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heme/theme1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</p:sldMasterIdLst>
  <p:sldIdLst>
    <p:sldId id="256" r:id="rId3"/>
    <p:sldId id="258" r:id="rId4"/>
    <p:sldId id="259" r:id="rId5"/>
    <p:sldId id="260" r:id="rId6"/>
    <p:sldId id="261" r:id="rId7"/>
    <p:sldId id="262" r:id="rId8"/>
    <p:sldId id="270" r:id="rId9"/>
    <p:sldId id="263" r:id="rId10"/>
    <p:sldId id="264" r:id="rId11"/>
    <p:sldId id="266" r:id="rId12"/>
    <p:sldId id="268" r:id="rId13"/>
    <p:sldId id="273" r:id="rId14"/>
  </p:sldIdLst>
  <p:sldSz cx="12192000" cy="6858000"/>
  <p:notesSz cx="6858000" cy="9144000"/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4995" autoAdjust="0"/>
    <p:restoredTop sz="94660"/>
  </p:normalViewPr>
  <p:slideViewPr>
    <p:cSldViewPr snapToGrid="0">
      <p:cViewPr varScale="1">
        <p:scale>
          <a:sx n="105" d="100"/>
          <a:sy n="105" d="100"/>
        </p:scale>
        <p:origin x="834" y="9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7.xml"/><Relationship Id="rId8" Type="http://schemas.openxmlformats.org/officeDocument/2006/relationships/slide" Target="slides/slide6.xml"/><Relationship Id="rId7" Type="http://schemas.openxmlformats.org/officeDocument/2006/relationships/slide" Target="slides/slide5.xml"/><Relationship Id="rId6" Type="http://schemas.openxmlformats.org/officeDocument/2006/relationships/slide" Target="slides/slide4.xml"/><Relationship Id="rId5" Type="http://schemas.openxmlformats.org/officeDocument/2006/relationships/slide" Target="slides/slide3.xml"/><Relationship Id="rId4" Type="http://schemas.openxmlformats.org/officeDocument/2006/relationships/slide" Target="slides/slide2.xml"/><Relationship Id="rId3" Type="http://schemas.openxmlformats.org/officeDocument/2006/relationships/slide" Target="slides/slide1.xml"/><Relationship Id="rId2" Type="http://schemas.openxmlformats.org/officeDocument/2006/relationships/theme" Target="theme/theme1.xml"/><Relationship Id="rId17" Type="http://schemas.openxmlformats.org/officeDocument/2006/relationships/tableStyles" Target="tableStyles.xml"/><Relationship Id="rId16" Type="http://schemas.openxmlformats.org/officeDocument/2006/relationships/viewProps" Target="viewProps.xml"/><Relationship Id="rId15" Type="http://schemas.openxmlformats.org/officeDocument/2006/relationships/presProps" Target="presProps.xml"/><Relationship Id="rId14" Type="http://schemas.openxmlformats.org/officeDocument/2006/relationships/slide" Target="slides/slide12.xml"/><Relationship Id="rId13" Type="http://schemas.openxmlformats.org/officeDocument/2006/relationships/slide" Target="slides/slide11.xml"/><Relationship Id="rId12" Type="http://schemas.openxmlformats.org/officeDocument/2006/relationships/slide" Target="slides/slide10.xml"/><Relationship Id="rId11" Type="http://schemas.openxmlformats.org/officeDocument/2006/relationships/slide" Target="slides/slide9.xml"/><Relationship Id="rId10" Type="http://schemas.openxmlformats.org/officeDocument/2006/relationships/slide" Target="slides/slide8.xml"/><Relationship Id="rId1" Type="http://schemas.openxmlformats.org/officeDocument/2006/relationships/slideMaster" Target="slideMasters/slideMaster1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219200" y="1122362"/>
            <a:ext cx="8876022" cy="3744209"/>
          </a:xfrm>
        </p:spPr>
        <p:txBody>
          <a:bodyPr anchor="b">
            <a:normAutofit/>
          </a:bodyPr>
          <a:lstStyle>
            <a:lvl1pPr algn="l">
              <a:defRPr sz="5400"/>
            </a:lvl1pPr>
          </a:lstStyle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19200" y="5230134"/>
            <a:ext cx="4876800" cy="942065"/>
          </a:xfrm>
        </p:spPr>
        <p:txBody>
          <a:bodyPr>
            <a:normAutofit/>
          </a:bodyPr>
          <a:lstStyle>
            <a:lvl1pPr marL="0" indent="0" algn="l">
              <a:buNone/>
              <a:defRPr sz="16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  <a:endParaRPr lang="en-US"/>
          </a:p>
          <a:p>
            <a:pPr lvl="1"/>
            <a:r>
              <a:rPr lang="en-US"/>
              <a:t>Second level</a:t>
            </a:r>
            <a:endParaRPr lang="en-US"/>
          </a:p>
          <a:p>
            <a:pPr lvl="2"/>
            <a:r>
              <a:rPr lang="en-US"/>
              <a:t>Third level</a:t>
            </a:r>
            <a:endParaRPr lang="en-US"/>
          </a:p>
          <a:p>
            <a:pPr lvl="3"/>
            <a:r>
              <a:rPr lang="en-US"/>
              <a:t>Fourth level</a:t>
            </a:r>
            <a:endParaRPr lang="en-US"/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1898" y="854169"/>
            <a:ext cx="2674301" cy="5322793"/>
          </a:xfrm>
        </p:spPr>
        <p:txBody>
          <a:bodyPr vert="eaVert"/>
          <a:lstStyle/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854169"/>
            <a:ext cx="7886700" cy="5322793"/>
          </a:xfrm>
        </p:spPr>
        <p:txBody>
          <a:bodyPr vert="eaVert"/>
          <a:lstStyle/>
          <a:p>
            <a:pPr lvl="0"/>
            <a:r>
              <a:rPr lang="en-US" dirty="0"/>
              <a:t>Click to edit Master text styles</a:t>
            </a:r>
            <a:endParaRPr lang="en-US" dirty="0"/>
          </a:p>
          <a:p>
            <a:pPr lvl="1"/>
            <a:r>
              <a:rPr lang="en-US" dirty="0"/>
              <a:t>Second level</a:t>
            </a:r>
            <a:endParaRPr lang="en-US" dirty="0"/>
          </a:p>
          <a:p>
            <a:pPr lvl="2"/>
            <a:r>
              <a:rPr lang="en-US" dirty="0"/>
              <a:t>Third level</a:t>
            </a:r>
            <a:endParaRPr lang="en-US" dirty="0"/>
          </a:p>
          <a:p>
            <a:pPr lvl="3"/>
            <a:r>
              <a:rPr lang="en-US" dirty="0"/>
              <a:t>Fourth level</a:t>
            </a:r>
            <a:endParaRPr lang="en-US" dirty="0"/>
          </a:p>
          <a:p>
            <a:pPr lvl="4"/>
            <a:r>
              <a:rPr lang="en-US" dirty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lnSpc>
                <a:spcPct val="120000"/>
              </a:lnSpc>
              <a:defRPr/>
            </a:lvl1pPr>
            <a:lvl2pPr>
              <a:lnSpc>
                <a:spcPct val="120000"/>
              </a:lnSpc>
              <a:defRPr/>
            </a:lvl2pPr>
            <a:lvl3pPr>
              <a:lnSpc>
                <a:spcPct val="120000"/>
              </a:lnSpc>
              <a:defRPr sz="1400"/>
            </a:lvl3pPr>
            <a:lvl4pPr>
              <a:lnSpc>
                <a:spcPct val="120000"/>
              </a:lnSpc>
              <a:defRPr sz="1200"/>
            </a:lvl4pPr>
            <a:lvl5pPr>
              <a:lnSpc>
                <a:spcPct val="120000"/>
              </a:lnSpc>
              <a:defRPr sz="1200"/>
            </a:lvl5pPr>
          </a:lstStyle>
          <a:p>
            <a:pPr lvl="0"/>
            <a:r>
              <a:rPr lang="en-US" dirty="0"/>
              <a:t>Click to edit Master text styles</a:t>
            </a:r>
            <a:endParaRPr lang="en-US" dirty="0"/>
          </a:p>
          <a:p>
            <a:pPr lvl="1"/>
            <a:r>
              <a:rPr lang="en-US" dirty="0"/>
              <a:t>Second level</a:t>
            </a:r>
            <a:endParaRPr lang="en-US" dirty="0"/>
          </a:p>
          <a:p>
            <a:pPr lvl="2"/>
            <a:r>
              <a:rPr lang="en-US" dirty="0"/>
              <a:t>Third level</a:t>
            </a:r>
            <a:endParaRPr lang="en-US" dirty="0"/>
          </a:p>
          <a:p>
            <a:pPr lvl="3"/>
            <a:r>
              <a:rPr lang="en-US" dirty="0"/>
              <a:t>Fourth level</a:t>
            </a:r>
            <a:endParaRPr lang="en-US" dirty="0"/>
          </a:p>
          <a:p>
            <a:pPr lvl="4"/>
            <a:r>
              <a:rPr lang="en-US" dirty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19200" y="1368862"/>
            <a:ext cx="9486900" cy="3679656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19200" y="5318974"/>
            <a:ext cx="9486900" cy="853225"/>
          </a:xfrm>
        </p:spPr>
        <p:txBody>
          <a:bodyPr>
            <a:normAutofit/>
          </a:bodyPr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dirty="0"/>
              <a:t>Click to edit Master text styles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1219200" y="2168278"/>
            <a:ext cx="4702921" cy="4156322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  <a:endParaRPr lang="en-US" dirty="0"/>
          </a:p>
          <a:p>
            <a:pPr lvl="1"/>
            <a:r>
              <a:rPr lang="en-US" dirty="0"/>
              <a:t>Second level</a:t>
            </a:r>
            <a:endParaRPr lang="en-US" dirty="0"/>
          </a:p>
          <a:p>
            <a:pPr lvl="2"/>
            <a:r>
              <a:rPr lang="en-US" dirty="0"/>
              <a:t>Third level</a:t>
            </a:r>
            <a:endParaRPr lang="en-US" dirty="0"/>
          </a:p>
          <a:p>
            <a:pPr lvl="3"/>
            <a:r>
              <a:rPr lang="en-US" dirty="0"/>
              <a:t>Fourth level</a:t>
            </a:r>
            <a:endParaRPr lang="en-US" dirty="0"/>
          </a:p>
          <a:p>
            <a:pPr lvl="4"/>
            <a:r>
              <a:rPr lang="en-US" dirty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69880" y="2168278"/>
            <a:ext cx="4782699" cy="4156322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  <a:endParaRPr lang="en-US" dirty="0"/>
          </a:p>
          <a:p>
            <a:pPr lvl="1"/>
            <a:r>
              <a:rPr lang="en-US" dirty="0"/>
              <a:t>Second level</a:t>
            </a:r>
            <a:endParaRPr lang="en-US" dirty="0"/>
          </a:p>
          <a:p>
            <a:pPr lvl="2"/>
            <a:r>
              <a:rPr lang="en-US" dirty="0"/>
              <a:t>Third level</a:t>
            </a:r>
            <a:endParaRPr lang="en-US" dirty="0"/>
          </a:p>
          <a:p>
            <a:pPr lvl="3"/>
            <a:r>
              <a:rPr lang="en-US" dirty="0"/>
              <a:t>Fourth level</a:t>
            </a:r>
            <a:endParaRPr lang="en-US" dirty="0"/>
          </a:p>
          <a:p>
            <a:pPr lvl="4"/>
            <a:r>
              <a:rPr lang="en-US" dirty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19200" y="365125"/>
            <a:ext cx="9753599" cy="1577975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19201" y="2095930"/>
            <a:ext cx="4507931" cy="758650"/>
          </a:xfrm>
        </p:spPr>
        <p:txBody>
          <a:bodyPr anchor="b">
            <a:normAutofit/>
          </a:bodyPr>
          <a:lstStyle>
            <a:lvl1pPr marL="0" indent="0">
              <a:buNone/>
              <a:defRPr sz="1800" b="1" cap="all" spc="300" baseline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219201" y="2938410"/>
            <a:ext cx="4507930" cy="338619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  <a:endParaRPr lang="en-US" dirty="0"/>
          </a:p>
          <a:p>
            <a:pPr lvl="1"/>
            <a:r>
              <a:rPr lang="en-US" dirty="0"/>
              <a:t>Second level</a:t>
            </a:r>
            <a:endParaRPr lang="en-US" dirty="0"/>
          </a:p>
          <a:p>
            <a:pPr lvl="2"/>
            <a:r>
              <a:rPr lang="en-US" dirty="0"/>
              <a:t>Third level</a:t>
            </a:r>
            <a:endParaRPr lang="en-US" dirty="0"/>
          </a:p>
          <a:p>
            <a:pPr lvl="3"/>
            <a:r>
              <a:rPr lang="en-US" dirty="0"/>
              <a:t>Fourth level</a:t>
            </a:r>
            <a:endParaRPr lang="en-US" dirty="0"/>
          </a:p>
          <a:p>
            <a:pPr lvl="4"/>
            <a:r>
              <a:rPr lang="en-US" dirty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464867" y="2095930"/>
            <a:ext cx="4507932" cy="758650"/>
          </a:xfrm>
        </p:spPr>
        <p:txBody>
          <a:bodyPr anchor="b">
            <a:normAutofit/>
          </a:bodyPr>
          <a:lstStyle>
            <a:lvl1pPr marL="0" indent="0">
              <a:buNone/>
              <a:defRPr sz="1800" b="1" cap="all" spc="300" baseline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dirty="0"/>
              <a:t>Click to edit Master text styles</a:t>
            </a:r>
            <a:endParaRPr lang="en-US" dirty="0"/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464867" y="2938410"/>
            <a:ext cx="4507932" cy="3386190"/>
          </a:xfrm>
        </p:spPr>
        <p:txBody>
          <a:bodyPr/>
          <a:lstStyle/>
          <a:p>
            <a:pPr lvl="0"/>
            <a:r>
              <a:rPr lang="en-US" dirty="0"/>
              <a:t>Click to edit Master text styles</a:t>
            </a:r>
            <a:endParaRPr lang="en-US" dirty="0"/>
          </a:p>
          <a:p>
            <a:pPr lvl="1"/>
            <a:r>
              <a:rPr lang="en-US" dirty="0"/>
              <a:t>Second level</a:t>
            </a:r>
            <a:endParaRPr lang="en-US" dirty="0"/>
          </a:p>
          <a:p>
            <a:pPr lvl="2"/>
            <a:r>
              <a:rPr lang="en-US" dirty="0"/>
              <a:t>Third level</a:t>
            </a:r>
            <a:endParaRPr lang="en-US" dirty="0"/>
          </a:p>
          <a:p>
            <a:pPr lvl="3"/>
            <a:r>
              <a:rPr lang="en-US" dirty="0"/>
              <a:t>Fourth level</a:t>
            </a:r>
            <a:endParaRPr lang="en-US" dirty="0"/>
          </a:p>
          <a:p>
            <a:pPr lvl="4"/>
            <a:r>
              <a:rPr lang="en-US" dirty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19200" y="365125"/>
            <a:ext cx="9493249" cy="1577975"/>
          </a:xfrm>
        </p:spPr>
        <p:txBody>
          <a:bodyPr/>
          <a:lstStyle/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19200" y="457200"/>
            <a:ext cx="3776472" cy="2852928"/>
          </a:xfrm>
        </p:spPr>
        <p:txBody>
          <a:bodyPr anchor="b">
            <a:normAutofit/>
          </a:bodyPr>
          <a:lstStyle>
            <a:lvl1pPr>
              <a:defRPr sz="4000"/>
            </a:lvl1pPr>
          </a:lstStyle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557582" y="987425"/>
            <a:ext cx="5948618" cy="4873625"/>
          </a:xfrm>
        </p:spPr>
        <p:txBody>
          <a:bodyPr>
            <a:normAutofit/>
          </a:bodyPr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dirty="0"/>
              <a:t>Click to edit Master text styles</a:t>
            </a:r>
            <a:endParaRPr lang="en-US" dirty="0"/>
          </a:p>
          <a:p>
            <a:pPr lvl="1"/>
            <a:r>
              <a:rPr lang="en-US" dirty="0"/>
              <a:t>Second level</a:t>
            </a:r>
            <a:endParaRPr lang="en-US" dirty="0"/>
          </a:p>
          <a:p>
            <a:pPr lvl="2"/>
            <a:r>
              <a:rPr lang="en-US" dirty="0"/>
              <a:t>Third level</a:t>
            </a:r>
            <a:endParaRPr lang="en-US" dirty="0"/>
          </a:p>
          <a:p>
            <a:pPr lvl="3"/>
            <a:r>
              <a:rPr lang="en-US" dirty="0"/>
              <a:t>Fourth level</a:t>
            </a:r>
            <a:endParaRPr lang="en-US" dirty="0"/>
          </a:p>
          <a:p>
            <a:pPr lvl="4"/>
            <a:r>
              <a:rPr lang="en-US" dirty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219200" y="3484210"/>
            <a:ext cx="3768934" cy="238477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dirty="0"/>
              <a:t>Click to edit Master text styles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19200" y="457200"/>
            <a:ext cx="3932349" cy="2852670"/>
          </a:xfrm>
        </p:spPr>
        <p:txBody>
          <a:bodyPr anchor="b">
            <a:noAutofit/>
          </a:bodyPr>
          <a:lstStyle>
            <a:lvl1pPr>
              <a:defRPr sz="4000"/>
            </a:lvl1pPr>
          </a:lstStyle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674810" y="657055"/>
            <a:ext cx="5831389" cy="5515146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219199" y="3484210"/>
            <a:ext cx="3768934" cy="2376840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dirty="0"/>
              <a:t>Click to edit Master text styles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C1E1FAD-7351-4908-963A-08EA8E4AB7A0}" type="datetimeFigureOut">
              <a:rPr lang="en-US" smtClean="0"/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1CF2D47E-0AF1-4C27-801F-64E3E5BF7F72}" type="slidenum">
              <a:rPr lang="en-US" smtClean="0"/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1219200" y="365125"/>
            <a:ext cx="9493249" cy="1577975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/>
          <a:p>
            <a:r>
              <a:rPr lang="en-US" dirty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19200" y="2318032"/>
            <a:ext cx="9493250" cy="400656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  <a:endParaRPr lang="en-US" dirty="0"/>
          </a:p>
          <a:p>
            <a:pPr lvl="1"/>
            <a:r>
              <a:rPr lang="en-US" dirty="0"/>
              <a:t>Second level</a:t>
            </a:r>
            <a:endParaRPr lang="en-US" dirty="0"/>
          </a:p>
          <a:p>
            <a:pPr lvl="2"/>
            <a:r>
              <a:rPr lang="en-US" dirty="0"/>
              <a:t>Third level</a:t>
            </a:r>
            <a:endParaRPr lang="en-US" dirty="0"/>
          </a:p>
          <a:p>
            <a:pPr lvl="3"/>
            <a:r>
              <a:rPr lang="en-US" dirty="0"/>
              <a:t>Fourth level</a:t>
            </a:r>
            <a:endParaRPr lang="en-US" dirty="0"/>
          </a:p>
          <a:p>
            <a:pPr lvl="4"/>
            <a:r>
              <a:rPr lang="en-US" dirty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62630" y="6356349"/>
            <a:ext cx="306389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tx1"/>
                </a:solidFill>
              </a:defRPr>
            </a:lvl1pPr>
          </a:lstStyle>
          <a:p>
            <a:fld id="{8C1E1FAD-7351-4908-963A-08EA8E4AB7A0}" type="datetimeFigureOut">
              <a:rPr lang="en-US" smtClean="0"/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 rot="5400000">
            <a:off x="10099372" y="4308656"/>
            <a:ext cx="3471256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tx1"/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1396670" y="6356349"/>
            <a:ext cx="576133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tx1"/>
                </a:solidFill>
              </a:defRPr>
            </a:lvl1pPr>
          </a:lstStyle>
          <a:p>
            <a:fld id="{1CF2D47E-0AF1-4C27-801F-64E3E5BF7F72}" type="slidenum">
              <a:rPr lang="en-US" smtClean="0"/>
            </a:fld>
            <a:endParaRPr lang="en-US" dirty="0"/>
          </a:p>
        </p:txBody>
      </p:sp>
    </p:spTree>
  </p:cSld>
  <p:clrMap bg1="dk1" tx1="lt1" bg2="dk2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120000"/>
        </a:lnSpc>
        <a:spcBef>
          <a:spcPct val="0"/>
        </a:spcBef>
        <a:buNone/>
        <a:defRPr sz="4000" i="1" kern="1200">
          <a:solidFill>
            <a:srgbClr val="000000"/>
          </a:solidFill>
          <a:highlight>
            <a:srgbClr val="FFFF00"/>
          </a:highlight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120000"/>
        </a:lnSpc>
        <a:spcBef>
          <a:spcPts val="10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indent="-228600" algn="l" defTabSz="914400" rtl="0" eaLnBrk="1" latinLnBrk="0" hangingPunct="1">
        <a:lnSpc>
          <a:spcPct val="120000"/>
        </a:lnSpc>
        <a:spcBef>
          <a:spcPts val="500"/>
        </a:spcBef>
        <a:buFont typeface="Consolas" panose="020B0609020204030204" pitchFamily="49" charset="0"/>
        <a:buChar char="+"/>
        <a:defRPr sz="1400" kern="1200">
          <a:solidFill>
            <a:schemeClr val="tx1"/>
          </a:solidFill>
          <a:latin typeface="+mn-lt"/>
          <a:ea typeface="+mn-ea"/>
          <a:cs typeface="+mn-cs"/>
        </a:defRPr>
      </a:lvl2pPr>
      <a:lvl3pPr marL="64008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+mn-lt"/>
          <a:ea typeface="+mn-ea"/>
          <a:cs typeface="+mn-cs"/>
        </a:defRPr>
      </a:lvl3pPr>
      <a:lvl4pPr marL="822960" indent="-228600" algn="l" defTabSz="914400" rtl="0" eaLnBrk="1" latinLnBrk="0" hangingPunct="1">
        <a:lnSpc>
          <a:spcPct val="120000"/>
        </a:lnSpc>
        <a:spcBef>
          <a:spcPts val="500"/>
        </a:spcBef>
        <a:buFont typeface="Consolas" panose="020B0609020204030204" pitchFamily="49" charset="0"/>
        <a:buChar char="+"/>
        <a:defRPr sz="1200" kern="1200">
          <a:solidFill>
            <a:schemeClr val="tx1"/>
          </a:solidFill>
          <a:latin typeface="+mn-lt"/>
          <a:ea typeface="+mn-ea"/>
          <a:cs typeface="+mn-cs"/>
        </a:defRPr>
      </a:lvl4pPr>
      <a:lvl5pPr marL="1005840" indent="-228600" algn="l" defTabSz="914400" rtl="0" eaLnBrk="1" latinLnBrk="0" hangingPunct="1">
        <a:lnSpc>
          <a:spcPct val="120000"/>
        </a:lnSpc>
        <a:spcBef>
          <a:spcPts val="5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2.jpeg"/><Relationship Id="rId1" Type="http://schemas.openxmlformats.org/officeDocument/2006/relationships/image" Target="../media/image1.jpeg"/></Relationships>
</file>

<file path=ppt/slides/_rels/slide10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9.jpeg"/><Relationship Id="rId2" Type="http://schemas.openxmlformats.org/officeDocument/2006/relationships/image" Target="../media/image1.jpeg"/><Relationship Id="rId1" Type="http://schemas.openxmlformats.org/officeDocument/2006/relationships/image" Target="../media/image2.jpeg"/></Relationships>
</file>

<file path=ppt/slides/_rels/slide1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10.jpeg"/><Relationship Id="rId2" Type="http://schemas.openxmlformats.org/officeDocument/2006/relationships/image" Target="../media/image1.jpeg"/><Relationship Id="rId1" Type="http://schemas.openxmlformats.org/officeDocument/2006/relationships/image" Target="../media/image2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1.jpeg"/><Relationship Id="rId1" Type="http://schemas.openxmlformats.org/officeDocument/2006/relationships/image" Target="../media/image2.jpeg"/></Relationships>
</file>

<file path=ppt/slides/_rels/slide2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3.jpeg"/><Relationship Id="rId2" Type="http://schemas.openxmlformats.org/officeDocument/2006/relationships/image" Target="../media/image1.jpeg"/><Relationship Id="rId1" Type="http://schemas.openxmlformats.org/officeDocument/2006/relationships/image" Target="../media/image2.jpe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image" Target="../media/image1.jpeg"/><Relationship Id="rId1" Type="http://schemas.openxmlformats.org/officeDocument/2006/relationships/image" Target="../media/image2.jpeg"/></Relationships>
</file>

<file path=ppt/slides/_rels/slide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4.png"/><Relationship Id="rId2" Type="http://schemas.openxmlformats.org/officeDocument/2006/relationships/image" Target="../media/image1.jpeg"/><Relationship Id="rId1" Type="http://schemas.openxmlformats.org/officeDocument/2006/relationships/image" Target="../media/image2.jpeg"/></Relationships>
</file>

<file path=ppt/slides/_rels/slide5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5.jpeg"/><Relationship Id="rId2" Type="http://schemas.openxmlformats.org/officeDocument/2006/relationships/image" Target="../media/image1.jpeg"/><Relationship Id="rId1" Type="http://schemas.openxmlformats.org/officeDocument/2006/relationships/image" Target="../media/image2.jpeg"/></Relationships>
</file>

<file path=ppt/slides/_rels/slide6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6.jpeg"/><Relationship Id="rId2" Type="http://schemas.openxmlformats.org/officeDocument/2006/relationships/image" Target="../media/image1.jpeg"/><Relationship Id="rId1" Type="http://schemas.openxmlformats.org/officeDocument/2006/relationships/image" Target="../media/image2.jpe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7.jpeg"/><Relationship Id="rId2" Type="http://schemas.openxmlformats.org/officeDocument/2006/relationships/image" Target="../media/image1.jpeg"/><Relationship Id="rId1" Type="http://schemas.openxmlformats.org/officeDocument/2006/relationships/image" Target="../media/image2.jpeg"/></Relationships>
</file>

<file path=ppt/slides/_rels/slide9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.xml"/><Relationship Id="rId3" Type="http://schemas.openxmlformats.org/officeDocument/2006/relationships/image" Target="../media/image8.jpeg"/><Relationship Id="rId2" Type="http://schemas.openxmlformats.org/officeDocument/2006/relationships/image" Target="../media/image1.jpeg"/><Relationship Id="rId1" Type="http://schemas.openxmlformats.org/officeDocument/2006/relationships/image" Target="../media/image2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9" name="Rectangle 8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/>
                <a:tailEnd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: Shape 10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4859452"/>
            <a:ext cx="12192000" cy="2028868"/>
          </a:xfrm>
          <a:custGeom>
            <a:avLst/>
            <a:gdLst>
              <a:gd name="connsiteX0" fmla="*/ 1390955 w 12192000"/>
              <a:gd name="connsiteY0" fmla="*/ 184 h 2028868"/>
              <a:gd name="connsiteX1" fmla="*/ 1434549 w 12192000"/>
              <a:gd name="connsiteY1" fmla="*/ 5530 h 2028868"/>
              <a:gd name="connsiteX2" fmla="*/ 1637948 w 12192000"/>
              <a:gd name="connsiteY2" fmla="*/ 65776 h 2028868"/>
              <a:gd name="connsiteX3" fmla="*/ 1759056 w 12192000"/>
              <a:gd name="connsiteY3" fmla="*/ 111492 h 2028868"/>
              <a:gd name="connsiteX4" fmla="*/ 1877728 w 12192000"/>
              <a:gd name="connsiteY4" fmla="*/ 135429 h 2028868"/>
              <a:gd name="connsiteX5" fmla="*/ 2042244 w 12192000"/>
              <a:gd name="connsiteY5" fmla="*/ 179641 h 2028868"/>
              <a:gd name="connsiteX6" fmla="*/ 2058061 w 12192000"/>
              <a:gd name="connsiteY6" fmla="*/ 187052 h 2028868"/>
              <a:gd name="connsiteX7" fmla="*/ 2164831 w 12192000"/>
              <a:gd name="connsiteY7" fmla="*/ 223826 h 2028868"/>
              <a:gd name="connsiteX8" fmla="*/ 2287219 w 12192000"/>
              <a:gd name="connsiteY8" fmla="*/ 234911 h 2028868"/>
              <a:gd name="connsiteX9" fmla="*/ 2373568 w 12192000"/>
              <a:gd name="connsiteY9" fmla="*/ 230563 h 2028868"/>
              <a:gd name="connsiteX10" fmla="*/ 2476147 w 12192000"/>
              <a:gd name="connsiteY10" fmla="*/ 235343 h 2028868"/>
              <a:gd name="connsiteX11" fmla="*/ 2713522 w 12192000"/>
              <a:gd name="connsiteY11" fmla="*/ 243255 h 2028868"/>
              <a:gd name="connsiteX12" fmla="*/ 2718916 w 12192000"/>
              <a:gd name="connsiteY12" fmla="*/ 242580 h 2028868"/>
              <a:gd name="connsiteX13" fmla="*/ 2843662 w 12192000"/>
              <a:gd name="connsiteY13" fmla="*/ 240993 h 2028868"/>
              <a:gd name="connsiteX14" fmla="*/ 2874892 w 12192000"/>
              <a:gd name="connsiteY14" fmla="*/ 237503 h 2028868"/>
              <a:gd name="connsiteX15" fmla="*/ 2875436 w 12192000"/>
              <a:gd name="connsiteY15" fmla="*/ 236635 h 2028868"/>
              <a:gd name="connsiteX16" fmla="*/ 2942858 w 12192000"/>
              <a:gd name="connsiteY16" fmla="*/ 251822 h 2028868"/>
              <a:gd name="connsiteX17" fmla="*/ 2995934 w 12192000"/>
              <a:gd name="connsiteY17" fmla="*/ 265717 h 2028868"/>
              <a:gd name="connsiteX18" fmla="*/ 3009910 w 12192000"/>
              <a:gd name="connsiteY18" fmla="*/ 274686 h 2028868"/>
              <a:gd name="connsiteX19" fmla="*/ 3280097 w 12192000"/>
              <a:gd name="connsiteY19" fmla="*/ 311905 h 2028868"/>
              <a:gd name="connsiteX20" fmla="*/ 3405770 w 12192000"/>
              <a:gd name="connsiteY20" fmla="*/ 326517 h 2028868"/>
              <a:gd name="connsiteX21" fmla="*/ 3567259 w 12192000"/>
              <a:gd name="connsiteY21" fmla="*/ 337325 h 2028868"/>
              <a:gd name="connsiteX22" fmla="*/ 3758105 w 12192000"/>
              <a:gd name="connsiteY22" fmla="*/ 358365 h 2028868"/>
              <a:gd name="connsiteX23" fmla="*/ 3812162 w 12192000"/>
              <a:gd name="connsiteY23" fmla="*/ 354818 h 2028868"/>
              <a:gd name="connsiteX24" fmla="*/ 3931396 w 12192000"/>
              <a:gd name="connsiteY24" fmla="*/ 370955 h 2028868"/>
              <a:gd name="connsiteX25" fmla="*/ 4002267 w 12192000"/>
              <a:gd name="connsiteY25" fmla="*/ 377340 h 2028868"/>
              <a:gd name="connsiteX26" fmla="*/ 4028460 w 12192000"/>
              <a:gd name="connsiteY26" fmla="*/ 374630 h 2028868"/>
              <a:gd name="connsiteX27" fmla="*/ 4065532 w 12192000"/>
              <a:gd name="connsiteY27" fmla="*/ 374300 h 2028868"/>
              <a:gd name="connsiteX28" fmla="*/ 4191732 w 12192000"/>
              <a:gd name="connsiteY28" fmla="*/ 372499 h 2028868"/>
              <a:gd name="connsiteX29" fmla="*/ 4232518 w 12192000"/>
              <a:gd name="connsiteY29" fmla="*/ 377131 h 2028868"/>
              <a:gd name="connsiteX30" fmla="*/ 4238372 w 12192000"/>
              <a:gd name="connsiteY30" fmla="*/ 378188 h 2028868"/>
              <a:gd name="connsiteX31" fmla="*/ 4290981 w 12192000"/>
              <a:gd name="connsiteY31" fmla="*/ 389671 h 2028868"/>
              <a:gd name="connsiteX32" fmla="*/ 4379064 w 12192000"/>
              <a:gd name="connsiteY32" fmla="*/ 411561 h 2028868"/>
              <a:gd name="connsiteX33" fmla="*/ 4459811 w 12192000"/>
              <a:gd name="connsiteY33" fmla="*/ 430329 h 2028868"/>
              <a:gd name="connsiteX34" fmla="*/ 4513724 w 12192000"/>
              <a:gd name="connsiteY34" fmla="*/ 436060 h 2028868"/>
              <a:gd name="connsiteX35" fmla="*/ 4536504 w 12192000"/>
              <a:gd name="connsiteY35" fmla="*/ 442541 h 2028868"/>
              <a:gd name="connsiteX36" fmla="*/ 4640313 w 12192000"/>
              <a:gd name="connsiteY36" fmla="*/ 443540 h 2028868"/>
              <a:gd name="connsiteX37" fmla="*/ 4691075 w 12192000"/>
              <a:gd name="connsiteY37" fmla="*/ 426921 h 2028868"/>
              <a:gd name="connsiteX38" fmla="*/ 4811440 w 12192000"/>
              <a:gd name="connsiteY38" fmla="*/ 423744 h 2028868"/>
              <a:gd name="connsiteX39" fmla="*/ 4882386 w 12192000"/>
              <a:gd name="connsiteY39" fmla="*/ 418695 h 2028868"/>
              <a:gd name="connsiteX40" fmla="*/ 4907662 w 12192000"/>
              <a:gd name="connsiteY40" fmla="*/ 411831 h 2028868"/>
              <a:gd name="connsiteX41" fmla="*/ 4944087 w 12192000"/>
              <a:gd name="connsiteY41" fmla="*/ 405573 h 2028868"/>
              <a:gd name="connsiteX42" fmla="*/ 5007075 w 12192000"/>
              <a:gd name="connsiteY42" fmla="*/ 390694 h 2028868"/>
              <a:gd name="connsiteX43" fmla="*/ 5067961 w 12192000"/>
              <a:gd name="connsiteY43" fmla="*/ 383600 h 2028868"/>
              <a:gd name="connsiteX44" fmla="*/ 5108970 w 12192000"/>
              <a:gd name="connsiteY44" fmla="*/ 381637 h 2028868"/>
              <a:gd name="connsiteX45" fmla="*/ 5114928 w 12192000"/>
              <a:gd name="connsiteY45" fmla="*/ 381742 h 2028868"/>
              <a:gd name="connsiteX46" fmla="*/ 5149802 w 12192000"/>
              <a:gd name="connsiteY46" fmla="*/ 384642 h 2028868"/>
              <a:gd name="connsiteX47" fmla="*/ 5221533 w 12192000"/>
              <a:gd name="connsiteY47" fmla="*/ 382595 h 2028868"/>
              <a:gd name="connsiteX48" fmla="*/ 5453307 w 12192000"/>
              <a:gd name="connsiteY48" fmla="*/ 413241 h 2028868"/>
              <a:gd name="connsiteX49" fmla="*/ 5505015 w 12192000"/>
              <a:gd name="connsiteY49" fmla="*/ 409536 h 2028868"/>
              <a:gd name="connsiteX50" fmla="*/ 5518799 w 12192000"/>
              <a:gd name="connsiteY50" fmla="*/ 410457 h 2028868"/>
              <a:gd name="connsiteX51" fmla="*/ 5643534 w 12192000"/>
              <a:gd name="connsiteY51" fmla="*/ 425433 h 2028868"/>
              <a:gd name="connsiteX52" fmla="*/ 5785959 w 12192000"/>
              <a:gd name="connsiteY52" fmla="*/ 452296 h 2028868"/>
              <a:gd name="connsiteX53" fmla="*/ 5880652 w 12192000"/>
              <a:gd name="connsiteY53" fmla="*/ 448078 h 2028868"/>
              <a:gd name="connsiteX54" fmla="*/ 6098321 w 12192000"/>
              <a:gd name="connsiteY54" fmla="*/ 504503 h 2028868"/>
              <a:gd name="connsiteX55" fmla="*/ 6243319 w 12192000"/>
              <a:gd name="connsiteY55" fmla="*/ 529881 h 2028868"/>
              <a:gd name="connsiteX56" fmla="*/ 6364035 w 12192000"/>
              <a:gd name="connsiteY56" fmla="*/ 557003 h 2028868"/>
              <a:gd name="connsiteX57" fmla="*/ 6471012 w 12192000"/>
              <a:gd name="connsiteY57" fmla="*/ 546378 h 2028868"/>
              <a:gd name="connsiteX58" fmla="*/ 6508541 w 12192000"/>
              <a:gd name="connsiteY58" fmla="*/ 555958 h 2028868"/>
              <a:gd name="connsiteX59" fmla="*/ 6516595 w 12192000"/>
              <a:gd name="connsiteY59" fmla="*/ 557205 h 2028868"/>
              <a:gd name="connsiteX60" fmla="*/ 6554894 w 12192000"/>
              <a:gd name="connsiteY60" fmla="*/ 560169 h 2028868"/>
              <a:gd name="connsiteX61" fmla="*/ 6655235 w 12192000"/>
              <a:gd name="connsiteY61" fmla="*/ 562659 h 2028868"/>
              <a:gd name="connsiteX62" fmla="*/ 6692251 w 12192000"/>
              <a:gd name="connsiteY62" fmla="*/ 568022 h 2028868"/>
              <a:gd name="connsiteX63" fmla="*/ 6795372 w 12192000"/>
              <a:gd name="connsiteY63" fmla="*/ 579221 h 2028868"/>
              <a:gd name="connsiteX64" fmla="*/ 6900177 w 12192000"/>
              <a:gd name="connsiteY64" fmla="*/ 587811 h 2028868"/>
              <a:gd name="connsiteX65" fmla="*/ 7164601 w 12192000"/>
              <a:gd name="connsiteY65" fmla="*/ 616537 h 2028868"/>
              <a:gd name="connsiteX66" fmla="*/ 7183121 w 12192000"/>
              <a:gd name="connsiteY66" fmla="*/ 627558 h 2028868"/>
              <a:gd name="connsiteX67" fmla="*/ 7224458 w 12192000"/>
              <a:gd name="connsiteY67" fmla="*/ 649111 h 2028868"/>
              <a:gd name="connsiteX68" fmla="*/ 7230737 w 12192000"/>
              <a:gd name="connsiteY68" fmla="*/ 659205 h 2028868"/>
              <a:gd name="connsiteX69" fmla="*/ 7377870 w 12192000"/>
              <a:gd name="connsiteY69" fmla="*/ 697453 h 2028868"/>
              <a:gd name="connsiteX70" fmla="*/ 7483437 w 12192000"/>
              <a:gd name="connsiteY70" fmla="*/ 741396 h 2028868"/>
              <a:gd name="connsiteX71" fmla="*/ 7548172 w 12192000"/>
              <a:gd name="connsiteY71" fmla="*/ 800442 h 2028868"/>
              <a:gd name="connsiteX72" fmla="*/ 7786819 w 12192000"/>
              <a:gd name="connsiteY72" fmla="*/ 837889 h 2028868"/>
              <a:gd name="connsiteX73" fmla="*/ 7840612 w 12192000"/>
              <a:gd name="connsiteY73" fmla="*/ 847226 h 2028868"/>
              <a:gd name="connsiteX74" fmla="*/ 7902328 w 12192000"/>
              <a:gd name="connsiteY74" fmla="*/ 870096 h 2028868"/>
              <a:gd name="connsiteX75" fmla="*/ 8074238 w 12192000"/>
              <a:gd name="connsiteY75" fmla="*/ 912874 h 2028868"/>
              <a:gd name="connsiteX76" fmla="*/ 8275497 w 12192000"/>
              <a:gd name="connsiteY76" fmla="*/ 949357 h 2028868"/>
              <a:gd name="connsiteX77" fmla="*/ 8363469 w 12192000"/>
              <a:gd name="connsiteY77" fmla="*/ 966614 h 2028868"/>
              <a:gd name="connsiteX78" fmla="*/ 8396651 w 12192000"/>
              <a:gd name="connsiteY78" fmla="*/ 985282 h 2028868"/>
              <a:gd name="connsiteX79" fmla="*/ 8403540 w 12192000"/>
              <a:gd name="connsiteY79" fmla="*/ 991133 h 2028868"/>
              <a:gd name="connsiteX80" fmla="*/ 8400610 w 12192000"/>
              <a:gd name="connsiteY80" fmla="*/ 990219 h 2028868"/>
              <a:gd name="connsiteX81" fmla="*/ 8411626 w 12192000"/>
              <a:gd name="connsiteY81" fmla="*/ 998000 h 2028868"/>
              <a:gd name="connsiteX82" fmla="*/ 8403540 w 12192000"/>
              <a:gd name="connsiteY82" fmla="*/ 991133 h 2028868"/>
              <a:gd name="connsiteX83" fmla="*/ 8419755 w 12192000"/>
              <a:gd name="connsiteY83" fmla="*/ 996188 h 2028868"/>
              <a:gd name="connsiteX84" fmla="*/ 8665605 w 12192000"/>
              <a:gd name="connsiteY84" fmla="*/ 1098798 h 2028868"/>
              <a:gd name="connsiteX85" fmla="*/ 8838610 w 12192000"/>
              <a:gd name="connsiteY85" fmla="*/ 1133530 h 2028868"/>
              <a:gd name="connsiteX86" fmla="*/ 8886001 w 12192000"/>
              <a:gd name="connsiteY86" fmla="*/ 1140946 h 2028868"/>
              <a:gd name="connsiteX87" fmla="*/ 8968445 w 12192000"/>
              <a:gd name="connsiteY87" fmla="*/ 1155831 h 2028868"/>
              <a:gd name="connsiteX88" fmla="*/ 9003462 w 12192000"/>
              <a:gd name="connsiteY88" fmla="*/ 1165329 h 2028868"/>
              <a:gd name="connsiteX89" fmla="*/ 9133985 w 12192000"/>
              <a:gd name="connsiteY89" fmla="*/ 1161395 h 2028868"/>
              <a:gd name="connsiteX90" fmla="*/ 9155969 w 12192000"/>
              <a:gd name="connsiteY90" fmla="*/ 1161050 h 2028868"/>
              <a:gd name="connsiteX91" fmla="*/ 9188177 w 12192000"/>
              <a:gd name="connsiteY91" fmla="*/ 1172073 h 2028868"/>
              <a:gd name="connsiteX92" fmla="*/ 9268019 w 12192000"/>
              <a:gd name="connsiteY92" fmla="*/ 1199345 h 2028868"/>
              <a:gd name="connsiteX93" fmla="*/ 9392919 w 12192000"/>
              <a:gd name="connsiteY93" fmla="*/ 1211784 h 2028868"/>
              <a:gd name="connsiteX94" fmla="*/ 9410017 w 12192000"/>
              <a:gd name="connsiteY94" fmla="*/ 1212490 h 2028868"/>
              <a:gd name="connsiteX95" fmla="*/ 9500499 w 12192000"/>
              <a:gd name="connsiteY95" fmla="*/ 1250677 h 2028868"/>
              <a:gd name="connsiteX96" fmla="*/ 9683005 w 12192000"/>
              <a:gd name="connsiteY96" fmla="*/ 1309587 h 2028868"/>
              <a:gd name="connsiteX97" fmla="*/ 9767091 w 12192000"/>
              <a:gd name="connsiteY97" fmla="*/ 1332526 h 2028868"/>
              <a:gd name="connsiteX98" fmla="*/ 9918248 w 12192000"/>
              <a:gd name="connsiteY98" fmla="*/ 1384986 h 2028868"/>
              <a:gd name="connsiteX99" fmla="*/ 9943887 w 12192000"/>
              <a:gd name="connsiteY99" fmla="*/ 1397135 h 2028868"/>
              <a:gd name="connsiteX100" fmla="*/ 9997044 w 12192000"/>
              <a:gd name="connsiteY100" fmla="*/ 1420496 h 2028868"/>
              <a:gd name="connsiteX101" fmla="*/ 10167995 w 12192000"/>
              <a:gd name="connsiteY101" fmla="*/ 1439259 h 2028868"/>
              <a:gd name="connsiteX102" fmla="*/ 10211200 w 12192000"/>
              <a:gd name="connsiteY102" fmla="*/ 1432770 h 2028868"/>
              <a:gd name="connsiteX103" fmla="*/ 10458762 w 12192000"/>
              <a:gd name="connsiteY103" fmla="*/ 1444554 h 2028868"/>
              <a:gd name="connsiteX104" fmla="*/ 10803046 w 12192000"/>
              <a:gd name="connsiteY104" fmla="*/ 1426140 h 2028868"/>
              <a:gd name="connsiteX105" fmla="*/ 11058755 w 12192000"/>
              <a:gd name="connsiteY105" fmla="*/ 1450181 h 2028868"/>
              <a:gd name="connsiteX106" fmla="*/ 11165209 w 12192000"/>
              <a:gd name="connsiteY106" fmla="*/ 1450925 h 2028868"/>
              <a:gd name="connsiteX107" fmla="*/ 11358455 w 12192000"/>
              <a:gd name="connsiteY107" fmla="*/ 1452150 h 2028868"/>
              <a:gd name="connsiteX108" fmla="*/ 11560424 w 12192000"/>
              <a:gd name="connsiteY108" fmla="*/ 1451737 h 2028868"/>
              <a:gd name="connsiteX109" fmla="*/ 11649954 w 12192000"/>
              <a:gd name="connsiteY109" fmla="*/ 1450170 h 2028868"/>
              <a:gd name="connsiteX110" fmla="*/ 11890686 w 12192000"/>
              <a:gd name="connsiteY110" fmla="*/ 1466575 h 2028868"/>
              <a:gd name="connsiteX111" fmla="*/ 12192000 w 12192000"/>
              <a:gd name="connsiteY111" fmla="*/ 1448544 h 2028868"/>
              <a:gd name="connsiteX112" fmla="*/ 12192000 w 12192000"/>
              <a:gd name="connsiteY112" fmla="*/ 2028868 h 2028868"/>
              <a:gd name="connsiteX113" fmla="*/ 0 w 12192000"/>
              <a:gd name="connsiteY113" fmla="*/ 2028868 h 2028868"/>
              <a:gd name="connsiteX114" fmla="*/ 0 w 12192000"/>
              <a:gd name="connsiteY114" fmla="*/ 126221 h 2028868"/>
              <a:gd name="connsiteX115" fmla="*/ 4572 w 12192000"/>
              <a:gd name="connsiteY115" fmla="*/ 125615 h 2028868"/>
              <a:gd name="connsiteX116" fmla="*/ 37645 w 12192000"/>
              <a:gd name="connsiteY116" fmla="*/ 121422 h 2028868"/>
              <a:gd name="connsiteX117" fmla="*/ 77641 w 12192000"/>
              <a:gd name="connsiteY117" fmla="*/ 110298 h 2028868"/>
              <a:gd name="connsiteX118" fmla="*/ 273386 w 12192000"/>
              <a:gd name="connsiteY118" fmla="*/ 95008 h 2028868"/>
              <a:gd name="connsiteX119" fmla="*/ 376513 w 12192000"/>
              <a:gd name="connsiteY119" fmla="*/ 83856 h 2028868"/>
              <a:gd name="connsiteX120" fmla="*/ 413835 w 12192000"/>
              <a:gd name="connsiteY120" fmla="*/ 81162 h 2028868"/>
              <a:gd name="connsiteX121" fmla="*/ 520671 w 12192000"/>
              <a:gd name="connsiteY121" fmla="*/ 57621 h 2028868"/>
              <a:gd name="connsiteX122" fmla="*/ 597225 w 12192000"/>
              <a:gd name="connsiteY122" fmla="*/ 57602 h 2028868"/>
              <a:gd name="connsiteX123" fmla="*/ 812914 w 12192000"/>
              <a:gd name="connsiteY123" fmla="*/ 29295 h 2028868"/>
              <a:gd name="connsiteX124" fmla="*/ 970251 w 12192000"/>
              <a:gd name="connsiteY124" fmla="*/ 18657 h 2028868"/>
              <a:gd name="connsiteX125" fmla="*/ 1195347 w 12192000"/>
              <a:gd name="connsiteY125" fmla="*/ 27097 h 2028868"/>
              <a:gd name="connsiteX126" fmla="*/ 1279765 w 12192000"/>
              <a:gd name="connsiteY126" fmla="*/ 10281 h 2028868"/>
              <a:gd name="connsiteX127" fmla="*/ 1356367 w 12192000"/>
              <a:gd name="connsiteY127" fmla="*/ 4978 h 2028868"/>
              <a:gd name="connsiteX128" fmla="*/ 1370962 w 12192000"/>
              <a:gd name="connsiteY128" fmla="*/ 2658 h 2028868"/>
              <a:gd name="connsiteX129" fmla="*/ 1390955 w 12192000"/>
              <a:gd name="connsiteY129" fmla="*/ 184 h 20288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12192000" h="2028868">
                <a:moveTo>
                  <a:pt x="1390955" y="184"/>
                </a:moveTo>
                <a:cubicBezTo>
                  <a:pt x="1399661" y="-425"/>
                  <a:pt x="1412300" y="270"/>
                  <a:pt x="1434549" y="5530"/>
                </a:cubicBezTo>
                <a:cubicBezTo>
                  <a:pt x="1496241" y="30386"/>
                  <a:pt x="1587306" y="32254"/>
                  <a:pt x="1637948" y="65776"/>
                </a:cubicBezTo>
                <a:cubicBezTo>
                  <a:pt x="1691494" y="76965"/>
                  <a:pt x="1719091" y="99884"/>
                  <a:pt x="1759056" y="111492"/>
                </a:cubicBezTo>
                <a:cubicBezTo>
                  <a:pt x="1818769" y="127666"/>
                  <a:pt x="1839146" y="134470"/>
                  <a:pt x="1877728" y="135429"/>
                </a:cubicBezTo>
                <a:cubicBezTo>
                  <a:pt x="1896351" y="125356"/>
                  <a:pt x="2012576" y="170998"/>
                  <a:pt x="2042244" y="179641"/>
                </a:cubicBezTo>
                <a:lnTo>
                  <a:pt x="2058061" y="187052"/>
                </a:lnTo>
                <a:cubicBezTo>
                  <a:pt x="2078492" y="194416"/>
                  <a:pt x="2133996" y="216916"/>
                  <a:pt x="2164831" y="223826"/>
                </a:cubicBezTo>
                <a:cubicBezTo>
                  <a:pt x="2205627" y="227521"/>
                  <a:pt x="2221974" y="221435"/>
                  <a:pt x="2287219" y="234911"/>
                </a:cubicBezTo>
                <a:cubicBezTo>
                  <a:pt x="2308969" y="236839"/>
                  <a:pt x="2342080" y="230491"/>
                  <a:pt x="2373568" y="230563"/>
                </a:cubicBezTo>
                <a:cubicBezTo>
                  <a:pt x="2413847" y="234140"/>
                  <a:pt x="2437134" y="220427"/>
                  <a:pt x="2476147" y="235343"/>
                </a:cubicBezTo>
                <a:lnTo>
                  <a:pt x="2713522" y="243255"/>
                </a:lnTo>
                <a:lnTo>
                  <a:pt x="2718916" y="242580"/>
                </a:lnTo>
                <a:lnTo>
                  <a:pt x="2843662" y="240993"/>
                </a:lnTo>
                <a:cubicBezTo>
                  <a:pt x="2856789" y="237802"/>
                  <a:pt x="2869596" y="238229"/>
                  <a:pt x="2874892" y="237503"/>
                </a:cubicBezTo>
                <a:lnTo>
                  <a:pt x="2875436" y="236635"/>
                </a:lnTo>
                <a:lnTo>
                  <a:pt x="2942858" y="251822"/>
                </a:lnTo>
                <a:lnTo>
                  <a:pt x="2995934" y="265717"/>
                </a:lnTo>
                <a:cubicBezTo>
                  <a:pt x="3001138" y="268164"/>
                  <a:pt x="3005875" y="271094"/>
                  <a:pt x="3009910" y="274686"/>
                </a:cubicBezTo>
                <a:cubicBezTo>
                  <a:pt x="3052347" y="298998"/>
                  <a:pt x="3120979" y="287593"/>
                  <a:pt x="3280097" y="311905"/>
                </a:cubicBezTo>
                <a:cubicBezTo>
                  <a:pt x="3312439" y="328299"/>
                  <a:pt x="3361027" y="313842"/>
                  <a:pt x="3405770" y="326517"/>
                </a:cubicBezTo>
                <a:cubicBezTo>
                  <a:pt x="3463644" y="332812"/>
                  <a:pt x="3512865" y="333000"/>
                  <a:pt x="3567259" y="337325"/>
                </a:cubicBezTo>
                <a:cubicBezTo>
                  <a:pt x="3625982" y="342633"/>
                  <a:pt x="3717288" y="355449"/>
                  <a:pt x="3758105" y="358365"/>
                </a:cubicBezTo>
                <a:cubicBezTo>
                  <a:pt x="3780102" y="359345"/>
                  <a:pt x="3778518" y="353911"/>
                  <a:pt x="3812162" y="354818"/>
                </a:cubicBezTo>
                <a:cubicBezTo>
                  <a:pt x="3844059" y="370288"/>
                  <a:pt x="3891932" y="350638"/>
                  <a:pt x="3931396" y="370955"/>
                </a:cubicBezTo>
                <a:cubicBezTo>
                  <a:pt x="3946095" y="376605"/>
                  <a:pt x="3992749" y="382936"/>
                  <a:pt x="4002267" y="377340"/>
                </a:cubicBezTo>
                <a:cubicBezTo>
                  <a:pt x="4012138" y="377261"/>
                  <a:pt x="4023224" y="381342"/>
                  <a:pt x="4028460" y="374630"/>
                </a:cubicBezTo>
                <a:cubicBezTo>
                  <a:pt x="4036780" y="366846"/>
                  <a:pt x="4069305" y="385457"/>
                  <a:pt x="4065532" y="374300"/>
                </a:cubicBezTo>
                <a:lnTo>
                  <a:pt x="4191732" y="372499"/>
                </a:lnTo>
                <a:lnTo>
                  <a:pt x="4232518" y="377131"/>
                </a:lnTo>
                <a:lnTo>
                  <a:pt x="4238372" y="378188"/>
                </a:lnTo>
                <a:cubicBezTo>
                  <a:pt x="4248116" y="380278"/>
                  <a:pt x="4277508" y="386971"/>
                  <a:pt x="4290981" y="389671"/>
                </a:cubicBezTo>
                <a:cubicBezTo>
                  <a:pt x="4313198" y="404112"/>
                  <a:pt x="4349703" y="404265"/>
                  <a:pt x="4379064" y="411561"/>
                </a:cubicBezTo>
                <a:lnTo>
                  <a:pt x="4459811" y="430329"/>
                </a:lnTo>
                <a:lnTo>
                  <a:pt x="4513724" y="436060"/>
                </a:lnTo>
                <a:lnTo>
                  <a:pt x="4536504" y="442541"/>
                </a:lnTo>
                <a:cubicBezTo>
                  <a:pt x="4552839" y="444978"/>
                  <a:pt x="4614551" y="446144"/>
                  <a:pt x="4640313" y="443540"/>
                </a:cubicBezTo>
                <a:cubicBezTo>
                  <a:pt x="4662147" y="440986"/>
                  <a:pt x="4657791" y="431411"/>
                  <a:pt x="4691075" y="426921"/>
                </a:cubicBezTo>
                <a:cubicBezTo>
                  <a:pt x="4725356" y="437067"/>
                  <a:pt x="4768806" y="410033"/>
                  <a:pt x="4811440" y="423744"/>
                </a:cubicBezTo>
                <a:cubicBezTo>
                  <a:pt x="4826963" y="426960"/>
                  <a:pt x="4874062" y="425734"/>
                  <a:pt x="4882386" y="418695"/>
                </a:cubicBezTo>
                <a:cubicBezTo>
                  <a:pt x="4892087" y="417037"/>
                  <a:pt x="4903760" y="419286"/>
                  <a:pt x="4907662" y="411831"/>
                </a:cubicBezTo>
                <a:cubicBezTo>
                  <a:pt x="4914397" y="402828"/>
                  <a:pt x="4949882" y="415966"/>
                  <a:pt x="4944087" y="405573"/>
                </a:cubicBezTo>
                <a:cubicBezTo>
                  <a:pt x="4969259" y="414559"/>
                  <a:pt x="4987003" y="395636"/>
                  <a:pt x="5007075" y="390694"/>
                </a:cubicBezTo>
                <a:lnTo>
                  <a:pt x="5067961" y="383600"/>
                </a:lnTo>
                <a:lnTo>
                  <a:pt x="5108970" y="381637"/>
                </a:lnTo>
                <a:lnTo>
                  <a:pt x="5114928" y="381742"/>
                </a:lnTo>
                <a:cubicBezTo>
                  <a:pt x="5124907" y="382243"/>
                  <a:pt x="5138262" y="384897"/>
                  <a:pt x="5149802" y="384642"/>
                </a:cubicBezTo>
                <a:lnTo>
                  <a:pt x="5221533" y="382595"/>
                </a:lnTo>
                <a:cubicBezTo>
                  <a:pt x="5272117" y="387362"/>
                  <a:pt x="5364785" y="393670"/>
                  <a:pt x="5453307" y="413241"/>
                </a:cubicBezTo>
                <a:lnTo>
                  <a:pt x="5505015" y="409536"/>
                </a:lnTo>
                <a:lnTo>
                  <a:pt x="5518799" y="410457"/>
                </a:lnTo>
                <a:lnTo>
                  <a:pt x="5643534" y="425433"/>
                </a:lnTo>
                <a:cubicBezTo>
                  <a:pt x="5707481" y="443152"/>
                  <a:pt x="5732223" y="424753"/>
                  <a:pt x="5785959" y="452296"/>
                </a:cubicBezTo>
                <a:cubicBezTo>
                  <a:pt x="5777344" y="441597"/>
                  <a:pt x="5862008" y="442986"/>
                  <a:pt x="5880652" y="448078"/>
                </a:cubicBezTo>
                <a:cubicBezTo>
                  <a:pt x="5902526" y="457387"/>
                  <a:pt x="6036512" y="492361"/>
                  <a:pt x="6098321" y="504503"/>
                </a:cubicBezTo>
                <a:cubicBezTo>
                  <a:pt x="6162673" y="518137"/>
                  <a:pt x="6212879" y="524641"/>
                  <a:pt x="6243319" y="529881"/>
                </a:cubicBezTo>
                <a:lnTo>
                  <a:pt x="6364035" y="557003"/>
                </a:lnTo>
                <a:cubicBezTo>
                  <a:pt x="6395710" y="558741"/>
                  <a:pt x="6446928" y="546552"/>
                  <a:pt x="6471012" y="546378"/>
                </a:cubicBezTo>
                <a:cubicBezTo>
                  <a:pt x="6482908" y="549834"/>
                  <a:pt x="6495493" y="553080"/>
                  <a:pt x="6508541" y="555958"/>
                </a:cubicBezTo>
                <a:lnTo>
                  <a:pt x="6516595" y="557205"/>
                </a:lnTo>
                <a:lnTo>
                  <a:pt x="6554894" y="560169"/>
                </a:lnTo>
                <a:cubicBezTo>
                  <a:pt x="6578001" y="561078"/>
                  <a:pt x="6632342" y="561350"/>
                  <a:pt x="6655235" y="562659"/>
                </a:cubicBezTo>
                <a:cubicBezTo>
                  <a:pt x="6665282" y="571828"/>
                  <a:pt x="6678032" y="571391"/>
                  <a:pt x="6692251" y="568022"/>
                </a:cubicBezTo>
                <a:cubicBezTo>
                  <a:pt x="6723150" y="576843"/>
                  <a:pt x="6757466" y="574624"/>
                  <a:pt x="6795372" y="579221"/>
                </a:cubicBezTo>
                <a:cubicBezTo>
                  <a:pt x="6829973" y="594877"/>
                  <a:pt x="6859708" y="582830"/>
                  <a:pt x="6900177" y="587811"/>
                </a:cubicBezTo>
                <a:cubicBezTo>
                  <a:pt x="6961715" y="594030"/>
                  <a:pt x="7117444" y="609912"/>
                  <a:pt x="7164601" y="616537"/>
                </a:cubicBezTo>
                <a:lnTo>
                  <a:pt x="7183121" y="627558"/>
                </a:lnTo>
                <a:lnTo>
                  <a:pt x="7224458" y="649111"/>
                </a:lnTo>
                <a:cubicBezTo>
                  <a:pt x="7227568" y="652127"/>
                  <a:pt x="7229794" y="655455"/>
                  <a:pt x="7230737" y="659205"/>
                </a:cubicBezTo>
                <a:cubicBezTo>
                  <a:pt x="7290459" y="658119"/>
                  <a:pt x="7324166" y="684952"/>
                  <a:pt x="7377870" y="697453"/>
                </a:cubicBezTo>
                <a:cubicBezTo>
                  <a:pt x="7432754" y="717853"/>
                  <a:pt x="7446517" y="728831"/>
                  <a:pt x="7483437" y="741396"/>
                </a:cubicBezTo>
                <a:cubicBezTo>
                  <a:pt x="7499280" y="748892"/>
                  <a:pt x="7520370" y="804613"/>
                  <a:pt x="7548172" y="800442"/>
                </a:cubicBezTo>
                <a:cubicBezTo>
                  <a:pt x="7556449" y="807964"/>
                  <a:pt x="7732613" y="811934"/>
                  <a:pt x="7786819" y="837889"/>
                </a:cubicBezTo>
                <a:cubicBezTo>
                  <a:pt x="7836041" y="827850"/>
                  <a:pt x="7803208" y="840858"/>
                  <a:pt x="7840612" y="847226"/>
                </a:cubicBezTo>
                <a:cubicBezTo>
                  <a:pt x="7861184" y="854849"/>
                  <a:pt x="7876994" y="845805"/>
                  <a:pt x="7902328" y="870096"/>
                </a:cubicBezTo>
                <a:cubicBezTo>
                  <a:pt x="7936376" y="868812"/>
                  <a:pt x="8012043" y="899665"/>
                  <a:pt x="8074238" y="912874"/>
                </a:cubicBezTo>
                <a:cubicBezTo>
                  <a:pt x="8141324" y="925036"/>
                  <a:pt x="8194123" y="956245"/>
                  <a:pt x="8275497" y="949357"/>
                </a:cubicBezTo>
                <a:cubicBezTo>
                  <a:pt x="8283162" y="962779"/>
                  <a:pt x="8322316" y="954854"/>
                  <a:pt x="8363469" y="966614"/>
                </a:cubicBezTo>
                <a:cubicBezTo>
                  <a:pt x="8369409" y="978006"/>
                  <a:pt x="8382109" y="976698"/>
                  <a:pt x="8396651" y="985282"/>
                </a:cubicBezTo>
                <a:lnTo>
                  <a:pt x="8403540" y="991133"/>
                </a:lnTo>
                <a:lnTo>
                  <a:pt x="8400610" y="990219"/>
                </a:lnTo>
                <a:cubicBezTo>
                  <a:pt x="8392834" y="988492"/>
                  <a:pt x="8413499" y="997390"/>
                  <a:pt x="8411626" y="998000"/>
                </a:cubicBezTo>
                <a:lnTo>
                  <a:pt x="8403540" y="991133"/>
                </a:lnTo>
                <a:lnTo>
                  <a:pt x="8419755" y="996188"/>
                </a:lnTo>
                <a:cubicBezTo>
                  <a:pt x="8491424" y="1020323"/>
                  <a:pt x="8590906" y="1102801"/>
                  <a:pt x="8665605" y="1098798"/>
                </a:cubicBezTo>
                <a:cubicBezTo>
                  <a:pt x="8730608" y="1100596"/>
                  <a:pt x="8780942" y="1121953"/>
                  <a:pt x="8838610" y="1133530"/>
                </a:cubicBezTo>
                <a:cubicBezTo>
                  <a:pt x="8863283" y="1140151"/>
                  <a:pt x="8847384" y="1157896"/>
                  <a:pt x="8886001" y="1140946"/>
                </a:cubicBezTo>
                <a:lnTo>
                  <a:pt x="8968445" y="1155831"/>
                </a:lnTo>
                <a:lnTo>
                  <a:pt x="9003462" y="1165329"/>
                </a:lnTo>
                <a:cubicBezTo>
                  <a:pt x="9019227" y="1180077"/>
                  <a:pt x="9112169" y="1145509"/>
                  <a:pt x="9133985" y="1161395"/>
                </a:cubicBezTo>
                <a:cubicBezTo>
                  <a:pt x="9138567" y="1166107"/>
                  <a:pt x="9154734" y="1165854"/>
                  <a:pt x="9155969" y="1161050"/>
                </a:cubicBezTo>
                <a:cubicBezTo>
                  <a:pt x="9162516" y="1164052"/>
                  <a:pt x="9182118" y="1178881"/>
                  <a:pt x="9188177" y="1172073"/>
                </a:cubicBezTo>
                <a:lnTo>
                  <a:pt x="9268019" y="1199345"/>
                </a:lnTo>
                <a:cubicBezTo>
                  <a:pt x="9294395" y="1203950"/>
                  <a:pt x="9369253" y="1209594"/>
                  <a:pt x="9392919" y="1211784"/>
                </a:cubicBezTo>
                <a:cubicBezTo>
                  <a:pt x="9395782" y="1215475"/>
                  <a:pt x="9408360" y="1215996"/>
                  <a:pt x="9410017" y="1212490"/>
                </a:cubicBezTo>
                <a:cubicBezTo>
                  <a:pt x="9427947" y="1218972"/>
                  <a:pt x="9451943" y="1239383"/>
                  <a:pt x="9500499" y="1250677"/>
                </a:cubicBezTo>
                <a:cubicBezTo>
                  <a:pt x="9553332" y="1254635"/>
                  <a:pt x="9638573" y="1295945"/>
                  <a:pt x="9683005" y="1309587"/>
                </a:cubicBezTo>
                <a:cubicBezTo>
                  <a:pt x="9714210" y="1343428"/>
                  <a:pt x="9728743" y="1322498"/>
                  <a:pt x="9767091" y="1332526"/>
                </a:cubicBezTo>
                <a:cubicBezTo>
                  <a:pt x="9807158" y="1347631"/>
                  <a:pt x="9873419" y="1388931"/>
                  <a:pt x="9918248" y="1384986"/>
                </a:cubicBezTo>
                <a:lnTo>
                  <a:pt x="9943887" y="1397135"/>
                </a:lnTo>
                <a:cubicBezTo>
                  <a:pt x="9951331" y="1420646"/>
                  <a:pt x="9972443" y="1399871"/>
                  <a:pt x="9997044" y="1420496"/>
                </a:cubicBezTo>
                <a:cubicBezTo>
                  <a:pt x="10031208" y="1423153"/>
                  <a:pt x="10131971" y="1440080"/>
                  <a:pt x="10167995" y="1439259"/>
                </a:cubicBezTo>
                <a:cubicBezTo>
                  <a:pt x="10172943" y="1450689"/>
                  <a:pt x="10195912" y="1438948"/>
                  <a:pt x="10211200" y="1432770"/>
                </a:cubicBezTo>
                <a:cubicBezTo>
                  <a:pt x="10327242" y="1426732"/>
                  <a:pt x="10426976" y="1452305"/>
                  <a:pt x="10458762" y="1444554"/>
                </a:cubicBezTo>
                <a:cubicBezTo>
                  <a:pt x="10540854" y="1443440"/>
                  <a:pt x="10741852" y="1423642"/>
                  <a:pt x="10803046" y="1426140"/>
                </a:cubicBezTo>
                <a:cubicBezTo>
                  <a:pt x="10849163" y="1419483"/>
                  <a:pt x="10973519" y="1442167"/>
                  <a:pt x="11058755" y="1450181"/>
                </a:cubicBezTo>
                <a:cubicBezTo>
                  <a:pt x="11140250" y="1463310"/>
                  <a:pt x="11113345" y="1446365"/>
                  <a:pt x="11165209" y="1450925"/>
                </a:cubicBezTo>
                <a:cubicBezTo>
                  <a:pt x="11184875" y="1464363"/>
                  <a:pt x="11316233" y="1445181"/>
                  <a:pt x="11358455" y="1452150"/>
                </a:cubicBezTo>
                <a:cubicBezTo>
                  <a:pt x="11449669" y="1427079"/>
                  <a:pt x="11488916" y="1452094"/>
                  <a:pt x="11560424" y="1451737"/>
                </a:cubicBezTo>
                <a:cubicBezTo>
                  <a:pt x="11593031" y="1458748"/>
                  <a:pt x="11613048" y="1458612"/>
                  <a:pt x="11649954" y="1450170"/>
                </a:cubicBezTo>
                <a:cubicBezTo>
                  <a:pt x="11704998" y="1452643"/>
                  <a:pt x="11800345" y="1466845"/>
                  <a:pt x="11890686" y="1466575"/>
                </a:cubicBezTo>
                <a:cubicBezTo>
                  <a:pt x="11991124" y="1460564"/>
                  <a:pt x="12034412" y="1442650"/>
                  <a:pt x="12192000" y="1448544"/>
                </a:cubicBezTo>
                <a:lnTo>
                  <a:pt x="12192000" y="2028868"/>
                </a:lnTo>
                <a:lnTo>
                  <a:pt x="0" y="2028868"/>
                </a:lnTo>
                <a:lnTo>
                  <a:pt x="0" y="126221"/>
                </a:lnTo>
                <a:lnTo>
                  <a:pt x="4572" y="125615"/>
                </a:lnTo>
                <a:cubicBezTo>
                  <a:pt x="16534" y="125622"/>
                  <a:pt x="29688" y="127083"/>
                  <a:pt x="37645" y="121422"/>
                </a:cubicBezTo>
                <a:lnTo>
                  <a:pt x="77641" y="110298"/>
                </a:lnTo>
                <a:cubicBezTo>
                  <a:pt x="116931" y="105895"/>
                  <a:pt x="223574" y="99415"/>
                  <a:pt x="273386" y="95008"/>
                </a:cubicBezTo>
                <a:cubicBezTo>
                  <a:pt x="311403" y="91377"/>
                  <a:pt x="344376" y="81866"/>
                  <a:pt x="376513" y="83856"/>
                </a:cubicBezTo>
                <a:cubicBezTo>
                  <a:pt x="389622" y="77524"/>
                  <a:pt x="401959" y="74369"/>
                  <a:pt x="413835" y="81162"/>
                </a:cubicBezTo>
                <a:cubicBezTo>
                  <a:pt x="449447" y="73314"/>
                  <a:pt x="455720" y="63023"/>
                  <a:pt x="520671" y="57621"/>
                </a:cubicBezTo>
                <a:cubicBezTo>
                  <a:pt x="534371" y="57338"/>
                  <a:pt x="575890" y="61696"/>
                  <a:pt x="597225" y="57602"/>
                </a:cubicBezTo>
                <a:cubicBezTo>
                  <a:pt x="645932" y="52882"/>
                  <a:pt x="762967" y="57791"/>
                  <a:pt x="812914" y="29295"/>
                </a:cubicBezTo>
                <a:cubicBezTo>
                  <a:pt x="857841" y="22165"/>
                  <a:pt x="913858" y="26397"/>
                  <a:pt x="970251" y="18657"/>
                </a:cubicBezTo>
                <a:cubicBezTo>
                  <a:pt x="1033292" y="17269"/>
                  <a:pt x="1171903" y="22699"/>
                  <a:pt x="1195347" y="27097"/>
                </a:cubicBezTo>
                <a:cubicBezTo>
                  <a:pt x="1209850" y="27829"/>
                  <a:pt x="1260110" y="18578"/>
                  <a:pt x="1279765" y="10281"/>
                </a:cubicBezTo>
                <a:cubicBezTo>
                  <a:pt x="1306602" y="6594"/>
                  <a:pt x="1341168" y="6249"/>
                  <a:pt x="1356367" y="4978"/>
                </a:cubicBezTo>
                <a:lnTo>
                  <a:pt x="1370962" y="2658"/>
                </a:lnTo>
                <a:cubicBezTo>
                  <a:pt x="1377477" y="2704"/>
                  <a:pt x="1382249" y="792"/>
                  <a:pt x="1390955" y="184"/>
                </a:cubicBezTo>
                <a:close/>
              </a:path>
            </a:pathLst>
          </a:custGeom>
          <a:blipFill>
            <a:blip r:embed="rId1"/>
            <a:tile tx="0" ty="0" sx="70000" sy="70000" flip="none" algn="tl"/>
          </a:blip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pic>
        <p:nvPicPr>
          <p:cNvPr id="4" name="Picture 3" descr="Tela de fundo abstrata triangular"/>
          <p:cNvPicPr>
            <a:picLocks noChangeAspect="1"/>
          </p:cNvPicPr>
          <p:nvPr/>
        </p:nvPicPr>
        <p:blipFill>
          <a:blip r:embed="rId2"/>
          <a:srcRect t="22640"/>
          <a:stretch>
            <a:fillRect/>
          </a:stretch>
        </p:blipFill>
        <p:spPr>
          <a:xfrm>
            <a:off x="20" y="10"/>
            <a:ext cx="12191980" cy="6295700"/>
          </a:xfrm>
          <a:custGeom>
            <a:avLst/>
            <a:gdLst/>
            <a:ahLst/>
            <a:cxnLst/>
            <a:rect l="l" t="t" r="r" b="b"/>
            <a:pathLst>
              <a:path w="12192000" h="6295710">
                <a:moveTo>
                  <a:pt x="8400610" y="5819351"/>
                </a:moveTo>
                <a:lnTo>
                  <a:pt x="8403540" y="5820265"/>
                </a:lnTo>
                <a:lnTo>
                  <a:pt x="8411626" y="5827132"/>
                </a:lnTo>
                <a:cubicBezTo>
                  <a:pt x="8413499" y="5826522"/>
                  <a:pt x="8392834" y="5817624"/>
                  <a:pt x="8400610" y="5819351"/>
                </a:cubicBez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277676"/>
                </a:lnTo>
                <a:cubicBezTo>
                  <a:pt x="12034412" y="6271782"/>
                  <a:pt x="11991124" y="6289696"/>
                  <a:pt x="11890686" y="6295707"/>
                </a:cubicBezTo>
                <a:cubicBezTo>
                  <a:pt x="11800345" y="6295977"/>
                  <a:pt x="11704998" y="6281775"/>
                  <a:pt x="11649954" y="6279302"/>
                </a:cubicBezTo>
                <a:cubicBezTo>
                  <a:pt x="11613048" y="6287744"/>
                  <a:pt x="11593031" y="6287880"/>
                  <a:pt x="11560424" y="6280869"/>
                </a:cubicBezTo>
                <a:cubicBezTo>
                  <a:pt x="11488916" y="6281226"/>
                  <a:pt x="11449669" y="6256211"/>
                  <a:pt x="11358455" y="6281282"/>
                </a:cubicBezTo>
                <a:cubicBezTo>
                  <a:pt x="11316233" y="6274313"/>
                  <a:pt x="11184875" y="6293495"/>
                  <a:pt x="11165209" y="6280057"/>
                </a:cubicBezTo>
                <a:cubicBezTo>
                  <a:pt x="11113345" y="6275497"/>
                  <a:pt x="11140250" y="6292442"/>
                  <a:pt x="11058755" y="6279313"/>
                </a:cubicBezTo>
                <a:cubicBezTo>
                  <a:pt x="10973519" y="6271299"/>
                  <a:pt x="10849163" y="6248615"/>
                  <a:pt x="10803046" y="6255272"/>
                </a:cubicBezTo>
                <a:cubicBezTo>
                  <a:pt x="10741852" y="6252774"/>
                  <a:pt x="10540854" y="6272572"/>
                  <a:pt x="10458762" y="6273686"/>
                </a:cubicBezTo>
                <a:cubicBezTo>
                  <a:pt x="10426976" y="6281437"/>
                  <a:pt x="10327242" y="6255864"/>
                  <a:pt x="10211200" y="6261902"/>
                </a:cubicBezTo>
                <a:cubicBezTo>
                  <a:pt x="10195912" y="6268080"/>
                  <a:pt x="10172943" y="6279821"/>
                  <a:pt x="10167995" y="6268391"/>
                </a:cubicBezTo>
                <a:cubicBezTo>
                  <a:pt x="10131971" y="6269212"/>
                  <a:pt x="10031208" y="6252285"/>
                  <a:pt x="9997044" y="6249628"/>
                </a:cubicBezTo>
                <a:cubicBezTo>
                  <a:pt x="9972443" y="6229003"/>
                  <a:pt x="9951331" y="6249778"/>
                  <a:pt x="9943887" y="6226267"/>
                </a:cubicBezTo>
                <a:lnTo>
                  <a:pt x="9918248" y="6214118"/>
                </a:lnTo>
                <a:cubicBezTo>
                  <a:pt x="9873419" y="6218063"/>
                  <a:pt x="9807158" y="6176763"/>
                  <a:pt x="9767091" y="6161658"/>
                </a:cubicBezTo>
                <a:cubicBezTo>
                  <a:pt x="9728743" y="6151630"/>
                  <a:pt x="9714210" y="6172560"/>
                  <a:pt x="9683005" y="6138719"/>
                </a:cubicBezTo>
                <a:cubicBezTo>
                  <a:pt x="9638573" y="6125077"/>
                  <a:pt x="9553332" y="6083767"/>
                  <a:pt x="9500499" y="6079809"/>
                </a:cubicBezTo>
                <a:cubicBezTo>
                  <a:pt x="9451943" y="6068515"/>
                  <a:pt x="9427947" y="6048104"/>
                  <a:pt x="9410017" y="6041622"/>
                </a:cubicBezTo>
                <a:cubicBezTo>
                  <a:pt x="9408360" y="6045128"/>
                  <a:pt x="9395782" y="6044607"/>
                  <a:pt x="9392919" y="6040916"/>
                </a:cubicBezTo>
                <a:cubicBezTo>
                  <a:pt x="9369253" y="6038726"/>
                  <a:pt x="9294395" y="6033082"/>
                  <a:pt x="9268019" y="6028477"/>
                </a:cubicBezTo>
                <a:lnTo>
                  <a:pt x="9188177" y="6001205"/>
                </a:lnTo>
                <a:cubicBezTo>
                  <a:pt x="9182118" y="6008013"/>
                  <a:pt x="9162516" y="5993184"/>
                  <a:pt x="9155969" y="5990182"/>
                </a:cubicBezTo>
                <a:cubicBezTo>
                  <a:pt x="9154734" y="5994986"/>
                  <a:pt x="9138567" y="5995239"/>
                  <a:pt x="9133985" y="5990527"/>
                </a:cubicBezTo>
                <a:cubicBezTo>
                  <a:pt x="9112169" y="5974641"/>
                  <a:pt x="9019227" y="6009209"/>
                  <a:pt x="9003462" y="5994461"/>
                </a:cubicBezTo>
                <a:lnTo>
                  <a:pt x="8968445" y="5984963"/>
                </a:lnTo>
                <a:lnTo>
                  <a:pt x="8886001" y="5970078"/>
                </a:lnTo>
                <a:cubicBezTo>
                  <a:pt x="8847384" y="5987028"/>
                  <a:pt x="8863283" y="5969283"/>
                  <a:pt x="8838610" y="5962662"/>
                </a:cubicBezTo>
                <a:cubicBezTo>
                  <a:pt x="8780942" y="5951085"/>
                  <a:pt x="8730608" y="5929728"/>
                  <a:pt x="8665605" y="5927930"/>
                </a:cubicBezTo>
                <a:cubicBezTo>
                  <a:pt x="8590906" y="5931933"/>
                  <a:pt x="8491424" y="5849455"/>
                  <a:pt x="8419755" y="5825320"/>
                </a:cubicBezTo>
                <a:lnTo>
                  <a:pt x="8403540" y="5820265"/>
                </a:lnTo>
                <a:lnTo>
                  <a:pt x="8396651" y="5814414"/>
                </a:lnTo>
                <a:cubicBezTo>
                  <a:pt x="8382109" y="5805830"/>
                  <a:pt x="8369409" y="5807138"/>
                  <a:pt x="8363469" y="5795746"/>
                </a:cubicBezTo>
                <a:cubicBezTo>
                  <a:pt x="8322316" y="5783986"/>
                  <a:pt x="8283162" y="5791911"/>
                  <a:pt x="8275497" y="5778489"/>
                </a:cubicBezTo>
                <a:cubicBezTo>
                  <a:pt x="8194123" y="5785377"/>
                  <a:pt x="8141324" y="5754168"/>
                  <a:pt x="8074238" y="5742006"/>
                </a:cubicBezTo>
                <a:cubicBezTo>
                  <a:pt x="8012043" y="5728797"/>
                  <a:pt x="7936376" y="5697944"/>
                  <a:pt x="7902328" y="5699228"/>
                </a:cubicBezTo>
                <a:cubicBezTo>
                  <a:pt x="7876994" y="5674937"/>
                  <a:pt x="7861184" y="5683981"/>
                  <a:pt x="7840612" y="5676358"/>
                </a:cubicBezTo>
                <a:cubicBezTo>
                  <a:pt x="7803208" y="5669990"/>
                  <a:pt x="7836041" y="5656982"/>
                  <a:pt x="7786819" y="5667021"/>
                </a:cubicBezTo>
                <a:cubicBezTo>
                  <a:pt x="7732613" y="5641066"/>
                  <a:pt x="7556449" y="5637096"/>
                  <a:pt x="7548172" y="5629574"/>
                </a:cubicBezTo>
                <a:cubicBezTo>
                  <a:pt x="7520370" y="5633745"/>
                  <a:pt x="7499280" y="5578024"/>
                  <a:pt x="7483437" y="5570528"/>
                </a:cubicBezTo>
                <a:cubicBezTo>
                  <a:pt x="7446517" y="5557963"/>
                  <a:pt x="7432754" y="5546985"/>
                  <a:pt x="7377870" y="5526585"/>
                </a:cubicBezTo>
                <a:cubicBezTo>
                  <a:pt x="7324166" y="5514084"/>
                  <a:pt x="7290459" y="5487251"/>
                  <a:pt x="7230737" y="5488337"/>
                </a:cubicBezTo>
                <a:cubicBezTo>
                  <a:pt x="7229794" y="5484587"/>
                  <a:pt x="7227568" y="5481259"/>
                  <a:pt x="7224458" y="5478243"/>
                </a:cubicBezTo>
                <a:lnTo>
                  <a:pt x="7183121" y="5456690"/>
                </a:lnTo>
                <a:lnTo>
                  <a:pt x="7164601" y="5445669"/>
                </a:lnTo>
                <a:cubicBezTo>
                  <a:pt x="7117444" y="5439044"/>
                  <a:pt x="6961715" y="5423162"/>
                  <a:pt x="6900177" y="5416943"/>
                </a:cubicBezTo>
                <a:cubicBezTo>
                  <a:pt x="6859708" y="5411962"/>
                  <a:pt x="6829973" y="5424009"/>
                  <a:pt x="6795372" y="5408353"/>
                </a:cubicBezTo>
                <a:cubicBezTo>
                  <a:pt x="6757466" y="5403756"/>
                  <a:pt x="6723150" y="5405975"/>
                  <a:pt x="6692251" y="5397154"/>
                </a:cubicBezTo>
                <a:cubicBezTo>
                  <a:pt x="6678032" y="5400523"/>
                  <a:pt x="6665282" y="5400960"/>
                  <a:pt x="6655235" y="5391791"/>
                </a:cubicBezTo>
                <a:cubicBezTo>
                  <a:pt x="6632342" y="5390482"/>
                  <a:pt x="6578001" y="5390210"/>
                  <a:pt x="6554894" y="5389301"/>
                </a:cubicBezTo>
                <a:lnTo>
                  <a:pt x="6516595" y="5386337"/>
                </a:lnTo>
                <a:lnTo>
                  <a:pt x="6508541" y="5385090"/>
                </a:lnTo>
                <a:cubicBezTo>
                  <a:pt x="6495493" y="5382212"/>
                  <a:pt x="6482908" y="5378966"/>
                  <a:pt x="6471012" y="5375510"/>
                </a:cubicBezTo>
                <a:cubicBezTo>
                  <a:pt x="6446928" y="5375684"/>
                  <a:pt x="6395710" y="5387873"/>
                  <a:pt x="6364035" y="5386135"/>
                </a:cubicBezTo>
                <a:lnTo>
                  <a:pt x="6243319" y="5359013"/>
                </a:lnTo>
                <a:cubicBezTo>
                  <a:pt x="6212879" y="5353773"/>
                  <a:pt x="6162673" y="5347269"/>
                  <a:pt x="6098321" y="5333635"/>
                </a:cubicBezTo>
                <a:cubicBezTo>
                  <a:pt x="6036512" y="5321493"/>
                  <a:pt x="5902526" y="5286519"/>
                  <a:pt x="5880652" y="5277210"/>
                </a:cubicBezTo>
                <a:cubicBezTo>
                  <a:pt x="5862008" y="5272118"/>
                  <a:pt x="5777344" y="5270729"/>
                  <a:pt x="5785959" y="5281428"/>
                </a:cubicBezTo>
                <a:cubicBezTo>
                  <a:pt x="5732223" y="5253885"/>
                  <a:pt x="5707481" y="5272284"/>
                  <a:pt x="5643534" y="5254565"/>
                </a:cubicBezTo>
                <a:lnTo>
                  <a:pt x="5518799" y="5239589"/>
                </a:lnTo>
                <a:lnTo>
                  <a:pt x="5505015" y="5238668"/>
                </a:lnTo>
                <a:lnTo>
                  <a:pt x="5453307" y="5242373"/>
                </a:lnTo>
                <a:cubicBezTo>
                  <a:pt x="5364785" y="5222802"/>
                  <a:pt x="5272117" y="5216494"/>
                  <a:pt x="5221533" y="5211727"/>
                </a:cubicBezTo>
                <a:lnTo>
                  <a:pt x="5149802" y="5213774"/>
                </a:lnTo>
                <a:cubicBezTo>
                  <a:pt x="5138262" y="5214029"/>
                  <a:pt x="5124907" y="5211375"/>
                  <a:pt x="5114928" y="5210874"/>
                </a:cubicBezTo>
                <a:lnTo>
                  <a:pt x="5108970" y="5210769"/>
                </a:lnTo>
                <a:lnTo>
                  <a:pt x="5067961" y="5212732"/>
                </a:lnTo>
                <a:lnTo>
                  <a:pt x="5007075" y="5219826"/>
                </a:lnTo>
                <a:cubicBezTo>
                  <a:pt x="4987003" y="5224768"/>
                  <a:pt x="4969259" y="5243691"/>
                  <a:pt x="4944087" y="5234705"/>
                </a:cubicBezTo>
                <a:cubicBezTo>
                  <a:pt x="4949882" y="5245098"/>
                  <a:pt x="4914397" y="5231960"/>
                  <a:pt x="4907662" y="5240963"/>
                </a:cubicBezTo>
                <a:cubicBezTo>
                  <a:pt x="4903760" y="5248418"/>
                  <a:pt x="4892087" y="5246169"/>
                  <a:pt x="4882386" y="5247827"/>
                </a:cubicBezTo>
                <a:cubicBezTo>
                  <a:pt x="4874062" y="5254866"/>
                  <a:pt x="4826963" y="5256092"/>
                  <a:pt x="4811440" y="5252876"/>
                </a:cubicBezTo>
                <a:cubicBezTo>
                  <a:pt x="4768806" y="5239165"/>
                  <a:pt x="4725356" y="5266199"/>
                  <a:pt x="4691075" y="5256053"/>
                </a:cubicBezTo>
                <a:cubicBezTo>
                  <a:pt x="4657791" y="5260543"/>
                  <a:pt x="4662147" y="5270118"/>
                  <a:pt x="4640313" y="5272672"/>
                </a:cubicBezTo>
                <a:cubicBezTo>
                  <a:pt x="4614551" y="5275276"/>
                  <a:pt x="4552839" y="5274110"/>
                  <a:pt x="4536504" y="5271673"/>
                </a:cubicBezTo>
                <a:lnTo>
                  <a:pt x="4513724" y="5265192"/>
                </a:lnTo>
                <a:lnTo>
                  <a:pt x="4459811" y="5259461"/>
                </a:lnTo>
                <a:lnTo>
                  <a:pt x="4379064" y="5240693"/>
                </a:lnTo>
                <a:cubicBezTo>
                  <a:pt x="4349703" y="5233397"/>
                  <a:pt x="4313198" y="5233244"/>
                  <a:pt x="4290981" y="5218803"/>
                </a:cubicBezTo>
                <a:cubicBezTo>
                  <a:pt x="4277508" y="5216103"/>
                  <a:pt x="4248116" y="5209410"/>
                  <a:pt x="4238372" y="5207320"/>
                </a:cubicBezTo>
                <a:lnTo>
                  <a:pt x="4232518" y="5206263"/>
                </a:lnTo>
                <a:lnTo>
                  <a:pt x="4191732" y="5201631"/>
                </a:lnTo>
                <a:lnTo>
                  <a:pt x="4065532" y="5203432"/>
                </a:lnTo>
                <a:cubicBezTo>
                  <a:pt x="4069305" y="5214589"/>
                  <a:pt x="4036780" y="5195978"/>
                  <a:pt x="4028460" y="5203762"/>
                </a:cubicBezTo>
                <a:cubicBezTo>
                  <a:pt x="4023224" y="5210474"/>
                  <a:pt x="4012138" y="5206393"/>
                  <a:pt x="4002267" y="5206472"/>
                </a:cubicBezTo>
                <a:cubicBezTo>
                  <a:pt x="3992749" y="5212068"/>
                  <a:pt x="3946095" y="5205737"/>
                  <a:pt x="3931396" y="5200087"/>
                </a:cubicBezTo>
                <a:cubicBezTo>
                  <a:pt x="3891932" y="5179770"/>
                  <a:pt x="3844059" y="5199420"/>
                  <a:pt x="3812162" y="5183950"/>
                </a:cubicBezTo>
                <a:cubicBezTo>
                  <a:pt x="3778518" y="5183043"/>
                  <a:pt x="3780102" y="5188477"/>
                  <a:pt x="3758105" y="5187497"/>
                </a:cubicBezTo>
                <a:cubicBezTo>
                  <a:pt x="3717288" y="5184581"/>
                  <a:pt x="3625982" y="5171765"/>
                  <a:pt x="3567259" y="5166457"/>
                </a:cubicBezTo>
                <a:cubicBezTo>
                  <a:pt x="3512865" y="5162132"/>
                  <a:pt x="3463644" y="5161944"/>
                  <a:pt x="3405770" y="5155649"/>
                </a:cubicBezTo>
                <a:cubicBezTo>
                  <a:pt x="3361027" y="5142974"/>
                  <a:pt x="3312439" y="5157431"/>
                  <a:pt x="3280097" y="5141037"/>
                </a:cubicBezTo>
                <a:cubicBezTo>
                  <a:pt x="3120979" y="5116725"/>
                  <a:pt x="3052347" y="5128130"/>
                  <a:pt x="3009910" y="5103818"/>
                </a:cubicBezTo>
                <a:cubicBezTo>
                  <a:pt x="3005875" y="5100226"/>
                  <a:pt x="3001138" y="5097296"/>
                  <a:pt x="2995934" y="5094849"/>
                </a:cubicBezTo>
                <a:lnTo>
                  <a:pt x="2942858" y="5080954"/>
                </a:lnTo>
                <a:lnTo>
                  <a:pt x="2875436" y="5065767"/>
                </a:lnTo>
                <a:lnTo>
                  <a:pt x="2874892" y="5066635"/>
                </a:lnTo>
                <a:cubicBezTo>
                  <a:pt x="2869596" y="5067361"/>
                  <a:pt x="2856789" y="5066934"/>
                  <a:pt x="2843662" y="5070125"/>
                </a:cubicBezTo>
                <a:lnTo>
                  <a:pt x="2718916" y="5071712"/>
                </a:lnTo>
                <a:lnTo>
                  <a:pt x="2713522" y="5072387"/>
                </a:lnTo>
                <a:lnTo>
                  <a:pt x="2476147" y="5064475"/>
                </a:lnTo>
                <a:cubicBezTo>
                  <a:pt x="2437134" y="5049559"/>
                  <a:pt x="2413847" y="5063272"/>
                  <a:pt x="2373568" y="5059695"/>
                </a:cubicBezTo>
                <a:cubicBezTo>
                  <a:pt x="2342080" y="5059623"/>
                  <a:pt x="2308969" y="5065971"/>
                  <a:pt x="2287219" y="5064043"/>
                </a:cubicBezTo>
                <a:cubicBezTo>
                  <a:pt x="2221974" y="5050567"/>
                  <a:pt x="2205627" y="5056653"/>
                  <a:pt x="2164831" y="5052958"/>
                </a:cubicBezTo>
                <a:cubicBezTo>
                  <a:pt x="2133996" y="5046048"/>
                  <a:pt x="2078492" y="5023548"/>
                  <a:pt x="2058061" y="5016184"/>
                </a:cubicBezTo>
                <a:lnTo>
                  <a:pt x="2042244" y="5008773"/>
                </a:lnTo>
                <a:cubicBezTo>
                  <a:pt x="2012576" y="5000130"/>
                  <a:pt x="1896351" y="4954488"/>
                  <a:pt x="1877728" y="4964561"/>
                </a:cubicBezTo>
                <a:cubicBezTo>
                  <a:pt x="1839146" y="4963602"/>
                  <a:pt x="1818769" y="4956798"/>
                  <a:pt x="1759056" y="4940624"/>
                </a:cubicBezTo>
                <a:cubicBezTo>
                  <a:pt x="1719091" y="4929016"/>
                  <a:pt x="1691494" y="4906097"/>
                  <a:pt x="1637948" y="4894908"/>
                </a:cubicBezTo>
                <a:cubicBezTo>
                  <a:pt x="1587306" y="4861386"/>
                  <a:pt x="1496241" y="4859518"/>
                  <a:pt x="1434549" y="4834662"/>
                </a:cubicBezTo>
                <a:cubicBezTo>
                  <a:pt x="1412300" y="4829402"/>
                  <a:pt x="1399661" y="4828707"/>
                  <a:pt x="1390955" y="4829316"/>
                </a:cubicBezTo>
                <a:cubicBezTo>
                  <a:pt x="1382249" y="4829924"/>
                  <a:pt x="1377477" y="4831836"/>
                  <a:pt x="1370962" y="4831790"/>
                </a:cubicBezTo>
                <a:lnTo>
                  <a:pt x="1356367" y="4834110"/>
                </a:lnTo>
                <a:cubicBezTo>
                  <a:pt x="1341168" y="4835381"/>
                  <a:pt x="1306602" y="4835726"/>
                  <a:pt x="1279765" y="4839413"/>
                </a:cubicBezTo>
                <a:cubicBezTo>
                  <a:pt x="1260110" y="4847710"/>
                  <a:pt x="1209850" y="4856961"/>
                  <a:pt x="1195347" y="4856229"/>
                </a:cubicBezTo>
                <a:cubicBezTo>
                  <a:pt x="1171903" y="4851831"/>
                  <a:pt x="1033292" y="4846401"/>
                  <a:pt x="970251" y="4847789"/>
                </a:cubicBezTo>
                <a:cubicBezTo>
                  <a:pt x="913858" y="4855529"/>
                  <a:pt x="857841" y="4851297"/>
                  <a:pt x="812914" y="4858427"/>
                </a:cubicBezTo>
                <a:cubicBezTo>
                  <a:pt x="762967" y="4886923"/>
                  <a:pt x="645932" y="4882014"/>
                  <a:pt x="597225" y="4886734"/>
                </a:cubicBezTo>
                <a:cubicBezTo>
                  <a:pt x="575890" y="4890828"/>
                  <a:pt x="534371" y="4886470"/>
                  <a:pt x="520671" y="4886753"/>
                </a:cubicBezTo>
                <a:cubicBezTo>
                  <a:pt x="455720" y="4892155"/>
                  <a:pt x="449447" y="4902446"/>
                  <a:pt x="413835" y="4910294"/>
                </a:cubicBezTo>
                <a:cubicBezTo>
                  <a:pt x="401959" y="4903501"/>
                  <a:pt x="389622" y="4906656"/>
                  <a:pt x="376513" y="4912988"/>
                </a:cubicBezTo>
                <a:cubicBezTo>
                  <a:pt x="344376" y="4910998"/>
                  <a:pt x="311403" y="4920509"/>
                  <a:pt x="273386" y="4924140"/>
                </a:cubicBezTo>
                <a:cubicBezTo>
                  <a:pt x="223574" y="4928547"/>
                  <a:pt x="116931" y="4935027"/>
                  <a:pt x="77641" y="4939430"/>
                </a:cubicBezTo>
                <a:lnTo>
                  <a:pt x="37645" y="4950554"/>
                </a:lnTo>
                <a:cubicBezTo>
                  <a:pt x="29688" y="4956215"/>
                  <a:pt x="16534" y="4954754"/>
                  <a:pt x="4572" y="4954747"/>
                </a:cubicBezTo>
                <a:lnTo>
                  <a:pt x="0" y="4955353"/>
                </a:lnTo>
                <a:close/>
              </a:path>
            </a:pathLst>
          </a:custGeom>
        </p:spPr>
      </p:pic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3802828"/>
            <a:ext cx="7521633" cy="1764256"/>
          </a:xfrm>
        </p:spPr>
        <p:txBody>
          <a:bodyPr anchor="b">
            <a:normAutofit/>
          </a:bodyPr>
          <a:lstStyle/>
          <a:p>
            <a:r>
              <a:rPr lang="pt-BR" sz="4000" dirty="0"/>
              <a:t>Animação e Percepção Visual</a:t>
            </a:r>
            <a:endParaRPr lang="pt-BR" sz="4000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5799" y="5905949"/>
            <a:ext cx="7732059" cy="613186"/>
          </a:xfrm>
        </p:spPr>
        <p:txBody>
          <a:bodyPr>
            <a:normAutofit/>
          </a:bodyPr>
          <a:lstStyle/>
          <a:p>
            <a:r>
              <a:rPr lang="pt-BR" dirty="0">
                <a:solidFill>
                  <a:srgbClr val="FFFFFF"/>
                </a:solidFill>
              </a:rPr>
              <a:t>Alexandre Rosa Liermann e Adriel Wippel</a:t>
            </a:r>
            <a:endParaRPr lang="pt-BR" dirty="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/>
                <a:tailEnd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Tela de fundo abstrata triangular"/>
          <p:cNvPicPr>
            <a:picLocks noChangeAspect="1"/>
          </p:cNvPicPr>
          <p:nvPr/>
        </p:nvPicPr>
        <p:blipFill>
          <a:blip r:embed="rId1"/>
          <a:srcRect t="15589"/>
          <a:stretch>
            <a:fillRect/>
          </a:stretch>
        </p:blipFill>
        <p:spPr>
          <a:xfrm>
            <a:off x="20" y="-11447"/>
            <a:ext cx="12191980" cy="6869465"/>
          </a:xfrm>
          <a:custGeom>
            <a:avLst/>
            <a:gdLst/>
            <a:ahLst/>
            <a:cxnLst/>
            <a:rect l="l" t="t" r="r" b="b"/>
            <a:pathLst>
              <a:path w="12192000" h="6869465">
                <a:moveTo>
                  <a:pt x="0" y="0"/>
                </a:moveTo>
                <a:lnTo>
                  <a:pt x="12192000" y="0"/>
                </a:lnTo>
                <a:lnTo>
                  <a:pt x="12192000" y="6869465"/>
                </a:lnTo>
                <a:lnTo>
                  <a:pt x="0" y="6869465"/>
                </a:lnTo>
                <a:lnTo>
                  <a:pt x="0" y="6863732"/>
                </a:lnTo>
                <a:lnTo>
                  <a:pt x="4932327" y="6863732"/>
                </a:lnTo>
                <a:cubicBezTo>
                  <a:pt x="4954877" y="6844178"/>
                  <a:pt x="4935833" y="6829974"/>
                  <a:pt x="4936345" y="6816748"/>
                </a:cubicBezTo>
                <a:cubicBezTo>
                  <a:pt x="4936312" y="6799528"/>
                  <a:pt x="4931898" y="6779603"/>
                  <a:pt x="4932126" y="6760410"/>
                </a:cubicBezTo>
                <a:cubicBezTo>
                  <a:pt x="4926077" y="6749685"/>
                  <a:pt x="4932001" y="6711896"/>
                  <a:pt x="4937718" y="6701587"/>
                </a:cubicBezTo>
                <a:lnTo>
                  <a:pt x="4945023" y="6546523"/>
                </a:lnTo>
                <a:cubicBezTo>
                  <a:pt x="4946832" y="6537043"/>
                  <a:pt x="4955195" y="6509469"/>
                  <a:pt x="4956904" y="6492808"/>
                </a:cubicBezTo>
                <a:cubicBezTo>
                  <a:pt x="4955641" y="6460681"/>
                  <a:pt x="4976208" y="6483038"/>
                  <a:pt x="4955275" y="6446550"/>
                </a:cubicBezTo>
                <a:cubicBezTo>
                  <a:pt x="4970945" y="6394741"/>
                  <a:pt x="4947280" y="6365587"/>
                  <a:pt x="4974244" y="6323398"/>
                </a:cubicBezTo>
                <a:cubicBezTo>
                  <a:pt x="4984292" y="6261152"/>
                  <a:pt x="4978212" y="6193684"/>
                  <a:pt x="4986573" y="6130212"/>
                </a:cubicBezTo>
                <a:cubicBezTo>
                  <a:pt x="5004193" y="6090127"/>
                  <a:pt x="5021814" y="5947959"/>
                  <a:pt x="5028896" y="5868576"/>
                </a:cubicBezTo>
                <a:cubicBezTo>
                  <a:pt x="5016349" y="5805170"/>
                  <a:pt x="5049571" y="5720876"/>
                  <a:pt x="5029063" y="5653911"/>
                </a:cubicBezTo>
                <a:cubicBezTo>
                  <a:pt x="5025700" y="5619750"/>
                  <a:pt x="5006795" y="5599588"/>
                  <a:pt x="5015843" y="5566802"/>
                </a:cubicBezTo>
                <a:cubicBezTo>
                  <a:pt x="5012621" y="5534829"/>
                  <a:pt x="5003029" y="5507888"/>
                  <a:pt x="5005713" y="5480235"/>
                </a:cubicBezTo>
                <a:cubicBezTo>
                  <a:pt x="5001934" y="5451315"/>
                  <a:pt x="4997427" y="5413228"/>
                  <a:pt x="4993171" y="5393279"/>
                </a:cubicBezTo>
                <a:lnTo>
                  <a:pt x="4980173" y="5360539"/>
                </a:lnTo>
                <a:cubicBezTo>
                  <a:pt x="4979917" y="5349854"/>
                  <a:pt x="4979663" y="5339169"/>
                  <a:pt x="4979406" y="5328484"/>
                </a:cubicBezTo>
                <a:lnTo>
                  <a:pt x="4947869" y="5195405"/>
                </a:lnTo>
                <a:lnTo>
                  <a:pt x="4950024" y="5170341"/>
                </a:lnTo>
                <a:lnTo>
                  <a:pt x="4953441" y="5156299"/>
                </a:lnTo>
                <a:cubicBezTo>
                  <a:pt x="4954123" y="5094348"/>
                  <a:pt x="4954804" y="5032398"/>
                  <a:pt x="4955487" y="4970447"/>
                </a:cubicBezTo>
                <a:cubicBezTo>
                  <a:pt x="4958473" y="4924609"/>
                  <a:pt x="4954747" y="4919416"/>
                  <a:pt x="4955544" y="4863880"/>
                </a:cubicBezTo>
                <a:cubicBezTo>
                  <a:pt x="4954223" y="4819347"/>
                  <a:pt x="4953787" y="4748760"/>
                  <a:pt x="4947559" y="4703250"/>
                </a:cubicBezTo>
                <a:cubicBezTo>
                  <a:pt x="4931239" y="4672612"/>
                  <a:pt x="4924318" y="4541683"/>
                  <a:pt x="4917599" y="4500294"/>
                </a:cubicBezTo>
                <a:lnTo>
                  <a:pt x="4907243" y="4454917"/>
                </a:lnTo>
                <a:cubicBezTo>
                  <a:pt x="4905526" y="4448563"/>
                  <a:pt x="4906613" y="4379705"/>
                  <a:pt x="4907098" y="4371871"/>
                </a:cubicBezTo>
                <a:cubicBezTo>
                  <a:pt x="4890988" y="4197315"/>
                  <a:pt x="4876740" y="4243259"/>
                  <a:pt x="4869508" y="4193393"/>
                </a:cubicBezTo>
                <a:lnTo>
                  <a:pt x="4861739" y="4134589"/>
                </a:lnTo>
                <a:cubicBezTo>
                  <a:pt x="4838172" y="4101669"/>
                  <a:pt x="4843583" y="4086200"/>
                  <a:pt x="4834170" y="4067311"/>
                </a:cubicBezTo>
                <a:cubicBezTo>
                  <a:pt x="4818449" y="4020047"/>
                  <a:pt x="4800275" y="4009156"/>
                  <a:pt x="4790989" y="3993885"/>
                </a:cubicBezTo>
                <a:cubicBezTo>
                  <a:pt x="4782363" y="3993084"/>
                  <a:pt x="4782242" y="3982976"/>
                  <a:pt x="4778453" y="3975684"/>
                </a:cubicBezTo>
                <a:cubicBezTo>
                  <a:pt x="4769321" y="3971191"/>
                  <a:pt x="4758059" y="3933641"/>
                  <a:pt x="4758135" y="3920131"/>
                </a:cubicBezTo>
                <a:lnTo>
                  <a:pt x="4720476" y="3820102"/>
                </a:lnTo>
                <a:cubicBezTo>
                  <a:pt x="4716421" y="3816423"/>
                  <a:pt x="4690934" y="3772161"/>
                  <a:pt x="4687630" y="3767757"/>
                </a:cubicBezTo>
                <a:cubicBezTo>
                  <a:pt x="4647375" y="3558546"/>
                  <a:pt x="4654192" y="3642476"/>
                  <a:pt x="4630748" y="3566511"/>
                </a:cubicBezTo>
                <a:lnTo>
                  <a:pt x="4612614" y="3520370"/>
                </a:lnTo>
                <a:cubicBezTo>
                  <a:pt x="4611978" y="3460083"/>
                  <a:pt x="4594531" y="3496400"/>
                  <a:pt x="4610707" y="3459431"/>
                </a:cubicBezTo>
                <a:cubicBezTo>
                  <a:pt x="4599690" y="3413406"/>
                  <a:pt x="4569527" y="3328058"/>
                  <a:pt x="4557730" y="3264205"/>
                </a:cubicBezTo>
                <a:cubicBezTo>
                  <a:pt x="4546771" y="3214122"/>
                  <a:pt x="4546855" y="3187360"/>
                  <a:pt x="4539924" y="3129067"/>
                </a:cubicBezTo>
                <a:cubicBezTo>
                  <a:pt x="4499078" y="2924257"/>
                  <a:pt x="4507775" y="2900002"/>
                  <a:pt x="4494496" y="2844037"/>
                </a:cubicBezTo>
                <a:cubicBezTo>
                  <a:pt x="4480840" y="2820455"/>
                  <a:pt x="4481766" y="2819423"/>
                  <a:pt x="4460253" y="2793277"/>
                </a:cubicBezTo>
                <a:cubicBezTo>
                  <a:pt x="4460293" y="2792857"/>
                  <a:pt x="4460334" y="2792440"/>
                  <a:pt x="4460374" y="2792022"/>
                </a:cubicBezTo>
                <a:cubicBezTo>
                  <a:pt x="4450410" y="2725396"/>
                  <a:pt x="4422768" y="2611146"/>
                  <a:pt x="4430482" y="2592145"/>
                </a:cubicBezTo>
                <a:cubicBezTo>
                  <a:pt x="4420977" y="2538605"/>
                  <a:pt x="4406958" y="2503050"/>
                  <a:pt x="4403347" y="2470784"/>
                </a:cubicBezTo>
                <a:cubicBezTo>
                  <a:pt x="4403625" y="2469144"/>
                  <a:pt x="4380771" y="2411406"/>
                  <a:pt x="4381053" y="2409766"/>
                </a:cubicBezTo>
                <a:lnTo>
                  <a:pt x="4366650" y="2374381"/>
                </a:lnTo>
                <a:cubicBezTo>
                  <a:pt x="4354764" y="2340371"/>
                  <a:pt x="4344841" y="2342080"/>
                  <a:pt x="4340811" y="2293782"/>
                </a:cubicBezTo>
                <a:lnTo>
                  <a:pt x="4336437" y="2209654"/>
                </a:lnTo>
                <a:cubicBezTo>
                  <a:pt x="4336626" y="2183198"/>
                  <a:pt x="4331827" y="2147175"/>
                  <a:pt x="4332596" y="2097942"/>
                </a:cubicBezTo>
                <a:cubicBezTo>
                  <a:pt x="4331413" y="2040556"/>
                  <a:pt x="4334167" y="2024671"/>
                  <a:pt x="4335156" y="1959502"/>
                </a:cubicBezTo>
                <a:cubicBezTo>
                  <a:pt x="4355169" y="1909240"/>
                  <a:pt x="4334621" y="1899757"/>
                  <a:pt x="4342459" y="1843304"/>
                </a:cubicBezTo>
                <a:cubicBezTo>
                  <a:pt x="4323188" y="1767970"/>
                  <a:pt x="4341543" y="1709926"/>
                  <a:pt x="4335862" y="1678241"/>
                </a:cubicBezTo>
                <a:cubicBezTo>
                  <a:pt x="4358303" y="1686421"/>
                  <a:pt x="4316693" y="1650992"/>
                  <a:pt x="4341586" y="1648670"/>
                </a:cubicBezTo>
                <a:lnTo>
                  <a:pt x="4335121" y="1530444"/>
                </a:lnTo>
                <a:lnTo>
                  <a:pt x="4319921" y="1447059"/>
                </a:lnTo>
                <a:cubicBezTo>
                  <a:pt x="4323975" y="1435041"/>
                  <a:pt x="4318516" y="1400294"/>
                  <a:pt x="4311218" y="1391417"/>
                </a:cubicBezTo>
                <a:cubicBezTo>
                  <a:pt x="4309788" y="1382890"/>
                  <a:pt x="4318548" y="1369039"/>
                  <a:pt x="4310635" y="1363726"/>
                </a:cubicBezTo>
                <a:cubicBezTo>
                  <a:pt x="4306367" y="1345147"/>
                  <a:pt x="4300478" y="1312123"/>
                  <a:pt x="4295428" y="1284707"/>
                </a:cubicBezTo>
                <a:cubicBezTo>
                  <a:pt x="4305903" y="1270581"/>
                  <a:pt x="4295764" y="1246609"/>
                  <a:pt x="4294084" y="1208753"/>
                </a:cubicBezTo>
                <a:cubicBezTo>
                  <a:pt x="4293843" y="1179683"/>
                  <a:pt x="4285650" y="1146196"/>
                  <a:pt x="4290055" y="1100759"/>
                </a:cubicBezTo>
                <a:cubicBezTo>
                  <a:pt x="4311757" y="1052944"/>
                  <a:pt x="4302600" y="968080"/>
                  <a:pt x="4306769" y="926605"/>
                </a:cubicBezTo>
                <a:cubicBezTo>
                  <a:pt x="4309528" y="887466"/>
                  <a:pt x="4307447" y="916383"/>
                  <a:pt x="4304646" y="892119"/>
                </a:cubicBezTo>
                <a:cubicBezTo>
                  <a:pt x="4298906" y="862313"/>
                  <a:pt x="4286356" y="825479"/>
                  <a:pt x="4280184" y="788250"/>
                </a:cubicBezTo>
                <a:cubicBezTo>
                  <a:pt x="4275629" y="645614"/>
                  <a:pt x="4270483" y="653700"/>
                  <a:pt x="4265528" y="607803"/>
                </a:cubicBezTo>
                <a:cubicBezTo>
                  <a:pt x="4266555" y="576644"/>
                  <a:pt x="4255504" y="548004"/>
                  <a:pt x="4250448" y="512866"/>
                </a:cubicBezTo>
                <a:cubicBezTo>
                  <a:pt x="4226489" y="447977"/>
                  <a:pt x="4214139" y="399629"/>
                  <a:pt x="4204265" y="361348"/>
                </a:cubicBezTo>
                <a:cubicBezTo>
                  <a:pt x="4214896" y="343611"/>
                  <a:pt x="4189301" y="362369"/>
                  <a:pt x="4191203" y="283180"/>
                </a:cubicBezTo>
                <a:cubicBezTo>
                  <a:pt x="4193843" y="278738"/>
                  <a:pt x="4190376" y="269105"/>
                  <a:pt x="4186487" y="270087"/>
                </a:cubicBezTo>
                <a:cubicBezTo>
                  <a:pt x="4156789" y="131153"/>
                  <a:pt x="4126023" y="113821"/>
                  <a:pt x="4107290" y="49653"/>
                </a:cubicBezTo>
                <a:cubicBezTo>
                  <a:pt x="4103468" y="39460"/>
                  <a:pt x="4100491" y="27294"/>
                  <a:pt x="4097659" y="13662"/>
                </a:cubicBezTo>
                <a:lnTo>
                  <a:pt x="4096109" y="5732"/>
                </a:lnTo>
                <a:lnTo>
                  <a:pt x="0" y="5732"/>
                </a:lnTo>
                <a:close/>
              </a:path>
            </a:pathLst>
          </a:custGeom>
        </p:spPr>
      </p:pic>
      <p:sp>
        <p:nvSpPr>
          <p:cNvPr id="18" name="Rectangle 17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 rot="16200000">
            <a:off x="-1418457" y="1424189"/>
            <a:ext cx="6858002" cy="4021087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35000"/>
                </a:srgbClr>
              </a:gs>
              <a:gs pos="100000">
                <a:srgbClr val="000000">
                  <a:alpha val="0"/>
                </a:srgbClr>
              </a:gs>
              <a:gs pos="37000">
                <a:srgbClr val="000000">
                  <a:alpha val="2000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Freeform: Shape 19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-5733"/>
            <a:ext cx="5035924" cy="6869464"/>
          </a:xfrm>
          <a:custGeom>
            <a:avLst/>
            <a:gdLst>
              <a:gd name="connsiteX0" fmla="*/ 0 w 6128435"/>
              <a:gd name="connsiteY0" fmla="*/ 0 h 6858000"/>
              <a:gd name="connsiteX1" fmla="*/ 4965888 w 6128435"/>
              <a:gd name="connsiteY1" fmla="*/ 0 h 6858000"/>
              <a:gd name="connsiteX2" fmla="*/ 4967767 w 6128435"/>
              <a:gd name="connsiteY2" fmla="*/ 7930 h 6858000"/>
              <a:gd name="connsiteX3" fmla="*/ 4979444 w 6128435"/>
              <a:gd name="connsiteY3" fmla="*/ 43921 h 6858000"/>
              <a:gd name="connsiteX4" fmla="*/ 5021173 w 6128435"/>
              <a:gd name="connsiteY4" fmla="*/ 123738 h 6858000"/>
              <a:gd name="connsiteX5" fmla="*/ 5075458 w 6128435"/>
              <a:gd name="connsiteY5" fmla="*/ 264355 h 6858000"/>
              <a:gd name="connsiteX6" fmla="*/ 5081175 w 6128435"/>
              <a:gd name="connsiteY6" fmla="*/ 277448 h 6858000"/>
              <a:gd name="connsiteX7" fmla="*/ 5097011 w 6128435"/>
              <a:gd name="connsiteY7" fmla="*/ 355616 h 6858000"/>
              <a:gd name="connsiteX8" fmla="*/ 5130982 w 6128435"/>
              <a:gd name="connsiteY8" fmla="*/ 412030 h 6858000"/>
              <a:gd name="connsiteX9" fmla="*/ 5153000 w 6128435"/>
              <a:gd name="connsiteY9" fmla="*/ 507134 h 6858000"/>
              <a:gd name="connsiteX10" fmla="*/ 5171282 w 6128435"/>
              <a:gd name="connsiteY10" fmla="*/ 602071 h 6858000"/>
              <a:gd name="connsiteX11" fmla="*/ 5176196 w 6128435"/>
              <a:gd name="connsiteY11" fmla="*/ 636822 h 6858000"/>
              <a:gd name="connsiteX12" fmla="*/ 5201957 w 6128435"/>
              <a:gd name="connsiteY12" fmla="*/ 736835 h 6858000"/>
              <a:gd name="connsiteX13" fmla="*/ 5185452 w 6128435"/>
              <a:gd name="connsiteY13" fmla="*/ 745392 h 6858000"/>
              <a:gd name="connsiteX14" fmla="*/ 5189051 w 6128435"/>
              <a:gd name="connsiteY14" fmla="*/ 782518 h 6858000"/>
              <a:gd name="connsiteX15" fmla="*/ 5210428 w 6128435"/>
              <a:gd name="connsiteY15" fmla="*/ 815772 h 6858000"/>
              <a:gd name="connsiteX16" fmla="*/ 5221088 w 6128435"/>
              <a:gd name="connsiteY16" fmla="*/ 860193 h 6858000"/>
              <a:gd name="connsiteX17" fmla="*/ 5227653 w 6128435"/>
              <a:gd name="connsiteY17" fmla="*/ 886709 h 6858000"/>
              <a:gd name="connsiteX18" fmla="*/ 5230806 w 6128435"/>
              <a:gd name="connsiteY18" fmla="*/ 961354 h 6858000"/>
              <a:gd name="connsiteX19" fmla="*/ 5201018 w 6128435"/>
              <a:gd name="connsiteY19" fmla="*/ 1095027 h 6858000"/>
              <a:gd name="connsiteX20" fmla="*/ 5202153 w 6128435"/>
              <a:gd name="connsiteY20" fmla="*/ 1133224 h 6858000"/>
              <a:gd name="connsiteX21" fmla="*/ 5207370 w 6128435"/>
              <a:gd name="connsiteY21" fmla="*/ 1138097 h 6858000"/>
              <a:gd name="connsiteX22" fmla="*/ 5189234 w 6128435"/>
              <a:gd name="connsiteY22" fmla="*/ 1193495 h 6858000"/>
              <a:gd name="connsiteX23" fmla="*/ 5202769 w 6128435"/>
              <a:gd name="connsiteY23" fmla="*/ 1269450 h 6858000"/>
              <a:gd name="connsiteX24" fmla="*/ 5225968 w 6128435"/>
              <a:gd name="connsiteY24" fmla="*/ 1357994 h 6858000"/>
              <a:gd name="connsiteX25" fmla="*/ 5233819 w 6128435"/>
              <a:gd name="connsiteY25" fmla="*/ 1380922 h 6858000"/>
              <a:gd name="connsiteX26" fmla="*/ 5237226 w 6128435"/>
              <a:gd name="connsiteY26" fmla="*/ 1441327 h 6858000"/>
              <a:gd name="connsiteX27" fmla="*/ 5244434 w 6128435"/>
              <a:gd name="connsiteY27" fmla="*/ 1580810 h 6858000"/>
              <a:gd name="connsiteX28" fmla="*/ 5251453 w 6128435"/>
              <a:gd name="connsiteY28" fmla="*/ 1583934 h 6858000"/>
              <a:gd name="connsiteX29" fmla="*/ 5253136 w 6128435"/>
              <a:gd name="connsiteY29" fmla="*/ 1595457 h 6858000"/>
              <a:gd name="connsiteX30" fmla="*/ 5254863 w 6128435"/>
              <a:gd name="connsiteY30" fmla="*/ 1598311 h 6858000"/>
              <a:gd name="connsiteX31" fmla="*/ 5263491 w 6128435"/>
              <a:gd name="connsiteY31" fmla="*/ 1614889 h 6858000"/>
              <a:gd name="connsiteX32" fmla="*/ 5250095 w 6128435"/>
              <a:gd name="connsiteY32" fmla="*/ 1655519 h 6858000"/>
              <a:gd name="connsiteX33" fmla="*/ 5259788 w 6128435"/>
              <a:gd name="connsiteY33" fmla="*/ 1701198 h 6858000"/>
              <a:gd name="connsiteX34" fmla="*/ 5255696 w 6128435"/>
              <a:gd name="connsiteY34" fmla="*/ 1880842 h 6858000"/>
              <a:gd name="connsiteX35" fmla="*/ 5280947 w 6128435"/>
              <a:gd name="connsiteY35" fmla="*/ 1904438 h 6858000"/>
              <a:gd name="connsiteX36" fmla="*/ 5288486 w 6128435"/>
              <a:gd name="connsiteY36" fmla="*/ 1976575 h 6858000"/>
              <a:gd name="connsiteX37" fmla="*/ 5252592 w 6128435"/>
              <a:gd name="connsiteY37" fmla="*/ 2092210 h 6858000"/>
              <a:gd name="connsiteX38" fmla="*/ 5264303 w 6128435"/>
              <a:gd name="connsiteY38" fmla="*/ 2225157 h 6858000"/>
              <a:gd name="connsiteX39" fmla="*/ 5254949 w 6128435"/>
              <a:gd name="connsiteY39" fmla="*/ 2236160 h 6858000"/>
              <a:gd name="connsiteX40" fmla="*/ 5250104 w 6128435"/>
              <a:gd name="connsiteY40" fmla="*/ 2249166 h 6858000"/>
              <a:gd name="connsiteX41" fmla="*/ 5251214 w 6128435"/>
              <a:gd name="connsiteY41" fmla="*/ 2250944 h 6858000"/>
              <a:gd name="connsiteX42" fmla="*/ 5250644 w 6128435"/>
              <a:gd name="connsiteY42" fmla="*/ 2266619 h 6858000"/>
              <a:gd name="connsiteX43" fmla="*/ 5247111 w 6128435"/>
              <a:gd name="connsiteY43" fmla="*/ 2269679 h 6858000"/>
              <a:gd name="connsiteX44" fmla="*/ 5245653 w 6128435"/>
              <a:gd name="connsiteY44" fmla="*/ 2280317 h 6858000"/>
              <a:gd name="connsiteX45" fmla="*/ 5239901 w 6128435"/>
              <a:gd name="connsiteY45" fmla="*/ 2300961 h 6858000"/>
              <a:gd name="connsiteX46" fmla="*/ 5241522 w 6128435"/>
              <a:gd name="connsiteY46" fmla="*/ 2305114 h 6858000"/>
              <a:gd name="connsiteX47" fmla="*/ 5237050 w 6128435"/>
              <a:gd name="connsiteY47" fmla="*/ 2336703 h 6858000"/>
              <a:gd name="connsiteX48" fmla="*/ 5238267 w 6128435"/>
              <a:gd name="connsiteY48" fmla="*/ 2337277 h 6858000"/>
              <a:gd name="connsiteX49" fmla="*/ 5242602 w 6128435"/>
              <a:gd name="connsiteY49" fmla="*/ 2346782 h 6858000"/>
              <a:gd name="connsiteX50" fmla="*/ 5247963 w 6128435"/>
              <a:gd name="connsiteY50" fmla="*/ 2364638 h 6858000"/>
              <a:gd name="connsiteX51" fmla="*/ 5276175 w 6128435"/>
              <a:gd name="connsiteY51" fmla="*/ 2407515 h 6858000"/>
              <a:gd name="connsiteX52" fmla="*/ 5271650 w 6128435"/>
              <a:gd name="connsiteY52" fmla="*/ 2440467 h 6858000"/>
              <a:gd name="connsiteX53" fmla="*/ 5271438 w 6128435"/>
              <a:gd name="connsiteY53" fmla="*/ 2447186 h 6858000"/>
              <a:gd name="connsiteX54" fmla="*/ 5271722 w 6128435"/>
              <a:gd name="connsiteY54" fmla="*/ 2447359 h 6858000"/>
              <a:gd name="connsiteX55" fmla="*/ 5272069 w 6128435"/>
              <a:gd name="connsiteY55" fmla="*/ 2454523 h 6858000"/>
              <a:gd name="connsiteX56" fmla="*/ 5271049 w 6128435"/>
              <a:gd name="connsiteY56" fmla="*/ 2459442 h 6858000"/>
              <a:gd name="connsiteX57" fmla="*/ 5270636 w 6128435"/>
              <a:gd name="connsiteY57" fmla="*/ 2472481 h 6858000"/>
              <a:gd name="connsiteX58" fmla="*/ 5272406 w 6128435"/>
              <a:gd name="connsiteY58" fmla="*/ 2477221 h 6858000"/>
              <a:gd name="connsiteX59" fmla="*/ 5307538 w 6128435"/>
              <a:gd name="connsiteY59" fmla="*/ 2514685 h 6858000"/>
              <a:gd name="connsiteX60" fmla="*/ 5337604 w 6128435"/>
              <a:gd name="connsiteY60" fmla="*/ 2597632 h 6858000"/>
              <a:gd name="connsiteX61" fmla="*/ 5407503 w 6128435"/>
              <a:gd name="connsiteY61" fmla="*/ 2786290 h 6858000"/>
              <a:gd name="connsiteX62" fmla="*/ 5407356 w 6128435"/>
              <a:gd name="connsiteY62" fmla="*/ 2787545 h 6858000"/>
              <a:gd name="connsiteX63" fmla="*/ 5411130 w 6128435"/>
              <a:gd name="connsiteY63" fmla="*/ 2788640 h 6858000"/>
              <a:gd name="connsiteX64" fmla="*/ 5416439 w 6128435"/>
              <a:gd name="connsiteY64" fmla="*/ 2805666 h 6858000"/>
              <a:gd name="connsiteX65" fmla="*/ 5416589 w 6128435"/>
              <a:gd name="connsiteY65" fmla="*/ 2810822 h 6858000"/>
              <a:gd name="connsiteX66" fmla="*/ 5418542 w 6128435"/>
              <a:gd name="connsiteY66" fmla="*/ 2817745 h 6858000"/>
              <a:gd name="connsiteX67" fmla="*/ 5418847 w 6128435"/>
              <a:gd name="connsiteY67" fmla="*/ 2817825 h 6858000"/>
              <a:gd name="connsiteX68" fmla="*/ 5423364 w 6128435"/>
              <a:gd name="connsiteY68" fmla="*/ 2858292 h 6858000"/>
              <a:gd name="connsiteX69" fmla="*/ 5479298 w 6128435"/>
              <a:gd name="connsiteY69" fmla="*/ 2947791 h 6858000"/>
              <a:gd name="connsiteX70" fmla="*/ 5481770 w 6128435"/>
              <a:gd name="connsiteY70" fmla="*/ 2951352 h 6858000"/>
              <a:gd name="connsiteX71" fmla="*/ 5481013 w 6128435"/>
              <a:gd name="connsiteY71" fmla="*/ 2973461 h 6858000"/>
              <a:gd name="connsiteX72" fmla="*/ 5482045 w 6128435"/>
              <a:gd name="connsiteY72" fmla="*/ 2984371 h 6858000"/>
              <a:gd name="connsiteX73" fmla="*/ 5479405 w 6128435"/>
              <a:gd name="connsiteY73" fmla="*/ 2988507 h 6858000"/>
              <a:gd name="connsiteX74" fmla="*/ 5482415 w 6128435"/>
              <a:gd name="connsiteY74" fmla="*/ 3004079 h 6858000"/>
              <a:gd name="connsiteX75" fmla="*/ 5483865 w 6128435"/>
              <a:gd name="connsiteY75" fmla="*/ 3005467 h 6858000"/>
              <a:gd name="connsiteX76" fmla="*/ 5482236 w 6128435"/>
              <a:gd name="connsiteY76" fmla="*/ 3019791 h 6858000"/>
              <a:gd name="connsiteX77" fmla="*/ 5475895 w 6128435"/>
              <a:gd name="connsiteY77" fmla="*/ 3033578 h 6858000"/>
              <a:gd name="connsiteX78" fmla="*/ 5477595 w 6128435"/>
              <a:gd name="connsiteY78" fmla="*/ 3250534 h 6858000"/>
              <a:gd name="connsiteX79" fmla="*/ 5532836 w 6128435"/>
              <a:gd name="connsiteY79" fmla="*/ 3353840 h 6858000"/>
              <a:gd name="connsiteX80" fmla="*/ 5561229 w 6128435"/>
              <a:gd name="connsiteY80" fmla="*/ 3395784 h 6858000"/>
              <a:gd name="connsiteX81" fmla="*/ 5589758 w 6128435"/>
              <a:gd name="connsiteY81" fmla="*/ 3506453 h 6858000"/>
              <a:gd name="connsiteX82" fmla="*/ 5596144 w 6128435"/>
              <a:gd name="connsiteY82" fmla="*/ 3534624 h 6858000"/>
              <a:gd name="connsiteX83" fmla="*/ 5597750 w 6128435"/>
              <a:gd name="connsiteY83" fmla="*/ 3534129 h 6858000"/>
              <a:gd name="connsiteX84" fmla="*/ 5599700 w 6128435"/>
              <a:gd name="connsiteY84" fmla="*/ 3547221 h 6858000"/>
              <a:gd name="connsiteX85" fmla="*/ 5615031 w 6128435"/>
              <a:gd name="connsiteY85" fmla="*/ 3557482 h 6858000"/>
              <a:gd name="connsiteX86" fmla="*/ 5618377 w 6128435"/>
              <a:gd name="connsiteY86" fmla="*/ 3588431 h 6858000"/>
              <a:gd name="connsiteX87" fmla="*/ 5612155 w 6128435"/>
              <a:gd name="connsiteY87" fmla="*/ 3589869 h 6858000"/>
              <a:gd name="connsiteX88" fmla="*/ 5620843 w 6128435"/>
              <a:gd name="connsiteY88" fmla="*/ 3606745 h 6858000"/>
              <a:gd name="connsiteX89" fmla="*/ 5655472 w 6128435"/>
              <a:gd name="connsiteY89" fmla="*/ 3678877 h 6858000"/>
              <a:gd name="connsiteX90" fmla="*/ 5680448 w 6128435"/>
              <a:gd name="connsiteY90" fmla="*/ 3717760 h 6858000"/>
              <a:gd name="connsiteX91" fmla="*/ 5683015 w 6128435"/>
              <a:gd name="connsiteY91" fmla="*/ 3762025 h 6858000"/>
              <a:gd name="connsiteX92" fmla="*/ 5696643 w 6128435"/>
              <a:gd name="connsiteY92" fmla="*/ 3773888 h 6858000"/>
              <a:gd name="connsiteX93" fmla="*/ 5699203 w 6128435"/>
              <a:gd name="connsiteY93" fmla="*/ 3775823 h 6858000"/>
              <a:gd name="connsiteX94" fmla="*/ 5704824 w 6128435"/>
              <a:gd name="connsiteY94" fmla="*/ 3785966 h 6858000"/>
              <a:gd name="connsiteX95" fmla="*/ 5712204 w 6128435"/>
              <a:gd name="connsiteY95" fmla="*/ 3785830 h 6858000"/>
              <a:gd name="connsiteX96" fmla="*/ 5724816 w 6128435"/>
              <a:gd name="connsiteY96" fmla="*/ 3798949 h 6858000"/>
              <a:gd name="connsiteX97" fmla="*/ 5733539 w 6128435"/>
              <a:gd name="connsiteY97" fmla="*/ 3818457 h 6858000"/>
              <a:gd name="connsiteX98" fmla="*/ 5768491 w 6128435"/>
              <a:gd name="connsiteY98" fmla="*/ 3914399 h 6858000"/>
              <a:gd name="connsiteX99" fmla="*/ 5793123 w 6128435"/>
              <a:gd name="connsiteY99" fmla="*/ 3969952 h 6858000"/>
              <a:gd name="connsiteX100" fmla="*/ 5808321 w 6128435"/>
              <a:gd name="connsiteY100" fmla="*/ 3988153 h 6858000"/>
              <a:gd name="connsiteX101" fmla="*/ 5825621 w 6128435"/>
              <a:gd name="connsiteY101" fmla="*/ 4015525 h 6858000"/>
              <a:gd name="connsiteX102" fmla="*/ 5860672 w 6128435"/>
              <a:gd name="connsiteY102" fmla="*/ 4061579 h 6858000"/>
              <a:gd name="connsiteX103" fmla="*/ 5872173 w 6128435"/>
              <a:gd name="connsiteY103" fmla="*/ 4088497 h 6858000"/>
              <a:gd name="connsiteX104" fmla="*/ 5883705 w 6128435"/>
              <a:gd name="connsiteY104" fmla="*/ 4101899 h 6858000"/>
              <a:gd name="connsiteX105" fmla="*/ 5885314 w 6128435"/>
              <a:gd name="connsiteY105" fmla="*/ 4108387 h 6858000"/>
              <a:gd name="connsiteX106" fmla="*/ 5894095 w 6128435"/>
              <a:gd name="connsiteY106" fmla="*/ 4128857 h 6858000"/>
              <a:gd name="connsiteX107" fmla="*/ 5898339 w 6128435"/>
              <a:gd name="connsiteY107" fmla="*/ 4140800 h 6858000"/>
              <a:gd name="connsiteX108" fmla="*/ 5899734 w 6128435"/>
              <a:gd name="connsiteY108" fmla="*/ 4145632 h 6858000"/>
              <a:gd name="connsiteX109" fmla="*/ 5897098 w 6128435"/>
              <a:gd name="connsiteY109" fmla="*/ 4157819 h 6858000"/>
              <a:gd name="connsiteX110" fmla="*/ 5904495 w 6128435"/>
              <a:gd name="connsiteY110" fmla="*/ 4170854 h 6858000"/>
              <a:gd name="connsiteX111" fmla="*/ 5903513 w 6128435"/>
              <a:gd name="connsiteY111" fmla="*/ 4187661 h 6858000"/>
              <a:gd name="connsiteX112" fmla="*/ 5909911 w 6128435"/>
              <a:gd name="connsiteY112" fmla="*/ 4189970 h 6858000"/>
              <a:gd name="connsiteX113" fmla="*/ 5919468 w 6128435"/>
              <a:gd name="connsiteY113" fmla="*/ 4200916 h 6858000"/>
              <a:gd name="connsiteX114" fmla="*/ 5917114 w 6128435"/>
              <a:gd name="connsiteY114" fmla="*/ 4213096 h 6858000"/>
              <a:gd name="connsiteX115" fmla="*/ 5921153 w 6128435"/>
              <a:gd name="connsiteY115" fmla="*/ 4236222 h 6858000"/>
              <a:gd name="connsiteX116" fmla="*/ 5924233 w 6128435"/>
              <a:gd name="connsiteY116" fmla="*/ 4242060 h 6858000"/>
              <a:gd name="connsiteX117" fmla="*/ 5923742 w 6128435"/>
              <a:gd name="connsiteY117" fmla="*/ 4265435 h 6858000"/>
              <a:gd name="connsiteX118" fmla="*/ 5928910 w 6128435"/>
              <a:gd name="connsiteY118" fmla="*/ 4300973 h 6858000"/>
              <a:gd name="connsiteX119" fmla="*/ 5939320 w 6128435"/>
              <a:gd name="connsiteY119" fmla="*/ 4340435 h 6858000"/>
              <a:gd name="connsiteX120" fmla="*/ 5936924 w 6128435"/>
              <a:gd name="connsiteY120" fmla="*/ 4353034 h 6858000"/>
              <a:gd name="connsiteX121" fmla="*/ 5946705 w 6128435"/>
              <a:gd name="connsiteY121" fmla="*/ 4428051 h 6858000"/>
              <a:gd name="connsiteX122" fmla="*/ 5949261 w 6128435"/>
              <a:gd name="connsiteY122" fmla="*/ 4449185 h 6858000"/>
              <a:gd name="connsiteX123" fmla="*/ 5957504 w 6128435"/>
              <a:gd name="connsiteY123" fmla="*/ 4465911 h 6858000"/>
              <a:gd name="connsiteX124" fmla="*/ 5964689 w 6128435"/>
              <a:gd name="connsiteY124" fmla="*/ 4468532 h 6858000"/>
              <a:gd name="connsiteX125" fmla="*/ 5967062 w 6128435"/>
              <a:gd name="connsiteY125" fmla="*/ 4479923 h 6858000"/>
              <a:gd name="connsiteX126" fmla="*/ 5968960 w 6128435"/>
              <a:gd name="connsiteY126" fmla="*/ 4482655 h 6858000"/>
              <a:gd name="connsiteX127" fmla="*/ 5978567 w 6128435"/>
              <a:gd name="connsiteY127" fmla="*/ 4498605 h 6858000"/>
              <a:gd name="connsiteX128" fmla="*/ 5967676 w 6128435"/>
              <a:gd name="connsiteY128" fmla="*/ 4540140 h 6858000"/>
              <a:gd name="connsiteX129" fmla="*/ 5980106 w 6128435"/>
              <a:gd name="connsiteY129" fmla="*/ 4585087 h 6858000"/>
              <a:gd name="connsiteX130" fmla="*/ 5986918 w 6128435"/>
              <a:gd name="connsiteY130" fmla="*/ 4764836 h 6858000"/>
              <a:gd name="connsiteX131" fmla="*/ 6013516 w 6128435"/>
              <a:gd name="connsiteY131" fmla="*/ 4786619 h 6858000"/>
              <a:gd name="connsiteX132" fmla="*/ 6025404 w 6128435"/>
              <a:gd name="connsiteY132" fmla="*/ 4858148 h 6858000"/>
              <a:gd name="connsiteX133" fmla="*/ 6007749 w 6128435"/>
              <a:gd name="connsiteY133" fmla="*/ 4964715 h 6858000"/>
              <a:gd name="connsiteX134" fmla="*/ 6005269 w 6128435"/>
              <a:gd name="connsiteY134" fmla="*/ 5150567 h 6858000"/>
              <a:gd name="connsiteX135" fmla="*/ 6001127 w 6128435"/>
              <a:gd name="connsiteY135" fmla="*/ 5164609 h 6858000"/>
              <a:gd name="connsiteX136" fmla="*/ 5996647 w 6128435"/>
              <a:gd name="connsiteY136" fmla="*/ 5185640 h 6858000"/>
              <a:gd name="connsiteX137" fmla="*/ 5998514 w 6128435"/>
              <a:gd name="connsiteY137" fmla="*/ 5189673 h 6858000"/>
              <a:gd name="connsiteX138" fmla="*/ 5995970 w 6128435"/>
              <a:gd name="connsiteY138" fmla="*/ 5221547 h 6858000"/>
              <a:gd name="connsiteX139" fmla="*/ 5997218 w 6128435"/>
              <a:gd name="connsiteY139" fmla="*/ 5222031 h 6858000"/>
              <a:gd name="connsiteX140" fmla="*/ 6002116 w 6128435"/>
              <a:gd name="connsiteY140" fmla="*/ 5231223 h 6858000"/>
              <a:gd name="connsiteX141" fmla="*/ 6008541 w 6128435"/>
              <a:gd name="connsiteY141" fmla="*/ 5248680 h 6858000"/>
              <a:gd name="connsiteX142" fmla="*/ 6039260 w 6128435"/>
              <a:gd name="connsiteY142" fmla="*/ 5289518 h 6858000"/>
              <a:gd name="connsiteX143" fmla="*/ 6036748 w 6128435"/>
              <a:gd name="connsiteY143" fmla="*/ 5322752 h 6858000"/>
              <a:gd name="connsiteX144" fmla="*/ 6036943 w 6128435"/>
              <a:gd name="connsiteY144" fmla="*/ 5329480 h 6858000"/>
              <a:gd name="connsiteX145" fmla="*/ 6037236 w 6128435"/>
              <a:gd name="connsiteY145" fmla="*/ 5329634 h 6858000"/>
              <a:gd name="connsiteX146" fmla="*/ 6038019 w 6128435"/>
              <a:gd name="connsiteY146" fmla="*/ 5336764 h 6858000"/>
              <a:gd name="connsiteX147" fmla="*/ 6037298 w 6128435"/>
              <a:gd name="connsiteY147" fmla="*/ 5341753 h 6858000"/>
              <a:gd name="connsiteX148" fmla="*/ 6037677 w 6128435"/>
              <a:gd name="connsiteY148" fmla="*/ 5354807 h 6858000"/>
              <a:gd name="connsiteX149" fmla="*/ 6039728 w 6128435"/>
              <a:gd name="connsiteY149" fmla="*/ 5359416 h 6858000"/>
              <a:gd name="connsiteX150" fmla="*/ 6043311 w 6128435"/>
              <a:gd name="connsiteY150" fmla="*/ 5361407 h 6858000"/>
              <a:gd name="connsiteX151" fmla="*/ 6042954 w 6128435"/>
              <a:gd name="connsiteY151" fmla="*/ 5362576 h 6858000"/>
              <a:gd name="connsiteX152" fmla="*/ 6053435 w 6128435"/>
              <a:gd name="connsiteY152" fmla="*/ 5387547 h 6858000"/>
              <a:gd name="connsiteX153" fmla="*/ 6065933 w 6128435"/>
              <a:gd name="connsiteY153" fmla="*/ 5443002 h 6858000"/>
              <a:gd name="connsiteX154" fmla="*/ 6068640 w 6128435"/>
              <a:gd name="connsiteY154" fmla="*/ 5474503 h 6858000"/>
              <a:gd name="connsiteX155" fmla="*/ 6080922 w 6128435"/>
              <a:gd name="connsiteY155" fmla="*/ 5561070 h 6858000"/>
              <a:gd name="connsiteX156" fmla="*/ 6096949 w 6128435"/>
              <a:gd name="connsiteY156" fmla="*/ 5648179 h 6858000"/>
              <a:gd name="connsiteX157" fmla="*/ 6125703 w 6128435"/>
              <a:gd name="connsiteY157" fmla="*/ 5692894 h 6858000"/>
              <a:gd name="connsiteX158" fmla="*/ 6126670 w 6128435"/>
              <a:gd name="connsiteY158" fmla="*/ 5697882 h 6858000"/>
              <a:gd name="connsiteX159" fmla="*/ 6124061 w 6128435"/>
              <a:gd name="connsiteY159" fmla="*/ 5710294 h 6858000"/>
              <a:gd name="connsiteX160" fmla="*/ 6122213 w 6128435"/>
              <a:gd name="connsiteY160" fmla="*/ 5714762 h 6858000"/>
              <a:gd name="connsiteX161" fmla="*/ 6121353 w 6128435"/>
              <a:gd name="connsiteY161" fmla="*/ 5721725 h 6858000"/>
              <a:gd name="connsiteX162" fmla="*/ 6121607 w 6128435"/>
              <a:gd name="connsiteY162" fmla="*/ 5721959 h 6858000"/>
              <a:gd name="connsiteX163" fmla="*/ 6120262 w 6128435"/>
              <a:gd name="connsiteY163" fmla="*/ 5728358 h 6858000"/>
              <a:gd name="connsiteX164" fmla="*/ 6110194 w 6128435"/>
              <a:gd name="connsiteY164" fmla="*/ 5758853 h 6858000"/>
              <a:gd name="connsiteX165" fmla="*/ 6127519 w 6128435"/>
              <a:gd name="connsiteY165" fmla="*/ 5865775 h 6858000"/>
              <a:gd name="connsiteX166" fmla="*/ 6128435 w 6128435"/>
              <a:gd name="connsiteY166" fmla="*/ 5870164 h 6858000"/>
              <a:gd name="connsiteX167" fmla="*/ 6119217 w 6128435"/>
              <a:gd name="connsiteY167" fmla="*/ 5888542 h 6858000"/>
              <a:gd name="connsiteX168" fmla="*/ 6115966 w 6128435"/>
              <a:gd name="connsiteY168" fmla="*/ 5898387 h 6858000"/>
              <a:gd name="connsiteX169" fmla="*/ 6111924 w 6128435"/>
              <a:gd name="connsiteY169" fmla="*/ 5900444 h 6858000"/>
              <a:gd name="connsiteX170" fmla="*/ 6108716 w 6128435"/>
              <a:gd name="connsiteY170" fmla="*/ 5915345 h 6858000"/>
              <a:gd name="connsiteX171" fmla="*/ 6109524 w 6128435"/>
              <a:gd name="connsiteY171" fmla="*/ 5917328 h 6858000"/>
              <a:gd name="connsiteX172" fmla="*/ 6102493 w 6128435"/>
              <a:gd name="connsiteY172" fmla="*/ 5928602 h 6858000"/>
              <a:gd name="connsiteX173" fmla="*/ 6056863 w 6128435"/>
              <a:gd name="connsiteY173" fmla="*/ 6000643 h 6858000"/>
              <a:gd name="connsiteX174" fmla="*/ 6045436 w 6128435"/>
              <a:gd name="connsiteY174" fmla="*/ 6124480 h 6858000"/>
              <a:gd name="connsiteX175" fmla="*/ 6030489 w 6128435"/>
              <a:gd name="connsiteY175" fmla="*/ 6317666 h 6858000"/>
              <a:gd name="connsiteX176" fmla="*/ 6007492 w 6128435"/>
              <a:gd name="connsiteY176" fmla="*/ 6440818 h 6858000"/>
              <a:gd name="connsiteX177" fmla="*/ 6009467 w 6128435"/>
              <a:gd name="connsiteY177" fmla="*/ 6487076 h 6858000"/>
              <a:gd name="connsiteX178" fmla="*/ 5995064 w 6128435"/>
              <a:gd name="connsiteY178" fmla="*/ 6540791 h 6858000"/>
              <a:gd name="connsiteX179" fmla="*/ 5996309 w 6128435"/>
              <a:gd name="connsiteY179" fmla="*/ 6543961 h 6858000"/>
              <a:gd name="connsiteX180" fmla="*/ 5996048 w 6128435"/>
              <a:gd name="connsiteY180" fmla="*/ 6555444 h 6858000"/>
              <a:gd name="connsiteX181" fmla="*/ 6002524 w 6128435"/>
              <a:gd name="connsiteY181" fmla="*/ 6560188 h 6858000"/>
              <a:gd name="connsiteX182" fmla="*/ 6006823 w 6128435"/>
              <a:gd name="connsiteY182" fmla="*/ 6578546 h 6858000"/>
              <a:gd name="connsiteX183" fmla="*/ 6004510 w 6128435"/>
              <a:gd name="connsiteY183" fmla="*/ 6599256 h 6858000"/>
              <a:gd name="connsiteX184" fmla="*/ 5986207 w 6128435"/>
              <a:gd name="connsiteY184" fmla="*/ 6695855 h 6858000"/>
              <a:gd name="connsiteX185" fmla="*/ 5979428 w 6128435"/>
              <a:gd name="connsiteY185" fmla="*/ 6754678 h 6858000"/>
              <a:gd name="connsiteX186" fmla="*/ 5983398 w 6128435"/>
              <a:gd name="connsiteY186" fmla="*/ 6778641 h 6858000"/>
              <a:gd name="connsiteX187" fmla="*/ 5984543 w 6128435"/>
              <a:gd name="connsiteY187" fmla="*/ 6811016 h 6858000"/>
              <a:gd name="connsiteX188" fmla="*/ 5981802 w 6128435"/>
              <a:gd name="connsiteY188" fmla="*/ 6838578 h 6858000"/>
              <a:gd name="connsiteX189" fmla="*/ 5979671 w 6128435"/>
              <a:gd name="connsiteY189" fmla="*/ 6858000 h 6858000"/>
              <a:gd name="connsiteX190" fmla="*/ 0 w 6128435"/>
              <a:gd name="connsiteY190" fmla="*/ 6858000 h 6858000"/>
              <a:gd name="connsiteX0-1" fmla="*/ 0 w 6128435"/>
              <a:gd name="connsiteY0-2" fmla="*/ 0 h 6858000"/>
              <a:gd name="connsiteX1-3" fmla="*/ 4965888 w 6128435"/>
              <a:gd name="connsiteY1-4" fmla="*/ 0 h 6858000"/>
              <a:gd name="connsiteX2-5" fmla="*/ 4967767 w 6128435"/>
              <a:gd name="connsiteY2-6" fmla="*/ 7930 h 6858000"/>
              <a:gd name="connsiteX3-7" fmla="*/ 4979444 w 6128435"/>
              <a:gd name="connsiteY3-8" fmla="*/ 43921 h 6858000"/>
              <a:gd name="connsiteX4-9" fmla="*/ 5021173 w 6128435"/>
              <a:gd name="connsiteY4-10" fmla="*/ 123738 h 6858000"/>
              <a:gd name="connsiteX5-11" fmla="*/ 5075458 w 6128435"/>
              <a:gd name="connsiteY5-12" fmla="*/ 264355 h 6858000"/>
              <a:gd name="connsiteX6-13" fmla="*/ 5081175 w 6128435"/>
              <a:gd name="connsiteY6-14" fmla="*/ 277448 h 6858000"/>
              <a:gd name="connsiteX7-15" fmla="*/ 5097011 w 6128435"/>
              <a:gd name="connsiteY7-16" fmla="*/ 355616 h 6858000"/>
              <a:gd name="connsiteX8-17" fmla="*/ 5130982 w 6128435"/>
              <a:gd name="connsiteY8-18" fmla="*/ 412030 h 6858000"/>
              <a:gd name="connsiteX9-19" fmla="*/ 5153000 w 6128435"/>
              <a:gd name="connsiteY9-20" fmla="*/ 507134 h 6858000"/>
              <a:gd name="connsiteX10-21" fmla="*/ 5171282 w 6128435"/>
              <a:gd name="connsiteY10-22" fmla="*/ 602071 h 6858000"/>
              <a:gd name="connsiteX11-23" fmla="*/ 5176196 w 6128435"/>
              <a:gd name="connsiteY11-24" fmla="*/ 636822 h 6858000"/>
              <a:gd name="connsiteX12-25" fmla="*/ 5201957 w 6128435"/>
              <a:gd name="connsiteY12-26" fmla="*/ 736835 h 6858000"/>
              <a:gd name="connsiteX13-27" fmla="*/ 5185452 w 6128435"/>
              <a:gd name="connsiteY13-28" fmla="*/ 745392 h 6858000"/>
              <a:gd name="connsiteX14-29" fmla="*/ 5189051 w 6128435"/>
              <a:gd name="connsiteY14-30" fmla="*/ 782518 h 6858000"/>
              <a:gd name="connsiteX15-31" fmla="*/ 5210428 w 6128435"/>
              <a:gd name="connsiteY15-32" fmla="*/ 815772 h 6858000"/>
              <a:gd name="connsiteX16-33" fmla="*/ 5221088 w 6128435"/>
              <a:gd name="connsiteY16-34" fmla="*/ 860193 h 6858000"/>
              <a:gd name="connsiteX17-35" fmla="*/ 5227653 w 6128435"/>
              <a:gd name="connsiteY17-36" fmla="*/ 886709 h 6858000"/>
              <a:gd name="connsiteX18-37" fmla="*/ 5230806 w 6128435"/>
              <a:gd name="connsiteY18-38" fmla="*/ 961354 h 6858000"/>
              <a:gd name="connsiteX19-39" fmla="*/ 5201018 w 6128435"/>
              <a:gd name="connsiteY19-40" fmla="*/ 1095027 h 6858000"/>
              <a:gd name="connsiteX20-41" fmla="*/ 5202153 w 6128435"/>
              <a:gd name="connsiteY20-42" fmla="*/ 1133224 h 6858000"/>
              <a:gd name="connsiteX21-43" fmla="*/ 5207370 w 6128435"/>
              <a:gd name="connsiteY21-44" fmla="*/ 1138097 h 6858000"/>
              <a:gd name="connsiteX22-45" fmla="*/ 5189234 w 6128435"/>
              <a:gd name="connsiteY22-46" fmla="*/ 1193495 h 6858000"/>
              <a:gd name="connsiteX23-47" fmla="*/ 5202769 w 6128435"/>
              <a:gd name="connsiteY23-48" fmla="*/ 1269450 h 6858000"/>
              <a:gd name="connsiteX24-49" fmla="*/ 5225968 w 6128435"/>
              <a:gd name="connsiteY24-50" fmla="*/ 1357994 h 6858000"/>
              <a:gd name="connsiteX25-51" fmla="*/ 5233819 w 6128435"/>
              <a:gd name="connsiteY25-52" fmla="*/ 1380922 h 6858000"/>
              <a:gd name="connsiteX26-53" fmla="*/ 5237226 w 6128435"/>
              <a:gd name="connsiteY26-54" fmla="*/ 1441327 h 6858000"/>
              <a:gd name="connsiteX27-55" fmla="*/ 5244434 w 6128435"/>
              <a:gd name="connsiteY27-56" fmla="*/ 1580810 h 6858000"/>
              <a:gd name="connsiteX28-57" fmla="*/ 5251453 w 6128435"/>
              <a:gd name="connsiteY28-58" fmla="*/ 1583934 h 6858000"/>
              <a:gd name="connsiteX29-59" fmla="*/ 5253136 w 6128435"/>
              <a:gd name="connsiteY29-60" fmla="*/ 1595457 h 6858000"/>
              <a:gd name="connsiteX30-61" fmla="*/ 5254863 w 6128435"/>
              <a:gd name="connsiteY30-62" fmla="*/ 1598311 h 6858000"/>
              <a:gd name="connsiteX31-63" fmla="*/ 5263491 w 6128435"/>
              <a:gd name="connsiteY31-64" fmla="*/ 1614889 h 6858000"/>
              <a:gd name="connsiteX32-65" fmla="*/ 5250095 w 6128435"/>
              <a:gd name="connsiteY32-66" fmla="*/ 1655519 h 6858000"/>
              <a:gd name="connsiteX33-67" fmla="*/ 5259788 w 6128435"/>
              <a:gd name="connsiteY33-68" fmla="*/ 1701198 h 6858000"/>
              <a:gd name="connsiteX34-69" fmla="*/ 5255696 w 6128435"/>
              <a:gd name="connsiteY34-70" fmla="*/ 1880842 h 6858000"/>
              <a:gd name="connsiteX35-71" fmla="*/ 5280947 w 6128435"/>
              <a:gd name="connsiteY35-72" fmla="*/ 1904438 h 6858000"/>
              <a:gd name="connsiteX36-73" fmla="*/ 5288486 w 6128435"/>
              <a:gd name="connsiteY36-74" fmla="*/ 1976575 h 6858000"/>
              <a:gd name="connsiteX37-75" fmla="*/ 5252592 w 6128435"/>
              <a:gd name="connsiteY37-76" fmla="*/ 2092210 h 6858000"/>
              <a:gd name="connsiteX38-77" fmla="*/ 5264303 w 6128435"/>
              <a:gd name="connsiteY38-78" fmla="*/ 2225157 h 6858000"/>
              <a:gd name="connsiteX39-79" fmla="*/ 5254949 w 6128435"/>
              <a:gd name="connsiteY39-80" fmla="*/ 2236160 h 6858000"/>
              <a:gd name="connsiteX40-81" fmla="*/ 5250104 w 6128435"/>
              <a:gd name="connsiteY40-82" fmla="*/ 2249166 h 6858000"/>
              <a:gd name="connsiteX41-83" fmla="*/ 5251214 w 6128435"/>
              <a:gd name="connsiteY41-84" fmla="*/ 2250944 h 6858000"/>
              <a:gd name="connsiteX42-85" fmla="*/ 5250644 w 6128435"/>
              <a:gd name="connsiteY42-86" fmla="*/ 2266619 h 6858000"/>
              <a:gd name="connsiteX43-87" fmla="*/ 5247111 w 6128435"/>
              <a:gd name="connsiteY43-88" fmla="*/ 2269679 h 6858000"/>
              <a:gd name="connsiteX44-89" fmla="*/ 5245653 w 6128435"/>
              <a:gd name="connsiteY44-90" fmla="*/ 2280317 h 6858000"/>
              <a:gd name="connsiteX45-91" fmla="*/ 5239901 w 6128435"/>
              <a:gd name="connsiteY45-92" fmla="*/ 2300961 h 6858000"/>
              <a:gd name="connsiteX46-93" fmla="*/ 5241522 w 6128435"/>
              <a:gd name="connsiteY46-94" fmla="*/ 2305114 h 6858000"/>
              <a:gd name="connsiteX47-95" fmla="*/ 5237050 w 6128435"/>
              <a:gd name="connsiteY47-96" fmla="*/ 2336703 h 6858000"/>
              <a:gd name="connsiteX48-97" fmla="*/ 5238267 w 6128435"/>
              <a:gd name="connsiteY48-98" fmla="*/ 2337277 h 6858000"/>
              <a:gd name="connsiteX49-99" fmla="*/ 5242602 w 6128435"/>
              <a:gd name="connsiteY49-100" fmla="*/ 2346782 h 6858000"/>
              <a:gd name="connsiteX50-101" fmla="*/ 5247963 w 6128435"/>
              <a:gd name="connsiteY50-102" fmla="*/ 2364638 h 6858000"/>
              <a:gd name="connsiteX51-103" fmla="*/ 5276175 w 6128435"/>
              <a:gd name="connsiteY51-104" fmla="*/ 2407515 h 6858000"/>
              <a:gd name="connsiteX52-105" fmla="*/ 5271650 w 6128435"/>
              <a:gd name="connsiteY52-106" fmla="*/ 2440467 h 6858000"/>
              <a:gd name="connsiteX53-107" fmla="*/ 5271438 w 6128435"/>
              <a:gd name="connsiteY53-108" fmla="*/ 2447186 h 6858000"/>
              <a:gd name="connsiteX54-109" fmla="*/ 5271722 w 6128435"/>
              <a:gd name="connsiteY54-110" fmla="*/ 2447359 h 6858000"/>
              <a:gd name="connsiteX55-111" fmla="*/ 5272069 w 6128435"/>
              <a:gd name="connsiteY55-112" fmla="*/ 2454523 h 6858000"/>
              <a:gd name="connsiteX56-113" fmla="*/ 5271049 w 6128435"/>
              <a:gd name="connsiteY56-114" fmla="*/ 2459442 h 6858000"/>
              <a:gd name="connsiteX57-115" fmla="*/ 5270636 w 6128435"/>
              <a:gd name="connsiteY57-116" fmla="*/ 2472481 h 6858000"/>
              <a:gd name="connsiteX58-117" fmla="*/ 5272406 w 6128435"/>
              <a:gd name="connsiteY58-118" fmla="*/ 2477221 h 6858000"/>
              <a:gd name="connsiteX59-119" fmla="*/ 5307538 w 6128435"/>
              <a:gd name="connsiteY59-120" fmla="*/ 2514685 h 6858000"/>
              <a:gd name="connsiteX60-121" fmla="*/ 5337604 w 6128435"/>
              <a:gd name="connsiteY60-122" fmla="*/ 2597632 h 6858000"/>
              <a:gd name="connsiteX61-123" fmla="*/ 5407503 w 6128435"/>
              <a:gd name="connsiteY61-124" fmla="*/ 2786290 h 6858000"/>
              <a:gd name="connsiteX62-125" fmla="*/ 5407356 w 6128435"/>
              <a:gd name="connsiteY62-126" fmla="*/ 2787545 h 6858000"/>
              <a:gd name="connsiteX63-127" fmla="*/ 5411130 w 6128435"/>
              <a:gd name="connsiteY63-128" fmla="*/ 2788640 h 6858000"/>
              <a:gd name="connsiteX64-129" fmla="*/ 5416439 w 6128435"/>
              <a:gd name="connsiteY64-130" fmla="*/ 2805666 h 6858000"/>
              <a:gd name="connsiteX65-131" fmla="*/ 5416589 w 6128435"/>
              <a:gd name="connsiteY65-132" fmla="*/ 2810822 h 6858000"/>
              <a:gd name="connsiteX66-133" fmla="*/ 5418542 w 6128435"/>
              <a:gd name="connsiteY66-134" fmla="*/ 2817745 h 6858000"/>
              <a:gd name="connsiteX67-135" fmla="*/ 5418847 w 6128435"/>
              <a:gd name="connsiteY67-136" fmla="*/ 2817825 h 6858000"/>
              <a:gd name="connsiteX68-137" fmla="*/ 5423364 w 6128435"/>
              <a:gd name="connsiteY68-138" fmla="*/ 2858292 h 6858000"/>
              <a:gd name="connsiteX69-139" fmla="*/ 5479298 w 6128435"/>
              <a:gd name="connsiteY69-140" fmla="*/ 2947791 h 6858000"/>
              <a:gd name="connsiteX70-141" fmla="*/ 5481770 w 6128435"/>
              <a:gd name="connsiteY70-142" fmla="*/ 2951352 h 6858000"/>
              <a:gd name="connsiteX71-143" fmla="*/ 5481013 w 6128435"/>
              <a:gd name="connsiteY71-144" fmla="*/ 2973461 h 6858000"/>
              <a:gd name="connsiteX72-145" fmla="*/ 5482045 w 6128435"/>
              <a:gd name="connsiteY72-146" fmla="*/ 2984371 h 6858000"/>
              <a:gd name="connsiteX73-147" fmla="*/ 5479405 w 6128435"/>
              <a:gd name="connsiteY73-148" fmla="*/ 2988507 h 6858000"/>
              <a:gd name="connsiteX74-149" fmla="*/ 5482415 w 6128435"/>
              <a:gd name="connsiteY74-150" fmla="*/ 3004079 h 6858000"/>
              <a:gd name="connsiteX75-151" fmla="*/ 5483865 w 6128435"/>
              <a:gd name="connsiteY75-152" fmla="*/ 3005467 h 6858000"/>
              <a:gd name="connsiteX76-153" fmla="*/ 5482236 w 6128435"/>
              <a:gd name="connsiteY76-154" fmla="*/ 3019791 h 6858000"/>
              <a:gd name="connsiteX77-155" fmla="*/ 5475895 w 6128435"/>
              <a:gd name="connsiteY77-156" fmla="*/ 3033578 h 6858000"/>
              <a:gd name="connsiteX78-157" fmla="*/ 5477595 w 6128435"/>
              <a:gd name="connsiteY78-158" fmla="*/ 3250534 h 6858000"/>
              <a:gd name="connsiteX79-159" fmla="*/ 5532836 w 6128435"/>
              <a:gd name="connsiteY79-160" fmla="*/ 3353840 h 6858000"/>
              <a:gd name="connsiteX80-161" fmla="*/ 5561229 w 6128435"/>
              <a:gd name="connsiteY80-162" fmla="*/ 3395784 h 6858000"/>
              <a:gd name="connsiteX81-163" fmla="*/ 5589758 w 6128435"/>
              <a:gd name="connsiteY81-164" fmla="*/ 3506453 h 6858000"/>
              <a:gd name="connsiteX82-165" fmla="*/ 5596144 w 6128435"/>
              <a:gd name="connsiteY82-166" fmla="*/ 3534624 h 6858000"/>
              <a:gd name="connsiteX83-167" fmla="*/ 5597750 w 6128435"/>
              <a:gd name="connsiteY83-168" fmla="*/ 3534129 h 6858000"/>
              <a:gd name="connsiteX84-169" fmla="*/ 5599700 w 6128435"/>
              <a:gd name="connsiteY84-170" fmla="*/ 3547221 h 6858000"/>
              <a:gd name="connsiteX85-171" fmla="*/ 5615031 w 6128435"/>
              <a:gd name="connsiteY85-172" fmla="*/ 3557482 h 6858000"/>
              <a:gd name="connsiteX86-173" fmla="*/ 5618377 w 6128435"/>
              <a:gd name="connsiteY86-174" fmla="*/ 3588431 h 6858000"/>
              <a:gd name="connsiteX87-175" fmla="*/ 5612155 w 6128435"/>
              <a:gd name="connsiteY87-176" fmla="*/ 3589869 h 6858000"/>
              <a:gd name="connsiteX88-177" fmla="*/ 5620843 w 6128435"/>
              <a:gd name="connsiteY88-178" fmla="*/ 3606745 h 6858000"/>
              <a:gd name="connsiteX89-179" fmla="*/ 5655472 w 6128435"/>
              <a:gd name="connsiteY89-180" fmla="*/ 3678877 h 6858000"/>
              <a:gd name="connsiteX90-181" fmla="*/ 5680448 w 6128435"/>
              <a:gd name="connsiteY90-182" fmla="*/ 3717760 h 6858000"/>
              <a:gd name="connsiteX91-183" fmla="*/ 5683015 w 6128435"/>
              <a:gd name="connsiteY91-184" fmla="*/ 3762025 h 6858000"/>
              <a:gd name="connsiteX92-185" fmla="*/ 5696643 w 6128435"/>
              <a:gd name="connsiteY92-186" fmla="*/ 3773888 h 6858000"/>
              <a:gd name="connsiteX93-187" fmla="*/ 5699203 w 6128435"/>
              <a:gd name="connsiteY93-188" fmla="*/ 3775823 h 6858000"/>
              <a:gd name="connsiteX94-189" fmla="*/ 5704824 w 6128435"/>
              <a:gd name="connsiteY94-190" fmla="*/ 3785966 h 6858000"/>
              <a:gd name="connsiteX95-191" fmla="*/ 5712204 w 6128435"/>
              <a:gd name="connsiteY95-192" fmla="*/ 3785830 h 6858000"/>
              <a:gd name="connsiteX96-193" fmla="*/ 5724816 w 6128435"/>
              <a:gd name="connsiteY96-194" fmla="*/ 3798949 h 6858000"/>
              <a:gd name="connsiteX97-195" fmla="*/ 5733539 w 6128435"/>
              <a:gd name="connsiteY97-196" fmla="*/ 3818457 h 6858000"/>
              <a:gd name="connsiteX98-197" fmla="*/ 5768491 w 6128435"/>
              <a:gd name="connsiteY98-198" fmla="*/ 3914399 h 6858000"/>
              <a:gd name="connsiteX99-199" fmla="*/ 5793123 w 6128435"/>
              <a:gd name="connsiteY99-200" fmla="*/ 3969952 h 6858000"/>
              <a:gd name="connsiteX100-201" fmla="*/ 5808321 w 6128435"/>
              <a:gd name="connsiteY100-202" fmla="*/ 3988153 h 6858000"/>
              <a:gd name="connsiteX101-203" fmla="*/ 5825621 w 6128435"/>
              <a:gd name="connsiteY101-204" fmla="*/ 4015525 h 6858000"/>
              <a:gd name="connsiteX102-205" fmla="*/ 5860672 w 6128435"/>
              <a:gd name="connsiteY102-206" fmla="*/ 4061579 h 6858000"/>
              <a:gd name="connsiteX103-207" fmla="*/ 5872173 w 6128435"/>
              <a:gd name="connsiteY103-208" fmla="*/ 4088497 h 6858000"/>
              <a:gd name="connsiteX104-209" fmla="*/ 5883705 w 6128435"/>
              <a:gd name="connsiteY104-210" fmla="*/ 4101899 h 6858000"/>
              <a:gd name="connsiteX105-211" fmla="*/ 5885314 w 6128435"/>
              <a:gd name="connsiteY105-212" fmla="*/ 4108387 h 6858000"/>
              <a:gd name="connsiteX106-213" fmla="*/ 5894095 w 6128435"/>
              <a:gd name="connsiteY106-214" fmla="*/ 4128857 h 6858000"/>
              <a:gd name="connsiteX107-215" fmla="*/ 5898339 w 6128435"/>
              <a:gd name="connsiteY107-216" fmla="*/ 4140800 h 6858000"/>
              <a:gd name="connsiteX108-217" fmla="*/ 5899734 w 6128435"/>
              <a:gd name="connsiteY108-218" fmla="*/ 4145632 h 6858000"/>
              <a:gd name="connsiteX109-219" fmla="*/ 5897098 w 6128435"/>
              <a:gd name="connsiteY109-220" fmla="*/ 4157819 h 6858000"/>
              <a:gd name="connsiteX110-221" fmla="*/ 5904495 w 6128435"/>
              <a:gd name="connsiteY110-222" fmla="*/ 4170854 h 6858000"/>
              <a:gd name="connsiteX111-223" fmla="*/ 5903513 w 6128435"/>
              <a:gd name="connsiteY111-224" fmla="*/ 4187661 h 6858000"/>
              <a:gd name="connsiteX112-225" fmla="*/ 5909911 w 6128435"/>
              <a:gd name="connsiteY112-226" fmla="*/ 4189970 h 6858000"/>
              <a:gd name="connsiteX113-227" fmla="*/ 5917114 w 6128435"/>
              <a:gd name="connsiteY113-228" fmla="*/ 4213096 h 6858000"/>
              <a:gd name="connsiteX114-229" fmla="*/ 5921153 w 6128435"/>
              <a:gd name="connsiteY114-230" fmla="*/ 4236222 h 6858000"/>
              <a:gd name="connsiteX115-231" fmla="*/ 5924233 w 6128435"/>
              <a:gd name="connsiteY115-232" fmla="*/ 4242060 h 6858000"/>
              <a:gd name="connsiteX116-233" fmla="*/ 5923742 w 6128435"/>
              <a:gd name="connsiteY116-234" fmla="*/ 4265435 h 6858000"/>
              <a:gd name="connsiteX117-235" fmla="*/ 5928910 w 6128435"/>
              <a:gd name="connsiteY117-236" fmla="*/ 4300973 h 6858000"/>
              <a:gd name="connsiteX118-237" fmla="*/ 5939320 w 6128435"/>
              <a:gd name="connsiteY118-238" fmla="*/ 4340435 h 6858000"/>
              <a:gd name="connsiteX119-239" fmla="*/ 5936924 w 6128435"/>
              <a:gd name="connsiteY119-240" fmla="*/ 4353034 h 6858000"/>
              <a:gd name="connsiteX120-241" fmla="*/ 5946705 w 6128435"/>
              <a:gd name="connsiteY120-242" fmla="*/ 4428051 h 6858000"/>
              <a:gd name="connsiteX121-243" fmla="*/ 5949261 w 6128435"/>
              <a:gd name="connsiteY121-244" fmla="*/ 4449185 h 6858000"/>
              <a:gd name="connsiteX122-245" fmla="*/ 5957504 w 6128435"/>
              <a:gd name="connsiteY122-246" fmla="*/ 4465911 h 6858000"/>
              <a:gd name="connsiteX123-247" fmla="*/ 5964689 w 6128435"/>
              <a:gd name="connsiteY123-248" fmla="*/ 4468532 h 6858000"/>
              <a:gd name="connsiteX124-249" fmla="*/ 5967062 w 6128435"/>
              <a:gd name="connsiteY124-250" fmla="*/ 4479923 h 6858000"/>
              <a:gd name="connsiteX125-251" fmla="*/ 5968960 w 6128435"/>
              <a:gd name="connsiteY125-252" fmla="*/ 4482655 h 6858000"/>
              <a:gd name="connsiteX126-253" fmla="*/ 5978567 w 6128435"/>
              <a:gd name="connsiteY126-254" fmla="*/ 4498605 h 6858000"/>
              <a:gd name="connsiteX127-255" fmla="*/ 5967676 w 6128435"/>
              <a:gd name="connsiteY127-256" fmla="*/ 4540140 h 6858000"/>
              <a:gd name="connsiteX128-257" fmla="*/ 5980106 w 6128435"/>
              <a:gd name="connsiteY128-258" fmla="*/ 4585087 h 6858000"/>
              <a:gd name="connsiteX129-259" fmla="*/ 5986918 w 6128435"/>
              <a:gd name="connsiteY129-260" fmla="*/ 4764836 h 6858000"/>
              <a:gd name="connsiteX130-261" fmla="*/ 6013516 w 6128435"/>
              <a:gd name="connsiteY130-262" fmla="*/ 4786619 h 6858000"/>
              <a:gd name="connsiteX131-263" fmla="*/ 6025404 w 6128435"/>
              <a:gd name="connsiteY131-264" fmla="*/ 4858148 h 6858000"/>
              <a:gd name="connsiteX132-265" fmla="*/ 6007749 w 6128435"/>
              <a:gd name="connsiteY132-266" fmla="*/ 4964715 h 6858000"/>
              <a:gd name="connsiteX133-267" fmla="*/ 6005269 w 6128435"/>
              <a:gd name="connsiteY133-268" fmla="*/ 5150567 h 6858000"/>
              <a:gd name="connsiteX134-269" fmla="*/ 6001127 w 6128435"/>
              <a:gd name="connsiteY134-270" fmla="*/ 5164609 h 6858000"/>
              <a:gd name="connsiteX135-271" fmla="*/ 5996647 w 6128435"/>
              <a:gd name="connsiteY135-272" fmla="*/ 5185640 h 6858000"/>
              <a:gd name="connsiteX136-273" fmla="*/ 5998514 w 6128435"/>
              <a:gd name="connsiteY136-274" fmla="*/ 5189673 h 6858000"/>
              <a:gd name="connsiteX137-275" fmla="*/ 5995970 w 6128435"/>
              <a:gd name="connsiteY137-276" fmla="*/ 5221547 h 6858000"/>
              <a:gd name="connsiteX138-277" fmla="*/ 5997218 w 6128435"/>
              <a:gd name="connsiteY138-278" fmla="*/ 5222031 h 6858000"/>
              <a:gd name="connsiteX139-279" fmla="*/ 6002116 w 6128435"/>
              <a:gd name="connsiteY139-280" fmla="*/ 5231223 h 6858000"/>
              <a:gd name="connsiteX140-281" fmla="*/ 6008541 w 6128435"/>
              <a:gd name="connsiteY140-282" fmla="*/ 5248680 h 6858000"/>
              <a:gd name="connsiteX141-283" fmla="*/ 6039260 w 6128435"/>
              <a:gd name="connsiteY141-284" fmla="*/ 5289518 h 6858000"/>
              <a:gd name="connsiteX142-285" fmla="*/ 6036748 w 6128435"/>
              <a:gd name="connsiteY142-286" fmla="*/ 5322752 h 6858000"/>
              <a:gd name="connsiteX143-287" fmla="*/ 6036943 w 6128435"/>
              <a:gd name="connsiteY143-288" fmla="*/ 5329480 h 6858000"/>
              <a:gd name="connsiteX144-289" fmla="*/ 6037236 w 6128435"/>
              <a:gd name="connsiteY144-290" fmla="*/ 5329634 h 6858000"/>
              <a:gd name="connsiteX145-291" fmla="*/ 6038019 w 6128435"/>
              <a:gd name="connsiteY145-292" fmla="*/ 5336764 h 6858000"/>
              <a:gd name="connsiteX146-293" fmla="*/ 6037298 w 6128435"/>
              <a:gd name="connsiteY146-294" fmla="*/ 5341753 h 6858000"/>
              <a:gd name="connsiteX147-295" fmla="*/ 6037677 w 6128435"/>
              <a:gd name="connsiteY147-296" fmla="*/ 5354807 h 6858000"/>
              <a:gd name="connsiteX148-297" fmla="*/ 6039728 w 6128435"/>
              <a:gd name="connsiteY148-298" fmla="*/ 5359416 h 6858000"/>
              <a:gd name="connsiteX149-299" fmla="*/ 6043311 w 6128435"/>
              <a:gd name="connsiteY149-300" fmla="*/ 5361407 h 6858000"/>
              <a:gd name="connsiteX150-301" fmla="*/ 6042954 w 6128435"/>
              <a:gd name="connsiteY150-302" fmla="*/ 5362576 h 6858000"/>
              <a:gd name="connsiteX151-303" fmla="*/ 6053435 w 6128435"/>
              <a:gd name="connsiteY151-304" fmla="*/ 5387547 h 6858000"/>
              <a:gd name="connsiteX152-305" fmla="*/ 6065933 w 6128435"/>
              <a:gd name="connsiteY152-306" fmla="*/ 5443002 h 6858000"/>
              <a:gd name="connsiteX153-307" fmla="*/ 6068640 w 6128435"/>
              <a:gd name="connsiteY153-308" fmla="*/ 5474503 h 6858000"/>
              <a:gd name="connsiteX154-309" fmla="*/ 6080922 w 6128435"/>
              <a:gd name="connsiteY154-310" fmla="*/ 5561070 h 6858000"/>
              <a:gd name="connsiteX155-311" fmla="*/ 6096949 w 6128435"/>
              <a:gd name="connsiteY155-312" fmla="*/ 5648179 h 6858000"/>
              <a:gd name="connsiteX156-313" fmla="*/ 6125703 w 6128435"/>
              <a:gd name="connsiteY156-314" fmla="*/ 5692894 h 6858000"/>
              <a:gd name="connsiteX157-315" fmla="*/ 6126670 w 6128435"/>
              <a:gd name="connsiteY157-316" fmla="*/ 5697882 h 6858000"/>
              <a:gd name="connsiteX158-317" fmla="*/ 6124061 w 6128435"/>
              <a:gd name="connsiteY158-318" fmla="*/ 5710294 h 6858000"/>
              <a:gd name="connsiteX159-319" fmla="*/ 6122213 w 6128435"/>
              <a:gd name="connsiteY159-320" fmla="*/ 5714762 h 6858000"/>
              <a:gd name="connsiteX160-321" fmla="*/ 6121353 w 6128435"/>
              <a:gd name="connsiteY160-322" fmla="*/ 5721725 h 6858000"/>
              <a:gd name="connsiteX161-323" fmla="*/ 6121607 w 6128435"/>
              <a:gd name="connsiteY161-324" fmla="*/ 5721959 h 6858000"/>
              <a:gd name="connsiteX162-325" fmla="*/ 6120262 w 6128435"/>
              <a:gd name="connsiteY162-326" fmla="*/ 5728358 h 6858000"/>
              <a:gd name="connsiteX163-327" fmla="*/ 6110194 w 6128435"/>
              <a:gd name="connsiteY163-328" fmla="*/ 5758853 h 6858000"/>
              <a:gd name="connsiteX164-329" fmla="*/ 6127519 w 6128435"/>
              <a:gd name="connsiteY164-330" fmla="*/ 5865775 h 6858000"/>
              <a:gd name="connsiteX165-331" fmla="*/ 6128435 w 6128435"/>
              <a:gd name="connsiteY165-332" fmla="*/ 5870164 h 6858000"/>
              <a:gd name="connsiteX166-333" fmla="*/ 6119217 w 6128435"/>
              <a:gd name="connsiteY166-334" fmla="*/ 5888542 h 6858000"/>
              <a:gd name="connsiteX167-335" fmla="*/ 6115966 w 6128435"/>
              <a:gd name="connsiteY167-336" fmla="*/ 5898387 h 6858000"/>
              <a:gd name="connsiteX168-337" fmla="*/ 6111924 w 6128435"/>
              <a:gd name="connsiteY168-338" fmla="*/ 5900444 h 6858000"/>
              <a:gd name="connsiteX169-339" fmla="*/ 6108716 w 6128435"/>
              <a:gd name="connsiteY169-340" fmla="*/ 5915345 h 6858000"/>
              <a:gd name="connsiteX170-341" fmla="*/ 6109524 w 6128435"/>
              <a:gd name="connsiteY170-342" fmla="*/ 5917328 h 6858000"/>
              <a:gd name="connsiteX171-343" fmla="*/ 6102493 w 6128435"/>
              <a:gd name="connsiteY171-344" fmla="*/ 5928602 h 6858000"/>
              <a:gd name="connsiteX172-345" fmla="*/ 6056863 w 6128435"/>
              <a:gd name="connsiteY172-346" fmla="*/ 6000643 h 6858000"/>
              <a:gd name="connsiteX173-347" fmla="*/ 6045436 w 6128435"/>
              <a:gd name="connsiteY173-348" fmla="*/ 6124480 h 6858000"/>
              <a:gd name="connsiteX174-349" fmla="*/ 6030489 w 6128435"/>
              <a:gd name="connsiteY174-350" fmla="*/ 6317666 h 6858000"/>
              <a:gd name="connsiteX175-351" fmla="*/ 6007492 w 6128435"/>
              <a:gd name="connsiteY175-352" fmla="*/ 6440818 h 6858000"/>
              <a:gd name="connsiteX176-353" fmla="*/ 6009467 w 6128435"/>
              <a:gd name="connsiteY176-354" fmla="*/ 6487076 h 6858000"/>
              <a:gd name="connsiteX177-355" fmla="*/ 5995064 w 6128435"/>
              <a:gd name="connsiteY177-356" fmla="*/ 6540791 h 6858000"/>
              <a:gd name="connsiteX178-357" fmla="*/ 5996309 w 6128435"/>
              <a:gd name="connsiteY178-358" fmla="*/ 6543961 h 6858000"/>
              <a:gd name="connsiteX179-359" fmla="*/ 5996048 w 6128435"/>
              <a:gd name="connsiteY179-360" fmla="*/ 6555444 h 6858000"/>
              <a:gd name="connsiteX180-361" fmla="*/ 6002524 w 6128435"/>
              <a:gd name="connsiteY180-362" fmla="*/ 6560188 h 6858000"/>
              <a:gd name="connsiteX181-363" fmla="*/ 6006823 w 6128435"/>
              <a:gd name="connsiteY181-364" fmla="*/ 6578546 h 6858000"/>
              <a:gd name="connsiteX182-365" fmla="*/ 6004510 w 6128435"/>
              <a:gd name="connsiteY182-366" fmla="*/ 6599256 h 6858000"/>
              <a:gd name="connsiteX183-367" fmla="*/ 5986207 w 6128435"/>
              <a:gd name="connsiteY183-368" fmla="*/ 6695855 h 6858000"/>
              <a:gd name="connsiteX184-369" fmla="*/ 5979428 w 6128435"/>
              <a:gd name="connsiteY184-370" fmla="*/ 6754678 h 6858000"/>
              <a:gd name="connsiteX185-371" fmla="*/ 5983398 w 6128435"/>
              <a:gd name="connsiteY185-372" fmla="*/ 6778641 h 6858000"/>
              <a:gd name="connsiteX186-373" fmla="*/ 5984543 w 6128435"/>
              <a:gd name="connsiteY186-374" fmla="*/ 6811016 h 6858000"/>
              <a:gd name="connsiteX187-375" fmla="*/ 5981802 w 6128435"/>
              <a:gd name="connsiteY187-376" fmla="*/ 6838578 h 6858000"/>
              <a:gd name="connsiteX188-377" fmla="*/ 5979671 w 6128435"/>
              <a:gd name="connsiteY188-378" fmla="*/ 6858000 h 6858000"/>
              <a:gd name="connsiteX189-379" fmla="*/ 0 w 6128435"/>
              <a:gd name="connsiteY189-380" fmla="*/ 6858000 h 6858000"/>
              <a:gd name="connsiteX190-381" fmla="*/ 0 w 6128435"/>
              <a:gd name="connsiteY190-382" fmla="*/ 0 h 6858000"/>
              <a:gd name="connsiteX0-383" fmla="*/ 0 w 6128435"/>
              <a:gd name="connsiteY0-384" fmla="*/ 0 h 6858000"/>
              <a:gd name="connsiteX1-385" fmla="*/ 4965888 w 6128435"/>
              <a:gd name="connsiteY1-386" fmla="*/ 0 h 6858000"/>
              <a:gd name="connsiteX2-387" fmla="*/ 4967767 w 6128435"/>
              <a:gd name="connsiteY2-388" fmla="*/ 7930 h 6858000"/>
              <a:gd name="connsiteX3-389" fmla="*/ 4979444 w 6128435"/>
              <a:gd name="connsiteY3-390" fmla="*/ 43921 h 6858000"/>
              <a:gd name="connsiteX4-391" fmla="*/ 5021173 w 6128435"/>
              <a:gd name="connsiteY4-392" fmla="*/ 123738 h 6858000"/>
              <a:gd name="connsiteX5-393" fmla="*/ 5075458 w 6128435"/>
              <a:gd name="connsiteY5-394" fmla="*/ 264355 h 6858000"/>
              <a:gd name="connsiteX6-395" fmla="*/ 5081175 w 6128435"/>
              <a:gd name="connsiteY6-396" fmla="*/ 277448 h 6858000"/>
              <a:gd name="connsiteX7-397" fmla="*/ 5097011 w 6128435"/>
              <a:gd name="connsiteY7-398" fmla="*/ 355616 h 6858000"/>
              <a:gd name="connsiteX8-399" fmla="*/ 5130982 w 6128435"/>
              <a:gd name="connsiteY8-400" fmla="*/ 412030 h 6858000"/>
              <a:gd name="connsiteX9-401" fmla="*/ 5153000 w 6128435"/>
              <a:gd name="connsiteY9-402" fmla="*/ 507134 h 6858000"/>
              <a:gd name="connsiteX10-403" fmla="*/ 5171282 w 6128435"/>
              <a:gd name="connsiteY10-404" fmla="*/ 602071 h 6858000"/>
              <a:gd name="connsiteX11-405" fmla="*/ 5176196 w 6128435"/>
              <a:gd name="connsiteY11-406" fmla="*/ 636822 h 6858000"/>
              <a:gd name="connsiteX12-407" fmla="*/ 5201957 w 6128435"/>
              <a:gd name="connsiteY12-408" fmla="*/ 736835 h 6858000"/>
              <a:gd name="connsiteX13-409" fmla="*/ 5185452 w 6128435"/>
              <a:gd name="connsiteY13-410" fmla="*/ 745392 h 6858000"/>
              <a:gd name="connsiteX14-411" fmla="*/ 5189051 w 6128435"/>
              <a:gd name="connsiteY14-412" fmla="*/ 782518 h 6858000"/>
              <a:gd name="connsiteX15-413" fmla="*/ 5210428 w 6128435"/>
              <a:gd name="connsiteY15-414" fmla="*/ 815772 h 6858000"/>
              <a:gd name="connsiteX16-415" fmla="*/ 5221088 w 6128435"/>
              <a:gd name="connsiteY16-416" fmla="*/ 860193 h 6858000"/>
              <a:gd name="connsiteX17-417" fmla="*/ 5227653 w 6128435"/>
              <a:gd name="connsiteY17-418" fmla="*/ 886709 h 6858000"/>
              <a:gd name="connsiteX18-419" fmla="*/ 5230806 w 6128435"/>
              <a:gd name="connsiteY18-420" fmla="*/ 961354 h 6858000"/>
              <a:gd name="connsiteX19-421" fmla="*/ 5201018 w 6128435"/>
              <a:gd name="connsiteY19-422" fmla="*/ 1095027 h 6858000"/>
              <a:gd name="connsiteX20-423" fmla="*/ 5202153 w 6128435"/>
              <a:gd name="connsiteY20-424" fmla="*/ 1133224 h 6858000"/>
              <a:gd name="connsiteX21-425" fmla="*/ 5207370 w 6128435"/>
              <a:gd name="connsiteY21-426" fmla="*/ 1138097 h 6858000"/>
              <a:gd name="connsiteX22-427" fmla="*/ 5189234 w 6128435"/>
              <a:gd name="connsiteY22-428" fmla="*/ 1193495 h 6858000"/>
              <a:gd name="connsiteX23-429" fmla="*/ 5202769 w 6128435"/>
              <a:gd name="connsiteY23-430" fmla="*/ 1269450 h 6858000"/>
              <a:gd name="connsiteX24-431" fmla="*/ 5225968 w 6128435"/>
              <a:gd name="connsiteY24-432" fmla="*/ 1357994 h 6858000"/>
              <a:gd name="connsiteX25-433" fmla="*/ 5233819 w 6128435"/>
              <a:gd name="connsiteY25-434" fmla="*/ 1380922 h 6858000"/>
              <a:gd name="connsiteX26-435" fmla="*/ 5237226 w 6128435"/>
              <a:gd name="connsiteY26-436" fmla="*/ 1441327 h 6858000"/>
              <a:gd name="connsiteX27-437" fmla="*/ 5244434 w 6128435"/>
              <a:gd name="connsiteY27-438" fmla="*/ 1580810 h 6858000"/>
              <a:gd name="connsiteX28-439" fmla="*/ 5251453 w 6128435"/>
              <a:gd name="connsiteY28-440" fmla="*/ 1583934 h 6858000"/>
              <a:gd name="connsiteX29-441" fmla="*/ 5253136 w 6128435"/>
              <a:gd name="connsiteY29-442" fmla="*/ 1595457 h 6858000"/>
              <a:gd name="connsiteX30-443" fmla="*/ 5254863 w 6128435"/>
              <a:gd name="connsiteY30-444" fmla="*/ 1598311 h 6858000"/>
              <a:gd name="connsiteX31-445" fmla="*/ 5263491 w 6128435"/>
              <a:gd name="connsiteY31-446" fmla="*/ 1614889 h 6858000"/>
              <a:gd name="connsiteX32-447" fmla="*/ 5250095 w 6128435"/>
              <a:gd name="connsiteY32-448" fmla="*/ 1655519 h 6858000"/>
              <a:gd name="connsiteX33-449" fmla="*/ 5259788 w 6128435"/>
              <a:gd name="connsiteY33-450" fmla="*/ 1701198 h 6858000"/>
              <a:gd name="connsiteX34-451" fmla="*/ 5255696 w 6128435"/>
              <a:gd name="connsiteY34-452" fmla="*/ 1880842 h 6858000"/>
              <a:gd name="connsiteX35-453" fmla="*/ 5280947 w 6128435"/>
              <a:gd name="connsiteY35-454" fmla="*/ 1904438 h 6858000"/>
              <a:gd name="connsiteX36-455" fmla="*/ 5288486 w 6128435"/>
              <a:gd name="connsiteY36-456" fmla="*/ 1976575 h 6858000"/>
              <a:gd name="connsiteX37-457" fmla="*/ 5252592 w 6128435"/>
              <a:gd name="connsiteY37-458" fmla="*/ 2092210 h 6858000"/>
              <a:gd name="connsiteX38-459" fmla="*/ 5264303 w 6128435"/>
              <a:gd name="connsiteY38-460" fmla="*/ 2225157 h 6858000"/>
              <a:gd name="connsiteX39-461" fmla="*/ 5254949 w 6128435"/>
              <a:gd name="connsiteY39-462" fmla="*/ 2236160 h 6858000"/>
              <a:gd name="connsiteX40-463" fmla="*/ 5250104 w 6128435"/>
              <a:gd name="connsiteY40-464" fmla="*/ 2249166 h 6858000"/>
              <a:gd name="connsiteX41-465" fmla="*/ 5251214 w 6128435"/>
              <a:gd name="connsiteY41-466" fmla="*/ 2250944 h 6858000"/>
              <a:gd name="connsiteX42-467" fmla="*/ 5250644 w 6128435"/>
              <a:gd name="connsiteY42-468" fmla="*/ 2266619 h 6858000"/>
              <a:gd name="connsiteX43-469" fmla="*/ 5247111 w 6128435"/>
              <a:gd name="connsiteY43-470" fmla="*/ 2269679 h 6858000"/>
              <a:gd name="connsiteX44-471" fmla="*/ 5245653 w 6128435"/>
              <a:gd name="connsiteY44-472" fmla="*/ 2280317 h 6858000"/>
              <a:gd name="connsiteX45-473" fmla="*/ 5239901 w 6128435"/>
              <a:gd name="connsiteY45-474" fmla="*/ 2300961 h 6858000"/>
              <a:gd name="connsiteX46-475" fmla="*/ 5241522 w 6128435"/>
              <a:gd name="connsiteY46-476" fmla="*/ 2305114 h 6858000"/>
              <a:gd name="connsiteX47-477" fmla="*/ 5237050 w 6128435"/>
              <a:gd name="connsiteY47-478" fmla="*/ 2336703 h 6858000"/>
              <a:gd name="connsiteX48-479" fmla="*/ 5238267 w 6128435"/>
              <a:gd name="connsiteY48-480" fmla="*/ 2337277 h 6858000"/>
              <a:gd name="connsiteX49-481" fmla="*/ 5242602 w 6128435"/>
              <a:gd name="connsiteY49-482" fmla="*/ 2346782 h 6858000"/>
              <a:gd name="connsiteX50-483" fmla="*/ 5247963 w 6128435"/>
              <a:gd name="connsiteY50-484" fmla="*/ 2364638 h 6858000"/>
              <a:gd name="connsiteX51-485" fmla="*/ 5276175 w 6128435"/>
              <a:gd name="connsiteY51-486" fmla="*/ 2407515 h 6858000"/>
              <a:gd name="connsiteX52-487" fmla="*/ 5271650 w 6128435"/>
              <a:gd name="connsiteY52-488" fmla="*/ 2440467 h 6858000"/>
              <a:gd name="connsiteX53-489" fmla="*/ 5271438 w 6128435"/>
              <a:gd name="connsiteY53-490" fmla="*/ 2447186 h 6858000"/>
              <a:gd name="connsiteX54-491" fmla="*/ 5271722 w 6128435"/>
              <a:gd name="connsiteY54-492" fmla="*/ 2447359 h 6858000"/>
              <a:gd name="connsiteX55-493" fmla="*/ 5272069 w 6128435"/>
              <a:gd name="connsiteY55-494" fmla="*/ 2454523 h 6858000"/>
              <a:gd name="connsiteX56-495" fmla="*/ 5271049 w 6128435"/>
              <a:gd name="connsiteY56-496" fmla="*/ 2459442 h 6858000"/>
              <a:gd name="connsiteX57-497" fmla="*/ 5270636 w 6128435"/>
              <a:gd name="connsiteY57-498" fmla="*/ 2472481 h 6858000"/>
              <a:gd name="connsiteX58-499" fmla="*/ 5272406 w 6128435"/>
              <a:gd name="connsiteY58-500" fmla="*/ 2477221 h 6858000"/>
              <a:gd name="connsiteX59-501" fmla="*/ 5307538 w 6128435"/>
              <a:gd name="connsiteY59-502" fmla="*/ 2514685 h 6858000"/>
              <a:gd name="connsiteX60-503" fmla="*/ 5337604 w 6128435"/>
              <a:gd name="connsiteY60-504" fmla="*/ 2597632 h 6858000"/>
              <a:gd name="connsiteX61-505" fmla="*/ 5407503 w 6128435"/>
              <a:gd name="connsiteY61-506" fmla="*/ 2786290 h 6858000"/>
              <a:gd name="connsiteX62-507" fmla="*/ 5407356 w 6128435"/>
              <a:gd name="connsiteY62-508" fmla="*/ 2787545 h 6858000"/>
              <a:gd name="connsiteX63-509" fmla="*/ 5411130 w 6128435"/>
              <a:gd name="connsiteY63-510" fmla="*/ 2788640 h 6858000"/>
              <a:gd name="connsiteX64-511" fmla="*/ 5416439 w 6128435"/>
              <a:gd name="connsiteY64-512" fmla="*/ 2805666 h 6858000"/>
              <a:gd name="connsiteX65-513" fmla="*/ 5416589 w 6128435"/>
              <a:gd name="connsiteY65-514" fmla="*/ 2810822 h 6858000"/>
              <a:gd name="connsiteX66-515" fmla="*/ 5418542 w 6128435"/>
              <a:gd name="connsiteY66-516" fmla="*/ 2817745 h 6858000"/>
              <a:gd name="connsiteX67-517" fmla="*/ 5418847 w 6128435"/>
              <a:gd name="connsiteY67-518" fmla="*/ 2817825 h 6858000"/>
              <a:gd name="connsiteX68-519" fmla="*/ 5423364 w 6128435"/>
              <a:gd name="connsiteY68-520" fmla="*/ 2858292 h 6858000"/>
              <a:gd name="connsiteX69-521" fmla="*/ 5479298 w 6128435"/>
              <a:gd name="connsiteY69-522" fmla="*/ 2947791 h 6858000"/>
              <a:gd name="connsiteX70-523" fmla="*/ 5481770 w 6128435"/>
              <a:gd name="connsiteY70-524" fmla="*/ 2951352 h 6858000"/>
              <a:gd name="connsiteX71-525" fmla="*/ 5481013 w 6128435"/>
              <a:gd name="connsiteY71-526" fmla="*/ 2973461 h 6858000"/>
              <a:gd name="connsiteX72-527" fmla="*/ 5482045 w 6128435"/>
              <a:gd name="connsiteY72-528" fmla="*/ 2984371 h 6858000"/>
              <a:gd name="connsiteX73-529" fmla="*/ 5479405 w 6128435"/>
              <a:gd name="connsiteY73-530" fmla="*/ 2988507 h 6858000"/>
              <a:gd name="connsiteX74-531" fmla="*/ 5482415 w 6128435"/>
              <a:gd name="connsiteY74-532" fmla="*/ 3004079 h 6858000"/>
              <a:gd name="connsiteX75-533" fmla="*/ 5483865 w 6128435"/>
              <a:gd name="connsiteY75-534" fmla="*/ 3005467 h 6858000"/>
              <a:gd name="connsiteX76-535" fmla="*/ 5482236 w 6128435"/>
              <a:gd name="connsiteY76-536" fmla="*/ 3019791 h 6858000"/>
              <a:gd name="connsiteX77-537" fmla="*/ 5475895 w 6128435"/>
              <a:gd name="connsiteY77-538" fmla="*/ 3033578 h 6858000"/>
              <a:gd name="connsiteX78-539" fmla="*/ 5477595 w 6128435"/>
              <a:gd name="connsiteY78-540" fmla="*/ 3250534 h 6858000"/>
              <a:gd name="connsiteX79-541" fmla="*/ 5532836 w 6128435"/>
              <a:gd name="connsiteY79-542" fmla="*/ 3353840 h 6858000"/>
              <a:gd name="connsiteX80-543" fmla="*/ 5561229 w 6128435"/>
              <a:gd name="connsiteY80-544" fmla="*/ 3395784 h 6858000"/>
              <a:gd name="connsiteX81-545" fmla="*/ 5589758 w 6128435"/>
              <a:gd name="connsiteY81-546" fmla="*/ 3506453 h 6858000"/>
              <a:gd name="connsiteX82-547" fmla="*/ 5596144 w 6128435"/>
              <a:gd name="connsiteY82-548" fmla="*/ 3534624 h 6858000"/>
              <a:gd name="connsiteX83-549" fmla="*/ 5597750 w 6128435"/>
              <a:gd name="connsiteY83-550" fmla="*/ 3534129 h 6858000"/>
              <a:gd name="connsiteX84-551" fmla="*/ 5599700 w 6128435"/>
              <a:gd name="connsiteY84-552" fmla="*/ 3547221 h 6858000"/>
              <a:gd name="connsiteX85-553" fmla="*/ 5615031 w 6128435"/>
              <a:gd name="connsiteY85-554" fmla="*/ 3557482 h 6858000"/>
              <a:gd name="connsiteX86-555" fmla="*/ 5618377 w 6128435"/>
              <a:gd name="connsiteY86-556" fmla="*/ 3588431 h 6858000"/>
              <a:gd name="connsiteX87-557" fmla="*/ 5612155 w 6128435"/>
              <a:gd name="connsiteY87-558" fmla="*/ 3589869 h 6858000"/>
              <a:gd name="connsiteX88-559" fmla="*/ 5620843 w 6128435"/>
              <a:gd name="connsiteY88-560" fmla="*/ 3606745 h 6858000"/>
              <a:gd name="connsiteX89-561" fmla="*/ 5655472 w 6128435"/>
              <a:gd name="connsiteY89-562" fmla="*/ 3678877 h 6858000"/>
              <a:gd name="connsiteX90-563" fmla="*/ 5680448 w 6128435"/>
              <a:gd name="connsiteY90-564" fmla="*/ 3717760 h 6858000"/>
              <a:gd name="connsiteX91-565" fmla="*/ 5683015 w 6128435"/>
              <a:gd name="connsiteY91-566" fmla="*/ 3762025 h 6858000"/>
              <a:gd name="connsiteX92-567" fmla="*/ 5696643 w 6128435"/>
              <a:gd name="connsiteY92-568" fmla="*/ 3773888 h 6858000"/>
              <a:gd name="connsiteX93-569" fmla="*/ 5699203 w 6128435"/>
              <a:gd name="connsiteY93-570" fmla="*/ 3775823 h 6858000"/>
              <a:gd name="connsiteX94-571" fmla="*/ 5704824 w 6128435"/>
              <a:gd name="connsiteY94-572" fmla="*/ 3785966 h 6858000"/>
              <a:gd name="connsiteX95-573" fmla="*/ 5712204 w 6128435"/>
              <a:gd name="connsiteY95-574" fmla="*/ 3785830 h 6858000"/>
              <a:gd name="connsiteX96-575" fmla="*/ 5724816 w 6128435"/>
              <a:gd name="connsiteY96-576" fmla="*/ 3798949 h 6858000"/>
              <a:gd name="connsiteX97-577" fmla="*/ 5733539 w 6128435"/>
              <a:gd name="connsiteY97-578" fmla="*/ 3818457 h 6858000"/>
              <a:gd name="connsiteX98-579" fmla="*/ 5768491 w 6128435"/>
              <a:gd name="connsiteY98-580" fmla="*/ 3914399 h 6858000"/>
              <a:gd name="connsiteX99-581" fmla="*/ 5793123 w 6128435"/>
              <a:gd name="connsiteY99-582" fmla="*/ 3969952 h 6858000"/>
              <a:gd name="connsiteX100-583" fmla="*/ 5808321 w 6128435"/>
              <a:gd name="connsiteY100-584" fmla="*/ 3988153 h 6858000"/>
              <a:gd name="connsiteX101-585" fmla="*/ 5825621 w 6128435"/>
              <a:gd name="connsiteY101-586" fmla="*/ 4015525 h 6858000"/>
              <a:gd name="connsiteX102-587" fmla="*/ 5860672 w 6128435"/>
              <a:gd name="connsiteY102-588" fmla="*/ 4061579 h 6858000"/>
              <a:gd name="connsiteX103-589" fmla="*/ 5872173 w 6128435"/>
              <a:gd name="connsiteY103-590" fmla="*/ 4088497 h 6858000"/>
              <a:gd name="connsiteX104-591" fmla="*/ 5883705 w 6128435"/>
              <a:gd name="connsiteY104-592" fmla="*/ 4101899 h 6858000"/>
              <a:gd name="connsiteX105-593" fmla="*/ 5885314 w 6128435"/>
              <a:gd name="connsiteY105-594" fmla="*/ 4108387 h 6858000"/>
              <a:gd name="connsiteX106-595" fmla="*/ 5894095 w 6128435"/>
              <a:gd name="connsiteY106-596" fmla="*/ 4128857 h 6858000"/>
              <a:gd name="connsiteX107-597" fmla="*/ 5898339 w 6128435"/>
              <a:gd name="connsiteY107-598" fmla="*/ 4140800 h 6858000"/>
              <a:gd name="connsiteX108-599" fmla="*/ 5899734 w 6128435"/>
              <a:gd name="connsiteY108-600" fmla="*/ 4145632 h 6858000"/>
              <a:gd name="connsiteX109-601" fmla="*/ 5897098 w 6128435"/>
              <a:gd name="connsiteY109-602" fmla="*/ 4157819 h 6858000"/>
              <a:gd name="connsiteX110-603" fmla="*/ 5904495 w 6128435"/>
              <a:gd name="connsiteY110-604" fmla="*/ 4170854 h 6858000"/>
              <a:gd name="connsiteX111-605" fmla="*/ 5903513 w 6128435"/>
              <a:gd name="connsiteY111-606" fmla="*/ 4187661 h 6858000"/>
              <a:gd name="connsiteX112-607" fmla="*/ 5909911 w 6128435"/>
              <a:gd name="connsiteY112-608" fmla="*/ 4189970 h 6858000"/>
              <a:gd name="connsiteX113-609" fmla="*/ 5917114 w 6128435"/>
              <a:gd name="connsiteY113-610" fmla="*/ 4213096 h 6858000"/>
              <a:gd name="connsiteX114-611" fmla="*/ 5921153 w 6128435"/>
              <a:gd name="connsiteY114-612" fmla="*/ 4236222 h 6858000"/>
              <a:gd name="connsiteX115-613" fmla="*/ 5924233 w 6128435"/>
              <a:gd name="connsiteY115-614" fmla="*/ 4242060 h 6858000"/>
              <a:gd name="connsiteX116-615" fmla="*/ 5923742 w 6128435"/>
              <a:gd name="connsiteY116-616" fmla="*/ 4265435 h 6858000"/>
              <a:gd name="connsiteX117-617" fmla="*/ 5928910 w 6128435"/>
              <a:gd name="connsiteY117-618" fmla="*/ 4300973 h 6858000"/>
              <a:gd name="connsiteX118-619" fmla="*/ 5939320 w 6128435"/>
              <a:gd name="connsiteY118-620" fmla="*/ 4340435 h 6858000"/>
              <a:gd name="connsiteX119-621" fmla="*/ 5946705 w 6128435"/>
              <a:gd name="connsiteY119-622" fmla="*/ 4428051 h 6858000"/>
              <a:gd name="connsiteX120-623" fmla="*/ 5949261 w 6128435"/>
              <a:gd name="connsiteY120-624" fmla="*/ 4449185 h 6858000"/>
              <a:gd name="connsiteX121-625" fmla="*/ 5957504 w 6128435"/>
              <a:gd name="connsiteY121-626" fmla="*/ 4465911 h 6858000"/>
              <a:gd name="connsiteX122-627" fmla="*/ 5964689 w 6128435"/>
              <a:gd name="connsiteY122-628" fmla="*/ 4468532 h 6858000"/>
              <a:gd name="connsiteX123-629" fmla="*/ 5967062 w 6128435"/>
              <a:gd name="connsiteY123-630" fmla="*/ 4479923 h 6858000"/>
              <a:gd name="connsiteX124-631" fmla="*/ 5968960 w 6128435"/>
              <a:gd name="connsiteY124-632" fmla="*/ 4482655 h 6858000"/>
              <a:gd name="connsiteX125-633" fmla="*/ 5978567 w 6128435"/>
              <a:gd name="connsiteY125-634" fmla="*/ 4498605 h 6858000"/>
              <a:gd name="connsiteX126-635" fmla="*/ 5967676 w 6128435"/>
              <a:gd name="connsiteY126-636" fmla="*/ 4540140 h 6858000"/>
              <a:gd name="connsiteX127-637" fmla="*/ 5980106 w 6128435"/>
              <a:gd name="connsiteY127-638" fmla="*/ 4585087 h 6858000"/>
              <a:gd name="connsiteX128-639" fmla="*/ 5986918 w 6128435"/>
              <a:gd name="connsiteY128-640" fmla="*/ 4764836 h 6858000"/>
              <a:gd name="connsiteX129-641" fmla="*/ 6013516 w 6128435"/>
              <a:gd name="connsiteY129-642" fmla="*/ 4786619 h 6858000"/>
              <a:gd name="connsiteX130-643" fmla="*/ 6025404 w 6128435"/>
              <a:gd name="connsiteY130-644" fmla="*/ 4858148 h 6858000"/>
              <a:gd name="connsiteX131-645" fmla="*/ 6007749 w 6128435"/>
              <a:gd name="connsiteY131-646" fmla="*/ 4964715 h 6858000"/>
              <a:gd name="connsiteX132-647" fmla="*/ 6005269 w 6128435"/>
              <a:gd name="connsiteY132-648" fmla="*/ 5150567 h 6858000"/>
              <a:gd name="connsiteX133-649" fmla="*/ 6001127 w 6128435"/>
              <a:gd name="connsiteY133-650" fmla="*/ 5164609 h 6858000"/>
              <a:gd name="connsiteX134-651" fmla="*/ 5996647 w 6128435"/>
              <a:gd name="connsiteY134-652" fmla="*/ 5185640 h 6858000"/>
              <a:gd name="connsiteX135-653" fmla="*/ 5998514 w 6128435"/>
              <a:gd name="connsiteY135-654" fmla="*/ 5189673 h 6858000"/>
              <a:gd name="connsiteX136-655" fmla="*/ 5995970 w 6128435"/>
              <a:gd name="connsiteY136-656" fmla="*/ 5221547 h 6858000"/>
              <a:gd name="connsiteX137-657" fmla="*/ 5997218 w 6128435"/>
              <a:gd name="connsiteY137-658" fmla="*/ 5222031 h 6858000"/>
              <a:gd name="connsiteX138-659" fmla="*/ 6002116 w 6128435"/>
              <a:gd name="connsiteY138-660" fmla="*/ 5231223 h 6858000"/>
              <a:gd name="connsiteX139-661" fmla="*/ 6008541 w 6128435"/>
              <a:gd name="connsiteY139-662" fmla="*/ 5248680 h 6858000"/>
              <a:gd name="connsiteX140-663" fmla="*/ 6039260 w 6128435"/>
              <a:gd name="connsiteY140-664" fmla="*/ 5289518 h 6858000"/>
              <a:gd name="connsiteX141-665" fmla="*/ 6036748 w 6128435"/>
              <a:gd name="connsiteY141-666" fmla="*/ 5322752 h 6858000"/>
              <a:gd name="connsiteX142-667" fmla="*/ 6036943 w 6128435"/>
              <a:gd name="connsiteY142-668" fmla="*/ 5329480 h 6858000"/>
              <a:gd name="connsiteX143-669" fmla="*/ 6037236 w 6128435"/>
              <a:gd name="connsiteY143-670" fmla="*/ 5329634 h 6858000"/>
              <a:gd name="connsiteX144-671" fmla="*/ 6038019 w 6128435"/>
              <a:gd name="connsiteY144-672" fmla="*/ 5336764 h 6858000"/>
              <a:gd name="connsiteX145-673" fmla="*/ 6037298 w 6128435"/>
              <a:gd name="connsiteY145-674" fmla="*/ 5341753 h 6858000"/>
              <a:gd name="connsiteX146-675" fmla="*/ 6037677 w 6128435"/>
              <a:gd name="connsiteY146-676" fmla="*/ 5354807 h 6858000"/>
              <a:gd name="connsiteX147-677" fmla="*/ 6039728 w 6128435"/>
              <a:gd name="connsiteY147-678" fmla="*/ 5359416 h 6858000"/>
              <a:gd name="connsiteX148-679" fmla="*/ 6043311 w 6128435"/>
              <a:gd name="connsiteY148-680" fmla="*/ 5361407 h 6858000"/>
              <a:gd name="connsiteX149-681" fmla="*/ 6042954 w 6128435"/>
              <a:gd name="connsiteY149-682" fmla="*/ 5362576 h 6858000"/>
              <a:gd name="connsiteX150-683" fmla="*/ 6053435 w 6128435"/>
              <a:gd name="connsiteY150-684" fmla="*/ 5387547 h 6858000"/>
              <a:gd name="connsiteX151-685" fmla="*/ 6065933 w 6128435"/>
              <a:gd name="connsiteY151-686" fmla="*/ 5443002 h 6858000"/>
              <a:gd name="connsiteX152-687" fmla="*/ 6068640 w 6128435"/>
              <a:gd name="connsiteY152-688" fmla="*/ 5474503 h 6858000"/>
              <a:gd name="connsiteX153-689" fmla="*/ 6080922 w 6128435"/>
              <a:gd name="connsiteY153-690" fmla="*/ 5561070 h 6858000"/>
              <a:gd name="connsiteX154-691" fmla="*/ 6096949 w 6128435"/>
              <a:gd name="connsiteY154-692" fmla="*/ 5648179 h 6858000"/>
              <a:gd name="connsiteX155-693" fmla="*/ 6125703 w 6128435"/>
              <a:gd name="connsiteY155-694" fmla="*/ 5692894 h 6858000"/>
              <a:gd name="connsiteX156-695" fmla="*/ 6126670 w 6128435"/>
              <a:gd name="connsiteY156-696" fmla="*/ 5697882 h 6858000"/>
              <a:gd name="connsiteX157-697" fmla="*/ 6124061 w 6128435"/>
              <a:gd name="connsiteY157-698" fmla="*/ 5710294 h 6858000"/>
              <a:gd name="connsiteX158-699" fmla="*/ 6122213 w 6128435"/>
              <a:gd name="connsiteY158-700" fmla="*/ 5714762 h 6858000"/>
              <a:gd name="connsiteX159-701" fmla="*/ 6121353 w 6128435"/>
              <a:gd name="connsiteY159-702" fmla="*/ 5721725 h 6858000"/>
              <a:gd name="connsiteX160-703" fmla="*/ 6121607 w 6128435"/>
              <a:gd name="connsiteY160-704" fmla="*/ 5721959 h 6858000"/>
              <a:gd name="connsiteX161-705" fmla="*/ 6120262 w 6128435"/>
              <a:gd name="connsiteY161-706" fmla="*/ 5728358 h 6858000"/>
              <a:gd name="connsiteX162-707" fmla="*/ 6110194 w 6128435"/>
              <a:gd name="connsiteY162-708" fmla="*/ 5758853 h 6858000"/>
              <a:gd name="connsiteX163-709" fmla="*/ 6127519 w 6128435"/>
              <a:gd name="connsiteY163-710" fmla="*/ 5865775 h 6858000"/>
              <a:gd name="connsiteX164-711" fmla="*/ 6128435 w 6128435"/>
              <a:gd name="connsiteY164-712" fmla="*/ 5870164 h 6858000"/>
              <a:gd name="connsiteX165-713" fmla="*/ 6119217 w 6128435"/>
              <a:gd name="connsiteY165-714" fmla="*/ 5888542 h 6858000"/>
              <a:gd name="connsiteX166-715" fmla="*/ 6115966 w 6128435"/>
              <a:gd name="connsiteY166-716" fmla="*/ 5898387 h 6858000"/>
              <a:gd name="connsiteX167-717" fmla="*/ 6111924 w 6128435"/>
              <a:gd name="connsiteY167-718" fmla="*/ 5900444 h 6858000"/>
              <a:gd name="connsiteX168-719" fmla="*/ 6108716 w 6128435"/>
              <a:gd name="connsiteY168-720" fmla="*/ 5915345 h 6858000"/>
              <a:gd name="connsiteX169-721" fmla="*/ 6109524 w 6128435"/>
              <a:gd name="connsiteY169-722" fmla="*/ 5917328 h 6858000"/>
              <a:gd name="connsiteX170-723" fmla="*/ 6102493 w 6128435"/>
              <a:gd name="connsiteY170-724" fmla="*/ 5928602 h 6858000"/>
              <a:gd name="connsiteX171-725" fmla="*/ 6056863 w 6128435"/>
              <a:gd name="connsiteY171-726" fmla="*/ 6000643 h 6858000"/>
              <a:gd name="connsiteX172-727" fmla="*/ 6045436 w 6128435"/>
              <a:gd name="connsiteY172-728" fmla="*/ 6124480 h 6858000"/>
              <a:gd name="connsiteX173-729" fmla="*/ 6030489 w 6128435"/>
              <a:gd name="connsiteY173-730" fmla="*/ 6317666 h 6858000"/>
              <a:gd name="connsiteX174-731" fmla="*/ 6007492 w 6128435"/>
              <a:gd name="connsiteY174-732" fmla="*/ 6440818 h 6858000"/>
              <a:gd name="connsiteX175-733" fmla="*/ 6009467 w 6128435"/>
              <a:gd name="connsiteY175-734" fmla="*/ 6487076 h 6858000"/>
              <a:gd name="connsiteX176-735" fmla="*/ 5995064 w 6128435"/>
              <a:gd name="connsiteY176-736" fmla="*/ 6540791 h 6858000"/>
              <a:gd name="connsiteX177-737" fmla="*/ 5996309 w 6128435"/>
              <a:gd name="connsiteY177-738" fmla="*/ 6543961 h 6858000"/>
              <a:gd name="connsiteX178-739" fmla="*/ 5996048 w 6128435"/>
              <a:gd name="connsiteY178-740" fmla="*/ 6555444 h 6858000"/>
              <a:gd name="connsiteX179-741" fmla="*/ 6002524 w 6128435"/>
              <a:gd name="connsiteY179-742" fmla="*/ 6560188 h 6858000"/>
              <a:gd name="connsiteX180-743" fmla="*/ 6006823 w 6128435"/>
              <a:gd name="connsiteY180-744" fmla="*/ 6578546 h 6858000"/>
              <a:gd name="connsiteX181-745" fmla="*/ 6004510 w 6128435"/>
              <a:gd name="connsiteY181-746" fmla="*/ 6599256 h 6858000"/>
              <a:gd name="connsiteX182-747" fmla="*/ 5986207 w 6128435"/>
              <a:gd name="connsiteY182-748" fmla="*/ 6695855 h 6858000"/>
              <a:gd name="connsiteX183-749" fmla="*/ 5979428 w 6128435"/>
              <a:gd name="connsiteY183-750" fmla="*/ 6754678 h 6858000"/>
              <a:gd name="connsiteX184-751" fmla="*/ 5983398 w 6128435"/>
              <a:gd name="connsiteY184-752" fmla="*/ 6778641 h 6858000"/>
              <a:gd name="connsiteX185-753" fmla="*/ 5984543 w 6128435"/>
              <a:gd name="connsiteY185-754" fmla="*/ 6811016 h 6858000"/>
              <a:gd name="connsiteX186-755" fmla="*/ 5981802 w 6128435"/>
              <a:gd name="connsiteY186-756" fmla="*/ 6838578 h 6858000"/>
              <a:gd name="connsiteX187-757" fmla="*/ 5979671 w 6128435"/>
              <a:gd name="connsiteY187-758" fmla="*/ 6858000 h 6858000"/>
              <a:gd name="connsiteX188-759" fmla="*/ 0 w 6128435"/>
              <a:gd name="connsiteY188-760" fmla="*/ 6858000 h 6858000"/>
              <a:gd name="connsiteX189-761" fmla="*/ 0 w 6128435"/>
              <a:gd name="connsiteY189-762" fmla="*/ 0 h 6858000"/>
              <a:gd name="connsiteX0-763" fmla="*/ 0 w 6128435"/>
              <a:gd name="connsiteY0-764" fmla="*/ 0 h 6858000"/>
              <a:gd name="connsiteX1-765" fmla="*/ 4965888 w 6128435"/>
              <a:gd name="connsiteY1-766" fmla="*/ 0 h 6858000"/>
              <a:gd name="connsiteX2-767" fmla="*/ 4967767 w 6128435"/>
              <a:gd name="connsiteY2-768" fmla="*/ 7930 h 6858000"/>
              <a:gd name="connsiteX3-769" fmla="*/ 4979444 w 6128435"/>
              <a:gd name="connsiteY3-770" fmla="*/ 43921 h 6858000"/>
              <a:gd name="connsiteX4-771" fmla="*/ 5021173 w 6128435"/>
              <a:gd name="connsiteY4-772" fmla="*/ 123738 h 6858000"/>
              <a:gd name="connsiteX5-773" fmla="*/ 5075458 w 6128435"/>
              <a:gd name="connsiteY5-774" fmla="*/ 264355 h 6858000"/>
              <a:gd name="connsiteX6-775" fmla="*/ 5081175 w 6128435"/>
              <a:gd name="connsiteY6-776" fmla="*/ 277448 h 6858000"/>
              <a:gd name="connsiteX7-777" fmla="*/ 5097011 w 6128435"/>
              <a:gd name="connsiteY7-778" fmla="*/ 355616 h 6858000"/>
              <a:gd name="connsiteX8-779" fmla="*/ 5130982 w 6128435"/>
              <a:gd name="connsiteY8-780" fmla="*/ 412030 h 6858000"/>
              <a:gd name="connsiteX9-781" fmla="*/ 5153000 w 6128435"/>
              <a:gd name="connsiteY9-782" fmla="*/ 507134 h 6858000"/>
              <a:gd name="connsiteX10-783" fmla="*/ 5171282 w 6128435"/>
              <a:gd name="connsiteY10-784" fmla="*/ 602071 h 6858000"/>
              <a:gd name="connsiteX11-785" fmla="*/ 5176196 w 6128435"/>
              <a:gd name="connsiteY11-786" fmla="*/ 636822 h 6858000"/>
              <a:gd name="connsiteX12-787" fmla="*/ 5201957 w 6128435"/>
              <a:gd name="connsiteY12-788" fmla="*/ 736835 h 6858000"/>
              <a:gd name="connsiteX13-789" fmla="*/ 5185452 w 6128435"/>
              <a:gd name="connsiteY13-790" fmla="*/ 745392 h 6858000"/>
              <a:gd name="connsiteX14-791" fmla="*/ 5189051 w 6128435"/>
              <a:gd name="connsiteY14-792" fmla="*/ 782518 h 6858000"/>
              <a:gd name="connsiteX15-793" fmla="*/ 5210428 w 6128435"/>
              <a:gd name="connsiteY15-794" fmla="*/ 815772 h 6858000"/>
              <a:gd name="connsiteX16-795" fmla="*/ 5221088 w 6128435"/>
              <a:gd name="connsiteY16-796" fmla="*/ 860193 h 6858000"/>
              <a:gd name="connsiteX17-797" fmla="*/ 5227653 w 6128435"/>
              <a:gd name="connsiteY17-798" fmla="*/ 886709 h 6858000"/>
              <a:gd name="connsiteX18-799" fmla="*/ 5230806 w 6128435"/>
              <a:gd name="connsiteY18-800" fmla="*/ 961354 h 6858000"/>
              <a:gd name="connsiteX19-801" fmla="*/ 5201018 w 6128435"/>
              <a:gd name="connsiteY19-802" fmla="*/ 1095027 h 6858000"/>
              <a:gd name="connsiteX20-803" fmla="*/ 5202153 w 6128435"/>
              <a:gd name="connsiteY20-804" fmla="*/ 1133224 h 6858000"/>
              <a:gd name="connsiteX21-805" fmla="*/ 5207370 w 6128435"/>
              <a:gd name="connsiteY21-806" fmla="*/ 1138097 h 6858000"/>
              <a:gd name="connsiteX22-807" fmla="*/ 5189234 w 6128435"/>
              <a:gd name="connsiteY22-808" fmla="*/ 1193495 h 6858000"/>
              <a:gd name="connsiteX23-809" fmla="*/ 5202769 w 6128435"/>
              <a:gd name="connsiteY23-810" fmla="*/ 1269450 h 6858000"/>
              <a:gd name="connsiteX24-811" fmla="*/ 5225968 w 6128435"/>
              <a:gd name="connsiteY24-812" fmla="*/ 1357994 h 6858000"/>
              <a:gd name="connsiteX25-813" fmla="*/ 5233819 w 6128435"/>
              <a:gd name="connsiteY25-814" fmla="*/ 1380922 h 6858000"/>
              <a:gd name="connsiteX26-815" fmla="*/ 5237226 w 6128435"/>
              <a:gd name="connsiteY26-816" fmla="*/ 1441327 h 6858000"/>
              <a:gd name="connsiteX27-817" fmla="*/ 5244434 w 6128435"/>
              <a:gd name="connsiteY27-818" fmla="*/ 1580810 h 6858000"/>
              <a:gd name="connsiteX28-819" fmla="*/ 5251453 w 6128435"/>
              <a:gd name="connsiteY28-820" fmla="*/ 1583934 h 6858000"/>
              <a:gd name="connsiteX29-821" fmla="*/ 5253136 w 6128435"/>
              <a:gd name="connsiteY29-822" fmla="*/ 1595457 h 6858000"/>
              <a:gd name="connsiteX30-823" fmla="*/ 5254863 w 6128435"/>
              <a:gd name="connsiteY30-824" fmla="*/ 1598311 h 6858000"/>
              <a:gd name="connsiteX31-825" fmla="*/ 5263491 w 6128435"/>
              <a:gd name="connsiteY31-826" fmla="*/ 1614889 h 6858000"/>
              <a:gd name="connsiteX32-827" fmla="*/ 5250095 w 6128435"/>
              <a:gd name="connsiteY32-828" fmla="*/ 1655519 h 6858000"/>
              <a:gd name="connsiteX33-829" fmla="*/ 5259788 w 6128435"/>
              <a:gd name="connsiteY33-830" fmla="*/ 1701198 h 6858000"/>
              <a:gd name="connsiteX34-831" fmla="*/ 5255696 w 6128435"/>
              <a:gd name="connsiteY34-832" fmla="*/ 1880842 h 6858000"/>
              <a:gd name="connsiteX35-833" fmla="*/ 5280947 w 6128435"/>
              <a:gd name="connsiteY35-834" fmla="*/ 1904438 h 6858000"/>
              <a:gd name="connsiteX36-835" fmla="*/ 5288486 w 6128435"/>
              <a:gd name="connsiteY36-836" fmla="*/ 1976575 h 6858000"/>
              <a:gd name="connsiteX37-837" fmla="*/ 5252592 w 6128435"/>
              <a:gd name="connsiteY37-838" fmla="*/ 2092210 h 6858000"/>
              <a:gd name="connsiteX38-839" fmla="*/ 5264303 w 6128435"/>
              <a:gd name="connsiteY38-840" fmla="*/ 2225157 h 6858000"/>
              <a:gd name="connsiteX39-841" fmla="*/ 5254949 w 6128435"/>
              <a:gd name="connsiteY39-842" fmla="*/ 2236160 h 6858000"/>
              <a:gd name="connsiteX40-843" fmla="*/ 5250104 w 6128435"/>
              <a:gd name="connsiteY40-844" fmla="*/ 2249166 h 6858000"/>
              <a:gd name="connsiteX41-845" fmla="*/ 5251214 w 6128435"/>
              <a:gd name="connsiteY41-846" fmla="*/ 2250944 h 6858000"/>
              <a:gd name="connsiteX42-847" fmla="*/ 5250644 w 6128435"/>
              <a:gd name="connsiteY42-848" fmla="*/ 2266619 h 6858000"/>
              <a:gd name="connsiteX43-849" fmla="*/ 5247111 w 6128435"/>
              <a:gd name="connsiteY43-850" fmla="*/ 2269679 h 6858000"/>
              <a:gd name="connsiteX44-851" fmla="*/ 5245653 w 6128435"/>
              <a:gd name="connsiteY44-852" fmla="*/ 2280317 h 6858000"/>
              <a:gd name="connsiteX45-853" fmla="*/ 5239901 w 6128435"/>
              <a:gd name="connsiteY45-854" fmla="*/ 2300961 h 6858000"/>
              <a:gd name="connsiteX46-855" fmla="*/ 5241522 w 6128435"/>
              <a:gd name="connsiteY46-856" fmla="*/ 2305114 h 6858000"/>
              <a:gd name="connsiteX47-857" fmla="*/ 5237050 w 6128435"/>
              <a:gd name="connsiteY47-858" fmla="*/ 2336703 h 6858000"/>
              <a:gd name="connsiteX48-859" fmla="*/ 5238267 w 6128435"/>
              <a:gd name="connsiteY48-860" fmla="*/ 2337277 h 6858000"/>
              <a:gd name="connsiteX49-861" fmla="*/ 5242602 w 6128435"/>
              <a:gd name="connsiteY49-862" fmla="*/ 2346782 h 6858000"/>
              <a:gd name="connsiteX50-863" fmla="*/ 5247963 w 6128435"/>
              <a:gd name="connsiteY50-864" fmla="*/ 2364638 h 6858000"/>
              <a:gd name="connsiteX51-865" fmla="*/ 5276175 w 6128435"/>
              <a:gd name="connsiteY51-866" fmla="*/ 2407515 h 6858000"/>
              <a:gd name="connsiteX52-867" fmla="*/ 5271650 w 6128435"/>
              <a:gd name="connsiteY52-868" fmla="*/ 2440467 h 6858000"/>
              <a:gd name="connsiteX53-869" fmla="*/ 5271438 w 6128435"/>
              <a:gd name="connsiteY53-870" fmla="*/ 2447186 h 6858000"/>
              <a:gd name="connsiteX54-871" fmla="*/ 5271722 w 6128435"/>
              <a:gd name="connsiteY54-872" fmla="*/ 2447359 h 6858000"/>
              <a:gd name="connsiteX55-873" fmla="*/ 5272069 w 6128435"/>
              <a:gd name="connsiteY55-874" fmla="*/ 2454523 h 6858000"/>
              <a:gd name="connsiteX56-875" fmla="*/ 5271049 w 6128435"/>
              <a:gd name="connsiteY56-876" fmla="*/ 2459442 h 6858000"/>
              <a:gd name="connsiteX57-877" fmla="*/ 5270636 w 6128435"/>
              <a:gd name="connsiteY57-878" fmla="*/ 2472481 h 6858000"/>
              <a:gd name="connsiteX58-879" fmla="*/ 5272406 w 6128435"/>
              <a:gd name="connsiteY58-880" fmla="*/ 2477221 h 6858000"/>
              <a:gd name="connsiteX59-881" fmla="*/ 5307538 w 6128435"/>
              <a:gd name="connsiteY59-882" fmla="*/ 2514685 h 6858000"/>
              <a:gd name="connsiteX60-883" fmla="*/ 5337604 w 6128435"/>
              <a:gd name="connsiteY60-884" fmla="*/ 2597632 h 6858000"/>
              <a:gd name="connsiteX61-885" fmla="*/ 5407503 w 6128435"/>
              <a:gd name="connsiteY61-886" fmla="*/ 2786290 h 6858000"/>
              <a:gd name="connsiteX62-887" fmla="*/ 5407356 w 6128435"/>
              <a:gd name="connsiteY62-888" fmla="*/ 2787545 h 6858000"/>
              <a:gd name="connsiteX63-889" fmla="*/ 5411130 w 6128435"/>
              <a:gd name="connsiteY63-890" fmla="*/ 2788640 h 6858000"/>
              <a:gd name="connsiteX64-891" fmla="*/ 5416439 w 6128435"/>
              <a:gd name="connsiteY64-892" fmla="*/ 2805666 h 6858000"/>
              <a:gd name="connsiteX65-893" fmla="*/ 5416589 w 6128435"/>
              <a:gd name="connsiteY65-894" fmla="*/ 2810822 h 6858000"/>
              <a:gd name="connsiteX66-895" fmla="*/ 5418542 w 6128435"/>
              <a:gd name="connsiteY66-896" fmla="*/ 2817745 h 6858000"/>
              <a:gd name="connsiteX67-897" fmla="*/ 5418847 w 6128435"/>
              <a:gd name="connsiteY67-898" fmla="*/ 2817825 h 6858000"/>
              <a:gd name="connsiteX68-899" fmla="*/ 5423364 w 6128435"/>
              <a:gd name="connsiteY68-900" fmla="*/ 2858292 h 6858000"/>
              <a:gd name="connsiteX69-901" fmla="*/ 5479298 w 6128435"/>
              <a:gd name="connsiteY69-902" fmla="*/ 2947791 h 6858000"/>
              <a:gd name="connsiteX70-903" fmla="*/ 5481770 w 6128435"/>
              <a:gd name="connsiteY70-904" fmla="*/ 2951352 h 6858000"/>
              <a:gd name="connsiteX71-905" fmla="*/ 5481013 w 6128435"/>
              <a:gd name="connsiteY71-906" fmla="*/ 2973461 h 6858000"/>
              <a:gd name="connsiteX72-907" fmla="*/ 5482045 w 6128435"/>
              <a:gd name="connsiteY72-908" fmla="*/ 2984371 h 6858000"/>
              <a:gd name="connsiteX73-909" fmla="*/ 5479405 w 6128435"/>
              <a:gd name="connsiteY73-910" fmla="*/ 2988507 h 6858000"/>
              <a:gd name="connsiteX74-911" fmla="*/ 5482415 w 6128435"/>
              <a:gd name="connsiteY74-912" fmla="*/ 3004079 h 6858000"/>
              <a:gd name="connsiteX75-913" fmla="*/ 5483865 w 6128435"/>
              <a:gd name="connsiteY75-914" fmla="*/ 3005467 h 6858000"/>
              <a:gd name="connsiteX76-915" fmla="*/ 5482236 w 6128435"/>
              <a:gd name="connsiteY76-916" fmla="*/ 3019791 h 6858000"/>
              <a:gd name="connsiteX77-917" fmla="*/ 5475895 w 6128435"/>
              <a:gd name="connsiteY77-918" fmla="*/ 3033578 h 6858000"/>
              <a:gd name="connsiteX78-919" fmla="*/ 5477595 w 6128435"/>
              <a:gd name="connsiteY78-920" fmla="*/ 3250534 h 6858000"/>
              <a:gd name="connsiteX79-921" fmla="*/ 5532836 w 6128435"/>
              <a:gd name="connsiteY79-922" fmla="*/ 3353840 h 6858000"/>
              <a:gd name="connsiteX80-923" fmla="*/ 5561229 w 6128435"/>
              <a:gd name="connsiteY80-924" fmla="*/ 3395784 h 6858000"/>
              <a:gd name="connsiteX81-925" fmla="*/ 5589758 w 6128435"/>
              <a:gd name="connsiteY81-926" fmla="*/ 3506453 h 6858000"/>
              <a:gd name="connsiteX82-927" fmla="*/ 5596144 w 6128435"/>
              <a:gd name="connsiteY82-928" fmla="*/ 3534624 h 6858000"/>
              <a:gd name="connsiteX83-929" fmla="*/ 5597750 w 6128435"/>
              <a:gd name="connsiteY83-930" fmla="*/ 3534129 h 6858000"/>
              <a:gd name="connsiteX84-931" fmla="*/ 5599700 w 6128435"/>
              <a:gd name="connsiteY84-932" fmla="*/ 3547221 h 6858000"/>
              <a:gd name="connsiteX85-933" fmla="*/ 5615031 w 6128435"/>
              <a:gd name="connsiteY85-934" fmla="*/ 3557482 h 6858000"/>
              <a:gd name="connsiteX86-935" fmla="*/ 5618377 w 6128435"/>
              <a:gd name="connsiteY86-936" fmla="*/ 3588431 h 6858000"/>
              <a:gd name="connsiteX87-937" fmla="*/ 5612155 w 6128435"/>
              <a:gd name="connsiteY87-938" fmla="*/ 3589869 h 6858000"/>
              <a:gd name="connsiteX88-939" fmla="*/ 5620843 w 6128435"/>
              <a:gd name="connsiteY88-940" fmla="*/ 3606745 h 6858000"/>
              <a:gd name="connsiteX89-941" fmla="*/ 5655472 w 6128435"/>
              <a:gd name="connsiteY89-942" fmla="*/ 3678877 h 6858000"/>
              <a:gd name="connsiteX90-943" fmla="*/ 5680448 w 6128435"/>
              <a:gd name="connsiteY90-944" fmla="*/ 3717760 h 6858000"/>
              <a:gd name="connsiteX91-945" fmla="*/ 5683015 w 6128435"/>
              <a:gd name="connsiteY91-946" fmla="*/ 3762025 h 6858000"/>
              <a:gd name="connsiteX92-947" fmla="*/ 5696643 w 6128435"/>
              <a:gd name="connsiteY92-948" fmla="*/ 3773888 h 6858000"/>
              <a:gd name="connsiteX93-949" fmla="*/ 5699203 w 6128435"/>
              <a:gd name="connsiteY93-950" fmla="*/ 3775823 h 6858000"/>
              <a:gd name="connsiteX94-951" fmla="*/ 5704824 w 6128435"/>
              <a:gd name="connsiteY94-952" fmla="*/ 3785966 h 6858000"/>
              <a:gd name="connsiteX95-953" fmla="*/ 5712204 w 6128435"/>
              <a:gd name="connsiteY95-954" fmla="*/ 3785830 h 6858000"/>
              <a:gd name="connsiteX96-955" fmla="*/ 5724816 w 6128435"/>
              <a:gd name="connsiteY96-956" fmla="*/ 3798949 h 6858000"/>
              <a:gd name="connsiteX97-957" fmla="*/ 5733539 w 6128435"/>
              <a:gd name="connsiteY97-958" fmla="*/ 3818457 h 6858000"/>
              <a:gd name="connsiteX98-959" fmla="*/ 5768491 w 6128435"/>
              <a:gd name="connsiteY98-960" fmla="*/ 3914399 h 6858000"/>
              <a:gd name="connsiteX99-961" fmla="*/ 5793123 w 6128435"/>
              <a:gd name="connsiteY99-962" fmla="*/ 3969952 h 6858000"/>
              <a:gd name="connsiteX100-963" fmla="*/ 5808321 w 6128435"/>
              <a:gd name="connsiteY100-964" fmla="*/ 3988153 h 6858000"/>
              <a:gd name="connsiteX101-965" fmla="*/ 5825621 w 6128435"/>
              <a:gd name="connsiteY101-966" fmla="*/ 4015525 h 6858000"/>
              <a:gd name="connsiteX102-967" fmla="*/ 5860672 w 6128435"/>
              <a:gd name="connsiteY102-968" fmla="*/ 4061579 h 6858000"/>
              <a:gd name="connsiteX103-969" fmla="*/ 5872173 w 6128435"/>
              <a:gd name="connsiteY103-970" fmla="*/ 4088497 h 6858000"/>
              <a:gd name="connsiteX104-971" fmla="*/ 5883705 w 6128435"/>
              <a:gd name="connsiteY104-972" fmla="*/ 4101899 h 6858000"/>
              <a:gd name="connsiteX105-973" fmla="*/ 5885314 w 6128435"/>
              <a:gd name="connsiteY105-974" fmla="*/ 4108387 h 6858000"/>
              <a:gd name="connsiteX106-975" fmla="*/ 5894095 w 6128435"/>
              <a:gd name="connsiteY106-976" fmla="*/ 4128857 h 6858000"/>
              <a:gd name="connsiteX107-977" fmla="*/ 5898339 w 6128435"/>
              <a:gd name="connsiteY107-978" fmla="*/ 4140800 h 6858000"/>
              <a:gd name="connsiteX108-979" fmla="*/ 5899734 w 6128435"/>
              <a:gd name="connsiteY108-980" fmla="*/ 4145632 h 6858000"/>
              <a:gd name="connsiteX109-981" fmla="*/ 5897098 w 6128435"/>
              <a:gd name="connsiteY109-982" fmla="*/ 4157819 h 6858000"/>
              <a:gd name="connsiteX110-983" fmla="*/ 5904495 w 6128435"/>
              <a:gd name="connsiteY110-984" fmla="*/ 4170854 h 6858000"/>
              <a:gd name="connsiteX111-985" fmla="*/ 5903513 w 6128435"/>
              <a:gd name="connsiteY111-986" fmla="*/ 4187661 h 6858000"/>
              <a:gd name="connsiteX112-987" fmla="*/ 5917114 w 6128435"/>
              <a:gd name="connsiteY112-988" fmla="*/ 4213096 h 6858000"/>
              <a:gd name="connsiteX113-989" fmla="*/ 5921153 w 6128435"/>
              <a:gd name="connsiteY113-990" fmla="*/ 4236222 h 6858000"/>
              <a:gd name="connsiteX114-991" fmla="*/ 5924233 w 6128435"/>
              <a:gd name="connsiteY114-992" fmla="*/ 4242060 h 6858000"/>
              <a:gd name="connsiteX115-993" fmla="*/ 5923742 w 6128435"/>
              <a:gd name="connsiteY115-994" fmla="*/ 4265435 h 6858000"/>
              <a:gd name="connsiteX116-995" fmla="*/ 5928910 w 6128435"/>
              <a:gd name="connsiteY116-996" fmla="*/ 4300973 h 6858000"/>
              <a:gd name="connsiteX117-997" fmla="*/ 5939320 w 6128435"/>
              <a:gd name="connsiteY117-998" fmla="*/ 4340435 h 6858000"/>
              <a:gd name="connsiteX118-999" fmla="*/ 5946705 w 6128435"/>
              <a:gd name="connsiteY118-1000" fmla="*/ 4428051 h 6858000"/>
              <a:gd name="connsiteX119-1001" fmla="*/ 5949261 w 6128435"/>
              <a:gd name="connsiteY119-1002" fmla="*/ 4449185 h 6858000"/>
              <a:gd name="connsiteX120-1003" fmla="*/ 5957504 w 6128435"/>
              <a:gd name="connsiteY120-1004" fmla="*/ 4465911 h 6858000"/>
              <a:gd name="connsiteX121-1005" fmla="*/ 5964689 w 6128435"/>
              <a:gd name="connsiteY121-1006" fmla="*/ 4468532 h 6858000"/>
              <a:gd name="connsiteX122-1007" fmla="*/ 5967062 w 6128435"/>
              <a:gd name="connsiteY122-1008" fmla="*/ 4479923 h 6858000"/>
              <a:gd name="connsiteX123-1009" fmla="*/ 5968960 w 6128435"/>
              <a:gd name="connsiteY123-1010" fmla="*/ 4482655 h 6858000"/>
              <a:gd name="connsiteX124-1011" fmla="*/ 5978567 w 6128435"/>
              <a:gd name="connsiteY124-1012" fmla="*/ 4498605 h 6858000"/>
              <a:gd name="connsiteX125-1013" fmla="*/ 5967676 w 6128435"/>
              <a:gd name="connsiteY125-1014" fmla="*/ 4540140 h 6858000"/>
              <a:gd name="connsiteX126-1015" fmla="*/ 5980106 w 6128435"/>
              <a:gd name="connsiteY126-1016" fmla="*/ 4585087 h 6858000"/>
              <a:gd name="connsiteX127-1017" fmla="*/ 5986918 w 6128435"/>
              <a:gd name="connsiteY127-1018" fmla="*/ 4764836 h 6858000"/>
              <a:gd name="connsiteX128-1019" fmla="*/ 6013516 w 6128435"/>
              <a:gd name="connsiteY128-1020" fmla="*/ 4786619 h 6858000"/>
              <a:gd name="connsiteX129-1021" fmla="*/ 6025404 w 6128435"/>
              <a:gd name="connsiteY129-1022" fmla="*/ 4858148 h 6858000"/>
              <a:gd name="connsiteX130-1023" fmla="*/ 6007749 w 6128435"/>
              <a:gd name="connsiteY130-1024" fmla="*/ 4964715 h 6858000"/>
              <a:gd name="connsiteX131-1025" fmla="*/ 6005269 w 6128435"/>
              <a:gd name="connsiteY131-1026" fmla="*/ 5150567 h 6858000"/>
              <a:gd name="connsiteX132-1027" fmla="*/ 6001127 w 6128435"/>
              <a:gd name="connsiteY132-1028" fmla="*/ 5164609 h 6858000"/>
              <a:gd name="connsiteX133-1029" fmla="*/ 5996647 w 6128435"/>
              <a:gd name="connsiteY133-1030" fmla="*/ 5185640 h 6858000"/>
              <a:gd name="connsiteX134-1031" fmla="*/ 5998514 w 6128435"/>
              <a:gd name="connsiteY134-1032" fmla="*/ 5189673 h 6858000"/>
              <a:gd name="connsiteX135-1033" fmla="*/ 5995970 w 6128435"/>
              <a:gd name="connsiteY135-1034" fmla="*/ 5221547 h 6858000"/>
              <a:gd name="connsiteX136-1035" fmla="*/ 5997218 w 6128435"/>
              <a:gd name="connsiteY136-1036" fmla="*/ 5222031 h 6858000"/>
              <a:gd name="connsiteX137-1037" fmla="*/ 6002116 w 6128435"/>
              <a:gd name="connsiteY137-1038" fmla="*/ 5231223 h 6858000"/>
              <a:gd name="connsiteX138-1039" fmla="*/ 6008541 w 6128435"/>
              <a:gd name="connsiteY138-1040" fmla="*/ 5248680 h 6858000"/>
              <a:gd name="connsiteX139-1041" fmla="*/ 6039260 w 6128435"/>
              <a:gd name="connsiteY139-1042" fmla="*/ 5289518 h 6858000"/>
              <a:gd name="connsiteX140-1043" fmla="*/ 6036748 w 6128435"/>
              <a:gd name="connsiteY140-1044" fmla="*/ 5322752 h 6858000"/>
              <a:gd name="connsiteX141-1045" fmla="*/ 6036943 w 6128435"/>
              <a:gd name="connsiteY141-1046" fmla="*/ 5329480 h 6858000"/>
              <a:gd name="connsiteX142-1047" fmla="*/ 6037236 w 6128435"/>
              <a:gd name="connsiteY142-1048" fmla="*/ 5329634 h 6858000"/>
              <a:gd name="connsiteX143-1049" fmla="*/ 6038019 w 6128435"/>
              <a:gd name="connsiteY143-1050" fmla="*/ 5336764 h 6858000"/>
              <a:gd name="connsiteX144-1051" fmla="*/ 6037298 w 6128435"/>
              <a:gd name="connsiteY144-1052" fmla="*/ 5341753 h 6858000"/>
              <a:gd name="connsiteX145-1053" fmla="*/ 6037677 w 6128435"/>
              <a:gd name="connsiteY145-1054" fmla="*/ 5354807 h 6858000"/>
              <a:gd name="connsiteX146-1055" fmla="*/ 6039728 w 6128435"/>
              <a:gd name="connsiteY146-1056" fmla="*/ 5359416 h 6858000"/>
              <a:gd name="connsiteX147-1057" fmla="*/ 6043311 w 6128435"/>
              <a:gd name="connsiteY147-1058" fmla="*/ 5361407 h 6858000"/>
              <a:gd name="connsiteX148-1059" fmla="*/ 6042954 w 6128435"/>
              <a:gd name="connsiteY148-1060" fmla="*/ 5362576 h 6858000"/>
              <a:gd name="connsiteX149-1061" fmla="*/ 6053435 w 6128435"/>
              <a:gd name="connsiteY149-1062" fmla="*/ 5387547 h 6858000"/>
              <a:gd name="connsiteX150-1063" fmla="*/ 6065933 w 6128435"/>
              <a:gd name="connsiteY150-1064" fmla="*/ 5443002 h 6858000"/>
              <a:gd name="connsiteX151-1065" fmla="*/ 6068640 w 6128435"/>
              <a:gd name="connsiteY151-1066" fmla="*/ 5474503 h 6858000"/>
              <a:gd name="connsiteX152-1067" fmla="*/ 6080922 w 6128435"/>
              <a:gd name="connsiteY152-1068" fmla="*/ 5561070 h 6858000"/>
              <a:gd name="connsiteX153-1069" fmla="*/ 6096949 w 6128435"/>
              <a:gd name="connsiteY153-1070" fmla="*/ 5648179 h 6858000"/>
              <a:gd name="connsiteX154-1071" fmla="*/ 6125703 w 6128435"/>
              <a:gd name="connsiteY154-1072" fmla="*/ 5692894 h 6858000"/>
              <a:gd name="connsiteX155-1073" fmla="*/ 6126670 w 6128435"/>
              <a:gd name="connsiteY155-1074" fmla="*/ 5697882 h 6858000"/>
              <a:gd name="connsiteX156-1075" fmla="*/ 6124061 w 6128435"/>
              <a:gd name="connsiteY156-1076" fmla="*/ 5710294 h 6858000"/>
              <a:gd name="connsiteX157-1077" fmla="*/ 6122213 w 6128435"/>
              <a:gd name="connsiteY157-1078" fmla="*/ 5714762 h 6858000"/>
              <a:gd name="connsiteX158-1079" fmla="*/ 6121353 w 6128435"/>
              <a:gd name="connsiteY158-1080" fmla="*/ 5721725 h 6858000"/>
              <a:gd name="connsiteX159-1081" fmla="*/ 6121607 w 6128435"/>
              <a:gd name="connsiteY159-1082" fmla="*/ 5721959 h 6858000"/>
              <a:gd name="connsiteX160-1083" fmla="*/ 6120262 w 6128435"/>
              <a:gd name="connsiteY160-1084" fmla="*/ 5728358 h 6858000"/>
              <a:gd name="connsiteX161-1085" fmla="*/ 6110194 w 6128435"/>
              <a:gd name="connsiteY161-1086" fmla="*/ 5758853 h 6858000"/>
              <a:gd name="connsiteX162-1087" fmla="*/ 6127519 w 6128435"/>
              <a:gd name="connsiteY162-1088" fmla="*/ 5865775 h 6858000"/>
              <a:gd name="connsiteX163-1089" fmla="*/ 6128435 w 6128435"/>
              <a:gd name="connsiteY163-1090" fmla="*/ 5870164 h 6858000"/>
              <a:gd name="connsiteX164-1091" fmla="*/ 6119217 w 6128435"/>
              <a:gd name="connsiteY164-1092" fmla="*/ 5888542 h 6858000"/>
              <a:gd name="connsiteX165-1093" fmla="*/ 6115966 w 6128435"/>
              <a:gd name="connsiteY165-1094" fmla="*/ 5898387 h 6858000"/>
              <a:gd name="connsiteX166-1095" fmla="*/ 6111924 w 6128435"/>
              <a:gd name="connsiteY166-1096" fmla="*/ 5900444 h 6858000"/>
              <a:gd name="connsiteX167-1097" fmla="*/ 6108716 w 6128435"/>
              <a:gd name="connsiteY167-1098" fmla="*/ 5915345 h 6858000"/>
              <a:gd name="connsiteX168-1099" fmla="*/ 6109524 w 6128435"/>
              <a:gd name="connsiteY168-1100" fmla="*/ 5917328 h 6858000"/>
              <a:gd name="connsiteX169-1101" fmla="*/ 6102493 w 6128435"/>
              <a:gd name="connsiteY169-1102" fmla="*/ 5928602 h 6858000"/>
              <a:gd name="connsiteX170-1103" fmla="*/ 6056863 w 6128435"/>
              <a:gd name="connsiteY170-1104" fmla="*/ 6000643 h 6858000"/>
              <a:gd name="connsiteX171-1105" fmla="*/ 6045436 w 6128435"/>
              <a:gd name="connsiteY171-1106" fmla="*/ 6124480 h 6858000"/>
              <a:gd name="connsiteX172-1107" fmla="*/ 6030489 w 6128435"/>
              <a:gd name="connsiteY172-1108" fmla="*/ 6317666 h 6858000"/>
              <a:gd name="connsiteX173-1109" fmla="*/ 6007492 w 6128435"/>
              <a:gd name="connsiteY173-1110" fmla="*/ 6440818 h 6858000"/>
              <a:gd name="connsiteX174-1111" fmla="*/ 6009467 w 6128435"/>
              <a:gd name="connsiteY174-1112" fmla="*/ 6487076 h 6858000"/>
              <a:gd name="connsiteX175-1113" fmla="*/ 5995064 w 6128435"/>
              <a:gd name="connsiteY175-1114" fmla="*/ 6540791 h 6858000"/>
              <a:gd name="connsiteX176-1115" fmla="*/ 5996309 w 6128435"/>
              <a:gd name="connsiteY176-1116" fmla="*/ 6543961 h 6858000"/>
              <a:gd name="connsiteX177-1117" fmla="*/ 5996048 w 6128435"/>
              <a:gd name="connsiteY177-1118" fmla="*/ 6555444 h 6858000"/>
              <a:gd name="connsiteX178-1119" fmla="*/ 6002524 w 6128435"/>
              <a:gd name="connsiteY178-1120" fmla="*/ 6560188 h 6858000"/>
              <a:gd name="connsiteX179-1121" fmla="*/ 6006823 w 6128435"/>
              <a:gd name="connsiteY179-1122" fmla="*/ 6578546 h 6858000"/>
              <a:gd name="connsiteX180-1123" fmla="*/ 6004510 w 6128435"/>
              <a:gd name="connsiteY180-1124" fmla="*/ 6599256 h 6858000"/>
              <a:gd name="connsiteX181-1125" fmla="*/ 5986207 w 6128435"/>
              <a:gd name="connsiteY181-1126" fmla="*/ 6695855 h 6858000"/>
              <a:gd name="connsiteX182-1127" fmla="*/ 5979428 w 6128435"/>
              <a:gd name="connsiteY182-1128" fmla="*/ 6754678 h 6858000"/>
              <a:gd name="connsiteX183-1129" fmla="*/ 5983398 w 6128435"/>
              <a:gd name="connsiteY183-1130" fmla="*/ 6778641 h 6858000"/>
              <a:gd name="connsiteX184-1131" fmla="*/ 5984543 w 6128435"/>
              <a:gd name="connsiteY184-1132" fmla="*/ 6811016 h 6858000"/>
              <a:gd name="connsiteX185-1133" fmla="*/ 5981802 w 6128435"/>
              <a:gd name="connsiteY185-1134" fmla="*/ 6838578 h 6858000"/>
              <a:gd name="connsiteX186-1135" fmla="*/ 5979671 w 6128435"/>
              <a:gd name="connsiteY186-1136" fmla="*/ 6858000 h 6858000"/>
              <a:gd name="connsiteX187-1137" fmla="*/ 0 w 6128435"/>
              <a:gd name="connsiteY187-1138" fmla="*/ 6858000 h 6858000"/>
              <a:gd name="connsiteX188-1139" fmla="*/ 0 w 6128435"/>
              <a:gd name="connsiteY188-1140" fmla="*/ 0 h 6858000"/>
              <a:gd name="connsiteX0-1141" fmla="*/ 0 w 6128435"/>
              <a:gd name="connsiteY0-1142" fmla="*/ 0 h 6858000"/>
              <a:gd name="connsiteX1-1143" fmla="*/ 4965888 w 6128435"/>
              <a:gd name="connsiteY1-1144" fmla="*/ 0 h 6858000"/>
              <a:gd name="connsiteX2-1145" fmla="*/ 4967767 w 6128435"/>
              <a:gd name="connsiteY2-1146" fmla="*/ 7930 h 6858000"/>
              <a:gd name="connsiteX3-1147" fmla="*/ 4979444 w 6128435"/>
              <a:gd name="connsiteY3-1148" fmla="*/ 43921 h 6858000"/>
              <a:gd name="connsiteX4-1149" fmla="*/ 5021173 w 6128435"/>
              <a:gd name="connsiteY4-1150" fmla="*/ 123738 h 6858000"/>
              <a:gd name="connsiteX5-1151" fmla="*/ 5075458 w 6128435"/>
              <a:gd name="connsiteY5-1152" fmla="*/ 264355 h 6858000"/>
              <a:gd name="connsiteX6-1153" fmla="*/ 5081175 w 6128435"/>
              <a:gd name="connsiteY6-1154" fmla="*/ 277448 h 6858000"/>
              <a:gd name="connsiteX7-1155" fmla="*/ 5097011 w 6128435"/>
              <a:gd name="connsiteY7-1156" fmla="*/ 355616 h 6858000"/>
              <a:gd name="connsiteX8-1157" fmla="*/ 5130982 w 6128435"/>
              <a:gd name="connsiteY8-1158" fmla="*/ 412030 h 6858000"/>
              <a:gd name="connsiteX9-1159" fmla="*/ 5153000 w 6128435"/>
              <a:gd name="connsiteY9-1160" fmla="*/ 507134 h 6858000"/>
              <a:gd name="connsiteX10-1161" fmla="*/ 5171282 w 6128435"/>
              <a:gd name="connsiteY10-1162" fmla="*/ 602071 h 6858000"/>
              <a:gd name="connsiteX11-1163" fmla="*/ 5176196 w 6128435"/>
              <a:gd name="connsiteY11-1164" fmla="*/ 636822 h 6858000"/>
              <a:gd name="connsiteX12-1165" fmla="*/ 5201957 w 6128435"/>
              <a:gd name="connsiteY12-1166" fmla="*/ 736835 h 6858000"/>
              <a:gd name="connsiteX13-1167" fmla="*/ 5185452 w 6128435"/>
              <a:gd name="connsiteY13-1168" fmla="*/ 745392 h 6858000"/>
              <a:gd name="connsiteX14-1169" fmla="*/ 5189051 w 6128435"/>
              <a:gd name="connsiteY14-1170" fmla="*/ 782518 h 6858000"/>
              <a:gd name="connsiteX15-1171" fmla="*/ 5210428 w 6128435"/>
              <a:gd name="connsiteY15-1172" fmla="*/ 815772 h 6858000"/>
              <a:gd name="connsiteX16-1173" fmla="*/ 5221088 w 6128435"/>
              <a:gd name="connsiteY16-1174" fmla="*/ 860193 h 6858000"/>
              <a:gd name="connsiteX17-1175" fmla="*/ 5227653 w 6128435"/>
              <a:gd name="connsiteY17-1176" fmla="*/ 886709 h 6858000"/>
              <a:gd name="connsiteX18-1177" fmla="*/ 5230806 w 6128435"/>
              <a:gd name="connsiteY18-1178" fmla="*/ 961354 h 6858000"/>
              <a:gd name="connsiteX19-1179" fmla="*/ 5201018 w 6128435"/>
              <a:gd name="connsiteY19-1180" fmla="*/ 1095027 h 6858000"/>
              <a:gd name="connsiteX20-1181" fmla="*/ 5202153 w 6128435"/>
              <a:gd name="connsiteY20-1182" fmla="*/ 1133224 h 6858000"/>
              <a:gd name="connsiteX21-1183" fmla="*/ 5207370 w 6128435"/>
              <a:gd name="connsiteY21-1184" fmla="*/ 1138097 h 6858000"/>
              <a:gd name="connsiteX22-1185" fmla="*/ 5189234 w 6128435"/>
              <a:gd name="connsiteY22-1186" fmla="*/ 1193495 h 6858000"/>
              <a:gd name="connsiteX23-1187" fmla="*/ 5202769 w 6128435"/>
              <a:gd name="connsiteY23-1188" fmla="*/ 1269450 h 6858000"/>
              <a:gd name="connsiteX24-1189" fmla="*/ 5225968 w 6128435"/>
              <a:gd name="connsiteY24-1190" fmla="*/ 1357994 h 6858000"/>
              <a:gd name="connsiteX25-1191" fmla="*/ 5233819 w 6128435"/>
              <a:gd name="connsiteY25-1192" fmla="*/ 1380922 h 6858000"/>
              <a:gd name="connsiteX26-1193" fmla="*/ 5237226 w 6128435"/>
              <a:gd name="connsiteY26-1194" fmla="*/ 1441327 h 6858000"/>
              <a:gd name="connsiteX27-1195" fmla="*/ 5244434 w 6128435"/>
              <a:gd name="connsiteY27-1196" fmla="*/ 1580810 h 6858000"/>
              <a:gd name="connsiteX28-1197" fmla="*/ 5251453 w 6128435"/>
              <a:gd name="connsiteY28-1198" fmla="*/ 1583934 h 6858000"/>
              <a:gd name="connsiteX29-1199" fmla="*/ 5253136 w 6128435"/>
              <a:gd name="connsiteY29-1200" fmla="*/ 1595457 h 6858000"/>
              <a:gd name="connsiteX30-1201" fmla="*/ 5254863 w 6128435"/>
              <a:gd name="connsiteY30-1202" fmla="*/ 1598311 h 6858000"/>
              <a:gd name="connsiteX31-1203" fmla="*/ 5263491 w 6128435"/>
              <a:gd name="connsiteY31-1204" fmla="*/ 1614889 h 6858000"/>
              <a:gd name="connsiteX32-1205" fmla="*/ 5250095 w 6128435"/>
              <a:gd name="connsiteY32-1206" fmla="*/ 1655519 h 6858000"/>
              <a:gd name="connsiteX33-1207" fmla="*/ 5259788 w 6128435"/>
              <a:gd name="connsiteY33-1208" fmla="*/ 1701198 h 6858000"/>
              <a:gd name="connsiteX34-1209" fmla="*/ 5255696 w 6128435"/>
              <a:gd name="connsiteY34-1210" fmla="*/ 1880842 h 6858000"/>
              <a:gd name="connsiteX35-1211" fmla="*/ 5280947 w 6128435"/>
              <a:gd name="connsiteY35-1212" fmla="*/ 1904438 h 6858000"/>
              <a:gd name="connsiteX36-1213" fmla="*/ 5288486 w 6128435"/>
              <a:gd name="connsiteY36-1214" fmla="*/ 1976575 h 6858000"/>
              <a:gd name="connsiteX37-1215" fmla="*/ 5252592 w 6128435"/>
              <a:gd name="connsiteY37-1216" fmla="*/ 2092210 h 6858000"/>
              <a:gd name="connsiteX38-1217" fmla="*/ 5264303 w 6128435"/>
              <a:gd name="connsiteY38-1218" fmla="*/ 2225157 h 6858000"/>
              <a:gd name="connsiteX39-1219" fmla="*/ 5254949 w 6128435"/>
              <a:gd name="connsiteY39-1220" fmla="*/ 2236160 h 6858000"/>
              <a:gd name="connsiteX40-1221" fmla="*/ 5250104 w 6128435"/>
              <a:gd name="connsiteY40-1222" fmla="*/ 2249166 h 6858000"/>
              <a:gd name="connsiteX41-1223" fmla="*/ 5251214 w 6128435"/>
              <a:gd name="connsiteY41-1224" fmla="*/ 2250944 h 6858000"/>
              <a:gd name="connsiteX42-1225" fmla="*/ 5250644 w 6128435"/>
              <a:gd name="connsiteY42-1226" fmla="*/ 2266619 h 6858000"/>
              <a:gd name="connsiteX43-1227" fmla="*/ 5247111 w 6128435"/>
              <a:gd name="connsiteY43-1228" fmla="*/ 2269679 h 6858000"/>
              <a:gd name="connsiteX44-1229" fmla="*/ 5245653 w 6128435"/>
              <a:gd name="connsiteY44-1230" fmla="*/ 2280317 h 6858000"/>
              <a:gd name="connsiteX45-1231" fmla="*/ 5239901 w 6128435"/>
              <a:gd name="connsiteY45-1232" fmla="*/ 2300961 h 6858000"/>
              <a:gd name="connsiteX46-1233" fmla="*/ 5241522 w 6128435"/>
              <a:gd name="connsiteY46-1234" fmla="*/ 2305114 h 6858000"/>
              <a:gd name="connsiteX47-1235" fmla="*/ 5237050 w 6128435"/>
              <a:gd name="connsiteY47-1236" fmla="*/ 2336703 h 6858000"/>
              <a:gd name="connsiteX48-1237" fmla="*/ 5238267 w 6128435"/>
              <a:gd name="connsiteY48-1238" fmla="*/ 2337277 h 6858000"/>
              <a:gd name="connsiteX49-1239" fmla="*/ 5242602 w 6128435"/>
              <a:gd name="connsiteY49-1240" fmla="*/ 2346782 h 6858000"/>
              <a:gd name="connsiteX50-1241" fmla="*/ 5247963 w 6128435"/>
              <a:gd name="connsiteY50-1242" fmla="*/ 2364638 h 6858000"/>
              <a:gd name="connsiteX51-1243" fmla="*/ 5276175 w 6128435"/>
              <a:gd name="connsiteY51-1244" fmla="*/ 2407515 h 6858000"/>
              <a:gd name="connsiteX52-1245" fmla="*/ 5271650 w 6128435"/>
              <a:gd name="connsiteY52-1246" fmla="*/ 2440467 h 6858000"/>
              <a:gd name="connsiteX53-1247" fmla="*/ 5271438 w 6128435"/>
              <a:gd name="connsiteY53-1248" fmla="*/ 2447186 h 6858000"/>
              <a:gd name="connsiteX54-1249" fmla="*/ 5271722 w 6128435"/>
              <a:gd name="connsiteY54-1250" fmla="*/ 2447359 h 6858000"/>
              <a:gd name="connsiteX55-1251" fmla="*/ 5272069 w 6128435"/>
              <a:gd name="connsiteY55-1252" fmla="*/ 2454523 h 6858000"/>
              <a:gd name="connsiteX56-1253" fmla="*/ 5271049 w 6128435"/>
              <a:gd name="connsiteY56-1254" fmla="*/ 2459442 h 6858000"/>
              <a:gd name="connsiteX57-1255" fmla="*/ 5270636 w 6128435"/>
              <a:gd name="connsiteY57-1256" fmla="*/ 2472481 h 6858000"/>
              <a:gd name="connsiteX58-1257" fmla="*/ 5272406 w 6128435"/>
              <a:gd name="connsiteY58-1258" fmla="*/ 2477221 h 6858000"/>
              <a:gd name="connsiteX59-1259" fmla="*/ 5307538 w 6128435"/>
              <a:gd name="connsiteY59-1260" fmla="*/ 2514685 h 6858000"/>
              <a:gd name="connsiteX60-1261" fmla="*/ 5337604 w 6128435"/>
              <a:gd name="connsiteY60-1262" fmla="*/ 2597632 h 6858000"/>
              <a:gd name="connsiteX61-1263" fmla="*/ 5407503 w 6128435"/>
              <a:gd name="connsiteY61-1264" fmla="*/ 2786290 h 6858000"/>
              <a:gd name="connsiteX62-1265" fmla="*/ 5407356 w 6128435"/>
              <a:gd name="connsiteY62-1266" fmla="*/ 2787545 h 6858000"/>
              <a:gd name="connsiteX63-1267" fmla="*/ 5411130 w 6128435"/>
              <a:gd name="connsiteY63-1268" fmla="*/ 2788640 h 6858000"/>
              <a:gd name="connsiteX64-1269" fmla="*/ 5416439 w 6128435"/>
              <a:gd name="connsiteY64-1270" fmla="*/ 2805666 h 6858000"/>
              <a:gd name="connsiteX65-1271" fmla="*/ 5416589 w 6128435"/>
              <a:gd name="connsiteY65-1272" fmla="*/ 2810822 h 6858000"/>
              <a:gd name="connsiteX66-1273" fmla="*/ 5418542 w 6128435"/>
              <a:gd name="connsiteY66-1274" fmla="*/ 2817745 h 6858000"/>
              <a:gd name="connsiteX67-1275" fmla="*/ 5418847 w 6128435"/>
              <a:gd name="connsiteY67-1276" fmla="*/ 2817825 h 6858000"/>
              <a:gd name="connsiteX68-1277" fmla="*/ 5423364 w 6128435"/>
              <a:gd name="connsiteY68-1278" fmla="*/ 2858292 h 6858000"/>
              <a:gd name="connsiteX69-1279" fmla="*/ 5479298 w 6128435"/>
              <a:gd name="connsiteY69-1280" fmla="*/ 2947791 h 6858000"/>
              <a:gd name="connsiteX70-1281" fmla="*/ 5481770 w 6128435"/>
              <a:gd name="connsiteY70-1282" fmla="*/ 2951352 h 6858000"/>
              <a:gd name="connsiteX71-1283" fmla="*/ 5481013 w 6128435"/>
              <a:gd name="connsiteY71-1284" fmla="*/ 2973461 h 6858000"/>
              <a:gd name="connsiteX72-1285" fmla="*/ 5482045 w 6128435"/>
              <a:gd name="connsiteY72-1286" fmla="*/ 2984371 h 6858000"/>
              <a:gd name="connsiteX73-1287" fmla="*/ 5479405 w 6128435"/>
              <a:gd name="connsiteY73-1288" fmla="*/ 2988507 h 6858000"/>
              <a:gd name="connsiteX74-1289" fmla="*/ 5482415 w 6128435"/>
              <a:gd name="connsiteY74-1290" fmla="*/ 3004079 h 6858000"/>
              <a:gd name="connsiteX75-1291" fmla="*/ 5483865 w 6128435"/>
              <a:gd name="connsiteY75-1292" fmla="*/ 3005467 h 6858000"/>
              <a:gd name="connsiteX76-1293" fmla="*/ 5482236 w 6128435"/>
              <a:gd name="connsiteY76-1294" fmla="*/ 3019791 h 6858000"/>
              <a:gd name="connsiteX77-1295" fmla="*/ 5475895 w 6128435"/>
              <a:gd name="connsiteY77-1296" fmla="*/ 3033578 h 6858000"/>
              <a:gd name="connsiteX78-1297" fmla="*/ 5477595 w 6128435"/>
              <a:gd name="connsiteY78-1298" fmla="*/ 3250534 h 6858000"/>
              <a:gd name="connsiteX79-1299" fmla="*/ 5532836 w 6128435"/>
              <a:gd name="connsiteY79-1300" fmla="*/ 3353840 h 6858000"/>
              <a:gd name="connsiteX80-1301" fmla="*/ 5561229 w 6128435"/>
              <a:gd name="connsiteY80-1302" fmla="*/ 3395784 h 6858000"/>
              <a:gd name="connsiteX81-1303" fmla="*/ 5589758 w 6128435"/>
              <a:gd name="connsiteY81-1304" fmla="*/ 3506453 h 6858000"/>
              <a:gd name="connsiteX82-1305" fmla="*/ 5596144 w 6128435"/>
              <a:gd name="connsiteY82-1306" fmla="*/ 3534624 h 6858000"/>
              <a:gd name="connsiteX83-1307" fmla="*/ 5597750 w 6128435"/>
              <a:gd name="connsiteY83-1308" fmla="*/ 3534129 h 6858000"/>
              <a:gd name="connsiteX84-1309" fmla="*/ 5599700 w 6128435"/>
              <a:gd name="connsiteY84-1310" fmla="*/ 3547221 h 6858000"/>
              <a:gd name="connsiteX85-1311" fmla="*/ 5615031 w 6128435"/>
              <a:gd name="connsiteY85-1312" fmla="*/ 3557482 h 6858000"/>
              <a:gd name="connsiteX86-1313" fmla="*/ 5618377 w 6128435"/>
              <a:gd name="connsiteY86-1314" fmla="*/ 3588431 h 6858000"/>
              <a:gd name="connsiteX87-1315" fmla="*/ 5612155 w 6128435"/>
              <a:gd name="connsiteY87-1316" fmla="*/ 3589869 h 6858000"/>
              <a:gd name="connsiteX88-1317" fmla="*/ 5620843 w 6128435"/>
              <a:gd name="connsiteY88-1318" fmla="*/ 3606745 h 6858000"/>
              <a:gd name="connsiteX89-1319" fmla="*/ 5655472 w 6128435"/>
              <a:gd name="connsiteY89-1320" fmla="*/ 3678877 h 6858000"/>
              <a:gd name="connsiteX90-1321" fmla="*/ 5680448 w 6128435"/>
              <a:gd name="connsiteY90-1322" fmla="*/ 3717760 h 6858000"/>
              <a:gd name="connsiteX91-1323" fmla="*/ 5683015 w 6128435"/>
              <a:gd name="connsiteY91-1324" fmla="*/ 3762025 h 6858000"/>
              <a:gd name="connsiteX92-1325" fmla="*/ 5696643 w 6128435"/>
              <a:gd name="connsiteY92-1326" fmla="*/ 3773888 h 6858000"/>
              <a:gd name="connsiteX93-1327" fmla="*/ 5699203 w 6128435"/>
              <a:gd name="connsiteY93-1328" fmla="*/ 3775823 h 6858000"/>
              <a:gd name="connsiteX94-1329" fmla="*/ 5704824 w 6128435"/>
              <a:gd name="connsiteY94-1330" fmla="*/ 3785966 h 6858000"/>
              <a:gd name="connsiteX95-1331" fmla="*/ 5712204 w 6128435"/>
              <a:gd name="connsiteY95-1332" fmla="*/ 3785830 h 6858000"/>
              <a:gd name="connsiteX96-1333" fmla="*/ 5724816 w 6128435"/>
              <a:gd name="connsiteY96-1334" fmla="*/ 3798949 h 6858000"/>
              <a:gd name="connsiteX97-1335" fmla="*/ 5733539 w 6128435"/>
              <a:gd name="connsiteY97-1336" fmla="*/ 3818457 h 6858000"/>
              <a:gd name="connsiteX98-1337" fmla="*/ 5768491 w 6128435"/>
              <a:gd name="connsiteY98-1338" fmla="*/ 3914399 h 6858000"/>
              <a:gd name="connsiteX99-1339" fmla="*/ 5793123 w 6128435"/>
              <a:gd name="connsiteY99-1340" fmla="*/ 3969952 h 6858000"/>
              <a:gd name="connsiteX100-1341" fmla="*/ 5808321 w 6128435"/>
              <a:gd name="connsiteY100-1342" fmla="*/ 3988153 h 6858000"/>
              <a:gd name="connsiteX101-1343" fmla="*/ 5825621 w 6128435"/>
              <a:gd name="connsiteY101-1344" fmla="*/ 4015525 h 6858000"/>
              <a:gd name="connsiteX102-1345" fmla="*/ 5860672 w 6128435"/>
              <a:gd name="connsiteY102-1346" fmla="*/ 4061579 h 6858000"/>
              <a:gd name="connsiteX103-1347" fmla="*/ 5872173 w 6128435"/>
              <a:gd name="connsiteY103-1348" fmla="*/ 4088497 h 6858000"/>
              <a:gd name="connsiteX104-1349" fmla="*/ 5883705 w 6128435"/>
              <a:gd name="connsiteY104-1350" fmla="*/ 4101899 h 6858000"/>
              <a:gd name="connsiteX105-1351" fmla="*/ 5885314 w 6128435"/>
              <a:gd name="connsiteY105-1352" fmla="*/ 4108387 h 6858000"/>
              <a:gd name="connsiteX106-1353" fmla="*/ 5894095 w 6128435"/>
              <a:gd name="connsiteY106-1354" fmla="*/ 4128857 h 6858000"/>
              <a:gd name="connsiteX107-1355" fmla="*/ 5898339 w 6128435"/>
              <a:gd name="connsiteY107-1356" fmla="*/ 4140800 h 6858000"/>
              <a:gd name="connsiteX108-1357" fmla="*/ 5899734 w 6128435"/>
              <a:gd name="connsiteY108-1358" fmla="*/ 4145632 h 6858000"/>
              <a:gd name="connsiteX109-1359" fmla="*/ 5897098 w 6128435"/>
              <a:gd name="connsiteY109-1360" fmla="*/ 4157819 h 6858000"/>
              <a:gd name="connsiteX110-1361" fmla="*/ 5903513 w 6128435"/>
              <a:gd name="connsiteY110-1362" fmla="*/ 4187661 h 6858000"/>
              <a:gd name="connsiteX111-1363" fmla="*/ 5917114 w 6128435"/>
              <a:gd name="connsiteY111-1364" fmla="*/ 4213096 h 6858000"/>
              <a:gd name="connsiteX112-1365" fmla="*/ 5921153 w 6128435"/>
              <a:gd name="connsiteY112-1366" fmla="*/ 4236222 h 6858000"/>
              <a:gd name="connsiteX113-1367" fmla="*/ 5924233 w 6128435"/>
              <a:gd name="connsiteY113-1368" fmla="*/ 4242060 h 6858000"/>
              <a:gd name="connsiteX114-1369" fmla="*/ 5923742 w 6128435"/>
              <a:gd name="connsiteY114-1370" fmla="*/ 4265435 h 6858000"/>
              <a:gd name="connsiteX115-1371" fmla="*/ 5928910 w 6128435"/>
              <a:gd name="connsiteY115-1372" fmla="*/ 4300973 h 6858000"/>
              <a:gd name="connsiteX116-1373" fmla="*/ 5939320 w 6128435"/>
              <a:gd name="connsiteY116-1374" fmla="*/ 4340435 h 6858000"/>
              <a:gd name="connsiteX117-1375" fmla="*/ 5946705 w 6128435"/>
              <a:gd name="connsiteY117-1376" fmla="*/ 4428051 h 6858000"/>
              <a:gd name="connsiteX118-1377" fmla="*/ 5949261 w 6128435"/>
              <a:gd name="connsiteY118-1378" fmla="*/ 4449185 h 6858000"/>
              <a:gd name="connsiteX119-1379" fmla="*/ 5957504 w 6128435"/>
              <a:gd name="connsiteY119-1380" fmla="*/ 4465911 h 6858000"/>
              <a:gd name="connsiteX120-1381" fmla="*/ 5964689 w 6128435"/>
              <a:gd name="connsiteY120-1382" fmla="*/ 4468532 h 6858000"/>
              <a:gd name="connsiteX121-1383" fmla="*/ 5967062 w 6128435"/>
              <a:gd name="connsiteY121-1384" fmla="*/ 4479923 h 6858000"/>
              <a:gd name="connsiteX122-1385" fmla="*/ 5968960 w 6128435"/>
              <a:gd name="connsiteY122-1386" fmla="*/ 4482655 h 6858000"/>
              <a:gd name="connsiteX123-1387" fmla="*/ 5978567 w 6128435"/>
              <a:gd name="connsiteY123-1388" fmla="*/ 4498605 h 6858000"/>
              <a:gd name="connsiteX124-1389" fmla="*/ 5967676 w 6128435"/>
              <a:gd name="connsiteY124-1390" fmla="*/ 4540140 h 6858000"/>
              <a:gd name="connsiteX125-1391" fmla="*/ 5980106 w 6128435"/>
              <a:gd name="connsiteY125-1392" fmla="*/ 4585087 h 6858000"/>
              <a:gd name="connsiteX126-1393" fmla="*/ 5986918 w 6128435"/>
              <a:gd name="connsiteY126-1394" fmla="*/ 4764836 h 6858000"/>
              <a:gd name="connsiteX127-1395" fmla="*/ 6013516 w 6128435"/>
              <a:gd name="connsiteY127-1396" fmla="*/ 4786619 h 6858000"/>
              <a:gd name="connsiteX128-1397" fmla="*/ 6025404 w 6128435"/>
              <a:gd name="connsiteY128-1398" fmla="*/ 4858148 h 6858000"/>
              <a:gd name="connsiteX129-1399" fmla="*/ 6007749 w 6128435"/>
              <a:gd name="connsiteY129-1400" fmla="*/ 4964715 h 6858000"/>
              <a:gd name="connsiteX130-1401" fmla="*/ 6005269 w 6128435"/>
              <a:gd name="connsiteY130-1402" fmla="*/ 5150567 h 6858000"/>
              <a:gd name="connsiteX131-1403" fmla="*/ 6001127 w 6128435"/>
              <a:gd name="connsiteY131-1404" fmla="*/ 5164609 h 6858000"/>
              <a:gd name="connsiteX132-1405" fmla="*/ 5996647 w 6128435"/>
              <a:gd name="connsiteY132-1406" fmla="*/ 5185640 h 6858000"/>
              <a:gd name="connsiteX133-1407" fmla="*/ 5998514 w 6128435"/>
              <a:gd name="connsiteY133-1408" fmla="*/ 5189673 h 6858000"/>
              <a:gd name="connsiteX134-1409" fmla="*/ 5995970 w 6128435"/>
              <a:gd name="connsiteY134-1410" fmla="*/ 5221547 h 6858000"/>
              <a:gd name="connsiteX135-1411" fmla="*/ 5997218 w 6128435"/>
              <a:gd name="connsiteY135-1412" fmla="*/ 5222031 h 6858000"/>
              <a:gd name="connsiteX136-1413" fmla="*/ 6002116 w 6128435"/>
              <a:gd name="connsiteY136-1414" fmla="*/ 5231223 h 6858000"/>
              <a:gd name="connsiteX137-1415" fmla="*/ 6008541 w 6128435"/>
              <a:gd name="connsiteY137-1416" fmla="*/ 5248680 h 6858000"/>
              <a:gd name="connsiteX138-1417" fmla="*/ 6039260 w 6128435"/>
              <a:gd name="connsiteY138-1418" fmla="*/ 5289518 h 6858000"/>
              <a:gd name="connsiteX139-1419" fmla="*/ 6036748 w 6128435"/>
              <a:gd name="connsiteY139-1420" fmla="*/ 5322752 h 6858000"/>
              <a:gd name="connsiteX140-1421" fmla="*/ 6036943 w 6128435"/>
              <a:gd name="connsiteY140-1422" fmla="*/ 5329480 h 6858000"/>
              <a:gd name="connsiteX141-1423" fmla="*/ 6037236 w 6128435"/>
              <a:gd name="connsiteY141-1424" fmla="*/ 5329634 h 6858000"/>
              <a:gd name="connsiteX142-1425" fmla="*/ 6038019 w 6128435"/>
              <a:gd name="connsiteY142-1426" fmla="*/ 5336764 h 6858000"/>
              <a:gd name="connsiteX143-1427" fmla="*/ 6037298 w 6128435"/>
              <a:gd name="connsiteY143-1428" fmla="*/ 5341753 h 6858000"/>
              <a:gd name="connsiteX144-1429" fmla="*/ 6037677 w 6128435"/>
              <a:gd name="connsiteY144-1430" fmla="*/ 5354807 h 6858000"/>
              <a:gd name="connsiteX145-1431" fmla="*/ 6039728 w 6128435"/>
              <a:gd name="connsiteY145-1432" fmla="*/ 5359416 h 6858000"/>
              <a:gd name="connsiteX146-1433" fmla="*/ 6043311 w 6128435"/>
              <a:gd name="connsiteY146-1434" fmla="*/ 5361407 h 6858000"/>
              <a:gd name="connsiteX147-1435" fmla="*/ 6042954 w 6128435"/>
              <a:gd name="connsiteY147-1436" fmla="*/ 5362576 h 6858000"/>
              <a:gd name="connsiteX148-1437" fmla="*/ 6053435 w 6128435"/>
              <a:gd name="connsiteY148-1438" fmla="*/ 5387547 h 6858000"/>
              <a:gd name="connsiteX149-1439" fmla="*/ 6065933 w 6128435"/>
              <a:gd name="connsiteY149-1440" fmla="*/ 5443002 h 6858000"/>
              <a:gd name="connsiteX150-1441" fmla="*/ 6068640 w 6128435"/>
              <a:gd name="connsiteY150-1442" fmla="*/ 5474503 h 6858000"/>
              <a:gd name="connsiteX151-1443" fmla="*/ 6080922 w 6128435"/>
              <a:gd name="connsiteY151-1444" fmla="*/ 5561070 h 6858000"/>
              <a:gd name="connsiteX152-1445" fmla="*/ 6096949 w 6128435"/>
              <a:gd name="connsiteY152-1446" fmla="*/ 5648179 h 6858000"/>
              <a:gd name="connsiteX153-1447" fmla="*/ 6125703 w 6128435"/>
              <a:gd name="connsiteY153-1448" fmla="*/ 5692894 h 6858000"/>
              <a:gd name="connsiteX154-1449" fmla="*/ 6126670 w 6128435"/>
              <a:gd name="connsiteY154-1450" fmla="*/ 5697882 h 6858000"/>
              <a:gd name="connsiteX155-1451" fmla="*/ 6124061 w 6128435"/>
              <a:gd name="connsiteY155-1452" fmla="*/ 5710294 h 6858000"/>
              <a:gd name="connsiteX156-1453" fmla="*/ 6122213 w 6128435"/>
              <a:gd name="connsiteY156-1454" fmla="*/ 5714762 h 6858000"/>
              <a:gd name="connsiteX157-1455" fmla="*/ 6121353 w 6128435"/>
              <a:gd name="connsiteY157-1456" fmla="*/ 5721725 h 6858000"/>
              <a:gd name="connsiteX158-1457" fmla="*/ 6121607 w 6128435"/>
              <a:gd name="connsiteY158-1458" fmla="*/ 5721959 h 6858000"/>
              <a:gd name="connsiteX159-1459" fmla="*/ 6120262 w 6128435"/>
              <a:gd name="connsiteY159-1460" fmla="*/ 5728358 h 6858000"/>
              <a:gd name="connsiteX160-1461" fmla="*/ 6110194 w 6128435"/>
              <a:gd name="connsiteY160-1462" fmla="*/ 5758853 h 6858000"/>
              <a:gd name="connsiteX161-1463" fmla="*/ 6127519 w 6128435"/>
              <a:gd name="connsiteY161-1464" fmla="*/ 5865775 h 6858000"/>
              <a:gd name="connsiteX162-1465" fmla="*/ 6128435 w 6128435"/>
              <a:gd name="connsiteY162-1466" fmla="*/ 5870164 h 6858000"/>
              <a:gd name="connsiteX163-1467" fmla="*/ 6119217 w 6128435"/>
              <a:gd name="connsiteY163-1468" fmla="*/ 5888542 h 6858000"/>
              <a:gd name="connsiteX164-1469" fmla="*/ 6115966 w 6128435"/>
              <a:gd name="connsiteY164-1470" fmla="*/ 5898387 h 6858000"/>
              <a:gd name="connsiteX165-1471" fmla="*/ 6111924 w 6128435"/>
              <a:gd name="connsiteY165-1472" fmla="*/ 5900444 h 6858000"/>
              <a:gd name="connsiteX166-1473" fmla="*/ 6108716 w 6128435"/>
              <a:gd name="connsiteY166-1474" fmla="*/ 5915345 h 6858000"/>
              <a:gd name="connsiteX167-1475" fmla="*/ 6109524 w 6128435"/>
              <a:gd name="connsiteY167-1476" fmla="*/ 5917328 h 6858000"/>
              <a:gd name="connsiteX168-1477" fmla="*/ 6102493 w 6128435"/>
              <a:gd name="connsiteY168-1478" fmla="*/ 5928602 h 6858000"/>
              <a:gd name="connsiteX169-1479" fmla="*/ 6056863 w 6128435"/>
              <a:gd name="connsiteY169-1480" fmla="*/ 6000643 h 6858000"/>
              <a:gd name="connsiteX170-1481" fmla="*/ 6045436 w 6128435"/>
              <a:gd name="connsiteY170-1482" fmla="*/ 6124480 h 6858000"/>
              <a:gd name="connsiteX171-1483" fmla="*/ 6030489 w 6128435"/>
              <a:gd name="connsiteY171-1484" fmla="*/ 6317666 h 6858000"/>
              <a:gd name="connsiteX172-1485" fmla="*/ 6007492 w 6128435"/>
              <a:gd name="connsiteY172-1486" fmla="*/ 6440818 h 6858000"/>
              <a:gd name="connsiteX173-1487" fmla="*/ 6009467 w 6128435"/>
              <a:gd name="connsiteY173-1488" fmla="*/ 6487076 h 6858000"/>
              <a:gd name="connsiteX174-1489" fmla="*/ 5995064 w 6128435"/>
              <a:gd name="connsiteY174-1490" fmla="*/ 6540791 h 6858000"/>
              <a:gd name="connsiteX175-1491" fmla="*/ 5996309 w 6128435"/>
              <a:gd name="connsiteY175-1492" fmla="*/ 6543961 h 6858000"/>
              <a:gd name="connsiteX176-1493" fmla="*/ 5996048 w 6128435"/>
              <a:gd name="connsiteY176-1494" fmla="*/ 6555444 h 6858000"/>
              <a:gd name="connsiteX177-1495" fmla="*/ 6002524 w 6128435"/>
              <a:gd name="connsiteY177-1496" fmla="*/ 6560188 h 6858000"/>
              <a:gd name="connsiteX178-1497" fmla="*/ 6006823 w 6128435"/>
              <a:gd name="connsiteY178-1498" fmla="*/ 6578546 h 6858000"/>
              <a:gd name="connsiteX179-1499" fmla="*/ 6004510 w 6128435"/>
              <a:gd name="connsiteY179-1500" fmla="*/ 6599256 h 6858000"/>
              <a:gd name="connsiteX180-1501" fmla="*/ 5986207 w 6128435"/>
              <a:gd name="connsiteY180-1502" fmla="*/ 6695855 h 6858000"/>
              <a:gd name="connsiteX181-1503" fmla="*/ 5979428 w 6128435"/>
              <a:gd name="connsiteY181-1504" fmla="*/ 6754678 h 6858000"/>
              <a:gd name="connsiteX182-1505" fmla="*/ 5983398 w 6128435"/>
              <a:gd name="connsiteY182-1506" fmla="*/ 6778641 h 6858000"/>
              <a:gd name="connsiteX183-1507" fmla="*/ 5984543 w 6128435"/>
              <a:gd name="connsiteY183-1508" fmla="*/ 6811016 h 6858000"/>
              <a:gd name="connsiteX184-1509" fmla="*/ 5981802 w 6128435"/>
              <a:gd name="connsiteY184-1510" fmla="*/ 6838578 h 6858000"/>
              <a:gd name="connsiteX185-1511" fmla="*/ 5979671 w 6128435"/>
              <a:gd name="connsiteY185-1512" fmla="*/ 6858000 h 6858000"/>
              <a:gd name="connsiteX186-1513" fmla="*/ 0 w 6128435"/>
              <a:gd name="connsiteY186-1514" fmla="*/ 6858000 h 6858000"/>
              <a:gd name="connsiteX187-1515" fmla="*/ 0 w 6128435"/>
              <a:gd name="connsiteY187-1516" fmla="*/ 0 h 6858000"/>
              <a:gd name="connsiteX0-1517" fmla="*/ 0 w 6128435"/>
              <a:gd name="connsiteY0-1518" fmla="*/ 0 h 6858000"/>
              <a:gd name="connsiteX1-1519" fmla="*/ 4965888 w 6128435"/>
              <a:gd name="connsiteY1-1520" fmla="*/ 0 h 6858000"/>
              <a:gd name="connsiteX2-1521" fmla="*/ 4967767 w 6128435"/>
              <a:gd name="connsiteY2-1522" fmla="*/ 7930 h 6858000"/>
              <a:gd name="connsiteX3-1523" fmla="*/ 4979444 w 6128435"/>
              <a:gd name="connsiteY3-1524" fmla="*/ 43921 h 6858000"/>
              <a:gd name="connsiteX4-1525" fmla="*/ 5021173 w 6128435"/>
              <a:gd name="connsiteY4-1526" fmla="*/ 123738 h 6858000"/>
              <a:gd name="connsiteX5-1527" fmla="*/ 5075458 w 6128435"/>
              <a:gd name="connsiteY5-1528" fmla="*/ 264355 h 6858000"/>
              <a:gd name="connsiteX6-1529" fmla="*/ 5081175 w 6128435"/>
              <a:gd name="connsiteY6-1530" fmla="*/ 277448 h 6858000"/>
              <a:gd name="connsiteX7-1531" fmla="*/ 5097011 w 6128435"/>
              <a:gd name="connsiteY7-1532" fmla="*/ 355616 h 6858000"/>
              <a:gd name="connsiteX8-1533" fmla="*/ 5130982 w 6128435"/>
              <a:gd name="connsiteY8-1534" fmla="*/ 412030 h 6858000"/>
              <a:gd name="connsiteX9-1535" fmla="*/ 5153000 w 6128435"/>
              <a:gd name="connsiteY9-1536" fmla="*/ 507134 h 6858000"/>
              <a:gd name="connsiteX10-1537" fmla="*/ 5171282 w 6128435"/>
              <a:gd name="connsiteY10-1538" fmla="*/ 602071 h 6858000"/>
              <a:gd name="connsiteX11-1539" fmla="*/ 5176196 w 6128435"/>
              <a:gd name="connsiteY11-1540" fmla="*/ 636822 h 6858000"/>
              <a:gd name="connsiteX12-1541" fmla="*/ 5201957 w 6128435"/>
              <a:gd name="connsiteY12-1542" fmla="*/ 736835 h 6858000"/>
              <a:gd name="connsiteX13-1543" fmla="*/ 5185452 w 6128435"/>
              <a:gd name="connsiteY13-1544" fmla="*/ 745392 h 6858000"/>
              <a:gd name="connsiteX14-1545" fmla="*/ 5189051 w 6128435"/>
              <a:gd name="connsiteY14-1546" fmla="*/ 782518 h 6858000"/>
              <a:gd name="connsiteX15-1547" fmla="*/ 5210428 w 6128435"/>
              <a:gd name="connsiteY15-1548" fmla="*/ 815772 h 6858000"/>
              <a:gd name="connsiteX16-1549" fmla="*/ 5221088 w 6128435"/>
              <a:gd name="connsiteY16-1550" fmla="*/ 860193 h 6858000"/>
              <a:gd name="connsiteX17-1551" fmla="*/ 5227653 w 6128435"/>
              <a:gd name="connsiteY17-1552" fmla="*/ 886709 h 6858000"/>
              <a:gd name="connsiteX18-1553" fmla="*/ 5230806 w 6128435"/>
              <a:gd name="connsiteY18-1554" fmla="*/ 961354 h 6858000"/>
              <a:gd name="connsiteX19-1555" fmla="*/ 5201018 w 6128435"/>
              <a:gd name="connsiteY19-1556" fmla="*/ 1095027 h 6858000"/>
              <a:gd name="connsiteX20-1557" fmla="*/ 5202153 w 6128435"/>
              <a:gd name="connsiteY20-1558" fmla="*/ 1133224 h 6858000"/>
              <a:gd name="connsiteX21-1559" fmla="*/ 5207370 w 6128435"/>
              <a:gd name="connsiteY21-1560" fmla="*/ 1138097 h 6858000"/>
              <a:gd name="connsiteX22-1561" fmla="*/ 5189234 w 6128435"/>
              <a:gd name="connsiteY22-1562" fmla="*/ 1193495 h 6858000"/>
              <a:gd name="connsiteX23-1563" fmla="*/ 5202769 w 6128435"/>
              <a:gd name="connsiteY23-1564" fmla="*/ 1269450 h 6858000"/>
              <a:gd name="connsiteX24-1565" fmla="*/ 5225968 w 6128435"/>
              <a:gd name="connsiteY24-1566" fmla="*/ 1357994 h 6858000"/>
              <a:gd name="connsiteX25-1567" fmla="*/ 5233819 w 6128435"/>
              <a:gd name="connsiteY25-1568" fmla="*/ 1380922 h 6858000"/>
              <a:gd name="connsiteX26-1569" fmla="*/ 5237226 w 6128435"/>
              <a:gd name="connsiteY26-1570" fmla="*/ 1441327 h 6858000"/>
              <a:gd name="connsiteX27-1571" fmla="*/ 5244434 w 6128435"/>
              <a:gd name="connsiteY27-1572" fmla="*/ 1580810 h 6858000"/>
              <a:gd name="connsiteX28-1573" fmla="*/ 5251453 w 6128435"/>
              <a:gd name="connsiteY28-1574" fmla="*/ 1583934 h 6858000"/>
              <a:gd name="connsiteX29-1575" fmla="*/ 5253136 w 6128435"/>
              <a:gd name="connsiteY29-1576" fmla="*/ 1595457 h 6858000"/>
              <a:gd name="connsiteX30-1577" fmla="*/ 5254863 w 6128435"/>
              <a:gd name="connsiteY30-1578" fmla="*/ 1598311 h 6858000"/>
              <a:gd name="connsiteX31-1579" fmla="*/ 5263491 w 6128435"/>
              <a:gd name="connsiteY31-1580" fmla="*/ 1614889 h 6858000"/>
              <a:gd name="connsiteX32-1581" fmla="*/ 5250095 w 6128435"/>
              <a:gd name="connsiteY32-1582" fmla="*/ 1655519 h 6858000"/>
              <a:gd name="connsiteX33-1583" fmla="*/ 5259788 w 6128435"/>
              <a:gd name="connsiteY33-1584" fmla="*/ 1701198 h 6858000"/>
              <a:gd name="connsiteX34-1585" fmla="*/ 5255696 w 6128435"/>
              <a:gd name="connsiteY34-1586" fmla="*/ 1880842 h 6858000"/>
              <a:gd name="connsiteX35-1587" fmla="*/ 5280947 w 6128435"/>
              <a:gd name="connsiteY35-1588" fmla="*/ 1904438 h 6858000"/>
              <a:gd name="connsiteX36-1589" fmla="*/ 5288486 w 6128435"/>
              <a:gd name="connsiteY36-1590" fmla="*/ 1976575 h 6858000"/>
              <a:gd name="connsiteX37-1591" fmla="*/ 5252592 w 6128435"/>
              <a:gd name="connsiteY37-1592" fmla="*/ 2092210 h 6858000"/>
              <a:gd name="connsiteX38-1593" fmla="*/ 5264303 w 6128435"/>
              <a:gd name="connsiteY38-1594" fmla="*/ 2225157 h 6858000"/>
              <a:gd name="connsiteX39-1595" fmla="*/ 5254949 w 6128435"/>
              <a:gd name="connsiteY39-1596" fmla="*/ 2236160 h 6858000"/>
              <a:gd name="connsiteX40-1597" fmla="*/ 5250104 w 6128435"/>
              <a:gd name="connsiteY40-1598" fmla="*/ 2249166 h 6858000"/>
              <a:gd name="connsiteX41-1599" fmla="*/ 5251214 w 6128435"/>
              <a:gd name="connsiteY41-1600" fmla="*/ 2250944 h 6858000"/>
              <a:gd name="connsiteX42-1601" fmla="*/ 5250644 w 6128435"/>
              <a:gd name="connsiteY42-1602" fmla="*/ 2266619 h 6858000"/>
              <a:gd name="connsiteX43-1603" fmla="*/ 5247111 w 6128435"/>
              <a:gd name="connsiteY43-1604" fmla="*/ 2269679 h 6858000"/>
              <a:gd name="connsiteX44-1605" fmla="*/ 5245653 w 6128435"/>
              <a:gd name="connsiteY44-1606" fmla="*/ 2280317 h 6858000"/>
              <a:gd name="connsiteX45-1607" fmla="*/ 5239901 w 6128435"/>
              <a:gd name="connsiteY45-1608" fmla="*/ 2300961 h 6858000"/>
              <a:gd name="connsiteX46-1609" fmla="*/ 5241522 w 6128435"/>
              <a:gd name="connsiteY46-1610" fmla="*/ 2305114 h 6858000"/>
              <a:gd name="connsiteX47-1611" fmla="*/ 5237050 w 6128435"/>
              <a:gd name="connsiteY47-1612" fmla="*/ 2336703 h 6858000"/>
              <a:gd name="connsiteX48-1613" fmla="*/ 5238267 w 6128435"/>
              <a:gd name="connsiteY48-1614" fmla="*/ 2337277 h 6858000"/>
              <a:gd name="connsiteX49-1615" fmla="*/ 5242602 w 6128435"/>
              <a:gd name="connsiteY49-1616" fmla="*/ 2346782 h 6858000"/>
              <a:gd name="connsiteX50-1617" fmla="*/ 5247963 w 6128435"/>
              <a:gd name="connsiteY50-1618" fmla="*/ 2364638 h 6858000"/>
              <a:gd name="connsiteX51-1619" fmla="*/ 5276175 w 6128435"/>
              <a:gd name="connsiteY51-1620" fmla="*/ 2407515 h 6858000"/>
              <a:gd name="connsiteX52-1621" fmla="*/ 5271650 w 6128435"/>
              <a:gd name="connsiteY52-1622" fmla="*/ 2440467 h 6858000"/>
              <a:gd name="connsiteX53-1623" fmla="*/ 5271438 w 6128435"/>
              <a:gd name="connsiteY53-1624" fmla="*/ 2447186 h 6858000"/>
              <a:gd name="connsiteX54-1625" fmla="*/ 5271722 w 6128435"/>
              <a:gd name="connsiteY54-1626" fmla="*/ 2447359 h 6858000"/>
              <a:gd name="connsiteX55-1627" fmla="*/ 5272069 w 6128435"/>
              <a:gd name="connsiteY55-1628" fmla="*/ 2454523 h 6858000"/>
              <a:gd name="connsiteX56-1629" fmla="*/ 5271049 w 6128435"/>
              <a:gd name="connsiteY56-1630" fmla="*/ 2459442 h 6858000"/>
              <a:gd name="connsiteX57-1631" fmla="*/ 5270636 w 6128435"/>
              <a:gd name="connsiteY57-1632" fmla="*/ 2472481 h 6858000"/>
              <a:gd name="connsiteX58-1633" fmla="*/ 5272406 w 6128435"/>
              <a:gd name="connsiteY58-1634" fmla="*/ 2477221 h 6858000"/>
              <a:gd name="connsiteX59-1635" fmla="*/ 5307538 w 6128435"/>
              <a:gd name="connsiteY59-1636" fmla="*/ 2514685 h 6858000"/>
              <a:gd name="connsiteX60-1637" fmla="*/ 5337604 w 6128435"/>
              <a:gd name="connsiteY60-1638" fmla="*/ 2597632 h 6858000"/>
              <a:gd name="connsiteX61-1639" fmla="*/ 5407503 w 6128435"/>
              <a:gd name="connsiteY61-1640" fmla="*/ 2786290 h 6858000"/>
              <a:gd name="connsiteX62-1641" fmla="*/ 5407356 w 6128435"/>
              <a:gd name="connsiteY62-1642" fmla="*/ 2787545 h 6858000"/>
              <a:gd name="connsiteX63-1643" fmla="*/ 5411130 w 6128435"/>
              <a:gd name="connsiteY63-1644" fmla="*/ 2788640 h 6858000"/>
              <a:gd name="connsiteX64-1645" fmla="*/ 5416439 w 6128435"/>
              <a:gd name="connsiteY64-1646" fmla="*/ 2805666 h 6858000"/>
              <a:gd name="connsiteX65-1647" fmla="*/ 5416589 w 6128435"/>
              <a:gd name="connsiteY65-1648" fmla="*/ 2810822 h 6858000"/>
              <a:gd name="connsiteX66-1649" fmla="*/ 5418542 w 6128435"/>
              <a:gd name="connsiteY66-1650" fmla="*/ 2817745 h 6858000"/>
              <a:gd name="connsiteX67-1651" fmla="*/ 5418847 w 6128435"/>
              <a:gd name="connsiteY67-1652" fmla="*/ 2817825 h 6858000"/>
              <a:gd name="connsiteX68-1653" fmla="*/ 5423364 w 6128435"/>
              <a:gd name="connsiteY68-1654" fmla="*/ 2858292 h 6858000"/>
              <a:gd name="connsiteX69-1655" fmla="*/ 5479298 w 6128435"/>
              <a:gd name="connsiteY69-1656" fmla="*/ 2947791 h 6858000"/>
              <a:gd name="connsiteX70-1657" fmla="*/ 5481770 w 6128435"/>
              <a:gd name="connsiteY70-1658" fmla="*/ 2951352 h 6858000"/>
              <a:gd name="connsiteX71-1659" fmla="*/ 5481013 w 6128435"/>
              <a:gd name="connsiteY71-1660" fmla="*/ 2973461 h 6858000"/>
              <a:gd name="connsiteX72-1661" fmla="*/ 5482045 w 6128435"/>
              <a:gd name="connsiteY72-1662" fmla="*/ 2984371 h 6858000"/>
              <a:gd name="connsiteX73-1663" fmla="*/ 5479405 w 6128435"/>
              <a:gd name="connsiteY73-1664" fmla="*/ 2988507 h 6858000"/>
              <a:gd name="connsiteX74-1665" fmla="*/ 5482415 w 6128435"/>
              <a:gd name="connsiteY74-1666" fmla="*/ 3004079 h 6858000"/>
              <a:gd name="connsiteX75-1667" fmla="*/ 5483865 w 6128435"/>
              <a:gd name="connsiteY75-1668" fmla="*/ 3005467 h 6858000"/>
              <a:gd name="connsiteX76-1669" fmla="*/ 5482236 w 6128435"/>
              <a:gd name="connsiteY76-1670" fmla="*/ 3019791 h 6858000"/>
              <a:gd name="connsiteX77-1671" fmla="*/ 5475895 w 6128435"/>
              <a:gd name="connsiteY77-1672" fmla="*/ 3033578 h 6858000"/>
              <a:gd name="connsiteX78-1673" fmla="*/ 5477595 w 6128435"/>
              <a:gd name="connsiteY78-1674" fmla="*/ 3250534 h 6858000"/>
              <a:gd name="connsiteX79-1675" fmla="*/ 5532836 w 6128435"/>
              <a:gd name="connsiteY79-1676" fmla="*/ 3353840 h 6858000"/>
              <a:gd name="connsiteX80-1677" fmla="*/ 5561229 w 6128435"/>
              <a:gd name="connsiteY80-1678" fmla="*/ 3395784 h 6858000"/>
              <a:gd name="connsiteX81-1679" fmla="*/ 5589758 w 6128435"/>
              <a:gd name="connsiteY81-1680" fmla="*/ 3506453 h 6858000"/>
              <a:gd name="connsiteX82-1681" fmla="*/ 5596144 w 6128435"/>
              <a:gd name="connsiteY82-1682" fmla="*/ 3534624 h 6858000"/>
              <a:gd name="connsiteX83-1683" fmla="*/ 5597750 w 6128435"/>
              <a:gd name="connsiteY83-1684" fmla="*/ 3534129 h 6858000"/>
              <a:gd name="connsiteX84-1685" fmla="*/ 5599700 w 6128435"/>
              <a:gd name="connsiteY84-1686" fmla="*/ 3547221 h 6858000"/>
              <a:gd name="connsiteX85-1687" fmla="*/ 5615031 w 6128435"/>
              <a:gd name="connsiteY85-1688" fmla="*/ 3557482 h 6858000"/>
              <a:gd name="connsiteX86-1689" fmla="*/ 5618377 w 6128435"/>
              <a:gd name="connsiteY86-1690" fmla="*/ 3588431 h 6858000"/>
              <a:gd name="connsiteX87-1691" fmla="*/ 5612155 w 6128435"/>
              <a:gd name="connsiteY87-1692" fmla="*/ 3589869 h 6858000"/>
              <a:gd name="connsiteX88-1693" fmla="*/ 5620843 w 6128435"/>
              <a:gd name="connsiteY88-1694" fmla="*/ 3606745 h 6858000"/>
              <a:gd name="connsiteX89-1695" fmla="*/ 5655472 w 6128435"/>
              <a:gd name="connsiteY89-1696" fmla="*/ 3678877 h 6858000"/>
              <a:gd name="connsiteX90-1697" fmla="*/ 5680448 w 6128435"/>
              <a:gd name="connsiteY90-1698" fmla="*/ 3717760 h 6858000"/>
              <a:gd name="connsiteX91-1699" fmla="*/ 5683015 w 6128435"/>
              <a:gd name="connsiteY91-1700" fmla="*/ 3762025 h 6858000"/>
              <a:gd name="connsiteX92-1701" fmla="*/ 5696643 w 6128435"/>
              <a:gd name="connsiteY92-1702" fmla="*/ 3773888 h 6858000"/>
              <a:gd name="connsiteX93-1703" fmla="*/ 5699203 w 6128435"/>
              <a:gd name="connsiteY93-1704" fmla="*/ 3775823 h 6858000"/>
              <a:gd name="connsiteX94-1705" fmla="*/ 5704824 w 6128435"/>
              <a:gd name="connsiteY94-1706" fmla="*/ 3785966 h 6858000"/>
              <a:gd name="connsiteX95-1707" fmla="*/ 5712204 w 6128435"/>
              <a:gd name="connsiteY95-1708" fmla="*/ 3785830 h 6858000"/>
              <a:gd name="connsiteX96-1709" fmla="*/ 5724816 w 6128435"/>
              <a:gd name="connsiteY96-1710" fmla="*/ 3798949 h 6858000"/>
              <a:gd name="connsiteX97-1711" fmla="*/ 5733539 w 6128435"/>
              <a:gd name="connsiteY97-1712" fmla="*/ 3818457 h 6858000"/>
              <a:gd name="connsiteX98-1713" fmla="*/ 5768491 w 6128435"/>
              <a:gd name="connsiteY98-1714" fmla="*/ 3914399 h 6858000"/>
              <a:gd name="connsiteX99-1715" fmla="*/ 5793123 w 6128435"/>
              <a:gd name="connsiteY99-1716" fmla="*/ 3969952 h 6858000"/>
              <a:gd name="connsiteX100-1717" fmla="*/ 5808321 w 6128435"/>
              <a:gd name="connsiteY100-1718" fmla="*/ 3988153 h 6858000"/>
              <a:gd name="connsiteX101-1719" fmla="*/ 5825621 w 6128435"/>
              <a:gd name="connsiteY101-1720" fmla="*/ 4015525 h 6858000"/>
              <a:gd name="connsiteX102-1721" fmla="*/ 5860672 w 6128435"/>
              <a:gd name="connsiteY102-1722" fmla="*/ 4061579 h 6858000"/>
              <a:gd name="connsiteX103-1723" fmla="*/ 5872173 w 6128435"/>
              <a:gd name="connsiteY103-1724" fmla="*/ 4088497 h 6858000"/>
              <a:gd name="connsiteX104-1725" fmla="*/ 5883705 w 6128435"/>
              <a:gd name="connsiteY104-1726" fmla="*/ 4101899 h 6858000"/>
              <a:gd name="connsiteX105-1727" fmla="*/ 5885314 w 6128435"/>
              <a:gd name="connsiteY105-1728" fmla="*/ 4108387 h 6858000"/>
              <a:gd name="connsiteX106-1729" fmla="*/ 5894095 w 6128435"/>
              <a:gd name="connsiteY106-1730" fmla="*/ 4128857 h 6858000"/>
              <a:gd name="connsiteX107-1731" fmla="*/ 5898339 w 6128435"/>
              <a:gd name="connsiteY107-1732" fmla="*/ 4140800 h 6858000"/>
              <a:gd name="connsiteX108-1733" fmla="*/ 5899734 w 6128435"/>
              <a:gd name="connsiteY108-1734" fmla="*/ 4145632 h 6858000"/>
              <a:gd name="connsiteX109-1735" fmla="*/ 5897098 w 6128435"/>
              <a:gd name="connsiteY109-1736" fmla="*/ 4157819 h 6858000"/>
              <a:gd name="connsiteX110-1737" fmla="*/ 5903513 w 6128435"/>
              <a:gd name="connsiteY110-1738" fmla="*/ 4187661 h 6858000"/>
              <a:gd name="connsiteX111-1739" fmla="*/ 5917114 w 6128435"/>
              <a:gd name="connsiteY111-1740" fmla="*/ 4213096 h 6858000"/>
              <a:gd name="connsiteX112-1741" fmla="*/ 5921153 w 6128435"/>
              <a:gd name="connsiteY112-1742" fmla="*/ 4236222 h 6858000"/>
              <a:gd name="connsiteX113-1743" fmla="*/ 5924233 w 6128435"/>
              <a:gd name="connsiteY113-1744" fmla="*/ 4242060 h 6858000"/>
              <a:gd name="connsiteX114-1745" fmla="*/ 5928910 w 6128435"/>
              <a:gd name="connsiteY114-1746" fmla="*/ 4300973 h 6858000"/>
              <a:gd name="connsiteX115-1747" fmla="*/ 5939320 w 6128435"/>
              <a:gd name="connsiteY115-1748" fmla="*/ 4340435 h 6858000"/>
              <a:gd name="connsiteX116-1749" fmla="*/ 5946705 w 6128435"/>
              <a:gd name="connsiteY116-1750" fmla="*/ 4428051 h 6858000"/>
              <a:gd name="connsiteX117-1751" fmla="*/ 5949261 w 6128435"/>
              <a:gd name="connsiteY117-1752" fmla="*/ 4449185 h 6858000"/>
              <a:gd name="connsiteX118-1753" fmla="*/ 5957504 w 6128435"/>
              <a:gd name="connsiteY118-1754" fmla="*/ 4465911 h 6858000"/>
              <a:gd name="connsiteX119-1755" fmla="*/ 5964689 w 6128435"/>
              <a:gd name="connsiteY119-1756" fmla="*/ 4468532 h 6858000"/>
              <a:gd name="connsiteX120-1757" fmla="*/ 5967062 w 6128435"/>
              <a:gd name="connsiteY120-1758" fmla="*/ 4479923 h 6858000"/>
              <a:gd name="connsiteX121-1759" fmla="*/ 5968960 w 6128435"/>
              <a:gd name="connsiteY121-1760" fmla="*/ 4482655 h 6858000"/>
              <a:gd name="connsiteX122-1761" fmla="*/ 5978567 w 6128435"/>
              <a:gd name="connsiteY122-1762" fmla="*/ 4498605 h 6858000"/>
              <a:gd name="connsiteX123-1763" fmla="*/ 5967676 w 6128435"/>
              <a:gd name="connsiteY123-1764" fmla="*/ 4540140 h 6858000"/>
              <a:gd name="connsiteX124-1765" fmla="*/ 5980106 w 6128435"/>
              <a:gd name="connsiteY124-1766" fmla="*/ 4585087 h 6858000"/>
              <a:gd name="connsiteX125-1767" fmla="*/ 5986918 w 6128435"/>
              <a:gd name="connsiteY125-1768" fmla="*/ 4764836 h 6858000"/>
              <a:gd name="connsiteX126-1769" fmla="*/ 6013516 w 6128435"/>
              <a:gd name="connsiteY126-1770" fmla="*/ 4786619 h 6858000"/>
              <a:gd name="connsiteX127-1771" fmla="*/ 6025404 w 6128435"/>
              <a:gd name="connsiteY127-1772" fmla="*/ 4858148 h 6858000"/>
              <a:gd name="connsiteX128-1773" fmla="*/ 6007749 w 6128435"/>
              <a:gd name="connsiteY128-1774" fmla="*/ 4964715 h 6858000"/>
              <a:gd name="connsiteX129-1775" fmla="*/ 6005269 w 6128435"/>
              <a:gd name="connsiteY129-1776" fmla="*/ 5150567 h 6858000"/>
              <a:gd name="connsiteX130-1777" fmla="*/ 6001127 w 6128435"/>
              <a:gd name="connsiteY130-1778" fmla="*/ 5164609 h 6858000"/>
              <a:gd name="connsiteX131-1779" fmla="*/ 5996647 w 6128435"/>
              <a:gd name="connsiteY131-1780" fmla="*/ 5185640 h 6858000"/>
              <a:gd name="connsiteX132-1781" fmla="*/ 5998514 w 6128435"/>
              <a:gd name="connsiteY132-1782" fmla="*/ 5189673 h 6858000"/>
              <a:gd name="connsiteX133-1783" fmla="*/ 5995970 w 6128435"/>
              <a:gd name="connsiteY133-1784" fmla="*/ 5221547 h 6858000"/>
              <a:gd name="connsiteX134-1785" fmla="*/ 5997218 w 6128435"/>
              <a:gd name="connsiteY134-1786" fmla="*/ 5222031 h 6858000"/>
              <a:gd name="connsiteX135-1787" fmla="*/ 6002116 w 6128435"/>
              <a:gd name="connsiteY135-1788" fmla="*/ 5231223 h 6858000"/>
              <a:gd name="connsiteX136-1789" fmla="*/ 6008541 w 6128435"/>
              <a:gd name="connsiteY136-1790" fmla="*/ 5248680 h 6858000"/>
              <a:gd name="connsiteX137-1791" fmla="*/ 6039260 w 6128435"/>
              <a:gd name="connsiteY137-1792" fmla="*/ 5289518 h 6858000"/>
              <a:gd name="connsiteX138-1793" fmla="*/ 6036748 w 6128435"/>
              <a:gd name="connsiteY138-1794" fmla="*/ 5322752 h 6858000"/>
              <a:gd name="connsiteX139-1795" fmla="*/ 6036943 w 6128435"/>
              <a:gd name="connsiteY139-1796" fmla="*/ 5329480 h 6858000"/>
              <a:gd name="connsiteX140-1797" fmla="*/ 6037236 w 6128435"/>
              <a:gd name="connsiteY140-1798" fmla="*/ 5329634 h 6858000"/>
              <a:gd name="connsiteX141-1799" fmla="*/ 6038019 w 6128435"/>
              <a:gd name="connsiteY141-1800" fmla="*/ 5336764 h 6858000"/>
              <a:gd name="connsiteX142-1801" fmla="*/ 6037298 w 6128435"/>
              <a:gd name="connsiteY142-1802" fmla="*/ 5341753 h 6858000"/>
              <a:gd name="connsiteX143-1803" fmla="*/ 6037677 w 6128435"/>
              <a:gd name="connsiteY143-1804" fmla="*/ 5354807 h 6858000"/>
              <a:gd name="connsiteX144-1805" fmla="*/ 6039728 w 6128435"/>
              <a:gd name="connsiteY144-1806" fmla="*/ 5359416 h 6858000"/>
              <a:gd name="connsiteX145-1807" fmla="*/ 6043311 w 6128435"/>
              <a:gd name="connsiteY145-1808" fmla="*/ 5361407 h 6858000"/>
              <a:gd name="connsiteX146-1809" fmla="*/ 6042954 w 6128435"/>
              <a:gd name="connsiteY146-1810" fmla="*/ 5362576 h 6858000"/>
              <a:gd name="connsiteX147-1811" fmla="*/ 6053435 w 6128435"/>
              <a:gd name="connsiteY147-1812" fmla="*/ 5387547 h 6858000"/>
              <a:gd name="connsiteX148-1813" fmla="*/ 6065933 w 6128435"/>
              <a:gd name="connsiteY148-1814" fmla="*/ 5443002 h 6858000"/>
              <a:gd name="connsiteX149-1815" fmla="*/ 6068640 w 6128435"/>
              <a:gd name="connsiteY149-1816" fmla="*/ 5474503 h 6858000"/>
              <a:gd name="connsiteX150-1817" fmla="*/ 6080922 w 6128435"/>
              <a:gd name="connsiteY150-1818" fmla="*/ 5561070 h 6858000"/>
              <a:gd name="connsiteX151-1819" fmla="*/ 6096949 w 6128435"/>
              <a:gd name="connsiteY151-1820" fmla="*/ 5648179 h 6858000"/>
              <a:gd name="connsiteX152-1821" fmla="*/ 6125703 w 6128435"/>
              <a:gd name="connsiteY152-1822" fmla="*/ 5692894 h 6858000"/>
              <a:gd name="connsiteX153-1823" fmla="*/ 6126670 w 6128435"/>
              <a:gd name="connsiteY153-1824" fmla="*/ 5697882 h 6858000"/>
              <a:gd name="connsiteX154-1825" fmla="*/ 6124061 w 6128435"/>
              <a:gd name="connsiteY154-1826" fmla="*/ 5710294 h 6858000"/>
              <a:gd name="connsiteX155-1827" fmla="*/ 6122213 w 6128435"/>
              <a:gd name="connsiteY155-1828" fmla="*/ 5714762 h 6858000"/>
              <a:gd name="connsiteX156-1829" fmla="*/ 6121353 w 6128435"/>
              <a:gd name="connsiteY156-1830" fmla="*/ 5721725 h 6858000"/>
              <a:gd name="connsiteX157-1831" fmla="*/ 6121607 w 6128435"/>
              <a:gd name="connsiteY157-1832" fmla="*/ 5721959 h 6858000"/>
              <a:gd name="connsiteX158-1833" fmla="*/ 6120262 w 6128435"/>
              <a:gd name="connsiteY158-1834" fmla="*/ 5728358 h 6858000"/>
              <a:gd name="connsiteX159-1835" fmla="*/ 6110194 w 6128435"/>
              <a:gd name="connsiteY159-1836" fmla="*/ 5758853 h 6858000"/>
              <a:gd name="connsiteX160-1837" fmla="*/ 6127519 w 6128435"/>
              <a:gd name="connsiteY160-1838" fmla="*/ 5865775 h 6858000"/>
              <a:gd name="connsiteX161-1839" fmla="*/ 6128435 w 6128435"/>
              <a:gd name="connsiteY161-1840" fmla="*/ 5870164 h 6858000"/>
              <a:gd name="connsiteX162-1841" fmla="*/ 6119217 w 6128435"/>
              <a:gd name="connsiteY162-1842" fmla="*/ 5888542 h 6858000"/>
              <a:gd name="connsiteX163-1843" fmla="*/ 6115966 w 6128435"/>
              <a:gd name="connsiteY163-1844" fmla="*/ 5898387 h 6858000"/>
              <a:gd name="connsiteX164-1845" fmla="*/ 6111924 w 6128435"/>
              <a:gd name="connsiteY164-1846" fmla="*/ 5900444 h 6858000"/>
              <a:gd name="connsiteX165-1847" fmla="*/ 6108716 w 6128435"/>
              <a:gd name="connsiteY165-1848" fmla="*/ 5915345 h 6858000"/>
              <a:gd name="connsiteX166-1849" fmla="*/ 6109524 w 6128435"/>
              <a:gd name="connsiteY166-1850" fmla="*/ 5917328 h 6858000"/>
              <a:gd name="connsiteX167-1851" fmla="*/ 6102493 w 6128435"/>
              <a:gd name="connsiteY167-1852" fmla="*/ 5928602 h 6858000"/>
              <a:gd name="connsiteX168-1853" fmla="*/ 6056863 w 6128435"/>
              <a:gd name="connsiteY168-1854" fmla="*/ 6000643 h 6858000"/>
              <a:gd name="connsiteX169-1855" fmla="*/ 6045436 w 6128435"/>
              <a:gd name="connsiteY169-1856" fmla="*/ 6124480 h 6858000"/>
              <a:gd name="connsiteX170-1857" fmla="*/ 6030489 w 6128435"/>
              <a:gd name="connsiteY170-1858" fmla="*/ 6317666 h 6858000"/>
              <a:gd name="connsiteX171-1859" fmla="*/ 6007492 w 6128435"/>
              <a:gd name="connsiteY171-1860" fmla="*/ 6440818 h 6858000"/>
              <a:gd name="connsiteX172-1861" fmla="*/ 6009467 w 6128435"/>
              <a:gd name="connsiteY172-1862" fmla="*/ 6487076 h 6858000"/>
              <a:gd name="connsiteX173-1863" fmla="*/ 5995064 w 6128435"/>
              <a:gd name="connsiteY173-1864" fmla="*/ 6540791 h 6858000"/>
              <a:gd name="connsiteX174-1865" fmla="*/ 5996309 w 6128435"/>
              <a:gd name="connsiteY174-1866" fmla="*/ 6543961 h 6858000"/>
              <a:gd name="connsiteX175-1867" fmla="*/ 5996048 w 6128435"/>
              <a:gd name="connsiteY175-1868" fmla="*/ 6555444 h 6858000"/>
              <a:gd name="connsiteX176-1869" fmla="*/ 6002524 w 6128435"/>
              <a:gd name="connsiteY176-1870" fmla="*/ 6560188 h 6858000"/>
              <a:gd name="connsiteX177-1871" fmla="*/ 6006823 w 6128435"/>
              <a:gd name="connsiteY177-1872" fmla="*/ 6578546 h 6858000"/>
              <a:gd name="connsiteX178-1873" fmla="*/ 6004510 w 6128435"/>
              <a:gd name="connsiteY178-1874" fmla="*/ 6599256 h 6858000"/>
              <a:gd name="connsiteX179-1875" fmla="*/ 5986207 w 6128435"/>
              <a:gd name="connsiteY179-1876" fmla="*/ 6695855 h 6858000"/>
              <a:gd name="connsiteX180-1877" fmla="*/ 5979428 w 6128435"/>
              <a:gd name="connsiteY180-1878" fmla="*/ 6754678 h 6858000"/>
              <a:gd name="connsiteX181-1879" fmla="*/ 5983398 w 6128435"/>
              <a:gd name="connsiteY181-1880" fmla="*/ 6778641 h 6858000"/>
              <a:gd name="connsiteX182-1881" fmla="*/ 5984543 w 6128435"/>
              <a:gd name="connsiteY182-1882" fmla="*/ 6811016 h 6858000"/>
              <a:gd name="connsiteX183-1883" fmla="*/ 5981802 w 6128435"/>
              <a:gd name="connsiteY183-1884" fmla="*/ 6838578 h 6858000"/>
              <a:gd name="connsiteX184-1885" fmla="*/ 5979671 w 6128435"/>
              <a:gd name="connsiteY184-1886" fmla="*/ 6858000 h 6858000"/>
              <a:gd name="connsiteX185-1887" fmla="*/ 0 w 6128435"/>
              <a:gd name="connsiteY185-1888" fmla="*/ 6858000 h 6858000"/>
              <a:gd name="connsiteX186-1889" fmla="*/ 0 w 6128435"/>
              <a:gd name="connsiteY186-1890" fmla="*/ 0 h 6858000"/>
              <a:gd name="connsiteX0-1891" fmla="*/ 0 w 6128435"/>
              <a:gd name="connsiteY0-1892" fmla="*/ 0 h 6858000"/>
              <a:gd name="connsiteX1-1893" fmla="*/ 4965888 w 6128435"/>
              <a:gd name="connsiteY1-1894" fmla="*/ 0 h 6858000"/>
              <a:gd name="connsiteX2-1895" fmla="*/ 4967767 w 6128435"/>
              <a:gd name="connsiteY2-1896" fmla="*/ 7930 h 6858000"/>
              <a:gd name="connsiteX3-1897" fmla="*/ 4979444 w 6128435"/>
              <a:gd name="connsiteY3-1898" fmla="*/ 43921 h 6858000"/>
              <a:gd name="connsiteX4-1899" fmla="*/ 5021173 w 6128435"/>
              <a:gd name="connsiteY4-1900" fmla="*/ 123738 h 6858000"/>
              <a:gd name="connsiteX5-1901" fmla="*/ 5075458 w 6128435"/>
              <a:gd name="connsiteY5-1902" fmla="*/ 264355 h 6858000"/>
              <a:gd name="connsiteX6-1903" fmla="*/ 5081175 w 6128435"/>
              <a:gd name="connsiteY6-1904" fmla="*/ 277448 h 6858000"/>
              <a:gd name="connsiteX7-1905" fmla="*/ 5097011 w 6128435"/>
              <a:gd name="connsiteY7-1906" fmla="*/ 355616 h 6858000"/>
              <a:gd name="connsiteX8-1907" fmla="*/ 5130982 w 6128435"/>
              <a:gd name="connsiteY8-1908" fmla="*/ 412030 h 6858000"/>
              <a:gd name="connsiteX9-1909" fmla="*/ 5153000 w 6128435"/>
              <a:gd name="connsiteY9-1910" fmla="*/ 507134 h 6858000"/>
              <a:gd name="connsiteX10-1911" fmla="*/ 5171282 w 6128435"/>
              <a:gd name="connsiteY10-1912" fmla="*/ 602071 h 6858000"/>
              <a:gd name="connsiteX11-1913" fmla="*/ 5176196 w 6128435"/>
              <a:gd name="connsiteY11-1914" fmla="*/ 636822 h 6858000"/>
              <a:gd name="connsiteX12-1915" fmla="*/ 5201957 w 6128435"/>
              <a:gd name="connsiteY12-1916" fmla="*/ 736835 h 6858000"/>
              <a:gd name="connsiteX13-1917" fmla="*/ 5185452 w 6128435"/>
              <a:gd name="connsiteY13-1918" fmla="*/ 745392 h 6858000"/>
              <a:gd name="connsiteX14-1919" fmla="*/ 5189051 w 6128435"/>
              <a:gd name="connsiteY14-1920" fmla="*/ 782518 h 6858000"/>
              <a:gd name="connsiteX15-1921" fmla="*/ 5210428 w 6128435"/>
              <a:gd name="connsiteY15-1922" fmla="*/ 815772 h 6858000"/>
              <a:gd name="connsiteX16-1923" fmla="*/ 5221088 w 6128435"/>
              <a:gd name="connsiteY16-1924" fmla="*/ 860193 h 6858000"/>
              <a:gd name="connsiteX17-1925" fmla="*/ 5227653 w 6128435"/>
              <a:gd name="connsiteY17-1926" fmla="*/ 886709 h 6858000"/>
              <a:gd name="connsiteX18-1927" fmla="*/ 5230806 w 6128435"/>
              <a:gd name="connsiteY18-1928" fmla="*/ 961354 h 6858000"/>
              <a:gd name="connsiteX19-1929" fmla="*/ 5201018 w 6128435"/>
              <a:gd name="connsiteY19-1930" fmla="*/ 1095027 h 6858000"/>
              <a:gd name="connsiteX20-1931" fmla="*/ 5202153 w 6128435"/>
              <a:gd name="connsiteY20-1932" fmla="*/ 1133224 h 6858000"/>
              <a:gd name="connsiteX21-1933" fmla="*/ 5207370 w 6128435"/>
              <a:gd name="connsiteY21-1934" fmla="*/ 1138097 h 6858000"/>
              <a:gd name="connsiteX22-1935" fmla="*/ 5189234 w 6128435"/>
              <a:gd name="connsiteY22-1936" fmla="*/ 1193495 h 6858000"/>
              <a:gd name="connsiteX23-1937" fmla="*/ 5202769 w 6128435"/>
              <a:gd name="connsiteY23-1938" fmla="*/ 1269450 h 6858000"/>
              <a:gd name="connsiteX24-1939" fmla="*/ 5225968 w 6128435"/>
              <a:gd name="connsiteY24-1940" fmla="*/ 1357994 h 6858000"/>
              <a:gd name="connsiteX25-1941" fmla="*/ 5233819 w 6128435"/>
              <a:gd name="connsiteY25-1942" fmla="*/ 1380922 h 6858000"/>
              <a:gd name="connsiteX26-1943" fmla="*/ 5237226 w 6128435"/>
              <a:gd name="connsiteY26-1944" fmla="*/ 1441327 h 6858000"/>
              <a:gd name="connsiteX27-1945" fmla="*/ 5244434 w 6128435"/>
              <a:gd name="connsiteY27-1946" fmla="*/ 1580810 h 6858000"/>
              <a:gd name="connsiteX28-1947" fmla="*/ 5251453 w 6128435"/>
              <a:gd name="connsiteY28-1948" fmla="*/ 1583934 h 6858000"/>
              <a:gd name="connsiteX29-1949" fmla="*/ 5253136 w 6128435"/>
              <a:gd name="connsiteY29-1950" fmla="*/ 1595457 h 6858000"/>
              <a:gd name="connsiteX30-1951" fmla="*/ 5254863 w 6128435"/>
              <a:gd name="connsiteY30-1952" fmla="*/ 1598311 h 6858000"/>
              <a:gd name="connsiteX31-1953" fmla="*/ 5263491 w 6128435"/>
              <a:gd name="connsiteY31-1954" fmla="*/ 1614889 h 6858000"/>
              <a:gd name="connsiteX32-1955" fmla="*/ 5250095 w 6128435"/>
              <a:gd name="connsiteY32-1956" fmla="*/ 1655519 h 6858000"/>
              <a:gd name="connsiteX33-1957" fmla="*/ 5259788 w 6128435"/>
              <a:gd name="connsiteY33-1958" fmla="*/ 1701198 h 6858000"/>
              <a:gd name="connsiteX34-1959" fmla="*/ 5255696 w 6128435"/>
              <a:gd name="connsiteY34-1960" fmla="*/ 1880842 h 6858000"/>
              <a:gd name="connsiteX35-1961" fmla="*/ 5280947 w 6128435"/>
              <a:gd name="connsiteY35-1962" fmla="*/ 1904438 h 6858000"/>
              <a:gd name="connsiteX36-1963" fmla="*/ 5288486 w 6128435"/>
              <a:gd name="connsiteY36-1964" fmla="*/ 1976575 h 6858000"/>
              <a:gd name="connsiteX37-1965" fmla="*/ 5252592 w 6128435"/>
              <a:gd name="connsiteY37-1966" fmla="*/ 2092210 h 6858000"/>
              <a:gd name="connsiteX38-1967" fmla="*/ 5264303 w 6128435"/>
              <a:gd name="connsiteY38-1968" fmla="*/ 2225157 h 6858000"/>
              <a:gd name="connsiteX39-1969" fmla="*/ 5254949 w 6128435"/>
              <a:gd name="connsiteY39-1970" fmla="*/ 2236160 h 6858000"/>
              <a:gd name="connsiteX40-1971" fmla="*/ 5250104 w 6128435"/>
              <a:gd name="connsiteY40-1972" fmla="*/ 2249166 h 6858000"/>
              <a:gd name="connsiteX41-1973" fmla="*/ 5251214 w 6128435"/>
              <a:gd name="connsiteY41-1974" fmla="*/ 2250944 h 6858000"/>
              <a:gd name="connsiteX42-1975" fmla="*/ 5250644 w 6128435"/>
              <a:gd name="connsiteY42-1976" fmla="*/ 2266619 h 6858000"/>
              <a:gd name="connsiteX43-1977" fmla="*/ 5247111 w 6128435"/>
              <a:gd name="connsiteY43-1978" fmla="*/ 2269679 h 6858000"/>
              <a:gd name="connsiteX44-1979" fmla="*/ 5245653 w 6128435"/>
              <a:gd name="connsiteY44-1980" fmla="*/ 2280317 h 6858000"/>
              <a:gd name="connsiteX45-1981" fmla="*/ 5239901 w 6128435"/>
              <a:gd name="connsiteY45-1982" fmla="*/ 2300961 h 6858000"/>
              <a:gd name="connsiteX46-1983" fmla="*/ 5241522 w 6128435"/>
              <a:gd name="connsiteY46-1984" fmla="*/ 2305114 h 6858000"/>
              <a:gd name="connsiteX47-1985" fmla="*/ 5237050 w 6128435"/>
              <a:gd name="connsiteY47-1986" fmla="*/ 2336703 h 6858000"/>
              <a:gd name="connsiteX48-1987" fmla="*/ 5238267 w 6128435"/>
              <a:gd name="connsiteY48-1988" fmla="*/ 2337277 h 6858000"/>
              <a:gd name="connsiteX49-1989" fmla="*/ 5242602 w 6128435"/>
              <a:gd name="connsiteY49-1990" fmla="*/ 2346782 h 6858000"/>
              <a:gd name="connsiteX50-1991" fmla="*/ 5247963 w 6128435"/>
              <a:gd name="connsiteY50-1992" fmla="*/ 2364638 h 6858000"/>
              <a:gd name="connsiteX51-1993" fmla="*/ 5276175 w 6128435"/>
              <a:gd name="connsiteY51-1994" fmla="*/ 2407515 h 6858000"/>
              <a:gd name="connsiteX52-1995" fmla="*/ 5271650 w 6128435"/>
              <a:gd name="connsiteY52-1996" fmla="*/ 2440467 h 6858000"/>
              <a:gd name="connsiteX53-1997" fmla="*/ 5271438 w 6128435"/>
              <a:gd name="connsiteY53-1998" fmla="*/ 2447186 h 6858000"/>
              <a:gd name="connsiteX54-1999" fmla="*/ 5271722 w 6128435"/>
              <a:gd name="connsiteY54-2000" fmla="*/ 2447359 h 6858000"/>
              <a:gd name="connsiteX55-2001" fmla="*/ 5272069 w 6128435"/>
              <a:gd name="connsiteY55-2002" fmla="*/ 2454523 h 6858000"/>
              <a:gd name="connsiteX56-2003" fmla="*/ 5271049 w 6128435"/>
              <a:gd name="connsiteY56-2004" fmla="*/ 2459442 h 6858000"/>
              <a:gd name="connsiteX57-2005" fmla="*/ 5270636 w 6128435"/>
              <a:gd name="connsiteY57-2006" fmla="*/ 2472481 h 6858000"/>
              <a:gd name="connsiteX58-2007" fmla="*/ 5272406 w 6128435"/>
              <a:gd name="connsiteY58-2008" fmla="*/ 2477221 h 6858000"/>
              <a:gd name="connsiteX59-2009" fmla="*/ 5307538 w 6128435"/>
              <a:gd name="connsiteY59-2010" fmla="*/ 2514685 h 6858000"/>
              <a:gd name="connsiteX60-2011" fmla="*/ 5337604 w 6128435"/>
              <a:gd name="connsiteY60-2012" fmla="*/ 2597632 h 6858000"/>
              <a:gd name="connsiteX61-2013" fmla="*/ 5407503 w 6128435"/>
              <a:gd name="connsiteY61-2014" fmla="*/ 2786290 h 6858000"/>
              <a:gd name="connsiteX62-2015" fmla="*/ 5407356 w 6128435"/>
              <a:gd name="connsiteY62-2016" fmla="*/ 2787545 h 6858000"/>
              <a:gd name="connsiteX63-2017" fmla="*/ 5411130 w 6128435"/>
              <a:gd name="connsiteY63-2018" fmla="*/ 2788640 h 6858000"/>
              <a:gd name="connsiteX64-2019" fmla="*/ 5416439 w 6128435"/>
              <a:gd name="connsiteY64-2020" fmla="*/ 2805666 h 6858000"/>
              <a:gd name="connsiteX65-2021" fmla="*/ 5416589 w 6128435"/>
              <a:gd name="connsiteY65-2022" fmla="*/ 2810822 h 6858000"/>
              <a:gd name="connsiteX66-2023" fmla="*/ 5418542 w 6128435"/>
              <a:gd name="connsiteY66-2024" fmla="*/ 2817745 h 6858000"/>
              <a:gd name="connsiteX67-2025" fmla="*/ 5418847 w 6128435"/>
              <a:gd name="connsiteY67-2026" fmla="*/ 2817825 h 6858000"/>
              <a:gd name="connsiteX68-2027" fmla="*/ 5423364 w 6128435"/>
              <a:gd name="connsiteY68-2028" fmla="*/ 2858292 h 6858000"/>
              <a:gd name="connsiteX69-2029" fmla="*/ 5479298 w 6128435"/>
              <a:gd name="connsiteY69-2030" fmla="*/ 2947791 h 6858000"/>
              <a:gd name="connsiteX70-2031" fmla="*/ 5481770 w 6128435"/>
              <a:gd name="connsiteY70-2032" fmla="*/ 2951352 h 6858000"/>
              <a:gd name="connsiteX71-2033" fmla="*/ 5481013 w 6128435"/>
              <a:gd name="connsiteY71-2034" fmla="*/ 2973461 h 6858000"/>
              <a:gd name="connsiteX72-2035" fmla="*/ 5482045 w 6128435"/>
              <a:gd name="connsiteY72-2036" fmla="*/ 2984371 h 6858000"/>
              <a:gd name="connsiteX73-2037" fmla="*/ 5479405 w 6128435"/>
              <a:gd name="connsiteY73-2038" fmla="*/ 2988507 h 6858000"/>
              <a:gd name="connsiteX74-2039" fmla="*/ 5482415 w 6128435"/>
              <a:gd name="connsiteY74-2040" fmla="*/ 3004079 h 6858000"/>
              <a:gd name="connsiteX75-2041" fmla="*/ 5483865 w 6128435"/>
              <a:gd name="connsiteY75-2042" fmla="*/ 3005467 h 6858000"/>
              <a:gd name="connsiteX76-2043" fmla="*/ 5482236 w 6128435"/>
              <a:gd name="connsiteY76-2044" fmla="*/ 3019791 h 6858000"/>
              <a:gd name="connsiteX77-2045" fmla="*/ 5475895 w 6128435"/>
              <a:gd name="connsiteY77-2046" fmla="*/ 3033578 h 6858000"/>
              <a:gd name="connsiteX78-2047" fmla="*/ 5477595 w 6128435"/>
              <a:gd name="connsiteY78-2048" fmla="*/ 3250534 h 6858000"/>
              <a:gd name="connsiteX79-2049" fmla="*/ 5532836 w 6128435"/>
              <a:gd name="connsiteY79-2050" fmla="*/ 3353840 h 6858000"/>
              <a:gd name="connsiteX80-2051" fmla="*/ 5561229 w 6128435"/>
              <a:gd name="connsiteY80-2052" fmla="*/ 3395784 h 6858000"/>
              <a:gd name="connsiteX81-2053" fmla="*/ 5589758 w 6128435"/>
              <a:gd name="connsiteY81-2054" fmla="*/ 3506453 h 6858000"/>
              <a:gd name="connsiteX82-2055" fmla="*/ 5596144 w 6128435"/>
              <a:gd name="connsiteY82-2056" fmla="*/ 3534624 h 6858000"/>
              <a:gd name="connsiteX83-2057" fmla="*/ 5597750 w 6128435"/>
              <a:gd name="connsiteY83-2058" fmla="*/ 3534129 h 6858000"/>
              <a:gd name="connsiteX84-2059" fmla="*/ 5599700 w 6128435"/>
              <a:gd name="connsiteY84-2060" fmla="*/ 3547221 h 6858000"/>
              <a:gd name="connsiteX85-2061" fmla="*/ 5615031 w 6128435"/>
              <a:gd name="connsiteY85-2062" fmla="*/ 3557482 h 6858000"/>
              <a:gd name="connsiteX86-2063" fmla="*/ 5618377 w 6128435"/>
              <a:gd name="connsiteY86-2064" fmla="*/ 3588431 h 6858000"/>
              <a:gd name="connsiteX87-2065" fmla="*/ 5612155 w 6128435"/>
              <a:gd name="connsiteY87-2066" fmla="*/ 3589869 h 6858000"/>
              <a:gd name="connsiteX88-2067" fmla="*/ 5620843 w 6128435"/>
              <a:gd name="connsiteY88-2068" fmla="*/ 3606745 h 6858000"/>
              <a:gd name="connsiteX89-2069" fmla="*/ 5655472 w 6128435"/>
              <a:gd name="connsiteY89-2070" fmla="*/ 3678877 h 6858000"/>
              <a:gd name="connsiteX90-2071" fmla="*/ 5680448 w 6128435"/>
              <a:gd name="connsiteY90-2072" fmla="*/ 3717760 h 6858000"/>
              <a:gd name="connsiteX91-2073" fmla="*/ 5683015 w 6128435"/>
              <a:gd name="connsiteY91-2074" fmla="*/ 3762025 h 6858000"/>
              <a:gd name="connsiteX92-2075" fmla="*/ 5696643 w 6128435"/>
              <a:gd name="connsiteY92-2076" fmla="*/ 3773888 h 6858000"/>
              <a:gd name="connsiteX93-2077" fmla="*/ 5699203 w 6128435"/>
              <a:gd name="connsiteY93-2078" fmla="*/ 3775823 h 6858000"/>
              <a:gd name="connsiteX94-2079" fmla="*/ 5704824 w 6128435"/>
              <a:gd name="connsiteY94-2080" fmla="*/ 3785966 h 6858000"/>
              <a:gd name="connsiteX95-2081" fmla="*/ 5712204 w 6128435"/>
              <a:gd name="connsiteY95-2082" fmla="*/ 3785830 h 6858000"/>
              <a:gd name="connsiteX96-2083" fmla="*/ 5724816 w 6128435"/>
              <a:gd name="connsiteY96-2084" fmla="*/ 3798949 h 6858000"/>
              <a:gd name="connsiteX97-2085" fmla="*/ 5733539 w 6128435"/>
              <a:gd name="connsiteY97-2086" fmla="*/ 3818457 h 6858000"/>
              <a:gd name="connsiteX98-2087" fmla="*/ 5768491 w 6128435"/>
              <a:gd name="connsiteY98-2088" fmla="*/ 3914399 h 6858000"/>
              <a:gd name="connsiteX99-2089" fmla="*/ 5793123 w 6128435"/>
              <a:gd name="connsiteY99-2090" fmla="*/ 3969952 h 6858000"/>
              <a:gd name="connsiteX100-2091" fmla="*/ 5808321 w 6128435"/>
              <a:gd name="connsiteY100-2092" fmla="*/ 3988153 h 6858000"/>
              <a:gd name="connsiteX101-2093" fmla="*/ 5825621 w 6128435"/>
              <a:gd name="connsiteY101-2094" fmla="*/ 4015525 h 6858000"/>
              <a:gd name="connsiteX102-2095" fmla="*/ 5860672 w 6128435"/>
              <a:gd name="connsiteY102-2096" fmla="*/ 4061579 h 6858000"/>
              <a:gd name="connsiteX103-2097" fmla="*/ 5872173 w 6128435"/>
              <a:gd name="connsiteY103-2098" fmla="*/ 4088497 h 6858000"/>
              <a:gd name="connsiteX104-2099" fmla="*/ 5883705 w 6128435"/>
              <a:gd name="connsiteY104-2100" fmla="*/ 4101899 h 6858000"/>
              <a:gd name="connsiteX105-2101" fmla="*/ 5885314 w 6128435"/>
              <a:gd name="connsiteY105-2102" fmla="*/ 4108387 h 6858000"/>
              <a:gd name="connsiteX106-2103" fmla="*/ 5894095 w 6128435"/>
              <a:gd name="connsiteY106-2104" fmla="*/ 4128857 h 6858000"/>
              <a:gd name="connsiteX107-2105" fmla="*/ 5898339 w 6128435"/>
              <a:gd name="connsiteY107-2106" fmla="*/ 4140800 h 6858000"/>
              <a:gd name="connsiteX108-2107" fmla="*/ 5899734 w 6128435"/>
              <a:gd name="connsiteY108-2108" fmla="*/ 4145632 h 6858000"/>
              <a:gd name="connsiteX109-2109" fmla="*/ 5897098 w 6128435"/>
              <a:gd name="connsiteY109-2110" fmla="*/ 4157819 h 6858000"/>
              <a:gd name="connsiteX110-2111" fmla="*/ 5903513 w 6128435"/>
              <a:gd name="connsiteY110-2112" fmla="*/ 4187661 h 6858000"/>
              <a:gd name="connsiteX111-2113" fmla="*/ 5917114 w 6128435"/>
              <a:gd name="connsiteY111-2114" fmla="*/ 4213096 h 6858000"/>
              <a:gd name="connsiteX112-2115" fmla="*/ 5921153 w 6128435"/>
              <a:gd name="connsiteY112-2116" fmla="*/ 4236222 h 6858000"/>
              <a:gd name="connsiteX113-2117" fmla="*/ 5924233 w 6128435"/>
              <a:gd name="connsiteY113-2118" fmla="*/ 4242060 h 6858000"/>
              <a:gd name="connsiteX114-2119" fmla="*/ 5928910 w 6128435"/>
              <a:gd name="connsiteY114-2120" fmla="*/ 4300973 h 6858000"/>
              <a:gd name="connsiteX115-2121" fmla="*/ 5939320 w 6128435"/>
              <a:gd name="connsiteY115-2122" fmla="*/ 4340435 h 6858000"/>
              <a:gd name="connsiteX116-2123" fmla="*/ 5946705 w 6128435"/>
              <a:gd name="connsiteY116-2124" fmla="*/ 4428051 h 6858000"/>
              <a:gd name="connsiteX117-2125" fmla="*/ 5949261 w 6128435"/>
              <a:gd name="connsiteY117-2126" fmla="*/ 4449185 h 6858000"/>
              <a:gd name="connsiteX118-2127" fmla="*/ 5957504 w 6128435"/>
              <a:gd name="connsiteY118-2128" fmla="*/ 4465911 h 6858000"/>
              <a:gd name="connsiteX119-2129" fmla="*/ 5964689 w 6128435"/>
              <a:gd name="connsiteY119-2130" fmla="*/ 4468532 h 6858000"/>
              <a:gd name="connsiteX120-2131" fmla="*/ 5967062 w 6128435"/>
              <a:gd name="connsiteY120-2132" fmla="*/ 4479923 h 6858000"/>
              <a:gd name="connsiteX121-2133" fmla="*/ 5968960 w 6128435"/>
              <a:gd name="connsiteY121-2134" fmla="*/ 4482655 h 6858000"/>
              <a:gd name="connsiteX122-2135" fmla="*/ 5978567 w 6128435"/>
              <a:gd name="connsiteY122-2136" fmla="*/ 4498605 h 6858000"/>
              <a:gd name="connsiteX123-2137" fmla="*/ 5967676 w 6128435"/>
              <a:gd name="connsiteY123-2138" fmla="*/ 4540140 h 6858000"/>
              <a:gd name="connsiteX124-2139" fmla="*/ 5980106 w 6128435"/>
              <a:gd name="connsiteY124-2140" fmla="*/ 4585087 h 6858000"/>
              <a:gd name="connsiteX125-2141" fmla="*/ 5998138 w 6128435"/>
              <a:gd name="connsiteY125-2142" fmla="*/ 4697518 h 6858000"/>
              <a:gd name="connsiteX126-2143" fmla="*/ 6013516 w 6128435"/>
              <a:gd name="connsiteY126-2144" fmla="*/ 4786619 h 6858000"/>
              <a:gd name="connsiteX127-2145" fmla="*/ 6025404 w 6128435"/>
              <a:gd name="connsiteY127-2146" fmla="*/ 4858148 h 6858000"/>
              <a:gd name="connsiteX128-2147" fmla="*/ 6007749 w 6128435"/>
              <a:gd name="connsiteY128-2148" fmla="*/ 4964715 h 6858000"/>
              <a:gd name="connsiteX129-2149" fmla="*/ 6005269 w 6128435"/>
              <a:gd name="connsiteY129-2150" fmla="*/ 5150567 h 6858000"/>
              <a:gd name="connsiteX130-2151" fmla="*/ 6001127 w 6128435"/>
              <a:gd name="connsiteY130-2152" fmla="*/ 5164609 h 6858000"/>
              <a:gd name="connsiteX131-2153" fmla="*/ 5996647 w 6128435"/>
              <a:gd name="connsiteY131-2154" fmla="*/ 5185640 h 6858000"/>
              <a:gd name="connsiteX132-2155" fmla="*/ 5998514 w 6128435"/>
              <a:gd name="connsiteY132-2156" fmla="*/ 5189673 h 6858000"/>
              <a:gd name="connsiteX133-2157" fmla="*/ 5995970 w 6128435"/>
              <a:gd name="connsiteY133-2158" fmla="*/ 5221547 h 6858000"/>
              <a:gd name="connsiteX134-2159" fmla="*/ 5997218 w 6128435"/>
              <a:gd name="connsiteY134-2160" fmla="*/ 5222031 h 6858000"/>
              <a:gd name="connsiteX135-2161" fmla="*/ 6002116 w 6128435"/>
              <a:gd name="connsiteY135-2162" fmla="*/ 5231223 h 6858000"/>
              <a:gd name="connsiteX136-2163" fmla="*/ 6008541 w 6128435"/>
              <a:gd name="connsiteY136-2164" fmla="*/ 5248680 h 6858000"/>
              <a:gd name="connsiteX137-2165" fmla="*/ 6039260 w 6128435"/>
              <a:gd name="connsiteY137-2166" fmla="*/ 5289518 h 6858000"/>
              <a:gd name="connsiteX138-2167" fmla="*/ 6036748 w 6128435"/>
              <a:gd name="connsiteY138-2168" fmla="*/ 5322752 h 6858000"/>
              <a:gd name="connsiteX139-2169" fmla="*/ 6036943 w 6128435"/>
              <a:gd name="connsiteY139-2170" fmla="*/ 5329480 h 6858000"/>
              <a:gd name="connsiteX140-2171" fmla="*/ 6037236 w 6128435"/>
              <a:gd name="connsiteY140-2172" fmla="*/ 5329634 h 6858000"/>
              <a:gd name="connsiteX141-2173" fmla="*/ 6038019 w 6128435"/>
              <a:gd name="connsiteY141-2174" fmla="*/ 5336764 h 6858000"/>
              <a:gd name="connsiteX142-2175" fmla="*/ 6037298 w 6128435"/>
              <a:gd name="connsiteY142-2176" fmla="*/ 5341753 h 6858000"/>
              <a:gd name="connsiteX143-2177" fmla="*/ 6037677 w 6128435"/>
              <a:gd name="connsiteY143-2178" fmla="*/ 5354807 h 6858000"/>
              <a:gd name="connsiteX144-2179" fmla="*/ 6039728 w 6128435"/>
              <a:gd name="connsiteY144-2180" fmla="*/ 5359416 h 6858000"/>
              <a:gd name="connsiteX145-2181" fmla="*/ 6043311 w 6128435"/>
              <a:gd name="connsiteY145-2182" fmla="*/ 5361407 h 6858000"/>
              <a:gd name="connsiteX146-2183" fmla="*/ 6042954 w 6128435"/>
              <a:gd name="connsiteY146-2184" fmla="*/ 5362576 h 6858000"/>
              <a:gd name="connsiteX147-2185" fmla="*/ 6053435 w 6128435"/>
              <a:gd name="connsiteY147-2186" fmla="*/ 5387547 h 6858000"/>
              <a:gd name="connsiteX148-2187" fmla="*/ 6065933 w 6128435"/>
              <a:gd name="connsiteY148-2188" fmla="*/ 5443002 h 6858000"/>
              <a:gd name="connsiteX149-2189" fmla="*/ 6068640 w 6128435"/>
              <a:gd name="connsiteY149-2190" fmla="*/ 5474503 h 6858000"/>
              <a:gd name="connsiteX150-2191" fmla="*/ 6080922 w 6128435"/>
              <a:gd name="connsiteY150-2192" fmla="*/ 5561070 h 6858000"/>
              <a:gd name="connsiteX151-2193" fmla="*/ 6096949 w 6128435"/>
              <a:gd name="connsiteY151-2194" fmla="*/ 5648179 h 6858000"/>
              <a:gd name="connsiteX152-2195" fmla="*/ 6125703 w 6128435"/>
              <a:gd name="connsiteY152-2196" fmla="*/ 5692894 h 6858000"/>
              <a:gd name="connsiteX153-2197" fmla="*/ 6126670 w 6128435"/>
              <a:gd name="connsiteY153-2198" fmla="*/ 5697882 h 6858000"/>
              <a:gd name="connsiteX154-2199" fmla="*/ 6124061 w 6128435"/>
              <a:gd name="connsiteY154-2200" fmla="*/ 5710294 h 6858000"/>
              <a:gd name="connsiteX155-2201" fmla="*/ 6122213 w 6128435"/>
              <a:gd name="connsiteY155-2202" fmla="*/ 5714762 h 6858000"/>
              <a:gd name="connsiteX156-2203" fmla="*/ 6121353 w 6128435"/>
              <a:gd name="connsiteY156-2204" fmla="*/ 5721725 h 6858000"/>
              <a:gd name="connsiteX157-2205" fmla="*/ 6121607 w 6128435"/>
              <a:gd name="connsiteY157-2206" fmla="*/ 5721959 h 6858000"/>
              <a:gd name="connsiteX158-2207" fmla="*/ 6120262 w 6128435"/>
              <a:gd name="connsiteY158-2208" fmla="*/ 5728358 h 6858000"/>
              <a:gd name="connsiteX159-2209" fmla="*/ 6110194 w 6128435"/>
              <a:gd name="connsiteY159-2210" fmla="*/ 5758853 h 6858000"/>
              <a:gd name="connsiteX160-2211" fmla="*/ 6127519 w 6128435"/>
              <a:gd name="connsiteY160-2212" fmla="*/ 5865775 h 6858000"/>
              <a:gd name="connsiteX161-2213" fmla="*/ 6128435 w 6128435"/>
              <a:gd name="connsiteY161-2214" fmla="*/ 5870164 h 6858000"/>
              <a:gd name="connsiteX162-2215" fmla="*/ 6119217 w 6128435"/>
              <a:gd name="connsiteY162-2216" fmla="*/ 5888542 h 6858000"/>
              <a:gd name="connsiteX163-2217" fmla="*/ 6115966 w 6128435"/>
              <a:gd name="connsiteY163-2218" fmla="*/ 5898387 h 6858000"/>
              <a:gd name="connsiteX164-2219" fmla="*/ 6111924 w 6128435"/>
              <a:gd name="connsiteY164-2220" fmla="*/ 5900444 h 6858000"/>
              <a:gd name="connsiteX165-2221" fmla="*/ 6108716 w 6128435"/>
              <a:gd name="connsiteY165-2222" fmla="*/ 5915345 h 6858000"/>
              <a:gd name="connsiteX166-2223" fmla="*/ 6109524 w 6128435"/>
              <a:gd name="connsiteY166-2224" fmla="*/ 5917328 h 6858000"/>
              <a:gd name="connsiteX167-2225" fmla="*/ 6102493 w 6128435"/>
              <a:gd name="connsiteY167-2226" fmla="*/ 5928602 h 6858000"/>
              <a:gd name="connsiteX168-2227" fmla="*/ 6056863 w 6128435"/>
              <a:gd name="connsiteY168-2228" fmla="*/ 6000643 h 6858000"/>
              <a:gd name="connsiteX169-2229" fmla="*/ 6045436 w 6128435"/>
              <a:gd name="connsiteY169-2230" fmla="*/ 6124480 h 6858000"/>
              <a:gd name="connsiteX170-2231" fmla="*/ 6030489 w 6128435"/>
              <a:gd name="connsiteY170-2232" fmla="*/ 6317666 h 6858000"/>
              <a:gd name="connsiteX171-2233" fmla="*/ 6007492 w 6128435"/>
              <a:gd name="connsiteY171-2234" fmla="*/ 6440818 h 6858000"/>
              <a:gd name="connsiteX172-2235" fmla="*/ 6009467 w 6128435"/>
              <a:gd name="connsiteY172-2236" fmla="*/ 6487076 h 6858000"/>
              <a:gd name="connsiteX173-2237" fmla="*/ 5995064 w 6128435"/>
              <a:gd name="connsiteY173-2238" fmla="*/ 6540791 h 6858000"/>
              <a:gd name="connsiteX174-2239" fmla="*/ 5996309 w 6128435"/>
              <a:gd name="connsiteY174-2240" fmla="*/ 6543961 h 6858000"/>
              <a:gd name="connsiteX175-2241" fmla="*/ 5996048 w 6128435"/>
              <a:gd name="connsiteY175-2242" fmla="*/ 6555444 h 6858000"/>
              <a:gd name="connsiteX176-2243" fmla="*/ 6002524 w 6128435"/>
              <a:gd name="connsiteY176-2244" fmla="*/ 6560188 h 6858000"/>
              <a:gd name="connsiteX177-2245" fmla="*/ 6006823 w 6128435"/>
              <a:gd name="connsiteY177-2246" fmla="*/ 6578546 h 6858000"/>
              <a:gd name="connsiteX178-2247" fmla="*/ 6004510 w 6128435"/>
              <a:gd name="connsiteY178-2248" fmla="*/ 6599256 h 6858000"/>
              <a:gd name="connsiteX179-2249" fmla="*/ 5986207 w 6128435"/>
              <a:gd name="connsiteY179-2250" fmla="*/ 6695855 h 6858000"/>
              <a:gd name="connsiteX180-2251" fmla="*/ 5979428 w 6128435"/>
              <a:gd name="connsiteY180-2252" fmla="*/ 6754678 h 6858000"/>
              <a:gd name="connsiteX181-2253" fmla="*/ 5983398 w 6128435"/>
              <a:gd name="connsiteY181-2254" fmla="*/ 6778641 h 6858000"/>
              <a:gd name="connsiteX182-2255" fmla="*/ 5984543 w 6128435"/>
              <a:gd name="connsiteY182-2256" fmla="*/ 6811016 h 6858000"/>
              <a:gd name="connsiteX183-2257" fmla="*/ 5981802 w 6128435"/>
              <a:gd name="connsiteY183-2258" fmla="*/ 6838578 h 6858000"/>
              <a:gd name="connsiteX184-2259" fmla="*/ 5979671 w 6128435"/>
              <a:gd name="connsiteY184-2260" fmla="*/ 6858000 h 6858000"/>
              <a:gd name="connsiteX185-2261" fmla="*/ 0 w 6128435"/>
              <a:gd name="connsiteY185-2262" fmla="*/ 6858000 h 6858000"/>
              <a:gd name="connsiteX186-2263" fmla="*/ 0 w 6128435"/>
              <a:gd name="connsiteY186-2264" fmla="*/ 0 h 6858000"/>
              <a:gd name="connsiteX0-2265" fmla="*/ 0 w 6128435"/>
              <a:gd name="connsiteY0-2266" fmla="*/ 0 h 6858000"/>
              <a:gd name="connsiteX1-2267" fmla="*/ 4965888 w 6128435"/>
              <a:gd name="connsiteY1-2268" fmla="*/ 0 h 6858000"/>
              <a:gd name="connsiteX2-2269" fmla="*/ 4967767 w 6128435"/>
              <a:gd name="connsiteY2-2270" fmla="*/ 7930 h 6858000"/>
              <a:gd name="connsiteX3-2271" fmla="*/ 4979444 w 6128435"/>
              <a:gd name="connsiteY3-2272" fmla="*/ 43921 h 6858000"/>
              <a:gd name="connsiteX4-2273" fmla="*/ 5021173 w 6128435"/>
              <a:gd name="connsiteY4-2274" fmla="*/ 123738 h 6858000"/>
              <a:gd name="connsiteX5-2275" fmla="*/ 5075458 w 6128435"/>
              <a:gd name="connsiteY5-2276" fmla="*/ 264355 h 6858000"/>
              <a:gd name="connsiteX6-2277" fmla="*/ 5081175 w 6128435"/>
              <a:gd name="connsiteY6-2278" fmla="*/ 277448 h 6858000"/>
              <a:gd name="connsiteX7-2279" fmla="*/ 5097011 w 6128435"/>
              <a:gd name="connsiteY7-2280" fmla="*/ 355616 h 6858000"/>
              <a:gd name="connsiteX8-2281" fmla="*/ 5130982 w 6128435"/>
              <a:gd name="connsiteY8-2282" fmla="*/ 412030 h 6858000"/>
              <a:gd name="connsiteX9-2283" fmla="*/ 5153000 w 6128435"/>
              <a:gd name="connsiteY9-2284" fmla="*/ 507134 h 6858000"/>
              <a:gd name="connsiteX10-2285" fmla="*/ 5171282 w 6128435"/>
              <a:gd name="connsiteY10-2286" fmla="*/ 602071 h 6858000"/>
              <a:gd name="connsiteX11-2287" fmla="*/ 5176196 w 6128435"/>
              <a:gd name="connsiteY11-2288" fmla="*/ 636822 h 6858000"/>
              <a:gd name="connsiteX12-2289" fmla="*/ 5201957 w 6128435"/>
              <a:gd name="connsiteY12-2290" fmla="*/ 736835 h 6858000"/>
              <a:gd name="connsiteX13-2291" fmla="*/ 5185452 w 6128435"/>
              <a:gd name="connsiteY13-2292" fmla="*/ 745392 h 6858000"/>
              <a:gd name="connsiteX14-2293" fmla="*/ 5189051 w 6128435"/>
              <a:gd name="connsiteY14-2294" fmla="*/ 782518 h 6858000"/>
              <a:gd name="connsiteX15-2295" fmla="*/ 5210428 w 6128435"/>
              <a:gd name="connsiteY15-2296" fmla="*/ 815772 h 6858000"/>
              <a:gd name="connsiteX16-2297" fmla="*/ 5221088 w 6128435"/>
              <a:gd name="connsiteY16-2298" fmla="*/ 860193 h 6858000"/>
              <a:gd name="connsiteX17-2299" fmla="*/ 5227653 w 6128435"/>
              <a:gd name="connsiteY17-2300" fmla="*/ 886709 h 6858000"/>
              <a:gd name="connsiteX18-2301" fmla="*/ 5230806 w 6128435"/>
              <a:gd name="connsiteY18-2302" fmla="*/ 961354 h 6858000"/>
              <a:gd name="connsiteX19-2303" fmla="*/ 5201018 w 6128435"/>
              <a:gd name="connsiteY19-2304" fmla="*/ 1095027 h 6858000"/>
              <a:gd name="connsiteX20-2305" fmla="*/ 5202153 w 6128435"/>
              <a:gd name="connsiteY20-2306" fmla="*/ 1133224 h 6858000"/>
              <a:gd name="connsiteX21-2307" fmla="*/ 5207370 w 6128435"/>
              <a:gd name="connsiteY21-2308" fmla="*/ 1138097 h 6858000"/>
              <a:gd name="connsiteX22-2309" fmla="*/ 5189234 w 6128435"/>
              <a:gd name="connsiteY22-2310" fmla="*/ 1193495 h 6858000"/>
              <a:gd name="connsiteX23-2311" fmla="*/ 5202769 w 6128435"/>
              <a:gd name="connsiteY23-2312" fmla="*/ 1269450 h 6858000"/>
              <a:gd name="connsiteX24-2313" fmla="*/ 5225968 w 6128435"/>
              <a:gd name="connsiteY24-2314" fmla="*/ 1357994 h 6858000"/>
              <a:gd name="connsiteX25-2315" fmla="*/ 5233819 w 6128435"/>
              <a:gd name="connsiteY25-2316" fmla="*/ 1380922 h 6858000"/>
              <a:gd name="connsiteX26-2317" fmla="*/ 5237226 w 6128435"/>
              <a:gd name="connsiteY26-2318" fmla="*/ 1441327 h 6858000"/>
              <a:gd name="connsiteX27-2319" fmla="*/ 5244434 w 6128435"/>
              <a:gd name="connsiteY27-2320" fmla="*/ 1580810 h 6858000"/>
              <a:gd name="connsiteX28-2321" fmla="*/ 5251453 w 6128435"/>
              <a:gd name="connsiteY28-2322" fmla="*/ 1583934 h 6858000"/>
              <a:gd name="connsiteX29-2323" fmla="*/ 5253136 w 6128435"/>
              <a:gd name="connsiteY29-2324" fmla="*/ 1595457 h 6858000"/>
              <a:gd name="connsiteX30-2325" fmla="*/ 5254863 w 6128435"/>
              <a:gd name="connsiteY30-2326" fmla="*/ 1598311 h 6858000"/>
              <a:gd name="connsiteX31-2327" fmla="*/ 5263491 w 6128435"/>
              <a:gd name="connsiteY31-2328" fmla="*/ 1614889 h 6858000"/>
              <a:gd name="connsiteX32-2329" fmla="*/ 5250095 w 6128435"/>
              <a:gd name="connsiteY32-2330" fmla="*/ 1655519 h 6858000"/>
              <a:gd name="connsiteX33-2331" fmla="*/ 5259788 w 6128435"/>
              <a:gd name="connsiteY33-2332" fmla="*/ 1701198 h 6858000"/>
              <a:gd name="connsiteX34-2333" fmla="*/ 5255696 w 6128435"/>
              <a:gd name="connsiteY34-2334" fmla="*/ 1880842 h 6858000"/>
              <a:gd name="connsiteX35-2335" fmla="*/ 5280947 w 6128435"/>
              <a:gd name="connsiteY35-2336" fmla="*/ 1904438 h 6858000"/>
              <a:gd name="connsiteX36-2337" fmla="*/ 5288486 w 6128435"/>
              <a:gd name="connsiteY36-2338" fmla="*/ 1976575 h 6858000"/>
              <a:gd name="connsiteX37-2339" fmla="*/ 5252592 w 6128435"/>
              <a:gd name="connsiteY37-2340" fmla="*/ 2092210 h 6858000"/>
              <a:gd name="connsiteX38-2341" fmla="*/ 5264303 w 6128435"/>
              <a:gd name="connsiteY38-2342" fmla="*/ 2225157 h 6858000"/>
              <a:gd name="connsiteX39-2343" fmla="*/ 5254949 w 6128435"/>
              <a:gd name="connsiteY39-2344" fmla="*/ 2236160 h 6858000"/>
              <a:gd name="connsiteX40-2345" fmla="*/ 5250104 w 6128435"/>
              <a:gd name="connsiteY40-2346" fmla="*/ 2249166 h 6858000"/>
              <a:gd name="connsiteX41-2347" fmla="*/ 5251214 w 6128435"/>
              <a:gd name="connsiteY41-2348" fmla="*/ 2250944 h 6858000"/>
              <a:gd name="connsiteX42-2349" fmla="*/ 5250644 w 6128435"/>
              <a:gd name="connsiteY42-2350" fmla="*/ 2266619 h 6858000"/>
              <a:gd name="connsiteX43-2351" fmla="*/ 5247111 w 6128435"/>
              <a:gd name="connsiteY43-2352" fmla="*/ 2269679 h 6858000"/>
              <a:gd name="connsiteX44-2353" fmla="*/ 5245653 w 6128435"/>
              <a:gd name="connsiteY44-2354" fmla="*/ 2280317 h 6858000"/>
              <a:gd name="connsiteX45-2355" fmla="*/ 5239901 w 6128435"/>
              <a:gd name="connsiteY45-2356" fmla="*/ 2300961 h 6858000"/>
              <a:gd name="connsiteX46-2357" fmla="*/ 5241522 w 6128435"/>
              <a:gd name="connsiteY46-2358" fmla="*/ 2305114 h 6858000"/>
              <a:gd name="connsiteX47-2359" fmla="*/ 5237050 w 6128435"/>
              <a:gd name="connsiteY47-2360" fmla="*/ 2336703 h 6858000"/>
              <a:gd name="connsiteX48-2361" fmla="*/ 5238267 w 6128435"/>
              <a:gd name="connsiteY48-2362" fmla="*/ 2337277 h 6858000"/>
              <a:gd name="connsiteX49-2363" fmla="*/ 5242602 w 6128435"/>
              <a:gd name="connsiteY49-2364" fmla="*/ 2346782 h 6858000"/>
              <a:gd name="connsiteX50-2365" fmla="*/ 5247963 w 6128435"/>
              <a:gd name="connsiteY50-2366" fmla="*/ 2364638 h 6858000"/>
              <a:gd name="connsiteX51-2367" fmla="*/ 5276175 w 6128435"/>
              <a:gd name="connsiteY51-2368" fmla="*/ 2407515 h 6858000"/>
              <a:gd name="connsiteX52-2369" fmla="*/ 5271650 w 6128435"/>
              <a:gd name="connsiteY52-2370" fmla="*/ 2440467 h 6858000"/>
              <a:gd name="connsiteX53-2371" fmla="*/ 5271438 w 6128435"/>
              <a:gd name="connsiteY53-2372" fmla="*/ 2447186 h 6858000"/>
              <a:gd name="connsiteX54-2373" fmla="*/ 5271722 w 6128435"/>
              <a:gd name="connsiteY54-2374" fmla="*/ 2447359 h 6858000"/>
              <a:gd name="connsiteX55-2375" fmla="*/ 5272069 w 6128435"/>
              <a:gd name="connsiteY55-2376" fmla="*/ 2454523 h 6858000"/>
              <a:gd name="connsiteX56-2377" fmla="*/ 5271049 w 6128435"/>
              <a:gd name="connsiteY56-2378" fmla="*/ 2459442 h 6858000"/>
              <a:gd name="connsiteX57-2379" fmla="*/ 5270636 w 6128435"/>
              <a:gd name="connsiteY57-2380" fmla="*/ 2472481 h 6858000"/>
              <a:gd name="connsiteX58-2381" fmla="*/ 5272406 w 6128435"/>
              <a:gd name="connsiteY58-2382" fmla="*/ 2477221 h 6858000"/>
              <a:gd name="connsiteX59-2383" fmla="*/ 5307538 w 6128435"/>
              <a:gd name="connsiteY59-2384" fmla="*/ 2514685 h 6858000"/>
              <a:gd name="connsiteX60-2385" fmla="*/ 5337604 w 6128435"/>
              <a:gd name="connsiteY60-2386" fmla="*/ 2597632 h 6858000"/>
              <a:gd name="connsiteX61-2387" fmla="*/ 5407503 w 6128435"/>
              <a:gd name="connsiteY61-2388" fmla="*/ 2786290 h 6858000"/>
              <a:gd name="connsiteX62-2389" fmla="*/ 5407356 w 6128435"/>
              <a:gd name="connsiteY62-2390" fmla="*/ 2787545 h 6858000"/>
              <a:gd name="connsiteX63-2391" fmla="*/ 5411130 w 6128435"/>
              <a:gd name="connsiteY63-2392" fmla="*/ 2788640 h 6858000"/>
              <a:gd name="connsiteX64-2393" fmla="*/ 5416439 w 6128435"/>
              <a:gd name="connsiteY64-2394" fmla="*/ 2805666 h 6858000"/>
              <a:gd name="connsiteX65-2395" fmla="*/ 5416589 w 6128435"/>
              <a:gd name="connsiteY65-2396" fmla="*/ 2810822 h 6858000"/>
              <a:gd name="connsiteX66-2397" fmla="*/ 5418542 w 6128435"/>
              <a:gd name="connsiteY66-2398" fmla="*/ 2817745 h 6858000"/>
              <a:gd name="connsiteX67-2399" fmla="*/ 5418847 w 6128435"/>
              <a:gd name="connsiteY67-2400" fmla="*/ 2817825 h 6858000"/>
              <a:gd name="connsiteX68-2401" fmla="*/ 5423364 w 6128435"/>
              <a:gd name="connsiteY68-2402" fmla="*/ 2858292 h 6858000"/>
              <a:gd name="connsiteX69-2403" fmla="*/ 5479298 w 6128435"/>
              <a:gd name="connsiteY69-2404" fmla="*/ 2947791 h 6858000"/>
              <a:gd name="connsiteX70-2405" fmla="*/ 5481770 w 6128435"/>
              <a:gd name="connsiteY70-2406" fmla="*/ 2951352 h 6858000"/>
              <a:gd name="connsiteX71-2407" fmla="*/ 5481013 w 6128435"/>
              <a:gd name="connsiteY71-2408" fmla="*/ 2973461 h 6858000"/>
              <a:gd name="connsiteX72-2409" fmla="*/ 5482045 w 6128435"/>
              <a:gd name="connsiteY72-2410" fmla="*/ 2984371 h 6858000"/>
              <a:gd name="connsiteX73-2411" fmla="*/ 5479405 w 6128435"/>
              <a:gd name="connsiteY73-2412" fmla="*/ 2988507 h 6858000"/>
              <a:gd name="connsiteX74-2413" fmla="*/ 5482415 w 6128435"/>
              <a:gd name="connsiteY74-2414" fmla="*/ 3004079 h 6858000"/>
              <a:gd name="connsiteX75-2415" fmla="*/ 5483865 w 6128435"/>
              <a:gd name="connsiteY75-2416" fmla="*/ 3005467 h 6858000"/>
              <a:gd name="connsiteX76-2417" fmla="*/ 5482236 w 6128435"/>
              <a:gd name="connsiteY76-2418" fmla="*/ 3019791 h 6858000"/>
              <a:gd name="connsiteX77-2419" fmla="*/ 5475895 w 6128435"/>
              <a:gd name="connsiteY77-2420" fmla="*/ 3033578 h 6858000"/>
              <a:gd name="connsiteX78-2421" fmla="*/ 5477595 w 6128435"/>
              <a:gd name="connsiteY78-2422" fmla="*/ 3250534 h 6858000"/>
              <a:gd name="connsiteX79-2423" fmla="*/ 5532836 w 6128435"/>
              <a:gd name="connsiteY79-2424" fmla="*/ 3353840 h 6858000"/>
              <a:gd name="connsiteX80-2425" fmla="*/ 5561229 w 6128435"/>
              <a:gd name="connsiteY80-2426" fmla="*/ 3395784 h 6858000"/>
              <a:gd name="connsiteX81-2427" fmla="*/ 5589758 w 6128435"/>
              <a:gd name="connsiteY81-2428" fmla="*/ 3506453 h 6858000"/>
              <a:gd name="connsiteX82-2429" fmla="*/ 5596144 w 6128435"/>
              <a:gd name="connsiteY82-2430" fmla="*/ 3534624 h 6858000"/>
              <a:gd name="connsiteX83-2431" fmla="*/ 5597750 w 6128435"/>
              <a:gd name="connsiteY83-2432" fmla="*/ 3534129 h 6858000"/>
              <a:gd name="connsiteX84-2433" fmla="*/ 5599700 w 6128435"/>
              <a:gd name="connsiteY84-2434" fmla="*/ 3547221 h 6858000"/>
              <a:gd name="connsiteX85-2435" fmla="*/ 5615031 w 6128435"/>
              <a:gd name="connsiteY85-2436" fmla="*/ 3557482 h 6858000"/>
              <a:gd name="connsiteX86-2437" fmla="*/ 5618377 w 6128435"/>
              <a:gd name="connsiteY86-2438" fmla="*/ 3588431 h 6858000"/>
              <a:gd name="connsiteX87-2439" fmla="*/ 5612155 w 6128435"/>
              <a:gd name="connsiteY87-2440" fmla="*/ 3589869 h 6858000"/>
              <a:gd name="connsiteX88-2441" fmla="*/ 5620843 w 6128435"/>
              <a:gd name="connsiteY88-2442" fmla="*/ 3606745 h 6858000"/>
              <a:gd name="connsiteX89-2443" fmla="*/ 5655472 w 6128435"/>
              <a:gd name="connsiteY89-2444" fmla="*/ 3678877 h 6858000"/>
              <a:gd name="connsiteX90-2445" fmla="*/ 5680448 w 6128435"/>
              <a:gd name="connsiteY90-2446" fmla="*/ 3717760 h 6858000"/>
              <a:gd name="connsiteX91-2447" fmla="*/ 5683015 w 6128435"/>
              <a:gd name="connsiteY91-2448" fmla="*/ 3762025 h 6858000"/>
              <a:gd name="connsiteX92-2449" fmla="*/ 5696643 w 6128435"/>
              <a:gd name="connsiteY92-2450" fmla="*/ 3773888 h 6858000"/>
              <a:gd name="connsiteX93-2451" fmla="*/ 5699203 w 6128435"/>
              <a:gd name="connsiteY93-2452" fmla="*/ 3775823 h 6858000"/>
              <a:gd name="connsiteX94-2453" fmla="*/ 5704824 w 6128435"/>
              <a:gd name="connsiteY94-2454" fmla="*/ 3785966 h 6858000"/>
              <a:gd name="connsiteX95-2455" fmla="*/ 5712204 w 6128435"/>
              <a:gd name="connsiteY95-2456" fmla="*/ 3785830 h 6858000"/>
              <a:gd name="connsiteX96-2457" fmla="*/ 5724816 w 6128435"/>
              <a:gd name="connsiteY96-2458" fmla="*/ 3798949 h 6858000"/>
              <a:gd name="connsiteX97-2459" fmla="*/ 5733539 w 6128435"/>
              <a:gd name="connsiteY97-2460" fmla="*/ 3818457 h 6858000"/>
              <a:gd name="connsiteX98-2461" fmla="*/ 5768491 w 6128435"/>
              <a:gd name="connsiteY98-2462" fmla="*/ 3914399 h 6858000"/>
              <a:gd name="connsiteX99-2463" fmla="*/ 5793123 w 6128435"/>
              <a:gd name="connsiteY99-2464" fmla="*/ 3969952 h 6858000"/>
              <a:gd name="connsiteX100-2465" fmla="*/ 5808321 w 6128435"/>
              <a:gd name="connsiteY100-2466" fmla="*/ 3988153 h 6858000"/>
              <a:gd name="connsiteX101-2467" fmla="*/ 5825621 w 6128435"/>
              <a:gd name="connsiteY101-2468" fmla="*/ 4015525 h 6858000"/>
              <a:gd name="connsiteX102-2469" fmla="*/ 5860672 w 6128435"/>
              <a:gd name="connsiteY102-2470" fmla="*/ 4061579 h 6858000"/>
              <a:gd name="connsiteX103-2471" fmla="*/ 5872173 w 6128435"/>
              <a:gd name="connsiteY103-2472" fmla="*/ 4088497 h 6858000"/>
              <a:gd name="connsiteX104-2473" fmla="*/ 5883705 w 6128435"/>
              <a:gd name="connsiteY104-2474" fmla="*/ 4101899 h 6858000"/>
              <a:gd name="connsiteX105-2475" fmla="*/ 5885314 w 6128435"/>
              <a:gd name="connsiteY105-2476" fmla="*/ 4108387 h 6858000"/>
              <a:gd name="connsiteX106-2477" fmla="*/ 5894095 w 6128435"/>
              <a:gd name="connsiteY106-2478" fmla="*/ 4128857 h 6858000"/>
              <a:gd name="connsiteX107-2479" fmla="*/ 5898339 w 6128435"/>
              <a:gd name="connsiteY107-2480" fmla="*/ 4140800 h 6858000"/>
              <a:gd name="connsiteX108-2481" fmla="*/ 5899734 w 6128435"/>
              <a:gd name="connsiteY108-2482" fmla="*/ 4145632 h 6858000"/>
              <a:gd name="connsiteX109-2483" fmla="*/ 5897098 w 6128435"/>
              <a:gd name="connsiteY109-2484" fmla="*/ 4157819 h 6858000"/>
              <a:gd name="connsiteX110-2485" fmla="*/ 5903513 w 6128435"/>
              <a:gd name="connsiteY110-2486" fmla="*/ 4187661 h 6858000"/>
              <a:gd name="connsiteX111-2487" fmla="*/ 5917114 w 6128435"/>
              <a:gd name="connsiteY111-2488" fmla="*/ 4213096 h 6858000"/>
              <a:gd name="connsiteX112-2489" fmla="*/ 5921153 w 6128435"/>
              <a:gd name="connsiteY112-2490" fmla="*/ 4236222 h 6858000"/>
              <a:gd name="connsiteX113-2491" fmla="*/ 5924233 w 6128435"/>
              <a:gd name="connsiteY113-2492" fmla="*/ 4242060 h 6858000"/>
              <a:gd name="connsiteX114-2493" fmla="*/ 5928910 w 6128435"/>
              <a:gd name="connsiteY114-2494" fmla="*/ 4300973 h 6858000"/>
              <a:gd name="connsiteX115-2495" fmla="*/ 5939320 w 6128435"/>
              <a:gd name="connsiteY115-2496" fmla="*/ 4340435 h 6858000"/>
              <a:gd name="connsiteX116-2497" fmla="*/ 5946705 w 6128435"/>
              <a:gd name="connsiteY116-2498" fmla="*/ 4428051 h 6858000"/>
              <a:gd name="connsiteX117-2499" fmla="*/ 5949261 w 6128435"/>
              <a:gd name="connsiteY117-2500" fmla="*/ 4449185 h 6858000"/>
              <a:gd name="connsiteX118-2501" fmla="*/ 5957504 w 6128435"/>
              <a:gd name="connsiteY118-2502" fmla="*/ 4465911 h 6858000"/>
              <a:gd name="connsiteX119-2503" fmla="*/ 5964689 w 6128435"/>
              <a:gd name="connsiteY119-2504" fmla="*/ 4468532 h 6858000"/>
              <a:gd name="connsiteX120-2505" fmla="*/ 5967062 w 6128435"/>
              <a:gd name="connsiteY120-2506" fmla="*/ 4479923 h 6858000"/>
              <a:gd name="connsiteX121-2507" fmla="*/ 5968960 w 6128435"/>
              <a:gd name="connsiteY121-2508" fmla="*/ 4482655 h 6858000"/>
              <a:gd name="connsiteX122-2509" fmla="*/ 5978567 w 6128435"/>
              <a:gd name="connsiteY122-2510" fmla="*/ 4498605 h 6858000"/>
              <a:gd name="connsiteX123-2511" fmla="*/ 5980106 w 6128435"/>
              <a:gd name="connsiteY123-2512" fmla="*/ 4585087 h 6858000"/>
              <a:gd name="connsiteX124-2513" fmla="*/ 5998138 w 6128435"/>
              <a:gd name="connsiteY124-2514" fmla="*/ 4697518 h 6858000"/>
              <a:gd name="connsiteX125-2515" fmla="*/ 6013516 w 6128435"/>
              <a:gd name="connsiteY125-2516" fmla="*/ 4786619 h 6858000"/>
              <a:gd name="connsiteX126-2517" fmla="*/ 6025404 w 6128435"/>
              <a:gd name="connsiteY126-2518" fmla="*/ 4858148 h 6858000"/>
              <a:gd name="connsiteX127-2519" fmla="*/ 6007749 w 6128435"/>
              <a:gd name="connsiteY127-2520" fmla="*/ 4964715 h 6858000"/>
              <a:gd name="connsiteX128-2521" fmla="*/ 6005269 w 6128435"/>
              <a:gd name="connsiteY128-2522" fmla="*/ 5150567 h 6858000"/>
              <a:gd name="connsiteX129-2523" fmla="*/ 6001127 w 6128435"/>
              <a:gd name="connsiteY129-2524" fmla="*/ 5164609 h 6858000"/>
              <a:gd name="connsiteX130-2525" fmla="*/ 5996647 w 6128435"/>
              <a:gd name="connsiteY130-2526" fmla="*/ 5185640 h 6858000"/>
              <a:gd name="connsiteX131-2527" fmla="*/ 5998514 w 6128435"/>
              <a:gd name="connsiteY131-2528" fmla="*/ 5189673 h 6858000"/>
              <a:gd name="connsiteX132-2529" fmla="*/ 5995970 w 6128435"/>
              <a:gd name="connsiteY132-2530" fmla="*/ 5221547 h 6858000"/>
              <a:gd name="connsiteX133-2531" fmla="*/ 5997218 w 6128435"/>
              <a:gd name="connsiteY133-2532" fmla="*/ 5222031 h 6858000"/>
              <a:gd name="connsiteX134-2533" fmla="*/ 6002116 w 6128435"/>
              <a:gd name="connsiteY134-2534" fmla="*/ 5231223 h 6858000"/>
              <a:gd name="connsiteX135-2535" fmla="*/ 6008541 w 6128435"/>
              <a:gd name="connsiteY135-2536" fmla="*/ 5248680 h 6858000"/>
              <a:gd name="connsiteX136-2537" fmla="*/ 6039260 w 6128435"/>
              <a:gd name="connsiteY136-2538" fmla="*/ 5289518 h 6858000"/>
              <a:gd name="connsiteX137-2539" fmla="*/ 6036748 w 6128435"/>
              <a:gd name="connsiteY137-2540" fmla="*/ 5322752 h 6858000"/>
              <a:gd name="connsiteX138-2541" fmla="*/ 6036943 w 6128435"/>
              <a:gd name="connsiteY138-2542" fmla="*/ 5329480 h 6858000"/>
              <a:gd name="connsiteX139-2543" fmla="*/ 6037236 w 6128435"/>
              <a:gd name="connsiteY139-2544" fmla="*/ 5329634 h 6858000"/>
              <a:gd name="connsiteX140-2545" fmla="*/ 6038019 w 6128435"/>
              <a:gd name="connsiteY140-2546" fmla="*/ 5336764 h 6858000"/>
              <a:gd name="connsiteX141-2547" fmla="*/ 6037298 w 6128435"/>
              <a:gd name="connsiteY141-2548" fmla="*/ 5341753 h 6858000"/>
              <a:gd name="connsiteX142-2549" fmla="*/ 6037677 w 6128435"/>
              <a:gd name="connsiteY142-2550" fmla="*/ 5354807 h 6858000"/>
              <a:gd name="connsiteX143-2551" fmla="*/ 6039728 w 6128435"/>
              <a:gd name="connsiteY143-2552" fmla="*/ 5359416 h 6858000"/>
              <a:gd name="connsiteX144-2553" fmla="*/ 6043311 w 6128435"/>
              <a:gd name="connsiteY144-2554" fmla="*/ 5361407 h 6858000"/>
              <a:gd name="connsiteX145-2555" fmla="*/ 6042954 w 6128435"/>
              <a:gd name="connsiteY145-2556" fmla="*/ 5362576 h 6858000"/>
              <a:gd name="connsiteX146-2557" fmla="*/ 6053435 w 6128435"/>
              <a:gd name="connsiteY146-2558" fmla="*/ 5387547 h 6858000"/>
              <a:gd name="connsiteX147-2559" fmla="*/ 6065933 w 6128435"/>
              <a:gd name="connsiteY147-2560" fmla="*/ 5443002 h 6858000"/>
              <a:gd name="connsiteX148-2561" fmla="*/ 6068640 w 6128435"/>
              <a:gd name="connsiteY148-2562" fmla="*/ 5474503 h 6858000"/>
              <a:gd name="connsiteX149-2563" fmla="*/ 6080922 w 6128435"/>
              <a:gd name="connsiteY149-2564" fmla="*/ 5561070 h 6858000"/>
              <a:gd name="connsiteX150-2565" fmla="*/ 6096949 w 6128435"/>
              <a:gd name="connsiteY150-2566" fmla="*/ 5648179 h 6858000"/>
              <a:gd name="connsiteX151-2567" fmla="*/ 6125703 w 6128435"/>
              <a:gd name="connsiteY151-2568" fmla="*/ 5692894 h 6858000"/>
              <a:gd name="connsiteX152-2569" fmla="*/ 6126670 w 6128435"/>
              <a:gd name="connsiteY152-2570" fmla="*/ 5697882 h 6858000"/>
              <a:gd name="connsiteX153-2571" fmla="*/ 6124061 w 6128435"/>
              <a:gd name="connsiteY153-2572" fmla="*/ 5710294 h 6858000"/>
              <a:gd name="connsiteX154-2573" fmla="*/ 6122213 w 6128435"/>
              <a:gd name="connsiteY154-2574" fmla="*/ 5714762 h 6858000"/>
              <a:gd name="connsiteX155-2575" fmla="*/ 6121353 w 6128435"/>
              <a:gd name="connsiteY155-2576" fmla="*/ 5721725 h 6858000"/>
              <a:gd name="connsiteX156-2577" fmla="*/ 6121607 w 6128435"/>
              <a:gd name="connsiteY156-2578" fmla="*/ 5721959 h 6858000"/>
              <a:gd name="connsiteX157-2579" fmla="*/ 6120262 w 6128435"/>
              <a:gd name="connsiteY157-2580" fmla="*/ 5728358 h 6858000"/>
              <a:gd name="connsiteX158-2581" fmla="*/ 6110194 w 6128435"/>
              <a:gd name="connsiteY158-2582" fmla="*/ 5758853 h 6858000"/>
              <a:gd name="connsiteX159-2583" fmla="*/ 6127519 w 6128435"/>
              <a:gd name="connsiteY159-2584" fmla="*/ 5865775 h 6858000"/>
              <a:gd name="connsiteX160-2585" fmla="*/ 6128435 w 6128435"/>
              <a:gd name="connsiteY160-2586" fmla="*/ 5870164 h 6858000"/>
              <a:gd name="connsiteX161-2587" fmla="*/ 6119217 w 6128435"/>
              <a:gd name="connsiteY161-2588" fmla="*/ 5888542 h 6858000"/>
              <a:gd name="connsiteX162-2589" fmla="*/ 6115966 w 6128435"/>
              <a:gd name="connsiteY162-2590" fmla="*/ 5898387 h 6858000"/>
              <a:gd name="connsiteX163-2591" fmla="*/ 6111924 w 6128435"/>
              <a:gd name="connsiteY163-2592" fmla="*/ 5900444 h 6858000"/>
              <a:gd name="connsiteX164-2593" fmla="*/ 6108716 w 6128435"/>
              <a:gd name="connsiteY164-2594" fmla="*/ 5915345 h 6858000"/>
              <a:gd name="connsiteX165-2595" fmla="*/ 6109524 w 6128435"/>
              <a:gd name="connsiteY165-2596" fmla="*/ 5917328 h 6858000"/>
              <a:gd name="connsiteX166-2597" fmla="*/ 6102493 w 6128435"/>
              <a:gd name="connsiteY166-2598" fmla="*/ 5928602 h 6858000"/>
              <a:gd name="connsiteX167-2599" fmla="*/ 6056863 w 6128435"/>
              <a:gd name="connsiteY167-2600" fmla="*/ 6000643 h 6858000"/>
              <a:gd name="connsiteX168-2601" fmla="*/ 6045436 w 6128435"/>
              <a:gd name="connsiteY168-2602" fmla="*/ 6124480 h 6858000"/>
              <a:gd name="connsiteX169-2603" fmla="*/ 6030489 w 6128435"/>
              <a:gd name="connsiteY169-2604" fmla="*/ 6317666 h 6858000"/>
              <a:gd name="connsiteX170-2605" fmla="*/ 6007492 w 6128435"/>
              <a:gd name="connsiteY170-2606" fmla="*/ 6440818 h 6858000"/>
              <a:gd name="connsiteX171-2607" fmla="*/ 6009467 w 6128435"/>
              <a:gd name="connsiteY171-2608" fmla="*/ 6487076 h 6858000"/>
              <a:gd name="connsiteX172-2609" fmla="*/ 5995064 w 6128435"/>
              <a:gd name="connsiteY172-2610" fmla="*/ 6540791 h 6858000"/>
              <a:gd name="connsiteX173-2611" fmla="*/ 5996309 w 6128435"/>
              <a:gd name="connsiteY173-2612" fmla="*/ 6543961 h 6858000"/>
              <a:gd name="connsiteX174-2613" fmla="*/ 5996048 w 6128435"/>
              <a:gd name="connsiteY174-2614" fmla="*/ 6555444 h 6858000"/>
              <a:gd name="connsiteX175-2615" fmla="*/ 6002524 w 6128435"/>
              <a:gd name="connsiteY175-2616" fmla="*/ 6560188 h 6858000"/>
              <a:gd name="connsiteX176-2617" fmla="*/ 6006823 w 6128435"/>
              <a:gd name="connsiteY176-2618" fmla="*/ 6578546 h 6858000"/>
              <a:gd name="connsiteX177-2619" fmla="*/ 6004510 w 6128435"/>
              <a:gd name="connsiteY177-2620" fmla="*/ 6599256 h 6858000"/>
              <a:gd name="connsiteX178-2621" fmla="*/ 5986207 w 6128435"/>
              <a:gd name="connsiteY178-2622" fmla="*/ 6695855 h 6858000"/>
              <a:gd name="connsiteX179-2623" fmla="*/ 5979428 w 6128435"/>
              <a:gd name="connsiteY179-2624" fmla="*/ 6754678 h 6858000"/>
              <a:gd name="connsiteX180-2625" fmla="*/ 5983398 w 6128435"/>
              <a:gd name="connsiteY180-2626" fmla="*/ 6778641 h 6858000"/>
              <a:gd name="connsiteX181-2627" fmla="*/ 5984543 w 6128435"/>
              <a:gd name="connsiteY181-2628" fmla="*/ 6811016 h 6858000"/>
              <a:gd name="connsiteX182-2629" fmla="*/ 5981802 w 6128435"/>
              <a:gd name="connsiteY182-2630" fmla="*/ 6838578 h 6858000"/>
              <a:gd name="connsiteX183-2631" fmla="*/ 5979671 w 6128435"/>
              <a:gd name="connsiteY183-2632" fmla="*/ 6858000 h 6858000"/>
              <a:gd name="connsiteX184-2633" fmla="*/ 0 w 6128435"/>
              <a:gd name="connsiteY184-2634" fmla="*/ 6858000 h 6858000"/>
              <a:gd name="connsiteX185-2635" fmla="*/ 0 w 6128435"/>
              <a:gd name="connsiteY185-2636" fmla="*/ 0 h 6858000"/>
              <a:gd name="connsiteX0-2637" fmla="*/ 0 w 6128435"/>
              <a:gd name="connsiteY0-2638" fmla="*/ 0 h 6858000"/>
              <a:gd name="connsiteX1-2639" fmla="*/ 4965888 w 6128435"/>
              <a:gd name="connsiteY1-2640" fmla="*/ 0 h 6858000"/>
              <a:gd name="connsiteX2-2641" fmla="*/ 4967767 w 6128435"/>
              <a:gd name="connsiteY2-2642" fmla="*/ 7930 h 6858000"/>
              <a:gd name="connsiteX3-2643" fmla="*/ 4979444 w 6128435"/>
              <a:gd name="connsiteY3-2644" fmla="*/ 43921 h 6858000"/>
              <a:gd name="connsiteX4-2645" fmla="*/ 5021173 w 6128435"/>
              <a:gd name="connsiteY4-2646" fmla="*/ 123738 h 6858000"/>
              <a:gd name="connsiteX5-2647" fmla="*/ 5075458 w 6128435"/>
              <a:gd name="connsiteY5-2648" fmla="*/ 264355 h 6858000"/>
              <a:gd name="connsiteX6-2649" fmla="*/ 5081175 w 6128435"/>
              <a:gd name="connsiteY6-2650" fmla="*/ 277448 h 6858000"/>
              <a:gd name="connsiteX7-2651" fmla="*/ 5097011 w 6128435"/>
              <a:gd name="connsiteY7-2652" fmla="*/ 355616 h 6858000"/>
              <a:gd name="connsiteX8-2653" fmla="*/ 5130982 w 6128435"/>
              <a:gd name="connsiteY8-2654" fmla="*/ 412030 h 6858000"/>
              <a:gd name="connsiteX9-2655" fmla="*/ 5153000 w 6128435"/>
              <a:gd name="connsiteY9-2656" fmla="*/ 507134 h 6858000"/>
              <a:gd name="connsiteX10-2657" fmla="*/ 5171282 w 6128435"/>
              <a:gd name="connsiteY10-2658" fmla="*/ 602071 h 6858000"/>
              <a:gd name="connsiteX11-2659" fmla="*/ 5176196 w 6128435"/>
              <a:gd name="connsiteY11-2660" fmla="*/ 636822 h 6858000"/>
              <a:gd name="connsiteX12-2661" fmla="*/ 5201957 w 6128435"/>
              <a:gd name="connsiteY12-2662" fmla="*/ 736835 h 6858000"/>
              <a:gd name="connsiteX13-2663" fmla="*/ 5185452 w 6128435"/>
              <a:gd name="connsiteY13-2664" fmla="*/ 745392 h 6858000"/>
              <a:gd name="connsiteX14-2665" fmla="*/ 5189051 w 6128435"/>
              <a:gd name="connsiteY14-2666" fmla="*/ 782518 h 6858000"/>
              <a:gd name="connsiteX15-2667" fmla="*/ 5210428 w 6128435"/>
              <a:gd name="connsiteY15-2668" fmla="*/ 815772 h 6858000"/>
              <a:gd name="connsiteX16-2669" fmla="*/ 5221088 w 6128435"/>
              <a:gd name="connsiteY16-2670" fmla="*/ 860193 h 6858000"/>
              <a:gd name="connsiteX17-2671" fmla="*/ 5227653 w 6128435"/>
              <a:gd name="connsiteY17-2672" fmla="*/ 886709 h 6858000"/>
              <a:gd name="connsiteX18-2673" fmla="*/ 5230806 w 6128435"/>
              <a:gd name="connsiteY18-2674" fmla="*/ 961354 h 6858000"/>
              <a:gd name="connsiteX19-2675" fmla="*/ 5201018 w 6128435"/>
              <a:gd name="connsiteY19-2676" fmla="*/ 1095027 h 6858000"/>
              <a:gd name="connsiteX20-2677" fmla="*/ 5202153 w 6128435"/>
              <a:gd name="connsiteY20-2678" fmla="*/ 1133224 h 6858000"/>
              <a:gd name="connsiteX21-2679" fmla="*/ 5207370 w 6128435"/>
              <a:gd name="connsiteY21-2680" fmla="*/ 1138097 h 6858000"/>
              <a:gd name="connsiteX22-2681" fmla="*/ 5189234 w 6128435"/>
              <a:gd name="connsiteY22-2682" fmla="*/ 1193495 h 6858000"/>
              <a:gd name="connsiteX23-2683" fmla="*/ 5202769 w 6128435"/>
              <a:gd name="connsiteY23-2684" fmla="*/ 1269450 h 6858000"/>
              <a:gd name="connsiteX24-2685" fmla="*/ 5225968 w 6128435"/>
              <a:gd name="connsiteY24-2686" fmla="*/ 1357994 h 6858000"/>
              <a:gd name="connsiteX25-2687" fmla="*/ 5233819 w 6128435"/>
              <a:gd name="connsiteY25-2688" fmla="*/ 1380922 h 6858000"/>
              <a:gd name="connsiteX26-2689" fmla="*/ 5237226 w 6128435"/>
              <a:gd name="connsiteY26-2690" fmla="*/ 1441327 h 6858000"/>
              <a:gd name="connsiteX27-2691" fmla="*/ 5244434 w 6128435"/>
              <a:gd name="connsiteY27-2692" fmla="*/ 1580810 h 6858000"/>
              <a:gd name="connsiteX28-2693" fmla="*/ 5251453 w 6128435"/>
              <a:gd name="connsiteY28-2694" fmla="*/ 1583934 h 6858000"/>
              <a:gd name="connsiteX29-2695" fmla="*/ 5253136 w 6128435"/>
              <a:gd name="connsiteY29-2696" fmla="*/ 1595457 h 6858000"/>
              <a:gd name="connsiteX30-2697" fmla="*/ 5254863 w 6128435"/>
              <a:gd name="connsiteY30-2698" fmla="*/ 1598311 h 6858000"/>
              <a:gd name="connsiteX31-2699" fmla="*/ 5263491 w 6128435"/>
              <a:gd name="connsiteY31-2700" fmla="*/ 1614889 h 6858000"/>
              <a:gd name="connsiteX32-2701" fmla="*/ 5250095 w 6128435"/>
              <a:gd name="connsiteY32-2702" fmla="*/ 1655519 h 6858000"/>
              <a:gd name="connsiteX33-2703" fmla="*/ 5259788 w 6128435"/>
              <a:gd name="connsiteY33-2704" fmla="*/ 1701198 h 6858000"/>
              <a:gd name="connsiteX34-2705" fmla="*/ 5255696 w 6128435"/>
              <a:gd name="connsiteY34-2706" fmla="*/ 1880842 h 6858000"/>
              <a:gd name="connsiteX35-2707" fmla="*/ 5280947 w 6128435"/>
              <a:gd name="connsiteY35-2708" fmla="*/ 1904438 h 6858000"/>
              <a:gd name="connsiteX36-2709" fmla="*/ 5252592 w 6128435"/>
              <a:gd name="connsiteY36-2710" fmla="*/ 2092210 h 6858000"/>
              <a:gd name="connsiteX37-2711" fmla="*/ 5264303 w 6128435"/>
              <a:gd name="connsiteY37-2712" fmla="*/ 2225157 h 6858000"/>
              <a:gd name="connsiteX38-2713" fmla="*/ 5254949 w 6128435"/>
              <a:gd name="connsiteY38-2714" fmla="*/ 2236160 h 6858000"/>
              <a:gd name="connsiteX39-2715" fmla="*/ 5250104 w 6128435"/>
              <a:gd name="connsiteY39-2716" fmla="*/ 2249166 h 6858000"/>
              <a:gd name="connsiteX40-2717" fmla="*/ 5251214 w 6128435"/>
              <a:gd name="connsiteY40-2718" fmla="*/ 2250944 h 6858000"/>
              <a:gd name="connsiteX41-2719" fmla="*/ 5250644 w 6128435"/>
              <a:gd name="connsiteY41-2720" fmla="*/ 2266619 h 6858000"/>
              <a:gd name="connsiteX42-2721" fmla="*/ 5247111 w 6128435"/>
              <a:gd name="connsiteY42-2722" fmla="*/ 2269679 h 6858000"/>
              <a:gd name="connsiteX43-2723" fmla="*/ 5245653 w 6128435"/>
              <a:gd name="connsiteY43-2724" fmla="*/ 2280317 h 6858000"/>
              <a:gd name="connsiteX44-2725" fmla="*/ 5239901 w 6128435"/>
              <a:gd name="connsiteY44-2726" fmla="*/ 2300961 h 6858000"/>
              <a:gd name="connsiteX45-2727" fmla="*/ 5241522 w 6128435"/>
              <a:gd name="connsiteY45-2728" fmla="*/ 2305114 h 6858000"/>
              <a:gd name="connsiteX46-2729" fmla="*/ 5237050 w 6128435"/>
              <a:gd name="connsiteY46-2730" fmla="*/ 2336703 h 6858000"/>
              <a:gd name="connsiteX47-2731" fmla="*/ 5238267 w 6128435"/>
              <a:gd name="connsiteY47-2732" fmla="*/ 2337277 h 6858000"/>
              <a:gd name="connsiteX48-2733" fmla="*/ 5242602 w 6128435"/>
              <a:gd name="connsiteY48-2734" fmla="*/ 2346782 h 6858000"/>
              <a:gd name="connsiteX49-2735" fmla="*/ 5247963 w 6128435"/>
              <a:gd name="connsiteY49-2736" fmla="*/ 2364638 h 6858000"/>
              <a:gd name="connsiteX50-2737" fmla="*/ 5276175 w 6128435"/>
              <a:gd name="connsiteY50-2738" fmla="*/ 2407515 h 6858000"/>
              <a:gd name="connsiteX51-2739" fmla="*/ 5271650 w 6128435"/>
              <a:gd name="connsiteY51-2740" fmla="*/ 2440467 h 6858000"/>
              <a:gd name="connsiteX52-2741" fmla="*/ 5271438 w 6128435"/>
              <a:gd name="connsiteY52-2742" fmla="*/ 2447186 h 6858000"/>
              <a:gd name="connsiteX53-2743" fmla="*/ 5271722 w 6128435"/>
              <a:gd name="connsiteY53-2744" fmla="*/ 2447359 h 6858000"/>
              <a:gd name="connsiteX54-2745" fmla="*/ 5272069 w 6128435"/>
              <a:gd name="connsiteY54-2746" fmla="*/ 2454523 h 6858000"/>
              <a:gd name="connsiteX55-2747" fmla="*/ 5271049 w 6128435"/>
              <a:gd name="connsiteY55-2748" fmla="*/ 2459442 h 6858000"/>
              <a:gd name="connsiteX56-2749" fmla="*/ 5270636 w 6128435"/>
              <a:gd name="connsiteY56-2750" fmla="*/ 2472481 h 6858000"/>
              <a:gd name="connsiteX57-2751" fmla="*/ 5272406 w 6128435"/>
              <a:gd name="connsiteY57-2752" fmla="*/ 2477221 h 6858000"/>
              <a:gd name="connsiteX58-2753" fmla="*/ 5307538 w 6128435"/>
              <a:gd name="connsiteY58-2754" fmla="*/ 2514685 h 6858000"/>
              <a:gd name="connsiteX59-2755" fmla="*/ 5337604 w 6128435"/>
              <a:gd name="connsiteY59-2756" fmla="*/ 2597632 h 6858000"/>
              <a:gd name="connsiteX60-2757" fmla="*/ 5407503 w 6128435"/>
              <a:gd name="connsiteY60-2758" fmla="*/ 2786290 h 6858000"/>
              <a:gd name="connsiteX61-2759" fmla="*/ 5407356 w 6128435"/>
              <a:gd name="connsiteY61-2760" fmla="*/ 2787545 h 6858000"/>
              <a:gd name="connsiteX62-2761" fmla="*/ 5411130 w 6128435"/>
              <a:gd name="connsiteY62-2762" fmla="*/ 2788640 h 6858000"/>
              <a:gd name="connsiteX63-2763" fmla="*/ 5416439 w 6128435"/>
              <a:gd name="connsiteY63-2764" fmla="*/ 2805666 h 6858000"/>
              <a:gd name="connsiteX64-2765" fmla="*/ 5416589 w 6128435"/>
              <a:gd name="connsiteY64-2766" fmla="*/ 2810822 h 6858000"/>
              <a:gd name="connsiteX65-2767" fmla="*/ 5418542 w 6128435"/>
              <a:gd name="connsiteY65-2768" fmla="*/ 2817745 h 6858000"/>
              <a:gd name="connsiteX66-2769" fmla="*/ 5418847 w 6128435"/>
              <a:gd name="connsiteY66-2770" fmla="*/ 2817825 h 6858000"/>
              <a:gd name="connsiteX67-2771" fmla="*/ 5423364 w 6128435"/>
              <a:gd name="connsiteY67-2772" fmla="*/ 2858292 h 6858000"/>
              <a:gd name="connsiteX68-2773" fmla="*/ 5479298 w 6128435"/>
              <a:gd name="connsiteY68-2774" fmla="*/ 2947791 h 6858000"/>
              <a:gd name="connsiteX69-2775" fmla="*/ 5481770 w 6128435"/>
              <a:gd name="connsiteY69-2776" fmla="*/ 2951352 h 6858000"/>
              <a:gd name="connsiteX70-2777" fmla="*/ 5481013 w 6128435"/>
              <a:gd name="connsiteY70-2778" fmla="*/ 2973461 h 6858000"/>
              <a:gd name="connsiteX71-2779" fmla="*/ 5482045 w 6128435"/>
              <a:gd name="connsiteY71-2780" fmla="*/ 2984371 h 6858000"/>
              <a:gd name="connsiteX72-2781" fmla="*/ 5479405 w 6128435"/>
              <a:gd name="connsiteY72-2782" fmla="*/ 2988507 h 6858000"/>
              <a:gd name="connsiteX73-2783" fmla="*/ 5482415 w 6128435"/>
              <a:gd name="connsiteY73-2784" fmla="*/ 3004079 h 6858000"/>
              <a:gd name="connsiteX74-2785" fmla="*/ 5483865 w 6128435"/>
              <a:gd name="connsiteY74-2786" fmla="*/ 3005467 h 6858000"/>
              <a:gd name="connsiteX75-2787" fmla="*/ 5482236 w 6128435"/>
              <a:gd name="connsiteY75-2788" fmla="*/ 3019791 h 6858000"/>
              <a:gd name="connsiteX76-2789" fmla="*/ 5475895 w 6128435"/>
              <a:gd name="connsiteY76-2790" fmla="*/ 3033578 h 6858000"/>
              <a:gd name="connsiteX77-2791" fmla="*/ 5477595 w 6128435"/>
              <a:gd name="connsiteY77-2792" fmla="*/ 3250534 h 6858000"/>
              <a:gd name="connsiteX78-2793" fmla="*/ 5532836 w 6128435"/>
              <a:gd name="connsiteY78-2794" fmla="*/ 3353840 h 6858000"/>
              <a:gd name="connsiteX79-2795" fmla="*/ 5561229 w 6128435"/>
              <a:gd name="connsiteY79-2796" fmla="*/ 3395784 h 6858000"/>
              <a:gd name="connsiteX80-2797" fmla="*/ 5589758 w 6128435"/>
              <a:gd name="connsiteY80-2798" fmla="*/ 3506453 h 6858000"/>
              <a:gd name="connsiteX81-2799" fmla="*/ 5596144 w 6128435"/>
              <a:gd name="connsiteY81-2800" fmla="*/ 3534624 h 6858000"/>
              <a:gd name="connsiteX82-2801" fmla="*/ 5597750 w 6128435"/>
              <a:gd name="connsiteY82-2802" fmla="*/ 3534129 h 6858000"/>
              <a:gd name="connsiteX83-2803" fmla="*/ 5599700 w 6128435"/>
              <a:gd name="connsiteY83-2804" fmla="*/ 3547221 h 6858000"/>
              <a:gd name="connsiteX84-2805" fmla="*/ 5615031 w 6128435"/>
              <a:gd name="connsiteY84-2806" fmla="*/ 3557482 h 6858000"/>
              <a:gd name="connsiteX85-2807" fmla="*/ 5618377 w 6128435"/>
              <a:gd name="connsiteY85-2808" fmla="*/ 3588431 h 6858000"/>
              <a:gd name="connsiteX86-2809" fmla="*/ 5612155 w 6128435"/>
              <a:gd name="connsiteY86-2810" fmla="*/ 3589869 h 6858000"/>
              <a:gd name="connsiteX87-2811" fmla="*/ 5620843 w 6128435"/>
              <a:gd name="connsiteY87-2812" fmla="*/ 3606745 h 6858000"/>
              <a:gd name="connsiteX88-2813" fmla="*/ 5655472 w 6128435"/>
              <a:gd name="connsiteY88-2814" fmla="*/ 3678877 h 6858000"/>
              <a:gd name="connsiteX89-2815" fmla="*/ 5680448 w 6128435"/>
              <a:gd name="connsiteY89-2816" fmla="*/ 3717760 h 6858000"/>
              <a:gd name="connsiteX90-2817" fmla="*/ 5683015 w 6128435"/>
              <a:gd name="connsiteY90-2818" fmla="*/ 3762025 h 6858000"/>
              <a:gd name="connsiteX91-2819" fmla="*/ 5696643 w 6128435"/>
              <a:gd name="connsiteY91-2820" fmla="*/ 3773888 h 6858000"/>
              <a:gd name="connsiteX92-2821" fmla="*/ 5699203 w 6128435"/>
              <a:gd name="connsiteY92-2822" fmla="*/ 3775823 h 6858000"/>
              <a:gd name="connsiteX93-2823" fmla="*/ 5704824 w 6128435"/>
              <a:gd name="connsiteY93-2824" fmla="*/ 3785966 h 6858000"/>
              <a:gd name="connsiteX94-2825" fmla="*/ 5712204 w 6128435"/>
              <a:gd name="connsiteY94-2826" fmla="*/ 3785830 h 6858000"/>
              <a:gd name="connsiteX95-2827" fmla="*/ 5724816 w 6128435"/>
              <a:gd name="connsiteY95-2828" fmla="*/ 3798949 h 6858000"/>
              <a:gd name="connsiteX96-2829" fmla="*/ 5733539 w 6128435"/>
              <a:gd name="connsiteY96-2830" fmla="*/ 3818457 h 6858000"/>
              <a:gd name="connsiteX97-2831" fmla="*/ 5768491 w 6128435"/>
              <a:gd name="connsiteY97-2832" fmla="*/ 3914399 h 6858000"/>
              <a:gd name="connsiteX98-2833" fmla="*/ 5793123 w 6128435"/>
              <a:gd name="connsiteY98-2834" fmla="*/ 3969952 h 6858000"/>
              <a:gd name="connsiteX99-2835" fmla="*/ 5808321 w 6128435"/>
              <a:gd name="connsiteY99-2836" fmla="*/ 3988153 h 6858000"/>
              <a:gd name="connsiteX100-2837" fmla="*/ 5825621 w 6128435"/>
              <a:gd name="connsiteY100-2838" fmla="*/ 4015525 h 6858000"/>
              <a:gd name="connsiteX101-2839" fmla="*/ 5860672 w 6128435"/>
              <a:gd name="connsiteY101-2840" fmla="*/ 4061579 h 6858000"/>
              <a:gd name="connsiteX102-2841" fmla="*/ 5872173 w 6128435"/>
              <a:gd name="connsiteY102-2842" fmla="*/ 4088497 h 6858000"/>
              <a:gd name="connsiteX103-2843" fmla="*/ 5883705 w 6128435"/>
              <a:gd name="connsiteY103-2844" fmla="*/ 4101899 h 6858000"/>
              <a:gd name="connsiteX104-2845" fmla="*/ 5885314 w 6128435"/>
              <a:gd name="connsiteY104-2846" fmla="*/ 4108387 h 6858000"/>
              <a:gd name="connsiteX105-2847" fmla="*/ 5894095 w 6128435"/>
              <a:gd name="connsiteY105-2848" fmla="*/ 4128857 h 6858000"/>
              <a:gd name="connsiteX106-2849" fmla="*/ 5898339 w 6128435"/>
              <a:gd name="connsiteY106-2850" fmla="*/ 4140800 h 6858000"/>
              <a:gd name="connsiteX107-2851" fmla="*/ 5899734 w 6128435"/>
              <a:gd name="connsiteY107-2852" fmla="*/ 4145632 h 6858000"/>
              <a:gd name="connsiteX108-2853" fmla="*/ 5897098 w 6128435"/>
              <a:gd name="connsiteY108-2854" fmla="*/ 4157819 h 6858000"/>
              <a:gd name="connsiteX109-2855" fmla="*/ 5903513 w 6128435"/>
              <a:gd name="connsiteY109-2856" fmla="*/ 4187661 h 6858000"/>
              <a:gd name="connsiteX110-2857" fmla="*/ 5917114 w 6128435"/>
              <a:gd name="connsiteY110-2858" fmla="*/ 4213096 h 6858000"/>
              <a:gd name="connsiteX111-2859" fmla="*/ 5921153 w 6128435"/>
              <a:gd name="connsiteY111-2860" fmla="*/ 4236222 h 6858000"/>
              <a:gd name="connsiteX112-2861" fmla="*/ 5924233 w 6128435"/>
              <a:gd name="connsiteY112-2862" fmla="*/ 4242060 h 6858000"/>
              <a:gd name="connsiteX113-2863" fmla="*/ 5928910 w 6128435"/>
              <a:gd name="connsiteY113-2864" fmla="*/ 4300973 h 6858000"/>
              <a:gd name="connsiteX114-2865" fmla="*/ 5939320 w 6128435"/>
              <a:gd name="connsiteY114-2866" fmla="*/ 4340435 h 6858000"/>
              <a:gd name="connsiteX115-2867" fmla="*/ 5946705 w 6128435"/>
              <a:gd name="connsiteY115-2868" fmla="*/ 4428051 h 6858000"/>
              <a:gd name="connsiteX116-2869" fmla="*/ 5949261 w 6128435"/>
              <a:gd name="connsiteY116-2870" fmla="*/ 4449185 h 6858000"/>
              <a:gd name="connsiteX117-2871" fmla="*/ 5957504 w 6128435"/>
              <a:gd name="connsiteY117-2872" fmla="*/ 4465911 h 6858000"/>
              <a:gd name="connsiteX118-2873" fmla="*/ 5964689 w 6128435"/>
              <a:gd name="connsiteY118-2874" fmla="*/ 4468532 h 6858000"/>
              <a:gd name="connsiteX119-2875" fmla="*/ 5967062 w 6128435"/>
              <a:gd name="connsiteY119-2876" fmla="*/ 4479923 h 6858000"/>
              <a:gd name="connsiteX120-2877" fmla="*/ 5968960 w 6128435"/>
              <a:gd name="connsiteY120-2878" fmla="*/ 4482655 h 6858000"/>
              <a:gd name="connsiteX121-2879" fmla="*/ 5978567 w 6128435"/>
              <a:gd name="connsiteY121-2880" fmla="*/ 4498605 h 6858000"/>
              <a:gd name="connsiteX122-2881" fmla="*/ 5980106 w 6128435"/>
              <a:gd name="connsiteY122-2882" fmla="*/ 4585087 h 6858000"/>
              <a:gd name="connsiteX123-2883" fmla="*/ 5998138 w 6128435"/>
              <a:gd name="connsiteY123-2884" fmla="*/ 4697518 h 6858000"/>
              <a:gd name="connsiteX124-2885" fmla="*/ 6013516 w 6128435"/>
              <a:gd name="connsiteY124-2886" fmla="*/ 4786619 h 6858000"/>
              <a:gd name="connsiteX125-2887" fmla="*/ 6025404 w 6128435"/>
              <a:gd name="connsiteY125-2888" fmla="*/ 4858148 h 6858000"/>
              <a:gd name="connsiteX126-2889" fmla="*/ 6007749 w 6128435"/>
              <a:gd name="connsiteY126-2890" fmla="*/ 4964715 h 6858000"/>
              <a:gd name="connsiteX127-2891" fmla="*/ 6005269 w 6128435"/>
              <a:gd name="connsiteY127-2892" fmla="*/ 5150567 h 6858000"/>
              <a:gd name="connsiteX128-2893" fmla="*/ 6001127 w 6128435"/>
              <a:gd name="connsiteY128-2894" fmla="*/ 5164609 h 6858000"/>
              <a:gd name="connsiteX129-2895" fmla="*/ 5996647 w 6128435"/>
              <a:gd name="connsiteY129-2896" fmla="*/ 5185640 h 6858000"/>
              <a:gd name="connsiteX130-2897" fmla="*/ 5998514 w 6128435"/>
              <a:gd name="connsiteY130-2898" fmla="*/ 5189673 h 6858000"/>
              <a:gd name="connsiteX131-2899" fmla="*/ 5995970 w 6128435"/>
              <a:gd name="connsiteY131-2900" fmla="*/ 5221547 h 6858000"/>
              <a:gd name="connsiteX132-2901" fmla="*/ 5997218 w 6128435"/>
              <a:gd name="connsiteY132-2902" fmla="*/ 5222031 h 6858000"/>
              <a:gd name="connsiteX133-2903" fmla="*/ 6002116 w 6128435"/>
              <a:gd name="connsiteY133-2904" fmla="*/ 5231223 h 6858000"/>
              <a:gd name="connsiteX134-2905" fmla="*/ 6008541 w 6128435"/>
              <a:gd name="connsiteY134-2906" fmla="*/ 5248680 h 6858000"/>
              <a:gd name="connsiteX135-2907" fmla="*/ 6039260 w 6128435"/>
              <a:gd name="connsiteY135-2908" fmla="*/ 5289518 h 6858000"/>
              <a:gd name="connsiteX136-2909" fmla="*/ 6036748 w 6128435"/>
              <a:gd name="connsiteY136-2910" fmla="*/ 5322752 h 6858000"/>
              <a:gd name="connsiteX137-2911" fmla="*/ 6036943 w 6128435"/>
              <a:gd name="connsiteY137-2912" fmla="*/ 5329480 h 6858000"/>
              <a:gd name="connsiteX138-2913" fmla="*/ 6037236 w 6128435"/>
              <a:gd name="connsiteY138-2914" fmla="*/ 5329634 h 6858000"/>
              <a:gd name="connsiteX139-2915" fmla="*/ 6038019 w 6128435"/>
              <a:gd name="connsiteY139-2916" fmla="*/ 5336764 h 6858000"/>
              <a:gd name="connsiteX140-2917" fmla="*/ 6037298 w 6128435"/>
              <a:gd name="connsiteY140-2918" fmla="*/ 5341753 h 6858000"/>
              <a:gd name="connsiteX141-2919" fmla="*/ 6037677 w 6128435"/>
              <a:gd name="connsiteY141-2920" fmla="*/ 5354807 h 6858000"/>
              <a:gd name="connsiteX142-2921" fmla="*/ 6039728 w 6128435"/>
              <a:gd name="connsiteY142-2922" fmla="*/ 5359416 h 6858000"/>
              <a:gd name="connsiteX143-2923" fmla="*/ 6043311 w 6128435"/>
              <a:gd name="connsiteY143-2924" fmla="*/ 5361407 h 6858000"/>
              <a:gd name="connsiteX144-2925" fmla="*/ 6042954 w 6128435"/>
              <a:gd name="connsiteY144-2926" fmla="*/ 5362576 h 6858000"/>
              <a:gd name="connsiteX145-2927" fmla="*/ 6053435 w 6128435"/>
              <a:gd name="connsiteY145-2928" fmla="*/ 5387547 h 6858000"/>
              <a:gd name="connsiteX146-2929" fmla="*/ 6065933 w 6128435"/>
              <a:gd name="connsiteY146-2930" fmla="*/ 5443002 h 6858000"/>
              <a:gd name="connsiteX147-2931" fmla="*/ 6068640 w 6128435"/>
              <a:gd name="connsiteY147-2932" fmla="*/ 5474503 h 6858000"/>
              <a:gd name="connsiteX148-2933" fmla="*/ 6080922 w 6128435"/>
              <a:gd name="connsiteY148-2934" fmla="*/ 5561070 h 6858000"/>
              <a:gd name="connsiteX149-2935" fmla="*/ 6096949 w 6128435"/>
              <a:gd name="connsiteY149-2936" fmla="*/ 5648179 h 6858000"/>
              <a:gd name="connsiteX150-2937" fmla="*/ 6125703 w 6128435"/>
              <a:gd name="connsiteY150-2938" fmla="*/ 5692894 h 6858000"/>
              <a:gd name="connsiteX151-2939" fmla="*/ 6126670 w 6128435"/>
              <a:gd name="connsiteY151-2940" fmla="*/ 5697882 h 6858000"/>
              <a:gd name="connsiteX152-2941" fmla="*/ 6124061 w 6128435"/>
              <a:gd name="connsiteY152-2942" fmla="*/ 5710294 h 6858000"/>
              <a:gd name="connsiteX153-2943" fmla="*/ 6122213 w 6128435"/>
              <a:gd name="connsiteY153-2944" fmla="*/ 5714762 h 6858000"/>
              <a:gd name="connsiteX154-2945" fmla="*/ 6121353 w 6128435"/>
              <a:gd name="connsiteY154-2946" fmla="*/ 5721725 h 6858000"/>
              <a:gd name="connsiteX155-2947" fmla="*/ 6121607 w 6128435"/>
              <a:gd name="connsiteY155-2948" fmla="*/ 5721959 h 6858000"/>
              <a:gd name="connsiteX156-2949" fmla="*/ 6120262 w 6128435"/>
              <a:gd name="connsiteY156-2950" fmla="*/ 5728358 h 6858000"/>
              <a:gd name="connsiteX157-2951" fmla="*/ 6110194 w 6128435"/>
              <a:gd name="connsiteY157-2952" fmla="*/ 5758853 h 6858000"/>
              <a:gd name="connsiteX158-2953" fmla="*/ 6127519 w 6128435"/>
              <a:gd name="connsiteY158-2954" fmla="*/ 5865775 h 6858000"/>
              <a:gd name="connsiteX159-2955" fmla="*/ 6128435 w 6128435"/>
              <a:gd name="connsiteY159-2956" fmla="*/ 5870164 h 6858000"/>
              <a:gd name="connsiteX160-2957" fmla="*/ 6119217 w 6128435"/>
              <a:gd name="connsiteY160-2958" fmla="*/ 5888542 h 6858000"/>
              <a:gd name="connsiteX161-2959" fmla="*/ 6115966 w 6128435"/>
              <a:gd name="connsiteY161-2960" fmla="*/ 5898387 h 6858000"/>
              <a:gd name="connsiteX162-2961" fmla="*/ 6111924 w 6128435"/>
              <a:gd name="connsiteY162-2962" fmla="*/ 5900444 h 6858000"/>
              <a:gd name="connsiteX163-2963" fmla="*/ 6108716 w 6128435"/>
              <a:gd name="connsiteY163-2964" fmla="*/ 5915345 h 6858000"/>
              <a:gd name="connsiteX164-2965" fmla="*/ 6109524 w 6128435"/>
              <a:gd name="connsiteY164-2966" fmla="*/ 5917328 h 6858000"/>
              <a:gd name="connsiteX165-2967" fmla="*/ 6102493 w 6128435"/>
              <a:gd name="connsiteY165-2968" fmla="*/ 5928602 h 6858000"/>
              <a:gd name="connsiteX166-2969" fmla="*/ 6056863 w 6128435"/>
              <a:gd name="connsiteY166-2970" fmla="*/ 6000643 h 6858000"/>
              <a:gd name="connsiteX167-2971" fmla="*/ 6045436 w 6128435"/>
              <a:gd name="connsiteY167-2972" fmla="*/ 6124480 h 6858000"/>
              <a:gd name="connsiteX168-2973" fmla="*/ 6030489 w 6128435"/>
              <a:gd name="connsiteY168-2974" fmla="*/ 6317666 h 6858000"/>
              <a:gd name="connsiteX169-2975" fmla="*/ 6007492 w 6128435"/>
              <a:gd name="connsiteY169-2976" fmla="*/ 6440818 h 6858000"/>
              <a:gd name="connsiteX170-2977" fmla="*/ 6009467 w 6128435"/>
              <a:gd name="connsiteY170-2978" fmla="*/ 6487076 h 6858000"/>
              <a:gd name="connsiteX171-2979" fmla="*/ 5995064 w 6128435"/>
              <a:gd name="connsiteY171-2980" fmla="*/ 6540791 h 6858000"/>
              <a:gd name="connsiteX172-2981" fmla="*/ 5996309 w 6128435"/>
              <a:gd name="connsiteY172-2982" fmla="*/ 6543961 h 6858000"/>
              <a:gd name="connsiteX173-2983" fmla="*/ 5996048 w 6128435"/>
              <a:gd name="connsiteY173-2984" fmla="*/ 6555444 h 6858000"/>
              <a:gd name="connsiteX174-2985" fmla="*/ 6002524 w 6128435"/>
              <a:gd name="connsiteY174-2986" fmla="*/ 6560188 h 6858000"/>
              <a:gd name="connsiteX175-2987" fmla="*/ 6006823 w 6128435"/>
              <a:gd name="connsiteY175-2988" fmla="*/ 6578546 h 6858000"/>
              <a:gd name="connsiteX176-2989" fmla="*/ 6004510 w 6128435"/>
              <a:gd name="connsiteY176-2990" fmla="*/ 6599256 h 6858000"/>
              <a:gd name="connsiteX177-2991" fmla="*/ 5986207 w 6128435"/>
              <a:gd name="connsiteY177-2992" fmla="*/ 6695855 h 6858000"/>
              <a:gd name="connsiteX178-2993" fmla="*/ 5979428 w 6128435"/>
              <a:gd name="connsiteY178-2994" fmla="*/ 6754678 h 6858000"/>
              <a:gd name="connsiteX179-2995" fmla="*/ 5983398 w 6128435"/>
              <a:gd name="connsiteY179-2996" fmla="*/ 6778641 h 6858000"/>
              <a:gd name="connsiteX180-2997" fmla="*/ 5984543 w 6128435"/>
              <a:gd name="connsiteY180-2998" fmla="*/ 6811016 h 6858000"/>
              <a:gd name="connsiteX181-2999" fmla="*/ 5981802 w 6128435"/>
              <a:gd name="connsiteY181-3000" fmla="*/ 6838578 h 6858000"/>
              <a:gd name="connsiteX182-3001" fmla="*/ 5979671 w 6128435"/>
              <a:gd name="connsiteY182-3002" fmla="*/ 6858000 h 6858000"/>
              <a:gd name="connsiteX183-3003" fmla="*/ 0 w 6128435"/>
              <a:gd name="connsiteY183-3004" fmla="*/ 6858000 h 6858000"/>
              <a:gd name="connsiteX184-3005" fmla="*/ 0 w 6128435"/>
              <a:gd name="connsiteY184-3006" fmla="*/ 0 h 6858000"/>
              <a:gd name="connsiteX0-3007" fmla="*/ 0 w 6128435"/>
              <a:gd name="connsiteY0-3008" fmla="*/ 0 h 6858000"/>
              <a:gd name="connsiteX1-3009" fmla="*/ 4965888 w 6128435"/>
              <a:gd name="connsiteY1-3010" fmla="*/ 0 h 6858000"/>
              <a:gd name="connsiteX2-3011" fmla="*/ 4967767 w 6128435"/>
              <a:gd name="connsiteY2-3012" fmla="*/ 7930 h 6858000"/>
              <a:gd name="connsiteX3-3013" fmla="*/ 4979444 w 6128435"/>
              <a:gd name="connsiteY3-3014" fmla="*/ 43921 h 6858000"/>
              <a:gd name="connsiteX4-3015" fmla="*/ 5021173 w 6128435"/>
              <a:gd name="connsiteY4-3016" fmla="*/ 123738 h 6858000"/>
              <a:gd name="connsiteX5-3017" fmla="*/ 5075458 w 6128435"/>
              <a:gd name="connsiteY5-3018" fmla="*/ 264355 h 6858000"/>
              <a:gd name="connsiteX6-3019" fmla="*/ 5081175 w 6128435"/>
              <a:gd name="connsiteY6-3020" fmla="*/ 277448 h 6858000"/>
              <a:gd name="connsiteX7-3021" fmla="*/ 5097011 w 6128435"/>
              <a:gd name="connsiteY7-3022" fmla="*/ 355616 h 6858000"/>
              <a:gd name="connsiteX8-3023" fmla="*/ 5130982 w 6128435"/>
              <a:gd name="connsiteY8-3024" fmla="*/ 412030 h 6858000"/>
              <a:gd name="connsiteX9-3025" fmla="*/ 5153000 w 6128435"/>
              <a:gd name="connsiteY9-3026" fmla="*/ 507134 h 6858000"/>
              <a:gd name="connsiteX10-3027" fmla="*/ 5171282 w 6128435"/>
              <a:gd name="connsiteY10-3028" fmla="*/ 602071 h 6858000"/>
              <a:gd name="connsiteX11-3029" fmla="*/ 5176196 w 6128435"/>
              <a:gd name="connsiteY11-3030" fmla="*/ 636822 h 6858000"/>
              <a:gd name="connsiteX12-3031" fmla="*/ 5201957 w 6128435"/>
              <a:gd name="connsiteY12-3032" fmla="*/ 736835 h 6858000"/>
              <a:gd name="connsiteX13-3033" fmla="*/ 5185452 w 6128435"/>
              <a:gd name="connsiteY13-3034" fmla="*/ 745392 h 6858000"/>
              <a:gd name="connsiteX14-3035" fmla="*/ 5189051 w 6128435"/>
              <a:gd name="connsiteY14-3036" fmla="*/ 782518 h 6858000"/>
              <a:gd name="connsiteX15-3037" fmla="*/ 5210428 w 6128435"/>
              <a:gd name="connsiteY15-3038" fmla="*/ 815772 h 6858000"/>
              <a:gd name="connsiteX16-3039" fmla="*/ 5221088 w 6128435"/>
              <a:gd name="connsiteY16-3040" fmla="*/ 860193 h 6858000"/>
              <a:gd name="connsiteX17-3041" fmla="*/ 5227653 w 6128435"/>
              <a:gd name="connsiteY17-3042" fmla="*/ 886709 h 6858000"/>
              <a:gd name="connsiteX18-3043" fmla="*/ 5230806 w 6128435"/>
              <a:gd name="connsiteY18-3044" fmla="*/ 961354 h 6858000"/>
              <a:gd name="connsiteX19-3045" fmla="*/ 5201018 w 6128435"/>
              <a:gd name="connsiteY19-3046" fmla="*/ 1095027 h 6858000"/>
              <a:gd name="connsiteX20-3047" fmla="*/ 5202153 w 6128435"/>
              <a:gd name="connsiteY20-3048" fmla="*/ 1133224 h 6858000"/>
              <a:gd name="connsiteX21-3049" fmla="*/ 5207370 w 6128435"/>
              <a:gd name="connsiteY21-3050" fmla="*/ 1138097 h 6858000"/>
              <a:gd name="connsiteX22-3051" fmla="*/ 5189234 w 6128435"/>
              <a:gd name="connsiteY22-3052" fmla="*/ 1193495 h 6858000"/>
              <a:gd name="connsiteX23-3053" fmla="*/ 5202769 w 6128435"/>
              <a:gd name="connsiteY23-3054" fmla="*/ 1269450 h 6858000"/>
              <a:gd name="connsiteX24-3055" fmla="*/ 5225968 w 6128435"/>
              <a:gd name="connsiteY24-3056" fmla="*/ 1357994 h 6858000"/>
              <a:gd name="connsiteX25-3057" fmla="*/ 5233819 w 6128435"/>
              <a:gd name="connsiteY25-3058" fmla="*/ 1380922 h 6858000"/>
              <a:gd name="connsiteX26-3059" fmla="*/ 5237226 w 6128435"/>
              <a:gd name="connsiteY26-3060" fmla="*/ 1441327 h 6858000"/>
              <a:gd name="connsiteX27-3061" fmla="*/ 5244434 w 6128435"/>
              <a:gd name="connsiteY27-3062" fmla="*/ 1580810 h 6858000"/>
              <a:gd name="connsiteX28-3063" fmla="*/ 5251453 w 6128435"/>
              <a:gd name="connsiteY28-3064" fmla="*/ 1583934 h 6858000"/>
              <a:gd name="connsiteX29-3065" fmla="*/ 5253136 w 6128435"/>
              <a:gd name="connsiteY29-3066" fmla="*/ 1595457 h 6858000"/>
              <a:gd name="connsiteX30-3067" fmla="*/ 5254863 w 6128435"/>
              <a:gd name="connsiteY30-3068" fmla="*/ 1598311 h 6858000"/>
              <a:gd name="connsiteX31-3069" fmla="*/ 5263491 w 6128435"/>
              <a:gd name="connsiteY31-3070" fmla="*/ 1614889 h 6858000"/>
              <a:gd name="connsiteX32-3071" fmla="*/ 5250095 w 6128435"/>
              <a:gd name="connsiteY32-3072" fmla="*/ 1655519 h 6858000"/>
              <a:gd name="connsiteX33-3073" fmla="*/ 5259788 w 6128435"/>
              <a:gd name="connsiteY33-3074" fmla="*/ 1701198 h 6858000"/>
              <a:gd name="connsiteX34-3075" fmla="*/ 5255696 w 6128435"/>
              <a:gd name="connsiteY34-3076" fmla="*/ 1880842 h 6858000"/>
              <a:gd name="connsiteX35-3077" fmla="*/ 5252592 w 6128435"/>
              <a:gd name="connsiteY35-3078" fmla="*/ 2092210 h 6858000"/>
              <a:gd name="connsiteX36-3079" fmla="*/ 5264303 w 6128435"/>
              <a:gd name="connsiteY36-3080" fmla="*/ 2225157 h 6858000"/>
              <a:gd name="connsiteX37-3081" fmla="*/ 5254949 w 6128435"/>
              <a:gd name="connsiteY37-3082" fmla="*/ 2236160 h 6858000"/>
              <a:gd name="connsiteX38-3083" fmla="*/ 5250104 w 6128435"/>
              <a:gd name="connsiteY38-3084" fmla="*/ 2249166 h 6858000"/>
              <a:gd name="connsiteX39-3085" fmla="*/ 5251214 w 6128435"/>
              <a:gd name="connsiteY39-3086" fmla="*/ 2250944 h 6858000"/>
              <a:gd name="connsiteX40-3087" fmla="*/ 5250644 w 6128435"/>
              <a:gd name="connsiteY40-3088" fmla="*/ 2266619 h 6858000"/>
              <a:gd name="connsiteX41-3089" fmla="*/ 5247111 w 6128435"/>
              <a:gd name="connsiteY41-3090" fmla="*/ 2269679 h 6858000"/>
              <a:gd name="connsiteX42-3091" fmla="*/ 5245653 w 6128435"/>
              <a:gd name="connsiteY42-3092" fmla="*/ 2280317 h 6858000"/>
              <a:gd name="connsiteX43-3093" fmla="*/ 5239901 w 6128435"/>
              <a:gd name="connsiteY43-3094" fmla="*/ 2300961 h 6858000"/>
              <a:gd name="connsiteX44-3095" fmla="*/ 5241522 w 6128435"/>
              <a:gd name="connsiteY44-3096" fmla="*/ 2305114 h 6858000"/>
              <a:gd name="connsiteX45-3097" fmla="*/ 5237050 w 6128435"/>
              <a:gd name="connsiteY45-3098" fmla="*/ 2336703 h 6858000"/>
              <a:gd name="connsiteX46-3099" fmla="*/ 5238267 w 6128435"/>
              <a:gd name="connsiteY46-3100" fmla="*/ 2337277 h 6858000"/>
              <a:gd name="connsiteX47-3101" fmla="*/ 5242602 w 6128435"/>
              <a:gd name="connsiteY47-3102" fmla="*/ 2346782 h 6858000"/>
              <a:gd name="connsiteX48-3103" fmla="*/ 5247963 w 6128435"/>
              <a:gd name="connsiteY48-3104" fmla="*/ 2364638 h 6858000"/>
              <a:gd name="connsiteX49-3105" fmla="*/ 5276175 w 6128435"/>
              <a:gd name="connsiteY49-3106" fmla="*/ 2407515 h 6858000"/>
              <a:gd name="connsiteX50-3107" fmla="*/ 5271650 w 6128435"/>
              <a:gd name="connsiteY50-3108" fmla="*/ 2440467 h 6858000"/>
              <a:gd name="connsiteX51-3109" fmla="*/ 5271438 w 6128435"/>
              <a:gd name="connsiteY51-3110" fmla="*/ 2447186 h 6858000"/>
              <a:gd name="connsiteX52-3111" fmla="*/ 5271722 w 6128435"/>
              <a:gd name="connsiteY52-3112" fmla="*/ 2447359 h 6858000"/>
              <a:gd name="connsiteX53-3113" fmla="*/ 5272069 w 6128435"/>
              <a:gd name="connsiteY53-3114" fmla="*/ 2454523 h 6858000"/>
              <a:gd name="connsiteX54-3115" fmla="*/ 5271049 w 6128435"/>
              <a:gd name="connsiteY54-3116" fmla="*/ 2459442 h 6858000"/>
              <a:gd name="connsiteX55-3117" fmla="*/ 5270636 w 6128435"/>
              <a:gd name="connsiteY55-3118" fmla="*/ 2472481 h 6858000"/>
              <a:gd name="connsiteX56-3119" fmla="*/ 5272406 w 6128435"/>
              <a:gd name="connsiteY56-3120" fmla="*/ 2477221 h 6858000"/>
              <a:gd name="connsiteX57-3121" fmla="*/ 5307538 w 6128435"/>
              <a:gd name="connsiteY57-3122" fmla="*/ 2514685 h 6858000"/>
              <a:gd name="connsiteX58-3123" fmla="*/ 5337604 w 6128435"/>
              <a:gd name="connsiteY58-3124" fmla="*/ 2597632 h 6858000"/>
              <a:gd name="connsiteX59-3125" fmla="*/ 5407503 w 6128435"/>
              <a:gd name="connsiteY59-3126" fmla="*/ 2786290 h 6858000"/>
              <a:gd name="connsiteX60-3127" fmla="*/ 5407356 w 6128435"/>
              <a:gd name="connsiteY60-3128" fmla="*/ 2787545 h 6858000"/>
              <a:gd name="connsiteX61-3129" fmla="*/ 5411130 w 6128435"/>
              <a:gd name="connsiteY61-3130" fmla="*/ 2788640 h 6858000"/>
              <a:gd name="connsiteX62-3131" fmla="*/ 5416439 w 6128435"/>
              <a:gd name="connsiteY62-3132" fmla="*/ 2805666 h 6858000"/>
              <a:gd name="connsiteX63-3133" fmla="*/ 5416589 w 6128435"/>
              <a:gd name="connsiteY63-3134" fmla="*/ 2810822 h 6858000"/>
              <a:gd name="connsiteX64-3135" fmla="*/ 5418542 w 6128435"/>
              <a:gd name="connsiteY64-3136" fmla="*/ 2817745 h 6858000"/>
              <a:gd name="connsiteX65-3137" fmla="*/ 5418847 w 6128435"/>
              <a:gd name="connsiteY65-3138" fmla="*/ 2817825 h 6858000"/>
              <a:gd name="connsiteX66-3139" fmla="*/ 5423364 w 6128435"/>
              <a:gd name="connsiteY66-3140" fmla="*/ 2858292 h 6858000"/>
              <a:gd name="connsiteX67-3141" fmla="*/ 5479298 w 6128435"/>
              <a:gd name="connsiteY67-3142" fmla="*/ 2947791 h 6858000"/>
              <a:gd name="connsiteX68-3143" fmla="*/ 5481770 w 6128435"/>
              <a:gd name="connsiteY68-3144" fmla="*/ 2951352 h 6858000"/>
              <a:gd name="connsiteX69-3145" fmla="*/ 5481013 w 6128435"/>
              <a:gd name="connsiteY69-3146" fmla="*/ 2973461 h 6858000"/>
              <a:gd name="connsiteX70-3147" fmla="*/ 5482045 w 6128435"/>
              <a:gd name="connsiteY70-3148" fmla="*/ 2984371 h 6858000"/>
              <a:gd name="connsiteX71-3149" fmla="*/ 5479405 w 6128435"/>
              <a:gd name="connsiteY71-3150" fmla="*/ 2988507 h 6858000"/>
              <a:gd name="connsiteX72-3151" fmla="*/ 5482415 w 6128435"/>
              <a:gd name="connsiteY72-3152" fmla="*/ 3004079 h 6858000"/>
              <a:gd name="connsiteX73-3153" fmla="*/ 5483865 w 6128435"/>
              <a:gd name="connsiteY73-3154" fmla="*/ 3005467 h 6858000"/>
              <a:gd name="connsiteX74-3155" fmla="*/ 5482236 w 6128435"/>
              <a:gd name="connsiteY74-3156" fmla="*/ 3019791 h 6858000"/>
              <a:gd name="connsiteX75-3157" fmla="*/ 5475895 w 6128435"/>
              <a:gd name="connsiteY75-3158" fmla="*/ 3033578 h 6858000"/>
              <a:gd name="connsiteX76-3159" fmla="*/ 5477595 w 6128435"/>
              <a:gd name="connsiteY76-3160" fmla="*/ 3250534 h 6858000"/>
              <a:gd name="connsiteX77-3161" fmla="*/ 5532836 w 6128435"/>
              <a:gd name="connsiteY77-3162" fmla="*/ 3353840 h 6858000"/>
              <a:gd name="connsiteX78-3163" fmla="*/ 5561229 w 6128435"/>
              <a:gd name="connsiteY78-3164" fmla="*/ 3395784 h 6858000"/>
              <a:gd name="connsiteX79-3165" fmla="*/ 5589758 w 6128435"/>
              <a:gd name="connsiteY79-3166" fmla="*/ 3506453 h 6858000"/>
              <a:gd name="connsiteX80-3167" fmla="*/ 5596144 w 6128435"/>
              <a:gd name="connsiteY80-3168" fmla="*/ 3534624 h 6858000"/>
              <a:gd name="connsiteX81-3169" fmla="*/ 5597750 w 6128435"/>
              <a:gd name="connsiteY81-3170" fmla="*/ 3534129 h 6858000"/>
              <a:gd name="connsiteX82-3171" fmla="*/ 5599700 w 6128435"/>
              <a:gd name="connsiteY82-3172" fmla="*/ 3547221 h 6858000"/>
              <a:gd name="connsiteX83-3173" fmla="*/ 5615031 w 6128435"/>
              <a:gd name="connsiteY83-3174" fmla="*/ 3557482 h 6858000"/>
              <a:gd name="connsiteX84-3175" fmla="*/ 5618377 w 6128435"/>
              <a:gd name="connsiteY84-3176" fmla="*/ 3588431 h 6858000"/>
              <a:gd name="connsiteX85-3177" fmla="*/ 5612155 w 6128435"/>
              <a:gd name="connsiteY85-3178" fmla="*/ 3589869 h 6858000"/>
              <a:gd name="connsiteX86-3179" fmla="*/ 5620843 w 6128435"/>
              <a:gd name="connsiteY86-3180" fmla="*/ 3606745 h 6858000"/>
              <a:gd name="connsiteX87-3181" fmla="*/ 5655472 w 6128435"/>
              <a:gd name="connsiteY87-3182" fmla="*/ 3678877 h 6858000"/>
              <a:gd name="connsiteX88-3183" fmla="*/ 5680448 w 6128435"/>
              <a:gd name="connsiteY88-3184" fmla="*/ 3717760 h 6858000"/>
              <a:gd name="connsiteX89-3185" fmla="*/ 5683015 w 6128435"/>
              <a:gd name="connsiteY89-3186" fmla="*/ 3762025 h 6858000"/>
              <a:gd name="connsiteX90-3187" fmla="*/ 5696643 w 6128435"/>
              <a:gd name="connsiteY90-3188" fmla="*/ 3773888 h 6858000"/>
              <a:gd name="connsiteX91-3189" fmla="*/ 5699203 w 6128435"/>
              <a:gd name="connsiteY91-3190" fmla="*/ 3775823 h 6858000"/>
              <a:gd name="connsiteX92-3191" fmla="*/ 5704824 w 6128435"/>
              <a:gd name="connsiteY92-3192" fmla="*/ 3785966 h 6858000"/>
              <a:gd name="connsiteX93-3193" fmla="*/ 5712204 w 6128435"/>
              <a:gd name="connsiteY93-3194" fmla="*/ 3785830 h 6858000"/>
              <a:gd name="connsiteX94-3195" fmla="*/ 5724816 w 6128435"/>
              <a:gd name="connsiteY94-3196" fmla="*/ 3798949 h 6858000"/>
              <a:gd name="connsiteX95-3197" fmla="*/ 5733539 w 6128435"/>
              <a:gd name="connsiteY95-3198" fmla="*/ 3818457 h 6858000"/>
              <a:gd name="connsiteX96-3199" fmla="*/ 5768491 w 6128435"/>
              <a:gd name="connsiteY96-3200" fmla="*/ 3914399 h 6858000"/>
              <a:gd name="connsiteX97-3201" fmla="*/ 5793123 w 6128435"/>
              <a:gd name="connsiteY97-3202" fmla="*/ 3969952 h 6858000"/>
              <a:gd name="connsiteX98-3203" fmla="*/ 5808321 w 6128435"/>
              <a:gd name="connsiteY98-3204" fmla="*/ 3988153 h 6858000"/>
              <a:gd name="connsiteX99-3205" fmla="*/ 5825621 w 6128435"/>
              <a:gd name="connsiteY99-3206" fmla="*/ 4015525 h 6858000"/>
              <a:gd name="connsiteX100-3207" fmla="*/ 5860672 w 6128435"/>
              <a:gd name="connsiteY100-3208" fmla="*/ 4061579 h 6858000"/>
              <a:gd name="connsiteX101-3209" fmla="*/ 5872173 w 6128435"/>
              <a:gd name="connsiteY101-3210" fmla="*/ 4088497 h 6858000"/>
              <a:gd name="connsiteX102-3211" fmla="*/ 5883705 w 6128435"/>
              <a:gd name="connsiteY102-3212" fmla="*/ 4101899 h 6858000"/>
              <a:gd name="connsiteX103-3213" fmla="*/ 5885314 w 6128435"/>
              <a:gd name="connsiteY103-3214" fmla="*/ 4108387 h 6858000"/>
              <a:gd name="connsiteX104-3215" fmla="*/ 5894095 w 6128435"/>
              <a:gd name="connsiteY104-3216" fmla="*/ 4128857 h 6858000"/>
              <a:gd name="connsiteX105-3217" fmla="*/ 5898339 w 6128435"/>
              <a:gd name="connsiteY105-3218" fmla="*/ 4140800 h 6858000"/>
              <a:gd name="connsiteX106-3219" fmla="*/ 5899734 w 6128435"/>
              <a:gd name="connsiteY106-3220" fmla="*/ 4145632 h 6858000"/>
              <a:gd name="connsiteX107-3221" fmla="*/ 5897098 w 6128435"/>
              <a:gd name="connsiteY107-3222" fmla="*/ 4157819 h 6858000"/>
              <a:gd name="connsiteX108-3223" fmla="*/ 5903513 w 6128435"/>
              <a:gd name="connsiteY108-3224" fmla="*/ 4187661 h 6858000"/>
              <a:gd name="connsiteX109-3225" fmla="*/ 5917114 w 6128435"/>
              <a:gd name="connsiteY109-3226" fmla="*/ 4213096 h 6858000"/>
              <a:gd name="connsiteX110-3227" fmla="*/ 5921153 w 6128435"/>
              <a:gd name="connsiteY110-3228" fmla="*/ 4236222 h 6858000"/>
              <a:gd name="connsiteX111-3229" fmla="*/ 5924233 w 6128435"/>
              <a:gd name="connsiteY111-3230" fmla="*/ 4242060 h 6858000"/>
              <a:gd name="connsiteX112-3231" fmla="*/ 5928910 w 6128435"/>
              <a:gd name="connsiteY112-3232" fmla="*/ 4300973 h 6858000"/>
              <a:gd name="connsiteX113-3233" fmla="*/ 5939320 w 6128435"/>
              <a:gd name="connsiteY113-3234" fmla="*/ 4340435 h 6858000"/>
              <a:gd name="connsiteX114-3235" fmla="*/ 5946705 w 6128435"/>
              <a:gd name="connsiteY114-3236" fmla="*/ 4428051 h 6858000"/>
              <a:gd name="connsiteX115-3237" fmla="*/ 5949261 w 6128435"/>
              <a:gd name="connsiteY115-3238" fmla="*/ 4449185 h 6858000"/>
              <a:gd name="connsiteX116-3239" fmla="*/ 5957504 w 6128435"/>
              <a:gd name="connsiteY116-3240" fmla="*/ 4465911 h 6858000"/>
              <a:gd name="connsiteX117-3241" fmla="*/ 5964689 w 6128435"/>
              <a:gd name="connsiteY117-3242" fmla="*/ 4468532 h 6858000"/>
              <a:gd name="connsiteX118-3243" fmla="*/ 5967062 w 6128435"/>
              <a:gd name="connsiteY118-3244" fmla="*/ 4479923 h 6858000"/>
              <a:gd name="connsiteX119-3245" fmla="*/ 5968960 w 6128435"/>
              <a:gd name="connsiteY119-3246" fmla="*/ 4482655 h 6858000"/>
              <a:gd name="connsiteX120-3247" fmla="*/ 5978567 w 6128435"/>
              <a:gd name="connsiteY120-3248" fmla="*/ 4498605 h 6858000"/>
              <a:gd name="connsiteX121-3249" fmla="*/ 5980106 w 6128435"/>
              <a:gd name="connsiteY121-3250" fmla="*/ 4585087 h 6858000"/>
              <a:gd name="connsiteX122-3251" fmla="*/ 5998138 w 6128435"/>
              <a:gd name="connsiteY122-3252" fmla="*/ 4697518 h 6858000"/>
              <a:gd name="connsiteX123-3253" fmla="*/ 6013516 w 6128435"/>
              <a:gd name="connsiteY123-3254" fmla="*/ 4786619 h 6858000"/>
              <a:gd name="connsiteX124-3255" fmla="*/ 6025404 w 6128435"/>
              <a:gd name="connsiteY124-3256" fmla="*/ 4858148 h 6858000"/>
              <a:gd name="connsiteX125-3257" fmla="*/ 6007749 w 6128435"/>
              <a:gd name="connsiteY125-3258" fmla="*/ 4964715 h 6858000"/>
              <a:gd name="connsiteX126-3259" fmla="*/ 6005269 w 6128435"/>
              <a:gd name="connsiteY126-3260" fmla="*/ 5150567 h 6858000"/>
              <a:gd name="connsiteX127-3261" fmla="*/ 6001127 w 6128435"/>
              <a:gd name="connsiteY127-3262" fmla="*/ 5164609 h 6858000"/>
              <a:gd name="connsiteX128-3263" fmla="*/ 5996647 w 6128435"/>
              <a:gd name="connsiteY128-3264" fmla="*/ 5185640 h 6858000"/>
              <a:gd name="connsiteX129-3265" fmla="*/ 5998514 w 6128435"/>
              <a:gd name="connsiteY129-3266" fmla="*/ 5189673 h 6858000"/>
              <a:gd name="connsiteX130-3267" fmla="*/ 5995970 w 6128435"/>
              <a:gd name="connsiteY130-3268" fmla="*/ 5221547 h 6858000"/>
              <a:gd name="connsiteX131-3269" fmla="*/ 5997218 w 6128435"/>
              <a:gd name="connsiteY131-3270" fmla="*/ 5222031 h 6858000"/>
              <a:gd name="connsiteX132-3271" fmla="*/ 6002116 w 6128435"/>
              <a:gd name="connsiteY132-3272" fmla="*/ 5231223 h 6858000"/>
              <a:gd name="connsiteX133-3273" fmla="*/ 6008541 w 6128435"/>
              <a:gd name="connsiteY133-3274" fmla="*/ 5248680 h 6858000"/>
              <a:gd name="connsiteX134-3275" fmla="*/ 6039260 w 6128435"/>
              <a:gd name="connsiteY134-3276" fmla="*/ 5289518 h 6858000"/>
              <a:gd name="connsiteX135-3277" fmla="*/ 6036748 w 6128435"/>
              <a:gd name="connsiteY135-3278" fmla="*/ 5322752 h 6858000"/>
              <a:gd name="connsiteX136-3279" fmla="*/ 6036943 w 6128435"/>
              <a:gd name="connsiteY136-3280" fmla="*/ 5329480 h 6858000"/>
              <a:gd name="connsiteX137-3281" fmla="*/ 6037236 w 6128435"/>
              <a:gd name="connsiteY137-3282" fmla="*/ 5329634 h 6858000"/>
              <a:gd name="connsiteX138-3283" fmla="*/ 6038019 w 6128435"/>
              <a:gd name="connsiteY138-3284" fmla="*/ 5336764 h 6858000"/>
              <a:gd name="connsiteX139-3285" fmla="*/ 6037298 w 6128435"/>
              <a:gd name="connsiteY139-3286" fmla="*/ 5341753 h 6858000"/>
              <a:gd name="connsiteX140-3287" fmla="*/ 6037677 w 6128435"/>
              <a:gd name="connsiteY140-3288" fmla="*/ 5354807 h 6858000"/>
              <a:gd name="connsiteX141-3289" fmla="*/ 6039728 w 6128435"/>
              <a:gd name="connsiteY141-3290" fmla="*/ 5359416 h 6858000"/>
              <a:gd name="connsiteX142-3291" fmla="*/ 6043311 w 6128435"/>
              <a:gd name="connsiteY142-3292" fmla="*/ 5361407 h 6858000"/>
              <a:gd name="connsiteX143-3293" fmla="*/ 6042954 w 6128435"/>
              <a:gd name="connsiteY143-3294" fmla="*/ 5362576 h 6858000"/>
              <a:gd name="connsiteX144-3295" fmla="*/ 6053435 w 6128435"/>
              <a:gd name="connsiteY144-3296" fmla="*/ 5387547 h 6858000"/>
              <a:gd name="connsiteX145-3297" fmla="*/ 6065933 w 6128435"/>
              <a:gd name="connsiteY145-3298" fmla="*/ 5443002 h 6858000"/>
              <a:gd name="connsiteX146-3299" fmla="*/ 6068640 w 6128435"/>
              <a:gd name="connsiteY146-3300" fmla="*/ 5474503 h 6858000"/>
              <a:gd name="connsiteX147-3301" fmla="*/ 6080922 w 6128435"/>
              <a:gd name="connsiteY147-3302" fmla="*/ 5561070 h 6858000"/>
              <a:gd name="connsiteX148-3303" fmla="*/ 6096949 w 6128435"/>
              <a:gd name="connsiteY148-3304" fmla="*/ 5648179 h 6858000"/>
              <a:gd name="connsiteX149-3305" fmla="*/ 6125703 w 6128435"/>
              <a:gd name="connsiteY149-3306" fmla="*/ 5692894 h 6858000"/>
              <a:gd name="connsiteX150-3307" fmla="*/ 6126670 w 6128435"/>
              <a:gd name="connsiteY150-3308" fmla="*/ 5697882 h 6858000"/>
              <a:gd name="connsiteX151-3309" fmla="*/ 6124061 w 6128435"/>
              <a:gd name="connsiteY151-3310" fmla="*/ 5710294 h 6858000"/>
              <a:gd name="connsiteX152-3311" fmla="*/ 6122213 w 6128435"/>
              <a:gd name="connsiteY152-3312" fmla="*/ 5714762 h 6858000"/>
              <a:gd name="connsiteX153-3313" fmla="*/ 6121353 w 6128435"/>
              <a:gd name="connsiteY153-3314" fmla="*/ 5721725 h 6858000"/>
              <a:gd name="connsiteX154-3315" fmla="*/ 6121607 w 6128435"/>
              <a:gd name="connsiteY154-3316" fmla="*/ 5721959 h 6858000"/>
              <a:gd name="connsiteX155-3317" fmla="*/ 6120262 w 6128435"/>
              <a:gd name="connsiteY155-3318" fmla="*/ 5728358 h 6858000"/>
              <a:gd name="connsiteX156-3319" fmla="*/ 6110194 w 6128435"/>
              <a:gd name="connsiteY156-3320" fmla="*/ 5758853 h 6858000"/>
              <a:gd name="connsiteX157-3321" fmla="*/ 6127519 w 6128435"/>
              <a:gd name="connsiteY157-3322" fmla="*/ 5865775 h 6858000"/>
              <a:gd name="connsiteX158-3323" fmla="*/ 6128435 w 6128435"/>
              <a:gd name="connsiteY158-3324" fmla="*/ 5870164 h 6858000"/>
              <a:gd name="connsiteX159-3325" fmla="*/ 6119217 w 6128435"/>
              <a:gd name="connsiteY159-3326" fmla="*/ 5888542 h 6858000"/>
              <a:gd name="connsiteX160-3327" fmla="*/ 6115966 w 6128435"/>
              <a:gd name="connsiteY160-3328" fmla="*/ 5898387 h 6858000"/>
              <a:gd name="connsiteX161-3329" fmla="*/ 6111924 w 6128435"/>
              <a:gd name="connsiteY161-3330" fmla="*/ 5900444 h 6858000"/>
              <a:gd name="connsiteX162-3331" fmla="*/ 6108716 w 6128435"/>
              <a:gd name="connsiteY162-3332" fmla="*/ 5915345 h 6858000"/>
              <a:gd name="connsiteX163-3333" fmla="*/ 6109524 w 6128435"/>
              <a:gd name="connsiteY163-3334" fmla="*/ 5917328 h 6858000"/>
              <a:gd name="connsiteX164-3335" fmla="*/ 6102493 w 6128435"/>
              <a:gd name="connsiteY164-3336" fmla="*/ 5928602 h 6858000"/>
              <a:gd name="connsiteX165-3337" fmla="*/ 6056863 w 6128435"/>
              <a:gd name="connsiteY165-3338" fmla="*/ 6000643 h 6858000"/>
              <a:gd name="connsiteX166-3339" fmla="*/ 6045436 w 6128435"/>
              <a:gd name="connsiteY166-3340" fmla="*/ 6124480 h 6858000"/>
              <a:gd name="connsiteX167-3341" fmla="*/ 6030489 w 6128435"/>
              <a:gd name="connsiteY167-3342" fmla="*/ 6317666 h 6858000"/>
              <a:gd name="connsiteX168-3343" fmla="*/ 6007492 w 6128435"/>
              <a:gd name="connsiteY168-3344" fmla="*/ 6440818 h 6858000"/>
              <a:gd name="connsiteX169-3345" fmla="*/ 6009467 w 6128435"/>
              <a:gd name="connsiteY169-3346" fmla="*/ 6487076 h 6858000"/>
              <a:gd name="connsiteX170-3347" fmla="*/ 5995064 w 6128435"/>
              <a:gd name="connsiteY170-3348" fmla="*/ 6540791 h 6858000"/>
              <a:gd name="connsiteX171-3349" fmla="*/ 5996309 w 6128435"/>
              <a:gd name="connsiteY171-3350" fmla="*/ 6543961 h 6858000"/>
              <a:gd name="connsiteX172-3351" fmla="*/ 5996048 w 6128435"/>
              <a:gd name="connsiteY172-3352" fmla="*/ 6555444 h 6858000"/>
              <a:gd name="connsiteX173-3353" fmla="*/ 6002524 w 6128435"/>
              <a:gd name="connsiteY173-3354" fmla="*/ 6560188 h 6858000"/>
              <a:gd name="connsiteX174-3355" fmla="*/ 6006823 w 6128435"/>
              <a:gd name="connsiteY174-3356" fmla="*/ 6578546 h 6858000"/>
              <a:gd name="connsiteX175-3357" fmla="*/ 6004510 w 6128435"/>
              <a:gd name="connsiteY175-3358" fmla="*/ 6599256 h 6858000"/>
              <a:gd name="connsiteX176-3359" fmla="*/ 5986207 w 6128435"/>
              <a:gd name="connsiteY176-3360" fmla="*/ 6695855 h 6858000"/>
              <a:gd name="connsiteX177-3361" fmla="*/ 5979428 w 6128435"/>
              <a:gd name="connsiteY177-3362" fmla="*/ 6754678 h 6858000"/>
              <a:gd name="connsiteX178-3363" fmla="*/ 5983398 w 6128435"/>
              <a:gd name="connsiteY178-3364" fmla="*/ 6778641 h 6858000"/>
              <a:gd name="connsiteX179-3365" fmla="*/ 5984543 w 6128435"/>
              <a:gd name="connsiteY179-3366" fmla="*/ 6811016 h 6858000"/>
              <a:gd name="connsiteX180-3367" fmla="*/ 5981802 w 6128435"/>
              <a:gd name="connsiteY180-3368" fmla="*/ 6838578 h 6858000"/>
              <a:gd name="connsiteX181-3369" fmla="*/ 5979671 w 6128435"/>
              <a:gd name="connsiteY181-3370" fmla="*/ 6858000 h 6858000"/>
              <a:gd name="connsiteX182-3371" fmla="*/ 0 w 6128435"/>
              <a:gd name="connsiteY182-3372" fmla="*/ 6858000 h 6858000"/>
              <a:gd name="connsiteX183-3373" fmla="*/ 0 w 6128435"/>
              <a:gd name="connsiteY183-3374" fmla="*/ 0 h 6858000"/>
              <a:gd name="connsiteX0-3375" fmla="*/ 0 w 6128435"/>
              <a:gd name="connsiteY0-3376" fmla="*/ 0 h 6858000"/>
              <a:gd name="connsiteX1-3377" fmla="*/ 4965888 w 6128435"/>
              <a:gd name="connsiteY1-3378" fmla="*/ 0 h 6858000"/>
              <a:gd name="connsiteX2-3379" fmla="*/ 4967767 w 6128435"/>
              <a:gd name="connsiteY2-3380" fmla="*/ 7930 h 6858000"/>
              <a:gd name="connsiteX3-3381" fmla="*/ 4979444 w 6128435"/>
              <a:gd name="connsiteY3-3382" fmla="*/ 43921 h 6858000"/>
              <a:gd name="connsiteX4-3383" fmla="*/ 5021173 w 6128435"/>
              <a:gd name="connsiteY4-3384" fmla="*/ 123738 h 6858000"/>
              <a:gd name="connsiteX5-3385" fmla="*/ 5075458 w 6128435"/>
              <a:gd name="connsiteY5-3386" fmla="*/ 264355 h 6858000"/>
              <a:gd name="connsiteX6-3387" fmla="*/ 5081175 w 6128435"/>
              <a:gd name="connsiteY6-3388" fmla="*/ 277448 h 6858000"/>
              <a:gd name="connsiteX7-3389" fmla="*/ 5097011 w 6128435"/>
              <a:gd name="connsiteY7-3390" fmla="*/ 355616 h 6858000"/>
              <a:gd name="connsiteX8-3391" fmla="*/ 5130982 w 6128435"/>
              <a:gd name="connsiteY8-3392" fmla="*/ 412030 h 6858000"/>
              <a:gd name="connsiteX9-3393" fmla="*/ 5153000 w 6128435"/>
              <a:gd name="connsiteY9-3394" fmla="*/ 507134 h 6858000"/>
              <a:gd name="connsiteX10-3395" fmla="*/ 5171282 w 6128435"/>
              <a:gd name="connsiteY10-3396" fmla="*/ 602071 h 6858000"/>
              <a:gd name="connsiteX11-3397" fmla="*/ 5176196 w 6128435"/>
              <a:gd name="connsiteY11-3398" fmla="*/ 636822 h 6858000"/>
              <a:gd name="connsiteX12-3399" fmla="*/ 5201957 w 6128435"/>
              <a:gd name="connsiteY12-3400" fmla="*/ 736835 h 6858000"/>
              <a:gd name="connsiteX13-3401" fmla="*/ 5185452 w 6128435"/>
              <a:gd name="connsiteY13-3402" fmla="*/ 745392 h 6858000"/>
              <a:gd name="connsiteX14-3403" fmla="*/ 5189051 w 6128435"/>
              <a:gd name="connsiteY14-3404" fmla="*/ 782518 h 6858000"/>
              <a:gd name="connsiteX15-3405" fmla="*/ 5210428 w 6128435"/>
              <a:gd name="connsiteY15-3406" fmla="*/ 815772 h 6858000"/>
              <a:gd name="connsiteX16-3407" fmla="*/ 5221088 w 6128435"/>
              <a:gd name="connsiteY16-3408" fmla="*/ 860193 h 6858000"/>
              <a:gd name="connsiteX17-3409" fmla="*/ 5227653 w 6128435"/>
              <a:gd name="connsiteY17-3410" fmla="*/ 886709 h 6858000"/>
              <a:gd name="connsiteX18-3411" fmla="*/ 5230806 w 6128435"/>
              <a:gd name="connsiteY18-3412" fmla="*/ 961354 h 6858000"/>
              <a:gd name="connsiteX19-3413" fmla="*/ 5201018 w 6128435"/>
              <a:gd name="connsiteY19-3414" fmla="*/ 1095027 h 6858000"/>
              <a:gd name="connsiteX20-3415" fmla="*/ 5202153 w 6128435"/>
              <a:gd name="connsiteY20-3416" fmla="*/ 1133224 h 6858000"/>
              <a:gd name="connsiteX21-3417" fmla="*/ 5207370 w 6128435"/>
              <a:gd name="connsiteY21-3418" fmla="*/ 1138097 h 6858000"/>
              <a:gd name="connsiteX22-3419" fmla="*/ 5189234 w 6128435"/>
              <a:gd name="connsiteY22-3420" fmla="*/ 1193495 h 6858000"/>
              <a:gd name="connsiteX23-3421" fmla="*/ 5202769 w 6128435"/>
              <a:gd name="connsiteY23-3422" fmla="*/ 1269450 h 6858000"/>
              <a:gd name="connsiteX24-3423" fmla="*/ 5225968 w 6128435"/>
              <a:gd name="connsiteY24-3424" fmla="*/ 1357994 h 6858000"/>
              <a:gd name="connsiteX25-3425" fmla="*/ 5233819 w 6128435"/>
              <a:gd name="connsiteY25-3426" fmla="*/ 1380922 h 6858000"/>
              <a:gd name="connsiteX26-3427" fmla="*/ 5237226 w 6128435"/>
              <a:gd name="connsiteY26-3428" fmla="*/ 1441327 h 6858000"/>
              <a:gd name="connsiteX27-3429" fmla="*/ 5244434 w 6128435"/>
              <a:gd name="connsiteY27-3430" fmla="*/ 1580810 h 6858000"/>
              <a:gd name="connsiteX28-3431" fmla="*/ 5251453 w 6128435"/>
              <a:gd name="connsiteY28-3432" fmla="*/ 1583934 h 6858000"/>
              <a:gd name="connsiteX29-3433" fmla="*/ 5253136 w 6128435"/>
              <a:gd name="connsiteY29-3434" fmla="*/ 1595457 h 6858000"/>
              <a:gd name="connsiteX30-3435" fmla="*/ 5254863 w 6128435"/>
              <a:gd name="connsiteY30-3436" fmla="*/ 1598311 h 6858000"/>
              <a:gd name="connsiteX31-3437" fmla="*/ 5263491 w 6128435"/>
              <a:gd name="connsiteY31-3438" fmla="*/ 1614889 h 6858000"/>
              <a:gd name="connsiteX32-3439" fmla="*/ 5250095 w 6128435"/>
              <a:gd name="connsiteY32-3440" fmla="*/ 1655519 h 6858000"/>
              <a:gd name="connsiteX33-3441" fmla="*/ 5259788 w 6128435"/>
              <a:gd name="connsiteY33-3442" fmla="*/ 1701198 h 6858000"/>
              <a:gd name="connsiteX34-3443" fmla="*/ 5272526 w 6128435"/>
              <a:gd name="connsiteY34-3444" fmla="*/ 1936940 h 6858000"/>
              <a:gd name="connsiteX35-3445" fmla="*/ 5252592 w 6128435"/>
              <a:gd name="connsiteY35-3446" fmla="*/ 2092210 h 6858000"/>
              <a:gd name="connsiteX36-3447" fmla="*/ 5264303 w 6128435"/>
              <a:gd name="connsiteY36-3448" fmla="*/ 2225157 h 6858000"/>
              <a:gd name="connsiteX37-3449" fmla="*/ 5254949 w 6128435"/>
              <a:gd name="connsiteY37-3450" fmla="*/ 2236160 h 6858000"/>
              <a:gd name="connsiteX38-3451" fmla="*/ 5250104 w 6128435"/>
              <a:gd name="connsiteY38-3452" fmla="*/ 2249166 h 6858000"/>
              <a:gd name="connsiteX39-3453" fmla="*/ 5251214 w 6128435"/>
              <a:gd name="connsiteY39-3454" fmla="*/ 2250944 h 6858000"/>
              <a:gd name="connsiteX40-3455" fmla="*/ 5250644 w 6128435"/>
              <a:gd name="connsiteY40-3456" fmla="*/ 2266619 h 6858000"/>
              <a:gd name="connsiteX41-3457" fmla="*/ 5247111 w 6128435"/>
              <a:gd name="connsiteY41-3458" fmla="*/ 2269679 h 6858000"/>
              <a:gd name="connsiteX42-3459" fmla="*/ 5245653 w 6128435"/>
              <a:gd name="connsiteY42-3460" fmla="*/ 2280317 h 6858000"/>
              <a:gd name="connsiteX43-3461" fmla="*/ 5239901 w 6128435"/>
              <a:gd name="connsiteY43-3462" fmla="*/ 2300961 h 6858000"/>
              <a:gd name="connsiteX44-3463" fmla="*/ 5241522 w 6128435"/>
              <a:gd name="connsiteY44-3464" fmla="*/ 2305114 h 6858000"/>
              <a:gd name="connsiteX45-3465" fmla="*/ 5237050 w 6128435"/>
              <a:gd name="connsiteY45-3466" fmla="*/ 2336703 h 6858000"/>
              <a:gd name="connsiteX46-3467" fmla="*/ 5238267 w 6128435"/>
              <a:gd name="connsiteY46-3468" fmla="*/ 2337277 h 6858000"/>
              <a:gd name="connsiteX47-3469" fmla="*/ 5242602 w 6128435"/>
              <a:gd name="connsiteY47-3470" fmla="*/ 2346782 h 6858000"/>
              <a:gd name="connsiteX48-3471" fmla="*/ 5247963 w 6128435"/>
              <a:gd name="connsiteY48-3472" fmla="*/ 2364638 h 6858000"/>
              <a:gd name="connsiteX49-3473" fmla="*/ 5276175 w 6128435"/>
              <a:gd name="connsiteY49-3474" fmla="*/ 2407515 h 6858000"/>
              <a:gd name="connsiteX50-3475" fmla="*/ 5271650 w 6128435"/>
              <a:gd name="connsiteY50-3476" fmla="*/ 2440467 h 6858000"/>
              <a:gd name="connsiteX51-3477" fmla="*/ 5271438 w 6128435"/>
              <a:gd name="connsiteY51-3478" fmla="*/ 2447186 h 6858000"/>
              <a:gd name="connsiteX52-3479" fmla="*/ 5271722 w 6128435"/>
              <a:gd name="connsiteY52-3480" fmla="*/ 2447359 h 6858000"/>
              <a:gd name="connsiteX53-3481" fmla="*/ 5272069 w 6128435"/>
              <a:gd name="connsiteY53-3482" fmla="*/ 2454523 h 6858000"/>
              <a:gd name="connsiteX54-3483" fmla="*/ 5271049 w 6128435"/>
              <a:gd name="connsiteY54-3484" fmla="*/ 2459442 h 6858000"/>
              <a:gd name="connsiteX55-3485" fmla="*/ 5270636 w 6128435"/>
              <a:gd name="connsiteY55-3486" fmla="*/ 2472481 h 6858000"/>
              <a:gd name="connsiteX56-3487" fmla="*/ 5272406 w 6128435"/>
              <a:gd name="connsiteY56-3488" fmla="*/ 2477221 h 6858000"/>
              <a:gd name="connsiteX57-3489" fmla="*/ 5307538 w 6128435"/>
              <a:gd name="connsiteY57-3490" fmla="*/ 2514685 h 6858000"/>
              <a:gd name="connsiteX58-3491" fmla="*/ 5337604 w 6128435"/>
              <a:gd name="connsiteY58-3492" fmla="*/ 2597632 h 6858000"/>
              <a:gd name="connsiteX59-3493" fmla="*/ 5407503 w 6128435"/>
              <a:gd name="connsiteY59-3494" fmla="*/ 2786290 h 6858000"/>
              <a:gd name="connsiteX60-3495" fmla="*/ 5407356 w 6128435"/>
              <a:gd name="connsiteY60-3496" fmla="*/ 2787545 h 6858000"/>
              <a:gd name="connsiteX61-3497" fmla="*/ 5411130 w 6128435"/>
              <a:gd name="connsiteY61-3498" fmla="*/ 2788640 h 6858000"/>
              <a:gd name="connsiteX62-3499" fmla="*/ 5416439 w 6128435"/>
              <a:gd name="connsiteY62-3500" fmla="*/ 2805666 h 6858000"/>
              <a:gd name="connsiteX63-3501" fmla="*/ 5416589 w 6128435"/>
              <a:gd name="connsiteY63-3502" fmla="*/ 2810822 h 6858000"/>
              <a:gd name="connsiteX64-3503" fmla="*/ 5418542 w 6128435"/>
              <a:gd name="connsiteY64-3504" fmla="*/ 2817745 h 6858000"/>
              <a:gd name="connsiteX65-3505" fmla="*/ 5418847 w 6128435"/>
              <a:gd name="connsiteY65-3506" fmla="*/ 2817825 h 6858000"/>
              <a:gd name="connsiteX66-3507" fmla="*/ 5423364 w 6128435"/>
              <a:gd name="connsiteY66-3508" fmla="*/ 2858292 h 6858000"/>
              <a:gd name="connsiteX67-3509" fmla="*/ 5479298 w 6128435"/>
              <a:gd name="connsiteY67-3510" fmla="*/ 2947791 h 6858000"/>
              <a:gd name="connsiteX68-3511" fmla="*/ 5481770 w 6128435"/>
              <a:gd name="connsiteY68-3512" fmla="*/ 2951352 h 6858000"/>
              <a:gd name="connsiteX69-3513" fmla="*/ 5481013 w 6128435"/>
              <a:gd name="connsiteY69-3514" fmla="*/ 2973461 h 6858000"/>
              <a:gd name="connsiteX70-3515" fmla="*/ 5482045 w 6128435"/>
              <a:gd name="connsiteY70-3516" fmla="*/ 2984371 h 6858000"/>
              <a:gd name="connsiteX71-3517" fmla="*/ 5479405 w 6128435"/>
              <a:gd name="connsiteY71-3518" fmla="*/ 2988507 h 6858000"/>
              <a:gd name="connsiteX72-3519" fmla="*/ 5482415 w 6128435"/>
              <a:gd name="connsiteY72-3520" fmla="*/ 3004079 h 6858000"/>
              <a:gd name="connsiteX73-3521" fmla="*/ 5483865 w 6128435"/>
              <a:gd name="connsiteY73-3522" fmla="*/ 3005467 h 6858000"/>
              <a:gd name="connsiteX74-3523" fmla="*/ 5482236 w 6128435"/>
              <a:gd name="connsiteY74-3524" fmla="*/ 3019791 h 6858000"/>
              <a:gd name="connsiteX75-3525" fmla="*/ 5475895 w 6128435"/>
              <a:gd name="connsiteY75-3526" fmla="*/ 3033578 h 6858000"/>
              <a:gd name="connsiteX76-3527" fmla="*/ 5477595 w 6128435"/>
              <a:gd name="connsiteY76-3528" fmla="*/ 3250534 h 6858000"/>
              <a:gd name="connsiteX77-3529" fmla="*/ 5532836 w 6128435"/>
              <a:gd name="connsiteY77-3530" fmla="*/ 3353840 h 6858000"/>
              <a:gd name="connsiteX78-3531" fmla="*/ 5561229 w 6128435"/>
              <a:gd name="connsiteY78-3532" fmla="*/ 3395784 h 6858000"/>
              <a:gd name="connsiteX79-3533" fmla="*/ 5589758 w 6128435"/>
              <a:gd name="connsiteY79-3534" fmla="*/ 3506453 h 6858000"/>
              <a:gd name="connsiteX80-3535" fmla="*/ 5596144 w 6128435"/>
              <a:gd name="connsiteY80-3536" fmla="*/ 3534624 h 6858000"/>
              <a:gd name="connsiteX81-3537" fmla="*/ 5597750 w 6128435"/>
              <a:gd name="connsiteY81-3538" fmla="*/ 3534129 h 6858000"/>
              <a:gd name="connsiteX82-3539" fmla="*/ 5599700 w 6128435"/>
              <a:gd name="connsiteY82-3540" fmla="*/ 3547221 h 6858000"/>
              <a:gd name="connsiteX83-3541" fmla="*/ 5615031 w 6128435"/>
              <a:gd name="connsiteY83-3542" fmla="*/ 3557482 h 6858000"/>
              <a:gd name="connsiteX84-3543" fmla="*/ 5618377 w 6128435"/>
              <a:gd name="connsiteY84-3544" fmla="*/ 3588431 h 6858000"/>
              <a:gd name="connsiteX85-3545" fmla="*/ 5612155 w 6128435"/>
              <a:gd name="connsiteY85-3546" fmla="*/ 3589869 h 6858000"/>
              <a:gd name="connsiteX86-3547" fmla="*/ 5620843 w 6128435"/>
              <a:gd name="connsiteY86-3548" fmla="*/ 3606745 h 6858000"/>
              <a:gd name="connsiteX87-3549" fmla="*/ 5655472 w 6128435"/>
              <a:gd name="connsiteY87-3550" fmla="*/ 3678877 h 6858000"/>
              <a:gd name="connsiteX88-3551" fmla="*/ 5680448 w 6128435"/>
              <a:gd name="connsiteY88-3552" fmla="*/ 3717760 h 6858000"/>
              <a:gd name="connsiteX89-3553" fmla="*/ 5683015 w 6128435"/>
              <a:gd name="connsiteY89-3554" fmla="*/ 3762025 h 6858000"/>
              <a:gd name="connsiteX90-3555" fmla="*/ 5696643 w 6128435"/>
              <a:gd name="connsiteY90-3556" fmla="*/ 3773888 h 6858000"/>
              <a:gd name="connsiteX91-3557" fmla="*/ 5699203 w 6128435"/>
              <a:gd name="connsiteY91-3558" fmla="*/ 3775823 h 6858000"/>
              <a:gd name="connsiteX92-3559" fmla="*/ 5704824 w 6128435"/>
              <a:gd name="connsiteY92-3560" fmla="*/ 3785966 h 6858000"/>
              <a:gd name="connsiteX93-3561" fmla="*/ 5712204 w 6128435"/>
              <a:gd name="connsiteY93-3562" fmla="*/ 3785830 h 6858000"/>
              <a:gd name="connsiteX94-3563" fmla="*/ 5724816 w 6128435"/>
              <a:gd name="connsiteY94-3564" fmla="*/ 3798949 h 6858000"/>
              <a:gd name="connsiteX95-3565" fmla="*/ 5733539 w 6128435"/>
              <a:gd name="connsiteY95-3566" fmla="*/ 3818457 h 6858000"/>
              <a:gd name="connsiteX96-3567" fmla="*/ 5768491 w 6128435"/>
              <a:gd name="connsiteY96-3568" fmla="*/ 3914399 h 6858000"/>
              <a:gd name="connsiteX97-3569" fmla="*/ 5793123 w 6128435"/>
              <a:gd name="connsiteY97-3570" fmla="*/ 3969952 h 6858000"/>
              <a:gd name="connsiteX98-3571" fmla="*/ 5808321 w 6128435"/>
              <a:gd name="connsiteY98-3572" fmla="*/ 3988153 h 6858000"/>
              <a:gd name="connsiteX99-3573" fmla="*/ 5825621 w 6128435"/>
              <a:gd name="connsiteY99-3574" fmla="*/ 4015525 h 6858000"/>
              <a:gd name="connsiteX100-3575" fmla="*/ 5860672 w 6128435"/>
              <a:gd name="connsiteY100-3576" fmla="*/ 4061579 h 6858000"/>
              <a:gd name="connsiteX101-3577" fmla="*/ 5872173 w 6128435"/>
              <a:gd name="connsiteY101-3578" fmla="*/ 4088497 h 6858000"/>
              <a:gd name="connsiteX102-3579" fmla="*/ 5883705 w 6128435"/>
              <a:gd name="connsiteY102-3580" fmla="*/ 4101899 h 6858000"/>
              <a:gd name="connsiteX103-3581" fmla="*/ 5885314 w 6128435"/>
              <a:gd name="connsiteY103-3582" fmla="*/ 4108387 h 6858000"/>
              <a:gd name="connsiteX104-3583" fmla="*/ 5894095 w 6128435"/>
              <a:gd name="connsiteY104-3584" fmla="*/ 4128857 h 6858000"/>
              <a:gd name="connsiteX105-3585" fmla="*/ 5898339 w 6128435"/>
              <a:gd name="connsiteY105-3586" fmla="*/ 4140800 h 6858000"/>
              <a:gd name="connsiteX106-3587" fmla="*/ 5899734 w 6128435"/>
              <a:gd name="connsiteY106-3588" fmla="*/ 4145632 h 6858000"/>
              <a:gd name="connsiteX107-3589" fmla="*/ 5897098 w 6128435"/>
              <a:gd name="connsiteY107-3590" fmla="*/ 4157819 h 6858000"/>
              <a:gd name="connsiteX108-3591" fmla="*/ 5903513 w 6128435"/>
              <a:gd name="connsiteY108-3592" fmla="*/ 4187661 h 6858000"/>
              <a:gd name="connsiteX109-3593" fmla="*/ 5917114 w 6128435"/>
              <a:gd name="connsiteY109-3594" fmla="*/ 4213096 h 6858000"/>
              <a:gd name="connsiteX110-3595" fmla="*/ 5921153 w 6128435"/>
              <a:gd name="connsiteY110-3596" fmla="*/ 4236222 h 6858000"/>
              <a:gd name="connsiteX111-3597" fmla="*/ 5924233 w 6128435"/>
              <a:gd name="connsiteY111-3598" fmla="*/ 4242060 h 6858000"/>
              <a:gd name="connsiteX112-3599" fmla="*/ 5928910 w 6128435"/>
              <a:gd name="connsiteY112-3600" fmla="*/ 4300973 h 6858000"/>
              <a:gd name="connsiteX113-3601" fmla="*/ 5939320 w 6128435"/>
              <a:gd name="connsiteY113-3602" fmla="*/ 4340435 h 6858000"/>
              <a:gd name="connsiteX114-3603" fmla="*/ 5946705 w 6128435"/>
              <a:gd name="connsiteY114-3604" fmla="*/ 4428051 h 6858000"/>
              <a:gd name="connsiteX115-3605" fmla="*/ 5949261 w 6128435"/>
              <a:gd name="connsiteY115-3606" fmla="*/ 4449185 h 6858000"/>
              <a:gd name="connsiteX116-3607" fmla="*/ 5957504 w 6128435"/>
              <a:gd name="connsiteY116-3608" fmla="*/ 4465911 h 6858000"/>
              <a:gd name="connsiteX117-3609" fmla="*/ 5964689 w 6128435"/>
              <a:gd name="connsiteY117-3610" fmla="*/ 4468532 h 6858000"/>
              <a:gd name="connsiteX118-3611" fmla="*/ 5967062 w 6128435"/>
              <a:gd name="connsiteY118-3612" fmla="*/ 4479923 h 6858000"/>
              <a:gd name="connsiteX119-3613" fmla="*/ 5968960 w 6128435"/>
              <a:gd name="connsiteY119-3614" fmla="*/ 4482655 h 6858000"/>
              <a:gd name="connsiteX120-3615" fmla="*/ 5978567 w 6128435"/>
              <a:gd name="connsiteY120-3616" fmla="*/ 4498605 h 6858000"/>
              <a:gd name="connsiteX121-3617" fmla="*/ 5980106 w 6128435"/>
              <a:gd name="connsiteY121-3618" fmla="*/ 4585087 h 6858000"/>
              <a:gd name="connsiteX122-3619" fmla="*/ 5998138 w 6128435"/>
              <a:gd name="connsiteY122-3620" fmla="*/ 4697518 h 6858000"/>
              <a:gd name="connsiteX123-3621" fmla="*/ 6013516 w 6128435"/>
              <a:gd name="connsiteY123-3622" fmla="*/ 4786619 h 6858000"/>
              <a:gd name="connsiteX124-3623" fmla="*/ 6025404 w 6128435"/>
              <a:gd name="connsiteY124-3624" fmla="*/ 4858148 h 6858000"/>
              <a:gd name="connsiteX125-3625" fmla="*/ 6007749 w 6128435"/>
              <a:gd name="connsiteY125-3626" fmla="*/ 4964715 h 6858000"/>
              <a:gd name="connsiteX126-3627" fmla="*/ 6005269 w 6128435"/>
              <a:gd name="connsiteY126-3628" fmla="*/ 5150567 h 6858000"/>
              <a:gd name="connsiteX127-3629" fmla="*/ 6001127 w 6128435"/>
              <a:gd name="connsiteY127-3630" fmla="*/ 5164609 h 6858000"/>
              <a:gd name="connsiteX128-3631" fmla="*/ 5996647 w 6128435"/>
              <a:gd name="connsiteY128-3632" fmla="*/ 5185640 h 6858000"/>
              <a:gd name="connsiteX129-3633" fmla="*/ 5998514 w 6128435"/>
              <a:gd name="connsiteY129-3634" fmla="*/ 5189673 h 6858000"/>
              <a:gd name="connsiteX130-3635" fmla="*/ 5995970 w 6128435"/>
              <a:gd name="connsiteY130-3636" fmla="*/ 5221547 h 6858000"/>
              <a:gd name="connsiteX131-3637" fmla="*/ 5997218 w 6128435"/>
              <a:gd name="connsiteY131-3638" fmla="*/ 5222031 h 6858000"/>
              <a:gd name="connsiteX132-3639" fmla="*/ 6002116 w 6128435"/>
              <a:gd name="connsiteY132-3640" fmla="*/ 5231223 h 6858000"/>
              <a:gd name="connsiteX133-3641" fmla="*/ 6008541 w 6128435"/>
              <a:gd name="connsiteY133-3642" fmla="*/ 5248680 h 6858000"/>
              <a:gd name="connsiteX134-3643" fmla="*/ 6039260 w 6128435"/>
              <a:gd name="connsiteY134-3644" fmla="*/ 5289518 h 6858000"/>
              <a:gd name="connsiteX135-3645" fmla="*/ 6036748 w 6128435"/>
              <a:gd name="connsiteY135-3646" fmla="*/ 5322752 h 6858000"/>
              <a:gd name="connsiteX136-3647" fmla="*/ 6036943 w 6128435"/>
              <a:gd name="connsiteY136-3648" fmla="*/ 5329480 h 6858000"/>
              <a:gd name="connsiteX137-3649" fmla="*/ 6037236 w 6128435"/>
              <a:gd name="connsiteY137-3650" fmla="*/ 5329634 h 6858000"/>
              <a:gd name="connsiteX138-3651" fmla="*/ 6038019 w 6128435"/>
              <a:gd name="connsiteY138-3652" fmla="*/ 5336764 h 6858000"/>
              <a:gd name="connsiteX139-3653" fmla="*/ 6037298 w 6128435"/>
              <a:gd name="connsiteY139-3654" fmla="*/ 5341753 h 6858000"/>
              <a:gd name="connsiteX140-3655" fmla="*/ 6037677 w 6128435"/>
              <a:gd name="connsiteY140-3656" fmla="*/ 5354807 h 6858000"/>
              <a:gd name="connsiteX141-3657" fmla="*/ 6039728 w 6128435"/>
              <a:gd name="connsiteY141-3658" fmla="*/ 5359416 h 6858000"/>
              <a:gd name="connsiteX142-3659" fmla="*/ 6043311 w 6128435"/>
              <a:gd name="connsiteY142-3660" fmla="*/ 5361407 h 6858000"/>
              <a:gd name="connsiteX143-3661" fmla="*/ 6042954 w 6128435"/>
              <a:gd name="connsiteY143-3662" fmla="*/ 5362576 h 6858000"/>
              <a:gd name="connsiteX144-3663" fmla="*/ 6053435 w 6128435"/>
              <a:gd name="connsiteY144-3664" fmla="*/ 5387547 h 6858000"/>
              <a:gd name="connsiteX145-3665" fmla="*/ 6065933 w 6128435"/>
              <a:gd name="connsiteY145-3666" fmla="*/ 5443002 h 6858000"/>
              <a:gd name="connsiteX146-3667" fmla="*/ 6068640 w 6128435"/>
              <a:gd name="connsiteY146-3668" fmla="*/ 5474503 h 6858000"/>
              <a:gd name="connsiteX147-3669" fmla="*/ 6080922 w 6128435"/>
              <a:gd name="connsiteY147-3670" fmla="*/ 5561070 h 6858000"/>
              <a:gd name="connsiteX148-3671" fmla="*/ 6096949 w 6128435"/>
              <a:gd name="connsiteY148-3672" fmla="*/ 5648179 h 6858000"/>
              <a:gd name="connsiteX149-3673" fmla="*/ 6125703 w 6128435"/>
              <a:gd name="connsiteY149-3674" fmla="*/ 5692894 h 6858000"/>
              <a:gd name="connsiteX150-3675" fmla="*/ 6126670 w 6128435"/>
              <a:gd name="connsiteY150-3676" fmla="*/ 5697882 h 6858000"/>
              <a:gd name="connsiteX151-3677" fmla="*/ 6124061 w 6128435"/>
              <a:gd name="connsiteY151-3678" fmla="*/ 5710294 h 6858000"/>
              <a:gd name="connsiteX152-3679" fmla="*/ 6122213 w 6128435"/>
              <a:gd name="connsiteY152-3680" fmla="*/ 5714762 h 6858000"/>
              <a:gd name="connsiteX153-3681" fmla="*/ 6121353 w 6128435"/>
              <a:gd name="connsiteY153-3682" fmla="*/ 5721725 h 6858000"/>
              <a:gd name="connsiteX154-3683" fmla="*/ 6121607 w 6128435"/>
              <a:gd name="connsiteY154-3684" fmla="*/ 5721959 h 6858000"/>
              <a:gd name="connsiteX155-3685" fmla="*/ 6120262 w 6128435"/>
              <a:gd name="connsiteY155-3686" fmla="*/ 5728358 h 6858000"/>
              <a:gd name="connsiteX156-3687" fmla="*/ 6110194 w 6128435"/>
              <a:gd name="connsiteY156-3688" fmla="*/ 5758853 h 6858000"/>
              <a:gd name="connsiteX157-3689" fmla="*/ 6127519 w 6128435"/>
              <a:gd name="connsiteY157-3690" fmla="*/ 5865775 h 6858000"/>
              <a:gd name="connsiteX158-3691" fmla="*/ 6128435 w 6128435"/>
              <a:gd name="connsiteY158-3692" fmla="*/ 5870164 h 6858000"/>
              <a:gd name="connsiteX159-3693" fmla="*/ 6119217 w 6128435"/>
              <a:gd name="connsiteY159-3694" fmla="*/ 5888542 h 6858000"/>
              <a:gd name="connsiteX160-3695" fmla="*/ 6115966 w 6128435"/>
              <a:gd name="connsiteY160-3696" fmla="*/ 5898387 h 6858000"/>
              <a:gd name="connsiteX161-3697" fmla="*/ 6111924 w 6128435"/>
              <a:gd name="connsiteY161-3698" fmla="*/ 5900444 h 6858000"/>
              <a:gd name="connsiteX162-3699" fmla="*/ 6108716 w 6128435"/>
              <a:gd name="connsiteY162-3700" fmla="*/ 5915345 h 6858000"/>
              <a:gd name="connsiteX163-3701" fmla="*/ 6109524 w 6128435"/>
              <a:gd name="connsiteY163-3702" fmla="*/ 5917328 h 6858000"/>
              <a:gd name="connsiteX164-3703" fmla="*/ 6102493 w 6128435"/>
              <a:gd name="connsiteY164-3704" fmla="*/ 5928602 h 6858000"/>
              <a:gd name="connsiteX165-3705" fmla="*/ 6056863 w 6128435"/>
              <a:gd name="connsiteY165-3706" fmla="*/ 6000643 h 6858000"/>
              <a:gd name="connsiteX166-3707" fmla="*/ 6045436 w 6128435"/>
              <a:gd name="connsiteY166-3708" fmla="*/ 6124480 h 6858000"/>
              <a:gd name="connsiteX167-3709" fmla="*/ 6030489 w 6128435"/>
              <a:gd name="connsiteY167-3710" fmla="*/ 6317666 h 6858000"/>
              <a:gd name="connsiteX168-3711" fmla="*/ 6007492 w 6128435"/>
              <a:gd name="connsiteY168-3712" fmla="*/ 6440818 h 6858000"/>
              <a:gd name="connsiteX169-3713" fmla="*/ 6009467 w 6128435"/>
              <a:gd name="connsiteY169-3714" fmla="*/ 6487076 h 6858000"/>
              <a:gd name="connsiteX170-3715" fmla="*/ 5995064 w 6128435"/>
              <a:gd name="connsiteY170-3716" fmla="*/ 6540791 h 6858000"/>
              <a:gd name="connsiteX171-3717" fmla="*/ 5996309 w 6128435"/>
              <a:gd name="connsiteY171-3718" fmla="*/ 6543961 h 6858000"/>
              <a:gd name="connsiteX172-3719" fmla="*/ 5996048 w 6128435"/>
              <a:gd name="connsiteY172-3720" fmla="*/ 6555444 h 6858000"/>
              <a:gd name="connsiteX173-3721" fmla="*/ 6002524 w 6128435"/>
              <a:gd name="connsiteY173-3722" fmla="*/ 6560188 h 6858000"/>
              <a:gd name="connsiteX174-3723" fmla="*/ 6006823 w 6128435"/>
              <a:gd name="connsiteY174-3724" fmla="*/ 6578546 h 6858000"/>
              <a:gd name="connsiteX175-3725" fmla="*/ 6004510 w 6128435"/>
              <a:gd name="connsiteY175-3726" fmla="*/ 6599256 h 6858000"/>
              <a:gd name="connsiteX176-3727" fmla="*/ 5986207 w 6128435"/>
              <a:gd name="connsiteY176-3728" fmla="*/ 6695855 h 6858000"/>
              <a:gd name="connsiteX177-3729" fmla="*/ 5979428 w 6128435"/>
              <a:gd name="connsiteY177-3730" fmla="*/ 6754678 h 6858000"/>
              <a:gd name="connsiteX178-3731" fmla="*/ 5983398 w 6128435"/>
              <a:gd name="connsiteY178-3732" fmla="*/ 6778641 h 6858000"/>
              <a:gd name="connsiteX179-3733" fmla="*/ 5984543 w 6128435"/>
              <a:gd name="connsiteY179-3734" fmla="*/ 6811016 h 6858000"/>
              <a:gd name="connsiteX180-3735" fmla="*/ 5981802 w 6128435"/>
              <a:gd name="connsiteY180-3736" fmla="*/ 6838578 h 6858000"/>
              <a:gd name="connsiteX181-3737" fmla="*/ 5979671 w 6128435"/>
              <a:gd name="connsiteY181-3738" fmla="*/ 6858000 h 6858000"/>
              <a:gd name="connsiteX182-3739" fmla="*/ 0 w 6128435"/>
              <a:gd name="connsiteY182-3740" fmla="*/ 6858000 h 6858000"/>
              <a:gd name="connsiteX183-3741" fmla="*/ 0 w 6128435"/>
              <a:gd name="connsiteY183-3742" fmla="*/ 0 h 6858000"/>
              <a:gd name="connsiteX0-3743" fmla="*/ 0 w 6128435"/>
              <a:gd name="connsiteY0-3744" fmla="*/ 0 h 6858000"/>
              <a:gd name="connsiteX1-3745" fmla="*/ 4965888 w 6128435"/>
              <a:gd name="connsiteY1-3746" fmla="*/ 0 h 6858000"/>
              <a:gd name="connsiteX2-3747" fmla="*/ 4967767 w 6128435"/>
              <a:gd name="connsiteY2-3748" fmla="*/ 7930 h 6858000"/>
              <a:gd name="connsiteX3-3749" fmla="*/ 4979444 w 6128435"/>
              <a:gd name="connsiteY3-3750" fmla="*/ 43921 h 6858000"/>
              <a:gd name="connsiteX4-3751" fmla="*/ 5021173 w 6128435"/>
              <a:gd name="connsiteY4-3752" fmla="*/ 123738 h 6858000"/>
              <a:gd name="connsiteX5-3753" fmla="*/ 5075458 w 6128435"/>
              <a:gd name="connsiteY5-3754" fmla="*/ 264355 h 6858000"/>
              <a:gd name="connsiteX6-3755" fmla="*/ 5081175 w 6128435"/>
              <a:gd name="connsiteY6-3756" fmla="*/ 277448 h 6858000"/>
              <a:gd name="connsiteX7-3757" fmla="*/ 5097011 w 6128435"/>
              <a:gd name="connsiteY7-3758" fmla="*/ 355616 h 6858000"/>
              <a:gd name="connsiteX8-3759" fmla="*/ 5130982 w 6128435"/>
              <a:gd name="connsiteY8-3760" fmla="*/ 412030 h 6858000"/>
              <a:gd name="connsiteX9-3761" fmla="*/ 5153000 w 6128435"/>
              <a:gd name="connsiteY9-3762" fmla="*/ 507134 h 6858000"/>
              <a:gd name="connsiteX10-3763" fmla="*/ 5171282 w 6128435"/>
              <a:gd name="connsiteY10-3764" fmla="*/ 602071 h 6858000"/>
              <a:gd name="connsiteX11-3765" fmla="*/ 5176196 w 6128435"/>
              <a:gd name="connsiteY11-3766" fmla="*/ 636822 h 6858000"/>
              <a:gd name="connsiteX12-3767" fmla="*/ 5201957 w 6128435"/>
              <a:gd name="connsiteY12-3768" fmla="*/ 736835 h 6858000"/>
              <a:gd name="connsiteX13-3769" fmla="*/ 5185452 w 6128435"/>
              <a:gd name="connsiteY13-3770" fmla="*/ 745392 h 6858000"/>
              <a:gd name="connsiteX14-3771" fmla="*/ 5189051 w 6128435"/>
              <a:gd name="connsiteY14-3772" fmla="*/ 782518 h 6858000"/>
              <a:gd name="connsiteX15-3773" fmla="*/ 5210428 w 6128435"/>
              <a:gd name="connsiteY15-3774" fmla="*/ 815772 h 6858000"/>
              <a:gd name="connsiteX16-3775" fmla="*/ 5221088 w 6128435"/>
              <a:gd name="connsiteY16-3776" fmla="*/ 860193 h 6858000"/>
              <a:gd name="connsiteX17-3777" fmla="*/ 5227653 w 6128435"/>
              <a:gd name="connsiteY17-3778" fmla="*/ 886709 h 6858000"/>
              <a:gd name="connsiteX18-3779" fmla="*/ 5230806 w 6128435"/>
              <a:gd name="connsiteY18-3780" fmla="*/ 961354 h 6858000"/>
              <a:gd name="connsiteX19-3781" fmla="*/ 5201018 w 6128435"/>
              <a:gd name="connsiteY19-3782" fmla="*/ 1095027 h 6858000"/>
              <a:gd name="connsiteX20-3783" fmla="*/ 5202153 w 6128435"/>
              <a:gd name="connsiteY20-3784" fmla="*/ 1133224 h 6858000"/>
              <a:gd name="connsiteX21-3785" fmla="*/ 5207370 w 6128435"/>
              <a:gd name="connsiteY21-3786" fmla="*/ 1138097 h 6858000"/>
              <a:gd name="connsiteX22-3787" fmla="*/ 5189234 w 6128435"/>
              <a:gd name="connsiteY22-3788" fmla="*/ 1193495 h 6858000"/>
              <a:gd name="connsiteX23-3789" fmla="*/ 5202769 w 6128435"/>
              <a:gd name="connsiteY23-3790" fmla="*/ 1269450 h 6858000"/>
              <a:gd name="connsiteX24-3791" fmla="*/ 5225968 w 6128435"/>
              <a:gd name="connsiteY24-3792" fmla="*/ 1357994 h 6858000"/>
              <a:gd name="connsiteX25-3793" fmla="*/ 5233819 w 6128435"/>
              <a:gd name="connsiteY25-3794" fmla="*/ 1380922 h 6858000"/>
              <a:gd name="connsiteX26-3795" fmla="*/ 5237226 w 6128435"/>
              <a:gd name="connsiteY26-3796" fmla="*/ 1441327 h 6858000"/>
              <a:gd name="connsiteX27-3797" fmla="*/ 5244434 w 6128435"/>
              <a:gd name="connsiteY27-3798" fmla="*/ 1580810 h 6858000"/>
              <a:gd name="connsiteX28-3799" fmla="*/ 5251453 w 6128435"/>
              <a:gd name="connsiteY28-3800" fmla="*/ 1583934 h 6858000"/>
              <a:gd name="connsiteX29-3801" fmla="*/ 5253136 w 6128435"/>
              <a:gd name="connsiteY29-3802" fmla="*/ 1595457 h 6858000"/>
              <a:gd name="connsiteX30-3803" fmla="*/ 5254863 w 6128435"/>
              <a:gd name="connsiteY30-3804" fmla="*/ 1598311 h 6858000"/>
              <a:gd name="connsiteX31-3805" fmla="*/ 5263491 w 6128435"/>
              <a:gd name="connsiteY31-3806" fmla="*/ 1614889 h 6858000"/>
              <a:gd name="connsiteX32-3807" fmla="*/ 5250095 w 6128435"/>
              <a:gd name="connsiteY32-3808" fmla="*/ 1655519 h 6858000"/>
              <a:gd name="connsiteX33-3809" fmla="*/ 5259788 w 6128435"/>
              <a:gd name="connsiteY33-3810" fmla="*/ 1768516 h 6858000"/>
              <a:gd name="connsiteX34-3811" fmla="*/ 5272526 w 6128435"/>
              <a:gd name="connsiteY34-3812" fmla="*/ 1936940 h 6858000"/>
              <a:gd name="connsiteX35-3813" fmla="*/ 5252592 w 6128435"/>
              <a:gd name="connsiteY35-3814" fmla="*/ 2092210 h 6858000"/>
              <a:gd name="connsiteX36-3815" fmla="*/ 5264303 w 6128435"/>
              <a:gd name="connsiteY36-3816" fmla="*/ 2225157 h 6858000"/>
              <a:gd name="connsiteX37-3817" fmla="*/ 5254949 w 6128435"/>
              <a:gd name="connsiteY37-3818" fmla="*/ 2236160 h 6858000"/>
              <a:gd name="connsiteX38-3819" fmla="*/ 5250104 w 6128435"/>
              <a:gd name="connsiteY38-3820" fmla="*/ 2249166 h 6858000"/>
              <a:gd name="connsiteX39-3821" fmla="*/ 5251214 w 6128435"/>
              <a:gd name="connsiteY39-3822" fmla="*/ 2250944 h 6858000"/>
              <a:gd name="connsiteX40-3823" fmla="*/ 5250644 w 6128435"/>
              <a:gd name="connsiteY40-3824" fmla="*/ 2266619 h 6858000"/>
              <a:gd name="connsiteX41-3825" fmla="*/ 5247111 w 6128435"/>
              <a:gd name="connsiteY41-3826" fmla="*/ 2269679 h 6858000"/>
              <a:gd name="connsiteX42-3827" fmla="*/ 5245653 w 6128435"/>
              <a:gd name="connsiteY42-3828" fmla="*/ 2280317 h 6858000"/>
              <a:gd name="connsiteX43-3829" fmla="*/ 5239901 w 6128435"/>
              <a:gd name="connsiteY43-3830" fmla="*/ 2300961 h 6858000"/>
              <a:gd name="connsiteX44-3831" fmla="*/ 5241522 w 6128435"/>
              <a:gd name="connsiteY44-3832" fmla="*/ 2305114 h 6858000"/>
              <a:gd name="connsiteX45-3833" fmla="*/ 5237050 w 6128435"/>
              <a:gd name="connsiteY45-3834" fmla="*/ 2336703 h 6858000"/>
              <a:gd name="connsiteX46-3835" fmla="*/ 5238267 w 6128435"/>
              <a:gd name="connsiteY46-3836" fmla="*/ 2337277 h 6858000"/>
              <a:gd name="connsiteX47-3837" fmla="*/ 5242602 w 6128435"/>
              <a:gd name="connsiteY47-3838" fmla="*/ 2346782 h 6858000"/>
              <a:gd name="connsiteX48-3839" fmla="*/ 5247963 w 6128435"/>
              <a:gd name="connsiteY48-3840" fmla="*/ 2364638 h 6858000"/>
              <a:gd name="connsiteX49-3841" fmla="*/ 5276175 w 6128435"/>
              <a:gd name="connsiteY49-3842" fmla="*/ 2407515 h 6858000"/>
              <a:gd name="connsiteX50-3843" fmla="*/ 5271650 w 6128435"/>
              <a:gd name="connsiteY50-3844" fmla="*/ 2440467 h 6858000"/>
              <a:gd name="connsiteX51-3845" fmla="*/ 5271438 w 6128435"/>
              <a:gd name="connsiteY51-3846" fmla="*/ 2447186 h 6858000"/>
              <a:gd name="connsiteX52-3847" fmla="*/ 5271722 w 6128435"/>
              <a:gd name="connsiteY52-3848" fmla="*/ 2447359 h 6858000"/>
              <a:gd name="connsiteX53-3849" fmla="*/ 5272069 w 6128435"/>
              <a:gd name="connsiteY53-3850" fmla="*/ 2454523 h 6858000"/>
              <a:gd name="connsiteX54-3851" fmla="*/ 5271049 w 6128435"/>
              <a:gd name="connsiteY54-3852" fmla="*/ 2459442 h 6858000"/>
              <a:gd name="connsiteX55-3853" fmla="*/ 5270636 w 6128435"/>
              <a:gd name="connsiteY55-3854" fmla="*/ 2472481 h 6858000"/>
              <a:gd name="connsiteX56-3855" fmla="*/ 5272406 w 6128435"/>
              <a:gd name="connsiteY56-3856" fmla="*/ 2477221 h 6858000"/>
              <a:gd name="connsiteX57-3857" fmla="*/ 5307538 w 6128435"/>
              <a:gd name="connsiteY57-3858" fmla="*/ 2514685 h 6858000"/>
              <a:gd name="connsiteX58-3859" fmla="*/ 5337604 w 6128435"/>
              <a:gd name="connsiteY58-3860" fmla="*/ 2597632 h 6858000"/>
              <a:gd name="connsiteX59-3861" fmla="*/ 5407503 w 6128435"/>
              <a:gd name="connsiteY59-3862" fmla="*/ 2786290 h 6858000"/>
              <a:gd name="connsiteX60-3863" fmla="*/ 5407356 w 6128435"/>
              <a:gd name="connsiteY60-3864" fmla="*/ 2787545 h 6858000"/>
              <a:gd name="connsiteX61-3865" fmla="*/ 5411130 w 6128435"/>
              <a:gd name="connsiteY61-3866" fmla="*/ 2788640 h 6858000"/>
              <a:gd name="connsiteX62-3867" fmla="*/ 5416439 w 6128435"/>
              <a:gd name="connsiteY62-3868" fmla="*/ 2805666 h 6858000"/>
              <a:gd name="connsiteX63-3869" fmla="*/ 5416589 w 6128435"/>
              <a:gd name="connsiteY63-3870" fmla="*/ 2810822 h 6858000"/>
              <a:gd name="connsiteX64-3871" fmla="*/ 5418542 w 6128435"/>
              <a:gd name="connsiteY64-3872" fmla="*/ 2817745 h 6858000"/>
              <a:gd name="connsiteX65-3873" fmla="*/ 5418847 w 6128435"/>
              <a:gd name="connsiteY65-3874" fmla="*/ 2817825 h 6858000"/>
              <a:gd name="connsiteX66-3875" fmla="*/ 5423364 w 6128435"/>
              <a:gd name="connsiteY66-3876" fmla="*/ 2858292 h 6858000"/>
              <a:gd name="connsiteX67-3877" fmla="*/ 5479298 w 6128435"/>
              <a:gd name="connsiteY67-3878" fmla="*/ 2947791 h 6858000"/>
              <a:gd name="connsiteX68-3879" fmla="*/ 5481770 w 6128435"/>
              <a:gd name="connsiteY68-3880" fmla="*/ 2951352 h 6858000"/>
              <a:gd name="connsiteX69-3881" fmla="*/ 5481013 w 6128435"/>
              <a:gd name="connsiteY69-3882" fmla="*/ 2973461 h 6858000"/>
              <a:gd name="connsiteX70-3883" fmla="*/ 5482045 w 6128435"/>
              <a:gd name="connsiteY70-3884" fmla="*/ 2984371 h 6858000"/>
              <a:gd name="connsiteX71-3885" fmla="*/ 5479405 w 6128435"/>
              <a:gd name="connsiteY71-3886" fmla="*/ 2988507 h 6858000"/>
              <a:gd name="connsiteX72-3887" fmla="*/ 5482415 w 6128435"/>
              <a:gd name="connsiteY72-3888" fmla="*/ 3004079 h 6858000"/>
              <a:gd name="connsiteX73-3889" fmla="*/ 5483865 w 6128435"/>
              <a:gd name="connsiteY73-3890" fmla="*/ 3005467 h 6858000"/>
              <a:gd name="connsiteX74-3891" fmla="*/ 5482236 w 6128435"/>
              <a:gd name="connsiteY74-3892" fmla="*/ 3019791 h 6858000"/>
              <a:gd name="connsiteX75-3893" fmla="*/ 5475895 w 6128435"/>
              <a:gd name="connsiteY75-3894" fmla="*/ 3033578 h 6858000"/>
              <a:gd name="connsiteX76-3895" fmla="*/ 5477595 w 6128435"/>
              <a:gd name="connsiteY76-3896" fmla="*/ 3250534 h 6858000"/>
              <a:gd name="connsiteX77-3897" fmla="*/ 5532836 w 6128435"/>
              <a:gd name="connsiteY77-3898" fmla="*/ 3353840 h 6858000"/>
              <a:gd name="connsiteX78-3899" fmla="*/ 5561229 w 6128435"/>
              <a:gd name="connsiteY78-3900" fmla="*/ 3395784 h 6858000"/>
              <a:gd name="connsiteX79-3901" fmla="*/ 5589758 w 6128435"/>
              <a:gd name="connsiteY79-3902" fmla="*/ 3506453 h 6858000"/>
              <a:gd name="connsiteX80-3903" fmla="*/ 5596144 w 6128435"/>
              <a:gd name="connsiteY80-3904" fmla="*/ 3534624 h 6858000"/>
              <a:gd name="connsiteX81-3905" fmla="*/ 5597750 w 6128435"/>
              <a:gd name="connsiteY81-3906" fmla="*/ 3534129 h 6858000"/>
              <a:gd name="connsiteX82-3907" fmla="*/ 5599700 w 6128435"/>
              <a:gd name="connsiteY82-3908" fmla="*/ 3547221 h 6858000"/>
              <a:gd name="connsiteX83-3909" fmla="*/ 5615031 w 6128435"/>
              <a:gd name="connsiteY83-3910" fmla="*/ 3557482 h 6858000"/>
              <a:gd name="connsiteX84-3911" fmla="*/ 5618377 w 6128435"/>
              <a:gd name="connsiteY84-3912" fmla="*/ 3588431 h 6858000"/>
              <a:gd name="connsiteX85-3913" fmla="*/ 5612155 w 6128435"/>
              <a:gd name="connsiteY85-3914" fmla="*/ 3589869 h 6858000"/>
              <a:gd name="connsiteX86-3915" fmla="*/ 5620843 w 6128435"/>
              <a:gd name="connsiteY86-3916" fmla="*/ 3606745 h 6858000"/>
              <a:gd name="connsiteX87-3917" fmla="*/ 5655472 w 6128435"/>
              <a:gd name="connsiteY87-3918" fmla="*/ 3678877 h 6858000"/>
              <a:gd name="connsiteX88-3919" fmla="*/ 5680448 w 6128435"/>
              <a:gd name="connsiteY88-3920" fmla="*/ 3717760 h 6858000"/>
              <a:gd name="connsiteX89-3921" fmla="*/ 5683015 w 6128435"/>
              <a:gd name="connsiteY89-3922" fmla="*/ 3762025 h 6858000"/>
              <a:gd name="connsiteX90-3923" fmla="*/ 5696643 w 6128435"/>
              <a:gd name="connsiteY90-3924" fmla="*/ 3773888 h 6858000"/>
              <a:gd name="connsiteX91-3925" fmla="*/ 5699203 w 6128435"/>
              <a:gd name="connsiteY91-3926" fmla="*/ 3775823 h 6858000"/>
              <a:gd name="connsiteX92-3927" fmla="*/ 5704824 w 6128435"/>
              <a:gd name="connsiteY92-3928" fmla="*/ 3785966 h 6858000"/>
              <a:gd name="connsiteX93-3929" fmla="*/ 5712204 w 6128435"/>
              <a:gd name="connsiteY93-3930" fmla="*/ 3785830 h 6858000"/>
              <a:gd name="connsiteX94-3931" fmla="*/ 5724816 w 6128435"/>
              <a:gd name="connsiteY94-3932" fmla="*/ 3798949 h 6858000"/>
              <a:gd name="connsiteX95-3933" fmla="*/ 5733539 w 6128435"/>
              <a:gd name="connsiteY95-3934" fmla="*/ 3818457 h 6858000"/>
              <a:gd name="connsiteX96-3935" fmla="*/ 5768491 w 6128435"/>
              <a:gd name="connsiteY96-3936" fmla="*/ 3914399 h 6858000"/>
              <a:gd name="connsiteX97-3937" fmla="*/ 5793123 w 6128435"/>
              <a:gd name="connsiteY97-3938" fmla="*/ 3969952 h 6858000"/>
              <a:gd name="connsiteX98-3939" fmla="*/ 5808321 w 6128435"/>
              <a:gd name="connsiteY98-3940" fmla="*/ 3988153 h 6858000"/>
              <a:gd name="connsiteX99-3941" fmla="*/ 5825621 w 6128435"/>
              <a:gd name="connsiteY99-3942" fmla="*/ 4015525 h 6858000"/>
              <a:gd name="connsiteX100-3943" fmla="*/ 5860672 w 6128435"/>
              <a:gd name="connsiteY100-3944" fmla="*/ 4061579 h 6858000"/>
              <a:gd name="connsiteX101-3945" fmla="*/ 5872173 w 6128435"/>
              <a:gd name="connsiteY101-3946" fmla="*/ 4088497 h 6858000"/>
              <a:gd name="connsiteX102-3947" fmla="*/ 5883705 w 6128435"/>
              <a:gd name="connsiteY102-3948" fmla="*/ 4101899 h 6858000"/>
              <a:gd name="connsiteX103-3949" fmla="*/ 5885314 w 6128435"/>
              <a:gd name="connsiteY103-3950" fmla="*/ 4108387 h 6858000"/>
              <a:gd name="connsiteX104-3951" fmla="*/ 5894095 w 6128435"/>
              <a:gd name="connsiteY104-3952" fmla="*/ 4128857 h 6858000"/>
              <a:gd name="connsiteX105-3953" fmla="*/ 5898339 w 6128435"/>
              <a:gd name="connsiteY105-3954" fmla="*/ 4140800 h 6858000"/>
              <a:gd name="connsiteX106-3955" fmla="*/ 5899734 w 6128435"/>
              <a:gd name="connsiteY106-3956" fmla="*/ 4145632 h 6858000"/>
              <a:gd name="connsiteX107-3957" fmla="*/ 5897098 w 6128435"/>
              <a:gd name="connsiteY107-3958" fmla="*/ 4157819 h 6858000"/>
              <a:gd name="connsiteX108-3959" fmla="*/ 5903513 w 6128435"/>
              <a:gd name="connsiteY108-3960" fmla="*/ 4187661 h 6858000"/>
              <a:gd name="connsiteX109-3961" fmla="*/ 5917114 w 6128435"/>
              <a:gd name="connsiteY109-3962" fmla="*/ 4213096 h 6858000"/>
              <a:gd name="connsiteX110-3963" fmla="*/ 5921153 w 6128435"/>
              <a:gd name="connsiteY110-3964" fmla="*/ 4236222 h 6858000"/>
              <a:gd name="connsiteX111-3965" fmla="*/ 5924233 w 6128435"/>
              <a:gd name="connsiteY111-3966" fmla="*/ 4242060 h 6858000"/>
              <a:gd name="connsiteX112-3967" fmla="*/ 5928910 w 6128435"/>
              <a:gd name="connsiteY112-3968" fmla="*/ 4300973 h 6858000"/>
              <a:gd name="connsiteX113-3969" fmla="*/ 5939320 w 6128435"/>
              <a:gd name="connsiteY113-3970" fmla="*/ 4340435 h 6858000"/>
              <a:gd name="connsiteX114-3971" fmla="*/ 5946705 w 6128435"/>
              <a:gd name="connsiteY114-3972" fmla="*/ 4428051 h 6858000"/>
              <a:gd name="connsiteX115-3973" fmla="*/ 5949261 w 6128435"/>
              <a:gd name="connsiteY115-3974" fmla="*/ 4449185 h 6858000"/>
              <a:gd name="connsiteX116-3975" fmla="*/ 5957504 w 6128435"/>
              <a:gd name="connsiteY116-3976" fmla="*/ 4465911 h 6858000"/>
              <a:gd name="connsiteX117-3977" fmla="*/ 5964689 w 6128435"/>
              <a:gd name="connsiteY117-3978" fmla="*/ 4468532 h 6858000"/>
              <a:gd name="connsiteX118-3979" fmla="*/ 5967062 w 6128435"/>
              <a:gd name="connsiteY118-3980" fmla="*/ 4479923 h 6858000"/>
              <a:gd name="connsiteX119-3981" fmla="*/ 5968960 w 6128435"/>
              <a:gd name="connsiteY119-3982" fmla="*/ 4482655 h 6858000"/>
              <a:gd name="connsiteX120-3983" fmla="*/ 5978567 w 6128435"/>
              <a:gd name="connsiteY120-3984" fmla="*/ 4498605 h 6858000"/>
              <a:gd name="connsiteX121-3985" fmla="*/ 5980106 w 6128435"/>
              <a:gd name="connsiteY121-3986" fmla="*/ 4585087 h 6858000"/>
              <a:gd name="connsiteX122-3987" fmla="*/ 5998138 w 6128435"/>
              <a:gd name="connsiteY122-3988" fmla="*/ 4697518 h 6858000"/>
              <a:gd name="connsiteX123-3989" fmla="*/ 6013516 w 6128435"/>
              <a:gd name="connsiteY123-3990" fmla="*/ 4786619 h 6858000"/>
              <a:gd name="connsiteX124-3991" fmla="*/ 6025404 w 6128435"/>
              <a:gd name="connsiteY124-3992" fmla="*/ 4858148 h 6858000"/>
              <a:gd name="connsiteX125-3993" fmla="*/ 6007749 w 6128435"/>
              <a:gd name="connsiteY125-3994" fmla="*/ 4964715 h 6858000"/>
              <a:gd name="connsiteX126-3995" fmla="*/ 6005269 w 6128435"/>
              <a:gd name="connsiteY126-3996" fmla="*/ 5150567 h 6858000"/>
              <a:gd name="connsiteX127-3997" fmla="*/ 6001127 w 6128435"/>
              <a:gd name="connsiteY127-3998" fmla="*/ 5164609 h 6858000"/>
              <a:gd name="connsiteX128-3999" fmla="*/ 5996647 w 6128435"/>
              <a:gd name="connsiteY128-4000" fmla="*/ 5185640 h 6858000"/>
              <a:gd name="connsiteX129-4001" fmla="*/ 5998514 w 6128435"/>
              <a:gd name="connsiteY129-4002" fmla="*/ 5189673 h 6858000"/>
              <a:gd name="connsiteX130-4003" fmla="*/ 5995970 w 6128435"/>
              <a:gd name="connsiteY130-4004" fmla="*/ 5221547 h 6858000"/>
              <a:gd name="connsiteX131-4005" fmla="*/ 5997218 w 6128435"/>
              <a:gd name="connsiteY131-4006" fmla="*/ 5222031 h 6858000"/>
              <a:gd name="connsiteX132-4007" fmla="*/ 6002116 w 6128435"/>
              <a:gd name="connsiteY132-4008" fmla="*/ 5231223 h 6858000"/>
              <a:gd name="connsiteX133-4009" fmla="*/ 6008541 w 6128435"/>
              <a:gd name="connsiteY133-4010" fmla="*/ 5248680 h 6858000"/>
              <a:gd name="connsiteX134-4011" fmla="*/ 6039260 w 6128435"/>
              <a:gd name="connsiteY134-4012" fmla="*/ 5289518 h 6858000"/>
              <a:gd name="connsiteX135-4013" fmla="*/ 6036748 w 6128435"/>
              <a:gd name="connsiteY135-4014" fmla="*/ 5322752 h 6858000"/>
              <a:gd name="connsiteX136-4015" fmla="*/ 6036943 w 6128435"/>
              <a:gd name="connsiteY136-4016" fmla="*/ 5329480 h 6858000"/>
              <a:gd name="connsiteX137-4017" fmla="*/ 6037236 w 6128435"/>
              <a:gd name="connsiteY137-4018" fmla="*/ 5329634 h 6858000"/>
              <a:gd name="connsiteX138-4019" fmla="*/ 6038019 w 6128435"/>
              <a:gd name="connsiteY138-4020" fmla="*/ 5336764 h 6858000"/>
              <a:gd name="connsiteX139-4021" fmla="*/ 6037298 w 6128435"/>
              <a:gd name="connsiteY139-4022" fmla="*/ 5341753 h 6858000"/>
              <a:gd name="connsiteX140-4023" fmla="*/ 6037677 w 6128435"/>
              <a:gd name="connsiteY140-4024" fmla="*/ 5354807 h 6858000"/>
              <a:gd name="connsiteX141-4025" fmla="*/ 6039728 w 6128435"/>
              <a:gd name="connsiteY141-4026" fmla="*/ 5359416 h 6858000"/>
              <a:gd name="connsiteX142-4027" fmla="*/ 6043311 w 6128435"/>
              <a:gd name="connsiteY142-4028" fmla="*/ 5361407 h 6858000"/>
              <a:gd name="connsiteX143-4029" fmla="*/ 6042954 w 6128435"/>
              <a:gd name="connsiteY143-4030" fmla="*/ 5362576 h 6858000"/>
              <a:gd name="connsiteX144-4031" fmla="*/ 6053435 w 6128435"/>
              <a:gd name="connsiteY144-4032" fmla="*/ 5387547 h 6858000"/>
              <a:gd name="connsiteX145-4033" fmla="*/ 6065933 w 6128435"/>
              <a:gd name="connsiteY145-4034" fmla="*/ 5443002 h 6858000"/>
              <a:gd name="connsiteX146-4035" fmla="*/ 6068640 w 6128435"/>
              <a:gd name="connsiteY146-4036" fmla="*/ 5474503 h 6858000"/>
              <a:gd name="connsiteX147-4037" fmla="*/ 6080922 w 6128435"/>
              <a:gd name="connsiteY147-4038" fmla="*/ 5561070 h 6858000"/>
              <a:gd name="connsiteX148-4039" fmla="*/ 6096949 w 6128435"/>
              <a:gd name="connsiteY148-4040" fmla="*/ 5648179 h 6858000"/>
              <a:gd name="connsiteX149-4041" fmla="*/ 6125703 w 6128435"/>
              <a:gd name="connsiteY149-4042" fmla="*/ 5692894 h 6858000"/>
              <a:gd name="connsiteX150-4043" fmla="*/ 6126670 w 6128435"/>
              <a:gd name="connsiteY150-4044" fmla="*/ 5697882 h 6858000"/>
              <a:gd name="connsiteX151-4045" fmla="*/ 6124061 w 6128435"/>
              <a:gd name="connsiteY151-4046" fmla="*/ 5710294 h 6858000"/>
              <a:gd name="connsiteX152-4047" fmla="*/ 6122213 w 6128435"/>
              <a:gd name="connsiteY152-4048" fmla="*/ 5714762 h 6858000"/>
              <a:gd name="connsiteX153-4049" fmla="*/ 6121353 w 6128435"/>
              <a:gd name="connsiteY153-4050" fmla="*/ 5721725 h 6858000"/>
              <a:gd name="connsiteX154-4051" fmla="*/ 6121607 w 6128435"/>
              <a:gd name="connsiteY154-4052" fmla="*/ 5721959 h 6858000"/>
              <a:gd name="connsiteX155-4053" fmla="*/ 6120262 w 6128435"/>
              <a:gd name="connsiteY155-4054" fmla="*/ 5728358 h 6858000"/>
              <a:gd name="connsiteX156-4055" fmla="*/ 6110194 w 6128435"/>
              <a:gd name="connsiteY156-4056" fmla="*/ 5758853 h 6858000"/>
              <a:gd name="connsiteX157-4057" fmla="*/ 6127519 w 6128435"/>
              <a:gd name="connsiteY157-4058" fmla="*/ 5865775 h 6858000"/>
              <a:gd name="connsiteX158-4059" fmla="*/ 6128435 w 6128435"/>
              <a:gd name="connsiteY158-4060" fmla="*/ 5870164 h 6858000"/>
              <a:gd name="connsiteX159-4061" fmla="*/ 6119217 w 6128435"/>
              <a:gd name="connsiteY159-4062" fmla="*/ 5888542 h 6858000"/>
              <a:gd name="connsiteX160-4063" fmla="*/ 6115966 w 6128435"/>
              <a:gd name="connsiteY160-4064" fmla="*/ 5898387 h 6858000"/>
              <a:gd name="connsiteX161-4065" fmla="*/ 6111924 w 6128435"/>
              <a:gd name="connsiteY161-4066" fmla="*/ 5900444 h 6858000"/>
              <a:gd name="connsiteX162-4067" fmla="*/ 6108716 w 6128435"/>
              <a:gd name="connsiteY162-4068" fmla="*/ 5915345 h 6858000"/>
              <a:gd name="connsiteX163-4069" fmla="*/ 6109524 w 6128435"/>
              <a:gd name="connsiteY163-4070" fmla="*/ 5917328 h 6858000"/>
              <a:gd name="connsiteX164-4071" fmla="*/ 6102493 w 6128435"/>
              <a:gd name="connsiteY164-4072" fmla="*/ 5928602 h 6858000"/>
              <a:gd name="connsiteX165-4073" fmla="*/ 6056863 w 6128435"/>
              <a:gd name="connsiteY165-4074" fmla="*/ 6000643 h 6858000"/>
              <a:gd name="connsiteX166-4075" fmla="*/ 6045436 w 6128435"/>
              <a:gd name="connsiteY166-4076" fmla="*/ 6124480 h 6858000"/>
              <a:gd name="connsiteX167-4077" fmla="*/ 6030489 w 6128435"/>
              <a:gd name="connsiteY167-4078" fmla="*/ 6317666 h 6858000"/>
              <a:gd name="connsiteX168-4079" fmla="*/ 6007492 w 6128435"/>
              <a:gd name="connsiteY168-4080" fmla="*/ 6440818 h 6858000"/>
              <a:gd name="connsiteX169-4081" fmla="*/ 6009467 w 6128435"/>
              <a:gd name="connsiteY169-4082" fmla="*/ 6487076 h 6858000"/>
              <a:gd name="connsiteX170-4083" fmla="*/ 5995064 w 6128435"/>
              <a:gd name="connsiteY170-4084" fmla="*/ 6540791 h 6858000"/>
              <a:gd name="connsiteX171-4085" fmla="*/ 5996309 w 6128435"/>
              <a:gd name="connsiteY171-4086" fmla="*/ 6543961 h 6858000"/>
              <a:gd name="connsiteX172-4087" fmla="*/ 5996048 w 6128435"/>
              <a:gd name="connsiteY172-4088" fmla="*/ 6555444 h 6858000"/>
              <a:gd name="connsiteX173-4089" fmla="*/ 6002524 w 6128435"/>
              <a:gd name="connsiteY173-4090" fmla="*/ 6560188 h 6858000"/>
              <a:gd name="connsiteX174-4091" fmla="*/ 6006823 w 6128435"/>
              <a:gd name="connsiteY174-4092" fmla="*/ 6578546 h 6858000"/>
              <a:gd name="connsiteX175-4093" fmla="*/ 6004510 w 6128435"/>
              <a:gd name="connsiteY175-4094" fmla="*/ 6599256 h 6858000"/>
              <a:gd name="connsiteX176-4095" fmla="*/ 5986207 w 6128435"/>
              <a:gd name="connsiteY176-4096" fmla="*/ 6695855 h 6858000"/>
              <a:gd name="connsiteX177-4097" fmla="*/ 5979428 w 6128435"/>
              <a:gd name="connsiteY177-4098" fmla="*/ 6754678 h 6858000"/>
              <a:gd name="connsiteX178-4099" fmla="*/ 5983398 w 6128435"/>
              <a:gd name="connsiteY178-4100" fmla="*/ 6778641 h 6858000"/>
              <a:gd name="connsiteX179-4101" fmla="*/ 5984543 w 6128435"/>
              <a:gd name="connsiteY179-4102" fmla="*/ 6811016 h 6858000"/>
              <a:gd name="connsiteX180-4103" fmla="*/ 5981802 w 6128435"/>
              <a:gd name="connsiteY180-4104" fmla="*/ 6838578 h 6858000"/>
              <a:gd name="connsiteX181-4105" fmla="*/ 5979671 w 6128435"/>
              <a:gd name="connsiteY181-4106" fmla="*/ 6858000 h 6858000"/>
              <a:gd name="connsiteX182-4107" fmla="*/ 0 w 6128435"/>
              <a:gd name="connsiteY182-4108" fmla="*/ 6858000 h 6858000"/>
              <a:gd name="connsiteX183-4109" fmla="*/ 0 w 6128435"/>
              <a:gd name="connsiteY183-4110" fmla="*/ 0 h 6858000"/>
              <a:gd name="connsiteX0-4111" fmla="*/ 0 w 6128435"/>
              <a:gd name="connsiteY0-4112" fmla="*/ 0 h 6858000"/>
              <a:gd name="connsiteX1-4113" fmla="*/ 4965888 w 6128435"/>
              <a:gd name="connsiteY1-4114" fmla="*/ 0 h 6858000"/>
              <a:gd name="connsiteX2-4115" fmla="*/ 4967767 w 6128435"/>
              <a:gd name="connsiteY2-4116" fmla="*/ 7930 h 6858000"/>
              <a:gd name="connsiteX3-4117" fmla="*/ 4979444 w 6128435"/>
              <a:gd name="connsiteY3-4118" fmla="*/ 43921 h 6858000"/>
              <a:gd name="connsiteX4-4119" fmla="*/ 5021173 w 6128435"/>
              <a:gd name="connsiteY4-4120" fmla="*/ 123738 h 6858000"/>
              <a:gd name="connsiteX5-4121" fmla="*/ 5075458 w 6128435"/>
              <a:gd name="connsiteY5-4122" fmla="*/ 264355 h 6858000"/>
              <a:gd name="connsiteX6-4123" fmla="*/ 5081175 w 6128435"/>
              <a:gd name="connsiteY6-4124" fmla="*/ 277448 h 6858000"/>
              <a:gd name="connsiteX7-4125" fmla="*/ 5097011 w 6128435"/>
              <a:gd name="connsiteY7-4126" fmla="*/ 355616 h 6858000"/>
              <a:gd name="connsiteX8-4127" fmla="*/ 5130982 w 6128435"/>
              <a:gd name="connsiteY8-4128" fmla="*/ 412030 h 6858000"/>
              <a:gd name="connsiteX9-4129" fmla="*/ 5153000 w 6128435"/>
              <a:gd name="connsiteY9-4130" fmla="*/ 507134 h 6858000"/>
              <a:gd name="connsiteX10-4131" fmla="*/ 5171282 w 6128435"/>
              <a:gd name="connsiteY10-4132" fmla="*/ 602071 h 6858000"/>
              <a:gd name="connsiteX11-4133" fmla="*/ 5176196 w 6128435"/>
              <a:gd name="connsiteY11-4134" fmla="*/ 636822 h 6858000"/>
              <a:gd name="connsiteX12-4135" fmla="*/ 5201957 w 6128435"/>
              <a:gd name="connsiteY12-4136" fmla="*/ 736835 h 6858000"/>
              <a:gd name="connsiteX13-4137" fmla="*/ 5185452 w 6128435"/>
              <a:gd name="connsiteY13-4138" fmla="*/ 745392 h 6858000"/>
              <a:gd name="connsiteX14-4139" fmla="*/ 5189051 w 6128435"/>
              <a:gd name="connsiteY14-4140" fmla="*/ 782518 h 6858000"/>
              <a:gd name="connsiteX15-4141" fmla="*/ 5210428 w 6128435"/>
              <a:gd name="connsiteY15-4142" fmla="*/ 815772 h 6858000"/>
              <a:gd name="connsiteX16-4143" fmla="*/ 5221088 w 6128435"/>
              <a:gd name="connsiteY16-4144" fmla="*/ 860193 h 6858000"/>
              <a:gd name="connsiteX17-4145" fmla="*/ 5227653 w 6128435"/>
              <a:gd name="connsiteY17-4146" fmla="*/ 886709 h 6858000"/>
              <a:gd name="connsiteX18-4147" fmla="*/ 5230806 w 6128435"/>
              <a:gd name="connsiteY18-4148" fmla="*/ 961354 h 6858000"/>
              <a:gd name="connsiteX19-4149" fmla="*/ 5201018 w 6128435"/>
              <a:gd name="connsiteY19-4150" fmla="*/ 1095027 h 6858000"/>
              <a:gd name="connsiteX20-4151" fmla="*/ 5202153 w 6128435"/>
              <a:gd name="connsiteY20-4152" fmla="*/ 1133224 h 6858000"/>
              <a:gd name="connsiteX21-4153" fmla="*/ 5207370 w 6128435"/>
              <a:gd name="connsiteY21-4154" fmla="*/ 1138097 h 6858000"/>
              <a:gd name="connsiteX22-4155" fmla="*/ 5189234 w 6128435"/>
              <a:gd name="connsiteY22-4156" fmla="*/ 1193495 h 6858000"/>
              <a:gd name="connsiteX23-4157" fmla="*/ 5202769 w 6128435"/>
              <a:gd name="connsiteY23-4158" fmla="*/ 1269450 h 6858000"/>
              <a:gd name="connsiteX24-4159" fmla="*/ 5225968 w 6128435"/>
              <a:gd name="connsiteY24-4160" fmla="*/ 1357994 h 6858000"/>
              <a:gd name="connsiteX25-4161" fmla="*/ 5233819 w 6128435"/>
              <a:gd name="connsiteY25-4162" fmla="*/ 1380922 h 6858000"/>
              <a:gd name="connsiteX26-4163" fmla="*/ 5237226 w 6128435"/>
              <a:gd name="connsiteY26-4164" fmla="*/ 1441327 h 6858000"/>
              <a:gd name="connsiteX27-4165" fmla="*/ 5244434 w 6128435"/>
              <a:gd name="connsiteY27-4166" fmla="*/ 1580810 h 6858000"/>
              <a:gd name="connsiteX28-4167" fmla="*/ 5251453 w 6128435"/>
              <a:gd name="connsiteY28-4168" fmla="*/ 1583934 h 6858000"/>
              <a:gd name="connsiteX29-4169" fmla="*/ 5253136 w 6128435"/>
              <a:gd name="connsiteY29-4170" fmla="*/ 1595457 h 6858000"/>
              <a:gd name="connsiteX30-4171" fmla="*/ 5254863 w 6128435"/>
              <a:gd name="connsiteY30-4172" fmla="*/ 1598311 h 6858000"/>
              <a:gd name="connsiteX31-4173" fmla="*/ 5263491 w 6128435"/>
              <a:gd name="connsiteY31-4174" fmla="*/ 1614889 h 6858000"/>
              <a:gd name="connsiteX32-4175" fmla="*/ 5261314 w 6128435"/>
              <a:gd name="connsiteY32-4176" fmla="*/ 1689177 h 6858000"/>
              <a:gd name="connsiteX33-4177" fmla="*/ 5259788 w 6128435"/>
              <a:gd name="connsiteY33-4178" fmla="*/ 1768516 h 6858000"/>
              <a:gd name="connsiteX34-4179" fmla="*/ 5272526 w 6128435"/>
              <a:gd name="connsiteY34-4180" fmla="*/ 1936940 h 6858000"/>
              <a:gd name="connsiteX35-4181" fmla="*/ 5252592 w 6128435"/>
              <a:gd name="connsiteY35-4182" fmla="*/ 2092210 h 6858000"/>
              <a:gd name="connsiteX36-4183" fmla="*/ 5264303 w 6128435"/>
              <a:gd name="connsiteY36-4184" fmla="*/ 2225157 h 6858000"/>
              <a:gd name="connsiteX37-4185" fmla="*/ 5254949 w 6128435"/>
              <a:gd name="connsiteY37-4186" fmla="*/ 2236160 h 6858000"/>
              <a:gd name="connsiteX38-4187" fmla="*/ 5250104 w 6128435"/>
              <a:gd name="connsiteY38-4188" fmla="*/ 2249166 h 6858000"/>
              <a:gd name="connsiteX39-4189" fmla="*/ 5251214 w 6128435"/>
              <a:gd name="connsiteY39-4190" fmla="*/ 2250944 h 6858000"/>
              <a:gd name="connsiteX40-4191" fmla="*/ 5250644 w 6128435"/>
              <a:gd name="connsiteY40-4192" fmla="*/ 2266619 h 6858000"/>
              <a:gd name="connsiteX41-4193" fmla="*/ 5247111 w 6128435"/>
              <a:gd name="connsiteY41-4194" fmla="*/ 2269679 h 6858000"/>
              <a:gd name="connsiteX42-4195" fmla="*/ 5245653 w 6128435"/>
              <a:gd name="connsiteY42-4196" fmla="*/ 2280317 h 6858000"/>
              <a:gd name="connsiteX43-4197" fmla="*/ 5239901 w 6128435"/>
              <a:gd name="connsiteY43-4198" fmla="*/ 2300961 h 6858000"/>
              <a:gd name="connsiteX44-4199" fmla="*/ 5241522 w 6128435"/>
              <a:gd name="connsiteY44-4200" fmla="*/ 2305114 h 6858000"/>
              <a:gd name="connsiteX45-4201" fmla="*/ 5237050 w 6128435"/>
              <a:gd name="connsiteY45-4202" fmla="*/ 2336703 h 6858000"/>
              <a:gd name="connsiteX46-4203" fmla="*/ 5238267 w 6128435"/>
              <a:gd name="connsiteY46-4204" fmla="*/ 2337277 h 6858000"/>
              <a:gd name="connsiteX47-4205" fmla="*/ 5242602 w 6128435"/>
              <a:gd name="connsiteY47-4206" fmla="*/ 2346782 h 6858000"/>
              <a:gd name="connsiteX48-4207" fmla="*/ 5247963 w 6128435"/>
              <a:gd name="connsiteY48-4208" fmla="*/ 2364638 h 6858000"/>
              <a:gd name="connsiteX49-4209" fmla="*/ 5276175 w 6128435"/>
              <a:gd name="connsiteY49-4210" fmla="*/ 2407515 h 6858000"/>
              <a:gd name="connsiteX50-4211" fmla="*/ 5271650 w 6128435"/>
              <a:gd name="connsiteY50-4212" fmla="*/ 2440467 h 6858000"/>
              <a:gd name="connsiteX51-4213" fmla="*/ 5271438 w 6128435"/>
              <a:gd name="connsiteY51-4214" fmla="*/ 2447186 h 6858000"/>
              <a:gd name="connsiteX52-4215" fmla="*/ 5271722 w 6128435"/>
              <a:gd name="connsiteY52-4216" fmla="*/ 2447359 h 6858000"/>
              <a:gd name="connsiteX53-4217" fmla="*/ 5272069 w 6128435"/>
              <a:gd name="connsiteY53-4218" fmla="*/ 2454523 h 6858000"/>
              <a:gd name="connsiteX54-4219" fmla="*/ 5271049 w 6128435"/>
              <a:gd name="connsiteY54-4220" fmla="*/ 2459442 h 6858000"/>
              <a:gd name="connsiteX55-4221" fmla="*/ 5270636 w 6128435"/>
              <a:gd name="connsiteY55-4222" fmla="*/ 2472481 h 6858000"/>
              <a:gd name="connsiteX56-4223" fmla="*/ 5272406 w 6128435"/>
              <a:gd name="connsiteY56-4224" fmla="*/ 2477221 h 6858000"/>
              <a:gd name="connsiteX57-4225" fmla="*/ 5307538 w 6128435"/>
              <a:gd name="connsiteY57-4226" fmla="*/ 2514685 h 6858000"/>
              <a:gd name="connsiteX58-4227" fmla="*/ 5337604 w 6128435"/>
              <a:gd name="connsiteY58-4228" fmla="*/ 2597632 h 6858000"/>
              <a:gd name="connsiteX59-4229" fmla="*/ 5407503 w 6128435"/>
              <a:gd name="connsiteY59-4230" fmla="*/ 2786290 h 6858000"/>
              <a:gd name="connsiteX60-4231" fmla="*/ 5407356 w 6128435"/>
              <a:gd name="connsiteY60-4232" fmla="*/ 2787545 h 6858000"/>
              <a:gd name="connsiteX61-4233" fmla="*/ 5411130 w 6128435"/>
              <a:gd name="connsiteY61-4234" fmla="*/ 2788640 h 6858000"/>
              <a:gd name="connsiteX62-4235" fmla="*/ 5416439 w 6128435"/>
              <a:gd name="connsiteY62-4236" fmla="*/ 2805666 h 6858000"/>
              <a:gd name="connsiteX63-4237" fmla="*/ 5416589 w 6128435"/>
              <a:gd name="connsiteY63-4238" fmla="*/ 2810822 h 6858000"/>
              <a:gd name="connsiteX64-4239" fmla="*/ 5418542 w 6128435"/>
              <a:gd name="connsiteY64-4240" fmla="*/ 2817745 h 6858000"/>
              <a:gd name="connsiteX65-4241" fmla="*/ 5418847 w 6128435"/>
              <a:gd name="connsiteY65-4242" fmla="*/ 2817825 h 6858000"/>
              <a:gd name="connsiteX66-4243" fmla="*/ 5423364 w 6128435"/>
              <a:gd name="connsiteY66-4244" fmla="*/ 2858292 h 6858000"/>
              <a:gd name="connsiteX67-4245" fmla="*/ 5479298 w 6128435"/>
              <a:gd name="connsiteY67-4246" fmla="*/ 2947791 h 6858000"/>
              <a:gd name="connsiteX68-4247" fmla="*/ 5481770 w 6128435"/>
              <a:gd name="connsiteY68-4248" fmla="*/ 2951352 h 6858000"/>
              <a:gd name="connsiteX69-4249" fmla="*/ 5481013 w 6128435"/>
              <a:gd name="connsiteY69-4250" fmla="*/ 2973461 h 6858000"/>
              <a:gd name="connsiteX70-4251" fmla="*/ 5482045 w 6128435"/>
              <a:gd name="connsiteY70-4252" fmla="*/ 2984371 h 6858000"/>
              <a:gd name="connsiteX71-4253" fmla="*/ 5479405 w 6128435"/>
              <a:gd name="connsiteY71-4254" fmla="*/ 2988507 h 6858000"/>
              <a:gd name="connsiteX72-4255" fmla="*/ 5482415 w 6128435"/>
              <a:gd name="connsiteY72-4256" fmla="*/ 3004079 h 6858000"/>
              <a:gd name="connsiteX73-4257" fmla="*/ 5483865 w 6128435"/>
              <a:gd name="connsiteY73-4258" fmla="*/ 3005467 h 6858000"/>
              <a:gd name="connsiteX74-4259" fmla="*/ 5482236 w 6128435"/>
              <a:gd name="connsiteY74-4260" fmla="*/ 3019791 h 6858000"/>
              <a:gd name="connsiteX75-4261" fmla="*/ 5475895 w 6128435"/>
              <a:gd name="connsiteY75-4262" fmla="*/ 3033578 h 6858000"/>
              <a:gd name="connsiteX76-4263" fmla="*/ 5477595 w 6128435"/>
              <a:gd name="connsiteY76-4264" fmla="*/ 3250534 h 6858000"/>
              <a:gd name="connsiteX77-4265" fmla="*/ 5532836 w 6128435"/>
              <a:gd name="connsiteY77-4266" fmla="*/ 3353840 h 6858000"/>
              <a:gd name="connsiteX78-4267" fmla="*/ 5561229 w 6128435"/>
              <a:gd name="connsiteY78-4268" fmla="*/ 3395784 h 6858000"/>
              <a:gd name="connsiteX79-4269" fmla="*/ 5589758 w 6128435"/>
              <a:gd name="connsiteY79-4270" fmla="*/ 3506453 h 6858000"/>
              <a:gd name="connsiteX80-4271" fmla="*/ 5596144 w 6128435"/>
              <a:gd name="connsiteY80-4272" fmla="*/ 3534624 h 6858000"/>
              <a:gd name="connsiteX81-4273" fmla="*/ 5597750 w 6128435"/>
              <a:gd name="connsiteY81-4274" fmla="*/ 3534129 h 6858000"/>
              <a:gd name="connsiteX82-4275" fmla="*/ 5599700 w 6128435"/>
              <a:gd name="connsiteY82-4276" fmla="*/ 3547221 h 6858000"/>
              <a:gd name="connsiteX83-4277" fmla="*/ 5615031 w 6128435"/>
              <a:gd name="connsiteY83-4278" fmla="*/ 3557482 h 6858000"/>
              <a:gd name="connsiteX84-4279" fmla="*/ 5618377 w 6128435"/>
              <a:gd name="connsiteY84-4280" fmla="*/ 3588431 h 6858000"/>
              <a:gd name="connsiteX85-4281" fmla="*/ 5612155 w 6128435"/>
              <a:gd name="connsiteY85-4282" fmla="*/ 3589869 h 6858000"/>
              <a:gd name="connsiteX86-4283" fmla="*/ 5620843 w 6128435"/>
              <a:gd name="connsiteY86-4284" fmla="*/ 3606745 h 6858000"/>
              <a:gd name="connsiteX87-4285" fmla="*/ 5655472 w 6128435"/>
              <a:gd name="connsiteY87-4286" fmla="*/ 3678877 h 6858000"/>
              <a:gd name="connsiteX88-4287" fmla="*/ 5680448 w 6128435"/>
              <a:gd name="connsiteY88-4288" fmla="*/ 3717760 h 6858000"/>
              <a:gd name="connsiteX89-4289" fmla="*/ 5683015 w 6128435"/>
              <a:gd name="connsiteY89-4290" fmla="*/ 3762025 h 6858000"/>
              <a:gd name="connsiteX90-4291" fmla="*/ 5696643 w 6128435"/>
              <a:gd name="connsiteY90-4292" fmla="*/ 3773888 h 6858000"/>
              <a:gd name="connsiteX91-4293" fmla="*/ 5699203 w 6128435"/>
              <a:gd name="connsiteY91-4294" fmla="*/ 3775823 h 6858000"/>
              <a:gd name="connsiteX92-4295" fmla="*/ 5704824 w 6128435"/>
              <a:gd name="connsiteY92-4296" fmla="*/ 3785966 h 6858000"/>
              <a:gd name="connsiteX93-4297" fmla="*/ 5712204 w 6128435"/>
              <a:gd name="connsiteY93-4298" fmla="*/ 3785830 h 6858000"/>
              <a:gd name="connsiteX94-4299" fmla="*/ 5724816 w 6128435"/>
              <a:gd name="connsiteY94-4300" fmla="*/ 3798949 h 6858000"/>
              <a:gd name="connsiteX95-4301" fmla="*/ 5733539 w 6128435"/>
              <a:gd name="connsiteY95-4302" fmla="*/ 3818457 h 6858000"/>
              <a:gd name="connsiteX96-4303" fmla="*/ 5768491 w 6128435"/>
              <a:gd name="connsiteY96-4304" fmla="*/ 3914399 h 6858000"/>
              <a:gd name="connsiteX97-4305" fmla="*/ 5793123 w 6128435"/>
              <a:gd name="connsiteY97-4306" fmla="*/ 3969952 h 6858000"/>
              <a:gd name="connsiteX98-4307" fmla="*/ 5808321 w 6128435"/>
              <a:gd name="connsiteY98-4308" fmla="*/ 3988153 h 6858000"/>
              <a:gd name="connsiteX99-4309" fmla="*/ 5825621 w 6128435"/>
              <a:gd name="connsiteY99-4310" fmla="*/ 4015525 h 6858000"/>
              <a:gd name="connsiteX100-4311" fmla="*/ 5860672 w 6128435"/>
              <a:gd name="connsiteY100-4312" fmla="*/ 4061579 h 6858000"/>
              <a:gd name="connsiteX101-4313" fmla="*/ 5872173 w 6128435"/>
              <a:gd name="connsiteY101-4314" fmla="*/ 4088497 h 6858000"/>
              <a:gd name="connsiteX102-4315" fmla="*/ 5883705 w 6128435"/>
              <a:gd name="connsiteY102-4316" fmla="*/ 4101899 h 6858000"/>
              <a:gd name="connsiteX103-4317" fmla="*/ 5885314 w 6128435"/>
              <a:gd name="connsiteY103-4318" fmla="*/ 4108387 h 6858000"/>
              <a:gd name="connsiteX104-4319" fmla="*/ 5894095 w 6128435"/>
              <a:gd name="connsiteY104-4320" fmla="*/ 4128857 h 6858000"/>
              <a:gd name="connsiteX105-4321" fmla="*/ 5898339 w 6128435"/>
              <a:gd name="connsiteY105-4322" fmla="*/ 4140800 h 6858000"/>
              <a:gd name="connsiteX106-4323" fmla="*/ 5899734 w 6128435"/>
              <a:gd name="connsiteY106-4324" fmla="*/ 4145632 h 6858000"/>
              <a:gd name="connsiteX107-4325" fmla="*/ 5897098 w 6128435"/>
              <a:gd name="connsiteY107-4326" fmla="*/ 4157819 h 6858000"/>
              <a:gd name="connsiteX108-4327" fmla="*/ 5903513 w 6128435"/>
              <a:gd name="connsiteY108-4328" fmla="*/ 4187661 h 6858000"/>
              <a:gd name="connsiteX109-4329" fmla="*/ 5917114 w 6128435"/>
              <a:gd name="connsiteY109-4330" fmla="*/ 4213096 h 6858000"/>
              <a:gd name="connsiteX110-4331" fmla="*/ 5921153 w 6128435"/>
              <a:gd name="connsiteY110-4332" fmla="*/ 4236222 h 6858000"/>
              <a:gd name="connsiteX111-4333" fmla="*/ 5924233 w 6128435"/>
              <a:gd name="connsiteY111-4334" fmla="*/ 4242060 h 6858000"/>
              <a:gd name="connsiteX112-4335" fmla="*/ 5928910 w 6128435"/>
              <a:gd name="connsiteY112-4336" fmla="*/ 4300973 h 6858000"/>
              <a:gd name="connsiteX113-4337" fmla="*/ 5939320 w 6128435"/>
              <a:gd name="connsiteY113-4338" fmla="*/ 4340435 h 6858000"/>
              <a:gd name="connsiteX114-4339" fmla="*/ 5946705 w 6128435"/>
              <a:gd name="connsiteY114-4340" fmla="*/ 4428051 h 6858000"/>
              <a:gd name="connsiteX115-4341" fmla="*/ 5949261 w 6128435"/>
              <a:gd name="connsiteY115-4342" fmla="*/ 4449185 h 6858000"/>
              <a:gd name="connsiteX116-4343" fmla="*/ 5957504 w 6128435"/>
              <a:gd name="connsiteY116-4344" fmla="*/ 4465911 h 6858000"/>
              <a:gd name="connsiteX117-4345" fmla="*/ 5964689 w 6128435"/>
              <a:gd name="connsiteY117-4346" fmla="*/ 4468532 h 6858000"/>
              <a:gd name="connsiteX118-4347" fmla="*/ 5967062 w 6128435"/>
              <a:gd name="connsiteY118-4348" fmla="*/ 4479923 h 6858000"/>
              <a:gd name="connsiteX119-4349" fmla="*/ 5968960 w 6128435"/>
              <a:gd name="connsiteY119-4350" fmla="*/ 4482655 h 6858000"/>
              <a:gd name="connsiteX120-4351" fmla="*/ 5978567 w 6128435"/>
              <a:gd name="connsiteY120-4352" fmla="*/ 4498605 h 6858000"/>
              <a:gd name="connsiteX121-4353" fmla="*/ 5980106 w 6128435"/>
              <a:gd name="connsiteY121-4354" fmla="*/ 4585087 h 6858000"/>
              <a:gd name="connsiteX122-4355" fmla="*/ 5998138 w 6128435"/>
              <a:gd name="connsiteY122-4356" fmla="*/ 4697518 h 6858000"/>
              <a:gd name="connsiteX123-4357" fmla="*/ 6013516 w 6128435"/>
              <a:gd name="connsiteY123-4358" fmla="*/ 4786619 h 6858000"/>
              <a:gd name="connsiteX124-4359" fmla="*/ 6025404 w 6128435"/>
              <a:gd name="connsiteY124-4360" fmla="*/ 4858148 h 6858000"/>
              <a:gd name="connsiteX125-4361" fmla="*/ 6007749 w 6128435"/>
              <a:gd name="connsiteY125-4362" fmla="*/ 4964715 h 6858000"/>
              <a:gd name="connsiteX126-4363" fmla="*/ 6005269 w 6128435"/>
              <a:gd name="connsiteY126-4364" fmla="*/ 5150567 h 6858000"/>
              <a:gd name="connsiteX127-4365" fmla="*/ 6001127 w 6128435"/>
              <a:gd name="connsiteY127-4366" fmla="*/ 5164609 h 6858000"/>
              <a:gd name="connsiteX128-4367" fmla="*/ 5996647 w 6128435"/>
              <a:gd name="connsiteY128-4368" fmla="*/ 5185640 h 6858000"/>
              <a:gd name="connsiteX129-4369" fmla="*/ 5998514 w 6128435"/>
              <a:gd name="connsiteY129-4370" fmla="*/ 5189673 h 6858000"/>
              <a:gd name="connsiteX130-4371" fmla="*/ 5995970 w 6128435"/>
              <a:gd name="connsiteY130-4372" fmla="*/ 5221547 h 6858000"/>
              <a:gd name="connsiteX131-4373" fmla="*/ 5997218 w 6128435"/>
              <a:gd name="connsiteY131-4374" fmla="*/ 5222031 h 6858000"/>
              <a:gd name="connsiteX132-4375" fmla="*/ 6002116 w 6128435"/>
              <a:gd name="connsiteY132-4376" fmla="*/ 5231223 h 6858000"/>
              <a:gd name="connsiteX133-4377" fmla="*/ 6008541 w 6128435"/>
              <a:gd name="connsiteY133-4378" fmla="*/ 5248680 h 6858000"/>
              <a:gd name="connsiteX134-4379" fmla="*/ 6039260 w 6128435"/>
              <a:gd name="connsiteY134-4380" fmla="*/ 5289518 h 6858000"/>
              <a:gd name="connsiteX135-4381" fmla="*/ 6036748 w 6128435"/>
              <a:gd name="connsiteY135-4382" fmla="*/ 5322752 h 6858000"/>
              <a:gd name="connsiteX136-4383" fmla="*/ 6036943 w 6128435"/>
              <a:gd name="connsiteY136-4384" fmla="*/ 5329480 h 6858000"/>
              <a:gd name="connsiteX137-4385" fmla="*/ 6037236 w 6128435"/>
              <a:gd name="connsiteY137-4386" fmla="*/ 5329634 h 6858000"/>
              <a:gd name="connsiteX138-4387" fmla="*/ 6038019 w 6128435"/>
              <a:gd name="connsiteY138-4388" fmla="*/ 5336764 h 6858000"/>
              <a:gd name="connsiteX139-4389" fmla="*/ 6037298 w 6128435"/>
              <a:gd name="connsiteY139-4390" fmla="*/ 5341753 h 6858000"/>
              <a:gd name="connsiteX140-4391" fmla="*/ 6037677 w 6128435"/>
              <a:gd name="connsiteY140-4392" fmla="*/ 5354807 h 6858000"/>
              <a:gd name="connsiteX141-4393" fmla="*/ 6039728 w 6128435"/>
              <a:gd name="connsiteY141-4394" fmla="*/ 5359416 h 6858000"/>
              <a:gd name="connsiteX142-4395" fmla="*/ 6043311 w 6128435"/>
              <a:gd name="connsiteY142-4396" fmla="*/ 5361407 h 6858000"/>
              <a:gd name="connsiteX143-4397" fmla="*/ 6042954 w 6128435"/>
              <a:gd name="connsiteY143-4398" fmla="*/ 5362576 h 6858000"/>
              <a:gd name="connsiteX144-4399" fmla="*/ 6053435 w 6128435"/>
              <a:gd name="connsiteY144-4400" fmla="*/ 5387547 h 6858000"/>
              <a:gd name="connsiteX145-4401" fmla="*/ 6065933 w 6128435"/>
              <a:gd name="connsiteY145-4402" fmla="*/ 5443002 h 6858000"/>
              <a:gd name="connsiteX146-4403" fmla="*/ 6068640 w 6128435"/>
              <a:gd name="connsiteY146-4404" fmla="*/ 5474503 h 6858000"/>
              <a:gd name="connsiteX147-4405" fmla="*/ 6080922 w 6128435"/>
              <a:gd name="connsiteY147-4406" fmla="*/ 5561070 h 6858000"/>
              <a:gd name="connsiteX148-4407" fmla="*/ 6096949 w 6128435"/>
              <a:gd name="connsiteY148-4408" fmla="*/ 5648179 h 6858000"/>
              <a:gd name="connsiteX149-4409" fmla="*/ 6125703 w 6128435"/>
              <a:gd name="connsiteY149-4410" fmla="*/ 5692894 h 6858000"/>
              <a:gd name="connsiteX150-4411" fmla="*/ 6126670 w 6128435"/>
              <a:gd name="connsiteY150-4412" fmla="*/ 5697882 h 6858000"/>
              <a:gd name="connsiteX151-4413" fmla="*/ 6124061 w 6128435"/>
              <a:gd name="connsiteY151-4414" fmla="*/ 5710294 h 6858000"/>
              <a:gd name="connsiteX152-4415" fmla="*/ 6122213 w 6128435"/>
              <a:gd name="connsiteY152-4416" fmla="*/ 5714762 h 6858000"/>
              <a:gd name="connsiteX153-4417" fmla="*/ 6121353 w 6128435"/>
              <a:gd name="connsiteY153-4418" fmla="*/ 5721725 h 6858000"/>
              <a:gd name="connsiteX154-4419" fmla="*/ 6121607 w 6128435"/>
              <a:gd name="connsiteY154-4420" fmla="*/ 5721959 h 6858000"/>
              <a:gd name="connsiteX155-4421" fmla="*/ 6120262 w 6128435"/>
              <a:gd name="connsiteY155-4422" fmla="*/ 5728358 h 6858000"/>
              <a:gd name="connsiteX156-4423" fmla="*/ 6110194 w 6128435"/>
              <a:gd name="connsiteY156-4424" fmla="*/ 5758853 h 6858000"/>
              <a:gd name="connsiteX157-4425" fmla="*/ 6127519 w 6128435"/>
              <a:gd name="connsiteY157-4426" fmla="*/ 5865775 h 6858000"/>
              <a:gd name="connsiteX158-4427" fmla="*/ 6128435 w 6128435"/>
              <a:gd name="connsiteY158-4428" fmla="*/ 5870164 h 6858000"/>
              <a:gd name="connsiteX159-4429" fmla="*/ 6119217 w 6128435"/>
              <a:gd name="connsiteY159-4430" fmla="*/ 5888542 h 6858000"/>
              <a:gd name="connsiteX160-4431" fmla="*/ 6115966 w 6128435"/>
              <a:gd name="connsiteY160-4432" fmla="*/ 5898387 h 6858000"/>
              <a:gd name="connsiteX161-4433" fmla="*/ 6111924 w 6128435"/>
              <a:gd name="connsiteY161-4434" fmla="*/ 5900444 h 6858000"/>
              <a:gd name="connsiteX162-4435" fmla="*/ 6108716 w 6128435"/>
              <a:gd name="connsiteY162-4436" fmla="*/ 5915345 h 6858000"/>
              <a:gd name="connsiteX163-4437" fmla="*/ 6109524 w 6128435"/>
              <a:gd name="connsiteY163-4438" fmla="*/ 5917328 h 6858000"/>
              <a:gd name="connsiteX164-4439" fmla="*/ 6102493 w 6128435"/>
              <a:gd name="connsiteY164-4440" fmla="*/ 5928602 h 6858000"/>
              <a:gd name="connsiteX165-4441" fmla="*/ 6056863 w 6128435"/>
              <a:gd name="connsiteY165-4442" fmla="*/ 6000643 h 6858000"/>
              <a:gd name="connsiteX166-4443" fmla="*/ 6045436 w 6128435"/>
              <a:gd name="connsiteY166-4444" fmla="*/ 6124480 h 6858000"/>
              <a:gd name="connsiteX167-4445" fmla="*/ 6030489 w 6128435"/>
              <a:gd name="connsiteY167-4446" fmla="*/ 6317666 h 6858000"/>
              <a:gd name="connsiteX168-4447" fmla="*/ 6007492 w 6128435"/>
              <a:gd name="connsiteY168-4448" fmla="*/ 6440818 h 6858000"/>
              <a:gd name="connsiteX169-4449" fmla="*/ 6009467 w 6128435"/>
              <a:gd name="connsiteY169-4450" fmla="*/ 6487076 h 6858000"/>
              <a:gd name="connsiteX170-4451" fmla="*/ 5995064 w 6128435"/>
              <a:gd name="connsiteY170-4452" fmla="*/ 6540791 h 6858000"/>
              <a:gd name="connsiteX171-4453" fmla="*/ 5996309 w 6128435"/>
              <a:gd name="connsiteY171-4454" fmla="*/ 6543961 h 6858000"/>
              <a:gd name="connsiteX172-4455" fmla="*/ 5996048 w 6128435"/>
              <a:gd name="connsiteY172-4456" fmla="*/ 6555444 h 6858000"/>
              <a:gd name="connsiteX173-4457" fmla="*/ 6002524 w 6128435"/>
              <a:gd name="connsiteY173-4458" fmla="*/ 6560188 h 6858000"/>
              <a:gd name="connsiteX174-4459" fmla="*/ 6006823 w 6128435"/>
              <a:gd name="connsiteY174-4460" fmla="*/ 6578546 h 6858000"/>
              <a:gd name="connsiteX175-4461" fmla="*/ 6004510 w 6128435"/>
              <a:gd name="connsiteY175-4462" fmla="*/ 6599256 h 6858000"/>
              <a:gd name="connsiteX176-4463" fmla="*/ 5986207 w 6128435"/>
              <a:gd name="connsiteY176-4464" fmla="*/ 6695855 h 6858000"/>
              <a:gd name="connsiteX177-4465" fmla="*/ 5979428 w 6128435"/>
              <a:gd name="connsiteY177-4466" fmla="*/ 6754678 h 6858000"/>
              <a:gd name="connsiteX178-4467" fmla="*/ 5983398 w 6128435"/>
              <a:gd name="connsiteY178-4468" fmla="*/ 6778641 h 6858000"/>
              <a:gd name="connsiteX179-4469" fmla="*/ 5984543 w 6128435"/>
              <a:gd name="connsiteY179-4470" fmla="*/ 6811016 h 6858000"/>
              <a:gd name="connsiteX180-4471" fmla="*/ 5981802 w 6128435"/>
              <a:gd name="connsiteY180-4472" fmla="*/ 6838578 h 6858000"/>
              <a:gd name="connsiteX181-4473" fmla="*/ 5979671 w 6128435"/>
              <a:gd name="connsiteY181-4474" fmla="*/ 6858000 h 6858000"/>
              <a:gd name="connsiteX182-4475" fmla="*/ 0 w 6128435"/>
              <a:gd name="connsiteY182-4476" fmla="*/ 6858000 h 6858000"/>
              <a:gd name="connsiteX183-4477" fmla="*/ 0 w 6128435"/>
              <a:gd name="connsiteY183-4478" fmla="*/ 0 h 6858000"/>
              <a:gd name="connsiteX0-4479" fmla="*/ 0 w 6128435"/>
              <a:gd name="connsiteY0-4480" fmla="*/ 0 h 6858000"/>
              <a:gd name="connsiteX1-4481" fmla="*/ 4965888 w 6128435"/>
              <a:gd name="connsiteY1-4482" fmla="*/ 0 h 6858000"/>
              <a:gd name="connsiteX2-4483" fmla="*/ 4967767 w 6128435"/>
              <a:gd name="connsiteY2-4484" fmla="*/ 7930 h 6858000"/>
              <a:gd name="connsiteX3-4485" fmla="*/ 4979444 w 6128435"/>
              <a:gd name="connsiteY3-4486" fmla="*/ 43921 h 6858000"/>
              <a:gd name="connsiteX4-4487" fmla="*/ 5021173 w 6128435"/>
              <a:gd name="connsiteY4-4488" fmla="*/ 123738 h 6858000"/>
              <a:gd name="connsiteX5-4489" fmla="*/ 5075458 w 6128435"/>
              <a:gd name="connsiteY5-4490" fmla="*/ 264355 h 6858000"/>
              <a:gd name="connsiteX6-4491" fmla="*/ 5081175 w 6128435"/>
              <a:gd name="connsiteY6-4492" fmla="*/ 277448 h 6858000"/>
              <a:gd name="connsiteX7-4493" fmla="*/ 5097011 w 6128435"/>
              <a:gd name="connsiteY7-4494" fmla="*/ 355616 h 6858000"/>
              <a:gd name="connsiteX8-4495" fmla="*/ 5130982 w 6128435"/>
              <a:gd name="connsiteY8-4496" fmla="*/ 412030 h 6858000"/>
              <a:gd name="connsiteX9-4497" fmla="*/ 5153000 w 6128435"/>
              <a:gd name="connsiteY9-4498" fmla="*/ 507134 h 6858000"/>
              <a:gd name="connsiteX10-4499" fmla="*/ 5171282 w 6128435"/>
              <a:gd name="connsiteY10-4500" fmla="*/ 602071 h 6858000"/>
              <a:gd name="connsiteX11-4501" fmla="*/ 5176196 w 6128435"/>
              <a:gd name="connsiteY11-4502" fmla="*/ 636822 h 6858000"/>
              <a:gd name="connsiteX12-4503" fmla="*/ 5201957 w 6128435"/>
              <a:gd name="connsiteY12-4504" fmla="*/ 736835 h 6858000"/>
              <a:gd name="connsiteX13-4505" fmla="*/ 5185452 w 6128435"/>
              <a:gd name="connsiteY13-4506" fmla="*/ 745392 h 6858000"/>
              <a:gd name="connsiteX14-4507" fmla="*/ 5189051 w 6128435"/>
              <a:gd name="connsiteY14-4508" fmla="*/ 782518 h 6858000"/>
              <a:gd name="connsiteX15-4509" fmla="*/ 5210428 w 6128435"/>
              <a:gd name="connsiteY15-4510" fmla="*/ 815772 h 6858000"/>
              <a:gd name="connsiteX16-4511" fmla="*/ 5221088 w 6128435"/>
              <a:gd name="connsiteY16-4512" fmla="*/ 860193 h 6858000"/>
              <a:gd name="connsiteX17-4513" fmla="*/ 5227653 w 6128435"/>
              <a:gd name="connsiteY17-4514" fmla="*/ 886709 h 6858000"/>
              <a:gd name="connsiteX18-4515" fmla="*/ 5230806 w 6128435"/>
              <a:gd name="connsiteY18-4516" fmla="*/ 961354 h 6858000"/>
              <a:gd name="connsiteX19-4517" fmla="*/ 5201018 w 6128435"/>
              <a:gd name="connsiteY19-4518" fmla="*/ 1095027 h 6858000"/>
              <a:gd name="connsiteX20-4519" fmla="*/ 5202153 w 6128435"/>
              <a:gd name="connsiteY20-4520" fmla="*/ 1133224 h 6858000"/>
              <a:gd name="connsiteX21-4521" fmla="*/ 5207370 w 6128435"/>
              <a:gd name="connsiteY21-4522" fmla="*/ 1138097 h 6858000"/>
              <a:gd name="connsiteX22-4523" fmla="*/ 5189234 w 6128435"/>
              <a:gd name="connsiteY22-4524" fmla="*/ 1193495 h 6858000"/>
              <a:gd name="connsiteX23-4525" fmla="*/ 5202769 w 6128435"/>
              <a:gd name="connsiteY23-4526" fmla="*/ 1269450 h 6858000"/>
              <a:gd name="connsiteX24-4527" fmla="*/ 5225968 w 6128435"/>
              <a:gd name="connsiteY24-4528" fmla="*/ 1357994 h 6858000"/>
              <a:gd name="connsiteX25-4529" fmla="*/ 5233819 w 6128435"/>
              <a:gd name="connsiteY25-4530" fmla="*/ 1380922 h 6858000"/>
              <a:gd name="connsiteX26-4531" fmla="*/ 5237226 w 6128435"/>
              <a:gd name="connsiteY26-4532" fmla="*/ 1441327 h 6858000"/>
              <a:gd name="connsiteX27-4533" fmla="*/ 5244434 w 6128435"/>
              <a:gd name="connsiteY27-4534" fmla="*/ 1580810 h 6858000"/>
              <a:gd name="connsiteX28-4535" fmla="*/ 5251453 w 6128435"/>
              <a:gd name="connsiteY28-4536" fmla="*/ 1583934 h 6858000"/>
              <a:gd name="connsiteX29-4537" fmla="*/ 5253136 w 6128435"/>
              <a:gd name="connsiteY29-4538" fmla="*/ 1595457 h 6858000"/>
              <a:gd name="connsiteX30-4539" fmla="*/ 5254863 w 6128435"/>
              <a:gd name="connsiteY30-4540" fmla="*/ 1598311 h 6858000"/>
              <a:gd name="connsiteX31-4541" fmla="*/ 5263491 w 6128435"/>
              <a:gd name="connsiteY31-4542" fmla="*/ 1642938 h 6858000"/>
              <a:gd name="connsiteX32-4543" fmla="*/ 5261314 w 6128435"/>
              <a:gd name="connsiteY32-4544" fmla="*/ 1689177 h 6858000"/>
              <a:gd name="connsiteX33-4545" fmla="*/ 5259788 w 6128435"/>
              <a:gd name="connsiteY33-4546" fmla="*/ 1768516 h 6858000"/>
              <a:gd name="connsiteX34-4547" fmla="*/ 5272526 w 6128435"/>
              <a:gd name="connsiteY34-4548" fmla="*/ 1936940 h 6858000"/>
              <a:gd name="connsiteX35-4549" fmla="*/ 5252592 w 6128435"/>
              <a:gd name="connsiteY35-4550" fmla="*/ 2092210 h 6858000"/>
              <a:gd name="connsiteX36-4551" fmla="*/ 5264303 w 6128435"/>
              <a:gd name="connsiteY36-4552" fmla="*/ 2225157 h 6858000"/>
              <a:gd name="connsiteX37-4553" fmla="*/ 5254949 w 6128435"/>
              <a:gd name="connsiteY37-4554" fmla="*/ 2236160 h 6858000"/>
              <a:gd name="connsiteX38-4555" fmla="*/ 5250104 w 6128435"/>
              <a:gd name="connsiteY38-4556" fmla="*/ 2249166 h 6858000"/>
              <a:gd name="connsiteX39-4557" fmla="*/ 5251214 w 6128435"/>
              <a:gd name="connsiteY39-4558" fmla="*/ 2250944 h 6858000"/>
              <a:gd name="connsiteX40-4559" fmla="*/ 5250644 w 6128435"/>
              <a:gd name="connsiteY40-4560" fmla="*/ 2266619 h 6858000"/>
              <a:gd name="connsiteX41-4561" fmla="*/ 5247111 w 6128435"/>
              <a:gd name="connsiteY41-4562" fmla="*/ 2269679 h 6858000"/>
              <a:gd name="connsiteX42-4563" fmla="*/ 5245653 w 6128435"/>
              <a:gd name="connsiteY42-4564" fmla="*/ 2280317 h 6858000"/>
              <a:gd name="connsiteX43-4565" fmla="*/ 5239901 w 6128435"/>
              <a:gd name="connsiteY43-4566" fmla="*/ 2300961 h 6858000"/>
              <a:gd name="connsiteX44-4567" fmla="*/ 5241522 w 6128435"/>
              <a:gd name="connsiteY44-4568" fmla="*/ 2305114 h 6858000"/>
              <a:gd name="connsiteX45-4569" fmla="*/ 5237050 w 6128435"/>
              <a:gd name="connsiteY45-4570" fmla="*/ 2336703 h 6858000"/>
              <a:gd name="connsiteX46-4571" fmla="*/ 5238267 w 6128435"/>
              <a:gd name="connsiteY46-4572" fmla="*/ 2337277 h 6858000"/>
              <a:gd name="connsiteX47-4573" fmla="*/ 5242602 w 6128435"/>
              <a:gd name="connsiteY47-4574" fmla="*/ 2346782 h 6858000"/>
              <a:gd name="connsiteX48-4575" fmla="*/ 5247963 w 6128435"/>
              <a:gd name="connsiteY48-4576" fmla="*/ 2364638 h 6858000"/>
              <a:gd name="connsiteX49-4577" fmla="*/ 5276175 w 6128435"/>
              <a:gd name="connsiteY49-4578" fmla="*/ 2407515 h 6858000"/>
              <a:gd name="connsiteX50-4579" fmla="*/ 5271650 w 6128435"/>
              <a:gd name="connsiteY50-4580" fmla="*/ 2440467 h 6858000"/>
              <a:gd name="connsiteX51-4581" fmla="*/ 5271438 w 6128435"/>
              <a:gd name="connsiteY51-4582" fmla="*/ 2447186 h 6858000"/>
              <a:gd name="connsiteX52-4583" fmla="*/ 5271722 w 6128435"/>
              <a:gd name="connsiteY52-4584" fmla="*/ 2447359 h 6858000"/>
              <a:gd name="connsiteX53-4585" fmla="*/ 5272069 w 6128435"/>
              <a:gd name="connsiteY53-4586" fmla="*/ 2454523 h 6858000"/>
              <a:gd name="connsiteX54-4587" fmla="*/ 5271049 w 6128435"/>
              <a:gd name="connsiteY54-4588" fmla="*/ 2459442 h 6858000"/>
              <a:gd name="connsiteX55-4589" fmla="*/ 5270636 w 6128435"/>
              <a:gd name="connsiteY55-4590" fmla="*/ 2472481 h 6858000"/>
              <a:gd name="connsiteX56-4591" fmla="*/ 5272406 w 6128435"/>
              <a:gd name="connsiteY56-4592" fmla="*/ 2477221 h 6858000"/>
              <a:gd name="connsiteX57-4593" fmla="*/ 5307538 w 6128435"/>
              <a:gd name="connsiteY57-4594" fmla="*/ 2514685 h 6858000"/>
              <a:gd name="connsiteX58-4595" fmla="*/ 5337604 w 6128435"/>
              <a:gd name="connsiteY58-4596" fmla="*/ 2597632 h 6858000"/>
              <a:gd name="connsiteX59-4597" fmla="*/ 5407503 w 6128435"/>
              <a:gd name="connsiteY59-4598" fmla="*/ 2786290 h 6858000"/>
              <a:gd name="connsiteX60-4599" fmla="*/ 5407356 w 6128435"/>
              <a:gd name="connsiteY60-4600" fmla="*/ 2787545 h 6858000"/>
              <a:gd name="connsiteX61-4601" fmla="*/ 5411130 w 6128435"/>
              <a:gd name="connsiteY61-4602" fmla="*/ 2788640 h 6858000"/>
              <a:gd name="connsiteX62-4603" fmla="*/ 5416439 w 6128435"/>
              <a:gd name="connsiteY62-4604" fmla="*/ 2805666 h 6858000"/>
              <a:gd name="connsiteX63-4605" fmla="*/ 5416589 w 6128435"/>
              <a:gd name="connsiteY63-4606" fmla="*/ 2810822 h 6858000"/>
              <a:gd name="connsiteX64-4607" fmla="*/ 5418542 w 6128435"/>
              <a:gd name="connsiteY64-4608" fmla="*/ 2817745 h 6858000"/>
              <a:gd name="connsiteX65-4609" fmla="*/ 5418847 w 6128435"/>
              <a:gd name="connsiteY65-4610" fmla="*/ 2817825 h 6858000"/>
              <a:gd name="connsiteX66-4611" fmla="*/ 5423364 w 6128435"/>
              <a:gd name="connsiteY66-4612" fmla="*/ 2858292 h 6858000"/>
              <a:gd name="connsiteX67-4613" fmla="*/ 5479298 w 6128435"/>
              <a:gd name="connsiteY67-4614" fmla="*/ 2947791 h 6858000"/>
              <a:gd name="connsiteX68-4615" fmla="*/ 5481770 w 6128435"/>
              <a:gd name="connsiteY68-4616" fmla="*/ 2951352 h 6858000"/>
              <a:gd name="connsiteX69-4617" fmla="*/ 5481013 w 6128435"/>
              <a:gd name="connsiteY69-4618" fmla="*/ 2973461 h 6858000"/>
              <a:gd name="connsiteX70-4619" fmla="*/ 5482045 w 6128435"/>
              <a:gd name="connsiteY70-4620" fmla="*/ 2984371 h 6858000"/>
              <a:gd name="connsiteX71-4621" fmla="*/ 5479405 w 6128435"/>
              <a:gd name="connsiteY71-4622" fmla="*/ 2988507 h 6858000"/>
              <a:gd name="connsiteX72-4623" fmla="*/ 5482415 w 6128435"/>
              <a:gd name="connsiteY72-4624" fmla="*/ 3004079 h 6858000"/>
              <a:gd name="connsiteX73-4625" fmla="*/ 5483865 w 6128435"/>
              <a:gd name="connsiteY73-4626" fmla="*/ 3005467 h 6858000"/>
              <a:gd name="connsiteX74-4627" fmla="*/ 5482236 w 6128435"/>
              <a:gd name="connsiteY74-4628" fmla="*/ 3019791 h 6858000"/>
              <a:gd name="connsiteX75-4629" fmla="*/ 5475895 w 6128435"/>
              <a:gd name="connsiteY75-4630" fmla="*/ 3033578 h 6858000"/>
              <a:gd name="connsiteX76-4631" fmla="*/ 5477595 w 6128435"/>
              <a:gd name="connsiteY76-4632" fmla="*/ 3250534 h 6858000"/>
              <a:gd name="connsiteX77-4633" fmla="*/ 5532836 w 6128435"/>
              <a:gd name="connsiteY77-4634" fmla="*/ 3353840 h 6858000"/>
              <a:gd name="connsiteX78-4635" fmla="*/ 5561229 w 6128435"/>
              <a:gd name="connsiteY78-4636" fmla="*/ 3395784 h 6858000"/>
              <a:gd name="connsiteX79-4637" fmla="*/ 5589758 w 6128435"/>
              <a:gd name="connsiteY79-4638" fmla="*/ 3506453 h 6858000"/>
              <a:gd name="connsiteX80-4639" fmla="*/ 5596144 w 6128435"/>
              <a:gd name="connsiteY80-4640" fmla="*/ 3534624 h 6858000"/>
              <a:gd name="connsiteX81-4641" fmla="*/ 5597750 w 6128435"/>
              <a:gd name="connsiteY81-4642" fmla="*/ 3534129 h 6858000"/>
              <a:gd name="connsiteX82-4643" fmla="*/ 5599700 w 6128435"/>
              <a:gd name="connsiteY82-4644" fmla="*/ 3547221 h 6858000"/>
              <a:gd name="connsiteX83-4645" fmla="*/ 5615031 w 6128435"/>
              <a:gd name="connsiteY83-4646" fmla="*/ 3557482 h 6858000"/>
              <a:gd name="connsiteX84-4647" fmla="*/ 5618377 w 6128435"/>
              <a:gd name="connsiteY84-4648" fmla="*/ 3588431 h 6858000"/>
              <a:gd name="connsiteX85-4649" fmla="*/ 5612155 w 6128435"/>
              <a:gd name="connsiteY85-4650" fmla="*/ 3589869 h 6858000"/>
              <a:gd name="connsiteX86-4651" fmla="*/ 5620843 w 6128435"/>
              <a:gd name="connsiteY86-4652" fmla="*/ 3606745 h 6858000"/>
              <a:gd name="connsiteX87-4653" fmla="*/ 5655472 w 6128435"/>
              <a:gd name="connsiteY87-4654" fmla="*/ 3678877 h 6858000"/>
              <a:gd name="connsiteX88-4655" fmla="*/ 5680448 w 6128435"/>
              <a:gd name="connsiteY88-4656" fmla="*/ 3717760 h 6858000"/>
              <a:gd name="connsiteX89-4657" fmla="*/ 5683015 w 6128435"/>
              <a:gd name="connsiteY89-4658" fmla="*/ 3762025 h 6858000"/>
              <a:gd name="connsiteX90-4659" fmla="*/ 5696643 w 6128435"/>
              <a:gd name="connsiteY90-4660" fmla="*/ 3773888 h 6858000"/>
              <a:gd name="connsiteX91-4661" fmla="*/ 5699203 w 6128435"/>
              <a:gd name="connsiteY91-4662" fmla="*/ 3775823 h 6858000"/>
              <a:gd name="connsiteX92-4663" fmla="*/ 5704824 w 6128435"/>
              <a:gd name="connsiteY92-4664" fmla="*/ 3785966 h 6858000"/>
              <a:gd name="connsiteX93-4665" fmla="*/ 5712204 w 6128435"/>
              <a:gd name="connsiteY93-4666" fmla="*/ 3785830 h 6858000"/>
              <a:gd name="connsiteX94-4667" fmla="*/ 5724816 w 6128435"/>
              <a:gd name="connsiteY94-4668" fmla="*/ 3798949 h 6858000"/>
              <a:gd name="connsiteX95-4669" fmla="*/ 5733539 w 6128435"/>
              <a:gd name="connsiteY95-4670" fmla="*/ 3818457 h 6858000"/>
              <a:gd name="connsiteX96-4671" fmla="*/ 5768491 w 6128435"/>
              <a:gd name="connsiteY96-4672" fmla="*/ 3914399 h 6858000"/>
              <a:gd name="connsiteX97-4673" fmla="*/ 5793123 w 6128435"/>
              <a:gd name="connsiteY97-4674" fmla="*/ 3969952 h 6858000"/>
              <a:gd name="connsiteX98-4675" fmla="*/ 5808321 w 6128435"/>
              <a:gd name="connsiteY98-4676" fmla="*/ 3988153 h 6858000"/>
              <a:gd name="connsiteX99-4677" fmla="*/ 5825621 w 6128435"/>
              <a:gd name="connsiteY99-4678" fmla="*/ 4015525 h 6858000"/>
              <a:gd name="connsiteX100-4679" fmla="*/ 5860672 w 6128435"/>
              <a:gd name="connsiteY100-4680" fmla="*/ 4061579 h 6858000"/>
              <a:gd name="connsiteX101-4681" fmla="*/ 5872173 w 6128435"/>
              <a:gd name="connsiteY101-4682" fmla="*/ 4088497 h 6858000"/>
              <a:gd name="connsiteX102-4683" fmla="*/ 5883705 w 6128435"/>
              <a:gd name="connsiteY102-4684" fmla="*/ 4101899 h 6858000"/>
              <a:gd name="connsiteX103-4685" fmla="*/ 5885314 w 6128435"/>
              <a:gd name="connsiteY103-4686" fmla="*/ 4108387 h 6858000"/>
              <a:gd name="connsiteX104-4687" fmla="*/ 5894095 w 6128435"/>
              <a:gd name="connsiteY104-4688" fmla="*/ 4128857 h 6858000"/>
              <a:gd name="connsiteX105-4689" fmla="*/ 5898339 w 6128435"/>
              <a:gd name="connsiteY105-4690" fmla="*/ 4140800 h 6858000"/>
              <a:gd name="connsiteX106-4691" fmla="*/ 5899734 w 6128435"/>
              <a:gd name="connsiteY106-4692" fmla="*/ 4145632 h 6858000"/>
              <a:gd name="connsiteX107-4693" fmla="*/ 5897098 w 6128435"/>
              <a:gd name="connsiteY107-4694" fmla="*/ 4157819 h 6858000"/>
              <a:gd name="connsiteX108-4695" fmla="*/ 5903513 w 6128435"/>
              <a:gd name="connsiteY108-4696" fmla="*/ 4187661 h 6858000"/>
              <a:gd name="connsiteX109-4697" fmla="*/ 5917114 w 6128435"/>
              <a:gd name="connsiteY109-4698" fmla="*/ 4213096 h 6858000"/>
              <a:gd name="connsiteX110-4699" fmla="*/ 5921153 w 6128435"/>
              <a:gd name="connsiteY110-4700" fmla="*/ 4236222 h 6858000"/>
              <a:gd name="connsiteX111-4701" fmla="*/ 5924233 w 6128435"/>
              <a:gd name="connsiteY111-4702" fmla="*/ 4242060 h 6858000"/>
              <a:gd name="connsiteX112-4703" fmla="*/ 5928910 w 6128435"/>
              <a:gd name="connsiteY112-4704" fmla="*/ 4300973 h 6858000"/>
              <a:gd name="connsiteX113-4705" fmla="*/ 5939320 w 6128435"/>
              <a:gd name="connsiteY113-4706" fmla="*/ 4340435 h 6858000"/>
              <a:gd name="connsiteX114-4707" fmla="*/ 5946705 w 6128435"/>
              <a:gd name="connsiteY114-4708" fmla="*/ 4428051 h 6858000"/>
              <a:gd name="connsiteX115-4709" fmla="*/ 5949261 w 6128435"/>
              <a:gd name="connsiteY115-4710" fmla="*/ 4449185 h 6858000"/>
              <a:gd name="connsiteX116-4711" fmla="*/ 5957504 w 6128435"/>
              <a:gd name="connsiteY116-4712" fmla="*/ 4465911 h 6858000"/>
              <a:gd name="connsiteX117-4713" fmla="*/ 5964689 w 6128435"/>
              <a:gd name="connsiteY117-4714" fmla="*/ 4468532 h 6858000"/>
              <a:gd name="connsiteX118-4715" fmla="*/ 5967062 w 6128435"/>
              <a:gd name="connsiteY118-4716" fmla="*/ 4479923 h 6858000"/>
              <a:gd name="connsiteX119-4717" fmla="*/ 5968960 w 6128435"/>
              <a:gd name="connsiteY119-4718" fmla="*/ 4482655 h 6858000"/>
              <a:gd name="connsiteX120-4719" fmla="*/ 5978567 w 6128435"/>
              <a:gd name="connsiteY120-4720" fmla="*/ 4498605 h 6858000"/>
              <a:gd name="connsiteX121-4721" fmla="*/ 5980106 w 6128435"/>
              <a:gd name="connsiteY121-4722" fmla="*/ 4585087 h 6858000"/>
              <a:gd name="connsiteX122-4723" fmla="*/ 5998138 w 6128435"/>
              <a:gd name="connsiteY122-4724" fmla="*/ 4697518 h 6858000"/>
              <a:gd name="connsiteX123-4725" fmla="*/ 6013516 w 6128435"/>
              <a:gd name="connsiteY123-4726" fmla="*/ 4786619 h 6858000"/>
              <a:gd name="connsiteX124-4727" fmla="*/ 6025404 w 6128435"/>
              <a:gd name="connsiteY124-4728" fmla="*/ 4858148 h 6858000"/>
              <a:gd name="connsiteX125-4729" fmla="*/ 6007749 w 6128435"/>
              <a:gd name="connsiteY125-4730" fmla="*/ 4964715 h 6858000"/>
              <a:gd name="connsiteX126-4731" fmla="*/ 6005269 w 6128435"/>
              <a:gd name="connsiteY126-4732" fmla="*/ 5150567 h 6858000"/>
              <a:gd name="connsiteX127-4733" fmla="*/ 6001127 w 6128435"/>
              <a:gd name="connsiteY127-4734" fmla="*/ 5164609 h 6858000"/>
              <a:gd name="connsiteX128-4735" fmla="*/ 5996647 w 6128435"/>
              <a:gd name="connsiteY128-4736" fmla="*/ 5185640 h 6858000"/>
              <a:gd name="connsiteX129-4737" fmla="*/ 5998514 w 6128435"/>
              <a:gd name="connsiteY129-4738" fmla="*/ 5189673 h 6858000"/>
              <a:gd name="connsiteX130-4739" fmla="*/ 5995970 w 6128435"/>
              <a:gd name="connsiteY130-4740" fmla="*/ 5221547 h 6858000"/>
              <a:gd name="connsiteX131-4741" fmla="*/ 5997218 w 6128435"/>
              <a:gd name="connsiteY131-4742" fmla="*/ 5222031 h 6858000"/>
              <a:gd name="connsiteX132-4743" fmla="*/ 6002116 w 6128435"/>
              <a:gd name="connsiteY132-4744" fmla="*/ 5231223 h 6858000"/>
              <a:gd name="connsiteX133-4745" fmla="*/ 6008541 w 6128435"/>
              <a:gd name="connsiteY133-4746" fmla="*/ 5248680 h 6858000"/>
              <a:gd name="connsiteX134-4747" fmla="*/ 6039260 w 6128435"/>
              <a:gd name="connsiteY134-4748" fmla="*/ 5289518 h 6858000"/>
              <a:gd name="connsiteX135-4749" fmla="*/ 6036748 w 6128435"/>
              <a:gd name="connsiteY135-4750" fmla="*/ 5322752 h 6858000"/>
              <a:gd name="connsiteX136-4751" fmla="*/ 6036943 w 6128435"/>
              <a:gd name="connsiteY136-4752" fmla="*/ 5329480 h 6858000"/>
              <a:gd name="connsiteX137-4753" fmla="*/ 6037236 w 6128435"/>
              <a:gd name="connsiteY137-4754" fmla="*/ 5329634 h 6858000"/>
              <a:gd name="connsiteX138-4755" fmla="*/ 6038019 w 6128435"/>
              <a:gd name="connsiteY138-4756" fmla="*/ 5336764 h 6858000"/>
              <a:gd name="connsiteX139-4757" fmla="*/ 6037298 w 6128435"/>
              <a:gd name="connsiteY139-4758" fmla="*/ 5341753 h 6858000"/>
              <a:gd name="connsiteX140-4759" fmla="*/ 6037677 w 6128435"/>
              <a:gd name="connsiteY140-4760" fmla="*/ 5354807 h 6858000"/>
              <a:gd name="connsiteX141-4761" fmla="*/ 6039728 w 6128435"/>
              <a:gd name="connsiteY141-4762" fmla="*/ 5359416 h 6858000"/>
              <a:gd name="connsiteX142-4763" fmla="*/ 6043311 w 6128435"/>
              <a:gd name="connsiteY142-4764" fmla="*/ 5361407 h 6858000"/>
              <a:gd name="connsiteX143-4765" fmla="*/ 6042954 w 6128435"/>
              <a:gd name="connsiteY143-4766" fmla="*/ 5362576 h 6858000"/>
              <a:gd name="connsiteX144-4767" fmla="*/ 6053435 w 6128435"/>
              <a:gd name="connsiteY144-4768" fmla="*/ 5387547 h 6858000"/>
              <a:gd name="connsiteX145-4769" fmla="*/ 6065933 w 6128435"/>
              <a:gd name="connsiteY145-4770" fmla="*/ 5443002 h 6858000"/>
              <a:gd name="connsiteX146-4771" fmla="*/ 6068640 w 6128435"/>
              <a:gd name="connsiteY146-4772" fmla="*/ 5474503 h 6858000"/>
              <a:gd name="connsiteX147-4773" fmla="*/ 6080922 w 6128435"/>
              <a:gd name="connsiteY147-4774" fmla="*/ 5561070 h 6858000"/>
              <a:gd name="connsiteX148-4775" fmla="*/ 6096949 w 6128435"/>
              <a:gd name="connsiteY148-4776" fmla="*/ 5648179 h 6858000"/>
              <a:gd name="connsiteX149-4777" fmla="*/ 6125703 w 6128435"/>
              <a:gd name="connsiteY149-4778" fmla="*/ 5692894 h 6858000"/>
              <a:gd name="connsiteX150-4779" fmla="*/ 6126670 w 6128435"/>
              <a:gd name="connsiteY150-4780" fmla="*/ 5697882 h 6858000"/>
              <a:gd name="connsiteX151-4781" fmla="*/ 6124061 w 6128435"/>
              <a:gd name="connsiteY151-4782" fmla="*/ 5710294 h 6858000"/>
              <a:gd name="connsiteX152-4783" fmla="*/ 6122213 w 6128435"/>
              <a:gd name="connsiteY152-4784" fmla="*/ 5714762 h 6858000"/>
              <a:gd name="connsiteX153-4785" fmla="*/ 6121353 w 6128435"/>
              <a:gd name="connsiteY153-4786" fmla="*/ 5721725 h 6858000"/>
              <a:gd name="connsiteX154-4787" fmla="*/ 6121607 w 6128435"/>
              <a:gd name="connsiteY154-4788" fmla="*/ 5721959 h 6858000"/>
              <a:gd name="connsiteX155-4789" fmla="*/ 6120262 w 6128435"/>
              <a:gd name="connsiteY155-4790" fmla="*/ 5728358 h 6858000"/>
              <a:gd name="connsiteX156-4791" fmla="*/ 6110194 w 6128435"/>
              <a:gd name="connsiteY156-4792" fmla="*/ 5758853 h 6858000"/>
              <a:gd name="connsiteX157-4793" fmla="*/ 6127519 w 6128435"/>
              <a:gd name="connsiteY157-4794" fmla="*/ 5865775 h 6858000"/>
              <a:gd name="connsiteX158-4795" fmla="*/ 6128435 w 6128435"/>
              <a:gd name="connsiteY158-4796" fmla="*/ 5870164 h 6858000"/>
              <a:gd name="connsiteX159-4797" fmla="*/ 6119217 w 6128435"/>
              <a:gd name="connsiteY159-4798" fmla="*/ 5888542 h 6858000"/>
              <a:gd name="connsiteX160-4799" fmla="*/ 6115966 w 6128435"/>
              <a:gd name="connsiteY160-4800" fmla="*/ 5898387 h 6858000"/>
              <a:gd name="connsiteX161-4801" fmla="*/ 6111924 w 6128435"/>
              <a:gd name="connsiteY161-4802" fmla="*/ 5900444 h 6858000"/>
              <a:gd name="connsiteX162-4803" fmla="*/ 6108716 w 6128435"/>
              <a:gd name="connsiteY162-4804" fmla="*/ 5915345 h 6858000"/>
              <a:gd name="connsiteX163-4805" fmla="*/ 6109524 w 6128435"/>
              <a:gd name="connsiteY163-4806" fmla="*/ 5917328 h 6858000"/>
              <a:gd name="connsiteX164-4807" fmla="*/ 6102493 w 6128435"/>
              <a:gd name="connsiteY164-4808" fmla="*/ 5928602 h 6858000"/>
              <a:gd name="connsiteX165-4809" fmla="*/ 6056863 w 6128435"/>
              <a:gd name="connsiteY165-4810" fmla="*/ 6000643 h 6858000"/>
              <a:gd name="connsiteX166-4811" fmla="*/ 6045436 w 6128435"/>
              <a:gd name="connsiteY166-4812" fmla="*/ 6124480 h 6858000"/>
              <a:gd name="connsiteX167-4813" fmla="*/ 6030489 w 6128435"/>
              <a:gd name="connsiteY167-4814" fmla="*/ 6317666 h 6858000"/>
              <a:gd name="connsiteX168-4815" fmla="*/ 6007492 w 6128435"/>
              <a:gd name="connsiteY168-4816" fmla="*/ 6440818 h 6858000"/>
              <a:gd name="connsiteX169-4817" fmla="*/ 6009467 w 6128435"/>
              <a:gd name="connsiteY169-4818" fmla="*/ 6487076 h 6858000"/>
              <a:gd name="connsiteX170-4819" fmla="*/ 5995064 w 6128435"/>
              <a:gd name="connsiteY170-4820" fmla="*/ 6540791 h 6858000"/>
              <a:gd name="connsiteX171-4821" fmla="*/ 5996309 w 6128435"/>
              <a:gd name="connsiteY171-4822" fmla="*/ 6543961 h 6858000"/>
              <a:gd name="connsiteX172-4823" fmla="*/ 5996048 w 6128435"/>
              <a:gd name="connsiteY172-4824" fmla="*/ 6555444 h 6858000"/>
              <a:gd name="connsiteX173-4825" fmla="*/ 6002524 w 6128435"/>
              <a:gd name="connsiteY173-4826" fmla="*/ 6560188 h 6858000"/>
              <a:gd name="connsiteX174-4827" fmla="*/ 6006823 w 6128435"/>
              <a:gd name="connsiteY174-4828" fmla="*/ 6578546 h 6858000"/>
              <a:gd name="connsiteX175-4829" fmla="*/ 6004510 w 6128435"/>
              <a:gd name="connsiteY175-4830" fmla="*/ 6599256 h 6858000"/>
              <a:gd name="connsiteX176-4831" fmla="*/ 5986207 w 6128435"/>
              <a:gd name="connsiteY176-4832" fmla="*/ 6695855 h 6858000"/>
              <a:gd name="connsiteX177-4833" fmla="*/ 5979428 w 6128435"/>
              <a:gd name="connsiteY177-4834" fmla="*/ 6754678 h 6858000"/>
              <a:gd name="connsiteX178-4835" fmla="*/ 5983398 w 6128435"/>
              <a:gd name="connsiteY178-4836" fmla="*/ 6778641 h 6858000"/>
              <a:gd name="connsiteX179-4837" fmla="*/ 5984543 w 6128435"/>
              <a:gd name="connsiteY179-4838" fmla="*/ 6811016 h 6858000"/>
              <a:gd name="connsiteX180-4839" fmla="*/ 5981802 w 6128435"/>
              <a:gd name="connsiteY180-4840" fmla="*/ 6838578 h 6858000"/>
              <a:gd name="connsiteX181-4841" fmla="*/ 5979671 w 6128435"/>
              <a:gd name="connsiteY181-4842" fmla="*/ 6858000 h 6858000"/>
              <a:gd name="connsiteX182-4843" fmla="*/ 0 w 6128435"/>
              <a:gd name="connsiteY182-4844" fmla="*/ 6858000 h 6858000"/>
              <a:gd name="connsiteX183-4845" fmla="*/ 0 w 6128435"/>
              <a:gd name="connsiteY183-4846" fmla="*/ 0 h 6858000"/>
              <a:gd name="connsiteX0-4847" fmla="*/ 0 w 6128435"/>
              <a:gd name="connsiteY0-4848" fmla="*/ 0 h 6858000"/>
              <a:gd name="connsiteX1-4849" fmla="*/ 4965888 w 6128435"/>
              <a:gd name="connsiteY1-4850" fmla="*/ 0 h 6858000"/>
              <a:gd name="connsiteX2-4851" fmla="*/ 4967767 w 6128435"/>
              <a:gd name="connsiteY2-4852" fmla="*/ 7930 h 6858000"/>
              <a:gd name="connsiteX3-4853" fmla="*/ 4979444 w 6128435"/>
              <a:gd name="connsiteY3-4854" fmla="*/ 43921 h 6858000"/>
              <a:gd name="connsiteX4-4855" fmla="*/ 5021173 w 6128435"/>
              <a:gd name="connsiteY4-4856" fmla="*/ 123738 h 6858000"/>
              <a:gd name="connsiteX5-4857" fmla="*/ 5075458 w 6128435"/>
              <a:gd name="connsiteY5-4858" fmla="*/ 264355 h 6858000"/>
              <a:gd name="connsiteX6-4859" fmla="*/ 5081175 w 6128435"/>
              <a:gd name="connsiteY6-4860" fmla="*/ 277448 h 6858000"/>
              <a:gd name="connsiteX7-4861" fmla="*/ 5097011 w 6128435"/>
              <a:gd name="connsiteY7-4862" fmla="*/ 355616 h 6858000"/>
              <a:gd name="connsiteX8-4863" fmla="*/ 5130982 w 6128435"/>
              <a:gd name="connsiteY8-4864" fmla="*/ 412030 h 6858000"/>
              <a:gd name="connsiteX9-4865" fmla="*/ 5153000 w 6128435"/>
              <a:gd name="connsiteY9-4866" fmla="*/ 507134 h 6858000"/>
              <a:gd name="connsiteX10-4867" fmla="*/ 5171282 w 6128435"/>
              <a:gd name="connsiteY10-4868" fmla="*/ 602071 h 6858000"/>
              <a:gd name="connsiteX11-4869" fmla="*/ 5176196 w 6128435"/>
              <a:gd name="connsiteY11-4870" fmla="*/ 636822 h 6858000"/>
              <a:gd name="connsiteX12-4871" fmla="*/ 5201957 w 6128435"/>
              <a:gd name="connsiteY12-4872" fmla="*/ 736835 h 6858000"/>
              <a:gd name="connsiteX13-4873" fmla="*/ 5185452 w 6128435"/>
              <a:gd name="connsiteY13-4874" fmla="*/ 745392 h 6858000"/>
              <a:gd name="connsiteX14-4875" fmla="*/ 5189051 w 6128435"/>
              <a:gd name="connsiteY14-4876" fmla="*/ 782518 h 6858000"/>
              <a:gd name="connsiteX15-4877" fmla="*/ 5210428 w 6128435"/>
              <a:gd name="connsiteY15-4878" fmla="*/ 815772 h 6858000"/>
              <a:gd name="connsiteX16-4879" fmla="*/ 5221088 w 6128435"/>
              <a:gd name="connsiteY16-4880" fmla="*/ 860193 h 6858000"/>
              <a:gd name="connsiteX17-4881" fmla="*/ 5227653 w 6128435"/>
              <a:gd name="connsiteY17-4882" fmla="*/ 886709 h 6858000"/>
              <a:gd name="connsiteX18-4883" fmla="*/ 5230806 w 6128435"/>
              <a:gd name="connsiteY18-4884" fmla="*/ 961354 h 6858000"/>
              <a:gd name="connsiteX19-4885" fmla="*/ 5201018 w 6128435"/>
              <a:gd name="connsiteY19-4886" fmla="*/ 1095027 h 6858000"/>
              <a:gd name="connsiteX20-4887" fmla="*/ 5202153 w 6128435"/>
              <a:gd name="connsiteY20-4888" fmla="*/ 1133224 h 6858000"/>
              <a:gd name="connsiteX21-4889" fmla="*/ 5207370 w 6128435"/>
              <a:gd name="connsiteY21-4890" fmla="*/ 1138097 h 6858000"/>
              <a:gd name="connsiteX22-4891" fmla="*/ 5189234 w 6128435"/>
              <a:gd name="connsiteY22-4892" fmla="*/ 1193495 h 6858000"/>
              <a:gd name="connsiteX23-4893" fmla="*/ 5202769 w 6128435"/>
              <a:gd name="connsiteY23-4894" fmla="*/ 1269450 h 6858000"/>
              <a:gd name="connsiteX24-4895" fmla="*/ 5225968 w 6128435"/>
              <a:gd name="connsiteY24-4896" fmla="*/ 1357994 h 6858000"/>
              <a:gd name="connsiteX25-4897" fmla="*/ 5233819 w 6128435"/>
              <a:gd name="connsiteY25-4898" fmla="*/ 1380922 h 6858000"/>
              <a:gd name="connsiteX26-4899" fmla="*/ 5237226 w 6128435"/>
              <a:gd name="connsiteY26-4900" fmla="*/ 1441327 h 6858000"/>
              <a:gd name="connsiteX27-4901" fmla="*/ 5244434 w 6128435"/>
              <a:gd name="connsiteY27-4902" fmla="*/ 1580810 h 6858000"/>
              <a:gd name="connsiteX28-4903" fmla="*/ 5251453 w 6128435"/>
              <a:gd name="connsiteY28-4904" fmla="*/ 1583934 h 6858000"/>
              <a:gd name="connsiteX29-4905" fmla="*/ 5253136 w 6128435"/>
              <a:gd name="connsiteY29-4906" fmla="*/ 1595457 h 6858000"/>
              <a:gd name="connsiteX30-4907" fmla="*/ 5254863 w 6128435"/>
              <a:gd name="connsiteY30-4908" fmla="*/ 1598311 h 6858000"/>
              <a:gd name="connsiteX31-4909" fmla="*/ 5263491 w 6128435"/>
              <a:gd name="connsiteY31-4910" fmla="*/ 1642938 h 6858000"/>
              <a:gd name="connsiteX32-4911" fmla="*/ 5261314 w 6128435"/>
              <a:gd name="connsiteY32-4912" fmla="*/ 1689177 h 6858000"/>
              <a:gd name="connsiteX33-4913" fmla="*/ 5259788 w 6128435"/>
              <a:gd name="connsiteY33-4914" fmla="*/ 1768516 h 6858000"/>
              <a:gd name="connsiteX34-4915" fmla="*/ 5272526 w 6128435"/>
              <a:gd name="connsiteY34-4916" fmla="*/ 1936940 h 6858000"/>
              <a:gd name="connsiteX35-4917" fmla="*/ 5252592 w 6128435"/>
              <a:gd name="connsiteY35-4918" fmla="*/ 2092210 h 6858000"/>
              <a:gd name="connsiteX36-4919" fmla="*/ 5264303 w 6128435"/>
              <a:gd name="connsiteY36-4920" fmla="*/ 2225157 h 6858000"/>
              <a:gd name="connsiteX37-4921" fmla="*/ 5254949 w 6128435"/>
              <a:gd name="connsiteY37-4922" fmla="*/ 2236160 h 6858000"/>
              <a:gd name="connsiteX38-4923" fmla="*/ 5250104 w 6128435"/>
              <a:gd name="connsiteY38-4924" fmla="*/ 2249166 h 6858000"/>
              <a:gd name="connsiteX39-4925" fmla="*/ 5251214 w 6128435"/>
              <a:gd name="connsiteY39-4926" fmla="*/ 2250944 h 6858000"/>
              <a:gd name="connsiteX40-4927" fmla="*/ 5250644 w 6128435"/>
              <a:gd name="connsiteY40-4928" fmla="*/ 2266619 h 6858000"/>
              <a:gd name="connsiteX41-4929" fmla="*/ 5247111 w 6128435"/>
              <a:gd name="connsiteY41-4930" fmla="*/ 2269679 h 6858000"/>
              <a:gd name="connsiteX42-4931" fmla="*/ 5245653 w 6128435"/>
              <a:gd name="connsiteY42-4932" fmla="*/ 2280317 h 6858000"/>
              <a:gd name="connsiteX43-4933" fmla="*/ 5239901 w 6128435"/>
              <a:gd name="connsiteY43-4934" fmla="*/ 2300961 h 6858000"/>
              <a:gd name="connsiteX44-4935" fmla="*/ 5241522 w 6128435"/>
              <a:gd name="connsiteY44-4936" fmla="*/ 2305114 h 6858000"/>
              <a:gd name="connsiteX45-4937" fmla="*/ 5237050 w 6128435"/>
              <a:gd name="connsiteY45-4938" fmla="*/ 2336703 h 6858000"/>
              <a:gd name="connsiteX46-4939" fmla="*/ 5238267 w 6128435"/>
              <a:gd name="connsiteY46-4940" fmla="*/ 2337277 h 6858000"/>
              <a:gd name="connsiteX47-4941" fmla="*/ 5242602 w 6128435"/>
              <a:gd name="connsiteY47-4942" fmla="*/ 2346782 h 6858000"/>
              <a:gd name="connsiteX48-4943" fmla="*/ 5247963 w 6128435"/>
              <a:gd name="connsiteY48-4944" fmla="*/ 2364638 h 6858000"/>
              <a:gd name="connsiteX49-4945" fmla="*/ 5271650 w 6128435"/>
              <a:gd name="connsiteY49-4946" fmla="*/ 2440467 h 6858000"/>
              <a:gd name="connsiteX50-4947" fmla="*/ 5271438 w 6128435"/>
              <a:gd name="connsiteY50-4948" fmla="*/ 2447186 h 6858000"/>
              <a:gd name="connsiteX51-4949" fmla="*/ 5271722 w 6128435"/>
              <a:gd name="connsiteY51-4950" fmla="*/ 2447359 h 6858000"/>
              <a:gd name="connsiteX52-4951" fmla="*/ 5272069 w 6128435"/>
              <a:gd name="connsiteY52-4952" fmla="*/ 2454523 h 6858000"/>
              <a:gd name="connsiteX53-4953" fmla="*/ 5271049 w 6128435"/>
              <a:gd name="connsiteY53-4954" fmla="*/ 2459442 h 6858000"/>
              <a:gd name="connsiteX54-4955" fmla="*/ 5270636 w 6128435"/>
              <a:gd name="connsiteY54-4956" fmla="*/ 2472481 h 6858000"/>
              <a:gd name="connsiteX55-4957" fmla="*/ 5272406 w 6128435"/>
              <a:gd name="connsiteY55-4958" fmla="*/ 2477221 h 6858000"/>
              <a:gd name="connsiteX56-4959" fmla="*/ 5307538 w 6128435"/>
              <a:gd name="connsiteY56-4960" fmla="*/ 2514685 h 6858000"/>
              <a:gd name="connsiteX57-4961" fmla="*/ 5337604 w 6128435"/>
              <a:gd name="connsiteY57-4962" fmla="*/ 2597632 h 6858000"/>
              <a:gd name="connsiteX58-4963" fmla="*/ 5407503 w 6128435"/>
              <a:gd name="connsiteY58-4964" fmla="*/ 2786290 h 6858000"/>
              <a:gd name="connsiteX59-4965" fmla="*/ 5407356 w 6128435"/>
              <a:gd name="connsiteY59-4966" fmla="*/ 2787545 h 6858000"/>
              <a:gd name="connsiteX60-4967" fmla="*/ 5411130 w 6128435"/>
              <a:gd name="connsiteY60-4968" fmla="*/ 2788640 h 6858000"/>
              <a:gd name="connsiteX61-4969" fmla="*/ 5416439 w 6128435"/>
              <a:gd name="connsiteY61-4970" fmla="*/ 2805666 h 6858000"/>
              <a:gd name="connsiteX62-4971" fmla="*/ 5416589 w 6128435"/>
              <a:gd name="connsiteY62-4972" fmla="*/ 2810822 h 6858000"/>
              <a:gd name="connsiteX63-4973" fmla="*/ 5418542 w 6128435"/>
              <a:gd name="connsiteY63-4974" fmla="*/ 2817745 h 6858000"/>
              <a:gd name="connsiteX64-4975" fmla="*/ 5418847 w 6128435"/>
              <a:gd name="connsiteY64-4976" fmla="*/ 2817825 h 6858000"/>
              <a:gd name="connsiteX65-4977" fmla="*/ 5423364 w 6128435"/>
              <a:gd name="connsiteY65-4978" fmla="*/ 2858292 h 6858000"/>
              <a:gd name="connsiteX66-4979" fmla="*/ 5479298 w 6128435"/>
              <a:gd name="connsiteY66-4980" fmla="*/ 2947791 h 6858000"/>
              <a:gd name="connsiteX67-4981" fmla="*/ 5481770 w 6128435"/>
              <a:gd name="connsiteY67-4982" fmla="*/ 2951352 h 6858000"/>
              <a:gd name="connsiteX68-4983" fmla="*/ 5481013 w 6128435"/>
              <a:gd name="connsiteY68-4984" fmla="*/ 2973461 h 6858000"/>
              <a:gd name="connsiteX69-4985" fmla="*/ 5482045 w 6128435"/>
              <a:gd name="connsiteY69-4986" fmla="*/ 2984371 h 6858000"/>
              <a:gd name="connsiteX70-4987" fmla="*/ 5479405 w 6128435"/>
              <a:gd name="connsiteY70-4988" fmla="*/ 2988507 h 6858000"/>
              <a:gd name="connsiteX71-4989" fmla="*/ 5482415 w 6128435"/>
              <a:gd name="connsiteY71-4990" fmla="*/ 3004079 h 6858000"/>
              <a:gd name="connsiteX72-4991" fmla="*/ 5483865 w 6128435"/>
              <a:gd name="connsiteY72-4992" fmla="*/ 3005467 h 6858000"/>
              <a:gd name="connsiteX73-4993" fmla="*/ 5482236 w 6128435"/>
              <a:gd name="connsiteY73-4994" fmla="*/ 3019791 h 6858000"/>
              <a:gd name="connsiteX74-4995" fmla="*/ 5475895 w 6128435"/>
              <a:gd name="connsiteY74-4996" fmla="*/ 3033578 h 6858000"/>
              <a:gd name="connsiteX75-4997" fmla="*/ 5477595 w 6128435"/>
              <a:gd name="connsiteY75-4998" fmla="*/ 3250534 h 6858000"/>
              <a:gd name="connsiteX76-4999" fmla="*/ 5532836 w 6128435"/>
              <a:gd name="connsiteY76-5000" fmla="*/ 3353840 h 6858000"/>
              <a:gd name="connsiteX77-5001" fmla="*/ 5561229 w 6128435"/>
              <a:gd name="connsiteY77-5002" fmla="*/ 3395784 h 6858000"/>
              <a:gd name="connsiteX78-5003" fmla="*/ 5589758 w 6128435"/>
              <a:gd name="connsiteY78-5004" fmla="*/ 3506453 h 6858000"/>
              <a:gd name="connsiteX79-5005" fmla="*/ 5596144 w 6128435"/>
              <a:gd name="connsiteY79-5006" fmla="*/ 3534624 h 6858000"/>
              <a:gd name="connsiteX80-5007" fmla="*/ 5597750 w 6128435"/>
              <a:gd name="connsiteY80-5008" fmla="*/ 3534129 h 6858000"/>
              <a:gd name="connsiteX81-5009" fmla="*/ 5599700 w 6128435"/>
              <a:gd name="connsiteY81-5010" fmla="*/ 3547221 h 6858000"/>
              <a:gd name="connsiteX82-5011" fmla="*/ 5615031 w 6128435"/>
              <a:gd name="connsiteY82-5012" fmla="*/ 3557482 h 6858000"/>
              <a:gd name="connsiteX83-5013" fmla="*/ 5618377 w 6128435"/>
              <a:gd name="connsiteY83-5014" fmla="*/ 3588431 h 6858000"/>
              <a:gd name="connsiteX84-5015" fmla="*/ 5612155 w 6128435"/>
              <a:gd name="connsiteY84-5016" fmla="*/ 3589869 h 6858000"/>
              <a:gd name="connsiteX85-5017" fmla="*/ 5620843 w 6128435"/>
              <a:gd name="connsiteY85-5018" fmla="*/ 3606745 h 6858000"/>
              <a:gd name="connsiteX86-5019" fmla="*/ 5655472 w 6128435"/>
              <a:gd name="connsiteY86-5020" fmla="*/ 3678877 h 6858000"/>
              <a:gd name="connsiteX87-5021" fmla="*/ 5680448 w 6128435"/>
              <a:gd name="connsiteY87-5022" fmla="*/ 3717760 h 6858000"/>
              <a:gd name="connsiteX88-5023" fmla="*/ 5683015 w 6128435"/>
              <a:gd name="connsiteY88-5024" fmla="*/ 3762025 h 6858000"/>
              <a:gd name="connsiteX89-5025" fmla="*/ 5696643 w 6128435"/>
              <a:gd name="connsiteY89-5026" fmla="*/ 3773888 h 6858000"/>
              <a:gd name="connsiteX90-5027" fmla="*/ 5699203 w 6128435"/>
              <a:gd name="connsiteY90-5028" fmla="*/ 3775823 h 6858000"/>
              <a:gd name="connsiteX91-5029" fmla="*/ 5704824 w 6128435"/>
              <a:gd name="connsiteY91-5030" fmla="*/ 3785966 h 6858000"/>
              <a:gd name="connsiteX92-5031" fmla="*/ 5712204 w 6128435"/>
              <a:gd name="connsiteY92-5032" fmla="*/ 3785830 h 6858000"/>
              <a:gd name="connsiteX93-5033" fmla="*/ 5724816 w 6128435"/>
              <a:gd name="connsiteY93-5034" fmla="*/ 3798949 h 6858000"/>
              <a:gd name="connsiteX94-5035" fmla="*/ 5733539 w 6128435"/>
              <a:gd name="connsiteY94-5036" fmla="*/ 3818457 h 6858000"/>
              <a:gd name="connsiteX95-5037" fmla="*/ 5768491 w 6128435"/>
              <a:gd name="connsiteY95-5038" fmla="*/ 3914399 h 6858000"/>
              <a:gd name="connsiteX96-5039" fmla="*/ 5793123 w 6128435"/>
              <a:gd name="connsiteY96-5040" fmla="*/ 3969952 h 6858000"/>
              <a:gd name="connsiteX97-5041" fmla="*/ 5808321 w 6128435"/>
              <a:gd name="connsiteY97-5042" fmla="*/ 3988153 h 6858000"/>
              <a:gd name="connsiteX98-5043" fmla="*/ 5825621 w 6128435"/>
              <a:gd name="connsiteY98-5044" fmla="*/ 4015525 h 6858000"/>
              <a:gd name="connsiteX99-5045" fmla="*/ 5860672 w 6128435"/>
              <a:gd name="connsiteY99-5046" fmla="*/ 4061579 h 6858000"/>
              <a:gd name="connsiteX100-5047" fmla="*/ 5872173 w 6128435"/>
              <a:gd name="connsiteY100-5048" fmla="*/ 4088497 h 6858000"/>
              <a:gd name="connsiteX101-5049" fmla="*/ 5883705 w 6128435"/>
              <a:gd name="connsiteY101-5050" fmla="*/ 4101899 h 6858000"/>
              <a:gd name="connsiteX102-5051" fmla="*/ 5885314 w 6128435"/>
              <a:gd name="connsiteY102-5052" fmla="*/ 4108387 h 6858000"/>
              <a:gd name="connsiteX103-5053" fmla="*/ 5894095 w 6128435"/>
              <a:gd name="connsiteY103-5054" fmla="*/ 4128857 h 6858000"/>
              <a:gd name="connsiteX104-5055" fmla="*/ 5898339 w 6128435"/>
              <a:gd name="connsiteY104-5056" fmla="*/ 4140800 h 6858000"/>
              <a:gd name="connsiteX105-5057" fmla="*/ 5899734 w 6128435"/>
              <a:gd name="connsiteY105-5058" fmla="*/ 4145632 h 6858000"/>
              <a:gd name="connsiteX106-5059" fmla="*/ 5897098 w 6128435"/>
              <a:gd name="connsiteY106-5060" fmla="*/ 4157819 h 6858000"/>
              <a:gd name="connsiteX107-5061" fmla="*/ 5903513 w 6128435"/>
              <a:gd name="connsiteY107-5062" fmla="*/ 4187661 h 6858000"/>
              <a:gd name="connsiteX108-5063" fmla="*/ 5917114 w 6128435"/>
              <a:gd name="connsiteY108-5064" fmla="*/ 4213096 h 6858000"/>
              <a:gd name="connsiteX109-5065" fmla="*/ 5921153 w 6128435"/>
              <a:gd name="connsiteY109-5066" fmla="*/ 4236222 h 6858000"/>
              <a:gd name="connsiteX110-5067" fmla="*/ 5924233 w 6128435"/>
              <a:gd name="connsiteY110-5068" fmla="*/ 4242060 h 6858000"/>
              <a:gd name="connsiteX111-5069" fmla="*/ 5928910 w 6128435"/>
              <a:gd name="connsiteY111-5070" fmla="*/ 4300973 h 6858000"/>
              <a:gd name="connsiteX112-5071" fmla="*/ 5939320 w 6128435"/>
              <a:gd name="connsiteY112-5072" fmla="*/ 4340435 h 6858000"/>
              <a:gd name="connsiteX113-5073" fmla="*/ 5946705 w 6128435"/>
              <a:gd name="connsiteY113-5074" fmla="*/ 4428051 h 6858000"/>
              <a:gd name="connsiteX114-5075" fmla="*/ 5949261 w 6128435"/>
              <a:gd name="connsiteY114-5076" fmla="*/ 4449185 h 6858000"/>
              <a:gd name="connsiteX115-5077" fmla="*/ 5957504 w 6128435"/>
              <a:gd name="connsiteY115-5078" fmla="*/ 4465911 h 6858000"/>
              <a:gd name="connsiteX116-5079" fmla="*/ 5964689 w 6128435"/>
              <a:gd name="connsiteY116-5080" fmla="*/ 4468532 h 6858000"/>
              <a:gd name="connsiteX117-5081" fmla="*/ 5967062 w 6128435"/>
              <a:gd name="connsiteY117-5082" fmla="*/ 4479923 h 6858000"/>
              <a:gd name="connsiteX118-5083" fmla="*/ 5968960 w 6128435"/>
              <a:gd name="connsiteY118-5084" fmla="*/ 4482655 h 6858000"/>
              <a:gd name="connsiteX119-5085" fmla="*/ 5978567 w 6128435"/>
              <a:gd name="connsiteY119-5086" fmla="*/ 4498605 h 6858000"/>
              <a:gd name="connsiteX120-5087" fmla="*/ 5980106 w 6128435"/>
              <a:gd name="connsiteY120-5088" fmla="*/ 4585087 h 6858000"/>
              <a:gd name="connsiteX121-5089" fmla="*/ 5998138 w 6128435"/>
              <a:gd name="connsiteY121-5090" fmla="*/ 4697518 h 6858000"/>
              <a:gd name="connsiteX122-5091" fmla="*/ 6013516 w 6128435"/>
              <a:gd name="connsiteY122-5092" fmla="*/ 4786619 h 6858000"/>
              <a:gd name="connsiteX123-5093" fmla="*/ 6025404 w 6128435"/>
              <a:gd name="connsiteY123-5094" fmla="*/ 4858148 h 6858000"/>
              <a:gd name="connsiteX124-5095" fmla="*/ 6007749 w 6128435"/>
              <a:gd name="connsiteY124-5096" fmla="*/ 4964715 h 6858000"/>
              <a:gd name="connsiteX125-5097" fmla="*/ 6005269 w 6128435"/>
              <a:gd name="connsiteY125-5098" fmla="*/ 5150567 h 6858000"/>
              <a:gd name="connsiteX126-5099" fmla="*/ 6001127 w 6128435"/>
              <a:gd name="connsiteY126-5100" fmla="*/ 5164609 h 6858000"/>
              <a:gd name="connsiteX127-5101" fmla="*/ 5996647 w 6128435"/>
              <a:gd name="connsiteY127-5102" fmla="*/ 5185640 h 6858000"/>
              <a:gd name="connsiteX128-5103" fmla="*/ 5998514 w 6128435"/>
              <a:gd name="connsiteY128-5104" fmla="*/ 5189673 h 6858000"/>
              <a:gd name="connsiteX129-5105" fmla="*/ 5995970 w 6128435"/>
              <a:gd name="connsiteY129-5106" fmla="*/ 5221547 h 6858000"/>
              <a:gd name="connsiteX130-5107" fmla="*/ 5997218 w 6128435"/>
              <a:gd name="connsiteY130-5108" fmla="*/ 5222031 h 6858000"/>
              <a:gd name="connsiteX131-5109" fmla="*/ 6002116 w 6128435"/>
              <a:gd name="connsiteY131-5110" fmla="*/ 5231223 h 6858000"/>
              <a:gd name="connsiteX132-5111" fmla="*/ 6008541 w 6128435"/>
              <a:gd name="connsiteY132-5112" fmla="*/ 5248680 h 6858000"/>
              <a:gd name="connsiteX133-5113" fmla="*/ 6039260 w 6128435"/>
              <a:gd name="connsiteY133-5114" fmla="*/ 5289518 h 6858000"/>
              <a:gd name="connsiteX134-5115" fmla="*/ 6036748 w 6128435"/>
              <a:gd name="connsiteY134-5116" fmla="*/ 5322752 h 6858000"/>
              <a:gd name="connsiteX135-5117" fmla="*/ 6036943 w 6128435"/>
              <a:gd name="connsiteY135-5118" fmla="*/ 5329480 h 6858000"/>
              <a:gd name="connsiteX136-5119" fmla="*/ 6037236 w 6128435"/>
              <a:gd name="connsiteY136-5120" fmla="*/ 5329634 h 6858000"/>
              <a:gd name="connsiteX137-5121" fmla="*/ 6038019 w 6128435"/>
              <a:gd name="connsiteY137-5122" fmla="*/ 5336764 h 6858000"/>
              <a:gd name="connsiteX138-5123" fmla="*/ 6037298 w 6128435"/>
              <a:gd name="connsiteY138-5124" fmla="*/ 5341753 h 6858000"/>
              <a:gd name="connsiteX139-5125" fmla="*/ 6037677 w 6128435"/>
              <a:gd name="connsiteY139-5126" fmla="*/ 5354807 h 6858000"/>
              <a:gd name="connsiteX140-5127" fmla="*/ 6039728 w 6128435"/>
              <a:gd name="connsiteY140-5128" fmla="*/ 5359416 h 6858000"/>
              <a:gd name="connsiteX141-5129" fmla="*/ 6043311 w 6128435"/>
              <a:gd name="connsiteY141-5130" fmla="*/ 5361407 h 6858000"/>
              <a:gd name="connsiteX142-5131" fmla="*/ 6042954 w 6128435"/>
              <a:gd name="connsiteY142-5132" fmla="*/ 5362576 h 6858000"/>
              <a:gd name="connsiteX143-5133" fmla="*/ 6053435 w 6128435"/>
              <a:gd name="connsiteY143-5134" fmla="*/ 5387547 h 6858000"/>
              <a:gd name="connsiteX144-5135" fmla="*/ 6065933 w 6128435"/>
              <a:gd name="connsiteY144-5136" fmla="*/ 5443002 h 6858000"/>
              <a:gd name="connsiteX145-5137" fmla="*/ 6068640 w 6128435"/>
              <a:gd name="connsiteY145-5138" fmla="*/ 5474503 h 6858000"/>
              <a:gd name="connsiteX146-5139" fmla="*/ 6080922 w 6128435"/>
              <a:gd name="connsiteY146-5140" fmla="*/ 5561070 h 6858000"/>
              <a:gd name="connsiteX147-5141" fmla="*/ 6096949 w 6128435"/>
              <a:gd name="connsiteY147-5142" fmla="*/ 5648179 h 6858000"/>
              <a:gd name="connsiteX148-5143" fmla="*/ 6125703 w 6128435"/>
              <a:gd name="connsiteY148-5144" fmla="*/ 5692894 h 6858000"/>
              <a:gd name="connsiteX149-5145" fmla="*/ 6126670 w 6128435"/>
              <a:gd name="connsiteY149-5146" fmla="*/ 5697882 h 6858000"/>
              <a:gd name="connsiteX150-5147" fmla="*/ 6124061 w 6128435"/>
              <a:gd name="connsiteY150-5148" fmla="*/ 5710294 h 6858000"/>
              <a:gd name="connsiteX151-5149" fmla="*/ 6122213 w 6128435"/>
              <a:gd name="connsiteY151-5150" fmla="*/ 5714762 h 6858000"/>
              <a:gd name="connsiteX152-5151" fmla="*/ 6121353 w 6128435"/>
              <a:gd name="connsiteY152-5152" fmla="*/ 5721725 h 6858000"/>
              <a:gd name="connsiteX153-5153" fmla="*/ 6121607 w 6128435"/>
              <a:gd name="connsiteY153-5154" fmla="*/ 5721959 h 6858000"/>
              <a:gd name="connsiteX154-5155" fmla="*/ 6120262 w 6128435"/>
              <a:gd name="connsiteY154-5156" fmla="*/ 5728358 h 6858000"/>
              <a:gd name="connsiteX155-5157" fmla="*/ 6110194 w 6128435"/>
              <a:gd name="connsiteY155-5158" fmla="*/ 5758853 h 6858000"/>
              <a:gd name="connsiteX156-5159" fmla="*/ 6127519 w 6128435"/>
              <a:gd name="connsiteY156-5160" fmla="*/ 5865775 h 6858000"/>
              <a:gd name="connsiteX157-5161" fmla="*/ 6128435 w 6128435"/>
              <a:gd name="connsiteY157-5162" fmla="*/ 5870164 h 6858000"/>
              <a:gd name="connsiteX158-5163" fmla="*/ 6119217 w 6128435"/>
              <a:gd name="connsiteY158-5164" fmla="*/ 5888542 h 6858000"/>
              <a:gd name="connsiteX159-5165" fmla="*/ 6115966 w 6128435"/>
              <a:gd name="connsiteY159-5166" fmla="*/ 5898387 h 6858000"/>
              <a:gd name="connsiteX160-5167" fmla="*/ 6111924 w 6128435"/>
              <a:gd name="connsiteY160-5168" fmla="*/ 5900444 h 6858000"/>
              <a:gd name="connsiteX161-5169" fmla="*/ 6108716 w 6128435"/>
              <a:gd name="connsiteY161-5170" fmla="*/ 5915345 h 6858000"/>
              <a:gd name="connsiteX162-5171" fmla="*/ 6109524 w 6128435"/>
              <a:gd name="connsiteY162-5172" fmla="*/ 5917328 h 6858000"/>
              <a:gd name="connsiteX163-5173" fmla="*/ 6102493 w 6128435"/>
              <a:gd name="connsiteY163-5174" fmla="*/ 5928602 h 6858000"/>
              <a:gd name="connsiteX164-5175" fmla="*/ 6056863 w 6128435"/>
              <a:gd name="connsiteY164-5176" fmla="*/ 6000643 h 6858000"/>
              <a:gd name="connsiteX165-5177" fmla="*/ 6045436 w 6128435"/>
              <a:gd name="connsiteY165-5178" fmla="*/ 6124480 h 6858000"/>
              <a:gd name="connsiteX166-5179" fmla="*/ 6030489 w 6128435"/>
              <a:gd name="connsiteY166-5180" fmla="*/ 6317666 h 6858000"/>
              <a:gd name="connsiteX167-5181" fmla="*/ 6007492 w 6128435"/>
              <a:gd name="connsiteY167-5182" fmla="*/ 6440818 h 6858000"/>
              <a:gd name="connsiteX168-5183" fmla="*/ 6009467 w 6128435"/>
              <a:gd name="connsiteY168-5184" fmla="*/ 6487076 h 6858000"/>
              <a:gd name="connsiteX169-5185" fmla="*/ 5995064 w 6128435"/>
              <a:gd name="connsiteY169-5186" fmla="*/ 6540791 h 6858000"/>
              <a:gd name="connsiteX170-5187" fmla="*/ 5996309 w 6128435"/>
              <a:gd name="connsiteY170-5188" fmla="*/ 6543961 h 6858000"/>
              <a:gd name="connsiteX171-5189" fmla="*/ 5996048 w 6128435"/>
              <a:gd name="connsiteY171-5190" fmla="*/ 6555444 h 6858000"/>
              <a:gd name="connsiteX172-5191" fmla="*/ 6002524 w 6128435"/>
              <a:gd name="connsiteY172-5192" fmla="*/ 6560188 h 6858000"/>
              <a:gd name="connsiteX173-5193" fmla="*/ 6006823 w 6128435"/>
              <a:gd name="connsiteY173-5194" fmla="*/ 6578546 h 6858000"/>
              <a:gd name="connsiteX174-5195" fmla="*/ 6004510 w 6128435"/>
              <a:gd name="connsiteY174-5196" fmla="*/ 6599256 h 6858000"/>
              <a:gd name="connsiteX175-5197" fmla="*/ 5986207 w 6128435"/>
              <a:gd name="connsiteY175-5198" fmla="*/ 6695855 h 6858000"/>
              <a:gd name="connsiteX176-5199" fmla="*/ 5979428 w 6128435"/>
              <a:gd name="connsiteY176-5200" fmla="*/ 6754678 h 6858000"/>
              <a:gd name="connsiteX177-5201" fmla="*/ 5983398 w 6128435"/>
              <a:gd name="connsiteY177-5202" fmla="*/ 6778641 h 6858000"/>
              <a:gd name="connsiteX178-5203" fmla="*/ 5984543 w 6128435"/>
              <a:gd name="connsiteY178-5204" fmla="*/ 6811016 h 6858000"/>
              <a:gd name="connsiteX179-5205" fmla="*/ 5981802 w 6128435"/>
              <a:gd name="connsiteY179-5206" fmla="*/ 6838578 h 6858000"/>
              <a:gd name="connsiteX180-5207" fmla="*/ 5979671 w 6128435"/>
              <a:gd name="connsiteY180-5208" fmla="*/ 6858000 h 6858000"/>
              <a:gd name="connsiteX181-5209" fmla="*/ 0 w 6128435"/>
              <a:gd name="connsiteY181-5210" fmla="*/ 6858000 h 6858000"/>
              <a:gd name="connsiteX182-5211" fmla="*/ 0 w 6128435"/>
              <a:gd name="connsiteY182-5212" fmla="*/ 0 h 6858000"/>
              <a:gd name="connsiteX0-5213" fmla="*/ 0 w 6128435"/>
              <a:gd name="connsiteY0-5214" fmla="*/ 0 h 6858000"/>
              <a:gd name="connsiteX1-5215" fmla="*/ 4965888 w 6128435"/>
              <a:gd name="connsiteY1-5216" fmla="*/ 0 h 6858000"/>
              <a:gd name="connsiteX2-5217" fmla="*/ 4967767 w 6128435"/>
              <a:gd name="connsiteY2-5218" fmla="*/ 7930 h 6858000"/>
              <a:gd name="connsiteX3-5219" fmla="*/ 4979444 w 6128435"/>
              <a:gd name="connsiteY3-5220" fmla="*/ 43921 h 6858000"/>
              <a:gd name="connsiteX4-5221" fmla="*/ 5021173 w 6128435"/>
              <a:gd name="connsiteY4-5222" fmla="*/ 123738 h 6858000"/>
              <a:gd name="connsiteX5-5223" fmla="*/ 5075458 w 6128435"/>
              <a:gd name="connsiteY5-5224" fmla="*/ 264355 h 6858000"/>
              <a:gd name="connsiteX6-5225" fmla="*/ 5081175 w 6128435"/>
              <a:gd name="connsiteY6-5226" fmla="*/ 277448 h 6858000"/>
              <a:gd name="connsiteX7-5227" fmla="*/ 5097011 w 6128435"/>
              <a:gd name="connsiteY7-5228" fmla="*/ 355616 h 6858000"/>
              <a:gd name="connsiteX8-5229" fmla="*/ 5130982 w 6128435"/>
              <a:gd name="connsiteY8-5230" fmla="*/ 412030 h 6858000"/>
              <a:gd name="connsiteX9-5231" fmla="*/ 5153000 w 6128435"/>
              <a:gd name="connsiteY9-5232" fmla="*/ 507134 h 6858000"/>
              <a:gd name="connsiteX10-5233" fmla="*/ 5171282 w 6128435"/>
              <a:gd name="connsiteY10-5234" fmla="*/ 602071 h 6858000"/>
              <a:gd name="connsiteX11-5235" fmla="*/ 5176196 w 6128435"/>
              <a:gd name="connsiteY11-5236" fmla="*/ 636822 h 6858000"/>
              <a:gd name="connsiteX12-5237" fmla="*/ 5201957 w 6128435"/>
              <a:gd name="connsiteY12-5238" fmla="*/ 736835 h 6858000"/>
              <a:gd name="connsiteX13-5239" fmla="*/ 5185452 w 6128435"/>
              <a:gd name="connsiteY13-5240" fmla="*/ 745392 h 6858000"/>
              <a:gd name="connsiteX14-5241" fmla="*/ 5189051 w 6128435"/>
              <a:gd name="connsiteY14-5242" fmla="*/ 782518 h 6858000"/>
              <a:gd name="connsiteX15-5243" fmla="*/ 5210428 w 6128435"/>
              <a:gd name="connsiteY15-5244" fmla="*/ 815772 h 6858000"/>
              <a:gd name="connsiteX16-5245" fmla="*/ 5221088 w 6128435"/>
              <a:gd name="connsiteY16-5246" fmla="*/ 860193 h 6858000"/>
              <a:gd name="connsiteX17-5247" fmla="*/ 5227653 w 6128435"/>
              <a:gd name="connsiteY17-5248" fmla="*/ 886709 h 6858000"/>
              <a:gd name="connsiteX18-5249" fmla="*/ 5230806 w 6128435"/>
              <a:gd name="connsiteY18-5250" fmla="*/ 961354 h 6858000"/>
              <a:gd name="connsiteX19-5251" fmla="*/ 5201018 w 6128435"/>
              <a:gd name="connsiteY19-5252" fmla="*/ 1095027 h 6858000"/>
              <a:gd name="connsiteX20-5253" fmla="*/ 5202153 w 6128435"/>
              <a:gd name="connsiteY20-5254" fmla="*/ 1133224 h 6858000"/>
              <a:gd name="connsiteX21-5255" fmla="*/ 5207370 w 6128435"/>
              <a:gd name="connsiteY21-5256" fmla="*/ 1138097 h 6858000"/>
              <a:gd name="connsiteX22-5257" fmla="*/ 5189234 w 6128435"/>
              <a:gd name="connsiteY22-5258" fmla="*/ 1193495 h 6858000"/>
              <a:gd name="connsiteX23-5259" fmla="*/ 5202769 w 6128435"/>
              <a:gd name="connsiteY23-5260" fmla="*/ 1269450 h 6858000"/>
              <a:gd name="connsiteX24-5261" fmla="*/ 5225968 w 6128435"/>
              <a:gd name="connsiteY24-5262" fmla="*/ 1357994 h 6858000"/>
              <a:gd name="connsiteX25-5263" fmla="*/ 5233819 w 6128435"/>
              <a:gd name="connsiteY25-5264" fmla="*/ 1380922 h 6858000"/>
              <a:gd name="connsiteX26-5265" fmla="*/ 5237226 w 6128435"/>
              <a:gd name="connsiteY26-5266" fmla="*/ 1441327 h 6858000"/>
              <a:gd name="connsiteX27-5267" fmla="*/ 5244434 w 6128435"/>
              <a:gd name="connsiteY27-5268" fmla="*/ 1580810 h 6858000"/>
              <a:gd name="connsiteX28-5269" fmla="*/ 5251453 w 6128435"/>
              <a:gd name="connsiteY28-5270" fmla="*/ 1583934 h 6858000"/>
              <a:gd name="connsiteX29-5271" fmla="*/ 5253136 w 6128435"/>
              <a:gd name="connsiteY29-5272" fmla="*/ 1595457 h 6858000"/>
              <a:gd name="connsiteX30-5273" fmla="*/ 5254863 w 6128435"/>
              <a:gd name="connsiteY30-5274" fmla="*/ 1598311 h 6858000"/>
              <a:gd name="connsiteX31-5275" fmla="*/ 5263491 w 6128435"/>
              <a:gd name="connsiteY31-5276" fmla="*/ 1642938 h 6858000"/>
              <a:gd name="connsiteX32-5277" fmla="*/ 5261314 w 6128435"/>
              <a:gd name="connsiteY32-5278" fmla="*/ 1689177 h 6858000"/>
              <a:gd name="connsiteX33-5279" fmla="*/ 5259788 w 6128435"/>
              <a:gd name="connsiteY33-5280" fmla="*/ 1768516 h 6858000"/>
              <a:gd name="connsiteX34-5281" fmla="*/ 5272526 w 6128435"/>
              <a:gd name="connsiteY34-5282" fmla="*/ 1936940 h 6858000"/>
              <a:gd name="connsiteX35-5283" fmla="*/ 5252592 w 6128435"/>
              <a:gd name="connsiteY35-5284" fmla="*/ 2092210 h 6858000"/>
              <a:gd name="connsiteX36-5285" fmla="*/ 5264303 w 6128435"/>
              <a:gd name="connsiteY36-5286" fmla="*/ 2225157 h 6858000"/>
              <a:gd name="connsiteX37-5287" fmla="*/ 5254949 w 6128435"/>
              <a:gd name="connsiteY37-5288" fmla="*/ 2236160 h 6858000"/>
              <a:gd name="connsiteX38-5289" fmla="*/ 5250104 w 6128435"/>
              <a:gd name="connsiteY38-5290" fmla="*/ 2249166 h 6858000"/>
              <a:gd name="connsiteX39-5291" fmla="*/ 5251214 w 6128435"/>
              <a:gd name="connsiteY39-5292" fmla="*/ 2250944 h 6858000"/>
              <a:gd name="connsiteX40-5293" fmla="*/ 5250644 w 6128435"/>
              <a:gd name="connsiteY40-5294" fmla="*/ 2266619 h 6858000"/>
              <a:gd name="connsiteX41-5295" fmla="*/ 5247111 w 6128435"/>
              <a:gd name="connsiteY41-5296" fmla="*/ 2269679 h 6858000"/>
              <a:gd name="connsiteX42-5297" fmla="*/ 5245653 w 6128435"/>
              <a:gd name="connsiteY42-5298" fmla="*/ 2280317 h 6858000"/>
              <a:gd name="connsiteX43-5299" fmla="*/ 5239901 w 6128435"/>
              <a:gd name="connsiteY43-5300" fmla="*/ 2300961 h 6858000"/>
              <a:gd name="connsiteX44-5301" fmla="*/ 5241522 w 6128435"/>
              <a:gd name="connsiteY44-5302" fmla="*/ 2305114 h 6858000"/>
              <a:gd name="connsiteX45-5303" fmla="*/ 5237050 w 6128435"/>
              <a:gd name="connsiteY45-5304" fmla="*/ 2336703 h 6858000"/>
              <a:gd name="connsiteX46-5305" fmla="*/ 5238267 w 6128435"/>
              <a:gd name="connsiteY46-5306" fmla="*/ 2337277 h 6858000"/>
              <a:gd name="connsiteX47-5307" fmla="*/ 5242602 w 6128435"/>
              <a:gd name="connsiteY47-5308" fmla="*/ 2346782 h 6858000"/>
              <a:gd name="connsiteX48-5309" fmla="*/ 5247963 w 6128435"/>
              <a:gd name="connsiteY48-5310" fmla="*/ 2364638 h 6858000"/>
              <a:gd name="connsiteX49-5311" fmla="*/ 5271650 w 6128435"/>
              <a:gd name="connsiteY49-5312" fmla="*/ 2440467 h 6858000"/>
              <a:gd name="connsiteX50-5313" fmla="*/ 5271438 w 6128435"/>
              <a:gd name="connsiteY50-5314" fmla="*/ 2447186 h 6858000"/>
              <a:gd name="connsiteX51-5315" fmla="*/ 5271722 w 6128435"/>
              <a:gd name="connsiteY51-5316" fmla="*/ 2447359 h 6858000"/>
              <a:gd name="connsiteX52-5317" fmla="*/ 5272069 w 6128435"/>
              <a:gd name="connsiteY52-5318" fmla="*/ 2454523 h 6858000"/>
              <a:gd name="connsiteX53-5319" fmla="*/ 5271049 w 6128435"/>
              <a:gd name="connsiteY53-5320" fmla="*/ 2459442 h 6858000"/>
              <a:gd name="connsiteX54-5321" fmla="*/ 5270636 w 6128435"/>
              <a:gd name="connsiteY54-5322" fmla="*/ 2472481 h 6858000"/>
              <a:gd name="connsiteX55-5323" fmla="*/ 5307538 w 6128435"/>
              <a:gd name="connsiteY55-5324" fmla="*/ 2514685 h 6858000"/>
              <a:gd name="connsiteX56-5325" fmla="*/ 5337604 w 6128435"/>
              <a:gd name="connsiteY56-5326" fmla="*/ 2597632 h 6858000"/>
              <a:gd name="connsiteX57-5327" fmla="*/ 5407503 w 6128435"/>
              <a:gd name="connsiteY57-5328" fmla="*/ 2786290 h 6858000"/>
              <a:gd name="connsiteX58-5329" fmla="*/ 5407356 w 6128435"/>
              <a:gd name="connsiteY58-5330" fmla="*/ 2787545 h 6858000"/>
              <a:gd name="connsiteX59-5331" fmla="*/ 5411130 w 6128435"/>
              <a:gd name="connsiteY59-5332" fmla="*/ 2788640 h 6858000"/>
              <a:gd name="connsiteX60-5333" fmla="*/ 5416439 w 6128435"/>
              <a:gd name="connsiteY60-5334" fmla="*/ 2805666 h 6858000"/>
              <a:gd name="connsiteX61-5335" fmla="*/ 5416589 w 6128435"/>
              <a:gd name="connsiteY61-5336" fmla="*/ 2810822 h 6858000"/>
              <a:gd name="connsiteX62-5337" fmla="*/ 5418542 w 6128435"/>
              <a:gd name="connsiteY62-5338" fmla="*/ 2817745 h 6858000"/>
              <a:gd name="connsiteX63-5339" fmla="*/ 5418847 w 6128435"/>
              <a:gd name="connsiteY63-5340" fmla="*/ 2817825 h 6858000"/>
              <a:gd name="connsiteX64-5341" fmla="*/ 5423364 w 6128435"/>
              <a:gd name="connsiteY64-5342" fmla="*/ 2858292 h 6858000"/>
              <a:gd name="connsiteX65-5343" fmla="*/ 5479298 w 6128435"/>
              <a:gd name="connsiteY65-5344" fmla="*/ 2947791 h 6858000"/>
              <a:gd name="connsiteX66-5345" fmla="*/ 5481770 w 6128435"/>
              <a:gd name="connsiteY66-5346" fmla="*/ 2951352 h 6858000"/>
              <a:gd name="connsiteX67-5347" fmla="*/ 5481013 w 6128435"/>
              <a:gd name="connsiteY67-5348" fmla="*/ 2973461 h 6858000"/>
              <a:gd name="connsiteX68-5349" fmla="*/ 5482045 w 6128435"/>
              <a:gd name="connsiteY68-5350" fmla="*/ 2984371 h 6858000"/>
              <a:gd name="connsiteX69-5351" fmla="*/ 5479405 w 6128435"/>
              <a:gd name="connsiteY69-5352" fmla="*/ 2988507 h 6858000"/>
              <a:gd name="connsiteX70-5353" fmla="*/ 5482415 w 6128435"/>
              <a:gd name="connsiteY70-5354" fmla="*/ 3004079 h 6858000"/>
              <a:gd name="connsiteX71-5355" fmla="*/ 5483865 w 6128435"/>
              <a:gd name="connsiteY71-5356" fmla="*/ 3005467 h 6858000"/>
              <a:gd name="connsiteX72-5357" fmla="*/ 5482236 w 6128435"/>
              <a:gd name="connsiteY72-5358" fmla="*/ 3019791 h 6858000"/>
              <a:gd name="connsiteX73-5359" fmla="*/ 5475895 w 6128435"/>
              <a:gd name="connsiteY73-5360" fmla="*/ 3033578 h 6858000"/>
              <a:gd name="connsiteX74-5361" fmla="*/ 5477595 w 6128435"/>
              <a:gd name="connsiteY74-5362" fmla="*/ 3250534 h 6858000"/>
              <a:gd name="connsiteX75-5363" fmla="*/ 5532836 w 6128435"/>
              <a:gd name="connsiteY75-5364" fmla="*/ 3353840 h 6858000"/>
              <a:gd name="connsiteX76-5365" fmla="*/ 5561229 w 6128435"/>
              <a:gd name="connsiteY76-5366" fmla="*/ 3395784 h 6858000"/>
              <a:gd name="connsiteX77-5367" fmla="*/ 5589758 w 6128435"/>
              <a:gd name="connsiteY77-5368" fmla="*/ 3506453 h 6858000"/>
              <a:gd name="connsiteX78-5369" fmla="*/ 5596144 w 6128435"/>
              <a:gd name="connsiteY78-5370" fmla="*/ 3534624 h 6858000"/>
              <a:gd name="connsiteX79-5371" fmla="*/ 5597750 w 6128435"/>
              <a:gd name="connsiteY79-5372" fmla="*/ 3534129 h 6858000"/>
              <a:gd name="connsiteX80-5373" fmla="*/ 5599700 w 6128435"/>
              <a:gd name="connsiteY80-5374" fmla="*/ 3547221 h 6858000"/>
              <a:gd name="connsiteX81-5375" fmla="*/ 5615031 w 6128435"/>
              <a:gd name="connsiteY81-5376" fmla="*/ 3557482 h 6858000"/>
              <a:gd name="connsiteX82-5377" fmla="*/ 5618377 w 6128435"/>
              <a:gd name="connsiteY82-5378" fmla="*/ 3588431 h 6858000"/>
              <a:gd name="connsiteX83-5379" fmla="*/ 5612155 w 6128435"/>
              <a:gd name="connsiteY83-5380" fmla="*/ 3589869 h 6858000"/>
              <a:gd name="connsiteX84-5381" fmla="*/ 5620843 w 6128435"/>
              <a:gd name="connsiteY84-5382" fmla="*/ 3606745 h 6858000"/>
              <a:gd name="connsiteX85-5383" fmla="*/ 5655472 w 6128435"/>
              <a:gd name="connsiteY85-5384" fmla="*/ 3678877 h 6858000"/>
              <a:gd name="connsiteX86-5385" fmla="*/ 5680448 w 6128435"/>
              <a:gd name="connsiteY86-5386" fmla="*/ 3717760 h 6858000"/>
              <a:gd name="connsiteX87-5387" fmla="*/ 5683015 w 6128435"/>
              <a:gd name="connsiteY87-5388" fmla="*/ 3762025 h 6858000"/>
              <a:gd name="connsiteX88-5389" fmla="*/ 5696643 w 6128435"/>
              <a:gd name="connsiteY88-5390" fmla="*/ 3773888 h 6858000"/>
              <a:gd name="connsiteX89-5391" fmla="*/ 5699203 w 6128435"/>
              <a:gd name="connsiteY89-5392" fmla="*/ 3775823 h 6858000"/>
              <a:gd name="connsiteX90-5393" fmla="*/ 5704824 w 6128435"/>
              <a:gd name="connsiteY90-5394" fmla="*/ 3785966 h 6858000"/>
              <a:gd name="connsiteX91-5395" fmla="*/ 5712204 w 6128435"/>
              <a:gd name="connsiteY91-5396" fmla="*/ 3785830 h 6858000"/>
              <a:gd name="connsiteX92-5397" fmla="*/ 5724816 w 6128435"/>
              <a:gd name="connsiteY92-5398" fmla="*/ 3798949 h 6858000"/>
              <a:gd name="connsiteX93-5399" fmla="*/ 5733539 w 6128435"/>
              <a:gd name="connsiteY93-5400" fmla="*/ 3818457 h 6858000"/>
              <a:gd name="connsiteX94-5401" fmla="*/ 5768491 w 6128435"/>
              <a:gd name="connsiteY94-5402" fmla="*/ 3914399 h 6858000"/>
              <a:gd name="connsiteX95-5403" fmla="*/ 5793123 w 6128435"/>
              <a:gd name="connsiteY95-5404" fmla="*/ 3969952 h 6858000"/>
              <a:gd name="connsiteX96-5405" fmla="*/ 5808321 w 6128435"/>
              <a:gd name="connsiteY96-5406" fmla="*/ 3988153 h 6858000"/>
              <a:gd name="connsiteX97-5407" fmla="*/ 5825621 w 6128435"/>
              <a:gd name="connsiteY97-5408" fmla="*/ 4015525 h 6858000"/>
              <a:gd name="connsiteX98-5409" fmla="*/ 5860672 w 6128435"/>
              <a:gd name="connsiteY98-5410" fmla="*/ 4061579 h 6858000"/>
              <a:gd name="connsiteX99-5411" fmla="*/ 5872173 w 6128435"/>
              <a:gd name="connsiteY99-5412" fmla="*/ 4088497 h 6858000"/>
              <a:gd name="connsiteX100-5413" fmla="*/ 5883705 w 6128435"/>
              <a:gd name="connsiteY100-5414" fmla="*/ 4101899 h 6858000"/>
              <a:gd name="connsiteX101-5415" fmla="*/ 5885314 w 6128435"/>
              <a:gd name="connsiteY101-5416" fmla="*/ 4108387 h 6858000"/>
              <a:gd name="connsiteX102-5417" fmla="*/ 5894095 w 6128435"/>
              <a:gd name="connsiteY102-5418" fmla="*/ 4128857 h 6858000"/>
              <a:gd name="connsiteX103-5419" fmla="*/ 5898339 w 6128435"/>
              <a:gd name="connsiteY103-5420" fmla="*/ 4140800 h 6858000"/>
              <a:gd name="connsiteX104-5421" fmla="*/ 5899734 w 6128435"/>
              <a:gd name="connsiteY104-5422" fmla="*/ 4145632 h 6858000"/>
              <a:gd name="connsiteX105-5423" fmla="*/ 5897098 w 6128435"/>
              <a:gd name="connsiteY105-5424" fmla="*/ 4157819 h 6858000"/>
              <a:gd name="connsiteX106-5425" fmla="*/ 5903513 w 6128435"/>
              <a:gd name="connsiteY106-5426" fmla="*/ 4187661 h 6858000"/>
              <a:gd name="connsiteX107-5427" fmla="*/ 5917114 w 6128435"/>
              <a:gd name="connsiteY107-5428" fmla="*/ 4213096 h 6858000"/>
              <a:gd name="connsiteX108-5429" fmla="*/ 5921153 w 6128435"/>
              <a:gd name="connsiteY108-5430" fmla="*/ 4236222 h 6858000"/>
              <a:gd name="connsiteX109-5431" fmla="*/ 5924233 w 6128435"/>
              <a:gd name="connsiteY109-5432" fmla="*/ 4242060 h 6858000"/>
              <a:gd name="connsiteX110-5433" fmla="*/ 5928910 w 6128435"/>
              <a:gd name="connsiteY110-5434" fmla="*/ 4300973 h 6858000"/>
              <a:gd name="connsiteX111-5435" fmla="*/ 5939320 w 6128435"/>
              <a:gd name="connsiteY111-5436" fmla="*/ 4340435 h 6858000"/>
              <a:gd name="connsiteX112-5437" fmla="*/ 5946705 w 6128435"/>
              <a:gd name="connsiteY112-5438" fmla="*/ 4428051 h 6858000"/>
              <a:gd name="connsiteX113-5439" fmla="*/ 5949261 w 6128435"/>
              <a:gd name="connsiteY113-5440" fmla="*/ 4449185 h 6858000"/>
              <a:gd name="connsiteX114-5441" fmla="*/ 5957504 w 6128435"/>
              <a:gd name="connsiteY114-5442" fmla="*/ 4465911 h 6858000"/>
              <a:gd name="connsiteX115-5443" fmla="*/ 5964689 w 6128435"/>
              <a:gd name="connsiteY115-5444" fmla="*/ 4468532 h 6858000"/>
              <a:gd name="connsiteX116-5445" fmla="*/ 5967062 w 6128435"/>
              <a:gd name="connsiteY116-5446" fmla="*/ 4479923 h 6858000"/>
              <a:gd name="connsiteX117-5447" fmla="*/ 5968960 w 6128435"/>
              <a:gd name="connsiteY117-5448" fmla="*/ 4482655 h 6858000"/>
              <a:gd name="connsiteX118-5449" fmla="*/ 5978567 w 6128435"/>
              <a:gd name="connsiteY118-5450" fmla="*/ 4498605 h 6858000"/>
              <a:gd name="connsiteX119-5451" fmla="*/ 5980106 w 6128435"/>
              <a:gd name="connsiteY119-5452" fmla="*/ 4585087 h 6858000"/>
              <a:gd name="connsiteX120-5453" fmla="*/ 5998138 w 6128435"/>
              <a:gd name="connsiteY120-5454" fmla="*/ 4697518 h 6858000"/>
              <a:gd name="connsiteX121-5455" fmla="*/ 6013516 w 6128435"/>
              <a:gd name="connsiteY121-5456" fmla="*/ 4786619 h 6858000"/>
              <a:gd name="connsiteX122-5457" fmla="*/ 6025404 w 6128435"/>
              <a:gd name="connsiteY122-5458" fmla="*/ 4858148 h 6858000"/>
              <a:gd name="connsiteX123-5459" fmla="*/ 6007749 w 6128435"/>
              <a:gd name="connsiteY123-5460" fmla="*/ 4964715 h 6858000"/>
              <a:gd name="connsiteX124-5461" fmla="*/ 6005269 w 6128435"/>
              <a:gd name="connsiteY124-5462" fmla="*/ 5150567 h 6858000"/>
              <a:gd name="connsiteX125-5463" fmla="*/ 6001127 w 6128435"/>
              <a:gd name="connsiteY125-5464" fmla="*/ 5164609 h 6858000"/>
              <a:gd name="connsiteX126-5465" fmla="*/ 5996647 w 6128435"/>
              <a:gd name="connsiteY126-5466" fmla="*/ 5185640 h 6858000"/>
              <a:gd name="connsiteX127-5467" fmla="*/ 5998514 w 6128435"/>
              <a:gd name="connsiteY127-5468" fmla="*/ 5189673 h 6858000"/>
              <a:gd name="connsiteX128-5469" fmla="*/ 5995970 w 6128435"/>
              <a:gd name="connsiteY128-5470" fmla="*/ 5221547 h 6858000"/>
              <a:gd name="connsiteX129-5471" fmla="*/ 5997218 w 6128435"/>
              <a:gd name="connsiteY129-5472" fmla="*/ 5222031 h 6858000"/>
              <a:gd name="connsiteX130-5473" fmla="*/ 6002116 w 6128435"/>
              <a:gd name="connsiteY130-5474" fmla="*/ 5231223 h 6858000"/>
              <a:gd name="connsiteX131-5475" fmla="*/ 6008541 w 6128435"/>
              <a:gd name="connsiteY131-5476" fmla="*/ 5248680 h 6858000"/>
              <a:gd name="connsiteX132-5477" fmla="*/ 6039260 w 6128435"/>
              <a:gd name="connsiteY132-5478" fmla="*/ 5289518 h 6858000"/>
              <a:gd name="connsiteX133-5479" fmla="*/ 6036748 w 6128435"/>
              <a:gd name="connsiteY133-5480" fmla="*/ 5322752 h 6858000"/>
              <a:gd name="connsiteX134-5481" fmla="*/ 6036943 w 6128435"/>
              <a:gd name="connsiteY134-5482" fmla="*/ 5329480 h 6858000"/>
              <a:gd name="connsiteX135-5483" fmla="*/ 6037236 w 6128435"/>
              <a:gd name="connsiteY135-5484" fmla="*/ 5329634 h 6858000"/>
              <a:gd name="connsiteX136-5485" fmla="*/ 6038019 w 6128435"/>
              <a:gd name="connsiteY136-5486" fmla="*/ 5336764 h 6858000"/>
              <a:gd name="connsiteX137-5487" fmla="*/ 6037298 w 6128435"/>
              <a:gd name="connsiteY137-5488" fmla="*/ 5341753 h 6858000"/>
              <a:gd name="connsiteX138-5489" fmla="*/ 6037677 w 6128435"/>
              <a:gd name="connsiteY138-5490" fmla="*/ 5354807 h 6858000"/>
              <a:gd name="connsiteX139-5491" fmla="*/ 6039728 w 6128435"/>
              <a:gd name="connsiteY139-5492" fmla="*/ 5359416 h 6858000"/>
              <a:gd name="connsiteX140-5493" fmla="*/ 6043311 w 6128435"/>
              <a:gd name="connsiteY140-5494" fmla="*/ 5361407 h 6858000"/>
              <a:gd name="connsiteX141-5495" fmla="*/ 6042954 w 6128435"/>
              <a:gd name="connsiteY141-5496" fmla="*/ 5362576 h 6858000"/>
              <a:gd name="connsiteX142-5497" fmla="*/ 6053435 w 6128435"/>
              <a:gd name="connsiteY142-5498" fmla="*/ 5387547 h 6858000"/>
              <a:gd name="connsiteX143-5499" fmla="*/ 6065933 w 6128435"/>
              <a:gd name="connsiteY143-5500" fmla="*/ 5443002 h 6858000"/>
              <a:gd name="connsiteX144-5501" fmla="*/ 6068640 w 6128435"/>
              <a:gd name="connsiteY144-5502" fmla="*/ 5474503 h 6858000"/>
              <a:gd name="connsiteX145-5503" fmla="*/ 6080922 w 6128435"/>
              <a:gd name="connsiteY145-5504" fmla="*/ 5561070 h 6858000"/>
              <a:gd name="connsiteX146-5505" fmla="*/ 6096949 w 6128435"/>
              <a:gd name="connsiteY146-5506" fmla="*/ 5648179 h 6858000"/>
              <a:gd name="connsiteX147-5507" fmla="*/ 6125703 w 6128435"/>
              <a:gd name="connsiteY147-5508" fmla="*/ 5692894 h 6858000"/>
              <a:gd name="connsiteX148-5509" fmla="*/ 6126670 w 6128435"/>
              <a:gd name="connsiteY148-5510" fmla="*/ 5697882 h 6858000"/>
              <a:gd name="connsiteX149-5511" fmla="*/ 6124061 w 6128435"/>
              <a:gd name="connsiteY149-5512" fmla="*/ 5710294 h 6858000"/>
              <a:gd name="connsiteX150-5513" fmla="*/ 6122213 w 6128435"/>
              <a:gd name="connsiteY150-5514" fmla="*/ 5714762 h 6858000"/>
              <a:gd name="connsiteX151-5515" fmla="*/ 6121353 w 6128435"/>
              <a:gd name="connsiteY151-5516" fmla="*/ 5721725 h 6858000"/>
              <a:gd name="connsiteX152-5517" fmla="*/ 6121607 w 6128435"/>
              <a:gd name="connsiteY152-5518" fmla="*/ 5721959 h 6858000"/>
              <a:gd name="connsiteX153-5519" fmla="*/ 6120262 w 6128435"/>
              <a:gd name="connsiteY153-5520" fmla="*/ 5728358 h 6858000"/>
              <a:gd name="connsiteX154-5521" fmla="*/ 6110194 w 6128435"/>
              <a:gd name="connsiteY154-5522" fmla="*/ 5758853 h 6858000"/>
              <a:gd name="connsiteX155-5523" fmla="*/ 6127519 w 6128435"/>
              <a:gd name="connsiteY155-5524" fmla="*/ 5865775 h 6858000"/>
              <a:gd name="connsiteX156-5525" fmla="*/ 6128435 w 6128435"/>
              <a:gd name="connsiteY156-5526" fmla="*/ 5870164 h 6858000"/>
              <a:gd name="connsiteX157-5527" fmla="*/ 6119217 w 6128435"/>
              <a:gd name="connsiteY157-5528" fmla="*/ 5888542 h 6858000"/>
              <a:gd name="connsiteX158-5529" fmla="*/ 6115966 w 6128435"/>
              <a:gd name="connsiteY158-5530" fmla="*/ 5898387 h 6858000"/>
              <a:gd name="connsiteX159-5531" fmla="*/ 6111924 w 6128435"/>
              <a:gd name="connsiteY159-5532" fmla="*/ 5900444 h 6858000"/>
              <a:gd name="connsiteX160-5533" fmla="*/ 6108716 w 6128435"/>
              <a:gd name="connsiteY160-5534" fmla="*/ 5915345 h 6858000"/>
              <a:gd name="connsiteX161-5535" fmla="*/ 6109524 w 6128435"/>
              <a:gd name="connsiteY161-5536" fmla="*/ 5917328 h 6858000"/>
              <a:gd name="connsiteX162-5537" fmla="*/ 6102493 w 6128435"/>
              <a:gd name="connsiteY162-5538" fmla="*/ 5928602 h 6858000"/>
              <a:gd name="connsiteX163-5539" fmla="*/ 6056863 w 6128435"/>
              <a:gd name="connsiteY163-5540" fmla="*/ 6000643 h 6858000"/>
              <a:gd name="connsiteX164-5541" fmla="*/ 6045436 w 6128435"/>
              <a:gd name="connsiteY164-5542" fmla="*/ 6124480 h 6858000"/>
              <a:gd name="connsiteX165-5543" fmla="*/ 6030489 w 6128435"/>
              <a:gd name="connsiteY165-5544" fmla="*/ 6317666 h 6858000"/>
              <a:gd name="connsiteX166-5545" fmla="*/ 6007492 w 6128435"/>
              <a:gd name="connsiteY166-5546" fmla="*/ 6440818 h 6858000"/>
              <a:gd name="connsiteX167-5547" fmla="*/ 6009467 w 6128435"/>
              <a:gd name="connsiteY167-5548" fmla="*/ 6487076 h 6858000"/>
              <a:gd name="connsiteX168-5549" fmla="*/ 5995064 w 6128435"/>
              <a:gd name="connsiteY168-5550" fmla="*/ 6540791 h 6858000"/>
              <a:gd name="connsiteX169-5551" fmla="*/ 5996309 w 6128435"/>
              <a:gd name="connsiteY169-5552" fmla="*/ 6543961 h 6858000"/>
              <a:gd name="connsiteX170-5553" fmla="*/ 5996048 w 6128435"/>
              <a:gd name="connsiteY170-5554" fmla="*/ 6555444 h 6858000"/>
              <a:gd name="connsiteX171-5555" fmla="*/ 6002524 w 6128435"/>
              <a:gd name="connsiteY171-5556" fmla="*/ 6560188 h 6858000"/>
              <a:gd name="connsiteX172-5557" fmla="*/ 6006823 w 6128435"/>
              <a:gd name="connsiteY172-5558" fmla="*/ 6578546 h 6858000"/>
              <a:gd name="connsiteX173-5559" fmla="*/ 6004510 w 6128435"/>
              <a:gd name="connsiteY173-5560" fmla="*/ 6599256 h 6858000"/>
              <a:gd name="connsiteX174-5561" fmla="*/ 5986207 w 6128435"/>
              <a:gd name="connsiteY174-5562" fmla="*/ 6695855 h 6858000"/>
              <a:gd name="connsiteX175-5563" fmla="*/ 5979428 w 6128435"/>
              <a:gd name="connsiteY175-5564" fmla="*/ 6754678 h 6858000"/>
              <a:gd name="connsiteX176-5565" fmla="*/ 5983398 w 6128435"/>
              <a:gd name="connsiteY176-5566" fmla="*/ 6778641 h 6858000"/>
              <a:gd name="connsiteX177-5567" fmla="*/ 5984543 w 6128435"/>
              <a:gd name="connsiteY177-5568" fmla="*/ 6811016 h 6858000"/>
              <a:gd name="connsiteX178-5569" fmla="*/ 5981802 w 6128435"/>
              <a:gd name="connsiteY178-5570" fmla="*/ 6838578 h 6858000"/>
              <a:gd name="connsiteX179-5571" fmla="*/ 5979671 w 6128435"/>
              <a:gd name="connsiteY179-5572" fmla="*/ 6858000 h 6858000"/>
              <a:gd name="connsiteX180-5573" fmla="*/ 0 w 6128435"/>
              <a:gd name="connsiteY180-5574" fmla="*/ 6858000 h 6858000"/>
              <a:gd name="connsiteX181-5575" fmla="*/ 0 w 6128435"/>
              <a:gd name="connsiteY181-5576" fmla="*/ 0 h 6858000"/>
              <a:gd name="connsiteX0-5577" fmla="*/ 0 w 6128435"/>
              <a:gd name="connsiteY0-5578" fmla="*/ 0 h 6858000"/>
              <a:gd name="connsiteX1-5579" fmla="*/ 4965888 w 6128435"/>
              <a:gd name="connsiteY1-5580" fmla="*/ 0 h 6858000"/>
              <a:gd name="connsiteX2-5581" fmla="*/ 4967767 w 6128435"/>
              <a:gd name="connsiteY2-5582" fmla="*/ 7930 h 6858000"/>
              <a:gd name="connsiteX3-5583" fmla="*/ 4979444 w 6128435"/>
              <a:gd name="connsiteY3-5584" fmla="*/ 43921 h 6858000"/>
              <a:gd name="connsiteX4-5585" fmla="*/ 5021173 w 6128435"/>
              <a:gd name="connsiteY4-5586" fmla="*/ 123738 h 6858000"/>
              <a:gd name="connsiteX5-5587" fmla="*/ 5075458 w 6128435"/>
              <a:gd name="connsiteY5-5588" fmla="*/ 264355 h 6858000"/>
              <a:gd name="connsiteX6-5589" fmla="*/ 5081175 w 6128435"/>
              <a:gd name="connsiteY6-5590" fmla="*/ 277448 h 6858000"/>
              <a:gd name="connsiteX7-5591" fmla="*/ 5097011 w 6128435"/>
              <a:gd name="connsiteY7-5592" fmla="*/ 355616 h 6858000"/>
              <a:gd name="connsiteX8-5593" fmla="*/ 5130982 w 6128435"/>
              <a:gd name="connsiteY8-5594" fmla="*/ 412030 h 6858000"/>
              <a:gd name="connsiteX9-5595" fmla="*/ 5153000 w 6128435"/>
              <a:gd name="connsiteY9-5596" fmla="*/ 507134 h 6858000"/>
              <a:gd name="connsiteX10-5597" fmla="*/ 5171282 w 6128435"/>
              <a:gd name="connsiteY10-5598" fmla="*/ 602071 h 6858000"/>
              <a:gd name="connsiteX11-5599" fmla="*/ 5176196 w 6128435"/>
              <a:gd name="connsiteY11-5600" fmla="*/ 636822 h 6858000"/>
              <a:gd name="connsiteX12-5601" fmla="*/ 5201957 w 6128435"/>
              <a:gd name="connsiteY12-5602" fmla="*/ 736835 h 6858000"/>
              <a:gd name="connsiteX13-5603" fmla="*/ 5185452 w 6128435"/>
              <a:gd name="connsiteY13-5604" fmla="*/ 745392 h 6858000"/>
              <a:gd name="connsiteX14-5605" fmla="*/ 5189051 w 6128435"/>
              <a:gd name="connsiteY14-5606" fmla="*/ 782518 h 6858000"/>
              <a:gd name="connsiteX15-5607" fmla="*/ 5210428 w 6128435"/>
              <a:gd name="connsiteY15-5608" fmla="*/ 815772 h 6858000"/>
              <a:gd name="connsiteX16-5609" fmla="*/ 5221088 w 6128435"/>
              <a:gd name="connsiteY16-5610" fmla="*/ 860193 h 6858000"/>
              <a:gd name="connsiteX17-5611" fmla="*/ 5227653 w 6128435"/>
              <a:gd name="connsiteY17-5612" fmla="*/ 886709 h 6858000"/>
              <a:gd name="connsiteX18-5613" fmla="*/ 5230806 w 6128435"/>
              <a:gd name="connsiteY18-5614" fmla="*/ 961354 h 6858000"/>
              <a:gd name="connsiteX19-5615" fmla="*/ 5201018 w 6128435"/>
              <a:gd name="connsiteY19-5616" fmla="*/ 1095027 h 6858000"/>
              <a:gd name="connsiteX20-5617" fmla="*/ 5202153 w 6128435"/>
              <a:gd name="connsiteY20-5618" fmla="*/ 1133224 h 6858000"/>
              <a:gd name="connsiteX21-5619" fmla="*/ 5207370 w 6128435"/>
              <a:gd name="connsiteY21-5620" fmla="*/ 1138097 h 6858000"/>
              <a:gd name="connsiteX22-5621" fmla="*/ 5189234 w 6128435"/>
              <a:gd name="connsiteY22-5622" fmla="*/ 1193495 h 6858000"/>
              <a:gd name="connsiteX23-5623" fmla="*/ 5202769 w 6128435"/>
              <a:gd name="connsiteY23-5624" fmla="*/ 1269450 h 6858000"/>
              <a:gd name="connsiteX24-5625" fmla="*/ 5225968 w 6128435"/>
              <a:gd name="connsiteY24-5626" fmla="*/ 1357994 h 6858000"/>
              <a:gd name="connsiteX25-5627" fmla="*/ 5233819 w 6128435"/>
              <a:gd name="connsiteY25-5628" fmla="*/ 1380922 h 6858000"/>
              <a:gd name="connsiteX26-5629" fmla="*/ 5237226 w 6128435"/>
              <a:gd name="connsiteY26-5630" fmla="*/ 1441327 h 6858000"/>
              <a:gd name="connsiteX27-5631" fmla="*/ 5244434 w 6128435"/>
              <a:gd name="connsiteY27-5632" fmla="*/ 1580810 h 6858000"/>
              <a:gd name="connsiteX28-5633" fmla="*/ 5251453 w 6128435"/>
              <a:gd name="connsiteY28-5634" fmla="*/ 1583934 h 6858000"/>
              <a:gd name="connsiteX29-5635" fmla="*/ 5253136 w 6128435"/>
              <a:gd name="connsiteY29-5636" fmla="*/ 1595457 h 6858000"/>
              <a:gd name="connsiteX30-5637" fmla="*/ 5254863 w 6128435"/>
              <a:gd name="connsiteY30-5638" fmla="*/ 1598311 h 6858000"/>
              <a:gd name="connsiteX31-5639" fmla="*/ 5263491 w 6128435"/>
              <a:gd name="connsiteY31-5640" fmla="*/ 1642938 h 6858000"/>
              <a:gd name="connsiteX32-5641" fmla="*/ 5261314 w 6128435"/>
              <a:gd name="connsiteY32-5642" fmla="*/ 1689177 h 6858000"/>
              <a:gd name="connsiteX33-5643" fmla="*/ 5259788 w 6128435"/>
              <a:gd name="connsiteY33-5644" fmla="*/ 1768516 h 6858000"/>
              <a:gd name="connsiteX34-5645" fmla="*/ 5272526 w 6128435"/>
              <a:gd name="connsiteY34-5646" fmla="*/ 1936940 h 6858000"/>
              <a:gd name="connsiteX35-5647" fmla="*/ 5252592 w 6128435"/>
              <a:gd name="connsiteY35-5648" fmla="*/ 2092210 h 6858000"/>
              <a:gd name="connsiteX36-5649" fmla="*/ 5264303 w 6128435"/>
              <a:gd name="connsiteY36-5650" fmla="*/ 2225157 h 6858000"/>
              <a:gd name="connsiteX37-5651" fmla="*/ 5254949 w 6128435"/>
              <a:gd name="connsiteY37-5652" fmla="*/ 2236160 h 6858000"/>
              <a:gd name="connsiteX38-5653" fmla="*/ 5250104 w 6128435"/>
              <a:gd name="connsiteY38-5654" fmla="*/ 2249166 h 6858000"/>
              <a:gd name="connsiteX39-5655" fmla="*/ 5251214 w 6128435"/>
              <a:gd name="connsiteY39-5656" fmla="*/ 2250944 h 6858000"/>
              <a:gd name="connsiteX40-5657" fmla="*/ 5250644 w 6128435"/>
              <a:gd name="connsiteY40-5658" fmla="*/ 2266619 h 6858000"/>
              <a:gd name="connsiteX41-5659" fmla="*/ 5247111 w 6128435"/>
              <a:gd name="connsiteY41-5660" fmla="*/ 2269679 h 6858000"/>
              <a:gd name="connsiteX42-5661" fmla="*/ 5245653 w 6128435"/>
              <a:gd name="connsiteY42-5662" fmla="*/ 2280317 h 6858000"/>
              <a:gd name="connsiteX43-5663" fmla="*/ 5239901 w 6128435"/>
              <a:gd name="connsiteY43-5664" fmla="*/ 2300961 h 6858000"/>
              <a:gd name="connsiteX44-5665" fmla="*/ 5241522 w 6128435"/>
              <a:gd name="connsiteY44-5666" fmla="*/ 2305114 h 6858000"/>
              <a:gd name="connsiteX45-5667" fmla="*/ 5237050 w 6128435"/>
              <a:gd name="connsiteY45-5668" fmla="*/ 2336703 h 6858000"/>
              <a:gd name="connsiteX46-5669" fmla="*/ 5238267 w 6128435"/>
              <a:gd name="connsiteY46-5670" fmla="*/ 2337277 h 6858000"/>
              <a:gd name="connsiteX47-5671" fmla="*/ 5242602 w 6128435"/>
              <a:gd name="connsiteY47-5672" fmla="*/ 2346782 h 6858000"/>
              <a:gd name="connsiteX48-5673" fmla="*/ 5247963 w 6128435"/>
              <a:gd name="connsiteY48-5674" fmla="*/ 2364638 h 6858000"/>
              <a:gd name="connsiteX49-5675" fmla="*/ 5271650 w 6128435"/>
              <a:gd name="connsiteY49-5676" fmla="*/ 2440467 h 6858000"/>
              <a:gd name="connsiteX50-5677" fmla="*/ 5271438 w 6128435"/>
              <a:gd name="connsiteY50-5678" fmla="*/ 2447186 h 6858000"/>
              <a:gd name="connsiteX51-5679" fmla="*/ 5271722 w 6128435"/>
              <a:gd name="connsiteY51-5680" fmla="*/ 2447359 h 6858000"/>
              <a:gd name="connsiteX52-5681" fmla="*/ 5272069 w 6128435"/>
              <a:gd name="connsiteY52-5682" fmla="*/ 2454523 h 6858000"/>
              <a:gd name="connsiteX53-5683" fmla="*/ 5271049 w 6128435"/>
              <a:gd name="connsiteY53-5684" fmla="*/ 2459442 h 6858000"/>
              <a:gd name="connsiteX54-5685" fmla="*/ 5307538 w 6128435"/>
              <a:gd name="connsiteY54-5686" fmla="*/ 2514685 h 6858000"/>
              <a:gd name="connsiteX55-5687" fmla="*/ 5337604 w 6128435"/>
              <a:gd name="connsiteY55-5688" fmla="*/ 2597632 h 6858000"/>
              <a:gd name="connsiteX56-5689" fmla="*/ 5407503 w 6128435"/>
              <a:gd name="connsiteY56-5690" fmla="*/ 2786290 h 6858000"/>
              <a:gd name="connsiteX57-5691" fmla="*/ 5407356 w 6128435"/>
              <a:gd name="connsiteY57-5692" fmla="*/ 2787545 h 6858000"/>
              <a:gd name="connsiteX58-5693" fmla="*/ 5411130 w 6128435"/>
              <a:gd name="connsiteY58-5694" fmla="*/ 2788640 h 6858000"/>
              <a:gd name="connsiteX59-5695" fmla="*/ 5416439 w 6128435"/>
              <a:gd name="connsiteY59-5696" fmla="*/ 2805666 h 6858000"/>
              <a:gd name="connsiteX60-5697" fmla="*/ 5416589 w 6128435"/>
              <a:gd name="connsiteY60-5698" fmla="*/ 2810822 h 6858000"/>
              <a:gd name="connsiteX61-5699" fmla="*/ 5418542 w 6128435"/>
              <a:gd name="connsiteY61-5700" fmla="*/ 2817745 h 6858000"/>
              <a:gd name="connsiteX62-5701" fmla="*/ 5418847 w 6128435"/>
              <a:gd name="connsiteY62-5702" fmla="*/ 2817825 h 6858000"/>
              <a:gd name="connsiteX63-5703" fmla="*/ 5423364 w 6128435"/>
              <a:gd name="connsiteY63-5704" fmla="*/ 2858292 h 6858000"/>
              <a:gd name="connsiteX64-5705" fmla="*/ 5479298 w 6128435"/>
              <a:gd name="connsiteY64-5706" fmla="*/ 2947791 h 6858000"/>
              <a:gd name="connsiteX65-5707" fmla="*/ 5481770 w 6128435"/>
              <a:gd name="connsiteY65-5708" fmla="*/ 2951352 h 6858000"/>
              <a:gd name="connsiteX66-5709" fmla="*/ 5481013 w 6128435"/>
              <a:gd name="connsiteY66-5710" fmla="*/ 2973461 h 6858000"/>
              <a:gd name="connsiteX67-5711" fmla="*/ 5482045 w 6128435"/>
              <a:gd name="connsiteY67-5712" fmla="*/ 2984371 h 6858000"/>
              <a:gd name="connsiteX68-5713" fmla="*/ 5479405 w 6128435"/>
              <a:gd name="connsiteY68-5714" fmla="*/ 2988507 h 6858000"/>
              <a:gd name="connsiteX69-5715" fmla="*/ 5482415 w 6128435"/>
              <a:gd name="connsiteY69-5716" fmla="*/ 3004079 h 6858000"/>
              <a:gd name="connsiteX70-5717" fmla="*/ 5483865 w 6128435"/>
              <a:gd name="connsiteY70-5718" fmla="*/ 3005467 h 6858000"/>
              <a:gd name="connsiteX71-5719" fmla="*/ 5482236 w 6128435"/>
              <a:gd name="connsiteY71-5720" fmla="*/ 3019791 h 6858000"/>
              <a:gd name="connsiteX72-5721" fmla="*/ 5475895 w 6128435"/>
              <a:gd name="connsiteY72-5722" fmla="*/ 3033578 h 6858000"/>
              <a:gd name="connsiteX73-5723" fmla="*/ 5477595 w 6128435"/>
              <a:gd name="connsiteY73-5724" fmla="*/ 3250534 h 6858000"/>
              <a:gd name="connsiteX74-5725" fmla="*/ 5532836 w 6128435"/>
              <a:gd name="connsiteY74-5726" fmla="*/ 3353840 h 6858000"/>
              <a:gd name="connsiteX75-5727" fmla="*/ 5561229 w 6128435"/>
              <a:gd name="connsiteY75-5728" fmla="*/ 3395784 h 6858000"/>
              <a:gd name="connsiteX76-5729" fmla="*/ 5589758 w 6128435"/>
              <a:gd name="connsiteY76-5730" fmla="*/ 3506453 h 6858000"/>
              <a:gd name="connsiteX77-5731" fmla="*/ 5596144 w 6128435"/>
              <a:gd name="connsiteY77-5732" fmla="*/ 3534624 h 6858000"/>
              <a:gd name="connsiteX78-5733" fmla="*/ 5597750 w 6128435"/>
              <a:gd name="connsiteY78-5734" fmla="*/ 3534129 h 6858000"/>
              <a:gd name="connsiteX79-5735" fmla="*/ 5599700 w 6128435"/>
              <a:gd name="connsiteY79-5736" fmla="*/ 3547221 h 6858000"/>
              <a:gd name="connsiteX80-5737" fmla="*/ 5615031 w 6128435"/>
              <a:gd name="connsiteY80-5738" fmla="*/ 3557482 h 6858000"/>
              <a:gd name="connsiteX81-5739" fmla="*/ 5618377 w 6128435"/>
              <a:gd name="connsiteY81-5740" fmla="*/ 3588431 h 6858000"/>
              <a:gd name="connsiteX82-5741" fmla="*/ 5612155 w 6128435"/>
              <a:gd name="connsiteY82-5742" fmla="*/ 3589869 h 6858000"/>
              <a:gd name="connsiteX83-5743" fmla="*/ 5620843 w 6128435"/>
              <a:gd name="connsiteY83-5744" fmla="*/ 3606745 h 6858000"/>
              <a:gd name="connsiteX84-5745" fmla="*/ 5655472 w 6128435"/>
              <a:gd name="connsiteY84-5746" fmla="*/ 3678877 h 6858000"/>
              <a:gd name="connsiteX85-5747" fmla="*/ 5680448 w 6128435"/>
              <a:gd name="connsiteY85-5748" fmla="*/ 3717760 h 6858000"/>
              <a:gd name="connsiteX86-5749" fmla="*/ 5683015 w 6128435"/>
              <a:gd name="connsiteY86-5750" fmla="*/ 3762025 h 6858000"/>
              <a:gd name="connsiteX87-5751" fmla="*/ 5696643 w 6128435"/>
              <a:gd name="connsiteY87-5752" fmla="*/ 3773888 h 6858000"/>
              <a:gd name="connsiteX88-5753" fmla="*/ 5699203 w 6128435"/>
              <a:gd name="connsiteY88-5754" fmla="*/ 3775823 h 6858000"/>
              <a:gd name="connsiteX89-5755" fmla="*/ 5704824 w 6128435"/>
              <a:gd name="connsiteY89-5756" fmla="*/ 3785966 h 6858000"/>
              <a:gd name="connsiteX90-5757" fmla="*/ 5712204 w 6128435"/>
              <a:gd name="connsiteY90-5758" fmla="*/ 3785830 h 6858000"/>
              <a:gd name="connsiteX91-5759" fmla="*/ 5724816 w 6128435"/>
              <a:gd name="connsiteY91-5760" fmla="*/ 3798949 h 6858000"/>
              <a:gd name="connsiteX92-5761" fmla="*/ 5733539 w 6128435"/>
              <a:gd name="connsiteY92-5762" fmla="*/ 3818457 h 6858000"/>
              <a:gd name="connsiteX93-5763" fmla="*/ 5768491 w 6128435"/>
              <a:gd name="connsiteY93-5764" fmla="*/ 3914399 h 6858000"/>
              <a:gd name="connsiteX94-5765" fmla="*/ 5793123 w 6128435"/>
              <a:gd name="connsiteY94-5766" fmla="*/ 3969952 h 6858000"/>
              <a:gd name="connsiteX95-5767" fmla="*/ 5808321 w 6128435"/>
              <a:gd name="connsiteY95-5768" fmla="*/ 3988153 h 6858000"/>
              <a:gd name="connsiteX96-5769" fmla="*/ 5825621 w 6128435"/>
              <a:gd name="connsiteY96-5770" fmla="*/ 4015525 h 6858000"/>
              <a:gd name="connsiteX97-5771" fmla="*/ 5860672 w 6128435"/>
              <a:gd name="connsiteY97-5772" fmla="*/ 4061579 h 6858000"/>
              <a:gd name="connsiteX98-5773" fmla="*/ 5872173 w 6128435"/>
              <a:gd name="connsiteY98-5774" fmla="*/ 4088497 h 6858000"/>
              <a:gd name="connsiteX99-5775" fmla="*/ 5883705 w 6128435"/>
              <a:gd name="connsiteY99-5776" fmla="*/ 4101899 h 6858000"/>
              <a:gd name="connsiteX100-5777" fmla="*/ 5885314 w 6128435"/>
              <a:gd name="connsiteY100-5778" fmla="*/ 4108387 h 6858000"/>
              <a:gd name="connsiteX101-5779" fmla="*/ 5894095 w 6128435"/>
              <a:gd name="connsiteY101-5780" fmla="*/ 4128857 h 6858000"/>
              <a:gd name="connsiteX102-5781" fmla="*/ 5898339 w 6128435"/>
              <a:gd name="connsiteY102-5782" fmla="*/ 4140800 h 6858000"/>
              <a:gd name="connsiteX103-5783" fmla="*/ 5899734 w 6128435"/>
              <a:gd name="connsiteY103-5784" fmla="*/ 4145632 h 6858000"/>
              <a:gd name="connsiteX104-5785" fmla="*/ 5897098 w 6128435"/>
              <a:gd name="connsiteY104-5786" fmla="*/ 4157819 h 6858000"/>
              <a:gd name="connsiteX105-5787" fmla="*/ 5903513 w 6128435"/>
              <a:gd name="connsiteY105-5788" fmla="*/ 4187661 h 6858000"/>
              <a:gd name="connsiteX106-5789" fmla="*/ 5917114 w 6128435"/>
              <a:gd name="connsiteY106-5790" fmla="*/ 4213096 h 6858000"/>
              <a:gd name="connsiteX107-5791" fmla="*/ 5921153 w 6128435"/>
              <a:gd name="connsiteY107-5792" fmla="*/ 4236222 h 6858000"/>
              <a:gd name="connsiteX108-5793" fmla="*/ 5924233 w 6128435"/>
              <a:gd name="connsiteY108-5794" fmla="*/ 4242060 h 6858000"/>
              <a:gd name="connsiteX109-5795" fmla="*/ 5928910 w 6128435"/>
              <a:gd name="connsiteY109-5796" fmla="*/ 4300973 h 6858000"/>
              <a:gd name="connsiteX110-5797" fmla="*/ 5939320 w 6128435"/>
              <a:gd name="connsiteY110-5798" fmla="*/ 4340435 h 6858000"/>
              <a:gd name="connsiteX111-5799" fmla="*/ 5946705 w 6128435"/>
              <a:gd name="connsiteY111-5800" fmla="*/ 4428051 h 6858000"/>
              <a:gd name="connsiteX112-5801" fmla="*/ 5949261 w 6128435"/>
              <a:gd name="connsiteY112-5802" fmla="*/ 4449185 h 6858000"/>
              <a:gd name="connsiteX113-5803" fmla="*/ 5957504 w 6128435"/>
              <a:gd name="connsiteY113-5804" fmla="*/ 4465911 h 6858000"/>
              <a:gd name="connsiteX114-5805" fmla="*/ 5964689 w 6128435"/>
              <a:gd name="connsiteY114-5806" fmla="*/ 4468532 h 6858000"/>
              <a:gd name="connsiteX115-5807" fmla="*/ 5967062 w 6128435"/>
              <a:gd name="connsiteY115-5808" fmla="*/ 4479923 h 6858000"/>
              <a:gd name="connsiteX116-5809" fmla="*/ 5968960 w 6128435"/>
              <a:gd name="connsiteY116-5810" fmla="*/ 4482655 h 6858000"/>
              <a:gd name="connsiteX117-5811" fmla="*/ 5978567 w 6128435"/>
              <a:gd name="connsiteY117-5812" fmla="*/ 4498605 h 6858000"/>
              <a:gd name="connsiteX118-5813" fmla="*/ 5980106 w 6128435"/>
              <a:gd name="connsiteY118-5814" fmla="*/ 4585087 h 6858000"/>
              <a:gd name="connsiteX119-5815" fmla="*/ 5998138 w 6128435"/>
              <a:gd name="connsiteY119-5816" fmla="*/ 4697518 h 6858000"/>
              <a:gd name="connsiteX120-5817" fmla="*/ 6013516 w 6128435"/>
              <a:gd name="connsiteY120-5818" fmla="*/ 4786619 h 6858000"/>
              <a:gd name="connsiteX121-5819" fmla="*/ 6025404 w 6128435"/>
              <a:gd name="connsiteY121-5820" fmla="*/ 4858148 h 6858000"/>
              <a:gd name="connsiteX122-5821" fmla="*/ 6007749 w 6128435"/>
              <a:gd name="connsiteY122-5822" fmla="*/ 4964715 h 6858000"/>
              <a:gd name="connsiteX123-5823" fmla="*/ 6005269 w 6128435"/>
              <a:gd name="connsiteY123-5824" fmla="*/ 5150567 h 6858000"/>
              <a:gd name="connsiteX124-5825" fmla="*/ 6001127 w 6128435"/>
              <a:gd name="connsiteY124-5826" fmla="*/ 5164609 h 6858000"/>
              <a:gd name="connsiteX125-5827" fmla="*/ 5996647 w 6128435"/>
              <a:gd name="connsiteY125-5828" fmla="*/ 5185640 h 6858000"/>
              <a:gd name="connsiteX126-5829" fmla="*/ 5998514 w 6128435"/>
              <a:gd name="connsiteY126-5830" fmla="*/ 5189673 h 6858000"/>
              <a:gd name="connsiteX127-5831" fmla="*/ 5995970 w 6128435"/>
              <a:gd name="connsiteY127-5832" fmla="*/ 5221547 h 6858000"/>
              <a:gd name="connsiteX128-5833" fmla="*/ 5997218 w 6128435"/>
              <a:gd name="connsiteY128-5834" fmla="*/ 5222031 h 6858000"/>
              <a:gd name="connsiteX129-5835" fmla="*/ 6002116 w 6128435"/>
              <a:gd name="connsiteY129-5836" fmla="*/ 5231223 h 6858000"/>
              <a:gd name="connsiteX130-5837" fmla="*/ 6008541 w 6128435"/>
              <a:gd name="connsiteY130-5838" fmla="*/ 5248680 h 6858000"/>
              <a:gd name="connsiteX131-5839" fmla="*/ 6039260 w 6128435"/>
              <a:gd name="connsiteY131-5840" fmla="*/ 5289518 h 6858000"/>
              <a:gd name="connsiteX132-5841" fmla="*/ 6036748 w 6128435"/>
              <a:gd name="connsiteY132-5842" fmla="*/ 5322752 h 6858000"/>
              <a:gd name="connsiteX133-5843" fmla="*/ 6036943 w 6128435"/>
              <a:gd name="connsiteY133-5844" fmla="*/ 5329480 h 6858000"/>
              <a:gd name="connsiteX134-5845" fmla="*/ 6037236 w 6128435"/>
              <a:gd name="connsiteY134-5846" fmla="*/ 5329634 h 6858000"/>
              <a:gd name="connsiteX135-5847" fmla="*/ 6038019 w 6128435"/>
              <a:gd name="connsiteY135-5848" fmla="*/ 5336764 h 6858000"/>
              <a:gd name="connsiteX136-5849" fmla="*/ 6037298 w 6128435"/>
              <a:gd name="connsiteY136-5850" fmla="*/ 5341753 h 6858000"/>
              <a:gd name="connsiteX137-5851" fmla="*/ 6037677 w 6128435"/>
              <a:gd name="connsiteY137-5852" fmla="*/ 5354807 h 6858000"/>
              <a:gd name="connsiteX138-5853" fmla="*/ 6039728 w 6128435"/>
              <a:gd name="connsiteY138-5854" fmla="*/ 5359416 h 6858000"/>
              <a:gd name="connsiteX139-5855" fmla="*/ 6043311 w 6128435"/>
              <a:gd name="connsiteY139-5856" fmla="*/ 5361407 h 6858000"/>
              <a:gd name="connsiteX140-5857" fmla="*/ 6042954 w 6128435"/>
              <a:gd name="connsiteY140-5858" fmla="*/ 5362576 h 6858000"/>
              <a:gd name="connsiteX141-5859" fmla="*/ 6053435 w 6128435"/>
              <a:gd name="connsiteY141-5860" fmla="*/ 5387547 h 6858000"/>
              <a:gd name="connsiteX142-5861" fmla="*/ 6065933 w 6128435"/>
              <a:gd name="connsiteY142-5862" fmla="*/ 5443002 h 6858000"/>
              <a:gd name="connsiteX143-5863" fmla="*/ 6068640 w 6128435"/>
              <a:gd name="connsiteY143-5864" fmla="*/ 5474503 h 6858000"/>
              <a:gd name="connsiteX144-5865" fmla="*/ 6080922 w 6128435"/>
              <a:gd name="connsiteY144-5866" fmla="*/ 5561070 h 6858000"/>
              <a:gd name="connsiteX145-5867" fmla="*/ 6096949 w 6128435"/>
              <a:gd name="connsiteY145-5868" fmla="*/ 5648179 h 6858000"/>
              <a:gd name="connsiteX146-5869" fmla="*/ 6125703 w 6128435"/>
              <a:gd name="connsiteY146-5870" fmla="*/ 5692894 h 6858000"/>
              <a:gd name="connsiteX147-5871" fmla="*/ 6126670 w 6128435"/>
              <a:gd name="connsiteY147-5872" fmla="*/ 5697882 h 6858000"/>
              <a:gd name="connsiteX148-5873" fmla="*/ 6124061 w 6128435"/>
              <a:gd name="connsiteY148-5874" fmla="*/ 5710294 h 6858000"/>
              <a:gd name="connsiteX149-5875" fmla="*/ 6122213 w 6128435"/>
              <a:gd name="connsiteY149-5876" fmla="*/ 5714762 h 6858000"/>
              <a:gd name="connsiteX150-5877" fmla="*/ 6121353 w 6128435"/>
              <a:gd name="connsiteY150-5878" fmla="*/ 5721725 h 6858000"/>
              <a:gd name="connsiteX151-5879" fmla="*/ 6121607 w 6128435"/>
              <a:gd name="connsiteY151-5880" fmla="*/ 5721959 h 6858000"/>
              <a:gd name="connsiteX152-5881" fmla="*/ 6120262 w 6128435"/>
              <a:gd name="connsiteY152-5882" fmla="*/ 5728358 h 6858000"/>
              <a:gd name="connsiteX153-5883" fmla="*/ 6110194 w 6128435"/>
              <a:gd name="connsiteY153-5884" fmla="*/ 5758853 h 6858000"/>
              <a:gd name="connsiteX154-5885" fmla="*/ 6127519 w 6128435"/>
              <a:gd name="connsiteY154-5886" fmla="*/ 5865775 h 6858000"/>
              <a:gd name="connsiteX155-5887" fmla="*/ 6128435 w 6128435"/>
              <a:gd name="connsiteY155-5888" fmla="*/ 5870164 h 6858000"/>
              <a:gd name="connsiteX156-5889" fmla="*/ 6119217 w 6128435"/>
              <a:gd name="connsiteY156-5890" fmla="*/ 5888542 h 6858000"/>
              <a:gd name="connsiteX157-5891" fmla="*/ 6115966 w 6128435"/>
              <a:gd name="connsiteY157-5892" fmla="*/ 5898387 h 6858000"/>
              <a:gd name="connsiteX158-5893" fmla="*/ 6111924 w 6128435"/>
              <a:gd name="connsiteY158-5894" fmla="*/ 5900444 h 6858000"/>
              <a:gd name="connsiteX159-5895" fmla="*/ 6108716 w 6128435"/>
              <a:gd name="connsiteY159-5896" fmla="*/ 5915345 h 6858000"/>
              <a:gd name="connsiteX160-5897" fmla="*/ 6109524 w 6128435"/>
              <a:gd name="connsiteY160-5898" fmla="*/ 5917328 h 6858000"/>
              <a:gd name="connsiteX161-5899" fmla="*/ 6102493 w 6128435"/>
              <a:gd name="connsiteY161-5900" fmla="*/ 5928602 h 6858000"/>
              <a:gd name="connsiteX162-5901" fmla="*/ 6056863 w 6128435"/>
              <a:gd name="connsiteY162-5902" fmla="*/ 6000643 h 6858000"/>
              <a:gd name="connsiteX163-5903" fmla="*/ 6045436 w 6128435"/>
              <a:gd name="connsiteY163-5904" fmla="*/ 6124480 h 6858000"/>
              <a:gd name="connsiteX164-5905" fmla="*/ 6030489 w 6128435"/>
              <a:gd name="connsiteY164-5906" fmla="*/ 6317666 h 6858000"/>
              <a:gd name="connsiteX165-5907" fmla="*/ 6007492 w 6128435"/>
              <a:gd name="connsiteY165-5908" fmla="*/ 6440818 h 6858000"/>
              <a:gd name="connsiteX166-5909" fmla="*/ 6009467 w 6128435"/>
              <a:gd name="connsiteY166-5910" fmla="*/ 6487076 h 6858000"/>
              <a:gd name="connsiteX167-5911" fmla="*/ 5995064 w 6128435"/>
              <a:gd name="connsiteY167-5912" fmla="*/ 6540791 h 6858000"/>
              <a:gd name="connsiteX168-5913" fmla="*/ 5996309 w 6128435"/>
              <a:gd name="connsiteY168-5914" fmla="*/ 6543961 h 6858000"/>
              <a:gd name="connsiteX169-5915" fmla="*/ 5996048 w 6128435"/>
              <a:gd name="connsiteY169-5916" fmla="*/ 6555444 h 6858000"/>
              <a:gd name="connsiteX170-5917" fmla="*/ 6002524 w 6128435"/>
              <a:gd name="connsiteY170-5918" fmla="*/ 6560188 h 6858000"/>
              <a:gd name="connsiteX171-5919" fmla="*/ 6006823 w 6128435"/>
              <a:gd name="connsiteY171-5920" fmla="*/ 6578546 h 6858000"/>
              <a:gd name="connsiteX172-5921" fmla="*/ 6004510 w 6128435"/>
              <a:gd name="connsiteY172-5922" fmla="*/ 6599256 h 6858000"/>
              <a:gd name="connsiteX173-5923" fmla="*/ 5986207 w 6128435"/>
              <a:gd name="connsiteY173-5924" fmla="*/ 6695855 h 6858000"/>
              <a:gd name="connsiteX174-5925" fmla="*/ 5979428 w 6128435"/>
              <a:gd name="connsiteY174-5926" fmla="*/ 6754678 h 6858000"/>
              <a:gd name="connsiteX175-5927" fmla="*/ 5983398 w 6128435"/>
              <a:gd name="connsiteY175-5928" fmla="*/ 6778641 h 6858000"/>
              <a:gd name="connsiteX176-5929" fmla="*/ 5984543 w 6128435"/>
              <a:gd name="connsiteY176-5930" fmla="*/ 6811016 h 6858000"/>
              <a:gd name="connsiteX177-5931" fmla="*/ 5981802 w 6128435"/>
              <a:gd name="connsiteY177-5932" fmla="*/ 6838578 h 6858000"/>
              <a:gd name="connsiteX178-5933" fmla="*/ 5979671 w 6128435"/>
              <a:gd name="connsiteY178-5934" fmla="*/ 6858000 h 6858000"/>
              <a:gd name="connsiteX179-5935" fmla="*/ 0 w 6128435"/>
              <a:gd name="connsiteY179-5936" fmla="*/ 6858000 h 6858000"/>
              <a:gd name="connsiteX180-5937" fmla="*/ 0 w 6128435"/>
              <a:gd name="connsiteY180-5938" fmla="*/ 0 h 6858000"/>
              <a:gd name="connsiteX0-5939" fmla="*/ 0 w 6128435"/>
              <a:gd name="connsiteY0-5940" fmla="*/ 0 h 6858000"/>
              <a:gd name="connsiteX1-5941" fmla="*/ 4965888 w 6128435"/>
              <a:gd name="connsiteY1-5942" fmla="*/ 0 h 6858000"/>
              <a:gd name="connsiteX2-5943" fmla="*/ 4967767 w 6128435"/>
              <a:gd name="connsiteY2-5944" fmla="*/ 7930 h 6858000"/>
              <a:gd name="connsiteX3-5945" fmla="*/ 4979444 w 6128435"/>
              <a:gd name="connsiteY3-5946" fmla="*/ 43921 h 6858000"/>
              <a:gd name="connsiteX4-5947" fmla="*/ 5021173 w 6128435"/>
              <a:gd name="connsiteY4-5948" fmla="*/ 123738 h 6858000"/>
              <a:gd name="connsiteX5-5949" fmla="*/ 5075458 w 6128435"/>
              <a:gd name="connsiteY5-5950" fmla="*/ 264355 h 6858000"/>
              <a:gd name="connsiteX6-5951" fmla="*/ 5081175 w 6128435"/>
              <a:gd name="connsiteY6-5952" fmla="*/ 277448 h 6858000"/>
              <a:gd name="connsiteX7-5953" fmla="*/ 5097011 w 6128435"/>
              <a:gd name="connsiteY7-5954" fmla="*/ 355616 h 6858000"/>
              <a:gd name="connsiteX8-5955" fmla="*/ 5130982 w 6128435"/>
              <a:gd name="connsiteY8-5956" fmla="*/ 412030 h 6858000"/>
              <a:gd name="connsiteX9-5957" fmla="*/ 5153000 w 6128435"/>
              <a:gd name="connsiteY9-5958" fmla="*/ 507134 h 6858000"/>
              <a:gd name="connsiteX10-5959" fmla="*/ 5171282 w 6128435"/>
              <a:gd name="connsiteY10-5960" fmla="*/ 602071 h 6858000"/>
              <a:gd name="connsiteX11-5961" fmla="*/ 5176196 w 6128435"/>
              <a:gd name="connsiteY11-5962" fmla="*/ 636822 h 6858000"/>
              <a:gd name="connsiteX12-5963" fmla="*/ 5201957 w 6128435"/>
              <a:gd name="connsiteY12-5964" fmla="*/ 736835 h 6858000"/>
              <a:gd name="connsiteX13-5965" fmla="*/ 5185452 w 6128435"/>
              <a:gd name="connsiteY13-5966" fmla="*/ 745392 h 6858000"/>
              <a:gd name="connsiteX14-5967" fmla="*/ 5189051 w 6128435"/>
              <a:gd name="connsiteY14-5968" fmla="*/ 782518 h 6858000"/>
              <a:gd name="connsiteX15-5969" fmla="*/ 5210428 w 6128435"/>
              <a:gd name="connsiteY15-5970" fmla="*/ 815772 h 6858000"/>
              <a:gd name="connsiteX16-5971" fmla="*/ 5221088 w 6128435"/>
              <a:gd name="connsiteY16-5972" fmla="*/ 860193 h 6858000"/>
              <a:gd name="connsiteX17-5973" fmla="*/ 5227653 w 6128435"/>
              <a:gd name="connsiteY17-5974" fmla="*/ 886709 h 6858000"/>
              <a:gd name="connsiteX18-5975" fmla="*/ 5230806 w 6128435"/>
              <a:gd name="connsiteY18-5976" fmla="*/ 961354 h 6858000"/>
              <a:gd name="connsiteX19-5977" fmla="*/ 5201018 w 6128435"/>
              <a:gd name="connsiteY19-5978" fmla="*/ 1095027 h 6858000"/>
              <a:gd name="connsiteX20-5979" fmla="*/ 5202153 w 6128435"/>
              <a:gd name="connsiteY20-5980" fmla="*/ 1133224 h 6858000"/>
              <a:gd name="connsiteX21-5981" fmla="*/ 5207370 w 6128435"/>
              <a:gd name="connsiteY21-5982" fmla="*/ 1138097 h 6858000"/>
              <a:gd name="connsiteX22-5983" fmla="*/ 5189234 w 6128435"/>
              <a:gd name="connsiteY22-5984" fmla="*/ 1193495 h 6858000"/>
              <a:gd name="connsiteX23-5985" fmla="*/ 5202769 w 6128435"/>
              <a:gd name="connsiteY23-5986" fmla="*/ 1269450 h 6858000"/>
              <a:gd name="connsiteX24-5987" fmla="*/ 5225968 w 6128435"/>
              <a:gd name="connsiteY24-5988" fmla="*/ 1357994 h 6858000"/>
              <a:gd name="connsiteX25-5989" fmla="*/ 5233819 w 6128435"/>
              <a:gd name="connsiteY25-5990" fmla="*/ 1380922 h 6858000"/>
              <a:gd name="connsiteX26-5991" fmla="*/ 5237226 w 6128435"/>
              <a:gd name="connsiteY26-5992" fmla="*/ 1441327 h 6858000"/>
              <a:gd name="connsiteX27-5993" fmla="*/ 5244434 w 6128435"/>
              <a:gd name="connsiteY27-5994" fmla="*/ 1580810 h 6858000"/>
              <a:gd name="connsiteX28-5995" fmla="*/ 5251453 w 6128435"/>
              <a:gd name="connsiteY28-5996" fmla="*/ 1583934 h 6858000"/>
              <a:gd name="connsiteX29-5997" fmla="*/ 5253136 w 6128435"/>
              <a:gd name="connsiteY29-5998" fmla="*/ 1595457 h 6858000"/>
              <a:gd name="connsiteX30-5999" fmla="*/ 5254863 w 6128435"/>
              <a:gd name="connsiteY30-6000" fmla="*/ 1598311 h 6858000"/>
              <a:gd name="connsiteX31-6001" fmla="*/ 5263491 w 6128435"/>
              <a:gd name="connsiteY31-6002" fmla="*/ 1642938 h 6858000"/>
              <a:gd name="connsiteX32-6003" fmla="*/ 5261314 w 6128435"/>
              <a:gd name="connsiteY32-6004" fmla="*/ 1689177 h 6858000"/>
              <a:gd name="connsiteX33-6005" fmla="*/ 5259788 w 6128435"/>
              <a:gd name="connsiteY33-6006" fmla="*/ 1768516 h 6858000"/>
              <a:gd name="connsiteX34-6007" fmla="*/ 5272526 w 6128435"/>
              <a:gd name="connsiteY34-6008" fmla="*/ 1936940 h 6858000"/>
              <a:gd name="connsiteX35-6009" fmla="*/ 5252592 w 6128435"/>
              <a:gd name="connsiteY35-6010" fmla="*/ 2092210 h 6858000"/>
              <a:gd name="connsiteX36-6011" fmla="*/ 5264303 w 6128435"/>
              <a:gd name="connsiteY36-6012" fmla="*/ 2225157 h 6858000"/>
              <a:gd name="connsiteX37-6013" fmla="*/ 5254949 w 6128435"/>
              <a:gd name="connsiteY37-6014" fmla="*/ 2236160 h 6858000"/>
              <a:gd name="connsiteX38-6015" fmla="*/ 5250104 w 6128435"/>
              <a:gd name="connsiteY38-6016" fmla="*/ 2249166 h 6858000"/>
              <a:gd name="connsiteX39-6017" fmla="*/ 5251214 w 6128435"/>
              <a:gd name="connsiteY39-6018" fmla="*/ 2250944 h 6858000"/>
              <a:gd name="connsiteX40-6019" fmla="*/ 5250644 w 6128435"/>
              <a:gd name="connsiteY40-6020" fmla="*/ 2266619 h 6858000"/>
              <a:gd name="connsiteX41-6021" fmla="*/ 5247111 w 6128435"/>
              <a:gd name="connsiteY41-6022" fmla="*/ 2269679 h 6858000"/>
              <a:gd name="connsiteX42-6023" fmla="*/ 5245653 w 6128435"/>
              <a:gd name="connsiteY42-6024" fmla="*/ 2280317 h 6858000"/>
              <a:gd name="connsiteX43-6025" fmla="*/ 5239901 w 6128435"/>
              <a:gd name="connsiteY43-6026" fmla="*/ 2300961 h 6858000"/>
              <a:gd name="connsiteX44-6027" fmla="*/ 5241522 w 6128435"/>
              <a:gd name="connsiteY44-6028" fmla="*/ 2305114 h 6858000"/>
              <a:gd name="connsiteX45-6029" fmla="*/ 5237050 w 6128435"/>
              <a:gd name="connsiteY45-6030" fmla="*/ 2336703 h 6858000"/>
              <a:gd name="connsiteX46-6031" fmla="*/ 5238267 w 6128435"/>
              <a:gd name="connsiteY46-6032" fmla="*/ 2337277 h 6858000"/>
              <a:gd name="connsiteX47-6033" fmla="*/ 5242602 w 6128435"/>
              <a:gd name="connsiteY47-6034" fmla="*/ 2346782 h 6858000"/>
              <a:gd name="connsiteX48-6035" fmla="*/ 5271650 w 6128435"/>
              <a:gd name="connsiteY48-6036" fmla="*/ 2440467 h 6858000"/>
              <a:gd name="connsiteX49-6037" fmla="*/ 5271438 w 6128435"/>
              <a:gd name="connsiteY49-6038" fmla="*/ 2447186 h 6858000"/>
              <a:gd name="connsiteX50-6039" fmla="*/ 5271722 w 6128435"/>
              <a:gd name="connsiteY50-6040" fmla="*/ 2447359 h 6858000"/>
              <a:gd name="connsiteX51-6041" fmla="*/ 5272069 w 6128435"/>
              <a:gd name="connsiteY51-6042" fmla="*/ 2454523 h 6858000"/>
              <a:gd name="connsiteX52-6043" fmla="*/ 5271049 w 6128435"/>
              <a:gd name="connsiteY52-6044" fmla="*/ 2459442 h 6858000"/>
              <a:gd name="connsiteX53-6045" fmla="*/ 5307538 w 6128435"/>
              <a:gd name="connsiteY53-6046" fmla="*/ 2514685 h 6858000"/>
              <a:gd name="connsiteX54-6047" fmla="*/ 5337604 w 6128435"/>
              <a:gd name="connsiteY54-6048" fmla="*/ 2597632 h 6858000"/>
              <a:gd name="connsiteX55-6049" fmla="*/ 5407503 w 6128435"/>
              <a:gd name="connsiteY55-6050" fmla="*/ 2786290 h 6858000"/>
              <a:gd name="connsiteX56-6051" fmla="*/ 5407356 w 6128435"/>
              <a:gd name="connsiteY56-6052" fmla="*/ 2787545 h 6858000"/>
              <a:gd name="connsiteX57-6053" fmla="*/ 5411130 w 6128435"/>
              <a:gd name="connsiteY57-6054" fmla="*/ 2788640 h 6858000"/>
              <a:gd name="connsiteX58-6055" fmla="*/ 5416439 w 6128435"/>
              <a:gd name="connsiteY58-6056" fmla="*/ 2805666 h 6858000"/>
              <a:gd name="connsiteX59-6057" fmla="*/ 5416589 w 6128435"/>
              <a:gd name="connsiteY59-6058" fmla="*/ 2810822 h 6858000"/>
              <a:gd name="connsiteX60-6059" fmla="*/ 5418542 w 6128435"/>
              <a:gd name="connsiteY60-6060" fmla="*/ 2817745 h 6858000"/>
              <a:gd name="connsiteX61-6061" fmla="*/ 5418847 w 6128435"/>
              <a:gd name="connsiteY61-6062" fmla="*/ 2817825 h 6858000"/>
              <a:gd name="connsiteX62-6063" fmla="*/ 5423364 w 6128435"/>
              <a:gd name="connsiteY62-6064" fmla="*/ 2858292 h 6858000"/>
              <a:gd name="connsiteX63-6065" fmla="*/ 5479298 w 6128435"/>
              <a:gd name="connsiteY63-6066" fmla="*/ 2947791 h 6858000"/>
              <a:gd name="connsiteX64-6067" fmla="*/ 5481770 w 6128435"/>
              <a:gd name="connsiteY64-6068" fmla="*/ 2951352 h 6858000"/>
              <a:gd name="connsiteX65-6069" fmla="*/ 5481013 w 6128435"/>
              <a:gd name="connsiteY65-6070" fmla="*/ 2973461 h 6858000"/>
              <a:gd name="connsiteX66-6071" fmla="*/ 5482045 w 6128435"/>
              <a:gd name="connsiteY66-6072" fmla="*/ 2984371 h 6858000"/>
              <a:gd name="connsiteX67-6073" fmla="*/ 5479405 w 6128435"/>
              <a:gd name="connsiteY67-6074" fmla="*/ 2988507 h 6858000"/>
              <a:gd name="connsiteX68-6075" fmla="*/ 5482415 w 6128435"/>
              <a:gd name="connsiteY68-6076" fmla="*/ 3004079 h 6858000"/>
              <a:gd name="connsiteX69-6077" fmla="*/ 5483865 w 6128435"/>
              <a:gd name="connsiteY69-6078" fmla="*/ 3005467 h 6858000"/>
              <a:gd name="connsiteX70-6079" fmla="*/ 5482236 w 6128435"/>
              <a:gd name="connsiteY70-6080" fmla="*/ 3019791 h 6858000"/>
              <a:gd name="connsiteX71-6081" fmla="*/ 5475895 w 6128435"/>
              <a:gd name="connsiteY71-6082" fmla="*/ 3033578 h 6858000"/>
              <a:gd name="connsiteX72-6083" fmla="*/ 5477595 w 6128435"/>
              <a:gd name="connsiteY72-6084" fmla="*/ 3250534 h 6858000"/>
              <a:gd name="connsiteX73-6085" fmla="*/ 5532836 w 6128435"/>
              <a:gd name="connsiteY73-6086" fmla="*/ 3353840 h 6858000"/>
              <a:gd name="connsiteX74-6087" fmla="*/ 5561229 w 6128435"/>
              <a:gd name="connsiteY74-6088" fmla="*/ 3395784 h 6858000"/>
              <a:gd name="connsiteX75-6089" fmla="*/ 5589758 w 6128435"/>
              <a:gd name="connsiteY75-6090" fmla="*/ 3506453 h 6858000"/>
              <a:gd name="connsiteX76-6091" fmla="*/ 5596144 w 6128435"/>
              <a:gd name="connsiteY76-6092" fmla="*/ 3534624 h 6858000"/>
              <a:gd name="connsiteX77-6093" fmla="*/ 5597750 w 6128435"/>
              <a:gd name="connsiteY77-6094" fmla="*/ 3534129 h 6858000"/>
              <a:gd name="connsiteX78-6095" fmla="*/ 5599700 w 6128435"/>
              <a:gd name="connsiteY78-6096" fmla="*/ 3547221 h 6858000"/>
              <a:gd name="connsiteX79-6097" fmla="*/ 5615031 w 6128435"/>
              <a:gd name="connsiteY79-6098" fmla="*/ 3557482 h 6858000"/>
              <a:gd name="connsiteX80-6099" fmla="*/ 5618377 w 6128435"/>
              <a:gd name="connsiteY80-6100" fmla="*/ 3588431 h 6858000"/>
              <a:gd name="connsiteX81-6101" fmla="*/ 5612155 w 6128435"/>
              <a:gd name="connsiteY81-6102" fmla="*/ 3589869 h 6858000"/>
              <a:gd name="connsiteX82-6103" fmla="*/ 5620843 w 6128435"/>
              <a:gd name="connsiteY82-6104" fmla="*/ 3606745 h 6858000"/>
              <a:gd name="connsiteX83-6105" fmla="*/ 5655472 w 6128435"/>
              <a:gd name="connsiteY83-6106" fmla="*/ 3678877 h 6858000"/>
              <a:gd name="connsiteX84-6107" fmla="*/ 5680448 w 6128435"/>
              <a:gd name="connsiteY84-6108" fmla="*/ 3717760 h 6858000"/>
              <a:gd name="connsiteX85-6109" fmla="*/ 5683015 w 6128435"/>
              <a:gd name="connsiteY85-6110" fmla="*/ 3762025 h 6858000"/>
              <a:gd name="connsiteX86-6111" fmla="*/ 5696643 w 6128435"/>
              <a:gd name="connsiteY86-6112" fmla="*/ 3773888 h 6858000"/>
              <a:gd name="connsiteX87-6113" fmla="*/ 5699203 w 6128435"/>
              <a:gd name="connsiteY87-6114" fmla="*/ 3775823 h 6858000"/>
              <a:gd name="connsiteX88-6115" fmla="*/ 5704824 w 6128435"/>
              <a:gd name="connsiteY88-6116" fmla="*/ 3785966 h 6858000"/>
              <a:gd name="connsiteX89-6117" fmla="*/ 5712204 w 6128435"/>
              <a:gd name="connsiteY89-6118" fmla="*/ 3785830 h 6858000"/>
              <a:gd name="connsiteX90-6119" fmla="*/ 5724816 w 6128435"/>
              <a:gd name="connsiteY90-6120" fmla="*/ 3798949 h 6858000"/>
              <a:gd name="connsiteX91-6121" fmla="*/ 5733539 w 6128435"/>
              <a:gd name="connsiteY91-6122" fmla="*/ 3818457 h 6858000"/>
              <a:gd name="connsiteX92-6123" fmla="*/ 5768491 w 6128435"/>
              <a:gd name="connsiteY92-6124" fmla="*/ 3914399 h 6858000"/>
              <a:gd name="connsiteX93-6125" fmla="*/ 5793123 w 6128435"/>
              <a:gd name="connsiteY93-6126" fmla="*/ 3969952 h 6858000"/>
              <a:gd name="connsiteX94-6127" fmla="*/ 5808321 w 6128435"/>
              <a:gd name="connsiteY94-6128" fmla="*/ 3988153 h 6858000"/>
              <a:gd name="connsiteX95-6129" fmla="*/ 5825621 w 6128435"/>
              <a:gd name="connsiteY95-6130" fmla="*/ 4015525 h 6858000"/>
              <a:gd name="connsiteX96-6131" fmla="*/ 5860672 w 6128435"/>
              <a:gd name="connsiteY96-6132" fmla="*/ 4061579 h 6858000"/>
              <a:gd name="connsiteX97-6133" fmla="*/ 5872173 w 6128435"/>
              <a:gd name="connsiteY97-6134" fmla="*/ 4088497 h 6858000"/>
              <a:gd name="connsiteX98-6135" fmla="*/ 5883705 w 6128435"/>
              <a:gd name="connsiteY98-6136" fmla="*/ 4101899 h 6858000"/>
              <a:gd name="connsiteX99-6137" fmla="*/ 5885314 w 6128435"/>
              <a:gd name="connsiteY99-6138" fmla="*/ 4108387 h 6858000"/>
              <a:gd name="connsiteX100-6139" fmla="*/ 5894095 w 6128435"/>
              <a:gd name="connsiteY100-6140" fmla="*/ 4128857 h 6858000"/>
              <a:gd name="connsiteX101-6141" fmla="*/ 5898339 w 6128435"/>
              <a:gd name="connsiteY101-6142" fmla="*/ 4140800 h 6858000"/>
              <a:gd name="connsiteX102-6143" fmla="*/ 5899734 w 6128435"/>
              <a:gd name="connsiteY102-6144" fmla="*/ 4145632 h 6858000"/>
              <a:gd name="connsiteX103-6145" fmla="*/ 5897098 w 6128435"/>
              <a:gd name="connsiteY103-6146" fmla="*/ 4157819 h 6858000"/>
              <a:gd name="connsiteX104-6147" fmla="*/ 5903513 w 6128435"/>
              <a:gd name="connsiteY104-6148" fmla="*/ 4187661 h 6858000"/>
              <a:gd name="connsiteX105-6149" fmla="*/ 5917114 w 6128435"/>
              <a:gd name="connsiteY105-6150" fmla="*/ 4213096 h 6858000"/>
              <a:gd name="connsiteX106-6151" fmla="*/ 5921153 w 6128435"/>
              <a:gd name="connsiteY106-6152" fmla="*/ 4236222 h 6858000"/>
              <a:gd name="connsiteX107-6153" fmla="*/ 5924233 w 6128435"/>
              <a:gd name="connsiteY107-6154" fmla="*/ 4242060 h 6858000"/>
              <a:gd name="connsiteX108-6155" fmla="*/ 5928910 w 6128435"/>
              <a:gd name="connsiteY108-6156" fmla="*/ 4300973 h 6858000"/>
              <a:gd name="connsiteX109-6157" fmla="*/ 5939320 w 6128435"/>
              <a:gd name="connsiteY109-6158" fmla="*/ 4340435 h 6858000"/>
              <a:gd name="connsiteX110-6159" fmla="*/ 5946705 w 6128435"/>
              <a:gd name="connsiteY110-6160" fmla="*/ 4428051 h 6858000"/>
              <a:gd name="connsiteX111-6161" fmla="*/ 5949261 w 6128435"/>
              <a:gd name="connsiteY111-6162" fmla="*/ 4449185 h 6858000"/>
              <a:gd name="connsiteX112-6163" fmla="*/ 5957504 w 6128435"/>
              <a:gd name="connsiteY112-6164" fmla="*/ 4465911 h 6858000"/>
              <a:gd name="connsiteX113-6165" fmla="*/ 5964689 w 6128435"/>
              <a:gd name="connsiteY113-6166" fmla="*/ 4468532 h 6858000"/>
              <a:gd name="connsiteX114-6167" fmla="*/ 5967062 w 6128435"/>
              <a:gd name="connsiteY114-6168" fmla="*/ 4479923 h 6858000"/>
              <a:gd name="connsiteX115-6169" fmla="*/ 5968960 w 6128435"/>
              <a:gd name="connsiteY115-6170" fmla="*/ 4482655 h 6858000"/>
              <a:gd name="connsiteX116-6171" fmla="*/ 5978567 w 6128435"/>
              <a:gd name="connsiteY116-6172" fmla="*/ 4498605 h 6858000"/>
              <a:gd name="connsiteX117-6173" fmla="*/ 5980106 w 6128435"/>
              <a:gd name="connsiteY117-6174" fmla="*/ 4585087 h 6858000"/>
              <a:gd name="connsiteX118-6175" fmla="*/ 5998138 w 6128435"/>
              <a:gd name="connsiteY118-6176" fmla="*/ 4697518 h 6858000"/>
              <a:gd name="connsiteX119-6177" fmla="*/ 6013516 w 6128435"/>
              <a:gd name="connsiteY119-6178" fmla="*/ 4786619 h 6858000"/>
              <a:gd name="connsiteX120-6179" fmla="*/ 6025404 w 6128435"/>
              <a:gd name="connsiteY120-6180" fmla="*/ 4858148 h 6858000"/>
              <a:gd name="connsiteX121-6181" fmla="*/ 6007749 w 6128435"/>
              <a:gd name="connsiteY121-6182" fmla="*/ 4964715 h 6858000"/>
              <a:gd name="connsiteX122-6183" fmla="*/ 6005269 w 6128435"/>
              <a:gd name="connsiteY122-6184" fmla="*/ 5150567 h 6858000"/>
              <a:gd name="connsiteX123-6185" fmla="*/ 6001127 w 6128435"/>
              <a:gd name="connsiteY123-6186" fmla="*/ 5164609 h 6858000"/>
              <a:gd name="connsiteX124-6187" fmla="*/ 5996647 w 6128435"/>
              <a:gd name="connsiteY124-6188" fmla="*/ 5185640 h 6858000"/>
              <a:gd name="connsiteX125-6189" fmla="*/ 5998514 w 6128435"/>
              <a:gd name="connsiteY125-6190" fmla="*/ 5189673 h 6858000"/>
              <a:gd name="connsiteX126-6191" fmla="*/ 5995970 w 6128435"/>
              <a:gd name="connsiteY126-6192" fmla="*/ 5221547 h 6858000"/>
              <a:gd name="connsiteX127-6193" fmla="*/ 5997218 w 6128435"/>
              <a:gd name="connsiteY127-6194" fmla="*/ 5222031 h 6858000"/>
              <a:gd name="connsiteX128-6195" fmla="*/ 6002116 w 6128435"/>
              <a:gd name="connsiteY128-6196" fmla="*/ 5231223 h 6858000"/>
              <a:gd name="connsiteX129-6197" fmla="*/ 6008541 w 6128435"/>
              <a:gd name="connsiteY129-6198" fmla="*/ 5248680 h 6858000"/>
              <a:gd name="connsiteX130-6199" fmla="*/ 6039260 w 6128435"/>
              <a:gd name="connsiteY130-6200" fmla="*/ 5289518 h 6858000"/>
              <a:gd name="connsiteX131-6201" fmla="*/ 6036748 w 6128435"/>
              <a:gd name="connsiteY131-6202" fmla="*/ 5322752 h 6858000"/>
              <a:gd name="connsiteX132-6203" fmla="*/ 6036943 w 6128435"/>
              <a:gd name="connsiteY132-6204" fmla="*/ 5329480 h 6858000"/>
              <a:gd name="connsiteX133-6205" fmla="*/ 6037236 w 6128435"/>
              <a:gd name="connsiteY133-6206" fmla="*/ 5329634 h 6858000"/>
              <a:gd name="connsiteX134-6207" fmla="*/ 6038019 w 6128435"/>
              <a:gd name="connsiteY134-6208" fmla="*/ 5336764 h 6858000"/>
              <a:gd name="connsiteX135-6209" fmla="*/ 6037298 w 6128435"/>
              <a:gd name="connsiteY135-6210" fmla="*/ 5341753 h 6858000"/>
              <a:gd name="connsiteX136-6211" fmla="*/ 6037677 w 6128435"/>
              <a:gd name="connsiteY136-6212" fmla="*/ 5354807 h 6858000"/>
              <a:gd name="connsiteX137-6213" fmla="*/ 6039728 w 6128435"/>
              <a:gd name="connsiteY137-6214" fmla="*/ 5359416 h 6858000"/>
              <a:gd name="connsiteX138-6215" fmla="*/ 6043311 w 6128435"/>
              <a:gd name="connsiteY138-6216" fmla="*/ 5361407 h 6858000"/>
              <a:gd name="connsiteX139-6217" fmla="*/ 6042954 w 6128435"/>
              <a:gd name="connsiteY139-6218" fmla="*/ 5362576 h 6858000"/>
              <a:gd name="connsiteX140-6219" fmla="*/ 6053435 w 6128435"/>
              <a:gd name="connsiteY140-6220" fmla="*/ 5387547 h 6858000"/>
              <a:gd name="connsiteX141-6221" fmla="*/ 6065933 w 6128435"/>
              <a:gd name="connsiteY141-6222" fmla="*/ 5443002 h 6858000"/>
              <a:gd name="connsiteX142-6223" fmla="*/ 6068640 w 6128435"/>
              <a:gd name="connsiteY142-6224" fmla="*/ 5474503 h 6858000"/>
              <a:gd name="connsiteX143-6225" fmla="*/ 6080922 w 6128435"/>
              <a:gd name="connsiteY143-6226" fmla="*/ 5561070 h 6858000"/>
              <a:gd name="connsiteX144-6227" fmla="*/ 6096949 w 6128435"/>
              <a:gd name="connsiteY144-6228" fmla="*/ 5648179 h 6858000"/>
              <a:gd name="connsiteX145-6229" fmla="*/ 6125703 w 6128435"/>
              <a:gd name="connsiteY145-6230" fmla="*/ 5692894 h 6858000"/>
              <a:gd name="connsiteX146-6231" fmla="*/ 6126670 w 6128435"/>
              <a:gd name="connsiteY146-6232" fmla="*/ 5697882 h 6858000"/>
              <a:gd name="connsiteX147-6233" fmla="*/ 6124061 w 6128435"/>
              <a:gd name="connsiteY147-6234" fmla="*/ 5710294 h 6858000"/>
              <a:gd name="connsiteX148-6235" fmla="*/ 6122213 w 6128435"/>
              <a:gd name="connsiteY148-6236" fmla="*/ 5714762 h 6858000"/>
              <a:gd name="connsiteX149-6237" fmla="*/ 6121353 w 6128435"/>
              <a:gd name="connsiteY149-6238" fmla="*/ 5721725 h 6858000"/>
              <a:gd name="connsiteX150-6239" fmla="*/ 6121607 w 6128435"/>
              <a:gd name="connsiteY150-6240" fmla="*/ 5721959 h 6858000"/>
              <a:gd name="connsiteX151-6241" fmla="*/ 6120262 w 6128435"/>
              <a:gd name="connsiteY151-6242" fmla="*/ 5728358 h 6858000"/>
              <a:gd name="connsiteX152-6243" fmla="*/ 6110194 w 6128435"/>
              <a:gd name="connsiteY152-6244" fmla="*/ 5758853 h 6858000"/>
              <a:gd name="connsiteX153-6245" fmla="*/ 6127519 w 6128435"/>
              <a:gd name="connsiteY153-6246" fmla="*/ 5865775 h 6858000"/>
              <a:gd name="connsiteX154-6247" fmla="*/ 6128435 w 6128435"/>
              <a:gd name="connsiteY154-6248" fmla="*/ 5870164 h 6858000"/>
              <a:gd name="connsiteX155-6249" fmla="*/ 6119217 w 6128435"/>
              <a:gd name="connsiteY155-6250" fmla="*/ 5888542 h 6858000"/>
              <a:gd name="connsiteX156-6251" fmla="*/ 6115966 w 6128435"/>
              <a:gd name="connsiteY156-6252" fmla="*/ 5898387 h 6858000"/>
              <a:gd name="connsiteX157-6253" fmla="*/ 6111924 w 6128435"/>
              <a:gd name="connsiteY157-6254" fmla="*/ 5900444 h 6858000"/>
              <a:gd name="connsiteX158-6255" fmla="*/ 6108716 w 6128435"/>
              <a:gd name="connsiteY158-6256" fmla="*/ 5915345 h 6858000"/>
              <a:gd name="connsiteX159-6257" fmla="*/ 6109524 w 6128435"/>
              <a:gd name="connsiteY159-6258" fmla="*/ 5917328 h 6858000"/>
              <a:gd name="connsiteX160-6259" fmla="*/ 6102493 w 6128435"/>
              <a:gd name="connsiteY160-6260" fmla="*/ 5928602 h 6858000"/>
              <a:gd name="connsiteX161-6261" fmla="*/ 6056863 w 6128435"/>
              <a:gd name="connsiteY161-6262" fmla="*/ 6000643 h 6858000"/>
              <a:gd name="connsiteX162-6263" fmla="*/ 6045436 w 6128435"/>
              <a:gd name="connsiteY162-6264" fmla="*/ 6124480 h 6858000"/>
              <a:gd name="connsiteX163-6265" fmla="*/ 6030489 w 6128435"/>
              <a:gd name="connsiteY163-6266" fmla="*/ 6317666 h 6858000"/>
              <a:gd name="connsiteX164-6267" fmla="*/ 6007492 w 6128435"/>
              <a:gd name="connsiteY164-6268" fmla="*/ 6440818 h 6858000"/>
              <a:gd name="connsiteX165-6269" fmla="*/ 6009467 w 6128435"/>
              <a:gd name="connsiteY165-6270" fmla="*/ 6487076 h 6858000"/>
              <a:gd name="connsiteX166-6271" fmla="*/ 5995064 w 6128435"/>
              <a:gd name="connsiteY166-6272" fmla="*/ 6540791 h 6858000"/>
              <a:gd name="connsiteX167-6273" fmla="*/ 5996309 w 6128435"/>
              <a:gd name="connsiteY167-6274" fmla="*/ 6543961 h 6858000"/>
              <a:gd name="connsiteX168-6275" fmla="*/ 5996048 w 6128435"/>
              <a:gd name="connsiteY168-6276" fmla="*/ 6555444 h 6858000"/>
              <a:gd name="connsiteX169-6277" fmla="*/ 6002524 w 6128435"/>
              <a:gd name="connsiteY169-6278" fmla="*/ 6560188 h 6858000"/>
              <a:gd name="connsiteX170-6279" fmla="*/ 6006823 w 6128435"/>
              <a:gd name="connsiteY170-6280" fmla="*/ 6578546 h 6858000"/>
              <a:gd name="connsiteX171-6281" fmla="*/ 6004510 w 6128435"/>
              <a:gd name="connsiteY171-6282" fmla="*/ 6599256 h 6858000"/>
              <a:gd name="connsiteX172-6283" fmla="*/ 5986207 w 6128435"/>
              <a:gd name="connsiteY172-6284" fmla="*/ 6695855 h 6858000"/>
              <a:gd name="connsiteX173-6285" fmla="*/ 5979428 w 6128435"/>
              <a:gd name="connsiteY173-6286" fmla="*/ 6754678 h 6858000"/>
              <a:gd name="connsiteX174-6287" fmla="*/ 5983398 w 6128435"/>
              <a:gd name="connsiteY174-6288" fmla="*/ 6778641 h 6858000"/>
              <a:gd name="connsiteX175-6289" fmla="*/ 5984543 w 6128435"/>
              <a:gd name="connsiteY175-6290" fmla="*/ 6811016 h 6858000"/>
              <a:gd name="connsiteX176-6291" fmla="*/ 5981802 w 6128435"/>
              <a:gd name="connsiteY176-6292" fmla="*/ 6838578 h 6858000"/>
              <a:gd name="connsiteX177-6293" fmla="*/ 5979671 w 6128435"/>
              <a:gd name="connsiteY177-6294" fmla="*/ 6858000 h 6858000"/>
              <a:gd name="connsiteX178-6295" fmla="*/ 0 w 6128435"/>
              <a:gd name="connsiteY178-6296" fmla="*/ 6858000 h 6858000"/>
              <a:gd name="connsiteX179-6297" fmla="*/ 0 w 6128435"/>
              <a:gd name="connsiteY179-6298" fmla="*/ 0 h 6858000"/>
              <a:gd name="connsiteX0-6299" fmla="*/ 0 w 6128435"/>
              <a:gd name="connsiteY0-6300" fmla="*/ 0 h 6858000"/>
              <a:gd name="connsiteX1-6301" fmla="*/ 4965888 w 6128435"/>
              <a:gd name="connsiteY1-6302" fmla="*/ 0 h 6858000"/>
              <a:gd name="connsiteX2-6303" fmla="*/ 4967767 w 6128435"/>
              <a:gd name="connsiteY2-6304" fmla="*/ 7930 h 6858000"/>
              <a:gd name="connsiteX3-6305" fmla="*/ 4979444 w 6128435"/>
              <a:gd name="connsiteY3-6306" fmla="*/ 43921 h 6858000"/>
              <a:gd name="connsiteX4-6307" fmla="*/ 5021173 w 6128435"/>
              <a:gd name="connsiteY4-6308" fmla="*/ 123738 h 6858000"/>
              <a:gd name="connsiteX5-6309" fmla="*/ 5075458 w 6128435"/>
              <a:gd name="connsiteY5-6310" fmla="*/ 264355 h 6858000"/>
              <a:gd name="connsiteX6-6311" fmla="*/ 5081175 w 6128435"/>
              <a:gd name="connsiteY6-6312" fmla="*/ 277448 h 6858000"/>
              <a:gd name="connsiteX7-6313" fmla="*/ 5097011 w 6128435"/>
              <a:gd name="connsiteY7-6314" fmla="*/ 355616 h 6858000"/>
              <a:gd name="connsiteX8-6315" fmla="*/ 5130982 w 6128435"/>
              <a:gd name="connsiteY8-6316" fmla="*/ 412030 h 6858000"/>
              <a:gd name="connsiteX9-6317" fmla="*/ 5153000 w 6128435"/>
              <a:gd name="connsiteY9-6318" fmla="*/ 507134 h 6858000"/>
              <a:gd name="connsiteX10-6319" fmla="*/ 5171282 w 6128435"/>
              <a:gd name="connsiteY10-6320" fmla="*/ 602071 h 6858000"/>
              <a:gd name="connsiteX11-6321" fmla="*/ 5176196 w 6128435"/>
              <a:gd name="connsiteY11-6322" fmla="*/ 636822 h 6858000"/>
              <a:gd name="connsiteX12-6323" fmla="*/ 5201957 w 6128435"/>
              <a:gd name="connsiteY12-6324" fmla="*/ 736835 h 6858000"/>
              <a:gd name="connsiteX13-6325" fmla="*/ 5185452 w 6128435"/>
              <a:gd name="connsiteY13-6326" fmla="*/ 745392 h 6858000"/>
              <a:gd name="connsiteX14-6327" fmla="*/ 5189051 w 6128435"/>
              <a:gd name="connsiteY14-6328" fmla="*/ 782518 h 6858000"/>
              <a:gd name="connsiteX15-6329" fmla="*/ 5210428 w 6128435"/>
              <a:gd name="connsiteY15-6330" fmla="*/ 815772 h 6858000"/>
              <a:gd name="connsiteX16-6331" fmla="*/ 5221088 w 6128435"/>
              <a:gd name="connsiteY16-6332" fmla="*/ 860193 h 6858000"/>
              <a:gd name="connsiteX17-6333" fmla="*/ 5227653 w 6128435"/>
              <a:gd name="connsiteY17-6334" fmla="*/ 886709 h 6858000"/>
              <a:gd name="connsiteX18-6335" fmla="*/ 5230806 w 6128435"/>
              <a:gd name="connsiteY18-6336" fmla="*/ 961354 h 6858000"/>
              <a:gd name="connsiteX19-6337" fmla="*/ 5201018 w 6128435"/>
              <a:gd name="connsiteY19-6338" fmla="*/ 1095027 h 6858000"/>
              <a:gd name="connsiteX20-6339" fmla="*/ 5202153 w 6128435"/>
              <a:gd name="connsiteY20-6340" fmla="*/ 1133224 h 6858000"/>
              <a:gd name="connsiteX21-6341" fmla="*/ 5207370 w 6128435"/>
              <a:gd name="connsiteY21-6342" fmla="*/ 1138097 h 6858000"/>
              <a:gd name="connsiteX22-6343" fmla="*/ 5189234 w 6128435"/>
              <a:gd name="connsiteY22-6344" fmla="*/ 1193495 h 6858000"/>
              <a:gd name="connsiteX23-6345" fmla="*/ 5202769 w 6128435"/>
              <a:gd name="connsiteY23-6346" fmla="*/ 1269450 h 6858000"/>
              <a:gd name="connsiteX24-6347" fmla="*/ 5225968 w 6128435"/>
              <a:gd name="connsiteY24-6348" fmla="*/ 1357994 h 6858000"/>
              <a:gd name="connsiteX25-6349" fmla="*/ 5233819 w 6128435"/>
              <a:gd name="connsiteY25-6350" fmla="*/ 1380922 h 6858000"/>
              <a:gd name="connsiteX26-6351" fmla="*/ 5237226 w 6128435"/>
              <a:gd name="connsiteY26-6352" fmla="*/ 1441327 h 6858000"/>
              <a:gd name="connsiteX27-6353" fmla="*/ 5244434 w 6128435"/>
              <a:gd name="connsiteY27-6354" fmla="*/ 1580810 h 6858000"/>
              <a:gd name="connsiteX28-6355" fmla="*/ 5251453 w 6128435"/>
              <a:gd name="connsiteY28-6356" fmla="*/ 1583934 h 6858000"/>
              <a:gd name="connsiteX29-6357" fmla="*/ 5253136 w 6128435"/>
              <a:gd name="connsiteY29-6358" fmla="*/ 1595457 h 6858000"/>
              <a:gd name="connsiteX30-6359" fmla="*/ 5254863 w 6128435"/>
              <a:gd name="connsiteY30-6360" fmla="*/ 1598311 h 6858000"/>
              <a:gd name="connsiteX31-6361" fmla="*/ 5263491 w 6128435"/>
              <a:gd name="connsiteY31-6362" fmla="*/ 1642938 h 6858000"/>
              <a:gd name="connsiteX32-6363" fmla="*/ 5261314 w 6128435"/>
              <a:gd name="connsiteY32-6364" fmla="*/ 1689177 h 6858000"/>
              <a:gd name="connsiteX33-6365" fmla="*/ 5259788 w 6128435"/>
              <a:gd name="connsiteY33-6366" fmla="*/ 1768516 h 6858000"/>
              <a:gd name="connsiteX34-6367" fmla="*/ 5272526 w 6128435"/>
              <a:gd name="connsiteY34-6368" fmla="*/ 1936940 h 6858000"/>
              <a:gd name="connsiteX35-6369" fmla="*/ 5252592 w 6128435"/>
              <a:gd name="connsiteY35-6370" fmla="*/ 2092210 h 6858000"/>
              <a:gd name="connsiteX36-6371" fmla="*/ 5264303 w 6128435"/>
              <a:gd name="connsiteY36-6372" fmla="*/ 2225157 h 6858000"/>
              <a:gd name="connsiteX37-6373" fmla="*/ 5254949 w 6128435"/>
              <a:gd name="connsiteY37-6374" fmla="*/ 2236160 h 6858000"/>
              <a:gd name="connsiteX38-6375" fmla="*/ 5250104 w 6128435"/>
              <a:gd name="connsiteY38-6376" fmla="*/ 2249166 h 6858000"/>
              <a:gd name="connsiteX39-6377" fmla="*/ 5251214 w 6128435"/>
              <a:gd name="connsiteY39-6378" fmla="*/ 2250944 h 6858000"/>
              <a:gd name="connsiteX40-6379" fmla="*/ 5250644 w 6128435"/>
              <a:gd name="connsiteY40-6380" fmla="*/ 2266619 h 6858000"/>
              <a:gd name="connsiteX41-6381" fmla="*/ 5247111 w 6128435"/>
              <a:gd name="connsiteY41-6382" fmla="*/ 2269679 h 6858000"/>
              <a:gd name="connsiteX42-6383" fmla="*/ 5245653 w 6128435"/>
              <a:gd name="connsiteY42-6384" fmla="*/ 2280317 h 6858000"/>
              <a:gd name="connsiteX43-6385" fmla="*/ 5239901 w 6128435"/>
              <a:gd name="connsiteY43-6386" fmla="*/ 2300961 h 6858000"/>
              <a:gd name="connsiteX44-6387" fmla="*/ 5241522 w 6128435"/>
              <a:gd name="connsiteY44-6388" fmla="*/ 2305114 h 6858000"/>
              <a:gd name="connsiteX45-6389" fmla="*/ 5237050 w 6128435"/>
              <a:gd name="connsiteY45-6390" fmla="*/ 2336703 h 6858000"/>
              <a:gd name="connsiteX46-6391" fmla="*/ 5238267 w 6128435"/>
              <a:gd name="connsiteY46-6392" fmla="*/ 2337277 h 6858000"/>
              <a:gd name="connsiteX47-6393" fmla="*/ 5271650 w 6128435"/>
              <a:gd name="connsiteY47-6394" fmla="*/ 2440467 h 6858000"/>
              <a:gd name="connsiteX48-6395" fmla="*/ 5271438 w 6128435"/>
              <a:gd name="connsiteY48-6396" fmla="*/ 2447186 h 6858000"/>
              <a:gd name="connsiteX49-6397" fmla="*/ 5271722 w 6128435"/>
              <a:gd name="connsiteY49-6398" fmla="*/ 2447359 h 6858000"/>
              <a:gd name="connsiteX50-6399" fmla="*/ 5272069 w 6128435"/>
              <a:gd name="connsiteY50-6400" fmla="*/ 2454523 h 6858000"/>
              <a:gd name="connsiteX51-6401" fmla="*/ 5271049 w 6128435"/>
              <a:gd name="connsiteY51-6402" fmla="*/ 2459442 h 6858000"/>
              <a:gd name="connsiteX52-6403" fmla="*/ 5307538 w 6128435"/>
              <a:gd name="connsiteY52-6404" fmla="*/ 2514685 h 6858000"/>
              <a:gd name="connsiteX53-6405" fmla="*/ 5337604 w 6128435"/>
              <a:gd name="connsiteY53-6406" fmla="*/ 2597632 h 6858000"/>
              <a:gd name="connsiteX54-6407" fmla="*/ 5407503 w 6128435"/>
              <a:gd name="connsiteY54-6408" fmla="*/ 2786290 h 6858000"/>
              <a:gd name="connsiteX55-6409" fmla="*/ 5407356 w 6128435"/>
              <a:gd name="connsiteY55-6410" fmla="*/ 2787545 h 6858000"/>
              <a:gd name="connsiteX56-6411" fmla="*/ 5411130 w 6128435"/>
              <a:gd name="connsiteY56-6412" fmla="*/ 2788640 h 6858000"/>
              <a:gd name="connsiteX57-6413" fmla="*/ 5416439 w 6128435"/>
              <a:gd name="connsiteY57-6414" fmla="*/ 2805666 h 6858000"/>
              <a:gd name="connsiteX58-6415" fmla="*/ 5416589 w 6128435"/>
              <a:gd name="connsiteY58-6416" fmla="*/ 2810822 h 6858000"/>
              <a:gd name="connsiteX59-6417" fmla="*/ 5418542 w 6128435"/>
              <a:gd name="connsiteY59-6418" fmla="*/ 2817745 h 6858000"/>
              <a:gd name="connsiteX60-6419" fmla="*/ 5418847 w 6128435"/>
              <a:gd name="connsiteY60-6420" fmla="*/ 2817825 h 6858000"/>
              <a:gd name="connsiteX61-6421" fmla="*/ 5423364 w 6128435"/>
              <a:gd name="connsiteY61-6422" fmla="*/ 2858292 h 6858000"/>
              <a:gd name="connsiteX62-6423" fmla="*/ 5479298 w 6128435"/>
              <a:gd name="connsiteY62-6424" fmla="*/ 2947791 h 6858000"/>
              <a:gd name="connsiteX63-6425" fmla="*/ 5481770 w 6128435"/>
              <a:gd name="connsiteY63-6426" fmla="*/ 2951352 h 6858000"/>
              <a:gd name="connsiteX64-6427" fmla="*/ 5481013 w 6128435"/>
              <a:gd name="connsiteY64-6428" fmla="*/ 2973461 h 6858000"/>
              <a:gd name="connsiteX65-6429" fmla="*/ 5482045 w 6128435"/>
              <a:gd name="connsiteY65-6430" fmla="*/ 2984371 h 6858000"/>
              <a:gd name="connsiteX66-6431" fmla="*/ 5479405 w 6128435"/>
              <a:gd name="connsiteY66-6432" fmla="*/ 2988507 h 6858000"/>
              <a:gd name="connsiteX67-6433" fmla="*/ 5482415 w 6128435"/>
              <a:gd name="connsiteY67-6434" fmla="*/ 3004079 h 6858000"/>
              <a:gd name="connsiteX68-6435" fmla="*/ 5483865 w 6128435"/>
              <a:gd name="connsiteY68-6436" fmla="*/ 3005467 h 6858000"/>
              <a:gd name="connsiteX69-6437" fmla="*/ 5482236 w 6128435"/>
              <a:gd name="connsiteY69-6438" fmla="*/ 3019791 h 6858000"/>
              <a:gd name="connsiteX70-6439" fmla="*/ 5475895 w 6128435"/>
              <a:gd name="connsiteY70-6440" fmla="*/ 3033578 h 6858000"/>
              <a:gd name="connsiteX71-6441" fmla="*/ 5477595 w 6128435"/>
              <a:gd name="connsiteY71-6442" fmla="*/ 3250534 h 6858000"/>
              <a:gd name="connsiteX72-6443" fmla="*/ 5532836 w 6128435"/>
              <a:gd name="connsiteY72-6444" fmla="*/ 3353840 h 6858000"/>
              <a:gd name="connsiteX73-6445" fmla="*/ 5561229 w 6128435"/>
              <a:gd name="connsiteY73-6446" fmla="*/ 3395784 h 6858000"/>
              <a:gd name="connsiteX74-6447" fmla="*/ 5589758 w 6128435"/>
              <a:gd name="connsiteY74-6448" fmla="*/ 3506453 h 6858000"/>
              <a:gd name="connsiteX75-6449" fmla="*/ 5596144 w 6128435"/>
              <a:gd name="connsiteY75-6450" fmla="*/ 3534624 h 6858000"/>
              <a:gd name="connsiteX76-6451" fmla="*/ 5597750 w 6128435"/>
              <a:gd name="connsiteY76-6452" fmla="*/ 3534129 h 6858000"/>
              <a:gd name="connsiteX77-6453" fmla="*/ 5599700 w 6128435"/>
              <a:gd name="connsiteY77-6454" fmla="*/ 3547221 h 6858000"/>
              <a:gd name="connsiteX78-6455" fmla="*/ 5615031 w 6128435"/>
              <a:gd name="connsiteY78-6456" fmla="*/ 3557482 h 6858000"/>
              <a:gd name="connsiteX79-6457" fmla="*/ 5618377 w 6128435"/>
              <a:gd name="connsiteY79-6458" fmla="*/ 3588431 h 6858000"/>
              <a:gd name="connsiteX80-6459" fmla="*/ 5612155 w 6128435"/>
              <a:gd name="connsiteY80-6460" fmla="*/ 3589869 h 6858000"/>
              <a:gd name="connsiteX81-6461" fmla="*/ 5620843 w 6128435"/>
              <a:gd name="connsiteY81-6462" fmla="*/ 3606745 h 6858000"/>
              <a:gd name="connsiteX82-6463" fmla="*/ 5655472 w 6128435"/>
              <a:gd name="connsiteY82-6464" fmla="*/ 3678877 h 6858000"/>
              <a:gd name="connsiteX83-6465" fmla="*/ 5680448 w 6128435"/>
              <a:gd name="connsiteY83-6466" fmla="*/ 3717760 h 6858000"/>
              <a:gd name="connsiteX84-6467" fmla="*/ 5683015 w 6128435"/>
              <a:gd name="connsiteY84-6468" fmla="*/ 3762025 h 6858000"/>
              <a:gd name="connsiteX85-6469" fmla="*/ 5696643 w 6128435"/>
              <a:gd name="connsiteY85-6470" fmla="*/ 3773888 h 6858000"/>
              <a:gd name="connsiteX86-6471" fmla="*/ 5699203 w 6128435"/>
              <a:gd name="connsiteY86-6472" fmla="*/ 3775823 h 6858000"/>
              <a:gd name="connsiteX87-6473" fmla="*/ 5704824 w 6128435"/>
              <a:gd name="connsiteY87-6474" fmla="*/ 3785966 h 6858000"/>
              <a:gd name="connsiteX88-6475" fmla="*/ 5712204 w 6128435"/>
              <a:gd name="connsiteY88-6476" fmla="*/ 3785830 h 6858000"/>
              <a:gd name="connsiteX89-6477" fmla="*/ 5724816 w 6128435"/>
              <a:gd name="connsiteY89-6478" fmla="*/ 3798949 h 6858000"/>
              <a:gd name="connsiteX90-6479" fmla="*/ 5733539 w 6128435"/>
              <a:gd name="connsiteY90-6480" fmla="*/ 3818457 h 6858000"/>
              <a:gd name="connsiteX91-6481" fmla="*/ 5768491 w 6128435"/>
              <a:gd name="connsiteY91-6482" fmla="*/ 3914399 h 6858000"/>
              <a:gd name="connsiteX92-6483" fmla="*/ 5793123 w 6128435"/>
              <a:gd name="connsiteY92-6484" fmla="*/ 3969952 h 6858000"/>
              <a:gd name="connsiteX93-6485" fmla="*/ 5808321 w 6128435"/>
              <a:gd name="connsiteY93-6486" fmla="*/ 3988153 h 6858000"/>
              <a:gd name="connsiteX94-6487" fmla="*/ 5825621 w 6128435"/>
              <a:gd name="connsiteY94-6488" fmla="*/ 4015525 h 6858000"/>
              <a:gd name="connsiteX95-6489" fmla="*/ 5860672 w 6128435"/>
              <a:gd name="connsiteY95-6490" fmla="*/ 4061579 h 6858000"/>
              <a:gd name="connsiteX96-6491" fmla="*/ 5872173 w 6128435"/>
              <a:gd name="connsiteY96-6492" fmla="*/ 4088497 h 6858000"/>
              <a:gd name="connsiteX97-6493" fmla="*/ 5883705 w 6128435"/>
              <a:gd name="connsiteY97-6494" fmla="*/ 4101899 h 6858000"/>
              <a:gd name="connsiteX98-6495" fmla="*/ 5885314 w 6128435"/>
              <a:gd name="connsiteY98-6496" fmla="*/ 4108387 h 6858000"/>
              <a:gd name="connsiteX99-6497" fmla="*/ 5894095 w 6128435"/>
              <a:gd name="connsiteY99-6498" fmla="*/ 4128857 h 6858000"/>
              <a:gd name="connsiteX100-6499" fmla="*/ 5898339 w 6128435"/>
              <a:gd name="connsiteY100-6500" fmla="*/ 4140800 h 6858000"/>
              <a:gd name="connsiteX101-6501" fmla="*/ 5899734 w 6128435"/>
              <a:gd name="connsiteY101-6502" fmla="*/ 4145632 h 6858000"/>
              <a:gd name="connsiteX102-6503" fmla="*/ 5897098 w 6128435"/>
              <a:gd name="connsiteY102-6504" fmla="*/ 4157819 h 6858000"/>
              <a:gd name="connsiteX103-6505" fmla="*/ 5903513 w 6128435"/>
              <a:gd name="connsiteY103-6506" fmla="*/ 4187661 h 6858000"/>
              <a:gd name="connsiteX104-6507" fmla="*/ 5917114 w 6128435"/>
              <a:gd name="connsiteY104-6508" fmla="*/ 4213096 h 6858000"/>
              <a:gd name="connsiteX105-6509" fmla="*/ 5921153 w 6128435"/>
              <a:gd name="connsiteY105-6510" fmla="*/ 4236222 h 6858000"/>
              <a:gd name="connsiteX106-6511" fmla="*/ 5924233 w 6128435"/>
              <a:gd name="connsiteY106-6512" fmla="*/ 4242060 h 6858000"/>
              <a:gd name="connsiteX107-6513" fmla="*/ 5928910 w 6128435"/>
              <a:gd name="connsiteY107-6514" fmla="*/ 4300973 h 6858000"/>
              <a:gd name="connsiteX108-6515" fmla="*/ 5939320 w 6128435"/>
              <a:gd name="connsiteY108-6516" fmla="*/ 4340435 h 6858000"/>
              <a:gd name="connsiteX109-6517" fmla="*/ 5946705 w 6128435"/>
              <a:gd name="connsiteY109-6518" fmla="*/ 4428051 h 6858000"/>
              <a:gd name="connsiteX110-6519" fmla="*/ 5949261 w 6128435"/>
              <a:gd name="connsiteY110-6520" fmla="*/ 4449185 h 6858000"/>
              <a:gd name="connsiteX111-6521" fmla="*/ 5957504 w 6128435"/>
              <a:gd name="connsiteY111-6522" fmla="*/ 4465911 h 6858000"/>
              <a:gd name="connsiteX112-6523" fmla="*/ 5964689 w 6128435"/>
              <a:gd name="connsiteY112-6524" fmla="*/ 4468532 h 6858000"/>
              <a:gd name="connsiteX113-6525" fmla="*/ 5967062 w 6128435"/>
              <a:gd name="connsiteY113-6526" fmla="*/ 4479923 h 6858000"/>
              <a:gd name="connsiteX114-6527" fmla="*/ 5968960 w 6128435"/>
              <a:gd name="connsiteY114-6528" fmla="*/ 4482655 h 6858000"/>
              <a:gd name="connsiteX115-6529" fmla="*/ 5978567 w 6128435"/>
              <a:gd name="connsiteY115-6530" fmla="*/ 4498605 h 6858000"/>
              <a:gd name="connsiteX116-6531" fmla="*/ 5980106 w 6128435"/>
              <a:gd name="connsiteY116-6532" fmla="*/ 4585087 h 6858000"/>
              <a:gd name="connsiteX117-6533" fmla="*/ 5998138 w 6128435"/>
              <a:gd name="connsiteY117-6534" fmla="*/ 4697518 h 6858000"/>
              <a:gd name="connsiteX118-6535" fmla="*/ 6013516 w 6128435"/>
              <a:gd name="connsiteY118-6536" fmla="*/ 4786619 h 6858000"/>
              <a:gd name="connsiteX119-6537" fmla="*/ 6025404 w 6128435"/>
              <a:gd name="connsiteY119-6538" fmla="*/ 4858148 h 6858000"/>
              <a:gd name="connsiteX120-6539" fmla="*/ 6007749 w 6128435"/>
              <a:gd name="connsiteY120-6540" fmla="*/ 4964715 h 6858000"/>
              <a:gd name="connsiteX121-6541" fmla="*/ 6005269 w 6128435"/>
              <a:gd name="connsiteY121-6542" fmla="*/ 5150567 h 6858000"/>
              <a:gd name="connsiteX122-6543" fmla="*/ 6001127 w 6128435"/>
              <a:gd name="connsiteY122-6544" fmla="*/ 5164609 h 6858000"/>
              <a:gd name="connsiteX123-6545" fmla="*/ 5996647 w 6128435"/>
              <a:gd name="connsiteY123-6546" fmla="*/ 5185640 h 6858000"/>
              <a:gd name="connsiteX124-6547" fmla="*/ 5998514 w 6128435"/>
              <a:gd name="connsiteY124-6548" fmla="*/ 5189673 h 6858000"/>
              <a:gd name="connsiteX125-6549" fmla="*/ 5995970 w 6128435"/>
              <a:gd name="connsiteY125-6550" fmla="*/ 5221547 h 6858000"/>
              <a:gd name="connsiteX126-6551" fmla="*/ 5997218 w 6128435"/>
              <a:gd name="connsiteY126-6552" fmla="*/ 5222031 h 6858000"/>
              <a:gd name="connsiteX127-6553" fmla="*/ 6002116 w 6128435"/>
              <a:gd name="connsiteY127-6554" fmla="*/ 5231223 h 6858000"/>
              <a:gd name="connsiteX128-6555" fmla="*/ 6008541 w 6128435"/>
              <a:gd name="connsiteY128-6556" fmla="*/ 5248680 h 6858000"/>
              <a:gd name="connsiteX129-6557" fmla="*/ 6039260 w 6128435"/>
              <a:gd name="connsiteY129-6558" fmla="*/ 5289518 h 6858000"/>
              <a:gd name="connsiteX130-6559" fmla="*/ 6036748 w 6128435"/>
              <a:gd name="connsiteY130-6560" fmla="*/ 5322752 h 6858000"/>
              <a:gd name="connsiteX131-6561" fmla="*/ 6036943 w 6128435"/>
              <a:gd name="connsiteY131-6562" fmla="*/ 5329480 h 6858000"/>
              <a:gd name="connsiteX132-6563" fmla="*/ 6037236 w 6128435"/>
              <a:gd name="connsiteY132-6564" fmla="*/ 5329634 h 6858000"/>
              <a:gd name="connsiteX133-6565" fmla="*/ 6038019 w 6128435"/>
              <a:gd name="connsiteY133-6566" fmla="*/ 5336764 h 6858000"/>
              <a:gd name="connsiteX134-6567" fmla="*/ 6037298 w 6128435"/>
              <a:gd name="connsiteY134-6568" fmla="*/ 5341753 h 6858000"/>
              <a:gd name="connsiteX135-6569" fmla="*/ 6037677 w 6128435"/>
              <a:gd name="connsiteY135-6570" fmla="*/ 5354807 h 6858000"/>
              <a:gd name="connsiteX136-6571" fmla="*/ 6039728 w 6128435"/>
              <a:gd name="connsiteY136-6572" fmla="*/ 5359416 h 6858000"/>
              <a:gd name="connsiteX137-6573" fmla="*/ 6043311 w 6128435"/>
              <a:gd name="connsiteY137-6574" fmla="*/ 5361407 h 6858000"/>
              <a:gd name="connsiteX138-6575" fmla="*/ 6042954 w 6128435"/>
              <a:gd name="connsiteY138-6576" fmla="*/ 5362576 h 6858000"/>
              <a:gd name="connsiteX139-6577" fmla="*/ 6053435 w 6128435"/>
              <a:gd name="connsiteY139-6578" fmla="*/ 5387547 h 6858000"/>
              <a:gd name="connsiteX140-6579" fmla="*/ 6065933 w 6128435"/>
              <a:gd name="connsiteY140-6580" fmla="*/ 5443002 h 6858000"/>
              <a:gd name="connsiteX141-6581" fmla="*/ 6068640 w 6128435"/>
              <a:gd name="connsiteY141-6582" fmla="*/ 5474503 h 6858000"/>
              <a:gd name="connsiteX142-6583" fmla="*/ 6080922 w 6128435"/>
              <a:gd name="connsiteY142-6584" fmla="*/ 5561070 h 6858000"/>
              <a:gd name="connsiteX143-6585" fmla="*/ 6096949 w 6128435"/>
              <a:gd name="connsiteY143-6586" fmla="*/ 5648179 h 6858000"/>
              <a:gd name="connsiteX144-6587" fmla="*/ 6125703 w 6128435"/>
              <a:gd name="connsiteY144-6588" fmla="*/ 5692894 h 6858000"/>
              <a:gd name="connsiteX145-6589" fmla="*/ 6126670 w 6128435"/>
              <a:gd name="connsiteY145-6590" fmla="*/ 5697882 h 6858000"/>
              <a:gd name="connsiteX146-6591" fmla="*/ 6124061 w 6128435"/>
              <a:gd name="connsiteY146-6592" fmla="*/ 5710294 h 6858000"/>
              <a:gd name="connsiteX147-6593" fmla="*/ 6122213 w 6128435"/>
              <a:gd name="connsiteY147-6594" fmla="*/ 5714762 h 6858000"/>
              <a:gd name="connsiteX148-6595" fmla="*/ 6121353 w 6128435"/>
              <a:gd name="connsiteY148-6596" fmla="*/ 5721725 h 6858000"/>
              <a:gd name="connsiteX149-6597" fmla="*/ 6121607 w 6128435"/>
              <a:gd name="connsiteY149-6598" fmla="*/ 5721959 h 6858000"/>
              <a:gd name="connsiteX150-6599" fmla="*/ 6120262 w 6128435"/>
              <a:gd name="connsiteY150-6600" fmla="*/ 5728358 h 6858000"/>
              <a:gd name="connsiteX151-6601" fmla="*/ 6110194 w 6128435"/>
              <a:gd name="connsiteY151-6602" fmla="*/ 5758853 h 6858000"/>
              <a:gd name="connsiteX152-6603" fmla="*/ 6127519 w 6128435"/>
              <a:gd name="connsiteY152-6604" fmla="*/ 5865775 h 6858000"/>
              <a:gd name="connsiteX153-6605" fmla="*/ 6128435 w 6128435"/>
              <a:gd name="connsiteY153-6606" fmla="*/ 5870164 h 6858000"/>
              <a:gd name="connsiteX154-6607" fmla="*/ 6119217 w 6128435"/>
              <a:gd name="connsiteY154-6608" fmla="*/ 5888542 h 6858000"/>
              <a:gd name="connsiteX155-6609" fmla="*/ 6115966 w 6128435"/>
              <a:gd name="connsiteY155-6610" fmla="*/ 5898387 h 6858000"/>
              <a:gd name="connsiteX156-6611" fmla="*/ 6111924 w 6128435"/>
              <a:gd name="connsiteY156-6612" fmla="*/ 5900444 h 6858000"/>
              <a:gd name="connsiteX157-6613" fmla="*/ 6108716 w 6128435"/>
              <a:gd name="connsiteY157-6614" fmla="*/ 5915345 h 6858000"/>
              <a:gd name="connsiteX158-6615" fmla="*/ 6109524 w 6128435"/>
              <a:gd name="connsiteY158-6616" fmla="*/ 5917328 h 6858000"/>
              <a:gd name="connsiteX159-6617" fmla="*/ 6102493 w 6128435"/>
              <a:gd name="connsiteY159-6618" fmla="*/ 5928602 h 6858000"/>
              <a:gd name="connsiteX160-6619" fmla="*/ 6056863 w 6128435"/>
              <a:gd name="connsiteY160-6620" fmla="*/ 6000643 h 6858000"/>
              <a:gd name="connsiteX161-6621" fmla="*/ 6045436 w 6128435"/>
              <a:gd name="connsiteY161-6622" fmla="*/ 6124480 h 6858000"/>
              <a:gd name="connsiteX162-6623" fmla="*/ 6030489 w 6128435"/>
              <a:gd name="connsiteY162-6624" fmla="*/ 6317666 h 6858000"/>
              <a:gd name="connsiteX163-6625" fmla="*/ 6007492 w 6128435"/>
              <a:gd name="connsiteY163-6626" fmla="*/ 6440818 h 6858000"/>
              <a:gd name="connsiteX164-6627" fmla="*/ 6009467 w 6128435"/>
              <a:gd name="connsiteY164-6628" fmla="*/ 6487076 h 6858000"/>
              <a:gd name="connsiteX165-6629" fmla="*/ 5995064 w 6128435"/>
              <a:gd name="connsiteY165-6630" fmla="*/ 6540791 h 6858000"/>
              <a:gd name="connsiteX166-6631" fmla="*/ 5996309 w 6128435"/>
              <a:gd name="connsiteY166-6632" fmla="*/ 6543961 h 6858000"/>
              <a:gd name="connsiteX167-6633" fmla="*/ 5996048 w 6128435"/>
              <a:gd name="connsiteY167-6634" fmla="*/ 6555444 h 6858000"/>
              <a:gd name="connsiteX168-6635" fmla="*/ 6002524 w 6128435"/>
              <a:gd name="connsiteY168-6636" fmla="*/ 6560188 h 6858000"/>
              <a:gd name="connsiteX169-6637" fmla="*/ 6006823 w 6128435"/>
              <a:gd name="connsiteY169-6638" fmla="*/ 6578546 h 6858000"/>
              <a:gd name="connsiteX170-6639" fmla="*/ 6004510 w 6128435"/>
              <a:gd name="connsiteY170-6640" fmla="*/ 6599256 h 6858000"/>
              <a:gd name="connsiteX171-6641" fmla="*/ 5986207 w 6128435"/>
              <a:gd name="connsiteY171-6642" fmla="*/ 6695855 h 6858000"/>
              <a:gd name="connsiteX172-6643" fmla="*/ 5979428 w 6128435"/>
              <a:gd name="connsiteY172-6644" fmla="*/ 6754678 h 6858000"/>
              <a:gd name="connsiteX173-6645" fmla="*/ 5983398 w 6128435"/>
              <a:gd name="connsiteY173-6646" fmla="*/ 6778641 h 6858000"/>
              <a:gd name="connsiteX174-6647" fmla="*/ 5984543 w 6128435"/>
              <a:gd name="connsiteY174-6648" fmla="*/ 6811016 h 6858000"/>
              <a:gd name="connsiteX175-6649" fmla="*/ 5981802 w 6128435"/>
              <a:gd name="connsiteY175-6650" fmla="*/ 6838578 h 6858000"/>
              <a:gd name="connsiteX176-6651" fmla="*/ 5979671 w 6128435"/>
              <a:gd name="connsiteY176-6652" fmla="*/ 6858000 h 6858000"/>
              <a:gd name="connsiteX177-6653" fmla="*/ 0 w 6128435"/>
              <a:gd name="connsiteY177-6654" fmla="*/ 6858000 h 6858000"/>
              <a:gd name="connsiteX178-6655" fmla="*/ 0 w 6128435"/>
              <a:gd name="connsiteY178-6656" fmla="*/ 0 h 6858000"/>
              <a:gd name="connsiteX0-6657" fmla="*/ 0 w 6128435"/>
              <a:gd name="connsiteY0-6658" fmla="*/ 0 h 6858000"/>
              <a:gd name="connsiteX1-6659" fmla="*/ 4965888 w 6128435"/>
              <a:gd name="connsiteY1-6660" fmla="*/ 0 h 6858000"/>
              <a:gd name="connsiteX2-6661" fmla="*/ 4967767 w 6128435"/>
              <a:gd name="connsiteY2-6662" fmla="*/ 7930 h 6858000"/>
              <a:gd name="connsiteX3-6663" fmla="*/ 4979444 w 6128435"/>
              <a:gd name="connsiteY3-6664" fmla="*/ 43921 h 6858000"/>
              <a:gd name="connsiteX4-6665" fmla="*/ 5021173 w 6128435"/>
              <a:gd name="connsiteY4-6666" fmla="*/ 123738 h 6858000"/>
              <a:gd name="connsiteX5-6667" fmla="*/ 5075458 w 6128435"/>
              <a:gd name="connsiteY5-6668" fmla="*/ 264355 h 6858000"/>
              <a:gd name="connsiteX6-6669" fmla="*/ 5081175 w 6128435"/>
              <a:gd name="connsiteY6-6670" fmla="*/ 277448 h 6858000"/>
              <a:gd name="connsiteX7-6671" fmla="*/ 5097011 w 6128435"/>
              <a:gd name="connsiteY7-6672" fmla="*/ 355616 h 6858000"/>
              <a:gd name="connsiteX8-6673" fmla="*/ 5130982 w 6128435"/>
              <a:gd name="connsiteY8-6674" fmla="*/ 412030 h 6858000"/>
              <a:gd name="connsiteX9-6675" fmla="*/ 5153000 w 6128435"/>
              <a:gd name="connsiteY9-6676" fmla="*/ 507134 h 6858000"/>
              <a:gd name="connsiteX10-6677" fmla="*/ 5171282 w 6128435"/>
              <a:gd name="connsiteY10-6678" fmla="*/ 602071 h 6858000"/>
              <a:gd name="connsiteX11-6679" fmla="*/ 5176196 w 6128435"/>
              <a:gd name="connsiteY11-6680" fmla="*/ 636822 h 6858000"/>
              <a:gd name="connsiteX12-6681" fmla="*/ 5201957 w 6128435"/>
              <a:gd name="connsiteY12-6682" fmla="*/ 736835 h 6858000"/>
              <a:gd name="connsiteX13-6683" fmla="*/ 5185452 w 6128435"/>
              <a:gd name="connsiteY13-6684" fmla="*/ 745392 h 6858000"/>
              <a:gd name="connsiteX14-6685" fmla="*/ 5189051 w 6128435"/>
              <a:gd name="connsiteY14-6686" fmla="*/ 782518 h 6858000"/>
              <a:gd name="connsiteX15-6687" fmla="*/ 5210428 w 6128435"/>
              <a:gd name="connsiteY15-6688" fmla="*/ 815772 h 6858000"/>
              <a:gd name="connsiteX16-6689" fmla="*/ 5221088 w 6128435"/>
              <a:gd name="connsiteY16-6690" fmla="*/ 860193 h 6858000"/>
              <a:gd name="connsiteX17-6691" fmla="*/ 5227653 w 6128435"/>
              <a:gd name="connsiteY17-6692" fmla="*/ 886709 h 6858000"/>
              <a:gd name="connsiteX18-6693" fmla="*/ 5230806 w 6128435"/>
              <a:gd name="connsiteY18-6694" fmla="*/ 961354 h 6858000"/>
              <a:gd name="connsiteX19-6695" fmla="*/ 5201018 w 6128435"/>
              <a:gd name="connsiteY19-6696" fmla="*/ 1095027 h 6858000"/>
              <a:gd name="connsiteX20-6697" fmla="*/ 5202153 w 6128435"/>
              <a:gd name="connsiteY20-6698" fmla="*/ 1133224 h 6858000"/>
              <a:gd name="connsiteX21-6699" fmla="*/ 5207370 w 6128435"/>
              <a:gd name="connsiteY21-6700" fmla="*/ 1138097 h 6858000"/>
              <a:gd name="connsiteX22-6701" fmla="*/ 5189234 w 6128435"/>
              <a:gd name="connsiteY22-6702" fmla="*/ 1193495 h 6858000"/>
              <a:gd name="connsiteX23-6703" fmla="*/ 5202769 w 6128435"/>
              <a:gd name="connsiteY23-6704" fmla="*/ 1269450 h 6858000"/>
              <a:gd name="connsiteX24-6705" fmla="*/ 5225968 w 6128435"/>
              <a:gd name="connsiteY24-6706" fmla="*/ 1357994 h 6858000"/>
              <a:gd name="connsiteX25-6707" fmla="*/ 5233819 w 6128435"/>
              <a:gd name="connsiteY25-6708" fmla="*/ 1380922 h 6858000"/>
              <a:gd name="connsiteX26-6709" fmla="*/ 5237226 w 6128435"/>
              <a:gd name="connsiteY26-6710" fmla="*/ 1441327 h 6858000"/>
              <a:gd name="connsiteX27-6711" fmla="*/ 5244434 w 6128435"/>
              <a:gd name="connsiteY27-6712" fmla="*/ 1580810 h 6858000"/>
              <a:gd name="connsiteX28-6713" fmla="*/ 5251453 w 6128435"/>
              <a:gd name="connsiteY28-6714" fmla="*/ 1583934 h 6858000"/>
              <a:gd name="connsiteX29-6715" fmla="*/ 5253136 w 6128435"/>
              <a:gd name="connsiteY29-6716" fmla="*/ 1595457 h 6858000"/>
              <a:gd name="connsiteX30-6717" fmla="*/ 5254863 w 6128435"/>
              <a:gd name="connsiteY30-6718" fmla="*/ 1598311 h 6858000"/>
              <a:gd name="connsiteX31-6719" fmla="*/ 5263491 w 6128435"/>
              <a:gd name="connsiteY31-6720" fmla="*/ 1642938 h 6858000"/>
              <a:gd name="connsiteX32-6721" fmla="*/ 5261314 w 6128435"/>
              <a:gd name="connsiteY32-6722" fmla="*/ 1689177 h 6858000"/>
              <a:gd name="connsiteX33-6723" fmla="*/ 5259788 w 6128435"/>
              <a:gd name="connsiteY33-6724" fmla="*/ 1768516 h 6858000"/>
              <a:gd name="connsiteX34-6725" fmla="*/ 5272526 w 6128435"/>
              <a:gd name="connsiteY34-6726" fmla="*/ 1936940 h 6858000"/>
              <a:gd name="connsiteX35-6727" fmla="*/ 5252592 w 6128435"/>
              <a:gd name="connsiteY35-6728" fmla="*/ 2092210 h 6858000"/>
              <a:gd name="connsiteX36-6729" fmla="*/ 5264303 w 6128435"/>
              <a:gd name="connsiteY36-6730" fmla="*/ 2225157 h 6858000"/>
              <a:gd name="connsiteX37-6731" fmla="*/ 5254949 w 6128435"/>
              <a:gd name="connsiteY37-6732" fmla="*/ 2236160 h 6858000"/>
              <a:gd name="connsiteX38-6733" fmla="*/ 5250104 w 6128435"/>
              <a:gd name="connsiteY38-6734" fmla="*/ 2249166 h 6858000"/>
              <a:gd name="connsiteX39-6735" fmla="*/ 5251214 w 6128435"/>
              <a:gd name="connsiteY39-6736" fmla="*/ 2250944 h 6858000"/>
              <a:gd name="connsiteX40-6737" fmla="*/ 5250644 w 6128435"/>
              <a:gd name="connsiteY40-6738" fmla="*/ 2266619 h 6858000"/>
              <a:gd name="connsiteX41-6739" fmla="*/ 5247111 w 6128435"/>
              <a:gd name="connsiteY41-6740" fmla="*/ 2269679 h 6858000"/>
              <a:gd name="connsiteX42-6741" fmla="*/ 5245653 w 6128435"/>
              <a:gd name="connsiteY42-6742" fmla="*/ 2280317 h 6858000"/>
              <a:gd name="connsiteX43-6743" fmla="*/ 5239901 w 6128435"/>
              <a:gd name="connsiteY43-6744" fmla="*/ 2300961 h 6858000"/>
              <a:gd name="connsiteX44-6745" fmla="*/ 5241522 w 6128435"/>
              <a:gd name="connsiteY44-6746" fmla="*/ 2305114 h 6858000"/>
              <a:gd name="connsiteX45-6747" fmla="*/ 5237050 w 6128435"/>
              <a:gd name="connsiteY45-6748" fmla="*/ 2336703 h 6858000"/>
              <a:gd name="connsiteX46-6749" fmla="*/ 5271650 w 6128435"/>
              <a:gd name="connsiteY46-6750" fmla="*/ 2440467 h 6858000"/>
              <a:gd name="connsiteX47-6751" fmla="*/ 5271438 w 6128435"/>
              <a:gd name="connsiteY47-6752" fmla="*/ 2447186 h 6858000"/>
              <a:gd name="connsiteX48-6753" fmla="*/ 5271722 w 6128435"/>
              <a:gd name="connsiteY48-6754" fmla="*/ 2447359 h 6858000"/>
              <a:gd name="connsiteX49-6755" fmla="*/ 5272069 w 6128435"/>
              <a:gd name="connsiteY49-6756" fmla="*/ 2454523 h 6858000"/>
              <a:gd name="connsiteX50-6757" fmla="*/ 5271049 w 6128435"/>
              <a:gd name="connsiteY50-6758" fmla="*/ 2459442 h 6858000"/>
              <a:gd name="connsiteX51-6759" fmla="*/ 5307538 w 6128435"/>
              <a:gd name="connsiteY51-6760" fmla="*/ 2514685 h 6858000"/>
              <a:gd name="connsiteX52-6761" fmla="*/ 5337604 w 6128435"/>
              <a:gd name="connsiteY52-6762" fmla="*/ 2597632 h 6858000"/>
              <a:gd name="connsiteX53-6763" fmla="*/ 5407503 w 6128435"/>
              <a:gd name="connsiteY53-6764" fmla="*/ 2786290 h 6858000"/>
              <a:gd name="connsiteX54-6765" fmla="*/ 5407356 w 6128435"/>
              <a:gd name="connsiteY54-6766" fmla="*/ 2787545 h 6858000"/>
              <a:gd name="connsiteX55-6767" fmla="*/ 5411130 w 6128435"/>
              <a:gd name="connsiteY55-6768" fmla="*/ 2788640 h 6858000"/>
              <a:gd name="connsiteX56-6769" fmla="*/ 5416439 w 6128435"/>
              <a:gd name="connsiteY56-6770" fmla="*/ 2805666 h 6858000"/>
              <a:gd name="connsiteX57-6771" fmla="*/ 5416589 w 6128435"/>
              <a:gd name="connsiteY57-6772" fmla="*/ 2810822 h 6858000"/>
              <a:gd name="connsiteX58-6773" fmla="*/ 5418542 w 6128435"/>
              <a:gd name="connsiteY58-6774" fmla="*/ 2817745 h 6858000"/>
              <a:gd name="connsiteX59-6775" fmla="*/ 5418847 w 6128435"/>
              <a:gd name="connsiteY59-6776" fmla="*/ 2817825 h 6858000"/>
              <a:gd name="connsiteX60-6777" fmla="*/ 5423364 w 6128435"/>
              <a:gd name="connsiteY60-6778" fmla="*/ 2858292 h 6858000"/>
              <a:gd name="connsiteX61-6779" fmla="*/ 5479298 w 6128435"/>
              <a:gd name="connsiteY61-6780" fmla="*/ 2947791 h 6858000"/>
              <a:gd name="connsiteX62-6781" fmla="*/ 5481770 w 6128435"/>
              <a:gd name="connsiteY62-6782" fmla="*/ 2951352 h 6858000"/>
              <a:gd name="connsiteX63-6783" fmla="*/ 5481013 w 6128435"/>
              <a:gd name="connsiteY63-6784" fmla="*/ 2973461 h 6858000"/>
              <a:gd name="connsiteX64-6785" fmla="*/ 5482045 w 6128435"/>
              <a:gd name="connsiteY64-6786" fmla="*/ 2984371 h 6858000"/>
              <a:gd name="connsiteX65-6787" fmla="*/ 5479405 w 6128435"/>
              <a:gd name="connsiteY65-6788" fmla="*/ 2988507 h 6858000"/>
              <a:gd name="connsiteX66-6789" fmla="*/ 5482415 w 6128435"/>
              <a:gd name="connsiteY66-6790" fmla="*/ 3004079 h 6858000"/>
              <a:gd name="connsiteX67-6791" fmla="*/ 5483865 w 6128435"/>
              <a:gd name="connsiteY67-6792" fmla="*/ 3005467 h 6858000"/>
              <a:gd name="connsiteX68-6793" fmla="*/ 5482236 w 6128435"/>
              <a:gd name="connsiteY68-6794" fmla="*/ 3019791 h 6858000"/>
              <a:gd name="connsiteX69-6795" fmla="*/ 5475895 w 6128435"/>
              <a:gd name="connsiteY69-6796" fmla="*/ 3033578 h 6858000"/>
              <a:gd name="connsiteX70-6797" fmla="*/ 5477595 w 6128435"/>
              <a:gd name="connsiteY70-6798" fmla="*/ 3250534 h 6858000"/>
              <a:gd name="connsiteX71-6799" fmla="*/ 5532836 w 6128435"/>
              <a:gd name="connsiteY71-6800" fmla="*/ 3353840 h 6858000"/>
              <a:gd name="connsiteX72-6801" fmla="*/ 5561229 w 6128435"/>
              <a:gd name="connsiteY72-6802" fmla="*/ 3395784 h 6858000"/>
              <a:gd name="connsiteX73-6803" fmla="*/ 5589758 w 6128435"/>
              <a:gd name="connsiteY73-6804" fmla="*/ 3506453 h 6858000"/>
              <a:gd name="connsiteX74-6805" fmla="*/ 5596144 w 6128435"/>
              <a:gd name="connsiteY74-6806" fmla="*/ 3534624 h 6858000"/>
              <a:gd name="connsiteX75-6807" fmla="*/ 5597750 w 6128435"/>
              <a:gd name="connsiteY75-6808" fmla="*/ 3534129 h 6858000"/>
              <a:gd name="connsiteX76-6809" fmla="*/ 5599700 w 6128435"/>
              <a:gd name="connsiteY76-6810" fmla="*/ 3547221 h 6858000"/>
              <a:gd name="connsiteX77-6811" fmla="*/ 5615031 w 6128435"/>
              <a:gd name="connsiteY77-6812" fmla="*/ 3557482 h 6858000"/>
              <a:gd name="connsiteX78-6813" fmla="*/ 5618377 w 6128435"/>
              <a:gd name="connsiteY78-6814" fmla="*/ 3588431 h 6858000"/>
              <a:gd name="connsiteX79-6815" fmla="*/ 5612155 w 6128435"/>
              <a:gd name="connsiteY79-6816" fmla="*/ 3589869 h 6858000"/>
              <a:gd name="connsiteX80-6817" fmla="*/ 5620843 w 6128435"/>
              <a:gd name="connsiteY80-6818" fmla="*/ 3606745 h 6858000"/>
              <a:gd name="connsiteX81-6819" fmla="*/ 5655472 w 6128435"/>
              <a:gd name="connsiteY81-6820" fmla="*/ 3678877 h 6858000"/>
              <a:gd name="connsiteX82-6821" fmla="*/ 5680448 w 6128435"/>
              <a:gd name="connsiteY82-6822" fmla="*/ 3717760 h 6858000"/>
              <a:gd name="connsiteX83-6823" fmla="*/ 5683015 w 6128435"/>
              <a:gd name="connsiteY83-6824" fmla="*/ 3762025 h 6858000"/>
              <a:gd name="connsiteX84-6825" fmla="*/ 5696643 w 6128435"/>
              <a:gd name="connsiteY84-6826" fmla="*/ 3773888 h 6858000"/>
              <a:gd name="connsiteX85-6827" fmla="*/ 5699203 w 6128435"/>
              <a:gd name="connsiteY85-6828" fmla="*/ 3775823 h 6858000"/>
              <a:gd name="connsiteX86-6829" fmla="*/ 5704824 w 6128435"/>
              <a:gd name="connsiteY86-6830" fmla="*/ 3785966 h 6858000"/>
              <a:gd name="connsiteX87-6831" fmla="*/ 5712204 w 6128435"/>
              <a:gd name="connsiteY87-6832" fmla="*/ 3785830 h 6858000"/>
              <a:gd name="connsiteX88-6833" fmla="*/ 5724816 w 6128435"/>
              <a:gd name="connsiteY88-6834" fmla="*/ 3798949 h 6858000"/>
              <a:gd name="connsiteX89-6835" fmla="*/ 5733539 w 6128435"/>
              <a:gd name="connsiteY89-6836" fmla="*/ 3818457 h 6858000"/>
              <a:gd name="connsiteX90-6837" fmla="*/ 5768491 w 6128435"/>
              <a:gd name="connsiteY90-6838" fmla="*/ 3914399 h 6858000"/>
              <a:gd name="connsiteX91-6839" fmla="*/ 5793123 w 6128435"/>
              <a:gd name="connsiteY91-6840" fmla="*/ 3969952 h 6858000"/>
              <a:gd name="connsiteX92-6841" fmla="*/ 5808321 w 6128435"/>
              <a:gd name="connsiteY92-6842" fmla="*/ 3988153 h 6858000"/>
              <a:gd name="connsiteX93-6843" fmla="*/ 5825621 w 6128435"/>
              <a:gd name="connsiteY93-6844" fmla="*/ 4015525 h 6858000"/>
              <a:gd name="connsiteX94-6845" fmla="*/ 5860672 w 6128435"/>
              <a:gd name="connsiteY94-6846" fmla="*/ 4061579 h 6858000"/>
              <a:gd name="connsiteX95-6847" fmla="*/ 5872173 w 6128435"/>
              <a:gd name="connsiteY95-6848" fmla="*/ 4088497 h 6858000"/>
              <a:gd name="connsiteX96-6849" fmla="*/ 5883705 w 6128435"/>
              <a:gd name="connsiteY96-6850" fmla="*/ 4101899 h 6858000"/>
              <a:gd name="connsiteX97-6851" fmla="*/ 5885314 w 6128435"/>
              <a:gd name="connsiteY97-6852" fmla="*/ 4108387 h 6858000"/>
              <a:gd name="connsiteX98-6853" fmla="*/ 5894095 w 6128435"/>
              <a:gd name="connsiteY98-6854" fmla="*/ 4128857 h 6858000"/>
              <a:gd name="connsiteX99-6855" fmla="*/ 5898339 w 6128435"/>
              <a:gd name="connsiteY99-6856" fmla="*/ 4140800 h 6858000"/>
              <a:gd name="connsiteX100-6857" fmla="*/ 5899734 w 6128435"/>
              <a:gd name="connsiteY100-6858" fmla="*/ 4145632 h 6858000"/>
              <a:gd name="connsiteX101-6859" fmla="*/ 5897098 w 6128435"/>
              <a:gd name="connsiteY101-6860" fmla="*/ 4157819 h 6858000"/>
              <a:gd name="connsiteX102-6861" fmla="*/ 5903513 w 6128435"/>
              <a:gd name="connsiteY102-6862" fmla="*/ 4187661 h 6858000"/>
              <a:gd name="connsiteX103-6863" fmla="*/ 5917114 w 6128435"/>
              <a:gd name="connsiteY103-6864" fmla="*/ 4213096 h 6858000"/>
              <a:gd name="connsiteX104-6865" fmla="*/ 5921153 w 6128435"/>
              <a:gd name="connsiteY104-6866" fmla="*/ 4236222 h 6858000"/>
              <a:gd name="connsiteX105-6867" fmla="*/ 5924233 w 6128435"/>
              <a:gd name="connsiteY105-6868" fmla="*/ 4242060 h 6858000"/>
              <a:gd name="connsiteX106-6869" fmla="*/ 5928910 w 6128435"/>
              <a:gd name="connsiteY106-6870" fmla="*/ 4300973 h 6858000"/>
              <a:gd name="connsiteX107-6871" fmla="*/ 5939320 w 6128435"/>
              <a:gd name="connsiteY107-6872" fmla="*/ 4340435 h 6858000"/>
              <a:gd name="connsiteX108-6873" fmla="*/ 5946705 w 6128435"/>
              <a:gd name="connsiteY108-6874" fmla="*/ 4428051 h 6858000"/>
              <a:gd name="connsiteX109-6875" fmla="*/ 5949261 w 6128435"/>
              <a:gd name="connsiteY109-6876" fmla="*/ 4449185 h 6858000"/>
              <a:gd name="connsiteX110-6877" fmla="*/ 5957504 w 6128435"/>
              <a:gd name="connsiteY110-6878" fmla="*/ 4465911 h 6858000"/>
              <a:gd name="connsiteX111-6879" fmla="*/ 5964689 w 6128435"/>
              <a:gd name="connsiteY111-6880" fmla="*/ 4468532 h 6858000"/>
              <a:gd name="connsiteX112-6881" fmla="*/ 5967062 w 6128435"/>
              <a:gd name="connsiteY112-6882" fmla="*/ 4479923 h 6858000"/>
              <a:gd name="connsiteX113-6883" fmla="*/ 5968960 w 6128435"/>
              <a:gd name="connsiteY113-6884" fmla="*/ 4482655 h 6858000"/>
              <a:gd name="connsiteX114-6885" fmla="*/ 5978567 w 6128435"/>
              <a:gd name="connsiteY114-6886" fmla="*/ 4498605 h 6858000"/>
              <a:gd name="connsiteX115-6887" fmla="*/ 5980106 w 6128435"/>
              <a:gd name="connsiteY115-6888" fmla="*/ 4585087 h 6858000"/>
              <a:gd name="connsiteX116-6889" fmla="*/ 5998138 w 6128435"/>
              <a:gd name="connsiteY116-6890" fmla="*/ 4697518 h 6858000"/>
              <a:gd name="connsiteX117-6891" fmla="*/ 6013516 w 6128435"/>
              <a:gd name="connsiteY117-6892" fmla="*/ 4786619 h 6858000"/>
              <a:gd name="connsiteX118-6893" fmla="*/ 6025404 w 6128435"/>
              <a:gd name="connsiteY118-6894" fmla="*/ 4858148 h 6858000"/>
              <a:gd name="connsiteX119-6895" fmla="*/ 6007749 w 6128435"/>
              <a:gd name="connsiteY119-6896" fmla="*/ 4964715 h 6858000"/>
              <a:gd name="connsiteX120-6897" fmla="*/ 6005269 w 6128435"/>
              <a:gd name="connsiteY120-6898" fmla="*/ 5150567 h 6858000"/>
              <a:gd name="connsiteX121-6899" fmla="*/ 6001127 w 6128435"/>
              <a:gd name="connsiteY121-6900" fmla="*/ 5164609 h 6858000"/>
              <a:gd name="connsiteX122-6901" fmla="*/ 5996647 w 6128435"/>
              <a:gd name="connsiteY122-6902" fmla="*/ 5185640 h 6858000"/>
              <a:gd name="connsiteX123-6903" fmla="*/ 5998514 w 6128435"/>
              <a:gd name="connsiteY123-6904" fmla="*/ 5189673 h 6858000"/>
              <a:gd name="connsiteX124-6905" fmla="*/ 5995970 w 6128435"/>
              <a:gd name="connsiteY124-6906" fmla="*/ 5221547 h 6858000"/>
              <a:gd name="connsiteX125-6907" fmla="*/ 5997218 w 6128435"/>
              <a:gd name="connsiteY125-6908" fmla="*/ 5222031 h 6858000"/>
              <a:gd name="connsiteX126-6909" fmla="*/ 6002116 w 6128435"/>
              <a:gd name="connsiteY126-6910" fmla="*/ 5231223 h 6858000"/>
              <a:gd name="connsiteX127-6911" fmla="*/ 6008541 w 6128435"/>
              <a:gd name="connsiteY127-6912" fmla="*/ 5248680 h 6858000"/>
              <a:gd name="connsiteX128-6913" fmla="*/ 6039260 w 6128435"/>
              <a:gd name="connsiteY128-6914" fmla="*/ 5289518 h 6858000"/>
              <a:gd name="connsiteX129-6915" fmla="*/ 6036748 w 6128435"/>
              <a:gd name="connsiteY129-6916" fmla="*/ 5322752 h 6858000"/>
              <a:gd name="connsiteX130-6917" fmla="*/ 6036943 w 6128435"/>
              <a:gd name="connsiteY130-6918" fmla="*/ 5329480 h 6858000"/>
              <a:gd name="connsiteX131-6919" fmla="*/ 6037236 w 6128435"/>
              <a:gd name="connsiteY131-6920" fmla="*/ 5329634 h 6858000"/>
              <a:gd name="connsiteX132-6921" fmla="*/ 6038019 w 6128435"/>
              <a:gd name="connsiteY132-6922" fmla="*/ 5336764 h 6858000"/>
              <a:gd name="connsiteX133-6923" fmla="*/ 6037298 w 6128435"/>
              <a:gd name="connsiteY133-6924" fmla="*/ 5341753 h 6858000"/>
              <a:gd name="connsiteX134-6925" fmla="*/ 6037677 w 6128435"/>
              <a:gd name="connsiteY134-6926" fmla="*/ 5354807 h 6858000"/>
              <a:gd name="connsiteX135-6927" fmla="*/ 6039728 w 6128435"/>
              <a:gd name="connsiteY135-6928" fmla="*/ 5359416 h 6858000"/>
              <a:gd name="connsiteX136-6929" fmla="*/ 6043311 w 6128435"/>
              <a:gd name="connsiteY136-6930" fmla="*/ 5361407 h 6858000"/>
              <a:gd name="connsiteX137-6931" fmla="*/ 6042954 w 6128435"/>
              <a:gd name="connsiteY137-6932" fmla="*/ 5362576 h 6858000"/>
              <a:gd name="connsiteX138-6933" fmla="*/ 6053435 w 6128435"/>
              <a:gd name="connsiteY138-6934" fmla="*/ 5387547 h 6858000"/>
              <a:gd name="connsiteX139-6935" fmla="*/ 6065933 w 6128435"/>
              <a:gd name="connsiteY139-6936" fmla="*/ 5443002 h 6858000"/>
              <a:gd name="connsiteX140-6937" fmla="*/ 6068640 w 6128435"/>
              <a:gd name="connsiteY140-6938" fmla="*/ 5474503 h 6858000"/>
              <a:gd name="connsiteX141-6939" fmla="*/ 6080922 w 6128435"/>
              <a:gd name="connsiteY141-6940" fmla="*/ 5561070 h 6858000"/>
              <a:gd name="connsiteX142-6941" fmla="*/ 6096949 w 6128435"/>
              <a:gd name="connsiteY142-6942" fmla="*/ 5648179 h 6858000"/>
              <a:gd name="connsiteX143-6943" fmla="*/ 6125703 w 6128435"/>
              <a:gd name="connsiteY143-6944" fmla="*/ 5692894 h 6858000"/>
              <a:gd name="connsiteX144-6945" fmla="*/ 6126670 w 6128435"/>
              <a:gd name="connsiteY144-6946" fmla="*/ 5697882 h 6858000"/>
              <a:gd name="connsiteX145-6947" fmla="*/ 6124061 w 6128435"/>
              <a:gd name="connsiteY145-6948" fmla="*/ 5710294 h 6858000"/>
              <a:gd name="connsiteX146-6949" fmla="*/ 6122213 w 6128435"/>
              <a:gd name="connsiteY146-6950" fmla="*/ 5714762 h 6858000"/>
              <a:gd name="connsiteX147-6951" fmla="*/ 6121353 w 6128435"/>
              <a:gd name="connsiteY147-6952" fmla="*/ 5721725 h 6858000"/>
              <a:gd name="connsiteX148-6953" fmla="*/ 6121607 w 6128435"/>
              <a:gd name="connsiteY148-6954" fmla="*/ 5721959 h 6858000"/>
              <a:gd name="connsiteX149-6955" fmla="*/ 6120262 w 6128435"/>
              <a:gd name="connsiteY149-6956" fmla="*/ 5728358 h 6858000"/>
              <a:gd name="connsiteX150-6957" fmla="*/ 6110194 w 6128435"/>
              <a:gd name="connsiteY150-6958" fmla="*/ 5758853 h 6858000"/>
              <a:gd name="connsiteX151-6959" fmla="*/ 6127519 w 6128435"/>
              <a:gd name="connsiteY151-6960" fmla="*/ 5865775 h 6858000"/>
              <a:gd name="connsiteX152-6961" fmla="*/ 6128435 w 6128435"/>
              <a:gd name="connsiteY152-6962" fmla="*/ 5870164 h 6858000"/>
              <a:gd name="connsiteX153-6963" fmla="*/ 6119217 w 6128435"/>
              <a:gd name="connsiteY153-6964" fmla="*/ 5888542 h 6858000"/>
              <a:gd name="connsiteX154-6965" fmla="*/ 6115966 w 6128435"/>
              <a:gd name="connsiteY154-6966" fmla="*/ 5898387 h 6858000"/>
              <a:gd name="connsiteX155-6967" fmla="*/ 6111924 w 6128435"/>
              <a:gd name="connsiteY155-6968" fmla="*/ 5900444 h 6858000"/>
              <a:gd name="connsiteX156-6969" fmla="*/ 6108716 w 6128435"/>
              <a:gd name="connsiteY156-6970" fmla="*/ 5915345 h 6858000"/>
              <a:gd name="connsiteX157-6971" fmla="*/ 6109524 w 6128435"/>
              <a:gd name="connsiteY157-6972" fmla="*/ 5917328 h 6858000"/>
              <a:gd name="connsiteX158-6973" fmla="*/ 6102493 w 6128435"/>
              <a:gd name="connsiteY158-6974" fmla="*/ 5928602 h 6858000"/>
              <a:gd name="connsiteX159-6975" fmla="*/ 6056863 w 6128435"/>
              <a:gd name="connsiteY159-6976" fmla="*/ 6000643 h 6858000"/>
              <a:gd name="connsiteX160-6977" fmla="*/ 6045436 w 6128435"/>
              <a:gd name="connsiteY160-6978" fmla="*/ 6124480 h 6858000"/>
              <a:gd name="connsiteX161-6979" fmla="*/ 6030489 w 6128435"/>
              <a:gd name="connsiteY161-6980" fmla="*/ 6317666 h 6858000"/>
              <a:gd name="connsiteX162-6981" fmla="*/ 6007492 w 6128435"/>
              <a:gd name="connsiteY162-6982" fmla="*/ 6440818 h 6858000"/>
              <a:gd name="connsiteX163-6983" fmla="*/ 6009467 w 6128435"/>
              <a:gd name="connsiteY163-6984" fmla="*/ 6487076 h 6858000"/>
              <a:gd name="connsiteX164-6985" fmla="*/ 5995064 w 6128435"/>
              <a:gd name="connsiteY164-6986" fmla="*/ 6540791 h 6858000"/>
              <a:gd name="connsiteX165-6987" fmla="*/ 5996309 w 6128435"/>
              <a:gd name="connsiteY165-6988" fmla="*/ 6543961 h 6858000"/>
              <a:gd name="connsiteX166-6989" fmla="*/ 5996048 w 6128435"/>
              <a:gd name="connsiteY166-6990" fmla="*/ 6555444 h 6858000"/>
              <a:gd name="connsiteX167-6991" fmla="*/ 6002524 w 6128435"/>
              <a:gd name="connsiteY167-6992" fmla="*/ 6560188 h 6858000"/>
              <a:gd name="connsiteX168-6993" fmla="*/ 6006823 w 6128435"/>
              <a:gd name="connsiteY168-6994" fmla="*/ 6578546 h 6858000"/>
              <a:gd name="connsiteX169-6995" fmla="*/ 6004510 w 6128435"/>
              <a:gd name="connsiteY169-6996" fmla="*/ 6599256 h 6858000"/>
              <a:gd name="connsiteX170-6997" fmla="*/ 5986207 w 6128435"/>
              <a:gd name="connsiteY170-6998" fmla="*/ 6695855 h 6858000"/>
              <a:gd name="connsiteX171-6999" fmla="*/ 5979428 w 6128435"/>
              <a:gd name="connsiteY171-7000" fmla="*/ 6754678 h 6858000"/>
              <a:gd name="connsiteX172-7001" fmla="*/ 5983398 w 6128435"/>
              <a:gd name="connsiteY172-7002" fmla="*/ 6778641 h 6858000"/>
              <a:gd name="connsiteX173-7003" fmla="*/ 5984543 w 6128435"/>
              <a:gd name="connsiteY173-7004" fmla="*/ 6811016 h 6858000"/>
              <a:gd name="connsiteX174-7005" fmla="*/ 5981802 w 6128435"/>
              <a:gd name="connsiteY174-7006" fmla="*/ 6838578 h 6858000"/>
              <a:gd name="connsiteX175-7007" fmla="*/ 5979671 w 6128435"/>
              <a:gd name="connsiteY175-7008" fmla="*/ 6858000 h 6858000"/>
              <a:gd name="connsiteX176-7009" fmla="*/ 0 w 6128435"/>
              <a:gd name="connsiteY176-7010" fmla="*/ 6858000 h 6858000"/>
              <a:gd name="connsiteX177-7011" fmla="*/ 0 w 6128435"/>
              <a:gd name="connsiteY177-7012" fmla="*/ 0 h 6858000"/>
              <a:gd name="connsiteX0-7013" fmla="*/ 0 w 6128435"/>
              <a:gd name="connsiteY0-7014" fmla="*/ 0 h 6858000"/>
              <a:gd name="connsiteX1-7015" fmla="*/ 4965888 w 6128435"/>
              <a:gd name="connsiteY1-7016" fmla="*/ 0 h 6858000"/>
              <a:gd name="connsiteX2-7017" fmla="*/ 4967767 w 6128435"/>
              <a:gd name="connsiteY2-7018" fmla="*/ 7930 h 6858000"/>
              <a:gd name="connsiteX3-7019" fmla="*/ 4979444 w 6128435"/>
              <a:gd name="connsiteY3-7020" fmla="*/ 43921 h 6858000"/>
              <a:gd name="connsiteX4-7021" fmla="*/ 5021173 w 6128435"/>
              <a:gd name="connsiteY4-7022" fmla="*/ 123738 h 6858000"/>
              <a:gd name="connsiteX5-7023" fmla="*/ 5075458 w 6128435"/>
              <a:gd name="connsiteY5-7024" fmla="*/ 264355 h 6858000"/>
              <a:gd name="connsiteX6-7025" fmla="*/ 5081175 w 6128435"/>
              <a:gd name="connsiteY6-7026" fmla="*/ 277448 h 6858000"/>
              <a:gd name="connsiteX7-7027" fmla="*/ 5097011 w 6128435"/>
              <a:gd name="connsiteY7-7028" fmla="*/ 355616 h 6858000"/>
              <a:gd name="connsiteX8-7029" fmla="*/ 5130982 w 6128435"/>
              <a:gd name="connsiteY8-7030" fmla="*/ 412030 h 6858000"/>
              <a:gd name="connsiteX9-7031" fmla="*/ 5153000 w 6128435"/>
              <a:gd name="connsiteY9-7032" fmla="*/ 507134 h 6858000"/>
              <a:gd name="connsiteX10-7033" fmla="*/ 5171282 w 6128435"/>
              <a:gd name="connsiteY10-7034" fmla="*/ 602071 h 6858000"/>
              <a:gd name="connsiteX11-7035" fmla="*/ 5176196 w 6128435"/>
              <a:gd name="connsiteY11-7036" fmla="*/ 636822 h 6858000"/>
              <a:gd name="connsiteX12-7037" fmla="*/ 5201957 w 6128435"/>
              <a:gd name="connsiteY12-7038" fmla="*/ 736835 h 6858000"/>
              <a:gd name="connsiteX13-7039" fmla="*/ 5185452 w 6128435"/>
              <a:gd name="connsiteY13-7040" fmla="*/ 745392 h 6858000"/>
              <a:gd name="connsiteX14-7041" fmla="*/ 5189051 w 6128435"/>
              <a:gd name="connsiteY14-7042" fmla="*/ 782518 h 6858000"/>
              <a:gd name="connsiteX15-7043" fmla="*/ 5210428 w 6128435"/>
              <a:gd name="connsiteY15-7044" fmla="*/ 815772 h 6858000"/>
              <a:gd name="connsiteX16-7045" fmla="*/ 5221088 w 6128435"/>
              <a:gd name="connsiteY16-7046" fmla="*/ 860193 h 6858000"/>
              <a:gd name="connsiteX17-7047" fmla="*/ 5227653 w 6128435"/>
              <a:gd name="connsiteY17-7048" fmla="*/ 886709 h 6858000"/>
              <a:gd name="connsiteX18-7049" fmla="*/ 5230806 w 6128435"/>
              <a:gd name="connsiteY18-7050" fmla="*/ 961354 h 6858000"/>
              <a:gd name="connsiteX19-7051" fmla="*/ 5201018 w 6128435"/>
              <a:gd name="connsiteY19-7052" fmla="*/ 1095027 h 6858000"/>
              <a:gd name="connsiteX20-7053" fmla="*/ 5202153 w 6128435"/>
              <a:gd name="connsiteY20-7054" fmla="*/ 1133224 h 6858000"/>
              <a:gd name="connsiteX21-7055" fmla="*/ 5207370 w 6128435"/>
              <a:gd name="connsiteY21-7056" fmla="*/ 1138097 h 6858000"/>
              <a:gd name="connsiteX22-7057" fmla="*/ 5189234 w 6128435"/>
              <a:gd name="connsiteY22-7058" fmla="*/ 1193495 h 6858000"/>
              <a:gd name="connsiteX23-7059" fmla="*/ 5202769 w 6128435"/>
              <a:gd name="connsiteY23-7060" fmla="*/ 1269450 h 6858000"/>
              <a:gd name="connsiteX24-7061" fmla="*/ 5225968 w 6128435"/>
              <a:gd name="connsiteY24-7062" fmla="*/ 1357994 h 6858000"/>
              <a:gd name="connsiteX25-7063" fmla="*/ 5233819 w 6128435"/>
              <a:gd name="connsiteY25-7064" fmla="*/ 1380922 h 6858000"/>
              <a:gd name="connsiteX26-7065" fmla="*/ 5237226 w 6128435"/>
              <a:gd name="connsiteY26-7066" fmla="*/ 1441327 h 6858000"/>
              <a:gd name="connsiteX27-7067" fmla="*/ 5244434 w 6128435"/>
              <a:gd name="connsiteY27-7068" fmla="*/ 1580810 h 6858000"/>
              <a:gd name="connsiteX28-7069" fmla="*/ 5251453 w 6128435"/>
              <a:gd name="connsiteY28-7070" fmla="*/ 1583934 h 6858000"/>
              <a:gd name="connsiteX29-7071" fmla="*/ 5253136 w 6128435"/>
              <a:gd name="connsiteY29-7072" fmla="*/ 1595457 h 6858000"/>
              <a:gd name="connsiteX30-7073" fmla="*/ 5254863 w 6128435"/>
              <a:gd name="connsiteY30-7074" fmla="*/ 1598311 h 6858000"/>
              <a:gd name="connsiteX31-7075" fmla="*/ 5263491 w 6128435"/>
              <a:gd name="connsiteY31-7076" fmla="*/ 1642938 h 6858000"/>
              <a:gd name="connsiteX32-7077" fmla="*/ 5261314 w 6128435"/>
              <a:gd name="connsiteY32-7078" fmla="*/ 1689177 h 6858000"/>
              <a:gd name="connsiteX33-7079" fmla="*/ 5259788 w 6128435"/>
              <a:gd name="connsiteY33-7080" fmla="*/ 1768516 h 6858000"/>
              <a:gd name="connsiteX34-7081" fmla="*/ 5272526 w 6128435"/>
              <a:gd name="connsiteY34-7082" fmla="*/ 1936940 h 6858000"/>
              <a:gd name="connsiteX35-7083" fmla="*/ 5252592 w 6128435"/>
              <a:gd name="connsiteY35-7084" fmla="*/ 2092210 h 6858000"/>
              <a:gd name="connsiteX36-7085" fmla="*/ 5264303 w 6128435"/>
              <a:gd name="connsiteY36-7086" fmla="*/ 2225157 h 6858000"/>
              <a:gd name="connsiteX37-7087" fmla="*/ 5254949 w 6128435"/>
              <a:gd name="connsiteY37-7088" fmla="*/ 2236160 h 6858000"/>
              <a:gd name="connsiteX38-7089" fmla="*/ 5250104 w 6128435"/>
              <a:gd name="connsiteY38-7090" fmla="*/ 2249166 h 6858000"/>
              <a:gd name="connsiteX39-7091" fmla="*/ 5251214 w 6128435"/>
              <a:gd name="connsiteY39-7092" fmla="*/ 2250944 h 6858000"/>
              <a:gd name="connsiteX40-7093" fmla="*/ 5250644 w 6128435"/>
              <a:gd name="connsiteY40-7094" fmla="*/ 2266619 h 6858000"/>
              <a:gd name="connsiteX41-7095" fmla="*/ 5247111 w 6128435"/>
              <a:gd name="connsiteY41-7096" fmla="*/ 2269679 h 6858000"/>
              <a:gd name="connsiteX42-7097" fmla="*/ 5245653 w 6128435"/>
              <a:gd name="connsiteY42-7098" fmla="*/ 2280317 h 6858000"/>
              <a:gd name="connsiteX43-7099" fmla="*/ 5239901 w 6128435"/>
              <a:gd name="connsiteY43-7100" fmla="*/ 2300961 h 6858000"/>
              <a:gd name="connsiteX44-7101" fmla="*/ 5241522 w 6128435"/>
              <a:gd name="connsiteY44-7102" fmla="*/ 2305114 h 6858000"/>
              <a:gd name="connsiteX45-7103" fmla="*/ 5298758 w 6128435"/>
              <a:gd name="connsiteY45-7104" fmla="*/ 2375971 h 6858000"/>
              <a:gd name="connsiteX46-7105" fmla="*/ 5271650 w 6128435"/>
              <a:gd name="connsiteY46-7106" fmla="*/ 2440467 h 6858000"/>
              <a:gd name="connsiteX47-7107" fmla="*/ 5271438 w 6128435"/>
              <a:gd name="connsiteY47-7108" fmla="*/ 2447186 h 6858000"/>
              <a:gd name="connsiteX48-7109" fmla="*/ 5271722 w 6128435"/>
              <a:gd name="connsiteY48-7110" fmla="*/ 2447359 h 6858000"/>
              <a:gd name="connsiteX49-7111" fmla="*/ 5272069 w 6128435"/>
              <a:gd name="connsiteY49-7112" fmla="*/ 2454523 h 6858000"/>
              <a:gd name="connsiteX50-7113" fmla="*/ 5271049 w 6128435"/>
              <a:gd name="connsiteY50-7114" fmla="*/ 2459442 h 6858000"/>
              <a:gd name="connsiteX51-7115" fmla="*/ 5307538 w 6128435"/>
              <a:gd name="connsiteY51-7116" fmla="*/ 2514685 h 6858000"/>
              <a:gd name="connsiteX52-7117" fmla="*/ 5337604 w 6128435"/>
              <a:gd name="connsiteY52-7118" fmla="*/ 2597632 h 6858000"/>
              <a:gd name="connsiteX53-7119" fmla="*/ 5407503 w 6128435"/>
              <a:gd name="connsiteY53-7120" fmla="*/ 2786290 h 6858000"/>
              <a:gd name="connsiteX54-7121" fmla="*/ 5407356 w 6128435"/>
              <a:gd name="connsiteY54-7122" fmla="*/ 2787545 h 6858000"/>
              <a:gd name="connsiteX55-7123" fmla="*/ 5411130 w 6128435"/>
              <a:gd name="connsiteY55-7124" fmla="*/ 2788640 h 6858000"/>
              <a:gd name="connsiteX56-7125" fmla="*/ 5416439 w 6128435"/>
              <a:gd name="connsiteY56-7126" fmla="*/ 2805666 h 6858000"/>
              <a:gd name="connsiteX57-7127" fmla="*/ 5416589 w 6128435"/>
              <a:gd name="connsiteY57-7128" fmla="*/ 2810822 h 6858000"/>
              <a:gd name="connsiteX58-7129" fmla="*/ 5418542 w 6128435"/>
              <a:gd name="connsiteY58-7130" fmla="*/ 2817745 h 6858000"/>
              <a:gd name="connsiteX59-7131" fmla="*/ 5418847 w 6128435"/>
              <a:gd name="connsiteY59-7132" fmla="*/ 2817825 h 6858000"/>
              <a:gd name="connsiteX60-7133" fmla="*/ 5423364 w 6128435"/>
              <a:gd name="connsiteY60-7134" fmla="*/ 2858292 h 6858000"/>
              <a:gd name="connsiteX61-7135" fmla="*/ 5479298 w 6128435"/>
              <a:gd name="connsiteY61-7136" fmla="*/ 2947791 h 6858000"/>
              <a:gd name="connsiteX62-7137" fmla="*/ 5481770 w 6128435"/>
              <a:gd name="connsiteY62-7138" fmla="*/ 2951352 h 6858000"/>
              <a:gd name="connsiteX63-7139" fmla="*/ 5481013 w 6128435"/>
              <a:gd name="connsiteY63-7140" fmla="*/ 2973461 h 6858000"/>
              <a:gd name="connsiteX64-7141" fmla="*/ 5482045 w 6128435"/>
              <a:gd name="connsiteY64-7142" fmla="*/ 2984371 h 6858000"/>
              <a:gd name="connsiteX65-7143" fmla="*/ 5479405 w 6128435"/>
              <a:gd name="connsiteY65-7144" fmla="*/ 2988507 h 6858000"/>
              <a:gd name="connsiteX66-7145" fmla="*/ 5482415 w 6128435"/>
              <a:gd name="connsiteY66-7146" fmla="*/ 3004079 h 6858000"/>
              <a:gd name="connsiteX67-7147" fmla="*/ 5483865 w 6128435"/>
              <a:gd name="connsiteY67-7148" fmla="*/ 3005467 h 6858000"/>
              <a:gd name="connsiteX68-7149" fmla="*/ 5482236 w 6128435"/>
              <a:gd name="connsiteY68-7150" fmla="*/ 3019791 h 6858000"/>
              <a:gd name="connsiteX69-7151" fmla="*/ 5475895 w 6128435"/>
              <a:gd name="connsiteY69-7152" fmla="*/ 3033578 h 6858000"/>
              <a:gd name="connsiteX70-7153" fmla="*/ 5477595 w 6128435"/>
              <a:gd name="connsiteY70-7154" fmla="*/ 3250534 h 6858000"/>
              <a:gd name="connsiteX71-7155" fmla="*/ 5532836 w 6128435"/>
              <a:gd name="connsiteY71-7156" fmla="*/ 3353840 h 6858000"/>
              <a:gd name="connsiteX72-7157" fmla="*/ 5561229 w 6128435"/>
              <a:gd name="connsiteY72-7158" fmla="*/ 3395784 h 6858000"/>
              <a:gd name="connsiteX73-7159" fmla="*/ 5589758 w 6128435"/>
              <a:gd name="connsiteY73-7160" fmla="*/ 3506453 h 6858000"/>
              <a:gd name="connsiteX74-7161" fmla="*/ 5596144 w 6128435"/>
              <a:gd name="connsiteY74-7162" fmla="*/ 3534624 h 6858000"/>
              <a:gd name="connsiteX75-7163" fmla="*/ 5597750 w 6128435"/>
              <a:gd name="connsiteY75-7164" fmla="*/ 3534129 h 6858000"/>
              <a:gd name="connsiteX76-7165" fmla="*/ 5599700 w 6128435"/>
              <a:gd name="connsiteY76-7166" fmla="*/ 3547221 h 6858000"/>
              <a:gd name="connsiteX77-7167" fmla="*/ 5615031 w 6128435"/>
              <a:gd name="connsiteY77-7168" fmla="*/ 3557482 h 6858000"/>
              <a:gd name="connsiteX78-7169" fmla="*/ 5618377 w 6128435"/>
              <a:gd name="connsiteY78-7170" fmla="*/ 3588431 h 6858000"/>
              <a:gd name="connsiteX79-7171" fmla="*/ 5612155 w 6128435"/>
              <a:gd name="connsiteY79-7172" fmla="*/ 3589869 h 6858000"/>
              <a:gd name="connsiteX80-7173" fmla="*/ 5620843 w 6128435"/>
              <a:gd name="connsiteY80-7174" fmla="*/ 3606745 h 6858000"/>
              <a:gd name="connsiteX81-7175" fmla="*/ 5655472 w 6128435"/>
              <a:gd name="connsiteY81-7176" fmla="*/ 3678877 h 6858000"/>
              <a:gd name="connsiteX82-7177" fmla="*/ 5680448 w 6128435"/>
              <a:gd name="connsiteY82-7178" fmla="*/ 3717760 h 6858000"/>
              <a:gd name="connsiteX83-7179" fmla="*/ 5683015 w 6128435"/>
              <a:gd name="connsiteY83-7180" fmla="*/ 3762025 h 6858000"/>
              <a:gd name="connsiteX84-7181" fmla="*/ 5696643 w 6128435"/>
              <a:gd name="connsiteY84-7182" fmla="*/ 3773888 h 6858000"/>
              <a:gd name="connsiteX85-7183" fmla="*/ 5699203 w 6128435"/>
              <a:gd name="connsiteY85-7184" fmla="*/ 3775823 h 6858000"/>
              <a:gd name="connsiteX86-7185" fmla="*/ 5704824 w 6128435"/>
              <a:gd name="connsiteY86-7186" fmla="*/ 3785966 h 6858000"/>
              <a:gd name="connsiteX87-7187" fmla="*/ 5712204 w 6128435"/>
              <a:gd name="connsiteY87-7188" fmla="*/ 3785830 h 6858000"/>
              <a:gd name="connsiteX88-7189" fmla="*/ 5724816 w 6128435"/>
              <a:gd name="connsiteY88-7190" fmla="*/ 3798949 h 6858000"/>
              <a:gd name="connsiteX89-7191" fmla="*/ 5733539 w 6128435"/>
              <a:gd name="connsiteY89-7192" fmla="*/ 3818457 h 6858000"/>
              <a:gd name="connsiteX90-7193" fmla="*/ 5768491 w 6128435"/>
              <a:gd name="connsiteY90-7194" fmla="*/ 3914399 h 6858000"/>
              <a:gd name="connsiteX91-7195" fmla="*/ 5793123 w 6128435"/>
              <a:gd name="connsiteY91-7196" fmla="*/ 3969952 h 6858000"/>
              <a:gd name="connsiteX92-7197" fmla="*/ 5808321 w 6128435"/>
              <a:gd name="connsiteY92-7198" fmla="*/ 3988153 h 6858000"/>
              <a:gd name="connsiteX93-7199" fmla="*/ 5825621 w 6128435"/>
              <a:gd name="connsiteY93-7200" fmla="*/ 4015525 h 6858000"/>
              <a:gd name="connsiteX94-7201" fmla="*/ 5860672 w 6128435"/>
              <a:gd name="connsiteY94-7202" fmla="*/ 4061579 h 6858000"/>
              <a:gd name="connsiteX95-7203" fmla="*/ 5872173 w 6128435"/>
              <a:gd name="connsiteY95-7204" fmla="*/ 4088497 h 6858000"/>
              <a:gd name="connsiteX96-7205" fmla="*/ 5883705 w 6128435"/>
              <a:gd name="connsiteY96-7206" fmla="*/ 4101899 h 6858000"/>
              <a:gd name="connsiteX97-7207" fmla="*/ 5885314 w 6128435"/>
              <a:gd name="connsiteY97-7208" fmla="*/ 4108387 h 6858000"/>
              <a:gd name="connsiteX98-7209" fmla="*/ 5894095 w 6128435"/>
              <a:gd name="connsiteY98-7210" fmla="*/ 4128857 h 6858000"/>
              <a:gd name="connsiteX99-7211" fmla="*/ 5898339 w 6128435"/>
              <a:gd name="connsiteY99-7212" fmla="*/ 4140800 h 6858000"/>
              <a:gd name="connsiteX100-7213" fmla="*/ 5899734 w 6128435"/>
              <a:gd name="connsiteY100-7214" fmla="*/ 4145632 h 6858000"/>
              <a:gd name="connsiteX101-7215" fmla="*/ 5897098 w 6128435"/>
              <a:gd name="connsiteY101-7216" fmla="*/ 4157819 h 6858000"/>
              <a:gd name="connsiteX102-7217" fmla="*/ 5903513 w 6128435"/>
              <a:gd name="connsiteY102-7218" fmla="*/ 4187661 h 6858000"/>
              <a:gd name="connsiteX103-7219" fmla="*/ 5917114 w 6128435"/>
              <a:gd name="connsiteY103-7220" fmla="*/ 4213096 h 6858000"/>
              <a:gd name="connsiteX104-7221" fmla="*/ 5921153 w 6128435"/>
              <a:gd name="connsiteY104-7222" fmla="*/ 4236222 h 6858000"/>
              <a:gd name="connsiteX105-7223" fmla="*/ 5924233 w 6128435"/>
              <a:gd name="connsiteY105-7224" fmla="*/ 4242060 h 6858000"/>
              <a:gd name="connsiteX106-7225" fmla="*/ 5928910 w 6128435"/>
              <a:gd name="connsiteY106-7226" fmla="*/ 4300973 h 6858000"/>
              <a:gd name="connsiteX107-7227" fmla="*/ 5939320 w 6128435"/>
              <a:gd name="connsiteY107-7228" fmla="*/ 4340435 h 6858000"/>
              <a:gd name="connsiteX108-7229" fmla="*/ 5946705 w 6128435"/>
              <a:gd name="connsiteY108-7230" fmla="*/ 4428051 h 6858000"/>
              <a:gd name="connsiteX109-7231" fmla="*/ 5949261 w 6128435"/>
              <a:gd name="connsiteY109-7232" fmla="*/ 4449185 h 6858000"/>
              <a:gd name="connsiteX110-7233" fmla="*/ 5957504 w 6128435"/>
              <a:gd name="connsiteY110-7234" fmla="*/ 4465911 h 6858000"/>
              <a:gd name="connsiteX111-7235" fmla="*/ 5964689 w 6128435"/>
              <a:gd name="connsiteY111-7236" fmla="*/ 4468532 h 6858000"/>
              <a:gd name="connsiteX112-7237" fmla="*/ 5967062 w 6128435"/>
              <a:gd name="connsiteY112-7238" fmla="*/ 4479923 h 6858000"/>
              <a:gd name="connsiteX113-7239" fmla="*/ 5968960 w 6128435"/>
              <a:gd name="connsiteY113-7240" fmla="*/ 4482655 h 6858000"/>
              <a:gd name="connsiteX114-7241" fmla="*/ 5978567 w 6128435"/>
              <a:gd name="connsiteY114-7242" fmla="*/ 4498605 h 6858000"/>
              <a:gd name="connsiteX115-7243" fmla="*/ 5980106 w 6128435"/>
              <a:gd name="connsiteY115-7244" fmla="*/ 4585087 h 6858000"/>
              <a:gd name="connsiteX116-7245" fmla="*/ 5998138 w 6128435"/>
              <a:gd name="connsiteY116-7246" fmla="*/ 4697518 h 6858000"/>
              <a:gd name="connsiteX117-7247" fmla="*/ 6013516 w 6128435"/>
              <a:gd name="connsiteY117-7248" fmla="*/ 4786619 h 6858000"/>
              <a:gd name="connsiteX118-7249" fmla="*/ 6025404 w 6128435"/>
              <a:gd name="connsiteY118-7250" fmla="*/ 4858148 h 6858000"/>
              <a:gd name="connsiteX119-7251" fmla="*/ 6007749 w 6128435"/>
              <a:gd name="connsiteY119-7252" fmla="*/ 4964715 h 6858000"/>
              <a:gd name="connsiteX120-7253" fmla="*/ 6005269 w 6128435"/>
              <a:gd name="connsiteY120-7254" fmla="*/ 5150567 h 6858000"/>
              <a:gd name="connsiteX121-7255" fmla="*/ 6001127 w 6128435"/>
              <a:gd name="connsiteY121-7256" fmla="*/ 5164609 h 6858000"/>
              <a:gd name="connsiteX122-7257" fmla="*/ 5996647 w 6128435"/>
              <a:gd name="connsiteY122-7258" fmla="*/ 5185640 h 6858000"/>
              <a:gd name="connsiteX123-7259" fmla="*/ 5998514 w 6128435"/>
              <a:gd name="connsiteY123-7260" fmla="*/ 5189673 h 6858000"/>
              <a:gd name="connsiteX124-7261" fmla="*/ 5995970 w 6128435"/>
              <a:gd name="connsiteY124-7262" fmla="*/ 5221547 h 6858000"/>
              <a:gd name="connsiteX125-7263" fmla="*/ 5997218 w 6128435"/>
              <a:gd name="connsiteY125-7264" fmla="*/ 5222031 h 6858000"/>
              <a:gd name="connsiteX126-7265" fmla="*/ 6002116 w 6128435"/>
              <a:gd name="connsiteY126-7266" fmla="*/ 5231223 h 6858000"/>
              <a:gd name="connsiteX127-7267" fmla="*/ 6008541 w 6128435"/>
              <a:gd name="connsiteY127-7268" fmla="*/ 5248680 h 6858000"/>
              <a:gd name="connsiteX128-7269" fmla="*/ 6039260 w 6128435"/>
              <a:gd name="connsiteY128-7270" fmla="*/ 5289518 h 6858000"/>
              <a:gd name="connsiteX129-7271" fmla="*/ 6036748 w 6128435"/>
              <a:gd name="connsiteY129-7272" fmla="*/ 5322752 h 6858000"/>
              <a:gd name="connsiteX130-7273" fmla="*/ 6036943 w 6128435"/>
              <a:gd name="connsiteY130-7274" fmla="*/ 5329480 h 6858000"/>
              <a:gd name="connsiteX131-7275" fmla="*/ 6037236 w 6128435"/>
              <a:gd name="connsiteY131-7276" fmla="*/ 5329634 h 6858000"/>
              <a:gd name="connsiteX132-7277" fmla="*/ 6038019 w 6128435"/>
              <a:gd name="connsiteY132-7278" fmla="*/ 5336764 h 6858000"/>
              <a:gd name="connsiteX133-7279" fmla="*/ 6037298 w 6128435"/>
              <a:gd name="connsiteY133-7280" fmla="*/ 5341753 h 6858000"/>
              <a:gd name="connsiteX134-7281" fmla="*/ 6037677 w 6128435"/>
              <a:gd name="connsiteY134-7282" fmla="*/ 5354807 h 6858000"/>
              <a:gd name="connsiteX135-7283" fmla="*/ 6039728 w 6128435"/>
              <a:gd name="connsiteY135-7284" fmla="*/ 5359416 h 6858000"/>
              <a:gd name="connsiteX136-7285" fmla="*/ 6043311 w 6128435"/>
              <a:gd name="connsiteY136-7286" fmla="*/ 5361407 h 6858000"/>
              <a:gd name="connsiteX137-7287" fmla="*/ 6042954 w 6128435"/>
              <a:gd name="connsiteY137-7288" fmla="*/ 5362576 h 6858000"/>
              <a:gd name="connsiteX138-7289" fmla="*/ 6053435 w 6128435"/>
              <a:gd name="connsiteY138-7290" fmla="*/ 5387547 h 6858000"/>
              <a:gd name="connsiteX139-7291" fmla="*/ 6065933 w 6128435"/>
              <a:gd name="connsiteY139-7292" fmla="*/ 5443002 h 6858000"/>
              <a:gd name="connsiteX140-7293" fmla="*/ 6068640 w 6128435"/>
              <a:gd name="connsiteY140-7294" fmla="*/ 5474503 h 6858000"/>
              <a:gd name="connsiteX141-7295" fmla="*/ 6080922 w 6128435"/>
              <a:gd name="connsiteY141-7296" fmla="*/ 5561070 h 6858000"/>
              <a:gd name="connsiteX142-7297" fmla="*/ 6096949 w 6128435"/>
              <a:gd name="connsiteY142-7298" fmla="*/ 5648179 h 6858000"/>
              <a:gd name="connsiteX143-7299" fmla="*/ 6125703 w 6128435"/>
              <a:gd name="connsiteY143-7300" fmla="*/ 5692894 h 6858000"/>
              <a:gd name="connsiteX144-7301" fmla="*/ 6126670 w 6128435"/>
              <a:gd name="connsiteY144-7302" fmla="*/ 5697882 h 6858000"/>
              <a:gd name="connsiteX145-7303" fmla="*/ 6124061 w 6128435"/>
              <a:gd name="connsiteY145-7304" fmla="*/ 5710294 h 6858000"/>
              <a:gd name="connsiteX146-7305" fmla="*/ 6122213 w 6128435"/>
              <a:gd name="connsiteY146-7306" fmla="*/ 5714762 h 6858000"/>
              <a:gd name="connsiteX147-7307" fmla="*/ 6121353 w 6128435"/>
              <a:gd name="connsiteY147-7308" fmla="*/ 5721725 h 6858000"/>
              <a:gd name="connsiteX148-7309" fmla="*/ 6121607 w 6128435"/>
              <a:gd name="connsiteY148-7310" fmla="*/ 5721959 h 6858000"/>
              <a:gd name="connsiteX149-7311" fmla="*/ 6120262 w 6128435"/>
              <a:gd name="connsiteY149-7312" fmla="*/ 5728358 h 6858000"/>
              <a:gd name="connsiteX150-7313" fmla="*/ 6110194 w 6128435"/>
              <a:gd name="connsiteY150-7314" fmla="*/ 5758853 h 6858000"/>
              <a:gd name="connsiteX151-7315" fmla="*/ 6127519 w 6128435"/>
              <a:gd name="connsiteY151-7316" fmla="*/ 5865775 h 6858000"/>
              <a:gd name="connsiteX152-7317" fmla="*/ 6128435 w 6128435"/>
              <a:gd name="connsiteY152-7318" fmla="*/ 5870164 h 6858000"/>
              <a:gd name="connsiteX153-7319" fmla="*/ 6119217 w 6128435"/>
              <a:gd name="connsiteY153-7320" fmla="*/ 5888542 h 6858000"/>
              <a:gd name="connsiteX154-7321" fmla="*/ 6115966 w 6128435"/>
              <a:gd name="connsiteY154-7322" fmla="*/ 5898387 h 6858000"/>
              <a:gd name="connsiteX155-7323" fmla="*/ 6111924 w 6128435"/>
              <a:gd name="connsiteY155-7324" fmla="*/ 5900444 h 6858000"/>
              <a:gd name="connsiteX156-7325" fmla="*/ 6108716 w 6128435"/>
              <a:gd name="connsiteY156-7326" fmla="*/ 5915345 h 6858000"/>
              <a:gd name="connsiteX157-7327" fmla="*/ 6109524 w 6128435"/>
              <a:gd name="connsiteY157-7328" fmla="*/ 5917328 h 6858000"/>
              <a:gd name="connsiteX158-7329" fmla="*/ 6102493 w 6128435"/>
              <a:gd name="connsiteY158-7330" fmla="*/ 5928602 h 6858000"/>
              <a:gd name="connsiteX159-7331" fmla="*/ 6056863 w 6128435"/>
              <a:gd name="connsiteY159-7332" fmla="*/ 6000643 h 6858000"/>
              <a:gd name="connsiteX160-7333" fmla="*/ 6045436 w 6128435"/>
              <a:gd name="connsiteY160-7334" fmla="*/ 6124480 h 6858000"/>
              <a:gd name="connsiteX161-7335" fmla="*/ 6030489 w 6128435"/>
              <a:gd name="connsiteY161-7336" fmla="*/ 6317666 h 6858000"/>
              <a:gd name="connsiteX162-7337" fmla="*/ 6007492 w 6128435"/>
              <a:gd name="connsiteY162-7338" fmla="*/ 6440818 h 6858000"/>
              <a:gd name="connsiteX163-7339" fmla="*/ 6009467 w 6128435"/>
              <a:gd name="connsiteY163-7340" fmla="*/ 6487076 h 6858000"/>
              <a:gd name="connsiteX164-7341" fmla="*/ 5995064 w 6128435"/>
              <a:gd name="connsiteY164-7342" fmla="*/ 6540791 h 6858000"/>
              <a:gd name="connsiteX165-7343" fmla="*/ 5996309 w 6128435"/>
              <a:gd name="connsiteY165-7344" fmla="*/ 6543961 h 6858000"/>
              <a:gd name="connsiteX166-7345" fmla="*/ 5996048 w 6128435"/>
              <a:gd name="connsiteY166-7346" fmla="*/ 6555444 h 6858000"/>
              <a:gd name="connsiteX167-7347" fmla="*/ 6002524 w 6128435"/>
              <a:gd name="connsiteY167-7348" fmla="*/ 6560188 h 6858000"/>
              <a:gd name="connsiteX168-7349" fmla="*/ 6006823 w 6128435"/>
              <a:gd name="connsiteY168-7350" fmla="*/ 6578546 h 6858000"/>
              <a:gd name="connsiteX169-7351" fmla="*/ 6004510 w 6128435"/>
              <a:gd name="connsiteY169-7352" fmla="*/ 6599256 h 6858000"/>
              <a:gd name="connsiteX170-7353" fmla="*/ 5986207 w 6128435"/>
              <a:gd name="connsiteY170-7354" fmla="*/ 6695855 h 6858000"/>
              <a:gd name="connsiteX171-7355" fmla="*/ 5979428 w 6128435"/>
              <a:gd name="connsiteY171-7356" fmla="*/ 6754678 h 6858000"/>
              <a:gd name="connsiteX172-7357" fmla="*/ 5983398 w 6128435"/>
              <a:gd name="connsiteY172-7358" fmla="*/ 6778641 h 6858000"/>
              <a:gd name="connsiteX173-7359" fmla="*/ 5984543 w 6128435"/>
              <a:gd name="connsiteY173-7360" fmla="*/ 6811016 h 6858000"/>
              <a:gd name="connsiteX174-7361" fmla="*/ 5981802 w 6128435"/>
              <a:gd name="connsiteY174-7362" fmla="*/ 6838578 h 6858000"/>
              <a:gd name="connsiteX175-7363" fmla="*/ 5979671 w 6128435"/>
              <a:gd name="connsiteY175-7364" fmla="*/ 6858000 h 6858000"/>
              <a:gd name="connsiteX176-7365" fmla="*/ 0 w 6128435"/>
              <a:gd name="connsiteY176-7366" fmla="*/ 6858000 h 6858000"/>
              <a:gd name="connsiteX177-7367" fmla="*/ 0 w 6128435"/>
              <a:gd name="connsiteY177-7368" fmla="*/ 0 h 6858000"/>
              <a:gd name="connsiteX0-7369" fmla="*/ 0 w 6128435"/>
              <a:gd name="connsiteY0-7370" fmla="*/ 0 h 6858000"/>
              <a:gd name="connsiteX1-7371" fmla="*/ 4965888 w 6128435"/>
              <a:gd name="connsiteY1-7372" fmla="*/ 0 h 6858000"/>
              <a:gd name="connsiteX2-7373" fmla="*/ 4967767 w 6128435"/>
              <a:gd name="connsiteY2-7374" fmla="*/ 7930 h 6858000"/>
              <a:gd name="connsiteX3-7375" fmla="*/ 4979444 w 6128435"/>
              <a:gd name="connsiteY3-7376" fmla="*/ 43921 h 6858000"/>
              <a:gd name="connsiteX4-7377" fmla="*/ 5021173 w 6128435"/>
              <a:gd name="connsiteY4-7378" fmla="*/ 123738 h 6858000"/>
              <a:gd name="connsiteX5-7379" fmla="*/ 5075458 w 6128435"/>
              <a:gd name="connsiteY5-7380" fmla="*/ 264355 h 6858000"/>
              <a:gd name="connsiteX6-7381" fmla="*/ 5081175 w 6128435"/>
              <a:gd name="connsiteY6-7382" fmla="*/ 277448 h 6858000"/>
              <a:gd name="connsiteX7-7383" fmla="*/ 5097011 w 6128435"/>
              <a:gd name="connsiteY7-7384" fmla="*/ 355616 h 6858000"/>
              <a:gd name="connsiteX8-7385" fmla="*/ 5130982 w 6128435"/>
              <a:gd name="connsiteY8-7386" fmla="*/ 412030 h 6858000"/>
              <a:gd name="connsiteX9-7387" fmla="*/ 5153000 w 6128435"/>
              <a:gd name="connsiteY9-7388" fmla="*/ 507134 h 6858000"/>
              <a:gd name="connsiteX10-7389" fmla="*/ 5171282 w 6128435"/>
              <a:gd name="connsiteY10-7390" fmla="*/ 602071 h 6858000"/>
              <a:gd name="connsiteX11-7391" fmla="*/ 5176196 w 6128435"/>
              <a:gd name="connsiteY11-7392" fmla="*/ 636822 h 6858000"/>
              <a:gd name="connsiteX12-7393" fmla="*/ 5201957 w 6128435"/>
              <a:gd name="connsiteY12-7394" fmla="*/ 736835 h 6858000"/>
              <a:gd name="connsiteX13-7395" fmla="*/ 5185452 w 6128435"/>
              <a:gd name="connsiteY13-7396" fmla="*/ 745392 h 6858000"/>
              <a:gd name="connsiteX14-7397" fmla="*/ 5189051 w 6128435"/>
              <a:gd name="connsiteY14-7398" fmla="*/ 782518 h 6858000"/>
              <a:gd name="connsiteX15-7399" fmla="*/ 5210428 w 6128435"/>
              <a:gd name="connsiteY15-7400" fmla="*/ 815772 h 6858000"/>
              <a:gd name="connsiteX16-7401" fmla="*/ 5221088 w 6128435"/>
              <a:gd name="connsiteY16-7402" fmla="*/ 860193 h 6858000"/>
              <a:gd name="connsiteX17-7403" fmla="*/ 5227653 w 6128435"/>
              <a:gd name="connsiteY17-7404" fmla="*/ 886709 h 6858000"/>
              <a:gd name="connsiteX18-7405" fmla="*/ 5230806 w 6128435"/>
              <a:gd name="connsiteY18-7406" fmla="*/ 961354 h 6858000"/>
              <a:gd name="connsiteX19-7407" fmla="*/ 5201018 w 6128435"/>
              <a:gd name="connsiteY19-7408" fmla="*/ 1095027 h 6858000"/>
              <a:gd name="connsiteX20-7409" fmla="*/ 5202153 w 6128435"/>
              <a:gd name="connsiteY20-7410" fmla="*/ 1133224 h 6858000"/>
              <a:gd name="connsiteX21-7411" fmla="*/ 5207370 w 6128435"/>
              <a:gd name="connsiteY21-7412" fmla="*/ 1138097 h 6858000"/>
              <a:gd name="connsiteX22-7413" fmla="*/ 5189234 w 6128435"/>
              <a:gd name="connsiteY22-7414" fmla="*/ 1193495 h 6858000"/>
              <a:gd name="connsiteX23-7415" fmla="*/ 5202769 w 6128435"/>
              <a:gd name="connsiteY23-7416" fmla="*/ 1269450 h 6858000"/>
              <a:gd name="connsiteX24-7417" fmla="*/ 5225968 w 6128435"/>
              <a:gd name="connsiteY24-7418" fmla="*/ 1357994 h 6858000"/>
              <a:gd name="connsiteX25-7419" fmla="*/ 5233819 w 6128435"/>
              <a:gd name="connsiteY25-7420" fmla="*/ 1380922 h 6858000"/>
              <a:gd name="connsiteX26-7421" fmla="*/ 5237226 w 6128435"/>
              <a:gd name="connsiteY26-7422" fmla="*/ 1441327 h 6858000"/>
              <a:gd name="connsiteX27-7423" fmla="*/ 5244434 w 6128435"/>
              <a:gd name="connsiteY27-7424" fmla="*/ 1580810 h 6858000"/>
              <a:gd name="connsiteX28-7425" fmla="*/ 5251453 w 6128435"/>
              <a:gd name="connsiteY28-7426" fmla="*/ 1583934 h 6858000"/>
              <a:gd name="connsiteX29-7427" fmla="*/ 5253136 w 6128435"/>
              <a:gd name="connsiteY29-7428" fmla="*/ 1595457 h 6858000"/>
              <a:gd name="connsiteX30-7429" fmla="*/ 5254863 w 6128435"/>
              <a:gd name="connsiteY30-7430" fmla="*/ 1598311 h 6858000"/>
              <a:gd name="connsiteX31-7431" fmla="*/ 5263491 w 6128435"/>
              <a:gd name="connsiteY31-7432" fmla="*/ 1642938 h 6858000"/>
              <a:gd name="connsiteX32-7433" fmla="*/ 5261314 w 6128435"/>
              <a:gd name="connsiteY32-7434" fmla="*/ 1689177 h 6858000"/>
              <a:gd name="connsiteX33-7435" fmla="*/ 5259788 w 6128435"/>
              <a:gd name="connsiteY33-7436" fmla="*/ 1768516 h 6858000"/>
              <a:gd name="connsiteX34-7437" fmla="*/ 5272526 w 6128435"/>
              <a:gd name="connsiteY34-7438" fmla="*/ 1936940 h 6858000"/>
              <a:gd name="connsiteX35-7439" fmla="*/ 5252592 w 6128435"/>
              <a:gd name="connsiteY35-7440" fmla="*/ 2092210 h 6858000"/>
              <a:gd name="connsiteX36-7441" fmla="*/ 5264303 w 6128435"/>
              <a:gd name="connsiteY36-7442" fmla="*/ 2225157 h 6858000"/>
              <a:gd name="connsiteX37-7443" fmla="*/ 5254949 w 6128435"/>
              <a:gd name="connsiteY37-7444" fmla="*/ 2236160 h 6858000"/>
              <a:gd name="connsiteX38-7445" fmla="*/ 5250104 w 6128435"/>
              <a:gd name="connsiteY38-7446" fmla="*/ 2249166 h 6858000"/>
              <a:gd name="connsiteX39-7447" fmla="*/ 5251214 w 6128435"/>
              <a:gd name="connsiteY39-7448" fmla="*/ 2250944 h 6858000"/>
              <a:gd name="connsiteX40-7449" fmla="*/ 5250644 w 6128435"/>
              <a:gd name="connsiteY40-7450" fmla="*/ 2266619 h 6858000"/>
              <a:gd name="connsiteX41-7451" fmla="*/ 5247111 w 6128435"/>
              <a:gd name="connsiteY41-7452" fmla="*/ 2269679 h 6858000"/>
              <a:gd name="connsiteX42-7453" fmla="*/ 5245653 w 6128435"/>
              <a:gd name="connsiteY42-7454" fmla="*/ 2280317 h 6858000"/>
              <a:gd name="connsiteX43-7455" fmla="*/ 5239901 w 6128435"/>
              <a:gd name="connsiteY43-7456" fmla="*/ 2300961 h 6858000"/>
              <a:gd name="connsiteX44-7457" fmla="*/ 5298758 w 6128435"/>
              <a:gd name="connsiteY44-7458" fmla="*/ 2375971 h 6858000"/>
              <a:gd name="connsiteX45-7459" fmla="*/ 5271650 w 6128435"/>
              <a:gd name="connsiteY45-7460" fmla="*/ 2440467 h 6858000"/>
              <a:gd name="connsiteX46-7461" fmla="*/ 5271438 w 6128435"/>
              <a:gd name="connsiteY46-7462" fmla="*/ 2447186 h 6858000"/>
              <a:gd name="connsiteX47-7463" fmla="*/ 5271722 w 6128435"/>
              <a:gd name="connsiteY47-7464" fmla="*/ 2447359 h 6858000"/>
              <a:gd name="connsiteX48-7465" fmla="*/ 5272069 w 6128435"/>
              <a:gd name="connsiteY48-7466" fmla="*/ 2454523 h 6858000"/>
              <a:gd name="connsiteX49-7467" fmla="*/ 5271049 w 6128435"/>
              <a:gd name="connsiteY49-7468" fmla="*/ 2459442 h 6858000"/>
              <a:gd name="connsiteX50-7469" fmla="*/ 5307538 w 6128435"/>
              <a:gd name="connsiteY50-7470" fmla="*/ 2514685 h 6858000"/>
              <a:gd name="connsiteX51-7471" fmla="*/ 5337604 w 6128435"/>
              <a:gd name="connsiteY51-7472" fmla="*/ 2597632 h 6858000"/>
              <a:gd name="connsiteX52-7473" fmla="*/ 5407503 w 6128435"/>
              <a:gd name="connsiteY52-7474" fmla="*/ 2786290 h 6858000"/>
              <a:gd name="connsiteX53-7475" fmla="*/ 5407356 w 6128435"/>
              <a:gd name="connsiteY53-7476" fmla="*/ 2787545 h 6858000"/>
              <a:gd name="connsiteX54-7477" fmla="*/ 5411130 w 6128435"/>
              <a:gd name="connsiteY54-7478" fmla="*/ 2788640 h 6858000"/>
              <a:gd name="connsiteX55-7479" fmla="*/ 5416439 w 6128435"/>
              <a:gd name="connsiteY55-7480" fmla="*/ 2805666 h 6858000"/>
              <a:gd name="connsiteX56-7481" fmla="*/ 5416589 w 6128435"/>
              <a:gd name="connsiteY56-7482" fmla="*/ 2810822 h 6858000"/>
              <a:gd name="connsiteX57-7483" fmla="*/ 5418542 w 6128435"/>
              <a:gd name="connsiteY57-7484" fmla="*/ 2817745 h 6858000"/>
              <a:gd name="connsiteX58-7485" fmla="*/ 5418847 w 6128435"/>
              <a:gd name="connsiteY58-7486" fmla="*/ 2817825 h 6858000"/>
              <a:gd name="connsiteX59-7487" fmla="*/ 5423364 w 6128435"/>
              <a:gd name="connsiteY59-7488" fmla="*/ 2858292 h 6858000"/>
              <a:gd name="connsiteX60-7489" fmla="*/ 5479298 w 6128435"/>
              <a:gd name="connsiteY60-7490" fmla="*/ 2947791 h 6858000"/>
              <a:gd name="connsiteX61-7491" fmla="*/ 5481770 w 6128435"/>
              <a:gd name="connsiteY61-7492" fmla="*/ 2951352 h 6858000"/>
              <a:gd name="connsiteX62-7493" fmla="*/ 5481013 w 6128435"/>
              <a:gd name="connsiteY62-7494" fmla="*/ 2973461 h 6858000"/>
              <a:gd name="connsiteX63-7495" fmla="*/ 5482045 w 6128435"/>
              <a:gd name="connsiteY63-7496" fmla="*/ 2984371 h 6858000"/>
              <a:gd name="connsiteX64-7497" fmla="*/ 5479405 w 6128435"/>
              <a:gd name="connsiteY64-7498" fmla="*/ 2988507 h 6858000"/>
              <a:gd name="connsiteX65-7499" fmla="*/ 5482415 w 6128435"/>
              <a:gd name="connsiteY65-7500" fmla="*/ 3004079 h 6858000"/>
              <a:gd name="connsiteX66-7501" fmla="*/ 5483865 w 6128435"/>
              <a:gd name="connsiteY66-7502" fmla="*/ 3005467 h 6858000"/>
              <a:gd name="connsiteX67-7503" fmla="*/ 5482236 w 6128435"/>
              <a:gd name="connsiteY67-7504" fmla="*/ 3019791 h 6858000"/>
              <a:gd name="connsiteX68-7505" fmla="*/ 5475895 w 6128435"/>
              <a:gd name="connsiteY68-7506" fmla="*/ 3033578 h 6858000"/>
              <a:gd name="connsiteX69-7507" fmla="*/ 5477595 w 6128435"/>
              <a:gd name="connsiteY69-7508" fmla="*/ 3250534 h 6858000"/>
              <a:gd name="connsiteX70-7509" fmla="*/ 5532836 w 6128435"/>
              <a:gd name="connsiteY70-7510" fmla="*/ 3353840 h 6858000"/>
              <a:gd name="connsiteX71-7511" fmla="*/ 5561229 w 6128435"/>
              <a:gd name="connsiteY71-7512" fmla="*/ 3395784 h 6858000"/>
              <a:gd name="connsiteX72-7513" fmla="*/ 5589758 w 6128435"/>
              <a:gd name="connsiteY72-7514" fmla="*/ 3506453 h 6858000"/>
              <a:gd name="connsiteX73-7515" fmla="*/ 5596144 w 6128435"/>
              <a:gd name="connsiteY73-7516" fmla="*/ 3534624 h 6858000"/>
              <a:gd name="connsiteX74-7517" fmla="*/ 5597750 w 6128435"/>
              <a:gd name="connsiteY74-7518" fmla="*/ 3534129 h 6858000"/>
              <a:gd name="connsiteX75-7519" fmla="*/ 5599700 w 6128435"/>
              <a:gd name="connsiteY75-7520" fmla="*/ 3547221 h 6858000"/>
              <a:gd name="connsiteX76-7521" fmla="*/ 5615031 w 6128435"/>
              <a:gd name="connsiteY76-7522" fmla="*/ 3557482 h 6858000"/>
              <a:gd name="connsiteX77-7523" fmla="*/ 5618377 w 6128435"/>
              <a:gd name="connsiteY77-7524" fmla="*/ 3588431 h 6858000"/>
              <a:gd name="connsiteX78-7525" fmla="*/ 5612155 w 6128435"/>
              <a:gd name="connsiteY78-7526" fmla="*/ 3589869 h 6858000"/>
              <a:gd name="connsiteX79-7527" fmla="*/ 5620843 w 6128435"/>
              <a:gd name="connsiteY79-7528" fmla="*/ 3606745 h 6858000"/>
              <a:gd name="connsiteX80-7529" fmla="*/ 5655472 w 6128435"/>
              <a:gd name="connsiteY80-7530" fmla="*/ 3678877 h 6858000"/>
              <a:gd name="connsiteX81-7531" fmla="*/ 5680448 w 6128435"/>
              <a:gd name="connsiteY81-7532" fmla="*/ 3717760 h 6858000"/>
              <a:gd name="connsiteX82-7533" fmla="*/ 5683015 w 6128435"/>
              <a:gd name="connsiteY82-7534" fmla="*/ 3762025 h 6858000"/>
              <a:gd name="connsiteX83-7535" fmla="*/ 5696643 w 6128435"/>
              <a:gd name="connsiteY83-7536" fmla="*/ 3773888 h 6858000"/>
              <a:gd name="connsiteX84-7537" fmla="*/ 5699203 w 6128435"/>
              <a:gd name="connsiteY84-7538" fmla="*/ 3775823 h 6858000"/>
              <a:gd name="connsiteX85-7539" fmla="*/ 5704824 w 6128435"/>
              <a:gd name="connsiteY85-7540" fmla="*/ 3785966 h 6858000"/>
              <a:gd name="connsiteX86-7541" fmla="*/ 5712204 w 6128435"/>
              <a:gd name="connsiteY86-7542" fmla="*/ 3785830 h 6858000"/>
              <a:gd name="connsiteX87-7543" fmla="*/ 5724816 w 6128435"/>
              <a:gd name="connsiteY87-7544" fmla="*/ 3798949 h 6858000"/>
              <a:gd name="connsiteX88-7545" fmla="*/ 5733539 w 6128435"/>
              <a:gd name="connsiteY88-7546" fmla="*/ 3818457 h 6858000"/>
              <a:gd name="connsiteX89-7547" fmla="*/ 5768491 w 6128435"/>
              <a:gd name="connsiteY89-7548" fmla="*/ 3914399 h 6858000"/>
              <a:gd name="connsiteX90-7549" fmla="*/ 5793123 w 6128435"/>
              <a:gd name="connsiteY90-7550" fmla="*/ 3969952 h 6858000"/>
              <a:gd name="connsiteX91-7551" fmla="*/ 5808321 w 6128435"/>
              <a:gd name="connsiteY91-7552" fmla="*/ 3988153 h 6858000"/>
              <a:gd name="connsiteX92-7553" fmla="*/ 5825621 w 6128435"/>
              <a:gd name="connsiteY92-7554" fmla="*/ 4015525 h 6858000"/>
              <a:gd name="connsiteX93-7555" fmla="*/ 5860672 w 6128435"/>
              <a:gd name="connsiteY93-7556" fmla="*/ 4061579 h 6858000"/>
              <a:gd name="connsiteX94-7557" fmla="*/ 5872173 w 6128435"/>
              <a:gd name="connsiteY94-7558" fmla="*/ 4088497 h 6858000"/>
              <a:gd name="connsiteX95-7559" fmla="*/ 5883705 w 6128435"/>
              <a:gd name="connsiteY95-7560" fmla="*/ 4101899 h 6858000"/>
              <a:gd name="connsiteX96-7561" fmla="*/ 5885314 w 6128435"/>
              <a:gd name="connsiteY96-7562" fmla="*/ 4108387 h 6858000"/>
              <a:gd name="connsiteX97-7563" fmla="*/ 5894095 w 6128435"/>
              <a:gd name="connsiteY97-7564" fmla="*/ 4128857 h 6858000"/>
              <a:gd name="connsiteX98-7565" fmla="*/ 5898339 w 6128435"/>
              <a:gd name="connsiteY98-7566" fmla="*/ 4140800 h 6858000"/>
              <a:gd name="connsiteX99-7567" fmla="*/ 5899734 w 6128435"/>
              <a:gd name="connsiteY99-7568" fmla="*/ 4145632 h 6858000"/>
              <a:gd name="connsiteX100-7569" fmla="*/ 5897098 w 6128435"/>
              <a:gd name="connsiteY100-7570" fmla="*/ 4157819 h 6858000"/>
              <a:gd name="connsiteX101-7571" fmla="*/ 5903513 w 6128435"/>
              <a:gd name="connsiteY101-7572" fmla="*/ 4187661 h 6858000"/>
              <a:gd name="connsiteX102-7573" fmla="*/ 5917114 w 6128435"/>
              <a:gd name="connsiteY102-7574" fmla="*/ 4213096 h 6858000"/>
              <a:gd name="connsiteX103-7575" fmla="*/ 5921153 w 6128435"/>
              <a:gd name="connsiteY103-7576" fmla="*/ 4236222 h 6858000"/>
              <a:gd name="connsiteX104-7577" fmla="*/ 5924233 w 6128435"/>
              <a:gd name="connsiteY104-7578" fmla="*/ 4242060 h 6858000"/>
              <a:gd name="connsiteX105-7579" fmla="*/ 5928910 w 6128435"/>
              <a:gd name="connsiteY105-7580" fmla="*/ 4300973 h 6858000"/>
              <a:gd name="connsiteX106-7581" fmla="*/ 5939320 w 6128435"/>
              <a:gd name="connsiteY106-7582" fmla="*/ 4340435 h 6858000"/>
              <a:gd name="connsiteX107-7583" fmla="*/ 5946705 w 6128435"/>
              <a:gd name="connsiteY107-7584" fmla="*/ 4428051 h 6858000"/>
              <a:gd name="connsiteX108-7585" fmla="*/ 5949261 w 6128435"/>
              <a:gd name="connsiteY108-7586" fmla="*/ 4449185 h 6858000"/>
              <a:gd name="connsiteX109-7587" fmla="*/ 5957504 w 6128435"/>
              <a:gd name="connsiteY109-7588" fmla="*/ 4465911 h 6858000"/>
              <a:gd name="connsiteX110-7589" fmla="*/ 5964689 w 6128435"/>
              <a:gd name="connsiteY110-7590" fmla="*/ 4468532 h 6858000"/>
              <a:gd name="connsiteX111-7591" fmla="*/ 5967062 w 6128435"/>
              <a:gd name="connsiteY111-7592" fmla="*/ 4479923 h 6858000"/>
              <a:gd name="connsiteX112-7593" fmla="*/ 5968960 w 6128435"/>
              <a:gd name="connsiteY112-7594" fmla="*/ 4482655 h 6858000"/>
              <a:gd name="connsiteX113-7595" fmla="*/ 5978567 w 6128435"/>
              <a:gd name="connsiteY113-7596" fmla="*/ 4498605 h 6858000"/>
              <a:gd name="connsiteX114-7597" fmla="*/ 5980106 w 6128435"/>
              <a:gd name="connsiteY114-7598" fmla="*/ 4585087 h 6858000"/>
              <a:gd name="connsiteX115-7599" fmla="*/ 5998138 w 6128435"/>
              <a:gd name="connsiteY115-7600" fmla="*/ 4697518 h 6858000"/>
              <a:gd name="connsiteX116-7601" fmla="*/ 6013516 w 6128435"/>
              <a:gd name="connsiteY116-7602" fmla="*/ 4786619 h 6858000"/>
              <a:gd name="connsiteX117-7603" fmla="*/ 6025404 w 6128435"/>
              <a:gd name="connsiteY117-7604" fmla="*/ 4858148 h 6858000"/>
              <a:gd name="connsiteX118-7605" fmla="*/ 6007749 w 6128435"/>
              <a:gd name="connsiteY118-7606" fmla="*/ 4964715 h 6858000"/>
              <a:gd name="connsiteX119-7607" fmla="*/ 6005269 w 6128435"/>
              <a:gd name="connsiteY119-7608" fmla="*/ 5150567 h 6858000"/>
              <a:gd name="connsiteX120-7609" fmla="*/ 6001127 w 6128435"/>
              <a:gd name="connsiteY120-7610" fmla="*/ 5164609 h 6858000"/>
              <a:gd name="connsiteX121-7611" fmla="*/ 5996647 w 6128435"/>
              <a:gd name="connsiteY121-7612" fmla="*/ 5185640 h 6858000"/>
              <a:gd name="connsiteX122-7613" fmla="*/ 5998514 w 6128435"/>
              <a:gd name="connsiteY122-7614" fmla="*/ 5189673 h 6858000"/>
              <a:gd name="connsiteX123-7615" fmla="*/ 5995970 w 6128435"/>
              <a:gd name="connsiteY123-7616" fmla="*/ 5221547 h 6858000"/>
              <a:gd name="connsiteX124-7617" fmla="*/ 5997218 w 6128435"/>
              <a:gd name="connsiteY124-7618" fmla="*/ 5222031 h 6858000"/>
              <a:gd name="connsiteX125-7619" fmla="*/ 6002116 w 6128435"/>
              <a:gd name="connsiteY125-7620" fmla="*/ 5231223 h 6858000"/>
              <a:gd name="connsiteX126-7621" fmla="*/ 6008541 w 6128435"/>
              <a:gd name="connsiteY126-7622" fmla="*/ 5248680 h 6858000"/>
              <a:gd name="connsiteX127-7623" fmla="*/ 6039260 w 6128435"/>
              <a:gd name="connsiteY127-7624" fmla="*/ 5289518 h 6858000"/>
              <a:gd name="connsiteX128-7625" fmla="*/ 6036748 w 6128435"/>
              <a:gd name="connsiteY128-7626" fmla="*/ 5322752 h 6858000"/>
              <a:gd name="connsiteX129-7627" fmla="*/ 6036943 w 6128435"/>
              <a:gd name="connsiteY129-7628" fmla="*/ 5329480 h 6858000"/>
              <a:gd name="connsiteX130-7629" fmla="*/ 6037236 w 6128435"/>
              <a:gd name="connsiteY130-7630" fmla="*/ 5329634 h 6858000"/>
              <a:gd name="connsiteX131-7631" fmla="*/ 6038019 w 6128435"/>
              <a:gd name="connsiteY131-7632" fmla="*/ 5336764 h 6858000"/>
              <a:gd name="connsiteX132-7633" fmla="*/ 6037298 w 6128435"/>
              <a:gd name="connsiteY132-7634" fmla="*/ 5341753 h 6858000"/>
              <a:gd name="connsiteX133-7635" fmla="*/ 6037677 w 6128435"/>
              <a:gd name="connsiteY133-7636" fmla="*/ 5354807 h 6858000"/>
              <a:gd name="connsiteX134-7637" fmla="*/ 6039728 w 6128435"/>
              <a:gd name="connsiteY134-7638" fmla="*/ 5359416 h 6858000"/>
              <a:gd name="connsiteX135-7639" fmla="*/ 6043311 w 6128435"/>
              <a:gd name="connsiteY135-7640" fmla="*/ 5361407 h 6858000"/>
              <a:gd name="connsiteX136-7641" fmla="*/ 6042954 w 6128435"/>
              <a:gd name="connsiteY136-7642" fmla="*/ 5362576 h 6858000"/>
              <a:gd name="connsiteX137-7643" fmla="*/ 6053435 w 6128435"/>
              <a:gd name="connsiteY137-7644" fmla="*/ 5387547 h 6858000"/>
              <a:gd name="connsiteX138-7645" fmla="*/ 6065933 w 6128435"/>
              <a:gd name="connsiteY138-7646" fmla="*/ 5443002 h 6858000"/>
              <a:gd name="connsiteX139-7647" fmla="*/ 6068640 w 6128435"/>
              <a:gd name="connsiteY139-7648" fmla="*/ 5474503 h 6858000"/>
              <a:gd name="connsiteX140-7649" fmla="*/ 6080922 w 6128435"/>
              <a:gd name="connsiteY140-7650" fmla="*/ 5561070 h 6858000"/>
              <a:gd name="connsiteX141-7651" fmla="*/ 6096949 w 6128435"/>
              <a:gd name="connsiteY141-7652" fmla="*/ 5648179 h 6858000"/>
              <a:gd name="connsiteX142-7653" fmla="*/ 6125703 w 6128435"/>
              <a:gd name="connsiteY142-7654" fmla="*/ 5692894 h 6858000"/>
              <a:gd name="connsiteX143-7655" fmla="*/ 6126670 w 6128435"/>
              <a:gd name="connsiteY143-7656" fmla="*/ 5697882 h 6858000"/>
              <a:gd name="connsiteX144-7657" fmla="*/ 6124061 w 6128435"/>
              <a:gd name="connsiteY144-7658" fmla="*/ 5710294 h 6858000"/>
              <a:gd name="connsiteX145-7659" fmla="*/ 6122213 w 6128435"/>
              <a:gd name="connsiteY145-7660" fmla="*/ 5714762 h 6858000"/>
              <a:gd name="connsiteX146-7661" fmla="*/ 6121353 w 6128435"/>
              <a:gd name="connsiteY146-7662" fmla="*/ 5721725 h 6858000"/>
              <a:gd name="connsiteX147-7663" fmla="*/ 6121607 w 6128435"/>
              <a:gd name="connsiteY147-7664" fmla="*/ 5721959 h 6858000"/>
              <a:gd name="connsiteX148-7665" fmla="*/ 6120262 w 6128435"/>
              <a:gd name="connsiteY148-7666" fmla="*/ 5728358 h 6858000"/>
              <a:gd name="connsiteX149-7667" fmla="*/ 6110194 w 6128435"/>
              <a:gd name="connsiteY149-7668" fmla="*/ 5758853 h 6858000"/>
              <a:gd name="connsiteX150-7669" fmla="*/ 6127519 w 6128435"/>
              <a:gd name="connsiteY150-7670" fmla="*/ 5865775 h 6858000"/>
              <a:gd name="connsiteX151-7671" fmla="*/ 6128435 w 6128435"/>
              <a:gd name="connsiteY151-7672" fmla="*/ 5870164 h 6858000"/>
              <a:gd name="connsiteX152-7673" fmla="*/ 6119217 w 6128435"/>
              <a:gd name="connsiteY152-7674" fmla="*/ 5888542 h 6858000"/>
              <a:gd name="connsiteX153-7675" fmla="*/ 6115966 w 6128435"/>
              <a:gd name="connsiteY153-7676" fmla="*/ 5898387 h 6858000"/>
              <a:gd name="connsiteX154-7677" fmla="*/ 6111924 w 6128435"/>
              <a:gd name="connsiteY154-7678" fmla="*/ 5900444 h 6858000"/>
              <a:gd name="connsiteX155-7679" fmla="*/ 6108716 w 6128435"/>
              <a:gd name="connsiteY155-7680" fmla="*/ 5915345 h 6858000"/>
              <a:gd name="connsiteX156-7681" fmla="*/ 6109524 w 6128435"/>
              <a:gd name="connsiteY156-7682" fmla="*/ 5917328 h 6858000"/>
              <a:gd name="connsiteX157-7683" fmla="*/ 6102493 w 6128435"/>
              <a:gd name="connsiteY157-7684" fmla="*/ 5928602 h 6858000"/>
              <a:gd name="connsiteX158-7685" fmla="*/ 6056863 w 6128435"/>
              <a:gd name="connsiteY158-7686" fmla="*/ 6000643 h 6858000"/>
              <a:gd name="connsiteX159-7687" fmla="*/ 6045436 w 6128435"/>
              <a:gd name="connsiteY159-7688" fmla="*/ 6124480 h 6858000"/>
              <a:gd name="connsiteX160-7689" fmla="*/ 6030489 w 6128435"/>
              <a:gd name="connsiteY160-7690" fmla="*/ 6317666 h 6858000"/>
              <a:gd name="connsiteX161-7691" fmla="*/ 6007492 w 6128435"/>
              <a:gd name="connsiteY161-7692" fmla="*/ 6440818 h 6858000"/>
              <a:gd name="connsiteX162-7693" fmla="*/ 6009467 w 6128435"/>
              <a:gd name="connsiteY162-7694" fmla="*/ 6487076 h 6858000"/>
              <a:gd name="connsiteX163-7695" fmla="*/ 5995064 w 6128435"/>
              <a:gd name="connsiteY163-7696" fmla="*/ 6540791 h 6858000"/>
              <a:gd name="connsiteX164-7697" fmla="*/ 5996309 w 6128435"/>
              <a:gd name="connsiteY164-7698" fmla="*/ 6543961 h 6858000"/>
              <a:gd name="connsiteX165-7699" fmla="*/ 5996048 w 6128435"/>
              <a:gd name="connsiteY165-7700" fmla="*/ 6555444 h 6858000"/>
              <a:gd name="connsiteX166-7701" fmla="*/ 6002524 w 6128435"/>
              <a:gd name="connsiteY166-7702" fmla="*/ 6560188 h 6858000"/>
              <a:gd name="connsiteX167-7703" fmla="*/ 6006823 w 6128435"/>
              <a:gd name="connsiteY167-7704" fmla="*/ 6578546 h 6858000"/>
              <a:gd name="connsiteX168-7705" fmla="*/ 6004510 w 6128435"/>
              <a:gd name="connsiteY168-7706" fmla="*/ 6599256 h 6858000"/>
              <a:gd name="connsiteX169-7707" fmla="*/ 5986207 w 6128435"/>
              <a:gd name="connsiteY169-7708" fmla="*/ 6695855 h 6858000"/>
              <a:gd name="connsiteX170-7709" fmla="*/ 5979428 w 6128435"/>
              <a:gd name="connsiteY170-7710" fmla="*/ 6754678 h 6858000"/>
              <a:gd name="connsiteX171-7711" fmla="*/ 5983398 w 6128435"/>
              <a:gd name="connsiteY171-7712" fmla="*/ 6778641 h 6858000"/>
              <a:gd name="connsiteX172-7713" fmla="*/ 5984543 w 6128435"/>
              <a:gd name="connsiteY172-7714" fmla="*/ 6811016 h 6858000"/>
              <a:gd name="connsiteX173-7715" fmla="*/ 5981802 w 6128435"/>
              <a:gd name="connsiteY173-7716" fmla="*/ 6838578 h 6858000"/>
              <a:gd name="connsiteX174-7717" fmla="*/ 5979671 w 6128435"/>
              <a:gd name="connsiteY174-7718" fmla="*/ 6858000 h 6858000"/>
              <a:gd name="connsiteX175-7719" fmla="*/ 0 w 6128435"/>
              <a:gd name="connsiteY175-7720" fmla="*/ 6858000 h 6858000"/>
              <a:gd name="connsiteX176-7721" fmla="*/ 0 w 6128435"/>
              <a:gd name="connsiteY176-7722" fmla="*/ 0 h 6858000"/>
              <a:gd name="connsiteX0-7723" fmla="*/ 0 w 6128435"/>
              <a:gd name="connsiteY0-7724" fmla="*/ 0 h 6858000"/>
              <a:gd name="connsiteX1-7725" fmla="*/ 4965888 w 6128435"/>
              <a:gd name="connsiteY1-7726" fmla="*/ 0 h 6858000"/>
              <a:gd name="connsiteX2-7727" fmla="*/ 4967767 w 6128435"/>
              <a:gd name="connsiteY2-7728" fmla="*/ 7930 h 6858000"/>
              <a:gd name="connsiteX3-7729" fmla="*/ 4979444 w 6128435"/>
              <a:gd name="connsiteY3-7730" fmla="*/ 43921 h 6858000"/>
              <a:gd name="connsiteX4-7731" fmla="*/ 5021173 w 6128435"/>
              <a:gd name="connsiteY4-7732" fmla="*/ 123738 h 6858000"/>
              <a:gd name="connsiteX5-7733" fmla="*/ 5075458 w 6128435"/>
              <a:gd name="connsiteY5-7734" fmla="*/ 264355 h 6858000"/>
              <a:gd name="connsiteX6-7735" fmla="*/ 5081175 w 6128435"/>
              <a:gd name="connsiteY6-7736" fmla="*/ 277448 h 6858000"/>
              <a:gd name="connsiteX7-7737" fmla="*/ 5097011 w 6128435"/>
              <a:gd name="connsiteY7-7738" fmla="*/ 355616 h 6858000"/>
              <a:gd name="connsiteX8-7739" fmla="*/ 5130982 w 6128435"/>
              <a:gd name="connsiteY8-7740" fmla="*/ 412030 h 6858000"/>
              <a:gd name="connsiteX9-7741" fmla="*/ 5153000 w 6128435"/>
              <a:gd name="connsiteY9-7742" fmla="*/ 507134 h 6858000"/>
              <a:gd name="connsiteX10-7743" fmla="*/ 5171282 w 6128435"/>
              <a:gd name="connsiteY10-7744" fmla="*/ 602071 h 6858000"/>
              <a:gd name="connsiteX11-7745" fmla="*/ 5176196 w 6128435"/>
              <a:gd name="connsiteY11-7746" fmla="*/ 636822 h 6858000"/>
              <a:gd name="connsiteX12-7747" fmla="*/ 5201957 w 6128435"/>
              <a:gd name="connsiteY12-7748" fmla="*/ 736835 h 6858000"/>
              <a:gd name="connsiteX13-7749" fmla="*/ 5185452 w 6128435"/>
              <a:gd name="connsiteY13-7750" fmla="*/ 745392 h 6858000"/>
              <a:gd name="connsiteX14-7751" fmla="*/ 5189051 w 6128435"/>
              <a:gd name="connsiteY14-7752" fmla="*/ 782518 h 6858000"/>
              <a:gd name="connsiteX15-7753" fmla="*/ 5210428 w 6128435"/>
              <a:gd name="connsiteY15-7754" fmla="*/ 815772 h 6858000"/>
              <a:gd name="connsiteX16-7755" fmla="*/ 5221088 w 6128435"/>
              <a:gd name="connsiteY16-7756" fmla="*/ 860193 h 6858000"/>
              <a:gd name="connsiteX17-7757" fmla="*/ 5227653 w 6128435"/>
              <a:gd name="connsiteY17-7758" fmla="*/ 886709 h 6858000"/>
              <a:gd name="connsiteX18-7759" fmla="*/ 5230806 w 6128435"/>
              <a:gd name="connsiteY18-7760" fmla="*/ 961354 h 6858000"/>
              <a:gd name="connsiteX19-7761" fmla="*/ 5201018 w 6128435"/>
              <a:gd name="connsiteY19-7762" fmla="*/ 1095027 h 6858000"/>
              <a:gd name="connsiteX20-7763" fmla="*/ 5202153 w 6128435"/>
              <a:gd name="connsiteY20-7764" fmla="*/ 1133224 h 6858000"/>
              <a:gd name="connsiteX21-7765" fmla="*/ 5207370 w 6128435"/>
              <a:gd name="connsiteY21-7766" fmla="*/ 1138097 h 6858000"/>
              <a:gd name="connsiteX22-7767" fmla="*/ 5189234 w 6128435"/>
              <a:gd name="connsiteY22-7768" fmla="*/ 1193495 h 6858000"/>
              <a:gd name="connsiteX23-7769" fmla="*/ 5202769 w 6128435"/>
              <a:gd name="connsiteY23-7770" fmla="*/ 1269450 h 6858000"/>
              <a:gd name="connsiteX24-7771" fmla="*/ 5225968 w 6128435"/>
              <a:gd name="connsiteY24-7772" fmla="*/ 1357994 h 6858000"/>
              <a:gd name="connsiteX25-7773" fmla="*/ 5233819 w 6128435"/>
              <a:gd name="connsiteY25-7774" fmla="*/ 1380922 h 6858000"/>
              <a:gd name="connsiteX26-7775" fmla="*/ 5237226 w 6128435"/>
              <a:gd name="connsiteY26-7776" fmla="*/ 1441327 h 6858000"/>
              <a:gd name="connsiteX27-7777" fmla="*/ 5244434 w 6128435"/>
              <a:gd name="connsiteY27-7778" fmla="*/ 1580810 h 6858000"/>
              <a:gd name="connsiteX28-7779" fmla="*/ 5251453 w 6128435"/>
              <a:gd name="connsiteY28-7780" fmla="*/ 1583934 h 6858000"/>
              <a:gd name="connsiteX29-7781" fmla="*/ 5253136 w 6128435"/>
              <a:gd name="connsiteY29-7782" fmla="*/ 1595457 h 6858000"/>
              <a:gd name="connsiteX30-7783" fmla="*/ 5254863 w 6128435"/>
              <a:gd name="connsiteY30-7784" fmla="*/ 1598311 h 6858000"/>
              <a:gd name="connsiteX31-7785" fmla="*/ 5263491 w 6128435"/>
              <a:gd name="connsiteY31-7786" fmla="*/ 1642938 h 6858000"/>
              <a:gd name="connsiteX32-7787" fmla="*/ 5261314 w 6128435"/>
              <a:gd name="connsiteY32-7788" fmla="*/ 1689177 h 6858000"/>
              <a:gd name="connsiteX33-7789" fmla="*/ 5259788 w 6128435"/>
              <a:gd name="connsiteY33-7790" fmla="*/ 1768516 h 6858000"/>
              <a:gd name="connsiteX34-7791" fmla="*/ 5272526 w 6128435"/>
              <a:gd name="connsiteY34-7792" fmla="*/ 1936940 h 6858000"/>
              <a:gd name="connsiteX35-7793" fmla="*/ 5252592 w 6128435"/>
              <a:gd name="connsiteY35-7794" fmla="*/ 2092210 h 6858000"/>
              <a:gd name="connsiteX36-7795" fmla="*/ 5264303 w 6128435"/>
              <a:gd name="connsiteY36-7796" fmla="*/ 2225157 h 6858000"/>
              <a:gd name="connsiteX37-7797" fmla="*/ 5254949 w 6128435"/>
              <a:gd name="connsiteY37-7798" fmla="*/ 2236160 h 6858000"/>
              <a:gd name="connsiteX38-7799" fmla="*/ 5250104 w 6128435"/>
              <a:gd name="connsiteY38-7800" fmla="*/ 2249166 h 6858000"/>
              <a:gd name="connsiteX39-7801" fmla="*/ 5251214 w 6128435"/>
              <a:gd name="connsiteY39-7802" fmla="*/ 2250944 h 6858000"/>
              <a:gd name="connsiteX40-7803" fmla="*/ 5250644 w 6128435"/>
              <a:gd name="connsiteY40-7804" fmla="*/ 2266619 h 6858000"/>
              <a:gd name="connsiteX41-7805" fmla="*/ 5247111 w 6128435"/>
              <a:gd name="connsiteY41-7806" fmla="*/ 2269679 h 6858000"/>
              <a:gd name="connsiteX42-7807" fmla="*/ 5245653 w 6128435"/>
              <a:gd name="connsiteY42-7808" fmla="*/ 2280317 h 6858000"/>
              <a:gd name="connsiteX43-7809" fmla="*/ 5239901 w 6128435"/>
              <a:gd name="connsiteY43-7810" fmla="*/ 2300961 h 6858000"/>
              <a:gd name="connsiteX44-7811" fmla="*/ 5271650 w 6128435"/>
              <a:gd name="connsiteY44-7812" fmla="*/ 2440467 h 6858000"/>
              <a:gd name="connsiteX45-7813" fmla="*/ 5271438 w 6128435"/>
              <a:gd name="connsiteY45-7814" fmla="*/ 2447186 h 6858000"/>
              <a:gd name="connsiteX46-7815" fmla="*/ 5271722 w 6128435"/>
              <a:gd name="connsiteY46-7816" fmla="*/ 2447359 h 6858000"/>
              <a:gd name="connsiteX47-7817" fmla="*/ 5272069 w 6128435"/>
              <a:gd name="connsiteY47-7818" fmla="*/ 2454523 h 6858000"/>
              <a:gd name="connsiteX48-7819" fmla="*/ 5271049 w 6128435"/>
              <a:gd name="connsiteY48-7820" fmla="*/ 2459442 h 6858000"/>
              <a:gd name="connsiteX49-7821" fmla="*/ 5307538 w 6128435"/>
              <a:gd name="connsiteY49-7822" fmla="*/ 2514685 h 6858000"/>
              <a:gd name="connsiteX50-7823" fmla="*/ 5337604 w 6128435"/>
              <a:gd name="connsiteY50-7824" fmla="*/ 2597632 h 6858000"/>
              <a:gd name="connsiteX51-7825" fmla="*/ 5407503 w 6128435"/>
              <a:gd name="connsiteY51-7826" fmla="*/ 2786290 h 6858000"/>
              <a:gd name="connsiteX52-7827" fmla="*/ 5407356 w 6128435"/>
              <a:gd name="connsiteY52-7828" fmla="*/ 2787545 h 6858000"/>
              <a:gd name="connsiteX53-7829" fmla="*/ 5411130 w 6128435"/>
              <a:gd name="connsiteY53-7830" fmla="*/ 2788640 h 6858000"/>
              <a:gd name="connsiteX54-7831" fmla="*/ 5416439 w 6128435"/>
              <a:gd name="connsiteY54-7832" fmla="*/ 2805666 h 6858000"/>
              <a:gd name="connsiteX55-7833" fmla="*/ 5416589 w 6128435"/>
              <a:gd name="connsiteY55-7834" fmla="*/ 2810822 h 6858000"/>
              <a:gd name="connsiteX56-7835" fmla="*/ 5418542 w 6128435"/>
              <a:gd name="connsiteY56-7836" fmla="*/ 2817745 h 6858000"/>
              <a:gd name="connsiteX57-7837" fmla="*/ 5418847 w 6128435"/>
              <a:gd name="connsiteY57-7838" fmla="*/ 2817825 h 6858000"/>
              <a:gd name="connsiteX58-7839" fmla="*/ 5423364 w 6128435"/>
              <a:gd name="connsiteY58-7840" fmla="*/ 2858292 h 6858000"/>
              <a:gd name="connsiteX59-7841" fmla="*/ 5479298 w 6128435"/>
              <a:gd name="connsiteY59-7842" fmla="*/ 2947791 h 6858000"/>
              <a:gd name="connsiteX60-7843" fmla="*/ 5481770 w 6128435"/>
              <a:gd name="connsiteY60-7844" fmla="*/ 2951352 h 6858000"/>
              <a:gd name="connsiteX61-7845" fmla="*/ 5481013 w 6128435"/>
              <a:gd name="connsiteY61-7846" fmla="*/ 2973461 h 6858000"/>
              <a:gd name="connsiteX62-7847" fmla="*/ 5482045 w 6128435"/>
              <a:gd name="connsiteY62-7848" fmla="*/ 2984371 h 6858000"/>
              <a:gd name="connsiteX63-7849" fmla="*/ 5479405 w 6128435"/>
              <a:gd name="connsiteY63-7850" fmla="*/ 2988507 h 6858000"/>
              <a:gd name="connsiteX64-7851" fmla="*/ 5482415 w 6128435"/>
              <a:gd name="connsiteY64-7852" fmla="*/ 3004079 h 6858000"/>
              <a:gd name="connsiteX65-7853" fmla="*/ 5483865 w 6128435"/>
              <a:gd name="connsiteY65-7854" fmla="*/ 3005467 h 6858000"/>
              <a:gd name="connsiteX66-7855" fmla="*/ 5482236 w 6128435"/>
              <a:gd name="connsiteY66-7856" fmla="*/ 3019791 h 6858000"/>
              <a:gd name="connsiteX67-7857" fmla="*/ 5475895 w 6128435"/>
              <a:gd name="connsiteY67-7858" fmla="*/ 3033578 h 6858000"/>
              <a:gd name="connsiteX68-7859" fmla="*/ 5477595 w 6128435"/>
              <a:gd name="connsiteY68-7860" fmla="*/ 3250534 h 6858000"/>
              <a:gd name="connsiteX69-7861" fmla="*/ 5532836 w 6128435"/>
              <a:gd name="connsiteY69-7862" fmla="*/ 3353840 h 6858000"/>
              <a:gd name="connsiteX70-7863" fmla="*/ 5561229 w 6128435"/>
              <a:gd name="connsiteY70-7864" fmla="*/ 3395784 h 6858000"/>
              <a:gd name="connsiteX71-7865" fmla="*/ 5589758 w 6128435"/>
              <a:gd name="connsiteY71-7866" fmla="*/ 3506453 h 6858000"/>
              <a:gd name="connsiteX72-7867" fmla="*/ 5596144 w 6128435"/>
              <a:gd name="connsiteY72-7868" fmla="*/ 3534624 h 6858000"/>
              <a:gd name="connsiteX73-7869" fmla="*/ 5597750 w 6128435"/>
              <a:gd name="connsiteY73-7870" fmla="*/ 3534129 h 6858000"/>
              <a:gd name="connsiteX74-7871" fmla="*/ 5599700 w 6128435"/>
              <a:gd name="connsiteY74-7872" fmla="*/ 3547221 h 6858000"/>
              <a:gd name="connsiteX75-7873" fmla="*/ 5615031 w 6128435"/>
              <a:gd name="connsiteY75-7874" fmla="*/ 3557482 h 6858000"/>
              <a:gd name="connsiteX76-7875" fmla="*/ 5618377 w 6128435"/>
              <a:gd name="connsiteY76-7876" fmla="*/ 3588431 h 6858000"/>
              <a:gd name="connsiteX77-7877" fmla="*/ 5612155 w 6128435"/>
              <a:gd name="connsiteY77-7878" fmla="*/ 3589869 h 6858000"/>
              <a:gd name="connsiteX78-7879" fmla="*/ 5620843 w 6128435"/>
              <a:gd name="connsiteY78-7880" fmla="*/ 3606745 h 6858000"/>
              <a:gd name="connsiteX79-7881" fmla="*/ 5655472 w 6128435"/>
              <a:gd name="connsiteY79-7882" fmla="*/ 3678877 h 6858000"/>
              <a:gd name="connsiteX80-7883" fmla="*/ 5680448 w 6128435"/>
              <a:gd name="connsiteY80-7884" fmla="*/ 3717760 h 6858000"/>
              <a:gd name="connsiteX81-7885" fmla="*/ 5683015 w 6128435"/>
              <a:gd name="connsiteY81-7886" fmla="*/ 3762025 h 6858000"/>
              <a:gd name="connsiteX82-7887" fmla="*/ 5696643 w 6128435"/>
              <a:gd name="connsiteY82-7888" fmla="*/ 3773888 h 6858000"/>
              <a:gd name="connsiteX83-7889" fmla="*/ 5699203 w 6128435"/>
              <a:gd name="connsiteY83-7890" fmla="*/ 3775823 h 6858000"/>
              <a:gd name="connsiteX84-7891" fmla="*/ 5704824 w 6128435"/>
              <a:gd name="connsiteY84-7892" fmla="*/ 3785966 h 6858000"/>
              <a:gd name="connsiteX85-7893" fmla="*/ 5712204 w 6128435"/>
              <a:gd name="connsiteY85-7894" fmla="*/ 3785830 h 6858000"/>
              <a:gd name="connsiteX86-7895" fmla="*/ 5724816 w 6128435"/>
              <a:gd name="connsiteY86-7896" fmla="*/ 3798949 h 6858000"/>
              <a:gd name="connsiteX87-7897" fmla="*/ 5733539 w 6128435"/>
              <a:gd name="connsiteY87-7898" fmla="*/ 3818457 h 6858000"/>
              <a:gd name="connsiteX88-7899" fmla="*/ 5768491 w 6128435"/>
              <a:gd name="connsiteY88-7900" fmla="*/ 3914399 h 6858000"/>
              <a:gd name="connsiteX89-7901" fmla="*/ 5793123 w 6128435"/>
              <a:gd name="connsiteY89-7902" fmla="*/ 3969952 h 6858000"/>
              <a:gd name="connsiteX90-7903" fmla="*/ 5808321 w 6128435"/>
              <a:gd name="connsiteY90-7904" fmla="*/ 3988153 h 6858000"/>
              <a:gd name="connsiteX91-7905" fmla="*/ 5825621 w 6128435"/>
              <a:gd name="connsiteY91-7906" fmla="*/ 4015525 h 6858000"/>
              <a:gd name="connsiteX92-7907" fmla="*/ 5860672 w 6128435"/>
              <a:gd name="connsiteY92-7908" fmla="*/ 4061579 h 6858000"/>
              <a:gd name="connsiteX93-7909" fmla="*/ 5872173 w 6128435"/>
              <a:gd name="connsiteY93-7910" fmla="*/ 4088497 h 6858000"/>
              <a:gd name="connsiteX94-7911" fmla="*/ 5883705 w 6128435"/>
              <a:gd name="connsiteY94-7912" fmla="*/ 4101899 h 6858000"/>
              <a:gd name="connsiteX95-7913" fmla="*/ 5885314 w 6128435"/>
              <a:gd name="connsiteY95-7914" fmla="*/ 4108387 h 6858000"/>
              <a:gd name="connsiteX96-7915" fmla="*/ 5894095 w 6128435"/>
              <a:gd name="connsiteY96-7916" fmla="*/ 4128857 h 6858000"/>
              <a:gd name="connsiteX97-7917" fmla="*/ 5898339 w 6128435"/>
              <a:gd name="connsiteY97-7918" fmla="*/ 4140800 h 6858000"/>
              <a:gd name="connsiteX98-7919" fmla="*/ 5899734 w 6128435"/>
              <a:gd name="connsiteY98-7920" fmla="*/ 4145632 h 6858000"/>
              <a:gd name="connsiteX99-7921" fmla="*/ 5897098 w 6128435"/>
              <a:gd name="connsiteY99-7922" fmla="*/ 4157819 h 6858000"/>
              <a:gd name="connsiteX100-7923" fmla="*/ 5903513 w 6128435"/>
              <a:gd name="connsiteY100-7924" fmla="*/ 4187661 h 6858000"/>
              <a:gd name="connsiteX101-7925" fmla="*/ 5917114 w 6128435"/>
              <a:gd name="connsiteY101-7926" fmla="*/ 4213096 h 6858000"/>
              <a:gd name="connsiteX102-7927" fmla="*/ 5921153 w 6128435"/>
              <a:gd name="connsiteY102-7928" fmla="*/ 4236222 h 6858000"/>
              <a:gd name="connsiteX103-7929" fmla="*/ 5924233 w 6128435"/>
              <a:gd name="connsiteY103-7930" fmla="*/ 4242060 h 6858000"/>
              <a:gd name="connsiteX104-7931" fmla="*/ 5928910 w 6128435"/>
              <a:gd name="connsiteY104-7932" fmla="*/ 4300973 h 6858000"/>
              <a:gd name="connsiteX105-7933" fmla="*/ 5939320 w 6128435"/>
              <a:gd name="connsiteY105-7934" fmla="*/ 4340435 h 6858000"/>
              <a:gd name="connsiteX106-7935" fmla="*/ 5946705 w 6128435"/>
              <a:gd name="connsiteY106-7936" fmla="*/ 4428051 h 6858000"/>
              <a:gd name="connsiteX107-7937" fmla="*/ 5949261 w 6128435"/>
              <a:gd name="connsiteY107-7938" fmla="*/ 4449185 h 6858000"/>
              <a:gd name="connsiteX108-7939" fmla="*/ 5957504 w 6128435"/>
              <a:gd name="connsiteY108-7940" fmla="*/ 4465911 h 6858000"/>
              <a:gd name="connsiteX109-7941" fmla="*/ 5964689 w 6128435"/>
              <a:gd name="connsiteY109-7942" fmla="*/ 4468532 h 6858000"/>
              <a:gd name="connsiteX110-7943" fmla="*/ 5967062 w 6128435"/>
              <a:gd name="connsiteY110-7944" fmla="*/ 4479923 h 6858000"/>
              <a:gd name="connsiteX111-7945" fmla="*/ 5968960 w 6128435"/>
              <a:gd name="connsiteY111-7946" fmla="*/ 4482655 h 6858000"/>
              <a:gd name="connsiteX112-7947" fmla="*/ 5978567 w 6128435"/>
              <a:gd name="connsiteY112-7948" fmla="*/ 4498605 h 6858000"/>
              <a:gd name="connsiteX113-7949" fmla="*/ 5980106 w 6128435"/>
              <a:gd name="connsiteY113-7950" fmla="*/ 4585087 h 6858000"/>
              <a:gd name="connsiteX114-7951" fmla="*/ 5998138 w 6128435"/>
              <a:gd name="connsiteY114-7952" fmla="*/ 4697518 h 6858000"/>
              <a:gd name="connsiteX115-7953" fmla="*/ 6013516 w 6128435"/>
              <a:gd name="connsiteY115-7954" fmla="*/ 4786619 h 6858000"/>
              <a:gd name="connsiteX116-7955" fmla="*/ 6025404 w 6128435"/>
              <a:gd name="connsiteY116-7956" fmla="*/ 4858148 h 6858000"/>
              <a:gd name="connsiteX117-7957" fmla="*/ 6007749 w 6128435"/>
              <a:gd name="connsiteY117-7958" fmla="*/ 4964715 h 6858000"/>
              <a:gd name="connsiteX118-7959" fmla="*/ 6005269 w 6128435"/>
              <a:gd name="connsiteY118-7960" fmla="*/ 5150567 h 6858000"/>
              <a:gd name="connsiteX119-7961" fmla="*/ 6001127 w 6128435"/>
              <a:gd name="connsiteY119-7962" fmla="*/ 5164609 h 6858000"/>
              <a:gd name="connsiteX120-7963" fmla="*/ 5996647 w 6128435"/>
              <a:gd name="connsiteY120-7964" fmla="*/ 5185640 h 6858000"/>
              <a:gd name="connsiteX121-7965" fmla="*/ 5998514 w 6128435"/>
              <a:gd name="connsiteY121-7966" fmla="*/ 5189673 h 6858000"/>
              <a:gd name="connsiteX122-7967" fmla="*/ 5995970 w 6128435"/>
              <a:gd name="connsiteY122-7968" fmla="*/ 5221547 h 6858000"/>
              <a:gd name="connsiteX123-7969" fmla="*/ 5997218 w 6128435"/>
              <a:gd name="connsiteY123-7970" fmla="*/ 5222031 h 6858000"/>
              <a:gd name="connsiteX124-7971" fmla="*/ 6002116 w 6128435"/>
              <a:gd name="connsiteY124-7972" fmla="*/ 5231223 h 6858000"/>
              <a:gd name="connsiteX125-7973" fmla="*/ 6008541 w 6128435"/>
              <a:gd name="connsiteY125-7974" fmla="*/ 5248680 h 6858000"/>
              <a:gd name="connsiteX126-7975" fmla="*/ 6039260 w 6128435"/>
              <a:gd name="connsiteY126-7976" fmla="*/ 5289518 h 6858000"/>
              <a:gd name="connsiteX127-7977" fmla="*/ 6036748 w 6128435"/>
              <a:gd name="connsiteY127-7978" fmla="*/ 5322752 h 6858000"/>
              <a:gd name="connsiteX128-7979" fmla="*/ 6036943 w 6128435"/>
              <a:gd name="connsiteY128-7980" fmla="*/ 5329480 h 6858000"/>
              <a:gd name="connsiteX129-7981" fmla="*/ 6037236 w 6128435"/>
              <a:gd name="connsiteY129-7982" fmla="*/ 5329634 h 6858000"/>
              <a:gd name="connsiteX130-7983" fmla="*/ 6038019 w 6128435"/>
              <a:gd name="connsiteY130-7984" fmla="*/ 5336764 h 6858000"/>
              <a:gd name="connsiteX131-7985" fmla="*/ 6037298 w 6128435"/>
              <a:gd name="connsiteY131-7986" fmla="*/ 5341753 h 6858000"/>
              <a:gd name="connsiteX132-7987" fmla="*/ 6037677 w 6128435"/>
              <a:gd name="connsiteY132-7988" fmla="*/ 5354807 h 6858000"/>
              <a:gd name="connsiteX133-7989" fmla="*/ 6039728 w 6128435"/>
              <a:gd name="connsiteY133-7990" fmla="*/ 5359416 h 6858000"/>
              <a:gd name="connsiteX134-7991" fmla="*/ 6043311 w 6128435"/>
              <a:gd name="connsiteY134-7992" fmla="*/ 5361407 h 6858000"/>
              <a:gd name="connsiteX135-7993" fmla="*/ 6042954 w 6128435"/>
              <a:gd name="connsiteY135-7994" fmla="*/ 5362576 h 6858000"/>
              <a:gd name="connsiteX136-7995" fmla="*/ 6053435 w 6128435"/>
              <a:gd name="connsiteY136-7996" fmla="*/ 5387547 h 6858000"/>
              <a:gd name="connsiteX137-7997" fmla="*/ 6065933 w 6128435"/>
              <a:gd name="connsiteY137-7998" fmla="*/ 5443002 h 6858000"/>
              <a:gd name="connsiteX138-7999" fmla="*/ 6068640 w 6128435"/>
              <a:gd name="connsiteY138-8000" fmla="*/ 5474503 h 6858000"/>
              <a:gd name="connsiteX139-8001" fmla="*/ 6080922 w 6128435"/>
              <a:gd name="connsiteY139-8002" fmla="*/ 5561070 h 6858000"/>
              <a:gd name="connsiteX140-8003" fmla="*/ 6096949 w 6128435"/>
              <a:gd name="connsiteY140-8004" fmla="*/ 5648179 h 6858000"/>
              <a:gd name="connsiteX141-8005" fmla="*/ 6125703 w 6128435"/>
              <a:gd name="connsiteY141-8006" fmla="*/ 5692894 h 6858000"/>
              <a:gd name="connsiteX142-8007" fmla="*/ 6126670 w 6128435"/>
              <a:gd name="connsiteY142-8008" fmla="*/ 5697882 h 6858000"/>
              <a:gd name="connsiteX143-8009" fmla="*/ 6124061 w 6128435"/>
              <a:gd name="connsiteY143-8010" fmla="*/ 5710294 h 6858000"/>
              <a:gd name="connsiteX144-8011" fmla="*/ 6122213 w 6128435"/>
              <a:gd name="connsiteY144-8012" fmla="*/ 5714762 h 6858000"/>
              <a:gd name="connsiteX145-8013" fmla="*/ 6121353 w 6128435"/>
              <a:gd name="connsiteY145-8014" fmla="*/ 5721725 h 6858000"/>
              <a:gd name="connsiteX146-8015" fmla="*/ 6121607 w 6128435"/>
              <a:gd name="connsiteY146-8016" fmla="*/ 5721959 h 6858000"/>
              <a:gd name="connsiteX147-8017" fmla="*/ 6120262 w 6128435"/>
              <a:gd name="connsiteY147-8018" fmla="*/ 5728358 h 6858000"/>
              <a:gd name="connsiteX148-8019" fmla="*/ 6110194 w 6128435"/>
              <a:gd name="connsiteY148-8020" fmla="*/ 5758853 h 6858000"/>
              <a:gd name="connsiteX149-8021" fmla="*/ 6127519 w 6128435"/>
              <a:gd name="connsiteY149-8022" fmla="*/ 5865775 h 6858000"/>
              <a:gd name="connsiteX150-8023" fmla="*/ 6128435 w 6128435"/>
              <a:gd name="connsiteY150-8024" fmla="*/ 5870164 h 6858000"/>
              <a:gd name="connsiteX151-8025" fmla="*/ 6119217 w 6128435"/>
              <a:gd name="connsiteY151-8026" fmla="*/ 5888542 h 6858000"/>
              <a:gd name="connsiteX152-8027" fmla="*/ 6115966 w 6128435"/>
              <a:gd name="connsiteY152-8028" fmla="*/ 5898387 h 6858000"/>
              <a:gd name="connsiteX153-8029" fmla="*/ 6111924 w 6128435"/>
              <a:gd name="connsiteY153-8030" fmla="*/ 5900444 h 6858000"/>
              <a:gd name="connsiteX154-8031" fmla="*/ 6108716 w 6128435"/>
              <a:gd name="connsiteY154-8032" fmla="*/ 5915345 h 6858000"/>
              <a:gd name="connsiteX155-8033" fmla="*/ 6109524 w 6128435"/>
              <a:gd name="connsiteY155-8034" fmla="*/ 5917328 h 6858000"/>
              <a:gd name="connsiteX156-8035" fmla="*/ 6102493 w 6128435"/>
              <a:gd name="connsiteY156-8036" fmla="*/ 5928602 h 6858000"/>
              <a:gd name="connsiteX157-8037" fmla="*/ 6056863 w 6128435"/>
              <a:gd name="connsiteY157-8038" fmla="*/ 6000643 h 6858000"/>
              <a:gd name="connsiteX158-8039" fmla="*/ 6045436 w 6128435"/>
              <a:gd name="connsiteY158-8040" fmla="*/ 6124480 h 6858000"/>
              <a:gd name="connsiteX159-8041" fmla="*/ 6030489 w 6128435"/>
              <a:gd name="connsiteY159-8042" fmla="*/ 6317666 h 6858000"/>
              <a:gd name="connsiteX160-8043" fmla="*/ 6007492 w 6128435"/>
              <a:gd name="connsiteY160-8044" fmla="*/ 6440818 h 6858000"/>
              <a:gd name="connsiteX161-8045" fmla="*/ 6009467 w 6128435"/>
              <a:gd name="connsiteY161-8046" fmla="*/ 6487076 h 6858000"/>
              <a:gd name="connsiteX162-8047" fmla="*/ 5995064 w 6128435"/>
              <a:gd name="connsiteY162-8048" fmla="*/ 6540791 h 6858000"/>
              <a:gd name="connsiteX163-8049" fmla="*/ 5996309 w 6128435"/>
              <a:gd name="connsiteY163-8050" fmla="*/ 6543961 h 6858000"/>
              <a:gd name="connsiteX164-8051" fmla="*/ 5996048 w 6128435"/>
              <a:gd name="connsiteY164-8052" fmla="*/ 6555444 h 6858000"/>
              <a:gd name="connsiteX165-8053" fmla="*/ 6002524 w 6128435"/>
              <a:gd name="connsiteY165-8054" fmla="*/ 6560188 h 6858000"/>
              <a:gd name="connsiteX166-8055" fmla="*/ 6006823 w 6128435"/>
              <a:gd name="connsiteY166-8056" fmla="*/ 6578546 h 6858000"/>
              <a:gd name="connsiteX167-8057" fmla="*/ 6004510 w 6128435"/>
              <a:gd name="connsiteY167-8058" fmla="*/ 6599256 h 6858000"/>
              <a:gd name="connsiteX168-8059" fmla="*/ 5986207 w 6128435"/>
              <a:gd name="connsiteY168-8060" fmla="*/ 6695855 h 6858000"/>
              <a:gd name="connsiteX169-8061" fmla="*/ 5979428 w 6128435"/>
              <a:gd name="connsiteY169-8062" fmla="*/ 6754678 h 6858000"/>
              <a:gd name="connsiteX170-8063" fmla="*/ 5983398 w 6128435"/>
              <a:gd name="connsiteY170-8064" fmla="*/ 6778641 h 6858000"/>
              <a:gd name="connsiteX171-8065" fmla="*/ 5984543 w 6128435"/>
              <a:gd name="connsiteY171-8066" fmla="*/ 6811016 h 6858000"/>
              <a:gd name="connsiteX172-8067" fmla="*/ 5981802 w 6128435"/>
              <a:gd name="connsiteY172-8068" fmla="*/ 6838578 h 6858000"/>
              <a:gd name="connsiteX173-8069" fmla="*/ 5979671 w 6128435"/>
              <a:gd name="connsiteY173-8070" fmla="*/ 6858000 h 6858000"/>
              <a:gd name="connsiteX174-8071" fmla="*/ 0 w 6128435"/>
              <a:gd name="connsiteY174-8072" fmla="*/ 6858000 h 6858000"/>
              <a:gd name="connsiteX175-8073" fmla="*/ 0 w 6128435"/>
              <a:gd name="connsiteY175-8074" fmla="*/ 0 h 6858000"/>
              <a:gd name="connsiteX0-8075" fmla="*/ 0 w 6128435"/>
              <a:gd name="connsiteY0-8076" fmla="*/ 0 h 6858000"/>
              <a:gd name="connsiteX1-8077" fmla="*/ 4965888 w 6128435"/>
              <a:gd name="connsiteY1-8078" fmla="*/ 0 h 6858000"/>
              <a:gd name="connsiteX2-8079" fmla="*/ 4967767 w 6128435"/>
              <a:gd name="connsiteY2-8080" fmla="*/ 7930 h 6858000"/>
              <a:gd name="connsiteX3-8081" fmla="*/ 4979444 w 6128435"/>
              <a:gd name="connsiteY3-8082" fmla="*/ 43921 h 6858000"/>
              <a:gd name="connsiteX4-8083" fmla="*/ 5021173 w 6128435"/>
              <a:gd name="connsiteY4-8084" fmla="*/ 123738 h 6858000"/>
              <a:gd name="connsiteX5-8085" fmla="*/ 5075458 w 6128435"/>
              <a:gd name="connsiteY5-8086" fmla="*/ 264355 h 6858000"/>
              <a:gd name="connsiteX6-8087" fmla="*/ 5081175 w 6128435"/>
              <a:gd name="connsiteY6-8088" fmla="*/ 277448 h 6858000"/>
              <a:gd name="connsiteX7-8089" fmla="*/ 5097011 w 6128435"/>
              <a:gd name="connsiteY7-8090" fmla="*/ 355616 h 6858000"/>
              <a:gd name="connsiteX8-8091" fmla="*/ 5130982 w 6128435"/>
              <a:gd name="connsiteY8-8092" fmla="*/ 412030 h 6858000"/>
              <a:gd name="connsiteX9-8093" fmla="*/ 5153000 w 6128435"/>
              <a:gd name="connsiteY9-8094" fmla="*/ 507134 h 6858000"/>
              <a:gd name="connsiteX10-8095" fmla="*/ 5171282 w 6128435"/>
              <a:gd name="connsiteY10-8096" fmla="*/ 602071 h 6858000"/>
              <a:gd name="connsiteX11-8097" fmla="*/ 5176196 w 6128435"/>
              <a:gd name="connsiteY11-8098" fmla="*/ 636822 h 6858000"/>
              <a:gd name="connsiteX12-8099" fmla="*/ 5201957 w 6128435"/>
              <a:gd name="connsiteY12-8100" fmla="*/ 736835 h 6858000"/>
              <a:gd name="connsiteX13-8101" fmla="*/ 5185452 w 6128435"/>
              <a:gd name="connsiteY13-8102" fmla="*/ 745392 h 6858000"/>
              <a:gd name="connsiteX14-8103" fmla="*/ 5189051 w 6128435"/>
              <a:gd name="connsiteY14-8104" fmla="*/ 782518 h 6858000"/>
              <a:gd name="connsiteX15-8105" fmla="*/ 5210428 w 6128435"/>
              <a:gd name="connsiteY15-8106" fmla="*/ 815772 h 6858000"/>
              <a:gd name="connsiteX16-8107" fmla="*/ 5221088 w 6128435"/>
              <a:gd name="connsiteY16-8108" fmla="*/ 860193 h 6858000"/>
              <a:gd name="connsiteX17-8109" fmla="*/ 5227653 w 6128435"/>
              <a:gd name="connsiteY17-8110" fmla="*/ 886709 h 6858000"/>
              <a:gd name="connsiteX18-8111" fmla="*/ 5230806 w 6128435"/>
              <a:gd name="connsiteY18-8112" fmla="*/ 961354 h 6858000"/>
              <a:gd name="connsiteX19-8113" fmla="*/ 5201018 w 6128435"/>
              <a:gd name="connsiteY19-8114" fmla="*/ 1095027 h 6858000"/>
              <a:gd name="connsiteX20-8115" fmla="*/ 5202153 w 6128435"/>
              <a:gd name="connsiteY20-8116" fmla="*/ 1133224 h 6858000"/>
              <a:gd name="connsiteX21-8117" fmla="*/ 5207370 w 6128435"/>
              <a:gd name="connsiteY21-8118" fmla="*/ 1138097 h 6858000"/>
              <a:gd name="connsiteX22-8119" fmla="*/ 5189234 w 6128435"/>
              <a:gd name="connsiteY22-8120" fmla="*/ 1193495 h 6858000"/>
              <a:gd name="connsiteX23-8121" fmla="*/ 5202769 w 6128435"/>
              <a:gd name="connsiteY23-8122" fmla="*/ 1269450 h 6858000"/>
              <a:gd name="connsiteX24-8123" fmla="*/ 5225968 w 6128435"/>
              <a:gd name="connsiteY24-8124" fmla="*/ 1357994 h 6858000"/>
              <a:gd name="connsiteX25-8125" fmla="*/ 5233819 w 6128435"/>
              <a:gd name="connsiteY25-8126" fmla="*/ 1380922 h 6858000"/>
              <a:gd name="connsiteX26-8127" fmla="*/ 5237226 w 6128435"/>
              <a:gd name="connsiteY26-8128" fmla="*/ 1441327 h 6858000"/>
              <a:gd name="connsiteX27-8129" fmla="*/ 5244434 w 6128435"/>
              <a:gd name="connsiteY27-8130" fmla="*/ 1580810 h 6858000"/>
              <a:gd name="connsiteX28-8131" fmla="*/ 5251453 w 6128435"/>
              <a:gd name="connsiteY28-8132" fmla="*/ 1583934 h 6858000"/>
              <a:gd name="connsiteX29-8133" fmla="*/ 5253136 w 6128435"/>
              <a:gd name="connsiteY29-8134" fmla="*/ 1595457 h 6858000"/>
              <a:gd name="connsiteX30-8135" fmla="*/ 5254863 w 6128435"/>
              <a:gd name="connsiteY30-8136" fmla="*/ 1598311 h 6858000"/>
              <a:gd name="connsiteX31-8137" fmla="*/ 5263491 w 6128435"/>
              <a:gd name="connsiteY31-8138" fmla="*/ 1642938 h 6858000"/>
              <a:gd name="connsiteX32-8139" fmla="*/ 5261314 w 6128435"/>
              <a:gd name="connsiteY32-8140" fmla="*/ 1689177 h 6858000"/>
              <a:gd name="connsiteX33-8141" fmla="*/ 5259788 w 6128435"/>
              <a:gd name="connsiteY33-8142" fmla="*/ 1768516 h 6858000"/>
              <a:gd name="connsiteX34-8143" fmla="*/ 5272526 w 6128435"/>
              <a:gd name="connsiteY34-8144" fmla="*/ 1936940 h 6858000"/>
              <a:gd name="connsiteX35-8145" fmla="*/ 5252592 w 6128435"/>
              <a:gd name="connsiteY35-8146" fmla="*/ 2092210 h 6858000"/>
              <a:gd name="connsiteX36-8147" fmla="*/ 5264303 w 6128435"/>
              <a:gd name="connsiteY36-8148" fmla="*/ 2225157 h 6858000"/>
              <a:gd name="connsiteX37-8149" fmla="*/ 5254949 w 6128435"/>
              <a:gd name="connsiteY37-8150" fmla="*/ 2236160 h 6858000"/>
              <a:gd name="connsiteX38-8151" fmla="*/ 5250104 w 6128435"/>
              <a:gd name="connsiteY38-8152" fmla="*/ 2249166 h 6858000"/>
              <a:gd name="connsiteX39-8153" fmla="*/ 5251214 w 6128435"/>
              <a:gd name="connsiteY39-8154" fmla="*/ 2250944 h 6858000"/>
              <a:gd name="connsiteX40-8155" fmla="*/ 5250644 w 6128435"/>
              <a:gd name="connsiteY40-8156" fmla="*/ 2266619 h 6858000"/>
              <a:gd name="connsiteX41-8157" fmla="*/ 5247111 w 6128435"/>
              <a:gd name="connsiteY41-8158" fmla="*/ 2269679 h 6858000"/>
              <a:gd name="connsiteX42-8159" fmla="*/ 5245653 w 6128435"/>
              <a:gd name="connsiteY42-8160" fmla="*/ 2280317 h 6858000"/>
              <a:gd name="connsiteX43-8161" fmla="*/ 5239901 w 6128435"/>
              <a:gd name="connsiteY43-8162" fmla="*/ 2300961 h 6858000"/>
              <a:gd name="connsiteX44-8163" fmla="*/ 5271650 w 6128435"/>
              <a:gd name="connsiteY44-8164" fmla="*/ 2440467 h 6858000"/>
              <a:gd name="connsiteX45-8165" fmla="*/ 5271438 w 6128435"/>
              <a:gd name="connsiteY45-8166" fmla="*/ 2447186 h 6858000"/>
              <a:gd name="connsiteX46-8167" fmla="*/ 5271722 w 6128435"/>
              <a:gd name="connsiteY46-8168" fmla="*/ 2447359 h 6858000"/>
              <a:gd name="connsiteX47-8169" fmla="*/ 5272069 w 6128435"/>
              <a:gd name="connsiteY47-8170" fmla="*/ 2454523 h 6858000"/>
              <a:gd name="connsiteX48-8171" fmla="*/ 5192511 w 6128435"/>
              <a:gd name="connsiteY48-8172" fmla="*/ 2549199 h 6858000"/>
              <a:gd name="connsiteX49-8173" fmla="*/ 5307538 w 6128435"/>
              <a:gd name="connsiteY49-8174" fmla="*/ 2514685 h 6858000"/>
              <a:gd name="connsiteX50-8175" fmla="*/ 5337604 w 6128435"/>
              <a:gd name="connsiteY50-8176" fmla="*/ 2597632 h 6858000"/>
              <a:gd name="connsiteX51-8177" fmla="*/ 5407503 w 6128435"/>
              <a:gd name="connsiteY51-8178" fmla="*/ 2786290 h 6858000"/>
              <a:gd name="connsiteX52-8179" fmla="*/ 5407356 w 6128435"/>
              <a:gd name="connsiteY52-8180" fmla="*/ 2787545 h 6858000"/>
              <a:gd name="connsiteX53-8181" fmla="*/ 5411130 w 6128435"/>
              <a:gd name="connsiteY53-8182" fmla="*/ 2788640 h 6858000"/>
              <a:gd name="connsiteX54-8183" fmla="*/ 5416439 w 6128435"/>
              <a:gd name="connsiteY54-8184" fmla="*/ 2805666 h 6858000"/>
              <a:gd name="connsiteX55-8185" fmla="*/ 5416589 w 6128435"/>
              <a:gd name="connsiteY55-8186" fmla="*/ 2810822 h 6858000"/>
              <a:gd name="connsiteX56-8187" fmla="*/ 5418542 w 6128435"/>
              <a:gd name="connsiteY56-8188" fmla="*/ 2817745 h 6858000"/>
              <a:gd name="connsiteX57-8189" fmla="*/ 5418847 w 6128435"/>
              <a:gd name="connsiteY57-8190" fmla="*/ 2817825 h 6858000"/>
              <a:gd name="connsiteX58-8191" fmla="*/ 5423364 w 6128435"/>
              <a:gd name="connsiteY58-8192" fmla="*/ 2858292 h 6858000"/>
              <a:gd name="connsiteX59-8193" fmla="*/ 5479298 w 6128435"/>
              <a:gd name="connsiteY59-8194" fmla="*/ 2947791 h 6858000"/>
              <a:gd name="connsiteX60-8195" fmla="*/ 5481770 w 6128435"/>
              <a:gd name="connsiteY60-8196" fmla="*/ 2951352 h 6858000"/>
              <a:gd name="connsiteX61-8197" fmla="*/ 5481013 w 6128435"/>
              <a:gd name="connsiteY61-8198" fmla="*/ 2973461 h 6858000"/>
              <a:gd name="connsiteX62-8199" fmla="*/ 5482045 w 6128435"/>
              <a:gd name="connsiteY62-8200" fmla="*/ 2984371 h 6858000"/>
              <a:gd name="connsiteX63-8201" fmla="*/ 5479405 w 6128435"/>
              <a:gd name="connsiteY63-8202" fmla="*/ 2988507 h 6858000"/>
              <a:gd name="connsiteX64-8203" fmla="*/ 5482415 w 6128435"/>
              <a:gd name="connsiteY64-8204" fmla="*/ 3004079 h 6858000"/>
              <a:gd name="connsiteX65-8205" fmla="*/ 5483865 w 6128435"/>
              <a:gd name="connsiteY65-8206" fmla="*/ 3005467 h 6858000"/>
              <a:gd name="connsiteX66-8207" fmla="*/ 5482236 w 6128435"/>
              <a:gd name="connsiteY66-8208" fmla="*/ 3019791 h 6858000"/>
              <a:gd name="connsiteX67-8209" fmla="*/ 5475895 w 6128435"/>
              <a:gd name="connsiteY67-8210" fmla="*/ 3033578 h 6858000"/>
              <a:gd name="connsiteX68-8211" fmla="*/ 5477595 w 6128435"/>
              <a:gd name="connsiteY68-8212" fmla="*/ 3250534 h 6858000"/>
              <a:gd name="connsiteX69-8213" fmla="*/ 5532836 w 6128435"/>
              <a:gd name="connsiteY69-8214" fmla="*/ 3353840 h 6858000"/>
              <a:gd name="connsiteX70-8215" fmla="*/ 5561229 w 6128435"/>
              <a:gd name="connsiteY70-8216" fmla="*/ 3395784 h 6858000"/>
              <a:gd name="connsiteX71-8217" fmla="*/ 5589758 w 6128435"/>
              <a:gd name="connsiteY71-8218" fmla="*/ 3506453 h 6858000"/>
              <a:gd name="connsiteX72-8219" fmla="*/ 5596144 w 6128435"/>
              <a:gd name="connsiteY72-8220" fmla="*/ 3534624 h 6858000"/>
              <a:gd name="connsiteX73-8221" fmla="*/ 5597750 w 6128435"/>
              <a:gd name="connsiteY73-8222" fmla="*/ 3534129 h 6858000"/>
              <a:gd name="connsiteX74-8223" fmla="*/ 5599700 w 6128435"/>
              <a:gd name="connsiteY74-8224" fmla="*/ 3547221 h 6858000"/>
              <a:gd name="connsiteX75-8225" fmla="*/ 5615031 w 6128435"/>
              <a:gd name="connsiteY75-8226" fmla="*/ 3557482 h 6858000"/>
              <a:gd name="connsiteX76-8227" fmla="*/ 5618377 w 6128435"/>
              <a:gd name="connsiteY76-8228" fmla="*/ 3588431 h 6858000"/>
              <a:gd name="connsiteX77-8229" fmla="*/ 5612155 w 6128435"/>
              <a:gd name="connsiteY77-8230" fmla="*/ 3589869 h 6858000"/>
              <a:gd name="connsiteX78-8231" fmla="*/ 5620843 w 6128435"/>
              <a:gd name="connsiteY78-8232" fmla="*/ 3606745 h 6858000"/>
              <a:gd name="connsiteX79-8233" fmla="*/ 5655472 w 6128435"/>
              <a:gd name="connsiteY79-8234" fmla="*/ 3678877 h 6858000"/>
              <a:gd name="connsiteX80-8235" fmla="*/ 5680448 w 6128435"/>
              <a:gd name="connsiteY80-8236" fmla="*/ 3717760 h 6858000"/>
              <a:gd name="connsiteX81-8237" fmla="*/ 5683015 w 6128435"/>
              <a:gd name="connsiteY81-8238" fmla="*/ 3762025 h 6858000"/>
              <a:gd name="connsiteX82-8239" fmla="*/ 5696643 w 6128435"/>
              <a:gd name="connsiteY82-8240" fmla="*/ 3773888 h 6858000"/>
              <a:gd name="connsiteX83-8241" fmla="*/ 5699203 w 6128435"/>
              <a:gd name="connsiteY83-8242" fmla="*/ 3775823 h 6858000"/>
              <a:gd name="connsiteX84-8243" fmla="*/ 5704824 w 6128435"/>
              <a:gd name="connsiteY84-8244" fmla="*/ 3785966 h 6858000"/>
              <a:gd name="connsiteX85-8245" fmla="*/ 5712204 w 6128435"/>
              <a:gd name="connsiteY85-8246" fmla="*/ 3785830 h 6858000"/>
              <a:gd name="connsiteX86-8247" fmla="*/ 5724816 w 6128435"/>
              <a:gd name="connsiteY86-8248" fmla="*/ 3798949 h 6858000"/>
              <a:gd name="connsiteX87-8249" fmla="*/ 5733539 w 6128435"/>
              <a:gd name="connsiteY87-8250" fmla="*/ 3818457 h 6858000"/>
              <a:gd name="connsiteX88-8251" fmla="*/ 5768491 w 6128435"/>
              <a:gd name="connsiteY88-8252" fmla="*/ 3914399 h 6858000"/>
              <a:gd name="connsiteX89-8253" fmla="*/ 5793123 w 6128435"/>
              <a:gd name="connsiteY89-8254" fmla="*/ 3969952 h 6858000"/>
              <a:gd name="connsiteX90-8255" fmla="*/ 5808321 w 6128435"/>
              <a:gd name="connsiteY90-8256" fmla="*/ 3988153 h 6858000"/>
              <a:gd name="connsiteX91-8257" fmla="*/ 5825621 w 6128435"/>
              <a:gd name="connsiteY91-8258" fmla="*/ 4015525 h 6858000"/>
              <a:gd name="connsiteX92-8259" fmla="*/ 5860672 w 6128435"/>
              <a:gd name="connsiteY92-8260" fmla="*/ 4061579 h 6858000"/>
              <a:gd name="connsiteX93-8261" fmla="*/ 5872173 w 6128435"/>
              <a:gd name="connsiteY93-8262" fmla="*/ 4088497 h 6858000"/>
              <a:gd name="connsiteX94-8263" fmla="*/ 5883705 w 6128435"/>
              <a:gd name="connsiteY94-8264" fmla="*/ 4101899 h 6858000"/>
              <a:gd name="connsiteX95-8265" fmla="*/ 5885314 w 6128435"/>
              <a:gd name="connsiteY95-8266" fmla="*/ 4108387 h 6858000"/>
              <a:gd name="connsiteX96-8267" fmla="*/ 5894095 w 6128435"/>
              <a:gd name="connsiteY96-8268" fmla="*/ 4128857 h 6858000"/>
              <a:gd name="connsiteX97-8269" fmla="*/ 5898339 w 6128435"/>
              <a:gd name="connsiteY97-8270" fmla="*/ 4140800 h 6858000"/>
              <a:gd name="connsiteX98-8271" fmla="*/ 5899734 w 6128435"/>
              <a:gd name="connsiteY98-8272" fmla="*/ 4145632 h 6858000"/>
              <a:gd name="connsiteX99-8273" fmla="*/ 5897098 w 6128435"/>
              <a:gd name="connsiteY99-8274" fmla="*/ 4157819 h 6858000"/>
              <a:gd name="connsiteX100-8275" fmla="*/ 5903513 w 6128435"/>
              <a:gd name="connsiteY100-8276" fmla="*/ 4187661 h 6858000"/>
              <a:gd name="connsiteX101-8277" fmla="*/ 5917114 w 6128435"/>
              <a:gd name="connsiteY101-8278" fmla="*/ 4213096 h 6858000"/>
              <a:gd name="connsiteX102-8279" fmla="*/ 5921153 w 6128435"/>
              <a:gd name="connsiteY102-8280" fmla="*/ 4236222 h 6858000"/>
              <a:gd name="connsiteX103-8281" fmla="*/ 5924233 w 6128435"/>
              <a:gd name="connsiteY103-8282" fmla="*/ 4242060 h 6858000"/>
              <a:gd name="connsiteX104-8283" fmla="*/ 5928910 w 6128435"/>
              <a:gd name="connsiteY104-8284" fmla="*/ 4300973 h 6858000"/>
              <a:gd name="connsiteX105-8285" fmla="*/ 5939320 w 6128435"/>
              <a:gd name="connsiteY105-8286" fmla="*/ 4340435 h 6858000"/>
              <a:gd name="connsiteX106-8287" fmla="*/ 5946705 w 6128435"/>
              <a:gd name="connsiteY106-8288" fmla="*/ 4428051 h 6858000"/>
              <a:gd name="connsiteX107-8289" fmla="*/ 5949261 w 6128435"/>
              <a:gd name="connsiteY107-8290" fmla="*/ 4449185 h 6858000"/>
              <a:gd name="connsiteX108-8291" fmla="*/ 5957504 w 6128435"/>
              <a:gd name="connsiteY108-8292" fmla="*/ 4465911 h 6858000"/>
              <a:gd name="connsiteX109-8293" fmla="*/ 5964689 w 6128435"/>
              <a:gd name="connsiteY109-8294" fmla="*/ 4468532 h 6858000"/>
              <a:gd name="connsiteX110-8295" fmla="*/ 5967062 w 6128435"/>
              <a:gd name="connsiteY110-8296" fmla="*/ 4479923 h 6858000"/>
              <a:gd name="connsiteX111-8297" fmla="*/ 5968960 w 6128435"/>
              <a:gd name="connsiteY111-8298" fmla="*/ 4482655 h 6858000"/>
              <a:gd name="connsiteX112-8299" fmla="*/ 5978567 w 6128435"/>
              <a:gd name="connsiteY112-8300" fmla="*/ 4498605 h 6858000"/>
              <a:gd name="connsiteX113-8301" fmla="*/ 5980106 w 6128435"/>
              <a:gd name="connsiteY113-8302" fmla="*/ 4585087 h 6858000"/>
              <a:gd name="connsiteX114-8303" fmla="*/ 5998138 w 6128435"/>
              <a:gd name="connsiteY114-8304" fmla="*/ 4697518 h 6858000"/>
              <a:gd name="connsiteX115-8305" fmla="*/ 6013516 w 6128435"/>
              <a:gd name="connsiteY115-8306" fmla="*/ 4786619 h 6858000"/>
              <a:gd name="connsiteX116-8307" fmla="*/ 6025404 w 6128435"/>
              <a:gd name="connsiteY116-8308" fmla="*/ 4858148 h 6858000"/>
              <a:gd name="connsiteX117-8309" fmla="*/ 6007749 w 6128435"/>
              <a:gd name="connsiteY117-8310" fmla="*/ 4964715 h 6858000"/>
              <a:gd name="connsiteX118-8311" fmla="*/ 6005269 w 6128435"/>
              <a:gd name="connsiteY118-8312" fmla="*/ 5150567 h 6858000"/>
              <a:gd name="connsiteX119-8313" fmla="*/ 6001127 w 6128435"/>
              <a:gd name="connsiteY119-8314" fmla="*/ 5164609 h 6858000"/>
              <a:gd name="connsiteX120-8315" fmla="*/ 5996647 w 6128435"/>
              <a:gd name="connsiteY120-8316" fmla="*/ 5185640 h 6858000"/>
              <a:gd name="connsiteX121-8317" fmla="*/ 5998514 w 6128435"/>
              <a:gd name="connsiteY121-8318" fmla="*/ 5189673 h 6858000"/>
              <a:gd name="connsiteX122-8319" fmla="*/ 5995970 w 6128435"/>
              <a:gd name="connsiteY122-8320" fmla="*/ 5221547 h 6858000"/>
              <a:gd name="connsiteX123-8321" fmla="*/ 5997218 w 6128435"/>
              <a:gd name="connsiteY123-8322" fmla="*/ 5222031 h 6858000"/>
              <a:gd name="connsiteX124-8323" fmla="*/ 6002116 w 6128435"/>
              <a:gd name="connsiteY124-8324" fmla="*/ 5231223 h 6858000"/>
              <a:gd name="connsiteX125-8325" fmla="*/ 6008541 w 6128435"/>
              <a:gd name="connsiteY125-8326" fmla="*/ 5248680 h 6858000"/>
              <a:gd name="connsiteX126-8327" fmla="*/ 6039260 w 6128435"/>
              <a:gd name="connsiteY126-8328" fmla="*/ 5289518 h 6858000"/>
              <a:gd name="connsiteX127-8329" fmla="*/ 6036748 w 6128435"/>
              <a:gd name="connsiteY127-8330" fmla="*/ 5322752 h 6858000"/>
              <a:gd name="connsiteX128-8331" fmla="*/ 6036943 w 6128435"/>
              <a:gd name="connsiteY128-8332" fmla="*/ 5329480 h 6858000"/>
              <a:gd name="connsiteX129-8333" fmla="*/ 6037236 w 6128435"/>
              <a:gd name="connsiteY129-8334" fmla="*/ 5329634 h 6858000"/>
              <a:gd name="connsiteX130-8335" fmla="*/ 6038019 w 6128435"/>
              <a:gd name="connsiteY130-8336" fmla="*/ 5336764 h 6858000"/>
              <a:gd name="connsiteX131-8337" fmla="*/ 6037298 w 6128435"/>
              <a:gd name="connsiteY131-8338" fmla="*/ 5341753 h 6858000"/>
              <a:gd name="connsiteX132-8339" fmla="*/ 6037677 w 6128435"/>
              <a:gd name="connsiteY132-8340" fmla="*/ 5354807 h 6858000"/>
              <a:gd name="connsiteX133-8341" fmla="*/ 6039728 w 6128435"/>
              <a:gd name="connsiteY133-8342" fmla="*/ 5359416 h 6858000"/>
              <a:gd name="connsiteX134-8343" fmla="*/ 6043311 w 6128435"/>
              <a:gd name="connsiteY134-8344" fmla="*/ 5361407 h 6858000"/>
              <a:gd name="connsiteX135-8345" fmla="*/ 6042954 w 6128435"/>
              <a:gd name="connsiteY135-8346" fmla="*/ 5362576 h 6858000"/>
              <a:gd name="connsiteX136-8347" fmla="*/ 6053435 w 6128435"/>
              <a:gd name="connsiteY136-8348" fmla="*/ 5387547 h 6858000"/>
              <a:gd name="connsiteX137-8349" fmla="*/ 6065933 w 6128435"/>
              <a:gd name="connsiteY137-8350" fmla="*/ 5443002 h 6858000"/>
              <a:gd name="connsiteX138-8351" fmla="*/ 6068640 w 6128435"/>
              <a:gd name="connsiteY138-8352" fmla="*/ 5474503 h 6858000"/>
              <a:gd name="connsiteX139-8353" fmla="*/ 6080922 w 6128435"/>
              <a:gd name="connsiteY139-8354" fmla="*/ 5561070 h 6858000"/>
              <a:gd name="connsiteX140-8355" fmla="*/ 6096949 w 6128435"/>
              <a:gd name="connsiteY140-8356" fmla="*/ 5648179 h 6858000"/>
              <a:gd name="connsiteX141-8357" fmla="*/ 6125703 w 6128435"/>
              <a:gd name="connsiteY141-8358" fmla="*/ 5692894 h 6858000"/>
              <a:gd name="connsiteX142-8359" fmla="*/ 6126670 w 6128435"/>
              <a:gd name="connsiteY142-8360" fmla="*/ 5697882 h 6858000"/>
              <a:gd name="connsiteX143-8361" fmla="*/ 6124061 w 6128435"/>
              <a:gd name="connsiteY143-8362" fmla="*/ 5710294 h 6858000"/>
              <a:gd name="connsiteX144-8363" fmla="*/ 6122213 w 6128435"/>
              <a:gd name="connsiteY144-8364" fmla="*/ 5714762 h 6858000"/>
              <a:gd name="connsiteX145-8365" fmla="*/ 6121353 w 6128435"/>
              <a:gd name="connsiteY145-8366" fmla="*/ 5721725 h 6858000"/>
              <a:gd name="connsiteX146-8367" fmla="*/ 6121607 w 6128435"/>
              <a:gd name="connsiteY146-8368" fmla="*/ 5721959 h 6858000"/>
              <a:gd name="connsiteX147-8369" fmla="*/ 6120262 w 6128435"/>
              <a:gd name="connsiteY147-8370" fmla="*/ 5728358 h 6858000"/>
              <a:gd name="connsiteX148-8371" fmla="*/ 6110194 w 6128435"/>
              <a:gd name="connsiteY148-8372" fmla="*/ 5758853 h 6858000"/>
              <a:gd name="connsiteX149-8373" fmla="*/ 6127519 w 6128435"/>
              <a:gd name="connsiteY149-8374" fmla="*/ 5865775 h 6858000"/>
              <a:gd name="connsiteX150-8375" fmla="*/ 6128435 w 6128435"/>
              <a:gd name="connsiteY150-8376" fmla="*/ 5870164 h 6858000"/>
              <a:gd name="connsiteX151-8377" fmla="*/ 6119217 w 6128435"/>
              <a:gd name="connsiteY151-8378" fmla="*/ 5888542 h 6858000"/>
              <a:gd name="connsiteX152-8379" fmla="*/ 6115966 w 6128435"/>
              <a:gd name="connsiteY152-8380" fmla="*/ 5898387 h 6858000"/>
              <a:gd name="connsiteX153-8381" fmla="*/ 6111924 w 6128435"/>
              <a:gd name="connsiteY153-8382" fmla="*/ 5900444 h 6858000"/>
              <a:gd name="connsiteX154-8383" fmla="*/ 6108716 w 6128435"/>
              <a:gd name="connsiteY154-8384" fmla="*/ 5915345 h 6858000"/>
              <a:gd name="connsiteX155-8385" fmla="*/ 6109524 w 6128435"/>
              <a:gd name="connsiteY155-8386" fmla="*/ 5917328 h 6858000"/>
              <a:gd name="connsiteX156-8387" fmla="*/ 6102493 w 6128435"/>
              <a:gd name="connsiteY156-8388" fmla="*/ 5928602 h 6858000"/>
              <a:gd name="connsiteX157-8389" fmla="*/ 6056863 w 6128435"/>
              <a:gd name="connsiteY157-8390" fmla="*/ 6000643 h 6858000"/>
              <a:gd name="connsiteX158-8391" fmla="*/ 6045436 w 6128435"/>
              <a:gd name="connsiteY158-8392" fmla="*/ 6124480 h 6858000"/>
              <a:gd name="connsiteX159-8393" fmla="*/ 6030489 w 6128435"/>
              <a:gd name="connsiteY159-8394" fmla="*/ 6317666 h 6858000"/>
              <a:gd name="connsiteX160-8395" fmla="*/ 6007492 w 6128435"/>
              <a:gd name="connsiteY160-8396" fmla="*/ 6440818 h 6858000"/>
              <a:gd name="connsiteX161-8397" fmla="*/ 6009467 w 6128435"/>
              <a:gd name="connsiteY161-8398" fmla="*/ 6487076 h 6858000"/>
              <a:gd name="connsiteX162-8399" fmla="*/ 5995064 w 6128435"/>
              <a:gd name="connsiteY162-8400" fmla="*/ 6540791 h 6858000"/>
              <a:gd name="connsiteX163-8401" fmla="*/ 5996309 w 6128435"/>
              <a:gd name="connsiteY163-8402" fmla="*/ 6543961 h 6858000"/>
              <a:gd name="connsiteX164-8403" fmla="*/ 5996048 w 6128435"/>
              <a:gd name="connsiteY164-8404" fmla="*/ 6555444 h 6858000"/>
              <a:gd name="connsiteX165-8405" fmla="*/ 6002524 w 6128435"/>
              <a:gd name="connsiteY165-8406" fmla="*/ 6560188 h 6858000"/>
              <a:gd name="connsiteX166-8407" fmla="*/ 6006823 w 6128435"/>
              <a:gd name="connsiteY166-8408" fmla="*/ 6578546 h 6858000"/>
              <a:gd name="connsiteX167-8409" fmla="*/ 6004510 w 6128435"/>
              <a:gd name="connsiteY167-8410" fmla="*/ 6599256 h 6858000"/>
              <a:gd name="connsiteX168-8411" fmla="*/ 5986207 w 6128435"/>
              <a:gd name="connsiteY168-8412" fmla="*/ 6695855 h 6858000"/>
              <a:gd name="connsiteX169-8413" fmla="*/ 5979428 w 6128435"/>
              <a:gd name="connsiteY169-8414" fmla="*/ 6754678 h 6858000"/>
              <a:gd name="connsiteX170-8415" fmla="*/ 5983398 w 6128435"/>
              <a:gd name="connsiteY170-8416" fmla="*/ 6778641 h 6858000"/>
              <a:gd name="connsiteX171-8417" fmla="*/ 5984543 w 6128435"/>
              <a:gd name="connsiteY171-8418" fmla="*/ 6811016 h 6858000"/>
              <a:gd name="connsiteX172-8419" fmla="*/ 5981802 w 6128435"/>
              <a:gd name="connsiteY172-8420" fmla="*/ 6838578 h 6858000"/>
              <a:gd name="connsiteX173-8421" fmla="*/ 5979671 w 6128435"/>
              <a:gd name="connsiteY173-8422" fmla="*/ 6858000 h 6858000"/>
              <a:gd name="connsiteX174-8423" fmla="*/ 0 w 6128435"/>
              <a:gd name="connsiteY174-8424" fmla="*/ 6858000 h 6858000"/>
              <a:gd name="connsiteX175-8425" fmla="*/ 0 w 6128435"/>
              <a:gd name="connsiteY175-8426" fmla="*/ 0 h 6858000"/>
              <a:gd name="connsiteX0-8427" fmla="*/ 0 w 6128435"/>
              <a:gd name="connsiteY0-8428" fmla="*/ 0 h 6858000"/>
              <a:gd name="connsiteX1-8429" fmla="*/ 4965888 w 6128435"/>
              <a:gd name="connsiteY1-8430" fmla="*/ 0 h 6858000"/>
              <a:gd name="connsiteX2-8431" fmla="*/ 4967767 w 6128435"/>
              <a:gd name="connsiteY2-8432" fmla="*/ 7930 h 6858000"/>
              <a:gd name="connsiteX3-8433" fmla="*/ 4979444 w 6128435"/>
              <a:gd name="connsiteY3-8434" fmla="*/ 43921 h 6858000"/>
              <a:gd name="connsiteX4-8435" fmla="*/ 5021173 w 6128435"/>
              <a:gd name="connsiteY4-8436" fmla="*/ 123738 h 6858000"/>
              <a:gd name="connsiteX5-8437" fmla="*/ 5075458 w 6128435"/>
              <a:gd name="connsiteY5-8438" fmla="*/ 264355 h 6858000"/>
              <a:gd name="connsiteX6-8439" fmla="*/ 5081175 w 6128435"/>
              <a:gd name="connsiteY6-8440" fmla="*/ 277448 h 6858000"/>
              <a:gd name="connsiteX7-8441" fmla="*/ 5097011 w 6128435"/>
              <a:gd name="connsiteY7-8442" fmla="*/ 355616 h 6858000"/>
              <a:gd name="connsiteX8-8443" fmla="*/ 5130982 w 6128435"/>
              <a:gd name="connsiteY8-8444" fmla="*/ 412030 h 6858000"/>
              <a:gd name="connsiteX9-8445" fmla="*/ 5153000 w 6128435"/>
              <a:gd name="connsiteY9-8446" fmla="*/ 507134 h 6858000"/>
              <a:gd name="connsiteX10-8447" fmla="*/ 5171282 w 6128435"/>
              <a:gd name="connsiteY10-8448" fmla="*/ 602071 h 6858000"/>
              <a:gd name="connsiteX11-8449" fmla="*/ 5176196 w 6128435"/>
              <a:gd name="connsiteY11-8450" fmla="*/ 636822 h 6858000"/>
              <a:gd name="connsiteX12-8451" fmla="*/ 5201957 w 6128435"/>
              <a:gd name="connsiteY12-8452" fmla="*/ 736835 h 6858000"/>
              <a:gd name="connsiteX13-8453" fmla="*/ 5185452 w 6128435"/>
              <a:gd name="connsiteY13-8454" fmla="*/ 745392 h 6858000"/>
              <a:gd name="connsiteX14-8455" fmla="*/ 5189051 w 6128435"/>
              <a:gd name="connsiteY14-8456" fmla="*/ 782518 h 6858000"/>
              <a:gd name="connsiteX15-8457" fmla="*/ 5210428 w 6128435"/>
              <a:gd name="connsiteY15-8458" fmla="*/ 815772 h 6858000"/>
              <a:gd name="connsiteX16-8459" fmla="*/ 5221088 w 6128435"/>
              <a:gd name="connsiteY16-8460" fmla="*/ 860193 h 6858000"/>
              <a:gd name="connsiteX17-8461" fmla="*/ 5227653 w 6128435"/>
              <a:gd name="connsiteY17-8462" fmla="*/ 886709 h 6858000"/>
              <a:gd name="connsiteX18-8463" fmla="*/ 5230806 w 6128435"/>
              <a:gd name="connsiteY18-8464" fmla="*/ 961354 h 6858000"/>
              <a:gd name="connsiteX19-8465" fmla="*/ 5201018 w 6128435"/>
              <a:gd name="connsiteY19-8466" fmla="*/ 1095027 h 6858000"/>
              <a:gd name="connsiteX20-8467" fmla="*/ 5202153 w 6128435"/>
              <a:gd name="connsiteY20-8468" fmla="*/ 1133224 h 6858000"/>
              <a:gd name="connsiteX21-8469" fmla="*/ 5207370 w 6128435"/>
              <a:gd name="connsiteY21-8470" fmla="*/ 1138097 h 6858000"/>
              <a:gd name="connsiteX22-8471" fmla="*/ 5189234 w 6128435"/>
              <a:gd name="connsiteY22-8472" fmla="*/ 1193495 h 6858000"/>
              <a:gd name="connsiteX23-8473" fmla="*/ 5202769 w 6128435"/>
              <a:gd name="connsiteY23-8474" fmla="*/ 1269450 h 6858000"/>
              <a:gd name="connsiteX24-8475" fmla="*/ 5225968 w 6128435"/>
              <a:gd name="connsiteY24-8476" fmla="*/ 1357994 h 6858000"/>
              <a:gd name="connsiteX25-8477" fmla="*/ 5233819 w 6128435"/>
              <a:gd name="connsiteY25-8478" fmla="*/ 1380922 h 6858000"/>
              <a:gd name="connsiteX26-8479" fmla="*/ 5237226 w 6128435"/>
              <a:gd name="connsiteY26-8480" fmla="*/ 1441327 h 6858000"/>
              <a:gd name="connsiteX27-8481" fmla="*/ 5244434 w 6128435"/>
              <a:gd name="connsiteY27-8482" fmla="*/ 1580810 h 6858000"/>
              <a:gd name="connsiteX28-8483" fmla="*/ 5251453 w 6128435"/>
              <a:gd name="connsiteY28-8484" fmla="*/ 1583934 h 6858000"/>
              <a:gd name="connsiteX29-8485" fmla="*/ 5253136 w 6128435"/>
              <a:gd name="connsiteY29-8486" fmla="*/ 1595457 h 6858000"/>
              <a:gd name="connsiteX30-8487" fmla="*/ 5254863 w 6128435"/>
              <a:gd name="connsiteY30-8488" fmla="*/ 1598311 h 6858000"/>
              <a:gd name="connsiteX31-8489" fmla="*/ 5263491 w 6128435"/>
              <a:gd name="connsiteY31-8490" fmla="*/ 1642938 h 6858000"/>
              <a:gd name="connsiteX32-8491" fmla="*/ 5261314 w 6128435"/>
              <a:gd name="connsiteY32-8492" fmla="*/ 1689177 h 6858000"/>
              <a:gd name="connsiteX33-8493" fmla="*/ 5259788 w 6128435"/>
              <a:gd name="connsiteY33-8494" fmla="*/ 1768516 h 6858000"/>
              <a:gd name="connsiteX34-8495" fmla="*/ 5272526 w 6128435"/>
              <a:gd name="connsiteY34-8496" fmla="*/ 1936940 h 6858000"/>
              <a:gd name="connsiteX35-8497" fmla="*/ 5252592 w 6128435"/>
              <a:gd name="connsiteY35-8498" fmla="*/ 2092210 h 6858000"/>
              <a:gd name="connsiteX36-8499" fmla="*/ 5264303 w 6128435"/>
              <a:gd name="connsiteY36-8500" fmla="*/ 2225157 h 6858000"/>
              <a:gd name="connsiteX37-8501" fmla="*/ 5254949 w 6128435"/>
              <a:gd name="connsiteY37-8502" fmla="*/ 2236160 h 6858000"/>
              <a:gd name="connsiteX38-8503" fmla="*/ 5250104 w 6128435"/>
              <a:gd name="connsiteY38-8504" fmla="*/ 2249166 h 6858000"/>
              <a:gd name="connsiteX39-8505" fmla="*/ 5251214 w 6128435"/>
              <a:gd name="connsiteY39-8506" fmla="*/ 2250944 h 6858000"/>
              <a:gd name="connsiteX40-8507" fmla="*/ 5250644 w 6128435"/>
              <a:gd name="connsiteY40-8508" fmla="*/ 2266619 h 6858000"/>
              <a:gd name="connsiteX41-8509" fmla="*/ 5247111 w 6128435"/>
              <a:gd name="connsiteY41-8510" fmla="*/ 2269679 h 6858000"/>
              <a:gd name="connsiteX42-8511" fmla="*/ 5245653 w 6128435"/>
              <a:gd name="connsiteY42-8512" fmla="*/ 2280317 h 6858000"/>
              <a:gd name="connsiteX43-8513" fmla="*/ 5239901 w 6128435"/>
              <a:gd name="connsiteY43-8514" fmla="*/ 2300961 h 6858000"/>
              <a:gd name="connsiteX44-8515" fmla="*/ 5271650 w 6128435"/>
              <a:gd name="connsiteY44-8516" fmla="*/ 2440467 h 6858000"/>
              <a:gd name="connsiteX45-8517" fmla="*/ 5271438 w 6128435"/>
              <a:gd name="connsiteY45-8518" fmla="*/ 2447186 h 6858000"/>
              <a:gd name="connsiteX46-8519" fmla="*/ 5271722 w 6128435"/>
              <a:gd name="connsiteY46-8520" fmla="*/ 2447359 h 6858000"/>
              <a:gd name="connsiteX47-8521" fmla="*/ 5148653 w 6128435"/>
              <a:gd name="connsiteY47-8522" fmla="*/ 2460132 h 6858000"/>
              <a:gd name="connsiteX48-8523" fmla="*/ 5192511 w 6128435"/>
              <a:gd name="connsiteY48-8524" fmla="*/ 2549199 h 6858000"/>
              <a:gd name="connsiteX49-8525" fmla="*/ 5307538 w 6128435"/>
              <a:gd name="connsiteY49-8526" fmla="*/ 2514685 h 6858000"/>
              <a:gd name="connsiteX50-8527" fmla="*/ 5337604 w 6128435"/>
              <a:gd name="connsiteY50-8528" fmla="*/ 2597632 h 6858000"/>
              <a:gd name="connsiteX51-8529" fmla="*/ 5407503 w 6128435"/>
              <a:gd name="connsiteY51-8530" fmla="*/ 2786290 h 6858000"/>
              <a:gd name="connsiteX52-8531" fmla="*/ 5407356 w 6128435"/>
              <a:gd name="connsiteY52-8532" fmla="*/ 2787545 h 6858000"/>
              <a:gd name="connsiteX53-8533" fmla="*/ 5411130 w 6128435"/>
              <a:gd name="connsiteY53-8534" fmla="*/ 2788640 h 6858000"/>
              <a:gd name="connsiteX54-8535" fmla="*/ 5416439 w 6128435"/>
              <a:gd name="connsiteY54-8536" fmla="*/ 2805666 h 6858000"/>
              <a:gd name="connsiteX55-8537" fmla="*/ 5416589 w 6128435"/>
              <a:gd name="connsiteY55-8538" fmla="*/ 2810822 h 6858000"/>
              <a:gd name="connsiteX56-8539" fmla="*/ 5418542 w 6128435"/>
              <a:gd name="connsiteY56-8540" fmla="*/ 2817745 h 6858000"/>
              <a:gd name="connsiteX57-8541" fmla="*/ 5418847 w 6128435"/>
              <a:gd name="connsiteY57-8542" fmla="*/ 2817825 h 6858000"/>
              <a:gd name="connsiteX58-8543" fmla="*/ 5423364 w 6128435"/>
              <a:gd name="connsiteY58-8544" fmla="*/ 2858292 h 6858000"/>
              <a:gd name="connsiteX59-8545" fmla="*/ 5479298 w 6128435"/>
              <a:gd name="connsiteY59-8546" fmla="*/ 2947791 h 6858000"/>
              <a:gd name="connsiteX60-8547" fmla="*/ 5481770 w 6128435"/>
              <a:gd name="connsiteY60-8548" fmla="*/ 2951352 h 6858000"/>
              <a:gd name="connsiteX61-8549" fmla="*/ 5481013 w 6128435"/>
              <a:gd name="connsiteY61-8550" fmla="*/ 2973461 h 6858000"/>
              <a:gd name="connsiteX62-8551" fmla="*/ 5482045 w 6128435"/>
              <a:gd name="connsiteY62-8552" fmla="*/ 2984371 h 6858000"/>
              <a:gd name="connsiteX63-8553" fmla="*/ 5479405 w 6128435"/>
              <a:gd name="connsiteY63-8554" fmla="*/ 2988507 h 6858000"/>
              <a:gd name="connsiteX64-8555" fmla="*/ 5482415 w 6128435"/>
              <a:gd name="connsiteY64-8556" fmla="*/ 3004079 h 6858000"/>
              <a:gd name="connsiteX65-8557" fmla="*/ 5483865 w 6128435"/>
              <a:gd name="connsiteY65-8558" fmla="*/ 3005467 h 6858000"/>
              <a:gd name="connsiteX66-8559" fmla="*/ 5482236 w 6128435"/>
              <a:gd name="connsiteY66-8560" fmla="*/ 3019791 h 6858000"/>
              <a:gd name="connsiteX67-8561" fmla="*/ 5475895 w 6128435"/>
              <a:gd name="connsiteY67-8562" fmla="*/ 3033578 h 6858000"/>
              <a:gd name="connsiteX68-8563" fmla="*/ 5477595 w 6128435"/>
              <a:gd name="connsiteY68-8564" fmla="*/ 3250534 h 6858000"/>
              <a:gd name="connsiteX69-8565" fmla="*/ 5532836 w 6128435"/>
              <a:gd name="connsiteY69-8566" fmla="*/ 3353840 h 6858000"/>
              <a:gd name="connsiteX70-8567" fmla="*/ 5561229 w 6128435"/>
              <a:gd name="connsiteY70-8568" fmla="*/ 3395784 h 6858000"/>
              <a:gd name="connsiteX71-8569" fmla="*/ 5589758 w 6128435"/>
              <a:gd name="connsiteY71-8570" fmla="*/ 3506453 h 6858000"/>
              <a:gd name="connsiteX72-8571" fmla="*/ 5596144 w 6128435"/>
              <a:gd name="connsiteY72-8572" fmla="*/ 3534624 h 6858000"/>
              <a:gd name="connsiteX73-8573" fmla="*/ 5597750 w 6128435"/>
              <a:gd name="connsiteY73-8574" fmla="*/ 3534129 h 6858000"/>
              <a:gd name="connsiteX74-8575" fmla="*/ 5599700 w 6128435"/>
              <a:gd name="connsiteY74-8576" fmla="*/ 3547221 h 6858000"/>
              <a:gd name="connsiteX75-8577" fmla="*/ 5615031 w 6128435"/>
              <a:gd name="connsiteY75-8578" fmla="*/ 3557482 h 6858000"/>
              <a:gd name="connsiteX76-8579" fmla="*/ 5618377 w 6128435"/>
              <a:gd name="connsiteY76-8580" fmla="*/ 3588431 h 6858000"/>
              <a:gd name="connsiteX77-8581" fmla="*/ 5612155 w 6128435"/>
              <a:gd name="connsiteY77-8582" fmla="*/ 3589869 h 6858000"/>
              <a:gd name="connsiteX78-8583" fmla="*/ 5620843 w 6128435"/>
              <a:gd name="connsiteY78-8584" fmla="*/ 3606745 h 6858000"/>
              <a:gd name="connsiteX79-8585" fmla="*/ 5655472 w 6128435"/>
              <a:gd name="connsiteY79-8586" fmla="*/ 3678877 h 6858000"/>
              <a:gd name="connsiteX80-8587" fmla="*/ 5680448 w 6128435"/>
              <a:gd name="connsiteY80-8588" fmla="*/ 3717760 h 6858000"/>
              <a:gd name="connsiteX81-8589" fmla="*/ 5683015 w 6128435"/>
              <a:gd name="connsiteY81-8590" fmla="*/ 3762025 h 6858000"/>
              <a:gd name="connsiteX82-8591" fmla="*/ 5696643 w 6128435"/>
              <a:gd name="connsiteY82-8592" fmla="*/ 3773888 h 6858000"/>
              <a:gd name="connsiteX83-8593" fmla="*/ 5699203 w 6128435"/>
              <a:gd name="connsiteY83-8594" fmla="*/ 3775823 h 6858000"/>
              <a:gd name="connsiteX84-8595" fmla="*/ 5704824 w 6128435"/>
              <a:gd name="connsiteY84-8596" fmla="*/ 3785966 h 6858000"/>
              <a:gd name="connsiteX85-8597" fmla="*/ 5712204 w 6128435"/>
              <a:gd name="connsiteY85-8598" fmla="*/ 3785830 h 6858000"/>
              <a:gd name="connsiteX86-8599" fmla="*/ 5724816 w 6128435"/>
              <a:gd name="connsiteY86-8600" fmla="*/ 3798949 h 6858000"/>
              <a:gd name="connsiteX87-8601" fmla="*/ 5733539 w 6128435"/>
              <a:gd name="connsiteY87-8602" fmla="*/ 3818457 h 6858000"/>
              <a:gd name="connsiteX88-8603" fmla="*/ 5768491 w 6128435"/>
              <a:gd name="connsiteY88-8604" fmla="*/ 3914399 h 6858000"/>
              <a:gd name="connsiteX89-8605" fmla="*/ 5793123 w 6128435"/>
              <a:gd name="connsiteY89-8606" fmla="*/ 3969952 h 6858000"/>
              <a:gd name="connsiteX90-8607" fmla="*/ 5808321 w 6128435"/>
              <a:gd name="connsiteY90-8608" fmla="*/ 3988153 h 6858000"/>
              <a:gd name="connsiteX91-8609" fmla="*/ 5825621 w 6128435"/>
              <a:gd name="connsiteY91-8610" fmla="*/ 4015525 h 6858000"/>
              <a:gd name="connsiteX92-8611" fmla="*/ 5860672 w 6128435"/>
              <a:gd name="connsiteY92-8612" fmla="*/ 4061579 h 6858000"/>
              <a:gd name="connsiteX93-8613" fmla="*/ 5872173 w 6128435"/>
              <a:gd name="connsiteY93-8614" fmla="*/ 4088497 h 6858000"/>
              <a:gd name="connsiteX94-8615" fmla="*/ 5883705 w 6128435"/>
              <a:gd name="connsiteY94-8616" fmla="*/ 4101899 h 6858000"/>
              <a:gd name="connsiteX95-8617" fmla="*/ 5885314 w 6128435"/>
              <a:gd name="connsiteY95-8618" fmla="*/ 4108387 h 6858000"/>
              <a:gd name="connsiteX96-8619" fmla="*/ 5894095 w 6128435"/>
              <a:gd name="connsiteY96-8620" fmla="*/ 4128857 h 6858000"/>
              <a:gd name="connsiteX97-8621" fmla="*/ 5898339 w 6128435"/>
              <a:gd name="connsiteY97-8622" fmla="*/ 4140800 h 6858000"/>
              <a:gd name="connsiteX98-8623" fmla="*/ 5899734 w 6128435"/>
              <a:gd name="connsiteY98-8624" fmla="*/ 4145632 h 6858000"/>
              <a:gd name="connsiteX99-8625" fmla="*/ 5897098 w 6128435"/>
              <a:gd name="connsiteY99-8626" fmla="*/ 4157819 h 6858000"/>
              <a:gd name="connsiteX100-8627" fmla="*/ 5903513 w 6128435"/>
              <a:gd name="connsiteY100-8628" fmla="*/ 4187661 h 6858000"/>
              <a:gd name="connsiteX101-8629" fmla="*/ 5917114 w 6128435"/>
              <a:gd name="connsiteY101-8630" fmla="*/ 4213096 h 6858000"/>
              <a:gd name="connsiteX102-8631" fmla="*/ 5921153 w 6128435"/>
              <a:gd name="connsiteY102-8632" fmla="*/ 4236222 h 6858000"/>
              <a:gd name="connsiteX103-8633" fmla="*/ 5924233 w 6128435"/>
              <a:gd name="connsiteY103-8634" fmla="*/ 4242060 h 6858000"/>
              <a:gd name="connsiteX104-8635" fmla="*/ 5928910 w 6128435"/>
              <a:gd name="connsiteY104-8636" fmla="*/ 4300973 h 6858000"/>
              <a:gd name="connsiteX105-8637" fmla="*/ 5939320 w 6128435"/>
              <a:gd name="connsiteY105-8638" fmla="*/ 4340435 h 6858000"/>
              <a:gd name="connsiteX106-8639" fmla="*/ 5946705 w 6128435"/>
              <a:gd name="connsiteY106-8640" fmla="*/ 4428051 h 6858000"/>
              <a:gd name="connsiteX107-8641" fmla="*/ 5949261 w 6128435"/>
              <a:gd name="connsiteY107-8642" fmla="*/ 4449185 h 6858000"/>
              <a:gd name="connsiteX108-8643" fmla="*/ 5957504 w 6128435"/>
              <a:gd name="connsiteY108-8644" fmla="*/ 4465911 h 6858000"/>
              <a:gd name="connsiteX109-8645" fmla="*/ 5964689 w 6128435"/>
              <a:gd name="connsiteY109-8646" fmla="*/ 4468532 h 6858000"/>
              <a:gd name="connsiteX110-8647" fmla="*/ 5967062 w 6128435"/>
              <a:gd name="connsiteY110-8648" fmla="*/ 4479923 h 6858000"/>
              <a:gd name="connsiteX111-8649" fmla="*/ 5968960 w 6128435"/>
              <a:gd name="connsiteY111-8650" fmla="*/ 4482655 h 6858000"/>
              <a:gd name="connsiteX112-8651" fmla="*/ 5978567 w 6128435"/>
              <a:gd name="connsiteY112-8652" fmla="*/ 4498605 h 6858000"/>
              <a:gd name="connsiteX113-8653" fmla="*/ 5980106 w 6128435"/>
              <a:gd name="connsiteY113-8654" fmla="*/ 4585087 h 6858000"/>
              <a:gd name="connsiteX114-8655" fmla="*/ 5998138 w 6128435"/>
              <a:gd name="connsiteY114-8656" fmla="*/ 4697518 h 6858000"/>
              <a:gd name="connsiteX115-8657" fmla="*/ 6013516 w 6128435"/>
              <a:gd name="connsiteY115-8658" fmla="*/ 4786619 h 6858000"/>
              <a:gd name="connsiteX116-8659" fmla="*/ 6025404 w 6128435"/>
              <a:gd name="connsiteY116-8660" fmla="*/ 4858148 h 6858000"/>
              <a:gd name="connsiteX117-8661" fmla="*/ 6007749 w 6128435"/>
              <a:gd name="connsiteY117-8662" fmla="*/ 4964715 h 6858000"/>
              <a:gd name="connsiteX118-8663" fmla="*/ 6005269 w 6128435"/>
              <a:gd name="connsiteY118-8664" fmla="*/ 5150567 h 6858000"/>
              <a:gd name="connsiteX119-8665" fmla="*/ 6001127 w 6128435"/>
              <a:gd name="connsiteY119-8666" fmla="*/ 5164609 h 6858000"/>
              <a:gd name="connsiteX120-8667" fmla="*/ 5996647 w 6128435"/>
              <a:gd name="connsiteY120-8668" fmla="*/ 5185640 h 6858000"/>
              <a:gd name="connsiteX121-8669" fmla="*/ 5998514 w 6128435"/>
              <a:gd name="connsiteY121-8670" fmla="*/ 5189673 h 6858000"/>
              <a:gd name="connsiteX122-8671" fmla="*/ 5995970 w 6128435"/>
              <a:gd name="connsiteY122-8672" fmla="*/ 5221547 h 6858000"/>
              <a:gd name="connsiteX123-8673" fmla="*/ 5997218 w 6128435"/>
              <a:gd name="connsiteY123-8674" fmla="*/ 5222031 h 6858000"/>
              <a:gd name="connsiteX124-8675" fmla="*/ 6002116 w 6128435"/>
              <a:gd name="connsiteY124-8676" fmla="*/ 5231223 h 6858000"/>
              <a:gd name="connsiteX125-8677" fmla="*/ 6008541 w 6128435"/>
              <a:gd name="connsiteY125-8678" fmla="*/ 5248680 h 6858000"/>
              <a:gd name="connsiteX126-8679" fmla="*/ 6039260 w 6128435"/>
              <a:gd name="connsiteY126-8680" fmla="*/ 5289518 h 6858000"/>
              <a:gd name="connsiteX127-8681" fmla="*/ 6036748 w 6128435"/>
              <a:gd name="connsiteY127-8682" fmla="*/ 5322752 h 6858000"/>
              <a:gd name="connsiteX128-8683" fmla="*/ 6036943 w 6128435"/>
              <a:gd name="connsiteY128-8684" fmla="*/ 5329480 h 6858000"/>
              <a:gd name="connsiteX129-8685" fmla="*/ 6037236 w 6128435"/>
              <a:gd name="connsiteY129-8686" fmla="*/ 5329634 h 6858000"/>
              <a:gd name="connsiteX130-8687" fmla="*/ 6038019 w 6128435"/>
              <a:gd name="connsiteY130-8688" fmla="*/ 5336764 h 6858000"/>
              <a:gd name="connsiteX131-8689" fmla="*/ 6037298 w 6128435"/>
              <a:gd name="connsiteY131-8690" fmla="*/ 5341753 h 6858000"/>
              <a:gd name="connsiteX132-8691" fmla="*/ 6037677 w 6128435"/>
              <a:gd name="connsiteY132-8692" fmla="*/ 5354807 h 6858000"/>
              <a:gd name="connsiteX133-8693" fmla="*/ 6039728 w 6128435"/>
              <a:gd name="connsiteY133-8694" fmla="*/ 5359416 h 6858000"/>
              <a:gd name="connsiteX134-8695" fmla="*/ 6043311 w 6128435"/>
              <a:gd name="connsiteY134-8696" fmla="*/ 5361407 h 6858000"/>
              <a:gd name="connsiteX135-8697" fmla="*/ 6042954 w 6128435"/>
              <a:gd name="connsiteY135-8698" fmla="*/ 5362576 h 6858000"/>
              <a:gd name="connsiteX136-8699" fmla="*/ 6053435 w 6128435"/>
              <a:gd name="connsiteY136-8700" fmla="*/ 5387547 h 6858000"/>
              <a:gd name="connsiteX137-8701" fmla="*/ 6065933 w 6128435"/>
              <a:gd name="connsiteY137-8702" fmla="*/ 5443002 h 6858000"/>
              <a:gd name="connsiteX138-8703" fmla="*/ 6068640 w 6128435"/>
              <a:gd name="connsiteY138-8704" fmla="*/ 5474503 h 6858000"/>
              <a:gd name="connsiteX139-8705" fmla="*/ 6080922 w 6128435"/>
              <a:gd name="connsiteY139-8706" fmla="*/ 5561070 h 6858000"/>
              <a:gd name="connsiteX140-8707" fmla="*/ 6096949 w 6128435"/>
              <a:gd name="connsiteY140-8708" fmla="*/ 5648179 h 6858000"/>
              <a:gd name="connsiteX141-8709" fmla="*/ 6125703 w 6128435"/>
              <a:gd name="connsiteY141-8710" fmla="*/ 5692894 h 6858000"/>
              <a:gd name="connsiteX142-8711" fmla="*/ 6126670 w 6128435"/>
              <a:gd name="connsiteY142-8712" fmla="*/ 5697882 h 6858000"/>
              <a:gd name="connsiteX143-8713" fmla="*/ 6124061 w 6128435"/>
              <a:gd name="connsiteY143-8714" fmla="*/ 5710294 h 6858000"/>
              <a:gd name="connsiteX144-8715" fmla="*/ 6122213 w 6128435"/>
              <a:gd name="connsiteY144-8716" fmla="*/ 5714762 h 6858000"/>
              <a:gd name="connsiteX145-8717" fmla="*/ 6121353 w 6128435"/>
              <a:gd name="connsiteY145-8718" fmla="*/ 5721725 h 6858000"/>
              <a:gd name="connsiteX146-8719" fmla="*/ 6121607 w 6128435"/>
              <a:gd name="connsiteY146-8720" fmla="*/ 5721959 h 6858000"/>
              <a:gd name="connsiteX147-8721" fmla="*/ 6120262 w 6128435"/>
              <a:gd name="connsiteY147-8722" fmla="*/ 5728358 h 6858000"/>
              <a:gd name="connsiteX148-8723" fmla="*/ 6110194 w 6128435"/>
              <a:gd name="connsiteY148-8724" fmla="*/ 5758853 h 6858000"/>
              <a:gd name="connsiteX149-8725" fmla="*/ 6127519 w 6128435"/>
              <a:gd name="connsiteY149-8726" fmla="*/ 5865775 h 6858000"/>
              <a:gd name="connsiteX150-8727" fmla="*/ 6128435 w 6128435"/>
              <a:gd name="connsiteY150-8728" fmla="*/ 5870164 h 6858000"/>
              <a:gd name="connsiteX151-8729" fmla="*/ 6119217 w 6128435"/>
              <a:gd name="connsiteY151-8730" fmla="*/ 5888542 h 6858000"/>
              <a:gd name="connsiteX152-8731" fmla="*/ 6115966 w 6128435"/>
              <a:gd name="connsiteY152-8732" fmla="*/ 5898387 h 6858000"/>
              <a:gd name="connsiteX153-8733" fmla="*/ 6111924 w 6128435"/>
              <a:gd name="connsiteY153-8734" fmla="*/ 5900444 h 6858000"/>
              <a:gd name="connsiteX154-8735" fmla="*/ 6108716 w 6128435"/>
              <a:gd name="connsiteY154-8736" fmla="*/ 5915345 h 6858000"/>
              <a:gd name="connsiteX155-8737" fmla="*/ 6109524 w 6128435"/>
              <a:gd name="connsiteY155-8738" fmla="*/ 5917328 h 6858000"/>
              <a:gd name="connsiteX156-8739" fmla="*/ 6102493 w 6128435"/>
              <a:gd name="connsiteY156-8740" fmla="*/ 5928602 h 6858000"/>
              <a:gd name="connsiteX157-8741" fmla="*/ 6056863 w 6128435"/>
              <a:gd name="connsiteY157-8742" fmla="*/ 6000643 h 6858000"/>
              <a:gd name="connsiteX158-8743" fmla="*/ 6045436 w 6128435"/>
              <a:gd name="connsiteY158-8744" fmla="*/ 6124480 h 6858000"/>
              <a:gd name="connsiteX159-8745" fmla="*/ 6030489 w 6128435"/>
              <a:gd name="connsiteY159-8746" fmla="*/ 6317666 h 6858000"/>
              <a:gd name="connsiteX160-8747" fmla="*/ 6007492 w 6128435"/>
              <a:gd name="connsiteY160-8748" fmla="*/ 6440818 h 6858000"/>
              <a:gd name="connsiteX161-8749" fmla="*/ 6009467 w 6128435"/>
              <a:gd name="connsiteY161-8750" fmla="*/ 6487076 h 6858000"/>
              <a:gd name="connsiteX162-8751" fmla="*/ 5995064 w 6128435"/>
              <a:gd name="connsiteY162-8752" fmla="*/ 6540791 h 6858000"/>
              <a:gd name="connsiteX163-8753" fmla="*/ 5996309 w 6128435"/>
              <a:gd name="connsiteY163-8754" fmla="*/ 6543961 h 6858000"/>
              <a:gd name="connsiteX164-8755" fmla="*/ 5996048 w 6128435"/>
              <a:gd name="connsiteY164-8756" fmla="*/ 6555444 h 6858000"/>
              <a:gd name="connsiteX165-8757" fmla="*/ 6002524 w 6128435"/>
              <a:gd name="connsiteY165-8758" fmla="*/ 6560188 h 6858000"/>
              <a:gd name="connsiteX166-8759" fmla="*/ 6006823 w 6128435"/>
              <a:gd name="connsiteY166-8760" fmla="*/ 6578546 h 6858000"/>
              <a:gd name="connsiteX167-8761" fmla="*/ 6004510 w 6128435"/>
              <a:gd name="connsiteY167-8762" fmla="*/ 6599256 h 6858000"/>
              <a:gd name="connsiteX168-8763" fmla="*/ 5986207 w 6128435"/>
              <a:gd name="connsiteY168-8764" fmla="*/ 6695855 h 6858000"/>
              <a:gd name="connsiteX169-8765" fmla="*/ 5979428 w 6128435"/>
              <a:gd name="connsiteY169-8766" fmla="*/ 6754678 h 6858000"/>
              <a:gd name="connsiteX170-8767" fmla="*/ 5983398 w 6128435"/>
              <a:gd name="connsiteY170-8768" fmla="*/ 6778641 h 6858000"/>
              <a:gd name="connsiteX171-8769" fmla="*/ 5984543 w 6128435"/>
              <a:gd name="connsiteY171-8770" fmla="*/ 6811016 h 6858000"/>
              <a:gd name="connsiteX172-8771" fmla="*/ 5981802 w 6128435"/>
              <a:gd name="connsiteY172-8772" fmla="*/ 6838578 h 6858000"/>
              <a:gd name="connsiteX173-8773" fmla="*/ 5979671 w 6128435"/>
              <a:gd name="connsiteY173-8774" fmla="*/ 6858000 h 6858000"/>
              <a:gd name="connsiteX174-8775" fmla="*/ 0 w 6128435"/>
              <a:gd name="connsiteY174-8776" fmla="*/ 6858000 h 6858000"/>
              <a:gd name="connsiteX175-8777" fmla="*/ 0 w 6128435"/>
              <a:gd name="connsiteY175-8778" fmla="*/ 0 h 6858000"/>
              <a:gd name="connsiteX0-8779" fmla="*/ 0 w 6128435"/>
              <a:gd name="connsiteY0-8780" fmla="*/ 0 h 6858000"/>
              <a:gd name="connsiteX1-8781" fmla="*/ 4965888 w 6128435"/>
              <a:gd name="connsiteY1-8782" fmla="*/ 0 h 6858000"/>
              <a:gd name="connsiteX2-8783" fmla="*/ 4967767 w 6128435"/>
              <a:gd name="connsiteY2-8784" fmla="*/ 7930 h 6858000"/>
              <a:gd name="connsiteX3-8785" fmla="*/ 4979444 w 6128435"/>
              <a:gd name="connsiteY3-8786" fmla="*/ 43921 h 6858000"/>
              <a:gd name="connsiteX4-8787" fmla="*/ 5021173 w 6128435"/>
              <a:gd name="connsiteY4-8788" fmla="*/ 123738 h 6858000"/>
              <a:gd name="connsiteX5-8789" fmla="*/ 5075458 w 6128435"/>
              <a:gd name="connsiteY5-8790" fmla="*/ 264355 h 6858000"/>
              <a:gd name="connsiteX6-8791" fmla="*/ 5081175 w 6128435"/>
              <a:gd name="connsiteY6-8792" fmla="*/ 277448 h 6858000"/>
              <a:gd name="connsiteX7-8793" fmla="*/ 5097011 w 6128435"/>
              <a:gd name="connsiteY7-8794" fmla="*/ 355616 h 6858000"/>
              <a:gd name="connsiteX8-8795" fmla="*/ 5130982 w 6128435"/>
              <a:gd name="connsiteY8-8796" fmla="*/ 412030 h 6858000"/>
              <a:gd name="connsiteX9-8797" fmla="*/ 5153000 w 6128435"/>
              <a:gd name="connsiteY9-8798" fmla="*/ 507134 h 6858000"/>
              <a:gd name="connsiteX10-8799" fmla="*/ 5171282 w 6128435"/>
              <a:gd name="connsiteY10-8800" fmla="*/ 602071 h 6858000"/>
              <a:gd name="connsiteX11-8801" fmla="*/ 5176196 w 6128435"/>
              <a:gd name="connsiteY11-8802" fmla="*/ 636822 h 6858000"/>
              <a:gd name="connsiteX12-8803" fmla="*/ 5201957 w 6128435"/>
              <a:gd name="connsiteY12-8804" fmla="*/ 736835 h 6858000"/>
              <a:gd name="connsiteX13-8805" fmla="*/ 5185452 w 6128435"/>
              <a:gd name="connsiteY13-8806" fmla="*/ 745392 h 6858000"/>
              <a:gd name="connsiteX14-8807" fmla="*/ 5189051 w 6128435"/>
              <a:gd name="connsiteY14-8808" fmla="*/ 782518 h 6858000"/>
              <a:gd name="connsiteX15-8809" fmla="*/ 5210428 w 6128435"/>
              <a:gd name="connsiteY15-8810" fmla="*/ 815772 h 6858000"/>
              <a:gd name="connsiteX16-8811" fmla="*/ 5221088 w 6128435"/>
              <a:gd name="connsiteY16-8812" fmla="*/ 860193 h 6858000"/>
              <a:gd name="connsiteX17-8813" fmla="*/ 5227653 w 6128435"/>
              <a:gd name="connsiteY17-8814" fmla="*/ 886709 h 6858000"/>
              <a:gd name="connsiteX18-8815" fmla="*/ 5230806 w 6128435"/>
              <a:gd name="connsiteY18-8816" fmla="*/ 961354 h 6858000"/>
              <a:gd name="connsiteX19-8817" fmla="*/ 5201018 w 6128435"/>
              <a:gd name="connsiteY19-8818" fmla="*/ 1095027 h 6858000"/>
              <a:gd name="connsiteX20-8819" fmla="*/ 5202153 w 6128435"/>
              <a:gd name="connsiteY20-8820" fmla="*/ 1133224 h 6858000"/>
              <a:gd name="connsiteX21-8821" fmla="*/ 5207370 w 6128435"/>
              <a:gd name="connsiteY21-8822" fmla="*/ 1138097 h 6858000"/>
              <a:gd name="connsiteX22-8823" fmla="*/ 5189234 w 6128435"/>
              <a:gd name="connsiteY22-8824" fmla="*/ 1193495 h 6858000"/>
              <a:gd name="connsiteX23-8825" fmla="*/ 5202769 w 6128435"/>
              <a:gd name="connsiteY23-8826" fmla="*/ 1269450 h 6858000"/>
              <a:gd name="connsiteX24-8827" fmla="*/ 5225968 w 6128435"/>
              <a:gd name="connsiteY24-8828" fmla="*/ 1357994 h 6858000"/>
              <a:gd name="connsiteX25-8829" fmla="*/ 5233819 w 6128435"/>
              <a:gd name="connsiteY25-8830" fmla="*/ 1380922 h 6858000"/>
              <a:gd name="connsiteX26-8831" fmla="*/ 5237226 w 6128435"/>
              <a:gd name="connsiteY26-8832" fmla="*/ 1441327 h 6858000"/>
              <a:gd name="connsiteX27-8833" fmla="*/ 5244434 w 6128435"/>
              <a:gd name="connsiteY27-8834" fmla="*/ 1580810 h 6858000"/>
              <a:gd name="connsiteX28-8835" fmla="*/ 5251453 w 6128435"/>
              <a:gd name="connsiteY28-8836" fmla="*/ 1583934 h 6858000"/>
              <a:gd name="connsiteX29-8837" fmla="*/ 5253136 w 6128435"/>
              <a:gd name="connsiteY29-8838" fmla="*/ 1595457 h 6858000"/>
              <a:gd name="connsiteX30-8839" fmla="*/ 5254863 w 6128435"/>
              <a:gd name="connsiteY30-8840" fmla="*/ 1598311 h 6858000"/>
              <a:gd name="connsiteX31-8841" fmla="*/ 5263491 w 6128435"/>
              <a:gd name="connsiteY31-8842" fmla="*/ 1642938 h 6858000"/>
              <a:gd name="connsiteX32-8843" fmla="*/ 5261314 w 6128435"/>
              <a:gd name="connsiteY32-8844" fmla="*/ 1689177 h 6858000"/>
              <a:gd name="connsiteX33-8845" fmla="*/ 5259788 w 6128435"/>
              <a:gd name="connsiteY33-8846" fmla="*/ 1768516 h 6858000"/>
              <a:gd name="connsiteX34-8847" fmla="*/ 5272526 w 6128435"/>
              <a:gd name="connsiteY34-8848" fmla="*/ 1936940 h 6858000"/>
              <a:gd name="connsiteX35-8849" fmla="*/ 5252592 w 6128435"/>
              <a:gd name="connsiteY35-8850" fmla="*/ 2092210 h 6858000"/>
              <a:gd name="connsiteX36-8851" fmla="*/ 5264303 w 6128435"/>
              <a:gd name="connsiteY36-8852" fmla="*/ 2225157 h 6858000"/>
              <a:gd name="connsiteX37-8853" fmla="*/ 5254949 w 6128435"/>
              <a:gd name="connsiteY37-8854" fmla="*/ 2236160 h 6858000"/>
              <a:gd name="connsiteX38-8855" fmla="*/ 5250104 w 6128435"/>
              <a:gd name="connsiteY38-8856" fmla="*/ 2249166 h 6858000"/>
              <a:gd name="connsiteX39-8857" fmla="*/ 5251214 w 6128435"/>
              <a:gd name="connsiteY39-8858" fmla="*/ 2250944 h 6858000"/>
              <a:gd name="connsiteX40-8859" fmla="*/ 5250644 w 6128435"/>
              <a:gd name="connsiteY40-8860" fmla="*/ 2266619 h 6858000"/>
              <a:gd name="connsiteX41-8861" fmla="*/ 5247111 w 6128435"/>
              <a:gd name="connsiteY41-8862" fmla="*/ 2269679 h 6858000"/>
              <a:gd name="connsiteX42-8863" fmla="*/ 5245653 w 6128435"/>
              <a:gd name="connsiteY42-8864" fmla="*/ 2280317 h 6858000"/>
              <a:gd name="connsiteX43-8865" fmla="*/ 5239901 w 6128435"/>
              <a:gd name="connsiteY43-8866" fmla="*/ 2300961 h 6858000"/>
              <a:gd name="connsiteX44-8867" fmla="*/ 5271650 w 6128435"/>
              <a:gd name="connsiteY44-8868" fmla="*/ 2440467 h 6858000"/>
              <a:gd name="connsiteX45-8869" fmla="*/ 5271438 w 6128435"/>
              <a:gd name="connsiteY45-8870" fmla="*/ 2447186 h 6858000"/>
              <a:gd name="connsiteX46-8871" fmla="*/ 5271722 w 6128435"/>
              <a:gd name="connsiteY46-8872" fmla="*/ 2447359 h 6858000"/>
              <a:gd name="connsiteX47-8873" fmla="*/ 5148653 w 6128435"/>
              <a:gd name="connsiteY47-8874" fmla="*/ 2460132 h 6858000"/>
              <a:gd name="connsiteX48-8875" fmla="*/ 5192511 w 6128435"/>
              <a:gd name="connsiteY48-8876" fmla="*/ 2549199 h 6858000"/>
              <a:gd name="connsiteX49-8877" fmla="*/ 5307538 w 6128435"/>
              <a:gd name="connsiteY49-8878" fmla="*/ 2514685 h 6858000"/>
              <a:gd name="connsiteX50-8879" fmla="*/ 5337604 w 6128435"/>
              <a:gd name="connsiteY50-8880" fmla="*/ 2597632 h 6858000"/>
              <a:gd name="connsiteX51-8881" fmla="*/ 5407503 w 6128435"/>
              <a:gd name="connsiteY51-8882" fmla="*/ 2786290 h 6858000"/>
              <a:gd name="connsiteX52-8883" fmla="*/ 5407356 w 6128435"/>
              <a:gd name="connsiteY52-8884" fmla="*/ 2787545 h 6858000"/>
              <a:gd name="connsiteX53-8885" fmla="*/ 5411130 w 6128435"/>
              <a:gd name="connsiteY53-8886" fmla="*/ 2788640 h 6858000"/>
              <a:gd name="connsiteX54-8887" fmla="*/ 5416439 w 6128435"/>
              <a:gd name="connsiteY54-8888" fmla="*/ 2805666 h 6858000"/>
              <a:gd name="connsiteX55-8889" fmla="*/ 5416589 w 6128435"/>
              <a:gd name="connsiteY55-8890" fmla="*/ 2810822 h 6858000"/>
              <a:gd name="connsiteX56-8891" fmla="*/ 5418542 w 6128435"/>
              <a:gd name="connsiteY56-8892" fmla="*/ 2817745 h 6858000"/>
              <a:gd name="connsiteX57-8893" fmla="*/ 5418847 w 6128435"/>
              <a:gd name="connsiteY57-8894" fmla="*/ 2817825 h 6858000"/>
              <a:gd name="connsiteX58-8895" fmla="*/ 5423364 w 6128435"/>
              <a:gd name="connsiteY58-8896" fmla="*/ 2858292 h 6858000"/>
              <a:gd name="connsiteX59-8897" fmla="*/ 5479298 w 6128435"/>
              <a:gd name="connsiteY59-8898" fmla="*/ 2947791 h 6858000"/>
              <a:gd name="connsiteX60-8899" fmla="*/ 5481770 w 6128435"/>
              <a:gd name="connsiteY60-8900" fmla="*/ 2951352 h 6858000"/>
              <a:gd name="connsiteX61-8901" fmla="*/ 5481013 w 6128435"/>
              <a:gd name="connsiteY61-8902" fmla="*/ 2973461 h 6858000"/>
              <a:gd name="connsiteX62-8903" fmla="*/ 5482045 w 6128435"/>
              <a:gd name="connsiteY62-8904" fmla="*/ 2984371 h 6858000"/>
              <a:gd name="connsiteX63-8905" fmla="*/ 5479405 w 6128435"/>
              <a:gd name="connsiteY63-8906" fmla="*/ 2988507 h 6858000"/>
              <a:gd name="connsiteX64-8907" fmla="*/ 5482415 w 6128435"/>
              <a:gd name="connsiteY64-8908" fmla="*/ 3004079 h 6858000"/>
              <a:gd name="connsiteX65-8909" fmla="*/ 5483865 w 6128435"/>
              <a:gd name="connsiteY65-8910" fmla="*/ 3005467 h 6858000"/>
              <a:gd name="connsiteX66-8911" fmla="*/ 5482236 w 6128435"/>
              <a:gd name="connsiteY66-8912" fmla="*/ 3019791 h 6858000"/>
              <a:gd name="connsiteX67-8913" fmla="*/ 5475895 w 6128435"/>
              <a:gd name="connsiteY67-8914" fmla="*/ 3033578 h 6858000"/>
              <a:gd name="connsiteX68-8915" fmla="*/ 5477595 w 6128435"/>
              <a:gd name="connsiteY68-8916" fmla="*/ 3250534 h 6858000"/>
              <a:gd name="connsiteX69-8917" fmla="*/ 5532836 w 6128435"/>
              <a:gd name="connsiteY69-8918" fmla="*/ 3353840 h 6858000"/>
              <a:gd name="connsiteX70-8919" fmla="*/ 5561229 w 6128435"/>
              <a:gd name="connsiteY70-8920" fmla="*/ 3395784 h 6858000"/>
              <a:gd name="connsiteX71-8921" fmla="*/ 5589758 w 6128435"/>
              <a:gd name="connsiteY71-8922" fmla="*/ 3506453 h 6858000"/>
              <a:gd name="connsiteX72-8923" fmla="*/ 5596144 w 6128435"/>
              <a:gd name="connsiteY72-8924" fmla="*/ 3534624 h 6858000"/>
              <a:gd name="connsiteX73-8925" fmla="*/ 5597750 w 6128435"/>
              <a:gd name="connsiteY73-8926" fmla="*/ 3534129 h 6858000"/>
              <a:gd name="connsiteX74-8927" fmla="*/ 5599700 w 6128435"/>
              <a:gd name="connsiteY74-8928" fmla="*/ 3547221 h 6858000"/>
              <a:gd name="connsiteX75-8929" fmla="*/ 5615031 w 6128435"/>
              <a:gd name="connsiteY75-8930" fmla="*/ 3557482 h 6858000"/>
              <a:gd name="connsiteX76-8931" fmla="*/ 5618377 w 6128435"/>
              <a:gd name="connsiteY76-8932" fmla="*/ 3588431 h 6858000"/>
              <a:gd name="connsiteX77-8933" fmla="*/ 5612155 w 6128435"/>
              <a:gd name="connsiteY77-8934" fmla="*/ 3589869 h 6858000"/>
              <a:gd name="connsiteX78-8935" fmla="*/ 5620843 w 6128435"/>
              <a:gd name="connsiteY78-8936" fmla="*/ 3606745 h 6858000"/>
              <a:gd name="connsiteX79-8937" fmla="*/ 5655472 w 6128435"/>
              <a:gd name="connsiteY79-8938" fmla="*/ 3678877 h 6858000"/>
              <a:gd name="connsiteX80-8939" fmla="*/ 5680448 w 6128435"/>
              <a:gd name="connsiteY80-8940" fmla="*/ 3717760 h 6858000"/>
              <a:gd name="connsiteX81-8941" fmla="*/ 5683015 w 6128435"/>
              <a:gd name="connsiteY81-8942" fmla="*/ 3762025 h 6858000"/>
              <a:gd name="connsiteX82-8943" fmla="*/ 5696643 w 6128435"/>
              <a:gd name="connsiteY82-8944" fmla="*/ 3773888 h 6858000"/>
              <a:gd name="connsiteX83-8945" fmla="*/ 5699203 w 6128435"/>
              <a:gd name="connsiteY83-8946" fmla="*/ 3775823 h 6858000"/>
              <a:gd name="connsiteX84-8947" fmla="*/ 5704824 w 6128435"/>
              <a:gd name="connsiteY84-8948" fmla="*/ 3785966 h 6858000"/>
              <a:gd name="connsiteX85-8949" fmla="*/ 5712204 w 6128435"/>
              <a:gd name="connsiteY85-8950" fmla="*/ 3785830 h 6858000"/>
              <a:gd name="connsiteX86-8951" fmla="*/ 5724816 w 6128435"/>
              <a:gd name="connsiteY86-8952" fmla="*/ 3798949 h 6858000"/>
              <a:gd name="connsiteX87-8953" fmla="*/ 5733539 w 6128435"/>
              <a:gd name="connsiteY87-8954" fmla="*/ 3818457 h 6858000"/>
              <a:gd name="connsiteX88-8955" fmla="*/ 5768491 w 6128435"/>
              <a:gd name="connsiteY88-8956" fmla="*/ 3914399 h 6858000"/>
              <a:gd name="connsiteX89-8957" fmla="*/ 5793123 w 6128435"/>
              <a:gd name="connsiteY89-8958" fmla="*/ 3969952 h 6858000"/>
              <a:gd name="connsiteX90-8959" fmla="*/ 5808321 w 6128435"/>
              <a:gd name="connsiteY90-8960" fmla="*/ 3988153 h 6858000"/>
              <a:gd name="connsiteX91-8961" fmla="*/ 5825621 w 6128435"/>
              <a:gd name="connsiteY91-8962" fmla="*/ 4015525 h 6858000"/>
              <a:gd name="connsiteX92-8963" fmla="*/ 5860672 w 6128435"/>
              <a:gd name="connsiteY92-8964" fmla="*/ 4061579 h 6858000"/>
              <a:gd name="connsiteX93-8965" fmla="*/ 5872173 w 6128435"/>
              <a:gd name="connsiteY93-8966" fmla="*/ 4088497 h 6858000"/>
              <a:gd name="connsiteX94-8967" fmla="*/ 5883705 w 6128435"/>
              <a:gd name="connsiteY94-8968" fmla="*/ 4101899 h 6858000"/>
              <a:gd name="connsiteX95-8969" fmla="*/ 5885314 w 6128435"/>
              <a:gd name="connsiteY95-8970" fmla="*/ 4108387 h 6858000"/>
              <a:gd name="connsiteX96-8971" fmla="*/ 5894095 w 6128435"/>
              <a:gd name="connsiteY96-8972" fmla="*/ 4128857 h 6858000"/>
              <a:gd name="connsiteX97-8973" fmla="*/ 5898339 w 6128435"/>
              <a:gd name="connsiteY97-8974" fmla="*/ 4140800 h 6858000"/>
              <a:gd name="connsiteX98-8975" fmla="*/ 5899734 w 6128435"/>
              <a:gd name="connsiteY98-8976" fmla="*/ 4145632 h 6858000"/>
              <a:gd name="connsiteX99-8977" fmla="*/ 5897098 w 6128435"/>
              <a:gd name="connsiteY99-8978" fmla="*/ 4157819 h 6858000"/>
              <a:gd name="connsiteX100-8979" fmla="*/ 5903513 w 6128435"/>
              <a:gd name="connsiteY100-8980" fmla="*/ 4187661 h 6858000"/>
              <a:gd name="connsiteX101-8981" fmla="*/ 5917114 w 6128435"/>
              <a:gd name="connsiteY101-8982" fmla="*/ 4213096 h 6858000"/>
              <a:gd name="connsiteX102-8983" fmla="*/ 5921153 w 6128435"/>
              <a:gd name="connsiteY102-8984" fmla="*/ 4236222 h 6858000"/>
              <a:gd name="connsiteX103-8985" fmla="*/ 5924233 w 6128435"/>
              <a:gd name="connsiteY103-8986" fmla="*/ 4242060 h 6858000"/>
              <a:gd name="connsiteX104-8987" fmla="*/ 5928910 w 6128435"/>
              <a:gd name="connsiteY104-8988" fmla="*/ 4300973 h 6858000"/>
              <a:gd name="connsiteX105-8989" fmla="*/ 5939320 w 6128435"/>
              <a:gd name="connsiteY105-8990" fmla="*/ 4340435 h 6858000"/>
              <a:gd name="connsiteX106-8991" fmla="*/ 5946705 w 6128435"/>
              <a:gd name="connsiteY106-8992" fmla="*/ 4428051 h 6858000"/>
              <a:gd name="connsiteX107-8993" fmla="*/ 5949261 w 6128435"/>
              <a:gd name="connsiteY107-8994" fmla="*/ 4449185 h 6858000"/>
              <a:gd name="connsiteX108-8995" fmla="*/ 5957504 w 6128435"/>
              <a:gd name="connsiteY108-8996" fmla="*/ 4465911 h 6858000"/>
              <a:gd name="connsiteX109-8997" fmla="*/ 5964689 w 6128435"/>
              <a:gd name="connsiteY109-8998" fmla="*/ 4468532 h 6858000"/>
              <a:gd name="connsiteX110-8999" fmla="*/ 5967062 w 6128435"/>
              <a:gd name="connsiteY110-9000" fmla="*/ 4479923 h 6858000"/>
              <a:gd name="connsiteX111-9001" fmla="*/ 5968960 w 6128435"/>
              <a:gd name="connsiteY111-9002" fmla="*/ 4482655 h 6858000"/>
              <a:gd name="connsiteX112-9003" fmla="*/ 5978567 w 6128435"/>
              <a:gd name="connsiteY112-9004" fmla="*/ 4498605 h 6858000"/>
              <a:gd name="connsiteX113-9005" fmla="*/ 5980106 w 6128435"/>
              <a:gd name="connsiteY113-9006" fmla="*/ 4585087 h 6858000"/>
              <a:gd name="connsiteX114-9007" fmla="*/ 5998138 w 6128435"/>
              <a:gd name="connsiteY114-9008" fmla="*/ 4697518 h 6858000"/>
              <a:gd name="connsiteX115-9009" fmla="*/ 6013516 w 6128435"/>
              <a:gd name="connsiteY115-9010" fmla="*/ 4786619 h 6858000"/>
              <a:gd name="connsiteX116-9011" fmla="*/ 6025404 w 6128435"/>
              <a:gd name="connsiteY116-9012" fmla="*/ 4858148 h 6858000"/>
              <a:gd name="connsiteX117-9013" fmla="*/ 6007749 w 6128435"/>
              <a:gd name="connsiteY117-9014" fmla="*/ 4964715 h 6858000"/>
              <a:gd name="connsiteX118-9015" fmla="*/ 6005269 w 6128435"/>
              <a:gd name="connsiteY118-9016" fmla="*/ 5150567 h 6858000"/>
              <a:gd name="connsiteX119-9017" fmla="*/ 6001127 w 6128435"/>
              <a:gd name="connsiteY119-9018" fmla="*/ 5164609 h 6858000"/>
              <a:gd name="connsiteX120-9019" fmla="*/ 5996647 w 6128435"/>
              <a:gd name="connsiteY120-9020" fmla="*/ 5185640 h 6858000"/>
              <a:gd name="connsiteX121-9021" fmla="*/ 5998514 w 6128435"/>
              <a:gd name="connsiteY121-9022" fmla="*/ 5189673 h 6858000"/>
              <a:gd name="connsiteX122-9023" fmla="*/ 5995970 w 6128435"/>
              <a:gd name="connsiteY122-9024" fmla="*/ 5221547 h 6858000"/>
              <a:gd name="connsiteX123-9025" fmla="*/ 5997218 w 6128435"/>
              <a:gd name="connsiteY123-9026" fmla="*/ 5222031 h 6858000"/>
              <a:gd name="connsiteX124-9027" fmla="*/ 6002116 w 6128435"/>
              <a:gd name="connsiteY124-9028" fmla="*/ 5231223 h 6858000"/>
              <a:gd name="connsiteX125-9029" fmla="*/ 6008541 w 6128435"/>
              <a:gd name="connsiteY125-9030" fmla="*/ 5248680 h 6858000"/>
              <a:gd name="connsiteX126-9031" fmla="*/ 6039260 w 6128435"/>
              <a:gd name="connsiteY126-9032" fmla="*/ 5289518 h 6858000"/>
              <a:gd name="connsiteX127-9033" fmla="*/ 6036748 w 6128435"/>
              <a:gd name="connsiteY127-9034" fmla="*/ 5322752 h 6858000"/>
              <a:gd name="connsiteX128-9035" fmla="*/ 6036943 w 6128435"/>
              <a:gd name="connsiteY128-9036" fmla="*/ 5329480 h 6858000"/>
              <a:gd name="connsiteX129-9037" fmla="*/ 6037236 w 6128435"/>
              <a:gd name="connsiteY129-9038" fmla="*/ 5329634 h 6858000"/>
              <a:gd name="connsiteX130-9039" fmla="*/ 6038019 w 6128435"/>
              <a:gd name="connsiteY130-9040" fmla="*/ 5336764 h 6858000"/>
              <a:gd name="connsiteX131-9041" fmla="*/ 6037298 w 6128435"/>
              <a:gd name="connsiteY131-9042" fmla="*/ 5341753 h 6858000"/>
              <a:gd name="connsiteX132-9043" fmla="*/ 6037677 w 6128435"/>
              <a:gd name="connsiteY132-9044" fmla="*/ 5354807 h 6858000"/>
              <a:gd name="connsiteX133-9045" fmla="*/ 6039728 w 6128435"/>
              <a:gd name="connsiteY133-9046" fmla="*/ 5359416 h 6858000"/>
              <a:gd name="connsiteX134-9047" fmla="*/ 6043311 w 6128435"/>
              <a:gd name="connsiteY134-9048" fmla="*/ 5361407 h 6858000"/>
              <a:gd name="connsiteX135-9049" fmla="*/ 6042954 w 6128435"/>
              <a:gd name="connsiteY135-9050" fmla="*/ 5362576 h 6858000"/>
              <a:gd name="connsiteX136-9051" fmla="*/ 6053435 w 6128435"/>
              <a:gd name="connsiteY136-9052" fmla="*/ 5387547 h 6858000"/>
              <a:gd name="connsiteX137-9053" fmla="*/ 6065933 w 6128435"/>
              <a:gd name="connsiteY137-9054" fmla="*/ 5443002 h 6858000"/>
              <a:gd name="connsiteX138-9055" fmla="*/ 6068640 w 6128435"/>
              <a:gd name="connsiteY138-9056" fmla="*/ 5474503 h 6858000"/>
              <a:gd name="connsiteX139-9057" fmla="*/ 6080922 w 6128435"/>
              <a:gd name="connsiteY139-9058" fmla="*/ 5561070 h 6858000"/>
              <a:gd name="connsiteX140-9059" fmla="*/ 6096949 w 6128435"/>
              <a:gd name="connsiteY140-9060" fmla="*/ 5648179 h 6858000"/>
              <a:gd name="connsiteX141-9061" fmla="*/ 6125703 w 6128435"/>
              <a:gd name="connsiteY141-9062" fmla="*/ 5692894 h 6858000"/>
              <a:gd name="connsiteX142-9063" fmla="*/ 6126670 w 6128435"/>
              <a:gd name="connsiteY142-9064" fmla="*/ 5697882 h 6858000"/>
              <a:gd name="connsiteX143-9065" fmla="*/ 6124061 w 6128435"/>
              <a:gd name="connsiteY143-9066" fmla="*/ 5710294 h 6858000"/>
              <a:gd name="connsiteX144-9067" fmla="*/ 6122213 w 6128435"/>
              <a:gd name="connsiteY144-9068" fmla="*/ 5714762 h 6858000"/>
              <a:gd name="connsiteX145-9069" fmla="*/ 6121353 w 6128435"/>
              <a:gd name="connsiteY145-9070" fmla="*/ 5721725 h 6858000"/>
              <a:gd name="connsiteX146-9071" fmla="*/ 6121607 w 6128435"/>
              <a:gd name="connsiteY146-9072" fmla="*/ 5721959 h 6858000"/>
              <a:gd name="connsiteX147-9073" fmla="*/ 6120262 w 6128435"/>
              <a:gd name="connsiteY147-9074" fmla="*/ 5728358 h 6858000"/>
              <a:gd name="connsiteX148-9075" fmla="*/ 6110194 w 6128435"/>
              <a:gd name="connsiteY148-9076" fmla="*/ 5758853 h 6858000"/>
              <a:gd name="connsiteX149-9077" fmla="*/ 6127519 w 6128435"/>
              <a:gd name="connsiteY149-9078" fmla="*/ 5865775 h 6858000"/>
              <a:gd name="connsiteX150-9079" fmla="*/ 6128435 w 6128435"/>
              <a:gd name="connsiteY150-9080" fmla="*/ 5870164 h 6858000"/>
              <a:gd name="connsiteX151-9081" fmla="*/ 6119217 w 6128435"/>
              <a:gd name="connsiteY151-9082" fmla="*/ 5888542 h 6858000"/>
              <a:gd name="connsiteX152-9083" fmla="*/ 6115966 w 6128435"/>
              <a:gd name="connsiteY152-9084" fmla="*/ 5898387 h 6858000"/>
              <a:gd name="connsiteX153-9085" fmla="*/ 6111924 w 6128435"/>
              <a:gd name="connsiteY153-9086" fmla="*/ 5900444 h 6858000"/>
              <a:gd name="connsiteX154-9087" fmla="*/ 6108716 w 6128435"/>
              <a:gd name="connsiteY154-9088" fmla="*/ 5915345 h 6858000"/>
              <a:gd name="connsiteX155-9089" fmla="*/ 6109524 w 6128435"/>
              <a:gd name="connsiteY155-9090" fmla="*/ 5917328 h 6858000"/>
              <a:gd name="connsiteX156-9091" fmla="*/ 6102493 w 6128435"/>
              <a:gd name="connsiteY156-9092" fmla="*/ 5928602 h 6858000"/>
              <a:gd name="connsiteX157-9093" fmla="*/ 6056863 w 6128435"/>
              <a:gd name="connsiteY157-9094" fmla="*/ 6000643 h 6858000"/>
              <a:gd name="connsiteX158-9095" fmla="*/ 6045436 w 6128435"/>
              <a:gd name="connsiteY158-9096" fmla="*/ 6124480 h 6858000"/>
              <a:gd name="connsiteX159-9097" fmla="*/ 6030489 w 6128435"/>
              <a:gd name="connsiteY159-9098" fmla="*/ 6317666 h 6858000"/>
              <a:gd name="connsiteX160-9099" fmla="*/ 6007492 w 6128435"/>
              <a:gd name="connsiteY160-9100" fmla="*/ 6440818 h 6858000"/>
              <a:gd name="connsiteX161-9101" fmla="*/ 6009467 w 6128435"/>
              <a:gd name="connsiteY161-9102" fmla="*/ 6487076 h 6858000"/>
              <a:gd name="connsiteX162-9103" fmla="*/ 5995064 w 6128435"/>
              <a:gd name="connsiteY162-9104" fmla="*/ 6540791 h 6858000"/>
              <a:gd name="connsiteX163-9105" fmla="*/ 5996309 w 6128435"/>
              <a:gd name="connsiteY163-9106" fmla="*/ 6543961 h 6858000"/>
              <a:gd name="connsiteX164-9107" fmla="*/ 5996048 w 6128435"/>
              <a:gd name="connsiteY164-9108" fmla="*/ 6555444 h 6858000"/>
              <a:gd name="connsiteX165-9109" fmla="*/ 6002524 w 6128435"/>
              <a:gd name="connsiteY165-9110" fmla="*/ 6560188 h 6858000"/>
              <a:gd name="connsiteX166-9111" fmla="*/ 6006823 w 6128435"/>
              <a:gd name="connsiteY166-9112" fmla="*/ 6578546 h 6858000"/>
              <a:gd name="connsiteX167-9113" fmla="*/ 6004510 w 6128435"/>
              <a:gd name="connsiteY167-9114" fmla="*/ 6599256 h 6858000"/>
              <a:gd name="connsiteX168-9115" fmla="*/ 5986207 w 6128435"/>
              <a:gd name="connsiteY168-9116" fmla="*/ 6695855 h 6858000"/>
              <a:gd name="connsiteX169-9117" fmla="*/ 5979428 w 6128435"/>
              <a:gd name="connsiteY169-9118" fmla="*/ 6754678 h 6858000"/>
              <a:gd name="connsiteX170-9119" fmla="*/ 5983398 w 6128435"/>
              <a:gd name="connsiteY170-9120" fmla="*/ 6778641 h 6858000"/>
              <a:gd name="connsiteX171-9121" fmla="*/ 5984543 w 6128435"/>
              <a:gd name="connsiteY171-9122" fmla="*/ 6811016 h 6858000"/>
              <a:gd name="connsiteX172-9123" fmla="*/ 5981802 w 6128435"/>
              <a:gd name="connsiteY172-9124" fmla="*/ 6838578 h 6858000"/>
              <a:gd name="connsiteX173-9125" fmla="*/ 5979671 w 6128435"/>
              <a:gd name="connsiteY173-9126" fmla="*/ 6858000 h 6858000"/>
              <a:gd name="connsiteX174-9127" fmla="*/ 0 w 6128435"/>
              <a:gd name="connsiteY174-9128" fmla="*/ 6858000 h 6858000"/>
              <a:gd name="connsiteX175-9129" fmla="*/ 0 w 6128435"/>
              <a:gd name="connsiteY175-9130" fmla="*/ 0 h 6858000"/>
              <a:gd name="connsiteX0-9131" fmla="*/ 0 w 6128435"/>
              <a:gd name="connsiteY0-9132" fmla="*/ 0 h 6858000"/>
              <a:gd name="connsiteX1-9133" fmla="*/ 4965888 w 6128435"/>
              <a:gd name="connsiteY1-9134" fmla="*/ 0 h 6858000"/>
              <a:gd name="connsiteX2-9135" fmla="*/ 4967767 w 6128435"/>
              <a:gd name="connsiteY2-9136" fmla="*/ 7930 h 6858000"/>
              <a:gd name="connsiteX3-9137" fmla="*/ 4979444 w 6128435"/>
              <a:gd name="connsiteY3-9138" fmla="*/ 43921 h 6858000"/>
              <a:gd name="connsiteX4-9139" fmla="*/ 5021173 w 6128435"/>
              <a:gd name="connsiteY4-9140" fmla="*/ 123738 h 6858000"/>
              <a:gd name="connsiteX5-9141" fmla="*/ 5075458 w 6128435"/>
              <a:gd name="connsiteY5-9142" fmla="*/ 264355 h 6858000"/>
              <a:gd name="connsiteX6-9143" fmla="*/ 5081175 w 6128435"/>
              <a:gd name="connsiteY6-9144" fmla="*/ 277448 h 6858000"/>
              <a:gd name="connsiteX7-9145" fmla="*/ 5097011 w 6128435"/>
              <a:gd name="connsiteY7-9146" fmla="*/ 355616 h 6858000"/>
              <a:gd name="connsiteX8-9147" fmla="*/ 5130982 w 6128435"/>
              <a:gd name="connsiteY8-9148" fmla="*/ 412030 h 6858000"/>
              <a:gd name="connsiteX9-9149" fmla="*/ 5153000 w 6128435"/>
              <a:gd name="connsiteY9-9150" fmla="*/ 507134 h 6858000"/>
              <a:gd name="connsiteX10-9151" fmla="*/ 5171282 w 6128435"/>
              <a:gd name="connsiteY10-9152" fmla="*/ 602071 h 6858000"/>
              <a:gd name="connsiteX11-9153" fmla="*/ 5176196 w 6128435"/>
              <a:gd name="connsiteY11-9154" fmla="*/ 636822 h 6858000"/>
              <a:gd name="connsiteX12-9155" fmla="*/ 5201957 w 6128435"/>
              <a:gd name="connsiteY12-9156" fmla="*/ 736835 h 6858000"/>
              <a:gd name="connsiteX13-9157" fmla="*/ 5185452 w 6128435"/>
              <a:gd name="connsiteY13-9158" fmla="*/ 745392 h 6858000"/>
              <a:gd name="connsiteX14-9159" fmla="*/ 5189051 w 6128435"/>
              <a:gd name="connsiteY14-9160" fmla="*/ 782518 h 6858000"/>
              <a:gd name="connsiteX15-9161" fmla="*/ 5210428 w 6128435"/>
              <a:gd name="connsiteY15-9162" fmla="*/ 815772 h 6858000"/>
              <a:gd name="connsiteX16-9163" fmla="*/ 5221088 w 6128435"/>
              <a:gd name="connsiteY16-9164" fmla="*/ 860193 h 6858000"/>
              <a:gd name="connsiteX17-9165" fmla="*/ 5227653 w 6128435"/>
              <a:gd name="connsiteY17-9166" fmla="*/ 886709 h 6858000"/>
              <a:gd name="connsiteX18-9167" fmla="*/ 5230806 w 6128435"/>
              <a:gd name="connsiteY18-9168" fmla="*/ 961354 h 6858000"/>
              <a:gd name="connsiteX19-9169" fmla="*/ 5201018 w 6128435"/>
              <a:gd name="connsiteY19-9170" fmla="*/ 1095027 h 6858000"/>
              <a:gd name="connsiteX20-9171" fmla="*/ 5202153 w 6128435"/>
              <a:gd name="connsiteY20-9172" fmla="*/ 1133224 h 6858000"/>
              <a:gd name="connsiteX21-9173" fmla="*/ 5207370 w 6128435"/>
              <a:gd name="connsiteY21-9174" fmla="*/ 1138097 h 6858000"/>
              <a:gd name="connsiteX22-9175" fmla="*/ 5189234 w 6128435"/>
              <a:gd name="connsiteY22-9176" fmla="*/ 1193495 h 6858000"/>
              <a:gd name="connsiteX23-9177" fmla="*/ 5202769 w 6128435"/>
              <a:gd name="connsiteY23-9178" fmla="*/ 1269450 h 6858000"/>
              <a:gd name="connsiteX24-9179" fmla="*/ 5225968 w 6128435"/>
              <a:gd name="connsiteY24-9180" fmla="*/ 1357994 h 6858000"/>
              <a:gd name="connsiteX25-9181" fmla="*/ 5233819 w 6128435"/>
              <a:gd name="connsiteY25-9182" fmla="*/ 1380922 h 6858000"/>
              <a:gd name="connsiteX26-9183" fmla="*/ 5237226 w 6128435"/>
              <a:gd name="connsiteY26-9184" fmla="*/ 1441327 h 6858000"/>
              <a:gd name="connsiteX27-9185" fmla="*/ 5244434 w 6128435"/>
              <a:gd name="connsiteY27-9186" fmla="*/ 1580810 h 6858000"/>
              <a:gd name="connsiteX28-9187" fmla="*/ 5251453 w 6128435"/>
              <a:gd name="connsiteY28-9188" fmla="*/ 1583934 h 6858000"/>
              <a:gd name="connsiteX29-9189" fmla="*/ 5253136 w 6128435"/>
              <a:gd name="connsiteY29-9190" fmla="*/ 1595457 h 6858000"/>
              <a:gd name="connsiteX30-9191" fmla="*/ 5254863 w 6128435"/>
              <a:gd name="connsiteY30-9192" fmla="*/ 1598311 h 6858000"/>
              <a:gd name="connsiteX31-9193" fmla="*/ 5263491 w 6128435"/>
              <a:gd name="connsiteY31-9194" fmla="*/ 1642938 h 6858000"/>
              <a:gd name="connsiteX32-9195" fmla="*/ 5261314 w 6128435"/>
              <a:gd name="connsiteY32-9196" fmla="*/ 1689177 h 6858000"/>
              <a:gd name="connsiteX33-9197" fmla="*/ 5259788 w 6128435"/>
              <a:gd name="connsiteY33-9198" fmla="*/ 1768516 h 6858000"/>
              <a:gd name="connsiteX34-9199" fmla="*/ 5272526 w 6128435"/>
              <a:gd name="connsiteY34-9200" fmla="*/ 1936940 h 6858000"/>
              <a:gd name="connsiteX35-9201" fmla="*/ 5252592 w 6128435"/>
              <a:gd name="connsiteY35-9202" fmla="*/ 2092210 h 6858000"/>
              <a:gd name="connsiteX36-9203" fmla="*/ 5264303 w 6128435"/>
              <a:gd name="connsiteY36-9204" fmla="*/ 2225157 h 6858000"/>
              <a:gd name="connsiteX37-9205" fmla="*/ 5254949 w 6128435"/>
              <a:gd name="connsiteY37-9206" fmla="*/ 2236160 h 6858000"/>
              <a:gd name="connsiteX38-9207" fmla="*/ 5250104 w 6128435"/>
              <a:gd name="connsiteY38-9208" fmla="*/ 2249166 h 6858000"/>
              <a:gd name="connsiteX39-9209" fmla="*/ 5251214 w 6128435"/>
              <a:gd name="connsiteY39-9210" fmla="*/ 2250944 h 6858000"/>
              <a:gd name="connsiteX40-9211" fmla="*/ 5250644 w 6128435"/>
              <a:gd name="connsiteY40-9212" fmla="*/ 2266619 h 6858000"/>
              <a:gd name="connsiteX41-9213" fmla="*/ 5247111 w 6128435"/>
              <a:gd name="connsiteY41-9214" fmla="*/ 2269679 h 6858000"/>
              <a:gd name="connsiteX42-9215" fmla="*/ 5245653 w 6128435"/>
              <a:gd name="connsiteY42-9216" fmla="*/ 2280317 h 6858000"/>
              <a:gd name="connsiteX43-9217" fmla="*/ 5239901 w 6128435"/>
              <a:gd name="connsiteY43-9218" fmla="*/ 2300961 h 6858000"/>
              <a:gd name="connsiteX44-9219" fmla="*/ 5271650 w 6128435"/>
              <a:gd name="connsiteY44-9220" fmla="*/ 2440467 h 6858000"/>
              <a:gd name="connsiteX45-9221" fmla="*/ 5271438 w 6128435"/>
              <a:gd name="connsiteY45-9222" fmla="*/ 2447186 h 6858000"/>
              <a:gd name="connsiteX46-9223" fmla="*/ 5148653 w 6128435"/>
              <a:gd name="connsiteY46-9224" fmla="*/ 2460132 h 6858000"/>
              <a:gd name="connsiteX47-9225" fmla="*/ 5192511 w 6128435"/>
              <a:gd name="connsiteY47-9226" fmla="*/ 2549199 h 6858000"/>
              <a:gd name="connsiteX48-9227" fmla="*/ 5307538 w 6128435"/>
              <a:gd name="connsiteY48-9228" fmla="*/ 2514685 h 6858000"/>
              <a:gd name="connsiteX49-9229" fmla="*/ 5337604 w 6128435"/>
              <a:gd name="connsiteY49-9230" fmla="*/ 2597632 h 6858000"/>
              <a:gd name="connsiteX50-9231" fmla="*/ 5407503 w 6128435"/>
              <a:gd name="connsiteY50-9232" fmla="*/ 2786290 h 6858000"/>
              <a:gd name="connsiteX51-9233" fmla="*/ 5407356 w 6128435"/>
              <a:gd name="connsiteY51-9234" fmla="*/ 2787545 h 6858000"/>
              <a:gd name="connsiteX52-9235" fmla="*/ 5411130 w 6128435"/>
              <a:gd name="connsiteY52-9236" fmla="*/ 2788640 h 6858000"/>
              <a:gd name="connsiteX53-9237" fmla="*/ 5416439 w 6128435"/>
              <a:gd name="connsiteY53-9238" fmla="*/ 2805666 h 6858000"/>
              <a:gd name="connsiteX54-9239" fmla="*/ 5416589 w 6128435"/>
              <a:gd name="connsiteY54-9240" fmla="*/ 2810822 h 6858000"/>
              <a:gd name="connsiteX55-9241" fmla="*/ 5418542 w 6128435"/>
              <a:gd name="connsiteY55-9242" fmla="*/ 2817745 h 6858000"/>
              <a:gd name="connsiteX56-9243" fmla="*/ 5418847 w 6128435"/>
              <a:gd name="connsiteY56-9244" fmla="*/ 2817825 h 6858000"/>
              <a:gd name="connsiteX57-9245" fmla="*/ 5423364 w 6128435"/>
              <a:gd name="connsiteY57-9246" fmla="*/ 2858292 h 6858000"/>
              <a:gd name="connsiteX58-9247" fmla="*/ 5479298 w 6128435"/>
              <a:gd name="connsiteY58-9248" fmla="*/ 2947791 h 6858000"/>
              <a:gd name="connsiteX59-9249" fmla="*/ 5481770 w 6128435"/>
              <a:gd name="connsiteY59-9250" fmla="*/ 2951352 h 6858000"/>
              <a:gd name="connsiteX60-9251" fmla="*/ 5481013 w 6128435"/>
              <a:gd name="connsiteY60-9252" fmla="*/ 2973461 h 6858000"/>
              <a:gd name="connsiteX61-9253" fmla="*/ 5482045 w 6128435"/>
              <a:gd name="connsiteY61-9254" fmla="*/ 2984371 h 6858000"/>
              <a:gd name="connsiteX62-9255" fmla="*/ 5479405 w 6128435"/>
              <a:gd name="connsiteY62-9256" fmla="*/ 2988507 h 6858000"/>
              <a:gd name="connsiteX63-9257" fmla="*/ 5482415 w 6128435"/>
              <a:gd name="connsiteY63-9258" fmla="*/ 3004079 h 6858000"/>
              <a:gd name="connsiteX64-9259" fmla="*/ 5483865 w 6128435"/>
              <a:gd name="connsiteY64-9260" fmla="*/ 3005467 h 6858000"/>
              <a:gd name="connsiteX65-9261" fmla="*/ 5482236 w 6128435"/>
              <a:gd name="connsiteY65-9262" fmla="*/ 3019791 h 6858000"/>
              <a:gd name="connsiteX66-9263" fmla="*/ 5475895 w 6128435"/>
              <a:gd name="connsiteY66-9264" fmla="*/ 3033578 h 6858000"/>
              <a:gd name="connsiteX67-9265" fmla="*/ 5477595 w 6128435"/>
              <a:gd name="connsiteY67-9266" fmla="*/ 3250534 h 6858000"/>
              <a:gd name="connsiteX68-9267" fmla="*/ 5532836 w 6128435"/>
              <a:gd name="connsiteY68-9268" fmla="*/ 3353840 h 6858000"/>
              <a:gd name="connsiteX69-9269" fmla="*/ 5561229 w 6128435"/>
              <a:gd name="connsiteY69-9270" fmla="*/ 3395784 h 6858000"/>
              <a:gd name="connsiteX70-9271" fmla="*/ 5589758 w 6128435"/>
              <a:gd name="connsiteY70-9272" fmla="*/ 3506453 h 6858000"/>
              <a:gd name="connsiteX71-9273" fmla="*/ 5596144 w 6128435"/>
              <a:gd name="connsiteY71-9274" fmla="*/ 3534624 h 6858000"/>
              <a:gd name="connsiteX72-9275" fmla="*/ 5597750 w 6128435"/>
              <a:gd name="connsiteY72-9276" fmla="*/ 3534129 h 6858000"/>
              <a:gd name="connsiteX73-9277" fmla="*/ 5599700 w 6128435"/>
              <a:gd name="connsiteY73-9278" fmla="*/ 3547221 h 6858000"/>
              <a:gd name="connsiteX74-9279" fmla="*/ 5615031 w 6128435"/>
              <a:gd name="connsiteY74-9280" fmla="*/ 3557482 h 6858000"/>
              <a:gd name="connsiteX75-9281" fmla="*/ 5618377 w 6128435"/>
              <a:gd name="connsiteY75-9282" fmla="*/ 3588431 h 6858000"/>
              <a:gd name="connsiteX76-9283" fmla="*/ 5612155 w 6128435"/>
              <a:gd name="connsiteY76-9284" fmla="*/ 3589869 h 6858000"/>
              <a:gd name="connsiteX77-9285" fmla="*/ 5620843 w 6128435"/>
              <a:gd name="connsiteY77-9286" fmla="*/ 3606745 h 6858000"/>
              <a:gd name="connsiteX78-9287" fmla="*/ 5655472 w 6128435"/>
              <a:gd name="connsiteY78-9288" fmla="*/ 3678877 h 6858000"/>
              <a:gd name="connsiteX79-9289" fmla="*/ 5680448 w 6128435"/>
              <a:gd name="connsiteY79-9290" fmla="*/ 3717760 h 6858000"/>
              <a:gd name="connsiteX80-9291" fmla="*/ 5683015 w 6128435"/>
              <a:gd name="connsiteY80-9292" fmla="*/ 3762025 h 6858000"/>
              <a:gd name="connsiteX81-9293" fmla="*/ 5696643 w 6128435"/>
              <a:gd name="connsiteY81-9294" fmla="*/ 3773888 h 6858000"/>
              <a:gd name="connsiteX82-9295" fmla="*/ 5699203 w 6128435"/>
              <a:gd name="connsiteY82-9296" fmla="*/ 3775823 h 6858000"/>
              <a:gd name="connsiteX83-9297" fmla="*/ 5704824 w 6128435"/>
              <a:gd name="connsiteY83-9298" fmla="*/ 3785966 h 6858000"/>
              <a:gd name="connsiteX84-9299" fmla="*/ 5712204 w 6128435"/>
              <a:gd name="connsiteY84-9300" fmla="*/ 3785830 h 6858000"/>
              <a:gd name="connsiteX85-9301" fmla="*/ 5724816 w 6128435"/>
              <a:gd name="connsiteY85-9302" fmla="*/ 3798949 h 6858000"/>
              <a:gd name="connsiteX86-9303" fmla="*/ 5733539 w 6128435"/>
              <a:gd name="connsiteY86-9304" fmla="*/ 3818457 h 6858000"/>
              <a:gd name="connsiteX87-9305" fmla="*/ 5768491 w 6128435"/>
              <a:gd name="connsiteY87-9306" fmla="*/ 3914399 h 6858000"/>
              <a:gd name="connsiteX88-9307" fmla="*/ 5793123 w 6128435"/>
              <a:gd name="connsiteY88-9308" fmla="*/ 3969952 h 6858000"/>
              <a:gd name="connsiteX89-9309" fmla="*/ 5808321 w 6128435"/>
              <a:gd name="connsiteY89-9310" fmla="*/ 3988153 h 6858000"/>
              <a:gd name="connsiteX90-9311" fmla="*/ 5825621 w 6128435"/>
              <a:gd name="connsiteY90-9312" fmla="*/ 4015525 h 6858000"/>
              <a:gd name="connsiteX91-9313" fmla="*/ 5860672 w 6128435"/>
              <a:gd name="connsiteY91-9314" fmla="*/ 4061579 h 6858000"/>
              <a:gd name="connsiteX92-9315" fmla="*/ 5872173 w 6128435"/>
              <a:gd name="connsiteY92-9316" fmla="*/ 4088497 h 6858000"/>
              <a:gd name="connsiteX93-9317" fmla="*/ 5883705 w 6128435"/>
              <a:gd name="connsiteY93-9318" fmla="*/ 4101899 h 6858000"/>
              <a:gd name="connsiteX94-9319" fmla="*/ 5885314 w 6128435"/>
              <a:gd name="connsiteY94-9320" fmla="*/ 4108387 h 6858000"/>
              <a:gd name="connsiteX95-9321" fmla="*/ 5894095 w 6128435"/>
              <a:gd name="connsiteY95-9322" fmla="*/ 4128857 h 6858000"/>
              <a:gd name="connsiteX96-9323" fmla="*/ 5898339 w 6128435"/>
              <a:gd name="connsiteY96-9324" fmla="*/ 4140800 h 6858000"/>
              <a:gd name="connsiteX97-9325" fmla="*/ 5899734 w 6128435"/>
              <a:gd name="connsiteY97-9326" fmla="*/ 4145632 h 6858000"/>
              <a:gd name="connsiteX98-9327" fmla="*/ 5897098 w 6128435"/>
              <a:gd name="connsiteY98-9328" fmla="*/ 4157819 h 6858000"/>
              <a:gd name="connsiteX99-9329" fmla="*/ 5903513 w 6128435"/>
              <a:gd name="connsiteY99-9330" fmla="*/ 4187661 h 6858000"/>
              <a:gd name="connsiteX100-9331" fmla="*/ 5917114 w 6128435"/>
              <a:gd name="connsiteY100-9332" fmla="*/ 4213096 h 6858000"/>
              <a:gd name="connsiteX101-9333" fmla="*/ 5921153 w 6128435"/>
              <a:gd name="connsiteY101-9334" fmla="*/ 4236222 h 6858000"/>
              <a:gd name="connsiteX102-9335" fmla="*/ 5924233 w 6128435"/>
              <a:gd name="connsiteY102-9336" fmla="*/ 4242060 h 6858000"/>
              <a:gd name="connsiteX103-9337" fmla="*/ 5928910 w 6128435"/>
              <a:gd name="connsiteY103-9338" fmla="*/ 4300973 h 6858000"/>
              <a:gd name="connsiteX104-9339" fmla="*/ 5939320 w 6128435"/>
              <a:gd name="connsiteY104-9340" fmla="*/ 4340435 h 6858000"/>
              <a:gd name="connsiteX105-9341" fmla="*/ 5946705 w 6128435"/>
              <a:gd name="connsiteY105-9342" fmla="*/ 4428051 h 6858000"/>
              <a:gd name="connsiteX106-9343" fmla="*/ 5949261 w 6128435"/>
              <a:gd name="connsiteY106-9344" fmla="*/ 4449185 h 6858000"/>
              <a:gd name="connsiteX107-9345" fmla="*/ 5957504 w 6128435"/>
              <a:gd name="connsiteY107-9346" fmla="*/ 4465911 h 6858000"/>
              <a:gd name="connsiteX108-9347" fmla="*/ 5964689 w 6128435"/>
              <a:gd name="connsiteY108-9348" fmla="*/ 4468532 h 6858000"/>
              <a:gd name="connsiteX109-9349" fmla="*/ 5967062 w 6128435"/>
              <a:gd name="connsiteY109-9350" fmla="*/ 4479923 h 6858000"/>
              <a:gd name="connsiteX110-9351" fmla="*/ 5968960 w 6128435"/>
              <a:gd name="connsiteY110-9352" fmla="*/ 4482655 h 6858000"/>
              <a:gd name="connsiteX111-9353" fmla="*/ 5978567 w 6128435"/>
              <a:gd name="connsiteY111-9354" fmla="*/ 4498605 h 6858000"/>
              <a:gd name="connsiteX112-9355" fmla="*/ 5980106 w 6128435"/>
              <a:gd name="connsiteY112-9356" fmla="*/ 4585087 h 6858000"/>
              <a:gd name="connsiteX113-9357" fmla="*/ 5998138 w 6128435"/>
              <a:gd name="connsiteY113-9358" fmla="*/ 4697518 h 6858000"/>
              <a:gd name="connsiteX114-9359" fmla="*/ 6013516 w 6128435"/>
              <a:gd name="connsiteY114-9360" fmla="*/ 4786619 h 6858000"/>
              <a:gd name="connsiteX115-9361" fmla="*/ 6025404 w 6128435"/>
              <a:gd name="connsiteY115-9362" fmla="*/ 4858148 h 6858000"/>
              <a:gd name="connsiteX116-9363" fmla="*/ 6007749 w 6128435"/>
              <a:gd name="connsiteY116-9364" fmla="*/ 4964715 h 6858000"/>
              <a:gd name="connsiteX117-9365" fmla="*/ 6005269 w 6128435"/>
              <a:gd name="connsiteY117-9366" fmla="*/ 5150567 h 6858000"/>
              <a:gd name="connsiteX118-9367" fmla="*/ 6001127 w 6128435"/>
              <a:gd name="connsiteY118-9368" fmla="*/ 5164609 h 6858000"/>
              <a:gd name="connsiteX119-9369" fmla="*/ 5996647 w 6128435"/>
              <a:gd name="connsiteY119-9370" fmla="*/ 5185640 h 6858000"/>
              <a:gd name="connsiteX120-9371" fmla="*/ 5998514 w 6128435"/>
              <a:gd name="connsiteY120-9372" fmla="*/ 5189673 h 6858000"/>
              <a:gd name="connsiteX121-9373" fmla="*/ 5995970 w 6128435"/>
              <a:gd name="connsiteY121-9374" fmla="*/ 5221547 h 6858000"/>
              <a:gd name="connsiteX122-9375" fmla="*/ 5997218 w 6128435"/>
              <a:gd name="connsiteY122-9376" fmla="*/ 5222031 h 6858000"/>
              <a:gd name="connsiteX123-9377" fmla="*/ 6002116 w 6128435"/>
              <a:gd name="connsiteY123-9378" fmla="*/ 5231223 h 6858000"/>
              <a:gd name="connsiteX124-9379" fmla="*/ 6008541 w 6128435"/>
              <a:gd name="connsiteY124-9380" fmla="*/ 5248680 h 6858000"/>
              <a:gd name="connsiteX125-9381" fmla="*/ 6039260 w 6128435"/>
              <a:gd name="connsiteY125-9382" fmla="*/ 5289518 h 6858000"/>
              <a:gd name="connsiteX126-9383" fmla="*/ 6036748 w 6128435"/>
              <a:gd name="connsiteY126-9384" fmla="*/ 5322752 h 6858000"/>
              <a:gd name="connsiteX127-9385" fmla="*/ 6036943 w 6128435"/>
              <a:gd name="connsiteY127-9386" fmla="*/ 5329480 h 6858000"/>
              <a:gd name="connsiteX128-9387" fmla="*/ 6037236 w 6128435"/>
              <a:gd name="connsiteY128-9388" fmla="*/ 5329634 h 6858000"/>
              <a:gd name="connsiteX129-9389" fmla="*/ 6038019 w 6128435"/>
              <a:gd name="connsiteY129-9390" fmla="*/ 5336764 h 6858000"/>
              <a:gd name="connsiteX130-9391" fmla="*/ 6037298 w 6128435"/>
              <a:gd name="connsiteY130-9392" fmla="*/ 5341753 h 6858000"/>
              <a:gd name="connsiteX131-9393" fmla="*/ 6037677 w 6128435"/>
              <a:gd name="connsiteY131-9394" fmla="*/ 5354807 h 6858000"/>
              <a:gd name="connsiteX132-9395" fmla="*/ 6039728 w 6128435"/>
              <a:gd name="connsiteY132-9396" fmla="*/ 5359416 h 6858000"/>
              <a:gd name="connsiteX133-9397" fmla="*/ 6043311 w 6128435"/>
              <a:gd name="connsiteY133-9398" fmla="*/ 5361407 h 6858000"/>
              <a:gd name="connsiteX134-9399" fmla="*/ 6042954 w 6128435"/>
              <a:gd name="connsiteY134-9400" fmla="*/ 5362576 h 6858000"/>
              <a:gd name="connsiteX135-9401" fmla="*/ 6053435 w 6128435"/>
              <a:gd name="connsiteY135-9402" fmla="*/ 5387547 h 6858000"/>
              <a:gd name="connsiteX136-9403" fmla="*/ 6065933 w 6128435"/>
              <a:gd name="connsiteY136-9404" fmla="*/ 5443002 h 6858000"/>
              <a:gd name="connsiteX137-9405" fmla="*/ 6068640 w 6128435"/>
              <a:gd name="connsiteY137-9406" fmla="*/ 5474503 h 6858000"/>
              <a:gd name="connsiteX138-9407" fmla="*/ 6080922 w 6128435"/>
              <a:gd name="connsiteY138-9408" fmla="*/ 5561070 h 6858000"/>
              <a:gd name="connsiteX139-9409" fmla="*/ 6096949 w 6128435"/>
              <a:gd name="connsiteY139-9410" fmla="*/ 5648179 h 6858000"/>
              <a:gd name="connsiteX140-9411" fmla="*/ 6125703 w 6128435"/>
              <a:gd name="connsiteY140-9412" fmla="*/ 5692894 h 6858000"/>
              <a:gd name="connsiteX141-9413" fmla="*/ 6126670 w 6128435"/>
              <a:gd name="connsiteY141-9414" fmla="*/ 5697882 h 6858000"/>
              <a:gd name="connsiteX142-9415" fmla="*/ 6124061 w 6128435"/>
              <a:gd name="connsiteY142-9416" fmla="*/ 5710294 h 6858000"/>
              <a:gd name="connsiteX143-9417" fmla="*/ 6122213 w 6128435"/>
              <a:gd name="connsiteY143-9418" fmla="*/ 5714762 h 6858000"/>
              <a:gd name="connsiteX144-9419" fmla="*/ 6121353 w 6128435"/>
              <a:gd name="connsiteY144-9420" fmla="*/ 5721725 h 6858000"/>
              <a:gd name="connsiteX145-9421" fmla="*/ 6121607 w 6128435"/>
              <a:gd name="connsiteY145-9422" fmla="*/ 5721959 h 6858000"/>
              <a:gd name="connsiteX146-9423" fmla="*/ 6120262 w 6128435"/>
              <a:gd name="connsiteY146-9424" fmla="*/ 5728358 h 6858000"/>
              <a:gd name="connsiteX147-9425" fmla="*/ 6110194 w 6128435"/>
              <a:gd name="connsiteY147-9426" fmla="*/ 5758853 h 6858000"/>
              <a:gd name="connsiteX148-9427" fmla="*/ 6127519 w 6128435"/>
              <a:gd name="connsiteY148-9428" fmla="*/ 5865775 h 6858000"/>
              <a:gd name="connsiteX149-9429" fmla="*/ 6128435 w 6128435"/>
              <a:gd name="connsiteY149-9430" fmla="*/ 5870164 h 6858000"/>
              <a:gd name="connsiteX150-9431" fmla="*/ 6119217 w 6128435"/>
              <a:gd name="connsiteY150-9432" fmla="*/ 5888542 h 6858000"/>
              <a:gd name="connsiteX151-9433" fmla="*/ 6115966 w 6128435"/>
              <a:gd name="connsiteY151-9434" fmla="*/ 5898387 h 6858000"/>
              <a:gd name="connsiteX152-9435" fmla="*/ 6111924 w 6128435"/>
              <a:gd name="connsiteY152-9436" fmla="*/ 5900444 h 6858000"/>
              <a:gd name="connsiteX153-9437" fmla="*/ 6108716 w 6128435"/>
              <a:gd name="connsiteY153-9438" fmla="*/ 5915345 h 6858000"/>
              <a:gd name="connsiteX154-9439" fmla="*/ 6109524 w 6128435"/>
              <a:gd name="connsiteY154-9440" fmla="*/ 5917328 h 6858000"/>
              <a:gd name="connsiteX155-9441" fmla="*/ 6102493 w 6128435"/>
              <a:gd name="connsiteY155-9442" fmla="*/ 5928602 h 6858000"/>
              <a:gd name="connsiteX156-9443" fmla="*/ 6056863 w 6128435"/>
              <a:gd name="connsiteY156-9444" fmla="*/ 6000643 h 6858000"/>
              <a:gd name="connsiteX157-9445" fmla="*/ 6045436 w 6128435"/>
              <a:gd name="connsiteY157-9446" fmla="*/ 6124480 h 6858000"/>
              <a:gd name="connsiteX158-9447" fmla="*/ 6030489 w 6128435"/>
              <a:gd name="connsiteY158-9448" fmla="*/ 6317666 h 6858000"/>
              <a:gd name="connsiteX159-9449" fmla="*/ 6007492 w 6128435"/>
              <a:gd name="connsiteY159-9450" fmla="*/ 6440818 h 6858000"/>
              <a:gd name="connsiteX160-9451" fmla="*/ 6009467 w 6128435"/>
              <a:gd name="connsiteY160-9452" fmla="*/ 6487076 h 6858000"/>
              <a:gd name="connsiteX161-9453" fmla="*/ 5995064 w 6128435"/>
              <a:gd name="connsiteY161-9454" fmla="*/ 6540791 h 6858000"/>
              <a:gd name="connsiteX162-9455" fmla="*/ 5996309 w 6128435"/>
              <a:gd name="connsiteY162-9456" fmla="*/ 6543961 h 6858000"/>
              <a:gd name="connsiteX163-9457" fmla="*/ 5996048 w 6128435"/>
              <a:gd name="connsiteY163-9458" fmla="*/ 6555444 h 6858000"/>
              <a:gd name="connsiteX164-9459" fmla="*/ 6002524 w 6128435"/>
              <a:gd name="connsiteY164-9460" fmla="*/ 6560188 h 6858000"/>
              <a:gd name="connsiteX165-9461" fmla="*/ 6006823 w 6128435"/>
              <a:gd name="connsiteY165-9462" fmla="*/ 6578546 h 6858000"/>
              <a:gd name="connsiteX166-9463" fmla="*/ 6004510 w 6128435"/>
              <a:gd name="connsiteY166-9464" fmla="*/ 6599256 h 6858000"/>
              <a:gd name="connsiteX167-9465" fmla="*/ 5986207 w 6128435"/>
              <a:gd name="connsiteY167-9466" fmla="*/ 6695855 h 6858000"/>
              <a:gd name="connsiteX168-9467" fmla="*/ 5979428 w 6128435"/>
              <a:gd name="connsiteY168-9468" fmla="*/ 6754678 h 6858000"/>
              <a:gd name="connsiteX169-9469" fmla="*/ 5983398 w 6128435"/>
              <a:gd name="connsiteY169-9470" fmla="*/ 6778641 h 6858000"/>
              <a:gd name="connsiteX170-9471" fmla="*/ 5984543 w 6128435"/>
              <a:gd name="connsiteY170-9472" fmla="*/ 6811016 h 6858000"/>
              <a:gd name="connsiteX171-9473" fmla="*/ 5981802 w 6128435"/>
              <a:gd name="connsiteY171-9474" fmla="*/ 6838578 h 6858000"/>
              <a:gd name="connsiteX172-9475" fmla="*/ 5979671 w 6128435"/>
              <a:gd name="connsiteY172-9476" fmla="*/ 6858000 h 6858000"/>
              <a:gd name="connsiteX173-9477" fmla="*/ 0 w 6128435"/>
              <a:gd name="connsiteY173-9478" fmla="*/ 6858000 h 6858000"/>
              <a:gd name="connsiteX174-9479" fmla="*/ 0 w 6128435"/>
              <a:gd name="connsiteY174-9480" fmla="*/ 0 h 6858000"/>
              <a:gd name="connsiteX0-9481" fmla="*/ 0 w 6128435"/>
              <a:gd name="connsiteY0-9482" fmla="*/ 0 h 6858000"/>
              <a:gd name="connsiteX1-9483" fmla="*/ 4965888 w 6128435"/>
              <a:gd name="connsiteY1-9484" fmla="*/ 0 h 6858000"/>
              <a:gd name="connsiteX2-9485" fmla="*/ 4967767 w 6128435"/>
              <a:gd name="connsiteY2-9486" fmla="*/ 7930 h 6858000"/>
              <a:gd name="connsiteX3-9487" fmla="*/ 4979444 w 6128435"/>
              <a:gd name="connsiteY3-9488" fmla="*/ 43921 h 6858000"/>
              <a:gd name="connsiteX4-9489" fmla="*/ 5021173 w 6128435"/>
              <a:gd name="connsiteY4-9490" fmla="*/ 123738 h 6858000"/>
              <a:gd name="connsiteX5-9491" fmla="*/ 5075458 w 6128435"/>
              <a:gd name="connsiteY5-9492" fmla="*/ 264355 h 6858000"/>
              <a:gd name="connsiteX6-9493" fmla="*/ 5081175 w 6128435"/>
              <a:gd name="connsiteY6-9494" fmla="*/ 277448 h 6858000"/>
              <a:gd name="connsiteX7-9495" fmla="*/ 5097011 w 6128435"/>
              <a:gd name="connsiteY7-9496" fmla="*/ 355616 h 6858000"/>
              <a:gd name="connsiteX8-9497" fmla="*/ 5130982 w 6128435"/>
              <a:gd name="connsiteY8-9498" fmla="*/ 412030 h 6858000"/>
              <a:gd name="connsiteX9-9499" fmla="*/ 5153000 w 6128435"/>
              <a:gd name="connsiteY9-9500" fmla="*/ 507134 h 6858000"/>
              <a:gd name="connsiteX10-9501" fmla="*/ 5171282 w 6128435"/>
              <a:gd name="connsiteY10-9502" fmla="*/ 602071 h 6858000"/>
              <a:gd name="connsiteX11-9503" fmla="*/ 5176196 w 6128435"/>
              <a:gd name="connsiteY11-9504" fmla="*/ 636822 h 6858000"/>
              <a:gd name="connsiteX12-9505" fmla="*/ 5201957 w 6128435"/>
              <a:gd name="connsiteY12-9506" fmla="*/ 736835 h 6858000"/>
              <a:gd name="connsiteX13-9507" fmla="*/ 5185452 w 6128435"/>
              <a:gd name="connsiteY13-9508" fmla="*/ 745392 h 6858000"/>
              <a:gd name="connsiteX14-9509" fmla="*/ 5189051 w 6128435"/>
              <a:gd name="connsiteY14-9510" fmla="*/ 782518 h 6858000"/>
              <a:gd name="connsiteX15-9511" fmla="*/ 5210428 w 6128435"/>
              <a:gd name="connsiteY15-9512" fmla="*/ 815772 h 6858000"/>
              <a:gd name="connsiteX16-9513" fmla="*/ 5221088 w 6128435"/>
              <a:gd name="connsiteY16-9514" fmla="*/ 860193 h 6858000"/>
              <a:gd name="connsiteX17-9515" fmla="*/ 5227653 w 6128435"/>
              <a:gd name="connsiteY17-9516" fmla="*/ 886709 h 6858000"/>
              <a:gd name="connsiteX18-9517" fmla="*/ 5230806 w 6128435"/>
              <a:gd name="connsiteY18-9518" fmla="*/ 961354 h 6858000"/>
              <a:gd name="connsiteX19-9519" fmla="*/ 5201018 w 6128435"/>
              <a:gd name="connsiteY19-9520" fmla="*/ 1095027 h 6858000"/>
              <a:gd name="connsiteX20-9521" fmla="*/ 5202153 w 6128435"/>
              <a:gd name="connsiteY20-9522" fmla="*/ 1133224 h 6858000"/>
              <a:gd name="connsiteX21-9523" fmla="*/ 5207370 w 6128435"/>
              <a:gd name="connsiteY21-9524" fmla="*/ 1138097 h 6858000"/>
              <a:gd name="connsiteX22-9525" fmla="*/ 5189234 w 6128435"/>
              <a:gd name="connsiteY22-9526" fmla="*/ 1193495 h 6858000"/>
              <a:gd name="connsiteX23-9527" fmla="*/ 5202769 w 6128435"/>
              <a:gd name="connsiteY23-9528" fmla="*/ 1269450 h 6858000"/>
              <a:gd name="connsiteX24-9529" fmla="*/ 5225968 w 6128435"/>
              <a:gd name="connsiteY24-9530" fmla="*/ 1357994 h 6858000"/>
              <a:gd name="connsiteX25-9531" fmla="*/ 5233819 w 6128435"/>
              <a:gd name="connsiteY25-9532" fmla="*/ 1380922 h 6858000"/>
              <a:gd name="connsiteX26-9533" fmla="*/ 5237226 w 6128435"/>
              <a:gd name="connsiteY26-9534" fmla="*/ 1441327 h 6858000"/>
              <a:gd name="connsiteX27-9535" fmla="*/ 5244434 w 6128435"/>
              <a:gd name="connsiteY27-9536" fmla="*/ 1580810 h 6858000"/>
              <a:gd name="connsiteX28-9537" fmla="*/ 5251453 w 6128435"/>
              <a:gd name="connsiteY28-9538" fmla="*/ 1583934 h 6858000"/>
              <a:gd name="connsiteX29-9539" fmla="*/ 5253136 w 6128435"/>
              <a:gd name="connsiteY29-9540" fmla="*/ 1595457 h 6858000"/>
              <a:gd name="connsiteX30-9541" fmla="*/ 5254863 w 6128435"/>
              <a:gd name="connsiteY30-9542" fmla="*/ 1598311 h 6858000"/>
              <a:gd name="connsiteX31-9543" fmla="*/ 5263491 w 6128435"/>
              <a:gd name="connsiteY31-9544" fmla="*/ 1642938 h 6858000"/>
              <a:gd name="connsiteX32-9545" fmla="*/ 5261314 w 6128435"/>
              <a:gd name="connsiteY32-9546" fmla="*/ 1689177 h 6858000"/>
              <a:gd name="connsiteX33-9547" fmla="*/ 5259788 w 6128435"/>
              <a:gd name="connsiteY33-9548" fmla="*/ 1768516 h 6858000"/>
              <a:gd name="connsiteX34-9549" fmla="*/ 5272526 w 6128435"/>
              <a:gd name="connsiteY34-9550" fmla="*/ 1936940 h 6858000"/>
              <a:gd name="connsiteX35-9551" fmla="*/ 5252592 w 6128435"/>
              <a:gd name="connsiteY35-9552" fmla="*/ 2092210 h 6858000"/>
              <a:gd name="connsiteX36-9553" fmla="*/ 5264303 w 6128435"/>
              <a:gd name="connsiteY36-9554" fmla="*/ 2225157 h 6858000"/>
              <a:gd name="connsiteX37-9555" fmla="*/ 5254949 w 6128435"/>
              <a:gd name="connsiteY37-9556" fmla="*/ 2236160 h 6858000"/>
              <a:gd name="connsiteX38-9557" fmla="*/ 5250104 w 6128435"/>
              <a:gd name="connsiteY38-9558" fmla="*/ 2249166 h 6858000"/>
              <a:gd name="connsiteX39-9559" fmla="*/ 5251214 w 6128435"/>
              <a:gd name="connsiteY39-9560" fmla="*/ 2250944 h 6858000"/>
              <a:gd name="connsiteX40-9561" fmla="*/ 5250644 w 6128435"/>
              <a:gd name="connsiteY40-9562" fmla="*/ 2266619 h 6858000"/>
              <a:gd name="connsiteX41-9563" fmla="*/ 5247111 w 6128435"/>
              <a:gd name="connsiteY41-9564" fmla="*/ 2269679 h 6858000"/>
              <a:gd name="connsiteX42-9565" fmla="*/ 5245653 w 6128435"/>
              <a:gd name="connsiteY42-9566" fmla="*/ 2280317 h 6858000"/>
              <a:gd name="connsiteX43-9567" fmla="*/ 5239901 w 6128435"/>
              <a:gd name="connsiteY43-9568" fmla="*/ 2300961 h 6858000"/>
              <a:gd name="connsiteX44-9569" fmla="*/ 5271650 w 6128435"/>
              <a:gd name="connsiteY44-9570" fmla="*/ 2440467 h 6858000"/>
              <a:gd name="connsiteX45-9571" fmla="*/ 5204120 w 6128435"/>
              <a:gd name="connsiteY45-9572" fmla="*/ 2435967 h 6858000"/>
              <a:gd name="connsiteX46-9573" fmla="*/ 5148653 w 6128435"/>
              <a:gd name="connsiteY46-9574" fmla="*/ 2460132 h 6858000"/>
              <a:gd name="connsiteX47-9575" fmla="*/ 5192511 w 6128435"/>
              <a:gd name="connsiteY47-9576" fmla="*/ 2549199 h 6858000"/>
              <a:gd name="connsiteX48-9577" fmla="*/ 5307538 w 6128435"/>
              <a:gd name="connsiteY48-9578" fmla="*/ 2514685 h 6858000"/>
              <a:gd name="connsiteX49-9579" fmla="*/ 5337604 w 6128435"/>
              <a:gd name="connsiteY49-9580" fmla="*/ 2597632 h 6858000"/>
              <a:gd name="connsiteX50-9581" fmla="*/ 5407503 w 6128435"/>
              <a:gd name="connsiteY50-9582" fmla="*/ 2786290 h 6858000"/>
              <a:gd name="connsiteX51-9583" fmla="*/ 5407356 w 6128435"/>
              <a:gd name="connsiteY51-9584" fmla="*/ 2787545 h 6858000"/>
              <a:gd name="connsiteX52-9585" fmla="*/ 5411130 w 6128435"/>
              <a:gd name="connsiteY52-9586" fmla="*/ 2788640 h 6858000"/>
              <a:gd name="connsiteX53-9587" fmla="*/ 5416439 w 6128435"/>
              <a:gd name="connsiteY53-9588" fmla="*/ 2805666 h 6858000"/>
              <a:gd name="connsiteX54-9589" fmla="*/ 5416589 w 6128435"/>
              <a:gd name="connsiteY54-9590" fmla="*/ 2810822 h 6858000"/>
              <a:gd name="connsiteX55-9591" fmla="*/ 5418542 w 6128435"/>
              <a:gd name="connsiteY55-9592" fmla="*/ 2817745 h 6858000"/>
              <a:gd name="connsiteX56-9593" fmla="*/ 5418847 w 6128435"/>
              <a:gd name="connsiteY56-9594" fmla="*/ 2817825 h 6858000"/>
              <a:gd name="connsiteX57-9595" fmla="*/ 5423364 w 6128435"/>
              <a:gd name="connsiteY57-9596" fmla="*/ 2858292 h 6858000"/>
              <a:gd name="connsiteX58-9597" fmla="*/ 5479298 w 6128435"/>
              <a:gd name="connsiteY58-9598" fmla="*/ 2947791 h 6858000"/>
              <a:gd name="connsiteX59-9599" fmla="*/ 5481770 w 6128435"/>
              <a:gd name="connsiteY59-9600" fmla="*/ 2951352 h 6858000"/>
              <a:gd name="connsiteX60-9601" fmla="*/ 5481013 w 6128435"/>
              <a:gd name="connsiteY60-9602" fmla="*/ 2973461 h 6858000"/>
              <a:gd name="connsiteX61-9603" fmla="*/ 5482045 w 6128435"/>
              <a:gd name="connsiteY61-9604" fmla="*/ 2984371 h 6858000"/>
              <a:gd name="connsiteX62-9605" fmla="*/ 5479405 w 6128435"/>
              <a:gd name="connsiteY62-9606" fmla="*/ 2988507 h 6858000"/>
              <a:gd name="connsiteX63-9607" fmla="*/ 5482415 w 6128435"/>
              <a:gd name="connsiteY63-9608" fmla="*/ 3004079 h 6858000"/>
              <a:gd name="connsiteX64-9609" fmla="*/ 5483865 w 6128435"/>
              <a:gd name="connsiteY64-9610" fmla="*/ 3005467 h 6858000"/>
              <a:gd name="connsiteX65-9611" fmla="*/ 5482236 w 6128435"/>
              <a:gd name="connsiteY65-9612" fmla="*/ 3019791 h 6858000"/>
              <a:gd name="connsiteX66-9613" fmla="*/ 5475895 w 6128435"/>
              <a:gd name="connsiteY66-9614" fmla="*/ 3033578 h 6858000"/>
              <a:gd name="connsiteX67-9615" fmla="*/ 5477595 w 6128435"/>
              <a:gd name="connsiteY67-9616" fmla="*/ 3250534 h 6858000"/>
              <a:gd name="connsiteX68-9617" fmla="*/ 5532836 w 6128435"/>
              <a:gd name="connsiteY68-9618" fmla="*/ 3353840 h 6858000"/>
              <a:gd name="connsiteX69-9619" fmla="*/ 5561229 w 6128435"/>
              <a:gd name="connsiteY69-9620" fmla="*/ 3395784 h 6858000"/>
              <a:gd name="connsiteX70-9621" fmla="*/ 5589758 w 6128435"/>
              <a:gd name="connsiteY70-9622" fmla="*/ 3506453 h 6858000"/>
              <a:gd name="connsiteX71-9623" fmla="*/ 5596144 w 6128435"/>
              <a:gd name="connsiteY71-9624" fmla="*/ 3534624 h 6858000"/>
              <a:gd name="connsiteX72-9625" fmla="*/ 5597750 w 6128435"/>
              <a:gd name="connsiteY72-9626" fmla="*/ 3534129 h 6858000"/>
              <a:gd name="connsiteX73-9627" fmla="*/ 5599700 w 6128435"/>
              <a:gd name="connsiteY73-9628" fmla="*/ 3547221 h 6858000"/>
              <a:gd name="connsiteX74-9629" fmla="*/ 5615031 w 6128435"/>
              <a:gd name="connsiteY74-9630" fmla="*/ 3557482 h 6858000"/>
              <a:gd name="connsiteX75-9631" fmla="*/ 5618377 w 6128435"/>
              <a:gd name="connsiteY75-9632" fmla="*/ 3588431 h 6858000"/>
              <a:gd name="connsiteX76-9633" fmla="*/ 5612155 w 6128435"/>
              <a:gd name="connsiteY76-9634" fmla="*/ 3589869 h 6858000"/>
              <a:gd name="connsiteX77-9635" fmla="*/ 5620843 w 6128435"/>
              <a:gd name="connsiteY77-9636" fmla="*/ 3606745 h 6858000"/>
              <a:gd name="connsiteX78-9637" fmla="*/ 5655472 w 6128435"/>
              <a:gd name="connsiteY78-9638" fmla="*/ 3678877 h 6858000"/>
              <a:gd name="connsiteX79-9639" fmla="*/ 5680448 w 6128435"/>
              <a:gd name="connsiteY79-9640" fmla="*/ 3717760 h 6858000"/>
              <a:gd name="connsiteX80-9641" fmla="*/ 5683015 w 6128435"/>
              <a:gd name="connsiteY80-9642" fmla="*/ 3762025 h 6858000"/>
              <a:gd name="connsiteX81-9643" fmla="*/ 5696643 w 6128435"/>
              <a:gd name="connsiteY81-9644" fmla="*/ 3773888 h 6858000"/>
              <a:gd name="connsiteX82-9645" fmla="*/ 5699203 w 6128435"/>
              <a:gd name="connsiteY82-9646" fmla="*/ 3775823 h 6858000"/>
              <a:gd name="connsiteX83-9647" fmla="*/ 5704824 w 6128435"/>
              <a:gd name="connsiteY83-9648" fmla="*/ 3785966 h 6858000"/>
              <a:gd name="connsiteX84-9649" fmla="*/ 5712204 w 6128435"/>
              <a:gd name="connsiteY84-9650" fmla="*/ 3785830 h 6858000"/>
              <a:gd name="connsiteX85-9651" fmla="*/ 5724816 w 6128435"/>
              <a:gd name="connsiteY85-9652" fmla="*/ 3798949 h 6858000"/>
              <a:gd name="connsiteX86-9653" fmla="*/ 5733539 w 6128435"/>
              <a:gd name="connsiteY86-9654" fmla="*/ 3818457 h 6858000"/>
              <a:gd name="connsiteX87-9655" fmla="*/ 5768491 w 6128435"/>
              <a:gd name="connsiteY87-9656" fmla="*/ 3914399 h 6858000"/>
              <a:gd name="connsiteX88-9657" fmla="*/ 5793123 w 6128435"/>
              <a:gd name="connsiteY88-9658" fmla="*/ 3969952 h 6858000"/>
              <a:gd name="connsiteX89-9659" fmla="*/ 5808321 w 6128435"/>
              <a:gd name="connsiteY89-9660" fmla="*/ 3988153 h 6858000"/>
              <a:gd name="connsiteX90-9661" fmla="*/ 5825621 w 6128435"/>
              <a:gd name="connsiteY90-9662" fmla="*/ 4015525 h 6858000"/>
              <a:gd name="connsiteX91-9663" fmla="*/ 5860672 w 6128435"/>
              <a:gd name="connsiteY91-9664" fmla="*/ 4061579 h 6858000"/>
              <a:gd name="connsiteX92-9665" fmla="*/ 5872173 w 6128435"/>
              <a:gd name="connsiteY92-9666" fmla="*/ 4088497 h 6858000"/>
              <a:gd name="connsiteX93-9667" fmla="*/ 5883705 w 6128435"/>
              <a:gd name="connsiteY93-9668" fmla="*/ 4101899 h 6858000"/>
              <a:gd name="connsiteX94-9669" fmla="*/ 5885314 w 6128435"/>
              <a:gd name="connsiteY94-9670" fmla="*/ 4108387 h 6858000"/>
              <a:gd name="connsiteX95-9671" fmla="*/ 5894095 w 6128435"/>
              <a:gd name="connsiteY95-9672" fmla="*/ 4128857 h 6858000"/>
              <a:gd name="connsiteX96-9673" fmla="*/ 5898339 w 6128435"/>
              <a:gd name="connsiteY96-9674" fmla="*/ 4140800 h 6858000"/>
              <a:gd name="connsiteX97-9675" fmla="*/ 5899734 w 6128435"/>
              <a:gd name="connsiteY97-9676" fmla="*/ 4145632 h 6858000"/>
              <a:gd name="connsiteX98-9677" fmla="*/ 5897098 w 6128435"/>
              <a:gd name="connsiteY98-9678" fmla="*/ 4157819 h 6858000"/>
              <a:gd name="connsiteX99-9679" fmla="*/ 5903513 w 6128435"/>
              <a:gd name="connsiteY99-9680" fmla="*/ 4187661 h 6858000"/>
              <a:gd name="connsiteX100-9681" fmla="*/ 5917114 w 6128435"/>
              <a:gd name="connsiteY100-9682" fmla="*/ 4213096 h 6858000"/>
              <a:gd name="connsiteX101-9683" fmla="*/ 5921153 w 6128435"/>
              <a:gd name="connsiteY101-9684" fmla="*/ 4236222 h 6858000"/>
              <a:gd name="connsiteX102-9685" fmla="*/ 5924233 w 6128435"/>
              <a:gd name="connsiteY102-9686" fmla="*/ 4242060 h 6858000"/>
              <a:gd name="connsiteX103-9687" fmla="*/ 5928910 w 6128435"/>
              <a:gd name="connsiteY103-9688" fmla="*/ 4300973 h 6858000"/>
              <a:gd name="connsiteX104-9689" fmla="*/ 5939320 w 6128435"/>
              <a:gd name="connsiteY104-9690" fmla="*/ 4340435 h 6858000"/>
              <a:gd name="connsiteX105-9691" fmla="*/ 5946705 w 6128435"/>
              <a:gd name="connsiteY105-9692" fmla="*/ 4428051 h 6858000"/>
              <a:gd name="connsiteX106-9693" fmla="*/ 5949261 w 6128435"/>
              <a:gd name="connsiteY106-9694" fmla="*/ 4449185 h 6858000"/>
              <a:gd name="connsiteX107-9695" fmla="*/ 5957504 w 6128435"/>
              <a:gd name="connsiteY107-9696" fmla="*/ 4465911 h 6858000"/>
              <a:gd name="connsiteX108-9697" fmla="*/ 5964689 w 6128435"/>
              <a:gd name="connsiteY108-9698" fmla="*/ 4468532 h 6858000"/>
              <a:gd name="connsiteX109-9699" fmla="*/ 5967062 w 6128435"/>
              <a:gd name="connsiteY109-9700" fmla="*/ 4479923 h 6858000"/>
              <a:gd name="connsiteX110-9701" fmla="*/ 5968960 w 6128435"/>
              <a:gd name="connsiteY110-9702" fmla="*/ 4482655 h 6858000"/>
              <a:gd name="connsiteX111-9703" fmla="*/ 5978567 w 6128435"/>
              <a:gd name="connsiteY111-9704" fmla="*/ 4498605 h 6858000"/>
              <a:gd name="connsiteX112-9705" fmla="*/ 5980106 w 6128435"/>
              <a:gd name="connsiteY112-9706" fmla="*/ 4585087 h 6858000"/>
              <a:gd name="connsiteX113-9707" fmla="*/ 5998138 w 6128435"/>
              <a:gd name="connsiteY113-9708" fmla="*/ 4697518 h 6858000"/>
              <a:gd name="connsiteX114-9709" fmla="*/ 6013516 w 6128435"/>
              <a:gd name="connsiteY114-9710" fmla="*/ 4786619 h 6858000"/>
              <a:gd name="connsiteX115-9711" fmla="*/ 6025404 w 6128435"/>
              <a:gd name="connsiteY115-9712" fmla="*/ 4858148 h 6858000"/>
              <a:gd name="connsiteX116-9713" fmla="*/ 6007749 w 6128435"/>
              <a:gd name="connsiteY116-9714" fmla="*/ 4964715 h 6858000"/>
              <a:gd name="connsiteX117-9715" fmla="*/ 6005269 w 6128435"/>
              <a:gd name="connsiteY117-9716" fmla="*/ 5150567 h 6858000"/>
              <a:gd name="connsiteX118-9717" fmla="*/ 6001127 w 6128435"/>
              <a:gd name="connsiteY118-9718" fmla="*/ 5164609 h 6858000"/>
              <a:gd name="connsiteX119-9719" fmla="*/ 5996647 w 6128435"/>
              <a:gd name="connsiteY119-9720" fmla="*/ 5185640 h 6858000"/>
              <a:gd name="connsiteX120-9721" fmla="*/ 5998514 w 6128435"/>
              <a:gd name="connsiteY120-9722" fmla="*/ 5189673 h 6858000"/>
              <a:gd name="connsiteX121-9723" fmla="*/ 5995970 w 6128435"/>
              <a:gd name="connsiteY121-9724" fmla="*/ 5221547 h 6858000"/>
              <a:gd name="connsiteX122-9725" fmla="*/ 5997218 w 6128435"/>
              <a:gd name="connsiteY122-9726" fmla="*/ 5222031 h 6858000"/>
              <a:gd name="connsiteX123-9727" fmla="*/ 6002116 w 6128435"/>
              <a:gd name="connsiteY123-9728" fmla="*/ 5231223 h 6858000"/>
              <a:gd name="connsiteX124-9729" fmla="*/ 6008541 w 6128435"/>
              <a:gd name="connsiteY124-9730" fmla="*/ 5248680 h 6858000"/>
              <a:gd name="connsiteX125-9731" fmla="*/ 6039260 w 6128435"/>
              <a:gd name="connsiteY125-9732" fmla="*/ 5289518 h 6858000"/>
              <a:gd name="connsiteX126-9733" fmla="*/ 6036748 w 6128435"/>
              <a:gd name="connsiteY126-9734" fmla="*/ 5322752 h 6858000"/>
              <a:gd name="connsiteX127-9735" fmla="*/ 6036943 w 6128435"/>
              <a:gd name="connsiteY127-9736" fmla="*/ 5329480 h 6858000"/>
              <a:gd name="connsiteX128-9737" fmla="*/ 6037236 w 6128435"/>
              <a:gd name="connsiteY128-9738" fmla="*/ 5329634 h 6858000"/>
              <a:gd name="connsiteX129-9739" fmla="*/ 6038019 w 6128435"/>
              <a:gd name="connsiteY129-9740" fmla="*/ 5336764 h 6858000"/>
              <a:gd name="connsiteX130-9741" fmla="*/ 6037298 w 6128435"/>
              <a:gd name="connsiteY130-9742" fmla="*/ 5341753 h 6858000"/>
              <a:gd name="connsiteX131-9743" fmla="*/ 6037677 w 6128435"/>
              <a:gd name="connsiteY131-9744" fmla="*/ 5354807 h 6858000"/>
              <a:gd name="connsiteX132-9745" fmla="*/ 6039728 w 6128435"/>
              <a:gd name="connsiteY132-9746" fmla="*/ 5359416 h 6858000"/>
              <a:gd name="connsiteX133-9747" fmla="*/ 6043311 w 6128435"/>
              <a:gd name="connsiteY133-9748" fmla="*/ 5361407 h 6858000"/>
              <a:gd name="connsiteX134-9749" fmla="*/ 6042954 w 6128435"/>
              <a:gd name="connsiteY134-9750" fmla="*/ 5362576 h 6858000"/>
              <a:gd name="connsiteX135-9751" fmla="*/ 6053435 w 6128435"/>
              <a:gd name="connsiteY135-9752" fmla="*/ 5387547 h 6858000"/>
              <a:gd name="connsiteX136-9753" fmla="*/ 6065933 w 6128435"/>
              <a:gd name="connsiteY136-9754" fmla="*/ 5443002 h 6858000"/>
              <a:gd name="connsiteX137-9755" fmla="*/ 6068640 w 6128435"/>
              <a:gd name="connsiteY137-9756" fmla="*/ 5474503 h 6858000"/>
              <a:gd name="connsiteX138-9757" fmla="*/ 6080922 w 6128435"/>
              <a:gd name="connsiteY138-9758" fmla="*/ 5561070 h 6858000"/>
              <a:gd name="connsiteX139-9759" fmla="*/ 6096949 w 6128435"/>
              <a:gd name="connsiteY139-9760" fmla="*/ 5648179 h 6858000"/>
              <a:gd name="connsiteX140-9761" fmla="*/ 6125703 w 6128435"/>
              <a:gd name="connsiteY140-9762" fmla="*/ 5692894 h 6858000"/>
              <a:gd name="connsiteX141-9763" fmla="*/ 6126670 w 6128435"/>
              <a:gd name="connsiteY141-9764" fmla="*/ 5697882 h 6858000"/>
              <a:gd name="connsiteX142-9765" fmla="*/ 6124061 w 6128435"/>
              <a:gd name="connsiteY142-9766" fmla="*/ 5710294 h 6858000"/>
              <a:gd name="connsiteX143-9767" fmla="*/ 6122213 w 6128435"/>
              <a:gd name="connsiteY143-9768" fmla="*/ 5714762 h 6858000"/>
              <a:gd name="connsiteX144-9769" fmla="*/ 6121353 w 6128435"/>
              <a:gd name="connsiteY144-9770" fmla="*/ 5721725 h 6858000"/>
              <a:gd name="connsiteX145-9771" fmla="*/ 6121607 w 6128435"/>
              <a:gd name="connsiteY145-9772" fmla="*/ 5721959 h 6858000"/>
              <a:gd name="connsiteX146-9773" fmla="*/ 6120262 w 6128435"/>
              <a:gd name="connsiteY146-9774" fmla="*/ 5728358 h 6858000"/>
              <a:gd name="connsiteX147-9775" fmla="*/ 6110194 w 6128435"/>
              <a:gd name="connsiteY147-9776" fmla="*/ 5758853 h 6858000"/>
              <a:gd name="connsiteX148-9777" fmla="*/ 6127519 w 6128435"/>
              <a:gd name="connsiteY148-9778" fmla="*/ 5865775 h 6858000"/>
              <a:gd name="connsiteX149-9779" fmla="*/ 6128435 w 6128435"/>
              <a:gd name="connsiteY149-9780" fmla="*/ 5870164 h 6858000"/>
              <a:gd name="connsiteX150-9781" fmla="*/ 6119217 w 6128435"/>
              <a:gd name="connsiteY150-9782" fmla="*/ 5888542 h 6858000"/>
              <a:gd name="connsiteX151-9783" fmla="*/ 6115966 w 6128435"/>
              <a:gd name="connsiteY151-9784" fmla="*/ 5898387 h 6858000"/>
              <a:gd name="connsiteX152-9785" fmla="*/ 6111924 w 6128435"/>
              <a:gd name="connsiteY152-9786" fmla="*/ 5900444 h 6858000"/>
              <a:gd name="connsiteX153-9787" fmla="*/ 6108716 w 6128435"/>
              <a:gd name="connsiteY153-9788" fmla="*/ 5915345 h 6858000"/>
              <a:gd name="connsiteX154-9789" fmla="*/ 6109524 w 6128435"/>
              <a:gd name="connsiteY154-9790" fmla="*/ 5917328 h 6858000"/>
              <a:gd name="connsiteX155-9791" fmla="*/ 6102493 w 6128435"/>
              <a:gd name="connsiteY155-9792" fmla="*/ 5928602 h 6858000"/>
              <a:gd name="connsiteX156-9793" fmla="*/ 6056863 w 6128435"/>
              <a:gd name="connsiteY156-9794" fmla="*/ 6000643 h 6858000"/>
              <a:gd name="connsiteX157-9795" fmla="*/ 6045436 w 6128435"/>
              <a:gd name="connsiteY157-9796" fmla="*/ 6124480 h 6858000"/>
              <a:gd name="connsiteX158-9797" fmla="*/ 6030489 w 6128435"/>
              <a:gd name="connsiteY158-9798" fmla="*/ 6317666 h 6858000"/>
              <a:gd name="connsiteX159-9799" fmla="*/ 6007492 w 6128435"/>
              <a:gd name="connsiteY159-9800" fmla="*/ 6440818 h 6858000"/>
              <a:gd name="connsiteX160-9801" fmla="*/ 6009467 w 6128435"/>
              <a:gd name="connsiteY160-9802" fmla="*/ 6487076 h 6858000"/>
              <a:gd name="connsiteX161-9803" fmla="*/ 5995064 w 6128435"/>
              <a:gd name="connsiteY161-9804" fmla="*/ 6540791 h 6858000"/>
              <a:gd name="connsiteX162-9805" fmla="*/ 5996309 w 6128435"/>
              <a:gd name="connsiteY162-9806" fmla="*/ 6543961 h 6858000"/>
              <a:gd name="connsiteX163-9807" fmla="*/ 5996048 w 6128435"/>
              <a:gd name="connsiteY163-9808" fmla="*/ 6555444 h 6858000"/>
              <a:gd name="connsiteX164-9809" fmla="*/ 6002524 w 6128435"/>
              <a:gd name="connsiteY164-9810" fmla="*/ 6560188 h 6858000"/>
              <a:gd name="connsiteX165-9811" fmla="*/ 6006823 w 6128435"/>
              <a:gd name="connsiteY165-9812" fmla="*/ 6578546 h 6858000"/>
              <a:gd name="connsiteX166-9813" fmla="*/ 6004510 w 6128435"/>
              <a:gd name="connsiteY166-9814" fmla="*/ 6599256 h 6858000"/>
              <a:gd name="connsiteX167-9815" fmla="*/ 5986207 w 6128435"/>
              <a:gd name="connsiteY167-9816" fmla="*/ 6695855 h 6858000"/>
              <a:gd name="connsiteX168-9817" fmla="*/ 5979428 w 6128435"/>
              <a:gd name="connsiteY168-9818" fmla="*/ 6754678 h 6858000"/>
              <a:gd name="connsiteX169-9819" fmla="*/ 5983398 w 6128435"/>
              <a:gd name="connsiteY169-9820" fmla="*/ 6778641 h 6858000"/>
              <a:gd name="connsiteX170-9821" fmla="*/ 5984543 w 6128435"/>
              <a:gd name="connsiteY170-9822" fmla="*/ 6811016 h 6858000"/>
              <a:gd name="connsiteX171-9823" fmla="*/ 5981802 w 6128435"/>
              <a:gd name="connsiteY171-9824" fmla="*/ 6838578 h 6858000"/>
              <a:gd name="connsiteX172-9825" fmla="*/ 5979671 w 6128435"/>
              <a:gd name="connsiteY172-9826" fmla="*/ 6858000 h 6858000"/>
              <a:gd name="connsiteX173-9827" fmla="*/ 0 w 6128435"/>
              <a:gd name="connsiteY173-9828" fmla="*/ 6858000 h 6858000"/>
              <a:gd name="connsiteX174-9829" fmla="*/ 0 w 6128435"/>
              <a:gd name="connsiteY174-9830" fmla="*/ 0 h 6858000"/>
              <a:gd name="connsiteX0-9831" fmla="*/ 0 w 6128435"/>
              <a:gd name="connsiteY0-9832" fmla="*/ 0 h 6858000"/>
              <a:gd name="connsiteX1-9833" fmla="*/ 4965888 w 6128435"/>
              <a:gd name="connsiteY1-9834" fmla="*/ 0 h 6858000"/>
              <a:gd name="connsiteX2-9835" fmla="*/ 4967767 w 6128435"/>
              <a:gd name="connsiteY2-9836" fmla="*/ 7930 h 6858000"/>
              <a:gd name="connsiteX3-9837" fmla="*/ 4979444 w 6128435"/>
              <a:gd name="connsiteY3-9838" fmla="*/ 43921 h 6858000"/>
              <a:gd name="connsiteX4-9839" fmla="*/ 5021173 w 6128435"/>
              <a:gd name="connsiteY4-9840" fmla="*/ 123738 h 6858000"/>
              <a:gd name="connsiteX5-9841" fmla="*/ 5075458 w 6128435"/>
              <a:gd name="connsiteY5-9842" fmla="*/ 264355 h 6858000"/>
              <a:gd name="connsiteX6-9843" fmla="*/ 5081175 w 6128435"/>
              <a:gd name="connsiteY6-9844" fmla="*/ 277448 h 6858000"/>
              <a:gd name="connsiteX7-9845" fmla="*/ 5097011 w 6128435"/>
              <a:gd name="connsiteY7-9846" fmla="*/ 355616 h 6858000"/>
              <a:gd name="connsiteX8-9847" fmla="*/ 5130982 w 6128435"/>
              <a:gd name="connsiteY8-9848" fmla="*/ 412030 h 6858000"/>
              <a:gd name="connsiteX9-9849" fmla="*/ 5153000 w 6128435"/>
              <a:gd name="connsiteY9-9850" fmla="*/ 507134 h 6858000"/>
              <a:gd name="connsiteX10-9851" fmla="*/ 5171282 w 6128435"/>
              <a:gd name="connsiteY10-9852" fmla="*/ 602071 h 6858000"/>
              <a:gd name="connsiteX11-9853" fmla="*/ 5176196 w 6128435"/>
              <a:gd name="connsiteY11-9854" fmla="*/ 636822 h 6858000"/>
              <a:gd name="connsiteX12-9855" fmla="*/ 5201957 w 6128435"/>
              <a:gd name="connsiteY12-9856" fmla="*/ 736835 h 6858000"/>
              <a:gd name="connsiteX13-9857" fmla="*/ 5185452 w 6128435"/>
              <a:gd name="connsiteY13-9858" fmla="*/ 745392 h 6858000"/>
              <a:gd name="connsiteX14-9859" fmla="*/ 5189051 w 6128435"/>
              <a:gd name="connsiteY14-9860" fmla="*/ 782518 h 6858000"/>
              <a:gd name="connsiteX15-9861" fmla="*/ 5210428 w 6128435"/>
              <a:gd name="connsiteY15-9862" fmla="*/ 815772 h 6858000"/>
              <a:gd name="connsiteX16-9863" fmla="*/ 5221088 w 6128435"/>
              <a:gd name="connsiteY16-9864" fmla="*/ 860193 h 6858000"/>
              <a:gd name="connsiteX17-9865" fmla="*/ 5227653 w 6128435"/>
              <a:gd name="connsiteY17-9866" fmla="*/ 886709 h 6858000"/>
              <a:gd name="connsiteX18-9867" fmla="*/ 5230806 w 6128435"/>
              <a:gd name="connsiteY18-9868" fmla="*/ 961354 h 6858000"/>
              <a:gd name="connsiteX19-9869" fmla="*/ 5201018 w 6128435"/>
              <a:gd name="connsiteY19-9870" fmla="*/ 1095027 h 6858000"/>
              <a:gd name="connsiteX20-9871" fmla="*/ 5202153 w 6128435"/>
              <a:gd name="connsiteY20-9872" fmla="*/ 1133224 h 6858000"/>
              <a:gd name="connsiteX21-9873" fmla="*/ 5207370 w 6128435"/>
              <a:gd name="connsiteY21-9874" fmla="*/ 1138097 h 6858000"/>
              <a:gd name="connsiteX22-9875" fmla="*/ 5189234 w 6128435"/>
              <a:gd name="connsiteY22-9876" fmla="*/ 1193495 h 6858000"/>
              <a:gd name="connsiteX23-9877" fmla="*/ 5202769 w 6128435"/>
              <a:gd name="connsiteY23-9878" fmla="*/ 1269450 h 6858000"/>
              <a:gd name="connsiteX24-9879" fmla="*/ 5225968 w 6128435"/>
              <a:gd name="connsiteY24-9880" fmla="*/ 1357994 h 6858000"/>
              <a:gd name="connsiteX25-9881" fmla="*/ 5233819 w 6128435"/>
              <a:gd name="connsiteY25-9882" fmla="*/ 1380922 h 6858000"/>
              <a:gd name="connsiteX26-9883" fmla="*/ 5237226 w 6128435"/>
              <a:gd name="connsiteY26-9884" fmla="*/ 1441327 h 6858000"/>
              <a:gd name="connsiteX27-9885" fmla="*/ 5244434 w 6128435"/>
              <a:gd name="connsiteY27-9886" fmla="*/ 1580810 h 6858000"/>
              <a:gd name="connsiteX28-9887" fmla="*/ 5251453 w 6128435"/>
              <a:gd name="connsiteY28-9888" fmla="*/ 1583934 h 6858000"/>
              <a:gd name="connsiteX29-9889" fmla="*/ 5253136 w 6128435"/>
              <a:gd name="connsiteY29-9890" fmla="*/ 1595457 h 6858000"/>
              <a:gd name="connsiteX30-9891" fmla="*/ 5254863 w 6128435"/>
              <a:gd name="connsiteY30-9892" fmla="*/ 1598311 h 6858000"/>
              <a:gd name="connsiteX31-9893" fmla="*/ 5263491 w 6128435"/>
              <a:gd name="connsiteY31-9894" fmla="*/ 1642938 h 6858000"/>
              <a:gd name="connsiteX32-9895" fmla="*/ 5261314 w 6128435"/>
              <a:gd name="connsiteY32-9896" fmla="*/ 1689177 h 6858000"/>
              <a:gd name="connsiteX33-9897" fmla="*/ 5259788 w 6128435"/>
              <a:gd name="connsiteY33-9898" fmla="*/ 1768516 h 6858000"/>
              <a:gd name="connsiteX34-9899" fmla="*/ 5272526 w 6128435"/>
              <a:gd name="connsiteY34-9900" fmla="*/ 1936940 h 6858000"/>
              <a:gd name="connsiteX35-9901" fmla="*/ 5252592 w 6128435"/>
              <a:gd name="connsiteY35-9902" fmla="*/ 2092210 h 6858000"/>
              <a:gd name="connsiteX36-9903" fmla="*/ 5264303 w 6128435"/>
              <a:gd name="connsiteY36-9904" fmla="*/ 2225157 h 6858000"/>
              <a:gd name="connsiteX37-9905" fmla="*/ 5254949 w 6128435"/>
              <a:gd name="connsiteY37-9906" fmla="*/ 2236160 h 6858000"/>
              <a:gd name="connsiteX38-9907" fmla="*/ 5250104 w 6128435"/>
              <a:gd name="connsiteY38-9908" fmla="*/ 2249166 h 6858000"/>
              <a:gd name="connsiteX39-9909" fmla="*/ 5251214 w 6128435"/>
              <a:gd name="connsiteY39-9910" fmla="*/ 2250944 h 6858000"/>
              <a:gd name="connsiteX40-9911" fmla="*/ 5250644 w 6128435"/>
              <a:gd name="connsiteY40-9912" fmla="*/ 2266619 h 6858000"/>
              <a:gd name="connsiteX41-9913" fmla="*/ 5247111 w 6128435"/>
              <a:gd name="connsiteY41-9914" fmla="*/ 2269679 h 6858000"/>
              <a:gd name="connsiteX42-9915" fmla="*/ 5245653 w 6128435"/>
              <a:gd name="connsiteY42-9916" fmla="*/ 2280317 h 6858000"/>
              <a:gd name="connsiteX43-9917" fmla="*/ 5239901 w 6128435"/>
              <a:gd name="connsiteY43-9918" fmla="*/ 2300961 h 6858000"/>
              <a:gd name="connsiteX44-9919" fmla="*/ 5204120 w 6128435"/>
              <a:gd name="connsiteY44-9920" fmla="*/ 2435967 h 6858000"/>
              <a:gd name="connsiteX45-9921" fmla="*/ 5148653 w 6128435"/>
              <a:gd name="connsiteY45-9922" fmla="*/ 2460132 h 6858000"/>
              <a:gd name="connsiteX46-9923" fmla="*/ 5192511 w 6128435"/>
              <a:gd name="connsiteY46-9924" fmla="*/ 2549199 h 6858000"/>
              <a:gd name="connsiteX47-9925" fmla="*/ 5307538 w 6128435"/>
              <a:gd name="connsiteY47-9926" fmla="*/ 2514685 h 6858000"/>
              <a:gd name="connsiteX48-9927" fmla="*/ 5337604 w 6128435"/>
              <a:gd name="connsiteY48-9928" fmla="*/ 2597632 h 6858000"/>
              <a:gd name="connsiteX49-9929" fmla="*/ 5407503 w 6128435"/>
              <a:gd name="connsiteY49-9930" fmla="*/ 2786290 h 6858000"/>
              <a:gd name="connsiteX50-9931" fmla="*/ 5407356 w 6128435"/>
              <a:gd name="connsiteY50-9932" fmla="*/ 2787545 h 6858000"/>
              <a:gd name="connsiteX51-9933" fmla="*/ 5411130 w 6128435"/>
              <a:gd name="connsiteY51-9934" fmla="*/ 2788640 h 6858000"/>
              <a:gd name="connsiteX52-9935" fmla="*/ 5416439 w 6128435"/>
              <a:gd name="connsiteY52-9936" fmla="*/ 2805666 h 6858000"/>
              <a:gd name="connsiteX53-9937" fmla="*/ 5416589 w 6128435"/>
              <a:gd name="connsiteY53-9938" fmla="*/ 2810822 h 6858000"/>
              <a:gd name="connsiteX54-9939" fmla="*/ 5418542 w 6128435"/>
              <a:gd name="connsiteY54-9940" fmla="*/ 2817745 h 6858000"/>
              <a:gd name="connsiteX55-9941" fmla="*/ 5418847 w 6128435"/>
              <a:gd name="connsiteY55-9942" fmla="*/ 2817825 h 6858000"/>
              <a:gd name="connsiteX56-9943" fmla="*/ 5423364 w 6128435"/>
              <a:gd name="connsiteY56-9944" fmla="*/ 2858292 h 6858000"/>
              <a:gd name="connsiteX57-9945" fmla="*/ 5479298 w 6128435"/>
              <a:gd name="connsiteY57-9946" fmla="*/ 2947791 h 6858000"/>
              <a:gd name="connsiteX58-9947" fmla="*/ 5481770 w 6128435"/>
              <a:gd name="connsiteY58-9948" fmla="*/ 2951352 h 6858000"/>
              <a:gd name="connsiteX59-9949" fmla="*/ 5481013 w 6128435"/>
              <a:gd name="connsiteY59-9950" fmla="*/ 2973461 h 6858000"/>
              <a:gd name="connsiteX60-9951" fmla="*/ 5482045 w 6128435"/>
              <a:gd name="connsiteY60-9952" fmla="*/ 2984371 h 6858000"/>
              <a:gd name="connsiteX61-9953" fmla="*/ 5479405 w 6128435"/>
              <a:gd name="connsiteY61-9954" fmla="*/ 2988507 h 6858000"/>
              <a:gd name="connsiteX62-9955" fmla="*/ 5482415 w 6128435"/>
              <a:gd name="connsiteY62-9956" fmla="*/ 3004079 h 6858000"/>
              <a:gd name="connsiteX63-9957" fmla="*/ 5483865 w 6128435"/>
              <a:gd name="connsiteY63-9958" fmla="*/ 3005467 h 6858000"/>
              <a:gd name="connsiteX64-9959" fmla="*/ 5482236 w 6128435"/>
              <a:gd name="connsiteY64-9960" fmla="*/ 3019791 h 6858000"/>
              <a:gd name="connsiteX65-9961" fmla="*/ 5475895 w 6128435"/>
              <a:gd name="connsiteY65-9962" fmla="*/ 3033578 h 6858000"/>
              <a:gd name="connsiteX66-9963" fmla="*/ 5477595 w 6128435"/>
              <a:gd name="connsiteY66-9964" fmla="*/ 3250534 h 6858000"/>
              <a:gd name="connsiteX67-9965" fmla="*/ 5532836 w 6128435"/>
              <a:gd name="connsiteY67-9966" fmla="*/ 3353840 h 6858000"/>
              <a:gd name="connsiteX68-9967" fmla="*/ 5561229 w 6128435"/>
              <a:gd name="connsiteY68-9968" fmla="*/ 3395784 h 6858000"/>
              <a:gd name="connsiteX69-9969" fmla="*/ 5589758 w 6128435"/>
              <a:gd name="connsiteY69-9970" fmla="*/ 3506453 h 6858000"/>
              <a:gd name="connsiteX70-9971" fmla="*/ 5596144 w 6128435"/>
              <a:gd name="connsiteY70-9972" fmla="*/ 3534624 h 6858000"/>
              <a:gd name="connsiteX71-9973" fmla="*/ 5597750 w 6128435"/>
              <a:gd name="connsiteY71-9974" fmla="*/ 3534129 h 6858000"/>
              <a:gd name="connsiteX72-9975" fmla="*/ 5599700 w 6128435"/>
              <a:gd name="connsiteY72-9976" fmla="*/ 3547221 h 6858000"/>
              <a:gd name="connsiteX73-9977" fmla="*/ 5615031 w 6128435"/>
              <a:gd name="connsiteY73-9978" fmla="*/ 3557482 h 6858000"/>
              <a:gd name="connsiteX74-9979" fmla="*/ 5618377 w 6128435"/>
              <a:gd name="connsiteY74-9980" fmla="*/ 3588431 h 6858000"/>
              <a:gd name="connsiteX75-9981" fmla="*/ 5612155 w 6128435"/>
              <a:gd name="connsiteY75-9982" fmla="*/ 3589869 h 6858000"/>
              <a:gd name="connsiteX76-9983" fmla="*/ 5620843 w 6128435"/>
              <a:gd name="connsiteY76-9984" fmla="*/ 3606745 h 6858000"/>
              <a:gd name="connsiteX77-9985" fmla="*/ 5655472 w 6128435"/>
              <a:gd name="connsiteY77-9986" fmla="*/ 3678877 h 6858000"/>
              <a:gd name="connsiteX78-9987" fmla="*/ 5680448 w 6128435"/>
              <a:gd name="connsiteY78-9988" fmla="*/ 3717760 h 6858000"/>
              <a:gd name="connsiteX79-9989" fmla="*/ 5683015 w 6128435"/>
              <a:gd name="connsiteY79-9990" fmla="*/ 3762025 h 6858000"/>
              <a:gd name="connsiteX80-9991" fmla="*/ 5696643 w 6128435"/>
              <a:gd name="connsiteY80-9992" fmla="*/ 3773888 h 6858000"/>
              <a:gd name="connsiteX81-9993" fmla="*/ 5699203 w 6128435"/>
              <a:gd name="connsiteY81-9994" fmla="*/ 3775823 h 6858000"/>
              <a:gd name="connsiteX82-9995" fmla="*/ 5704824 w 6128435"/>
              <a:gd name="connsiteY82-9996" fmla="*/ 3785966 h 6858000"/>
              <a:gd name="connsiteX83-9997" fmla="*/ 5712204 w 6128435"/>
              <a:gd name="connsiteY83-9998" fmla="*/ 3785830 h 6858000"/>
              <a:gd name="connsiteX84-9999" fmla="*/ 5724816 w 6128435"/>
              <a:gd name="connsiteY84-10000" fmla="*/ 3798949 h 6858000"/>
              <a:gd name="connsiteX85-10001" fmla="*/ 5733539 w 6128435"/>
              <a:gd name="connsiteY85-10002" fmla="*/ 3818457 h 6858000"/>
              <a:gd name="connsiteX86-10003" fmla="*/ 5768491 w 6128435"/>
              <a:gd name="connsiteY86-10004" fmla="*/ 3914399 h 6858000"/>
              <a:gd name="connsiteX87-10005" fmla="*/ 5793123 w 6128435"/>
              <a:gd name="connsiteY87-10006" fmla="*/ 3969952 h 6858000"/>
              <a:gd name="connsiteX88-10007" fmla="*/ 5808321 w 6128435"/>
              <a:gd name="connsiteY88-10008" fmla="*/ 3988153 h 6858000"/>
              <a:gd name="connsiteX89-10009" fmla="*/ 5825621 w 6128435"/>
              <a:gd name="connsiteY89-10010" fmla="*/ 4015525 h 6858000"/>
              <a:gd name="connsiteX90-10011" fmla="*/ 5860672 w 6128435"/>
              <a:gd name="connsiteY90-10012" fmla="*/ 4061579 h 6858000"/>
              <a:gd name="connsiteX91-10013" fmla="*/ 5872173 w 6128435"/>
              <a:gd name="connsiteY91-10014" fmla="*/ 4088497 h 6858000"/>
              <a:gd name="connsiteX92-10015" fmla="*/ 5883705 w 6128435"/>
              <a:gd name="connsiteY92-10016" fmla="*/ 4101899 h 6858000"/>
              <a:gd name="connsiteX93-10017" fmla="*/ 5885314 w 6128435"/>
              <a:gd name="connsiteY93-10018" fmla="*/ 4108387 h 6858000"/>
              <a:gd name="connsiteX94-10019" fmla="*/ 5894095 w 6128435"/>
              <a:gd name="connsiteY94-10020" fmla="*/ 4128857 h 6858000"/>
              <a:gd name="connsiteX95-10021" fmla="*/ 5898339 w 6128435"/>
              <a:gd name="connsiteY95-10022" fmla="*/ 4140800 h 6858000"/>
              <a:gd name="connsiteX96-10023" fmla="*/ 5899734 w 6128435"/>
              <a:gd name="connsiteY96-10024" fmla="*/ 4145632 h 6858000"/>
              <a:gd name="connsiteX97-10025" fmla="*/ 5897098 w 6128435"/>
              <a:gd name="connsiteY97-10026" fmla="*/ 4157819 h 6858000"/>
              <a:gd name="connsiteX98-10027" fmla="*/ 5903513 w 6128435"/>
              <a:gd name="connsiteY98-10028" fmla="*/ 4187661 h 6858000"/>
              <a:gd name="connsiteX99-10029" fmla="*/ 5917114 w 6128435"/>
              <a:gd name="connsiteY99-10030" fmla="*/ 4213096 h 6858000"/>
              <a:gd name="connsiteX100-10031" fmla="*/ 5921153 w 6128435"/>
              <a:gd name="connsiteY100-10032" fmla="*/ 4236222 h 6858000"/>
              <a:gd name="connsiteX101-10033" fmla="*/ 5924233 w 6128435"/>
              <a:gd name="connsiteY101-10034" fmla="*/ 4242060 h 6858000"/>
              <a:gd name="connsiteX102-10035" fmla="*/ 5928910 w 6128435"/>
              <a:gd name="connsiteY102-10036" fmla="*/ 4300973 h 6858000"/>
              <a:gd name="connsiteX103-10037" fmla="*/ 5939320 w 6128435"/>
              <a:gd name="connsiteY103-10038" fmla="*/ 4340435 h 6858000"/>
              <a:gd name="connsiteX104-10039" fmla="*/ 5946705 w 6128435"/>
              <a:gd name="connsiteY104-10040" fmla="*/ 4428051 h 6858000"/>
              <a:gd name="connsiteX105-10041" fmla="*/ 5949261 w 6128435"/>
              <a:gd name="connsiteY105-10042" fmla="*/ 4449185 h 6858000"/>
              <a:gd name="connsiteX106-10043" fmla="*/ 5957504 w 6128435"/>
              <a:gd name="connsiteY106-10044" fmla="*/ 4465911 h 6858000"/>
              <a:gd name="connsiteX107-10045" fmla="*/ 5964689 w 6128435"/>
              <a:gd name="connsiteY107-10046" fmla="*/ 4468532 h 6858000"/>
              <a:gd name="connsiteX108-10047" fmla="*/ 5967062 w 6128435"/>
              <a:gd name="connsiteY108-10048" fmla="*/ 4479923 h 6858000"/>
              <a:gd name="connsiteX109-10049" fmla="*/ 5968960 w 6128435"/>
              <a:gd name="connsiteY109-10050" fmla="*/ 4482655 h 6858000"/>
              <a:gd name="connsiteX110-10051" fmla="*/ 5978567 w 6128435"/>
              <a:gd name="connsiteY110-10052" fmla="*/ 4498605 h 6858000"/>
              <a:gd name="connsiteX111-10053" fmla="*/ 5980106 w 6128435"/>
              <a:gd name="connsiteY111-10054" fmla="*/ 4585087 h 6858000"/>
              <a:gd name="connsiteX112-10055" fmla="*/ 5998138 w 6128435"/>
              <a:gd name="connsiteY112-10056" fmla="*/ 4697518 h 6858000"/>
              <a:gd name="connsiteX113-10057" fmla="*/ 6013516 w 6128435"/>
              <a:gd name="connsiteY113-10058" fmla="*/ 4786619 h 6858000"/>
              <a:gd name="connsiteX114-10059" fmla="*/ 6025404 w 6128435"/>
              <a:gd name="connsiteY114-10060" fmla="*/ 4858148 h 6858000"/>
              <a:gd name="connsiteX115-10061" fmla="*/ 6007749 w 6128435"/>
              <a:gd name="connsiteY115-10062" fmla="*/ 4964715 h 6858000"/>
              <a:gd name="connsiteX116-10063" fmla="*/ 6005269 w 6128435"/>
              <a:gd name="connsiteY116-10064" fmla="*/ 5150567 h 6858000"/>
              <a:gd name="connsiteX117-10065" fmla="*/ 6001127 w 6128435"/>
              <a:gd name="connsiteY117-10066" fmla="*/ 5164609 h 6858000"/>
              <a:gd name="connsiteX118-10067" fmla="*/ 5996647 w 6128435"/>
              <a:gd name="connsiteY118-10068" fmla="*/ 5185640 h 6858000"/>
              <a:gd name="connsiteX119-10069" fmla="*/ 5998514 w 6128435"/>
              <a:gd name="connsiteY119-10070" fmla="*/ 5189673 h 6858000"/>
              <a:gd name="connsiteX120-10071" fmla="*/ 5995970 w 6128435"/>
              <a:gd name="connsiteY120-10072" fmla="*/ 5221547 h 6858000"/>
              <a:gd name="connsiteX121-10073" fmla="*/ 5997218 w 6128435"/>
              <a:gd name="connsiteY121-10074" fmla="*/ 5222031 h 6858000"/>
              <a:gd name="connsiteX122-10075" fmla="*/ 6002116 w 6128435"/>
              <a:gd name="connsiteY122-10076" fmla="*/ 5231223 h 6858000"/>
              <a:gd name="connsiteX123-10077" fmla="*/ 6008541 w 6128435"/>
              <a:gd name="connsiteY123-10078" fmla="*/ 5248680 h 6858000"/>
              <a:gd name="connsiteX124-10079" fmla="*/ 6039260 w 6128435"/>
              <a:gd name="connsiteY124-10080" fmla="*/ 5289518 h 6858000"/>
              <a:gd name="connsiteX125-10081" fmla="*/ 6036748 w 6128435"/>
              <a:gd name="connsiteY125-10082" fmla="*/ 5322752 h 6858000"/>
              <a:gd name="connsiteX126-10083" fmla="*/ 6036943 w 6128435"/>
              <a:gd name="connsiteY126-10084" fmla="*/ 5329480 h 6858000"/>
              <a:gd name="connsiteX127-10085" fmla="*/ 6037236 w 6128435"/>
              <a:gd name="connsiteY127-10086" fmla="*/ 5329634 h 6858000"/>
              <a:gd name="connsiteX128-10087" fmla="*/ 6038019 w 6128435"/>
              <a:gd name="connsiteY128-10088" fmla="*/ 5336764 h 6858000"/>
              <a:gd name="connsiteX129-10089" fmla="*/ 6037298 w 6128435"/>
              <a:gd name="connsiteY129-10090" fmla="*/ 5341753 h 6858000"/>
              <a:gd name="connsiteX130-10091" fmla="*/ 6037677 w 6128435"/>
              <a:gd name="connsiteY130-10092" fmla="*/ 5354807 h 6858000"/>
              <a:gd name="connsiteX131-10093" fmla="*/ 6039728 w 6128435"/>
              <a:gd name="connsiteY131-10094" fmla="*/ 5359416 h 6858000"/>
              <a:gd name="connsiteX132-10095" fmla="*/ 6043311 w 6128435"/>
              <a:gd name="connsiteY132-10096" fmla="*/ 5361407 h 6858000"/>
              <a:gd name="connsiteX133-10097" fmla="*/ 6042954 w 6128435"/>
              <a:gd name="connsiteY133-10098" fmla="*/ 5362576 h 6858000"/>
              <a:gd name="connsiteX134-10099" fmla="*/ 6053435 w 6128435"/>
              <a:gd name="connsiteY134-10100" fmla="*/ 5387547 h 6858000"/>
              <a:gd name="connsiteX135-10101" fmla="*/ 6065933 w 6128435"/>
              <a:gd name="connsiteY135-10102" fmla="*/ 5443002 h 6858000"/>
              <a:gd name="connsiteX136-10103" fmla="*/ 6068640 w 6128435"/>
              <a:gd name="connsiteY136-10104" fmla="*/ 5474503 h 6858000"/>
              <a:gd name="connsiteX137-10105" fmla="*/ 6080922 w 6128435"/>
              <a:gd name="connsiteY137-10106" fmla="*/ 5561070 h 6858000"/>
              <a:gd name="connsiteX138-10107" fmla="*/ 6096949 w 6128435"/>
              <a:gd name="connsiteY138-10108" fmla="*/ 5648179 h 6858000"/>
              <a:gd name="connsiteX139-10109" fmla="*/ 6125703 w 6128435"/>
              <a:gd name="connsiteY139-10110" fmla="*/ 5692894 h 6858000"/>
              <a:gd name="connsiteX140-10111" fmla="*/ 6126670 w 6128435"/>
              <a:gd name="connsiteY140-10112" fmla="*/ 5697882 h 6858000"/>
              <a:gd name="connsiteX141-10113" fmla="*/ 6124061 w 6128435"/>
              <a:gd name="connsiteY141-10114" fmla="*/ 5710294 h 6858000"/>
              <a:gd name="connsiteX142-10115" fmla="*/ 6122213 w 6128435"/>
              <a:gd name="connsiteY142-10116" fmla="*/ 5714762 h 6858000"/>
              <a:gd name="connsiteX143-10117" fmla="*/ 6121353 w 6128435"/>
              <a:gd name="connsiteY143-10118" fmla="*/ 5721725 h 6858000"/>
              <a:gd name="connsiteX144-10119" fmla="*/ 6121607 w 6128435"/>
              <a:gd name="connsiteY144-10120" fmla="*/ 5721959 h 6858000"/>
              <a:gd name="connsiteX145-10121" fmla="*/ 6120262 w 6128435"/>
              <a:gd name="connsiteY145-10122" fmla="*/ 5728358 h 6858000"/>
              <a:gd name="connsiteX146-10123" fmla="*/ 6110194 w 6128435"/>
              <a:gd name="connsiteY146-10124" fmla="*/ 5758853 h 6858000"/>
              <a:gd name="connsiteX147-10125" fmla="*/ 6127519 w 6128435"/>
              <a:gd name="connsiteY147-10126" fmla="*/ 5865775 h 6858000"/>
              <a:gd name="connsiteX148-10127" fmla="*/ 6128435 w 6128435"/>
              <a:gd name="connsiteY148-10128" fmla="*/ 5870164 h 6858000"/>
              <a:gd name="connsiteX149-10129" fmla="*/ 6119217 w 6128435"/>
              <a:gd name="connsiteY149-10130" fmla="*/ 5888542 h 6858000"/>
              <a:gd name="connsiteX150-10131" fmla="*/ 6115966 w 6128435"/>
              <a:gd name="connsiteY150-10132" fmla="*/ 5898387 h 6858000"/>
              <a:gd name="connsiteX151-10133" fmla="*/ 6111924 w 6128435"/>
              <a:gd name="connsiteY151-10134" fmla="*/ 5900444 h 6858000"/>
              <a:gd name="connsiteX152-10135" fmla="*/ 6108716 w 6128435"/>
              <a:gd name="connsiteY152-10136" fmla="*/ 5915345 h 6858000"/>
              <a:gd name="connsiteX153-10137" fmla="*/ 6109524 w 6128435"/>
              <a:gd name="connsiteY153-10138" fmla="*/ 5917328 h 6858000"/>
              <a:gd name="connsiteX154-10139" fmla="*/ 6102493 w 6128435"/>
              <a:gd name="connsiteY154-10140" fmla="*/ 5928602 h 6858000"/>
              <a:gd name="connsiteX155-10141" fmla="*/ 6056863 w 6128435"/>
              <a:gd name="connsiteY155-10142" fmla="*/ 6000643 h 6858000"/>
              <a:gd name="connsiteX156-10143" fmla="*/ 6045436 w 6128435"/>
              <a:gd name="connsiteY156-10144" fmla="*/ 6124480 h 6858000"/>
              <a:gd name="connsiteX157-10145" fmla="*/ 6030489 w 6128435"/>
              <a:gd name="connsiteY157-10146" fmla="*/ 6317666 h 6858000"/>
              <a:gd name="connsiteX158-10147" fmla="*/ 6007492 w 6128435"/>
              <a:gd name="connsiteY158-10148" fmla="*/ 6440818 h 6858000"/>
              <a:gd name="connsiteX159-10149" fmla="*/ 6009467 w 6128435"/>
              <a:gd name="connsiteY159-10150" fmla="*/ 6487076 h 6858000"/>
              <a:gd name="connsiteX160-10151" fmla="*/ 5995064 w 6128435"/>
              <a:gd name="connsiteY160-10152" fmla="*/ 6540791 h 6858000"/>
              <a:gd name="connsiteX161-10153" fmla="*/ 5996309 w 6128435"/>
              <a:gd name="connsiteY161-10154" fmla="*/ 6543961 h 6858000"/>
              <a:gd name="connsiteX162-10155" fmla="*/ 5996048 w 6128435"/>
              <a:gd name="connsiteY162-10156" fmla="*/ 6555444 h 6858000"/>
              <a:gd name="connsiteX163-10157" fmla="*/ 6002524 w 6128435"/>
              <a:gd name="connsiteY163-10158" fmla="*/ 6560188 h 6858000"/>
              <a:gd name="connsiteX164-10159" fmla="*/ 6006823 w 6128435"/>
              <a:gd name="connsiteY164-10160" fmla="*/ 6578546 h 6858000"/>
              <a:gd name="connsiteX165-10161" fmla="*/ 6004510 w 6128435"/>
              <a:gd name="connsiteY165-10162" fmla="*/ 6599256 h 6858000"/>
              <a:gd name="connsiteX166-10163" fmla="*/ 5986207 w 6128435"/>
              <a:gd name="connsiteY166-10164" fmla="*/ 6695855 h 6858000"/>
              <a:gd name="connsiteX167-10165" fmla="*/ 5979428 w 6128435"/>
              <a:gd name="connsiteY167-10166" fmla="*/ 6754678 h 6858000"/>
              <a:gd name="connsiteX168-10167" fmla="*/ 5983398 w 6128435"/>
              <a:gd name="connsiteY168-10168" fmla="*/ 6778641 h 6858000"/>
              <a:gd name="connsiteX169-10169" fmla="*/ 5984543 w 6128435"/>
              <a:gd name="connsiteY169-10170" fmla="*/ 6811016 h 6858000"/>
              <a:gd name="connsiteX170-10171" fmla="*/ 5981802 w 6128435"/>
              <a:gd name="connsiteY170-10172" fmla="*/ 6838578 h 6858000"/>
              <a:gd name="connsiteX171-10173" fmla="*/ 5979671 w 6128435"/>
              <a:gd name="connsiteY171-10174" fmla="*/ 6858000 h 6858000"/>
              <a:gd name="connsiteX172-10175" fmla="*/ 0 w 6128435"/>
              <a:gd name="connsiteY172-10176" fmla="*/ 6858000 h 6858000"/>
              <a:gd name="connsiteX173-10177" fmla="*/ 0 w 6128435"/>
              <a:gd name="connsiteY173-10178" fmla="*/ 0 h 6858000"/>
              <a:gd name="connsiteX0-10179" fmla="*/ 0 w 6128435"/>
              <a:gd name="connsiteY0-10180" fmla="*/ 0 h 6858000"/>
              <a:gd name="connsiteX1-10181" fmla="*/ 4965888 w 6128435"/>
              <a:gd name="connsiteY1-10182" fmla="*/ 0 h 6858000"/>
              <a:gd name="connsiteX2-10183" fmla="*/ 4967767 w 6128435"/>
              <a:gd name="connsiteY2-10184" fmla="*/ 7930 h 6858000"/>
              <a:gd name="connsiteX3-10185" fmla="*/ 4979444 w 6128435"/>
              <a:gd name="connsiteY3-10186" fmla="*/ 43921 h 6858000"/>
              <a:gd name="connsiteX4-10187" fmla="*/ 5021173 w 6128435"/>
              <a:gd name="connsiteY4-10188" fmla="*/ 123738 h 6858000"/>
              <a:gd name="connsiteX5-10189" fmla="*/ 5075458 w 6128435"/>
              <a:gd name="connsiteY5-10190" fmla="*/ 264355 h 6858000"/>
              <a:gd name="connsiteX6-10191" fmla="*/ 5081175 w 6128435"/>
              <a:gd name="connsiteY6-10192" fmla="*/ 277448 h 6858000"/>
              <a:gd name="connsiteX7-10193" fmla="*/ 5097011 w 6128435"/>
              <a:gd name="connsiteY7-10194" fmla="*/ 355616 h 6858000"/>
              <a:gd name="connsiteX8-10195" fmla="*/ 5130982 w 6128435"/>
              <a:gd name="connsiteY8-10196" fmla="*/ 412030 h 6858000"/>
              <a:gd name="connsiteX9-10197" fmla="*/ 5153000 w 6128435"/>
              <a:gd name="connsiteY9-10198" fmla="*/ 507134 h 6858000"/>
              <a:gd name="connsiteX10-10199" fmla="*/ 5171282 w 6128435"/>
              <a:gd name="connsiteY10-10200" fmla="*/ 602071 h 6858000"/>
              <a:gd name="connsiteX11-10201" fmla="*/ 5176196 w 6128435"/>
              <a:gd name="connsiteY11-10202" fmla="*/ 636822 h 6858000"/>
              <a:gd name="connsiteX12-10203" fmla="*/ 5201957 w 6128435"/>
              <a:gd name="connsiteY12-10204" fmla="*/ 736835 h 6858000"/>
              <a:gd name="connsiteX13-10205" fmla="*/ 5185452 w 6128435"/>
              <a:gd name="connsiteY13-10206" fmla="*/ 745392 h 6858000"/>
              <a:gd name="connsiteX14-10207" fmla="*/ 5189051 w 6128435"/>
              <a:gd name="connsiteY14-10208" fmla="*/ 782518 h 6858000"/>
              <a:gd name="connsiteX15-10209" fmla="*/ 5210428 w 6128435"/>
              <a:gd name="connsiteY15-10210" fmla="*/ 815772 h 6858000"/>
              <a:gd name="connsiteX16-10211" fmla="*/ 5221088 w 6128435"/>
              <a:gd name="connsiteY16-10212" fmla="*/ 860193 h 6858000"/>
              <a:gd name="connsiteX17-10213" fmla="*/ 5227653 w 6128435"/>
              <a:gd name="connsiteY17-10214" fmla="*/ 886709 h 6858000"/>
              <a:gd name="connsiteX18-10215" fmla="*/ 5230806 w 6128435"/>
              <a:gd name="connsiteY18-10216" fmla="*/ 961354 h 6858000"/>
              <a:gd name="connsiteX19-10217" fmla="*/ 5201018 w 6128435"/>
              <a:gd name="connsiteY19-10218" fmla="*/ 1095027 h 6858000"/>
              <a:gd name="connsiteX20-10219" fmla="*/ 5202153 w 6128435"/>
              <a:gd name="connsiteY20-10220" fmla="*/ 1133224 h 6858000"/>
              <a:gd name="connsiteX21-10221" fmla="*/ 5207370 w 6128435"/>
              <a:gd name="connsiteY21-10222" fmla="*/ 1138097 h 6858000"/>
              <a:gd name="connsiteX22-10223" fmla="*/ 5189234 w 6128435"/>
              <a:gd name="connsiteY22-10224" fmla="*/ 1193495 h 6858000"/>
              <a:gd name="connsiteX23-10225" fmla="*/ 5202769 w 6128435"/>
              <a:gd name="connsiteY23-10226" fmla="*/ 1269450 h 6858000"/>
              <a:gd name="connsiteX24-10227" fmla="*/ 5225968 w 6128435"/>
              <a:gd name="connsiteY24-10228" fmla="*/ 1357994 h 6858000"/>
              <a:gd name="connsiteX25-10229" fmla="*/ 5233819 w 6128435"/>
              <a:gd name="connsiteY25-10230" fmla="*/ 1380922 h 6858000"/>
              <a:gd name="connsiteX26-10231" fmla="*/ 5237226 w 6128435"/>
              <a:gd name="connsiteY26-10232" fmla="*/ 1441327 h 6858000"/>
              <a:gd name="connsiteX27-10233" fmla="*/ 5244434 w 6128435"/>
              <a:gd name="connsiteY27-10234" fmla="*/ 1580810 h 6858000"/>
              <a:gd name="connsiteX28-10235" fmla="*/ 5251453 w 6128435"/>
              <a:gd name="connsiteY28-10236" fmla="*/ 1583934 h 6858000"/>
              <a:gd name="connsiteX29-10237" fmla="*/ 5253136 w 6128435"/>
              <a:gd name="connsiteY29-10238" fmla="*/ 1595457 h 6858000"/>
              <a:gd name="connsiteX30-10239" fmla="*/ 5254863 w 6128435"/>
              <a:gd name="connsiteY30-10240" fmla="*/ 1598311 h 6858000"/>
              <a:gd name="connsiteX31-10241" fmla="*/ 5263491 w 6128435"/>
              <a:gd name="connsiteY31-10242" fmla="*/ 1642938 h 6858000"/>
              <a:gd name="connsiteX32-10243" fmla="*/ 5261314 w 6128435"/>
              <a:gd name="connsiteY32-10244" fmla="*/ 1689177 h 6858000"/>
              <a:gd name="connsiteX33-10245" fmla="*/ 5259788 w 6128435"/>
              <a:gd name="connsiteY33-10246" fmla="*/ 1768516 h 6858000"/>
              <a:gd name="connsiteX34-10247" fmla="*/ 5272526 w 6128435"/>
              <a:gd name="connsiteY34-10248" fmla="*/ 1936940 h 6858000"/>
              <a:gd name="connsiteX35-10249" fmla="*/ 5252592 w 6128435"/>
              <a:gd name="connsiteY35-10250" fmla="*/ 2092210 h 6858000"/>
              <a:gd name="connsiteX36-10251" fmla="*/ 5264303 w 6128435"/>
              <a:gd name="connsiteY36-10252" fmla="*/ 2225157 h 6858000"/>
              <a:gd name="connsiteX37-10253" fmla="*/ 5254949 w 6128435"/>
              <a:gd name="connsiteY37-10254" fmla="*/ 2236160 h 6858000"/>
              <a:gd name="connsiteX38-10255" fmla="*/ 5250104 w 6128435"/>
              <a:gd name="connsiteY38-10256" fmla="*/ 2249166 h 6858000"/>
              <a:gd name="connsiteX39-10257" fmla="*/ 5251214 w 6128435"/>
              <a:gd name="connsiteY39-10258" fmla="*/ 2250944 h 6858000"/>
              <a:gd name="connsiteX40-10259" fmla="*/ 5250644 w 6128435"/>
              <a:gd name="connsiteY40-10260" fmla="*/ 2266619 h 6858000"/>
              <a:gd name="connsiteX41-10261" fmla="*/ 5247111 w 6128435"/>
              <a:gd name="connsiteY41-10262" fmla="*/ 2269679 h 6858000"/>
              <a:gd name="connsiteX42-10263" fmla="*/ 5245653 w 6128435"/>
              <a:gd name="connsiteY42-10264" fmla="*/ 2280317 h 6858000"/>
              <a:gd name="connsiteX43-10265" fmla="*/ 5239901 w 6128435"/>
              <a:gd name="connsiteY43-10266" fmla="*/ 2300961 h 6858000"/>
              <a:gd name="connsiteX44-10267" fmla="*/ 5293877 w 6128435"/>
              <a:gd name="connsiteY44-10268" fmla="*/ 2368649 h 6858000"/>
              <a:gd name="connsiteX45-10269" fmla="*/ 5148653 w 6128435"/>
              <a:gd name="connsiteY45-10270" fmla="*/ 2460132 h 6858000"/>
              <a:gd name="connsiteX46-10271" fmla="*/ 5192511 w 6128435"/>
              <a:gd name="connsiteY46-10272" fmla="*/ 2549199 h 6858000"/>
              <a:gd name="connsiteX47-10273" fmla="*/ 5307538 w 6128435"/>
              <a:gd name="connsiteY47-10274" fmla="*/ 2514685 h 6858000"/>
              <a:gd name="connsiteX48-10275" fmla="*/ 5337604 w 6128435"/>
              <a:gd name="connsiteY48-10276" fmla="*/ 2597632 h 6858000"/>
              <a:gd name="connsiteX49-10277" fmla="*/ 5407503 w 6128435"/>
              <a:gd name="connsiteY49-10278" fmla="*/ 2786290 h 6858000"/>
              <a:gd name="connsiteX50-10279" fmla="*/ 5407356 w 6128435"/>
              <a:gd name="connsiteY50-10280" fmla="*/ 2787545 h 6858000"/>
              <a:gd name="connsiteX51-10281" fmla="*/ 5411130 w 6128435"/>
              <a:gd name="connsiteY51-10282" fmla="*/ 2788640 h 6858000"/>
              <a:gd name="connsiteX52-10283" fmla="*/ 5416439 w 6128435"/>
              <a:gd name="connsiteY52-10284" fmla="*/ 2805666 h 6858000"/>
              <a:gd name="connsiteX53-10285" fmla="*/ 5416589 w 6128435"/>
              <a:gd name="connsiteY53-10286" fmla="*/ 2810822 h 6858000"/>
              <a:gd name="connsiteX54-10287" fmla="*/ 5418542 w 6128435"/>
              <a:gd name="connsiteY54-10288" fmla="*/ 2817745 h 6858000"/>
              <a:gd name="connsiteX55-10289" fmla="*/ 5418847 w 6128435"/>
              <a:gd name="connsiteY55-10290" fmla="*/ 2817825 h 6858000"/>
              <a:gd name="connsiteX56-10291" fmla="*/ 5423364 w 6128435"/>
              <a:gd name="connsiteY56-10292" fmla="*/ 2858292 h 6858000"/>
              <a:gd name="connsiteX57-10293" fmla="*/ 5479298 w 6128435"/>
              <a:gd name="connsiteY57-10294" fmla="*/ 2947791 h 6858000"/>
              <a:gd name="connsiteX58-10295" fmla="*/ 5481770 w 6128435"/>
              <a:gd name="connsiteY58-10296" fmla="*/ 2951352 h 6858000"/>
              <a:gd name="connsiteX59-10297" fmla="*/ 5481013 w 6128435"/>
              <a:gd name="connsiteY59-10298" fmla="*/ 2973461 h 6858000"/>
              <a:gd name="connsiteX60-10299" fmla="*/ 5482045 w 6128435"/>
              <a:gd name="connsiteY60-10300" fmla="*/ 2984371 h 6858000"/>
              <a:gd name="connsiteX61-10301" fmla="*/ 5479405 w 6128435"/>
              <a:gd name="connsiteY61-10302" fmla="*/ 2988507 h 6858000"/>
              <a:gd name="connsiteX62-10303" fmla="*/ 5482415 w 6128435"/>
              <a:gd name="connsiteY62-10304" fmla="*/ 3004079 h 6858000"/>
              <a:gd name="connsiteX63-10305" fmla="*/ 5483865 w 6128435"/>
              <a:gd name="connsiteY63-10306" fmla="*/ 3005467 h 6858000"/>
              <a:gd name="connsiteX64-10307" fmla="*/ 5482236 w 6128435"/>
              <a:gd name="connsiteY64-10308" fmla="*/ 3019791 h 6858000"/>
              <a:gd name="connsiteX65-10309" fmla="*/ 5475895 w 6128435"/>
              <a:gd name="connsiteY65-10310" fmla="*/ 3033578 h 6858000"/>
              <a:gd name="connsiteX66-10311" fmla="*/ 5477595 w 6128435"/>
              <a:gd name="connsiteY66-10312" fmla="*/ 3250534 h 6858000"/>
              <a:gd name="connsiteX67-10313" fmla="*/ 5532836 w 6128435"/>
              <a:gd name="connsiteY67-10314" fmla="*/ 3353840 h 6858000"/>
              <a:gd name="connsiteX68-10315" fmla="*/ 5561229 w 6128435"/>
              <a:gd name="connsiteY68-10316" fmla="*/ 3395784 h 6858000"/>
              <a:gd name="connsiteX69-10317" fmla="*/ 5589758 w 6128435"/>
              <a:gd name="connsiteY69-10318" fmla="*/ 3506453 h 6858000"/>
              <a:gd name="connsiteX70-10319" fmla="*/ 5596144 w 6128435"/>
              <a:gd name="connsiteY70-10320" fmla="*/ 3534624 h 6858000"/>
              <a:gd name="connsiteX71-10321" fmla="*/ 5597750 w 6128435"/>
              <a:gd name="connsiteY71-10322" fmla="*/ 3534129 h 6858000"/>
              <a:gd name="connsiteX72-10323" fmla="*/ 5599700 w 6128435"/>
              <a:gd name="connsiteY72-10324" fmla="*/ 3547221 h 6858000"/>
              <a:gd name="connsiteX73-10325" fmla="*/ 5615031 w 6128435"/>
              <a:gd name="connsiteY73-10326" fmla="*/ 3557482 h 6858000"/>
              <a:gd name="connsiteX74-10327" fmla="*/ 5618377 w 6128435"/>
              <a:gd name="connsiteY74-10328" fmla="*/ 3588431 h 6858000"/>
              <a:gd name="connsiteX75-10329" fmla="*/ 5612155 w 6128435"/>
              <a:gd name="connsiteY75-10330" fmla="*/ 3589869 h 6858000"/>
              <a:gd name="connsiteX76-10331" fmla="*/ 5620843 w 6128435"/>
              <a:gd name="connsiteY76-10332" fmla="*/ 3606745 h 6858000"/>
              <a:gd name="connsiteX77-10333" fmla="*/ 5655472 w 6128435"/>
              <a:gd name="connsiteY77-10334" fmla="*/ 3678877 h 6858000"/>
              <a:gd name="connsiteX78-10335" fmla="*/ 5680448 w 6128435"/>
              <a:gd name="connsiteY78-10336" fmla="*/ 3717760 h 6858000"/>
              <a:gd name="connsiteX79-10337" fmla="*/ 5683015 w 6128435"/>
              <a:gd name="connsiteY79-10338" fmla="*/ 3762025 h 6858000"/>
              <a:gd name="connsiteX80-10339" fmla="*/ 5696643 w 6128435"/>
              <a:gd name="connsiteY80-10340" fmla="*/ 3773888 h 6858000"/>
              <a:gd name="connsiteX81-10341" fmla="*/ 5699203 w 6128435"/>
              <a:gd name="connsiteY81-10342" fmla="*/ 3775823 h 6858000"/>
              <a:gd name="connsiteX82-10343" fmla="*/ 5704824 w 6128435"/>
              <a:gd name="connsiteY82-10344" fmla="*/ 3785966 h 6858000"/>
              <a:gd name="connsiteX83-10345" fmla="*/ 5712204 w 6128435"/>
              <a:gd name="connsiteY83-10346" fmla="*/ 3785830 h 6858000"/>
              <a:gd name="connsiteX84-10347" fmla="*/ 5724816 w 6128435"/>
              <a:gd name="connsiteY84-10348" fmla="*/ 3798949 h 6858000"/>
              <a:gd name="connsiteX85-10349" fmla="*/ 5733539 w 6128435"/>
              <a:gd name="connsiteY85-10350" fmla="*/ 3818457 h 6858000"/>
              <a:gd name="connsiteX86-10351" fmla="*/ 5768491 w 6128435"/>
              <a:gd name="connsiteY86-10352" fmla="*/ 3914399 h 6858000"/>
              <a:gd name="connsiteX87-10353" fmla="*/ 5793123 w 6128435"/>
              <a:gd name="connsiteY87-10354" fmla="*/ 3969952 h 6858000"/>
              <a:gd name="connsiteX88-10355" fmla="*/ 5808321 w 6128435"/>
              <a:gd name="connsiteY88-10356" fmla="*/ 3988153 h 6858000"/>
              <a:gd name="connsiteX89-10357" fmla="*/ 5825621 w 6128435"/>
              <a:gd name="connsiteY89-10358" fmla="*/ 4015525 h 6858000"/>
              <a:gd name="connsiteX90-10359" fmla="*/ 5860672 w 6128435"/>
              <a:gd name="connsiteY90-10360" fmla="*/ 4061579 h 6858000"/>
              <a:gd name="connsiteX91-10361" fmla="*/ 5872173 w 6128435"/>
              <a:gd name="connsiteY91-10362" fmla="*/ 4088497 h 6858000"/>
              <a:gd name="connsiteX92-10363" fmla="*/ 5883705 w 6128435"/>
              <a:gd name="connsiteY92-10364" fmla="*/ 4101899 h 6858000"/>
              <a:gd name="connsiteX93-10365" fmla="*/ 5885314 w 6128435"/>
              <a:gd name="connsiteY93-10366" fmla="*/ 4108387 h 6858000"/>
              <a:gd name="connsiteX94-10367" fmla="*/ 5894095 w 6128435"/>
              <a:gd name="connsiteY94-10368" fmla="*/ 4128857 h 6858000"/>
              <a:gd name="connsiteX95-10369" fmla="*/ 5898339 w 6128435"/>
              <a:gd name="connsiteY95-10370" fmla="*/ 4140800 h 6858000"/>
              <a:gd name="connsiteX96-10371" fmla="*/ 5899734 w 6128435"/>
              <a:gd name="connsiteY96-10372" fmla="*/ 4145632 h 6858000"/>
              <a:gd name="connsiteX97-10373" fmla="*/ 5897098 w 6128435"/>
              <a:gd name="connsiteY97-10374" fmla="*/ 4157819 h 6858000"/>
              <a:gd name="connsiteX98-10375" fmla="*/ 5903513 w 6128435"/>
              <a:gd name="connsiteY98-10376" fmla="*/ 4187661 h 6858000"/>
              <a:gd name="connsiteX99-10377" fmla="*/ 5917114 w 6128435"/>
              <a:gd name="connsiteY99-10378" fmla="*/ 4213096 h 6858000"/>
              <a:gd name="connsiteX100-10379" fmla="*/ 5921153 w 6128435"/>
              <a:gd name="connsiteY100-10380" fmla="*/ 4236222 h 6858000"/>
              <a:gd name="connsiteX101-10381" fmla="*/ 5924233 w 6128435"/>
              <a:gd name="connsiteY101-10382" fmla="*/ 4242060 h 6858000"/>
              <a:gd name="connsiteX102-10383" fmla="*/ 5928910 w 6128435"/>
              <a:gd name="connsiteY102-10384" fmla="*/ 4300973 h 6858000"/>
              <a:gd name="connsiteX103-10385" fmla="*/ 5939320 w 6128435"/>
              <a:gd name="connsiteY103-10386" fmla="*/ 4340435 h 6858000"/>
              <a:gd name="connsiteX104-10387" fmla="*/ 5946705 w 6128435"/>
              <a:gd name="connsiteY104-10388" fmla="*/ 4428051 h 6858000"/>
              <a:gd name="connsiteX105-10389" fmla="*/ 5949261 w 6128435"/>
              <a:gd name="connsiteY105-10390" fmla="*/ 4449185 h 6858000"/>
              <a:gd name="connsiteX106-10391" fmla="*/ 5957504 w 6128435"/>
              <a:gd name="connsiteY106-10392" fmla="*/ 4465911 h 6858000"/>
              <a:gd name="connsiteX107-10393" fmla="*/ 5964689 w 6128435"/>
              <a:gd name="connsiteY107-10394" fmla="*/ 4468532 h 6858000"/>
              <a:gd name="connsiteX108-10395" fmla="*/ 5967062 w 6128435"/>
              <a:gd name="connsiteY108-10396" fmla="*/ 4479923 h 6858000"/>
              <a:gd name="connsiteX109-10397" fmla="*/ 5968960 w 6128435"/>
              <a:gd name="connsiteY109-10398" fmla="*/ 4482655 h 6858000"/>
              <a:gd name="connsiteX110-10399" fmla="*/ 5978567 w 6128435"/>
              <a:gd name="connsiteY110-10400" fmla="*/ 4498605 h 6858000"/>
              <a:gd name="connsiteX111-10401" fmla="*/ 5980106 w 6128435"/>
              <a:gd name="connsiteY111-10402" fmla="*/ 4585087 h 6858000"/>
              <a:gd name="connsiteX112-10403" fmla="*/ 5998138 w 6128435"/>
              <a:gd name="connsiteY112-10404" fmla="*/ 4697518 h 6858000"/>
              <a:gd name="connsiteX113-10405" fmla="*/ 6013516 w 6128435"/>
              <a:gd name="connsiteY113-10406" fmla="*/ 4786619 h 6858000"/>
              <a:gd name="connsiteX114-10407" fmla="*/ 6025404 w 6128435"/>
              <a:gd name="connsiteY114-10408" fmla="*/ 4858148 h 6858000"/>
              <a:gd name="connsiteX115-10409" fmla="*/ 6007749 w 6128435"/>
              <a:gd name="connsiteY115-10410" fmla="*/ 4964715 h 6858000"/>
              <a:gd name="connsiteX116-10411" fmla="*/ 6005269 w 6128435"/>
              <a:gd name="connsiteY116-10412" fmla="*/ 5150567 h 6858000"/>
              <a:gd name="connsiteX117-10413" fmla="*/ 6001127 w 6128435"/>
              <a:gd name="connsiteY117-10414" fmla="*/ 5164609 h 6858000"/>
              <a:gd name="connsiteX118-10415" fmla="*/ 5996647 w 6128435"/>
              <a:gd name="connsiteY118-10416" fmla="*/ 5185640 h 6858000"/>
              <a:gd name="connsiteX119-10417" fmla="*/ 5998514 w 6128435"/>
              <a:gd name="connsiteY119-10418" fmla="*/ 5189673 h 6858000"/>
              <a:gd name="connsiteX120-10419" fmla="*/ 5995970 w 6128435"/>
              <a:gd name="connsiteY120-10420" fmla="*/ 5221547 h 6858000"/>
              <a:gd name="connsiteX121-10421" fmla="*/ 5997218 w 6128435"/>
              <a:gd name="connsiteY121-10422" fmla="*/ 5222031 h 6858000"/>
              <a:gd name="connsiteX122-10423" fmla="*/ 6002116 w 6128435"/>
              <a:gd name="connsiteY122-10424" fmla="*/ 5231223 h 6858000"/>
              <a:gd name="connsiteX123-10425" fmla="*/ 6008541 w 6128435"/>
              <a:gd name="connsiteY123-10426" fmla="*/ 5248680 h 6858000"/>
              <a:gd name="connsiteX124-10427" fmla="*/ 6039260 w 6128435"/>
              <a:gd name="connsiteY124-10428" fmla="*/ 5289518 h 6858000"/>
              <a:gd name="connsiteX125-10429" fmla="*/ 6036748 w 6128435"/>
              <a:gd name="connsiteY125-10430" fmla="*/ 5322752 h 6858000"/>
              <a:gd name="connsiteX126-10431" fmla="*/ 6036943 w 6128435"/>
              <a:gd name="connsiteY126-10432" fmla="*/ 5329480 h 6858000"/>
              <a:gd name="connsiteX127-10433" fmla="*/ 6037236 w 6128435"/>
              <a:gd name="connsiteY127-10434" fmla="*/ 5329634 h 6858000"/>
              <a:gd name="connsiteX128-10435" fmla="*/ 6038019 w 6128435"/>
              <a:gd name="connsiteY128-10436" fmla="*/ 5336764 h 6858000"/>
              <a:gd name="connsiteX129-10437" fmla="*/ 6037298 w 6128435"/>
              <a:gd name="connsiteY129-10438" fmla="*/ 5341753 h 6858000"/>
              <a:gd name="connsiteX130-10439" fmla="*/ 6037677 w 6128435"/>
              <a:gd name="connsiteY130-10440" fmla="*/ 5354807 h 6858000"/>
              <a:gd name="connsiteX131-10441" fmla="*/ 6039728 w 6128435"/>
              <a:gd name="connsiteY131-10442" fmla="*/ 5359416 h 6858000"/>
              <a:gd name="connsiteX132-10443" fmla="*/ 6043311 w 6128435"/>
              <a:gd name="connsiteY132-10444" fmla="*/ 5361407 h 6858000"/>
              <a:gd name="connsiteX133-10445" fmla="*/ 6042954 w 6128435"/>
              <a:gd name="connsiteY133-10446" fmla="*/ 5362576 h 6858000"/>
              <a:gd name="connsiteX134-10447" fmla="*/ 6053435 w 6128435"/>
              <a:gd name="connsiteY134-10448" fmla="*/ 5387547 h 6858000"/>
              <a:gd name="connsiteX135-10449" fmla="*/ 6065933 w 6128435"/>
              <a:gd name="connsiteY135-10450" fmla="*/ 5443002 h 6858000"/>
              <a:gd name="connsiteX136-10451" fmla="*/ 6068640 w 6128435"/>
              <a:gd name="connsiteY136-10452" fmla="*/ 5474503 h 6858000"/>
              <a:gd name="connsiteX137-10453" fmla="*/ 6080922 w 6128435"/>
              <a:gd name="connsiteY137-10454" fmla="*/ 5561070 h 6858000"/>
              <a:gd name="connsiteX138-10455" fmla="*/ 6096949 w 6128435"/>
              <a:gd name="connsiteY138-10456" fmla="*/ 5648179 h 6858000"/>
              <a:gd name="connsiteX139-10457" fmla="*/ 6125703 w 6128435"/>
              <a:gd name="connsiteY139-10458" fmla="*/ 5692894 h 6858000"/>
              <a:gd name="connsiteX140-10459" fmla="*/ 6126670 w 6128435"/>
              <a:gd name="connsiteY140-10460" fmla="*/ 5697882 h 6858000"/>
              <a:gd name="connsiteX141-10461" fmla="*/ 6124061 w 6128435"/>
              <a:gd name="connsiteY141-10462" fmla="*/ 5710294 h 6858000"/>
              <a:gd name="connsiteX142-10463" fmla="*/ 6122213 w 6128435"/>
              <a:gd name="connsiteY142-10464" fmla="*/ 5714762 h 6858000"/>
              <a:gd name="connsiteX143-10465" fmla="*/ 6121353 w 6128435"/>
              <a:gd name="connsiteY143-10466" fmla="*/ 5721725 h 6858000"/>
              <a:gd name="connsiteX144-10467" fmla="*/ 6121607 w 6128435"/>
              <a:gd name="connsiteY144-10468" fmla="*/ 5721959 h 6858000"/>
              <a:gd name="connsiteX145-10469" fmla="*/ 6120262 w 6128435"/>
              <a:gd name="connsiteY145-10470" fmla="*/ 5728358 h 6858000"/>
              <a:gd name="connsiteX146-10471" fmla="*/ 6110194 w 6128435"/>
              <a:gd name="connsiteY146-10472" fmla="*/ 5758853 h 6858000"/>
              <a:gd name="connsiteX147-10473" fmla="*/ 6127519 w 6128435"/>
              <a:gd name="connsiteY147-10474" fmla="*/ 5865775 h 6858000"/>
              <a:gd name="connsiteX148-10475" fmla="*/ 6128435 w 6128435"/>
              <a:gd name="connsiteY148-10476" fmla="*/ 5870164 h 6858000"/>
              <a:gd name="connsiteX149-10477" fmla="*/ 6119217 w 6128435"/>
              <a:gd name="connsiteY149-10478" fmla="*/ 5888542 h 6858000"/>
              <a:gd name="connsiteX150-10479" fmla="*/ 6115966 w 6128435"/>
              <a:gd name="connsiteY150-10480" fmla="*/ 5898387 h 6858000"/>
              <a:gd name="connsiteX151-10481" fmla="*/ 6111924 w 6128435"/>
              <a:gd name="connsiteY151-10482" fmla="*/ 5900444 h 6858000"/>
              <a:gd name="connsiteX152-10483" fmla="*/ 6108716 w 6128435"/>
              <a:gd name="connsiteY152-10484" fmla="*/ 5915345 h 6858000"/>
              <a:gd name="connsiteX153-10485" fmla="*/ 6109524 w 6128435"/>
              <a:gd name="connsiteY153-10486" fmla="*/ 5917328 h 6858000"/>
              <a:gd name="connsiteX154-10487" fmla="*/ 6102493 w 6128435"/>
              <a:gd name="connsiteY154-10488" fmla="*/ 5928602 h 6858000"/>
              <a:gd name="connsiteX155-10489" fmla="*/ 6056863 w 6128435"/>
              <a:gd name="connsiteY155-10490" fmla="*/ 6000643 h 6858000"/>
              <a:gd name="connsiteX156-10491" fmla="*/ 6045436 w 6128435"/>
              <a:gd name="connsiteY156-10492" fmla="*/ 6124480 h 6858000"/>
              <a:gd name="connsiteX157-10493" fmla="*/ 6030489 w 6128435"/>
              <a:gd name="connsiteY157-10494" fmla="*/ 6317666 h 6858000"/>
              <a:gd name="connsiteX158-10495" fmla="*/ 6007492 w 6128435"/>
              <a:gd name="connsiteY158-10496" fmla="*/ 6440818 h 6858000"/>
              <a:gd name="connsiteX159-10497" fmla="*/ 6009467 w 6128435"/>
              <a:gd name="connsiteY159-10498" fmla="*/ 6487076 h 6858000"/>
              <a:gd name="connsiteX160-10499" fmla="*/ 5995064 w 6128435"/>
              <a:gd name="connsiteY160-10500" fmla="*/ 6540791 h 6858000"/>
              <a:gd name="connsiteX161-10501" fmla="*/ 5996309 w 6128435"/>
              <a:gd name="connsiteY161-10502" fmla="*/ 6543961 h 6858000"/>
              <a:gd name="connsiteX162-10503" fmla="*/ 5996048 w 6128435"/>
              <a:gd name="connsiteY162-10504" fmla="*/ 6555444 h 6858000"/>
              <a:gd name="connsiteX163-10505" fmla="*/ 6002524 w 6128435"/>
              <a:gd name="connsiteY163-10506" fmla="*/ 6560188 h 6858000"/>
              <a:gd name="connsiteX164-10507" fmla="*/ 6006823 w 6128435"/>
              <a:gd name="connsiteY164-10508" fmla="*/ 6578546 h 6858000"/>
              <a:gd name="connsiteX165-10509" fmla="*/ 6004510 w 6128435"/>
              <a:gd name="connsiteY165-10510" fmla="*/ 6599256 h 6858000"/>
              <a:gd name="connsiteX166-10511" fmla="*/ 5986207 w 6128435"/>
              <a:gd name="connsiteY166-10512" fmla="*/ 6695855 h 6858000"/>
              <a:gd name="connsiteX167-10513" fmla="*/ 5979428 w 6128435"/>
              <a:gd name="connsiteY167-10514" fmla="*/ 6754678 h 6858000"/>
              <a:gd name="connsiteX168-10515" fmla="*/ 5983398 w 6128435"/>
              <a:gd name="connsiteY168-10516" fmla="*/ 6778641 h 6858000"/>
              <a:gd name="connsiteX169-10517" fmla="*/ 5984543 w 6128435"/>
              <a:gd name="connsiteY169-10518" fmla="*/ 6811016 h 6858000"/>
              <a:gd name="connsiteX170-10519" fmla="*/ 5981802 w 6128435"/>
              <a:gd name="connsiteY170-10520" fmla="*/ 6838578 h 6858000"/>
              <a:gd name="connsiteX171-10521" fmla="*/ 5979671 w 6128435"/>
              <a:gd name="connsiteY171-10522" fmla="*/ 6858000 h 6858000"/>
              <a:gd name="connsiteX172-10523" fmla="*/ 0 w 6128435"/>
              <a:gd name="connsiteY172-10524" fmla="*/ 6858000 h 6858000"/>
              <a:gd name="connsiteX173-10525" fmla="*/ 0 w 6128435"/>
              <a:gd name="connsiteY173-10526" fmla="*/ 0 h 6858000"/>
              <a:gd name="connsiteX0-10527" fmla="*/ 0 w 6128435"/>
              <a:gd name="connsiteY0-10528" fmla="*/ 0 h 6858000"/>
              <a:gd name="connsiteX1-10529" fmla="*/ 4965888 w 6128435"/>
              <a:gd name="connsiteY1-10530" fmla="*/ 0 h 6858000"/>
              <a:gd name="connsiteX2-10531" fmla="*/ 4967767 w 6128435"/>
              <a:gd name="connsiteY2-10532" fmla="*/ 7930 h 6858000"/>
              <a:gd name="connsiteX3-10533" fmla="*/ 4979444 w 6128435"/>
              <a:gd name="connsiteY3-10534" fmla="*/ 43921 h 6858000"/>
              <a:gd name="connsiteX4-10535" fmla="*/ 5021173 w 6128435"/>
              <a:gd name="connsiteY4-10536" fmla="*/ 123738 h 6858000"/>
              <a:gd name="connsiteX5-10537" fmla="*/ 5075458 w 6128435"/>
              <a:gd name="connsiteY5-10538" fmla="*/ 264355 h 6858000"/>
              <a:gd name="connsiteX6-10539" fmla="*/ 5081175 w 6128435"/>
              <a:gd name="connsiteY6-10540" fmla="*/ 277448 h 6858000"/>
              <a:gd name="connsiteX7-10541" fmla="*/ 5097011 w 6128435"/>
              <a:gd name="connsiteY7-10542" fmla="*/ 355616 h 6858000"/>
              <a:gd name="connsiteX8-10543" fmla="*/ 5130982 w 6128435"/>
              <a:gd name="connsiteY8-10544" fmla="*/ 412030 h 6858000"/>
              <a:gd name="connsiteX9-10545" fmla="*/ 5153000 w 6128435"/>
              <a:gd name="connsiteY9-10546" fmla="*/ 507134 h 6858000"/>
              <a:gd name="connsiteX10-10547" fmla="*/ 5171282 w 6128435"/>
              <a:gd name="connsiteY10-10548" fmla="*/ 602071 h 6858000"/>
              <a:gd name="connsiteX11-10549" fmla="*/ 5176196 w 6128435"/>
              <a:gd name="connsiteY11-10550" fmla="*/ 636822 h 6858000"/>
              <a:gd name="connsiteX12-10551" fmla="*/ 5201957 w 6128435"/>
              <a:gd name="connsiteY12-10552" fmla="*/ 736835 h 6858000"/>
              <a:gd name="connsiteX13-10553" fmla="*/ 5185452 w 6128435"/>
              <a:gd name="connsiteY13-10554" fmla="*/ 745392 h 6858000"/>
              <a:gd name="connsiteX14-10555" fmla="*/ 5189051 w 6128435"/>
              <a:gd name="connsiteY14-10556" fmla="*/ 782518 h 6858000"/>
              <a:gd name="connsiteX15-10557" fmla="*/ 5210428 w 6128435"/>
              <a:gd name="connsiteY15-10558" fmla="*/ 815772 h 6858000"/>
              <a:gd name="connsiteX16-10559" fmla="*/ 5221088 w 6128435"/>
              <a:gd name="connsiteY16-10560" fmla="*/ 860193 h 6858000"/>
              <a:gd name="connsiteX17-10561" fmla="*/ 5227653 w 6128435"/>
              <a:gd name="connsiteY17-10562" fmla="*/ 886709 h 6858000"/>
              <a:gd name="connsiteX18-10563" fmla="*/ 5230806 w 6128435"/>
              <a:gd name="connsiteY18-10564" fmla="*/ 961354 h 6858000"/>
              <a:gd name="connsiteX19-10565" fmla="*/ 5201018 w 6128435"/>
              <a:gd name="connsiteY19-10566" fmla="*/ 1095027 h 6858000"/>
              <a:gd name="connsiteX20-10567" fmla="*/ 5202153 w 6128435"/>
              <a:gd name="connsiteY20-10568" fmla="*/ 1133224 h 6858000"/>
              <a:gd name="connsiteX21-10569" fmla="*/ 5207370 w 6128435"/>
              <a:gd name="connsiteY21-10570" fmla="*/ 1138097 h 6858000"/>
              <a:gd name="connsiteX22-10571" fmla="*/ 5189234 w 6128435"/>
              <a:gd name="connsiteY22-10572" fmla="*/ 1193495 h 6858000"/>
              <a:gd name="connsiteX23-10573" fmla="*/ 5202769 w 6128435"/>
              <a:gd name="connsiteY23-10574" fmla="*/ 1269450 h 6858000"/>
              <a:gd name="connsiteX24-10575" fmla="*/ 5225968 w 6128435"/>
              <a:gd name="connsiteY24-10576" fmla="*/ 1357994 h 6858000"/>
              <a:gd name="connsiteX25-10577" fmla="*/ 5233819 w 6128435"/>
              <a:gd name="connsiteY25-10578" fmla="*/ 1380922 h 6858000"/>
              <a:gd name="connsiteX26-10579" fmla="*/ 5237226 w 6128435"/>
              <a:gd name="connsiteY26-10580" fmla="*/ 1441327 h 6858000"/>
              <a:gd name="connsiteX27-10581" fmla="*/ 5244434 w 6128435"/>
              <a:gd name="connsiteY27-10582" fmla="*/ 1580810 h 6858000"/>
              <a:gd name="connsiteX28-10583" fmla="*/ 5251453 w 6128435"/>
              <a:gd name="connsiteY28-10584" fmla="*/ 1583934 h 6858000"/>
              <a:gd name="connsiteX29-10585" fmla="*/ 5253136 w 6128435"/>
              <a:gd name="connsiteY29-10586" fmla="*/ 1595457 h 6858000"/>
              <a:gd name="connsiteX30-10587" fmla="*/ 5254863 w 6128435"/>
              <a:gd name="connsiteY30-10588" fmla="*/ 1598311 h 6858000"/>
              <a:gd name="connsiteX31-10589" fmla="*/ 5263491 w 6128435"/>
              <a:gd name="connsiteY31-10590" fmla="*/ 1642938 h 6858000"/>
              <a:gd name="connsiteX32-10591" fmla="*/ 5261314 w 6128435"/>
              <a:gd name="connsiteY32-10592" fmla="*/ 1689177 h 6858000"/>
              <a:gd name="connsiteX33-10593" fmla="*/ 5259788 w 6128435"/>
              <a:gd name="connsiteY33-10594" fmla="*/ 1768516 h 6858000"/>
              <a:gd name="connsiteX34-10595" fmla="*/ 5272526 w 6128435"/>
              <a:gd name="connsiteY34-10596" fmla="*/ 1936940 h 6858000"/>
              <a:gd name="connsiteX35-10597" fmla="*/ 5252592 w 6128435"/>
              <a:gd name="connsiteY35-10598" fmla="*/ 2092210 h 6858000"/>
              <a:gd name="connsiteX36-10599" fmla="*/ 5264303 w 6128435"/>
              <a:gd name="connsiteY36-10600" fmla="*/ 2225157 h 6858000"/>
              <a:gd name="connsiteX37-10601" fmla="*/ 5254949 w 6128435"/>
              <a:gd name="connsiteY37-10602" fmla="*/ 2236160 h 6858000"/>
              <a:gd name="connsiteX38-10603" fmla="*/ 5250104 w 6128435"/>
              <a:gd name="connsiteY38-10604" fmla="*/ 2249166 h 6858000"/>
              <a:gd name="connsiteX39-10605" fmla="*/ 5251214 w 6128435"/>
              <a:gd name="connsiteY39-10606" fmla="*/ 2250944 h 6858000"/>
              <a:gd name="connsiteX40-10607" fmla="*/ 5250644 w 6128435"/>
              <a:gd name="connsiteY40-10608" fmla="*/ 2266619 h 6858000"/>
              <a:gd name="connsiteX41-10609" fmla="*/ 5247111 w 6128435"/>
              <a:gd name="connsiteY41-10610" fmla="*/ 2269679 h 6858000"/>
              <a:gd name="connsiteX42-10611" fmla="*/ 5245653 w 6128435"/>
              <a:gd name="connsiteY42-10612" fmla="*/ 2280317 h 6858000"/>
              <a:gd name="connsiteX43-10613" fmla="*/ 5239901 w 6128435"/>
              <a:gd name="connsiteY43-10614" fmla="*/ 2300961 h 6858000"/>
              <a:gd name="connsiteX44-10615" fmla="*/ 5293877 w 6128435"/>
              <a:gd name="connsiteY44-10616" fmla="*/ 2368649 h 6858000"/>
              <a:gd name="connsiteX45-10617" fmla="*/ 5311338 w 6128435"/>
              <a:gd name="connsiteY45-10618" fmla="*/ 2404034 h 6858000"/>
              <a:gd name="connsiteX46-10619" fmla="*/ 5192511 w 6128435"/>
              <a:gd name="connsiteY46-10620" fmla="*/ 2549199 h 6858000"/>
              <a:gd name="connsiteX47-10621" fmla="*/ 5307538 w 6128435"/>
              <a:gd name="connsiteY47-10622" fmla="*/ 2514685 h 6858000"/>
              <a:gd name="connsiteX48-10623" fmla="*/ 5337604 w 6128435"/>
              <a:gd name="connsiteY48-10624" fmla="*/ 2597632 h 6858000"/>
              <a:gd name="connsiteX49-10625" fmla="*/ 5407503 w 6128435"/>
              <a:gd name="connsiteY49-10626" fmla="*/ 2786290 h 6858000"/>
              <a:gd name="connsiteX50-10627" fmla="*/ 5407356 w 6128435"/>
              <a:gd name="connsiteY50-10628" fmla="*/ 2787545 h 6858000"/>
              <a:gd name="connsiteX51-10629" fmla="*/ 5411130 w 6128435"/>
              <a:gd name="connsiteY51-10630" fmla="*/ 2788640 h 6858000"/>
              <a:gd name="connsiteX52-10631" fmla="*/ 5416439 w 6128435"/>
              <a:gd name="connsiteY52-10632" fmla="*/ 2805666 h 6858000"/>
              <a:gd name="connsiteX53-10633" fmla="*/ 5416589 w 6128435"/>
              <a:gd name="connsiteY53-10634" fmla="*/ 2810822 h 6858000"/>
              <a:gd name="connsiteX54-10635" fmla="*/ 5418542 w 6128435"/>
              <a:gd name="connsiteY54-10636" fmla="*/ 2817745 h 6858000"/>
              <a:gd name="connsiteX55-10637" fmla="*/ 5418847 w 6128435"/>
              <a:gd name="connsiteY55-10638" fmla="*/ 2817825 h 6858000"/>
              <a:gd name="connsiteX56-10639" fmla="*/ 5423364 w 6128435"/>
              <a:gd name="connsiteY56-10640" fmla="*/ 2858292 h 6858000"/>
              <a:gd name="connsiteX57-10641" fmla="*/ 5479298 w 6128435"/>
              <a:gd name="connsiteY57-10642" fmla="*/ 2947791 h 6858000"/>
              <a:gd name="connsiteX58-10643" fmla="*/ 5481770 w 6128435"/>
              <a:gd name="connsiteY58-10644" fmla="*/ 2951352 h 6858000"/>
              <a:gd name="connsiteX59-10645" fmla="*/ 5481013 w 6128435"/>
              <a:gd name="connsiteY59-10646" fmla="*/ 2973461 h 6858000"/>
              <a:gd name="connsiteX60-10647" fmla="*/ 5482045 w 6128435"/>
              <a:gd name="connsiteY60-10648" fmla="*/ 2984371 h 6858000"/>
              <a:gd name="connsiteX61-10649" fmla="*/ 5479405 w 6128435"/>
              <a:gd name="connsiteY61-10650" fmla="*/ 2988507 h 6858000"/>
              <a:gd name="connsiteX62-10651" fmla="*/ 5482415 w 6128435"/>
              <a:gd name="connsiteY62-10652" fmla="*/ 3004079 h 6858000"/>
              <a:gd name="connsiteX63-10653" fmla="*/ 5483865 w 6128435"/>
              <a:gd name="connsiteY63-10654" fmla="*/ 3005467 h 6858000"/>
              <a:gd name="connsiteX64-10655" fmla="*/ 5482236 w 6128435"/>
              <a:gd name="connsiteY64-10656" fmla="*/ 3019791 h 6858000"/>
              <a:gd name="connsiteX65-10657" fmla="*/ 5475895 w 6128435"/>
              <a:gd name="connsiteY65-10658" fmla="*/ 3033578 h 6858000"/>
              <a:gd name="connsiteX66-10659" fmla="*/ 5477595 w 6128435"/>
              <a:gd name="connsiteY66-10660" fmla="*/ 3250534 h 6858000"/>
              <a:gd name="connsiteX67-10661" fmla="*/ 5532836 w 6128435"/>
              <a:gd name="connsiteY67-10662" fmla="*/ 3353840 h 6858000"/>
              <a:gd name="connsiteX68-10663" fmla="*/ 5561229 w 6128435"/>
              <a:gd name="connsiteY68-10664" fmla="*/ 3395784 h 6858000"/>
              <a:gd name="connsiteX69-10665" fmla="*/ 5589758 w 6128435"/>
              <a:gd name="connsiteY69-10666" fmla="*/ 3506453 h 6858000"/>
              <a:gd name="connsiteX70-10667" fmla="*/ 5596144 w 6128435"/>
              <a:gd name="connsiteY70-10668" fmla="*/ 3534624 h 6858000"/>
              <a:gd name="connsiteX71-10669" fmla="*/ 5597750 w 6128435"/>
              <a:gd name="connsiteY71-10670" fmla="*/ 3534129 h 6858000"/>
              <a:gd name="connsiteX72-10671" fmla="*/ 5599700 w 6128435"/>
              <a:gd name="connsiteY72-10672" fmla="*/ 3547221 h 6858000"/>
              <a:gd name="connsiteX73-10673" fmla="*/ 5615031 w 6128435"/>
              <a:gd name="connsiteY73-10674" fmla="*/ 3557482 h 6858000"/>
              <a:gd name="connsiteX74-10675" fmla="*/ 5618377 w 6128435"/>
              <a:gd name="connsiteY74-10676" fmla="*/ 3588431 h 6858000"/>
              <a:gd name="connsiteX75-10677" fmla="*/ 5612155 w 6128435"/>
              <a:gd name="connsiteY75-10678" fmla="*/ 3589869 h 6858000"/>
              <a:gd name="connsiteX76-10679" fmla="*/ 5620843 w 6128435"/>
              <a:gd name="connsiteY76-10680" fmla="*/ 3606745 h 6858000"/>
              <a:gd name="connsiteX77-10681" fmla="*/ 5655472 w 6128435"/>
              <a:gd name="connsiteY77-10682" fmla="*/ 3678877 h 6858000"/>
              <a:gd name="connsiteX78-10683" fmla="*/ 5680448 w 6128435"/>
              <a:gd name="connsiteY78-10684" fmla="*/ 3717760 h 6858000"/>
              <a:gd name="connsiteX79-10685" fmla="*/ 5683015 w 6128435"/>
              <a:gd name="connsiteY79-10686" fmla="*/ 3762025 h 6858000"/>
              <a:gd name="connsiteX80-10687" fmla="*/ 5696643 w 6128435"/>
              <a:gd name="connsiteY80-10688" fmla="*/ 3773888 h 6858000"/>
              <a:gd name="connsiteX81-10689" fmla="*/ 5699203 w 6128435"/>
              <a:gd name="connsiteY81-10690" fmla="*/ 3775823 h 6858000"/>
              <a:gd name="connsiteX82-10691" fmla="*/ 5704824 w 6128435"/>
              <a:gd name="connsiteY82-10692" fmla="*/ 3785966 h 6858000"/>
              <a:gd name="connsiteX83-10693" fmla="*/ 5712204 w 6128435"/>
              <a:gd name="connsiteY83-10694" fmla="*/ 3785830 h 6858000"/>
              <a:gd name="connsiteX84-10695" fmla="*/ 5724816 w 6128435"/>
              <a:gd name="connsiteY84-10696" fmla="*/ 3798949 h 6858000"/>
              <a:gd name="connsiteX85-10697" fmla="*/ 5733539 w 6128435"/>
              <a:gd name="connsiteY85-10698" fmla="*/ 3818457 h 6858000"/>
              <a:gd name="connsiteX86-10699" fmla="*/ 5768491 w 6128435"/>
              <a:gd name="connsiteY86-10700" fmla="*/ 3914399 h 6858000"/>
              <a:gd name="connsiteX87-10701" fmla="*/ 5793123 w 6128435"/>
              <a:gd name="connsiteY87-10702" fmla="*/ 3969952 h 6858000"/>
              <a:gd name="connsiteX88-10703" fmla="*/ 5808321 w 6128435"/>
              <a:gd name="connsiteY88-10704" fmla="*/ 3988153 h 6858000"/>
              <a:gd name="connsiteX89-10705" fmla="*/ 5825621 w 6128435"/>
              <a:gd name="connsiteY89-10706" fmla="*/ 4015525 h 6858000"/>
              <a:gd name="connsiteX90-10707" fmla="*/ 5860672 w 6128435"/>
              <a:gd name="connsiteY90-10708" fmla="*/ 4061579 h 6858000"/>
              <a:gd name="connsiteX91-10709" fmla="*/ 5872173 w 6128435"/>
              <a:gd name="connsiteY91-10710" fmla="*/ 4088497 h 6858000"/>
              <a:gd name="connsiteX92-10711" fmla="*/ 5883705 w 6128435"/>
              <a:gd name="connsiteY92-10712" fmla="*/ 4101899 h 6858000"/>
              <a:gd name="connsiteX93-10713" fmla="*/ 5885314 w 6128435"/>
              <a:gd name="connsiteY93-10714" fmla="*/ 4108387 h 6858000"/>
              <a:gd name="connsiteX94-10715" fmla="*/ 5894095 w 6128435"/>
              <a:gd name="connsiteY94-10716" fmla="*/ 4128857 h 6858000"/>
              <a:gd name="connsiteX95-10717" fmla="*/ 5898339 w 6128435"/>
              <a:gd name="connsiteY95-10718" fmla="*/ 4140800 h 6858000"/>
              <a:gd name="connsiteX96-10719" fmla="*/ 5899734 w 6128435"/>
              <a:gd name="connsiteY96-10720" fmla="*/ 4145632 h 6858000"/>
              <a:gd name="connsiteX97-10721" fmla="*/ 5897098 w 6128435"/>
              <a:gd name="connsiteY97-10722" fmla="*/ 4157819 h 6858000"/>
              <a:gd name="connsiteX98-10723" fmla="*/ 5903513 w 6128435"/>
              <a:gd name="connsiteY98-10724" fmla="*/ 4187661 h 6858000"/>
              <a:gd name="connsiteX99-10725" fmla="*/ 5917114 w 6128435"/>
              <a:gd name="connsiteY99-10726" fmla="*/ 4213096 h 6858000"/>
              <a:gd name="connsiteX100-10727" fmla="*/ 5921153 w 6128435"/>
              <a:gd name="connsiteY100-10728" fmla="*/ 4236222 h 6858000"/>
              <a:gd name="connsiteX101-10729" fmla="*/ 5924233 w 6128435"/>
              <a:gd name="connsiteY101-10730" fmla="*/ 4242060 h 6858000"/>
              <a:gd name="connsiteX102-10731" fmla="*/ 5928910 w 6128435"/>
              <a:gd name="connsiteY102-10732" fmla="*/ 4300973 h 6858000"/>
              <a:gd name="connsiteX103-10733" fmla="*/ 5939320 w 6128435"/>
              <a:gd name="connsiteY103-10734" fmla="*/ 4340435 h 6858000"/>
              <a:gd name="connsiteX104-10735" fmla="*/ 5946705 w 6128435"/>
              <a:gd name="connsiteY104-10736" fmla="*/ 4428051 h 6858000"/>
              <a:gd name="connsiteX105-10737" fmla="*/ 5949261 w 6128435"/>
              <a:gd name="connsiteY105-10738" fmla="*/ 4449185 h 6858000"/>
              <a:gd name="connsiteX106-10739" fmla="*/ 5957504 w 6128435"/>
              <a:gd name="connsiteY106-10740" fmla="*/ 4465911 h 6858000"/>
              <a:gd name="connsiteX107-10741" fmla="*/ 5964689 w 6128435"/>
              <a:gd name="connsiteY107-10742" fmla="*/ 4468532 h 6858000"/>
              <a:gd name="connsiteX108-10743" fmla="*/ 5967062 w 6128435"/>
              <a:gd name="connsiteY108-10744" fmla="*/ 4479923 h 6858000"/>
              <a:gd name="connsiteX109-10745" fmla="*/ 5968960 w 6128435"/>
              <a:gd name="connsiteY109-10746" fmla="*/ 4482655 h 6858000"/>
              <a:gd name="connsiteX110-10747" fmla="*/ 5978567 w 6128435"/>
              <a:gd name="connsiteY110-10748" fmla="*/ 4498605 h 6858000"/>
              <a:gd name="connsiteX111-10749" fmla="*/ 5980106 w 6128435"/>
              <a:gd name="connsiteY111-10750" fmla="*/ 4585087 h 6858000"/>
              <a:gd name="connsiteX112-10751" fmla="*/ 5998138 w 6128435"/>
              <a:gd name="connsiteY112-10752" fmla="*/ 4697518 h 6858000"/>
              <a:gd name="connsiteX113-10753" fmla="*/ 6013516 w 6128435"/>
              <a:gd name="connsiteY113-10754" fmla="*/ 4786619 h 6858000"/>
              <a:gd name="connsiteX114-10755" fmla="*/ 6025404 w 6128435"/>
              <a:gd name="connsiteY114-10756" fmla="*/ 4858148 h 6858000"/>
              <a:gd name="connsiteX115-10757" fmla="*/ 6007749 w 6128435"/>
              <a:gd name="connsiteY115-10758" fmla="*/ 4964715 h 6858000"/>
              <a:gd name="connsiteX116-10759" fmla="*/ 6005269 w 6128435"/>
              <a:gd name="connsiteY116-10760" fmla="*/ 5150567 h 6858000"/>
              <a:gd name="connsiteX117-10761" fmla="*/ 6001127 w 6128435"/>
              <a:gd name="connsiteY117-10762" fmla="*/ 5164609 h 6858000"/>
              <a:gd name="connsiteX118-10763" fmla="*/ 5996647 w 6128435"/>
              <a:gd name="connsiteY118-10764" fmla="*/ 5185640 h 6858000"/>
              <a:gd name="connsiteX119-10765" fmla="*/ 5998514 w 6128435"/>
              <a:gd name="connsiteY119-10766" fmla="*/ 5189673 h 6858000"/>
              <a:gd name="connsiteX120-10767" fmla="*/ 5995970 w 6128435"/>
              <a:gd name="connsiteY120-10768" fmla="*/ 5221547 h 6858000"/>
              <a:gd name="connsiteX121-10769" fmla="*/ 5997218 w 6128435"/>
              <a:gd name="connsiteY121-10770" fmla="*/ 5222031 h 6858000"/>
              <a:gd name="connsiteX122-10771" fmla="*/ 6002116 w 6128435"/>
              <a:gd name="connsiteY122-10772" fmla="*/ 5231223 h 6858000"/>
              <a:gd name="connsiteX123-10773" fmla="*/ 6008541 w 6128435"/>
              <a:gd name="connsiteY123-10774" fmla="*/ 5248680 h 6858000"/>
              <a:gd name="connsiteX124-10775" fmla="*/ 6039260 w 6128435"/>
              <a:gd name="connsiteY124-10776" fmla="*/ 5289518 h 6858000"/>
              <a:gd name="connsiteX125-10777" fmla="*/ 6036748 w 6128435"/>
              <a:gd name="connsiteY125-10778" fmla="*/ 5322752 h 6858000"/>
              <a:gd name="connsiteX126-10779" fmla="*/ 6036943 w 6128435"/>
              <a:gd name="connsiteY126-10780" fmla="*/ 5329480 h 6858000"/>
              <a:gd name="connsiteX127-10781" fmla="*/ 6037236 w 6128435"/>
              <a:gd name="connsiteY127-10782" fmla="*/ 5329634 h 6858000"/>
              <a:gd name="connsiteX128-10783" fmla="*/ 6038019 w 6128435"/>
              <a:gd name="connsiteY128-10784" fmla="*/ 5336764 h 6858000"/>
              <a:gd name="connsiteX129-10785" fmla="*/ 6037298 w 6128435"/>
              <a:gd name="connsiteY129-10786" fmla="*/ 5341753 h 6858000"/>
              <a:gd name="connsiteX130-10787" fmla="*/ 6037677 w 6128435"/>
              <a:gd name="connsiteY130-10788" fmla="*/ 5354807 h 6858000"/>
              <a:gd name="connsiteX131-10789" fmla="*/ 6039728 w 6128435"/>
              <a:gd name="connsiteY131-10790" fmla="*/ 5359416 h 6858000"/>
              <a:gd name="connsiteX132-10791" fmla="*/ 6043311 w 6128435"/>
              <a:gd name="connsiteY132-10792" fmla="*/ 5361407 h 6858000"/>
              <a:gd name="connsiteX133-10793" fmla="*/ 6042954 w 6128435"/>
              <a:gd name="connsiteY133-10794" fmla="*/ 5362576 h 6858000"/>
              <a:gd name="connsiteX134-10795" fmla="*/ 6053435 w 6128435"/>
              <a:gd name="connsiteY134-10796" fmla="*/ 5387547 h 6858000"/>
              <a:gd name="connsiteX135-10797" fmla="*/ 6065933 w 6128435"/>
              <a:gd name="connsiteY135-10798" fmla="*/ 5443002 h 6858000"/>
              <a:gd name="connsiteX136-10799" fmla="*/ 6068640 w 6128435"/>
              <a:gd name="connsiteY136-10800" fmla="*/ 5474503 h 6858000"/>
              <a:gd name="connsiteX137-10801" fmla="*/ 6080922 w 6128435"/>
              <a:gd name="connsiteY137-10802" fmla="*/ 5561070 h 6858000"/>
              <a:gd name="connsiteX138-10803" fmla="*/ 6096949 w 6128435"/>
              <a:gd name="connsiteY138-10804" fmla="*/ 5648179 h 6858000"/>
              <a:gd name="connsiteX139-10805" fmla="*/ 6125703 w 6128435"/>
              <a:gd name="connsiteY139-10806" fmla="*/ 5692894 h 6858000"/>
              <a:gd name="connsiteX140-10807" fmla="*/ 6126670 w 6128435"/>
              <a:gd name="connsiteY140-10808" fmla="*/ 5697882 h 6858000"/>
              <a:gd name="connsiteX141-10809" fmla="*/ 6124061 w 6128435"/>
              <a:gd name="connsiteY141-10810" fmla="*/ 5710294 h 6858000"/>
              <a:gd name="connsiteX142-10811" fmla="*/ 6122213 w 6128435"/>
              <a:gd name="connsiteY142-10812" fmla="*/ 5714762 h 6858000"/>
              <a:gd name="connsiteX143-10813" fmla="*/ 6121353 w 6128435"/>
              <a:gd name="connsiteY143-10814" fmla="*/ 5721725 h 6858000"/>
              <a:gd name="connsiteX144-10815" fmla="*/ 6121607 w 6128435"/>
              <a:gd name="connsiteY144-10816" fmla="*/ 5721959 h 6858000"/>
              <a:gd name="connsiteX145-10817" fmla="*/ 6120262 w 6128435"/>
              <a:gd name="connsiteY145-10818" fmla="*/ 5728358 h 6858000"/>
              <a:gd name="connsiteX146-10819" fmla="*/ 6110194 w 6128435"/>
              <a:gd name="connsiteY146-10820" fmla="*/ 5758853 h 6858000"/>
              <a:gd name="connsiteX147-10821" fmla="*/ 6127519 w 6128435"/>
              <a:gd name="connsiteY147-10822" fmla="*/ 5865775 h 6858000"/>
              <a:gd name="connsiteX148-10823" fmla="*/ 6128435 w 6128435"/>
              <a:gd name="connsiteY148-10824" fmla="*/ 5870164 h 6858000"/>
              <a:gd name="connsiteX149-10825" fmla="*/ 6119217 w 6128435"/>
              <a:gd name="connsiteY149-10826" fmla="*/ 5888542 h 6858000"/>
              <a:gd name="connsiteX150-10827" fmla="*/ 6115966 w 6128435"/>
              <a:gd name="connsiteY150-10828" fmla="*/ 5898387 h 6858000"/>
              <a:gd name="connsiteX151-10829" fmla="*/ 6111924 w 6128435"/>
              <a:gd name="connsiteY151-10830" fmla="*/ 5900444 h 6858000"/>
              <a:gd name="connsiteX152-10831" fmla="*/ 6108716 w 6128435"/>
              <a:gd name="connsiteY152-10832" fmla="*/ 5915345 h 6858000"/>
              <a:gd name="connsiteX153-10833" fmla="*/ 6109524 w 6128435"/>
              <a:gd name="connsiteY153-10834" fmla="*/ 5917328 h 6858000"/>
              <a:gd name="connsiteX154-10835" fmla="*/ 6102493 w 6128435"/>
              <a:gd name="connsiteY154-10836" fmla="*/ 5928602 h 6858000"/>
              <a:gd name="connsiteX155-10837" fmla="*/ 6056863 w 6128435"/>
              <a:gd name="connsiteY155-10838" fmla="*/ 6000643 h 6858000"/>
              <a:gd name="connsiteX156-10839" fmla="*/ 6045436 w 6128435"/>
              <a:gd name="connsiteY156-10840" fmla="*/ 6124480 h 6858000"/>
              <a:gd name="connsiteX157-10841" fmla="*/ 6030489 w 6128435"/>
              <a:gd name="connsiteY157-10842" fmla="*/ 6317666 h 6858000"/>
              <a:gd name="connsiteX158-10843" fmla="*/ 6007492 w 6128435"/>
              <a:gd name="connsiteY158-10844" fmla="*/ 6440818 h 6858000"/>
              <a:gd name="connsiteX159-10845" fmla="*/ 6009467 w 6128435"/>
              <a:gd name="connsiteY159-10846" fmla="*/ 6487076 h 6858000"/>
              <a:gd name="connsiteX160-10847" fmla="*/ 5995064 w 6128435"/>
              <a:gd name="connsiteY160-10848" fmla="*/ 6540791 h 6858000"/>
              <a:gd name="connsiteX161-10849" fmla="*/ 5996309 w 6128435"/>
              <a:gd name="connsiteY161-10850" fmla="*/ 6543961 h 6858000"/>
              <a:gd name="connsiteX162-10851" fmla="*/ 5996048 w 6128435"/>
              <a:gd name="connsiteY162-10852" fmla="*/ 6555444 h 6858000"/>
              <a:gd name="connsiteX163-10853" fmla="*/ 6002524 w 6128435"/>
              <a:gd name="connsiteY163-10854" fmla="*/ 6560188 h 6858000"/>
              <a:gd name="connsiteX164-10855" fmla="*/ 6006823 w 6128435"/>
              <a:gd name="connsiteY164-10856" fmla="*/ 6578546 h 6858000"/>
              <a:gd name="connsiteX165-10857" fmla="*/ 6004510 w 6128435"/>
              <a:gd name="connsiteY165-10858" fmla="*/ 6599256 h 6858000"/>
              <a:gd name="connsiteX166-10859" fmla="*/ 5986207 w 6128435"/>
              <a:gd name="connsiteY166-10860" fmla="*/ 6695855 h 6858000"/>
              <a:gd name="connsiteX167-10861" fmla="*/ 5979428 w 6128435"/>
              <a:gd name="connsiteY167-10862" fmla="*/ 6754678 h 6858000"/>
              <a:gd name="connsiteX168-10863" fmla="*/ 5983398 w 6128435"/>
              <a:gd name="connsiteY168-10864" fmla="*/ 6778641 h 6858000"/>
              <a:gd name="connsiteX169-10865" fmla="*/ 5984543 w 6128435"/>
              <a:gd name="connsiteY169-10866" fmla="*/ 6811016 h 6858000"/>
              <a:gd name="connsiteX170-10867" fmla="*/ 5981802 w 6128435"/>
              <a:gd name="connsiteY170-10868" fmla="*/ 6838578 h 6858000"/>
              <a:gd name="connsiteX171-10869" fmla="*/ 5979671 w 6128435"/>
              <a:gd name="connsiteY171-10870" fmla="*/ 6858000 h 6858000"/>
              <a:gd name="connsiteX172-10871" fmla="*/ 0 w 6128435"/>
              <a:gd name="connsiteY172-10872" fmla="*/ 6858000 h 6858000"/>
              <a:gd name="connsiteX173-10873" fmla="*/ 0 w 6128435"/>
              <a:gd name="connsiteY173-10874" fmla="*/ 0 h 6858000"/>
              <a:gd name="connsiteX0-10875" fmla="*/ 0 w 6128435"/>
              <a:gd name="connsiteY0-10876" fmla="*/ 0 h 6858000"/>
              <a:gd name="connsiteX1-10877" fmla="*/ 4965888 w 6128435"/>
              <a:gd name="connsiteY1-10878" fmla="*/ 0 h 6858000"/>
              <a:gd name="connsiteX2-10879" fmla="*/ 4967767 w 6128435"/>
              <a:gd name="connsiteY2-10880" fmla="*/ 7930 h 6858000"/>
              <a:gd name="connsiteX3-10881" fmla="*/ 4979444 w 6128435"/>
              <a:gd name="connsiteY3-10882" fmla="*/ 43921 h 6858000"/>
              <a:gd name="connsiteX4-10883" fmla="*/ 5021173 w 6128435"/>
              <a:gd name="connsiteY4-10884" fmla="*/ 123738 h 6858000"/>
              <a:gd name="connsiteX5-10885" fmla="*/ 5075458 w 6128435"/>
              <a:gd name="connsiteY5-10886" fmla="*/ 264355 h 6858000"/>
              <a:gd name="connsiteX6-10887" fmla="*/ 5081175 w 6128435"/>
              <a:gd name="connsiteY6-10888" fmla="*/ 277448 h 6858000"/>
              <a:gd name="connsiteX7-10889" fmla="*/ 5097011 w 6128435"/>
              <a:gd name="connsiteY7-10890" fmla="*/ 355616 h 6858000"/>
              <a:gd name="connsiteX8-10891" fmla="*/ 5130982 w 6128435"/>
              <a:gd name="connsiteY8-10892" fmla="*/ 412030 h 6858000"/>
              <a:gd name="connsiteX9-10893" fmla="*/ 5153000 w 6128435"/>
              <a:gd name="connsiteY9-10894" fmla="*/ 507134 h 6858000"/>
              <a:gd name="connsiteX10-10895" fmla="*/ 5171282 w 6128435"/>
              <a:gd name="connsiteY10-10896" fmla="*/ 602071 h 6858000"/>
              <a:gd name="connsiteX11-10897" fmla="*/ 5176196 w 6128435"/>
              <a:gd name="connsiteY11-10898" fmla="*/ 636822 h 6858000"/>
              <a:gd name="connsiteX12-10899" fmla="*/ 5201957 w 6128435"/>
              <a:gd name="connsiteY12-10900" fmla="*/ 736835 h 6858000"/>
              <a:gd name="connsiteX13-10901" fmla="*/ 5185452 w 6128435"/>
              <a:gd name="connsiteY13-10902" fmla="*/ 745392 h 6858000"/>
              <a:gd name="connsiteX14-10903" fmla="*/ 5189051 w 6128435"/>
              <a:gd name="connsiteY14-10904" fmla="*/ 782518 h 6858000"/>
              <a:gd name="connsiteX15-10905" fmla="*/ 5210428 w 6128435"/>
              <a:gd name="connsiteY15-10906" fmla="*/ 815772 h 6858000"/>
              <a:gd name="connsiteX16-10907" fmla="*/ 5221088 w 6128435"/>
              <a:gd name="connsiteY16-10908" fmla="*/ 860193 h 6858000"/>
              <a:gd name="connsiteX17-10909" fmla="*/ 5227653 w 6128435"/>
              <a:gd name="connsiteY17-10910" fmla="*/ 886709 h 6858000"/>
              <a:gd name="connsiteX18-10911" fmla="*/ 5230806 w 6128435"/>
              <a:gd name="connsiteY18-10912" fmla="*/ 961354 h 6858000"/>
              <a:gd name="connsiteX19-10913" fmla="*/ 5201018 w 6128435"/>
              <a:gd name="connsiteY19-10914" fmla="*/ 1095027 h 6858000"/>
              <a:gd name="connsiteX20-10915" fmla="*/ 5202153 w 6128435"/>
              <a:gd name="connsiteY20-10916" fmla="*/ 1133224 h 6858000"/>
              <a:gd name="connsiteX21-10917" fmla="*/ 5207370 w 6128435"/>
              <a:gd name="connsiteY21-10918" fmla="*/ 1138097 h 6858000"/>
              <a:gd name="connsiteX22-10919" fmla="*/ 5189234 w 6128435"/>
              <a:gd name="connsiteY22-10920" fmla="*/ 1193495 h 6858000"/>
              <a:gd name="connsiteX23-10921" fmla="*/ 5202769 w 6128435"/>
              <a:gd name="connsiteY23-10922" fmla="*/ 1269450 h 6858000"/>
              <a:gd name="connsiteX24-10923" fmla="*/ 5225968 w 6128435"/>
              <a:gd name="connsiteY24-10924" fmla="*/ 1357994 h 6858000"/>
              <a:gd name="connsiteX25-10925" fmla="*/ 5233819 w 6128435"/>
              <a:gd name="connsiteY25-10926" fmla="*/ 1380922 h 6858000"/>
              <a:gd name="connsiteX26-10927" fmla="*/ 5237226 w 6128435"/>
              <a:gd name="connsiteY26-10928" fmla="*/ 1441327 h 6858000"/>
              <a:gd name="connsiteX27-10929" fmla="*/ 5244434 w 6128435"/>
              <a:gd name="connsiteY27-10930" fmla="*/ 1580810 h 6858000"/>
              <a:gd name="connsiteX28-10931" fmla="*/ 5251453 w 6128435"/>
              <a:gd name="connsiteY28-10932" fmla="*/ 1583934 h 6858000"/>
              <a:gd name="connsiteX29-10933" fmla="*/ 5253136 w 6128435"/>
              <a:gd name="connsiteY29-10934" fmla="*/ 1595457 h 6858000"/>
              <a:gd name="connsiteX30-10935" fmla="*/ 5254863 w 6128435"/>
              <a:gd name="connsiteY30-10936" fmla="*/ 1598311 h 6858000"/>
              <a:gd name="connsiteX31-10937" fmla="*/ 5263491 w 6128435"/>
              <a:gd name="connsiteY31-10938" fmla="*/ 1642938 h 6858000"/>
              <a:gd name="connsiteX32-10939" fmla="*/ 5261314 w 6128435"/>
              <a:gd name="connsiteY32-10940" fmla="*/ 1689177 h 6858000"/>
              <a:gd name="connsiteX33-10941" fmla="*/ 5259788 w 6128435"/>
              <a:gd name="connsiteY33-10942" fmla="*/ 1768516 h 6858000"/>
              <a:gd name="connsiteX34-10943" fmla="*/ 5272526 w 6128435"/>
              <a:gd name="connsiteY34-10944" fmla="*/ 1936940 h 6858000"/>
              <a:gd name="connsiteX35-10945" fmla="*/ 5252592 w 6128435"/>
              <a:gd name="connsiteY35-10946" fmla="*/ 2092210 h 6858000"/>
              <a:gd name="connsiteX36-10947" fmla="*/ 5264303 w 6128435"/>
              <a:gd name="connsiteY36-10948" fmla="*/ 2225157 h 6858000"/>
              <a:gd name="connsiteX37-10949" fmla="*/ 5254949 w 6128435"/>
              <a:gd name="connsiteY37-10950" fmla="*/ 2236160 h 6858000"/>
              <a:gd name="connsiteX38-10951" fmla="*/ 5250104 w 6128435"/>
              <a:gd name="connsiteY38-10952" fmla="*/ 2249166 h 6858000"/>
              <a:gd name="connsiteX39-10953" fmla="*/ 5251214 w 6128435"/>
              <a:gd name="connsiteY39-10954" fmla="*/ 2250944 h 6858000"/>
              <a:gd name="connsiteX40-10955" fmla="*/ 5250644 w 6128435"/>
              <a:gd name="connsiteY40-10956" fmla="*/ 2266619 h 6858000"/>
              <a:gd name="connsiteX41-10957" fmla="*/ 5247111 w 6128435"/>
              <a:gd name="connsiteY41-10958" fmla="*/ 2269679 h 6858000"/>
              <a:gd name="connsiteX42-10959" fmla="*/ 5245653 w 6128435"/>
              <a:gd name="connsiteY42-10960" fmla="*/ 2280317 h 6858000"/>
              <a:gd name="connsiteX43-10961" fmla="*/ 5239901 w 6128435"/>
              <a:gd name="connsiteY43-10962" fmla="*/ 2300961 h 6858000"/>
              <a:gd name="connsiteX44-10963" fmla="*/ 5293877 w 6128435"/>
              <a:gd name="connsiteY44-10964" fmla="*/ 2368649 h 6858000"/>
              <a:gd name="connsiteX45-10965" fmla="*/ 5311338 w 6128435"/>
              <a:gd name="connsiteY45-10966" fmla="*/ 2404034 h 6858000"/>
              <a:gd name="connsiteX46-10967" fmla="*/ 5338366 w 6128435"/>
              <a:gd name="connsiteY46-10968" fmla="*/ 2465052 h 6858000"/>
              <a:gd name="connsiteX47-10969" fmla="*/ 5307538 w 6128435"/>
              <a:gd name="connsiteY47-10970" fmla="*/ 2514685 h 6858000"/>
              <a:gd name="connsiteX48-10971" fmla="*/ 5337604 w 6128435"/>
              <a:gd name="connsiteY48-10972" fmla="*/ 2597632 h 6858000"/>
              <a:gd name="connsiteX49-10973" fmla="*/ 5407503 w 6128435"/>
              <a:gd name="connsiteY49-10974" fmla="*/ 2786290 h 6858000"/>
              <a:gd name="connsiteX50-10975" fmla="*/ 5407356 w 6128435"/>
              <a:gd name="connsiteY50-10976" fmla="*/ 2787545 h 6858000"/>
              <a:gd name="connsiteX51-10977" fmla="*/ 5411130 w 6128435"/>
              <a:gd name="connsiteY51-10978" fmla="*/ 2788640 h 6858000"/>
              <a:gd name="connsiteX52-10979" fmla="*/ 5416439 w 6128435"/>
              <a:gd name="connsiteY52-10980" fmla="*/ 2805666 h 6858000"/>
              <a:gd name="connsiteX53-10981" fmla="*/ 5416589 w 6128435"/>
              <a:gd name="connsiteY53-10982" fmla="*/ 2810822 h 6858000"/>
              <a:gd name="connsiteX54-10983" fmla="*/ 5418542 w 6128435"/>
              <a:gd name="connsiteY54-10984" fmla="*/ 2817745 h 6858000"/>
              <a:gd name="connsiteX55-10985" fmla="*/ 5418847 w 6128435"/>
              <a:gd name="connsiteY55-10986" fmla="*/ 2817825 h 6858000"/>
              <a:gd name="connsiteX56-10987" fmla="*/ 5423364 w 6128435"/>
              <a:gd name="connsiteY56-10988" fmla="*/ 2858292 h 6858000"/>
              <a:gd name="connsiteX57-10989" fmla="*/ 5479298 w 6128435"/>
              <a:gd name="connsiteY57-10990" fmla="*/ 2947791 h 6858000"/>
              <a:gd name="connsiteX58-10991" fmla="*/ 5481770 w 6128435"/>
              <a:gd name="connsiteY58-10992" fmla="*/ 2951352 h 6858000"/>
              <a:gd name="connsiteX59-10993" fmla="*/ 5481013 w 6128435"/>
              <a:gd name="connsiteY59-10994" fmla="*/ 2973461 h 6858000"/>
              <a:gd name="connsiteX60-10995" fmla="*/ 5482045 w 6128435"/>
              <a:gd name="connsiteY60-10996" fmla="*/ 2984371 h 6858000"/>
              <a:gd name="connsiteX61-10997" fmla="*/ 5479405 w 6128435"/>
              <a:gd name="connsiteY61-10998" fmla="*/ 2988507 h 6858000"/>
              <a:gd name="connsiteX62-10999" fmla="*/ 5482415 w 6128435"/>
              <a:gd name="connsiteY62-11000" fmla="*/ 3004079 h 6858000"/>
              <a:gd name="connsiteX63-11001" fmla="*/ 5483865 w 6128435"/>
              <a:gd name="connsiteY63-11002" fmla="*/ 3005467 h 6858000"/>
              <a:gd name="connsiteX64-11003" fmla="*/ 5482236 w 6128435"/>
              <a:gd name="connsiteY64-11004" fmla="*/ 3019791 h 6858000"/>
              <a:gd name="connsiteX65-11005" fmla="*/ 5475895 w 6128435"/>
              <a:gd name="connsiteY65-11006" fmla="*/ 3033578 h 6858000"/>
              <a:gd name="connsiteX66-11007" fmla="*/ 5477595 w 6128435"/>
              <a:gd name="connsiteY66-11008" fmla="*/ 3250534 h 6858000"/>
              <a:gd name="connsiteX67-11009" fmla="*/ 5532836 w 6128435"/>
              <a:gd name="connsiteY67-11010" fmla="*/ 3353840 h 6858000"/>
              <a:gd name="connsiteX68-11011" fmla="*/ 5561229 w 6128435"/>
              <a:gd name="connsiteY68-11012" fmla="*/ 3395784 h 6858000"/>
              <a:gd name="connsiteX69-11013" fmla="*/ 5589758 w 6128435"/>
              <a:gd name="connsiteY69-11014" fmla="*/ 3506453 h 6858000"/>
              <a:gd name="connsiteX70-11015" fmla="*/ 5596144 w 6128435"/>
              <a:gd name="connsiteY70-11016" fmla="*/ 3534624 h 6858000"/>
              <a:gd name="connsiteX71-11017" fmla="*/ 5597750 w 6128435"/>
              <a:gd name="connsiteY71-11018" fmla="*/ 3534129 h 6858000"/>
              <a:gd name="connsiteX72-11019" fmla="*/ 5599700 w 6128435"/>
              <a:gd name="connsiteY72-11020" fmla="*/ 3547221 h 6858000"/>
              <a:gd name="connsiteX73-11021" fmla="*/ 5615031 w 6128435"/>
              <a:gd name="connsiteY73-11022" fmla="*/ 3557482 h 6858000"/>
              <a:gd name="connsiteX74-11023" fmla="*/ 5618377 w 6128435"/>
              <a:gd name="connsiteY74-11024" fmla="*/ 3588431 h 6858000"/>
              <a:gd name="connsiteX75-11025" fmla="*/ 5612155 w 6128435"/>
              <a:gd name="connsiteY75-11026" fmla="*/ 3589869 h 6858000"/>
              <a:gd name="connsiteX76-11027" fmla="*/ 5620843 w 6128435"/>
              <a:gd name="connsiteY76-11028" fmla="*/ 3606745 h 6858000"/>
              <a:gd name="connsiteX77-11029" fmla="*/ 5655472 w 6128435"/>
              <a:gd name="connsiteY77-11030" fmla="*/ 3678877 h 6858000"/>
              <a:gd name="connsiteX78-11031" fmla="*/ 5680448 w 6128435"/>
              <a:gd name="connsiteY78-11032" fmla="*/ 3717760 h 6858000"/>
              <a:gd name="connsiteX79-11033" fmla="*/ 5683015 w 6128435"/>
              <a:gd name="connsiteY79-11034" fmla="*/ 3762025 h 6858000"/>
              <a:gd name="connsiteX80-11035" fmla="*/ 5696643 w 6128435"/>
              <a:gd name="connsiteY80-11036" fmla="*/ 3773888 h 6858000"/>
              <a:gd name="connsiteX81-11037" fmla="*/ 5699203 w 6128435"/>
              <a:gd name="connsiteY81-11038" fmla="*/ 3775823 h 6858000"/>
              <a:gd name="connsiteX82-11039" fmla="*/ 5704824 w 6128435"/>
              <a:gd name="connsiteY82-11040" fmla="*/ 3785966 h 6858000"/>
              <a:gd name="connsiteX83-11041" fmla="*/ 5712204 w 6128435"/>
              <a:gd name="connsiteY83-11042" fmla="*/ 3785830 h 6858000"/>
              <a:gd name="connsiteX84-11043" fmla="*/ 5724816 w 6128435"/>
              <a:gd name="connsiteY84-11044" fmla="*/ 3798949 h 6858000"/>
              <a:gd name="connsiteX85-11045" fmla="*/ 5733539 w 6128435"/>
              <a:gd name="connsiteY85-11046" fmla="*/ 3818457 h 6858000"/>
              <a:gd name="connsiteX86-11047" fmla="*/ 5768491 w 6128435"/>
              <a:gd name="connsiteY86-11048" fmla="*/ 3914399 h 6858000"/>
              <a:gd name="connsiteX87-11049" fmla="*/ 5793123 w 6128435"/>
              <a:gd name="connsiteY87-11050" fmla="*/ 3969952 h 6858000"/>
              <a:gd name="connsiteX88-11051" fmla="*/ 5808321 w 6128435"/>
              <a:gd name="connsiteY88-11052" fmla="*/ 3988153 h 6858000"/>
              <a:gd name="connsiteX89-11053" fmla="*/ 5825621 w 6128435"/>
              <a:gd name="connsiteY89-11054" fmla="*/ 4015525 h 6858000"/>
              <a:gd name="connsiteX90-11055" fmla="*/ 5860672 w 6128435"/>
              <a:gd name="connsiteY90-11056" fmla="*/ 4061579 h 6858000"/>
              <a:gd name="connsiteX91-11057" fmla="*/ 5872173 w 6128435"/>
              <a:gd name="connsiteY91-11058" fmla="*/ 4088497 h 6858000"/>
              <a:gd name="connsiteX92-11059" fmla="*/ 5883705 w 6128435"/>
              <a:gd name="connsiteY92-11060" fmla="*/ 4101899 h 6858000"/>
              <a:gd name="connsiteX93-11061" fmla="*/ 5885314 w 6128435"/>
              <a:gd name="connsiteY93-11062" fmla="*/ 4108387 h 6858000"/>
              <a:gd name="connsiteX94-11063" fmla="*/ 5894095 w 6128435"/>
              <a:gd name="connsiteY94-11064" fmla="*/ 4128857 h 6858000"/>
              <a:gd name="connsiteX95-11065" fmla="*/ 5898339 w 6128435"/>
              <a:gd name="connsiteY95-11066" fmla="*/ 4140800 h 6858000"/>
              <a:gd name="connsiteX96-11067" fmla="*/ 5899734 w 6128435"/>
              <a:gd name="connsiteY96-11068" fmla="*/ 4145632 h 6858000"/>
              <a:gd name="connsiteX97-11069" fmla="*/ 5897098 w 6128435"/>
              <a:gd name="connsiteY97-11070" fmla="*/ 4157819 h 6858000"/>
              <a:gd name="connsiteX98-11071" fmla="*/ 5903513 w 6128435"/>
              <a:gd name="connsiteY98-11072" fmla="*/ 4187661 h 6858000"/>
              <a:gd name="connsiteX99-11073" fmla="*/ 5917114 w 6128435"/>
              <a:gd name="connsiteY99-11074" fmla="*/ 4213096 h 6858000"/>
              <a:gd name="connsiteX100-11075" fmla="*/ 5921153 w 6128435"/>
              <a:gd name="connsiteY100-11076" fmla="*/ 4236222 h 6858000"/>
              <a:gd name="connsiteX101-11077" fmla="*/ 5924233 w 6128435"/>
              <a:gd name="connsiteY101-11078" fmla="*/ 4242060 h 6858000"/>
              <a:gd name="connsiteX102-11079" fmla="*/ 5928910 w 6128435"/>
              <a:gd name="connsiteY102-11080" fmla="*/ 4300973 h 6858000"/>
              <a:gd name="connsiteX103-11081" fmla="*/ 5939320 w 6128435"/>
              <a:gd name="connsiteY103-11082" fmla="*/ 4340435 h 6858000"/>
              <a:gd name="connsiteX104-11083" fmla="*/ 5946705 w 6128435"/>
              <a:gd name="connsiteY104-11084" fmla="*/ 4428051 h 6858000"/>
              <a:gd name="connsiteX105-11085" fmla="*/ 5949261 w 6128435"/>
              <a:gd name="connsiteY105-11086" fmla="*/ 4449185 h 6858000"/>
              <a:gd name="connsiteX106-11087" fmla="*/ 5957504 w 6128435"/>
              <a:gd name="connsiteY106-11088" fmla="*/ 4465911 h 6858000"/>
              <a:gd name="connsiteX107-11089" fmla="*/ 5964689 w 6128435"/>
              <a:gd name="connsiteY107-11090" fmla="*/ 4468532 h 6858000"/>
              <a:gd name="connsiteX108-11091" fmla="*/ 5967062 w 6128435"/>
              <a:gd name="connsiteY108-11092" fmla="*/ 4479923 h 6858000"/>
              <a:gd name="connsiteX109-11093" fmla="*/ 5968960 w 6128435"/>
              <a:gd name="connsiteY109-11094" fmla="*/ 4482655 h 6858000"/>
              <a:gd name="connsiteX110-11095" fmla="*/ 5978567 w 6128435"/>
              <a:gd name="connsiteY110-11096" fmla="*/ 4498605 h 6858000"/>
              <a:gd name="connsiteX111-11097" fmla="*/ 5980106 w 6128435"/>
              <a:gd name="connsiteY111-11098" fmla="*/ 4585087 h 6858000"/>
              <a:gd name="connsiteX112-11099" fmla="*/ 5998138 w 6128435"/>
              <a:gd name="connsiteY112-11100" fmla="*/ 4697518 h 6858000"/>
              <a:gd name="connsiteX113-11101" fmla="*/ 6013516 w 6128435"/>
              <a:gd name="connsiteY113-11102" fmla="*/ 4786619 h 6858000"/>
              <a:gd name="connsiteX114-11103" fmla="*/ 6025404 w 6128435"/>
              <a:gd name="connsiteY114-11104" fmla="*/ 4858148 h 6858000"/>
              <a:gd name="connsiteX115-11105" fmla="*/ 6007749 w 6128435"/>
              <a:gd name="connsiteY115-11106" fmla="*/ 4964715 h 6858000"/>
              <a:gd name="connsiteX116-11107" fmla="*/ 6005269 w 6128435"/>
              <a:gd name="connsiteY116-11108" fmla="*/ 5150567 h 6858000"/>
              <a:gd name="connsiteX117-11109" fmla="*/ 6001127 w 6128435"/>
              <a:gd name="connsiteY117-11110" fmla="*/ 5164609 h 6858000"/>
              <a:gd name="connsiteX118-11111" fmla="*/ 5996647 w 6128435"/>
              <a:gd name="connsiteY118-11112" fmla="*/ 5185640 h 6858000"/>
              <a:gd name="connsiteX119-11113" fmla="*/ 5998514 w 6128435"/>
              <a:gd name="connsiteY119-11114" fmla="*/ 5189673 h 6858000"/>
              <a:gd name="connsiteX120-11115" fmla="*/ 5995970 w 6128435"/>
              <a:gd name="connsiteY120-11116" fmla="*/ 5221547 h 6858000"/>
              <a:gd name="connsiteX121-11117" fmla="*/ 5997218 w 6128435"/>
              <a:gd name="connsiteY121-11118" fmla="*/ 5222031 h 6858000"/>
              <a:gd name="connsiteX122-11119" fmla="*/ 6002116 w 6128435"/>
              <a:gd name="connsiteY122-11120" fmla="*/ 5231223 h 6858000"/>
              <a:gd name="connsiteX123-11121" fmla="*/ 6008541 w 6128435"/>
              <a:gd name="connsiteY123-11122" fmla="*/ 5248680 h 6858000"/>
              <a:gd name="connsiteX124-11123" fmla="*/ 6039260 w 6128435"/>
              <a:gd name="connsiteY124-11124" fmla="*/ 5289518 h 6858000"/>
              <a:gd name="connsiteX125-11125" fmla="*/ 6036748 w 6128435"/>
              <a:gd name="connsiteY125-11126" fmla="*/ 5322752 h 6858000"/>
              <a:gd name="connsiteX126-11127" fmla="*/ 6036943 w 6128435"/>
              <a:gd name="connsiteY126-11128" fmla="*/ 5329480 h 6858000"/>
              <a:gd name="connsiteX127-11129" fmla="*/ 6037236 w 6128435"/>
              <a:gd name="connsiteY127-11130" fmla="*/ 5329634 h 6858000"/>
              <a:gd name="connsiteX128-11131" fmla="*/ 6038019 w 6128435"/>
              <a:gd name="connsiteY128-11132" fmla="*/ 5336764 h 6858000"/>
              <a:gd name="connsiteX129-11133" fmla="*/ 6037298 w 6128435"/>
              <a:gd name="connsiteY129-11134" fmla="*/ 5341753 h 6858000"/>
              <a:gd name="connsiteX130-11135" fmla="*/ 6037677 w 6128435"/>
              <a:gd name="connsiteY130-11136" fmla="*/ 5354807 h 6858000"/>
              <a:gd name="connsiteX131-11137" fmla="*/ 6039728 w 6128435"/>
              <a:gd name="connsiteY131-11138" fmla="*/ 5359416 h 6858000"/>
              <a:gd name="connsiteX132-11139" fmla="*/ 6043311 w 6128435"/>
              <a:gd name="connsiteY132-11140" fmla="*/ 5361407 h 6858000"/>
              <a:gd name="connsiteX133-11141" fmla="*/ 6042954 w 6128435"/>
              <a:gd name="connsiteY133-11142" fmla="*/ 5362576 h 6858000"/>
              <a:gd name="connsiteX134-11143" fmla="*/ 6053435 w 6128435"/>
              <a:gd name="connsiteY134-11144" fmla="*/ 5387547 h 6858000"/>
              <a:gd name="connsiteX135-11145" fmla="*/ 6065933 w 6128435"/>
              <a:gd name="connsiteY135-11146" fmla="*/ 5443002 h 6858000"/>
              <a:gd name="connsiteX136-11147" fmla="*/ 6068640 w 6128435"/>
              <a:gd name="connsiteY136-11148" fmla="*/ 5474503 h 6858000"/>
              <a:gd name="connsiteX137-11149" fmla="*/ 6080922 w 6128435"/>
              <a:gd name="connsiteY137-11150" fmla="*/ 5561070 h 6858000"/>
              <a:gd name="connsiteX138-11151" fmla="*/ 6096949 w 6128435"/>
              <a:gd name="connsiteY138-11152" fmla="*/ 5648179 h 6858000"/>
              <a:gd name="connsiteX139-11153" fmla="*/ 6125703 w 6128435"/>
              <a:gd name="connsiteY139-11154" fmla="*/ 5692894 h 6858000"/>
              <a:gd name="connsiteX140-11155" fmla="*/ 6126670 w 6128435"/>
              <a:gd name="connsiteY140-11156" fmla="*/ 5697882 h 6858000"/>
              <a:gd name="connsiteX141-11157" fmla="*/ 6124061 w 6128435"/>
              <a:gd name="connsiteY141-11158" fmla="*/ 5710294 h 6858000"/>
              <a:gd name="connsiteX142-11159" fmla="*/ 6122213 w 6128435"/>
              <a:gd name="connsiteY142-11160" fmla="*/ 5714762 h 6858000"/>
              <a:gd name="connsiteX143-11161" fmla="*/ 6121353 w 6128435"/>
              <a:gd name="connsiteY143-11162" fmla="*/ 5721725 h 6858000"/>
              <a:gd name="connsiteX144-11163" fmla="*/ 6121607 w 6128435"/>
              <a:gd name="connsiteY144-11164" fmla="*/ 5721959 h 6858000"/>
              <a:gd name="connsiteX145-11165" fmla="*/ 6120262 w 6128435"/>
              <a:gd name="connsiteY145-11166" fmla="*/ 5728358 h 6858000"/>
              <a:gd name="connsiteX146-11167" fmla="*/ 6110194 w 6128435"/>
              <a:gd name="connsiteY146-11168" fmla="*/ 5758853 h 6858000"/>
              <a:gd name="connsiteX147-11169" fmla="*/ 6127519 w 6128435"/>
              <a:gd name="connsiteY147-11170" fmla="*/ 5865775 h 6858000"/>
              <a:gd name="connsiteX148-11171" fmla="*/ 6128435 w 6128435"/>
              <a:gd name="connsiteY148-11172" fmla="*/ 5870164 h 6858000"/>
              <a:gd name="connsiteX149-11173" fmla="*/ 6119217 w 6128435"/>
              <a:gd name="connsiteY149-11174" fmla="*/ 5888542 h 6858000"/>
              <a:gd name="connsiteX150-11175" fmla="*/ 6115966 w 6128435"/>
              <a:gd name="connsiteY150-11176" fmla="*/ 5898387 h 6858000"/>
              <a:gd name="connsiteX151-11177" fmla="*/ 6111924 w 6128435"/>
              <a:gd name="connsiteY151-11178" fmla="*/ 5900444 h 6858000"/>
              <a:gd name="connsiteX152-11179" fmla="*/ 6108716 w 6128435"/>
              <a:gd name="connsiteY152-11180" fmla="*/ 5915345 h 6858000"/>
              <a:gd name="connsiteX153-11181" fmla="*/ 6109524 w 6128435"/>
              <a:gd name="connsiteY153-11182" fmla="*/ 5917328 h 6858000"/>
              <a:gd name="connsiteX154-11183" fmla="*/ 6102493 w 6128435"/>
              <a:gd name="connsiteY154-11184" fmla="*/ 5928602 h 6858000"/>
              <a:gd name="connsiteX155-11185" fmla="*/ 6056863 w 6128435"/>
              <a:gd name="connsiteY155-11186" fmla="*/ 6000643 h 6858000"/>
              <a:gd name="connsiteX156-11187" fmla="*/ 6045436 w 6128435"/>
              <a:gd name="connsiteY156-11188" fmla="*/ 6124480 h 6858000"/>
              <a:gd name="connsiteX157-11189" fmla="*/ 6030489 w 6128435"/>
              <a:gd name="connsiteY157-11190" fmla="*/ 6317666 h 6858000"/>
              <a:gd name="connsiteX158-11191" fmla="*/ 6007492 w 6128435"/>
              <a:gd name="connsiteY158-11192" fmla="*/ 6440818 h 6858000"/>
              <a:gd name="connsiteX159-11193" fmla="*/ 6009467 w 6128435"/>
              <a:gd name="connsiteY159-11194" fmla="*/ 6487076 h 6858000"/>
              <a:gd name="connsiteX160-11195" fmla="*/ 5995064 w 6128435"/>
              <a:gd name="connsiteY160-11196" fmla="*/ 6540791 h 6858000"/>
              <a:gd name="connsiteX161-11197" fmla="*/ 5996309 w 6128435"/>
              <a:gd name="connsiteY161-11198" fmla="*/ 6543961 h 6858000"/>
              <a:gd name="connsiteX162-11199" fmla="*/ 5996048 w 6128435"/>
              <a:gd name="connsiteY162-11200" fmla="*/ 6555444 h 6858000"/>
              <a:gd name="connsiteX163-11201" fmla="*/ 6002524 w 6128435"/>
              <a:gd name="connsiteY163-11202" fmla="*/ 6560188 h 6858000"/>
              <a:gd name="connsiteX164-11203" fmla="*/ 6006823 w 6128435"/>
              <a:gd name="connsiteY164-11204" fmla="*/ 6578546 h 6858000"/>
              <a:gd name="connsiteX165-11205" fmla="*/ 6004510 w 6128435"/>
              <a:gd name="connsiteY165-11206" fmla="*/ 6599256 h 6858000"/>
              <a:gd name="connsiteX166-11207" fmla="*/ 5986207 w 6128435"/>
              <a:gd name="connsiteY166-11208" fmla="*/ 6695855 h 6858000"/>
              <a:gd name="connsiteX167-11209" fmla="*/ 5979428 w 6128435"/>
              <a:gd name="connsiteY167-11210" fmla="*/ 6754678 h 6858000"/>
              <a:gd name="connsiteX168-11211" fmla="*/ 5983398 w 6128435"/>
              <a:gd name="connsiteY168-11212" fmla="*/ 6778641 h 6858000"/>
              <a:gd name="connsiteX169-11213" fmla="*/ 5984543 w 6128435"/>
              <a:gd name="connsiteY169-11214" fmla="*/ 6811016 h 6858000"/>
              <a:gd name="connsiteX170-11215" fmla="*/ 5981802 w 6128435"/>
              <a:gd name="connsiteY170-11216" fmla="*/ 6838578 h 6858000"/>
              <a:gd name="connsiteX171-11217" fmla="*/ 5979671 w 6128435"/>
              <a:gd name="connsiteY171-11218" fmla="*/ 6858000 h 6858000"/>
              <a:gd name="connsiteX172-11219" fmla="*/ 0 w 6128435"/>
              <a:gd name="connsiteY172-11220" fmla="*/ 6858000 h 6858000"/>
              <a:gd name="connsiteX173-11221" fmla="*/ 0 w 6128435"/>
              <a:gd name="connsiteY173-11222" fmla="*/ 0 h 6858000"/>
              <a:gd name="connsiteX0-11223" fmla="*/ 0 w 6128435"/>
              <a:gd name="connsiteY0-11224" fmla="*/ 0 h 6858000"/>
              <a:gd name="connsiteX1-11225" fmla="*/ 4965888 w 6128435"/>
              <a:gd name="connsiteY1-11226" fmla="*/ 0 h 6858000"/>
              <a:gd name="connsiteX2-11227" fmla="*/ 4967767 w 6128435"/>
              <a:gd name="connsiteY2-11228" fmla="*/ 7930 h 6858000"/>
              <a:gd name="connsiteX3-11229" fmla="*/ 4979444 w 6128435"/>
              <a:gd name="connsiteY3-11230" fmla="*/ 43921 h 6858000"/>
              <a:gd name="connsiteX4-11231" fmla="*/ 5021173 w 6128435"/>
              <a:gd name="connsiteY4-11232" fmla="*/ 123738 h 6858000"/>
              <a:gd name="connsiteX5-11233" fmla="*/ 5075458 w 6128435"/>
              <a:gd name="connsiteY5-11234" fmla="*/ 264355 h 6858000"/>
              <a:gd name="connsiteX6-11235" fmla="*/ 5081175 w 6128435"/>
              <a:gd name="connsiteY6-11236" fmla="*/ 277448 h 6858000"/>
              <a:gd name="connsiteX7-11237" fmla="*/ 5097011 w 6128435"/>
              <a:gd name="connsiteY7-11238" fmla="*/ 355616 h 6858000"/>
              <a:gd name="connsiteX8-11239" fmla="*/ 5130982 w 6128435"/>
              <a:gd name="connsiteY8-11240" fmla="*/ 412030 h 6858000"/>
              <a:gd name="connsiteX9-11241" fmla="*/ 5153000 w 6128435"/>
              <a:gd name="connsiteY9-11242" fmla="*/ 507134 h 6858000"/>
              <a:gd name="connsiteX10-11243" fmla="*/ 5171282 w 6128435"/>
              <a:gd name="connsiteY10-11244" fmla="*/ 602071 h 6858000"/>
              <a:gd name="connsiteX11-11245" fmla="*/ 5176196 w 6128435"/>
              <a:gd name="connsiteY11-11246" fmla="*/ 636822 h 6858000"/>
              <a:gd name="connsiteX12-11247" fmla="*/ 5201957 w 6128435"/>
              <a:gd name="connsiteY12-11248" fmla="*/ 736835 h 6858000"/>
              <a:gd name="connsiteX13-11249" fmla="*/ 5185452 w 6128435"/>
              <a:gd name="connsiteY13-11250" fmla="*/ 745392 h 6858000"/>
              <a:gd name="connsiteX14-11251" fmla="*/ 5189051 w 6128435"/>
              <a:gd name="connsiteY14-11252" fmla="*/ 782518 h 6858000"/>
              <a:gd name="connsiteX15-11253" fmla="*/ 5210428 w 6128435"/>
              <a:gd name="connsiteY15-11254" fmla="*/ 815772 h 6858000"/>
              <a:gd name="connsiteX16-11255" fmla="*/ 5221088 w 6128435"/>
              <a:gd name="connsiteY16-11256" fmla="*/ 860193 h 6858000"/>
              <a:gd name="connsiteX17-11257" fmla="*/ 5227653 w 6128435"/>
              <a:gd name="connsiteY17-11258" fmla="*/ 886709 h 6858000"/>
              <a:gd name="connsiteX18-11259" fmla="*/ 5230806 w 6128435"/>
              <a:gd name="connsiteY18-11260" fmla="*/ 961354 h 6858000"/>
              <a:gd name="connsiteX19-11261" fmla="*/ 5201018 w 6128435"/>
              <a:gd name="connsiteY19-11262" fmla="*/ 1095027 h 6858000"/>
              <a:gd name="connsiteX20-11263" fmla="*/ 5202153 w 6128435"/>
              <a:gd name="connsiteY20-11264" fmla="*/ 1133224 h 6858000"/>
              <a:gd name="connsiteX21-11265" fmla="*/ 5207370 w 6128435"/>
              <a:gd name="connsiteY21-11266" fmla="*/ 1138097 h 6858000"/>
              <a:gd name="connsiteX22-11267" fmla="*/ 5189234 w 6128435"/>
              <a:gd name="connsiteY22-11268" fmla="*/ 1193495 h 6858000"/>
              <a:gd name="connsiteX23-11269" fmla="*/ 5202769 w 6128435"/>
              <a:gd name="connsiteY23-11270" fmla="*/ 1269450 h 6858000"/>
              <a:gd name="connsiteX24-11271" fmla="*/ 5225968 w 6128435"/>
              <a:gd name="connsiteY24-11272" fmla="*/ 1357994 h 6858000"/>
              <a:gd name="connsiteX25-11273" fmla="*/ 5233819 w 6128435"/>
              <a:gd name="connsiteY25-11274" fmla="*/ 1380922 h 6858000"/>
              <a:gd name="connsiteX26-11275" fmla="*/ 5237226 w 6128435"/>
              <a:gd name="connsiteY26-11276" fmla="*/ 1441327 h 6858000"/>
              <a:gd name="connsiteX27-11277" fmla="*/ 5244434 w 6128435"/>
              <a:gd name="connsiteY27-11278" fmla="*/ 1580810 h 6858000"/>
              <a:gd name="connsiteX28-11279" fmla="*/ 5251453 w 6128435"/>
              <a:gd name="connsiteY28-11280" fmla="*/ 1583934 h 6858000"/>
              <a:gd name="connsiteX29-11281" fmla="*/ 5253136 w 6128435"/>
              <a:gd name="connsiteY29-11282" fmla="*/ 1595457 h 6858000"/>
              <a:gd name="connsiteX30-11283" fmla="*/ 5254863 w 6128435"/>
              <a:gd name="connsiteY30-11284" fmla="*/ 1598311 h 6858000"/>
              <a:gd name="connsiteX31-11285" fmla="*/ 5263491 w 6128435"/>
              <a:gd name="connsiteY31-11286" fmla="*/ 1642938 h 6858000"/>
              <a:gd name="connsiteX32-11287" fmla="*/ 5261314 w 6128435"/>
              <a:gd name="connsiteY32-11288" fmla="*/ 1689177 h 6858000"/>
              <a:gd name="connsiteX33-11289" fmla="*/ 5259788 w 6128435"/>
              <a:gd name="connsiteY33-11290" fmla="*/ 1768516 h 6858000"/>
              <a:gd name="connsiteX34-11291" fmla="*/ 5272526 w 6128435"/>
              <a:gd name="connsiteY34-11292" fmla="*/ 1936940 h 6858000"/>
              <a:gd name="connsiteX35-11293" fmla="*/ 5252592 w 6128435"/>
              <a:gd name="connsiteY35-11294" fmla="*/ 2092210 h 6858000"/>
              <a:gd name="connsiteX36-11295" fmla="*/ 5264303 w 6128435"/>
              <a:gd name="connsiteY36-11296" fmla="*/ 2225157 h 6858000"/>
              <a:gd name="connsiteX37-11297" fmla="*/ 5254949 w 6128435"/>
              <a:gd name="connsiteY37-11298" fmla="*/ 2236160 h 6858000"/>
              <a:gd name="connsiteX38-11299" fmla="*/ 5250104 w 6128435"/>
              <a:gd name="connsiteY38-11300" fmla="*/ 2249166 h 6858000"/>
              <a:gd name="connsiteX39-11301" fmla="*/ 5251214 w 6128435"/>
              <a:gd name="connsiteY39-11302" fmla="*/ 2250944 h 6858000"/>
              <a:gd name="connsiteX40-11303" fmla="*/ 5250644 w 6128435"/>
              <a:gd name="connsiteY40-11304" fmla="*/ 2266619 h 6858000"/>
              <a:gd name="connsiteX41-11305" fmla="*/ 5247111 w 6128435"/>
              <a:gd name="connsiteY41-11306" fmla="*/ 2269679 h 6858000"/>
              <a:gd name="connsiteX42-11307" fmla="*/ 5245653 w 6128435"/>
              <a:gd name="connsiteY42-11308" fmla="*/ 2280317 h 6858000"/>
              <a:gd name="connsiteX43-11309" fmla="*/ 5239901 w 6128435"/>
              <a:gd name="connsiteY43-11310" fmla="*/ 2300961 h 6858000"/>
              <a:gd name="connsiteX44-11311" fmla="*/ 5293877 w 6128435"/>
              <a:gd name="connsiteY44-11312" fmla="*/ 2368649 h 6858000"/>
              <a:gd name="connsiteX45-11313" fmla="*/ 5311338 w 6128435"/>
              <a:gd name="connsiteY45-11314" fmla="*/ 2404034 h 6858000"/>
              <a:gd name="connsiteX46-11315" fmla="*/ 5338366 w 6128435"/>
              <a:gd name="connsiteY46-11316" fmla="*/ 2465052 h 6858000"/>
              <a:gd name="connsiteX47-11317" fmla="*/ 5337604 w 6128435"/>
              <a:gd name="connsiteY47-11318" fmla="*/ 2597632 h 6858000"/>
              <a:gd name="connsiteX48-11319" fmla="*/ 5407503 w 6128435"/>
              <a:gd name="connsiteY48-11320" fmla="*/ 2786290 h 6858000"/>
              <a:gd name="connsiteX49-11321" fmla="*/ 5407356 w 6128435"/>
              <a:gd name="connsiteY49-11322" fmla="*/ 2787545 h 6858000"/>
              <a:gd name="connsiteX50-11323" fmla="*/ 5411130 w 6128435"/>
              <a:gd name="connsiteY50-11324" fmla="*/ 2788640 h 6858000"/>
              <a:gd name="connsiteX51-11325" fmla="*/ 5416439 w 6128435"/>
              <a:gd name="connsiteY51-11326" fmla="*/ 2805666 h 6858000"/>
              <a:gd name="connsiteX52-11327" fmla="*/ 5416589 w 6128435"/>
              <a:gd name="connsiteY52-11328" fmla="*/ 2810822 h 6858000"/>
              <a:gd name="connsiteX53-11329" fmla="*/ 5418542 w 6128435"/>
              <a:gd name="connsiteY53-11330" fmla="*/ 2817745 h 6858000"/>
              <a:gd name="connsiteX54-11331" fmla="*/ 5418847 w 6128435"/>
              <a:gd name="connsiteY54-11332" fmla="*/ 2817825 h 6858000"/>
              <a:gd name="connsiteX55-11333" fmla="*/ 5423364 w 6128435"/>
              <a:gd name="connsiteY55-11334" fmla="*/ 2858292 h 6858000"/>
              <a:gd name="connsiteX56-11335" fmla="*/ 5479298 w 6128435"/>
              <a:gd name="connsiteY56-11336" fmla="*/ 2947791 h 6858000"/>
              <a:gd name="connsiteX57-11337" fmla="*/ 5481770 w 6128435"/>
              <a:gd name="connsiteY57-11338" fmla="*/ 2951352 h 6858000"/>
              <a:gd name="connsiteX58-11339" fmla="*/ 5481013 w 6128435"/>
              <a:gd name="connsiteY58-11340" fmla="*/ 2973461 h 6858000"/>
              <a:gd name="connsiteX59-11341" fmla="*/ 5482045 w 6128435"/>
              <a:gd name="connsiteY59-11342" fmla="*/ 2984371 h 6858000"/>
              <a:gd name="connsiteX60-11343" fmla="*/ 5479405 w 6128435"/>
              <a:gd name="connsiteY60-11344" fmla="*/ 2988507 h 6858000"/>
              <a:gd name="connsiteX61-11345" fmla="*/ 5482415 w 6128435"/>
              <a:gd name="connsiteY61-11346" fmla="*/ 3004079 h 6858000"/>
              <a:gd name="connsiteX62-11347" fmla="*/ 5483865 w 6128435"/>
              <a:gd name="connsiteY62-11348" fmla="*/ 3005467 h 6858000"/>
              <a:gd name="connsiteX63-11349" fmla="*/ 5482236 w 6128435"/>
              <a:gd name="connsiteY63-11350" fmla="*/ 3019791 h 6858000"/>
              <a:gd name="connsiteX64-11351" fmla="*/ 5475895 w 6128435"/>
              <a:gd name="connsiteY64-11352" fmla="*/ 3033578 h 6858000"/>
              <a:gd name="connsiteX65-11353" fmla="*/ 5477595 w 6128435"/>
              <a:gd name="connsiteY65-11354" fmla="*/ 3250534 h 6858000"/>
              <a:gd name="connsiteX66-11355" fmla="*/ 5532836 w 6128435"/>
              <a:gd name="connsiteY66-11356" fmla="*/ 3353840 h 6858000"/>
              <a:gd name="connsiteX67-11357" fmla="*/ 5561229 w 6128435"/>
              <a:gd name="connsiteY67-11358" fmla="*/ 3395784 h 6858000"/>
              <a:gd name="connsiteX68-11359" fmla="*/ 5589758 w 6128435"/>
              <a:gd name="connsiteY68-11360" fmla="*/ 3506453 h 6858000"/>
              <a:gd name="connsiteX69-11361" fmla="*/ 5596144 w 6128435"/>
              <a:gd name="connsiteY69-11362" fmla="*/ 3534624 h 6858000"/>
              <a:gd name="connsiteX70-11363" fmla="*/ 5597750 w 6128435"/>
              <a:gd name="connsiteY70-11364" fmla="*/ 3534129 h 6858000"/>
              <a:gd name="connsiteX71-11365" fmla="*/ 5599700 w 6128435"/>
              <a:gd name="connsiteY71-11366" fmla="*/ 3547221 h 6858000"/>
              <a:gd name="connsiteX72-11367" fmla="*/ 5615031 w 6128435"/>
              <a:gd name="connsiteY72-11368" fmla="*/ 3557482 h 6858000"/>
              <a:gd name="connsiteX73-11369" fmla="*/ 5618377 w 6128435"/>
              <a:gd name="connsiteY73-11370" fmla="*/ 3588431 h 6858000"/>
              <a:gd name="connsiteX74-11371" fmla="*/ 5612155 w 6128435"/>
              <a:gd name="connsiteY74-11372" fmla="*/ 3589869 h 6858000"/>
              <a:gd name="connsiteX75-11373" fmla="*/ 5620843 w 6128435"/>
              <a:gd name="connsiteY75-11374" fmla="*/ 3606745 h 6858000"/>
              <a:gd name="connsiteX76-11375" fmla="*/ 5655472 w 6128435"/>
              <a:gd name="connsiteY76-11376" fmla="*/ 3678877 h 6858000"/>
              <a:gd name="connsiteX77-11377" fmla="*/ 5680448 w 6128435"/>
              <a:gd name="connsiteY77-11378" fmla="*/ 3717760 h 6858000"/>
              <a:gd name="connsiteX78-11379" fmla="*/ 5683015 w 6128435"/>
              <a:gd name="connsiteY78-11380" fmla="*/ 3762025 h 6858000"/>
              <a:gd name="connsiteX79-11381" fmla="*/ 5696643 w 6128435"/>
              <a:gd name="connsiteY79-11382" fmla="*/ 3773888 h 6858000"/>
              <a:gd name="connsiteX80-11383" fmla="*/ 5699203 w 6128435"/>
              <a:gd name="connsiteY80-11384" fmla="*/ 3775823 h 6858000"/>
              <a:gd name="connsiteX81-11385" fmla="*/ 5704824 w 6128435"/>
              <a:gd name="connsiteY81-11386" fmla="*/ 3785966 h 6858000"/>
              <a:gd name="connsiteX82-11387" fmla="*/ 5712204 w 6128435"/>
              <a:gd name="connsiteY82-11388" fmla="*/ 3785830 h 6858000"/>
              <a:gd name="connsiteX83-11389" fmla="*/ 5724816 w 6128435"/>
              <a:gd name="connsiteY83-11390" fmla="*/ 3798949 h 6858000"/>
              <a:gd name="connsiteX84-11391" fmla="*/ 5733539 w 6128435"/>
              <a:gd name="connsiteY84-11392" fmla="*/ 3818457 h 6858000"/>
              <a:gd name="connsiteX85-11393" fmla="*/ 5768491 w 6128435"/>
              <a:gd name="connsiteY85-11394" fmla="*/ 3914399 h 6858000"/>
              <a:gd name="connsiteX86-11395" fmla="*/ 5793123 w 6128435"/>
              <a:gd name="connsiteY86-11396" fmla="*/ 3969952 h 6858000"/>
              <a:gd name="connsiteX87-11397" fmla="*/ 5808321 w 6128435"/>
              <a:gd name="connsiteY87-11398" fmla="*/ 3988153 h 6858000"/>
              <a:gd name="connsiteX88-11399" fmla="*/ 5825621 w 6128435"/>
              <a:gd name="connsiteY88-11400" fmla="*/ 4015525 h 6858000"/>
              <a:gd name="connsiteX89-11401" fmla="*/ 5860672 w 6128435"/>
              <a:gd name="connsiteY89-11402" fmla="*/ 4061579 h 6858000"/>
              <a:gd name="connsiteX90-11403" fmla="*/ 5872173 w 6128435"/>
              <a:gd name="connsiteY90-11404" fmla="*/ 4088497 h 6858000"/>
              <a:gd name="connsiteX91-11405" fmla="*/ 5883705 w 6128435"/>
              <a:gd name="connsiteY91-11406" fmla="*/ 4101899 h 6858000"/>
              <a:gd name="connsiteX92-11407" fmla="*/ 5885314 w 6128435"/>
              <a:gd name="connsiteY92-11408" fmla="*/ 4108387 h 6858000"/>
              <a:gd name="connsiteX93-11409" fmla="*/ 5894095 w 6128435"/>
              <a:gd name="connsiteY93-11410" fmla="*/ 4128857 h 6858000"/>
              <a:gd name="connsiteX94-11411" fmla="*/ 5898339 w 6128435"/>
              <a:gd name="connsiteY94-11412" fmla="*/ 4140800 h 6858000"/>
              <a:gd name="connsiteX95-11413" fmla="*/ 5899734 w 6128435"/>
              <a:gd name="connsiteY95-11414" fmla="*/ 4145632 h 6858000"/>
              <a:gd name="connsiteX96-11415" fmla="*/ 5897098 w 6128435"/>
              <a:gd name="connsiteY96-11416" fmla="*/ 4157819 h 6858000"/>
              <a:gd name="connsiteX97-11417" fmla="*/ 5903513 w 6128435"/>
              <a:gd name="connsiteY97-11418" fmla="*/ 4187661 h 6858000"/>
              <a:gd name="connsiteX98-11419" fmla="*/ 5917114 w 6128435"/>
              <a:gd name="connsiteY98-11420" fmla="*/ 4213096 h 6858000"/>
              <a:gd name="connsiteX99-11421" fmla="*/ 5921153 w 6128435"/>
              <a:gd name="connsiteY99-11422" fmla="*/ 4236222 h 6858000"/>
              <a:gd name="connsiteX100-11423" fmla="*/ 5924233 w 6128435"/>
              <a:gd name="connsiteY100-11424" fmla="*/ 4242060 h 6858000"/>
              <a:gd name="connsiteX101-11425" fmla="*/ 5928910 w 6128435"/>
              <a:gd name="connsiteY101-11426" fmla="*/ 4300973 h 6858000"/>
              <a:gd name="connsiteX102-11427" fmla="*/ 5939320 w 6128435"/>
              <a:gd name="connsiteY102-11428" fmla="*/ 4340435 h 6858000"/>
              <a:gd name="connsiteX103-11429" fmla="*/ 5946705 w 6128435"/>
              <a:gd name="connsiteY103-11430" fmla="*/ 4428051 h 6858000"/>
              <a:gd name="connsiteX104-11431" fmla="*/ 5949261 w 6128435"/>
              <a:gd name="connsiteY104-11432" fmla="*/ 4449185 h 6858000"/>
              <a:gd name="connsiteX105-11433" fmla="*/ 5957504 w 6128435"/>
              <a:gd name="connsiteY105-11434" fmla="*/ 4465911 h 6858000"/>
              <a:gd name="connsiteX106-11435" fmla="*/ 5964689 w 6128435"/>
              <a:gd name="connsiteY106-11436" fmla="*/ 4468532 h 6858000"/>
              <a:gd name="connsiteX107-11437" fmla="*/ 5967062 w 6128435"/>
              <a:gd name="connsiteY107-11438" fmla="*/ 4479923 h 6858000"/>
              <a:gd name="connsiteX108-11439" fmla="*/ 5968960 w 6128435"/>
              <a:gd name="connsiteY108-11440" fmla="*/ 4482655 h 6858000"/>
              <a:gd name="connsiteX109-11441" fmla="*/ 5978567 w 6128435"/>
              <a:gd name="connsiteY109-11442" fmla="*/ 4498605 h 6858000"/>
              <a:gd name="connsiteX110-11443" fmla="*/ 5980106 w 6128435"/>
              <a:gd name="connsiteY110-11444" fmla="*/ 4585087 h 6858000"/>
              <a:gd name="connsiteX111-11445" fmla="*/ 5998138 w 6128435"/>
              <a:gd name="connsiteY111-11446" fmla="*/ 4697518 h 6858000"/>
              <a:gd name="connsiteX112-11447" fmla="*/ 6013516 w 6128435"/>
              <a:gd name="connsiteY112-11448" fmla="*/ 4786619 h 6858000"/>
              <a:gd name="connsiteX113-11449" fmla="*/ 6025404 w 6128435"/>
              <a:gd name="connsiteY113-11450" fmla="*/ 4858148 h 6858000"/>
              <a:gd name="connsiteX114-11451" fmla="*/ 6007749 w 6128435"/>
              <a:gd name="connsiteY114-11452" fmla="*/ 4964715 h 6858000"/>
              <a:gd name="connsiteX115-11453" fmla="*/ 6005269 w 6128435"/>
              <a:gd name="connsiteY115-11454" fmla="*/ 5150567 h 6858000"/>
              <a:gd name="connsiteX116-11455" fmla="*/ 6001127 w 6128435"/>
              <a:gd name="connsiteY116-11456" fmla="*/ 5164609 h 6858000"/>
              <a:gd name="connsiteX117-11457" fmla="*/ 5996647 w 6128435"/>
              <a:gd name="connsiteY117-11458" fmla="*/ 5185640 h 6858000"/>
              <a:gd name="connsiteX118-11459" fmla="*/ 5998514 w 6128435"/>
              <a:gd name="connsiteY118-11460" fmla="*/ 5189673 h 6858000"/>
              <a:gd name="connsiteX119-11461" fmla="*/ 5995970 w 6128435"/>
              <a:gd name="connsiteY119-11462" fmla="*/ 5221547 h 6858000"/>
              <a:gd name="connsiteX120-11463" fmla="*/ 5997218 w 6128435"/>
              <a:gd name="connsiteY120-11464" fmla="*/ 5222031 h 6858000"/>
              <a:gd name="connsiteX121-11465" fmla="*/ 6002116 w 6128435"/>
              <a:gd name="connsiteY121-11466" fmla="*/ 5231223 h 6858000"/>
              <a:gd name="connsiteX122-11467" fmla="*/ 6008541 w 6128435"/>
              <a:gd name="connsiteY122-11468" fmla="*/ 5248680 h 6858000"/>
              <a:gd name="connsiteX123-11469" fmla="*/ 6039260 w 6128435"/>
              <a:gd name="connsiteY123-11470" fmla="*/ 5289518 h 6858000"/>
              <a:gd name="connsiteX124-11471" fmla="*/ 6036748 w 6128435"/>
              <a:gd name="connsiteY124-11472" fmla="*/ 5322752 h 6858000"/>
              <a:gd name="connsiteX125-11473" fmla="*/ 6036943 w 6128435"/>
              <a:gd name="connsiteY125-11474" fmla="*/ 5329480 h 6858000"/>
              <a:gd name="connsiteX126-11475" fmla="*/ 6037236 w 6128435"/>
              <a:gd name="connsiteY126-11476" fmla="*/ 5329634 h 6858000"/>
              <a:gd name="connsiteX127-11477" fmla="*/ 6038019 w 6128435"/>
              <a:gd name="connsiteY127-11478" fmla="*/ 5336764 h 6858000"/>
              <a:gd name="connsiteX128-11479" fmla="*/ 6037298 w 6128435"/>
              <a:gd name="connsiteY128-11480" fmla="*/ 5341753 h 6858000"/>
              <a:gd name="connsiteX129-11481" fmla="*/ 6037677 w 6128435"/>
              <a:gd name="connsiteY129-11482" fmla="*/ 5354807 h 6858000"/>
              <a:gd name="connsiteX130-11483" fmla="*/ 6039728 w 6128435"/>
              <a:gd name="connsiteY130-11484" fmla="*/ 5359416 h 6858000"/>
              <a:gd name="connsiteX131-11485" fmla="*/ 6043311 w 6128435"/>
              <a:gd name="connsiteY131-11486" fmla="*/ 5361407 h 6858000"/>
              <a:gd name="connsiteX132-11487" fmla="*/ 6042954 w 6128435"/>
              <a:gd name="connsiteY132-11488" fmla="*/ 5362576 h 6858000"/>
              <a:gd name="connsiteX133-11489" fmla="*/ 6053435 w 6128435"/>
              <a:gd name="connsiteY133-11490" fmla="*/ 5387547 h 6858000"/>
              <a:gd name="connsiteX134-11491" fmla="*/ 6065933 w 6128435"/>
              <a:gd name="connsiteY134-11492" fmla="*/ 5443002 h 6858000"/>
              <a:gd name="connsiteX135-11493" fmla="*/ 6068640 w 6128435"/>
              <a:gd name="connsiteY135-11494" fmla="*/ 5474503 h 6858000"/>
              <a:gd name="connsiteX136-11495" fmla="*/ 6080922 w 6128435"/>
              <a:gd name="connsiteY136-11496" fmla="*/ 5561070 h 6858000"/>
              <a:gd name="connsiteX137-11497" fmla="*/ 6096949 w 6128435"/>
              <a:gd name="connsiteY137-11498" fmla="*/ 5648179 h 6858000"/>
              <a:gd name="connsiteX138-11499" fmla="*/ 6125703 w 6128435"/>
              <a:gd name="connsiteY138-11500" fmla="*/ 5692894 h 6858000"/>
              <a:gd name="connsiteX139-11501" fmla="*/ 6126670 w 6128435"/>
              <a:gd name="connsiteY139-11502" fmla="*/ 5697882 h 6858000"/>
              <a:gd name="connsiteX140-11503" fmla="*/ 6124061 w 6128435"/>
              <a:gd name="connsiteY140-11504" fmla="*/ 5710294 h 6858000"/>
              <a:gd name="connsiteX141-11505" fmla="*/ 6122213 w 6128435"/>
              <a:gd name="connsiteY141-11506" fmla="*/ 5714762 h 6858000"/>
              <a:gd name="connsiteX142-11507" fmla="*/ 6121353 w 6128435"/>
              <a:gd name="connsiteY142-11508" fmla="*/ 5721725 h 6858000"/>
              <a:gd name="connsiteX143-11509" fmla="*/ 6121607 w 6128435"/>
              <a:gd name="connsiteY143-11510" fmla="*/ 5721959 h 6858000"/>
              <a:gd name="connsiteX144-11511" fmla="*/ 6120262 w 6128435"/>
              <a:gd name="connsiteY144-11512" fmla="*/ 5728358 h 6858000"/>
              <a:gd name="connsiteX145-11513" fmla="*/ 6110194 w 6128435"/>
              <a:gd name="connsiteY145-11514" fmla="*/ 5758853 h 6858000"/>
              <a:gd name="connsiteX146-11515" fmla="*/ 6127519 w 6128435"/>
              <a:gd name="connsiteY146-11516" fmla="*/ 5865775 h 6858000"/>
              <a:gd name="connsiteX147-11517" fmla="*/ 6128435 w 6128435"/>
              <a:gd name="connsiteY147-11518" fmla="*/ 5870164 h 6858000"/>
              <a:gd name="connsiteX148-11519" fmla="*/ 6119217 w 6128435"/>
              <a:gd name="connsiteY148-11520" fmla="*/ 5888542 h 6858000"/>
              <a:gd name="connsiteX149-11521" fmla="*/ 6115966 w 6128435"/>
              <a:gd name="connsiteY149-11522" fmla="*/ 5898387 h 6858000"/>
              <a:gd name="connsiteX150-11523" fmla="*/ 6111924 w 6128435"/>
              <a:gd name="connsiteY150-11524" fmla="*/ 5900444 h 6858000"/>
              <a:gd name="connsiteX151-11525" fmla="*/ 6108716 w 6128435"/>
              <a:gd name="connsiteY151-11526" fmla="*/ 5915345 h 6858000"/>
              <a:gd name="connsiteX152-11527" fmla="*/ 6109524 w 6128435"/>
              <a:gd name="connsiteY152-11528" fmla="*/ 5917328 h 6858000"/>
              <a:gd name="connsiteX153-11529" fmla="*/ 6102493 w 6128435"/>
              <a:gd name="connsiteY153-11530" fmla="*/ 5928602 h 6858000"/>
              <a:gd name="connsiteX154-11531" fmla="*/ 6056863 w 6128435"/>
              <a:gd name="connsiteY154-11532" fmla="*/ 6000643 h 6858000"/>
              <a:gd name="connsiteX155-11533" fmla="*/ 6045436 w 6128435"/>
              <a:gd name="connsiteY155-11534" fmla="*/ 6124480 h 6858000"/>
              <a:gd name="connsiteX156-11535" fmla="*/ 6030489 w 6128435"/>
              <a:gd name="connsiteY156-11536" fmla="*/ 6317666 h 6858000"/>
              <a:gd name="connsiteX157-11537" fmla="*/ 6007492 w 6128435"/>
              <a:gd name="connsiteY157-11538" fmla="*/ 6440818 h 6858000"/>
              <a:gd name="connsiteX158-11539" fmla="*/ 6009467 w 6128435"/>
              <a:gd name="connsiteY158-11540" fmla="*/ 6487076 h 6858000"/>
              <a:gd name="connsiteX159-11541" fmla="*/ 5995064 w 6128435"/>
              <a:gd name="connsiteY159-11542" fmla="*/ 6540791 h 6858000"/>
              <a:gd name="connsiteX160-11543" fmla="*/ 5996309 w 6128435"/>
              <a:gd name="connsiteY160-11544" fmla="*/ 6543961 h 6858000"/>
              <a:gd name="connsiteX161-11545" fmla="*/ 5996048 w 6128435"/>
              <a:gd name="connsiteY161-11546" fmla="*/ 6555444 h 6858000"/>
              <a:gd name="connsiteX162-11547" fmla="*/ 6002524 w 6128435"/>
              <a:gd name="connsiteY162-11548" fmla="*/ 6560188 h 6858000"/>
              <a:gd name="connsiteX163-11549" fmla="*/ 6006823 w 6128435"/>
              <a:gd name="connsiteY163-11550" fmla="*/ 6578546 h 6858000"/>
              <a:gd name="connsiteX164-11551" fmla="*/ 6004510 w 6128435"/>
              <a:gd name="connsiteY164-11552" fmla="*/ 6599256 h 6858000"/>
              <a:gd name="connsiteX165-11553" fmla="*/ 5986207 w 6128435"/>
              <a:gd name="connsiteY165-11554" fmla="*/ 6695855 h 6858000"/>
              <a:gd name="connsiteX166-11555" fmla="*/ 5979428 w 6128435"/>
              <a:gd name="connsiteY166-11556" fmla="*/ 6754678 h 6858000"/>
              <a:gd name="connsiteX167-11557" fmla="*/ 5983398 w 6128435"/>
              <a:gd name="connsiteY167-11558" fmla="*/ 6778641 h 6858000"/>
              <a:gd name="connsiteX168-11559" fmla="*/ 5984543 w 6128435"/>
              <a:gd name="connsiteY168-11560" fmla="*/ 6811016 h 6858000"/>
              <a:gd name="connsiteX169-11561" fmla="*/ 5981802 w 6128435"/>
              <a:gd name="connsiteY169-11562" fmla="*/ 6838578 h 6858000"/>
              <a:gd name="connsiteX170-11563" fmla="*/ 5979671 w 6128435"/>
              <a:gd name="connsiteY170-11564" fmla="*/ 6858000 h 6858000"/>
              <a:gd name="connsiteX171-11565" fmla="*/ 0 w 6128435"/>
              <a:gd name="connsiteY171-11566" fmla="*/ 6858000 h 6858000"/>
              <a:gd name="connsiteX172-11567" fmla="*/ 0 w 6128435"/>
              <a:gd name="connsiteY172-11568" fmla="*/ 0 h 6858000"/>
              <a:gd name="connsiteX0-11569" fmla="*/ 0 w 6128435"/>
              <a:gd name="connsiteY0-11570" fmla="*/ 0 h 6858000"/>
              <a:gd name="connsiteX1-11571" fmla="*/ 4965888 w 6128435"/>
              <a:gd name="connsiteY1-11572" fmla="*/ 0 h 6858000"/>
              <a:gd name="connsiteX2-11573" fmla="*/ 4967767 w 6128435"/>
              <a:gd name="connsiteY2-11574" fmla="*/ 7930 h 6858000"/>
              <a:gd name="connsiteX3-11575" fmla="*/ 4979444 w 6128435"/>
              <a:gd name="connsiteY3-11576" fmla="*/ 43921 h 6858000"/>
              <a:gd name="connsiteX4-11577" fmla="*/ 5021173 w 6128435"/>
              <a:gd name="connsiteY4-11578" fmla="*/ 123738 h 6858000"/>
              <a:gd name="connsiteX5-11579" fmla="*/ 5075458 w 6128435"/>
              <a:gd name="connsiteY5-11580" fmla="*/ 264355 h 6858000"/>
              <a:gd name="connsiteX6-11581" fmla="*/ 5081175 w 6128435"/>
              <a:gd name="connsiteY6-11582" fmla="*/ 277448 h 6858000"/>
              <a:gd name="connsiteX7-11583" fmla="*/ 5097011 w 6128435"/>
              <a:gd name="connsiteY7-11584" fmla="*/ 355616 h 6858000"/>
              <a:gd name="connsiteX8-11585" fmla="*/ 5130982 w 6128435"/>
              <a:gd name="connsiteY8-11586" fmla="*/ 412030 h 6858000"/>
              <a:gd name="connsiteX9-11587" fmla="*/ 5153000 w 6128435"/>
              <a:gd name="connsiteY9-11588" fmla="*/ 507134 h 6858000"/>
              <a:gd name="connsiteX10-11589" fmla="*/ 5171282 w 6128435"/>
              <a:gd name="connsiteY10-11590" fmla="*/ 602071 h 6858000"/>
              <a:gd name="connsiteX11-11591" fmla="*/ 5176196 w 6128435"/>
              <a:gd name="connsiteY11-11592" fmla="*/ 636822 h 6858000"/>
              <a:gd name="connsiteX12-11593" fmla="*/ 5201957 w 6128435"/>
              <a:gd name="connsiteY12-11594" fmla="*/ 736835 h 6858000"/>
              <a:gd name="connsiteX13-11595" fmla="*/ 5185452 w 6128435"/>
              <a:gd name="connsiteY13-11596" fmla="*/ 745392 h 6858000"/>
              <a:gd name="connsiteX14-11597" fmla="*/ 5189051 w 6128435"/>
              <a:gd name="connsiteY14-11598" fmla="*/ 782518 h 6858000"/>
              <a:gd name="connsiteX15-11599" fmla="*/ 5210428 w 6128435"/>
              <a:gd name="connsiteY15-11600" fmla="*/ 815772 h 6858000"/>
              <a:gd name="connsiteX16-11601" fmla="*/ 5221088 w 6128435"/>
              <a:gd name="connsiteY16-11602" fmla="*/ 860193 h 6858000"/>
              <a:gd name="connsiteX17-11603" fmla="*/ 5227653 w 6128435"/>
              <a:gd name="connsiteY17-11604" fmla="*/ 886709 h 6858000"/>
              <a:gd name="connsiteX18-11605" fmla="*/ 5230806 w 6128435"/>
              <a:gd name="connsiteY18-11606" fmla="*/ 961354 h 6858000"/>
              <a:gd name="connsiteX19-11607" fmla="*/ 5201018 w 6128435"/>
              <a:gd name="connsiteY19-11608" fmla="*/ 1095027 h 6858000"/>
              <a:gd name="connsiteX20-11609" fmla="*/ 5202153 w 6128435"/>
              <a:gd name="connsiteY20-11610" fmla="*/ 1133224 h 6858000"/>
              <a:gd name="connsiteX21-11611" fmla="*/ 5207370 w 6128435"/>
              <a:gd name="connsiteY21-11612" fmla="*/ 1138097 h 6858000"/>
              <a:gd name="connsiteX22-11613" fmla="*/ 5189234 w 6128435"/>
              <a:gd name="connsiteY22-11614" fmla="*/ 1193495 h 6858000"/>
              <a:gd name="connsiteX23-11615" fmla="*/ 5202769 w 6128435"/>
              <a:gd name="connsiteY23-11616" fmla="*/ 1269450 h 6858000"/>
              <a:gd name="connsiteX24-11617" fmla="*/ 5225968 w 6128435"/>
              <a:gd name="connsiteY24-11618" fmla="*/ 1357994 h 6858000"/>
              <a:gd name="connsiteX25-11619" fmla="*/ 5233819 w 6128435"/>
              <a:gd name="connsiteY25-11620" fmla="*/ 1380922 h 6858000"/>
              <a:gd name="connsiteX26-11621" fmla="*/ 5237226 w 6128435"/>
              <a:gd name="connsiteY26-11622" fmla="*/ 1441327 h 6858000"/>
              <a:gd name="connsiteX27-11623" fmla="*/ 5244434 w 6128435"/>
              <a:gd name="connsiteY27-11624" fmla="*/ 1580810 h 6858000"/>
              <a:gd name="connsiteX28-11625" fmla="*/ 5251453 w 6128435"/>
              <a:gd name="connsiteY28-11626" fmla="*/ 1583934 h 6858000"/>
              <a:gd name="connsiteX29-11627" fmla="*/ 5253136 w 6128435"/>
              <a:gd name="connsiteY29-11628" fmla="*/ 1595457 h 6858000"/>
              <a:gd name="connsiteX30-11629" fmla="*/ 5254863 w 6128435"/>
              <a:gd name="connsiteY30-11630" fmla="*/ 1598311 h 6858000"/>
              <a:gd name="connsiteX31-11631" fmla="*/ 5263491 w 6128435"/>
              <a:gd name="connsiteY31-11632" fmla="*/ 1642938 h 6858000"/>
              <a:gd name="connsiteX32-11633" fmla="*/ 5261314 w 6128435"/>
              <a:gd name="connsiteY32-11634" fmla="*/ 1689177 h 6858000"/>
              <a:gd name="connsiteX33-11635" fmla="*/ 5259788 w 6128435"/>
              <a:gd name="connsiteY33-11636" fmla="*/ 1768516 h 6858000"/>
              <a:gd name="connsiteX34-11637" fmla="*/ 5272526 w 6128435"/>
              <a:gd name="connsiteY34-11638" fmla="*/ 1936940 h 6858000"/>
              <a:gd name="connsiteX35-11639" fmla="*/ 5252592 w 6128435"/>
              <a:gd name="connsiteY35-11640" fmla="*/ 2092210 h 6858000"/>
              <a:gd name="connsiteX36-11641" fmla="*/ 5264303 w 6128435"/>
              <a:gd name="connsiteY36-11642" fmla="*/ 2225157 h 6858000"/>
              <a:gd name="connsiteX37-11643" fmla="*/ 5254949 w 6128435"/>
              <a:gd name="connsiteY37-11644" fmla="*/ 2236160 h 6858000"/>
              <a:gd name="connsiteX38-11645" fmla="*/ 5250104 w 6128435"/>
              <a:gd name="connsiteY38-11646" fmla="*/ 2249166 h 6858000"/>
              <a:gd name="connsiteX39-11647" fmla="*/ 5251214 w 6128435"/>
              <a:gd name="connsiteY39-11648" fmla="*/ 2250944 h 6858000"/>
              <a:gd name="connsiteX40-11649" fmla="*/ 5250644 w 6128435"/>
              <a:gd name="connsiteY40-11650" fmla="*/ 2266619 h 6858000"/>
              <a:gd name="connsiteX41-11651" fmla="*/ 5247111 w 6128435"/>
              <a:gd name="connsiteY41-11652" fmla="*/ 2269679 h 6858000"/>
              <a:gd name="connsiteX42-11653" fmla="*/ 5245653 w 6128435"/>
              <a:gd name="connsiteY42-11654" fmla="*/ 2280317 h 6858000"/>
              <a:gd name="connsiteX43-11655" fmla="*/ 5239901 w 6128435"/>
              <a:gd name="connsiteY43-11656" fmla="*/ 2300961 h 6858000"/>
              <a:gd name="connsiteX44-11657" fmla="*/ 5293877 w 6128435"/>
              <a:gd name="connsiteY44-11658" fmla="*/ 2368649 h 6858000"/>
              <a:gd name="connsiteX45-11659" fmla="*/ 5311338 w 6128435"/>
              <a:gd name="connsiteY45-11660" fmla="*/ 2404034 h 6858000"/>
              <a:gd name="connsiteX46-11661" fmla="*/ 5338366 w 6128435"/>
              <a:gd name="connsiteY46-11662" fmla="*/ 2465052 h 6858000"/>
              <a:gd name="connsiteX47-11663" fmla="*/ 5371263 w 6128435"/>
              <a:gd name="connsiteY47-11664" fmla="*/ 2586413 h 6858000"/>
              <a:gd name="connsiteX48-11665" fmla="*/ 5407503 w 6128435"/>
              <a:gd name="connsiteY48-11666" fmla="*/ 2786290 h 6858000"/>
              <a:gd name="connsiteX49-11667" fmla="*/ 5407356 w 6128435"/>
              <a:gd name="connsiteY49-11668" fmla="*/ 2787545 h 6858000"/>
              <a:gd name="connsiteX50-11669" fmla="*/ 5411130 w 6128435"/>
              <a:gd name="connsiteY50-11670" fmla="*/ 2788640 h 6858000"/>
              <a:gd name="connsiteX51-11671" fmla="*/ 5416439 w 6128435"/>
              <a:gd name="connsiteY51-11672" fmla="*/ 2805666 h 6858000"/>
              <a:gd name="connsiteX52-11673" fmla="*/ 5416589 w 6128435"/>
              <a:gd name="connsiteY52-11674" fmla="*/ 2810822 h 6858000"/>
              <a:gd name="connsiteX53-11675" fmla="*/ 5418542 w 6128435"/>
              <a:gd name="connsiteY53-11676" fmla="*/ 2817745 h 6858000"/>
              <a:gd name="connsiteX54-11677" fmla="*/ 5418847 w 6128435"/>
              <a:gd name="connsiteY54-11678" fmla="*/ 2817825 h 6858000"/>
              <a:gd name="connsiteX55-11679" fmla="*/ 5423364 w 6128435"/>
              <a:gd name="connsiteY55-11680" fmla="*/ 2858292 h 6858000"/>
              <a:gd name="connsiteX56-11681" fmla="*/ 5479298 w 6128435"/>
              <a:gd name="connsiteY56-11682" fmla="*/ 2947791 h 6858000"/>
              <a:gd name="connsiteX57-11683" fmla="*/ 5481770 w 6128435"/>
              <a:gd name="connsiteY57-11684" fmla="*/ 2951352 h 6858000"/>
              <a:gd name="connsiteX58-11685" fmla="*/ 5481013 w 6128435"/>
              <a:gd name="connsiteY58-11686" fmla="*/ 2973461 h 6858000"/>
              <a:gd name="connsiteX59-11687" fmla="*/ 5482045 w 6128435"/>
              <a:gd name="connsiteY59-11688" fmla="*/ 2984371 h 6858000"/>
              <a:gd name="connsiteX60-11689" fmla="*/ 5479405 w 6128435"/>
              <a:gd name="connsiteY60-11690" fmla="*/ 2988507 h 6858000"/>
              <a:gd name="connsiteX61-11691" fmla="*/ 5482415 w 6128435"/>
              <a:gd name="connsiteY61-11692" fmla="*/ 3004079 h 6858000"/>
              <a:gd name="connsiteX62-11693" fmla="*/ 5483865 w 6128435"/>
              <a:gd name="connsiteY62-11694" fmla="*/ 3005467 h 6858000"/>
              <a:gd name="connsiteX63-11695" fmla="*/ 5482236 w 6128435"/>
              <a:gd name="connsiteY63-11696" fmla="*/ 3019791 h 6858000"/>
              <a:gd name="connsiteX64-11697" fmla="*/ 5475895 w 6128435"/>
              <a:gd name="connsiteY64-11698" fmla="*/ 3033578 h 6858000"/>
              <a:gd name="connsiteX65-11699" fmla="*/ 5477595 w 6128435"/>
              <a:gd name="connsiteY65-11700" fmla="*/ 3250534 h 6858000"/>
              <a:gd name="connsiteX66-11701" fmla="*/ 5532836 w 6128435"/>
              <a:gd name="connsiteY66-11702" fmla="*/ 3353840 h 6858000"/>
              <a:gd name="connsiteX67-11703" fmla="*/ 5561229 w 6128435"/>
              <a:gd name="connsiteY67-11704" fmla="*/ 3395784 h 6858000"/>
              <a:gd name="connsiteX68-11705" fmla="*/ 5589758 w 6128435"/>
              <a:gd name="connsiteY68-11706" fmla="*/ 3506453 h 6858000"/>
              <a:gd name="connsiteX69-11707" fmla="*/ 5596144 w 6128435"/>
              <a:gd name="connsiteY69-11708" fmla="*/ 3534624 h 6858000"/>
              <a:gd name="connsiteX70-11709" fmla="*/ 5597750 w 6128435"/>
              <a:gd name="connsiteY70-11710" fmla="*/ 3534129 h 6858000"/>
              <a:gd name="connsiteX71-11711" fmla="*/ 5599700 w 6128435"/>
              <a:gd name="connsiteY71-11712" fmla="*/ 3547221 h 6858000"/>
              <a:gd name="connsiteX72-11713" fmla="*/ 5615031 w 6128435"/>
              <a:gd name="connsiteY72-11714" fmla="*/ 3557482 h 6858000"/>
              <a:gd name="connsiteX73-11715" fmla="*/ 5618377 w 6128435"/>
              <a:gd name="connsiteY73-11716" fmla="*/ 3588431 h 6858000"/>
              <a:gd name="connsiteX74-11717" fmla="*/ 5612155 w 6128435"/>
              <a:gd name="connsiteY74-11718" fmla="*/ 3589869 h 6858000"/>
              <a:gd name="connsiteX75-11719" fmla="*/ 5620843 w 6128435"/>
              <a:gd name="connsiteY75-11720" fmla="*/ 3606745 h 6858000"/>
              <a:gd name="connsiteX76-11721" fmla="*/ 5655472 w 6128435"/>
              <a:gd name="connsiteY76-11722" fmla="*/ 3678877 h 6858000"/>
              <a:gd name="connsiteX77-11723" fmla="*/ 5680448 w 6128435"/>
              <a:gd name="connsiteY77-11724" fmla="*/ 3717760 h 6858000"/>
              <a:gd name="connsiteX78-11725" fmla="*/ 5683015 w 6128435"/>
              <a:gd name="connsiteY78-11726" fmla="*/ 3762025 h 6858000"/>
              <a:gd name="connsiteX79-11727" fmla="*/ 5696643 w 6128435"/>
              <a:gd name="connsiteY79-11728" fmla="*/ 3773888 h 6858000"/>
              <a:gd name="connsiteX80-11729" fmla="*/ 5699203 w 6128435"/>
              <a:gd name="connsiteY80-11730" fmla="*/ 3775823 h 6858000"/>
              <a:gd name="connsiteX81-11731" fmla="*/ 5704824 w 6128435"/>
              <a:gd name="connsiteY81-11732" fmla="*/ 3785966 h 6858000"/>
              <a:gd name="connsiteX82-11733" fmla="*/ 5712204 w 6128435"/>
              <a:gd name="connsiteY82-11734" fmla="*/ 3785830 h 6858000"/>
              <a:gd name="connsiteX83-11735" fmla="*/ 5724816 w 6128435"/>
              <a:gd name="connsiteY83-11736" fmla="*/ 3798949 h 6858000"/>
              <a:gd name="connsiteX84-11737" fmla="*/ 5733539 w 6128435"/>
              <a:gd name="connsiteY84-11738" fmla="*/ 3818457 h 6858000"/>
              <a:gd name="connsiteX85-11739" fmla="*/ 5768491 w 6128435"/>
              <a:gd name="connsiteY85-11740" fmla="*/ 3914399 h 6858000"/>
              <a:gd name="connsiteX86-11741" fmla="*/ 5793123 w 6128435"/>
              <a:gd name="connsiteY86-11742" fmla="*/ 3969952 h 6858000"/>
              <a:gd name="connsiteX87-11743" fmla="*/ 5808321 w 6128435"/>
              <a:gd name="connsiteY87-11744" fmla="*/ 3988153 h 6858000"/>
              <a:gd name="connsiteX88-11745" fmla="*/ 5825621 w 6128435"/>
              <a:gd name="connsiteY88-11746" fmla="*/ 4015525 h 6858000"/>
              <a:gd name="connsiteX89-11747" fmla="*/ 5860672 w 6128435"/>
              <a:gd name="connsiteY89-11748" fmla="*/ 4061579 h 6858000"/>
              <a:gd name="connsiteX90-11749" fmla="*/ 5872173 w 6128435"/>
              <a:gd name="connsiteY90-11750" fmla="*/ 4088497 h 6858000"/>
              <a:gd name="connsiteX91-11751" fmla="*/ 5883705 w 6128435"/>
              <a:gd name="connsiteY91-11752" fmla="*/ 4101899 h 6858000"/>
              <a:gd name="connsiteX92-11753" fmla="*/ 5885314 w 6128435"/>
              <a:gd name="connsiteY92-11754" fmla="*/ 4108387 h 6858000"/>
              <a:gd name="connsiteX93-11755" fmla="*/ 5894095 w 6128435"/>
              <a:gd name="connsiteY93-11756" fmla="*/ 4128857 h 6858000"/>
              <a:gd name="connsiteX94-11757" fmla="*/ 5898339 w 6128435"/>
              <a:gd name="connsiteY94-11758" fmla="*/ 4140800 h 6858000"/>
              <a:gd name="connsiteX95-11759" fmla="*/ 5899734 w 6128435"/>
              <a:gd name="connsiteY95-11760" fmla="*/ 4145632 h 6858000"/>
              <a:gd name="connsiteX96-11761" fmla="*/ 5897098 w 6128435"/>
              <a:gd name="connsiteY96-11762" fmla="*/ 4157819 h 6858000"/>
              <a:gd name="connsiteX97-11763" fmla="*/ 5903513 w 6128435"/>
              <a:gd name="connsiteY97-11764" fmla="*/ 4187661 h 6858000"/>
              <a:gd name="connsiteX98-11765" fmla="*/ 5917114 w 6128435"/>
              <a:gd name="connsiteY98-11766" fmla="*/ 4213096 h 6858000"/>
              <a:gd name="connsiteX99-11767" fmla="*/ 5921153 w 6128435"/>
              <a:gd name="connsiteY99-11768" fmla="*/ 4236222 h 6858000"/>
              <a:gd name="connsiteX100-11769" fmla="*/ 5924233 w 6128435"/>
              <a:gd name="connsiteY100-11770" fmla="*/ 4242060 h 6858000"/>
              <a:gd name="connsiteX101-11771" fmla="*/ 5928910 w 6128435"/>
              <a:gd name="connsiteY101-11772" fmla="*/ 4300973 h 6858000"/>
              <a:gd name="connsiteX102-11773" fmla="*/ 5939320 w 6128435"/>
              <a:gd name="connsiteY102-11774" fmla="*/ 4340435 h 6858000"/>
              <a:gd name="connsiteX103-11775" fmla="*/ 5946705 w 6128435"/>
              <a:gd name="connsiteY103-11776" fmla="*/ 4428051 h 6858000"/>
              <a:gd name="connsiteX104-11777" fmla="*/ 5949261 w 6128435"/>
              <a:gd name="connsiteY104-11778" fmla="*/ 4449185 h 6858000"/>
              <a:gd name="connsiteX105-11779" fmla="*/ 5957504 w 6128435"/>
              <a:gd name="connsiteY105-11780" fmla="*/ 4465911 h 6858000"/>
              <a:gd name="connsiteX106-11781" fmla="*/ 5964689 w 6128435"/>
              <a:gd name="connsiteY106-11782" fmla="*/ 4468532 h 6858000"/>
              <a:gd name="connsiteX107-11783" fmla="*/ 5967062 w 6128435"/>
              <a:gd name="connsiteY107-11784" fmla="*/ 4479923 h 6858000"/>
              <a:gd name="connsiteX108-11785" fmla="*/ 5968960 w 6128435"/>
              <a:gd name="connsiteY108-11786" fmla="*/ 4482655 h 6858000"/>
              <a:gd name="connsiteX109-11787" fmla="*/ 5978567 w 6128435"/>
              <a:gd name="connsiteY109-11788" fmla="*/ 4498605 h 6858000"/>
              <a:gd name="connsiteX110-11789" fmla="*/ 5980106 w 6128435"/>
              <a:gd name="connsiteY110-11790" fmla="*/ 4585087 h 6858000"/>
              <a:gd name="connsiteX111-11791" fmla="*/ 5998138 w 6128435"/>
              <a:gd name="connsiteY111-11792" fmla="*/ 4697518 h 6858000"/>
              <a:gd name="connsiteX112-11793" fmla="*/ 6013516 w 6128435"/>
              <a:gd name="connsiteY112-11794" fmla="*/ 4786619 h 6858000"/>
              <a:gd name="connsiteX113-11795" fmla="*/ 6025404 w 6128435"/>
              <a:gd name="connsiteY113-11796" fmla="*/ 4858148 h 6858000"/>
              <a:gd name="connsiteX114-11797" fmla="*/ 6007749 w 6128435"/>
              <a:gd name="connsiteY114-11798" fmla="*/ 4964715 h 6858000"/>
              <a:gd name="connsiteX115-11799" fmla="*/ 6005269 w 6128435"/>
              <a:gd name="connsiteY115-11800" fmla="*/ 5150567 h 6858000"/>
              <a:gd name="connsiteX116-11801" fmla="*/ 6001127 w 6128435"/>
              <a:gd name="connsiteY116-11802" fmla="*/ 5164609 h 6858000"/>
              <a:gd name="connsiteX117-11803" fmla="*/ 5996647 w 6128435"/>
              <a:gd name="connsiteY117-11804" fmla="*/ 5185640 h 6858000"/>
              <a:gd name="connsiteX118-11805" fmla="*/ 5998514 w 6128435"/>
              <a:gd name="connsiteY118-11806" fmla="*/ 5189673 h 6858000"/>
              <a:gd name="connsiteX119-11807" fmla="*/ 5995970 w 6128435"/>
              <a:gd name="connsiteY119-11808" fmla="*/ 5221547 h 6858000"/>
              <a:gd name="connsiteX120-11809" fmla="*/ 5997218 w 6128435"/>
              <a:gd name="connsiteY120-11810" fmla="*/ 5222031 h 6858000"/>
              <a:gd name="connsiteX121-11811" fmla="*/ 6002116 w 6128435"/>
              <a:gd name="connsiteY121-11812" fmla="*/ 5231223 h 6858000"/>
              <a:gd name="connsiteX122-11813" fmla="*/ 6008541 w 6128435"/>
              <a:gd name="connsiteY122-11814" fmla="*/ 5248680 h 6858000"/>
              <a:gd name="connsiteX123-11815" fmla="*/ 6039260 w 6128435"/>
              <a:gd name="connsiteY123-11816" fmla="*/ 5289518 h 6858000"/>
              <a:gd name="connsiteX124-11817" fmla="*/ 6036748 w 6128435"/>
              <a:gd name="connsiteY124-11818" fmla="*/ 5322752 h 6858000"/>
              <a:gd name="connsiteX125-11819" fmla="*/ 6036943 w 6128435"/>
              <a:gd name="connsiteY125-11820" fmla="*/ 5329480 h 6858000"/>
              <a:gd name="connsiteX126-11821" fmla="*/ 6037236 w 6128435"/>
              <a:gd name="connsiteY126-11822" fmla="*/ 5329634 h 6858000"/>
              <a:gd name="connsiteX127-11823" fmla="*/ 6038019 w 6128435"/>
              <a:gd name="connsiteY127-11824" fmla="*/ 5336764 h 6858000"/>
              <a:gd name="connsiteX128-11825" fmla="*/ 6037298 w 6128435"/>
              <a:gd name="connsiteY128-11826" fmla="*/ 5341753 h 6858000"/>
              <a:gd name="connsiteX129-11827" fmla="*/ 6037677 w 6128435"/>
              <a:gd name="connsiteY129-11828" fmla="*/ 5354807 h 6858000"/>
              <a:gd name="connsiteX130-11829" fmla="*/ 6039728 w 6128435"/>
              <a:gd name="connsiteY130-11830" fmla="*/ 5359416 h 6858000"/>
              <a:gd name="connsiteX131-11831" fmla="*/ 6043311 w 6128435"/>
              <a:gd name="connsiteY131-11832" fmla="*/ 5361407 h 6858000"/>
              <a:gd name="connsiteX132-11833" fmla="*/ 6042954 w 6128435"/>
              <a:gd name="connsiteY132-11834" fmla="*/ 5362576 h 6858000"/>
              <a:gd name="connsiteX133-11835" fmla="*/ 6053435 w 6128435"/>
              <a:gd name="connsiteY133-11836" fmla="*/ 5387547 h 6858000"/>
              <a:gd name="connsiteX134-11837" fmla="*/ 6065933 w 6128435"/>
              <a:gd name="connsiteY134-11838" fmla="*/ 5443002 h 6858000"/>
              <a:gd name="connsiteX135-11839" fmla="*/ 6068640 w 6128435"/>
              <a:gd name="connsiteY135-11840" fmla="*/ 5474503 h 6858000"/>
              <a:gd name="connsiteX136-11841" fmla="*/ 6080922 w 6128435"/>
              <a:gd name="connsiteY136-11842" fmla="*/ 5561070 h 6858000"/>
              <a:gd name="connsiteX137-11843" fmla="*/ 6096949 w 6128435"/>
              <a:gd name="connsiteY137-11844" fmla="*/ 5648179 h 6858000"/>
              <a:gd name="connsiteX138-11845" fmla="*/ 6125703 w 6128435"/>
              <a:gd name="connsiteY138-11846" fmla="*/ 5692894 h 6858000"/>
              <a:gd name="connsiteX139-11847" fmla="*/ 6126670 w 6128435"/>
              <a:gd name="connsiteY139-11848" fmla="*/ 5697882 h 6858000"/>
              <a:gd name="connsiteX140-11849" fmla="*/ 6124061 w 6128435"/>
              <a:gd name="connsiteY140-11850" fmla="*/ 5710294 h 6858000"/>
              <a:gd name="connsiteX141-11851" fmla="*/ 6122213 w 6128435"/>
              <a:gd name="connsiteY141-11852" fmla="*/ 5714762 h 6858000"/>
              <a:gd name="connsiteX142-11853" fmla="*/ 6121353 w 6128435"/>
              <a:gd name="connsiteY142-11854" fmla="*/ 5721725 h 6858000"/>
              <a:gd name="connsiteX143-11855" fmla="*/ 6121607 w 6128435"/>
              <a:gd name="connsiteY143-11856" fmla="*/ 5721959 h 6858000"/>
              <a:gd name="connsiteX144-11857" fmla="*/ 6120262 w 6128435"/>
              <a:gd name="connsiteY144-11858" fmla="*/ 5728358 h 6858000"/>
              <a:gd name="connsiteX145-11859" fmla="*/ 6110194 w 6128435"/>
              <a:gd name="connsiteY145-11860" fmla="*/ 5758853 h 6858000"/>
              <a:gd name="connsiteX146-11861" fmla="*/ 6127519 w 6128435"/>
              <a:gd name="connsiteY146-11862" fmla="*/ 5865775 h 6858000"/>
              <a:gd name="connsiteX147-11863" fmla="*/ 6128435 w 6128435"/>
              <a:gd name="connsiteY147-11864" fmla="*/ 5870164 h 6858000"/>
              <a:gd name="connsiteX148-11865" fmla="*/ 6119217 w 6128435"/>
              <a:gd name="connsiteY148-11866" fmla="*/ 5888542 h 6858000"/>
              <a:gd name="connsiteX149-11867" fmla="*/ 6115966 w 6128435"/>
              <a:gd name="connsiteY149-11868" fmla="*/ 5898387 h 6858000"/>
              <a:gd name="connsiteX150-11869" fmla="*/ 6111924 w 6128435"/>
              <a:gd name="connsiteY150-11870" fmla="*/ 5900444 h 6858000"/>
              <a:gd name="connsiteX151-11871" fmla="*/ 6108716 w 6128435"/>
              <a:gd name="connsiteY151-11872" fmla="*/ 5915345 h 6858000"/>
              <a:gd name="connsiteX152-11873" fmla="*/ 6109524 w 6128435"/>
              <a:gd name="connsiteY152-11874" fmla="*/ 5917328 h 6858000"/>
              <a:gd name="connsiteX153-11875" fmla="*/ 6102493 w 6128435"/>
              <a:gd name="connsiteY153-11876" fmla="*/ 5928602 h 6858000"/>
              <a:gd name="connsiteX154-11877" fmla="*/ 6056863 w 6128435"/>
              <a:gd name="connsiteY154-11878" fmla="*/ 6000643 h 6858000"/>
              <a:gd name="connsiteX155-11879" fmla="*/ 6045436 w 6128435"/>
              <a:gd name="connsiteY155-11880" fmla="*/ 6124480 h 6858000"/>
              <a:gd name="connsiteX156-11881" fmla="*/ 6030489 w 6128435"/>
              <a:gd name="connsiteY156-11882" fmla="*/ 6317666 h 6858000"/>
              <a:gd name="connsiteX157-11883" fmla="*/ 6007492 w 6128435"/>
              <a:gd name="connsiteY157-11884" fmla="*/ 6440818 h 6858000"/>
              <a:gd name="connsiteX158-11885" fmla="*/ 6009467 w 6128435"/>
              <a:gd name="connsiteY158-11886" fmla="*/ 6487076 h 6858000"/>
              <a:gd name="connsiteX159-11887" fmla="*/ 5995064 w 6128435"/>
              <a:gd name="connsiteY159-11888" fmla="*/ 6540791 h 6858000"/>
              <a:gd name="connsiteX160-11889" fmla="*/ 5996309 w 6128435"/>
              <a:gd name="connsiteY160-11890" fmla="*/ 6543961 h 6858000"/>
              <a:gd name="connsiteX161-11891" fmla="*/ 5996048 w 6128435"/>
              <a:gd name="connsiteY161-11892" fmla="*/ 6555444 h 6858000"/>
              <a:gd name="connsiteX162-11893" fmla="*/ 6002524 w 6128435"/>
              <a:gd name="connsiteY162-11894" fmla="*/ 6560188 h 6858000"/>
              <a:gd name="connsiteX163-11895" fmla="*/ 6006823 w 6128435"/>
              <a:gd name="connsiteY163-11896" fmla="*/ 6578546 h 6858000"/>
              <a:gd name="connsiteX164-11897" fmla="*/ 6004510 w 6128435"/>
              <a:gd name="connsiteY164-11898" fmla="*/ 6599256 h 6858000"/>
              <a:gd name="connsiteX165-11899" fmla="*/ 5986207 w 6128435"/>
              <a:gd name="connsiteY165-11900" fmla="*/ 6695855 h 6858000"/>
              <a:gd name="connsiteX166-11901" fmla="*/ 5979428 w 6128435"/>
              <a:gd name="connsiteY166-11902" fmla="*/ 6754678 h 6858000"/>
              <a:gd name="connsiteX167-11903" fmla="*/ 5983398 w 6128435"/>
              <a:gd name="connsiteY167-11904" fmla="*/ 6778641 h 6858000"/>
              <a:gd name="connsiteX168-11905" fmla="*/ 5984543 w 6128435"/>
              <a:gd name="connsiteY168-11906" fmla="*/ 6811016 h 6858000"/>
              <a:gd name="connsiteX169-11907" fmla="*/ 5981802 w 6128435"/>
              <a:gd name="connsiteY169-11908" fmla="*/ 6838578 h 6858000"/>
              <a:gd name="connsiteX170-11909" fmla="*/ 5979671 w 6128435"/>
              <a:gd name="connsiteY170-11910" fmla="*/ 6858000 h 6858000"/>
              <a:gd name="connsiteX171-11911" fmla="*/ 0 w 6128435"/>
              <a:gd name="connsiteY171-11912" fmla="*/ 6858000 h 6858000"/>
              <a:gd name="connsiteX172-11913" fmla="*/ 0 w 6128435"/>
              <a:gd name="connsiteY172-11914" fmla="*/ 0 h 6858000"/>
              <a:gd name="connsiteX0-11915" fmla="*/ 0 w 6128435"/>
              <a:gd name="connsiteY0-11916" fmla="*/ 0 h 6858000"/>
              <a:gd name="connsiteX1-11917" fmla="*/ 4965888 w 6128435"/>
              <a:gd name="connsiteY1-11918" fmla="*/ 0 h 6858000"/>
              <a:gd name="connsiteX2-11919" fmla="*/ 4967767 w 6128435"/>
              <a:gd name="connsiteY2-11920" fmla="*/ 7930 h 6858000"/>
              <a:gd name="connsiteX3-11921" fmla="*/ 4979444 w 6128435"/>
              <a:gd name="connsiteY3-11922" fmla="*/ 43921 h 6858000"/>
              <a:gd name="connsiteX4-11923" fmla="*/ 5021173 w 6128435"/>
              <a:gd name="connsiteY4-11924" fmla="*/ 123738 h 6858000"/>
              <a:gd name="connsiteX5-11925" fmla="*/ 5075458 w 6128435"/>
              <a:gd name="connsiteY5-11926" fmla="*/ 264355 h 6858000"/>
              <a:gd name="connsiteX6-11927" fmla="*/ 5081175 w 6128435"/>
              <a:gd name="connsiteY6-11928" fmla="*/ 277448 h 6858000"/>
              <a:gd name="connsiteX7-11929" fmla="*/ 5097011 w 6128435"/>
              <a:gd name="connsiteY7-11930" fmla="*/ 355616 h 6858000"/>
              <a:gd name="connsiteX8-11931" fmla="*/ 5130982 w 6128435"/>
              <a:gd name="connsiteY8-11932" fmla="*/ 412030 h 6858000"/>
              <a:gd name="connsiteX9-11933" fmla="*/ 5153000 w 6128435"/>
              <a:gd name="connsiteY9-11934" fmla="*/ 507134 h 6858000"/>
              <a:gd name="connsiteX10-11935" fmla="*/ 5171282 w 6128435"/>
              <a:gd name="connsiteY10-11936" fmla="*/ 602071 h 6858000"/>
              <a:gd name="connsiteX11-11937" fmla="*/ 5176196 w 6128435"/>
              <a:gd name="connsiteY11-11938" fmla="*/ 636822 h 6858000"/>
              <a:gd name="connsiteX12-11939" fmla="*/ 5201957 w 6128435"/>
              <a:gd name="connsiteY12-11940" fmla="*/ 736835 h 6858000"/>
              <a:gd name="connsiteX13-11941" fmla="*/ 5185452 w 6128435"/>
              <a:gd name="connsiteY13-11942" fmla="*/ 745392 h 6858000"/>
              <a:gd name="connsiteX14-11943" fmla="*/ 5189051 w 6128435"/>
              <a:gd name="connsiteY14-11944" fmla="*/ 782518 h 6858000"/>
              <a:gd name="connsiteX15-11945" fmla="*/ 5210428 w 6128435"/>
              <a:gd name="connsiteY15-11946" fmla="*/ 815772 h 6858000"/>
              <a:gd name="connsiteX16-11947" fmla="*/ 5221088 w 6128435"/>
              <a:gd name="connsiteY16-11948" fmla="*/ 860193 h 6858000"/>
              <a:gd name="connsiteX17-11949" fmla="*/ 5227653 w 6128435"/>
              <a:gd name="connsiteY17-11950" fmla="*/ 886709 h 6858000"/>
              <a:gd name="connsiteX18-11951" fmla="*/ 5230806 w 6128435"/>
              <a:gd name="connsiteY18-11952" fmla="*/ 961354 h 6858000"/>
              <a:gd name="connsiteX19-11953" fmla="*/ 5201018 w 6128435"/>
              <a:gd name="connsiteY19-11954" fmla="*/ 1095027 h 6858000"/>
              <a:gd name="connsiteX20-11955" fmla="*/ 5202153 w 6128435"/>
              <a:gd name="connsiteY20-11956" fmla="*/ 1133224 h 6858000"/>
              <a:gd name="connsiteX21-11957" fmla="*/ 5207370 w 6128435"/>
              <a:gd name="connsiteY21-11958" fmla="*/ 1138097 h 6858000"/>
              <a:gd name="connsiteX22-11959" fmla="*/ 5189234 w 6128435"/>
              <a:gd name="connsiteY22-11960" fmla="*/ 1193495 h 6858000"/>
              <a:gd name="connsiteX23-11961" fmla="*/ 5202769 w 6128435"/>
              <a:gd name="connsiteY23-11962" fmla="*/ 1269450 h 6858000"/>
              <a:gd name="connsiteX24-11963" fmla="*/ 5225968 w 6128435"/>
              <a:gd name="connsiteY24-11964" fmla="*/ 1357994 h 6858000"/>
              <a:gd name="connsiteX25-11965" fmla="*/ 5233819 w 6128435"/>
              <a:gd name="connsiteY25-11966" fmla="*/ 1380922 h 6858000"/>
              <a:gd name="connsiteX26-11967" fmla="*/ 5237226 w 6128435"/>
              <a:gd name="connsiteY26-11968" fmla="*/ 1441327 h 6858000"/>
              <a:gd name="connsiteX27-11969" fmla="*/ 5244434 w 6128435"/>
              <a:gd name="connsiteY27-11970" fmla="*/ 1580810 h 6858000"/>
              <a:gd name="connsiteX28-11971" fmla="*/ 5251453 w 6128435"/>
              <a:gd name="connsiteY28-11972" fmla="*/ 1583934 h 6858000"/>
              <a:gd name="connsiteX29-11973" fmla="*/ 5253136 w 6128435"/>
              <a:gd name="connsiteY29-11974" fmla="*/ 1595457 h 6858000"/>
              <a:gd name="connsiteX30-11975" fmla="*/ 5254863 w 6128435"/>
              <a:gd name="connsiteY30-11976" fmla="*/ 1598311 h 6858000"/>
              <a:gd name="connsiteX31-11977" fmla="*/ 5263491 w 6128435"/>
              <a:gd name="connsiteY31-11978" fmla="*/ 1642938 h 6858000"/>
              <a:gd name="connsiteX32-11979" fmla="*/ 5261314 w 6128435"/>
              <a:gd name="connsiteY32-11980" fmla="*/ 1689177 h 6858000"/>
              <a:gd name="connsiteX33-11981" fmla="*/ 5259788 w 6128435"/>
              <a:gd name="connsiteY33-11982" fmla="*/ 1768516 h 6858000"/>
              <a:gd name="connsiteX34-11983" fmla="*/ 5272526 w 6128435"/>
              <a:gd name="connsiteY34-11984" fmla="*/ 1936940 h 6858000"/>
              <a:gd name="connsiteX35-11985" fmla="*/ 5252592 w 6128435"/>
              <a:gd name="connsiteY35-11986" fmla="*/ 2092210 h 6858000"/>
              <a:gd name="connsiteX36-11987" fmla="*/ 5264303 w 6128435"/>
              <a:gd name="connsiteY36-11988" fmla="*/ 2225157 h 6858000"/>
              <a:gd name="connsiteX37-11989" fmla="*/ 5254949 w 6128435"/>
              <a:gd name="connsiteY37-11990" fmla="*/ 2236160 h 6858000"/>
              <a:gd name="connsiteX38-11991" fmla="*/ 5250104 w 6128435"/>
              <a:gd name="connsiteY38-11992" fmla="*/ 2249166 h 6858000"/>
              <a:gd name="connsiteX39-11993" fmla="*/ 5251214 w 6128435"/>
              <a:gd name="connsiteY39-11994" fmla="*/ 2250944 h 6858000"/>
              <a:gd name="connsiteX40-11995" fmla="*/ 5250644 w 6128435"/>
              <a:gd name="connsiteY40-11996" fmla="*/ 2266619 h 6858000"/>
              <a:gd name="connsiteX41-11997" fmla="*/ 5247111 w 6128435"/>
              <a:gd name="connsiteY41-11998" fmla="*/ 2269679 h 6858000"/>
              <a:gd name="connsiteX42-11999" fmla="*/ 5245653 w 6128435"/>
              <a:gd name="connsiteY42-12000" fmla="*/ 2280317 h 6858000"/>
              <a:gd name="connsiteX43-12001" fmla="*/ 5293877 w 6128435"/>
              <a:gd name="connsiteY43-12002" fmla="*/ 2368649 h 6858000"/>
              <a:gd name="connsiteX44-12003" fmla="*/ 5311338 w 6128435"/>
              <a:gd name="connsiteY44-12004" fmla="*/ 2404034 h 6858000"/>
              <a:gd name="connsiteX45-12005" fmla="*/ 5338366 w 6128435"/>
              <a:gd name="connsiteY45-12006" fmla="*/ 2465052 h 6858000"/>
              <a:gd name="connsiteX46-12007" fmla="*/ 5371263 w 6128435"/>
              <a:gd name="connsiteY46-12008" fmla="*/ 2586413 h 6858000"/>
              <a:gd name="connsiteX47-12009" fmla="*/ 5407503 w 6128435"/>
              <a:gd name="connsiteY47-12010" fmla="*/ 2786290 h 6858000"/>
              <a:gd name="connsiteX48-12011" fmla="*/ 5407356 w 6128435"/>
              <a:gd name="connsiteY48-12012" fmla="*/ 2787545 h 6858000"/>
              <a:gd name="connsiteX49-12013" fmla="*/ 5411130 w 6128435"/>
              <a:gd name="connsiteY49-12014" fmla="*/ 2788640 h 6858000"/>
              <a:gd name="connsiteX50-12015" fmla="*/ 5416439 w 6128435"/>
              <a:gd name="connsiteY50-12016" fmla="*/ 2805666 h 6858000"/>
              <a:gd name="connsiteX51-12017" fmla="*/ 5416589 w 6128435"/>
              <a:gd name="connsiteY51-12018" fmla="*/ 2810822 h 6858000"/>
              <a:gd name="connsiteX52-12019" fmla="*/ 5418542 w 6128435"/>
              <a:gd name="connsiteY52-12020" fmla="*/ 2817745 h 6858000"/>
              <a:gd name="connsiteX53-12021" fmla="*/ 5418847 w 6128435"/>
              <a:gd name="connsiteY53-12022" fmla="*/ 2817825 h 6858000"/>
              <a:gd name="connsiteX54-12023" fmla="*/ 5423364 w 6128435"/>
              <a:gd name="connsiteY54-12024" fmla="*/ 2858292 h 6858000"/>
              <a:gd name="connsiteX55-12025" fmla="*/ 5479298 w 6128435"/>
              <a:gd name="connsiteY55-12026" fmla="*/ 2947791 h 6858000"/>
              <a:gd name="connsiteX56-12027" fmla="*/ 5481770 w 6128435"/>
              <a:gd name="connsiteY56-12028" fmla="*/ 2951352 h 6858000"/>
              <a:gd name="connsiteX57-12029" fmla="*/ 5481013 w 6128435"/>
              <a:gd name="connsiteY57-12030" fmla="*/ 2973461 h 6858000"/>
              <a:gd name="connsiteX58-12031" fmla="*/ 5482045 w 6128435"/>
              <a:gd name="connsiteY58-12032" fmla="*/ 2984371 h 6858000"/>
              <a:gd name="connsiteX59-12033" fmla="*/ 5479405 w 6128435"/>
              <a:gd name="connsiteY59-12034" fmla="*/ 2988507 h 6858000"/>
              <a:gd name="connsiteX60-12035" fmla="*/ 5482415 w 6128435"/>
              <a:gd name="connsiteY60-12036" fmla="*/ 3004079 h 6858000"/>
              <a:gd name="connsiteX61-12037" fmla="*/ 5483865 w 6128435"/>
              <a:gd name="connsiteY61-12038" fmla="*/ 3005467 h 6858000"/>
              <a:gd name="connsiteX62-12039" fmla="*/ 5482236 w 6128435"/>
              <a:gd name="connsiteY62-12040" fmla="*/ 3019791 h 6858000"/>
              <a:gd name="connsiteX63-12041" fmla="*/ 5475895 w 6128435"/>
              <a:gd name="connsiteY63-12042" fmla="*/ 3033578 h 6858000"/>
              <a:gd name="connsiteX64-12043" fmla="*/ 5477595 w 6128435"/>
              <a:gd name="connsiteY64-12044" fmla="*/ 3250534 h 6858000"/>
              <a:gd name="connsiteX65-12045" fmla="*/ 5532836 w 6128435"/>
              <a:gd name="connsiteY65-12046" fmla="*/ 3353840 h 6858000"/>
              <a:gd name="connsiteX66-12047" fmla="*/ 5561229 w 6128435"/>
              <a:gd name="connsiteY66-12048" fmla="*/ 3395784 h 6858000"/>
              <a:gd name="connsiteX67-12049" fmla="*/ 5589758 w 6128435"/>
              <a:gd name="connsiteY67-12050" fmla="*/ 3506453 h 6858000"/>
              <a:gd name="connsiteX68-12051" fmla="*/ 5596144 w 6128435"/>
              <a:gd name="connsiteY68-12052" fmla="*/ 3534624 h 6858000"/>
              <a:gd name="connsiteX69-12053" fmla="*/ 5597750 w 6128435"/>
              <a:gd name="connsiteY69-12054" fmla="*/ 3534129 h 6858000"/>
              <a:gd name="connsiteX70-12055" fmla="*/ 5599700 w 6128435"/>
              <a:gd name="connsiteY70-12056" fmla="*/ 3547221 h 6858000"/>
              <a:gd name="connsiteX71-12057" fmla="*/ 5615031 w 6128435"/>
              <a:gd name="connsiteY71-12058" fmla="*/ 3557482 h 6858000"/>
              <a:gd name="connsiteX72-12059" fmla="*/ 5618377 w 6128435"/>
              <a:gd name="connsiteY72-12060" fmla="*/ 3588431 h 6858000"/>
              <a:gd name="connsiteX73-12061" fmla="*/ 5612155 w 6128435"/>
              <a:gd name="connsiteY73-12062" fmla="*/ 3589869 h 6858000"/>
              <a:gd name="connsiteX74-12063" fmla="*/ 5620843 w 6128435"/>
              <a:gd name="connsiteY74-12064" fmla="*/ 3606745 h 6858000"/>
              <a:gd name="connsiteX75-12065" fmla="*/ 5655472 w 6128435"/>
              <a:gd name="connsiteY75-12066" fmla="*/ 3678877 h 6858000"/>
              <a:gd name="connsiteX76-12067" fmla="*/ 5680448 w 6128435"/>
              <a:gd name="connsiteY76-12068" fmla="*/ 3717760 h 6858000"/>
              <a:gd name="connsiteX77-12069" fmla="*/ 5683015 w 6128435"/>
              <a:gd name="connsiteY77-12070" fmla="*/ 3762025 h 6858000"/>
              <a:gd name="connsiteX78-12071" fmla="*/ 5696643 w 6128435"/>
              <a:gd name="connsiteY78-12072" fmla="*/ 3773888 h 6858000"/>
              <a:gd name="connsiteX79-12073" fmla="*/ 5699203 w 6128435"/>
              <a:gd name="connsiteY79-12074" fmla="*/ 3775823 h 6858000"/>
              <a:gd name="connsiteX80-12075" fmla="*/ 5704824 w 6128435"/>
              <a:gd name="connsiteY80-12076" fmla="*/ 3785966 h 6858000"/>
              <a:gd name="connsiteX81-12077" fmla="*/ 5712204 w 6128435"/>
              <a:gd name="connsiteY81-12078" fmla="*/ 3785830 h 6858000"/>
              <a:gd name="connsiteX82-12079" fmla="*/ 5724816 w 6128435"/>
              <a:gd name="connsiteY82-12080" fmla="*/ 3798949 h 6858000"/>
              <a:gd name="connsiteX83-12081" fmla="*/ 5733539 w 6128435"/>
              <a:gd name="connsiteY83-12082" fmla="*/ 3818457 h 6858000"/>
              <a:gd name="connsiteX84-12083" fmla="*/ 5768491 w 6128435"/>
              <a:gd name="connsiteY84-12084" fmla="*/ 3914399 h 6858000"/>
              <a:gd name="connsiteX85-12085" fmla="*/ 5793123 w 6128435"/>
              <a:gd name="connsiteY85-12086" fmla="*/ 3969952 h 6858000"/>
              <a:gd name="connsiteX86-12087" fmla="*/ 5808321 w 6128435"/>
              <a:gd name="connsiteY86-12088" fmla="*/ 3988153 h 6858000"/>
              <a:gd name="connsiteX87-12089" fmla="*/ 5825621 w 6128435"/>
              <a:gd name="connsiteY87-12090" fmla="*/ 4015525 h 6858000"/>
              <a:gd name="connsiteX88-12091" fmla="*/ 5860672 w 6128435"/>
              <a:gd name="connsiteY88-12092" fmla="*/ 4061579 h 6858000"/>
              <a:gd name="connsiteX89-12093" fmla="*/ 5872173 w 6128435"/>
              <a:gd name="connsiteY89-12094" fmla="*/ 4088497 h 6858000"/>
              <a:gd name="connsiteX90-12095" fmla="*/ 5883705 w 6128435"/>
              <a:gd name="connsiteY90-12096" fmla="*/ 4101899 h 6858000"/>
              <a:gd name="connsiteX91-12097" fmla="*/ 5885314 w 6128435"/>
              <a:gd name="connsiteY91-12098" fmla="*/ 4108387 h 6858000"/>
              <a:gd name="connsiteX92-12099" fmla="*/ 5894095 w 6128435"/>
              <a:gd name="connsiteY92-12100" fmla="*/ 4128857 h 6858000"/>
              <a:gd name="connsiteX93-12101" fmla="*/ 5898339 w 6128435"/>
              <a:gd name="connsiteY93-12102" fmla="*/ 4140800 h 6858000"/>
              <a:gd name="connsiteX94-12103" fmla="*/ 5899734 w 6128435"/>
              <a:gd name="connsiteY94-12104" fmla="*/ 4145632 h 6858000"/>
              <a:gd name="connsiteX95-12105" fmla="*/ 5897098 w 6128435"/>
              <a:gd name="connsiteY95-12106" fmla="*/ 4157819 h 6858000"/>
              <a:gd name="connsiteX96-12107" fmla="*/ 5903513 w 6128435"/>
              <a:gd name="connsiteY96-12108" fmla="*/ 4187661 h 6858000"/>
              <a:gd name="connsiteX97-12109" fmla="*/ 5917114 w 6128435"/>
              <a:gd name="connsiteY97-12110" fmla="*/ 4213096 h 6858000"/>
              <a:gd name="connsiteX98-12111" fmla="*/ 5921153 w 6128435"/>
              <a:gd name="connsiteY98-12112" fmla="*/ 4236222 h 6858000"/>
              <a:gd name="connsiteX99-12113" fmla="*/ 5924233 w 6128435"/>
              <a:gd name="connsiteY99-12114" fmla="*/ 4242060 h 6858000"/>
              <a:gd name="connsiteX100-12115" fmla="*/ 5928910 w 6128435"/>
              <a:gd name="connsiteY100-12116" fmla="*/ 4300973 h 6858000"/>
              <a:gd name="connsiteX101-12117" fmla="*/ 5939320 w 6128435"/>
              <a:gd name="connsiteY101-12118" fmla="*/ 4340435 h 6858000"/>
              <a:gd name="connsiteX102-12119" fmla="*/ 5946705 w 6128435"/>
              <a:gd name="connsiteY102-12120" fmla="*/ 4428051 h 6858000"/>
              <a:gd name="connsiteX103-12121" fmla="*/ 5949261 w 6128435"/>
              <a:gd name="connsiteY103-12122" fmla="*/ 4449185 h 6858000"/>
              <a:gd name="connsiteX104-12123" fmla="*/ 5957504 w 6128435"/>
              <a:gd name="connsiteY104-12124" fmla="*/ 4465911 h 6858000"/>
              <a:gd name="connsiteX105-12125" fmla="*/ 5964689 w 6128435"/>
              <a:gd name="connsiteY105-12126" fmla="*/ 4468532 h 6858000"/>
              <a:gd name="connsiteX106-12127" fmla="*/ 5967062 w 6128435"/>
              <a:gd name="connsiteY106-12128" fmla="*/ 4479923 h 6858000"/>
              <a:gd name="connsiteX107-12129" fmla="*/ 5968960 w 6128435"/>
              <a:gd name="connsiteY107-12130" fmla="*/ 4482655 h 6858000"/>
              <a:gd name="connsiteX108-12131" fmla="*/ 5978567 w 6128435"/>
              <a:gd name="connsiteY108-12132" fmla="*/ 4498605 h 6858000"/>
              <a:gd name="connsiteX109-12133" fmla="*/ 5980106 w 6128435"/>
              <a:gd name="connsiteY109-12134" fmla="*/ 4585087 h 6858000"/>
              <a:gd name="connsiteX110-12135" fmla="*/ 5998138 w 6128435"/>
              <a:gd name="connsiteY110-12136" fmla="*/ 4697518 h 6858000"/>
              <a:gd name="connsiteX111-12137" fmla="*/ 6013516 w 6128435"/>
              <a:gd name="connsiteY111-12138" fmla="*/ 4786619 h 6858000"/>
              <a:gd name="connsiteX112-12139" fmla="*/ 6025404 w 6128435"/>
              <a:gd name="connsiteY112-12140" fmla="*/ 4858148 h 6858000"/>
              <a:gd name="connsiteX113-12141" fmla="*/ 6007749 w 6128435"/>
              <a:gd name="connsiteY113-12142" fmla="*/ 4964715 h 6858000"/>
              <a:gd name="connsiteX114-12143" fmla="*/ 6005269 w 6128435"/>
              <a:gd name="connsiteY114-12144" fmla="*/ 5150567 h 6858000"/>
              <a:gd name="connsiteX115-12145" fmla="*/ 6001127 w 6128435"/>
              <a:gd name="connsiteY115-12146" fmla="*/ 5164609 h 6858000"/>
              <a:gd name="connsiteX116-12147" fmla="*/ 5996647 w 6128435"/>
              <a:gd name="connsiteY116-12148" fmla="*/ 5185640 h 6858000"/>
              <a:gd name="connsiteX117-12149" fmla="*/ 5998514 w 6128435"/>
              <a:gd name="connsiteY117-12150" fmla="*/ 5189673 h 6858000"/>
              <a:gd name="connsiteX118-12151" fmla="*/ 5995970 w 6128435"/>
              <a:gd name="connsiteY118-12152" fmla="*/ 5221547 h 6858000"/>
              <a:gd name="connsiteX119-12153" fmla="*/ 5997218 w 6128435"/>
              <a:gd name="connsiteY119-12154" fmla="*/ 5222031 h 6858000"/>
              <a:gd name="connsiteX120-12155" fmla="*/ 6002116 w 6128435"/>
              <a:gd name="connsiteY120-12156" fmla="*/ 5231223 h 6858000"/>
              <a:gd name="connsiteX121-12157" fmla="*/ 6008541 w 6128435"/>
              <a:gd name="connsiteY121-12158" fmla="*/ 5248680 h 6858000"/>
              <a:gd name="connsiteX122-12159" fmla="*/ 6039260 w 6128435"/>
              <a:gd name="connsiteY122-12160" fmla="*/ 5289518 h 6858000"/>
              <a:gd name="connsiteX123-12161" fmla="*/ 6036748 w 6128435"/>
              <a:gd name="connsiteY123-12162" fmla="*/ 5322752 h 6858000"/>
              <a:gd name="connsiteX124-12163" fmla="*/ 6036943 w 6128435"/>
              <a:gd name="connsiteY124-12164" fmla="*/ 5329480 h 6858000"/>
              <a:gd name="connsiteX125-12165" fmla="*/ 6037236 w 6128435"/>
              <a:gd name="connsiteY125-12166" fmla="*/ 5329634 h 6858000"/>
              <a:gd name="connsiteX126-12167" fmla="*/ 6038019 w 6128435"/>
              <a:gd name="connsiteY126-12168" fmla="*/ 5336764 h 6858000"/>
              <a:gd name="connsiteX127-12169" fmla="*/ 6037298 w 6128435"/>
              <a:gd name="connsiteY127-12170" fmla="*/ 5341753 h 6858000"/>
              <a:gd name="connsiteX128-12171" fmla="*/ 6037677 w 6128435"/>
              <a:gd name="connsiteY128-12172" fmla="*/ 5354807 h 6858000"/>
              <a:gd name="connsiteX129-12173" fmla="*/ 6039728 w 6128435"/>
              <a:gd name="connsiteY129-12174" fmla="*/ 5359416 h 6858000"/>
              <a:gd name="connsiteX130-12175" fmla="*/ 6043311 w 6128435"/>
              <a:gd name="connsiteY130-12176" fmla="*/ 5361407 h 6858000"/>
              <a:gd name="connsiteX131-12177" fmla="*/ 6042954 w 6128435"/>
              <a:gd name="connsiteY131-12178" fmla="*/ 5362576 h 6858000"/>
              <a:gd name="connsiteX132-12179" fmla="*/ 6053435 w 6128435"/>
              <a:gd name="connsiteY132-12180" fmla="*/ 5387547 h 6858000"/>
              <a:gd name="connsiteX133-12181" fmla="*/ 6065933 w 6128435"/>
              <a:gd name="connsiteY133-12182" fmla="*/ 5443002 h 6858000"/>
              <a:gd name="connsiteX134-12183" fmla="*/ 6068640 w 6128435"/>
              <a:gd name="connsiteY134-12184" fmla="*/ 5474503 h 6858000"/>
              <a:gd name="connsiteX135-12185" fmla="*/ 6080922 w 6128435"/>
              <a:gd name="connsiteY135-12186" fmla="*/ 5561070 h 6858000"/>
              <a:gd name="connsiteX136-12187" fmla="*/ 6096949 w 6128435"/>
              <a:gd name="connsiteY136-12188" fmla="*/ 5648179 h 6858000"/>
              <a:gd name="connsiteX137-12189" fmla="*/ 6125703 w 6128435"/>
              <a:gd name="connsiteY137-12190" fmla="*/ 5692894 h 6858000"/>
              <a:gd name="connsiteX138-12191" fmla="*/ 6126670 w 6128435"/>
              <a:gd name="connsiteY138-12192" fmla="*/ 5697882 h 6858000"/>
              <a:gd name="connsiteX139-12193" fmla="*/ 6124061 w 6128435"/>
              <a:gd name="connsiteY139-12194" fmla="*/ 5710294 h 6858000"/>
              <a:gd name="connsiteX140-12195" fmla="*/ 6122213 w 6128435"/>
              <a:gd name="connsiteY140-12196" fmla="*/ 5714762 h 6858000"/>
              <a:gd name="connsiteX141-12197" fmla="*/ 6121353 w 6128435"/>
              <a:gd name="connsiteY141-12198" fmla="*/ 5721725 h 6858000"/>
              <a:gd name="connsiteX142-12199" fmla="*/ 6121607 w 6128435"/>
              <a:gd name="connsiteY142-12200" fmla="*/ 5721959 h 6858000"/>
              <a:gd name="connsiteX143-12201" fmla="*/ 6120262 w 6128435"/>
              <a:gd name="connsiteY143-12202" fmla="*/ 5728358 h 6858000"/>
              <a:gd name="connsiteX144-12203" fmla="*/ 6110194 w 6128435"/>
              <a:gd name="connsiteY144-12204" fmla="*/ 5758853 h 6858000"/>
              <a:gd name="connsiteX145-12205" fmla="*/ 6127519 w 6128435"/>
              <a:gd name="connsiteY145-12206" fmla="*/ 5865775 h 6858000"/>
              <a:gd name="connsiteX146-12207" fmla="*/ 6128435 w 6128435"/>
              <a:gd name="connsiteY146-12208" fmla="*/ 5870164 h 6858000"/>
              <a:gd name="connsiteX147-12209" fmla="*/ 6119217 w 6128435"/>
              <a:gd name="connsiteY147-12210" fmla="*/ 5888542 h 6858000"/>
              <a:gd name="connsiteX148-12211" fmla="*/ 6115966 w 6128435"/>
              <a:gd name="connsiteY148-12212" fmla="*/ 5898387 h 6858000"/>
              <a:gd name="connsiteX149-12213" fmla="*/ 6111924 w 6128435"/>
              <a:gd name="connsiteY149-12214" fmla="*/ 5900444 h 6858000"/>
              <a:gd name="connsiteX150-12215" fmla="*/ 6108716 w 6128435"/>
              <a:gd name="connsiteY150-12216" fmla="*/ 5915345 h 6858000"/>
              <a:gd name="connsiteX151-12217" fmla="*/ 6109524 w 6128435"/>
              <a:gd name="connsiteY151-12218" fmla="*/ 5917328 h 6858000"/>
              <a:gd name="connsiteX152-12219" fmla="*/ 6102493 w 6128435"/>
              <a:gd name="connsiteY152-12220" fmla="*/ 5928602 h 6858000"/>
              <a:gd name="connsiteX153-12221" fmla="*/ 6056863 w 6128435"/>
              <a:gd name="connsiteY153-12222" fmla="*/ 6000643 h 6858000"/>
              <a:gd name="connsiteX154-12223" fmla="*/ 6045436 w 6128435"/>
              <a:gd name="connsiteY154-12224" fmla="*/ 6124480 h 6858000"/>
              <a:gd name="connsiteX155-12225" fmla="*/ 6030489 w 6128435"/>
              <a:gd name="connsiteY155-12226" fmla="*/ 6317666 h 6858000"/>
              <a:gd name="connsiteX156-12227" fmla="*/ 6007492 w 6128435"/>
              <a:gd name="connsiteY156-12228" fmla="*/ 6440818 h 6858000"/>
              <a:gd name="connsiteX157-12229" fmla="*/ 6009467 w 6128435"/>
              <a:gd name="connsiteY157-12230" fmla="*/ 6487076 h 6858000"/>
              <a:gd name="connsiteX158-12231" fmla="*/ 5995064 w 6128435"/>
              <a:gd name="connsiteY158-12232" fmla="*/ 6540791 h 6858000"/>
              <a:gd name="connsiteX159-12233" fmla="*/ 5996309 w 6128435"/>
              <a:gd name="connsiteY159-12234" fmla="*/ 6543961 h 6858000"/>
              <a:gd name="connsiteX160-12235" fmla="*/ 5996048 w 6128435"/>
              <a:gd name="connsiteY160-12236" fmla="*/ 6555444 h 6858000"/>
              <a:gd name="connsiteX161-12237" fmla="*/ 6002524 w 6128435"/>
              <a:gd name="connsiteY161-12238" fmla="*/ 6560188 h 6858000"/>
              <a:gd name="connsiteX162-12239" fmla="*/ 6006823 w 6128435"/>
              <a:gd name="connsiteY162-12240" fmla="*/ 6578546 h 6858000"/>
              <a:gd name="connsiteX163-12241" fmla="*/ 6004510 w 6128435"/>
              <a:gd name="connsiteY163-12242" fmla="*/ 6599256 h 6858000"/>
              <a:gd name="connsiteX164-12243" fmla="*/ 5986207 w 6128435"/>
              <a:gd name="connsiteY164-12244" fmla="*/ 6695855 h 6858000"/>
              <a:gd name="connsiteX165-12245" fmla="*/ 5979428 w 6128435"/>
              <a:gd name="connsiteY165-12246" fmla="*/ 6754678 h 6858000"/>
              <a:gd name="connsiteX166-12247" fmla="*/ 5983398 w 6128435"/>
              <a:gd name="connsiteY166-12248" fmla="*/ 6778641 h 6858000"/>
              <a:gd name="connsiteX167-12249" fmla="*/ 5984543 w 6128435"/>
              <a:gd name="connsiteY167-12250" fmla="*/ 6811016 h 6858000"/>
              <a:gd name="connsiteX168-12251" fmla="*/ 5981802 w 6128435"/>
              <a:gd name="connsiteY168-12252" fmla="*/ 6838578 h 6858000"/>
              <a:gd name="connsiteX169-12253" fmla="*/ 5979671 w 6128435"/>
              <a:gd name="connsiteY169-12254" fmla="*/ 6858000 h 6858000"/>
              <a:gd name="connsiteX170-12255" fmla="*/ 0 w 6128435"/>
              <a:gd name="connsiteY170-12256" fmla="*/ 6858000 h 6858000"/>
              <a:gd name="connsiteX171-12257" fmla="*/ 0 w 6128435"/>
              <a:gd name="connsiteY171-12258" fmla="*/ 0 h 6858000"/>
              <a:gd name="connsiteX0-12259" fmla="*/ 0 w 6128435"/>
              <a:gd name="connsiteY0-12260" fmla="*/ 0 h 6858000"/>
              <a:gd name="connsiteX1-12261" fmla="*/ 4965888 w 6128435"/>
              <a:gd name="connsiteY1-12262" fmla="*/ 0 h 6858000"/>
              <a:gd name="connsiteX2-12263" fmla="*/ 4967767 w 6128435"/>
              <a:gd name="connsiteY2-12264" fmla="*/ 7930 h 6858000"/>
              <a:gd name="connsiteX3-12265" fmla="*/ 4979444 w 6128435"/>
              <a:gd name="connsiteY3-12266" fmla="*/ 43921 h 6858000"/>
              <a:gd name="connsiteX4-12267" fmla="*/ 5021173 w 6128435"/>
              <a:gd name="connsiteY4-12268" fmla="*/ 123738 h 6858000"/>
              <a:gd name="connsiteX5-12269" fmla="*/ 5075458 w 6128435"/>
              <a:gd name="connsiteY5-12270" fmla="*/ 264355 h 6858000"/>
              <a:gd name="connsiteX6-12271" fmla="*/ 5081175 w 6128435"/>
              <a:gd name="connsiteY6-12272" fmla="*/ 277448 h 6858000"/>
              <a:gd name="connsiteX7-12273" fmla="*/ 5097011 w 6128435"/>
              <a:gd name="connsiteY7-12274" fmla="*/ 355616 h 6858000"/>
              <a:gd name="connsiteX8-12275" fmla="*/ 5130982 w 6128435"/>
              <a:gd name="connsiteY8-12276" fmla="*/ 412030 h 6858000"/>
              <a:gd name="connsiteX9-12277" fmla="*/ 5153000 w 6128435"/>
              <a:gd name="connsiteY9-12278" fmla="*/ 507134 h 6858000"/>
              <a:gd name="connsiteX10-12279" fmla="*/ 5171282 w 6128435"/>
              <a:gd name="connsiteY10-12280" fmla="*/ 602071 h 6858000"/>
              <a:gd name="connsiteX11-12281" fmla="*/ 5176196 w 6128435"/>
              <a:gd name="connsiteY11-12282" fmla="*/ 636822 h 6858000"/>
              <a:gd name="connsiteX12-12283" fmla="*/ 5201957 w 6128435"/>
              <a:gd name="connsiteY12-12284" fmla="*/ 736835 h 6858000"/>
              <a:gd name="connsiteX13-12285" fmla="*/ 5185452 w 6128435"/>
              <a:gd name="connsiteY13-12286" fmla="*/ 745392 h 6858000"/>
              <a:gd name="connsiteX14-12287" fmla="*/ 5189051 w 6128435"/>
              <a:gd name="connsiteY14-12288" fmla="*/ 782518 h 6858000"/>
              <a:gd name="connsiteX15-12289" fmla="*/ 5210428 w 6128435"/>
              <a:gd name="connsiteY15-12290" fmla="*/ 815772 h 6858000"/>
              <a:gd name="connsiteX16-12291" fmla="*/ 5221088 w 6128435"/>
              <a:gd name="connsiteY16-12292" fmla="*/ 860193 h 6858000"/>
              <a:gd name="connsiteX17-12293" fmla="*/ 5227653 w 6128435"/>
              <a:gd name="connsiteY17-12294" fmla="*/ 886709 h 6858000"/>
              <a:gd name="connsiteX18-12295" fmla="*/ 5230806 w 6128435"/>
              <a:gd name="connsiteY18-12296" fmla="*/ 961354 h 6858000"/>
              <a:gd name="connsiteX19-12297" fmla="*/ 5201018 w 6128435"/>
              <a:gd name="connsiteY19-12298" fmla="*/ 1095027 h 6858000"/>
              <a:gd name="connsiteX20-12299" fmla="*/ 5202153 w 6128435"/>
              <a:gd name="connsiteY20-12300" fmla="*/ 1133224 h 6858000"/>
              <a:gd name="connsiteX21-12301" fmla="*/ 5207370 w 6128435"/>
              <a:gd name="connsiteY21-12302" fmla="*/ 1138097 h 6858000"/>
              <a:gd name="connsiteX22-12303" fmla="*/ 5189234 w 6128435"/>
              <a:gd name="connsiteY22-12304" fmla="*/ 1193495 h 6858000"/>
              <a:gd name="connsiteX23-12305" fmla="*/ 5202769 w 6128435"/>
              <a:gd name="connsiteY23-12306" fmla="*/ 1269450 h 6858000"/>
              <a:gd name="connsiteX24-12307" fmla="*/ 5225968 w 6128435"/>
              <a:gd name="connsiteY24-12308" fmla="*/ 1357994 h 6858000"/>
              <a:gd name="connsiteX25-12309" fmla="*/ 5233819 w 6128435"/>
              <a:gd name="connsiteY25-12310" fmla="*/ 1380922 h 6858000"/>
              <a:gd name="connsiteX26-12311" fmla="*/ 5237226 w 6128435"/>
              <a:gd name="connsiteY26-12312" fmla="*/ 1441327 h 6858000"/>
              <a:gd name="connsiteX27-12313" fmla="*/ 5244434 w 6128435"/>
              <a:gd name="connsiteY27-12314" fmla="*/ 1580810 h 6858000"/>
              <a:gd name="connsiteX28-12315" fmla="*/ 5251453 w 6128435"/>
              <a:gd name="connsiteY28-12316" fmla="*/ 1583934 h 6858000"/>
              <a:gd name="connsiteX29-12317" fmla="*/ 5253136 w 6128435"/>
              <a:gd name="connsiteY29-12318" fmla="*/ 1595457 h 6858000"/>
              <a:gd name="connsiteX30-12319" fmla="*/ 5254863 w 6128435"/>
              <a:gd name="connsiteY30-12320" fmla="*/ 1598311 h 6858000"/>
              <a:gd name="connsiteX31-12321" fmla="*/ 5263491 w 6128435"/>
              <a:gd name="connsiteY31-12322" fmla="*/ 1642938 h 6858000"/>
              <a:gd name="connsiteX32-12323" fmla="*/ 5261314 w 6128435"/>
              <a:gd name="connsiteY32-12324" fmla="*/ 1689177 h 6858000"/>
              <a:gd name="connsiteX33-12325" fmla="*/ 5259788 w 6128435"/>
              <a:gd name="connsiteY33-12326" fmla="*/ 1768516 h 6858000"/>
              <a:gd name="connsiteX34-12327" fmla="*/ 5272526 w 6128435"/>
              <a:gd name="connsiteY34-12328" fmla="*/ 1936940 h 6858000"/>
              <a:gd name="connsiteX35-12329" fmla="*/ 5252592 w 6128435"/>
              <a:gd name="connsiteY35-12330" fmla="*/ 2092210 h 6858000"/>
              <a:gd name="connsiteX36-12331" fmla="*/ 5264303 w 6128435"/>
              <a:gd name="connsiteY36-12332" fmla="*/ 2225157 h 6858000"/>
              <a:gd name="connsiteX37-12333" fmla="*/ 5254949 w 6128435"/>
              <a:gd name="connsiteY37-12334" fmla="*/ 2236160 h 6858000"/>
              <a:gd name="connsiteX38-12335" fmla="*/ 5250104 w 6128435"/>
              <a:gd name="connsiteY38-12336" fmla="*/ 2249166 h 6858000"/>
              <a:gd name="connsiteX39-12337" fmla="*/ 5251214 w 6128435"/>
              <a:gd name="connsiteY39-12338" fmla="*/ 2250944 h 6858000"/>
              <a:gd name="connsiteX40-12339" fmla="*/ 5250644 w 6128435"/>
              <a:gd name="connsiteY40-12340" fmla="*/ 2266619 h 6858000"/>
              <a:gd name="connsiteX41-12341" fmla="*/ 5247111 w 6128435"/>
              <a:gd name="connsiteY41-12342" fmla="*/ 2269679 h 6858000"/>
              <a:gd name="connsiteX42-12343" fmla="*/ 5279312 w 6128435"/>
              <a:gd name="connsiteY42-12344" fmla="*/ 2302757 h 6858000"/>
              <a:gd name="connsiteX43-12345" fmla="*/ 5293877 w 6128435"/>
              <a:gd name="connsiteY43-12346" fmla="*/ 2368649 h 6858000"/>
              <a:gd name="connsiteX44-12347" fmla="*/ 5311338 w 6128435"/>
              <a:gd name="connsiteY44-12348" fmla="*/ 2404034 h 6858000"/>
              <a:gd name="connsiteX45-12349" fmla="*/ 5338366 w 6128435"/>
              <a:gd name="connsiteY45-12350" fmla="*/ 2465052 h 6858000"/>
              <a:gd name="connsiteX46-12351" fmla="*/ 5371263 w 6128435"/>
              <a:gd name="connsiteY46-12352" fmla="*/ 2586413 h 6858000"/>
              <a:gd name="connsiteX47-12353" fmla="*/ 5407503 w 6128435"/>
              <a:gd name="connsiteY47-12354" fmla="*/ 2786290 h 6858000"/>
              <a:gd name="connsiteX48-12355" fmla="*/ 5407356 w 6128435"/>
              <a:gd name="connsiteY48-12356" fmla="*/ 2787545 h 6858000"/>
              <a:gd name="connsiteX49-12357" fmla="*/ 5411130 w 6128435"/>
              <a:gd name="connsiteY49-12358" fmla="*/ 2788640 h 6858000"/>
              <a:gd name="connsiteX50-12359" fmla="*/ 5416439 w 6128435"/>
              <a:gd name="connsiteY50-12360" fmla="*/ 2805666 h 6858000"/>
              <a:gd name="connsiteX51-12361" fmla="*/ 5416589 w 6128435"/>
              <a:gd name="connsiteY51-12362" fmla="*/ 2810822 h 6858000"/>
              <a:gd name="connsiteX52-12363" fmla="*/ 5418542 w 6128435"/>
              <a:gd name="connsiteY52-12364" fmla="*/ 2817745 h 6858000"/>
              <a:gd name="connsiteX53-12365" fmla="*/ 5418847 w 6128435"/>
              <a:gd name="connsiteY53-12366" fmla="*/ 2817825 h 6858000"/>
              <a:gd name="connsiteX54-12367" fmla="*/ 5423364 w 6128435"/>
              <a:gd name="connsiteY54-12368" fmla="*/ 2858292 h 6858000"/>
              <a:gd name="connsiteX55-12369" fmla="*/ 5479298 w 6128435"/>
              <a:gd name="connsiteY55-12370" fmla="*/ 2947791 h 6858000"/>
              <a:gd name="connsiteX56-12371" fmla="*/ 5481770 w 6128435"/>
              <a:gd name="connsiteY56-12372" fmla="*/ 2951352 h 6858000"/>
              <a:gd name="connsiteX57-12373" fmla="*/ 5481013 w 6128435"/>
              <a:gd name="connsiteY57-12374" fmla="*/ 2973461 h 6858000"/>
              <a:gd name="connsiteX58-12375" fmla="*/ 5482045 w 6128435"/>
              <a:gd name="connsiteY58-12376" fmla="*/ 2984371 h 6858000"/>
              <a:gd name="connsiteX59-12377" fmla="*/ 5479405 w 6128435"/>
              <a:gd name="connsiteY59-12378" fmla="*/ 2988507 h 6858000"/>
              <a:gd name="connsiteX60-12379" fmla="*/ 5482415 w 6128435"/>
              <a:gd name="connsiteY60-12380" fmla="*/ 3004079 h 6858000"/>
              <a:gd name="connsiteX61-12381" fmla="*/ 5483865 w 6128435"/>
              <a:gd name="connsiteY61-12382" fmla="*/ 3005467 h 6858000"/>
              <a:gd name="connsiteX62-12383" fmla="*/ 5482236 w 6128435"/>
              <a:gd name="connsiteY62-12384" fmla="*/ 3019791 h 6858000"/>
              <a:gd name="connsiteX63-12385" fmla="*/ 5475895 w 6128435"/>
              <a:gd name="connsiteY63-12386" fmla="*/ 3033578 h 6858000"/>
              <a:gd name="connsiteX64-12387" fmla="*/ 5477595 w 6128435"/>
              <a:gd name="connsiteY64-12388" fmla="*/ 3250534 h 6858000"/>
              <a:gd name="connsiteX65-12389" fmla="*/ 5532836 w 6128435"/>
              <a:gd name="connsiteY65-12390" fmla="*/ 3353840 h 6858000"/>
              <a:gd name="connsiteX66-12391" fmla="*/ 5561229 w 6128435"/>
              <a:gd name="connsiteY66-12392" fmla="*/ 3395784 h 6858000"/>
              <a:gd name="connsiteX67-12393" fmla="*/ 5589758 w 6128435"/>
              <a:gd name="connsiteY67-12394" fmla="*/ 3506453 h 6858000"/>
              <a:gd name="connsiteX68-12395" fmla="*/ 5596144 w 6128435"/>
              <a:gd name="connsiteY68-12396" fmla="*/ 3534624 h 6858000"/>
              <a:gd name="connsiteX69-12397" fmla="*/ 5597750 w 6128435"/>
              <a:gd name="connsiteY69-12398" fmla="*/ 3534129 h 6858000"/>
              <a:gd name="connsiteX70-12399" fmla="*/ 5599700 w 6128435"/>
              <a:gd name="connsiteY70-12400" fmla="*/ 3547221 h 6858000"/>
              <a:gd name="connsiteX71-12401" fmla="*/ 5615031 w 6128435"/>
              <a:gd name="connsiteY71-12402" fmla="*/ 3557482 h 6858000"/>
              <a:gd name="connsiteX72-12403" fmla="*/ 5618377 w 6128435"/>
              <a:gd name="connsiteY72-12404" fmla="*/ 3588431 h 6858000"/>
              <a:gd name="connsiteX73-12405" fmla="*/ 5612155 w 6128435"/>
              <a:gd name="connsiteY73-12406" fmla="*/ 3589869 h 6858000"/>
              <a:gd name="connsiteX74-12407" fmla="*/ 5620843 w 6128435"/>
              <a:gd name="connsiteY74-12408" fmla="*/ 3606745 h 6858000"/>
              <a:gd name="connsiteX75-12409" fmla="*/ 5655472 w 6128435"/>
              <a:gd name="connsiteY75-12410" fmla="*/ 3678877 h 6858000"/>
              <a:gd name="connsiteX76-12411" fmla="*/ 5680448 w 6128435"/>
              <a:gd name="connsiteY76-12412" fmla="*/ 3717760 h 6858000"/>
              <a:gd name="connsiteX77-12413" fmla="*/ 5683015 w 6128435"/>
              <a:gd name="connsiteY77-12414" fmla="*/ 3762025 h 6858000"/>
              <a:gd name="connsiteX78-12415" fmla="*/ 5696643 w 6128435"/>
              <a:gd name="connsiteY78-12416" fmla="*/ 3773888 h 6858000"/>
              <a:gd name="connsiteX79-12417" fmla="*/ 5699203 w 6128435"/>
              <a:gd name="connsiteY79-12418" fmla="*/ 3775823 h 6858000"/>
              <a:gd name="connsiteX80-12419" fmla="*/ 5704824 w 6128435"/>
              <a:gd name="connsiteY80-12420" fmla="*/ 3785966 h 6858000"/>
              <a:gd name="connsiteX81-12421" fmla="*/ 5712204 w 6128435"/>
              <a:gd name="connsiteY81-12422" fmla="*/ 3785830 h 6858000"/>
              <a:gd name="connsiteX82-12423" fmla="*/ 5724816 w 6128435"/>
              <a:gd name="connsiteY82-12424" fmla="*/ 3798949 h 6858000"/>
              <a:gd name="connsiteX83-12425" fmla="*/ 5733539 w 6128435"/>
              <a:gd name="connsiteY83-12426" fmla="*/ 3818457 h 6858000"/>
              <a:gd name="connsiteX84-12427" fmla="*/ 5768491 w 6128435"/>
              <a:gd name="connsiteY84-12428" fmla="*/ 3914399 h 6858000"/>
              <a:gd name="connsiteX85-12429" fmla="*/ 5793123 w 6128435"/>
              <a:gd name="connsiteY85-12430" fmla="*/ 3969952 h 6858000"/>
              <a:gd name="connsiteX86-12431" fmla="*/ 5808321 w 6128435"/>
              <a:gd name="connsiteY86-12432" fmla="*/ 3988153 h 6858000"/>
              <a:gd name="connsiteX87-12433" fmla="*/ 5825621 w 6128435"/>
              <a:gd name="connsiteY87-12434" fmla="*/ 4015525 h 6858000"/>
              <a:gd name="connsiteX88-12435" fmla="*/ 5860672 w 6128435"/>
              <a:gd name="connsiteY88-12436" fmla="*/ 4061579 h 6858000"/>
              <a:gd name="connsiteX89-12437" fmla="*/ 5872173 w 6128435"/>
              <a:gd name="connsiteY89-12438" fmla="*/ 4088497 h 6858000"/>
              <a:gd name="connsiteX90-12439" fmla="*/ 5883705 w 6128435"/>
              <a:gd name="connsiteY90-12440" fmla="*/ 4101899 h 6858000"/>
              <a:gd name="connsiteX91-12441" fmla="*/ 5885314 w 6128435"/>
              <a:gd name="connsiteY91-12442" fmla="*/ 4108387 h 6858000"/>
              <a:gd name="connsiteX92-12443" fmla="*/ 5894095 w 6128435"/>
              <a:gd name="connsiteY92-12444" fmla="*/ 4128857 h 6858000"/>
              <a:gd name="connsiteX93-12445" fmla="*/ 5898339 w 6128435"/>
              <a:gd name="connsiteY93-12446" fmla="*/ 4140800 h 6858000"/>
              <a:gd name="connsiteX94-12447" fmla="*/ 5899734 w 6128435"/>
              <a:gd name="connsiteY94-12448" fmla="*/ 4145632 h 6858000"/>
              <a:gd name="connsiteX95-12449" fmla="*/ 5897098 w 6128435"/>
              <a:gd name="connsiteY95-12450" fmla="*/ 4157819 h 6858000"/>
              <a:gd name="connsiteX96-12451" fmla="*/ 5903513 w 6128435"/>
              <a:gd name="connsiteY96-12452" fmla="*/ 4187661 h 6858000"/>
              <a:gd name="connsiteX97-12453" fmla="*/ 5917114 w 6128435"/>
              <a:gd name="connsiteY97-12454" fmla="*/ 4213096 h 6858000"/>
              <a:gd name="connsiteX98-12455" fmla="*/ 5921153 w 6128435"/>
              <a:gd name="connsiteY98-12456" fmla="*/ 4236222 h 6858000"/>
              <a:gd name="connsiteX99-12457" fmla="*/ 5924233 w 6128435"/>
              <a:gd name="connsiteY99-12458" fmla="*/ 4242060 h 6858000"/>
              <a:gd name="connsiteX100-12459" fmla="*/ 5928910 w 6128435"/>
              <a:gd name="connsiteY100-12460" fmla="*/ 4300973 h 6858000"/>
              <a:gd name="connsiteX101-12461" fmla="*/ 5939320 w 6128435"/>
              <a:gd name="connsiteY101-12462" fmla="*/ 4340435 h 6858000"/>
              <a:gd name="connsiteX102-12463" fmla="*/ 5946705 w 6128435"/>
              <a:gd name="connsiteY102-12464" fmla="*/ 4428051 h 6858000"/>
              <a:gd name="connsiteX103-12465" fmla="*/ 5949261 w 6128435"/>
              <a:gd name="connsiteY103-12466" fmla="*/ 4449185 h 6858000"/>
              <a:gd name="connsiteX104-12467" fmla="*/ 5957504 w 6128435"/>
              <a:gd name="connsiteY104-12468" fmla="*/ 4465911 h 6858000"/>
              <a:gd name="connsiteX105-12469" fmla="*/ 5964689 w 6128435"/>
              <a:gd name="connsiteY105-12470" fmla="*/ 4468532 h 6858000"/>
              <a:gd name="connsiteX106-12471" fmla="*/ 5967062 w 6128435"/>
              <a:gd name="connsiteY106-12472" fmla="*/ 4479923 h 6858000"/>
              <a:gd name="connsiteX107-12473" fmla="*/ 5968960 w 6128435"/>
              <a:gd name="connsiteY107-12474" fmla="*/ 4482655 h 6858000"/>
              <a:gd name="connsiteX108-12475" fmla="*/ 5978567 w 6128435"/>
              <a:gd name="connsiteY108-12476" fmla="*/ 4498605 h 6858000"/>
              <a:gd name="connsiteX109-12477" fmla="*/ 5980106 w 6128435"/>
              <a:gd name="connsiteY109-12478" fmla="*/ 4585087 h 6858000"/>
              <a:gd name="connsiteX110-12479" fmla="*/ 5998138 w 6128435"/>
              <a:gd name="connsiteY110-12480" fmla="*/ 4697518 h 6858000"/>
              <a:gd name="connsiteX111-12481" fmla="*/ 6013516 w 6128435"/>
              <a:gd name="connsiteY111-12482" fmla="*/ 4786619 h 6858000"/>
              <a:gd name="connsiteX112-12483" fmla="*/ 6025404 w 6128435"/>
              <a:gd name="connsiteY112-12484" fmla="*/ 4858148 h 6858000"/>
              <a:gd name="connsiteX113-12485" fmla="*/ 6007749 w 6128435"/>
              <a:gd name="connsiteY113-12486" fmla="*/ 4964715 h 6858000"/>
              <a:gd name="connsiteX114-12487" fmla="*/ 6005269 w 6128435"/>
              <a:gd name="connsiteY114-12488" fmla="*/ 5150567 h 6858000"/>
              <a:gd name="connsiteX115-12489" fmla="*/ 6001127 w 6128435"/>
              <a:gd name="connsiteY115-12490" fmla="*/ 5164609 h 6858000"/>
              <a:gd name="connsiteX116-12491" fmla="*/ 5996647 w 6128435"/>
              <a:gd name="connsiteY116-12492" fmla="*/ 5185640 h 6858000"/>
              <a:gd name="connsiteX117-12493" fmla="*/ 5998514 w 6128435"/>
              <a:gd name="connsiteY117-12494" fmla="*/ 5189673 h 6858000"/>
              <a:gd name="connsiteX118-12495" fmla="*/ 5995970 w 6128435"/>
              <a:gd name="connsiteY118-12496" fmla="*/ 5221547 h 6858000"/>
              <a:gd name="connsiteX119-12497" fmla="*/ 5997218 w 6128435"/>
              <a:gd name="connsiteY119-12498" fmla="*/ 5222031 h 6858000"/>
              <a:gd name="connsiteX120-12499" fmla="*/ 6002116 w 6128435"/>
              <a:gd name="connsiteY120-12500" fmla="*/ 5231223 h 6858000"/>
              <a:gd name="connsiteX121-12501" fmla="*/ 6008541 w 6128435"/>
              <a:gd name="connsiteY121-12502" fmla="*/ 5248680 h 6858000"/>
              <a:gd name="connsiteX122-12503" fmla="*/ 6039260 w 6128435"/>
              <a:gd name="connsiteY122-12504" fmla="*/ 5289518 h 6858000"/>
              <a:gd name="connsiteX123-12505" fmla="*/ 6036748 w 6128435"/>
              <a:gd name="connsiteY123-12506" fmla="*/ 5322752 h 6858000"/>
              <a:gd name="connsiteX124-12507" fmla="*/ 6036943 w 6128435"/>
              <a:gd name="connsiteY124-12508" fmla="*/ 5329480 h 6858000"/>
              <a:gd name="connsiteX125-12509" fmla="*/ 6037236 w 6128435"/>
              <a:gd name="connsiteY125-12510" fmla="*/ 5329634 h 6858000"/>
              <a:gd name="connsiteX126-12511" fmla="*/ 6038019 w 6128435"/>
              <a:gd name="connsiteY126-12512" fmla="*/ 5336764 h 6858000"/>
              <a:gd name="connsiteX127-12513" fmla="*/ 6037298 w 6128435"/>
              <a:gd name="connsiteY127-12514" fmla="*/ 5341753 h 6858000"/>
              <a:gd name="connsiteX128-12515" fmla="*/ 6037677 w 6128435"/>
              <a:gd name="connsiteY128-12516" fmla="*/ 5354807 h 6858000"/>
              <a:gd name="connsiteX129-12517" fmla="*/ 6039728 w 6128435"/>
              <a:gd name="connsiteY129-12518" fmla="*/ 5359416 h 6858000"/>
              <a:gd name="connsiteX130-12519" fmla="*/ 6043311 w 6128435"/>
              <a:gd name="connsiteY130-12520" fmla="*/ 5361407 h 6858000"/>
              <a:gd name="connsiteX131-12521" fmla="*/ 6042954 w 6128435"/>
              <a:gd name="connsiteY131-12522" fmla="*/ 5362576 h 6858000"/>
              <a:gd name="connsiteX132-12523" fmla="*/ 6053435 w 6128435"/>
              <a:gd name="connsiteY132-12524" fmla="*/ 5387547 h 6858000"/>
              <a:gd name="connsiteX133-12525" fmla="*/ 6065933 w 6128435"/>
              <a:gd name="connsiteY133-12526" fmla="*/ 5443002 h 6858000"/>
              <a:gd name="connsiteX134-12527" fmla="*/ 6068640 w 6128435"/>
              <a:gd name="connsiteY134-12528" fmla="*/ 5474503 h 6858000"/>
              <a:gd name="connsiteX135-12529" fmla="*/ 6080922 w 6128435"/>
              <a:gd name="connsiteY135-12530" fmla="*/ 5561070 h 6858000"/>
              <a:gd name="connsiteX136-12531" fmla="*/ 6096949 w 6128435"/>
              <a:gd name="connsiteY136-12532" fmla="*/ 5648179 h 6858000"/>
              <a:gd name="connsiteX137-12533" fmla="*/ 6125703 w 6128435"/>
              <a:gd name="connsiteY137-12534" fmla="*/ 5692894 h 6858000"/>
              <a:gd name="connsiteX138-12535" fmla="*/ 6126670 w 6128435"/>
              <a:gd name="connsiteY138-12536" fmla="*/ 5697882 h 6858000"/>
              <a:gd name="connsiteX139-12537" fmla="*/ 6124061 w 6128435"/>
              <a:gd name="connsiteY139-12538" fmla="*/ 5710294 h 6858000"/>
              <a:gd name="connsiteX140-12539" fmla="*/ 6122213 w 6128435"/>
              <a:gd name="connsiteY140-12540" fmla="*/ 5714762 h 6858000"/>
              <a:gd name="connsiteX141-12541" fmla="*/ 6121353 w 6128435"/>
              <a:gd name="connsiteY141-12542" fmla="*/ 5721725 h 6858000"/>
              <a:gd name="connsiteX142-12543" fmla="*/ 6121607 w 6128435"/>
              <a:gd name="connsiteY142-12544" fmla="*/ 5721959 h 6858000"/>
              <a:gd name="connsiteX143-12545" fmla="*/ 6120262 w 6128435"/>
              <a:gd name="connsiteY143-12546" fmla="*/ 5728358 h 6858000"/>
              <a:gd name="connsiteX144-12547" fmla="*/ 6110194 w 6128435"/>
              <a:gd name="connsiteY144-12548" fmla="*/ 5758853 h 6858000"/>
              <a:gd name="connsiteX145-12549" fmla="*/ 6127519 w 6128435"/>
              <a:gd name="connsiteY145-12550" fmla="*/ 5865775 h 6858000"/>
              <a:gd name="connsiteX146-12551" fmla="*/ 6128435 w 6128435"/>
              <a:gd name="connsiteY146-12552" fmla="*/ 5870164 h 6858000"/>
              <a:gd name="connsiteX147-12553" fmla="*/ 6119217 w 6128435"/>
              <a:gd name="connsiteY147-12554" fmla="*/ 5888542 h 6858000"/>
              <a:gd name="connsiteX148-12555" fmla="*/ 6115966 w 6128435"/>
              <a:gd name="connsiteY148-12556" fmla="*/ 5898387 h 6858000"/>
              <a:gd name="connsiteX149-12557" fmla="*/ 6111924 w 6128435"/>
              <a:gd name="connsiteY149-12558" fmla="*/ 5900444 h 6858000"/>
              <a:gd name="connsiteX150-12559" fmla="*/ 6108716 w 6128435"/>
              <a:gd name="connsiteY150-12560" fmla="*/ 5915345 h 6858000"/>
              <a:gd name="connsiteX151-12561" fmla="*/ 6109524 w 6128435"/>
              <a:gd name="connsiteY151-12562" fmla="*/ 5917328 h 6858000"/>
              <a:gd name="connsiteX152-12563" fmla="*/ 6102493 w 6128435"/>
              <a:gd name="connsiteY152-12564" fmla="*/ 5928602 h 6858000"/>
              <a:gd name="connsiteX153-12565" fmla="*/ 6056863 w 6128435"/>
              <a:gd name="connsiteY153-12566" fmla="*/ 6000643 h 6858000"/>
              <a:gd name="connsiteX154-12567" fmla="*/ 6045436 w 6128435"/>
              <a:gd name="connsiteY154-12568" fmla="*/ 6124480 h 6858000"/>
              <a:gd name="connsiteX155-12569" fmla="*/ 6030489 w 6128435"/>
              <a:gd name="connsiteY155-12570" fmla="*/ 6317666 h 6858000"/>
              <a:gd name="connsiteX156-12571" fmla="*/ 6007492 w 6128435"/>
              <a:gd name="connsiteY156-12572" fmla="*/ 6440818 h 6858000"/>
              <a:gd name="connsiteX157-12573" fmla="*/ 6009467 w 6128435"/>
              <a:gd name="connsiteY157-12574" fmla="*/ 6487076 h 6858000"/>
              <a:gd name="connsiteX158-12575" fmla="*/ 5995064 w 6128435"/>
              <a:gd name="connsiteY158-12576" fmla="*/ 6540791 h 6858000"/>
              <a:gd name="connsiteX159-12577" fmla="*/ 5996309 w 6128435"/>
              <a:gd name="connsiteY159-12578" fmla="*/ 6543961 h 6858000"/>
              <a:gd name="connsiteX160-12579" fmla="*/ 5996048 w 6128435"/>
              <a:gd name="connsiteY160-12580" fmla="*/ 6555444 h 6858000"/>
              <a:gd name="connsiteX161-12581" fmla="*/ 6002524 w 6128435"/>
              <a:gd name="connsiteY161-12582" fmla="*/ 6560188 h 6858000"/>
              <a:gd name="connsiteX162-12583" fmla="*/ 6006823 w 6128435"/>
              <a:gd name="connsiteY162-12584" fmla="*/ 6578546 h 6858000"/>
              <a:gd name="connsiteX163-12585" fmla="*/ 6004510 w 6128435"/>
              <a:gd name="connsiteY163-12586" fmla="*/ 6599256 h 6858000"/>
              <a:gd name="connsiteX164-12587" fmla="*/ 5986207 w 6128435"/>
              <a:gd name="connsiteY164-12588" fmla="*/ 6695855 h 6858000"/>
              <a:gd name="connsiteX165-12589" fmla="*/ 5979428 w 6128435"/>
              <a:gd name="connsiteY165-12590" fmla="*/ 6754678 h 6858000"/>
              <a:gd name="connsiteX166-12591" fmla="*/ 5983398 w 6128435"/>
              <a:gd name="connsiteY166-12592" fmla="*/ 6778641 h 6858000"/>
              <a:gd name="connsiteX167-12593" fmla="*/ 5984543 w 6128435"/>
              <a:gd name="connsiteY167-12594" fmla="*/ 6811016 h 6858000"/>
              <a:gd name="connsiteX168-12595" fmla="*/ 5981802 w 6128435"/>
              <a:gd name="connsiteY168-12596" fmla="*/ 6838578 h 6858000"/>
              <a:gd name="connsiteX169-12597" fmla="*/ 5979671 w 6128435"/>
              <a:gd name="connsiteY169-12598" fmla="*/ 6858000 h 6858000"/>
              <a:gd name="connsiteX170-12599" fmla="*/ 0 w 6128435"/>
              <a:gd name="connsiteY170-12600" fmla="*/ 6858000 h 6858000"/>
              <a:gd name="connsiteX171-12601" fmla="*/ 0 w 6128435"/>
              <a:gd name="connsiteY171-12602" fmla="*/ 0 h 6858000"/>
              <a:gd name="connsiteX0-12603" fmla="*/ 0 w 6128435"/>
              <a:gd name="connsiteY0-12604" fmla="*/ 0 h 6858000"/>
              <a:gd name="connsiteX1-12605" fmla="*/ 4965888 w 6128435"/>
              <a:gd name="connsiteY1-12606" fmla="*/ 0 h 6858000"/>
              <a:gd name="connsiteX2-12607" fmla="*/ 4967767 w 6128435"/>
              <a:gd name="connsiteY2-12608" fmla="*/ 7930 h 6858000"/>
              <a:gd name="connsiteX3-12609" fmla="*/ 4979444 w 6128435"/>
              <a:gd name="connsiteY3-12610" fmla="*/ 43921 h 6858000"/>
              <a:gd name="connsiteX4-12611" fmla="*/ 5021173 w 6128435"/>
              <a:gd name="connsiteY4-12612" fmla="*/ 123738 h 6858000"/>
              <a:gd name="connsiteX5-12613" fmla="*/ 5075458 w 6128435"/>
              <a:gd name="connsiteY5-12614" fmla="*/ 264355 h 6858000"/>
              <a:gd name="connsiteX6-12615" fmla="*/ 5081175 w 6128435"/>
              <a:gd name="connsiteY6-12616" fmla="*/ 277448 h 6858000"/>
              <a:gd name="connsiteX7-12617" fmla="*/ 5097011 w 6128435"/>
              <a:gd name="connsiteY7-12618" fmla="*/ 355616 h 6858000"/>
              <a:gd name="connsiteX8-12619" fmla="*/ 5130982 w 6128435"/>
              <a:gd name="connsiteY8-12620" fmla="*/ 412030 h 6858000"/>
              <a:gd name="connsiteX9-12621" fmla="*/ 5153000 w 6128435"/>
              <a:gd name="connsiteY9-12622" fmla="*/ 507134 h 6858000"/>
              <a:gd name="connsiteX10-12623" fmla="*/ 5171282 w 6128435"/>
              <a:gd name="connsiteY10-12624" fmla="*/ 602071 h 6858000"/>
              <a:gd name="connsiteX11-12625" fmla="*/ 5176196 w 6128435"/>
              <a:gd name="connsiteY11-12626" fmla="*/ 636822 h 6858000"/>
              <a:gd name="connsiteX12-12627" fmla="*/ 5201957 w 6128435"/>
              <a:gd name="connsiteY12-12628" fmla="*/ 736835 h 6858000"/>
              <a:gd name="connsiteX13-12629" fmla="*/ 5185452 w 6128435"/>
              <a:gd name="connsiteY13-12630" fmla="*/ 745392 h 6858000"/>
              <a:gd name="connsiteX14-12631" fmla="*/ 5189051 w 6128435"/>
              <a:gd name="connsiteY14-12632" fmla="*/ 782518 h 6858000"/>
              <a:gd name="connsiteX15-12633" fmla="*/ 5210428 w 6128435"/>
              <a:gd name="connsiteY15-12634" fmla="*/ 815772 h 6858000"/>
              <a:gd name="connsiteX16-12635" fmla="*/ 5221088 w 6128435"/>
              <a:gd name="connsiteY16-12636" fmla="*/ 860193 h 6858000"/>
              <a:gd name="connsiteX17-12637" fmla="*/ 5227653 w 6128435"/>
              <a:gd name="connsiteY17-12638" fmla="*/ 886709 h 6858000"/>
              <a:gd name="connsiteX18-12639" fmla="*/ 5230806 w 6128435"/>
              <a:gd name="connsiteY18-12640" fmla="*/ 961354 h 6858000"/>
              <a:gd name="connsiteX19-12641" fmla="*/ 5201018 w 6128435"/>
              <a:gd name="connsiteY19-12642" fmla="*/ 1095027 h 6858000"/>
              <a:gd name="connsiteX20-12643" fmla="*/ 5202153 w 6128435"/>
              <a:gd name="connsiteY20-12644" fmla="*/ 1133224 h 6858000"/>
              <a:gd name="connsiteX21-12645" fmla="*/ 5207370 w 6128435"/>
              <a:gd name="connsiteY21-12646" fmla="*/ 1138097 h 6858000"/>
              <a:gd name="connsiteX22-12647" fmla="*/ 5189234 w 6128435"/>
              <a:gd name="connsiteY22-12648" fmla="*/ 1193495 h 6858000"/>
              <a:gd name="connsiteX23-12649" fmla="*/ 5202769 w 6128435"/>
              <a:gd name="connsiteY23-12650" fmla="*/ 1269450 h 6858000"/>
              <a:gd name="connsiteX24-12651" fmla="*/ 5225968 w 6128435"/>
              <a:gd name="connsiteY24-12652" fmla="*/ 1357994 h 6858000"/>
              <a:gd name="connsiteX25-12653" fmla="*/ 5233819 w 6128435"/>
              <a:gd name="connsiteY25-12654" fmla="*/ 1380922 h 6858000"/>
              <a:gd name="connsiteX26-12655" fmla="*/ 5237226 w 6128435"/>
              <a:gd name="connsiteY26-12656" fmla="*/ 1441327 h 6858000"/>
              <a:gd name="connsiteX27-12657" fmla="*/ 5244434 w 6128435"/>
              <a:gd name="connsiteY27-12658" fmla="*/ 1580810 h 6858000"/>
              <a:gd name="connsiteX28-12659" fmla="*/ 5251453 w 6128435"/>
              <a:gd name="connsiteY28-12660" fmla="*/ 1583934 h 6858000"/>
              <a:gd name="connsiteX29-12661" fmla="*/ 5253136 w 6128435"/>
              <a:gd name="connsiteY29-12662" fmla="*/ 1595457 h 6858000"/>
              <a:gd name="connsiteX30-12663" fmla="*/ 5254863 w 6128435"/>
              <a:gd name="connsiteY30-12664" fmla="*/ 1598311 h 6858000"/>
              <a:gd name="connsiteX31-12665" fmla="*/ 5263491 w 6128435"/>
              <a:gd name="connsiteY31-12666" fmla="*/ 1642938 h 6858000"/>
              <a:gd name="connsiteX32-12667" fmla="*/ 5261314 w 6128435"/>
              <a:gd name="connsiteY32-12668" fmla="*/ 1689177 h 6858000"/>
              <a:gd name="connsiteX33-12669" fmla="*/ 5259788 w 6128435"/>
              <a:gd name="connsiteY33-12670" fmla="*/ 1768516 h 6858000"/>
              <a:gd name="connsiteX34-12671" fmla="*/ 5255696 w 6128435"/>
              <a:gd name="connsiteY34-12672" fmla="*/ 1953770 h 6858000"/>
              <a:gd name="connsiteX35-12673" fmla="*/ 5252592 w 6128435"/>
              <a:gd name="connsiteY35-12674" fmla="*/ 2092210 h 6858000"/>
              <a:gd name="connsiteX36-12675" fmla="*/ 5264303 w 6128435"/>
              <a:gd name="connsiteY36-12676" fmla="*/ 2225157 h 6858000"/>
              <a:gd name="connsiteX37-12677" fmla="*/ 5254949 w 6128435"/>
              <a:gd name="connsiteY37-12678" fmla="*/ 2236160 h 6858000"/>
              <a:gd name="connsiteX38-12679" fmla="*/ 5250104 w 6128435"/>
              <a:gd name="connsiteY38-12680" fmla="*/ 2249166 h 6858000"/>
              <a:gd name="connsiteX39-12681" fmla="*/ 5251214 w 6128435"/>
              <a:gd name="connsiteY39-12682" fmla="*/ 2250944 h 6858000"/>
              <a:gd name="connsiteX40-12683" fmla="*/ 5250644 w 6128435"/>
              <a:gd name="connsiteY40-12684" fmla="*/ 2266619 h 6858000"/>
              <a:gd name="connsiteX41-12685" fmla="*/ 5247111 w 6128435"/>
              <a:gd name="connsiteY41-12686" fmla="*/ 2269679 h 6858000"/>
              <a:gd name="connsiteX42-12687" fmla="*/ 5279312 w 6128435"/>
              <a:gd name="connsiteY42-12688" fmla="*/ 2302757 h 6858000"/>
              <a:gd name="connsiteX43-12689" fmla="*/ 5293877 w 6128435"/>
              <a:gd name="connsiteY43-12690" fmla="*/ 2368649 h 6858000"/>
              <a:gd name="connsiteX44-12691" fmla="*/ 5311338 w 6128435"/>
              <a:gd name="connsiteY44-12692" fmla="*/ 2404034 h 6858000"/>
              <a:gd name="connsiteX45-12693" fmla="*/ 5338366 w 6128435"/>
              <a:gd name="connsiteY45-12694" fmla="*/ 2465052 h 6858000"/>
              <a:gd name="connsiteX46-12695" fmla="*/ 5371263 w 6128435"/>
              <a:gd name="connsiteY46-12696" fmla="*/ 2586413 h 6858000"/>
              <a:gd name="connsiteX47-12697" fmla="*/ 5407503 w 6128435"/>
              <a:gd name="connsiteY47-12698" fmla="*/ 2786290 h 6858000"/>
              <a:gd name="connsiteX48-12699" fmla="*/ 5407356 w 6128435"/>
              <a:gd name="connsiteY48-12700" fmla="*/ 2787545 h 6858000"/>
              <a:gd name="connsiteX49-12701" fmla="*/ 5411130 w 6128435"/>
              <a:gd name="connsiteY49-12702" fmla="*/ 2788640 h 6858000"/>
              <a:gd name="connsiteX50-12703" fmla="*/ 5416439 w 6128435"/>
              <a:gd name="connsiteY50-12704" fmla="*/ 2805666 h 6858000"/>
              <a:gd name="connsiteX51-12705" fmla="*/ 5416589 w 6128435"/>
              <a:gd name="connsiteY51-12706" fmla="*/ 2810822 h 6858000"/>
              <a:gd name="connsiteX52-12707" fmla="*/ 5418542 w 6128435"/>
              <a:gd name="connsiteY52-12708" fmla="*/ 2817745 h 6858000"/>
              <a:gd name="connsiteX53-12709" fmla="*/ 5418847 w 6128435"/>
              <a:gd name="connsiteY53-12710" fmla="*/ 2817825 h 6858000"/>
              <a:gd name="connsiteX54-12711" fmla="*/ 5423364 w 6128435"/>
              <a:gd name="connsiteY54-12712" fmla="*/ 2858292 h 6858000"/>
              <a:gd name="connsiteX55-12713" fmla="*/ 5479298 w 6128435"/>
              <a:gd name="connsiteY55-12714" fmla="*/ 2947791 h 6858000"/>
              <a:gd name="connsiteX56-12715" fmla="*/ 5481770 w 6128435"/>
              <a:gd name="connsiteY56-12716" fmla="*/ 2951352 h 6858000"/>
              <a:gd name="connsiteX57-12717" fmla="*/ 5481013 w 6128435"/>
              <a:gd name="connsiteY57-12718" fmla="*/ 2973461 h 6858000"/>
              <a:gd name="connsiteX58-12719" fmla="*/ 5482045 w 6128435"/>
              <a:gd name="connsiteY58-12720" fmla="*/ 2984371 h 6858000"/>
              <a:gd name="connsiteX59-12721" fmla="*/ 5479405 w 6128435"/>
              <a:gd name="connsiteY59-12722" fmla="*/ 2988507 h 6858000"/>
              <a:gd name="connsiteX60-12723" fmla="*/ 5482415 w 6128435"/>
              <a:gd name="connsiteY60-12724" fmla="*/ 3004079 h 6858000"/>
              <a:gd name="connsiteX61-12725" fmla="*/ 5483865 w 6128435"/>
              <a:gd name="connsiteY61-12726" fmla="*/ 3005467 h 6858000"/>
              <a:gd name="connsiteX62-12727" fmla="*/ 5482236 w 6128435"/>
              <a:gd name="connsiteY62-12728" fmla="*/ 3019791 h 6858000"/>
              <a:gd name="connsiteX63-12729" fmla="*/ 5475895 w 6128435"/>
              <a:gd name="connsiteY63-12730" fmla="*/ 3033578 h 6858000"/>
              <a:gd name="connsiteX64-12731" fmla="*/ 5477595 w 6128435"/>
              <a:gd name="connsiteY64-12732" fmla="*/ 3250534 h 6858000"/>
              <a:gd name="connsiteX65-12733" fmla="*/ 5532836 w 6128435"/>
              <a:gd name="connsiteY65-12734" fmla="*/ 3353840 h 6858000"/>
              <a:gd name="connsiteX66-12735" fmla="*/ 5561229 w 6128435"/>
              <a:gd name="connsiteY66-12736" fmla="*/ 3395784 h 6858000"/>
              <a:gd name="connsiteX67-12737" fmla="*/ 5589758 w 6128435"/>
              <a:gd name="connsiteY67-12738" fmla="*/ 3506453 h 6858000"/>
              <a:gd name="connsiteX68-12739" fmla="*/ 5596144 w 6128435"/>
              <a:gd name="connsiteY68-12740" fmla="*/ 3534624 h 6858000"/>
              <a:gd name="connsiteX69-12741" fmla="*/ 5597750 w 6128435"/>
              <a:gd name="connsiteY69-12742" fmla="*/ 3534129 h 6858000"/>
              <a:gd name="connsiteX70-12743" fmla="*/ 5599700 w 6128435"/>
              <a:gd name="connsiteY70-12744" fmla="*/ 3547221 h 6858000"/>
              <a:gd name="connsiteX71-12745" fmla="*/ 5615031 w 6128435"/>
              <a:gd name="connsiteY71-12746" fmla="*/ 3557482 h 6858000"/>
              <a:gd name="connsiteX72-12747" fmla="*/ 5618377 w 6128435"/>
              <a:gd name="connsiteY72-12748" fmla="*/ 3588431 h 6858000"/>
              <a:gd name="connsiteX73-12749" fmla="*/ 5612155 w 6128435"/>
              <a:gd name="connsiteY73-12750" fmla="*/ 3589869 h 6858000"/>
              <a:gd name="connsiteX74-12751" fmla="*/ 5620843 w 6128435"/>
              <a:gd name="connsiteY74-12752" fmla="*/ 3606745 h 6858000"/>
              <a:gd name="connsiteX75-12753" fmla="*/ 5655472 w 6128435"/>
              <a:gd name="connsiteY75-12754" fmla="*/ 3678877 h 6858000"/>
              <a:gd name="connsiteX76-12755" fmla="*/ 5680448 w 6128435"/>
              <a:gd name="connsiteY76-12756" fmla="*/ 3717760 h 6858000"/>
              <a:gd name="connsiteX77-12757" fmla="*/ 5683015 w 6128435"/>
              <a:gd name="connsiteY77-12758" fmla="*/ 3762025 h 6858000"/>
              <a:gd name="connsiteX78-12759" fmla="*/ 5696643 w 6128435"/>
              <a:gd name="connsiteY78-12760" fmla="*/ 3773888 h 6858000"/>
              <a:gd name="connsiteX79-12761" fmla="*/ 5699203 w 6128435"/>
              <a:gd name="connsiteY79-12762" fmla="*/ 3775823 h 6858000"/>
              <a:gd name="connsiteX80-12763" fmla="*/ 5704824 w 6128435"/>
              <a:gd name="connsiteY80-12764" fmla="*/ 3785966 h 6858000"/>
              <a:gd name="connsiteX81-12765" fmla="*/ 5712204 w 6128435"/>
              <a:gd name="connsiteY81-12766" fmla="*/ 3785830 h 6858000"/>
              <a:gd name="connsiteX82-12767" fmla="*/ 5724816 w 6128435"/>
              <a:gd name="connsiteY82-12768" fmla="*/ 3798949 h 6858000"/>
              <a:gd name="connsiteX83-12769" fmla="*/ 5733539 w 6128435"/>
              <a:gd name="connsiteY83-12770" fmla="*/ 3818457 h 6858000"/>
              <a:gd name="connsiteX84-12771" fmla="*/ 5768491 w 6128435"/>
              <a:gd name="connsiteY84-12772" fmla="*/ 3914399 h 6858000"/>
              <a:gd name="connsiteX85-12773" fmla="*/ 5793123 w 6128435"/>
              <a:gd name="connsiteY85-12774" fmla="*/ 3969952 h 6858000"/>
              <a:gd name="connsiteX86-12775" fmla="*/ 5808321 w 6128435"/>
              <a:gd name="connsiteY86-12776" fmla="*/ 3988153 h 6858000"/>
              <a:gd name="connsiteX87-12777" fmla="*/ 5825621 w 6128435"/>
              <a:gd name="connsiteY87-12778" fmla="*/ 4015525 h 6858000"/>
              <a:gd name="connsiteX88-12779" fmla="*/ 5860672 w 6128435"/>
              <a:gd name="connsiteY88-12780" fmla="*/ 4061579 h 6858000"/>
              <a:gd name="connsiteX89-12781" fmla="*/ 5872173 w 6128435"/>
              <a:gd name="connsiteY89-12782" fmla="*/ 4088497 h 6858000"/>
              <a:gd name="connsiteX90-12783" fmla="*/ 5883705 w 6128435"/>
              <a:gd name="connsiteY90-12784" fmla="*/ 4101899 h 6858000"/>
              <a:gd name="connsiteX91-12785" fmla="*/ 5885314 w 6128435"/>
              <a:gd name="connsiteY91-12786" fmla="*/ 4108387 h 6858000"/>
              <a:gd name="connsiteX92-12787" fmla="*/ 5894095 w 6128435"/>
              <a:gd name="connsiteY92-12788" fmla="*/ 4128857 h 6858000"/>
              <a:gd name="connsiteX93-12789" fmla="*/ 5898339 w 6128435"/>
              <a:gd name="connsiteY93-12790" fmla="*/ 4140800 h 6858000"/>
              <a:gd name="connsiteX94-12791" fmla="*/ 5899734 w 6128435"/>
              <a:gd name="connsiteY94-12792" fmla="*/ 4145632 h 6858000"/>
              <a:gd name="connsiteX95-12793" fmla="*/ 5897098 w 6128435"/>
              <a:gd name="connsiteY95-12794" fmla="*/ 4157819 h 6858000"/>
              <a:gd name="connsiteX96-12795" fmla="*/ 5903513 w 6128435"/>
              <a:gd name="connsiteY96-12796" fmla="*/ 4187661 h 6858000"/>
              <a:gd name="connsiteX97-12797" fmla="*/ 5917114 w 6128435"/>
              <a:gd name="connsiteY97-12798" fmla="*/ 4213096 h 6858000"/>
              <a:gd name="connsiteX98-12799" fmla="*/ 5921153 w 6128435"/>
              <a:gd name="connsiteY98-12800" fmla="*/ 4236222 h 6858000"/>
              <a:gd name="connsiteX99-12801" fmla="*/ 5924233 w 6128435"/>
              <a:gd name="connsiteY99-12802" fmla="*/ 4242060 h 6858000"/>
              <a:gd name="connsiteX100-12803" fmla="*/ 5928910 w 6128435"/>
              <a:gd name="connsiteY100-12804" fmla="*/ 4300973 h 6858000"/>
              <a:gd name="connsiteX101-12805" fmla="*/ 5939320 w 6128435"/>
              <a:gd name="connsiteY101-12806" fmla="*/ 4340435 h 6858000"/>
              <a:gd name="connsiteX102-12807" fmla="*/ 5946705 w 6128435"/>
              <a:gd name="connsiteY102-12808" fmla="*/ 4428051 h 6858000"/>
              <a:gd name="connsiteX103-12809" fmla="*/ 5949261 w 6128435"/>
              <a:gd name="connsiteY103-12810" fmla="*/ 4449185 h 6858000"/>
              <a:gd name="connsiteX104-12811" fmla="*/ 5957504 w 6128435"/>
              <a:gd name="connsiteY104-12812" fmla="*/ 4465911 h 6858000"/>
              <a:gd name="connsiteX105-12813" fmla="*/ 5964689 w 6128435"/>
              <a:gd name="connsiteY105-12814" fmla="*/ 4468532 h 6858000"/>
              <a:gd name="connsiteX106-12815" fmla="*/ 5967062 w 6128435"/>
              <a:gd name="connsiteY106-12816" fmla="*/ 4479923 h 6858000"/>
              <a:gd name="connsiteX107-12817" fmla="*/ 5968960 w 6128435"/>
              <a:gd name="connsiteY107-12818" fmla="*/ 4482655 h 6858000"/>
              <a:gd name="connsiteX108-12819" fmla="*/ 5978567 w 6128435"/>
              <a:gd name="connsiteY108-12820" fmla="*/ 4498605 h 6858000"/>
              <a:gd name="connsiteX109-12821" fmla="*/ 5980106 w 6128435"/>
              <a:gd name="connsiteY109-12822" fmla="*/ 4585087 h 6858000"/>
              <a:gd name="connsiteX110-12823" fmla="*/ 5998138 w 6128435"/>
              <a:gd name="connsiteY110-12824" fmla="*/ 4697518 h 6858000"/>
              <a:gd name="connsiteX111-12825" fmla="*/ 6013516 w 6128435"/>
              <a:gd name="connsiteY111-12826" fmla="*/ 4786619 h 6858000"/>
              <a:gd name="connsiteX112-12827" fmla="*/ 6025404 w 6128435"/>
              <a:gd name="connsiteY112-12828" fmla="*/ 4858148 h 6858000"/>
              <a:gd name="connsiteX113-12829" fmla="*/ 6007749 w 6128435"/>
              <a:gd name="connsiteY113-12830" fmla="*/ 4964715 h 6858000"/>
              <a:gd name="connsiteX114-12831" fmla="*/ 6005269 w 6128435"/>
              <a:gd name="connsiteY114-12832" fmla="*/ 5150567 h 6858000"/>
              <a:gd name="connsiteX115-12833" fmla="*/ 6001127 w 6128435"/>
              <a:gd name="connsiteY115-12834" fmla="*/ 5164609 h 6858000"/>
              <a:gd name="connsiteX116-12835" fmla="*/ 5996647 w 6128435"/>
              <a:gd name="connsiteY116-12836" fmla="*/ 5185640 h 6858000"/>
              <a:gd name="connsiteX117-12837" fmla="*/ 5998514 w 6128435"/>
              <a:gd name="connsiteY117-12838" fmla="*/ 5189673 h 6858000"/>
              <a:gd name="connsiteX118-12839" fmla="*/ 5995970 w 6128435"/>
              <a:gd name="connsiteY118-12840" fmla="*/ 5221547 h 6858000"/>
              <a:gd name="connsiteX119-12841" fmla="*/ 5997218 w 6128435"/>
              <a:gd name="connsiteY119-12842" fmla="*/ 5222031 h 6858000"/>
              <a:gd name="connsiteX120-12843" fmla="*/ 6002116 w 6128435"/>
              <a:gd name="connsiteY120-12844" fmla="*/ 5231223 h 6858000"/>
              <a:gd name="connsiteX121-12845" fmla="*/ 6008541 w 6128435"/>
              <a:gd name="connsiteY121-12846" fmla="*/ 5248680 h 6858000"/>
              <a:gd name="connsiteX122-12847" fmla="*/ 6039260 w 6128435"/>
              <a:gd name="connsiteY122-12848" fmla="*/ 5289518 h 6858000"/>
              <a:gd name="connsiteX123-12849" fmla="*/ 6036748 w 6128435"/>
              <a:gd name="connsiteY123-12850" fmla="*/ 5322752 h 6858000"/>
              <a:gd name="connsiteX124-12851" fmla="*/ 6036943 w 6128435"/>
              <a:gd name="connsiteY124-12852" fmla="*/ 5329480 h 6858000"/>
              <a:gd name="connsiteX125-12853" fmla="*/ 6037236 w 6128435"/>
              <a:gd name="connsiteY125-12854" fmla="*/ 5329634 h 6858000"/>
              <a:gd name="connsiteX126-12855" fmla="*/ 6038019 w 6128435"/>
              <a:gd name="connsiteY126-12856" fmla="*/ 5336764 h 6858000"/>
              <a:gd name="connsiteX127-12857" fmla="*/ 6037298 w 6128435"/>
              <a:gd name="connsiteY127-12858" fmla="*/ 5341753 h 6858000"/>
              <a:gd name="connsiteX128-12859" fmla="*/ 6037677 w 6128435"/>
              <a:gd name="connsiteY128-12860" fmla="*/ 5354807 h 6858000"/>
              <a:gd name="connsiteX129-12861" fmla="*/ 6039728 w 6128435"/>
              <a:gd name="connsiteY129-12862" fmla="*/ 5359416 h 6858000"/>
              <a:gd name="connsiteX130-12863" fmla="*/ 6043311 w 6128435"/>
              <a:gd name="connsiteY130-12864" fmla="*/ 5361407 h 6858000"/>
              <a:gd name="connsiteX131-12865" fmla="*/ 6042954 w 6128435"/>
              <a:gd name="connsiteY131-12866" fmla="*/ 5362576 h 6858000"/>
              <a:gd name="connsiteX132-12867" fmla="*/ 6053435 w 6128435"/>
              <a:gd name="connsiteY132-12868" fmla="*/ 5387547 h 6858000"/>
              <a:gd name="connsiteX133-12869" fmla="*/ 6065933 w 6128435"/>
              <a:gd name="connsiteY133-12870" fmla="*/ 5443002 h 6858000"/>
              <a:gd name="connsiteX134-12871" fmla="*/ 6068640 w 6128435"/>
              <a:gd name="connsiteY134-12872" fmla="*/ 5474503 h 6858000"/>
              <a:gd name="connsiteX135-12873" fmla="*/ 6080922 w 6128435"/>
              <a:gd name="connsiteY135-12874" fmla="*/ 5561070 h 6858000"/>
              <a:gd name="connsiteX136-12875" fmla="*/ 6096949 w 6128435"/>
              <a:gd name="connsiteY136-12876" fmla="*/ 5648179 h 6858000"/>
              <a:gd name="connsiteX137-12877" fmla="*/ 6125703 w 6128435"/>
              <a:gd name="connsiteY137-12878" fmla="*/ 5692894 h 6858000"/>
              <a:gd name="connsiteX138-12879" fmla="*/ 6126670 w 6128435"/>
              <a:gd name="connsiteY138-12880" fmla="*/ 5697882 h 6858000"/>
              <a:gd name="connsiteX139-12881" fmla="*/ 6124061 w 6128435"/>
              <a:gd name="connsiteY139-12882" fmla="*/ 5710294 h 6858000"/>
              <a:gd name="connsiteX140-12883" fmla="*/ 6122213 w 6128435"/>
              <a:gd name="connsiteY140-12884" fmla="*/ 5714762 h 6858000"/>
              <a:gd name="connsiteX141-12885" fmla="*/ 6121353 w 6128435"/>
              <a:gd name="connsiteY141-12886" fmla="*/ 5721725 h 6858000"/>
              <a:gd name="connsiteX142-12887" fmla="*/ 6121607 w 6128435"/>
              <a:gd name="connsiteY142-12888" fmla="*/ 5721959 h 6858000"/>
              <a:gd name="connsiteX143-12889" fmla="*/ 6120262 w 6128435"/>
              <a:gd name="connsiteY143-12890" fmla="*/ 5728358 h 6858000"/>
              <a:gd name="connsiteX144-12891" fmla="*/ 6110194 w 6128435"/>
              <a:gd name="connsiteY144-12892" fmla="*/ 5758853 h 6858000"/>
              <a:gd name="connsiteX145-12893" fmla="*/ 6127519 w 6128435"/>
              <a:gd name="connsiteY145-12894" fmla="*/ 5865775 h 6858000"/>
              <a:gd name="connsiteX146-12895" fmla="*/ 6128435 w 6128435"/>
              <a:gd name="connsiteY146-12896" fmla="*/ 5870164 h 6858000"/>
              <a:gd name="connsiteX147-12897" fmla="*/ 6119217 w 6128435"/>
              <a:gd name="connsiteY147-12898" fmla="*/ 5888542 h 6858000"/>
              <a:gd name="connsiteX148-12899" fmla="*/ 6115966 w 6128435"/>
              <a:gd name="connsiteY148-12900" fmla="*/ 5898387 h 6858000"/>
              <a:gd name="connsiteX149-12901" fmla="*/ 6111924 w 6128435"/>
              <a:gd name="connsiteY149-12902" fmla="*/ 5900444 h 6858000"/>
              <a:gd name="connsiteX150-12903" fmla="*/ 6108716 w 6128435"/>
              <a:gd name="connsiteY150-12904" fmla="*/ 5915345 h 6858000"/>
              <a:gd name="connsiteX151-12905" fmla="*/ 6109524 w 6128435"/>
              <a:gd name="connsiteY151-12906" fmla="*/ 5917328 h 6858000"/>
              <a:gd name="connsiteX152-12907" fmla="*/ 6102493 w 6128435"/>
              <a:gd name="connsiteY152-12908" fmla="*/ 5928602 h 6858000"/>
              <a:gd name="connsiteX153-12909" fmla="*/ 6056863 w 6128435"/>
              <a:gd name="connsiteY153-12910" fmla="*/ 6000643 h 6858000"/>
              <a:gd name="connsiteX154-12911" fmla="*/ 6045436 w 6128435"/>
              <a:gd name="connsiteY154-12912" fmla="*/ 6124480 h 6858000"/>
              <a:gd name="connsiteX155-12913" fmla="*/ 6030489 w 6128435"/>
              <a:gd name="connsiteY155-12914" fmla="*/ 6317666 h 6858000"/>
              <a:gd name="connsiteX156-12915" fmla="*/ 6007492 w 6128435"/>
              <a:gd name="connsiteY156-12916" fmla="*/ 6440818 h 6858000"/>
              <a:gd name="connsiteX157-12917" fmla="*/ 6009467 w 6128435"/>
              <a:gd name="connsiteY157-12918" fmla="*/ 6487076 h 6858000"/>
              <a:gd name="connsiteX158-12919" fmla="*/ 5995064 w 6128435"/>
              <a:gd name="connsiteY158-12920" fmla="*/ 6540791 h 6858000"/>
              <a:gd name="connsiteX159-12921" fmla="*/ 5996309 w 6128435"/>
              <a:gd name="connsiteY159-12922" fmla="*/ 6543961 h 6858000"/>
              <a:gd name="connsiteX160-12923" fmla="*/ 5996048 w 6128435"/>
              <a:gd name="connsiteY160-12924" fmla="*/ 6555444 h 6858000"/>
              <a:gd name="connsiteX161-12925" fmla="*/ 6002524 w 6128435"/>
              <a:gd name="connsiteY161-12926" fmla="*/ 6560188 h 6858000"/>
              <a:gd name="connsiteX162-12927" fmla="*/ 6006823 w 6128435"/>
              <a:gd name="connsiteY162-12928" fmla="*/ 6578546 h 6858000"/>
              <a:gd name="connsiteX163-12929" fmla="*/ 6004510 w 6128435"/>
              <a:gd name="connsiteY163-12930" fmla="*/ 6599256 h 6858000"/>
              <a:gd name="connsiteX164-12931" fmla="*/ 5986207 w 6128435"/>
              <a:gd name="connsiteY164-12932" fmla="*/ 6695855 h 6858000"/>
              <a:gd name="connsiteX165-12933" fmla="*/ 5979428 w 6128435"/>
              <a:gd name="connsiteY165-12934" fmla="*/ 6754678 h 6858000"/>
              <a:gd name="connsiteX166-12935" fmla="*/ 5983398 w 6128435"/>
              <a:gd name="connsiteY166-12936" fmla="*/ 6778641 h 6858000"/>
              <a:gd name="connsiteX167-12937" fmla="*/ 5984543 w 6128435"/>
              <a:gd name="connsiteY167-12938" fmla="*/ 6811016 h 6858000"/>
              <a:gd name="connsiteX168-12939" fmla="*/ 5981802 w 6128435"/>
              <a:gd name="connsiteY168-12940" fmla="*/ 6838578 h 6858000"/>
              <a:gd name="connsiteX169-12941" fmla="*/ 5979671 w 6128435"/>
              <a:gd name="connsiteY169-12942" fmla="*/ 6858000 h 6858000"/>
              <a:gd name="connsiteX170-12943" fmla="*/ 0 w 6128435"/>
              <a:gd name="connsiteY170-12944" fmla="*/ 6858000 h 6858000"/>
              <a:gd name="connsiteX171-12945" fmla="*/ 0 w 6128435"/>
              <a:gd name="connsiteY171-12946" fmla="*/ 0 h 6858000"/>
              <a:gd name="connsiteX0-12947" fmla="*/ 0 w 6128435"/>
              <a:gd name="connsiteY0-12948" fmla="*/ 0 h 6858000"/>
              <a:gd name="connsiteX1-12949" fmla="*/ 4965888 w 6128435"/>
              <a:gd name="connsiteY1-12950" fmla="*/ 0 h 6858000"/>
              <a:gd name="connsiteX2-12951" fmla="*/ 4967767 w 6128435"/>
              <a:gd name="connsiteY2-12952" fmla="*/ 7930 h 6858000"/>
              <a:gd name="connsiteX3-12953" fmla="*/ 4979444 w 6128435"/>
              <a:gd name="connsiteY3-12954" fmla="*/ 43921 h 6858000"/>
              <a:gd name="connsiteX4-12955" fmla="*/ 5021173 w 6128435"/>
              <a:gd name="connsiteY4-12956" fmla="*/ 123738 h 6858000"/>
              <a:gd name="connsiteX5-12957" fmla="*/ 5075458 w 6128435"/>
              <a:gd name="connsiteY5-12958" fmla="*/ 264355 h 6858000"/>
              <a:gd name="connsiteX6-12959" fmla="*/ 5081175 w 6128435"/>
              <a:gd name="connsiteY6-12960" fmla="*/ 277448 h 6858000"/>
              <a:gd name="connsiteX7-12961" fmla="*/ 5097011 w 6128435"/>
              <a:gd name="connsiteY7-12962" fmla="*/ 355616 h 6858000"/>
              <a:gd name="connsiteX8-12963" fmla="*/ 5130982 w 6128435"/>
              <a:gd name="connsiteY8-12964" fmla="*/ 412030 h 6858000"/>
              <a:gd name="connsiteX9-12965" fmla="*/ 5153000 w 6128435"/>
              <a:gd name="connsiteY9-12966" fmla="*/ 507134 h 6858000"/>
              <a:gd name="connsiteX10-12967" fmla="*/ 5171282 w 6128435"/>
              <a:gd name="connsiteY10-12968" fmla="*/ 602071 h 6858000"/>
              <a:gd name="connsiteX11-12969" fmla="*/ 5176196 w 6128435"/>
              <a:gd name="connsiteY11-12970" fmla="*/ 636822 h 6858000"/>
              <a:gd name="connsiteX12-12971" fmla="*/ 5201957 w 6128435"/>
              <a:gd name="connsiteY12-12972" fmla="*/ 736835 h 6858000"/>
              <a:gd name="connsiteX13-12973" fmla="*/ 5185452 w 6128435"/>
              <a:gd name="connsiteY13-12974" fmla="*/ 745392 h 6858000"/>
              <a:gd name="connsiteX14-12975" fmla="*/ 5189051 w 6128435"/>
              <a:gd name="connsiteY14-12976" fmla="*/ 782518 h 6858000"/>
              <a:gd name="connsiteX15-12977" fmla="*/ 5210428 w 6128435"/>
              <a:gd name="connsiteY15-12978" fmla="*/ 815772 h 6858000"/>
              <a:gd name="connsiteX16-12979" fmla="*/ 5221088 w 6128435"/>
              <a:gd name="connsiteY16-12980" fmla="*/ 860193 h 6858000"/>
              <a:gd name="connsiteX17-12981" fmla="*/ 5227653 w 6128435"/>
              <a:gd name="connsiteY17-12982" fmla="*/ 886709 h 6858000"/>
              <a:gd name="connsiteX18-12983" fmla="*/ 5230806 w 6128435"/>
              <a:gd name="connsiteY18-12984" fmla="*/ 961354 h 6858000"/>
              <a:gd name="connsiteX19-12985" fmla="*/ 5201018 w 6128435"/>
              <a:gd name="connsiteY19-12986" fmla="*/ 1095027 h 6858000"/>
              <a:gd name="connsiteX20-12987" fmla="*/ 5202153 w 6128435"/>
              <a:gd name="connsiteY20-12988" fmla="*/ 1133224 h 6858000"/>
              <a:gd name="connsiteX21-12989" fmla="*/ 5207370 w 6128435"/>
              <a:gd name="connsiteY21-12990" fmla="*/ 1138097 h 6858000"/>
              <a:gd name="connsiteX22-12991" fmla="*/ 5189234 w 6128435"/>
              <a:gd name="connsiteY22-12992" fmla="*/ 1193495 h 6858000"/>
              <a:gd name="connsiteX23-12993" fmla="*/ 5202769 w 6128435"/>
              <a:gd name="connsiteY23-12994" fmla="*/ 1269450 h 6858000"/>
              <a:gd name="connsiteX24-12995" fmla="*/ 5225968 w 6128435"/>
              <a:gd name="connsiteY24-12996" fmla="*/ 1357994 h 6858000"/>
              <a:gd name="connsiteX25-12997" fmla="*/ 5233819 w 6128435"/>
              <a:gd name="connsiteY25-12998" fmla="*/ 1380922 h 6858000"/>
              <a:gd name="connsiteX26-12999" fmla="*/ 5237226 w 6128435"/>
              <a:gd name="connsiteY26-13000" fmla="*/ 1441327 h 6858000"/>
              <a:gd name="connsiteX27-13001" fmla="*/ 5244434 w 6128435"/>
              <a:gd name="connsiteY27-13002" fmla="*/ 1580810 h 6858000"/>
              <a:gd name="connsiteX28-13003" fmla="*/ 5251453 w 6128435"/>
              <a:gd name="connsiteY28-13004" fmla="*/ 1583934 h 6858000"/>
              <a:gd name="connsiteX29-13005" fmla="*/ 5253136 w 6128435"/>
              <a:gd name="connsiteY29-13006" fmla="*/ 1595457 h 6858000"/>
              <a:gd name="connsiteX30-13007" fmla="*/ 5254863 w 6128435"/>
              <a:gd name="connsiteY30-13008" fmla="*/ 1598311 h 6858000"/>
              <a:gd name="connsiteX31-13009" fmla="*/ 5263491 w 6128435"/>
              <a:gd name="connsiteY31-13010" fmla="*/ 1642938 h 6858000"/>
              <a:gd name="connsiteX32-13011" fmla="*/ 5261314 w 6128435"/>
              <a:gd name="connsiteY32-13012" fmla="*/ 1689177 h 6858000"/>
              <a:gd name="connsiteX33-13013" fmla="*/ 5259788 w 6128435"/>
              <a:gd name="connsiteY33-13014" fmla="*/ 1768516 h 6858000"/>
              <a:gd name="connsiteX34-13015" fmla="*/ 5255696 w 6128435"/>
              <a:gd name="connsiteY34-13016" fmla="*/ 1953770 h 6858000"/>
              <a:gd name="connsiteX35-13017" fmla="*/ 5252592 w 6128435"/>
              <a:gd name="connsiteY35-13018" fmla="*/ 2092210 h 6858000"/>
              <a:gd name="connsiteX36-13019" fmla="*/ 5264303 w 6128435"/>
              <a:gd name="connsiteY36-13020" fmla="*/ 2225157 h 6858000"/>
              <a:gd name="connsiteX37-13021" fmla="*/ 5254949 w 6128435"/>
              <a:gd name="connsiteY37-13022" fmla="*/ 2236160 h 6858000"/>
              <a:gd name="connsiteX38-13023" fmla="*/ 5250104 w 6128435"/>
              <a:gd name="connsiteY38-13024" fmla="*/ 2249166 h 6858000"/>
              <a:gd name="connsiteX39-13025" fmla="*/ 5251214 w 6128435"/>
              <a:gd name="connsiteY39-13026" fmla="*/ 2250944 h 6858000"/>
              <a:gd name="connsiteX40-13027" fmla="*/ 5250644 w 6128435"/>
              <a:gd name="connsiteY40-13028" fmla="*/ 2266619 h 6858000"/>
              <a:gd name="connsiteX41-13029" fmla="*/ 5247111 w 6128435"/>
              <a:gd name="connsiteY41-13030" fmla="*/ 2269679 h 6858000"/>
              <a:gd name="connsiteX42-13031" fmla="*/ 5279312 w 6128435"/>
              <a:gd name="connsiteY42-13032" fmla="*/ 2302757 h 6858000"/>
              <a:gd name="connsiteX43-13033" fmla="*/ 5293877 w 6128435"/>
              <a:gd name="connsiteY43-13034" fmla="*/ 2368649 h 6858000"/>
              <a:gd name="connsiteX44-13035" fmla="*/ 5311338 w 6128435"/>
              <a:gd name="connsiteY44-13036" fmla="*/ 2404034 h 6858000"/>
              <a:gd name="connsiteX45-13037" fmla="*/ 5338366 w 6128435"/>
              <a:gd name="connsiteY45-13038" fmla="*/ 2465052 h 6858000"/>
              <a:gd name="connsiteX46-13039" fmla="*/ 5371263 w 6128435"/>
              <a:gd name="connsiteY46-13040" fmla="*/ 2586413 h 6858000"/>
              <a:gd name="connsiteX47-13041" fmla="*/ 5407503 w 6128435"/>
              <a:gd name="connsiteY47-13042" fmla="*/ 2786290 h 6858000"/>
              <a:gd name="connsiteX48-13043" fmla="*/ 5407356 w 6128435"/>
              <a:gd name="connsiteY48-13044" fmla="*/ 2787545 h 6858000"/>
              <a:gd name="connsiteX49-13045" fmla="*/ 5411130 w 6128435"/>
              <a:gd name="connsiteY49-13046" fmla="*/ 2788640 h 6858000"/>
              <a:gd name="connsiteX50-13047" fmla="*/ 5416439 w 6128435"/>
              <a:gd name="connsiteY50-13048" fmla="*/ 2805666 h 6858000"/>
              <a:gd name="connsiteX51-13049" fmla="*/ 5416589 w 6128435"/>
              <a:gd name="connsiteY51-13050" fmla="*/ 2810822 h 6858000"/>
              <a:gd name="connsiteX52-13051" fmla="*/ 5418542 w 6128435"/>
              <a:gd name="connsiteY52-13052" fmla="*/ 2817745 h 6858000"/>
              <a:gd name="connsiteX53-13053" fmla="*/ 5418847 w 6128435"/>
              <a:gd name="connsiteY53-13054" fmla="*/ 2817825 h 6858000"/>
              <a:gd name="connsiteX54-13055" fmla="*/ 5423364 w 6128435"/>
              <a:gd name="connsiteY54-13056" fmla="*/ 2858292 h 6858000"/>
              <a:gd name="connsiteX55-13057" fmla="*/ 5479298 w 6128435"/>
              <a:gd name="connsiteY55-13058" fmla="*/ 2947791 h 6858000"/>
              <a:gd name="connsiteX56-13059" fmla="*/ 5481770 w 6128435"/>
              <a:gd name="connsiteY56-13060" fmla="*/ 2951352 h 6858000"/>
              <a:gd name="connsiteX57-13061" fmla="*/ 5481013 w 6128435"/>
              <a:gd name="connsiteY57-13062" fmla="*/ 2973461 h 6858000"/>
              <a:gd name="connsiteX58-13063" fmla="*/ 5482045 w 6128435"/>
              <a:gd name="connsiteY58-13064" fmla="*/ 2984371 h 6858000"/>
              <a:gd name="connsiteX59-13065" fmla="*/ 5479405 w 6128435"/>
              <a:gd name="connsiteY59-13066" fmla="*/ 2988507 h 6858000"/>
              <a:gd name="connsiteX60-13067" fmla="*/ 5482415 w 6128435"/>
              <a:gd name="connsiteY60-13068" fmla="*/ 3004079 h 6858000"/>
              <a:gd name="connsiteX61-13069" fmla="*/ 5483865 w 6128435"/>
              <a:gd name="connsiteY61-13070" fmla="*/ 3005467 h 6858000"/>
              <a:gd name="connsiteX62-13071" fmla="*/ 5482236 w 6128435"/>
              <a:gd name="connsiteY62-13072" fmla="*/ 3019791 h 6858000"/>
              <a:gd name="connsiteX63-13073" fmla="*/ 5481505 w 6128435"/>
              <a:gd name="connsiteY63-13074" fmla="*/ 3095286 h 6858000"/>
              <a:gd name="connsiteX64-13075" fmla="*/ 5477595 w 6128435"/>
              <a:gd name="connsiteY64-13076" fmla="*/ 3250534 h 6858000"/>
              <a:gd name="connsiteX65-13077" fmla="*/ 5532836 w 6128435"/>
              <a:gd name="connsiteY65-13078" fmla="*/ 3353840 h 6858000"/>
              <a:gd name="connsiteX66-13079" fmla="*/ 5561229 w 6128435"/>
              <a:gd name="connsiteY66-13080" fmla="*/ 3395784 h 6858000"/>
              <a:gd name="connsiteX67-13081" fmla="*/ 5589758 w 6128435"/>
              <a:gd name="connsiteY67-13082" fmla="*/ 3506453 h 6858000"/>
              <a:gd name="connsiteX68-13083" fmla="*/ 5596144 w 6128435"/>
              <a:gd name="connsiteY68-13084" fmla="*/ 3534624 h 6858000"/>
              <a:gd name="connsiteX69-13085" fmla="*/ 5597750 w 6128435"/>
              <a:gd name="connsiteY69-13086" fmla="*/ 3534129 h 6858000"/>
              <a:gd name="connsiteX70-13087" fmla="*/ 5599700 w 6128435"/>
              <a:gd name="connsiteY70-13088" fmla="*/ 3547221 h 6858000"/>
              <a:gd name="connsiteX71-13089" fmla="*/ 5615031 w 6128435"/>
              <a:gd name="connsiteY71-13090" fmla="*/ 3557482 h 6858000"/>
              <a:gd name="connsiteX72-13091" fmla="*/ 5618377 w 6128435"/>
              <a:gd name="connsiteY72-13092" fmla="*/ 3588431 h 6858000"/>
              <a:gd name="connsiteX73-13093" fmla="*/ 5612155 w 6128435"/>
              <a:gd name="connsiteY73-13094" fmla="*/ 3589869 h 6858000"/>
              <a:gd name="connsiteX74-13095" fmla="*/ 5620843 w 6128435"/>
              <a:gd name="connsiteY74-13096" fmla="*/ 3606745 h 6858000"/>
              <a:gd name="connsiteX75-13097" fmla="*/ 5655472 w 6128435"/>
              <a:gd name="connsiteY75-13098" fmla="*/ 3678877 h 6858000"/>
              <a:gd name="connsiteX76-13099" fmla="*/ 5680448 w 6128435"/>
              <a:gd name="connsiteY76-13100" fmla="*/ 3717760 h 6858000"/>
              <a:gd name="connsiteX77-13101" fmla="*/ 5683015 w 6128435"/>
              <a:gd name="connsiteY77-13102" fmla="*/ 3762025 h 6858000"/>
              <a:gd name="connsiteX78-13103" fmla="*/ 5696643 w 6128435"/>
              <a:gd name="connsiteY78-13104" fmla="*/ 3773888 h 6858000"/>
              <a:gd name="connsiteX79-13105" fmla="*/ 5699203 w 6128435"/>
              <a:gd name="connsiteY79-13106" fmla="*/ 3775823 h 6858000"/>
              <a:gd name="connsiteX80-13107" fmla="*/ 5704824 w 6128435"/>
              <a:gd name="connsiteY80-13108" fmla="*/ 3785966 h 6858000"/>
              <a:gd name="connsiteX81-13109" fmla="*/ 5712204 w 6128435"/>
              <a:gd name="connsiteY81-13110" fmla="*/ 3785830 h 6858000"/>
              <a:gd name="connsiteX82-13111" fmla="*/ 5724816 w 6128435"/>
              <a:gd name="connsiteY82-13112" fmla="*/ 3798949 h 6858000"/>
              <a:gd name="connsiteX83-13113" fmla="*/ 5733539 w 6128435"/>
              <a:gd name="connsiteY83-13114" fmla="*/ 3818457 h 6858000"/>
              <a:gd name="connsiteX84-13115" fmla="*/ 5768491 w 6128435"/>
              <a:gd name="connsiteY84-13116" fmla="*/ 3914399 h 6858000"/>
              <a:gd name="connsiteX85-13117" fmla="*/ 5793123 w 6128435"/>
              <a:gd name="connsiteY85-13118" fmla="*/ 3969952 h 6858000"/>
              <a:gd name="connsiteX86-13119" fmla="*/ 5808321 w 6128435"/>
              <a:gd name="connsiteY86-13120" fmla="*/ 3988153 h 6858000"/>
              <a:gd name="connsiteX87-13121" fmla="*/ 5825621 w 6128435"/>
              <a:gd name="connsiteY87-13122" fmla="*/ 4015525 h 6858000"/>
              <a:gd name="connsiteX88-13123" fmla="*/ 5860672 w 6128435"/>
              <a:gd name="connsiteY88-13124" fmla="*/ 4061579 h 6858000"/>
              <a:gd name="connsiteX89-13125" fmla="*/ 5872173 w 6128435"/>
              <a:gd name="connsiteY89-13126" fmla="*/ 4088497 h 6858000"/>
              <a:gd name="connsiteX90-13127" fmla="*/ 5883705 w 6128435"/>
              <a:gd name="connsiteY90-13128" fmla="*/ 4101899 h 6858000"/>
              <a:gd name="connsiteX91-13129" fmla="*/ 5885314 w 6128435"/>
              <a:gd name="connsiteY91-13130" fmla="*/ 4108387 h 6858000"/>
              <a:gd name="connsiteX92-13131" fmla="*/ 5894095 w 6128435"/>
              <a:gd name="connsiteY92-13132" fmla="*/ 4128857 h 6858000"/>
              <a:gd name="connsiteX93-13133" fmla="*/ 5898339 w 6128435"/>
              <a:gd name="connsiteY93-13134" fmla="*/ 4140800 h 6858000"/>
              <a:gd name="connsiteX94-13135" fmla="*/ 5899734 w 6128435"/>
              <a:gd name="connsiteY94-13136" fmla="*/ 4145632 h 6858000"/>
              <a:gd name="connsiteX95-13137" fmla="*/ 5897098 w 6128435"/>
              <a:gd name="connsiteY95-13138" fmla="*/ 4157819 h 6858000"/>
              <a:gd name="connsiteX96-13139" fmla="*/ 5903513 w 6128435"/>
              <a:gd name="connsiteY96-13140" fmla="*/ 4187661 h 6858000"/>
              <a:gd name="connsiteX97-13141" fmla="*/ 5917114 w 6128435"/>
              <a:gd name="connsiteY97-13142" fmla="*/ 4213096 h 6858000"/>
              <a:gd name="connsiteX98-13143" fmla="*/ 5921153 w 6128435"/>
              <a:gd name="connsiteY98-13144" fmla="*/ 4236222 h 6858000"/>
              <a:gd name="connsiteX99-13145" fmla="*/ 5924233 w 6128435"/>
              <a:gd name="connsiteY99-13146" fmla="*/ 4242060 h 6858000"/>
              <a:gd name="connsiteX100-13147" fmla="*/ 5928910 w 6128435"/>
              <a:gd name="connsiteY100-13148" fmla="*/ 4300973 h 6858000"/>
              <a:gd name="connsiteX101-13149" fmla="*/ 5939320 w 6128435"/>
              <a:gd name="connsiteY101-13150" fmla="*/ 4340435 h 6858000"/>
              <a:gd name="connsiteX102-13151" fmla="*/ 5946705 w 6128435"/>
              <a:gd name="connsiteY102-13152" fmla="*/ 4428051 h 6858000"/>
              <a:gd name="connsiteX103-13153" fmla="*/ 5949261 w 6128435"/>
              <a:gd name="connsiteY103-13154" fmla="*/ 4449185 h 6858000"/>
              <a:gd name="connsiteX104-13155" fmla="*/ 5957504 w 6128435"/>
              <a:gd name="connsiteY104-13156" fmla="*/ 4465911 h 6858000"/>
              <a:gd name="connsiteX105-13157" fmla="*/ 5964689 w 6128435"/>
              <a:gd name="connsiteY105-13158" fmla="*/ 4468532 h 6858000"/>
              <a:gd name="connsiteX106-13159" fmla="*/ 5967062 w 6128435"/>
              <a:gd name="connsiteY106-13160" fmla="*/ 4479923 h 6858000"/>
              <a:gd name="connsiteX107-13161" fmla="*/ 5968960 w 6128435"/>
              <a:gd name="connsiteY107-13162" fmla="*/ 4482655 h 6858000"/>
              <a:gd name="connsiteX108-13163" fmla="*/ 5978567 w 6128435"/>
              <a:gd name="connsiteY108-13164" fmla="*/ 4498605 h 6858000"/>
              <a:gd name="connsiteX109-13165" fmla="*/ 5980106 w 6128435"/>
              <a:gd name="connsiteY109-13166" fmla="*/ 4585087 h 6858000"/>
              <a:gd name="connsiteX110-13167" fmla="*/ 5998138 w 6128435"/>
              <a:gd name="connsiteY110-13168" fmla="*/ 4697518 h 6858000"/>
              <a:gd name="connsiteX111-13169" fmla="*/ 6013516 w 6128435"/>
              <a:gd name="connsiteY111-13170" fmla="*/ 4786619 h 6858000"/>
              <a:gd name="connsiteX112-13171" fmla="*/ 6025404 w 6128435"/>
              <a:gd name="connsiteY112-13172" fmla="*/ 4858148 h 6858000"/>
              <a:gd name="connsiteX113-13173" fmla="*/ 6007749 w 6128435"/>
              <a:gd name="connsiteY113-13174" fmla="*/ 4964715 h 6858000"/>
              <a:gd name="connsiteX114-13175" fmla="*/ 6005269 w 6128435"/>
              <a:gd name="connsiteY114-13176" fmla="*/ 5150567 h 6858000"/>
              <a:gd name="connsiteX115-13177" fmla="*/ 6001127 w 6128435"/>
              <a:gd name="connsiteY115-13178" fmla="*/ 5164609 h 6858000"/>
              <a:gd name="connsiteX116-13179" fmla="*/ 5996647 w 6128435"/>
              <a:gd name="connsiteY116-13180" fmla="*/ 5185640 h 6858000"/>
              <a:gd name="connsiteX117-13181" fmla="*/ 5998514 w 6128435"/>
              <a:gd name="connsiteY117-13182" fmla="*/ 5189673 h 6858000"/>
              <a:gd name="connsiteX118-13183" fmla="*/ 5995970 w 6128435"/>
              <a:gd name="connsiteY118-13184" fmla="*/ 5221547 h 6858000"/>
              <a:gd name="connsiteX119-13185" fmla="*/ 5997218 w 6128435"/>
              <a:gd name="connsiteY119-13186" fmla="*/ 5222031 h 6858000"/>
              <a:gd name="connsiteX120-13187" fmla="*/ 6002116 w 6128435"/>
              <a:gd name="connsiteY120-13188" fmla="*/ 5231223 h 6858000"/>
              <a:gd name="connsiteX121-13189" fmla="*/ 6008541 w 6128435"/>
              <a:gd name="connsiteY121-13190" fmla="*/ 5248680 h 6858000"/>
              <a:gd name="connsiteX122-13191" fmla="*/ 6039260 w 6128435"/>
              <a:gd name="connsiteY122-13192" fmla="*/ 5289518 h 6858000"/>
              <a:gd name="connsiteX123-13193" fmla="*/ 6036748 w 6128435"/>
              <a:gd name="connsiteY123-13194" fmla="*/ 5322752 h 6858000"/>
              <a:gd name="connsiteX124-13195" fmla="*/ 6036943 w 6128435"/>
              <a:gd name="connsiteY124-13196" fmla="*/ 5329480 h 6858000"/>
              <a:gd name="connsiteX125-13197" fmla="*/ 6037236 w 6128435"/>
              <a:gd name="connsiteY125-13198" fmla="*/ 5329634 h 6858000"/>
              <a:gd name="connsiteX126-13199" fmla="*/ 6038019 w 6128435"/>
              <a:gd name="connsiteY126-13200" fmla="*/ 5336764 h 6858000"/>
              <a:gd name="connsiteX127-13201" fmla="*/ 6037298 w 6128435"/>
              <a:gd name="connsiteY127-13202" fmla="*/ 5341753 h 6858000"/>
              <a:gd name="connsiteX128-13203" fmla="*/ 6037677 w 6128435"/>
              <a:gd name="connsiteY128-13204" fmla="*/ 5354807 h 6858000"/>
              <a:gd name="connsiteX129-13205" fmla="*/ 6039728 w 6128435"/>
              <a:gd name="connsiteY129-13206" fmla="*/ 5359416 h 6858000"/>
              <a:gd name="connsiteX130-13207" fmla="*/ 6043311 w 6128435"/>
              <a:gd name="connsiteY130-13208" fmla="*/ 5361407 h 6858000"/>
              <a:gd name="connsiteX131-13209" fmla="*/ 6042954 w 6128435"/>
              <a:gd name="connsiteY131-13210" fmla="*/ 5362576 h 6858000"/>
              <a:gd name="connsiteX132-13211" fmla="*/ 6053435 w 6128435"/>
              <a:gd name="connsiteY132-13212" fmla="*/ 5387547 h 6858000"/>
              <a:gd name="connsiteX133-13213" fmla="*/ 6065933 w 6128435"/>
              <a:gd name="connsiteY133-13214" fmla="*/ 5443002 h 6858000"/>
              <a:gd name="connsiteX134-13215" fmla="*/ 6068640 w 6128435"/>
              <a:gd name="connsiteY134-13216" fmla="*/ 5474503 h 6858000"/>
              <a:gd name="connsiteX135-13217" fmla="*/ 6080922 w 6128435"/>
              <a:gd name="connsiteY135-13218" fmla="*/ 5561070 h 6858000"/>
              <a:gd name="connsiteX136-13219" fmla="*/ 6096949 w 6128435"/>
              <a:gd name="connsiteY136-13220" fmla="*/ 5648179 h 6858000"/>
              <a:gd name="connsiteX137-13221" fmla="*/ 6125703 w 6128435"/>
              <a:gd name="connsiteY137-13222" fmla="*/ 5692894 h 6858000"/>
              <a:gd name="connsiteX138-13223" fmla="*/ 6126670 w 6128435"/>
              <a:gd name="connsiteY138-13224" fmla="*/ 5697882 h 6858000"/>
              <a:gd name="connsiteX139-13225" fmla="*/ 6124061 w 6128435"/>
              <a:gd name="connsiteY139-13226" fmla="*/ 5710294 h 6858000"/>
              <a:gd name="connsiteX140-13227" fmla="*/ 6122213 w 6128435"/>
              <a:gd name="connsiteY140-13228" fmla="*/ 5714762 h 6858000"/>
              <a:gd name="connsiteX141-13229" fmla="*/ 6121353 w 6128435"/>
              <a:gd name="connsiteY141-13230" fmla="*/ 5721725 h 6858000"/>
              <a:gd name="connsiteX142-13231" fmla="*/ 6121607 w 6128435"/>
              <a:gd name="connsiteY142-13232" fmla="*/ 5721959 h 6858000"/>
              <a:gd name="connsiteX143-13233" fmla="*/ 6120262 w 6128435"/>
              <a:gd name="connsiteY143-13234" fmla="*/ 5728358 h 6858000"/>
              <a:gd name="connsiteX144-13235" fmla="*/ 6110194 w 6128435"/>
              <a:gd name="connsiteY144-13236" fmla="*/ 5758853 h 6858000"/>
              <a:gd name="connsiteX145-13237" fmla="*/ 6127519 w 6128435"/>
              <a:gd name="connsiteY145-13238" fmla="*/ 5865775 h 6858000"/>
              <a:gd name="connsiteX146-13239" fmla="*/ 6128435 w 6128435"/>
              <a:gd name="connsiteY146-13240" fmla="*/ 5870164 h 6858000"/>
              <a:gd name="connsiteX147-13241" fmla="*/ 6119217 w 6128435"/>
              <a:gd name="connsiteY147-13242" fmla="*/ 5888542 h 6858000"/>
              <a:gd name="connsiteX148-13243" fmla="*/ 6115966 w 6128435"/>
              <a:gd name="connsiteY148-13244" fmla="*/ 5898387 h 6858000"/>
              <a:gd name="connsiteX149-13245" fmla="*/ 6111924 w 6128435"/>
              <a:gd name="connsiteY149-13246" fmla="*/ 5900444 h 6858000"/>
              <a:gd name="connsiteX150-13247" fmla="*/ 6108716 w 6128435"/>
              <a:gd name="connsiteY150-13248" fmla="*/ 5915345 h 6858000"/>
              <a:gd name="connsiteX151-13249" fmla="*/ 6109524 w 6128435"/>
              <a:gd name="connsiteY151-13250" fmla="*/ 5917328 h 6858000"/>
              <a:gd name="connsiteX152-13251" fmla="*/ 6102493 w 6128435"/>
              <a:gd name="connsiteY152-13252" fmla="*/ 5928602 h 6858000"/>
              <a:gd name="connsiteX153-13253" fmla="*/ 6056863 w 6128435"/>
              <a:gd name="connsiteY153-13254" fmla="*/ 6000643 h 6858000"/>
              <a:gd name="connsiteX154-13255" fmla="*/ 6045436 w 6128435"/>
              <a:gd name="connsiteY154-13256" fmla="*/ 6124480 h 6858000"/>
              <a:gd name="connsiteX155-13257" fmla="*/ 6030489 w 6128435"/>
              <a:gd name="connsiteY155-13258" fmla="*/ 6317666 h 6858000"/>
              <a:gd name="connsiteX156-13259" fmla="*/ 6007492 w 6128435"/>
              <a:gd name="connsiteY156-13260" fmla="*/ 6440818 h 6858000"/>
              <a:gd name="connsiteX157-13261" fmla="*/ 6009467 w 6128435"/>
              <a:gd name="connsiteY157-13262" fmla="*/ 6487076 h 6858000"/>
              <a:gd name="connsiteX158-13263" fmla="*/ 5995064 w 6128435"/>
              <a:gd name="connsiteY158-13264" fmla="*/ 6540791 h 6858000"/>
              <a:gd name="connsiteX159-13265" fmla="*/ 5996309 w 6128435"/>
              <a:gd name="connsiteY159-13266" fmla="*/ 6543961 h 6858000"/>
              <a:gd name="connsiteX160-13267" fmla="*/ 5996048 w 6128435"/>
              <a:gd name="connsiteY160-13268" fmla="*/ 6555444 h 6858000"/>
              <a:gd name="connsiteX161-13269" fmla="*/ 6002524 w 6128435"/>
              <a:gd name="connsiteY161-13270" fmla="*/ 6560188 h 6858000"/>
              <a:gd name="connsiteX162-13271" fmla="*/ 6006823 w 6128435"/>
              <a:gd name="connsiteY162-13272" fmla="*/ 6578546 h 6858000"/>
              <a:gd name="connsiteX163-13273" fmla="*/ 6004510 w 6128435"/>
              <a:gd name="connsiteY163-13274" fmla="*/ 6599256 h 6858000"/>
              <a:gd name="connsiteX164-13275" fmla="*/ 5986207 w 6128435"/>
              <a:gd name="connsiteY164-13276" fmla="*/ 6695855 h 6858000"/>
              <a:gd name="connsiteX165-13277" fmla="*/ 5979428 w 6128435"/>
              <a:gd name="connsiteY165-13278" fmla="*/ 6754678 h 6858000"/>
              <a:gd name="connsiteX166-13279" fmla="*/ 5983398 w 6128435"/>
              <a:gd name="connsiteY166-13280" fmla="*/ 6778641 h 6858000"/>
              <a:gd name="connsiteX167-13281" fmla="*/ 5984543 w 6128435"/>
              <a:gd name="connsiteY167-13282" fmla="*/ 6811016 h 6858000"/>
              <a:gd name="connsiteX168-13283" fmla="*/ 5981802 w 6128435"/>
              <a:gd name="connsiteY168-13284" fmla="*/ 6838578 h 6858000"/>
              <a:gd name="connsiteX169-13285" fmla="*/ 5979671 w 6128435"/>
              <a:gd name="connsiteY169-13286" fmla="*/ 6858000 h 6858000"/>
              <a:gd name="connsiteX170-13287" fmla="*/ 0 w 6128435"/>
              <a:gd name="connsiteY170-13288" fmla="*/ 6858000 h 6858000"/>
              <a:gd name="connsiteX171-13289" fmla="*/ 0 w 6128435"/>
              <a:gd name="connsiteY171-13290" fmla="*/ 0 h 6858000"/>
              <a:gd name="connsiteX0-13291" fmla="*/ 0 w 6128435"/>
              <a:gd name="connsiteY0-13292" fmla="*/ 0 h 6858000"/>
              <a:gd name="connsiteX1-13293" fmla="*/ 4965888 w 6128435"/>
              <a:gd name="connsiteY1-13294" fmla="*/ 0 h 6858000"/>
              <a:gd name="connsiteX2-13295" fmla="*/ 4967767 w 6128435"/>
              <a:gd name="connsiteY2-13296" fmla="*/ 7930 h 6858000"/>
              <a:gd name="connsiteX3-13297" fmla="*/ 4979444 w 6128435"/>
              <a:gd name="connsiteY3-13298" fmla="*/ 43921 h 6858000"/>
              <a:gd name="connsiteX4-13299" fmla="*/ 5021173 w 6128435"/>
              <a:gd name="connsiteY4-13300" fmla="*/ 123738 h 6858000"/>
              <a:gd name="connsiteX5-13301" fmla="*/ 5075458 w 6128435"/>
              <a:gd name="connsiteY5-13302" fmla="*/ 264355 h 6858000"/>
              <a:gd name="connsiteX6-13303" fmla="*/ 5081175 w 6128435"/>
              <a:gd name="connsiteY6-13304" fmla="*/ 277448 h 6858000"/>
              <a:gd name="connsiteX7-13305" fmla="*/ 5097011 w 6128435"/>
              <a:gd name="connsiteY7-13306" fmla="*/ 355616 h 6858000"/>
              <a:gd name="connsiteX8-13307" fmla="*/ 5130982 w 6128435"/>
              <a:gd name="connsiteY8-13308" fmla="*/ 412030 h 6858000"/>
              <a:gd name="connsiteX9-13309" fmla="*/ 5153000 w 6128435"/>
              <a:gd name="connsiteY9-13310" fmla="*/ 507134 h 6858000"/>
              <a:gd name="connsiteX10-13311" fmla="*/ 5171282 w 6128435"/>
              <a:gd name="connsiteY10-13312" fmla="*/ 602071 h 6858000"/>
              <a:gd name="connsiteX11-13313" fmla="*/ 5176196 w 6128435"/>
              <a:gd name="connsiteY11-13314" fmla="*/ 636822 h 6858000"/>
              <a:gd name="connsiteX12-13315" fmla="*/ 5201957 w 6128435"/>
              <a:gd name="connsiteY12-13316" fmla="*/ 736835 h 6858000"/>
              <a:gd name="connsiteX13-13317" fmla="*/ 5185452 w 6128435"/>
              <a:gd name="connsiteY13-13318" fmla="*/ 745392 h 6858000"/>
              <a:gd name="connsiteX14-13319" fmla="*/ 5189051 w 6128435"/>
              <a:gd name="connsiteY14-13320" fmla="*/ 782518 h 6858000"/>
              <a:gd name="connsiteX15-13321" fmla="*/ 5210428 w 6128435"/>
              <a:gd name="connsiteY15-13322" fmla="*/ 815772 h 6858000"/>
              <a:gd name="connsiteX16-13323" fmla="*/ 5221088 w 6128435"/>
              <a:gd name="connsiteY16-13324" fmla="*/ 860193 h 6858000"/>
              <a:gd name="connsiteX17-13325" fmla="*/ 5227653 w 6128435"/>
              <a:gd name="connsiteY17-13326" fmla="*/ 886709 h 6858000"/>
              <a:gd name="connsiteX18-13327" fmla="*/ 5230806 w 6128435"/>
              <a:gd name="connsiteY18-13328" fmla="*/ 961354 h 6858000"/>
              <a:gd name="connsiteX19-13329" fmla="*/ 5201018 w 6128435"/>
              <a:gd name="connsiteY19-13330" fmla="*/ 1095027 h 6858000"/>
              <a:gd name="connsiteX20-13331" fmla="*/ 5202153 w 6128435"/>
              <a:gd name="connsiteY20-13332" fmla="*/ 1133224 h 6858000"/>
              <a:gd name="connsiteX21-13333" fmla="*/ 5207370 w 6128435"/>
              <a:gd name="connsiteY21-13334" fmla="*/ 1138097 h 6858000"/>
              <a:gd name="connsiteX22-13335" fmla="*/ 5189234 w 6128435"/>
              <a:gd name="connsiteY22-13336" fmla="*/ 1193495 h 6858000"/>
              <a:gd name="connsiteX23-13337" fmla="*/ 5202769 w 6128435"/>
              <a:gd name="connsiteY23-13338" fmla="*/ 1269450 h 6858000"/>
              <a:gd name="connsiteX24-13339" fmla="*/ 5225968 w 6128435"/>
              <a:gd name="connsiteY24-13340" fmla="*/ 1357994 h 6858000"/>
              <a:gd name="connsiteX25-13341" fmla="*/ 5233819 w 6128435"/>
              <a:gd name="connsiteY25-13342" fmla="*/ 1380922 h 6858000"/>
              <a:gd name="connsiteX26-13343" fmla="*/ 5237226 w 6128435"/>
              <a:gd name="connsiteY26-13344" fmla="*/ 1441327 h 6858000"/>
              <a:gd name="connsiteX27-13345" fmla="*/ 5244434 w 6128435"/>
              <a:gd name="connsiteY27-13346" fmla="*/ 1580810 h 6858000"/>
              <a:gd name="connsiteX28-13347" fmla="*/ 5251453 w 6128435"/>
              <a:gd name="connsiteY28-13348" fmla="*/ 1583934 h 6858000"/>
              <a:gd name="connsiteX29-13349" fmla="*/ 5253136 w 6128435"/>
              <a:gd name="connsiteY29-13350" fmla="*/ 1595457 h 6858000"/>
              <a:gd name="connsiteX30-13351" fmla="*/ 5254863 w 6128435"/>
              <a:gd name="connsiteY30-13352" fmla="*/ 1598311 h 6858000"/>
              <a:gd name="connsiteX31-13353" fmla="*/ 5263491 w 6128435"/>
              <a:gd name="connsiteY31-13354" fmla="*/ 1642938 h 6858000"/>
              <a:gd name="connsiteX32-13355" fmla="*/ 5261314 w 6128435"/>
              <a:gd name="connsiteY32-13356" fmla="*/ 1689177 h 6858000"/>
              <a:gd name="connsiteX33-13357" fmla="*/ 5259788 w 6128435"/>
              <a:gd name="connsiteY33-13358" fmla="*/ 1768516 h 6858000"/>
              <a:gd name="connsiteX34-13359" fmla="*/ 5255696 w 6128435"/>
              <a:gd name="connsiteY34-13360" fmla="*/ 1953770 h 6858000"/>
              <a:gd name="connsiteX35-13361" fmla="*/ 5252592 w 6128435"/>
              <a:gd name="connsiteY35-13362" fmla="*/ 2092210 h 6858000"/>
              <a:gd name="connsiteX36-13363" fmla="*/ 5264303 w 6128435"/>
              <a:gd name="connsiteY36-13364" fmla="*/ 2225157 h 6858000"/>
              <a:gd name="connsiteX37-13365" fmla="*/ 5254949 w 6128435"/>
              <a:gd name="connsiteY37-13366" fmla="*/ 2236160 h 6858000"/>
              <a:gd name="connsiteX38-13367" fmla="*/ 5250104 w 6128435"/>
              <a:gd name="connsiteY38-13368" fmla="*/ 2249166 h 6858000"/>
              <a:gd name="connsiteX39-13369" fmla="*/ 5251214 w 6128435"/>
              <a:gd name="connsiteY39-13370" fmla="*/ 2250944 h 6858000"/>
              <a:gd name="connsiteX40-13371" fmla="*/ 5250644 w 6128435"/>
              <a:gd name="connsiteY40-13372" fmla="*/ 2266619 h 6858000"/>
              <a:gd name="connsiteX41-13373" fmla="*/ 5247111 w 6128435"/>
              <a:gd name="connsiteY41-13374" fmla="*/ 2269679 h 6858000"/>
              <a:gd name="connsiteX42-13375" fmla="*/ 5279312 w 6128435"/>
              <a:gd name="connsiteY42-13376" fmla="*/ 2302757 h 6858000"/>
              <a:gd name="connsiteX43-13377" fmla="*/ 5293877 w 6128435"/>
              <a:gd name="connsiteY43-13378" fmla="*/ 2368649 h 6858000"/>
              <a:gd name="connsiteX44-13379" fmla="*/ 5311338 w 6128435"/>
              <a:gd name="connsiteY44-13380" fmla="*/ 2404034 h 6858000"/>
              <a:gd name="connsiteX45-13381" fmla="*/ 5338366 w 6128435"/>
              <a:gd name="connsiteY45-13382" fmla="*/ 2465052 h 6858000"/>
              <a:gd name="connsiteX46-13383" fmla="*/ 5371263 w 6128435"/>
              <a:gd name="connsiteY46-13384" fmla="*/ 2586413 h 6858000"/>
              <a:gd name="connsiteX47-13385" fmla="*/ 5407503 w 6128435"/>
              <a:gd name="connsiteY47-13386" fmla="*/ 2786290 h 6858000"/>
              <a:gd name="connsiteX48-13387" fmla="*/ 5407356 w 6128435"/>
              <a:gd name="connsiteY48-13388" fmla="*/ 2787545 h 6858000"/>
              <a:gd name="connsiteX49-13389" fmla="*/ 5411130 w 6128435"/>
              <a:gd name="connsiteY49-13390" fmla="*/ 2788640 h 6858000"/>
              <a:gd name="connsiteX50-13391" fmla="*/ 5416439 w 6128435"/>
              <a:gd name="connsiteY50-13392" fmla="*/ 2805666 h 6858000"/>
              <a:gd name="connsiteX51-13393" fmla="*/ 5416589 w 6128435"/>
              <a:gd name="connsiteY51-13394" fmla="*/ 2810822 h 6858000"/>
              <a:gd name="connsiteX52-13395" fmla="*/ 5418542 w 6128435"/>
              <a:gd name="connsiteY52-13396" fmla="*/ 2817745 h 6858000"/>
              <a:gd name="connsiteX53-13397" fmla="*/ 5418847 w 6128435"/>
              <a:gd name="connsiteY53-13398" fmla="*/ 2817825 h 6858000"/>
              <a:gd name="connsiteX54-13399" fmla="*/ 5423364 w 6128435"/>
              <a:gd name="connsiteY54-13400" fmla="*/ 2858292 h 6858000"/>
              <a:gd name="connsiteX55-13401" fmla="*/ 5479298 w 6128435"/>
              <a:gd name="connsiteY55-13402" fmla="*/ 2947791 h 6858000"/>
              <a:gd name="connsiteX56-13403" fmla="*/ 5481770 w 6128435"/>
              <a:gd name="connsiteY56-13404" fmla="*/ 2951352 h 6858000"/>
              <a:gd name="connsiteX57-13405" fmla="*/ 5482045 w 6128435"/>
              <a:gd name="connsiteY57-13406" fmla="*/ 2984371 h 6858000"/>
              <a:gd name="connsiteX58-13407" fmla="*/ 5479405 w 6128435"/>
              <a:gd name="connsiteY58-13408" fmla="*/ 2988507 h 6858000"/>
              <a:gd name="connsiteX59-13409" fmla="*/ 5482415 w 6128435"/>
              <a:gd name="connsiteY59-13410" fmla="*/ 3004079 h 6858000"/>
              <a:gd name="connsiteX60-13411" fmla="*/ 5483865 w 6128435"/>
              <a:gd name="connsiteY60-13412" fmla="*/ 3005467 h 6858000"/>
              <a:gd name="connsiteX61-13413" fmla="*/ 5482236 w 6128435"/>
              <a:gd name="connsiteY61-13414" fmla="*/ 3019791 h 6858000"/>
              <a:gd name="connsiteX62-13415" fmla="*/ 5481505 w 6128435"/>
              <a:gd name="connsiteY62-13416" fmla="*/ 3095286 h 6858000"/>
              <a:gd name="connsiteX63-13417" fmla="*/ 5477595 w 6128435"/>
              <a:gd name="connsiteY63-13418" fmla="*/ 3250534 h 6858000"/>
              <a:gd name="connsiteX64-13419" fmla="*/ 5532836 w 6128435"/>
              <a:gd name="connsiteY64-13420" fmla="*/ 3353840 h 6858000"/>
              <a:gd name="connsiteX65-13421" fmla="*/ 5561229 w 6128435"/>
              <a:gd name="connsiteY65-13422" fmla="*/ 3395784 h 6858000"/>
              <a:gd name="connsiteX66-13423" fmla="*/ 5589758 w 6128435"/>
              <a:gd name="connsiteY66-13424" fmla="*/ 3506453 h 6858000"/>
              <a:gd name="connsiteX67-13425" fmla="*/ 5596144 w 6128435"/>
              <a:gd name="connsiteY67-13426" fmla="*/ 3534624 h 6858000"/>
              <a:gd name="connsiteX68-13427" fmla="*/ 5597750 w 6128435"/>
              <a:gd name="connsiteY68-13428" fmla="*/ 3534129 h 6858000"/>
              <a:gd name="connsiteX69-13429" fmla="*/ 5599700 w 6128435"/>
              <a:gd name="connsiteY69-13430" fmla="*/ 3547221 h 6858000"/>
              <a:gd name="connsiteX70-13431" fmla="*/ 5615031 w 6128435"/>
              <a:gd name="connsiteY70-13432" fmla="*/ 3557482 h 6858000"/>
              <a:gd name="connsiteX71-13433" fmla="*/ 5618377 w 6128435"/>
              <a:gd name="connsiteY71-13434" fmla="*/ 3588431 h 6858000"/>
              <a:gd name="connsiteX72-13435" fmla="*/ 5612155 w 6128435"/>
              <a:gd name="connsiteY72-13436" fmla="*/ 3589869 h 6858000"/>
              <a:gd name="connsiteX73-13437" fmla="*/ 5620843 w 6128435"/>
              <a:gd name="connsiteY73-13438" fmla="*/ 3606745 h 6858000"/>
              <a:gd name="connsiteX74-13439" fmla="*/ 5655472 w 6128435"/>
              <a:gd name="connsiteY74-13440" fmla="*/ 3678877 h 6858000"/>
              <a:gd name="connsiteX75-13441" fmla="*/ 5680448 w 6128435"/>
              <a:gd name="connsiteY75-13442" fmla="*/ 3717760 h 6858000"/>
              <a:gd name="connsiteX76-13443" fmla="*/ 5683015 w 6128435"/>
              <a:gd name="connsiteY76-13444" fmla="*/ 3762025 h 6858000"/>
              <a:gd name="connsiteX77-13445" fmla="*/ 5696643 w 6128435"/>
              <a:gd name="connsiteY77-13446" fmla="*/ 3773888 h 6858000"/>
              <a:gd name="connsiteX78-13447" fmla="*/ 5699203 w 6128435"/>
              <a:gd name="connsiteY78-13448" fmla="*/ 3775823 h 6858000"/>
              <a:gd name="connsiteX79-13449" fmla="*/ 5704824 w 6128435"/>
              <a:gd name="connsiteY79-13450" fmla="*/ 3785966 h 6858000"/>
              <a:gd name="connsiteX80-13451" fmla="*/ 5712204 w 6128435"/>
              <a:gd name="connsiteY80-13452" fmla="*/ 3785830 h 6858000"/>
              <a:gd name="connsiteX81-13453" fmla="*/ 5724816 w 6128435"/>
              <a:gd name="connsiteY81-13454" fmla="*/ 3798949 h 6858000"/>
              <a:gd name="connsiteX82-13455" fmla="*/ 5733539 w 6128435"/>
              <a:gd name="connsiteY82-13456" fmla="*/ 3818457 h 6858000"/>
              <a:gd name="connsiteX83-13457" fmla="*/ 5768491 w 6128435"/>
              <a:gd name="connsiteY83-13458" fmla="*/ 3914399 h 6858000"/>
              <a:gd name="connsiteX84-13459" fmla="*/ 5793123 w 6128435"/>
              <a:gd name="connsiteY84-13460" fmla="*/ 3969952 h 6858000"/>
              <a:gd name="connsiteX85-13461" fmla="*/ 5808321 w 6128435"/>
              <a:gd name="connsiteY85-13462" fmla="*/ 3988153 h 6858000"/>
              <a:gd name="connsiteX86-13463" fmla="*/ 5825621 w 6128435"/>
              <a:gd name="connsiteY86-13464" fmla="*/ 4015525 h 6858000"/>
              <a:gd name="connsiteX87-13465" fmla="*/ 5860672 w 6128435"/>
              <a:gd name="connsiteY87-13466" fmla="*/ 4061579 h 6858000"/>
              <a:gd name="connsiteX88-13467" fmla="*/ 5872173 w 6128435"/>
              <a:gd name="connsiteY88-13468" fmla="*/ 4088497 h 6858000"/>
              <a:gd name="connsiteX89-13469" fmla="*/ 5883705 w 6128435"/>
              <a:gd name="connsiteY89-13470" fmla="*/ 4101899 h 6858000"/>
              <a:gd name="connsiteX90-13471" fmla="*/ 5885314 w 6128435"/>
              <a:gd name="connsiteY90-13472" fmla="*/ 4108387 h 6858000"/>
              <a:gd name="connsiteX91-13473" fmla="*/ 5894095 w 6128435"/>
              <a:gd name="connsiteY91-13474" fmla="*/ 4128857 h 6858000"/>
              <a:gd name="connsiteX92-13475" fmla="*/ 5898339 w 6128435"/>
              <a:gd name="connsiteY92-13476" fmla="*/ 4140800 h 6858000"/>
              <a:gd name="connsiteX93-13477" fmla="*/ 5899734 w 6128435"/>
              <a:gd name="connsiteY93-13478" fmla="*/ 4145632 h 6858000"/>
              <a:gd name="connsiteX94-13479" fmla="*/ 5897098 w 6128435"/>
              <a:gd name="connsiteY94-13480" fmla="*/ 4157819 h 6858000"/>
              <a:gd name="connsiteX95-13481" fmla="*/ 5903513 w 6128435"/>
              <a:gd name="connsiteY95-13482" fmla="*/ 4187661 h 6858000"/>
              <a:gd name="connsiteX96-13483" fmla="*/ 5917114 w 6128435"/>
              <a:gd name="connsiteY96-13484" fmla="*/ 4213096 h 6858000"/>
              <a:gd name="connsiteX97-13485" fmla="*/ 5921153 w 6128435"/>
              <a:gd name="connsiteY97-13486" fmla="*/ 4236222 h 6858000"/>
              <a:gd name="connsiteX98-13487" fmla="*/ 5924233 w 6128435"/>
              <a:gd name="connsiteY98-13488" fmla="*/ 4242060 h 6858000"/>
              <a:gd name="connsiteX99-13489" fmla="*/ 5928910 w 6128435"/>
              <a:gd name="connsiteY99-13490" fmla="*/ 4300973 h 6858000"/>
              <a:gd name="connsiteX100-13491" fmla="*/ 5939320 w 6128435"/>
              <a:gd name="connsiteY100-13492" fmla="*/ 4340435 h 6858000"/>
              <a:gd name="connsiteX101-13493" fmla="*/ 5946705 w 6128435"/>
              <a:gd name="connsiteY101-13494" fmla="*/ 4428051 h 6858000"/>
              <a:gd name="connsiteX102-13495" fmla="*/ 5949261 w 6128435"/>
              <a:gd name="connsiteY102-13496" fmla="*/ 4449185 h 6858000"/>
              <a:gd name="connsiteX103-13497" fmla="*/ 5957504 w 6128435"/>
              <a:gd name="connsiteY103-13498" fmla="*/ 4465911 h 6858000"/>
              <a:gd name="connsiteX104-13499" fmla="*/ 5964689 w 6128435"/>
              <a:gd name="connsiteY104-13500" fmla="*/ 4468532 h 6858000"/>
              <a:gd name="connsiteX105-13501" fmla="*/ 5967062 w 6128435"/>
              <a:gd name="connsiteY105-13502" fmla="*/ 4479923 h 6858000"/>
              <a:gd name="connsiteX106-13503" fmla="*/ 5968960 w 6128435"/>
              <a:gd name="connsiteY106-13504" fmla="*/ 4482655 h 6858000"/>
              <a:gd name="connsiteX107-13505" fmla="*/ 5978567 w 6128435"/>
              <a:gd name="connsiteY107-13506" fmla="*/ 4498605 h 6858000"/>
              <a:gd name="connsiteX108-13507" fmla="*/ 5980106 w 6128435"/>
              <a:gd name="connsiteY108-13508" fmla="*/ 4585087 h 6858000"/>
              <a:gd name="connsiteX109-13509" fmla="*/ 5998138 w 6128435"/>
              <a:gd name="connsiteY109-13510" fmla="*/ 4697518 h 6858000"/>
              <a:gd name="connsiteX110-13511" fmla="*/ 6013516 w 6128435"/>
              <a:gd name="connsiteY110-13512" fmla="*/ 4786619 h 6858000"/>
              <a:gd name="connsiteX111-13513" fmla="*/ 6025404 w 6128435"/>
              <a:gd name="connsiteY111-13514" fmla="*/ 4858148 h 6858000"/>
              <a:gd name="connsiteX112-13515" fmla="*/ 6007749 w 6128435"/>
              <a:gd name="connsiteY112-13516" fmla="*/ 4964715 h 6858000"/>
              <a:gd name="connsiteX113-13517" fmla="*/ 6005269 w 6128435"/>
              <a:gd name="connsiteY113-13518" fmla="*/ 5150567 h 6858000"/>
              <a:gd name="connsiteX114-13519" fmla="*/ 6001127 w 6128435"/>
              <a:gd name="connsiteY114-13520" fmla="*/ 5164609 h 6858000"/>
              <a:gd name="connsiteX115-13521" fmla="*/ 5996647 w 6128435"/>
              <a:gd name="connsiteY115-13522" fmla="*/ 5185640 h 6858000"/>
              <a:gd name="connsiteX116-13523" fmla="*/ 5998514 w 6128435"/>
              <a:gd name="connsiteY116-13524" fmla="*/ 5189673 h 6858000"/>
              <a:gd name="connsiteX117-13525" fmla="*/ 5995970 w 6128435"/>
              <a:gd name="connsiteY117-13526" fmla="*/ 5221547 h 6858000"/>
              <a:gd name="connsiteX118-13527" fmla="*/ 5997218 w 6128435"/>
              <a:gd name="connsiteY118-13528" fmla="*/ 5222031 h 6858000"/>
              <a:gd name="connsiteX119-13529" fmla="*/ 6002116 w 6128435"/>
              <a:gd name="connsiteY119-13530" fmla="*/ 5231223 h 6858000"/>
              <a:gd name="connsiteX120-13531" fmla="*/ 6008541 w 6128435"/>
              <a:gd name="connsiteY120-13532" fmla="*/ 5248680 h 6858000"/>
              <a:gd name="connsiteX121-13533" fmla="*/ 6039260 w 6128435"/>
              <a:gd name="connsiteY121-13534" fmla="*/ 5289518 h 6858000"/>
              <a:gd name="connsiteX122-13535" fmla="*/ 6036748 w 6128435"/>
              <a:gd name="connsiteY122-13536" fmla="*/ 5322752 h 6858000"/>
              <a:gd name="connsiteX123-13537" fmla="*/ 6036943 w 6128435"/>
              <a:gd name="connsiteY123-13538" fmla="*/ 5329480 h 6858000"/>
              <a:gd name="connsiteX124-13539" fmla="*/ 6037236 w 6128435"/>
              <a:gd name="connsiteY124-13540" fmla="*/ 5329634 h 6858000"/>
              <a:gd name="connsiteX125-13541" fmla="*/ 6038019 w 6128435"/>
              <a:gd name="connsiteY125-13542" fmla="*/ 5336764 h 6858000"/>
              <a:gd name="connsiteX126-13543" fmla="*/ 6037298 w 6128435"/>
              <a:gd name="connsiteY126-13544" fmla="*/ 5341753 h 6858000"/>
              <a:gd name="connsiteX127-13545" fmla="*/ 6037677 w 6128435"/>
              <a:gd name="connsiteY127-13546" fmla="*/ 5354807 h 6858000"/>
              <a:gd name="connsiteX128-13547" fmla="*/ 6039728 w 6128435"/>
              <a:gd name="connsiteY128-13548" fmla="*/ 5359416 h 6858000"/>
              <a:gd name="connsiteX129-13549" fmla="*/ 6043311 w 6128435"/>
              <a:gd name="connsiteY129-13550" fmla="*/ 5361407 h 6858000"/>
              <a:gd name="connsiteX130-13551" fmla="*/ 6042954 w 6128435"/>
              <a:gd name="connsiteY130-13552" fmla="*/ 5362576 h 6858000"/>
              <a:gd name="connsiteX131-13553" fmla="*/ 6053435 w 6128435"/>
              <a:gd name="connsiteY131-13554" fmla="*/ 5387547 h 6858000"/>
              <a:gd name="connsiteX132-13555" fmla="*/ 6065933 w 6128435"/>
              <a:gd name="connsiteY132-13556" fmla="*/ 5443002 h 6858000"/>
              <a:gd name="connsiteX133-13557" fmla="*/ 6068640 w 6128435"/>
              <a:gd name="connsiteY133-13558" fmla="*/ 5474503 h 6858000"/>
              <a:gd name="connsiteX134-13559" fmla="*/ 6080922 w 6128435"/>
              <a:gd name="connsiteY134-13560" fmla="*/ 5561070 h 6858000"/>
              <a:gd name="connsiteX135-13561" fmla="*/ 6096949 w 6128435"/>
              <a:gd name="connsiteY135-13562" fmla="*/ 5648179 h 6858000"/>
              <a:gd name="connsiteX136-13563" fmla="*/ 6125703 w 6128435"/>
              <a:gd name="connsiteY136-13564" fmla="*/ 5692894 h 6858000"/>
              <a:gd name="connsiteX137-13565" fmla="*/ 6126670 w 6128435"/>
              <a:gd name="connsiteY137-13566" fmla="*/ 5697882 h 6858000"/>
              <a:gd name="connsiteX138-13567" fmla="*/ 6124061 w 6128435"/>
              <a:gd name="connsiteY138-13568" fmla="*/ 5710294 h 6858000"/>
              <a:gd name="connsiteX139-13569" fmla="*/ 6122213 w 6128435"/>
              <a:gd name="connsiteY139-13570" fmla="*/ 5714762 h 6858000"/>
              <a:gd name="connsiteX140-13571" fmla="*/ 6121353 w 6128435"/>
              <a:gd name="connsiteY140-13572" fmla="*/ 5721725 h 6858000"/>
              <a:gd name="connsiteX141-13573" fmla="*/ 6121607 w 6128435"/>
              <a:gd name="connsiteY141-13574" fmla="*/ 5721959 h 6858000"/>
              <a:gd name="connsiteX142-13575" fmla="*/ 6120262 w 6128435"/>
              <a:gd name="connsiteY142-13576" fmla="*/ 5728358 h 6858000"/>
              <a:gd name="connsiteX143-13577" fmla="*/ 6110194 w 6128435"/>
              <a:gd name="connsiteY143-13578" fmla="*/ 5758853 h 6858000"/>
              <a:gd name="connsiteX144-13579" fmla="*/ 6127519 w 6128435"/>
              <a:gd name="connsiteY144-13580" fmla="*/ 5865775 h 6858000"/>
              <a:gd name="connsiteX145-13581" fmla="*/ 6128435 w 6128435"/>
              <a:gd name="connsiteY145-13582" fmla="*/ 5870164 h 6858000"/>
              <a:gd name="connsiteX146-13583" fmla="*/ 6119217 w 6128435"/>
              <a:gd name="connsiteY146-13584" fmla="*/ 5888542 h 6858000"/>
              <a:gd name="connsiteX147-13585" fmla="*/ 6115966 w 6128435"/>
              <a:gd name="connsiteY147-13586" fmla="*/ 5898387 h 6858000"/>
              <a:gd name="connsiteX148-13587" fmla="*/ 6111924 w 6128435"/>
              <a:gd name="connsiteY148-13588" fmla="*/ 5900444 h 6858000"/>
              <a:gd name="connsiteX149-13589" fmla="*/ 6108716 w 6128435"/>
              <a:gd name="connsiteY149-13590" fmla="*/ 5915345 h 6858000"/>
              <a:gd name="connsiteX150-13591" fmla="*/ 6109524 w 6128435"/>
              <a:gd name="connsiteY150-13592" fmla="*/ 5917328 h 6858000"/>
              <a:gd name="connsiteX151-13593" fmla="*/ 6102493 w 6128435"/>
              <a:gd name="connsiteY151-13594" fmla="*/ 5928602 h 6858000"/>
              <a:gd name="connsiteX152-13595" fmla="*/ 6056863 w 6128435"/>
              <a:gd name="connsiteY152-13596" fmla="*/ 6000643 h 6858000"/>
              <a:gd name="connsiteX153-13597" fmla="*/ 6045436 w 6128435"/>
              <a:gd name="connsiteY153-13598" fmla="*/ 6124480 h 6858000"/>
              <a:gd name="connsiteX154-13599" fmla="*/ 6030489 w 6128435"/>
              <a:gd name="connsiteY154-13600" fmla="*/ 6317666 h 6858000"/>
              <a:gd name="connsiteX155-13601" fmla="*/ 6007492 w 6128435"/>
              <a:gd name="connsiteY155-13602" fmla="*/ 6440818 h 6858000"/>
              <a:gd name="connsiteX156-13603" fmla="*/ 6009467 w 6128435"/>
              <a:gd name="connsiteY156-13604" fmla="*/ 6487076 h 6858000"/>
              <a:gd name="connsiteX157-13605" fmla="*/ 5995064 w 6128435"/>
              <a:gd name="connsiteY157-13606" fmla="*/ 6540791 h 6858000"/>
              <a:gd name="connsiteX158-13607" fmla="*/ 5996309 w 6128435"/>
              <a:gd name="connsiteY158-13608" fmla="*/ 6543961 h 6858000"/>
              <a:gd name="connsiteX159-13609" fmla="*/ 5996048 w 6128435"/>
              <a:gd name="connsiteY159-13610" fmla="*/ 6555444 h 6858000"/>
              <a:gd name="connsiteX160-13611" fmla="*/ 6002524 w 6128435"/>
              <a:gd name="connsiteY160-13612" fmla="*/ 6560188 h 6858000"/>
              <a:gd name="connsiteX161-13613" fmla="*/ 6006823 w 6128435"/>
              <a:gd name="connsiteY161-13614" fmla="*/ 6578546 h 6858000"/>
              <a:gd name="connsiteX162-13615" fmla="*/ 6004510 w 6128435"/>
              <a:gd name="connsiteY162-13616" fmla="*/ 6599256 h 6858000"/>
              <a:gd name="connsiteX163-13617" fmla="*/ 5986207 w 6128435"/>
              <a:gd name="connsiteY163-13618" fmla="*/ 6695855 h 6858000"/>
              <a:gd name="connsiteX164-13619" fmla="*/ 5979428 w 6128435"/>
              <a:gd name="connsiteY164-13620" fmla="*/ 6754678 h 6858000"/>
              <a:gd name="connsiteX165-13621" fmla="*/ 5983398 w 6128435"/>
              <a:gd name="connsiteY165-13622" fmla="*/ 6778641 h 6858000"/>
              <a:gd name="connsiteX166-13623" fmla="*/ 5984543 w 6128435"/>
              <a:gd name="connsiteY166-13624" fmla="*/ 6811016 h 6858000"/>
              <a:gd name="connsiteX167-13625" fmla="*/ 5981802 w 6128435"/>
              <a:gd name="connsiteY167-13626" fmla="*/ 6838578 h 6858000"/>
              <a:gd name="connsiteX168-13627" fmla="*/ 5979671 w 6128435"/>
              <a:gd name="connsiteY168-13628" fmla="*/ 6858000 h 6858000"/>
              <a:gd name="connsiteX169-13629" fmla="*/ 0 w 6128435"/>
              <a:gd name="connsiteY169-13630" fmla="*/ 6858000 h 6858000"/>
              <a:gd name="connsiteX170-13631" fmla="*/ 0 w 6128435"/>
              <a:gd name="connsiteY170-13632" fmla="*/ 0 h 6858000"/>
              <a:gd name="connsiteX0-13633" fmla="*/ 0 w 6128435"/>
              <a:gd name="connsiteY0-13634" fmla="*/ 0 h 6858000"/>
              <a:gd name="connsiteX1-13635" fmla="*/ 4965888 w 6128435"/>
              <a:gd name="connsiteY1-13636" fmla="*/ 0 h 6858000"/>
              <a:gd name="connsiteX2-13637" fmla="*/ 4967767 w 6128435"/>
              <a:gd name="connsiteY2-13638" fmla="*/ 7930 h 6858000"/>
              <a:gd name="connsiteX3-13639" fmla="*/ 4979444 w 6128435"/>
              <a:gd name="connsiteY3-13640" fmla="*/ 43921 h 6858000"/>
              <a:gd name="connsiteX4-13641" fmla="*/ 5021173 w 6128435"/>
              <a:gd name="connsiteY4-13642" fmla="*/ 123738 h 6858000"/>
              <a:gd name="connsiteX5-13643" fmla="*/ 5075458 w 6128435"/>
              <a:gd name="connsiteY5-13644" fmla="*/ 264355 h 6858000"/>
              <a:gd name="connsiteX6-13645" fmla="*/ 5081175 w 6128435"/>
              <a:gd name="connsiteY6-13646" fmla="*/ 277448 h 6858000"/>
              <a:gd name="connsiteX7-13647" fmla="*/ 5097011 w 6128435"/>
              <a:gd name="connsiteY7-13648" fmla="*/ 355616 h 6858000"/>
              <a:gd name="connsiteX8-13649" fmla="*/ 5130982 w 6128435"/>
              <a:gd name="connsiteY8-13650" fmla="*/ 412030 h 6858000"/>
              <a:gd name="connsiteX9-13651" fmla="*/ 5153000 w 6128435"/>
              <a:gd name="connsiteY9-13652" fmla="*/ 507134 h 6858000"/>
              <a:gd name="connsiteX10-13653" fmla="*/ 5171282 w 6128435"/>
              <a:gd name="connsiteY10-13654" fmla="*/ 602071 h 6858000"/>
              <a:gd name="connsiteX11-13655" fmla="*/ 5176196 w 6128435"/>
              <a:gd name="connsiteY11-13656" fmla="*/ 636822 h 6858000"/>
              <a:gd name="connsiteX12-13657" fmla="*/ 5201957 w 6128435"/>
              <a:gd name="connsiteY12-13658" fmla="*/ 736835 h 6858000"/>
              <a:gd name="connsiteX13-13659" fmla="*/ 5185452 w 6128435"/>
              <a:gd name="connsiteY13-13660" fmla="*/ 745392 h 6858000"/>
              <a:gd name="connsiteX14-13661" fmla="*/ 5189051 w 6128435"/>
              <a:gd name="connsiteY14-13662" fmla="*/ 782518 h 6858000"/>
              <a:gd name="connsiteX15-13663" fmla="*/ 5210428 w 6128435"/>
              <a:gd name="connsiteY15-13664" fmla="*/ 815772 h 6858000"/>
              <a:gd name="connsiteX16-13665" fmla="*/ 5221088 w 6128435"/>
              <a:gd name="connsiteY16-13666" fmla="*/ 860193 h 6858000"/>
              <a:gd name="connsiteX17-13667" fmla="*/ 5227653 w 6128435"/>
              <a:gd name="connsiteY17-13668" fmla="*/ 886709 h 6858000"/>
              <a:gd name="connsiteX18-13669" fmla="*/ 5230806 w 6128435"/>
              <a:gd name="connsiteY18-13670" fmla="*/ 961354 h 6858000"/>
              <a:gd name="connsiteX19-13671" fmla="*/ 5201018 w 6128435"/>
              <a:gd name="connsiteY19-13672" fmla="*/ 1095027 h 6858000"/>
              <a:gd name="connsiteX20-13673" fmla="*/ 5202153 w 6128435"/>
              <a:gd name="connsiteY20-13674" fmla="*/ 1133224 h 6858000"/>
              <a:gd name="connsiteX21-13675" fmla="*/ 5207370 w 6128435"/>
              <a:gd name="connsiteY21-13676" fmla="*/ 1138097 h 6858000"/>
              <a:gd name="connsiteX22-13677" fmla="*/ 5189234 w 6128435"/>
              <a:gd name="connsiteY22-13678" fmla="*/ 1193495 h 6858000"/>
              <a:gd name="connsiteX23-13679" fmla="*/ 5202769 w 6128435"/>
              <a:gd name="connsiteY23-13680" fmla="*/ 1269450 h 6858000"/>
              <a:gd name="connsiteX24-13681" fmla="*/ 5225968 w 6128435"/>
              <a:gd name="connsiteY24-13682" fmla="*/ 1357994 h 6858000"/>
              <a:gd name="connsiteX25-13683" fmla="*/ 5233819 w 6128435"/>
              <a:gd name="connsiteY25-13684" fmla="*/ 1380922 h 6858000"/>
              <a:gd name="connsiteX26-13685" fmla="*/ 5237226 w 6128435"/>
              <a:gd name="connsiteY26-13686" fmla="*/ 1441327 h 6858000"/>
              <a:gd name="connsiteX27-13687" fmla="*/ 5244434 w 6128435"/>
              <a:gd name="connsiteY27-13688" fmla="*/ 1580810 h 6858000"/>
              <a:gd name="connsiteX28-13689" fmla="*/ 5251453 w 6128435"/>
              <a:gd name="connsiteY28-13690" fmla="*/ 1583934 h 6858000"/>
              <a:gd name="connsiteX29-13691" fmla="*/ 5253136 w 6128435"/>
              <a:gd name="connsiteY29-13692" fmla="*/ 1595457 h 6858000"/>
              <a:gd name="connsiteX30-13693" fmla="*/ 5254863 w 6128435"/>
              <a:gd name="connsiteY30-13694" fmla="*/ 1598311 h 6858000"/>
              <a:gd name="connsiteX31-13695" fmla="*/ 5263491 w 6128435"/>
              <a:gd name="connsiteY31-13696" fmla="*/ 1642938 h 6858000"/>
              <a:gd name="connsiteX32-13697" fmla="*/ 5261314 w 6128435"/>
              <a:gd name="connsiteY32-13698" fmla="*/ 1689177 h 6858000"/>
              <a:gd name="connsiteX33-13699" fmla="*/ 5259788 w 6128435"/>
              <a:gd name="connsiteY33-13700" fmla="*/ 1768516 h 6858000"/>
              <a:gd name="connsiteX34-13701" fmla="*/ 5255696 w 6128435"/>
              <a:gd name="connsiteY34-13702" fmla="*/ 1953770 h 6858000"/>
              <a:gd name="connsiteX35-13703" fmla="*/ 5252592 w 6128435"/>
              <a:gd name="connsiteY35-13704" fmla="*/ 2092210 h 6858000"/>
              <a:gd name="connsiteX36-13705" fmla="*/ 5264303 w 6128435"/>
              <a:gd name="connsiteY36-13706" fmla="*/ 2225157 h 6858000"/>
              <a:gd name="connsiteX37-13707" fmla="*/ 5254949 w 6128435"/>
              <a:gd name="connsiteY37-13708" fmla="*/ 2236160 h 6858000"/>
              <a:gd name="connsiteX38-13709" fmla="*/ 5250104 w 6128435"/>
              <a:gd name="connsiteY38-13710" fmla="*/ 2249166 h 6858000"/>
              <a:gd name="connsiteX39-13711" fmla="*/ 5251214 w 6128435"/>
              <a:gd name="connsiteY39-13712" fmla="*/ 2250944 h 6858000"/>
              <a:gd name="connsiteX40-13713" fmla="*/ 5250644 w 6128435"/>
              <a:gd name="connsiteY40-13714" fmla="*/ 2266619 h 6858000"/>
              <a:gd name="connsiteX41-13715" fmla="*/ 5247111 w 6128435"/>
              <a:gd name="connsiteY41-13716" fmla="*/ 2269679 h 6858000"/>
              <a:gd name="connsiteX42-13717" fmla="*/ 5279312 w 6128435"/>
              <a:gd name="connsiteY42-13718" fmla="*/ 2302757 h 6858000"/>
              <a:gd name="connsiteX43-13719" fmla="*/ 5293877 w 6128435"/>
              <a:gd name="connsiteY43-13720" fmla="*/ 2368649 h 6858000"/>
              <a:gd name="connsiteX44-13721" fmla="*/ 5311338 w 6128435"/>
              <a:gd name="connsiteY44-13722" fmla="*/ 2404034 h 6858000"/>
              <a:gd name="connsiteX45-13723" fmla="*/ 5338366 w 6128435"/>
              <a:gd name="connsiteY45-13724" fmla="*/ 2465052 h 6858000"/>
              <a:gd name="connsiteX46-13725" fmla="*/ 5371263 w 6128435"/>
              <a:gd name="connsiteY46-13726" fmla="*/ 2586413 h 6858000"/>
              <a:gd name="connsiteX47-13727" fmla="*/ 5407503 w 6128435"/>
              <a:gd name="connsiteY47-13728" fmla="*/ 2786290 h 6858000"/>
              <a:gd name="connsiteX48-13729" fmla="*/ 5407356 w 6128435"/>
              <a:gd name="connsiteY48-13730" fmla="*/ 2787545 h 6858000"/>
              <a:gd name="connsiteX49-13731" fmla="*/ 5411130 w 6128435"/>
              <a:gd name="connsiteY49-13732" fmla="*/ 2788640 h 6858000"/>
              <a:gd name="connsiteX50-13733" fmla="*/ 5416439 w 6128435"/>
              <a:gd name="connsiteY50-13734" fmla="*/ 2805666 h 6858000"/>
              <a:gd name="connsiteX51-13735" fmla="*/ 5416589 w 6128435"/>
              <a:gd name="connsiteY51-13736" fmla="*/ 2810822 h 6858000"/>
              <a:gd name="connsiteX52-13737" fmla="*/ 5418542 w 6128435"/>
              <a:gd name="connsiteY52-13738" fmla="*/ 2817745 h 6858000"/>
              <a:gd name="connsiteX53-13739" fmla="*/ 5418847 w 6128435"/>
              <a:gd name="connsiteY53-13740" fmla="*/ 2817825 h 6858000"/>
              <a:gd name="connsiteX54-13741" fmla="*/ 5423364 w 6128435"/>
              <a:gd name="connsiteY54-13742" fmla="*/ 2858292 h 6858000"/>
              <a:gd name="connsiteX55-13743" fmla="*/ 5479298 w 6128435"/>
              <a:gd name="connsiteY55-13744" fmla="*/ 2947791 h 6858000"/>
              <a:gd name="connsiteX56-13745" fmla="*/ 5481770 w 6128435"/>
              <a:gd name="connsiteY56-13746" fmla="*/ 2951352 h 6858000"/>
              <a:gd name="connsiteX57-13747" fmla="*/ 5482045 w 6128435"/>
              <a:gd name="connsiteY57-13748" fmla="*/ 2984371 h 6858000"/>
              <a:gd name="connsiteX58-13749" fmla="*/ 5482415 w 6128435"/>
              <a:gd name="connsiteY58-13750" fmla="*/ 3004079 h 6858000"/>
              <a:gd name="connsiteX59-13751" fmla="*/ 5483865 w 6128435"/>
              <a:gd name="connsiteY59-13752" fmla="*/ 3005467 h 6858000"/>
              <a:gd name="connsiteX60-13753" fmla="*/ 5482236 w 6128435"/>
              <a:gd name="connsiteY60-13754" fmla="*/ 3019791 h 6858000"/>
              <a:gd name="connsiteX61-13755" fmla="*/ 5481505 w 6128435"/>
              <a:gd name="connsiteY61-13756" fmla="*/ 3095286 h 6858000"/>
              <a:gd name="connsiteX62-13757" fmla="*/ 5477595 w 6128435"/>
              <a:gd name="connsiteY62-13758" fmla="*/ 3250534 h 6858000"/>
              <a:gd name="connsiteX63-13759" fmla="*/ 5532836 w 6128435"/>
              <a:gd name="connsiteY63-13760" fmla="*/ 3353840 h 6858000"/>
              <a:gd name="connsiteX64-13761" fmla="*/ 5561229 w 6128435"/>
              <a:gd name="connsiteY64-13762" fmla="*/ 3395784 h 6858000"/>
              <a:gd name="connsiteX65-13763" fmla="*/ 5589758 w 6128435"/>
              <a:gd name="connsiteY65-13764" fmla="*/ 3506453 h 6858000"/>
              <a:gd name="connsiteX66-13765" fmla="*/ 5596144 w 6128435"/>
              <a:gd name="connsiteY66-13766" fmla="*/ 3534624 h 6858000"/>
              <a:gd name="connsiteX67-13767" fmla="*/ 5597750 w 6128435"/>
              <a:gd name="connsiteY67-13768" fmla="*/ 3534129 h 6858000"/>
              <a:gd name="connsiteX68-13769" fmla="*/ 5599700 w 6128435"/>
              <a:gd name="connsiteY68-13770" fmla="*/ 3547221 h 6858000"/>
              <a:gd name="connsiteX69-13771" fmla="*/ 5615031 w 6128435"/>
              <a:gd name="connsiteY69-13772" fmla="*/ 3557482 h 6858000"/>
              <a:gd name="connsiteX70-13773" fmla="*/ 5618377 w 6128435"/>
              <a:gd name="connsiteY70-13774" fmla="*/ 3588431 h 6858000"/>
              <a:gd name="connsiteX71-13775" fmla="*/ 5612155 w 6128435"/>
              <a:gd name="connsiteY71-13776" fmla="*/ 3589869 h 6858000"/>
              <a:gd name="connsiteX72-13777" fmla="*/ 5620843 w 6128435"/>
              <a:gd name="connsiteY72-13778" fmla="*/ 3606745 h 6858000"/>
              <a:gd name="connsiteX73-13779" fmla="*/ 5655472 w 6128435"/>
              <a:gd name="connsiteY73-13780" fmla="*/ 3678877 h 6858000"/>
              <a:gd name="connsiteX74-13781" fmla="*/ 5680448 w 6128435"/>
              <a:gd name="connsiteY74-13782" fmla="*/ 3717760 h 6858000"/>
              <a:gd name="connsiteX75-13783" fmla="*/ 5683015 w 6128435"/>
              <a:gd name="connsiteY75-13784" fmla="*/ 3762025 h 6858000"/>
              <a:gd name="connsiteX76-13785" fmla="*/ 5696643 w 6128435"/>
              <a:gd name="connsiteY76-13786" fmla="*/ 3773888 h 6858000"/>
              <a:gd name="connsiteX77-13787" fmla="*/ 5699203 w 6128435"/>
              <a:gd name="connsiteY77-13788" fmla="*/ 3775823 h 6858000"/>
              <a:gd name="connsiteX78-13789" fmla="*/ 5704824 w 6128435"/>
              <a:gd name="connsiteY78-13790" fmla="*/ 3785966 h 6858000"/>
              <a:gd name="connsiteX79-13791" fmla="*/ 5712204 w 6128435"/>
              <a:gd name="connsiteY79-13792" fmla="*/ 3785830 h 6858000"/>
              <a:gd name="connsiteX80-13793" fmla="*/ 5724816 w 6128435"/>
              <a:gd name="connsiteY80-13794" fmla="*/ 3798949 h 6858000"/>
              <a:gd name="connsiteX81-13795" fmla="*/ 5733539 w 6128435"/>
              <a:gd name="connsiteY81-13796" fmla="*/ 3818457 h 6858000"/>
              <a:gd name="connsiteX82-13797" fmla="*/ 5768491 w 6128435"/>
              <a:gd name="connsiteY82-13798" fmla="*/ 3914399 h 6858000"/>
              <a:gd name="connsiteX83-13799" fmla="*/ 5793123 w 6128435"/>
              <a:gd name="connsiteY83-13800" fmla="*/ 3969952 h 6858000"/>
              <a:gd name="connsiteX84-13801" fmla="*/ 5808321 w 6128435"/>
              <a:gd name="connsiteY84-13802" fmla="*/ 3988153 h 6858000"/>
              <a:gd name="connsiteX85-13803" fmla="*/ 5825621 w 6128435"/>
              <a:gd name="connsiteY85-13804" fmla="*/ 4015525 h 6858000"/>
              <a:gd name="connsiteX86-13805" fmla="*/ 5860672 w 6128435"/>
              <a:gd name="connsiteY86-13806" fmla="*/ 4061579 h 6858000"/>
              <a:gd name="connsiteX87-13807" fmla="*/ 5872173 w 6128435"/>
              <a:gd name="connsiteY87-13808" fmla="*/ 4088497 h 6858000"/>
              <a:gd name="connsiteX88-13809" fmla="*/ 5883705 w 6128435"/>
              <a:gd name="connsiteY88-13810" fmla="*/ 4101899 h 6858000"/>
              <a:gd name="connsiteX89-13811" fmla="*/ 5885314 w 6128435"/>
              <a:gd name="connsiteY89-13812" fmla="*/ 4108387 h 6858000"/>
              <a:gd name="connsiteX90-13813" fmla="*/ 5894095 w 6128435"/>
              <a:gd name="connsiteY90-13814" fmla="*/ 4128857 h 6858000"/>
              <a:gd name="connsiteX91-13815" fmla="*/ 5898339 w 6128435"/>
              <a:gd name="connsiteY91-13816" fmla="*/ 4140800 h 6858000"/>
              <a:gd name="connsiteX92-13817" fmla="*/ 5899734 w 6128435"/>
              <a:gd name="connsiteY92-13818" fmla="*/ 4145632 h 6858000"/>
              <a:gd name="connsiteX93-13819" fmla="*/ 5897098 w 6128435"/>
              <a:gd name="connsiteY93-13820" fmla="*/ 4157819 h 6858000"/>
              <a:gd name="connsiteX94-13821" fmla="*/ 5903513 w 6128435"/>
              <a:gd name="connsiteY94-13822" fmla="*/ 4187661 h 6858000"/>
              <a:gd name="connsiteX95-13823" fmla="*/ 5917114 w 6128435"/>
              <a:gd name="connsiteY95-13824" fmla="*/ 4213096 h 6858000"/>
              <a:gd name="connsiteX96-13825" fmla="*/ 5921153 w 6128435"/>
              <a:gd name="connsiteY96-13826" fmla="*/ 4236222 h 6858000"/>
              <a:gd name="connsiteX97-13827" fmla="*/ 5924233 w 6128435"/>
              <a:gd name="connsiteY97-13828" fmla="*/ 4242060 h 6858000"/>
              <a:gd name="connsiteX98-13829" fmla="*/ 5928910 w 6128435"/>
              <a:gd name="connsiteY98-13830" fmla="*/ 4300973 h 6858000"/>
              <a:gd name="connsiteX99-13831" fmla="*/ 5939320 w 6128435"/>
              <a:gd name="connsiteY99-13832" fmla="*/ 4340435 h 6858000"/>
              <a:gd name="connsiteX100-13833" fmla="*/ 5946705 w 6128435"/>
              <a:gd name="connsiteY100-13834" fmla="*/ 4428051 h 6858000"/>
              <a:gd name="connsiteX101-13835" fmla="*/ 5949261 w 6128435"/>
              <a:gd name="connsiteY101-13836" fmla="*/ 4449185 h 6858000"/>
              <a:gd name="connsiteX102-13837" fmla="*/ 5957504 w 6128435"/>
              <a:gd name="connsiteY102-13838" fmla="*/ 4465911 h 6858000"/>
              <a:gd name="connsiteX103-13839" fmla="*/ 5964689 w 6128435"/>
              <a:gd name="connsiteY103-13840" fmla="*/ 4468532 h 6858000"/>
              <a:gd name="connsiteX104-13841" fmla="*/ 5967062 w 6128435"/>
              <a:gd name="connsiteY104-13842" fmla="*/ 4479923 h 6858000"/>
              <a:gd name="connsiteX105-13843" fmla="*/ 5968960 w 6128435"/>
              <a:gd name="connsiteY105-13844" fmla="*/ 4482655 h 6858000"/>
              <a:gd name="connsiteX106-13845" fmla="*/ 5978567 w 6128435"/>
              <a:gd name="connsiteY106-13846" fmla="*/ 4498605 h 6858000"/>
              <a:gd name="connsiteX107-13847" fmla="*/ 5980106 w 6128435"/>
              <a:gd name="connsiteY107-13848" fmla="*/ 4585087 h 6858000"/>
              <a:gd name="connsiteX108-13849" fmla="*/ 5998138 w 6128435"/>
              <a:gd name="connsiteY108-13850" fmla="*/ 4697518 h 6858000"/>
              <a:gd name="connsiteX109-13851" fmla="*/ 6013516 w 6128435"/>
              <a:gd name="connsiteY109-13852" fmla="*/ 4786619 h 6858000"/>
              <a:gd name="connsiteX110-13853" fmla="*/ 6025404 w 6128435"/>
              <a:gd name="connsiteY110-13854" fmla="*/ 4858148 h 6858000"/>
              <a:gd name="connsiteX111-13855" fmla="*/ 6007749 w 6128435"/>
              <a:gd name="connsiteY111-13856" fmla="*/ 4964715 h 6858000"/>
              <a:gd name="connsiteX112-13857" fmla="*/ 6005269 w 6128435"/>
              <a:gd name="connsiteY112-13858" fmla="*/ 5150567 h 6858000"/>
              <a:gd name="connsiteX113-13859" fmla="*/ 6001127 w 6128435"/>
              <a:gd name="connsiteY113-13860" fmla="*/ 5164609 h 6858000"/>
              <a:gd name="connsiteX114-13861" fmla="*/ 5996647 w 6128435"/>
              <a:gd name="connsiteY114-13862" fmla="*/ 5185640 h 6858000"/>
              <a:gd name="connsiteX115-13863" fmla="*/ 5998514 w 6128435"/>
              <a:gd name="connsiteY115-13864" fmla="*/ 5189673 h 6858000"/>
              <a:gd name="connsiteX116-13865" fmla="*/ 5995970 w 6128435"/>
              <a:gd name="connsiteY116-13866" fmla="*/ 5221547 h 6858000"/>
              <a:gd name="connsiteX117-13867" fmla="*/ 5997218 w 6128435"/>
              <a:gd name="connsiteY117-13868" fmla="*/ 5222031 h 6858000"/>
              <a:gd name="connsiteX118-13869" fmla="*/ 6002116 w 6128435"/>
              <a:gd name="connsiteY118-13870" fmla="*/ 5231223 h 6858000"/>
              <a:gd name="connsiteX119-13871" fmla="*/ 6008541 w 6128435"/>
              <a:gd name="connsiteY119-13872" fmla="*/ 5248680 h 6858000"/>
              <a:gd name="connsiteX120-13873" fmla="*/ 6039260 w 6128435"/>
              <a:gd name="connsiteY120-13874" fmla="*/ 5289518 h 6858000"/>
              <a:gd name="connsiteX121-13875" fmla="*/ 6036748 w 6128435"/>
              <a:gd name="connsiteY121-13876" fmla="*/ 5322752 h 6858000"/>
              <a:gd name="connsiteX122-13877" fmla="*/ 6036943 w 6128435"/>
              <a:gd name="connsiteY122-13878" fmla="*/ 5329480 h 6858000"/>
              <a:gd name="connsiteX123-13879" fmla="*/ 6037236 w 6128435"/>
              <a:gd name="connsiteY123-13880" fmla="*/ 5329634 h 6858000"/>
              <a:gd name="connsiteX124-13881" fmla="*/ 6038019 w 6128435"/>
              <a:gd name="connsiteY124-13882" fmla="*/ 5336764 h 6858000"/>
              <a:gd name="connsiteX125-13883" fmla="*/ 6037298 w 6128435"/>
              <a:gd name="connsiteY125-13884" fmla="*/ 5341753 h 6858000"/>
              <a:gd name="connsiteX126-13885" fmla="*/ 6037677 w 6128435"/>
              <a:gd name="connsiteY126-13886" fmla="*/ 5354807 h 6858000"/>
              <a:gd name="connsiteX127-13887" fmla="*/ 6039728 w 6128435"/>
              <a:gd name="connsiteY127-13888" fmla="*/ 5359416 h 6858000"/>
              <a:gd name="connsiteX128-13889" fmla="*/ 6043311 w 6128435"/>
              <a:gd name="connsiteY128-13890" fmla="*/ 5361407 h 6858000"/>
              <a:gd name="connsiteX129-13891" fmla="*/ 6042954 w 6128435"/>
              <a:gd name="connsiteY129-13892" fmla="*/ 5362576 h 6858000"/>
              <a:gd name="connsiteX130-13893" fmla="*/ 6053435 w 6128435"/>
              <a:gd name="connsiteY130-13894" fmla="*/ 5387547 h 6858000"/>
              <a:gd name="connsiteX131-13895" fmla="*/ 6065933 w 6128435"/>
              <a:gd name="connsiteY131-13896" fmla="*/ 5443002 h 6858000"/>
              <a:gd name="connsiteX132-13897" fmla="*/ 6068640 w 6128435"/>
              <a:gd name="connsiteY132-13898" fmla="*/ 5474503 h 6858000"/>
              <a:gd name="connsiteX133-13899" fmla="*/ 6080922 w 6128435"/>
              <a:gd name="connsiteY133-13900" fmla="*/ 5561070 h 6858000"/>
              <a:gd name="connsiteX134-13901" fmla="*/ 6096949 w 6128435"/>
              <a:gd name="connsiteY134-13902" fmla="*/ 5648179 h 6858000"/>
              <a:gd name="connsiteX135-13903" fmla="*/ 6125703 w 6128435"/>
              <a:gd name="connsiteY135-13904" fmla="*/ 5692894 h 6858000"/>
              <a:gd name="connsiteX136-13905" fmla="*/ 6126670 w 6128435"/>
              <a:gd name="connsiteY136-13906" fmla="*/ 5697882 h 6858000"/>
              <a:gd name="connsiteX137-13907" fmla="*/ 6124061 w 6128435"/>
              <a:gd name="connsiteY137-13908" fmla="*/ 5710294 h 6858000"/>
              <a:gd name="connsiteX138-13909" fmla="*/ 6122213 w 6128435"/>
              <a:gd name="connsiteY138-13910" fmla="*/ 5714762 h 6858000"/>
              <a:gd name="connsiteX139-13911" fmla="*/ 6121353 w 6128435"/>
              <a:gd name="connsiteY139-13912" fmla="*/ 5721725 h 6858000"/>
              <a:gd name="connsiteX140-13913" fmla="*/ 6121607 w 6128435"/>
              <a:gd name="connsiteY140-13914" fmla="*/ 5721959 h 6858000"/>
              <a:gd name="connsiteX141-13915" fmla="*/ 6120262 w 6128435"/>
              <a:gd name="connsiteY141-13916" fmla="*/ 5728358 h 6858000"/>
              <a:gd name="connsiteX142-13917" fmla="*/ 6110194 w 6128435"/>
              <a:gd name="connsiteY142-13918" fmla="*/ 5758853 h 6858000"/>
              <a:gd name="connsiteX143-13919" fmla="*/ 6127519 w 6128435"/>
              <a:gd name="connsiteY143-13920" fmla="*/ 5865775 h 6858000"/>
              <a:gd name="connsiteX144-13921" fmla="*/ 6128435 w 6128435"/>
              <a:gd name="connsiteY144-13922" fmla="*/ 5870164 h 6858000"/>
              <a:gd name="connsiteX145-13923" fmla="*/ 6119217 w 6128435"/>
              <a:gd name="connsiteY145-13924" fmla="*/ 5888542 h 6858000"/>
              <a:gd name="connsiteX146-13925" fmla="*/ 6115966 w 6128435"/>
              <a:gd name="connsiteY146-13926" fmla="*/ 5898387 h 6858000"/>
              <a:gd name="connsiteX147-13927" fmla="*/ 6111924 w 6128435"/>
              <a:gd name="connsiteY147-13928" fmla="*/ 5900444 h 6858000"/>
              <a:gd name="connsiteX148-13929" fmla="*/ 6108716 w 6128435"/>
              <a:gd name="connsiteY148-13930" fmla="*/ 5915345 h 6858000"/>
              <a:gd name="connsiteX149-13931" fmla="*/ 6109524 w 6128435"/>
              <a:gd name="connsiteY149-13932" fmla="*/ 5917328 h 6858000"/>
              <a:gd name="connsiteX150-13933" fmla="*/ 6102493 w 6128435"/>
              <a:gd name="connsiteY150-13934" fmla="*/ 5928602 h 6858000"/>
              <a:gd name="connsiteX151-13935" fmla="*/ 6056863 w 6128435"/>
              <a:gd name="connsiteY151-13936" fmla="*/ 6000643 h 6858000"/>
              <a:gd name="connsiteX152-13937" fmla="*/ 6045436 w 6128435"/>
              <a:gd name="connsiteY152-13938" fmla="*/ 6124480 h 6858000"/>
              <a:gd name="connsiteX153-13939" fmla="*/ 6030489 w 6128435"/>
              <a:gd name="connsiteY153-13940" fmla="*/ 6317666 h 6858000"/>
              <a:gd name="connsiteX154-13941" fmla="*/ 6007492 w 6128435"/>
              <a:gd name="connsiteY154-13942" fmla="*/ 6440818 h 6858000"/>
              <a:gd name="connsiteX155-13943" fmla="*/ 6009467 w 6128435"/>
              <a:gd name="connsiteY155-13944" fmla="*/ 6487076 h 6858000"/>
              <a:gd name="connsiteX156-13945" fmla="*/ 5995064 w 6128435"/>
              <a:gd name="connsiteY156-13946" fmla="*/ 6540791 h 6858000"/>
              <a:gd name="connsiteX157-13947" fmla="*/ 5996309 w 6128435"/>
              <a:gd name="connsiteY157-13948" fmla="*/ 6543961 h 6858000"/>
              <a:gd name="connsiteX158-13949" fmla="*/ 5996048 w 6128435"/>
              <a:gd name="connsiteY158-13950" fmla="*/ 6555444 h 6858000"/>
              <a:gd name="connsiteX159-13951" fmla="*/ 6002524 w 6128435"/>
              <a:gd name="connsiteY159-13952" fmla="*/ 6560188 h 6858000"/>
              <a:gd name="connsiteX160-13953" fmla="*/ 6006823 w 6128435"/>
              <a:gd name="connsiteY160-13954" fmla="*/ 6578546 h 6858000"/>
              <a:gd name="connsiteX161-13955" fmla="*/ 6004510 w 6128435"/>
              <a:gd name="connsiteY161-13956" fmla="*/ 6599256 h 6858000"/>
              <a:gd name="connsiteX162-13957" fmla="*/ 5986207 w 6128435"/>
              <a:gd name="connsiteY162-13958" fmla="*/ 6695855 h 6858000"/>
              <a:gd name="connsiteX163-13959" fmla="*/ 5979428 w 6128435"/>
              <a:gd name="connsiteY163-13960" fmla="*/ 6754678 h 6858000"/>
              <a:gd name="connsiteX164-13961" fmla="*/ 5983398 w 6128435"/>
              <a:gd name="connsiteY164-13962" fmla="*/ 6778641 h 6858000"/>
              <a:gd name="connsiteX165-13963" fmla="*/ 5984543 w 6128435"/>
              <a:gd name="connsiteY165-13964" fmla="*/ 6811016 h 6858000"/>
              <a:gd name="connsiteX166-13965" fmla="*/ 5981802 w 6128435"/>
              <a:gd name="connsiteY166-13966" fmla="*/ 6838578 h 6858000"/>
              <a:gd name="connsiteX167-13967" fmla="*/ 5979671 w 6128435"/>
              <a:gd name="connsiteY167-13968" fmla="*/ 6858000 h 6858000"/>
              <a:gd name="connsiteX168-13969" fmla="*/ 0 w 6128435"/>
              <a:gd name="connsiteY168-13970" fmla="*/ 6858000 h 6858000"/>
              <a:gd name="connsiteX169-13971" fmla="*/ 0 w 6128435"/>
              <a:gd name="connsiteY169-13972" fmla="*/ 0 h 6858000"/>
              <a:gd name="connsiteX0-13973" fmla="*/ 0 w 6128435"/>
              <a:gd name="connsiteY0-13974" fmla="*/ 0 h 6858000"/>
              <a:gd name="connsiteX1-13975" fmla="*/ 4965888 w 6128435"/>
              <a:gd name="connsiteY1-13976" fmla="*/ 0 h 6858000"/>
              <a:gd name="connsiteX2-13977" fmla="*/ 4967767 w 6128435"/>
              <a:gd name="connsiteY2-13978" fmla="*/ 7930 h 6858000"/>
              <a:gd name="connsiteX3-13979" fmla="*/ 4979444 w 6128435"/>
              <a:gd name="connsiteY3-13980" fmla="*/ 43921 h 6858000"/>
              <a:gd name="connsiteX4-13981" fmla="*/ 5021173 w 6128435"/>
              <a:gd name="connsiteY4-13982" fmla="*/ 123738 h 6858000"/>
              <a:gd name="connsiteX5-13983" fmla="*/ 5075458 w 6128435"/>
              <a:gd name="connsiteY5-13984" fmla="*/ 264355 h 6858000"/>
              <a:gd name="connsiteX6-13985" fmla="*/ 5081175 w 6128435"/>
              <a:gd name="connsiteY6-13986" fmla="*/ 277448 h 6858000"/>
              <a:gd name="connsiteX7-13987" fmla="*/ 5097011 w 6128435"/>
              <a:gd name="connsiteY7-13988" fmla="*/ 355616 h 6858000"/>
              <a:gd name="connsiteX8-13989" fmla="*/ 5130982 w 6128435"/>
              <a:gd name="connsiteY8-13990" fmla="*/ 412030 h 6858000"/>
              <a:gd name="connsiteX9-13991" fmla="*/ 5153000 w 6128435"/>
              <a:gd name="connsiteY9-13992" fmla="*/ 507134 h 6858000"/>
              <a:gd name="connsiteX10-13993" fmla="*/ 5171282 w 6128435"/>
              <a:gd name="connsiteY10-13994" fmla="*/ 602071 h 6858000"/>
              <a:gd name="connsiteX11-13995" fmla="*/ 5176196 w 6128435"/>
              <a:gd name="connsiteY11-13996" fmla="*/ 636822 h 6858000"/>
              <a:gd name="connsiteX12-13997" fmla="*/ 5201957 w 6128435"/>
              <a:gd name="connsiteY12-13998" fmla="*/ 736835 h 6858000"/>
              <a:gd name="connsiteX13-13999" fmla="*/ 5185452 w 6128435"/>
              <a:gd name="connsiteY13-14000" fmla="*/ 745392 h 6858000"/>
              <a:gd name="connsiteX14-14001" fmla="*/ 5189051 w 6128435"/>
              <a:gd name="connsiteY14-14002" fmla="*/ 782518 h 6858000"/>
              <a:gd name="connsiteX15-14003" fmla="*/ 5210428 w 6128435"/>
              <a:gd name="connsiteY15-14004" fmla="*/ 815772 h 6858000"/>
              <a:gd name="connsiteX16-14005" fmla="*/ 5221088 w 6128435"/>
              <a:gd name="connsiteY16-14006" fmla="*/ 860193 h 6858000"/>
              <a:gd name="connsiteX17-14007" fmla="*/ 5227653 w 6128435"/>
              <a:gd name="connsiteY17-14008" fmla="*/ 886709 h 6858000"/>
              <a:gd name="connsiteX18-14009" fmla="*/ 5230806 w 6128435"/>
              <a:gd name="connsiteY18-14010" fmla="*/ 961354 h 6858000"/>
              <a:gd name="connsiteX19-14011" fmla="*/ 5201018 w 6128435"/>
              <a:gd name="connsiteY19-14012" fmla="*/ 1095027 h 6858000"/>
              <a:gd name="connsiteX20-14013" fmla="*/ 5202153 w 6128435"/>
              <a:gd name="connsiteY20-14014" fmla="*/ 1133224 h 6858000"/>
              <a:gd name="connsiteX21-14015" fmla="*/ 5207370 w 6128435"/>
              <a:gd name="connsiteY21-14016" fmla="*/ 1138097 h 6858000"/>
              <a:gd name="connsiteX22-14017" fmla="*/ 5189234 w 6128435"/>
              <a:gd name="connsiteY22-14018" fmla="*/ 1193495 h 6858000"/>
              <a:gd name="connsiteX23-14019" fmla="*/ 5202769 w 6128435"/>
              <a:gd name="connsiteY23-14020" fmla="*/ 1269450 h 6858000"/>
              <a:gd name="connsiteX24-14021" fmla="*/ 5225968 w 6128435"/>
              <a:gd name="connsiteY24-14022" fmla="*/ 1357994 h 6858000"/>
              <a:gd name="connsiteX25-14023" fmla="*/ 5233819 w 6128435"/>
              <a:gd name="connsiteY25-14024" fmla="*/ 1380922 h 6858000"/>
              <a:gd name="connsiteX26-14025" fmla="*/ 5237226 w 6128435"/>
              <a:gd name="connsiteY26-14026" fmla="*/ 1441327 h 6858000"/>
              <a:gd name="connsiteX27-14027" fmla="*/ 5244434 w 6128435"/>
              <a:gd name="connsiteY27-14028" fmla="*/ 1580810 h 6858000"/>
              <a:gd name="connsiteX28-14029" fmla="*/ 5251453 w 6128435"/>
              <a:gd name="connsiteY28-14030" fmla="*/ 1583934 h 6858000"/>
              <a:gd name="connsiteX29-14031" fmla="*/ 5253136 w 6128435"/>
              <a:gd name="connsiteY29-14032" fmla="*/ 1595457 h 6858000"/>
              <a:gd name="connsiteX30-14033" fmla="*/ 5254863 w 6128435"/>
              <a:gd name="connsiteY30-14034" fmla="*/ 1598311 h 6858000"/>
              <a:gd name="connsiteX31-14035" fmla="*/ 5263491 w 6128435"/>
              <a:gd name="connsiteY31-14036" fmla="*/ 1642938 h 6858000"/>
              <a:gd name="connsiteX32-14037" fmla="*/ 5261314 w 6128435"/>
              <a:gd name="connsiteY32-14038" fmla="*/ 1689177 h 6858000"/>
              <a:gd name="connsiteX33-14039" fmla="*/ 5259788 w 6128435"/>
              <a:gd name="connsiteY33-14040" fmla="*/ 1768516 h 6858000"/>
              <a:gd name="connsiteX34-14041" fmla="*/ 5255696 w 6128435"/>
              <a:gd name="connsiteY34-14042" fmla="*/ 1953770 h 6858000"/>
              <a:gd name="connsiteX35-14043" fmla="*/ 5252592 w 6128435"/>
              <a:gd name="connsiteY35-14044" fmla="*/ 2092210 h 6858000"/>
              <a:gd name="connsiteX36-14045" fmla="*/ 5264303 w 6128435"/>
              <a:gd name="connsiteY36-14046" fmla="*/ 2225157 h 6858000"/>
              <a:gd name="connsiteX37-14047" fmla="*/ 5254949 w 6128435"/>
              <a:gd name="connsiteY37-14048" fmla="*/ 2236160 h 6858000"/>
              <a:gd name="connsiteX38-14049" fmla="*/ 5250104 w 6128435"/>
              <a:gd name="connsiteY38-14050" fmla="*/ 2249166 h 6858000"/>
              <a:gd name="connsiteX39-14051" fmla="*/ 5251214 w 6128435"/>
              <a:gd name="connsiteY39-14052" fmla="*/ 2250944 h 6858000"/>
              <a:gd name="connsiteX40-14053" fmla="*/ 5250644 w 6128435"/>
              <a:gd name="connsiteY40-14054" fmla="*/ 2266619 h 6858000"/>
              <a:gd name="connsiteX41-14055" fmla="*/ 5247111 w 6128435"/>
              <a:gd name="connsiteY41-14056" fmla="*/ 2269679 h 6858000"/>
              <a:gd name="connsiteX42-14057" fmla="*/ 5279312 w 6128435"/>
              <a:gd name="connsiteY42-14058" fmla="*/ 2302757 h 6858000"/>
              <a:gd name="connsiteX43-14059" fmla="*/ 5293877 w 6128435"/>
              <a:gd name="connsiteY43-14060" fmla="*/ 2368649 h 6858000"/>
              <a:gd name="connsiteX44-14061" fmla="*/ 5311338 w 6128435"/>
              <a:gd name="connsiteY44-14062" fmla="*/ 2404034 h 6858000"/>
              <a:gd name="connsiteX45-14063" fmla="*/ 5338366 w 6128435"/>
              <a:gd name="connsiteY45-14064" fmla="*/ 2465052 h 6858000"/>
              <a:gd name="connsiteX46-14065" fmla="*/ 5371263 w 6128435"/>
              <a:gd name="connsiteY46-14066" fmla="*/ 2586413 h 6858000"/>
              <a:gd name="connsiteX47-14067" fmla="*/ 5407503 w 6128435"/>
              <a:gd name="connsiteY47-14068" fmla="*/ 2786290 h 6858000"/>
              <a:gd name="connsiteX48-14069" fmla="*/ 5407356 w 6128435"/>
              <a:gd name="connsiteY48-14070" fmla="*/ 2787545 h 6858000"/>
              <a:gd name="connsiteX49-14071" fmla="*/ 5411130 w 6128435"/>
              <a:gd name="connsiteY49-14072" fmla="*/ 2788640 h 6858000"/>
              <a:gd name="connsiteX50-14073" fmla="*/ 5416439 w 6128435"/>
              <a:gd name="connsiteY50-14074" fmla="*/ 2805666 h 6858000"/>
              <a:gd name="connsiteX51-14075" fmla="*/ 5416589 w 6128435"/>
              <a:gd name="connsiteY51-14076" fmla="*/ 2810822 h 6858000"/>
              <a:gd name="connsiteX52-14077" fmla="*/ 5418542 w 6128435"/>
              <a:gd name="connsiteY52-14078" fmla="*/ 2817745 h 6858000"/>
              <a:gd name="connsiteX53-14079" fmla="*/ 5418847 w 6128435"/>
              <a:gd name="connsiteY53-14080" fmla="*/ 2817825 h 6858000"/>
              <a:gd name="connsiteX54-14081" fmla="*/ 5457023 w 6128435"/>
              <a:gd name="connsiteY54-14082" fmla="*/ 2858292 h 6858000"/>
              <a:gd name="connsiteX55-14083" fmla="*/ 5479298 w 6128435"/>
              <a:gd name="connsiteY55-14084" fmla="*/ 2947791 h 6858000"/>
              <a:gd name="connsiteX56-14085" fmla="*/ 5481770 w 6128435"/>
              <a:gd name="connsiteY56-14086" fmla="*/ 2951352 h 6858000"/>
              <a:gd name="connsiteX57-14087" fmla="*/ 5482045 w 6128435"/>
              <a:gd name="connsiteY57-14088" fmla="*/ 2984371 h 6858000"/>
              <a:gd name="connsiteX58-14089" fmla="*/ 5482415 w 6128435"/>
              <a:gd name="connsiteY58-14090" fmla="*/ 3004079 h 6858000"/>
              <a:gd name="connsiteX59-14091" fmla="*/ 5483865 w 6128435"/>
              <a:gd name="connsiteY59-14092" fmla="*/ 3005467 h 6858000"/>
              <a:gd name="connsiteX60-14093" fmla="*/ 5482236 w 6128435"/>
              <a:gd name="connsiteY60-14094" fmla="*/ 3019791 h 6858000"/>
              <a:gd name="connsiteX61-14095" fmla="*/ 5481505 w 6128435"/>
              <a:gd name="connsiteY61-14096" fmla="*/ 3095286 h 6858000"/>
              <a:gd name="connsiteX62-14097" fmla="*/ 5477595 w 6128435"/>
              <a:gd name="connsiteY62-14098" fmla="*/ 3250534 h 6858000"/>
              <a:gd name="connsiteX63-14099" fmla="*/ 5532836 w 6128435"/>
              <a:gd name="connsiteY63-14100" fmla="*/ 3353840 h 6858000"/>
              <a:gd name="connsiteX64-14101" fmla="*/ 5561229 w 6128435"/>
              <a:gd name="connsiteY64-14102" fmla="*/ 3395784 h 6858000"/>
              <a:gd name="connsiteX65-14103" fmla="*/ 5589758 w 6128435"/>
              <a:gd name="connsiteY65-14104" fmla="*/ 3506453 h 6858000"/>
              <a:gd name="connsiteX66-14105" fmla="*/ 5596144 w 6128435"/>
              <a:gd name="connsiteY66-14106" fmla="*/ 3534624 h 6858000"/>
              <a:gd name="connsiteX67-14107" fmla="*/ 5597750 w 6128435"/>
              <a:gd name="connsiteY67-14108" fmla="*/ 3534129 h 6858000"/>
              <a:gd name="connsiteX68-14109" fmla="*/ 5599700 w 6128435"/>
              <a:gd name="connsiteY68-14110" fmla="*/ 3547221 h 6858000"/>
              <a:gd name="connsiteX69-14111" fmla="*/ 5615031 w 6128435"/>
              <a:gd name="connsiteY69-14112" fmla="*/ 3557482 h 6858000"/>
              <a:gd name="connsiteX70-14113" fmla="*/ 5618377 w 6128435"/>
              <a:gd name="connsiteY70-14114" fmla="*/ 3588431 h 6858000"/>
              <a:gd name="connsiteX71-14115" fmla="*/ 5612155 w 6128435"/>
              <a:gd name="connsiteY71-14116" fmla="*/ 3589869 h 6858000"/>
              <a:gd name="connsiteX72-14117" fmla="*/ 5620843 w 6128435"/>
              <a:gd name="connsiteY72-14118" fmla="*/ 3606745 h 6858000"/>
              <a:gd name="connsiteX73-14119" fmla="*/ 5655472 w 6128435"/>
              <a:gd name="connsiteY73-14120" fmla="*/ 3678877 h 6858000"/>
              <a:gd name="connsiteX74-14121" fmla="*/ 5680448 w 6128435"/>
              <a:gd name="connsiteY74-14122" fmla="*/ 3717760 h 6858000"/>
              <a:gd name="connsiteX75-14123" fmla="*/ 5683015 w 6128435"/>
              <a:gd name="connsiteY75-14124" fmla="*/ 3762025 h 6858000"/>
              <a:gd name="connsiteX76-14125" fmla="*/ 5696643 w 6128435"/>
              <a:gd name="connsiteY76-14126" fmla="*/ 3773888 h 6858000"/>
              <a:gd name="connsiteX77-14127" fmla="*/ 5699203 w 6128435"/>
              <a:gd name="connsiteY77-14128" fmla="*/ 3775823 h 6858000"/>
              <a:gd name="connsiteX78-14129" fmla="*/ 5704824 w 6128435"/>
              <a:gd name="connsiteY78-14130" fmla="*/ 3785966 h 6858000"/>
              <a:gd name="connsiteX79-14131" fmla="*/ 5712204 w 6128435"/>
              <a:gd name="connsiteY79-14132" fmla="*/ 3785830 h 6858000"/>
              <a:gd name="connsiteX80-14133" fmla="*/ 5724816 w 6128435"/>
              <a:gd name="connsiteY80-14134" fmla="*/ 3798949 h 6858000"/>
              <a:gd name="connsiteX81-14135" fmla="*/ 5733539 w 6128435"/>
              <a:gd name="connsiteY81-14136" fmla="*/ 3818457 h 6858000"/>
              <a:gd name="connsiteX82-14137" fmla="*/ 5768491 w 6128435"/>
              <a:gd name="connsiteY82-14138" fmla="*/ 3914399 h 6858000"/>
              <a:gd name="connsiteX83-14139" fmla="*/ 5793123 w 6128435"/>
              <a:gd name="connsiteY83-14140" fmla="*/ 3969952 h 6858000"/>
              <a:gd name="connsiteX84-14141" fmla="*/ 5808321 w 6128435"/>
              <a:gd name="connsiteY84-14142" fmla="*/ 3988153 h 6858000"/>
              <a:gd name="connsiteX85-14143" fmla="*/ 5825621 w 6128435"/>
              <a:gd name="connsiteY85-14144" fmla="*/ 4015525 h 6858000"/>
              <a:gd name="connsiteX86-14145" fmla="*/ 5860672 w 6128435"/>
              <a:gd name="connsiteY86-14146" fmla="*/ 4061579 h 6858000"/>
              <a:gd name="connsiteX87-14147" fmla="*/ 5872173 w 6128435"/>
              <a:gd name="connsiteY87-14148" fmla="*/ 4088497 h 6858000"/>
              <a:gd name="connsiteX88-14149" fmla="*/ 5883705 w 6128435"/>
              <a:gd name="connsiteY88-14150" fmla="*/ 4101899 h 6858000"/>
              <a:gd name="connsiteX89-14151" fmla="*/ 5885314 w 6128435"/>
              <a:gd name="connsiteY89-14152" fmla="*/ 4108387 h 6858000"/>
              <a:gd name="connsiteX90-14153" fmla="*/ 5894095 w 6128435"/>
              <a:gd name="connsiteY90-14154" fmla="*/ 4128857 h 6858000"/>
              <a:gd name="connsiteX91-14155" fmla="*/ 5898339 w 6128435"/>
              <a:gd name="connsiteY91-14156" fmla="*/ 4140800 h 6858000"/>
              <a:gd name="connsiteX92-14157" fmla="*/ 5899734 w 6128435"/>
              <a:gd name="connsiteY92-14158" fmla="*/ 4145632 h 6858000"/>
              <a:gd name="connsiteX93-14159" fmla="*/ 5897098 w 6128435"/>
              <a:gd name="connsiteY93-14160" fmla="*/ 4157819 h 6858000"/>
              <a:gd name="connsiteX94-14161" fmla="*/ 5903513 w 6128435"/>
              <a:gd name="connsiteY94-14162" fmla="*/ 4187661 h 6858000"/>
              <a:gd name="connsiteX95-14163" fmla="*/ 5917114 w 6128435"/>
              <a:gd name="connsiteY95-14164" fmla="*/ 4213096 h 6858000"/>
              <a:gd name="connsiteX96-14165" fmla="*/ 5921153 w 6128435"/>
              <a:gd name="connsiteY96-14166" fmla="*/ 4236222 h 6858000"/>
              <a:gd name="connsiteX97-14167" fmla="*/ 5924233 w 6128435"/>
              <a:gd name="connsiteY97-14168" fmla="*/ 4242060 h 6858000"/>
              <a:gd name="connsiteX98-14169" fmla="*/ 5928910 w 6128435"/>
              <a:gd name="connsiteY98-14170" fmla="*/ 4300973 h 6858000"/>
              <a:gd name="connsiteX99-14171" fmla="*/ 5939320 w 6128435"/>
              <a:gd name="connsiteY99-14172" fmla="*/ 4340435 h 6858000"/>
              <a:gd name="connsiteX100-14173" fmla="*/ 5946705 w 6128435"/>
              <a:gd name="connsiteY100-14174" fmla="*/ 4428051 h 6858000"/>
              <a:gd name="connsiteX101-14175" fmla="*/ 5949261 w 6128435"/>
              <a:gd name="connsiteY101-14176" fmla="*/ 4449185 h 6858000"/>
              <a:gd name="connsiteX102-14177" fmla="*/ 5957504 w 6128435"/>
              <a:gd name="connsiteY102-14178" fmla="*/ 4465911 h 6858000"/>
              <a:gd name="connsiteX103-14179" fmla="*/ 5964689 w 6128435"/>
              <a:gd name="connsiteY103-14180" fmla="*/ 4468532 h 6858000"/>
              <a:gd name="connsiteX104-14181" fmla="*/ 5967062 w 6128435"/>
              <a:gd name="connsiteY104-14182" fmla="*/ 4479923 h 6858000"/>
              <a:gd name="connsiteX105-14183" fmla="*/ 5968960 w 6128435"/>
              <a:gd name="connsiteY105-14184" fmla="*/ 4482655 h 6858000"/>
              <a:gd name="connsiteX106-14185" fmla="*/ 5978567 w 6128435"/>
              <a:gd name="connsiteY106-14186" fmla="*/ 4498605 h 6858000"/>
              <a:gd name="connsiteX107-14187" fmla="*/ 5980106 w 6128435"/>
              <a:gd name="connsiteY107-14188" fmla="*/ 4585087 h 6858000"/>
              <a:gd name="connsiteX108-14189" fmla="*/ 5998138 w 6128435"/>
              <a:gd name="connsiteY108-14190" fmla="*/ 4697518 h 6858000"/>
              <a:gd name="connsiteX109-14191" fmla="*/ 6013516 w 6128435"/>
              <a:gd name="connsiteY109-14192" fmla="*/ 4786619 h 6858000"/>
              <a:gd name="connsiteX110-14193" fmla="*/ 6025404 w 6128435"/>
              <a:gd name="connsiteY110-14194" fmla="*/ 4858148 h 6858000"/>
              <a:gd name="connsiteX111-14195" fmla="*/ 6007749 w 6128435"/>
              <a:gd name="connsiteY111-14196" fmla="*/ 4964715 h 6858000"/>
              <a:gd name="connsiteX112-14197" fmla="*/ 6005269 w 6128435"/>
              <a:gd name="connsiteY112-14198" fmla="*/ 5150567 h 6858000"/>
              <a:gd name="connsiteX113-14199" fmla="*/ 6001127 w 6128435"/>
              <a:gd name="connsiteY113-14200" fmla="*/ 5164609 h 6858000"/>
              <a:gd name="connsiteX114-14201" fmla="*/ 5996647 w 6128435"/>
              <a:gd name="connsiteY114-14202" fmla="*/ 5185640 h 6858000"/>
              <a:gd name="connsiteX115-14203" fmla="*/ 5998514 w 6128435"/>
              <a:gd name="connsiteY115-14204" fmla="*/ 5189673 h 6858000"/>
              <a:gd name="connsiteX116-14205" fmla="*/ 5995970 w 6128435"/>
              <a:gd name="connsiteY116-14206" fmla="*/ 5221547 h 6858000"/>
              <a:gd name="connsiteX117-14207" fmla="*/ 5997218 w 6128435"/>
              <a:gd name="connsiteY117-14208" fmla="*/ 5222031 h 6858000"/>
              <a:gd name="connsiteX118-14209" fmla="*/ 6002116 w 6128435"/>
              <a:gd name="connsiteY118-14210" fmla="*/ 5231223 h 6858000"/>
              <a:gd name="connsiteX119-14211" fmla="*/ 6008541 w 6128435"/>
              <a:gd name="connsiteY119-14212" fmla="*/ 5248680 h 6858000"/>
              <a:gd name="connsiteX120-14213" fmla="*/ 6039260 w 6128435"/>
              <a:gd name="connsiteY120-14214" fmla="*/ 5289518 h 6858000"/>
              <a:gd name="connsiteX121-14215" fmla="*/ 6036748 w 6128435"/>
              <a:gd name="connsiteY121-14216" fmla="*/ 5322752 h 6858000"/>
              <a:gd name="connsiteX122-14217" fmla="*/ 6036943 w 6128435"/>
              <a:gd name="connsiteY122-14218" fmla="*/ 5329480 h 6858000"/>
              <a:gd name="connsiteX123-14219" fmla="*/ 6037236 w 6128435"/>
              <a:gd name="connsiteY123-14220" fmla="*/ 5329634 h 6858000"/>
              <a:gd name="connsiteX124-14221" fmla="*/ 6038019 w 6128435"/>
              <a:gd name="connsiteY124-14222" fmla="*/ 5336764 h 6858000"/>
              <a:gd name="connsiteX125-14223" fmla="*/ 6037298 w 6128435"/>
              <a:gd name="connsiteY125-14224" fmla="*/ 5341753 h 6858000"/>
              <a:gd name="connsiteX126-14225" fmla="*/ 6037677 w 6128435"/>
              <a:gd name="connsiteY126-14226" fmla="*/ 5354807 h 6858000"/>
              <a:gd name="connsiteX127-14227" fmla="*/ 6039728 w 6128435"/>
              <a:gd name="connsiteY127-14228" fmla="*/ 5359416 h 6858000"/>
              <a:gd name="connsiteX128-14229" fmla="*/ 6043311 w 6128435"/>
              <a:gd name="connsiteY128-14230" fmla="*/ 5361407 h 6858000"/>
              <a:gd name="connsiteX129-14231" fmla="*/ 6042954 w 6128435"/>
              <a:gd name="connsiteY129-14232" fmla="*/ 5362576 h 6858000"/>
              <a:gd name="connsiteX130-14233" fmla="*/ 6053435 w 6128435"/>
              <a:gd name="connsiteY130-14234" fmla="*/ 5387547 h 6858000"/>
              <a:gd name="connsiteX131-14235" fmla="*/ 6065933 w 6128435"/>
              <a:gd name="connsiteY131-14236" fmla="*/ 5443002 h 6858000"/>
              <a:gd name="connsiteX132-14237" fmla="*/ 6068640 w 6128435"/>
              <a:gd name="connsiteY132-14238" fmla="*/ 5474503 h 6858000"/>
              <a:gd name="connsiteX133-14239" fmla="*/ 6080922 w 6128435"/>
              <a:gd name="connsiteY133-14240" fmla="*/ 5561070 h 6858000"/>
              <a:gd name="connsiteX134-14241" fmla="*/ 6096949 w 6128435"/>
              <a:gd name="connsiteY134-14242" fmla="*/ 5648179 h 6858000"/>
              <a:gd name="connsiteX135-14243" fmla="*/ 6125703 w 6128435"/>
              <a:gd name="connsiteY135-14244" fmla="*/ 5692894 h 6858000"/>
              <a:gd name="connsiteX136-14245" fmla="*/ 6126670 w 6128435"/>
              <a:gd name="connsiteY136-14246" fmla="*/ 5697882 h 6858000"/>
              <a:gd name="connsiteX137-14247" fmla="*/ 6124061 w 6128435"/>
              <a:gd name="connsiteY137-14248" fmla="*/ 5710294 h 6858000"/>
              <a:gd name="connsiteX138-14249" fmla="*/ 6122213 w 6128435"/>
              <a:gd name="connsiteY138-14250" fmla="*/ 5714762 h 6858000"/>
              <a:gd name="connsiteX139-14251" fmla="*/ 6121353 w 6128435"/>
              <a:gd name="connsiteY139-14252" fmla="*/ 5721725 h 6858000"/>
              <a:gd name="connsiteX140-14253" fmla="*/ 6121607 w 6128435"/>
              <a:gd name="connsiteY140-14254" fmla="*/ 5721959 h 6858000"/>
              <a:gd name="connsiteX141-14255" fmla="*/ 6120262 w 6128435"/>
              <a:gd name="connsiteY141-14256" fmla="*/ 5728358 h 6858000"/>
              <a:gd name="connsiteX142-14257" fmla="*/ 6110194 w 6128435"/>
              <a:gd name="connsiteY142-14258" fmla="*/ 5758853 h 6858000"/>
              <a:gd name="connsiteX143-14259" fmla="*/ 6127519 w 6128435"/>
              <a:gd name="connsiteY143-14260" fmla="*/ 5865775 h 6858000"/>
              <a:gd name="connsiteX144-14261" fmla="*/ 6128435 w 6128435"/>
              <a:gd name="connsiteY144-14262" fmla="*/ 5870164 h 6858000"/>
              <a:gd name="connsiteX145-14263" fmla="*/ 6119217 w 6128435"/>
              <a:gd name="connsiteY145-14264" fmla="*/ 5888542 h 6858000"/>
              <a:gd name="connsiteX146-14265" fmla="*/ 6115966 w 6128435"/>
              <a:gd name="connsiteY146-14266" fmla="*/ 5898387 h 6858000"/>
              <a:gd name="connsiteX147-14267" fmla="*/ 6111924 w 6128435"/>
              <a:gd name="connsiteY147-14268" fmla="*/ 5900444 h 6858000"/>
              <a:gd name="connsiteX148-14269" fmla="*/ 6108716 w 6128435"/>
              <a:gd name="connsiteY148-14270" fmla="*/ 5915345 h 6858000"/>
              <a:gd name="connsiteX149-14271" fmla="*/ 6109524 w 6128435"/>
              <a:gd name="connsiteY149-14272" fmla="*/ 5917328 h 6858000"/>
              <a:gd name="connsiteX150-14273" fmla="*/ 6102493 w 6128435"/>
              <a:gd name="connsiteY150-14274" fmla="*/ 5928602 h 6858000"/>
              <a:gd name="connsiteX151-14275" fmla="*/ 6056863 w 6128435"/>
              <a:gd name="connsiteY151-14276" fmla="*/ 6000643 h 6858000"/>
              <a:gd name="connsiteX152-14277" fmla="*/ 6045436 w 6128435"/>
              <a:gd name="connsiteY152-14278" fmla="*/ 6124480 h 6858000"/>
              <a:gd name="connsiteX153-14279" fmla="*/ 6030489 w 6128435"/>
              <a:gd name="connsiteY153-14280" fmla="*/ 6317666 h 6858000"/>
              <a:gd name="connsiteX154-14281" fmla="*/ 6007492 w 6128435"/>
              <a:gd name="connsiteY154-14282" fmla="*/ 6440818 h 6858000"/>
              <a:gd name="connsiteX155-14283" fmla="*/ 6009467 w 6128435"/>
              <a:gd name="connsiteY155-14284" fmla="*/ 6487076 h 6858000"/>
              <a:gd name="connsiteX156-14285" fmla="*/ 5995064 w 6128435"/>
              <a:gd name="connsiteY156-14286" fmla="*/ 6540791 h 6858000"/>
              <a:gd name="connsiteX157-14287" fmla="*/ 5996309 w 6128435"/>
              <a:gd name="connsiteY157-14288" fmla="*/ 6543961 h 6858000"/>
              <a:gd name="connsiteX158-14289" fmla="*/ 5996048 w 6128435"/>
              <a:gd name="connsiteY158-14290" fmla="*/ 6555444 h 6858000"/>
              <a:gd name="connsiteX159-14291" fmla="*/ 6002524 w 6128435"/>
              <a:gd name="connsiteY159-14292" fmla="*/ 6560188 h 6858000"/>
              <a:gd name="connsiteX160-14293" fmla="*/ 6006823 w 6128435"/>
              <a:gd name="connsiteY160-14294" fmla="*/ 6578546 h 6858000"/>
              <a:gd name="connsiteX161-14295" fmla="*/ 6004510 w 6128435"/>
              <a:gd name="connsiteY161-14296" fmla="*/ 6599256 h 6858000"/>
              <a:gd name="connsiteX162-14297" fmla="*/ 5986207 w 6128435"/>
              <a:gd name="connsiteY162-14298" fmla="*/ 6695855 h 6858000"/>
              <a:gd name="connsiteX163-14299" fmla="*/ 5979428 w 6128435"/>
              <a:gd name="connsiteY163-14300" fmla="*/ 6754678 h 6858000"/>
              <a:gd name="connsiteX164-14301" fmla="*/ 5983398 w 6128435"/>
              <a:gd name="connsiteY164-14302" fmla="*/ 6778641 h 6858000"/>
              <a:gd name="connsiteX165-14303" fmla="*/ 5984543 w 6128435"/>
              <a:gd name="connsiteY165-14304" fmla="*/ 6811016 h 6858000"/>
              <a:gd name="connsiteX166-14305" fmla="*/ 5981802 w 6128435"/>
              <a:gd name="connsiteY166-14306" fmla="*/ 6838578 h 6858000"/>
              <a:gd name="connsiteX167-14307" fmla="*/ 5979671 w 6128435"/>
              <a:gd name="connsiteY167-14308" fmla="*/ 6858000 h 6858000"/>
              <a:gd name="connsiteX168-14309" fmla="*/ 0 w 6128435"/>
              <a:gd name="connsiteY168-14310" fmla="*/ 6858000 h 6858000"/>
              <a:gd name="connsiteX169-14311" fmla="*/ 0 w 6128435"/>
              <a:gd name="connsiteY169-14312" fmla="*/ 0 h 6858000"/>
              <a:gd name="connsiteX0-14313" fmla="*/ 0 w 6128435"/>
              <a:gd name="connsiteY0-14314" fmla="*/ 0 h 6858000"/>
              <a:gd name="connsiteX1-14315" fmla="*/ 4965888 w 6128435"/>
              <a:gd name="connsiteY1-14316" fmla="*/ 0 h 6858000"/>
              <a:gd name="connsiteX2-14317" fmla="*/ 4967767 w 6128435"/>
              <a:gd name="connsiteY2-14318" fmla="*/ 7930 h 6858000"/>
              <a:gd name="connsiteX3-14319" fmla="*/ 4979444 w 6128435"/>
              <a:gd name="connsiteY3-14320" fmla="*/ 43921 h 6858000"/>
              <a:gd name="connsiteX4-14321" fmla="*/ 5021173 w 6128435"/>
              <a:gd name="connsiteY4-14322" fmla="*/ 123738 h 6858000"/>
              <a:gd name="connsiteX5-14323" fmla="*/ 5075458 w 6128435"/>
              <a:gd name="connsiteY5-14324" fmla="*/ 264355 h 6858000"/>
              <a:gd name="connsiteX6-14325" fmla="*/ 5081175 w 6128435"/>
              <a:gd name="connsiteY6-14326" fmla="*/ 277448 h 6858000"/>
              <a:gd name="connsiteX7-14327" fmla="*/ 5097011 w 6128435"/>
              <a:gd name="connsiteY7-14328" fmla="*/ 355616 h 6858000"/>
              <a:gd name="connsiteX8-14329" fmla="*/ 5130982 w 6128435"/>
              <a:gd name="connsiteY8-14330" fmla="*/ 412030 h 6858000"/>
              <a:gd name="connsiteX9-14331" fmla="*/ 5153000 w 6128435"/>
              <a:gd name="connsiteY9-14332" fmla="*/ 507134 h 6858000"/>
              <a:gd name="connsiteX10-14333" fmla="*/ 5171282 w 6128435"/>
              <a:gd name="connsiteY10-14334" fmla="*/ 602071 h 6858000"/>
              <a:gd name="connsiteX11-14335" fmla="*/ 5176196 w 6128435"/>
              <a:gd name="connsiteY11-14336" fmla="*/ 636822 h 6858000"/>
              <a:gd name="connsiteX12-14337" fmla="*/ 5201957 w 6128435"/>
              <a:gd name="connsiteY12-14338" fmla="*/ 736835 h 6858000"/>
              <a:gd name="connsiteX13-14339" fmla="*/ 5185452 w 6128435"/>
              <a:gd name="connsiteY13-14340" fmla="*/ 745392 h 6858000"/>
              <a:gd name="connsiteX14-14341" fmla="*/ 5189051 w 6128435"/>
              <a:gd name="connsiteY14-14342" fmla="*/ 782518 h 6858000"/>
              <a:gd name="connsiteX15-14343" fmla="*/ 5210428 w 6128435"/>
              <a:gd name="connsiteY15-14344" fmla="*/ 815772 h 6858000"/>
              <a:gd name="connsiteX16-14345" fmla="*/ 5221088 w 6128435"/>
              <a:gd name="connsiteY16-14346" fmla="*/ 860193 h 6858000"/>
              <a:gd name="connsiteX17-14347" fmla="*/ 5227653 w 6128435"/>
              <a:gd name="connsiteY17-14348" fmla="*/ 886709 h 6858000"/>
              <a:gd name="connsiteX18-14349" fmla="*/ 5230806 w 6128435"/>
              <a:gd name="connsiteY18-14350" fmla="*/ 961354 h 6858000"/>
              <a:gd name="connsiteX19-14351" fmla="*/ 5201018 w 6128435"/>
              <a:gd name="connsiteY19-14352" fmla="*/ 1095027 h 6858000"/>
              <a:gd name="connsiteX20-14353" fmla="*/ 5202153 w 6128435"/>
              <a:gd name="connsiteY20-14354" fmla="*/ 1133224 h 6858000"/>
              <a:gd name="connsiteX21-14355" fmla="*/ 5207370 w 6128435"/>
              <a:gd name="connsiteY21-14356" fmla="*/ 1138097 h 6858000"/>
              <a:gd name="connsiteX22-14357" fmla="*/ 5189234 w 6128435"/>
              <a:gd name="connsiteY22-14358" fmla="*/ 1193495 h 6858000"/>
              <a:gd name="connsiteX23-14359" fmla="*/ 5202769 w 6128435"/>
              <a:gd name="connsiteY23-14360" fmla="*/ 1269450 h 6858000"/>
              <a:gd name="connsiteX24-14361" fmla="*/ 5225968 w 6128435"/>
              <a:gd name="connsiteY24-14362" fmla="*/ 1357994 h 6858000"/>
              <a:gd name="connsiteX25-14363" fmla="*/ 5233819 w 6128435"/>
              <a:gd name="connsiteY25-14364" fmla="*/ 1380922 h 6858000"/>
              <a:gd name="connsiteX26-14365" fmla="*/ 5237226 w 6128435"/>
              <a:gd name="connsiteY26-14366" fmla="*/ 1441327 h 6858000"/>
              <a:gd name="connsiteX27-14367" fmla="*/ 5244434 w 6128435"/>
              <a:gd name="connsiteY27-14368" fmla="*/ 1580810 h 6858000"/>
              <a:gd name="connsiteX28-14369" fmla="*/ 5251453 w 6128435"/>
              <a:gd name="connsiteY28-14370" fmla="*/ 1583934 h 6858000"/>
              <a:gd name="connsiteX29-14371" fmla="*/ 5253136 w 6128435"/>
              <a:gd name="connsiteY29-14372" fmla="*/ 1595457 h 6858000"/>
              <a:gd name="connsiteX30-14373" fmla="*/ 5254863 w 6128435"/>
              <a:gd name="connsiteY30-14374" fmla="*/ 1598311 h 6858000"/>
              <a:gd name="connsiteX31-14375" fmla="*/ 5263491 w 6128435"/>
              <a:gd name="connsiteY31-14376" fmla="*/ 1642938 h 6858000"/>
              <a:gd name="connsiteX32-14377" fmla="*/ 5261314 w 6128435"/>
              <a:gd name="connsiteY32-14378" fmla="*/ 1689177 h 6858000"/>
              <a:gd name="connsiteX33-14379" fmla="*/ 5259788 w 6128435"/>
              <a:gd name="connsiteY33-14380" fmla="*/ 1768516 h 6858000"/>
              <a:gd name="connsiteX34-14381" fmla="*/ 5255696 w 6128435"/>
              <a:gd name="connsiteY34-14382" fmla="*/ 1953770 h 6858000"/>
              <a:gd name="connsiteX35-14383" fmla="*/ 5252592 w 6128435"/>
              <a:gd name="connsiteY35-14384" fmla="*/ 2092210 h 6858000"/>
              <a:gd name="connsiteX36-14385" fmla="*/ 5264303 w 6128435"/>
              <a:gd name="connsiteY36-14386" fmla="*/ 2225157 h 6858000"/>
              <a:gd name="connsiteX37-14387" fmla="*/ 5254949 w 6128435"/>
              <a:gd name="connsiteY37-14388" fmla="*/ 2236160 h 6858000"/>
              <a:gd name="connsiteX38-14389" fmla="*/ 5250104 w 6128435"/>
              <a:gd name="connsiteY38-14390" fmla="*/ 2249166 h 6858000"/>
              <a:gd name="connsiteX39-14391" fmla="*/ 5251214 w 6128435"/>
              <a:gd name="connsiteY39-14392" fmla="*/ 2250944 h 6858000"/>
              <a:gd name="connsiteX40-14393" fmla="*/ 5250644 w 6128435"/>
              <a:gd name="connsiteY40-14394" fmla="*/ 2266619 h 6858000"/>
              <a:gd name="connsiteX41-14395" fmla="*/ 5247111 w 6128435"/>
              <a:gd name="connsiteY41-14396" fmla="*/ 2269679 h 6858000"/>
              <a:gd name="connsiteX42-14397" fmla="*/ 5279312 w 6128435"/>
              <a:gd name="connsiteY42-14398" fmla="*/ 2302757 h 6858000"/>
              <a:gd name="connsiteX43-14399" fmla="*/ 5293877 w 6128435"/>
              <a:gd name="connsiteY43-14400" fmla="*/ 2368649 h 6858000"/>
              <a:gd name="connsiteX44-14401" fmla="*/ 5311338 w 6128435"/>
              <a:gd name="connsiteY44-14402" fmla="*/ 2404034 h 6858000"/>
              <a:gd name="connsiteX45-14403" fmla="*/ 5338366 w 6128435"/>
              <a:gd name="connsiteY45-14404" fmla="*/ 2465052 h 6858000"/>
              <a:gd name="connsiteX46-14405" fmla="*/ 5371263 w 6128435"/>
              <a:gd name="connsiteY46-14406" fmla="*/ 2586413 h 6858000"/>
              <a:gd name="connsiteX47-14407" fmla="*/ 5407503 w 6128435"/>
              <a:gd name="connsiteY47-14408" fmla="*/ 2786290 h 6858000"/>
              <a:gd name="connsiteX48-14409" fmla="*/ 5407356 w 6128435"/>
              <a:gd name="connsiteY48-14410" fmla="*/ 2787545 h 6858000"/>
              <a:gd name="connsiteX49-14411" fmla="*/ 5411130 w 6128435"/>
              <a:gd name="connsiteY49-14412" fmla="*/ 2788640 h 6858000"/>
              <a:gd name="connsiteX50-14413" fmla="*/ 5416439 w 6128435"/>
              <a:gd name="connsiteY50-14414" fmla="*/ 2805666 h 6858000"/>
              <a:gd name="connsiteX51-14415" fmla="*/ 5416589 w 6128435"/>
              <a:gd name="connsiteY51-14416" fmla="*/ 2810822 h 6858000"/>
              <a:gd name="connsiteX52-14417" fmla="*/ 5418542 w 6128435"/>
              <a:gd name="connsiteY52-14418" fmla="*/ 2817745 h 6858000"/>
              <a:gd name="connsiteX53-14419" fmla="*/ 5418847 w 6128435"/>
              <a:gd name="connsiteY53-14420" fmla="*/ 2817825 h 6858000"/>
              <a:gd name="connsiteX54-14421" fmla="*/ 5457023 w 6128435"/>
              <a:gd name="connsiteY54-14422" fmla="*/ 2858292 h 6858000"/>
              <a:gd name="connsiteX55-14423" fmla="*/ 5479298 w 6128435"/>
              <a:gd name="connsiteY55-14424" fmla="*/ 2947791 h 6858000"/>
              <a:gd name="connsiteX56-14425" fmla="*/ 5481770 w 6128435"/>
              <a:gd name="connsiteY56-14426" fmla="*/ 2951352 h 6858000"/>
              <a:gd name="connsiteX57-14427" fmla="*/ 5482045 w 6128435"/>
              <a:gd name="connsiteY57-14428" fmla="*/ 2984371 h 6858000"/>
              <a:gd name="connsiteX58-14429" fmla="*/ 5482415 w 6128435"/>
              <a:gd name="connsiteY58-14430" fmla="*/ 3004079 h 6858000"/>
              <a:gd name="connsiteX59-14431" fmla="*/ 5483865 w 6128435"/>
              <a:gd name="connsiteY59-14432" fmla="*/ 3005467 h 6858000"/>
              <a:gd name="connsiteX60-14433" fmla="*/ 5482236 w 6128435"/>
              <a:gd name="connsiteY60-14434" fmla="*/ 3019791 h 6858000"/>
              <a:gd name="connsiteX61-14435" fmla="*/ 5481505 w 6128435"/>
              <a:gd name="connsiteY61-14436" fmla="*/ 3095286 h 6858000"/>
              <a:gd name="connsiteX62-14437" fmla="*/ 5477595 w 6128435"/>
              <a:gd name="connsiteY62-14438" fmla="*/ 3250534 h 6858000"/>
              <a:gd name="connsiteX63-14439" fmla="*/ 5532836 w 6128435"/>
              <a:gd name="connsiteY63-14440" fmla="*/ 3353840 h 6858000"/>
              <a:gd name="connsiteX64-14441" fmla="*/ 5561229 w 6128435"/>
              <a:gd name="connsiteY64-14442" fmla="*/ 3395784 h 6858000"/>
              <a:gd name="connsiteX65-14443" fmla="*/ 5589758 w 6128435"/>
              <a:gd name="connsiteY65-14444" fmla="*/ 3506453 h 6858000"/>
              <a:gd name="connsiteX66-14445" fmla="*/ 5596144 w 6128435"/>
              <a:gd name="connsiteY66-14446" fmla="*/ 3534624 h 6858000"/>
              <a:gd name="connsiteX67-14447" fmla="*/ 5597750 w 6128435"/>
              <a:gd name="connsiteY67-14448" fmla="*/ 3534129 h 6858000"/>
              <a:gd name="connsiteX68-14449" fmla="*/ 5599700 w 6128435"/>
              <a:gd name="connsiteY68-14450" fmla="*/ 3547221 h 6858000"/>
              <a:gd name="connsiteX69-14451" fmla="*/ 5615031 w 6128435"/>
              <a:gd name="connsiteY69-14452" fmla="*/ 3557482 h 6858000"/>
              <a:gd name="connsiteX70-14453" fmla="*/ 5618377 w 6128435"/>
              <a:gd name="connsiteY70-14454" fmla="*/ 3588431 h 6858000"/>
              <a:gd name="connsiteX71-14455" fmla="*/ 5612155 w 6128435"/>
              <a:gd name="connsiteY71-14456" fmla="*/ 3589869 h 6858000"/>
              <a:gd name="connsiteX72-14457" fmla="*/ 5620843 w 6128435"/>
              <a:gd name="connsiteY72-14458" fmla="*/ 3606745 h 6858000"/>
              <a:gd name="connsiteX73-14459" fmla="*/ 5655472 w 6128435"/>
              <a:gd name="connsiteY73-14460" fmla="*/ 3678877 h 6858000"/>
              <a:gd name="connsiteX74-14461" fmla="*/ 5680448 w 6128435"/>
              <a:gd name="connsiteY74-14462" fmla="*/ 3717760 h 6858000"/>
              <a:gd name="connsiteX75-14463" fmla="*/ 5683015 w 6128435"/>
              <a:gd name="connsiteY75-14464" fmla="*/ 3762025 h 6858000"/>
              <a:gd name="connsiteX76-14465" fmla="*/ 5696643 w 6128435"/>
              <a:gd name="connsiteY76-14466" fmla="*/ 3773888 h 6858000"/>
              <a:gd name="connsiteX77-14467" fmla="*/ 5699203 w 6128435"/>
              <a:gd name="connsiteY77-14468" fmla="*/ 3775823 h 6858000"/>
              <a:gd name="connsiteX78-14469" fmla="*/ 5704824 w 6128435"/>
              <a:gd name="connsiteY78-14470" fmla="*/ 3785966 h 6858000"/>
              <a:gd name="connsiteX79-14471" fmla="*/ 5712204 w 6128435"/>
              <a:gd name="connsiteY79-14472" fmla="*/ 3785830 h 6858000"/>
              <a:gd name="connsiteX80-14473" fmla="*/ 5724816 w 6128435"/>
              <a:gd name="connsiteY80-14474" fmla="*/ 3798949 h 6858000"/>
              <a:gd name="connsiteX81-14475" fmla="*/ 5733539 w 6128435"/>
              <a:gd name="connsiteY81-14476" fmla="*/ 3818457 h 6858000"/>
              <a:gd name="connsiteX82-14477" fmla="*/ 5768491 w 6128435"/>
              <a:gd name="connsiteY82-14478" fmla="*/ 3914399 h 6858000"/>
              <a:gd name="connsiteX83-14479" fmla="*/ 5793123 w 6128435"/>
              <a:gd name="connsiteY83-14480" fmla="*/ 3969952 h 6858000"/>
              <a:gd name="connsiteX84-14481" fmla="*/ 5808321 w 6128435"/>
              <a:gd name="connsiteY84-14482" fmla="*/ 3988153 h 6858000"/>
              <a:gd name="connsiteX85-14483" fmla="*/ 5825621 w 6128435"/>
              <a:gd name="connsiteY85-14484" fmla="*/ 4015525 h 6858000"/>
              <a:gd name="connsiteX86-14485" fmla="*/ 5860672 w 6128435"/>
              <a:gd name="connsiteY86-14486" fmla="*/ 4061579 h 6858000"/>
              <a:gd name="connsiteX87-14487" fmla="*/ 5872173 w 6128435"/>
              <a:gd name="connsiteY87-14488" fmla="*/ 4088497 h 6858000"/>
              <a:gd name="connsiteX88-14489" fmla="*/ 5883705 w 6128435"/>
              <a:gd name="connsiteY88-14490" fmla="*/ 4101899 h 6858000"/>
              <a:gd name="connsiteX89-14491" fmla="*/ 5885314 w 6128435"/>
              <a:gd name="connsiteY89-14492" fmla="*/ 4108387 h 6858000"/>
              <a:gd name="connsiteX90-14493" fmla="*/ 5894095 w 6128435"/>
              <a:gd name="connsiteY90-14494" fmla="*/ 4128857 h 6858000"/>
              <a:gd name="connsiteX91-14495" fmla="*/ 5898339 w 6128435"/>
              <a:gd name="connsiteY91-14496" fmla="*/ 4140800 h 6858000"/>
              <a:gd name="connsiteX92-14497" fmla="*/ 5899734 w 6128435"/>
              <a:gd name="connsiteY92-14498" fmla="*/ 4145632 h 6858000"/>
              <a:gd name="connsiteX93-14499" fmla="*/ 5903513 w 6128435"/>
              <a:gd name="connsiteY93-14500" fmla="*/ 4187661 h 6858000"/>
              <a:gd name="connsiteX94-14501" fmla="*/ 5917114 w 6128435"/>
              <a:gd name="connsiteY94-14502" fmla="*/ 4213096 h 6858000"/>
              <a:gd name="connsiteX95-14503" fmla="*/ 5921153 w 6128435"/>
              <a:gd name="connsiteY95-14504" fmla="*/ 4236222 h 6858000"/>
              <a:gd name="connsiteX96-14505" fmla="*/ 5924233 w 6128435"/>
              <a:gd name="connsiteY96-14506" fmla="*/ 4242060 h 6858000"/>
              <a:gd name="connsiteX97-14507" fmla="*/ 5928910 w 6128435"/>
              <a:gd name="connsiteY97-14508" fmla="*/ 4300973 h 6858000"/>
              <a:gd name="connsiteX98-14509" fmla="*/ 5939320 w 6128435"/>
              <a:gd name="connsiteY98-14510" fmla="*/ 4340435 h 6858000"/>
              <a:gd name="connsiteX99-14511" fmla="*/ 5946705 w 6128435"/>
              <a:gd name="connsiteY99-14512" fmla="*/ 4428051 h 6858000"/>
              <a:gd name="connsiteX100-14513" fmla="*/ 5949261 w 6128435"/>
              <a:gd name="connsiteY100-14514" fmla="*/ 4449185 h 6858000"/>
              <a:gd name="connsiteX101-14515" fmla="*/ 5957504 w 6128435"/>
              <a:gd name="connsiteY101-14516" fmla="*/ 4465911 h 6858000"/>
              <a:gd name="connsiteX102-14517" fmla="*/ 5964689 w 6128435"/>
              <a:gd name="connsiteY102-14518" fmla="*/ 4468532 h 6858000"/>
              <a:gd name="connsiteX103-14519" fmla="*/ 5967062 w 6128435"/>
              <a:gd name="connsiteY103-14520" fmla="*/ 4479923 h 6858000"/>
              <a:gd name="connsiteX104-14521" fmla="*/ 5968960 w 6128435"/>
              <a:gd name="connsiteY104-14522" fmla="*/ 4482655 h 6858000"/>
              <a:gd name="connsiteX105-14523" fmla="*/ 5978567 w 6128435"/>
              <a:gd name="connsiteY105-14524" fmla="*/ 4498605 h 6858000"/>
              <a:gd name="connsiteX106-14525" fmla="*/ 5980106 w 6128435"/>
              <a:gd name="connsiteY106-14526" fmla="*/ 4585087 h 6858000"/>
              <a:gd name="connsiteX107-14527" fmla="*/ 5998138 w 6128435"/>
              <a:gd name="connsiteY107-14528" fmla="*/ 4697518 h 6858000"/>
              <a:gd name="connsiteX108-14529" fmla="*/ 6013516 w 6128435"/>
              <a:gd name="connsiteY108-14530" fmla="*/ 4786619 h 6858000"/>
              <a:gd name="connsiteX109-14531" fmla="*/ 6025404 w 6128435"/>
              <a:gd name="connsiteY109-14532" fmla="*/ 4858148 h 6858000"/>
              <a:gd name="connsiteX110-14533" fmla="*/ 6007749 w 6128435"/>
              <a:gd name="connsiteY110-14534" fmla="*/ 4964715 h 6858000"/>
              <a:gd name="connsiteX111-14535" fmla="*/ 6005269 w 6128435"/>
              <a:gd name="connsiteY111-14536" fmla="*/ 5150567 h 6858000"/>
              <a:gd name="connsiteX112-14537" fmla="*/ 6001127 w 6128435"/>
              <a:gd name="connsiteY112-14538" fmla="*/ 5164609 h 6858000"/>
              <a:gd name="connsiteX113-14539" fmla="*/ 5996647 w 6128435"/>
              <a:gd name="connsiteY113-14540" fmla="*/ 5185640 h 6858000"/>
              <a:gd name="connsiteX114-14541" fmla="*/ 5998514 w 6128435"/>
              <a:gd name="connsiteY114-14542" fmla="*/ 5189673 h 6858000"/>
              <a:gd name="connsiteX115-14543" fmla="*/ 5995970 w 6128435"/>
              <a:gd name="connsiteY115-14544" fmla="*/ 5221547 h 6858000"/>
              <a:gd name="connsiteX116-14545" fmla="*/ 5997218 w 6128435"/>
              <a:gd name="connsiteY116-14546" fmla="*/ 5222031 h 6858000"/>
              <a:gd name="connsiteX117-14547" fmla="*/ 6002116 w 6128435"/>
              <a:gd name="connsiteY117-14548" fmla="*/ 5231223 h 6858000"/>
              <a:gd name="connsiteX118-14549" fmla="*/ 6008541 w 6128435"/>
              <a:gd name="connsiteY118-14550" fmla="*/ 5248680 h 6858000"/>
              <a:gd name="connsiteX119-14551" fmla="*/ 6039260 w 6128435"/>
              <a:gd name="connsiteY119-14552" fmla="*/ 5289518 h 6858000"/>
              <a:gd name="connsiteX120-14553" fmla="*/ 6036748 w 6128435"/>
              <a:gd name="connsiteY120-14554" fmla="*/ 5322752 h 6858000"/>
              <a:gd name="connsiteX121-14555" fmla="*/ 6036943 w 6128435"/>
              <a:gd name="connsiteY121-14556" fmla="*/ 5329480 h 6858000"/>
              <a:gd name="connsiteX122-14557" fmla="*/ 6037236 w 6128435"/>
              <a:gd name="connsiteY122-14558" fmla="*/ 5329634 h 6858000"/>
              <a:gd name="connsiteX123-14559" fmla="*/ 6038019 w 6128435"/>
              <a:gd name="connsiteY123-14560" fmla="*/ 5336764 h 6858000"/>
              <a:gd name="connsiteX124-14561" fmla="*/ 6037298 w 6128435"/>
              <a:gd name="connsiteY124-14562" fmla="*/ 5341753 h 6858000"/>
              <a:gd name="connsiteX125-14563" fmla="*/ 6037677 w 6128435"/>
              <a:gd name="connsiteY125-14564" fmla="*/ 5354807 h 6858000"/>
              <a:gd name="connsiteX126-14565" fmla="*/ 6039728 w 6128435"/>
              <a:gd name="connsiteY126-14566" fmla="*/ 5359416 h 6858000"/>
              <a:gd name="connsiteX127-14567" fmla="*/ 6043311 w 6128435"/>
              <a:gd name="connsiteY127-14568" fmla="*/ 5361407 h 6858000"/>
              <a:gd name="connsiteX128-14569" fmla="*/ 6042954 w 6128435"/>
              <a:gd name="connsiteY128-14570" fmla="*/ 5362576 h 6858000"/>
              <a:gd name="connsiteX129-14571" fmla="*/ 6053435 w 6128435"/>
              <a:gd name="connsiteY129-14572" fmla="*/ 5387547 h 6858000"/>
              <a:gd name="connsiteX130-14573" fmla="*/ 6065933 w 6128435"/>
              <a:gd name="connsiteY130-14574" fmla="*/ 5443002 h 6858000"/>
              <a:gd name="connsiteX131-14575" fmla="*/ 6068640 w 6128435"/>
              <a:gd name="connsiteY131-14576" fmla="*/ 5474503 h 6858000"/>
              <a:gd name="connsiteX132-14577" fmla="*/ 6080922 w 6128435"/>
              <a:gd name="connsiteY132-14578" fmla="*/ 5561070 h 6858000"/>
              <a:gd name="connsiteX133-14579" fmla="*/ 6096949 w 6128435"/>
              <a:gd name="connsiteY133-14580" fmla="*/ 5648179 h 6858000"/>
              <a:gd name="connsiteX134-14581" fmla="*/ 6125703 w 6128435"/>
              <a:gd name="connsiteY134-14582" fmla="*/ 5692894 h 6858000"/>
              <a:gd name="connsiteX135-14583" fmla="*/ 6126670 w 6128435"/>
              <a:gd name="connsiteY135-14584" fmla="*/ 5697882 h 6858000"/>
              <a:gd name="connsiteX136-14585" fmla="*/ 6124061 w 6128435"/>
              <a:gd name="connsiteY136-14586" fmla="*/ 5710294 h 6858000"/>
              <a:gd name="connsiteX137-14587" fmla="*/ 6122213 w 6128435"/>
              <a:gd name="connsiteY137-14588" fmla="*/ 5714762 h 6858000"/>
              <a:gd name="connsiteX138-14589" fmla="*/ 6121353 w 6128435"/>
              <a:gd name="connsiteY138-14590" fmla="*/ 5721725 h 6858000"/>
              <a:gd name="connsiteX139-14591" fmla="*/ 6121607 w 6128435"/>
              <a:gd name="connsiteY139-14592" fmla="*/ 5721959 h 6858000"/>
              <a:gd name="connsiteX140-14593" fmla="*/ 6120262 w 6128435"/>
              <a:gd name="connsiteY140-14594" fmla="*/ 5728358 h 6858000"/>
              <a:gd name="connsiteX141-14595" fmla="*/ 6110194 w 6128435"/>
              <a:gd name="connsiteY141-14596" fmla="*/ 5758853 h 6858000"/>
              <a:gd name="connsiteX142-14597" fmla="*/ 6127519 w 6128435"/>
              <a:gd name="connsiteY142-14598" fmla="*/ 5865775 h 6858000"/>
              <a:gd name="connsiteX143-14599" fmla="*/ 6128435 w 6128435"/>
              <a:gd name="connsiteY143-14600" fmla="*/ 5870164 h 6858000"/>
              <a:gd name="connsiteX144-14601" fmla="*/ 6119217 w 6128435"/>
              <a:gd name="connsiteY144-14602" fmla="*/ 5888542 h 6858000"/>
              <a:gd name="connsiteX145-14603" fmla="*/ 6115966 w 6128435"/>
              <a:gd name="connsiteY145-14604" fmla="*/ 5898387 h 6858000"/>
              <a:gd name="connsiteX146-14605" fmla="*/ 6111924 w 6128435"/>
              <a:gd name="connsiteY146-14606" fmla="*/ 5900444 h 6858000"/>
              <a:gd name="connsiteX147-14607" fmla="*/ 6108716 w 6128435"/>
              <a:gd name="connsiteY147-14608" fmla="*/ 5915345 h 6858000"/>
              <a:gd name="connsiteX148-14609" fmla="*/ 6109524 w 6128435"/>
              <a:gd name="connsiteY148-14610" fmla="*/ 5917328 h 6858000"/>
              <a:gd name="connsiteX149-14611" fmla="*/ 6102493 w 6128435"/>
              <a:gd name="connsiteY149-14612" fmla="*/ 5928602 h 6858000"/>
              <a:gd name="connsiteX150-14613" fmla="*/ 6056863 w 6128435"/>
              <a:gd name="connsiteY150-14614" fmla="*/ 6000643 h 6858000"/>
              <a:gd name="connsiteX151-14615" fmla="*/ 6045436 w 6128435"/>
              <a:gd name="connsiteY151-14616" fmla="*/ 6124480 h 6858000"/>
              <a:gd name="connsiteX152-14617" fmla="*/ 6030489 w 6128435"/>
              <a:gd name="connsiteY152-14618" fmla="*/ 6317666 h 6858000"/>
              <a:gd name="connsiteX153-14619" fmla="*/ 6007492 w 6128435"/>
              <a:gd name="connsiteY153-14620" fmla="*/ 6440818 h 6858000"/>
              <a:gd name="connsiteX154-14621" fmla="*/ 6009467 w 6128435"/>
              <a:gd name="connsiteY154-14622" fmla="*/ 6487076 h 6858000"/>
              <a:gd name="connsiteX155-14623" fmla="*/ 5995064 w 6128435"/>
              <a:gd name="connsiteY155-14624" fmla="*/ 6540791 h 6858000"/>
              <a:gd name="connsiteX156-14625" fmla="*/ 5996309 w 6128435"/>
              <a:gd name="connsiteY156-14626" fmla="*/ 6543961 h 6858000"/>
              <a:gd name="connsiteX157-14627" fmla="*/ 5996048 w 6128435"/>
              <a:gd name="connsiteY157-14628" fmla="*/ 6555444 h 6858000"/>
              <a:gd name="connsiteX158-14629" fmla="*/ 6002524 w 6128435"/>
              <a:gd name="connsiteY158-14630" fmla="*/ 6560188 h 6858000"/>
              <a:gd name="connsiteX159-14631" fmla="*/ 6006823 w 6128435"/>
              <a:gd name="connsiteY159-14632" fmla="*/ 6578546 h 6858000"/>
              <a:gd name="connsiteX160-14633" fmla="*/ 6004510 w 6128435"/>
              <a:gd name="connsiteY160-14634" fmla="*/ 6599256 h 6858000"/>
              <a:gd name="connsiteX161-14635" fmla="*/ 5986207 w 6128435"/>
              <a:gd name="connsiteY161-14636" fmla="*/ 6695855 h 6858000"/>
              <a:gd name="connsiteX162-14637" fmla="*/ 5979428 w 6128435"/>
              <a:gd name="connsiteY162-14638" fmla="*/ 6754678 h 6858000"/>
              <a:gd name="connsiteX163-14639" fmla="*/ 5983398 w 6128435"/>
              <a:gd name="connsiteY163-14640" fmla="*/ 6778641 h 6858000"/>
              <a:gd name="connsiteX164-14641" fmla="*/ 5984543 w 6128435"/>
              <a:gd name="connsiteY164-14642" fmla="*/ 6811016 h 6858000"/>
              <a:gd name="connsiteX165-14643" fmla="*/ 5981802 w 6128435"/>
              <a:gd name="connsiteY165-14644" fmla="*/ 6838578 h 6858000"/>
              <a:gd name="connsiteX166-14645" fmla="*/ 5979671 w 6128435"/>
              <a:gd name="connsiteY166-14646" fmla="*/ 6858000 h 6858000"/>
              <a:gd name="connsiteX167-14647" fmla="*/ 0 w 6128435"/>
              <a:gd name="connsiteY167-14648" fmla="*/ 6858000 h 6858000"/>
              <a:gd name="connsiteX168-14649" fmla="*/ 0 w 6128435"/>
              <a:gd name="connsiteY168-14650" fmla="*/ 0 h 6858000"/>
              <a:gd name="connsiteX0-14651" fmla="*/ 0 w 6128435"/>
              <a:gd name="connsiteY0-14652" fmla="*/ 0 h 6858000"/>
              <a:gd name="connsiteX1-14653" fmla="*/ 4965888 w 6128435"/>
              <a:gd name="connsiteY1-14654" fmla="*/ 0 h 6858000"/>
              <a:gd name="connsiteX2-14655" fmla="*/ 4967767 w 6128435"/>
              <a:gd name="connsiteY2-14656" fmla="*/ 7930 h 6858000"/>
              <a:gd name="connsiteX3-14657" fmla="*/ 4979444 w 6128435"/>
              <a:gd name="connsiteY3-14658" fmla="*/ 43921 h 6858000"/>
              <a:gd name="connsiteX4-14659" fmla="*/ 5021173 w 6128435"/>
              <a:gd name="connsiteY4-14660" fmla="*/ 123738 h 6858000"/>
              <a:gd name="connsiteX5-14661" fmla="*/ 5075458 w 6128435"/>
              <a:gd name="connsiteY5-14662" fmla="*/ 264355 h 6858000"/>
              <a:gd name="connsiteX6-14663" fmla="*/ 5081175 w 6128435"/>
              <a:gd name="connsiteY6-14664" fmla="*/ 277448 h 6858000"/>
              <a:gd name="connsiteX7-14665" fmla="*/ 5097011 w 6128435"/>
              <a:gd name="connsiteY7-14666" fmla="*/ 355616 h 6858000"/>
              <a:gd name="connsiteX8-14667" fmla="*/ 5130982 w 6128435"/>
              <a:gd name="connsiteY8-14668" fmla="*/ 412030 h 6858000"/>
              <a:gd name="connsiteX9-14669" fmla="*/ 5153000 w 6128435"/>
              <a:gd name="connsiteY9-14670" fmla="*/ 507134 h 6858000"/>
              <a:gd name="connsiteX10-14671" fmla="*/ 5171282 w 6128435"/>
              <a:gd name="connsiteY10-14672" fmla="*/ 602071 h 6858000"/>
              <a:gd name="connsiteX11-14673" fmla="*/ 5176196 w 6128435"/>
              <a:gd name="connsiteY11-14674" fmla="*/ 636822 h 6858000"/>
              <a:gd name="connsiteX12-14675" fmla="*/ 5201957 w 6128435"/>
              <a:gd name="connsiteY12-14676" fmla="*/ 736835 h 6858000"/>
              <a:gd name="connsiteX13-14677" fmla="*/ 5189051 w 6128435"/>
              <a:gd name="connsiteY13-14678" fmla="*/ 782518 h 6858000"/>
              <a:gd name="connsiteX14-14679" fmla="*/ 5210428 w 6128435"/>
              <a:gd name="connsiteY14-14680" fmla="*/ 815772 h 6858000"/>
              <a:gd name="connsiteX15-14681" fmla="*/ 5221088 w 6128435"/>
              <a:gd name="connsiteY15-14682" fmla="*/ 860193 h 6858000"/>
              <a:gd name="connsiteX16-14683" fmla="*/ 5227653 w 6128435"/>
              <a:gd name="connsiteY16-14684" fmla="*/ 886709 h 6858000"/>
              <a:gd name="connsiteX17-14685" fmla="*/ 5230806 w 6128435"/>
              <a:gd name="connsiteY17-14686" fmla="*/ 961354 h 6858000"/>
              <a:gd name="connsiteX18-14687" fmla="*/ 5201018 w 6128435"/>
              <a:gd name="connsiteY18-14688" fmla="*/ 1095027 h 6858000"/>
              <a:gd name="connsiteX19-14689" fmla="*/ 5202153 w 6128435"/>
              <a:gd name="connsiteY19-14690" fmla="*/ 1133224 h 6858000"/>
              <a:gd name="connsiteX20-14691" fmla="*/ 5207370 w 6128435"/>
              <a:gd name="connsiteY20-14692" fmla="*/ 1138097 h 6858000"/>
              <a:gd name="connsiteX21-14693" fmla="*/ 5189234 w 6128435"/>
              <a:gd name="connsiteY21-14694" fmla="*/ 1193495 h 6858000"/>
              <a:gd name="connsiteX22-14695" fmla="*/ 5202769 w 6128435"/>
              <a:gd name="connsiteY22-14696" fmla="*/ 1269450 h 6858000"/>
              <a:gd name="connsiteX23-14697" fmla="*/ 5225968 w 6128435"/>
              <a:gd name="connsiteY23-14698" fmla="*/ 1357994 h 6858000"/>
              <a:gd name="connsiteX24-14699" fmla="*/ 5233819 w 6128435"/>
              <a:gd name="connsiteY24-14700" fmla="*/ 1380922 h 6858000"/>
              <a:gd name="connsiteX25-14701" fmla="*/ 5237226 w 6128435"/>
              <a:gd name="connsiteY25-14702" fmla="*/ 1441327 h 6858000"/>
              <a:gd name="connsiteX26-14703" fmla="*/ 5244434 w 6128435"/>
              <a:gd name="connsiteY26-14704" fmla="*/ 1580810 h 6858000"/>
              <a:gd name="connsiteX27-14705" fmla="*/ 5251453 w 6128435"/>
              <a:gd name="connsiteY27-14706" fmla="*/ 1583934 h 6858000"/>
              <a:gd name="connsiteX28-14707" fmla="*/ 5253136 w 6128435"/>
              <a:gd name="connsiteY28-14708" fmla="*/ 1595457 h 6858000"/>
              <a:gd name="connsiteX29-14709" fmla="*/ 5254863 w 6128435"/>
              <a:gd name="connsiteY29-14710" fmla="*/ 1598311 h 6858000"/>
              <a:gd name="connsiteX30-14711" fmla="*/ 5263491 w 6128435"/>
              <a:gd name="connsiteY30-14712" fmla="*/ 1642938 h 6858000"/>
              <a:gd name="connsiteX31-14713" fmla="*/ 5261314 w 6128435"/>
              <a:gd name="connsiteY31-14714" fmla="*/ 1689177 h 6858000"/>
              <a:gd name="connsiteX32-14715" fmla="*/ 5259788 w 6128435"/>
              <a:gd name="connsiteY32-14716" fmla="*/ 1768516 h 6858000"/>
              <a:gd name="connsiteX33-14717" fmla="*/ 5255696 w 6128435"/>
              <a:gd name="connsiteY33-14718" fmla="*/ 1953770 h 6858000"/>
              <a:gd name="connsiteX34-14719" fmla="*/ 5252592 w 6128435"/>
              <a:gd name="connsiteY34-14720" fmla="*/ 2092210 h 6858000"/>
              <a:gd name="connsiteX35-14721" fmla="*/ 5264303 w 6128435"/>
              <a:gd name="connsiteY35-14722" fmla="*/ 2225157 h 6858000"/>
              <a:gd name="connsiteX36-14723" fmla="*/ 5254949 w 6128435"/>
              <a:gd name="connsiteY36-14724" fmla="*/ 2236160 h 6858000"/>
              <a:gd name="connsiteX37-14725" fmla="*/ 5250104 w 6128435"/>
              <a:gd name="connsiteY37-14726" fmla="*/ 2249166 h 6858000"/>
              <a:gd name="connsiteX38-14727" fmla="*/ 5251214 w 6128435"/>
              <a:gd name="connsiteY38-14728" fmla="*/ 2250944 h 6858000"/>
              <a:gd name="connsiteX39-14729" fmla="*/ 5250644 w 6128435"/>
              <a:gd name="connsiteY39-14730" fmla="*/ 2266619 h 6858000"/>
              <a:gd name="connsiteX40-14731" fmla="*/ 5247111 w 6128435"/>
              <a:gd name="connsiteY40-14732" fmla="*/ 2269679 h 6858000"/>
              <a:gd name="connsiteX41-14733" fmla="*/ 5279312 w 6128435"/>
              <a:gd name="connsiteY41-14734" fmla="*/ 2302757 h 6858000"/>
              <a:gd name="connsiteX42-14735" fmla="*/ 5293877 w 6128435"/>
              <a:gd name="connsiteY42-14736" fmla="*/ 2368649 h 6858000"/>
              <a:gd name="connsiteX43-14737" fmla="*/ 5311338 w 6128435"/>
              <a:gd name="connsiteY43-14738" fmla="*/ 2404034 h 6858000"/>
              <a:gd name="connsiteX44-14739" fmla="*/ 5338366 w 6128435"/>
              <a:gd name="connsiteY44-14740" fmla="*/ 2465052 h 6858000"/>
              <a:gd name="connsiteX45-14741" fmla="*/ 5371263 w 6128435"/>
              <a:gd name="connsiteY45-14742" fmla="*/ 2586413 h 6858000"/>
              <a:gd name="connsiteX46-14743" fmla="*/ 5407503 w 6128435"/>
              <a:gd name="connsiteY46-14744" fmla="*/ 2786290 h 6858000"/>
              <a:gd name="connsiteX47-14745" fmla="*/ 5407356 w 6128435"/>
              <a:gd name="connsiteY47-14746" fmla="*/ 2787545 h 6858000"/>
              <a:gd name="connsiteX48-14747" fmla="*/ 5411130 w 6128435"/>
              <a:gd name="connsiteY48-14748" fmla="*/ 2788640 h 6858000"/>
              <a:gd name="connsiteX49-14749" fmla="*/ 5416439 w 6128435"/>
              <a:gd name="connsiteY49-14750" fmla="*/ 2805666 h 6858000"/>
              <a:gd name="connsiteX50-14751" fmla="*/ 5416589 w 6128435"/>
              <a:gd name="connsiteY50-14752" fmla="*/ 2810822 h 6858000"/>
              <a:gd name="connsiteX51-14753" fmla="*/ 5418542 w 6128435"/>
              <a:gd name="connsiteY51-14754" fmla="*/ 2817745 h 6858000"/>
              <a:gd name="connsiteX52-14755" fmla="*/ 5418847 w 6128435"/>
              <a:gd name="connsiteY52-14756" fmla="*/ 2817825 h 6858000"/>
              <a:gd name="connsiteX53-14757" fmla="*/ 5457023 w 6128435"/>
              <a:gd name="connsiteY53-14758" fmla="*/ 2858292 h 6858000"/>
              <a:gd name="connsiteX54-14759" fmla="*/ 5479298 w 6128435"/>
              <a:gd name="connsiteY54-14760" fmla="*/ 2947791 h 6858000"/>
              <a:gd name="connsiteX55-14761" fmla="*/ 5481770 w 6128435"/>
              <a:gd name="connsiteY55-14762" fmla="*/ 2951352 h 6858000"/>
              <a:gd name="connsiteX56-14763" fmla="*/ 5482045 w 6128435"/>
              <a:gd name="connsiteY56-14764" fmla="*/ 2984371 h 6858000"/>
              <a:gd name="connsiteX57-14765" fmla="*/ 5482415 w 6128435"/>
              <a:gd name="connsiteY57-14766" fmla="*/ 3004079 h 6858000"/>
              <a:gd name="connsiteX58-14767" fmla="*/ 5483865 w 6128435"/>
              <a:gd name="connsiteY58-14768" fmla="*/ 3005467 h 6858000"/>
              <a:gd name="connsiteX59-14769" fmla="*/ 5482236 w 6128435"/>
              <a:gd name="connsiteY59-14770" fmla="*/ 3019791 h 6858000"/>
              <a:gd name="connsiteX60-14771" fmla="*/ 5481505 w 6128435"/>
              <a:gd name="connsiteY60-14772" fmla="*/ 3095286 h 6858000"/>
              <a:gd name="connsiteX61-14773" fmla="*/ 5477595 w 6128435"/>
              <a:gd name="connsiteY61-14774" fmla="*/ 3250534 h 6858000"/>
              <a:gd name="connsiteX62-14775" fmla="*/ 5532836 w 6128435"/>
              <a:gd name="connsiteY62-14776" fmla="*/ 3353840 h 6858000"/>
              <a:gd name="connsiteX63-14777" fmla="*/ 5561229 w 6128435"/>
              <a:gd name="connsiteY63-14778" fmla="*/ 3395784 h 6858000"/>
              <a:gd name="connsiteX64-14779" fmla="*/ 5589758 w 6128435"/>
              <a:gd name="connsiteY64-14780" fmla="*/ 3506453 h 6858000"/>
              <a:gd name="connsiteX65-14781" fmla="*/ 5596144 w 6128435"/>
              <a:gd name="connsiteY65-14782" fmla="*/ 3534624 h 6858000"/>
              <a:gd name="connsiteX66-14783" fmla="*/ 5597750 w 6128435"/>
              <a:gd name="connsiteY66-14784" fmla="*/ 3534129 h 6858000"/>
              <a:gd name="connsiteX67-14785" fmla="*/ 5599700 w 6128435"/>
              <a:gd name="connsiteY67-14786" fmla="*/ 3547221 h 6858000"/>
              <a:gd name="connsiteX68-14787" fmla="*/ 5615031 w 6128435"/>
              <a:gd name="connsiteY68-14788" fmla="*/ 3557482 h 6858000"/>
              <a:gd name="connsiteX69-14789" fmla="*/ 5618377 w 6128435"/>
              <a:gd name="connsiteY69-14790" fmla="*/ 3588431 h 6858000"/>
              <a:gd name="connsiteX70-14791" fmla="*/ 5612155 w 6128435"/>
              <a:gd name="connsiteY70-14792" fmla="*/ 3589869 h 6858000"/>
              <a:gd name="connsiteX71-14793" fmla="*/ 5620843 w 6128435"/>
              <a:gd name="connsiteY71-14794" fmla="*/ 3606745 h 6858000"/>
              <a:gd name="connsiteX72-14795" fmla="*/ 5655472 w 6128435"/>
              <a:gd name="connsiteY72-14796" fmla="*/ 3678877 h 6858000"/>
              <a:gd name="connsiteX73-14797" fmla="*/ 5680448 w 6128435"/>
              <a:gd name="connsiteY73-14798" fmla="*/ 3717760 h 6858000"/>
              <a:gd name="connsiteX74-14799" fmla="*/ 5683015 w 6128435"/>
              <a:gd name="connsiteY74-14800" fmla="*/ 3762025 h 6858000"/>
              <a:gd name="connsiteX75-14801" fmla="*/ 5696643 w 6128435"/>
              <a:gd name="connsiteY75-14802" fmla="*/ 3773888 h 6858000"/>
              <a:gd name="connsiteX76-14803" fmla="*/ 5699203 w 6128435"/>
              <a:gd name="connsiteY76-14804" fmla="*/ 3775823 h 6858000"/>
              <a:gd name="connsiteX77-14805" fmla="*/ 5704824 w 6128435"/>
              <a:gd name="connsiteY77-14806" fmla="*/ 3785966 h 6858000"/>
              <a:gd name="connsiteX78-14807" fmla="*/ 5712204 w 6128435"/>
              <a:gd name="connsiteY78-14808" fmla="*/ 3785830 h 6858000"/>
              <a:gd name="connsiteX79-14809" fmla="*/ 5724816 w 6128435"/>
              <a:gd name="connsiteY79-14810" fmla="*/ 3798949 h 6858000"/>
              <a:gd name="connsiteX80-14811" fmla="*/ 5733539 w 6128435"/>
              <a:gd name="connsiteY80-14812" fmla="*/ 3818457 h 6858000"/>
              <a:gd name="connsiteX81-14813" fmla="*/ 5768491 w 6128435"/>
              <a:gd name="connsiteY81-14814" fmla="*/ 3914399 h 6858000"/>
              <a:gd name="connsiteX82-14815" fmla="*/ 5793123 w 6128435"/>
              <a:gd name="connsiteY82-14816" fmla="*/ 3969952 h 6858000"/>
              <a:gd name="connsiteX83-14817" fmla="*/ 5808321 w 6128435"/>
              <a:gd name="connsiteY83-14818" fmla="*/ 3988153 h 6858000"/>
              <a:gd name="connsiteX84-14819" fmla="*/ 5825621 w 6128435"/>
              <a:gd name="connsiteY84-14820" fmla="*/ 4015525 h 6858000"/>
              <a:gd name="connsiteX85-14821" fmla="*/ 5860672 w 6128435"/>
              <a:gd name="connsiteY85-14822" fmla="*/ 4061579 h 6858000"/>
              <a:gd name="connsiteX86-14823" fmla="*/ 5872173 w 6128435"/>
              <a:gd name="connsiteY86-14824" fmla="*/ 4088497 h 6858000"/>
              <a:gd name="connsiteX87-14825" fmla="*/ 5883705 w 6128435"/>
              <a:gd name="connsiteY87-14826" fmla="*/ 4101899 h 6858000"/>
              <a:gd name="connsiteX88-14827" fmla="*/ 5885314 w 6128435"/>
              <a:gd name="connsiteY88-14828" fmla="*/ 4108387 h 6858000"/>
              <a:gd name="connsiteX89-14829" fmla="*/ 5894095 w 6128435"/>
              <a:gd name="connsiteY89-14830" fmla="*/ 4128857 h 6858000"/>
              <a:gd name="connsiteX90-14831" fmla="*/ 5898339 w 6128435"/>
              <a:gd name="connsiteY90-14832" fmla="*/ 4140800 h 6858000"/>
              <a:gd name="connsiteX91-14833" fmla="*/ 5899734 w 6128435"/>
              <a:gd name="connsiteY91-14834" fmla="*/ 4145632 h 6858000"/>
              <a:gd name="connsiteX92-14835" fmla="*/ 5903513 w 6128435"/>
              <a:gd name="connsiteY92-14836" fmla="*/ 4187661 h 6858000"/>
              <a:gd name="connsiteX93-14837" fmla="*/ 5917114 w 6128435"/>
              <a:gd name="connsiteY93-14838" fmla="*/ 4213096 h 6858000"/>
              <a:gd name="connsiteX94-14839" fmla="*/ 5921153 w 6128435"/>
              <a:gd name="connsiteY94-14840" fmla="*/ 4236222 h 6858000"/>
              <a:gd name="connsiteX95-14841" fmla="*/ 5924233 w 6128435"/>
              <a:gd name="connsiteY95-14842" fmla="*/ 4242060 h 6858000"/>
              <a:gd name="connsiteX96-14843" fmla="*/ 5928910 w 6128435"/>
              <a:gd name="connsiteY96-14844" fmla="*/ 4300973 h 6858000"/>
              <a:gd name="connsiteX97-14845" fmla="*/ 5939320 w 6128435"/>
              <a:gd name="connsiteY97-14846" fmla="*/ 4340435 h 6858000"/>
              <a:gd name="connsiteX98-14847" fmla="*/ 5946705 w 6128435"/>
              <a:gd name="connsiteY98-14848" fmla="*/ 4428051 h 6858000"/>
              <a:gd name="connsiteX99-14849" fmla="*/ 5949261 w 6128435"/>
              <a:gd name="connsiteY99-14850" fmla="*/ 4449185 h 6858000"/>
              <a:gd name="connsiteX100-14851" fmla="*/ 5957504 w 6128435"/>
              <a:gd name="connsiteY100-14852" fmla="*/ 4465911 h 6858000"/>
              <a:gd name="connsiteX101-14853" fmla="*/ 5964689 w 6128435"/>
              <a:gd name="connsiteY101-14854" fmla="*/ 4468532 h 6858000"/>
              <a:gd name="connsiteX102-14855" fmla="*/ 5967062 w 6128435"/>
              <a:gd name="connsiteY102-14856" fmla="*/ 4479923 h 6858000"/>
              <a:gd name="connsiteX103-14857" fmla="*/ 5968960 w 6128435"/>
              <a:gd name="connsiteY103-14858" fmla="*/ 4482655 h 6858000"/>
              <a:gd name="connsiteX104-14859" fmla="*/ 5978567 w 6128435"/>
              <a:gd name="connsiteY104-14860" fmla="*/ 4498605 h 6858000"/>
              <a:gd name="connsiteX105-14861" fmla="*/ 5980106 w 6128435"/>
              <a:gd name="connsiteY105-14862" fmla="*/ 4585087 h 6858000"/>
              <a:gd name="connsiteX106-14863" fmla="*/ 5998138 w 6128435"/>
              <a:gd name="connsiteY106-14864" fmla="*/ 4697518 h 6858000"/>
              <a:gd name="connsiteX107-14865" fmla="*/ 6013516 w 6128435"/>
              <a:gd name="connsiteY107-14866" fmla="*/ 4786619 h 6858000"/>
              <a:gd name="connsiteX108-14867" fmla="*/ 6025404 w 6128435"/>
              <a:gd name="connsiteY108-14868" fmla="*/ 4858148 h 6858000"/>
              <a:gd name="connsiteX109-14869" fmla="*/ 6007749 w 6128435"/>
              <a:gd name="connsiteY109-14870" fmla="*/ 4964715 h 6858000"/>
              <a:gd name="connsiteX110-14871" fmla="*/ 6005269 w 6128435"/>
              <a:gd name="connsiteY110-14872" fmla="*/ 5150567 h 6858000"/>
              <a:gd name="connsiteX111-14873" fmla="*/ 6001127 w 6128435"/>
              <a:gd name="connsiteY111-14874" fmla="*/ 5164609 h 6858000"/>
              <a:gd name="connsiteX112-14875" fmla="*/ 5996647 w 6128435"/>
              <a:gd name="connsiteY112-14876" fmla="*/ 5185640 h 6858000"/>
              <a:gd name="connsiteX113-14877" fmla="*/ 5998514 w 6128435"/>
              <a:gd name="connsiteY113-14878" fmla="*/ 5189673 h 6858000"/>
              <a:gd name="connsiteX114-14879" fmla="*/ 5995970 w 6128435"/>
              <a:gd name="connsiteY114-14880" fmla="*/ 5221547 h 6858000"/>
              <a:gd name="connsiteX115-14881" fmla="*/ 5997218 w 6128435"/>
              <a:gd name="connsiteY115-14882" fmla="*/ 5222031 h 6858000"/>
              <a:gd name="connsiteX116-14883" fmla="*/ 6002116 w 6128435"/>
              <a:gd name="connsiteY116-14884" fmla="*/ 5231223 h 6858000"/>
              <a:gd name="connsiteX117-14885" fmla="*/ 6008541 w 6128435"/>
              <a:gd name="connsiteY117-14886" fmla="*/ 5248680 h 6858000"/>
              <a:gd name="connsiteX118-14887" fmla="*/ 6039260 w 6128435"/>
              <a:gd name="connsiteY118-14888" fmla="*/ 5289518 h 6858000"/>
              <a:gd name="connsiteX119-14889" fmla="*/ 6036748 w 6128435"/>
              <a:gd name="connsiteY119-14890" fmla="*/ 5322752 h 6858000"/>
              <a:gd name="connsiteX120-14891" fmla="*/ 6036943 w 6128435"/>
              <a:gd name="connsiteY120-14892" fmla="*/ 5329480 h 6858000"/>
              <a:gd name="connsiteX121-14893" fmla="*/ 6037236 w 6128435"/>
              <a:gd name="connsiteY121-14894" fmla="*/ 5329634 h 6858000"/>
              <a:gd name="connsiteX122-14895" fmla="*/ 6038019 w 6128435"/>
              <a:gd name="connsiteY122-14896" fmla="*/ 5336764 h 6858000"/>
              <a:gd name="connsiteX123-14897" fmla="*/ 6037298 w 6128435"/>
              <a:gd name="connsiteY123-14898" fmla="*/ 5341753 h 6858000"/>
              <a:gd name="connsiteX124-14899" fmla="*/ 6037677 w 6128435"/>
              <a:gd name="connsiteY124-14900" fmla="*/ 5354807 h 6858000"/>
              <a:gd name="connsiteX125-14901" fmla="*/ 6039728 w 6128435"/>
              <a:gd name="connsiteY125-14902" fmla="*/ 5359416 h 6858000"/>
              <a:gd name="connsiteX126-14903" fmla="*/ 6043311 w 6128435"/>
              <a:gd name="connsiteY126-14904" fmla="*/ 5361407 h 6858000"/>
              <a:gd name="connsiteX127-14905" fmla="*/ 6042954 w 6128435"/>
              <a:gd name="connsiteY127-14906" fmla="*/ 5362576 h 6858000"/>
              <a:gd name="connsiteX128-14907" fmla="*/ 6053435 w 6128435"/>
              <a:gd name="connsiteY128-14908" fmla="*/ 5387547 h 6858000"/>
              <a:gd name="connsiteX129-14909" fmla="*/ 6065933 w 6128435"/>
              <a:gd name="connsiteY129-14910" fmla="*/ 5443002 h 6858000"/>
              <a:gd name="connsiteX130-14911" fmla="*/ 6068640 w 6128435"/>
              <a:gd name="connsiteY130-14912" fmla="*/ 5474503 h 6858000"/>
              <a:gd name="connsiteX131-14913" fmla="*/ 6080922 w 6128435"/>
              <a:gd name="connsiteY131-14914" fmla="*/ 5561070 h 6858000"/>
              <a:gd name="connsiteX132-14915" fmla="*/ 6096949 w 6128435"/>
              <a:gd name="connsiteY132-14916" fmla="*/ 5648179 h 6858000"/>
              <a:gd name="connsiteX133-14917" fmla="*/ 6125703 w 6128435"/>
              <a:gd name="connsiteY133-14918" fmla="*/ 5692894 h 6858000"/>
              <a:gd name="connsiteX134-14919" fmla="*/ 6126670 w 6128435"/>
              <a:gd name="connsiteY134-14920" fmla="*/ 5697882 h 6858000"/>
              <a:gd name="connsiteX135-14921" fmla="*/ 6124061 w 6128435"/>
              <a:gd name="connsiteY135-14922" fmla="*/ 5710294 h 6858000"/>
              <a:gd name="connsiteX136-14923" fmla="*/ 6122213 w 6128435"/>
              <a:gd name="connsiteY136-14924" fmla="*/ 5714762 h 6858000"/>
              <a:gd name="connsiteX137-14925" fmla="*/ 6121353 w 6128435"/>
              <a:gd name="connsiteY137-14926" fmla="*/ 5721725 h 6858000"/>
              <a:gd name="connsiteX138-14927" fmla="*/ 6121607 w 6128435"/>
              <a:gd name="connsiteY138-14928" fmla="*/ 5721959 h 6858000"/>
              <a:gd name="connsiteX139-14929" fmla="*/ 6120262 w 6128435"/>
              <a:gd name="connsiteY139-14930" fmla="*/ 5728358 h 6858000"/>
              <a:gd name="connsiteX140-14931" fmla="*/ 6110194 w 6128435"/>
              <a:gd name="connsiteY140-14932" fmla="*/ 5758853 h 6858000"/>
              <a:gd name="connsiteX141-14933" fmla="*/ 6127519 w 6128435"/>
              <a:gd name="connsiteY141-14934" fmla="*/ 5865775 h 6858000"/>
              <a:gd name="connsiteX142-14935" fmla="*/ 6128435 w 6128435"/>
              <a:gd name="connsiteY142-14936" fmla="*/ 5870164 h 6858000"/>
              <a:gd name="connsiteX143-14937" fmla="*/ 6119217 w 6128435"/>
              <a:gd name="connsiteY143-14938" fmla="*/ 5888542 h 6858000"/>
              <a:gd name="connsiteX144-14939" fmla="*/ 6115966 w 6128435"/>
              <a:gd name="connsiteY144-14940" fmla="*/ 5898387 h 6858000"/>
              <a:gd name="connsiteX145-14941" fmla="*/ 6111924 w 6128435"/>
              <a:gd name="connsiteY145-14942" fmla="*/ 5900444 h 6858000"/>
              <a:gd name="connsiteX146-14943" fmla="*/ 6108716 w 6128435"/>
              <a:gd name="connsiteY146-14944" fmla="*/ 5915345 h 6858000"/>
              <a:gd name="connsiteX147-14945" fmla="*/ 6109524 w 6128435"/>
              <a:gd name="connsiteY147-14946" fmla="*/ 5917328 h 6858000"/>
              <a:gd name="connsiteX148-14947" fmla="*/ 6102493 w 6128435"/>
              <a:gd name="connsiteY148-14948" fmla="*/ 5928602 h 6858000"/>
              <a:gd name="connsiteX149-14949" fmla="*/ 6056863 w 6128435"/>
              <a:gd name="connsiteY149-14950" fmla="*/ 6000643 h 6858000"/>
              <a:gd name="connsiteX150-14951" fmla="*/ 6045436 w 6128435"/>
              <a:gd name="connsiteY150-14952" fmla="*/ 6124480 h 6858000"/>
              <a:gd name="connsiteX151-14953" fmla="*/ 6030489 w 6128435"/>
              <a:gd name="connsiteY151-14954" fmla="*/ 6317666 h 6858000"/>
              <a:gd name="connsiteX152-14955" fmla="*/ 6007492 w 6128435"/>
              <a:gd name="connsiteY152-14956" fmla="*/ 6440818 h 6858000"/>
              <a:gd name="connsiteX153-14957" fmla="*/ 6009467 w 6128435"/>
              <a:gd name="connsiteY153-14958" fmla="*/ 6487076 h 6858000"/>
              <a:gd name="connsiteX154-14959" fmla="*/ 5995064 w 6128435"/>
              <a:gd name="connsiteY154-14960" fmla="*/ 6540791 h 6858000"/>
              <a:gd name="connsiteX155-14961" fmla="*/ 5996309 w 6128435"/>
              <a:gd name="connsiteY155-14962" fmla="*/ 6543961 h 6858000"/>
              <a:gd name="connsiteX156-14963" fmla="*/ 5996048 w 6128435"/>
              <a:gd name="connsiteY156-14964" fmla="*/ 6555444 h 6858000"/>
              <a:gd name="connsiteX157-14965" fmla="*/ 6002524 w 6128435"/>
              <a:gd name="connsiteY157-14966" fmla="*/ 6560188 h 6858000"/>
              <a:gd name="connsiteX158-14967" fmla="*/ 6006823 w 6128435"/>
              <a:gd name="connsiteY158-14968" fmla="*/ 6578546 h 6858000"/>
              <a:gd name="connsiteX159-14969" fmla="*/ 6004510 w 6128435"/>
              <a:gd name="connsiteY159-14970" fmla="*/ 6599256 h 6858000"/>
              <a:gd name="connsiteX160-14971" fmla="*/ 5986207 w 6128435"/>
              <a:gd name="connsiteY160-14972" fmla="*/ 6695855 h 6858000"/>
              <a:gd name="connsiteX161-14973" fmla="*/ 5979428 w 6128435"/>
              <a:gd name="connsiteY161-14974" fmla="*/ 6754678 h 6858000"/>
              <a:gd name="connsiteX162-14975" fmla="*/ 5983398 w 6128435"/>
              <a:gd name="connsiteY162-14976" fmla="*/ 6778641 h 6858000"/>
              <a:gd name="connsiteX163-14977" fmla="*/ 5984543 w 6128435"/>
              <a:gd name="connsiteY163-14978" fmla="*/ 6811016 h 6858000"/>
              <a:gd name="connsiteX164-14979" fmla="*/ 5981802 w 6128435"/>
              <a:gd name="connsiteY164-14980" fmla="*/ 6838578 h 6858000"/>
              <a:gd name="connsiteX165-14981" fmla="*/ 5979671 w 6128435"/>
              <a:gd name="connsiteY165-14982" fmla="*/ 6858000 h 6858000"/>
              <a:gd name="connsiteX166-14983" fmla="*/ 0 w 6128435"/>
              <a:gd name="connsiteY166-14984" fmla="*/ 6858000 h 6858000"/>
              <a:gd name="connsiteX167-14985" fmla="*/ 0 w 6128435"/>
              <a:gd name="connsiteY167-14986" fmla="*/ 0 h 6858000"/>
              <a:gd name="connsiteX0-14987" fmla="*/ 0 w 6128435"/>
              <a:gd name="connsiteY0-14988" fmla="*/ 0 h 6858000"/>
              <a:gd name="connsiteX1-14989" fmla="*/ 4965888 w 6128435"/>
              <a:gd name="connsiteY1-14990" fmla="*/ 0 h 6858000"/>
              <a:gd name="connsiteX2-14991" fmla="*/ 4967767 w 6128435"/>
              <a:gd name="connsiteY2-14992" fmla="*/ 7930 h 6858000"/>
              <a:gd name="connsiteX3-14993" fmla="*/ 4979444 w 6128435"/>
              <a:gd name="connsiteY3-14994" fmla="*/ 43921 h 6858000"/>
              <a:gd name="connsiteX4-14995" fmla="*/ 5021173 w 6128435"/>
              <a:gd name="connsiteY4-14996" fmla="*/ 123738 h 6858000"/>
              <a:gd name="connsiteX5-14997" fmla="*/ 5075458 w 6128435"/>
              <a:gd name="connsiteY5-14998" fmla="*/ 264355 h 6858000"/>
              <a:gd name="connsiteX6-14999" fmla="*/ 5081175 w 6128435"/>
              <a:gd name="connsiteY6-15000" fmla="*/ 277448 h 6858000"/>
              <a:gd name="connsiteX7-15001" fmla="*/ 5097011 w 6128435"/>
              <a:gd name="connsiteY7-15002" fmla="*/ 355616 h 6858000"/>
              <a:gd name="connsiteX8-15003" fmla="*/ 5130982 w 6128435"/>
              <a:gd name="connsiteY8-15004" fmla="*/ 412030 h 6858000"/>
              <a:gd name="connsiteX9-15005" fmla="*/ 5153000 w 6128435"/>
              <a:gd name="connsiteY9-15006" fmla="*/ 507134 h 6858000"/>
              <a:gd name="connsiteX10-15007" fmla="*/ 5171282 w 6128435"/>
              <a:gd name="connsiteY10-15008" fmla="*/ 602071 h 6858000"/>
              <a:gd name="connsiteX11-15009" fmla="*/ 5176196 w 6128435"/>
              <a:gd name="connsiteY11-15010" fmla="*/ 636822 h 6858000"/>
              <a:gd name="connsiteX12-15011" fmla="*/ 5189051 w 6128435"/>
              <a:gd name="connsiteY12-15012" fmla="*/ 782518 h 6858000"/>
              <a:gd name="connsiteX13-15013" fmla="*/ 5210428 w 6128435"/>
              <a:gd name="connsiteY13-15014" fmla="*/ 815772 h 6858000"/>
              <a:gd name="connsiteX14-15015" fmla="*/ 5221088 w 6128435"/>
              <a:gd name="connsiteY14-15016" fmla="*/ 860193 h 6858000"/>
              <a:gd name="connsiteX15-15017" fmla="*/ 5227653 w 6128435"/>
              <a:gd name="connsiteY15-15018" fmla="*/ 886709 h 6858000"/>
              <a:gd name="connsiteX16-15019" fmla="*/ 5230806 w 6128435"/>
              <a:gd name="connsiteY16-15020" fmla="*/ 961354 h 6858000"/>
              <a:gd name="connsiteX17-15021" fmla="*/ 5201018 w 6128435"/>
              <a:gd name="connsiteY17-15022" fmla="*/ 1095027 h 6858000"/>
              <a:gd name="connsiteX18-15023" fmla="*/ 5202153 w 6128435"/>
              <a:gd name="connsiteY18-15024" fmla="*/ 1133224 h 6858000"/>
              <a:gd name="connsiteX19-15025" fmla="*/ 5207370 w 6128435"/>
              <a:gd name="connsiteY19-15026" fmla="*/ 1138097 h 6858000"/>
              <a:gd name="connsiteX20-15027" fmla="*/ 5189234 w 6128435"/>
              <a:gd name="connsiteY20-15028" fmla="*/ 1193495 h 6858000"/>
              <a:gd name="connsiteX21-15029" fmla="*/ 5202769 w 6128435"/>
              <a:gd name="connsiteY21-15030" fmla="*/ 1269450 h 6858000"/>
              <a:gd name="connsiteX22-15031" fmla="*/ 5225968 w 6128435"/>
              <a:gd name="connsiteY22-15032" fmla="*/ 1357994 h 6858000"/>
              <a:gd name="connsiteX23-15033" fmla="*/ 5233819 w 6128435"/>
              <a:gd name="connsiteY23-15034" fmla="*/ 1380922 h 6858000"/>
              <a:gd name="connsiteX24-15035" fmla="*/ 5237226 w 6128435"/>
              <a:gd name="connsiteY24-15036" fmla="*/ 1441327 h 6858000"/>
              <a:gd name="connsiteX25-15037" fmla="*/ 5244434 w 6128435"/>
              <a:gd name="connsiteY25-15038" fmla="*/ 1580810 h 6858000"/>
              <a:gd name="connsiteX26-15039" fmla="*/ 5251453 w 6128435"/>
              <a:gd name="connsiteY26-15040" fmla="*/ 1583934 h 6858000"/>
              <a:gd name="connsiteX27-15041" fmla="*/ 5253136 w 6128435"/>
              <a:gd name="connsiteY27-15042" fmla="*/ 1595457 h 6858000"/>
              <a:gd name="connsiteX28-15043" fmla="*/ 5254863 w 6128435"/>
              <a:gd name="connsiteY28-15044" fmla="*/ 1598311 h 6858000"/>
              <a:gd name="connsiteX29-15045" fmla="*/ 5263491 w 6128435"/>
              <a:gd name="connsiteY29-15046" fmla="*/ 1642938 h 6858000"/>
              <a:gd name="connsiteX30-15047" fmla="*/ 5261314 w 6128435"/>
              <a:gd name="connsiteY30-15048" fmla="*/ 1689177 h 6858000"/>
              <a:gd name="connsiteX31-15049" fmla="*/ 5259788 w 6128435"/>
              <a:gd name="connsiteY31-15050" fmla="*/ 1768516 h 6858000"/>
              <a:gd name="connsiteX32-15051" fmla="*/ 5255696 w 6128435"/>
              <a:gd name="connsiteY32-15052" fmla="*/ 1953770 h 6858000"/>
              <a:gd name="connsiteX33-15053" fmla="*/ 5252592 w 6128435"/>
              <a:gd name="connsiteY33-15054" fmla="*/ 2092210 h 6858000"/>
              <a:gd name="connsiteX34-15055" fmla="*/ 5264303 w 6128435"/>
              <a:gd name="connsiteY34-15056" fmla="*/ 2225157 h 6858000"/>
              <a:gd name="connsiteX35-15057" fmla="*/ 5254949 w 6128435"/>
              <a:gd name="connsiteY35-15058" fmla="*/ 2236160 h 6858000"/>
              <a:gd name="connsiteX36-15059" fmla="*/ 5250104 w 6128435"/>
              <a:gd name="connsiteY36-15060" fmla="*/ 2249166 h 6858000"/>
              <a:gd name="connsiteX37-15061" fmla="*/ 5251214 w 6128435"/>
              <a:gd name="connsiteY37-15062" fmla="*/ 2250944 h 6858000"/>
              <a:gd name="connsiteX38-15063" fmla="*/ 5250644 w 6128435"/>
              <a:gd name="connsiteY38-15064" fmla="*/ 2266619 h 6858000"/>
              <a:gd name="connsiteX39-15065" fmla="*/ 5247111 w 6128435"/>
              <a:gd name="connsiteY39-15066" fmla="*/ 2269679 h 6858000"/>
              <a:gd name="connsiteX40-15067" fmla="*/ 5279312 w 6128435"/>
              <a:gd name="connsiteY40-15068" fmla="*/ 2302757 h 6858000"/>
              <a:gd name="connsiteX41-15069" fmla="*/ 5293877 w 6128435"/>
              <a:gd name="connsiteY41-15070" fmla="*/ 2368649 h 6858000"/>
              <a:gd name="connsiteX42-15071" fmla="*/ 5311338 w 6128435"/>
              <a:gd name="connsiteY42-15072" fmla="*/ 2404034 h 6858000"/>
              <a:gd name="connsiteX43-15073" fmla="*/ 5338366 w 6128435"/>
              <a:gd name="connsiteY43-15074" fmla="*/ 2465052 h 6858000"/>
              <a:gd name="connsiteX44-15075" fmla="*/ 5371263 w 6128435"/>
              <a:gd name="connsiteY44-15076" fmla="*/ 2586413 h 6858000"/>
              <a:gd name="connsiteX45-15077" fmla="*/ 5407503 w 6128435"/>
              <a:gd name="connsiteY45-15078" fmla="*/ 2786290 h 6858000"/>
              <a:gd name="connsiteX46-15079" fmla="*/ 5407356 w 6128435"/>
              <a:gd name="connsiteY46-15080" fmla="*/ 2787545 h 6858000"/>
              <a:gd name="connsiteX47-15081" fmla="*/ 5411130 w 6128435"/>
              <a:gd name="connsiteY47-15082" fmla="*/ 2788640 h 6858000"/>
              <a:gd name="connsiteX48-15083" fmla="*/ 5416439 w 6128435"/>
              <a:gd name="connsiteY48-15084" fmla="*/ 2805666 h 6858000"/>
              <a:gd name="connsiteX49-15085" fmla="*/ 5416589 w 6128435"/>
              <a:gd name="connsiteY49-15086" fmla="*/ 2810822 h 6858000"/>
              <a:gd name="connsiteX50-15087" fmla="*/ 5418542 w 6128435"/>
              <a:gd name="connsiteY50-15088" fmla="*/ 2817745 h 6858000"/>
              <a:gd name="connsiteX51-15089" fmla="*/ 5418847 w 6128435"/>
              <a:gd name="connsiteY51-15090" fmla="*/ 2817825 h 6858000"/>
              <a:gd name="connsiteX52-15091" fmla="*/ 5457023 w 6128435"/>
              <a:gd name="connsiteY52-15092" fmla="*/ 2858292 h 6858000"/>
              <a:gd name="connsiteX53-15093" fmla="*/ 5479298 w 6128435"/>
              <a:gd name="connsiteY53-15094" fmla="*/ 2947791 h 6858000"/>
              <a:gd name="connsiteX54-15095" fmla="*/ 5481770 w 6128435"/>
              <a:gd name="connsiteY54-15096" fmla="*/ 2951352 h 6858000"/>
              <a:gd name="connsiteX55-15097" fmla="*/ 5482045 w 6128435"/>
              <a:gd name="connsiteY55-15098" fmla="*/ 2984371 h 6858000"/>
              <a:gd name="connsiteX56-15099" fmla="*/ 5482415 w 6128435"/>
              <a:gd name="connsiteY56-15100" fmla="*/ 3004079 h 6858000"/>
              <a:gd name="connsiteX57-15101" fmla="*/ 5483865 w 6128435"/>
              <a:gd name="connsiteY57-15102" fmla="*/ 3005467 h 6858000"/>
              <a:gd name="connsiteX58-15103" fmla="*/ 5482236 w 6128435"/>
              <a:gd name="connsiteY58-15104" fmla="*/ 3019791 h 6858000"/>
              <a:gd name="connsiteX59-15105" fmla="*/ 5481505 w 6128435"/>
              <a:gd name="connsiteY59-15106" fmla="*/ 3095286 h 6858000"/>
              <a:gd name="connsiteX60-15107" fmla="*/ 5477595 w 6128435"/>
              <a:gd name="connsiteY60-15108" fmla="*/ 3250534 h 6858000"/>
              <a:gd name="connsiteX61-15109" fmla="*/ 5532836 w 6128435"/>
              <a:gd name="connsiteY61-15110" fmla="*/ 3353840 h 6858000"/>
              <a:gd name="connsiteX62-15111" fmla="*/ 5561229 w 6128435"/>
              <a:gd name="connsiteY62-15112" fmla="*/ 3395784 h 6858000"/>
              <a:gd name="connsiteX63-15113" fmla="*/ 5589758 w 6128435"/>
              <a:gd name="connsiteY63-15114" fmla="*/ 3506453 h 6858000"/>
              <a:gd name="connsiteX64-15115" fmla="*/ 5596144 w 6128435"/>
              <a:gd name="connsiteY64-15116" fmla="*/ 3534624 h 6858000"/>
              <a:gd name="connsiteX65-15117" fmla="*/ 5597750 w 6128435"/>
              <a:gd name="connsiteY65-15118" fmla="*/ 3534129 h 6858000"/>
              <a:gd name="connsiteX66-15119" fmla="*/ 5599700 w 6128435"/>
              <a:gd name="connsiteY66-15120" fmla="*/ 3547221 h 6858000"/>
              <a:gd name="connsiteX67-15121" fmla="*/ 5615031 w 6128435"/>
              <a:gd name="connsiteY67-15122" fmla="*/ 3557482 h 6858000"/>
              <a:gd name="connsiteX68-15123" fmla="*/ 5618377 w 6128435"/>
              <a:gd name="connsiteY68-15124" fmla="*/ 3588431 h 6858000"/>
              <a:gd name="connsiteX69-15125" fmla="*/ 5612155 w 6128435"/>
              <a:gd name="connsiteY69-15126" fmla="*/ 3589869 h 6858000"/>
              <a:gd name="connsiteX70-15127" fmla="*/ 5620843 w 6128435"/>
              <a:gd name="connsiteY70-15128" fmla="*/ 3606745 h 6858000"/>
              <a:gd name="connsiteX71-15129" fmla="*/ 5655472 w 6128435"/>
              <a:gd name="connsiteY71-15130" fmla="*/ 3678877 h 6858000"/>
              <a:gd name="connsiteX72-15131" fmla="*/ 5680448 w 6128435"/>
              <a:gd name="connsiteY72-15132" fmla="*/ 3717760 h 6858000"/>
              <a:gd name="connsiteX73-15133" fmla="*/ 5683015 w 6128435"/>
              <a:gd name="connsiteY73-15134" fmla="*/ 3762025 h 6858000"/>
              <a:gd name="connsiteX74-15135" fmla="*/ 5696643 w 6128435"/>
              <a:gd name="connsiteY74-15136" fmla="*/ 3773888 h 6858000"/>
              <a:gd name="connsiteX75-15137" fmla="*/ 5699203 w 6128435"/>
              <a:gd name="connsiteY75-15138" fmla="*/ 3775823 h 6858000"/>
              <a:gd name="connsiteX76-15139" fmla="*/ 5704824 w 6128435"/>
              <a:gd name="connsiteY76-15140" fmla="*/ 3785966 h 6858000"/>
              <a:gd name="connsiteX77-15141" fmla="*/ 5712204 w 6128435"/>
              <a:gd name="connsiteY77-15142" fmla="*/ 3785830 h 6858000"/>
              <a:gd name="connsiteX78-15143" fmla="*/ 5724816 w 6128435"/>
              <a:gd name="connsiteY78-15144" fmla="*/ 3798949 h 6858000"/>
              <a:gd name="connsiteX79-15145" fmla="*/ 5733539 w 6128435"/>
              <a:gd name="connsiteY79-15146" fmla="*/ 3818457 h 6858000"/>
              <a:gd name="connsiteX80-15147" fmla="*/ 5768491 w 6128435"/>
              <a:gd name="connsiteY80-15148" fmla="*/ 3914399 h 6858000"/>
              <a:gd name="connsiteX81-15149" fmla="*/ 5793123 w 6128435"/>
              <a:gd name="connsiteY81-15150" fmla="*/ 3969952 h 6858000"/>
              <a:gd name="connsiteX82-15151" fmla="*/ 5808321 w 6128435"/>
              <a:gd name="connsiteY82-15152" fmla="*/ 3988153 h 6858000"/>
              <a:gd name="connsiteX83-15153" fmla="*/ 5825621 w 6128435"/>
              <a:gd name="connsiteY83-15154" fmla="*/ 4015525 h 6858000"/>
              <a:gd name="connsiteX84-15155" fmla="*/ 5860672 w 6128435"/>
              <a:gd name="connsiteY84-15156" fmla="*/ 4061579 h 6858000"/>
              <a:gd name="connsiteX85-15157" fmla="*/ 5872173 w 6128435"/>
              <a:gd name="connsiteY85-15158" fmla="*/ 4088497 h 6858000"/>
              <a:gd name="connsiteX86-15159" fmla="*/ 5883705 w 6128435"/>
              <a:gd name="connsiteY86-15160" fmla="*/ 4101899 h 6858000"/>
              <a:gd name="connsiteX87-15161" fmla="*/ 5885314 w 6128435"/>
              <a:gd name="connsiteY87-15162" fmla="*/ 4108387 h 6858000"/>
              <a:gd name="connsiteX88-15163" fmla="*/ 5894095 w 6128435"/>
              <a:gd name="connsiteY88-15164" fmla="*/ 4128857 h 6858000"/>
              <a:gd name="connsiteX89-15165" fmla="*/ 5898339 w 6128435"/>
              <a:gd name="connsiteY89-15166" fmla="*/ 4140800 h 6858000"/>
              <a:gd name="connsiteX90-15167" fmla="*/ 5899734 w 6128435"/>
              <a:gd name="connsiteY90-15168" fmla="*/ 4145632 h 6858000"/>
              <a:gd name="connsiteX91-15169" fmla="*/ 5903513 w 6128435"/>
              <a:gd name="connsiteY91-15170" fmla="*/ 4187661 h 6858000"/>
              <a:gd name="connsiteX92-15171" fmla="*/ 5917114 w 6128435"/>
              <a:gd name="connsiteY92-15172" fmla="*/ 4213096 h 6858000"/>
              <a:gd name="connsiteX93-15173" fmla="*/ 5921153 w 6128435"/>
              <a:gd name="connsiteY93-15174" fmla="*/ 4236222 h 6858000"/>
              <a:gd name="connsiteX94-15175" fmla="*/ 5924233 w 6128435"/>
              <a:gd name="connsiteY94-15176" fmla="*/ 4242060 h 6858000"/>
              <a:gd name="connsiteX95-15177" fmla="*/ 5928910 w 6128435"/>
              <a:gd name="connsiteY95-15178" fmla="*/ 4300973 h 6858000"/>
              <a:gd name="connsiteX96-15179" fmla="*/ 5939320 w 6128435"/>
              <a:gd name="connsiteY96-15180" fmla="*/ 4340435 h 6858000"/>
              <a:gd name="connsiteX97-15181" fmla="*/ 5946705 w 6128435"/>
              <a:gd name="connsiteY97-15182" fmla="*/ 4428051 h 6858000"/>
              <a:gd name="connsiteX98-15183" fmla="*/ 5949261 w 6128435"/>
              <a:gd name="connsiteY98-15184" fmla="*/ 4449185 h 6858000"/>
              <a:gd name="connsiteX99-15185" fmla="*/ 5957504 w 6128435"/>
              <a:gd name="connsiteY99-15186" fmla="*/ 4465911 h 6858000"/>
              <a:gd name="connsiteX100-15187" fmla="*/ 5964689 w 6128435"/>
              <a:gd name="connsiteY100-15188" fmla="*/ 4468532 h 6858000"/>
              <a:gd name="connsiteX101-15189" fmla="*/ 5967062 w 6128435"/>
              <a:gd name="connsiteY101-15190" fmla="*/ 4479923 h 6858000"/>
              <a:gd name="connsiteX102-15191" fmla="*/ 5968960 w 6128435"/>
              <a:gd name="connsiteY102-15192" fmla="*/ 4482655 h 6858000"/>
              <a:gd name="connsiteX103-15193" fmla="*/ 5978567 w 6128435"/>
              <a:gd name="connsiteY103-15194" fmla="*/ 4498605 h 6858000"/>
              <a:gd name="connsiteX104-15195" fmla="*/ 5980106 w 6128435"/>
              <a:gd name="connsiteY104-15196" fmla="*/ 4585087 h 6858000"/>
              <a:gd name="connsiteX105-15197" fmla="*/ 5998138 w 6128435"/>
              <a:gd name="connsiteY105-15198" fmla="*/ 4697518 h 6858000"/>
              <a:gd name="connsiteX106-15199" fmla="*/ 6013516 w 6128435"/>
              <a:gd name="connsiteY106-15200" fmla="*/ 4786619 h 6858000"/>
              <a:gd name="connsiteX107-15201" fmla="*/ 6025404 w 6128435"/>
              <a:gd name="connsiteY107-15202" fmla="*/ 4858148 h 6858000"/>
              <a:gd name="connsiteX108-15203" fmla="*/ 6007749 w 6128435"/>
              <a:gd name="connsiteY108-15204" fmla="*/ 4964715 h 6858000"/>
              <a:gd name="connsiteX109-15205" fmla="*/ 6005269 w 6128435"/>
              <a:gd name="connsiteY109-15206" fmla="*/ 5150567 h 6858000"/>
              <a:gd name="connsiteX110-15207" fmla="*/ 6001127 w 6128435"/>
              <a:gd name="connsiteY110-15208" fmla="*/ 5164609 h 6858000"/>
              <a:gd name="connsiteX111-15209" fmla="*/ 5996647 w 6128435"/>
              <a:gd name="connsiteY111-15210" fmla="*/ 5185640 h 6858000"/>
              <a:gd name="connsiteX112-15211" fmla="*/ 5998514 w 6128435"/>
              <a:gd name="connsiteY112-15212" fmla="*/ 5189673 h 6858000"/>
              <a:gd name="connsiteX113-15213" fmla="*/ 5995970 w 6128435"/>
              <a:gd name="connsiteY113-15214" fmla="*/ 5221547 h 6858000"/>
              <a:gd name="connsiteX114-15215" fmla="*/ 5997218 w 6128435"/>
              <a:gd name="connsiteY114-15216" fmla="*/ 5222031 h 6858000"/>
              <a:gd name="connsiteX115-15217" fmla="*/ 6002116 w 6128435"/>
              <a:gd name="connsiteY115-15218" fmla="*/ 5231223 h 6858000"/>
              <a:gd name="connsiteX116-15219" fmla="*/ 6008541 w 6128435"/>
              <a:gd name="connsiteY116-15220" fmla="*/ 5248680 h 6858000"/>
              <a:gd name="connsiteX117-15221" fmla="*/ 6039260 w 6128435"/>
              <a:gd name="connsiteY117-15222" fmla="*/ 5289518 h 6858000"/>
              <a:gd name="connsiteX118-15223" fmla="*/ 6036748 w 6128435"/>
              <a:gd name="connsiteY118-15224" fmla="*/ 5322752 h 6858000"/>
              <a:gd name="connsiteX119-15225" fmla="*/ 6036943 w 6128435"/>
              <a:gd name="connsiteY119-15226" fmla="*/ 5329480 h 6858000"/>
              <a:gd name="connsiteX120-15227" fmla="*/ 6037236 w 6128435"/>
              <a:gd name="connsiteY120-15228" fmla="*/ 5329634 h 6858000"/>
              <a:gd name="connsiteX121-15229" fmla="*/ 6038019 w 6128435"/>
              <a:gd name="connsiteY121-15230" fmla="*/ 5336764 h 6858000"/>
              <a:gd name="connsiteX122-15231" fmla="*/ 6037298 w 6128435"/>
              <a:gd name="connsiteY122-15232" fmla="*/ 5341753 h 6858000"/>
              <a:gd name="connsiteX123-15233" fmla="*/ 6037677 w 6128435"/>
              <a:gd name="connsiteY123-15234" fmla="*/ 5354807 h 6858000"/>
              <a:gd name="connsiteX124-15235" fmla="*/ 6039728 w 6128435"/>
              <a:gd name="connsiteY124-15236" fmla="*/ 5359416 h 6858000"/>
              <a:gd name="connsiteX125-15237" fmla="*/ 6043311 w 6128435"/>
              <a:gd name="connsiteY125-15238" fmla="*/ 5361407 h 6858000"/>
              <a:gd name="connsiteX126-15239" fmla="*/ 6042954 w 6128435"/>
              <a:gd name="connsiteY126-15240" fmla="*/ 5362576 h 6858000"/>
              <a:gd name="connsiteX127-15241" fmla="*/ 6053435 w 6128435"/>
              <a:gd name="connsiteY127-15242" fmla="*/ 5387547 h 6858000"/>
              <a:gd name="connsiteX128-15243" fmla="*/ 6065933 w 6128435"/>
              <a:gd name="connsiteY128-15244" fmla="*/ 5443002 h 6858000"/>
              <a:gd name="connsiteX129-15245" fmla="*/ 6068640 w 6128435"/>
              <a:gd name="connsiteY129-15246" fmla="*/ 5474503 h 6858000"/>
              <a:gd name="connsiteX130-15247" fmla="*/ 6080922 w 6128435"/>
              <a:gd name="connsiteY130-15248" fmla="*/ 5561070 h 6858000"/>
              <a:gd name="connsiteX131-15249" fmla="*/ 6096949 w 6128435"/>
              <a:gd name="connsiteY131-15250" fmla="*/ 5648179 h 6858000"/>
              <a:gd name="connsiteX132-15251" fmla="*/ 6125703 w 6128435"/>
              <a:gd name="connsiteY132-15252" fmla="*/ 5692894 h 6858000"/>
              <a:gd name="connsiteX133-15253" fmla="*/ 6126670 w 6128435"/>
              <a:gd name="connsiteY133-15254" fmla="*/ 5697882 h 6858000"/>
              <a:gd name="connsiteX134-15255" fmla="*/ 6124061 w 6128435"/>
              <a:gd name="connsiteY134-15256" fmla="*/ 5710294 h 6858000"/>
              <a:gd name="connsiteX135-15257" fmla="*/ 6122213 w 6128435"/>
              <a:gd name="connsiteY135-15258" fmla="*/ 5714762 h 6858000"/>
              <a:gd name="connsiteX136-15259" fmla="*/ 6121353 w 6128435"/>
              <a:gd name="connsiteY136-15260" fmla="*/ 5721725 h 6858000"/>
              <a:gd name="connsiteX137-15261" fmla="*/ 6121607 w 6128435"/>
              <a:gd name="connsiteY137-15262" fmla="*/ 5721959 h 6858000"/>
              <a:gd name="connsiteX138-15263" fmla="*/ 6120262 w 6128435"/>
              <a:gd name="connsiteY138-15264" fmla="*/ 5728358 h 6858000"/>
              <a:gd name="connsiteX139-15265" fmla="*/ 6110194 w 6128435"/>
              <a:gd name="connsiteY139-15266" fmla="*/ 5758853 h 6858000"/>
              <a:gd name="connsiteX140-15267" fmla="*/ 6127519 w 6128435"/>
              <a:gd name="connsiteY140-15268" fmla="*/ 5865775 h 6858000"/>
              <a:gd name="connsiteX141-15269" fmla="*/ 6128435 w 6128435"/>
              <a:gd name="connsiteY141-15270" fmla="*/ 5870164 h 6858000"/>
              <a:gd name="connsiteX142-15271" fmla="*/ 6119217 w 6128435"/>
              <a:gd name="connsiteY142-15272" fmla="*/ 5888542 h 6858000"/>
              <a:gd name="connsiteX143-15273" fmla="*/ 6115966 w 6128435"/>
              <a:gd name="connsiteY143-15274" fmla="*/ 5898387 h 6858000"/>
              <a:gd name="connsiteX144-15275" fmla="*/ 6111924 w 6128435"/>
              <a:gd name="connsiteY144-15276" fmla="*/ 5900444 h 6858000"/>
              <a:gd name="connsiteX145-15277" fmla="*/ 6108716 w 6128435"/>
              <a:gd name="connsiteY145-15278" fmla="*/ 5915345 h 6858000"/>
              <a:gd name="connsiteX146-15279" fmla="*/ 6109524 w 6128435"/>
              <a:gd name="connsiteY146-15280" fmla="*/ 5917328 h 6858000"/>
              <a:gd name="connsiteX147-15281" fmla="*/ 6102493 w 6128435"/>
              <a:gd name="connsiteY147-15282" fmla="*/ 5928602 h 6858000"/>
              <a:gd name="connsiteX148-15283" fmla="*/ 6056863 w 6128435"/>
              <a:gd name="connsiteY148-15284" fmla="*/ 6000643 h 6858000"/>
              <a:gd name="connsiteX149-15285" fmla="*/ 6045436 w 6128435"/>
              <a:gd name="connsiteY149-15286" fmla="*/ 6124480 h 6858000"/>
              <a:gd name="connsiteX150-15287" fmla="*/ 6030489 w 6128435"/>
              <a:gd name="connsiteY150-15288" fmla="*/ 6317666 h 6858000"/>
              <a:gd name="connsiteX151-15289" fmla="*/ 6007492 w 6128435"/>
              <a:gd name="connsiteY151-15290" fmla="*/ 6440818 h 6858000"/>
              <a:gd name="connsiteX152-15291" fmla="*/ 6009467 w 6128435"/>
              <a:gd name="connsiteY152-15292" fmla="*/ 6487076 h 6858000"/>
              <a:gd name="connsiteX153-15293" fmla="*/ 5995064 w 6128435"/>
              <a:gd name="connsiteY153-15294" fmla="*/ 6540791 h 6858000"/>
              <a:gd name="connsiteX154-15295" fmla="*/ 5996309 w 6128435"/>
              <a:gd name="connsiteY154-15296" fmla="*/ 6543961 h 6858000"/>
              <a:gd name="connsiteX155-15297" fmla="*/ 5996048 w 6128435"/>
              <a:gd name="connsiteY155-15298" fmla="*/ 6555444 h 6858000"/>
              <a:gd name="connsiteX156-15299" fmla="*/ 6002524 w 6128435"/>
              <a:gd name="connsiteY156-15300" fmla="*/ 6560188 h 6858000"/>
              <a:gd name="connsiteX157-15301" fmla="*/ 6006823 w 6128435"/>
              <a:gd name="connsiteY157-15302" fmla="*/ 6578546 h 6858000"/>
              <a:gd name="connsiteX158-15303" fmla="*/ 6004510 w 6128435"/>
              <a:gd name="connsiteY158-15304" fmla="*/ 6599256 h 6858000"/>
              <a:gd name="connsiteX159-15305" fmla="*/ 5986207 w 6128435"/>
              <a:gd name="connsiteY159-15306" fmla="*/ 6695855 h 6858000"/>
              <a:gd name="connsiteX160-15307" fmla="*/ 5979428 w 6128435"/>
              <a:gd name="connsiteY160-15308" fmla="*/ 6754678 h 6858000"/>
              <a:gd name="connsiteX161-15309" fmla="*/ 5983398 w 6128435"/>
              <a:gd name="connsiteY161-15310" fmla="*/ 6778641 h 6858000"/>
              <a:gd name="connsiteX162-15311" fmla="*/ 5984543 w 6128435"/>
              <a:gd name="connsiteY162-15312" fmla="*/ 6811016 h 6858000"/>
              <a:gd name="connsiteX163-15313" fmla="*/ 5981802 w 6128435"/>
              <a:gd name="connsiteY163-15314" fmla="*/ 6838578 h 6858000"/>
              <a:gd name="connsiteX164-15315" fmla="*/ 5979671 w 6128435"/>
              <a:gd name="connsiteY164-15316" fmla="*/ 6858000 h 6858000"/>
              <a:gd name="connsiteX165-15317" fmla="*/ 0 w 6128435"/>
              <a:gd name="connsiteY165-15318" fmla="*/ 6858000 h 6858000"/>
              <a:gd name="connsiteX166-15319" fmla="*/ 0 w 6128435"/>
              <a:gd name="connsiteY166-15320" fmla="*/ 0 h 6858000"/>
              <a:gd name="connsiteX0-15321" fmla="*/ 0 w 6128435"/>
              <a:gd name="connsiteY0-15322" fmla="*/ 0 h 6858000"/>
              <a:gd name="connsiteX1-15323" fmla="*/ 4965888 w 6128435"/>
              <a:gd name="connsiteY1-15324" fmla="*/ 0 h 6858000"/>
              <a:gd name="connsiteX2-15325" fmla="*/ 4967767 w 6128435"/>
              <a:gd name="connsiteY2-15326" fmla="*/ 7930 h 6858000"/>
              <a:gd name="connsiteX3-15327" fmla="*/ 4979444 w 6128435"/>
              <a:gd name="connsiteY3-15328" fmla="*/ 43921 h 6858000"/>
              <a:gd name="connsiteX4-15329" fmla="*/ 5021173 w 6128435"/>
              <a:gd name="connsiteY4-15330" fmla="*/ 123738 h 6858000"/>
              <a:gd name="connsiteX5-15331" fmla="*/ 5075458 w 6128435"/>
              <a:gd name="connsiteY5-15332" fmla="*/ 264355 h 6858000"/>
              <a:gd name="connsiteX6-15333" fmla="*/ 5081175 w 6128435"/>
              <a:gd name="connsiteY6-15334" fmla="*/ 277448 h 6858000"/>
              <a:gd name="connsiteX7-15335" fmla="*/ 5097011 w 6128435"/>
              <a:gd name="connsiteY7-15336" fmla="*/ 355616 h 6858000"/>
              <a:gd name="connsiteX8-15337" fmla="*/ 5130982 w 6128435"/>
              <a:gd name="connsiteY8-15338" fmla="*/ 412030 h 6858000"/>
              <a:gd name="connsiteX9-15339" fmla="*/ 5153000 w 6128435"/>
              <a:gd name="connsiteY9-15340" fmla="*/ 507134 h 6858000"/>
              <a:gd name="connsiteX10-15341" fmla="*/ 5171282 w 6128435"/>
              <a:gd name="connsiteY10-15342" fmla="*/ 602071 h 6858000"/>
              <a:gd name="connsiteX11-15343" fmla="*/ 5176196 w 6128435"/>
              <a:gd name="connsiteY11-15344" fmla="*/ 636822 h 6858000"/>
              <a:gd name="connsiteX12-15345" fmla="*/ 5189051 w 6128435"/>
              <a:gd name="connsiteY12-15346" fmla="*/ 782518 h 6858000"/>
              <a:gd name="connsiteX13-15347" fmla="*/ 5210428 w 6128435"/>
              <a:gd name="connsiteY13-15348" fmla="*/ 815772 h 6858000"/>
              <a:gd name="connsiteX14-15349" fmla="*/ 5221088 w 6128435"/>
              <a:gd name="connsiteY14-15350" fmla="*/ 860193 h 6858000"/>
              <a:gd name="connsiteX15-15351" fmla="*/ 5230806 w 6128435"/>
              <a:gd name="connsiteY15-15352" fmla="*/ 961354 h 6858000"/>
              <a:gd name="connsiteX16-15353" fmla="*/ 5201018 w 6128435"/>
              <a:gd name="connsiteY16-15354" fmla="*/ 1095027 h 6858000"/>
              <a:gd name="connsiteX17-15355" fmla="*/ 5202153 w 6128435"/>
              <a:gd name="connsiteY17-15356" fmla="*/ 1133224 h 6858000"/>
              <a:gd name="connsiteX18-15357" fmla="*/ 5207370 w 6128435"/>
              <a:gd name="connsiteY18-15358" fmla="*/ 1138097 h 6858000"/>
              <a:gd name="connsiteX19-15359" fmla="*/ 5189234 w 6128435"/>
              <a:gd name="connsiteY19-15360" fmla="*/ 1193495 h 6858000"/>
              <a:gd name="connsiteX20-15361" fmla="*/ 5202769 w 6128435"/>
              <a:gd name="connsiteY20-15362" fmla="*/ 1269450 h 6858000"/>
              <a:gd name="connsiteX21-15363" fmla="*/ 5225968 w 6128435"/>
              <a:gd name="connsiteY21-15364" fmla="*/ 1357994 h 6858000"/>
              <a:gd name="connsiteX22-15365" fmla="*/ 5233819 w 6128435"/>
              <a:gd name="connsiteY22-15366" fmla="*/ 1380922 h 6858000"/>
              <a:gd name="connsiteX23-15367" fmla="*/ 5237226 w 6128435"/>
              <a:gd name="connsiteY23-15368" fmla="*/ 1441327 h 6858000"/>
              <a:gd name="connsiteX24-15369" fmla="*/ 5244434 w 6128435"/>
              <a:gd name="connsiteY24-15370" fmla="*/ 1580810 h 6858000"/>
              <a:gd name="connsiteX25-15371" fmla="*/ 5251453 w 6128435"/>
              <a:gd name="connsiteY25-15372" fmla="*/ 1583934 h 6858000"/>
              <a:gd name="connsiteX26-15373" fmla="*/ 5253136 w 6128435"/>
              <a:gd name="connsiteY26-15374" fmla="*/ 1595457 h 6858000"/>
              <a:gd name="connsiteX27-15375" fmla="*/ 5254863 w 6128435"/>
              <a:gd name="connsiteY27-15376" fmla="*/ 1598311 h 6858000"/>
              <a:gd name="connsiteX28-15377" fmla="*/ 5263491 w 6128435"/>
              <a:gd name="connsiteY28-15378" fmla="*/ 1642938 h 6858000"/>
              <a:gd name="connsiteX29-15379" fmla="*/ 5261314 w 6128435"/>
              <a:gd name="connsiteY29-15380" fmla="*/ 1689177 h 6858000"/>
              <a:gd name="connsiteX30-15381" fmla="*/ 5259788 w 6128435"/>
              <a:gd name="connsiteY30-15382" fmla="*/ 1768516 h 6858000"/>
              <a:gd name="connsiteX31-15383" fmla="*/ 5255696 w 6128435"/>
              <a:gd name="connsiteY31-15384" fmla="*/ 1953770 h 6858000"/>
              <a:gd name="connsiteX32-15385" fmla="*/ 5252592 w 6128435"/>
              <a:gd name="connsiteY32-15386" fmla="*/ 2092210 h 6858000"/>
              <a:gd name="connsiteX33-15387" fmla="*/ 5264303 w 6128435"/>
              <a:gd name="connsiteY33-15388" fmla="*/ 2225157 h 6858000"/>
              <a:gd name="connsiteX34-15389" fmla="*/ 5254949 w 6128435"/>
              <a:gd name="connsiteY34-15390" fmla="*/ 2236160 h 6858000"/>
              <a:gd name="connsiteX35-15391" fmla="*/ 5250104 w 6128435"/>
              <a:gd name="connsiteY35-15392" fmla="*/ 2249166 h 6858000"/>
              <a:gd name="connsiteX36-15393" fmla="*/ 5251214 w 6128435"/>
              <a:gd name="connsiteY36-15394" fmla="*/ 2250944 h 6858000"/>
              <a:gd name="connsiteX37-15395" fmla="*/ 5250644 w 6128435"/>
              <a:gd name="connsiteY37-15396" fmla="*/ 2266619 h 6858000"/>
              <a:gd name="connsiteX38-15397" fmla="*/ 5247111 w 6128435"/>
              <a:gd name="connsiteY38-15398" fmla="*/ 2269679 h 6858000"/>
              <a:gd name="connsiteX39-15399" fmla="*/ 5279312 w 6128435"/>
              <a:gd name="connsiteY39-15400" fmla="*/ 2302757 h 6858000"/>
              <a:gd name="connsiteX40-15401" fmla="*/ 5293877 w 6128435"/>
              <a:gd name="connsiteY40-15402" fmla="*/ 2368649 h 6858000"/>
              <a:gd name="connsiteX41-15403" fmla="*/ 5311338 w 6128435"/>
              <a:gd name="connsiteY41-15404" fmla="*/ 2404034 h 6858000"/>
              <a:gd name="connsiteX42-15405" fmla="*/ 5338366 w 6128435"/>
              <a:gd name="connsiteY42-15406" fmla="*/ 2465052 h 6858000"/>
              <a:gd name="connsiteX43-15407" fmla="*/ 5371263 w 6128435"/>
              <a:gd name="connsiteY43-15408" fmla="*/ 2586413 h 6858000"/>
              <a:gd name="connsiteX44-15409" fmla="*/ 5407503 w 6128435"/>
              <a:gd name="connsiteY44-15410" fmla="*/ 2786290 h 6858000"/>
              <a:gd name="connsiteX45-15411" fmla="*/ 5407356 w 6128435"/>
              <a:gd name="connsiteY45-15412" fmla="*/ 2787545 h 6858000"/>
              <a:gd name="connsiteX46-15413" fmla="*/ 5411130 w 6128435"/>
              <a:gd name="connsiteY46-15414" fmla="*/ 2788640 h 6858000"/>
              <a:gd name="connsiteX47-15415" fmla="*/ 5416439 w 6128435"/>
              <a:gd name="connsiteY47-15416" fmla="*/ 2805666 h 6858000"/>
              <a:gd name="connsiteX48-15417" fmla="*/ 5416589 w 6128435"/>
              <a:gd name="connsiteY48-15418" fmla="*/ 2810822 h 6858000"/>
              <a:gd name="connsiteX49-15419" fmla="*/ 5418542 w 6128435"/>
              <a:gd name="connsiteY49-15420" fmla="*/ 2817745 h 6858000"/>
              <a:gd name="connsiteX50-15421" fmla="*/ 5418847 w 6128435"/>
              <a:gd name="connsiteY50-15422" fmla="*/ 2817825 h 6858000"/>
              <a:gd name="connsiteX51-15423" fmla="*/ 5457023 w 6128435"/>
              <a:gd name="connsiteY51-15424" fmla="*/ 2858292 h 6858000"/>
              <a:gd name="connsiteX52-15425" fmla="*/ 5479298 w 6128435"/>
              <a:gd name="connsiteY52-15426" fmla="*/ 2947791 h 6858000"/>
              <a:gd name="connsiteX53-15427" fmla="*/ 5481770 w 6128435"/>
              <a:gd name="connsiteY53-15428" fmla="*/ 2951352 h 6858000"/>
              <a:gd name="connsiteX54-15429" fmla="*/ 5482045 w 6128435"/>
              <a:gd name="connsiteY54-15430" fmla="*/ 2984371 h 6858000"/>
              <a:gd name="connsiteX55-15431" fmla="*/ 5482415 w 6128435"/>
              <a:gd name="connsiteY55-15432" fmla="*/ 3004079 h 6858000"/>
              <a:gd name="connsiteX56-15433" fmla="*/ 5483865 w 6128435"/>
              <a:gd name="connsiteY56-15434" fmla="*/ 3005467 h 6858000"/>
              <a:gd name="connsiteX57-15435" fmla="*/ 5482236 w 6128435"/>
              <a:gd name="connsiteY57-15436" fmla="*/ 3019791 h 6858000"/>
              <a:gd name="connsiteX58-15437" fmla="*/ 5481505 w 6128435"/>
              <a:gd name="connsiteY58-15438" fmla="*/ 3095286 h 6858000"/>
              <a:gd name="connsiteX59-15439" fmla="*/ 5477595 w 6128435"/>
              <a:gd name="connsiteY59-15440" fmla="*/ 3250534 h 6858000"/>
              <a:gd name="connsiteX60-15441" fmla="*/ 5532836 w 6128435"/>
              <a:gd name="connsiteY60-15442" fmla="*/ 3353840 h 6858000"/>
              <a:gd name="connsiteX61-15443" fmla="*/ 5561229 w 6128435"/>
              <a:gd name="connsiteY61-15444" fmla="*/ 3395784 h 6858000"/>
              <a:gd name="connsiteX62-15445" fmla="*/ 5589758 w 6128435"/>
              <a:gd name="connsiteY62-15446" fmla="*/ 3506453 h 6858000"/>
              <a:gd name="connsiteX63-15447" fmla="*/ 5596144 w 6128435"/>
              <a:gd name="connsiteY63-15448" fmla="*/ 3534624 h 6858000"/>
              <a:gd name="connsiteX64-15449" fmla="*/ 5597750 w 6128435"/>
              <a:gd name="connsiteY64-15450" fmla="*/ 3534129 h 6858000"/>
              <a:gd name="connsiteX65-15451" fmla="*/ 5599700 w 6128435"/>
              <a:gd name="connsiteY65-15452" fmla="*/ 3547221 h 6858000"/>
              <a:gd name="connsiteX66-15453" fmla="*/ 5615031 w 6128435"/>
              <a:gd name="connsiteY66-15454" fmla="*/ 3557482 h 6858000"/>
              <a:gd name="connsiteX67-15455" fmla="*/ 5618377 w 6128435"/>
              <a:gd name="connsiteY67-15456" fmla="*/ 3588431 h 6858000"/>
              <a:gd name="connsiteX68-15457" fmla="*/ 5612155 w 6128435"/>
              <a:gd name="connsiteY68-15458" fmla="*/ 3589869 h 6858000"/>
              <a:gd name="connsiteX69-15459" fmla="*/ 5620843 w 6128435"/>
              <a:gd name="connsiteY69-15460" fmla="*/ 3606745 h 6858000"/>
              <a:gd name="connsiteX70-15461" fmla="*/ 5655472 w 6128435"/>
              <a:gd name="connsiteY70-15462" fmla="*/ 3678877 h 6858000"/>
              <a:gd name="connsiteX71-15463" fmla="*/ 5680448 w 6128435"/>
              <a:gd name="connsiteY71-15464" fmla="*/ 3717760 h 6858000"/>
              <a:gd name="connsiteX72-15465" fmla="*/ 5683015 w 6128435"/>
              <a:gd name="connsiteY72-15466" fmla="*/ 3762025 h 6858000"/>
              <a:gd name="connsiteX73-15467" fmla="*/ 5696643 w 6128435"/>
              <a:gd name="connsiteY73-15468" fmla="*/ 3773888 h 6858000"/>
              <a:gd name="connsiteX74-15469" fmla="*/ 5699203 w 6128435"/>
              <a:gd name="connsiteY74-15470" fmla="*/ 3775823 h 6858000"/>
              <a:gd name="connsiteX75-15471" fmla="*/ 5704824 w 6128435"/>
              <a:gd name="connsiteY75-15472" fmla="*/ 3785966 h 6858000"/>
              <a:gd name="connsiteX76-15473" fmla="*/ 5712204 w 6128435"/>
              <a:gd name="connsiteY76-15474" fmla="*/ 3785830 h 6858000"/>
              <a:gd name="connsiteX77-15475" fmla="*/ 5724816 w 6128435"/>
              <a:gd name="connsiteY77-15476" fmla="*/ 3798949 h 6858000"/>
              <a:gd name="connsiteX78-15477" fmla="*/ 5733539 w 6128435"/>
              <a:gd name="connsiteY78-15478" fmla="*/ 3818457 h 6858000"/>
              <a:gd name="connsiteX79-15479" fmla="*/ 5768491 w 6128435"/>
              <a:gd name="connsiteY79-15480" fmla="*/ 3914399 h 6858000"/>
              <a:gd name="connsiteX80-15481" fmla="*/ 5793123 w 6128435"/>
              <a:gd name="connsiteY80-15482" fmla="*/ 3969952 h 6858000"/>
              <a:gd name="connsiteX81-15483" fmla="*/ 5808321 w 6128435"/>
              <a:gd name="connsiteY81-15484" fmla="*/ 3988153 h 6858000"/>
              <a:gd name="connsiteX82-15485" fmla="*/ 5825621 w 6128435"/>
              <a:gd name="connsiteY82-15486" fmla="*/ 4015525 h 6858000"/>
              <a:gd name="connsiteX83-15487" fmla="*/ 5860672 w 6128435"/>
              <a:gd name="connsiteY83-15488" fmla="*/ 4061579 h 6858000"/>
              <a:gd name="connsiteX84-15489" fmla="*/ 5872173 w 6128435"/>
              <a:gd name="connsiteY84-15490" fmla="*/ 4088497 h 6858000"/>
              <a:gd name="connsiteX85-15491" fmla="*/ 5883705 w 6128435"/>
              <a:gd name="connsiteY85-15492" fmla="*/ 4101899 h 6858000"/>
              <a:gd name="connsiteX86-15493" fmla="*/ 5885314 w 6128435"/>
              <a:gd name="connsiteY86-15494" fmla="*/ 4108387 h 6858000"/>
              <a:gd name="connsiteX87-15495" fmla="*/ 5894095 w 6128435"/>
              <a:gd name="connsiteY87-15496" fmla="*/ 4128857 h 6858000"/>
              <a:gd name="connsiteX88-15497" fmla="*/ 5898339 w 6128435"/>
              <a:gd name="connsiteY88-15498" fmla="*/ 4140800 h 6858000"/>
              <a:gd name="connsiteX89-15499" fmla="*/ 5899734 w 6128435"/>
              <a:gd name="connsiteY89-15500" fmla="*/ 4145632 h 6858000"/>
              <a:gd name="connsiteX90-15501" fmla="*/ 5903513 w 6128435"/>
              <a:gd name="connsiteY90-15502" fmla="*/ 4187661 h 6858000"/>
              <a:gd name="connsiteX91-15503" fmla="*/ 5917114 w 6128435"/>
              <a:gd name="connsiteY91-15504" fmla="*/ 4213096 h 6858000"/>
              <a:gd name="connsiteX92-15505" fmla="*/ 5921153 w 6128435"/>
              <a:gd name="connsiteY92-15506" fmla="*/ 4236222 h 6858000"/>
              <a:gd name="connsiteX93-15507" fmla="*/ 5924233 w 6128435"/>
              <a:gd name="connsiteY93-15508" fmla="*/ 4242060 h 6858000"/>
              <a:gd name="connsiteX94-15509" fmla="*/ 5928910 w 6128435"/>
              <a:gd name="connsiteY94-15510" fmla="*/ 4300973 h 6858000"/>
              <a:gd name="connsiteX95-15511" fmla="*/ 5939320 w 6128435"/>
              <a:gd name="connsiteY95-15512" fmla="*/ 4340435 h 6858000"/>
              <a:gd name="connsiteX96-15513" fmla="*/ 5946705 w 6128435"/>
              <a:gd name="connsiteY96-15514" fmla="*/ 4428051 h 6858000"/>
              <a:gd name="connsiteX97-15515" fmla="*/ 5949261 w 6128435"/>
              <a:gd name="connsiteY97-15516" fmla="*/ 4449185 h 6858000"/>
              <a:gd name="connsiteX98-15517" fmla="*/ 5957504 w 6128435"/>
              <a:gd name="connsiteY98-15518" fmla="*/ 4465911 h 6858000"/>
              <a:gd name="connsiteX99-15519" fmla="*/ 5964689 w 6128435"/>
              <a:gd name="connsiteY99-15520" fmla="*/ 4468532 h 6858000"/>
              <a:gd name="connsiteX100-15521" fmla="*/ 5967062 w 6128435"/>
              <a:gd name="connsiteY100-15522" fmla="*/ 4479923 h 6858000"/>
              <a:gd name="connsiteX101-15523" fmla="*/ 5968960 w 6128435"/>
              <a:gd name="connsiteY101-15524" fmla="*/ 4482655 h 6858000"/>
              <a:gd name="connsiteX102-15525" fmla="*/ 5978567 w 6128435"/>
              <a:gd name="connsiteY102-15526" fmla="*/ 4498605 h 6858000"/>
              <a:gd name="connsiteX103-15527" fmla="*/ 5980106 w 6128435"/>
              <a:gd name="connsiteY103-15528" fmla="*/ 4585087 h 6858000"/>
              <a:gd name="connsiteX104-15529" fmla="*/ 5998138 w 6128435"/>
              <a:gd name="connsiteY104-15530" fmla="*/ 4697518 h 6858000"/>
              <a:gd name="connsiteX105-15531" fmla="*/ 6013516 w 6128435"/>
              <a:gd name="connsiteY105-15532" fmla="*/ 4786619 h 6858000"/>
              <a:gd name="connsiteX106-15533" fmla="*/ 6025404 w 6128435"/>
              <a:gd name="connsiteY106-15534" fmla="*/ 4858148 h 6858000"/>
              <a:gd name="connsiteX107-15535" fmla="*/ 6007749 w 6128435"/>
              <a:gd name="connsiteY107-15536" fmla="*/ 4964715 h 6858000"/>
              <a:gd name="connsiteX108-15537" fmla="*/ 6005269 w 6128435"/>
              <a:gd name="connsiteY108-15538" fmla="*/ 5150567 h 6858000"/>
              <a:gd name="connsiteX109-15539" fmla="*/ 6001127 w 6128435"/>
              <a:gd name="connsiteY109-15540" fmla="*/ 5164609 h 6858000"/>
              <a:gd name="connsiteX110-15541" fmla="*/ 5996647 w 6128435"/>
              <a:gd name="connsiteY110-15542" fmla="*/ 5185640 h 6858000"/>
              <a:gd name="connsiteX111-15543" fmla="*/ 5998514 w 6128435"/>
              <a:gd name="connsiteY111-15544" fmla="*/ 5189673 h 6858000"/>
              <a:gd name="connsiteX112-15545" fmla="*/ 5995970 w 6128435"/>
              <a:gd name="connsiteY112-15546" fmla="*/ 5221547 h 6858000"/>
              <a:gd name="connsiteX113-15547" fmla="*/ 5997218 w 6128435"/>
              <a:gd name="connsiteY113-15548" fmla="*/ 5222031 h 6858000"/>
              <a:gd name="connsiteX114-15549" fmla="*/ 6002116 w 6128435"/>
              <a:gd name="connsiteY114-15550" fmla="*/ 5231223 h 6858000"/>
              <a:gd name="connsiteX115-15551" fmla="*/ 6008541 w 6128435"/>
              <a:gd name="connsiteY115-15552" fmla="*/ 5248680 h 6858000"/>
              <a:gd name="connsiteX116-15553" fmla="*/ 6039260 w 6128435"/>
              <a:gd name="connsiteY116-15554" fmla="*/ 5289518 h 6858000"/>
              <a:gd name="connsiteX117-15555" fmla="*/ 6036748 w 6128435"/>
              <a:gd name="connsiteY117-15556" fmla="*/ 5322752 h 6858000"/>
              <a:gd name="connsiteX118-15557" fmla="*/ 6036943 w 6128435"/>
              <a:gd name="connsiteY118-15558" fmla="*/ 5329480 h 6858000"/>
              <a:gd name="connsiteX119-15559" fmla="*/ 6037236 w 6128435"/>
              <a:gd name="connsiteY119-15560" fmla="*/ 5329634 h 6858000"/>
              <a:gd name="connsiteX120-15561" fmla="*/ 6038019 w 6128435"/>
              <a:gd name="connsiteY120-15562" fmla="*/ 5336764 h 6858000"/>
              <a:gd name="connsiteX121-15563" fmla="*/ 6037298 w 6128435"/>
              <a:gd name="connsiteY121-15564" fmla="*/ 5341753 h 6858000"/>
              <a:gd name="connsiteX122-15565" fmla="*/ 6037677 w 6128435"/>
              <a:gd name="connsiteY122-15566" fmla="*/ 5354807 h 6858000"/>
              <a:gd name="connsiteX123-15567" fmla="*/ 6039728 w 6128435"/>
              <a:gd name="connsiteY123-15568" fmla="*/ 5359416 h 6858000"/>
              <a:gd name="connsiteX124-15569" fmla="*/ 6043311 w 6128435"/>
              <a:gd name="connsiteY124-15570" fmla="*/ 5361407 h 6858000"/>
              <a:gd name="connsiteX125-15571" fmla="*/ 6042954 w 6128435"/>
              <a:gd name="connsiteY125-15572" fmla="*/ 5362576 h 6858000"/>
              <a:gd name="connsiteX126-15573" fmla="*/ 6053435 w 6128435"/>
              <a:gd name="connsiteY126-15574" fmla="*/ 5387547 h 6858000"/>
              <a:gd name="connsiteX127-15575" fmla="*/ 6065933 w 6128435"/>
              <a:gd name="connsiteY127-15576" fmla="*/ 5443002 h 6858000"/>
              <a:gd name="connsiteX128-15577" fmla="*/ 6068640 w 6128435"/>
              <a:gd name="connsiteY128-15578" fmla="*/ 5474503 h 6858000"/>
              <a:gd name="connsiteX129-15579" fmla="*/ 6080922 w 6128435"/>
              <a:gd name="connsiteY129-15580" fmla="*/ 5561070 h 6858000"/>
              <a:gd name="connsiteX130-15581" fmla="*/ 6096949 w 6128435"/>
              <a:gd name="connsiteY130-15582" fmla="*/ 5648179 h 6858000"/>
              <a:gd name="connsiteX131-15583" fmla="*/ 6125703 w 6128435"/>
              <a:gd name="connsiteY131-15584" fmla="*/ 5692894 h 6858000"/>
              <a:gd name="connsiteX132-15585" fmla="*/ 6126670 w 6128435"/>
              <a:gd name="connsiteY132-15586" fmla="*/ 5697882 h 6858000"/>
              <a:gd name="connsiteX133-15587" fmla="*/ 6124061 w 6128435"/>
              <a:gd name="connsiteY133-15588" fmla="*/ 5710294 h 6858000"/>
              <a:gd name="connsiteX134-15589" fmla="*/ 6122213 w 6128435"/>
              <a:gd name="connsiteY134-15590" fmla="*/ 5714762 h 6858000"/>
              <a:gd name="connsiteX135-15591" fmla="*/ 6121353 w 6128435"/>
              <a:gd name="connsiteY135-15592" fmla="*/ 5721725 h 6858000"/>
              <a:gd name="connsiteX136-15593" fmla="*/ 6121607 w 6128435"/>
              <a:gd name="connsiteY136-15594" fmla="*/ 5721959 h 6858000"/>
              <a:gd name="connsiteX137-15595" fmla="*/ 6120262 w 6128435"/>
              <a:gd name="connsiteY137-15596" fmla="*/ 5728358 h 6858000"/>
              <a:gd name="connsiteX138-15597" fmla="*/ 6110194 w 6128435"/>
              <a:gd name="connsiteY138-15598" fmla="*/ 5758853 h 6858000"/>
              <a:gd name="connsiteX139-15599" fmla="*/ 6127519 w 6128435"/>
              <a:gd name="connsiteY139-15600" fmla="*/ 5865775 h 6858000"/>
              <a:gd name="connsiteX140-15601" fmla="*/ 6128435 w 6128435"/>
              <a:gd name="connsiteY140-15602" fmla="*/ 5870164 h 6858000"/>
              <a:gd name="connsiteX141-15603" fmla="*/ 6119217 w 6128435"/>
              <a:gd name="connsiteY141-15604" fmla="*/ 5888542 h 6858000"/>
              <a:gd name="connsiteX142-15605" fmla="*/ 6115966 w 6128435"/>
              <a:gd name="connsiteY142-15606" fmla="*/ 5898387 h 6858000"/>
              <a:gd name="connsiteX143-15607" fmla="*/ 6111924 w 6128435"/>
              <a:gd name="connsiteY143-15608" fmla="*/ 5900444 h 6858000"/>
              <a:gd name="connsiteX144-15609" fmla="*/ 6108716 w 6128435"/>
              <a:gd name="connsiteY144-15610" fmla="*/ 5915345 h 6858000"/>
              <a:gd name="connsiteX145-15611" fmla="*/ 6109524 w 6128435"/>
              <a:gd name="connsiteY145-15612" fmla="*/ 5917328 h 6858000"/>
              <a:gd name="connsiteX146-15613" fmla="*/ 6102493 w 6128435"/>
              <a:gd name="connsiteY146-15614" fmla="*/ 5928602 h 6858000"/>
              <a:gd name="connsiteX147-15615" fmla="*/ 6056863 w 6128435"/>
              <a:gd name="connsiteY147-15616" fmla="*/ 6000643 h 6858000"/>
              <a:gd name="connsiteX148-15617" fmla="*/ 6045436 w 6128435"/>
              <a:gd name="connsiteY148-15618" fmla="*/ 6124480 h 6858000"/>
              <a:gd name="connsiteX149-15619" fmla="*/ 6030489 w 6128435"/>
              <a:gd name="connsiteY149-15620" fmla="*/ 6317666 h 6858000"/>
              <a:gd name="connsiteX150-15621" fmla="*/ 6007492 w 6128435"/>
              <a:gd name="connsiteY150-15622" fmla="*/ 6440818 h 6858000"/>
              <a:gd name="connsiteX151-15623" fmla="*/ 6009467 w 6128435"/>
              <a:gd name="connsiteY151-15624" fmla="*/ 6487076 h 6858000"/>
              <a:gd name="connsiteX152-15625" fmla="*/ 5995064 w 6128435"/>
              <a:gd name="connsiteY152-15626" fmla="*/ 6540791 h 6858000"/>
              <a:gd name="connsiteX153-15627" fmla="*/ 5996309 w 6128435"/>
              <a:gd name="connsiteY153-15628" fmla="*/ 6543961 h 6858000"/>
              <a:gd name="connsiteX154-15629" fmla="*/ 5996048 w 6128435"/>
              <a:gd name="connsiteY154-15630" fmla="*/ 6555444 h 6858000"/>
              <a:gd name="connsiteX155-15631" fmla="*/ 6002524 w 6128435"/>
              <a:gd name="connsiteY155-15632" fmla="*/ 6560188 h 6858000"/>
              <a:gd name="connsiteX156-15633" fmla="*/ 6006823 w 6128435"/>
              <a:gd name="connsiteY156-15634" fmla="*/ 6578546 h 6858000"/>
              <a:gd name="connsiteX157-15635" fmla="*/ 6004510 w 6128435"/>
              <a:gd name="connsiteY157-15636" fmla="*/ 6599256 h 6858000"/>
              <a:gd name="connsiteX158-15637" fmla="*/ 5986207 w 6128435"/>
              <a:gd name="connsiteY158-15638" fmla="*/ 6695855 h 6858000"/>
              <a:gd name="connsiteX159-15639" fmla="*/ 5979428 w 6128435"/>
              <a:gd name="connsiteY159-15640" fmla="*/ 6754678 h 6858000"/>
              <a:gd name="connsiteX160-15641" fmla="*/ 5983398 w 6128435"/>
              <a:gd name="connsiteY160-15642" fmla="*/ 6778641 h 6858000"/>
              <a:gd name="connsiteX161-15643" fmla="*/ 5984543 w 6128435"/>
              <a:gd name="connsiteY161-15644" fmla="*/ 6811016 h 6858000"/>
              <a:gd name="connsiteX162-15645" fmla="*/ 5981802 w 6128435"/>
              <a:gd name="connsiteY162-15646" fmla="*/ 6838578 h 6858000"/>
              <a:gd name="connsiteX163-15647" fmla="*/ 5979671 w 6128435"/>
              <a:gd name="connsiteY163-15648" fmla="*/ 6858000 h 6858000"/>
              <a:gd name="connsiteX164-15649" fmla="*/ 0 w 6128435"/>
              <a:gd name="connsiteY164-15650" fmla="*/ 6858000 h 6858000"/>
              <a:gd name="connsiteX165-15651" fmla="*/ 0 w 6128435"/>
              <a:gd name="connsiteY165-15652" fmla="*/ 0 h 6858000"/>
              <a:gd name="connsiteX0-15653" fmla="*/ 0 w 6128435"/>
              <a:gd name="connsiteY0-15654" fmla="*/ 0 h 6858000"/>
              <a:gd name="connsiteX1-15655" fmla="*/ 4965888 w 6128435"/>
              <a:gd name="connsiteY1-15656" fmla="*/ 0 h 6858000"/>
              <a:gd name="connsiteX2-15657" fmla="*/ 4967767 w 6128435"/>
              <a:gd name="connsiteY2-15658" fmla="*/ 7930 h 6858000"/>
              <a:gd name="connsiteX3-15659" fmla="*/ 4979444 w 6128435"/>
              <a:gd name="connsiteY3-15660" fmla="*/ 43921 h 6858000"/>
              <a:gd name="connsiteX4-15661" fmla="*/ 5021173 w 6128435"/>
              <a:gd name="connsiteY4-15662" fmla="*/ 123738 h 6858000"/>
              <a:gd name="connsiteX5-15663" fmla="*/ 5075458 w 6128435"/>
              <a:gd name="connsiteY5-15664" fmla="*/ 264355 h 6858000"/>
              <a:gd name="connsiteX6-15665" fmla="*/ 5081175 w 6128435"/>
              <a:gd name="connsiteY6-15666" fmla="*/ 277448 h 6858000"/>
              <a:gd name="connsiteX7-15667" fmla="*/ 5097011 w 6128435"/>
              <a:gd name="connsiteY7-15668" fmla="*/ 355616 h 6858000"/>
              <a:gd name="connsiteX8-15669" fmla="*/ 5130982 w 6128435"/>
              <a:gd name="connsiteY8-15670" fmla="*/ 412030 h 6858000"/>
              <a:gd name="connsiteX9-15671" fmla="*/ 5153000 w 6128435"/>
              <a:gd name="connsiteY9-15672" fmla="*/ 507134 h 6858000"/>
              <a:gd name="connsiteX10-15673" fmla="*/ 5171282 w 6128435"/>
              <a:gd name="connsiteY10-15674" fmla="*/ 602071 h 6858000"/>
              <a:gd name="connsiteX11-15675" fmla="*/ 5176196 w 6128435"/>
              <a:gd name="connsiteY11-15676" fmla="*/ 636822 h 6858000"/>
              <a:gd name="connsiteX12-15677" fmla="*/ 5189051 w 6128435"/>
              <a:gd name="connsiteY12-15678" fmla="*/ 782518 h 6858000"/>
              <a:gd name="connsiteX13-15679" fmla="*/ 5210428 w 6128435"/>
              <a:gd name="connsiteY13-15680" fmla="*/ 815772 h 6858000"/>
              <a:gd name="connsiteX14-15681" fmla="*/ 5221088 w 6128435"/>
              <a:gd name="connsiteY14-15682" fmla="*/ 860193 h 6858000"/>
              <a:gd name="connsiteX15-15683" fmla="*/ 5230806 w 6128435"/>
              <a:gd name="connsiteY15-15684" fmla="*/ 961354 h 6858000"/>
              <a:gd name="connsiteX16-15685" fmla="*/ 5201018 w 6128435"/>
              <a:gd name="connsiteY16-15686" fmla="*/ 1095027 h 6858000"/>
              <a:gd name="connsiteX17-15687" fmla="*/ 5202153 w 6128435"/>
              <a:gd name="connsiteY17-15688" fmla="*/ 1133224 h 6858000"/>
              <a:gd name="connsiteX18-15689" fmla="*/ 5207370 w 6128435"/>
              <a:gd name="connsiteY18-15690" fmla="*/ 1138097 h 6858000"/>
              <a:gd name="connsiteX19-15691" fmla="*/ 5189234 w 6128435"/>
              <a:gd name="connsiteY19-15692" fmla="*/ 1193495 h 6858000"/>
              <a:gd name="connsiteX20-15693" fmla="*/ 5202769 w 6128435"/>
              <a:gd name="connsiteY20-15694" fmla="*/ 1269450 h 6858000"/>
              <a:gd name="connsiteX21-15695" fmla="*/ 5225968 w 6128435"/>
              <a:gd name="connsiteY21-15696" fmla="*/ 1357994 h 6858000"/>
              <a:gd name="connsiteX22-15697" fmla="*/ 5233819 w 6128435"/>
              <a:gd name="connsiteY22-15698" fmla="*/ 1380922 h 6858000"/>
              <a:gd name="connsiteX23-15699" fmla="*/ 5237226 w 6128435"/>
              <a:gd name="connsiteY23-15700" fmla="*/ 1441327 h 6858000"/>
              <a:gd name="connsiteX24-15701" fmla="*/ 5244434 w 6128435"/>
              <a:gd name="connsiteY24-15702" fmla="*/ 1580810 h 6858000"/>
              <a:gd name="connsiteX25-15703" fmla="*/ 5251453 w 6128435"/>
              <a:gd name="connsiteY25-15704" fmla="*/ 1583934 h 6858000"/>
              <a:gd name="connsiteX26-15705" fmla="*/ 5253136 w 6128435"/>
              <a:gd name="connsiteY26-15706" fmla="*/ 1595457 h 6858000"/>
              <a:gd name="connsiteX27-15707" fmla="*/ 5263491 w 6128435"/>
              <a:gd name="connsiteY27-15708" fmla="*/ 1642938 h 6858000"/>
              <a:gd name="connsiteX28-15709" fmla="*/ 5261314 w 6128435"/>
              <a:gd name="connsiteY28-15710" fmla="*/ 1689177 h 6858000"/>
              <a:gd name="connsiteX29-15711" fmla="*/ 5259788 w 6128435"/>
              <a:gd name="connsiteY29-15712" fmla="*/ 1768516 h 6858000"/>
              <a:gd name="connsiteX30-15713" fmla="*/ 5255696 w 6128435"/>
              <a:gd name="connsiteY30-15714" fmla="*/ 1953770 h 6858000"/>
              <a:gd name="connsiteX31-15715" fmla="*/ 5252592 w 6128435"/>
              <a:gd name="connsiteY31-15716" fmla="*/ 2092210 h 6858000"/>
              <a:gd name="connsiteX32-15717" fmla="*/ 5264303 w 6128435"/>
              <a:gd name="connsiteY32-15718" fmla="*/ 2225157 h 6858000"/>
              <a:gd name="connsiteX33-15719" fmla="*/ 5254949 w 6128435"/>
              <a:gd name="connsiteY33-15720" fmla="*/ 2236160 h 6858000"/>
              <a:gd name="connsiteX34-15721" fmla="*/ 5250104 w 6128435"/>
              <a:gd name="connsiteY34-15722" fmla="*/ 2249166 h 6858000"/>
              <a:gd name="connsiteX35-15723" fmla="*/ 5251214 w 6128435"/>
              <a:gd name="connsiteY35-15724" fmla="*/ 2250944 h 6858000"/>
              <a:gd name="connsiteX36-15725" fmla="*/ 5250644 w 6128435"/>
              <a:gd name="connsiteY36-15726" fmla="*/ 2266619 h 6858000"/>
              <a:gd name="connsiteX37-15727" fmla="*/ 5247111 w 6128435"/>
              <a:gd name="connsiteY37-15728" fmla="*/ 2269679 h 6858000"/>
              <a:gd name="connsiteX38-15729" fmla="*/ 5279312 w 6128435"/>
              <a:gd name="connsiteY38-15730" fmla="*/ 2302757 h 6858000"/>
              <a:gd name="connsiteX39-15731" fmla="*/ 5293877 w 6128435"/>
              <a:gd name="connsiteY39-15732" fmla="*/ 2368649 h 6858000"/>
              <a:gd name="connsiteX40-15733" fmla="*/ 5311338 w 6128435"/>
              <a:gd name="connsiteY40-15734" fmla="*/ 2404034 h 6858000"/>
              <a:gd name="connsiteX41-15735" fmla="*/ 5338366 w 6128435"/>
              <a:gd name="connsiteY41-15736" fmla="*/ 2465052 h 6858000"/>
              <a:gd name="connsiteX42-15737" fmla="*/ 5371263 w 6128435"/>
              <a:gd name="connsiteY42-15738" fmla="*/ 2586413 h 6858000"/>
              <a:gd name="connsiteX43-15739" fmla="*/ 5407503 w 6128435"/>
              <a:gd name="connsiteY43-15740" fmla="*/ 2786290 h 6858000"/>
              <a:gd name="connsiteX44-15741" fmla="*/ 5407356 w 6128435"/>
              <a:gd name="connsiteY44-15742" fmla="*/ 2787545 h 6858000"/>
              <a:gd name="connsiteX45-15743" fmla="*/ 5411130 w 6128435"/>
              <a:gd name="connsiteY45-15744" fmla="*/ 2788640 h 6858000"/>
              <a:gd name="connsiteX46-15745" fmla="*/ 5416439 w 6128435"/>
              <a:gd name="connsiteY46-15746" fmla="*/ 2805666 h 6858000"/>
              <a:gd name="connsiteX47-15747" fmla="*/ 5416589 w 6128435"/>
              <a:gd name="connsiteY47-15748" fmla="*/ 2810822 h 6858000"/>
              <a:gd name="connsiteX48-15749" fmla="*/ 5418542 w 6128435"/>
              <a:gd name="connsiteY48-15750" fmla="*/ 2817745 h 6858000"/>
              <a:gd name="connsiteX49-15751" fmla="*/ 5418847 w 6128435"/>
              <a:gd name="connsiteY49-15752" fmla="*/ 2817825 h 6858000"/>
              <a:gd name="connsiteX50-15753" fmla="*/ 5457023 w 6128435"/>
              <a:gd name="connsiteY50-15754" fmla="*/ 2858292 h 6858000"/>
              <a:gd name="connsiteX51-15755" fmla="*/ 5479298 w 6128435"/>
              <a:gd name="connsiteY51-15756" fmla="*/ 2947791 h 6858000"/>
              <a:gd name="connsiteX52-15757" fmla="*/ 5481770 w 6128435"/>
              <a:gd name="connsiteY52-15758" fmla="*/ 2951352 h 6858000"/>
              <a:gd name="connsiteX53-15759" fmla="*/ 5482045 w 6128435"/>
              <a:gd name="connsiteY53-15760" fmla="*/ 2984371 h 6858000"/>
              <a:gd name="connsiteX54-15761" fmla="*/ 5482415 w 6128435"/>
              <a:gd name="connsiteY54-15762" fmla="*/ 3004079 h 6858000"/>
              <a:gd name="connsiteX55-15763" fmla="*/ 5483865 w 6128435"/>
              <a:gd name="connsiteY55-15764" fmla="*/ 3005467 h 6858000"/>
              <a:gd name="connsiteX56-15765" fmla="*/ 5482236 w 6128435"/>
              <a:gd name="connsiteY56-15766" fmla="*/ 3019791 h 6858000"/>
              <a:gd name="connsiteX57-15767" fmla="*/ 5481505 w 6128435"/>
              <a:gd name="connsiteY57-15768" fmla="*/ 3095286 h 6858000"/>
              <a:gd name="connsiteX58-15769" fmla="*/ 5477595 w 6128435"/>
              <a:gd name="connsiteY58-15770" fmla="*/ 3250534 h 6858000"/>
              <a:gd name="connsiteX59-15771" fmla="*/ 5532836 w 6128435"/>
              <a:gd name="connsiteY59-15772" fmla="*/ 3353840 h 6858000"/>
              <a:gd name="connsiteX60-15773" fmla="*/ 5561229 w 6128435"/>
              <a:gd name="connsiteY60-15774" fmla="*/ 3395784 h 6858000"/>
              <a:gd name="connsiteX61-15775" fmla="*/ 5589758 w 6128435"/>
              <a:gd name="connsiteY61-15776" fmla="*/ 3506453 h 6858000"/>
              <a:gd name="connsiteX62-15777" fmla="*/ 5596144 w 6128435"/>
              <a:gd name="connsiteY62-15778" fmla="*/ 3534624 h 6858000"/>
              <a:gd name="connsiteX63-15779" fmla="*/ 5597750 w 6128435"/>
              <a:gd name="connsiteY63-15780" fmla="*/ 3534129 h 6858000"/>
              <a:gd name="connsiteX64-15781" fmla="*/ 5599700 w 6128435"/>
              <a:gd name="connsiteY64-15782" fmla="*/ 3547221 h 6858000"/>
              <a:gd name="connsiteX65-15783" fmla="*/ 5615031 w 6128435"/>
              <a:gd name="connsiteY65-15784" fmla="*/ 3557482 h 6858000"/>
              <a:gd name="connsiteX66-15785" fmla="*/ 5618377 w 6128435"/>
              <a:gd name="connsiteY66-15786" fmla="*/ 3588431 h 6858000"/>
              <a:gd name="connsiteX67-15787" fmla="*/ 5612155 w 6128435"/>
              <a:gd name="connsiteY67-15788" fmla="*/ 3589869 h 6858000"/>
              <a:gd name="connsiteX68-15789" fmla="*/ 5620843 w 6128435"/>
              <a:gd name="connsiteY68-15790" fmla="*/ 3606745 h 6858000"/>
              <a:gd name="connsiteX69-15791" fmla="*/ 5655472 w 6128435"/>
              <a:gd name="connsiteY69-15792" fmla="*/ 3678877 h 6858000"/>
              <a:gd name="connsiteX70-15793" fmla="*/ 5680448 w 6128435"/>
              <a:gd name="connsiteY70-15794" fmla="*/ 3717760 h 6858000"/>
              <a:gd name="connsiteX71-15795" fmla="*/ 5683015 w 6128435"/>
              <a:gd name="connsiteY71-15796" fmla="*/ 3762025 h 6858000"/>
              <a:gd name="connsiteX72-15797" fmla="*/ 5696643 w 6128435"/>
              <a:gd name="connsiteY72-15798" fmla="*/ 3773888 h 6858000"/>
              <a:gd name="connsiteX73-15799" fmla="*/ 5699203 w 6128435"/>
              <a:gd name="connsiteY73-15800" fmla="*/ 3775823 h 6858000"/>
              <a:gd name="connsiteX74-15801" fmla="*/ 5704824 w 6128435"/>
              <a:gd name="connsiteY74-15802" fmla="*/ 3785966 h 6858000"/>
              <a:gd name="connsiteX75-15803" fmla="*/ 5712204 w 6128435"/>
              <a:gd name="connsiteY75-15804" fmla="*/ 3785830 h 6858000"/>
              <a:gd name="connsiteX76-15805" fmla="*/ 5724816 w 6128435"/>
              <a:gd name="connsiteY76-15806" fmla="*/ 3798949 h 6858000"/>
              <a:gd name="connsiteX77-15807" fmla="*/ 5733539 w 6128435"/>
              <a:gd name="connsiteY77-15808" fmla="*/ 3818457 h 6858000"/>
              <a:gd name="connsiteX78-15809" fmla="*/ 5768491 w 6128435"/>
              <a:gd name="connsiteY78-15810" fmla="*/ 3914399 h 6858000"/>
              <a:gd name="connsiteX79-15811" fmla="*/ 5793123 w 6128435"/>
              <a:gd name="connsiteY79-15812" fmla="*/ 3969952 h 6858000"/>
              <a:gd name="connsiteX80-15813" fmla="*/ 5808321 w 6128435"/>
              <a:gd name="connsiteY80-15814" fmla="*/ 3988153 h 6858000"/>
              <a:gd name="connsiteX81-15815" fmla="*/ 5825621 w 6128435"/>
              <a:gd name="connsiteY81-15816" fmla="*/ 4015525 h 6858000"/>
              <a:gd name="connsiteX82-15817" fmla="*/ 5860672 w 6128435"/>
              <a:gd name="connsiteY82-15818" fmla="*/ 4061579 h 6858000"/>
              <a:gd name="connsiteX83-15819" fmla="*/ 5872173 w 6128435"/>
              <a:gd name="connsiteY83-15820" fmla="*/ 4088497 h 6858000"/>
              <a:gd name="connsiteX84-15821" fmla="*/ 5883705 w 6128435"/>
              <a:gd name="connsiteY84-15822" fmla="*/ 4101899 h 6858000"/>
              <a:gd name="connsiteX85-15823" fmla="*/ 5885314 w 6128435"/>
              <a:gd name="connsiteY85-15824" fmla="*/ 4108387 h 6858000"/>
              <a:gd name="connsiteX86-15825" fmla="*/ 5894095 w 6128435"/>
              <a:gd name="connsiteY86-15826" fmla="*/ 4128857 h 6858000"/>
              <a:gd name="connsiteX87-15827" fmla="*/ 5898339 w 6128435"/>
              <a:gd name="connsiteY87-15828" fmla="*/ 4140800 h 6858000"/>
              <a:gd name="connsiteX88-15829" fmla="*/ 5899734 w 6128435"/>
              <a:gd name="connsiteY88-15830" fmla="*/ 4145632 h 6858000"/>
              <a:gd name="connsiteX89-15831" fmla="*/ 5903513 w 6128435"/>
              <a:gd name="connsiteY89-15832" fmla="*/ 4187661 h 6858000"/>
              <a:gd name="connsiteX90-15833" fmla="*/ 5917114 w 6128435"/>
              <a:gd name="connsiteY90-15834" fmla="*/ 4213096 h 6858000"/>
              <a:gd name="connsiteX91-15835" fmla="*/ 5921153 w 6128435"/>
              <a:gd name="connsiteY91-15836" fmla="*/ 4236222 h 6858000"/>
              <a:gd name="connsiteX92-15837" fmla="*/ 5924233 w 6128435"/>
              <a:gd name="connsiteY92-15838" fmla="*/ 4242060 h 6858000"/>
              <a:gd name="connsiteX93-15839" fmla="*/ 5928910 w 6128435"/>
              <a:gd name="connsiteY93-15840" fmla="*/ 4300973 h 6858000"/>
              <a:gd name="connsiteX94-15841" fmla="*/ 5939320 w 6128435"/>
              <a:gd name="connsiteY94-15842" fmla="*/ 4340435 h 6858000"/>
              <a:gd name="connsiteX95-15843" fmla="*/ 5946705 w 6128435"/>
              <a:gd name="connsiteY95-15844" fmla="*/ 4428051 h 6858000"/>
              <a:gd name="connsiteX96-15845" fmla="*/ 5949261 w 6128435"/>
              <a:gd name="connsiteY96-15846" fmla="*/ 4449185 h 6858000"/>
              <a:gd name="connsiteX97-15847" fmla="*/ 5957504 w 6128435"/>
              <a:gd name="connsiteY97-15848" fmla="*/ 4465911 h 6858000"/>
              <a:gd name="connsiteX98-15849" fmla="*/ 5964689 w 6128435"/>
              <a:gd name="connsiteY98-15850" fmla="*/ 4468532 h 6858000"/>
              <a:gd name="connsiteX99-15851" fmla="*/ 5967062 w 6128435"/>
              <a:gd name="connsiteY99-15852" fmla="*/ 4479923 h 6858000"/>
              <a:gd name="connsiteX100-15853" fmla="*/ 5968960 w 6128435"/>
              <a:gd name="connsiteY100-15854" fmla="*/ 4482655 h 6858000"/>
              <a:gd name="connsiteX101-15855" fmla="*/ 5978567 w 6128435"/>
              <a:gd name="connsiteY101-15856" fmla="*/ 4498605 h 6858000"/>
              <a:gd name="connsiteX102-15857" fmla="*/ 5980106 w 6128435"/>
              <a:gd name="connsiteY102-15858" fmla="*/ 4585087 h 6858000"/>
              <a:gd name="connsiteX103-15859" fmla="*/ 5998138 w 6128435"/>
              <a:gd name="connsiteY103-15860" fmla="*/ 4697518 h 6858000"/>
              <a:gd name="connsiteX104-15861" fmla="*/ 6013516 w 6128435"/>
              <a:gd name="connsiteY104-15862" fmla="*/ 4786619 h 6858000"/>
              <a:gd name="connsiteX105-15863" fmla="*/ 6025404 w 6128435"/>
              <a:gd name="connsiteY105-15864" fmla="*/ 4858148 h 6858000"/>
              <a:gd name="connsiteX106-15865" fmla="*/ 6007749 w 6128435"/>
              <a:gd name="connsiteY106-15866" fmla="*/ 4964715 h 6858000"/>
              <a:gd name="connsiteX107-15867" fmla="*/ 6005269 w 6128435"/>
              <a:gd name="connsiteY107-15868" fmla="*/ 5150567 h 6858000"/>
              <a:gd name="connsiteX108-15869" fmla="*/ 6001127 w 6128435"/>
              <a:gd name="connsiteY108-15870" fmla="*/ 5164609 h 6858000"/>
              <a:gd name="connsiteX109-15871" fmla="*/ 5996647 w 6128435"/>
              <a:gd name="connsiteY109-15872" fmla="*/ 5185640 h 6858000"/>
              <a:gd name="connsiteX110-15873" fmla="*/ 5998514 w 6128435"/>
              <a:gd name="connsiteY110-15874" fmla="*/ 5189673 h 6858000"/>
              <a:gd name="connsiteX111-15875" fmla="*/ 5995970 w 6128435"/>
              <a:gd name="connsiteY111-15876" fmla="*/ 5221547 h 6858000"/>
              <a:gd name="connsiteX112-15877" fmla="*/ 5997218 w 6128435"/>
              <a:gd name="connsiteY112-15878" fmla="*/ 5222031 h 6858000"/>
              <a:gd name="connsiteX113-15879" fmla="*/ 6002116 w 6128435"/>
              <a:gd name="connsiteY113-15880" fmla="*/ 5231223 h 6858000"/>
              <a:gd name="connsiteX114-15881" fmla="*/ 6008541 w 6128435"/>
              <a:gd name="connsiteY114-15882" fmla="*/ 5248680 h 6858000"/>
              <a:gd name="connsiteX115-15883" fmla="*/ 6039260 w 6128435"/>
              <a:gd name="connsiteY115-15884" fmla="*/ 5289518 h 6858000"/>
              <a:gd name="connsiteX116-15885" fmla="*/ 6036748 w 6128435"/>
              <a:gd name="connsiteY116-15886" fmla="*/ 5322752 h 6858000"/>
              <a:gd name="connsiteX117-15887" fmla="*/ 6036943 w 6128435"/>
              <a:gd name="connsiteY117-15888" fmla="*/ 5329480 h 6858000"/>
              <a:gd name="connsiteX118-15889" fmla="*/ 6037236 w 6128435"/>
              <a:gd name="connsiteY118-15890" fmla="*/ 5329634 h 6858000"/>
              <a:gd name="connsiteX119-15891" fmla="*/ 6038019 w 6128435"/>
              <a:gd name="connsiteY119-15892" fmla="*/ 5336764 h 6858000"/>
              <a:gd name="connsiteX120-15893" fmla="*/ 6037298 w 6128435"/>
              <a:gd name="connsiteY120-15894" fmla="*/ 5341753 h 6858000"/>
              <a:gd name="connsiteX121-15895" fmla="*/ 6037677 w 6128435"/>
              <a:gd name="connsiteY121-15896" fmla="*/ 5354807 h 6858000"/>
              <a:gd name="connsiteX122-15897" fmla="*/ 6039728 w 6128435"/>
              <a:gd name="connsiteY122-15898" fmla="*/ 5359416 h 6858000"/>
              <a:gd name="connsiteX123-15899" fmla="*/ 6043311 w 6128435"/>
              <a:gd name="connsiteY123-15900" fmla="*/ 5361407 h 6858000"/>
              <a:gd name="connsiteX124-15901" fmla="*/ 6042954 w 6128435"/>
              <a:gd name="connsiteY124-15902" fmla="*/ 5362576 h 6858000"/>
              <a:gd name="connsiteX125-15903" fmla="*/ 6053435 w 6128435"/>
              <a:gd name="connsiteY125-15904" fmla="*/ 5387547 h 6858000"/>
              <a:gd name="connsiteX126-15905" fmla="*/ 6065933 w 6128435"/>
              <a:gd name="connsiteY126-15906" fmla="*/ 5443002 h 6858000"/>
              <a:gd name="connsiteX127-15907" fmla="*/ 6068640 w 6128435"/>
              <a:gd name="connsiteY127-15908" fmla="*/ 5474503 h 6858000"/>
              <a:gd name="connsiteX128-15909" fmla="*/ 6080922 w 6128435"/>
              <a:gd name="connsiteY128-15910" fmla="*/ 5561070 h 6858000"/>
              <a:gd name="connsiteX129-15911" fmla="*/ 6096949 w 6128435"/>
              <a:gd name="connsiteY129-15912" fmla="*/ 5648179 h 6858000"/>
              <a:gd name="connsiteX130-15913" fmla="*/ 6125703 w 6128435"/>
              <a:gd name="connsiteY130-15914" fmla="*/ 5692894 h 6858000"/>
              <a:gd name="connsiteX131-15915" fmla="*/ 6126670 w 6128435"/>
              <a:gd name="connsiteY131-15916" fmla="*/ 5697882 h 6858000"/>
              <a:gd name="connsiteX132-15917" fmla="*/ 6124061 w 6128435"/>
              <a:gd name="connsiteY132-15918" fmla="*/ 5710294 h 6858000"/>
              <a:gd name="connsiteX133-15919" fmla="*/ 6122213 w 6128435"/>
              <a:gd name="connsiteY133-15920" fmla="*/ 5714762 h 6858000"/>
              <a:gd name="connsiteX134-15921" fmla="*/ 6121353 w 6128435"/>
              <a:gd name="connsiteY134-15922" fmla="*/ 5721725 h 6858000"/>
              <a:gd name="connsiteX135-15923" fmla="*/ 6121607 w 6128435"/>
              <a:gd name="connsiteY135-15924" fmla="*/ 5721959 h 6858000"/>
              <a:gd name="connsiteX136-15925" fmla="*/ 6120262 w 6128435"/>
              <a:gd name="connsiteY136-15926" fmla="*/ 5728358 h 6858000"/>
              <a:gd name="connsiteX137-15927" fmla="*/ 6110194 w 6128435"/>
              <a:gd name="connsiteY137-15928" fmla="*/ 5758853 h 6858000"/>
              <a:gd name="connsiteX138-15929" fmla="*/ 6127519 w 6128435"/>
              <a:gd name="connsiteY138-15930" fmla="*/ 5865775 h 6858000"/>
              <a:gd name="connsiteX139-15931" fmla="*/ 6128435 w 6128435"/>
              <a:gd name="connsiteY139-15932" fmla="*/ 5870164 h 6858000"/>
              <a:gd name="connsiteX140-15933" fmla="*/ 6119217 w 6128435"/>
              <a:gd name="connsiteY140-15934" fmla="*/ 5888542 h 6858000"/>
              <a:gd name="connsiteX141-15935" fmla="*/ 6115966 w 6128435"/>
              <a:gd name="connsiteY141-15936" fmla="*/ 5898387 h 6858000"/>
              <a:gd name="connsiteX142-15937" fmla="*/ 6111924 w 6128435"/>
              <a:gd name="connsiteY142-15938" fmla="*/ 5900444 h 6858000"/>
              <a:gd name="connsiteX143-15939" fmla="*/ 6108716 w 6128435"/>
              <a:gd name="connsiteY143-15940" fmla="*/ 5915345 h 6858000"/>
              <a:gd name="connsiteX144-15941" fmla="*/ 6109524 w 6128435"/>
              <a:gd name="connsiteY144-15942" fmla="*/ 5917328 h 6858000"/>
              <a:gd name="connsiteX145-15943" fmla="*/ 6102493 w 6128435"/>
              <a:gd name="connsiteY145-15944" fmla="*/ 5928602 h 6858000"/>
              <a:gd name="connsiteX146-15945" fmla="*/ 6056863 w 6128435"/>
              <a:gd name="connsiteY146-15946" fmla="*/ 6000643 h 6858000"/>
              <a:gd name="connsiteX147-15947" fmla="*/ 6045436 w 6128435"/>
              <a:gd name="connsiteY147-15948" fmla="*/ 6124480 h 6858000"/>
              <a:gd name="connsiteX148-15949" fmla="*/ 6030489 w 6128435"/>
              <a:gd name="connsiteY148-15950" fmla="*/ 6317666 h 6858000"/>
              <a:gd name="connsiteX149-15951" fmla="*/ 6007492 w 6128435"/>
              <a:gd name="connsiteY149-15952" fmla="*/ 6440818 h 6858000"/>
              <a:gd name="connsiteX150-15953" fmla="*/ 6009467 w 6128435"/>
              <a:gd name="connsiteY150-15954" fmla="*/ 6487076 h 6858000"/>
              <a:gd name="connsiteX151-15955" fmla="*/ 5995064 w 6128435"/>
              <a:gd name="connsiteY151-15956" fmla="*/ 6540791 h 6858000"/>
              <a:gd name="connsiteX152-15957" fmla="*/ 5996309 w 6128435"/>
              <a:gd name="connsiteY152-15958" fmla="*/ 6543961 h 6858000"/>
              <a:gd name="connsiteX153-15959" fmla="*/ 5996048 w 6128435"/>
              <a:gd name="connsiteY153-15960" fmla="*/ 6555444 h 6858000"/>
              <a:gd name="connsiteX154-15961" fmla="*/ 6002524 w 6128435"/>
              <a:gd name="connsiteY154-15962" fmla="*/ 6560188 h 6858000"/>
              <a:gd name="connsiteX155-15963" fmla="*/ 6006823 w 6128435"/>
              <a:gd name="connsiteY155-15964" fmla="*/ 6578546 h 6858000"/>
              <a:gd name="connsiteX156-15965" fmla="*/ 6004510 w 6128435"/>
              <a:gd name="connsiteY156-15966" fmla="*/ 6599256 h 6858000"/>
              <a:gd name="connsiteX157-15967" fmla="*/ 5986207 w 6128435"/>
              <a:gd name="connsiteY157-15968" fmla="*/ 6695855 h 6858000"/>
              <a:gd name="connsiteX158-15969" fmla="*/ 5979428 w 6128435"/>
              <a:gd name="connsiteY158-15970" fmla="*/ 6754678 h 6858000"/>
              <a:gd name="connsiteX159-15971" fmla="*/ 5983398 w 6128435"/>
              <a:gd name="connsiteY159-15972" fmla="*/ 6778641 h 6858000"/>
              <a:gd name="connsiteX160-15973" fmla="*/ 5984543 w 6128435"/>
              <a:gd name="connsiteY160-15974" fmla="*/ 6811016 h 6858000"/>
              <a:gd name="connsiteX161-15975" fmla="*/ 5981802 w 6128435"/>
              <a:gd name="connsiteY161-15976" fmla="*/ 6838578 h 6858000"/>
              <a:gd name="connsiteX162-15977" fmla="*/ 5979671 w 6128435"/>
              <a:gd name="connsiteY162-15978" fmla="*/ 6858000 h 6858000"/>
              <a:gd name="connsiteX163-15979" fmla="*/ 0 w 6128435"/>
              <a:gd name="connsiteY163-15980" fmla="*/ 6858000 h 6858000"/>
              <a:gd name="connsiteX164-15981" fmla="*/ 0 w 6128435"/>
              <a:gd name="connsiteY164-15982" fmla="*/ 0 h 6858000"/>
              <a:gd name="connsiteX0-15983" fmla="*/ 0 w 6128435"/>
              <a:gd name="connsiteY0-15984" fmla="*/ 0 h 6858000"/>
              <a:gd name="connsiteX1-15985" fmla="*/ 4965888 w 6128435"/>
              <a:gd name="connsiteY1-15986" fmla="*/ 0 h 6858000"/>
              <a:gd name="connsiteX2-15987" fmla="*/ 4967767 w 6128435"/>
              <a:gd name="connsiteY2-15988" fmla="*/ 7930 h 6858000"/>
              <a:gd name="connsiteX3-15989" fmla="*/ 4979444 w 6128435"/>
              <a:gd name="connsiteY3-15990" fmla="*/ 43921 h 6858000"/>
              <a:gd name="connsiteX4-15991" fmla="*/ 5021173 w 6128435"/>
              <a:gd name="connsiteY4-15992" fmla="*/ 123738 h 6858000"/>
              <a:gd name="connsiteX5-15993" fmla="*/ 5075458 w 6128435"/>
              <a:gd name="connsiteY5-15994" fmla="*/ 264355 h 6858000"/>
              <a:gd name="connsiteX6-15995" fmla="*/ 5081175 w 6128435"/>
              <a:gd name="connsiteY6-15996" fmla="*/ 277448 h 6858000"/>
              <a:gd name="connsiteX7-15997" fmla="*/ 5097011 w 6128435"/>
              <a:gd name="connsiteY7-15998" fmla="*/ 355616 h 6858000"/>
              <a:gd name="connsiteX8-15999" fmla="*/ 5130982 w 6128435"/>
              <a:gd name="connsiteY8-16000" fmla="*/ 412030 h 6858000"/>
              <a:gd name="connsiteX9-16001" fmla="*/ 5153000 w 6128435"/>
              <a:gd name="connsiteY9-16002" fmla="*/ 507134 h 6858000"/>
              <a:gd name="connsiteX10-16003" fmla="*/ 5171282 w 6128435"/>
              <a:gd name="connsiteY10-16004" fmla="*/ 602071 h 6858000"/>
              <a:gd name="connsiteX11-16005" fmla="*/ 5176196 w 6128435"/>
              <a:gd name="connsiteY11-16006" fmla="*/ 636822 h 6858000"/>
              <a:gd name="connsiteX12-16007" fmla="*/ 5189051 w 6128435"/>
              <a:gd name="connsiteY12-16008" fmla="*/ 782518 h 6858000"/>
              <a:gd name="connsiteX13-16009" fmla="*/ 5210428 w 6128435"/>
              <a:gd name="connsiteY13-16010" fmla="*/ 815772 h 6858000"/>
              <a:gd name="connsiteX14-16011" fmla="*/ 5221088 w 6128435"/>
              <a:gd name="connsiteY14-16012" fmla="*/ 860193 h 6858000"/>
              <a:gd name="connsiteX15-16013" fmla="*/ 5230806 w 6128435"/>
              <a:gd name="connsiteY15-16014" fmla="*/ 961354 h 6858000"/>
              <a:gd name="connsiteX16-16015" fmla="*/ 5201018 w 6128435"/>
              <a:gd name="connsiteY16-16016" fmla="*/ 1095027 h 6858000"/>
              <a:gd name="connsiteX17-16017" fmla="*/ 5202153 w 6128435"/>
              <a:gd name="connsiteY17-16018" fmla="*/ 1133224 h 6858000"/>
              <a:gd name="connsiteX18-16019" fmla="*/ 5207370 w 6128435"/>
              <a:gd name="connsiteY18-16020" fmla="*/ 1138097 h 6858000"/>
              <a:gd name="connsiteX19-16021" fmla="*/ 5189234 w 6128435"/>
              <a:gd name="connsiteY19-16022" fmla="*/ 1193495 h 6858000"/>
              <a:gd name="connsiteX20-16023" fmla="*/ 5202769 w 6128435"/>
              <a:gd name="connsiteY20-16024" fmla="*/ 1269450 h 6858000"/>
              <a:gd name="connsiteX21-16025" fmla="*/ 5225968 w 6128435"/>
              <a:gd name="connsiteY21-16026" fmla="*/ 1357994 h 6858000"/>
              <a:gd name="connsiteX22-16027" fmla="*/ 5233819 w 6128435"/>
              <a:gd name="connsiteY22-16028" fmla="*/ 1380922 h 6858000"/>
              <a:gd name="connsiteX23-16029" fmla="*/ 5237226 w 6128435"/>
              <a:gd name="connsiteY23-16030" fmla="*/ 1441327 h 6858000"/>
              <a:gd name="connsiteX24-16031" fmla="*/ 5244434 w 6128435"/>
              <a:gd name="connsiteY24-16032" fmla="*/ 1580810 h 6858000"/>
              <a:gd name="connsiteX25-16033" fmla="*/ 5251453 w 6128435"/>
              <a:gd name="connsiteY25-16034" fmla="*/ 1583934 h 6858000"/>
              <a:gd name="connsiteX26-16035" fmla="*/ 5263491 w 6128435"/>
              <a:gd name="connsiteY26-16036" fmla="*/ 1642938 h 6858000"/>
              <a:gd name="connsiteX27-16037" fmla="*/ 5261314 w 6128435"/>
              <a:gd name="connsiteY27-16038" fmla="*/ 1689177 h 6858000"/>
              <a:gd name="connsiteX28-16039" fmla="*/ 5259788 w 6128435"/>
              <a:gd name="connsiteY28-16040" fmla="*/ 1768516 h 6858000"/>
              <a:gd name="connsiteX29-16041" fmla="*/ 5255696 w 6128435"/>
              <a:gd name="connsiteY29-16042" fmla="*/ 1953770 h 6858000"/>
              <a:gd name="connsiteX30-16043" fmla="*/ 5252592 w 6128435"/>
              <a:gd name="connsiteY30-16044" fmla="*/ 2092210 h 6858000"/>
              <a:gd name="connsiteX31-16045" fmla="*/ 5264303 w 6128435"/>
              <a:gd name="connsiteY31-16046" fmla="*/ 2225157 h 6858000"/>
              <a:gd name="connsiteX32-16047" fmla="*/ 5254949 w 6128435"/>
              <a:gd name="connsiteY32-16048" fmla="*/ 2236160 h 6858000"/>
              <a:gd name="connsiteX33-16049" fmla="*/ 5250104 w 6128435"/>
              <a:gd name="connsiteY33-16050" fmla="*/ 2249166 h 6858000"/>
              <a:gd name="connsiteX34-16051" fmla="*/ 5251214 w 6128435"/>
              <a:gd name="connsiteY34-16052" fmla="*/ 2250944 h 6858000"/>
              <a:gd name="connsiteX35-16053" fmla="*/ 5250644 w 6128435"/>
              <a:gd name="connsiteY35-16054" fmla="*/ 2266619 h 6858000"/>
              <a:gd name="connsiteX36-16055" fmla="*/ 5247111 w 6128435"/>
              <a:gd name="connsiteY36-16056" fmla="*/ 2269679 h 6858000"/>
              <a:gd name="connsiteX37-16057" fmla="*/ 5279312 w 6128435"/>
              <a:gd name="connsiteY37-16058" fmla="*/ 2302757 h 6858000"/>
              <a:gd name="connsiteX38-16059" fmla="*/ 5293877 w 6128435"/>
              <a:gd name="connsiteY38-16060" fmla="*/ 2368649 h 6858000"/>
              <a:gd name="connsiteX39-16061" fmla="*/ 5311338 w 6128435"/>
              <a:gd name="connsiteY39-16062" fmla="*/ 2404034 h 6858000"/>
              <a:gd name="connsiteX40-16063" fmla="*/ 5338366 w 6128435"/>
              <a:gd name="connsiteY40-16064" fmla="*/ 2465052 h 6858000"/>
              <a:gd name="connsiteX41-16065" fmla="*/ 5371263 w 6128435"/>
              <a:gd name="connsiteY41-16066" fmla="*/ 2586413 h 6858000"/>
              <a:gd name="connsiteX42-16067" fmla="*/ 5407503 w 6128435"/>
              <a:gd name="connsiteY42-16068" fmla="*/ 2786290 h 6858000"/>
              <a:gd name="connsiteX43-16069" fmla="*/ 5407356 w 6128435"/>
              <a:gd name="connsiteY43-16070" fmla="*/ 2787545 h 6858000"/>
              <a:gd name="connsiteX44-16071" fmla="*/ 5411130 w 6128435"/>
              <a:gd name="connsiteY44-16072" fmla="*/ 2788640 h 6858000"/>
              <a:gd name="connsiteX45-16073" fmla="*/ 5416439 w 6128435"/>
              <a:gd name="connsiteY45-16074" fmla="*/ 2805666 h 6858000"/>
              <a:gd name="connsiteX46-16075" fmla="*/ 5416589 w 6128435"/>
              <a:gd name="connsiteY46-16076" fmla="*/ 2810822 h 6858000"/>
              <a:gd name="connsiteX47-16077" fmla="*/ 5418542 w 6128435"/>
              <a:gd name="connsiteY47-16078" fmla="*/ 2817745 h 6858000"/>
              <a:gd name="connsiteX48-16079" fmla="*/ 5418847 w 6128435"/>
              <a:gd name="connsiteY48-16080" fmla="*/ 2817825 h 6858000"/>
              <a:gd name="connsiteX49-16081" fmla="*/ 5457023 w 6128435"/>
              <a:gd name="connsiteY49-16082" fmla="*/ 2858292 h 6858000"/>
              <a:gd name="connsiteX50-16083" fmla="*/ 5479298 w 6128435"/>
              <a:gd name="connsiteY50-16084" fmla="*/ 2947791 h 6858000"/>
              <a:gd name="connsiteX51-16085" fmla="*/ 5481770 w 6128435"/>
              <a:gd name="connsiteY51-16086" fmla="*/ 2951352 h 6858000"/>
              <a:gd name="connsiteX52-16087" fmla="*/ 5482045 w 6128435"/>
              <a:gd name="connsiteY52-16088" fmla="*/ 2984371 h 6858000"/>
              <a:gd name="connsiteX53-16089" fmla="*/ 5482415 w 6128435"/>
              <a:gd name="connsiteY53-16090" fmla="*/ 3004079 h 6858000"/>
              <a:gd name="connsiteX54-16091" fmla="*/ 5483865 w 6128435"/>
              <a:gd name="connsiteY54-16092" fmla="*/ 3005467 h 6858000"/>
              <a:gd name="connsiteX55-16093" fmla="*/ 5482236 w 6128435"/>
              <a:gd name="connsiteY55-16094" fmla="*/ 3019791 h 6858000"/>
              <a:gd name="connsiteX56-16095" fmla="*/ 5481505 w 6128435"/>
              <a:gd name="connsiteY56-16096" fmla="*/ 3095286 h 6858000"/>
              <a:gd name="connsiteX57-16097" fmla="*/ 5477595 w 6128435"/>
              <a:gd name="connsiteY57-16098" fmla="*/ 3250534 h 6858000"/>
              <a:gd name="connsiteX58-16099" fmla="*/ 5532836 w 6128435"/>
              <a:gd name="connsiteY58-16100" fmla="*/ 3353840 h 6858000"/>
              <a:gd name="connsiteX59-16101" fmla="*/ 5561229 w 6128435"/>
              <a:gd name="connsiteY59-16102" fmla="*/ 3395784 h 6858000"/>
              <a:gd name="connsiteX60-16103" fmla="*/ 5589758 w 6128435"/>
              <a:gd name="connsiteY60-16104" fmla="*/ 3506453 h 6858000"/>
              <a:gd name="connsiteX61-16105" fmla="*/ 5596144 w 6128435"/>
              <a:gd name="connsiteY61-16106" fmla="*/ 3534624 h 6858000"/>
              <a:gd name="connsiteX62-16107" fmla="*/ 5597750 w 6128435"/>
              <a:gd name="connsiteY62-16108" fmla="*/ 3534129 h 6858000"/>
              <a:gd name="connsiteX63-16109" fmla="*/ 5599700 w 6128435"/>
              <a:gd name="connsiteY63-16110" fmla="*/ 3547221 h 6858000"/>
              <a:gd name="connsiteX64-16111" fmla="*/ 5615031 w 6128435"/>
              <a:gd name="connsiteY64-16112" fmla="*/ 3557482 h 6858000"/>
              <a:gd name="connsiteX65-16113" fmla="*/ 5618377 w 6128435"/>
              <a:gd name="connsiteY65-16114" fmla="*/ 3588431 h 6858000"/>
              <a:gd name="connsiteX66-16115" fmla="*/ 5612155 w 6128435"/>
              <a:gd name="connsiteY66-16116" fmla="*/ 3589869 h 6858000"/>
              <a:gd name="connsiteX67-16117" fmla="*/ 5620843 w 6128435"/>
              <a:gd name="connsiteY67-16118" fmla="*/ 3606745 h 6858000"/>
              <a:gd name="connsiteX68-16119" fmla="*/ 5655472 w 6128435"/>
              <a:gd name="connsiteY68-16120" fmla="*/ 3678877 h 6858000"/>
              <a:gd name="connsiteX69-16121" fmla="*/ 5680448 w 6128435"/>
              <a:gd name="connsiteY69-16122" fmla="*/ 3717760 h 6858000"/>
              <a:gd name="connsiteX70-16123" fmla="*/ 5683015 w 6128435"/>
              <a:gd name="connsiteY70-16124" fmla="*/ 3762025 h 6858000"/>
              <a:gd name="connsiteX71-16125" fmla="*/ 5696643 w 6128435"/>
              <a:gd name="connsiteY71-16126" fmla="*/ 3773888 h 6858000"/>
              <a:gd name="connsiteX72-16127" fmla="*/ 5699203 w 6128435"/>
              <a:gd name="connsiteY72-16128" fmla="*/ 3775823 h 6858000"/>
              <a:gd name="connsiteX73-16129" fmla="*/ 5704824 w 6128435"/>
              <a:gd name="connsiteY73-16130" fmla="*/ 3785966 h 6858000"/>
              <a:gd name="connsiteX74-16131" fmla="*/ 5712204 w 6128435"/>
              <a:gd name="connsiteY74-16132" fmla="*/ 3785830 h 6858000"/>
              <a:gd name="connsiteX75-16133" fmla="*/ 5724816 w 6128435"/>
              <a:gd name="connsiteY75-16134" fmla="*/ 3798949 h 6858000"/>
              <a:gd name="connsiteX76-16135" fmla="*/ 5733539 w 6128435"/>
              <a:gd name="connsiteY76-16136" fmla="*/ 3818457 h 6858000"/>
              <a:gd name="connsiteX77-16137" fmla="*/ 5768491 w 6128435"/>
              <a:gd name="connsiteY77-16138" fmla="*/ 3914399 h 6858000"/>
              <a:gd name="connsiteX78-16139" fmla="*/ 5793123 w 6128435"/>
              <a:gd name="connsiteY78-16140" fmla="*/ 3969952 h 6858000"/>
              <a:gd name="connsiteX79-16141" fmla="*/ 5808321 w 6128435"/>
              <a:gd name="connsiteY79-16142" fmla="*/ 3988153 h 6858000"/>
              <a:gd name="connsiteX80-16143" fmla="*/ 5825621 w 6128435"/>
              <a:gd name="connsiteY80-16144" fmla="*/ 4015525 h 6858000"/>
              <a:gd name="connsiteX81-16145" fmla="*/ 5860672 w 6128435"/>
              <a:gd name="connsiteY81-16146" fmla="*/ 4061579 h 6858000"/>
              <a:gd name="connsiteX82-16147" fmla="*/ 5872173 w 6128435"/>
              <a:gd name="connsiteY82-16148" fmla="*/ 4088497 h 6858000"/>
              <a:gd name="connsiteX83-16149" fmla="*/ 5883705 w 6128435"/>
              <a:gd name="connsiteY83-16150" fmla="*/ 4101899 h 6858000"/>
              <a:gd name="connsiteX84-16151" fmla="*/ 5885314 w 6128435"/>
              <a:gd name="connsiteY84-16152" fmla="*/ 4108387 h 6858000"/>
              <a:gd name="connsiteX85-16153" fmla="*/ 5894095 w 6128435"/>
              <a:gd name="connsiteY85-16154" fmla="*/ 4128857 h 6858000"/>
              <a:gd name="connsiteX86-16155" fmla="*/ 5898339 w 6128435"/>
              <a:gd name="connsiteY86-16156" fmla="*/ 4140800 h 6858000"/>
              <a:gd name="connsiteX87-16157" fmla="*/ 5899734 w 6128435"/>
              <a:gd name="connsiteY87-16158" fmla="*/ 4145632 h 6858000"/>
              <a:gd name="connsiteX88-16159" fmla="*/ 5903513 w 6128435"/>
              <a:gd name="connsiteY88-16160" fmla="*/ 4187661 h 6858000"/>
              <a:gd name="connsiteX89-16161" fmla="*/ 5917114 w 6128435"/>
              <a:gd name="connsiteY89-16162" fmla="*/ 4213096 h 6858000"/>
              <a:gd name="connsiteX90-16163" fmla="*/ 5921153 w 6128435"/>
              <a:gd name="connsiteY90-16164" fmla="*/ 4236222 h 6858000"/>
              <a:gd name="connsiteX91-16165" fmla="*/ 5924233 w 6128435"/>
              <a:gd name="connsiteY91-16166" fmla="*/ 4242060 h 6858000"/>
              <a:gd name="connsiteX92-16167" fmla="*/ 5928910 w 6128435"/>
              <a:gd name="connsiteY92-16168" fmla="*/ 4300973 h 6858000"/>
              <a:gd name="connsiteX93-16169" fmla="*/ 5939320 w 6128435"/>
              <a:gd name="connsiteY93-16170" fmla="*/ 4340435 h 6858000"/>
              <a:gd name="connsiteX94-16171" fmla="*/ 5946705 w 6128435"/>
              <a:gd name="connsiteY94-16172" fmla="*/ 4428051 h 6858000"/>
              <a:gd name="connsiteX95-16173" fmla="*/ 5949261 w 6128435"/>
              <a:gd name="connsiteY95-16174" fmla="*/ 4449185 h 6858000"/>
              <a:gd name="connsiteX96-16175" fmla="*/ 5957504 w 6128435"/>
              <a:gd name="connsiteY96-16176" fmla="*/ 4465911 h 6858000"/>
              <a:gd name="connsiteX97-16177" fmla="*/ 5964689 w 6128435"/>
              <a:gd name="connsiteY97-16178" fmla="*/ 4468532 h 6858000"/>
              <a:gd name="connsiteX98-16179" fmla="*/ 5967062 w 6128435"/>
              <a:gd name="connsiteY98-16180" fmla="*/ 4479923 h 6858000"/>
              <a:gd name="connsiteX99-16181" fmla="*/ 5968960 w 6128435"/>
              <a:gd name="connsiteY99-16182" fmla="*/ 4482655 h 6858000"/>
              <a:gd name="connsiteX100-16183" fmla="*/ 5978567 w 6128435"/>
              <a:gd name="connsiteY100-16184" fmla="*/ 4498605 h 6858000"/>
              <a:gd name="connsiteX101-16185" fmla="*/ 5980106 w 6128435"/>
              <a:gd name="connsiteY101-16186" fmla="*/ 4585087 h 6858000"/>
              <a:gd name="connsiteX102-16187" fmla="*/ 5998138 w 6128435"/>
              <a:gd name="connsiteY102-16188" fmla="*/ 4697518 h 6858000"/>
              <a:gd name="connsiteX103-16189" fmla="*/ 6013516 w 6128435"/>
              <a:gd name="connsiteY103-16190" fmla="*/ 4786619 h 6858000"/>
              <a:gd name="connsiteX104-16191" fmla="*/ 6025404 w 6128435"/>
              <a:gd name="connsiteY104-16192" fmla="*/ 4858148 h 6858000"/>
              <a:gd name="connsiteX105-16193" fmla="*/ 6007749 w 6128435"/>
              <a:gd name="connsiteY105-16194" fmla="*/ 4964715 h 6858000"/>
              <a:gd name="connsiteX106-16195" fmla="*/ 6005269 w 6128435"/>
              <a:gd name="connsiteY106-16196" fmla="*/ 5150567 h 6858000"/>
              <a:gd name="connsiteX107-16197" fmla="*/ 6001127 w 6128435"/>
              <a:gd name="connsiteY107-16198" fmla="*/ 5164609 h 6858000"/>
              <a:gd name="connsiteX108-16199" fmla="*/ 5996647 w 6128435"/>
              <a:gd name="connsiteY108-16200" fmla="*/ 5185640 h 6858000"/>
              <a:gd name="connsiteX109-16201" fmla="*/ 5998514 w 6128435"/>
              <a:gd name="connsiteY109-16202" fmla="*/ 5189673 h 6858000"/>
              <a:gd name="connsiteX110-16203" fmla="*/ 5995970 w 6128435"/>
              <a:gd name="connsiteY110-16204" fmla="*/ 5221547 h 6858000"/>
              <a:gd name="connsiteX111-16205" fmla="*/ 5997218 w 6128435"/>
              <a:gd name="connsiteY111-16206" fmla="*/ 5222031 h 6858000"/>
              <a:gd name="connsiteX112-16207" fmla="*/ 6002116 w 6128435"/>
              <a:gd name="connsiteY112-16208" fmla="*/ 5231223 h 6858000"/>
              <a:gd name="connsiteX113-16209" fmla="*/ 6008541 w 6128435"/>
              <a:gd name="connsiteY113-16210" fmla="*/ 5248680 h 6858000"/>
              <a:gd name="connsiteX114-16211" fmla="*/ 6039260 w 6128435"/>
              <a:gd name="connsiteY114-16212" fmla="*/ 5289518 h 6858000"/>
              <a:gd name="connsiteX115-16213" fmla="*/ 6036748 w 6128435"/>
              <a:gd name="connsiteY115-16214" fmla="*/ 5322752 h 6858000"/>
              <a:gd name="connsiteX116-16215" fmla="*/ 6036943 w 6128435"/>
              <a:gd name="connsiteY116-16216" fmla="*/ 5329480 h 6858000"/>
              <a:gd name="connsiteX117-16217" fmla="*/ 6037236 w 6128435"/>
              <a:gd name="connsiteY117-16218" fmla="*/ 5329634 h 6858000"/>
              <a:gd name="connsiteX118-16219" fmla="*/ 6038019 w 6128435"/>
              <a:gd name="connsiteY118-16220" fmla="*/ 5336764 h 6858000"/>
              <a:gd name="connsiteX119-16221" fmla="*/ 6037298 w 6128435"/>
              <a:gd name="connsiteY119-16222" fmla="*/ 5341753 h 6858000"/>
              <a:gd name="connsiteX120-16223" fmla="*/ 6037677 w 6128435"/>
              <a:gd name="connsiteY120-16224" fmla="*/ 5354807 h 6858000"/>
              <a:gd name="connsiteX121-16225" fmla="*/ 6039728 w 6128435"/>
              <a:gd name="connsiteY121-16226" fmla="*/ 5359416 h 6858000"/>
              <a:gd name="connsiteX122-16227" fmla="*/ 6043311 w 6128435"/>
              <a:gd name="connsiteY122-16228" fmla="*/ 5361407 h 6858000"/>
              <a:gd name="connsiteX123-16229" fmla="*/ 6042954 w 6128435"/>
              <a:gd name="connsiteY123-16230" fmla="*/ 5362576 h 6858000"/>
              <a:gd name="connsiteX124-16231" fmla="*/ 6053435 w 6128435"/>
              <a:gd name="connsiteY124-16232" fmla="*/ 5387547 h 6858000"/>
              <a:gd name="connsiteX125-16233" fmla="*/ 6065933 w 6128435"/>
              <a:gd name="connsiteY125-16234" fmla="*/ 5443002 h 6858000"/>
              <a:gd name="connsiteX126-16235" fmla="*/ 6068640 w 6128435"/>
              <a:gd name="connsiteY126-16236" fmla="*/ 5474503 h 6858000"/>
              <a:gd name="connsiteX127-16237" fmla="*/ 6080922 w 6128435"/>
              <a:gd name="connsiteY127-16238" fmla="*/ 5561070 h 6858000"/>
              <a:gd name="connsiteX128-16239" fmla="*/ 6096949 w 6128435"/>
              <a:gd name="connsiteY128-16240" fmla="*/ 5648179 h 6858000"/>
              <a:gd name="connsiteX129-16241" fmla="*/ 6125703 w 6128435"/>
              <a:gd name="connsiteY129-16242" fmla="*/ 5692894 h 6858000"/>
              <a:gd name="connsiteX130-16243" fmla="*/ 6126670 w 6128435"/>
              <a:gd name="connsiteY130-16244" fmla="*/ 5697882 h 6858000"/>
              <a:gd name="connsiteX131-16245" fmla="*/ 6124061 w 6128435"/>
              <a:gd name="connsiteY131-16246" fmla="*/ 5710294 h 6858000"/>
              <a:gd name="connsiteX132-16247" fmla="*/ 6122213 w 6128435"/>
              <a:gd name="connsiteY132-16248" fmla="*/ 5714762 h 6858000"/>
              <a:gd name="connsiteX133-16249" fmla="*/ 6121353 w 6128435"/>
              <a:gd name="connsiteY133-16250" fmla="*/ 5721725 h 6858000"/>
              <a:gd name="connsiteX134-16251" fmla="*/ 6121607 w 6128435"/>
              <a:gd name="connsiteY134-16252" fmla="*/ 5721959 h 6858000"/>
              <a:gd name="connsiteX135-16253" fmla="*/ 6120262 w 6128435"/>
              <a:gd name="connsiteY135-16254" fmla="*/ 5728358 h 6858000"/>
              <a:gd name="connsiteX136-16255" fmla="*/ 6110194 w 6128435"/>
              <a:gd name="connsiteY136-16256" fmla="*/ 5758853 h 6858000"/>
              <a:gd name="connsiteX137-16257" fmla="*/ 6127519 w 6128435"/>
              <a:gd name="connsiteY137-16258" fmla="*/ 5865775 h 6858000"/>
              <a:gd name="connsiteX138-16259" fmla="*/ 6128435 w 6128435"/>
              <a:gd name="connsiteY138-16260" fmla="*/ 5870164 h 6858000"/>
              <a:gd name="connsiteX139-16261" fmla="*/ 6119217 w 6128435"/>
              <a:gd name="connsiteY139-16262" fmla="*/ 5888542 h 6858000"/>
              <a:gd name="connsiteX140-16263" fmla="*/ 6115966 w 6128435"/>
              <a:gd name="connsiteY140-16264" fmla="*/ 5898387 h 6858000"/>
              <a:gd name="connsiteX141-16265" fmla="*/ 6111924 w 6128435"/>
              <a:gd name="connsiteY141-16266" fmla="*/ 5900444 h 6858000"/>
              <a:gd name="connsiteX142-16267" fmla="*/ 6108716 w 6128435"/>
              <a:gd name="connsiteY142-16268" fmla="*/ 5915345 h 6858000"/>
              <a:gd name="connsiteX143-16269" fmla="*/ 6109524 w 6128435"/>
              <a:gd name="connsiteY143-16270" fmla="*/ 5917328 h 6858000"/>
              <a:gd name="connsiteX144-16271" fmla="*/ 6102493 w 6128435"/>
              <a:gd name="connsiteY144-16272" fmla="*/ 5928602 h 6858000"/>
              <a:gd name="connsiteX145-16273" fmla="*/ 6056863 w 6128435"/>
              <a:gd name="connsiteY145-16274" fmla="*/ 6000643 h 6858000"/>
              <a:gd name="connsiteX146-16275" fmla="*/ 6045436 w 6128435"/>
              <a:gd name="connsiteY146-16276" fmla="*/ 6124480 h 6858000"/>
              <a:gd name="connsiteX147-16277" fmla="*/ 6030489 w 6128435"/>
              <a:gd name="connsiteY147-16278" fmla="*/ 6317666 h 6858000"/>
              <a:gd name="connsiteX148-16279" fmla="*/ 6007492 w 6128435"/>
              <a:gd name="connsiteY148-16280" fmla="*/ 6440818 h 6858000"/>
              <a:gd name="connsiteX149-16281" fmla="*/ 6009467 w 6128435"/>
              <a:gd name="connsiteY149-16282" fmla="*/ 6487076 h 6858000"/>
              <a:gd name="connsiteX150-16283" fmla="*/ 5995064 w 6128435"/>
              <a:gd name="connsiteY150-16284" fmla="*/ 6540791 h 6858000"/>
              <a:gd name="connsiteX151-16285" fmla="*/ 5996309 w 6128435"/>
              <a:gd name="connsiteY151-16286" fmla="*/ 6543961 h 6858000"/>
              <a:gd name="connsiteX152-16287" fmla="*/ 5996048 w 6128435"/>
              <a:gd name="connsiteY152-16288" fmla="*/ 6555444 h 6858000"/>
              <a:gd name="connsiteX153-16289" fmla="*/ 6002524 w 6128435"/>
              <a:gd name="connsiteY153-16290" fmla="*/ 6560188 h 6858000"/>
              <a:gd name="connsiteX154-16291" fmla="*/ 6006823 w 6128435"/>
              <a:gd name="connsiteY154-16292" fmla="*/ 6578546 h 6858000"/>
              <a:gd name="connsiteX155-16293" fmla="*/ 6004510 w 6128435"/>
              <a:gd name="connsiteY155-16294" fmla="*/ 6599256 h 6858000"/>
              <a:gd name="connsiteX156-16295" fmla="*/ 5986207 w 6128435"/>
              <a:gd name="connsiteY156-16296" fmla="*/ 6695855 h 6858000"/>
              <a:gd name="connsiteX157-16297" fmla="*/ 5979428 w 6128435"/>
              <a:gd name="connsiteY157-16298" fmla="*/ 6754678 h 6858000"/>
              <a:gd name="connsiteX158-16299" fmla="*/ 5983398 w 6128435"/>
              <a:gd name="connsiteY158-16300" fmla="*/ 6778641 h 6858000"/>
              <a:gd name="connsiteX159-16301" fmla="*/ 5984543 w 6128435"/>
              <a:gd name="connsiteY159-16302" fmla="*/ 6811016 h 6858000"/>
              <a:gd name="connsiteX160-16303" fmla="*/ 5981802 w 6128435"/>
              <a:gd name="connsiteY160-16304" fmla="*/ 6838578 h 6858000"/>
              <a:gd name="connsiteX161-16305" fmla="*/ 5979671 w 6128435"/>
              <a:gd name="connsiteY161-16306" fmla="*/ 6858000 h 6858000"/>
              <a:gd name="connsiteX162-16307" fmla="*/ 0 w 6128435"/>
              <a:gd name="connsiteY162-16308" fmla="*/ 6858000 h 6858000"/>
              <a:gd name="connsiteX163-16309" fmla="*/ 0 w 6128435"/>
              <a:gd name="connsiteY163-16310" fmla="*/ 0 h 6858000"/>
              <a:gd name="connsiteX0-16311" fmla="*/ 0 w 6128435"/>
              <a:gd name="connsiteY0-16312" fmla="*/ 0 h 6858000"/>
              <a:gd name="connsiteX1-16313" fmla="*/ 4965888 w 6128435"/>
              <a:gd name="connsiteY1-16314" fmla="*/ 0 h 6858000"/>
              <a:gd name="connsiteX2-16315" fmla="*/ 4967767 w 6128435"/>
              <a:gd name="connsiteY2-16316" fmla="*/ 7930 h 6858000"/>
              <a:gd name="connsiteX3-16317" fmla="*/ 4979444 w 6128435"/>
              <a:gd name="connsiteY3-16318" fmla="*/ 43921 h 6858000"/>
              <a:gd name="connsiteX4-16319" fmla="*/ 5021173 w 6128435"/>
              <a:gd name="connsiteY4-16320" fmla="*/ 123738 h 6858000"/>
              <a:gd name="connsiteX5-16321" fmla="*/ 5075458 w 6128435"/>
              <a:gd name="connsiteY5-16322" fmla="*/ 264355 h 6858000"/>
              <a:gd name="connsiteX6-16323" fmla="*/ 5081175 w 6128435"/>
              <a:gd name="connsiteY6-16324" fmla="*/ 277448 h 6858000"/>
              <a:gd name="connsiteX7-16325" fmla="*/ 5097011 w 6128435"/>
              <a:gd name="connsiteY7-16326" fmla="*/ 355616 h 6858000"/>
              <a:gd name="connsiteX8-16327" fmla="*/ 5130982 w 6128435"/>
              <a:gd name="connsiteY8-16328" fmla="*/ 412030 h 6858000"/>
              <a:gd name="connsiteX9-16329" fmla="*/ 5153000 w 6128435"/>
              <a:gd name="connsiteY9-16330" fmla="*/ 507134 h 6858000"/>
              <a:gd name="connsiteX10-16331" fmla="*/ 5171282 w 6128435"/>
              <a:gd name="connsiteY10-16332" fmla="*/ 602071 h 6858000"/>
              <a:gd name="connsiteX11-16333" fmla="*/ 5176196 w 6128435"/>
              <a:gd name="connsiteY11-16334" fmla="*/ 636822 h 6858000"/>
              <a:gd name="connsiteX12-16335" fmla="*/ 5189051 w 6128435"/>
              <a:gd name="connsiteY12-16336" fmla="*/ 782518 h 6858000"/>
              <a:gd name="connsiteX13-16337" fmla="*/ 5210428 w 6128435"/>
              <a:gd name="connsiteY13-16338" fmla="*/ 815772 h 6858000"/>
              <a:gd name="connsiteX14-16339" fmla="*/ 5221088 w 6128435"/>
              <a:gd name="connsiteY14-16340" fmla="*/ 860193 h 6858000"/>
              <a:gd name="connsiteX15-16341" fmla="*/ 5230806 w 6128435"/>
              <a:gd name="connsiteY15-16342" fmla="*/ 961354 h 6858000"/>
              <a:gd name="connsiteX16-16343" fmla="*/ 5201018 w 6128435"/>
              <a:gd name="connsiteY16-16344" fmla="*/ 1095027 h 6858000"/>
              <a:gd name="connsiteX17-16345" fmla="*/ 5202153 w 6128435"/>
              <a:gd name="connsiteY17-16346" fmla="*/ 1133224 h 6858000"/>
              <a:gd name="connsiteX18-16347" fmla="*/ 5207370 w 6128435"/>
              <a:gd name="connsiteY18-16348" fmla="*/ 1138097 h 6858000"/>
              <a:gd name="connsiteX19-16349" fmla="*/ 5189234 w 6128435"/>
              <a:gd name="connsiteY19-16350" fmla="*/ 1193495 h 6858000"/>
              <a:gd name="connsiteX20-16351" fmla="*/ 5202769 w 6128435"/>
              <a:gd name="connsiteY20-16352" fmla="*/ 1269450 h 6858000"/>
              <a:gd name="connsiteX21-16353" fmla="*/ 5225968 w 6128435"/>
              <a:gd name="connsiteY21-16354" fmla="*/ 1357994 h 6858000"/>
              <a:gd name="connsiteX22-16355" fmla="*/ 5233819 w 6128435"/>
              <a:gd name="connsiteY22-16356" fmla="*/ 1380922 h 6858000"/>
              <a:gd name="connsiteX23-16357" fmla="*/ 5237226 w 6128435"/>
              <a:gd name="connsiteY23-16358" fmla="*/ 1441327 h 6858000"/>
              <a:gd name="connsiteX24-16359" fmla="*/ 5244434 w 6128435"/>
              <a:gd name="connsiteY24-16360" fmla="*/ 1580810 h 6858000"/>
              <a:gd name="connsiteX25-16361" fmla="*/ 5263491 w 6128435"/>
              <a:gd name="connsiteY25-16362" fmla="*/ 1642938 h 6858000"/>
              <a:gd name="connsiteX26-16363" fmla="*/ 5261314 w 6128435"/>
              <a:gd name="connsiteY26-16364" fmla="*/ 1689177 h 6858000"/>
              <a:gd name="connsiteX27-16365" fmla="*/ 5259788 w 6128435"/>
              <a:gd name="connsiteY27-16366" fmla="*/ 1768516 h 6858000"/>
              <a:gd name="connsiteX28-16367" fmla="*/ 5255696 w 6128435"/>
              <a:gd name="connsiteY28-16368" fmla="*/ 1953770 h 6858000"/>
              <a:gd name="connsiteX29-16369" fmla="*/ 5252592 w 6128435"/>
              <a:gd name="connsiteY29-16370" fmla="*/ 2092210 h 6858000"/>
              <a:gd name="connsiteX30-16371" fmla="*/ 5264303 w 6128435"/>
              <a:gd name="connsiteY30-16372" fmla="*/ 2225157 h 6858000"/>
              <a:gd name="connsiteX31-16373" fmla="*/ 5254949 w 6128435"/>
              <a:gd name="connsiteY31-16374" fmla="*/ 2236160 h 6858000"/>
              <a:gd name="connsiteX32-16375" fmla="*/ 5250104 w 6128435"/>
              <a:gd name="connsiteY32-16376" fmla="*/ 2249166 h 6858000"/>
              <a:gd name="connsiteX33-16377" fmla="*/ 5251214 w 6128435"/>
              <a:gd name="connsiteY33-16378" fmla="*/ 2250944 h 6858000"/>
              <a:gd name="connsiteX34-16379" fmla="*/ 5250644 w 6128435"/>
              <a:gd name="connsiteY34-16380" fmla="*/ 2266619 h 6858000"/>
              <a:gd name="connsiteX35-16381" fmla="*/ 5247111 w 6128435"/>
              <a:gd name="connsiteY35-16382" fmla="*/ 2269679 h 6858000"/>
              <a:gd name="connsiteX36-16383" fmla="*/ 5279312 w 6128435"/>
              <a:gd name="connsiteY36-16384" fmla="*/ 2302757 h 6858000"/>
              <a:gd name="connsiteX37-16385" fmla="*/ 5293877 w 6128435"/>
              <a:gd name="connsiteY37-16386" fmla="*/ 2368649 h 6858000"/>
              <a:gd name="connsiteX38-16387" fmla="*/ 5311338 w 6128435"/>
              <a:gd name="connsiteY38-16388" fmla="*/ 2404034 h 6858000"/>
              <a:gd name="connsiteX39-16389" fmla="*/ 5338366 w 6128435"/>
              <a:gd name="connsiteY39-16390" fmla="*/ 2465052 h 6858000"/>
              <a:gd name="connsiteX40-16391" fmla="*/ 5371263 w 6128435"/>
              <a:gd name="connsiteY40-16392" fmla="*/ 2586413 h 6858000"/>
              <a:gd name="connsiteX41-16393" fmla="*/ 5407503 w 6128435"/>
              <a:gd name="connsiteY41-16394" fmla="*/ 2786290 h 6858000"/>
              <a:gd name="connsiteX42-16395" fmla="*/ 5407356 w 6128435"/>
              <a:gd name="connsiteY42-16396" fmla="*/ 2787545 h 6858000"/>
              <a:gd name="connsiteX43-16397" fmla="*/ 5411130 w 6128435"/>
              <a:gd name="connsiteY43-16398" fmla="*/ 2788640 h 6858000"/>
              <a:gd name="connsiteX44-16399" fmla="*/ 5416439 w 6128435"/>
              <a:gd name="connsiteY44-16400" fmla="*/ 2805666 h 6858000"/>
              <a:gd name="connsiteX45-16401" fmla="*/ 5416589 w 6128435"/>
              <a:gd name="connsiteY45-16402" fmla="*/ 2810822 h 6858000"/>
              <a:gd name="connsiteX46-16403" fmla="*/ 5418542 w 6128435"/>
              <a:gd name="connsiteY46-16404" fmla="*/ 2817745 h 6858000"/>
              <a:gd name="connsiteX47-16405" fmla="*/ 5418847 w 6128435"/>
              <a:gd name="connsiteY47-16406" fmla="*/ 2817825 h 6858000"/>
              <a:gd name="connsiteX48-16407" fmla="*/ 5457023 w 6128435"/>
              <a:gd name="connsiteY48-16408" fmla="*/ 2858292 h 6858000"/>
              <a:gd name="connsiteX49-16409" fmla="*/ 5479298 w 6128435"/>
              <a:gd name="connsiteY49-16410" fmla="*/ 2947791 h 6858000"/>
              <a:gd name="connsiteX50-16411" fmla="*/ 5481770 w 6128435"/>
              <a:gd name="connsiteY50-16412" fmla="*/ 2951352 h 6858000"/>
              <a:gd name="connsiteX51-16413" fmla="*/ 5482045 w 6128435"/>
              <a:gd name="connsiteY51-16414" fmla="*/ 2984371 h 6858000"/>
              <a:gd name="connsiteX52-16415" fmla="*/ 5482415 w 6128435"/>
              <a:gd name="connsiteY52-16416" fmla="*/ 3004079 h 6858000"/>
              <a:gd name="connsiteX53-16417" fmla="*/ 5483865 w 6128435"/>
              <a:gd name="connsiteY53-16418" fmla="*/ 3005467 h 6858000"/>
              <a:gd name="connsiteX54-16419" fmla="*/ 5482236 w 6128435"/>
              <a:gd name="connsiteY54-16420" fmla="*/ 3019791 h 6858000"/>
              <a:gd name="connsiteX55-16421" fmla="*/ 5481505 w 6128435"/>
              <a:gd name="connsiteY55-16422" fmla="*/ 3095286 h 6858000"/>
              <a:gd name="connsiteX56-16423" fmla="*/ 5477595 w 6128435"/>
              <a:gd name="connsiteY56-16424" fmla="*/ 3250534 h 6858000"/>
              <a:gd name="connsiteX57-16425" fmla="*/ 5532836 w 6128435"/>
              <a:gd name="connsiteY57-16426" fmla="*/ 3353840 h 6858000"/>
              <a:gd name="connsiteX58-16427" fmla="*/ 5561229 w 6128435"/>
              <a:gd name="connsiteY58-16428" fmla="*/ 3395784 h 6858000"/>
              <a:gd name="connsiteX59-16429" fmla="*/ 5589758 w 6128435"/>
              <a:gd name="connsiteY59-16430" fmla="*/ 3506453 h 6858000"/>
              <a:gd name="connsiteX60-16431" fmla="*/ 5596144 w 6128435"/>
              <a:gd name="connsiteY60-16432" fmla="*/ 3534624 h 6858000"/>
              <a:gd name="connsiteX61-16433" fmla="*/ 5597750 w 6128435"/>
              <a:gd name="connsiteY61-16434" fmla="*/ 3534129 h 6858000"/>
              <a:gd name="connsiteX62-16435" fmla="*/ 5599700 w 6128435"/>
              <a:gd name="connsiteY62-16436" fmla="*/ 3547221 h 6858000"/>
              <a:gd name="connsiteX63-16437" fmla="*/ 5615031 w 6128435"/>
              <a:gd name="connsiteY63-16438" fmla="*/ 3557482 h 6858000"/>
              <a:gd name="connsiteX64-16439" fmla="*/ 5618377 w 6128435"/>
              <a:gd name="connsiteY64-16440" fmla="*/ 3588431 h 6858000"/>
              <a:gd name="connsiteX65-16441" fmla="*/ 5612155 w 6128435"/>
              <a:gd name="connsiteY65-16442" fmla="*/ 3589869 h 6858000"/>
              <a:gd name="connsiteX66-16443" fmla="*/ 5620843 w 6128435"/>
              <a:gd name="connsiteY66-16444" fmla="*/ 3606745 h 6858000"/>
              <a:gd name="connsiteX67-16445" fmla="*/ 5655472 w 6128435"/>
              <a:gd name="connsiteY67-16446" fmla="*/ 3678877 h 6858000"/>
              <a:gd name="connsiteX68-16447" fmla="*/ 5680448 w 6128435"/>
              <a:gd name="connsiteY68-16448" fmla="*/ 3717760 h 6858000"/>
              <a:gd name="connsiteX69-16449" fmla="*/ 5683015 w 6128435"/>
              <a:gd name="connsiteY69-16450" fmla="*/ 3762025 h 6858000"/>
              <a:gd name="connsiteX70-16451" fmla="*/ 5696643 w 6128435"/>
              <a:gd name="connsiteY70-16452" fmla="*/ 3773888 h 6858000"/>
              <a:gd name="connsiteX71-16453" fmla="*/ 5699203 w 6128435"/>
              <a:gd name="connsiteY71-16454" fmla="*/ 3775823 h 6858000"/>
              <a:gd name="connsiteX72-16455" fmla="*/ 5704824 w 6128435"/>
              <a:gd name="connsiteY72-16456" fmla="*/ 3785966 h 6858000"/>
              <a:gd name="connsiteX73-16457" fmla="*/ 5712204 w 6128435"/>
              <a:gd name="connsiteY73-16458" fmla="*/ 3785830 h 6858000"/>
              <a:gd name="connsiteX74-16459" fmla="*/ 5724816 w 6128435"/>
              <a:gd name="connsiteY74-16460" fmla="*/ 3798949 h 6858000"/>
              <a:gd name="connsiteX75-16461" fmla="*/ 5733539 w 6128435"/>
              <a:gd name="connsiteY75-16462" fmla="*/ 3818457 h 6858000"/>
              <a:gd name="connsiteX76-16463" fmla="*/ 5768491 w 6128435"/>
              <a:gd name="connsiteY76-16464" fmla="*/ 3914399 h 6858000"/>
              <a:gd name="connsiteX77-16465" fmla="*/ 5793123 w 6128435"/>
              <a:gd name="connsiteY77-16466" fmla="*/ 3969952 h 6858000"/>
              <a:gd name="connsiteX78-16467" fmla="*/ 5808321 w 6128435"/>
              <a:gd name="connsiteY78-16468" fmla="*/ 3988153 h 6858000"/>
              <a:gd name="connsiteX79-16469" fmla="*/ 5825621 w 6128435"/>
              <a:gd name="connsiteY79-16470" fmla="*/ 4015525 h 6858000"/>
              <a:gd name="connsiteX80-16471" fmla="*/ 5860672 w 6128435"/>
              <a:gd name="connsiteY80-16472" fmla="*/ 4061579 h 6858000"/>
              <a:gd name="connsiteX81-16473" fmla="*/ 5872173 w 6128435"/>
              <a:gd name="connsiteY81-16474" fmla="*/ 4088497 h 6858000"/>
              <a:gd name="connsiteX82-16475" fmla="*/ 5883705 w 6128435"/>
              <a:gd name="connsiteY82-16476" fmla="*/ 4101899 h 6858000"/>
              <a:gd name="connsiteX83-16477" fmla="*/ 5885314 w 6128435"/>
              <a:gd name="connsiteY83-16478" fmla="*/ 4108387 h 6858000"/>
              <a:gd name="connsiteX84-16479" fmla="*/ 5894095 w 6128435"/>
              <a:gd name="connsiteY84-16480" fmla="*/ 4128857 h 6858000"/>
              <a:gd name="connsiteX85-16481" fmla="*/ 5898339 w 6128435"/>
              <a:gd name="connsiteY85-16482" fmla="*/ 4140800 h 6858000"/>
              <a:gd name="connsiteX86-16483" fmla="*/ 5899734 w 6128435"/>
              <a:gd name="connsiteY86-16484" fmla="*/ 4145632 h 6858000"/>
              <a:gd name="connsiteX87-16485" fmla="*/ 5903513 w 6128435"/>
              <a:gd name="connsiteY87-16486" fmla="*/ 4187661 h 6858000"/>
              <a:gd name="connsiteX88-16487" fmla="*/ 5917114 w 6128435"/>
              <a:gd name="connsiteY88-16488" fmla="*/ 4213096 h 6858000"/>
              <a:gd name="connsiteX89-16489" fmla="*/ 5921153 w 6128435"/>
              <a:gd name="connsiteY89-16490" fmla="*/ 4236222 h 6858000"/>
              <a:gd name="connsiteX90-16491" fmla="*/ 5924233 w 6128435"/>
              <a:gd name="connsiteY90-16492" fmla="*/ 4242060 h 6858000"/>
              <a:gd name="connsiteX91-16493" fmla="*/ 5928910 w 6128435"/>
              <a:gd name="connsiteY91-16494" fmla="*/ 4300973 h 6858000"/>
              <a:gd name="connsiteX92-16495" fmla="*/ 5939320 w 6128435"/>
              <a:gd name="connsiteY92-16496" fmla="*/ 4340435 h 6858000"/>
              <a:gd name="connsiteX93-16497" fmla="*/ 5946705 w 6128435"/>
              <a:gd name="connsiteY93-16498" fmla="*/ 4428051 h 6858000"/>
              <a:gd name="connsiteX94-16499" fmla="*/ 5949261 w 6128435"/>
              <a:gd name="connsiteY94-16500" fmla="*/ 4449185 h 6858000"/>
              <a:gd name="connsiteX95-16501" fmla="*/ 5957504 w 6128435"/>
              <a:gd name="connsiteY95-16502" fmla="*/ 4465911 h 6858000"/>
              <a:gd name="connsiteX96-16503" fmla="*/ 5964689 w 6128435"/>
              <a:gd name="connsiteY96-16504" fmla="*/ 4468532 h 6858000"/>
              <a:gd name="connsiteX97-16505" fmla="*/ 5967062 w 6128435"/>
              <a:gd name="connsiteY97-16506" fmla="*/ 4479923 h 6858000"/>
              <a:gd name="connsiteX98-16507" fmla="*/ 5968960 w 6128435"/>
              <a:gd name="connsiteY98-16508" fmla="*/ 4482655 h 6858000"/>
              <a:gd name="connsiteX99-16509" fmla="*/ 5978567 w 6128435"/>
              <a:gd name="connsiteY99-16510" fmla="*/ 4498605 h 6858000"/>
              <a:gd name="connsiteX100-16511" fmla="*/ 5980106 w 6128435"/>
              <a:gd name="connsiteY100-16512" fmla="*/ 4585087 h 6858000"/>
              <a:gd name="connsiteX101-16513" fmla="*/ 5998138 w 6128435"/>
              <a:gd name="connsiteY101-16514" fmla="*/ 4697518 h 6858000"/>
              <a:gd name="connsiteX102-16515" fmla="*/ 6013516 w 6128435"/>
              <a:gd name="connsiteY102-16516" fmla="*/ 4786619 h 6858000"/>
              <a:gd name="connsiteX103-16517" fmla="*/ 6025404 w 6128435"/>
              <a:gd name="connsiteY103-16518" fmla="*/ 4858148 h 6858000"/>
              <a:gd name="connsiteX104-16519" fmla="*/ 6007749 w 6128435"/>
              <a:gd name="connsiteY104-16520" fmla="*/ 4964715 h 6858000"/>
              <a:gd name="connsiteX105-16521" fmla="*/ 6005269 w 6128435"/>
              <a:gd name="connsiteY105-16522" fmla="*/ 5150567 h 6858000"/>
              <a:gd name="connsiteX106-16523" fmla="*/ 6001127 w 6128435"/>
              <a:gd name="connsiteY106-16524" fmla="*/ 5164609 h 6858000"/>
              <a:gd name="connsiteX107-16525" fmla="*/ 5996647 w 6128435"/>
              <a:gd name="connsiteY107-16526" fmla="*/ 5185640 h 6858000"/>
              <a:gd name="connsiteX108-16527" fmla="*/ 5998514 w 6128435"/>
              <a:gd name="connsiteY108-16528" fmla="*/ 5189673 h 6858000"/>
              <a:gd name="connsiteX109-16529" fmla="*/ 5995970 w 6128435"/>
              <a:gd name="connsiteY109-16530" fmla="*/ 5221547 h 6858000"/>
              <a:gd name="connsiteX110-16531" fmla="*/ 5997218 w 6128435"/>
              <a:gd name="connsiteY110-16532" fmla="*/ 5222031 h 6858000"/>
              <a:gd name="connsiteX111-16533" fmla="*/ 6002116 w 6128435"/>
              <a:gd name="connsiteY111-16534" fmla="*/ 5231223 h 6858000"/>
              <a:gd name="connsiteX112-16535" fmla="*/ 6008541 w 6128435"/>
              <a:gd name="connsiteY112-16536" fmla="*/ 5248680 h 6858000"/>
              <a:gd name="connsiteX113-16537" fmla="*/ 6039260 w 6128435"/>
              <a:gd name="connsiteY113-16538" fmla="*/ 5289518 h 6858000"/>
              <a:gd name="connsiteX114-16539" fmla="*/ 6036748 w 6128435"/>
              <a:gd name="connsiteY114-16540" fmla="*/ 5322752 h 6858000"/>
              <a:gd name="connsiteX115-16541" fmla="*/ 6036943 w 6128435"/>
              <a:gd name="connsiteY115-16542" fmla="*/ 5329480 h 6858000"/>
              <a:gd name="connsiteX116-16543" fmla="*/ 6037236 w 6128435"/>
              <a:gd name="connsiteY116-16544" fmla="*/ 5329634 h 6858000"/>
              <a:gd name="connsiteX117-16545" fmla="*/ 6038019 w 6128435"/>
              <a:gd name="connsiteY117-16546" fmla="*/ 5336764 h 6858000"/>
              <a:gd name="connsiteX118-16547" fmla="*/ 6037298 w 6128435"/>
              <a:gd name="connsiteY118-16548" fmla="*/ 5341753 h 6858000"/>
              <a:gd name="connsiteX119-16549" fmla="*/ 6037677 w 6128435"/>
              <a:gd name="connsiteY119-16550" fmla="*/ 5354807 h 6858000"/>
              <a:gd name="connsiteX120-16551" fmla="*/ 6039728 w 6128435"/>
              <a:gd name="connsiteY120-16552" fmla="*/ 5359416 h 6858000"/>
              <a:gd name="connsiteX121-16553" fmla="*/ 6043311 w 6128435"/>
              <a:gd name="connsiteY121-16554" fmla="*/ 5361407 h 6858000"/>
              <a:gd name="connsiteX122-16555" fmla="*/ 6042954 w 6128435"/>
              <a:gd name="connsiteY122-16556" fmla="*/ 5362576 h 6858000"/>
              <a:gd name="connsiteX123-16557" fmla="*/ 6053435 w 6128435"/>
              <a:gd name="connsiteY123-16558" fmla="*/ 5387547 h 6858000"/>
              <a:gd name="connsiteX124-16559" fmla="*/ 6065933 w 6128435"/>
              <a:gd name="connsiteY124-16560" fmla="*/ 5443002 h 6858000"/>
              <a:gd name="connsiteX125-16561" fmla="*/ 6068640 w 6128435"/>
              <a:gd name="connsiteY125-16562" fmla="*/ 5474503 h 6858000"/>
              <a:gd name="connsiteX126-16563" fmla="*/ 6080922 w 6128435"/>
              <a:gd name="connsiteY126-16564" fmla="*/ 5561070 h 6858000"/>
              <a:gd name="connsiteX127-16565" fmla="*/ 6096949 w 6128435"/>
              <a:gd name="connsiteY127-16566" fmla="*/ 5648179 h 6858000"/>
              <a:gd name="connsiteX128-16567" fmla="*/ 6125703 w 6128435"/>
              <a:gd name="connsiteY128-16568" fmla="*/ 5692894 h 6858000"/>
              <a:gd name="connsiteX129-16569" fmla="*/ 6126670 w 6128435"/>
              <a:gd name="connsiteY129-16570" fmla="*/ 5697882 h 6858000"/>
              <a:gd name="connsiteX130-16571" fmla="*/ 6124061 w 6128435"/>
              <a:gd name="connsiteY130-16572" fmla="*/ 5710294 h 6858000"/>
              <a:gd name="connsiteX131-16573" fmla="*/ 6122213 w 6128435"/>
              <a:gd name="connsiteY131-16574" fmla="*/ 5714762 h 6858000"/>
              <a:gd name="connsiteX132-16575" fmla="*/ 6121353 w 6128435"/>
              <a:gd name="connsiteY132-16576" fmla="*/ 5721725 h 6858000"/>
              <a:gd name="connsiteX133-16577" fmla="*/ 6121607 w 6128435"/>
              <a:gd name="connsiteY133-16578" fmla="*/ 5721959 h 6858000"/>
              <a:gd name="connsiteX134-16579" fmla="*/ 6120262 w 6128435"/>
              <a:gd name="connsiteY134-16580" fmla="*/ 5728358 h 6858000"/>
              <a:gd name="connsiteX135-16581" fmla="*/ 6110194 w 6128435"/>
              <a:gd name="connsiteY135-16582" fmla="*/ 5758853 h 6858000"/>
              <a:gd name="connsiteX136-16583" fmla="*/ 6127519 w 6128435"/>
              <a:gd name="connsiteY136-16584" fmla="*/ 5865775 h 6858000"/>
              <a:gd name="connsiteX137-16585" fmla="*/ 6128435 w 6128435"/>
              <a:gd name="connsiteY137-16586" fmla="*/ 5870164 h 6858000"/>
              <a:gd name="connsiteX138-16587" fmla="*/ 6119217 w 6128435"/>
              <a:gd name="connsiteY138-16588" fmla="*/ 5888542 h 6858000"/>
              <a:gd name="connsiteX139-16589" fmla="*/ 6115966 w 6128435"/>
              <a:gd name="connsiteY139-16590" fmla="*/ 5898387 h 6858000"/>
              <a:gd name="connsiteX140-16591" fmla="*/ 6111924 w 6128435"/>
              <a:gd name="connsiteY140-16592" fmla="*/ 5900444 h 6858000"/>
              <a:gd name="connsiteX141-16593" fmla="*/ 6108716 w 6128435"/>
              <a:gd name="connsiteY141-16594" fmla="*/ 5915345 h 6858000"/>
              <a:gd name="connsiteX142-16595" fmla="*/ 6109524 w 6128435"/>
              <a:gd name="connsiteY142-16596" fmla="*/ 5917328 h 6858000"/>
              <a:gd name="connsiteX143-16597" fmla="*/ 6102493 w 6128435"/>
              <a:gd name="connsiteY143-16598" fmla="*/ 5928602 h 6858000"/>
              <a:gd name="connsiteX144-16599" fmla="*/ 6056863 w 6128435"/>
              <a:gd name="connsiteY144-16600" fmla="*/ 6000643 h 6858000"/>
              <a:gd name="connsiteX145-16601" fmla="*/ 6045436 w 6128435"/>
              <a:gd name="connsiteY145-16602" fmla="*/ 6124480 h 6858000"/>
              <a:gd name="connsiteX146-16603" fmla="*/ 6030489 w 6128435"/>
              <a:gd name="connsiteY146-16604" fmla="*/ 6317666 h 6858000"/>
              <a:gd name="connsiteX147-16605" fmla="*/ 6007492 w 6128435"/>
              <a:gd name="connsiteY147-16606" fmla="*/ 6440818 h 6858000"/>
              <a:gd name="connsiteX148-16607" fmla="*/ 6009467 w 6128435"/>
              <a:gd name="connsiteY148-16608" fmla="*/ 6487076 h 6858000"/>
              <a:gd name="connsiteX149-16609" fmla="*/ 5995064 w 6128435"/>
              <a:gd name="connsiteY149-16610" fmla="*/ 6540791 h 6858000"/>
              <a:gd name="connsiteX150-16611" fmla="*/ 5996309 w 6128435"/>
              <a:gd name="connsiteY150-16612" fmla="*/ 6543961 h 6858000"/>
              <a:gd name="connsiteX151-16613" fmla="*/ 5996048 w 6128435"/>
              <a:gd name="connsiteY151-16614" fmla="*/ 6555444 h 6858000"/>
              <a:gd name="connsiteX152-16615" fmla="*/ 6002524 w 6128435"/>
              <a:gd name="connsiteY152-16616" fmla="*/ 6560188 h 6858000"/>
              <a:gd name="connsiteX153-16617" fmla="*/ 6006823 w 6128435"/>
              <a:gd name="connsiteY153-16618" fmla="*/ 6578546 h 6858000"/>
              <a:gd name="connsiteX154-16619" fmla="*/ 6004510 w 6128435"/>
              <a:gd name="connsiteY154-16620" fmla="*/ 6599256 h 6858000"/>
              <a:gd name="connsiteX155-16621" fmla="*/ 5986207 w 6128435"/>
              <a:gd name="connsiteY155-16622" fmla="*/ 6695855 h 6858000"/>
              <a:gd name="connsiteX156-16623" fmla="*/ 5979428 w 6128435"/>
              <a:gd name="connsiteY156-16624" fmla="*/ 6754678 h 6858000"/>
              <a:gd name="connsiteX157-16625" fmla="*/ 5983398 w 6128435"/>
              <a:gd name="connsiteY157-16626" fmla="*/ 6778641 h 6858000"/>
              <a:gd name="connsiteX158-16627" fmla="*/ 5984543 w 6128435"/>
              <a:gd name="connsiteY158-16628" fmla="*/ 6811016 h 6858000"/>
              <a:gd name="connsiteX159-16629" fmla="*/ 5981802 w 6128435"/>
              <a:gd name="connsiteY159-16630" fmla="*/ 6838578 h 6858000"/>
              <a:gd name="connsiteX160-16631" fmla="*/ 5979671 w 6128435"/>
              <a:gd name="connsiteY160-16632" fmla="*/ 6858000 h 6858000"/>
              <a:gd name="connsiteX161-16633" fmla="*/ 0 w 6128435"/>
              <a:gd name="connsiteY161-16634" fmla="*/ 6858000 h 6858000"/>
              <a:gd name="connsiteX162-16635" fmla="*/ 0 w 6128435"/>
              <a:gd name="connsiteY162-16636" fmla="*/ 0 h 6858000"/>
              <a:gd name="connsiteX0-16637" fmla="*/ 0 w 6128435"/>
              <a:gd name="connsiteY0-16638" fmla="*/ 0 h 6858000"/>
              <a:gd name="connsiteX1-16639" fmla="*/ 4965888 w 6128435"/>
              <a:gd name="connsiteY1-16640" fmla="*/ 0 h 6858000"/>
              <a:gd name="connsiteX2-16641" fmla="*/ 4967767 w 6128435"/>
              <a:gd name="connsiteY2-16642" fmla="*/ 7930 h 6858000"/>
              <a:gd name="connsiteX3-16643" fmla="*/ 4979444 w 6128435"/>
              <a:gd name="connsiteY3-16644" fmla="*/ 43921 h 6858000"/>
              <a:gd name="connsiteX4-16645" fmla="*/ 5021173 w 6128435"/>
              <a:gd name="connsiteY4-16646" fmla="*/ 123738 h 6858000"/>
              <a:gd name="connsiteX5-16647" fmla="*/ 5075458 w 6128435"/>
              <a:gd name="connsiteY5-16648" fmla="*/ 264355 h 6858000"/>
              <a:gd name="connsiteX6-16649" fmla="*/ 5081175 w 6128435"/>
              <a:gd name="connsiteY6-16650" fmla="*/ 277448 h 6858000"/>
              <a:gd name="connsiteX7-16651" fmla="*/ 5097011 w 6128435"/>
              <a:gd name="connsiteY7-16652" fmla="*/ 355616 h 6858000"/>
              <a:gd name="connsiteX8-16653" fmla="*/ 5130982 w 6128435"/>
              <a:gd name="connsiteY8-16654" fmla="*/ 412030 h 6858000"/>
              <a:gd name="connsiteX9-16655" fmla="*/ 5153000 w 6128435"/>
              <a:gd name="connsiteY9-16656" fmla="*/ 507134 h 6858000"/>
              <a:gd name="connsiteX10-16657" fmla="*/ 5171282 w 6128435"/>
              <a:gd name="connsiteY10-16658" fmla="*/ 602071 h 6858000"/>
              <a:gd name="connsiteX11-16659" fmla="*/ 5176196 w 6128435"/>
              <a:gd name="connsiteY11-16660" fmla="*/ 636822 h 6858000"/>
              <a:gd name="connsiteX12-16661" fmla="*/ 5189051 w 6128435"/>
              <a:gd name="connsiteY12-16662" fmla="*/ 782518 h 6858000"/>
              <a:gd name="connsiteX13-16663" fmla="*/ 5210428 w 6128435"/>
              <a:gd name="connsiteY13-16664" fmla="*/ 815772 h 6858000"/>
              <a:gd name="connsiteX14-16665" fmla="*/ 5221088 w 6128435"/>
              <a:gd name="connsiteY14-16666" fmla="*/ 860193 h 6858000"/>
              <a:gd name="connsiteX15-16667" fmla="*/ 5230806 w 6128435"/>
              <a:gd name="connsiteY15-16668" fmla="*/ 961354 h 6858000"/>
              <a:gd name="connsiteX16-16669" fmla="*/ 5201018 w 6128435"/>
              <a:gd name="connsiteY16-16670" fmla="*/ 1095027 h 6858000"/>
              <a:gd name="connsiteX17-16671" fmla="*/ 5202153 w 6128435"/>
              <a:gd name="connsiteY17-16672" fmla="*/ 1133224 h 6858000"/>
              <a:gd name="connsiteX18-16673" fmla="*/ 5207370 w 6128435"/>
              <a:gd name="connsiteY18-16674" fmla="*/ 1138097 h 6858000"/>
              <a:gd name="connsiteX19-16675" fmla="*/ 5189234 w 6128435"/>
              <a:gd name="connsiteY19-16676" fmla="*/ 1193495 h 6858000"/>
              <a:gd name="connsiteX20-16677" fmla="*/ 5202769 w 6128435"/>
              <a:gd name="connsiteY20-16678" fmla="*/ 1269450 h 6858000"/>
              <a:gd name="connsiteX21-16679" fmla="*/ 5225968 w 6128435"/>
              <a:gd name="connsiteY21-16680" fmla="*/ 1357994 h 6858000"/>
              <a:gd name="connsiteX22-16681" fmla="*/ 5233819 w 6128435"/>
              <a:gd name="connsiteY22-16682" fmla="*/ 1380922 h 6858000"/>
              <a:gd name="connsiteX23-16683" fmla="*/ 5237226 w 6128435"/>
              <a:gd name="connsiteY23-16684" fmla="*/ 1441327 h 6858000"/>
              <a:gd name="connsiteX24-16685" fmla="*/ 5255653 w 6128435"/>
              <a:gd name="connsiteY24-16686" fmla="*/ 1524712 h 6858000"/>
              <a:gd name="connsiteX25-16687" fmla="*/ 5263491 w 6128435"/>
              <a:gd name="connsiteY25-16688" fmla="*/ 1642938 h 6858000"/>
              <a:gd name="connsiteX26-16689" fmla="*/ 5261314 w 6128435"/>
              <a:gd name="connsiteY26-16690" fmla="*/ 1689177 h 6858000"/>
              <a:gd name="connsiteX27-16691" fmla="*/ 5259788 w 6128435"/>
              <a:gd name="connsiteY27-16692" fmla="*/ 1768516 h 6858000"/>
              <a:gd name="connsiteX28-16693" fmla="*/ 5255696 w 6128435"/>
              <a:gd name="connsiteY28-16694" fmla="*/ 1953770 h 6858000"/>
              <a:gd name="connsiteX29-16695" fmla="*/ 5252592 w 6128435"/>
              <a:gd name="connsiteY29-16696" fmla="*/ 2092210 h 6858000"/>
              <a:gd name="connsiteX30-16697" fmla="*/ 5264303 w 6128435"/>
              <a:gd name="connsiteY30-16698" fmla="*/ 2225157 h 6858000"/>
              <a:gd name="connsiteX31-16699" fmla="*/ 5254949 w 6128435"/>
              <a:gd name="connsiteY31-16700" fmla="*/ 2236160 h 6858000"/>
              <a:gd name="connsiteX32-16701" fmla="*/ 5250104 w 6128435"/>
              <a:gd name="connsiteY32-16702" fmla="*/ 2249166 h 6858000"/>
              <a:gd name="connsiteX33-16703" fmla="*/ 5251214 w 6128435"/>
              <a:gd name="connsiteY33-16704" fmla="*/ 2250944 h 6858000"/>
              <a:gd name="connsiteX34-16705" fmla="*/ 5250644 w 6128435"/>
              <a:gd name="connsiteY34-16706" fmla="*/ 2266619 h 6858000"/>
              <a:gd name="connsiteX35-16707" fmla="*/ 5247111 w 6128435"/>
              <a:gd name="connsiteY35-16708" fmla="*/ 2269679 h 6858000"/>
              <a:gd name="connsiteX36-16709" fmla="*/ 5279312 w 6128435"/>
              <a:gd name="connsiteY36-16710" fmla="*/ 2302757 h 6858000"/>
              <a:gd name="connsiteX37-16711" fmla="*/ 5293877 w 6128435"/>
              <a:gd name="connsiteY37-16712" fmla="*/ 2368649 h 6858000"/>
              <a:gd name="connsiteX38-16713" fmla="*/ 5311338 w 6128435"/>
              <a:gd name="connsiteY38-16714" fmla="*/ 2404034 h 6858000"/>
              <a:gd name="connsiteX39-16715" fmla="*/ 5338366 w 6128435"/>
              <a:gd name="connsiteY39-16716" fmla="*/ 2465052 h 6858000"/>
              <a:gd name="connsiteX40-16717" fmla="*/ 5371263 w 6128435"/>
              <a:gd name="connsiteY40-16718" fmla="*/ 2586413 h 6858000"/>
              <a:gd name="connsiteX41-16719" fmla="*/ 5407503 w 6128435"/>
              <a:gd name="connsiteY41-16720" fmla="*/ 2786290 h 6858000"/>
              <a:gd name="connsiteX42-16721" fmla="*/ 5407356 w 6128435"/>
              <a:gd name="connsiteY42-16722" fmla="*/ 2787545 h 6858000"/>
              <a:gd name="connsiteX43-16723" fmla="*/ 5411130 w 6128435"/>
              <a:gd name="connsiteY43-16724" fmla="*/ 2788640 h 6858000"/>
              <a:gd name="connsiteX44-16725" fmla="*/ 5416439 w 6128435"/>
              <a:gd name="connsiteY44-16726" fmla="*/ 2805666 h 6858000"/>
              <a:gd name="connsiteX45-16727" fmla="*/ 5416589 w 6128435"/>
              <a:gd name="connsiteY45-16728" fmla="*/ 2810822 h 6858000"/>
              <a:gd name="connsiteX46-16729" fmla="*/ 5418542 w 6128435"/>
              <a:gd name="connsiteY46-16730" fmla="*/ 2817745 h 6858000"/>
              <a:gd name="connsiteX47-16731" fmla="*/ 5418847 w 6128435"/>
              <a:gd name="connsiteY47-16732" fmla="*/ 2817825 h 6858000"/>
              <a:gd name="connsiteX48-16733" fmla="*/ 5457023 w 6128435"/>
              <a:gd name="connsiteY48-16734" fmla="*/ 2858292 h 6858000"/>
              <a:gd name="connsiteX49-16735" fmla="*/ 5479298 w 6128435"/>
              <a:gd name="connsiteY49-16736" fmla="*/ 2947791 h 6858000"/>
              <a:gd name="connsiteX50-16737" fmla="*/ 5481770 w 6128435"/>
              <a:gd name="connsiteY50-16738" fmla="*/ 2951352 h 6858000"/>
              <a:gd name="connsiteX51-16739" fmla="*/ 5482045 w 6128435"/>
              <a:gd name="connsiteY51-16740" fmla="*/ 2984371 h 6858000"/>
              <a:gd name="connsiteX52-16741" fmla="*/ 5482415 w 6128435"/>
              <a:gd name="connsiteY52-16742" fmla="*/ 3004079 h 6858000"/>
              <a:gd name="connsiteX53-16743" fmla="*/ 5483865 w 6128435"/>
              <a:gd name="connsiteY53-16744" fmla="*/ 3005467 h 6858000"/>
              <a:gd name="connsiteX54-16745" fmla="*/ 5482236 w 6128435"/>
              <a:gd name="connsiteY54-16746" fmla="*/ 3019791 h 6858000"/>
              <a:gd name="connsiteX55-16747" fmla="*/ 5481505 w 6128435"/>
              <a:gd name="connsiteY55-16748" fmla="*/ 3095286 h 6858000"/>
              <a:gd name="connsiteX56-16749" fmla="*/ 5477595 w 6128435"/>
              <a:gd name="connsiteY56-16750" fmla="*/ 3250534 h 6858000"/>
              <a:gd name="connsiteX57-16751" fmla="*/ 5532836 w 6128435"/>
              <a:gd name="connsiteY57-16752" fmla="*/ 3353840 h 6858000"/>
              <a:gd name="connsiteX58-16753" fmla="*/ 5561229 w 6128435"/>
              <a:gd name="connsiteY58-16754" fmla="*/ 3395784 h 6858000"/>
              <a:gd name="connsiteX59-16755" fmla="*/ 5589758 w 6128435"/>
              <a:gd name="connsiteY59-16756" fmla="*/ 3506453 h 6858000"/>
              <a:gd name="connsiteX60-16757" fmla="*/ 5596144 w 6128435"/>
              <a:gd name="connsiteY60-16758" fmla="*/ 3534624 h 6858000"/>
              <a:gd name="connsiteX61-16759" fmla="*/ 5597750 w 6128435"/>
              <a:gd name="connsiteY61-16760" fmla="*/ 3534129 h 6858000"/>
              <a:gd name="connsiteX62-16761" fmla="*/ 5599700 w 6128435"/>
              <a:gd name="connsiteY62-16762" fmla="*/ 3547221 h 6858000"/>
              <a:gd name="connsiteX63-16763" fmla="*/ 5615031 w 6128435"/>
              <a:gd name="connsiteY63-16764" fmla="*/ 3557482 h 6858000"/>
              <a:gd name="connsiteX64-16765" fmla="*/ 5618377 w 6128435"/>
              <a:gd name="connsiteY64-16766" fmla="*/ 3588431 h 6858000"/>
              <a:gd name="connsiteX65-16767" fmla="*/ 5612155 w 6128435"/>
              <a:gd name="connsiteY65-16768" fmla="*/ 3589869 h 6858000"/>
              <a:gd name="connsiteX66-16769" fmla="*/ 5620843 w 6128435"/>
              <a:gd name="connsiteY66-16770" fmla="*/ 3606745 h 6858000"/>
              <a:gd name="connsiteX67-16771" fmla="*/ 5655472 w 6128435"/>
              <a:gd name="connsiteY67-16772" fmla="*/ 3678877 h 6858000"/>
              <a:gd name="connsiteX68-16773" fmla="*/ 5680448 w 6128435"/>
              <a:gd name="connsiteY68-16774" fmla="*/ 3717760 h 6858000"/>
              <a:gd name="connsiteX69-16775" fmla="*/ 5683015 w 6128435"/>
              <a:gd name="connsiteY69-16776" fmla="*/ 3762025 h 6858000"/>
              <a:gd name="connsiteX70-16777" fmla="*/ 5696643 w 6128435"/>
              <a:gd name="connsiteY70-16778" fmla="*/ 3773888 h 6858000"/>
              <a:gd name="connsiteX71-16779" fmla="*/ 5699203 w 6128435"/>
              <a:gd name="connsiteY71-16780" fmla="*/ 3775823 h 6858000"/>
              <a:gd name="connsiteX72-16781" fmla="*/ 5704824 w 6128435"/>
              <a:gd name="connsiteY72-16782" fmla="*/ 3785966 h 6858000"/>
              <a:gd name="connsiteX73-16783" fmla="*/ 5712204 w 6128435"/>
              <a:gd name="connsiteY73-16784" fmla="*/ 3785830 h 6858000"/>
              <a:gd name="connsiteX74-16785" fmla="*/ 5724816 w 6128435"/>
              <a:gd name="connsiteY74-16786" fmla="*/ 3798949 h 6858000"/>
              <a:gd name="connsiteX75-16787" fmla="*/ 5733539 w 6128435"/>
              <a:gd name="connsiteY75-16788" fmla="*/ 3818457 h 6858000"/>
              <a:gd name="connsiteX76-16789" fmla="*/ 5768491 w 6128435"/>
              <a:gd name="connsiteY76-16790" fmla="*/ 3914399 h 6858000"/>
              <a:gd name="connsiteX77-16791" fmla="*/ 5793123 w 6128435"/>
              <a:gd name="connsiteY77-16792" fmla="*/ 3969952 h 6858000"/>
              <a:gd name="connsiteX78-16793" fmla="*/ 5808321 w 6128435"/>
              <a:gd name="connsiteY78-16794" fmla="*/ 3988153 h 6858000"/>
              <a:gd name="connsiteX79-16795" fmla="*/ 5825621 w 6128435"/>
              <a:gd name="connsiteY79-16796" fmla="*/ 4015525 h 6858000"/>
              <a:gd name="connsiteX80-16797" fmla="*/ 5860672 w 6128435"/>
              <a:gd name="connsiteY80-16798" fmla="*/ 4061579 h 6858000"/>
              <a:gd name="connsiteX81-16799" fmla="*/ 5872173 w 6128435"/>
              <a:gd name="connsiteY81-16800" fmla="*/ 4088497 h 6858000"/>
              <a:gd name="connsiteX82-16801" fmla="*/ 5883705 w 6128435"/>
              <a:gd name="connsiteY82-16802" fmla="*/ 4101899 h 6858000"/>
              <a:gd name="connsiteX83-16803" fmla="*/ 5885314 w 6128435"/>
              <a:gd name="connsiteY83-16804" fmla="*/ 4108387 h 6858000"/>
              <a:gd name="connsiteX84-16805" fmla="*/ 5894095 w 6128435"/>
              <a:gd name="connsiteY84-16806" fmla="*/ 4128857 h 6858000"/>
              <a:gd name="connsiteX85-16807" fmla="*/ 5898339 w 6128435"/>
              <a:gd name="connsiteY85-16808" fmla="*/ 4140800 h 6858000"/>
              <a:gd name="connsiteX86-16809" fmla="*/ 5899734 w 6128435"/>
              <a:gd name="connsiteY86-16810" fmla="*/ 4145632 h 6858000"/>
              <a:gd name="connsiteX87-16811" fmla="*/ 5903513 w 6128435"/>
              <a:gd name="connsiteY87-16812" fmla="*/ 4187661 h 6858000"/>
              <a:gd name="connsiteX88-16813" fmla="*/ 5917114 w 6128435"/>
              <a:gd name="connsiteY88-16814" fmla="*/ 4213096 h 6858000"/>
              <a:gd name="connsiteX89-16815" fmla="*/ 5921153 w 6128435"/>
              <a:gd name="connsiteY89-16816" fmla="*/ 4236222 h 6858000"/>
              <a:gd name="connsiteX90-16817" fmla="*/ 5924233 w 6128435"/>
              <a:gd name="connsiteY90-16818" fmla="*/ 4242060 h 6858000"/>
              <a:gd name="connsiteX91-16819" fmla="*/ 5928910 w 6128435"/>
              <a:gd name="connsiteY91-16820" fmla="*/ 4300973 h 6858000"/>
              <a:gd name="connsiteX92-16821" fmla="*/ 5939320 w 6128435"/>
              <a:gd name="connsiteY92-16822" fmla="*/ 4340435 h 6858000"/>
              <a:gd name="connsiteX93-16823" fmla="*/ 5946705 w 6128435"/>
              <a:gd name="connsiteY93-16824" fmla="*/ 4428051 h 6858000"/>
              <a:gd name="connsiteX94-16825" fmla="*/ 5949261 w 6128435"/>
              <a:gd name="connsiteY94-16826" fmla="*/ 4449185 h 6858000"/>
              <a:gd name="connsiteX95-16827" fmla="*/ 5957504 w 6128435"/>
              <a:gd name="connsiteY95-16828" fmla="*/ 4465911 h 6858000"/>
              <a:gd name="connsiteX96-16829" fmla="*/ 5964689 w 6128435"/>
              <a:gd name="connsiteY96-16830" fmla="*/ 4468532 h 6858000"/>
              <a:gd name="connsiteX97-16831" fmla="*/ 5967062 w 6128435"/>
              <a:gd name="connsiteY97-16832" fmla="*/ 4479923 h 6858000"/>
              <a:gd name="connsiteX98-16833" fmla="*/ 5968960 w 6128435"/>
              <a:gd name="connsiteY98-16834" fmla="*/ 4482655 h 6858000"/>
              <a:gd name="connsiteX99-16835" fmla="*/ 5978567 w 6128435"/>
              <a:gd name="connsiteY99-16836" fmla="*/ 4498605 h 6858000"/>
              <a:gd name="connsiteX100-16837" fmla="*/ 5980106 w 6128435"/>
              <a:gd name="connsiteY100-16838" fmla="*/ 4585087 h 6858000"/>
              <a:gd name="connsiteX101-16839" fmla="*/ 5998138 w 6128435"/>
              <a:gd name="connsiteY101-16840" fmla="*/ 4697518 h 6858000"/>
              <a:gd name="connsiteX102-16841" fmla="*/ 6013516 w 6128435"/>
              <a:gd name="connsiteY102-16842" fmla="*/ 4786619 h 6858000"/>
              <a:gd name="connsiteX103-16843" fmla="*/ 6025404 w 6128435"/>
              <a:gd name="connsiteY103-16844" fmla="*/ 4858148 h 6858000"/>
              <a:gd name="connsiteX104-16845" fmla="*/ 6007749 w 6128435"/>
              <a:gd name="connsiteY104-16846" fmla="*/ 4964715 h 6858000"/>
              <a:gd name="connsiteX105-16847" fmla="*/ 6005269 w 6128435"/>
              <a:gd name="connsiteY105-16848" fmla="*/ 5150567 h 6858000"/>
              <a:gd name="connsiteX106-16849" fmla="*/ 6001127 w 6128435"/>
              <a:gd name="connsiteY106-16850" fmla="*/ 5164609 h 6858000"/>
              <a:gd name="connsiteX107-16851" fmla="*/ 5996647 w 6128435"/>
              <a:gd name="connsiteY107-16852" fmla="*/ 5185640 h 6858000"/>
              <a:gd name="connsiteX108-16853" fmla="*/ 5998514 w 6128435"/>
              <a:gd name="connsiteY108-16854" fmla="*/ 5189673 h 6858000"/>
              <a:gd name="connsiteX109-16855" fmla="*/ 5995970 w 6128435"/>
              <a:gd name="connsiteY109-16856" fmla="*/ 5221547 h 6858000"/>
              <a:gd name="connsiteX110-16857" fmla="*/ 5997218 w 6128435"/>
              <a:gd name="connsiteY110-16858" fmla="*/ 5222031 h 6858000"/>
              <a:gd name="connsiteX111-16859" fmla="*/ 6002116 w 6128435"/>
              <a:gd name="connsiteY111-16860" fmla="*/ 5231223 h 6858000"/>
              <a:gd name="connsiteX112-16861" fmla="*/ 6008541 w 6128435"/>
              <a:gd name="connsiteY112-16862" fmla="*/ 5248680 h 6858000"/>
              <a:gd name="connsiteX113-16863" fmla="*/ 6039260 w 6128435"/>
              <a:gd name="connsiteY113-16864" fmla="*/ 5289518 h 6858000"/>
              <a:gd name="connsiteX114-16865" fmla="*/ 6036748 w 6128435"/>
              <a:gd name="connsiteY114-16866" fmla="*/ 5322752 h 6858000"/>
              <a:gd name="connsiteX115-16867" fmla="*/ 6036943 w 6128435"/>
              <a:gd name="connsiteY115-16868" fmla="*/ 5329480 h 6858000"/>
              <a:gd name="connsiteX116-16869" fmla="*/ 6037236 w 6128435"/>
              <a:gd name="connsiteY116-16870" fmla="*/ 5329634 h 6858000"/>
              <a:gd name="connsiteX117-16871" fmla="*/ 6038019 w 6128435"/>
              <a:gd name="connsiteY117-16872" fmla="*/ 5336764 h 6858000"/>
              <a:gd name="connsiteX118-16873" fmla="*/ 6037298 w 6128435"/>
              <a:gd name="connsiteY118-16874" fmla="*/ 5341753 h 6858000"/>
              <a:gd name="connsiteX119-16875" fmla="*/ 6037677 w 6128435"/>
              <a:gd name="connsiteY119-16876" fmla="*/ 5354807 h 6858000"/>
              <a:gd name="connsiteX120-16877" fmla="*/ 6039728 w 6128435"/>
              <a:gd name="connsiteY120-16878" fmla="*/ 5359416 h 6858000"/>
              <a:gd name="connsiteX121-16879" fmla="*/ 6043311 w 6128435"/>
              <a:gd name="connsiteY121-16880" fmla="*/ 5361407 h 6858000"/>
              <a:gd name="connsiteX122-16881" fmla="*/ 6042954 w 6128435"/>
              <a:gd name="connsiteY122-16882" fmla="*/ 5362576 h 6858000"/>
              <a:gd name="connsiteX123-16883" fmla="*/ 6053435 w 6128435"/>
              <a:gd name="connsiteY123-16884" fmla="*/ 5387547 h 6858000"/>
              <a:gd name="connsiteX124-16885" fmla="*/ 6065933 w 6128435"/>
              <a:gd name="connsiteY124-16886" fmla="*/ 5443002 h 6858000"/>
              <a:gd name="connsiteX125-16887" fmla="*/ 6068640 w 6128435"/>
              <a:gd name="connsiteY125-16888" fmla="*/ 5474503 h 6858000"/>
              <a:gd name="connsiteX126-16889" fmla="*/ 6080922 w 6128435"/>
              <a:gd name="connsiteY126-16890" fmla="*/ 5561070 h 6858000"/>
              <a:gd name="connsiteX127-16891" fmla="*/ 6096949 w 6128435"/>
              <a:gd name="connsiteY127-16892" fmla="*/ 5648179 h 6858000"/>
              <a:gd name="connsiteX128-16893" fmla="*/ 6125703 w 6128435"/>
              <a:gd name="connsiteY128-16894" fmla="*/ 5692894 h 6858000"/>
              <a:gd name="connsiteX129-16895" fmla="*/ 6126670 w 6128435"/>
              <a:gd name="connsiteY129-16896" fmla="*/ 5697882 h 6858000"/>
              <a:gd name="connsiteX130-16897" fmla="*/ 6124061 w 6128435"/>
              <a:gd name="connsiteY130-16898" fmla="*/ 5710294 h 6858000"/>
              <a:gd name="connsiteX131-16899" fmla="*/ 6122213 w 6128435"/>
              <a:gd name="connsiteY131-16900" fmla="*/ 5714762 h 6858000"/>
              <a:gd name="connsiteX132-16901" fmla="*/ 6121353 w 6128435"/>
              <a:gd name="connsiteY132-16902" fmla="*/ 5721725 h 6858000"/>
              <a:gd name="connsiteX133-16903" fmla="*/ 6121607 w 6128435"/>
              <a:gd name="connsiteY133-16904" fmla="*/ 5721959 h 6858000"/>
              <a:gd name="connsiteX134-16905" fmla="*/ 6120262 w 6128435"/>
              <a:gd name="connsiteY134-16906" fmla="*/ 5728358 h 6858000"/>
              <a:gd name="connsiteX135-16907" fmla="*/ 6110194 w 6128435"/>
              <a:gd name="connsiteY135-16908" fmla="*/ 5758853 h 6858000"/>
              <a:gd name="connsiteX136-16909" fmla="*/ 6127519 w 6128435"/>
              <a:gd name="connsiteY136-16910" fmla="*/ 5865775 h 6858000"/>
              <a:gd name="connsiteX137-16911" fmla="*/ 6128435 w 6128435"/>
              <a:gd name="connsiteY137-16912" fmla="*/ 5870164 h 6858000"/>
              <a:gd name="connsiteX138-16913" fmla="*/ 6119217 w 6128435"/>
              <a:gd name="connsiteY138-16914" fmla="*/ 5888542 h 6858000"/>
              <a:gd name="connsiteX139-16915" fmla="*/ 6115966 w 6128435"/>
              <a:gd name="connsiteY139-16916" fmla="*/ 5898387 h 6858000"/>
              <a:gd name="connsiteX140-16917" fmla="*/ 6111924 w 6128435"/>
              <a:gd name="connsiteY140-16918" fmla="*/ 5900444 h 6858000"/>
              <a:gd name="connsiteX141-16919" fmla="*/ 6108716 w 6128435"/>
              <a:gd name="connsiteY141-16920" fmla="*/ 5915345 h 6858000"/>
              <a:gd name="connsiteX142-16921" fmla="*/ 6109524 w 6128435"/>
              <a:gd name="connsiteY142-16922" fmla="*/ 5917328 h 6858000"/>
              <a:gd name="connsiteX143-16923" fmla="*/ 6102493 w 6128435"/>
              <a:gd name="connsiteY143-16924" fmla="*/ 5928602 h 6858000"/>
              <a:gd name="connsiteX144-16925" fmla="*/ 6056863 w 6128435"/>
              <a:gd name="connsiteY144-16926" fmla="*/ 6000643 h 6858000"/>
              <a:gd name="connsiteX145-16927" fmla="*/ 6045436 w 6128435"/>
              <a:gd name="connsiteY145-16928" fmla="*/ 6124480 h 6858000"/>
              <a:gd name="connsiteX146-16929" fmla="*/ 6030489 w 6128435"/>
              <a:gd name="connsiteY146-16930" fmla="*/ 6317666 h 6858000"/>
              <a:gd name="connsiteX147-16931" fmla="*/ 6007492 w 6128435"/>
              <a:gd name="connsiteY147-16932" fmla="*/ 6440818 h 6858000"/>
              <a:gd name="connsiteX148-16933" fmla="*/ 6009467 w 6128435"/>
              <a:gd name="connsiteY148-16934" fmla="*/ 6487076 h 6858000"/>
              <a:gd name="connsiteX149-16935" fmla="*/ 5995064 w 6128435"/>
              <a:gd name="connsiteY149-16936" fmla="*/ 6540791 h 6858000"/>
              <a:gd name="connsiteX150-16937" fmla="*/ 5996309 w 6128435"/>
              <a:gd name="connsiteY150-16938" fmla="*/ 6543961 h 6858000"/>
              <a:gd name="connsiteX151-16939" fmla="*/ 5996048 w 6128435"/>
              <a:gd name="connsiteY151-16940" fmla="*/ 6555444 h 6858000"/>
              <a:gd name="connsiteX152-16941" fmla="*/ 6002524 w 6128435"/>
              <a:gd name="connsiteY152-16942" fmla="*/ 6560188 h 6858000"/>
              <a:gd name="connsiteX153-16943" fmla="*/ 6006823 w 6128435"/>
              <a:gd name="connsiteY153-16944" fmla="*/ 6578546 h 6858000"/>
              <a:gd name="connsiteX154-16945" fmla="*/ 6004510 w 6128435"/>
              <a:gd name="connsiteY154-16946" fmla="*/ 6599256 h 6858000"/>
              <a:gd name="connsiteX155-16947" fmla="*/ 5986207 w 6128435"/>
              <a:gd name="connsiteY155-16948" fmla="*/ 6695855 h 6858000"/>
              <a:gd name="connsiteX156-16949" fmla="*/ 5979428 w 6128435"/>
              <a:gd name="connsiteY156-16950" fmla="*/ 6754678 h 6858000"/>
              <a:gd name="connsiteX157-16951" fmla="*/ 5983398 w 6128435"/>
              <a:gd name="connsiteY157-16952" fmla="*/ 6778641 h 6858000"/>
              <a:gd name="connsiteX158-16953" fmla="*/ 5984543 w 6128435"/>
              <a:gd name="connsiteY158-16954" fmla="*/ 6811016 h 6858000"/>
              <a:gd name="connsiteX159-16955" fmla="*/ 5981802 w 6128435"/>
              <a:gd name="connsiteY159-16956" fmla="*/ 6838578 h 6858000"/>
              <a:gd name="connsiteX160-16957" fmla="*/ 5979671 w 6128435"/>
              <a:gd name="connsiteY160-16958" fmla="*/ 6858000 h 6858000"/>
              <a:gd name="connsiteX161-16959" fmla="*/ 0 w 6128435"/>
              <a:gd name="connsiteY161-16960" fmla="*/ 6858000 h 6858000"/>
              <a:gd name="connsiteX162-16961" fmla="*/ 0 w 6128435"/>
              <a:gd name="connsiteY162-16962" fmla="*/ 0 h 6858000"/>
              <a:gd name="connsiteX0-16963" fmla="*/ 0 w 6128435"/>
              <a:gd name="connsiteY0-16964" fmla="*/ 0 h 6858000"/>
              <a:gd name="connsiteX1-16965" fmla="*/ 4965888 w 6128435"/>
              <a:gd name="connsiteY1-16966" fmla="*/ 0 h 6858000"/>
              <a:gd name="connsiteX2-16967" fmla="*/ 4967767 w 6128435"/>
              <a:gd name="connsiteY2-16968" fmla="*/ 7930 h 6858000"/>
              <a:gd name="connsiteX3-16969" fmla="*/ 4979444 w 6128435"/>
              <a:gd name="connsiteY3-16970" fmla="*/ 43921 h 6858000"/>
              <a:gd name="connsiteX4-16971" fmla="*/ 5021173 w 6128435"/>
              <a:gd name="connsiteY4-16972" fmla="*/ 123738 h 6858000"/>
              <a:gd name="connsiteX5-16973" fmla="*/ 5075458 w 6128435"/>
              <a:gd name="connsiteY5-16974" fmla="*/ 264355 h 6858000"/>
              <a:gd name="connsiteX6-16975" fmla="*/ 5081175 w 6128435"/>
              <a:gd name="connsiteY6-16976" fmla="*/ 277448 h 6858000"/>
              <a:gd name="connsiteX7-16977" fmla="*/ 5097011 w 6128435"/>
              <a:gd name="connsiteY7-16978" fmla="*/ 355616 h 6858000"/>
              <a:gd name="connsiteX8-16979" fmla="*/ 5130982 w 6128435"/>
              <a:gd name="connsiteY8-16980" fmla="*/ 412030 h 6858000"/>
              <a:gd name="connsiteX9-16981" fmla="*/ 5153000 w 6128435"/>
              <a:gd name="connsiteY9-16982" fmla="*/ 507134 h 6858000"/>
              <a:gd name="connsiteX10-16983" fmla="*/ 5171282 w 6128435"/>
              <a:gd name="connsiteY10-16984" fmla="*/ 602071 h 6858000"/>
              <a:gd name="connsiteX11-16985" fmla="*/ 5176196 w 6128435"/>
              <a:gd name="connsiteY11-16986" fmla="*/ 636822 h 6858000"/>
              <a:gd name="connsiteX12-16987" fmla="*/ 5189051 w 6128435"/>
              <a:gd name="connsiteY12-16988" fmla="*/ 782518 h 6858000"/>
              <a:gd name="connsiteX13-16989" fmla="*/ 5210428 w 6128435"/>
              <a:gd name="connsiteY13-16990" fmla="*/ 815772 h 6858000"/>
              <a:gd name="connsiteX14-16991" fmla="*/ 5221088 w 6128435"/>
              <a:gd name="connsiteY14-16992" fmla="*/ 860193 h 6858000"/>
              <a:gd name="connsiteX15-16993" fmla="*/ 5230806 w 6128435"/>
              <a:gd name="connsiteY15-16994" fmla="*/ 961354 h 6858000"/>
              <a:gd name="connsiteX16-16995" fmla="*/ 5201018 w 6128435"/>
              <a:gd name="connsiteY16-16996" fmla="*/ 1095027 h 6858000"/>
              <a:gd name="connsiteX17-16997" fmla="*/ 5202153 w 6128435"/>
              <a:gd name="connsiteY17-16998" fmla="*/ 1133224 h 6858000"/>
              <a:gd name="connsiteX18-16999" fmla="*/ 5207370 w 6128435"/>
              <a:gd name="connsiteY18-17000" fmla="*/ 1138097 h 6858000"/>
              <a:gd name="connsiteX19-17001" fmla="*/ 5189234 w 6128435"/>
              <a:gd name="connsiteY19-17002" fmla="*/ 1193495 h 6858000"/>
              <a:gd name="connsiteX20-17003" fmla="*/ 5202769 w 6128435"/>
              <a:gd name="connsiteY20-17004" fmla="*/ 1269450 h 6858000"/>
              <a:gd name="connsiteX21-17005" fmla="*/ 5225968 w 6128435"/>
              <a:gd name="connsiteY21-17006" fmla="*/ 1357994 h 6858000"/>
              <a:gd name="connsiteX22-17007" fmla="*/ 5233819 w 6128435"/>
              <a:gd name="connsiteY22-17008" fmla="*/ 1380922 h 6858000"/>
              <a:gd name="connsiteX23-17009" fmla="*/ 5237226 w 6128435"/>
              <a:gd name="connsiteY23-17010" fmla="*/ 1441327 h 6858000"/>
              <a:gd name="connsiteX24-17011" fmla="*/ 5255653 w 6128435"/>
              <a:gd name="connsiteY24-17012" fmla="*/ 1524712 h 6858000"/>
              <a:gd name="connsiteX25-17013" fmla="*/ 5263491 w 6128435"/>
              <a:gd name="connsiteY25-17014" fmla="*/ 1642938 h 6858000"/>
              <a:gd name="connsiteX26-17015" fmla="*/ 5261314 w 6128435"/>
              <a:gd name="connsiteY26-17016" fmla="*/ 1689177 h 6858000"/>
              <a:gd name="connsiteX27-17017" fmla="*/ 5259788 w 6128435"/>
              <a:gd name="connsiteY27-17018" fmla="*/ 1768516 h 6858000"/>
              <a:gd name="connsiteX28-17019" fmla="*/ 5255696 w 6128435"/>
              <a:gd name="connsiteY28-17020" fmla="*/ 1953770 h 6858000"/>
              <a:gd name="connsiteX29-17021" fmla="*/ 5252592 w 6128435"/>
              <a:gd name="connsiteY29-17022" fmla="*/ 2092210 h 6858000"/>
              <a:gd name="connsiteX30-17023" fmla="*/ 5264303 w 6128435"/>
              <a:gd name="connsiteY30-17024" fmla="*/ 2225157 h 6858000"/>
              <a:gd name="connsiteX31-17025" fmla="*/ 5254949 w 6128435"/>
              <a:gd name="connsiteY31-17026" fmla="*/ 2236160 h 6858000"/>
              <a:gd name="connsiteX32-17027" fmla="*/ 5250104 w 6128435"/>
              <a:gd name="connsiteY32-17028" fmla="*/ 2249166 h 6858000"/>
              <a:gd name="connsiteX33-17029" fmla="*/ 5251214 w 6128435"/>
              <a:gd name="connsiteY33-17030" fmla="*/ 2250944 h 6858000"/>
              <a:gd name="connsiteX34-17031" fmla="*/ 5250644 w 6128435"/>
              <a:gd name="connsiteY34-17032" fmla="*/ 2266619 h 6858000"/>
              <a:gd name="connsiteX35-17033" fmla="*/ 5279312 w 6128435"/>
              <a:gd name="connsiteY35-17034" fmla="*/ 2302757 h 6858000"/>
              <a:gd name="connsiteX36-17035" fmla="*/ 5293877 w 6128435"/>
              <a:gd name="connsiteY36-17036" fmla="*/ 2368649 h 6858000"/>
              <a:gd name="connsiteX37-17037" fmla="*/ 5311338 w 6128435"/>
              <a:gd name="connsiteY37-17038" fmla="*/ 2404034 h 6858000"/>
              <a:gd name="connsiteX38-17039" fmla="*/ 5338366 w 6128435"/>
              <a:gd name="connsiteY38-17040" fmla="*/ 2465052 h 6858000"/>
              <a:gd name="connsiteX39-17041" fmla="*/ 5371263 w 6128435"/>
              <a:gd name="connsiteY39-17042" fmla="*/ 2586413 h 6858000"/>
              <a:gd name="connsiteX40-17043" fmla="*/ 5407503 w 6128435"/>
              <a:gd name="connsiteY40-17044" fmla="*/ 2786290 h 6858000"/>
              <a:gd name="connsiteX41-17045" fmla="*/ 5407356 w 6128435"/>
              <a:gd name="connsiteY41-17046" fmla="*/ 2787545 h 6858000"/>
              <a:gd name="connsiteX42-17047" fmla="*/ 5411130 w 6128435"/>
              <a:gd name="connsiteY42-17048" fmla="*/ 2788640 h 6858000"/>
              <a:gd name="connsiteX43-17049" fmla="*/ 5416439 w 6128435"/>
              <a:gd name="connsiteY43-17050" fmla="*/ 2805666 h 6858000"/>
              <a:gd name="connsiteX44-17051" fmla="*/ 5416589 w 6128435"/>
              <a:gd name="connsiteY44-17052" fmla="*/ 2810822 h 6858000"/>
              <a:gd name="connsiteX45-17053" fmla="*/ 5418542 w 6128435"/>
              <a:gd name="connsiteY45-17054" fmla="*/ 2817745 h 6858000"/>
              <a:gd name="connsiteX46-17055" fmla="*/ 5418847 w 6128435"/>
              <a:gd name="connsiteY46-17056" fmla="*/ 2817825 h 6858000"/>
              <a:gd name="connsiteX47-17057" fmla="*/ 5457023 w 6128435"/>
              <a:gd name="connsiteY47-17058" fmla="*/ 2858292 h 6858000"/>
              <a:gd name="connsiteX48-17059" fmla="*/ 5479298 w 6128435"/>
              <a:gd name="connsiteY48-17060" fmla="*/ 2947791 h 6858000"/>
              <a:gd name="connsiteX49-17061" fmla="*/ 5481770 w 6128435"/>
              <a:gd name="connsiteY49-17062" fmla="*/ 2951352 h 6858000"/>
              <a:gd name="connsiteX50-17063" fmla="*/ 5482045 w 6128435"/>
              <a:gd name="connsiteY50-17064" fmla="*/ 2984371 h 6858000"/>
              <a:gd name="connsiteX51-17065" fmla="*/ 5482415 w 6128435"/>
              <a:gd name="connsiteY51-17066" fmla="*/ 3004079 h 6858000"/>
              <a:gd name="connsiteX52-17067" fmla="*/ 5483865 w 6128435"/>
              <a:gd name="connsiteY52-17068" fmla="*/ 3005467 h 6858000"/>
              <a:gd name="connsiteX53-17069" fmla="*/ 5482236 w 6128435"/>
              <a:gd name="connsiteY53-17070" fmla="*/ 3019791 h 6858000"/>
              <a:gd name="connsiteX54-17071" fmla="*/ 5481505 w 6128435"/>
              <a:gd name="connsiteY54-17072" fmla="*/ 3095286 h 6858000"/>
              <a:gd name="connsiteX55-17073" fmla="*/ 5477595 w 6128435"/>
              <a:gd name="connsiteY55-17074" fmla="*/ 3250534 h 6858000"/>
              <a:gd name="connsiteX56-17075" fmla="*/ 5532836 w 6128435"/>
              <a:gd name="connsiteY56-17076" fmla="*/ 3353840 h 6858000"/>
              <a:gd name="connsiteX57-17077" fmla="*/ 5561229 w 6128435"/>
              <a:gd name="connsiteY57-17078" fmla="*/ 3395784 h 6858000"/>
              <a:gd name="connsiteX58-17079" fmla="*/ 5589758 w 6128435"/>
              <a:gd name="connsiteY58-17080" fmla="*/ 3506453 h 6858000"/>
              <a:gd name="connsiteX59-17081" fmla="*/ 5596144 w 6128435"/>
              <a:gd name="connsiteY59-17082" fmla="*/ 3534624 h 6858000"/>
              <a:gd name="connsiteX60-17083" fmla="*/ 5597750 w 6128435"/>
              <a:gd name="connsiteY60-17084" fmla="*/ 3534129 h 6858000"/>
              <a:gd name="connsiteX61-17085" fmla="*/ 5599700 w 6128435"/>
              <a:gd name="connsiteY61-17086" fmla="*/ 3547221 h 6858000"/>
              <a:gd name="connsiteX62-17087" fmla="*/ 5615031 w 6128435"/>
              <a:gd name="connsiteY62-17088" fmla="*/ 3557482 h 6858000"/>
              <a:gd name="connsiteX63-17089" fmla="*/ 5618377 w 6128435"/>
              <a:gd name="connsiteY63-17090" fmla="*/ 3588431 h 6858000"/>
              <a:gd name="connsiteX64-17091" fmla="*/ 5612155 w 6128435"/>
              <a:gd name="connsiteY64-17092" fmla="*/ 3589869 h 6858000"/>
              <a:gd name="connsiteX65-17093" fmla="*/ 5620843 w 6128435"/>
              <a:gd name="connsiteY65-17094" fmla="*/ 3606745 h 6858000"/>
              <a:gd name="connsiteX66-17095" fmla="*/ 5655472 w 6128435"/>
              <a:gd name="connsiteY66-17096" fmla="*/ 3678877 h 6858000"/>
              <a:gd name="connsiteX67-17097" fmla="*/ 5680448 w 6128435"/>
              <a:gd name="connsiteY67-17098" fmla="*/ 3717760 h 6858000"/>
              <a:gd name="connsiteX68-17099" fmla="*/ 5683015 w 6128435"/>
              <a:gd name="connsiteY68-17100" fmla="*/ 3762025 h 6858000"/>
              <a:gd name="connsiteX69-17101" fmla="*/ 5696643 w 6128435"/>
              <a:gd name="connsiteY69-17102" fmla="*/ 3773888 h 6858000"/>
              <a:gd name="connsiteX70-17103" fmla="*/ 5699203 w 6128435"/>
              <a:gd name="connsiteY70-17104" fmla="*/ 3775823 h 6858000"/>
              <a:gd name="connsiteX71-17105" fmla="*/ 5704824 w 6128435"/>
              <a:gd name="connsiteY71-17106" fmla="*/ 3785966 h 6858000"/>
              <a:gd name="connsiteX72-17107" fmla="*/ 5712204 w 6128435"/>
              <a:gd name="connsiteY72-17108" fmla="*/ 3785830 h 6858000"/>
              <a:gd name="connsiteX73-17109" fmla="*/ 5724816 w 6128435"/>
              <a:gd name="connsiteY73-17110" fmla="*/ 3798949 h 6858000"/>
              <a:gd name="connsiteX74-17111" fmla="*/ 5733539 w 6128435"/>
              <a:gd name="connsiteY74-17112" fmla="*/ 3818457 h 6858000"/>
              <a:gd name="connsiteX75-17113" fmla="*/ 5768491 w 6128435"/>
              <a:gd name="connsiteY75-17114" fmla="*/ 3914399 h 6858000"/>
              <a:gd name="connsiteX76-17115" fmla="*/ 5793123 w 6128435"/>
              <a:gd name="connsiteY76-17116" fmla="*/ 3969952 h 6858000"/>
              <a:gd name="connsiteX77-17117" fmla="*/ 5808321 w 6128435"/>
              <a:gd name="connsiteY77-17118" fmla="*/ 3988153 h 6858000"/>
              <a:gd name="connsiteX78-17119" fmla="*/ 5825621 w 6128435"/>
              <a:gd name="connsiteY78-17120" fmla="*/ 4015525 h 6858000"/>
              <a:gd name="connsiteX79-17121" fmla="*/ 5860672 w 6128435"/>
              <a:gd name="connsiteY79-17122" fmla="*/ 4061579 h 6858000"/>
              <a:gd name="connsiteX80-17123" fmla="*/ 5872173 w 6128435"/>
              <a:gd name="connsiteY80-17124" fmla="*/ 4088497 h 6858000"/>
              <a:gd name="connsiteX81-17125" fmla="*/ 5883705 w 6128435"/>
              <a:gd name="connsiteY81-17126" fmla="*/ 4101899 h 6858000"/>
              <a:gd name="connsiteX82-17127" fmla="*/ 5885314 w 6128435"/>
              <a:gd name="connsiteY82-17128" fmla="*/ 4108387 h 6858000"/>
              <a:gd name="connsiteX83-17129" fmla="*/ 5894095 w 6128435"/>
              <a:gd name="connsiteY83-17130" fmla="*/ 4128857 h 6858000"/>
              <a:gd name="connsiteX84-17131" fmla="*/ 5898339 w 6128435"/>
              <a:gd name="connsiteY84-17132" fmla="*/ 4140800 h 6858000"/>
              <a:gd name="connsiteX85-17133" fmla="*/ 5899734 w 6128435"/>
              <a:gd name="connsiteY85-17134" fmla="*/ 4145632 h 6858000"/>
              <a:gd name="connsiteX86-17135" fmla="*/ 5903513 w 6128435"/>
              <a:gd name="connsiteY86-17136" fmla="*/ 4187661 h 6858000"/>
              <a:gd name="connsiteX87-17137" fmla="*/ 5917114 w 6128435"/>
              <a:gd name="connsiteY87-17138" fmla="*/ 4213096 h 6858000"/>
              <a:gd name="connsiteX88-17139" fmla="*/ 5921153 w 6128435"/>
              <a:gd name="connsiteY88-17140" fmla="*/ 4236222 h 6858000"/>
              <a:gd name="connsiteX89-17141" fmla="*/ 5924233 w 6128435"/>
              <a:gd name="connsiteY89-17142" fmla="*/ 4242060 h 6858000"/>
              <a:gd name="connsiteX90-17143" fmla="*/ 5928910 w 6128435"/>
              <a:gd name="connsiteY90-17144" fmla="*/ 4300973 h 6858000"/>
              <a:gd name="connsiteX91-17145" fmla="*/ 5939320 w 6128435"/>
              <a:gd name="connsiteY91-17146" fmla="*/ 4340435 h 6858000"/>
              <a:gd name="connsiteX92-17147" fmla="*/ 5946705 w 6128435"/>
              <a:gd name="connsiteY92-17148" fmla="*/ 4428051 h 6858000"/>
              <a:gd name="connsiteX93-17149" fmla="*/ 5949261 w 6128435"/>
              <a:gd name="connsiteY93-17150" fmla="*/ 4449185 h 6858000"/>
              <a:gd name="connsiteX94-17151" fmla="*/ 5957504 w 6128435"/>
              <a:gd name="connsiteY94-17152" fmla="*/ 4465911 h 6858000"/>
              <a:gd name="connsiteX95-17153" fmla="*/ 5964689 w 6128435"/>
              <a:gd name="connsiteY95-17154" fmla="*/ 4468532 h 6858000"/>
              <a:gd name="connsiteX96-17155" fmla="*/ 5967062 w 6128435"/>
              <a:gd name="connsiteY96-17156" fmla="*/ 4479923 h 6858000"/>
              <a:gd name="connsiteX97-17157" fmla="*/ 5968960 w 6128435"/>
              <a:gd name="connsiteY97-17158" fmla="*/ 4482655 h 6858000"/>
              <a:gd name="connsiteX98-17159" fmla="*/ 5978567 w 6128435"/>
              <a:gd name="connsiteY98-17160" fmla="*/ 4498605 h 6858000"/>
              <a:gd name="connsiteX99-17161" fmla="*/ 5980106 w 6128435"/>
              <a:gd name="connsiteY99-17162" fmla="*/ 4585087 h 6858000"/>
              <a:gd name="connsiteX100-17163" fmla="*/ 5998138 w 6128435"/>
              <a:gd name="connsiteY100-17164" fmla="*/ 4697518 h 6858000"/>
              <a:gd name="connsiteX101-17165" fmla="*/ 6013516 w 6128435"/>
              <a:gd name="connsiteY101-17166" fmla="*/ 4786619 h 6858000"/>
              <a:gd name="connsiteX102-17167" fmla="*/ 6025404 w 6128435"/>
              <a:gd name="connsiteY102-17168" fmla="*/ 4858148 h 6858000"/>
              <a:gd name="connsiteX103-17169" fmla="*/ 6007749 w 6128435"/>
              <a:gd name="connsiteY103-17170" fmla="*/ 4964715 h 6858000"/>
              <a:gd name="connsiteX104-17171" fmla="*/ 6005269 w 6128435"/>
              <a:gd name="connsiteY104-17172" fmla="*/ 5150567 h 6858000"/>
              <a:gd name="connsiteX105-17173" fmla="*/ 6001127 w 6128435"/>
              <a:gd name="connsiteY105-17174" fmla="*/ 5164609 h 6858000"/>
              <a:gd name="connsiteX106-17175" fmla="*/ 5996647 w 6128435"/>
              <a:gd name="connsiteY106-17176" fmla="*/ 5185640 h 6858000"/>
              <a:gd name="connsiteX107-17177" fmla="*/ 5998514 w 6128435"/>
              <a:gd name="connsiteY107-17178" fmla="*/ 5189673 h 6858000"/>
              <a:gd name="connsiteX108-17179" fmla="*/ 5995970 w 6128435"/>
              <a:gd name="connsiteY108-17180" fmla="*/ 5221547 h 6858000"/>
              <a:gd name="connsiteX109-17181" fmla="*/ 5997218 w 6128435"/>
              <a:gd name="connsiteY109-17182" fmla="*/ 5222031 h 6858000"/>
              <a:gd name="connsiteX110-17183" fmla="*/ 6002116 w 6128435"/>
              <a:gd name="connsiteY110-17184" fmla="*/ 5231223 h 6858000"/>
              <a:gd name="connsiteX111-17185" fmla="*/ 6008541 w 6128435"/>
              <a:gd name="connsiteY111-17186" fmla="*/ 5248680 h 6858000"/>
              <a:gd name="connsiteX112-17187" fmla="*/ 6039260 w 6128435"/>
              <a:gd name="connsiteY112-17188" fmla="*/ 5289518 h 6858000"/>
              <a:gd name="connsiteX113-17189" fmla="*/ 6036748 w 6128435"/>
              <a:gd name="connsiteY113-17190" fmla="*/ 5322752 h 6858000"/>
              <a:gd name="connsiteX114-17191" fmla="*/ 6036943 w 6128435"/>
              <a:gd name="connsiteY114-17192" fmla="*/ 5329480 h 6858000"/>
              <a:gd name="connsiteX115-17193" fmla="*/ 6037236 w 6128435"/>
              <a:gd name="connsiteY115-17194" fmla="*/ 5329634 h 6858000"/>
              <a:gd name="connsiteX116-17195" fmla="*/ 6038019 w 6128435"/>
              <a:gd name="connsiteY116-17196" fmla="*/ 5336764 h 6858000"/>
              <a:gd name="connsiteX117-17197" fmla="*/ 6037298 w 6128435"/>
              <a:gd name="connsiteY117-17198" fmla="*/ 5341753 h 6858000"/>
              <a:gd name="connsiteX118-17199" fmla="*/ 6037677 w 6128435"/>
              <a:gd name="connsiteY118-17200" fmla="*/ 5354807 h 6858000"/>
              <a:gd name="connsiteX119-17201" fmla="*/ 6039728 w 6128435"/>
              <a:gd name="connsiteY119-17202" fmla="*/ 5359416 h 6858000"/>
              <a:gd name="connsiteX120-17203" fmla="*/ 6043311 w 6128435"/>
              <a:gd name="connsiteY120-17204" fmla="*/ 5361407 h 6858000"/>
              <a:gd name="connsiteX121-17205" fmla="*/ 6042954 w 6128435"/>
              <a:gd name="connsiteY121-17206" fmla="*/ 5362576 h 6858000"/>
              <a:gd name="connsiteX122-17207" fmla="*/ 6053435 w 6128435"/>
              <a:gd name="connsiteY122-17208" fmla="*/ 5387547 h 6858000"/>
              <a:gd name="connsiteX123-17209" fmla="*/ 6065933 w 6128435"/>
              <a:gd name="connsiteY123-17210" fmla="*/ 5443002 h 6858000"/>
              <a:gd name="connsiteX124-17211" fmla="*/ 6068640 w 6128435"/>
              <a:gd name="connsiteY124-17212" fmla="*/ 5474503 h 6858000"/>
              <a:gd name="connsiteX125-17213" fmla="*/ 6080922 w 6128435"/>
              <a:gd name="connsiteY125-17214" fmla="*/ 5561070 h 6858000"/>
              <a:gd name="connsiteX126-17215" fmla="*/ 6096949 w 6128435"/>
              <a:gd name="connsiteY126-17216" fmla="*/ 5648179 h 6858000"/>
              <a:gd name="connsiteX127-17217" fmla="*/ 6125703 w 6128435"/>
              <a:gd name="connsiteY127-17218" fmla="*/ 5692894 h 6858000"/>
              <a:gd name="connsiteX128-17219" fmla="*/ 6126670 w 6128435"/>
              <a:gd name="connsiteY128-17220" fmla="*/ 5697882 h 6858000"/>
              <a:gd name="connsiteX129-17221" fmla="*/ 6124061 w 6128435"/>
              <a:gd name="connsiteY129-17222" fmla="*/ 5710294 h 6858000"/>
              <a:gd name="connsiteX130-17223" fmla="*/ 6122213 w 6128435"/>
              <a:gd name="connsiteY130-17224" fmla="*/ 5714762 h 6858000"/>
              <a:gd name="connsiteX131-17225" fmla="*/ 6121353 w 6128435"/>
              <a:gd name="connsiteY131-17226" fmla="*/ 5721725 h 6858000"/>
              <a:gd name="connsiteX132-17227" fmla="*/ 6121607 w 6128435"/>
              <a:gd name="connsiteY132-17228" fmla="*/ 5721959 h 6858000"/>
              <a:gd name="connsiteX133-17229" fmla="*/ 6120262 w 6128435"/>
              <a:gd name="connsiteY133-17230" fmla="*/ 5728358 h 6858000"/>
              <a:gd name="connsiteX134-17231" fmla="*/ 6110194 w 6128435"/>
              <a:gd name="connsiteY134-17232" fmla="*/ 5758853 h 6858000"/>
              <a:gd name="connsiteX135-17233" fmla="*/ 6127519 w 6128435"/>
              <a:gd name="connsiteY135-17234" fmla="*/ 5865775 h 6858000"/>
              <a:gd name="connsiteX136-17235" fmla="*/ 6128435 w 6128435"/>
              <a:gd name="connsiteY136-17236" fmla="*/ 5870164 h 6858000"/>
              <a:gd name="connsiteX137-17237" fmla="*/ 6119217 w 6128435"/>
              <a:gd name="connsiteY137-17238" fmla="*/ 5888542 h 6858000"/>
              <a:gd name="connsiteX138-17239" fmla="*/ 6115966 w 6128435"/>
              <a:gd name="connsiteY138-17240" fmla="*/ 5898387 h 6858000"/>
              <a:gd name="connsiteX139-17241" fmla="*/ 6111924 w 6128435"/>
              <a:gd name="connsiteY139-17242" fmla="*/ 5900444 h 6858000"/>
              <a:gd name="connsiteX140-17243" fmla="*/ 6108716 w 6128435"/>
              <a:gd name="connsiteY140-17244" fmla="*/ 5915345 h 6858000"/>
              <a:gd name="connsiteX141-17245" fmla="*/ 6109524 w 6128435"/>
              <a:gd name="connsiteY141-17246" fmla="*/ 5917328 h 6858000"/>
              <a:gd name="connsiteX142-17247" fmla="*/ 6102493 w 6128435"/>
              <a:gd name="connsiteY142-17248" fmla="*/ 5928602 h 6858000"/>
              <a:gd name="connsiteX143-17249" fmla="*/ 6056863 w 6128435"/>
              <a:gd name="connsiteY143-17250" fmla="*/ 6000643 h 6858000"/>
              <a:gd name="connsiteX144-17251" fmla="*/ 6045436 w 6128435"/>
              <a:gd name="connsiteY144-17252" fmla="*/ 6124480 h 6858000"/>
              <a:gd name="connsiteX145-17253" fmla="*/ 6030489 w 6128435"/>
              <a:gd name="connsiteY145-17254" fmla="*/ 6317666 h 6858000"/>
              <a:gd name="connsiteX146-17255" fmla="*/ 6007492 w 6128435"/>
              <a:gd name="connsiteY146-17256" fmla="*/ 6440818 h 6858000"/>
              <a:gd name="connsiteX147-17257" fmla="*/ 6009467 w 6128435"/>
              <a:gd name="connsiteY147-17258" fmla="*/ 6487076 h 6858000"/>
              <a:gd name="connsiteX148-17259" fmla="*/ 5995064 w 6128435"/>
              <a:gd name="connsiteY148-17260" fmla="*/ 6540791 h 6858000"/>
              <a:gd name="connsiteX149-17261" fmla="*/ 5996309 w 6128435"/>
              <a:gd name="connsiteY149-17262" fmla="*/ 6543961 h 6858000"/>
              <a:gd name="connsiteX150-17263" fmla="*/ 5996048 w 6128435"/>
              <a:gd name="connsiteY150-17264" fmla="*/ 6555444 h 6858000"/>
              <a:gd name="connsiteX151-17265" fmla="*/ 6002524 w 6128435"/>
              <a:gd name="connsiteY151-17266" fmla="*/ 6560188 h 6858000"/>
              <a:gd name="connsiteX152-17267" fmla="*/ 6006823 w 6128435"/>
              <a:gd name="connsiteY152-17268" fmla="*/ 6578546 h 6858000"/>
              <a:gd name="connsiteX153-17269" fmla="*/ 6004510 w 6128435"/>
              <a:gd name="connsiteY153-17270" fmla="*/ 6599256 h 6858000"/>
              <a:gd name="connsiteX154-17271" fmla="*/ 5986207 w 6128435"/>
              <a:gd name="connsiteY154-17272" fmla="*/ 6695855 h 6858000"/>
              <a:gd name="connsiteX155-17273" fmla="*/ 5979428 w 6128435"/>
              <a:gd name="connsiteY155-17274" fmla="*/ 6754678 h 6858000"/>
              <a:gd name="connsiteX156-17275" fmla="*/ 5983398 w 6128435"/>
              <a:gd name="connsiteY156-17276" fmla="*/ 6778641 h 6858000"/>
              <a:gd name="connsiteX157-17277" fmla="*/ 5984543 w 6128435"/>
              <a:gd name="connsiteY157-17278" fmla="*/ 6811016 h 6858000"/>
              <a:gd name="connsiteX158-17279" fmla="*/ 5981802 w 6128435"/>
              <a:gd name="connsiteY158-17280" fmla="*/ 6838578 h 6858000"/>
              <a:gd name="connsiteX159-17281" fmla="*/ 5979671 w 6128435"/>
              <a:gd name="connsiteY159-17282" fmla="*/ 6858000 h 6858000"/>
              <a:gd name="connsiteX160-17283" fmla="*/ 0 w 6128435"/>
              <a:gd name="connsiteY160-17284" fmla="*/ 6858000 h 6858000"/>
              <a:gd name="connsiteX161-17285" fmla="*/ 0 w 6128435"/>
              <a:gd name="connsiteY161-17286" fmla="*/ 0 h 6858000"/>
              <a:gd name="connsiteX0-17287" fmla="*/ 0 w 6128435"/>
              <a:gd name="connsiteY0-17288" fmla="*/ 0 h 6858000"/>
              <a:gd name="connsiteX1-17289" fmla="*/ 4965888 w 6128435"/>
              <a:gd name="connsiteY1-17290" fmla="*/ 0 h 6858000"/>
              <a:gd name="connsiteX2-17291" fmla="*/ 4967767 w 6128435"/>
              <a:gd name="connsiteY2-17292" fmla="*/ 7930 h 6858000"/>
              <a:gd name="connsiteX3-17293" fmla="*/ 4979444 w 6128435"/>
              <a:gd name="connsiteY3-17294" fmla="*/ 43921 h 6858000"/>
              <a:gd name="connsiteX4-17295" fmla="*/ 5021173 w 6128435"/>
              <a:gd name="connsiteY4-17296" fmla="*/ 123738 h 6858000"/>
              <a:gd name="connsiteX5-17297" fmla="*/ 5075458 w 6128435"/>
              <a:gd name="connsiteY5-17298" fmla="*/ 264355 h 6858000"/>
              <a:gd name="connsiteX6-17299" fmla="*/ 5081175 w 6128435"/>
              <a:gd name="connsiteY6-17300" fmla="*/ 277448 h 6858000"/>
              <a:gd name="connsiteX7-17301" fmla="*/ 5097011 w 6128435"/>
              <a:gd name="connsiteY7-17302" fmla="*/ 355616 h 6858000"/>
              <a:gd name="connsiteX8-17303" fmla="*/ 5130982 w 6128435"/>
              <a:gd name="connsiteY8-17304" fmla="*/ 412030 h 6858000"/>
              <a:gd name="connsiteX9-17305" fmla="*/ 5153000 w 6128435"/>
              <a:gd name="connsiteY9-17306" fmla="*/ 507134 h 6858000"/>
              <a:gd name="connsiteX10-17307" fmla="*/ 5171282 w 6128435"/>
              <a:gd name="connsiteY10-17308" fmla="*/ 602071 h 6858000"/>
              <a:gd name="connsiteX11-17309" fmla="*/ 5176196 w 6128435"/>
              <a:gd name="connsiteY11-17310" fmla="*/ 636822 h 6858000"/>
              <a:gd name="connsiteX12-17311" fmla="*/ 5189051 w 6128435"/>
              <a:gd name="connsiteY12-17312" fmla="*/ 782518 h 6858000"/>
              <a:gd name="connsiteX13-17313" fmla="*/ 5210428 w 6128435"/>
              <a:gd name="connsiteY13-17314" fmla="*/ 815772 h 6858000"/>
              <a:gd name="connsiteX14-17315" fmla="*/ 5221088 w 6128435"/>
              <a:gd name="connsiteY14-17316" fmla="*/ 860193 h 6858000"/>
              <a:gd name="connsiteX15-17317" fmla="*/ 5230806 w 6128435"/>
              <a:gd name="connsiteY15-17318" fmla="*/ 961354 h 6858000"/>
              <a:gd name="connsiteX16-17319" fmla="*/ 5201018 w 6128435"/>
              <a:gd name="connsiteY16-17320" fmla="*/ 1095027 h 6858000"/>
              <a:gd name="connsiteX17-17321" fmla="*/ 5202153 w 6128435"/>
              <a:gd name="connsiteY17-17322" fmla="*/ 1133224 h 6858000"/>
              <a:gd name="connsiteX18-17323" fmla="*/ 5207370 w 6128435"/>
              <a:gd name="connsiteY18-17324" fmla="*/ 1138097 h 6858000"/>
              <a:gd name="connsiteX19-17325" fmla="*/ 5189234 w 6128435"/>
              <a:gd name="connsiteY19-17326" fmla="*/ 1193495 h 6858000"/>
              <a:gd name="connsiteX20-17327" fmla="*/ 5202769 w 6128435"/>
              <a:gd name="connsiteY20-17328" fmla="*/ 1269450 h 6858000"/>
              <a:gd name="connsiteX21-17329" fmla="*/ 5225968 w 6128435"/>
              <a:gd name="connsiteY21-17330" fmla="*/ 1357994 h 6858000"/>
              <a:gd name="connsiteX22-17331" fmla="*/ 5233819 w 6128435"/>
              <a:gd name="connsiteY22-17332" fmla="*/ 1380922 h 6858000"/>
              <a:gd name="connsiteX23-17333" fmla="*/ 5237226 w 6128435"/>
              <a:gd name="connsiteY23-17334" fmla="*/ 1441327 h 6858000"/>
              <a:gd name="connsiteX24-17335" fmla="*/ 5255653 w 6128435"/>
              <a:gd name="connsiteY24-17336" fmla="*/ 1524712 h 6858000"/>
              <a:gd name="connsiteX25-17337" fmla="*/ 5263491 w 6128435"/>
              <a:gd name="connsiteY25-17338" fmla="*/ 1642938 h 6858000"/>
              <a:gd name="connsiteX26-17339" fmla="*/ 5261314 w 6128435"/>
              <a:gd name="connsiteY26-17340" fmla="*/ 1689177 h 6858000"/>
              <a:gd name="connsiteX27-17341" fmla="*/ 5259788 w 6128435"/>
              <a:gd name="connsiteY27-17342" fmla="*/ 1768516 h 6858000"/>
              <a:gd name="connsiteX28-17343" fmla="*/ 5255696 w 6128435"/>
              <a:gd name="connsiteY28-17344" fmla="*/ 1953770 h 6858000"/>
              <a:gd name="connsiteX29-17345" fmla="*/ 5252592 w 6128435"/>
              <a:gd name="connsiteY29-17346" fmla="*/ 2092210 h 6858000"/>
              <a:gd name="connsiteX30-17347" fmla="*/ 5264303 w 6128435"/>
              <a:gd name="connsiteY30-17348" fmla="*/ 2225157 h 6858000"/>
              <a:gd name="connsiteX31-17349" fmla="*/ 5254949 w 6128435"/>
              <a:gd name="connsiteY31-17350" fmla="*/ 2236160 h 6858000"/>
              <a:gd name="connsiteX32-17351" fmla="*/ 5250104 w 6128435"/>
              <a:gd name="connsiteY32-17352" fmla="*/ 2249166 h 6858000"/>
              <a:gd name="connsiteX33-17353" fmla="*/ 5251214 w 6128435"/>
              <a:gd name="connsiteY33-17354" fmla="*/ 2250944 h 6858000"/>
              <a:gd name="connsiteX34-17355" fmla="*/ 5250644 w 6128435"/>
              <a:gd name="connsiteY34-17356" fmla="*/ 2266619 h 6858000"/>
              <a:gd name="connsiteX35-17357" fmla="*/ 5293877 w 6128435"/>
              <a:gd name="connsiteY35-17358" fmla="*/ 2368649 h 6858000"/>
              <a:gd name="connsiteX36-17359" fmla="*/ 5311338 w 6128435"/>
              <a:gd name="connsiteY36-17360" fmla="*/ 2404034 h 6858000"/>
              <a:gd name="connsiteX37-17361" fmla="*/ 5338366 w 6128435"/>
              <a:gd name="connsiteY37-17362" fmla="*/ 2465052 h 6858000"/>
              <a:gd name="connsiteX38-17363" fmla="*/ 5371263 w 6128435"/>
              <a:gd name="connsiteY38-17364" fmla="*/ 2586413 h 6858000"/>
              <a:gd name="connsiteX39-17365" fmla="*/ 5407503 w 6128435"/>
              <a:gd name="connsiteY39-17366" fmla="*/ 2786290 h 6858000"/>
              <a:gd name="connsiteX40-17367" fmla="*/ 5407356 w 6128435"/>
              <a:gd name="connsiteY40-17368" fmla="*/ 2787545 h 6858000"/>
              <a:gd name="connsiteX41-17369" fmla="*/ 5411130 w 6128435"/>
              <a:gd name="connsiteY41-17370" fmla="*/ 2788640 h 6858000"/>
              <a:gd name="connsiteX42-17371" fmla="*/ 5416439 w 6128435"/>
              <a:gd name="connsiteY42-17372" fmla="*/ 2805666 h 6858000"/>
              <a:gd name="connsiteX43-17373" fmla="*/ 5416589 w 6128435"/>
              <a:gd name="connsiteY43-17374" fmla="*/ 2810822 h 6858000"/>
              <a:gd name="connsiteX44-17375" fmla="*/ 5418542 w 6128435"/>
              <a:gd name="connsiteY44-17376" fmla="*/ 2817745 h 6858000"/>
              <a:gd name="connsiteX45-17377" fmla="*/ 5418847 w 6128435"/>
              <a:gd name="connsiteY45-17378" fmla="*/ 2817825 h 6858000"/>
              <a:gd name="connsiteX46-17379" fmla="*/ 5457023 w 6128435"/>
              <a:gd name="connsiteY46-17380" fmla="*/ 2858292 h 6858000"/>
              <a:gd name="connsiteX47-17381" fmla="*/ 5479298 w 6128435"/>
              <a:gd name="connsiteY47-17382" fmla="*/ 2947791 h 6858000"/>
              <a:gd name="connsiteX48-17383" fmla="*/ 5481770 w 6128435"/>
              <a:gd name="connsiteY48-17384" fmla="*/ 2951352 h 6858000"/>
              <a:gd name="connsiteX49-17385" fmla="*/ 5482045 w 6128435"/>
              <a:gd name="connsiteY49-17386" fmla="*/ 2984371 h 6858000"/>
              <a:gd name="connsiteX50-17387" fmla="*/ 5482415 w 6128435"/>
              <a:gd name="connsiteY50-17388" fmla="*/ 3004079 h 6858000"/>
              <a:gd name="connsiteX51-17389" fmla="*/ 5483865 w 6128435"/>
              <a:gd name="connsiteY51-17390" fmla="*/ 3005467 h 6858000"/>
              <a:gd name="connsiteX52-17391" fmla="*/ 5482236 w 6128435"/>
              <a:gd name="connsiteY52-17392" fmla="*/ 3019791 h 6858000"/>
              <a:gd name="connsiteX53-17393" fmla="*/ 5481505 w 6128435"/>
              <a:gd name="connsiteY53-17394" fmla="*/ 3095286 h 6858000"/>
              <a:gd name="connsiteX54-17395" fmla="*/ 5477595 w 6128435"/>
              <a:gd name="connsiteY54-17396" fmla="*/ 3250534 h 6858000"/>
              <a:gd name="connsiteX55-17397" fmla="*/ 5532836 w 6128435"/>
              <a:gd name="connsiteY55-17398" fmla="*/ 3353840 h 6858000"/>
              <a:gd name="connsiteX56-17399" fmla="*/ 5561229 w 6128435"/>
              <a:gd name="connsiteY56-17400" fmla="*/ 3395784 h 6858000"/>
              <a:gd name="connsiteX57-17401" fmla="*/ 5589758 w 6128435"/>
              <a:gd name="connsiteY57-17402" fmla="*/ 3506453 h 6858000"/>
              <a:gd name="connsiteX58-17403" fmla="*/ 5596144 w 6128435"/>
              <a:gd name="connsiteY58-17404" fmla="*/ 3534624 h 6858000"/>
              <a:gd name="connsiteX59-17405" fmla="*/ 5597750 w 6128435"/>
              <a:gd name="connsiteY59-17406" fmla="*/ 3534129 h 6858000"/>
              <a:gd name="connsiteX60-17407" fmla="*/ 5599700 w 6128435"/>
              <a:gd name="connsiteY60-17408" fmla="*/ 3547221 h 6858000"/>
              <a:gd name="connsiteX61-17409" fmla="*/ 5615031 w 6128435"/>
              <a:gd name="connsiteY61-17410" fmla="*/ 3557482 h 6858000"/>
              <a:gd name="connsiteX62-17411" fmla="*/ 5618377 w 6128435"/>
              <a:gd name="connsiteY62-17412" fmla="*/ 3588431 h 6858000"/>
              <a:gd name="connsiteX63-17413" fmla="*/ 5612155 w 6128435"/>
              <a:gd name="connsiteY63-17414" fmla="*/ 3589869 h 6858000"/>
              <a:gd name="connsiteX64-17415" fmla="*/ 5620843 w 6128435"/>
              <a:gd name="connsiteY64-17416" fmla="*/ 3606745 h 6858000"/>
              <a:gd name="connsiteX65-17417" fmla="*/ 5655472 w 6128435"/>
              <a:gd name="connsiteY65-17418" fmla="*/ 3678877 h 6858000"/>
              <a:gd name="connsiteX66-17419" fmla="*/ 5680448 w 6128435"/>
              <a:gd name="connsiteY66-17420" fmla="*/ 3717760 h 6858000"/>
              <a:gd name="connsiteX67-17421" fmla="*/ 5683015 w 6128435"/>
              <a:gd name="connsiteY67-17422" fmla="*/ 3762025 h 6858000"/>
              <a:gd name="connsiteX68-17423" fmla="*/ 5696643 w 6128435"/>
              <a:gd name="connsiteY68-17424" fmla="*/ 3773888 h 6858000"/>
              <a:gd name="connsiteX69-17425" fmla="*/ 5699203 w 6128435"/>
              <a:gd name="connsiteY69-17426" fmla="*/ 3775823 h 6858000"/>
              <a:gd name="connsiteX70-17427" fmla="*/ 5704824 w 6128435"/>
              <a:gd name="connsiteY70-17428" fmla="*/ 3785966 h 6858000"/>
              <a:gd name="connsiteX71-17429" fmla="*/ 5712204 w 6128435"/>
              <a:gd name="connsiteY71-17430" fmla="*/ 3785830 h 6858000"/>
              <a:gd name="connsiteX72-17431" fmla="*/ 5724816 w 6128435"/>
              <a:gd name="connsiteY72-17432" fmla="*/ 3798949 h 6858000"/>
              <a:gd name="connsiteX73-17433" fmla="*/ 5733539 w 6128435"/>
              <a:gd name="connsiteY73-17434" fmla="*/ 3818457 h 6858000"/>
              <a:gd name="connsiteX74-17435" fmla="*/ 5768491 w 6128435"/>
              <a:gd name="connsiteY74-17436" fmla="*/ 3914399 h 6858000"/>
              <a:gd name="connsiteX75-17437" fmla="*/ 5793123 w 6128435"/>
              <a:gd name="connsiteY75-17438" fmla="*/ 3969952 h 6858000"/>
              <a:gd name="connsiteX76-17439" fmla="*/ 5808321 w 6128435"/>
              <a:gd name="connsiteY76-17440" fmla="*/ 3988153 h 6858000"/>
              <a:gd name="connsiteX77-17441" fmla="*/ 5825621 w 6128435"/>
              <a:gd name="connsiteY77-17442" fmla="*/ 4015525 h 6858000"/>
              <a:gd name="connsiteX78-17443" fmla="*/ 5860672 w 6128435"/>
              <a:gd name="connsiteY78-17444" fmla="*/ 4061579 h 6858000"/>
              <a:gd name="connsiteX79-17445" fmla="*/ 5872173 w 6128435"/>
              <a:gd name="connsiteY79-17446" fmla="*/ 4088497 h 6858000"/>
              <a:gd name="connsiteX80-17447" fmla="*/ 5883705 w 6128435"/>
              <a:gd name="connsiteY80-17448" fmla="*/ 4101899 h 6858000"/>
              <a:gd name="connsiteX81-17449" fmla="*/ 5885314 w 6128435"/>
              <a:gd name="connsiteY81-17450" fmla="*/ 4108387 h 6858000"/>
              <a:gd name="connsiteX82-17451" fmla="*/ 5894095 w 6128435"/>
              <a:gd name="connsiteY82-17452" fmla="*/ 4128857 h 6858000"/>
              <a:gd name="connsiteX83-17453" fmla="*/ 5898339 w 6128435"/>
              <a:gd name="connsiteY83-17454" fmla="*/ 4140800 h 6858000"/>
              <a:gd name="connsiteX84-17455" fmla="*/ 5899734 w 6128435"/>
              <a:gd name="connsiteY84-17456" fmla="*/ 4145632 h 6858000"/>
              <a:gd name="connsiteX85-17457" fmla="*/ 5903513 w 6128435"/>
              <a:gd name="connsiteY85-17458" fmla="*/ 4187661 h 6858000"/>
              <a:gd name="connsiteX86-17459" fmla="*/ 5917114 w 6128435"/>
              <a:gd name="connsiteY86-17460" fmla="*/ 4213096 h 6858000"/>
              <a:gd name="connsiteX87-17461" fmla="*/ 5921153 w 6128435"/>
              <a:gd name="connsiteY87-17462" fmla="*/ 4236222 h 6858000"/>
              <a:gd name="connsiteX88-17463" fmla="*/ 5924233 w 6128435"/>
              <a:gd name="connsiteY88-17464" fmla="*/ 4242060 h 6858000"/>
              <a:gd name="connsiteX89-17465" fmla="*/ 5928910 w 6128435"/>
              <a:gd name="connsiteY89-17466" fmla="*/ 4300973 h 6858000"/>
              <a:gd name="connsiteX90-17467" fmla="*/ 5939320 w 6128435"/>
              <a:gd name="connsiteY90-17468" fmla="*/ 4340435 h 6858000"/>
              <a:gd name="connsiteX91-17469" fmla="*/ 5946705 w 6128435"/>
              <a:gd name="connsiteY91-17470" fmla="*/ 4428051 h 6858000"/>
              <a:gd name="connsiteX92-17471" fmla="*/ 5949261 w 6128435"/>
              <a:gd name="connsiteY92-17472" fmla="*/ 4449185 h 6858000"/>
              <a:gd name="connsiteX93-17473" fmla="*/ 5957504 w 6128435"/>
              <a:gd name="connsiteY93-17474" fmla="*/ 4465911 h 6858000"/>
              <a:gd name="connsiteX94-17475" fmla="*/ 5964689 w 6128435"/>
              <a:gd name="connsiteY94-17476" fmla="*/ 4468532 h 6858000"/>
              <a:gd name="connsiteX95-17477" fmla="*/ 5967062 w 6128435"/>
              <a:gd name="connsiteY95-17478" fmla="*/ 4479923 h 6858000"/>
              <a:gd name="connsiteX96-17479" fmla="*/ 5968960 w 6128435"/>
              <a:gd name="connsiteY96-17480" fmla="*/ 4482655 h 6858000"/>
              <a:gd name="connsiteX97-17481" fmla="*/ 5978567 w 6128435"/>
              <a:gd name="connsiteY97-17482" fmla="*/ 4498605 h 6858000"/>
              <a:gd name="connsiteX98-17483" fmla="*/ 5980106 w 6128435"/>
              <a:gd name="connsiteY98-17484" fmla="*/ 4585087 h 6858000"/>
              <a:gd name="connsiteX99-17485" fmla="*/ 5998138 w 6128435"/>
              <a:gd name="connsiteY99-17486" fmla="*/ 4697518 h 6858000"/>
              <a:gd name="connsiteX100-17487" fmla="*/ 6013516 w 6128435"/>
              <a:gd name="connsiteY100-17488" fmla="*/ 4786619 h 6858000"/>
              <a:gd name="connsiteX101-17489" fmla="*/ 6025404 w 6128435"/>
              <a:gd name="connsiteY101-17490" fmla="*/ 4858148 h 6858000"/>
              <a:gd name="connsiteX102-17491" fmla="*/ 6007749 w 6128435"/>
              <a:gd name="connsiteY102-17492" fmla="*/ 4964715 h 6858000"/>
              <a:gd name="connsiteX103-17493" fmla="*/ 6005269 w 6128435"/>
              <a:gd name="connsiteY103-17494" fmla="*/ 5150567 h 6858000"/>
              <a:gd name="connsiteX104-17495" fmla="*/ 6001127 w 6128435"/>
              <a:gd name="connsiteY104-17496" fmla="*/ 5164609 h 6858000"/>
              <a:gd name="connsiteX105-17497" fmla="*/ 5996647 w 6128435"/>
              <a:gd name="connsiteY105-17498" fmla="*/ 5185640 h 6858000"/>
              <a:gd name="connsiteX106-17499" fmla="*/ 5998514 w 6128435"/>
              <a:gd name="connsiteY106-17500" fmla="*/ 5189673 h 6858000"/>
              <a:gd name="connsiteX107-17501" fmla="*/ 5995970 w 6128435"/>
              <a:gd name="connsiteY107-17502" fmla="*/ 5221547 h 6858000"/>
              <a:gd name="connsiteX108-17503" fmla="*/ 5997218 w 6128435"/>
              <a:gd name="connsiteY108-17504" fmla="*/ 5222031 h 6858000"/>
              <a:gd name="connsiteX109-17505" fmla="*/ 6002116 w 6128435"/>
              <a:gd name="connsiteY109-17506" fmla="*/ 5231223 h 6858000"/>
              <a:gd name="connsiteX110-17507" fmla="*/ 6008541 w 6128435"/>
              <a:gd name="connsiteY110-17508" fmla="*/ 5248680 h 6858000"/>
              <a:gd name="connsiteX111-17509" fmla="*/ 6039260 w 6128435"/>
              <a:gd name="connsiteY111-17510" fmla="*/ 5289518 h 6858000"/>
              <a:gd name="connsiteX112-17511" fmla="*/ 6036748 w 6128435"/>
              <a:gd name="connsiteY112-17512" fmla="*/ 5322752 h 6858000"/>
              <a:gd name="connsiteX113-17513" fmla="*/ 6036943 w 6128435"/>
              <a:gd name="connsiteY113-17514" fmla="*/ 5329480 h 6858000"/>
              <a:gd name="connsiteX114-17515" fmla="*/ 6037236 w 6128435"/>
              <a:gd name="connsiteY114-17516" fmla="*/ 5329634 h 6858000"/>
              <a:gd name="connsiteX115-17517" fmla="*/ 6038019 w 6128435"/>
              <a:gd name="connsiteY115-17518" fmla="*/ 5336764 h 6858000"/>
              <a:gd name="connsiteX116-17519" fmla="*/ 6037298 w 6128435"/>
              <a:gd name="connsiteY116-17520" fmla="*/ 5341753 h 6858000"/>
              <a:gd name="connsiteX117-17521" fmla="*/ 6037677 w 6128435"/>
              <a:gd name="connsiteY117-17522" fmla="*/ 5354807 h 6858000"/>
              <a:gd name="connsiteX118-17523" fmla="*/ 6039728 w 6128435"/>
              <a:gd name="connsiteY118-17524" fmla="*/ 5359416 h 6858000"/>
              <a:gd name="connsiteX119-17525" fmla="*/ 6043311 w 6128435"/>
              <a:gd name="connsiteY119-17526" fmla="*/ 5361407 h 6858000"/>
              <a:gd name="connsiteX120-17527" fmla="*/ 6042954 w 6128435"/>
              <a:gd name="connsiteY120-17528" fmla="*/ 5362576 h 6858000"/>
              <a:gd name="connsiteX121-17529" fmla="*/ 6053435 w 6128435"/>
              <a:gd name="connsiteY121-17530" fmla="*/ 5387547 h 6858000"/>
              <a:gd name="connsiteX122-17531" fmla="*/ 6065933 w 6128435"/>
              <a:gd name="connsiteY122-17532" fmla="*/ 5443002 h 6858000"/>
              <a:gd name="connsiteX123-17533" fmla="*/ 6068640 w 6128435"/>
              <a:gd name="connsiteY123-17534" fmla="*/ 5474503 h 6858000"/>
              <a:gd name="connsiteX124-17535" fmla="*/ 6080922 w 6128435"/>
              <a:gd name="connsiteY124-17536" fmla="*/ 5561070 h 6858000"/>
              <a:gd name="connsiteX125-17537" fmla="*/ 6096949 w 6128435"/>
              <a:gd name="connsiteY125-17538" fmla="*/ 5648179 h 6858000"/>
              <a:gd name="connsiteX126-17539" fmla="*/ 6125703 w 6128435"/>
              <a:gd name="connsiteY126-17540" fmla="*/ 5692894 h 6858000"/>
              <a:gd name="connsiteX127-17541" fmla="*/ 6126670 w 6128435"/>
              <a:gd name="connsiteY127-17542" fmla="*/ 5697882 h 6858000"/>
              <a:gd name="connsiteX128-17543" fmla="*/ 6124061 w 6128435"/>
              <a:gd name="connsiteY128-17544" fmla="*/ 5710294 h 6858000"/>
              <a:gd name="connsiteX129-17545" fmla="*/ 6122213 w 6128435"/>
              <a:gd name="connsiteY129-17546" fmla="*/ 5714762 h 6858000"/>
              <a:gd name="connsiteX130-17547" fmla="*/ 6121353 w 6128435"/>
              <a:gd name="connsiteY130-17548" fmla="*/ 5721725 h 6858000"/>
              <a:gd name="connsiteX131-17549" fmla="*/ 6121607 w 6128435"/>
              <a:gd name="connsiteY131-17550" fmla="*/ 5721959 h 6858000"/>
              <a:gd name="connsiteX132-17551" fmla="*/ 6120262 w 6128435"/>
              <a:gd name="connsiteY132-17552" fmla="*/ 5728358 h 6858000"/>
              <a:gd name="connsiteX133-17553" fmla="*/ 6110194 w 6128435"/>
              <a:gd name="connsiteY133-17554" fmla="*/ 5758853 h 6858000"/>
              <a:gd name="connsiteX134-17555" fmla="*/ 6127519 w 6128435"/>
              <a:gd name="connsiteY134-17556" fmla="*/ 5865775 h 6858000"/>
              <a:gd name="connsiteX135-17557" fmla="*/ 6128435 w 6128435"/>
              <a:gd name="connsiteY135-17558" fmla="*/ 5870164 h 6858000"/>
              <a:gd name="connsiteX136-17559" fmla="*/ 6119217 w 6128435"/>
              <a:gd name="connsiteY136-17560" fmla="*/ 5888542 h 6858000"/>
              <a:gd name="connsiteX137-17561" fmla="*/ 6115966 w 6128435"/>
              <a:gd name="connsiteY137-17562" fmla="*/ 5898387 h 6858000"/>
              <a:gd name="connsiteX138-17563" fmla="*/ 6111924 w 6128435"/>
              <a:gd name="connsiteY138-17564" fmla="*/ 5900444 h 6858000"/>
              <a:gd name="connsiteX139-17565" fmla="*/ 6108716 w 6128435"/>
              <a:gd name="connsiteY139-17566" fmla="*/ 5915345 h 6858000"/>
              <a:gd name="connsiteX140-17567" fmla="*/ 6109524 w 6128435"/>
              <a:gd name="connsiteY140-17568" fmla="*/ 5917328 h 6858000"/>
              <a:gd name="connsiteX141-17569" fmla="*/ 6102493 w 6128435"/>
              <a:gd name="connsiteY141-17570" fmla="*/ 5928602 h 6858000"/>
              <a:gd name="connsiteX142-17571" fmla="*/ 6056863 w 6128435"/>
              <a:gd name="connsiteY142-17572" fmla="*/ 6000643 h 6858000"/>
              <a:gd name="connsiteX143-17573" fmla="*/ 6045436 w 6128435"/>
              <a:gd name="connsiteY143-17574" fmla="*/ 6124480 h 6858000"/>
              <a:gd name="connsiteX144-17575" fmla="*/ 6030489 w 6128435"/>
              <a:gd name="connsiteY144-17576" fmla="*/ 6317666 h 6858000"/>
              <a:gd name="connsiteX145-17577" fmla="*/ 6007492 w 6128435"/>
              <a:gd name="connsiteY145-17578" fmla="*/ 6440818 h 6858000"/>
              <a:gd name="connsiteX146-17579" fmla="*/ 6009467 w 6128435"/>
              <a:gd name="connsiteY146-17580" fmla="*/ 6487076 h 6858000"/>
              <a:gd name="connsiteX147-17581" fmla="*/ 5995064 w 6128435"/>
              <a:gd name="connsiteY147-17582" fmla="*/ 6540791 h 6858000"/>
              <a:gd name="connsiteX148-17583" fmla="*/ 5996309 w 6128435"/>
              <a:gd name="connsiteY148-17584" fmla="*/ 6543961 h 6858000"/>
              <a:gd name="connsiteX149-17585" fmla="*/ 5996048 w 6128435"/>
              <a:gd name="connsiteY149-17586" fmla="*/ 6555444 h 6858000"/>
              <a:gd name="connsiteX150-17587" fmla="*/ 6002524 w 6128435"/>
              <a:gd name="connsiteY150-17588" fmla="*/ 6560188 h 6858000"/>
              <a:gd name="connsiteX151-17589" fmla="*/ 6006823 w 6128435"/>
              <a:gd name="connsiteY151-17590" fmla="*/ 6578546 h 6858000"/>
              <a:gd name="connsiteX152-17591" fmla="*/ 6004510 w 6128435"/>
              <a:gd name="connsiteY152-17592" fmla="*/ 6599256 h 6858000"/>
              <a:gd name="connsiteX153-17593" fmla="*/ 5986207 w 6128435"/>
              <a:gd name="connsiteY153-17594" fmla="*/ 6695855 h 6858000"/>
              <a:gd name="connsiteX154-17595" fmla="*/ 5979428 w 6128435"/>
              <a:gd name="connsiteY154-17596" fmla="*/ 6754678 h 6858000"/>
              <a:gd name="connsiteX155-17597" fmla="*/ 5983398 w 6128435"/>
              <a:gd name="connsiteY155-17598" fmla="*/ 6778641 h 6858000"/>
              <a:gd name="connsiteX156-17599" fmla="*/ 5984543 w 6128435"/>
              <a:gd name="connsiteY156-17600" fmla="*/ 6811016 h 6858000"/>
              <a:gd name="connsiteX157-17601" fmla="*/ 5981802 w 6128435"/>
              <a:gd name="connsiteY157-17602" fmla="*/ 6838578 h 6858000"/>
              <a:gd name="connsiteX158-17603" fmla="*/ 5979671 w 6128435"/>
              <a:gd name="connsiteY158-17604" fmla="*/ 6858000 h 6858000"/>
              <a:gd name="connsiteX159-17605" fmla="*/ 0 w 6128435"/>
              <a:gd name="connsiteY159-17606" fmla="*/ 6858000 h 6858000"/>
              <a:gd name="connsiteX160-17607" fmla="*/ 0 w 6128435"/>
              <a:gd name="connsiteY160-17608" fmla="*/ 0 h 6858000"/>
              <a:gd name="connsiteX0-17609" fmla="*/ 0 w 6128435"/>
              <a:gd name="connsiteY0-17610" fmla="*/ 0 h 6858000"/>
              <a:gd name="connsiteX1-17611" fmla="*/ 4965888 w 6128435"/>
              <a:gd name="connsiteY1-17612" fmla="*/ 0 h 6858000"/>
              <a:gd name="connsiteX2-17613" fmla="*/ 4967767 w 6128435"/>
              <a:gd name="connsiteY2-17614" fmla="*/ 7930 h 6858000"/>
              <a:gd name="connsiteX3-17615" fmla="*/ 4979444 w 6128435"/>
              <a:gd name="connsiteY3-17616" fmla="*/ 43921 h 6858000"/>
              <a:gd name="connsiteX4-17617" fmla="*/ 5021173 w 6128435"/>
              <a:gd name="connsiteY4-17618" fmla="*/ 123738 h 6858000"/>
              <a:gd name="connsiteX5-17619" fmla="*/ 5075458 w 6128435"/>
              <a:gd name="connsiteY5-17620" fmla="*/ 264355 h 6858000"/>
              <a:gd name="connsiteX6-17621" fmla="*/ 5081175 w 6128435"/>
              <a:gd name="connsiteY6-17622" fmla="*/ 277448 h 6858000"/>
              <a:gd name="connsiteX7-17623" fmla="*/ 5097011 w 6128435"/>
              <a:gd name="connsiteY7-17624" fmla="*/ 355616 h 6858000"/>
              <a:gd name="connsiteX8-17625" fmla="*/ 5130982 w 6128435"/>
              <a:gd name="connsiteY8-17626" fmla="*/ 412030 h 6858000"/>
              <a:gd name="connsiteX9-17627" fmla="*/ 5153000 w 6128435"/>
              <a:gd name="connsiteY9-17628" fmla="*/ 507134 h 6858000"/>
              <a:gd name="connsiteX10-17629" fmla="*/ 5171282 w 6128435"/>
              <a:gd name="connsiteY10-17630" fmla="*/ 602071 h 6858000"/>
              <a:gd name="connsiteX11-17631" fmla="*/ 5176196 w 6128435"/>
              <a:gd name="connsiteY11-17632" fmla="*/ 636822 h 6858000"/>
              <a:gd name="connsiteX12-17633" fmla="*/ 5189051 w 6128435"/>
              <a:gd name="connsiteY12-17634" fmla="*/ 782518 h 6858000"/>
              <a:gd name="connsiteX13-17635" fmla="*/ 5210428 w 6128435"/>
              <a:gd name="connsiteY13-17636" fmla="*/ 815772 h 6858000"/>
              <a:gd name="connsiteX14-17637" fmla="*/ 5221088 w 6128435"/>
              <a:gd name="connsiteY14-17638" fmla="*/ 860193 h 6858000"/>
              <a:gd name="connsiteX15-17639" fmla="*/ 5230806 w 6128435"/>
              <a:gd name="connsiteY15-17640" fmla="*/ 961354 h 6858000"/>
              <a:gd name="connsiteX16-17641" fmla="*/ 5201018 w 6128435"/>
              <a:gd name="connsiteY16-17642" fmla="*/ 1095027 h 6858000"/>
              <a:gd name="connsiteX17-17643" fmla="*/ 5202153 w 6128435"/>
              <a:gd name="connsiteY17-17644" fmla="*/ 1133224 h 6858000"/>
              <a:gd name="connsiteX18-17645" fmla="*/ 5207370 w 6128435"/>
              <a:gd name="connsiteY18-17646" fmla="*/ 1138097 h 6858000"/>
              <a:gd name="connsiteX19-17647" fmla="*/ 5189234 w 6128435"/>
              <a:gd name="connsiteY19-17648" fmla="*/ 1193495 h 6858000"/>
              <a:gd name="connsiteX20-17649" fmla="*/ 5202769 w 6128435"/>
              <a:gd name="connsiteY20-17650" fmla="*/ 1269450 h 6858000"/>
              <a:gd name="connsiteX21-17651" fmla="*/ 5225968 w 6128435"/>
              <a:gd name="connsiteY21-17652" fmla="*/ 1357994 h 6858000"/>
              <a:gd name="connsiteX22-17653" fmla="*/ 5233819 w 6128435"/>
              <a:gd name="connsiteY22-17654" fmla="*/ 1380922 h 6858000"/>
              <a:gd name="connsiteX23-17655" fmla="*/ 5237226 w 6128435"/>
              <a:gd name="connsiteY23-17656" fmla="*/ 1441327 h 6858000"/>
              <a:gd name="connsiteX24-17657" fmla="*/ 5255653 w 6128435"/>
              <a:gd name="connsiteY24-17658" fmla="*/ 1524712 h 6858000"/>
              <a:gd name="connsiteX25-17659" fmla="*/ 5263491 w 6128435"/>
              <a:gd name="connsiteY25-17660" fmla="*/ 1642938 h 6858000"/>
              <a:gd name="connsiteX26-17661" fmla="*/ 5261314 w 6128435"/>
              <a:gd name="connsiteY26-17662" fmla="*/ 1689177 h 6858000"/>
              <a:gd name="connsiteX27-17663" fmla="*/ 5259788 w 6128435"/>
              <a:gd name="connsiteY27-17664" fmla="*/ 1768516 h 6858000"/>
              <a:gd name="connsiteX28-17665" fmla="*/ 5255696 w 6128435"/>
              <a:gd name="connsiteY28-17666" fmla="*/ 1953770 h 6858000"/>
              <a:gd name="connsiteX29-17667" fmla="*/ 5252592 w 6128435"/>
              <a:gd name="connsiteY29-17668" fmla="*/ 2092210 h 6858000"/>
              <a:gd name="connsiteX30-17669" fmla="*/ 5264303 w 6128435"/>
              <a:gd name="connsiteY30-17670" fmla="*/ 2225157 h 6858000"/>
              <a:gd name="connsiteX31-17671" fmla="*/ 5254949 w 6128435"/>
              <a:gd name="connsiteY31-17672" fmla="*/ 2236160 h 6858000"/>
              <a:gd name="connsiteX32-17673" fmla="*/ 5250104 w 6128435"/>
              <a:gd name="connsiteY32-17674" fmla="*/ 2249166 h 6858000"/>
              <a:gd name="connsiteX33-17675" fmla="*/ 5251214 w 6128435"/>
              <a:gd name="connsiteY33-17676" fmla="*/ 2250944 h 6858000"/>
              <a:gd name="connsiteX34-17677" fmla="*/ 5250644 w 6128435"/>
              <a:gd name="connsiteY34-17678" fmla="*/ 2266619 h 6858000"/>
              <a:gd name="connsiteX35-17679" fmla="*/ 5293877 w 6128435"/>
              <a:gd name="connsiteY35-17680" fmla="*/ 2368649 h 6858000"/>
              <a:gd name="connsiteX36-17681" fmla="*/ 5311338 w 6128435"/>
              <a:gd name="connsiteY36-17682" fmla="*/ 2404034 h 6858000"/>
              <a:gd name="connsiteX37-17683" fmla="*/ 5338366 w 6128435"/>
              <a:gd name="connsiteY37-17684" fmla="*/ 2465052 h 6858000"/>
              <a:gd name="connsiteX38-17685" fmla="*/ 5371263 w 6128435"/>
              <a:gd name="connsiteY38-17686" fmla="*/ 2586413 h 6858000"/>
              <a:gd name="connsiteX39-17687" fmla="*/ 5407503 w 6128435"/>
              <a:gd name="connsiteY39-17688" fmla="*/ 2786290 h 6858000"/>
              <a:gd name="connsiteX40-17689" fmla="*/ 5407356 w 6128435"/>
              <a:gd name="connsiteY40-17690" fmla="*/ 2787545 h 6858000"/>
              <a:gd name="connsiteX41-17691" fmla="*/ 5411130 w 6128435"/>
              <a:gd name="connsiteY41-17692" fmla="*/ 2788640 h 6858000"/>
              <a:gd name="connsiteX42-17693" fmla="*/ 5416439 w 6128435"/>
              <a:gd name="connsiteY42-17694" fmla="*/ 2805666 h 6858000"/>
              <a:gd name="connsiteX43-17695" fmla="*/ 5416589 w 6128435"/>
              <a:gd name="connsiteY43-17696" fmla="*/ 2810822 h 6858000"/>
              <a:gd name="connsiteX44-17697" fmla="*/ 5418542 w 6128435"/>
              <a:gd name="connsiteY44-17698" fmla="*/ 2817745 h 6858000"/>
              <a:gd name="connsiteX45-17699" fmla="*/ 5418847 w 6128435"/>
              <a:gd name="connsiteY45-17700" fmla="*/ 2817825 h 6858000"/>
              <a:gd name="connsiteX46-17701" fmla="*/ 5457023 w 6128435"/>
              <a:gd name="connsiteY46-17702" fmla="*/ 2858292 h 6858000"/>
              <a:gd name="connsiteX47-17703" fmla="*/ 5479298 w 6128435"/>
              <a:gd name="connsiteY47-17704" fmla="*/ 2947791 h 6858000"/>
              <a:gd name="connsiteX48-17705" fmla="*/ 5481770 w 6128435"/>
              <a:gd name="connsiteY48-17706" fmla="*/ 2951352 h 6858000"/>
              <a:gd name="connsiteX49-17707" fmla="*/ 5482045 w 6128435"/>
              <a:gd name="connsiteY49-17708" fmla="*/ 2984371 h 6858000"/>
              <a:gd name="connsiteX50-17709" fmla="*/ 5482415 w 6128435"/>
              <a:gd name="connsiteY50-17710" fmla="*/ 3004079 h 6858000"/>
              <a:gd name="connsiteX51-17711" fmla="*/ 5483865 w 6128435"/>
              <a:gd name="connsiteY51-17712" fmla="*/ 3005467 h 6858000"/>
              <a:gd name="connsiteX52-17713" fmla="*/ 5481505 w 6128435"/>
              <a:gd name="connsiteY52-17714" fmla="*/ 3095286 h 6858000"/>
              <a:gd name="connsiteX53-17715" fmla="*/ 5477595 w 6128435"/>
              <a:gd name="connsiteY53-17716" fmla="*/ 3250534 h 6858000"/>
              <a:gd name="connsiteX54-17717" fmla="*/ 5532836 w 6128435"/>
              <a:gd name="connsiteY54-17718" fmla="*/ 3353840 h 6858000"/>
              <a:gd name="connsiteX55-17719" fmla="*/ 5561229 w 6128435"/>
              <a:gd name="connsiteY55-17720" fmla="*/ 3395784 h 6858000"/>
              <a:gd name="connsiteX56-17721" fmla="*/ 5589758 w 6128435"/>
              <a:gd name="connsiteY56-17722" fmla="*/ 3506453 h 6858000"/>
              <a:gd name="connsiteX57-17723" fmla="*/ 5596144 w 6128435"/>
              <a:gd name="connsiteY57-17724" fmla="*/ 3534624 h 6858000"/>
              <a:gd name="connsiteX58-17725" fmla="*/ 5597750 w 6128435"/>
              <a:gd name="connsiteY58-17726" fmla="*/ 3534129 h 6858000"/>
              <a:gd name="connsiteX59-17727" fmla="*/ 5599700 w 6128435"/>
              <a:gd name="connsiteY59-17728" fmla="*/ 3547221 h 6858000"/>
              <a:gd name="connsiteX60-17729" fmla="*/ 5615031 w 6128435"/>
              <a:gd name="connsiteY60-17730" fmla="*/ 3557482 h 6858000"/>
              <a:gd name="connsiteX61-17731" fmla="*/ 5618377 w 6128435"/>
              <a:gd name="connsiteY61-17732" fmla="*/ 3588431 h 6858000"/>
              <a:gd name="connsiteX62-17733" fmla="*/ 5612155 w 6128435"/>
              <a:gd name="connsiteY62-17734" fmla="*/ 3589869 h 6858000"/>
              <a:gd name="connsiteX63-17735" fmla="*/ 5620843 w 6128435"/>
              <a:gd name="connsiteY63-17736" fmla="*/ 3606745 h 6858000"/>
              <a:gd name="connsiteX64-17737" fmla="*/ 5655472 w 6128435"/>
              <a:gd name="connsiteY64-17738" fmla="*/ 3678877 h 6858000"/>
              <a:gd name="connsiteX65-17739" fmla="*/ 5680448 w 6128435"/>
              <a:gd name="connsiteY65-17740" fmla="*/ 3717760 h 6858000"/>
              <a:gd name="connsiteX66-17741" fmla="*/ 5683015 w 6128435"/>
              <a:gd name="connsiteY66-17742" fmla="*/ 3762025 h 6858000"/>
              <a:gd name="connsiteX67-17743" fmla="*/ 5696643 w 6128435"/>
              <a:gd name="connsiteY67-17744" fmla="*/ 3773888 h 6858000"/>
              <a:gd name="connsiteX68-17745" fmla="*/ 5699203 w 6128435"/>
              <a:gd name="connsiteY68-17746" fmla="*/ 3775823 h 6858000"/>
              <a:gd name="connsiteX69-17747" fmla="*/ 5704824 w 6128435"/>
              <a:gd name="connsiteY69-17748" fmla="*/ 3785966 h 6858000"/>
              <a:gd name="connsiteX70-17749" fmla="*/ 5712204 w 6128435"/>
              <a:gd name="connsiteY70-17750" fmla="*/ 3785830 h 6858000"/>
              <a:gd name="connsiteX71-17751" fmla="*/ 5724816 w 6128435"/>
              <a:gd name="connsiteY71-17752" fmla="*/ 3798949 h 6858000"/>
              <a:gd name="connsiteX72-17753" fmla="*/ 5733539 w 6128435"/>
              <a:gd name="connsiteY72-17754" fmla="*/ 3818457 h 6858000"/>
              <a:gd name="connsiteX73-17755" fmla="*/ 5768491 w 6128435"/>
              <a:gd name="connsiteY73-17756" fmla="*/ 3914399 h 6858000"/>
              <a:gd name="connsiteX74-17757" fmla="*/ 5793123 w 6128435"/>
              <a:gd name="connsiteY74-17758" fmla="*/ 3969952 h 6858000"/>
              <a:gd name="connsiteX75-17759" fmla="*/ 5808321 w 6128435"/>
              <a:gd name="connsiteY75-17760" fmla="*/ 3988153 h 6858000"/>
              <a:gd name="connsiteX76-17761" fmla="*/ 5825621 w 6128435"/>
              <a:gd name="connsiteY76-17762" fmla="*/ 4015525 h 6858000"/>
              <a:gd name="connsiteX77-17763" fmla="*/ 5860672 w 6128435"/>
              <a:gd name="connsiteY77-17764" fmla="*/ 4061579 h 6858000"/>
              <a:gd name="connsiteX78-17765" fmla="*/ 5872173 w 6128435"/>
              <a:gd name="connsiteY78-17766" fmla="*/ 4088497 h 6858000"/>
              <a:gd name="connsiteX79-17767" fmla="*/ 5883705 w 6128435"/>
              <a:gd name="connsiteY79-17768" fmla="*/ 4101899 h 6858000"/>
              <a:gd name="connsiteX80-17769" fmla="*/ 5885314 w 6128435"/>
              <a:gd name="connsiteY80-17770" fmla="*/ 4108387 h 6858000"/>
              <a:gd name="connsiteX81-17771" fmla="*/ 5894095 w 6128435"/>
              <a:gd name="connsiteY81-17772" fmla="*/ 4128857 h 6858000"/>
              <a:gd name="connsiteX82-17773" fmla="*/ 5898339 w 6128435"/>
              <a:gd name="connsiteY82-17774" fmla="*/ 4140800 h 6858000"/>
              <a:gd name="connsiteX83-17775" fmla="*/ 5899734 w 6128435"/>
              <a:gd name="connsiteY83-17776" fmla="*/ 4145632 h 6858000"/>
              <a:gd name="connsiteX84-17777" fmla="*/ 5903513 w 6128435"/>
              <a:gd name="connsiteY84-17778" fmla="*/ 4187661 h 6858000"/>
              <a:gd name="connsiteX85-17779" fmla="*/ 5917114 w 6128435"/>
              <a:gd name="connsiteY85-17780" fmla="*/ 4213096 h 6858000"/>
              <a:gd name="connsiteX86-17781" fmla="*/ 5921153 w 6128435"/>
              <a:gd name="connsiteY86-17782" fmla="*/ 4236222 h 6858000"/>
              <a:gd name="connsiteX87-17783" fmla="*/ 5924233 w 6128435"/>
              <a:gd name="connsiteY87-17784" fmla="*/ 4242060 h 6858000"/>
              <a:gd name="connsiteX88-17785" fmla="*/ 5928910 w 6128435"/>
              <a:gd name="connsiteY88-17786" fmla="*/ 4300973 h 6858000"/>
              <a:gd name="connsiteX89-17787" fmla="*/ 5939320 w 6128435"/>
              <a:gd name="connsiteY89-17788" fmla="*/ 4340435 h 6858000"/>
              <a:gd name="connsiteX90-17789" fmla="*/ 5946705 w 6128435"/>
              <a:gd name="connsiteY90-17790" fmla="*/ 4428051 h 6858000"/>
              <a:gd name="connsiteX91-17791" fmla="*/ 5949261 w 6128435"/>
              <a:gd name="connsiteY91-17792" fmla="*/ 4449185 h 6858000"/>
              <a:gd name="connsiteX92-17793" fmla="*/ 5957504 w 6128435"/>
              <a:gd name="connsiteY92-17794" fmla="*/ 4465911 h 6858000"/>
              <a:gd name="connsiteX93-17795" fmla="*/ 5964689 w 6128435"/>
              <a:gd name="connsiteY93-17796" fmla="*/ 4468532 h 6858000"/>
              <a:gd name="connsiteX94-17797" fmla="*/ 5967062 w 6128435"/>
              <a:gd name="connsiteY94-17798" fmla="*/ 4479923 h 6858000"/>
              <a:gd name="connsiteX95-17799" fmla="*/ 5968960 w 6128435"/>
              <a:gd name="connsiteY95-17800" fmla="*/ 4482655 h 6858000"/>
              <a:gd name="connsiteX96-17801" fmla="*/ 5978567 w 6128435"/>
              <a:gd name="connsiteY96-17802" fmla="*/ 4498605 h 6858000"/>
              <a:gd name="connsiteX97-17803" fmla="*/ 5980106 w 6128435"/>
              <a:gd name="connsiteY97-17804" fmla="*/ 4585087 h 6858000"/>
              <a:gd name="connsiteX98-17805" fmla="*/ 5998138 w 6128435"/>
              <a:gd name="connsiteY98-17806" fmla="*/ 4697518 h 6858000"/>
              <a:gd name="connsiteX99-17807" fmla="*/ 6013516 w 6128435"/>
              <a:gd name="connsiteY99-17808" fmla="*/ 4786619 h 6858000"/>
              <a:gd name="connsiteX100-17809" fmla="*/ 6025404 w 6128435"/>
              <a:gd name="connsiteY100-17810" fmla="*/ 4858148 h 6858000"/>
              <a:gd name="connsiteX101-17811" fmla="*/ 6007749 w 6128435"/>
              <a:gd name="connsiteY101-17812" fmla="*/ 4964715 h 6858000"/>
              <a:gd name="connsiteX102-17813" fmla="*/ 6005269 w 6128435"/>
              <a:gd name="connsiteY102-17814" fmla="*/ 5150567 h 6858000"/>
              <a:gd name="connsiteX103-17815" fmla="*/ 6001127 w 6128435"/>
              <a:gd name="connsiteY103-17816" fmla="*/ 5164609 h 6858000"/>
              <a:gd name="connsiteX104-17817" fmla="*/ 5996647 w 6128435"/>
              <a:gd name="connsiteY104-17818" fmla="*/ 5185640 h 6858000"/>
              <a:gd name="connsiteX105-17819" fmla="*/ 5998514 w 6128435"/>
              <a:gd name="connsiteY105-17820" fmla="*/ 5189673 h 6858000"/>
              <a:gd name="connsiteX106-17821" fmla="*/ 5995970 w 6128435"/>
              <a:gd name="connsiteY106-17822" fmla="*/ 5221547 h 6858000"/>
              <a:gd name="connsiteX107-17823" fmla="*/ 5997218 w 6128435"/>
              <a:gd name="connsiteY107-17824" fmla="*/ 5222031 h 6858000"/>
              <a:gd name="connsiteX108-17825" fmla="*/ 6002116 w 6128435"/>
              <a:gd name="connsiteY108-17826" fmla="*/ 5231223 h 6858000"/>
              <a:gd name="connsiteX109-17827" fmla="*/ 6008541 w 6128435"/>
              <a:gd name="connsiteY109-17828" fmla="*/ 5248680 h 6858000"/>
              <a:gd name="connsiteX110-17829" fmla="*/ 6039260 w 6128435"/>
              <a:gd name="connsiteY110-17830" fmla="*/ 5289518 h 6858000"/>
              <a:gd name="connsiteX111-17831" fmla="*/ 6036748 w 6128435"/>
              <a:gd name="connsiteY111-17832" fmla="*/ 5322752 h 6858000"/>
              <a:gd name="connsiteX112-17833" fmla="*/ 6036943 w 6128435"/>
              <a:gd name="connsiteY112-17834" fmla="*/ 5329480 h 6858000"/>
              <a:gd name="connsiteX113-17835" fmla="*/ 6037236 w 6128435"/>
              <a:gd name="connsiteY113-17836" fmla="*/ 5329634 h 6858000"/>
              <a:gd name="connsiteX114-17837" fmla="*/ 6038019 w 6128435"/>
              <a:gd name="connsiteY114-17838" fmla="*/ 5336764 h 6858000"/>
              <a:gd name="connsiteX115-17839" fmla="*/ 6037298 w 6128435"/>
              <a:gd name="connsiteY115-17840" fmla="*/ 5341753 h 6858000"/>
              <a:gd name="connsiteX116-17841" fmla="*/ 6037677 w 6128435"/>
              <a:gd name="connsiteY116-17842" fmla="*/ 5354807 h 6858000"/>
              <a:gd name="connsiteX117-17843" fmla="*/ 6039728 w 6128435"/>
              <a:gd name="connsiteY117-17844" fmla="*/ 5359416 h 6858000"/>
              <a:gd name="connsiteX118-17845" fmla="*/ 6043311 w 6128435"/>
              <a:gd name="connsiteY118-17846" fmla="*/ 5361407 h 6858000"/>
              <a:gd name="connsiteX119-17847" fmla="*/ 6042954 w 6128435"/>
              <a:gd name="connsiteY119-17848" fmla="*/ 5362576 h 6858000"/>
              <a:gd name="connsiteX120-17849" fmla="*/ 6053435 w 6128435"/>
              <a:gd name="connsiteY120-17850" fmla="*/ 5387547 h 6858000"/>
              <a:gd name="connsiteX121-17851" fmla="*/ 6065933 w 6128435"/>
              <a:gd name="connsiteY121-17852" fmla="*/ 5443002 h 6858000"/>
              <a:gd name="connsiteX122-17853" fmla="*/ 6068640 w 6128435"/>
              <a:gd name="connsiteY122-17854" fmla="*/ 5474503 h 6858000"/>
              <a:gd name="connsiteX123-17855" fmla="*/ 6080922 w 6128435"/>
              <a:gd name="connsiteY123-17856" fmla="*/ 5561070 h 6858000"/>
              <a:gd name="connsiteX124-17857" fmla="*/ 6096949 w 6128435"/>
              <a:gd name="connsiteY124-17858" fmla="*/ 5648179 h 6858000"/>
              <a:gd name="connsiteX125-17859" fmla="*/ 6125703 w 6128435"/>
              <a:gd name="connsiteY125-17860" fmla="*/ 5692894 h 6858000"/>
              <a:gd name="connsiteX126-17861" fmla="*/ 6126670 w 6128435"/>
              <a:gd name="connsiteY126-17862" fmla="*/ 5697882 h 6858000"/>
              <a:gd name="connsiteX127-17863" fmla="*/ 6124061 w 6128435"/>
              <a:gd name="connsiteY127-17864" fmla="*/ 5710294 h 6858000"/>
              <a:gd name="connsiteX128-17865" fmla="*/ 6122213 w 6128435"/>
              <a:gd name="connsiteY128-17866" fmla="*/ 5714762 h 6858000"/>
              <a:gd name="connsiteX129-17867" fmla="*/ 6121353 w 6128435"/>
              <a:gd name="connsiteY129-17868" fmla="*/ 5721725 h 6858000"/>
              <a:gd name="connsiteX130-17869" fmla="*/ 6121607 w 6128435"/>
              <a:gd name="connsiteY130-17870" fmla="*/ 5721959 h 6858000"/>
              <a:gd name="connsiteX131-17871" fmla="*/ 6120262 w 6128435"/>
              <a:gd name="connsiteY131-17872" fmla="*/ 5728358 h 6858000"/>
              <a:gd name="connsiteX132-17873" fmla="*/ 6110194 w 6128435"/>
              <a:gd name="connsiteY132-17874" fmla="*/ 5758853 h 6858000"/>
              <a:gd name="connsiteX133-17875" fmla="*/ 6127519 w 6128435"/>
              <a:gd name="connsiteY133-17876" fmla="*/ 5865775 h 6858000"/>
              <a:gd name="connsiteX134-17877" fmla="*/ 6128435 w 6128435"/>
              <a:gd name="connsiteY134-17878" fmla="*/ 5870164 h 6858000"/>
              <a:gd name="connsiteX135-17879" fmla="*/ 6119217 w 6128435"/>
              <a:gd name="connsiteY135-17880" fmla="*/ 5888542 h 6858000"/>
              <a:gd name="connsiteX136-17881" fmla="*/ 6115966 w 6128435"/>
              <a:gd name="connsiteY136-17882" fmla="*/ 5898387 h 6858000"/>
              <a:gd name="connsiteX137-17883" fmla="*/ 6111924 w 6128435"/>
              <a:gd name="connsiteY137-17884" fmla="*/ 5900444 h 6858000"/>
              <a:gd name="connsiteX138-17885" fmla="*/ 6108716 w 6128435"/>
              <a:gd name="connsiteY138-17886" fmla="*/ 5915345 h 6858000"/>
              <a:gd name="connsiteX139-17887" fmla="*/ 6109524 w 6128435"/>
              <a:gd name="connsiteY139-17888" fmla="*/ 5917328 h 6858000"/>
              <a:gd name="connsiteX140-17889" fmla="*/ 6102493 w 6128435"/>
              <a:gd name="connsiteY140-17890" fmla="*/ 5928602 h 6858000"/>
              <a:gd name="connsiteX141-17891" fmla="*/ 6056863 w 6128435"/>
              <a:gd name="connsiteY141-17892" fmla="*/ 6000643 h 6858000"/>
              <a:gd name="connsiteX142-17893" fmla="*/ 6045436 w 6128435"/>
              <a:gd name="connsiteY142-17894" fmla="*/ 6124480 h 6858000"/>
              <a:gd name="connsiteX143-17895" fmla="*/ 6030489 w 6128435"/>
              <a:gd name="connsiteY143-17896" fmla="*/ 6317666 h 6858000"/>
              <a:gd name="connsiteX144-17897" fmla="*/ 6007492 w 6128435"/>
              <a:gd name="connsiteY144-17898" fmla="*/ 6440818 h 6858000"/>
              <a:gd name="connsiteX145-17899" fmla="*/ 6009467 w 6128435"/>
              <a:gd name="connsiteY145-17900" fmla="*/ 6487076 h 6858000"/>
              <a:gd name="connsiteX146-17901" fmla="*/ 5995064 w 6128435"/>
              <a:gd name="connsiteY146-17902" fmla="*/ 6540791 h 6858000"/>
              <a:gd name="connsiteX147-17903" fmla="*/ 5996309 w 6128435"/>
              <a:gd name="connsiteY147-17904" fmla="*/ 6543961 h 6858000"/>
              <a:gd name="connsiteX148-17905" fmla="*/ 5996048 w 6128435"/>
              <a:gd name="connsiteY148-17906" fmla="*/ 6555444 h 6858000"/>
              <a:gd name="connsiteX149-17907" fmla="*/ 6002524 w 6128435"/>
              <a:gd name="connsiteY149-17908" fmla="*/ 6560188 h 6858000"/>
              <a:gd name="connsiteX150-17909" fmla="*/ 6006823 w 6128435"/>
              <a:gd name="connsiteY150-17910" fmla="*/ 6578546 h 6858000"/>
              <a:gd name="connsiteX151-17911" fmla="*/ 6004510 w 6128435"/>
              <a:gd name="connsiteY151-17912" fmla="*/ 6599256 h 6858000"/>
              <a:gd name="connsiteX152-17913" fmla="*/ 5986207 w 6128435"/>
              <a:gd name="connsiteY152-17914" fmla="*/ 6695855 h 6858000"/>
              <a:gd name="connsiteX153-17915" fmla="*/ 5979428 w 6128435"/>
              <a:gd name="connsiteY153-17916" fmla="*/ 6754678 h 6858000"/>
              <a:gd name="connsiteX154-17917" fmla="*/ 5983398 w 6128435"/>
              <a:gd name="connsiteY154-17918" fmla="*/ 6778641 h 6858000"/>
              <a:gd name="connsiteX155-17919" fmla="*/ 5984543 w 6128435"/>
              <a:gd name="connsiteY155-17920" fmla="*/ 6811016 h 6858000"/>
              <a:gd name="connsiteX156-17921" fmla="*/ 5981802 w 6128435"/>
              <a:gd name="connsiteY156-17922" fmla="*/ 6838578 h 6858000"/>
              <a:gd name="connsiteX157-17923" fmla="*/ 5979671 w 6128435"/>
              <a:gd name="connsiteY157-17924" fmla="*/ 6858000 h 6858000"/>
              <a:gd name="connsiteX158-17925" fmla="*/ 0 w 6128435"/>
              <a:gd name="connsiteY158-17926" fmla="*/ 6858000 h 6858000"/>
              <a:gd name="connsiteX159-17927" fmla="*/ 0 w 6128435"/>
              <a:gd name="connsiteY159-17928" fmla="*/ 0 h 6858000"/>
              <a:gd name="connsiteX0-17929" fmla="*/ 0 w 6128435"/>
              <a:gd name="connsiteY0-17930" fmla="*/ 0 h 6858000"/>
              <a:gd name="connsiteX1-17931" fmla="*/ 4965888 w 6128435"/>
              <a:gd name="connsiteY1-17932" fmla="*/ 0 h 6858000"/>
              <a:gd name="connsiteX2-17933" fmla="*/ 4967767 w 6128435"/>
              <a:gd name="connsiteY2-17934" fmla="*/ 7930 h 6858000"/>
              <a:gd name="connsiteX3-17935" fmla="*/ 4979444 w 6128435"/>
              <a:gd name="connsiteY3-17936" fmla="*/ 43921 h 6858000"/>
              <a:gd name="connsiteX4-17937" fmla="*/ 5021173 w 6128435"/>
              <a:gd name="connsiteY4-17938" fmla="*/ 123738 h 6858000"/>
              <a:gd name="connsiteX5-17939" fmla="*/ 5075458 w 6128435"/>
              <a:gd name="connsiteY5-17940" fmla="*/ 264355 h 6858000"/>
              <a:gd name="connsiteX6-17941" fmla="*/ 5081175 w 6128435"/>
              <a:gd name="connsiteY6-17942" fmla="*/ 277448 h 6858000"/>
              <a:gd name="connsiteX7-17943" fmla="*/ 5097011 w 6128435"/>
              <a:gd name="connsiteY7-17944" fmla="*/ 355616 h 6858000"/>
              <a:gd name="connsiteX8-17945" fmla="*/ 5130982 w 6128435"/>
              <a:gd name="connsiteY8-17946" fmla="*/ 412030 h 6858000"/>
              <a:gd name="connsiteX9-17947" fmla="*/ 5153000 w 6128435"/>
              <a:gd name="connsiteY9-17948" fmla="*/ 507134 h 6858000"/>
              <a:gd name="connsiteX10-17949" fmla="*/ 5171282 w 6128435"/>
              <a:gd name="connsiteY10-17950" fmla="*/ 602071 h 6858000"/>
              <a:gd name="connsiteX11-17951" fmla="*/ 5176196 w 6128435"/>
              <a:gd name="connsiteY11-17952" fmla="*/ 636822 h 6858000"/>
              <a:gd name="connsiteX12-17953" fmla="*/ 5189051 w 6128435"/>
              <a:gd name="connsiteY12-17954" fmla="*/ 782518 h 6858000"/>
              <a:gd name="connsiteX13-17955" fmla="*/ 5210428 w 6128435"/>
              <a:gd name="connsiteY13-17956" fmla="*/ 815772 h 6858000"/>
              <a:gd name="connsiteX14-17957" fmla="*/ 5221088 w 6128435"/>
              <a:gd name="connsiteY14-17958" fmla="*/ 860193 h 6858000"/>
              <a:gd name="connsiteX15-17959" fmla="*/ 5230806 w 6128435"/>
              <a:gd name="connsiteY15-17960" fmla="*/ 961354 h 6858000"/>
              <a:gd name="connsiteX16-17961" fmla="*/ 5201018 w 6128435"/>
              <a:gd name="connsiteY16-17962" fmla="*/ 1095027 h 6858000"/>
              <a:gd name="connsiteX17-17963" fmla="*/ 5202153 w 6128435"/>
              <a:gd name="connsiteY17-17964" fmla="*/ 1133224 h 6858000"/>
              <a:gd name="connsiteX18-17965" fmla="*/ 5207370 w 6128435"/>
              <a:gd name="connsiteY18-17966" fmla="*/ 1138097 h 6858000"/>
              <a:gd name="connsiteX19-17967" fmla="*/ 5189234 w 6128435"/>
              <a:gd name="connsiteY19-17968" fmla="*/ 1193495 h 6858000"/>
              <a:gd name="connsiteX20-17969" fmla="*/ 5202769 w 6128435"/>
              <a:gd name="connsiteY20-17970" fmla="*/ 1269450 h 6858000"/>
              <a:gd name="connsiteX21-17971" fmla="*/ 5225968 w 6128435"/>
              <a:gd name="connsiteY21-17972" fmla="*/ 1357994 h 6858000"/>
              <a:gd name="connsiteX22-17973" fmla="*/ 5233819 w 6128435"/>
              <a:gd name="connsiteY22-17974" fmla="*/ 1380922 h 6858000"/>
              <a:gd name="connsiteX23-17975" fmla="*/ 5237226 w 6128435"/>
              <a:gd name="connsiteY23-17976" fmla="*/ 1441327 h 6858000"/>
              <a:gd name="connsiteX24-17977" fmla="*/ 5255653 w 6128435"/>
              <a:gd name="connsiteY24-17978" fmla="*/ 1524712 h 6858000"/>
              <a:gd name="connsiteX25-17979" fmla="*/ 5263491 w 6128435"/>
              <a:gd name="connsiteY25-17980" fmla="*/ 1642938 h 6858000"/>
              <a:gd name="connsiteX26-17981" fmla="*/ 5261314 w 6128435"/>
              <a:gd name="connsiteY26-17982" fmla="*/ 1689177 h 6858000"/>
              <a:gd name="connsiteX27-17983" fmla="*/ 5259788 w 6128435"/>
              <a:gd name="connsiteY27-17984" fmla="*/ 1768516 h 6858000"/>
              <a:gd name="connsiteX28-17985" fmla="*/ 5255696 w 6128435"/>
              <a:gd name="connsiteY28-17986" fmla="*/ 1953770 h 6858000"/>
              <a:gd name="connsiteX29-17987" fmla="*/ 5252592 w 6128435"/>
              <a:gd name="connsiteY29-17988" fmla="*/ 2092210 h 6858000"/>
              <a:gd name="connsiteX30-17989" fmla="*/ 5264303 w 6128435"/>
              <a:gd name="connsiteY30-17990" fmla="*/ 2225157 h 6858000"/>
              <a:gd name="connsiteX31-17991" fmla="*/ 5254949 w 6128435"/>
              <a:gd name="connsiteY31-17992" fmla="*/ 2236160 h 6858000"/>
              <a:gd name="connsiteX32-17993" fmla="*/ 5250104 w 6128435"/>
              <a:gd name="connsiteY32-17994" fmla="*/ 2249166 h 6858000"/>
              <a:gd name="connsiteX33-17995" fmla="*/ 5251214 w 6128435"/>
              <a:gd name="connsiteY33-17996" fmla="*/ 2250944 h 6858000"/>
              <a:gd name="connsiteX34-17997" fmla="*/ 5250644 w 6128435"/>
              <a:gd name="connsiteY34-17998" fmla="*/ 2266619 h 6858000"/>
              <a:gd name="connsiteX35-17999" fmla="*/ 5293877 w 6128435"/>
              <a:gd name="connsiteY35-18000" fmla="*/ 2368649 h 6858000"/>
              <a:gd name="connsiteX36-18001" fmla="*/ 5311338 w 6128435"/>
              <a:gd name="connsiteY36-18002" fmla="*/ 2404034 h 6858000"/>
              <a:gd name="connsiteX37-18003" fmla="*/ 5338366 w 6128435"/>
              <a:gd name="connsiteY37-18004" fmla="*/ 2465052 h 6858000"/>
              <a:gd name="connsiteX38-18005" fmla="*/ 5371263 w 6128435"/>
              <a:gd name="connsiteY38-18006" fmla="*/ 2586413 h 6858000"/>
              <a:gd name="connsiteX39-18007" fmla="*/ 5407503 w 6128435"/>
              <a:gd name="connsiteY39-18008" fmla="*/ 2786290 h 6858000"/>
              <a:gd name="connsiteX40-18009" fmla="*/ 5407356 w 6128435"/>
              <a:gd name="connsiteY40-18010" fmla="*/ 2787545 h 6858000"/>
              <a:gd name="connsiteX41-18011" fmla="*/ 5411130 w 6128435"/>
              <a:gd name="connsiteY41-18012" fmla="*/ 2788640 h 6858000"/>
              <a:gd name="connsiteX42-18013" fmla="*/ 5416439 w 6128435"/>
              <a:gd name="connsiteY42-18014" fmla="*/ 2805666 h 6858000"/>
              <a:gd name="connsiteX43-18015" fmla="*/ 5416589 w 6128435"/>
              <a:gd name="connsiteY43-18016" fmla="*/ 2810822 h 6858000"/>
              <a:gd name="connsiteX44-18017" fmla="*/ 5418542 w 6128435"/>
              <a:gd name="connsiteY44-18018" fmla="*/ 2817745 h 6858000"/>
              <a:gd name="connsiteX45-18019" fmla="*/ 5418847 w 6128435"/>
              <a:gd name="connsiteY45-18020" fmla="*/ 2817825 h 6858000"/>
              <a:gd name="connsiteX46-18021" fmla="*/ 5457023 w 6128435"/>
              <a:gd name="connsiteY46-18022" fmla="*/ 2858292 h 6858000"/>
              <a:gd name="connsiteX47-18023" fmla="*/ 5479298 w 6128435"/>
              <a:gd name="connsiteY47-18024" fmla="*/ 2947791 h 6858000"/>
              <a:gd name="connsiteX48-18025" fmla="*/ 5481770 w 6128435"/>
              <a:gd name="connsiteY48-18026" fmla="*/ 2951352 h 6858000"/>
              <a:gd name="connsiteX49-18027" fmla="*/ 5482045 w 6128435"/>
              <a:gd name="connsiteY49-18028" fmla="*/ 2984371 h 6858000"/>
              <a:gd name="connsiteX50-18029" fmla="*/ 5482415 w 6128435"/>
              <a:gd name="connsiteY50-18030" fmla="*/ 3004079 h 6858000"/>
              <a:gd name="connsiteX51-18031" fmla="*/ 5481505 w 6128435"/>
              <a:gd name="connsiteY51-18032" fmla="*/ 3095286 h 6858000"/>
              <a:gd name="connsiteX52-18033" fmla="*/ 5477595 w 6128435"/>
              <a:gd name="connsiteY52-18034" fmla="*/ 3250534 h 6858000"/>
              <a:gd name="connsiteX53-18035" fmla="*/ 5532836 w 6128435"/>
              <a:gd name="connsiteY53-18036" fmla="*/ 3353840 h 6858000"/>
              <a:gd name="connsiteX54-18037" fmla="*/ 5561229 w 6128435"/>
              <a:gd name="connsiteY54-18038" fmla="*/ 3395784 h 6858000"/>
              <a:gd name="connsiteX55-18039" fmla="*/ 5589758 w 6128435"/>
              <a:gd name="connsiteY55-18040" fmla="*/ 3506453 h 6858000"/>
              <a:gd name="connsiteX56-18041" fmla="*/ 5596144 w 6128435"/>
              <a:gd name="connsiteY56-18042" fmla="*/ 3534624 h 6858000"/>
              <a:gd name="connsiteX57-18043" fmla="*/ 5597750 w 6128435"/>
              <a:gd name="connsiteY57-18044" fmla="*/ 3534129 h 6858000"/>
              <a:gd name="connsiteX58-18045" fmla="*/ 5599700 w 6128435"/>
              <a:gd name="connsiteY58-18046" fmla="*/ 3547221 h 6858000"/>
              <a:gd name="connsiteX59-18047" fmla="*/ 5615031 w 6128435"/>
              <a:gd name="connsiteY59-18048" fmla="*/ 3557482 h 6858000"/>
              <a:gd name="connsiteX60-18049" fmla="*/ 5618377 w 6128435"/>
              <a:gd name="connsiteY60-18050" fmla="*/ 3588431 h 6858000"/>
              <a:gd name="connsiteX61-18051" fmla="*/ 5612155 w 6128435"/>
              <a:gd name="connsiteY61-18052" fmla="*/ 3589869 h 6858000"/>
              <a:gd name="connsiteX62-18053" fmla="*/ 5620843 w 6128435"/>
              <a:gd name="connsiteY62-18054" fmla="*/ 3606745 h 6858000"/>
              <a:gd name="connsiteX63-18055" fmla="*/ 5655472 w 6128435"/>
              <a:gd name="connsiteY63-18056" fmla="*/ 3678877 h 6858000"/>
              <a:gd name="connsiteX64-18057" fmla="*/ 5680448 w 6128435"/>
              <a:gd name="connsiteY64-18058" fmla="*/ 3717760 h 6858000"/>
              <a:gd name="connsiteX65-18059" fmla="*/ 5683015 w 6128435"/>
              <a:gd name="connsiteY65-18060" fmla="*/ 3762025 h 6858000"/>
              <a:gd name="connsiteX66-18061" fmla="*/ 5696643 w 6128435"/>
              <a:gd name="connsiteY66-18062" fmla="*/ 3773888 h 6858000"/>
              <a:gd name="connsiteX67-18063" fmla="*/ 5699203 w 6128435"/>
              <a:gd name="connsiteY67-18064" fmla="*/ 3775823 h 6858000"/>
              <a:gd name="connsiteX68-18065" fmla="*/ 5704824 w 6128435"/>
              <a:gd name="connsiteY68-18066" fmla="*/ 3785966 h 6858000"/>
              <a:gd name="connsiteX69-18067" fmla="*/ 5712204 w 6128435"/>
              <a:gd name="connsiteY69-18068" fmla="*/ 3785830 h 6858000"/>
              <a:gd name="connsiteX70-18069" fmla="*/ 5724816 w 6128435"/>
              <a:gd name="connsiteY70-18070" fmla="*/ 3798949 h 6858000"/>
              <a:gd name="connsiteX71-18071" fmla="*/ 5733539 w 6128435"/>
              <a:gd name="connsiteY71-18072" fmla="*/ 3818457 h 6858000"/>
              <a:gd name="connsiteX72-18073" fmla="*/ 5768491 w 6128435"/>
              <a:gd name="connsiteY72-18074" fmla="*/ 3914399 h 6858000"/>
              <a:gd name="connsiteX73-18075" fmla="*/ 5793123 w 6128435"/>
              <a:gd name="connsiteY73-18076" fmla="*/ 3969952 h 6858000"/>
              <a:gd name="connsiteX74-18077" fmla="*/ 5808321 w 6128435"/>
              <a:gd name="connsiteY74-18078" fmla="*/ 3988153 h 6858000"/>
              <a:gd name="connsiteX75-18079" fmla="*/ 5825621 w 6128435"/>
              <a:gd name="connsiteY75-18080" fmla="*/ 4015525 h 6858000"/>
              <a:gd name="connsiteX76-18081" fmla="*/ 5860672 w 6128435"/>
              <a:gd name="connsiteY76-18082" fmla="*/ 4061579 h 6858000"/>
              <a:gd name="connsiteX77-18083" fmla="*/ 5872173 w 6128435"/>
              <a:gd name="connsiteY77-18084" fmla="*/ 4088497 h 6858000"/>
              <a:gd name="connsiteX78-18085" fmla="*/ 5883705 w 6128435"/>
              <a:gd name="connsiteY78-18086" fmla="*/ 4101899 h 6858000"/>
              <a:gd name="connsiteX79-18087" fmla="*/ 5885314 w 6128435"/>
              <a:gd name="connsiteY79-18088" fmla="*/ 4108387 h 6858000"/>
              <a:gd name="connsiteX80-18089" fmla="*/ 5894095 w 6128435"/>
              <a:gd name="connsiteY80-18090" fmla="*/ 4128857 h 6858000"/>
              <a:gd name="connsiteX81-18091" fmla="*/ 5898339 w 6128435"/>
              <a:gd name="connsiteY81-18092" fmla="*/ 4140800 h 6858000"/>
              <a:gd name="connsiteX82-18093" fmla="*/ 5899734 w 6128435"/>
              <a:gd name="connsiteY82-18094" fmla="*/ 4145632 h 6858000"/>
              <a:gd name="connsiteX83-18095" fmla="*/ 5903513 w 6128435"/>
              <a:gd name="connsiteY83-18096" fmla="*/ 4187661 h 6858000"/>
              <a:gd name="connsiteX84-18097" fmla="*/ 5917114 w 6128435"/>
              <a:gd name="connsiteY84-18098" fmla="*/ 4213096 h 6858000"/>
              <a:gd name="connsiteX85-18099" fmla="*/ 5921153 w 6128435"/>
              <a:gd name="connsiteY85-18100" fmla="*/ 4236222 h 6858000"/>
              <a:gd name="connsiteX86-18101" fmla="*/ 5924233 w 6128435"/>
              <a:gd name="connsiteY86-18102" fmla="*/ 4242060 h 6858000"/>
              <a:gd name="connsiteX87-18103" fmla="*/ 5928910 w 6128435"/>
              <a:gd name="connsiteY87-18104" fmla="*/ 4300973 h 6858000"/>
              <a:gd name="connsiteX88-18105" fmla="*/ 5939320 w 6128435"/>
              <a:gd name="connsiteY88-18106" fmla="*/ 4340435 h 6858000"/>
              <a:gd name="connsiteX89-18107" fmla="*/ 5946705 w 6128435"/>
              <a:gd name="connsiteY89-18108" fmla="*/ 4428051 h 6858000"/>
              <a:gd name="connsiteX90-18109" fmla="*/ 5949261 w 6128435"/>
              <a:gd name="connsiteY90-18110" fmla="*/ 4449185 h 6858000"/>
              <a:gd name="connsiteX91-18111" fmla="*/ 5957504 w 6128435"/>
              <a:gd name="connsiteY91-18112" fmla="*/ 4465911 h 6858000"/>
              <a:gd name="connsiteX92-18113" fmla="*/ 5964689 w 6128435"/>
              <a:gd name="connsiteY92-18114" fmla="*/ 4468532 h 6858000"/>
              <a:gd name="connsiteX93-18115" fmla="*/ 5967062 w 6128435"/>
              <a:gd name="connsiteY93-18116" fmla="*/ 4479923 h 6858000"/>
              <a:gd name="connsiteX94-18117" fmla="*/ 5968960 w 6128435"/>
              <a:gd name="connsiteY94-18118" fmla="*/ 4482655 h 6858000"/>
              <a:gd name="connsiteX95-18119" fmla="*/ 5978567 w 6128435"/>
              <a:gd name="connsiteY95-18120" fmla="*/ 4498605 h 6858000"/>
              <a:gd name="connsiteX96-18121" fmla="*/ 5980106 w 6128435"/>
              <a:gd name="connsiteY96-18122" fmla="*/ 4585087 h 6858000"/>
              <a:gd name="connsiteX97-18123" fmla="*/ 5998138 w 6128435"/>
              <a:gd name="connsiteY97-18124" fmla="*/ 4697518 h 6858000"/>
              <a:gd name="connsiteX98-18125" fmla="*/ 6013516 w 6128435"/>
              <a:gd name="connsiteY98-18126" fmla="*/ 4786619 h 6858000"/>
              <a:gd name="connsiteX99-18127" fmla="*/ 6025404 w 6128435"/>
              <a:gd name="connsiteY99-18128" fmla="*/ 4858148 h 6858000"/>
              <a:gd name="connsiteX100-18129" fmla="*/ 6007749 w 6128435"/>
              <a:gd name="connsiteY100-18130" fmla="*/ 4964715 h 6858000"/>
              <a:gd name="connsiteX101-18131" fmla="*/ 6005269 w 6128435"/>
              <a:gd name="connsiteY101-18132" fmla="*/ 5150567 h 6858000"/>
              <a:gd name="connsiteX102-18133" fmla="*/ 6001127 w 6128435"/>
              <a:gd name="connsiteY102-18134" fmla="*/ 5164609 h 6858000"/>
              <a:gd name="connsiteX103-18135" fmla="*/ 5996647 w 6128435"/>
              <a:gd name="connsiteY103-18136" fmla="*/ 5185640 h 6858000"/>
              <a:gd name="connsiteX104-18137" fmla="*/ 5998514 w 6128435"/>
              <a:gd name="connsiteY104-18138" fmla="*/ 5189673 h 6858000"/>
              <a:gd name="connsiteX105-18139" fmla="*/ 5995970 w 6128435"/>
              <a:gd name="connsiteY105-18140" fmla="*/ 5221547 h 6858000"/>
              <a:gd name="connsiteX106-18141" fmla="*/ 5997218 w 6128435"/>
              <a:gd name="connsiteY106-18142" fmla="*/ 5222031 h 6858000"/>
              <a:gd name="connsiteX107-18143" fmla="*/ 6002116 w 6128435"/>
              <a:gd name="connsiteY107-18144" fmla="*/ 5231223 h 6858000"/>
              <a:gd name="connsiteX108-18145" fmla="*/ 6008541 w 6128435"/>
              <a:gd name="connsiteY108-18146" fmla="*/ 5248680 h 6858000"/>
              <a:gd name="connsiteX109-18147" fmla="*/ 6039260 w 6128435"/>
              <a:gd name="connsiteY109-18148" fmla="*/ 5289518 h 6858000"/>
              <a:gd name="connsiteX110-18149" fmla="*/ 6036748 w 6128435"/>
              <a:gd name="connsiteY110-18150" fmla="*/ 5322752 h 6858000"/>
              <a:gd name="connsiteX111-18151" fmla="*/ 6036943 w 6128435"/>
              <a:gd name="connsiteY111-18152" fmla="*/ 5329480 h 6858000"/>
              <a:gd name="connsiteX112-18153" fmla="*/ 6037236 w 6128435"/>
              <a:gd name="connsiteY112-18154" fmla="*/ 5329634 h 6858000"/>
              <a:gd name="connsiteX113-18155" fmla="*/ 6038019 w 6128435"/>
              <a:gd name="connsiteY113-18156" fmla="*/ 5336764 h 6858000"/>
              <a:gd name="connsiteX114-18157" fmla="*/ 6037298 w 6128435"/>
              <a:gd name="connsiteY114-18158" fmla="*/ 5341753 h 6858000"/>
              <a:gd name="connsiteX115-18159" fmla="*/ 6037677 w 6128435"/>
              <a:gd name="connsiteY115-18160" fmla="*/ 5354807 h 6858000"/>
              <a:gd name="connsiteX116-18161" fmla="*/ 6039728 w 6128435"/>
              <a:gd name="connsiteY116-18162" fmla="*/ 5359416 h 6858000"/>
              <a:gd name="connsiteX117-18163" fmla="*/ 6043311 w 6128435"/>
              <a:gd name="connsiteY117-18164" fmla="*/ 5361407 h 6858000"/>
              <a:gd name="connsiteX118-18165" fmla="*/ 6042954 w 6128435"/>
              <a:gd name="connsiteY118-18166" fmla="*/ 5362576 h 6858000"/>
              <a:gd name="connsiteX119-18167" fmla="*/ 6053435 w 6128435"/>
              <a:gd name="connsiteY119-18168" fmla="*/ 5387547 h 6858000"/>
              <a:gd name="connsiteX120-18169" fmla="*/ 6065933 w 6128435"/>
              <a:gd name="connsiteY120-18170" fmla="*/ 5443002 h 6858000"/>
              <a:gd name="connsiteX121-18171" fmla="*/ 6068640 w 6128435"/>
              <a:gd name="connsiteY121-18172" fmla="*/ 5474503 h 6858000"/>
              <a:gd name="connsiteX122-18173" fmla="*/ 6080922 w 6128435"/>
              <a:gd name="connsiteY122-18174" fmla="*/ 5561070 h 6858000"/>
              <a:gd name="connsiteX123-18175" fmla="*/ 6096949 w 6128435"/>
              <a:gd name="connsiteY123-18176" fmla="*/ 5648179 h 6858000"/>
              <a:gd name="connsiteX124-18177" fmla="*/ 6125703 w 6128435"/>
              <a:gd name="connsiteY124-18178" fmla="*/ 5692894 h 6858000"/>
              <a:gd name="connsiteX125-18179" fmla="*/ 6126670 w 6128435"/>
              <a:gd name="connsiteY125-18180" fmla="*/ 5697882 h 6858000"/>
              <a:gd name="connsiteX126-18181" fmla="*/ 6124061 w 6128435"/>
              <a:gd name="connsiteY126-18182" fmla="*/ 5710294 h 6858000"/>
              <a:gd name="connsiteX127-18183" fmla="*/ 6122213 w 6128435"/>
              <a:gd name="connsiteY127-18184" fmla="*/ 5714762 h 6858000"/>
              <a:gd name="connsiteX128-18185" fmla="*/ 6121353 w 6128435"/>
              <a:gd name="connsiteY128-18186" fmla="*/ 5721725 h 6858000"/>
              <a:gd name="connsiteX129-18187" fmla="*/ 6121607 w 6128435"/>
              <a:gd name="connsiteY129-18188" fmla="*/ 5721959 h 6858000"/>
              <a:gd name="connsiteX130-18189" fmla="*/ 6120262 w 6128435"/>
              <a:gd name="connsiteY130-18190" fmla="*/ 5728358 h 6858000"/>
              <a:gd name="connsiteX131-18191" fmla="*/ 6110194 w 6128435"/>
              <a:gd name="connsiteY131-18192" fmla="*/ 5758853 h 6858000"/>
              <a:gd name="connsiteX132-18193" fmla="*/ 6127519 w 6128435"/>
              <a:gd name="connsiteY132-18194" fmla="*/ 5865775 h 6858000"/>
              <a:gd name="connsiteX133-18195" fmla="*/ 6128435 w 6128435"/>
              <a:gd name="connsiteY133-18196" fmla="*/ 5870164 h 6858000"/>
              <a:gd name="connsiteX134-18197" fmla="*/ 6119217 w 6128435"/>
              <a:gd name="connsiteY134-18198" fmla="*/ 5888542 h 6858000"/>
              <a:gd name="connsiteX135-18199" fmla="*/ 6115966 w 6128435"/>
              <a:gd name="connsiteY135-18200" fmla="*/ 5898387 h 6858000"/>
              <a:gd name="connsiteX136-18201" fmla="*/ 6111924 w 6128435"/>
              <a:gd name="connsiteY136-18202" fmla="*/ 5900444 h 6858000"/>
              <a:gd name="connsiteX137-18203" fmla="*/ 6108716 w 6128435"/>
              <a:gd name="connsiteY137-18204" fmla="*/ 5915345 h 6858000"/>
              <a:gd name="connsiteX138-18205" fmla="*/ 6109524 w 6128435"/>
              <a:gd name="connsiteY138-18206" fmla="*/ 5917328 h 6858000"/>
              <a:gd name="connsiteX139-18207" fmla="*/ 6102493 w 6128435"/>
              <a:gd name="connsiteY139-18208" fmla="*/ 5928602 h 6858000"/>
              <a:gd name="connsiteX140-18209" fmla="*/ 6056863 w 6128435"/>
              <a:gd name="connsiteY140-18210" fmla="*/ 6000643 h 6858000"/>
              <a:gd name="connsiteX141-18211" fmla="*/ 6045436 w 6128435"/>
              <a:gd name="connsiteY141-18212" fmla="*/ 6124480 h 6858000"/>
              <a:gd name="connsiteX142-18213" fmla="*/ 6030489 w 6128435"/>
              <a:gd name="connsiteY142-18214" fmla="*/ 6317666 h 6858000"/>
              <a:gd name="connsiteX143-18215" fmla="*/ 6007492 w 6128435"/>
              <a:gd name="connsiteY143-18216" fmla="*/ 6440818 h 6858000"/>
              <a:gd name="connsiteX144-18217" fmla="*/ 6009467 w 6128435"/>
              <a:gd name="connsiteY144-18218" fmla="*/ 6487076 h 6858000"/>
              <a:gd name="connsiteX145-18219" fmla="*/ 5995064 w 6128435"/>
              <a:gd name="connsiteY145-18220" fmla="*/ 6540791 h 6858000"/>
              <a:gd name="connsiteX146-18221" fmla="*/ 5996309 w 6128435"/>
              <a:gd name="connsiteY146-18222" fmla="*/ 6543961 h 6858000"/>
              <a:gd name="connsiteX147-18223" fmla="*/ 5996048 w 6128435"/>
              <a:gd name="connsiteY147-18224" fmla="*/ 6555444 h 6858000"/>
              <a:gd name="connsiteX148-18225" fmla="*/ 6002524 w 6128435"/>
              <a:gd name="connsiteY148-18226" fmla="*/ 6560188 h 6858000"/>
              <a:gd name="connsiteX149-18227" fmla="*/ 6006823 w 6128435"/>
              <a:gd name="connsiteY149-18228" fmla="*/ 6578546 h 6858000"/>
              <a:gd name="connsiteX150-18229" fmla="*/ 6004510 w 6128435"/>
              <a:gd name="connsiteY150-18230" fmla="*/ 6599256 h 6858000"/>
              <a:gd name="connsiteX151-18231" fmla="*/ 5986207 w 6128435"/>
              <a:gd name="connsiteY151-18232" fmla="*/ 6695855 h 6858000"/>
              <a:gd name="connsiteX152-18233" fmla="*/ 5979428 w 6128435"/>
              <a:gd name="connsiteY152-18234" fmla="*/ 6754678 h 6858000"/>
              <a:gd name="connsiteX153-18235" fmla="*/ 5983398 w 6128435"/>
              <a:gd name="connsiteY153-18236" fmla="*/ 6778641 h 6858000"/>
              <a:gd name="connsiteX154-18237" fmla="*/ 5984543 w 6128435"/>
              <a:gd name="connsiteY154-18238" fmla="*/ 6811016 h 6858000"/>
              <a:gd name="connsiteX155-18239" fmla="*/ 5981802 w 6128435"/>
              <a:gd name="connsiteY155-18240" fmla="*/ 6838578 h 6858000"/>
              <a:gd name="connsiteX156-18241" fmla="*/ 5979671 w 6128435"/>
              <a:gd name="connsiteY156-18242" fmla="*/ 6858000 h 6858000"/>
              <a:gd name="connsiteX157-18243" fmla="*/ 0 w 6128435"/>
              <a:gd name="connsiteY157-18244" fmla="*/ 6858000 h 6858000"/>
              <a:gd name="connsiteX158-18245" fmla="*/ 0 w 6128435"/>
              <a:gd name="connsiteY158-18246" fmla="*/ 0 h 6858000"/>
              <a:gd name="connsiteX0-18247" fmla="*/ 0 w 6128435"/>
              <a:gd name="connsiteY0-18248" fmla="*/ 0 h 6858000"/>
              <a:gd name="connsiteX1-18249" fmla="*/ 4965888 w 6128435"/>
              <a:gd name="connsiteY1-18250" fmla="*/ 0 h 6858000"/>
              <a:gd name="connsiteX2-18251" fmla="*/ 4967767 w 6128435"/>
              <a:gd name="connsiteY2-18252" fmla="*/ 7930 h 6858000"/>
              <a:gd name="connsiteX3-18253" fmla="*/ 4979444 w 6128435"/>
              <a:gd name="connsiteY3-18254" fmla="*/ 43921 h 6858000"/>
              <a:gd name="connsiteX4-18255" fmla="*/ 5021173 w 6128435"/>
              <a:gd name="connsiteY4-18256" fmla="*/ 123738 h 6858000"/>
              <a:gd name="connsiteX5-18257" fmla="*/ 5075458 w 6128435"/>
              <a:gd name="connsiteY5-18258" fmla="*/ 264355 h 6858000"/>
              <a:gd name="connsiteX6-18259" fmla="*/ 5081175 w 6128435"/>
              <a:gd name="connsiteY6-18260" fmla="*/ 277448 h 6858000"/>
              <a:gd name="connsiteX7-18261" fmla="*/ 5097011 w 6128435"/>
              <a:gd name="connsiteY7-18262" fmla="*/ 355616 h 6858000"/>
              <a:gd name="connsiteX8-18263" fmla="*/ 5130982 w 6128435"/>
              <a:gd name="connsiteY8-18264" fmla="*/ 412030 h 6858000"/>
              <a:gd name="connsiteX9-18265" fmla="*/ 5153000 w 6128435"/>
              <a:gd name="connsiteY9-18266" fmla="*/ 507134 h 6858000"/>
              <a:gd name="connsiteX10-18267" fmla="*/ 5171282 w 6128435"/>
              <a:gd name="connsiteY10-18268" fmla="*/ 602071 h 6858000"/>
              <a:gd name="connsiteX11-18269" fmla="*/ 5176196 w 6128435"/>
              <a:gd name="connsiteY11-18270" fmla="*/ 636822 h 6858000"/>
              <a:gd name="connsiteX12-18271" fmla="*/ 5189051 w 6128435"/>
              <a:gd name="connsiteY12-18272" fmla="*/ 782518 h 6858000"/>
              <a:gd name="connsiteX13-18273" fmla="*/ 5210428 w 6128435"/>
              <a:gd name="connsiteY13-18274" fmla="*/ 815772 h 6858000"/>
              <a:gd name="connsiteX14-18275" fmla="*/ 5221088 w 6128435"/>
              <a:gd name="connsiteY14-18276" fmla="*/ 860193 h 6858000"/>
              <a:gd name="connsiteX15-18277" fmla="*/ 5230806 w 6128435"/>
              <a:gd name="connsiteY15-18278" fmla="*/ 961354 h 6858000"/>
              <a:gd name="connsiteX16-18279" fmla="*/ 5201018 w 6128435"/>
              <a:gd name="connsiteY16-18280" fmla="*/ 1095027 h 6858000"/>
              <a:gd name="connsiteX17-18281" fmla="*/ 5202153 w 6128435"/>
              <a:gd name="connsiteY17-18282" fmla="*/ 1133224 h 6858000"/>
              <a:gd name="connsiteX18-18283" fmla="*/ 5207370 w 6128435"/>
              <a:gd name="connsiteY18-18284" fmla="*/ 1138097 h 6858000"/>
              <a:gd name="connsiteX19-18285" fmla="*/ 5189234 w 6128435"/>
              <a:gd name="connsiteY19-18286" fmla="*/ 1193495 h 6858000"/>
              <a:gd name="connsiteX20-18287" fmla="*/ 5202769 w 6128435"/>
              <a:gd name="connsiteY20-18288" fmla="*/ 1269450 h 6858000"/>
              <a:gd name="connsiteX21-18289" fmla="*/ 5225968 w 6128435"/>
              <a:gd name="connsiteY21-18290" fmla="*/ 1357994 h 6858000"/>
              <a:gd name="connsiteX22-18291" fmla="*/ 5233819 w 6128435"/>
              <a:gd name="connsiteY22-18292" fmla="*/ 1380922 h 6858000"/>
              <a:gd name="connsiteX23-18293" fmla="*/ 5237226 w 6128435"/>
              <a:gd name="connsiteY23-18294" fmla="*/ 1441327 h 6858000"/>
              <a:gd name="connsiteX24-18295" fmla="*/ 5255653 w 6128435"/>
              <a:gd name="connsiteY24-18296" fmla="*/ 1524712 h 6858000"/>
              <a:gd name="connsiteX25-18297" fmla="*/ 5263491 w 6128435"/>
              <a:gd name="connsiteY25-18298" fmla="*/ 1642938 h 6858000"/>
              <a:gd name="connsiteX26-18299" fmla="*/ 5261314 w 6128435"/>
              <a:gd name="connsiteY26-18300" fmla="*/ 1689177 h 6858000"/>
              <a:gd name="connsiteX27-18301" fmla="*/ 5259788 w 6128435"/>
              <a:gd name="connsiteY27-18302" fmla="*/ 1768516 h 6858000"/>
              <a:gd name="connsiteX28-18303" fmla="*/ 5255696 w 6128435"/>
              <a:gd name="connsiteY28-18304" fmla="*/ 1953770 h 6858000"/>
              <a:gd name="connsiteX29-18305" fmla="*/ 5252592 w 6128435"/>
              <a:gd name="connsiteY29-18306" fmla="*/ 2092210 h 6858000"/>
              <a:gd name="connsiteX30-18307" fmla="*/ 5264303 w 6128435"/>
              <a:gd name="connsiteY30-18308" fmla="*/ 2225157 h 6858000"/>
              <a:gd name="connsiteX31-18309" fmla="*/ 5254949 w 6128435"/>
              <a:gd name="connsiteY31-18310" fmla="*/ 2236160 h 6858000"/>
              <a:gd name="connsiteX32-18311" fmla="*/ 5250104 w 6128435"/>
              <a:gd name="connsiteY32-18312" fmla="*/ 2249166 h 6858000"/>
              <a:gd name="connsiteX33-18313" fmla="*/ 5251214 w 6128435"/>
              <a:gd name="connsiteY33-18314" fmla="*/ 2250944 h 6858000"/>
              <a:gd name="connsiteX34-18315" fmla="*/ 5250644 w 6128435"/>
              <a:gd name="connsiteY34-18316" fmla="*/ 2266619 h 6858000"/>
              <a:gd name="connsiteX35-18317" fmla="*/ 5293877 w 6128435"/>
              <a:gd name="connsiteY35-18318" fmla="*/ 2368649 h 6858000"/>
              <a:gd name="connsiteX36-18319" fmla="*/ 5311338 w 6128435"/>
              <a:gd name="connsiteY36-18320" fmla="*/ 2404034 h 6858000"/>
              <a:gd name="connsiteX37-18321" fmla="*/ 5338366 w 6128435"/>
              <a:gd name="connsiteY37-18322" fmla="*/ 2465052 h 6858000"/>
              <a:gd name="connsiteX38-18323" fmla="*/ 5371263 w 6128435"/>
              <a:gd name="connsiteY38-18324" fmla="*/ 2586413 h 6858000"/>
              <a:gd name="connsiteX39-18325" fmla="*/ 5407503 w 6128435"/>
              <a:gd name="connsiteY39-18326" fmla="*/ 2786290 h 6858000"/>
              <a:gd name="connsiteX40-18327" fmla="*/ 5407356 w 6128435"/>
              <a:gd name="connsiteY40-18328" fmla="*/ 2787545 h 6858000"/>
              <a:gd name="connsiteX41-18329" fmla="*/ 5411130 w 6128435"/>
              <a:gd name="connsiteY41-18330" fmla="*/ 2788640 h 6858000"/>
              <a:gd name="connsiteX42-18331" fmla="*/ 5416439 w 6128435"/>
              <a:gd name="connsiteY42-18332" fmla="*/ 2805666 h 6858000"/>
              <a:gd name="connsiteX43-18333" fmla="*/ 5416589 w 6128435"/>
              <a:gd name="connsiteY43-18334" fmla="*/ 2810822 h 6858000"/>
              <a:gd name="connsiteX44-18335" fmla="*/ 5418542 w 6128435"/>
              <a:gd name="connsiteY44-18336" fmla="*/ 2817745 h 6858000"/>
              <a:gd name="connsiteX45-18337" fmla="*/ 5418847 w 6128435"/>
              <a:gd name="connsiteY45-18338" fmla="*/ 2817825 h 6858000"/>
              <a:gd name="connsiteX46-18339" fmla="*/ 5457023 w 6128435"/>
              <a:gd name="connsiteY46-18340" fmla="*/ 2858292 h 6858000"/>
              <a:gd name="connsiteX47-18341" fmla="*/ 5479298 w 6128435"/>
              <a:gd name="connsiteY47-18342" fmla="*/ 2947791 h 6858000"/>
              <a:gd name="connsiteX48-18343" fmla="*/ 5481770 w 6128435"/>
              <a:gd name="connsiteY48-18344" fmla="*/ 2951352 h 6858000"/>
              <a:gd name="connsiteX49-18345" fmla="*/ 5482045 w 6128435"/>
              <a:gd name="connsiteY49-18346" fmla="*/ 2984371 h 6858000"/>
              <a:gd name="connsiteX50-18347" fmla="*/ 5482415 w 6128435"/>
              <a:gd name="connsiteY50-18348" fmla="*/ 3004079 h 6858000"/>
              <a:gd name="connsiteX51-18349" fmla="*/ 5481505 w 6128435"/>
              <a:gd name="connsiteY51-18350" fmla="*/ 3095286 h 6858000"/>
              <a:gd name="connsiteX52-18351" fmla="*/ 5532836 w 6128435"/>
              <a:gd name="connsiteY52-18352" fmla="*/ 3353840 h 6858000"/>
              <a:gd name="connsiteX53-18353" fmla="*/ 5561229 w 6128435"/>
              <a:gd name="connsiteY53-18354" fmla="*/ 3395784 h 6858000"/>
              <a:gd name="connsiteX54-18355" fmla="*/ 5589758 w 6128435"/>
              <a:gd name="connsiteY54-18356" fmla="*/ 3506453 h 6858000"/>
              <a:gd name="connsiteX55-18357" fmla="*/ 5596144 w 6128435"/>
              <a:gd name="connsiteY55-18358" fmla="*/ 3534624 h 6858000"/>
              <a:gd name="connsiteX56-18359" fmla="*/ 5597750 w 6128435"/>
              <a:gd name="connsiteY56-18360" fmla="*/ 3534129 h 6858000"/>
              <a:gd name="connsiteX57-18361" fmla="*/ 5599700 w 6128435"/>
              <a:gd name="connsiteY57-18362" fmla="*/ 3547221 h 6858000"/>
              <a:gd name="connsiteX58-18363" fmla="*/ 5615031 w 6128435"/>
              <a:gd name="connsiteY58-18364" fmla="*/ 3557482 h 6858000"/>
              <a:gd name="connsiteX59-18365" fmla="*/ 5618377 w 6128435"/>
              <a:gd name="connsiteY59-18366" fmla="*/ 3588431 h 6858000"/>
              <a:gd name="connsiteX60-18367" fmla="*/ 5612155 w 6128435"/>
              <a:gd name="connsiteY60-18368" fmla="*/ 3589869 h 6858000"/>
              <a:gd name="connsiteX61-18369" fmla="*/ 5620843 w 6128435"/>
              <a:gd name="connsiteY61-18370" fmla="*/ 3606745 h 6858000"/>
              <a:gd name="connsiteX62-18371" fmla="*/ 5655472 w 6128435"/>
              <a:gd name="connsiteY62-18372" fmla="*/ 3678877 h 6858000"/>
              <a:gd name="connsiteX63-18373" fmla="*/ 5680448 w 6128435"/>
              <a:gd name="connsiteY63-18374" fmla="*/ 3717760 h 6858000"/>
              <a:gd name="connsiteX64-18375" fmla="*/ 5683015 w 6128435"/>
              <a:gd name="connsiteY64-18376" fmla="*/ 3762025 h 6858000"/>
              <a:gd name="connsiteX65-18377" fmla="*/ 5696643 w 6128435"/>
              <a:gd name="connsiteY65-18378" fmla="*/ 3773888 h 6858000"/>
              <a:gd name="connsiteX66-18379" fmla="*/ 5699203 w 6128435"/>
              <a:gd name="connsiteY66-18380" fmla="*/ 3775823 h 6858000"/>
              <a:gd name="connsiteX67-18381" fmla="*/ 5704824 w 6128435"/>
              <a:gd name="connsiteY67-18382" fmla="*/ 3785966 h 6858000"/>
              <a:gd name="connsiteX68-18383" fmla="*/ 5712204 w 6128435"/>
              <a:gd name="connsiteY68-18384" fmla="*/ 3785830 h 6858000"/>
              <a:gd name="connsiteX69-18385" fmla="*/ 5724816 w 6128435"/>
              <a:gd name="connsiteY69-18386" fmla="*/ 3798949 h 6858000"/>
              <a:gd name="connsiteX70-18387" fmla="*/ 5733539 w 6128435"/>
              <a:gd name="connsiteY70-18388" fmla="*/ 3818457 h 6858000"/>
              <a:gd name="connsiteX71-18389" fmla="*/ 5768491 w 6128435"/>
              <a:gd name="connsiteY71-18390" fmla="*/ 3914399 h 6858000"/>
              <a:gd name="connsiteX72-18391" fmla="*/ 5793123 w 6128435"/>
              <a:gd name="connsiteY72-18392" fmla="*/ 3969952 h 6858000"/>
              <a:gd name="connsiteX73-18393" fmla="*/ 5808321 w 6128435"/>
              <a:gd name="connsiteY73-18394" fmla="*/ 3988153 h 6858000"/>
              <a:gd name="connsiteX74-18395" fmla="*/ 5825621 w 6128435"/>
              <a:gd name="connsiteY74-18396" fmla="*/ 4015525 h 6858000"/>
              <a:gd name="connsiteX75-18397" fmla="*/ 5860672 w 6128435"/>
              <a:gd name="connsiteY75-18398" fmla="*/ 4061579 h 6858000"/>
              <a:gd name="connsiteX76-18399" fmla="*/ 5872173 w 6128435"/>
              <a:gd name="connsiteY76-18400" fmla="*/ 4088497 h 6858000"/>
              <a:gd name="connsiteX77-18401" fmla="*/ 5883705 w 6128435"/>
              <a:gd name="connsiteY77-18402" fmla="*/ 4101899 h 6858000"/>
              <a:gd name="connsiteX78-18403" fmla="*/ 5885314 w 6128435"/>
              <a:gd name="connsiteY78-18404" fmla="*/ 4108387 h 6858000"/>
              <a:gd name="connsiteX79-18405" fmla="*/ 5894095 w 6128435"/>
              <a:gd name="connsiteY79-18406" fmla="*/ 4128857 h 6858000"/>
              <a:gd name="connsiteX80-18407" fmla="*/ 5898339 w 6128435"/>
              <a:gd name="connsiteY80-18408" fmla="*/ 4140800 h 6858000"/>
              <a:gd name="connsiteX81-18409" fmla="*/ 5899734 w 6128435"/>
              <a:gd name="connsiteY81-18410" fmla="*/ 4145632 h 6858000"/>
              <a:gd name="connsiteX82-18411" fmla="*/ 5903513 w 6128435"/>
              <a:gd name="connsiteY82-18412" fmla="*/ 4187661 h 6858000"/>
              <a:gd name="connsiteX83-18413" fmla="*/ 5917114 w 6128435"/>
              <a:gd name="connsiteY83-18414" fmla="*/ 4213096 h 6858000"/>
              <a:gd name="connsiteX84-18415" fmla="*/ 5921153 w 6128435"/>
              <a:gd name="connsiteY84-18416" fmla="*/ 4236222 h 6858000"/>
              <a:gd name="connsiteX85-18417" fmla="*/ 5924233 w 6128435"/>
              <a:gd name="connsiteY85-18418" fmla="*/ 4242060 h 6858000"/>
              <a:gd name="connsiteX86-18419" fmla="*/ 5928910 w 6128435"/>
              <a:gd name="connsiteY86-18420" fmla="*/ 4300973 h 6858000"/>
              <a:gd name="connsiteX87-18421" fmla="*/ 5939320 w 6128435"/>
              <a:gd name="connsiteY87-18422" fmla="*/ 4340435 h 6858000"/>
              <a:gd name="connsiteX88-18423" fmla="*/ 5946705 w 6128435"/>
              <a:gd name="connsiteY88-18424" fmla="*/ 4428051 h 6858000"/>
              <a:gd name="connsiteX89-18425" fmla="*/ 5949261 w 6128435"/>
              <a:gd name="connsiteY89-18426" fmla="*/ 4449185 h 6858000"/>
              <a:gd name="connsiteX90-18427" fmla="*/ 5957504 w 6128435"/>
              <a:gd name="connsiteY90-18428" fmla="*/ 4465911 h 6858000"/>
              <a:gd name="connsiteX91-18429" fmla="*/ 5964689 w 6128435"/>
              <a:gd name="connsiteY91-18430" fmla="*/ 4468532 h 6858000"/>
              <a:gd name="connsiteX92-18431" fmla="*/ 5967062 w 6128435"/>
              <a:gd name="connsiteY92-18432" fmla="*/ 4479923 h 6858000"/>
              <a:gd name="connsiteX93-18433" fmla="*/ 5968960 w 6128435"/>
              <a:gd name="connsiteY93-18434" fmla="*/ 4482655 h 6858000"/>
              <a:gd name="connsiteX94-18435" fmla="*/ 5978567 w 6128435"/>
              <a:gd name="connsiteY94-18436" fmla="*/ 4498605 h 6858000"/>
              <a:gd name="connsiteX95-18437" fmla="*/ 5980106 w 6128435"/>
              <a:gd name="connsiteY95-18438" fmla="*/ 4585087 h 6858000"/>
              <a:gd name="connsiteX96-18439" fmla="*/ 5998138 w 6128435"/>
              <a:gd name="connsiteY96-18440" fmla="*/ 4697518 h 6858000"/>
              <a:gd name="connsiteX97-18441" fmla="*/ 6013516 w 6128435"/>
              <a:gd name="connsiteY97-18442" fmla="*/ 4786619 h 6858000"/>
              <a:gd name="connsiteX98-18443" fmla="*/ 6025404 w 6128435"/>
              <a:gd name="connsiteY98-18444" fmla="*/ 4858148 h 6858000"/>
              <a:gd name="connsiteX99-18445" fmla="*/ 6007749 w 6128435"/>
              <a:gd name="connsiteY99-18446" fmla="*/ 4964715 h 6858000"/>
              <a:gd name="connsiteX100-18447" fmla="*/ 6005269 w 6128435"/>
              <a:gd name="connsiteY100-18448" fmla="*/ 5150567 h 6858000"/>
              <a:gd name="connsiteX101-18449" fmla="*/ 6001127 w 6128435"/>
              <a:gd name="connsiteY101-18450" fmla="*/ 5164609 h 6858000"/>
              <a:gd name="connsiteX102-18451" fmla="*/ 5996647 w 6128435"/>
              <a:gd name="connsiteY102-18452" fmla="*/ 5185640 h 6858000"/>
              <a:gd name="connsiteX103-18453" fmla="*/ 5998514 w 6128435"/>
              <a:gd name="connsiteY103-18454" fmla="*/ 5189673 h 6858000"/>
              <a:gd name="connsiteX104-18455" fmla="*/ 5995970 w 6128435"/>
              <a:gd name="connsiteY104-18456" fmla="*/ 5221547 h 6858000"/>
              <a:gd name="connsiteX105-18457" fmla="*/ 5997218 w 6128435"/>
              <a:gd name="connsiteY105-18458" fmla="*/ 5222031 h 6858000"/>
              <a:gd name="connsiteX106-18459" fmla="*/ 6002116 w 6128435"/>
              <a:gd name="connsiteY106-18460" fmla="*/ 5231223 h 6858000"/>
              <a:gd name="connsiteX107-18461" fmla="*/ 6008541 w 6128435"/>
              <a:gd name="connsiteY107-18462" fmla="*/ 5248680 h 6858000"/>
              <a:gd name="connsiteX108-18463" fmla="*/ 6039260 w 6128435"/>
              <a:gd name="connsiteY108-18464" fmla="*/ 5289518 h 6858000"/>
              <a:gd name="connsiteX109-18465" fmla="*/ 6036748 w 6128435"/>
              <a:gd name="connsiteY109-18466" fmla="*/ 5322752 h 6858000"/>
              <a:gd name="connsiteX110-18467" fmla="*/ 6036943 w 6128435"/>
              <a:gd name="connsiteY110-18468" fmla="*/ 5329480 h 6858000"/>
              <a:gd name="connsiteX111-18469" fmla="*/ 6037236 w 6128435"/>
              <a:gd name="connsiteY111-18470" fmla="*/ 5329634 h 6858000"/>
              <a:gd name="connsiteX112-18471" fmla="*/ 6038019 w 6128435"/>
              <a:gd name="connsiteY112-18472" fmla="*/ 5336764 h 6858000"/>
              <a:gd name="connsiteX113-18473" fmla="*/ 6037298 w 6128435"/>
              <a:gd name="connsiteY113-18474" fmla="*/ 5341753 h 6858000"/>
              <a:gd name="connsiteX114-18475" fmla="*/ 6037677 w 6128435"/>
              <a:gd name="connsiteY114-18476" fmla="*/ 5354807 h 6858000"/>
              <a:gd name="connsiteX115-18477" fmla="*/ 6039728 w 6128435"/>
              <a:gd name="connsiteY115-18478" fmla="*/ 5359416 h 6858000"/>
              <a:gd name="connsiteX116-18479" fmla="*/ 6043311 w 6128435"/>
              <a:gd name="connsiteY116-18480" fmla="*/ 5361407 h 6858000"/>
              <a:gd name="connsiteX117-18481" fmla="*/ 6042954 w 6128435"/>
              <a:gd name="connsiteY117-18482" fmla="*/ 5362576 h 6858000"/>
              <a:gd name="connsiteX118-18483" fmla="*/ 6053435 w 6128435"/>
              <a:gd name="connsiteY118-18484" fmla="*/ 5387547 h 6858000"/>
              <a:gd name="connsiteX119-18485" fmla="*/ 6065933 w 6128435"/>
              <a:gd name="connsiteY119-18486" fmla="*/ 5443002 h 6858000"/>
              <a:gd name="connsiteX120-18487" fmla="*/ 6068640 w 6128435"/>
              <a:gd name="connsiteY120-18488" fmla="*/ 5474503 h 6858000"/>
              <a:gd name="connsiteX121-18489" fmla="*/ 6080922 w 6128435"/>
              <a:gd name="connsiteY121-18490" fmla="*/ 5561070 h 6858000"/>
              <a:gd name="connsiteX122-18491" fmla="*/ 6096949 w 6128435"/>
              <a:gd name="connsiteY122-18492" fmla="*/ 5648179 h 6858000"/>
              <a:gd name="connsiteX123-18493" fmla="*/ 6125703 w 6128435"/>
              <a:gd name="connsiteY123-18494" fmla="*/ 5692894 h 6858000"/>
              <a:gd name="connsiteX124-18495" fmla="*/ 6126670 w 6128435"/>
              <a:gd name="connsiteY124-18496" fmla="*/ 5697882 h 6858000"/>
              <a:gd name="connsiteX125-18497" fmla="*/ 6124061 w 6128435"/>
              <a:gd name="connsiteY125-18498" fmla="*/ 5710294 h 6858000"/>
              <a:gd name="connsiteX126-18499" fmla="*/ 6122213 w 6128435"/>
              <a:gd name="connsiteY126-18500" fmla="*/ 5714762 h 6858000"/>
              <a:gd name="connsiteX127-18501" fmla="*/ 6121353 w 6128435"/>
              <a:gd name="connsiteY127-18502" fmla="*/ 5721725 h 6858000"/>
              <a:gd name="connsiteX128-18503" fmla="*/ 6121607 w 6128435"/>
              <a:gd name="connsiteY128-18504" fmla="*/ 5721959 h 6858000"/>
              <a:gd name="connsiteX129-18505" fmla="*/ 6120262 w 6128435"/>
              <a:gd name="connsiteY129-18506" fmla="*/ 5728358 h 6858000"/>
              <a:gd name="connsiteX130-18507" fmla="*/ 6110194 w 6128435"/>
              <a:gd name="connsiteY130-18508" fmla="*/ 5758853 h 6858000"/>
              <a:gd name="connsiteX131-18509" fmla="*/ 6127519 w 6128435"/>
              <a:gd name="connsiteY131-18510" fmla="*/ 5865775 h 6858000"/>
              <a:gd name="connsiteX132-18511" fmla="*/ 6128435 w 6128435"/>
              <a:gd name="connsiteY132-18512" fmla="*/ 5870164 h 6858000"/>
              <a:gd name="connsiteX133-18513" fmla="*/ 6119217 w 6128435"/>
              <a:gd name="connsiteY133-18514" fmla="*/ 5888542 h 6858000"/>
              <a:gd name="connsiteX134-18515" fmla="*/ 6115966 w 6128435"/>
              <a:gd name="connsiteY134-18516" fmla="*/ 5898387 h 6858000"/>
              <a:gd name="connsiteX135-18517" fmla="*/ 6111924 w 6128435"/>
              <a:gd name="connsiteY135-18518" fmla="*/ 5900444 h 6858000"/>
              <a:gd name="connsiteX136-18519" fmla="*/ 6108716 w 6128435"/>
              <a:gd name="connsiteY136-18520" fmla="*/ 5915345 h 6858000"/>
              <a:gd name="connsiteX137-18521" fmla="*/ 6109524 w 6128435"/>
              <a:gd name="connsiteY137-18522" fmla="*/ 5917328 h 6858000"/>
              <a:gd name="connsiteX138-18523" fmla="*/ 6102493 w 6128435"/>
              <a:gd name="connsiteY138-18524" fmla="*/ 5928602 h 6858000"/>
              <a:gd name="connsiteX139-18525" fmla="*/ 6056863 w 6128435"/>
              <a:gd name="connsiteY139-18526" fmla="*/ 6000643 h 6858000"/>
              <a:gd name="connsiteX140-18527" fmla="*/ 6045436 w 6128435"/>
              <a:gd name="connsiteY140-18528" fmla="*/ 6124480 h 6858000"/>
              <a:gd name="connsiteX141-18529" fmla="*/ 6030489 w 6128435"/>
              <a:gd name="connsiteY141-18530" fmla="*/ 6317666 h 6858000"/>
              <a:gd name="connsiteX142-18531" fmla="*/ 6007492 w 6128435"/>
              <a:gd name="connsiteY142-18532" fmla="*/ 6440818 h 6858000"/>
              <a:gd name="connsiteX143-18533" fmla="*/ 6009467 w 6128435"/>
              <a:gd name="connsiteY143-18534" fmla="*/ 6487076 h 6858000"/>
              <a:gd name="connsiteX144-18535" fmla="*/ 5995064 w 6128435"/>
              <a:gd name="connsiteY144-18536" fmla="*/ 6540791 h 6858000"/>
              <a:gd name="connsiteX145-18537" fmla="*/ 5996309 w 6128435"/>
              <a:gd name="connsiteY145-18538" fmla="*/ 6543961 h 6858000"/>
              <a:gd name="connsiteX146-18539" fmla="*/ 5996048 w 6128435"/>
              <a:gd name="connsiteY146-18540" fmla="*/ 6555444 h 6858000"/>
              <a:gd name="connsiteX147-18541" fmla="*/ 6002524 w 6128435"/>
              <a:gd name="connsiteY147-18542" fmla="*/ 6560188 h 6858000"/>
              <a:gd name="connsiteX148-18543" fmla="*/ 6006823 w 6128435"/>
              <a:gd name="connsiteY148-18544" fmla="*/ 6578546 h 6858000"/>
              <a:gd name="connsiteX149-18545" fmla="*/ 6004510 w 6128435"/>
              <a:gd name="connsiteY149-18546" fmla="*/ 6599256 h 6858000"/>
              <a:gd name="connsiteX150-18547" fmla="*/ 5986207 w 6128435"/>
              <a:gd name="connsiteY150-18548" fmla="*/ 6695855 h 6858000"/>
              <a:gd name="connsiteX151-18549" fmla="*/ 5979428 w 6128435"/>
              <a:gd name="connsiteY151-18550" fmla="*/ 6754678 h 6858000"/>
              <a:gd name="connsiteX152-18551" fmla="*/ 5983398 w 6128435"/>
              <a:gd name="connsiteY152-18552" fmla="*/ 6778641 h 6858000"/>
              <a:gd name="connsiteX153-18553" fmla="*/ 5984543 w 6128435"/>
              <a:gd name="connsiteY153-18554" fmla="*/ 6811016 h 6858000"/>
              <a:gd name="connsiteX154-18555" fmla="*/ 5981802 w 6128435"/>
              <a:gd name="connsiteY154-18556" fmla="*/ 6838578 h 6858000"/>
              <a:gd name="connsiteX155-18557" fmla="*/ 5979671 w 6128435"/>
              <a:gd name="connsiteY155-18558" fmla="*/ 6858000 h 6858000"/>
              <a:gd name="connsiteX156-18559" fmla="*/ 0 w 6128435"/>
              <a:gd name="connsiteY156-18560" fmla="*/ 6858000 h 6858000"/>
              <a:gd name="connsiteX157-18561" fmla="*/ 0 w 6128435"/>
              <a:gd name="connsiteY157-18562" fmla="*/ 0 h 6858000"/>
              <a:gd name="connsiteX0-18563" fmla="*/ 0 w 6128435"/>
              <a:gd name="connsiteY0-18564" fmla="*/ 0 h 6858000"/>
              <a:gd name="connsiteX1-18565" fmla="*/ 4965888 w 6128435"/>
              <a:gd name="connsiteY1-18566" fmla="*/ 0 h 6858000"/>
              <a:gd name="connsiteX2-18567" fmla="*/ 4967767 w 6128435"/>
              <a:gd name="connsiteY2-18568" fmla="*/ 7930 h 6858000"/>
              <a:gd name="connsiteX3-18569" fmla="*/ 4979444 w 6128435"/>
              <a:gd name="connsiteY3-18570" fmla="*/ 43921 h 6858000"/>
              <a:gd name="connsiteX4-18571" fmla="*/ 5021173 w 6128435"/>
              <a:gd name="connsiteY4-18572" fmla="*/ 123738 h 6858000"/>
              <a:gd name="connsiteX5-18573" fmla="*/ 5075458 w 6128435"/>
              <a:gd name="connsiteY5-18574" fmla="*/ 264355 h 6858000"/>
              <a:gd name="connsiteX6-18575" fmla="*/ 5081175 w 6128435"/>
              <a:gd name="connsiteY6-18576" fmla="*/ 277448 h 6858000"/>
              <a:gd name="connsiteX7-18577" fmla="*/ 5097011 w 6128435"/>
              <a:gd name="connsiteY7-18578" fmla="*/ 355616 h 6858000"/>
              <a:gd name="connsiteX8-18579" fmla="*/ 5130982 w 6128435"/>
              <a:gd name="connsiteY8-18580" fmla="*/ 412030 h 6858000"/>
              <a:gd name="connsiteX9-18581" fmla="*/ 5153000 w 6128435"/>
              <a:gd name="connsiteY9-18582" fmla="*/ 507134 h 6858000"/>
              <a:gd name="connsiteX10-18583" fmla="*/ 5171282 w 6128435"/>
              <a:gd name="connsiteY10-18584" fmla="*/ 602071 h 6858000"/>
              <a:gd name="connsiteX11-18585" fmla="*/ 5176196 w 6128435"/>
              <a:gd name="connsiteY11-18586" fmla="*/ 636822 h 6858000"/>
              <a:gd name="connsiteX12-18587" fmla="*/ 5189051 w 6128435"/>
              <a:gd name="connsiteY12-18588" fmla="*/ 782518 h 6858000"/>
              <a:gd name="connsiteX13-18589" fmla="*/ 5210428 w 6128435"/>
              <a:gd name="connsiteY13-18590" fmla="*/ 815772 h 6858000"/>
              <a:gd name="connsiteX14-18591" fmla="*/ 5221088 w 6128435"/>
              <a:gd name="connsiteY14-18592" fmla="*/ 860193 h 6858000"/>
              <a:gd name="connsiteX15-18593" fmla="*/ 5230806 w 6128435"/>
              <a:gd name="connsiteY15-18594" fmla="*/ 961354 h 6858000"/>
              <a:gd name="connsiteX16-18595" fmla="*/ 5201018 w 6128435"/>
              <a:gd name="connsiteY16-18596" fmla="*/ 1095027 h 6858000"/>
              <a:gd name="connsiteX17-18597" fmla="*/ 5202153 w 6128435"/>
              <a:gd name="connsiteY17-18598" fmla="*/ 1133224 h 6858000"/>
              <a:gd name="connsiteX18-18599" fmla="*/ 5207370 w 6128435"/>
              <a:gd name="connsiteY18-18600" fmla="*/ 1138097 h 6858000"/>
              <a:gd name="connsiteX19-18601" fmla="*/ 5189234 w 6128435"/>
              <a:gd name="connsiteY19-18602" fmla="*/ 1193495 h 6858000"/>
              <a:gd name="connsiteX20-18603" fmla="*/ 5202769 w 6128435"/>
              <a:gd name="connsiteY20-18604" fmla="*/ 1269450 h 6858000"/>
              <a:gd name="connsiteX21-18605" fmla="*/ 5225968 w 6128435"/>
              <a:gd name="connsiteY21-18606" fmla="*/ 1357994 h 6858000"/>
              <a:gd name="connsiteX22-18607" fmla="*/ 5233819 w 6128435"/>
              <a:gd name="connsiteY22-18608" fmla="*/ 1380922 h 6858000"/>
              <a:gd name="connsiteX23-18609" fmla="*/ 5237226 w 6128435"/>
              <a:gd name="connsiteY23-18610" fmla="*/ 1441327 h 6858000"/>
              <a:gd name="connsiteX24-18611" fmla="*/ 5255653 w 6128435"/>
              <a:gd name="connsiteY24-18612" fmla="*/ 1524712 h 6858000"/>
              <a:gd name="connsiteX25-18613" fmla="*/ 5263491 w 6128435"/>
              <a:gd name="connsiteY25-18614" fmla="*/ 1642938 h 6858000"/>
              <a:gd name="connsiteX26-18615" fmla="*/ 5261314 w 6128435"/>
              <a:gd name="connsiteY26-18616" fmla="*/ 1689177 h 6858000"/>
              <a:gd name="connsiteX27-18617" fmla="*/ 5259788 w 6128435"/>
              <a:gd name="connsiteY27-18618" fmla="*/ 1768516 h 6858000"/>
              <a:gd name="connsiteX28-18619" fmla="*/ 5255696 w 6128435"/>
              <a:gd name="connsiteY28-18620" fmla="*/ 1953770 h 6858000"/>
              <a:gd name="connsiteX29-18621" fmla="*/ 5252592 w 6128435"/>
              <a:gd name="connsiteY29-18622" fmla="*/ 2092210 h 6858000"/>
              <a:gd name="connsiteX30-18623" fmla="*/ 5264303 w 6128435"/>
              <a:gd name="connsiteY30-18624" fmla="*/ 2225157 h 6858000"/>
              <a:gd name="connsiteX31-18625" fmla="*/ 5254949 w 6128435"/>
              <a:gd name="connsiteY31-18626" fmla="*/ 2236160 h 6858000"/>
              <a:gd name="connsiteX32-18627" fmla="*/ 5250104 w 6128435"/>
              <a:gd name="connsiteY32-18628" fmla="*/ 2249166 h 6858000"/>
              <a:gd name="connsiteX33-18629" fmla="*/ 5251214 w 6128435"/>
              <a:gd name="connsiteY33-18630" fmla="*/ 2250944 h 6858000"/>
              <a:gd name="connsiteX34-18631" fmla="*/ 5250644 w 6128435"/>
              <a:gd name="connsiteY34-18632" fmla="*/ 2266619 h 6858000"/>
              <a:gd name="connsiteX35-18633" fmla="*/ 5293877 w 6128435"/>
              <a:gd name="connsiteY35-18634" fmla="*/ 2368649 h 6858000"/>
              <a:gd name="connsiteX36-18635" fmla="*/ 5311338 w 6128435"/>
              <a:gd name="connsiteY36-18636" fmla="*/ 2404034 h 6858000"/>
              <a:gd name="connsiteX37-18637" fmla="*/ 5338366 w 6128435"/>
              <a:gd name="connsiteY37-18638" fmla="*/ 2465052 h 6858000"/>
              <a:gd name="connsiteX38-18639" fmla="*/ 5371263 w 6128435"/>
              <a:gd name="connsiteY38-18640" fmla="*/ 2586413 h 6858000"/>
              <a:gd name="connsiteX39-18641" fmla="*/ 5407503 w 6128435"/>
              <a:gd name="connsiteY39-18642" fmla="*/ 2786290 h 6858000"/>
              <a:gd name="connsiteX40-18643" fmla="*/ 5407356 w 6128435"/>
              <a:gd name="connsiteY40-18644" fmla="*/ 2787545 h 6858000"/>
              <a:gd name="connsiteX41-18645" fmla="*/ 5411130 w 6128435"/>
              <a:gd name="connsiteY41-18646" fmla="*/ 2788640 h 6858000"/>
              <a:gd name="connsiteX42-18647" fmla="*/ 5416439 w 6128435"/>
              <a:gd name="connsiteY42-18648" fmla="*/ 2805666 h 6858000"/>
              <a:gd name="connsiteX43-18649" fmla="*/ 5416589 w 6128435"/>
              <a:gd name="connsiteY43-18650" fmla="*/ 2810822 h 6858000"/>
              <a:gd name="connsiteX44-18651" fmla="*/ 5418542 w 6128435"/>
              <a:gd name="connsiteY44-18652" fmla="*/ 2817745 h 6858000"/>
              <a:gd name="connsiteX45-18653" fmla="*/ 5418847 w 6128435"/>
              <a:gd name="connsiteY45-18654" fmla="*/ 2817825 h 6858000"/>
              <a:gd name="connsiteX46-18655" fmla="*/ 5457023 w 6128435"/>
              <a:gd name="connsiteY46-18656" fmla="*/ 2858292 h 6858000"/>
              <a:gd name="connsiteX47-18657" fmla="*/ 5479298 w 6128435"/>
              <a:gd name="connsiteY47-18658" fmla="*/ 2947791 h 6858000"/>
              <a:gd name="connsiteX48-18659" fmla="*/ 5481770 w 6128435"/>
              <a:gd name="connsiteY48-18660" fmla="*/ 2951352 h 6858000"/>
              <a:gd name="connsiteX49-18661" fmla="*/ 5482045 w 6128435"/>
              <a:gd name="connsiteY49-18662" fmla="*/ 2984371 h 6858000"/>
              <a:gd name="connsiteX50-18663" fmla="*/ 5482415 w 6128435"/>
              <a:gd name="connsiteY50-18664" fmla="*/ 3004079 h 6858000"/>
              <a:gd name="connsiteX51-18665" fmla="*/ 5481505 w 6128435"/>
              <a:gd name="connsiteY51-18666" fmla="*/ 3095286 h 6858000"/>
              <a:gd name="connsiteX52-18667" fmla="*/ 5516007 w 6128435"/>
              <a:gd name="connsiteY52-18668" fmla="*/ 3258473 h 6858000"/>
              <a:gd name="connsiteX53-18669" fmla="*/ 5561229 w 6128435"/>
              <a:gd name="connsiteY53-18670" fmla="*/ 3395784 h 6858000"/>
              <a:gd name="connsiteX54-18671" fmla="*/ 5589758 w 6128435"/>
              <a:gd name="connsiteY54-18672" fmla="*/ 3506453 h 6858000"/>
              <a:gd name="connsiteX55-18673" fmla="*/ 5596144 w 6128435"/>
              <a:gd name="connsiteY55-18674" fmla="*/ 3534624 h 6858000"/>
              <a:gd name="connsiteX56-18675" fmla="*/ 5597750 w 6128435"/>
              <a:gd name="connsiteY56-18676" fmla="*/ 3534129 h 6858000"/>
              <a:gd name="connsiteX57-18677" fmla="*/ 5599700 w 6128435"/>
              <a:gd name="connsiteY57-18678" fmla="*/ 3547221 h 6858000"/>
              <a:gd name="connsiteX58-18679" fmla="*/ 5615031 w 6128435"/>
              <a:gd name="connsiteY58-18680" fmla="*/ 3557482 h 6858000"/>
              <a:gd name="connsiteX59-18681" fmla="*/ 5618377 w 6128435"/>
              <a:gd name="connsiteY59-18682" fmla="*/ 3588431 h 6858000"/>
              <a:gd name="connsiteX60-18683" fmla="*/ 5612155 w 6128435"/>
              <a:gd name="connsiteY60-18684" fmla="*/ 3589869 h 6858000"/>
              <a:gd name="connsiteX61-18685" fmla="*/ 5620843 w 6128435"/>
              <a:gd name="connsiteY61-18686" fmla="*/ 3606745 h 6858000"/>
              <a:gd name="connsiteX62-18687" fmla="*/ 5655472 w 6128435"/>
              <a:gd name="connsiteY62-18688" fmla="*/ 3678877 h 6858000"/>
              <a:gd name="connsiteX63-18689" fmla="*/ 5680448 w 6128435"/>
              <a:gd name="connsiteY63-18690" fmla="*/ 3717760 h 6858000"/>
              <a:gd name="connsiteX64-18691" fmla="*/ 5683015 w 6128435"/>
              <a:gd name="connsiteY64-18692" fmla="*/ 3762025 h 6858000"/>
              <a:gd name="connsiteX65-18693" fmla="*/ 5696643 w 6128435"/>
              <a:gd name="connsiteY65-18694" fmla="*/ 3773888 h 6858000"/>
              <a:gd name="connsiteX66-18695" fmla="*/ 5699203 w 6128435"/>
              <a:gd name="connsiteY66-18696" fmla="*/ 3775823 h 6858000"/>
              <a:gd name="connsiteX67-18697" fmla="*/ 5704824 w 6128435"/>
              <a:gd name="connsiteY67-18698" fmla="*/ 3785966 h 6858000"/>
              <a:gd name="connsiteX68-18699" fmla="*/ 5712204 w 6128435"/>
              <a:gd name="connsiteY68-18700" fmla="*/ 3785830 h 6858000"/>
              <a:gd name="connsiteX69-18701" fmla="*/ 5724816 w 6128435"/>
              <a:gd name="connsiteY69-18702" fmla="*/ 3798949 h 6858000"/>
              <a:gd name="connsiteX70-18703" fmla="*/ 5733539 w 6128435"/>
              <a:gd name="connsiteY70-18704" fmla="*/ 3818457 h 6858000"/>
              <a:gd name="connsiteX71-18705" fmla="*/ 5768491 w 6128435"/>
              <a:gd name="connsiteY71-18706" fmla="*/ 3914399 h 6858000"/>
              <a:gd name="connsiteX72-18707" fmla="*/ 5793123 w 6128435"/>
              <a:gd name="connsiteY72-18708" fmla="*/ 3969952 h 6858000"/>
              <a:gd name="connsiteX73-18709" fmla="*/ 5808321 w 6128435"/>
              <a:gd name="connsiteY73-18710" fmla="*/ 3988153 h 6858000"/>
              <a:gd name="connsiteX74-18711" fmla="*/ 5825621 w 6128435"/>
              <a:gd name="connsiteY74-18712" fmla="*/ 4015525 h 6858000"/>
              <a:gd name="connsiteX75-18713" fmla="*/ 5860672 w 6128435"/>
              <a:gd name="connsiteY75-18714" fmla="*/ 4061579 h 6858000"/>
              <a:gd name="connsiteX76-18715" fmla="*/ 5872173 w 6128435"/>
              <a:gd name="connsiteY76-18716" fmla="*/ 4088497 h 6858000"/>
              <a:gd name="connsiteX77-18717" fmla="*/ 5883705 w 6128435"/>
              <a:gd name="connsiteY77-18718" fmla="*/ 4101899 h 6858000"/>
              <a:gd name="connsiteX78-18719" fmla="*/ 5885314 w 6128435"/>
              <a:gd name="connsiteY78-18720" fmla="*/ 4108387 h 6858000"/>
              <a:gd name="connsiteX79-18721" fmla="*/ 5894095 w 6128435"/>
              <a:gd name="connsiteY79-18722" fmla="*/ 4128857 h 6858000"/>
              <a:gd name="connsiteX80-18723" fmla="*/ 5898339 w 6128435"/>
              <a:gd name="connsiteY80-18724" fmla="*/ 4140800 h 6858000"/>
              <a:gd name="connsiteX81-18725" fmla="*/ 5899734 w 6128435"/>
              <a:gd name="connsiteY81-18726" fmla="*/ 4145632 h 6858000"/>
              <a:gd name="connsiteX82-18727" fmla="*/ 5903513 w 6128435"/>
              <a:gd name="connsiteY82-18728" fmla="*/ 4187661 h 6858000"/>
              <a:gd name="connsiteX83-18729" fmla="*/ 5917114 w 6128435"/>
              <a:gd name="connsiteY83-18730" fmla="*/ 4213096 h 6858000"/>
              <a:gd name="connsiteX84-18731" fmla="*/ 5921153 w 6128435"/>
              <a:gd name="connsiteY84-18732" fmla="*/ 4236222 h 6858000"/>
              <a:gd name="connsiteX85-18733" fmla="*/ 5924233 w 6128435"/>
              <a:gd name="connsiteY85-18734" fmla="*/ 4242060 h 6858000"/>
              <a:gd name="connsiteX86-18735" fmla="*/ 5928910 w 6128435"/>
              <a:gd name="connsiteY86-18736" fmla="*/ 4300973 h 6858000"/>
              <a:gd name="connsiteX87-18737" fmla="*/ 5939320 w 6128435"/>
              <a:gd name="connsiteY87-18738" fmla="*/ 4340435 h 6858000"/>
              <a:gd name="connsiteX88-18739" fmla="*/ 5946705 w 6128435"/>
              <a:gd name="connsiteY88-18740" fmla="*/ 4428051 h 6858000"/>
              <a:gd name="connsiteX89-18741" fmla="*/ 5949261 w 6128435"/>
              <a:gd name="connsiteY89-18742" fmla="*/ 4449185 h 6858000"/>
              <a:gd name="connsiteX90-18743" fmla="*/ 5957504 w 6128435"/>
              <a:gd name="connsiteY90-18744" fmla="*/ 4465911 h 6858000"/>
              <a:gd name="connsiteX91-18745" fmla="*/ 5964689 w 6128435"/>
              <a:gd name="connsiteY91-18746" fmla="*/ 4468532 h 6858000"/>
              <a:gd name="connsiteX92-18747" fmla="*/ 5967062 w 6128435"/>
              <a:gd name="connsiteY92-18748" fmla="*/ 4479923 h 6858000"/>
              <a:gd name="connsiteX93-18749" fmla="*/ 5968960 w 6128435"/>
              <a:gd name="connsiteY93-18750" fmla="*/ 4482655 h 6858000"/>
              <a:gd name="connsiteX94-18751" fmla="*/ 5978567 w 6128435"/>
              <a:gd name="connsiteY94-18752" fmla="*/ 4498605 h 6858000"/>
              <a:gd name="connsiteX95-18753" fmla="*/ 5980106 w 6128435"/>
              <a:gd name="connsiteY95-18754" fmla="*/ 4585087 h 6858000"/>
              <a:gd name="connsiteX96-18755" fmla="*/ 5998138 w 6128435"/>
              <a:gd name="connsiteY96-18756" fmla="*/ 4697518 h 6858000"/>
              <a:gd name="connsiteX97-18757" fmla="*/ 6013516 w 6128435"/>
              <a:gd name="connsiteY97-18758" fmla="*/ 4786619 h 6858000"/>
              <a:gd name="connsiteX98-18759" fmla="*/ 6025404 w 6128435"/>
              <a:gd name="connsiteY98-18760" fmla="*/ 4858148 h 6858000"/>
              <a:gd name="connsiteX99-18761" fmla="*/ 6007749 w 6128435"/>
              <a:gd name="connsiteY99-18762" fmla="*/ 4964715 h 6858000"/>
              <a:gd name="connsiteX100-18763" fmla="*/ 6005269 w 6128435"/>
              <a:gd name="connsiteY100-18764" fmla="*/ 5150567 h 6858000"/>
              <a:gd name="connsiteX101-18765" fmla="*/ 6001127 w 6128435"/>
              <a:gd name="connsiteY101-18766" fmla="*/ 5164609 h 6858000"/>
              <a:gd name="connsiteX102-18767" fmla="*/ 5996647 w 6128435"/>
              <a:gd name="connsiteY102-18768" fmla="*/ 5185640 h 6858000"/>
              <a:gd name="connsiteX103-18769" fmla="*/ 5998514 w 6128435"/>
              <a:gd name="connsiteY103-18770" fmla="*/ 5189673 h 6858000"/>
              <a:gd name="connsiteX104-18771" fmla="*/ 5995970 w 6128435"/>
              <a:gd name="connsiteY104-18772" fmla="*/ 5221547 h 6858000"/>
              <a:gd name="connsiteX105-18773" fmla="*/ 5997218 w 6128435"/>
              <a:gd name="connsiteY105-18774" fmla="*/ 5222031 h 6858000"/>
              <a:gd name="connsiteX106-18775" fmla="*/ 6002116 w 6128435"/>
              <a:gd name="connsiteY106-18776" fmla="*/ 5231223 h 6858000"/>
              <a:gd name="connsiteX107-18777" fmla="*/ 6008541 w 6128435"/>
              <a:gd name="connsiteY107-18778" fmla="*/ 5248680 h 6858000"/>
              <a:gd name="connsiteX108-18779" fmla="*/ 6039260 w 6128435"/>
              <a:gd name="connsiteY108-18780" fmla="*/ 5289518 h 6858000"/>
              <a:gd name="connsiteX109-18781" fmla="*/ 6036748 w 6128435"/>
              <a:gd name="connsiteY109-18782" fmla="*/ 5322752 h 6858000"/>
              <a:gd name="connsiteX110-18783" fmla="*/ 6036943 w 6128435"/>
              <a:gd name="connsiteY110-18784" fmla="*/ 5329480 h 6858000"/>
              <a:gd name="connsiteX111-18785" fmla="*/ 6037236 w 6128435"/>
              <a:gd name="connsiteY111-18786" fmla="*/ 5329634 h 6858000"/>
              <a:gd name="connsiteX112-18787" fmla="*/ 6038019 w 6128435"/>
              <a:gd name="connsiteY112-18788" fmla="*/ 5336764 h 6858000"/>
              <a:gd name="connsiteX113-18789" fmla="*/ 6037298 w 6128435"/>
              <a:gd name="connsiteY113-18790" fmla="*/ 5341753 h 6858000"/>
              <a:gd name="connsiteX114-18791" fmla="*/ 6037677 w 6128435"/>
              <a:gd name="connsiteY114-18792" fmla="*/ 5354807 h 6858000"/>
              <a:gd name="connsiteX115-18793" fmla="*/ 6039728 w 6128435"/>
              <a:gd name="connsiteY115-18794" fmla="*/ 5359416 h 6858000"/>
              <a:gd name="connsiteX116-18795" fmla="*/ 6043311 w 6128435"/>
              <a:gd name="connsiteY116-18796" fmla="*/ 5361407 h 6858000"/>
              <a:gd name="connsiteX117-18797" fmla="*/ 6042954 w 6128435"/>
              <a:gd name="connsiteY117-18798" fmla="*/ 5362576 h 6858000"/>
              <a:gd name="connsiteX118-18799" fmla="*/ 6053435 w 6128435"/>
              <a:gd name="connsiteY118-18800" fmla="*/ 5387547 h 6858000"/>
              <a:gd name="connsiteX119-18801" fmla="*/ 6065933 w 6128435"/>
              <a:gd name="connsiteY119-18802" fmla="*/ 5443002 h 6858000"/>
              <a:gd name="connsiteX120-18803" fmla="*/ 6068640 w 6128435"/>
              <a:gd name="connsiteY120-18804" fmla="*/ 5474503 h 6858000"/>
              <a:gd name="connsiteX121-18805" fmla="*/ 6080922 w 6128435"/>
              <a:gd name="connsiteY121-18806" fmla="*/ 5561070 h 6858000"/>
              <a:gd name="connsiteX122-18807" fmla="*/ 6096949 w 6128435"/>
              <a:gd name="connsiteY122-18808" fmla="*/ 5648179 h 6858000"/>
              <a:gd name="connsiteX123-18809" fmla="*/ 6125703 w 6128435"/>
              <a:gd name="connsiteY123-18810" fmla="*/ 5692894 h 6858000"/>
              <a:gd name="connsiteX124-18811" fmla="*/ 6126670 w 6128435"/>
              <a:gd name="connsiteY124-18812" fmla="*/ 5697882 h 6858000"/>
              <a:gd name="connsiteX125-18813" fmla="*/ 6124061 w 6128435"/>
              <a:gd name="connsiteY125-18814" fmla="*/ 5710294 h 6858000"/>
              <a:gd name="connsiteX126-18815" fmla="*/ 6122213 w 6128435"/>
              <a:gd name="connsiteY126-18816" fmla="*/ 5714762 h 6858000"/>
              <a:gd name="connsiteX127-18817" fmla="*/ 6121353 w 6128435"/>
              <a:gd name="connsiteY127-18818" fmla="*/ 5721725 h 6858000"/>
              <a:gd name="connsiteX128-18819" fmla="*/ 6121607 w 6128435"/>
              <a:gd name="connsiteY128-18820" fmla="*/ 5721959 h 6858000"/>
              <a:gd name="connsiteX129-18821" fmla="*/ 6120262 w 6128435"/>
              <a:gd name="connsiteY129-18822" fmla="*/ 5728358 h 6858000"/>
              <a:gd name="connsiteX130-18823" fmla="*/ 6110194 w 6128435"/>
              <a:gd name="connsiteY130-18824" fmla="*/ 5758853 h 6858000"/>
              <a:gd name="connsiteX131-18825" fmla="*/ 6127519 w 6128435"/>
              <a:gd name="connsiteY131-18826" fmla="*/ 5865775 h 6858000"/>
              <a:gd name="connsiteX132-18827" fmla="*/ 6128435 w 6128435"/>
              <a:gd name="connsiteY132-18828" fmla="*/ 5870164 h 6858000"/>
              <a:gd name="connsiteX133-18829" fmla="*/ 6119217 w 6128435"/>
              <a:gd name="connsiteY133-18830" fmla="*/ 5888542 h 6858000"/>
              <a:gd name="connsiteX134-18831" fmla="*/ 6115966 w 6128435"/>
              <a:gd name="connsiteY134-18832" fmla="*/ 5898387 h 6858000"/>
              <a:gd name="connsiteX135-18833" fmla="*/ 6111924 w 6128435"/>
              <a:gd name="connsiteY135-18834" fmla="*/ 5900444 h 6858000"/>
              <a:gd name="connsiteX136-18835" fmla="*/ 6108716 w 6128435"/>
              <a:gd name="connsiteY136-18836" fmla="*/ 5915345 h 6858000"/>
              <a:gd name="connsiteX137-18837" fmla="*/ 6109524 w 6128435"/>
              <a:gd name="connsiteY137-18838" fmla="*/ 5917328 h 6858000"/>
              <a:gd name="connsiteX138-18839" fmla="*/ 6102493 w 6128435"/>
              <a:gd name="connsiteY138-18840" fmla="*/ 5928602 h 6858000"/>
              <a:gd name="connsiteX139-18841" fmla="*/ 6056863 w 6128435"/>
              <a:gd name="connsiteY139-18842" fmla="*/ 6000643 h 6858000"/>
              <a:gd name="connsiteX140-18843" fmla="*/ 6045436 w 6128435"/>
              <a:gd name="connsiteY140-18844" fmla="*/ 6124480 h 6858000"/>
              <a:gd name="connsiteX141-18845" fmla="*/ 6030489 w 6128435"/>
              <a:gd name="connsiteY141-18846" fmla="*/ 6317666 h 6858000"/>
              <a:gd name="connsiteX142-18847" fmla="*/ 6007492 w 6128435"/>
              <a:gd name="connsiteY142-18848" fmla="*/ 6440818 h 6858000"/>
              <a:gd name="connsiteX143-18849" fmla="*/ 6009467 w 6128435"/>
              <a:gd name="connsiteY143-18850" fmla="*/ 6487076 h 6858000"/>
              <a:gd name="connsiteX144-18851" fmla="*/ 5995064 w 6128435"/>
              <a:gd name="connsiteY144-18852" fmla="*/ 6540791 h 6858000"/>
              <a:gd name="connsiteX145-18853" fmla="*/ 5996309 w 6128435"/>
              <a:gd name="connsiteY145-18854" fmla="*/ 6543961 h 6858000"/>
              <a:gd name="connsiteX146-18855" fmla="*/ 5996048 w 6128435"/>
              <a:gd name="connsiteY146-18856" fmla="*/ 6555444 h 6858000"/>
              <a:gd name="connsiteX147-18857" fmla="*/ 6002524 w 6128435"/>
              <a:gd name="connsiteY147-18858" fmla="*/ 6560188 h 6858000"/>
              <a:gd name="connsiteX148-18859" fmla="*/ 6006823 w 6128435"/>
              <a:gd name="connsiteY148-18860" fmla="*/ 6578546 h 6858000"/>
              <a:gd name="connsiteX149-18861" fmla="*/ 6004510 w 6128435"/>
              <a:gd name="connsiteY149-18862" fmla="*/ 6599256 h 6858000"/>
              <a:gd name="connsiteX150-18863" fmla="*/ 5986207 w 6128435"/>
              <a:gd name="connsiteY150-18864" fmla="*/ 6695855 h 6858000"/>
              <a:gd name="connsiteX151-18865" fmla="*/ 5979428 w 6128435"/>
              <a:gd name="connsiteY151-18866" fmla="*/ 6754678 h 6858000"/>
              <a:gd name="connsiteX152-18867" fmla="*/ 5983398 w 6128435"/>
              <a:gd name="connsiteY152-18868" fmla="*/ 6778641 h 6858000"/>
              <a:gd name="connsiteX153-18869" fmla="*/ 5984543 w 6128435"/>
              <a:gd name="connsiteY153-18870" fmla="*/ 6811016 h 6858000"/>
              <a:gd name="connsiteX154-18871" fmla="*/ 5981802 w 6128435"/>
              <a:gd name="connsiteY154-18872" fmla="*/ 6838578 h 6858000"/>
              <a:gd name="connsiteX155-18873" fmla="*/ 5979671 w 6128435"/>
              <a:gd name="connsiteY155-18874" fmla="*/ 6858000 h 6858000"/>
              <a:gd name="connsiteX156-18875" fmla="*/ 0 w 6128435"/>
              <a:gd name="connsiteY156-18876" fmla="*/ 6858000 h 6858000"/>
              <a:gd name="connsiteX157-18877" fmla="*/ 0 w 6128435"/>
              <a:gd name="connsiteY157-18878" fmla="*/ 0 h 6858000"/>
              <a:gd name="connsiteX0-18879" fmla="*/ 0 w 6128435"/>
              <a:gd name="connsiteY0-18880" fmla="*/ 0 h 6858000"/>
              <a:gd name="connsiteX1-18881" fmla="*/ 4965888 w 6128435"/>
              <a:gd name="connsiteY1-18882" fmla="*/ 0 h 6858000"/>
              <a:gd name="connsiteX2-18883" fmla="*/ 4967767 w 6128435"/>
              <a:gd name="connsiteY2-18884" fmla="*/ 7930 h 6858000"/>
              <a:gd name="connsiteX3-18885" fmla="*/ 4979444 w 6128435"/>
              <a:gd name="connsiteY3-18886" fmla="*/ 43921 h 6858000"/>
              <a:gd name="connsiteX4-18887" fmla="*/ 5021173 w 6128435"/>
              <a:gd name="connsiteY4-18888" fmla="*/ 123738 h 6858000"/>
              <a:gd name="connsiteX5-18889" fmla="*/ 5075458 w 6128435"/>
              <a:gd name="connsiteY5-18890" fmla="*/ 264355 h 6858000"/>
              <a:gd name="connsiteX6-18891" fmla="*/ 5081175 w 6128435"/>
              <a:gd name="connsiteY6-18892" fmla="*/ 277448 h 6858000"/>
              <a:gd name="connsiteX7-18893" fmla="*/ 5097011 w 6128435"/>
              <a:gd name="connsiteY7-18894" fmla="*/ 355616 h 6858000"/>
              <a:gd name="connsiteX8-18895" fmla="*/ 5130982 w 6128435"/>
              <a:gd name="connsiteY8-18896" fmla="*/ 412030 h 6858000"/>
              <a:gd name="connsiteX9-18897" fmla="*/ 5153000 w 6128435"/>
              <a:gd name="connsiteY9-18898" fmla="*/ 507134 h 6858000"/>
              <a:gd name="connsiteX10-18899" fmla="*/ 5171282 w 6128435"/>
              <a:gd name="connsiteY10-18900" fmla="*/ 602071 h 6858000"/>
              <a:gd name="connsiteX11-18901" fmla="*/ 5176196 w 6128435"/>
              <a:gd name="connsiteY11-18902" fmla="*/ 636822 h 6858000"/>
              <a:gd name="connsiteX12-18903" fmla="*/ 5189051 w 6128435"/>
              <a:gd name="connsiteY12-18904" fmla="*/ 782518 h 6858000"/>
              <a:gd name="connsiteX13-18905" fmla="*/ 5210428 w 6128435"/>
              <a:gd name="connsiteY13-18906" fmla="*/ 815772 h 6858000"/>
              <a:gd name="connsiteX14-18907" fmla="*/ 5221088 w 6128435"/>
              <a:gd name="connsiteY14-18908" fmla="*/ 860193 h 6858000"/>
              <a:gd name="connsiteX15-18909" fmla="*/ 5230806 w 6128435"/>
              <a:gd name="connsiteY15-18910" fmla="*/ 961354 h 6858000"/>
              <a:gd name="connsiteX16-18911" fmla="*/ 5201018 w 6128435"/>
              <a:gd name="connsiteY16-18912" fmla="*/ 1095027 h 6858000"/>
              <a:gd name="connsiteX17-18913" fmla="*/ 5202153 w 6128435"/>
              <a:gd name="connsiteY17-18914" fmla="*/ 1133224 h 6858000"/>
              <a:gd name="connsiteX18-18915" fmla="*/ 5207370 w 6128435"/>
              <a:gd name="connsiteY18-18916" fmla="*/ 1138097 h 6858000"/>
              <a:gd name="connsiteX19-18917" fmla="*/ 5189234 w 6128435"/>
              <a:gd name="connsiteY19-18918" fmla="*/ 1193495 h 6858000"/>
              <a:gd name="connsiteX20-18919" fmla="*/ 5202769 w 6128435"/>
              <a:gd name="connsiteY20-18920" fmla="*/ 1269450 h 6858000"/>
              <a:gd name="connsiteX21-18921" fmla="*/ 5225968 w 6128435"/>
              <a:gd name="connsiteY21-18922" fmla="*/ 1357994 h 6858000"/>
              <a:gd name="connsiteX22-18923" fmla="*/ 5233819 w 6128435"/>
              <a:gd name="connsiteY22-18924" fmla="*/ 1380922 h 6858000"/>
              <a:gd name="connsiteX23-18925" fmla="*/ 5237226 w 6128435"/>
              <a:gd name="connsiteY23-18926" fmla="*/ 1441327 h 6858000"/>
              <a:gd name="connsiteX24-18927" fmla="*/ 5255653 w 6128435"/>
              <a:gd name="connsiteY24-18928" fmla="*/ 1524712 h 6858000"/>
              <a:gd name="connsiteX25-18929" fmla="*/ 5263491 w 6128435"/>
              <a:gd name="connsiteY25-18930" fmla="*/ 1642938 h 6858000"/>
              <a:gd name="connsiteX26-18931" fmla="*/ 5261314 w 6128435"/>
              <a:gd name="connsiteY26-18932" fmla="*/ 1689177 h 6858000"/>
              <a:gd name="connsiteX27-18933" fmla="*/ 5259788 w 6128435"/>
              <a:gd name="connsiteY27-18934" fmla="*/ 1768516 h 6858000"/>
              <a:gd name="connsiteX28-18935" fmla="*/ 5255696 w 6128435"/>
              <a:gd name="connsiteY28-18936" fmla="*/ 1953770 h 6858000"/>
              <a:gd name="connsiteX29-18937" fmla="*/ 5252592 w 6128435"/>
              <a:gd name="connsiteY29-18938" fmla="*/ 2092210 h 6858000"/>
              <a:gd name="connsiteX30-18939" fmla="*/ 5264303 w 6128435"/>
              <a:gd name="connsiteY30-18940" fmla="*/ 2225157 h 6858000"/>
              <a:gd name="connsiteX31-18941" fmla="*/ 5254949 w 6128435"/>
              <a:gd name="connsiteY31-18942" fmla="*/ 2236160 h 6858000"/>
              <a:gd name="connsiteX32-18943" fmla="*/ 5250104 w 6128435"/>
              <a:gd name="connsiteY32-18944" fmla="*/ 2249166 h 6858000"/>
              <a:gd name="connsiteX33-18945" fmla="*/ 5251214 w 6128435"/>
              <a:gd name="connsiteY33-18946" fmla="*/ 2250944 h 6858000"/>
              <a:gd name="connsiteX34-18947" fmla="*/ 5250644 w 6128435"/>
              <a:gd name="connsiteY34-18948" fmla="*/ 2266619 h 6858000"/>
              <a:gd name="connsiteX35-18949" fmla="*/ 5293877 w 6128435"/>
              <a:gd name="connsiteY35-18950" fmla="*/ 2368649 h 6858000"/>
              <a:gd name="connsiteX36-18951" fmla="*/ 5311338 w 6128435"/>
              <a:gd name="connsiteY36-18952" fmla="*/ 2404034 h 6858000"/>
              <a:gd name="connsiteX37-18953" fmla="*/ 5338366 w 6128435"/>
              <a:gd name="connsiteY37-18954" fmla="*/ 2465052 h 6858000"/>
              <a:gd name="connsiteX38-18955" fmla="*/ 5371263 w 6128435"/>
              <a:gd name="connsiteY38-18956" fmla="*/ 2586413 h 6858000"/>
              <a:gd name="connsiteX39-18957" fmla="*/ 5407503 w 6128435"/>
              <a:gd name="connsiteY39-18958" fmla="*/ 2786290 h 6858000"/>
              <a:gd name="connsiteX40-18959" fmla="*/ 5407356 w 6128435"/>
              <a:gd name="connsiteY40-18960" fmla="*/ 2787545 h 6858000"/>
              <a:gd name="connsiteX41-18961" fmla="*/ 5411130 w 6128435"/>
              <a:gd name="connsiteY41-18962" fmla="*/ 2788640 h 6858000"/>
              <a:gd name="connsiteX42-18963" fmla="*/ 5416439 w 6128435"/>
              <a:gd name="connsiteY42-18964" fmla="*/ 2805666 h 6858000"/>
              <a:gd name="connsiteX43-18965" fmla="*/ 5416589 w 6128435"/>
              <a:gd name="connsiteY43-18966" fmla="*/ 2810822 h 6858000"/>
              <a:gd name="connsiteX44-18967" fmla="*/ 5418542 w 6128435"/>
              <a:gd name="connsiteY44-18968" fmla="*/ 2817745 h 6858000"/>
              <a:gd name="connsiteX45-18969" fmla="*/ 5418847 w 6128435"/>
              <a:gd name="connsiteY45-18970" fmla="*/ 2817825 h 6858000"/>
              <a:gd name="connsiteX46-18971" fmla="*/ 5457023 w 6128435"/>
              <a:gd name="connsiteY46-18972" fmla="*/ 2858292 h 6858000"/>
              <a:gd name="connsiteX47-18973" fmla="*/ 5479298 w 6128435"/>
              <a:gd name="connsiteY47-18974" fmla="*/ 2947791 h 6858000"/>
              <a:gd name="connsiteX48-18975" fmla="*/ 5481770 w 6128435"/>
              <a:gd name="connsiteY48-18976" fmla="*/ 2951352 h 6858000"/>
              <a:gd name="connsiteX49-18977" fmla="*/ 5482045 w 6128435"/>
              <a:gd name="connsiteY49-18978" fmla="*/ 2984371 h 6858000"/>
              <a:gd name="connsiteX50-18979" fmla="*/ 5482415 w 6128435"/>
              <a:gd name="connsiteY50-18980" fmla="*/ 3004079 h 6858000"/>
              <a:gd name="connsiteX51-18981" fmla="*/ 5481505 w 6128435"/>
              <a:gd name="connsiteY51-18982" fmla="*/ 3095286 h 6858000"/>
              <a:gd name="connsiteX52-18983" fmla="*/ 5516007 w 6128435"/>
              <a:gd name="connsiteY52-18984" fmla="*/ 3258473 h 6858000"/>
              <a:gd name="connsiteX53-18985" fmla="*/ 5566839 w 6128435"/>
              <a:gd name="connsiteY53-18986" fmla="*/ 3345295 h 6858000"/>
              <a:gd name="connsiteX54-18987" fmla="*/ 5589758 w 6128435"/>
              <a:gd name="connsiteY54-18988" fmla="*/ 3506453 h 6858000"/>
              <a:gd name="connsiteX55-18989" fmla="*/ 5596144 w 6128435"/>
              <a:gd name="connsiteY55-18990" fmla="*/ 3534624 h 6858000"/>
              <a:gd name="connsiteX56-18991" fmla="*/ 5597750 w 6128435"/>
              <a:gd name="connsiteY56-18992" fmla="*/ 3534129 h 6858000"/>
              <a:gd name="connsiteX57-18993" fmla="*/ 5599700 w 6128435"/>
              <a:gd name="connsiteY57-18994" fmla="*/ 3547221 h 6858000"/>
              <a:gd name="connsiteX58-18995" fmla="*/ 5615031 w 6128435"/>
              <a:gd name="connsiteY58-18996" fmla="*/ 3557482 h 6858000"/>
              <a:gd name="connsiteX59-18997" fmla="*/ 5618377 w 6128435"/>
              <a:gd name="connsiteY59-18998" fmla="*/ 3588431 h 6858000"/>
              <a:gd name="connsiteX60-18999" fmla="*/ 5612155 w 6128435"/>
              <a:gd name="connsiteY60-19000" fmla="*/ 3589869 h 6858000"/>
              <a:gd name="connsiteX61-19001" fmla="*/ 5620843 w 6128435"/>
              <a:gd name="connsiteY61-19002" fmla="*/ 3606745 h 6858000"/>
              <a:gd name="connsiteX62-19003" fmla="*/ 5655472 w 6128435"/>
              <a:gd name="connsiteY62-19004" fmla="*/ 3678877 h 6858000"/>
              <a:gd name="connsiteX63-19005" fmla="*/ 5680448 w 6128435"/>
              <a:gd name="connsiteY63-19006" fmla="*/ 3717760 h 6858000"/>
              <a:gd name="connsiteX64-19007" fmla="*/ 5683015 w 6128435"/>
              <a:gd name="connsiteY64-19008" fmla="*/ 3762025 h 6858000"/>
              <a:gd name="connsiteX65-19009" fmla="*/ 5696643 w 6128435"/>
              <a:gd name="connsiteY65-19010" fmla="*/ 3773888 h 6858000"/>
              <a:gd name="connsiteX66-19011" fmla="*/ 5699203 w 6128435"/>
              <a:gd name="connsiteY66-19012" fmla="*/ 3775823 h 6858000"/>
              <a:gd name="connsiteX67-19013" fmla="*/ 5704824 w 6128435"/>
              <a:gd name="connsiteY67-19014" fmla="*/ 3785966 h 6858000"/>
              <a:gd name="connsiteX68-19015" fmla="*/ 5712204 w 6128435"/>
              <a:gd name="connsiteY68-19016" fmla="*/ 3785830 h 6858000"/>
              <a:gd name="connsiteX69-19017" fmla="*/ 5724816 w 6128435"/>
              <a:gd name="connsiteY69-19018" fmla="*/ 3798949 h 6858000"/>
              <a:gd name="connsiteX70-19019" fmla="*/ 5733539 w 6128435"/>
              <a:gd name="connsiteY70-19020" fmla="*/ 3818457 h 6858000"/>
              <a:gd name="connsiteX71-19021" fmla="*/ 5768491 w 6128435"/>
              <a:gd name="connsiteY71-19022" fmla="*/ 3914399 h 6858000"/>
              <a:gd name="connsiteX72-19023" fmla="*/ 5793123 w 6128435"/>
              <a:gd name="connsiteY72-19024" fmla="*/ 3969952 h 6858000"/>
              <a:gd name="connsiteX73-19025" fmla="*/ 5808321 w 6128435"/>
              <a:gd name="connsiteY73-19026" fmla="*/ 3988153 h 6858000"/>
              <a:gd name="connsiteX74-19027" fmla="*/ 5825621 w 6128435"/>
              <a:gd name="connsiteY74-19028" fmla="*/ 4015525 h 6858000"/>
              <a:gd name="connsiteX75-19029" fmla="*/ 5860672 w 6128435"/>
              <a:gd name="connsiteY75-19030" fmla="*/ 4061579 h 6858000"/>
              <a:gd name="connsiteX76-19031" fmla="*/ 5872173 w 6128435"/>
              <a:gd name="connsiteY76-19032" fmla="*/ 4088497 h 6858000"/>
              <a:gd name="connsiteX77-19033" fmla="*/ 5883705 w 6128435"/>
              <a:gd name="connsiteY77-19034" fmla="*/ 4101899 h 6858000"/>
              <a:gd name="connsiteX78-19035" fmla="*/ 5885314 w 6128435"/>
              <a:gd name="connsiteY78-19036" fmla="*/ 4108387 h 6858000"/>
              <a:gd name="connsiteX79-19037" fmla="*/ 5894095 w 6128435"/>
              <a:gd name="connsiteY79-19038" fmla="*/ 4128857 h 6858000"/>
              <a:gd name="connsiteX80-19039" fmla="*/ 5898339 w 6128435"/>
              <a:gd name="connsiteY80-19040" fmla="*/ 4140800 h 6858000"/>
              <a:gd name="connsiteX81-19041" fmla="*/ 5899734 w 6128435"/>
              <a:gd name="connsiteY81-19042" fmla="*/ 4145632 h 6858000"/>
              <a:gd name="connsiteX82-19043" fmla="*/ 5903513 w 6128435"/>
              <a:gd name="connsiteY82-19044" fmla="*/ 4187661 h 6858000"/>
              <a:gd name="connsiteX83-19045" fmla="*/ 5917114 w 6128435"/>
              <a:gd name="connsiteY83-19046" fmla="*/ 4213096 h 6858000"/>
              <a:gd name="connsiteX84-19047" fmla="*/ 5921153 w 6128435"/>
              <a:gd name="connsiteY84-19048" fmla="*/ 4236222 h 6858000"/>
              <a:gd name="connsiteX85-19049" fmla="*/ 5924233 w 6128435"/>
              <a:gd name="connsiteY85-19050" fmla="*/ 4242060 h 6858000"/>
              <a:gd name="connsiteX86-19051" fmla="*/ 5928910 w 6128435"/>
              <a:gd name="connsiteY86-19052" fmla="*/ 4300973 h 6858000"/>
              <a:gd name="connsiteX87-19053" fmla="*/ 5939320 w 6128435"/>
              <a:gd name="connsiteY87-19054" fmla="*/ 4340435 h 6858000"/>
              <a:gd name="connsiteX88-19055" fmla="*/ 5946705 w 6128435"/>
              <a:gd name="connsiteY88-19056" fmla="*/ 4428051 h 6858000"/>
              <a:gd name="connsiteX89-19057" fmla="*/ 5949261 w 6128435"/>
              <a:gd name="connsiteY89-19058" fmla="*/ 4449185 h 6858000"/>
              <a:gd name="connsiteX90-19059" fmla="*/ 5957504 w 6128435"/>
              <a:gd name="connsiteY90-19060" fmla="*/ 4465911 h 6858000"/>
              <a:gd name="connsiteX91-19061" fmla="*/ 5964689 w 6128435"/>
              <a:gd name="connsiteY91-19062" fmla="*/ 4468532 h 6858000"/>
              <a:gd name="connsiteX92-19063" fmla="*/ 5967062 w 6128435"/>
              <a:gd name="connsiteY92-19064" fmla="*/ 4479923 h 6858000"/>
              <a:gd name="connsiteX93-19065" fmla="*/ 5968960 w 6128435"/>
              <a:gd name="connsiteY93-19066" fmla="*/ 4482655 h 6858000"/>
              <a:gd name="connsiteX94-19067" fmla="*/ 5978567 w 6128435"/>
              <a:gd name="connsiteY94-19068" fmla="*/ 4498605 h 6858000"/>
              <a:gd name="connsiteX95-19069" fmla="*/ 5980106 w 6128435"/>
              <a:gd name="connsiteY95-19070" fmla="*/ 4585087 h 6858000"/>
              <a:gd name="connsiteX96-19071" fmla="*/ 5998138 w 6128435"/>
              <a:gd name="connsiteY96-19072" fmla="*/ 4697518 h 6858000"/>
              <a:gd name="connsiteX97-19073" fmla="*/ 6013516 w 6128435"/>
              <a:gd name="connsiteY97-19074" fmla="*/ 4786619 h 6858000"/>
              <a:gd name="connsiteX98-19075" fmla="*/ 6025404 w 6128435"/>
              <a:gd name="connsiteY98-19076" fmla="*/ 4858148 h 6858000"/>
              <a:gd name="connsiteX99-19077" fmla="*/ 6007749 w 6128435"/>
              <a:gd name="connsiteY99-19078" fmla="*/ 4964715 h 6858000"/>
              <a:gd name="connsiteX100-19079" fmla="*/ 6005269 w 6128435"/>
              <a:gd name="connsiteY100-19080" fmla="*/ 5150567 h 6858000"/>
              <a:gd name="connsiteX101-19081" fmla="*/ 6001127 w 6128435"/>
              <a:gd name="connsiteY101-19082" fmla="*/ 5164609 h 6858000"/>
              <a:gd name="connsiteX102-19083" fmla="*/ 5996647 w 6128435"/>
              <a:gd name="connsiteY102-19084" fmla="*/ 5185640 h 6858000"/>
              <a:gd name="connsiteX103-19085" fmla="*/ 5998514 w 6128435"/>
              <a:gd name="connsiteY103-19086" fmla="*/ 5189673 h 6858000"/>
              <a:gd name="connsiteX104-19087" fmla="*/ 5995970 w 6128435"/>
              <a:gd name="connsiteY104-19088" fmla="*/ 5221547 h 6858000"/>
              <a:gd name="connsiteX105-19089" fmla="*/ 5997218 w 6128435"/>
              <a:gd name="connsiteY105-19090" fmla="*/ 5222031 h 6858000"/>
              <a:gd name="connsiteX106-19091" fmla="*/ 6002116 w 6128435"/>
              <a:gd name="connsiteY106-19092" fmla="*/ 5231223 h 6858000"/>
              <a:gd name="connsiteX107-19093" fmla="*/ 6008541 w 6128435"/>
              <a:gd name="connsiteY107-19094" fmla="*/ 5248680 h 6858000"/>
              <a:gd name="connsiteX108-19095" fmla="*/ 6039260 w 6128435"/>
              <a:gd name="connsiteY108-19096" fmla="*/ 5289518 h 6858000"/>
              <a:gd name="connsiteX109-19097" fmla="*/ 6036748 w 6128435"/>
              <a:gd name="connsiteY109-19098" fmla="*/ 5322752 h 6858000"/>
              <a:gd name="connsiteX110-19099" fmla="*/ 6036943 w 6128435"/>
              <a:gd name="connsiteY110-19100" fmla="*/ 5329480 h 6858000"/>
              <a:gd name="connsiteX111-19101" fmla="*/ 6037236 w 6128435"/>
              <a:gd name="connsiteY111-19102" fmla="*/ 5329634 h 6858000"/>
              <a:gd name="connsiteX112-19103" fmla="*/ 6038019 w 6128435"/>
              <a:gd name="connsiteY112-19104" fmla="*/ 5336764 h 6858000"/>
              <a:gd name="connsiteX113-19105" fmla="*/ 6037298 w 6128435"/>
              <a:gd name="connsiteY113-19106" fmla="*/ 5341753 h 6858000"/>
              <a:gd name="connsiteX114-19107" fmla="*/ 6037677 w 6128435"/>
              <a:gd name="connsiteY114-19108" fmla="*/ 5354807 h 6858000"/>
              <a:gd name="connsiteX115-19109" fmla="*/ 6039728 w 6128435"/>
              <a:gd name="connsiteY115-19110" fmla="*/ 5359416 h 6858000"/>
              <a:gd name="connsiteX116-19111" fmla="*/ 6043311 w 6128435"/>
              <a:gd name="connsiteY116-19112" fmla="*/ 5361407 h 6858000"/>
              <a:gd name="connsiteX117-19113" fmla="*/ 6042954 w 6128435"/>
              <a:gd name="connsiteY117-19114" fmla="*/ 5362576 h 6858000"/>
              <a:gd name="connsiteX118-19115" fmla="*/ 6053435 w 6128435"/>
              <a:gd name="connsiteY118-19116" fmla="*/ 5387547 h 6858000"/>
              <a:gd name="connsiteX119-19117" fmla="*/ 6065933 w 6128435"/>
              <a:gd name="connsiteY119-19118" fmla="*/ 5443002 h 6858000"/>
              <a:gd name="connsiteX120-19119" fmla="*/ 6068640 w 6128435"/>
              <a:gd name="connsiteY120-19120" fmla="*/ 5474503 h 6858000"/>
              <a:gd name="connsiteX121-19121" fmla="*/ 6080922 w 6128435"/>
              <a:gd name="connsiteY121-19122" fmla="*/ 5561070 h 6858000"/>
              <a:gd name="connsiteX122-19123" fmla="*/ 6096949 w 6128435"/>
              <a:gd name="connsiteY122-19124" fmla="*/ 5648179 h 6858000"/>
              <a:gd name="connsiteX123-19125" fmla="*/ 6125703 w 6128435"/>
              <a:gd name="connsiteY123-19126" fmla="*/ 5692894 h 6858000"/>
              <a:gd name="connsiteX124-19127" fmla="*/ 6126670 w 6128435"/>
              <a:gd name="connsiteY124-19128" fmla="*/ 5697882 h 6858000"/>
              <a:gd name="connsiteX125-19129" fmla="*/ 6124061 w 6128435"/>
              <a:gd name="connsiteY125-19130" fmla="*/ 5710294 h 6858000"/>
              <a:gd name="connsiteX126-19131" fmla="*/ 6122213 w 6128435"/>
              <a:gd name="connsiteY126-19132" fmla="*/ 5714762 h 6858000"/>
              <a:gd name="connsiteX127-19133" fmla="*/ 6121353 w 6128435"/>
              <a:gd name="connsiteY127-19134" fmla="*/ 5721725 h 6858000"/>
              <a:gd name="connsiteX128-19135" fmla="*/ 6121607 w 6128435"/>
              <a:gd name="connsiteY128-19136" fmla="*/ 5721959 h 6858000"/>
              <a:gd name="connsiteX129-19137" fmla="*/ 6120262 w 6128435"/>
              <a:gd name="connsiteY129-19138" fmla="*/ 5728358 h 6858000"/>
              <a:gd name="connsiteX130-19139" fmla="*/ 6110194 w 6128435"/>
              <a:gd name="connsiteY130-19140" fmla="*/ 5758853 h 6858000"/>
              <a:gd name="connsiteX131-19141" fmla="*/ 6127519 w 6128435"/>
              <a:gd name="connsiteY131-19142" fmla="*/ 5865775 h 6858000"/>
              <a:gd name="connsiteX132-19143" fmla="*/ 6128435 w 6128435"/>
              <a:gd name="connsiteY132-19144" fmla="*/ 5870164 h 6858000"/>
              <a:gd name="connsiteX133-19145" fmla="*/ 6119217 w 6128435"/>
              <a:gd name="connsiteY133-19146" fmla="*/ 5888542 h 6858000"/>
              <a:gd name="connsiteX134-19147" fmla="*/ 6115966 w 6128435"/>
              <a:gd name="connsiteY134-19148" fmla="*/ 5898387 h 6858000"/>
              <a:gd name="connsiteX135-19149" fmla="*/ 6111924 w 6128435"/>
              <a:gd name="connsiteY135-19150" fmla="*/ 5900444 h 6858000"/>
              <a:gd name="connsiteX136-19151" fmla="*/ 6108716 w 6128435"/>
              <a:gd name="connsiteY136-19152" fmla="*/ 5915345 h 6858000"/>
              <a:gd name="connsiteX137-19153" fmla="*/ 6109524 w 6128435"/>
              <a:gd name="connsiteY137-19154" fmla="*/ 5917328 h 6858000"/>
              <a:gd name="connsiteX138-19155" fmla="*/ 6102493 w 6128435"/>
              <a:gd name="connsiteY138-19156" fmla="*/ 5928602 h 6858000"/>
              <a:gd name="connsiteX139-19157" fmla="*/ 6056863 w 6128435"/>
              <a:gd name="connsiteY139-19158" fmla="*/ 6000643 h 6858000"/>
              <a:gd name="connsiteX140-19159" fmla="*/ 6045436 w 6128435"/>
              <a:gd name="connsiteY140-19160" fmla="*/ 6124480 h 6858000"/>
              <a:gd name="connsiteX141-19161" fmla="*/ 6030489 w 6128435"/>
              <a:gd name="connsiteY141-19162" fmla="*/ 6317666 h 6858000"/>
              <a:gd name="connsiteX142-19163" fmla="*/ 6007492 w 6128435"/>
              <a:gd name="connsiteY142-19164" fmla="*/ 6440818 h 6858000"/>
              <a:gd name="connsiteX143-19165" fmla="*/ 6009467 w 6128435"/>
              <a:gd name="connsiteY143-19166" fmla="*/ 6487076 h 6858000"/>
              <a:gd name="connsiteX144-19167" fmla="*/ 5995064 w 6128435"/>
              <a:gd name="connsiteY144-19168" fmla="*/ 6540791 h 6858000"/>
              <a:gd name="connsiteX145-19169" fmla="*/ 5996309 w 6128435"/>
              <a:gd name="connsiteY145-19170" fmla="*/ 6543961 h 6858000"/>
              <a:gd name="connsiteX146-19171" fmla="*/ 5996048 w 6128435"/>
              <a:gd name="connsiteY146-19172" fmla="*/ 6555444 h 6858000"/>
              <a:gd name="connsiteX147-19173" fmla="*/ 6002524 w 6128435"/>
              <a:gd name="connsiteY147-19174" fmla="*/ 6560188 h 6858000"/>
              <a:gd name="connsiteX148-19175" fmla="*/ 6006823 w 6128435"/>
              <a:gd name="connsiteY148-19176" fmla="*/ 6578546 h 6858000"/>
              <a:gd name="connsiteX149-19177" fmla="*/ 6004510 w 6128435"/>
              <a:gd name="connsiteY149-19178" fmla="*/ 6599256 h 6858000"/>
              <a:gd name="connsiteX150-19179" fmla="*/ 5986207 w 6128435"/>
              <a:gd name="connsiteY150-19180" fmla="*/ 6695855 h 6858000"/>
              <a:gd name="connsiteX151-19181" fmla="*/ 5979428 w 6128435"/>
              <a:gd name="connsiteY151-19182" fmla="*/ 6754678 h 6858000"/>
              <a:gd name="connsiteX152-19183" fmla="*/ 5983398 w 6128435"/>
              <a:gd name="connsiteY152-19184" fmla="*/ 6778641 h 6858000"/>
              <a:gd name="connsiteX153-19185" fmla="*/ 5984543 w 6128435"/>
              <a:gd name="connsiteY153-19186" fmla="*/ 6811016 h 6858000"/>
              <a:gd name="connsiteX154-19187" fmla="*/ 5981802 w 6128435"/>
              <a:gd name="connsiteY154-19188" fmla="*/ 6838578 h 6858000"/>
              <a:gd name="connsiteX155-19189" fmla="*/ 5979671 w 6128435"/>
              <a:gd name="connsiteY155-19190" fmla="*/ 6858000 h 6858000"/>
              <a:gd name="connsiteX156-19191" fmla="*/ 0 w 6128435"/>
              <a:gd name="connsiteY156-19192" fmla="*/ 6858000 h 6858000"/>
              <a:gd name="connsiteX157-19193" fmla="*/ 0 w 6128435"/>
              <a:gd name="connsiteY157-19194" fmla="*/ 0 h 6858000"/>
              <a:gd name="connsiteX0-19195" fmla="*/ 0 w 6128435"/>
              <a:gd name="connsiteY0-19196" fmla="*/ 0 h 6858000"/>
              <a:gd name="connsiteX1-19197" fmla="*/ 4965888 w 6128435"/>
              <a:gd name="connsiteY1-19198" fmla="*/ 0 h 6858000"/>
              <a:gd name="connsiteX2-19199" fmla="*/ 4967767 w 6128435"/>
              <a:gd name="connsiteY2-19200" fmla="*/ 7930 h 6858000"/>
              <a:gd name="connsiteX3-19201" fmla="*/ 4979444 w 6128435"/>
              <a:gd name="connsiteY3-19202" fmla="*/ 43921 h 6858000"/>
              <a:gd name="connsiteX4-19203" fmla="*/ 5021173 w 6128435"/>
              <a:gd name="connsiteY4-19204" fmla="*/ 123738 h 6858000"/>
              <a:gd name="connsiteX5-19205" fmla="*/ 5075458 w 6128435"/>
              <a:gd name="connsiteY5-19206" fmla="*/ 264355 h 6858000"/>
              <a:gd name="connsiteX6-19207" fmla="*/ 5081175 w 6128435"/>
              <a:gd name="connsiteY6-19208" fmla="*/ 277448 h 6858000"/>
              <a:gd name="connsiteX7-19209" fmla="*/ 5097011 w 6128435"/>
              <a:gd name="connsiteY7-19210" fmla="*/ 355616 h 6858000"/>
              <a:gd name="connsiteX8-19211" fmla="*/ 5130982 w 6128435"/>
              <a:gd name="connsiteY8-19212" fmla="*/ 412030 h 6858000"/>
              <a:gd name="connsiteX9-19213" fmla="*/ 5153000 w 6128435"/>
              <a:gd name="connsiteY9-19214" fmla="*/ 507134 h 6858000"/>
              <a:gd name="connsiteX10-19215" fmla="*/ 5171282 w 6128435"/>
              <a:gd name="connsiteY10-19216" fmla="*/ 602071 h 6858000"/>
              <a:gd name="connsiteX11-19217" fmla="*/ 5176196 w 6128435"/>
              <a:gd name="connsiteY11-19218" fmla="*/ 636822 h 6858000"/>
              <a:gd name="connsiteX12-19219" fmla="*/ 5189051 w 6128435"/>
              <a:gd name="connsiteY12-19220" fmla="*/ 782518 h 6858000"/>
              <a:gd name="connsiteX13-19221" fmla="*/ 5210428 w 6128435"/>
              <a:gd name="connsiteY13-19222" fmla="*/ 815772 h 6858000"/>
              <a:gd name="connsiteX14-19223" fmla="*/ 5221088 w 6128435"/>
              <a:gd name="connsiteY14-19224" fmla="*/ 860193 h 6858000"/>
              <a:gd name="connsiteX15-19225" fmla="*/ 5230806 w 6128435"/>
              <a:gd name="connsiteY15-19226" fmla="*/ 961354 h 6858000"/>
              <a:gd name="connsiteX16-19227" fmla="*/ 5201018 w 6128435"/>
              <a:gd name="connsiteY16-19228" fmla="*/ 1095027 h 6858000"/>
              <a:gd name="connsiteX17-19229" fmla="*/ 5202153 w 6128435"/>
              <a:gd name="connsiteY17-19230" fmla="*/ 1133224 h 6858000"/>
              <a:gd name="connsiteX18-19231" fmla="*/ 5207370 w 6128435"/>
              <a:gd name="connsiteY18-19232" fmla="*/ 1138097 h 6858000"/>
              <a:gd name="connsiteX19-19233" fmla="*/ 5189234 w 6128435"/>
              <a:gd name="connsiteY19-19234" fmla="*/ 1193495 h 6858000"/>
              <a:gd name="connsiteX20-19235" fmla="*/ 5202769 w 6128435"/>
              <a:gd name="connsiteY20-19236" fmla="*/ 1269450 h 6858000"/>
              <a:gd name="connsiteX21-19237" fmla="*/ 5225968 w 6128435"/>
              <a:gd name="connsiteY21-19238" fmla="*/ 1357994 h 6858000"/>
              <a:gd name="connsiteX22-19239" fmla="*/ 5233819 w 6128435"/>
              <a:gd name="connsiteY22-19240" fmla="*/ 1380922 h 6858000"/>
              <a:gd name="connsiteX23-19241" fmla="*/ 5237226 w 6128435"/>
              <a:gd name="connsiteY23-19242" fmla="*/ 1441327 h 6858000"/>
              <a:gd name="connsiteX24-19243" fmla="*/ 5255653 w 6128435"/>
              <a:gd name="connsiteY24-19244" fmla="*/ 1524712 h 6858000"/>
              <a:gd name="connsiteX25-19245" fmla="*/ 5263491 w 6128435"/>
              <a:gd name="connsiteY25-19246" fmla="*/ 1642938 h 6858000"/>
              <a:gd name="connsiteX26-19247" fmla="*/ 5261314 w 6128435"/>
              <a:gd name="connsiteY26-19248" fmla="*/ 1689177 h 6858000"/>
              <a:gd name="connsiteX27-19249" fmla="*/ 5259788 w 6128435"/>
              <a:gd name="connsiteY27-19250" fmla="*/ 1768516 h 6858000"/>
              <a:gd name="connsiteX28-19251" fmla="*/ 5255696 w 6128435"/>
              <a:gd name="connsiteY28-19252" fmla="*/ 1953770 h 6858000"/>
              <a:gd name="connsiteX29-19253" fmla="*/ 5252592 w 6128435"/>
              <a:gd name="connsiteY29-19254" fmla="*/ 2092210 h 6858000"/>
              <a:gd name="connsiteX30-19255" fmla="*/ 5264303 w 6128435"/>
              <a:gd name="connsiteY30-19256" fmla="*/ 2225157 h 6858000"/>
              <a:gd name="connsiteX31-19257" fmla="*/ 5254949 w 6128435"/>
              <a:gd name="connsiteY31-19258" fmla="*/ 2236160 h 6858000"/>
              <a:gd name="connsiteX32-19259" fmla="*/ 5250104 w 6128435"/>
              <a:gd name="connsiteY32-19260" fmla="*/ 2249166 h 6858000"/>
              <a:gd name="connsiteX33-19261" fmla="*/ 5251214 w 6128435"/>
              <a:gd name="connsiteY33-19262" fmla="*/ 2250944 h 6858000"/>
              <a:gd name="connsiteX34-19263" fmla="*/ 5250644 w 6128435"/>
              <a:gd name="connsiteY34-19264" fmla="*/ 2266619 h 6858000"/>
              <a:gd name="connsiteX35-19265" fmla="*/ 5293877 w 6128435"/>
              <a:gd name="connsiteY35-19266" fmla="*/ 2368649 h 6858000"/>
              <a:gd name="connsiteX36-19267" fmla="*/ 5311338 w 6128435"/>
              <a:gd name="connsiteY36-19268" fmla="*/ 2404034 h 6858000"/>
              <a:gd name="connsiteX37-19269" fmla="*/ 5338366 w 6128435"/>
              <a:gd name="connsiteY37-19270" fmla="*/ 2465052 h 6858000"/>
              <a:gd name="connsiteX38-19271" fmla="*/ 5371263 w 6128435"/>
              <a:gd name="connsiteY38-19272" fmla="*/ 2586413 h 6858000"/>
              <a:gd name="connsiteX39-19273" fmla="*/ 5407503 w 6128435"/>
              <a:gd name="connsiteY39-19274" fmla="*/ 2786290 h 6858000"/>
              <a:gd name="connsiteX40-19275" fmla="*/ 5407356 w 6128435"/>
              <a:gd name="connsiteY40-19276" fmla="*/ 2787545 h 6858000"/>
              <a:gd name="connsiteX41-19277" fmla="*/ 5411130 w 6128435"/>
              <a:gd name="connsiteY41-19278" fmla="*/ 2788640 h 6858000"/>
              <a:gd name="connsiteX42-19279" fmla="*/ 5416439 w 6128435"/>
              <a:gd name="connsiteY42-19280" fmla="*/ 2805666 h 6858000"/>
              <a:gd name="connsiteX43-19281" fmla="*/ 5416589 w 6128435"/>
              <a:gd name="connsiteY43-19282" fmla="*/ 2810822 h 6858000"/>
              <a:gd name="connsiteX44-19283" fmla="*/ 5418542 w 6128435"/>
              <a:gd name="connsiteY44-19284" fmla="*/ 2817745 h 6858000"/>
              <a:gd name="connsiteX45-19285" fmla="*/ 5418847 w 6128435"/>
              <a:gd name="connsiteY45-19286" fmla="*/ 2817825 h 6858000"/>
              <a:gd name="connsiteX46-19287" fmla="*/ 5457023 w 6128435"/>
              <a:gd name="connsiteY46-19288" fmla="*/ 2858292 h 6858000"/>
              <a:gd name="connsiteX47-19289" fmla="*/ 5479298 w 6128435"/>
              <a:gd name="connsiteY47-19290" fmla="*/ 2947791 h 6858000"/>
              <a:gd name="connsiteX48-19291" fmla="*/ 5481770 w 6128435"/>
              <a:gd name="connsiteY48-19292" fmla="*/ 2951352 h 6858000"/>
              <a:gd name="connsiteX49-19293" fmla="*/ 5482045 w 6128435"/>
              <a:gd name="connsiteY49-19294" fmla="*/ 2984371 h 6858000"/>
              <a:gd name="connsiteX50-19295" fmla="*/ 5482415 w 6128435"/>
              <a:gd name="connsiteY50-19296" fmla="*/ 3004079 h 6858000"/>
              <a:gd name="connsiteX51-19297" fmla="*/ 5503944 w 6128435"/>
              <a:gd name="connsiteY51-19298" fmla="*/ 3123335 h 6858000"/>
              <a:gd name="connsiteX52-19299" fmla="*/ 5516007 w 6128435"/>
              <a:gd name="connsiteY52-19300" fmla="*/ 3258473 h 6858000"/>
              <a:gd name="connsiteX53-19301" fmla="*/ 5566839 w 6128435"/>
              <a:gd name="connsiteY53-19302" fmla="*/ 3345295 h 6858000"/>
              <a:gd name="connsiteX54-19303" fmla="*/ 5589758 w 6128435"/>
              <a:gd name="connsiteY54-19304" fmla="*/ 3506453 h 6858000"/>
              <a:gd name="connsiteX55-19305" fmla="*/ 5596144 w 6128435"/>
              <a:gd name="connsiteY55-19306" fmla="*/ 3534624 h 6858000"/>
              <a:gd name="connsiteX56-19307" fmla="*/ 5597750 w 6128435"/>
              <a:gd name="connsiteY56-19308" fmla="*/ 3534129 h 6858000"/>
              <a:gd name="connsiteX57-19309" fmla="*/ 5599700 w 6128435"/>
              <a:gd name="connsiteY57-19310" fmla="*/ 3547221 h 6858000"/>
              <a:gd name="connsiteX58-19311" fmla="*/ 5615031 w 6128435"/>
              <a:gd name="connsiteY58-19312" fmla="*/ 3557482 h 6858000"/>
              <a:gd name="connsiteX59-19313" fmla="*/ 5618377 w 6128435"/>
              <a:gd name="connsiteY59-19314" fmla="*/ 3588431 h 6858000"/>
              <a:gd name="connsiteX60-19315" fmla="*/ 5612155 w 6128435"/>
              <a:gd name="connsiteY60-19316" fmla="*/ 3589869 h 6858000"/>
              <a:gd name="connsiteX61-19317" fmla="*/ 5620843 w 6128435"/>
              <a:gd name="connsiteY61-19318" fmla="*/ 3606745 h 6858000"/>
              <a:gd name="connsiteX62-19319" fmla="*/ 5655472 w 6128435"/>
              <a:gd name="connsiteY62-19320" fmla="*/ 3678877 h 6858000"/>
              <a:gd name="connsiteX63-19321" fmla="*/ 5680448 w 6128435"/>
              <a:gd name="connsiteY63-19322" fmla="*/ 3717760 h 6858000"/>
              <a:gd name="connsiteX64-19323" fmla="*/ 5683015 w 6128435"/>
              <a:gd name="connsiteY64-19324" fmla="*/ 3762025 h 6858000"/>
              <a:gd name="connsiteX65-19325" fmla="*/ 5696643 w 6128435"/>
              <a:gd name="connsiteY65-19326" fmla="*/ 3773888 h 6858000"/>
              <a:gd name="connsiteX66-19327" fmla="*/ 5699203 w 6128435"/>
              <a:gd name="connsiteY66-19328" fmla="*/ 3775823 h 6858000"/>
              <a:gd name="connsiteX67-19329" fmla="*/ 5704824 w 6128435"/>
              <a:gd name="connsiteY67-19330" fmla="*/ 3785966 h 6858000"/>
              <a:gd name="connsiteX68-19331" fmla="*/ 5712204 w 6128435"/>
              <a:gd name="connsiteY68-19332" fmla="*/ 3785830 h 6858000"/>
              <a:gd name="connsiteX69-19333" fmla="*/ 5724816 w 6128435"/>
              <a:gd name="connsiteY69-19334" fmla="*/ 3798949 h 6858000"/>
              <a:gd name="connsiteX70-19335" fmla="*/ 5733539 w 6128435"/>
              <a:gd name="connsiteY70-19336" fmla="*/ 3818457 h 6858000"/>
              <a:gd name="connsiteX71-19337" fmla="*/ 5768491 w 6128435"/>
              <a:gd name="connsiteY71-19338" fmla="*/ 3914399 h 6858000"/>
              <a:gd name="connsiteX72-19339" fmla="*/ 5793123 w 6128435"/>
              <a:gd name="connsiteY72-19340" fmla="*/ 3969952 h 6858000"/>
              <a:gd name="connsiteX73-19341" fmla="*/ 5808321 w 6128435"/>
              <a:gd name="connsiteY73-19342" fmla="*/ 3988153 h 6858000"/>
              <a:gd name="connsiteX74-19343" fmla="*/ 5825621 w 6128435"/>
              <a:gd name="connsiteY74-19344" fmla="*/ 4015525 h 6858000"/>
              <a:gd name="connsiteX75-19345" fmla="*/ 5860672 w 6128435"/>
              <a:gd name="connsiteY75-19346" fmla="*/ 4061579 h 6858000"/>
              <a:gd name="connsiteX76-19347" fmla="*/ 5872173 w 6128435"/>
              <a:gd name="connsiteY76-19348" fmla="*/ 4088497 h 6858000"/>
              <a:gd name="connsiteX77-19349" fmla="*/ 5883705 w 6128435"/>
              <a:gd name="connsiteY77-19350" fmla="*/ 4101899 h 6858000"/>
              <a:gd name="connsiteX78-19351" fmla="*/ 5885314 w 6128435"/>
              <a:gd name="connsiteY78-19352" fmla="*/ 4108387 h 6858000"/>
              <a:gd name="connsiteX79-19353" fmla="*/ 5894095 w 6128435"/>
              <a:gd name="connsiteY79-19354" fmla="*/ 4128857 h 6858000"/>
              <a:gd name="connsiteX80-19355" fmla="*/ 5898339 w 6128435"/>
              <a:gd name="connsiteY80-19356" fmla="*/ 4140800 h 6858000"/>
              <a:gd name="connsiteX81-19357" fmla="*/ 5899734 w 6128435"/>
              <a:gd name="connsiteY81-19358" fmla="*/ 4145632 h 6858000"/>
              <a:gd name="connsiteX82-19359" fmla="*/ 5903513 w 6128435"/>
              <a:gd name="connsiteY82-19360" fmla="*/ 4187661 h 6858000"/>
              <a:gd name="connsiteX83-19361" fmla="*/ 5917114 w 6128435"/>
              <a:gd name="connsiteY83-19362" fmla="*/ 4213096 h 6858000"/>
              <a:gd name="connsiteX84-19363" fmla="*/ 5921153 w 6128435"/>
              <a:gd name="connsiteY84-19364" fmla="*/ 4236222 h 6858000"/>
              <a:gd name="connsiteX85-19365" fmla="*/ 5924233 w 6128435"/>
              <a:gd name="connsiteY85-19366" fmla="*/ 4242060 h 6858000"/>
              <a:gd name="connsiteX86-19367" fmla="*/ 5928910 w 6128435"/>
              <a:gd name="connsiteY86-19368" fmla="*/ 4300973 h 6858000"/>
              <a:gd name="connsiteX87-19369" fmla="*/ 5939320 w 6128435"/>
              <a:gd name="connsiteY87-19370" fmla="*/ 4340435 h 6858000"/>
              <a:gd name="connsiteX88-19371" fmla="*/ 5946705 w 6128435"/>
              <a:gd name="connsiteY88-19372" fmla="*/ 4428051 h 6858000"/>
              <a:gd name="connsiteX89-19373" fmla="*/ 5949261 w 6128435"/>
              <a:gd name="connsiteY89-19374" fmla="*/ 4449185 h 6858000"/>
              <a:gd name="connsiteX90-19375" fmla="*/ 5957504 w 6128435"/>
              <a:gd name="connsiteY90-19376" fmla="*/ 4465911 h 6858000"/>
              <a:gd name="connsiteX91-19377" fmla="*/ 5964689 w 6128435"/>
              <a:gd name="connsiteY91-19378" fmla="*/ 4468532 h 6858000"/>
              <a:gd name="connsiteX92-19379" fmla="*/ 5967062 w 6128435"/>
              <a:gd name="connsiteY92-19380" fmla="*/ 4479923 h 6858000"/>
              <a:gd name="connsiteX93-19381" fmla="*/ 5968960 w 6128435"/>
              <a:gd name="connsiteY93-19382" fmla="*/ 4482655 h 6858000"/>
              <a:gd name="connsiteX94-19383" fmla="*/ 5978567 w 6128435"/>
              <a:gd name="connsiteY94-19384" fmla="*/ 4498605 h 6858000"/>
              <a:gd name="connsiteX95-19385" fmla="*/ 5980106 w 6128435"/>
              <a:gd name="connsiteY95-19386" fmla="*/ 4585087 h 6858000"/>
              <a:gd name="connsiteX96-19387" fmla="*/ 5998138 w 6128435"/>
              <a:gd name="connsiteY96-19388" fmla="*/ 4697518 h 6858000"/>
              <a:gd name="connsiteX97-19389" fmla="*/ 6013516 w 6128435"/>
              <a:gd name="connsiteY97-19390" fmla="*/ 4786619 h 6858000"/>
              <a:gd name="connsiteX98-19391" fmla="*/ 6025404 w 6128435"/>
              <a:gd name="connsiteY98-19392" fmla="*/ 4858148 h 6858000"/>
              <a:gd name="connsiteX99-19393" fmla="*/ 6007749 w 6128435"/>
              <a:gd name="connsiteY99-19394" fmla="*/ 4964715 h 6858000"/>
              <a:gd name="connsiteX100-19395" fmla="*/ 6005269 w 6128435"/>
              <a:gd name="connsiteY100-19396" fmla="*/ 5150567 h 6858000"/>
              <a:gd name="connsiteX101-19397" fmla="*/ 6001127 w 6128435"/>
              <a:gd name="connsiteY101-19398" fmla="*/ 5164609 h 6858000"/>
              <a:gd name="connsiteX102-19399" fmla="*/ 5996647 w 6128435"/>
              <a:gd name="connsiteY102-19400" fmla="*/ 5185640 h 6858000"/>
              <a:gd name="connsiteX103-19401" fmla="*/ 5998514 w 6128435"/>
              <a:gd name="connsiteY103-19402" fmla="*/ 5189673 h 6858000"/>
              <a:gd name="connsiteX104-19403" fmla="*/ 5995970 w 6128435"/>
              <a:gd name="connsiteY104-19404" fmla="*/ 5221547 h 6858000"/>
              <a:gd name="connsiteX105-19405" fmla="*/ 5997218 w 6128435"/>
              <a:gd name="connsiteY105-19406" fmla="*/ 5222031 h 6858000"/>
              <a:gd name="connsiteX106-19407" fmla="*/ 6002116 w 6128435"/>
              <a:gd name="connsiteY106-19408" fmla="*/ 5231223 h 6858000"/>
              <a:gd name="connsiteX107-19409" fmla="*/ 6008541 w 6128435"/>
              <a:gd name="connsiteY107-19410" fmla="*/ 5248680 h 6858000"/>
              <a:gd name="connsiteX108-19411" fmla="*/ 6039260 w 6128435"/>
              <a:gd name="connsiteY108-19412" fmla="*/ 5289518 h 6858000"/>
              <a:gd name="connsiteX109-19413" fmla="*/ 6036748 w 6128435"/>
              <a:gd name="connsiteY109-19414" fmla="*/ 5322752 h 6858000"/>
              <a:gd name="connsiteX110-19415" fmla="*/ 6036943 w 6128435"/>
              <a:gd name="connsiteY110-19416" fmla="*/ 5329480 h 6858000"/>
              <a:gd name="connsiteX111-19417" fmla="*/ 6037236 w 6128435"/>
              <a:gd name="connsiteY111-19418" fmla="*/ 5329634 h 6858000"/>
              <a:gd name="connsiteX112-19419" fmla="*/ 6038019 w 6128435"/>
              <a:gd name="connsiteY112-19420" fmla="*/ 5336764 h 6858000"/>
              <a:gd name="connsiteX113-19421" fmla="*/ 6037298 w 6128435"/>
              <a:gd name="connsiteY113-19422" fmla="*/ 5341753 h 6858000"/>
              <a:gd name="connsiteX114-19423" fmla="*/ 6037677 w 6128435"/>
              <a:gd name="connsiteY114-19424" fmla="*/ 5354807 h 6858000"/>
              <a:gd name="connsiteX115-19425" fmla="*/ 6039728 w 6128435"/>
              <a:gd name="connsiteY115-19426" fmla="*/ 5359416 h 6858000"/>
              <a:gd name="connsiteX116-19427" fmla="*/ 6043311 w 6128435"/>
              <a:gd name="connsiteY116-19428" fmla="*/ 5361407 h 6858000"/>
              <a:gd name="connsiteX117-19429" fmla="*/ 6042954 w 6128435"/>
              <a:gd name="connsiteY117-19430" fmla="*/ 5362576 h 6858000"/>
              <a:gd name="connsiteX118-19431" fmla="*/ 6053435 w 6128435"/>
              <a:gd name="connsiteY118-19432" fmla="*/ 5387547 h 6858000"/>
              <a:gd name="connsiteX119-19433" fmla="*/ 6065933 w 6128435"/>
              <a:gd name="connsiteY119-19434" fmla="*/ 5443002 h 6858000"/>
              <a:gd name="connsiteX120-19435" fmla="*/ 6068640 w 6128435"/>
              <a:gd name="connsiteY120-19436" fmla="*/ 5474503 h 6858000"/>
              <a:gd name="connsiteX121-19437" fmla="*/ 6080922 w 6128435"/>
              <a:gd name="connsiteY121-19438" fmla="*/ 5561070 h 6858000"/>
              <a:gd name="connsiteX122-19439" fmla="*/ 6096949 w 6128435"/>
              <a:gd name="connsiteY122-19440" fmla="*/ 5648179 h 6858000"/>
              <a:gd name="connsiteX123-19441" fmla="*/ 6125703 w 6128435"/>
              <a:gd name="connsiteY123-19442" fmla="*/ 5692894 h 6858000"/>
              <a:gd name="connsiteX124-19443" fmla="*/ 6126670 w 6128435"/>
              <a:gd name="connsiteY124-19444" fmla="*/ 5697882 h 6858000"/>
              <a:gd name="connsiteX125-19445" fmla="*/ 6124061 w 6128435"/>
              <a:gd name="connsiteY125-19446" fmla="*/ 5710294 h 6858000"/>
              <a:gd name="connsiteX126-19447" fmla="*/ 6122213 w 6128435"/>
              <a:gd name="connsiteY126-19448" fmla="*/ 5714762 h 6858000"/>
              <a:gd name="connsiteX127-19449" fmla="*/ 6121353 w 6128435"/>
              <a:gd name="connsiteY127-19450" fmla="*/ 5721725 h 6858000"/>
              <a:gd name="connsiteX128-19451" fmla="*/ 6121607 w 6128435"/>
              <a:gd name="connsiteY128-19452" fmla="*/ 5721959 h 6858000"/>
              <a:gd name="connsiteX129-19453" fmla="*/ 6120262 w 6128435"/>
              <a:gd name="connsiteY129-19454" fmla="*/ 5728358 h 6858000"/>
              <a:gd name="connsiteX130-19455" fmla="*/ 6110194 w 6128435"/>
              <a:gd name="connsiteY130-19456" fmla="*/ 5758853 h 6858000"/>
              <a:gd name="connsiteX131-19457" fmla="*/ 6127519 w 6128435"/>
              <a:gd name="connsiteY131-19458" fmla="*/ 5865775 h 6858000"/>
              <a:gd name="connsiteX132-19459" fmla="*/ 6128435 w 6128435"/>
              <a:gd name="connsiteY132-19460" fmla="*/ 5870164 h 6858000"/>
              <a:gd name="connsiteX133-19461" fmla="*/ 6119217 w 6128435"/>
              <a:gd name="connsiteY133-19462" fmla="*/ 5888542 h 6858000"/>
              <a:gd name="connsiteX134-19463" fmla="*/ 6115966 w 6128435"/>
              <a:gd name="connsiteY134-19464" fmla="*/ 5898387 h 6858000"/>
              <a:gd name="connsiteX135-19465" fmla="*/ 6111924 w 6128435"/>
              <a:gd name="connsiteY135-19466" fmla="*/ 5900444 h 6858000"/>
              <a:gd name="connsiteX136-19467" fmla="*/ 6108716 w 6128435"/>
              <a:gd name="connsiteY136-19468" fmla="*/ 5915345 h 6858000"/>
              <a:gd name="connsiteX137-19469" fmla="*/ 6109524 w 6128435"/>
              <a:gd name="connsiteY137-19470" fmla="*/ 5917328 h 6858000"/>
              <a:gd name="connsiteX138-19471" fmla="*/ 6102493 w 6128435"/>
              <a:gd name="connsiteY138-19472" fmla="*/ 5928602 h 6858000"/>
              <a:gd name="connsiteX139-19473" fmla="*/ 6056863 w 6128435"/>
              <a:gd name="connsiteY139-19474" fmla="*/ 6000643 h 6858000"/>
              <a:gd name="connsiteX140-19475" fmla="*/ 6045436 w 6128435"/>
              <a:gd name="connsiteY140-19476" fmla="*/ 6124480 h 6858000"/>
              <a:gd name="connsiteX141-19477" fmla="*/ 6030489 w 6128435"/>
              <a:gd name="connsiteY141-19478" fmla="*/ 6317666 h 6858000"/>
              <a:gd name="connsiteX142-19479" fmla="*/ 6007492 w 6128435"/>
              <a:gd name="connsiteY142-19480" fmla="*/ 6440818 h 6858000"/>
              <a:gd name="connsiteX143-19481" fmla="*/ 6009467 w 6128435"/>
              <a:gd name="connsiteY143-19482" fmla="*/ 6487076 h 6858000"/>
              <a:gd name="connsiteX144-19483" fmla="*/ 5995064 w 6128435"/>
              <a:gd name="connsiteY144-19484" fmla="*/ 6540791 h 6858000"/>
              <a:gd name="connsiteX145-19485" fmla="*/ 5996309 w 6128435"/>
              <a:gd name="connsiteY145-19486" fmla="*/ 6543961 h 6858000"/>
              <a:gd name="connsiteX146-19487" fmla="*/ 5996048 w 6128435"/>
              <a:gd name="connsiteY146-19488" fmla="*/ 6555444 h 6858000"/>
              <a:gd name="connsiteX147-19489" fmla="*/ 6002524 w 6128435"/>
              <a:gd name="connsiteY147-19490" fmla="*/ 6560188 h 6858000"/>
              <a:gd name="connsiteX148-19491" fmla="*/ 6006823 w 6128435"/>
              <a:gd name="connsiteY148-19492" fmla="*/ 6578546 h 6858000"/>
              <a:gd name="connsiteX149-19493" fmla="*/ 6004510 w 6128435"/>
              <a:gd name="connsiteY149-19494" fmla="*/ 6599256 h 6858000"/>
              <a:gd name="connsiteX150-19495" fmla="*/ 5986207 w 6128435"/>
              <a:gd name="connsiteY150-19496" fmla="*/ 6695855 h 6858000"/>
              <a:gd name="connsiteX151-19497" fmla="*/ 5979428 w 6128435"/>
              <a:gd name="connsiteY151-19498" fmla="*/ 6754678 h 6858000"/>
              <a:gd name="connsiteX152-19499" fmla="*/ 5983398 w 6128435"/>
              <a:gd name="connsiteY152-19500" fmla="*/ 6778641 h 6858000"/>
              <a:gd name="connsiteX153-19501" fmla="*/ 5984543 w 6128435"/>
              <a:gd name="connsiteY153-19502" fmla="*/ 6811016 h 6858000"/>
              <a:gd name="connsiteX154-19503" fmla="*/ 5981802 w 6128435"/>
              <a:gd name="connsiteY154-19504" fmla="*/ 6838578 h 6858000"/>
              <a:gd name="connsiteX155-19505" fmla="*/ 5979671 w 6128435"/>
              <a:gd name="connsiteY155-19506" fmla="*/ 6858000 h 6858000"/>
              <a:gd name="connsiteX156-19507" fmla="*/ 0 w 6128435"/>
              <a:gd name="connsiteY156-19508" fmla="*/ 6858000 h 6858000"/>
              <a:gd name="connsiteX157-19509" fmla="*/ 0 w 6128435"/>
              <a:gd name="connsiteY157-19510" fmla="*/ 0 h 6858000"/>
              <a:gd name="connsiteX0-19511" fmla="*/ 0 w 6128435"/>
              <a:gd name="connsiteY0-19512" fmla="*/ 0 h 6858000"/>
              <a:gd name="connsiteX1-19513" fmla="*/ 4965888 w 6128435"/>
              <a:gd name="connsiteY1-19514" fmla="*/ 0 h 6858000"/>
              <a:gd name="connsiteX2-19515" fmla="*/ 4967767 w 6128435"/>
              <a:gd name="connsiteY2-19516" fmla="*/ 7930 h 6858000"/>
              <a:gd name="connsiteX3-19517" fmla="*/ 4979444 w 6128435"/>
              <a:gd name="connsiteY3-19518" fmla="*/ 43921 h 6858000"/>
              <a:gd name="connsiteX4-19519" fmla="*/ 5021173 w 6128435"/>
              <a:gd name="connsiteY4-19520" fmla="*/ 123738 h 6858000"/>
              <a:gd name="connsiteX5-19521" fmla="*/ 5075458 w 6128435"/>
              <a:gd name="connsiteY5-19522" fmla="*/ 264355 h 6858000"/>
              <a:gd name="connsiteX6-19523" fmla="*/ 5081175 w 6128435"/>
              <a:gd name="connsiteY6-19524" fmla="*/ 277448 h 6858000"/>
              <a:gd name="connsiteX7-19525" fmla="*/ 5097011 w 6128435"/>
              <a:gd name="connsiteY7-19526" fmla="*/ 355616 h 6858000"/>
              <a:gd name="connsiteX8-19527" fmla="*/ 5130982 w 6128435"/>
              <a:gd name="connsiteY8-19528" fmla="*/ 412030 h 6858000"/>
              <a:gd name="connsiteX9-19529" fmla="*/ 5153000 w 6128435"/>
              <a:gd name="connsiteY9-19530" fmla="*/ 507134 h 6858000"/>
              <a:gd name="connsiteX10-19531" fmla="*/ 5171282 w 6128435"/>
              <a:gd name="connsiteY10-19532" fmla="*/ 602071 h 6858000"/>
              <a:gd name="connsiteX11-19533" fmla="*/ 5176196 w 6128435"/>
              <a:gd name="connsiteY11-19534" fmla="*/ 636822 h 6858000"/>
              <a:gd name="connsiteX12-19535" fmla="*/ 5189051 w 6128435"/>
              <a:gd name="connsiteY12-19536" fmla="*/ 782518 h 6858000"/>
              <a:gd name="connsiteX13-19537" fmla="*/ 5210428 w 6128435"/>
              <a:gd name="connsiteY13-19538" fmla="*/ 815772 h 6858000"/>
              <a:gd name="connsiteX14-19539" fmla="*/ 5221088 w 6128435"/>
              <a:gd name="connsiteY14-19540" fmla="*/ 860193 h 6858000"/>
              <a:gd name="connsiteX15-19541" fmla="*/ 5230806 w 6128435"/>
              <a:gd name="connsiteY15-19542" fmla="*/ 961354 h 6858000"/>
              <a:gd name="connsiteX16-19543" fmla="*/ 5201018 w 6128435"/>
              <a:gd name="connsiteY16-19544" fmla="*/ 1095027 h 6858000"/>
              <a:gd name="connsiteX17-19545" fmla="*/ 5202153 w 6128435"/>
              <a:gd name="connsiteY17-19546" fmla="*/ 1133224 h 6858000"/>
              <a:gd name="connsiteX18-19547" fmla="*/ 5207370 w 6128435"/>
              <a:gd name="connsiteY18-19548" fmla="*/ 1138097 h 6858000"/>
              <a:gd name="connsiteX19-19549" fmla="*/ 5189234 w 6128435"/>
              <a:gd name="connsiteY19-19550" fmla="*/ 1193495 h 6858000"/>
              <a:gd name="connsiteX20-19551" fmla="*/ 5202769 w 6128435"/>
              <a:gd name="connsiteY20-19552" fmla="*/ 1269450 h 6858000"/>
              <a:gd name="connsiteX21-19553" fmla="*/ 5225968 w 6128435"/>
              <a:gd name="connsiteY21-19554" fmla="*/ 1357994 h 6858000"/>
              <a:gd name="connsiteX22-19555" fmla="*/ 5233819 w 6128435"/>
              <a:gd name="connsiteY22-19556" fmla="*/ 1380922 h 6858000"/>
              <a:gd name="connsiteX23-19557" fmla="*/ 5237226 w 6128435"/>
              <a:gd name="connsiteY23-19558" fmla="*/ 1441327 h 6858000"/>
              <a:gd name="connsiteX24-19559" fmla="*/ 5255653 w 6128435"/>
              <a:gd name="connsiteY24-19560" fmla="*/ 1524712 h 6858000"/>
              <a:gd name="connsiteX25-19561" fmla="*/ 5263491 w 6128435"/>
              <a:gd name="connsiteY25-19562" fmla="*/ 1642938 h 6858000"/>
              <a:gd name="connsiteX26-19563" fmla="*/ 5261314 w 6128435"/>
              <a:gd name="connsiteY26-19564" fmla="*/ 1689177 h 6858000"/>
              <a:gd name="connsiteX27-19565" fmla="*/ 5259788 w 6128435"/>
              <a:gd name="connsiteY27-19566" fmla="*/ 1768516 h 6858000"/>
              <a:gd name="connsiteX28-19567" fmla="*/ 5255696 w 6128435"/>
              <a:gd name="connsiteY28-19568" fmla="*/ 1953770 h 6858000"/>
              <a:gd name="connsiteX29-19569" fmla="*/ 5252592 w 6128435"/>
              <a:gd name="connsiteY29-19570" fmla="*/ 2092210 h 6858000"/>
              <a:gd name="connsiteX30-19571" fmla="*/ 5264303 w 6128435"/>
              <a:gd name="connsiteY30-19572" fmla="*/ 2225157 h 6858000"/>
              <a:gd name="connsiteX31-19573" fmla="*/ 5254949 w 6128435"/>
              <a:gd name="connsiteY31-19574" fmla="*/ 2236160 h 6858000"/>
              <a:gd name="connsiteX32-19575" fmla="*/ 5250104 w 6128435"/>
              <a:gd name="connsiteY32-19576" fmla="*/ 2249166 h 6858000"/>
              <a:gd name="connsiteX33-19577" fmla="*/ 5251214 w 6128435"/>
              <a:gd name="connsiteY33-19578" fmla="*/ 2250944 h 6858000"/>
              <a:gd name="connsiteX34-19579" fmla="*/ 5250644 w 6128435"/>
              <a:gd name="connsiteY34-19580" fmla="*/ 2266619 h 6858000"/>
              <a:gd name="connsiteX35-19581" fmla="*/ 5293877 w 6128435"/>
              <a:gd name="connsiteY35-19582" fmla="*/ 2368649 h 6858000"/>
              <a:gd name="connsiteX36-19583" fmla="*/ 5311338 w 6128435"/>
              <a:gd name="connsiteY36-19584" fmla="*/ 2404034 h 6858000"/>
              <a:gd name="connsiteX37-19585" fmla="*/ 5338366 w 6128435"/>
              <a:gd name="connsiteY37-19586" fmla="*/ 2465052 h 6858000"/>
              <a:gd name="connsiteX38-19587" fmla="*/ 5371263 w 6128435"/>
              <a:gd name="connsiteY38-19588" fmla="*/ 2586413 h 6858000"/>
              <a:gd name="connsiteX39-19589" fmla="*/ 5407503 w 6128435"/>
              <a:gd name="connsiteY39-19590" fmla="*/ 2786290 h 6858000"/>
              <a:gd name="connsiteX40-19591" fmla="*/ 5407356 w 6128435"/>
              <a:gd name="connsiteY40-19592" fmla="*/ 2787545 h 6858000"/>
              <a:gd name="connsiteX41-19593" fmla="*/ 5411130 w 6128435"/>
              <a:gd name="connsiteY41-19594" fmla="*/ 2788640 h 6858000"/>
              <a:gd name="connsiteX42-19595" fmla="*/ 5416439 w 6128435"/>
              <a:gd name="connsiteY42-19596" fmla="*/ 2805666 h 6858000"/>
              <a:gd name="connsiteX43-19597" fmla="*/ 5416589 w 6128435"/>
              <a:gd name="connsiteY43-19598" fmla="*/ 2810822 h 6858000"/>
              <a:gd name="connsiteX44-19599" fmla="*/ 5418542 w 6128435"/>
              <a:gd name="connsiteY44-19600" fmla="*/ 2817745 h 6858000"/>
              <a:gd name="connsiteX45-19601" fmla="*/ 5418847 w 6128435"/>
              <a:gd name="connsiteY45-19602" fmla="*/ 2817825 h 6858000"/>
              <a:gd name="connsiteX46-19603" fmla="*/ 5457023 w 6128435"/>
              <a:gd name="connsiteY46-19604" fmla="*/ 2858292 h 6858000"/>
              <a:gd name="connsiteX47-19605" fmla="*/ 5479298 w 6128435"/>
              <a:gd name="connsiteY47-19606" fmla="*/ 2947791 h 6858000"/>
              <a:gd name="connsiteX48-19607" fmla="*/ 5481770 w 6128435"/>
              <a:gd name="connsiteY48-19608" fmla="*/ 2951352 h 6858000"/>
              <a:gd name="connsiteX49-19609" fmla="*/ 5482045 w 6128435"/>
              <a:gd name="connsiteY49-19610" fmla="*/ 2984371 h 6858000"/>
              <a:gd name="connsiteX50-19611" fmla="*/ 5482415 w 6128435"/>
              <a:gd name="connsiteY50-19612" fmla="*/ 3004079 h 6858000"/>
              <a:gd name="connsiteX51-19613" fmla="*/ 5503944 w 6128435"/>
              <a:gd name="connsiteY51-19614" fmla="*/ 3123335 h 6858000"/>
              <a:gd name="connsiteX52-19615" fmla="*/ 5516007 w 6128435"/>
              <a:gd name="connsiteY52-19616" fmla="*/ 3258473 h 6858000"/>
              <a:gd name="connsiteX53-19617" fmla="*/ 5566839 w 6128435"/>
              <a:gd name="connsiteY53-19618" fmla="*/ 3345295 h 6858000"/>
              <a:gd name="connsiteX54-19619" fmla="*/ 5589758 w 6128435"/>
              <a:gd name="connsiteY54-19620" fmla="*/ 3506453 h 6858000"/>
              <a:gd name="connsiteX55-19621" fmla="*/ 5596144 w 6128435"/>
              <a:gd name="connsiteY55-19622" fmla="*/ 3534624 h 6858000"/>
              <a:gd name="connsiteX56-19623" fmla="*/ 5597750 w 6128435"/>
              <a:gd name="connsiteY56-19624" fmla="*/ 3534129 h 6858000"/>
              <a:gd name="connsiteX57-19625" fmla="*/ 5599700 w 6128435"/>
              <a:gd name="connsiteY57-19626" fmla="*/ 3547221 h 6858000"/>
              <a:gd name="connsiteX58-19627" fmla="*/ 5615031 w 6128435"/>
              <a:gd name="connsiteY58-19628" fmla="*/ 3557482 h 6858000"/>
              <a:gd name="connsiteX59-19629" fmla="*/ 5618377 w 6128435"/>
              <a:gd name="connsiteY59-19630" fmla="*/ 3588431 h 6858000"/>
              <a:gd name="connsiteX60-19631" fmla="*/ 5612155 w 6128435"/>
              <a:gd name="connsiteY60-19632" fmla="*/ 3589869 h 6858000"/>
              <a:gd name="connsiteX61-19633" fmla="*/ 5620843 w 6128435"/>
              <a:gd name="connsiteY61-19634" fmla="*/ 3606745 h 6858000"/>
              <a:gd name="connsiteX62-19635" fmla="*/ 5655472 w 6128435"/>
              <a:gd name="connsiteY62-19636" fmla="*/ 3678877 h 6858000"/>
              <a:gd name="connsiteX63-19637" fmla="*/ 5680448 w 6128435"/>
              <a:gd name="connsiteY63-19638" fmla="*/ 3717760 h 6858000"/>
              <a:gd name="connsiteX64-19639" fmla="*/ 5683015 w 6128435"/>
              <a:gd name="connsiteY64-19640" fmla="*/ 3762025 h 6858000"/>
              <a:gd name="connsiteX65-19641" fmla="*/ 5696643 w 6128435"/>
              <a:gd name="connsiteY65-19642" fmla="*/ 3773888 h 6858000"/>
              <a:gd name="connsiteX66-19643" fmla="*/ 5699203 w 6128435"/>
              <a:gd name="connsiteY66-19644" fmla="*/ 3775823 h 6858000"/>
              <a:gd name="connsiteX67-19645" fmla="*/ 5704824 w 6128435"/>
              <a:gd name="connsiteY67-19646" fmla="*/ 3785966 h 6858000"/>
              <a:gd name="connsiteX68-19647" fmla="*/ 5712204 w 6128435"/>
              <a:gd name="connsiteY68-19648" fmla="*/ 3785830 h 6858000"/>
              <a:gd name="connsiteX69-19649" fmla="*/ 5724816 w 6128435"/>
              <a:gd name="connsiteY69-19650" fmla="*/ 3798949 h 6858000"/>
              <a:gd name="connsiteX70-19651" fmla="*/ 5733539 w 6128435"/>
              <a:gd name="connsiteY70-19652" fmla="*/ 3818457 h 6858000"/>
              <a:gd name="connsiteX71-19653" fmla="*/ 5768491 w 6128435"/>
              <a:gd name="connsiteY71-19654" fmla="*/ 3914399 h 6858000"/>
              <a:gd name="connsiteX72-19655" fmla="*/ 5793123 w 6128435"/>
              <a:gd name="connsiteY72-19656" fmla="*/ 3969952 h 6858000"/>
              <a:gd name="connsiteX73-19657" fmla="*/ 5808321 w 6128435"/>
              <a:gd name="connsiteY73-19658" fmla="*/ 3988153 h 6858000"/>
              <a:gd name="connsiteX74-19659" fmla="*/ 5825621 w 6128435"/>
              <a:gd name="connsiteY74-19660" fmla="*/ 4015525 h 6858000"/>
              <a:gd name="connsiteX75-19661" fmla="*/ 5860672 w 6128435"/>
              <a:gd name="connsiteY75-19662" fmla="*/ 4061579 h 6858000"/>
              <a:gd name="connsiteX76-19663" fmla="*/ 5872173 w 6128435"/>
              <a:gd name="connsiteY76-19664" fmla="*/ 4088497 h 6858000"/>
              <a:gd name="connsiteX77-19665" fmla="*/ 5883705 w 6128435"/>
              <a:gd name="connsiteY77-19666" fmla="*/ 4101899 h 6858000"/>
              <a:gd name="connsiteX78-19667" fmla="*/ 5885314 w 6128435"/>
              <a:gd name="connsiteY78-19668" fmla="*/ 4108387 h 6858000"/>
              <a:gd name="connsiteX79-19669" fmla="*/ 5894095 w 6128435"/>
              <a:gd name="connsiteY79-19670" fmla="*/ 4128857 h 6858000"/>
              <a:gd name="connsiteX80-19671" fmla="*/ 5898339 w 6128435"/>
              <a:gd name="connsiteY80-19672" fmla="*/ 4140800 h 6858000"/>
              <a:gd name="connsiteX81-19673" fmla="*/ 5899734 w 6128435"/>
              <a:gd name="connsiteY81-19674" fmla="*/ 4145632 h 6858000"/>
              <a:gd name="connsiteX82-19675" fmla="*/ 5903513 w 6128435"/>
              <a:gd name="connsiteY82-19676" fmla="*/ 4187661 h 6858000"/>
              <a:gd name="connsiteX83-19677" fmla="*/ 5917114 w 6128435"/>
              <a:gd name="connsiteY83-19678" fmla="*/ 4213096 h 6858000"/>
              <a:gd name="connsiteX84-19679" fmla="*/ 5921153 w 6128435"/>
              <a:gd name="connsiteY84-19680" fmla="*/ 4236222 h 6858000"/>
              <a:gd name="connsiteX85-19681" fmla="*/ 5924233 w 6128435"/>
              <a:gd name="connsiteY85-19682" fmla="*/ 4242060 h 6858000"/>
              <a:gd name="connsiteX86-19683" fmla="*/ 5928910 w 6128435"/>
              <a:gd name="connsiteY86-19684" fmla="*/ 4300973 h 6858000"/>
              <a:gd name="connsiteX87-19685" fmla="*/ 5939320 w 6128435"/>
              <a:gd name="connsiteY87-19686" fmla="*/ 4340435 h 6858000"/>
              <a:gd name="connsiteX88-19687" fmla="*/ 5946705 w 6128435"/>
              <a:gd name="connsiteY88-19688" fmla="*/ 4428051 h 6858000"/>
              <a:gd name="connsiteX89-19689" fmla="*/ 5949261 w 6128435"/>
              <a:gd name="connsiteY89-19690" fmla="*/ 4449185 h 6858000"/>
              <a:gd name="connsiteX90-19691" fmla="*/ 5957504 w 6128435"/>
              <a:gd name="connsiteY90-19692" fmla="*/ 4465911 h 6858000"/>
              <a:gd name="connsiteX91-19693" fmla="*/ 5964689 w 6128435"/>
              <a:gd name="connsiteY91-19694" fmla="*/ 4468532 h 6858000"/>
              <a:gd name="connsiteX92-19695" fmla="*/ 5967062 w 6128435"/>
              <a:gd name="connsiteY92-19696" fmla="*/ 4479923 h 6858000"/>
              <a:gd name="connsiteX93-19697" fmla="*/ 5968960 w 6128435"/>
              <a:gd name="connsiteY93-19698" fmla="*/ 4482655 h 6858000"/>
              <a:gd name="connsiteX94-19699" fmla="*/ 5978567 w 6128435"/>
              <a:gd name="connsiteY94-19700" fmla="*/ 4498605 h 6858000"/>
              <a:gd name="connsiteX95-19701" fmla="*/ 5980106 w 6128435"/>
              <a:gd name="connsiteY95-19702" fmla="*/ 4585087 h 6858000"/>
              <a:gd name="connsiteX96-19703" fmla="*/ 5998138 w 6128435"/>
              <a:gd name="connsiteY96-19704" fmla="*/ 4697518 h 6858000"/>
              <a:gd name="connsiteX97-19705" fmla="*/ 6013516 w 6128435"/>
              <a:gd name="connsiteY97-19706" fmla="*/ 4786619 h 6858000"/>
              <a:gd name="connsiteX98-19707" fmla="*/ 6025404 w 6128435"/>
              <a:gd name="connsiteY98-19708" fmla="*/ 4858148 h 6858000"/>
              <a:gd name="connsiteX99-19709" fmla="*/ 6007749 w 6128435"/>
              <a:gd name="connsiteY99-19710" fmla="*/ 4964715 h 6858000"/>
              <a:gd name="connsiteX100-19711" fmla="*/ 6005269 w 6128435"/>
              <a:gd name="connsiteY100-19712" fmla="*/ 5150567 h 6858000"/>
              <a:gd name="connsiteX101-19713" fmla="*/ 6001127 w 6128435"/>
              <a:gd name="connsiteY101-19714" fmla="*/ 5164609 h 6858000"/>
              <a:gd name="connsiteX102-19715" fmla="*/ 5996647 w 6128435"/>
              <a:gd name="connsiteY102-19716" fmla="*/ 5185640 h 6858000"/>
              <a:gd name="connsiteX103-19717" fmla="*/ 5998514 w 6128435"/>
              <a:gd name="connsiteY103-19718" fmla="*/ 5189673 h 6858000"/>
              <a:gd name="connsiteX104-19719" fmla="*/ 5995970 w 6128435"/>
              <a:gd name="connsiteY104-19720" fmla="*/ 5221547 h 6858000"/>
              <a:gd name="connsiteX105-19721" fmla="*/ 5997218 w 6128435"/>
              <a:gd name="connsiteY105-19722" fmla="*/ 5222031 h 6858000"/>
              <a:gd name="connsiteX106-19723" fmla="*/ 6002116 w 6128435"/>
              <a:gd name="connsiteY106-19724" fmla="*/ 5231223 h 6858000"/>
              <a:gd name="connsiteX107-19725" fmla="*/ 6008541 w 6128435"/>
              <a:gd name="connsiteY107-19726" fmla="*/ 5248680 h 6858000"/>
              <a:gd name="connsiteX108-19727" fmla="*/ 6039260 w 6128435"/>
              <a:gd name="connsiteY108-19728" fmla="*/ 5289518 h 6858000"/>
              <a:gd name="connsiteX109-19729" fmla="*/ 6036748 w 6128435"/>
              <a:gd name="connsiteY109-19730" fmla="*/ 5322752 h 6858000"/>
              <a:gd name="connsiteX110-19731" fmla="*/ 6036943 w 6128435"/>
              <a:gd name="connsiteY110-19732" fmla="*/ 5329480 h 6858000"/>
              <a:gd name="connsiteX111-19733" fmla="*/ 6037236 w 6128435"/>
              <a:gd name="connsiteY111-19734" fmla="*/ 5329634 h 6858000"/>
              <a:gd name="connsiteX112-19735" fmla="*/ 6038019 w 6128435"/>
              <a:gd name="connsiteY112-19736" fmla="*/ 5336764 h 6858000"/>
              <a:gd name="connsiteX113-19737" fmla="*/ 6037298 w 6128435"/>
              <a:gd name="connsiteY113-19738" fmla="*/ 5341753 h 6858000"/>
              <a:gd name="connsiteX114-19739" fmla="*/ 6037677 w 6128435"/>
              <a:gd name="connsiteY114-19740" fmla="*/ 5354807 h 6858000"/>
              <a:gd name="connsiteX115-19741" fmla="*/ 6039728 w 6128435"/>
              <a:gd name="connsiteY115-19742" fmla="*/ 5359416 h 6858000"/>
              <a:gd name="connsiteX116-19743" fmla="*/ 6043311 w 6128435"/>
              <a:gd name="connsiteY116-19744" fmla="*/ 5361407 h 6858000"/>
              <a:gd name="connsiteX117-19745" fmla="*/ 6042954 w 6128435"/>
              <a:gd name="connsiteY117-19746" fmla="*/ 5362576 h 6858000"/>
              <a:gd name="connsiteX118-19747" fmla="*/ 6053435 w 6128435"/>
              <a:gd name="connsiteY118-19748" fmla="*/ 5387547 h 6858000"/>
              <a:gd name="connsiteX119-19749" fmla="*/ 6065933 w 6128435"/>
              <a:gd name="connsiteY119-19750" fmla="*/ 5443002 h 6858000"/>
              <a:gd name="connsiteX120-19751" fmla="*/ 6068640 w 6128435"/>
              <a:gd name="connsiteY120-19752" fmla="*/ 5474503 h 6858000"/>
              <a:gd name="connsiteX121-19753" fmla="*/ 6080922 w 6128435"/>
              <a:gd name="connsiteY121-19754" fmla="*/ 5561070 h 6858000"/>
              <a:gd name="connsiteX122-19755" fmla="*/ 6096949 w 6128435"/>
              <a:gd name="connsiteY122-19756" fmla="*/ 5648179 h 6858000"/>
              <a:gd name="connsiteX123-19757" fmla="*/ 6125703 w 6128435"/>
              <a:gd name="connsiteY123-19758" fmla="*/ 5692894 h 6858000"/>
              <a:gd name="connsiteX124-19759" fmla="*/ 6126670 w 6128435"/>
              <a:gd name="connsiteY124-19760" fmla="*/ 5697882 h 6858000"/>
              <a:gd name="connsiteX125-19761" fmla="*/ 6124061 w 6128435"/>
              <a:gd name="connsiteY125-19762" fmla="*/ 5710294 h 6858000"/>
              <a:gd name="connsiteX126-19763" fmla="*/ 6122213 w 6128435"/>
              <a:gd name="connsiteY126-19764" fmla="*/ 5714762 h 6858000"/>
              <a:gd name="connsiteX127-19765" fmla="*/ 6121353 w 6128435"/>
              <a:gd name="connsiteY127-19766" fmla="*/ 5721725 h 6858000"/>
              <a:gd name="connsiteX128-19767" fmla="*/ 6121607 w 6128435"/>
              <a:gd name="connsiteY128-19768" fmla="*/ 5721959 h 6858000"/>
              <a:gd name="connsiteX129-19769" fmla="*/ 6120262 w 6128435"/>
              <a:gd name="connsiteY129-19770" fmla="*/ 5728358 h 6858000"/>
              <a:gd name="connsiteX130-19771" fmla="*/ 6110194 w 6128435"/>
              <a:gd name="connsiteY130-19772" fmla="*/ 5758853 h 6858000"/>
              <a:gd name="connsiteX131-19773" fmla="*/ 6127519 w 6128435"/>
              <a:gd name="connsiteY131-19774" fmla="*/ 5865775 h 6858000"/>
              <a:gd name="connsiteX132-19775" fmla="*/ 6128435 w 6128435"/>
              <a:gd name="connsiteY132-19776" fmla="*/ 5870164 h 6858000"/>
              <a:gd name="connsiteX133-19777" fmla="*/ 6119217 w 6128435"/>
              <a:gd name="connsiteY133-19778" fmla="*/ 5888542 h 6858000"/>
              <a:gd name="connsiteX134-19779" fmla="*/ 6115966 w 6128435"/>
              <a:gd name="connsiteY134-19780" fmla="*/ 5898387 h 6858000"/>
              <a:gd name="connsiteX135-19781" fmla="*/ 6108716 w 6128435"/>
              <a:gd name="connsiteY135-19782" fmla="*/ 5915345 h 6858000"/>
              <a:gd name="connsiteX136-19783" fmla="*/ 6109524 w 6128435"/>
              <a:gd name="connsiteY136-19784" fmla="*/ 5917328 h 6858000"/>
              <a:gd name="connsiteX137-19785" fmla="*/ 6102493 w 6128435"/>
              <a:gd name="connsiteY137-19786" fmla="*/ 5928602 h 6858000"/>
              <a:gd name="connsiteX138-19787" fmla="*/ 6056863 w 6128435"/>
              <a:gd name="connsiteY138-19788" fmla="*/ 6000643 h 6858000"/>
              <a:gd name="connsiteX139-19789" fmla="*/ 6045436 w 6128435"/>
              <a:gd name="connsiteY139-19790" fmla="*/ 6124480 h 6858000"/>
              <a:gd name="connsiteX140-19791" fmla="*/ 6030489 w 6128435"/>
              <a:gd name="connsiteY140-19792" fmla="*/ 6317666 h 6858000"/>
              <a:gd name="connsiteX141-19793" fmla="*/ 6007492 w 6128435"/>
              <a:gd name="connsiteY141-19794" fmla="*/ 6440818 h 6858000"/>
              <a:gd name="connsiteX142-19795" fmla="*/ 6009467 w 6128435"/>
              <a:gd name="connsiteY142-19796" fmla="*/ 6487076 h 6858000"/>
              <a:gd name="connsiteX143-19797" fmla="*/ 5995064 w 6128435"/>
              <a:gd name="connsiteY143-19798" fmla="*/ 6540791 h 6858000"/>
              <a:gd name="connsiteX144-19799" fmla="*/ 5996309 w 6128435"/>
              <a:gd name="connsiteY144-19800" fmla="*/ 6543961 h 6858000"/>
              <a:gd name="connsiteX145-19801" fmla="*/ 5996048 w 6128435"/>
              <a:gd name="connsiteY145-19802" fmla="*/ 6555444 h 6858000"/>
              <a:gd name="connsiteX146-19803" fmla="*/ 6002524 w 6128435"/>
              <a:gd name="connsiteY146-19804" fmla="*/ 6560188 h 6858000"/>
              <a:gd name="connsiteX147-19805" fmla="*/ 6006823 w 6128435"/>
              <a:gd name="connsiteY147-19806" fmla="*/ 6578546 h 6858000"/>
              <a:gd name="connsiteX148-19807" fmla="*/ 6004510 w 6128435"/>
              <a:gd name="connsiteY148-19808" fmla="*/ 6599256 h 6858000"/>
              <a:gd name="connsiteX149-19809" fmla="*/ 5986207 w 6128435"/>
              <a:gd name="connsiteY149-19810" fmla="*/ 6695855 h 6858000"/>
              <a:gd name="connsiteX150-19811" fmla="*/ 5979428 w 6128435"/>
              <a:gd name="connsiteY150-19812" fmla="*/ 6754678 h 6858000"/>
              <a:gd name="connsiteX151-19813" fmla="*/ 5983398 w 6128435"/>
              <a:gd name="connsiteY151-19814" fmla="*/ 6778641 h 6858000"/>
              <a:gd name="connsiteX152-19815" fmla="*/ 5984543 w 6128435"/>
              <a:gd name="connsiteY152-19816" fmla="*/ 6811016 h 6858000"/>
              <a:gd name="connsiteX153-19817" fmla="*/ 5981802 w 6128435"/>
              <a:gd name="connsiteY153-19818" fmla="*/ 6838578 h 6858000"/>
              <a:gd name="connsiteX154-19819" fmla="*/ 5979671 w 6128435"/>
              <a:gd name="connsiteY154-19820" fmla="*/ 6858000 h 6858000"/>
              <a:gd name="connsiteX155-19821" fmla="*/ 0 w 6128435"/>
              <a:gd name="connsiteY155-19822" fmla="*/ 6858000 h 6858000"/>
              <a:gd name="connsiteX156-19823" fmla="*/ 0 w 6128435"/>
              <a:gd name="connsiteY156-19824" fmla="*/ 0 h 6858000"/>
              <a:gd name="connsiteX0-19825" fmla="*/ 0 w 6128435"/>
              <a:gd name="connsiteY0-19826" fmla="*/ 0 h 6858000"/>
              <a:gd name="connsiteX1-19827" fmla="*/ 4965888 w 6128435"/>
              <a:gd name="connsiteY1-19828" fmla="*/ 0 h 6858000"/>
              <a:gd name="connsiteX2-19829" fmla="*/ 4967767 w 6128435"/>
              <a:gd name="connsiteY2-19830" fmla="*/ 7930 h 6858000"/>
              <a:gd name="connsiteX3-19831" fmla="*/ 4979444 w 6128435"/>
              <a:gd name="connsiteY3-19832" fmla="*/ 43921 h 6858000"/>
              <a:gd name="connsiteX4-19833" fmla="*/ 5021173 w 6128435"/>
              <a:gd name="connsiteY4-19834" fmla="*/ 123738 h 6858000"/>
              <a:gd name="connsiteX5-19835" fmla="*/ 5075458 w 6128435"/>
              <a:gd name="connsiteY5-19836" fmla="*/ 264355 h 6858000"/>
              <a:gd name="connsiteX6-19837" fmla="*/ 5081175 w 6128435"/>
              <a:gd name="connsiteY6-19838" fmla="*/ 277448 h 6858000"/>
              <a:gd name="connsiteX7-19839" fmla="*/ 5097011 w 6128435"/>
              <a:gd name="connsiteY7-19840" fmla="*/ 355616 h 6858000"/>
              <a:gd name="connsiteX8-19841" fmla="*/ 5130982 w 6128435"/>
              <a:gd name="connsiteY8-19842" fmla="*/ 412030 h 6858000"/>
              <a:gd name="connsiteX9-19843" fmla="*/ 5153000 w 6128435"/>
              <a:gd name="connsiteY9-19844" fmla="*/ 507134 h 6858000"/>
              <a:gd name="connsiteX10-19845" fmla="*/ 5171282 w 6128435"/>
              <a:gd name="connsiteY10-19846" fmla="*/ 602071 h 6858000"/>
              <a:gd name="connsiteX11-19847" fmla="*/ 5176196 w 6128435"/>
              <a:gd name="connsiteY11-19848" fmla="*/ 636822 h 6858000"/>
              <a:gd name="connsiteX12-19849" fmla="*/ 5189051 w 6128435"/>
              <a:gd name="connsiteY12-19850" fmla="*/ 782518 h 6858000"/>
              <a:gd name="connsiteX13-19851" fmla="*/ 5210428 w 6128435"/>
              <a:gd name="connsiteY13-19852" fmla="*/ 815772 h 6858000"/>
              <a:gd name="connsiteX14-19853" fmla="*/ 5221088 w 6128435"/>
              <a:gd name="connsiteY14-19854" fmla="*/ 860193 h 6858000"/>
              <a:gd name="connsiteX15-19855" fmla="*/ 5230806 w 6128435"/>
              <a:gd name="connsiteY15-19856" fmla="*/ 961354 h 6858000"/>
              <a:gd name="connsiteX16-19857" fmla="*/ 5201018 w 6128435"/>
              <a:gd name="connsiteY16-19858" fmla="*/ 1095027 h 6858000"/>
              <a:gd name="connsiteX17-19859" fmla="*/ 5202153 w 6128435"/>
              <a:gd name="connsiteY17-19860" fmla="*/ 1133224 h 6858000"/>
              <a:gd name="connsiteX18-19861" fmla="*/ 5207370 w 6128435"/>
              <a:gd name="connsiteY18-19862" fmla="*/ 1138097 h 6858000"/>
              <a:gd name="connsiteX19-19863" fmla="*/ 5189234 w 6128435"/>
              <a:gd name="connsiteY19-19864" fmla="*/ 1193495 h 6858000"/>
              <a:gd name="connsiteX20-19865" fmla="*/ 5202769 w 6128435"/>
              <a:gd name="connsiteY20-19866" fmla="*/ 1269450 h 6858000"/>
              <a:gd name="connsiteX21-19867" fmla="*/ 5225968 w 6128435"/>
              <a:gd name="connsiteY21-19868" fmla="*/ 1357994 h 6858000"/>
              <a:gd name="connsiteX22-19869" fmla="*/ 5233819 w 6128435"/>
              <a:gd name="connsiteY22-19870" fmla="*/ 1380922 h 6858000"/>
              <a:gd name="connsiteX23-19871" fmla="*/ 5237226 w 6128435"/>
              <a:gd name="connsiteY23-19872" fmla="*/ 1441327 h 6858000"/>
              <a:gd name="connsiteX24-19873" fmla="*/ 5255653 w 6128435"/>
              <a:gd name="connsiteY24-19874" fmla="*/ 1524712 h 6858000"/>
              <a:gd name="connsiteX25-19875" fmla="*/ 5263491 w 6128435"/>
              <a:gd name="connsiteY25-19876" fmla="*/ 1642938 h 6858000"/>
              <a:gd name="connsiteX26-19877" fmla="*/ 5261314 w 6128435"/>
              <a:gd name="connsiteY26-19878" fmla="*/ 1689177 h 6858000"/>
              <a:gd name="connsiteX27-19879" fmla="*/ 5259788 w 6128435"/>
              <a:gd name="connsiteY27-19880" fmla="*/ 1768516 h 6858000"/>
              <a:gd name="connsiteX28-19881" fmla="*/ 5255696 w 6128435"/>
              <a:gd name="connsiteY28-19882" fmla="*/ 1953770 h 6858000"/>
              <a:gd name="connsiteX29-19883" fmla="*/ 5252592 w 6128435"/>
              <a:gd name="connsiteY29-19884" fmla="*/ 2092210 h 6858000"/>
              <a:gd name="connsiteX30-19885" fmla="*/ 5264303 w 6128435"/>
              <a:gd name="connsiteY30-19886" fmla="*/ 2225157 h 6858000"/>
              <a:gd name="connsiteX31-19887" fmla="*/ 5254949 w 6128435"/>
              <a:gd name="connsiteY31-19888" fmla="*/ 2236160 h 6858000"/>
              <a:gd name="connsiteX32-19889" fmla="*/ 5250104 w 6128435"/>
              <a:gd name="connsiteY32-19890" fmla="*/ 2249166 h 6858000"/>
              <a:gd name="connsiteX33-19891" fmla="*/ 5251214 w 6128435"/>
              <a:gd name="connsiteY33-19892" fmla="*/ 2250944 h 6858000"/>
              <a:gd name="connsiteX34-19893" fmla="*/ 5250644 w 6128435"/>
              <a:gd name="connsiteY34-19894" fmla="*/ 2266619 h 6858000"/>
              <a:gd name="connsiteX35-19895" fmla="*/ 5293877 w 6128435"/>
              <a:gd name="connsiteY35-19896" fmla="*/ 2368649 h 6858000"/>
              <a:gd name="connsiteX36-19897" fmla="*/ 5311338 w 6128435"/>
              <a:gd name="connsiteY36-19898" fmla="*/ 2404034 h 6858000"/>
              <a:gd name="connsiteX37-19899" fmla="*/ 5338366 w 6128435"/>
              <a:gd name="connsiteY37-19900" fmla="*/ 2465052 h 6858000"/>
              <a:gd name="connsiteX38-19901" fmla="*/ 5371263 w 6128435"/>
              <a:gd name="connsiteY38-19902" fmla="*/ 2586413 h 6858000"/>
              <a:gd name="connsiteX39-19903" fmla="*/ 5407503 w 6128435"/>
              <a:gd name="connsiteY39-19904" fmla="*/ 2786290 h 6858000"/>
              <a:gd name="connsiteX40-19905" fmla="*/ 5407356 w 6128435"/>
              <a:gd name="connsiteY40-19906" fmla="*/ 2787545 h 6858000"/>
              <a:gd name="connsiteX41-19907" fmla="*/ 5411130 w 6128435"/>
              <a:gd name="connsiteY41-19908" fmla="*/ 2788640 h 6858000"/>
              <a:gd name="connsiteX42-19909" fmla="*/ 5416439 w 6128435"/>
              <a:gd name="connsiteY42-19910" fmla="*/ 2805666 h 6858000"/>
              <a:gd name="connsiteX43-19911" fmla="*/ 5416589 w 6128435"/>
              <a:gd name="connsiteY43-19912" fmla="*/ 2810822 h 6858000"/>
              <a:gd name="connsiteX44-19913" fmla="*/ 5418542 w 6128435"/>
              <a:gd name="connsiteY44-19914" fmla="*/ 2817745 h 6858000"/>
              <a:gd name="connsiteX45-19915" fmla="*/ 5418847 w 6128435"/>
              <a:gd name="connsiteY45-19916" fmla="*/ 2817825 h 6858000"/>
              <a:gd name="connsiteX46-19917" fmla="*/ 5457023 w 6128435"/>
              <a:gd name="connsiteY46-19918" fmla="*/ 2858292 h 6858000"/>
              <a:gd name="connsiteX47-19919" fmla="*/ 5479298 w 6128435"/>
              <a:gd name="connsiteY47-19920" fmla="*/ 2947791 h 6858000"/>
              <a:gd name="connsiteX48-19921" fmla="*/ 5481770 w 6128435"/>
              <a:gd name="connsiteY48-19922" fmla="*/ 2951352 h 6858000"/>
              <a:gd name="connsiteX49-19923" fmla="*/ 5482045 w 6128435"/>
              <a:gd name="connsiteY49-19924" fmla="*/ 2984371 h 6858000"/>
              <a:gd name="connsiteX50-19925" fmla="*/ 5482415 w 6128435"/>
              <a:gd name="connsiteY50-19926" fmla="*/ 3004079 h 6858000"/>
              <a:gd name="connsiteX51-19927" fmla="*/ 5503944 w 6128435"/>
              <a:gd name="connsiteY51-19928" fmla="*/ 3123335 h 6858000"/>
              <a:gd name="connsiteX52-19929" fmla="*/ 5516007 w 6128435"/>
              <a:gd name="connsiteY52-19930" fmla="*/ 3258473 h 6858000"/>
              <a:gd name="connsiteX53-19931" fmla="*/ 5566839 w 6128435"/>
              <a:gd name="connsiteY53-19932" fmla="*/ 3345295 h 6858000"/>
              <a:gd name="connsiteX54-19933" fmla="*/ 5589758 w 6128435"/>
              <a:gd name="connsiteY54-19934" fmla="*/ 3506453 h 6858000"/>
              <a:gd name="connsiteX55-19935" fmla="*/ 5596144 w 6128435"/>
              <a:gd name="connsiteY55-19936" fmla="*/ 3534624 h 6858000"/>
              <a:gd name="connsiteX56-19937" fmla="*/ 5597750 w 6128435"/>
              <a:gd name="connsiteY56-19938" fmla="*/ 3534129 h 6858000"/>
              <a:gd name="connsiteX57-19939" fmla="*/ 5599700 w 6128435"/>
              <a:gd name="connsiteY57-19940" fmla="*/ 3547221 h 6858000"/>
              <a:gd name="connsiteX58-19941" fmla="*/ 5615031 w 6128435"/>
              <a:gd name="connsiteY58-19942" fmla="*/ 3557482 h 6858000"/>
              <a:gd name="connsiteX59-19943" fmla="*/ 5618377 w 6128435"/>
              <a:gd name="connsiteY59-19944" fmla="*/ 3588431 h 6858000"/>
              <a:gd name="connsiteX60-19945" fmla="*/ 5612155 w 6128435"/>
              <a:gd name="connsiteY60-19946" fmla="*/ 3589869 h 6858000"/>
              <a:gd name="connsiteX61-19947" fmla="*/ 5620843 w 6128435"/>
              <a:gd name="connsiteY61-19948" fmla="*/ 3606745 h 6858000"/>
              <a:gd name="connsiteX62-19949" fmla="*/ 5655472 w 6128435"/>
              <a:gd name="connsiteY62-19950" fmla="*/ 3678877 h 6858000"/>
              <a:gd name="connsiteX63-19951" fmla="*/ 5680448 w 6128435"/>
              <a:gd name="connsiteY63-19952" fmla="*/ 3717760 h 6858000"/>
              <a:gd name="connsiteX64-19953" fmla="*/ 5683015 w 6128435"/>
              <a:gd name="connsiteY64-19954" fmla="*/ 3762025 h 6858000"/>
              <a:gd name="connsiteX65-19955" fmla="*/ 5696643 w 6128435"/>
              <a:gd name="connsiteY65-19956" fmla="*/ 3773888 h 6858000"/>
              <a:gd name="connsiteX66-19957" fmla="*/ 5699203 w 6128435"/>
              <a:gd name="connsiteY66-19958" fmla="*/ 3775823 h 6858000"/>
              <a:gd name="connsiteX67-19959" fmla="*/ 5704824 w 6128435"/>
              <a:gd name="connsiteY67-19960" fmla="*/ 3785966 h 6858000"/>
              <a:gd name="connsiteX68-19961" fmla="*/ 5712204 w 6128435"/>
              <a:gd name="connsiteY68-19962" fmla="*/ 3785830 h 6858000"/>
              <a:gd name="connsiteX69-19963" fmla="*/ 5724816 w 6128435"/>
              <a:gd name="connsiteY69-19964" fmla="*/ 3798949 h 6858000"/>
              <a:gd name="connsiteX70-19965" fmla="*/ 5733539 w 6128435"/>
              <a:gd name="connsiteY70-19966" fmla="*/ 3818457 h 6858000"/>
              <a:gd name="connsiteX71-19967" fmla="*/ 5768491 w 6128435"/>
              <a:gd name="connsiteY71-19968" fmla="*/ 3914399 h 6858000"/>
              <a:gd name="connsiteX72-19969" fmla="*/ 5793123 w 6128435"/>
              <a:gd name="connsiteY72-19970" fmla="*/ 3969952 h 6858000"/>
              <a:gd name="connsiteX73-19971" fmla="*/ 5808321 w 6128435"/>
              <a:gd name="connsiteY73-19972" fmla="*/ 3988153 h 6858000"/>
              <a:gd name="connsiteX74-19973" fmla="*/ 5825621 w 6128435"/>
              <a:gd name="connsiteY74-19974" fmla="*/ 4015525 h 6858000"/>
              <a:gd name="connsiteX75-19975" fmla="*/ 5860672 w 6128435"/>
              <a:gd name="connsiteY75-19976" fmla="*/ 4061579 h 6858000"/>
              <a:gd name="connsiteX76-19977" fmla="*/ 5872173 w 6128435"/>
              <a:gd name="connsiteY76-19978" fmla="*/ 4088497 h 6858000"/>
              <a:gd name="connsiteX77-19979" fmla="*/ 5883705 w 6128435"/>
              <a:gd name="connsiteY77-19980" fmla="*/ 4101899 h 6858000"/>
              <a:gd name="connsiteX78-19981" fmla="*/ 5885314 w 6128435"/>
              <a:gd name="connsiteY78-19982" fmla="*/ 4108387 h 6858000"/>
              <a:gd name="connsiteX79-19983" fmla="*/ 5894095 w 6128435"/>
              <a:gd name="connsiteY79-19984" fmla="*/ 4128857 h 6858000"/>
              <a:gd name="connsiteX80-19985" fmla="*/ 5898339 w 6128435"/>
              <a:gd name="connsiteY80-19986" fmla="*/ 4140800 h 6858000"/>
              <a:gd name="connsiteX81-19987" fmla="*/ 5899734 w 6128435"/>
              <a:gd name="connsiteY81-19988" fmla="*/ 4145632 h 6858000"/>
              <a:gd name="connsiteX82-19989" fmla="*/ 5903513 w 6128435"/>
              <a:gd name="connsiteY82-19990" fmla="*/ 4187661 h 6858000"/>
              <a:gd name="connsiteX83-19991" fmla="*/ 5917114 w 6128435"/>
              <a:gd name="connsiteY83-19992" fmla="*/ 4213096 h 6858000"/>
              <a:gd name="connsiteX84-19993" fmla="*/ 5921153 w 6128435"/>
              <a:gd name="connsiteY84-19994" fmla="*/ 4236222 h 6858000"/>
              <a:gd name="connsiteX85-19995" fmla="*/ 5924233 w 6128435"/>
              <a:gd name="connsiteY85-19996" fmla="*/ 4242060 h 6858000"/>
              <a:gd name="connsiteX86-19997" fmla="*/ 5928910 w 6128435"/>
              <a:gd name="connsiteY86-19998" fmla="*/ 4300973 h 6858000"/>
              <a:gd name="connsiteX87-19999" fmla="*/ 5939320 w 6128435"/>
              <a:gd name="connsiteY87-20000" fmla="*/ 4340435 h 6858000"/>
              <a:gd name="connsiteX88-20001" fmla="*/ 5946705 w 6128435"/>
              <a:gd name="connsiteY88-20002" fmla="*/ 4428051 h 6858000"/>
              <a:gd name="connsiteX89-20003" fmla="*/ 5949261 w 6128435"/>
              <a:gd name="connsiteY89-20004" fmla="*/ 4449185 h 6858000"/>
              <a:gd name="connsiteX90-20005" fmla="*/ 5957504 w 6128435"/>
              <a:gd name="connsiteY90-20006" fmla="*/ 4465911 h 6858000"/>
              <a:gd name="connsiteX91-20007" fmla="*/ 5964689 w 6128435"/>
              <a:gd name="connsiteY91-20008" fmla="*/ 4468532 h 6858000"/>
              <a:gd name="connsiteX92-20009" fmla="*/ 5967062 w 6128435"/>
              <a:gd name="connsiteY92-20010" fmla="*/ 4479923 h 6858000"/>
              <a:gd name="connsiteX93-20011" fmla="*/ 5968960 w 6128435"/>
              <a:gd name="connsiteY93-20012" fmla="*/ 4482655 h 6858000"/>
              <a:gd name="connsiteX94-20013" fmla="*/ 5978567 w 6128435"/>
              <a:gd name="connsiteY94-20014" fmla="*/ 4498605 h 6858000"/>
              <a:gd name="connsiteX95-20015" fmla="*/ 5980106 w 6128435"/>
              <a:gd name="connsiteY95-20016" fmla="*/ 4585087 h 6858000"/>
              <a:gd name="connsiteX96-20017" fmla="*/ 5998138 w 6128435"/>
              <a:gd name="connsiteY96-20018" fmla="*/ 4697518 h 6858000"/>
              <a:gd name="connsiteX97-20019" fmla="*/ 6013516 w 6128435"/>
              <a:gd name="connsiteY97-20020" fmla="*/ 4786619 h 6858000"/>
              <a:gd name="connsiteX98-20021" fmla="*/ 6025404 w 6128435"/>
              <a:gd name="connsiteY98-20022" fmla="*/ 4858148 h 6858000"/>
              <a:gd name="connsiteX99-20023" fmla="*/ 6007749 w 6128435"/>
              <a:gd name="connsiteY99-20024" fmla="*/ 4964715 h 6858000"/>
              <a:gd name="connsiteX100-20025" fmla="*/ 6005269 w 6128435"/>
              <a:gd name="connsiteY100-20026" fmla="*/ 5150567 h 6858000"/>
              <a:gd name="connsiteX101-20027" fmla="*/ 6001127 w 6128435"/>
              <a:gd name="connsiteY101-20028" fmla="*/ 5164609 h 6858000"/>
              <a:gd name="connsiteX102-20029" fmla="*/ 5996647 w 6128435"/>
              <a:gd name="connsiteY102-20030" fmla="*/ 5185640 h 6858000"/>
              <a:gd name="connsiteX103-20031" fmla="*/ 5998514 w 6128435"/>
              <a:gd name="connsiteY103-20032" fmla="*/ 5189673 h 6858000"/>
              <a:gd name="connsiteX104-20033" fmla="*/ 5995970 w 6128435"/>
              <a:gd name="connsiteY104-20034" fmla="*/ 5221547 h 6858000"/>
              <a:gd name="connsiteX105-20035" fmla="*/ 5997218 w 6128435"/>
              <a:gd name="connsiteY105-20036" fmla="*/ 5222031 h 6858000"/>
              <a:gd name="connsiteX106-20037" fmla="*/ 6002116 w 6128435"/>
              <a:gd name="connsiteY106-20038" fmla="*/ 5231223 h 6858000"/>
              <a:gd name="connsiteX107-20039" fmla="*/ 6008541 w 6128435"/>
              <a:gd name="connsiteY107-20040" fmla="*/ 5248680 h 6858000"/>
              <a:gd name="connsiteX108-20041" fmla="*/ 6039260 w 6128435"/>
              <a:gd name="connsiteY108-20042" fmla="*/ 5289518 h 6858000"/>
              <a:gd name="connsiteX109-20043" fmla="*/ 6036748 w 6128435"/>
              <a:gd name="connsiteY109-20044" fmla="*/ 5322752 h 6858000"/>
              <a:gd name="connsiteX110-20045" fmla="*/ 6036943 w 6128435"/>
              <a:gd name="connsiteY110-20046" fmla="*/ 5329480 h 6858000"/>
              <a:gd name="connsiteX111-20047" fmla="*/ 6037236 w 6128435"/>
              <a:gd name="connsiteY111-20048" fmla="*/ 5329634 h 6858000"/>
              <a:gd name="connsiteX112-20049" fmla="*/ 6038019 w 6128435"/>
              <a:gd name="connsiteY112-20050" fmla="*/ 5336764 h 6858000"/>
              <a:gd name="connsiteX113-20051" fmla="*/ 6037298 w 6128435"/>
              <a:gd name="connsiteY113-20052" fmla="*/ 5341753 h 6858000"/>
              <a:gd name="connsiteX114-20053" fmla="*/ 6037677 w 6128435"/>
              <a:gd name="connsiteY114-20054" fmla="*/ 5354807 h 6858000"/>
              <a:gd name="connsiteX115-20055" fmla="*/ 6039728 w 6128435"/>
              <a:gd name="connsiteY115-20056" fmla="*/ 5359416 h 6858000"/>
              <a:gd name="connsiteX116-20057" fmla="*/ 6043311 w 6128435"/>
              <a:gd name="connsiteY116-20058" fmla="*/ 5361407 h 6858000"/>
              <a:gd name="connsiteX117-20059" fmla="*/ 6042954 w 6128435"/>
              <a:gd name="connsiteY117-20060" fmla="*/ 5362576 h 6858000"/>
              <a:gd name="connsiteX118-20061" fmla="*/ 6053435 w 6128435"/>
              <a:gd name="connsiteY118-20062" fmla="*/ 5387547 h 6858000"/>
              <a:gd name="connsiteX119-20063" fmla="*/ 6065933 w 6128435"/>
              <a:gd name="connsiteY119-20064" fmla="*/ 5443002 h 6858000"/>
              <a:gd name="connsiteX120-20065" fmla="*/ 6068640 w 6128435"/>
              <a:gd name="connsiteY120-20066" fmla="*/ 5474503 h 6858000"/>
              <a:gd name="connsiteX121-20067" fmla="*/ 6080922 w 6128435"/>
              <a:gd name="connsiteY121-20068" fmla="*/ 5561070 h 6858000"/>
              <a:gd name="connsiteX122-20069" fmla="*/ 6096949 w 6128435"/>
              <a:gd name="connsiteY122-20070" fmla="*/ 5648179 h 6858000"/>
              <a:gd name="connsiteX123-20071" fmla="*/ 6125703 w 6128435"/>
              <a:gd name="connsiteY123-20072" fmla="*/ 5692894 h 6858000"/>
              <a:gd name="connsiteX124-20073" fmla="*/ 6126670 w 6128435"/>
              <a:gd name="connsiteY124-20074" fmla="*/ 5697882 h 6858000"/>
              <a:gd name="connsiteX125-20075" fmla="*/ 6124061 w 6128435"/>
              <a:gd name="connsiteY125-20076" fmla="*/ 5710294 h 6858000"/>
              <a:gd name="connsiteX126-20077" fmla="*/ 6122213 w 6128435"/>
              <a:gd name="connsiteY126-20078" fmla="*/ 5714762 h 6858000"/>
              <a:gd name="connsiteX127-20079" fmla="*/ 6121353 w 6128435"/>
              <a:gd name="connsiteY127-20080" fmla="*/ 5721725 h 6858000"/>
              <a:gd name="connsiteX128-20081" fmla="*/ 6121607 w 6128435"/>
              <a:gd name="connsiteY128-20082" fmla="*/ 5721959 h 6858000"/>
              <a:gd name="connsiteX129-20083" fmla="*/ 6120262 w 6128435"/>
              <a:gd name="connsiteY129-20084" fmla="*/ 5728358 h 6858000"/>
              <a:gd name="connsiteX130-20085" fmla="*/ 6110194 w 6128435"/>
              <a:gd name="connsiteY130-20086" fmla="*/ 5758853 h 6858000"/>
              <a:gd name="connsiteX131-20087" fmla="*/ 6127519 w 6128435"/>
              <a:gd name="connsiteY131-20088" fmla="*/ 5865775 h 6858000"/>
              <a:gd name="connsiteX132-20089" fmla="*/ 6128435 w 6128435"/>
              <a:gd name="connsiteY132-20090" fmla="*/ 5870164 h 6858000"/>
              <a:gd name="connsiteX133-20091" fmla="*/ 6119217 w 6128435"/>
              <a:gd name="connsiteY133-20092" fmla="*/ 5888542 h 6858000"/>
              <a:gd name="connsiteX134-20093" fmla="*/ 6115966 w 6128435"/>
              <a:gd name="connsiteY134-20094" fmla="*/ 5898387 h 6858000"/>
              <a:gd name="connsiteX135-20095" fmla="*/ 6108716 w 6128435"/>
              <a:gd name="connsiteY135-20096" fmla="*/ 5915345 h 6858000"/>
              <a:gd name="connsiteX136-20097" fmla="*/ 6102493 w 6128435"/>
              <a:gd name="connsiteY136-20098" fmla="*/ 5928602 h 6858000"/>
              <a:gd name="connsiteX137-20099" fmla="*/ 6056863 w 6128435"/>
              <a:gd name="connsiteY137-20100" fmla="*/ 6000643 h 6858000"/>
              <a:gd name="connsiteX138-20101" fmla="*/ 6045436 w 6128435"/>
              <a:gd name="connsiteY138-20102" fmla="*/ 6124480 h 6858000"/>
              <a:gd name="connsiteX139-20103" fmla="*/ 6030489 w 6128435"/>
              <a:gd name="connsiteY139-20104" fmla="*/ 6317666 h 6858000"/>
              <a:gd name="connsiteX140-20105" fmla="*/ 6007492 w 6128435"/>
              <a:gd name="connsiteY140-20106" fmla="*/ 6440818 h 6858000"/>
              <a:gd name="connsiteX141-20107" fmla="*/ 6009467 w 6128435"/>
              <a:gd name="connsiteY141-20108" fmla="*/ 6487076 h 6858000"/>
              <a:gd name="connsiteX142-20109" fmla="*/ 5995064 w 6128435"/>
              <a:gd name="connsiteY142-20110" fmla="*/ 6540791 h 6858000"/>
              <a:gd name="connsiteX143-20111" fmla="*/ 5996309 w 6128435"/>
              <a:gd name="connsiteY143-20112" fmla="*/ 6543961 h 6858000"/>
              <a:gd name="connsiteX144-20113" fmla="*/ 5996048 w 6128435"/>
              <a:gd name="connsiteY144-20114" fmla="*/ 6555444 h 6858000"/>
              <a:gd name="connsiteX145-20115" fmla="*/ 6002524 w 6128435"/>
              <a:gd name="connsiteY145-20116" fmla="*/ 6560188 h 6858000"/>
              <a:gd name="connsiteX146-20117" fmla="*/ 6006823 w 6128435"/>
              <a:gd name="connsiteY146-20118" fmla="*/ 6578546 h 6858000"/>
              <a:gd name="connsiteX147-20119" fmla="*/ 6004510 w 6128435"/>
              <a:gd name="connsiteY147-20120" fmla="*/ 6599256 h 6858000"/>
              <a:gd name="connsiteX148-20121" fmla="*/ 5986207 w 6128435"/>
              <a:gd name="connsiteY148-20122" fmla="*/ 6695855 h 6858000"/>
              <a:gd name="connsiteX149-20123" fmla="*/ 5979428 w 6128435"/>
              <a:gd name="connsiteY149-20124" fmla="*/ 6754678 h 6858000"/>
              <a:gd name="connsiteX150-20125" fmla="*/ 5983398 w 6128435"/>
              <a:gd name="connsiteY150-20126" fmla="*/ 6778641 h 6858000"/>
              <a:gd name="connsiteX151-20127" fmla="*/ 5984543 w 6128435"/>
              <a:gd name="connsiteY151-20128" fmla="*/ 6811016 h 6858000"/>
              <a:gd name="connsiteX152-20129" fmla="*/ 5981802 w 6128435"/>
              <a:gd name="connsiteY152-20130" fmla="*/ 6838578 h 6858000"/>
              <a:gd name="connsiteX153-20131" fmla="*/ 5979671 w 6128435"/>
              <a:gd name="connsiteY153-20132" fmla="*/ 6858000 h 6858000"/>
              <a:gd name="connsiteX154-20133" fmla="*/ 0 w 6128435"/>
              <a:gd name="connsiteY154-20134" fmla="*/ 6858000 h 6858000"/>
              <a:gd name="connsiteX155-20135" fmla="*/ 0 w 6128435"/>
              <a:gd name="connsiteY155-20136" fmla="*/ 0 h 6858000"/>
              <a:gd name="connsiteX0-20137" fmla="*/ 0 w 6128435"/>
              <a:gd name="connsiteY0-20138" fmla="*/ 0 h 6858000"/>
              <a:gd name="connsiteX1-20139" fmla="*/ 4965888 w 6128435"/>
              <a:gd name="connsiteY1-20140" fmla="*/ 0 h 6858000"/>
              <a:gd name="connsiteX2-20141" fmla="*/ 4967767 w 6128435"/>
              <a:gd name="connsiteY2-20142" fmla="*/ 7930 h 6858000"/>
              <a:gd name="connsiteX3-20143" fmla="*/ 4979444 w 6128435"/>
              <a:gd name="connsiteY3-20144" fmla="*/ 43921 h 6858000"/>
              <a:gd name="connsiteX4-20145" fmla="*/ 5021173 w 6128435"/>
              <a:gd name="connsiteY4-20146" fmla="*/ 123738 h 6858000"/>
              <a:gd name="connsiteX5-20147" fmla="*/ 5075458 w 6128435"/>
              <a:gd name="connsiteY5-20148" fmla="*/ 264355 h 6858000"/>
              <a:gd name="connsiteX6-20149" fmla="*/ 5081175 w 6128435"/>
              <a:gd name="connsiteY6-20150" fmla="*/ 277448 h 6858000"/>
              <a:gd name="connsiteX7-20151" fmla="*/ 5097011 w 6128435"/>
              <a:gd name="connsiteY7-20152" fmla="*/ 355616 h 6858000"/>
              <a:gd name="connsiteX8-20153" fmla="*/ 5130982 w 6128435"/>
              <a:gd name="connsiteY8-20154" fmla="*/ 412030 h 6858000"/>
              <a:gd name="connsiteX9-20155" fmla="*/ 5153000 w 6128435"/>
              <a:gd name="connsiteY9-20156" fmla="*/ 507134 h 6858000"/>
              <a:gd name="connsiteX10-20157" fmla="*/ 5171282 w 6128435"/>
              <a:gd name="connsiteY10-20158" fmla="*/ 602071 h 6858000"/>
              <a:gd name="connsiteX11-20159" fmla="*/ 5176196 w 6128435"/>
              <a:gd name="connsiteY11-20160" fmla="*/ 636822 h 6858000"/>
              <a:gd name="connsiteX12-20161" fmla="*/ 5189051 w 6128435"/>
              <a:gd name="connsiteY12-20162" fmla="*/ 782518 h 6858000"/>
              <a:gd name="connsiteX13-20163" fmla="*/ 5210428 w 6128435"/>
              <a:gd name="connsiteY13-20164" fmla="*/ 815772 h 6858000"/>
              <a:gd name="connsiteX14-20165" fmla="*/ 5221088 w 6128435"/>
              <a:gd name="connsiteY14-20166" fmla="*/ 860193 h 6858000"/>
              <a:gd name="connsiteX15-20167" fmla="*/ 5230806 w 6128435"/>
              <a:gd name="connsiteY15-20168" fmla="*/ 961354 h 6858000"/>
              <a:gd name="connsiteX16-20169" fmla="*/ 5201018 w 6128435"/>
              <a:gd name="connsiteY16-20170" fmla="*/ 1095027 h 6858000"/>
              <a:gd name="connsiteX17-20171" fmla="*/ 5202153 w 6128435"/>
              <a:gd name="connsiteY17-20172" fmla="*/ 1133224 h 6858000"/>
              <a:gd name="connsiteX18-20173" fmla="*/ 5207370 w 6128435"/>
              <a:gd name="connsiteY18-20174" fmla="*/ 1138097 h 6858000"/>
              <a:gd name="connsiteX19-20175" fmla="*/ 5189234 w 6128435"/>
              <a:gd name="connsiteY19-20176" fmla="*/ 1193495 h 6858000"/>
              <a:gd name="connsiteX20-20177" fmla="*/ 5202769 w 6128435"/>
              <a:gd name="connsiteY20-20178" fmla="*/ 1269450 h 6858000"/>
              <a:gd name="connsiteX21-20179" fmla="*/ 5225968 w 6128435"/>
              <a:gd name="connsiteY21-20180" fmla="*/ 1357994 h 6858000"/>
              <a:gd name="connsiteX22-20181" fmla="*/ 5233819 w 6128435"/>
              <a:gd name="connsiteY22-20182" fmla="*/ 1380922 h 6858000"/>
              <a:gd name="connsiteX23-20183" fmla="*/ 5237226 w 6128435"/>
              <a:gd name="connsiteY23-20184" fmla="*/ 1441327 h 6858000"/>
              <a:gd name="connsiteX24-20185" fmla="*/ 5255653 w 6128435"/>
              <a:gd name="connsiteY24-20186" fmla="*/ 1524712 h 6858000"/>
              <a:gd name="connsiteX25-20187" fmla="*/ 5263491 w 6128435"/>
              <a:gd name="connsiteY25-20188" fmla="*/ 1642938 h 6858000"/>
              <a:gd name="connsiteX26-20189" fmla="*/ 5261314 w 6128435"/>
              <a:gd name="connsiteY26-20190" fmla="*/ 1689177 h 6858000"/>
              <a:gd name="connsiteX27-20191" fmla="*/ 5259788 w 6128435"/>
              <a:gd name="connsiteY27-20192" fmla="*/ 1768516 h 6858000"/>
              <a:gd name="connsiteX28-20193" fmla="*/ 5255696 w 6128435"/>
              <a:gd name="connsiteY28-20194" fmla="*/ 1953770 h 6858000"/>
              <a:gd name="connsiteX29-20195" fmla="*/ 5252592 w 6128435"/>
              <a:gd name="connsiteY29-20196" fmla="*/ 2092210 h 6858000"/>
              <a:gd name="connsiteX30-20197" fmla="*/ 5264303 w 6128435"/>
              <a:gd name="connsiteY30-20198" fmla="*/ 2225157 h 6858000"/>
              <a:gd name="connsiteX31-20199" fmla="*/ 5254949 w 6128435"/>
              <a:gd name="connsiteY31-20200" fmla="*/ 2236160 h 6858000"/>
              <a:gd name="connsiteX32-20201" fmla="*/ 5250104 w 6128435"/>
              <a:gd name="connsiteY32-20202" fmla="*/ 2249166 h 6858000"/>
              <a:gd name="connsiteX33-20203" fmla="*/ 5251214 w 6128435"/>
              <a:gd name="connsiteY33-20204" fmla="*/ 2250944 h 6858000"/>
              <a:gd name="connsiteX34-20205" fmla="*/ 5250644 w 6128435"/>
              <a:gd name="connsiteY34-20206" fmla="*/ 2266619 h 6858000"/>
              <a:gd name="connsiteX35-20207" fmla="*/ 5293877 w 6128435"/>
              <a:gd name="connsiteY35-20208" fmla="*/ 2368649 h 6858000"/>
              <a:gd name="connsiteX36-20209" fmla="*/ 5311338 w 6128435"/>
              <a:gd name="connsiteY36-20210" fmla="*/ 2404034 h 6858000"/>
              <a:gd name="connsiteX37-20211" fmla="*/ 5338366 w 6128435"/>
              <a:gd name="connsiteY37-20212" fmla="*/ 2465052 h 6858000"/>
              <a:gd name="connsiteX38-20213" fmla="*/ 5371263 w 6128435"/>
              <a:gd name="connsiteY38-20214" fmla="*/ 2586413 h 6858000"/>
              <a:gd name="connsiteX39-20215" fmla="*/ 5407503 w 6128435"/>
              <a:gd name="connsiteY39-20216" fmla="*/ 2786290 h 6858000"/>
              <a:gd name="connsiteX40-20217" fmla="*/ 5407356 w 6128435"/>
              <a:gd name="connsiteY40-20218" fmla="*/ 2787545 h 6858000"/>
              <a:gd name="connsiteX41-20219" fmla="*/ 5411130 w 6128435"/>
              <a:gd name="connsiteY41-20220" fmla="*/ 2788640 h 6858000"/>
              <a:gd name="connsiteX42-20221" fmla="*/ 5416439 w 6128435"/>
              <a:gd name="connsiteY42-20222" fmla="*/ 2805666 h 6858000"/>
              <a:gd name="connsiteX43-20223" fmla="*/ 5416589 w 6128435"/>
              <a:gd name="connsiteY43-20224" fmla="*/ 2810822 h 6858000"/>
              <a:gd name="connsiteX44-20225" fmla="*/ 5418542 w 6128435"/>
              <a:gd name="connsiteY44-20226" fmla="*/ 2817745 h 6858000"/>
              <a:gd name="connsiteX45-20227" fmla="*/ 5418847 w 6128435"/>
              <a:gd name="connsiteY45-20228" fmla="*/ 2817825 h 6858000"/>
              <a:gd name="connsiteX46-20229" fmla="*/ 5457023 w 6128435"/>
              <a:gd name="connsiteY46-20230" fmla="*/ 2858292 h 6858000"/>
              <a:gd name="connsiteX47-20231" fmla="*/ 5479298 w 6128435"/>
              <a:gd name="connsiteY47-20232" fmla="*/ 2947791 h 6858000"/>
              <a:gd name="connsiteX48-20233" fmla="*/ 5481770 w 6128435"/>
              <a:gd name="connsiteY48-20234" fmla="*/ 2951352 h 6858000"/>
              <a:gd name="connsiteX49-20235" fmla="*/ 5482045 w 6128435"/>
              <a:gd name="connsiteY49-20236" fmla="*/ 2984371 h 6858000"/>
              <a:gd name="connsiteX50-20237" fmla="*/ 5482415 w 6128435"/>
              <a:gd name="connsiteY50-20238" fmla="*/ 3004079 h 6858000"/>
              <a:gd name="connsiteX51-20239" fmla="*/ 5503944 w 6128435"/>
              <a:gd name="connsiteY51-20240" fmla="*/ 3123335 h 6858000"/>
              <a:gd name="connsiteX52-20241" fmla="*/ 5516007 w 6128435"/>
              <a:gd name="connsiteY52-20242" fmla="*/ 3258473 h 6858000"/>
              <a:gd name="connsiteX53-20243" fmla="*/ 5566839 w 6128435"/>
              <a:gd name="connsiteY53-20244" fmla="*/ 3345295 h 6858000"/>
              <a:gd name="connsiteX54-20245" fmla="*/ 5589758 w 6128435"/>
              <a:gd name="connsiteY54-20246" fmla="*/ 3506453 h 6858000"/>
              <a:gd name="connsiteX55-20247" fmla="*/ 5596144 w 6128435"/>
              <a:gd name="connsiteY55-20248" fmla="*/ 3534624 h 6858000"/>
              <a:gd name="connsiteX56-20249" fmla="*/ 5597750 w 6128435"/>
              <a:gd name="connsiteY56-20250" fmla="*/ 3534129 h 6858000"/>
              <a:gd name="connsiteX57-20251" fmla="*/ 5599700 w 6128435"/>
              <a:gd name="connsiteY57-20252" fmla="*/ 3547221 h 6858000"/>
              <a:gd name="connsiteX58-20253" fmla="*/ 5615031 w 6128435"/>
              <a:gd name="connsiteY58-20254" fmla="*/ 3557482 h 6858000"/>
              <a:gd name="connsiteX59-20255" fmla="*/ 5618377 w 6128435"/>
              <a:gd name="connsiteY59-20256" fmla="*/ 3588431 h 6858000"/>
              <a:gd name="connsiteX60-20257" fmla="*/ 5612155 w 6128435"/>
              <a:gd name="connsiteY60-20258" fmla="*/ 3589869 h 6858000"/>
              <a:gd name="connsiteX61-20259" fmla="*/ 5620843 w 6128435"/>
              <a:gd name="connsiteY61-20260" fmla="*/ 3606745 h 6858000"/>
              <a:gd name="connsiteX62-20261" fmla="*/ 5655472 w 6128435"/>
              <a:gd name="connsiteY62-20262" fmla="*/ 3678877 h 6858000"/>
              <a:gd name="connsiteX63-20263" fmla="*/ 5680448 w 6128435"/>
              <a:gd name="connsiteY63-20264" fmla="*/ 3717760 h 6858000"/>
              <a:gd name="connsiteX64-20265" fmla="*/ 5683015 w 6128435"/>
              <a:gd name="connsiteY64-20266" fmla="*/ 3762025 h 6858000"/>
              <a:gd name="connsiteX65-20267" fmla="*/ 5696643 w 6128435"/>
              <a:gd name="connsiteY65-20268" fmla="*/ 3773888 h 6858000"/>
              <a:gd name="connsiteX66-20269" fmla="*/ 5699203 w 6128435"/>
              <a:gd name="connsiteY66-20270" fmla="*/ 3775823 h 6858000"/>
              <a:gd name="connsiteX67-20271" fmla="*/ 5704824 w 6128435"/>
              <a:gd name="connsiteY67-20272" fmla="*/ 3785966 h 6858000"/>
              <a:gd name="connsiteX68-20273" fmla="*/ 5712204 w 6128435"/>
              <a:gd name="connsiteY68-20274" fmla="*/ 3785830 h 6858000"/>
              <a:gd name="connsiteX69-20275" fmla="*/ 5724816 w 6128435"/>
              <a:gd name="connsiteY69-20276" fmla="*/ 3798949 h 6858000"/>
              <a:gd name="connsiteX70-20277" fmla="*/ 5733539 w 6128435"/>
              <a:gd name="connsiteY70-20278" fmla="*/ 3818457 h 6858000"/>
              <a:gd name="connsiteX71-20279" fmla="*/ 5768491 w 6128435"/>
              <a:gd name="connsiteY71-20280" fmla="*/ 3914399 h 6858000"/>
              <a:gd name="connsiteX72-20281" fmla="*/ 5793123 w 6128435"/>
              <a:gd name="connsiteY72-20282" fmla="*/ 3969952 h 6858000"/>
              <a:gd name="connsiteX73-20283" fmla="*/ 5808321 w 6128435"/>
              <a:gd name="connsiteY73-20284" fmla="*/ 3988153 h 6858000"/>
              <a:gd name="connsiteX74-20285" fmla="*/ 5825621 w 6128435"/>
              <a:gd name="connsiteY74-20286" fmla="*/ 4015525 h 6858000"/>
              <a:gd name="connsiteX75-20287" fmla="*/ 5860672 w 6128435"/>
              <a:gd name="connsiteY75-20288" fmla="*/ 4061579 h 6858000"/>
              <a:gd name="connsiteX76-20289" fmla="*/ 5872173 w 6128435"/>
              <a:gd name="connsiteY76-20290" fmla="*/ 4088497 h 6858000"/>
              <a:gd name="connsiteX77-20291" fmla="*/ 5883705 w 6128435"/>
              <a:gd name="connsiteY77-20292" fmla="*/ 4101899 h 6858000"/>
              <a:gd name="connsiteX78-20293" fmla="*/ 5885314 w 6128435"/>
              <a:gd name="connsiteY78-20294" fmla="*/ 4108387 h 6858000"/>
              <a:gd name="connsiteX79-20295" fmla="*/ 5894095 w 6128435"/>
              <a:gd name="connsiteY79-20296" fmla="*/ 4128857 h 6858000"/>
              <a:gd name="connsiteX80-20297" fmla="*/ 5898339 w 6128435"/>
              <a:gd name="connsiteY80-20298" fmla="*/ 4140800 h 6858000"/>
              <a:gd name="connsiteX81-20299" fmla="*/ 5899734 w 6128435"/>
              <a:gd name="connsiteY81-20300" fmla="*/ 4145632 h 6858000"/>
              <a:gd name="connsiteX82-20301" fmla="*/ 5903513 w 6128435"/>
              <a:gd name="connsiteY82-20302" fmla="*/ 4187661 h 6858000"/>
              <a:gd name="connsiteX83-20303" fmla="*/ 5917114 w 6128435"/>
              <a:gd name="connsiteY83-20304" fmla="*/ 4213096 h 6858000"/>
              <a:gd name="connsiteX84-20305" fmla="*/ 5921153 w 6128435"/>
              <a:gd name="connsiteY84-20306" fmla="*/ 4236222 h 6858000"/>
              <a:gd name="connsiteX85-20307" fmla="*/ 5924233 w 6128435"/>
              <a:gd name="connsiteY85-20308" fmla="*/ 4242060 h 6858000"/>
              <a:gd name="connsiteX86-20309" fmla="*/ 5928910 w 6128435"/>
              <a:gd name="connsiteY86-20310" fmla="*/ 4300973 h 6858000"/>
              <a:gd name="connsiteX87-20311" fmla="*/ 5939320 w 6128435"/>
              <a:gd name="connsiteY87-20312" fmla="*/ 4340435 h 6858000"/>
              <a:gd name="connsiteX88-20313" fmla="*/ 5946705 w 6128435"/>
              <a:gd name="connsiteY88-20314" fmla="*/ 4428051 h 6858000"/>
              <a:gd name="connsiteX89-20315" fmla="*/ 5949261 w 6128435"/>
              <a:gd name="connsiteY89-20316" fmla="*/ 4449185 h 6858000"/>
              <a:gd name="connsiteX90-20317" fmla="*/ 5957504 w 6128435"/>
              <a:gd name="connsiteY90-20318" fmla="*/ 4465911 h 6858000"/>
              <a:gd name="connsiteX91-20319" fmla="*/ 5964689 w 6128435"/>
              <a:gd name="connsiteY91-20320" fmla="*/ 4468532 h 6858000"/>
              <a:gd name="connsiteX92-20321" fmla="*/ 5967062 w 6128435"/>
              <a:gd name="connsiteY92-20322" fmla="*/ 4479923 h 6858000"/>
              <a:gd name="connsiteX93-20323" fmla="*/ 5968960 w 6128435"/>
              <a:gd name="connsiteY93-20324" fmla="*/ 4482655 h 6858000"/>
              <a:gd name="connsiteX94-20325" fmla="*/ 5978567 w 6128435"/>
              <a:gd name="connsiteY94-20326" fmla="*/ 4498605 h 6858000"/>
              <a:gd name="connsiteX95-20327" fmla="*/ 5980106 w 6128435"/>
              <a:gd name="connsiteY95-20328" fmla="*/ 4585087 h 6858000"/>
              <a:gd name="connsiteX96-20329" fmla="*/ 5998138 w 6128435"/>
              <a:gd name="connsiteY96-20330" fmla="*/ 4697518 h 6858000"/>
              <a:gd name="connsiteX97-20331" fmla="*/ 6013516 w 6128435"/>
              <a:gd name="connsiteY97-20332" fmla="*/ 4786619 h 6858000"/>
              <a:gd name="connsiteX98-20333" fmla="*/ 6025404 w 6128435"/>
              <a:gd name="connsiteY98-20334" fmla="*/ 4858148 h 6858000"/>
              <a:gd name="connsiteX99-20335" fmla="*/ 6007749 w 6128435"/>
              <a:gd name="connsiteY99-20336" fmla="*/ 4964715 h 6858000"/>
              <a:gd name="connsiteX100-20337" fmla="*/ 6005269 w 6128435"/>
              <a:gd name="connsiteY100-20338" fmla="*/ 5150567 h 6858000"/>
              <a:gd name="connsiteX101-20339" fmla="*/ 6001127 w 6128435"/>
              <a:gd name="connsiteY101-20340" fmla="*/ 5164609 h 6858000"/>
              <a:gd name="connsiteX102-20341" fmla="*/ 5996647 w 6128435"/>
              <a:gd name="connsiteY102-20342" fmla="*/ 5185640 h 6858000"/>
              <a:gd name="connsiteX103-20343" fmla="*/ 5998514 w 6128435"/>
              <a:gd name="connsiteY103-20344" fmla="*/ 5189673 h 6858000"/>
              <a:gd name="connsiteX104-20345" fmla="*/ 5995970 w 6128435"/>
              <a:gd name="connsiteY104-20346" fmla="*/ 5221547 h 6858000"/>
              <a:gd name="connsiteX105-20347" fmla="*/ 5997218 w 6128435"/>
              <a:gd name="connsiteY105-20348" fmla="*/ 5222031 h 6858000"/>
              <a:gd name="connsiteX106-20349" fmla="*/ 6002116 w 6128435"/>
              <a:gd name="connsiteY106-20350" fmla="*/ 5231223 h 6858000"/>
              <a:gd name="connsiteX107-20351" fmla="*/ 6008541 w 6128435"/>
              <a:gd name="connsiteY107-20352" fmla="*/ 5248680 h 6858000"/>
              <a:gd name="connsiteX108-20353" fmla="*/ 6039260 w 6128435"/>
              <a:gd name="connsiteY108-20354" fmla="*/ 5289518 h 6858000"/>
              <a:gd name="connsiteX109-20355" fmla="*/ 6036748 w 6128435"/>
              <a:gd name="connsiteY109-20356" fmla="*/ 5322752 h 6858000"/>
              <a:gd name="connsiteX110-20357" fmla="*/ 6036943 w 6128435"/>
              <a:gd name="connsiteY110-20358" fmla="*/ 5329480 h 6858000"/>
              <a:gd name="connsiteX111-20359" fmla="*/ 6037236 w 6128435"/>
              <a:gd name="connsiteY111-20360" fmla="*/ 5329634 h 6858000"/>
              <a:gd name="connsiteX112-20361" fmla="*/ 6038019 w 6128435"/>
              <a:gd name="connsiteY112-20362" fmla="*/ 5336764 h 6858000"/>
              <a:gd name="connsiteX113-20363" fmla="*/ 6037298 w 6128435"/>
              <a:gd name="connsiteY113-20364" fmla="*/ 5341753 h 6858000"/>
              <a:gd name="connsiteX114-20365" fmla="*/ 6037677 w 6128435"/>
              <a:gd name="connsiteY114-20366" fmla="*/ 5354807 h 6858000"/>
              <a:gd name="connsiteX115-20367" fmla="*/ 6039728 w 6128435"/>
              <a:gd name="connsiteY115-20368" fmla="*/ 5359416 h 6858000"/>
              <a:gd name="connsiteX116-20369" fmla="*/ 6043311 w 6128435"/>
              <a:gd name="connsiteY116-20370" fmla="*/ 5361407 h 6858000"/>
              <a:gd name="connsiteX117-20371" fmla="*/ 6042954 w 6128435"/>
              <a:gd name="connsiteY117-20372" fmla="*/ 5362576 h 6858000"/>
              <a:gd name="connsiteX118-20373" fmla="*/ 6053435 w 6128435"/>
              <a:gd name="connsiteY118-20374" fmla="*/ 5387547 h 6858000"/>
              <a:gd name="connsiteX119-20375" fmla="*/ 6065933 w 6128435"/>
              <a:gd name="connsiteY119-20376" fmla="*/ 5443002 h 6858000"/>
              <a:gd name="connsiteX120-20377" fmla="*/ 6068640 w 6128435"/>
              <a:gd name="connsiteY120-20378" fmla="*/ 5474503 h 6858000"/>
              <a:gd name="connsiteX121-20379" fmla="*/ 6080922 w 6128435"/>
              <a:gd name="connsiteY121-20380" fmla="*/ 5561070 h 6858000"/>
              <a:gd name="connsiteX122-20381" fmla="*/ 6096949 w 6128435"/>
              <a:gd name="connsiteY122-20382" fmla="*/ 5648179 h 6858000"/>
              <a:gd name="connsiteX123-20383" fmla="*/ 6125703 w 6128435"/>
              <a:gd name="connsiteY123-20384" fmla="*/ 5692894 h 6858000"/>
              <a:gd name="connsiteX124-20385" fmla="*/ 6126670 w 6128435"/>
              <a:gd name="connsiteY124-20386" fmla="*/ 5697882 h 6858000"/>
              <a:gd name="connsiteX125-20387" fmla="*/ 6124061 w 6128435"/>
              <a:gd name="connsiteY125-20388" fmla="*/ 5710294 h 6858000"/>
              <a:gd name="connsiteX126-20389" fmla="*/ 6122213 w 6128435"/>
              <a:gd name="connsiteY126-20390" fmla="*/ 5714762 h 6858000"/>
              <a:gd name="connsiteX127-20391" fmla="*/ 6121353 w 6128435"/>
              <a:gd name="connsiteY127-20392" fmla="*/ 5721725 h 6858000"/>
              <a:gd name="connsiteX128-20393" fmla="*/ 6121607 w 6128435"/>
              <a:gd name="connsiteY128-20394" fmla="*/ 5721959 h 6858000"/>
              <a:gd name="connsiteX129-20395" fmla="*/ 6120262 w 6128435"/>
              <a:gd name="connsiteY129-20396" fmla="*/ 5728358 h 6858000"/>
              <a:gd name="connsiteX130-20397" fmla="*/ 6110194 w 6128435"/>
              <a:gd name="connsiteY130-20398" fmla="*/ 5758853 h 6858000"/>
              <a:gd name="connsiteX131-20399" fmla="*/ 6127519 w 6128435"/>
              <a:gd name="connsiteY131-20400" fmla="*/ 5865775 h 6858000"/>
              <a:gd name="connsiteX132-20401" fmla="*/ 6128435 w 6128435"/>
              <a:gd name="connsiteY132-20402" fmla="*/ 5870164 h 6858000"/>
              <a:gd name="connsiteX133-20403" fmla="*/ 6119217 w 6128435"/>
              <a:gd name="connsiteY133-20404" fmla="*/ 5888542 h 6858000"/>
              <a:gd name="connsiteX134-20405" fmla="*/ 6115966 w 6128435"/>
              <a:gd name="connsiteY134-20406" fmla="*/ 5898387 h 6858000"/>
              <a:gd name="connsiteX135-20407" fmla="*/ 6102493 w 6128435"/>
              <a:gd name="connsiteY135-20408" fmla="*/ 5928602 h 6858000"/>
              <a:gd name="connsiteX136-20409" fmla="*/ 6056863 w 6128435"/>
              <a:gd name="connsiteY136-20410" fmla="*/ 6000643 h 6858000"/>
              <a:gd name="connsiteX137-20411" fmla="*/ 6045436 w 6128435"/>
              <a:gd name="connsiteY137-20412" fmla="*/ 6124480 h 6858000"/>
              <a:gd name="connsiteX138-20413" fmla="*/ 6030489 w 6128435"/>
              <a:gd name="connsiteY138-20414" fmla="*/ 6317666 h 6858000"/>
              <a:gd name="connsiteX139-20415" fmla="*/ 6007492 w 6128435"/>
              <a:gd name="connsiteY139-20416" fmla="*/ 6440818 h 6858000"/>
              <a:gd name="connsiteX140-20417" fmla="*/ 6009467 w 6128435"/>
              <a:gd name="connsiteY140-20418" fmla="*/ 6487076 h 6858000"/>
              <a:gd name="connsiteX141-20419" fmla="*/ 5995064 w 6128435"/>
              <a:gd name="connsiteY141-20420" fmla="*/ 6540791 h 6858000"/>
              <a:gd name="connsiteX142-20421" fmla="*/ 5996309 w 6128435"/>
              <a:gd name="connsiteY142-20422" fmla="*/ 6543961 h 6858000"/>
              <a:gd name="connsiteX143-20423" fmla="*/ 5996048 w 6128435"/>
              <a:gd name="connsiteY143-20424" fmla="*/ 6555444 h 6858000"/>
              <a:gd name="connsiteX144-20425" fmla="*/ 6002524 w 6128435"/>
              <a:gd name="connsiteY144-20426" fmla="*/ 6560188 h 6858000"/>
              <a:gd name="connsiteX145-20427" fmla="*/ 6006823 w 6128435"/>
              <a:gd name="connsiteY145-20428" fmla="*/ 6578546 h 6858000"/>
              <a:gd name="connsiteX146-20429" fmla="*/ 6004510 w 6128435"/>
              <a:gd name="connsiteY146-20430" fmla="*/ 6599256 h 6858000"/>
              <a:gd name="connsiteX147-20431" fmla="*/ 5986207 w 6128435"/>
              <a:gd name="connsiteY147-20432" fmla="*/ 6695855 h 6858000"/>
              <a:gd name="connsiteX148-20433" fmla="*/ 5979428 w 6128435"/>
              <a:gd name="connsiteY148-20434" fmla="*/ 6754678 h 6858000"/>
              <a:gd name="connsiteX149-20435" fmla="*/ 5983398 w 6128435"/>
              <a:gd name="connsiteY149-20436" fmla="*/ 6778641 h 6858000"/>
              <a:gd name="connsiteX150-20437" fmla="*/ 5984543 w 6128435"/>
              <a:gd name="connsiteY150-20438" fmla="*/ 6811016 h 6858000"/>
              <a:gd name="connsiteX151-20439" fmla="*/ 5981802 w 6128435"/>
              <a:gd name="connsiteY151-20440" fmla="*/ 6838578 h 6858000"/>
              <a:gd name="connsiteX152-20441" fmla="*/ 5979671 w 6128435"/>
              <a:gd name="connsiteY152-20442" fmla="*/ 6858000 h 6858000"/>
              <a:gd name="connsiteX153-20443" fmla="*/ 0 w 6128435"/>
              <a:gd name="connsiteY153-20444" fmla="*/ 6858000 h 6858000"/>
              <a:gd name="connsiteX154-20445" fmla="*/ 0 w 6128435"/>
              <a:gd name="connsiteY154-20446" fmla="*/ 0 h 6858000"/>
              <a:gd name="connsiteX0-20447" fmla="*/ 0 w 6128435"/>
              <a:gd name="connsiteY0-20448" fmla="*/ 0 h 6858000"/>
              <a:gd name="connsiteX1-20449" fmla="*/ 4965888 w 6128435"/>
              <a:gd name="connsiteY1-20450" fmla="*/ 0 h 6858000"/>
              <a:gd name="connsiteX2-20451" fmla="*/ 4967767 w 6128435"/>
              <a:gd name="connsiteY2-20452" fmla="*/ 7930 h 6858000"/>
              <a:gd name="connsiteX3-20453" fmla="*/ 4979444 w 6128435"/>
              <a:gd name="connsiteY3-20454" fmla="*/ 43921 h 6858000"/>
              <a:gd name="connsiteX4-20455" fmla="*/ 5021173 w 6128435"/>
              <a:gd name="connsiteY4-20456" fmla="*/ 123738 h 6858000"/>
              <a:gd name="connsiteX5-20457" fmla="*/ 5075458 w 6128435"/>
              <a:gd name="connsiteY5-20458" fmla="*/ 264355 h 6858000"/>
              <a:gd name="connsiteX6-20459" fmla="*/ 5081175 w 6128435"/>
              <a:gd name="connsiteY6-20460" fmla="*/ 277448 h 6858000"/>
              <a:gd name="connsiteX7-20461" fmla="*/ 5097011 w 6128435"/>
              <a:gd name="connsiteY7-20462" fmla="*/ 355616 h 6858000"/>
              <a:gd name="connsiteX8-20463" fmla="*/ 5130982 w 6128435"/>
              <a:gd name="connsiteY8-20464" fmla="*/ 412030 h 6858000"/>
              <a:gd name="connsiteX9-20465" fmla="*/ 5153000 w 6128435"/>
              <a:gd name="connsiteY9-20466" fmla="*/ 507134 h 6858000"/>
              <a:gd name="connsiteX10-20467" fmla="*/ 5171282 w 6128435"/>
              <a:gd name="connsiteY10-20468" fmla="*/ 602071 h 6858000"/>
              <a:gd name="connsiteX11-20469" fmla="*/ 5176196 w 6128435"/>
              <a:gd name="connsiteY11-20470" fmla="*/ 636822 h 6858000"/>
              <a:gd name="connsiteX12-20471" fmla="*/ 5189051 w 6128435"/>
              <a:gd name="connsiteY12-20472" fmla="*/ 782518 h 6858000"/>
              <a:gd name="connsiteX13-20473" fmla="*/ 5210428 w 6128435"/>
              <a:gd name="connsiteY13-20474" fmla="*/ 815772 h 6858000"/>
              <a:gd name="connsiteX14-20475" fmla="*/ 5221088 w 6128435"/>
              <a:gd name="connsiteY14-20476" fmla="*/ 860193 h 6858000"/>
              <a:gd name="connsiteX15-20477" fmla="*/ 5230806 w 6128435"/>
              <a:gd name="connsiteY15-20478" fmla="*/ 961354 h 6858000"/>
              <a:gd name="connsiteX16-20479" fmla="*/ 5201018 w 6128435"/>
              <a:gd name="connsiteY16-20480" fmla="*/ 1095027 h 6858000"/>
              <a:gd name="connsiteX17-20481" fmla="*/ 5202153 w 6128435"/>
              <a:gd name="connsiteY17-20482" fmla="*/ 1133224 h 6858000"/>
              <a:gd name="connsiteX18-20483" fmla="*/ 5207370 w 6128435"/>
              <a:gd name="connsiteY18-20484" fmla="*/ 1138097 h 6858000"/>
              <a:gd name="connsiteX19-20485" fmla="*/ 5189234 w 6128435"/>
              <a:gd name="connsiteY19-20486" fmla="*/ 1193495 h 6858000"/>
              <a:gd name="connsiteX20-20487" fmla="*/ 5202769 w 6128435"/>
              <a:gd name="connsiteY20-20488" fmla="*/ 1269450 h 6858000"/>
              <a:gd name="connsiteX21-20489" fmla="*/ 5225968 w 6128435"/>
              <a:gd name="connsiteY21-20490" fmla="*/ 1357994 h 6858000"/>
              <a:gd name="connsiteX22-20491" fmla="*/ 5233819 w 6128435"/>
              <a:gd name="connsiteY22-20492" fmla="*/ 1380922 h 6858000"/>
              <a:gd name="connsiteX23-20493" fmla="*/ 5237226 w 6128435"/>
              <a:gd name="connsiteY23-20494" fmla="*/ 1441327 h 6858000"/>
              <a:gd name="connsiteX24-20495" fmla="*/ 5255653 w 6128435"/>
              <a:gd name="connsiteY24-20496" fmla="*/ 1524712 h 6858000"/>
              <a:gd name="connsiteX25-20497" fmla="*/ 5263491 w 6128435"/>
              <a:gd name="connsiteY25-20498" fmla="*/ 1642938 h 6858000"/>
              <a:gd name="connsiteX26-20499" fmla="*/ 5261314 w 6128435"/>
              <a:gd name="connsiteY26-20500" fmla="*/ 1689177 h 6858000"/>
              <a:gd name="connsiteX27-20501" fmla="*/ 5259788 w 6128435"/>
              <a:gd name="connsiteY27-20502" fmla="*/ 1768516 h 6858000"/>
              <a:gd name="connsiteX28-20503" fmla="*/ 5255696 w 6128435"/>
              <a:gd name="connsiteY28-20504" fmla="*/ 1953770 h 6858000"/>
              <a:gd name="connsiteX29-20505" fmla="*/ 5252592 w 6128435"/>
              <a:gd name="connsiteY29-20506" fmla="*/ 2092210 h 6858000"/>
              <a:gd name="connsiteX30-20507" fmla="*/ 5264303 w 6128435"/>
              <a:gd name="connsiteY30-20508" fmla="*/ 2225157 h 6858000"/>
              <a:gd name="connsiteX31-20509" fmla="*/ 5254949 w 6128435"/>
              <a:gd name="connsiteY31-20510" fmla="*/ 2236160 h 6858000"/>
              <a:gd name="connsiteX32-20511" fmla="*/ 5250104 w 6128435"/>
              <a:gd name="connsiteY32-20512" fmla="*/ 2249166 h 6858000"/>
              <a:gd name="connsiteX33-20513" fmla="*/ 5251214 w 6128435"/>
              <a:gd name="connsiteY33-20514" fmla="*/ 2250944 h 6858000"/>
              <a:gd name="connsiteX34-20515" fmla="*/ 5250644 w 6128435"/>
              <a:gd name="connsiteY34-20516" fmla="*/ 2266619 h 6858000"/>
              <a:gd name="connsiteX35-20517" fmla="*/ 5293877 w 6128435"/>
              <a:gd name="connsiteY35-20518" fmla="*/ 2368649 h 6858000"/>
              <a:gd name="connsiteX36-20519" fmla="*/ 5311338 w 6128435"/>
              <a:gd name="connsiteY36-20520" fmla="*/ 2404034 h 6858000"/>
              <a:gd name="connsiteX37-20521" fmla="*/ 5338366 w 6128435"/>
              <a:gd name="connsiteY37-20522" fmla="*/ 2465052 h 6858000"/>
              <a:gd name="connsiteX38-20523" fmla="*/ 5371263 w 6128435"/>
              <a:gd name="connsiteY38-20524" fmla="*/ 2586413 h 6858000"/>
              <a:gd name="connsiteX39-20525" fmla="*/ 5407503 w 6128435"/>
              <a:gd name="connsiteY39-20526" fmla="*/ 2786290 h 6858000"/>
              <a:gd name="connsiteX40-20527" fmla="*/ 5407356 w 6128435"/>
              <a:gd name="connsiteY40-20528" fmla="*/ 2787545 h 6858000"/>
              <a:gd name="connsiteX41-20529" fmla="*/ 5411130 w 6128435"/>
              <a:gd name="connsiteY41-20530" fmla="*/ 2788640 h 6858000"/>
              <a:gd name="connsiteX42-20531" fmla="*/ 5416439 w 6128435"/>
              <a:gd name="connsiteY42-20532" fmla="*/ 2805666 h 6858000"/>
              <a:gd name="connsiteX43-20533" fmla="*/ 5416589 w 6128435"/>
              <a:gd name="connsiteY43-20534" fmla="*/ 2810822 h 6858000"/>
              <a:gd name="connsiteX44-20535" fmla="*/ 5418542 w 6128435"/>
              <a:gd name="connsiteY44-20536" fmla="*/ 2817745 h 6858000"/>
              <a:gd name="connsiteX45-20537" fmla="*/ 5418847 w 6128435"/>
              <a:gd name="connsiteY45-20538" fmla="*/ 2817825 h 6858000"/>
              <a:gd name="connsiteX46-20539" fmla="*/ 5457023 w 6128435"/>
              <a:gd name="connsiteY46-20540" fmla="*/ 2858292 h 6858000"/>
              <a:gd name="connsiteX47-20541" fmla="*/ 5479298 w 6128435"/>
              <a:gd name="connsiteY47-20542" fmla="*/ 2947791 h 6858000"/>
              <a:gd name="connsiteX48-20543" fmla="*/ 5481770 w 6128435"/>
              <a:gd name="connsiteY48-20544" fmla="*/ 2951352 h 6858000"/>
              <a:gd name="connsiteX49-20545" fmla="*/ 5482045 w 6128435"/>
              <a:gd name="connsiteY49-20546" fmla="*/ 2984371 h 6858000"/>
              <a:gd name="connsiteX50-20547" fmla="*/ 5482415 w 6128435"/>
              <a:gd name="connsiteY50-20548" fmla="*/ 3004079 h 6858000"/>
              <a:gd name="connsiteX51-20549" fmla="*/ 5503944 w 6128435"/>
              <a:gd name="connsiteY51-20550" fmla="*/ 3123335 h 6858000"/>
              <a:gd name="connsiteX52-20551" fmla="*/ 5516007 w 6128435"/>
              <a:gd name="connsiteY52-20552" fmla="*/ 3258473 h 6858000"/>
              <a:gd name="connsiteX53-20553" fmla="*/ 5566839 w 6128435"/>
              <a:gd name="connsiteY53-20554" fmla="*/ 3345295 h 6858000"/>
              <a:gd name="connsiteX54-20555" fmla="*/ 5589758 w 6128435"/>
              <a:gd name="connsiteY54-20556" fmla="*/ 3506453 h 6858000"/>
              <a:gd name="connsiteX55-20557" fmla="*/ 5596144 w 6128435"/>
              <a:gd name="connsiteY55-20558" fmla="*/ 3534624 h 6858000"/>
              <a:gd name="connsiteX56-20559" fmla="*/ 5597750 w 6128435"/>
              <a:gd name="connsiteY56-20560" fmla="*/ 3534129 h 6858000"/>
              <a:gd name="connsiteX57-20561" fmla="*/ 5599700 w 6128435"/>
              <a:gd name="connsiteY57-20562" fmla="*/ 3547221 h 6858000"/>
              <a:gd name="connsiteX58-20563" fmla="*/ 5615031 w 6128435"/>
              <a:gd name="connsiteY58-20564" fmla="*/ 3557482 h 6858000"/>
              <a:gd name="connsiteX59-20565" fmla="*/ 5618377 w 6128435"/>
              <a:gd name="connsiteY59-20566" fmla="*/ 3588431 h 6858000"/>
              <a:gd name="connsiteX60-20567" fmla="*/ 5612155 w 6128435"/>
              <a:gd name="connsiteY60-20568" fmla="*/ 3589869 h 6858000"/>
              <a:gd name="connsiteX61-20569" fmla="*/ 5620843 w 6128435"/>
              <a:gd name="connsiteY61-20570" fmla="*/ 3606745 h 6858000"/>
              <a:gd name="connsiteX62-20571" fmla="*/ 5655472 w 6128435"/>
              <a:gd name="connsiteY62-20572" fmla="*/ 3678877 h 6858000"/>
              <a:gd name="connsiteX63-20573" fmla="*/ 5680448 w 6128435"/>
              <a:gd name="connsiteY63-20574" fmla="*/ 3717760 h 6858000"/>
              <a:gd name="connsiteX64-20575" fmla="*/ 5683015 w 6128435"/>
              <a:gd name="connsiteY64-20576" fmla="*/ 3762025 h 6858000"/>
              <a:gd name="connsiteX65-20577" fmla="*/ 5696643 w 6128435"/>
              <a:gd name="connsiteY65-20578" fmla="*/ 3773888 h 6858000"/>
              <a:gd name="connsiteX66-20579" fmla="*/ 5699203 w 6128435"/>
              <a:gd name="connsiteY66-20580" fmla="*/ 3775823 h 6858000"/>
              <a:gd name="connsiteX67-20581" fmla="*/ 5704824 w 6128435"/>
              <a:gd name="connsiteY67-20582" fmla="*/ 3785966 h 6858000"/>
              <a:gd name="connsiteX68-20583" fmla="*/ 5712204 w 6128435"/>
              <a:gd name="connsiteY68-20584" fmla="*/ 3785830 h 6858000"/>
              <a:gd name="connsiteX69-20585" fmla="*/ 5724816 w 6128435"/>
              <a:gd name="connsiteY69-20586" fmla="*/ 3798949 h 6858000"/>
              <a:gd name="connsiteX70-20587" fmla="*/ 5733539 w 6128435"/>
              <a:gd name="connsiteY70-20588" fmla="*/ 3818457 h 6858000"/>
              <a:gd name="connsiteX71-20589" fmla="*/ 5768491 w 6128435"/>
              <a:gd name="connsiteY71-20590" fmla="*/ 3914399 h 6858000"/>
              <a:gd name="connsiteX72-20591" fmla="*/ 5793123 w 6128435"/>
              <a:gd name="connsiteY72-20592" fmla="*/ 3969952 h 6858000"/>
              <a:gd name="connsiteX73-20593" fmla="*/ 5808321 w 6128435"/>
              <a:gd name="connsiteY73-20594" fmla="*/ 3988153 h 6858000"/>
              <a:gd name="connsiteX74-20595" fmla="*/ 5825621 w 6128435"/>
              <a:gd name="connsiteY74-20596" fmla="*/ 4015525 h 6858000"/>
              <a:gd name="connsiteX75-20597" fmla="*/ 5860672 w 6128435"/>
              <a:gd name="connsiteY75-20598" fmla="*/ 4061579 h 6858000"/>
              <a:gd name="connsiteX76-20599" fmla="*/ 5872173 w 6128435"/>
              <a:gd name="connsiteY76-20600" fmla="*/ 4088497 h 6858000"/>
              <a:gd name="connsiteX77-20601" fmla="*/ 5883705 w 6128435"/>
              <a:gd name="connsiteY77-20602" fmla="*/ 4101899 h 6858000"/>
              <a:gd name="connsiteX78-20603" fmla="*/ 5885314 w 6128435"/>
              <a:gd name="connsiteY78-20604" fmla="*/ 4108387 h 6858000"/>
              <a:gd name="connsiteX79-20605" fmla="*/ 5894095 w 6128435"/>
              <a:gd name="connsiteY79-20606" fmla="*/ 4128857 h 6858000"/>
              <a:gd name="connsiteX80-20607" fmla="*/ 5898339 w 6128435"/>
              <a:gd name="connsiteY80-20608" fmla="*/ 4140800 h 6858000"/>
              <a:gd name="connsiteX81-20609" fmla="*/ 5899734 w 6128435"/>
              <a:gd name="connsiteY81-20610" fmla="*/ 4145632 h 6858000"/>
              <a:gd name="connsiteX82-20611" fmla="*/ 5903513 w 6128435"/>
              <a:gd name="connsiteY82-20612" fmla="*/ 4187661 h 6858000"/>
              <a:gd name="connsiteX83-20613" fmla="*/ 5917114 w 6128435"/>
              <a:gd name="connsiteY83-20614" fmla="*/ 4213096 h 6858000"/>
              <a:gd name="connsiteX84-20615" fmla="*/ 5921153 w 6128435"/>
              <a:gd name="connsiteY84-20616" fmla="*/ 4236222 h 6858000"/>
              <a:gd name="connsiteX85-20617" fmla="*/ 5924233 w 6128435"/>
              <a:gd name="connsiteY85-20618" fmla="*/ 4242060 h 6858000"/>
              <a:gd name="connsiteX86-20619" fmla="*/ 5928910 w 6128435"/>
              <a:gd name="connsiteY86-20620" fmla="*/ 4300973 h 6858000"/>
              <a:gd name="connsiteX87-20621" fmla="*/ 5939320 w 6128435"/>
              <a:gd name="connsiteY87-20622" fmla="*/ 4340435 h 6858000"/>
              <a:gd name="connsiteX88-20623" fmla="*/ 5946705 w 6128435"/>
              <a:gd name="connsiteY88-20624" fmla="*/ 4428051 h 6858000"/>
              <a:gd name="connsiteX89-20625" fmla="*/ 5949261 w 6128435"/>
              <a:gd name="connsiteY89-20626" fmla="*/ 4449185 h 6858000"/>
              <a:gd name="connsiteX90-20627" fmla="*/ 5957504 w 6128435"/>
              <a:gd name="connsiteY90-20628" fmla="*/ 4465911 h 6858000"/>
              <a:gd name="connsiteX91-20629" fmla="*/ 5964689 w 6128435"/>
              <a:gd name="connsiteY91-20630" fmla="*/ 4468532 h 6858000"/>
              <a:gd name="connsiteX92-20631" fmla="*/ 5967062 w 6128435"/>
              <a:gd name="connsiteY92-20632" fmla="*/ 4479923 h 6858000"/>
              <a:gd name="connsiteX93-20633" fmla="*/ 5968960 w 6128435"/>
              <a:gd name="connsiteY93-20634" fmla="*/ 4482655 h 6858000"/>
              <a:gd name="connsiteX94-20635" fmla="*/ 5978567 w 6128435"/>
              <a:gd name="connsiteY94-20636" fmla="*/ 4498605 h 6858000"/>
              <a:gd name="connsiteX95-20637" fmla="*/ 5980106 w 6128435"/>
              <a:gd name="connsiteY95-20638" fmla="*/ 4585087 h 6858000"/>
              <a:gd name="connsiteX96-20639" fmla="*/ 5998138 w 6128435"/>
              <a:gd name="connsiteY96-20640" fmla="*/ 4697518 h 6858000"/>
              <a:gd name="connsiteX97-20641" fmla="*/ 6013516 w 6128435"/>
              <a:gd name="connsiteY97-20642" fmla="*/ 4786619 h 6858000"/>
              <a:gd name="connsiteX98-20643" fmla="*/ 6025404 w 6128435"/>
              <a:gd name="connsiteY98-20644" fmla="*/ 4858148 h 6858000"/>
              <a:gd name="connsiteX99-20645" fmla="*/ 6007749 w 6128435"/>
              <a:gd name="connsiteY99-20646" fmla="*/ 4964715 h 6858000"/>
              <a:gd name="connsiteX100-20647" fmla="*/ 6005269 w 6128435"/>
              <a:gd name="connsiteY100-20648" fmla="*/ 5150567 h 6858000"/>
              <a:gd name="connsiteX101-20649" fmla="*/ 6001127 w 6128435"/>
              <a:gd name="connsiteY101-20650" fmla="*/ 5164609 h 6858000"/>
              <a:gd name="connsiteX102-20651" fmla="*/ 5996647 w 6128435"/>
              <a:gd name="connsiteY102-20652" fmla="*/ 5185640 h 6858000"/>
              <a:gd name="connsiteX103-20653" fmla="*/ 5998514 w 6128435"/>
              <a:gd name="connsiteY103-20654" fmla="*/ 5189673 h 6858000"/>
              <a:gd name="connsiteX104-20655" fmla="*/ 5995970 w 6128435"/>
              <a:gd name="connsiteY104-20656" fmla="*/ 5221547 h 6858000"/>
              <a:gd name="connsiteX105-20657" fmla="*/ 5997218 w 6128435"/>
              <a:gd name="connsiteY105-20658" fmla="*/ 5222031 h 6858000"/>
              <a:gd name="connsiteX106-20659" fmla="*/ 6002116 w 6128435"/>
              <a:gd name="connsiteY106-20660" fmla="*/ 5231223 h 6858000"/>
              <a:gd name="connsiteX107-20661" fmla="*/ 6008541 w 6128435"/>
              <a:gd name="connsiteY107-20662" fmla="*/ 5248680 h 6858000"/>
              <a:gd name="connsiteX108-20663" fmla="*/ 6039260 w 6128435"/>
              <a:gd name="connsiteY108-20664" fmla="*/ 5289518 h 6858000"/>
              <a:gd name="connsiteX109-20665" fmla="*/ 6036748 w 6128435"/>
              <a:gd name="connsiteY109-20666" fmla="*/ 5322752 h 6858000"/>
              <a:gd name="connsiteX110-20667" fmla="*/ 6036943 w 6128435"/>
              <a:gd name="connsiteY110-20668" fmla="*/ 5329480 h 6858000"/>
              <a:gd name="connsiteX111-20669" fmla="*/ 6037236 w 6128435"/>
              <a:gd name="connsiteY111-20670" fmla="*/ 5329634 h 6858000"/>
              <a:gd name="connsiteX112-20671" fmla="*/ 6038019 w 6128435"/>
              <a:gd name="connsiteY112-20672" fmla="*/ 5336764 h 6858000"/>
              <a:gd name="connsiteX113-20673" fmla="*/ 6037298 w 6128435"/>
              <a:gd name="connsiteY113-20674" fmla="*/ 5341753 h 6858000"/>
              <a:gd name="connsiteX114-20675" fmla="*/ 6037677 w 6128435"/>
              <a:gd name="connsiteY114-20676" fmla="*/ 5354807 h 6858000"/>
              <a:gd name="connsiteX115-20677" fmla="*/ 6039728 w 6128435"/>
              <a:gd name="connsiteY115-20678" fmla="*/ 5359416 h 6858000"/>
              <a:gd name="connsiteX116-20679" fmla="*/ 6043311 w 6128435"/>
              <a:gd name="connsiteY116-20680" fmla="*/ 5361407 h 6858000"/>
              <a:gd name="connsiteX117-20681" fmla="*/ 6042954 w 6128435"/>
              <a:gd name="connsiteY117-20682" fmla="*/ 5362576 h 6858000"/>
              <a:gd name="connsiteX118-20683" fmla="*/ 6053435 w 6128435"/>
              <a:gd name="connsiteY118-20684" fmla="*/ 5387547 h 6858000"/>
              <a:gd name="connsiteX119-20685" fmla="*/ 6065933 w 6128435"/>
              <a:gd name="connsiteY119-20686" fmla="*/ 5443002 h 6858000"/>
              <a:gd name="connsiteX120-20687" fmla="*/ 6068640 w 6128435"/>
              <a:gd name="connsiteY120-20688" fmla="*/ 5474503 h 6858000"/>
              <a:gd name="connsiteX121-20689" fmla="*/ 6080922 w 6128435"/>
              <a:gd name="connsiteY121-20690" fmla="*/ 5561070 h 6858000"/>
              <a:gd name="connsiteX122-20691" fmla="*/ 6096949 w 6128435"/>
              <a:gd name="connsiteY122-20692" fmla="*/ 5648179 h 6858000"/>
              <a:gd name="connsiteX123-20693" fmla="*/ 6125703 w 6128435"/>
              <a:gd name="connsiteY123-20694" fmla="*/ 5692894 h 6858000"/>
              <a:gd name="connsiteX124-20695" fmla="*/ 6126670 w 6128435"/>
              <a:gd name="connsiteY124-20696" fmla="*/ 5697882 h 6858000"/>
              <a:gd name="connsiteX125-20697" fmla="*/ 6124061 w 6128435"/>
              <a:gd name="connsiteY125-20698" fmla="*/ 5710294 h 6858000"/>
              <a:gd name="connsiteX126-20699" fmla="*/ 6122213 w 6128435"/>
              <a:gd name="connsiteY126-20700" fmla="*/ 5714762 h 6858000"/>
              <a:gd name="connsiteX127-20701" fmla="*/ 6121353 w 6128435"/>
              <a:gd name="connsiteY127-20702" fmla="*/ 5721725 h 6858000"/>
              <a:gd name="connsiteX128-20703" fmla="*/ 6121607 w 6128435"/>
              <a:gd name="connsiteY128-20704" fmla="*/ 5721959 h 6858000"/>
              <a:gd name="connsiteX129-20705" fmla="*/ 6120262 w 6128435"/>
              <a:gd name="connsiteY129-20706" fmla="*/ 5728358 h 6858000"/>
              <a:gd name="connsiteX130-20707" fmla="*/ 6110194 w 6128435"/>
              <a:gd name="connsiteY130-20708" fmla="*/ 5758853 h 6858000"/>
              <a:gd name="connsiteX131-20709" fmla="*/ 6127519 w 6128435"/>
              <a:gd name="connsiteY131-20710" fmla="*/ 5865775 h 6858000"/>
              <a:gd name="connsiteX132-20711" fmla="*/ 6128435 w 6128435"/>
              <a:gd name="connsiteY132-20712" fmla="*/ 5870164 h 6858000"/>
              <a:gd name="connsiteX133-20713" fmla="*/ 6119217 w 6128435"/>
              <a:gd name="connsiteY133-20714" fmla="*/ 5888542 h 6858000"/>
              <a:gd name="connsiteX134-20715" fmla="*/ 6102493 w 6128435"/>
              <a:gd name="connsiteY134-20716" fmla="*/ 5928602 h 6858000"/>
              <a:gd name="connsiteX135-20717" fmla="*/ 6056863 w 6128435"/>
              <a:gd name="connsiteY135-20718" fmla="*/ 6000643 h 6858000"/>
              <a:gd name="connsiteX136-20719" fmla="*/ 6045436 w 6128435"/>
              <a:gd name="connsiteY136-20720" fmla="*/ 6124480 h 6858000"/>
              <a:gd name="connsiteX137-20721" fmla="*/ 6030489 w 6128435"/>
              <a:gd name="connsiteY137-20722" fmla="*/ 6317666 h 6858000"/>
              <a:gd name="connsiteX138-20723" fmla="*/ 6007492 w 6128435"/>
              <a:gd name="connsiteY138-20724" fmla="*/ 6440818 h 6858000"/>
              <a:gd name="connsiteX139-20725" fmla="*/ 6009467 w 6128435"/>
              <a:gd name="connsiteY139-20726" fmla="*/ 6487076 h 6858000"/>
              <a:gd name="connsiteX140-20727" fmla="*/ 5995064 w 6128435"/>
              <a:gd name="connsiteY140-20728" fmla="*/ 6540791 h 6858000"/>
              <a:gd name="connsiteX141-20729" fmla="*/ 5996309 w 6128435"/>
              <a:gd name="connsiteY141-20730" fmla="*/ 6543961 h 6858000"/>
              <a:gd name="connsiteX142-20731" fmla="*/ 5996048 w 6128435"/>
              <a:gd name="connsiteY142-20732" fmla="*/ 6555444 h 6858000"/>
              <a:gd name="connsiteX143-20733" fmla="*/ 6002524 w 6128435"/>
              <a:gd name="connsiteY143-20734" fmla="*/ 6560188 h 6858000"/>
              <a:gd name="connsiteX144-20735" fmla="*/ 6006823 w 6128435"/>
              <a:gd name="connsiteY144-20736" fmla="*/ 6578546 h 6858000"/>
              <a:gd name="connsiteX145-20737" fmla="*/ 6004510 w 6128435"/>
              <a:gd name="connsiteY145-20738" fmla="*/ 6599256 h 6858000"/>
              <a:gd name="connsiteX146-20739" fmla="*/ 5986207 w 6128435"/>
              <a:gd name="connsiteY146-20740" fmla="*/ 6695855 h 6858000"/>
              <a:gd name="connsiteX147-20741" fmla="*/ 5979428 w 6128435"/>
              <a:gd name="connsiteY147-20742" fmla="*/ 6754678 h 6858000"/>
              <a:gd name="connsiteX148-20743" fmla="*/ 5983398 w 6128435"/>
              <a:gd name="connsiteY148-20744" fmla="*/ 6778641 h 6858000"/>
              <a:gd name="connsiteX149-20745" fmla="*/ 5984543 w 6128435"/>
              <a:gd name="connsiteY149-20746" fmla="*/ 6811016 h 6858000"/>
              <a:gd name="connsiteX150-20747" fmla="*/ 5981802 w 6128435"/>
              <a:gd name="connsiteY150-20748" fmla="*/ 6838578 h 6858000"/>
              <a:gd name="connsiteX151-20749" fmla="*/ 5979671 w 6128435"/>
              <a:gd name="connsiteY151-20750" fmla="*/ 6858000 h 6858000"/>
              <a:gd name="connsiteX152-20751" fmla="*/ 0 w 6128435"/>
              <a:gd name="connsiteY152-20752" fmla="*/ 6858000 h 6858000"/>
              <a:gd name="connsiteX153-20753" fmla="*/ 0 w 6128435"/>
              <a:gd name="connsiteY153-20754" fmla="*/ 0 h 6858000"/>
              <a:gd name="connsiteX0-20755" fmla="*/ 0 w 6127519"/>
              <a:gd name="connsiteY0-20756" fmla="*/ 0 h 6858000"/>
              <a:gd name="connsiteX1-20757" fmla="*/ 4965888 w 6127519"/>
              <a:gd name="connsiteY1-20758" fmla="*/ 0 h 6858000"/>
              <a:gd name="connsiteX2-20759" fmla="*/ 4967767 w 6127519"/>
              <a:gd name="connsiteY2-20760" fmla="*/ 7930 h 6858000"/>
              <a:gd name="connsiteX3-20761" fmla="*/ 4979444 w 6127519"/>
              <a:gd name="connsiteY3-20762" fmla="*/ 43921 h 6858000"/>
              <a:gd name="connsiteX4-20763" fmla="*/ 5021173 w 6127519"/>
              <a:gd name="connsiteY4-20764" fmla="*/ 123738 h 6858000"/>
              <a:gd name="connsiteX5-20765" fmla="*/ 5075458 w 6127519"/>
              <a:gd name="connsiteY5-20766" fmla="*/ 264355 h 6858000"/>
              <a:gd name="connsiteX6-20767" fmla="*/ 5081175 w 6127519"/>
              <a:gd name="connsiteY6-20768" fmla="*/ 277448 h 6858000"/>
              <a:gd name="connsiteX7-20769" fmla="*/ 5097011 w 6127519"/>
              <a:gd name="connsiteY7-20770" fmla="*/ 355616 h 6858000"/>
              <a:gd name="connsiteX8-20771" fmla="*/ 5130982 w 6127519"/>
              <a:gd name="connsiteY8-20772" fmla="*/ 412030 h 6858000"/>
              <a:gd name="connsiteX9-20773" fmla="*/ 5153000 w 6127519"/>
              <a:gd name="connsiteY9-20774" fmla="*/ 507134 h 6858000"/>
              <a:gd name="connsiteX10-20775" fmla="*/ 5171282 w 6127519"/>
              <a:gd name="connsiteY10-20776" fmla="*/ 602071 h 6858000"/>
              <a:gd name="connsiteX11-20777" fmla="*/ 5176196 w 6127519"/>
              <a:gd name="connsiteY11-20778" fmla="*/ 636822 h 6858000"/>
              <a:gd name="connsiteX12-20779" fmla="*/ 5189051 w 6127519"/>
              <a:gd name="connsiteY12-20780" fmla="*/ 782518 h 6858000"/>
              <a:gd name="connsiteX13-20781" fmla="*/ 5210428 w 6127519"/>
              <a:gd name="connsiteY13-20782" fmla="*/ 815772 h 6858000"/>
              <a:gd name="connsiteX14-20783" fmla="*/ 5221088 w 6127519"/>
              <a:gd name="connsiteY14-20784" fmla="*/ 860193 h 6858000"/>
              <a:gd name="connsiteX15-20785" fmla="*/ 5230806 w 6127519"/>
              <a:gd name="connsiteY15-20786" fmla="*/ 961354 h 6858000"/>
              <a:gd name="connsiteX16-20787" fmla="*/ 5201018 w 6127519"/>
              <a:gd name="connsiteY16-20788" fmla="*/ 1095027 h 6858000"/>
              <a:gd name="connsiteX17-20789" fmla="*/ 5202153 w 6127519"/>
              <a:gd name="connsiteY17-20790" fmla="*/ 1133224 h 6858000"/>
              <a:gd name="connsiteX18-20791" fmla="*/ 5207370 w 6127519"/>
              <a:gd name="connsiteY18-20792" fmla="*/ 1138097 h 6858000"/>
              <a:gd name="connsiteX19-20793" fmla="*/ 5189234 w 6127519"/>
              <a:gd name="connsiteY19-20794" fmla="*/ 1193495 h 6858000"/>
              <a:gd name="connsiteX20-20795" fmla="*/ 5202769 w 6127519"/>
              <a:gd name="connsiteY20-20796" fmla="*/ 1269450 h 6858000"/>
              <a:gd name="connsiteX21-20797" fmla="*/ 5225968 w 6127519"/>
              <a:gd name="connsiteY21-20798" fmla="*/ 1357994 h 6858000"/>
              <a:gd name="connsiteX22-20799" fmla="*/ 5233819 w 6127519"/>
              <a:gd name="connsiteY22-20800" fmla="*/ 1380922 h 6858000"/>
              <a:gd name="connsiteX23-20801" fmla="*/ 5237226 w 6127519"/>
              <a:gd name="connsiteY23-20802" fmla="*/ 1441327 h 6858000"/>
              <a:gd name="connsiteX24-20803" fmla="*/ 5255653 w 6127519"/>
              <a:gd name="connsiteY24-20804" fmla="*/ 1524712 h 6858000"/>
              <a:gd name="connsiteX25-20805" fmla="*/ 5263491 w 6127519"/>
              <a:gd name="connsiteY25-20806" fmla="*/ 1642938 h 6858000"/>
              <a:gd name="connsiteX26-20807" fmla="*/ 5261314 w 6127519"/>
              <a:gd name="connsiteY26-20808" fmla="*/ 1689177 h 6858000"/>
              <a:gd name="connsiteX27-20809" fmla="*/ 5259788 w 6127519"/>
              <a:gd name="connsiteY27-20810" fmla="*/ 1768516 h 6858000"/>
              <a:gd name="connsiteX28-20811" fmla="*/ 5255696 w 6127519"/>
              <a:gd name="connsiteY28-20812" fmla="*/ 1953770 h 6858000"/>
              <a:gd name="connsiteX29-20813" fmla="*/ 5252592 w 6127519"/>
              <a:gd name="connsiteY29-20814" fmla="*/ 2092210 h 6858000"/>
              <a:gd name="connsiteX30-20815" fmla="*/ 5264303 w 6127519"/>
              <a:gd name="connsiteY30-20816" fmla="*/ 2225157 h 6858000"/>
              <a:gd name="connsiteX31-20817" fmla="*/ 5254949 w 6127519"/>
              <a:gd name="connsiteY31-20818" fmla="*/ 2236160 h 6858000"/>
              <a:gd name="connsiteX32-20819" fmla="*/ 5250104 w 6127519"/>
              <a:gd name="connsiteY32-20820" fmla="*/ 2249166 h 6858000"/>
              <a:gd name="connsiteX33-20821" fmla="*/ 5251214 w 6127519"/>
              <a:gd name="connsiteY33-20822" fmla="*/ 2250944 h 6858000"/>
              <a:gd name="connsiteX34-20823" fmla="*/ 5250644 w 6127519"/>
              <a:gd name="connsiteY34-20824" fmla="*/ 2266619 h 6858000"/>
              <a:gd name="connsiteX35-20825" fmla="*/ 5293877 w 6127519"/>
              <a:gd name="connsiteY35-20826" fmla="*/ 2368649 h 6858000"/>
              <a:gd name="connsiteX36-20827" fmla="*/ 5311338 w 6127519"/>
              <a:gd name="connsiteY36-20828" fmla="*/ 2404034 h 6858000"/>
              <a:gd name="connsiteX37-20829" fmla="*/ 5338366 w 6127519"/>
              <a:gd name="connsiteY37-20830" fmla="*/ 2465052 h 6858000"/>
              <a:gd name="connsiteX38-20831" fmla="*/ 5371263 w 6127519"/>
              <a:gd name="connsiteY38-20832" fmla="*/ 2586413 h 6858000"/>
              <a:gd name="connsiteX39-20833" fmla="*/ 5407503 w 6127519"/>
              <a:gd name="connsiteY39-20834" fmla="*/ 2786290 h 6858000"/>
              <a:gd name="connsiteX40-20835" fmla="*/ 5407356 w 6127519"/>
              <a:gd name="connsiteY40-20836" fmla="*/ 2787545 h 6858000"/>
              <a:gd name="connsiteX41-20837" fmla="*/ 5411130 w 6127519"/>
              <a:gd name="connsiteY41-20838" fmla="*/ 2788640 h 6858000"/>
              <a:gd name="connsiteX42-20839" fmla="*/ 5416439 w 6127519"/>
              <a:gd name="connsiteY42-20840" fmla="*/ 2805666 h 6858000"/>
              <a:gd name="connsiteX43-20841" fmla="*/ 5416589 w 6127519"/>
              <a:gd name="connsiteY43-20842" fmla="*/ 2810822 h 6858000"/>
              <a:gd name="connsiteX44-20843" fmla="*/ 5418542 w 6127519"/>
              <a:gd name="connsiteY44-20844" fmla="*/ 2817745 h 6858000"/>
              <a:gd name="connsiteX45-20845" fmla="*/ 5418847 w 6127519"/>
              <a:gd name="connsiteY45-20846" fmla="*/ 2817825 h 6858000"/>
              <a:gd name="connsiteX46-20847" fmla="*/ 5457023 w 6127519"/>
              <a:gd name="connsiteY46-20848" fmla="*/ 2858292 h 6858000"/>
              <a:gd name="connsiteX47-20849" fmla="*/ 5479298 w 6127519"/>
              <a:gd name="connsiteY47-20850" fmla="*/ 2947791 h 6858000"/>
              <a:gd name="connsiteX48-20851" fmla="*/ 5481770 w 6127519"/>
              <a:gd name="connsiteY48-20852" fmla="*/ 2951352 h 6858000"/>
              <a:gd name="connsiteX49-20853" fmla="*/ 5482045 w 6127519"/>
              <a:gd name="connsiteY49-20854" fmla="*/ 2984371 h 6858000"/>
              <a:gd name="connsiteX50-20855" fmla="*/ 5482415 w 6127519"/>
              <a:gd name="connsiteY50-20856" fmla="*/ 3004079 h 6858000"/>
              <a:gd name="connsiteX51-20857" fmla="*/ 5503944 w 6127519"/>
              <a:gd name="connsiteY51-20858" fmla="*/ 3123335 h 6858000"/>
              <a:gd name="connsiteX52-20859" fmla="*/ 5516007 w 6127519"/>
              <a:gd name="connsiteY52-20860" fmla="*/ 3258473 h 6858000"/>
              <a:gd name="connsiteX53-20861" fmla="*/ 5566839 w 6127519"/>
              <a:gd name="connsiteY53-20862" fmla="*/ 3345295 h 6858000"/>
              <a:gd name="connsiteX54-20863" fmla="*/ 5589758 w 6127519"/>
              <a:gd name="connsiteY54-20864" fmla="*/ 3506453 h 6858000"/>
              <a:gd name="connsiteX55-20865" fmla="*/ 5596144 w 6127519"/>
              <a:gd name="connsiteY55-20866" fmla="*/ 3534624 h 6858000"/>
              <a:gd name="connsiteX56-20867" fmla="*/ 5597750 w 6127519"/>
              <a:gd name="connsiteY56-20868" fmla="*/ 3534129 h 6858000"/>
              <a:gd name="connsiteX57-20869" fmla="*/ 5599700 w 6127519"/>
              <a:gd name="connsiteY57-20870" fmla="*/ 3547221 h 6858000"/>
              <a:gd name="connsiteX58-20871" fmla="*/ 5615031 w 6127519"/>
              <a:gd name="connsiteY58-20872" fmla="*/ 3557482 h 6858000"/>
              <a:gd name="connsiteX59-20873" fmla="*/ 5618377 w 6127519"/>
              <a:gd name="connsiteY59-20874" fmla="*/ 3588431 h 6858000"/>
              <a:gd name="connsiteX60-20875" fmla="*/ 5612155 w 6127519"/>
              <a:gd name="connsiteY60-20876" fmla="*/ 3589869 h 6858000"/>
              <a:gd name="connsiteX61-20877" fmla="*/ 5620843 w 6127519"/>
              <a:gd name="connsiteY61-20878" fmla="*/ 3606745 h 6858000"/>
              <a:gd name="connsiteX62-20879" fmla="*/ 5655472 w 6127519"/>
              <a:gd name="connsiteY62-20880" fmla="*/ 3678877 h 6858000"/>
              <a:gd name="connsiteX63-20881" fmla="*/ 5680448 w 6127519"/>
              <a:gd name="connsiteY63-20882" fmla="*/ 3717760 h 6858000"/>
              <a:gd name="connsiteX64-20883" fmla="*/ 5683015 w 6127519"/>
              <a:gd name="connsiteY64-20884" fmla="*/ 3762025 h 6858000"/>
              <a:gd name="connsiteX65-20885" fmla="*/ 5696643 w 6127519"/>
              <a:gd name="connsiteY65-20886" fmla="*/ 3773888 h 6858000"/>
              <a:gd name="connsiteX66-20887" fmla="*/ 5699203 w 6127519"/>
              <a:gd name="connsiteY66-20888" fmla="*/ 3775823 h 6858000"/>
              <a:gd name="connsiteX67-20889" fmla="*/ 5704824 w 6127519"/>
              <a:gd name="connsiteY67-20890" fmla="*/ 3785966 h 6858000"/>
              <a:gd name="connsiteX68-20891" fmla="*/ 5712204 w 6127519"/>
              <a:gd name="connsiteY68-20892" fmla="*/ 3785830 h 6858000"/>
              <a:gd name="connsiteX69-20893" fmla="*/ 5724816 w 6127519"/>
              <a:gd name="connsiteY69-20894" fmla="*/ 3798949 h 6858000"/>
              <a:gd name="connsiteX70-20895" fmla="*/ 5733539 w 6127519"/>
              <a:gd name="connsiteY70-20896" fmla="*/ 3818457 h 6858000"/>
              <a:gd name="connsiteX71-20897" fmla="*/ 5768491 w 6127519"/>
              <a:gd name="connsiteY71-20898" fmla="*/ 3914399 h 6858000"/>
              <a:gd name="connsiteX72-20899" fmla="*/ 5793123 w 6127519"/>
              <a:gd name="connsiteY72-20900" fmla="*/ 3969952 h 6858000"/>
              <a:gd name="connsiteX73-20901" fmla="*/ 5808321 w 6127519"/>
              <a:gd name="connsiteY73-20902" fmla="*/ 3988153 h 6858000"/>
              <a:gd name="connsiteX74-20903" fmla="*/ 5825621 w 6127519"/>
              <a:gd name="connsiteY74-20904" fmla="*/ 4015525 h 6858000"/>
              <a:gd name="connsiteX75-20905" fmla="*/ 5860672 w 6127519"/>
              <a:gd name="connsiteY75-20906" fmla="*/ 4061579 h 6858000"/>
              <a:gd name="connsiteX76-20907" fmla="*/ 5872173 w 6127519"/>
              <a:gd name="connsiteY76-20908" fmla="*/ 4088497 h 6858000"/>
              <a:gd name="connsiteX77-20909" fmla="*/ 5883705 w 6127519"/>
              <a:gd name="connsiteY77-20910" fmla="*/ 4101899 h 6858000"/>
              <a:gd name="connsiteX78-20911" fmla="*/ 5885314 w 6127519"/>
              <a:gd name="connsiteY78-20912" fmla="*/ 4108387 h 6858000"/>
              <a:gd name="connsiteX79-20913" fmla="*/ 5894095 w 6127519"/>
              <a:gd name="connsiteY79-20914" fmla="*/ 4128857 h 6858000"/>
              <a:gd name="connsiteX80-20915" fmla="*/ 5898339 w 6127519"/>
              <a:gd name="connsiteY80-20916" fmla="*/ 4140800 h 6858000"/>
              <a:gd name="connsiteX81-20917" fmla="*/ 5899734 w 6127519"/>
              <a:gd name="connsiteY81-20918" fmla="*/ 4145632 h 6858000"/>
              <a:gd name="connsiteX82-20919" fmla="*/ 5903513 w 6127519"/>
              <a:gd name="connsiteY82-20920" fmla="*/ 4187661 h 6858000"/>
              <a:gd name="connsiteX83-20921" fmla="*/ 5917114 w 6127519"/>
              <a:gd name="connsiteY83-20922" fmla="*/ 4213096 h 6858000"/>
              <a:gd name="connsiteX84-20923" fmla="*/ 5921153 w 6127519"/>
              <a:gd name="connsiteY84-20924" fmla="*/ 4236222 h 6858000"/>
              <a:gd name="connsiteX85-20925" fmla="*/ 5924233 w 6127519"/>
              <a:gd name="connsiteY85-20926" fmla="*/ 4242060 h 6858000"/>
              <a:gd name="connsiteX86-20927" fmla="*/ 5928910 w 6127519"/>
              <a:gd name="connsiteY86-20928" fmla="*/ 4300973 h 6858000"/>
              <a:gd name="connsiteX87-20929" fmla="*/ 5939320 w 6127519"/>
              <a:gd name="connsiteY87-20930" fmla="*/ 4340435 h 6858000"/>
              <a:gd name="connsiteX88-20931" fmla="*/ 5946705 w 6127519"/>
              <a:gd name="connsiteY88-20932" fmla="*/ 4428051 h 6858000"/>
              <a:gd name="connsiteX89-20933" fmla="*/ 5949261 w 6127519"/>
              <a:gd name="connsiteY89-20934" fmla="*/ 4449185 h 6858000"/>
              <a:gd name="connsiteX90-20935" fmla="*/ 5957504 w 6127519"/>
              <a:gd name="connsiteY90-20936" fmla="*/ 4465911 h 6858000"/>
              <a:gd name="connsiteX91-20937" fmla="*/ 5964689 w 6127519"/>
              <a:gd name="connsiteY91-20938" fmla="*/ 4468532 h 6858000"/>
              <a:gd name="connsiteX92-20939" fmla="*/ 5967062 w 6127519"/>
              <a:gd name="connsiteY92-20940" fmla="*/ 4479923 h 6858000"/>
              <a:gd name="connsiteX93-20941" fmla="*/ 5968960 w 6127519"/>
              <a:gd name="connsiteY93-20942" fmla="*/ 4482655 h 6858000"/>
              <a:gd name="connsiteX94-20943" fmla="*/ 5978567 w 6127519"/>
              <a:gd name="connsiteY94-20944" fmla="*/ 4498605 h 6858000"/>
              <a:gd name="connsiteX95-20945" fmla="*/ 5980106 w 6127519"/>
              <a:gd name="connsiteY95-20946" fmla="*/ 4585087 h 6858000"/>
              <a:gd name="connsiteX96-20947" fmla="*/ 5998138 w 6127519"/>
              <a:gd name="connsiteY96-20948" fmla="*/ 4697518 h 6858000"/>
              <a:gd name="connsiteX97-20949" fmla="*/ 6013516 w 6127519"/>
              <a:gd name="connsiteY97-20950" fmla="*/ 4786619 h 6858000"/>
              <a:gd name="connsiteX98-20951" fmla="*/ 6025404 w 6127519"/>
              <a:gd name="connsiteY98-20952" fmla="*/ 4858148 h 6858000"/>
              <a:gd name="connsiteX99-20953" fmla="*/ 6007749 w 6127519"/>
              <a:gd name="connsiteY99-20954" fmla="*/ 4964715 h 6858000"/>
              <a:gd name="connsiteX100-20955" fmla="*/ 6005269 w 6127519"/>
              <a:gd name="connsiteY100-20956" fmla="*/ 5150567 h 6858000"/>
              <a:gd name="connsiteX101-20957" fmla="*/ 6001127 w 6127519"/>
              <a:gd name="connsiteY101-20958" fmla="*/ 5164609 h 6858000"/>
              <a:gd name="connsiteX102-20959" fmla="*/ 5996647 w 6127519"/>
              <a:gd name="connsiteY102-20960" fmla="*/ 5185640 h 6858000"/>
              <a:gd name="connsiteX103-20961" fmla="*/ 5998514 w 6127519"/>
              <a:gd name="connsiteY103-20962" fmla="*/ 5189673 h 6858000"/>
              <a:gd name="connsiteX104-20963" fmla="*/ 5995970 w 6127519"/>
              <a:gd name="connsiteY104-20964" fmla="*/ 5221547 h 6858000"/>
              <a:gd name="connsiteX105-20965" fmla="*/ 5997218 w 6127519"/>
              <a:gd name="connsiteY105-20966" fmla="*/ 5222031 h 6858000"/>
              <a:gd name="connsiteX106-20967" fmla="*/ 6002116 w 6127519"/>
              <a:gd name="connsiteY106-20968" fmla="*/ 5231223 h 6858000"/>
              <a:gd name="connsiteX107-20969" fmla="*/ 6008541 w 6127519"/>
              <a:gd name="connsiteY107-20970" fmla="*/ 5248680 h 6858000"/>
              <a:gd name="connsiteX108-20971" fmla="*/ 6039260 w 6127519"/>
              <a:gd name="connsiteY108-20972" fmla="*/ 5289518 h 6858000"/>
              <a:gd name="connsiteX109-20973" fmla="*/ 6036748 w 6127519"/>
              <a:gd name="connsiteY109-20974" fmla="*/ 5322752 h 6858000"/>
              <a:gd name="connsiteX110-20975" fmla="*/ 6036943 w 6127519"/>
              <a:gd name="connsiteY110-20976" fmla="*/ 5329480 h 6858000"/>
              <a:gd name="connsiteX111-20977" fmla="*/ 6037236 w 6127519"/>
              <a:gd name="connsiteY111-20978" fmla="*/ 5329634 h 6858000"/>
              <a:gd name="connsiteX112-20979" fmla="*/ 6038019 w 6127519"/>
              <a:gd name="connsiteY112-20980" fmla="*/ 5336764 h 6858000"/>
              <a:gd name="connsiteX113-20981" fmla="*/ 6037298 w 6127519"/>
              <a:gd name="connsiteY113-20982" fmla="*/ 5341753 h 6858000"/>
              <a:gd name="connsiteX114-20983" fmla="*/ 6037677 w 6127519"/>
              <a:gd name="connsiteY114-20984" fmla="*/ 5354807 h 6858000"/>
              <a:gd name="connsiteX115-20985" fmla="*/ 6039728 w 6127519"/>
              <a:gd name="connsiteY115-20986" fmla="*/ 5359416 h 6858000"/>
              <a:gd name="connsiteX116-20987" fmla="*/ 6043311 w 6127519"/>
              <a:gd name="connsiteY116-20988" fmla="*/ 5361407 h 6858000"/>
              <a:gd name="connsiteX117-20989" fmla="*/ 6042954 w 6127519"/>
              <a:gd name="connsiteY117-20990" fmla="*/ 5362576 h 6858000"/>
              <a:gd name="connsiteX118-20991" fmla="*/ 6053435 w 6127519"/>
              <a:gd name="connsiteY118-20992" fmla="*/ 5387547 h 6858000"/>
              <a:gd name="connsiteX119-20993" fmla="*/ 6065933 w 6127519"/>
              <a:gd name="connsiteY119-20994" fmla="*/ 5443002 h 6858000"/>
              <a:gd name="connsiteX120-20995" fmla="*/ 6068640 w 6127519"/>
              <a:gd name="connsiteY120-20996" fmla="*/ 5474503 h 6858000"/>
              <a:gd name="connsiteX121-20997" fmla="*/ 6080922 w 6127519"/>
              <a:gd name="connsiteY121-20998" fmla="*/ 5561070 h 6858000"/>
              <a:gd name="connsiteX122-20999" fmla="*/ 6096949 w 6127519"/>
              <a:gd name="connsiteY122-21000" fmla="*/ 5648179 h 6858000"/>
              <a:gd name="connsiteX123-21001" fmla="*/ 6125703 w 6127519"/>
              <a:gd name="connsiteY123-21002" fmla="*/ 5692894 h 6858000"/>
              <a:gd name="connsiteX124-21003" fmla="*/ 6126670 w 6127519"/>
              <a:gd name="connsiteY124-21004" fmla="*/ 5697882 h 6858000"/>
              <a:gd name="connsiteX125-21005" fmla="*/ 6124061 w 6127519"/>
              <a:gd name="connsiteY125-21006" fmla="*/ 5710294 h 6858000"/>
              <a:gd name="connsiteX126-21007" fmla="*/ 6122213 w 6127519"/>
              <a:gd name="connsiteY126-21008" fmla="*/ 5714762 h 6858000"/>
              <a:gd name="connsiteX127-21009" fmla="*/ 6121353 w 6127519"/>
              <a:gd name="connsiteY127-21010" fmla="*/ 5721725 h 6858000"/>
              <a:gd name="connsiteX128-21011" fmla="*/ 6121607 w 6127519"/>
              <a:gd name="connsiteY128-21012" fmla="*/ 5721959 h 6858000"/>
              <a:gd name="connsiteX129-21013" fmla="*/ 6120262 w 6127519"/>
              <a:gd name="connsiteY129-21014" fmla="*/ 5728358 h 6858000"/>
              <a:gd name="connsiteX130-21015" fmla="*/ 6110194 w 6127519"/>
              <a:gd name="connsiteY130-21016" fmla="*/ 5758853 h 6858000"/>
              <a:gd name="connsiteX131-21017" fmla="*/ 6127519 w 6127519"/>
              <a:gd name="connsiteY131-21018" fmla="*/ 5865775 h 6858000"/>
              <a:gd name="connsiteX132-21019" fmla="*/ 6119217 w 6127519"/>
              <a:gd name="connsiteY132-21020" fmla="*/ 5888542 h 6858000"/>
              <a:gd name="connsiteX133-21021" fmla="*/ 6102493 w 6127519"/>
              <a:gd name="connsiteY133-21022" fmla="*/ 5928602 h 6858000"/>
              <a:gd name="connsiteX134-21023" fmla="*/ 6056863 w 6127519"/>
              <a:gd name="connsiteY134-21024" fmla="*/ 6000643 h 6858000"/>
              <a:gd name="connsiteX135-21025" fmla="*/ 6045436 w 6127519"/>
              <a:gd name="connsiteY135-21026" fmla="*/ 6124480 h 6858000"/>
              <a:gd name="connsiteX136-21027" fmla="*/ 6030489 w 6127519"/>
              <a:gd name="connsiteY136-21028" fmla="*/ 6317666 h 6858000"/>
              <a:gd name="connsiteX137-21029" fmla="*/ 6007492 w 6127519"/>
              <a:gd name="connsiteY137-21030" fmla="*/ 6440818 h 6858000"/>
              <a:gd name="connsiteX138-21031" fmla="*/ 6009467 w 6127519"/>
              <a:gd name="connsiteY138-21032" fmla="*/ 6487076 h 6858000"/>
              <a:gd name="connsiteX139-21033" fmla="*/ 5995064 w 6127519"/>
              <a:gd name="connsiteY139-21034" fmla="*/ 6540791 h 6858000"/>
              <a:gd name="connsiteX140-21035" fmla="*/ 5996309 w 6127519"/>
              <a:gd name="connsiteY140-21036" fmla="*/ 6543961 h 6858000"/>
              <a:gd name="connsiteX141-21037" fmla="*/ 5996048 w 6127519"/>
              <a:gd name="connsiteY141-21038" fmla="*/ 6555444 h 6858000"/>
              <a:gd name="connsiteX142-21039" fmla="*/ 6002524 w 6127519"/>
              <a:gd name="connsiteY142-21040" fmla="*/ 6560188 h 6858000"/>
              <a:gd name="connsiteX143-21041" fmla="*/ 6006823 w 6127519"/>
              <a:gd name="connsiteY143-21042" fmla="*/ 6578546 h 6858000"/>
              <a:gd name="connsiteX144-21043" fmla="*/ 6004510 w 6127519"/>
              <a:gd name="connsiteY144-21044" fmla="*/ 6599256 h 6858000"/>
              <a:gd name="connsiteX145-21045" fmla="*/ 5986207 w 6127519"/>
              <a:gd name="connsiteY145-21046" fmla="*/ 6695855 h 6858000"/>
              <a:gd name="connsiteX146-21047" fmla="*/ 5979428 w 6127519"/>
              <a:gd name="connsiteY146-21048" fmla="*/ 6754678 h 6858000"/>
              <a:gd name="connsiteX147-21049" fmla="*/ 5983398 w 6127519"/>
              <a:gd name="connsiteY147-21050" fmla="*/ 6778641 h 6858000"/>
              <a:gd name="connsiteX148-21051" fmla="*/ 5984543 w 6127519"/>
              <a:gd name="connsiteY148-21052" fmla="*/ 6811016 h 6858000"/>
              <a:gd name="connsiteX149-21053" fmla="*/ 5981802 w 6127519"/>
              <a:gd name="connsiteY149-21054" fmla="*/ 6838578 h 6858000"/>
              <a:gd name="connsiteX150-21055" fmla="*/ 5979671 w 6127519"/>
              <a:gd name="connsiteY150-21056" fmla="*/ 6858000 h 6858000"/>
              <a:gd name="connsiteX151-21057" fmla="*/ 0 w 6127519"/>
              <a:gd name="connsiteY151-21058" fmla="*/ 6858000 h 6858000"/>
              <a:gd name="connsiteX152-21059" fmla="*/ 0 w 6127519"/>
              <a:gd name="connsiteY152-21060" fmla="*/ 0 h 6858000"/>
              <a:gd name="connsiteX0-21061" fmla="*/ 0 w 6127689"/>
              <a:gd name="connsiteY0-21062" fmla="*/ 0 h 6858000"/>
              <a:gd name="connsiteX1-21063" fmla="*/ 4965888 w 6127689"/>
              <a:gd name="connsiteY1-21064" fmla="*/ 0 h 6858000"/>
              <a:gd name="connsiteX2-21065" fmla="*/ 4967767 w 6127689"/>
              <a:gd name="connsiteY2-21066" fmla="*/ 7930 h 6858000"/>
              <a:gd name="connsiteX3-21067" fmla="*/ 4979444 w 6127689"/>
              <a:gd name="connsiteY3-21068" fmla="*/ 43921 h 6858000"/>
              <a:gd name="connsiteX4-21069" fmla="*/ 5021173 w 6127689"/>
              <a:gd name="connsiteY4-21070" fmla="*/ 123738 h 6858000"/>
              <a:gd name="connsiteX5-21071" fmla="*/ 5075458 w 6127689"/>
              <a:gd name="connsiteY5-21072" fmla="*/ 264355 h 6858000"/>
              <a:gd name="connsiteX6-21073" fmla="*/ 5081175 w 6127689"/>
              <a:gd name="connsiteY6-21074" fmla="*/ 277448 h 6858000"/>
              <a:gd name="connsiteX7-21075" fmla="*/ 5097011 w 6127689"/>
              <a:gd name="connsiteY7-21076" fmla="*/ 355616 h 6858000"/>
              <a:gd name="connsiteX8-21077" fmla="*/ 5130982 w 6127689"/>
              <a:gd name="connsiteY8-21078" fmla="*/ 412030 h 6858000"/>
              <a:gd name="connsiteX9-21079" fmla="*/ 5153000 w 6127689"/>
              <a:gd name="connsiteY9-21080" fmla="*/ 507134 h 6858000"/>
              <a:gd name="connsiteX10-21081" fmla="*/ 5171282 w 6127689"/>
              <a:gd name="connsiteY10-21082" fmla="*/ 602071 h 6858000"/>
              <a:gd name="connsiteX11-21083" fmla="*/ 5176196 w 6127689"/>
              <a:gd name="connsiteY11-21084" fmla="*/ 636822 h 6858000"/>
              <a:gd name="connsiteX12-21085" fmla="*/ 5189051 w 6127689"/>
              <a:gd name="connsiteY12-21086" fmla="*/ 782518 h 6858000"/>
              <a:gd name="connsiteX13-21087" fmla="*/ 5210428 w 6127689"/>
              <a:gd name="connsiteY13-21088" fmla="*/ 815772 h 6858000"/>
              <a:gd name="connsiteX14-21089" fmla="*/ 5221088 w 6127689"/>
              <a:gd name="connsiteY14-21090" fmla="*/ 860193 h 6858000"/>
              <a:gd name="connsiteX15-21091" fmla="*/ 5230806 w 6127689"/>
              <a:gd name="connsiteY15-21092" fmla="*/ 961354 h 6858000"/>
              <a:gd name="connsiteX16-21093" fmla="*/ 5201018 w 6127689"/>
              <a:gd name="connsiteY16-21094" fmla="*/ 1095027 h 6858000"/>
              <a:gd name="connsiteX17-21095" fmla="*/ 5202153 w 6127689"/>
              <a:gd name="connsiteY17-21096" fmla="*/ 1133224 h 6858000"/>
              <a:gd name="connsiteX18-21097" fmla="*/ 5207370 w 6127689"/>
              <a:gd name="connsiteY18-21098" fmla="*/ 1138097 h 6858000"/>
              <a:gd name="connsiteX19-21099" fmla="*/ 5189234 w 6127689"/>
              <a:gd name="connsiteY19-21100" fmla="*/ 1193495 h 6858000"/>
              <a:gd name="connsiteX20-21101" fmla="*/ 5202769 w 6127689"/>
              <a:gd name="connsiteY20-21102" fmla="*/ 1269450 h 6858000"/>
              <a:gd name="connsiteX21-21103" fmla="*/ 5225968 w 6127689"/>
              <a:gd name="connsiteY21-21104" fmla="*/ 1357994 h 6858000"/>
              <a:gd name="connsiteX22-21105" fmla="*/ 5233819 w 6127689"/>
              <a:gd name="connsiteY22-21106" fmla="*/ 1380922 h 6858000"/>
              <a:gd name="connsiteX23-21107" fmla="*/ 5237226 w 6127689"/>
              <a:gd name="connsiteY23-21108" fmla="*/ 1441327 h 6858000"/>
              <a:gd name="connsiteX24-21109" fmla="*/ 5255653 w 6127689"/>
              <a:gd name="connsiteY24-21110" fmla="*/ 1524712 h 6858000"/>
              <a:gd name="connsiteX25-21111" fmla="*/ 5263491 w 6127689"/>
              <a:gd name="connsiteY25-21112" fmla="*/ 1642938 h 6858000"/>
              <a:gd name="connsiteX26-21113" fmla="*/ 5261314 w 6127689"/>
              <a:gd name="connsiteY26-21114" fmla="*/ 1689177 h 6858000"/>
              <a:gd name="connsiteX27-21115" fmla="*/ 5259788 w 6127689"/>
              <a:gd name="connsiteY27-21116" fmla="*/ 1768516 h 6858000"/>
              <a:gd name="connsiteX28-21117" fmla="*/ 5255696 w 6127689"/>
              <a:gd name="connsiteY28-21118" fmla="*/ 1953770 h 6858000"/>
              <a:gd name="connsiteX29-21119" fmla="*/ 5252592 w 6127689"/>
              <a:gd name="connsiteY29-21120" fmla="*/ 2092210 h 6858000"/>
              <a:gd name="connsiteX30-21121" fmla="*/ 5264303 w 6127689"/>
              <a:gd name="connsiteY30-21122" fmla="*/ 2225157 h 6858000"/>
              <a:gd name="connsiteX31-21123" fmla="*/ 5254949 w 6127689"/>
              <a:gd name="connsiteY31-21124" fmla="*/ 2236160 h 6858000"/>
              <a:gd name="connsiteX32-21125" fmla="*/ 5250104 w 6127689"/>
              <a:gd name="connsiteY32-21126" fmla="*/ 2249166 h 6858000"/>
              <a:gd name="connsiteX33-21127" fmla="*/ 5251214 w 6127689"/>
              <a:gd name="connsiteY33-21128" fmla="*/ 2250944 h 6858000"/>
              <a:gd name="connsiteX34-21129" fmla="*/ 5250644 w 6127689"/>
              <a:gd name="connsiteY34-21130" fmla="*/ 2266619 h 6858000"/>
              <a:gd name="connsiteX35-21131" fmla="*/ 5293877 w 6127689"/>
              <a:gd name="connsiteY35-21132" fmla="*/ 2368649 h 6858000"/>
              <a:gd name="connsiteX36-21133" fmla="*/ 5311338 w 6127689"/>
              <a:gd name="connsiteY36-21134" fmla="*/ 2404034 h 6858000"/>
              <a:gd name="connsiteX37-21135" fmla="*/ 5338366 w 6127689"/>
              <a:gd name="connsiteY37-21136" fmla="*/ 2465052 h 6858000"/>
              <a:gd name="connsiteX38-21137" fmla="*/ 5371263 w 6127689"/>
              <a:gd name="connsiteY38-21138" fmla="*/ 2586413 h 6858000"/>
              <a:gd name="connsiteX39-21139" fmla="*/ 5407503 w 6127689"/>
              <a:gd name="connsiteY39-21140" fmla="*/ 2786290 h 6858000"/>
              <a:gd name="connsiteX40-21141" fmla="*/ 5407356 w 6127689"/>
              <a:gd name="connsiteY40-21142" fmla="*/ 2787545 h 6858000"/>
              <a:gd name="connsiteX41-21143" fmla="*/ 5411130 w 6127689"/>
              <a:gd name="connsiteY41-21144" fmla="*/ 2788640 h 6858000"/>
              <a:gd name="connsiteX42-21145" fmla="*/ 5416439 w 6127689"/>
              <a:gd name="connsiteY42-21146" fmla="*/ 2805666 h 6858000"/>
              <a:gd name="connsiteX43-21147" fmla="*/ 5416589 w 6127689"/>
              <a:gd name="connsiteY43-21148" fmla="*/ 2810822 h 6858000"/>
              <a:gd name="connsiteX44-21149" fmla="*/ 5418542 w 6127689"/>
              <a:gd name="connsiteY44-21150" fmla="*/ 2817745 h 6858000"/>
              <a:gd name="connsiteX45-21151" fmla="*/ 5418847 w 6127689"/>
              <a:gd name="connsiteY45-21152" fmla="*/ 2817825 h 6858000"/>
              <a:gd name="connsiteX46-21153" fmla="*/ 5457023 w 6127689"/>
              <a:gd name="connsiteY46-21154" fmla="*/ 2858292 h 6858000"/>
              <a:gd name="connsiteX47-21155" fmla="*/ 5479298 w 6127689"/>
              <a:gd name="connsiteY47-21156" fmla="*/ 2947791 h 6858000"/>
              <a:gd name="connsiteX48-21157" fmla="*/ 5481770 w 6127689"/>
              <a:gd name="connsiteY48-21158" fmla="*/ 2951352 h 6858000"/>
              <a:gd name="connsiteX49-21159" fmla="*/ 5482045 w 6127689"/>
              <a:gd name="connsiteY49-21160" fmla="*/ 2984371 h 6858000"/>
              <a:gd name="connsiteX50-21161" fmla="*/ 5482415 w 6127689"/>
              <a:gd name="connsiteY50-21162" fmla="*/ 3004079 h 6858000"/>
              <a:gd name="connsiteX51-21163" fmla="*/ 5503944 w 6127689"/>
              <a:gd name="connsiteY51-21164" fmla="*/ 3123335 h 6858000"/>
              <a:gd name="connsiteX52-21165" fmla="*/ 5516007 w 6127689"/>
              <a:gd name="connsiteY52-21166" fmla="*/ 3258473 h 6858000"/>
              <a:gd name="connsiteX53-21167" fmla="*/ 5566839 w 6127689"/>
              <a:gd name="connsiteY53-21168" fmla="*/ 3345295 h 6858000"/>
              <a:gd name="connsiteX54-21169" fmla="*/ 5589758 w 6127689"/>
              <a:gd name="connsiteY54-21170" fmla="*/ 3506453 h 6858000"/>
              <a:gd name="connsiteX55-21171" fmla="*/ 5596144 w 6127689"/>
              <a:gd name="connsiteY55-21172" fmla="*/ 3534624 h 6858000"/>
              <a:gd name="connsiteX56-21173" fmla="*/ 5597750 w 6127689"/>
              <a:gd name="connsiteY56-21174" fmla="*/ 3534129 h 6858000"/>
              <a:gd name="connsiteX57-21175" fmla="*/ 5599700 w 6127689"/>
              <a:gd name="connsiteY57-21176" fmla="*/ 3547221 h 6858000"/>
              <a:gd name="connsiteX58-21177" fmla="*/ 5615031 w 6127689"/>
              <a:gd name="connsiteY58-21178" fmla="*/ 3557482 h 6858000"/>
              <a:gd name="connsiteX59-21179" fmla="*/ 5618377 w 6127689"/>
              <a:gd name="connsiteY59-21180" fmla="*/ 3588431 h 6858000"/>
              <a:gd name="connsiteX60-21181" fmla="*/ 5612155 w 6127689"/>
              <a:gd name="connsiteY60-21182" fmla="*/ 3589869 h 6858000"/>
              <a:gd name="connsiteX61-21183" fmla="*/ 5620843 w 6127689"/>
              <a:gd name="connsiteY61-21184" fmla="*/ 3606745 h 6858000"/>
              <a:gd name="connsiteX62-21185" fmla="*/ 5655472 w 6127689"/>
              <a:gd name="connsiteY62-21186" fmla="*/ 3678877 h 6858000"/>
              <a:gd name="connsiteX63-21187" fmla="*/ 5680448 w 6127689"/>
              <a:gd name="connsiteY63-21188" fmla="*/ 3717760 h 6858000"/>
              <a:gd name="connsiteX64-21189" fmla="*/ 5683015 w 6127689"/>
              <a:gd name="connsiteY64-21190" fmla="*/ 3762025 h 6858000"/>
              <a:gd name="connsiteX65-21191" fmla="*/ 5696643 w 6127689"/>
              <a:gd name="connsiteY65-21192" fmla="*/ 3773888 h 6858000"/>
              <a:gd name="connsiteX66-21193" fmla="*/ 5699203 w 6127689"/>
              <a:gd name="connsiteY66-21194" fmla="*/ 3775823 h 6858000"/>
              <a:gd name="connsiteX67-21195" fmla="*/ 5704824 w 6127689"/>
              <a:gd name="connsiteY67-21196" fmla="*/ 3785966 h 6858000"/>
              <a:gd name="connsiteX68-21197" fmla="*/ 5712204 w 6127689"/>
              <a:gd name="connsiteY68-21198" fmla="*/ 3785830 h 6858000"/>
              <a:gd name="connsiteX69-21199" fmla="*/ 5724816 w 6127689"/>
              <a:gd name="connsiteY69-21200" fmla="*/ 3798949 h 6858000"/>
              <a:gd name="connsiteX70-21201" fmla="*/ 5733539 w 6127689"/>
              <a:gd name="connsiteY70-21202" fmla="*/ 3818457 h 6858000"/>
              <a:gd name="connsiteX71-21203" fmla="*/ 5768491 w 6127689"/>
              <a:gd name="connsiteY71-21204" fmla="*/ 3914399 h 6858000"/>
              <a:gd name="connsiteX72-21205" fmla="*/ 5793123 w 6127689"/>
              <a:gd name="connsiteY72-21206" fmla="*/ 3969952 h 6858000"/>
              <a:gd name="connsiteX73-21207" fmla="*/ 5808321 w 6127689"/>
              <a:gd name="connsiteY73-21208" fmla="*/ 3988153 h 6858000"/>
              <a:gd name="connsiteX74-21209" fmla="*/ 5825621 w 6127689"/>
              <a:gd name="connsiteY74-21210" fmla="*/ 4015525 h 6858000"/>
              <a:gd name="connsiteX75-21211" fmla="*/ 5860672 w 6127689"/>
              <a:gd name="connsiteY75-21212" fmla="*/ 4061579 h 6858000"/>
              <a:gd name="connsiteX76-21213" fmla="*/ 5872173 w 6127689"/>
              <a:gd name="connsiteY76-21214" fmla="*/ 4088497 h 6858000"/>
              <a:gd name="connsiteX77-21215" fmla="*/ 5883705 w 6127689"/>
              <a:gd name="connsiteY77-21216" fmla="*/ 4101899 h 6858000"/>
              <a:gd name="connsiteX78-21217" fmla="*/ 5885314 w 6127689"/>
              <a:gd name="connsiteY78-21218" fmla="*/ 4108387 h 6858000"/>
              <a:gd name="connsiteX79-21219" fmla="*/ 5894095 w 6127689"/>
              <a:gd name="connsiteY79-21220" fmla="*/ 4128857 h 6858000"/>
              <a:gd name="connsiteX80-21221" fmla="*/ 5898339 w 6127689"/>
              <a:gd name="connsiteY80-21222" fmla="*/ 4140800 h 6858000"/>
              <a:gd name="connsiteX81-21223" fmla="*/ 5899734 w 6127689"/>
              <a:gd name="connsiteY81-21224" fmla="*/ 4145632 h 6858000"/>
              <a:gd name="connsiteX82-21225" fmla="*/ 5903513 w 6127689"/>
              <a:gd name="connsiteY82-21226" fmla="*/ 4187661 h 6858000"/>
              <a:gd name="connsiteX83-21227" fmla="*/ 5917114 w 6127689"/>
              <a:gd name="connsiteY83-21228" fmla="*/ 4213096 h 6858000"/>
              <a:gd name="connsiteX84-21229" fmla="*/ 5921153 w 6127689"/>
              <a:gd name="connsiteY84-21230" fmla="*/ 4236222 h 6858000"/>
              <a:gd name="connsiteX85-21231" fmla="*/ 5924233 w 6127689"/>
              <a:gd name="connsiteY85-21232" fmla="*/ 4242060 h 6858000"/>
              <a:gd name="connsiteX86-21233" fmla="*/ 5928910 w 6127689"/>
              <a:gd name="connsiteY86-21234" fmla="*/ 4300973 h 6858000"/>
              <a:gd name="connsiteX87-21235" fmla="*/ 5939320 w 6127689"/>
              <a:gd name="connsiteY87-21236" fmla="*/ 4340435 h 6858000"/>
              <a:gd name="connsiteX88-21237" fmla="*/ 5946705 w 6127689"/>
              <a:gd name="connsiteY88-21238" fmla="*/ 4428051 h 6858000"/>
              <a:gd name="connsiteX89-21239" fmla="*/ 5949261 w 6127689"/>
              <a:gd name="connsiteY89-21240" fmla="*/ 4449185 h 6858000"/>
              <a:gd name="connsiteX90-21241" fmla="*/ 5957504 w 6127689"/>
              <a:gd name="connsiteY90-21242" fmla="*/ 4465911 h 6858000"/>
              <a:gd name="connsiteX91-21243" fmla="*/ 5964689 w 6127689"/>
              <a:gd name="connsiteY91-21244" fmla="*/ 4468532 h 6858000"/>
              <a:gd name="connsiteX92-21245" fmla="*/ 5967062 w 6127689"/>
              <a:gd name="connsiteY92-21246" fmla="*/ 4479923 h 6858000"/>
              <a:gd name="connsiteX93-21247" fmla="*/ 5968960 w 6127689"/>
              <a:gd name="connsiteY93-21248" fmla="*/ 4482655 h 6858000"/>
              <a:gd name="connsiteX94-21249" fmla="*/ 5978567 w 6127689"/>
              <a:gd name="connsiteY94-21250" fmla="*/ 4498605 h 6858000"/>
              <a:gd name="connsiteX95-21251" fmla="*/ 5980106 w 6127689"/>
              <a:gd name="connsiteY95-21252" fmla="*/ 4585087 h 6858000"/>
              <a:gd name="connsiteX96-21253" fmla="*/ 5998138 w 6127689"/>
              <a:gd name="connsiteY96-21254" fmla="*/ 4697518 h 6858000"/>
              <a:gd name="connsiteX97-21255" fmla="*/ 6013516 w 6127689"/>
              <a:gd name="connsiteY97-21256" fmla="*/ 4786619 h 6858000"/>
              <a:gd name="connsiteX98-21257" fmla="*/ 6025404 w 6127689"/>
              <a:gd name="connsiteY98-21258" fmla="*/ 4858148 h 6858000"/>
              <a:gd name="connsiteX99-21259" fmla="*/ 6007749 w 6127689"/>
              <a:gd name="connsiteY99-21260" fmla="*/ 4964715 h 6858000"/>
              <a:gd name="connsiteX100-21261" fmla="*/ 6005269 w 6127689"/>
              <a:gd name="connsiteY100-21262" fmla="*/ 5150567 h 6858000"/>
              <a:gd name="connsiteX101-21263" fmla="*/ 6001127 w 6127689"/>
              <a:gd name="connsiteY101-21264" fmla="*/ 5164609 h 6858000"/>
              <a:gd name="connsiteX102-21265" fmla="*/ 5996647 w 6127689"/>
              <a:gd name="connsiteY102-21266" fmla="*/ 5185640 h 6858000"/>
              <a:gd name="connsiteX103-21267" fmla="*/ 5998514 w 6127689"/>
              <a:gd name="connsiteY103-21268" fmla="*/ 5189673 h 6858000"/>
              <a:gd name="connsiteX104-21269" fmla="*/ 5995970 w 6127689"/>
              <a:gd name="connsiteY104-21270" fmla="*/ 5221547 h 6858000"/>
              <a:gd name="connsiteX105-21271" fmla="*/ 5997218 w 6127689"/>
              <a:gd name="connsiteY105-21272" fmla="*/ 5222031 h 6858000"/>
              <a:gd name="connsiteX106-21273" fmla="*/ 6002116 w 6127689"/>
              <a:gd name="connsiteY106-21274" fmla="*/ 5231223 h 6858000"/>
              <a:gd name="connsiteX107-21275" fmla="*/ 6008541 w 6127689"/>
              <a:gd name="connsiteY107-21276" fmla="*/ 5248680 h 6858000"/>
              <a:gd name="connsiteX108-21277" fmla="*/ 6039260 w 6127689"/>
              <a:gd name="connsiteY108-21278" fmla="*/ 5289518 h 6858000"/>
              <a:gd name="connsiteX109-21279" fmla="*/ 6036748 w 6127689"/>
              <a:gd name="connsiteY109-21280" fmla="*/ 5322752 h 6858000"/>
              <a:gd name="connsiteX110-21281" fmla="*/ 6036943 w 6127689"/>
              <a:gd name="connsiteY110-21282" fmla="*/ 5329480 h 6858000"/>
              <a:gd name="connsiteX111-21283" fmla="*/ 6037236 w 6127689"/>
              <a:gd name="connsiteY111-21284" fmla="*/ 5329634 h 6858000"/>
              <a:gd name="connsiteX112-21285" fmla="*/ 6038019 w 6127689"/>
              <a:gd name="connsiteY112-21286" fmla="*/ 5336764 h 6858000"/>
              <a:gd name="connsiteX113-21287" fmla="*/ 6037298 w 6127689"/>
              <a:gd name="connsiteY113-21288" fmla="*/ 5341753 h 6858000"/>
              <a:gd name="connsiteX114-21289" fmla="*/ 6037677 w 6127689"/>
              <a:gd name="connsiteY114-21290" fmla="*/ 5354807 h 6858000"/>
              <a:gd name="connsiteX115-21291" fmla="*/ 6039728 w 6127689"/>
              <a:gd name="connsiteY115-21292" fmla="*/ 5359416 h 6858000"/>
              <a:gd name="connsiteX116-21293" fmla="*/ 6043311 w 6127689"/>
              <a:gd name="connsiteY116-21294" fmla="*/ 5361407 h 6858000"/>
              <a:gd name="connsiteX117-21295" fmla="*/ 6042954 w 6127689"/>
              <a:gd name="connsiteY117-21296" fmla="*/ 5362576 h 6858000"/>
              <a:gd name="connsiteX118-21297" fmla="*/ 6053435 w 6127689"/>
              <a:gd name="connsiteY118-21298" fmla="*/ 5387547 h 6858000"/>
              <a:gd name="connsiteX119-21299" fmla="*/ 6065933 w 6127689"/>
              <a:gd name="connsiteY119-21300" fmla="*/ 5443002 h 6858000"/>
              <a:gd name="connsiteX120-21301" fmla="*/ 6068640 w 6127689"/>
              <a:gd name="connsiteY120-21302" fmla="*/ 5474503 h 6858000"/>
              <a:gd name="connsiteX121-21303" fmla="*/ 6080922 w 6127689"/>
              <a:gd name="connsiteY121-21304" fmla="*/ 5561070 h 6858000"/>
              <a:gd name="connsiteX122-21305" fmla="*/ 6096949 w 6127689"/>
              <a:gd name="connsiteY122-21306" fmla="*/ 5648179 h 6858000"/>
              <a:gd name="connsiteX123-21307" fmla="*/ 6125703 w 6127689"/>
              <a:gd name="connsiteY123-21308" fmla="*/ 5692894 h 6858000"/>
              <a:gd name="connsiteX124-21309" fmla="*/ 6126670 w 6127689"/>
              <a:gd name="connsiteY124-21310" fmla="*/ 5697882 h 6858000"/>
              <a:gd name="connsiteX125-21311" fmla="*/ 6124061 w 6127689"/>
              <a:gd name="connsiteY125-21312" fmla="*/ 5710294 h 6858000"/>
              <a:gd name="connsiteX126-21313" fmla="*/ 6122213 w 6127689"/>
              <a:gd name="connsiteY126-21314" fmla="*/ 5714762 h 6858000"/>
              <a:gd name="connsiteX127-21315" fmla="*/ 6121353 w 6127689"/>
              <a:gd name="connsiteY127-21316" fmla="*/ 5721725 h 6858000"/>
              <a:gd name="connsiteX128-21317" fmla="*/ 6121607 w 6127689"/>
              <a:gd name="connsiteY128-21318" fmla="*/ 5721959 h 6858000"/>
              <a:gd name="connsiteX129-21319" fmla="*/ 6120262 w 6127689"/>
              <a:gd name="connsiteY129-21320" fmla="*/ 5728358 h 6858000"/>
              <a:gd name="connsiteX130-21321" fmla="*/ 6127024 w 6127689"/>
              <a:gd name="connsiteY130-21322" fmla="*/ 5786902 h 6858000"/>
              <a:gd name="connsiteX131-21323" fmla="*/ 6127519 w 6127689"/>
              <a:gd name="connsiteY131-21324" fmla="*/ 5865775 h 6858000"/>
              <a:gd name="connsiteX132-21325" fmla="*/ 6119217 w 6127689"/>
              <a:gd name="connsiteY132-21326" fmla="*/ 5888542 h 6858000"/>
              <a:gd name="connsiteX133-21327" fmla="*/ 6102493 w 6127689"/>
              <a:gd name="connsiteY133-21328" fmla="*/ 5928602 h 6858000"/>
              <a:gd name="connsiteX134-21329" fmla="*/ 6056863 w 6127689"/>
              <a:gd name="connsiteY134-21330" fmla="*/ 6000643 h 6858000"/>
              <a:gd name="connsiteX135-21331" fmla="*/ 6045436 w 6127689"/>
              <a:gd name="connsiteY135-21332" fmla="*/ 6124480 h 6858000"/>
              <a:gd name="connsiteX136-21333" fmla="*/ 6030489 w 6127689"/>
              <a:gd name="connsiteY136-21334" fmla="*/ 6317666 h 6858000"/>
              <a:gd name="connsiteX137-21335" fmla="*/ 6007492 w 6127689"/>
              <a:gd name="connsiteY137-21336" fmla="*/ 6440818 h 6858000"/>
              <a:gd name="connsiteX138-21337" fmla="*/ 6009467 w 6127689"/>
              <a:gd name="connsiteY138-21338" fmla="*/ 6487076 h 6858000"/>
              <a:gd name="connsiteX139-21339" fmla="*/ 5995064 w 6127689"/>
              <a:gd name="connsiteY139-21340" fmla="*/ 6540791 h 6858000"/>
              <a:gd name="connsiteX140-21341" fmla="*/ 5996309 w 6127689"/>
              <a:gd name="connsiteY140-21342" fmla="*/ 6543961 h 6858000"/>
              <a:gd name="connsiteX141-21343" fmla="*/ 5996048 w 6127689"/>
              <a:gd name="connsiteY141-21344" fmla="*/ 6555444 h 6858000"/>
              <a:gd name="connsiteX142-21345" fmla="*/ 6002524 w 6127689"/>
              <a:gd name="connsiteY142-21346" fmla="*/ 6560188 h 6858000"/>
              <a:gd name="connsiteX143-21347" fmla="*/ 6006823 w 6127689"/>
              <a:gd name="connsiteY143-21348" fmla="*/ 6578546 h 6858000"/>
              <a:gd name="connsiteX144-21349" fmla="*/ 6004510 w 6127689"/>
              <a:gd name="connsiteY144-21350" fmla="*/ 6599256 h 6858000"/>
              <a:gd name="connsiteX145-21351" fmla="*/ 5986207 w 6127689"/>
              <a:gd name="connsiteY145-21352" fmla="*/ 6695855 h 6858000"/>
              <a:gd name="connsiteX146-21353" fmla="*/ 5979428 w 6127689"/>
              <a:gd name="connsiteY146-21354" fmla="*/ 6754678 h 6858000"/>
              <a:gd name="connsiteX147-21355" fmla="*/ 5983398 w 6127689"/>
              <a:gd name="connsiteY147-21356" fmla="*/ 6778641 h 6858000"/>
              <a:gd name="connsiteX148-21357" fmla="*/ 5984543 w 6127689"/>
              <a:gd name="connsiteY148-21358" fmla="*/ 6811016 h 6858000"/>
              <a:gd name="connsiteX149-21359" fmla="*/ 5981802 w 6127689"/>
              <a:gd name="connsiteY149-21360" fmla="*/ 6838578 h 6858000"/>
              <a:gd name="connsiteX150-21361" fmla="*/ 5979671 w 6127689"/>
              <a:gd name="connsiteY150-21362" fmla="*/ 6858000 h 6858000"/>
              <a:gd name="connsiteX151-21363" fmla="*/ 0 w 6127689"/>
              <a:gd name="connsiteY151-21364" fmla="*/ 6858000 h 6858000"/>
              <a:gd name="connsiteX152-21365" fmla="*/ 0 w 6127689"/>
              <a:gd name="connsiteY152-21366" fmla="*/ 0 h 6858000"/>
              <a:gd name="connsiteX0-21367" fmla="*/ 0 w 6127689"/>
              <a:gd name="connsiteY0-21368" fmla="*/ 0 h 6858000"/>
              <a:gd name="connsiteX1-21369" fmla="*/ 4965888 w 6127689"/>
              <a:gd name="connsiteY1-21370" fmla="*/ 0 h 6858000"/>
              <a:gd name="connsiteX2-21371" fmla="*/ 4967767 w 6127689"/>
              <a:gd name="connsiteY2-21372" fmla="*/ 7930 h 6858000"/>
              <a:gd name="connsiteX3-21373" fmla="*/ 4979444 w 6127689"/>
              <a:gd name="connsiteY3-21374" fmla="*/ 43921 h 6858000"/>
              <a:gd name="connsiteX4-21375" fmla="*/ 5021173 w 6127689"/>
              <a:gd name="connsiteY4-21376" fmla="*/ 123738 h 6858000"/>
              <a:gd name="connsiteX5-21377" fmla="*/ 5075458 w 6127689"/>
              <a:gd name="connsiteY5-21378" fmla="*/ 264355 h 6858000"/>
              <a:gd name="connsiteX6-21379" fmla="*/ 5081175 w 6127689"/>
              <a:gd name="connsiteY6-21380" fmla="*/ 277448 h 6858000"/>
              <a:gd name="connsiteX7-21381" fmla="*/ 5097011 w 6127689"/>
              <a:gd name="connsiteY7-21382" fmla="*/ 355616 h 6858000"/>
              <a:gd name="connsiteX8-21383" fmla="*/ 5130982 w 6127689"/>
              <a:gd name="connsiteY8-21384" fmla="*/ 412030 h 6858000"/>
              <a:gd name="connsiteX9-21385" fmla="*/ 5153000 w 6127689"/>
              <a:gd name="connsiteY9-21386" fmla="*/ 507134 h 6858000"/>
              <a:gd name="connsiteX10-21387" fmla="*/ 5171282 w 6127689"/>
              <a:gd name="connsiteY10-21388" fmla="*/ 602071 h 6858000"/>
              <a:gd name="connsiteX11-21389" fmla="*/ 5176196 w 6127689"/>
              <a:gd name="connsiteY11-21390" fmla="*/ 636822 h 6858000"/>
              <a:gd name="connsiteX12-21391" fmla="*/ 5189051 w 6127689"/>
              <a:gd name="connsiteY12-21392" fmla="*/ 782518 h 6858000"/>
              <a:gd name="connsiteX13-21393" fmla="*/ 5210428 w 6127689"/>
              <a:gd name="connsiteY13-21394" fmla="*/ 815772 h 6858000"/>
              <a:gd name="connsiteX14-21395" fmla="*/ 5221088 w 6127689"/>
              <a:gd name="connsiteY14-21396" fmla="*/ 860193 h 6858000"/>
              <a:gd name="connsiteX15-21397" fmla="*/ 5230806 w 6127689"/>
              <a:gd name="connsiteY15-21398" fmla="*/ 961354 h 6858000"/>
              <a:gd name="connsiteX16-21399" fmla="*/ 5201018 w 6127689"/>
              <a:gd name="connsiteY16-21400" fmla="*/ 1095027 h 6858000"/>
              <a:gd name="connsiteX17-21401" fmla="*/ 5202153 w 6127689"/>
              <a:gd name="connsiteY17-21402" fmla="*/ 1133224 h 6858000"/>
              <a:gd name="connsiteX18-21403" fmla="*/ 5207370 w 6127689"/>
              <a:gd name="connsiteY18-21404" fmla="*/ 1138097 h 6858000"/>
              <a:gd name="connsiteX19-21405" fmla="*/ 5189234 w 6127689"/>
              <a:gd name="connsiteY19-21406" fmla="*/ 1193495 h 6858000"/>
              <a:gd name="connsiteX20-21407" fmla="*/ 5202769 w 6127689"/>
              <a:gd name="connsiteY20-21408" fmla="*/ 1269450 h 6858000"/>
              <a:gd name="connsiteX21-21409" fmla="*/ 5225968 w 6127689"/>
              <a:gd name="connsiteY21-21410" fmla="*/ 1357994 h 6858000"/>
              <a:gd name="connsiteX22-21411" fmla="*/ 5233819 w 6127689"/>
              <a:gd name="connsiteY22-21412" fmla="*/ 1380922 h 6858000"/>
              <a:gd name="connsiteX23-21413" fmla="*/ 5237226 w 6127689"/>
              <a:gd name="connsiteY23-21414" fmla="*/ 1441327 h 6858000"/>
              <a:gd name="connsiteX24-21415" fmla="*/ 5255653 w 6127689"/>
              <a:gd name="connsiteY24-21416" fmla="*/ 1524712 h 6858000"/>
              <a:gd name="connsiteX25-21417" fmla="*/ 5263491 w 6127689"/>
              <a:gd name="connsiteY25-21418" fmla="*/ 1642938 h 6858000"/>
              <a:gd name="connsiteX26-21419" fmla="*/ 5261314 w 6127689"/>
              <a:gd name="connsiteY26-21420" fmla="*/ 1689177 h 6858000"/>
              <a:gd name="connsiteX27-21421" fmla="*/ 5259788 w 6127689"/>
              <a:gd name="connsiteY27-21422" fmla="*/ 1768516 h 6858000"/>
              <a:gd name="connsiteX28-21423" fmla="*/ 5255696 w 6127689"/>
              <a:gd name="connsiteY28-21424" fmla="*/ 1953770 h 6858000"/>
              <a:gd name="connsiteX29-21425" fmla="*/ 5252592 w 6127689"/>
              <a:gd name="connsiteY29-21426" fmla="*/ 2092210 h 6858000"/>
              <a:gd name="connsiteX30-21427" fmla="*/ 5264303 w 6127689"/>
              <a:gd name="connsiteY30-21428" fmla="*/ 2225157 h 6858000"/>
              <a:gd name="connsiteX31-21429" fmla="*/ 5254949 w 6127689"/>
              <a:gd name="connsiteY31-21430" fmla="*/ 2236160 h 6858000"/>
              <a:gd name="connsiteX32-21431" fmla="*/ 5250104 w 6127689"/>
              <a:gd name="connsiteY32-21432" fmla="*/ 2249166 h 6858000"/>
              <a:gd name="connsiteX33-21433" fmla="*/ 5251214 w 6127689"/>
              <a:gd name="connsiteY33-21434" fmla="*/ 2250944 h 6858000"/>
              <a:gd name="connsiteX34-21435" fmla="*/ 5250644 w 6127689"/>
              <a:gd name="connsiteY34-21436" fmla="*/ 2266619 h 6858000"/>
              <a:gd name="connsiteX35-21437" fmla="*/ 5293877 w 6127689"/>
              <a:gd name="connsiteY35-21438" fmla="*/ 2368649 h 6858000"/>
              <a:gd name="connsiteX36-21439" fmla="*/ 5311338 w 6127689"/>
              <a:gd name="connsiteY36-21440" fmla="*/ 2404034 h 6858000"/>
              <a:gd name="connsiteX37-21441" fmla="*/ 5338366 w 6127689"/>
              <a:gd name="connsiteY37-21442" fmla="*/ 2465052 h 6858000"/>
              <a:gd name="connsiteX38-21443" fmla="*/ 5371263 w 6127689"/>
              <a:gd name="connsiteY38-21444" fmla="*/ 2586413 h 6858000"/>
              <a:gd name="connsiteX39-21445" fmla="*/ 5407503 w 6127689"/>
              <a:gd name="connsiteY39-21446" fmla="*/ 2786290 h 6858000"/>
              <a:gd name="connsiteX40-21447" fmla="*/ 5407356 w 6127689"/>
              <a:gd name="connsiteY40-21448" fmla="*/ 2787545 h 6858000"/>
              <a:gd name="connsiteX41-21449" fmla="*/ 5411130 w 6127689"/>
              <a:gd name="connsiteY41-21450" fmla="*/ 2788640 h 6858000"/>
              <a:gd name="connsiteX42-21451" fmla="*/ 5416439 w 6127689"/>
              <a:gd name="connsiteY42-21452" fmla="*/ 2805666 h 6858000"/>
              <a:gd name="connsiteX43-21453" fmla="*/ 5416589 w 6127689"/>
              <a:gd name="connsiteY43-21454" fmla="*/ 2810822 h 6858000"/>
              <a:gd name="connsiteX44-21455" fmla="*/ 5418542 w 6127689"/>
              <a:gd name="connsiteY44-21456" fmla="*/ 2817745 h 6858000"/>
              <a:gd name="connsiteX45-21457" fmla="*/ 5418847 w 6127689"/>
              <a:gd name="connsiteY45-21458" fmla="*/ 2817825 h 6858000"/>
              <a:gd name="connsiteX46-21459" fmla="*/ 5457023 w 6127689"/>
              <a:gd name="connsiteY46-21460" fmla="*/ 2858292 h 6858000"/>
              <a:gd name="connsiteX47-21461" fmla="*/ 5479298 w 6127689"/>
              <a:gd name="connsiteY47-21462" fmla="*/ 2947791 h 6858000"/>
              <a:gd name="connsiteX48-21463" fmla="*/ 5481770 w 6127689"/>
              <a:gd name="connsiteY48-21464" fmla="*/ 2951352 h 6858000"/>
              <a:gd name="connsiteX49-21465" fmla="*/ 5482045 w 6127689"/>
              <a:gd name="connsiteY49-21466" fmla="*/ 2984371 h 6858000"/>
              <a:gd name="connsiteX50-21467" fmla="*/ 5482415 w 6127689"/>
              <a:gd name="connsiteY50-21468" fmla="*/ 3004079 h 6858000"/>
              <a:gd name="connsiteX51-21469" fmla="*/ 5503944 w 6127689"/>
              <a:gd name="connsiteY51-21470" fmla="*/ 3123335 h 6858000"/>
              <a:gd name="connsiteX52-21471" fmla="*/ 5516007 w 6127689"/>
              <a:gd name="connsiteY52-21472" fmla="*/ 3258473 h 6858000"/>
              <a:gd name="connsiteX53-21473" fmla="*/ 5566839 w 6127689"/>
              <a:gd name="connsiteY53-21474" fmla="*/ 3345295 h 6858000"/>
              <a:gd name="connsiteX54-21475" fmla="*/ 5589758 w 6127689"/>
              <a:gd name="connsiteY54-21476" fmla="*/ 3506453 h 6858000"/>
              <a:gd name="connsiteX55-21477" fmla="*/ 5596144 w 6127689"/>
              <a:gd name="connsiteY55-21478" fmla="*/ 3534624 h 6858000"/>
              <a:gd name="connsiteX56-21479" fmla="*/ 5597750 w 6127689"/>
              <a:gd name="connsiteY56-21480" fmla="*/ 3534129 h 6858000"/>
              <a:gd name="connsiteX57-21481" fmla="*/ 5599700 w 6127689"/>
              <a:gd name="connsiteY57-21482" fmla="*/ 3547221 h 6858000"/>
              <a:gd name="connsiteX58-21483" fmla="*/ 5615031 w 6127689"/>
              <a:gd name="connsiteY58-21484" fmla="*/ 3557482 h 6858000"/>
              <a:gd name="connsiteX59-21485" fmla="*/ 5618377 w 6127689"/>
              <a:gd name="connsiteY59-21486" fmla="*/ 3588431 h 6858000"/>
              <a:gd name="connsiteX60-21487" fmla="*/ 5612155 w 6127689"/>
              <a:gd name="connsiteY60-21488" fmla="*/ 3589869 h 6858000"/>
              <a:gd name="connsiteX61-21489" fmla="*/ 5620843 w 6127689"/>
              <a:gd name="connsiteY61-21490" fmla="*/ 3606745 h 6858000"/>
              <a:gd name="connsiteX62-21491" fmla="*/ 5655472 w 6127689"/>
              <a:gd name="connsiteY62-21492" fmla="*/ 3678877 h 6858000"/>
              <a:gd name="connsiteX63-21493" fmla="*/ 5680448 w 6127689"/>
              <a:gd name="connsiteY63-21494" fmla="*/ 3717760 h 6858000"/>
              <a:gd name="connsiteX64-21495" fmla="*/ 5683015 w 6127689"/>
              <a:gd name="connsiteY64-21496" fmla="*/ 3762025 h 6858000"/>
              <a:gd name="connsiteX65-21497" fmla="*/ 5696643 w 6127689"/>
              <a:gd name="connsiteY65-21498" fmla="*/ 3773888 h 6858000"/>
              <a:gd name="connsiteX66-21499" fmla="*/ 5699203 w 6127689"/>
              <a:gd name="connsiteY66-21500" fmla="*/ 3775823 h 6858000"/>
              <a:gd name="connsiteX67-21501" fmla="*/ 5704824 w 6127689"/>
              <a:gd name="connsiteY67-21502" fmla="*/ 3785966 h 6858000"/>
              <a:gd name="connsiteX68-21503" fmla="*/ 5712204 w 6127689"/>
              <a:gd name="connsiteY68-21504" fmla="*/ 3785830 h 6858000"/>
              <a:gd name="connsiteX69-21505" fmla="*/ 5724816 w 6127689"/>
              <a:gd name="connsiteY69-21506" fmla="*/ 3798949 h 6858000"/>
              <a:gd name="connsiteX70-21507" fmla="*/ 5733539 w 6127689"/>
              <a:gd name="connsiteY70-21508" fmla="*/ 3818457 h 6858000"/>
              <a:gd name="connsiteX71-21509" fmla="*/ 5768491 w 6127689"/>
              <a:gd name="connsiteY71-21510" fmla="*/ 3914399 h 6858000"/>
              <a:gd name="connsiteX72-21511" fmla="*/ 5793123 w 6127689"/>
              <a:gd name="connsiteY72-21512" fmla="*/ 3969952 h 6858000"/>
              <a:gd name="connsiteX73-21513" fmla="*/ 5808321 w 6127689"/>
              <a:gd name="connsiteY73-21514" fmla="*/ 3988153 h 6858000"/>
              <a:gd name="connsiteX74-21515" fmla="*/ 5825621 w 6127689"/>
              <a:gd name="connsiteY74-21516" fmla="*/ 4015525 h 6858000"/>
              <a:gd name="connsiteX75-21517" fmla="*/ 5860672 w 6127689"/>
              <a:gd name="connsiteY75-21518" fmla="*/ 4061579 h 6858000"/>
              <a:gd name="connsiteX76-21519" fmla="*/ 5872173 w 6127689"/>
              <a:gd name="connsiteY76-21520" fmla="*/ 4088497 h 6858000"/>
              <a:gd name="connsiteX77-21521" fmla="*/ 5883705 w 6127689"/>
              <a:gd name="connsiteY77-21522" fmla="*/ 4101899 h 6858000"/>
              <a:gd name="connsiteX78-21523" fmla="*/ 5885314 w 6127689"/>
              <a:gd name="connsiteY78-21524" fmla="*/ 4108387 h 6858000"/>
              <a:gd name="connsiteX79-21525" fmla="*/ 5894095 w 6127689"/>
              <a:gd name="connsiteY79-21526" fmla="*/ 4128857 h 6858000"/>
              <a:gd name="connsiteX80-21527" fmla="*/ 5898339 w 6127689"/>
              <a:gd name="connsiteY80-21528" fmla="*/ 4140800 h 6858000"/>
              <a:gd name="connsiteX81-21529" fmla="*/ 5899734 w 6127689"/>
              <a:gd name="connsiteY81-21530" fmla="*/ 4145632 h 6858000"/>
              <a:gd name="connsiteX82-21531" fmla="*/ 5903513 w 6127689"/>
              <a:gd name="connsiteY82-21532" fmla="*/ 4187661 h 6858000"/>
              <a:gd name="connsiteX83-21533" fmla="*/ 5917114 w 6127689"/>
              <a:gd name="connsiteY83-21534" fmla="*/ 4213096 h 6858000"/>
              <a:gd name="connsiteX84-21535" fmla="*/ 5921153 w 6127689"/>
              <a:gd name="connsiteY84-21536" fmla="*/ 4236222 h 6858000"/>
              <a:gd name="connsiteX85-21537" fmla="*/ 5924233 w 6127689"/>
              <a:gd name="connsiteY85-21538" fmla="*/ 4242060 h 6858000"/>
              <a:gd name="connsiteX86-21539" fmla="*/ 5928910 w 6127689"/>
              <a:gd name="connsiteY86-21540" fmla="*/ 4300973 h 6858000"/>
              <a:gd name="connsiteX87-21541" fmla="*/ 5939320 w 6127689"/>
              <a:gd name="connsiteY87-21542" fmla="*/ 4340435 h 6858000"/>
              <a:gd name="connsiteX88-21543" fmla="*/ 5946705 w 6127689"/>
              <a:gd name="connsiteY88-21544" fmla="*/ 4428051 h 6858000"/>
              <a:gd name="connsiteX89-21545" fmla="*/ 5949261 w 6127689"/>
              <a:gd name="connsiteY89-21546" fmla="*/ 4449185 h 6858000"/>
              <a:gd name="connsiteX90-21547" fmla="*/ 5957504 w 6127689"/>
              <a:gd name="connsiteY90-21548" fmla="*/ 4465911 h 6858000"/>
              <a:gd name="connsiteX91-21549" fmla="*/ 5964689 w 6127689"/>
              <a:gd name="connsiteY91-21550" fmla="*/ 4468532 h 6858000"/>
              <a:gd name="connsiteX92-21551" fmla="*/ 5967062 w 6127689"/>
              <a:gd name="connsiteY92-21552" fmla="*/ 4479923 h 6858000"/>
              <a:gd name="connsiteX93-21553" fmla="*/ 5968960 w 6127689"/>
              <a:gd name="connsiteY93-21554" fmla="*/ 4482655 h 6858000"/>
              <a:gd name="connsiteX94-21555" fmla="*/ 5978567 w 6127689"/>
              <a:gd name="connsiteY94-21556" fmla="*/ 4498605 h 6858000"/>
              <a:gd name="connsiteX95-21557" fmla="*/ 5980106 w 6127689"/>
              <a:gd name="connsiteY95-21558" fmla="*/ 4585087 h 6858000"/>
              <a:gd name="connsiteX96-21559" fmla="*/ 5998138 w 6127689"/>
              <a:gd name="connsiteY96-21560" fmla="*/ 4697518 h 6858000"/>
              <a:gd name="connsiteX97-21561" fmla="*/ 6013516 w 6127689"/>
              <a:gd name="connsiteY97-21562" fmla="*/ 4786619 h 6858000"/>
              <a:gd name="connsiteX98-21563" fmla="*/ 6025404 w 6127689"/>
              <a:gd name="connsiteY98-21564" fmla="*/ 4858148 h 6858000"/>
              <a:gd name="connsiteX99-21565" fmla="*/ 6007749 w 6127689"/>
              <a:gd name="connsiteY99-21566" fmla="*/ 4964715 h 6858000"/>
              <a:gd name="connsiteX100-21567" fmla="*/ 6005269 w 6127689"/>
              <a:gd name="connsiteY100-21568" fmla="*/ 5150567 h 6858000"/>
              <a:gd name="connsiteX101-21569" fmla="*/ 6001127 w 6127689"/>
              <a:gd name="connsiteY101-21570" fmla="*/ 5164609 h 6858000"/>
              <a:gd name="connsiteX102-21571" fmla="*/ 5996647 w 6127689"/>
              <a:gd name="connsiteY102-21572" fmla="*/ 5185640 h 6858000"/>
              <a:gd name="connsiteX103-21573" fmla="*/ 5998514 w 6127689"/>
              <a:gd name="connsiteY103-21574" fmla="*/ 5189673 h 6858000"/>
              <a:gd name="connsiteX104-21575" fmla="*/ 5995970 w 6127689"/>
              <a:gd name="connsiteY104-21576" fmla="*/ 5221547 h 6858000"/>
              <a:gd name="connsiteX105-21577" fmla="*/ 5997218 w 6127689"/>
              <a:gd name="connsiteY105-21578" fmla="*/ 5222031 h 6858000"/>
              <a:gd name="connsiteX106-21579" fmla="*/ 6002116 w 6127689"/>
              <a:gd name="connsiteY106-21580" fmla="*/ 5231223 h 6858000"/>
              <a:gd name="connsiteX107-21581" fmla="*/ 6039260 w 6127689"/>
              <a:gd name="connsiteY107-21582" fmla="*/ 5289518 h 6858000"/>
              <a:gd name="connsiteX108-21583" fmla="*/ 6036748 w 6127689"/>
              <a:gd name="connsiteY108-21584" fmla="*/ 5322752 h 6858000"/>
              <a:gd name="connsiteX109-21585" fmla="*/ 6036943 w 6127689"/>
              <a:gd name="connsiteY109-21586" fmla="*/ 5329480 h 6858000"/>
              <a:gd name="connsiteX110-21587" fmla="*/ 6037236 w 6127689"/>
              <a:gd name="connsiteY110-21588" fmla="*/ 5329634 h 6858000"/>
              <a:gd name="connsiteX111-21589" fmla="*/ 6038019 w 6127689"/>
              <a:gd name="connsiteY111-21590" fmla="*/ 5336764 h 6858000"/>
              <a:gd name="connsiteX112-21591" fmla="*/ 6037298 w 6127689"/>
              <a:gd name="connsiteY112-21592" fmla="*/ 5341753 h 6858000"/>
              <a:gd name="connsiteX113-21593" fmla="*/ 6037677 w 6127689"/>
              <a:gd name="connsiteY113-21594" fmla="*/ 5354807 h 6858000"/>
              <a:gd name="connsiteX114-21595" fmla="*/ 6039728 w 6127689"/>
              <a:gd name="connsiteY114-21596" fmla="*/ 5359416 h 6858000"/>
              <a:gd name="connsiteX115-21597" fmla="*/ 6043311 w 6127689"/>
              <a:gd name="connsiteY115-21598" fmla="*/ 5361407 h 6858000"/>
              <a:gd name="connsiteX116-21599" fmla="*/ 6042954 w 6127689"/>
              <a:gd name="connsiteY116-21600" fmla="*/ 5362576 h 6858000"/>
              <a:gd name="connsiteX117-21601" fmla="*/ 6053435 w 6127689"/>
              <a:gd name="connsiteY117-21602" fmla="*/ 5387547 h 6858000"/>
              <a:gd name="connsiteX118-21603" fmla="*/ 6065933 w 6127689"/>
              <a:gd name="connsiteY118-21604" fmla="*/ 5443002 h 6858000"/>
              <a:gd name="connsiteX119-21605" fmla="*/ 6068640 w 6127689"/>
              <a:gd name="connsiteY119-21606" fmla="*/ 5474503 h 6858000"/>
              <a:gd name="connsiteX120-21607" fmla="*/ 6080922 w 6127689"/>
              <a:gd name="connsiteY120-21608" fmla="*/ 5561070 h 6858000"/>
              <a:gd name="connsiteX121-21609" fmla="*/ 6096949 w 6127689"/>
              <a:gd name="connsiteY121-21610" fmla="*/ 5648179 h 6858000"/>
              <a:gd name="connsiteX122-21611" fmla="*/ 6125703 w 6127689"/>
              <a:gd name="connsiteY122-21612" fmla="*/ 5692894 h 6858000"/>
              <a:gd name="connsiteX123-21613" fmla="*/ 6126670 w 6127689"/>
              <a:gd name="connsiteY123-21614" fmla="*/ 5697882 h 6858000"/>
              <a:gd name="connsiteX124-21615" fmla="*/ 6124061 w 6127689"/>
              <a:gd name="connsiteY124-21616" fmla="*/ 5710294 h 6858000"/>
              <a:gd name="connsiteX125-21617" fmla="*/ 6122213 w 6127689"/>
              <a:gd name="connsiteY125-21618" fmla="*/ 5714762 h 6858000"/>
              <a:gd name="connsiteX126-21619" fmla="*/ 6121353 w 6127689"/>
              <a:gd name="connsiteY126-21620" fmla="*/ 5721725 h 6858000"/>
              <a:gd name="connsiteX127-21621" fmla="*/ 6121607 w 6127689"/>
              <a:gd name="connsiteY127-21622" fmla="*/ 5721959 h 6858000"/>
              <a:gd name="connsiteX128-21623" fmla="*/ 6120262 w 6127689"/>
              <a:gd name="connsiteY128-21624" fmla="*/ 5728358 h 6858000"/>
              <a:gd name="connsiteX129-21625" fmla="*/ 6127024 w 6127689"/>
              <a:gd name="connsiteY129-21626" fmla="*/ 5786902 h 6858000"/>
              <a:gd name="connsiteX130-21627" fmla="*/ 6127519 w 6127689"/>
              <a:gd name="connsiteY130-21628" fmla="*/ 5865775 h 6858000"/>
              <a:gd name="connsiteX131-21629" fmla="*/ 6119217 w 6127689"/>
              <a:gd name="connsiteY131-21630" fmla="*/ 5888542 h 6858000"/>
              <a:gd name="connsiteX132-21631" fmla="*/ 6102493 w 6127689"/>
              <a:gd name="connsiteY132-21632" fmla="*/ 5928602 h 6858000"/>
              <a:gd name="connsiteX133-21633" fmla="*/ 6056863 w 6127689"/>
              <a:gd name="connsiteY133-21634" fmla="*/ 6000643 h 6858000"/>
              <a:gd name="connsiteX134-21635" fmla="*/ 6045436 w 6127689"/>
              <a:gd name="connsiteY134-21636" fmla="*/ 6124480 h 6858000"/>
              <a:gd name="connsiteX135-21637" fmla="*/ 6030489 w 6127689"/>
              <a:gd name="connsiteY135-21638" fmla="*/ 6317666 h 6858000"/>
              <a:gd name="connsiteX136-21639" fmla="*/ 6007492 w 6127689"/>
              <a:gd name="connsiteY136-21640" fmla="*/ 6440818 h 6858000"/>
              <a:gd name="connsiteX137-21641" fmla="*/ 6009467 w 6127689"/>
              <a:gd name="connsiteY137-21642" fmla="*/ 6487076 h 6858000"/>
              <a:gd name="connsiteX138-21643" fmla="*/ 5995064 w 6127689"/>
              <a:gd name="connsiteY138-21644" fmla="*/ 6540791 h 6858000"/>
              <a:gd name="connsiteX139-21645" fmla="*/ 5996309 w 6127689"/>
              <a:gd name="connsiteY139-21646" fmla="*/ 6543961 h 6858000"/>
              <a:gd name="connsiteX140-21647" fmla="*/ 5996048 w 6127689"/>
              <a:gd name="connsiteY140-21648" fmla="*/ 6555444 h 6858000"/>
              <a:gd name="connsiteX141-21649" fmla="*/ 6002524 w 6127689"/>
              <a:gd name="connsiteY141-21650" fmla="*/ 6560188 h 6858000"/>
              <a:gd name="connsiteX142-21651" fmla="*/ 6006823 w 6127689"/>
              <a:gd name="connsiteY142-21652" fmla="*/ 6578546 h 6858000"/>
              <a:gd name="connsiteX143-21653" fmla="*/ 6004510 w 6127689"/>
              <a:gd name="connsiteY143-21654" fmla="*/ 6599256 h 6858000"/>
              <a:gd name="connsiteX144-21655" fmla="*/ 5986207 w 6127689"/>
              <a:gd name="connsiteY144-21656" fmla="*/ 6695855 h 6858000"/>
              <a:gd name="connsiteX145-21657" fmla="*/ 5979428 w 6127689"/>
              <a:gd name="connsiteY145-21658" fmla="*/ 6754678 h 6858000"/>
              <a:gd name="connsiteX146-21659" fmla="*/ 5983398 w 6127689"/>
              <a:gd name="connsiteY146-21660" fmla="*/ 6778641 h 6858000"/>
              <a:gd name="connsiteX147-21661" fmla="*/ 5984543 w 6127689"/>
              <a:gd name="connsiteY147-21662" fmla="*/ 6811016 h 6858000"/>
              <a:gd name="connsiteX148-21663" fmla="*/ 5981802 w 6127689"/>
              <a:gd name="connsiteY148-21664" fmla="*/ 6838578 h 6858000"/>
              <a:gd name="connsiteX149-21665" fmla="*/ 5979671 w 6127689"/>
              <a:gd name="connsiteY149-21666" fmla="*/ 6858000 h 6858000"/>
              <a:gd name="connsiteX150-21667" fmla="*/ 0 w 6127689"/>
              <a:gd name="connsiteY150-21668" fmla="*/ 6858000 h 6858000"/>
              <a:gd name="connsiteX151-21669" fmla="*/ 0 w 6127689"/>
              <a:gd name="connsiteY151-21670" fmla="*/ 0 h 6858000"/>
              <a:gd name="connsiteX0-21671" fmla="*/ 0 w 6127689"/>
              <a:gd name="connsiteY0-21672" fmla="*/ 0 h 6858000"/>
              <a:gd name="connsiteX1-21673" fmla="*/ 4965888 w 6127689"/>
              <a:gd name="connsiteY1-21674" fmla="*/ 0 h 6858000"/>
              <a:gd name="connsiteX2-21675" fmla="*/ 4967767 w 6127689"/>
              <a:gd name="connsiteY2-21676" fmla="*/ 7930 h 6858000"/>
              <a:gd name="connsiteX3-21677" fmla="*/ 4979444 w 6127689"/>
              <a:gd name="connsiteY3-21678" fmla="*/ 43921 h 6858000"/>
              <a:gd name="connsiteX4-21679" fmla="*/ 5021173 w 6127689"/>
              <a:gd name="connsiteY4-21680" fmla="*/ 123738 h 6858000"/>
              <a:gd name="connsiteX5-21681" fmla="*/ 5075458 w 6127689"/>
              <a:gd name="connsiteY5-21682" fmla="*/ 264355 h 6858000"/>
              <a:gd name="connsiteX6-21683" fmla="*/ 5081175 w 6127689"/>
              <a:gd name="connsiteY6-21684" fmla="*/ 277448 h 6858000"/>
              <a:gd name="connsiteX7-21685" fmla="*/ 5097011 w 6127689"/>
              <a:gd name="connsiteY7-21686" fmla="*/ 355616 h 6858000"/>
              <a:gd name="connsiteX8-21687" fmla="*/ 5130982 w 6127689"/>
              <a:gd name="connsiteY8-21688" fmla="*/ 412030 h 6858000"/>
              <a:gd name="connsiteX9-21689" fmla="*/ 5153000 w 6127689"/>
              <a:gd name="connsiteY9-21690" fmla="*/ 507134 h 6858000"/>
              <a:gd name="connsiteX10-21691" fmla="*/ 5171282 w 6127689"/>
              <a:gd name="connsiteY10-21692" fmla="*/ 602071 h 6858000"/>
              <a:gd name="connsiteX11-21693" fmla="*/ 5176196 w 6127689"/>
              <a:gd name="connsiteY11-21694" fmla="*/ 636822 h 6858000"/>
              <a:gd name="connsiteX12-21695" fmla="*/ 5189051 w 6127689"/>
              <a:gd name="connsiteY12-21696" fmla="*/ 782518 h 6858000"/>
              <a:gd name="connsiteX13-21697" fmla="*/ 5210428 w 6127689"/>
              <a:gd name="connsiteY13-21698" fmla="*/ 815772 h 6858000"/>
              <a:gd name="connsiteX14-21699" fmla="*/ 5221088 w 6127689"/>
              <a:gd name="connsiteY14-21700" fmla="*/ 860193 h 6858000"/>
              <a:gd name="connsiteX15-21701" fmla="*/ 5230806 w 6127689"/>
              <a:gd name="connsiteY15-21702" fmla="*/ 961354 h 6858000"/>
              <a:gd name="connsiteX16-21703" fmla="*/ 5201018 w 6127689"/>
              <a:gd name="connsiteY16-21704" fmla="*/ 1095027 h 6858000"/>
              <a:gd name="connsiteX17-21705" fmla="*/ 5202153 w 6127689"/>
              <a:gd name="connsiteY17-21706" fmla="*/ 1133224 h 6858000"/>
              <a:gd name="connsiteX18-21707" fmla="*/ 5207370 w 6127689"/>
              <a:gd name="connsiteY18-21708" fmla="*/ 1138097 h 6858000"/>
              <a:gd name="connsiteX19-21709" fmla="*/ 5189234 w 6127689"/>
              <a:gd name="connsiteY19-21710" fmla="*/ 1193495 h 6858000"/>
              <a:gd name="connsiteX20-21711" fmla="*/ 5202769 w 6127689"/>
              <a:gd name="connsiteY20-21712" fmla="*/ 1269450 h 6858000"/>
              <a:gd name="connsiteX21-21713" fmla="*/ 5225968 w 6127689"/>
              <a:gd name="connsiteY21-21714" fmla="*/ 1357994 h 6858000"/>
              <a:gd name="connsiteX22-21715" fmla="*/ 5233819 w 6127689"/>
              <a:gd name="connsiteY22-21716" fmla="*/ 1380922 h 6858000"/>
              <a:gd name="connsiteX23-21717" fmla="*/ 5237226 w 6127689"/>
              <a:gd name="connsiteY23-21718" fmla="*/ 1441327 h 6858000"/>
              <a:gd name="connsiteX24-21719" fmla="*/ 5255653 w 6127689"/>
              <a:gd name="connsiteY24-21720" fmla="*/ 1524712 h 6858000"/>
              <a:gd name="connsiteX25-21721" fmla="*/ 5263491 w 6127689"/>
              <a:gd name="connsiteY25-21722" fmla="*/ 1642938 h 6858000"/>
              <a:gd name="connsiteX26-21723" fmla="*/ 5261314 w 6127689"/>
              <a:gd name="connsiteY26-21724" fmla="*/ 1689177 h 6858000"/>
              <a:gd name="connsiteX27-21725" fmla="*/ 5259788 w 6127689"/>
              <a:gd name="connsiteY27-21726" fmla="*/ 1768516 h 6858000"/>
              <a:gd name="connsiteX28-21727" fmla="*/ 5255696 w 6127689"/>
              <a:gd name="connsiteY28-21728" fmla="*/ 1953770 h 6858000"/>
              <a:gd name="connsiteX29-21729" fmla="*/ 5252592 w 6127689"/>
              <a:gd name="connsiteY29-21730" fmla="*/ 2092210 h 6858000"/>
              <a:gd name="connsiteX30-21731" fmla="*/ 5264303 w 6127689"/>
              <a:gd name="connsiteY30-21732" fmla="*/ 2225157 h 6858000"/>
              <a:gd name="connsiteX31-21733" fmla="*/ 5254949 w 6127689"/>
              <a:gd name="connsiteY31-21734" fmla="*/ 2236160 h 6858000"/>
              <a:gd name="connsiteX32-21735" fmla="*/ 5250104 w 6127689"/>
              <a:gd name="connsiteY32-21736" fmla="*/ 2249166 h 6858000"/>
              <a:gd name="connsiteX33-21737" fmla="*/ 5251214 w 6127689"/>
              <a:gd name="connsiteY33-21738" fmla="*/ 2250944 h 6858000"/>
              <a:gd name="connsiteX34-21739" fmla="*/ 5250644 w 6127689"/>
              <a:gd name="connsiteY34-21740" fmla="*/ 2266619 h 6858000"/>
              <a:gd name="connsiteX35-21741" fmla="*/ 5293877 w 6127689"/>
              <a:gd name="connsiteY35-21742" fmla="*/ 2368649 h 6858000"/>
              <a:gd name="connsiteX36-21743" fmla="*/ 5311338 w 6127689"/>
              <a:gd name="connsiteY36-21744" fmla="*/ 2404034 h 6858000"/>
              <a:gd name="connsiteX37-21745" fmla="*/ 5338366 w 6127689"/>
              <a:gd name="connsiteY37-21746" fmla="*/ 2465052 h 6858000"/>
              <a:gd name="connsiteX38-21747" fmla="*/ 5371263 w 6127689"/>
              <a:gd name="connsiteY38-21748" fmla="*/ 2586413 h 6858000"/>
              <a:gd name="connsiteX39-21749" fmla="*/ 5407503 w 6127689"/>
              <a:gd name="connsiteY39-21750" fmla="*/ 2786290 h 6858000"/>
              <a:gd name="connsiteX40-21751" fmla="*/ 5407356 w 6127689"/>
              <a:gd name="connsiteY40-21752" fmla="*/ 2787545 h 6858000"/>
              <a:gd name="connsiteX41-21753" fmla="*/ 5411130 w 6127689"/>
              <a:gd name="connsiteY41-21754" fmla="*/ 2788640 h 6858000"/>
              <a:gd name="connsiteX42-21755" fmla="*/ 5416439 w 6127689"/>
              <a:gd name="connsiteY42-21756" fmla="*/ 2805666 h 6858000"/>
              <a:gd name="connsiteX43-21757" fmla="*/ 5416589 w 6127689"/>
              <a:gd name="connsiteY43-21758" fmla="*/ 2810822 h 6858000"/>
              <a:gd name="connsiteX44-21759" fmla="*/ 5418542 w 6127689"/>
              <a:gd name="connsiteY44-21760" fmla="*/ 2817745 h 6858000"/>
              <a:gd name="connsiteX45-21761" fmla="*/ 5418847 w 6127689"/>
              <a:gd name="connsiteY45-21762" fmla="*/ 2817825 h 6858000"/>
              <a:gd name="connsiteX46-21763" fmla="*/ 5457023 w 6127689"/>
              <a:gd name="connsiteY46-21764" fmla="*/ 2858292 h 6858000"/>
              <a:gd name="connsiteX47-21765" fmla="*/ 5479298 w 6127689"/>
              <a:gd name="connsiteY47-21766" fmla="*/ 2947791 h 6858000"/>
              <a:gd name="connsiteX48-21767" fmla="*/ 5481770 w 6127689"/>
              <a:gd name="connsiteY48-21768" fmla="*/ 2951352 h 6858000"/>
              <a:gd name="connsiteX49-21769" fmla="*/ 5482045 w 6127689"/>
              <a:gd name="connsiteY49-21770" fmla="*/ 2984371 h 6858000"/>
              <a:gd name="connsiteX50-21771" fmla="*/ 5482415 w 6127689"/>
              <a:gd name="connsiteY50-21772" fmla="*/ 3004079 h 6858000"/>
              <a:gd name="connsiteX51-21773" fmla="*/ 5503944 w 6127689"/>
              <a:gd name="connsiteY51-21774" fmla="*/ 3123335 h 6858000"/>
              <a:gd name="connsiteX52-21775" fmla="*/ 5516007 w 6127689"/>
              <a:gd name="connsiteY52-21776" fmla="*/ 3258473 h 6858000"/>
              <a:gd name="connsiteX53-21777" fmla="*/ 5566839 w 6127689"/>
              <a:gd name="connsiteY53-21778" fmla="*/ 3345295 h 6858000"/>
              <a:gd name="connsiteX54-21779" fmla="*/ 5589758 w 6127689"/>
              <a:gd name="connsiteY54-21780" fmla="*/ 3506453 h 6858000"/>
              <a:gd name="connsiteX55-21781" fmla="*/ 5596144 w 6127689"/>
              <a:gd name="connsiteY55-21782" fmla="*/ 3534624 h 6858000"/>
              <a:gd name="connsiteX56-21783" fmla="*/ 5597750 w 6127689"/>
              <a:gd name="connsiteY56-21784" fmla="*/ 3534129 h 6858000"/>
              <a:gd name="connsiteX57-21785" fmla="*/ 5599700 w 6127689"/>
              <a:gd name="connsiteY57-21786" fmla="*/ 3547221 h 6858000"/>
              <a:gd name="connsiteX58-21787" fmla="*/ 5615031 w 6127689"/>
              <a:gd name="connsiteY58-21788" fmla="*/ 3557482 h 6858000"/>
              <a:gd name="connsiteX59-21789" fmla="*/ 5618377 w 6127689"/>
              <a:gd name="connsiteY59-21790" fmla="*/ 3588431 h 6858000"/>
              <a:gd name="connsiteX60-21791" fmla="*/ 5612155 w 6127689"/>
              <a:gd name="connsiteY60-21792" fmla="*/ 3589869 h 6858000"/>
              <a:gd name="connsiteX61-21793" fmla="*/ 5620843 w 6127689"/>
              <a:gd name="connsiteY61-21794" fmla="*/ 3606745 h 6858000"/>
              <a:gd name="connsiteX62-21795" fmla="*/ 5655472 w 6127689"/>
              <a:gd name="connsiteY62-21796" fmla="*/ 3678877 h 6858000"/>
              <a:gd name="connsiteX63-21797" fmla="*/ 5680448 w 6127689"/>
              <a:gd name="connsiteY63-21798" fmla="*/ 3717760 h 6858000"/>
              <a:gd name="connsiteX64-21799" fmla="*/ 5683015 w 6127689"/>
              <a:gd name="connsiteY64-21800" fmla="*/ 3762025 h 6858000"/>
              <a:gd name="connsiteX65-21801" fmla="*/ 5696643 w 6127689"/>
              <a:gd name="connsiteY65-21802" fmla="*/ 3773888 h 6858000"/>
              <a:gd name="connsiteX66-21803" fmla="*/ 5699203 w 6127689"/>
              <a:gd name="connsiteY66-21804" fmla="*/ 3775823 h 6858000"/>
              <a:gd name="connsiteX67-21805" fmla="*/ 5704824 w 6127689"/>
              <a:gd name="connsiteY67-21806" fmla="*/ 3785966 h 6858000"/>
              <a:gd name="connsiteX68-21807" fmla="*/ 5712204 w 6127689"/>
              <a:gd name="connsiteY68-21808" fmla="*/ 3785830 h 6858000"/>
              <a:gd name="connsiteX69-21809" fmla="*/ 5724816 w 6127689"/>
              <a:gd name="connsiteY69-21810" fmla="*/ 3798949 h 6858000"/>
              <a:gd name="connsiteX70-21811" fmla="*/ 5733539 w 6127689"/>
              <a:gd name="connsiteY70-21812" fmla="*/ 3818457 h 6858000"/>
              <a:gd name="connsiteX71-21813" fmla="*/ 5768491 w 6127689"/>
              <a:gd name="connsiteY71-21814" fmla="*/ 3914399 h 6858000"/>
              <a:gd name="connsiteX72-21815" fmla="*/ 5793123 w 6127689"/>
              <a:gd name="connsiteY72-21816" fmla="*/ 3969952 h 6858000"/>
              <a:gd name="connsiteX73-21817" fmla="*/ 5808321 w 6127689"/>
              <a:gd name="connsiteY73-21818" fmla="*/ 3988153 h 6858000"/>
              <a:gd name="connsiteX74-21819" fmla="*/ 5825621 w 6127689"/>
              <a:gd name="connsiteY74-21820" fmla="*/ 4015525 h 6858000"/>
              <a:gd name="connsiteX75-21821" fmla="*/ 5860672 w 6127689"/>
              <a:gd name="connsiteY75-21822" fmla="*/ 4061579 h 6858000"/>
              <a:gd name="connsiteX76-21823" fmla="*/ 5872173 w 6127689"/>
              <a:gd name="connsiteY76-21824" fmla="*/ 4088497 h 6858000"/>
              <a:gd name="connsiteX77-21825" fmla="*/ 5883705 w 6127689"/>
              <a:gd name="connsiteY77-21826" fmla="*/ 4101899 h 6858000"/>
              <a:gd name="connsiteX78-21827" fmla="*/ 5885314 w 6127689"/>
              <a:gd name="connsiteY78-21828" fmla="*/ 4108387 h 6858000"/>
              <a:gd name="connsiteX79-21829" fmla="*/ 5894095 w 6127689"/>
              <a:gd name="connsiteY79-21830" fmla="*/ 4128857 h 6858000"/>
              <a:gd name="connsiteX80-21831" fmla="*/ 5898339 w 6127689"/>
              <a:gd name="connsiteY80-21832" fmla="*/ 4140800 h 6858000"/>
              <a:gd name="connsiteX81-21833" fmla="*/ 5899734 w 6127689"/>
              <a:gd name="connsiteY81-21834" fmla="*/ 4145632 h 6858000"/>
              <a:gd name="connsiteX82-21835" fmla="*/ 5903513 w 6127689"/>
              <a:gd name="connsiteY82-21836" fmla="*/ 4187661 h 6858000"/>
              <a:gd name="connsiteX83-21837" fmla="*/ 5917114 w 6127689"/>
              <a:gd name="connsiteY83-21838" fmla="*/ 4213096 h 6858000"/>
              <a:gd name="connsiteX84-21839" fmla="*/ 5921153 w 6127689"/>
              <a:gd name="connsiteY84-21840" fmla="*/ 4236222 h 6858000"/>
              <a:gd name="connsiteX85-21841" fmla="*/ 5924233 w 6127689"/>
              <a:gd name="connsiteY85-21842" fmla="*/ 4242060 h 6858000"/>
              <a:gd name="connsiteX86-21843" fmla="*/ 5928910 w 6127689"/>
              <a:gd name="connsiteY86-21844" fmla="*/ 4300973 h 6858000"/>
              <a:gd name="connsiteX87-21845" fmla="*/ 5939320 w 6127689"/>
              <a:gd name="connsiteY87-21846" fmla="*/ 4340435 h 6858000"/>
              <a:gd name="connsiteX88-21847" fmla="*/ 5946705 w 6127689"/>
              <a:gd name="connsiteY88-21848" fmla="*/ 4428051 h 6858000"/>
              <a:gd name="connsiteX89-21849" fmla="*/ 5949261 w 6127689"/>
              <a:gd name="connsiteY89-21850" fmla="*/ 4449185 h 6858000"/>
              <a:gd name="connsiteX90-21851" fmla="*/ 5957504 w 6127689"/>
              <a:gd name="connsiteY90-21852" fmla="*/ 4465911 h 6858000"/>
              <a:gd name="connsiteX91-21853" fmla="*/ 5964689 w 6127689"/>
              <a:gd name="connsiteY91-21854" fmla="*/ 4468532 h 6858000"/>
              <a:gd name="connsiteX92-21855" fmla="*/ 5967062 w 6127689"/>
              <a:gd name="connsiteY92-21856" fmla="*/ 4479923 h 6858000"/>
              <a:gd name="connsiteX93-21857" fmla="*/ 5968960 w 6127689"/>
              <a:gd name="connsiteY93-21858" fmla="*/ 4482655 h 6858000"/>
              <a:gd name="connsiteX94-21859" fmla="*/ 5978567 w 6127689"/>
              <a:gd name="connsiteY94-21860" fmla="*/ 4498605 h 6858000"/>
              <a:gd name="connsiteX95-21861" fmla="*/ 5980106 w 6127689"/>
              <a:gd name="connsiteY95-21862" fmla="*/ 4585087 h 6858000"/>
              <a:gd name="connsiteX96-21863" fmla="*/ 5998138 w 6127689"/>
              <a:gd name="connsiteY96-21864" fmla="*/ 4697518 h 6858000"/>
              <a:gd name="connsiteX97-21865" fmla="*/ 6013516 w 6127689"/>
              <a:gd name="connsiteY97-21866" fmla="*/ 4786619 h 6858000"/>
              <a:gd name="connsiteX98-21867" fmla="*/ 6025404 w 6127689"/>
              <a:gd name="connsiteY98-21868" fmla="*/ 4858148 h 6858000"/>
              <a:gd name="connsiteX99-21869" fmla="*/ 6007749 w 6127689"/>
              <a:gd name="connsiteY99-21870" fmla="*/ 4964715 h 6858000"/>
              <a:gd name="connsiteX100-21871" fmla="*/ 6005269 w 6127689"/>
              <a:gd name="connsiteY100-21872" fmla="*/ 5150567 h 6858000"/>
              <a:gd name="connsiteX101-21873" fmla="*/ 6001127 w 6127689"/>
              <a:gd name="connsiteY101-21874" fmla="*/ 5164609 h 6858000"/>
              <a:gd name="connsiteX102-21875" fmla="*/ 5996647 w 6127689"/>
              <a:gd name="connsiteY102-21876" fmla="*/ 5185640 h 6858000"/>
              <a:gd name="connsiteX103-21877" fmla="*/ 5998514 w 6127689"/>
              <a:gd name="connsiteY103-21878" fmla="*/ 5189673 h 6858000"/>
              <a:gd name="connsiteX104-21879" fmla="*/ 5995970 w 6127689"/>
              <a:gd name="connsiteY104-21880" fmla="*/ 5221547 h 6858000"/>
              <a:gd name="connsiteX105-21881" fmla="*/ 5997218 w 6127689"/>
              <a:gd name="connsiteY105-21882" fmla="*/ 5222031 h 6858000"/>
              <a:gd name="connsiteX106-21883" fmla="*/ 6039260 w 6127689"/>
              <a:gd name="connsiteY106-21884" fmla="*/ 5289518 h 6858000"/>
              <a:gd name="connsiteX107-21885" fmla="*/ 6036748 w 6127689"/>
              <a:gd name="connsiteY107-21886" fmla="*/ 5322752 h 6858000"/>
              <a:gd name="connsiteX108-21887" fmla="*/ 6036943 w 6127689"/>
              <a:gd name="connsiteY108-21888" fmla="*/ 5329480 h 6858000"/>
              <a:gd name="connsiteX109-21889" fmla="*/ 6037236 w 6127689"/>
              <a:gd name="connsiteY109-21890" fmla="*/ 5329634 h 6858000"/>
              <a:gd name="connsiteX110-21891" fmla="*/ 6038019 w 6127689"/>
              <a:gd name="connsiteY110-21892" fmla="*/ 5336764 h 6858000"/>
              <a:gd name="connsiteX111-21893" fmla="*/ 6037298 w 6127689"/>
              <a:gd name="connsiteY111-21894" fmla="*/ 5341753 h 6858000"/>
              <a:gd name="connsiteX112-21895" fmla="*/ 6037677 w 6127689"/>
              <a:gd name="connsiteY112-21896" fmla="*/ 5354807 h 6858000"/>
              <a:gd name="connsiteX113-21897" fmla="*/ 6039728 w 6127689"/>
              <a:gd name="connsiteY113-21898" fmla="*/ 5359416 h 6858000"/>
              <a:gd name="connsiteX114-21899" fmla="*/ 6043311 w 6127689"/>
              <a:gd name="connsiteY114-21900" fmla="*/ 5361407 h 6858000"/>
              <a:gd name="connsiteX115-21901" fmla="*/ 6042954 w 6127689"/>
              <a:gd name="connsiteY115-21902" fmla="*/ 5362576 h 6858000"/>
              <a:gd name="connsiteX116-21903" fmla="*/ 6053435 w 6127689"/>
              <a:gd name="connsiteY116-21904" fmla="*/ 5387547 h 6858000"/>
              <a:gd name="connsiteX117-21905" fmla="*/ 6065933 w 6127689"/>
              <a:gd name="connsiteY117-21906" fmla="*/ 5443002 h 6858000"/>
              <a:gd name="connsiteX118-21907" fmla="*/ 6068640 w 6127689"/>
              <a:gd name="connsiteY118-21908" fmla="*/ 5474503 h 6858000"/>
              <a:gd name="connsiteX119-21909" fmla="*/ 6080922 w 6127689"/>
              <a:gd name="connsiteY119-21910" fmla="*/ 5561070 h 6858000"/>
              <a:gd name="connsiteX120-21911" fmla="*/ 6096949 w 6127689"/>
              <a:gd name="connsiteY120-21912" fmla="*/ 5648179 h 6858000"/>
              <a:gd name="connsiteX121-21913" fmla="*/ 6125703 w 6127689"/>
              <a:gd name="connsiteY121-21914" fmla="*/ 5692894 h 6858000"/>
              <a:gd name="connsiteX122-21915" fmla="*/ 6126670 w 6127689"/>
              <a:gd name="connsiteY122-21916" fmla="*/ 5697882 h 6858000"/>
              <a:gd name="connsiteX123-21917" fmla="*/ 6124061 w 6127689"/>
              <a:gd name="connsiteY123-21918" fmla="*/ 5710294 h 6858000"/>
              <a:gd name="connsiteX124-21919" fmla="*/ 6122213 w 6127689"/>
              <a:gd name="connsiteY124-21920" fmla="*/ 5714762 h 6858000"/>
              <a:gd name="connsiteX125-21921" fmla="*/ 6121353 w 6127689"/>
              <a:gd name="connsiteY125-21922" fmla="*/ 5721725 h 6858000"/>
              <a:gd name="connsiteX126-21923" fmla="*/ 6121607 w 6127689"/>
              <a:gd name="connsiteY126-21924" fmla="*/ 5721959 h 6858000"/>
              <a:gd name="connsiteX127-21925" fmla="*/ 6120262 w 6127689"/>
              <a:gd name="connsiteY127-21926" fmla="*/ 5728358 h 6858000"/>
              <a:gd name="connsiteX128-21927" fmla="*/ 6127024 w 6127689"/>
              <a:gd name="connsiteY128-21928" fmla="*/ 5786902 h 6858000"/>
              <a:gd name="connsiteX129-21929" fmla="*/ 6127519 w 6127689"/>
              <a:gd name="connsiteY129-21930" fmla="*/ 5865775 h 6858000"/>
              <a:gd name="connsiteX130-21931" fmla="*/ 6119217 w 6127689"/>
              <a:gd name="connsiteY130-21932" fmla="*/ 5888542 h 6858000"/>
              <a:gd name="connsiteX131-21933" fmla="*/ 6102493 w 6127689"/>
              <a:gd name="connsiteY131-21934" fmla="*/ 5928602 h 6858000"/>
              <a:gd name="connsiteX132-21935" fmla="*/ 6056863 w 6127689"/>
              <a:gd name="connsiteY132-21936" fmla="*/ 6000643 h 6858000"/>
              <a:gd name="connsiteX133-21937" fmla="*/ 6045436 w 6127689"/>
              <a:gd name="connsiteY133-21938" fmla="*/ 6124480 h 6858000"/>
              <a:gd name="connsiteX134-21939" fmla="*/ 6030489 w 6127689"/>
              <a:gd name="connsiteY134-21940" fmla="*/ 6317666 h 6858000"/>
              <a:gd name="connsiteX135-21941" fmla="*/ 6007492 w 6127689"/>
              <a:gd name="connsiteY135-21942" fmla="*/ 6440818 h 6858000"/>
              <a:gd name="connsiteX136-21943" fmla="*/ 6009467 w 6127689"/>
              <a:gd name="connsiteY136-21944" fmla="*/ 6487076 h 6858000"/>
              <a:gd name="connsiteX137-21945" fmla="*/ 5995064 w 6127689"/>
              <a:gd name="connsiteY137-21946" fmla="*/ 6540791 h 6858000"/>
              <a:gd name="connsiteX138-21947" fmla="*/ 5996309 w 6127689"/>
              <a:gd name="connsiteY138-21948" fmla="*/ 6543961 h 6858000"/>
              <a:gd name="connsiteX139-21949" fmla="*/ 5996048 w 6127689"/>
              <a:gd name="connsiteY139-21950" fmla="*/ 6555444 h 6858000"/>
              <a:gd name="connsiteX140-21951" fmla="*/ 6002524 w 6127689"/>
              <a:gd name="connsiteY140-21952" fmla="*/ 6560188 h 6858000"/>
              <a:gd name="connsiteX141-21953" fmla="*/ 6006823 w 6127689"/>
              <a:gd name="connsiteY141-21954" fmla="*/ 6578546 h 6858000"/>
              <a:gd name="connsiteX142-21955" fmla="*/ 6004510 w 6127689"/>
              <a:gd name="connsiteY142-21956" fmla="*/ 6599256 h 6858000"/>
              <a:gd name="connsiteX143-21957" fmla="*/ 5986207 w 6127689"/>
              <a:gd name="connsiteY143-21958" fmla="*/ 6695855 h 6858000"/>
              <a:gd name="connsiteX144-21959" fmla="*/ 5979428 w 6127689"/>
              <a:gd name="connsiteY144-21960" fmla="*/ 6754678 h 6858000"/>
              <a:gd name="connsiteX145-21961" fmla="*/ 5983398 w 6127689"/>
              <a:gd name="connsiteY145-21962" fmla="*/ 6778641 h 6858000"/>
              <a:gd name="connsiteX146-21963" fmla="*/ 5984543 w 6127689"/>
              <a:gd name="connsiteY146-21964" fmla="*/ 6811016 h 6858000"/>
              <a:gd name="connsiteX147-21965" fmla="*/ 5981802 w 6127689"/>
              <a:gd name="connsiteY147-21966" fmla="*/ 6838578 h 6858000"/>
              <a:gd name="connsiteX148-21967" fmla="*/ 5979671 w 6127689"/>
              <a:gd name="connsiteY148-21968" fmla="*/ 6858000 h 6858000"/>
              <a:gd name="connsiteX149-21969" fmla="*/ 0 w 6127689"/>
              <a:gd name="connsiteY149-21970" fmla="*/ 6858000 h 6858000"/>
              <a:gd name="connsiteX150-21971" fmla="*/ 0 w 6127689"/>
              <a:gd name="connsiteY150-21972" fmla="*/ 0 h 6858000"/>
              <a:gd name="connsiteX0-21973" fmla="*/ 0 w 6127689"/>
              <a:gd name="connsiteY0-21974" fmla="*/ 0 h 6858000"/>
              <a:gd name="connsiteX1-21975" fmla="*/ 4965888 w 6127689"/>
              <a:gd name="connsiteY1-21976" fmla="*/ 0 h 6858000"/>
              <a:gd name="connsiteX2-21977" fmla="*/ 4967767 w 6127689"/>
              <a:gd name="connsiteY2-21978" fmla="*/ 7930 h 6858000"/>
              <a:gd name="connsiteX3-21979" fmla="*/ 4979444 w 6127689"/>
              <a:gd name="connsiteY3-21980" fmla="*/ 43921 h 6858000"/>
              <a:gd name="connsiteX4-21981" fmla="*/ 5021173 w 6127689"/>
              <a:gd name="connsiteY4-21982" fmla="*/ 123738 h 6858000"/>
              <a:gd name="connsiteX5-21983" fmla="*/ 5075458 w 6127689"/>
              <a:gd name="connsiteY5-21984" fmla="*/ 264355 h 6858000"/>
              <a:gd name="connsiteX6-21985" fmla="*/ 5081175 w 6127689"/>
              <a:gd name="connsiteY6-21986" fmla="*/ 277448 h 6858000"/>
              <a:gd name="connsiteX7-21987" fmla="*/ 5097011 w 6127689"/>
              <a:gd name="connsiteY7-21988" fmla="*/ 355616 h 6858000"/>
              <a:gd name="connsiteX8-21989" fmla="*/ 5130982 w 6127689"/>
              <a:gd name="connsiteY8-21990" fmla="*/ 412030 h 6858000"/>
              <a:gd name="connsiteX9-21991" fmla="*/ 5153000 w 6127689"/>
              <a:gd name="connsiteY9-21992" fmla="*/ 507134 h 6858000"/>
              <a:gd name="connsiteX10-21993" fmla="*/ 5171282 w 6127689"/>
              <a:gd name="connsiteY10-21994" fmla="*/ 602071 h 6858000"/>
              <a:gd name="connsiteX11-21995" fmla="*/ 5176196 w 6127689"/>
              <a:gd name="connsiteY11-21996" fmla="*/ 636822 h 6858000"/>
              <a:gd name="connsiteX12-21997" fmla="*/ 5189051 w 6127689"/>
              <a:gd name="connsiteY12-21998" fmla="*/ 782518 h 6858000"/>
              <a:gd name="connsiteX13-21999" fmla="*/ 5210428 w 6127689"/>
              <a:gd name="connsiteY13-22000" fmla="*/ 815772 h 6858000"/>
              <a:gd name="connsiteX14-22001" fmla="*/ 5221088 w 6127689"/>
              <a:gd name="connsiteY14-22002" fmla="*/ 860193 h 6858000"/>
              <a:gd name="connsiteX15-22003" fmla="*/ 5230806 w 6127689"/>
              <a:gd name="connsiteY15-22004" fmla="*/ 961354 h 6858000"/>
              <a:gd name="connsiteX16-22005" fmla="*/ 5201018 w 6127689"/>
              <a:gd name="connsiteY16-22006" fmla="*/ 1095027 h 6858000"/>
              <a:gd name="connsiteX17-22007" fmla="*/ 5202153 w 6127689"/>
              <a:gd name="connsiteY17-22008" fmla="*/ 1133224 h 6858000"/>
              <a:gd name="connsiteX18-22009" fmla="*/ 5207370 w 6127689"/>
              <a:gd name="connsiteY18-22010" fmla="*/ 1138097 h 6858000"/>
              <a:gd name="connsiteX19-22011" fmla="*/ 5189234 w 6127689"/>
              <a:gd name="connsiteY19-22012" fmla="*/ 1193495 h 6858000"/>
              <a:gd name="connsiteX20-22013" fmla="*/ 5202769 w 6127689"/>
              <a:gd name="connsiteY20-22014" fmla="*/ 1269450 h 6858000"/>
              <a:gd name="connsiteX21-22015" fmla="*/ 5225968 w 6127689"/>
              <a:gd name="connsiteY21-22016" fmla="*/ 1357994 h 6858000"/>
              <a:gd name="connsiteX22-22017" fmla="*/ 5233819 w 6127689"/>
              <a:gd name="connsiteY22-22018" fmla="*/ 1380922 h 6858000"/>
              <a:gd name="connsiteX23-22019" fmla="*/ 5237226 w 6127689"/>
              <a:gd name="connsiteY23-22020" fmla="*/ 1441327 h 6858000"/>
              <a:gd name="connsiteX24-22021" fmla="*/ 5255653 w 6127689"/>
              <a:gd name="connsiteY24-22022" fmla="*/ 1524712 h 6858000"/>
              <a:gd name="connsiteX25-22023" fmla="*/ 5263491 w 6127689"/>
              <a:gd name="connsiteY25-22024" fmla="*/ 1642938 h 6858000"/>
              <a:gd name="connsiteX26-22025" fmla="*/ 5261314 w 6127689"/>
              <a:gd name="connsiteY26-22026" fmla="*/ 1689177 h 6858000"/>
              <a:gd name="connsiteX27-22027" fmla="*/ 5259788 w 6127689"/>
              <a:gd name="connsiteY27-22028" fmla="*/ 1768516 h 6858000"/>
              <a:gd name="connsiteX28-22029" fmla="*/ 5255696 w 6127689"/>
              <a:gd name="connsiteY28-22030" fmla="*/ 1953770 h 6858000"/>
              <a:gd name="connsiteX29-22031" fmla="*/ 5252592 w 6127689"/>
              <a:gd name="connsiteY29-22032" fmla="*/ 2092210 h 6858000"/>
              <a:gd name="connsiteX30-22033" fmla="*/ 5264303 w 6127689"/>
              <a:gd name="connsiteY30-22034" fmla="*/ 2225157 h 6858000"/>
              <a:gd name="connsiteX31-22035" fmla="*/ 5254949 w 6127689"/>
              <a:gd name="connsiteY31-22036" fmla="*/ 2236160 h 6858000"/>
              <a:gd name="connsiteX32-22037" fmla="*/ 5250104 w 6127689"/>
              <a:gd name="connsiteY32-22038" fmla="*/ 2249166 h 6858000"/>
              <a:gd name="connsiteX33-22039" fmla="*/ 5251214 w 6127689"/>
              <a:gd name="connsiteY33-22040" fmla="*/ 2250944 h 6858000"/>
              <a:gd name="connsiteX34-22041" fmla="*/ 5250644 w 6127689"/>
              <a:gd name="connsiteY34-22042" fmla="*/ 2266619 h 6858000"/>
              <a:gd name="connsiteX35-22043" fmla="*/ 5293877 w 6127689"/>
              <a:gd name="connsiteY35-22044" fmla="*/ 2368649 h 6858000"/>
              <a:gd name="connsiteX36-22045" fmla="*/ 5311338 w 6127689"/>
              <a:gd name="connsiteY36-22046" fmla="*/ 2404034 h 6858000"/>
              <a:gd name="connsiteX37-22047" fmla="*/ 5338366 w 6127689"/>
              <a:gd name="connsiteY37-22048" fmla="*/ 2465052 h 6858000"/>
              <a:gd name="connsiteX38-22049" fmla="*/ 5371263 w 6127689"/>
              <a:gd name="connsiteY38-22050" fmla="*/ 2586413 h 6858000"/>
              <a:gd name="connsiteX39-22051" fmla="*/ 5407503 w 6127689"/>
              <a:gd name="connsiteY39-22052" fmla="*/ 2786290 h 6858000"/>
              <a:gd name="connsiteX40-22053" fmla="*/ 5407356 w 6127689"/>
              <a:gd name="connsiteY40-22054" fmla="*/ 2787545 h 6858000"/>
              <a:gd name="connsiteX41-22055" fmla="*/ 5411130 w 6127689"/>
              <a:gd name="connsiteY41-22056" fmla="*/ 2788640 h 6858000"/>
              <a:gd name="connsiteX42-22057" fmla="*/ 5416439 w 6127689"/>
              <a:gd name="connsiteY42-22058" fmla="*/ 2805666 h 6858000"/>
              <a:gd name="connsiteX43-22059" fmla="*/ 5416589 w 6127689"/>
              <a:gd name="connsiteY43-22060" fmla="*/ 2810822 h 6858000"/>
              <a:gd name="connsiteX44-22061" fmla="*/ 5418542 w 6127689"/>
              <a:gd name="connsiteY44-22062" fmla="*/ 2817745 h 6858000"/>
              <a:gd name="connsiteX45-22063" fmla="*/ 5418847 w 6127689"/>
              <a:gd name="connsiteY45-22064" fmla="*/ 2817825 h 6858000"/>
              <a:gd name="connsiteX46-22065" fmla="*/ 5457023 w 6127689"/>
              <a:gd name="connsiteY46-22066" fmla="*/ 2858292 h 6858000"/>
              <a:gd name="connsiteX47-22067" fmla="*/ 5479298 w 6127689"/>
              <a:gd name="connsiteY47-22068" fmla="*/ 2947791 h 6858000"/>
              <a:gd name="connsiteX48-22069" fmla="*/ 5481770 w 6127689"/>
              <a:gd name="connsiteY48-22070" fmla="*/ 2951352 h 6858000"/>
              <a:gd name="connsiteX49-22071" fmla="*/ 5482045 w 6127689"/>
              <a:gd name="connsiteY49-22072" fmla="*/ 2984371 h 6858000"/>
              <a:gd name="connsiteX50-22073" fmla="*/ 5482415 w 6127689"/>
              <a:gd name="connsiteY50-22074" fmla="*/ 3004079 h 6858000"/>
              <a:gd name="connsiteX51-22075" fmla="*/ 5503944 w 6127689"/>
              <a:gd name="connsiteY51-22076" fmla="*/ 3123335 h 6858000"/>
              <a:gd name="connsiteX52-22077" fmla="*/ 5516007 w 6127689"/>
              <a:gd name="connsiteY52-22078" fmla="*/ 3258473 h 6858000"/>
              <a:gd name="connsiteX53-22079" fmla="*/ 5566839 w 6127689"/>
              <a:gd name="connsiteY53-22080" fmla="*/ 3345295 h 6858000"/>
              <a:gd name="connsiteX54-22081" fmla="*/ 5589758 w 6127689"/>
              <a:gd name="connsiteY54-22082" fmla="*/ 3506453 h 6858000"/>
              <a:gd name="connsiteX55-22083" fmla="*/ 5596144 w 6127689"/>
              <a:gd name="connsiteY55-22084" fmla="*/ 3534624 h 6858000"/>
              <a:gd name="connsiteX56-22085" fmla="*/ 5597750 w 6127689"/>
              <a:gd name="connsiteY56-22086" fmla="*/ 3534129 h 6858000"/>
              <a:gd name="connsiteX57-22087" fmla="*/ 5599700 w 6127689"/>
              <a:gd name="connsiteY57-22088" fmla="*/ 3547221 h 6858000"/>
              <a:gd name="connsiteX58-22089" fmla="*/ 5615031 w 6127689"/>
              <a:gd name="connsiteY58-22090" fmla="*/ 3557482 h 6858000"/>
              <a:gd name="connsiteX59-22091" fmla="*/ 5618377 w 6127689"/>
              <a:gd name="connsiteY59-22092" fmla="*/ 3588431 h 6858000"/>
              <a:gd name="connsiteX60-22093" fmla="*/ 5612155 w 6127689"/>
              <a:gd name="connsiteY60-22094" fmla="*/ 3589869 h 6858000"/>
              <a:gd name="connsiteX61-22095" fmla="*/ 5620843 w 6127689"/>
              <a:gd name="connsiteY61-22096" fmla="*/ 3606745 h 6858000"/>
              <a:gd name="connsiteX62-22097" fmla="*/ 5655472 w 6127689"/>
              <a:gd name="connsiteY62-22098" fmla="*/ 3678877 h 6858000"/>
              <a:gd name="connsiteX63-22099" fmla="*/ 5680448 w 6127689"/>
              <a:gd name="connsiteY63-22100" fmla="*/ 3717760 h 6858000"/>
              <a:gd name="connsiteX64-22101" fmla="*/ 5683015 w 6127689"/>
              <a:gd name="connsiteY64-22102" fmla="*/ 3762025 h 6858000"/>
              <a:gd name="connsiteX65-22103" fmla="*/ 5696643 w 6127689"/>
              <a:gd name="connsiteY65-22104" fmla="*/ 3773888 h 6858000"/>
              <a:gd name="connsiteX66-22105" fmla="*/ 5699203 w 6127689"/>
              <a:gd name="connsiteY66-22106" fmla="*/ 3775823 h 6858000"/>
              <a:gd name="connsiteX67-22107" fmla="*/ 5704824 w 6127689"/>
              <a:gd name="connsiteY67-22108" fmla="*/ 3785966 h 6858000"/>
              <a:gd name="connsiteX68-22109" fmla="*/ 5712204 w 6127689"/>
              <a:gd name="connsiteY68-22110" fmla="*/ 3785830 h 6858000"/>
              <a:gd name="connsiteX69-22111" fmla="*/ 5724816 w 6127689"/>
              <a:gd name="connsiteY69-22112" fmla="*/ 3798949 h 6858000"/>
              <a:gd name="connsiteX70-22113" fmla="*/ 5733539 w 6127689"/>
              <a:gd name="connsiteY70-22114" fmla="*/ 3818457 h 6858000"/>
              <a:gd name="connsiteX71-22115" fmla="*/ 5768491 w 6127689"/>
              <a:gd name="connsiteY71-22116" fmla="*/ 3914399 h 6858000"/>
              <a:gd name="connsiteX72-22117" fmla="*/ 5793123 w 6127689"/>
              <a:gd name="connsiteY72-22118" fmla="*/ 3969952 h 6858000"/>
              <a:gd name="connsiteX73-22119" fmla="*/ 5808321 w 6127689"/>
              <a:gd name="connsiteY73-22120" fmla="*/ 3988153 h 6858000"/>
              <a:gd name="connsiteX74-22121" fmla="*/ 5825621 w 6127689"/>
              <a:gd name="connsiteY74-22122" fmla="*/ 4015525 h 6858000"/>
              <a:gd name="connsiteX75-22123" fmla="*/ 5860672 w 6127689"/>
              <a:gd name="connsiteY75-22124" fmla="*/ 4061579 h 6858000"/>
              <a:gd name="connsiteX76-22125" fmla="*/ 5872173 w 6127689"/>
              <a:gd name="connsiteY76-22126" fmla="*/ 4088497 h 6858000"/>
              <a:gd name="connsiteX77-22127" fmla="*/ 5883705 w 6127689"/>
              <a:gd name="connsiteY77-22128" fmla="*/ 4101899 h 6858000"/>
              <a:gd name="connsiteX78-22129" fmla="*/ 5885314 w 6127689"/>
              <a:gd name="connsiteY78-22130" fmla="*/ 4108387 h 6858000"/>
              <a:gd name="connsiteX79-22131" fmla="*/ 5894095 w 6127689"/>
              <a:gd name="connsiteY79-22132" fmla="*/ 4128857 h 6858000"/>
              <a:gd name="connsiteX80-22133" fmla="*/ 5898339 w 6127689"/>
              <a:gd name="connsiteY80-22134" fmla="*/ 4140800 h 6858000"/>
              <a:gd name="connsiteX81-22135" fmla="*/ 5899734 w 6127689"/>
              <a:gd name="connsiteY81-22136" fmla="*/ 4145632 h 6858000"/>
              <a:gd name="connsiteX82-22137" fmla="*/ 5903513 w 6127689"/>
              <a:gd name="connsiteY82-22138" fmla="*/ 4187661 h 6858000"/>
              <a:gd name="connsiteX83-22139" fmla="*/ 5917114 w 6127689"/>
              <a:gd name="connsiteY83-22140" fmla="*/ 4213096 h 6858000"/>
              <a:gd name="connsiteX84-22141" fmla="*/ 5921153 w 6127689"/>
              <a:gd name="connsiteY84-22142" fmla="*/ 4236222 h 6858000"/>
              <a:gd name="connsiteX85-22143" fmla="*/ 5924233 w 6127689"/>
              <a:gd name="connsiteY85-22144" fmla="*/ 4242060 h 6858000"/>
              <a:gd name="connsiteX86-22145" fmla="*/ 5928910 w 6127689"/>
              <a:gd name="connsiteY86-22146" fmla="*/ 4300973 h 6858000"/>
              <a:gd name="connsiteX87-22147" fmla="*/ 5939320 w 6127689"/>
              <a:gd name="connsiteY87-22148" fmla="*/ 4340435 h 6858000"/>
              <a:gd name="connsiteX88-22149" fmla="*/ 5946705 w 6127689"/>
              <a:gd name="connsiteY88-22150" fmla="*/ 4428051 h 6858000"/>
              <a:gd name="connsiteX89-22151" fmla="*/ 5949261 w 6127689"/>
              <a:gd name="connsiteY89-22152" fmla="*/ 4449185 h 6858000"/>
              <a:gd name="connsiteX90-22153" fmla="*/ 5957504 w 6127689"/>
              <a:gd name="connsiteY90-22154" fmla="*/ 4465911 h 6858000"/>
              <a:gd name="connsiteX91-22155" fmla="*/ 5964689 w 6127689"/>
              <a:gd name="connsiteY91-22156" fmla="*/ 4468532 h 6858000"/>
              <a:gd name="connsiteX92-22157" fmla="*/ 5967062 w 6127689"/>
              <a:gd name="connsiteY92-22158" fmla="*/ 4479923 h 6858000"/>
              <a:gd name="connsiteX93-22159" fmla="*/ 5968960 w 6127689"/>
              <a:gd name="connsiteY93-22160" fmla="*/ 4482655 h 6858000"/>
              <a:gd name="connsiteX94-22161" fmla="*/ 5978567 w 6127689"/>
              <a:gd name="connsiteY94-22162" fmla="*/ 4498605 h 6858000"/>
              <a:gd name="connsiteX95-22163" fmla="*/ 5980106 w 6127689"/>
              <a:gd name="connsiteY95-22164" fmla="*/ 4585087 h 6858000"/>
              <a:gd name="connsiteX96-22165" fmla="*/ 5998138 w 6127689"/>
              <a:gd name="connsiteY96-22166" fmla="*/ 4697518 h 6858000"/>
              <a:gd name="connsiteX97-22167" fmla="*/ 6013516 w 6127689"/>
              <a:gd name="connsiteY97-22168" fmla="*/ 4786619 h 6858000"/>
              <a:gd name="connsiteX98-22169" fmla="*/ 6025404 w 6127689"/>
              <a:gd name="connsiteY98-22170" fmla="*/ 4858148 h 6858000"/>
              <a:gd name="connsiteX99-22171" fmla="*/ 6007749 w 6127689"/>
              <a:gd name="connsiteY99-22172" fmla="*/ 4964715 h 6858000"/>
              <a:gd name="connsiteX100-22173" fmla="*/ 6005269 w 6127689"/>
              <a:gd name="connsiteY100-22174" fmla="*/ 5150567 h 6858000"/>
              <a:gd name="connsiteX101-22175" fmla="*/ 6001127 w 6127689"/>
              <a:gd name="connsiteY101-22176" fmla="*/ 5164609 h 6858000"/>
              <a:gd name="connsiteX102-22177" fmla="*/ 5996647 w 6127689"/>
              <a:gd name="connsiteY102-22178" fmla="*/ 5185640 h 6858000"/>
              <a:gd name="connsiteX103-22179" fmla="*/ 5998514 w 6127689"/>
              <a:gd name="connsiteY103-22180" fmla="*/ 5189673 h 6858000"/>
              <a:gd name="connsiteX104-22181" fmla="*/ 5995970 w 6127689"/>
              <a:gd name="connsiteY104-22182" fmla="*/ 5221547 h 6858000"/>
              <a:gd name="connsiteX105-22183" fmla="*/ 5997218 w 6127689"/>
              <a:gd name="connsiteY105-22184" fmla="*/ 5222031 h 6858000"/>
              <a:gd name="connsiteX106-22185" fmla="*/ 6036748 w 6127689"/>
              <a:gd name="connsiteY106-22186" fmla="*/ 5322752 h 6858000"/>
              <a:gd name="connsiteX107-22187" fmla="*/ 6036943 w 6127689"/>
              <a:gd name="connsiteY107-22188" fmla="*/ 5329480 h 6858000"/>
              <a:gd name="connsiteX108-22189" fmla="*/ 6037236 w 6127689"/>
              <a:gd name="connsiteY108-22190" fmla="*/ 5329634 h 6858000"/>
              <a:gd name="connsiteX109-22191" fmla="*/ 6038019 w 6127689"/>
              <a:gd name="connsiteY109-22192" fmla="*/ 5336764 h 6858000"/>
              <a:gd name="connsiteX110-22193" fmla="*/ 6037298 w 6127689"/>
              <a:gd name="connsiteY110-22194" fmla="*/ 5341753 h 6858000"/>
              <a:gd name="connsiteX111-22195" fmla="*/ 6037677 w 6127689"/>
              <a:gd name="connsiteY111-22196" fmla="*/ 5354807 h 6858000"/>
              <a:gd name="connsiteX112-22197" fmla="*/ 6039728 w 6127689"/>
              <a:gd name="connsiteY112-22198" fmla="*/ 5359416 h 6858000"/>
              <a:gd name="connsiteX113-22199" fmla="*/ 6043311 w 6127689"/>
              <a:gd name="connsiteY113-22200" fmla="*/ 5361407 h 6858000"/>
              <a:gd name="connsiteX114-22201" fmla="*/ 6042954 w 6127689"/>
              <a:gd name="connsiteY114-22202" fmla="*/ 5362576 h 6858000"/>
              <a:gd name="connsiteX115-22203" fmla="*/ 6053435 w 6127689"/>
              <a:gd name="connsiteY115-22204" fmla="*/ 5387547 h 6858000"/>
              <a:gd name="connsiteX116-22205" fmla="*/ 6065933 w 6127689"/>
              <a:gd name="connsiteY116-22206" fmla="*/ 5443002 h 6858000"/>
              <a:gd name="connsiteX117-22207" fmla="*/ 6068640 w 6127689"/>
              <a:gd name="connsiteY117-22208" fmla="*/ 5474503 h 6858000"/>
              <a:gd name="connsiteX118-22209" fmla="*/ 6080922 w 6127689"/>
              <a:gd name="connsiteY118-22210" fmla="*/ 5561070 h 6858000"/>
              <a:gd name="connsiteX119-22211" fmla="*/ 6096949 w 6127689"/>
              <a:gd name="connsiteY119-22212" fmla="*/ 5648179 h 6858000"/>
              <a:gd name="connsiteX120-22213" fmla="*/ 6125703 w 6127689"/>
              <a:gd name="connsiteY120-22214" fmla="*/ 5692894 h 6858000"/>
              <a:gd name="connsiteX121-22215" fmla="*/ 6126670 w 6127689"/>
              <a:gd name="connsiteY121-22216" fmla="*/ 5697882 h 6858000"/>
              <a:gd name="connsiteX122-22217" fmla="*/ 6124061 w 6127689"/>
              <a:gd name="connsiteY122-22218" fmla="*/ 5710294 h 6858000"/>
              <a:gd name="connsiteX123-22219" fmla="*/ 6122213 w 6127689"/>
              <a:gd name="connsiteY123-22220" fmla="*/ 5714762 h 6858000"/>
              <a:gd name="connsiteX124-22221" fmla="*/ 6121353 w 6127689"/>
              <a:gd name="connsiteY124-22222" fmla="*/ 5721725 h 6858000"/>
              <a:gd name="connsiteX125-22223" fmla="*/ 6121607 w 6127689"/>
              <a:gd name="connsiteY125-22224" fmla="*/ 5721959 h 6858000"/>
              <a:gd name="connsiteX126-22225" fmla="*/ 6120262 w 6127689"/>
              <a:gd name="connsiteY126-22226" fmla="*/ 5728358 h 6858000"/>
              <a:gd name="connsiteX127-22227" fmla="*/ 6127024 w 6127689"/>
              <a:gd name="connsiteY127-22228" fmla="*/ 5786902 h 6858000"/>
              <a:gd name="connsiteX128-22229" fmla="*/ 6127519 w 6127689"/>
              <a:gd name="connsiteY128-22230" fmla="*/ 5865775 h 6858000"/>
              <a:gd name="connsiteX129-22231" fmla="*/ 6119217 w 6127689"/>
              <a:gd name="connsiteY129-22232" fmla="*/ 5888542 h 6858000"/>
              <a:gd name="connsiteX130-22233" fmla="*/ 6102493 w 6127689"/>
              <a:gd name="connsiteY130-22234" fmla="*/ 5928602 h 6858000"/>
              <a:gd name="connsiteX131-22235" fmla="*/ 6056863 w 6127689"/>
              <a:gd name="connsiteY131-22236" fmla="*/ 6000643 h 6858000"/>
              <a:gd name="connsiteX132-22237" fmla="*/ 6045436 w 6127689"/>
              <a:gd name="connsiteY132-22238" fmla="*/ 6124480 h 6858000"/>
              <a:gd name="connsiteX133-22239" fmla="*/ 6030489 w 6127689"/>
              <a:gd name="connsiteY133-22240" fmla="*/ 6317666 h 6858000"/>
              <a:gd name="connsiteX134-22241" fmla="*/ 6007492 w 6127689"/>
              <a:gd name="connsiteY134-22242" fmla="*/ 6440818 h 6858000"/>
              <a:gd name="connsiteX135-22243" fmla="*/ 6009467 w 6127689"/>
              <a:gd name="connsiteY135-22244" fmla="*/ 6487076 h 6858000"/>
              <a:gd name="connsiteX136-22245" fmla="*/ 5995064 w 6127689"/>
              <a:gd name="connsiteY136-22246" fmla="*/ 6540791 h 6858000"/>
              <a:gd name="connsiteX137-22247" fmla="*/ 5996309 w 6127689"/>
              <a:gd name="connsiteY137-22248" fmla="*/ 6543961 h 6858000"/>
              <a:gd name="connsiteX138-22249" fmla="*/ 5996048 w 6127689"/>
              <a:gd name="connsiteY138-22250" fmla="*/ 6555444 h 6858000"/>
              <a:gd name="connsiteX139-22251" fmla="*/ 6002524 w 6127689"/>
              <a:gd name="connsiteY139-22252" fmla="*/ 6560188 h 6858000"/>
              <a:gd name="connsiteX140-22253" fmla="*/ 6006823 w 6127689"/>
              <a:gd name="connsiteY140-22254" fmla="*/ 6578546 h 6858000"/>
              <a:gd name="connsiteX141-22255" fmla="*/ 6004510 w 6127689"/>
              <a:gd name="connsiteY141-22256" fmla="*/ 6599256 h 6858000"/>
              <a:gd name="connsiteX142-22257" fmla="*/ 5986207 w 6127689"/>
              <a:gd name="connsiteY142-22258" fmla="*/ 6695855 h 6858000"/>
              <a:gd name="connsiteX143-22259" fmla="*/ 5979428 w 6127689"/>
              <a:gd name="connsiteY143-22260" fmla="*/ 6754678 h 6858000"/>
              <a:gd name="connsiteX144-22261" fmla="*/ 5983398 w 6127689"/>
              <a:gd name="connsiteY144-22262" fmla="*/ 6778641 h 6858000"/>
              <a:gd name="connsiteX145-22263" fmla="*/ 5984543 w 6127689"/>
              <a:gd name="connsiteY145-22264" fmla="*/ 6811016 h 6858000"/>
              <a:gd name="connsiteX146-22265" fmla="*/ 5981802 w 6127689"/>
              <a:gd name="connsiteY146-22266" fmla="*/ 6838578 h 6858000"/>
              <a:gd name="connsiteX147-22267" fmla="*/ 5979671 w 6127689"/>
              <a:gd name="connsiteY147-22268" fmla="*/ 6858000 h 6858000"/>
              <a:gd name="connsiteX148-22269" fmla="*/ 0 w 6127689"/>
              <a:gd name="connsiteY148-22270" fmla="*/ 6858000 h 6858000"/>
              <a:gd name="connsiteX149-22271" fmla="*/ 0 w 6127689"/>
              <a:gd name="connsiteY149-22272" fmla="*/ 0 h 6858000"/>
              <a:gd name="connsiteX0-22273" fmla="*/ 0 w 6127689"/>
              <a:gd name="connsiteY0-22274" fmla="*/ 0 h 6858000"/>
              <a:gd name="connsiteX1-22275" fmla="*/ 4965888 w 6127689"/>
              <a:gd name="connsiteY1-22276" fmla="*/ 0 h 6858000"/>
              <a:gd name="connsiteX2-22277" fmla="*/ 4967767 w 6127689"/>
              <a:gd name="connsiteY2-22278" fmla="*/ 7930 h 6858000"/>
              <a:gd name="connsiteX3-22279" fmla="*/ 4979444 w 6127689"/>
              <a:gd name="connsiteY3-22280" fmla="*/ 43921 h 6858000"/>
              <a:gd name="connsiteX4-22281" fmla="*/ 5021173 w 6127689"/>
              <a:gd name="connsiteY4-22282" fmla="*/ 123738 h 6858000"/>
              <a:gd name="connsiteX5-22283" fmla="*/ 5075458 w 6127689"/>
              <a:gd name="connsiteY5-22284" fmla="*/ 264355 h 6858000"/>
              <a:gd name="connsiteX6-22285" fmla="*/ 5081175 w 6127689"/>
              <a:gd name="connsiteY6-22286" fmla="*/ 277448 h 6858000"/>
              <a:gd name="connsiteX7-22287" fmla="*/ 5097011 w 6127689"/>
              <a:gd name="connsiteY7-22288" fmla="*/ 355616 h 6858000"/>
              <a:gd name="connsiteX8-22289" fmla="*/ 5130982 w 6127689"/>
              <a:gd name="connsiteY8-22290" fmla="*/ 412030 h 6858000"/>
              <a:gd name="connsiteX9-22291" fmla="*/ 5153000 w 6127689"/>
              <a:gd name="connsiteY9-22292" fmla="*/ 507134 h 6858000"/>
              <a:gd name="connsiteX10-22293" fmla="*/ 5171282 w 6127689"/>
              <a:gd name="connsiteY10-22294" fmla="*/ 602071 h 6858000"/>
              <a:gd name="connsiteX11-22295" fmla="*/ 5176196 w 6127689"/>
              <a:gd name="connsiteY11-22296" fmla="*/ 636822 h 6858000"/>
              <a:gd name="connsiteX12-22297" fmla="*/ 5189051 w 6127689"/>
              <a:gd name="connsiteY12-22298" fmla="*/ 782518 h 6858000"/>
              <a:gd name="connsiteX13-22299" fmla="*/ 5210428 w 6127689"/>
              <a:gd name="connsiteY13-22300" fmla="*/ 815772 h 6858000"/>
              <a:gd name="connsiteX14-22301" fmla="*/ 5221088 w 6127689"/>
              <a:gd name="connsiteY14-22302" fmla="*/ 860193 h 6858000"/>
              <a:gd name="connsiteX15-22303" fmla="*/ 5230806 w 6127689"/>
              <a:gd name="connsiteY15-22304" fmla="*/ 961354 h 6858000"/>
              <a:gd name="connsiteX16-22305" fmla="*/ 5201018 w 6127689"/>
              <a:gd name="connsiteY16-22306" fmla="*/ 1095027 h 6858000"/>
              <a:gd name="connsiteX17-22307" fmla="*/ 5202153 w 6127689"/>
              <a:gd name="connsiteY17-22308" fmla="*/ 1133224 h 6858000"/>
              <a:gd name="connsiteX18-22309" fmla="*/ 5207370 w 6127689"/>
              <a:gd name="connsiteY18-22310" fmla="*/ 1138097 h 6858000"/>
              <a:gd name="connsiteX19-22311" fmla="*/ 5189234 w 6127689"/>
              <a:gd name="connsiteY19-22312" fmla="*/ 1193495 h 6858000"/>
              <a:gd name="connsiteX20-22313" fmla="*/ 5202769 w 6127689"/>
              <a:gd name="connsiteY20-22314" fmla="*/ 1269450 h 6858000"/>
              <a:gd name="connsiteX21-22315" fmla="*/ 5225968 w 6127689"/>
              <a:gd name="connsiteY21-22316" fmla="*/ 1357994 h 6858000"/>
              <a:gd name="connsiteX22-22317" fmla="*/ 5233819 w 6127689"/>
              <a:gd name="connsiteY22-22318" fmla="*/ 1380922 h 6858000"/>
              <a:gd name="connsiteX23-22319" fmla="*/ 5237226 w 6127689"/>
              <a:gd name="connsiteY23-22320" fmla="*/ 1441327 h 6858000"/>
              <a:gd name="connsiteX24-22321" fmla="*/ 5255653 w 6127689"/>
              <a:gd name="connsiteY24-22322" fmla="*/ 1524712 h 6858000"/>
              <a:gd name="connsiteX25-22323" fmla="*/ 5263491 w 6127689"/>
              <a:gd name="connsiteY25-22324" fmla="*/ 1642938 h 6858000"/>
              <a:gd name="connsiteX26-22325" fmla="*/ 5261314 w 6127689"/>
              <a:gd name="connsiteY26-22326" fmla="*/ 1689177 h 6858000"/>
              <a:gd name="connsiteX27-22327" fmla="*/ 5259788 w 6127689"/>
              <a:gd name="connsiteY27-22328" fmla="*/ 1768516 h 6858000"/>
              <a:gd name="connsiteX28-22329" fmla="*/ 5255696 w 6127689"/>
              <a:gd name="connsiteY28-22330" fmla="*/ 1953770 h 6858000"/>
              <a:gd name="connsiteX29-22331" fmla="*/ 5252592 w 6127689"/>
              <a:gd name="connsiteY29-22332" fmla="*/ 2092210 h 6858000"/>
              <a:gd name="connsiteX30-22333" fmla="*/ 5264303 w 6127689"/>
              <a:gd name="connsiteY30-22334" fmla="*/ 2225157 h 6858000"/>
              <a:gd name="connsiteX31-22335" fmla="*/ 5254949 w 6127689"/>
              <a:gd name="connsiteY31-22336" fmla="*/ 2236160 h 6858000"/>
              <a:gd name="connsiteX32-22337" fmla="*/ 5250104 w 6127689"/>
              <a:gd name="connsiteY32-22338" fmla="*/ 2249166 h 6858000"/>
              <a:gd name="connsiteX33-22339" fmla="*/ 5251214 w 6127689"/>
              <a:gd name="connsiteY33-22340" fmla="*/ 2250944 h 6858000"/>
              <a:gd name="connsiteX34-22341" fmla="*/ 5250644 w 6127689"/>
              <a:gd name="connsiteY34-22342" fmla="*/ 2266619 h 6858000"/>
              <a:gd name="connsiteX35-22343" fmla="*/ 5293877 w 6127689"/>
              <a:gd name="connsiteY35-22344" fmla="*/ 2368649 h 6858000"/>
              <a:gd name="connsiteX36-22345" fmla="*/ 5311338 w 6127689"/>
              <a:gd name="connsiteY36-22346" fmla="*/ 2404034 h 6858000"/>
              <a:gd name="connsiteX37-22347" fmla="*/ 5338366 w 6127689"/>
              <a:gd name="connsiteY37-22348" fmla="*/ 2465052 h 6858000"/>
              <a:gd name="connsiteX38-22349" fmla="*/ 5371263 w 6127689"/>
              <a:gd name="connsiteY38-22350" fmla="*/ 2586413 h 6858000"/>
              <a:gd name="connsiteX39-22351" fmla="*/ 5407503 w 6127689"/>
              <a:gd name="connsiteY39-22352" fmla="*/ 2786290 h 6858000"/>
              <a:gd name="connsiteX40-22353" fmla="*/ 5407356 w 6127689"/>
              <a:gd name="connsiteY40-22354" fmla="*/ 2787545 h 6858000"/>
              <a:gd name="connsiteX41-22355" fmla="*/ 5411130 w 6127689"/>
              <a:gd name="connsiteY41-22356" fmla="*/ 2788640 h 6858000"/>
              <a:gd name="connsiteX42-22357" fmla="*/ 5416439 w 6127689"/>
              <a:gd name="connsiteY42-22358" fmla="*/ 2805666 h 6858000"/>
              <a:gd name="connsiteX43-22359" fmla="*/ 5416589 w 6127689"/>
              <a:gd name="connsiteY43-22360" fmla="*/ 2810822 h 6858000"/>
              <a:gd name="connsiteX44-22361" fmla="*/ 5418542 w 6127689"/>
              <a:gd name="connsiteY44-22362" fmla="*/ 2817745 h 6858000"/>
              <a:gd name="connsiteX45-22363" fmla="*/ 5418847 w 6127689"/>
              <a:gd name="connsiteY45-22364" fmla="*/ 2817825 h 6858000"/>
              <a:gd name="connsiteX46-22365" fmla="*/ 5457023 w 6127689"/>
              <a:gd name="connsiteY46-22366" fmla="*/ 2858292 h 6858000"/>
              <a:gd name="connsiteX47-22367" fmla="*/ 5479298 w 6127689"/>
              <a:gd name="connsiteY47-22368" fmla="*/ 2947791 h 6858000"/>
              <a:gd name="connsiteX48-22369" fmla="*/ 5481770 w 6127689"/>
              <a:gd name="connsiteY48-22370" fmla="*/ 2951352 h 6858000"/>
              <a:gd name="connsiteX49-22371" fmla="*/ 5482045 w 6127689"/>
              <a:gd name="connsiteY49-22372" fmla="*/ 2984371 h 6858000"/>
              <a:gd name="connsiteX50-22373" fmla="*/ 5482415 w 6127689"/>
              <a:gd name="connsiteY50-22374" fmla="*/ 3004079 h 6858000"/>
              <a:gd name="connsiteX51-22375" fmla="*/ 5503944 w 6127689"/>
              <a:gd name="connsiteY51-22376" fmla="*/ 3123335 h 6858000"/>
              <a:gd name="connsiteX52-22377" fmla="*/ 5516007 w 6127689"/>
              <a:gd name="connsiteY52-22378" fmla="*/ 3258473 h 6858000"/>
              <a:gd name="connsiteX53-22379" fmla="*/ 5566839 w 6127689"/>
              <a:gd name="connsiteY53-22380" fmla="*/ 3345295 h 6858000"/>
              <a:gd name="connsiteX54-22381" fmla="*/ 5589758 w 6127689"/>
              <a:gd name="connsiteY54-22382" fmla="*/ 3506453 h 6858000"/>
              <a:gd name="connsiteX55-22383" fmla="*/ 5596144 w 6127689"/>
              <a:gd name="connsiteY55-22384" fmla="*/ 3534624 h 6858000"/>
              <a:gd name="connsiteX56-22385" fmla="*/ 5597750 w 6127689"/>
              <a:gd name="connsiteY56-22386" fmla="*/ 3534129 h 6858000"/>
              <a:gd name="connsiteX57-22387" fmla="*/ 5599700 w 6127689"/>
              <a:gd name="connsiteY57-22388" fmla="*/ 3547221 h 6858000"/>
              <a:gd name="connsiteX58-22389" fmla="*/ 5615031 w 6127689"/>
              <a:gd name="connsiteY58-22390" fmla="*/ 3557482 h 6858000"/>
              <a:gd name="connsiteX59-22391" fmla="*/ 5618377 w 6127689"/>
              <a:gd name="connsiteY59-22392" fmla="*/ 3588431 h 6858000"/>
              <a:gd name="connsiteX60-22393" fmla="*/ 5612155 w 6127689"/>
              <a:gd name="connsiteY60-22394" fmla="*/ 3589869 h 6858000"/>
              <a:gd name="connsiteX61-22395" fmla="*/ 5620843 w 6127689"/>
              <a:gd name="connsiteY61-22396" fmla="*/ 3606745 h 6858000"/>
              <a:gd name="connsiteX62-22397" fmla="*/ 5655472 w 6127689"/>
              <a:gd name="connsiteY62-22398" fmla="*/ 3678877 h 6858000"/>
              <a:gd name="connsiteX63-22399" fmla="*/ 5680448 w 6127689"/>
              <a:gd name="connsiteY63-22400" fmla="*/ 3717760 h 6858000"/>
              <a:gd name="connsiteX64-22401" fmla="*/ 5683015 w 6127689"/>
              <a:gd name="connsiteY64-22402" fmla="*/ 3762025 h 6858000"/>
              <a:gd name="connsiteX65-22403" fmla="*/ 5696643 w 6127689"/>
              <a:gd name="connsiteY65-22404" fmla="*/ 3773888 h 6858000"/>
              <a:gd name="connsiteX66-22405" fmla="*/ 5699203 w 6127689"/>
              <a:gd name="connsiteY66-22406" fmla="*/ 3775823 h 6858000"/>
              <a:gd name="connsiteX67-22407" fmla="*/ 5704824 w 6127689"/>
              <a:gd name="connsiteY67-22408" fmla="*/ 3785966 h 6858000"/>
              <a:gd name="connsiteX68-22409" fmla="*/ 5712204 w 6127689"/>
              <a:gd name="connsiteY68-22410" fmla="*/ 3785830 h 6858000"/>
              <a:gd name="connsiteX69-22411" fmla="*/ 5724816 w 6127689"/>
              <a:gd name="connsiteY69-22412" fmla="*/ 3798949 h 6858000"/>
              <a:gd name="connsiteX70-22413" fmla="*/ 5733539 w 6127689"/>
              <a:gd name="connsiteY70-22414" fmla="*/ 3818457 h 6858000"/>
              <a:gd name="connsiteX71-22415" fmla="*/ 5768491 w 6127689"/>
              <a:gd name="connsiteY71-22416" fmla="*/ 3914399 h 6858000"/>
              <a:gd name="connsiteX72-22417" fmla="*/ 5793123 w 6127689"/>
              <a:gd name="connsiteY72-22418" fmla="*/ 3969952 h 6858000"/>
              <a:gd name="connsiteX73-22419" fmla="*/ 5808321 w 6127689"/>
              <a:gd name="connsiteY73-22420" fmla="*/ 3988153 h 6858000"/>
              <a:gd name="connsiteX74-22421" fmla="*/ 5825621 w 6127689"/>
              <a:gd name="connsiteY74-22422" fmla="*/ 4015525 h 6858000"/>
              <a:gd name="connsiteX75-22423" fmla="*/ 5860672 w 6127689"/>
              <a:gd name="connsiteY75-22424" fmla="*/ 4061579 h 6858000"/>
              <a:gd name="connsiteX76-22425" fmla="*/ 5872173 w 6127689"/>
              <a:gd name="connsiteY76-22426" fmla="*/ 4088497 h 6858000"/>
              <a:gd name="connsiteX77-22427" fmla="*/ 5883705 w 6127689"/>
              <a:gd name="connsiteY77-22428" fmla="*/ 4101899 h 6858000"/>
              <a:gd name="connsiteX78-22429" fmla="*/ 5885314 w 6127689"/>
              <a:gd name="connsiteY78-22430" fmla="*/ 4108387 h 6858000"/>
              <a:gd name="connsiteX79-22431" fmla="*/ 5894095 w 6127689"/>
              <a:gd name="connsiteY79-22432" fmla="*/ 4128857 h 6858000"/>
              <a:gd name="connsiteX80-22433" fmla="*/ 5898339 w 6127689"/>
              <a:gd name="connsiteY80-22434" fmla="*/ 4140800 h 6858000"/>
              <a:gd name="connsiteX81-22435" fmla="*/ 5899734 w 6127689"/>
              <a:gd name="connsiteY81-22436" fmla="*/ 4145632 h 6858000"/>
              <a:gd name="connsiteX82-22437" fmla="*/ 5903513 w 6127689"/>
              <a:gd name="connsiteY82-22438" fmla="*/ 4187661 h 6858000"/>
              <a:gd name="connsiteX83-22439" fmla="*/ 5917114 w 6127689"/>
              <a:gd name="connsiteY83-22440" fmla="*/ 4213096 h 6858000"/>
              <a:gd name="connsiteX84-22441" fmla="*/ 5921153 w 6127689"/>
              <a:gd name="connsiteY84-22442" fmla="*/ 4236222 h 6858000"/>
              <a:gd name="connsiteX85-22443" fmla="*/ 5924233 w 6127689"/>
              <a:gd name="connsiteY85-22444" fmla="*/ 4242060 h 6858000"/>
              <a:gd name="connsiteX86-22445" fmla="*/ 5928910 w 6127689"/>
              <a:gd name="connsiteY86-22446" fmla="*/ 4300973 h 6858000"/>
              <a:gd name="connsiteX87-22447" fmla="*/ 5939320 w 6127689"/>
              <a:gd name="connsiteY87-22448" fmla="*/ 4340435 h 6858000"/>
              <a:gd name="connsiteX88-22449" fmla="*/ 5946705 w 6127689"/>
              <a:gd name="connsiteY88-22450" fmla="*/ 4428051 h 6858000"/>
              <a:gd name="connsiteX89-22451" fmla="*/ 5949261 w 6127689"/>
              <a:gd name="connsiteY89-22452" fmla="*/ 4449185 h 6858000"/>
              <a:gd name="connsiteX90-22453" fmla="*/ 5957504 w 6127689"/>
              <a:gd name="connsiteY90-22454" fmla="*/ 4465911 h 6858000"/>
              <a:gd name="connsiteX91-22455" fmla="*/ 5964689 w 6127689"/>
              <a:gd name="connsiteY91-22456" fmla="*/ 4468532 h 6858000"/>
              <a:gd name="connsiteX92-22457" fmla="*/ 5967062 w 6127689"/>
              <a:gd name="connsiteY92-22458" fmla="*/ 4479923 h 6858000"/>
              <a:gd name="connsiteX93-22459" fmla="*/ 5968960 w 6127689"/>
              <a:gd name="connsiteY93-22460" fmla="*/ 4482655 h 6858000"/>
              <a:gd name="connsiteX94-22461" fmla="*/ 5978567 w 6127689"/>
              <a:gd name="connsiteY94-22462" fmla="*/ 4498605 h 6858000"/>
              <a:gd name="connsiteX95-22463" fmla="*/ 5980106 w 6127689"/>
              <a:gd name="connsiteY95-22464" fmla="*/ 4585087 h 6858000"/>
              <a:gd name="connsiteX96-22465" fmla="*/ 5998138 w 6127689"/>
              <a:gd name="connsiteY96-22466" fmla="*/ 4697518 h 6858000"/>
              <a:gd name="connsiteX97-22467" fmla="*/ 6013516 w 6127689"/>
              <a:gd name="connsiteY97-22468" fmla="*/ 4786619 h 6858000"/>
              <a:gd name="connsiteX98-22469" fmla="*/ 6025404 w 6127689"/>
              <a:gd name="connsiteY98-22470" fmla="*/ 4858148 h 6858000"/>
              <a:gd name="connsiteX99-22471" fmla="*/ 6007749 w 6127689"/>
              <a:gd name="connsiteY99-22472" fmla="*/ 4964715 h 6858000"/>
              <a:gd name="connsiteX100-22473" fmla="*/ 6005269 w 6127689"/>
              <a:gd name="connsiteY100-22474" fmla="*/ 5150567 h 6858000"/>
              <a:gd name="connsiteX101-22475" fmla="*/ 6001127 w 6127689"/>
              <a:gd name="connsiteY101-22476" fmla="*/ 5164609 h 6858000"/>
              <a:gd name="connsiteX102-22477" fmla="*/ 5996647 w 6127689"/>
              <a:gd name="connsiteY102-22478" fmla="*/ 5185640 h 6858000"/>
              <a:gd name="connsiteX103-22479" fmla="*/ 5998514 w 6127689"/>
              <a:gd name="connsiteY103-22480" fmla="*/ 5189673 h 6858000"/>
              <a:gd name="connsiteX104-22481" fmla="*/ 5995970 w 6127689"/>
              <a:gd name="connsiteY104-22482" fmla="*/ 5221547 h 6858000"/>
              <a:gd name="connsiteX105-22483" fmla="*/ 6042096 w 6127689"/>
              <a:gd name="connsiteY105-22484" fmla="*/ 5233251 h 6858000"/>
              <a:gd name="connsiteX106-22485" fmla="*/ 6036748 w 6127689"/>
              <a:gd name="connsiteY106-22486" fmla="*/ 5322752 h 6858000"/>
              <a:gd name="connsiteX107-22487" fmla="*/ 6036943 w 6127689"/>
              <a:gd name="connsiteY107-22488" fmla="*/ 5329480 h 6858000"/>
              <a:gd name="connsiteX108-22489" fmla="*/ 6037236 w 6127689"/>
              <a:gd name="connsiteY108-22490" fmla="*/ 5329634 h 6858000"/>
              <a:gd name="connsiteX109-22491" fmla="*/ 6038019 w 6127689"/>
              <a:gd name="connsiteY109-22492" fmla="*/ 5336764 h 6858000"/>
              <a:gd name="connsiteX110-22493" fmla="*/ 6037298 w 6127689"/>
              <a:gd name="connsiteY110-22494" fmla="*/ 5341753 h 6858000"/>
              <a:gd name="connsiteX111-22495" fmla="*/ 6037677 w 6127689"/>
              <a:gd name="connsiteY111-22496" fmla="*/ 5354807 h 6858000"/>
              <a:gd name="connsiteX112-22497" fmla="*/ 6039728 w 6127689"/>
              <a:gd name="connsiteY112-22498" fmla="*/ 5359416 h 6858000"/>
              <a:gd name="connsiteX113-22499" fmla="*/ 6043311 w 6127689"/>
              <a:gd name="connsiteY113-22500" fmla="*/ 5361407 h 6858000"/>
              <a:gd name="connsiteX114-22501" fmla="*/ 6042954 w 6127689"/>
              <a:gd name="connsiteY114-22502" fmla="*/ 5362576 h 6858000"/>
              <a:gd name="connsiteX115-22503" fmla="*/ 6053435 w 6127689"/>
              <a:gd name="connsiteY115-22504" fmla="*/ 5387547 h 6858000"/>
              <a:gd name="connsiteX116-22505" fmla="*/ 6065933 w 6127689"/>
              <a:gd name="connsiteY116-22506" fmla="*/ 5443002 h 6858000"/>
              <a:gd name="connsiteX117-22507" fmla="*/ 6068640 w 6127689"/>
              <a:gd name="connsiteY117-22508" fmla="*/ 5474503 h 6858000"/>
              <a:gd name="connsiteX118-22509" fmla="*/ 6080922 w 6127689"/>
              <a:gd name="connsiteY118-22510" fmla="*/ 5561070 h 6858000"/>
              <a:gd name="connsiteX119-22511" fmla="*/ 6096949 w 6127689"/>
              <a:gd name="connsiteY119-22512" fmla="*/ 5648179 h 6858000"/>
              <a:gd name="connsiteX120-22513" fmla="*/ 6125703 w 6127689"/>
              <a:gd name="connsiteY120-22514" fmla="*/ 5692894 h 6858000"/>
              <a:gd name="connsiteX121-22515" fmla="*/ 6126670 w 6127689"/>
              <a:gd name="connsiteY121-22516" fmla="*/ 5697882 h 6858000"/>
              <a:gd name="connsiteX122-22517" fmla="*/ 6124061 w 6127689"/>
              <a:gd name="connsiteY122-22518" fmla="*/ 5710294 h 6858000"/>
              <a:gd name="connsiteX123-22519" fmla="*/ 6122213 w 6127689"/>
              <a:gd name="connsiteY123-22520" fmla="*/ 5714762 h 6858000"/>
              <a:gd name="connsiteX124-22521" fmla="*/ 6121353 w 6127689"/>
              <a:gd name="connsiteY124-22522" fmla="*/ 5721725 h 6858000"/>
              <a:gd name="connsiteX125-22523" fmla="*/ 6121607 w 6127689"/>
              <a:gd name="connsiteY125-22524" fmla="*/ 5721959 h 6858000"/>
              <a:gd name="connsiteX126-22525" fmla="*/ 6120262 w 6127689"/>
              <a:gd name="connsiteY126-22526" fmla="*/ 5728358 h 6858000"/>
              <a:gd name="connsiteX127-22527" fmla="*/ 6127024 w 6127689"/>
              <a:gd name="connsiteY127-22528" fmla="*/ 5786902 h 6858000"/>
              <a:gd name="connsiteX128-22529" fmla="*/ 6127519 w 6127689"/>
              <a:gd name="connsiteY128-22530" fmla="*/ 5865775 h 6858000"/>
              <a:gd name="connsiteX129-22531" fmla="*/ 6119217 w 6127689"/>
              <a:gd name="connsiteY129-22532" fmla="*/ 5888542 h 6858000"/>
              <a:gd name="connsiteX130-22533" fmla="*/ 6102493 w 6127689"/>
              <a:gd name="connsiteY130-22534" fmla="*/ 5928602 h 6858000"/>
              <a:gd name="connsiteX131-22535" fmla="*/ 6056863 w 6127689"/>
              <a:gd name="connsiteY131-22536" fmla="*/ 6000643 h 6858000"/>
              <a:gd name="connsiteX132-22537" fmla="*/ 6045436 w 6127689"/>
              <a:gd name="connsiteY132-22538" fmla="*/ 6124480 h 6858000"/>
              <a:gd name="connsiteX133-22539" fmla="*/ 6030489 w 6127689"/>
              <a:gd name="connsiteY133-22540" fmla="*/ 6317666 h 6858000"/>
              <a:gd name="connsiteX134-22541" fmla="*/ 6007492 w 6127689"/>
              <a:gd name="connsiteY134-22542" fmla="*/ 6440818 h 6858000"/>
              <a:gd name="connsiteX135-22543" fmla="*/ 6009467 w 6127689"/>
              <a:gd name="connsiteY135-22544" fmla="*/ 6487076 h 6858000"/>
              <a:gd name="connsiteX136-22545" fmla="*/ 5995064 w 6127689"/>
              <a:gd name="connsiteY136-22546" fmla="*/ 6540791 h 6858000"/>
              <a:gd name="connsiteX137-22547" fmla="*/ 5996309 w 6127689"/>
              <a:gd name="connsiteY137-22548" fmla="*/ 6543961 h 6858000"/>
              <a:gd name="connsiteX138-22549" fmla="*/ 5996048 w 6127689"/>
              <a:gd name="connsiteY138-22550" fmla="*/ 6555444 h 6858000"/>
              <a:gd name="connsiteX139-22551" fmla="*/ 6002524 w 6127689"/>
              <a:gd name="connsiteY139-22552" fmla="*/ 6560188 h 6858000"/>
              <a:gd name="connsiteX140-22553" fmla="*/ 6006823 w 6127689"/>
              <a:gd name="connsiteY140-22554" fmla="*/ 6578546 h 6858000"/>
              <a:gd name="connsiteX141-22555" fmla="*/ 6004510 w 6127689"/>
              <a:gd name="connsiteY141-22556" fmla="*/ 6599256 h 6858000"/>
              <a:gd name="connsiteX142-22557" fmla="*/ 5986207 w 6127689"/>
              <a:gd name="connsiteY142-22558" fmla="*/ 6695855 h 6858000"/>
              <a:gd name="connsiteX143-22559" fmla="*/ 5979428 w 6127689"/>
              <a:gd name="connsiteY143-22560" fmla="*/ 6754678 h 6858000"/>
              <a:gd name="connsiteX144-22561" fmla="*/ 5983398 w 6127689"/>
              <a:gd name="connsiteY144-22562" fmla="*/ 6778641 h 6858000"/>
              <a:gd name="connsiteX145-22563" fmla="*/ 5984543 w 6127689"/>
              <a:gd name="connsiteY145-22564" fmla="*/ 6811016 h 6858000"/>
              <a:gd name="connsiteX146-22565" fmla="*/ 5981802 w 6127689"/>
              <a:gd name="connsiteY146-22566" fmla="*/ 6838578 h 6858000"/>
              <a:gd name="connsiteX147-22567" fmla="*/ 5979671 w 6127689"/>
              <a:gd name="connsiteY147-22568" fmla="*/ 6858000 h 6858000"/>
              <a:gd name="connsiteX148-22569" fmla="*/ 0 w 6127689"/>
              <a:gd name="connsiteY148-22570" fmla="*/ 6858000 h 6858000"/>
              <a:gd name="connsiteX149-22571" fmla="*/ 0 w 6127689"/>
              <a:gd name="connsiteY149-22572" fmla="*/ 0 h 6858000"/>
              <a:gd name="connsiteX0-22573" fmla="*/ 0 w 6127689"/>
              <a:gd name="connsiteY0-22574" fmla="*/ 0 h 6858000"/>
              <a:gd name="connsiteX1-22575" fmla="*/ 4965888 w 6127689"/>
              <a:gd name="connsiteY1-22576" fmla="*/ 0 h 6858000"/>
              <a:gd name="connsiteX2-22577" fmla="*/ 4967767 w 6127689"/>
              <a:gd name="connsiteY2-22578" fmla="*/ 7930 h 6858000"/>
              <a:gd name="connsiteX3-22579" fmla="*/ 4979444 w 6127689"/>
              <a:gd name="connsiteY3-22580" fmla="*/ 43921 h 6858000"/>
              <a:gd name="connsiteX4-22581" fmla="*/ 5021173 w 6127689"/>
              <a:gd name="connsiteY4-22582" fmla="*/ 123738 h 6858000"/>
              <a:gd name="connsiteX5-22583" fmla="*/ 5075458 w 6127689"/>
              <a:gd name="connsiteY5-22584" fmla="*/ 264355 h 6858000"/>
              <a:gd name="connsiteX6-22585" fmla="*/ 5081175 w 6127689"/>
              <a:gd name="connsiteY6-22586" fmla="*/ 277448 h 6858000"/>
              <a:gd name="connsiteX7-22587" fmla="*/ 5097011 w 6127689"/>
              <a:gd name="connsiteY7-22588" fmla="*/ 355616 h 6858000"/>
              <a:gd name="connsiteX8-22589" fmla="*/ 5130982 w 6127689"/>
              <a:gd name="connsiteY8-22590" fmla="*/ 412030 h 6858000"/>
              <a:gd name="connsiteX9-22591" fmla="*/ 5153000 w 6127689"/>
              <a:gd name="connsiteY9-22592" fmla="*/ 507134 h 6858000"/>
              <a:gd name="connsiteX10-22593" fmla="*/ 5171282 w 6127689"/>
              <a:gd name="connsiteY10-22594" fmla="*/ 602071 h 6858000"/>
              <a:gd name="connsiteX11-22595" fmla="*/ 5176196 w 6127689"/>
              <a:gd name="connsiteY11-22596" fmla="*/ 636822 h 6858000"/>
              <a:gd name="connsiteX12-22597" fmla="*/ 5189051 w 6127689"/>
              <a:gd name="connsiteY12-22598" fmla="*/ 782518 h 6858000"/>
              <a:gd name="connsiteX13-22599" fmla="*/ 5210428 w 6127689"/>
              <a:gd name="connsiteY13-22600" fmla="*/ 815772 h 6858000"/>
              <a:gd name="connsiteX14-22601" fmla="*/ 5221088 w 6127689"/>
              <a:gd name="connsiteY14-22602" fmla="*/ 860193 h 6858000"/>
              <a:gd name="connsiteX15-22603" fmla="*/ 5230806 w 6127689"/>
              <a:gd name="connsiteY15-22604" fmla="*/ 961354 h 6858000"/>
              <a:gd name="connsiteX16-22605" fmla="*/ 5201018 w 6127689"/>
              <a:gd name="connsiteY16-22606" fmla="*/ 1095027 h 6858000"/>
              <a:gd name="connsiteX17-22607" fmla="*/ 5202153 w 6127689"/>
              <a:gd name="connsiteY17-22608" fmla="*/ 1133224 h 6858000"/>
              <a:gd name="connsiteX18-22609" fmla="*/ 5207370 w 6127689"/>
              <a:gd name="connsiteY18-22610" fmla="*/ 1138097 h 6858000"/>
              <a:gd name="connsiteX19-22611" fmla="*/ 5189234 w 6127689"/>
              <a:gd name="connsiteY19-22612" fmla="*/ 1193495 h 6858000"/>
              <a:gd name="connsiteX20-22613" fmla="*/ 5202769 w 6127689"/>
              <a:gd name="connsiteY20-22614" fmla="*/ 1269450 h 6858000"/>
              <a:gd name="connsiteX21-22615" fmla="*/ 5225968 w 6127689"/>
              <a:gd name="connsiteY21-22616" fmla="*/ 1357994 h 6858000"/>
              <a:gd name="connsiteX22-22617" fmla="*/ 5233819 w 6127689"/>
              <a:gd name="connsiteY22-22618" fmla="*/ 1380922 h 6858000"/>
              <a:gd name="connsiteX23-22619" fmla="*/ 5237226 w 6127689"/>
              <a:gd name="connsiteY23-22620" fmla="*/ 1441327 h 6858000"/>
              <a:gd name="connsiteX24-22621" fmla="*/ 5255653 w 6127689"/>
              <a:gd name="connsiteY24-22622" fmla="*/ 1524712 h 6858000"/>
              <a:gd name="connsiteX25-22623" fmla="*/ 5263491 w 6127689"/>
              <a:gd name="connsiteY25-22624" fmla="*/ 1642938 h 6858000"/>
              <a:gd name="connsiteX26-22625" fmla="*/ 5261314 w 6127689"/>
              <a:gd name="connsiteY26-22626" fmla="*/ 1689177 h 6858000"/>
              <a:gd name="connsiteX27-22627" fmla="*/ 5259788 w 6127689"/>
              <a:gd name="connsiteY27-22628" fmla="*/ 1768516 h 6858000"/>
              <a:gd name="connsiteX28-22629" fmla="*/ 5255696 w 6127689"/>
              <a:gd name="connsiteY28-22630" fmla="*/ 1953770 h 6858000"/>
              <a:gd name="connsiteX29-22631" fmla="*/ 5252592 w 6127689"/>
              <a:gd name="connsiteY29-22632" fmla="*/ 2092210 h 6858000"/>
              <a:gd name="connsiteX30-22633" fmla="*/ 5264303 w 6127689"/>
              <a:gd name="connsiteY30-22634" fmla="*/ 2225157 h 6858000"/>
              <a:gd name="connsiteX31-22635" fmla="*/ 5254949 w 6127689"/>
              <a:gd name="connsiteY31-22636" fmla="*/ 2236160 h 6858000"/>
              <a:gd name="connsiteX32-22637" fmla="*/ 5250104 w 6127689"/>
              <a:gd name="connsiteY32-22638" fmla="*/ 2249166 h 6858000"/>
              <a:gd name="connsiteX33-22639" fmla="*/ 5251214 w 6127689"/>
              <a:gd name="connsiteY33-22640" fmla="*/ 2250944 h 6858000"/>
              <a:gd name="connsiteX34-22641" fmla="*/ 5250644 w 6127689"/>
              <a:gd name="connsiteY34-22642" fmla="*/ 2266619 h 6858000"/>
              <a:gd name="connsiteX35-22643" fmla="*/ 5293877 w 6127689"/>
              <a:gd name="connsiteY35-22644" fmla="*/ 2368649 h 6858000"/>
              <a:gd name="connsiteX36-22645" fmla="*/ 5311338 w 6127689"/>
              <a:gd name="connsiteY36-22646" fmla="*/ 2404034 h 6858000"/>
              <a:gd name="connsiteX37-22647" fmla="*/ 5338366 w 6127689"/>
              <a:gd name="connsiteY37-22648" fmla="*/ 2465052 h 6858000"/>
              <a:gd name="connsiteX38-22649" fmla="*/ 5371263 w 6127689"/>
              <a:gd name="connsiteY38-22650" fmla="*/ 2586413 h 6858000"/>
              <a:gd name="connsiteX39-22651" fmla="*/ 5407503 w 6127689"/>
              <a:gd name="connsiteY39-22652" fmla="*/ 2786290 h 6858000"/>
              <a:gd name="connsiteX40-22653" fmla="*/ 5407356 w 6127689"/>
              <a:gd name="connsiteY40-22654" fmla="*/ 2787545 h 6858000"/>
              <a:gd name="connsiteX41-22655" fmla="*/ 5411130 w 6127689"/>
              <a:gd name="connsiteY41-22656" fmla="*/ 2788640 h 6858000"/>
              <a:gd name="connsiteX42-22657" fmla="*/ 5416439 w 6127689"/>
              <a:gd name="connsiteY42-22658" fmla="*/ 2805666 h 6858000"/>
              <a:gd name="connsiteX43-22659" fmla="*/ 5416589 w 6127689"/>
              <a:gd name="connsiteY43-22660" fmla="*/ 2810822 h 6858000"/>
              <a:gd name="connsiteX44-22661" fmla="*/ 5418542 w 6127689"/>
              <a:gd name="connsiteY44-22662" fmla="*/ 2817745 h 6858000"/>
              <a:gd name="connsiteX45-22663" fmla="*/ 5418847 w 6127689"/>
              <a:gd name="connsiteY45-22664" fmla="*/ 2817825 h 6858000"/>
              <a:gd name="connsiteX46-22665" fmla="*/ 5457023 w 6127689"/>
              <a:gd name="connsiteY46-22666" fmla="*/ 2858292 h 6858000"/>
              <a:gd name="connsiteX47-22667" fmla="*/ 5479298 w 6127689"/>
              <a:gd name="connsiteY47-22668" fmla="*/ 2947791 h 6858000"/>
              <a:gd name="connsiteX48-22669" fmla="*/ 5481770 w 6127689"/>
              <a:gd name="connsiteY48-22670" fmla="*/ 2951352 h 6858000"/>
              <a:gd name="connsiteX49-22671" fmla="*/ 5482045 w 6127689"/>
              <a:gd name="connsiteY49-22672" fmla="*/ 2984371 h 6858000"/>
              <a:gd name="connsiteX50-22673" fmla="*/ 5482415 w 6127689"/>
              <a:gd name="connsiteY50-22674" fmla="*/ 3004079 h 6858000"/>
              <a:gd name="connsiteX51-22675" fmla="*/ 5503944 w 6127689"/>
              <a:gd name="connsiteY51-22676" fmla="*/ 3123335 h 6858000"/>
              <a:gd name="connsiteX52-22677" fmla="*/ 5516007 w 6127689"/>
              <a:gd name="connsiteY52-22678" fmla="*/ 3258473 h 6858000"/>
              <a:gd name="connsiteX53-22679" fmla="*/ 5566839 w 6127689"/>
              <a:gd name="connsiteY53-22680" fmla="*/ 3345295 h 6858000"/>
              <a:gd name="connsiteX54-22681" fmla="*/ 5589758 w 6127689"/>
              <a:gd name="connsiteY54-22682" fmla="*/ 3506453 h 6858000"/>
              <a:gd name="connsiteX55-22683" fmla="*/ 5596144 w 6127689"/>
              <a:gd name="connsiteY55-22684" fmla="*/ 3534624 h 6858000"/>
              <a:gd name="connsiteX56-22685" fmla="*/ 5597750 w 6127689"/>
              <a:gd name="connsiteY56-22686" fmla="*/ 3534129 h 6858000"/>
              <a:gd name="connsiteX57-22687" fmla="*/ 5599700 w 6127689"/>
              <a:gd name="connsiteY57-22688" fmla="*/ 3547221 h 6858000"/>
              <a:gd name="connsiteX58-22689" fmla="*/ 5615031 w 6127689"/>
              <a:gd name="connsiteY58-22690" fmla="*/ 3557482 h 6858000"/>
              <a:gd name="connsiteX59-22691" fmla="*/ 5618377 w 6127689"/>
              <a:gd name="connsiteY59-22692" fmla="*/ 3588431 h 6858000"/>
              <a:gd name="connsiteX60-22693" fmla="*/ 5612155 w 6127689"/>
              <a:gd name="connsiteY60-22694" fmla="*/ 3589869 h 6858000"/>
              <a:gd name="connsiteX61-22695" fmla="*/ 5620843 w 6127689"/>
              <a:gd name="connsiteY61-22696" fmla="*/ 3606745 h 6858000"/>
              <a:gd name="connsiteX62-22697" fmla="*/ 5655472 w 6127689"/>
              <a:gd name="connsiteY62-22698" fmla="*/ 3678877 h 6858000"/>
              <a:gd name="connsiteX63-22699" fmla="*/ 5680448 w 6127689"/>
              <a:gd name="connsiteY63-22700" fmla="*/ 3717760 h 6858000"/>
              <a:gd name="connsiteX64-22701" fmla="*/ 5683015 w 6127689"/>
              <a:gd name="connsiteY64-22702" fmla="*/ 3762025 h 6858000"/>
              <a:gd name="connsiteX65-22703" fmla="*/ 5696643 w 6127689"/>
              <a:gd name="connsiteY65-22704" fmla="*/ 3773888 h 6858000"/>
              <a:gd name="connsiteX66-22705" fmla="*/ 5699203 w 6127689"/>
              <a:gd name="connsiteY66-22706" fmla="*/ 3775823 h 6858000"/>
              <a:gd name="connsiteX67-22707" fmla="*/ 5704824 w 6127689"/>
              <a:gd name="connsiteY67-22708" fmla="*/ 3785966 h 6858000"/>
              <a:gd name="connsiteX68-22709" fmla="*/ 5712204 w 6127689"/>
              <a:gd name="connsiteY68-22710" fmla="*/ 3785830 h 6858000"/>
              <a:gd name="connsiteX69-22711" fmla="*/ 5724816 w 6127689"/>
              <a:gd name="connsiteY69-22712" fmla="*/ 3798949 h 6858000"/>
              <a:gd name="connsiteX70-22713" fmla="*/ 5733539 w 6127689"/>
              <a:gd name="connsiteY70-22714" fmla="*/ 3818457 h 6858000"/>
              <a:gd name="connsiteX71-22715" fmla="*/ 5768491 w 6127689"/>
              <a:gd name="connsiteY71-22716" fmla="*/ 3914399 h 6858000"/>
              <a:gd name="connsiteX72-22717" fmla="*/ 5793123 w 6127689"/>
              <a:gd name="connsiteY72-22718" fmla="*/ 3969952 h 6858000"/>
              <a:gd name="connsiteX73-22719" fmla="*/ 5808321 w 6127689"/>
              <a:gd name="connsiteY73-22720" fmla="*/ 3988153 h 6858000"/>
              <a:gd name="connsiteX74-22721" fmla="*/ 5825621 w 6127689"/>
              <a:gd name="connsiteY74-22722" fmla="*/ 4015525 h 6858000"/>
              <a:gd name="connsiteX75-22723" fmla="*/ 5860672 w 6127689"/>
              <a:gd name="connsiteY75-22724" fmla="*/ 4061579 h 6858000"/>
              <a:gd name="connsiteX76-22725" fmla="*/ 5872173 w 6127689"/>
              <a:gd name="connsiteY76-22726" fmla="*/ 4088497 h 6858000"/>
              <a:gd name="connsiteX77-22727" fmla="*/ 5883705 w 6127689"/>
              <a:gd name="connsiteY77-22728" fmla="*/ 4101899 h 6858000"/>
              <a:gd name="connsiteX78-22729" fmla="*/ 5885314 w 6127689"/>
              <a:gd name="connsiteY78-22730" fmla="*/ 4108387 h 6858000"/>
              <a:gd name="connsiteX79-22731" fmla="*/ 5894095 w 6127689"/>
              <a:gd name="connsiteY79-22732" fmla="*/ 4128857 h 6858000"/>
              <a:gd name="connsiteX80-22733" fmla="*/ 5898339 w 6127689"/>
              <a:gd name="connsiteY80-22734" fmla="*/ 4140800 h 6858000"/>
              <a:gd name="connsiteX81-22735" fmla="*/ 5899734 w 6127689"/>
              <a:gd name="connsiteY81-22736" fmla="*/ 4145632 h 6858000"/>
              <a:gd name="connsiteX82-22737" fmla="*/ 5903513 w 6127689"/>
              <a:gd name="connsiteY82-22738" fmla="*/ 4187661 h 6858000"/>
              <a:gd name="connsiteX83-22739" fmla="*/ 5917114 w 6127689"/>
              <a:gd name="connsiteY83-22740" fmla="*/ 4213096 h 6858000"/>
              <a:gd name="connsiteX84-22741" fmla="*/ 5921153 w 6127689"/>
              <a:gd name="connsiteY84-22742" fmla="*/ 4236222 h 6858000"/>
              <a:gd name="connsiteX85-22743" fmla="*/ 5924233 w 6127689"/>
              <a:gd name="connsiteY85-22744" fmla="*/ 4242060 h 6858000"/>
              <a:gd name="connsiteX86-22745" fmla="*/ 5928910 w 6127689"/>
              <a:gd name="connsiteY86-22746" fmla="*/ 4300973 h 6858000"/>
              <a:gd name="connsiteX87-22747" fmla="*/ 5939320 w 6127689"/>
              <a:gd name="connsiteY87-22748" fmla="*/ 4340435 h 6858000"/>
              <a:gd name="connsiteX88-22749" fmla="*/ 5946705 w 6127689"/>
              <a:gd name="connsiteY88-22750" fmla="*/ 4428051 h 6858000"/>
              <a:gd name="connsiteX89-22751" fmla="*/ 5949261 w 6127689"/>
              <a:gd name="connsiteY89-22752" fmla="*/ 4449185 h 6858000"/>
              <a:gd name="connsiteX90-22753" fmla="*/ 5957504 w 6127689"/>
              <a:gd name="connsiteY90-22754" fmla="*/ 4465911 h 6858000"/>
              <a:gd name="connsiteX91-22755" fmla="*/ 5964689 w 6127689"/>
              <a:gd name="connsiteY91-22756" fmla="*/ 4468532 h 6858000"/>
              <a:gd name="connsiteX92-22757" fmla="*/ 5967062 w 6127689"/>
              <a:gd name="connsiteY92-22758" fmla="*/ 4479923 h 6858000"/>
              <a:gd name="connsiteX93-22759" fmla="*/ 5968960 w 6127689"/>
              <a:gd name="connsiteY93-22760" fmla="*/ 4482655 h 6858000"/>
              <a:gd name="connsiteX94-22761" fmla="*/ 5978567 w 6127689"/>
              <a:gd name="connsiteY94-22762" fmla="*/ 4498605 h 6858000"/>
              <a:gd name="connsiteX95-22763" fmla="*/ 5980106 w 6127689"/>
              <a:gd name="connsiteY95-22764" fmla="*/ 4585087 h 6858000"/>
              <a:gd name="connsiteX96-22765" fmla="*/ 5998138 w 6127689"/>
              <a:gd name="connsiteY96-22766" fmla="*/ 4697518 h 6858000"/>
              <a:gd name="connsiteX97-22767" fmla="*/ 6013516 w 6127689"/>
              <a:gd name="connsiteY97-22768" fmla="*/ 4786619 h 6858000"/>
              <a:gd name="connsiteX98-22769" fmla="*/ 6025404 w 6127689"/>
              <a:gd name="connsiteY98-22770" fmla="*/ 4858148 h 6858000"/>
              <a:gd name="connsiteX99-22771" fmla="*/ 6007749 w 6127689"/>
              <a:gd name="connsiteY99-22772" fmla="*/ 4964715 h 6858000"/>
              <a:gd name="connsiteX100-22773" fmla="*/ 6005269 w 6127689"/>
              <a:gd name="connsiteY100-22774" fmla="*/ 5150567 h 6858000"/>
              <a:gd name="connsiteX101-22775" fmla="*/ 6001127 w 6127689"/>
              <a:gd name="connsiteY101-22776" fmla="*/ 5164609 h 6858000"/>
              <a:gd name="connsiteX102-22777" fmla="*/ 5996647 w 6127689"/>
              <a:gd name="connsiteY102-22778" fmla="*/ 5185640 h 6858000"/>
              <a:gd name="connsiteX103-22779" fmla="*/ 5998514 w 6127689"/>
              <a:gd name="connsiteY103-22780" fmla="*/ 5189673 h 6858000"/>
              <a:gd name="connsiteX104-22781" fmla="*/ 5995970 w 6127689"/>
              <a:gd name="connsiteY104-22782" fmla="*/ 5221547 h 6858000"/>
              <a:gd name="connsiteX105-22783" fmla="*/ 6036748 w 6127689"/>
              <a:gd name="connsiteY105-22784" fmla="*/ 5322752 h 6858000"/>
              <a:gd name="connsiteX106-22785" fmla="*/ 6036943 w 6127689"/>
              <a:gd name="connsiteY106-22786" fmla="*/ 5329480 h 6858000"/>
              <a:gd name="connsiteX107-22787" fmla="*/ 6037236 w 6127689"/>
              <a:gd name="connsiteY107-22788" fmla="*/ 5329634 h 6858000"/>
              <a:gd name="connsiteX108-22789" fmla="*/ 6038019 w 6127689"/>
              <a:gd name="connsiteY108-22790" fmla="*/ 5336764 h 6858000"/>
              <a:gd name="connsiteX109-22791" fmla="*/ 6037298 w 6127689"/>
              <a:gd name="connsiteY109-22792" fmla="*/ 5341753 h 6858000"/>
              <a:gd name="connsiteX110-22793" fmla="*/ 6037677 w 6127689"/>
              <a:gd name="connsiteY110-22794" fmla="*/ 5354807 h 6858000"/>
              <a:gd name="connsiteX111-22795" fmla="*/ 6039728 w 6127689"/>
              <a:gd name="connsiteY111-22796" fmla="*/ 5359416 h 6858000"/>
              <a:gd name="connsiteX112-22797" fmla="*/ 6043311 w 6127689"/>
              <a:gd name="connsiteY112-22798" fmla="*/ 5361407 h 6858000"/>
              <a:gd name="connsiteX113-22799" fmla="*/ 6042954 w 6127689"/>
              <a:gd name="connsiteY113-22800" fmla="*/ 5362576 h 6858000"/>
              <a:gd name="connsiteX114-22801" fmla="*/ 6053435 w 6127689"/>
              <a:gd name="connsiteY114-22802" fmla="*/ 5387547 h 6858000"/>
              <a:gd name="connsiteX115-22803" fmla="*/ 6065933 w 6127689"/>
              <a:gd name="connsiteY115-22804" fmla="*/ 5443002 h 6858000"/>
              <a:gd name="connsiteX116-22805" fmla="*/ 6068640 w 6127689"/>
              <a:gd name="connsiteY116-22806" fmla="*/ 5474503 h 6858000"/>
              <a:gd name="connsiteX117-22807" fmla="*/ 6080922 w 6127689"/>
              <a:gd name="connsiteY117-22808" fmla="*/ 5561070 h 6858000"/>
              <a:gd name="connsiteX118-22809" fmla="*/ 6096949 w 6127689"/>
              <a:gd name="connsiteY118-22810" fmla="*/ 5648179 h 6858000"/>
              <a:gd name="connsiteX119-22811" fmla="*/ 6125703 w 6127689"/>
              <a:gd name="connsiteY119-22812" fmla="*/ 5692894 h 6858000"/>
              <a:gd name="connsiteX120-22813" fmla="*/ 6126670 w 6127689"/>
              <a:gd name="connsiteY120-22814" fmla="*/ 5697882 h 6858000"/>
              <a:gd name="connsiteX121-22815" fmla="*/ 6124061 w 6127689"/>
              <a:gd name="connsiteY121-22816" fmla="*/ 5710294 h 6858000"/>
              <a:gd name="connsiteX122-22817" fmla="*/ 6122213 w 6127689"/>
              <a:gd name="connsiteY122-22818" fmla="*/ 5714762 h 6858000"/>
              <a:gd name="connsiteX123-22819" fmla="*/ 6121353 w 6127689"/>
              <a:gd name="connsiteY123-22820" fmla="*/ 5721725 h 6858000"/>
              <a:gd name="connsiteX124-22821" fmla="*/ 6121607 w 6127689"/>
              <a:gd name="connsiteY124-22822" fmla="*/ 5721959 h 6858000"/>
              <a:gd name="connsiteX125-22823" fmla="*/ 6120262 w 6127689"/>
              <a:gd name="connsiteY125-22824" fmla="*/ 5728358 h 6858000"/>
              <a:gd name="connsiteX126-22825" fmla="*/ 6127024 w 6127689"/>
              <a:gd name="connsiteY126-22826" fmla="*/ 5786902 h 6858000"/>
              <a:gd name="connsiteX127-22827" fmla="*/ 6127519 w 6127689"/>
              <a:gd name="connsiteY127-22828" fmla="*/ 5865775 h 6858000"/>
              <a:gd name="connsiteX128-22829" fmla="*/ 6119217 w 6127689"/>
              <a:gd name="connsiteY128-22830" fmla="*/ 5888542 h 6858000"/>
              <a:gd name="connsiteX129-22831" fmla="*/ 6102493 w 6127689"/>
              <a:gd name="connsiteY129-22832" fmla="*/ 5928602 h 6858000"/>
              <a:gd name="connsiteX130-22833" fmla="*/ 6056863 w 6127689"/>
              <a:gd name="connsiteY130-22834" fmla="*/ 6000643 h 6858000"/>
              <a:gd name="connsiteX131-22835" fmla="*/ 6045436 w 6127689"/>
              <a:gd name="connsiteY131-22836" fmla="*/ 6124480 h 6858000"/>
              <a:gd name="connsiteX132-22837" fmla="*/ 6030489 w 6127689"/>
              <a:gd name="connsiteY132-22838" fmla="*/ 6317666 h 6858000"/>
              <a:gd name="connsiteX133-22839" fmla="*/ 6007492 w 6127689"/>
              <a:gd name="connsiteY133-22840" fmla="*/ 6440818 h 6858000"/>
              <a:gd name="connsiteX134-22841" fmla="*/ 6009467 w 6127689"/>
              <a:gd name="connsiteY134-22842" fmla="*/ 6487076 h 6858000"/>
              <a:gd name="connsiteX135-22843" fmla="*/ 5995064 w 6127689"/>
              <a:gd name="connsiteY135-22844" fmla="*/ 6540791 h 6858000"/>
              <a:gd name="connsiteX136-22845" fmla="*/ 5996309 w 6127689"/>
              <a:gd name="connsiteY136-22846" fmla="*/ 6543961 h 6858000"/>
              <a:gd name="connsiteX137-22847" fmla="*/ 5996048 w 6127689"/>
              <a:gd name="connsiteY137-22848" fmla="*/ 6555444 h 6858000"/>
              <a:gd name="connsiteX138-22849" fmla="*/ 6002524 w 6127689"/>
              <a:gd name="connsiteY138-22850" fmla="*/ 6560188 h 6858000"/>
              <a:gd name="connsiteX139-22851" fmla="*/ 6006823 w 6127689"/>
              <a:gd name="connsiteY139-22852" fmla="*/ 6578546 h 6858000"/>
              <a:gd name="connsiteX140-22853" fmla="*/ 6004510 w 6127689"/>
              <a:gd name="connsiteY140-22854" fmla="*/ 6599256 h 6858000"/>
              <a:gd name="connsiteX141-22855" fmla="*/ 5986207 w 6127689"/>
              <a:gd name="connsiteY141-22856" fmla="*/ 6695855 h 6858000"/>
              <a:gd name="connsiteX142-22857" fmla="*/ 5979428 w 6127689"/>
              <a:gd name="connsiteY142-22858" fmla="*/ 6754678 h 6858000"/>
              <a:gd name="connsiteX143-22859" fmla="*/ 5983398 w 6127689"/>
              <a:gd name="connsiteY143-22860" fmla="*/ 6778641 h 6858000"/>
              <a:gd name="connsiteX144-22861" fmla="*/ 5984543 w 6127689"/>
              <a:gd name="connsiteY144-22862" fmla="*/ 6811016 h 6858000"/>
              <a:gd name="connsiteX145-22863" fmla="*/ 5981802 w 6127689"/>
              <a:gd name="connsiteY145-22864" fmla="*/ 6838578 h 6858000"/>
              <a:gd name="connsiteX146-22865" fmla="*/ 5979671 w 6127689"/>
              <a:gd name="connsiteY146-22866" fmla="*/ 6858000 h 6858000"/>
              <a:gd name="connsiteX147-22867" fmla="*/ 0 w 6127689"/>
              <a:gd name="connsiteY147-22868" fmla="*/ 6858000 h 6858000"/>
              <a:gd name="connsiteX148-22869" fmla="*/ 0 w 6127689"/>
              <a:gd name="connsiteY148-22870" fmla="*/ 0 h 6858000"/>
              <a:gd name="connsiteX0-22871" fmla="*/ 0 w 6127689"/>
              <a:gd name="connsiteY0-22872" fmla="*/ 0 h 6858000"/>
              <a:gd name="connsiteX1-22873" fmla="*/ 4965888 w 6127689"/>
              <a:gd name="connsiteY1-22874" fmla="*/ 0 h 6858000"/>
              <a:gd name="connsiteX2-22875" fmla="*/ 4967767 w 6127689"/>
              <a:gd name="connsiteY2-22876" fmla="*/ 7930 h 6858000"/>
              <a:gd name="connsiteX3-22877" fmla="*/ 4979444 w 6127689"/>
              <a:gd name="connsiteY3-22878" fmla="*/ 43921 h 6858000"/>
              <a:gd name="connsiteX4-22879" fmla="*/ 5021173 w 6127689"/>
              <a:gd name="connsiteY4-22880" fmla="*/ 123738 h 6858000"/>
              <a:gd name="connsiteX5-22881" fmla="*/ 5075458 w 6127689"/>
              <a:gd name="connsiteY5-22882" fmla="*/ 264355 h 6858000"/>
              <a:gd name="connsiteX6-22883" fmla="*/ 5081175 w 6127689"/>
              <a:gd name="connsiteY6-22884" fmla="*/ 277448 h 6858000"/>
              <a:gd name="connsiteX7-22885" fmla="*/ 5097011 w 6127689"/>
              <a:gd name="connsiteY7-22886" fmla="*/ 355616 h 6858000"/>
              <a:gd name="connsiteX8-22887" fmla="*/ 5130982 w 6127689"/>
              <a:gd name="connsiteY8-22888" fmla="*/ 412030 h 6858000"/>
              <a:gd name="connsiteX9-22889" fmla="*/ 5153000 w 6127689"/>
              <a:gd name="connsiteY9-22890" fmla="*/ 507134 h 6858000"/>
              <a:gd name="connsiteX10-22891" fmla="*/ 5171282 w 6127689"/>
              <a:gd name="connsiteY10-22892" fmla="*/ 602071 h 6858000"/>
              <a:gd name="connsiteX11-22893" fmla="*/ 5176196 w 6127689"/>
              <a:gd name="connsiteY11-22894" fmla="*/ 636822 h 6858000"/>
              <a:gd name="connsiteX12-22895" fmla="*/ 5189051 w 6127689"/>
              <a:gd name="connsiteY12-22896" fmla="*/ 782518 h 6858000"/>
              <a:gd name="connsiteX13-22897" fmla="*/ 5210428 w 6127689"/>
              <a:gd name="connsiteY13-22898" fmla="*/ 815772 h 6858000"/>
              <a:gd name="connsiteX14-22899" fmla="*/ 5221088 w 6127689"/>
              <a:gd name="connsiteY14-22900" fmla="*/ 860193 h 6858000"/>
              <a:gd name="connsiteX15-22901" fmla="*/ 5230806 w 6127689"/>
              <a:gd name="connsiteY15-22902" fmla="*/ 961354 h 6858000"/>
              <a:gd name="connsiteX16-22903" fmla="*/ 5201018 w 6127689"/>
              <a:gd name="connsiteY16-22904" fmla="*/ 1095027 h 6858000"/>
              <a:gd name="connsiteX17-22905" fmla="*/ 5202153 w 6127689"/>
              <a:gd name="connsiteY17-22906" fmla="*/ 1133224 h 6858000"/>
              <a:gd name="connsiteX18-22907" fmla="*/ 5207370 w 6127689"/>
              <a:gd name="connsiteY18-22908" fmla="*/ 1138097 h 6858000"/>
              <a:gd name="connsiteX19-22909" fmla="*/ 5189234 w 6127689"/>
              <a:gd name="connsiteY19-22910" fmla="*/ 1193495 h 6858000"/>
              <a:gd name="connsiteX20-22911" fmla="*/ 5202769 w 6127689"/>
              <a:gd name="connsiteY20-22912" fmla="*/ 1269450 h 6858000"/>
              <a:gd name="connsiteX21-22913" fmla="*/ 5225968 w 6127689"/>
              <a:gd name="connsiteY21-22914" fmla="*/ 1357994 h 6858000"/>
              <a:gd name="connsiteX22-22915" fmla="*/ 5233819 w 6127689"/>
              <a:gd name="connsiteY22-22916" fmla="*/ 1380922 h 6858000"/>
              <a:gd name="connsiteX23-22917" fmla="*/ 5237226 w 6127689"/>
              <a:gd name="connsiteY23-22918" fmla="*/ 1441327 h 6858000"/>
              <a:gd name="connsiteX24-22919" fmla="*/ 5255653 w 6127689"/>
              <a:gd name="connsiteY24-22920" fmla="*/ 1524712 h 6858000"/>
              <a:gd name="connsiteX25-22921" fmla="*/ 5263491 w 6127689"/>
              <a:gd name="connsiteY25-22922" fmla="*/ 1642938 h 6858000"/>
              <a:gd name="connsiteX26-22923" fmla="*/ 5261314 w 6127689"/>
              <a:gd name="connsiteY26-22924" fmla="*/ 1689177 h 6858000"/>
              <a:gd name="connsiteX27-22925" fmla="*/ 5259788 w 6127689"/>
              <a:gd name="connsiteY27-22926" fmla="*/ 1768516 h 6858000"/>
              <a:gd name="connsiteX28-22927" fmla="*/ 5255696 w 6127689"/>
              <a:gd name="connsiteY28-22928" fmla="*/ 1953770 h 6858000"/>
              <a:gd name="connsiteX29-22929" fmla="*/ 5252592 w 6127689"/>
              <a:gd name="connsiteY29-22930" fmla="*/ 2092210 h 6858000"/>
              <a:gd name="connsiteX30-22931" fmla="*/ 5264303 w 6127689"/>
              <a:gd name="connsiteY30-22932" fmla="*/ 2225157 h 6858000"/>
              <a:gd name="connsiteX31-22933" fmla="*/ 5254949 w 6127689"/>
              <a:gd name="connsiteY31-22934" fmla="*/ 2236160 h 6858000"/>
              <a:gd name="connsiteX32-22935" fmla="*/ 5250104 w 6127689"/>
              <a:gd name="connsiteY32-22936" fmla="*/ 2249166 h 6858000"/>
              <a:gd name="connsiteX33-22937" fmla="*/ 5251214 w 6127689"/>
              <a:gd name="connsiteY33-22938" fmla="*/ 2250944 h 6858000"/>
              <a:gd name="connsiteX34-22939" fmla="*/ 5250644 w 6127689"/>
              <a:gd name="connsiteY34-22940" fmla="*/ 2266619 h 6858000"/>
              <a:gd name="connsiteX35-22941" fmla="*/ 5293877 w 6127689"/>
              <a:gd name="connsiteY35-22942" fmla="*/ 2368649 h 6858000"/>
              <a:gd name="connsiteX36-22943" fmla="*/ 5311338 w 6127689"/>
              <a:gd name="connsiteY36-22944" fmla="*/ 2404034 h 6858000"/>
              <a:gd name="connsiteX37-22945" fmla="*/ 5338366 w 6127689"/>
              <a:gd name="connsiteY37-22946" fmla="*/ 2465052 h 6858000"/>
              <a:gd name="connsiteX38-22947" fmla="*/ 5371263 w 6127689"/>
              <a:gd name="connsiteY38-22948" fmla="*/ 2586413 h 6858000"/>
              <a:gd name="connsiteX39-22949" fmla="*/ 5407503 w 6127689"/>
              <a:gd name="connsiteY39-22950" fmla="*/ 2786290 h 6858000"/>
              <a:gd name="connsiteX40-22951" fmla="*/ 5407356 w 6127689"/>
              <a:gd name="connsiteY40-22952" fmla="*/ 2787545 h 6858000"/>
              <a:gd name="connsiteX41-22953" fmla="*/ 5411130 w 6127689"/>
              <a:gd name="connsiteY41-22954" fmla="*/ 2788640 h 6858000"/>
              <a:gd name="connsiteX42-22955" fmla="*/ 5416439 w 6127689"/>
              <a:gd name="connsiteY42-22956" fmla="*/ 2805666 h 6858000"/>
              <a:gd name="connsiteX43-22957" fmla="*/ 5416589 w 6127689"/>
              <a:gd name="connsiteY43-22958" fmla="*/ 2810822 h 6858000"/>
              <a:gd name="connsiteX44-22959" fmla="*/ 5418542 w 6127689"/>
              <a:gd name="connsiteY44-22960" fmla="*/ 2817745 h 6858000"/>
              <a:gd name="connsiteX45-22961" fmla="*/ 5418847 w 6127689"/>
              <a:gd name="connsiteY45-22962" fmla="*/ 2817825 h 6858000"/>
              <a:gd name="connsiteX46-22963" fmla="*/ 5457023 w 6127689"/>
              <a:gd name="connsiteY46-22964" fmla="*/ 2858292 h 6858000"/>
              <a:gd name="connsiteX47-22965" fmla="*/ 5479298 w 6127689"/>
              <a:gd name="connsiteY47-22966" fmla="*/ 2947791 h 6858000"/>
              <a:gd name="connsiteX48-22967" fmla="*/ 5481770 w 6127689"/>
              <a:gd name="connsiteY48-22968" fmla="*/ 2951352 h 6858000"/>
              <a:gd name="connsiteX49-22969" fmla="*/ 5482045 w 6127689"/>
              <a:gd name="connsiteY49-22970" fmla="*/ 2984371 h 6858000"/>
              <a:gd name="connsiteX50-22971" fmla="*/ 5482415 w 6127689"/>
              <a:gd name="connsiteY50-22972" fmla="*/ 3004079 h 6858000"/>
              <a:gd name="connsiteX51-22973" fmla="*/ 5503944 w 6127689"/>
              <a:gd name="connsiteY51-22974" fmla="*/ 3123335 h 6858000"/>
              <a:gd name="connsiteX52-22975" fmla="*/ 5516007 w 6127689"/>
              <a:gd name="connsiteY52-22976" fmla="*/ 3258473 h 6858000"/>
              <a:gd name="connsiteX53-22977" fmla="*/ 5566839 w 6127689"/>
              <a:gd name="connsiteY53-22978" fmla="*/ 3345295 h 6858000"/>
              <a:gd name="connsiteX54-22979" fmla="*/ 5589758 w 6127689"/>
              <a:gd name="connsiteY54-22980" fmla="*/ 3506453 h 6858000"/>
              <a:gd name="connsiteX55-22981" fmla="*/ 5596144 w 6127689"/>
              <a:gd name="connsiteY55-22982" fmla="*/ 3534624 h 6858000"/>
              <a:gd name="connsiteX56-22983" fmla="*/ 5597750 w 6127689"/>
              <a:gd name="connsiteY56-22984" fmla="*/ 3534129 h 6858000"/>
              <a:gd name="connsiteX57-22985" fmla="*/ 5599700 w 6127689"/>
              <a:gd name="connsiteY57-22986" fmla="*/ 3547221 h 6858000"/>
              <a:gd name="connsiteX58-22987" fmla="*/ 5615031 w 6127689"/>
              <a:gd name="connsiteY58-22988" fmla="*/ 3557482 h 6858000"/>
              <a:gd name="connsiteX59-22989" fmla="*/ 5618377 w 6127689"/>
              <a:gd name="connsiteY59-22990" fmla="*/ 3588431 h 6858000"/>
              <a:gd name="connsiteX60-22991" fmla="*/ 5612155 w 6127689"/>
              <a:gd name="connsiteY60-22992" fmla="*/ 3589869 h 6858000"/>
              <a:gd name="connsiteX61-22993" fmla="*/ 5620843 w 6127689"/>
              <a:gd name="connsiteY61-22994" fmla="*/ 3606745 h 6858000"/>
              <a:gd name="connsiteX62-22995" fmla="*/ 5655472 w 6127689"/>
              <a:gd name="connsiteY62-22996" fmla="*/ 3678877 h 6858000"/>
              <a:gd name="connsiteX63-22997" fmla="*/ 5680448 w 6127689"/>
              <a:gd name="connsiteY63-22998" fmla="*/ 3717760 h 6858000"/>
              <a:gd name="connsiteX64-22999" fmla="*/ 5683015 w 6127689"/>
              <a:gd name="connsiteY64-23000" fmla="*/ 3762025 h 6858000"/>
              <a:gd name="connsiteX65-23001" fmla="*/ 5696643 w 6127689"/>
              <a:gd name="connsiteY65-23002" fmla="*/ 3773888 h 6858000"/>
              <a:gd name="connsiteX66-23003" fmla="*/ 5699203 w 6127689"/>
              <a:gd name="connsiteY66-23004" fmla="*/ 3775823 h 6858000"/>
              <a:gd name="connsiteX67-23005" fmla="*/ 5704824 w 6127689"/>
              <a:gd name="connsiteY67-23006" fmla="*/ 3785966 h 6858000"/>
              <a:gd name="connsiteX68-23007" fmla="*/ 5712204 w 6127689"/>
              <a:gd name="connsiteY68-23008" fmla="*/ 3785830 h 6858000"/>
              <a:gd name="connsiteX69-23009" fmla="*/ 5724816 w 6127689"/>
              <a:gd name="connsiteY69-23010" fmla="*/ 3798949 h 6858000"/>
              <a:gd name="connsiteX70-23011" fmla="*/ 5733539 w 6127689"/>
              <a:gd name="connsiteY70-23012" fmla="*/ 3818457 h 6858000"/>
              <a:gd name="connsiteX71-23013" fmla="*/ 5768491 w 6127689"/>
              <a:gd name="connsiteY71-23014" fmla="*/ 3914399 h 6858000"/>
              <a:gd name="connsiteX72-23015" fmla="*/ 5793123 w 6127689"/>
              <a:gd name="connsiteY72-23016" fmla="*/ 3969952 h 6858000"/>
              <a:gd name="connsiteX73-23017" fmla="*/ 5808321 w 6127689"/>
              <a:gd name="connsiteY73-23018" fmla="*/ 3988153 h 6858000"/>
              <a:gd name="connsiteX74-23019" fmla="*/ 5825621 w 6127689"/>
              <a:gd name="connsiteY74-23020" fmla="*/ 4015525 h 6858000"/>
              <a:gd name="connsiteX75-23021" fmla="*/ 5860672 w 6127689"/>
              <a:gd name="connsiteY75-23022" fmla="*/ 4061579 h 6858000"/>
              <a:gd name="connsiteX76-23023" fmla="*/ 5872173 w 6127689"/>
              <a:gd name="connsiteY76-23024" fmla="*/ 4088497 h 6858000"/>
              <a:gd name="connsiteX77-23025" fmla="*/ 5883705 w 6127689"/>
              <a:gd name="connsiteY77-23026" fmla="*/ 4101899 h 6858000"/>
              <a:gd name="connsiteX78-23027" fmla="*/ 5885314 w 6127689"/>
              <a:gd name="connsiteY78-23028" fmla="*/ 4108387 h 6858000"/>
              <a:gd name="connsiteX79-23029" fmla="*/ 5894095 w 6127689"/>
              <a:gd name="connsiteY79-23030" fmla="*/ 4128857 h 6858000"/>
              <a:gd name="connsiteX80-23031" fmla="*/ 5898339 w 6127689"/>
              <a:gd name="connsiteY80-23032" fmla="*/ 4140800 h 6858000"/>
              <a:gd name="connsiteX81-23033" fmla="*/ 5899734 w 6127689"/>
              <a:gd name="connsiteY81-23034" fmla="*/ 4145632 h 6858000"/>
              <a:gd name="connsiteX82-23035" fmla="*/ 5903513 w 6127689"/>
              <a:gd name="connsiteY82-23036" fmla="*/ 4187661 h 6858000"/>
              <a:gd name="connsiteX83-23037" fmla="*/ 5917114 w 6127689"/>
              <a:gd name="connsiteY83-23038" fmla="*/ 4213096 h 6858000"/>
              <a:gd name="connsiteX84-23039" fmla="*/ 5921153 w 6127689"/>
              <a:gd name="connsiteY84-23040" fmla="*/ 4236222 h 6858000"/>
              <a:gd name="connsiteX85-23041" fmla="*/ 5924233 w 6127689"/>
              <a:gd name="connsiteY85-23042" fmla="*/ 4242060 h 6858000"/>
              <a:gd name="connsiteX86-23043" fmla="*/ 5928910 w 6127689"/>
              <a:gd name="connsiteY86-23044" fmla="*/ 4300973 h 6858000"/>
              <a:gd name="connsiteX87-23045" fmla="*/ 5939320 w 6127689"/>
              <a:gd name="connsiteY87-23046" fmla="*/ 4340435 h 6858000"/>
              <a:gd name="connsiteX88-23047" fmla="*/ 5946705 w 6127689"/>
              <a:gd name="connsiteY88-23048" fmla="*/ 4428051 h 6858000"/>
              <a:gd name="connsiteX89-23049" fmla="*/ 5949261 w 6127689"/>
              <a:gd name="connsiteY89-23050" fmla="*/ 4449185 h 6858000"/>
              <a:gd name="connsiteX90-23051" fmla="*/ 5957504 w 6127689"/>
              <a:gd name="connsiteY90-23052" fmla="*/ 4465911 h 6858000"/>
              <a:gd name="connsiteX91-23053" fmla="*/ 5964689 w 6127689"/>
              <a:gd name="connsiteY91-23054" fmla="*/ 4468532 h 6858000"/>
              <a:gd name="connsiteX92-23055" fmla="*/ 5967062 w 6127689"/>
              <a:gd name="connsiteY92-23056" fmla="*/ 4479923 h 6858000"/>
              <a:gd name="connsiteX93-23057" fmla="*/ 5968960 w 6127689"/>
              <a:gd name="connsiteY93-23058" fmla="*/ 4482655 h 6858000"/>
              <a:gd name="connsiteX94-23059" fmla="*/ 5978567 w 6127689"/>
              <a:gd name="connsiteY94-23060" fmla="*/ 4498605 h 6858000"/>
              <a:gd name="connsiteX95-23061" fmla="*/ 5980106 w 6127689"/>
              <a:gd name="connsiteY95-23062" fmla="*/ 4585087 h 6858000"/>
              <a:gd name="connsiteX96-23063" fmla="*/ 5998138 w 6127689"/>
              <a:gd name="connsiteY96-23064" fmla="*/ 4697518 h 6858000"/>
              <a:gd name="connsiteX97-23065" fmla="*/ 6013516 w 6127689"/>
              <a:gd name="connsiteY97-23066" fmla="*/ 4786619 h 6858000"/>
              <a:gd name="connsiteX98-23067" fmla="*/ 6025404 w 6127689"/>
              <a:gd name="connsiteY98-23068" fmla="*/ 4858148 h 6858000"/>
              <a:gd name="connsiteX99-23069" fmla="*/ 6007749 w 6127689"/>
              <a:gd name="connsiteY99-23070" fmla="*/ 4964715 h 6858000"/>
              <a:gd name="connsiteX100-23071" fmla="*/ 6005269 w 6127689"/>
              <a:gd name="connsiteY100-23072" fmla="*/ 5150567 h 6858000"/>
              <a:gd name="connsiteX101-23073" fmla="*/ 6001127 w 6127689"/>
              <a:gd name="connsiteY101-23074" fmla="*/ 5164609 h 6858000"/>
              <a:gd name="connsiteX102-23075" fmla="*/ 5996647 w 6127689"/>
              <a:gd name="connsiteY102-23076" fmla="*/ 5185640 h 6858000"/>
              <a:gd name="connsiteX103-23077" fmla="*/ 5998514 w 6127689"/>
              <a:gd name="connsiteY103-23078" fmla="*/ 5189673 h 6858000"/>
              <a:gd name="connsiteX104-23079" fmla="*/ 6018409 w 6127689"/>
              <a:gd name="connsiteY104-23080" fmla="*/ 5227157 h 6858000"/>
              <a:gd name="connsiteX105-23081" fmla="*/ 6036748 w 6127689"/>
              <a:gd name="connsiteY105-23082" fmla="*/ 5322752 h 6858000"/>
              <a:gd name="connsiteX106-23083" fmla="*/ 6036943 w 6127689"/>
              <a:gd name="connsiteY106-23084" fmla="*/ 5329480 h 6858000"/>
              <a:gd name="connsiteX107-23085" fmla="*/ 6037236 w 6127689"/>
              <a:gd name="connsiteY107-23086" fmla="*/ 5329634 h 6858000"/>
              <a:gd name="connsiteX108-23087" fmla="*/ 6038019 w 6127689"/>
              <a:gd name="connsiteY108-23088" fmla="*/ 5336764 h 6858000"/>
              <a:gd name="connsiteX109-23089" fmla="*/ 6037298 w 6127689"/>
              <a:gd name="connsiteY109-23090" fmla="*/ 5341753 h 6858000"/>
              <a:gd name="connsiteX110-23091" fmla="*/ 6037677 w 6127689"/>
              <a:gd name="connsiteY110-23092" fmla="*/ 5354807 h 6858000"/>
              <a:gd name="connsiteX111-23093" fmla="*/ 6039728 w 6127689"/>
              <a:gd name="connsiteY111-23094" fmla="*/ 5359416 h 6858000"/>
              <a:gd name="connsiteX112-23095" fmla="*/ 6043311 w 6127689"/>
              <a:gd name="connsiteY112-23096" fmla="*/ 5361407 h 6858000"/>
              <a:gd name="connsiteX113-23097" fmla="*/ 6042954 w 6127689"/>
              <a:gd name="connsiteY113-23098" fmla="*/ 5362576 h 6858000"/>
              <a:gd name="connsiteX114-23099" fmla="*/ 6053435 w 6127689"/>
              <a:gd name="connsiteY114-23100" fmla="*/ 5387547 h 6858000"/>
              <a:gd name="connsiteX115-23101" fmla="*/ 6065933 w 6127689"/>
              <a:gd name="connsiteY115-23102" fmla="*/ 5443002 h 6858000"/>
              <a:gd name="connsiteX116-23103" fmla="*/ 6068640 w 6127689"/>
              <a:gd name="connsiteY116-23104" fmla="*/ 5474503 h 6858000"/>
              <a:gd name="connsiteX117-23105" fmla="*/ 6080922 w 6127689"/>
              <a:gd name="connsiteY117-23106" fmla="*/ 5561070 h 6858000"/>
              <a:gd name="connsiteX118-23107" fmla="*/ 6096949 w 6127689"/>
              <a:gd name="connsiteY118-23108" fmla="*/ 5648179 h 6858000"/>
              <a:gd name="connsiteX119-23109" fmla="*/ 6125703 w 6127689"/>
              <a:gd name="connsiteY119-23110" fmla="*/ 5692894 h 6858000"/>
              <a:gd name="connsiteX120-23111" fmla="*/ 6126670 w 6127689"/>
              <a:gd name="connsiteY120-23112" fmla="*/ 5697882 h 6858000"/>
              <a:gd name="connsiteX121-23113" fmla="*/ 6124061 w 6127689"/>
              <a:gd name="connsiteY121-23114" fmla="*/ 5710294 h 6858000"/>
              <a:gd name="connsiteX122-23115" fmla="*/ 6122213 w 6127689"/>
              <a:gd name="connsiteY122-23116" fmla="*/ 5714762 h 6858000"/>
              <a:gd name="connsiteX123-23117" fmla="*/ 6121353 w 6127689"/>
              <a:gd name="connsiteY123-23118" fmla="*/ 5721725 h 6858000"/>
              <a:gd name="connsiteX124-23119" fmla="*/ 6121607 w 6127689"/>
              <a:gd name="connsiteY124-23120" fmla="*/ 5721959 h 6858000"/>
              <a:gd name="connsiteX125-23121" fmla="*/ 6120262 w 6127689"/>
              <a:gd name="connsiteY125-23122" fmla="*/ 5728358 h 6858000"/>
              <a:gd name="connsiteX126-23123" fmla="*/ 6127024 w 6127689"/>
              <a:gd name="connsiteY126-23124" fmla="*/ 5786902 h 6858000"/>
              <a:gd name="connsiteX127-23125" fmla="*/ 6127519 w 6127689"/>
              <a:gd name="connsiteY127-23126" fmla="*/ 5865775 h 6858000"/>
              <a:gd name="connsiteX128-23127" fmla="*/ 6119217 w 6127689"/>
              <a:gd name="connsiteY128-23128" fmla="*/ 5888542 h 6858000"/>
              <a:gd name="connsiteX129-23129" fmla="*/ 6102493 w 6127689"/>
              <a:gd name="connsiteY129-23130" fmla="*/ 5928602 h 6858000"/>
              <a:gd name="connsiteX130-23131" fmla="*/ 6056863 w 6127689"/>
              <a:gd name="connsiteY130-23132" fmla="*/ 6000643 h 6858000"/>
              <a:gd name="connsiteX131-23133" fmla="*/ 6045436 w 6127689"/>
              <a:gd name="connsiteY131-23134" fmla="*/ 6124480 h 6858000"/>
              <a:gd name="connsiteX132-23135" fmla="*/ 6030489 w 6127689"/>
              <a:gd name="connsiteY132-23136" fmla="*/ 6317666 h 6858000"/>
              <a:gd name="connsiteX133-23137" fmla="*/ 6007492 w 6127689"/>
              <a:gd name="connsiteY133-23138" fmla="*/ 6440818 h 6858000"/>
              <a:gd name="connsiteX134-23139" fmla="*/ 6009467 w 6127689"/>
              <a:gd name="connsiteY134-23140" fmla="*/ 6487076 h 6858000"/>
              <a:gd name="connsiteX135-23141" fmla="*/ 5995064 w 6127689"/>
              <a:gd name="connsiteY135-23142" fmla="*/ 6540791 h 6858000"/>
              <a:gd name="connsiteX136-23143" fmla="*/ 5996309 w 6127689"/>
              <a:gd name="connsiteY136-23144" fmla="*/ 6543961 h 6858000"/>
              <a:gd name="connsiteX137-23145" fmla="*/ 5996048 w 6127689"/>
              <a:gd name="connsiteY137-23146" fmla="*/ 6555444 h 6858000"/>
              <a:gd name="connsiteX138-23147" fmla="*/ 6002524 w 6127689"/>
              <a:gd name="connsiteY138-23148" fmla="*/ 6560188 h 6858000"/>
              <a:gd name="connsiteX139-23149" fmla="*/ 6006823 w 6127689"/>
              <a:gd name="connsiteY139-23150" fmla="*/ 6578546 h 6858000"/>
              <a:gd name="connsiteX140-23151" fmla="*/ 6004510 w 6127689"/>
              <a:gd name="connsiteY140-23152" fmla="*/ 6599256 h 6858000"/>
              <a:gd name="connsiteX141-23153" fmla="*/ 5986207 w 6127689"/>
              <a:gd name="connsiteY141-23154" fmla="*/ 6695855 h 6858000"/>
              <a:gd name="connsiteX142-23155" fmla="*/ 5979428 w 6127689"/>
              <a:gd name="connsiteY142-23156" fmla="*/ 6754678 h 6858000"/>
              <a:gd name="connsiteX143-23157" fmla="*/ 5983398 w 6127689"/>
              <a:gd name="connsiteY143-23158" fmla="*/ 6778641 h 6858000"/>
              <a:gd name="connsiteX144-23159" fmla="*/ 5984543 w 6127689"/>
              <a:gd name="connsiteY144-23160" fmla="*/ 6811016 h 6858000"/>
              <a:gd name="connsiteX145-23161" fmla="*/ 5981802 w 6127689"/>
              <a:gd name="connsiteY145-23162" fmla="*/ 6838578 h 6858000"/>
              <a:gd name="connsiteX146-23163" fmla="*/ 5979671 w 6127689"/>
              <a:gd name="connsiteY146-23164" fmla="*/ 6858000 h 6858000"/>
              <a:gd name="connsiteX147-23165" fmla="*/ 0 w 6127689"/>
              <a:gd name="connsiteY147-23166" fmla="*/ 6858000 h 6858000"/>
              <a:gd name="connsiteX148-23167" fmla="*/ 0 w 6127689"/>
              <a:gd name="connsiteY148-23168" fmla="*/ 0 h 6858000"/>
              <a:gd name="connsiteX0-23169" fmla="*/ 0 w 6127689"/>
              <a:gd name="connsiteY0-23170" fmla="*/ 0 h 6858000"/>
              <a:gd name="connsiteX1-23171" fmla="*/ 4965888 w 6127689"/>
              <a:gd name="connsiteY1-23172" fmla="*/ 0 h 6858000"/>
              <a:gd name="connsiteX2-23173" fmla="*/ 4967767 w 6127689"/>
              <a:gd name="connsiteY2-23174" fmla="*/ 7930 h 6858000"/>
              <a:gd name="connsiteX3-23175" fmla="*/ 4979444 w 6127689"/>
              <a:gd name="connsiteY3-23176" fmla="*/ 43921 h 6858000"/>
              <a:gd name="connsiteX4-23177" fmla="*/ 5021173 w 6127689"/>
              <a:gd name="connsiteY4-23178" fmla="*/ 123738 h 6858000"/>
              <a:gd name="connsiteX5-23179" fmla="*/ 5075458 w 6127689"/>
              <a:gd name="connsiteY5-23180" fmla="*/ 264355 h 6858000"/>
              <a:gd name="connsiteX6-23181" fmla="*/ 5081175 w 6127689"/>
              <a:gd name="connsiteY6-23182" fmla="*/ 277448 h 6858000"/>
              <a:gd name="connsiteX7-23183" fmla="*/ 5097011 w 6127689"/>
              <a:gd name="connsiteY7-23184" fmla="*/ 355616 h 6858000"/>
              <a:gd name="connsiteX8-23185" fmla="*/ 5130982 w 6127689"/>
              <a:gd name="connsiteY8-23186" fmla="*/ 412030 h 6858000"/>
              <a:gd name="connsiteX9-23187" fmla="*/ 5153000 w 6127689"/>
              <a:gd name="connsiteY9-23188" fmla="*/ 507134 h 6858000"/>
              <a:gd name="connsiteX10-23189" fmla="*/ 5171282 w 6127689"/>
              <a:gd name="connsiteY10-23190" fmla="*/ 602071 h 6858000"/>
              <a:gd name="connsiteX11-23191" fmla="*/ 5176196 w 6127689"/>
              <a:gd name="connsiteY11-23192" fmla="*/ 636822 h 6858000"/>
              <a:gd name="connsiteX12-23193" fmla="*/ 5189051 w 6127689"/>
              <a:gd name="connsiteY12-23194" fmla="*/ 782518 h 6858000"/>
              <a:gd name="connsiteX13-23195" fmla="*/ 5210428 w 6127689"/>
              <a:gd name="connsiteY13-23196" fmla="*/ 815772 h 6858000"/>
              <a:gd name="connsiteX14-23197" fmla="*/ 5221088 w 6127689"/>
              <a:gd name="connsiteY14-23198" fmla="*/ 860193 h 6858000"/>
              <a:gd name="connsiteX15-23199" fmla="*/ 5230806 w 6127689"/>
              <a:gd name="connsiteY15-23200" fmla="*/ 961354 h 6858000"/>
              <a:gd name="connsiteX16-23201" fmla="*/ 5201018 w 6127689"/>
              <a:gd name="connsiteY16-23202" fmla="*/ 1095027 h 6858000"/>
              <a:gd name="connsiteX17-23203" fmla="*/ 5202153 w 6127689"/>
              <a:gd name="connsiteY17-23204" fmla="*/ 1133224 h 6858000"/>
              <a:gd name="connsiteX18-23205" fmla="*/ 5207370 w 6127689"/>
              <a:gd name="connsiteY18-23206" fmla="*/ 1138097 h 6858000"/>
              <a:gd name="connsiteX19-23207" fmla="*/ 5189234 w 6127689"/>
              <a:gd name="connsiteY19-23208" fmla="*/ 1193495 h 6858000"/>
              <a:gd name="connsiteX20-23209" fmla="*/ 5202769 w 6127689"/>
              <a:gd name="connsiteY20-23210" fmla="*/ 1269450 h 6858000"/>
              <a:gd name="connsiteX21-23211" fmla="*/ 5225968 w 6127689"/>
              <a:gd name="connsiteY21-23212" fmla="*/ 1357994 h 6858000"/>
              <a:gd name="connsiteX22-23213" fmla="*/ 5233819 w 6127689"/>
              <a:gd name="connsiteY22-23214" fmla="*/ 1380922 h 6858000"/>
              <a:gd name="connsiteX23-23215" fmla="*/ 5237226 w 6127689"/>
              <a:gd name="connsiteY23-23216" fmla="*/ 1441327 h 6858000"/>
              <a:gd name="connsiteX24-23217" fmla="*/ 5255653 w 6127689"/>
              <a:gd name="connsiteY24-23218" fmla="*/ 1524712 h 6858000"/>
              <a:gd name="connsiteX25-23219" fmla="*/ 5263491 w 6127689"/>
              <a:gd name="connsiteY25-23220" fmla="*/ 1642938 h 6858000"/>
              <a:gd name="connsiteX26-23221" fmla="*/ 5261314 w 6127689"/>
              <a:gd name="connsiteY26-23222" fmla="*/ 1689177 h 6858000"/>
              <a:gd name="connsiteX27-23223" fmla="*/ 5259788 w 6127689"/>
              <a:gd name="connsiteY27-23224" fmla="*/ 1768516 h 6858000"/>
              <a:gd name="connsiteX28-23225" fmla="*/ 5255696 w 6127689"/>
              <a:gd name="connsiteY28-23226" fmla="*/ 1953770 h 6858000"/>
              <a:gd name="connsiteX29-23227" fmla="*/ 5252592 w 6127689"/>
              <a:gd name="connsiteY29-23228" fmla="*/ 2092210 h 6858000"/>
              <a:gd name="connsiteX30-23229" fmla="*/ 5264303 w 6127689"/>
              <a:gd name="connsiteY30-23230" fmla="*/ 2225157 h 6858000"/>
              <a:gd name="connsiteX31-23231" fmla="*/ 5254949 w 6127689"/>
              <a:gd name="connsiteY31-23232" fmla="*/ 2236160 h 6858000"/>
              <a:gd name="connsiteX32-23233" fmla="*/ 5250104 w 6127689"/>
              <a:gd name="connsiteY32-23234" fmla="*/ 2249166 h 6858000"/>
              <a:gd name="connsiteX33-23235" fmla="*/ 5251214 w 6127689"/>
              <a:gd name="connsiteY33-23236" fmla="*/ 2250944 h 6858000"/>
              <a:gd name="connsiteX34-23237" fmla="*/ 5250644 w 6127689"/>
              <a:gd name="connsiteY34-23238" fmla="*/ 2266619 h 6858000"/>
              <a:gd name="connsiteX35-23239" fmla="*/ 5293877 w 6127689"/>
              <a:gd name="connsiteY35-23240" fmla="*/ 2368649 h 6858000"/>
              <a:gd name="connsiteX36-23241" fmla="*/ 5311338 w 6127689"/>
              <a:gd name="connsiteY36-23242" fmla="*/ 2404034 h 6858000"/>
              <a:gd name="connsiteX37-23243" fmla="*/ 5338366 w 6127689"/>
              <a:gd name="connsiteY37-23244" fmla="*/ 2465052 h 6858000"/>
              <a:gd name="connsiteX38-23245" fmla="*/ 5371263 w 6127689"/>
              <a:gd name="connsiteY38-23246" fmla="*/ 2586413 h 6858000"/>
              <a:gd name="connsiteX39-23247" fmla="*/ 5407503 w 6127689"/>
              <a:gd name="connsiteY39-23248" fmla="*/ 2786290 h 6858000"/>
              <a:gd name="connsiteX40-23249" fmla="*/ 5407356 w 6127689"/>
              <a:gd name="connsiteY40-23250" fmla="*/ 2787545 h 6858000"/>
              <a:gd name="connsiteX41-23251" fmla="*/ 5411130 w 6127689"/>
              <a:gd name="connsiteY41-23252" fmla="*/ 2788640 h 6858000"/>
              <a:gd name="connsiteX42-23253" fmla="*/ 5416439 w 6127689"/>
              <a:gd name="connsiteY42-23254" fmla="*/ 2805666 h 6858000"/>
              <a:gd name="connsiteX43-23255" fmla="*/ 5416589 w 6127689"/>
              <a:gd name="connsiteY43-23256" fmla="*/ 2810822 h 6858000"/>
              <a:gd name="connsiteX44-23257" fmla="*/ 5418542 w 6127689"/>
              <a:gd name="connsiteY44-23258" fmla="*/ 2817745 h 6858000"/>
              <a:gd name="connsiteX45-23259" fmla="*/ 5418847 w 6127689"/>
              <a:gd name="connsiteY45-23260" fmla="*/ 2817825 h 6858000"/>
              <a:gd name="connsiteX46-23261" fmla="*/ 5457023 w 6127689"/>
              <a:gd name="connsiteY46-23262" fmla="*/ 2858292 h 6858000"/>
              <a:gd name="connsiteX47-23263" fmla="*/ 5479298 w 6127689"/>
              <a:gd name="connsiteY47-23264" fmla="*/ 2947791 h 6858000"/>
              <a:gd name="connsiteX48-23265" fmla="*/ 5481770 w 6127689"/>
              <a:gd name="connsiteY48-23266" fmla="*/ 2951352 h 6858000"/>
              <a:gd name="connsiteX49-23267" fmla="*/ 5482045 w 6127689"/>
              <a:gd name="connsiteY49-23268" fmla="*/ 2984371 h 6858000"/>
              <a:gd name="connsiteX50-23269" fmla="*/ 5482415 w 6127689"/>
              <a:gd name="connsiteY50-23270" fmla="*/ 3004079 h 6858000"/>
              <a:gd name="connsiteX51-23271" fmla="*/ 5503944 w 6127689"/>
              <a:gd name="connsiteY51-23272" fmla="*/ 3123335 h 6858000"/>
              <a:gd name="connsiteX52-23273" fmla="*/ 5516007 w 6127689"/>
              <a:gd name="connsiteY52-23274" fmla="*/ 3258473 h 6858000"/>
              <a:gd name="connsiteX53-23275" fmla="*/ 5566839 w 6127689"/>
              <a:gd name="connsiteY53-23276" fmla="*/ 3345295 h 6858000"/>
              <a:gd name="connsiteX54-23277" fmla="*/ 5589758 w 6127689"/>
              <a:gd name="connsiteY54-23278" fmla="*/ 3506453 h 6858000"/>
              <a:gd name="connsiteX55-23279" fmla="*/ 5596144 w 6127689"/>
              <a:gd name="connsiteY55-23280" fmla="*/ 3534624 h 6858000"/>
              <a:gd name="connsiteX56-23281" fmla="*/ 5597750 w 6127689"/>
              <a:gd name="connsiteY56-23282" fmla="*/ 3534129 h 6858000"/>
              <a:gd name="connsiteX57-23283" fmla="*/ 5599700 w 6127689"/>
              <a:gd name="connsiteY57-23284" fmla="*/ 3547221 h 6858000"/>
              <a:gd name="connsiteX58-23285" fmla="*/ 5615031 w 6127689"/>
              <a:gd name="connsiteY58-23286" fmla="*/ 3557482 h 6858000"/>
              <a:gd name="connsiteX59-23287" fmla="*/ 5618377 w 6127689"/>
              <a:gd name="connsiteY59-23288" fmla="*/ 3588431 h 6858000"/>
              <a:gd name="connsiteX60-23289" fmla="*/ 5612155 w 6127689"/>
              <a:gd name="connsiteY60-23290" fmla="*/ 3589869 h 6858000"/>
              <a:gd name="connsiteX61-23291" fmla="*/ 5620843 w 6127689"/>
              <a:gd name="connsiteY61-23292" fmla="*/ 3606745 h 6858000"/>
              <a:gd name="connsiteX62-23293" fmla="*/ 5655472 w 6127689"/>
              <a:gd name="connsiteY62-23294" fmla="*/ 3678877 h 6858000"/>
              <a:gd name="connsiteX63-23295" fmla="*/ 5680448 w 6127689"/>
              <a:gd name="connsiteY63-23296" fmla="*/ 3717760 h 6858000"/>
              <a:gd name="connsiteX64-23297" fmla="*/ 5683015 w 6127689"/>
              <a:gd name="connsiteY64-23298" fmla="*/ 3762025 h 6858000"/>
              <a:gd name="connsiteX65-23299" fmla="*/ 5696643 w 6127689"/>
              <a:gd name="connsiteY65-23300" fmla="*/ 3773888 h 6858000"/>
              <a:gd name="connsiteX66-23301" fmla="*/ 5699203 w 6127689"/>
              <a:gd name="connsiteY66-23302" fmla="*/ 3775823 h 6858000"/>
              <a:gd name="connsiteX67-23303" fmla="*/ 5704824 w 6127689"/>
              <a:gd name="connsiteY67-23304" fmla="*/ 3785966 h 6858000"/>
              <a:gd name="connsiteX68-23305" fmla="*/ 5712204 w 6127689"/>
              <a:gd name="connsiteY68-23306" fmla="*/ 3785830 h 6858000"/>
              <a:gd name="connsiteX69-23307" fmla="*/ 5724816 w 6127689"/>
              <a:gd name="connsiteY69-23308" fmla="*/ 3798949 h 6858000"/>
              <a:gd name="connsiteX70-23309" fmla="*/ 5733539 w 6127689"/>
              <a:gd name="connsiteY70-23310" fmla="*/ 3818457 h 6858000"/>
              <a:gd name="connsiteX71-23311" fmla="*/ 5768491 w 6127689"/>
              <a:gd name="connsiteY71-23312" fmla="*/ 3914399 h 6858000"/>
              <a:gd name="connsiteX72-23313" fmla="*/ 5793123 w 6127689"/>
              <a:gd name="connsiteY72-23314" fmla="*/ 3969952 h 6858000"/>
              <a:gd name="connsiteX73-23315" fmla="*/ 5808321 w 6127689"/>
              <a:gd name="connsiteY73-23316" fmla="*/ 3988153 h 6858000"/>
              <a:gd name="connsiteX74-23317" fmla="*/ 5825621 w 6127689"/>
              <a:gd name="connsiteY74-23318" fmla="*/ 4015525 h 6858000"/>
              <a:gd name="connsiteX75-23319" fmla="*/ 5860672 w 6127689"/>
              <a:gd name="connsiteY75-23320" fmla="*/ 4061579 h 6858000"/>
              <a:gd name="connsiteX76-23321" fmla="*/ 5872173 w 6127689"/>
              <a:gd name="connsiteY76-23322" fmla="*/ 4088497 h 6858000"/>
              <a:gd name="connsiteX77-23323" fmla="*/ 5883705 w 6127689"/>
              <a:gd name="connsiteY77-23324" fmla="*/ 4101899 h 6858000"/>
              <a:gd name="connsiteX78-23325" fmla="*/ 5894095 w 6127689"/>
              <a:gd name="connsiteY78-23326" fmla="*/ 4128857 h 6858000"/>
              <a:gd name="connsiteX79-23327" fmla="*/ 5898339 w 6127689"/>
              <a:gd name="connsiteY79-23328" fmla="*/ 4140800 h 6858000"/>
              <a:gd name="connsiteX80-23329" fmla="*/ 5899734 w 6127689"/>
              <a:gd name="connsiteY80-23330" fmla="*/ 4145632 h 6858000"/>
              <a:gd name="connsiteX81-23331" fmla="*/ 5903513 w 6127689"/>
              <a:gd name="connsiteY81-23332" fmla="*/ 4187661 h 6858000"/>
              <a:gd name="connsiteX82-23333" fmla="*/ 5917114 w 6127689"/>
              <a:gd name="connsiteY82-23334" fmla="*/ 4213096 h 6858000"/>
              <a:gd name="connsiteX83-23335" fmla="*/ 5921153 w 6127689"/>
              <a:gd name="connsiteY83-23336" fmla="*/ 4236222 h 6858000"/>
              <a:gd name="connsiteX84-23337" fmla="*/ 5924233 w 6127689"/>
              <a:gd name="connsiteY84-23338" fmla="*/ 4242060 h 6858000"/>
              <a:gd name="connsiteX85-23339" fmla="*/ 5928910 w 6127689"/>
              <a:gd name="connsiteY85-23340" fmla="*/ 4300973 h 6858000"/>
              <a:gd name="connsiteX86-23341" fmla="*/ 5939320 w 6127689"/>
              <a:gd name="connsiteY86-23342" fmla="*/ 4340435 h 6858000"/>
              <a:gd name="connsiteX87-23343" fmla="*/ 5946705 w 6127689"/>
              <a:gd name="connsiteY87-23344" fmla="*/ 4428051 h 6858000"/>
              <a:gd name="connsiteX88-23345" fmla="*/ 5949261 w 6127689"/>
              <a:gd name="connsiteY88-23346" fmla="*/ 4449185 h 6858000"/>
              <a:gd name="connsiteX89-23347" fmla="*/ 5957504 w 6127689"/>
              <a:gd name="connsiteY89-23348" fmla="*/ 4465911 h 6858000"/>
              <a:gd name="connsiteX90-23349" fmla="*/ 5964689 w 6127689"/>
              <a:gd name="connsiteY90-23350" fmla="*/ 4468532 h 6858000"/>
              <a:gd name="connsiteX91-23351" fmla="*/ 5967062 w 6127689"/>
              <a:gd name="connsiteY91-23352" fmla="*/ 4479923 h 6858000"/>
              <a:gd name="connsiteX92-23353" fmla="*/ 5968960 w 6127689"/>
              <a:gd name="connsiteY92-23354" fmla="*/ 4482655 h 6858000"/>
              <a:gd name="connsiteX93-23355" fmla="*/ 5978567 w 6127689"/>
              <a:gd name="connsiteY93-23356" fmla="*/ 4498605 h 6858000"/>
              <a:gd name="connsiteX94-23357" fmla="*/ 5980106 w 6127689"/>
              <a:gd name="connsiteY94-23358" fmla="*/ 4585087 h 6858000"/>
              <a:gd name="connsiteX95-23359" fmla="*/ 5998138 w 6127689"/>
              <a:gd name="connsiteY95-23360" fmla="*/ 4697518 h 6858000"/>
              <a:gd name="connsiteX96-23361" fmla="*/ 6013516 w 6127689"/>
              <a:gd name="connsiteY96-23362" fmla="*/ 4786619 h 6858000"/>
              <a:gd name="connsiteX97-23363" fmla="*/ 6025404 w 6127689"/>
              <a:gd name="connsiteY97-23364" fmla="*/ 4858148 h 6858000"/>
              <a:gd name="connsiteX98-23365" fmla="*/ 6007749 w 6127689"/>
              <a:gd name="connsiteY98-23366" fmla="*/ 4964715 h 6858000"/>
              <a:gd name="connsiteX99-23367" fmla="*/ 6005269 w 6127689"/>
              <a:gd name="connsiteY99-23368" fmla="*/ 5150567 h 6858000"/>
              <a:gd name="connsiteX100-23369" fmla="*/ 6001127 w 6127689"/>
              <a:gd name="connsiteY100-23370" fmla="*/ 5164609 h 6858000"/>
              <a:gd name="connsiteX101-23371" fmla="*/ 5996647 w 6127689"/>
              <a:gd name="connsiteY101-23372" fmla="*/ 5185640 h 6858000"/>
              <a:gd name="connsiteX102-23373" fmla="*/ 5998514 w 6127689"/>
              <a:gd name="connsiteY102-23374" fmla="*/ 5189673 h 6858000"/>
              <a:gd name="connsiteX103-23375" fmla="*/ 6018409 w 6127689"/>
              <a:gd name="connsiteY103-23376" fmla="*/ 5227157 h 6858000"/>
              <a:gd name="connsiteX104-23377" fmla="*/ 6036748 w 6127689"/>
              <a:gd name="connsiteY104-23378" fmla="*/ 5322752 h 6858000"/>
              <a:gd name="connsiteX105-23379" fmla="*/ 6036943 w 6127689"/>
              <a:gd name="connsiteY105-23380" fmla="*/ 5329480 h 6858000"/>
              <a:gd name="connsiteX106-23381" fmla="*/ 6037236 w 6127689"/>
              <a:gd name="connsiteY106-23382" fmla="*/ 5329634 h 6858000"/>
              <a:gd name="connsiteX107-23383" fmla="*/ 6038019 w 6127689"/>
              <a:gd name="connsiteY107-23384" fmla="*/ 5336764 h 6858000"/>
              <a:gd name="connsiteX108-23385" fmla="*/ 6037298 w 6127689"/>
              <a:gd name="connsiteY108-23386" fmla="*/ 5341753 h 6858000"/>
              <a:gd name="connsiteX109-23387" fmla="*/ 6037677 w 6127689"/>
              <a:gd name="connsiteY109-23388" fmla="*/ 5354807 h 6858000"/>
              <a:gd name="connsiteX110-23389" fmla="*/ 6039728 w 6127689"/>
              <a:gd name="connsiteY110-23390" fmla="*/ 5359416 h 6858000"/>
              <a:gd name="connsiteX111-23391" fmla="*/ 6043311 w 6127689"/>
              <a:gd name="connsiteY111-23392" fmla="*/ 5361407 h 6858000"/>
              <a:gd name="connsiteX112-23393" fmla="*/ 6042954 w 6127689"/>
              <a:gd name="connsiteY112-23394" fmla="*/ 5362576 h 6858000"/>
              <a:gd name="connsiteX113-23395" fmla="*/ 6053435 w 6127689"/>
              <a:gd name="connsiteY113-23396" fmla="*/ 5387547 h 6858000"/>
              <a:gd name="connsiteX114-23397" fmla="*/ 6065933 w 6127689"/>
              <a:gd name="connsiteY114-23398" fmla="*/ 5443002 h 6858000"/>
              <a:gd name="connsiteX115-23399" fmla="*/ 6068640 w 6127689"/>
              <a:gd name="connsiteY115-23400" fmla="*/ 5474503 h 6858000"/>
              <a:gd name="connsiteX116-23401" fmla="*/ 6080922 w 6127689"/>
              <a:gd name="connsiteY116-23402" fmla="*/ 5561070 h 6858000"/>
              <a:gd name="connsiteX117-23403" fmla="*/ 6096949 w 6127689"/>
              <a:gd name="connsiteY117-23404" fmla="*/ 5648179 h 6858000"/>
              <a:gd name="connsiteX118-23405" fmla="*/ 6125703 w 6127689"/>
              <a:gd name="connsiteY118-23406" fmla="*/ 5692894 h 6858000"/>
              <a:gd name="connsiteX119-23407" fmla="*/ 6126670 w 6127689"/>
              <a:gd name="connsiteY119-23408" fmla="*/ 5697882 h 6858000"/>
              <a:gd name="connsiteX120-23409" fmla="*/ 6124061 w 6127689"/>
              <a:gd name="connsiteY120-23410" fmla="*/ 5710294 h 6858000"/>
              <a:gd name="connsiteX121-23411" fmla="*/ 6122213 w 6127689"/>
              <a:gd name="connsiteY121-23412" fmla="*/ 5714762 h 6858000"/>
              <a:gd name="connsiteX122-23413" fmla="*/ 6121353 w 6127689"/>
              <a:gd name="connsiteY122-23414" fmla="*/ 5721725 h 6858000"/>
              <a:gd name="connsiteX123-23415" fmla="*/ 6121607 w 6127689"/>
              <a:gd name="connsiteY123-23416" fmla="*/ 5721959 h 6858000"/>
              <a:gd name="connsiteX124-23417" fmla="*/ 6120262 w 6127689"/>
              <a:gd name="connsiteY124-23418" fmla="*/ 5728358 h 6858000"/>
              <a:gd name="connsiteX125-23419" fmla="*/ 6127024 w 6127689"/>
              <a:gd name="connsiteY125-23420" fmla="*/ 5786902 h 6858000"/>
              <a:gd name="connsiteX126-23421" fmla="*/ 6127519 w 6127689"/>
              <a:gd name="connsiteY126-23422" fmla="*/ 5865775 h 6858000"/>
              <a:gd name="connsiteX127-23423" fmla="*/ 6119217 w 6127689"/>
              <a:gd name="connsiteY127-23424" fmla="*/ 5888542 h 6858000"/>
              <a:gd name="connsiteX128-23425" fmla="*/ 6102493 w 6127689"/>
              <a:gd name="connsiteY128-23426" fmla="*/ 5928602 h 6858000"/>
              <a:gd name="connsiteX129-23427" fmla="*/ 6056863 w 6127689"/>
              <a:gd name="connsiteY129-23428" fmla="*/ 6000643 h 6858000"/>
              <a:gd name="connsiteX130-23429" fmla="*/ 6045436 w 6127689"/>
              <a:gd name="connsiteY130-23430" fmla="*/ 6124480 h 6858000"/>
              <a:gd name="connsiteX131-23431" fmla="*/ 6030489 w 6127689"/>
              <a:gd name="connsiteY131-23432" fmla="*/ 6317666 h 6858000"/>
              <a:gd name="connsiteX132-23433" fmla="*/ 6007492 w 6127689"/>
              <a:gd name="connsiteY132-23434" fmla="*/ 6440818 h 6858000"/>
              <a:gd name="connsiteX133-23435" fmla="*/ 6009467 w 6127689"/>
              <a:gd name="connsiteY133-23436" fmla="*/ 6487076 h 6858000"/>
              <a:gd name="connsiteX134-23437" fmla="*/ 5995064 w 6127689"/>
              <a:gd name="connsiteY134-23438" fmla="*/ 6540791 h 6858000"/>
              <a:gd name="connsiteX135-23439" fmla="*/ 5996309 w 6127689"/>
              <a:gd name="connsiteY135-23440" fmla="*/ 6543961 h 6858000"/>
              <a:gd name="connsiteX136-23441" fmla="*/ 5996048 w 6127689"/>
              <a:gd name="connsiteY136-23442" fmla="*/ 6555444 h 6858000"/>
              <a:gd name="connsiteX137-23443" fmla="*/ 6002524 w 6127689"/>
              <a:gd name="connsiteY137-23444" fmla="*/ 6560188 h 6858000"/>
              <a:gd name="connsiteX138-23445" fmla="*/ 6006823 w 6127689"/>
              <a:gd name="connsiteY138-23446" fmla="*/ 6578546 h 6858000"/>
              <a:gd name="connsiteX139-23447" fmla="*/ 6004510 w 6127689"/>
              <a:gd name="connsiteY139-23448" fmla="*/ 6599256 h 6858000"/>
              <a:gd name="connsiteX140-23449" fmla="*/ 5986207 w 6127689"/>
              <a:gd name="connsiteY140-23450" fmla="*/ 6695855 h 6858000"/>
              <a:gd name="connsiteX141-23451" fmla="*/ 5979428 w 6127689"/>
              <a:gd name="connsiteY141-23452" fmla="*/ 6754678 h 6858000"/>
              <a:gd name="connsiteX142-23453" fmla="*/ 5983398 w 6127689"/>
              <a:gd name="connsiteY142-23454" fmla="*/ 6778641 h 6858000"/>
              <a:gd name="connsiteX143-23455" fmla="*/ 5984543 w 6127689"/>
              <a:gd name="connsiteY143-23456" fmla="*/ 6811016 h 6858000"/>
              <a:gd name="connsiteX144-23457" fmla="*/ 5981802 w 6127689"/>
              <a:gd name="connsiteY144-23458" fmla="*/ 6838578 h 6858000"/>
              <a:gd name="connsiteX145-23459" fmla="*/ 5979671 w 6127689"/>
              <a:gd name="connsiteY145-23460" fmla="*/ 6858000 h 6858000"/>
              <a:gd name="connsiteX146-23461" fmla="*/ 0 w 6127689"/>
              <a:gd name="connsiteY146-23462" fmla="*/ 6858000 h 6858000"/>
              <a:gd name="connsiteX147-23463" fmla="*/ 0 w 6127689"/>
              <a:gd name="connsiteY147-23464" fmla="*/ 0 h 6858000"/>
              <a:gd name="connsiteX0-23465" fmla="*/ 0 w 6127689"/>
              <a:gd name="connsiteY0-23466" fmla="*/ 0 h 6858000"/>
              <a:gd name="connsiteX1-23467" fmla="*/ 4965888 w 6127689"/>
              <a:gd name="connsiteY1-23468" fmla="*/ 0 h 6858000"/>
              <a:gd name="connsiteX2-23469" fmla="*/ 4967767 w 6127689"/>
              <a:gd name="connsiteY2-23470" fmla="*/ 7930 h 6858000"/>
              <a:gd name="connsiteX3-23471" fmla="*/ 4979444 w 6127689"/>
              <a:gd name="connsiteY3-23472" fmla="*/ 43921 h 6858000"/>
              <a:gd name="connsiteX4-23473" fmla="*/ 5021173 w 6127689"/>
              <a:gd name="connsiteY4-23474" fmla="*/ 123738 h 6858000"/>
              <a:gd name="connsiteX5-23475" fmla="*/ 5075458 w 6127689"/>
              <a:gd name="connsiteY5-23476" fmla="*/ 264355 h 6858000"/>
              <a:gd name="connsiteX6-23477" fmla="*/ 5081175 w 6127689"/>
              <a:gd name="connsiteY6-23478" fmla="*/ 277448 h 6858000"/>
              <a:gd name="connsiteX7-23479" fmla="*/ 5097011 w 6127689"/>
              <a:gd name="connsiteY7-23480" fmla="*/ 355616 h 6858000"/>
              <a:gd name="connsiteX8-23481" fmla="*/ 5130982 w 6127689"/>
              <a:gd name="connsiteY8-23482" fmla="*/ 412030 h 6858000"/>
              <a:gd name="connsiteX9-23483" fmla="*/ 5153000 w 6127689"/>
              <a:gd name="connsiteY9-23484" fmla="*/ 507134 h 6858000"/>
              <a:gd name="connsiteX10-23485" fmla="*/ 5171282 w 6127689"/>
              <a:gd name="connsiteY10-23486" fmla="*/ 602071 h 6858000"/>
              <a:gd name="connsiteX11-23487" fmla="*/ 5176196 w 6127689"/>
              <a:gd name="connsiteY11-23488" fmla="*/ 636822 h 6858000"/>
              <a:gd name="connsiteX12-23489" fmla="*/ 5189051 w 6127689"/>
              <a:gd name="connsiteY12-23490" fmla="*/ 782518 h 6858000"/>
              <a:gd name="connsiteX13-23491" fmla="*/ 5210428 w 6127689"/>
              <a:gd name="connsiteY13-23492" fmla="*/ 815772 h 6858000"/>
              <a:gd name="connsiteX14-23493" fmla="*/ 5221088 w 6127689"/>
              <a:gd name="connsiteY14-23494" fmla="*/ 860193 h 6858000"/>
              <a:gd name="connsiteX15-23495" fmla="*/ 5230806 w 6127689"/>
              <a:gd name="connsiteY15-23496" fmla="*/ 961354 h 6858000"/>
              <a:gd name="connsiteX16-23497" fmla="*/ 5201018 w 6127689"/>
              <a:gd name="connsiteY16-23498" fmla="*/ 1095027 h 6858000"/>
              <a:gd name="connsiteX17-23499" fmla="*/ 5202153 w 6127689"/>
              <a:gd name="connsiteY17-23500" fmla="*/ 1133224 h 6858000"/>
              <a:gd name="connsiteX18-23501" fmla="*/ 5207370 w 6127689"/>
              <a:gd name="connsiteY18-23502" fmla="*/ 1138097 h 6858000"/>
              <a:gd name="connsiteX19-23503" fmla="*/ 5189234 w 6127689"/>
              <a:gd name="connsiteY19-23504" fmla="*/ 1193495 h 6858000"/>
              <a:gd name="connsiteX20-23505" fmla="*/ 5202769 w 6127689"/>
              <a:gd name="connsiteY20-23506" fmla="*/ 1269450 h 6858000"/>
              <a:gd name="connsiteX21-23507" fmla="*/ 5225968 w 6127689"/>
              <a:gd name="connsiteY21-23508" fmla="*/ 1357994 h 6858000"/>
              <a:gd name="connsiteX22-23509" fmla="*/ 5233819 w 6127689"/>
              <a:gd name="connsiteY22-23510" fmla="*/ 1380922 h 6858000"/>
              <a:gd name="connsiteX23-23511" fmla="*/ 5237226 w 6127689"/>
              <a:gd name="connsiteY23-23512" fmla="*/ 1441327 h 6858000"/>
              <a:gd name="connsiteX24-23513" fmla="*/ 5255653 w 6127689"/>
              <a:gd name="connsiteY24-23514" fmla="*/ 1524712 h 6858000"/>
              <a:gd name="connsiteX25-23515" fmla="*/ 5263491 w 6127689"/>
              <a:gd name="connsiteY25-23516" fmla="*/ 1642938 h 6858000"/>
              <a:gd name="connsiteX26-23517" fmla="*/ 5261314 w 6127689"/>
              <a:gd name="connsiteY26-23518" fmla="*/ 1689177 h 6858000"/>
              <a:gd name="connsiteX27-23519" fmla="*/ 5259788 w 6127689"/>
              <a:gd name="connsiteY27-23520" fmla="*/ 1768516 h 6858000"/>
              <a:gd name="connsiteX28-23521" fmla="*/ 5255696 w 6127689"/>
              <a:gd name="connsiteY28-23522" fmla="*/ 1953770 h 6858000"/>
              <a:gd name="connsiteX29-23523" fmla="*/ 5252592 w 6127689"/>
              <a:gd name="connsiteY29-23524" fmla="*/ 2092210 h 6858000"/>
              <a:gd name="connsiteX30-23525" fmla="*/ 5264303 w 6127689"/>
              <a:gd name="connsiteY30-23526" fmla="*/ 2225157 h 6858000"/>
              <a:gd name="connsiteX31-23527" fmla="*/ 5254949 w 6127689"/>
              <a:gd name="connsiteY31-23528" fmla="*/ 2236160 h 6858000"/>
              <a:gd name="connsiteX32-23529" fmla="*/ 5250104 w 6127689"/>
              <a:gd name="connsiteY32-23530" fmla="*/ 2249166 h 6858000"/>
              <a:gd name="connsiteX33-23531" fmla="*/ 5251214 w 6127689"/>
              <a:gd name="connsiteY33-23532" fmla="*/ 2250944 h 6858000"/>
              <a:gd name="connsiteX34-23533" fmla="*/ 5250644 w 6127689"/>
              <a:gd name="connsiteY34-23534" fmla="*/ 2266619 h 6858000"/>
              <a:gd name="connsiteX35-23535" fmla="*/ 5293877 w 6127689"/>
              <a:gd name="connsiteY35-23536" fmla="*/ 2368649 h 6858000"/>
              <a:gd name="connsiteX36-23537" fmla="*/ 5311338 w 6127689"/>
              <a:gd name="connsiteY36-23538" fmla="*/ 2404034 h 6858000"/>
              <a:gd name="connsiteX37-23539" fmla="*/ 5338366 w 6127689"/>
              <a:gd name="connsiteY37-23540" fmla="*/ 2465052 h 6858000"/>
              <a:gd name="connsiteX38-23541" fmla="*/ 5371263 w 6127689"/>
              <a:gd name="connsiteY38-23542" fmla="*/ 2586413 h 6858000"/>
              <a:gd name="connsiteX39-23543" fmla="*/ 5407503 w 6127689"/>
              <a:gd name="connsiteY39-23544" fmla="*/ 2786290 h 6858000"/>
              <a:gd name="connsiteX40-23545" fmla="*/ 5407356 w 6127689"/>
              <a:gd name="connsiteY40-23546" fmla="*/ 2787545 h 6858000"/>
              <a:gd name="connsiteX41-23547" fmla="*/ 5411130 w 6127689"/>
              <a:gd name="connsiteY41-23548" fmla="*/ 2788640 h 6858000"/>
              <a:gd name="connsiteX42-23549" fmla="*/ 5416439 w 6127689"/>
              <a:gd name="connsiteY42-23550" fmla="*/ 2805666 h 6858000"/>
              <a:gd name="connsiteX43-23551" fmla="*/ 5416589 w 6127689"/>
              <a:gd name="connsiteY43-23552" fmla="*/ 2810822 h 6858000"/>
              <a:gd name="connsiteX44-23553" fmla="*/ 5418542 w 6127689"/>
              <a:gd name="connsiteY44-23554" fmla="*/ 2817745 h 6858000"/>
              <a:gd name="connsiteX45-23555" fmla="*/ 5418847 w 6127689"/>
              <a:gd name="connsiteY45-23556" fmla="*/ 2817825 h 6858000"/>
              <a:gd name="connsiteX46-23557" fmla="*/ 5457023 w 6127689"/>
              <a:gd name="connsiteY46-23558" fmla="*/ 2858292 h 6858000"/>
              <a:gd name="connsiteX47-23559" fmla="*/ 5479298 w 6127689"/>
              <a:gd name="connsiteY47-23560" fmla="*/ 2947791 h 6858000"/>
              <a:gd name="connsiteX48-23561" fmla="*/ 5481770 w 6127689"/>
              <a:gd name="connsiteY48-23562" fmla="*/ 2951352 h 6858000"/>
              <a:gd name="connsiteX49-23563" fmla="*/ 5482045 w 6127689"/>
              <a:gd name="connsiteY49-23564" fmla="*/ 2984371 h 6858000"/>
              <a:gd name="connsiteX50-23565" fmla="*/ 5482415 w 6127689"/>
              <a:gd name="connsiteY50-23566" fmla="*/ 3004079 h 6858000"/>
              <a:gd name="connsiteX51-23567" fmla="*/ 5503944 w 6127689"/>
              <a:gd name="connsiteY51-23568" fmla="*/ 3123335 h 6858000"/>
              <a:gd name="connsiteX52-23569" fmla="*/ 5516007 w 6127689"/>
              <a:gd name="connsiteY52-23570" fmla="*/ 3258473 h 6858000"/>
              <a:gd name="connsiteX53-23571" fmla="*/ 5566839 w 6127689"/>
              <a:gd name="connsiteY53-23572" fmla="*/ 3345295 h 6858000"/>
              <a:gd name="connsiteX54-23573" fmla="*/ 5589758 w 6127689"/>
              <a:gd name="connsiteY54-23574" fmla="*/ 3506453 h 6858000"/>
              <a:gd name="connsiteX55-23575" fmla="*/ 5596144 w 6127689"/>
              <a:gd name="connsiteY55-23576" fmla="*/ 3534624 h 6858000"/>
              <a:gd name="connsiteX56-23577" fmla="*/ 5597750 w 6127689"/>
              <a:gd name="connsiteY56-23578" fmla="*/ 3534129 h 6858000"/>
              <a:gd name="connsiteX57-23579" fmla="*/ 5599700 w 6127689"/>
              <a:gd name="connsiteY57-23580" fmla="*/ 3547221 h 6858000"/>
              <a:gd name="connsiteX58-23581" fmla="*/ 5615031 w 6127689"/>
              <a:gd name="connsiteY58-23582" fmla="*/ 3557482 h 6858000"/>
              <a:gd name="connsiteX59-23583" fmla="*/ 5618377 w 6127689"/>
              <a:gd name="connsiteY59-23584" fmla="*/ 3588431 h 6858000"/>
              <a:gd name="connsiteX60-23585" fmla="*/ 5612155 w 6127689"/>
              <a:gd name="connsiteY60-23586" fmla="*/ 3589869 h 6858000"/>
              <a:gd name="connsiteX61-23587" fmla="*/ 5620843 w 6127689"/>
              <a:gd name="connsiteY61-23588" fmla="*/ 3606745 h 6858000"/>
              <a:gd name="connsiteX62-23589" fmla="*/ 5655472 w 6127689"/>
              <a:gd name="connsiteY62-23590" fmla="*/ 3678877 h 6858000"/>
              <a:gd name="connsiteX63-23591" fmla="*/ 5680448 w 6127689"/>
              <a:gd name="connsiteY63-23592" fmla="*/ 3717760 h 6858000"/>
              <a:gd name="connsiteX64-23593" fmla="*/ 5683015 w 6127689"/>
              <a:gd name="connsiteY64-23594" fmla="*/ 3762025 h 6858000"/>
              <a:gd name="connsiteX65-23595" fmla="*/ 5696643 w 6127689"/>
              <a:gd name="connsiteY65-23596" fmla="*/ 3773888 h 6858000"/>
              <a:gd name="connsiteX66-23597" fmla="*/ 5699203 w 6127689"/>
              <a:gd name="connsiteY66-23598" fmla="*/ 3775823 h 6858000"/>
              <a:gd name="connsiteX67-23599" fmla="*/ 5704824 w 6127689"/>
              <a:gd name="connsiteY67-23600" fmla="*/ 3785966 h 6858000"/>
              <a:gd name="connsiteX68-23601" fmla="*/ 5712204 w 6127689"/>
              <a:gd name="connsiteY68-23602" fmla="*/ 3785830 h 6858000"/>
              <a:gd name="connsiteX69-23603" fmla="*/ 5724816 w 6127689"/>
              <a:gd name="connsiteY69-23604" fmla="*/ 3798949 h 6858000"/>
              <a:gd name="connsiteX70-23605" fmla="*/ 5733539 w 6127689"/>
              <a:gd name="connsiteY70-23606" fmla="*/ 3818457 h 6858000"/>
              <a:gd name="connsiteX71-23607" fmla="*/ 5768491 w 6127689"/>
              <a:gd name="connsiteY71-23608" fmla="*/ 3914399 h 6858000"/>
              <a:gd name="connsiteX72-23609" fmla="*/ 5793123 w 6127689"/>
              <a:gd name="connsiteY72-23610" fmla="*/ 3969952 h 6858000"/>
              <a:gd name="connsiteX73-23611" fmla="*/ 5808321 w 6127689"/>
              <a:gd name="connsiteY73-23612" fmla="*/ 3988153 h 6858000"/>
              <a:gd name="connsiteX74-23613" fmla="*/ 5825621 w 6127689"/>
              <a:gd name="connsiteY74-23614" fmla="*/ 4015525 h 6858000"/>
              <a:gd name="connsiteX75-23615" fmla="*/ 5860672 w 6127689"/>
              <a:gd name="connsiteY75-23616" fmla="*/ 4061579 h 6858000"/>
              <a:gd name="connsiteX76-23617" fmla="*/ 5872173 w 6127689"/>
              <a:gd name="connsiteY76-23618" fmla="*/ 4088497 h 6858000"/>
              <a:gd name="connsiteX77-23619" fmla="*/ 5883705 w 6127689"/>
              <a:gd name="connsiteY77-23620" fmla="*/ 4101899 h 6858000"/>
              <a:gd name="connsiteX78-23621" fmla="*/ 5894095 w 6127689"/>
              <a:gd name="connsiteY78-23622" fmla="*/ 4128857 h 6858000"/>
              <a:gd name="connsiteX79-23623" fmla="*/ 5898339 w 6127689"/>
              <a:gd name="connsiteY79-23624" fmla="*/ 4140800 h 6858000"/>
              <a:gd name="connsiteX80-23625" fmla="*/ 5899734 w 6127689"/>
              <a:gd name="connsiteY80-23626" fmla="*/ 4145632 h 6858000"/>
              <a:gd name="connsiteX81-23627" fmla="*/ 5903513 w 6127689"/>
              <a:gd name="connsiteY81-23628" fmla="*/ 4187661 h 6858000"/>
              <a:gd name="connsiteX82-23629" fmla="*/ 5917114 w 6127689"/>
              <a:gd name="connsiteY82-23630" fmla="*/ 4213096 h 6858000"/>
              <a:gd name="connsiteX83-23631" fmla="*/ 5924233 w 6127689"/>
              <a:gd name="connsiteY83-23632" fmla="*/ 4242060 h 6858000"/>
              <a:gd name="connsiteX84-23633" fmla="*/ 5928910 w 6127689"/>
              <a:gd name="connsiteY84-23634" fmla="*/ 4300973 h 6858000"/>
              <a:gd name="connsiteX85-23635" fmla="*/ 5939320 w 6127689"/>
              <a:gd name="connsiteY85-23636" fmla="*/ 4340435 h 6858000"/>
              <a:gd name="connsiteX86-23637" fmla="*/ 5946705 w 6127689"/>
              <a:gd name="connsiteY86-23638" fmla="*/ 4428051 h 6858000"/>
              <a:gd name="connsiteX87-23639" fmla="*/ 5949261 w 6127689"/>
              <a:gd name="connsiteY87-23640" fmla="*/ 4449185 h 6858000"/>
              <a:gd name="connsiteX88-23641" fmla="*/ 5957504 w 6127689"/>
              <a:gd name="connsiteY88-23642" fmla="*/ 4465911 h 6858000"/>
              <a:gd name="connsiteX89-23643" fmla="*/ 5964689 w 6127689"/>
              <a:gd name="connsiteY89-23644" fmla="*/ 4468532 h 6858000"/>
              <a:gd name="connsiteX90-23645" fmla="*/ 5967062 w 6127689"/>
              <a:gd name="connsiteY90-23646" fmla="*/ 4479923 h 6858000"/>
              <a:gd name="connsiteX91-23647" fmla="*/ 5968960 w 6127689"/>
              <a:gd name="connsiteY91-23648" fmla="*/ 4482655 h 6858000"/>
              <a:gd name="connsiteX92-23649" fmla="*/ 5978567 w 6127689"/>
              <a:gd name="connsiteY92-23650" fmla="*/ 4498605 h 6858000"/>
              <a:gd name="connsiteX93-23651" fmla="*/ 5980106 w 6127689"/>
              <a:gd name="connsiteY93-23652" fmla="*/ 4585087 h 6858000"/>
              <a:gd name="connsiteX94-23653" fmla="*/ 5998138 w 6127689"/>
              <a:gd name="connsiteY94-23654" fmla="*/ 4697518 h 6858000"/>
              <a:gd name="connsiteX95-23655" fmla="*/ 6013516 w 6127689"/>
              <a:gd name="connsiteY95-23656" fmla="*/ 4786619 h 6858000"/>
              <a:gd name="connsiteX96-23657" fmla="*/ 6025404 w 6127689"/>
              <a:gd name="connsiteY96-23658" fmla="*/ 4858148 h 6858000"/>
              <a:gd name="connsiteX97-23659" fmla="*/ 6007749 w 6127689"/>
              <a:gd name="connsiteY97-23660" fmla="*/ 4964715 h 6858000"/>
              <a:gd name="connsiteX98-23661" fmla="*/ 6005269 w 6127689"/>
              <a:gd name="connsiteY98-23662" fmla="*/ 5150567 h 6858000"/>
              <a:gd name="connsiteX99-23663" fmla="*/ 6001127 w 6127689"/>
              <a:gd name="connsiteY99-23664" fmla="*/ 5164609 h 6858000"/>
              <a:gd name="connsiteX100-23665" fmla="*/ 5996647 w 6127689"/>
              <a:gd name="connsiteY100-23666" fmla="*/ 5185640 h 6858000"/>
              <a:gd name="connsiteX101-23667" fmla="*/ 5998514 w 6127689"/>
              <a:gd name="connsiteY101-23668" fmla="*/ 5189673 h 6858000"/>
              <a:gd name="connsiteX102-23669" fmla="*/ 6018409 w 6127689"/>
              <a:gd name="connsiteY102-23670" fmla="*/ 5227157 h 6858000"/>
              <a:gd name="connsiteX103-23671" fmla="*/ 6036748 w 6127689"/>
              <a:gd name="connsiteY103-23672" fmla="*/ 5322752 h 6858000"/>
              <a:gd name="connsiteX104-23673" fmla="*/ 6036943 w 6127689"/>
              <a:gd name="connsiteY104-23674" fmla="*/ 5329480 h 6858000"/>
              <a:gd name="connsiteX105-23675" fmla="*/ 6037236 w 6127689"/>
              <a:gd name="connsiteY105-23676" fmla="*/ 5329634 h 6858000"/>
              <a:gd name="connsiteX106-23677" fmla="*/ 6038019 w 6127689"/>
              <a:gd name="connsiteY106-23678" fmla="*/ 5336764 h 6858000"/>
              <a:gd name="connsiteX107-23679" fmla="*/ 6037298 w 6127689"/>
              <a:gd name="connsiteY107-23680" fmla="*/ 5341753 h 6858000"/>
              <a:gd name="connsiteX108-23681" fmla="*/ 6037677 w 6127689"/>
              <a:gd name="connsiteY108-23682" fmla="*/ 5354807 h 6858000"/>
              <a:gd name="connsiteX109-23683" fmla="*/ 6039728 w 6127689"/>
              <a:gd name="connsiteY109-23684" fmla="*/ 5359416 h 6858000"/>
              <a:gd name="connsiteX110-23685" fmla="*/ 6043311 w 6127689"/>
              <a:gd name="connsiteY110-23686" fmla="*/ 5361407 h 6858000"/>
              <a:gd name="connsiteX111-23687" fmla="*/ 6042954 w 6127689"/>
              <a:gd name="connsiteY111-23688" fmla="*/ 5362576 h 6858000"/>
              <a:gd name="connsiteX112-23689" fmla="*/ 6053435 w 6127689"/>
              <a:gd name="connsiteY112-23690" fmla="*/ 5387547 h 6858000"/>
              <a:gd name="connsiteX113-23691" fmla="*/ 6065933 w 6127689"/>
              <a:gd name="connsiteY113-23692" fmla="*/ 5443002 h 6858000"/>
              <a:gd name="connsiteX114-23693" fmla="*/ 6068640 w 6127689"/>
              <a:gd name="connsiteY114-23694" fmla="*/ 5474503 h 6858000"/>
              <a:gd name="connsiteX115-23695" fmla="*/ 6080922 w 6127689"/>
              <a:gd name="connsiteY115-23696" fmla="*/ 5561070 h 6858000"/>
              <a:gd name="connsiteX116-23697" fmla="*/ 6096949 w 6127689"/>
              <a:gd name="connsiteY116-23698" fmla="*/ 5648179 h 6858000"/>
              <a:gd name="connsiteX117-23699" fmla="*/ 6125703 w 6127689"/>
              <a:gd name="connsiteY117-23700" fmla="*/ 5692894 h 6858000"/>
              <a:gd name="connsiteX118-23701" fmla="*/ 6126670 w 6127689"/>
              <a:gd name="connsiteY118-23702" fmla="*/ 5697882 h 6858000"/>
              <a:gd name="connsiteX119-23703" fmla="*/ 6124061 w 6127689"/>
              <a:gd name="connsiteY119-23704" fmla="*/ 5710294 h 6858000"/>
              <a:gd name="connsiteX120-23705" fmla="*/ 6122213 w 6127689"/>
              <a:gd name="connsiteY120-23706" fmla="*/ 5714762 h 6858000"/>
              <a:gd name="connsiteX121-23707" fmla="*/ 6121353 w 6127689"/>
              <a:gd name="connsiteY121-23708" fmla="*/ 5721725 h 6858000"/>
              <a:gd name="connsiteX122-23709" fmla="*/ 6121607 w 6127689"/>
              <a:gd name="connsiteY122-23710" fmla="*/ 5721959 h 6858000"/>
              <a:gd name="connsiteX123-23711" fmla="*/ 6120262 w 6127689"/>
              <a:gd name="connsiteY123-23712" fmla="*/ 5728358 h 6858000"/>
              <a:gd name="connsiteX124-23713" fmla="*/ 6127024 w 6127689"/>
              <a:gd name="connsiteY124-23714" fmla="*/ 5786902 h 6858000"/>
              <a:gd name="connsiteX125-23715" fmla="*/ 6127519 w 6127689"/>
              <a:gd name="connsiteY125-23716" fmla="*/ 5865775 h 6858000"/>
              <a:gd name="connsiteX126-23717" fmla="*/ 6119217 w 6127689"/>
              <a:gd name="connsiteY126-23718" fmla="*/ 5888542 h 6858000"/>
              <a:gd name="connsiteX127-23719" fmla="*/ 6102493 w 6127689"/>
              <a:gd name="connsiteY127-23720" fmla="*/ 5928602 h 6858000"/>
              <a:gd name="connsiteX128-23721" fmla="*/ 6056863 w 6127689"/>
              <a:gd name="connsiteY128-23722" fmla="*/ 6000643 h 6858000"/>
              <a:gd name="connsiteX129-23723" fmla="*/ 6045436 w 6127689"/>
              <a:gd name="connsiteY129-23724" fmla="*/ 6124480 h 6858000"/>
              <a:gd name="connsiteX130-23725" fmla="*/ 6030489 w 6127689"/>
              <a:gd name="connsiteY130-23726" fmla="*/ 6317666 h 6858000"/>
              <a:gd name="connsiteX131-23727" fmla="*/ 6007492 w 6127689"/>
              <a:gd name="connsiteY131-23728" fmla="*/ 6440818 h 6858000"/>
              <a:gd name="connsiteX132-23729" fmla="*/ 6009467 w 6127689"/>
              <a:gd name="connsiteY132-23730" fmla="*/ 6487076 h 6858000"/>
              <a:gd name="connsiteX133-23731" fmla="*/ 5995064 w 6127689"/>
              <a:gd name="connsiteY133-23732" fmla="*/ 6540791 h 6858000"/>
              <a:gd name="connsiteX134-23733" fmla="*/ 5996309 w 6127689"/>
              <a:gd name="connsiteY134-23734" fmla="*/ 6543961 h 6858000"/>
              <a:gd name="connsiteX135-23735" fmla="*/ 5996048 w 6127689"/>
              <a:gd name="connsiteY135-23736" fmla="*/ 6555444 h 6858000"/>
              <a:gd name="connsiteX136-23737" fmla="*/ 6002524 w 6127689"/>
              <a:gd name="connsiteY136-23738" fmla="*/ 6560188 h 6858000"/>
              <a:gd name="connsiteX137-23739" fmla="*/ 6006823 w 6127689"/>
              <a:gd name="connsiteY137-23740" fmla="*/ 6578546 h 6858000"/>
              <a:gd name="connsiteX138-23741" fmla="*/ 6004510 w 6127689"/>
              <a:gd name="connsiteY138-23742" fmla="*/ 6599256 h 6858000"/>
              <a:gd name="connsiteX139-23743" fmla="*/ 5986207 w 6127689"/>
              <a:gd name="connsiteY139-23744" fmla="*/ 6695855 h 6858000"/>
              <a:gd name="connsiteX140-23745" fmla="*/ 5979428 w 6127689"/>
              <a:gd name="connsiteY140-23746" fmla="*/ 6754678 h 6858000"/>
              <a:gd name="connsiteX141-23747" fmla="*/ 5983398 w 6127689"/>
              <a:gd name="connsiteY141-23748" fmla="*/ 6778641 h 6858000"/>
              <a:gd name="connsiteX142-23749" fmla="*/ 5984543 w 6127689"/>
              <a:gd name="connsiteY142-23750" fmla="*/ 6811016 h 6858000"/>
              <a:gd name="connsiteX143-23751" fmla="*/ 5981802 w 6127689"/>
              <a:gd name="connsiteY143-23752" fmla="*/ 6838578 h 6858000"/>
              <a:gd name="connsiteX144-23753" fmla="*/ 5979671 w 6127689"/>
              <a:gd name="connsiteY144-23754" fmla="*/ 6858000 h 6858000"/>
              <a:gd name="connsiteX145-23755" fmla="*/ 0 w 6127689"/>
              <a:gd name="connsiteY145-23756" fmla="*/ 6858000 h 6858000"/>
              <a:gd name="connsiteX146-23757" fmla="*/ 0 w 6127689"/>
              <a:gd name="connsiteY146-23758" fmla="*/ 0 h 6858000"/>
              <a:gd name="connsiteX0-23759" fmla="*/ 0 w 6127689"/>
              <a:gd name="connsiteY0-23760" fmla="*/ 0 h 6858000"/>
              <a:gd name="connsiteX1-23761" fmla="*/ 4965888 w 6127689"/>
              <a:gd name="connsiteY1-23762" fmla="*/ 0 h 6858000"/>
              <a:gd name="connsiteX2-23763" fmla="*/ 4967767 w 6127689"/>
              <a:gd name="connsiteY2-23764" fmla="*/ 7930 h 6858000"/>
              <a:gd name="connsiteX3-23765" fmla="*/ 4979444 w 6127689"/>
              <a:gd name="connsiteY3-23766" fmla="*/ 43921 h 6858000"/>
              <a:gd name="connsiteX4-23767" fmla="*/ 5021173 w 6127689"/>
              <a:gd name="connsiteY4-23768" fmla="*/ 123738 h 6858000"/>
              <a:gd name="connsiteX5-23769" fmla="*/ 5075458 w 6127689"/>
              <a:gd name="connsiteY5-23770" fmla="*/ 264355 h 6858000"/>
              <a:gd name="connsiteX6-23771" fmla="*/ 5081175 w 6127689"/>
              <a:gd name="connsiteY6-23772" fmla="*/ 277448 h 6858000"/>
              <a:gd name="connsiteX7-23773" fmla="*/ 5097011 w 6127689"/>
              <a:gd name="connsiteY7-23774" fmla="*/ 355616 h 6858000"/>
              <a:gd name="connsiteX8-23775" fmla="*/ 5130982 w 6127689"/>
              <a:gd name="connsiteY8-23776" fmla="*/ 412030 h 6858000"/>
              <a:gd name="connsiteX9-23777" fmla="*/ 5153000 w 6127689"/>
              <a:gd name="connsiteY9-23778" fmla="*/ 507134 h 6858000"/>
              <a:gd name="connsiteX10-23779" fmla="*/ 5171282 w 6127689"/>
              <a:gd name="connsiteY10-23780" fmla="*/ 602071 h 6858000"/>
              <a:gd name="connsiteX11-23781" fmla="*/ 5176196 w 6127689"/>
              <a:gd name="connsiteY11-23782" fmla="*/ 636822 h 6858000"/>
              <a:gd name="connsiteX12-23783" fmla="*/ 5189051 w 6127689"/>
              <a:gd name="connsiteY12-23784" fmla="*/ 782518 h 6858000"/>
              <a:gd name="connsiteX13-23785" fmla="*/ 5210428 w 6127689"/>
              <a:gd name="connsiteY13-23786" fmla="*/ 815772 h 6858000"/>
              <a:gd name="connsiteX14-23787" fmla="*/ 5221088 w 6127689"/>
              <a:gd name="connsiteY14-23788" fmla="*/ 860193 h 6858000"/>
              <a:gd name="connsiteX15-23789" fmla="*/ 5230806 w 6127689"/>
              <a:gd name="connsiteY15-23790" fmla="*/ 961354 h 6858000"/>
              <a:gd name="connsiteX16-23791" fmla="*/ 5201018 w 6127689"/>
              <a:gd name="connsiteY16-23792" fmla="*/ 1095027 h 6858000"/>
              <a:gd name="connsiteX17-23793" fmla="*/ 5202153 w 6127689"/>
              <a:gd name="connsiteY17-23794" fmla="*/ 1133224 h 6858000"/>
              <a:gd name="connsiteX18-23795" fmla="*/ 5207370 w 6127689"/>
              <a:gd name="connsiteY18-23796" fmla="*/ 1138097 h 6858000"/>
              <a:gd name="connsiteX19-23797" fmla="*/ 5189234 w 6127689"/>
              <a:gd name="connsiteY19-23798" fmla="*/ 1193495 h 6858000"/>
              <a:gd name="connsiteX20-23799" fmla="*/ 5202769 w 6127689"/>
              <a:gd name="connsiteY20-23800" fmla="*/ 1269450 h 6858000"/>
              <a:gd name="connsiteX21-23801" fmla="*/ 5225968 w 6127689"/>
              <a:gd name="connsiteY21-23802" fmla="*/ 1357994 h 6858000"/>
              <a:gd name="connsiteX22-23803" fmla="*/ 5233819 w 6127689"/>
              <a:gd name="connsiteY22-23804" fmla="*/ 1380922 h 6858000"/>
              <a:gd name="connsiteX23-23805" fmla="*/ 5237226 w 6127689"/>
              <a:gd name="connsiteY23-23806" fmla="*/ 1441327 h 6858000"/>
              <a:gd name="connsiteX24-23807" fmla="*/ 5255653 w 6127689"/>
              <a:gd name="connsiteY24-23808" fmla="*/ 1524712 h 6858000"/>
              <a:gd name="connsiteX25-23809" fmla="*/ 5263491 w 6127689"/>
              <a:gd name="connsiteY25-23810" fmla="*/ 1642938 h 6858000"/>
              <a:gd name="connsiteX26-23811" fmla="*/ 5261314 w 6127689"/>
              <a:gd name="connsiteY26-23812" fmla="*/ 1689177 h 6858000"/>
              <a:gd name="connsiteX27-23813" fmla="*/ 5259788 w 6127689"/>
              <a:gd name="connsiteY27-23814" fmla="*/ 1768516 h 6858000"/>
              <a:gd name="connsiteX28-23815" fmla="*/ 5255696 w 6127689"/>
              <a:gd name="connsiteY28-23816" fmla="*/ 1953770 h 6858000"/>
              <a:gd name="connsiteX29-23817" fmla="*/ 5252592 w 6127689"/>
              <a:gd name="connsiteY29-23818" fmla="*/ 2092210 h 6858000"/>
              <a:gd name="connsiteX30-23819" fmla="*/ 5264303 w 6127689"/>
              <a:gd name="connsiteY30-23820" fmla="*/ 2225157 h 6858000"/>
              <a:gd name="connsiteX31-23821" fmla="*/ 5254949 w 6127689"/>
              <a:gd name="connsiteY31-23822" fmla="*/ 2236160 h 6858000"/>
              <a:gd name="connsiteX32-23823" fmla="*/ 5250104 w 6127689"/>
              <a:gd name="connsiteY32-23824" fmla="*/ 2249166 h 6858000"/>
              <a:gd name="connsiteX33-23825" fmla="*/ 5251214 w 6127689"/>
              <a:gd name="connsiteY33-23826" fmla="*/ 2250944 h 6858000"/>
              <a:gd name="connsiteX34-23827" fmla="*/ 5250644 w 6127689"/>
              <a:gd name="connsiteY34-23828" fmla="*/ 2266619 h 6858000"/>
              <a:gd name="connsiteX35-23829" fmla="*/ 5293877 w 6127689"/>
              <a:gd name="connsiteY35-23830" fmla="*/ 2368649 h 6858000"/>
              <a:gd name="connsiteX36-23831" fmla="*/ 5311338 w 6127689"/>
              <a:gd name="connsiteY36-23832" fmla="*/ 2404034 h 6858000"/>
              <a:gd name="connsiteX37-23833" fmla="*/ 5338366 w 6127689"/>
              <a:gd name="connsiteY37-23834" fmla="*/ 2465052 h 6858000"/>
              <a:gd name="connsiteX38-23835" fmla="*/ 5371263 w 6127689"/>
              <a:gd name="connsiteY38-23836" fmla="*/ 2586413 h 6858000"/>
              <a:gd name="connsiteX39-23837" fmla="*/ 5407503 w 6127689"/>
              <a:gd name="connsiteY39-23838" fmla="*/ 2786290 h 6858000"/>
              <a:gd name="connsiteX40-23839" fmla="*/ 5407356 w 6127689"/>
              <a:gd name="connsiteY40-23840" fmla="*/ 2787545 h 6858000"/>
              <a:gd name="connsiteX41-23841" fmla="*/ 5411130 w 6127689"/>
              <a:gd name="connsiteY41-23842" fmla="*/ 2788640 h 6858000"/>
              <a:gd name="connsiteX42-23843" fmla="*/ 5416439 w 6127689"/>
              <a:gd name="connsiteY42-23844" fmla="*/ 2805666 h 6858000"/>
              <a:gd name="connsiteX43-23845" fmla="*/ 5416589 w 6127689"/>
              <a:gd name="connsiteY43-23846" fmla="*/ 2810822 h 6858000"/>
              <a:gd name="connsiteX44-23847" fmla="*/ 5418542 w 6127689"/>
              <a:gd name="connsiteY44-23848" fmla="*/ 2817745 h 6858000"/>
              <a:gd name="connsiteX45-23849" fmla="*/ 5418847 w 6127689"/>
              <a:gd name="connsiteY45-23850" fmla="*/ 2817825 h 6858000"/>
              <a:gd name="connsiteX46-23851" fmla="*/ 5457023 w 6127689"/>
              <a:gd name="connsiteY46-23852" fmla="*/ 2858292 h 6858000"/>
              <a:gd name="connsiteX47-23853" fmla="*/ 5479298 w 6127689"/>
              <a:gd name="connsiteY47-23854" fmla="*/ 2947791 h 6858000"/>
              <a:gd name="connsiteX48-23855" fmla="*/ 5481770 w 6127689"/>
              <a:gd name="connsiteY48-23856" fmla="*/ 2951352 h 6858000"/>
              <a:gd name="connsiteX49-23857" fmla="*/ 5482045 w 6127689"/>
              <a:gd name="connsiteY49-23858" fmla="*/ 2984371 h 6858000"/>
              <a:gd name="connsiteX50-23859" fmla="*/ 5482415 w 6127689"/>
              <a:gd name="connsiteY50-23860" fmla="*/ 3004079 h 6858000"/>
              <a:gd name="connsiteX51-23861" fmla="*/ 5503944 w 6127689"/>
              <a:gd name="connsiteY51-23862" fmla="*/ 3123335 h 6858000"/>
              <a:gd name="connsiteX52-23863" fmla="*/ 5516007 w 6127689"/>
              <a:gd name="connsiteY52-23864" fmla="*/ 3258473 h 6858000"/>
              <a:gd name="connsiteX53-23865" fmla="*/ 5566839 w 6127689"/>
              <a:gd name="connsiteY53-23866" fmla="*/ 3345295 h 6858000"/>
              <a:gd name="connsiteX54-23867" fmla="*/ 5589758 w 6127689"/>
              <a:gd name="connsiteY54-23868" fmla="*/ 3506453 h 6858000"/>
              <a:gd name="connsiteX55-23869" fmla="*/ 5596144 w 6127689"/>
              <a:gd name="connsiteY55-23870" fmla="*/ 3534624 h 6858000"/>
              <a:gd name="connsiteX56-23871" fmla="*/ 5597750 w 6127689"/>
              <a:gd name="connsiteY56-23872" fmla="*/ 3534129 h 6858000"/>
              <a:gd name="connsiteX57-23873" fmla="*/ 5599700 w 6127689"/>
              <a:gd name="connsiteY57-23874" fmla="*/ 3547221 h 6858000"/>
              <a:gd name="connsiteX58-23875" fmla="*/ 5615031 w 6127689"/>
              <a:gd name="connsiteY58-23876" fmla="*/ 3557482 h 6858000"/>
              <a:gd name="connsiteX59-23877" fmla="*/ 5618377 w 6127689"/>
              <a:gd name="connsiteY59-23878" fmla="*/ 3588431 h 6858000"/>
              <a:gd name="connsiteX60-23879" fmla="*/ 5612155 w 6127689"/>
              <a:gd name="connsiteY60-23880" fmla="*/ 3589869 h 6858000"/>
              <a:gd name="connsiteX61-23881" fmla="*/ 5620843 w 6127689"/>
              <a:gd name="connsiteY61-23882" fmla="*/ 3606745 h 6858000"/>
              <a:gd name="connsiteX62-23883" fmla="*/ 5655472 w 6127689"/>
              <a:gd name="connsiteY62-23884" fmla="*/ 3678877 h 6858000"/>
              <a:gd name="connsiteX63-23885" fmla="*/ 5680448 w 6127689"/>
              <a:gd name="connsiteY63-23886" fmla="*/ 3717760 h 6858000"/>
              <a:gd name="connsiteX64-23887" fmla="*/ 5683015 w 6127689"/>
              <a:gd name="connsiteY64-23888" fmla="*/ 3762025 h 6858000"/>
              <a:gd name="connsiteX65-23889" fmla="*/ 5696643 w 6127689"/>
              <a:gd name="connsiteY65-23890" fmla="*/ 3773888 h 6858000"/>
              <a:gd name="connsiteX66-23891" fmla="*/ 5699203 w 6127689"/>
              <a:gd name="connsiteY66-23892" fmla="*/ 3775823 h 6858000"/>
              <a:gd name="connsiteX67-23893" fmla="*/ 5704824 w 6127689"/>
              <a:gd name="connsiteY67-23894" fmla="*/ 3785966 h 6858000"/>
              <a:gd name="connsiteX68-23895" fmla="*/ 5712204 w 6127689"/>
              <a:gd name="connsiteY68-23896" fmla="*/ 3785830 h 6858000"/>
              <a:gd name="connsiteX69-23897" fmla="*/ 5733539 w 6127689"/>
              <a:gd name="connsiteY69-23898" fmla="*/ 3818457 h 6858000"/>
              <a:gd name="connsiteX70-23899" fmla="*/ 5768491 w 6127689"/>
              <a:gd name="connsiteY70-23900" fmla="*/ 3914399 h 6858000"/>
              <a:gd name="connsiteX71-23901" fmla="*/ 5793123 w 6127689"/>
              <a:gd name="connsiteY71-23902" fmla="*/ 3969952 h 6858000"/>
              <a:gd name="connsiteX72-23903" fmla="*/ 5808321 w 6127689"/>
              <a:gd name="connsiteY72-23904" fmla="*/ 3988153 h 6858000"/>
              <a:gd name="connsiteX73-23905" fmla="*/ 5825621 w 6127689"/>
              <a:gd name="connsiteY73-23906" fmla="*/ 4015525 h 6858000"/>
              <a:gd name="connsiteX74-23907" fmla="*/ 5860672 w 6127689"/>
              <a:gd name="connsiteY74-23908" fmla="*/ 4061579 h 6858000"/>
              <a:gd name="connsiteX75-23909" fmla="*/ 5872173 w 6127689"/>
              <a:gd name="connsiteY75-23910" fmla="*/ 4088497 h 6858000"/>
              <a:gd name="connsiteX76-23911" fmla="*/ 5883705 w 6127689"/>
              <a:gd name="connsiteY76-23912" fmla="*/ 4101899 h 6858000"/>
              <a:gd name="connsiteX77-23913" fmla="*/ 5894095 w 6127689"/>
              <a:gd name="connsiteY77-23914" fmla="*/ 4128857 h 6858000"/>
              <a:gd name="connsiteX78-23915" fmla="*/ 5898339 w 6127689"/>
              <a:gd name="connsiteY78-23916" fmla="*/ 4140800 h 6858000"/>
              <a:gd name="connsiteX79-23917" fmla="*/ 5899734 w 6127689"/>
              <a:gd name="connsiteY79-23918" fmla="*/ 4145632 h 6858000"/>
              <a:gd name="connsiteX80-23919" fmla="*/ 5903513 w 6127689"/>
              <a:gd name="connsiteY80-23920" fmla="*/ 4187661 h 6858000"/>
              <a:gd name="connsiteX81-23921" fmla="*/ 5917114 w 6127689"/>
              <a:gd name="connsiteY81-23922" fmla="*/ 4213096 h 6858000"/>
              <a:gd name="connsiteX82-23923" fmla="*/ 5924233 w 6127689"/>
              <a:gd name="connsiteY82-23924" fmla="*/ 4242060 h 6858000"/>
              <a:gd name="connsiteX83-23925" fmla="*/ 5928910 w 6127689"/>
              <a:gd name="connsiteY83-23926" fmla="*/ 4300973 h 6858000"/>
              <a:gd name="connsiteX84-23927" fmla="*/ 5939320 w 6127689"/>
              <a:gd name="connsiteY84-23928" fmla="*/ 4340435 h 6858000"/>
              <a:gd name="connsiteX85-23929" fmla="*/ 5946705 w 6127689"/>
              <a:gd name="connsiteY85-23930" fmla="*/ 4428051 h 6858000"/>
              <a:gd name="connsiteX86-23931" fmla="*/ 5949261 w 6127689"/>
              <a:gd name="connsiteY86-23932" fmla="*/ 4449185 h 6858000"/>
              <a:gd name="connsiteX87-23933" fmla="*/ 5957504 w 6127689"/>
              <a:gd name="connsiteY87-23934" fmla="*/ 4465911 h 6858000"/>
              <a:gd name="connsiteX88-23935" fmla="*/ 5964689 w 6127689"/>
              <a:gd name="connsiteY88-23936" fmla="*/ 4468532 h 6858000"/>
              <a:gd name="connsiteX89-23937" fmla="*/ 5967062 w 6127689"/>
              <a:gd name="connsiteY89-23938" fmla="*/ 4479923 h 6858000"/>
              <a:gd name="connsiteX90-23939" fmla="*/ 5968960 w 6127689"/>
              <a:gd name="connsiteY90-23940" fmla="*/ 4482655 h 6858000"/>
              <a:gd name="connsiteX91-23941" fmla="*/ 5978567 w 6127689"/>
              <a:gd name="connsiteY91-23942" fmla="*/ 4498605 h 6858000"/>
              <a:gd name="connsiteX92-23943" fmla="*/ 5980106 w 6127689"/>
              <a:gd name="connsiteY92-23944" fmla="*/ 4585087 h 6858000"/>
              <a:gd name="connsiteX93-23945" fmla="*/ 5998138 w 6127689"/>
              <a:gd name="connsiteY93-23946" fmla="*/ 4697518 h 6858000"/>
              <a:gd name="connsiteX94-23947" fmla="*/ 6013516 w 6127689"/>
              <a:gd name="connsiteY94-23948" fmla="*/ 4786619 h 6858000"/>
              <a:gd name="connsiteX95-23949" fmla="*/ 6025404 w 6127689"/>
              <a:gd name="connsiteY95-23950" fmla="*/ 4858148 h 6858000"/>
              <a:gd name="connsiteX96-23951" fmla="*/ 6007749 w 6127689"/>
              <a:gd name="connsiteY96-23952" fmla="*/ 4964715 h 6858000"/>
              <a:gd name="connsiteX97-23953" fmla="*/ 6005269 w 6127689"/>
              <a:gd name="connsiteY97-23954" fmla="*/ 5150567 h 6858000"/>
              <a:gd name="connsiteX98-23955" fmla="*/ 6001127 w 6127689"/>
              <a:gd name="connsiteY98-23956" fmla="*/ 5164609 h 6858000"/>
              <a:gd name="connsiteX99-23957" fmla="*/ 5996647 w 6127689"/>
              <a:gd name="connsiteY99-23958" fmla="*/ 5185640 h 6858000"/>
              <a:gd name="connsiteX100-23959" fmla="*/ 5998514 w 6127689"/>
              <a:gd name="connsiteY100-23960" fmla="*/ 5189673 h 6858000"/>
              <a:gd name="connsiteX101-23961" fmla="*/ 6018409 w 6127689"/>
              <a:gd name="connsiteY101-23962" fmla="*/ 5227157 h 6858000"/>
              <a:gd name="connsiteX102-23963" fmla="*/ 6036748 w 6127689"/>
              <a:gd name="connsiteY102-23964" fmla="*/ 5322752 h 6858000"/>
              <a:gd name="connsiteX103-23965" fmla="*/ 6036943 w 6127689"/>
              <a:gd name="connsiteY103-23966" fmla="*/ 5329480 h 6858000"/>
              <a:gd name="connsiteX104-23967" fmla="*/ 6037236 w 6127689"/>
              <a:gd name="connsiteY104-23968" fmla="*/ 5329634 h 6858000"/>
              <a:gd name="connsiteX105-23969" fmla="*/ 6038019 w 6127689"/>
              <a:gd name="connsiteY105-23970" fmla="*/ 5336764 h 6858000"/>
              <a:gd name="connsiteX106-23971" fmla="*/ 6037298 w 6127689"/>
              <a:gd name="connsiteY106-23972" fmla="*/ 5341753 h 6858000"/>
              <a:gd name="connsiteX107-23973" fmla="*/ 6037677 w 6127689"/>
              <a:gd name="connsiteY107-23974" fmla="*/ 5354807 h 6858000"/>
              <a:gd name="connsiteX108-23975" fmla="*/ 6039728 w 6127689"/>
              <a:gd name="connsiteY108-23976" fmla="*/ 5359416 h 6858000"/>
              <a:gd name="connsiteX109-23977" fmla="*/ 6043311 w 6127689"/>
              <a:gd name="connsiteY109-23978" fmla="*/ 5361407 h 6858000"/>
              <a:gd name="connsiteX110-23979" fmla="*/ 6042954 w 6127689"/>
              <a:gd name="connsiteY110-23980" fmla="*/ 5362576 h 6858000"/>
              <a:gd name="connsiteX111-23981" fmla="*/ 6053435 w 6127689"/>
              <a:gd name="connsiteY111-23982" fmla="*/ 5387547 h 6858000"/>
              <a:gd name="connsiteX112-23983" fmla="*/ 6065933 w 6127689"/>
              <a:gd name="connsiteY112-23984" fmla="*/ 5443002 h 6858000"/>
              <a:gd name="connsiteX113-23985" fmla="*/ 6068640 w 6127689"/>
              <a:gd name="connsiteY113-23986" fmla="*/ 5474503 h 6858000"/>
              <a:gd name="connsiteX114-23987" fmla="*/ 6080922 w 6127689"/>
              <a:gd name="connsiteY114-23988" fmla="*/ 5561070 h 6858000"/>
              <a:gd name="connsiteX115-23989" fmla="*/ 6096949 w 6127689"/>
              <a:gd name="connsiteY115-23990" fmla="*/ 5648179 h 6858000"/>
              <a:gd name="connsiteX116-23991" fmla="*/ 6125703 w 6127689"/>
              <a:gd name="connsiteY116-23992" fmla="*/ 5692894 h 6858000"/>
              <a:gd name="connsiteX117-23993" fmla="*/ 6126670 w 6127689"/>
              <a:gd name="connsiteY117-23994" fmla="*/ 5697882 h 6858000"/>
              <a:gd name="connsiteX118-23995" fmla="*/ 6124061 w 6127689"/>
              <a:gd name="connsiteY118-23996" fmla="*/ 5710294 h 6858000"/>
              <a:gd name="connsiteX119-23997" fmla="*/ 6122213 w 6127689"/>
              <a:gd name="connsiteY119-23998" fmla="*/ 5714762 h 6858000"/>
              <a:gd name="connsiteX120-23999" fmla="*/ 6121353 w 6127689"/>
              <a:gd name="connsiteY120-24000" fmla="*/ 5721725 h 6858000"/>
              <a:gd name="connsiteX121-24001" fmla="*/ 6121607 w 6127689"/>
              <a:gd name="connsiteY121-24002" fmla="*/ 5721959 h 6858000"/>
              <a:gd name="connsiteX122-24003" fmla="*/ 6120262 w 6127689"/>
              <a:gd name="connsiteY122-24004" fmla="*/ 5728358 h 6858000"/>
              <a:gd name="connsiteX123-24005" fmla="*/ 6127024 w 6127689"/>
              <a:gd name="connsiteY123-24006" fmla="*/ 5786902 h 6858000"/>
              <a:gd name="connsiteX124-24007" fmla="*/ 6127519 w 6127689"/>
              <a:gd name="connsiteY124-24008" fmla="*/ 5865775 h 6858000"/>
              <a:gd name="connsiteX125-24009" fmla="*/ 6119217 w 6127689"/>
              <a:gd name="connsiteY125-24010" fmla="*/ 5888542 h 6858000"/>
              <a:gd name="connsiteX126-24011" fmla="*/ 6102493 w 6127689"/>
              <a:gd name="connsiteY126-24012" fmla="*/ 5928602 h 6858000"/>
              <a:gd name="connsiteX127-24013" fmla="*/ 6056863 w 6127689"/>
              <a:gd name="connsiteY127-24014" fmla="*/ 6000643 h 6858000"/>
              <a:gd name="connsiteX128-24015" fmla="*/ 6045436 w 6127689"/>
              <a:gd name="connsiteY128-24016" fmla="*/ 6124480 h 6858000"/>
              <a:gd name="connsiteX129-24017" fmla="*/ 6030489 w 6127689"/>
              <a:gd name="connsiteY129-24018" fmla="*/ 6317666 h 6858000"/>
              <a:gd name="connsiteX130-24019" fmla="*/ 6007492 w 6127689"/>
              <a:gd name="connsiteY130-24020" fmla="*/ 6440818 h 6858000"/>
              <a:gd name="connsiteX131-24021" fmla="*/ 6009467 w 6127689"/>
              <a:gd name="connsiteY131-24022" fmla="*/ 6487076 h 6858000"/>
              <a:gd name="connsiteX132-24023" fmla="*/ 5995064 w 6127689"/>
              <a:gd name="connsiteY132-24024" fmla="*/ 6540791 h 6858000"/>
              <a:gd name="connsiteX133-24025" fmla="*/ 5996309 w 6127689"/>
              <a:gd name="connsiteY133-24026" fmla="*/ 6543961 h 6858000"/>
              <a:gd name="connsiteX134-24027" fmla="*/ 5996048 w 6127689"/>
              <a:gd name="connsiteY134-24028" fmla="*/ 6555444 h 6858000"/>
              <a:gd name="connsiteX135-24029" fmla="*/ 6002524 w 6127689"/>
              <a:gd name="connsiteY135-24030" fmla="*/ 6560188 h 6858000"/>
              <a:gd name="connsiteX136-24031" fmla="*/ 6006823 w 6127689"/>
              <a:gd name="connsiteY136-24032" fmla="*/ 6578546 h 6858000"/>
              <a:gd name="connsiteX137-24033" fmla="*/ 6004510 w 6127689"/>
              <a:gd name="connsiteY137-24034" fmla="*/ 6599256 h 6858000"/>
              <a:gd name="connsiteX138-24035" fmla="*/ 5986207 w 6127689"/>
              <a:gd name="connsiteY138-24036" fmla="*/ 6695855 h 6858000"/>
              <a:gd name="connsiteX139-24037" fmla="*/ 5979428 w 6127689"/>
              <a:gd name="connsiteY139-24038" fmla="*/ 6754678 h 6858000"/>
              <a:gd name="connsiteX140-24039" fmla="*/ 5983398 w 6127689"/>
              <a:gd name="connsiteY140-24040" fmla="*/ 6778641 h 6858000"/>
              <a:gd name="connsiteX141-24041" fmla="*/ 5984543 w 6127689"/>
              <a:gd name="connsiteY141-24042" fmla="*/ 6811016 h 6858000"/>
              <a:gd name="connsiteX142-24043" fmla="*/ 5981802 w 6127689"/>
              <a:gd name="connsiteY142-24044" fmla="*/ 6838578 h 6858000"/>
              <a:gd name="connsiteX143-24045" fmla="*/ 5979671 w 6127689"/>
              <a:gd name="connsiteY143-24046" fmla="*/ 6858000 h 6858000"/>
              <a:gd name="connsiteX144-24047" fmla="*/ 0 w 6127689"/>
              <a:gd name="connsiteY144-24048" fmla="*/ 6858000 h 6858000"/>
              <a:gd name="connsiteX145-24049" fmla="*/ 0 w 6127689"/>
              <a:gd name="connsiteY145-24050" fmla="*/ 0 h 6858000"/>
              <a:gd name="connsiteX0-24051" fmla="*/ 0 w 6127689"/>
              <a:gd name="connsiteY0-24052" fmla="*/ 0 h 6858000"/>
              <a:gd name="connsiteX1-24053" fmla="*/ 4965888 w 6127689"/>
              <a:gd name="connsiteY1-24054" fmla="*/ 0 h 6858000"/>
              <a:gd name="connsiteX2-24055" fmla="*/ 4967767 w 6127689"/>
              <a:gd name="connsiteY2-24056" fmla="*/ 7930 h 6858000"/>
              <a:gd name="connsiteX3-24057" fmla="*/ 4979444 w 6127689"/>
              <a:gd name="connsiteY3-24058" fmla="*/ 43921 h 6858000"/>
              <a:gd name="connsiteX4-24059" fmla="*/ 5021173 w 6127689"/>
              <a:gd name="connsiteY4-24060" fmla="*/ 123738 h 6858000"/>
              <a:gd name="connsiteX5-24061" fmla="*/ 5075458 w 6127689"/>
              <a:gd name="connsiteY5-24062" fmla="*/ 264355 h 6858000"/>
              <a:gd name="connsiteX6-24063" fmla="*/ 5081175 w 6127689"/>
              <a:gd name="connsiteY6-24064" fmla="*/ 277448 h 6858000"/>
              <a:gd name="connsiteX7-24065" fmla="*/ 5097011 w 6127689"/>
              <a:gd name="connsiteY7-24066" fmla="*/ 355616 h 6858000"/>
              <a:gd name="connsiteX8-24067" fmla="*/ 5130982 w 6127689"/>
              <a:gd name="connsiteY8-24068" fmla="*/ 412030 h 6858000"/>
              <a:gd name="connsiteX9-24069" fmla="*/ 5153000 w 6127689"/>
              <a:gd name="connsiteY9-24070" fmla="*/ 507134 h 6858000"/>
              <a:gd name="connsiteX10-24071" fmla="*/ 5171282 w 6127689"/>
              <a:gd name="connsiteY10-24072" fmla="*/ 602071 h 6858000"/>
              <a:gd name="connsiteX11-24073" fmla="*/ 5176196 w 6127689"/>
              <a:gd name="connsiteY11-24074" fmla="*/ 636822 h 6858000"/>
              <a:gd name="connsiteX12-24075" fmla="*/ 5189051 w 6127689"/>
              <a:gd name="connsiteY12-24076" fmla="*/ 782518 h 6858000"/>
              <a:gd name="connsiteX13-24077" fmla="*/ 5210428 w 6127689"/>
              <a:gd name="connsiteY13-24078" fmla="*/ 815772 h 6858000"/>
              <a:gd name="connsiteX14-24079" fmla="*/ 5221088 w 6127689"/>
              <a:gd name="connsiteY14-24080" fmla="*/ 860193 h 6858000"/>
              <a:gd name="connsiteX15-24081" fmla="*/ 5230806 w 6127689"/>
              <a:gd name="connsiteY15-24082" fmla="*/ 961354 h 6858000"/>
              <a:gd name="connsiteX16-24083" fmla="*/ 5201018 w 6127689"/>
              <a:gd name="connsiteY16-24084" fmla="*/ 1095027 h 6858000"/>
              <a:gd name="connsiteX17-24085" fmla="*/ 5202153 w 6127689"/>
              <a:gd name="connsiteY17-24086" fmla="*/ 1133224 h 6858000"/>
              <a:gd name="connsiteX18-24087" fmla="*/ 5207370 w 6127689"/>
              <a:gd name="connsiteY18-24088" fmla="*/ 1138097 h 6858000"/>
              <a:gd name="connsiteX19-24089" fmla="*/ 5189234 w 6127689"/>
              <a:gd name="connsiteY19-24090" fmla="*/ 1193495 h 6858000"/>
              <a:gd name="connsiteX20-24091" fmla="*/ 5202769 w 6127689"/>
              <a:gd name="connsiteY20-24092" fmla="*/ 1269450 h 6858000"/>
              <a:gd name="connsiteX21-24093" fmla="*/ 5225968 w 6127689"/>
              <a:gd name="connsiteY21-24094" fmla="*/ 1357994 h 6858000"/>
              <a:gd name="connsiteX22-24095" fmla="*/ 5233819 w 6127689"/>
              <a:gd name="connsiteY22-24096" fmla="*/ 1380922 h 6858000"/>
              <a:gd name="connsiteX23-24097" fmla="*/ 5237226 w 6127689"/>
              <a:gd name="connsiteY23-24098" fmla="*/ 1441327 h 6858000"/>
              <a:gd name="connsiteX24-24099" fmla="*/ 5255653 w 6127689"/>
              <a:gd name="connsiteY24-24100" fmla="*/ 1524712 h 6858000"/>
              <a:gd name="connsiteX25-24101" fmla="*/ 5263491 w 6127689"/>
              <a:gd name="connsiteY25-24102" fmla="*/ 1642938 h 6858000"/>
              <a:gd name="connsiteX26-24103" fmla="*/ 5261314 w 6127689"/>
              <a:gd name="connsiteY26-24104" fmla="*/ 1689177 h 6858000"/>
              <a:gd name="connsiteX27-24105" fmla="*/ 5259788 w 6127689"/>
              <a:gd name="connsiteY27-24106" fmla="*/ 1768516 h 6858000"/>
              <a:gd name="connsiteX28-24107" fmla="*/ 5255696 w 6127689"/>
              <a:gd name="connsiteY28-24108" fmla="*/ 1953770 h 6858000"/>
              <a:gd name="connsiteX29-24109" fmla="*/ 5252592 w 6127689"/>
              <a:gd name="connsiteY29-24110" fmla="*/ 2092210 h 6858000"/>
              <a:gd name="connsiteX30-24111" fmla="*/ 5264303 w 6127689"/>
              <a:gd name="connsiteY30-24112" fmla="*/ 2225157 h 6858000"/>
              <a:gd name="connsiteX31-24113" fmla="*/ 5254949 w 6127689"/>
              <a:gd name="connsiteY31-24114" fmla="*/ 2236160 h 6858000"/>
              <a:gd name="connsiteX32-24115" fmla="*/ 5250104 w 6127689"/>
              <a:gd name="connsiteY32-24116" fmla="*/ 2249166 h 6858000"/>
              <a:gd name="connsiteX33-24117" fmla="*/ 5251214 w 6127689"/>
              <a:gd name="connsiteY33-24118" fmla="*/ 2250944 h 6858000"/>
              <a:gd name="connsiteX34-24119" fmla="*/ 5250644 w 6127689"/>
              <a:gd name="connsiteY34-24120" fmla="*/ 2266619 h 6858000"/>
              <a:gd name="connsiteX35-24121" fmla="*/ 5293877 w 6127689"/>
              <a:gd name="connsiteY35-24122" fmla="*/ 2368649 h 6858000"/>
              <a:gd name="connsiteX36-24123" fmla="*/ 5311338 w 6127689"/>
              <a:gd name="connsiteY36-24124" fmla="*/ 2404034 h 6858000"/>
              <a:gd name="connsiteX37-24125" fmla="*/ 5338366 w 6127689"/>
              <a:gd name="connsiteY37-24126" fmla="*/ 2465052 h 6858000"/>
              <a:gd name="connsiteX38-24127" fmla="*/ 5371263 w 6127689"/>
              <a:gd name="connsiteY38-24128" fmla="*/ 2586413 h 6858000"/>
              <a:gd name="connsiteX39-24129" fmla="*/ 5407503 w 6127689"/>
              <a:gd name="connsiteY39-24130" fmla="*/ 2786290 h 6858000"/>
              <a:gd name="connsiteX40-24131" fmla="*/ 5407356 w 6127689"/>
              <a:gd name="connsiteY40-24132" fmla="*/ 2787545 h 6858000"/>
              <a:gd name="connsiteX41-24133" fmla="*/ 5411130 w 6127689"/>
              <a:gd name="connsiteY41-24134" fmla="*/ 2788640 h 6858000"/>
              <a:gd name="connsiteX42-24135" fmla="*/ 5416439 w 6127689"/>
              <a:gd name="connsiteY42-24136" fmla="*/ 2805666 h 6858000"/>
              <a:gd name="connsiteX43-24137" fmla="*/ 5416589 w 6127689"/>
              <a:gd name="connsiteY43-24138" fmla="*/ 2810822 h 6858000"/>
              <a:gd name="connsiteX44-24139" fmla="*/ 5418542 w 6127689"/>
              <a:gd name="connsiteY44-24140" fmla="*/ 2817745 h 6858000"/>
              <a:gd name="connsiteX45-24141" fmla="*/ 5418847 w 6127689"/>
              <a:gd name="connsiteY45-24142" fmla="*/ 2817825 h 6858000"/>
              <a:gd name="connsiteX46-24143" fmla="*/ 5457023 w 6127689"/>
              <a:gd name="connsiteY46-24144" fmla="*/ 2858292 h 6858000"/>
              <a:gd name="connsiteX47-24145" fmla="*/ 5479298 w 6127689"/>
              <a:gd name="connsiteY47-24146" fmla="*/ 2947791 h 6858000"/>
              <a:gd name="connsiteX48-24147" fmla="*/ 5481770 w 6127689"/>
              <a:gd name="connsiteY48-24148" fmla="*/ 2951352 h 6858000"/>
              <a:gd name="connsiteX49-24149" fmla="*/ 5482045 w 6127689"/>
              <a:gd name="connsiteY49-24150" fmla="*/ 2984371 h 6858000"/>
              <a:gd name="connsiteX50-24151" fmla="*/ 5482415 w 6127689"/>
              <a:gd name="connsiteY50-24152" fmla="*/ 3004079 h 6858000"/>
              <a:gd name="connsiteX51-24153" fmla="*/ 5503944 w 6127689"/>
              <a:gd name="connsiteY51-24154" fmla="*/ 3123335 h 6858000"/>
              <a:gd name="connsiteX52-24155" fmla="*/ 5516007 w 6127689"/>
              <a:gd name="connsiteY52-24156" fmla="*/ 3258473 h 6858000"/>
              <a:gd name="connsiteX53-24157" fmla="*/ 5566839 w 6127689"/>
              <a:gd name="connsiteY53-24158" fmla="*/ 3345295 h 6858000"/>
              <a:gd name="connsiteX54-24159" fmla="*/ 5589758 w 6127689"/>
              <a:gd name="connsiteY54-24160" fmla="*/ 3506453 h 6858000"/>
              <a:gd name="connsiteX55-24161" fmla="*/ 5596144 w 6127689"/>
              <a:gd name="connsiteY55-24162" fmla="*/ 3534624 h 6858000"/>
              <a:gd name="connsiteX56-24163" fmla="*/ 5597750 w 6127689"/>
              <a:gd name="connsiteY56-24164" fmla="*/ 3534129 h 6858000"/>
              <a:gd name="connsiteX57-24165" fmla="*/ 5599700 w 6127689"/>
              <a:gd name="connsiteY57-24166" fmla="*/ 3547221 h 6858000"/>
              <a:gd name="connsiteX58-24167" fmla="*/ 5615031 w 6127689"/>
              <a:gd name="connsiteY58-24168" fmla="*/ 3557482 h 6858000"/>
              <a:gd name="connsiteX59-24169" fmla="*/ 5618377 w 6127689"/>
              <a:gd name="connsiteY59-24170" fmla="*/ 3588431 h 6858000"/>
              <a:gd name="connsiteX60-24171" fmla="*/ 5612155 w 6127689"/>
              <a:gd name="connsiteY60-24172" fmla="*/ 3589869 h 6858000"/>
              <a:gd name="connsiteX61-24173" fmla="*/ 5620843 w 6127689"/>
              <a:gd name="connsiteY61-24174" fmla="*/ 3606745 h 6858000"/>
              <a:gd name="connsiteX62-24175" fmla="*/ 5655472 w 6127689"/>
              <a:gd name="connsiteY62-24176" fmla="*/ 3678877 h 6858000"/>
              <a:gd name="connsiteX63-24177" fmla="*/ 5683015 w 6127689"/>
              <a:gd name="connsiteY63-24178" fmla="*/ 3762025 h 6858000"/>
              <a:gd name="connsiteX64-24179" fmla="*/ 5696643 w 6127689"/>
              <a:gd name="connsiteY64-24180" fmla="*/ 3773888 h 6858000"/>
              <a:gd name="connsiteX65-24181" fmla="*/ 5699203 w 6127689"/>
              <a:gd name="connsiteY65-24182" fmla="*/ 3775823 h 6858000"/>
              <a:gd name="connsiteX66-24183" fmla="*/ 5704824 w 6127689"/>
              <a:gd name="connsiteY66-24184" fmla="*/ 3785966 h 6858000"/>
              <a:gd name="connsiteX67-24185" fmla="*/ 5712204 w 6127689"/>
              <a:gd name="connsiteY67-24186" fmla="*/ 3785830 h 6858000"/>
              <a:gd name="connsiteX68-24187" fmla="*/ 5733539 w 6127689"/>
              <a:gd name="connsiteY68-24188" fmla="*/ 3818457 h 6858000"/>
              <a:gd name="connsiteX69-24189" fmla="*/ 5768491 w 6127689"/>
              <a:gd name="connsiteY69-24190" fmla="*/ 3914399 h 6858000"/>
              <a:gd name="connsiteX70-24191" fmla="*/ 5793123 w 6127689"/>
              <a:gd name="connsiteY70-24192" fmla="*/ 3969952 h 6858000"/>
              <a:gd name="connsiteX71-24193" fmla="*/ 5808321 w 6127689"/>
              <a:gd name="connsiteY71-24194" fmla="*/ 3988153 h 6858000"/>
              <a:gd name="connsiteX72-24195" fmla="*/ 5825621 w 6127689"/>
              <a:gd name="connsiteY72-24196" fmla="*/ 4015525 h 6858000"/>
              <a:gd name="connsiteX73-24197" fmla="*/ 5860672 w 6127689"/>
              <a:gd name="connsiteY73-24198" fmla="*/ 4061579 h 6858000"/>
              <a:gd name="connsiteX74-24199" fmla="*/ 5872173 w 6127689"/>
              <a:gd name="connsiteY74-24200" fmla="*/ 4088497 h 6858000"/>
              <a:gd name="connsiteX75-24201" fmla="*/ 5883705 w 6127689"/>
              <a:gd name="connsiteY75-24202" fmla="*/ 4101899 h 6858000"/>
              <a:gd name="connsiteX76-24203" fmla="*/ 5894095 w 6127689"/>
              <a:gd name="connsiteY76-24204" fmla="*/ 4128857 h 6858000"/>
              <a:gd name="connsiteX77-24205" fmla="*/ 5898339 w 6127689"/>
              <a:gd name="connsiteY77-24206" fmla="*/ 4140800 h 6858000"/>
              <a:gd name="connsiteX78-24207" fmla="*/ 5899734 w 6127689"/>
              <a:gd name="connsiteY78-24208" fmla="*/ 4145632 h 6858000"/>
              <a:gd name="connsiteX79-24209" fmla="*/ 5903513 w 6127689"/>
              <a:gd name="connsiteY79-24210" fmla="*/ 4187661 h 6858000"/>
              <a:gd name="connsiteX80-24211" fmla="*/ 5917114 w 6127689"/>
              <a:gd name="connsiteY80-24212" fmla="*/ 4213096 h 6858000"/>
              <a:gd name="connsiteX81-24213" fmla="*/ 5924233 w 6127689"/>
              <a:gd name="connsiteY81-24214" fmla="*/ 4242060 h 6858000"/>
              <a:gd name="connsiteX82-24215" fmla="*/ 5928910 w 6127689"/>
              <a:gd name="connsiteY82-24216" fmla="*/ 4300973 h 6858000"/>
              <a:gd name="connsiteX83-24217" fmla="*/ 5939320 w 6127689"/>
              <a:gd name="connsiteY83-24218" fmla="*/ 4340435 h 6858000"/>
              <a:gd name="connsiteX84-24219" fmla="*/ 5946705 w 6127689"/>
              <a:gd name="connsiteY84-24220" fmla="*/ 4428051 h 6858000"/>
              <a:gd name="connsiteX85-24221" fmla="*/ 5949261 w 6127689"/>
              <a:gd name="connsiteY85-24222" fmla="*/ 4449185 h 6858000"/>
              <a:gd name="connsiteX86-24223" fmla="*/ 5957504 w 6127689"/>
              <a:gd name="connsiteY86-24224" fmla="*/ 4465911 h 6858000"/>
              <a:gd name="connsiteX87-24225" fmla="*/ 5964689 w 6127689"/>
              <a:gd name="connsiteY87-24226" fmla="*/ 4468532 h 6858000"/>
              <a:gd name="connsiteX88-24227" fmla="*/ 5967062 w 6127689"/>
              <a:gd name="connsiteY88-24228" fmla="*/ 4479923 h 6858000"/>
              <a:gd name="connsiteX89-24229" fmla="*/ 5968960 w 6127689"/>
              <a:gd name="connsiteY89-24230" fmla="*/ 4482655 h 6858000"/>
              <a:gd name="connsiteX90-24231" fmla="*/ 5978567 w 6127689"/>
              <a:gd name="connsiteY90-24232" fmla="*/ 4498605 h 6858000"/>
              <a:gd name="connsiteX91-24233" fmla="*/ 5980106 w 6127689"/>
              <a:gd name="connsiteY91-24234" fmla="*/ 4585087 h 6858000"/>
              <a:gd name="connsiteX92-24235" fmla="*/ 5998138 w 6127689"/>
              <a:gd name="connsiteY92-24236" fmla="*/ 4697518 h 6858000"/>
              <a:gd name="connsiteX93-24237" fmla="*/ 6013516 w 6127689"/>
              <a:gd name="connsiteY93-24238" fmla="*/ 4786619 h 6858000"/>
              <a:gd name="connsiteX94-24239" fmla="*/ 6025404 w 6127689"/>
              <a:gd name="connsiteY94-24240" fmla="*/ 4858148 h 6858000"/>
              <a:gd name="connsiteX95-24241" fmla="*/ 6007749 w 6127689"/>
              <a:gd name="connsiteY95-24242" fmla="*/ 4964715 h 6858000"/>
              <a:gd name="connsiteX96-24243" fmla="*/ 6005269 w 6127689"/>
              <a:gd name="connsiteY96-24244" fmla="*/ 5150567 h 6858000"/>
              <a:gd name="connsiteX97-24245" fmla="*/ 6001127 w 6127689"/>
              <a:gd name="connsiteY97-24246" fmla="*/ 5164609 h 6858000"/>
              <a:gd name="connsiteX98-24247" fmla="*/ 5996647 w 6127689"/>
              <a:gd name="connsiteY98-24248" fmla="*/ 5185640 h 6858000"/>
              <a:gd name="connsiteX99-24249" fmla="*/ 5998514 w 6127689"/>
              <a:gd name="connsiteY99-24250" fmla="*/ 5189673 h 6858000"/>
              <a:gd name="connsiteX100-24251" fmla="*/ 6018409 w 6127689"/>
              <a:gd name="connsiteY100-24252" fmla="*/ 5227157 h 6858000"/>
              <a:gd name="connsiteX101-24253" fmla="*/ 6036748 w 6127689"/>
              <a:gd name="connsiteY101-24254" fmla="*/ 5322752 h 6858000"/>
              <a:gd name="connsiteX102-24255" fmla="*/ 6036943 w 6127689"/>
              <a:gd name="connsiteY102-24256" fmla="*/ 5329480 h 6858000"/>
              <a:gd name="connsiteX103-24257" fmla="*/ 6037236 w 6127689"/>
              <a:gd name="connsiteY103-24258" fmla="*/ 5329634 h 6858000"/>
              <a:gd name="connsiteX104-24259" fmla="*/ 6038019 w 6127689"/>
              <a:gd name="connsiteY104-24260" fmla="*/ 5336764 h 6858000"/>
              <a:gd name="connsiteX105-24261" fmla="*/ 6037298 w 6127689"/>
              <a:gd name="connsiteY105-24262" fmla="*/ 5341753 h 6858000"/>
              <a:gd name="connsiteX106-24263" fmla="*/ 6037677 w 6127689"/>
              <a:gd name="connsiteY106-24264" fmla="*/ 5354807 h 6858000"/>
              <a:gd name="connsiteX107-24265" fmla="*/ 6039728 w 6127689"/>
              <a:gd name="connsiteY107-24266" fmla="*/ 5359416 h 6858000"/>
              <a:gd name="connsiteX108-24267" fmla="*/ 6043311 w 6127689"/>
              <a:gd name="connsiteY108-24268" fmla="*/ 5361407 h 6858000"/>
              <a:gd name="connsiteX109-24269" fmla="*/ 6042954 w 6127689"/>
              <a:gd name="connsiteY109-24270" fmla="*/ 5362576 h 6858000"/>
              <a:gd name="connsiteX110-24271" fmla="*/ 6053435 w 6127689"/>
              <a:gd name="connsiteY110-24272" fmla="*/ 5387547 h 6858000"/>
              <a:gd name="connsiteX111-24273" fmla="*/ 6065933 w 6127689"/>
              <a:gd name="connsiteY111-24274" fmla="*/ 5443002 h 6858000"/>
              <a:gd name="connsiteX112-24275" fmla="*/ 6068640 w 6127689"/>
              <a:gd name="connsiteY112-24276" fmla="*/ 5474503 h 6858000"/>
              <a:gd name="connsiteX113-24277" fmla="*/ 6080922 w 6127689"/>
              <a:gd name="connsiteY113-24278" fmla="*/ 5561070 h 6858000"/>
              <a:gd name="connsiteX114-24279" fmla="*/ 6096949 w 6127689"/>
              <a:gd name="connsiteY114-24280" fmla="*/ 5648179 h 6858000"/>
              <a:gd name="connsiteX115-24281" fmla="*/ 6125703 w 6127689"/>
              <a:gd name="connsiteY115-24282" fmla="*/ 5692894 h 6858000"/>
              <a:gd name="connsiteX116-24283" fmla="*/ 6126670 w 6127689"/>
              <a:gd name="connsiteY116-24284" fmla="*/ 5697882 h 6858000"/>
              <a:gd name="connsiteX117-24285" fmla="*/ 6124061 w 6127689"/>
              <a:gd name="connsiteY117-24286" fmla="*/ 5710294 h 6858000"/>
              <a:gd name="connsiteX118-24287" fmla="*/ 6122213 w 6127689"/>
              <a:gd name="connsiteY118-24288" fmla="*/ 5714762 h 6858000"/>
              <a:gd name="connsiteX119-24289" fmla="*/ 6121353 w 6127689"/>
              <a:gd name="connsiteY119-24290" fmla="*/ 5721725 h 6858000"/>
              <a:gd name="connsiteX120-24291" fmla="*/ 6121607 w 6127689"/>
              <a:gd name="connsiteY120-24292" fmla="*/ 5721959 h 6858000"/>
              <a:gd name="connsiteX121-24293" fmla="*/ 6120262 w 6127689"/>
              <a:gd name="connsiteY121-24294" fmla="*/ 5728358 h 6858000"/>
              <a:gd name="connsiteX122-24295" fmla="*/ 6127024 w 6127689"/>
              <a:gd name="connsiteY122-24296" fmla="*/ 5786902 h 6858000"/>
              <a:gd name="connsiteX123-24297" fmla="*/ 6127519 w 6127689"/>
              <a:gd name="connsiteY123-24298" fmla="*/ 5865775 h 6858000"/>
              <a:gd name="connsiteX124-24299" fmla="*/ 6119217 w 6127689"/>
              <a:gd name="connsiteY124-24300" fmla="*/ 5888542 h 6858000"/>
              <a:gd name="connsiteX125-24301" fmla="*/ 6102493 w 6127689"/>
              <a:gd name="connsiteY125-24302" fmla="*/ 5928602 h 6858000"/>
              <a:gd name="connsiteX126-24303" fmla="*/ 6056863 w 6127689"/>
              <a:gd name="connsiteY126-24304" fmla="*/ 6000643 h 6858000"/>
              <a:gd name="connsiteX127-24305" fmla="*/ 6045436 w 6127689"/>
              <a:gd name="connsiteY127-24306" fmla="*/ 6124480 h 6858000"/>
              <a:gd name="connsiteX128-24307" fmla="*/ 6030489 w 6127689"/>
              <a:gd name="connsiteY128-24308" fmla="*/ 6317666 h 6858000"/>
              <a:gd name="connsiteX129-24309" fmla="*/ 6007492 w 6127689"/>
              <a:gd name="connsiteY129-24310" fmla="*/ 6440818 h 6858000"/>
              <a:gd name="connsiteX130-24311" fmla="*/ 6009467 w 6127689"/>
              <a:gd name="connsiteY130-24312" fmla="*/ 6487076 h 6858000"/>
              <a:gd name="connsiteX131-24313" fmla="*/ 5995064 w 6127689"/>
              <a:gd name="connsiteY131-24314" fmla="*/ 6540791 h 6858000"/>
              <a:gd name="connsiteX132-24315" fmla="*/ 5996309 w 6127689"/>
              <a:gd name="connsiteY132-24316" fmla="*/ 6543961 h 6858000"/>
              <a:gd name="connsiteX133-24317" fmla="*/ 5996048 w 6127689"/>
              <a:gd name="connsiteY133-24318" fmla="*/ 6555444 h 6858000"/>
              <a:gd name="connsiteX134-24319" fmla="*/ 6002524 w 6127689"/>
              <a:gd name="connsiteY134-24320" fmla="*/ 6560188 h 6858000"/>
              <a:gd name="connsiteX135-24321" fmla="*/ 6006823 w 6127689"/>
              <a:gd name="connsiteY135-24322" fmla="*/ 6578546 h 6858000"/>
              <a:gd name="connsiteX136-24323" fmla="*/ 6004510 w 6127689"/>
              <a:gd name="connsiteY136-24324" fmla="*/ 6599256 h 6858000"/>
              <a:gd name="connsiteX137-24325" fmla="*/ 5986207 w 6127689"/>
              <a:gd name="connsiteY137-24326" fmla="*/ 6695855 h 6858000"/>
              <a:gd name="connsiteX138-24327" fmla="*/ 5979428 w 6127689"/>
              <a:gd name="connsiteY138-24328" fmla="*/ 6754678 h 6858000"/>
              <a:gd name="connsiteX139-24329" fmla="*/ 5983398 w 6127689"/>
              <a:gd name="connsiteY139-24330" fmla="*/ 6778641 h 6858000"/>
              <a:gd name="connsiteX140-24331" fmla="*/ 5984543 w 6127689"/>
              <a:gd name="connsiteY140-24332" fmla="*/ 6811016 h 6858000"/>
              <a:gd name="connsiteX141-24333" fmla="*/ 5981802 w 6127689"/>
              <a:gd name="connsiteY141-24334" fmla="*/ 6838578 h 6858000"/>
              <a:gd name="connsiteX142-24335" fmla="*/ 5979671 w 6127689"/>
              <a:gd name="connsiteY142-24336" fmla="*/ 6858000 h 6858000"/>
              <a:gd name="connsiteX143-24337" fmla="*/ 0 w 6127689"/>
              <a:gd name="connsiteY143-24338" fmla="*/ 6858000 h 6858000"/>
              <a:gd name="connsiteX144-24339" fmla="*/ 0 w 6127689"/>
              <a:gd name="connsiteY144-24340" fmla="*/ 0 h 6858000"/>
              <a:gd name="connsiteX0-24341" fmla="*/ 0 w 6127689"/>
              <a:gd name="connsiteY0-24342" fmla="*/ 0 h 6858000"/>
              <a:gd name="connsiteX1-24343" fmla="*/ 4965888 w 6127689"/>
              <a:gd name="connsiteY1-24344" fmla="*/ 0 h 6858000"/>
              <a:gd name="connsiteX2-24345" fmla="*/ 4967767 w 6127689"/>
              <a:gd name="connsiteY2-24346" fmla="*/ 7930 h 6858000"/>
              <a:gd name="connsiteX3-24347" fmla="*/ 4979444 w 6127689"/>
              <a:gd name="connsiteY3-24348" fmla="*/ 43921 h 6858000"/>
              <a:gd name="connsiteX4-24349" fmla="*/ 5021173 w 6127689"/>
              <a:gd name="connsiteY4-24350" fmla="*/ 123738 h 6858000"/>
              <a:gd name="connsiteX5-24351" fmla="*/ 5075458 w 6127689"/>
              <a:gd name="connsiteY5-24352" fmla="*/ 264355 h 6858000"/>
              <a:gd name="connsiteX6-24353" fmla="*/ 5081175 w 6127689"/>
              <a:gd name="connsiteY6-24354" fmla="*/ 277448 h 6858000"/>
              <a:gd name="connsiteX7-24355" fmla="*/ 5097011 w 6127689"/>
              <a:gd name="connsiteY7-24356" fmla="*/ 355616 h 6858000"/>
              <a:gd name="connsiteX8-24357" fmla="*/ 5130982 w 6127689"/>
              <a:gd name="connsiteY8-24358" fmla="*/ 412030 h 6858000"/>
              <a:gd name="connsiteX9-24359" fmla="*/ 5153000 w 6127689"/>
              <a:gd name="connsiteY9-24360" fmla="*/ 507134 h 6858000"/>
              <a:gd name="connsiteX10-24361" fmla="*/ 5171282 w 6127689"/>
              <a:gd name="connsiteY10-24362" fmla="*/ 602071 h 6858000"/>
              <a:gd name="connsiteX11-24363" fmla="*/ 5176196 w 6127689"/>
              <a:gd name="connsiteY11-24364" fmla="*/ 636822 h 6858000"/>
              <a:gd name="connsiteX12-24365" fmla="*/ 5189051 w 6127689"/>
              <a:gd name="connsiteY12-24366" fmla="*/ 782518 h 6858000"/>
              <a:gd name="connsiteX13-24367" fmla="*/ 5210428 w 6127689"/>
              <a:gd name="connsiteY13-24368" fmla="*/ 815772 h 6858000"/>
              <a:gd name="connsiteX14-24369" fmla="*/ 5221088 w 6127689"/>
              <a:gd name="connsiteY14-24370" fmla="*/ 860193 h 6858000"/>
              <a:gd name="connsiteX15-24371" fmla="*/ 5230806 w 6127689"/>
              <a:gd name="connsiteY15-24372" fmla="*/ 961354 h 6858000"/>
              <a:gd name="connsiteX16-24373" fmla="*/ 5201018 w 6127689"/>
              <a:gd name="connsiteY16-24374" fmla="*/ 1095027 h 6858000"/>
              <a:gd name="connsiteX17-24375" fmla="*/ 5202153 w 6127689"/>
              <a:gd name="connsiteY17-24376" fmla="*/ 1133224 h 6858000"/>
              <a:gd name="connsiteX18-24377" fmla="*/ 5207370 w 6127689"/>
              <a:gd name="connsiteY18-24378" fmla="*/ 1138097 h 6858000"/>
              <a:gd name="connsiteX19-24379" fmla="*/ 5189234 w 6127689"/>
              <a:gd name="connsiteY19-24380" fmla="*/ 1193495 h 6858000"/>
              <a:gd name="connsiteX20-24381" fmla="*/ 5202769 w 6127689"/>
              <a:gd name="connsiteY20-24382" fmla="*/ 1269450 h 6858000"/>
              <a:gd name="connsiteX21-24383" fmla="*/ 5225968 w 6127689"/>
              <a:gd name="connsiteY21-24384" fmla="*/ 1357994 h 6858000"/>
              <a:gd name="connsiteX22-24385" fmla="*/ 5233819 w 6127689"/>
              <a:gd name="connsiteY22-24386" fmla="*/ 1380922 h 6858000"/>
              <a:gd name="connsiteX23-24387" fmla="*/ 5237226 w 6127689"/>
              <a:gd name="connsiteY23-24388" fmla="*/ 1441327 h 6858000"/>
              <a:gd name="connsiteX24-24389" fmla="*/ 5255653 w 6127689"/>
              <a:gd name="connsiteY24-24390" fmla="*/ 1524712 h 6858000"/>
              <a:gd name="connsiteX25-24391" fmla="*/ 5263491 w 6127689"/>
              <a:gd name="connsiteY25-24392" fmla="*/ 1642938 h 6858000"/>
              <a:gd name="connsiteX26-24393" fmla="*/ 5261314 w 6127689"/>
              <a:gd name="connsiteY26-24394" fmla="*/ 1689177 h 6858000"/>
              <a:gd name="connsiteX27-24395" fmla="*/ 5259788 w 6127689"/>
              <a:gd name="connsiteY27-24396" fmla="*/ 1768516 h 6858000"/>
              <a:gd name="connsiteX28-24397" fmla="*/ 5255696 w 6127689"/>
              <a:gd name="connsiteY28-24398" fmla="*/ 1953770 h 6858000"/>
              <a:gd name="connsiteX29-24399" fmla="*/ 5252592 w 6127689"/>
              <a:gd name="connsiteY29-24400" fmla="*/ 2092210 h 6858000"/>
              <a:gd name="connsiteX30-24401" fmla="*/ 5264303 w 6127689"/>
              <a:gd name="connsiteY30-24402" fmla="*/ 2225157 h 6858000"/>
              <a:gd name="connsiteX31-24403" fmla="*/ 5254949 w 6127689"/>
              <a:gd name="connsiteY31-24404" fmla="*/ 2236160 h 6858000"/>
              <a:gd name="connsiteX32-24405" fmla="*/ 5250104 w 6127689"/>
              <a:gd name="connsiteY32-24406" fmla="*/ 2249166 h 6858000"/>
              <a:gd name="connsiteX33-24407" fmla="*/ 5251214 w 6127689"/>
              <a:gd name="connsiteY33-24408" fmla="*/ 2250944 h 6858000"/>
              <a:gd name="connsiteX34-24409" fmla="*/ 5250644 w 6127689"/>
              <a:gd name="connsiteY34-24410" fmla="*/ 2266619 h 6858000"/>
              <a:gd name="connsiteX35-24411" fmla="*/ 5293877 w 6127689"/>
              <a:gd name="connsiteY35-24412" fmla="*/ 2368649 h 6858000"/>
              <a:gd name="connsiteX36-24413" fmla="*/ 5311338 w 6127689"/>
              <a:gd name="connsiteY36-24414" fmla="*/ 2404034 h 6858000"/>
              <a:gd name="connsiteX37-24415" fmla="*/ 5338366 w 6127689"/>
              <a:gd name="connsiteY37-24416" fmla="*/ 2465052 h 6858000"/>
              <a:gd name="connsiteX38-24417" fmla="*/ 5371263 w 6127689"/>
              <a:gd name="connsiteY38-24418" fmla="*/ 2586413 h 6858000"/>
              <a:gd name="connsiteX39-24419" fmla="*/ 5407503 w 6127689"/>
              <a:gd name="connsiteY39-24420" fmla="*/ 2786290 h 6858000"/>
              <a:gd name="connsiteX40-24421" fmla="*/ 5407356 w 6127689"/>
              <a:gd name="connsiteY40-24422" fmla="*/ 2787545 h 6858000"/>
              <a:gd name="connsiteX41-24423" fmla="*/ 5411130 w 6127689"/>
              <a:gd name="connsiteY41-24424" fmla="*/ 2788640 h 6858000"/>
              <a:gd name="connsiteX42-24425" fmla="*/ 5416439 w 6127689"/>
              <a:gd name="connsiteY42-24426" fmla="*/ 2805666 h 6858000"/>
              <a:gd name="connsiteX43-24427" fmla="*/ 5416589 w 6127689"/>
              <a:gd name="connsiteY43-24428" fmla="*/ 2810822 h 6858000"/>
              <a:gd name="connsiteX44-24429" fmla="*/ 5418542 w 6127689"/>
              <a:gd name="connsiteY44-24430" fmla="*/ 2817745 h 6858000"/>
              <a:gd name="connsiteX45-24431" fmla="*/ 5418847 w 6127689"/>
              <a:gd name="connsiteY45-24432" fmla="*/ 2817825 h 6858000"/>
              <a:gd name="connsiteX46-24433" fmla="*/ 5457023 w 6127689"/>
              <a:gd name="connsiteY46-24434" fmla="*/ 2858292 h 6858000"/>
              <a:gd name="connsiteX47-24435" fmla="*/ 5479298 w 6127689"/>
              <a:gd name="connsiteY47-24436" fmla="*/ 2947791 h 6858000"/>
              <a:gd name="connsiteX48-24437" fmla="*/ 5481770 w 6127689"/>
              <a:gd name="connsiteY48-24438" fmla="*/ 2951352 h 6858000"/>
              <a:gd name="connsiteX49-24439" fmla="*/ 5482045 w 6127689"/>
              <a:gd name="connsiteY49-24440" fmla="*/ 2984371 h 6858000"/>
              <a:gd name="connsiteX50-24441" fmla="*/ 5482415 w 6127689"/>
              <a:gd name="connsiteY50-24442" fmla="*/ 3004079 h 6858000"/>
              <a:gd name="connsiteX51-24443" fmla="*/ 5503944 w 6127689"/>
              <a:gd name="connsiteY51-24444" fmla="*/ 3123335 h 6858000"/>
              <a:gd name="connsiteX52-24445" fmla="*/ 5516007 w 6127689"/>
              <a:gd name="connsiteY52-24446" fmla="*/ 3258473 h 6858000"/>
              <a:gd name="connsiteX53-24447" fmla="*/ 5566839 w 6127689"/>
              <a:gd name="connsiteY53-24448" fmla="*/ 3345295 h 6858000"/>
              <a:gd name="connsiteX54-24449" fmla="*/ 5589758 w 6127689"/>
              <a:gd name="connsiteY54-24450" fmla="*/ 3506453 h 6858000"/>
              <a:gd name="connsiteX55-24451" fmla="*/ 5596144 w 6127689"/>
              <a:gd name="connsiteY55-24452" fmla="*/ 3534624 h 6858000"/>
              <a:gd name="connsiteX56-24453" fmla="*/ 5597750 w 6127689"/>
              <a:gd name="connsiteY56-24454" fmla="*/ 3534129 h 6858000"/>
              <a:gd name="connsiteX57-24455" fmla="*/ 5599700 w 6127689"/>
              <a:gd name="connsiteY57-24456" fmla="*/ 3547221 h 6858000"/>
              <a:gd name="connsiteX58-24457" fmla="*/ 5615031 w 6127689"/>
              <a:gd name="connsiteY58-24458" fmla="*/ 3557482 h 6858000"/>
              <a:gd name="connsiteX59-24459" fmla="*/ 5618377 w 6127689"/>
              <a:gd name="connsiteY59-24460" fmla="*/ 3588431 h 6858000"/>
              <a:gd name="connsiteX60-24461" fmla="*/ 5612155 w 6127689"/>
              <a:gd name="connsiteY60-24462" fmla="*/ 3589869 h 6858000"/>
              <a:gd name="connsiteX61-24463" fmla="*/ 5620843 w 6127689"/>
              <a:gd name="connsiteY61-24464" fmla="*/ 3606745 h 6858000"/>
              <a:gd name="connsiteX62-24465" fmla="*/ 5655472 w 6127689"/>
              <a:gd name="connsiteY62-24466" fmla="*/ 3678877 h 6858000"/>
              <a:gd name="connsiteX63-24467" fmla="*/ 5683015 w 6127689"/>
              <a:gd name="connsiteY63-24468" fmla="*/ 3762025 h 6858000"/>
              <a:gd name="connsiteX64-24469" fmla="*/ 5696643 w 6127689"/>
              <a:gd name="connsiteY64-24470" fmla="*/ 3773888 h 6858000"/>
              <a:gd name="connsiteX65-24471" fmla="*/ 5699203 w 6127689"/>
              <a:gd name="connsiteY65-24472" fmla="*/ 3775823 h 6858000"/>
              <a:gd name="connsiteX66-24473" fmla="*/ 5704824 w 6127689"/>
              <a:gd name="connsiteY66-24474" fmla="*/ 3785966 h 6858000"/>
              <a:gd name="connsiteX67-24475" fmla="*/ 5733539 w 6127689"/>
              <a:gd name="connsiteY67-24476" fmla="*/ 3818457 h 6858000"/>
              <a:gd name="connsiteX68-24477" fmla="*/ 5768491 w 6127689"/>
              <a:gd name="connsiteY68-24478" fmla="*/ 3914399 h 6858000"/>
              <a:gd name="connsiteX69-24479" fmla="*/ 5793123 w 6127689"/>
              <a:gd name="connsiteY69-24480" fmla="*/ 3969952 h 6858000"/>
              <a:gd name="connsiteX70-24481" fmla="*/ 5808321 w 6127689"/>
              <a:gd name="connsiteY70-24482" fmla="*/ 3988153 h 6858000"/>
              <a:gd name="connsiteX71-24483" fmla="*/ 5825621 w 6127689"/>
              <a:gd name="connsiteY71-24484" fmla="*/ 4015525 h 6858000"/>
              <a:gd name="connsiteX72-24485" fmla="*/ 5860672 w 6127689"/>
              <a:gd name="connsiteY72-24486" fmla="*/ 4061579 h 6858000"/>
              <a:gd name="connsiteX73-24487" fmla="*/ 5872173 w 6127689"/>
              <a:gd name="connsiteY73-24488" fmla="*/ 4088497 h 6858000"/>
              <a:gd name="connsiteX74-24489" fmla="*/ 5883705 w 6127689"/>
              <a:gd name="connsiteY74-24490" fmla="*/ 4101899 h 6858000"/>
              <a:gd name="connsiteX75-24491" fmla="*/ 5894095 w 6127689"/>
              <a:gd name="connsiteY75-24492" fmla="*/ 4128857 h 6858000"/>
              <a:gd name="connsiteX76-24493" fmla="*/ 5898339 w 6127689"/>
              <a:gd name="connsiteY76-24494" fmla="*/ 4140800 h 6858000"/>
              <a:gd name="connsiteX77-24495" fmla="*/ 5899734 w 6127689"/>
              <a:gd name="connsiteY77-24496" fmla="*/ 4145632 h 6858000"/>
              <a:gd name="connsiteX78-24497" fmla="*/ 5903513 w 6127689"/>
              <a:gd name="connsiteY78-24498" fmla="*/ 4187661 h 6858000"/>
              <a:gd name="connsiteX79-24499" fmla="*/ 5917114 w 6127689"/>
              <a:gd name="connsiteY79-24500" fmla="*/ 4213096 h 6858000"/>
              <a:gd name="connsiteX80-24501" fmla="*/ 5924233 w 6127689"/>
              <a:gd name="connsiteY80-24502" fmla="*/ 4242060 h 6858000"/>
              <a:gd name="connsiteX81-24503" fmla="*/ 5928910 w 6127689"/>
              <a:gd name="connsiteY81-24504" fmla="*/ 4300973 h 6858000"/>
              <a:gd name="connsiteX82-24505" fmla="*/ 5939320 w 6127689"/>
              <a:gd name="connsiteY82-24506" fmla="*/ 4340435 h 6858000"/>
              <a:gd name="connsiteX83-24507" fmla="*/ 5946705 w 6127689"/>
              <a:gd name="connsiteY83-24508" fmla="*/ 4428051 h 6858000"/>
              <a:gd name="connsiteX84-24509" fmla="*/ 5949261 w 6127689"/>
              <a:gd name="connsiteY84-24510" fmla="*/ 4449185 h 6858000"/>
              <a:gd name="connsiteX85-24511" fmla="*/ 5957504 w 6127689"/>
              <a:gd name="connsiteY85-24512" fmla="*/ 4465911 h 6858000"/>
              <a:gd name="connsiteX86-24513" fmla="*/ 5964689 w 6127689"/>
              <a:gd name="connsiteY86-24514" fmla="*/ 4468532 h 6858000"/>
              <a:gd name="connsiteX87-24515" fmla="*/ 5967062 w 6127689"/>
              <a:gd name="connsiteY87-24516" fmla="*/ 4479923 h 6858000"/>
              <a:gd name="connsiteX88-24517" fmla="*/ 5968960 w 6127689"/>
              <a:gd name="connsiteY88-24518" fmla="*/ 4482655 h 6858000"/>
              <a:gd name="connsiteX89-24519" fmla="*/ 5978567 w 6127689"/>
              <a:gd name="connsiteY89-24520" fmla="*/ 4498605 h 6858000"/>
              <a:gd name="connsiteX90-24521" fmla="*/ 5980106 w 6127689"/>
              <a:gd name="connsiteY90-24522" fmla="*/ 4585087 h 6858000"/>
              <a:gd name="connsiteX91-24523" fmla="*/ 5998138 w 6127689"/>
              <a:gd name="connsiteY91-24524" fmla="*/ 4697518 h 6858000"/>
              <a:gd name="connsiteX92-24525" fmla="*/ 6013516 w 6127689"/>
              <a:gd name="connsiteY92-24526" fmla="*/ 4786619 h 6858000"/>
              <a:gd name="connsiteX93-24527" fmla="*/ 6025404 w 6127689"/>
              <a:gd name="connsiteY93-24528" fmla="*/ 4858148 h 6858000"/>
              <a:gd name="connsiteX94-24529" fmla="*/ 6007749 w 6127689"/>
              <a:gd name="connsiteY94-24530" fmla="*/ 4964715 h 6858000"/>
              <a:gd name="connsiteX95-24531" fmla="*/ 6005269 w 6127689"/>
              <a:gd name="connsiteY95-24532" fmla="*/ 5150567 h 6858000"/>
              <a:gd name="connsiteX96-24533" fmla="*/ 6001127 w 6127689"/>
              <a:gd name="connsiteY96-24534" fmla="*/ 5164609 h 6858000"/>
              <a:gd name="connsiteX97-24535" fmla="*/ 5996647 w 6127689"/>
              <a:gd name="connsiteY97-24536" fmla="*/ 5185640 h 6858000"/>
              <a:gd name="connsiteX98-24537" fmla="*/ 5998514 w 6127689"/>
              <a:gd name="connsiteY98-24538" fmla="*/ 5189673 h 6858000"/>
              <a:gd name="connsiteX99-24539" fmla="*/ 6018409 w 6127689"/>
              <a:gd name="connsiteY99-24540" fmla="*/ 5227157 h 6858000"/>
              <a:gd name="connsiteX100-24541" fmla="*/ 6036748 w 6127689"/>
              <a:gd name="connsiteY100-24542" fmla="*/ 5322752 h 6858000"/>
              <a:gd name="connsiteX101-24543" fmla="*/ 6036943 w 6127689"/>
              <a:gd name="connsiteY101-24544" fmla="*/ 5329480 h 6858000"/>
              <a:gd name="connsiteX102-24545" fmla="*/ 6037236 w 6127689"/>
              <a:gd name="connsiteY102-24546" fmla="*/ 5329634 h 6858000"/>
              <a:gd name="connsiteX103-24547" fmla="*/ 6038019 w 6127689"/>
              <a:gd name="connsiteY103-24548" fmla="*/ 5336764 h 6858000"/>
              <a:gd name="connsiteX104-24549" fmla="*/ 6037298 w 6127689"/>
              <a:gd name="connsiteY104-24550" fmla="*/ 5341753 h 6858000"/>
              <a:gd name="connsiteX105-24551" fmla="*/ 6037677 w 6127689"/>
              <a:gd name="connsiteY105-24552" fmla="*/ 5354807 h 6858000"/>
              <a:gd name="connsiteX106-24553" fmla="*/ 6039728 w 6127689"/>
              <a:gd name="connsiteY106-24554" fmla="*/ 5359416 h 6858000"/>
              <a:gd name="connsiteX107-24555" fmla="*/ 6043311 w 6127689"/>
              <a:gd name="connsiteY107-24556" fmla="*/ 5361407 h 6858000"/>
              <a:gd name="connsiteX108-24557" fmla="*/ 6042954 w 6127689"/>
              <a:gd name="connsiteY108-24558" fmla="*/ 5362576 h 6858000"/>
              <a:gd name="connsiteX109-24559" fmla="*/ 6053435 w 6127689"/>
              <a:gd name="connsiteY109-24560" fmla="*/ 5387547 h 6858000"/>
              <a:gd name="connsiteX110-24561" fmla="*/ 6065933 w 6127689"/>
              <a:gd name="connsiteY110-24562" fmla="*/ 5443002 h 6858000"/>
              <a:gd name="connsiteX111-24563" fmla="*/ 6068640 w 6127689"/>
              <a:gd name="connsiteY111-24564" fmla="*/ 5474503 h 6858000"/>
              <a:gd name="connsiteX112-24565" fmla="*/ 6080922 w 6127689"/>
              <a:gd name="connsiteY112-24566" fmla="*/ 5561070 h 6858000"/>
              <a:gd name="connsiteX113-24567" fmla="*/ 6096949 w 6127689"/>
              <a:gd name="connsiteY113-24568" fmla="*/ 5648179 h 6858000"/>
              <a:gd name="connsiteX114-24569" fmla="*/ 6125703 w 6127689"/>
              <a:gd name="connsiteY114-24570" fmla="*/ 5692894 h 6858000"/>
              <a:gd name="connsiteX115-24571" fmla="*/ 6126670 w 6127689"/>
              <a:gd name="connsiteY115-24572" fmla="*/ 5697882 h 6858000"/>
              <a:gd name="connsiteX116-24573" fmla="*/ 6124061 w 6127689"/>
              <a:gd name="connsiteY116-24574" fmla="*/ 5710294 h 6858000"/>
              <a:gd name="connsiteX117-24575" fmla="*/ 6122213 w 6127689"/>
              <a:gd name="connsiteY117-24576" fmla="*/ 5714762 h 6858000"/>
              <a:gd name="connsiteX118-24577" fmla="*/ 6121353 w 6127689"/>
              <a:gd name="connsiteY118-24578" fmla="*/ 5721725 h 6858000"/>
              <a:gd name="connsiteX119-24579" fmla="*/ 6121607 w 6127689"/>
              <a:gd name="connsiteY119-24580" fmla="*/ 5721959 h 6858000"/>
              <a:gd name="connsiteX120-24581" fmla="*/ 6120262 w 6127689"/>
              <a:gd name="connsiteY120-24582" fmla="*/ 5728358 h 6858000"/>
              <a:gd name="connsiteX121-24583" fmla="*/ 6127024 w 6127689"/>
              <a:gd name="connsiteY121-24584" fmla="*/ 5786902 h 6858000"/>
              <a:gd name="connsiteX122-24585" fmla="*/ 6127519 w 6127689"/>
              <a:gd name="connsiteY122-24586" fmla="*/ 5865775 h 6858000"/>
              <a:gd name="connsiteX123-24587" fmla="*/ 6119217 w 6127689"/>
              <a:gd name="connsiteY123-24588" fmla="*/ 5888542 h 6858000"/>
              <a:gd name="connsiteX124-24589" fmla="*/ 6102493 w 6127689"/>
              <a:gd name="connsiteY124-24590" fmla="*/ 5928602 h 6858000"/>
              <a:gd name="connsiteX125-24591" fmla="*/ 6056863 w 6127689"/>
              <a:gd name="connsiteY125-24592" fmla="*/ 6000643 h 6858000"/>
              <a:gd name="connsiteX126-24593" fmla="*/ 6045436 w 6127689"/>
              <a:gd name="connsiteY126-24594" fmla="*/ 6124480 h 6858000"/>
              <a:gd name="connsiteX127-24595" fmla="*/ 6030489 w 6127689"/>
              <a:gd name="connsiteY127-24596" fmla="*/ 6317666 h 6858000"/>
              <a:gd name="connsiteX128-24597" fmla="*/ 6007492 w 6127689"/>
              <a:gd name="connsiteY128-24598" fmla="*/ 6440818 h 6858000"/>
              <a:gd name="connsiteX129-24599" fmla="*/ 6009467 w 6127689"/>
              <a:gd name="connsiteY129-24600" fmla="*/ 6487076 h 6858000"/>
              <a:gd name="connsiteX130-24601" fmla="*/ 5995064 w 6127689"/>
              <a:gd name="connsiteY130-24602" fmla="*/ 6540791 h 6858000"/>
              <a:gd name="connsiteX131-24603" fmla="*/ 5996309 w 6127689"/>
              <a:gd name="connsiteY131-24604" fmla="*/ 6543961 h 6858000"/>
              <a:gd name="connsiteX132-24605" fmla="*/ 5996048 w 6127689"/>
              <a:gd name="connsiteY132-24606" fmla="*/ 6555444 h 6858000"/>
              <a:gd name="connsiteX133-24607" fmla="*/ 6002524 w 6127689"/>
              <a:gd name="connsiteY133-24608" fmla="*/ 6560188 h 6858000"/>
              <a:gd name="connsiteX134-24609" fmla="*/ 6006823 w 6127689"/>
              <a:gd name="connsiteY134-24610" fmla="*/ 6578546 h 6858000"/>
              <a:gd name="connsiteX135-24611" fmla="*/ 6004510 w 6127689"/>
              <a:gd name="connsiteY135-24612" fmla="*/ 6599256 h 6858000"/>
              <a:gd name="connsiteX136-24613" fmla="*/ 5986207 w 6127689"/>
              <a:gd name="connsiteY136-24614" fmla="*/ 6695855 h 6858000"/>
              <a:gd name="connsiteX137-24615" fmla="*/ 5979428 w 6127689"/>
              <a:gd name="connsiteY137-24616" fmla="*/ 6754678 h 6858000"/>
              <a:gd name="connsiteX138-24617" fmla="*/ 5983398 w 6127689"/>
              <a:gd name="connsiteY138-24618" fmla="*/ 6778641 h 6858000"/>
              <a:gd name="connsiteX139-24619" fmla="*/ 5984543 w 6127689"/>
              <a:gd name="connsiteY139-24620" fmla="*/ 6811016 h 6858000"/>
              <a:gd name="connsiteX140-24621" fmla="*/ 5981802 w 6127689"/>
              <a:gd name="connsiteY140-24622" fmla="*/ 6838578 h 6858000"/>
              <a:gd name="connsiteX141-24623" fmla="*/ 5979671 w 6127689"/>
              <a:gd name="connsiteY141-24624" fmla="*/ 6858000 h 6858000"/>
              <a:gd name="connsiteX142-24625" fmla="*/ 0 w 6127689"/>
              <a:gd name="connsiteY142-24626" fmla="*/ 6858000 h 6858000"/>
              <a:gd name="connsiteX143-24627" fmla="*/ 0 w 6127689"/>
              <a:gd name="connsiteY143-24628" fmla="*/ 0 h 6858000"/>
              <a:gd name="connsiteX0-24629" fmla="*/ 0 w 6127689"/>
              <a:gd name="connsiteY0-24630" fmla="*/ 0 h 6858000"/>
              <a:gd name="connsiteX1-24631" fmla="*/ 4965888 w 6127689"/>
              <a:gd name="connsiteY1-24632" fmla="*/ 0 h 6858000"/>
              <a:gd name="connsiteX2-24633" fmla="*/ 4967767 w 6127689"/>
              <a:gd name="connsiteY2-24634" fmla="*/ 7930 h 6858000"/>
              <a:gd name="connsiteX3-24635" fmla="*/ 4979444 w 6127689"/>
              <a:gd name="connsiteY3-24636" fmla="*/ 43921 h 6858000"/>
              <a:gd name="connsiteX4-24637" fmla="*/ 5021173 w 6127689"/>
              <a:gd name="connsiteY4-24638" fmla="*/ 123738 h 6858000"/>
              <a:gd name="connsiteX5-24639" fmla="*/ 5075458 w 6127689"/>
              <a:gd name="connsiteY5-24640" fmla="*/ 264355 h 6858000"/>
              <a:gd name="connsiteX6-24641" fmla="*/ 5081175 w 6127689"/>
              <a:gd name="connsiteY6-24642" fmla="*/ 277448 h 6858000"/>
              <a:gd name="connsiteX7-24643" fmla="*/ 5097011 w 6127689"/>
              <a:gd name="connsiteY7-24644" fmla="*/ 355616 h 6858000"/>
              <a:gd name="connsiteX8-24645" fmla="*/ 5130982 w 6127689"/>
              <a:gd name="connsiteY8-24646" fmla="*/ 412030 h 6858000"/>
              <a:gd name="connsiteX9-24647" fmla="*/ 5153000 w 6127689"/>
              <a:gd name="connsiteY9-24648" fmla="*/ 507134 h 6858000"/>
              <a:gd name="connsiteX10-24649" fmla="*/ 5171282 w 6127689"/>
              <a:gd name="connsiteY10-24650" fmla="*/ 602071 h 6858000"/>
              <a:gd name="connsiteX11-24651" fmla="*/ 5176196 w 6127689"/>
              <a:gd name="connsiteY11-24652" fmla="*/ 636822 h 6858000"/>
              <a:gd name="connsiteX12-24653" fmla="*/ 5189051 w 6127689"/>
              <a:gd name="connsiteY12-24654" fmla="*/ 782518 h 6858000"/>
              <a:gd name="connsiteX13-24655" fmla="*/ 5210428 w 6127689"/>
              <a:gd name="connsiteY13-24656" fmla="*/ 815772 h 6858000"/>
              <a:gd name="connsiteX14-24657" fmla="*/ 5221088 w 6127689"/>
              <a:gd name="connsiteY14-24658" fmla="*/ 860193 h 6858000"/>
              <a:gd name="connsiteX15-24659" fmla="*/ 5230806 w 6127689"/>
              <a:gd name="connsiteY15-24660" fmla="*/ 961354 h 6858000"/>
              <a:gd name="connsiteX16-24661" fmla="*/ 5201018 w 6127689"/>
              <a:gd name="connsiteY16-24662" fmla="*/ 1095027 h 6858000"/>
              <a:gd name="connsiteX17-24663" fmla="*/ 5202153 w 6127689"/>
              <a:gd name="connsiteY17-24664" fmla="*/ 1133224 h 6858000"/>
              <a:gd name="connsiteX18-24665" fmla="*/ 5207370 w 6127689"/>
              <a:gd name="connsiteY18-24666" fmla="*/ 1138097 h 6858000"/>
              <a:gd name="connsiteX19-24667" fmla="*/ 5189234 w 6127689"/>
              <a:gd name="connsiteY19-24668" fmla="*/ 1193495 h 6858000"/>
              <a:gd name="connsiteX20-24669" fmla="*/ 5202769 w 6127689"/>
              <a:gd name="connsiteY20-24670" fmla="*/ 1269450 h 6858000"/>
              <a:gd name="connsiteX21-24671" fmla="*/ 5225968 w 6127689"/>
              <a:gd name="connsiteY21-24672" fmla="*/ 1357994 h 6858000"/>
              <a:gd name="connsiteX22-24673" fmla="*/ 5233819 w 6127689"/>
              <a:gd name="connsiteY22-24674" fmla="*/ 1380922 h 6858000"/>
              <a:gd name="connsiteX23-24675" fmla="*/ 5237226 w 6127689"/>
              <a:gd name="connsiteY23-24676" fmla="*/ 1441327 h 6858000"/>
              <a:gd name="connsiteX24-24677" fmla="*/ 5255653 w 6127689"/>
              <a:gd name="connsiteY24-24678" fmla="*/ 1524712 h 6858000"/>
              <a:gd name="connsiteX25-24679" fmla="*/ 5263491 w 6127689"/>
              <a:gd name="connsiteY25-24680" fmla="*/ 1642938 h 6858000"/>
              <a:gd name="connsiteX26-24681" fmla="*/ 5261314 w 6127689"/>
              <a:gd name="connsiteY26-24682" fmla="*/ 1689177 h 6858000"/>
              <a:gd name="connsiteX27-24683" fmla="*/ 5259788 w 6127689"/>
              <a:gd name="connsiteY27-24684" fmla="*/ 1768516 h 6858000"/>
              <a:gd name="connsiteX28-24685" fmla="*/ 5255696 w 6127689"/>
              <a:gd name="connsiteY28-24686" fmla="*/ 1953770 h 6858000"/>
              <a:gd name="connsiteX29-24687" fmla="*/ 5252592 w 6127689"/>
              <a:gd name="connsiteY29-24688" fmla="*/ 2092210 h 6858000"/>
              <a:gd name="connsiteX30-24689" fmla="*/ 5264303 w 6127689"/>
              <a:gd name="connsiteY30-24690" fmla="*/ 2225157 h 6858000"/>
              <a:gd name="connsiteX31-24691" fmla="*/ 5254949 w 6127689"/>
              <a:gd name="connsiteY31-24692" fmla="*/ 2236160 h 6858000"/>
              <a:gd name="connsiteX32-24693" fmla="*/ 5250104 w 6127689"/>
              <a:gd name="connsiteY32-24694" fmla="*/ 2249166 h 6858000"/>
              <a:gd name="connsiteX33-24695" fmla="*/ 5251214 w 6127689"/>
              <a:gd name="connsiteY33-24696" fmla="*/ 2250944 h 6858000"/>
              <a:gd name="connsiteX34-24697" fmla="*/ 5250644 w 6127689"/>
              <a:gd name="connsiteY34-24698" fmla="*/ 2266619 h 6858000"/>
              <a:gd name="connsiteX35-24699" fmla="*/ 5293877 w 6127689"/>
              <a:gd name="connsiteY35-24700" fmla="*/ 2368649 h 6858000"/>
              <a:gd name="connsiteX36-24701" fmla="*/ 5311338 w 6127689"/>
              <a:gd name="connsiteY36-24702" fmla="*/ 2404034 h 6858000"/>
              <a:gd name="connsiteX37-24703" fmla="*/ 5338366 w 6127689"/>
              <a:gd name="connsiteY37-24704" fmla="*/ 2465052 h 6858000"/>
              <a:gd name="connsiteX38-24705" fmla="*/ 5371263 w 6127689"/>
              <a:gd name="connsiteY38-24706" fmla="*/ 2586413 h 6858000"/>
              <a:gd name="connsiteX39-24707" fmla="*/ 5407503 w 6127689"/>
              <a:gd name="connsiteY39-24708" fmla="*/ 2786290 h 6858000"/>
              <a:gd name="connsiteX40-24709" fmla="*/ 5407356 w 6127689"/>
              <a:gd name="connsiteY40-24710" fmla="*/ 2787545 h 6858000"/>
              <a:gd name="connsiteX41-24711" fmla="*/ 5411130 w 6127689"/>
              <a:gd name="connsiteY41-24712" fmla="*/ 2788640 h 6858000"/>
              <a:gd name="connsiteX42-24713" fmla="*/ 5416439 w 6127689"/>
              <a:gd name="connsiteY42-24714" fmla="*/ 2805666 h 6858000"/>
              <a:gd name="connsiteX43-24715" fmla="*/ 5416589 w 6127689"/>
              <a:gd name="connsiteY43-24716" fmla="*/ 2810822 h 6858000"/>
              <a:gd name="connsiteX44-24717" fmla="*/ 5418542 w 6127689"/>
              <a:gd name="connsiteY44-24718" fmla="*/ 2817745 h 6858000"/>
              <a:gd name="connsiteX45-24719" fmla="*/ 5418847 w 6127689"/>
              <a:gd name="connsiteY45-24720" fmla="*/ 2817825 h 6858000"/>
              <a:gd name="connsiteX46-24721" fmla="*/ 5457023 w 6127689"/>
              <a:gd name="connsiteY46-24722" fmla="*/ 2858292 h 6858000"/>
              <a:gd name="connsiteX47-24723" fmla="*/ 5479298 w 6127689"/>
              <a:gd name="connsiteY47-24724" fmla="*/ 2947791 h 6858000"/>
              <a:gd name="connsiteX48-24725" fmla="*/ 5481770 w 6127689"/>
              <a:gd name="connsiteY48-24726" fmla="*/ 2951352 h 6858000"/>
              <a:gd name="connsiteX49-24727" fmla="*/ 5482045 w 6127689"/>
              <a:gd name="connsiteY49-24728" fmla="*/ 2984371 h 6858000"/>
              <a:gd name="connsiteX50-24729" fmla="*/ 5482415 w 6127689"/>
              <a:gd name="connsiteY50-24730" fmla="*/ 3004079 h 6858000"/>
              <a:gd name="connsiteX51-24731" fmla="*/ 5503944 w 6127689"/>
              <a:gd name="connsiteY51-24732" fmla="*/ 3123335 h 6858000"/>
              <a:gd name="connsiteX52-24733" fmla="*/ 5516007 w 6127689"/>
              <a:gd name="connsiteY52-24734" fmla="*/ 3258473 h 6858000"/>
              <a:gd name="connsiteX53-24735" fmla="*/ 5566839 w 6127689"/>
              <a:gd name="connsiteY53-24736" fmla="*/ 3345295 h 6858000"/>
              <a:gd name="connsiteX54-24737" fmla="*/ 5589758 w 6127689"/>
              <a:gd name="connsiteY54-24738" fmla="*/ 3506453 h 6858000"/>
              <a:gd name="connsiteX55-24739" fmla="*/ 5596144 w 6127689"/>
              <a:gd name="connsiteY55-24740" fmla="*/ 3534624 h 6858000"/>
              <a:gd name="connsiteX56-24741" fmla="*/ 5597750 w 6127689"/>
              <a:gd name="connsiteY56-24742" fmla="*/ 3534129 h 6858000"/>
              <a:gd name="connsiteX57-24743" fmla="*/ 5599700 w 6127689"/>
              <a:gd name="connsiteY57-24744" fmla="*/ 3547221 h 6858000"/>
              <a:gd name="connsiteX58-24745" fmla="*/ 5615031 w 6127689"/>
              <a:gd name="connsiteY58-24746" fmla="*/ 3557482 h 6858000"/>
              <a:gd name="connsiteX59-24747" fmla="*/ 5618377 w 6127689"/>
              <a:gd name="connsiteY59-24748" fmla="*/ 3588431 h 6858000"/>
              <a:gd name="connsiteX60-24749" fmla="*/ 5612155 w 6127689"/>
              <a:gd name="connsiteY60-24750" fmla="*/ 3589869 h 6858000"/>
              <a:gd name="connsiteX61-24751" fmla="*/ 5620843 w 6127689"/>
              <a:gd name="connsiteY61-24752" fmla="*/ 3606745 h 6858000"/>
              <a:gd name="connsiteX62-24753" fmla="*/ 5655472 w 6127689"/>
              <a:gd name="connsiteY62-24754" fmla="*/ 3678877 h 6858000"/>
              <a:gd name="connsiteX63-24755" fmla="*/ 5683015 w 6127689"/>
              <a:gd name="connsiteY63-24756" fmla="*/ 3762025 h 6858000"/>
              <a:gd name="connsiteX64-24757" fmla="*/ 5696643 w 6127689"/>
              <a:gd name="connsiteY64-24758" fmla="*/ 3773888 h 6858000"/>
              <a:gd name="connsiteX65-24759" fmla="*/ 5699203 w 6127689"/>
              <a:gd name="connsiteY65-24760" fmla="*/ 3775823 h 6858000"/>
              <a:gd name="connsiteX66-24761" fmla="*/ 5704824 w 6127689"/>
              <a:gd name="connsiteY66-24762" fmla="*/ 3785966 h 6858000"/>
              <a:gd name="connsiteX67-24763" fmla="*/ 5733539 w 6127689"/>
              <a:gd name="connsiteY67-24764" fmla="*/ 3818457 h 6858000"/>
              <a:gd name="connsiteX68-24765" fmla="*/ 5768491 w 6127689"/>
              <a:gd name="connsiteY68-24766" fmla="*/ 3914399 h 6858000"/>
              <a:gd name="connsiteX69-24767" fmla="*/ 5793123 w 6127689"/>
              <a:gd name="connsiteY69-24768" fmla="*/ 3969952 h 6858000"/>
              <a:gd name="connsiteX70-24769" fmla="*/ 5808321 w 6127689"/>
              <a:gd name="connsiteY70-24770" fmla="*/ 3988153 h 6858000"/>
              <a:gd name="connsiteX71-24771" fmla="*/ 5825621 w 6127689"/>
              <a:gd name="connsiteY71-24772" fmla="*/ 4015525 h 6858000"/>
              <a:gd name="connsiteX72-24773" fmla="*/ 5860672 w 6127689"/>
              <a:gd name="connsiteY72-24774" fmla="*/ 4061579 h 6858000"/>
              <a:gd name="connsiteX73-24775" fmla="*/ 5872173 w 6127689"/>
              <a:gd name="connsiteY73-24776" fmla="*/ 4088497 h 6858000"/>
              <a:gd name="connsiteX74-24777" fmla="*/ 5883705 w 6127689"/>
              <a:gd name="connsiteY74-24778" fmla="*/ 4101899 h 6858000"/>
              <a:gd name="connsiteX75-24779" fmla="*/ 5894095 w 6127689"/>
              <a:gd name="connsiteY75-24780" fmla="*/ 4128857 h 6858000"/>
              <a:gd name="connsiteX76-24781" fmla="*/ 5898339 w 6127689"/>
              <a:gd name="connsiteY76-24782" fmla="*/ 4140800 h 6858000"/>
              <a:gd name="connsiteX77-24783" fmla="*/ 5903513 w 6127689"/>
              <a:gd name="connsiteY77-24784" fmla="*/ 4187661 h 6858000"/>
              <a:gd name="connsiteX78-24785" fmla="*/ 5917114 w 6127689"/>
              <a:gd name="connsiteY78-24786" fmla="*/ 4213096 h 6858000"/>
              <a:gd name="connsiteX79-24787" fmla="*/ 5924233 w 6127689"/>
              <a:gd name="connsiteY79-24788" fmla="*/ 4242060 h 6858000"/>
              <a:gd name="connsiteX80-24789" fmla="*/ 5928910 w 6127689"/>
              <a:gd name="connsiteY80-24790" fmla="*/ 4300973 h 6858000"/>
              <a:gd name="connsiteX81-24791" fmla="*/ 5939320 w 6127689"/>
              <a:gd name="connsiteY81-24792" fmla="*/ 4340435 h 6858000"/>
              <a:gd name="connsiteX82-24793" fmla="*/ 5946705 w 6127689"/>
              <a:gd name="connsiteY82-24794" fmla="*/ 4428051 h 6858000"/>
              <a:gd name="connsiteX83-24795" fmla="*/ 5949261 w 6127689"/>
              <a:gd name="connsiteY83-24796" fmla="*/ 4449185 h 6858000"/>
              <a:gd name="connsiteX84-24797" fmla="*/ 5957504 w 6127689"/>
              <a:gd name="connsiteY84-24798" fmla="*/ 4465911 h 6858000"/>
              <a:gd name="connsiteX85-24799" fmla="*/ 5964689 w 6127689"/>
              <a:gd name="connsiteY85-24800" fmla="*/ 4468532 h 6858000"/>
              <a:gd name="connsiteX86-24801" fmla="*/ 5967062 w 6127689"/>
              <a:gd name="connsiteY86-24802" fmla="*/ 4479923 h 6858000"/>
              <a:gd name="connsiteX87-24803" fmla="*/ 5968960 w 6127689"/>
              <a:gd name="connsiteY87-24804" fmla="*/ 4482655 h 6858000"/>
              <a:gd name="connsiteX88-24805" fmla="*/ 5978567 w 6127689"/>
              <a:gd name="connsiteY88-24806" fmla="*/ 4498605 h 6858000"/>
              <a:gd name="connsiteX89-24807" fmla="*/ 5980106 w 6127689"/>
              <a:gd name="connsiteY89-24808" fmla="*/ 4585087 h 6858000"/>
              <a:gd name="connsiteX90-24809" fmla="*/ 5998138 w 6127689"/>
              <a:gd name="connsiteY90-24810" fmla="*/ 4697518 h 6858000"/>
              <a:gd name="connsiteX91-24811" fmla="*/ 6013516 w 6127689"/>
              <a:gd name="connsiteY91-24812" fmla="*/ 4786619 h 6858000"/>
              <a:gd name="connsiteX92-24813" fmla="*/ 6025404 w 6127689"/>
              <a:gd name="connsiteY92-24814" fmla="*/ 4858148 h 6858000"/>
              <a:gd name="connsiteX93-24815" fmla="*/ 6007749 w 6127689"/>
              <a:gd name="connsiteY93-24816" fmla="*/ 4964715 h 6858000"/>
              <a:gd name="connsiteX94-24817" fmla="*/ 6005269 w 6127689"/>
              <a:gd name="connsiteY94-24818" fmla="*/ 5150567 h 6858000"/>
              <a:gd name="connsiteX95-24819" fmla="*/ 6001127 w 6127689"/>
              <a:gd name="connsiteY95-24820" fmla="*/ 5164609 h 6858000"/>
              <a:gd name="connsiteX96-24821" fmla="*/ 5996647 w 6127689"/>
              <a:gd name="connsiteY96-24822" fmla="*/ 5185640 h 6858000"/>
              <a:gd name="connsiteX97-24823" fmla="*/ 5998514 w 6127689"/>
              <a:gd name="connsiteY97-24824" fmla="*/ 5189673 h 6858000"/>
              <a:gd name="connsiteX98-24825" fmla="*/ 6018409 w 6127689"/>
              <a:gd name="connsiteY98-24826" fmla="*/ 5227157 h 6858000"/>
              <a:gd name="connsiteX99-24827" fmla="*/ 6036748 w 6127689"/>
              <a:gd name="connsiteY99-24828" fmla="*/ 5322752 h 6858000"/>
              <a:gd name="connsiteX100-24829" fmla="*/ 6036943 w 6127689"/>
              <a:gd name="connsiteY100-24830" fmla="*/ 5329480 h 6858000"/>
              <a:gd name="connsiteX101-24831" fmla="*/ 6037236 w 6127689"/>
              <a:gd name="connsiteY101-24832" fmla="*/ 5329634 h 6858000"/>
              <a:gd name="connsiteX102-24833" fmla="*/ 6038019 w 6127689"/>
              <a:gd name="connsiteY102-24834" fmla="*/ 5336764 h 6858000"/>
              <a:gd name="connsiteX103-24835" fmla="*/ 6037298 w 6127689"/>
              <a:gd name="connsiteY103-24836" fmla="*/ 5341753 h 6858000"/>
              <a:gd name="connsiteX104-24837" fmla="*/ 6037677 w 6127689"/>
              <a:gd name="connsiteY104-24838" fmla="*/ 5354807 h 6858000"/>
              <a:gd name="connsiteX105-24839" fmla="*/ 6039728 w 6127689"/>
              <a:gd name="connsiteY105-24840" fmla="*/ 5359416 h 6858000"/>
              <a:gd name="connsiteX106-24841" fmla="*/ 6043311 w 6127689"/>
              <a:gd name="connsiteY106-24842" fmla="*/ 5361407 h 6858000"/>
              <a:gd name="connsiteX107-24843" fmla="*/ 6042954 w 6127689"/>
              <a:gd name="connsiteY107-24844" fmla="*/ 5362576 h 6858000"/>
              <a:gd name="connsiteX108-24845" fmla="*/ 6053435 w 6127689"/>
              <a:gd name="connsiteY108-24846" fmla="*/ 5387547 h 6858000"/>
              <a:gd name="connsiteX109-24847" fmla="*/ 6065933 w 6127689"/>
              <a:gd name="connsiteY109-24848" fmla="*/ 5443002 h 6858000"/>
              <a:gd name="connsiteX110-24849" fmla="*/ 6068640 w 6127689"/>
              <a:gd name="connsiteY110-24850" fmla="*/ 5474503 h 6858000"/>
              <a:gd name="connsiteX111-24851" fmla="*/ 6080922 w 6127689"/>
              <a:gd name="connsiteY111-24852" fmla="*/ 5561070 h 6858000"/>
              <a:gd name="connsiteX112-24853" fmla="*/ 6096949 w 6127689"/>
              <a:gd name="connsiteY112-24854" fmla="*/ 5648179 h 6858000"/>
              <a:gd name="connsiteX113-24855" fmla="*/ 6125703 w 6127689"/>
              <a:gd name="connsiteY113-24856" fmla="*/ 5692894 h 6858000"/>
              <a:gd name="connsiteX114-24857" fmla="*/ 6126670 w 6127689"/>
              <a:gd name="connsiteY114-24858" fmla="*/ 5697882 h 6858000"/>
              <a:gd name="connsiteX115-24859" fmla="*/ 6124061 w 6127689"/>
              <a:gd name="connsiteY115-24860" fmla="*/ 5710294 h 6858000"/>
              <a:gd name="connsiteX116-24861" fmla="*/ 6122213 w 6127689"/>
              <a:gd name="connsiteY116-24862" fmla="*/ 5714762 h 6858000"/>
              <a:gd name="connsiteX117-24863" fmla="*/ 6121353 w 6127689"/>
              <a:gd name="connsiteY117-24864" fmla="*/ 5721725 h 6858000"/>
              <a:gd name="connsiteX118-24865" fmla="*/ 6121607 w 6127689"/>
              <a:gd name="connsiteY118-24866" fmla="*/ 5721959 h 6858000"/>
              <a:gd name="connsiteX119-24867" fmla="*/ 6120262 w 6127689"/>
              <a:gd name="connsiteY119-24868" fmla="*/ 5728358 h 6858000"/>
              <a:gd name="connsiteX120-24869" fmla="*/ 6127024 w 6127689"/>
              <a:gd name="connsiteY120-24870" fmla="*/ 5786902 h 6858000"/>
              <a:gd name="connsiteX121-24871" fmla="*/ 6127519 w 6127689"/>
              <a:gd name="connsiteY121-24872" fmla="*/ 5865775 h 6858000"/>
              <a:gd name="connsiteX122-24873" fmla="*/ 6119217 w 6127689"/>
              <a:gd name="connsiteY122-24874" fmla="*/ 5888542 h 6858000"/>
              <a:gd name="connsiteX123-24875" fmla="*/ 6102493 w 6127689"/>
              <a:gd name="connsiteY123-24876" fmla="*/ 5928602 h 6858000"/>
              <a:gd name="connsiteX124-24877" fmla="*/ 6056863 w 6127689"/>
              <a:gd name="connsiteY124-24878" fmla="*/ 6000643 h 6858000"/>
              <a:gd name="connsiteX125-24879" fmla="*/ 6045436 w 6127689"/>
              <a:gd name="connsiteY125-24880" fmla="*/ 6124480 h 6858000"/>
              <a:gd name="connsiteX126-24881" fmla="*/ 6030489 w 6127689"/>
              <a:gd name="connsiteY126-24882" fmla="*/ 6317666 h 6858000"/>
              <a:gd name="connsiteX127-24883" fmla="*/ 6007492 w 6127689"/>
              <a:gd name="connsiteY127-24884" fmla="*/ 6440818 h 6858000"/>
              <a:gd name="connsiteX128-24885" fmla="*/ 6009467 w 6127689"/>
              <a:gd name="connsiteY128-24886" fmla="*/ 6487076 h 6858000"/>
              <a:gd name="connsiteX129-24887" fmla="*/ 5995064 w 6127689"/>
              <a:gd name="connsiteY129-24888" fmla="*/ 6540791 h 6858000"/>
              <a:gd name="connsiteX130-24889" fmla="*/ 5996309 w 6127689"/>
              <a:gd name="connsiteY130-24890" fmla="*/ 6543961 h 6858000"/>
              <a:gd name="connsiteX131-24891" fmla="*/ 5996048 w 6127689"/>
              <a:gd name="connsiteY131-24892" fmla="*/ 6555444 h 6858000"/>
              <a:gd name="connsiteX132-24893" fmla="*/ 6002524 w 6127689"/>
              <a:gd name="connsiteY132-24894" fmla="*/ 6560188 h 6858000"/>
              <a:gd name="connsiteX133-24895" fmla="*/ 6006823 w 6127689"/>
              <a:gd name="connsiteY133-24896" fmla="*/ 6578546 h 6858000"/>
              <a:gd name="connsiteX134-24897" fmla="*/ 6004510 w 6127689"/>
              <a:gd name="connsiteY134-24898" fmla="*/ 6599256 h 6858000"/>
              <a:gd name="connsiteX135-24899" fmla="*/ 5986207 w 6127689"/>
              <a:gd name="connsiteY135-24900" fmla="*/ 6695855 h 6858000"/>
              <a:gd name="connsiteX136-24901" fmla="*/ 5979428 w 6127689"/>
              <a:gd name="connsiteY136-24902" fmla="*/ 6754678 h 6858000"/>
              <a:gd name="connsiteX137-24903" fmla="*/ 5983398 w 6127689"/>
              <a:gd name="connsiteY137-24904" fmla="*/ 6778641 h 6858000"/>
              <a:gd name="connsiteX138-24905" fmla="*/ 5984543 w 6127689"/>
              <a:gd name="connsiteY138-24906" fmla="*/ 6811016 h 6858000"/>
              <a:gd name="connsiteX139-24907" fmla="*/ 5981802 w 6127689"/>
              <a:gd name="connsiteY139-24908" fmla="*/ 6838578 h 6858000"/>
              <a:gd name="connsiteX140-24909" fmla="*/ 5979671 w 6127689"/>
              <a:gd name="connsiteY140-24910" fmla="*/ 6858000 h 6858000"/>
              <a:gd name="connsiteX141-24911" fmla="*/ 0 w 6127689"/>
              <a:gd name="connsiteY141-24912" fmla="*/ 6858000 h 6858000"/>
              <a:gd name="connsiteX142-24913" fmla="*/ 0 w 6127689"/>
              <a:gd name="connsiteY142-24914" fmla="*/ 0 h 6858000"/>
              <a:gd name="connsiteX0-24915" fmla="*/ 0 w 6127689"/>
              <a:gd name="connsiteY0-24916" fmla="*/ 0 h 6858000"/>
              <a:gd name="connsiteX1-24917" fmla="*/ 4965888 w 6127689"/>
              <a:gd name="connsiteY1-24918" fmla="*/ 0 h 6858000"/>
              <a:gd name="connsiteX2-24919" fmla="*/ 4967767 w 6127689"/>
              <a:gd name="connsiteY2-24920" fmla="*/ 7930 h 6858000"/>
              <a:gd name="connsiteX3-24921" fmla="*/ 4979444 w 6127689"/>
              <a:gd name="connsiteY3-24922" fmla="*/ 43921 h 6858000"/>
              <a:gd name="connsiteX4-24923" fmla="*/ 5021173 w 6127689"/>
              <a:gd name="connsiteY4-24924" fmla="*/ 123738 h 6858000"/>
              <a:gd name="connsiteX5-24925" fmla="*/ 5075458 w 6127689"/>
              <a:gd name="connsiteY5-24926" fmla="*/ 264355 h 6858000"/>
              <a:gd name="connsiteX6-24927" fmla="*/ 5081175 w 6127689"/>
              <a:gd name="connsiteY6-24928" fmla="*/ 277448 h 6858000"/>
              <a:gd name="connsiteX7-24929" fmla="*/ 5097011 w 6127689"/>
              <a:gd name="connsiteY7-24930" fmla="*/ 355616 h 6858000"/>
              <a:gd name="connsiteX8-24931" fmla="*/ 5130982 w 6127689"/>
              <a:gd name="connsiteY8-24932" fmla="*/ 412030 h 6858000"/>
              <a:gd name="connsiteX9-24933" fmla="*/ 5153000 w 6127689"/>
              <a:gd name="connsiteY9-24934" fmla="*/ 507134 h 6858000"/>
              <a:gd name="connsiteX10-24935" fmla="*/ 5171282 w 6127689"/>
              <a:gd name="connsiteY10-24936" fmla="*/ 602071 h 6858000"/>
              <a:gd name="connsiteX11-24937" fmla="*/ 5176196 w 6127689"/>
              <a:gd name="connsiteY11-24938" fmla="*/ 636822 h 6858000"/>
              <a:gd name="connsiteX12-24939" fmla="*/ 5189051 w 6127689"/>
              <a:gd name="connsiteY12-24940" fmla="*/ 782518 h 6858000"/>
              <a:gd name="connsiteX13-24941" fmla="*/ 5210428 w 6127689"/>
              <a:gd name="connsiteY13-24942" fmla="*/ 815772 h 6858000"/>
              <a:gd name="connsiteX14-24943" fmla="*/ 5221088 w 6127689"/>
              <a:gd name="connsiteY14-24944" fmla="*/ 860193 h 6858000"/>
              <a:gd name="connsiteX15-24945" fmla="*/ 5230806 w 6127689"/>
              <a:gd name="connsiteY15-24946" fmla="*/ 961354 h 6858000"/>
              <a:gd name="connsiteX16-24947" fmla="*/ 5201018 w 6127689"/>
              <a:gd name="connsiteY16-24948" fmla="*/ 1095027 h 6858000"/>
              <a:gd name="connsiteX17-24949" fmla="*/ 5202153 w 6127689"/>
              <a:gd name="connsiteY17-24950" fmla="*/ 1133224 h 6858000"/>
              <a:gd name="connsiteX18-24951" fmla="*/ 5207370 w 6127689"/>
              <a:gd name="connsiteY18-24952" fmla="*/ 1138097 h 6858000"/>
              <a:gd name="connsiteX19-24953" fmla="*/ 5189234 w 6127689"/>
              <a:gd name="connsiteY19-24954" fmla="*/ 1193495 h 6858000"/>
              <a:gd name="connsiteX20-24955" fmla="*/ 5202769 w 6127689"/>
              <a:gd name="connsiteY20-24956" fmla="*/ 1269450 h 6858000"/>
              <a:gd name="connsiteX21-24957" fmla="*/ 5225968 w 6127689"/>
              <a:gd name="connsiteY21-24958" fmla="*/ 1357994 h 6858000"/>
              <a:gd name="connsiteX22-24959" fmla="*/ 5233819 w 6127689"/>
              <a:gd name="connsiteY22-24960" fmla="*/ 1380922 h 6858000"/>
              <a:gd name="connsiteX23-24961" fmla="*/ 5237226 w 6127689"/>
              <a:gd name="connsiteY23-24962" fmla="*/ 1441327 h 6858000"/>
              <a:gd name="connsiteX24-24963" fmla="*/ 5255653 w 6127689"/>
              <a:gd name="connsiteY24-24964" fmla="*/ 1524712 h 6858000"/>
              <a:gd name="connsiteX25-24965" fmla="*/ 5263491 w 6127689"/>
              <a:gd name="connsiteY25-24966" fmla="*/ 1642938 h 6858000"/>
              <a:gd name="connsiteX26-24967" fmla="*/ 5261314 w 6127689"/>
              <a:gd name="connsiteY26-24968" fmla="*/ 1689177 h 6858000"/>
              <a:gd name="connsiteX27-24969" fmla="*/ 5259788 w 6127689"/>
              <a:gd name="connsiteY27-24970" fmla="*/ 1768516 h 6858000"/>
              <a:gd name="connsiteX28-24971" fmla="*/ 5255696 w 6127689"/>
              <a:gd name="connsiteY28-24972" fmla="*/ 1953770 h 6858000"/>
              <a:gd name="connsiteX29-24973" fmla="*/ 5252592 w 6127689"/>
              <a:gd name="connsiteY29-24974" fmla="*/ 2092210 h 6858000"/>
              <a:gd name="connsiteX30-24975" fmla="*/ 5264303 w 6127689"/>
              <a:gd name="connsiteY30-24976" fmla="*/ 2225157 h 6858000"/>
              <a:gd name="connsiteX31-24977" fmla="*/ 5254949 w 6127689"/>
              <a:gd name="connsiteY31-24978" fmla="*/ 2236160 h 6858000"/>
              <a:gd name="connsiteX32-24979" fmla="*/ 5250104 w 6127689"/>
              <a:gd name="connsiteY32-24980" fmla="*/ 2249166 h 6858000"/>
              <a:gd name="connsiteX33-24981" fmla="*/ 5251214 w 6127689"/>
              <a:gd name="connsiteY33-24982" fmla="*/ 2250944 h 6858000"/>
              <a:gd name="connsiteX34-24983" fmla="*/ 5250644 w 6127689"/>
              <a:gd name="connsiteY34-24984" fmla="*/ 2266619 h 6858000"/>
              <a:gd name="connsiteX35-24985" fmla="*/ 5293877 w 6127689"/>
              <a:gd name="connsiteY35-24986" fmla="*/ 2368649 h 6858000"/>
              <a:gd name="connsiteX36-24987" fmla="*/ 5311338 w 6127689"/>
              <a:gd name="connsiteY36-24988" fmla="*/ 2404034 h 6858000"/>
              <a:gd name="connsiteX37-24989" fmla="*/ 5338366 w 6127689"/>
              <a:gd name="connsiteY37-24990" fmla="*/ 2465052 h 6858000"/>
              <a:gd name="connsiteX38-24991" fmla="*/ 5371263 w 6127689"/>
              <a:gd name="connsiteY38-24992" fmla="*/ 2586413 h 6858000"/>
              <a:gd name="connsiteX39-24993" fmla="*/ 5407503 w 6127689"/>
              <a:gd name="connsiteY39-24994" fmla="*/ 2786290 h 6858000"/>
              <a:gd name="connsiteX40-24995" fmla="*/ 5407356 w 6127689"/>
              <a:gd name="connsiteY40-24996" fmla="*/ 2787545 h 6858000"/>
              <a:gd name="connsiteX41-24997" fmla="*/ 5411130 w 6127689"/>
              <a:gd name="connsiteY41-24998" fmla="*/ 2788640 h 6858000"/>
              <a:gd name="connsiteX42-24999" fmla="*/ 5416439 w 6127689"/>
              <a:gd name="connsiteY42-25000" fmla="*/ 2805666 h 6858000"/>
              <a:gd name="connsiteX43-25001" fmla="*/ 5416589 w 6127689"/>
              <a:gd name="connsiteY43-25002" fmla="*/ 2810822 h 6858000"/>
              <a:gd name="connsiteX44-25003" fmla="*/ 5418542 w 6127689"/>
              <a:gd name="connsiteY44-25004" fmla="*/ 2817745 h 6858000"/>
              <a:gd name="connsiteX45-25005" fmla="*/ 5457023 w 6127689"/>
              <a:gd name="connsiteY45-25006" fmla="*/ 2858292 h 6858000"/>
              <a:gd name="connsiteX46-25007" fmla="*/ 5479298 w 6127689"/>
              <a:gd name="connsiteY46-25008" fmla="*/ 2947791 h 6858000"/>
              <a:gd name="connsiteX47-25009" fmla="*/ 5481770 w 6127689"/>
              <a:gd name="connsiteY47-25010" fmla="*/ 2951352 h 6858000"/>
              <a:gd name="connsiteX48-25011" fmla="*/ 5482045 w 6127689"/>
              <a:gd name="connsiteY48-25012" fmla="*/ 2984371 h 6858000"/>
              <a:gd name="connsiteX49-25013" fmla="*/ 5482415 w 6127689"/>
              <a:gd name="connsiteY49-25014" fmla="*/ 3004079 h 6858000"/>
              <a:gd name="connsiteX50-25015" fmla="*/ 5503944 w 6127689"/>
              <a:gd name="connsiteY50-25016" fmla="*/ 3123335 h 6858000"/>
              <a:gd name="connsiteX51-25017" fmla="*/ 5516007 w 6127689"/>
              <a:gd name="connsiteY51-25018" fmla="*/ 3258473 h 6858000"/>
              <a:gd name="connsiteX52-25019" fmla="*/ 5566839 w 6127689"/>
              <a:gd name="connsiteY52-25020" fmla="*/ 3345295 h 6858000"/>
              <a:gd name="connsiteX53-25021" fmla="*/ 5589758 w 6127689"/>
              <a:gd name="connsiteY53-25022" fmla="*/ 3506453 h 6858000"/>
              <a:gd name="connsiteX54-25023" fmla="*/ 5596144 w 6127689"/>
              <a:gd name="connsiteY54-25024" fmla="*/ 3534624 h 6858000"/>
              <a:gd name="connsiteX55-25025" fmla="*/ 5597750 w 6127689"/>
              <a:gd name="connsiteY55-25026" fmla="*/ 3534129 h 6858000"/>
              <a:gd name="connsiteX56-25027" fmla="*/ 5599700 w 6127689"/>
              <a:gd name="connsiteY56-25028" fmla="*/ 3547221 h 6858000"/>
              <a:gd name="connsiteX57-25029" fmla="*/ 5615031 w 6127689"/>
              <a:gd name="connsiteY57-25030" fmla="*/ 3557482 h 6858000"/>
              <a:gd name="connsiteX58-25031" fmla="*/ 5618377 w 6127689"/>
              <a:gd name="connsiteY58-25032" fmla="*/ 3588431 h 6858000"/>
              <a:gd name="connsiteX59-25033" fmla="*/ 5612155 w 6127689"/>
              <a:gd name="connsiteY59-25034" fmla="*/ 3589869 h 6858000"/>
              <a:gd name="connsiteX60-25035" fmla="*/ 5620843 w 6127689"/>
              <a:gd name="connsiteY60-25036" fmla="*/ 3606745 h 6858000"/>
              <a:gd name="connsiteX61-25037" fmla="*/ 5655472 w 6127689"/>
              <a:gd name="connsiteY61-25038" fmla="*/ 3678877 h 6858000"/>
              <a:gd name="connsiteX62-25039" fmla="*/ 5683015 w 6127689"/>
              <a:gd name="connsiteY62-25040" fmla="*/ 3762025 h 6858000"/>
              <a:gd name="connsiteX63-25041" fmla="*/ 5696643 w 6127689"/>
              <a:gd name="connsiteY63-25042" fmla="*/ 3773888 h 6858000"/>
              <a:gd name="connsiteX64-25043" fmla="*/ 5699203 w 6127689"/>
              <a:gd name="connsiteY64-25044" fmla="*/ 3775823 h 6858000"/>
              <a:gd name="connsiteX65-25045" fmla="*/ 5704824 w 6127689"/>
              <a:gd name="connsiteY65-25046" fmla="*/ 3785966 h 6858000"/>
              <a:gd name="connsiteX66-25047" fmla="*/ 5733539 w 6127689"/>
              <a:gd name="connsiteY66-25048" fmla="*/ 3818457 h 6858000"/>
              <a:gd name="connsiteX67-25049" fmla="*/ 5768491 w 6127689"/>
              <a:gd name="connsiteY67-25050" fmla="*/ 3914399 h 6858000"/>
              <a:gd name="connsiteX68-25051" fmla="*/ 5793123 w 6127689"/>
              <a:gd name="connsiteY68-25052" fmla="*/ 3969952 h 6858000"/>
              <a:gd name="connsiteX69-25053" fmla="*/ 5808321 w 6127689"/>
              <a:gd name="connsiteY69-25054" fmla="*/ 3988153 h 6858000"/>
              <a:gd name="connsiteX70-25055" fmla="*/ 5825621 w 6127689"/>
              <a:gd name="connsiteY70-25056" fmla="*/ 4015525 h 6858000"/>
              <a:gd name="connsiteX71-25057" fmla="*/ 5860672 w 6127689"/>
              <a:gd name="connsiteY71-25058" fmla="*/ 4061579 h 6858000"/>
              <a:gd name="connsiteX72-25059" fmla="*/ 5872173 w 6127689"/>
              <a:gd name="connsiteY72-25060" fmla="*/ 4088497 h 6858000"/>
              <a:gd name="connsiteX73-25061" fmla="*/ 5883705 w 6127689"/>
              <a:gd name="connsiteY73-25062" fmla="*/ 4101899 h 6858000"/>
              <a:gd name="connsiteX74-25063" fmla="*/ 5894095 w 6127689"/>
              <a:gd name="connsiteY74-25064" fmla="*/ 4128857 h 6858000"/>
              <a:gd name="connsiteX75-25065" fmla="*/ 5898339 w 6127689"/>
              <a:gd name="connsiteY75-25066" fmla="*/ 4140800 h 6858000"/>
              <a:gd name="connsiteX76-25067" fmla="*/ 5903513 w 6127689"/>
              <a:gd name="connsiteY76-25068" fmla="*/ 4187661 h 6858000"/>
              <a:gd name="connsiteX77-25069" fmla="*/ 5917114 w 6127689"/>
              <a:gd name="connsiteY77-25070" fmla="*/ 4213096 h 6858000"/>
              <a:gd name="connsiteX78-25071" fmla="*/ 5924233 w 6127689"/>
              <a:gd name="connsiteY78-25072" fmla="*/ 4242060 h 6858000"/>
              <a:gd name="connsiteX79-25073" fmla="*/ 5928910 w 6127689"/>
              <a:gd name="connsiteY79-25074" fmla="*/ 4300973 h 6858000"/>
              <a:gd name="connsiteX80-25075" fmla="*/ 5939320 w 6127689"/>
              <a:gd name="connsiteY80-25076" fmla="*/ 4340435 h 6858000"/>
              <a:gd name="connsiteX81-25077" fmla="*/ 5946705 w 6127689"/>
              <a:gd name="connsiteY81-25078" fmla="*/ 4428051 h 6858000"/>
              <a:gd name="connsiteX82-25079" fmla="*/ 5949261 w 6127689"/>
              <a:gd name="connsiteY82-25080" fmla="*/ 4449185 h 6858000"/>
              <a:gd name="connsiteX83-25081" fmla="*/ 5957504 w 6127689"/>
              <a:gd name="connsiteY83-25082" fmla="*/ 4465911 h 6858000"/>
              <a:gd name="connsiteX84-25083" fmla="*/ 5964689 w 6127689"/>
              <a:gd name="connsiteY84-25084" fmla="*/ 4468532 h 6858000"/>
              <a:gd name="connsiteX85-25085" fmla="*/ 5967062 w 6127689"/>
              <a:gd name="connsiteY85-25086" fmla="*/ 4479923 h 6858000"/>
              <a:gd name="connsiteX86-25087" fmla="*/ 5968960 w 6127689"/>
              <a:gd name="connsiteY86-25088" fmla="*/ 4482655 h 6858000"/>
              <a:gd name="connsiteX87-25089" fmla="*/ 5978567 w 6127689"/>
              <a:gd name="connsiteY87-25090" fmla="*/ 4498605 h 6858000"/>
              <a:gd name="connsiteX88-25091" fmla="*/ 5980106 w 6127689"/>
              <a:gd name="connsiteY88-25092" fmla="*/ 4585087 h 6858000"/>
              <a:gd name="connsiteX89-25093" fmla="*/ 5998138 w 6127689"/>
              <a:gd name="connsiteY89-25094" fmla="*/ 4697518 h 6858000"/>
              <a:gd name="connsiteX90-25095" fmla="*/ 6013516 w 6127689"/>
              <a:gd name="connsiteY90-25096" fmla="*/ 4786619 h 6858000"/>
              <a:gd name="connsiteX91-25097" fmla="*/ 6025404 w 6127689"/>
              <a:gd name="connsiteY91-25098" fmla="*/ 4858148 h 6858000"/>
              <a:gd name="connsiteX92-25099" fmla="*/ 6007749 w 6127689"/>
              <a:gd name="connsiteY92-25100" fmla="*/ 4964715 h 6858000"/>
              <a:gd name="connsiteX93-25101" fmla="*/ 6005269 w 6127689"/>
              <a:gd name="connsiteY93-25102" fmla="*/ 5150567 h 6858000"/>
              <a:gd name="connsiteX94-25103" fmla="*/ 6001127 w 6127689"/>
              <a:gd name="connsiteY94-25104" fmla="*/ 5164609 h 6858000"/>
              <a:gd name="connsiteX95-25105" fmla="*/ 5996647 w 6127689"/>
              <a:gd name="connsiteY95-25106" fmla="*/ 5185640 h 6858000"/>
              <a:gd name="connsiteX96-25107" fmla="*/ 5998514 w 6127689"/>
              <a:gd name="connsiteY96-25108" fmla="*/ 5189673 h 6858000"/>
              <a:gd name="connsiteX97-25109" fmla="*/ 6018409 w 6127689"/>
              <a:gd name="connsiteY97-25110" fmla="*/ 5227157 h 6858000"/>
              <a:gd name="connsiteX98-25111" fmla="*/ 6036748 w 6127689"/>
              <a:gd name="connsiteY98-25112" fmla="*/ 5322752 h 6858000"/>
              <a:gd name="connsiteX99-25113" fmla="*/ 6036943 w 6127689"/>
              <a:gd name="connsiteY99-25114" fmla="*/ 5329480 h 6858000"/>
              <a:gd name="connsiteX100-25115" fmla="*/ 6037236 w 6127689"/>
              <a:gd name="connsiteY100-25116" fmla="*/ 5329634 h 6858000"/>
              <a:gd name="connsiteX101-25117" fmla="*/ 6038019 w 6127689"/>
              <a:gd name="connsiteY101-25118" fmla="*/ 5336764 h 6858000"/>
              <a:gd name="connsiteX102-25119" fmla="*/ 6037298 w 6127689"/>
              <a:gd name="connsiteY102-25120" fmla="*/ 5341753 h 6858000"/>
              <a:gd name="connsiteX103-25121" fmla="*/ 6037677 w 6127689"/>
              <a:gd name="connsiteY103-25122" fmla="*/ 5354807 h 6858000"/>
              <a:gd name="connsiteX104-25123" fmla="*/ 6039728 w 6127689"/>
              <a:gd name="connsiteY104-25124" fmla="*/ 5359416 h 6858000"/>
              <a:gd name="connsiteX105-25125" fmla="*/ 6043311 w 6127689"/>
              <a:gd name="connsiteY105-25126" fmla="*/ 5361407 h 6858000"/>
              <a:gd name="connsiteX106-25127" fmla="*/ 6042954 w 6127689"/>
              <a:gd name="connsiteY106-25128" fmla="*/ 5362576 h 6858000"/>
              <a:gd name="connsiteX107-25129" fmla="*/ 6053435 w 6127689"/>
              <a:gd name="connsiteY107-25130" fmla="*/ 5387547 h 6858000"/>
              <a:gd name="connsiteX108-25131" fmla="*/ 6065933 w 6127689"/>
              <a:gd name="connsiteY108-25132" fmla="*/ 5443002 h 6858000"/>
              <a:gd name="connsiteX109-25133" fmla="*/ 6068640 w 6127689"/>
              <a:gd name="connsiteY109-25134" fmla="*/ 5474503 h 6858000"/>
              <a:gd name="connsiteX110-25135" fmla="*/ 6080922 w 6127689"/>
              <a:gd name="connsiteY110-25136" fmla="*/ 5561070 h 6858000"/>
              <a:gd name="connsiteX111-25137" fmla="*/ 6096949 w 6127689"/>
              <a:gd name="connsiteY111-25138" fmla="*/ 5648179 h 6858000"/>
              <a:gd name="connsiteX112-25139" fmla="*/ 6125703 w 6127689"/>
              <a:gd name="connsiteY112-25140" fmla="*/ 5692894 h 6858000"/>
              <a:gd name="connsiteX113-25141" fmla="*/ 6126670 w 6127689"/>
              <a:gd name="connsiteY113-25142" fmla="*/ 5697882 h 6858000"/>
              <a:gd name="connsiteX114-25143" fmla="*/ 6124061 w 6127689"/>
              <a:gd name="connsiteY114-25144" fmla="*/ 5710294 h 6858000"/>
              <a:gd name="connsiteX115-25145" fmla="*/ 6122213 w 6127689"/>
              <a:gd name="connsiteY115-25146" fmla="*/ 5714762 h 6858000"/>
              <a:gd name="connsiteX116-25147" fmla="*/ 6121353 w 6127689"/>
              <a:gd name="connsiteY116-25148" fmla="*/ 5721725 h 6858000"/>
              <a:gd name="connsiteX117-25149" fmla="*/ 6121607 w 6127689"/>
              <a:gd name="connsiteY117-25150" fmla="*/ 5721959 h 6858000"/>
              <a:gd name="connsiteX118-25151" fmla="*/ 6120262 w 6127689"/>
              <a:gd name="connsiteY118-25152" fmla="*/ 5728358 h 6858000"/>
              <a:gd name="connsiteX119-25153" fmla="*/ 6127024 w 6127689"/>
              <a:gd name="connsiteY119-25154" fmla="*/ 5786902 h 6858000"/>
              <a:gd name="connsiteX120-25155" fmla="*/ 6127519 w 6127689"/>
              <a:gd name="connsiteY120-25156" fmla="*/ 5865775 h 6858000"/>
              <a:gd name="connsiteX121-25157" fmla="*/ 6119217 w 6127689"/>
              <a:gd name="connsiteY121-25158" fmla="*/ 5888542 h 6858000"/>
              <a:gd name="connsiteX122-25159" fmla="*/ 6102493 w 6127689"/>
              <a:gd name="connsiteY122-25160" fmla="*/ 5928602 h 6858000"/>
              <a:gd name="connsiteX123-25161" fmla="*/ 6056863 w 6127689"/>
              <a:gd name="connsiteY123-25162" fmla="*/ 6000643 h 6858000"/>
              <a:gd name="connsiteX124-25163" fmla="*/ 6045436 w 6127689"/>
              <a:gd name="connsiteY124-25164" fmla="*/ 6124480 h 6858000"/>
              <a:gd name="connsiteX125-25165" fmla="*/ 6030489 w 6127689"/>
              <a:gd name="connsiteY125-25166" fmla="*/ 6317666 h 6858000"/>
              <a:gd name="connsiteX126-25167" fmla="*/ 6007492 w 6127689"/>
              <a:gd name="connsiteY126-25168" fmla="*/ 6440818 h 6858000"/>
              <a:gd name="connsiteX127-25169" fmla="*/ 6009467 w 6127689"/>
              <a:gd name="connsiteY127-25170" fmla="*/ 6487076 h 6858000"/>
              <a:gd name="connsiteX128-25171" fmla="*/ 5995064 w 6127689"/>
              <a:gd name="connsiteY128-25172" fmla="*/ 6540791 h 6858000"/>
              <a:gd name="connsiteX129-25173" fmla="*/ 5996309 w 6127689"/>
              <a:gd name="connsiteY129-25174" fmla="*/ 6543961 h 6858000"/>
              <a:gd name="connsiteX130-25175" fmla="*/ 5996048 w 6127689"/>
              <a:gd name="connsiteY130-25176" fmla="*/ 6555444 h 6858000"/>
              <a:gd name="connsiteX131-25177" fmla="*/ 6002524 w 6127689"/>
              <a:gd name="connsiteY131-25178" fmla="*/ 6560188 h 6858000"/>
              <a:gd name="connsiteX132-25179" fmla="*/ 6006823 w 6127689"/>
              <a:gd name="connsiteY132-25180" fmla="*/ 6578546 h 6858000"/>
              <a:gd name="connsiteX133-25181" fmla="*/ 6004510 w 6127689"/>
              <a:gd name="connsiteY133-25182" fmla="*/ 6599256 h 6858000"/>
              <a:gd name="connsiteX134-25183" fmla="*/ 5986207 w 6127689"/>
              <a:gd name="connsiteY134-25184" fmla="*/ 6695855 h 6858000"/>
              <a:gd name="connsiteX135-25185" fmla="*/ 5979428 w 6127689"/>
              <a:gd name="connsiteY135-25186" fmla="*/ 6754678 h 6858000"/>
              <a:gd name="connsiteX136-25187" fmla="*/ 5983398 w 6127689"/>
              <a:gd name="connsiteY136-25188" fmla="*/ 6778641 h 6858000"/>
              <a:gd name="connsiteX137-25189" fmla="*/ 5984543 w 6127689"/>
              <a:gd name="connsiteY137-25190" fmla="*/ 6811016 h 6858000"/>
              <a:gd name="connsiteX138-25191" fmla="*/ 5981802 w 6127689"/>
              <a:gd name="connsiteY138-25192" fmla="*/ 6838578 h 6858000"/>
              <a:gd name="connsiteX139-25193" fmla="*/ 5979671 w 6127689"/>
              <a:gd name="connsiteY139-25194" fmla="*/ 6858000 h 6858000"/>
              <a:gd name="connsiteX140-25195" fmla="*/ 0 w 6127689"/>
              <a:gd name="connsiteY140-25196" fmla="*/ 6858000 h 6858000"/>
              <a:gd name="connsiteX141-25197" fmla="*/ 0 w 6127689"/>
              <a:gd name="connsiteY141-25198" fmla="*/ 0 h 6858000"/>
              <a:gd name="connsiteX0-25199" fmla="*/ 0 w 6127689"/>
              <a:gd name="connsiteY0-25200" fmla="*/ 0 h 6858000"/>
              <a:gd name="connsiteX1-25201" fmla="*/ 4965888 w 6127689"/>
              <a:gd name="connsiteY1-25202" fmla="*/ 0 h 6858000"/>
              <a:gd name="connsiteX2-25203" fmla="*/ 4967767 w 6127689"/>
              <a:gd name="connsiteY2-25204" fmla="*/ 7930 h 6858000"/>
              <a:gd name="connsiteX3-25205" fmla="*/ 4979444 w 6127689"/>
              <a:gd name="connsiteY3-25206" fmla="*/ 43921 h 6858000"/>
              <a:gd name="connsiteX4-25207" fmla="*/ 5021173 w 6127689"/>
              <a:gd name="connsiteY4-25208" fmla="*/ 123738 h 6858000"/>
              <a:gd name="connsiteX5-25209" fmla="*/ 5075458 w 6127689"/>
              <a:gd name="connsiteY5-25210" fmla="*/ 264355 h 6858000"/>
              <a:gd name="connsiteX6-25211" fmla="*/ 5081175 w 6127689"/>
              <a:gd name="connsiteY6-25212" fmla="*/ 277448 h 6858000"/>
              <a:gd name="connsiteX7-25213" fmla="*/ 5097011 w 6127689"/>
              <a:gd name="connsiteY7-25214" fmla="*/ 355616 h 6858000"/>
              <a:gd name="connsiteX8-25215" fmla="*/ 5130982 w 6127689"/>
              <a:gd name="connsiteY8-25216" fmla="*/ 412030 h 6858000"/>
              <a:gd name="connsiteX9-25217" fmla="*/ 5153000 w 6127689"/>
              <a:gd name="connsiteY9-25218" fmla="*/ 507134 h 6858000"/>
              <a:gd name="connsiteX10-25219" fmla="*/ 5171282 w 6127689"/>
              <a:gd name="connsiteY10-25220" fmla="*/ 602071 h 6858000"/>
              <a:gd name="connsiteX11-25221" fmla="*/ 5176196 w 6127689"/>
              <a:gd name="connsiteY11-25222" fmla="*/ 636822 h 6858000"/>
              <a:gd name="connsiteX12-25223" fmla="*/ 5189051 w 6127689"/>
              <a:gd name="connsiteY12-25224" fmla="*/ 782518 h 6858000"/>
              <a:gd name="connsiteX13-25225" fmla="*/ 5210428 w 6127689"/>
              <a:gd name="connsiteY13-25226" fmla="*/ 815772 h 6858000"/>
              <a:gd name="connsiteX14-25227" fmla="*/ 5221088 w 6127689"/>
              <a:gd name="connsiteY14-25228" fmla="*/ 860193 h 6858000"/>
              <a:gd name="connsiteX15-25229" fmla="*/ 5230806 w 6127689"/>
              <a:gd name="connsiteY15-25230" fmla="*/ 961354 h 6858000"/>
              <a:gd name="connsiteX16-25231" fmla="*/ 5201018 w 6127689"/>
              <a:gd name="connsiteY16-25232" fmla="*/ 1095027 h 6858000"/>
              <a:gd name="connsiteX17-25233" fmla="*/ 5202153 w 6127689"/>
              <a:gd name="connsiteY17-25234" fmla="*/ 1133224 h 6858000"/>
              <a:gd name="connsiteX18-25235" fmla="*/ 5207370 w 6127689"/>
              <a:gd name="connsiteY18-25236" fmla="*/ 1138097 h 6858000"/>
              <a:gd name="connsiteX19-25237" fmla="*/ 5189234 w 6127689"/>
              <a:gd name="connsiteY19-25238" fmla="*/ 1193495 h 6858000"/>
              <a:gd name="connsiteX20-25239" fmla="*/ 5202769 w 6127689"/>
              <a:gd name="connsiteY20-25240" fmla="*/ 1269450 h 6858000"/>
              <a:gd name="connsiteX21-25241" fmla="*/ 5225968 w 6127689"/>
              <a:gd name="connsiteY21-25242" fmla="*/ 1357994 h 6858000"/>
              <a:gd name="connsiteX22-25243" fmla="*/ 5233819 w 6127689"/>
              <a:gd name="connsiteY22-25244" fmla="*/ 1380922 h 6858000"/>
              <a:gd name="connsiteX23-25245" fmla="*/ 5237226 w 6127689"/>
              <a:gd name="connsiteY23-25246" fmla="*/ 1441327 h 6858000"/>
              <a:gd name="connsiteX24-25247" fmla="*/ 5255653 w 6127689"/>
              <a:gd name="connsiteY24-25248" fmla="*/ 1524712 h 6858000"/>
              <a:gd name="connsiteX25-25249" fmla="*/ 5263491 w 6127689"/>
              <a:gd name="connsiteY25-25250" fmla="*/ 1642938 h 6858000"/>
              <a:gd name="connsiteX26-25251" fmla="*/ 5261314 w 6127689"/>
              <a:gd name="connsiteY26-25252" fmla="*/ 1689177 h 6858000"/>
              <a:gd name="connsiteX27-25253" fmla="*/ 5259788 w 6127689"/>
              <a:gd name="connsiteY27-25254" fmla="*/ 1768516 h 6858000"/>
              <a:gd name="connsiteX28-25255" fmla="*/ 5255696 w 6127689"/>
              <a:gd name="connsiteY28-25256" fmla="*/ 1953770 h 6858000"/>
              <a:gd name="connsiteX29-25257" fmla="*/ 5252592 w 6127689"/>
              <a:gd name="connsiteY29-25258" fmla="*/ 2092210 h 6858000"/>
              <a:gd name="connsiteX30-25259" fmla="*/ 5264303 w 6127689"/>
              <a:gd name="connsiteY30-25260" fmla="*/ 2225157 h 6858000"/>
              <a:gd name="connsiteX31-25261" fmla="*/ 5254949 w 6127689"/>
              <a:gd name="connsiteY31-25262" fmla="*/ 2236160 h 6858000"/>
              <a:gd name="connsiteX32-25263" fmla="*/ 5250104 w 6127689"/>
              <a:gd name="connsiteY32-25264" fmla="*/ 2249166 h 6858000"/>
              <a:gd name="connsiteX33-25265" fmla="*/ 5251214 w 6127689"/>
              <a:gd name="connsiteY33-25266" fmla="*/ 2250944 h 6858000"/>
              <a:gd name="connsiteX34-25267" fmla="*/ 5250644 w 6127689"/>
              <a:gd name="connsiteY34-25268" fmla="*/ 2266619 h 6858000"/>
              <a:gd name="connsiteX35-25269" fmla="*/ 5293877 w 6127689"/>
              <a:gd name="connsiteY35-25270" fmla="*/ 2368649 h 6858000"/>
              <a:gd name="connsiteX36-25271" fmla="*/ 5311338 w 6127689"/>
              <a:gd name="connsiteY36-25272" fmla="*/ 2404034 h 6858000"/>
              <a:gd name="connsiteX37-25273" fmla="*/ 5338366 w 6127689"/>
              <a:gd name="connsiteY37-25274" fmla="*/ 2465052 h 6858000"/>
              <a:gd name="connsiteX38-25275" fmla="*/ 5371263 w 6127689"/>
              <a:gd name="connsiteY38-25276" fmla="*/ 2586413 h 6858000"/>
              <a:gd name="connsiteX39-25277" fmla="*/ 5407503 w 6127689"/>
              <a:gd name="connsiteY39-25278" fmla="*/ 2786290 h 6858000"/>
              <a:gd name="connsiteX40-25279" fmla="*/ 5407356 w 6127689"/>
              <a:gd name="connsiteY40-25280" fmla="*/ 2787545 h 6858000"/>
              <a:gd name="connsiteX41-25281" fmla="*/ 5411130 w 6127689"/>
              <a:gd name="connsiteY41-25282" fmla="*/ 2788640 h 6858000"/>
              <a:gd name="connsiteX42-25283" fmla="*/ 5416439 w 6127689"/>
              <a:gd name="connsiteY42-25284" fmla="*/ 2805666 h 6858000"/>
              <a:gd name="connsiteX43-25285" fmla="*/ 5418542 w 6127689"/>
              <a:gd name="connsiteY43-25286" fmla="*/ 2817745 h 6858000"/>
              <a:gd name="connsiteX44-25287" fmla="*/ 5457023 w 6127689"/>
              <a:gd name="connsiteY44-25288" fmla="*/ 2858292 h 6858000"/>
              <a:gd name="connsiteX45-25289" fmla="*/ 5479298 w 6127689"/>
              <a:gd name="connsiteY45-25290" fmla="*/ 2947791 h 6858000"/>
              <a:gd name="connsiteX46-25291" fmla="*/ 5481770 w 6127689"/>
              <a:gd name="connsiteY46-25292" fmla="*/ 2951352 h 6858000"/>
              <a:gd name="connsiteX47-25293" fmla="*/ 5482045 w 6127689"/>
              <a:gd name="connsiteY47-25294" fmla="*/ 2984371 h 6858000"/>
              <a:gd name="connsiteX48-25295" fmla="*/ 5482415 w 6127689"/>
              <a:gd name="connsiteY48-25296" fmla="*/ 3004079 h 6858000"/>
              <a:gd name="connsiteX49-25297" fmla="*/ 5503944 w 6127689"/>
              <a:gd name="connsiteY49-25298" fmla="*/ 3123335 h 6858000"/>
              <a:gd name="connsiteX50-25299" fmla="*/ 5516007 w 6127689"/>
              <a:gd name="connsiteY50-25300" fmla="*/ 3258473 h 6858000"/>
              <a:gd name="connsiteX51-25301" fmla="*/ 5566839 w 6127689"/>
              <a:gd name="connsiteY51-25302" fmla="*/ 3345295 h 6858000"/>
              <a:gd name="connsiteX52-25303" fmla="*/ 5589758 w 6127689"/>
              <a:gd name="connsiteY52-25304" fmla="*/ 3506453 h 6858000"/>
              <a:gd name="connsiteX53-25305" fmla="*/ 5596144 w 6127689"/>
              <a:gd name="connsiteY53-25306" fmla="*/ 3534624 h 6858000"/>
              <a:gd name="connsiteX54-25307" fmla="*/ 5597750 w 6127689"/>
              <a:gd name="connsiteY54-25308" fmla="*/ 3534129 h 6858000"/>
              <a:gd name="connsiteX55-25309" fmla="*/ 5599700 w 6127689"/>
              <a:gd name="connsiteY55-25310" fmla="*/ 3547221 h 6858000"/>
              <a:gd name="connsiteX56-25311" fmla="*/ 5615031 w 6127689"/>
              <a:gd name="connsiteY56-25312" fmla="*/ 3557482 h 6858000"/>
              <a:gd name="connsiteX57-25313" fmla="*/ 5618377 w 6127689"/>
              <a:gd name="connsiteY57-25314" fmla="*/ 3588431 h 6858000"/>
              <a:gd name="connsiteX58-25315" fmla="*/ 5612155 w 6127689"/>
              <a:gd name="connsiteY58-25316" fmla="*/ 3589869 h 6858000"/>
              <a:gd name="connsiteX59-25317" fmla="*/ 5620843 w 6127689"/>
              <a:gd name="connsiteY59-25318" fmla="*/ 3606745 h 6858000"/>
              <a:gd name="connsiteX60-25319" fmla="*/ 5655472 w 6127689"/>
              <a:gd name="connsiteY60-25320" fmla="*/ 3678877 h 6858000"/>
              <a:gd name="connsiteX61-25321" fmla="*/ 5683015 w 6127689"/>
              <a:gd name="connsiteY61-25322" fmla="*/ 3762025 h 6858000"/>
              <a:gd name="connsiteX62-25323" fmla="*/ 5696643 w 6127689"/>
              <a:gd name="connsiteY62-25324" fmla="*/ 3773888 h 6858000"/>
              <a:gd name="connsiteX63-25325" fmla="*/ 5699203 w 6127689"/>
              <a:gd name="connsiteY63-25326" fmla="*/ 3775823 h 6858000"/>
              <a:gd name="connsiteX64-25327" fmla="*/ 5704824 w 6127689"/>
              <a:gd name="connsiteY64-25328" fmla="*/ 3785966 h 6858000"/>
              <a:gd name="connsiteX65-25329" fmla="*/ 5733539 w 6127689"/>
              <a:gd name="connsiteY65-25330" fmla="*/ 3818457 h 6858000"/>
              <a:gd name="connsiteX66-25331" fmla="*/ 5768491 w 6127689"/>
              <a:gd name="connsiteY66-25332" fmla="*/ 3914399 h 6858000"/>
              <a:gd name="connsiteX67-25333" fmla="*/ 5793123 w 6127689"/>
              <a:gd name="connsiteY67-25334" fmla="*/ 3969952 h 6858000"/>
              <a:gd name="connsiteX68-25335" fmla="*/ 5808321 w 6127689"/>
              <a:gd name="connsiteY68-25336" fmla="*/ 3988153 h 6858000"/>
              <a:gd name="connsiteX69-25337" fmla="*/ 5825621 w 6127689"/>
              <a:gd name="connsiteY69-25338" fmla="*/ 4015525 h 6858000"/>
              <a:gd name="connsiteX70-25339" fmla="*/ 5860672 w 6127689"/>
              <a:gd name="connsiteY70-25340" fmla="*/ 4061579 h 6858000"/>
              <a:gd name="connsiteX71-25341" fmla="*/ 5872173 w 6127689"/>
              <a:gd name="connsiteY71-25342" fmla="*/ 4088497 h 6858000"/>
              <a:gd name="connsiteX72-25343" fmla="*/ 5883705 w 6127689"/>
              <a:gd name="connsiteY72-25344" fmla="*/ 4101899 h 6858000"/>
              <a:gd name="connsiteX73-25345" fmla="*/ 5894095 w 6127689"/>
              <a:gd name="connsiteY73-25346" fmla="*/ 4128857 h 6858000"/>
              <a:gd name="connsiteX74-25347" fmla="*/ 5898339 w 6127689"/>
              <a:gd name="connsiteY74-25348" fmla="*/ 4140800 h 6858000"/>
              <a:gd name="connsiteX75-25349" fmla="*/ 5903513 w 6127689"/>
              <a:gd name="connsiteY75-25350" fmla="*/ 4187661 h 6858000"/>
              <a:gd name="connsiteX76-25351" fmla="*/ 5917114 w 6127689"/>
              <a:gd name="connsiteY76-25352" fmla="*/ 4213096 h 6858000"/>
              <a:gd name="connsiteX77-25353" fmla="*/ 5924233 w 6127689"/>
              <a:gd name="connsiteY77-25354" fmla="*/ 4242060 h 6858000"/>
              <a:gd name="connsiteX78-25355" fmla="*/ 5928910 w 6127689"/>
              <a:gd name="connsiteY78-25356" fmla="*/ 4300973 h 6858000"/>
              <a:gd name="connsiteX79-25357" fmla="*/ 5939320 w 6127689"/>
              <a:gd name="connsiteY79-25358" fmla="*/ 4340435 h 6858000"/>
              <a:gd name="connsiteX80-25359" fmla="*/ 5946705 w 6127689"/>
              <a:gd name="connsiteY80-25360" fmla="*/ 4428051 h 6858000"/>
              <a:gd name="connsiteX81-25361" fmla="*/ 5949261 w 6127689"/>
              <a:gd name="connsiteY81-25362" fmla="*/ 4449185 h 6858000"/>
              <a:gd name="connsiteX82-25363" fmla="*/ 5957504 w 6127689"/>
              <a:gd name="connsiteY82-25364" fmla="*/ 4465911 h 6858000"/>
              <a:gd name="connsiteX83-25365" fmla="*/ 5964689 w 6127689"/>
              <a:gd name="connsiteY83-25366" fmla="*/ 4468532 h 6858000"/>
              <a:gd name="connsiteX84-25367" fmla="*/ 5967062 w 6127689"/>
              <a:gd name="connsiteY84-25368" fmla="*/ 4479923 h 6858000"/>
              <a:gd name="connsiteX85-25369" fmla="*/ 5968960 w 6127689"/>
              <a:gd name="connsiteY85-25370" fmla="*/ 4482655 h 6858000"/>
              <a:gd name="connsiteX86-25371" fmla="*/ 5978567 w 6127689"/>
              <a:gd name="connsiteY86-25372" fmla="*/ 4498605 h 6858000"/>
              <a:gd name="connsiteX87-25373" fmla="*/ 5980106 w 6127689"/>
              <a:gd name="connsiteY87-25374" fmla="*/ 4585087 h 6858000"/>
              <a:gd name="connsiteX88-25375" fmla="*/ 5998138 w 6127689"/>
              <a:gd name="connsiteY88-25376" fmla="*/ 4697518 h 6858000"/>
              <a:gd name="connsiteX89-25377" fmla="*/ 6013516 w 6127689"/>
              <a:gd name="connsiteY89-25378" fmla="*/ 4786619 h 6858000"/>
              <a:gd name="connsiteX90-25379" fmla="*/ 6025404 w 6127689"/>
              <a:gd name="connsiteY90-25380" fmla="*/ 4858148 h 6858000"/>
              <a:gd name="connsiteX91-25381" fmla="*/ 6007749 w 6127689"/>
              <a:gd name="connsiteY91-25382" fmla="*/ 4964715 h 6858000"/>
              <a:gd name="connsiteX92-25383" fmla="*/ 6005269 w 6127689"/>
              <a:gd name="connsiteY92-25384" fmla="*/ 5150567 h 6858000"/>
              <a:gd name="connsiteX93-25385" fmla="*/ 6001127 w 6127689"/>
              <a:gd name="connsiteY93-25386" fmla="*/ 5164609 h 6858000"/>
              <a:gd name="connsiteX94-25387" fmla="*/ 5996647 w 6127689"/>
              <a:gd name="connsiteY94-25388" fmla="*/ 5185640 h 6858000"/>
              <a:gd name="connsiteX95-25389" fmla="*/ 5998514 w 6127689"/>
              <a:gd name="connsiteY95-25390" fmla="*/ 5189673 h 6858000"/>
              <a:gd name="connsiteX96-25391" fmla="*/ 6018409 w 6127689"/>
              <a:gd name="connsiteY96-25392" fmla="*/ 5227157 h 6858000"/>
              <a:gd name="connsiteX97-25393" fmla="*/ 6036748 w 6127689"/>
              <a:gd name="connsiteY97-25394" fmla="*/ 5322752 h 6858000"/>
              <a:gd name="connsiteX98-25395" fmla="*/ 6036943 w 6127689"/>
              <a:gd name="connsiteY98-25396" fmla="*/ 5329480 h 6858000"/>
              <a:gd name="connsiteX99-25397" fmla="*/ 6037236 w 6127689"/>
              <a:gd name="connsiteY99-25398" fmla="*/ 5329634 h 6858000"/>
              <a:gd name="connsiteX100-25399" fmla="*/ 6038019 w 6127689"/>
              <a:gd name="connsiteY100-25400" fmla="*/ 5336764 h 6858000"/>
              <a:gd name="connsiteX101-25401" fmla="*/ 6037298 w 6127689"/>
              <a:gd name="connsiteY101-25402" fmla="*/ 5341753 h 6858000"/>
              <a:gd name="connsiteX102-25403" fmla="*/ 6037677 w 6127689"/>
              <a:gd name="connsiteY102-25404" fmla="*/ 5354807 h 6858000"/>
              <a:gd name="connsiteX103-25405" fmla="*/ 6039728 w 6127689"/>
              <a:gd name="connsiteY103-25406" fmla="*/ 5359416 h 6858000"/>
              <a:gd name="connsiteX104-25407" fmla="*/ 6043311 w 6127689"/>
              <a:gd name="connsiteY104-25408" fmla="*/ 5361407 h 6858000"/>
              <a:gd name="connsiteX105-25409" fmla="*/ 6042954 w 6127689"/>
              <a:gd name="connsiteY105-25410" fmla="*/ 5362576 h 6858000"/>
              <a:gd name="connsiteX106-25411" fmla="*/ 6053435 w 6127689"/>
              <a:gd name="connsiteY106-25412" fmla="*/ 5387547 h 6858000"/>
              <a:gd name="connsiteX107-25413" fmla="*/ 6065933 w 6127689"/>
              <a:gd name="connsiteY107-25414" fmla="*/ 5443002 h 6858000"/>
              <a:gd name="connsiteX108-25415" fmla="*/ 6068640 w 6127689"/>
              <a:gd name="connsiteY108-25416" fmla="*/ 5474503 h 6858000"/>
              <a:gd name="connsiteX109-25417" fmla="*/ 6080922 w 6127689"/>
              <a:gd name="connsiteY109-25418" fmla="*/ 5561070 h 6858000"/>
              <a:gd name="connsiteX110-25419" fmla="*/ 6096949 w 6127689"/>
              <a:gd name="connsiteY110-25420" fmla="*/ 5648179 h 6858000"/>
              <a:gd name="connsiteX111-25421" fmla="*/ 6125703 w 6127689"/>
              <a:gd name="connsiteY111-25422" fmla="*/ 5692894 h 6858000"/>
              <a:gd name="connsiteX112-25423" fmla="*/ 6126670 w 6127689"/>
              <a:gd name="connsiteY112-25424" fmla="*/ 5697882 h 6858000"/>
              <a:gd name="connsiteX113-25425" fmla="*/ 6124061 w 6127689"/>
              <a:gd name="connsiteY113-25426" fmla="*/ 5710294 h 6858000"/>
              <a:gd name="connsiteX114-25427" fmla="*/ 6122213 w 6127689"/>
              <a:gd name="connsiteY114-25428" fmla="*/ 5714762 h 6858000"/>
              <a:gd name="connsiteX115-25429" fmla="*/ 6121353 w 6127689"/>
              <a:gd name="connsiteY115-25430" fmla="*/ 5721725 h 6858000"/>
              <a:gd name="connsiteX116-25431" fmla="*/ 6121607 w 6127689"/>
              <a:gd name="connsiteY116-25432" fmla="*/ 5721959 h 6858000"/>
              <a:gd name="connsiteX117-25433" fmla="*/ 6120262 w 6127689"/>
              <a:gd name="connsiteY117-25434" fmla="*/ 5728358 h 6858000"/>
              <a:gd name="connsiteX118-25435" fmla="*/ 6127024 w 6127689"/>
              <a:gd name="connsiteY118-25436" fmla="*/ 5786902 h 6858000"/>
              <a:gd name="connsiteX119-25437" fmla="*/ 6127519 w 6127689"/>
              <a:gd name="connsiteY119-25438" fmla="*/ 5865775 h 6858000"/>
              <a:gd name="connsiteX120-25439" fmla="*/ 6119217 w 6127689"/>
              <a:gd name="connsiteY120-25440" fmla="*/ 5888542 h 6858000"/>
              <a:gd name="connsiteX121-25441" fmla="*/ 6102493 w 6127689"/>
              <a:gd name="connsiteY121-25442" fmla="*/ 5928602 h 6858000"/>
              <a:gd name="connsiteX122-25443" fmla="*/ 6056863 w 6127689"/>
              <a:gd name="connsiteY122-25444" fmla="*/ 6000643 h 6858000"/>
              <a:gd name="connsiteX123-25445" fmla="*/ 6045436 w 6127689"/>
              <a:gd name="connsiteY123-25446" fmla="*/ 6124480 h 6858000"/>
              <a:gd name="connsiteX124-25447" fmla="*/ 6030489 w 6127689"/>
              <a:gd name="connsiteY124-25448" fmla="*/ 6317666 h 6858000"/>
              <a:gd name="connsiteX125-25449" fmla="*/ 6007492 w 6127689"/>
              <a:gd name="connsiteY125-25450" fmla="*/ 6440818 h 6858000"/>
              <a:gd name="connsiteX126-25451" fmla="*/ 6009467 w 6127689"/>
              <a:gd name="connsiteY126-25452" fmla="*/ 6487076 h 6858000"/>
              <a:gd name="connsiteX127-25453" fmla="*/ 5995064 w 6127689"/>
              <a:gd name="connsiteY127-25454" fmla="*/ 6540791 h 6858000"/>
              <a:gd name="connsiteX128-25455" fmla="*/ 5996309 w 6127689"/>
              <a:gd name="connsiteY128-25456" fmla="*/ 6543961 h 6858000"/>
              <a:gd name="connsiteX129-25457" fmla="*/ 5996048 w 6127689"/>
              <a:gd name="connsiteY129-25458" fmla="*/ 6555444 h 6858000"/>
              <a:gd name="connsiteX130-25459" fmla="*/ 6002524 w 6127689"/>
              <a:gd name="connsiteY130-25460" fmla="*/ 6560188 h 6858000"/>
              <a:gd name="connsiteX131-25461" fmla="*/ 6006823 w 6127689"/>
              <a:gd name="connsiteY131-25462" fmla="*/ 6578546 h 6858000"/>
              <a:gd name="connsiteX132-25463" fmla="*/ 6004510 w 6127689"/>
              <a:gd name="connsiteY132-25464" fmla="*/ 6599256 h 6858000"/>
              <a:gd name="connsiteX133-25465" fmla="*/ 5986207 w 6127689"/>
              <a:gd name="connsiteY133-25466" fmla="*/ 6695855 h 6858000"/>
              <a:gd name="connsiteX134-25467" fmla="*/ 5979428 w 6127689"/>
              <a:gd name="connsiteY134-25468" fmla="*/ 6754678 h 6858000"/>
              <a:gd name="connsiteX135-25469" fmla="*/ 5983398 w 6127689"/>
              <a:gd name="connsiteY135-25470" fmla="*/ 6778641 h 6858000"/>
              <a:gd name="connsiteX136-25471" fmla="*/ 5984543 w 6127689"/>
              <a:gd name="connsiteY136-25472" fmla="*/ 6811016 h 6858000"/>
              <a:gd name="connsiteX137-25473" fmla="*/ 5981802 w 6127689"/>
              <a:gd name="connsiteY137-25474" fmla="*/ 6838578 h 6858000"/>
              <a:gd name="connsiteX138-25475" fmla="*/ 5979671 w 6127689"/>
              <a:gd name="connsiteY138-25476" fmla="*/ 6858000 h 6858000"/>
              <a:gd name="connsiteX139-25477" fmla="*/ 0 w 6127689"/>
              <a:gd name="connsiteY139-25478" fmla="*/ 6858000 h 6858000"/>
              <a:gd name="connsiteX140-25479" fmla="*/ 0 w 6127689"/>
              <a:gd name="connsiteY140-25480" fmla="*/ 0 h 6858000"/>
              <a:gd name="connsiteX0-25481" fmla="*/ 0 w 6127689"/>
              <a:gd name="connsiteY0-25482" fmla="*/ 0 h 6858000"/>
              <a:gd name="connsiteX1-25483" fmla="*/ 4965888 w 6127689"/>
              <a:gd name="connsiteY1-25484" fmla="*/ 0 h 6858000"/>
              <a:gd name="connsiteX2-25485" fmla="*/ 4967767 w 6127689"/>
              <a:gd name="connsiteY2-25486" fmla="*/ 7930 h 6858000"/>
              <a:gd name="connsiteX3-25487" fmla="*/ 4979444 w 6127689"/>
              <a:gd name="connsiteY3-25488" fmla="*/ 43921 h 6858000"/>
              <a:gd name="connsiteX4-25489" fmla="*/ 5021173 w 6127689"/>
              <a:gd name="connsiteY4-25490" fmla="*/ 123738 h 6858000"/>
              <a:gd name="connsiteX5-25491" fmla="*/ 5075458 w 6127689"/>
              <a:gd name="connsiteY5-25492" fmla="*/ 264355 h 6858000"/>
              <a:gd name="connsiteX6-25493" fmla="*/ 5081175 w 6127689"/>
              <a:gd name="connsiteY6-25494" fmla="*/ 277448 h 6858000"/>
              <a:gd name="connsiteX7-25495" fmla="*/ 5097011 w 6127689"/>
              <a:gd name="connsiteY7-25496" fmla="*/ 355616 h 6858000"/>
              <a:gd name="connsiteX8-25497" fmla="*/ 5130982 w 6127689"/>
              <a:gd name="connsiteY8-25498" fmla="*/ 412030 h 6858000"/>
              <a:gd name="connsiteX9-25499" fmla="*/ 5153000 w 6127689"/>
              <a:gd name="connsiteY9-25500" fmla="*/ 507134 h 6858000"/>
              <a:gd name="connsiteX10-25501" fmla="*/ 5171282 w 6127689"/>
              <a:gd name="connsiteY10-25502" fmla="*/ 602071 h 6858000"/>
              <a:gd name="connsiteX11-25503" fmla="*/ 5176196 w 6127689"/>
              <a:gd name="connsiteY11-25504" fmla="*/ 636822 h 6858000"/>
              <a:gd name="connsiteX12-25505" fmla="*/ 5189051 w 6127689"/>
              <a:gd name="connsiteY12-25506" fmla="*/ 782518 h 6858000"/>
              <a:gd name="connsiteX13-25507" fmla="*/ 5210428 w 6127689"/>
              <a:gd name="connsiteY13-25508" fmla="*/ 815772 h 6858000"/>
              <a:gd name="connsiteX14-25509" fmla="*/ 5221088 w 6127689"/>
              <a:gd name="connsiteY14-25510" fmla="*/ 860193 h 6858000"/>
              <a:gd name="connsiteX15-25511" fmla="*/ 5230806 w 6127689"/>
              <a:gd name="connsiteY15-25512" fmla="*/ 961354 h 6858000"/>
              <a:gd name="connsiteX16-25513" fmla="*/ 5201018 w 6127689"/>
              <a:gd name="connsiteY16-25514" fmla="*/ 1095027 h 6858000"/>
              <a:gd name="connsiteX17-25515" fmla="*/ 5202153 w 6127689"/>
              <a:gd name="connsiteY17-25516" fmla="*/ 1133224 h 6858000"/>
              <a:gd name="connsiteX18-25517" fmla="*/ 5207370 w 6127689"/>
              <a:gd name="connsiteY18-25518" fmla="*/ 1138097 h 6858000"/>
              <a:gd name="connsiteX19-25519" fmla="*/ 5189234 w 6127689"/>
              <a:gd name="connsiteY19-25520" fmla="*/ 1193495 h 6858000"/>
              <a:gd name="connsiteX20-25521" fmla="*/ 5202769 w 6127689"/>
              <a:gd name="connsiteY20-25522" fmla="*/ 1269450 h 6858000"/>
              <a:gd name="connsiteX21-25523" fmla="*/ 5225968 w 6127689"/>
              <a:gd name="connsiteY21-25524" fmla="*/ 1357994 h 6858000"/>
              <a:gd name="connsiteX22-25525" fmla="*/ 5233819 w 6127689"/>
              <a:gd name="connsiteY22-25526" fmla="*/ 1380922 h 6858000"/>
              <a:gd name="connsiteX23-25527" fmla="*/ 5237226 w 6127689"/>
              <a:gd name="connsiteY23-25528" fmla="*/ 1441327 h 6858000"/>
              <a:gd name="connsiteX24-25529" fmla="*/ 5255653 w 6127689"/>
              <a:gd name="connsiteY24-25530" fmla="*/ 1524712 h 6858000"/>
              <a:gd name="connsiteX25-25531" fmla="*/ 5263491 w 6127689"/>
              <a:gd name="connsiteY25-25532" fmla="*/ 1642938 h 6858000"/>
              <a:gd name="connsiteX26-25533" fmla="*/ 5261314 w 6127689"/>
              <a:gd name="connsiteY26-25534" fmla="*/ 1689177 h 6858000"/>
              <a:gd name="connsiteX27-25535" fmla="*/ 5259788 w 6127689"/>
              <a:gd name="connsiteY27-25536" fmla="*/ 1768516 h 6858000"/>
              <a:gd name="connsiteX28-25537" fmla="*/ 5255696 w 6127689"/>
              <a:gd name="connsiteY28-25538" fmla="*/ 1953770 h 6858000"/>
              <a:gd name="connsiteX29-25539" fmla="*/ 5252592 w 6127689"/>
              <a:gd name="connsiteY29-25540" fmla="*/ 2092210 h 6858000"/>
              <a:gd name="connsiteX30-25541" fmla="*/ 5264303 w 6127689"/>
              <a:gd name="connsiteY30-25542" fmla="*/ 2225157 h 6858000"/>
              <a:gd name="connsiteX31-25543" fmla="*/ 5254949 w 6127689"/>
              <a:gd name="connsiteY31-25544" fmla="*/ 2236160 h 6858000"/>
              <a:gd name="connsiteX32-25545" fmla="*/ 5250104 w 6127689"/>
              <a:gd name="connsiteY32-25546" fmla="*/ 2249166 h 6858000"/>
              <a:gd name="connsiteX33-25547" fmla="*/ 5251214 w 6127689"/>
              <a:gd name="connsiteY33-25548" fmla="*/ 2250944 h 6858000"/>
              <a:gd name="connsiteX34-25549" fmla="*/ 5250644 w 6127689"/>
              <a:gd name="connsiteY34-25550" fmla="*/ 2266619 h 6858000"/>
              <a:gd name="connsiteX35-25551" fmla="*/ 5293877 w 6127689"/>
              <a:gd name="connsiteY35-25552" fmla="*/ 2368649 h 6858000"/>
              <a:gd name="connsiteX36-25553" fmla="*/ 5311338 w 6127689"/>
              <a:gd name="connsiteY36-25554" fmla="*/ 2404034 h 6858000"/>
              <a:gd name="connsiteX37-25555" fmla="*/ 5338366 w 6127689"/>
              <a:gd name="connsiteY37-25556" fmla="*/ 2465052 h 6858000"/>
              <a:gd name="connsiteX38-25557" fmla="*/ 5371263 w 6127689"/>
              <a:gd name="connsiteY38-25558" fmla="*/ 2586413 h 6858000"/>
              <a:gd name="connsiteX39-25559" fmla="*/ 5407503 w 6127689"/>
              <a:gd name="connsiteY39-25560" fmla="*/ 2786290 h 6858000"/>
              <a:gd name="connsiteX40-25561" fmla="*/ 5407356 w 6127689"/>
              <a:gd name="connsiteY40-25562" fmla="*/ 2787545 h 6858000"/>
              <a:gd name="connsiteX41-25563" fmla="*/ 5411130 w 6127689"/>
              <a:gd name="connsiteY41-25564" fmla="*/ 2788640 h 6858000"/>
              <a:gd name="connsiteX42-25565" fmla="*/ 5416439 w 6127689"/>
              <a:gd name="connsiteY42-25566" fmla="*/ 2805666 h 6858000"/>
              <a:gd name="connsiteX43-25567" fmla="*/ 5457023 w 6127689"/>
              <a:gd name="connsiteY43-25568" fmla="*/ 2858292 h 6858000"/>
              <a:gd name="connsiteX44-25569" fmla="*/ 5479298 w 6127689"/>
              <a:gd name="connsiteY44-25570" fmla="*/ 2947791 h 6858000"/>
              <a:gd name="connsiteX45-25571" fmla="*/ 5481770 w 6127689"/>
              <a:gd name="connsiteY45-25572" fmla="*/ 2951352 h 6858000"/>
              <a:gd name="connsiteX46-25573" fmla="*/ 5482045 w 6127689"/>
              <a:gd name="connsiteY46-25574" fmla="*/ 2984371 h 6858000"/>
              <a:gd name="connsiteX47-25575" fmla="*/ 5482415 w 6127689"/>
              <a:gd name="connsiteY47-25576" fmla="*/ 3004079 h 6858000"/>
              <a:gd name="connsiteX48-25577" fmla="*/ 5503944 w 6127689"/>
              <a:gd name="connsiteY48-25578" fmla="*/ 3123335 h 6858000"/>
              <a:gd name="connsiteX49-25579" fmla="*/ 5516007 w 6127689"/>
              <a:gd name="connsiteY49-25580" fmla="*/ 3258473 h 6858000"/>
              <a:gd name="connsiteX50-25581" fmla="*/ 5566839 w 6127689"/>
              <a:gd name="connsiteY50-25582" fmla="*/ 3345295 h 6858000"/>
              <a:gd name="connsiteX51-25583" fmla="*/ 5589758 w 6127689"/>
              <a:gd name="connsiteY51-25584" fmla="*/ 3506453 h 6858000"/>
              <a:gd name="connsiteX52-25585" fmla="*/ 5596144 w 6127689"/>
              <a:gd name="connsiteY52-25586" fmla="*/ 3534624 h 6858000"/>
              <a:gd name="connsiteX53-25587" fmla="*/ 5597750 w 6127689"/>
              <a:gd name="connsiteY53-25588" fmla="*/ 3534129 h 6858000"/>
              <a:gd name="connsiteX54-25589" fmla="*/ 5599700 w 6127689"/>
              <a:gd name="connsiteY54-25590" fmla="*/ 3547221 h 6858000"/>
              <a:gd name="connsiteX55-25591" fmla="*/ 5615031 w 6127689"/>
              <a:gd name="connsiteY55-25592" fmla="*/ 3557482 h 6858000"/>
              <a:gd name="connsiteX56-25593" fmla="*/ 5618377 w 6127689"/>
              <a:gd name="connsiteY56-25594" fmla="*/ 3588431 h 6858000"/>
              <a:gd name="connsiteX57-25595" fmla="*/ 5612155 w 6127689"/>
              <a:gd name="connsiteY57-25596" fmla="*/ 3589869 h 6858000"/>
              <a:gd name="connsiteX58-25597" fmla="*/ 5620843 w 6127689"/>
              <a:gd name="connsiteY58-25598" fmla="*/ 3606745 h 6858000"/>
              <a:gd name="connsiteX59-25599" fmla="*/ 5655472 w 6127689"/>
              <a:gd name="connsiteY59-25600" fmla="*/ 3678877 h 6858000"/>
              <a:gd name="connsiteX60-25601" fmla="*/ 5683015 w 6127689"/>
              <a:gd name="connsiteY60-25602" fmla="*/ 3762025 h 6858000"/>
              <a:gd name="connsiteX61-25603" fmla="*/ 5696643 w 6127689"/>
              <a:gd name="connsiteY61-25604" fmla="*/ 3773888 h 6858000"/>
              <a:gd name="connsiteX62-25605" fmla="*/ 5699203 w 6127689"/>
              <a:gd name="connsiteY62-25606" fmla="*/ 3775823 h 6858000"/>
              <a:gd name="connsiteX63-25607" fmla="*/ 5704824 w 6127689"/>
              <a:gd name="connsiteY63-25608" fmla="*/ 3785966 h 6858000"/>
              <a:gd name="connsiteX64-25609" fmla="*/ 5733539 w 6127689"/>
              <a:gd name="connsiteY64-25610" fmla="*/ 3818457 h 6858000"/>
              <a:gd name="connsiteX65-25611" fmla="*/ 5768491 w 6127689"/>
              <a:gd name="connsiteY65-25612" fmla="*/ 3914399 h 6858000"/>
              <a:gd name="connsiteX66-25613" fmla="*/ 5793123 w 6127689"/>
              <a:gd name="connsiteY66-25614" fmla="*/ 3969952 h 6858000"/>
              <a:gd name="connsiteX67-25615" fmla="*/ 5808321 w 6127689"/>
              <a:gd name="connsiteY67-25616" fmla="*/ 3988153 h 6858000"/>
              <a:gd name="connsiteX68-25617" fmla="*/ 5825621 w 6127689"/>
              <a:gd name="connsiteY68-25618" fmla="*/ 4015525 h 6858000"/>
              <a:gd name="connsiteX69-25619" fmla="*/ 5860672 w 6127689"/>
              <a:gd name="connsiteY69-25620" fmla="*/ 4061579 h 6858000"/>
              <a:gd name="connsiteX70-25621" fmla="*/ 5872173 w 6127689"/>
              <a:gd name="connsiteY70-25622" fmla="*/ 4088497 h 6858000"/>
              <a:gd name="connsiteX71-25623" fmla="*/ 5883705 w 6127689"/>
              <a:gd name="connsiteY71-25624" fmla="*/ 4101899 h 6858000"/>
              <a:gd name="connsiteX72-25625" fmla="*/ 5894095 w 6127689"/>
              <a:gd name="connsiteY72-25626" fmla="*/ 4128857 h 6858000"/>
              <a:gd name="connsiteX73-25627" fmla="*/ 5898339 w 6127689"/>
              <a:gd name="connsiteY73-25628" fmla="*/ 4140800 h 6858000"/>
              <a:gd name="connsiteX74-25629" fmla="*/ 5903513 w 6127689"/>
              <a:gd name="connsiteY74-25630" fmla="*/ 4187661 h 6858000"/>
              <a:gd name="connsiteX75-25631" fmla="*/ 5917114 w 6127689"/>
              <a:gd name="connsiteY75-25632" fmla="*/ 4213096 h 6858000"/>
              <a:gd name="connsiteX76-25633" fmla="*/ 5924233 w 6127689"/>
              <a:gd name="connsiteY76-25634" fmla="*/ 4242060 h 6858000"/>
              <a:gd name="connsiteX77-25635" fmla="*/ 5928910 w 6127689"/>
              <a:gd name="connsiteY77-25636" fmla="*/ 4300973 h 6858000"/>
              <a:gd name="connsiteX78-25637" fmla="*/ 5939320 w 6127689"/>
              <a:gd name="connsiteY78-25638" fmla="*/ 4340435 h 6858000"/>
              <a:gd name="connsiteX79-25639" fmla="*/ 5946705 w 6127689"/>
              <a:gd name="connsiteY79-25640" fmla="*/ 4428051 h 6858000"/>
              <a:gd name="connsiteX80-25641" fmla="*/ 5949261 w 6127689"/>
              <a:gd name="connsiteY80-25642" fmla="*/ 4449185 h 6858000"/>
              <a:gd name="connsiteX81-25643" fmla="*/ 5957504 w 6127689"/>
              <a:gd name="connsiteY81-25644" fmla="*/ 4465911 h 6858000"/>
              <a:gd name="connsiteX82-25645" fmla="*/ 5964689 w 6127689"/>
              <a:gd name="connsiteY82-25646" fmla="*/ 4468532 h 6858000"/>
              <a:gd name="connsiteX83-25647" fmla="*/ 5967062 w 6127689"/>
              <a:gd name="connsiteY83-25648" fmla="*/ 4479923 h 6858000"/>
              <a:gd name="connsiteX84-25649" fmla="*/ 5968960 w 6127689"/>
              <a:gd name="connsiteY84-25650" fmla="*/ 4482655 h 6858000"/>
              <a:gd name="connsiteX85-25651" fmla="*/ 5978567 w 6127689"/>
              <a:gd name="connsiteY85-25652" fmla="*/ 4498605 h 6858000"/>
              <a:gd name="connsiteX86-25653" fmla="*/ 5980106 w 6127689"/>
              <a:gd name="connsiteY86-25654" fmla="*/ 4585087 h 6858000"/>
              <a:gd name="connsiteX87-25655" fmla="*/ 5998138 w 6127689"/>
              <a:gd name="connsiteY87-25656" fmla="*/ 4697518 h 6858000"/>
              <a:gd name="connsiteX88-25657" fmla="*/ 6013516 w 6127689"/>
              <a:gd name="connsiteY88-25658" fmla="*/ 4786619 h 6858000"/>
              <a:gd name="connsiteX89-25659" fmla="*/ 6025404 w 6127689"/>
              <a:gd name="connsiteY89-25660" fmla="*/ 4858148 h 6858000"/>
              <a:gd name="connsiteX90-25661" fmla="*/ 6007749 w 6127689"/>
              <a:gd name="connsiteY90-25662" fmla="*/ 4964715 h 6858000"/>
              <a:gd name="connsiteX91-25663" fmla="*/ 6005269 w 6127689"/>
              <a:gd name="connsiteY91-25664" fmla="*/ 5150567 h 6858000"/>
              <a:gd name="connsiteX92-25665" fmla="*/ 6001127 w 6127689"/>
              <a:gd name="connsiteY92-25666" fmla="*/ 5164609 h 6858000"/>
              <a:gd name="connsiteX93-25667" fmla="*/ 5996647 w 6127689"/>
              <a:gd name="connsiteY93-25668" fmla="*/ 5185640 h 6858000"/>
              <a:gd name="connsiteX94-25669" fmla="*/ 5998514 w 6127689"/>
              <a:gd name="connsiteY94-25670" fmla="*/ 5189673 h 6858000"/>
              <a:gd name="connsiteX95-25671" fmla="*/ 6018409 w 6127689"/>
              <a:gd name="connsiteY95-25672" fmla="*/ 5227157 h 6858000"/>
              <a:gd name="connsiteX96-25673" fmla="*/ 6036748 w 6127689"/>
              <a:gd name="connsiteY96-25674" fmla="*/ 5322752 h 6858000"/>
              <a:gd name="connsiteX97-25675" fmla="*/ 6036943 w 6127689"/>
              <a:gd name="connsiteY97-25676" fmla="*/ 5329480 h 6858000"/>
              <a:gd name="connsiteX98-25677" fmla="*/ 6037236 w 6127689"/>
              <a:gd name="connsiteY98-25678" fmla="*/ 5329634 h 6858000"/>
              <a:gd name="connsiteX99-25679" fmla="*/ 6038019 w 6127689"/>
              <a:gd name="connsiteY99-25680" fmla="*/ 5336764 h 6858000"/>
              <a:gd name="connsiteX100-25681" fmla="*/ 6037298 w 6127689"/>
              <a:gd name="connsiteY100-25682" fmla="*/ 5341753 h 6858000"/>
              <a:gd name="connsiteX101-25683" fmla="*/ 6037677 w 6127689"/>
              <a:gd name="connsiteY101-25684" fmla="*/ 5354807 h 6858000"/>
              <a:gd name="connsiteX102-25685" fmla="*/ 6039728 w 6127689"/>
              <a:gd name="connsiteY102-25686" fmla="*/ 5359416 h 6858000"/>
              <a:gd name="connsiteX103-25687" fmla="*/ 6043311 w 6127689"/>
              <a:gd name="connsiteY103-25688" fmla="*/ 5361407 h 6858000"/>
              <a:gd name="connsiteX104-25689" fmla="*/ 6042954 w 6127689"/>
              <a:gd name="connsiteY104-25690" fmla="*/ 5362576 h 6858000"/>
              <a:gd name="connsiteX105-25691" fmla="*/ 6053435 w 6127689"/>
              <a:gd name="connsiteY105-25692" fmla="*/ 5387547 h 6858000"/>
              <a:gd name="connsiteX106-25693" fmla="*/ 6065933 w 6127689"/>
              <a:gd name="connsiteY106-25694" fmla="*/ 5443002 h 6858000"/>
              <a:gd name="connsiteX107-25695" fmla="*/ 6068640 w 6127689"/>
              <a:gd name="connsiteY107-25696" fmla="*/ 5474503 h 6858000"/>
              <a:gd name="connsiteX108-25697" fmla="*/ 6080922 w 6127689"/>
              <a:gd name="connsiteY108-25698" fmla="*/ 5561070 h 6858000"/>
              <a:gd name="connsiteX109-25699" fmla="*/ 6096949 w 6127689"/>
              <a:gd name="connsiteY109-25700" fmla="*/ 5648179 h 6858000"/>
              <a:gd name="connsiteX110-25701" fmla="*/ 6125703 w 6127689"/>
              <a:gd name="connsiteY110-25702" fmla="*/ 5692894 h 6858000"/>
              <a:gd name="connsiteX111-25703" fmla="*/ 6126670 w 6127689"/>
              <a:gd name="connsiteY111-25704" fmla="*/ 5697882 h 6858000"/>
              <a:gd name="connsiteX112-25705" fmla="*/ 6124061 w 6127689"/>
              <a:gd name="connsiteY112-25706" fmla="*/ 5710294 h 6858000"/>
              <a:gd name="connsiteX113-25707" fmla="*/ 6122213 w 6127689"/>
              <a:gd name="connsiteY113-25708" fmla="*/ 5714762 h 6858000"/>
              <a:gd name="connsiteX114-25709" fmla="*/ 6121353 w 6127689"/>
              <a:gd name="connsiteY114-25710" fmla="*/ 5721725 h 6858000"/>
              <a:gd name="connsiteX115-25711" fmla="*/ 6121607 w 6127689"/>
              <a:gd name="connsiteY115-25712" fmla="*/ 5721959 h 6858000"/>
              <a:gd name="connsiteX116-25713" fmla="*/ 6120262 w 6127689"/>
              <a:gd name="connsiteY116-25714" fmla="*/ 5728358 h 6858000"/>
              <a:gd name="connsiteX117-25715" fmla="*/ 6127024 w 6127689"/>
              <a:gd name="connsiteY117-25716" fmla="*/ 5786902 h 6858000"/>
              <a:gd name="connsiteX118-25717" fmla="*/ 6127519 w 6127689"/>
              <a:gd name="connsiteY118-25718" fmla="*/ 5865775 h 6858000"/>
              <a:gd name="connsiteX119-25719" fmla="*/ 6119217 w 6127689"/>
              <a:gd name="connsiteY119-25720" fmla="*/ 5888542 h 6858000"/>
              <a:gd name="connsiteX120-25721" fmla="*/ 6102493 w 6127689"/>
              <a:gd name="connsiteY120-25722" fmla="*/ 5928602 h 6858000"/>
              <a:gd name="connsiteX121-25723" fmla="*/ 6056863 w 6127689"/>
              <a:gd name="connsiteY121-25724" fmla="*/ 6000643 h 6858000"/>
              <a:gd name="connsiteX122-25725" fmla="*/ 6045436 w 6127689"/>
              <a:gd name="connsiteY122-25726" fmla="*/ 6124480 h 6858000"/>
              <a:gd name="connsiteX123-25727" fmla="*/ 6030489 w 6127689"/>
              <a:gd name="connsiteY123-25728" fmla="*/ 6317666 h 6858000"/>
              <a:gd name="connsiteX124-25729" fmla="*/ 6007492 w 6127689"/>
              <a:gd name="connsiteY124-25730" fmla="*/ 6440818 h 6858000"/>
              <a:gd name="connsiteX125-25731" fmla="*/ 6009467 w 6127689"/>
              <a:gd name="connsiteY125-25732" fmla="*/ 6487076 h 6858000"/>
              <a:gd name="connsiteX126-25733" fmla="*/ 5995064 w 6127689"/>
              <a:gd name="connsiteY126-25734" fmla="*/ 6540791 h 6858000"/>
              <a:gd name="connsiteX127-25735" fmla="*/ 5996309 w 6127689"/>
              <a:gd name="connsiteY127-25736" fmla="*/ 6543961 h 6858000"/>
              <a:gd name="connsiteX128-25737" fmla="*/ 5996048 w 6127689"/>
              <a:gd name="connsiteY128-25738" fmla="*/ 6555444 h 6858000"/>
              <a:gd name="connsiteX129-25739" fmla="*/ 6002524 w 6127689"/>
              <a:gd name="connsiteY129-25740" fmla="*/ 6560188 h 6858000"/>
              <a:gd name="connsiteX130-25741" fmla="*/ 6006823 w 6127689"/>
              <a:gd name="connsiteY130-25742" fmla="*/ 6578546 h 6858000"/>
              <a:gd name="connsiteX131-25743" fmla="*/ 6004510 w 6127689"/>
              <a:gd name="connsiteY131-25744" fmla="*/ 6599256 h 6858000"/>
              <a:gd name="connsiteX132-25745" fmla="*/ 5986207 w 6127689"/>
              <a:gd name="connsiteY132-25746" fmla="*/ 6695855 h 6858000"/>
              <a:gd name="connsiteX133-25747" fmla="*/ 5979428 w 6127689"/>
              <a:gd name="connsiteY133-25748" fmla="*/ 6754678 h 6858000"/>
              <a:gd name="connsiteX134-25749" fmla="*/ 5983398 w 6127689"/>
              <a:gd name="connsiteY134-25750" fmla="*/ 6778641 h 6858000"/>
              <a:gd name="connsiteX135-25751" fmla="*/ 5984543 w 6127689"/>
              <a:gd name="connsiteY135-25752" fmla="*/ 6811016 h 6858000"/>
              <a:gd name="connsiteX136-25753" fmla="*/ 5981802 w 6127689"/>
              <a:gd name="connsiteY136-25754" fmla="*/ 6838578 h 6858000"/>
              <a:gd name="connsiteX137-25755" fmla="*/ 5979671 w 6127689"/>
              <a:gd name="connsiteY137-25756" fmla="*/ 6858000 h 6858000"/>
              <a:gd name="connsiteX138-25757" fmla="*/ 0 w 6127689"/>
              <a:gd name="connsiteY138-25758" fmla="*/ 6858000 h 6858000"/>
              <a:gd name="connsiteX139-25759" fmla="*/ 0 w 6127689"/>
              <a:gd name="connsiteY139-25760" fmla="*/ 0 h 6858000"/>
              <a:gd name="connsiteX0-25761" fmla="*/ 0 w 6127689"/>
              <a:gd name="connsiteY0-25762" fmla="*/ 0 h 6858000"/>
              <a:gd name="connsiteX1-25763" fmla="*/ 4965888 w 6127689"/>
              <a:gd name="connsiteY1-25764" fmla="*/ 0 h 6858000"/>
              <a:gd name="connsiteX2-25765" fmla="*/ 4967767 w 6127689"/>
              <a:gd name="connsiteY2-25766" fmla="*/ 7930 h 6858000"/>
              <a:gd name="connsiteX3-25767" fmla="*/ 4979444 w 6127689"/>
              <a:gd name="connsiteY3-25768" fmla="*/ 43921 h 6858000"/>
              <a:gd name="connsiteX4-25769" fmla="*/ 5021173 w 6127689"/>
              <a:gd name="connsiteY4-25770" fmla="*/ 123738 h 6858000"/>
              <a:gd name="connsiteX5-25771" fmla="*/ 5075458 w 6127689"/>
              <a:gd name="connsiteY5-25772" fmla="*/ 264355 h 6858000"/>
              <a:gd name="connsiteX6-25773" fmla="*/ 5081175 w 6127689"/>
              <a:gd name="connsiteY6-25774" fmla="*/ 277448 h 6858000"/>
              <a:gd name="connsiteX7-25775" fmla="*/ 5097011 w 6127689"/>
              <a:gd name="connsiteY7-25776" fmla="*/ 355616 h 6858000"/>
              <a:gd name="connsiteX8-25777" fmla="*/ 5130982 w 6127689"/>
              <a:gd name="connsiteY8-25778" fmla="*/ 412030 h 6858000"/>
              <a:gd name="connsiteX9-25779" fmla="*/ 5153000 w 6127689"/>
              <a:gd name="connsiteY9-25780" fmla="*/ 507134 h 6858000"/>
              <a:gd name="connsiteX10-25781" fmla="*/ 5171282 w 6127689"/>
              <a:gd name="connsiteY10-25782" fmla="*/ 602071 h 6858000"/>
              <a:gd name="connsiteX11-25783" fmla="*/ 5176196 w 6127689"/>
              <a:gd name="connsiteY11-25784" fmla="*/ 636822 h 6858000"/>
              <a:gd name="connsiteX12-25785" fmla="*/ 5189051 w 6127689"/>
              <a:gd name="connsiteY12-25786" fmla="*/ 782518 h 6858000"/>
              <a:gd name="connsiteX13-25787" fmla="*/ 5210428 w 6127689"/>
              <a:gd name="connsiteY13-25788" fmla="*/ 815772 h 6858000"/>
              <a:gd name="connsiteX14-25789" fmla="*/ 5221088 w 6127689"/>
              <a:gd name="connsiteY14-25790" fmla="*/ 860193 h 6858000"/>
              <a:gd name="connsiteX15-25791" fmla="*/ 5230806 w 6127689"/>
              <a:gd name="connsiteY15-25792" fmla="*/ 961354 h 6858000"/>
              <a:gd name="connsiteX16-25793" fmla="*/ 5201018 w 6127689"/>
              <a:gd name="connsiteY16-25794" fmla="*/ 1095027 h 6858000"/>
              <a:gd name="connsiteX17-25795" fmla="*/ 5202153 w 6127689"/>
              <a:gd name="connsiteY17-25796" fmla="*/ 1133224 h 6858000"/>
              <a:gd name="connsiteX18-25797" fmla="*/ 5207370 w 6127689"/>
              <a:gd name="connsiteY18-25798" fmla="*/ 1138097 h 6858000"/>
              <a:gd name="connsiteX19-25799" fmla="*/ 5189234 w 6127689"/>
              <a:gd name="connsiteY19-25800" fmla="*/ 1193495 h 6858000"/>
              <a:gd name="connsiteX20-25801" fmla="*/ 5202769 w 6127689"/>
              <a:gd name="connsiteY20-25802" fmla="*/ 1269450 h 6858000"/>
              <a:gd name="connsiteX21-25803" fmla="*/ 5225968 w 6127689"/>
              <a:gd name="connsiteY21-25804" fmla="*/ 1357994 h 6858000"/>
              <a:gd name="connsiteX22-25805" fmla="*/ 5233819 w 6127689"/>
              <a:gd name="connsiteY22-25806" fmla="*/ 1380922 h 6858000"/>
              <a:gd name="connsiteX23-25807" fmla="*/ 5237226 w 6127689"/>
              <a:gd name="connsiteY23-25808" fmla="*/ 1441327 h 6858000"/>
              <a:gd name="connsiteX24-25809" fmla="*/ 5255653 w 6127689"/>
              <a:gd name="connsiteY24-25810" fmla="*/ 1524712 h 6858000"/>
              <a:gd name="connsiteX25-25811" fmla="*/ 5263491 w 6127689"/>
              <a:gd name="connsiteY25-25812" fmla="*/ 1642938 h 6858000"/>
              <a:gd name="connsiteX26-25813" fmla="*/ 5261314 w 6127689"/>
              <a:gd name="connsiteY26-25814" fmla="*/ 1689177 h 6858000"/>
              <a:gd name="connsiteX27-25815" fmla="*/ 5259788 w 6127689"/>
              <a:gd name="connsiteY27-25816" fmla="*/ 1768516 h 6858000"/>
              <a:gd name="connsiteX28-25817" fmla="*/ 5255696 w 6127689"/>
              <a:gd name="connsiteY28-25818" fmla="*/ 1953770 h 6858000"/>
              <a:gd name="connsiteX29-25819" fmla="*/ 5252592 w 6127689"/>
              <a:gd name="connsiteY29-25820" fmla="*/ 2092210 h 6858000"/>
              <a:gd name="connsiteX30-25821" fmla="*/ 5264303 w 6127689"/>
              <a:gd name="connsiteY30-25822" fmla="*/ 2225157 h 6858000"/>
              <a:gd name="connsiteX31-25823" fmla="*/ 5254949 w 6127689"/>
              <a:gd name="connsiteY31-25824" fmla="*/ 2236160 h 6858000"/>
              <a:gd name="connsiteX32-25825" fmla="*/ 5250104 w 6127689"/>
              <a:gd name="connsiteY32-25826" fmla="*/ 2249166 h 6858000"/>
              <a:gd name="connsiteX33-25827" fmla="*/ 5251214 w 6127689"/>
              <a:gd name="connsiteY33-25828" fmla="*/ 2250944 h 6858000"/>
              <a:gd name="connsiteX34-25829" fmla="*/ 5250644 w 6127689"/>
              <a:gd name="connsiteY34-25830" fmla="*/ 2266619 h 6858000"/>
              <a:gd name="connsiteX35-25831" fmla="*/ 5293877 w 6127689"/>
              <a:gd name="connsiteY35-25832" fmla="*/ 2368649 h 6858000"/>
              <a:gd name="connsiteX36-25833" fmla="*/ 5311338 w 6127689"/>
              <a:gd name="connsiteY36-25834" fmla="*/ 2404034 h 6858000"/>
              <a:gd name="connsiteX37-25835" fmla="*/ 5338366 w 6127689"/>
              <a:gd name="connsiteY37-25836" fmla="*/ 2465052 h 6858000"/>
              <a:gd name="connsiteX38-25837" fmla="*/ 5371263 w 6127689"/>
              <a:gd name="connsiteY38-25838" fmla="*/ 2586413 h 6858000"/>
              <a:gd name="connsiteX39-25839" fmla="*/ 5407503 w 6127689"/>
              <a:gd name="connsiteY39-25840" fmla="*/ 2786290 h 6858000"/>
              <a:gd name="connsiteX40-25841" fmla="*/ 5407356 w 6127689"/>
              <a:gd name="connsiteY40-25842" fmla="*/ 2787545 h 6858000"/>
              <a:gd name="connsiteX41-25843" fmla="*/ 5411130 w 6127689"/>
              <a:gd name="connsiteY41-25844" fmla="*/ 2788640 h 6858000"/>
              <a:gd name="connsiteX42-25845" fmla="*/ 5416439 w 6127689"/>
              <a:gd name="connsiteY42-25846" fmla="*/ 2805666 h 6858000"/>
              <a:gd name="connsiteX43-25847" fmla="*/ 5457023 w 6127689"/>
              <a:gd name="connsiteY43-25848" fmla="*/ 2858292 h 6858000"/>
              <a:gd name="connsiteX44-25849" fmla="*/ 5479298 w 6127689"/>
              <a:gd name="connsiteY44-25850" fmla="*/ 2947791 h 6858000"/>
              <a:gd name="connsiteX45-25851" fmla="*/ 5481770 w 6127689"/>
              <a:gd name="connsiteY45-25852" fmla="*/ 2951352 h 6858000"/>
              <a:gd name="connsiteX46-25853" fmla="*/ 5482045 w 6127689"/>
              <a:gd name="connsiteY46-25854" fmla="*/ 2984371 h 6858000"/>
              <a:gd name="connsiteX47-25855" fmla="*/ 5482415 w 6127689"/>
              <a:gd name="connsiteY47-25856" fmla="*/ 3004079 h 6858000"/>
              <a:gd name="connsiteX48-25857" fmla="*/ 5503944 w 6127689"/>
              <a:gd name="connsiteY48-25858" fmla="*/ 3123335 h 6858000"/>
              <a:gd name="connsiteX49-25859" fmla="*/ 5516007 w 6127689"/>
              <a:gd name="connsiteY49-25860" fmla="*/ 3258473 h 6858000"/>
              <a:gd name="connsiteX50-25861" fmla="*/ 5566839 w 6127689"/>
              <a:gd name="connsiteY50-25862" fmla="*/ 3345295 h 6858000"/>
              <a:gd name="connsiteX51-25863" fmla="*/ 5589758 w 6127689"/>
              <a:gd name="connsiteY51-25864" fmla="*/ 3506453 h 6858000"/>
              <a:gd name="connsiteX52-25865" fmla="*/ 5596144 w 6127689"/>
              <a:gd name="connsiteY52-25866" fmla="*/ 3534624 h 6858000"/>
              <a:gd name="connsiteX53-25867" fmla="*/ 5597750 w 6127689"/>
              <a:gd name="connsiteY53-25868" fmla="*/ 3534129 h 6858000"/>
              <a:gd name="connsiteX54-25869" fmla="*/ 5599700 w 6127689"/>
              <a:gd name="connsiteY54-25870" fmla="*/ 3547221 h 6858000"/>
              <a:gd name="connsiteX55-25871" fmla="*/ 5615031 w 6127689"/>
              <a:gd name="connsiteY55-25872" fmla="*/ 3557482 h 6858000"/>
              <a:gd name="connsiteX56-25873" fmla="*/ 5618377 w 6127689"/>
              <a:gd name="connsiteY56-25874" fmla="*/ 3588431 h 6858000"/>
              <a:gd name="connsiteX57-25875" fmla="*/ 5612155 w 6127689"/>
              <a:gd name="connsiteY57-25876" fmla="*/ 3589869 h 6858000"/>
              <a:gd name="connsiteX58-25877" fmla="*/ 5620843 w 6127689"/>
              <a:gd name="connsiteY58-25878" fmla="*/ 3606745 h 6858000"/>
              <a:gd name="connsiteX59-25879" fmla="*/ 5655472 w 6127689"/>
              <a:gd name="connsiteY59-25880" fmla="*/ 3678877 h 6858000"/>
              <a:gd name="connsiteX60-25881" fmla="*/ 5683015 w 6127689"/>
              <a:gd name="connsiteY60-25882" fmla="*/ 3762025 h 6858000"/>
              <a:gd name="connsiteX61-25883" fmla="*/ 5696643 w 6127689"/>
              <a:gd name="connsiteY61-25884" fmla="*/ 3773888 h 6858000"/>
              <a:gd name="connsiteX62-25885" fmla="*/ 5699203 w 6127689"/>
              <a:gd name="connsiteY62-25886" fmla="*/ 3775823 h 6858000"/>
              <a:gd name="connsiteX63-25887" fmla="*/ 5704824 w 6127689"/>
              <a:gd name="connsiteY63-25888" fmla="*/ 3785966 h 6858000"/>
              <a:gd name="connsiteX64-25889" fmla="*/ 5733539 w 6127689"/>
              <a:gd name="connsiteY64-25890" fmla="*/ 3818457 h 6858000"/>
              <a:gd name="connsiteX65-25891" fmla="*/ 5768491 w 6127689"/>
              <a:gd name="connsiteY65-25892" fmla="*/ 3914399 h 6858000"/>
              <a:gd name="connsiteX66-25893" fmla="*/ 5793123 w 6127689"/>
              <a:gd name="connsiteY66-25894" fmla="*/ 3969952 h 6858000"/>
              <a:gd name="connsiteX67-25895" fmla="*/ 5808321 w 6127689"/>
              <a:gd name="connsiteY67-25896" fmla="*/ 3988153 h 6858000"/>
              <a:gd name="connsiteX68-25897" fmla="*/ 5825621 w 6127689"/>
              <a:gd name="connsiteY68-25898" fmla="*/ 4015525 h 6858000"/>
              <a:gd name="connsiteX69-25899" fmla="*/ 5860672 w 6127689"/>
              <a:gd name="connsiteY69-25900" fmla="*/ 4061579 h 6858000"/>
              <a:gd name="connsiteX70-25901" fmla="*/ 5872173 w 6127689"/>
              <a:gd name="connsiteY70-25902" fmla="*/ 4088497 h 6858000"/>
              <a:gd name="connsiteX71-25903" fmla="*/ 5883705 w 6127689"/>
              <a:gd name="connsiteY71-25904" fmla="*/ 4101899 h 6858000"/>
              <a:gd name="connsiteX72-25905" fmla="*/ 5894095 w 6127689"/>
              <a:gd name="connsiteY72-25906" fmla="*/ 4128857 h 6858000"/>
              <a:gd name="connsiteX73-25907" fmla="*/ 5898339 w 6127689"/>
              <a:gd name="connsiteY73-25908" fmla="*/ 4140800 h 6858000"/>
              <a:gd name="connsiteX74-25909" fmla="*/ 5903513 w 6127689"/>
              <a:gd name="connsiteY74-25910" fmla="*/ 4187661 h 6858000"/>
              <a:gd name="connsiteX75-25911" fmla="*/ 5917114 w 6127689"/>
              <a:gd name="connsiteY75-25912" fmla="*/ 4213096 h 6858000"/>
              <a:gd name="connsiteX76-25913" fmla="*/ 5924233 w 6127689"/>
              <a:gd name="connsiteY76-25914" fmla="*/ 4242060 h 6858000"/>
              <a:gd name="connsiteX77-25915" fmla="*/ 5928910 w 6127689"/>
              <a:gd name="connsiteY77-25916" fmla="*/ 4300973 h 6858000"/>
              <a:gd name="connsiteX78-25917" fmla="*/ 5939320 w 6127689"/>
              <a:gd name="connsiteY78-25918" fmla="*/ 4340435 h 6858000"/>
              <a:gd name="connsiteX79-25919" fmla="*/ 5946705 w 6127689"/>
              <a:gd name="connsiteY79-25920" fmla="*/ 4428051 h 6858000"/>
              <a:gd name="connsiteX80-25921" fmla="*/ 5949261 w 6127689"/>
              <a:gd name="connsiteY80-25922" fmla="*/ 4449185 h 6858000"/>
              <a:gd name="connsiteX81-25923" fmla="*/ 5957504 w 6127689"/>
              <a:gd name="connsiteY81-25924" fmla="*/ 4465911 h 6858000"/>
              <a:gd name="connsiteX82-25925" fmla="*/ 5964689 w 6127689"/>
              <a:gd name="connsiteY82-25926" fmla="*/ 4468532 h 6858000"/>
              <a:gd name="connsiteX83-25927" fmla="*/ 5967062 w 6127689"/>
              <a:gd name="connsiteY83-25928" fmla="*/ 4479923 h 6858000"/>
              <a:gd name="connsiteX84-25929" fmla="*/ 5968960 w 6127689"/>
              <a:gd name="connsiteY84-25930" fmla="*/ 4482655 h 6858000"/>
              <a:gd name="connsiteX85-25931" fmla="*/ 5980106 w 6127689"/>
              <a:gd name="connsiteY85-25932" fmla="*/ 4585087 h 6858000"/>
              <a:gd name="connsiteX86-25933" fmla="*/ 5998138 w 6127689"/>
              <a:gd name="connsiteY86-25934" fmla="*/ 4697518 h 6858000"/>
              <a:gd name="connsiteX87-25935" fmla="*/ 6013516 w 6127689"/>
              <a:gd name="connsiteY87-25936" fmla="*/ 4786619 h 6858000"/>
              <a:gd name="connsiteX88-25937" fmla="*/ 6025404 w 6127689"/>
              <a:gd name="connsiteY88-25938" fmla="*/ 4858148 h 6858000"/>
              <a:gd name="connsiteX89-25939" fmla="*/ 6007749 w 6127689"/>
              <a:gd name="connsiteY89-25940" fmla="*/ 4964715 h 6858000"/>
              <a:gd name="connsiteX90-25941" fmla="*/ 6005269 w 6127689"/>
              <a:gd name="connsiteY90-25942" fmla="*/ 5150567 h 6858000"/>
              <a:gd name="connsiteX91-25943" fmla="*/ 6001127 w 6127689"/>
              <a:gd name="connsiteY91-25944" fmla="*/ 5164609 h 6858000"/>
              <a:gd name="connsiteX92-25945" fmla="*/ 5996647 w 6127689"/>
              <a:gd name="connsiteY92-25946" fmla="*/ 5185640 h 6858000"/>
              <a:gd name="connsiteX93-25947" fmla="*/ 5998514 w 6127689"/>
              <a:gd name="connsiteY93-25948" fmla="*/ 5189673 h 6858000"/>
              <a:gd name="connsiteX94-25949" fmla="*/ 6018409 w 6127689"/>
              <a:gd name="connsiteY94-25950" fmla="*/ 5227157 h 6858000"/>
              <a:gd name="connsiteX95-25951" fmla="*/ 6036748 w 6127689"/>
              <a:gd name="connsiteY95-25952" fmla="*/ 5322752 h 6858000"/>
              <a:gd name="connsiteX96-25953" fmla="*/ 6036943 w 6127689"/>
              <a:gd name="connsiteY96-25954" fmla="*/ 5329480 h 6858000"/>
              <a:gd name="connsiteX97-25955" fmla="*/ 6037236 w 6127689"/>
              <a:gd name="connsiteY97-25956" fmla="*/ 5329634 h 6858000"/>
              <a:gd name="connsiteX98-25957" fmla="*/ 6038019 w 6127689"/>
              <a:gd name="connsiteY98-25958" fmla="*/ 5336764 h 6858000"/>
              <a:gd name="connsiteX99-25959" fmla="*/ 6037298 w 6127689"/>
              <a:gd name="connsiteY99-25960" fmla="*/ 5341753 h 6858000"/>
              <a:gd name="connsiteX100-25961" fmla="*/ 6037677 w 6127689"/>
              <a:gd name="connsiteY100-25962" fmla="*/ 5354807 h 6858000"/>
              <a:gd name="connsiteX101-25963" fmla="*/ 6039728 w 6127689"/>
              <a:gd name="connsiteY101-25964" fmla="*/ 5359416 h 6858000"/>
              <a:gd name="connsiteX102-25965" fmla="*/ 6043311 w 6127689"/>
              <a:gd name="connsiteY102-25966" fmla="*/ 5361407 h 6858000"/>
              <a:gd name="connsiteX103-25967" fmla="*/ 6042954 w 6127689"/>
              <a:gd name="connsiteY103-25968" fmla="*/ 5362576 h 6858000"/>
              <a:gd name="connsiteX104-25969" fmla="*/ 6053435 w 6127689"/>
              <a:gd name="connsiteY104-25970" fmla="*/ 5387547 h 6858000"/>
              <a:gd name="connsiteX105-25971" fmla="*/ 6065933 w 6127689"/>
              <a:gd name="connsiteY105-25972" fmla="*/ 5443002 h 6858000"/>
              <a:gd name="connsiteX106-25973" fmla="*/ 6068640 w 6127689"/>
              <a:gd name="connsiteY106-25974" fmla="*/ 5474503 h 6858000"/>
              <a:gd name="connsiteX107-25975" fmla="*/ 6080922 w 6127689"/>
              <a:gd name="connsiteY107-25976" fmla="*/ 5561070 h 6858000"/>
              <a:gd name="connsiteX108-25977" fmla="*/ 6096949 w 6127689"/>
              <a:gd name="connsiteY108-25978" fmla="*/ 5648179 h 6858000"/>
              <a:gd name="connsiteX109-25979" fmla="*/ 6125703 w 6127689"/>
              <a:gd name="connsiteY109-25980" fmla="*/ 5692894 h 6858000"/>
              <a:gd name="connsiteX110-25981" fmla="*/ 6126670 w 6127689"/>
              <a:gd name="connsiteY110-25982" fmla="*/ 5697882 h 6858000"/>
              <a:gd name="connsiteX111-25983" fmla="*/ 6124061 w 6127689"/>
              <a:gd name="connsiteY111-25984" fmla="*/ 5710294 h 6858000"/>
              <a:gd name="connsiteX112-25985" fmla="*/ 6122213 w 6127689"/>
              <a:gd name="connsiteY112-25986" fmla="*/ 5714762 h 6858000"/>
              <a:gd name="connsiteX113-25987" fmla="*/ 6121353 w 6127689"/>
              <a:gd name="connsiteY113-25988" fmla="*/ 5721725 h 6858000"/>
              <a:gd name="connsiteX114-25989" fmla="*/ 6121607 w 6127689"/>
              <a:gd name="connsiteY114-25990" fmla="*/ 5721959 h 6858000"/>
              <a:gd name="connsiteX115-25991" fmla="*/ 6120262 w 6127689"/>
              <a:gd name="connsiteY115-25992" fmla="*/ 5728358 h 6858000"/>
              <a:gd name="connsiteX116-25993" fmla="*/ 6127024 w 6127689"/>
              <a:gd name="connsiteY116-25994" fmla="*/ 5786902 h 6858000"/>
              <a:gd name="connsiteX117-25995" fmla="*/ 6127519 w 6127689"/>
              <a:gd name="connsiteY117-25996" fmla="*/ 5865775 h 6858000"/>
              <a:gd name="connsiteX118-25997" fmla="*/ 6119217 w 6127689"/>
              <a:gd name="connsiteY118-25998" fmla="*/ 5888542 h 6858000"/>
              <a:gd name="connsiteX119-25999" fmla="*/ 6102493 w 6127689"/>
              <a:gd name="connsiteY119-26000" fmla="*/ 5928602 h 6858000"/>
              <a:gd name="connsiteX120-26001" fmla="*/ 6056863 w 6127689"/>
              <a:gd name="connsiteY120-26002" fmla="*/ 6000643 h 6858000"/>
              <a:gd name="connsiteX121-26003" fmla="*/ 6045436 w 6127689"/>
              <a:gd name="connsiteY121-26004" fmla="*/ 6124480 h 6858000"/>
              <a:gd name="connsiteX122-26005" fmla="*/ 6030489 w 6127689"/>
              <a:gd name="connsiteY122-26006" fmla="*/ 6317666 h 6858000"/>
              <a:gd name="connsiteX123-26007" fmla="*/ 6007492 w 6127689"/>
              <a:gd name="connsiteY123-26008" fmla="*/ 6440818 h 6858000"/>
              <a:gd name="connsiteX124-26009" fmla="*/ 6009467 w 6127689"/>
              <a:gd name="connsiteY124-26010" fmla="*/ 6487076 h 6858000"/>
              <a:gd name="connsiteX125-26011" fmla="*/ 5995064 w 6127689"/>
              <a:gd name="connsiteY125-26012" fmla="*/ 6540791 h 6858000"/>
              <a:gd name="connsiteX126-26013" fmla="*/ 5996309 w 6127689"/>
              <a:gd name="connsiteY126-26014" fmla="*/ 6543961 h 6858000"/>
              <a:gd name="connsiteX127-26015" fmla="*/ 5996048 w 6127689"/>
              <a:gd name="connsiteY127-26016" fmla="*/ 6555444 h 6858000"/>
              <a:gd name="connsiteX128-26017" fmla="*/ 6002524 w 6127689"/>
              <a:gd name="connsiteY128-26018" fmla="*/ 6560188 h 6858000"/>
              <a:gd name="connsiteX129-26019" fmla="*/ 6006823 w 6127689"/>
              <a:gd name="connsiteY129-26020" fmla="*/ 6578546 h 6858000"/>
              <a:gd name="connsiteX130-26021" fmla="*/ 6004510 w 6127689"/>
              <a:gd name="connsiteY130-26022" fmla="*/ 6599256 h 6858000"/>
              <a:gd name="connsiteX131-26023" fmla="*/ 5986207 w 6127689"/>
              <a:gd name="connsiteY131-26024" fmla="*/ 6695855 h 6858000"/>
              <a:gd name="connsiteX132-26025" fmla="*/ 5979428 w 6127689"/>
              <a:gd name="connsiteY132-26026" fmla="*/ 6754678 h 6858000"/>
              <a:gd name="connsiteX133-26027" fmla="*/ 5983398 w 6127689"/>
              <a:gd name="connsiteY133-26028" fmla="*/ 6778641 h 6858000"/>
              <a:gd name="connsiteX134-26029" fmla="*/ 5984543 w 6127689"/>
              <a:gd name="connsiteY134-26030" fmla="*/ 6811016 h 6858000"/>
              <a:gd name="connsiteX135-26031" fmla="*/ 5981802 w 6127689"/>
              <a:gd name="connsiteY135-26032" fmla="*/ 6838578 h 6858000"/>
              <a:gd name="connsiteX136-26033" fmla="*/ 5979671 w 6127689"/>
              <a:gd name="connsiteY136-26034" fmla="*/ 6858000 h 6858000"/>
              <a:gd name="connsiteX137-26035" fmla="*/ 0 w 6127689"/>
              <a:gd name="connsiteY137-26036" fmla="*/ 6858000 h 6858000"/>
              <a:gd name="connsiteX138-26037" fmla="*/ 0 w 6127689"/>
              <a:gd name="connsiteY138-26038" fmla="*/ 0 h 6858000"/>
              <a:gd name="connsiteX0-26039" fmla="*/ 0 w 6127689"/>
              <a:gd name="connsiteY0-26040" fmla="*/ 0 h 6858000"/>
              <a:gd name="connsiteX1-26041" fmla="*/ 4965888 w 6127689"/>
              <a:gd name="connsiteY1-26042" fmla="*/ 0 h 6858000"/>
              <a:gd name="connsiteX2-26043" fmla="*/ 4967767 w 6127689"/>
              <a:gd name="connsiteY2-26044" fmla="*/ 7930 h 6858000"/>
              <a:gd name="connsiteX3-26045" fmla="*/ 4979444 w 6127689"/>
              <a:gd name="connsiteY3-26046" fmla="*/ 43921 h 6858000"/>
              <a:gd name="connsiteX4-26047" fmla="*/ 5021173 w 6127689"/>
              <a:gd name="connsiteY4-26048" fmla="*/ 123738 h 6858000"/>
              <a:gd name="connsiteX5-26049" fmla="*/ 5075458 w 6127689"/>
              <a:gd name="connsiteY5-26050" fmla="*/ 264355 h 6858000"/>
              <a:gd name="connsiteX6-26051" fmla="*/ 5081175 w 6127689"/>
              <a:gd name="connsiteY6-26052" fmla="*/ 277448 h 6858000"/>
              <a:gd name="connsiteX7-26053" fmla="*/ 5097011 w 6127689"/>
              <a:gd name="connsiteY7-26054" fmla="*/ 355616 h 6858000"/>
              <a:gd name="connsiteX8-26055" fmla="*/ 5130982 w 6127689"/>
              <a:gd name="connsiteY8-26056" fmla="*/ 412030 h 6858000"/>
              <a:gd name="connsiteX9-26057" fmla="*/ 5153000 w 6127689"/>
              <a:gd name="connsiteY9-26058" fmla="*/ 507134 h 6858000"/>
              <a:gd name="connsiteX10-26059" fmla="*/ 5171282 w 6127689"/>
              <a:gd name="connsiteY10-26060" fmla="*/ 602071 h 6858000"/>
              <a:gd name="connsiteX11-26061" fmla="*/ 5176196 w 6127689"/>
              <a:gd name="connsiteY11-26062" fmla="*/ 636822 h 6858000"/>
              <a:gd name="connsiteX12-26063" fmla="*/ 5189051 w 6127689"/>
              <a:gd name="connsiteY12-26064" fmla="*/ 782518 h 6858000"/>
              <a:gd name="connsiteX13-26065" fmla="*/ 5210428 w 6127689"/>
              <a:gd name="connsiteY13-26066" fmla="*/ 815772 h 6858000"/>
              <a:gd name="connsiteX14-26067" fmla="*/ 5221088 w 6127689"/>
              <a:gd name="connsiteY14-26068" fmla="*/ 860193 h 6858000"/>
              <a:gd name="connsiteX15-26069" fmla="*/ 5230806 w 6127689"/>
              <a:gd name="connsiteY15-26070" fmla="*/ 961354 h 6858000"/>
              <a:gd name="connsiteX16-26071" fmla="*/ 5201018 w 6127689"/>
              <a:gd name="connsiteY16-26072" fmla="*/ 1095027 h 6858000"/>
              <a:gd name="connsiteX17-26073" fmla="*/ 5202153 w 6127689"/>
              <a:gd name="connsiteY17-26074" fmla="*/ 1133224 h 6858000"/>
              <a:gd name="connsiteX18-26075" fmla="*/ 5207370 w 6127689"/>
              <a:gd name="connsiteY18-26076" fmla="*/ 1138097 h 6858000"/>
              <a:gd name="connsiteX19-26077" fmla="*/ 5189234 w 6127689"/>
              <a:gd name="connsiteY19-26078" fmla="*/ 1193495 h 6858000"/>
              <a:gd name="connsiteX20-26079" fmla="*/ 5202769 w 6127689"/>
              <a:gd name="connsiteY20-26080" fmla="*/ 1269450 h 6858000"/>
              <a:gd name="connsiteX21-26081" fmla="*/ 5225968 w 6127689"/>
              <a:gd name="connsiteY21-26082" fmla="*/ 1357994 h 6858000"/>
              <a:gd name="connsiteX22-26083" fmla="*/ 5233819 w 6127689"/>
              <a:gd name="connsiteY22-26084" fmla="*/ 1380922 h 6858000"/>
              <a:gd name="connsiteX23-26085" fmla="*/ 5237226 w 6127689"/>
              <a:gd name="connsiteY23-26086" fmla="*/ 1441327 h 6858000"/>
              <a:gd name="connsiteX24-26087" fmla="*/ 5255653 w 6127689"/>
              <a:gd name="connsiteY24-26088" fmla="*/ 1524712 h 6858000"/>
              <a:gd name="connsiteX25-26089" fmla="*/ 5263491 w 6127689"/>
              <a:gd name="connsiteY25-26090" fmla="*/ 1642938 h 6858000"/>
              <a:gd name="connsiteX26-26091" fmla="*/ 5261314 w 6127689"/>
              <a:gd name="connsiteY26-26092" fmla="*/ 1689177 h 6858000"/>
              <a:gd name="connsiteX27-26093" fmla="*/ 5259788 w 6127689"/>
              <a:gd name="connsiteY27-26094" fmla="*/ 1768516 h 6858000"/>
              <a:gd name="connsiteX28-26095" fmla="*/ 5255696 w 6127689"/>
              <a:gd name="connsiteY28-26096" fmla="*/ 1953770 h 6858000"/>
              <a:gd name="connsiteX29-26097" fmla="*/ 5252592 w 6127689"/>
              <a:gd name="connsiteY29-26098" fmla="*/ 2092210 h 6858000"/>
              <a:gd name="connsiteX30-26099" fmla="*/ 5264303 w 6127689"/>
              <a:gd name="connsiteY30-26100" fmla="*/ 2225157 h 6858000"/>
              <a:gd name="connsiteX31-26101" fmla="*/ 5254949 w 6127689"/>
              <a:gd name="connsiteY31-26102" fmla="*/ 2236160 h 6858000"/>
              <a:gd name="connsiteX32-26103" fmla="*/ 5250104 w 6127689"/>
              <a:gd name="connsiteY32-26104" fmla="*/ 2249166 h 6858000"/>
              <a:gd name="connsiteX33-26105" fmla="*/ 5251214 w 6127689"/>
              <a:gd name="connsiteY33-26106" fmla="*/ 2250944 h 6858000"/>
              <a:gd name="connsiteX34-26107" fmla="*/ 5250644 w 6127689"/>
              <a:gd name="connsiteY34-26108" fmla="*/ 2266619 h 6858000"/>
              <a:gd name="connsiteX35-26109" fmla="*/ 5293877 w 6127689"/>
              <a:gd name="connsiteY35-26110" fmla="*/ 2368649 h 6858000"/>
              <a:gd name="connsiteX36-26111" fmla="*/ 5311338 w 6127689"/>
              <a:gd name="connsiteY36-26112" fmla="*/ 2404034 h 6858000"/>
              <a:gd name="connsiteX37-26113" fmla="*/ 5338366 w 6127689"/>
              <a:gd name="connsiteY37-26114" fmla="*/ 2465052 h 6858000"/>
              <a:gd name="connsiteX38-26115" fmla="*/ 5371263 w 6127689"/>
              <a:gd name="connsiteY38-26116" fmla="*/ 2586413 h 6858000"/>
              <a:gd name="connsiteX39-26117" fmla="*/ 5407503 w 6127689"/>
              <a:gd name="connsiteY39-26118" fmla="*/ 2786290 h 6858000"/>
              <a:gd name="connsiteX40-26119" fmla="*/ 5407356 w 6127689"/>
              <a:gd name="connsiteY40-26120" fmla="*/ 2787545 h 6858000"/>
              <a:gd name="connsiteX41-26121" fmla="*/ 5411130 w 6127689"/>
              <a:gd name="connsiteY41-26122" fmla="*/ 2788640 h 6858000"/>
              <a:gd name="connsiteX42-26123" fmla="*/ 5416439 w 6127689"/>
              <a:gd name="connsiteY42-26124" fmla="*/ 2805666 h 6858000"/>
              <a:gd name="connsiteX43-26125" fmla="*/ 5457023 w 6127689"/>
              <a:gd name="connsiteY43-26126" fmla="*/ 2858292 h 6858000"/>
              <a:gd name="connsiteX44-26127" fmla="*/ 5479298 w 6127689"/>
              <a:gd name="connsiteY44-26128" fmla="*/ 2947791 h 6858000"/>
              <a:gd name="connsiteX45-26129" fmla="*/ 5481770 w 6127689"/>
              <a:gd name="connsiteY45-26130" fmla="*/ 2951352 h 6858000"/>
              <a:gd name="connsiteX46-26131" fmla="*/ 5482045 w 6127689"/>
              <a:gd name="connsiteY46-26132" fmla="*/ 2984371 h 6858000"/>
              <a:gd name="connsiteX47-26133" fmla="*/ 5482415 w 6127689"/>
              <a:gd name="connsiteY47-26134" fmla="*/ 3004079 h 6858000"/>
              <a:gd name="connsiteX48-26135" fmla="*/ 5503944 w 6127689"/>
              <a:gd name="connsiteY48-26136" fmla="*/ 3123335 h 6858000"/>
              <a:gd name="connsiteX49-26137" fmla="*/ 5516007 w 6127689"/>
              <a:gd name="connsiteY49-26138" fmla="*/ 3258473 h 6858000"/>
              <a:gd name="connsiteX50-26139" fmla="*/ 5566839 w 6127689"/>
              <a:gd name="connsiteY50-26140" fmla="*/ 3345295 h 6858000"/>
              <a:gd name="connsiteX51-26141" fmla="*/ 5589758 w 6127689"/>
              <a:gd name="connsiteY51-26142" fmla="*/ 3506453 h 6858000"/>
              <a:gd name="connsiteX52-26143" fmla="*/ 5596144 w 6127689"/>
              <a:gd name="connsiteY52-26144" fmla="*/ 3534624 h 6858000"/>
              <a:gd name="connsiteX53-26145" fmla="*/ 5597750 w 6127689"/>
              <a:gd name="connsiteY53-26146" fmla="*/ 3534129 h 6858000"/>
              <a:gd name="connsiteX54-26147" fmla="*/ 5599700 w 6127689"/>
              <a:gd name="connsiteY54-26148" fmla="*/ 3547221 h 6858000"/>
              <a:gd name="connsiteX55-26149" fmla="*/ 5615031 w 6127689"/>
              <a:gd name="connsiteY55-26150" fmla="*/ 3557482 h 6858000"/>
              <a:gd name="connsiteX56-26151" fmla="*/ 5618377 w 6127689"/>
              <a:gd name="connsiteY56-26152" fmla="*/ 3588431 h 6858000"/>
              <a:gd name="connsiteX57-26153" fmla="*/ 5612155 w 6127689"/>
              <a:gd name="connsiteY57-26154" fmla="*/ 3589869 h 6858000"/>
              <a:gd name="connsiteX58-26155" fmla="*/ 5620843 w 6127689"/>
              <a:gd name="connsiteY58-26156" fmla="*/ 3606745 h 6858000"/>
              <a:gd name="connsiteX59-26157" fmla="*/ 5655472 w 6127689"/>
              <a:gd name="connsiteY59-26158" fmla="*/ 3678877 h 6858000"/>
              <a:gd name="connsiteX60-26159" fmla="*/ 5683015 w 6127689"/>
              <a:gd name="connsiteY60-26160" fmla="*/ 3762025 h 6858000"/>
              <a:gd name="connsiteX61-26161" fmla="*/ 5696643 w 6127689"/>
              <a:gd name="connsiteY61-26162" fmla="*/ 3773888 h 6858000"/>
              <a:gd name="connsiteX62-26163" fmla="*/ 5699203 w 6127689"/>
              <a:gd name="connsiteY62-26164" fmla="*/ 3775823 h 6858000"/>
              <a:gd name="connsiteX63-26165" fmla="*/ 5704824 w 6127689"/>
              <a:gd name="connsiteY63-26166" fmla="*/ 3785966 h 6858000"/>
              <a:gd name="connsiteX64-26167" fmla="*/ 5733539 w 6127689"/>
              <a:gd name="connsiteY64-26168" fmla="*/ 3818457 h 6858000"/>
              <a:gd name="connsiteX65-26169" fmla="*/ 5768491 w 6127689"/>
              <a:gd name="connsiteY65-26170" fmla="*/ 3914399 h 6858000"/>
              <a:gd name="connsiteX66-26171" fmla="*/ 5793123 w 6127689"/>
              <a:gd name="connsiteY66-26172" fmla="*/ 3969952 h 6858000"/>
              <a:gd name="connsiteX67-26173" fmla="*/ 5808321 w 6127689"/>
              <a:gd name="connsiteY67-26174" fmla="*/ 3988153 h 6858000"/>
              <a:gd name="connsiteX68-26175" fmla="*/ 5825621 w 6127689"/>
              <a:gd name="connsiteY68-26176" fmla="*/ 4015525 h 6858000"/>
              <a:gd name="connsiteX69-26177" fmla="*/ 5860672 w 6127689"/>
              <a:gd name="connsiteY69-26178" fmla="*/ 4061579 h 6858000"/>
              <a:gd name="connsiteX70-26179" fmla="*/ 5872173 w 6127689"/>
              <a:gd name="connsiteY70-26180" fmla="*/ 4088497 h 6858000"/>
              <a:gd name="connsiteX71-26181" fmla="*/ 5883705 w 6127689"/>
              <a:gd name="connsiteY71-26182" fmla="*/ 4101899 h 6858000"/>
              <a:gd name="connsiteX72-26183" fmla="*/ 5894095 w 6127689"/>
              <a:gd name="connsiteY72-26184" fmla="*/ 4128857 h 6858000"/>
              <a:gd name="connsiteX73-26185" fmla="*/ 5898339 w 6127689"/>
              <a:gd name="connsiteY73-26186" fmla="*/ 4140800 h 6858000"/>
              <a:gd name="connsiteX74-26187" fmla="*/ 5903513 w 6127689"/>
              <a:gd name="connsiteY74-26188" fmla="*/ 4187661 h 6858000"/>
              <a:gd name="connsiteX75-26189" fmla="*/ 5917114 w 6127689"/>
              <a:gd name="connsiteY75-26190" fmla="*/ 4213096 h 6858000"/>
              <a:gd name="connsiteX76-26191" fmla="*/ 5924233 w 6127689"/>
              <a:gd name="connsiteY76-26192" fmla="*/ 4242060 h 6858000"/>
              <a:gd name="connsiteX77-26193" fmla="*/ 5928910 w 6127689"/>
              <a:gd name="connsiteY77-26194" fmla="*/ 4300973 h 6858000"/>
              <a:gd name="connsiteX78-26195" fmla="*/ 5939320 w 6127689"/>
              <a:gd name="connsiteY78-26196" fmla="*/ 4340435 h 6858000"/>
              <a:gd name="connsiteX79-26197" fmla="*/ 5946705 w 6127689"/>
              <a:gd name="connsiteY79-26198" fmla="*/ 4428051 h 6858000"/>
              <a:gd name="connsiteX80-26199" fmla="*/ 5949261 w 6127689"/>
              <a:gd name="connsiteY80-26200" fmla="*/ 4449185 h 6858000"/>
              <a:gd name="connsiteX81-26201" fmla="*/ 5957504 w 6127689"/>
              <a:gd name="connsiteY81-26202" fmla="*/ 4465911 h 6858000"/>
              <a:gd name="connsiteX82-26203" fmla="*/ 5967062 w 6127689"/>
              <a:gd name="connsiteY82-26204" fmla="*/ 4479923 h 6858000"/>
              <a:gd name="connsiteX83-26205" fmla="*/ 5968960 w 6127689"/>
              <a:gd name="connsiteY83-26206" fmla="*/ 4482655 h 6858000"/>
              <a:gd name="connsiteX84-26207" fmla="*/ 5980106 w 6127689"/>
              <a:gd name="connsiteY84-26208" fmla="*/ 4585087 h 6858000"/>
              <a:gd name="connsiteX85-26209" fmla="*/ 5998138 w 6127689"/>
              <a:gd name="connsiteY85-26210" fmla="*/ 4697518 h 6858000"/>
              <a:gd name="connsiteX86-26211" fmla="*/ 6013516 w 6127689"/>
              <a:gd name="connsiteY86-26212" fmla="*/ 4786619 h 6858000"/>
              <a:gd name="connsiteX87-26213" fmla="*/ 6025404 w 6127689"/>
              <a:gd name="connsiteY87-26214" fmla="*/ 4858148 h 6858000"/>
              <a:gd name="connsiteX88-26215" fmla="*/ 6007749 w 6127689"/>
              <a:gd name="connsiteY88-26216" fmla="*/ 4964715 h 6858000"/>
              <a:gd name="connsiteX89-26217" fmla="*/ 6005269 w 6127689"/>
              <a:gd name="connsiteY89-26218" fmla="*/ 5150567 h 6858000"/>
              <a:gd name="connsiteX90-26219" fmla="*/ 6001127 w 6127689"/>
              <a:gd name="connsiteY90-26220" fmla="*/ 5164609 h 6858000"/>
              <a:gd name="connsiteX91-26221" fmla="*/ 5996647 w 6127689"/>
              <a:gd name="connsiteY91-26222" fmla="*/ 5185640 h 6858000"/>
              <a:gd name="connsiteX92-26223" fmla="*/ 5998514 w 6127689"/>
              <a:gd name="connsiteY92-26224" fmla="*/ 5189673 h 6858000"/>
              <a:gd name="connsiteX93-26225" fmla="*/ 6018409 w 6127689"/>
              <a:gd name="connsiteY93-26226" fmla="*/ 5227157 h 6858000"/>
              <a:gd name="connsiteX94-26227" fmla="*/ 6036748 w 6127689"/>
              <a:gd name="connsiteY94-26228" fmla="*/ 5322752 h 6858000"/>
              <a:gd name="connsiteX95-26229" fmla="*/ 6036943 w 6127689"/>
              <a:gd name="connsiteY95-26230" fmla="*/ 5329480 h 6858000"/>
              <a:gd name="connsiteX96-26231" fmla="*/ 6037236 w 6127689"/>
              <a:gd name="connsiteY96-26232" fmla="*/ 5329634 h 6858000"/>
              <a:gd name="connsiteX97-26233" fmla="*/ 6038019 w 6127689"/>
              <a:gd name="connsiteY97-26234" fmla="*/ 5336764 h 6858000"/>
              <a:gd name="connsiteX98-26235" fmla="*/ 6037298 w 6127689"/>
              <a:gd name="connsiteY98-26236" fmla="*/ 5341753 h 6858000"/>
              <a:gd name="connsiteX99-26237" fmla="*/ 6037677 w 6127689"/>
              <a:gd name="connsiteY99-26238" fmla="*/ 5354807 h 6858000"/>
              <a:gd name="connsiteX100-26239" fmla="*/ 6039728 w 6127689"/>
              <a:gd name="connsiteY100-26240" fmla="*/ 5359416 h 6858000"/>
              <a:gd name="connsiteX101-26241" fmla="*/ 6043311 w 6127689"/>
              <a:gd name="connsiteY101-26242" fmla="*/ 5361407 h 6858000"/>
              <a:gd name="connsiteX102-26243" fmla="*/ 6042954 w 6127689"/>
              <a:gd name="connsiteY102-26244" fmla="*/ 5362576 h 6858000"/>
              <a:gd name="connsiteX103-26245" fmla="*/ 6053435 w 6127689"/>
              <a:gd name="connsiteY103-26246" fmla="*/ 5387547 h 6858000"/>
              <a:gd name="connsiteX104-26247" fmla="*/ 6065933 w 6127689"/>
              <a:gd name="connsiteY104-26248" fmla="*/ 5443002 h 6858000"/>
              <a:gd name="connsiteX105-26249" fmla="*/ 6068640 w 6127689"/>
              <a:gd name="connsiteY105-26250" fmla="*/ 5474503 h 6858000"/>
              <a:gd name="connsiteX106-26251" fmla="*/ 6080922 w 6127689"/>
              <a:gd name="connsiteY106-26252" fmla="*/ 5561070 h 6858000"/>
              <a:gd name="connsiteX107-26253" fmla="*/ 6096949 w 6127689"/>
              <a:gd name="connsiteY107-26254" fmla="*/ 5648179 h 6858000"/>
              <a:gd name="connsiteX108-26255" fmla="*/ 6125703 w 6127689"/>
              <a:gd name="connsiteY108-26256" fmla="*/ 5692894 h 6858000"/>
              <a:gd name="connsiteX109-26257" fmla="*/ 6126670 w 6127689"/>
              <a:gd name="connsiteY109-26258" fmla="*/ 5697882 h 6858000"/>
              <a:gd name="connsiteX110-26259" fmla="*/ 6124061 w 6127689"/>
              <a:gd name="connsiteY110-26260" fmla="*/ 5710294 h 6858000"/>
              <a:gd name="connsiteX111-26261" fmla="*/ 6122213 w 6127689"/>
              <a:gd name="connsiteY111-26262" fmla="*/ 5714762 h 6858000"/>
              <a:gd name="connsiteX112-26263" fmla="*/ 6121353 w 6127689"/>
              <a:gd name="connsiteY112-26264" fmla="*/ 5721725 h 6858000"/>
              <a:gd name="connsiteX113-26265" fmla="*/ 6121607 w 6127689"/>
              <a:gd name="connsiteY113-26266" fmla="*/ 5721959 h 6858000"/>
              <a:gd name="connsiteX114-26267" fmla="*/ 6120262 w 6127689"/>
              <a:gd name="connsiteY114-26268" fmla="*/ 5728358 h 6858000"/>
              <a:gd name="connsiteX115-26269" fmla="*/ 6127024 w 6127689"/>
              <a:gd name="connsiteY115-26270" fmla="*/ 5786902 h 6858000"/>
              <a:gd name="connsiteX116-26271" fmla="*/ 6127519 w 6127689"/>
              <a:gd name="connsiteY116-26272" fmla="*/ 5865775 h 6858000"/>
              <a:gd name="connsiteX117-26273" fmla="*/ 6119217 w 6127689"/>
              <a:gd name="connsiteY117-26274" fmla="*/ 5888542 h 6858000"/>
              <a:gd name="connsiteX118-26275" fmla="*/ 6102493 w 6127689"/>
              <a:gd name="connsiteY118-26276" fmla="*/ 5928602 h 6858000"/>
              <a:gd name="connsiteX119-26277" fmla="*/ 6056863 w 6127689"/>
              <a:gd name="connsiteY119-26278" fmla="*/ 6000643 h 6858000"/>
              <a:gd name="connsiteX120-26279" fmla="*/ 6045436 w 6127689"/>
              <a:gd name="connsiteY120-26280" fmla="*/ 6124480 h 6858000"/>
              <a:gd name="connsiteX121-26281" fmla="*/ 6030489 w 6127689"/>
              <a:gd name="connsiteY121-26282" fmla="*/ 6317666 h 6858000"/>
              <a:gd name="connsiteX122-26283" fmla="*/ 6007492 w 6127689"/>
              <a:gd name="connsiteY122-26284" fmla="*/ 6440818 h 6858000"/>
              <a:gd name="connsiteX123-26285" fmla="*/ 6009467 w 6127689"/>
              <a:gd name="connsiteY123-26286" fmla="*/ 6487076 h 6858000"/>
              <a:gd name="connsiteX124-26287" fmla="*/ 5995064 w 6127689"/>
              <a:gd name="connsiteY124-26288" fmla="*/ 6540791 h 6858000"/>
              <a:gd name="connsiteX125-26289" fmla="*/ 5996309 w 6127689"/>
              <a:gd name="connsiteY125-26290" fmla="*/ 6543961 h 6858000"/>
              <a:gd name="connsiteX126-26291" fmla="*/ 5996048 w 6127689"/>
              <a:gd name="connsiteY126-26292" fmla="*/ 6555444 h 6858000"/>
              <a:gd name="connsiteX127-26293" fmla="*/ 6002524 w 6127689"/>
              <a:gd name="connsiteY127-26294" fmla="*/ 6560188 h 6858000"/>
              <a:gd name="connsiteX128-26295" fmla="*/ 6006823 w 6127689"/>
              <a:gd name="connsiteY128-26296" fmla="*/ 6578546 h 6858000"/>
              <a:gd name="connsiteX129-26297" fmla="*/ 6004510 w 6127689"/>
              <a:gd name="connsiteY129-26298" fmla="*/ 6599256 h 6858000"/>
              <a:gd name="connsiteX130-26299" fmla="*/ 5986207 w 6127689"/>
              <a:gd name="connsiteY130-26300" fmla="*/ 6695855 h 6858000"/>
              <a:gd name="connsiteX131-26301" fmla="*/ 5979428 w 6127689"/>
              <a:gd name="connsiteY131-26302" fmla="*/ 6754678 h 6858000"/>
              <a:gd name="connsiteX132-26303" fmla="*/ 5983398 w 6127689"/>
              <a:gd name="connsiteY132-26304" fmla="*/ 6778641 h 6858000"/>
              <a:gd name="connsiteX133-26305" fmla="*/ 5984543 w 6127689"/>
              <a:gd name="connsiteY133-26306" fmla="*/ 6811016 h 6858000"/>
              <a:gd name="connsiteX134-26307" fmla="*/ 5981802 w 6127689"/>
              <a:gd name="connsiteY134-26308" fmla="*/ 6838578 h 6858000"/>
              <a:gd name="connsiteX135-26309" fmla="*/ 5979671 w 6127689"/>
              <a:gd name="connsiteY135-26310" fmla="*/ 6858000 h 6858000"/>
              <a:gd name="connsiteX136-26311" fmla="*/ 0 w 6127689"/>
              <a:gd name="connsiteY136-26312" fmla="*/ 6858000 h 6858000"/>
              <a:gd name="connsiteX137-26313" fmla="*/ 0 w 6127689"/>
              <a:gd name="connsiteY137-26314" fmla="*/ 0 h 6858000"/>
              <a:gd name="connsiteX0-26315" fmla="*/ 0 w 6127689"/>
              <a:gd name="connsiteY0-26316" fmla="*/ 0 h 6858000"/>
              <a:gd name="connsiteX1-26317" fmla="*/ 4965888 w 6127689"/>
              <a:gd name="connsiteY1-26318" fmla="*/ 0 h 6858000"/>
              <a:gd name="connsiteX2-26319" fmla="*/ 4967767 w 6127689"/>
              <a:gd name="connsiteY2-26320" fmla="*/ 7930 h 6858000"/>
              <a:gd name="connsiteX3-26321" fmla="*/ 4979444 w 6127689"/>
              <a:gd name="connsiteY3-26322" fmla="*/ 43921 h 6858000"/>
              <a:gd name="connsiteX4-26323" fmla="*/ 5021173 w 6127689"/>
              <a:gd name="connsiteY4-26324" fmla="*/ 123738 h 6858000"/>
              <a:gd name="connsiteX5-26325" fmla="*/ 5075458 w 6127689"/>
              <a:gd name="connsiteY5-26326" fmla="*/ 264355 h 6858000"/>
              <a:gd name="connsiteX6-26327" fmla="*/ 5081175 w 6127689"/>
              <a:gd name="connsiteY6-26328" fmla="*/ 277448 h 6858000"/>
              <a:gd name="connsiteX7-26329" fmla="*/ 5097011 w 6127689"/>
              <a:gd name="connsiteY7-26330" fmla="*/ 355616 h 6858000"/>
              <a:gd name="connsiteX8-26331" fmla="*/ 5130982 w 6127689"/>
              <a:gd name="connsiteY8-26332" fmla="*/ 412030 h 6858000"/>
              <a:gd name="connsiteX9-26333" fmla="*/ 5153000 w 6127689"/>
              <a:gd name="connsiteY9-26334" fmla="*/ 507134 h 6858000"/>
              <a:gd name="connsiteX10-26335" fmla="*/ 5171282 w 6127689"/>
              <a:gd name="connsiteY10-26336" fmla="*/ 602071 h 6858000"/>
              <a:gd name="connsiteX11-26337" fmla="*/ 5176196 w 6127689"/>
              <a:gd name="connsiteY11-26338" fmla="*/ 636822 h 6858000"/>
              <a:gd name="connsiteX12-26339" fmla="*/ 5189051 w 6127689"/>
              <a:gd name="connsiteY12-26340" fmla="*/ 782518 h 6858000"/>
              <a:gd name="connsiteX13-26341" fmla="*/ 5210428 w 6127689"/>
              <a:gd name="connsiteY13-26342" fmla="*/ 815772 h 6858000"/>
              <a:gd name="connsiteX14-26343" fmla="*/ 5221088 w 6127689"/>
              <a:gd name="connsiteY14-26344" fmla="*/ 860193 h 6858000"/>
              <a:gd name="connsiteX15-26345" fmla="*/ 5230806 w 6127689"/>
              <a:gd name="connsiteY15-26346" fmla="*/ 961354 h 6858000"/>
              <a:gd name="connsiteX16-26347" fmla="*/ 5201018 w 6127689"/>
              <a:gd name="connsiteY16-26348" fmla="*/ 1095027 h 6858000"/>
              <a:gd name="connsiteX17-26349" fmla="*/ 5202153 w 6127689"/>
              <a:gd name="connsiteY17-26350" fmla="*/ 1133224 h 6858000"/>
              <a:gd name="connsiteX18-26351" fmla="*/ 5207370 w 6127689"/>
              <a:gd name="connsiteY18-26352" fmla="*/ 1138097 h 6858000"/>
              <a:gd name="connsiteX19-26353" fmla="*/ 5189234 w 6127689"/>
              <a:gd name="connsiteY19-26354" fmla="*/ 1193495 h 6858000"/>
              <a:gd name="connsiteX20-26355" fmla="*/ 5202769 w 6127689"/>
              <a:gd name="connsiteY20-26356" fmla="*/ 1269450 h 6858000"/>
              <a:gd name="connsiteX21-26357" fmla="*/ 5225968 w 6127689"/>
              <a:gd name="connsiteY21-26358" fmla="*/ 1357994 h 6858000"/>
              <a:gd name="connsiteX22-26359" fmla="*/ 5233819 w 6127689"/>
              <a:gd name="connsiteY22-26360" fmla="*/ 1380922 h 6858000"/>
              <a:gd name="connsiteX23-26361" fmla="*/ 5237226 w 6127689"/>
              <a:gd name="connsiteY23-26362" fmla="*/ 1441327 h 6858000"/>
              <a:gd name="connsiteX24-26363" fmla="*/ 5255653 w 6127689"/>
              <a:gd name="connsiteY24-26364" fmla="*/ 1524712 h 6858000"/>
              <a:gd name="connsiteX25-26365" fmla="*/ 5263491 w 6127689"/>
              <a:gd name="connsiteY25-26366" fmla="*/ 1642938 h 6858000"/>
              <a:gd name="connsiteX26-26367" fmla="*/ 5261314 w 6127689"/>
              <a:gd name="connsiteY26-26368" fmla="*/ 1689177 h 6858000"/>
              <a:gd name="connsiteX27-26369" fmla="*/ 5259788 w 6127689"/>
              <a:gd name="connsiteY27-26370" fmla="*/ 1768516 h 6858000"/>
              <a:gd name="connsiteX28-26371" fmla="*/ 5255696 w 6127689"/>
              <a:gd name="connsiteY28-26372" fmla="*/ 1953770 h 6858000"/>
              <a:gd name="connsiteX29-26373" fmla="*/ 5252592 w 6127689"/>
              <a:gd name="connsiteY29-26374" fmla="*/ 2092210 h 6858000"/>
              <a:gd name="connsiteX30-26375" fmla="*/ 5264303 w 6127689"/>
              <a:gd name="connsiteY30-26376" fmla="*/ 2225157 h 6858000"/>
              <a:gd name="connsiteX31-26377" fmla="*/ 5254949 w 6127689"/>
              <a:gd name="connsiteY31-26378" fmla="*/ 2236160 h 6858000"/>
              <a:gd name="connsiteX32-26379" fmla="*/ 5250104 w 6127689"/>
              <a:gd name="connsiteY32-26380" fmla="*/ 2249166 h 6858000"/>
              <a:gd name="connsiteX33-26381" fmla="*/ 5251214 w 6127689"/>
              <a:gd name="connsiteY33-26382" fmla="*/ 2250944 h 6858000"/>
              <a:gd name="connsiteX34-26383" fmla="*/ 5250644 w 6127689"/>
              <a:gd name="connsiteY34-26384" fmla="*/ 2266619 h 6858000"/>
              <a:gd name="connsiteX35-26385" fmla="*/ 5293877 w 6127689"/>
              <a:gd name="connsiteY35-26386" fmla="*/ 2368649 h 6858000"/>
              <a:gd name="connsiteX36-26387" fmla="*/ 5311338 w 6127689"/>
              <a:gd name="connsiteY36-26388" fmla="*/ 2404034 h 6858000"/>
              <a:gd name="connsiteX37-26389" fmla="*/ 5338366 w 6127689"/>
              <a:gd name="connsiteY37-26390" fmla="*/ 2465052 h 6858000"/>
              <a:gd name="connsiteX38-26391" fmla="*/ 5371263 w 6127689"/>
              <a:gd name="connsiteY38-26392" fmla="*/ 2586413 h 6858000"/>
              <a:gd name="connsiteX39-26393" fmla="*/ 5407503 w 6127689"/>
              <a:gd name="connsiteY39-26394" fmla="*/ 2786290 h 6858000"/>
              <a:gd name="connsiteX40-26395" fmla="*/ 5407356 w 6127689"/>
              <a:gd name="connsiteY40-26396" fmla="*/ 2787545 h 6858000"/>
              <a:gd name="connsiteX41-26397" fmla="*/ 5411130 w 6127689"/>
              <a:gd name="connsiteY41-26398" fmla="*/ 2788640 h 6858000"/>
              <a:gd name="connsiteX42-26399" fmla="*/ 5416439 w 6127689"/>
              <a:gd name="connsiteY42-26400" fmla="*/ 2805666 h 6858000"/>
              <a:gd name="connsiteX43-26401" fmla="*/ 5457023 w 6127689"/>
              <a:gd name="connsiteY43-26402" fmla="*/ 2858292 h 6858000"/>
              <a:gd name="connsiteX44-26403" fmla="*/ 5479298 w 6127689"/>
              <a:gd name="connsiteY44-26404" fmla="*/ 2947791 h 6858000"/>
              <a:gd name="connsiteX45-26405" fmla="*/ 5481770 w 6127689"/>
              <a:gd name="connsiteY45-26406" fmla="*/ 2951352 h 6858000"/>
              <a:gd name="connsiteX46-26407" fmla="*/ 5482045 w 6127689"/>
              <a:gd name="connsiteY46-26408" fmla="*/ 2984371 h 6858000"/>
              <a:gd name="connsiteX47-26409" fmla="*/ 5482415 w 6127689"/>
              <a:gd name="connsiteY47-26410" fmla="*/ 3004079 h 6858000"/>
              <a:gd name="connsiteX48-26411" fmla="*/ 5503944 w 6127689"/>
              <a:gd name="connsiteY48-26412" fmla="*/ 3123335 h 6858000"/>
              <a:gd name="connsiteX49-26413" fmla="*/ 5516007 w 6127689"/>
              <a:gd name="connsiteY49-26414" fmla="*/ 3258473 h 6858000"/>
              <a:gd name="connsiteX50-26415" fmla="*/ 5566839 w 6127689"/>
              <a:gd name="connsiteY50-26416" fmla="*/ 3345295 h 6858000"/>
              <a:gd name="connsiteX51-26417" fmla="*/ 5589758 w 6127689"/>
              <a:gd name="connsiteY51-26418" fmla="*/ 3506453 h 6858000"/>
              <a:gd name="connsiteX52-26419" fmla="*/ 5596144 w 6127689"/>
              <a:gd name="connsiteY52-26420" fmla="*/ 3534624 h 6858000"/>
              <a:gd name="connsiteX53-26421" fmla="*/ 5597750 w 6127689"/>
              <a:gd name="connsiteY53-26422" fmla="*/ 3534129 h 6858000"/>
              <a:gd name="connsiteX54-26423" fmla="*/ 5599700 w 6127689"/>
              <a:gd name="connsiteY54-26424" fmla="*/ 3547221 h 6858000"/>
              <a:gd name="connsiteX55-26425" fmla="*/ 5615031 w 6127689"/>
              <a:gd name="connsiteY55-26426" fmla="*/ 3557482 h 6858000"/>
              <a:gd name="connsiteX56-26427" fmla="*/ 5618377 w 6127689"/>
              <a:gd name="connsiteY56-26428" fmla="*/ 3588431 h 6858000"/>
              <a:gd name="connsiteX57-26429" fmla="*/ 5612155 w 6127689"/>
              <a:gd name="connsiteY57-26430" fmla="*/ 3589869 h 6858000"/>
              <a:gd name="connsiteX58-26431" fmla="*/ 5620843 w 6127689"/>
              <a:gd name="connsiteY58-26432" fmla="*/ 3606745 h 6858000"/>
              <a:gd name="connsiteX59-26433" fmla="*/ 5655472 w 6127689"/>
              <a:gd name="connsiteY59-26434" fmla="*/ 3678877 h 6858000"/>
              <a:gd name="connsiteX60-26435" fmla="*/ 5683015 w 6127689"/>
              <a:gd name="connsiteY60-26436" fmla="*/ 3762025 h 6858000"/>
              <a:gd name="connsiteX61-26437" fmla="*/ 5696643 w 6127689"/>
              <a:gd name="connsiteY61-26438" fmla="*/ 3773888 h 6858000"/>
              <a:gd name="connsiteX62-26439" fmla="*/ 5699203 w 6127689"/>
              <a:gd name="connsiteY62-26440" fmla="*/ 3775823 h 6858000"/>
              <a:gd name="connsiteX63-26441" fmla="*/ 5704824 w 6127689"/>
              <a:gd name="connsiteY63-26442" fmla="*/ 3785966 h 6858000"/>
              <a:gd name="connsiteX64-26443" fmla="*/ 5733539 w 6127689"/>
              <a:gd name="connsiteY64-26444" fmla="*/ 3818457 h 6858000"/>
              <a:gd name="connsiteX65-26445" fmla="*/ 5768491 w 6127689"/>
              <a:gd name="connsiteY65-26446" fmla="*/ 3914399 h 6858000"/>
              <a:gd name="connsiteX66-26447" fmla="*/ 5793123 w 6127689"/>
              <a:gd name="connsiteY66-26448" fmla="*/ 3969952 h 6858000"/>
              <a:gd name="connsiteX67-26449" fmla="*/ 5808321 w 6127689"/>
              <a:gd name="connsiteY67-26450" fmla="*/ 3988153 h 6858000"/>
              <a:gd name="connsiteX68-26451" fmla="*/ 5825621 w 6127689"/>
              <a:gd name="connsiteY68-26452" fmla="*/ 4015525 h 6858000"/>
              <a:gd name="connsiteX69-26453" fmla="*/ 5860672 w 6127689"/>
              <a:gd name="connsiteY69-26454" fmla="*/ 4061579 h 6858000"/>
              <a:gd name="connsiteX70-26455" fmla="*/ 5872173 w 6127689"/>
              <a:gd name="connsiteY70-26456" fmla="*/ 4088497 h 6858000"/>
              <a:gd name="connsiteX71-26457" fmla="*/ 5883705 w 6127689"/>
              <a:gd name="connsiteY71-26458" fmla="*/ 4101899 h 6858000"/>
              <a:gd name="connsiteX72-26459" fmla="*/ 5894095 w 6127689"/>
              <a:gd name="connsiteY72-26460" fmla="*/ 4128857 h 6858000"/>
              <a:gd name="connsiteX73-26461" fmla="*/ 5898339 w 6127689"/>
              <a:gd name="connsiteY73-26462" fmla="*/ 4140800 h 6858000"/>
              <a:gd name="connsiteX74-26463" fmla="*/ 5903513 w 6127689"/>
              <a:gd name="connsiteY74-26464" fmla="*/ 4187661 h 6858000"/>
              <a:gd name="connsiteX75-26465" fmla="*/ 5917114 w 6127689"/>
              <a:gd name="connsiteY75-26466" fmla="*/ 4213096 h 6858000"/>
              <a:gd name="connsiteX76-26467" fmla="*/ 5924233 w 6127689"/>
              <a:gd name="connsiteY76-26468" fmla="*/ 4242060 h 6858000"/>
              <a:gd name="connsiteX77-26469" fmla="*/ 5928910 w 6127689"/>
              <a:gd name="connsiteY77-26470" fmla="*/ 4300973 h 6858000"/>
              <a:gd name="connsiteX78-26471" fmla="*/ 5939320 w 6127689"/>
              <a:gd name="connsiteY78-26472" fmla="*/ 4340435 h 6858000"/>
              <a:gd name="connsiteX79-26473" fmla="*/ 5946705 w 6127689"/>
              <a:gd name="connsiteY79-26474" fmla="*/ 4428051 h 6858000"/>
              <a:gd name="connsiteX80-26475" fmla="*/ 5949261 w 6127689"/>
              <a:gd name="connsiteY80-26476" fmla="*/ 4449185 h 6858000"/>
              <a:gd name="connsiteX81-26477" fmla="*/ 5957504 w 6127689"/>
              <a:gd name="connsiteY81-26478" fmla="*/ 4465911 h 6858000"/>
              <a:gd name="connsiteX82-26479" fmla="*/ 5968960 w 6127689"/>
              <a:gd name="connsiteY82-26480" fmla="*/ 4482655 h 6858000"/>
              <a:gd name="connsiteX83-26481" fmla="*/ 5980106 w 6127689"/>
              <a:gd name="connsiteY83-26482" fmla="*/ 4585087 h 6858000"/>
              <a:gd name="connsiteX84-26483" fmla="*/ 5998138 w 6127689"/>
              <a:gd name="connsiteY84-26484" fmla="*/ 4697518 h 6858000"/>
              <a:gd name="connsiteX85-26485" fmla="*/ 6013516 w 6127689"/>
              <a:gd name="connsiteY85-26486" fmla="*/ 4786619 h 6858000"/>
              <a:gd name="connsiteX86-26487" fmla="*/ 6025404 w 6127689"/>
              <a:gd name="connsiteY86-26488" fmla="*/ 4858148 h 6858000"/>
              <a:gd name="connsiteX87-26489" fmla="*/ 6007749 w 6127689"/>
              <a:gd name="connsiteY87-26490" fmla="*/ 4964715 h 6858000"/>
              <a:gd name="connsiteX88-26491" fmla="*/ 6005269 w 6127689"/>
              <a:gd name="connsiteY88-26492" fmla="*/ 5150567 h 6858000"/>
              <a:gd name="connsiteX89-26493" fmla="*/ 6001127 w 6127689"/>
              <a:gd name="connsiteY89-26494" fmla="*/ 5164609 h 6858000"/>
              <a:gd name="connsiteX90-26495" fmla="*/ 5996647 w 6127689"/>
              <a:gd name="connsiteY90-26496" fmla="*/ 5185640 h 6858000"/>
              <a:gd name="connsiteX91-26497" fmla="*/ 5998514 w 6127689"/>
              <a:gd name="connsiteY91-26498" fmla="*/ 5189673 h 6858000"/>
              <a:gd name="connsiteX92-26499" fmla="*/ 6018409 w 6127689"/>
              <a:gd name="connsiteY92-26500" fmla="*/ 5227157 h 6858000"/>
              <a:gd name="connsiteX93-26501" fmla="*/ 6036748 w 6127689"/>
              <a:gd name="connsiteY93-26502" fmla="*/ 5322752 h 6858000"/>
              <a:gd name="connsiteX94-26503" fmla="*/ 6036943 w 6127689"/>
              <a:gd name="connsiteY94-26504" fmla="*/ 5329480 h 6858000"/>
              <a:gd name="connsiteX95-26505" fmla="*/ 6037236 w 6127689"/>
              <a:gd name="connsiteY95-26506" fmla="*/ 5329634 h 6858000"/>
              <a:gd name="connsiteX96-26507" fmla="*/ 6038019 w 6127689"/>
              <a:gd name="connsiteY96-26508" fmla="*/ 5336764 h 6858000"/>
              <a:gd name="connsiteX97-26509" fmla="*/ 6037298 w 6127689"/>
              <a:gd name="connsiteY97-26510" fmla="*/ 5341753 h 6858000"/>
              <a:gd name="connsiteX98-26511" fmla="*/ 6037677 w 6127689"/>
              <a:gd name="connsiteY98-26512" fmla="*/ 5354807 h 6858000"/>
              <a:gd name="connsiteX99-26513" fmla="*/ 6039728 w 6127689"/>
              <a:gd name="connsiteY99-26514" fmla="*/ 5359416 h 6858000"/>
              <a:gd name="connsiteX100-26515" fmla="*/ 6043311 w 6127689"/>
              <a:gd name="connsiteY100-26516" fmla="*/ 5361407 h 6858000"/>
              <a:gd name="connsiteX101-26517" fmla="*/ 6042954 w 6127689"/>
              <a:gd name="connsiteY101-26518" fmla="*/ 5362576 h 6858000"/>
              <a:gd name="connsiteX102-26519" fmla="*/ 6053435 w 6127689"/>
              <a:gd name="connsiteY102-26520" fmla="*/ 5387547 h 6858000"/>
              <a:gd name="connsiteX103-26521" fmla="*/ 6065933 w 6127689"/>
              <a:gd name="connsiteY103-26522" fmla="*/ 5443002 h 6858000"/>
              <a:gd name="connsiteX104-26523" fmla="*/ 6068640 w 6127689"/>
              <a:gd name="connsiteY104-26524" fmla="*/ 5474503 h 6858000"/>
              <a:gd name="connsiteX105-26525" fmla="*/ 6080922 w 6127689"/>
              <a:gd name="connsiteY105-26526" fmla="*/ 5561070 h 6858000"/>
              <a:gd name="connsiteX106-26527" fmla="*/ 6096949 w 6127689"/>
              <a:gd name="connsiteY106-26528" fmla="*/ 5648179 h 6858000"/>
              <a:gd name="connsiteX107-26529" fmla="*/ 6125703 w 6127689"/>
              <a:gd name="connsiteY107-26530" fmla="*/ 5692894 h 6858000"/>
              <a:gd name="connsiteX108-26531" fmla="*/ 6126670 w 6127689"/>
              <a:gd name="connsiteY108-26532" fmla="*/ 5697882 h 6858000"/>
              <a:gd name="connsiteX109-26533" fmla="*/ 6124061 w 6127689"/>
              <a:gd name="connsiteY109-26534" fmla="*/ 5710294 h 6858000"/>
              <a:gd name="connsiteX110-26535" fmla="*/ 6122213 w 6127689"/>
              <a:gd name="connsiteY110-26536" fmla="*/ 5714762 h 6858000"/>
              <a:gd name="connsiteX111-26537" fmla="*/ 6121353 w 6127689"/>
              <a:gd name="connsiteY111-26538" fmla="*/ 5721725 h 6858000"/>
              <a:gd name="connsiteX112-26539" fmla="*/ 6121607 w 6127689"/>
              <a:gd name="connsiteY112-26540" fmla="*/ 5721959 h 6858000"/>
              <a:gd name="connsiteX113-26541" fmla="*/ 6120262 w 6127689"/>
              <a:gd name="connsiteY113-26542" fmla="*/ 5728358 h 6858000"/>
              <a:gd name="connsiteX114-26543" fmla="*/ 6127024 w 6127689"/>
              <a:gd name="connsiteY114-26544" fmla="*/ 5786902 h 6858000"/>
              <a:gd name="connsiteX115-26545" fmla="*/ 6127519 w 6127689"/>
              <a:gd name="connsiteY115-26546" fmla="*/ 5865775 h 6858000"/>
              <a:gd name="connsiteX116-26547" fmla="*/ 6119217 w 6127689"/>
              <a:gd name="connsiteY116-26548" fmla="*/ 5888542 h 6858000"/>
              <a:gd name="connsiteX117-26549" fmla="*/ 6102493 w 6127689"/>
              <a:gd name="connsiteY117-26550" fmla="*/ 5928602 h 6858000"/>
              <a:gd name="connsiteX118-26551" fmla="*/ 6056863 w 6127689"/>
              <a:gd name="connsiteY118-26552" fmla="*/ 6000643 h 6858000"/>
              <a:gd name="connsiteX119-26553" fmla="*/ 6045436 w 6127689"/>
              <a:gd name="connsiteY119-26554" fmla="*/ 6124480 h 6858000"/>
              <a:gd name="connsiteX120-26555" fmla="*/ 6030489 w 6127689"/>
              <a:gd name="connsiteY120-26556" fmla="*/ 6317666 h 6858000"/>
              <a:gd name="connsiteX121-26557" fmla="*/ 6007492 w 6127689"/>
              <a:gd name="connsiteY121-26558" fmla="*/ 6440818 h 6858000"/>
              <a:gd name="connsiteX122-26559" fmla="*/ 6009467 w 6127689"/>
              <a:gd name="connsiteY122-26560" fmla="*/ 6487076 h 6858000"/>
              <a:gd name="connsiteX123-26561" fmla="*/ 5995064 w 6127689"/>
              <a:gd name="connsiteY123-26562" fmla="*/ 6540791 h 6858000"/>
              <a:gd name="connsiteX124-26563" fmla="*/ 5996309 w 6127689"/>
              <a:gd name="connsiteY124-26564" fmla="*/ 6543961 h 6858000"/>
              <a:gd name="connsiteX125-26565" fmla="*/ 5996048 w 6127689"/>
              <a:gd name="connsiteY125-26566" fmla="*/ 6555444 h 6858000"/>
              <a:gd name="connsiteX126-26567" fmla="*/ 6002524 w 6127689"/>
              <a:gd name="connsiteY126-26568" fmla="*/ 6560188 h 6858000"/>
              <a:gd name="connsiteX127-26569" fmla="*/ 6006823 w 6127689"/>
              <a:gd name="connsiteY127-26570" fmla="*/ 6578546 h 6858000"/>
              <a:gd name="connsiteX128-26571" fmla="*/ 6004510 w 6127689"/>
              <a:gd name="connsiteY128-26572" fmla="*/ 6599256 h 6858000"/>
              <a:gd name="connsiteX129-26573" fmla="*/ 5986207 w 6127689"/>
              <a:gd name="connsiteY129-26574" fmla="*/ 6695855 h 6858000"/>
              <a:gd name="connsiteX130-26575" fmla="*/ 5979428 w 6127689"/>
              <a:gd name="connsiteY130-26576" fmla="*/ 6754678 h 6858000"/>
              <a:gd name="connsiteX131-26577" fmla="*/ 5983398 w 6127689"/>
              <a:gd name="connsiteY131-26578" fmla="*/ 6778641 h 6858000"/>
              <a:gd name="connsiteX132-26579" fmla="*/ 5984543 w 6127689"/>
              <a:gd name="connsiteY132-26580" fmla="*/ 6811016 h 6858000"/>
              <a:gd name="connsiteX133-26581" fmla="*/ 5981802 w 6127689"/>
              <a:gd name="connsiteY133-26582" fmla="*/ 6838578 h 6858000"/>
              <a:gd name="connsiteX134-26583" fmla="*/ 5979671 w 6127689"/>
              <a:gd name="connsiteY134-26584" fmla="*/ 6858000 h 6858000"/>
              <a:gd name="connsiteX135-26585" fmla="*/ 0 w 6127689"/>
              <a:gd name="connsiteY135-26586" fmla="*/ 6858000 h 6858000"/>
              <a:gd name="connsiteX136-26587" fmla="*/ 0 w 6127689"/>
              <a:gd name="connsiteY136-26588" fmla="*/ 0 h 6858000"/>
              <a:gd name="connsiteX0-26589" fmla="*/ 0 w 6127689"/>
              <a:gd name="connsiteY0-26590" fmla="*/ 0 h 6858000"/>
              <a:gd name="connsiteX1-26591" fmla="*/ 4965888 w 6127689"/>
              <a:gd name="connsiteY1-26592" fmla="*/ 0 h 6858000"/>
              <a:gd name="connsiteX2-26593" fmla="*/ 4967767 w 6127689"/>
              <a:gd name="connsiteY2-26594" fmla="*/ 7930 h 6858000"/>
              <a:gd name="connsiteX3-26595" fmla="*/ 4979444 w 6127689"/>
              <a:gd name="connsiteY3-26596" fmla="*/ 43921 h 6858000"/>
              <a:gd name="connsiteX4-26597" fmla="*/ 5021173 w 6127689"/>
              <a:gd name="connsiteY4-26598" fmla="*/ 123738 h 6858000"/>
              <a:gd name="connsiteX5-26599" fmla="*/ 5075458 w 6127689"/>
              <a:gd name="connsiteY5-26600" fmla="*/ 264355 h 6858000"/>
              <a:gd name="connsiteX6-26601" fmla="*/ 5081175 w 6127689"/>
              <a:gd name="connsiteY6-26602" fmla="*/ 277448 h 6858000"/>
              <a:gd name="connsiteX7-26603" fmla="*/ 5097011 w 6127689"/>
              <a:gd name="connsiteY7-26604" fmla="*/ 355616 h 6858000"/>
              <a:gd name="connsiteX8-26605" fmla="*/ 5130982 w 6127689"/>
              <a:gd name="connsiteY8-26606" fmla="*/ 412030 h 6858000"/>
              <a:gd name="connsiteX9-26607" fmla="*/ 5153000 w 6127689"/>
              <a:gd name="connsiteY9-26608" fmla="*/ 507134 h 6858000"/>
              <a:gd name="connsiteX10-26609" fmla="*/ 5171282 w 6127689"/>
              <a:gd name="connsiteY10-26610" fmla="*/ 602071 h 6858000"/>
              <a:gd name="connsiteX11-26611" fmla="*/ 5176196 w 6127689"/>
              <a:gd name="connsiteY11-26612" fmla="*/ 636822 h 6858000"/>
              <a:gd name="connsiteX12-26613" fmla="*/ 5189051 w 6127689"/>
              <a:gd name="connsiteY12-26614" fmla="*/ 782518 h 6858000"/>
              <a:gd name="connsiteX13-26615" fmla="*/ 5210428 w 6127689"/>
              <a:gd name="connsiteY13-26616" fmla="*/ 815772 h 6858000"/>
              <a:gd name="connsiteX14-26617" fmla="*/ 5221088 w 6127689"/>
              <a:gd name="connsiteY14-26618" fmla="*/ 860193 h 6858000"/>
              <a:gd name="connsiteX15-26619" fmla="*/ 5230806 w 6127689"/>
              <a:gd name="connsiteY15-26620" fmla="*/ 961354 h 6858000"/>
              <a:gd name="connsiteX16-26621" fmla="*/ 5201018 w 6127689"/>
              <a:gd name="connsiteY16-26622" fmla="*/ 1095027 h 6858000"/>
              <a:gd name="connsiteX17-26623" fmla="*/ 5202153 w 6127689"/>
              <a:gd name="connsiteY17-26624" fmla="*/ 1133224 h 6858000"/>
              <a:gd name="connsiteX18-26625" fmla="*/ 5207370 w 6127689"/>
              <a:gd name="connsiteY18-26626" fmla="*/ 1138097 h 6858000"/>
              <a:gd name="connsiteX19-26627" fmla="*/ 5189234 w 6127689"/>
              <a:gd name="connsiteY19-26628" fmla="*/ 1193495 h 6858000"/>
              <a:gd name="connsiteX20-26629" fmla="*/ 5202769 w 6127689"/>
              <a:gd name="connsiteY20-26630" fmla="*/ 1269450 h 6858000"/>
              <a:gd name="connsiteX21-26631" fmla="*/ 5225968 w 6127689"/>
              <a:gd name="connsiteY21-26632" fmla="*/ 1357994 h 6858000"/>
              <a:gd name="connsiteX22-26633" fmla="*/ 5233819 w 6127689"/>
              <a:gd name="connsiteY22-26634" fmla="*/ 1380922 h 6858000"/>
              <a:gd name="connsiteX23-26635" fmla="*/ 5237226 w 6127689"/>
              <a:gd name="connsiteY23-26636" fmla="*/ 1441327 h 6858000"/>
              <a:gd name="connsiteX24-26637" fmla="*/ 5255653 w 6127689"/>
              <a:gd name="connsiteY24-26638" fmla="*/ 1524712 h 6858000"/>
              <a:gd name="connsiteX25-26639" fmla="*/ 5263491 w 6127689"/>
              <a:gd name="connsiteY25-26640" fmla="*/ 1642938 h 6858000"/>
              <a:gd name="connsiteX26-26641" fmla="*/ 5261314 w 6127689"/>
              <a:gd name="connsiteY26-26642" fmla="*/ 1689177 h 6858000"/>
              <a:gd name="connsiteX27-26643" fmla="*/ 5259788 w 6127689"/>
              <a:gd name="connsiteY27-26644" fmla="*/ 1768516 h 6858000"/>
              <a:gd name="connsiteX28-26645" fmla="*/ 5255696 w 6127689"/>
              <a:gd name="connsiteY28-26646" fmla="*/ 1953770 h 6858000"/>
              <a:gd name="connsiteX29-26647" fmla="*/ 5252592 w 6127689"/>
              <a:gd name="connsiteY29-26648" fmla="*/ 2092210 h 6858000"/>
              <a:gd name="connsiteX30-26649" fmla="*/ 5264303 w 6127689"/>
              <a:gd name="connsiteY30-26650" fmla="*/ 2225157 h 6858000"/>
              <a:gd name="connsiteX31-26651" fmla="*/ 5254949 w 6127689"/>
              <a:gd name="connsiteY31-26652" fmla="*/ 2236160 h 6858000"/>
              <a:gd name="connsiteX32-26653" fmla="*/ 5250104 w 6127689"/>
              <a:gd name="connsiteY32-26654" fmla="*/ 2249166 h 6858000"/>
              <a:gd name="connsiteX33-26655" fmla="*/ 5251214 w 6127689"/>
              <a:gd name="connsiteY33-26656" fmla="*/ 2250944 h 6858000"/>
              <a:gd name="connsiteX34-26657" fmla="*/ 5250644 w 6127689"/>
              <a:gd name="connsiteY34-26658" fmla="*/ 2266619 h 6858000"/>
              <a:gd name="connsiteX35-26659" fmla="*/ 5293877 w 6127689"/>
              <a:gd name="connsiteY35-26660" fmla="*/ 2368649 h 6858000"/>
              <a:gd name="connsiteX36-26661" fmla="*/ 5311338 w 6127689"/>
              <a:gd name="connsiteY36-26662" fmla="*/ 2404034 h 6858000"/>
              <a:gd name="connsiteX37-26663" fmla="*/ 5338366 w 6127689"/>
              <a:gd name="connsiteY37-26664" fmla="*/ 2465052 h 6858000"/>
              <a:gd name="connsiteX38-26665" fmla="*/ 5371263 w 6127689"/>
              <a:gd name="connsiteY38-26666" fmla="*/ 2586413 h 6858000"/>
              <a:gd name="connsiteX39-26667" fmla="*/ 5407503 w 6127689"/>
              <a:gd name="connsiteY39-26668" fmla="*/ 2786290 h 6858000"/>
              <a:gd name="connsiteX40-26669" fmla="*/ 5407356 w 6127689"/>
              <a:gd name="connsiteY40-26670" fmla="*/ 2787545 h 6858000"/>
              <a:gd name="connsiteX41-26671" fmla="*/ 5411130 w 6127689"/>
              <a:gd name="connsiteY41-26672" fmla="*/ 2788640 h 6858000"/>
              <a:gd name="connsiteX42-26673" fmla="*/ 5416439 w 6127689"/>
              <a:gd name="connsiteY42-26674" fmla="*/ 2805666 h 6858000"/>
              <a:gd name="connsiteX43-26675" fmla="*/ 5457023 w 6127689"/>
              <a:gd name="connsiteY43-26676" fmla="*/ 2858292 h 6858000"/>
              <a:gd name="connsiteX44-26677" fmla="*/ 5479298 w 6127689"/>
              <a:gd name="connsiteY44-26678" fmla="*/ 2947791 h 6858000"/>
              <a:gd name="connsiteX45-26679" fmla="*/ 5481770 w 6127689"/>
              <a:gd name="connsiteY45-26680" fmla="*/ 2951352 h 6858000"/>
              <a:gd name="connsiteX46-26681" fmla="*/ 5482045 w 6127689"/>
              <a:gd name="connsiteY46-26682" fmla="*/ 2984371 h 6858000"/>
              <a:gd name="connsiteX47-26683" fmla="*/ 5482415 w 6127689"/>
              <a:gd name="connsiteY47-26684" fmla="*/ 3004079 h 6858000"/>
              <a:gd name="connsiteX48-26685" fmla="*/ 5503944 w 6127689"/>
              <a:gd name="connsiteY48-26686" fmla="*/ 3123335 h 6858000"/>
              <a:gd name="connsiteX49-26687" fmla="*/ 5516007 w 6127689"/>
              <a:gd name="connsiteY49-26688" fmla="*/ 3258473 h 6858000"/>
              <a:gd name="connsiteX50-26689" fmla="*/ 5566839 w 6127689"/>
              <a:gd name="connsiteY50-26690" fmla="*/ 3345295 h 6858000"/>
              <a:gd name="connsiteX51-26691" fmla="*/ 5589758 w 6127689"/>
              <a:gd name="connsiteY51-26692" fmla="*/ 3506453 h 6858000"/>
              <a:gd name="connsiteX52-26693" fmla="*/ 5596144 w 6127689"/>
              <a:gd name="connsiteY52-26694" fmla="*/ 3534624 h 6858000"/>
              <a:gd name="connsiteX53-26695" fmla="*/ 5597750 w 6127689"/>
              <a:gd name="connsiteY53-26696" fmla="*/ 3534129 h 6858000"/>
              <a:gd name="connsiteX54-26697" fmla="*/ 5599700 w 6127689"/>
              <a:gd name="connsiteY54-26698" fmla="*/ 3547221 h 6858000"/>
              <a:gd name="connsiteX55-26699" fmla="*/ 5615031 w 6127689"/>
              <a:gd name="connsiteY55-26700" fmla="*/ 3557482 h 6858000"/>
              <a:gd name="connsiteX56-26701" fmla="*/ 5618377 w 6127689"/>
              <a:gd name="connsiteY56-26702" fmla="*/ 3588431 h 6858000"/>
              <a:gd name="connsiteX57-26703" fmla="*/ 5612155 w 6127689"/>
              <a:gd name="connsiteY57-26704" fmla="*/ 3589869 h 6858000"/>
              <a:gd name="connsiteX58-26705" fmla="*/ 5620843 w 6127689"/>
              <a:gd name="connsiteY58-26706" fmla="*/ 3606745 h 6858000"/>
              <a:gd name="connsiteX59-26707" fmla="*/ 5655472 w 6127689"/>
              <a:gd name="connsiteY59-26708" fmla="*/ 3678877 h 6858000"/>
              <a:gd name="connsiteX60-26709" fmla="*/ 5683015 w 6127689"/>
              <a:gd name="connsiteY60-26710" fmla="*/ 3762025 h 6858000"/>
              <a:gd name="connsiteX61-26711" fmla="*/ 5696643 w 6127689"/>
              <a:gd name="connsiteY61-26712" fmla="*/ 3773888 h 6858000"/>
              <a:gd name="connsiteX62-26713" fmla="*/ 5699203 w 6127689"/>
              <a:gd name="connsiteY62-26714" fmla="*/ 3775823 h 6858000"/>
              <a:gd name="connsiteX63-26715" fmla="*/ 5704824 w 6127689"/>
              <a:gd name="connsiteY63-26716" fmla="*/ 3785966 h 6858000"/>
              <a:gd name="connsiteX64-26717" fmla="*/ 5733539 w 6127689"/>
              <a:gd name="connsiteY64-26718" fmla="*/ 3818457 h 6858000"/>
              <a:gd name="connsiteX65-26719" fmla="*/ 5768491 w 6127689"/>
              <a:gd name="connsiteY65-26720" fmla="*/ 3914399 h 6858000"/>
              <a:gd name="connsiteX66-26721" fmla="*/ 5793123 w 6127689"/>
              <a:gd name="connsiteY66-26722" fmla="*/ 3969952 h 6858000"/>
              <a:gd name="connsiteX67-26723" fmla="*/ 5808321 w 6127689"/>
              <a:gd name="connsiteY67-26724" fmla="*/ 3988153 h 6858000"/>
              <a:gd name="connsiteX68-26725" fmla="*/ 5825621 w 6127689"/>
              <a:gd name="connsiteY68-26726" fmla="*/ 4015525 h 6858000"/>
              <a:gd name="connsiteX69-26727" fmla="*/ 5860672 w 6127689"/>
              <a:gd name="connsiteY69-26728" fmla="*/ 4061579 h 6858000"/>
              <a:gd name="connsiteX70-26729" fmla="*/ 5872173 w 6127689"/>
              <a:gd name="connsiteY70-26730" fmla="*/ 4088497 h 6858000"/>
              <a:gd name="connsiteX71-26731" fmla="*/ 5883705 w 6127689"/>
              <a:gd name="connsiteY71-26732" fmla="*/ 4101899 h 6858000"/>
              <a:gd name="connsiteX72-26733" fmla="*/ 5894095 w 6127689"/>
              <a:gd name="connsiteY72-26734" fmla="*/ 4128857 h 6858000"/>
              <a:gd name="connsiteX73-26735" fmla="*/ 5898339 w 6127689"/>
              <a:gd name="connsiteY73-26736" fmla="*/ 4140800 h 6858000"/>
              <a:gd name="connsiteX74-26737" fmla="*/ 5903513 w 6127689"/>
              <a:gd name="connsiteY74-26738" fmla="*/ 4187661 h 6858000"/>
              <a:gd name="connsiteX75-26739" fmla="*/ 5917114 w 6127689"/>
              <a:gd name="connsiteY75-26740" fmla="*/ 4213096 h 6858000"/>
              <a:gd name="connsiteX76-26741" fmla="*/ 5924233 w 6127689"/>
              <a:gd name="connsiteY76-26742" fmla="*/ 4242060 h 6858000"/>
              <a:gd name="connsiteX77-26743" fmla="*/ 5928910 w 6127689"/>
              <a:gd name="connsiteY77-26744" fmla="*/ 4300973 h 6858000"/>
              <a:gd name="connsiteX78-26745" fmla="*/ 5939320 w 6127689"/>
              <a:gd name="connsiteY78-26746" fmla="*/ 4340435 h 6858000"/>
              <a:gd name="connsiteX79-26747" fmla="*/ 5946705 w 6127689"/>
              <a:gd name="connsiteY79-26748" fmla="*/ 4428051 h 6858000"/>
              <a:gd name="connsiteX80-26749" fmla="*/ 5949261 w 6127689"/>
              <a:gd name="connsiteY80-26750" fmla="*/ 4449185 h 6858000"/>
              <a:gd name="connsiteX81-26751" fmla="*/ 5968960 w 6127689"/>
              <a:gd name="connsiteY81-26752" fmla="*/ 4482655 h 6858000"/>
              <a:gd name="connsiteX82-26753" fmla="*/ 5980106 w 6127689"/>
              <a:gd name="connsiteY82-26754" fmla="*/ 4585087 h 6858000"/>
              <a:gd name="connsiteX83-26755" fmla="*/ 5998138 w 6127689"/>
              <a:gd name="connsiteY83-26756" fmla="*/ 4697518 h 6858000"/>
              <a:gd name="connsiteX84-26757" fmla="*/ 6013516 w 6127689"/>
              <a:gd name="connsiteY84-26758" fmla="*/ 4786619 h 6858000"/>
              <a:gd name="connsiteX85-26759" fmla="*/ 6025404 w 6127689"/>
              <a:gd name="connsiteY85-26760" fmla="*/ 4858148 h 6858000"/>
              <a:gd name="connsiteX86-26761" fmla="*/ 6007749 w 6127689"/>
              <a:gd name="connsiteY86-26762" fmla="*/ 4964715 h 6858000"/>
              <a:gd name="connsiteX87-26763" fmla="*/ 6005269 w 6127689"/>
              <a:gd name="connsiteY87-26764" fmla="*/ 5150567 h 6858000"/>
              <a:gd name="connsiteX88-26765" fmla="*/ 6001127 w 6127689"/>
              <a:gd name="connsiteY88-26766" fmla="*/ 5164609 h 6858000"/>
              <a:gd name="connsiteX89-26767" fmla="*/ 5996647 w 6127689"/>
              <a:gd name="connsiteY89-26768" fmla="*/ 5185640 h 6858000"/>
              <a:gd name="connsiteX90-26769" fmla="*/ 5998514 w 6127689"/>
              <a:gd name="connsiteY90-26770" fmla="*/ 5189673 h 6858000"/>
              <a:gd name="connsiteX91-26771" fmla="*/ 6018409 w 6127689"/>
              <a:gd name="connsiteY91-26772" fmla="*/ 5227157 h 6858000"/>
              <a:gd name="connsiteX92-26773" fmla="*/ 6036748 w 6127689"/>
              <a:gd name="connsiteY92-26774" fmla="*/ 5322752 h 6858000"/>
              <a:gd name="connsiteX93-26775" fmla="*/ 6036943 w 6127689"/>
              <a:gd name="connsiteY93-26776" fmla="*/ 5329480 h 6858000"/>
              <a:gd name="connsiteX94-26777" fmla="*/ 6037236 w 6127689"/>
              <a:gd name="connsiteY94-26778" fmla="*/ 5329634 h 6858000"/>
              <a:gd name="connsiteX95-26779" fmla="*/ 6038019 w 6127689"/>
              <a:gd name="connsiteY95-26780" fmla="*/ 5336764 h 6858000"/>
              <a:gd name="connsiteX96-26781" fmla="*/ 6037298 w 6127689"/>
              <a:gd name="connsiteY96-26782" fmla="*/ 5341753 h 6858000"/>
              <a:gd name="connsiteX97-26783" fmla="*/ 6037677 w 6127689"/>
              <a:gd name="connsiteY97-26784" fmla="*/ 5354807 h 6858000"/>
              <a:gd name="connsiteX98-26785" fmla="*/ 6039728 w 6127689"/>
              <a:gd name="connsiteY98-26786" fmla="*/ 5359416 h 6858000"/>
              <a:gd name="connsiteX99-26787" fmla="*/ 6043311 w 6127689"/>
              <a:gd name="connsiteY99-26788" fmla="*/ 5361407 h 6858000"/>
              <a:gd name="connsiteX100-26789" fmla="*/ 6042954 w 6127689"/>
              <a:gd name="connsiteY100-26790" fmla="*/ 5362576 h 6858000"/>
              <a:gd name="connsiteX101-26791" fmla="*/ 6053435 w 6127689"/>
              <a:gd name="connsiteY101-26792" fmla="*/ 5387547 h 6858000"/>
              <a:gd name="connsiteX102-26793" fmla="*/ 6065933 w 6127689"/>
              <a:gd name="connsiteY102-26794" fmla="*/ 5443002 h 6858000"/>
              <a:gd name="connsiteX103-26795" fmla="*/ 6068640 w 6127689"/>
              <a:gd name="connsiteY103-26796" fmla="*/ 5474503 h 6858000"/>
              <a:gd name="connsiteX104-26797" fmla="*/ 6080922 w 6127689"/>
              <a:gd name="connsiteY104-26798" fmla="*/ 5561070 h 6858000"/>
              <a:gd name="connsiteX105-26799" fmla="*/ 6096949 w 6127689"/>
              <a:gd name="connsiteY105-26800" fmla="*/ 5648179 h 6858000"/>
              <a:gd name="connsiteX106-26801" fmla="*/ 6125703 w 6127689"/>
              <a:gd name="connsiteY106-26802" fmla="*/ 5692894 h 6858000"/>
              <a:gd name="connsiteX107-26803" fmla="*/ 6126670 w 6127689"/>
              <a:gd name="connsiteY107-26804" fmla="*/ 5697882 h 6858000"/>
              <a:gd name="connsiteX108-26805" fmla="*/ 6124061 w 6127689"/>
              <a:gd name="connsiteY108-26806" fmla="*/ 5710294 h 6858000"/>
              <a:gd name="connsiteX109-26807" fmla="*/ 6122213 w 6127689"/>
              <a:gd name="connsiteY109-26808" fmla="*/ 5714762 h 6858000"/>
              <a:gd name="connsiteX110-26809" fmla="*/ 6121353 w 6127689"/>
              <a:gd name="connsiteY110-26810" fmla="*/ 5721725 h 6858000"/>
              <a:gd name="connsiteX111-26811" fmla="*/ 6121607 w 6127689"/>
              <a:gd name="connsiteY111-26812" fmla="*/ 5721959 h 6858000"/>
              <a:gd name="connsiteX112-26813" fmla="*/ 6120262 w 6127689"/>
              <a:gd name="connsiteY112-26814" fmla="*/ 5728358 h 6858000"/>
              <a:gd name="connsiteX113-26815" fmla="*/ 6127024 w 6127689"/>
              <a:gd name="connsiteY113-26816" fmla="*/ 5786902 h 6858000"/>
              <a:gd name="connsiteX114-26817" fmla="*/ 6127519 w 6127689"/>
              <a:gd name="connsiteY114-26818" fmla="*/ 5865775 h 6858000"/>
              <a:gd name="connsiteX115-26819" fmla="*/ 6119217 w 6127689"/>
              <a:gd name="connsiteY115-26820" fmla="*/ 5888542 h 6858000"/>
              <a:gd name="connsiteX116-26821" fmla="*/ 6102493 w 6127689"/>
              <a:gd name="connsiteY116-26822" fmla="*/ 5928602 h 6858000"/>
              <a:gd name="connsiteX117-26823" fmla="*/ 6056863 w 6127689"/>
              <a:gd name="connsiteY117-26824" fmla="*/ 6000643 h 6858000"/>
              <a:gd name="connsiteX118-26825" fmla="*/ 6045436 w 6127689"/>
              <a:gd name="connsiteY118-26826" fmla="*/ 6124480 h 6858000"/>
              <a:gd name="connsiteX119-26827" fmla="*/ 6030489 w 6127689"/>
              <a:gd name="connsiteY119-26828" fmla="*/ 6317666 h 6858000"/>
              <a:gd name="connsiteX120-26829" fmla="*/ 6007492 w 6127689"/>
              <a:gd name="connsiteY120-26830" fmla="*/ 6440818 h 6858000"/>
              <a:gd name="connsiteX121-26831" fmla="*/ 6009467 w 6127689"/>
              <a:gd name="connsiteY121-26832" fmla="*/ 6487076 h 6858000"/>
              <a:gd name="connsiteX122-26833" fmla="*/ 5995064 w 6127689"/>
              <a:gd name="connsiteY122-26834" fmla="*/ 6540791 h 6858000"/>
              <a:gd name="connsiteX123-26835" fmla="*/ 5996309 w 6127689"/>
              <a:gd name="connsiteY123-26836" fmla="*/ 6543961 h 6858000"/>
              <a:gd name="connsiteX124-26837" fmla="*/ 5996048 w 6127689"/>
              <a:gd name="connsiteY124-26838" fmla="*/ 6555444 h 6858000"/>
              <a:gd name="connsiteX125-26839" fmla="*/ 6002524 w 6127689"/>
              <a:gd name="connsiteY125-26840" fmla="*/ 6560188 h 6858000"/>
              <a:gd name="connsiteX126-26841" fmla="*/ 6006823 w 6127689"/>
              <a:gd name="connsiteY126-26842" fmla="*/ 6578546 h 6858000"/>
              <a:gd name="connsiteX127-26843" fmla="*/ 6004510 w 6127689"/>
              <a:gd name="connsiteY127-26844" fmla="*/ 6599256 h 6858000"/>
              <a:gd name="connsiteX128-26845" fmla="*/ 5986207 w 6127689"/>
              <a:gd name="connsiteY128-26846" fmla="*/ 6695855 h 6858000"/>
              <a:gd name="connsiteX129-26847" fmla="*/ 5979428 w 6127689"/>
              <a:gd name="connsiteY129-26848" fmla="*/ 6754678 h 6858000"/>
              <a:gd name="connsiteX130-26849" fmla="*/ 5983398 w 6127689"/>
              <a:gd name="connsiteY130-26850" fmla="*/ 6778641 h 6858000"/>
              <a:gd name="connsiteX131-26851" fmla="*/ 5984543 w 6127689"/>
              <a:gd name="connsiteY131-26852" fmla="*/ 6811016 h 6858000"/>
              <a:gd name="connsiteX132-26853" fmla="*/ 5981802 w 6127689"/>
              <a:gd name="connsiteY132-26854" fmla="*/ 6838578 h 6858000"/>
              <a:gd name="connsiteX133-26855" fmla="*/ 5979671 w 6127689"/>
              <a:gd name="connsiteY133-26856" fmla="*/ 6858000 h 6858000"/>
              <a:gd name="connsiteX134-26857" fmla="*/ 0 w 6127689"/>
              <a:gd name="connsiteY134-26858" fmla="*/ 6858000 h 6858000"/>
              <a:gd name="connsiteX135-26859" fmla="*/ 0 w 6127689"/>
              <a:gd name="connsiteY135-26860" fmla="*/ 0 h 6858000"/>
              <a:gd name="connsiteX0-26861" fmla="*/ 0 w 6127689"/>
              <a:gd name="connsiteY0-26862" fmla="*/ 0 h 6858000"/>
              <a:gd name="connsiteX1-26863" fmla="*/ 4965888 w 6127689"/>
              <a:gd name="connsiteY1-26864" fmla="*/ 0 h 6858000"/>
              <a:gd name="connsiteX2-26865" fmla="*/ 4967767 w 6127689"/>
              <a:gd name="connsiteY2-26866" fmla="*/ 7930 h 6858000"/>
              <a:gd name="connsiteX3-26867" fmla="*/ 4979444 w 6127689"/>
              <a:gd name="connsiteY3-26868" fmla="*/ 43921 h 6858000"/>
              <a:gd name="connsiteX4-26869" fmla="*/ 5021173 w 6127689"/>
              <a:gd name="connsiteY4-26870" fmla="*/ 123738 h 6858000"/>
              <a:gd name="connsiteX5-26871" fmla="*/ 5075458 w 6127689"/>
              <a:gd name="connsiteY5-26872" fmla="*/ 264355 h 6858000"/>
              <a:gd name="connsiteX6-26873" fmla="*/ 5081175 w 6127689"/>
              <a:gd name="connsiteY6-26874" fmla="*/ 277448 h 6858000"/>
              <a:gd name="connsiteX7-26875" fmla="*/ 5097011 w 6127689"/>
              <a:gd name="connsiteY7-26876" fmla="*/ 355616 h 6858000"/>
              <a:gd name="connsiteX8-26877" fmla="*/ 5130982 w 6127689"/>
              <a:gd name="connsiteY8-26878" fmla="*/ 412030 h 6858000"/>
              <a:gd name="connsiteX9-26879" fmla="*/ 5153000 w 6127689"/>
              <a:gd name="connsiteY9-26880" fmla="*/ 507134 h 6858000"/>
              <a:gd name="connsiteX10-26881" fmla="*/ 5171282 w 6127689"/>
              <a:gd name="connsiteY10-26882" fmla="*/ 602071 h 6858000"/>
              <a:gd name="connsiteX11-26883" fmla="*/ 5176196 w 6127689"/>
              <a:gd name="connsiteY11-26884" fmla="*/ 636822 h 6858000"/>
              <a:gd name="connsiteX12-26885" fmla="*/ 5189051 w 6127689"/>
              <a:gd name="connsiteY12-26886" fmla="*/ 782518 h 6858000"/>
              <a:gd name="connsiteX13-26887" fmla="*/ 5210428 w 6127689"/>
              <a:gd name="connsiteY13-26888" fmla="*/ 815772 h 6858000"/>
              <a:gd name="connsiteX14-26889" fmla="*/ 5221088 w 6127689"/>
              <a:gd name="connsiteY14-26890" fmla="*/ 860193 h 6858000"/>
              <a:gd name="connsiteX15-26891" fmla="*/ 5230806 w 6127689"/>
              <a:gd name="connsiteY15-26892" fmla="*/ 961354 h 6858000"/>
              <a:gd name="connsiteX16-26893" fmla="*/ 5201018 w 6127689"/>
              <a:gd name="connsiteY16-26894" fmla="*/ 1095027 h 6858000"/>
              <a:gd name="connsiteX17-26895" fmla="*/ 5202153 w 6127689"/>
              <a:gd name="connsiteY17-26896" fmla="*/ 1133224 h 6858000"/>
              <a:gd name="connsiteX18-26897" fmla="*/ 5207370 w 6127689"/>
              <a:gd name="connsiteY18-26898" fmla="*/ 1138097 h 6858000"/>
              <a:gd name="connsiteX19-26899" fmla="*/ 5189234 w 6127689"/>
              <a:gd name="connsiteY19-26900" fmla="*/ 1193495 h 6858000"/>
              <a:gd name="connsiteX20-26901" fmla="*/ 5202769 w 6127689"/>
              <a:gd name="connsiteY20-26902" fmla="*/ 1269450 h 6858000"/>
              <a:gd name="connsiteX21-26903" fmla="*/ 5225968 w 6127689"/>
              <a:gd name="connsiteY21-26904" fmla="*/ 1357994 h 6858000"/>
              <a:gd name="connsiteX22-26905" fmla="*/ 5233819 w 6127689"/>
              <a:gd name="connsiteY22-26906" fmla="*/ 1380922 h 6858000"/>
              <a:gd name="connsiteX23-26907" fmla="*/ 5237226 w 6127689"/>
              <a:gd name="connsiteY23-26908" fmla="*/ 1441327 h 6858000"/>
              <a:gd name="connsiteX24-26909" fmla="*/ 5255653 w 6127689"/>
              <a:gd name="connsiteY24-26910" fmla="*/ 1524712 h 6858000"/>
              <a:gd name="connsiteX25-26911" fmla="*/ 5263491 w 6127689"/>
              <a:gd name="connsiteY25-26912" fmla="*/ 1642938 h 6858000"/>
              <a:gd name="connsiteX26-26913" fmla="*/ 5261314 w 6127689"/>
              <a:gd name="connsiteY26-26914" fmla="*/ 1689177 h 6858000"/>
              <a:gd name="connsiteX27-26915" fmla="*/ 5259788 w 6127689"/>
              <a:gd name="connsiteY27-26916" fmla="*/ 1768516 h 6858000"/>
              <a:gd name="connsiteX28-26917" fmla="*/ 5255696 w 6127689"/>
              <a:gd name="connsiteY28-26918" fmla="*/ 1953770 h 6858000"/>
              <a:gd name="connsiteX29-26919" fmla="*/ 5252592 w 6127689"/>
              <a:gd name="connsiteY29-26920" fmla="*/ 2092210 h 6858000"/>
              <a:gd name="connsiteX30-26921" fmla="*/ 5264303 w 6127689"/>
              <a:gd name="connsiteY30-26922" fmla="*/ 2225157 h 6858000"/>
              <a:gd name="connsiteX31-26923" fmla="*/ 5254949 w 6127689"/>
              <a:gd name="connsiteY31-26924" fmla="*/ 2236160 h 6858000"/>
              <a:gd name="connsiteX32-26925" fmla="*/ 5250104 w 6127689"/>
              <a:gd name="connsiteY32-26926" fmla="*/ 2249166 h 6858000"/>
              <a:gd name="connsiteX33-26927" fmla="*/ 5251214 w 6127689"/>
              <a:gd name="connsiteY33-26928" fmla="*/ 2250944 h 6858000"/>
              <a:gd name="connsiteX34-26929" fmla="*/ 5250644 w 6127689"/>
              <a:gd name="connsiteY34-26930" fmla="*/ 2266619 h 6858000"/>
              <a:gd name="connsiteX35-26931" fmla="*/ 5293877 w 6127689"/>
              <a:gd name="connsiteY35-26932" fmla="*/ 2368649 h 6858000"/>
              <a:gd name="connsiteX36-26933" fmla="*/ 5311338 w 6127689"/>
              <a:gd name="connsiteY36-26934" fmla="*/ 2404034 h 6858000"/>
              <a:gd name="connsiteX37-26935" fmla="*/ 5338366 w 6127689"/>
              <a:gd name="connsiteY37-26936" fmla="*/ 2465052 h 6858000"/>
              <a:gd name="connsiteX38-26937" fmla="*/ 5371263 w 6127689"/>
              <a:gd name="connsiteY38-26938" fmla="*/ 2586413 h 6858000"/>
              <a:gd name="connsiteX39-26939" fmla="*/ 5407503 w 6127689"/>
              <a:gd name="connsiteY39-26940" fmla="*/ 2786290 h 6858000"/>
              <a:gd name="connsiteX40-26941" fmla="*/ 5407356 w 6127689"/>
              <a:gd name="connsiteY40-26942" fmla="*/ 2787545 h 6858000"/>
              <a:gd name="connsiteX41-26943" fmla="*/ 5411130 w 6127689"/>
              <a:gd name="connsiteY41-26944" fmla="*/ 2788640 h 6858000"/>
              <a:gd name="connsiteX42-26945" fmla="*/ 5416439 w 6127689"/>
              <a:gd name="connsiteY42-26946" fmla="*/ 2805666 h 6858000"/>
              <a:gd name="connsiteX43-26947" fmla="*/ 5457023 w 6127689"/>
              <a:gd name="connsiteY43-26948" fmla="*/ 2858292 h 6858000"/>
              <a:gd name="connsiteX44-26949" fmla="*/ 5479298 w 6127689"/>
              <a:gd name="connsiteY44-26950" fmla="*/ 2947791 h 6858000"/>
              <a:gd name="connsiteX45-26951" fmla="*/ 5481770 w 6127689"/>
              <a:gd name="connsiteY45-26952" fmla="*/ 2951352 h 6858000"/>
              <a:gd name="connsiteX46-26953" fmla="*/ 5482045 w 6127689"/>
              <a:gd name="connsiteY46-26954" fmla="*/ 2984371 h 6858000"/>
              <a:gd name="connsiteX47-26955" fmla="*/ 5482415 w 6127689"/>
              <a:gd name="connsiteY47-26956" fmla="*/ 3004079 h 6858000"/>
              <a:gd name="connsiteX48-26957" fmla="*/ 5503944 w 6127689"/>
              <a:gd name="connsiteY48-26958" fmla="*/ 3123335 h 6858000"/>
              <a:gd name="connsiteX49-26959" fmla="*/ 5516007 w 6127689"/>
              <a:gd name="connsiteY49-26960" fmla="*/ 3258473 h 6858000"/>
              <a:gd name="connsiteX50-26961" fmla="*/ 5566839 w 6127689"/>
              <a:gd name="connsiteY50-26962" fmla="*/ 3345295 h 6858000"/>
              <a:gd name="connsiteX51-26963" fmla="*/ 5589758 w 6127689"/>
              <a:gd name="connsiteY51-26964" fmla="*/ 3506453 h 6858000"/>
              <a:gd name="connsiteX52-26965" fmla="*/ 5596144 w 6127689"/>
              <a:gd name="connsiteY52-26966" fmla="*/ 3534624 h 6858000"/>
              <a:gd name="connsiteX53-26967" fmla="*/ 5597750 w 6127689"/>
              <a:gd name="connsiteY53-26968" fmla="*/ 3534129 h 6858000"/>
              <a:gd name="connsiteX54-26969" fmla="*/ 5599700 w 6127689"/>
              <a:gd name="connsiteY54-26970" fmla="*/ 3547221 h 6858000"/>
              <a:gd name="connsiteX55-26971" fmla="*/ 5615031 w 6127689"/>
              <a:gd name="connsiteY55-26972" fmla="*/ 3557482 h 6858000"/>
              <a:gd name="connsiteX56-26973" fmla="*/ 5618377 w 6127689"/>
              <a:gd name="connsiteY56-26974" fmla="*/ 3588431 h 6858000"/>
              <a:gd name="connsiteX57-26975" fmla="*/ 5612155 w 6127689"/>
              <a:gd name="connsiteY57-26976" fmla="*/ 3589869 h 6858000"/>
              <a:gd name="connsiteX58-26977" fmla="*/ 5620843 w 6127689"/>
              <a:gd name="connsiteY58-26978" fmla="*/ 3606745 h 6858000"/>
              <a:gd name="connsiteX59-26979" fmla="*/ 5655472 w 6127689"/>
              <a:gd name="connsiteY59-26980" fmla="*/ 3678877 h 6858000"/>
              <a:gd name="connsiteX60-26981" fmla="*/ 5683015 w 6127689"/>
              <a:gd name="connsiteY60-26982" fmla="*/ 3762025 h 6858000"/>
              <a:gd name="connsiteX61-26983" fmla="*/ 5696643 w 6127689"/>
              <a:gd name="connsiteY61-26984" fmla="*/ 3773888 h 6858000"/>
              <a:gd name="connsiteX62-26985" fmla="*/ 5699203 w 6127689"/>
              <a:gd name="connsiteY62-26986" fmla="*/ 3775823 h 6858000"/>
              <a:gd name="connsiteX63-26987" fmla="*/ 5704824 w 6127689"/>
              <a:gd name="connsiteY63-26988" fmla="*/ 3785966 h 6858000"/>
              <a:gd name="connsiteX64-26989" fmla="*/ 5733539 w 6127689"/>
              <a:gd name="connsiteY64-26990" fmla="*/ 3818457 h 6858000"/>
              <a:gd name="connsiteX65-26991" fmla="*/ 5768491 w 6127689"/>
              <a:gd name="connsiteY65-26992" fmla="*/ 3914399 h 6858000"/>
              <a:gd name="connsiteX66-26993" fmla="*/ 5793123 w 6127689"/>
              <a:gd name="connsiteY66-26994" fmla="*/ 3969952 h 6858000"/>
              <a:gd name="connsiteX67-26995" fmla="*/ 5808321 w 6127689"/>
              <a:gd name="connsiteY67-26996" fmla="*/ 3988153 h 6858000"/>
              <a:gd name="connsiteX68-26997" fmla="*/ 5825621 w 6127689"/>
              <a:gd name="connsiteY68-26998" fmla="*/ 4015525 h 6858000"/>
              <a:gd name="connsiteX69-26999" fmla="*/ 5860672 w 6127689"/>
              <a:gd name="connsiteY69-27000" fmla="*/ 4061579 h 6858000"/>
              <a:gd name="connsiteX70-27001" fmla="*/ 5872173 w 6127689"/>
              <a:gd name="connsiteY70-27002" fmla="*/ 4088497 h 6858000"/>
              <a:gd name="connsiteX71-27003" fmla="*/ 5883705 w 6127689"/>
              <a:gd name="connsiteY71-27004" fmla="*/ 4101899 h 6858000"/>
              <a:gd name="connsiteX72-27005" fmla="*/ 5894095 w 6127689"/>
              <a:gd name="connsiteY72-27006" fmla="*/ 4128857 h 6858000"/>
              <a:gd name="connsiteX73-27007" fmla="*/ 5903513 w 6127689"/>
              <a:gd name="connsiteY73-27008" fmla="*/ 4187661 h 6858000"/>
              <a:gd name="connsiteX74-27009" fmla="*/ 5917114 w 6127689"/>
              <a:gd name="connsiteY74-27010" fmla="*/ 4213096 h 6858000"/>
              <a:gd name="connsiteX75-27011" fmla="*/ 5924233 w 6127689"/>
              <a:gd name="connsiteY75-27012" fmla="*/ 4242060 h 6858000"/>
              <a:gd name="connsiteX76-27013" fmla="*/ 5928910 w 6127689"/>
              <a:gd name="connsiteY76-27014" fmla="*/ 4300973 h 6858000"/>
              <a:gd name="connsiteX77-27015" fmla="*/ 5939320 w 6127689"/>
              <a:gd name="connsiteY77-27016" fmla="*/ 4340435 h 6858000"/>
              <a:gd name="connsiteX78-27017" fmla="*/ 5946705 w 6127689"/>
              <a:gd name="connsiteY78-27018" fmla="*/ 4428051 h 6858000"/>
              <a:gd name="connsiteX79-27019" fmla="*/ 5949261 w 6127689"/>
              <a:gd name="connsiteY79-27020" fmla="*/ 4449185 h 6858000"/>
              <a:gd name="connsiteX80-27021" fmla="*/ 5968960 w 6127689"/>
              <a:gd name="connsiteY80-27022" fmla="*/ 4482655 h 6858000"/>
              <a:gd name="connsiteX81-27023" fmla="*/ 5980106 w 6127689"/>
              <a:gd name="connsiteY81-27024" fmla="*/ 4585087 h 6858000"/>
              <a:gd name="connsiteX82-27025" fmla="*/ 5998138 w 6127689"/>
              <a:gd name="connsiteY82-27026" fmla="*/ 4697518 h 6858000"/>
              <a:gd name="connsiteX83-27027" fmla="*/ 6013516 w 6127689"/>
              <a:gd name="connsiteY83-27028" fmla="*/ 4786619 h 6858000"/>
              <a:gd name="connsiteX84-27029" fmla="*/ 6025404 w 6127689"/>
              <a:gd name="connsiteY84-27030" fmla="*/ 4858148 h 6858000"/>
              <a:gd name="connsiteX85-27031" fmla="*/ 6007749 w 6127689"/>
              <a:gd name="connsiteY85-27032" fmla="*/ 4964715 h 6858000"/>
              <a:gd name="connsiteX86-27033" fmla="*/ 6005269 w 6127689"/>
              <a:gd name="connsiteY86-27034" fmla="*/ 5150567 h 6858000"/>
              <a:gd name="connsiteX87-27035" fmla="*/ 6001127 w 6127689"/>
              <a:gd name="connsiteY87-27036" fmla="*/ 5164609 h 6858000"/>
              <a:gd name="connsiteX88-27037" fmla="*/ 5996647 w 6127689"/>
              <a:gd name="connsiteY88-27038" fmla="*/ 5185640 h 6858000"/>
              <a:gd name="connsiteX89-27039" fmla="*/ 5998514 w 6127689"/>
              <a:gd name="connsiteY89-27040" fmla="*/ 5189673 h 6858000"/>
              <a:gd name="connsiteX90-27041" fmla="*/ 6018409 w 6127689"/>
              <a:gd name="connsiteY90-27042" fmla="*/ 5227157 h 6858000"/>
              <a:gd name="connsiteX91-27043" fmla="*/ 6036748 w 6127689"/>
              <a:gd name="connsiteY91-27044" fmla="*/ 5322752 h 6858000"/>
              <a:gd name="connsiteX92-27045" fmla="*/ 6036943 w 6127689"/>
              <a:gd name="connsiteY92-27046" fmla="*/ 5329480 h 6858000"/>
              <a:gd name="connsiteX93-27047" fmla="*/ 6037236 w 6127689"/>
              <a:gd name="connsiteY93-27048" fmla="*/ 5329634 h 6858000"/>
              <a:gd name="connsiteX94-27049" fmla="*/ 6038019 w 6127689"/>
              <a:gd name="connsiteY94-27050" fmla="*/ 5336764 h 6858000"/>
              <a:gd name="connsiteX95-27051" fmla="*/ 6037298 w 6127689"/>
              <a:gd name="connsiteY95-27052" fmla="*/ 5341753 h 6858000"/>
              <a:gd name="connsiteX96-27053" fmla="*/ 6037677 w 6127689"/>
              <a:gd name="connsiteY96-27054" fmla="*/ 5354807 h 6858000"/>
              <a:gd name="connsiteX97-27055" fmla="*/ 6039728 w 6127689"/>
              <a:gd name="connsiteY97-27056" fmla="*/ 5359416 h 6858000"/>
              <a:gd name="connsiteX98-27057" fmla="*/ 6043311 w 6127689"/>
              <a:gd name="connsiteY98-27058" fmla="*/ 5361407 h 6858000"/>
              <a:gd name="connsiteX99-27059" fmla="*/ 6042954 w 6127689"/>
              <a:gd name="connsiteY99-27060" fmla="*/ 5362576 h 6858000"/>
              <a:gd name="connsiteX100-27061" fmla="*/ 6053435 w 6127689"/>
              <a:gd name="connsiteY100-27062" fmla="*/ 5387547 h 6858000"/>
              <a:gd name="connsiteX101-27063" fmla="*/ 6065933 w 6127689"/>
              <a:gd name="connsiteY101-27064" fmla="*/ 5443002 h 6858000"/>
              <a:gd name="connsiteX102-27065" fmla="*/ 6068640 w 6127689"/>
              <a:gd name="connsiteY102-27066" fmla="*/ 5474503 h 6858000"/>
              <a:gd name="connsiteX103-27067" fmla="*/ 6080922 w 6127689"/>
              <a:gd name="connsiteY103-27068" fmla="*/ 5561070 h 6858000"/>
              <a:gd name="connsiteX104-27069" fmla="*/ 6096949 w 6127689"/>
              <a:gd name="connsiteY104-27070" fmla="*/ 5648179 h 6858000"/>
              <a:gd name="connsiteX105-27071" fmla="*/ 6125703 w 6127689"/>
              <a:gd name="connsiteY105-27072" fmla="*/ 5692894 h 6858000"/>
              <a:gd name="connsiteX106-27073" fmla="*/ 6126670 w 6127689"/>
              <a:gd name="connsiteY106-27074" fmla="*/ 5697882 h 6858000"/>
              <a:gd name="connsiteX107-27075" fmla="*/ 6124061 w 6127689"/>
              <a:gd name="connsiteY107-27076" fmla="*/ 5710294 h 6858000"/>
              <a:gd name="connsiteX108-27077" fmla="*/ 6122213 w 6127689"/>
              <a:gd name="connsiteY108-27078" fmla="*/ 5714762 h 6858000"/>
              <a:gd name="connsiteX109-27079" fmla="*/ 6121353 w 6127689"/>
              <a:gd name="connsiteY109-27080" fmla="*/ 5721725 h 6858000"/>
              <a:gd name="connsiteX110-27081" fmla="*/ 6121607 w 6127689"/>
              <a:gd name="connsiteY110-27082" fmla="*/ 5721959 h 6858000"/>
              <a:gd name="connsiteX111-27083" fmla="*/ 6120262 w 6127689"/>
              <a:gd name="connsiteY111-27084" fmla="*/ 5728358 h 6858000"/>
              <a:gd name="connsiteX112-27085" fmla="*/ 6127024 w 6127689"/>
              <a:gd name="connsiteY112-27086" fmla="*/ 5786902 h 6858000"/>
              <a:gd name="connsiteX113-27087" fmla="*/ 6127519 w 6127689"/>
              <a:gd name="connsiteY113-27088" fmla="*/ 5865775 h 6858000"/>
              <a:gd name="connsiteX114-27089" fmla="*/ 6119217 w 6127689"/>
              <a:gd name="connsiteY114-27090" fmla="*/ 5888542 h 6858000"/>
              <a:gd name="connsiteX115-27091" fmla="*/ 6102493 w 6127689"/>
              <a:gd name="connsiteY115-27092" fmla="*/ 5928602 h 6858000"/>
              <a:gd name="connsiteX116-27093" fmla="*/ 6056863 w 6127689"/>
              <a:gd name="connsiteY116-27094" fmla="*/ 6000643 h 6858000"/>
              <a:gd name="connsiteX117-27095" fmla="*/ 6045436 w 6127689"/>
              <a:gd name="connsiteY117-27096" fmla="*/ 6124480 h 6858000"/>
              <a:gd name="connsiteX118-27097" fmla="*/ 6030489 w 6127689"/>
              <a:gd name="connsiteY118-27098" fmla="*/ 6317666 h 6858000"/>
              <a:gd name="connsiteX119-27099" fmla="*/ 6007492 w 6127689"/>
              <a:gd name="connsiteY119-27100" fmla="*/ 6440818 h 6858000"/>
              <a:gd name="connsiteX120-27101" fmla="*/ 6009467 w 6127689"/>
              <a:gd name="connsiteY120-27102" fmla="*/ 6487076 h 6858000"/>
              <a:gd name="connsiteX121-27103" fmla="*/ 5995064 w 6127689"/>
              <a:gd name="connsiteY121-27104" fmla="*/ 6540791 h 6858000"/>
              <a:gd name="connsiteX122-27105" fmla="*/ 5996309 w 6127689"/>
              <a:gd name="connsiteY122-27106" fmla="*/ 6543961 h 6858000"/>
              <a:gd name="connsiteX123-27107" fmla="*/ 5996048 w 6127689"/>
              <a:gd name="connsiteY123-27108" fmla="*/ 6555444 h 6858000"/>
              <a:gd name="connsiteX124-27109" fmla="*/ 6002524 w 6127689"/>
              <a:gd name="connsiteY124-27110" fmla="*/ 6560188 h 6858000"/>
              <a:gd name="connsiteX125-27111" fmla="*/ 6006823 w 6127689"/>
              <a:gd name="connsiteY125-27112" fmla="*/ 6578546 h 6858000"/>
              <a:gd name="connsiteX126-27113" fmla="*/ 6004510 w 6127689"/>
              <a:gd name="connsiteY126-27114" fmla="*/ 6599256 h 6858000"/>
              <a:gd name="connsiteX127-27115" fmla="*/ 5986207 w 6127689"/>
              <a:gd name="connsiteY127-27116" fmla="*/ 6695855 h 6858000"/>
              <a:gd name="connsiteX128-27117" fmla="*/ 5979428 w 6127689"/>
              <a:gd name="connsiteY128-27118" fmla="*/ 6754678 h 6858000"/>
              <a:gd name="connsiteX129-27119" fmla="*/ 5983398 w 6127689"/>
              <a:gd name="connsiteY129-27120" fmla="*/ 6778641 h 6858000"/>
              <a:gd name="connsiteX130-27121" fmla="*/ 5984543 w 6127689"/>
              <a:gd name="connsiteY130-27122" fmla="*/ 6811016 h 6858000"/>
              <a:gd name="connsiteX131-27123" fmla="*/ 5981802 w 6127689"/>
              <a:gd name="connsiteY131-27124" fmla="*/ 6838578 h 6858000"/>
              <a:gd name="connsiteX132-27125" fmla="*/ 5979671 w 6127689"/>
              <a:gd name="connsiteY132-27126" fmla="*/ 6858000 h 6858000"/>
              <a:gd name="connsiteX133-27127" fmla="*/ 0 w 6127689"/>
              <a:gd name="connsiteY133-27128" fmla="*/ 6858000 h 6858000"/>
              <a:gd name="connsiteX134-27129" fmla="*/ 0 w 6127689"/>
              <a:gd name="connsiteY134-27130" fmla="*/ 0 h 6858000"/>
              <a:gd name="connsiteX0-27131" fmla="*/ 0 w 6127689"/>
              <a:gd name="connsiteY0-27132" fmla="*/ 0 h 6858000"/>
              <a:gd name="connsiteX1-27133" fmla="*/ 4965888 w 6127689"/>
              <a:gd name="connsiteY1-27134" fmla="*/ 0 h 6858000"/>
              <a:gd name="connsiteX2-27135" fmla="*/ 4967767 w 6127689"/>
              <a:gd name="connsiteY2-27136" fmla="*/ 7930 h 6858000"/>
              <a:gd name="connsiteX3-27137" fmla="*/ 4979444 w 6127689"/>
              <a:gd name="connsiteY3-27138" fmla="*/ 43921 h 6858000"/>
              <a:gd name="connsiteX4-27139" fmla="*/ 5021173 w 6127689"/>
              <a:gd name="connsiteY4-27140" fmla="*/ 123738 h 6858000"/>
              <a:gd name="connsiteX5-27141" fmla="*/ 5075458 w 6127689"/>
              <a:gd name="connsiteY5-27142" fmla="*/ 264355 h 6858000"/>
              <a:gd name="connsiteX6-27143" fmla="*/ 5081175 w 6127689"/>
              <a:gd name="connsiteY6-27144" fmla="*/ 277448 h 6858000"/>
              <a:gd name="connsiteX7-27145" fmla="*/ 5097011 w 6127689"/>
              <a:gd name="connsiteY7-27146" fmla="*/ 355616 h 6858000"/>
              <a:gd name="connsiteX8-27147" fmla="*/ 5130982 w 6127689"/>
              <a:gd name="connsiteY8-27148" fmla="*/ 412030 h 6858000"/>
              <a:gd name="connsiteX9-27149" fmla="*/ 5153000 w 6127689"/>
              <a:gd name="connsiteY9-27150" fmla="*/ 507134 h 6858000"/>
              <a:gd name="connsiteX10-27151" fmla="*/ 5171282 w 6127689"/>
              <a:gd name="connsiteY10-27152" fmla="*/ 602071 h 6858000"/>
              <a:gd name="connsiteX11-27153" fmla="*/ 5176196 w 6127689"/>
              <a:gd name="connsiteY11-27154" fmla="*/ 636822 h 6858000"/>
              <a:gd name="connsiteX12-27155" fmla="*/ 5189051 w 6127689"/>
              <a:gd name="connsiteY12-27156" fmla="*/ 782518 h 6858000"/>
              <a:gd name="connsiteX13-27157" fmla="*/ 5210428 w 6127689"/>
              <a:gd name="connsiteY13-27158" fmla="*/ 815772 h 6858000"/>
              <a:gd name="connsiteX14-27159" fmla="*/ 5221088 w 6127689"/>
              <a:gd name="connsiteY14-27160" fmla="*/ 860193 h 6858000"/>
              <a:gd name="connsiteX15-27161" fmla="*/ 5230806 w 6127689"/>
              <a:gd name="connsiteY15-27162" fmla="*/ 961354 h 6858000"/>
              <a:gd name="connsiteX16-27163" fmla="*/ 5201018 w 6127689"/>
              <a:gd name="connsiteY16-27164" fmla="*/ 1095027 h 6858000"/>
              <a:gd name="connsiteX17-27165" fmla="*/ 5202153 w 6127689"/>
              <a:gd name="connsiteY17-27166" fmla="*/ 1133224 h 6858000"/>
              <a:gd name="connsiteX18-27167" fmla="*/ 5207370 w 6127689"/>
              <a:gd name="connsiteY18-27168" fmla="*/ 1138097 h 6858000"/>
              <a:gd name="connsiteX19-27169" fmla="*/ 5189234 w 6127689"/>
              <a:gd name="connsiteY19-27170" fmla="*/ 1193495 h 6858000"/>
              <a:gd name="connsiteX20-27171" fmla="*/ 5202769 w 6127689"/>
              <a:gd name="connsiteY20-27172" fmla="*/ 1269450 h 6858000"/>
              <a:gd name="connsiteX21-27173" fmla="*/ 5225968 w 6127689"/>
              <a:gd name="connsiteY21-27174" fmla="*/ 1357994 h 6858000"/>
              <a:gd name="connsiteX22-27175" fmla="*/ 5233819 w 6127689"/>
              <a:gd name="connsiteY22-27176" fmla="*/ 1380922 h 6858000"/>
              <a:gd name="connsiteX23-27177" fmla="*/ 5237226 w 6127689"/>
              <a:gd name="connsiteY23-27178" fmla="*/ 1441327 h 6858000"/>
              <a:gd name="connsiteX24-27179" fmla="*/ 5255653 w 6127689"/>
              <a:gd name="connsiteY24-27180" fmla="*/ 1524712 h 6858000"/>
              <a:gd name="connsiteX25-27181" fmla="*/ 5263491 w 6127689"/>
              <a:gd name="connsiteY25-27182" fmla="*/ 1642938 h 6858000"/>
              <a:gd name="connsiteX26-27183" fmla="*/ 5261314 w 6127689"/>
              <a:gd name="connsiteY26-27184" fmla="*/ 1689177 h 6858000"/>
              <a:gd name="connsiteX27-27185" fmla="*/ 5259788 w 6127689"/>
              <a:gd name="connsiteY27-27186" fmla="*/ 1768516 h 6858000"/>
              <a:gd name="connsiteX28-27187" fmla="*/ 5255696 w 6127689"/>
              <a:gd name="connsiteY28-27188" fmla="*/ 1953770 h 6858000"/>
              <a:gd name="connsiteX29-27189" fmla="*/ 5252592 w 6127689"/>
              <a:gd name="connsiteY29-27190" fmla="*/ 2092210 h 6858000"/>
              <a:gd name="connsiteX30-27191" fmla="*/ 5264303 w 6127689"/>
              <a:gd name="connsiteY30-27192" fmla="*/ 2225157 h 6858000"/>
              <a:gd name="connsiteX31-27193" fmla="*/ 5254949 w 6127689"/>
              <a:gd name="connsiteY31-27194" fmla="*/ 2236160 h 6858000"/>
              <a:gd name="connsiteX32-27195" fmla="*/ 5250104 w 6127689"/>
              <a:gd name="connsiteY32-27196" fmla="*/ 2249166 h 6858000"/>
              <a:gd name="connsiteX33-27197" fmla="*/ 5251214 w 6127689"/>
              <a:gd name="connsiteY33-27198" fmla="*/ 2250944 h 6858000"/>
              <a:gd name="connsiteX34-27199" fmla="*/ 5250644 w 6127689"/>
              <a:gd name="connsiteY34-27200" fmla="*/ 2266619 h 6858000"/>
              <a:gd name="connsiteX35-27201" fmla="*/ 5293877 w 6127689"/>
              <a:gd name="connsiteY35-27202" fmla="*/ 2368649 h 6858000"/>
              <a:gd name="connsiteX36-27203" fmla="*/ 5311338 w 6127689"/>
              <a:gd name="connsiteY36-27204" fmla="*/ 2404034 h 6858000"/>
              <a:gd name="connsiteX37-27205" fmla="*/ 5338366 w 6127689"/>
              <a:gd name="connsiteY37-27206" fmla="*/ 2465052 h 6858000"/>
              <a:gd name="connsiteX38-27207" fmla="*/ 5371263 w 6127689"/>
              <a:gd name="connsiteY38-27208" fmla="*/ 2586413 h 6858000"/>
              <a:gd name="connsiteX39-27209" fmla="*/ 5407503 w 6127689"/>
              <a:gd name="connsiteY39-27210" fmla="*/ 2786290 h 6858000"/>
              <a:gd name="connsiteX40-27211" fmla="*/ 5407356 w 6127689"/>
              <a:gd name="connsiteY40-27212" fmla="*/ 2787545 h 6858000"/>
              <a:gd name="connsiteX41-27213" fmla="*/ 5411130 w 6127689"/>
              <a:gd name="connsiteY41-27214" fmla="*/ 2788640 h 6858000"/>
              <a:gd name="connsiteX42-27215" fmla="*/ 5416439 w 6127689"/>
              <a:gd name="connsiteY42-27216" fmla="*/ 2805666 h 6858000"/>
              <a:gd name="connsiteX43-27217" fmla="*/ 5457023 w 6127689"/>
              <a:gd name="connsiteY43-27218" fmla="*/ 2858292 h 6858000"/>
              <a:gd name="connsiteX44-27219" fmla="*/ 5479298 w 6127689"/>
              <a:gd name="connsiteY44-27220" fmla="*/ 2947791 h 6858000"/>
              <a:gd name="connsiteX45-27221" fmla="*/ 5481770 w 6127689"/>
              <a:gd name="connsiteY45-27222" fmla="*/ 2951352 h 6858000"/>
              <a:gd name="connsiteX46-27223" fmla="*/ 5482045 w 6127689"/>
              <a:gd name="connsiteY46-27224" fmla="*/ 2984371 h 6858000"/>
              <a:gd name="connsiteX47-27225" fmla="*/ 5482415 w 6127689"/>
              <a:gd name="connsiteY47-27226" fmla="*/ 3004079 h 6858000"/>
              <a:gd name="connsiteX48-27227" fmla="*/ 5503944 w 6127689"/>
              <a:gd name="connsiteY48-27228" fmla="*/ 3123335 h 6858000"/>
              <a:gd name="connsiteX49-27229" fmla="*/ 5516007 w 6127689"/>
              <a:gd name="connsiteY49-27230" fmla="*/ 3258473 h 6858000"/>
              <a:gd name="connsiteX50-27231" fmla="*/ 5566839 w 6127689"/>
              <a:gd name="connsiteY50-27232" fmla="*/ 3345295 h 6858000"/>
              <a:gd name="connsiteX51-27233" fmla="*/ 5589758 w 6127689"/>
              <a:gd name="connsiteY51-27234" fmla="*/ 3506453 h 6858000"/>
              <a:gd name="connsiteX52-27235" fmla="*/ 5596144 w 6127689"/>
              <a:gd name="connsiteY52-27236" fmla="*/ 3534624 h 6858000"/>
              <a:gd name="connsiteX53-27237" fmla="*/ 5597750 w 6127689"/>
              <a:gd name="connsiteY53-27238" fmla="*/ 3534129 h 6858000"/>
              <a:gd name="connsiteX54-27239" fmla="*/ 5599700 w 6127689"/>
              <a:gd name="connsiteY54-27240" fmla="*/ 3547221 h 6858000"/>
              <a:gd name="connsiteX55-27241" fmla="*/ 5615031 w 6127689"/>
              <a:gd name="connsiteY55-27242" fmla="*/ 3557482 h 6858000"/>
              <a:gd name="connsiteX56-27243" fmla="*/ 5618377 w 6127689"/>
              <a:gd name="connsiteY56-27244" fmla="*/ 3588431 h 6858000"/>
              <a:gd name="connsiteX57-27245" fmla="*/ 5612155 w 6127689"/>
              <a:gd name="connsiteY57-27246" fmla="*/ 3589869 h 6858000"/>
              <a:gd name="connsiteX58-27247" fmla="*/ 5620843 w 6127689"/>
              <a:gd name="connsiteY58-27248" fmla="*/ 3606745 h 6858000"/>
              <a:gd name="connsiteX59-27249" fmla="*/ 5655472 w 6127689"/>
              <a:gd name="connsiteY59-27250" fmla="*/ 3678877 h 6858000"/>
              <a:gd name="connsiteX60-27251" fmla="*/ 5683015 w 6127689"/>
              <a:gd name="connsiteY60-27252" fmla="*/ 3762025 h 6858000"/>
              <a:gd name="connsiteX61-27253" fmla="*/ 5696643 w 6127689"/>
              <a:gd name="connsiteY61-27254" fmla="*/ 3773888 h 6858000"/>
              <a:gd name="connsiteX62-27255" fmla="*/ 5699203 w 6127689"/>
              <a:gd name="connsiteY62-27256" fmla="*/ 3775823 h 6858000"/>
              <a:gd name="connsiteX63-27257" fmla="*/ 5704824 w 6127689"/>
              <a:gd name="connsiteY63-27258" fmla="*/ 3785966 h 6858000"/>
              <a:gd name="connsiteX64-27259" fmla="*/ 5733539 w 6127689"/>
              <a:gd name="connsiteY64-27260" fmla="*/ 3818457 h 6858000"/>
              <a:gd name="connsiteX65-27261" fmla="*/ 5768491 w 6127689"/>
              <a:gd name="connsiteY65-27262" fmla="*/ 3914399 h 6858000"/>
              <a:gd name="connsiteX66-27263" fmla="*/ 5793123 w 6127689"/>
              <a:gd name="connsiteY66-27264" fmla="*/ 3969952 h 6858000"/>
              <a:gd name="connsiteX67-27265" fmla="*/ 5808321 w 6127689"/>
              <a:gd name="connsiteY67-27266" fmla="*/ 3988153 h 6858000"/>
              <a:gd name="connsiteX68-27267" fmla="*/ 5825621 w 6127689"/>
              <a:gd name="connsiteY68-27268" fmla="*/ 4015525 h 6858000"/>
              <a:gd name="connsiteX69-27269" fmla="*/ 5860672 w 6127689"/>
              <a:gd name="connsiteY69-27270" fmla="*/ 4061579 h 6858000"/>
              <a:gd name="connsiteX70-27271" fmla="*/ 5872173 w 6127689"/>
              <a:gd name="connsiteY70-27272" fmla="*/ 4088497 h 6858000"/>
              <a:gd name="connsiteX71-27273" fmla="*/ 5883705 w 6127689"/>
              <a:gd name="connsiteY71-27274" fmla="*/ 4101899 h 6858000"/>
              <a:gd name="connsiteX72-27275" fmla="*/ 5894095 w 6127689"/>
              <a:gd name="connsiteY72-27276" fmla="*/ 4128857 h 6858000"/>
              <a:gd name="connsiteX73-27277" fmla="*/ 5903513 w 6127689"/>
              <a:gd name="connsiteY73-27278" fmla="*/ 4187661 h 6858000"/>
              <a:gd name="connsiteX74-27279" fmla="*/ 5917114 w 6127689"/>
              <a:gd name="connsiteY74-27280" fmla="*/ 4213096 h 6858000"/>
              <a:gd name="connsiteX75-27281" fmla="*/ 5924233 w 6127689"/>
              <a:gd name="connsiteY75-27282" fmla="*/ 4242060 h 6858000"/>
              <a:gd name="connsiteX76-27283" fmla="*/ 5928910 w 6127689"/>
              <a:gd name="connsiteY76-27284" fmla="*/ 4300973 h 6858000"/>
              <a:gd name="connsiteX77-27285" fmla="*/ 5939320 w 6127689"/>
              <a:gd name="connsiteY77-27286" fmla="*/ 4340435 h 6858000"/>
              <a:gd name="connsiteX78-27287" fmla="*/ 5946705 w 6127689"/>
              <a:gd name="connsiteY78-27288" fmla="*/ 4428051 h 6858000"/>
              <a:gd name="connsiteX79-27289" fmla="*/ 5949261 w 6127689"/>
              <a:gd name="connsiteY79-27290" fmla="*/ 4449185 h 6858000"/>
              <a:gd name="connsiteX80-27291" fmla="*/ 5968960 w 6127689"/>
              <a:gd name="connsiteY80-27292" fmla="*/ 4482655 h 6858000"/>
              <a:gd name="connsiteX81-27293" fmla="*/ 5980106 w 6127689"/>
              <a:gd name="connsiteY81-27294" fmla="*/ 4585087 h 6858000"/>
              <a:gd name="connsiteX82-27295" fmla="*/ 5998138 w 6127689"/>
              <a:gd name="connsiteY82-27296" fmla="*/ 4697518 h 6858000"/>
              <a:gd name="connsiteX83-27297" fmla="*/ 6013516 w 6127689"/>
              <a:gd name="connsiteY83-27298" fmla="*/ 4786619 h 6858000"/>
              <a:gd name="connsiteX84-27299" fmla="*/ 6025404 w 6127689"/>
              <a:gd name="connsiteY84-27300" fmla="*/ 4858148 h 6858000"/>
              <a:gd name="connsiteX85-27301" fmla="*/ 6007749 w 6127689"/>
              <a:gd name="connsiteY85-27302" fmla="*/ 4964715 h 6858000"/>
              <a:gd name="connsiteX86-27303" fmla="*/ 6005269 w 6127689"/>
              <a:gd name="connsiteY86-27304" fmla="*/ 5150567 h 6858000"/>
              <a:gd name="connsiteX87-27305" fmla="*/ 6001127 w 6127689"/>
              <a:gd name="connsiteY87-27306" fmla="*/ 5164609 h 6858000"/>
              <a:gd name="connsiteX88-27307" fmla="*/ 5996647 w 6127689"/>
              <a:gd name="connsiteY88-27308" fmla="*/ 5185640 h 6858000"/>
              <a:gd name="connsiteX89-27309" fmla="*/ 5998514 w 6127689"/>
              <a:gd name="connsiteY89-27310" fmla="*/ 5189673 h 6858000"/>
              <a:gd name="connsiteX90-27311" fmla="*/ 6018409 w 6127689"/>
              <a:gd name="connsiteY90-27312" fmla="*/ 5227157 h 6858000"/>
              <a:gd name="connsiteX91-27313" fmla="*/ 6036748 w 6127689"/>
              <a:gd name="connsiteY91-27314" fmla="*/ 5322752 h 6858000"/>
              <a:gd name="connsiteX92-27315" fmla="*/ 6036943 w 6127689"/>
              <a:gd name="connsiteY92-27316" fmla="*/ 5329480 h 6858000"/>
              <a:gd name="connsiteX93-27317" fmla="*/ 6037236 w 6127689"/>
              <a:gd name="connsiteY93-27318" fmla="*/ 5329634 h 6858000"/>
              <a:gd name="connsiteX94-27319" fmla="*/ 6038019 w 6127689"/>
              <a:gd name="connsiteY94-27320" fmla="*/ 5336764 h 6858000"/>
              <a:gd name="connsiteX95-27321" fmla="*/ 6037298 w 6127689"/>
              <a:gd name="connsiteY95-27322" fmla="*/ 5341753 h 6858000"/>
              <a:gd name="connsiteX96-27323" fmla="*/ 6037677 w 6127689"/>
              <a:gd name="connsiteY96-27324" fmla="*/ 5354807 h 6858000"/>
              <a:gd name="connsiteX97-27325" fmla="*/ 6039728 w 6127689"/>
              <a:gd name="connsiteY97-27326" fmla="*/ 5359416 h 6858000"/>
              <a:gd name="connsiteX98-27327" fmla="*/ 6043311 w 6127689"/>
              <a:gd name="connsiteY98-27328" fmla="*/ 5361407 h 6858000"/>
              <a:gd name="connsiteX99-27329" fmla="*/ 6053435 w 6127689"/>
              <a:gd name="connsiteY99-27330" fmla="*/ 5387547 h 6858000"/>
              <a:gd name="connsiteX100-27331" fmla="*/ 6065933 w 6127689"/>
              <a:gd name="connsiteY100-27332" fmla="*/ 5443002 h 6858000"/>
              <a:gd name="connsiteX101-27333" fmla="*/ 6068640 w 6127689"/>
              <a:gd name="connsiteY101-27334" fmla="*/ 5474503 h 6858000"/>
              <a:gd name="connsiteX102-27335" fmla="*/ 6080922 w 6127689"/>
              <a:gd name="connsiteY102-27336" fmla="*/ 5561070 h 6858000"/>
              <a:gd name="connsiteX103-27337" fmla="*/ 6096949 w 6127689"/>
              <a:gd name="connsiteY103-27338" fmla="*/ 5648179 h 6858000"/>
              <a:gd name="connsiteX104-27339" fmla="*/ 6125703 w 6127689"/>
              <a:gd name="connsiteY104-27340" fmla="*/ 5692894 h 6858000"/>
              <a:gd name="connsiteX105-27341" fmla="*/ 6126670 w 6127689"/>
              <a:gd name="connsiteY105-27342" fmla="*/ 5697882 h 6858000"/>
              <a:gd name="connsiteX106-27343" fmla="*/ 6124061 w 6127689"/>
              <a:gd name="connsiteY106-27344" fmla="*/ 5710294 h 6858000"/>
              <a:gd name="connsiteX107-27345" fmla="*/ 6122213 w 6127689"/>
              <a:gd name="connsiteY107-27346" fmla="*/ 5714762 h 6858000"/>
              <a:gd name="connsiteX108-27347" fmla="*/ 6121353 w 6127689"/>
              <a:gd name="connsiteY108-27348" fmla="*/ 5721725 h 6858000"/>
              <a:gd name="connsiteX109-27349" fmla="*/ 6121607 w 6127689"/>
              <a:gd name="connsiteY109-27350" fmla="*/ 5721959 h 6858000"/>
              <a:gd name="connsiteX110-27351" fmla="*/ 6120262 w 6127689"/>
              <a:gd name="connsiteY110-27352" fmla="*/ 5728358 h 6858000"/>
              <a:gd name="connsiteX111-27353" fmla="*/ 6127024 w 6127689"/>
              <a:gd name="connsiteY111-27354" fmla="*/ 5786902 h 6858000"/>
              <a:gd name="connsiteX112-27355" fmla="*/ 6127519 w 6127689"/>
              <a:gd name="connsiteY112-27356" fmla="*/ 5865775 h 6858000"/>
              <a:gd name="connsiteX113-27357" fmla="*/ 6119217 w 6127689"/>
              <a:gd name="connsiteY113-27358" fmla="*/ 5888542 h 6858000"/>
              <a:gd name="connsiteX114-27359" fmla="*/ 6102493 w 6127689"/>
              <a:gd name="connsiteY114-27360" fmla="*/ 5928602 h 6858000"/>
              <a:gd name="connsiteX115-27361" fmla="*/ 6056863 w 6127689"/>
              <a:gd name="connsiteY115-27362" fmla="*/ 6000643 h 6858000"/>
              <a:gd name="connsiteX116-27363" fmla="*/ 6045436 w 6127689"/>
              <a:gd name="connsiteY116-27364" fmla="*/ 6124480 h 6858000"/>
              <a:gd name="connsiteX117-27365" fmla="*/ 6030489 w 6127689"/>
              <a:gd name="connsiteY117-27366" fmla="*/ 6317666 h 6858000"/>
              <a:gd name="connsiteX118-27367" fmla="*/ 6007492 w 6127689"/>
              <a:gd name="connsiteY118-27368" fmla="*/ 6440818 h 6858000"/>
              <a:gd name="connsiteX119-27369" fmla="*/ 6009467 w 6127689"/>
              <a:gd name="connsiteY119-27370" fmla="*/ 6487076 h 6858000"/>
              <a:gd name="connsiteX120-27371" fmla="*/ 5995064 w 6127689"/>
              <a:gd name="connsiteY120-27372" fmla="*/ 6540791 h 6858000"/>
              <a:gd name="connsiteX121-27373" fmla="*/ 5996309 w 6127689"/>
              <a:gd name="connsiteY121-27374" fmla="*/ 6543961 h 6858000"/>
              <a:gd name="connsiteX122-27375" fmla="*/ 5996048 w 6127689"/>
              <a:gd name="connsiteY122-27376" fmla="*/ 6555444 h 6858000"/>
              <a:gd name="connsiteX123-27377" fmla="*/ 6002524 w 6127689"/>
              <a:gd name="connsiteY123-27378" fmla="*/ 6560188 h 6858000"/>
              <a:gd name="connsiteX124-27379" fmla="*/ 6006823 w 6127689"/>
              <a:gd name="connsiteY124-27380" fmla="*/ 6578546 h 6858000"/>
              <a:gd name="connsiteX125-27381" fmla="*/ 6004510 w 6127689"/>
              <a:gd name="connsiteY125-27382" fmla="*/ 6599256 h 6858000"/>
              <a:gd name="connsiteX126-27383" fmla="*/ 5986207 w 6127689"/>
              <a:gd name="connsiteY126-27384" fmla="*/ 6695855 h 6858000"/>
              <a:gd name="connsiteX127-27385" fmla="*/ 5979428 w 6127689"/>
              <a:gd name="connsiteY127-27386" fmla="*/ 6754678 h 6858000"/>
              <a:gd name="connsiteX128-27387" fmla="*/ 5983398 w 6127689"/>
              <a:gd name="connsiteY128-27388" fmla="*/ 6778641 h 6858000"/>
              <a:gd name="connsiteX129-27389" fmla="*/ 5984543 w 6127689"/>
              <a:gd name="connsiteY129-27390" fmla="*/ 6811016 h 6858000"/>
              <a:gd name="connsiteX130-27391" fmla="*/ 5981802 w 6127689"/>
              <a:gd name="connsiteY130-27392" fmla="*/ 6838578 h 6858000"/>
              <a:gd name="connsiteX131-27393" fmla="*/ 5979671 w 6127689"/>
              <a:gd name="connsiteY131-27394" fmla="*/ 6858000 h 6858000"/>
              <a:gd name="connsiteX132-27395" fmla="*/ 0 w 6127689"/>
              <a:gd name="connsiteY132-27396" fmla="*/ 6858000 h 6858000"/>
              <a:gd name="connsiteX133-27397" fmla="*/ 0 w 6127689"/>
              <a:gd name="connsiteY133-27398" fmla="*/ 0 h 6858000"/>
              <a:gd name="connsiteX0-27399" fmla="*/ 0 w 6127689"/>
              <a:gd name="connsiteY0-27400" fmla="*/ 0 h 6858000"/>
              <a:gd name="connsiteX1-27401" fmla="*/ 4965888 w 6127689"/>
              <a:gd name="connsiteY1-27402" fmla="*/ 0 h 6858000"/>
              <a:gd name="connsiteX2-27403" fmla="*/ 4967767 w 6127689"/>
              <a:gd name="connsiteY2-27404" fmla="*/ 7930 h 6858000"/>
              <a:gd name="connsiteX3-27405" fmla="*/ 4979444 w 6127689"/>
              <a:gd name="connsiteY3-27406" fmla="*/ 43921 h 6858000"/>
              <a:gd name="connsiteX4-27407" fmla="*/ 5021173 w 6127689"/>
              <a:gd name="connsiteY4-27408" fmla="*/ 123738 h 6858000"/>
              <a:gd name="connsiteX5-27409" fmla="*/ 5075458 w 6127689"/>
              <a:gd name="connsiteY5-27410" fmla="*/ 264355 h 6858000"/>
              <a:gd name="connsiteX6-27411" fmla="*/ 5081175 w 6127689"/>
              <a:gd name="connsiteY6-27412" fmla="*/ 277448 h 6858000"/>
              <a:gd name="connsiteX7-27413" fmla="*/ 5097011 w 6127689"/>
              <a:gd name="connsiteY7-27414" fmla="*/ 355616 h 6858000"/>
              <a:gd name="connsiteX8-27415" fmla="*/ 5130982 w 6127689"/>
              <a:gd name="connsiteY8-27416" fmla="*/ 412030 h 6858000"/>
              <a:gd name="connsiteX9-27417" fmla="*/ 5153000 w 6127689"/>
              <a:gd name="connsiteY9-27418" fmla="*/ 507134 h 6858000"/>
              <a:gd name="connsiteX10-27419" fmla="*/ 5171282 w 6127689"/>
              <a:gd name="connsiteY10-27420" fmla="*/ 602071 h 6858000"/>
              <a:gd name="connsiteX11-27421" fmla="*/ 5176196 w 6127689"/>
              <a:gd name="connsiteY11-27422" fmla="*/ 636822 h 6858000"/>
              <a:gd name="connsiteX12-27423" fmla="*/ 5189051 w 6127689"/>
              <a:gd name="connsiteY12-27424" fmla="*/ 782518 h 6858000"/>
              <a:gd name="connsiteX13-27425" fmla="*/ 5210428 w 6127689"/>
              <a:gd name="connsiteY13-27426" fmla="*/ 815772 h 6858000"/>
              <a:gd name="connsiteX14-27427" fmla="*/ 5221088 w 6127689"/>
              <a:gd name="connsiteY14-27428" fmla="*/ 860193 h 6858000"/>
              <a:gd name="connsiteX15-27429" fmla="*/ 5230806 w 6127689"/>
              <a:gd name="connsiteY15-27430" fmla="*/ 961354 h 6858000"/>
              <a:gd name="connsiteX16-27431" fmla="*/ 5201018 w 6127689"/>
              <a:gd name="connsiteY16-27432" fmla="*/ 1095027 h 6858000"/>
              <a:gd name="connsiteX17-27433" fmla="*/ 5202153 w 6127689"/>
              <a:gd name="connsiteY17-27434" fmla="*/ 1133224 h 6858000"/>
              <a:gd name="connsiteX18-27435" fmla="*/ 5207370 w 6127689"/>
              <a:gd name="connsiteY18-27436" fmla="*/ 1138097 h 6858000"/>
              <a:gd name="connsiteX19-27437" fmla="*/ 5189234 w 6127689"/>
              <a:gd name="connsiteY19-27438" fmla="*/ 1193495 h 6858000"/>
              <a:gd name="connsiteX20-27439" fmla="*/ 5202769 w 6127689"/>
              <a:gd name="connsiteY20-27440" fmla="*/ 1269450 h 6858000"/>
              <a:gd name="connsiteX21-27441" fmla="*/ 5225968 w 6127689"/>
              <a:gd name="connsiteY21-27442" fmla="*/ 1357994 h 6858000"/>
              <a:gd name="connsiteX22-27443" fmla="*/ 5233819 w 6127689"/>
              <a:gd name="connsiteY22-27444" fmla="*/ 1380922 h 6858000"/>
              <a:gd name="connsiteX23-27445" fmla="*/ 5237226 w 6127689"/>
              <a:gd name="connsiteY23-27446" fmla="*/ 1441327 h 6858000"/>
              <a:gd name="connsiteX24-27447" fmla="*/ 5255653 w 6127689"/>
              <a:gd name="connsiteY24-27448" fmla="*/ 1524712 h 6858000"/>
              <a:gd name="connsiteX25-27449" fmla="*/ 5263491 w 6127689"/>
              <a:gd name="connsiteY25-27450" fmla="*/ 1642938 h 6858000"/>
              <a:gd name="connsiteX26-27451" fmla="*/ 5261314 w 6127689"/>
              <a:gd name="connsiteY26-27452" fmla="*/ 1689177 h 6858000"/>
              <a:gd name="connsiteX27-27453" fmla="*/ 5259788 w 6127689"/>
              <a:gd name="connsiteY27-27454" fmla="*/ 1768516 h 6858000"/>
              <a:gd name="connsiteX28-27455" fmla="*/ 5255696 w 6127689"/>
              <a:gd name="connsiteY28-27456" fmla="*/ 1953770 h 6858000"/>
              <a:gd name="connsiteX29-27457" fmla="*/ 5252592 w 6127689"/>
              <a:gd name="connsiteY29-27458" fmla="*/ 2092210 h 6858000"/>
              <a:gd name="connsiteX30-27459" fmla="*/ 5264303 w 6127689"/>
              <a:gd name="connsiteY30-27460" fmla="*/ 2225157 h 6858000"/>
              <a:gd name="connsiteX31-27461" fmla="*/ 5254949 w 6127689"/>
              <a:gd name="connsiteY31-27462" fmla="*/ 2236160 h 6858000"/>
              <a:gd name="connsiteX32-27463" fmla="*/ 5250104 w 6127689"/>
              <a:gd name="connsiteY32-27464" fmla="*/ 2249166 h 6858000"/>
              <a:gd name="connsiteX33-27465" fmla="*/ 5251214 w 6127689"/>
              <a:gd name="connsiteY33-27466" fmla="*/ 2250944 h 6858000"/>
              <a:gd name="connsiteX34-27467" fmla="*/ 5250644 w 6127689"/>
              <a:gd name="connsiteY34-27468" fmla="*/ 2266619 h 6858000"/>
              <a:gd name="connsiteX35-27469" fmla="*/ 5293877 w 6127689"/>
              <a:gd name="connsiteY35-27470" fmla="*/ 2368649 h 6858000"/>
              <a:gd name="connsiteX36-27471" fmla="*/ 5311338 w 6127689"/>
              <a:gd name="connsiteY36-27472" fmla="*/ 2404034 h 6858000"/>
              <a:gd name="connsiteX37-27473" fmla="*/ 5338366 w 6127689"/>
              <a:gd name="connsiteY37-27474" fmla="*/ 2465052 h 6858000"/>
              <a:gd name="connsiteX38-27475" fmla="*/ 5371263 w 6127689"/>
              <a:gd name="connsiteY38-27476" fmla="*/ 2586413 h 6858000"/>
              <a:gd name="connsiteX39-27477" fmla="*/ 5407503 w 6127689"/>
              <a:gd name="connsiteY39-27478" fmla="*/ 2786290 h 6858000"/>
              <a:gd name="connsiteX40-27479" fmla="*/ 5407356 w 6127689"/>
              <a:gd name="connsiteY40-27480" fmla="*/ 2787545 h 6858000"/>
              <a:gd name="connsiteX41-27481" fmla="*/ 5411130 w 6127689"/>
              <a:gd name="connsiteY41-27482" fmla="*/ 2788640 h 6858000"/>
              <a:gd name="connsiteX42-27483" fmla="*/ 5416439 w 6127689"/>
              <a:gd name="connsiteY42-27484" fmla="*/ 2805666 h 6858000"/>
              <a:gd name="connsiteX43-27485" fmla="*/ 5457023 w 6127689"/>
              <a:gd name="connsiteY43-27486" fmla="*/ 2858292 h 6858000"/>
              <a:gd name="connsiteX44-27487" fmla="*/ 5479298 w 6127689"/>
              <a:gd name="connsiteY44-27488" fmla="*/ 2947791 h 6858000"/>
              <a:gd name="connsiteX45-27489" fmla="*/ 5481770 w 6127689"/>
              <a:gd name="connsiteY45-27490" fmla="*/ 2951352 h 6858000"/>
              <a:gd name="connsiteX46-27491" fmla="*/ 5482045 w 6127689"/>
              <a:gd name="connsiteY46-27492" fmla="*/ 2984371 h 6858000"/>
              <a:gd name="connsiteX47-27493" fmla="*/ 5482415 w 6127689"/>
              <a:gd name="connsiteY47-27494" fmla="*/ 3004079 h 6858000"/>
              <a:gd name="connsiteX48-27495" fmla="*/ 5503944 w 6127689"/>
              <a:gd name="connsiteY48-27496" fmla="*/ 3123335 h 6858000"/>
              <a:gd name="connsiteX49-27497" fmla="*/ 5516007 w 6127689"/>
              <a:gd name="connsiteY49-27498" fmla="*/ 3258473 h 6858000"/>
              <a:gd name="connsiteX50-27499" fmla="*/ 5566839 w 6127689"/>
              <a:gd name="connsiteY50-27500" fmla="*/ 3345295 h 6858000"/>
              <a:gd name="connsiteX51-27501" fmla="*/ 5589758 w 6127689"/>
              <a:gd name="connsiteY51-27502" fmla="*/ 3506453 h 6858000"/>
              <a:gd name="connsiteX52-27503" fmla="*/ 5596144 w 6127689"/>
              <a:gd name="connsiteY52-27504" fmla="*/ 3534624 h 6858000"/>
              <a:gd name="connsiteX53-27505" fmla="*/ 5597750 w 6127689"/>
              <a:gd name="connsiteY53-27506" fmla="*/ 3534129 h 6858000"/>
              <a:gd name="connsiteX54-27507" fmla="*/ 5599700 w 6127689"/>
              <a:gd name="connsiteY54-27508" fmla="*/ 3547221 h 6858000"/>
              <a:gd name="connsiteX55-27509" fmla="*/ 5615031 w 6127689"/>
              <a:gd name="connsiteY55-27510" fmla="*/ 3557482 h 6858000"/>
              <a:gd name="connsiteX56-27511" fmla="*/ 5618377 w 6127689"/>
              <a:gd name="connsiteY56-27512" fmla="*/ 3588431 h 6858000"/>
              <a:gd name="connsiteX57-27513" fmla="*/ 5612155 w 6127689"/>
              <a:gd name="connsiteY57-27514" fmla="*/ 3589869 h 6858000"/>
              <a:gd name="connsiteX58-27515" fmla="*/ 5620843 w 6127689"/>
              <a:gd name="connsiteY58-27516" fmla="*/ 3606745 h 6858000"/>
              <a:gd name="connsiteX59-27517" fmla="*/ 5655472 w 6127689"/>
              <a:gd name="connsiteY59-27518" fmla="*/ 3678877 h 6858000"/>
              <a:gd name="connsiteX60-27519" fmla="*/ 5683015 w 6127689"/>
              <a:gd name="connsiteY60-27520" fmla="*/ 3762025 h 6858000"/>
              <a:gd name="connsiteX61-27521" fmla="*/ 5696643 w 6127689"/>
              <a:gd name="connsiteY61-27522" fmla="*/ 3773888 h 6858000"/>
              <a:gd name="connsiteX62-27523" fmla="*/ 5699203 w 6127689"/>
              <a:gd name="connsiteY62-27524" fmla="*/ 3775823 h 6858000"/>
              <a:gd name="connsiteX63-27525" fmla="*/ 5704824 w 6127689"/>
              <a:gd name="connsiteY63-27526" fmla="*/ 3785966 h 6858000"/>
              <a:gd name="connsiteX64-27527" fmla="*/ 5733539 w 6127689"/>
              <a:gd name="connsiteY64-27528" fmla="*/ 3818457 h 6858000"/>
              <a:gd name="connsiteX65-27529" fmla="*/ 5768491 w 6127689"/>
              <a:gd name="connsiteY65-27530" fmla="*/ 3914399 h 6858000"/>
              <a:gd name="connsiteX66-27531" fmla="*/ 5793123 w 6127689"/>
              <a:gd name="connsiteY66-27532" fmla="*/ 3969952 h 6858000"/>
              <a:gd name="connsiteX67-27533" fmla="*/ 5808321 w 6127689"/>
              <a:gd name="connsiteY67-27534" fmla="*/ 3988153 h 6858000"/>
              <a:gd name="connsiteX68-27535" fmla="*/ 5825621 w 6127689"/>
              <a:gd name="connsiteY68-27536" fmla="*/ 4015525 h 6858000"/>
              <a:gd name="connsiteX69-27537" fmla="*/ 5860672 w 6127689"/>
              <a:gd name="connsiteY69-27538" fmla="*/ 4061579 h 6858000"/>
              <a:gd name="connsiteX70-27539" fmla="*/ 5872173 w 6127689"/>
              <a:gd name="connsiteY70-27540" fmla="*/ 4088497 h 6858000"/>
              <a:gd name="connsiteX71-27541" fmla="*/ 5883705 w 6127689"/>
              <a:gd name="connsiteY71-27542" fmla="*/ 4101899 h 6858000"/>
              <a:gd name="connsiteX72-27543" fmla="*/ 5894095 w 6127689"/>
              <a:gd name="connsiteY72-27544" fmla="*/ 4128857 h 6858000"/>
              <a:gd name="connsiteX73-27545" fmla="*/ 5903513 w 6127689"/>
              <a:gd name="connsiteY73-27546" fmla="*/ 4187661 h 6858000"/>
              <a:gd name="connsiteX74-27547" fmla="*/ 5917114 w 6127689"/>
              <a:gd name="connsiteY74-27548" fmla="*/ 4213096 h 6858000"/>
              <a:gd name="connsiteX75-27549" fmla="*/ 5924233 w 6127689"/>
              <a:gd name="connsiteY75-27550" fmla="*/ 4242060 h 6858000"/>
              <a:gd name="connsiteX76-27551" fmla="*/ 5928910 w 6127689"/>
              <a:gd name="connsiteY76-27552" fmla="*/ 4300973 h 6858000"/>
              <a:gd name="connsiteX77-27553" fmla="*/ 5939320 w 6127689"/>
              <a:gd name="connsiteY77-27554" fmla="*/ 4340435 h 6858000"/>
              <a:gd name="connsiteX78-27555" fmla="*/ 5946705 w 6127689"/>
              <a:gd name="connsiteY78-27556" fmla="*/ 4428051 h 6858000"/>
              <a:gd name="connsiteX79-27557" fmla="*/ 5949261 w 6127689"/>
              <a:gd name="connsiteY79-27558" fmla="*/ 4449185 h 6858000"/>
              <a:gd name="connsiteX80-27559" fmla="*/ 5968960 w 6127689"/>
              <a:gd name="connsiteY80-27560" fmla="*/ 4482655 h 6858000"/>
              <a:gd name="connsiteX81-27561" fmla="*/ 5980106 w 6127689"/>
              <a:gd name="connsiteY81-27562" fmla="*/ 4585087 h 6858000"/>
              <a:gd name="connsiteX82-27563" fmla="*/ 5998138 w 6127689"/>
              <a:gd name="connsiteY82-27564" fmla="*/ 4697518 h 6858000"/>
              <a:gd name="connsiteX83-27565" fmla="*/ 6013516 w 6127689"/>
              <a:gd name="connsiteY83-27566" fmla="*/ 4786619 h 6858000"/>
              <a:gd name="connsiteX84-27567" fmla="*/ 6025404 w 6127689"/>
              <a:gd name="connsiteY84-27568" fmla="*/ 4858148 h 6858000"/>
              <a:gd name="connsiteX85-27569" fmla="*/ 6007749 w 6127689"/>
              <a:gd name="connsiteY85-27570" fmla="*/ 4964715 h 6858000"/>
              <a:gd name="connsiteX86-27571" fmla="*/ 6005269 w 6127689"/>
              <a:gd name="connsiteY86-27572" fmla="*/ 5150567 h 6858000"/>
              <a:gd name="connsiteX87-27573" fmla="*/ 6001127 w 6127689"/>
              <a:gd name="connsiteY87-27574" fmla="*/ 5164609 h 6858000"/>
              <a:gd name="connsiteX88-27575" fmla="*/ 5996647 w 6127689"/>
              <a:gd name="connsiteY88-27576" fmla="*/ 5185640 h 6858000"/>
              <a:gd name="connsiteX89-27577" fmla="*/ 5998514 w 6127689"/>
              <a:gd name="connsiteY89-27578" fmla="*/ 5189673 h 6858000"/>
              <a:gd name="connsiteX90-27579" fmla="*/ 6018409 w 6127689"/>
              <a:gd name="connsiteY90-27580" fmla="*/ 5227157 h 6858000"/>
              <a:gd name="connsiteX91-27581" fmla="*/ 6036748 w 6127689"/>
              <a:gd name="connsiteY91-27582" fmla="*/ 5322752 h 6858000"/>
              <a:gd name="connsiteX92-27583" fmla="*/ 6036943 w 6127689"/>
              <a:gd name="connsiteY92-27584" fmla="*/ 5329480 h 6858000"/>
              <a:gd name="connsiteX93-27585" fmla="*/ 6037236 w 6127689"/>
              <a:gd name="connsiteY93-27586" fmla="*/ 5329634 h 6858000"/>
              <a:gd name="connsiteX94-27587" fmla="*/ 6038019 w 6127689"/>
              <a:gd name="connsiteY94-27588" fmla="*/ 5336764 h 6858000"/>
              <a:gd name="connsiteX95-27589" fmla="*/ 6037677 w 6127689"/>
              <a:gd name="connsiteY95-27590" fmla="*/ 5354807 h 6858000"/>
              <a:gd name="connsiteX96-27591" fmla="*/ 6039728 w 6127689"/>
              <a:gd name="connsiteY96-27592" fmla="*/ 5359416 h 6858000"/>
              <a:gd name="connsiteX97-27593" fmla="*/ 6043311 w 6127689"/>
              <a:gd name="connsiteY97-27594" fmla="*/ 5361407 h 6858000"/>
              <a:gd name="connsiteX98-27595" fmla="*/ 6053435 w 6127689"/>
              <a:gd name="connsiteY98-27596" fmla="*/ 5387547 h 6858000"/>
              <a:gd name="connsiteX99-27597" fmla="*/ 6065933 w 6127689"/>
              <a:gd name="connsiteY99-27598" fmla="*/ 5443002 h 6858000"/>
              <a:gd name="connsiteX100-27599" fmla="*/ 6068640 w 6127689"/>
              <a:gd name="connsiteY100-27600" fmla="*/ 5474503 h 6858000"/>
              <a:gd name="connsiteX101-27601" fmla="*/ 6080922 w 6127689"/>
              <a:gd name="connsiteY101-27602" fmla="*/ 5561070 h 6858000"/>
              <a:gd name="connsiteX102-27603" fmla="*/ 6096949 w 6127689"/>
              <a:gd name="connsiteY102-27604" fmla="*/ 5648179 h 6858000"/>
              <a:gd name="connsiteX103-27605" fmla="*/ 6125703 w 6127689"/>
              <a:gd name="connsiteY103-27606" fmla="*/ 5692894 h 6858000"/>
              <a:gd name="connsiteX104-27607" fmla="*/ 6126670 w 6127689"/>
              <a:gd name="connsiteY104-27608" fmla="*/ 5697882 h 6858000"/>
              <a:gd name="connsiteX105-27609" fmla="*/ 6124061 w 6127689"/>
              <a:gd name="connsiteY105-27610" fmla="*/ 5710294 h 6858000"/>
              <a:gd name="connsiteX106-27611" fmla="*/ 6122213 w 6127689"/>
              <a:gd name="connsiteY106-27612" fmla="*/ 5714762 h 6858000"/>
              <a:gd name="connsiteX107-27613" fmla="*/ 6121353 w 6127689"/>
              <a:gd name="connsiteY107-27614" fmla="*/ 5721725 h 6858000"/>
              <a:gd name="connsiteX108-27615" fmla="*/ 6121607 w 6127689"/>
              <a:gd name="connsiteY108-27616" fmla="*/ 5721959 h 6858000"/>
              <a:gd name="connsiteX109-27617" fmla="*/ 6120262 w 6127689"/>
              <a:gd name="connsiteY109-27618" fmla="*/ 5728358 h 6858000"/>
              <a:gd name="connsiteX110-27619" fmla="*/ 6127024 w 6127689"/>
              <a:gd name="connsiteY110-27620" fmla="*/ 5786902 h 6858000"/>
              <a:gd name="connsiteX111-27621" fmla="*/ 6127519 w 6127689"/>
              <a:gd name="connsiteY111-27622" fmla="*/ 5865775 h 6858000"/>
              <a:gd name="connsiteX112-27623" fmla="*/ 6119217 w 6127689"/>
              <a:gd name="connsiteY112-27624" fmla="*/ 5888542 h 6858000"/>
              <a:gd name="connsiteX113-27625" fmla="*/ 6102493 w 6127689"/>
              <a:gd name="connsiteY113-27626" fmla="*/ 5928602 h 6858000"/>
              <a:gd name="connsiteX114-27627" fmla="*/ 6056863 w 6127689"/>
              <a:gd name="connsiteY114-27628" fmla="*/ 6000643 h 6858000"/>
              <a:gd name="connsiteX115-27629" fmla="*/ 6045436 w 6127689"/>
              <a:gd name="connsiteY115-27630" fmla="*/ 6124480 h 6858000"/>
              <a:gd name="connsiteX116-27631" fmla="*/ 6030489 w 6127689"/>
              <a:gd name="connsiteY116-27632" fmla="*/ 6317666 h 6858000"/>
              <a:gd name="connsiteX117-27633" fmla="*/ 6007492 w 6127689"/>
              <a:gd name="connsiteY117-27634" fmla="*/ 6440818 h 6858000"/>
              <a:gd name="connsiteX118-27635" fmla="*/ 6009467 w 6127689"/>
              <a:gd name="connsiteY118-27636" fmla="*/ 6487076 h 6858000"/>
              <a:gd name="connsiteX119-27637" fmla="*/ 5995064 w 6127689"/>
              <a:gd name="connsiteY119-27638" fmla="*/ 6540791 h 6858000"/>
              <a:gd name="connsiteX120-27639" fmla="*/ 5996309 w 6127689"/>
              <a:gd name="connsiteY120-27640" fmla="*/ 6543961 h 6858000"/>
              <a:gd name="connsiteX121-27641" fmla="*/ 5996048 w 6127689"/>
              <a:gd name="connsiteY121-27642" fmla="*/ 6555444 h 6858000"/>
              <a:gd name="connsiteX122-27643" fmla="*/ 6002524 w 6127689"/>
              <a:gd name="connsiteY122-27644" fmla="*/ 6560188 h 6858000"/>
              <a:gd name="connsiteX123-27645" fmla="*/ 6006823 w 6127689"/>
              <a:gd name="connsiteY123-27646" fmla="*/ 6578546 h 6858000"/>
              <a:gd name="connsiteX124-27647" fmla="*/ 6004510 w 6127689"/>
              <a:gd name="connsiteY124-27648" fmla="*/ 6599256 h 6858000"/>
              <a:gd name="connsiteX125-27649" fmla="*/ 5986207 w 6127689"/>
              <a:gd name="connsiteY125-27650" fmla="*/ 6695855 h 6858000"/>
              <a:gd name="connsiteX126-27651" fmla="*/ 5979428 w 6127689"/>
              <a:gd name="connsiteY126-27652" fmla="*/ 6754678 h 6858000"/>
              <a:gd name="connsiteX127-27653" fmla="*/ 5983398 w 6127689"/>
              <a:gd name="connsiteY127-27654" fmla="*/ 6778641 h 6858000"/>
              <a:gd name="connsiteX128-27655" fmla="*/ 5984543 w 6127689"/>
              <a:gd name="connsiteY128-27656" fmla="*/ 6811016 h 6858000"/>
              <a:gd name="connsiteX129-27657" fmla="*/ 5981802 w 6127689"/>
              <a:gd name="connsiteY129-27658" fmla="*/ 6838578 h 6858000"/>
              <a:gd name="connsiteX130-27659" fmla="*/ 5979671 w 6127689"/>
              <a:gd name="connsiteY130-27660" fmla="*/ 6858000 h 6858000"/>
              <a:gd name="connsiteX131-27661" fmla="*/ 0 w 6127689"/>
              <a:gd name="connsiteY131-27662" fmla="*/ 6858000 h 6858000"/>
              <a:gd name="connsiteX132-27663" fmla="*/ 0 w 6127689"/>
              <a:gd name="connsiteY132-27664" fmla="*/ 0 h 6858000"/>
              <a:gd name="connsiteX0-27665" fmla="*/ 0 w 6127689"/>
              <a:gd name="connsiteY0-27666" fmla="*/ 0 h 6858000"/>
              <a:gd name="connsiteX1-27667" fmla="*/ 4965888 w 6127689"/>
              <a:gd name="connsiteY1-27668" fmla="*/ 0 h 6858000"/>
              <a:gd name="connsiteX2-27669" fmla="*/ 4967767 w 6127689"/>
              <a:gd name="connsiteY2-27670" fmla="*/ 7930 h 6858000"/>
              <a:gd name="connsiteX3-27671" fmla="*/ 4979444 w 6127689"/>
              <a:gd name="connsiteY3-27672" fmla="*/ 43921 h 6858000"/>
              <a:gd name="connsiteX4-27673" fmla="*/ 5021173 w 6127689"/>
              <a:gd name="connsiteY4-27674" fmla="*/ 123738 h 6858000"/>
              <a:gd name="connsiteX5-27675" fmla="*/ 5075458 w 6127689"/>
              <a:gd name="connsiteY5-27676" fmla="*/ 264355 h 6858000"/>
              <a:gd name="connsiteX6-27677" fmla="*/ 5081175 w 6127689"/>
              <a:gd name="connsiteY6-27678" fmla="*/ 277448 h 6858000"/>
              <a:gd name="connsiteX7-27679" fmla="*/ 5097011 w 6127689"/>
              <a:gd name="connsiteY7-27680" fmla="*/ 355616 h 6858000"/>
              <a:gd name="connsiteX8-27681" fmla="*/ 5130982 w 6127689"/>
              <a:gd name="connsiteY8-27682" fmla="*/ 412030 h 6858000"/>
              <a:gd name="connsiteX9-27683" fmla="*/ 5153000 w 6127689"/>
              <a:gd name="connsiteY9-27684" fmla="*/ 507134 h 6858000"/>
              <a:gd name="connsiteX10-27685" fmla="*/ 5171282 w 6127689"/>
              <a:gd name="connsiteY10-27686" fmla="*/ 602071 h 6858000"/>
              <a:gd name="connsiteX11-27687" fmla="*/ 5176196 w 6127689"/>
              <a:gd name="connsiteY11-27688" fmla="*/ 636822 h 6858000"/>
              <a:gd name="connsiteX12-27689" fmla="*/ 5189051 w 6127689"/>
              <a:gd name="connsiteY12-27690" fmla="*/ 782518 h 6858000"/>
              <a:gd name="connsiteX13-27691" fmla="*/ 5210428 w 6127689"/>
              <a:gd name="connsiteY13-27692" fmla="*/ 815772 h 6858000"/>
              <a:gd name="connsiteX14-27693" fmla="*/ 5221088 w 6127689"/>
              <a:gd name="connsiteY14-27694" fmla="*/ 860193 h 6858000"/>
              <a:gd name="connsiteX15-27695" fmla="*/ 5230806 w 6127689"/>
              <a:gd name="connsiteY15-27696" fmla="*/ 961354 h 6858000"/>
              <a:gd name="connsiteX16-27697" fmla="*/ 5201018 w 6127689"/>
              <a:gd name="connsiteY16-27698" fmla="*/ 1095027 h 6858000"/>
              <a:gd name="connsiteX17-27699" fmla="*/ 5202153 w 6127689"/>
              <a:gd name="connsiteY17-27700" fmla="*/ 1133224 h 6858000"/>
              <a:gd name="connsiteX18-27701" fmla="*/ 5207370 w 6127689"/>
              <a:gd name="connsiteY18-27702" fmla="*/ 1138097 h 6858000"/>
              <a:gd name="connsiteX19-27703" fmla="*/ 5189234 w 6127689"/>
              <a:gd name="connsiteY19-27704" fmla="*/ 1193495 h 6858000"/>
              <a:gd name="connsiteX20-27705" fmla="*/ 5202769 w 6127689"/>
              <a:gd name="connsiteY20-27706" fmla="*/ 1269450 h 6858000"/>
              <a:gd name="connsiteX21-27707" fmla="*/ 5225968 w 6127689"/>
              <a:gd name="connsiteY21-27708" fmla="*/ 1357994 h 6858000"/>
              <a:gd name="connsiteX22-27709" fmla="*/ 5233819 w 6127689"/>
              <a:gd name="connsiteY22-27710" fmla="*/ 1380922 h 6858000"/>
              <a:gd name="connsiteX23-27711" fmla="*/ 5237226 w 6127689"/>
              <a:gd name="connsiteY23-27712" fmla="*/ 1441327 h 6858000"/>
              <a:gd name="connsiteX24-27713" fmla="*/ 5255653 w 6127689"/>
              <a:gd name="connsiteY24-27714" fmla="*/ 1524712 h 6858000"/>
              <a:gd name="connsiteX25-27715" fmla="*/ 5263491 w 6127689"/>
              <a:gd name="connsiteY25-27716" fmla="*/ 1642938 h 6858000"/>
              <a:gd name="connsiteX26-27717" fmla="*/ 5261314 w 6127689"/>
              <a:gd name="connsiteY26-27718" fmla="*/ 1689177 h 6858000"/>
              <a:gd name="connsiteX27-27719" fmla="*/ 5259788 w 6127689"/>
              <a:gd name="connsiteY27-27720" fmla="*/ 1768516 h 6858000"/>
              <a:gd name="connsiteX28-27721" fmla="*/ 5255696 w 6127689"/>
              <a:gd name="connsiteY28-27722" fmla="*/ 1953770 h 6858000"/>
              <a:gd name="connsiteX29-27723" fmla="*/ 5252592 w 6127689"/>
              <a:gd name="connsiteY29-27724" fmla="*/ 2092210 h 6858000"/>
              <a:gd name="connsiteX30-27725" fmla="*/ 5264303 w 6127689"/>
              <a:gd name="connsiteY30-27726" fmla="*/ 2225157 h 6858000"/>
              <a:gd name="connsiteX31-27727" fmla="*/ 5254949 w 6127689"/>
              <a:gd name="connsiteY31-27728" fmla="*/ 2236160 h 6858000"/>
              <a:gd name="connsiteX32-27729" fmla="*/ 5250104 w 6127689"/>
              <a:gd name="connsiteY32-27730" fmla="*/ 2249166 h 6858000"/>
              <a:gd name="connsiteX33-27731" fmla="*/ 5251214 w 6127689"/>
              <a:gd name="connsiteY33-27732" fmla="*/ 2250944 h 6858000"/>
              <a:gd name="connsiteX34-27733" fmla="*/ 5250644 w 6127689"/>
              <a:gd name="connsiteY34-27734" fmla="*/ 2266619 h 6858000"/>
              <a:gd name="connsiteX35-27735" fmla="*/ 5293877 w 6127689"/>
              <a:gd name="connsiteY35-27736" fmla="*/ 2368649 h 6858000"/>
              <a:gd name="connsiteX36-27737" fmla="*/ 5311338 w 6127689"/>
              <a:gd name="connsiteY36-27738" fmla="*/ 2404034 h 6858000"/>
              <a:gd name="connsiteX37-27739" fmla="*/ 5338366 w 6127689"/>
              <a:gd name="connsiteY37-27740" fmla="*/ 2465052 h 6858000"/>
              <a:gd name="connsiteX38-27741" fmla="*/ 5371263 w 6127689"/>
              <a:gd name="connsiteY38-27742" fmla="*/ 2586413 h 6858000"/>
              <a:gd name="connsiteX39-27743" fmla="*/ 5407503 w 6127689"/>
              <a:gd name="connsiteY39-27744" fmla="*/ 2786290 h 6858000"/>
              <a:gd name="connsiteX40-27745" fmla="*/ 5407356 w 6127689"/>
              <a:gd name="connsiteY40-27746" fmla="*/ 2787545 h 6858000"/>
              <a:gd name="connsiteX41-27747" fmla="*/ 5411130 w 6127689"/>
              <a:gd name="connsiteY41-27748" fmla="*/ 2788640 h 6858000"/>
              <a:gd name="connsiteX42-27749" fmla="*/ 5416439 w 6127689"/>
              <a:gd name="connsiteY42-27750" fmla="*/ 2805666 h 6858000"/>
              <a:gd name="connsiteX43-27751" fmla="*/ 5457023 w 6127689"/>
              <a:gd name="connsiteY43-27752" fmla="*/ 2858292 h 6858000"/>
              <a:gd name="connsiteX44-27753" fmla="*/ 5479298 w 6127689"/>
              <a:gd name="connsiteY44-27754" fmla="*/ 2947791 h 6858000"/>
              <a:gd name="connsiteX45-27755" fmla="*/ 5481770 w 6127689"/>
              <a:gd name="connsiteY45-27756" fmla="*/ 2951352 h 6858000"/>
              <a:gd name="connsiteX46-27757" fmla="*/ 5482045 w 6127689"/>
              <a:gd name="connsiteY46-27758" fmla="*/ 2984371 h 6858000"/>
              <a:gd name="connsiteX47-27759" fmla="*/ 5482415 w 6127689"/>
              <a:gd name="connsiteY47-27760" fmla="*/ 3004079 h 6858000"/>
              <a:gd name="connsiteX48-27761" fmla="*/ 5503944 w 6127689"/>
              <a:gd name="connsiteY48-27762" fmla="*/ 3123335 h 6858000"/>
              <a:gd name="connsiteX49-27763" fmla="*/ 5516007 w 6127689"/>
              <a:gd name="connsiteY49-27764" fmla="*/ 3258473 h 6858000"/>
              <a:gd name="connsiteX50-27765" fmla="*/ 5566839 w 6127689"/>
              <a:gd name="connsiteY50-27766" fmla="*/ 3345295 h 6858000"/>
              <a:gd name="connsiteX51-27767" fmla="*/ 5589758 w 6127689"/>
              <a:gd name="connsiteY51-27768" fmla="*/ 3506453 h 6858000"/>
              <a:gd name="connsiteX52-27769" fmla="*/ 5596144 w 6127689"/>
              <a:gd name="connsiteY52-27770" fmla="*/ 3534624 h 6858000"/>
              <a:gd name="connsiteX53-27771" fmla="*/ 5597750 w 6127689"/>
              <a:gd name="connsiteY53-27772" fmla="*/ 3534129 h 6858000"/>
              <a:gd name="connsiteX54-27773" fmla="*/ 5599700 w 6127689"/>
              <a:gd name="connsiteY54-27774" fmla="*/ 3547221 h 6858000"/>
              <a:gd name="connsiteX55-27775" fmla="*/ 5615031 w 6127689"/>
              <a:gd name="connsiteY55-27776" fmla="*/ 3557482 h 6858000"/>
              <a:gd name="connsiteX56-27777" fmla="*/ 5618377 w 6127689"/>
              <a:gd name="connsiteY56-27778" fmla="*/ 3588431 h 6858000"/>
              <a:gd name="connsiteX57-27779" fmla="*/ 5612155 w 6127689"/>
              <a:gd name="connsiteY57-27780" fmla="*/ 3589869 h 6858000"/>
              <a:gd name="connsiteX58-27781" fmla="*/ 5620843 w 6127689"/>
              <a:gd name="connsiteY58-27782" fmla="*/ 3606745 h 6858000"/>
              <a:gd name="connsiteX59-27783" fmla="*/ 5655472 w 6127689"/>
              <a:gd name="connsiteY59-27784" fmla="*/ 3678877 h 6858000"/>
              <a:gd name="connsiteX60-27785" fmla="*/ 5683015 w 6127689"/>
              <a:gd name="connsiteY60-27786" fmla="*/ 3762025 h 6858000"/>
              <a:gd name="connsiteX61-27787" fmla="*/ 5696643 w 6127689"/>
              <a:gd name="connsiteY61-27788" fmla="*/ 3773888 h 6858000"/>
              <a:gd name="connsiteX62-27789" fmla="*/ 5699203 w 6127689"/>
              <a:gd name="connsiteY62-27790" fmla="*/ 3775823 h 6858000"/>
              <a:gd name="connsiteX63-27791" fmla="*/ 5704824 w 6127689"/>
              <a:gd name="connsiteY63-27792" fmla="*/ 3785966 h 6858000"/>
              <a:gd name="connsiteX64-27793" fmla="*/ 5733539 w 6127689"/>
              <a:gd name="connsiteY64-27794" fmla="*/ 3818457 h 6858000"/>
              <a:gd name="connsiteX65-27795" fmla="*/ 5768491 w 6127689"/>
              <a:gd name="connsiteY65-27796" fmla="*/ 3914399 h 6858000"/>
              <a:gd name="connsiteX66-27797" fmla="*/ 5793123 w 6127689"/>
              <a:gd name="connsiteY66-27798" fmla="*/ 3969952 h 6858000"/>
              <a:gd name="connsiteX67-27799" fmla="*/ 5808321 w 6127689"/>
              <a:gd name="connsiteY67-27800" fmla="*/ 3988153 h 6858000"/>
              <a:gd name="connsiteX68-27801" fmla="*/ 5825621 w 6127689"/>
              <a:gd name="connsiteY68-27802" fmla="*/ 4015525 h 6858000"/>
              <a:gd name="connsiteX69-27803" fmla="*/ 5860672 w 6127689"/>
              <a:gd name="connsiteY69-27804" fmla="*/ 4061579 h 6858000"/>
              <a:gd name="connsiteX70-27805" fmla="*/ 5872173 w 6127689"/>
              <a:gd name="connsiteY70-27806" fmla="*/ 4088497 h 6858000"/>
              <a:gd name="connsiteX71-27807" fmla="*/ 5883705 w 6127689"/>
              <a:gd name="connsiteY71-27808" fmla="*/ 4101899 h 6858000"/>
              <a:gd name="connsiteX72-27809" fmla="*/ 5894095 w 6127689"/>
              <a:gd name="connsiteY72-27810" fmla="*/ 4128857 h 6858000"/>
              <a:gd name="connsiteX73-27811" fmla="*/ 5903513 w 6127689"/>
              <a:gd name="connsiteY73-27812" fmla="*/ 4187661 h 6858000"/>
              <a:gd name="connsiteX74-27813" fmla="*/ 5917114 w 6127689"/>
              <a:gd name="connsiteY74-27814" fmla="*/ 4213096 h 6858000"/>
              <a:gd name="connsiteX75-27815" fmla="*/ 5924233 w 6127689"/>
              <a:gd name="connsiteY75-27816" fmla="*/ 4242060 h 6858000"/>
              <a:gd name="connsiteX76-27817" fmla="*/ 5928910 w 6127689"/>
              <a:gd name="connsiteY76-27818" fmla="*/ 4300973 h 6858000"/>
              <a:gd name="connsiteX77-27819" fmla="*/ 5939320 w 6127689"/>
              <a:gd name="connsiteY77-27820" fmla="*/ 4340435 h 6858000"/>
              <a:gd name="connsiteX78-27821" fmla="*/ 5946705 w 6127689"/>
              <a:gd name="connsiteY78-27822" fmla="*/ 4428051 h 6858000"/>
              <a:gd name="connsiteX79-27823" fmla="*/ 5949261 w 6127689"/>
              <a:gd name="connsiteY79-27824" fmla="*/ 4449185 h 6858000"/>
              <a:gd name="connsiteX80-27825" fmla="*/ 5968960 w 6127689"/>
              <a:gd name="connsiteY80-27826" fmla="*/ 4482655 h 6858000"/>
              <a:gd name="connsiteX81-27827" fmla="*/ 5980106 w 6127689"/>
              <a:gd name="connsiteY81-27828" fmla="*/ 4585087 h 6858000"/>
              <a:gd name="connsiteX82-27829" fmla="*/ 5998138 w 6127689"/>
              <a:gd name="connsiteY82-27830" fmla="*/ 4697518 h 6858000"/>
              <a:gd name="connsiteX83-27831" fmla="*/ 6013516 w 6127689"/>
              <a:gd name="connsiteY83-27832" fmla="*/ 4786619 h 6858000"/>
              <a:gd name="connsiteX84-27833" fmla="*/ 6025404 w 6127689"/>
              <a:gd name="connsiteY84-27834" fmla="*/ 4858148 h 6858000"/>
              <a:gd name="connsiteX85-27835" fmla="*/ 6007749 w 6127689"/>
              <a:gd name="connsiteY85-27836" fmla="*/ 4964715 h 6858000"/>
              <a:gd name="connsiteX86-27837" fmla="*/ 6005269 w 6127689"/>
              <a:gd name="connsiteY86-27838" fmla="*/ 5150567 h 6858000"/>
              <a:gd name="connsiteX87-27839" fmla="*/ 6001127 w 6127689"/>
              <a:gd name="connsiteY87-27840" fmla="*/ 5164609 h 6858000"/>
              <a:gd name="connsiteX88-27841" fmla="*/ 5996647 w 6127689"/>
              <a:gd name="connsiteY88-27842" fmla="*/ 5185640 h 6858000"/>
              <a:gd name="connsiteX89-27843" fmla="*/ 5998514 w 6127689"/>
              <a:gd name="connsiteY89-27844" fmla="*/ 5189673 h 6858000"/>
              <a:gd name="connsiteX90-27845" fmla="*/ 6018409 w 6127689"/>
              <a:gd name="connsiteY90-27846" fmla="*/ 5227157 h 6858000"/>
              <a:gd name="connsiteX91-27847" fmla="*/ 6036748 w 6127689"/>
              <a:gd name="connsiteY91-27848" fmla="*/ 5322752 h 6858000"/>
              <a:gd name="connsiteX92-27849" fmla="*/ 6036943 w 6127689"/>
              <a:gd name="connsiteY92-27850" fmla="*/ 5329480 h 6858000"/>
              <a:gd name="connsiteX93-27851" fmla="*/ 6037236 w 6127689"/>
              <a:gd name="connsiteY93-27852" fmla="*/ 5329634 h 6858000"/>
              <a:gd name="connsiteX94-27853" fmla="*/ 6037677 w 6127689"/>
              <a:gd name="connsiteY94-27854" fmla="*/ 5354807 h 6858000"/>
              <a:gd name="connsiteX95-27855" fmla="*/ 6039728 w 6127689"/>
              <a:gd name="connsiteY95-27856" fmla="*/ 5359416 h 6858000"/>
              <a:gd name="connsiteX96-27857" fmla="*/ 6043311 w 6127689"/>
              <a:gd name="connsiteY96-27858" fmla="*/ 5361407 h 6858000"/>
              <a:gd name="connsiteX97-27859" fmla="*/ 6053435 w 6127689"/>
              <a:gd name="connsiteY97-27860" fmla="*/ 5387547 h 6858000"/>
              <a:gd name="connsiteX98-27861" fmla="*/ 6065933 w 6127689"/>
              <a:gd name="connsiteY98-27862" fmla="*/ 5443002 h 6858000"/>
              <a:gd name="connsiteX99-27863" fmla="*/ 6068640 w 6127689"/>
              <a:gd name="connsiteY99-27864" fmla="*/ 5474503 h 6858000"/>
              <a:gd name="connsiteX100-27865" fmla="*/ 6080922 w 6127689"/>
              <a:gd name="connsiteY100-27866" fmla="*/ 5561070 h 6858000"/>
              <a:gd name="connsiteX101-27867" fmla="*/ 6096949 w 6127689"/>
              <a:gd name="connsiteY101-27868" fmla="*/ 5648179 h 6858000"/>
              <a:gd name="connsiteX102-27869" fmla="*/ 6125703 w 6127689"/>
              <a:gd name="connsiteY102-27870" fmla="*/ 5692894 h 6858000"/>
              <a:gd name="connsiteX103-27871" fmla="*/ 6126670 w 6127689"/>
              <a:gd name="connsiteY103-27872" fmla="*/ 5697882 h 6858000"/>
              <a:gd name="connsiteX104-27873" fmla="*/ 6124061 w 6127689"/>
              <a:gd name="connsiteY104-27874" fmla="*/ 5710294 h 6858000"/>
              <a:gd name="connsiteX105-27875" fmla="*/ 6122213 w 6127689"/>
              <a:gd name="connsiteY105-27876" fmla="*/ 5714762 h 6858000"/>
              <a:gd name="connsiteX106-27877" fmla="*/ 6121353 w 6127689"/>
              <a:gd name="connsiteY106-27878" fmla="*/ 5721725 h 6858000"/>
              <a:gd name="connsiteX107-27879" fmla="*/ 6121607 w 6127689"/>
              <a:gd name="connsiteY107-27880" fmla="*/ 5721959 h 6858000"/>
              <a:gd name="connsiteX108-27881" fmla="*/ 6120262 w 6127689"/>
              <a:gd name="connsiteY108-27882" fmla="*/ 5728358 h 6858000"/>
              <a:gd name="connsiteX109-27883" fmla="*/ 6127024 w 6127689"/>
              <a:gd name="connsiteY109-27884" fmla="*/ 5786902 h 6858000"/>
              <a:gd name="connsiteX110-27885" fmla="*/ 6127519 w 6127689"/>
              <a:gd name="connsiteY110-27886" fmla="*/ 5865775 h 6858000"/>
              <a:gd name="connsiteX111-27887" fmla="*/ 6119217 w 6127689"/>
              <a:gd name="connsiteY111-27888" fmla="*/ 5888542 h 6858000"/>
              <a:gd name="connsiteX112-27889" fmla="*/ 6102493 w 6127689"/>
              <a:gd name="connsiteY112-27890" fmla="*/ 5928602 h 6858000"/>
              <a:gd name="connsiteX113-27891" fmla="*/ 6056863 w 6127689"/>
              <a:gd name="connsiteY113-27892" fmla="*/ 6000643 h 6858000"/>
              <a:gd name="connsiteX114-27893" fmla="*/ 6045436 w 6127689"/>
              <a:gd name="connsiteY114-27894" fmla="*/ 6124480 h 6858000"/>
              <a:gd name="connsiteX115-27895" fmla="*/ 6030489 w 6127689"/>
              <a:gd name="connsiteY115-27896" fmla="*/ 6317666 h 6858000"/>
              <a:gd name="connsiteX116-27897" fmla="*/ 6007492 w 6127689"/>
              <a:gd name="connsiteY116-27898" fmla="*/ 6440818 h 6858000"/>
              <a:gd name="connsiteX117-27899" fmla="*/ 6009467 w 6127689"/>
              <a:gd name="connsiteY117-27900" fmla="*/ 6487076 h 6858000"/>
              <a:gd name="connsiteX118-27901" fmla="*/ 5995064 w 6127689"/>
              <a:gd name="connsiteY118-27902" fmla="*/ 6540791 h 6858000"/>
              <a:gd name="connsiteX119-27903" fmla="*/ 5996309 w 6127689"/>
              <a:gd name="connsiteY119-27904" fmla="*/ 6543961 h 6858000"/>
              <a:gd name="connsiteX120-27905" fmla="*/ 5996048 w 6127689"/>
              <a:gd name="connsiteY120-27906" fmla="*/ 6555444 h 6858000"/>
              <a:gd name="connsiteX121-27907" fmla="*/ 6002524 w 6127689"/>
              <a:gd name="connsiteY121-27908" fmla="*/ 6560188 h 6858000"/>
              <a:gd name="connsiteX122-27909" fmla="*/ 6006823 w 6127689"/>
              <a:gd name="connsiteY122-27910" fmla="*/ 6578546 h 6858000"/>
              <a:gd name="connsiteX123-27911" fmla="*/ 6004510 w 6127689"/>
              <a:gd name="connsiteY123-27912" fmla="*/ 6599256 h 6858000"/>
              <a:gd name="connsiteX124-27913" fmla="*/ 5986207 w 6127689"/>
              <a:gd name="connsiteY124-27914" fmla="*/ 6695855 h 6858000"/>
              <a:gd name="connsiteX125-27915" fmla="*/ 5979428 w 6127689"/>
              <a:gd name="connsiteY125-27916" fmla="*/ 6754678 h 6858000"/>
              <a:gd name="connsiteX126-27917" fmla="*/ 5983398 w 6127689"/>
              <a:gd name="connsiteY126-27918" fmla="*/ 6778641 h 6858000"/>
              <a:gd name="connsiteX127-27919" fmla="*/ 5984543 w 6127689"/>
              <a:gd name="connsiteY127-27920" fmla="*/ 6811016 h 6858000"/>
              <a:gd name="connsiteX128-27921" fmla="*/ 5981802 w 6127689"/>
              <a:gd name="connsiteY128-27922" fmla="*/ 6838578 h 6858000"/>
              <a:gd name="connsiteX129-27923" fmla="*/ 5979671 w 6127689"/>
              <a:gd name="connsiteY129-27924" fmla="*/ 6858000 h 6858000"/>
              <a:gd name="connsiteX130-27925" fmla="*/ 0 w 6127689"/>
              <a:gd name="connsiteY130-27926" fmla="*/ 6858000 h 6858000"/>
              <a:gd name="connsiteX131-27927" fmla="*/ 0 w 6127689"/>
              <a:gd name="connsiteY131-27928" fmla="*/ 0 h 6858000"/>
              <a:gd name="connsiteX0-27929" fmla="*/ 0 w 6127689"/>
              <a:gd name="connsiteY0-27930" fmla="*/ 0 h 6858000"/>
              <a:gd name="connsiteX1-27931" fmla="*/ 4965888 w 6127689"/>
              <a:gd name="connsiteY1-27932" fmla="*/ 0 h 6858000"/>
              <a:gd name="connsiteX2-27933" fmla="*/ 4967767 w 6127689"/>
              <a:gd name="connsiteY2-27934" fmla="*/ 7930 h 6858000"/>
              <a:gd name="connsiteX3-27935" fmla="*/ 4979444 w 6127689"/>
              <a:gd name="connsiteY3-27936" fmla="*/ 43921 h 6858000"/>
              <a:gd name="connsiteX4-27937" fmla="*/ 5021173 w 6127689"/>
              <a:gd name="connsiteY4-27938" fmla="*/ 123738 h 6858000"/>
              <a:gd name="connsiteX5-27939" fmla="*/ 5075458 w 6127689"/>
              <a:gd name="connsiteY5-27940" fmla="*/ 264355 h 6858000"/>
              <a:gd name="connsiteX6-27941" fmla="*/ 5081175 w 6127689"/>
              <a:gd name="connsiteY6-27942" fmla="*/ 277448 h 6858000"/>
              <a:gd name="connsiteX7-27943" fmla="*/ 5097011 w 6127689"/>
              <a:gd name="connsiteY7-27944" fmla="*/ 355616 h 6858000"/>
              <a:gd name="connsiteX8-27945" fmla="*/ 5130982 w 6127689"/>
              <a:gd name="connsiteY8-27946" fmla="*/ 412030 h 6858000"/>
              <a:gd name="connsiteX9-27947" fmla="*/ 5153000 w 6127689"/>
              <a:gd name="connsiteY9-27948" fmla="*/ 507134 h 6858000"/>
              <a:gd name="connsiteX10-27949" fmla="*/ 5171282 w 6127689"/>
              <a:gd name="connsiteY10-27950" fmla="*/ 602071 h 6858000"/>
              <a:gd name="connsiteX11-27951" fmla="*/ 5176196 w 6127689"/>
              <a:gd name="connsiteY11-27952" fmla="*/ 636822 h 6858000"/>
              <a:gd name="connsiteX12-27953" fmla="*/ 5189051 w 6127689"/>
              <a:gd name="connsiteY12-27954" fmla="*/ 782518 h 6858000"/>
              <a:gd name="connsiteX13-27955" fmla="*/ 5210428 w 6127689"/>
              <a:gd name="connsiteY13-27956" fmla="*/ 815772 h 6858000"/>
              <a:gd name="connsiteX14-27957" fmla="*/ 5221088 w 6127689"/>
              <a:gd name="connsiteY14-27958" fmla="*/ 860193 h 6858000"/>
              <a:gd name="connsiteX15-27959" fmla="*/ 5230806 w 6127689"/>
              <a:gd name="connsiteY15-27960" fmla="*/ 961354 h 6858000"/>
              <a:gd name="connsiteX16-27961" fmla="*/ 5201018 w 6127689"/>
              <a:gd name="connsiteY16-27962" fmla="*/ 1095027 h 6858000"/>
              <a:gd name="connsiteX17-27963" fmla="*/ 5202153 w 6127689"/>
              <a:gd name="connsiteY17-27964" fmla="*/ 1133224 h 6858000"/>
              <a:gd name="connsiteX18-27965" fmla="*/ 5207370 w 6127689"/>
              <a:gd name="connsiteY18-27966" fmla="*/ 1138097 h 6858000"/>
              <a:gd name="connsiteX19-27967" fmla="*/ 5189234 w 6127689"/>
              <a:gd name="connsiteY19-27968" fmla="*/ 1193495 h 6858000"/>
              <a:gd name="connsiteX20-27969" fmla="*/ 5202769 w 6127689"/>
              <a:gd name="connsiteY20-27970" fmla="*/ 1269450 h 6858000"/>
              <a:gd name="connsiteX21-27971" fmla="*/ 5225968 w 6127689"/>
              <a:gd name="connsiteY21-27972" fmla="*/ 1357994 h 6858000"/>
              <a:gd name="connsiteX22-27973" fmla="*/ 5233819 w 6127689"/>
              <a:gd name="connsiteY22-27974" fmla="*/ 1380922 h 6858000"/>
              <a:gd name="connsiteX23-27975" fmla="*/ 5237226 w 6127689"/>
              <a:gd name="connsiteY23-27976" fmla="*/ 1441327 h 6858000"/>
              <a:gd name="connsiteX24-27977" fmla="*/ 5255653 w 6127689"/>
              <a:gd name="connsiteY24-27978" fmla="*/ 1524712 h 6858000"/>
              <a:gd name="connsiteX25-27979" fmla="*/ 5263491 w 6127689"/>
              <a:gd name="connsiteY25-27980" fmla="*/ 1642938 h 6858000"/>
              <a:gd name="connsiteX26-27981" fmla="*/ 5261314 w 6127689"/>
              <a:gd name="connsiteY26-27982" fmla="*/ 1689177 h 6858000"/>
              <a:gd name="connsiteX27-27983" fmla="*/ 5259788 w 6127689"/>
              <a:gd name="connsiteY27-27984" fmla="*/ 1768516 h 6858000"/>
              <a:gd name="connsiteX28-27985" fmla="*/ 5255696 w 6127689"/>
              <a:gd name="connsiteY28-27986" fmla="*/ 1953770 h 6858000"/>
              <a:gd name="connsiteX29-27987" fmla="*/ 5252592 w 6127689"/>
              <a:gd name="connsiteY29-27988" fmla="*/ 2092210 h 6858000"/>
              <a:gd name="connsiteX30-27989" fmla="*/ 5264303 w 6127689"/>
              <a:gd name="connsiteY30-27990" fmla="*/ 2225157 h 6858000"/>
              <a:gd name="connsiteX31-27991" fmla="*/ 5254949 w 6127689"/>
              <a:gd name="connsiteY31-27992" fmla="*/ 2236160 h 6858000"/>
              <a:gd name="connsiteX32-27993" fmla="*/ 5250104 w 6127689"/>
              <a:gd name="connsiteY32-27994" fmla="*/ 2249166 h 6858000"/>
              <a:gd name="connsiteX33-27995" fmla="*/ 5251214 w 6127689"/>
              <a:gd name="connsiteY33-27996" fmla="*/ 2250944 h 6858000"/>
              <a:gd name="connsiteX34-27997" fmla="*/ 5250644 w 6127689"/>
              <a:gd name="connsiteY34-27998" fmla="*/ 2266619 h 6858000"/>
              <a:gd name="connsiteX35-27999" fmla="*/ 5293877 w 6127689"/>
              <a:gd name="connsiteY35-28000" fmla="*/ 2368649 h 6858000"/>
              <a:gd name="connsiteX36-28001" fmla="*/ 5311338 w 6127689"/>
              <a:gd name="connsiteY36-28002" fmla="*/ 2404034 h 6858000"/>
              <a:gd name="connsiteX37-28003" fmla="*/ 5338366 w 6127689"/>
              <a:gd name="connsiteY37-28004" fmla="*/ 2465052 h 6858000"/>
              <a:gd name="connsiteX38-28005" fmla="*/ 5371263 w 6127689"/>
              <a:gd name="connsiteY38-28006" fmla="*/ 2586413 h 6858000"/>
              <a:gd name="connsiteX39-28007" fmla="*/ 5407503 w 6127689"/>
              <a:gd name="connsiteY39-28008" fmla="*/ 2786290 h 6858000"/>
              <a:gd name="connsiteX40-28009" fmla="*/ 5407356 w 6127689"/>
              <a:gd name="connsiteY40-28010" fmla="*/ 2787545 h 6858000"/>
              <a:gd name="connsiteX41-28011" fmla="*/ 5411130 w 6127689"/>
              <a:gd name="connsiteY41-28012" fmla="*/ 2788640 h 6858000"/>
              <a:gd name="connsiteX42-28013" fmla="*/ 5416439 w 6127689"/>
              <a:gd name="connsiteY42-28014" fmla="*/ 2805666 h 6858000"/>
              <a:gd name="connsiteX43-28015" fmla="*/ 5457023 w 6127689"/>
              <a:gd name="connsiteY43-28016" fmla="*/ 2858292 h 6858000"/>
              <a:gd name="connsiteX44-28017" fmla="*/ 5479298 w 6127689"/>
              <a:gd name="connsiteY44-28018" fmla="*/ 2947791 h 6858000"/>
              <a:gd name="connsiteX45-28019" fmla="*/ 5481770 w 6127689"/>
              <a:gd name="connsiteY45-28020" fmla="*/ 2951352 h 6858000"/>
              <a:gd name="connsiteX46-28021" fmla="*/ 5482045 w 6127689"/>
              <a:gd name="connsiteY46-28022" fmla="*/ 2984371 h 6858000"/>
              <a:gd name="connsiteX47-28023" fmla="*/ 5482415 w 6127689"/>
              <a:gd name="connsiteY47-28024" fmla="*/ 3004079 h 6858000"/>
              <a:gd name="connsiteX48-28025" fmla="*/ 5503944 w 6127689"/>
              <a:gd name="connsiteY48-28026" fmla="*/ 3123335 h 6858000"/>
              <a:gd name="connsiteX49-28027" fmla="*/ 5516007 w 6127689"/>
              <a:gd name="connsiteY49-28028" fmla="*/ 3258473 h 6858000"/>
              <a:gd name="connsiteX50-28029" fmla="*/ 5566839 w 6127689"/>
              <a:gd name="connsiteY50-28030" fmla="*/ 3345295 h 6858000"/>
              <a:gd name="connsiteX51-28031" fmla="*/ 5589758 w 6127689"/>
              <a:gd name="connsiteY51-28032" fmla="*/ 3506453 h 6858000"/>
              <a:gd name="connsiteX52-28033" fmla="*/ 5596144 w 6127689"/>
              <a:gd name="connsiteY52-28034" fmla="*/ 3534624 h 6858000"/>
              <a:gd name="connsiteX53-28035" fmla="*/ 5597750 w 6127689"/>
              <a:gd name="connsiteY53-28036" fmla="*/ 3534129 h 6858000"/>
              <a:gd name="connsiteX54-28037" fmla="*/ 5599700 w 6127689"/>
              <a:gd name="connsiteY54-28038" fmla="*/ 3547221 h 6858000"/>
              <a:gd name="connsiteX55-28039" fmla="*/ 5615031 w 6127689"/>
              <a:gd name="connsiteY55-28040" fmla="*/ 3557482 h 6858000"/>
              <a:gd name="connsiteX56-28041" fmla="*/ 5618377 w 6127689"/>
              <a:gd name="connsiteY56-28042" fmla="*/ 3588431 h 6858000"/>
              <a:gd name="connsiteX57-28043" fmla="*/ 5612155 w 6127689"/>
              <a:gd name="connsiteY57-28044" fmla="*/ 3589869 h 6858000"/>
              <a:gd name="connsiteX58-28045" fmla="*/ 5620843 w 6127689"/>
              <a:gd name="connsiteY58-28046" fmla="*/ 3606745 h 6858000"/>
              <a:gd name="connsiteX59-28047" fmla="*/ 5655472 w 6127689"/>
              <a:gd name="connsiteY59-28048" fmla="*/ 3678877 h 6858000"/>
              <a:gd name="connsiteX60-28049" fmla="*/ 5683015 w 6127689"/>
              <a:gd name="connsiteY60-28050" fmla="*/ 3762025 h 6858000"/>
              <a:gd name="connsiteX61-28051" fmla="*/ 5696643 w 6127689"/>
              <a:gd name="connsiteY61-28052" fmla="*/ 3773888 h 6858000"/>
              <a:gd name="connsiteX62-28053" fmla="*/ 5699203 w 6127689"/>
              <a:gd name="connsiteY62-28054" fmla="*/ 3775823 h 6858000"/>
              <a:gd name="connsiteX63-28055" fmla="*/ 5704824 w 6127689"/>
              <a:gd name="connsiteY63-28056" fmla="*/ 3785966 h 6858000"/>
              <a:gd name="connsiteX64-28057" fmla="*/ 5733539 w 6127689"/>
              <a:gd name="connsiteY64-28058" fmla="*/ 3818457 h 6858000"/>
              <a:gd name="connsiteX65-28059" fmla="*/ 5768491 w 6127689"/>
              <a:gd name="connsiteY65-28060" fmla="*/ 3914399 h 6858000"/>
              <a:gd name="connsiteX66-28061" fmla="*/ 5793123 w 6127689"/>
              <a:gd name="connsiteY66-28062" fmla="*/ 3969952 h 6858000"/>
              <a:gd name="connsiteX67-28063" fmla="*/ 5808321 w 6127689"/>
              <a:gd name="connsiteY67-28064" fmla="*/ 3988153 h 6858000"/>
              <a:gd name="connsiteX68-28065" fmla="*/ 5825621 w 6127689"/>
              <a:gd name="connsiteY68-28066" fmla="*/ 4015525 h 6858000"/>
              <a:gd name="connsiteX69-28067" fmla="*/ 5860672 w 6127689"/>
              <a:gd name="connsiteY69-28068" fmla="*/ 4061579 h 6858000"/>
              <a:gd name="connsiteX70-28069" fmla="*/ 5872173 w 6127689"/>
              <a:gd name="connsiteY70-28070" fmla="*/ 4088497 h 6858000"/>
              <a:gd name="connsiteX71-28071" fmla="*/ 5883705 w 6127689"/>
              <a:gd name="connsiteY71-28072" fmla="*/ 4101899 h 6858000"/>
              <a:gd name="connsiteX72-28073" fmla="*/ 5894095 w 6127689"/>
              <a:gd name="connsiteY72-28074" fmla="*/ 4128857 h 6858000"/>
              <a:gd name="connsiteX73-28075" fmla="*/ 5903513 w 6127689"/>
              <a:gd name="connsiteY73-28076" fmla="*/ 4187661 h 6858000"/>
              <a:gd name="connsiteX74-28077" fmla="*/ 5917114 w 6127689"/>
              <a:gd name="connsiteY74-28078" fmla="*/ 4213096 h 6858000"/>
              <a:gd name="connsiteX75-28079" fmla="*/ 5924233 w 6127689"/>
              <a:gd name="connsiteY75-28080" fmla="*/ 4242060 h 6858000"/>
              <a:gd name="connsiteX76-28081" fmla="*/ 5928910 w 6127689"/>
              <a:gd name="connsiteY76-28082" fmla="*/ 4300973 h 6858000"/>
              <a:gd name="connsiteX77-28083" fmla="*/ 5939320 w 6127689"/>
              <a:gd name="connsiteY77-28084" fmla="*/ 4340435 h 6858000"/>
              <a:gd name="connsiteX78-28085" fmla="*/ 5946705 w 6127689"/>
              <a:gd name="connsiteY78-28086" fmla="*/ 4428051 h 6858000"/>
              <a:gd name="connsiteX79-28087" fmla="*/ 5949261 w 6127689"/>
              <a:gd name="connsiteY79-28088" fmla="*/ 4449185 h 6858000"/>
              <a:gd name="connsiteX80-28089" fmla="*/ 5968960 w 6127689"/>
              <a:gd name="connsiteY80-28090" fmla="*/ 4482655 h 6858000"/>
              <a:gd name="connsiteX81-28091" fmla="*/ 5980106 w 6127689"/>
              <a:gd name="connsiteY81-28092" fmla="*/ 4585087 h 6858000"/>
              <a:gd name="connsiteX82-28093" fmla="*/ 5998138 w 6127689"/>
              <a:gd name="connsiteY82-28094" fmla="*/ 4697518 h 6858000"/>
              <a:gd name="connsiteX83-28095" fmla="*/ 6013516 w 6127689"/>
              <a:gd name="connsiteY83-28096" fmla="*/ 4786619 h 6858000"/>
              <a:gd name="connsiteX84-28097" fmla="*/ 6025404 w 6127689"/>
              <a:gd name="connsiteY84-28098" fmla="*/ 4858148 h 6858000"/>
              <a:gd name="connsiteX85-28099" fmla="*/ 6007749 w 6127689"/>
              <a:gd name="connsiteY85-28100" fmla="*/ 4964715 h 6858000"/>
              <a:gd name="connsiteX86-28101" fmla="*/ 6005269 w 6127689"/>
              <a:gd name="connsiteY86-28102" fmla="*/ 5150567 h 6858000"/>
              <a:gd name="connsiteX87-28103" fmla="*/ 6001127 w 6127689"/>
              <a:gd name="connsiteY87-28104" fmla="*/ 5164609 h 6858000"/>
              <a:gd name="connsiteX88-28105" fmla="*/ 5998514 w 6127689"/>
              <a:gd name="connsiteY88-28106" fmla="*/ 5189673 h 6858000"/>
              <a:gd name="connsiteX89-28107" fmla="*/ 6018409 w 6127689"/>
              <a:gd name="connsiteY89-28108" fmla="*/ 5227157 h 6858000"/>
              <a:gd name="connsiteX90-28109" fmla="*/ 6036748 w 6127689"/>
              <a:gd name="connsiteY90-28110" fmla="*/ 5322752 h 6858000"/>
              <a:gd name="connsiteX91-28111" fmla="*/ 6036943 w 6127689"/>
              <a:gd name="connsiteY91-28112" fmla="*/ 5329480 h 6858000"/>
              <a:gd name="connsiteX92-28113" fmla="*/ 6037236 w 6127689"/>
              <a:gd name="connsiteY92-28114" fmla="*/ 5329634 h 6858000"/>
              <a:gd name="connsiteX93-28115" fmla="*/ 6037677 w 6127689"/>
              <a:gd name="connsiteY93-28116" fmla="*/ 5354807 h 6858000"/>
              <a:gd name="connsiteX94-28117" fmla="*/ 6039728 w 6127689"/>
              <a:gd name="connsiteY94-28118" fmla="*/ 5359416 h 6858000"/>
              <a:gd name="connsiteX95-28119" fmla="*/ 6043311 w 6127689"/>
              <a:gd name="connsiteY95-28120" fmla="*/ 5361407 h 6858000"/>
              <a:gd name="connsiteX96-28121" fmla="*/ 6053435 w 6127689"/>
              <a:gd name="connsiteY96-28122" fmla="*/ 5387547 h 6858000"/>
              <a:gd name="connsiteX97-28123" fmla="*/ 6065933 w 6127689"/>
              <a:gd name="connsiteY97-28124" fmla="*/ 5443002 h 6858000"/>
              <a:gd name="connsiteX98-28125" fmla="*/ 6068640 w 6127689"/>
              <a:gd name="connsiteY98-28126" fmla="*/ 5474503 h 6858000"/>
              <a:gd name="connsiteX99-28127" fmla="*/ 6080922 w 6127689"/>
              <a:gd name="connsiteY99-28128" fmla="*/ 5561070 h 6858000"/>
              <a:gd name="connsiteX100-28129" fmla="*/ 6096949 w 6127689"/>
              <a:gd name="connsiteY100-28130" fmla="*/ 5648179 h 6858000"/>
              <a:gd name="connsiteX101-28131" fmla="*/ 6125703 w 6127689"/>
              <a:gd name="connsiteY101-28132" fmla="*/ 5692894 h 6858000"/>
              <a:gd name="connsiteX102-28133" fmla="*/ 6126670 w 6127689"/>
              <a:gd name="connsiteY102-28134" fmla="*/ 5697882 h 6858000"/>
              <a:gd name="connsiteX103-28135" fmla="*/ 6124061 w 6127689"/>
              <a:gd name="connsiteY103-28136" fmla="*/ 5710294 h 6858000"/>
              <a:gd name="connsiteX104-28137" fmla="*/ 6122213 w 6127689"/>
              <a:gd name="connsiteY104-28138" fmla="*/ 5714762 h 6858000"/>
              <a:gd name="connsiteX105-28139" fmla="*/ 6121353 w 6127689"/>
              <a:gd name="connsiteY105-28140" fmla="*/ 5721725 h 6858000"/>
              <a:gd name="connsiteX106-28141" fmla="*/ 6121607 w 6127689"/>
              <a:gd name="connsiteY106-28142" fmla="*/ 5721959 h 6858000"/>
              <a:gd name="connsiteX107-28143" fmla="*/ 6120262 w 6127689"/>
              <a:gd name="connsiteY107-28144" fmla="*/ 5728358 h 6858000"/>
              <a:gd name="connsiteX108-28145" fmla="*/ 6127024 w 6127689"/>
              <a:gd name="connsiteY108-28146" fmla="*/ 5786902 h 6858000"/>
              <a:gd name="connsiteX109-28147" fmla="*/ 6127519 w 6127689"/>
              <a:gd name="connsiteY109-28148" fmla="*/ 5865775 h 6858000"/>
              <a:gd name="connsiteX110-28149" fmla="*/ 6119217 w 6127689"/>
              <a:gd name="connsiteY110-28150" fmla="*/ 5888542 h 6858000"/>
              <a:gd name="connsiteX111-28151" fmla="*/ 6102493 w 6127689"/>
              <a:gd name="connsiteY111-28152" fmla="*/ 5928602 h 6858000"/>
              <a:gd name="connsiteX112-28153" fmla="*/ 6056863 w 6127689"/>
              <a:gd name="connsiteY112-28154" fmla="*/ 6000643 h 6858000"/>
              <a:gd name="connsiteX113-28155" fmla="*/ 6045436 w 6127689"/>
              <a:gd name="connsiteY113-28156" fmla="*/ 6124480 h 6858000"/>
              <a:gd name="connsiteX114-28157" fmla="*/ 6030489 w 6127689"/>
              <a:gd name="connsiteY114-28158" fmla="*/ 6317666 h 6858000"/>
              <a:gd name="connsiteX115-28159" fmla="*/ 6007492 w 6127689"/>
              <a:gd name="connsiteY115-28160" fmla="*/ 6440818 h 6858000"/>
              <a:gd name="connsiteX116-28161" fmla="*/ 6009467 w 6127689"/>
              <a:gd name="connsiteY116-28162" fmla="*/ 6487076 h 6858000"/>
              <a:gd name="connsiteX117-28163" fmla="*/ 5995064 w 6127689"/>
              <a:gd name="connsiteY117-28164" fmla="*/ 6540791 h 6858000"/>
              <a:gd name="connsiteX118-28165" fmla="*/ 5996309 w 6127689"/>
              <a:gd name="connsiteY118-28166" fmla="*/ 6543961 h 6858000"/>
              <a:gd name="connsiteX119-28167" fmla="*/ 5996048 w 6127689"/>
              <a:gd name="connsiteY119-28168" fmla="*/ 6555444 h 6858000"/>
              <a:gd name="connsiteX120-28169" fmla="*/ 6002524 w 6127689"/>
              <a:gd name="connsiteY120-28170" fmla="*/ 6560188 h 6858000"/>
              <a:gd name="connsiteX121-28171" fmla="*/ 6006823 w 6127689"/>
              <a:gd name="connsiteY121-28172" fmla="*/ 6578546 h 6858000"/>
              <a:gd name="connsiteX122-28173" fmla="*/ 6004510 w 6127689"/>
              <a:gd name="connsiteY122-28174" fmla="*/ 6599256 h 6858000"/>
              <a:gd name="connsiteX123-28175" fmla="*/ 5986207 w 6127689"/>
              <a:gd name="connsiteY123-28176" fmla="*/ 6695855 h 6858000"/>
              <a:gd name="connsiteX124-28177" fmla="*/ 5979428 w 6127689"/>
              <a:gd name="connsiteY124-28178" fmla="*/ 6754678 h 6858000"/>
              <a:gd name="connsiteX125-28179" fmla="*/ 5983398 w 6127689"/>
              <a:gd name="connsiteY125-28180" fmla="*/ 6778641 h 6858000"/>
              <a:gd name="connsiteX126-28181" fmla="*/ 5984543 w 6127689"/>
              <a:gd name="connsiteY126-28182" fmla="*/ 6811016 h 6858000"/>
              <a:gd name="connsiteX127-28183" fmla="*/ 5981802 w 6127689"/>
              <a:gd name="connsiteY127-28184" fmla="*/ 6838578 h 6858000"/>
              <a:gd name="connsiteX128-28185" fmla="*/ 5979671 w 6127689"/>
              <a:gd name="connsiteY128-28186" fmla="*/ 6858000 h 6858000"/>
              <a:gd name="connsiteX129-28187" fmla="*/ 0 w 6127689"/>
              <a:gd name="connsiteY129-28188" fmla="*/ 6858000 h 6858000"/>
              <a:gd name="connsiteX130-28189" fmla="*/ 0 w 6127689"/>
              <a:gd name="connsiteY130-28190" fmla="*/ 0 h 6858000"/>
              <a:gd name="connsiteX0-28191" fmla="*/ 0 w 6127689"/>
              <a:gd name="connsiteY0-28192" fmla="*/ 0 h 6858000"/>
              <a:gd name="connsiteX1-28193" fmla="*/ 4965888 w 6127689"/>
              <a:gd name="connsiteY1-28194" fmla="*/ 0 h 6858000"/>
              <a:gd name="connsiteX2-28195" fmla="*/ 4967767 w 6127689"/>
              <a:gd name="connsiteY2-28196" fmla="*/ 7930 h 6858000"/>
              <a:gd name="connsiteX3-28197" fmla="*/ 4979444 w 6127689"/>
              <a:gd name="connsiteY3-28198" fmla="*/ 43921 h 6858000"/>
              <a:gd name="connsiteX4-28199" fmla="*/ 5021173 w 6127689"/>
              <a:gd name="connsiteY4-28200" fmla="*/ 123738 h 6858000"/>
              <a:gd name="connsiteX5-28201" fmla="*/ 5075458 w 6127689"/>
              <a:gd name="connsiteY5-28202" fmla="*/ 264355 h 6858000"/>
              <a:gd name="connsiteX6-28203" fmla="*/ 5081175 w 6127689"/>
              <a:gd name="connsiteY6-28204" fmla="*/ 277448 h 6858000"/>
              <a:gd name="connsiteX7-28205" fmla="*/ 5097011 w 6127689"/>
              <a:gd name="connsiteY7-28206" fmla="*/ 355616 h 6858000"/>
              <a:gd name="connsiteX8-28207" fmla="*/ 5130982 w 6127689"/>
              <a:gd name="connsiteY8-28208" fmla="*/ 412030 h 6858000"/>
              <a:gd name="connsiteX9-28209" fmla="*/ 5153000 w 6127689"/>
              <a:gd name="connsiteY9-28210" fmla="*/ 507134 h 6858000"/>
              <a:gd name="connsiteX10-28211" fmla="*/ 5171282 w 6127689"/>
              <a:gd name="connsiteY10-28212" fmla="*/ 602071 h 6858000"/>
              <a:gd name="connsiteX11-28213" fmla="*/ 5176196 w 6127689"/>
              <a:gd name="connsiteY11-28214" fmla="*/ 636822 h 6858000"/>
              <a:gd name="connsiteX12-28215" fmla="*/ 5189051 w 6127689"/>
              <a:gd name="connsiteY12-28216" fmla="*/ 782518 h 6858000"/>
              <a:gd name="connsiteX13-28217" fmla="*/ 5210428 w 6127689"/>
              <a:gd name="connsiteY13-28218" fmla="*/ 815772 h 6858000"/>
              <a:gd name="connsiteX14-28219" fmla="*/ 5221088 w 6127689"/>
              <a:gd name="connsiteY14-28220" fmla="*/ 860193 h 6858000"/>
              <a:gd name="connsiteX15-28221" fmla="*/ 5230806 w 6127689"/>
              <a:gd name="connsiteY15-28222" fmla="*/ 961354 h 6858000"/>
              <a:gd name="connsiteX16-28223" fmla="*/ 5201018 w 6127689"/>
              <a:gd name="connsiteY16-28224" fmla="*/ 1095027 h 6858000"/>
              <a:gd name="connsiteX17-28225" fmla="*/ 5202153 w 6127689"/>
              <a:gd name="connsiteY17-28226" fmla="*/ 1133224 h 6858000"/>
              <a:gd name="connsiteX18-28227" fmla="*/ 5207370 w 6127689"/>
              <a:gd name="connsiteY18-28228" fmla="*/ 1138097 h 6858000"/>
              <a:gd name="connsiteX19-28229" fmla="*/ 5189234 w 6127689"/>
              <a:gd name="connsiteY19-28230" fmla="*/ 1193495 h 6858000"/>
              <a:gd name="connsiteX20-28231" fmla="*/ 5202769 w 6127689"/>
              <a:gd name="connsiteY20-28232" fmla="*/ 1269450 h 6858000"/>
              <a:gd name="connsiteX21-28233" fmla="*/ 5225968 w 6127689"/>
              <a:gd name="connsiteY21-28234" fmla="*/ 1357994 h 6858000"/>
              <a:gd name="connsiteX22-28235" fmla="*/ 5233819 w 6127689"/>
              <a:gd name="connsiteY22-28236" fmla="*/ 1380922 h 6858000"/>
              <a:gd name="connsiteX23-28237" fmla="*/ 5237226 w 6127689"/>
              <a:gd name="connsiteY23-28238" fmla="*/ 1441327 h 6858000"/>
              <a:gd name="connsiteX24-28239" fmla="*/ 5255653 w 6127689"/>
              <a:gd name="connsiteY24-28240" fmla="*/ 1524712 h 6858000"/>
              <a:gd name="connsiteX25-28241" fmla="*/ 5263491 w 6127689"/>
              <a:gd name="connsiteY25-28242" fmla="*/ 1642938 h 6858000"/>
              <a:gd name="connsiteX26-28243" fmla="*/ 5261314 w 6127689"/>
              <a:gd name="connsiteY26-28244" fmla="*/ 1689177 h 6858000"/>
              <a:gd name="connsiteX27-28245" fmla="*/ 5259788 w 6127689"/>
              <a:gd name="connsiteY27-28246" fmla="*/ 1768516 h 6858000"/>
              <a:gd name="connsiteX28-28247" fmla="*/ 5255696 w 6127689"/>
              <a:gd name="connsiteY28-28248" fmla="*/ 1953770 h 6858000"/>
              <a:gd name="connsiteX29-28249" fmla="*/ 5252592 w 6127689"/>
              <a:gd name="connsiteY29-28250" fmla="*/ 2092210 h 6858000"/>
              <a:gd name="connsiteX30-28251" fmla="*/ 5264303 w 6127689"/>
              <a:gd name="connsiteY30-28252" fmla="*/ 2225157 h 6858000"/>
              <a:gd name="connsiteX31-28253" fmla="*/ 5254949 w 6127689"/>
              <a:gd name="connsiteY31-28254" fmla="*/ 2236160 h 6858000"/>
              <a:gd name="connsiteX32-28255" fmla="*/ 5250104 w 6127689"/>
              <a:gd name="connsiteY32-28256" fmla="*/ 2249166 h 6858000"/>
              <a:gd name="connsiteX33-28257" fmla="*/ 5251214 w 6127689"/>
              <a:gd name="connsiteY33-28258" fmla="*/ 2250944 h 6858000"/>
              <a:gd name="connsiteX34-28259" fmla="*/ 5250644 w 6127689"/>
              <a:gd name="connsiteY34-28260" fmla="*/ 2266619 h 6858000"/>
              <a:gd name="connsiteX35-28261" fmla="*/ 5293877 w 6127689"/>
              <a:gd name="connsiteY35-28262" fmla="*/ 2368649 h 6858000"/>
              <a:gd name="connsiteX36-28263" fmla="*/ 5311338 w 6127689"/>
              <a:gd name="connsiteY36-28264" fmla="*/ 2404034 h 6858000"/>
              <a:gd name="connsiteX37-28265" fmla="*/ 5338366 w 6127689"/>
              <a:gd name="connsiteY37-28266" fmla="*/ 2465052 h 6858000"/>
              <a:gd name="connsiteX38-28267" fmla="*/ 5371263 w 6127689"/>
              <a:gd name="connsiteY38-28268" fmla="*/ 2586413 h 6858000"/>
              <a:gd name="connsiteX39-28269" fmla="*/ 5407503 w 6127689"/>
              <a:gd name="connsiteY39-28270" fmla="*/ 2786290 h 6858000"/>
              <a:gd name="connsiteX40-28271" fmla="*/ 5407356 w 6127689"/>
              <a:gd name="connsiteY40-28272" fmla="*/ 2787545 h 6858000"/>
              <a:gd name="connsiteX41-28273" fmla="*/ 5411130 w 6127689"/>
              <a:gd name="connsiteY41-28274" fmla="*/ 2788640 h 6858000"/>
              <a:gd name="connsiteX42-28275" fmla="*/ 5416439 w 6127689"/>
              <a:gd name="connsiteY42-28276" fmla="*/ 2805666 h 6858000"/>
              <a:gd name="connsiteX43-28277" fmla="*/ 5457023 w 6127689"/>
              <a:gd name="connsiteY43-28278" fmla="*/ 2858292 h 6858000"/>
              <a:gd name="connsiteX44-28279" fmla="*/ 5479298 w 6127689"/>
              <a:gd name="connsiteY44-28280" fmla="*/ 2947791 h 6858000"/>
              <a:gd name="connsiteX45-28281" fmla="*/ 5481770 w 6127689"/>
              <a:gd name="connsiteY45-28282" fmla="*/ 2951352 h 6858000"/>
              <a:gd name="connsiteX46-28283" fmla="*/ 5482045 w 6127689"/>
              <a:gd name="connsiteY46-28284" fmla="*/ 2984371 h 6858000"/>
              <a:gd name="connsiteX47-28285" fmla="*/ 5482415 w 6127689"/>
              <a:gd name="connsiteY47-28286" fmla="*/ 3004079 h 6858000"/>
              <a:gd name="connsiteX48-28287" fmla="*/ 5503944 w 6127689"/>
              <a:gd name="connsiteY48-28288" fmla="*/ 3123335 h 6858000"/>
              <a:gd name="connsiteX49-28289" fmla="*/ 5516007 w 6127689"/>
              <a:gd name="connsiteY49-28290" fmla="*/ 3258473 h 6858000"/>
              <a:gd name="connsiteX50-28291" fmla="*/ 5566839 w 6127689"/>
              <a:gd name="connsiteY50-28292" fmla="*/ 3345295 h 6858000"/>
              <a:gd name="connsiteX51-28293" fmla="*/ 5589758 w 6127689"/>
              <a:gd name="connsiteY51-28294" fmla="*/ 3506453 h 6858000"/>
              <a:gd name="connsiteX52-28295" fmla="*/ 5596144 w 6127689"/>
              <a:gd name="connsiteY52-28296" fmla="*/ 3534624 h 6858000"/>
              <a:gd name="connsiteX53-28297" fmla="*/ 5597750 w 6127689"/>
              <a:gd name="connsiteY53-28298" fmla="*/ 3534129 h 6858000"/>
              <a:gd name="connsiteX54-28299" fmla="*/ 5599700 w 6127689"/>
              <a:gd name="connsiteY54-28300" fmla="*/ 3547221 h 6858000"/>
              <a:gd name="connsiteX55-28301" fmla="*/ 5615031 w 6127689"/>
              <a:gd name="connsiteY55-28302" fmla="*/ 3557482 h 6858000"/>
              <a:gd name="connsiteX56-28303" fmla="*/ 5618377 w 6127689"/>
              <a:gd name="connsiteY56-28304" fmla="*/ 3588431 h 6858000"/>
              <a:gd name="connsiteX57-28305" fmla="*/ 5612155 w 6127689"/>
              <a:gd name="connsiteY57-28306" fmla="*/ 3589869 h 6858000"/>
              <a:gd name="connsiteX58-28307" fmla="*/ 5620843 w 6127689"/>
              <a:gd name="connsiteY58-28308" fmla="*/ 3606745 h 6858000"/>
              <a:gd name="connsiteX59-28309" fmla="*/ 5655472 w 6127689"/>
              <a:gd name="connsiteY59-28310" fmla="*/ 3678877 h 6858000"/>
              <a:gd name="connsiteX60-28311" fmla="*/ 5683015 w 6127689"/>
              <a:gd name="connsiteY60-28312" fmla="*/ 3762025 h 6858000"/>
              <a:gd name="connsiteX61-28313" fmla="*/ 5696643 w 6127689"/>
              <a:gd name="connsiteY61-28314" fmla="*/ 3773888 h 6858000"/>
              <a:gd name="connsiteX62-28315" fmla="*/ 5699203 w 6127689"/>
              <a:gd name="connsiteY62-28316" fmla="*/ 3775823 h 6858000"/>
              <a:gd name="connsiteX63-28317" fmla="*/ 5704824 w 6127689"/>
              <a:gd name="connsiteY63-28318" fmla="*/ 3785966 h 6858000"/>
              <a:gd name="connsiteX64-28319" fmla="*/ 5733539 w 6127689"/>
              <a:gd name="connsiteY64-28320" fmla="*/ 3818457 h 6858000"/>
              <a:gd name="connsiteX65-28321" fmla="*/ 5768491 w 6127689"/>
              <a:gd name="connsiteY65-28322" fmla="*/ 3914399 h 6858000"/>
              <a:gd name="connsiteX66-28323" fmla="*/ 5793123 w 6127689"/>
              <a:gd name="connsiteY66-28324" fmla="*/ 3969952 h 6858000"/>
              <a:gd name="connsiteX67-28325" fmla="*/ 5808321 w 6127689"/>
              <a:gd name="connsiteY67-28326" fmla="*/ 3988153 h 6858000"/>
              <a:gd name="connsiteX68-28327" fmla="*/ 5825621 w 6127689"/>
              <a:gd name="connsiteY68-28328" fmla="*/ 4015525 h 6858000"/>
              <a:gd name="connsiteX69-28329" fmla="*/ 5860672 w 6127689"/>
              <a:gd name="connsiteY69-28330" fmla="*/ 4061579 h 6858000"/>
              <a:gd name="connsiteX70-28331" fmla="*/ 5872173 w 6127689"/>
              <a:gd name="connsiteY70-28332" fmla="*/ 4088497 h 6858000"/>
              <a:gd name="connsiteX71-28333" fmla="*/ 5883705 w 6127689"/>
              <a:gd name="connsiteY71-28334" fmla="*/ 4101899 h 6858000"/>
              <a:gd name="connsiteX72-28335" fmla="*/ 5894095 w 6127689"/>
              <a:gd name="connsiteY72-28336" fmla="*/ 4128857 h 6858000"/>
              <a:gd name="connsiteX73-28337" fmla="*/ 5903513 w 6127689"/>
              <a:gd name="connsiteY73-28338" fmla="*/ 4187661 h 6858000"/>
              <a:gd name="connsiteX74-28339" fmla="*/ 5917114 w 6127689"/>
              <a:gd name="connsiteY74-28340" fmla="*/ 4213096 h 6858000"/>
              <a:gd name="connsiteX75-28341" fmla="*/ 5924233 w 6127689"/>
              <a:gd name="connsiteY75-28342" fmla="*/ 4242060 h 6858000"/>
              <a:gd name="connsiteX76-28343" fmla="*/ 5928910 w 6127689"/>
              <a:gd name="connsiteY76-28344" fmla="*/ 4300973 h 6858000"/>
              <a:gd name="connsiteX77-28345" fmla="*/ 5939320 w 6127689"/>
              <a:gd name="connsiteY77-28346" fmla="*/ 4340435 h 6858000"/>
              <a:gd name="connsiteX78-28347" fmla="*/ 5946705 w 6127689"/>
              <a:gd name="connsiteY78-28348" fmla="*/ 4428051 h 6858000"/>
              <a:gd name="connsiteX79-28349" fmla="*/ 5949261 w 6127689"/>
              <a:gd name="connsiteY79-28350" fmla="*/ 4449185 h 6858000"/>
              <a:gd name="connsiteX80-28351" fmla="*/ 5968960 w 6127689"/>
              <a:gd name="connsiteY80-28352" fmla="*/ 4482655 h 6858000"/>
              <a:gd name="connsiteX81-28353" fmla="*/ 5980106 w 6127689"/>
              <a:gd name="connsiteY81-28354" fmla="*/ 4585087 h 6858000"/>
              <a:gd name="connsiteX82-28355" fmla="*/ 5998138 w 6127689"/>
              <a:gd name="connsiteY82-28356" fmla="*/ 4697518 h 6858000"/>
              <a:gd name="connsiteX83-28357" fmla="*/ 6013516 w 6127689"/>
              <a:gd name="connsiteY83-28358" fmla="*/ 4786619 h 6858000"/>
              <a:gd name="connsiteX84-28359" fmla="*/ 6025404 w 6127689"/>
              <a:gd name="connsiteY84-28360" fmla="*/ 4858148 h 6858000"/>
              <a:gd name="connsiteX85-28361" fmla="*/ 6007749 w 6127689"/>
              <a:gd name="connsiteY85-28362" fmla="*/ 4964715 h 6858000"/>
              <a:gd name="connsiteX86-28363" fmla="*/ 6005269 w 6127689"/>
              <a:gd name="connsiteY86-28364" fmla="*/ 5150567 h 6858000"/>
              <a:gd name="connsiteX87-28365" fmla="*/ 6001127 w 6127689"/>
              <a:gd name="connsiteY87-28366" fmla="*/ 5164609 h 6858000"/>
              <a:gd name="connsiteX88-28367" fmla="*/ 5998514 w 6127689"/>
              <a:gd name="connsiteY88-28368" fmla="*/ 5189673 h 6858000"/>
              <a:gd name="connsiteX89-28369" fmla="*/ 6018409 w 6127689"/>
              <a:gd name="connsiteY89-28370" fmla="*/ 5227157 h 6858000"/>
              <a:gd name="connsiteX90-28371" fmla="*/ 6036748 w 6127689"/>
              <a:gd name="connsiteY90-28372" fmla="*/ 5322752 h 6858000"/>
              <a:gd name="connsiteX91-28373" fmla="*/ 6036943 w 6127689"/>
              <a:gd name="connsiteY91-28374" fmla="*/ 5329480 h 6858000"/>
              <a:gd name="connsiteX92-28375" fmla="*/ 6037236 w 6127689"/>
              <a:gd name="connsiteY92-28376" fmla="*/ 5329634 h 6858000"/>
              <a:gd name="connsiteX93-28377" fmla="*/ 6037677 w 6127689"/>
              <a:gd name="connsiteY93-28378" fmla="*/ 5354807 h 6858000"/>
              <a:gd name="connsiteX94-28379" fmla="*/ 6039728 w 6127689"/>
              <a:gd name="connsiteY94-28380" fmla="*/ 5359416 h 6858000"/>
              <a:gd name="connsiteX95-28381" fmla="*/ 6053435 w 6127689"/>
              <a:gd name="connsiteY95-28382" fmla="*/ 5387547 h 6858000"/>
              <a:gd name="connsiteX96-28383" fmla="*/ 6065933 w 6127689"/>
              <a:gd name="connsiteY96-28384" fmla="*/ 5443002 h 6858000"/>
              <a:gd name="connsiteX97-28385" fmla="*/ 6068640 w 6127689"/>
              <a:gd name="connsiteY97-28386" fmla="*/ 5474503 h 6858000"/>
              <a:gd name="connsiteX98-28387" fmla="*/ 6080922 w 6127689"/>
              <a:gd name="connsiteY98-28388" fmla="*/ 5561070 h 6858000"/>
              <a:gd name="connsiteX99-28389" fmla="*/ 6096949 w 6127689"/>
              <a:gd name="connsiteY99-28390" fmla="*/ 5648179 h 6858000"/>
              <a:gd name="connsiteX100-28391" fmla="*/ 6125703 w 6127689"/>
              <a:gd name="connsiteY100-28392" fmla="*/ 5692894 h 6858000"/>
              <a:gd name="connsiteX101-28393" fmla="*/ 6126670 w 6127689"/>
              <a:gd name="connsiteY101-28394" fmla="*/ 5697882 h 6858000"/>
              <a:gd name="connsiteX102-28395" fmla="*/ 6124061 w 6127689"/>
              <a:gd name="connsiteY102-28396" fmla="*/ 5710294 h 6858000"/>
              <a:gd name="connsiteX103-28397" fmla="*/ 6122213 w 6127689"/>
              <a:gd name="connsiteY103-28398" fmla="*/ 5714762 h 6858000"/>
              <a:gd name="connsiteX104-28399" fmla="*/ 6121353 w 6127689"/>
              <a:gd name="connsiteY104-28400" fmla="*/ 5721725 h 6858000"/>
              <a:gd name="connsiteX105-28401" fmla="*/ 6121607 w 6127689"/>
              <a:gd name="connsiteY105-28402" fmla="*/ 5721959 h 6858000"/>
              <a:gd name="connsiteX106-28403" fmla="*/ 6120262 w 6127689"/>
              <a:gd name="connsiteY106-28404" fmla="*/ 5728358 h 6858000"/>
              <a:gd name="connsiteX107-28405" fmla="*/ 6127024 w 6127689"/>
              <a:gd name="connsiteY107-28406" fmla="*/ 5786902 h 6858000"/>
              <a:gd name="connsiteX108-28407" fmla="*/ 6127519 w 6127689"/>
              <a:gd name="connsiteY108-28408" fmla="*/ 5865775 h 6858000"/>
              <a:gd name="connsiteX109-28409" fmla="*/ 6119217 w 6127689"/>
              <a:gd name="connsiteY109-28410" fmla="*/ 5888542 h 6858000"/>
              <a:gd name="connsiteX110-28411" fmla="*/ 6102493 w 6127689"/>
              <a:gd name="connsiteY110-28412" fmla="*/ 5928602 h 6858000"/>
              <a:gd name="connsiteX111-28413" fmla="*/ 6056863 w 6127689"/>
              <a:gd name="connsiteY111-28414" fmla="*/ 6000643 h 6858000"/>
              <a:gd name="connsiteX112-28415" fmla="*/ 6045436 w 6127689"/>
              <a:gd name="connsiteY112-28416" fmla="*/ 6124480 h 6858000"/>
              <a:gd name="connsiteX113-28417" fmla="*/ 6030489 w 6127689"/>
              <a:gd name="connsiteY113-28418" fmla="*/ 6317666 h 6858000"/>
              <a:gd name="connsiteX114-28419" fmla="*/ 6007492 w 6127689"/>
              <a:gd name="connsiteY114-28420" fmla="*/ 6440818 h 6858000"/>
              <a:gd name="connsiteX115-28421" fmla="*/ 6009467 w 6127689"/>
              <a:gd name="connsiteY115-28422" fmla="*/ 6487076 h 6858000"/>
              <a:gd name="connsiteX116-28423" fmla="*/ 5995064 w 6127689"/>
              <a:gd name="connsiteY116-28424" fmla="*/ 6540791 h 6858000"/>
              <a:gd name="connsiteX117-28425" fmla="*/ 5996309 w 6127689"/>
              <a:gd name="connsiteY117-28426" fmla="*/ 6543961 h 6858000"/>
              <a:gd name="connsiteX118-28427" fmla="*/ 5996048 w 6127689"/>
              <a:gd name="connsiteY118-28428" fmla="*/ 6555444 h 6858000"/>
              <a:gd name="connsiteX119-28429" fmla="*/ 6002524 w 6127689"/>
              <a:gd name="connsiteY119-28430" fmla="*/ 6560188 h 6858000"/>
              <a:gd name="connsiteX120-28431" fmla="*/ 6006823 w 6127689"/>
              <a:gd name="connsiteY120-28432" fmla="*/ 6578546 h 6858000"/>
              <a:gd name="connsiteX121-28433" fmla="*/ 6004510 w 6127689"/>
              <a:gd name="connsiteY121-28434" fmla="*/ 6599256 h 6858000"/>
              <a:gd name="connsiteX122-28435" fmla="*/ 5986207 w 6127689"/>
              <a:gd name="connsiteY122-28436" fmla="*/ 6695855 h 6858000"/>
              <a:gd name="connsiteX123-28437" fmla="*/ 5979428 w 6127689"/>
              <a:gd name="connsiteY123-28438" fmla="*/ 6754678 h 6858000"/>
              <a:gd name="connsiteX124-28439" fmla="*/ 5983398 w 6127689"/>
              <a:gd name="connsiteY124-28440" fmla="*/ 6778641 h 6858000"/>
              <a:gd name="connsiteX125-28441" fmla="*/ 5984543 w 6127689"/>
              <a:gd name="connsiteY125-28442" fmla="*/ 6811016 h 6858000"/>
              <a:gd name="connsiteX126-28443" fmla="*/ 5981802 w 6127689"/>
              <a:gd name="connsiteY126-28444" fmla="*/ 6838578 h 6858000"/>
              <a:gd name="connsiteX127-28445" fmla="*/ 5979671 w 6127689"/>
              <a:gd name="connsiteY127-28446" fmla="*/ 6858000 h 6858000"/>
              <a:gd name="connsiteX128-28447" fmla="*/ 0 w 6127689"/>
              <a:gd name="connsiteY128-28448" fmla="*/ 6858000 h 6858000"/>
              <a:gd name="connsiteX129-28449" fmla="*/ 0 w 6127689"/>
              <a:gd name="connsiteY129-28450" fmla="*/ 0 h 6858000"/>
              <a:gd name="connsiteX0-28451" fmla="*/ 0 w 6127689"/>
              <a:gd name="connsiteY0-28452" fmla="*/ 0 h 6858000"/>
              <a:gd name="connsiteX1-28453" fmla="*/ 4965888 w 6127689"/>
              <a:gd name="connsiteY1-28454" fmla="*/ 0 h 6858000"/>
              <a:gd name="connsiteX2-28455" fmla="*/ 4967767 w 6127689"/>
              <a:gd name="connsiteY2-28456" fmla="*/ 7930 h 6858000"/>
              <a:gd name="connsiteX3-28457" fmla="*/ 4979444 w 6127689"/>
              <a:gd name="connsiteY3-28458" fmla="*/ 43921 h 6858000"/>
              <a:gd name="connsiteX4-28459" fmla="*/ 5021173 w 6127689"/>
              <a:gd name="connsiteY4-28460" fmla="*/ 123738 h 6858000"/>
              <a:gd name="connsiteX5-28461" fmla="*/ 5075458 w 6127689"/>
              <a:gd name="connsiteY5-28462" fmla="*/ 264355 h 6858000"/>
              <a:gd name="connsiteX6-28463" fmla="*/ 5081175 w 6127689"/>
              <a:gd name="connsiteY6-28464" fmla="*/ 277448 h 6858000"/>
              <a:gd name="connsiteX7-28465" fmla="*/ 5097011 w 6127689"/>
              <a:gd name="connsiteY7-28466" fmla="*/ 355616 h 6858000"/>
              <a:gd name="connsiteX8-28467" fmla="*/ 5130982 w 6127689"/>
              <a:gd name="connsiteY8-28468" fmla="*/ 412030 h 6858000"/>
              <a:gd name="connsiteX9-28469" fmla="*/ 5153000 w 6127689"/>
              <a:gd name="connsiteY9-28470" fmla="*/ 507134 h 6858000"/>
              <a:gd name="connsiteX10-28471" fmla="*/ 5171282 w 6127689"/>
              <a:gd name="connsiteY10-28472" fmla="*/ 602071 h 6858000"/>
              <a:gd name="connsiteX11-28473" fmla="*/ 5176196 w 6127689"/>
              <a:gd name="connsiteY11-28474" fmla="*/ 636822 h 6858000"/>
              <a:gd name="connsiteX12-28475" fmla="*/ 5189051 w 6127689"/>
              <a:gd name="connsiteY12-28476" fmla="*/ 782518 h 6858000"/>
              <a:gd name="connsiteX13-28477" fmla="*/ 5210428 w 6127689"/>
              <a:gd name="connsiteY13-28478" fmla="*/ 815772 h 6858000"/>
              <a:gd name="connsiteX14-28479" fmla="*/ 5221088 w 6127689"/>
              <a:gd name="connsiteY14-28480" fmla="*/ 860193 h 6858000"/>
              <a:gd name="connsiteX15-28481" fmla="*/ 5230806 w 6127689"/>
              <a:gd name="connsiteY15-28482" fmla="*/ 961354 h 6858000"/>
              <a:gd name="connsiteX16-28483" fmla="*/ 5201018 w 6127689"/>
              <a:gd name="connsiteY16-28484" fmla="*/ 1095027 h 6858000"/>
              <a:gd name="connsiteX17-28485" fmla="*/ 5202153 w 6127689"/>
              <a:gd name="connsiteY17-28486" fmla="*/ 1133224 h 6858000"/>
              <a:gd name="connsiteX18-28487" fmla="*/ 5207370 w 6127689"/>
              <a:gd name="connsiteY18-28488" fmla="*/ 1138097 h 6858000"/>
              <a:gd name="connsiteX19-28489" fmla="*/ 5189234 w 6127689"/>
              <a:gd name="connsiteY19-28490" fmla="*/ 1193495 h 6858000"/>
              <a:gd name="connsiteX20-28491" fmla="*/ 5202769 w 6127689"/>
              <a:gd name="connsiteY20-28492" fmla="*/ 1269450 h 6858000"/>
              <a:gd name="connsiteX21-28493" fmla="*/ 5225968 w 6127689"/>
              <a:gd name="connsiteY21-28494" fmla="*/ 1357994 h 6858000"/>
              <a:gd name="connsiteX22-28495" fmla="*/ 5233819 w 6127689"/>
              <a:gd name="connsiteY22-28496" fmla="*/ 1380922 h 6858000"/>
              <a:gd name="connsiteX23-28497" fmla="*/ 5237226 w 6127689"/>
              <a:gd name="connsiteY23-28498" fmla="*/ 1441327 h 6858000"/>
              <a:gd name="connsiteX24-28499" fmla="*/ 5255653 w 6127689"/>
              <a:gd name="connsiteY24-28500" fmla="*/ 1524712 h 6858000"/>
              <a:gd name="connsiteX25-28501" fmla="*/ 5263491 w 6127689"/>
              <a:gd name="connsiteY25-28502" fmla="*/ 1642938 h 6858000"/>
              <a:gd name="connsiteX26-28503" fmla="*/ 5261314 w 6127689"/>
              <a:gd name="connsiteY26-28504" fmla="*/ 1689177 h 6858000"/>
              <a:gd name="connsiteX27-28505" fmla="*/ 5259788 w 6127689"/>
              <a:gd name="connsiteY27-28506" fmla="*/ 1768516 h 6858000"/>
              <a:gd name="connsiteX28-28507" fmla="*/ 5255696 w 6127689"/>
              <a:gd name="connsiteY28-28508" fmla="*/ 1953770 h 6858000"/>
              <a:gd name="connsiteX29-28509" fmla="*/ 5252592 w 6127689"/>
              <a:gd name="connsiteY29-28510" fmla="*/ 2092210 h 6858000"/>
              <a:gd name="connsiteX30-28511" fmla="*/ 5264303 w 6127689"/>
              <a:gd name="connsiteY30-28512" fmla="*/ 2225157 h 6858000"/>
              <a:gd name="connsiteX31-28513" fmla="*/ 5254949 w 6127689"/>
              <a:gd name="connsiteY31-28514" fmla="*/ 2236160 h 6858000"/>
              <a:gd name="connsiteX32-28515" fmla="*/ 5250104 w 6127689"/>
              <a:gd name="connsiteY32-28516" fmla="*/ 2249166 h 6858000"/>
              <a:gd name="connsiteX33-28517" fmla="*/ 5251214 w 6127689"/>
              <a:gd name="connsiteY33-28518" fmla="*/ 2250944 h 6858000"/>
              <a:gd name="connsiteX34-28519" fmla="*/ 5250644 w 6127689"/>
              <a:gd name="connsiteY34-28520" fmla="*/ 2266619 h 6858000"/>
              <a:gd name="connsiteX35-28521" fmla="*/ 5293877 w 6127689"/>
              <a:gd name="connsiteY35-28522" fmla="*/ 2368649 h 6858000"/>
              <a:gd name="connsiteX36-28523" fmla="*/ 5311338 w 6127689"/>
              <a:gd name="connsiteY36-28524" fmla="*/ 2404034 h 6858000"/>
              <a:gd name="connsiteX37-28525" fmla="*/ 5338366 w 6127689"/>
              <a:gd name="connsiteY37-28526" fmla="*/ 2465052 h 6858000"/>
              <a:gd name="connsiteX38-28527" fmla="*/ 5371263 w 6127689"/>
              <a:gd name="connsiteY38-28528" fmla="*/ 2586413 h 6858000"/>
              <a:gd name="connsiteX39-28529" fmla="*/ 5407503 w 6127689"/>
              <a:gd name="connsiteY39-28530" fmla="*/ 2786290 h 6858000"/>
              <a:gd name="connsiteX40-28531" fmla="*/ 5407356 w 6127689"/>
              <a:gd name="connsiteY40-28532" fmla="*/ 2787545 h 6858000"/>
              <a:gd name="connsiteX41-28533" fmla="*/ 5411130 w 6127689"/>
              <a:gd name="connsiteY41-28534" fmla="*/ 2788640 h 6858000"/>
              <a:gd name="connsiteX42-28535" fmla="*/ 5416439 w 6127689"/>
              <a:gd name="connsiteY42-28536" fmla="*/ 2805666 h 6858000"/>
              <a:gd name="connsiteX43-28537" fmla="*/ 5457023 w 6127689"/>
              <a:gd name="connsiteY43-28538" fmla="*/ 2858292 h 6858000"/>
              <a:gd name="connsiteX44-28539" fmla="*/ 5479298 w 6127689"/>
              <a:gd name="connsiteY44-28540" fmla="*/ 2947791 h 6858000"/>
              <a:gd name="connsiteX45-28541" fmla="*/ 5481770 w 6127689"/>
              <a:gd name="connsiteY45-28542" fmla="*/ 2951352 h 6858000"/>
              <a:gd name="connsiteX46-28543" fmla="*/ 5482045 w 6127689"/>
              <a:gd name="connsiteY46-28544" fmla="*/ 2984371 h 6858000"/>
              <a:gd name="connsiteX47-28545" fmla="*/ 5482415 w 6127689"/>
              <a:gd name="connsiteY47-28546" fmla="*/ 3004079 h 6858000"/>
              <a:gd name="connsiteX48-28547" fmla="*/ 5503944 w 6127689"/>
              <a:gd name="connsiteY48-28548" fmla="*/ 3123335 h 6858000"/>
              <a:gd name="connsiteX49-28549" fmla="*/ 5516007 w 6127689"/>
              <a:gd name="connsiteY49-28550" fmla="*/ 3258473 h 6858000"/>
              <a:gd name="connsiteX50-28551" fmla="*/ 5566839 w 6127689"/>
              <a:gd name="connsiteY50-28552" fmla="*/ 3345295 h 6858000"/>
              <a:gd name="connsiteX51-28553" fmla="*/ 5589758 w 6127689"/>
              <a:gd name="connsiteY51-28554" fmla="*/ 3506453 h 6858000"/>
              <a:gd name="connsiteX52-28555" fmla="*/ 5596144 w 6127689"/>
              <a:gd name="connsiteY52-28556" fmla="*/ 3534624 h 6858000"/>
              <a:gd name="connsiteX53-28557" fmla="*/ 5597750 w 6127689"/>
              <a:gd name="connsiteY53-28558" fmla="*/ 3534129 h 6858000"/>
              <a:gd name="connsiteX54-28559" fmla="*/ 5599700 w 6127689"/>
              <a:gd name="connsiteY54-28560" fmla="*/ 3547221 h 6858000"/>
              <a:gd name="connsiteX55-28561" fmla="*/ 5615031 w 6127689"/>
              <a:gd name="connsiteY55-28562" fmla="*/ 3557482 h 6858000"/>
              <a:gd name="connsiteX56-28563" fmla="*/ 5618377 w 6127689"/>
              <a:gd name="connsiteY56-28564" fmla="*/ 3588431 h 6858000"/>
              <a:gd name="connsiteX57-28565" fmla="*/ 5612155 w 6127689"/>
              <a:gd name="connsiteY57-28566" fmla="*/ 3589869 h 6858000"/>
              <a:gd name="connsiteX58-28567" fmla="*/ 5620843 w 6127689"/>
              <a:gd name="connsiteY58-28568" fmla="*/ 3606745 h 6858000"/>
              <a:gd name="connsiteX59-28569" fmla="*/ 5655472 w 6127689"/>
              <a:gd name="connsiteY59-28570" fmla="*/ 3678877 h 6858000"/>
              <a:gd name="connsiteX60-28571" fmla="*/ 5683015 w 6127689"/>
              <a:gd name="connsiteY60-28572" fmla="*/ 3762025 h 6858000"/>
              <a:gd name="connsiteX61-28573" fmla="*/ 5696643 w 6127689"/>
              <a:gd name="connsiteY61-28574" fmla="*/ 3773888 h 6858000"/>
              <a:gd name="connsiteX62-28575" fmla="*/ 5699203 w 6127689"/>
              <a:gd name="connsiteY62-28576" fmla="*/ 3775823 h 6858000"/>
              <a:gd name="connsiteX63-28577" fmla="*/ 5704824 w 6127689"/>
              <a:gd name="connsiteY63-28578" fmla="*/ 3785966 h 6858000"/>
              <a:gd name="connsiteX64-28579" fmla="*/ 5733539 w 6127689"/>
              <a:gd name="connsiteY64-28580" fmla="*/ 3818457 h 6858000"/>
              <a:gd name="connsiteX65-28581" fmla="*/ 5768491 w 6127689"/>
              <a:gd name="connsiteY65-28582" fmla="*/ 3914399 h 6858000"/>
              <a:gd name="connsiteX66-28583" fmla="*/ 5793123 w 6127689"/>
              <a:gd name="connsiteY66-28584" fmla="*/ 3969952 h 6858000"/>
              <a:gd name="connsiteX67-28585" fmla="*/ 5808321 w 6127689"/>
              <a:gd name="connsiteY67-28586" fmla="*/ 3988153 h 6858000"/>
              <a:gd name="connsiteX68-28587" fmla="*/ 5825621 w 6127689"/>
              <a:gd name="connsiteY68-28588" fmla="*/ 4015525 h 6858000"/>
              <a:gd name="connsiteX69-28589" fmla="*/ 5860672 w 6127689"/>
              <a:gd name="connsiteY69-28590" fmla="*/ 4061579 h 6858000"/>
              <a:gd name="connsiteX70-28591" fmla="*/ 5872173 w 6127689"/>
              <a:gd name="connsiteY70-28592" fmla="*/ 4088497 h 6858000"/>
              <a:gd name="connsiteX71-28593" fmla="*/ 5883705 w 6127689"/>
              <a:gd name="connsiteY71-28594" fmla="*/ 4101899 h 6858000"/>
              <a:gd name="connsiteX72-28595" fmla="*/ 5894095 w 6127689"/>
              <a:gd name="connsiteY72-28596" fmla="*/ 4128857 h 6858000"/>
              <a:gd name="connsiteX73-28597" fmla="*/ 5903513 w 6127689"/>
              <a:gd name="connsiteY73-28598" fmla="*/ 4187661 h 6858000"/>
              <a:gd name="connsiteX74-28599" fmla="*/ 5917114 w 6127689"/>
              <a:gd name="connsiteY74-28600" fmla="*/ 4213096 h 6858000"/>
              <a:gd name="connsiteX75-28601" fmla="*/ 5924233 w 6127689"/>
              <a:gd name="connsiteY75-28602" fmla="*/ 4242060 h 6858000"/>
              <a:gd name="connsiteX76-28603" fmla="*/ 5928910 w 6127689"/>
              <a:gd name="connsiteY76-28604" fmla="*/ 4300973 h 6858000"/>
              <a:gd name="connsiteX77-28605" fmla="*/ 5939320 w 6127689"/>
              <a:gd name="connsiteY77-28606" fmla="*/ 4340435 h 6858000"/>
              <a:gd name="connsiteX78-28607" fmla="*/ 5946705 w 6127689"/>
              <a:gd name="connsiteY78-28608" fmla="*/ 4428051 h 6858000"/>
              <a:gd name="connsiteX79-28609" fmla="*/ 5949261 w 6127689"/>
              <a:gd name="connsiteY79-28610" fmla="*/ 4449185 h 6858000"/>
              <a:gd name="connsiteX80-28611" fmla="*/ 5968960 w 6127689"/>
              <a:gd name="connsiteY80-28612" fmla="*/ 4482655 h 6858000"/>
              <a:gd name="connsiteX81-28613" fmla="*/ 5980106 w 6127689"/>
              <a:gd name="connsiteY81-28614" fmla="*/ 4585087 h 6858000"/>
              <a:gd name="connsiteX82-28615" fmla="*/ 5998138 w 6127689"/>
              <a:gd name="connsiteY82-28616" fmla="*/ 4697518 h 6858000"/>
              <a:gd name="connsiteX83-28617" fmla="*/ 6013516 w 6127689"/>
              <a:gd name="connsiteY83-28618" fmla="*/ 4786619 h 6858000"/>
              <a:gd name="connsiteX84-28619" fmla="*/ 6025404 w 6127689"/>
              <a:gd name="connsiteY84-28620" fmla="*/ 4858148 h 6858000"/>
              <a:gd name="connsiteX85-28621" fmla="*/ 6007749 w 6127689"/>
              <a:gd name="connsiteY85-28622" fmla="*/ 4964715 h 6858000"/>
              <a:gd name="connsiteX86-28623" fmla="*/ 6005269 w 6127689"/>
              <a:gd name="connsiteY86-28624" fmla="*/ 5150567 h 6858000"/>
              <a:gd name="connsiteX87-28625" fmla="*/ 6001127 w 6127689"/>
              <a:gd name="connsiteY87-28626" fmla="*/ 5164609 h 6858000"/>
              <a:gd name="connsiteX88-28627" fmla="*/ 5998514 w 6127689"/>
              <a:gd name="connsiteY88-28628" fmla="*/ 5189673 h 6858000"/>
              <a:gd name="connsiteX89-28629" fmla="*/ 6018409 w 6127689"/>
              <a:gd name="connsiteY89-28630" fmla="*/ 5227157 h 6858000"/>
              <a:gd name="connsiteX90-28631" fmla="*/ 6036748 w 6127689"/>
              <a:gd name="connsiteY90-28632" fmla="*/ 5322752 h 6858000"/>
              <a:gd name="connsiteX91-28633" fmla="*/ 6036943 w 6127689"/>
              <a:gd name="connsiteY91-28634" fmla="*/ 5329480 h 6858000"/>
              <a:gd name="connsiteX92-28635" fmla="*/ 6037677 w 6127689"/>
              <a:gd name="connsiteY92-28636" fmla="*/ 5354807 h 6858000"/>
              <a:gd name="connsiteX93-28637" fmla="*/ 6039728 w 6127689"/>
              <a:gd name="connsiteY93-28638" fmla="*/ 5359416 h 6858000"/>
              <a:gd name="connsiteX94-28639" fmla="*/ 6053435 w 6127689"/>
              <a:gd name="connsiteY94-28640" fmla="*/ 5387547 h 6858000"/>
              <a:gd name="connsiteX95-28641" fmla="*/ 6065933 w 6127689"/>
              <a:gd name="connsiteY95-28642" fmla="*/ 5443002 h 6858000"/>
              <a:gd name="connsiteX96-28643" fmla="*/ 6068640 w 6127689"/>
              <a:gd name="connsiteY96-28644" fmla="*/ 5474503 h 6858000"/>
              <a:gd name="connsiteX97-28645" fmla="*/ 6080922 w 6127689"/>
              <a:gd name="connsiteY97-28646" fmla="*/ 5561070 h 6858000"/>
              <a:gd name="connsiteX98-28647" fmla="*/ 6096949 w 6127689"/>
              <a:gd name="connsiteY98-28648" fmla="*/ 5648179 h 6858000"/>
              <a:gd name="connsiteX99-28649" fmla="*/ 6125703 w 6127689"/>
              <a:gd name="connsiteY99-28650" fmla="*/ 5692894 h 6858000"/>
              <a:gd name="connsiteX100-28651" fmla="*/ 6126670 w 6127689"/>
              <a:gd name="connsiteY100-28652" fmla="*/ 5697882 h 6858000"/>
              <a:gd name="connsiteX101-28653" fmla="*/ 6124061 w 6127689"/>
              <a:gd name="connsiteY101-28654" fmla="*/ 5710294 h 6858000"/>
              <a:gd name="connsiteX102-28655" fmla="*/ 6122213 w 6127689"/>
              <a:gd name="connsiteY102-28656" fmla="*/ 5714762 h 6858000"/>
              <a:gd name="connsiteX103-28657" fmla="*/ 6121353 w 6127689"/>
              <a:gd name="connsiteY103-28658" fmla="*/ 5721725 h 6858000"/>
              <a:gd name="connsiteX104-28659" fmla="*/ 6121607 w 6127689"/>
              <a:gd name="connsiteY104-28660" fmla="*/ 5721959 h 6858000"/>
              <a:gd name="connsiteX105-28661" fmla="*/ 6120262 w 6127689"/>
              <a:gd name="connsiteY105-28662" fmla="*/ 5728358 h 6858000"/>
              <a:gd name="connsiteX106-28663" fmla="*/ 6127024 w 6127689"/>
              <a:gd name="connsiteY106-28664" fmla="*/ 5786902 h 6858000"/>
              <a:gd name="connsiteX107-28665" fmla="*/ 6127519 w 6127689"/>
              <a:gd name="connsiteY107-28666" fmla="*/ 5865775 h 6858000"/>
              <a:gd name="connsiteX108-28667" fmla="*/ 6119217 w 6127689"/>
              <a:gd name="connsiteY108-28668" fmla="*/ 5888542 h 6858000"/>
              <a:gd name="connsiteX109-28669" fmla="*/ 6102493 w 6127689"/>
              <a:gd name="connsiteY109-28670" fmla="*/ 5928602 h 6858000"/>
              <a:gd name="connsiteX110-28671" fmla="*/ 6056863 w 6127689"/>
              <a:gd name="connsiteY110-28672" fmla="*/ 6000643 h 6858000"/>
              <a:gd name="connsiteX111-28673" fmla="*/ 6045436 w 6127689"/>
              <a:gd name="connsiteY111-28674" fmla="*/ 6124480 h 6858000"/>
              <a:gd name="connsiteX112-28675" fmla="*/ 6030489 w 6127689"/>
              <a:gd name="connsiteY112-28676" fmla="*/ 6317666 h 6858000"/>
              <a:gd name="connsiteX113-28677" fmla="*/ 6007492 w 6127689"/>
              <a:gd name="connsiteY113-28678" fmla="*/ 6440818 h 6858000"/>
              <a:gd name="connsiteX114-28679" fmla="*/ 6009467 w 6127689"/>
              <a:gd name="connsiteY114-28680" fmla="*/ 6487076 h 6858000"/>
              <a:gd name="connsiteX115-28681" fmla="*/ 5995064 w 6127689"/>
              <a:gd name="connsiteY115-28682" fmla="*/ 6540791 h 6858000"/>
              <a:gd name="connsiteX116-28683" fmla="*/ 5996309 w 6127689"/>
              <a:gd name="connsiteY116-28684" fmla="*/ 6543961 h 6858000"/>
              <a:gd name="connsiteX117-28685" fmla="*/ 5996048 w 6127689"/>
              <a:gd name="connsiteY117-28686" fmla="*/ 6555444 h 6858000"/>
              <a:gd name="connsiteX118-28687" fmla="*/ 6002524 w 6127689"/>
              <a:gd name="connsiteY118-28688" fmla="*/ 6560188 h 6858000"/>
              <a:gd name="connsiteX119-28689" fmla="*/ 6006823 w 6127689"/>
              <a:gd name="connsiteY119-28690" fmla="*/ 6578546 h 6858000"/>
              <a:gd name="connsiteX120-28691" fmla="*/ 6004510 w 6127689"/>
              <a:gd name="connsiteY120-28692" fmla="*/ 6599256 h 6858000"/>
              <a:gd name="connsiteX121-28693" fmla="*/ 5986207 w 6127689"/>
              <a:gd name="connsiteY121-28694" fmla="*/ 6695855 h 6858000"/>
              <a:gd name="connsiteX122-28695" fmla="*/ 5979428 w 6127689"/>
              <a:gd name="connsiteY122-28696" fmla="*/ 6754678 h 6858000"/>
              <a:gd name="connsiteX123-28697" fmla="*/ 5983398 w 6127689"/>
              <a:gd name="connsiteY123-28698" fmla="*/ 6778641 h 6858000"/>
              <a:gd name="connsiteX124-28699" fmla="*/ 5984543 w 6127689"/>
              <a:gd name="connsiteY124-28700" fmla="*/ 6811016 h 6858000"/>
              <a:gd name="connsiteX125-28701" fmla="*/ 5981802 w 6127689"/>
              <a:gd name="connsiteY125-28702" fmla="*/ 6838578 h 6858000"/>
              <a:gd name="connsiteX126-28703" fmla="*/ 5979671 w 6127689"/>
              <a:gd name="connsiteY126-28704" fmla="*/ 6858000 h 6858000"/>
              <a:gd name="connsiteX127-28705" fmla="*/ 0 w 6127689"/>
              <a:gd name="connsiteY127-28706" fmla="*/ 6858000 h 6858000"/>
              <a:gd name="connsiteX128-28707" fmla="*/ 0 w 6127689"/>
              <a:gd name="connsiteY128-28708" fmla="*/ 0 h 6858000"/>
              <a:gd name="connsiteX0-28709" fmla="*/ 0 w 6127689"/>
              <a:gd name="connsiteY0-28710" fmla="*/ 0 h 6858000"/>
              <a:gd name="connsiteX1-28711" fmla="*/ 4965888 w 6127689"/>
              <a:gd name="connsiteY1-28712" fmla="*/ 0 h 6858000"/>
              <a:gd name="connsiteX2-28713" fmla="*/ 4967767 w 6127689"/>
              <a:gd name="connsiteY2-28714" fmla="*/ 7930 h 6858000"/>
              <a:gd name="connsiteX3-28715" fmla="*/ 4979444 w 6127689"/>
              <a:gd name="connsiteY3-28716" fmla="*/ 43921 h 6858000"/>
              <a:gd name="connsiteX4-28717" fmla="*/ 5021173 w 6127689"/>
              <a:gd name="connsiteY4-28718" fmla="*/ 123738 h 6858000"/>
              <a:gd name="connsiteX5-28719" fmla="*/ 5075458 w 6127689"/>
              <a:gd name="connsiteY5-28720" fmla="*/ 264355 h 6858000"/>
              <a:gd name="connsiteX6-28721" fmla="*/ 5081175 w 6127689"/>
              <a:gd name="connsiteY6-28722" fmla="*/ 277448 h 6858000"/>
              <a:gd name="connsiteX7-28723" fmla="*/ 5097011 w 6127689"/>
              <a:gd name="connsiteY7-28724" fmla="*/ 355616 h 6858000"/>
              <a:gd name="connsiteX8-28725" fmla="*/ 5130982 w 6127689"/>
              <a:gd name="connsiteY8-28726" fmla="*/ 412030 h 6858000"/>
              <a:gd name="connsiteX9-28727" fmla="*/ 5153000 w 6127689"/>
              <a:gd name="connsiteY9-28728" fmla="*/ 507134 h 6858000"/>
              <a:gd name="connsiteX10-28729" fmla="*/ 5171282 w 6127689"/>
              <a:gd name="connsiteY10-28730" fmla="*/ 602071 h 6858000"/>
              <a:gd name="connsiteX11-28731" fmla="*/ 5176196 w 6127689"/>
              <a:gd name="connsiteY11-28732" fmla="*/ 636822 h 6858000"/>
              <a:gd name="connsiteX12-28733" fmla="*/ 5189051 w 6127689"/>
              <a:gd name="connsiteY12-28734" fmla="*/ 782518 h 6858000"/>
              <a:gd name="connsiteX13-28735" fmla="*/ 5210428 w 6127689"/>
              <a:gd name="connsiteY13-28736" fmla="*/ 815772 h 6858000"/>
              <a:gd name="connsiteX14-28737" fmla="*/ 5221088 w 6127689"/>
              <a:gd name="connsiteY14-28738" fmla="*/ 860193 h 6858000"/>
              <a:gd name="connsiteX15-28739" fmla="*/ 5230806 w 6127689"/>
              <a:gd name="connsiteY15-28740" fmla="*/ 961354 h 6858000"/>
              <a:gd name="connsiteX16-28741" fmla="*/ 5201018 w 6127689"/>
              <a:gd name="connsiteY16-28742" fmla="*/ 1095027 h 6858000"/>
              <a:gd name="connsiteX17-28743" fmla="*/ 5202153 w 6127689"/>
              <a:gd name="connsiteY17-28744" fmla="*/ 1133224 h 6858000"/>
              <a:gd name="connsiteX18-28745" fmla="*/ 5207370 w 6127689"/>
              <a:gd name="connsiteY18-28746" fmla="*/ 1138097 h 6858000"/>
              <a:gd name="connsiteX19-28747" fmla="*/ 5189234 w 6127689"/>
              <a:gd name="connsiteY19-28748" fmla="*/ 1193495 h 6858000"/>
              <a:gd name="connsiteX20-28749" fmla="*/ 5202769 w 6127689"/>
              <a:gd name="connsiteY20-28750" fmla="*/ 1269450 h 6858000"/>
              <a:gd name="connsiteX21-28751" fmla="*/ 5225968 w 6127689"/>
              <a:gd name="connsiteY21-28752" fmla="*/ 1357994 h 6858000"/>
              <a:gd name="connsiteX22-28753" fmla="*/ 5233819 w 6127689"/>
              <a:gd name="connsiteY22-28754" fmla="*/ 1380922 h 6858000"/>
              <a:gd name="connsiteX23-28755" fmla="*/ 5237226 w 6127689"/>
              <a:gd name="connsiteY23-28756" fmla="*/ 1441327 h 6858000"/>
              <a:gd name="connsiteX24-28757" fmla="*/ 5255653 w 6127689"/>
              <a:gd name="connsiteY24-28758" fmla="*/ 1524712 h 6858000"/>
              <a:gd name="connsiteX25-28759" fmla="*/ 5263491 w 6127689"/>
              <a:gd name="connsiteY25-28760" fmla="*/ 1642938 h 6858000"/>
              <a:gd name="connsiteX26-28761" fmla="*/ 5261314 w 6127689"/>
              <a:gd name="connsiteY26-28762" fmla="*/ 1689177 h 6858000"/>
              <a:gd name="connsiteX27-28763" fmla="*/ 5259788 w 6127689"/>
              <a:gd name="connsiteY27-28764" fmla="*/ 1768516 h 6858000"/>
              <a:gd name="connsiteX28-28765" fmla="*/ 5255696 w 6127689"/>
              <a:gd name="connsiteY28-28766" fmla="*/ 1953770 h 6858000"/>
              <a:gd name="connsiteX29-28767" fmla="*/ 5252592 w 6127689"/>
              <a:gd name="connsiteY29-28768" fmla="*/ 2092210 h 6858000"/>
              <a:gd name="connsiteX30-28769" fmla="*/ 5264303 w 6127689"/>
              <a:gd name="connsiteY30-28770" fmla="*/ 2225157 h 6858000"/>
              <a:gd name="connsiteX31-28771" fmla="*/ 5254949 w 6127689"/>
              <a:gd name="connsiteY31-28772" fmla="*/ 2236160 h 6858000"/>
              <a:gd name="connsiteX32-28773" fmla="*/ 5250104 w 6127689"/>
              <a:gd name="connsiteY32-28774" fmla="*/ 2249166 h 6858000"/>
              <a:gd name="connsiteX33-28775" fmla="*/ 5251214 w 6127689"/>
              <a:gd name="connsiteY33-28776" fmla="*/ 2250944 h 6858000"/>
              <a:gd name="connsiteX34-28777" fmla="*/ 5250644 w 6127689"/>
              <a:gd name="connsiteY34-28778" fmla="*/ 2266619 h 6858000"/>
              <a:gd name="connsiteX35-28779" fmla="*/ 5293877 w 6127689"/>
              <a:gd name="connsiteY35-28780" fmla="*/ 2368649 h 6858000"/>
              <a:gd name="connsiteX36-28781" fmla="*/ 5311338 w 6127689"/>
              <a:gd name="connsiteY36-28782" fmla="*/ 2404034 h 6858000"/>
              <a:gd name="connsiteX37-28783" fmla="*/ 5338366 w 6127689"/>
              <a:gd name="connsiteY37-28784" fmla="*/ 2465052 h 6858000"/>
              <a:gd name="connsiteX38-28785" fmla="*/ 5371263 w 6127689"/>
              <a:gd name="connsiteY38-28786" fmla="*/ 2586413 h 6858000"/>
              <a:gd name="connsiteX39-28787" fmla="*/ 5407503 w 6127689"/>
              <a:gd name="connsiteY39-28788" fmla="*/ 2786290 h 6858000"/>
              <a:gd name="connsiteX40-28789" fmla="*/ 5407356 w 6127689"/>
              <a:gd name="connsiteY40-28790" fmla="*/ 2787545 h 6858000"/>
              <a:gd name="connsiteX41-28791" fmla="*/ 5411130 w 6127689"/>
              <a:gd name="connsiteY41-28792" fmla="*/ 2788640 h 6858000"/>
              <a:gd name="connsiteX42-28793" fmla="*/ 5416439 w 6127689"/>
              <a:gd name="connsiteY42-28794" fmla="*/ 2805666 h 6858000"/>
              <a:gd name="connsiteX43-28795" fmla="*/ 5457023 w 6127689"/>
              <a:gd name="connsiteY43-28796" fmla="*/ 2858292 h 6858000"/>
              <a:gd name="connsiteX44-28797" fmla="*/ 5479298 w 6127689"/>
              <a:gd name="connsiteY44-28798" fmla="*/ 2947791 h 6858000"/>
              <a:gd name="connsiteX45-28799" fmla="*/ 5481770 w 6127689"/>
              <a:gd name="connsiteY45-28800" fmla="*/ 2951352 h 6858000"/>
              <a:gd name="connsiteX46-28801" fmla="*/ 5482045 w 6127689"/>
              <a:gd name="connsiteY46-28802" fmla="*/ 2984371 h 6858000"/>
              <a:gd name="connsiteX47-28803" fmla="*/ 5482415 w 6127689"/>
              <a:gd name="connsiteY47-28804" fmla="*/ 3004079 h 6858000"/>
              <a:gd name="connsiteX48-28805" fmla="*/ 5503944 w 6127689"/>
              <a:gd name="connsiteY48-28806" fmla="*/ 3123335 h 6858000"/>
              <a:gd name="connsiteX49-28807" fmla="*/ 5516007 w 6127689"/>
              <a:gd name="connsiteY49-28808" fmla="*/ 3258473 h 6858000"/>
              <a:gd name="connsiteX50-28809" fmla="*/ 5566839 w 6127689"/>
              <a:gd name="connsiteY50-28810" fmla="*/ 3345295 h 6858000"/>
              <a:gd name="connsiteX51-28811" fmla="*/ 5589758 w 6127689"/>
              <a:gd name="connsiteY51-28812" fmla="*/ 3506453 h 6858000"/>
              <a:gd name="connsiteX52-28813" fmla="*/ 5596144 w 6127689"/>
              <a:gd name="connsiteY52-28814" fmla="*/ 3534624 h 6858000"/>
              <a:gd name="connsiteX53-28815" fmla="*/ 5597750 w 6127689"/>
              <a:gd name="connsiteY53-28816" fmla="*/ 3534129 h 6858000"/>
              <a:gd name="connsiteX54-28817" fmla="*/ 5599700 w 6127689"/>
              <a:gd name="connsiteY54-28818" fmla="*/ 3547221 h 6858000"/>
              <a:gd name="connsiteX55-28819" fmla="*/ 5615031 w 6127689"/>
              <a:gd name="connsiteY55-28820" fmla="*/ 3557482 h 6858000"/>
              <a:gd name="connsiteX56-28821" fmla="*/ 5618377 w 6127689"/>
              <a:gd name="connsiteY56-28822" fmla="*/ 3588431 h 6858000"/>
              <a:gd name="connsiteX57-28823" fmla="*/ 5612155 w 6127689"/>
              <a:gd name="connsiteY57-28824" fmla="*/ 3589869 h 6858000"/>
              <a:gd name="connsiteX58-28825" fmla="*/ 5620843 w 6127689"/>
              <a:gd name="connsiteY58-28826" fmla="*/ 3606745 h 6858000"/>
              <a:gd name="connsiteX59-28827" fmla="*/ 5655472 w 6127689"/>
              <a:gd name="connsiteY59-28828" fmla="*/ 3678877 h 6858000"/>
              <a:gd name="connsiteX60-28829" fmla="*/ 5683015 w 6127689"/>
              <a:gd name="connsiteY60-28830" fmla="*/ 3762025 h 6858000"/>
              <a:gd name="connsiteX61-28831" fmla="*/ 5696643 w 6127689"/>
              <a:gd name="connsiteY61-28832" fmla="*/ 3773888 h 6858000"/>
              <a:gd name="connsiteX62-28833" fmla="*/ 5699203 w 6127689"/>
              <a:gd name="connsiteY62-28834" fmla="*/ 3775823 h 6858000"/>
              <a:gd name="connsiteX63-28835" fmla="*/ 5704824 w 6127689"/>
              <a:gd name="connsiteY63-28836" fmla="*/ 3785966 h 6858000"/>
              <a:gd name="connsiteX64-28837" fmla="*/ 5733539 w 6127689"/>
              <a:gd name="connsiteY64-28838" fmla="*/ 3818457 h 6858000"/>
              <a:gd name="connsiteX65-28839" fmla="*/ 5768491 w 6127689"/>
              <a:gd name="connsiteY65-28840" fmla="*/ 3914399 h 6858000"/>
              <a:gd name="connsiteX66-28841" fmla="*/ 5793123 w 6127689"/>
              <a:gd name="connsiteY66-28842" fmla="*/ 3969952 h 6858000"/>
              <a:gd name="connsiteX67-28843" fmla="*/ 5808321 w 6127689"/>
              <a:gd name="connsiteY67-28844" fmla="*/ 3988153 h 6858000"/>
              <a:gd name="connsiteX68-28845" fmla="*/ 5825621 w 6127689"/>
              <a:gd name="connsiteY68-28846" fmla="*/ 4015525 h 6858000"/>
              <a:gd name="connsiteX69-28847" fmla="*/ 5860672 w 6127689"/>
              <a:gd name="connsiteY69-28848" fmla="*/ 4061579 h 6858000"/>
              <a:gd name="connsiteX70-28849" fmla="*/ 5872173 w 6127689"/>
              <a:gd name="connsiteY70-28850" fmla="*/ 4088497 h 6858000"/>
              <a:gd name="connsiteX71-28851" fmla="*/ 5894095 w 6127689"/>
              <a:gd name="connsiteY71-28852" fmla="*/ 4128857 h 6858000"/>
              <a:gd name="connsiteX72-28853" fmla="*/ 5903513 w 6127689"/>
              <a:gd name="connsiteY72-28854" fmla="*/ 4187661 h 6858000"/>
              <a:gd name="connsiteX73-28855" fmla="*/ 5917114 w 6127689"/>
              <a:gd name="connsiteY73-28856" fmla="*/ 4213096 h 6858000"/>
              <a:gd name="connsiteX74-28857" fmla="*/ 5924233 w 6127689"/>
              <a:gd name="connsiteY74-28858" fmla="*/ 4242060 h 6858000"/>
              <a:gd name="connsiteX75-28859" fmla="*/ 5928910 w 6127689"/>
              <a:gd name="connsiteY75-28860" fmla="*/ 4300973 h 6858000"/>
              <a:gd name="connsiteX76-28861" fmla="*/ 5939320 w 6127689"/>
              <a:gd name="connsiteY76-28862" fmla="*/ 4340435 h 6858000"/>
              <a:gd name="connsiteX77-28863" fmla="*/ 5946705 w 6127689"/>
              <a:gd name="connsiteY77-28864" fmla="*/ 4428051 h 6858000"/>
              <a:gd name="connsiteX78-28865" fmla="*/ 5949261 w 6127689"/>
              <a:gd name="connsiteY78-28866" fmla="*/ 4449185 h 6858000"/>
              <a:gd name="connsiteX79-28867" fmla="*/ 5968960 w 6127689"/>
              <a:gd name="connsiteY79-28868" fmla="*/ 4482655 h 6858000"/>
              <a:gd name="connsiteX80-28869" fmla="*/ 5980106 w 6127689"/>
              <a:gd name="connsiteY80-28870" fmla="*/ 4585087 h 6858000"/>
              <a:gd name="connsiteX81-28871" fmla="*/ 5998138 w 6127689"/>
              <a:gd name="connsiteY81-28872" fmla="*/ 4697518 h 6858000"/>
              <a:gd name="connsiteX82-28873" fmla="*/ 6013516 w 6127689"/>
              <a:gd name="connsiteY82-28874" fmla="*/ 4786619 h 6858000"/>
              <a:gd name="connsiteX83-28875" fmla="*/ 6025404 w 6127689"/>
              <a:gd name="connsiteY83-28876" fmla="*/ 4858148 h 6858000"/>
              <a:gd name="connsiteX84-28877" fmla="*/ 6007749 w 6127689"/>
              <a:gd name="connsiteY84-28878" fmla="*/ 4964715 h 6858000"/>
              <a:gd name="connsiteX85-28879" fmla="*/ 6005269 w 6127689"/>
              <a:gd name="connsiteY85-28880" fmla="*/ 5150567 h 6858000"/>
              <a:gd name="connsiteX86-28881" fmla="*/ 6001127 w 6127689"/>
              <a:gd name="connsiteY86-28882" fmla="*/ 5164609 h 6858000"/>
              <a:gd name="connsiteX87-28883" fmla="*/ 5998514 w 6127689"/>
              <a:gd name="connsiteY87-28884" fmla="*/ 5189673 h 6858000"/>
              <a:gd name="connsiteX88-28885" fmla="*/ 6018409 w 6127689"/>
              <a:gd name="connsiteY88-28886" fmla="*/ 5227157 h 6858000"/>
              <a:gd name="connsiteX89-28887" fmla="*/ 6036748 w 6127689"/>
              <a:gd name="connsiteY89-28888" fmla="*/ 5322752 h 6858000"/>
              <a:gd name="connsiteX90-28889" fmla="*/ 6036943 w 6127689"/>
              <a:gd name="connsiteY90-28890" fmla="*/ 5329480 h 6858000"/>
              <a:gd name="connsiteX91-28891" fmla="*/ 6037677 w 6127689"/>
              <a:gd name="connsiteY91-28892" fmla="*/ 5354807 h 6858000"/>
              <a:gd name="connsiteX92-28893" fmla="*/ 6039728 w 6127689"/>
              <a:gd name="connsiteY92-28894" fmla="*/ 5359416 h 6858000"/>
              <a:gd name="connsiteX93-28895" fmla="*/ 6053435 w 6127689"/>
              <a:gd name="connsiteY93-28896" fmla="*/ 5387547 h 6858000"/>
              <a:gd name="connsiteX94-28897" fmla="*/ 6065933 w 6127689"/>
              <a:gd name="connsiteY94-28898" fmla="*/ 5443002 h 6858000"/>
              <a:gd name="connsiteX95-28899" fmla="*/ 6068640 w 6127689"/>
              <a:gd name="connsiteY95-28900" fmla="*/ 5474503 h 6858000"/>
              <a:gd name="connsiteX96-28901" fmla="*/ 6080922 w 6127689"/>
              <a:gd name="connsiteY96-28902" fmla="*/ 5561070 h 6858000"/>
              <a:gd name="connsiteX97-28903" fmla="*/ 6096949 w 6127689"/>
              <a:gd name="connsiteY97-28904" fmla="*/ 5648179 h 6858000"/>
              <a:gd name="connsiteX98-28905" fmla="*/ 6125703 w 6127689"/>
              <a:gd name="connsiteY98-28906" fmla="*/ 5692894 h 6858000"/>
              <a:gd name="connsiteX99-28907" fmla="*/ 6126670 w 6127689"/>
              <a:gd name="connsiteY99-28908" fmla="*/ 5697882 h 6858000"/>
              <a:gd name="connsiteX100-28909" fmla="*/ 6124061 w 6127689"/>
              <a:gd name="connsiteY100-28910" fmla="*/ 5710294 h 6858000"/>
              <a:gd name="connsiteX101-28911" fmla="*/ 6122213 w 6127689"/>
              <a:gd name="connsiteY101-28912" fmla="*/ 5714762 h 6858000"/>
              <a:gd name="connsiteX102-28913" fmla="*/ 6121353 w 6127689"/>
              <a:gd name="connsiteY102-28914" fmla="*/ 5721725 h 6858000"/>
              <a:gd name="connsiteX103-28915" fmla="*/ 6121607 w 6127689"/>
              <a:gd name="connsiteY103-28916" fmla="*/ 5721959 h 6858000"/>
              <a:gd name="connsiteX104-28917" fmla="*/ 6120262 w 6127689"/>
              <a:gd name="connsiteY104-28918" fmla="*/ 5728358 h 6858000"/>
              <a:gd name="connsiteX105-28919" fmla="*/ 6127024 w 6127689"/>
              <a:gd name="connsiteY105-28920" fmla="*/ 5786902 h 6858000"/>
              <a:gd name="connsiteX106-28921" fmla="*/ 6127519 w 6127689"/>
              <a:gd name="connsiteY106-28922" fmla="*/ 5865775 h 6858000"/>
              <a:gd name="connsiteX107-28923" fmla="*/ 6119217 w 6127689"/>
              <a:gd name="connsiteY107-28924" fmla="*/ 5888542 h 6858000"/>
              <a:gd name="connsiteX108-28925" fmla="*/ 6102493 w 6127689"/>
              <a:gd name="connsiteY108-28926" fmla="*/ 5928602 h 6858000"/>
              <a:gd name="connsiteX109-28927" fmla="*/ 6056863 w 6127689"/>
              <a:gd name="connsiteY109-28928" fmla="*/ 6000643 h 6858000"/>
              <a:gd name="connsiteX110-28929" fmla="*/ 6045436 w 6127689"/>
              <a:gd name="connsiteY110-28930" fmla="*/ 6124480 h 6858000"/>
              <a:gd name="connsiteX111-28931" fmla="*/ 6030489 w 6127689"/>
              <a:gd name="connsiteY111-28932" fmla="*/ 6317666 h 6858000"/>
              <a:gd name="connsiteX112-28933" fmla="*/ 6007492 w 6127689"/>
              <a:gd name="connsiteY112-28934" fmla="*/ 6440818 h 6858000"/>
              <a:gd name="connsiteX113-28935" fmla="*/ 6009467 w 6127689"/>
              <a:gd name="connsiteY113-28936" fmla="*/ 6487076 h 6858000"/>
              <a:gd name="connsiteX114-28937" fmla="*/ 5995064 w 6127689"/>
              <a:gd name="connsiteY114-28938" fmla="*/ 6540791 h 6858000"/>
              <a:gd name="connsiteX115-28939" fmla="*/ 5996309 w 6127689"/>
              <a:gd name="connsiteY115-28940" fmla="*/ 6543961 h 6858000"/>
              <a:gd name="connsiteX116-28941" fmla="*/ 5996048 w 6127689"/>
              <a:gd name="connsiteY116-28942" fmla="*/ 6555444 h 6858000"/>
              <a:gd name="connsiteX117-28943" fmla="*/ 6002524 w 6127689"/>
              <a:gd name="connsiteY117-28944" fmla="*/ 6560188 h 6858000"/>
              <a:gd name="connsiteX118-28945" fmla="*/ 6006823 w 6127689"/>
              <a:gd name="connsiteY118-28946" fmla="*/ 6578546 h 6858000"/>
              <a:gd name="connsiteX119-28947" fmla="*/ 6004510 w 6127689"/>
              <a:gd name="connsiteY119-28948" fmla="*/ 6599256 h 6858000"/>
              <a:gd name="connsiteX120-28949" fmla="*/ 5986207 w 6127689"/>
              <a:gd name="connsiteY120-28950" fmla="*/ 6695855 h 6858000"/>
              <a:gd name="connsiteX121-28951" fmla="*/ 5979428 w 6127689"/>
              <a:gd name="connsiteY121-28952" fmla="*/ 6754678 h 6858000"/>
              <a:gd name="connsiteX122-28953" fmla="*/ 5983398 w 6127689"/>
              <a:gd name="connsiteY122-28954" fmla="*/ 6778641 h 6858000"/>
              <a:gd name="connsiteX123-28955" fmla="*/ 5984543 w 6127689"/>
              <a:gd name="connsiteY123-28956" fmla="*/ 6811016 h 6858000"/>
              <a:gd name="connsiteX124-28957" fmla="*/ 5981802 w 6127689"/>
              <a:gd name="connsiteY124-28958" fmla="*/ 6838578 h 6858000"/>
              <a:gd name="connsiteX125-28959" fmla="*/ 5979671 w 6127689"/>
              <a:gd name="connsiteY125-28960" fmla="*/ 6858000 h 6858000"/>
              <a:gd name="connsiteX126-28961" fmla="*/ 0 w 6127689"/>
              <a:gd name="connsiteY126-28962" fmla="*/ 6858000 h 6858000"/>
              <a:gd name="connsiteX127-28963" fmla="*/ 0 w 6127689"/>
              <a:gd name="connsiteY127-28964" fmla="*/ 0 h 6858000"/>
              <a:gd name="connsiteX0-28965" fmla="*/ 0 w 6127689"/>
              <a:gd name="connsiteY0-28966" fmla="*/ 0 h 6858000"/>
              <a:gd name="connsiteX1-28967" fmla="*/ 4965888 w 6127689"/>
              <a:gd name="connsiteY1-28968" fmla="*/ 0 h 6858000"/>
              <a:gd name="connsiteX2-28969" fmla="*/ 4967767 w 6127689"/>
              <a:gd name="connsiteY2-28970" fmla="*/ 7930 h 6858000"/>
              <a:gd name="connsiteX3-28971" fmla="*/ 4979444 w 6127689"/>
              <a:gd name="connsiteY3-28972" fmla="*/ 43921 h 6858000"/>
              <a:gd name="connsiteX4-28973" fmla="*/ 5021173 w 6127689"/>
              <a:gd name="connsiteY4-28974" fmla="*/ 123738 h 6858000"/>
              <a:gd name="connsiteX5-28975" fmla="*/ 5075458 w 6127689"/>
              <a:gd name="connsiteY5-28976" fmla="*/ 264355 h 6858000"/>
              <a:gd name="connsiteX6-28977" fmla="*/ 5081175 w 6127689"/>
              <a:gd name="connsiteY6-28978" fmla="*/ 277448 h 6858000"/>
              <a:gd name="connsiteX7-28979" fmla="*/ 5097011 w 6127689"/>
              <a:gd name="connsiteY7-28980" fmla="*/ 355616 h 6858000"/>
              <a:gd name="connsiteX8-28981" fmla="*/ 5130982 w 6127689"/>
              <a:gd name="connsiteY8-28982" fmla="*/ 412030 h 6858000"/>
              <a:gd name="connsiteX9-28983" fmla="*/ 5153000 w 6127689"/>
              <a:gd name="connsiteY9-28984" fmla="*/ 507134 h 6858000"/>
              <a:gd name="connsiteX10-28985" fmla="*/ 5171282 w 6127689"/>
              <a:gd name="connsiteY10-28986" fmla="*/ 602071 h 6858000"/>
              <a:gd name="connsiteX11-28987" fmla="*/ 5176196 w 6127689"/>
              <a:gd name="connsiteY11-28988" fmla="*/ 636822 h 6858000"/>
              <a:gd name="connsiteX12-28989" fmla="*/ 5189051 w 6127689"/>
              <a:gd name="connsiteY12-28990" fmla="*/ 782518 h 6858000"/>
              <a:gd name="connsiteX13-28991" fmla="*/ 5210428 w 6127689"/>
              <a:gd name="connsiteY13-28992" fmla="*/ 815772 h 6858000"/>
              <a:gd name="connsiteX14-28993" fmla="*/ 5221088 w 6127689"/>
              <a:gd name="connsiteY14-28994" fmla="*/ 860193 h 6858000"/>
              <a:gd name="connsiteX15-28995" fmla="*/ 5230806 w 6127689"/>
              <a:gd name="connsiteY15-28996" fmla="*/ 961354 h 6858000"/>
              <a:gd name="connsiteX16-28997" fmla="*/ 5201018 w 6127689"/>
              <a:gd name="connsiteY16-28998" fmla="*/ 1095027 h 6858000"/>
              <a:gd name="connsiteX17-28999" fmla="*/ 5202153 w 6127689"/>
              <a:gd name="connsiteY17-29000" fmla="*/ 1133224 h 6858000"/>
              <a:gd name="connsiteX18-29001" fmla="*/ 5207370 w 6127689"/>
              <a:gd name="connsiteY18-29002" fmla="*/ 1138097 h 6858000"/>
              <a:gd name="connsiteX19-29003" fmla="*/ 5189234 w 6127689"/>
              <a:gd name="connsiteY19-29004" fmla="*/ 1193495 h 6858000"/>
              <a:gd name="connsiteX20-29005" fmla="*/ 5202769 w 6127689"/>
              <a:gd name="connsiteY20-29006" fmla="*/ 1269450 h 6858000"/>
              <a:gd name="connsiteX21-29007" fmla="*/ 5225968 w 6127689"/>
              <a:gd name="connsiteY21-29008" fmla="*/ 1357994 h 6858000"/>
              <a:gd name="connsiteX22-29009" fmla="*/ 5233819 w 6127689"/>
              <a:gd name="connsiteY22-29010" fmla="*/ 1380922 h 6858000"/>
              <a:gd name="connsiteX23-29011" fmla="*/ 5237226 w 6127689"/>
              <a:gd name="connsiteY23-29012" fmla="*/ 1441327 h 6858000"/>
              <a:gd name="connsiteX24-29013" fmla="*/ 5255653 w 6127689"/>
              <a:gd name="connsiteY24-29014" fmla="*/ 1524712 h 6858000"/>
              <a:gd name="connsiteX25-29015" fmla="*/ 5263491 w 6127689"/>
              <a:gd name="connsiteY25-29016" fmla="*/ 1642938 h 6858000"/>
              <a:gd name="connsiteX26-29017" fmla="*/ 5261314 w 6127689"/>
              <a:gd name="connsiteY26-29018" fmla="*/ 1689177 h 6858000"/>
              <a:gd name="connsiteX27-29019" fmla="*/ 5259788 w 6127689"/>
              <a:gd name="connsiteY27-29020" fmla="*/ 1768516 h 6858000"/>
              <a:gd name="connsiteX28-29021" fmla="*/ 5255696 w 6127689"/>
              <a:gd name="connsiteY28-29022" fmla="*/ 1953770 h 6858000"/>
              <a:gd name="connsiteX29-29023" fmla="*/ 5252592 w 6127689"/>
              <a:gd name="connsiteY29-29024" fmla="*/ 2092210 h 6858000"/>
              <a:gd name="connsiteX30-29025" fmla="*/ 5264303 w 6127689"/>
              <a:gd name="connsiteY30-29026" fmla="*/ 2225157 h 6858000"/>
              <a:gd name="connsiteX31-29027" fmla="*/ 5254949 w 6127689"/>
              <a:gd name="connsiteY31-29028" fmla="*/ 2236160 h 6858000"/>
              <a:gd name="connsiteX32-29029" fmla="*/ 5250104 w 6127689"/>
              <a:gd name="connsiteY32-29030" fmla="*/ 2249166 h 6858000"/>
              <a:gd name="connsiteX33-29031" fmla="*/ 5251214 w 6127689"/>
              <a:gd name="connsiteY33-29032" fmla="*/ 2250944 h 6858000"/>
              <a:gd name="connsiteX34-29033" fmla="*/ 5250644 w 6127689"/>
              <a:gd name="connsiteY34-29034" fmla="*/ 2266619 h 6858000"/>
              <a:gd name="connsiteX35-29035" fmla="*/ 5293877 w 6127689"/>
              <a:gd name="connsiteY35-29036" fmla="*/ 2368649 h 6858000"/>
              <a:gd name="connsiteX36-29037" fmla="*/ 5311338 w 6127689"/>
              <a:gd name="connsiteY36-29038" fmla="*/ 2404034 h 6858000"/>
              <a:gd name="connsiteX37-29039" fmla="*/ 5338366 w 6127689"/>
              <a:gd name="connsiteY37-29040" fmla="*/ 2465052 h 6858000"/>
              <a:gd name="connsiteX38-29041" fmla="*/ 5371263 w 6127689"/>
              <a:gd name="connsiteY38-29042" fmla="*/ 2586413 h 6858000"/>
              <a:gd name="connsiteX39-29043" fmla="*/ 5407503 w 6127689"/>
              <a:gd name="connsiteY39-29044" fmla="*/ 2786290 h 6858000"/>
              <a:gd name="connsiteX40-29045" fmla="*/ 5407356 w 6127689"/>
              <a:gd name="connsiteY40-29046" fmla="*/ 2787545 h 6858000"/>
              <a:gd name="connsiteX41-29047" fmla="*/ 5411130 w 6127689"/>
              <a:gd name="connsiteY41-29048" fmla="*/ 2788640 h 6858000"/>
              <a:gd name="connsiteX42-29049" fmla="*/ 5416439 w 6127689"/>
              <a:gd name="connsiteY42-29050" fmla="*/ 2805666 h 6858000"/>
              <a:gd name="connsiteX43-29051" fmla="*/ 5457023 w 6127689"/>
              <a:gd name="connsiteY43-29052" fmla="*/ 2858292 h 6858000"/>
              <a:gd name="connsiteX44-29053" fmla="*/ 5479298 w 6127689"/>
              <a:gd name="connsiteY44-29054" fmla="*/ 2947791 h 6858000"/>
              <a:gd name="connsiteX45-29055" fmla="*/ 5481770 w 6127689"/>
              <a:gd name="connsiteY45-29056" fmla="*/ 2951352 h 6858000"/>
              <a:gd name="connsiteX46-29057" fmla="*/ 5482045 w 6127689"/>
              <a:gd name="connsiteY46-29058" fmla="*/ 2984371 h 6858000"/>
              <a:gd name="connsiteX47-29059" fmla="*/ 5482415 w 6127689"/>
              <a:gd name="connsiteY47-29060" fmla="*/ 3004079 h 6858000"/>
              <a:gd name="connsiteX48-29061" fmla="*/ 5503944 w 6127689"/>
              <a:gd name="connsiteY48-29062" fmla="*/ 3123335 h 6858000"/>
              <a:gd name="connsiteX49-29063" fmla="*/ 5516007 w 6127689"/>
              <a:gd name="connsiteY49-29064" fmla="*/ 3258473 h 6858000"/>
              <a:gd name="connsiteX50-29065" fmla="*/ 5566839 w 6127689"/>
              <a:gd name="connsiteY50-29066" fmla="*/ 3345295 h 6858000"/>
              <a:gd name="connsiteX51-29067" fmla="*/ 5589758 w 6127689"/>
              <a:gd name="connsiteY51-29068" fmla="*/ 3506453 h 6858000"/>
              <a:gd name="connsiteX52-29069" fmla="*/ 5596144 w 6127689"/>
              <a:gd name="connsiteY52-29070" fmla="*/ 3534624 h 6858000"/>
              <a:gd name="connsiteX53-29071" fmla="*/ 5597750 w 6127689"/>
              <a:gd name="connsiteY53-29072" fmla="*/ 3534129 h 6858000"/>
              <a:gd name="connsiteX54-29073" fmla="*/ 5599700 w 6127689"/>
              <a:gd name="connsiteY54-29074" fmla="*/ 3547221 h 6858000"/>
              <a:gd name="connsiteX55-29075" fmla="*/ 5615031 w 6127689"/>
              <a:gd name="connsiteY55-29076" fmla="*/ 3557482 h 6858000"/>
              <a:gd name="connsiteX56-29077" fmla="*/ 5618377 w 6127689"/>
              <a:gd name="connsiteY56-29078" fmla="*/ 3588431 h 6858000"/>
              <a:gd name="connsiteX57-29079" fmla="*/ 5612155 w 6127689"/>
              <a:gd name="connsiteY57-29080" fmla="*/ 3589869 h 6858000"/>
              <a:gd name="connsiteX58-29081" fmla="*/ 5620843 w 6127689"/>
              <a:gd name="connsiteY58-29082" fmla="*/ 3606745 h 6858000"/>
              <a:gd name="connsiteX59-29083" fmla="*/ 5655472 w 6127689"/>
              <a:gd name="connsiteY59-29084" fmla="*/ 3678877 h 6858000"/>
              <a:gd name="connsiteX60-29085" fmla="*/ 5683015 w 6127689"/>
              <a:gd name="connsiteY60-29086" fmla="*/ 3762025 h 6858000"/>
              <a:gd name="connsiteX61-29087" fmla="*/ 5696643 w 6127689"/>
              <a:gd name="connsiteY61-29088" fmla="*/ 3773888 h 6858000"/>
              <a:gd name="connsiteX62-29089" fmla="*/ 5699203 w 6127689"/>
              <a:gd name="connsiteY62-29090" fmla="*/ 3775823 h 6858000"/>
              <a:gd name="connsiteX63-29091" fmla="*/ 5704824 w 6127689"/>
              <a:gd name="connsiteY63-29092" fmla="*/ 3785966 h 6858000"/>
              <a:gd name="connsiteX64-29093" fmla="*/ 5733539 w 6127689"/>
              <a:gd name="connsiteY64-29094" fmla="*/ 3818457 h 6858000"/>
              <a:gd name="connsiteX65-29095" fmla="*/ 5768491 w 6127689"/>
              <a:gd name="connsiteY65-29096" fmla="*/ 3914399 h 6858000"/>
              <a:gd name="connsiteX66-29097" fmla="*/ 5793123 w 6127689"/>
              <a:gd name="connsiteY66-29098" fmla="*/ 3969952 h 6858000"/>
              <a:gd name="connsiteX67-29099" fmla="*/ 5808321 w 6127689"/>
              <a:gd name="connsiteY67-29100" fmla="*/ 3988153 h 6858000"/>
              <a:gd name="connsiteX68-29101" fmla="*/ 5825621 w 6127689"/>
              <a:gd name="connsiteY68-29102" fmla="*/ 4015525 h 6858000"/>
              <a:gd name="connsiteX69-29103" fmla="*/ 5860672 w 6127689"/>
              <a:gd name="connsiteY69-29104" fmla="*/ 4061579 h 6858000"/>
              <a:gd name="connsiteX70-29105" fmla="*/ 5872173 w 6127689"/>
              <a:gd name="connsiteY70-29106" fmla="*/ 4088497 h 6858000"/>
              <a:gd name="connsiteX71-29107" fmla="*/ 5894095 w 6127689"/>
              <a:gd name="connsiteY71-29108" fmla="*/ 4128857 h 6858000"/>
              <a:gd name="connsiteX72-29109" fmla="*/ 5903513 w 6127689"/>
              <a:gd name="connsiteY72-29110" fmla="*/ 4187661 h 6858000"/>
              <a:gd name="connsiteX73-29111" fmla="*/ 5917114 w 6127689"/>
              <a:gd name="connsiteY73-29112" fmla="*/ 4213096 h 6858000"/>
              <a:gd name="connsiteX74-29113" fmla="*/ 5924233 w 6127689"/>
              <a:gd name="connsiteY74-29114" fmla="*/ 4242060 h 6858000"/>
              <a:gd name="connsiteX75-29115" fmla="*/ 5928910 w 6127689"/>
              <a:gd name="connsiteY75-29116" fmla="*/ 4300973 h 6858000"/>
              <a:gd name="connsiteX76-29117" fmla="*/ 5939320 w 6127689"/>
              <a:gd name="connsiteY76-29118" fmla="*/ 4340435 h 6858000"/>
              <a:gd name="connsiteX77-29119" fmla="*/ 5946705 w 6127689"/>
              <a:gd name="connsiteY77-29120" fmla="*/ 4428051 h 6858000"/>
              <a:gd name="connsiteX78-29121" fmla="*/ 5949261 w 6127689"/>
              <a:gd name="connsiteY78-29122" fmla="*/ 4449185 h 6858000"/>
              <a:gd name="connsiteX79-29123" fmla="*/ 5968960 w 6127689"/>
              <a:gd name="connsiteY79-29124" fmla="*/ 4482655 h 6858000"/>
              <a:gd name="connsiteX80-29125" fmla="*/ 5980106 w 6127689"/>
              <a:gd name="connsiteY80-29126" fmla="*/ 4585087 h 6858000"/>
              <a:gd name="connsiteX81-29127" fmla="*/ 5998138 w 6127689"/>
              <a:gd name="connsiteY81-29128" fmla="*/ 4697518 h 6858000"/>
              <a:gd name="connsiteX82-29129" fmla="*/ 6013516 w 6127689"/>
              <a:gd name="connsiteY82-29130" fmla="*/ 4786619 h 6858000"/>
              <a:gd name="connsiteX83-29131" fmla="*/ 6025404 w 6127689"/>
              <a:gd name="connsiteY83-29132" fmla="*/ 4858148 h 6858000"/>
              <a:gd name="connsiteX84-29133" fmla="*/ 6007749 w 6127689"/>
              <a:gd name="connsiteY84-29134" fmla="*/ 4964715 h 6858000"/>
              <a:gd name="connsiteX85-29135" fmla="*/ 6005269 w 6127689"/>
              <a:gd name="connsiteY85-29136" fmla="*/ 5150567 h 6858000"/>
              <a:gd name="connsiteX86-29137" fmla="*/ 6001127 w 6127689"/>
              <a:gd name="connsiteY86-29138" fmla="*/ 5164609 h 6858000"/>
              <a:gd name="connsiteX87-29139" fmla="*/ 5998514 w 6127689"/>
              <a:gd name="connsiteY87-29140" fmla="*/ 5189673 h 6858000"/>
              <a:gd name="connsiteX88-29141" fmla="*/ 6018409 w 6127689"/>
              <a:gd name="connsiteY88-29142" fmla="*/ 5227157 h 6858000"/>
              <a:gd name="connsiteX89-29143" fmla="*/ 6036748 w 6127689"/>
              <a:gd name="connsiteY89-29144" fmla="*/ 5322752 h 6858000"/>
              <a:gd name="connsiteX90-29145" fmla="*/ 6036943 w 6127689"/>
              <a:gd name="connsiteY90-29146" fmla="*/ 5329480 h 6858000"/>
              <a:gd name="connsiteX91-29147" fmla="*/ 6037677 w 6127689"/>
              <a:gd name="connsiteY91-29148" fmla="*/ 5354807 h 6858000"/>
              <a:gd name="connsiteX92-29149" fmla="*/ 6039728 w 6127689"/>
              <a:gd name="connsiteY92-29150" fmla="*/ 5359416 h 6858000"/>
              <a:gd name="connsiteX93-29151" fmla="*/ 6053435 w 6127689"/>
              <a:gd name="connsiteY93-29152" fmla="*/ 5387547 h 6858000"/>
              <a:gd name="connsiteX94-29153" fmla="*/ 6065933 w 6127689"/>
              <a:gd name="connsiteY94-29154" fmla="*/ 5443002 h 6858000"/>
              <a:gd name="connsiteX95-29155" fmla="*/ 6068640 w 6127689"/>
              <a:gd name="connsiteY95-29156" fmla="*/ 5474503 h 6858000"/>
              <a:gd name="connsiteX96-29157" fmla="*/ 6080922 w 6127689"/>
              <a:gd name="connsiteY96-29158" fmla="*/ 5561070 h 6858000"/>
              <a:gd name="connsiteX97-29159" fmla="*/ 6096949 w 6127689"/>
              <a:gd name="connsiteY97-29160" fmla="*/ 5648179 h 6858000"/>
              <a:gd name="connsiteX98-29161" fmla="*/ 6125703 w 6127689"/>
              <a:gd name="connsiteY98-29162" fmla="*/ 5692894 h 6858000"/>
              <a:gd name="connsiteX99-29163" fmla="*/ 6126670 w 6127689"/>
              <a:gd name="connsiteY99-29164" fmla="*/ 5697882 h 6858000"/>
              <a:gd name="connsiteX100-29165" fmla="*/ 6124061 w 6127689"/>
              <a:gd name="connsiteY100-29166" fmla="*/ 5710294 h 6858000"/>
              <a:gd name="connsiteX101-29167" fmla="*/ 6121353 w 6127689"/>
              <a:gd name="connsiteY101-29168" fmla="*/ 5721725 h 6858000"/>
              <a:gd name="connsiteX102-29169" fmla="*/ 6121607 w 6127689"/>
              <a:gd name="connsiteY102-29170" fmla="*/ 5721959 h 6858000"/>
              <a:gd name="connsiteX103-29171" fmla="*/ 6120262 w 6127689"/>
              <a:gd name="connsiteY103-29172" fmla="*/ 5728358 h 6858000"/>
              <a:gd name="connsiteX104-29173" fmla="*/ 6127024 w 6127689"/>
              <a:gd name="connsiteY104-29174" fmla="*/ 5786902 h 6858000"/>
              <a:gd name="connsiteX105-29175" fmla="*/ 6127519 w 6127689"/>
              <a:gd name="connsiteY105-29176" fmla="*/ 5865775 h 6858000"/>
              <a:gd name="connsiteX106-29177" fmla="*/ 6119217 w 6127689"/>
              <a:gd name="connsiteY106-29178" fmla="*/ 5888542 h 6858000"/>
              <a:gd name="connsiteX107-29179" fmla="*/ 6102493 w 6127689"/>
              <a:gd name="connsiteY107-29180" fmla="*/ 5928602 h 6858000"/>
              <a:gd name="connsiteX108-29181" fmla="*/ 6056863 w 6127689"/>
              <a:gd name="connsiteY108-29182" fmla="*/ 6000643 h 6858000"/>
              <a:gd name="connsiteX109-29183" fmla="*/ 6045436 w 6127689"/>
              <a:gd name="connsiteY109-29184" fmla="*/ 6124480 h 6858000"/>
              <a:gd name="connsiteX110-29185" fmla="*/ 6030489 w 6127689"/>
              <a:gd name="connsiteY110-29186" fmla="*/ 6317666 h 6858000"/>
              <a:gd name="connsiteX111-29187" fmla="*/ 6007492 w 6127689"/>
              <a:gd name="connsiteY111-29188" fmla="*/ 6440818 h 6858000"/>
              <a:gd name="connsiteX112-29189" fmla="*/ 6009467 w 6127689"/>
              <a:gd name="connsiteY112-29190" fmla="*/ 6487076 h 6858000"/>
              <a:gd name="connsiteX113-29191" fmla="*/ 5995064 w 6127689"/>
              <a:gd name="connsiteY113-29192" fmla="*/ 6540791 h 6858000"/>
              <a:gd name="connsiteX114-29193" fmla="*/ 5996309 w 6127689"/>
              <a:gd name="connsiteY114-29194" fmla="*/ 6543961 h 6858000"/>
              <a:gd name="connsiteX115-29195" fmla="*/ 5996048 w 6127689"/>
              <a:gd name="connsiteY115-29196" fmla="*/ 6555444 h 6858000"/>
              <a:gd name="connsiteX116-29197" fmla="*/ 6002524 w 6127689"/>
              <a:gd name="connsiteY116-29198" fmla="*/ 6560188 h 6858000"/>
              <a:gd name="connsiteX117-29199" fmla="*/ 6006823 w 6127689"/>
              <a:gd name="connsiteY117-29200" fmla="*/ 6578546 h 6858000"/>
              <a:gd name="connsiteX118-29201" fmla="*/ 6004510 w 6127689"/>
              <a:gd name="connsiteY118-29202" fmla="*/ 6599256 h 6858000"/>
              <a:gd name="connsiteX119-29203" fmla="*/ 5986207 w 6127689"/>
              <a:gd name="connsiteY119-29204" fmla="*/ 6695855 h 6858000"/>
              <a:gd name="connsiteX120-29205" fmla="*/ 5979428 w 6127689"/>
              <a:gd name="connsiteY120-29206" fmla="*/ 6754678 h 6858000"/>
              <a:gd name="connsiteX121-29207" fmla="*/ 5983398 w 6127689"/>
              <a:gd name="connsiteY121-29208" fmla="*/ 6778641 h 6858000"/>
              <a:gd name="connsiteX122-29209" fmla="*/ 5984543 w 6127689"/>
              <a:gd name="connsiteY122-29210" fmla="*/ 6811016 h 6858000"/>
              <a:gd name="connsiteX123-29211" fmla="*/ 5981802 w 6127689"/>
              <a:gd name="connsiteY123-29212" fmla="*/ 6838578 h 6858000"/>
              <a:gd name="connsiteX124-29213" fmla="*/ 5979671 w 6127689"/>
              <a:gd name="connsiteY124-29214" fmla="*/ 6858000 h 6858000"/>
              <a:gd name="connsiteX125-29215" fmla="*/ 0 w 6127689"/>
              <a:gd name="connsiteY125-29216" fmla="*/ 6858000 h 6858000"/>
              <a:gd name="connsiteX126-29217" fmla="*/ 0 w 6127689"/>
              <a:gd name="connsiteY126-29218" fmla="*/ 0 h 6858000"/>
              <a:gd name="connsiteX0-29219" fmla="*/ 0 w 6127689"/>
              <a:gd name="connsiteY0-29220" fmla="*/ 0 h 6858000"/>
              <a:gd name="connsiteX1-29221" fmla="*/ 4965888 w 6127689"/>
              <a:gd name="connsiteY1-29222" fmla="*/ 0 h 6858000"/>
              <a:gd name="connsiteX2-29223" fmla="*/ 4967767 w 6127689"/>
              <a:gd name="connsiteY2-29224" fmla="*/ 7930 h 6858000"/>
              <a:gd name="connsiteX3-29225" fmla="*/ 4979444 w 6127689"/>
              <a:gd name="connsiteY3-29226" fmla="*/ 43921 h 6858000"/>
              <a:gd name="connsiteX4-29227" fmla="*/ 5021173 w 6127689"/>
              <a:gd name="connsiteY4-29228" fmla="*/ 123738 h 6858000"/>
              <a:gd name="connsiteX5-29229" fmla="*/ 5075458 w 6127689"/>
              <a:gd name="connsiteY5-29230" fmla="*/ 264355 h 6858000"/>
              <a:gd name="connsiteX6-29231" fmla="*/ 5081175 w 6127689"/>
              <a:gd name="connsiteY6-29232" fmla="*/ 277448 h 6858000"/>
              <a:gd name="connsiteX7-29233" fmla="*/ 5097011 w 6127689"/>
              <a:gd name="connsiteY7-29234" fmla="*/ 355616 h 6858000"/>
              <a:gd name="connsiteX8-29235" fmla="*/ 5130982 w 6127689"/>
              <a:gd name="connsiteY8-29236" fmla="*/ 412030 h 6858000"/>
              <a:gd name="connsiteX9-29237" fmla="*/ 5153000 w 6127689"/>
              <a:gd name="connsiteY9-29238" fmla="*/ 507134 h 6858000"/>
              <a:gd name="connsiteX10-29239" fmla="*/ 5171282 w 6127689"/>
              <a:gd name="connsiteY10-29240" fmla="*/ 602071 h 6858000"/>
              <a:gd name="connsiteX11-29241" fmla="*/ 5176196 w 6127689"/>
              <a:gd name="connsiteY11-29242" fmla="*/ 636822 h 6858000"/>
              <a:gd name="connsiteX12-29243" fmla="*/ 5189051 w 6127689"/>
              <a:gd name="connsiteY12-29244" fmla="*/ 782518 h 6858000"/>
              <a:gd name="connsiteX13-29245" fmla="*/ 5210428 w 6127689"/>
              <a:gd name="connsiteY13-29246" fmla="*/ 815772 h 6858000"/>
              <a:gd name="connsiteX14-29247" fmla="*/ 5221088 w 6127689"/>
              <a:gd name="connsiteY14-29248" fmla="*/ 860193 h 6858000"/>
              <a:gd name="connsiteX15-29249" fmla="*/ 5230806 w 6127689"/>
              <a:gd name="connsiteY15-29250" fmla="*/ 961354 h 6858000"/>
              <a:gd name="connsiteX16-29251" fmla="*/ 5201018 w 6127689"/>
              <a:gd name="connsiteY16-29252" fmla="*/ 1095027 h 6858000"/>
              <a:gd name="connsiteX17-29253" fmla="*/ 5202153 w 6127689"/>
              <a:gd name="connsiteY17-29254" fmla="*/ 1133224 h 6858000"/>
              <a:gd name="connsiteX18-29255" fmla="*/ 5207370 w 6127689"/>
              <a:gd name="connsiteY18-29256" fmla="*/ 1138097 h 6858000"/>
              <a:gd name="connsiteX19-29257" fmla="*/ 5189234 w 6127689"/>
              <a:gd name="connsiteY19-29258" fmla="*/ 1193495 h 6858000"/>
              <a:gd name="connsiteX20-29259" fmla="*/ 5202769 w 6127689"/>
              <a:gd name="connsiteY20-29260" fmla="*/ 1269450 h 6858000"/>
              <a:gd name="connsiteX21-29261" fmla="*/ 5225968 w 6127689"/>
              <a:gd name="connsiteY21-29262" fmla="*/ 1357994 h 6858000"/>
              <a:gd name="connsiteX22-29263" fmla="*/ 5233819 w 6127689"/>
              <a:gd name="connsiteY22-29264" fmla="*/ 1380922 h 6858000"/>
              <a:gd name="connsiteX23-29265" fmla="*/ 5237226 w 6127689"/>
              <a:gd name="connsiteY23-29266" fmla="*/ 1441327 h 6858000"/>
              <a:gd name="connsiteX24-29267" fmla="*/ 5255653 w 6127689"/>
              <a:gd name="connsiteY24-29268" fmla="*/ 1524712 h 6858000"/>
              <a:gd name="connsiteX25-29269" fmla="*/ 5263491 w 6127689"/>
              <a:gd name="connsiteY25-29270" fmla="*/ 1642938 h 6858000"/>
              <a:gd name="connsiteX26-29271" fmla="*/ 5261314 w 6127689"/>
              <a:gd name="connsiteY26-29272" fmla="*/ 1689177 h 6858000"/>
              <a:gd name="connsiteX27-29273" fmla="*/ 5259788 w 6127689"/>
              <a:gd name="connsiteY27-29274" fmla="*/ 1768516 h 6858000"/>
              <a:gd name="connsiteX28-29275" fmla="*/ 5255696 w 6127689"/>
              <a:gd name="connsiteY28-29276" fmla="*/ 1953770 h 6858000"/>
              <a:gd name="connsiteX29-29277" fmla="*/ 5252592 w 6127689"/>
              <a:gd name="connsiteY29-29278" fmla="*/ 2092210 h 6858000"/>
              <a:gd name="connsiteX30-29279" fmla="*/ 5264303 w 6127689"/>
              <a:gd name="connsiteY30-29280" fmla="*/ 2225157 h 6858000"/>
              <a:gd name="connsiteX31-29281" fmla="*/ 5254949 w 6127689"/>
              <a:gd name="connsiteY31-29282" fmla="*/ 2236160 h 6858000"/>
              <a:gd name="connsiteX32-29283" fmla="*/ 5250104 w 6127689"/>
              <a:gd name="connsiteY32-29284" fmla="*/ 2249166 h 6858000"/>
              <a:gd name="connsiteX33-29285" fmla="*/ 5251214 w 6127689"/>
              <a:gd name="connsiteY33-29286" fmla="*/ 2250944 h 6858000"/>
              <a:gd name="connsiteX34-29287" fmla="*/ 5250644 w 6127689"/>
              <a:gd name="connsiteY34-29288" fmla="*/ 2266619 h 6858000"/>
              <a:gd name="connsiteX35-29289" fmla="*/ 5293877 w 6127689"/>
              <a:gd name="connsiteY35-29290" fmla="*/ 2368649 h 6858000"/>
              <a:gd name="connsiteX36-29291" fmla="*/ 5311338 w 6127689"/>
              <a:gd name="connsiteY36-29292" fmla="*/ 2404034 h 6858000"/>
              <a:gd name="connsiteX37-29293" fmla="*/ 5338366 w 6127689"/>
              <a:gd name="connsiteY37-29294" fmla="*/ 2465052 h 6858000"/>
              <a:gd name="connsiteX38-29295" fmla="*/ 5371263 w 6127689"/>
              <a:gd name="connsiteY38-29296" fmla="*/ 2586413 h 6858000"/>
              <a:gd name="connsiteX39-29297" fmla="*/ 5407503 w 6127689"/>
              <a:gd name="connsiteY39-29298" fmla="*/ 2786290 h 6858000"/>
              <a:gd name="connsiteX40-29299" fmla="*/ 5407356 w 6127689"/>
              <a:gd name="connsiteY40-29300" fmla="*/ 2787545 h 6858000"/>
              <a:gd name="connsiteX41-29301" fmla="*/ 5411130 w 6127689"/>
              <a:gd name="connsiteY41-29302" fmla="*/ 2788640 h 6858000"/>
              <a:gd name="connsiteX42-29303" fmla="*/ 5416439 w 6127689"/>
              <a:gd name="connsiteY42-29304" fmla="*/ 2805666 h 6858000"/>
              <a:gd name="connsiteX43-29305" fmla="*/ 5457023 w 6127689"/>
              <a:gd name="connsiteY43-29306" fmla="*/ 2858292 h 6858000"/>
              <a:gd name="connsiteX44-29307" fmla="*/ 5479298 w 6127689"/>
              <a:gd name="connsiteY44-29308" fmla="*/ 2947791 h 6858000"/>
              <a:gd name="connsiteX45-29309" fmla="*/ 5481770 w 6127689"/>
              <a:gd name="connsiteY45-29310" fmla="*/ 2951352 h 6858000"/>
              <a:gd name="connsiteX46-29311" fmla="*/ 5482045 w 6127689"/>
              <a:gd name="connsiteY46-29312" fmla="*/ 2984371 h 6858000"/>
              <a:gd name="connsiteX47-29313" fmla="*/ 5482415 w 6127689"/>
              <a:gd name="connsiteY47-29314" fmla="*/ 3004079 h 6858000"/>
              <a:gd name="connsiteX48-29315" fmla="*/ 5503944 w 6127689"/>
              <a:gd name="connsiteY48-29316" fmla="*/ 3123335 h 6858000"/>
              <a:gd name="connsiteX49-29317" fmla="*/ 5516007 w 6127689"/>
              <a:gd name="connsiteY49-29318" fmla="*/ 3258473 h 6858000"/>
              <a:gd name="connsiteX50-29319" fmla="*/ 5566839 w 6127689"/>
              <a:gd name="connsiteY50-29320" fmla="*/ 3345295 h 6858000"/>
              <a:gd name="connsiteX51-29321" fmla="*/ 5589758 w 6127689"/>
              <a:gd name="connsiteY51-29322" fmla="*/ 3506453 h 6858000"/>
              <a:gd name="connsiteX52-29323" fmla="*/ 5596144 w 6127689"/>
              <a:gd name="connsiteY52-29324" fmla="*/ 3534624 h 6858000"/>
              <a:gd name="connsiteX53-29325" fmla="*/ 5597750 w 6127689"/>
              <a:gd name="connsiteY53-29326" fmla="*/ 3534129 h 6858000"/>
              <a:gd name="connsiteX54-29327" fmla="*/ 5599700 w 6127689"/>
              <a:gd name="connsiteY54-29328" fmla="*/ 3547221 h 6858000"/>
              <a:gd name="connsiteX55-29329" fmla="*/ 5615031 w 6127689"/>
              <a:gd name="connsiteY55-29330" fmla="*/ 3557482 h 6858000"/>
              <a:gd name="connsiteX56-29331" fmla="*/ 5618377 w 6127689"/>
              <a:gd name="connsiteY56-29332" fmla="*/ 3588431 h 6858000"/>
              <a:gd name="connsiteX57-29333" fmla="*/ 5612155 w 6127689"/>
              <a:gd name="connsiteY57-29334" fmla="*/ 3589869 h 6858000"/>
              <a:gd name="connsiteX58-29335" fmla="*/ 5620843 w 6127689"/>
              <a:gd name="connsiteY58-29336" fmla="*/ 3606745 h 6858000"/>
              <a:gd name="connsiteX59-29337" fmla="*/ 5655472 w 6127689"/>
              <a:gd name="connsiteY59-29338" fmla="*/ 3678877 h 6858000"/>
              <a:gd name="connsiteX60-29339" fmla="*/ 5683015 w 6127689"/>
              <a:gd name="connsiteY60-29340" fmla="*/ 3762025 h 6858000"/>
              <a:gd name="connsiteX61-29341" fmla="*/ 5696643 w 6127689"/>
              <a:gd name="connsiteY61-29342" fmla="*/ 3773888 h 6858000"/>
              <a:gd name="connsiteX62-29343" fmla="*/ 5699203 w 6127689"/>
              <a:gd name="connsiteY62-29344" fmla="*/ 3775823 h 6858000"/>
              <a:gd name="connsiteX63-29345" fmla="*/ 5704824 w 6127689"/>
              <a:gd name="connsiteY63-29346" fmla="*/ 3785966 h 6858000"/>
              <a:gd name="connsiteX64-29347" fmla="*/ 5733539 w 6127689"/>
              <a:gd name="connsiteY64-29348" fmla="*/ 3818457 h 6858000"/>
              <a:gd name="connsiteX65-29349" fmla="*/ 5768491 w 6127689"/>
              <a:gd name="connsiteY65-29350" fmla="*/ 3914399 h 6858000"/>
              <a:gd name="connsiteX66-29351" fmla="*/ 5793123 w 6127689"/>
              <a:gd name="connsiteY66-29352" fmla="*/ 3969952 h 6858000"/>
              <a:gd name="connsiteX67-29353" fmla="*/ 5808321 w 6127689"/>
              <a:gd name="connsiteY67-29354" fmla="*/ 3988153 h 6858000"/>
              <a:gd name="connsiteX68-29355" fmla="*/ 5825621 w 6127689"/>
              <a:gd name="connsiteY68-29356" fmla="*/ 4015525 h 6858000"/>
              <a:gd name="connsiteX69-29357" fmla="*/ 5860672 w 6127689"/>
              <a:gd name="connsiteY69-29358" fmla="*/ 4061579 h 6858000"/>
              <a:gd name="connsiteX70-29359" fmla="*/ 5872173 w 6127689"/>
              <a:gd name="connsiteY70-29360" fmla="*/ 4088497 h 6858000"/>
              <a:gd name="connsiteX71-29361" fmla="*/ 5894095 w 6127689"/>
              <a:gd name="connsiteY71-29362" fmla="*/ 4128857 h 6858000"/>
              <a:gd name="connsiteX72-29363" fmla="*/ 5903513 w 6127689"/>
              <a:gd name="connsiteY72-29364" fmla="*/ 4187661 h 6858000"/>
              <a:gd name="connsiteX73-29365" fmla="*/ 5917114 w 6127689"/>
              <a:gd name="connsiteY73-29366" fmla="*/ 4213096 h 6858000"/>
              <a:gd name="connsiteX74-29367" fmla="*/ 5924233 w 6127689"/>
              <a:gd name="connsiteY74-29368" fmla="*/ 4242060 h 6858000"/>
              <a:gd name="connsiteX75-29369" fmla="*/ 5928910 w 6127689"/>
              <a:gd name="connsiteY75-29370" fmla="*/ 4300973 h 6858000"/>
              <a:gd name="connsiteX76-29371" fmla="*/ 5939320 w 6127689"/>
              <a:gd name="connsiteY76-29372" fmla="*/ 4340435 h 6858000"/>
              <a:gd name="connsiteX77-29373" fmla="*/ 5946705 w 6127689"/>
              <a:gd name="connsiteY77-29374" fmla="*/ 4428051 h 6858000"/>
              <a:gd name="connsiteX78-29375" fmla="*/ 5949261 w 6127689"/>
              <a:gd name="connsiteY78-29376" fmla="*/ 4449185 h 6858000"/>
              <a:gd name="connsiteX79-29377" fmla="*/ 5968960 w 6127689"/>
              <a:gd name="connsiteY79-29378" fmla="*/ 4482655 h 6858000"/>
              <a:gd name="connsiteX80-29379" fmla="*/ 5980106 w 6127689"/>
              <a:gd name="connsiteY80-29380" fmla="*/ 4585087 h 6858000"/>
              <a:gd name="connsiteX81-29381" fmla="*/ 5998138 w 6127689"/>
              <a:gd name="connsiteY81-29382" fmla="*/ 4697518 h 6858000"/>
              <a:gd name="connsiteX82-29383" fmla="*/ 6013516 w 6127689"/>
              <a:gd name="connsiteY82-29384" fmla="*/ 4786619 h 6858000"/>
              <a:gd name="connsiteX83-29385" fmla="*/ 6025404 w 6127689"/>
              <a:gd name="connsiteY83-29386" fmla="*/ 4858148 h 6858000"/>
              <a:gd name="connsiteX84-29387" fmla="*/ 6007749 w 6127689"/>
              <a:gd name="connsiteY84-29388" fmla="*/ 4964715 h 6858000"/>
              <a:gd name="connsiteX85-29389" fmla="*/ 6005269 w 6127689"/>
              <a:gd name="connsiteY85-29390" fmla="*/ 5150567 h 6858000"/>
              <a:gd name="connsiteX86-29391" fmla="*/ 6001127 w 6127689"/>
              <a:gd name="connsiteY86-29392" fmla="*/ 5164609 h 6858000"/>
              <a:gd name="connsiteX87-29393" fmla="*/ 5998514 w 6127689"/>
              <a:gd name="connsiteY87-29394" fmla="*/ 5189673 h 6858000"/>
              <a:gd name="connsiteX88-29395" fmla="*/ 6018409 w 6127689"/>
              <a:gd name="connsiteY88-29396" fmla="*/ 5227157 h 6858000"/>
              <a:gd name="connsiteX89-29397" fmla="*/ 6036748 w 6127689"/>
              <a:gd name="connsiteY89-29398" fmla="*/ 5322752 h 6858000"/>
              <a:gd name="connsiteX90-29399" fmla="*/ 6036943 w 6127689"/>
              <a:gd name="connsiteY90-29400" fmla="*/ 5329480 h 6858000"/>
              <a:gd name="connsiteX91-29401" fmla="*/ 6037677 w 6127689"/>
              <a:gd name="connsiteY91-29402" fmla="*/ 5354807 h 6858000"/>
              <a:gd name="connsiteX92-29403" fmla="*/ 6039728 w 6127689"/>
              <a:gd name="connsiteY92-29404" fmla="*/ 5359416 h 6858000"/>
              <a:gd name="connsiteX93-29405" fmla="*/ 6053435 w 6127689"/>
              <a:gd name="connsiteY93-29406" fmla="*/ 5387547 h 6858000"/>
              <a:gd name="connsiteX94-29407" fmla="*/ 6065933 w 6127689"/>
              <a:gd name="connsiteY94-29408" fmla="*/ 5443002 h 6858000"/>
              <a:gd name="connsiteX95-29409" fmla="*/ 6068640 w 6127689"/>
              <a:gd name="connsiteY95-29410" fmla="*/ 5474503 h 6858000"/>
              <a:gd name="connsiteX96-29411" fmla="*/ 6080922 w 6127689"/>
              <a:gd name="connsiteY96-29412" fmla="*/ 5561070 h 6858000"/>
              <a:gd name="connsiteX97-29413" fmla="*/ 6096949 w 6127689"/>
              <a:gd name="connsiteY97-29414" fmla="*/ 5648179 h 6858000"/>
              <a:gd name="connsiteX98-29415" fmla="*/ 6125703 w 6127689"/>
              <a:gd name="connsiteY98-29416" fmla="*/ 5692894 h 6858000"/>
              <a:gd name="connsiteX99-29417" fmla="*/ 6126670 w 6127689"/>
              <a:gd name="connsiteY99-29418" fmla="*/ 5697882 h 6858000"/>
              <a:gd name="connsiteX100-29419" fmla="*/ 6121353 w 6127689"/>
              <a:gd name="connsiteY100-29420" fmla="*/ 5721725 h 6858000"/>
              <a:gd name="connsiteX101-29421" fmla="*/ 6121607 w 6127689"/>
              <a:gd name="connsiteY101-29422" fmla="*/ 5721959 h 6858000"/>
              <a:gd name="connsiteX102-29423" fmla="*/ 6120262 w 6127689"/>
              <a:gd name="connsiteY102-29424" fmla="*/ 5728358 h 6858000"/>
              <a:gd name="connsiteX103-29425" fmla="*/ 6127024 w 6127689"/>
              <a:gd name="connsiteY103-29426" fmla="*/ 5786902 h 6858000"/>
              <a:gd name="connsiteX104-29427" fmla="*/ 6127519 w 6127689"/>
              <a:gd name="connsiteY104-29428" fmla="*/ 5865775 h 6858000"/>
              <a:gd name="connsiteX105-29429" fmla="*/ 6119217 w 6127689"/>
              <a:gd name="connsiteY105-29430" fmla="*/ 5888542 h 6858000"/>
              <a:gd name="connsiteX106-29431" fmla="*/ 6102493 w 6127689"/>
              <a:gd name="connsiteY106-29432" fmla="*/ 5928602 h 6858000"/>
              <a:gd name="connsiteX107-29433" fmla="*/ 6056863 w 6127689"/>
              <a:gd name="connsiteY107-29434" fmla="*/ 6000643 h 6858000"/>
              <a:gd name="connsiteX108-29435" fmla="*/ 6045436 w 6127689"/>
              <a:gd name="connsiteY108-29436" fmla="*/ 6124480 h 6858000"/>
              <a:gd name="connsiteX109-29437" fmla="*/ 6030489 w 6127689"/>
              <a:gd name="connsiteY109-29438" fmla="*/ 6317666 h 6858000"/>
              <a:gd name="connsiteX110-29439" fmla="*/ 6007492 w 6127689"/>
              <a:gd name="connsiteY110-29440" fmla="*/ 6440818 h 6858000"/>
              <a:gd name="connsiteX111-29441" fmla="*/ 6009467 w 6127689"/>
              <a:gd name="connsiteY111-29442" fmla="*/ 6487076 h 6858000"/>
              <a:gd name="connsiteX112-29443" fmla="*/ 5995064 w 6127689"/>
              <a:gd name="connsiteY112-29444" fmla="*/ 6540791 h 6858000"/>
              <a:gd name="connsiteX113-29445" fmla="*/ 5996309 w 6127689"/>
              <a:gd name="connsiteY113-29446" fmla="*/ 6543961 h 6858000"/>
              <a:gd name="connsiteX114-29447" fmla="*/ 5996048 w 6127689"/>
              <a:gd name="connsiteY114-29448" fmla="*/ 6555444 h 6858000"/>
              <a:gd name="connsiteX115-29449" fmla="*/ 6002524 w 6127689"/>
              <a:gd name="connsiteY115-29450" fmla="*/ 6560188 h 6858000"/>
              <a:gd name="connsiteX116-29451" fmla="*/ 6006823 w 6127689"/>
              <a:gd name="connsiteY116-29452" fmla="*/ 6578546 h 6858000"/>
              <a:gd name="connsiteX117-29453" fmla="*/ 6004510 w 6127689"/>
              <a:gd name="connsiteY117-29454" fmla="*/ 6599256 h 6858000"/>
              <a:gd name="connsiteX118-29455" fmla="*/ 5986207 w 6127689"/>
              <a:gd name="connsiteY118-29456" fmla="*/ 6695855 h 6858000"/>
              <a:gd name="connsiteX119-29457" fmla="*/ 5979428 w 6127689"/>
              <a:gd name="connsiteY119-29458" fmla="*/ 6754678 h 6858000"/>
              <a:gd name="connsiteX120-29459" fmla="*/ 5983398 w 6127689"/>
              <a:gd name="connsiteY120-29460" fmla="*/ 6778641 h 6858000"/>
              <a:gd name="connsiteX121-29461" fmla="*/ 5984543 w 6127689"/>
              <a:gd name="connsiteY121-29462" fmla="*/ 6811016 h 6858000"/>
              <a:gd name="connsiteX122-29463" fmla="*/ 5981802 w 6127689"/>
              <a:gd name="connsiteY122-29464" fmla="*/ 6838578 h 6858000"/>
              <a:gd name="connsiteX123-29465" fmla="*/ 5979671 w 6127689"/>
              <a:gd name="connsiteY123-29466" fmla="*/ 6858000 h 6858000"/>
              <a:gd name="connsiteX124-29467" fmla="*/ 0 w 6127689"/>
              <a:gd name="connsiteY124-29468" fmla="*/ 6858000 h 6858000"/>
              <a:gd name="connsiteX125-29469" fmla="*/ 0 w 6127689"/>
              <a:gd name="connsiteY125-29470" fmla="*/ 0 h 6858000"/>
              <a:gd name="connsiteX0-29471" fmla="*/ 0 w 6127519"/>
              <a:gd name="connsiteY0-29472" fmla="*/ 0 h 6858000"/>
              <a:gd name="connsiteX1-29473" fmla="*/ 4965888 w 6127519"/>
              <a:gd name="connsiteY1-29474" fmla="*/ 0 h 6858000"/>
              <a:gd name="connsiteX2-29475" fmla="*/ 4967767 w 6127519"/>
              <a:gd name="connsiteY2-29476" fmla="*/ 7930 h 6858000"/>
              <a:gd name="connsiteX3-29477" fmla="*/ 4979444 w 6127519"/>
              <a:gd name="connsiteY3-29478" fmla="*/ 43921 h 6858000"/>
              <a:gd name="connsiteX4-29479" fmla="*/ 5021173 w 6127519"/>
              <a:gd name="connsiteY4-29480" fmla="*/ 123738 h 6858000"/>
              <a:gd name="connsiteX5-29481" fmla="*/ 5075458 w 6127519"/>
              <a:gd name="connsiteY5-29482" fmla="*/ 264355 h 6858000"/>
              <a:gd name="connsiteX6-29483" fmla="*/ 5081175 w 6127519"/>
              <a:gd name="connsiteY6-29484" fmla="*/ 277448 h 6858000"/>
              <a:gd name="connsiteX7-29485" fmla="*/ 5097011 w 6127519"/>
              <a:gd name="connsiteY7-29486" fmla="*/ 355616 h 6858000"/>
              <a:gd name="connsiteX8-29487" fmla="*/ 5130982 w 6127519"/>
              <a:gd name="connsiteY8-29488" fmla="*/ 412030 h 6858000"/>
              <a:gd name="connsiteX9-29489" fmla="*/ 5153000 w 6127519"/>
              <a:gd name="connsiteY9-29490" fmla="*/ 507134 h 6858000"/>
              <a:gd name="connsiteX10-29491" fmla="*/ 5171282 w 6127519"/>
              <a:gd name="connsiteY10-29492" fmla="*/ 602071 h 6858000"/>
              <a:gd name="connsiteX11-29493" fmla="*/ 5176196 w 6127519"/>
              <a:gd name="connsiteY11-29494" fmla="*/ 636822 h 6858000"/>
              <a:gd name="connsiteX12-29495" fmla="*/ 5189051 w 6127519"/>
              <a:gd name="connsiteY12-29496" fmla="*/ 782518 h 6858000"/>
              <a:gd name="connsiteX13-29497" fmla="*/ 5210428 w 6127519"/>
              <a:gd name="connsiteY13-29498" fmla="*/ 815772 h 6858000"/>
              <a:gd name="connsiteX14-29499" fmla="*/ 5221088 w 6127519"/>
              <a:gd name="connsiteY14-29500" fmla="*/ 860193 h 6858000"/>
              <a:gd name="connsiteX15-29501" fmla="*/ 5230806 w 6127519"/>
              <a:gd name="connsiteY15-29502" fmla="*/ 961354 h 6858000"/>
              <a:gd name="connsiteX16-29503" fmla="*/ 5201018 w 6127519"/>
              <a:gd name="connsiteY16-29504" fmla="*/ 1095027 h 6858000"/>
              <a:gd name="connsiteX17-29505" fmla="*/ 5202153 w 6127519"/>
              <a:gd name="connsiteY17-29506" fmla="*/ 1133224 h 6858000"/>
              <a:gd name="connsiteX18-29507" fmla="*/ 5207370 w 6127519"/>
              <a:gd name="connsiteY18-29508" fmla="*/ 1138097 h 6858000"/>
              <a:gd name="connsiteX19-29509" fmla="*/ 5189234 w 6127519"/>
              <a:gd name="connsiteY19-29510" fmla="*/ 1193495 h 6858000"/>
              <a:gd name="connsiteX20-29511" fmla="*/ 5202769 w 6127519"/>
              <a:gd name="connsiteY20-29512" fmla="*/ 1269450 h 6858000"/>
              <a:gd name="connsiteX21-29513" fmla="*/ 5225968 w 6127519"/>
              <a:gd name="connsiteY21-29514" fmla="*/ 1357994 h 6858000"/>
              <a:gd name="connsiteX22-29515" fmla="*/ 5233819 w 6127519"/>
              <a:gd name="connsiteY22-29516" fmla="*/ 1380922 h 6858000"/>
              <a:gd name="connsiteX23-29517" fmla="*/ 5237226 w 6127519"/>
              <a:gd name="connsiteY23-29518" fmla="*/ 1441327 h 6858000"/>
              <a:gd name="connsiteX24-29519" fmla="*/ 5255653 w 6127519"/>
              <a:gd name="connsiteY24-29520" fmla="*/ 1524712 h 6858000"/>
              <a:gd name="connsiteX25-29521" fmla="*/ 5263491 w 6127519"/>
              <a:gd name="connsiteY25-29522" fmla="*/ 1642938 h 6858000"/>
              <a:gd name="connsiteX26-29523" fmla="*/ 5261314 w 6127519"/>
              <a:gd name="connsiteY26-29524" fmla="*/ 1689177 h 6858000"/>
              <a:gd name="connsiteX27-29525" fmla="*/ 5259788 w 6127519"/>
              <a:gd name="connsiteY27-29526" fmla="*/ 1768516 h 6858000"/>
              <a:gd name="connsiteX28-29527" fmla="*/ 5255696 w 6127519"/>
              <a:gd name="connsiteY28-29528" fmla="*/ 1953770 h 6858000"/>
              <a:gd name="connsiteX29-29529" fmla="*/ 5252592 w 6127519"/>
              <a:gd name="connsiteY29-29530" fmla="*/ 2092210 h 6858000"/>
              <a:gd name="connsiteX30-29531" fmla="*/ 5264303 w 6127519"/>
              <a:gd name="connsiteY30-29532" fmla="*/ 2225157 h 6858000"/>
              <a:gd name="connsiteX31-29533" fmla="*/ 5254949 w 6127519"/>
              <a:gd name="connsiteY31-29534" fmla="*/ 2236160 h 6858000"/>
              <a:gd name="connsiteX32-29535" fmla="*/ 5250104 w 6127519"/>
              <a:gd name="connsiteY32-29536" fmla="*/ 2249166 h 6858000"/>
              <a:gd name="connsiteX33-29537" fmla="*/ 5251214 w 6127519"/>
              <a:gd name="connsiteY33-29538" fmla="*/ 2250944 h 6858000"/>
              <a:gd name="connsiteX34-29539" fmla="*/ 5250644 w 6127519"/>
              <a:gd name="connsiteY34-29540" fmla="*/ 2266619 h 6858000"/>
              <a:gd name="connsiteX35-29541" fmla="*/ 5293877 w 6127519"/>
              <a:gd name="connsiteY35-29542" fmla="*/ 2368649 h 6858000"/>
              <a:gd name="connsiteX36-29543" fmla="*/ 5311338 w 6127519"/>
              <a:gd name="connsiteY36-29544" fmla="*/ 2404034 h 6858000"/>
              <a:gd name="connsiteX37-29545" fmla="*/ 5338366 w 6127519"/>
              <a:gd name="connsiteY37-29546" fmla="*/ 2465052 h 6858000"/>
              <a:gd name="connsiteX38-29547" fmla="*/ 5371263 w 6127519"/>
              <a:gd name="connsiteY38-29548" fmla="*/ 2586413 h 6858000"/>
              <a:gd name="connsiteX39-29549" fmla="*/ 5407503 w 6127519"/>
              <a:gd name="connsiteY39-29550" fmla="*/ 2786290 h 6858000"/>
              <a:gd name="connsiteX40-29551" fmla="*/ 5407356 w 6127519"/>
              <a:gd name="connsiteY40-29552" fmla="*/ 2787545 h 6858000"/>
              <a:gd name="connsiteX41-29553" fmla="*/ 5411130 w 6127519"/>
              <a:gd name="connsiteY41-29554" fmla="*/ 2788640 h 6858000"/>
              <a:gd name="connsiteX42-29555" fmla="*/ 5416439 w 6127519"/>
              <a:gd name="connsiteY42-29556" fmla="*/ 2805666 h 6858000"/>
              <a:gd name="connsiteX43-29557" fmla="*/ 5457023 w 6127519"/>
              <a:gd name="connsiteY43-29558" fmla="*/ 2858292 h 6858000"/>
              <a:gd name="connsiteX44-29559" fmla="*/ 5479298 w 6127519"/>
              <a:gd name="connsiteY44-29560" fmla="*/ 2947791 h 6858000"/>
              <a:gd name="connsiteX45-29561" fmla="*/ 5481770 w 6127519"/>
              <a:gd name="connsiteY45-29562" fmla="*/ 2951352 h 6858000"/>
              <a:gd name="connsiteX46-29563" fmla="*/ 5482045 w 6127519"/>
              <a:gd name="connsiteY46-29564" fmla="*/ 2984371 h 6858000"/>
              <a:gd name="connsiteX47-29565" fmla="*/ 5482415 w 6127519"/>
              <a:gd name="connsiteY47-29566" fmla="*/ 3004079 h 6858000"/>
              <a:gd name="connsiteX48-29567" fmla="*/ 5503944 w 6127519"/>
              <a:gd name="connsiteY48-29568" fmla="*/ 3123335 h 6858000"/>
              <a:gd name="connsiteX49-29569" fmla="*/ 5516007 w 6127519"/>
              <a:gd name="connsiteY49-29570" fmla="*/ 3258473 h 6858000"/>
              <a:gd name="connsiteX50-29571" fmla="*/ 5566839 w 6127519"/>
              <a:gd name="connsiteY50-29572" fmla="*/ 3345295 h 6858000"/>
              <a:gd name="connsiteX51-29573" fmla="*/ 5589758 w 6127519"/>
              <a:gd name="connsiteY51-29574" fmla="*/ 3506453 h 6858000"/>
              <a:gd name="connsiteX52-29575" fmla="*/ 5596144 w 6127519"/>
              <a:gd name="connsiteY52-29576" fmla="*/ 3534624 h 6858000"/>
              <a:gd name="connsiteX53-29577" fmla="*/ 5597750 w 6127519"/>
              <a:gd name="connsiteY53-29578" fmla="*/ 3534129 h 6858000"/>
              <a:gd name="connsiteX54-29579" fmla="*/ 5599700 w 6127519"/>
              <a:gd name="connsiteY54-29580" fmla="*/ 3547221 h 6858000"/>
              <a:gd name="connsiteX55-29581" fmla="*/ 5615031 w 6127519"/>
              <a:gd name="connsiteY55-29582" fmla="*/ 3557482 h 6858000"/>
              <a:gd name="connsiteX56-29583" fmla="*/ 5618377 w 6127519"/>
              <a:gd name="connsiteY56-29584" fmla="*/ 3588431 h 6858000"/>
              <a:gd name="connsiteX57-29585" fmla="*/ 5612155 w 6127519"/>
              <a:gd name="connsiteY57-29586" fmla="*/ 3589869 h 6858000"/>
              <a:gd name="connsiteX58-29587" fmla="*/ 5620843 w 6127519"/>
              <a:gd name="connsiteY58-29588" fmla="*/ 3606745 h 6858000"/>
              <a:gd name="connsiteX59-29589" fmla="*/ 5655472 w 6127519"/>
              <a:gd name="connsiteY59-29590" fmla="*/ 3678877 h 6858000"/>
              <a:gd name="connsiteX60-29591" fmla="*/ 5683015 w 6127519"/>
              <a:gd name="connsiteY60-29592" fmla="*/ 3762025 h 6858000"/>
              <a:gd name="connsiteX61-29593" fmla="*/ 5696643 w 6127519"/>
              <a:gd name="connsiteY61-29594" fmla="*/ 3773888 h 6858000"/>
              <a:gd name="connsiteX62-29595" fmla="*/ 5699203 w 6127519"/>
              <a:gd name="connsiteY62-29596" fmla="*/ 3775823 h 6858000"/>
              <a:gd name="connsiteX63-29597" fmla="*/ 5704824 w 6127519"/>
              <a:gd name="connsiteY63-29598" fmla="*/ 3785966 h 6858000"/>
              <a:gd name="connsiteX64-29599" fmla="*/ 5733539 w 6127519"/>
              <a:gd name="connsiteY64-29600" fmla="*/ 3818457 h 6858000"/>
              <a:gd name="connsiteX65-29601" fmla="*/ 5768491 w 6127519"/>
              <a:gd name="connsiteY65-29602" fmla="*/ 3914399 h 6858000"/>
              <a:gd name="connsiteX66-29603" fmla="*/ 5793123 w 6127519"/>
              <a:gd name="connsiteY66-29604" fmla="*/ 3969952 h 6858000"/>
              <a:gd name="connsiteX67-29605" fmla="*/ 5808321 w 6127519"/>
              <a:gd name="connsiteY67-29606" fmla="*/ 3988153 h 6858000"/>
              <a:gd name="connsiteX68-29607" fmla="*/ 5825621 w 6127519"/>
              <a:gd name="connsiteY68-29608" fmla="*/ 4015525 h 6858000"/>
              <a:gd name="connsiteX69-29609" fmla="*/ 5860672 w 6127519"/>
              <a:gd name="connsiteY69-29610" fmla="*/ 4061579 h 6858000"/>
              <a:gd name="connsiteX70-29611" fmla="*/ 5872173 w 6127519"/>
              <a:gd name="connsiteY70-29612" fmla="*/ 4088497 h 6858000"/>
              <a:gd name="connsiteX71-29613" fmla="*/ 5894095 w 6127519"/>
              <a:gd name="connsiteY71-29614" fmla="*/ 4128857 h 6858000"/>
              <a:gd name="connsiteX72-29615" fmla="*/ 5903513 w 6127519"/>
              <a:gd name="connsiteY72-29616" fmla="*/ 4187661 h 6858000"/>
              <a:gd name="connsiteX73-29617" fmla="*/ 5917114 w 6127519"/>
              <a:gd name="connsiteY73-29618" fmla="*/ 4213096 h 6858000"/>
              <a:gd name="connsiteX74-29619" fmla="*/ 5924233 w 6127519"/>
              <a:gd name="connsiteY74-29620" fmla="*/ 4242060 h 6858000"/>
              <a:gd name="connsiteX75-29621" fmla="*/ 5928910 w 6127519"/>
              <a:gd name="connsiteY75-29622" fmla="*/ 4300973 h 6858000"/>
              <a:gd name="connsiteX76-29623" fmla="*/ 5939320 w 6127519"/>
              <a:gd name="connsiteY76-29624" fmla="*/ 4340435 h 6858000"/>
              <a:gd name="connsiteX77-29625" fmla="*/ 5946705 w 6127519"/>
              <a:gd name="connsiteY77-29626" fmla="*/ 4428051 h 6858000"/>
              <a:gd name="connsiteX78-29627" fmla="*/ 5949261 w 6127519"/>
              <a:gd name="connsiteY78-29628" fmla="*/ 4449185 h 6858000"/>
              <a:gd name="connsiteX79-29629" fmla="*/ 5968960 w 6127519"/>
              <a:gd name="connsiteY79-29630" fmla="*/ 4482655 h 6858000"/>
              <a:gd name="connsiteX80-29631" fmla="*/ 5980106 w 6127519"/>
              <a:gd name="connsiteY80-29632" fmla="*/ 4585087 h 6858000"/>
              <a:gd name="connsiteX81-29633" fmla="*/ 5998138 w 6127519"/>
              <a:gd name="connsiteY81-29634" fmla="*/ 4697518 h 6858000"/>
              <a:gd name="connsiteX82-29635" fmla="*/ 6013516 w 6127519"/>
              <a:gd name="connsiteY82-29636" fmla="*/ 4786619 h 6858000"/>
              <a:gd name="connsiteX83-29637" fmla="*/ 6025404 w 6127519"/>
              <a:gd name="connsiteY83-29638" fmla="*/ 4858148 h 6858000"/>
              <a:gd name="connsiteX84-29639" fmla="*/ 6007749 w 6127519"/>
              <a:gd name="connsiteY84-29640" fmla="*/ 4964715 h 6858000"/>
              <a:gd name="connsiteX85-29641" fmla="*/ 6005269 w 6127519"/>
              <a:gd name="connsiteY85-29642" fmla="*/ 5150567 h 6858000"/>
              <a:gd name="connsiteX86-29643" fmla="*/ 6001127 w 6127519"/>
              <a:gd name="connsiteY86-29644" fmla="*/ 5164609 h 6858000"/>
              <a:gd name="connsiteX87-29645" fmla="*/ 5998514 w 6127519"/>
              <a:gd name="connsiteY87-29646" fmla="*/ 5189673 h 6858000"/>
              <a:gd name="connsiteX88-29647" fmla="*/ 6018409 w 6127519"/>
              <a:gd name="connsiteY88-29648" fmla="*/ 5227157 h 6858000"/>
              <a:gd name="connsiteX89-29649" fmla="*/ 6036748 w 6127519"/>
              <a:gd name="connsiteY89-29650" fmla="*/ 5322752 h 6858000"/>
              <a:gd name="connsiteX90-29651" fmla="*/ 6036943 w 6127519"/>
              <a:gd name="connsiteY90-29652" fmla="*/ 5329480 h 6858000"/>
              <a:gd name="connsiteX91-29653" fmla="*/ 6037677 w 6127519"/>
              <a:gd name="connsiteY91-29654" fmla="*/ 5354807 h 6858000"/>
              <a:gd name="connsiteX92-29655" fmla="*/ 6039728 w 6127519"/>
              <a:gd name="connsiteY92-29656" fmla="*/ 5359416 h 6858000"/>
              <a:gd name="connsiteX93-29657" fmla="*/ 6053435 w 6127519"/>
              <a:gd name="connsiteY93-29658" fmla="*/ 5387547 h 6858000"/>
              <a:gd name="connsiteX94-29659" fmla="*/ 6065933 w 6127519"/>
              <a:gd name="connsiteY94-29660" fmla="*/ 5443002 h 6858000"/>
              <a:gd name="connsiteX95-29661" fmla="*/ 6068640 w 6127519"/>
              <a:gd name="connsiteY95-29662" fmla="*/ 5474503 h 6858000"/>
              <a:gd name="connsiteX96-29663" fmla="*/ 6080922 w 6127519"/>
              <a:gd name="connsiteY96-29664" fmla="*/ 5561070 h 6858000"/>
              <a:gd name="connsiteX97-29665" fmla="*/ 6096949 w 6127519"/>
              <a:gd name="connsiteY97-29666" fmla="*/ 5648179 h 6858000"/>
              <a:gd name="connsiteX98-29667" fmla="*/ 6125703 w 6127519"/>
              <a:gd name="connsiteY98-29668" fmla="*/ 5692894 h 6858000"/>
              <a:gd name="connsiteX99-29669" fmla="*/ 6126670 w 6127519"/>
              <a:gd name="connsiteY99-29670" fmla="*/ 5697882 h 6858000"/>
              <a:gd name="connsiteX100-29671" fmla="*/ 6121353 w 6127519"/>
              <a:gd name="connsiteY100-29672" fmla="*/ 5721725 h 6858000"/>
              <a:gd name="connsiteX101-29673" fmla="*/ 6121607 w 6127519"/>
              <a:gd name="connsiteY101-29674" fmla="*/ 5721959 h 6858000"/>
              <a:gd name="connsiteX102-29675" fmla="*/ 6127024 w 6127519"/>
              <a:gd name="connsiteY102-29676" fmla="*/ 5786902 h 6858000"/>
              <a:gd name="connsiteX103-29677" fmla="*/ 6127519 w 6127519"/>
              <a:gd name="connsiteY103-29678" fmla="*/ 5865775 h 6858000"/>
              <a:gd name="connsiteX104-29679" fmla="*/ 6119217 w 6127519"/>
              <a:gd name="connsiteY104-29680" fmla="*/ 5888542 h 6858000"/>
              <a:gd name="connsiteX105-29681" fmla="*/ 6102493 w 6127519"/>
              <a:gd name="connsiteY105-29682" fmla="*/ 5928602 h 6858000"/>
              <a:gd name="connsiteX106-29683" fmla="*/ 6056863 w 6127519"/>
              <a:gd name="connsiteY106-29684" fmla="*/ 6000643 h 6858000"/>
              <a:gd name="connsiteX107-29685" fmla="*/ 6045436 w 6127519"/>
              <a:gd name="connsiteY107-29686" fmla="*/ 6124480 h 6858000"/>
              <a:gd name="connsiteX108-29687" fmla="*/ 6030489 w 6127519"/>
              <a:gd name="connsiteY108-29688" fmla="*/ 6317666 h 6858000"/>
              <a:gd name="connsiteX109-29689" fmla="*/ 6007492 w 6127519"/>
              <a:gd name="connsiteY109-29690" fmla="*/ 6440818 h 6858000"/>
              <a:gd name="connsiteX110-29691" fmla="*/ 6009467 w 6127519"/>
              <a:gd name="connsiteY110-29692" fmla="*/ 6487076 h 6858000"/>
              <a:gd name="connsiteX111-29693" fmla="*/ 5995064 w 6127519"/>
              <a:gd name="connsiteY111-29694" fmla="*/ 6540791 h 6858000"/>
              <a:gd name="connsiteX112-29695" fmla="*/ 5996309 w 6127519"/>
              <a:gd name="connsiteY112-29696" fmla="*/ 6543961 h 6858000"/>
              <a:gd name="connsiteX113-29697" fmla="*/ 5996048 w 6127519"/>
              <a:gd name="connsiteY113-29698" fmla="*/ 6555444 h 6858000"/>
              <a:gd name="connsiteX114-29699" fmla="*/ 6002524 w 6127519"/>
              <a:gd name="connsiteY114-29700" fmla="*/ 6560188 h 6858000"/>
              <a:gd name="connsiteX115-29701" fmla="*/ 6006823 w 6127519"/>
              <a:gd name="connsiteY115-29702" fmla="*/ 6578546 h 6858000"/>
              <a:gd name="connsiteX116-29703" fmla="*/ 6004510 w 6127519"/>
              <a:gd name="connsiteY116-29704" fmla="*/ 6599256 h 6858000"/>
              <a:gd name="connsiteX117-29705" fmla="*/ 5986207 w 6127519"/>
              <a:gd name="connsiteY117-29706" fmla="*/ 6695855 h 6858000"/>
              <a:gd name="connsiteX118-29707" fmla="*/ 5979428 w 6127519"/>
              <a:gd name="connsiteY118-29708" fmla="*/ 6754678 h 6858000"/>
              <a:gd name="connsiteX119-29709" fmla="*/ 5983398 w 6127519"/>
              <a:gd name="connsiteY119-29710" fmla="*/ 6778641 h 6858000"/>
              <a:gd name="connsiteX120-29711" fmla="*/ 5984543 w 6127519"/>
              <a:gd name="connsiteY120-29712" fmla="*/ 6811016 h 6858000"/>
              <a:gd name="connsiteX121-29713" fmla="*/ 5981802 w 6127519"/>
              <a:gd name="connsiteY121-29714" fmla="*/ 6838578 h 6858000"/>
              <a:gd name="connsiteX122-29715" fmla="*/ 5979671 w 6127519"/>
              <a:gd name="connsiteY122-29716" fmla="*/ 6858000 h 6858000"/>
              <a:gd name="connsiteX123-29717" fmla="*/ 0 w 6127519"/>
              <a:gd name="connsiteY123-29718" fmla="*/ 6858000 h 6858000"/>
              <a:gd name="connsiteX124-29719" fmla="*/ 0 w 6127519"/>
              <a:gd name="connsiteY124-29720" fmla="*/ 0 h 6858000"/>
              <a:gd name="connsiteX0-29721" fmla="*/ 0 w 6127519"/>
              <a:gd name="connsiteY0-29722" fmla="*/ 0 h 6858000"/>
              <a:gd name="connsiteX1-29723" fmla="*/ 4965888 w 6127519"/>
              <a:gd name="connsiteY1-29724" fmla="*/ 0 h 6858000"/>
              <a:gd name="connsiteX2-29725" fmla="*/ 4967767 w 6127519"/>
              <a:gd name="connsiteY2-29726" fmla="*/ 7930 h 6858000"/>
              <a:gd name="connsiteX3-29727" fmla="*/ 4979444 w 6127519"/>
              <a:gd name="connsiteY3-29728" fmla="*/ 43921 h 6858000"/>
              <a:gd name="connsiteX4-29729" fmla="*/ 5021173 w 6127519"/>
              <a:gd name="connsiteY4-29730" fmla="*/ 123738 h 6858000"/>
              <a:gd name="connsiteX5-29731" fmla="*/ 5075458 w 6127519"/>
              <a:gd name="connsiteY5-29732" fmla="*/ 264355 h 6858000"/>
              <a:gd name="connsiteX6-29733" fmla="*/ 5081175 w 6127519"/>
              <a:gd name="connsiteY6-29734" fmla="*/ 277448 h 6858000"/>
              <a:gd name="connsiteX7-29735" fmla="*/ 5097011 w 6127519"/>
              <a:gd name="connsiteY7-29736" fmla="*/ 355616 h 6858000"/>
              <a:gd name="connsiteX8-29737" fmla="*/ 5130982 w 6127519"/>
              <a:gd name="connsiteY8-29738" fmla="*/ 412030 h 6858000"/>
              <a:gd name="connsiteX9-29739" fmla="*/ 5153000 w 6127519"/>
              <a:gd name="connsiteY9-29740" fmla="*/ 507134 h 6858000"/>
              <a:gd name="connsiteX10-29741" fmla="*/ 5171282 w 6127519"/>
              <a:gd name="connsiteY10-29742" fmla="*/ 602071 h 6858000"/>
              <a:gd name="connsiteX11-29743" fmla="*/ 5176196 w 6127519"/>
              <a:gd name="connsiteY11-29744" fmla="*/ 636822 h 6858000"/>
              <a:gd name="connsiteX12-29745" fmla="*/ 5189051 w 6127519"/>
              <a:gd name="connsiteY12-29746" fmla="*/ 782518 h 6858000"/>
              <a:gd name="connsiteX13-29747" fmla="*/ 5210428 w 6127519"/>
              <a:gd name="connsiteY13-29748" fmla="*/ 815772 h 6858000"/>
              <a:gd name="connsiteX14-29749" fmla="*/ 5221088 w 6127519"/>
              <a:gd name="connsiteY14-29750" fmla="*/ 860193 h 6858000"/>
              <a:gd name="connsiteX15-29751" fmla="*/ 5230806 w 6127519"/>
              <a:gd name="connsiteY15-29752" fmla="*/ 961354 h 6858000"/>
              <a:gd name="connsiteX16-29753" fmla="*/ 5201018 w 6127519"/>
              <a:gd name="connsiteY16-29754" fmla="*/ 1095027 h 6858000"/>
              <a:gd name="connsiteX17-29755" fmla="*/ 5202153 w 6127519"/>
              <a:gd name="connsiteY17-29756" fmla="*/ 1133224 h 6858000"/>
              <a:gd name="connsiteX18-29757" fmla="*/ 5207370 w 6127519"/>
              <a:gd name="connsiteY18-29758" fmla="*/ 1138097 h 6858000"/>
              <a:gd name="connsiteX19-29759" fmla="*/ 5189234 w 6127519"/>
              <a:gd name="connsiteY19-29760" fmla="*/ 1193495 h 6858000"/>
              <a:gd name="connsiteX20-29761" fmla="*/ 5202769 w 6127519"/>
              <a:gd name="connsiteY20-29762" fmla="*/ 1269450 h 6858000"/>
              <a:gd name="connsiteX21-29763" fmla="*/ 5225968 w 6127519"/>
              <a:gd name="connsiteY21-29764" fmla="*/ 1357994 h 6858000"/>
              <a:gd name="connsiteX22-29765" fmla="*/ 5233819 w 6127519"/>
              <a:gd name="connsiteY22-29766" fmla="*/ 1380922 h 6858000"/>
              <a:gd name="connsiteX23-29767" fmla="*/ 5237226 w 6127519"/>
              <a:gd name="connsiteY23-29768" fmla="*/ 1441327 h 6858000"/>
              <a:gd name="connsiteX24-29769" fmla="*/ 5255653 w 6127519"/>
              <a:gd name="connsiteY24-29770" fmla="*/ 1524712 h 6858000"/>
              <a:gd name="connsiteX25-29771" fmla="*/ 5263491 w 6127519"/>
              <a:gd name="connsiteY25-29772" fmla="*/ 1642938 h 6858000"/>
              <a:gd name="connsiteX26-29773" fmla="*/ 5261314 w 6127519"/>
              <a:gd name="connsiteY26-29774" fmla="*/ 1689177 h 6858000"/>
              <a:gd name="connsiteX27-29775" fmla="*/ 5259788 w 6127519"/>
              <a:gd name="connsiteY27-29776" fmla="*/ 1768516 h 6858000"/>
              <a:gd name="connsiteX28-29777" fmla="*/ 5255696 w 6127519"/>
              <a:gd name="connsiteY28-29778" fmla="*/ 1953770 h 6858000"/>
              <a:gd name="connsiteX29-29779" fmla="*/ 5252592 w 6127519"/>
              <a:gd name="connsiteY29-29780" fmla="*/ 2092210 h 6858000"/>
              <a:gd name="connsiteX30-29781" fmla="*/ 5264303 w 6127519"/>
              <a:gd name="connsiteY30-29782" fmla="*/ 2225157 h 6858000"/>
              <a:gd name="connsiteX31-29783" fmla="*/ 5254949 w 6127519"/>
              <a:gd name="connsiteY31-29784" fmla="*/ 2236160 h 6858000"/>
              <a:gd name="connsiteX32-29785" fmla="*/ 5250104 w 6127519"/>
              <a:gd name="connsiteY32-29786" fmla="*/ 2249166 h 6858000"/>
              <a:gd name="connsiteX33-29787" fmla="*/ 5251214 w 6127519"/>
              <a:gd name="connsiteY33-29788" fmla="*/ 2250944 h 6858000"/>
              <a:gd name="connsiteX34-29789" fmla="*/ 5250644 w 6127519"/>
              <a:gd name="connsiteY34-29790" fmla="*/ 2266619 h 6858000"/>
              <a:gd name="connsiteX35-29791" fmla="*/ 5293877 w 6127519"/>
              <a:gd name="connsiteY35-29792" fmla="*/ 2368649 h 6858000"/>
              <a:gd name="connsiteX36-29793" fmla="*/ 5311338 w 6127519"/>
              <a:gd name="connsiteY36-29794" fmla="*/ 2404034 h 6858000"/>
              <a:gd name="connsiteX37-29795" fmla="*/ 5338366 w 6127519"/>
              <a:gd name="connsiteY37-29796" fmla="*/ 2465052 h 6858000"/>
              <a:gd name="connsiteX38-29797" fmla="*/ 5371263 w 6127519"/>
              <a:gd name="connsiteY38-29798" fmla="*/ 2586413 h 6858000"/>
              <a:gd name="connsiteX39-29799" fmla="*/ 5407503 w 6127519"/>
              <a:gd name="connsiteY39-29800" fmla="*/ 2786290 h 6858000"/>
              <a:gd name="connsiteX40-29801" fmla="*/ 5407356 w 6127519"/>
              <a:gd name="connsiteY40-29802" fmla="*/ 2787545 h 6858000"/>
              <a:gd name="connsiteX41-29803" fmla="*/ 5411130 w 6127519"/>
              <a:gd name="connsiteY41-29804" fmla="*/ 2788640 h 6858000"/>
              <a:gd name="connsiteX42-29805" fmla="*/ 5416439 w 6127519"/>
              <a:gd name="connsiteY42-29806" fmla="*/ 2805666 h 6858000"/>
              <a:gd name="connsiteX43-29807" fmla="*/ 5457023 w 6127519"/>
              <a:gd name="connsiteY43-29808" fmla="*/ 2858292 h 6858000"/>
              <a:gd name="connsiteX44-29809" fmla="*/ 5479298 w 6127519"/>
              <a:gd name="connsiteY44-29810" fmla="*/ 2947791 h 6858000"/>
              <a:gd name="connsiteX45-29811" fmla="*/ 5481770 w 6127519"/>
              <a:gd name="connsiteY45-29812" fmla="*/ 2951352 h 6858000"/>
              <a:gd name="connsiteX46-29813" fmla="*/ 5482045 w 6127519"/>
              <a:gd name="connsiteY46-29814" fmla="*/ 2984371 h 6858000"/>
              <a:gd name="connsiteX47-29815" fmla="*/ 5482415 w 6127519"/>
              <a:gd name="connsiteY47-29816" fmla="*/ 3004079 h 6858000"/>
              <a:gd name="connsiteX48-29817" fmla="*/ 5503944 w 6127519"/>
              <a:gd name="connsiteY48-29818" fmla="*/ 3123335 h 6858000"/>
              <a:gd name="connsiteX49-29819" fmla="*/ 5516007 w 6127519"/>
              <a:gd name="connsiteY49-29820" fmla="*/ 3258473 h 6858000"/>
              <a:gd name="connsiteX50-29821" fmla="*/ 5566839 w 6127519"/>
              <a:gd name="connsiteY50-29822" fmla="*/ 3345295 h 6858000"/>
              <a:gd name="connsiteX51-29823" fmla="*/ 5589758 w 6127519"/>
              <a:gd name="connsiteY51-29824" fmla="*/ 3506453 h 6858000"/>
              <a:gd name="connsiteX52-29825" fmla="*/ 5596144 w 6127519"/>
              <a:gd name="connsiteY52-29826" fmla="*/ 3534624 h 6858000"/>
              <a:gd name="connsiteX53-29827" fmla="*/ 5597750 w 6127519"/>
              <a:gd name="connsiteY53-29828" fmla="*/ 3534129 h 6858000"/>
              <a:gd name="connsiteX54-29829" fmla="*/ 5599700 w 6127519"/>
              <a:gd name="connsiteY54-29830" fmla="*/ 3547221 h 6858000"/>
              <a:gd name="connsiteX55-29831" fmla="*/ 5615031 w 6127519"/>
              <a:gd name="connsiteY55-29832" fmla="*/ 3557482 h 6858000"/>
              <a:gd name="connsiteX56-29833" fmla="*/ 5618377 w 6127519"/>
              <a:gd name="connsiteY56-29834" fmla="*/ 3588431 h 6858000"/>
              <a:gd name="connsiteX57-29835" fmla="*/ 5612155 w 6127519"/>
              <a:gd name="connsiteY57-29836" fmla="*/ 3589869 h 6858000"/>
              <a:gd name="connsiteX58-29837" fmla="*/ 5620843 w 6127519"/>
              <a:gd name="connsiteY58-29838" fmla="*/ 3606745 h 6858000"/>
              <a:gd name="connsiteX59-29839" fmla="*/ 5655472 w 6127519"/>
              <a:gd name="connsiteY59-29840" fmla="*/ 3678877 h 6858000"/>
              <a:gd name="connsiteX60-29841" fmla="*/ 5683015 w 6127519"/>
              <a:gd name="connsiteY60-29842" fmla="*/ 3762025 h 6858000"/>
              <a:gd name="connsiteX61-29843" fmla="*/ 5696643 w 6127519"/>
              <a:gd name="connsiteY61-29844" fmla="*/ 3773888 h 6858000"/>
              <a:gd name="connsiteX62-29845" fmla="*/ 5699203 w 6127519"/>
              <a:gd name="connsiteY62-29846" fmla="*/ 3775823 h 6858000"/>
              <a:gd name="connsiteX63-29847" fmla="*/ 5704824 w 6127519"/>
              <a:gd name="connsiteY63-29848" fmla="*/ 3785966 h 6858000"/>
              <a:gd name="connsiteX64-29849" fmla="*/ 5733539 w 6127519"/>
              <a:gd name="connsiteY64-29850" fmla="*/ 3818457 h 6858000"/>
              <a:gd name="connsiteX65-29851" fmla="*/ 5768491 w 6127519"/>
              <a:gd name="connsiteY65-29852" fmla="*/ 3914399 h 6858000"/>
              <a:gd name="connsiteX66-29853" fmla="*/ 5793123 w 6127519"/>
              <a:gd name="connsiteY66-29854" fmla="*/ 3969952 h 6858000"/>
              <a:gd name="connsiteX67-29855" fmla="*/ 5808321 w 6127519"/>
              <a:gd name="connsiteY67-29856" fmla="*/ 3988153 h 6858000"/>
              <a:gd name="connsiteX68-29857" fmla="*/ 5825621 w 6127519"/>
              <a:gd name="connsiteY68-29858" fmla="*/ 4015525 h 6858000"/>
              <a:gd name="connsiteX69-29859" fmla="*/ 5860672 w 6127519"/>
              <a:gd name="connsiteY69-29860" fmla="*/ 4061579 h 6858000"/>
              <a:gd name="connsiteX70-29861" fmla="*/ 5872173 w 6127519"/>
              <a:gd name="connsiteY70-29862" fmla="*/ 4088497 h 6858000"/>
              <a:gd name="connsiteX71-29863" fmla="*/ 5894095 w 6127519"/>
              <a:gd name="connsiteY71-29864" fmla="*/ 4128857 h 6858000"/>
              <a:gd name="connsiteX72-29865" fmla="*/ 5903513 w 6127519"/>
              <a:gd name="connsiteY72-29866" fmla="*/ 4187661 h 6858000"/>
              <a:gd name="connsiteX73-29867" fmla="*/ 5917114 w 6127519"/>
              <a:gd name="connsiteY73-29868" fmla="*/ 4213096 h 6858000"/>
              <a:gd name="connsiteX74-29869" fmla="*/ 5924233 w 6127519"/>
              <a:gd name="connsiteY74-29870" fmla="*/ 4242060 h 6858000"/>
              <a:gd name="connsiteX75-29871" fmla="*/ 5928910 w 6127519"/>
              <a:gd name="connsiteY75-29872" fmla="*/ 4300973 h 6858000"/>
              <a:gd name="connsiteX76-29873" fmla="*/ 5939320 w 6127519"/>
              <a:gd name="connsiteY76-29874" fmla="*/ 4340435 h 6858000"/>
              <a:gd name="connsiteX77-29875" fmla="*/ 5946705 w 6127519"/>
              <a:gd name="connsiteY77-29876" fmla="*/ 4428051 h 6858000"/>
              <a:gd name="connsiteX78-29877" fmla="*/ 5949261 w 6127519"/>
              <a:gd name="connsiteY78-29878" fmla="*/ 4449185 h 6858000"/>
              <a:gd name="connsiteX79-29879" fmla="*/ 5968960 w 6127519"/>
              <a:gd name="connsiteY79-29880" fmla="*/ 4482655 h 6858000"/>
              <a:gd name="connsiteX80-29881" fmla="*/ 5980106 w 6127519"/>
              <a:gd name="connsiteY80-29882" fmla="*/ 4585087 h 6858000"/>
              <a:gd name="connsiteX81-29883" fmla="*/ 5998138 w 6127519"/>
              <a:gd name="connsiteY81-29884" fmla="*/ 4697518 h 6858000"/>
              <a:gd name="connsiteX82-29885" fmla="*/ 6013516 w 6127519"/>
              <a:gd name="connsiteY82-29886" fmla="*/ 4786619 h 6858000"/>
              <a:gd name="connsiteX83-29887" fmla="*/ 6025404 w 6127519"/>
              <a:gd name="connsiteY83-29888" fmla="*/ 4858148 h 6858000"/>
              <a:gd name="connsiteX84-29889" fmla="*/ 6007749 w 6127519"/>
              <a:gd name="connsiteY84-29890" fmla="*/ 4964715 h 6858000"/>
              <a:gd name="connsiteX85-29891" fmla="*/ 6005269 w 6127519"/>
              <a:gd name="connsiteY85-29892" fmla="*/ 5150567 h 6858000"/>
              <a:gd name="connsiteX86-29893" fmla="*/ 6001127 w 6127519"/>
              <a:gd name="connsiteY86-29894" fmla="*/ 5164609 h 6858000"/>
              <a:gd name="connsiteX87-29895" fmla="*/ 5998514 w 6127519"/>
              <a:gd name="connsiteY87-29896" fmla="*/ 5189673 h 6858000"/>
              <a:gd name="connsiteX88-29897" fmla="*/ 6018409 w 6127519"/>
              <a:gd name="connsiteY88-29898" fmla="*/ 5227157 h 6858000"/>
              <a:gd name="connsiteX89-29899" fmla="*/ 6036748 w 6127519"/>
              <a:gd name="connsiteY89-29900" fmla="*/ 5322752 h 6858000"/>
              <a:gd name="connsiteX90-29901" fmla="*/ 6036943 w 6127519"/>
              <a:gd name="connsiteY90-29902" fmla="*/ 5329480 h 6858000"/>
              <a:gd name="connsiteX91-29903" fmla="*/ 6037677 w 6127519"/>
              <a:gd name="connsiteY91-29904" fmla="*/ 5354807 h 6858000"/>
              <a:gd name="connsiteX92-29905" fmla="*/ 6039728 w 6127519"/>
              <a:gd name="connsiteY92-29906" fmla="*/ 5359416 h 6858000"/>
              <a:gd name="connsiteX93-29907" fmla="*/ 6053435 w 6127519"/>
              <a:gd name="connsiteY93-29908" fmla="*/ 5387547 h 6858000"/>
              <a:gd name="connsiteX94-29909" fmla="*/ 6065933 w 6127519"/>
              <a:gd name="connsiteY94-29910" fmla="*/ 5443002 h 6858000"/>
              <a:gd name="connsiteX95-29911" fmla="*/ 6068640 w 6127519"/>
              <a:gd name="connsiteY95-29912" fmla="*/ 5474503 h 6858000"/>
              <a:gd name="connsiteX96-29913" fmla="*/ 6080922 w 6127519"/>
              <a:gd name="connsiteY96-29914" fmla="*/ 5561070 h 6858000"/>
              <a:gd name="connsiteX97-29915" fmla="*/ 6096949 w 6127519"/>
              <a:gd name="connsiteY97-29916" fmla="*/ 5648179 h 6858000"/>
              <a:gd name="connsiteX98-29917" fmla="*/ 6125703 w 6127519"/>
              <a:gd name="connsiteY98-29918" fmla="*/ 5692894 h 6858000"/>
              <a:gd name="connsiteX99-29919" fmla="*/ 6121353 w 6127519"/>
              <a:gd name="connsiteY99-29920" fmla="*/ 5721725 h 6858000"/>
              <a:gd name="connsiteX100-29921" fmla="*/ 6121607 w 6127519"/>
              <a:gd name="connsiteY100-29922" fmla="*/ 5721959 h 6858000"/>
              <a:gd name="connsiteX101-29923" fmla="*/ 6127024 w 6127519"/>
              <a:gd name="connsiteY101-29924" fmla="*/ 5786902 h 6858000"/>
              <a:gd name="connsiteX102-29925" fmla="*/ 6127519 w 6127519"/>
              <a:gd name="connsiteY102-29926" fmla="*/ 5865775 h 6858000"/>
              <a:gd name="connsiteX103-29927" fmla="*/ 6119217 w 6127519"/>
              <a:gd name="connsiteY103-29928" fmla="*/ 5888542 h 6858000"/>
              <a:gd name="connsiteX104-29929" fmla="*/ 6102493 w 6127519"/>
              <a:gd name="connsiteY104-29930" fmla="*/ 5928602 h 6858000"/>
              <a:gd name="connsiteX105-29931" fmla="*/ 6056863 w 6127519"/>
              <a:gd name="connsiteY105-29932" fmla="*/ 6000643 h 6858000"/>
              <a:gd name="connsiteX106-29933" fmla="*/ 6045436 w 6127519"/>
              <a:gd name="connsiteY106-29934" fmla="*/ 6124480 h 6858000"/>
              <a:gd name="connsiteX107-29935" fmla="*/ 6030489 w 6127519"/>
              <a:gd name="connsiteY107-29936" fmla="*/ 6317666 h 6858000"/>
              <a:gd name="connsiteX108-29937" fmla="*/ 6007492 w 6127519"/>
              <a:gd name="connsiteY108-29938" fmla="*/ 6440818 h 6858000"/>
              <a:gd name="connsiteX109-29939" fmla="*/ 6009467 w 6127519"/>
              <a:gd name="connsiteY109-29940" fmla="*/ 6487076 h 6858000"/>
              <a:gd name="connsiteX110-29941" fmla="*/ 5995064 w 6127519"/>
              <a:gd name="connsiteY110-29942" fmla="*/ 6540791 h 6858000"/>
              <a:gd name="connsiteX111-29943" fmla="*/ 5996309 w 6127519"/>
              <a:gd name="connsiteY111-29944" fmla="*/ 6543961 h 6858000"/>
              <a:gd name="connsiteX112-29945" fmla="*/ 5996048 w 6127519"/>
              <a:gd name="connsiteY112-29946" fmla="*/ 6555444 h 6858000"/>
              <a:gd name="connsiteX113-29947" fmla="*/ 6002524 w 6127519"/>
              <a:gd name="connsiteY113-29948" fmla="*/ 6560188 h 6858000"/>
              <a:gd name="connsiteX114-29949" fmla="*/ 6006823 w 6127519"/>
              <a:gd name="connsiteY114-29950" fmla="*/ 6578546 h 6858000"/>
              <a:gd name="connsiteX115-29951" fmla="*/ 6004510 w 6127519"/>
              <a:gd name="connsiteY115-29952" fmla="*/ 6599256 h 6858000"/>
              <a:gd name="connsiteX116-29953" fmla="*/ 5986207 w 6127519"/>
              <a:gd name="connsiteY116-29954" fmla="*/ 6695855 h 6858000"/>
              <a:gd name="connsiteX117-29955" fmla="*/ 5979428 w 6127519"/>
              <a:gd name="connsiteY117-29956" fmla="*/ 6754678 h 6858000"/>
              <a:gd name="connsiteX118-29957" fmla="*/ 5983398 w 6127519"/>
              <a:gd name="connsiteY118-29958" fmla="*/ 6778641 h 6858000"/>
              <a:gd name="connsiteX119-29959" fmla="*/ 5984543 w 6127519"/>
              <a:gd name="connsiteY119-29960" fmla="*/ 6811016 h 6858000"/>
              <a:gd name="connsiteX120-29961" fmla="*/ 5981802 w 6127519"/>
              <a:gd name="connsiteY120-29962" fmla="*/ 6838578 h 6858000"/>
              <a:gd name="connsiteX121-29963" fmla="*/ 5979671 w 6127519"/>
              <a:gd name="connsiteY121-29964" fmla="*/ 6858000 h 6858000"/>
              <a:gd name="connsiteX122-29965" fmla="*/ 0 w 6127519"/>
              <a:gd name="connsiteY122-29966" fmla="*/ 6858000 h 6858000"/>
              <a:gd name="connsiteX123-29967" fmla="*/ 0 w 6127519"/>
              <a:gd name="connsiteY123-29968" fmla="*/ 0 h 6858000"/>
              <a:gd name="connsiteX0-29969" fmla="*/ 0 w 6127519"/>
              <a:gd name="connsiteY0-29970" fmla="*/ 0 h 6858000"/>
              <a:gd name="connsiteX1-29971" fmla="*/ 4965888 w 6127519"/>
              <a:gd name="connsiteY1-29972" fmla="*/ 0 h 6858000"/>
              <a:gd name="connsiteX2-29973" fmla="*/ 4967767 w 6127519"/>
              <a:gd name="connsiteY2-29974" fmla="*/ 7930 h 6858000"/>
              <a:gd name="connsiteX3-29975" fmla="*/ 4979444 w 6127519"/>
              <a:gd name="connsiteY3-29976" fmla="*/ 43921 h 6858000"/>
              <a:gd name="connsiteX4-29977" fmla="*/ 5021173 w 6127519"/>
              <a:gd name="connsiteY4-29978" fmla="*/ 123738 h 6858000"/>
              <a:gd name="connsiteX5-29979" fmla="*/ 5075458 w 6127519"/>
              <a:gd name="connsiteY5-29980" fmla="*/ 264355 h 6858000"/>
              <a:gd name="connsiteX6-29981" fmla="*/ 5081175 w 6127519"/>
              <a:gd name="connsiteY6-29982" fmla="*/ 277448 h 6858000"/>
              <a:gd name="connsiteX7-29983" fmla="*/ 5097011 w 6127519"/>
              <a:gd name="connsiteY7-29984" fmla="*/ 355616 h 6858000"/>
              <a:gd name="connsiteX8-29985" fmla="*/ 5130982 w 6127519"/>
              <a:gd name="connsiteY8-29986" fmla="*/ 412030 h 6858000"/>
              <a:gd name="connsiteX9-29987" fmla="*/ 5153000 w 6127519"/>
              <a:gd name="connsiteY9-29988" fmla="*/ 507134 h 6858000"/>
              <a:gd name="connsiteX10-29989" fmla="*/ 5171282 w 6127519"/>
              <a:gd name="connsiteY10-29990" fmla="*/ 602071 h 6858000"/>
              <a:gd name="connsiteX11-29991" fmla="*/ 5176196 w 6127519"/>
              <a:gd name="connsiteY11-29992" fmla="*/ 636822 h 6858000"/>
              <a:gd name="connsiteX12-29993" fmla="*/ 5189051 w 6127519"/>
              <a:gd name="connsiteY12-29994" fmla="*/ 782518 h 6858000"/>
              <a:gd name="connsiteX13-29995" fmla="*/ 5210428 w 6127519"/>
              <a:gd name="connsiteY13-29996" fmla="*/ 815772 h 6858000"/>
              <a:gd name="connsiteX14-29997" fmla="*/ 5221088 w 6127519"/>
              <a:gd name="connsiteY14-29998" fmla="*/ 860193 h 6858000"/>
              <a:gd name="connsiteX15-29999" fmla="*/ 5230806 w 6127519"/>
              <a:gd name="connsiteY15-30000" fmla="*/ 961354 h 6858000"/>
              <a:gd name="connsiteX16-30001" fmla="*/ 5201018 w 6127519"/>
              <a:gd name="connsiteY16-30002" fmla="*/ 1095027 h 6858000"/>
              <a:gd name="connsiteX17-30003" fmla="*/ 5202153 w 6127519"/>
              <a:gd name="connsiteY17-30004" fmla="*/ 1133224 h 6858000"/>
              <a:gd name="connsiteX18-30005" fmla="*/ 5207370 w 6127519"/>
              <a:gd name="connsiteY18-30006" fmla="*/ 1138097 h 6858000"/>
              <a:gd name="connsiteX19-30007" fmla="*/ 5189234 w 6127519"/>
              <a:gd name="connsiteY19-30008" fmla="*/ 1193495 h 6858000"/>
              <a:gd name="connsiteX20-30009" fmla="*/ 5202769 w 6127519"/>
              <a:gd name="connsiteY20-30010" fmla="*/ 1269450 h 6858000"/>
              <a:gd name="connsiteX21-30011" fmla="*/ 5225968 w 6127519"/>
              <a:gd name="connsiteY21-30012" fmla="*/ 1357994 h 6858000"/>
              <a:gd name="connsiteX22-30013" fmla="*/ 5233819 w 6127519"/>
              <a:gd name="connsiteY22-30014" fmla="*/ 1380922 h 6858000"/>
              <a:gd name="connsiteX23-30015" fmla="*/ 5237226 w 6127519"/>
              <a:gd name="connsiteY23-30016" fmla="*/ 1441327 h 6858000"/>
              <a:gd name="connsiteX24-30017" fmla="*/ 5255653 w 6127519"/>
              <a:gd name="connsiteY24-30018" fmla="*/ 1524712 h 6858000"/>
              <a:gd name="connsiteX25-30019" fmla="*/ 5263491 w 6127519"/>
              <a:gd name="connsiteY25-30020" fmla="*/ 1642938 h 6858000"/>
              <a:gd name="connsiteX26-30021" fmla="*/ 5261314 w 6127519"/>
              <a:gd name="connsiteY26-30022" fmla="*/ 1689177 h 6858000"/>
              <a:gd name="connsiteX27-30023" fmla="*/ 5259788 w 6127519"/>
              <a:gd name="connsiteY27-30024" fmla="*/ 1768516 h 6858000"/>
              <a:gd name="connsiteX28-30025" fmla="*/ 5255696 w 6127519"/>
              <a:gd name="connsiteY28-30026" fmla="*/ 1953770 h 6858000"/>
              <a:gd name="connsiteX29-30027" fmla="*/ 5252592 w 6127519"/>
              <a:gd name="connsiteY29-30028" fmla="*/ 2092210 h 6858000"/>
              <a:gd name="connsiteX30-30029" fmla="*/ 5264303 w 6127519"/>
              <a:gd name="connsiteY30-30030" fmla="*/ 2225157 h 6858000"/>
              <a:gd name="connsiteX31-30031" fmla="*/ 5254949 w 6127519"/>
              <a:gd name="connsiteY31-30032" fmla="*/ 2236160 h 6858000"/>
              <a:gd name="connsiteX32-30033" fmla="*/ 5250104 w 6127519"/>
              <a:gd name="connsiteY32-30034" fmla="*/ 2249166 h 6858000"/>
              <a:gd name="connsiteX33-30035" fmla="*/ 5251214 w 6127519"/>
              <a:gd name="connsiteY33-30036" fmla="*/ 2250944 h 6858000"/>
              <a:gd name="connsiteX34-30037" fmla="*/ 5250644 w 6127519"/>
              <a:gd name="connsiteY34-30038" fmla="*/ 2266619 h 6858000"/>
              <a:gd name="connsiteX35-30039" fmla="*/ 5293877 w 6127519"/>
              <a:gd name="connsiteY35-30040" fmla="*/ 2368649 h 6858000"/>
              <a:gd name="connsiteX36-30041" fmla="*/ 5311338 w 6127519"/>
              <a:gd name="connsiteY36-30042" fmla="*/ 2404034 h 6858000"/>
              <a:gd name="connsiteX37-30043" fmla="*/ 5338366 w 6127519"/>
              <a:gd name="connsiteY37-30044" fmla="*/ 2465052 h 6858000"/>
              <a:gd name="connsiteX38-30045" fmla="*/ 5371263 w 6127519"/>
              <a:gd name="connsiteY38-30046" fmla="*/ 2586413 h 6858000"/>
              <a:gd name="connsiteX39-30047" fmla="*/ 5407503 w 6127519"/>
              <a:gd name="connsiteY39-30048" fmla="*/ 2786290 h 6858000"/>
              <a:gd name="connsiteX40-30049" fmla="*/ 5407356 w 6127519"/>
              <a:gd name="connsiteY40-30050" fmla="*/ 2787545 h 6858000"/>
              <a:gd name="connsiteX41-30051" fmla="*/ 5411130 w 6127519"/>
              <a:gd name="connsiteY41-30052" fmla="*/ 2788640 h 6858000"/>
              <a:gd name="connsiteX42-30053" fmla="*/ 5416439 w 6127519"/>
              <a:gd name="connsiteY42-30054" fmla="*/ 2805666 h 6858000"/>
              <a:gd name="connsiteX43-30055" fmla="*/ 5457023 w 6127519"/>
              <a:gd name="connsiteY43-30056" fmla="*/ 2858292 h 6858000"/>
              <a:gd name="connsiteX44-30057" fmla="*/ 5479298 w 6127519"/>
              <a:gd name="connsiteY44-30058" fmla="*/ 2947791 h 6858000"/>
              <a:gd name="connsiteX45-30059" fmla="*/ 5481770 w 6127519"/>
              <a:gd name="connsiteY45-30060" fmla="*/ 2951352 h 6858000"/>
              <a:gd name="connsiteX46-30061" fmla="*/ 5482045 w 6127519"/>
              <a:gd name="connsiteY46-30062" fmla="*/ 2984371 h 6858000"/>
              <a:gd name="connsiteX47-30063" fmla="*/ 5482415 w 6127519"/>
              <a:gd name="connsiteY47-30064" fmla="*/ 3004079 h 6858000"/>
              <a:gd name="connsiteX48-30065" fmla="*/ 5503944 w 6127519"/>
              <a:gd name="connsiteY48-30066" fmla="*/ 3123335 h 6858000"/>
              <a:gd name="connsiteX49-30067" fmla="*/ 5516007 w 6127519"/>
              <a:gd name="connsiteY49-30068" fmla="*/ 3258473 h 6858000"/>
              <a:gd name="connsiteX50-30069" fmla="*/ 5566839 w 6127519"/>
              <a:gd name="connsiteY50-30070" fmla="*/ 3345295 h 6858000"/>
              <a:gd name="connsiteX51-30071" fmla="*/ 5589758 w 6127519"/>
              <a:gd name="connsiteY51-30072" fmla="*/ 3506453 h 6858000"/>
              <a:gd name="connsiteX52-30073" fmla="*/ 5596144 w 6127519"/>
              <a:gd name="connsiteY52-30074" fmla="*/ 3534624 h 6858000"/>
              <a:gd name="connsiteX53-30075" fmla="*/ 5597750 w 6127519"/>
              <a:gd name="connsiteY53-30076" fmla="*/ 3534129 h 6858000"/>
              <a:gd name="connsiteX54-30077" fmla="*/ 5599700 w 6127519"/>
              <a:gd name="connsiteY54-30078" fmla="*/ 3547221 h 6858000"/>
              <a:gd name="connsiteX55-30079" fmla="*/ 5615031 w 6127519"/>
              <a:gd name="connsiteY55-30080" fmla="*/ 3557482 h 6858000"/>
              <a:gd name="connsiteX56-30081" fmla="*/ 5618377 w 6127519"/>
              <a:gd name="connsiteY56-30082" fmla="*/ 3588431 h 6858000"/>
              <a:gd name="connsiteX57-30083" fmla="*/ 5612155 w 6127519"/>
              <a:gd name="connsiteY57-30084" fmla="*/ 3589869 h 6858000"/>
              <a:gd name="connsiteX58-30085" fmla="*/ 5620843 w 6127519"/>
              <a:gd name="connsiteY58-30086" fmla="*/ 3606745 h 6858000"/>
              <a:gd name="connsiteX59-30087" fmla="*/ 5655472 w 6127519"/>
              <a:gd name="connsiteY59-30088" fmla="*/ 3678877 h 6858000"/>
              <a:gd name="connsiteX60-30089" fmla="*/ 5683015 w 6127519"/>
              <a:gd name="connsiteY60-30090" fmla="*/ 3762025 h 6858000"/>
              <a:gd name="connsiteX61-30091" fmla="*/ 5696643 w 6127519"/>
              <a:gd name="connsiteY61-30092" fmla="*/ 3773888 h 6858000"/>
              <a:gd name="connsiteX62-30093" fmla="*/ 5699203 w 6127519"/>
              <a:gd name="connsiteY62-30094" fmla="*/ 3775823 h 6858000"/>
              <a:gd name="connsiteX63-30095" fmla="*/ 5704824 w 6127519"/>
              <a:gd name="connsiteY63-30096" fmla="*/ 3785966 h 6858000"/>
              <a:gd name="connsiteX64-30097" fmla="*/ 5733539 w 6127519"/>
              <a:gd name="connsiteY64-30098" fmla="*/ 3818457 h 6858000"/>
              <a:gd name="connsiteX65-30099" fmla="*/ 5768491 w 6127519"/>
              <a:gd name="connsiteY65-30100" fmla="*/ 3914399 h 6858000"/>
              <a:gd name="connsiteX66-30101" fmla="*/ 5793123 w 6127519"/>
              <a:gd name="connsiteY66-30102" fmla="*/ 3969952 h 6858000"/>
              <a:gd name="connsiteX67-30103" fmla="*/ 5808321 w 6127519"/>
              <a:gd name="connsiteY67-30104" fmla="*/ 3988153 h 6858000"/>
              <a:gd name="connsiteX68-30105" fmla="*/ 5825621 w 6127519"/>
              <a:gd name="connsiteY68-30106" fmla="*/ 4015525 h 6858000"/>
              <a:gd name="connsiteX69-30107" fmla="*/ 5860672 w 6127519"/>
              <a:gd name="connsiteY69-30108" fmla="*/ 4061579 h 6858000"/>
              <a:gd name="connsiteX70-30109" fmla="*/ 5872173 w 6127519"/>
              <a:gd name="connsiteY70-30110" fmla="*/ 4088497 h 6858000"/>
              <a:gd name="connsiteX71-30111" fmla="*/ 5894095 w 6127519"/>
              <a:gd name="connsiteY71-30112" fmla="*/ 4128857 h 6858000"/>
              <a:gd name="connsiteX72-30113" fmla="*/ 5903513 w 6127519"/>
              <a:gd name="connsiteY72-30114" fmla="*/ 4187661 h 6858000"/>
              <a:gd name="connsiteX73-30115" fmla="*/ 5917114 w 6127519"/>
              <a:gd name="connsiteY73-30116" fmla="*/ 4213096 h 6858000"/>
              <a:gd name="connsiteX74-30117" fmla="*/ 5924233 w 6127519"/>
              <a:gd name="connsiteY74-30118" fmla="*/ 4242060 h 6858000"/>
              <a:gd name="connsiteX75-30119" fmla="*/ 5928910 w 6127519"/>
              <a:gd name="connsiteY75-30120" fmla="*/ 4300973 h 6858000"/>
              <a:gd name="connsiteX76-30121" fmla="*/ 5939320 w 6127519"/>
              <a:gd name="connsiteY76-30122" fmla="*/ 4340435 h 6858000"/>
              <a:gd name="connsiteX77-30123" fmla="*/ 5946705 w 6127519"/>
              <a:gd name="connsiteY77-30124" fmla="*/ 4428051 h 6858000"/>
              <a:gd name="connsiteX78-30125" fmla="*/ 5949261 w 6127519"/>
              <a:gd name="connsiteY78-30126" fmla="*/ 4449185 h 6858000"/>
              <a:gd name="connsiteX79-30127" fmla="*/ 5968960 w 6127519"/>
              <a:gd name="connsiteY79-30128" fmla="*/ 4482655 h 6858000"/>
              <a:gd name="connsiteX80-30129" fmla="*/ 5980106 w 6127519"/>
              <a:gd name="connsiteY80-30130" fmla="*/ 4585087 h 6858000"/>
              <a:gd name="connsiteX81-30131" fmla="*/ 5998138 w 6127519"/>
              <a:gd name="connsiteY81-30132" fmla="*/ 4697518 h 6858000"/>
              <a:gd name="connsiteX82-30133" fmla="*/ 6013516 w 6127519"/>
              <a:gd name="connsiteY82-30134" fmla="*/ 4786619 h 6858000"/>
              <a:gd name="connsiteX83-30135" fmla="*/ 6025404 w 6127519"/>
              <a:gd name="connsiteY83-30136" fmla="*/ 4858148 h 6858000"/>
              <a:gd name="connsiteX84-30137" fmla="*/ 6007749 w 6127519"/>
              <a:gd name="connsiteY84-30138" fmla="*/ 4964715 h 6858000"/>
              <a:gd name="connsiteX85-30139" fmla="*/ 6005269 w 6127519"/>
              <a:gd name="connsiteY85-30140" fmla="*/ 5150567 h 6858000"/>
              <a:gd name="connsiteX86-30141" fmla="*/ 6001127 w 6127519"/>
              <a:gd name="connsiteY86-30142" fmla="*/ 5164609 h 6858000"/>
              <a:gd name="connsiteX87-30143" fmla="*/ 5998514 w 6127519"/>
              <a:gd name="connsiteY87-30144" fmla="*/ 5189673 h 6858000"/>
              <a:gd name="connsiteX88-30145" fmla="*/ 6018409 w 6127519"/>
              <a:gd name="connsiteY88-30146" fmla="*/ 5227157 h 6858000"/>
              <a:gd name="connsiteX89-30147" fmla="*/ 6036748 w 6127519"/>
              <a:gd name="connsiteY89-30148" fmla="*/ 5322752 h 6858000"/>
              <a:gd name="connsiteX90-30149" fmla="*/ 6036943 w 6127519"/>
              <a:gd name="connsiteY90-30150" fmla="*/ 5329480 h 6858000"/>
              <a:gd name="connsiteX91-30151" fmla="*/ 6037677 w 6127519"/>
              <a:gd name="connsiteY91-30152" fmla="*/ 5354807 h 6858000"/>
              <a:gd name="connsiteX92-30153" fmla="*/ 6039728 w 6127519"/>
              <a:gd name="connsiteY92-30154" fmla="*/ 5359416 h 6858000"/>
              <a:gd name="connsiteX93-30155" fmla="*/ 6053435 w 6127519"/>
              <a:gd name="connsiteY93-30156" fmla="*/ 5387547 h 6858000"/>
              <a:gd name="connsiteX94-30157" fmla="*/ 6065933 w 6127519"/>
              <a:gd name="connsiteY94-30158" fmla="*/ 5443002 h 6858000"/>
              <a:gd name="connsiteX95-30159" fmla="*/ 6068640 w 6127519"/>
              <a:gd name="connsiteY95-30160" fmla="*/ 5474503 h 6858000"/>
              <a:gd name="connsiteX96-30161" fmla="*/ 6080922 w 6127519"/>
              <a:gd name="connsiteY96-30162" fmla="*/ 5561070 h 6858000"/>
              <a:gd name="connsiteX97-30163" fmla="*/ 6096949 w 6127519"/>
              <a:gd name="connsiteY97-30164" fmla="*/ 5648179 h 6858000"/>
              <a:gd name="connsiteX98-30165" fmla="*/ 6125703 w 6127519"/>
              <a:gd name="connsiteY98-30166" fmla="*/ 5692894 h 6858000"/>
              <a:gd name="connsiteX99-30167" fmla="*/ 6121353 w 6127519"/>
              <a:gd name="connsiteY99-30168" fmla="*/ 5721725 h 6858000"/>
              <a:gd name="connsiteX100-30169" fmla="*/ 6121607 w 6127519"/>
              <a:gd name="connsiteY100-30170" fmla="*/ 5721959 h 6858000"/>
              <a:gd name="connsiteX101-30171" fmla="*/ 6127024 w 6127519"/>
              <a:gd name="connsiteY101-30172" fmla="*/ 5786902 h 6858000"/>
              <a:gd name="connsiteX102-30173" fmla="*/ 6127519 w 6127519"/>
              <a:gd name="connsiteY102-30174" fmla="*/ 5865775 h 6858000"/>
              <a:gd name="connsiteX103-30175" fmla="*/ 6119217 w 6127519"/>
              <a:gd name="connsiteY103-30176" fmla="*/ 5888542 h 6858000"/>
              <a:gd name="connsiteX104-30177" fmla="*/ 6102493 w 6127519"/>
              <a:gd name="connsiteY104-30178" fmla="*/ 5928602 h 6858000"/>
              <a:gd name="connsiteX105-30179" fmla="*/ 6056863 w 6127519"/>
              <a:gd name="connsiteY105-30180" fmla="*/ 6000643 h 6858000"/>
              <a:gd name="connsiteX106-30181" fmla="*/ 6045436 w 6127519"/>
              <a:gd name="connsiteY106-30182" fmla="*/ 6124480 h 6858000"/>
              <a:gd name="connsiteX107-30183" fmla="*/ 6030489 w 6127519"/>
              <a:gd name="connsiteY107-30184" fmla="*/ 6317666 h 6858000"/>
              <a:gd name="connsiteX108-30185" fmla="*/ 6007492 w 6127519"/>
              <a:gd name="connsiteY108-30186" fmla="*/ 6440818 h 6858000"/>
              <a:gd name="connsiteX109-30187" fmla="*/ 6009467 w 6127519"/>
              <a:gd name="connsiteY109-30188" fmla="*/ 6487076 h 6858000"/>
              <a:gd name="connsiteX110-30189" fmla="*/ 5995064 w 6127519"/>
              <a:gd name="connsiteY110-30190" fmla="*/ 6540791 h 6858000"/>
              <a:gd name="connsiteX111-30191" fmla="*/ 5996309 w 6127519"/>
              <a:gd name="connsiteY111-30192" fmla="*/ 6543961 h 6858000"/>
              <a:gd name="connsiteX112-30193" fmla="*/ 5996048 w 6127519"/>
              <a:gd name="connsiteY112-30194" fmla="*/ 6555444 h 6858000"/>
              <a:gd name="connsiteX113-30195" fmla="*/ 6002524 w 6127519"/>
              <a:gd name="connsiteY113-30196" fmla="*/ 6560188 h 6858000"/>
              <a:gd name="connsiteX114-30197" fmla="*/ 6004510 w 6127519"/>
              <a:gd name="connsiteY114-30198" fmla="*/ 6599256 h 6858000"/>
              <a:gd name="connsiteX115-30199" fmla="*/ 5986207 w 6127519"/>
              <a:gd name="connsiteY115-30200" fmla="*/ 6695855 h 6858000"/>
              <a:gd name="connsiteX116-30201" fmla="*/ 5979428 w 6127519"/>
              <a:gd name="connsiteY116-30202" fmla="*/ 6754678 h 6858000"/>
              <a:gd name="connsiteX117-30203" fmla="*/ 5983398 w 6127519"/>
              <a:gd name="connsiteY117-30204" fmla="*/ 6778641 h 6858000"/>
              <a:gd name="connsiteX118-30205" fmla="*/ 5984543 w 6127519"/>
              <a:gd name="connsiteY118-30206" fmla="*/ 6811016 h 6858000"/>
              <a:gd name="connsiteX119-30207" fmla="*/ 5981802 w 6127519"/>
              <a:gd name="connsiteY119-30208" fmla="*/ 6838578 h 6858000"/>
              <a:gd name="connsiteX120-30209" fmla="*/ 5979671 w 6127519"/>
              <a:gd name="connsiteY120-30210" fmla="*/ 6858000 h 6858000"/>
              <a:gd name="connsiteX121-30211" fmla="*/ 0 w 6127519"/>
              <a:gd name="connsiteY121-30212" fmla="*/ 6858000 h 6858000"/>
              <a:gd name="connsiteX122-30213" fmla="*/ 0 w 6127519"/>
              <a:gd name="connsiteY122-30214" fmla="*/ 0 h 6858000"/>
              <a:gd name="connsiteX0-30215" fmla="*/ 0 w 6127519"/>
              <a:gd name="connsiteY0-30216" fmla="*/ 0 h 6858000"/>
              <a:gd name="connsiteX1-30217" fmla="*/ 4965888 w 6127519"/>
              <a:gd name="connsiteY1-30218" fmla="*/ 0 h 6858000"/>
              <a:gd name="connsiteX2-30219" fmla="*/ 4967767 w 6127519"/>
              <a:gd name="connsiteY2-30220" fmla="*/ 7930 h 6858000"/>
              <a:gd name="connsiteX3-30221" fmla="*/ 4979444 w 6127519"/>
              <a:gd name="connsiteY3-30222" fmla="*/ 43921 h 6858000"/>
              <a:gd name="connsiteX4-30223" fmla="*/ 5021173 w 6127519"/>
              <a:gd name="connsiteY4-30224" fmla="*/ 123738 h 6858000"/>
              <a:gd name="connsiteX5-30225" fmla="*/ 5075458 w 6127519"/>
              <a:gd name="connsiteY5-30226" fmla="*/ 264355 h 6858000"/>
              <a:gd name="connsiteX6-30227" fmla="*/ 5081175 w 6127519"/>
              <a:gd name="connsiteY6-30228" fmla="*/ 277448 h 6858000"/>
              <a:gd name="connsiteX7-30229" fmla="*/ 5097011 w 6127519"/>
              <a:gd name="connsiteY7-30230" fmla="*/ 355616 h 6858000"/>
              <a:gd name="connsiteX8-30231" fmla="*/ 5130982 w 6127519"/>
              <a:gd name="connsiteY8-30232" fmla="*/ 412030 h 6858000"/>
              <a:gd name="connsiteX9-30233" fmla="*/ 5153000 w 6127519"/>
              <a:gd name="connsiteY9-30234" fmla="*/ 507134 h 6858000"/>
              <a:gd name="connsiteX10-30235" fmla="*/ 5171282 w 6127519"/>
              <a:gd name="connsiteY10-30236" fmla="*/ 602071 h 6858000"/>
              <a:gd name="connsiteX11-30237" fmla="*/ 5176196 w 6127519"/>
              <a:gd name="connsiteY11-30238" fmla="*/ 636822 h 6858000"/>
              <a:gd name="connsiteX12-30239" fmla="*/ 5189051 w 6127519"/>
              <a:gd name="connsiteY12-30240" fmla="*/ 782518 h 6858000"/>
              <a:gd name="connsiteX13-30241" fmla="*/ 5210428 w 6127519"/>
              <a:gd name="connsiteY13-30242" fmla="*/ 815772 h 6858000"/>
              <a:gd name="connsiteX14-30243" fmla="*/ 5221088 w 6127519"/>
              <a:gd name="connsiteY14-30244" fmla="*/ 860193 h 6858000"/>
              <a:gd name="connsiteX15-30245" fmla="*/ 5230806 w 6127519"/>
              <a:gd name="connsiteY15-30246" fmla="*/ 961354 h 6858000"/>
              <a:gd name="connsiteX16-30247" fmla="*/ 5201018 w 6127519"/>
              <a:gd name="connsiteY16-30248" fmla="*/ 1095027 h 6858000"/>
              <a:gd name="connsiteX17-30249" fmla="*/ 5202153 w 6127519"/>
              <a:gd name="connsiteY17-30250" fmla="*/ 1133224 h 6858000"/>
              <a:gd name="connsiteX18-30251" fmla="*/ 5207370 w 6127519"/>
              <a:gd name="connsiteY18-30252" fmla="*/ 1138097 h 6858000"/>
              <a:gd name="connsiteX19-30253" fmla="*/ 5189234 w 6127519"/>
              <a:gd name="connsiteY19-30254" fmla="*/ 1193495 h 6858000"/>
              <a:gd name="connsiteX20-30255" fmla="*/ 5202769 w 6127519"/>
              <a:gd name="connsiteY20-30256" fmla="*/ 1269450 h 6858000"/>
              <a:gd name="connsiteX21-30257" fmla="*/ 5225968 w 6127519"/>
              <a:gd name="connsiteY21-30258" fmla="*/ 1357994 h 6858000"/>
              <a:gd name="connsiteX22-30259" fmla="*/ 5233819 w 6127519"/>
              <a:gd name="connsiteY22-30260" fmla="*/ 1380922 h 6858000"/>
              <a:gd name="connsiteX23-30261" fmla="*/ 5237226 w 6127519"/>
              <a:gd name="connsiteY23-30262" fmla="*/ 1441327 h 6858000"/>
              <a:gd name="connsiteX24-30263" fmla="*/ 5255653 w 6127519"/>
              <a:gd name="connsiteY24-30264" fmla="*/ 1524712 h 6858000"/>
              <a:gd name="connsiteX25-30265" fmla="*/ 5263491 w 6127519"/>
              <a:gd name="connsiteY25-30266" fmla="*/ 1642938 h 6858000"/>
              <a:gd name="connsiteX26-30267" fmla="*/ 5261314 w 6127519"/>
              <a:gd name="connsiteY26-30268" fmla="*/ 1689177 h 6858000"/>
              <a:gd name="connsiteX27-30269" fmla="*/ 5259788 w 6127519"/>
              <a:gd name="connsiteY27-30270" fmla="*/ 1768516 h 6858000"/>
              <a:gd name="connsiteX28-30271" fmla="*/ 5255696 w 6127519"/>
              <a:gd name="connsiteY28-30272" fmla="*/ 1953770 h 6858000"/>
              <a:gd name="connsiteX29-30273" fmla="*/ 5252592 w 6127519"/>
              <a:gd name="connsiteY29-30274" fmla="*/ 2092210 h 6858000"/>
              <a:gd name="connsiteX30-30275" fmla="*/ 5264303 w 6127519"/>
              <a:gd name="connsiteY30-30276" fmla="*/ 2225157 h 6858000"/>
              <a:gd name="connsiteX31-30277" fmla="*/ 5254949 w 6127519"/>
              <a:gd name="connsiteY31-30278" fmla="*/ 2236160 h 6858000"/>
              <a:gd name="connsiteX32-30279" fmla="*/ 5250104 w 6127519"/>
              <a:gd name="connsiteY32-30280" fmla="*/ 2249166 h 6858000"/>
              <a:gd name="connsiteX33-30281" fmla="*/ 5251214 w 6127519"/>
              <a:gd name="connsiteY33-30282" fmla="*/ 2250944 h 6858000"/>
              <a:gd name="connsiteX34-30283" fmla="*/ 5250644 w 6127519"/>
              <a:gd name="connsiteY34-30284" fmla="*/ 2266619 h 6858000"/>
              <a:gd name="connsiteX35-30285" fmla="*/ 5293877 w 6127519"/>
              <a:gd name="connsiteY35-30286" fmla="*/ 2368649 h 6858000"/>
              <a:gd name="connsiteX36-30287" fmla="*/ 5311338 w 6127519"/>
              <a:gd name="connsiteY36-30288" fmla="*/ 2404034 h 6858000"/>
              <a:gd name="connsiteX37-30289" fmla="*/ 5338366 w 6127519"/>
              <a:gd name="connsiteY37-30290" fmla="*/ 2465052 h 6858000"/>
              <a:gd name="connsiteX38-30291" fmla="*/ 5371263 w 6127519"/>
              <a:gd name="connsiteY38-30292" fmla="*/ 2586413 h 6858000"/>
              <a:gd name="connsiteX39-30293" fmla="*/ 5407503 w 6127519"/>
              <a:gd name="connsiteY39-30294" fmla="*/ 2786290 h 6858000"/>
              <a:gd name="connsiteX40-30295" fmla="*/ 5407356 w 6127519"/>
              <a:gd name="connsiteY40-30296" fmla="*/ 2787545 h 6858000"/>
              <a:gd name="connsiteX41-30297" fmla="*/ 5411130 w 6127519"/>
              <a:gd name="connsiteY41-30298" fmla="*/ 2788640 h 6858000"/>
              <a:gd name="connsiteX42-30299" fmla="*/ 5416439 w 6127519"/>
              <a:gd name="connsiteY42-30300" fmla="*/ 2805666 h 6858000"/>
              <a:gd name="connsiteX43-30301" fmla="*/ 5457023 w 6127519"/>
              <a:gd name="connsiteY43-30302" fmla="*/ 2858292 h 6858000"/>
              <a:gd name="connsiteX44-30303" fmla="*/ 5479298 w 6127519"/>
              <a:gd name="connsiteY44-30304" fmla="*/ 2947791 h 6858000"/>
              <a:gd name="connsiteX45-30305" fmla="*/ 5481770 w 6127519"/>
              <a:gd name="connsiteY45-30306" fmla="*/ 2951352 h 6858000"/>
              <a:gd name="connsiteX46-30307" fmla="*/ 5482045 w 6127519"/>
              <a:gd name="connsiteY46-30308" fmla="*/ 2984371 h 6858000"/>
              <a:gd name="connsiteX47-30309" fmla="*/ 5482415 w 6127519"/>
              <a:gd name="connsiteY47-30310" fmla="*/ 3004079 h 6858000"/>
              <a:gd name="connsiteX48-30311" fmla="*/ 5503944 w 6127519"/>
              <a:gd name="connsiteY48-30312" fmla="*/ 3123335 h 6858000"/>
              <a:gd name="connsiteX49-30313" fmla="*/ 5516007 w 6127519"/>
              <a:gd name="connsiteY49-30314" fmla="*/ 3258473 h 6858000"/>
              <a:gd name="connsiteX50-30315" fmla="*/ 5566839 w 6127519"/>
              <a:gd name="connsiteY50-30316" fmla="*/ 3345295 h 6858000"/>
              <a:gd name="connsiteX51-30317" fmla="*/ 5589758 w 6127519"/>
              <a:gd name="connsiteY51-30318" fmla="*/ 3506453 h 6858000"/>
              <a:gd name="connsiteX52-30319" fmla="*/ 5596144 w 6127519"/>
              <a:gd name="connsiteY52-30320" fmla="*/ 3534624 h 6858000"/>
              <a:gd name="connsiteX53-30321" fmla="*/ 5597750 w 6127519"/>
              <a:gd name="connsiteY53-30322" fmla="*/ 3534129 h 6858000"/>
              <a:gd name="connsiteX54-30323" fmla="*/ 5599700 w 6127519"/>
              <a:gd name="connsiteY54-30324" fmla="*/ 3547221 h 6858000"/>
              <a:gd name="connsiteX55-30325" fmla="*/ 5615031 w 6127519"/>
              <a:gd name="connsiteY55-30326" fmla="*/ 3557482 h 6858000"/>
              <a:gd name="connsiteX56-30327" fmla="*/ 5618377 w 6127519"/>
              <a:gd name="connsiteY56-30328" fmla="*/ 3588431 h 6858000"/>
              <a:gd name="connsiteX57-30329" fmla="*/ 5612155 w 6127519"/>
              <a:gd name="connsiteY57-30330" fmla="*/ 3589869 h 6858000"/>
              <a:gd name="connsiteX58-30331" fmla="*/ 5620843 w 6127519"/>
              <a:gd name="connsiteY58-30332" fmla="*/ 3606745 h 6858000"/>
              <a:gd name="connsiteX59-30333" fmla="*/ 5655472 w 6127519"/>
              <a:gd name="connsiteY59-30334" fmla="*/ 3678877 h 6858000"/>
              <a:gd name="connsiteX60-30335" fmla="*/ 5683015 w 6127519"/>
              <a:gd name="connsiteY60-30336" fmla="*/ 3762025 h 6858000"/>
              <a:gd name="connsiteX61-30337" fmla="*/ 5696643 w 6127519"/>
              <a:gd name="connsiteY61-30338" fmla="*/ 3773888 h 6858000"/>
              <a:gd name="connsiteX62-30339" fmla="*/ 5699203 w 6127519"/>
              <a:gd name="connsiteY62-30340" fmla="*/ 3775823 h 6858000"/>
              <a:gd name="connsiteX63-30341" fmla="*/ 5704824 w 6127519"/>
              <a:gd name="connsiteY63-30342" fmla="*/ 3785966 h 6858000"/>
              <a:gd name="connsiteX64-30343" fmla="*/ 5733539 w 6127519"/>
              <a:gd name="connsiteY64-30344" fmla="*/ 3818457 h 6858000"/>
              <a:gd name="connsiteX65-30345" fmla="*/ 5768491 w 6127519"/>
              <a:gd name="connsiteY65-30346" fmla="*/ 3914399 h 6858000"/>
              <a:gd name="connsiteX66-30347" fmla="*/ 5793123 w 6127519"/>
              <a:gd name="connsiteY66-30348" fmla="*/ 3969952 h 6858000"/>
              <a:gd name="connsiteX67-30349" fmla="*/ 5808321 w 6127519"/>
              <a:gd name="connsiteY67-30350" fmla="*/ 3988153 h 6858000"/>
              <a:gd name="connsiteX68-30351" fmla="*/ 5825621 w 6127519"/>
              <a:gd name="connsiteY68-30352" fmla="*/ 4015525 h 6858000"/>
              <a:gd name="connsiteX69-30353" fmla="*/ 5860672 w 6127519"/>
              <a:gd name="connsiteY69-30354" fmla="*/ 4061579 h 6858000"/>
              <a:gd name="connsiteX70-30355" fmla="*/ 5872173 w 6127519"/>
              <a:gd name="connsiteY70-30356" fmla="*/ 4088497 h 6858000"/>
              <a:gd name="connsiteX71-30357" fmla="*/ 5894095 w 6127519"/>
              <a:gd name="connsiteY71-30358" fmla="*/ 4128857 h 6858000"/>
              <a:gd name="connsiteX72-30359" fmla="*/ 5903513 w 6127519"/>
              <a:gd name="connsiteY72-30360" fmla="*/ 4187661 h 6858000"/>
              <a:gd name="connsiteX73-30361" fmla="*/ 5917114 w 6127519"/>
              <a:gd name="connsiteY73-30362" fmla="*/ 4213096 h 6858000"/>
              <a:gd name="connsiteX74-30363" fmla="*/ 5924233 w 6127519"/>
              <a:gd name="connsiteY74-30364" fmla="*/ 4242060 h 6858000"/>
              <a:gd name="connsiteX75-30365" fmla="*/ 5928910 w 6127519"/>
              <a:gd name="connsiteY75-30366" fmla="*/ 4300973 h 6858000"/>
              <a:gd name="connsiteX76-30367" fmla="*/ 5939320 w 6127519"/>
              <a:gd name="connsiteY76-30368" fmla="*/ 4340435 h 6858000"/>
              <a:gd name="connsiteX77-30369" fmla="*/ 5946705 w 6127519"/>
              <a:gd name="connsiteY77-30370" fmla="*/ 4428051 h 6858000"/>
              <a:gd name="connsiteX78-30371" fmla="*/ 5949261 w 6127519"/>
              <a:gd name="connsiteY78-30372" fmla="*/ 4449185 h 6858000"/>
              <a:gd name="connsiteX79-30373" fmla="*/ 5968960 w 6127519"/>
              <a:gd name="connsiteY79-30374" fmla="*/ 4482655 h 6858000"/>
              <a:gd name="connsiteX80-30375" fmla="*/ 5980106 w 6127519"/>
              <a:gd name="connsiteY80-30376" fmla="*/ 4585087 h 6858000"/>
              <a:gd name="connsiteX81-30377" fmla="*/ 5998138 w 6127519"/>
              <a:gd name="connsiteY81-30378" fmla="*/ 4697518 h 6858000"/>
              <a:gd name="connsiteX82-30379" fmla="*/ 6013516 w 6127519"/>
              <a:gd name="connsiteY82-30380" fmla="*/ 4786619 h 6858000"/>
              <a:gd name="connsiteX83-30381" fmla="*/ 6025404 w 6127519"/>
              <a:gd name="connsiteY83-30382" fmla="*/ 4858148 h 6858000"/>
              <a:gd name="connsiteX84-30383" fmla="*/ 6007749 w 6127519"/>
              <a:gd name="connsiteY84-30384" fmla="*/ 4964715 h 6858000"/>
              <a:gd name="connsiteX85-30385" fmla="*/ 6005269 w 6127519"/>
              <a:gd name="connsiteY85-30386" fmla="*/ 5150567 h 6858000"/>
              <a:gd name="connsiteX86-30387" fmla="*/ 6001127 w 6127519"/>
              <a:gd name="connsiteY86-30388" fmla="*/ 5164609 h 6858000"/>
              <a:gd name="connsiteX87-30389" fmla="*/ 5998514 w 6127519"/>
              <a:gd name="connsiteY87-30390" fmla="*/ 5189673 h 6858000"/>
              <a:gd name="connsiteX88-30391" fmla="*/ 6018409 w 6127519"/>
              <a:gd name="connsiteY88-30392" fmla="*/ 5227157 h 6858000"/>
              <a:gd name="connsiteX89-30393" fmla="*/ 6036748 w 6127519"/>
              <a:gd name="connsiteY89-30394" fmla="*/ 5322752 h 6858000"/>
              <a:gd name="connsiteX90-30395" fmla="*/ 6036943 w 6127519"/>
              <a:gd name="connsiteY90-30396" fmla="*/ 5329480 h 6858000"/>
              <a:gd name="connsiteX91-30397" fmla="*/ 6037677 w 6127519"/>
              <a:gd name="connsiteY91-30398" fmla="*/ 5354807 h 6858000"/>
              <a:gd name="connsiteX92-30399" fmla="*/ 6039728 w 6127519"/>
              <a:gd name="connsiteY92-30400" fmla="*/ 5359416 h 6858000"/>
              <a:gd name="connsiteX93-30401" fmla="*/ 6053435 w 6127519"/>
              <a:gd name="connsiteY93-30402" fmla="*/ 5387547 h 6858000"/>
              <a:gd name="connsiteX94-30403" fmla="*/ 6065933 w 6127519"/>
              <a:gd name="connsiteY94-30404" fmla="*/ 5443002 h 6858000"/>
              <a:gd name="connsiteX95-30405" fmla="*/ 6068640 w 6127519"/>
              <a:gd name="connsiteY95-30406" fmla="*/ 5474503 h 6858000"/>
              <a:gd name="connsiteX96-30407" fmla="*/ 6080922 w 6127519"/>
              <a:gd name="connsiteY96-30408" fmla="*/ 5561070 h 6858000"/>
              <a:gd name="connsiteX97-30409" fmla="*/ 6096949 w 6127519"/>
              <a:gd name="connsiteY97-30410" fmla="*/ 5648179 h 6858000"/>
              <a:gd name="connsiteX98-30411" fmla="*/ 6125703 w 6127519"/>
              <a:gd name="connsiteY98-30412" fmla="*/ 5692894 h 6858000"/>
              <a:gd name="connsiteX99-30413" fmla="*/ 6121353 w 6127519"/>
              <a:gd name="connsiteY99-30414" fmla="*/ 5721725 h 6858000"/>
              <a:gd name="connsiteX100-30415" fmla="*/ 6121607 w 6127519"/>
              <a:gd name="connsiteY100-30416" fmla="*/ 5721959 h 6858000"/>
              <a:gd name="connsiteX101-30417" fmla="*/ 6127024 w 6127519"/>
              <a:gd name="connsiteY101-30418" fmla="*/ 5786902 h 6858000"/>
              <a:gd name="connsiteX102-30419" fmla="*/ 6127519 w 6127519"/>
              <a:gd name="connsiteY102-30420" fmla="*/ 5865775 h 6858000"/>
              <a:gd name="connsiteX103-30421" fmla="*/ 6119217 w 6127519"/>
              <a:gd name="connsiteY103-30422" fmla="*/ 5888542 h 6858000"/>
              <a:gd name="connsiteX104-30423" fmla="*/ 6102493 w 6127519"/>
              <a:gd name="connsiteY104-30424" fmla="*/ 5928602 h 6858000"/>
              <a:gd name="connsiteX105-30425" fmla="*/ 6056863 w 6127519"/>
              <a:gd name="connsiteY105-30426" fmla="*/ 6000643 h 6858000"/>
              <a:gd name="connsiteX106-30427" fmla="*/ 6045436 w 6127519"/>
              <a:gd name="connsiteY106-30428" fmla="*/ 6124480 h 6858000"/>
              <a:gd name="connsiteX107-30429" fmla="*/ 6030489 w 6127519"/>
              <a:gd name="connsiteY107-30430" fmla="*/ 6317666 h 6858000"/>
              <a:gd name="connsiteX108-30431" fmla="*/ 6007492 w 6127519"/>
              <a:gd name="connsiteY108-30432" fmla="*/ 6440818 h 6858000"/>
              <a:gd name="connsiteX109-30433" fmla="*/ 6009467 w 6127519"/>
              <a:gd name="connsiteY109-30434" fmla="*/ 6487076 h 6858000"/>
              <a:gd name="connsiteX110-30435" fmla="*/ 5995064 w 6127519"/>
              <a:gd name="connsiteY110-30436" fmla="*/ 6540791 h 6858000"/>
              <a:gd name="connsiteX111-30437" fmla="*/ 5996309 w 6127519"/>
              <a:gd name="connsiteY111-30438" fmla="*/ 6543961 h 6858000"/>
              <a:gd name="connsiteX112-30439" fmla="*/ 5996048 w 6127519"/>
              <a:gd name="connsiteY112-30440" fmla="*/ 6555444 h 6858000"/>
              <a:gd name="connsiteX113-30441" fmla="*/ 6004510 w 6127519"/>
              <a:gd name="connsiteY113-30442" fmla="*/ 6599256 h 6858000"/>
              <a:gd name="connsiteX114-30443" fmla="*/ 5986207 w 6127519"/>
              <a:gd name="connsiteY114-30444" fmla="*/ 6695855 h 6858000"/>
              <a:gd name="connsiteX115-30445" fmla="*/ 5979428 w 6127519"/>
              <a:gd name="connsiteY115-30446" fmla="*/ 6754678 h 6858000"/>
              <a:gd name="connsiteX116-30447" fmla="*/ 5983398 w 6127519"/>
              <a:gd name="connsiteY116-30448" fmla="*/ 6778641 h 6858000"/>
              <a:gd name="connsiteX117-30449" fmla="*/ 5984543 w 6127519"/>
              <a:gd name="connsiteY117-30450" fmla="*/ 6811016 h 6858000"/>
              <a:gd name="connsiteX118-30451" fmla="*/ 5981802 w 6127519"/>
              <a:gd name="connsiteY118-30452" fmla="*/ 6838578 h 6858000"/>
              <a:gd name="connsiteX119-30453" fmla="*/ 5979671 w 6127519"/>
              <a:gd name="connsiteY119-30454" fmla="*/ 6858000 h 6858000"/>
              <a:gd name="connsiteX120-30455" fmla="*/ 0 w 6127519"/>
              <a:gd name="connsiteY120-30456" fmla="*/ 6858000 h 6858000"/>
              <a:gd name="connsiteX121-30457" fmla="*/ 0 w 6127519"/>
              <a:gd name="connsiteY121-30458" fmla="*/ 0 h 6858000"/>
              <a:gd name="connsiteX0-30459" fmla="*/ 0 w 6127519"/>
              <a:gd name="connsiteY0-30460" fmla="*/ 0 h 6858000"/>
              <a:gd name="connsiteX1-30461" fmla="*/ 4965888 w 6127519"/>
              <a:gd name="connsiteY1-30462" fmla="*/ 0 h 6858000"/>
              <a:gd name="connsiteX2-30463" fmla="*/ 4967767 w 6127519"/>
              <a:gd name="connsiteY2-30464" fmla="*/ 7930 h 6858000"/>
              <a:gd name="connsiteX3-30465" fmla="*/ 4979444 w 6127519"/>
              <a:gd name="connsiteY3-30466" fmla="*/ 43921 h 6858000"/>
              <a:gd name="connsiteX4-30467" fmla="*/ 5021173 w 6127519"/>
              <a:gd name="connsiteY4-30468" fmla="*/ 123738 h 6858000"/>
              <a:gd name="connsiteX5-30469" fmla="*/ 5075458 w 6127519"/>
              <a:gd name="connsiteY5-30470" fmla="*/ 264355 h 6858000"/>
              <a:gd name="connsiteX6-30471" fmla="*/ 5081175 w 6127519"/>
              <a:gd name="connsiteY6-30472" fmla="*/ 277448 h 6858000"/>
              <a:gd name="connsiteX7-30473" fmla="*/ 5097011 w 6127519"/>
              <a:gd name="connsiteY7-30474" fmla="*/ 355616 h 6858000"/>
              <a:gd name="connsiteX8-30475" fmla="*/ 5130982 w 6127519"/>
              <a:gd name="connsiteY8-30476" fmla="*/ 412030 h 6858000"/>
              <a:gd name="connsiteX9-30477" fmla="*/ 5153000 w 6127519"/>
              <a:gd name="connsiteY9-30478" fmla="*/ 507134 h 6858000"/>
              <a:gd name="connsiteX10-30479" fmla="*/ 5171282 w 6127519"/>
              <a:gd name="connsiteY10-30480" fmla="*/ 602071 h 6858000"/>
              <a:gd name="connsiteX11-30481" fmla="*/ 5176196 w 6127519"/>
              <a:gd name="connsiteY11-30482" fmla="*/ 636822 h 6858000"/>
              <a:gd name="connsiteX12-30483" fmla="*/ 5189051 w 6127519"/>
              <a:gd name="connsiteY12-30484" fmla="*/ 782518 h 6858000"/>
              <a:gd name="connsiteX13-30485" fmla="*/ 5210428 w 6127519"/>
              <a:gd name="connsiteY13-30486" fmla="*/ 815772 h 6858000"/>
              <a:gd name="connsiteX14-30487" fmla="*/ 5221088 w 6127519"/>
              <a:gd name="connsiteY14-30488" fmla="*/ 860193 h 6858000"/>
              <a:gd name="connsiteX15-30489" fmla="*/ 5230806 w 6127519"/>
              <a:gd name="connsiteY15-30490" fmla="*/ 961354 h 6858000"/>
              <a:gd name="connsiteX16-30491" fmla="*/ 5201018 w 6127519"/>
              <a:gd name="connsiteY16-30492" fmla="*/ 1095027 h 6858000"/>
              <a:gd name="connsiteX17-30493" fmla="*/ 5202153 w 6127519"/>
              <a:gd name="connsiteY17-30494" fmla="*/ 1133224 h 6858000"/>
              <a:gd name="connsiteX18-30495" fmla="*/ 5207370 w 6127519"/>
              <a:gd name="connsiteY18-30496" fmla="*/ 1138097 h 6858000"/>
              <a:gd name="connsiteX19-30497" fmla="*/ 5189234 w 6127519"/>
              <a:gd name="connsiteY19-30498" fmla="*/ 1193495 h 6858000"/>
              <a:gd name="connsiteX20-30499" fmla="*/ 5202769 w 6127519"/>
              <a:gd name="connsiteY20-30500" fmla="*/ 1269450 h 6858000"/>
              <a:gd name="connsiteX21-30501" fmla="*/ 5225968 w 6127519"/>
              <a:gd name="connsiteY21-30502" fmla="*/ 1357994 h 6858000"/>
              <a:gd name="connsiteX22-30503" fmla="*/ 5233819 w 6127519"/>
              <a:gd name="connsiteY22-30504" fmla="*/ 1380922 h 6858000"/>
              <a:gd name="connsiteX23-30505" fmla="*/ 5237226 w 6127519"/>
              <a:gd name="connsiteY23-30506" fmla="*/ 1441327 h 6858000"/>
              <a:gd name="connsiteX24-30507" fmla="*/ 5255653 w 6127519"/>
              <a:gd name="connsiteY24-30508" fmla="*/ 1524712 h 6858000"/>
              <a:gd name="connsiteX25-30509" fmla="*/ 5263491 w 6127519"/>
              <a:gd name="connsiteY25-30510" fmla="*/ 1642938 h 6858000"/>
              <a:gd name="connsiteX26-30511" fmla="*/ 5261314 w 6127519"/>
              <a:gd name="connsiteY26-30512" fmla="*/ 1689177 h 6858000"/>
              <a:gd name="connsiteX27-30513" fmla="*/ 5259788 w 6127519"/>
              <a:gd name="connsiteY27-30514" fmla="*/ 1768516 h 6858000"/>
              <a:gd name="connsiteX28-30515" fmla="*/ 5255696 w 6127519"/>
              <a:gd name="connsiteY28-30516" fmla="*/ 1953770 h 6858000"/>
              <a:gd name="connsiteX29-30517" fmla="*/ 5252592 w 6127519"/>
              <a:gd name="connsiteY29-30518" fmla="*/ 2092210 h 6858000"/>
              <a:gd name="connsiteX30-30519" fmla="*/ 5264303 w 6127519"/>
              <a:gd name="connsiteY30-30520" fmla="*/ 2225157 h 6858000"/>
              <a:gd name="connsiteX31-30521" fmla="*/ 5254949 w 6127519"/>
              <a:gd name="connsiteY31-30522" fmla="*/ 2236160 h 6858000"/>
              <a:gd name="connsiteX32-30523" fmla="*/ 5250104 w 6127519"/>
              <a:gd name="connsiteY32-30524" fmla="*/ 2249166 h 6858000"/>
              <a:gd name="connsiteX33-30525" fmla="*/ 5251214 w 6127519"/>
              <a:gd name="connsiteY33-30526" fmla="*/ 2250944 h 6858000"/>
              <a:gd name="connsiteX34-30527" fmla="*/ 5250644 w 6127519"/>
              <a:gd name="connsiteY34-30528" fmla="*/ 2266619 h 6858000"/>
              <a:gd name="connsiteX35-30529" fmla="*/ 5293877 w 6127519"/>
              <a:gd name="connsiteY35-30530" fmla="*/ 2368649 h 6858000"/>
              <a:gd name="connsiteX36-30531" fmla="*/ 5311338 w 6127519"/>
              <a:gd name="connsiteY36-30532" fmla="*/ 2404034 h 6858000"/>
              <a:gd name="connsiteX37-30533" fmla="*/ 5338366 w 6127519"/>
              <a:gd name="connsiteY37-30534" fmla="*/ 2465052 h 6858000"/>
              <a:gd name="connsiteX38-30535" fmla="*/ 5371263 w 6127519"/>
              <a:gd name="connsiteY38-30536" fmla="*/ 2586413 h 6858000"/>
              <a:gd name="connsiteX39-30537" fmla="*/ 5407503 w 6127519"/>
              <a:gd name="connsiteY39-30538" fmla="*/ 2786290 h 6858000"/>
              <a:gd name="connsiteX40-30539" fmla="*/ 5407356 w 6127519"/>
              <a:gd name="connsiteY40-30540" fmla="*/ 2787545 h 6858000"/>
              <a:gd name="connsiteX41-30541" fmla="*/ 5411130 w 6127519"/>
              <a:gd name="connsiteY41-30542" fmla="*/ 2788640 h 6858000"/>
              <a:gd name="connsiteX42-30543" fmla="*/ 5416439 w 6127519"/>
              <a:gd name="connsiteY42-30544" fmla="*/ 2805666 h 6858000"/>
              <a:gd name="connsiteX43-30545" fmla="*/ 5457023 w 6127519"/>
              <a:gd name="connsiteY43-30546" fmla="*/ 2858292 h 6858000"/>
              <a:gd name="connsiteX44-30547" fmla="*/ 5479298 w 6127519"/>
              <a:gd name="connsiteY44-30548" fmla="*/ 2947791 h 6858000"/>
              <a:gd name="connsiteX45-30549" fmla="*/ 5481770 w 6127519"/>
              <a:gd name="connsiteY45-30550" fmla="*/ 2951352 h 6858000"/>
              <a:gd name="connsiteX46-30551" fmla="*/ 5482045 w 6127519"/>
              <a:gd name="connsiteY46-30552" fmla="*/ 2984371 h 6858000"/>
              <a:gd name="connsiteX47-30553" fmla="*/ 5482415 w 6127519"/>
              <a:gd name="connsiteY47-30554" fmla="*/ 3004079 h 6858000"/>
              <a:gd name="connsiteX48-30555" fmla="*/ 5503944 w 6127519"/>
              <a:gd name="connsiteY48-30556" fmla="*/ 3123335 h 6858000"/>
              <a:gd name="connsiteX49-30557" fmla="*/ 5516007 w 6127519"/>
              <a:gd name="connsiteY49-30558" fmla="*/ 3258473 h 6858000"/>
              <a:gd name="connsiteX50-30559" fmla="*/ 5566839 w 6127519"/>
              <a:gd name="connsiteY50-30560" fmla="*/ 3345295 h 6858000"/>
              <a:gd name="connsiteX51-30561" fmla="*/ 5589758 w 6127519"/>
              <a:gd name="connsiteY51-30562" fmla="*/ 3506453 h 6858000"/>
              <a:gd name="connsiteX52-30563" fmla="*/ 5596144 w 6127519"/>
              <a:gd name="connsiteY52-30564" fmla="*/ 3534624 h 6858000"/>
              <a:gd name="connsiteX53-30565" fmla="*/ 5597750 w 6127519"/>
              <a:gd name="connsiteY53-30566" fmla="*/ 3534129 h 6858000"/>
              <a:gd name="connsiteX54-30567" fmla="*/ 5599700 w 6127519"/>
              <a:gd name="connsiteY54-30568" fmla="*/ 3547221 h 6858000"/>
              <a:gd name="connsiteX55-30569" fmla="*/ 5615031 w 6127519"/>
              <a:gd name="connsiteY55-30570" fmla="*/ 3557482 h 6858000"/>
              <a:gd name="connsiteX56-30571" fmla="*/ 5618377 w 6127519"/>
              <a:gd name="connsiteY56-30572" fmla="*/ 3588431 h 6858000"/>
              <a:gd name="connsiteX57-30573" fmla="*/ 5612155 w 6127519"/>
              <a:gd name="connsiteY57-30574" fmla="*/ 3589869 h 6858000"/>
              <a:gd name="connsiteX58-30575" fmla="*/ 5620843 w 6127519"/>
              <a:gd name="connsiteY58-30576" fmla="*/ 3606745 h 6858000"/>
              <a:gd name="connsiteX59-30577" fmla="*/ 5655472 w 6127519"/>
              <a:gd name="connsiteY59-30578" fmla="*/ 3678877 h 6858000"/>
              <a:gd name="connsiteX60-30579" fmla="*/ 5683015 w 6127519"/>
              <a:gd name="connsiteY60-30580" fmla="*/ 3762025 h 6858000"/>
              <a:gd name="connsiteX61-30581" fmla="*/ 5696643 w 6127519"/>
              <a:gd name="connsiteY61-30582" fmla="*/ 3773888 h 6858000"/>
              <a:gd name="connsiteX62-30583" fmla="*/ 5699203 w 6127519"/>
              <a:gd name="connsiteY62-30584" fmla="*/ 3775823 h 6858000"/>
              <a:gd name="connsiteX63-30585" fmla="*/ 5704824 w 6127519"/>
              <a:gd name="connsiteY63-30586" fmla="*/ 3785966 h 6858000"/>
              <a:gd name="connsiteX64-30587" fmla="*/ 5733539 w 6127519"/>
              <a:gd name="connsiteY64-30588" fmla="*/ 3818457 h 6858000"/>
              <a:gd name="connsiteX65-30589" fmla="*/ 5768491 w 6127519"/>
              <a:gd name="connsiteY65-30590" fmla="*/ 3914399 h 6858000"/>
              <a:gd name="connsiteX66-30591" fmla="*/ 5793123 w 6127519"/>
              <a:gd name="connsiteY66-30592" fmla="*/ 3969952 h 6858000"/>
              <a:gd name="connsiteX67-30593" fmla="*/ 5808321 w 6127519"/>
              <a:gd name="connsiteY67-30594" fmla="*/ 3988153 h 6858000"/>
              <a:gd name="connsiteX68-30595" fmla="*/ 5825621 w 6127519"/>
              <a:gd name="connsiteY68-30596" fmla="*/ 4015525 h 6858000"/>
              <a:gd name="connsiteX69-30597" fmla="*/ 5860672 w 6127519"/>
              <a:gd name="connsiteY69-30598" fmla="*/ 4061579 h 6858000"/>
              <a:gd name="connsiteX70-30599" fmla="*/ 5872173 w 6127519"/>
              <a:gd name="connsiteY70-30600" fmla="*/ 4088497 h 6858000"/>
              <a:gd name="connsiteX71-30601" fmla="*/ 5894095 w 6127519"/>
              <a:gd name="connsiteY71-30602" fmla="*/ 4128857 h 6858000"/>
              <a:gd name="connsiteX72-30603" fmla="*/ 5903513 w 6127519"/>
              <a:gd name="connsiteY72-30604" fmla="*/ 4187661 h 6858000"/>
              <a:gd name="connsiteX73-30605" fmla="*/ 5917114 w 6127519"/>
              <a:gd name="connsiteY73-30606" fmla="*/ 4213096 h 6858000"/>
              <a:gd name="connsiteX74-30607" fmla="*/ 5924233 w 6127519"/>
              <a:gd name="connsiteY74-30608" fmla="*/ 4242060 h 6858000"/>
              <a:gd name="connsiteX75-30609" fmla="*/ 5928910 w 6127519"/>
              <a:gd name="connsiteY75-30610" fmla="*/ 4300973 h 6858000"/>
              <a:gd name="connsiteX76-30611" fmla="*/ 5939320 w 6127519"/>
              <a:gd name="connsiteY76-30612" fmla="*/ 4340435 h 6858000"/>
              <a:gd name="connsiteX77-30613" fmla="*/ 5946705 w 6127519"/>
              <a:gd name="connsiteY77-30614" fmla="*/ 4428051 h 6858000"/>
              <a:gd name="connsiteX78-30615" fmla="*/ 5949261 w 6127519"/>
              <a:gd name="connsiteY78-30616" fmla="*/ 4449185 h 6858000"/>
              <a:gd name="connsiteX79-30617" fmla="*/ 5968960 w 6127519"/>
              <a:gd name="connsiteY79-30618" fmla="*/ 4482655 h 6858000"/>
              <a:gd name="connsiteX80-30619" fmla="*/ 5980106 w 6127519"/>
              <a:gd name="connsiteY80-30620" fmla="*/ 4585087 h 6858000"/>
              <a:gd name="connsiteX81-30621" fmla="*/ 5998138 w 6127519"/>
              <a:gd name="connsiteY81-30622" fmla="*/ 4697518 h 6858000"/>
              <a:gd name="connsiteX82-30623" fmla="*/ 6013516 w 6127519"/>
              <a:gd name="connsiteY82-30624" fmla="*/ 4786619 h 6858000"/>
              <a:gd name="connsiteX83-30625" fmla="*/ 6025404 w 6127519"/>
              <a:gd name="connsiteY83-30626" fmla="*/ 4858148 h 6858000"/>
              <a:gd name="connsiteX84-30627" fmla="*/ 6007749 w 6127519"/>
              <a:gd name="connsiteY84-30628" fmla="*/ 4964715 h 6858000"/>
              <a:gd name="connsiteX85-30629" fmla="*/ 6005269 w 6127519"/>
              <a:gd name="connsiteY85-30630" fmla="*/ 5150567 h 6858000"/>
              <a:gd name="connsiteX86-30631" fmla="*/ 6001127 w 6127519"/>
              <a:gd name="connsiteY86-30632" fmla="*/ 5164609 h 6858000"/>
              <a:gd name="connsiteX87-30633" fmla="*/ 5998514 w 6127519"/>
              <a:gd name="connsiteY87-30634" fmla="*/ 5189673 h 6858000"/>
              <a:gd name="connsiteX88-30635" fmla="*/ 6018409 w 6127519"/>
              <a:gd name="connsiteY88-30636" fmla="*/ 5227157 h 6858000"/>
              <a:gd name="connsiteX89-30637" fmla="*/ 6036748 w 6127519"/>
              <a:gd name="connsiteY89-30638" fmla="*/ 5322752 h 6858000"/>
              <a:gd name="connsiteX90-30639" fmla="*/ 6036943 w 6127519"/>
              <a:gd name="connsiteY90-30640" fmla="*/ 5329480 h 6858000"/>
              <a:gd name="connsiteX91-30641" fmla="*/ 6037677 w 6127519"/>
              <a:gd name="connsiteY91-30642" fmla="*/ 5354807 h 6858000"/>
              <a:gd name="connsiteX92-30643" fmla="*/ 6039728 w 6127519"/>
              <a:gd name="connsiteY92-30644" fmla="*/ 5359416 h 6858000"/>
              <a:gd name="connsiteX93-30645" fmla="*/ 6053435 w 6127519"/>
              <a:gd name="connsiteY93-30646" fmla="*/ 5387547 h 6858000"/>
              <a:gd name="connsiteX94-30647" fmla="*/ 6065933 w 6127519"/>
              <a:gd name="connsiteY94-30648" fmla="*/ 5443002 h 6858000"/>
              <a:gd name="connsiteX95-30649" fmla="*/ 6068640 w 6127519"/>
              <a:gd name="connsiteY95-30650" fmla="*/ 5474503 h 6858000"/>
              <a:gd name="connsiteX96-30651" fmla="*/ 6080922 w 6127519"/>
              <a:gd name="connsiteY96-30652" fmla="*/ 5561070 h 6858000"/>
              <a:gd name="connsiteX97-30653" fmla="*/ 6096949 w 6127519"/>
              <a:gd name="connsiteY97-30654" fmla="*/ 5648179 h 6858000"/>
              <a:gd name="connsiteX98-30655" fmla="*/ 6125703 w 6127519"/>
              <a:gd name="connsiteY98-30656" fmla="*/ 5692894 h 6858000"/>
              <a:gd name="connsiteX99-30657" fmla="*/ 6121353 w 6127519"/>
              <a:gd name="connsiteY99-30658" fmla="*/ 5721725 h 6858000"/>
              <a:gd name="connsiteX100-30659" fmla="*/ 6121607 w 6127519"/>
              <a:gd name="connsiteY100-30660" fmla="*/ 5721959 h 6858000"/>
              <a:gd name="connsiteX101-30661" fmla="*/ 6127024 w 6127519"/>
              <a:gd name="connsiteY101-30662" fmla="*/ 5786902 h 6858000"/>
              <a:gd name="connsiteX102-30663" fmla="*/ 6127519 w 6127519"/>
              <a:gd name="connsiteY102-30664" fmla="*/ 5865775 h 6858000"/>
              <a:gd name="connsiteX103-30665" fmla="*/ 6119217 w 6127519"/>
              <a:gd name="connsiteY103-30666" fmla="*/ 5888542 h 6858000"/>
              <a:gd name="connsiteX104-30667" fmla="*/ 6102493 w 6127519"/>
              <a:gd name="connsiteY104-30668" fmla="*/ 5928602 h 6858000"/>
              <a:gd name="connsiteX105-30669" fmla="*/ 6056863 w 6127519"/>
              <a:gd name="connsiteY105-30670" fmla="*/ 6000643 h 6858000"/>
              <a:gd name="connsiteX106-30671" fmla="*/ 6045436 w 6127519"/>
              <a:gd name="connsiteY106-30672" fmla="*/ 6124480 h 6858000"/>
              <a:gd name="connsiteX107-30673" fmla="*/ 6030489 w 6127519"/>
              <a:gd name="connsiteY107-30674" fmla="*/ 6317666 h 6858000"/>
              <a:gd name="connsiteX108-30675" fmla="*/ 6007492 w 6127519"/>
              <a:gd name="connsiteY108-30676" fmla="*/ 6440818 h 6858000"/>
              <a:gd name="connsiteX109-30677" fmla="*/ 6009467 w 6127519"/>
              <a:gd name="connsiteY109-30678" fmla="*/ 6487076 h 6858000"/>
              <a:gd name="connsiteX110-30679" fmla="*/ 5995064 w 6127519"/>
              <a:gd name="connsiteY110-30680" fmla="*/ 6540791 h 6858000"/>
              <a:gd name="connsiteX111-30681" fmla="*/ 5996309 w 6127519"/>
              <a:gd name="connsiteY111-30682" fmla="*/ 6543961 h 6858000"/>
              <a:gd name="connsiteX112-30683" fmla="*/ 6004510 w 6127519"/>
              <a:gd name="connsiteY112-30684" fmla="*/ 6599256 h 6858000"/>
              <a:gd name="connsiteX113-30685" fmla="*/ 5986207 w 6127519"/>
              <a:gd name="connsiteY113-30686" fmla="*/ 6695855 h 6858000"/>
              <a:gd name="connsiteX114-30687" fmla="*/ 5979428 w 6127519"/>
              <a:gd name="connsiteY114-30688" fmla="*/ 6754678 h 6858000"/>
              <a:gd name="connsiteX115-30689" fmla="*/ 5983398 w 6127519"/>
              <a:gd name="connsiteY115-30690" fmla="*/ 6778641 h 6858000"/>
              <a:gd name="connsiteX116-30691" fmla="*/ 5984543 w 6127519"/>
              <a:gd name="connsiteY116-30692" fmla="*/ 6811016 h 6858000"/>
              <a:gd name="connsiteX117-30693" fmla="*/ 5981802 w 6127519"/>
              <a:gd name="connsiteY117-30694" fmla="*/ 6838578 h 6858000"/>
              <a:gd name="connsiteX118-30695" fmla="*/ 5979671 w 6127519"/>
              <a:gd name="connsiteY118-30696" fmla="*/ 6858000 h 6858000"/>
              <a:gd name="connsiteX119-30697" fmla="*/ 0 w 6127519"/>
              <a:gd name="connsiteY119-30698" fmla="*/ 6858000 h 6858000"/>
              <a:gd name="connsiteX120-30699" fmla="*/ 0 w 6127519"/>
              <a:gd name="connsiteY120-30700" fmla="*/ 0 h 6858000"/>
              <a:gd name="connsiteX0-30701" fmla="*/ 0 w 6127519"/>
              <a:gd name="connsiteY0-30702" fmla="*/ 0 h 6858000"/>
              <a:gd name="connsiteX1-30703" fmla="*/ 4965888 w 6127519"/>
              <a:gd name="connsiteY1-30704" fmla="*/ 0 h 6858000"/>
              <a:gd name="connsiteX2-30705" fmla="*/ 4967767 w 6127519"/>
              <a:gd name="connsiteY2-30706" fmla="*/ 7930 h 6858000"/>
              <a:gd name="connsiteX3-30707" fmla="*/ 4979444 w 6127519"/>
              <a:gd name="connsiteY3-30708" fmla="*/ 43921 h 6858000"/>
              <a:gd name="connsiteX4-30709" fmla="*/ 5021173 w 6127519"/>
              <a:gd name="connsiteY4-30710" fmla="*/ 123738 h 6858000"/>
              <a:gd name="connsiteX5-30711" fmla="*/ 5075458 w 6127519"/>
              <a:gd name="connsiteY5-30712" fmla="*/ 264355 h 6858000"/>
              <a:gd name="connsiteX6-30713" fmla="*/ 5081175 w 6127519"/>
              <a:gd name="connsiteY6-30714" fmla="*/ 277448 h 6858000"/>
              <a:gd name="connsiteX7-30715" fmla="*/ 5097011 w 6127519"/>
              <a:gd name="connsiteY7-30716" fmla="*/ 355616 h 6858000"/>
              <a:gd name="connsiteX8-30717" fmla="*/ 5130982 w 6127519"/>
              <a:gd name="connsiteY8-30718" fmla="*/ 412030 h 6858000"/>
              <a:gd name="connsiteX9-30719" fmla="*/ 5153000 w 6127519"/>
              <a:gd name="connsiteY9-30720" fmla="*/ 507134 h 6858000"/>
              <a:gd name="connsiteX10-30721" fmla="*/ 5171282 w 6127519"/>
              <a:gd name="connsiteY10-30722" fmla="*/ 602071 h 6858000"/>
              <a:gd name="connsiteX11-30723" fmla="*/ 5176196 w 6127519"/>
              <a:gd name="connsiteY11-30724" fmla="*/ 636822 h 6858000"/>
              <a:gd name="connsiteX12-30725" fmla="*/ 5189051 w 6127519"/>
              <a:gd name="connsiteY12-30726" fmla="*/ 782518 h 6858000"/>
              <a:gd name="connsiteX13-30727" fmla="*/ 5210428 w 6127519"/>
              <a:gd name="connsiteY13-30728" fmla="*/ 815772 h 6858000"/>
              <a:gd name="connsiteX14-30729" fmla="*/ 5221088 w 6127519"/>
              <a:gd name="connsiteY14-30730" fmla="*/ 860193 h 6858000"/>
              <a:gd name="connsiteX15-30731" fmla="*/ 5230806 w 6127519"/>
              <a:gd name="connsiteY15-30732" fmla="*/ 961354 h 6858000"/>
              <a:gd name="connsiteX16-30733" fmla="*/ 5201018 w 6127519"/>
              <a:gd name="connsiteY16-30734" fmla="*/ 1095027 h 6858000"/>
              <a:gd name="connsiteX17-30735" fmla="*/ 5202153 w 6127519"/>
              <a:gd name="connsiteY17-30736" fmla="*/ 1133224 h 6858000"/>
              <a:gd name="connsiteX18-30737" fmla="*/ 5207370 w 6127519"/>
              <a:gd name="connsiteY18-30738" fmla="*/ 1138097 h 6858000"/>
              <a:gd name="connsiteX19-30739" fmla="*/ 5189234 w 6127519"/>
              <a:gd name="connsiteY19-30740" fmla="*/ 1193495 h 6858000"/>
              <a:gd name="connsiteX20-30741" fmla="*/ 5202769 w 6127519"/>
              <a:gd name="connsiteY20-30742" fmla="*/ 1269450 h 6858000"/>
              <a:gd name="connsiteX21-30743" fmla="*/ 5225968 w 6127519"/>
              <a:gd name="connsiteY21-30744" fmla="*/ 1357994 h 6858000"/>
              <a:gd name="connsiteX22-30745" fmla="*/ 5233819 w 6127519"/>
              <a:gd name="connsiteY22-30746" fmla="*/ 1380922 h 6858000"/>
              <a:gd name="connsiteX23-30747" fmla="*/ 5237226 w 6127519"/>
              <a:gd name="connsiteY23-30748" fmla="*/ 1441327 h 6858000"/>
              <a:gd name="connsiteX24-30749" fmla="*/ 5255653 w 6127519"/>
              <a:gd name="connsiteY24-30750" fmla="*/ 1524712 h 6858000"/>
              <a:gd name="connsiteX25-30751" fmla="*/ 5263491 w 6127519"/>
              <a:gd name="connsiteY25-30752" fmla="*/ 1642938 h 6858000"/>
              <a:gd name="connsiteX26-30753" fmla="*/ 5261314 w 6127519"/>
              <a:gd name="connsiteY26-30754" fmla="*/ 1689177 h 6858000"/>
              <a:gd name="connsiteX27-30755" fmla="*/ 5259788 w 6127519"/>
              <a:gd name="connsiteY27-30756" fmla="*/ 1768516 h 6858000"/>
              <a:gd name="connsiteX28-30757" fmla="*/ 5255696 w 6127519"/>
              <a:gd name="connsiteY28-30758" fmla="*/ 1953770 h 6858000"/>
              <a:gd name="connsiteX29-30759" fmla="*/ 5252592 w 6127519"/>
              <a:gd name="connsiteY29-30760" fmla="*/ 2092210 h 6858000"/>
              <a:gd name="connsiteX30-30761" fmla="*/ 5264303 w 6127519"/>
              <a:gd name="connsiteY30-30762" fmla="*/ 2225157 h 6858000"/>
              <a:gd name="connsiteX31-30763" fmla="*/ 5254949 w 6127519"/>
              <a:gd name="connsiteY31-30764" fmla="*/ 2236160 h 6858000"/>
              <a:gd name="connsiteX32-30765" fmla="*/ 5250104 w 6127519"/>
              <a:gd name="connsiteY32-30766" fmla="*/ 2249166 h 6858000"/>
              <a:gd name="connsiteX33-30767" fmla="*/ 5251214 w 6127519"/>
              <a:gd name="connsiteY33-30768" fmla="*/ 2250944 h 6858000"/>
              <a:gd name="connsiteX34-30769" fmla="*/ 5250644 w 6127519"/>
              <a:gd name="connsiteY34-30770" fmla="*/ 2266619 h 6858000"/>
              <a:gd name="connsiteX35-30771" fmla="*/ 5293877 w 6127519"/>
              <a:gd name="connsiteY35-30772" fmla="*/ 2368649 h 6858000"/>
              <a:gd name="connsiteX36-30773" fmla="*/ 5311338 w 6127519"/>
              <a:gd name="connsiteY36-30774" fmla="*/ 2404034 h 6858000"/>
              <a:gd name="connsiteX37-30775" fmla="*/ 5338366 w 6127519"/>
              <a:gd name="connsiteY37-30776" fmla="*/ 2465052 h 6858000"/>
              <a:gd name="connsiteX38-30777" fmla="*/ 5371263 w 6127519"/>
              <a:gd name="connsiteY38-30778" fmla="*/ 2586413 h 6858000"/>
              <a:gd name="connsiteX39-30779" fmla="*/ 5407503 w 6127519"/>
              <a:gd name="connsiteY39-30780" fmla="*/ 2786290 h 6858000"/>
              <a:gd name="connsiteX40-30781" fmla="*/ 5407356 w 6127519"/>
              <a:gd name="connsiteY40-30782" fmla="*/ 2787545 h 6858000"/>
              <a:gd name="connsiteX41-30783" fmla="*/ 5411130 w 6127519"/>
              <a:gd name="connsiteY41-30784" fmla="*/ 2788640 h 6858000"/>
              <a:gd name="connsiteX42-30785" fmla="*/ 5416439 w 6127519"/>
              <a:gd name="connsiteY42-30786" fmla="*/ 2805666 h 6858000"/>
              <a:gd name="connsiteX43-30787" fmla="*/ 5457023 w 6127519"/>
              <a:gd name="connsiteY43-30788" fmla="*/ 2858292 h 6858000"/>
              <a:gd name="connsiteX44-30789" fmla="*/ 5479298 w 6127519"/>
              <a:gd name="connsiteY44-30790" fmla="*/ 2947791 h 6858000"/>
              <a:gd name="connsiteX45-30791" fmla="*/ 5481770 w 6127519"/>
              <a:gd name="connsiteY45-30792" fmla="*/ 2951352 h 6858000"/>
              <a:gd name="connsiteX46-30793" fmla="*/ 5482045 w 6127519"/>
              <a:gd name="connsiteY46-30794" fmla="*/ 2984371 h 6858000"/>
              <a:gd name="connsiteX47-30795" fmla="*/ 5482415 w 6127519"/>
              <a:gd name="connsiteY47-30796" fmla="*/ 3004079 h 6858000"/>
              <a:gd name="connsiteX48-30797" fmla="*/ 5503944 w 6127519"/>
              <a:gd name="connsiteY48-30798" fmla="*/ 3123335 h 6858000"/>
              <a:gd name="connsiteX49-30799" fmla="*/ 5516007 w 6127519"/>
              <a:gd name="connsiteY49-30800" fmla="*/ 3258473 h 6858000"/>
              <a:gd name="connsiteX50-30801" fmla="*/ 5566839 w 6127519"/>
              <a:gd name="connsiteY50-30802" fmla="*/ 3345295 h 6858000"/>
              <a:gd name="connsiteX51-30803" fmla="*/ 5589758 w 6127519"/>
              <a:gd name="connsiteY51-30804" fmla="*/ 3506453 h 6858000"/>
              <a:gd name="connsiteX52-30805" fmla="*/ 5596144 w 6127519"/>
              <a:gd name="connsiteY52-30806" fmla="*/ 3534624 h 6858000"/>
              <a:gd name="connsiteX53-30807" fmla="*/ 5597750 w 6127519"/>
              <a:gd name="connsiteY53-30808" fmla="*/ 3534129 h 6858000"/>
              <a:gd name="connsiteX54-30809" fmla="*/ 5599700 w 6127519"/>
              <a:gd name="connsiteY54-30810" fmla="*/ 3547221 h 6858000"/>
              <a:gd name="connsiteX55-30811" fmla="*/ 5615031 w 6127519"/>
              <a:gd name="connsiteY55-30812" fmla="*/ 3557482 h 6858000"/>
              <a:gd name="connsiteX56-30813" fmla="*/ 5618377 w 6127519"/>
              <a:gd name="connsiteY56-30814" fmla="*/ 3588431 h 6858000"/>
              <a:gd name="connsiteX57-30815" fmla="*/ 5612155 w 6127519"/>
              <a:gd name="connsiteY57-30816" fmla="*/ 3589869 h 6858000"/>
              <a:gd name="connsiteX58-30817" fmla="*/ 5620843 w 6127519"/>
              <a:gd name="connsiteY58-30818" fmla="*/ 3606745 h 6858000"/>
              <a:gd name="connsiteX59-30819" fmla="*/ 5655472 w 6127519"/>
              <a:gd name="connsiteY59-30820" fmla="*/ 3678877 h 6858000"/>
              <a:gd name="connsiteX60-30821" fmla="*/ 5683015 w 6127519"/>
              <a:gd name="connsiteY60-30822" fmla="*/ 3762025 h 6858000"/>
              <a:gd name="connsiteX61-30823" fmla="*/ 5696643 w 6127519"/>
              <a:gd name="connsiteY61-30824" fmla="*/ 3773888 h 6858000"/>
              <a:gd name="connsiteX62-30825" fmla="*/ 5699203 w 6127519"/>
              <a:gd name="connsiteY62-30826" fmla="*/ 3775823 h 6858000"/>
              <a:gd name="connsiteX63-30827" fmla="*/ 5704824 w 6127519"/>
              <a:gd name="connsiteY63-30828" fmla="*/ 3785966 h 6858000"/>
              <a:gd name="connsiteX64-30829" fmla="*/ 5733539 w 6127519"/>
              <a:gd name="connsiteY64-30830" fmla="*/ 3818457 h 6858000"/>
              <a:gd name="connsiteX65-30831" fmla="*/ 5768491 w 6127519"/>
              <a:gd name="connsiteY65-30832" fmla="*/ 3914399 h 6858000"/>
              <a:gd name="connsiteX66-30833" fmla="*/ 5793123 w 6127519"/>
              <a:gd name="connsiteY66-30834" fmla="*/ 3969952 h 6858000"/>
              <a:gd name="connsiteX67-30835" fmla="*/ 5808321 w 6127519"/>
              <a:gd name="connsiteY67-30836" fmla="*/ 3988153 h 6858000"/>
              <a:gd name="connsiteX68-30837" fmla="*/ 5825621 w 6127519"/>
              <a:gd name="connsiteY68-30838" fmla="*/ 4015525 h 6858000"/>
              <a:gd name="connsiteX69-30839" fmla="*/ 5860672 w 6127519"/>
              <a:gd name="connsiteY69-30840" fmla="*/ 4061579 h 6858000"/>
              <a:gd name="connsiteX70-30841" fmla="*/ 5872173 w 6127519"/>
              <a:gd name="connsiteY70-30842" fmla="*/ 4088497 h 6858000"/>
              <a:gd name="connsiteX71-30843" fmla="*/ 5894095 w 6127519"/>
              <a:gd name="connsiteY71-30844" fmla="*/ 4128857 h 6858000"/>
              <a:gd name="connsiteX72-30845" fmla="*/ 5903513 w 6127519"/>
              <a:gd name="connsiteY72-30846" fmla="*/ 4187661 h 6858000"/>
              <a:gd name="connsiteX73-30847" fmla="*/ 5917114 w 6127519"/>
              <a:gd name="connsiteY73-30848" fmla="*/ 4213096 h 6858000"/>
              <a:gd name="connsiteX74-30849" fmla="*/ 5924233 w 6127519"/>
              <a:gd name="connsiteY74-30850" fmla="*/ 4242060 h 6858000"/>
              <a:gd name="connsiteX75-30851" fmla="*/ 5928910 w 6127519"/>
              <a:gd name="connsiteY75-30852" fmla="*/ 4300973 h 6858000"/>
              <a:gd name="connsiteX76-30853" fmla="*/ 5939320 w 6127519"/>
              <a:gd name="connsiteY76-30854" fmla="*/ 4340435 h 6858000"/>
              <a:gd name="connsiteX77-30855" fmla="*/ 5946705 w 6127519"/>
              <a:gd name="connsiteY77-30856" fmla="*/ 4428051 h 6858000"/>
              <a:gd name="connsiteX78-30857" fmla="*/ 5949261 w 6127519"/>
              <a:gd name="connsiteY78-30858" fmla="*/ 4449185 h 6858000"/>
              <a:gd name="connsiteX79-30859" fmla="*/ 5968960 w 6127519"/>
              <a:gd name="connsiteY79-30860" fmla="*/ 4482655 h 6858000"/>
              <a:gd name="connsiteX80-30861" fmla="*/ 5980106 w 6127519"/>
              <a:gd name="connsiteY80-30862" fmla="*/ 4585087 h 6858000"/>
              <a:gd name="connsiteX81-30863" fmla="*/ 5998138 w 6127519"/>
              <a:gd name="connsiteY81-30864" fmla="*/ 4697518 h 6858000"/>
              <a:gd name="connsiteX82-30865" fmla="*/ 6013516 w 6127519"/>
              <a:gd name="connsiteY82-30866" fmla="*/ 4786619 h 6858000"/>
              <a:gd name="connsiteX83-30867" fmla="*/ 6025404 w 6127519"/>
              <a:gd name="connsiteY83-30868" fmla="*/ 4858148 h 6858000"/>
              <a:gd name="connsiteX84-30869" fmla="*/ 6007749 w 6127519"/>
              <a:gd name="connsiteY84-30870" fmla="*/ 4964715 h 6858000"/>
              <a:gd name="connsiteX85-30871" fmla="*/ 6005269 w 6127519"/>
              <a:gd name="connsiteY85-30872" fmla="*/ 5150567 h 6858000"/>
              <a:gd name="connsiteX86-30873" fmla="*/ 6001127 w 6127519"/>
              <a:gd name="connsiteY86-30874" fmla="*/ 5164609 h 6858000"/>
              <a:gd name="connsiteX87-30875" fmla="*/ 5998514 w 6127519"/>
              <a:gd name="connsiteY87-30876" fmla="*/ 5189673 h 6858000"/>
              <a:gd name="connsiteX88-30877" fmla="*/ 6018409 w 6127519"/>
              <a:gd name="connsiteY88-30878" fmla="*/ 5227157 h 6858000"/>
              <a:gd name="connsiteX89-30879" fmla="*/ 6036748 w 6127519"/>
              <a:gd name="connsiteY89-30880" fmla="*/ 5322752 h 6858000"/>
              <a:gd name="connsiteX90-30881" fmla="*/ 6036943 w 6127519"/>
              <a:gd name="connsiteY90-30882" fmla="*/ 5329480 h 6858000"/>
              <a:gd name="connsiteX91-30883" fmla="*/ 6037677 w 6127519"/>
              <a:gd name="connsiteY91-30884" fmla="*/ 5354807 h 6858000"/>
              <a:gd name="connsiteX92-30885" fmla="*/ 6039728 w 6127519"/>
              <a:gd name="connsiteY92-30886" fmla="*/ 5359416 h 6858000"/>
              <a:gd name="connsiteX93-30887" fmla="*/ 6053435 w 6127519"/>
              <a:gd name="connsiteY93-30888" fmla="*/ 5387547 h 6858000"/>
              <a:gd name="connsiteX94-30889" fmla="*/ 6065933 w 6127519"/>
              <a:gd name="connsiteY94-30890" fmla="*/ 5443002 h 6858000"/>
              <a:gd name="connsiteX95-30891" fmla="*/ 6068640 w 6127519"/>
              <a:gd name="connsiteY95-30892" fmla="*/ 5474503 h 6858000"/>
              <a:gd name="connsiteX96-30893" fmla="*/ 6080922 w 6127519"/>
              <a:gd name="connsiteY96-30894" fmla="*/ 5561070 h 6858000"/>
              <a:gd name="connsiteX97-30895" fmla="*/ 6096949 w 6127519"/>
              <a:gd name="connsiteY97-30896" fmla="*/ 5648179 h 6858000"/>
              <a:gd name="connsiteX98-30897" fmla="*/ 6125703 w 6127519"/>
              <a:gd name="connsiteY98-30898" fmla="*/ 5692894 h 6858000"/>
              <a:gd name="connsiteX99-30899" fmla="*/ 6121353 w 6127519"/>
              <a:gd name="connsiteY99-30900" fmla="*/ 5721725 h 6858000"/>
              <a:gd name="connsiteX100-30901" fmla="*/ 6121607 w 6127519"/>
              <a:gd name="connsiteY100-30902" fmla="*/ 5721959 h 6858000"/>
              <a:gd name="connsiteX101-30903" fmla="*/ 6127024 w 6127519"/>
              <a:gd name="connsiteY101-30904" fmla="*/ 5786902 h 6858000"/>
              <a:gd name="connsiteX102-30905" fmla="*/ 6127519 w 6127519"/>
              <a:gd name="connsiteY102-30906" fmla="*/ 5865775 h 6858000"/>
              <a:gd name="connsiteX103-30907" fmla="*/ 6119217 w 6127519"/>
              <a:gd name="connsiteY103-30908" fmla="*/ 5888542 h 6858000"/>
              <a:gd name="connsiteX104-30909" fmla="*/ 6102493 w 6127519"/>
              <a:gd name="connsiteY104-30910" fmla="*/ 5928602 h 6858000"/>
              <a:gd name="connsiteX105-30911" fmla="*/ 6056863 w 6127519"/>
              <a:gd name="connsiteY105-30912" fmla="*/ 6000643 h 6858000"/>
              <a:gd name="connsiteX106-30913" fmla="*/ 6045436 w 6127519"/>
              <a:gd name="connsiteY106-30914" fmla="*/ 6124480 h 6858000"/>
              <a:gd name="connsiteX107-30915" fmla="*/ 6030489 w 6127519"/>
              <a:gd name="connsiteY107-30916" fmla="*/ 6317666 h 6858000"/>
              <a:gd name="connsiteX108-30917" fmla="*/ 6007492 w 6127519"/>
              <a:gd name="connsiteY108-30918" fmla="*/ 6440818 h 6858000"/>
              <a:gd name="connsiteX109-30919" fmla="*/ 6009467 w 6127519"/>
              <a:gd name="connsiteY109-30920" fmla="*/ 6487076 h 6858000"/>
              <a:gd name="connsiteX110-30921" fmla="*/ 5995064 w 6127519"/>
              <a:gd name="connsiteY110-30922" fmla="*/ 6540791 h 6858000"/>
              <a:gd name="connsiteX111-30923" fmla="*/ 6004510 w 6127519"/>
              <a:gd name="connsiteY111-30924" fmla="*/ 6599256 h 6858000"/>
              <a:gd name="connsiteX112-30925" fmla="*/ 5986207 w 6127519"/>
              <a:gd name="connsiteY112-30926" fmla="*/ 6695855 h 6858000"/>
              <a:gd name="connsiteX113-30927" fmla="*/ 5979428 w 6127519"/>
              <a:gd name="connsiteY113-30928" fmla="*/ 6754678 h 6858000"/>
              <a:gd name="connsiteX114-30929" fmla="*/ 5983398 w 6127519"/>
              <a:gd name="connsiteY114-30930" fmla="*/ 6778641 h 6858000"/>
              <a:gd name="connsiteX115-30931" fmla="*/ 5984543 w 6127519"/>
              <a:gd name="connsiteY115-30932" fmla="*/ 6811016 h 6858000"/>
              <a:gd name="connsiteX116-30933" fmla="*/ 5981802 w 6127519"/>
              <a:gd name="connsiteY116-30934" fmla="*/ 6838578 h 6858000"/>
              <a:gd name="connsiteX117-30935" fmla="*/ 5979671 w 6127519"/>
              <a:gd name="connsiteY117-30936" fmla="*/ 6858000 h 6858000"/>
              <a:gd name="connsiteX118-30937" fmla="*/ 0 w 6127519"/>
              <a:gd name="connsiteY118-30938" fmla="*/ 6858000 h 6858000"/>
              <a:gd name="connsiteX119-30939" fmla="*/ 0 w 6127519"/>
              <a:gd name="connsiteY119-30940" fmla="*/ 0 h 6858000"/>
              <a:gd name="connsiteX0-30941" fmla="*/ 0 w 6127519"/>
              <a:gd name="connsiteY0-30942" fmla="*/ 0 h 6858000"/>
              <a:gd name="connsiteX1-30943" fmla="*/ 4965888 w 6127519"/>
              <a:gd name="connsiteY1-30944" fmla="*/ 0 h 6858000"/>
              <a:gd name="connsiteX2-30945" fmla="*/ 4967767 w 6127519"/>
              <a:gd name="connsiteY2-30946" fmla="*/ 7930 h 6858000"/>
              <a:gd name="connsiteX3-30947" fmla="*/ 4979444 w 6127519"/>
              <a:gd name="connsiteY3-30948" fmla="*/ 43921 h 6858000"/>
              <a:gd name="connsiteX4-30949" fmla="*/ 5021173 w 6127519"/>
              <a:gd name="connsiteY4-30950" fmla="*/ 123738 h 6858000"/>
              <a:gd name="connsiteX5-30951" fmla="*/ 5075458 w 6127519"/>
              <a:gd name="connsiteY5-30952" fmla="*/ 264355 h 6858000"/>
              <a:gd name="connsiteX6-30953" fmla="*/ 5081175 w 6127519"/>
              <a:gd name="connsiteY6-30954" fmla="*/ 277448 h 6858000"/>
              <a:gd name="connsiteX7-30955" fmla="*/ 5097011 w 6127519"/>
              <a:gd name="connsiteY7-30956" fmla="*/ 355616 h 6858000"/>
              <a:gd name="connsiteX8-30957" fmla="*/ 5130982 w 6127519"/>
              <a:gd name="connsiteY8-30958" fmla="*/ 412030 h 6858000"/>
              <a:gd name="connsiteX9-30959" fmla="*/ 5153000 w 6127519"/>
              <a:gd name="connsiteY9-30960" fmla="*/ 507134 h 6858000"/>
              <a:gd name="connsiteX10-30961" fmla="*/ 5171282 w 6127519"/>
              <a:gd name="connsiteY10-30962" fmla="*/ 602071 h 6858000"/>
              <a:gd name="connsiteX11-30963" fmla="*/ 5176196 w 6127519"/>
              <a:gd name="connsiteY11-30964" fmla="*/ 636822 h 6858000"/>
              <a:gd name="connsiteX12-30965" fmla="*/ 5189051 w 6127519"/>
              <a:gd name="connsiteY12-30966" fmla="*/ 782518 h 6858000"/>
              <a:gd name="connsiteX13-30967" fmla="*/ 5210428 w 6127519"/>
              <a:gd name="connsiteY13-30968" fmla="*/ 815772 h 6858000"/>
              <a:gd name="connsiteX14-30969" fmla="*/ 5221088 w 6127519"/>
              <a:gd name="connsiteY14-30970" fmla="*/ 860193 h 6858000"/>
              <a:gd name="connsiteX15-30971" fmla="*/ 5230806 w 6127519"/>
              <a:gd name="connsiteY15-30972" fmla="*/ 961354 h 6858000"/>
              <a:gd name="connsiteX16-30973" fmla="*/ 5201018 w 6127519"/>
              <a:gd name="connsiteY16-30974" fmla="*/ 1095027 h 6858000"/>
              <a:gd name="connsiteX17-30975" fmla="*/ 5202153 w 6127519"/>
              <a:gd name="connsiteY17-30976" fmla="*/ 1133224 h 6858000"/>
              <a:gd name="connsiteX18-30977" fmla="*/ 5207370 w 6127519"/>
              <a:gd name="connsiteY18-30978" fmla="*/ 1138097 h 6858000"/>
              <a:gd name="connsiteX19-30979" fmla="*/ 5189234 w 6127519"/>
              <a:gd name="connsiteY19-30980" fmla="*/ 1193495 h 6858000"/>
              <a:gd name="connsiteX20-30981" fmla="*/ 5202769 w 6127519"/>
              <a:gd name="connsiteY20-30982" fmla="*/ 1269450 h 6858000"/>
              <a:gd name="connsiteX21-30983" fmla="*/ 5225968 w 6127519"/>
              <a:gd name="connsiteY21-30984" fmla="*/ 1357994 h 6858000"/>
              <a:gd name="connsiteX22-30985" fmla="*/ 5233819 w 6127519"/>
              <a:gd name="connsiteY22-30986" fmla="*/ 1380922 h 6858000"/>
              <a:gd name="connsiteX23-30987" fmla="*/ 5237226 w 6127519"/>
              <a:gd name="connsiteY23-30988" fmla="*/ 1441327 h 6858000"/>
              <a:gd name="connsiteX24-30989" fmla="*/ 5255653 w 6127519"/>
              <a:gd name="connsiteY24-30990" fmla="*/ 1524712 h 6858000"/>
              <a:gd name="connsiteX25-30991" fmla="*/ 5263491 w 6127519"/>
              <a:gd name="connsiteY25-30992" fmla="*/ 1642938 h 6858000"/>
              <a:gd name="connsiteX26-30993" fmla="*/ 5261314 w 6127519"/>
              <a:gd name="connsiteY26-30994" fmla="*/ 1689177 h 6858000"/>
              <a:gd name="connsiteX27-30995" fmla="*/ 5259788 w 6127519"/>
              <a:gd name="connsiteY27-30996" fmla="*/ 1768516 h 6858000"/>
              <a:gd name="connsiteX28-30997" fmla="*/ 5255696 w 6127519"/>
              <a:gd name="connsiteY28-30998" fmla="*/ 1953770 h 6858000"/>
              <a:gd name="connsiteX29-30999" fmla="*/ 5252592 w 6127519"/>
              <a:gd name="connsiteY29-31000" fmla="*/ 2092210 h 6858000"/>
              <a:gd name="connsiteX30-31001" fmla="*/ 5264303 w 6127519"/>
              <a:gd name="connsiteY30-31002" fmla="*/ 2225157 h 6858000"/>
              <a:gd name="connsiteX31-31003" fmla="*/ 5254949 w 6127519"/>
              <a:gd name="connsiteY31-31004" fmla="*/ 2236160 h 6858000"/>
              <a:gd name="connsiteX32-31005" fmla="*/ 5250104 w 6127519"/>
              <a:gd name="connsiteY32-31006" fmla="*/ 2249166 h 6858000"/>
              <a:gd name="connsiteX33-31007" fmla="*/ 5251214 w 6127519"/>
              <a:gd name="connsiteY33-31008" fmla="*/ 2250944 h 6858000"/>
              <a:gd name="connsiteX34-31009" fmla="*/ 5250644 w 6127519"/>
              <a:gd name="connsiteY34-31010" fmla="*/ 2266619 h 6858000"/>
              <a:gd name="connsiteX35-31011" fmla="*/ 5293877 w 6127519"/>
              <a:gd name="connsiteY35-31012" fmla="*/ 2368649 h 6858000"/>
              <a:gd name="connsiteX36-31013" fmla="*/ 5311338 w 6127519"/>
              <a:gd name="connsiteY36-31014" fmla="*/ 2404034 h 6858000"/>
              <a:gd name="connsiteX37-31015" fmla="*/ 5338366 w 6127519"/>
              <a:gd name="connsiteY37-31016" fmla="*/ 2465052 h 6858000"/>
              <a:gd name="connsiteX38-31017" fmla="*/ 5371263 w 6127519"/>
              <a:gd name="connsiteY38-31018" fmla="*/ 2586413 h 6858000"/>
              <a:gd name="connsiteX39-31019" fmla="*/ 5407503 w 6127519"/>
              <a:gd name="connsiteY39-31020" fmla="*/ 2786290 h 6858000"/>
              <a:gd name="connsiteX40-31021" fmla="*/ 5407356 w 6127519"/>
              <a:gd name="connsiteY40-31022" fmla="*/ 2787545 h 6858000"/>
              <a:gd name="connsiteX41-31023" fmla="*/ 5411130 w 6127519"/>
              <a:gd name="connsiteY41-31024" fmla="*/ 2788640 h 6858000"/>
              <a:gd name="connsiteX42-31025" fmla="*/ 5416439 w 6127519"/>
              <a:gd name="connsiteY42-31026" fmla="*/ 2805666 h 6858000"/>
              <a:gd name="connsiteX43-31027" fmla="*/ 5457023 w 6127519"/>
              <a:gd name="connsiteY43-31028" fmla="*/ 2858292 h 6858000"/>
              <a:gd name="connsiteX44-31029" fmla="*/ 5479298 w 6127519"/>
              <a:gd name="connsiteY44-31030" fmla="*/ 2947791 h 6858000"/>
              <a:gd name="connsiteX45-31031" fmla="*/ 5481770 w 6127519"/>
              <a:gd name="connsiteY45-31032" fmla="*/ 2951352 h 6858000"/>
              <a:gd name="connsiteX46-31033" fmla="*/ 5482045 w 6127519"/>
              <a:gd name="connsiteY46-31034" fmla="*/ 2984371 h 6858000"/>
              <a:gd name="connsiteX47-31035" fmla="*/ 5482415 w 6127519"/>
              <a:gd name="connsiteY47-31036" fmla="*/ 3004079 h 6858000"/>
              <a:gd name="connsiteX48-31037" fmla="*/ 5503944 w 6127519"/>
              <a:gd name="connsiteY48-31038" fmla="*/ 3123335 h 6858000"/>
              <a:gd name="connsiteX49-31039" fmla="*/ 5516007 w 6127519"/>
              <a:gd name="connsiteY49-31040" fmla="*/ 3258473 h 6858000"/>
              <a:gd name="connsiteX50-31041" fmla="*/ 5566839 w 6127519"/>
              <a:gd name="connsiteY50-31042" fmla="*/ 3345295 h 6858000"/>
              <a:gd name="connsiteX51-31043" fmla="*/ 5589758 w 6127519"/>
              <a:gd name="connsiteY51-31044" fmla="*/ 3506453 h 6858000"/>
              <a:gd name="connsiteX52-31045" fmla="*/ 5596144 w 6127519"/>
              <a:gd name="connsiteY52-31046" fmla="*/ 3534624 h 6858000"/>
              <a:gd name="connsiteX53-31047" fmla="*/ 5597750 w 6127519"/>
              <a:gd name="connsiteY53-31048" fmla="*/ 3534129 h 6858000"/>
              <a:gd name="connsiteX54-31049" fmla="*/ 5599700 w 6127519"/>
              <a:gd name="connsiteY54-31050" fmla="*/ 3547221 h 6858000"/>
              <a:gd name="connsiteX55-31051" fmla="*/ 5615031 w 6127519"/>
              <a:gd name="connsiteY55-31052" fmla="*/ 3557482 h 6858000"/>
              <a:gd name="connsiteX56-31053" fmla="*/ 5618377 w 6127519"/>
              <a:gd name="connsiteY56-31054" fmla="*/ 3588431 h 6858000"/>
              <a:gd name="connsiteX57-31055" fmla="*/ 5612155 w 6127519"/>
              <a:gd name="connsiteY57-31056" fmla="*/ 3589869 h 6858000"/>
              <a:gd name="connsiteX58-31057" fmla="*/ 5620843 w 6127519"/>
              <a:gd name="connsiteY58-31058" fmla="*/ 3606745 h 6858000"/>
              <a:gd name="connsiteX59-31059" fmla="*/ 5655472 w 6127519"/>
              <a:gd name="connsiteY59-31060" fmla="*/ 3678877 h 6858000"/>
              <a:gd name="connsiteX60-31061" fmla="*/ 5683015 w 6127519"/>
              <a:gd name="connsiteY60-31062" fmla="*/ 3762025 h 6858000"/>
              <a:gd name="connsiteX61-31063" fmla="*/ 5696643 w 6127519"/>
              <a:gd name="connsiteY61-31064" fmla="*/ 3773888 h 6858000"/>
              <a:gd name="connsiteX62-31065" fmla="*/ 5699203 w 6127519"/>
              <a:gd name="connsiteY62-31066" fmla="*/ 3775823 h 6858000"/>
              <a:gd name="connsiteX63-31067" fmla="*/ 5704824 w 6127519"/>
              <a:gd name="connsiteY63-31068" fmla="*/ 3785966 h 6858000"/>
              <a:gd name="connsiteX64-31069" fmla="*/ 5733539 w 6127519"/>
              <a:gd name="connsiteY64-31070" fmla="*/ 3818457 h 6858000"/>
              <a:gd name="connsiteX65-31071" fmla="*/ 5768491 w 6127519"/>
              <a:gd name="connsiteY65-31072" fmla="*/ 3914399 h 6858000"/>
              <a:gd name="connsiteX66-31073" fmla="*/ 5793123 w 6127519"/>
              <a:gd name="connsiteY66-31074" fmla="*/ 3969952 h 6858000"/>
              <a:gd name="connsiteX67-31075" fmla="*/ 5808321 w 6127519"/>
              <a:gd name="connsiteY67-31076" fmla="*/ 3988153 h 6858000"/>
              <a:gd name="connsiteX68-31077" fmla="*/ 5825621 w 6127519"/>
              <a:gd name="connsiteY68-31078" fmla="*/ 4015525 h 6858000"/>
              <a:gd name="connsiteX69-31079" fmla="*/ 5860672 w 6127519"/>
              <a:gd name="connsiteY69-31080" fmla="*/ 4061579 h 6858000"/>
              <a:gd name="connsiteX70-31081" fmla="*/ 5872173 w 6127519"/>
              <a:gd name="connsiteY70-31082" fmla="*/ 4088497 h 6858000"/>
              <a:gd name="connsiteX71-31083" fmla="*/ 5894095 w 6127519"/>
              <a:gd name="connsiteY71-31084" fmla="*/ 4128857 h 6858000"/>
              <a:gd name="connsiteX72-31085" fmla="*/ 5903513 w 6127519"/>
              <a:gd name="connsiteY72-31086" fmla="*/ 4187661 h 6858000"/>
              <a:gd name="connsiteX73-31087" fmla="*/ 5917114 w 6127519"/>
              <a:gd name="connsiteY73-31088" fmla="*/ 4213096 h 6858000"/>
              <a:gd name="connsiteX74-31089" fmla="*/ 5924233 w 6127519"/>
              <a:gd name="connsiteY74-31090" fmla="*/ 4242060 h 6858000"/>
              <a:gd name="connsiteX75-31091" fmla="*/ 5928910 w 6127519"/>
              <a:gd name="connsiteY75-31092" fmla="*/ 4300973 h 6858000"/>
              <a:gd name="connsiteX76-31093" fmla="*/ 5939320 w 6127519"/>
              <a:gd name="connsiteY76-31094" fmla="*/ 4340435 h 6858000"/>
              <a:gd name="connsiteX77-31095" fmla="*/ 5946705 w 6127519"/>
              <a:gd name="connsiteY77-31096" fmla="*/ 4428051 h 6858000"/>
              <a:gd name="connsiteX78-31097" fmla="*/ 5949261 w 6127519"/>
              <a:gd name="connsiteY78-31098" fmla="*/ 4449185 h 6858000"/>
              <a:gd name="connsiteX79-31099" fmla="*/ 5968960 w 6127519"/>
              <a:gd name="connsiteY79-31100" fmla="*/ 4482655 h 6858000"/>
              <a:gd name="connsiteX80-31101" fmla="*/ 5980106 w 6127519"/>
              <a:gd name="connsiteY80-31102" fmla="*/ 4585087 h 6858000"/>
              <a:gd name="connsiteX81-31103" fmla="*/ 5998138 w 6127519"/>
              <a:gd name="connsiteY81-31104" fmla="*/ 4697518 h 6858000"/>
              <a:gd name="connsiteX82-31105" fmla="*/ 6013516 w 6127519"/>
              <a:gd name="connsiteY82-31106" fmla="*/ 4786619 h 6858000"/>
              <a:gd name="connsiteX83-31107" fmla="*/ 6025404 w 6127519"/>
              <a:gd name="connsiteY83-31108" fmla="*/ 4858148 h 6858000"/>
              <a:gd name="connsiteX84-31109" fmla="*/ 6007749 w 6127519"/>
              <a:gd name="connsiteY84-31110" fmla="*/ 4964715 h 6858000"/>
              <a:gd name="connsiteX85-31111" fmla="*/ 6005269 w 6127519"/>
              <a:gd name="connsiteY85-31112" fmla="*/ 5150567 h 6858000"/>
              <a:gd name="connsiteX86-31113" fmla="*/ 6001127 w 6127519"/>
              <a:gd name="connsiteY86-31114" fmla="*/ 5164609 h 6858000"/>
              <a:gd name="connsiteX87-31115" fmla="*/ 5998514 w 6127519"/>
              <a:gd name="connsiteY87-31116" fmla="*/ 5189673 h 6858000"/>
              <a:gd name="connsiteX88-31117" fmla="*/ 6018409 w 6127519"/>
              <a:gd name="connsiteY88-31118" fmla="*/ 5227157 h 6858000"/>
              <a:gd name="connsiteX89-31119" fmla="*/ 6036748 w 6127519"/>
              <a:gd name="connsiteY89-31120" fmla="*/ 5322752 h 6858000"/>
              <a:gd name="connsiteX90-31121" fmla="*/ 6036943 w 6127519"/>
              <a:gd name="connsiteY90-31122" fmla="*/ 5329480 h 6858000"/>
              <a:gd name="connsiteX91-31123" fmla="*/ 6037677 w 6127519"/>
              <a:gd name="connsiteY91-31124" fmla="*/ 5354807 h 6858000"/>
              <a:gd name="connsiteX92-31125" fmla="*/ 6039728 w 6127519"/>
              <a:gd name="connsiteY92-31126" fmla="*/ 5359416 h 6858000"/>
              <a:gd name="connsiteX93-31127" fmla="*/ 6053435 w 6127519"/>
              <a:gd name="connsiteY93-31128" fmla="*/ 5387547 h 6858000"/>
              <a:gd name="connsiteX94-31129" fmla="*/ 6065933 w 6127519"/>
              <a:gd name="connsiteY94-31130" fmla="*/ 5443002 h 6858000"/>
              <a:gd name="connsiteX95-31131" fmla="*/ 6068640 w 6127519"/>
              <a:gd name="connsiteY95-31132" fmla="*/ 5474503 h 6858000"/>
              <a:gd name="connsiteX96-31133" fmla="*/ 6080922 w 6127519"/>
              <a:gd name="connsiteY96-31134" fmla="*/ 5561070 h 6858000"/>
              <a:gd name="connsiteX97-31135" fmla="*/ 6096949 w 6127519"/>
              <a:gd name="connsiteY97-31136" fmla="*/ 5648179 h 6858000"/>
              <a:gd name="connsiteX98-31137" fmla="*/ 6125703 w 6127519"/>
              <a:gd name="connsiteY98-31138" fmla="*/ 5692894 h 6858000"/>
              <a:gd name="connsiteX99-31139" fmla="*/ 6121353 w 6127519"/>
              <a:gd name="connsiteY99-31140" fmla="*/ 5721725 h 6858000"/>
              <a:gd name="connsiteX100-31141" fmla="*/ 6121607 w 6127519"/>
              <a:gd name="connsiteY100-31142" fmla="*/ 5721959 h 6858000"/>
              <a:gd name="connsiteX101-31143" fmla="*/ 6127024 w 6127519"/>
              <a:gd name="connsiteY101-31144" fmla="*/ 5786902 h 6858000"/>
              <a:gd name="connsiteX102-31145" fmla="*/ 6127519 w 6127519"/>
              <a:gd name="connsiteY102-31146" fmla="*/ 5865775 h 6858000"/>
              <a:gd name="connsiteX103-31147" fmla="*/ 6119217 w 6127519"/>
              <a:gd name="connsiteY103-31148" fmla="*/ 5888542 h 6858000"/>
              <a:gd name="connsiteX104-31149" fmla="*/ 6102493 w 6127519"/>
              <a:gd name="connsiteY104-31150" fmla="*/ 5928602 h 6858000"/>
              <a:gd name="connsiteX105-31151" fmla="*/ 6056863 w 6127519"/>
              <a:gd name="connsiteY105-31152" fmla="*/ 6000643 h 6858000"/>
              <a:gd name="connsiteX106-31153" fmla="*/ 6045436 w 6127519"/>
              <a:gd name="connsiteY106-31154" fmla="*/ 6124480 h 6858000"/>
              <a:gd name="connsiteX107-31155" fmla="*/ 6030489 w 6127519"/>
              <a:gd name="connsiteY107-31156" fmla="*/ 6317666 h 6858000"/>
              <a:gd name="connsiteX108-31157" fmla="*/ 6007492 w 6127519"/>
              <a:gd name="connsiteY108-31158" fmla="*/ 6440818 h 6858000"/>
              <a:gd name="connsiteX109-31159" fmla="*/ 6009467 w 6127519"/>
              <a:gd name="connsiteY109-31160" fmla="*/ 6487076 h 6858000"/>
              <a:gd name="connsiteX110-31161" fmla="*/ 5995064 w 6127519"/>
              <a:gd name="connsiteY110-31162" fmla="*/ 6540791 h 6858000"/>
              <a:gd name="connsiteX111-31163" fmla="*/ 6004510 w 6127519"/>
              <a:gd name="connsiteY111-31164" fmla="*/ 6599256 h 6858000"/>
              <a:gd name="connsiteX112-31165" fmla="*/ 5986207 w 6127519"/>
              <a:gd name="connsiteY112-31166" fmla="*/ 6695855 h 6858000"/>
              <a:gd name="connsiteX113-31167" fmla="*/ 5979428 w 6127519"/>
              <a:gd name="connsiteY113-31168" fmla="*/ 6754678 h 6858000"/>
              <a:gd name="connsiteX114-31169" fmla="*/ 5983398 w 6127519"/>
              <a:gd name="connsiteY114-31170" fmla="*/ 6778641 h 6858000"/>
              <a:gd name="connsiteX115-31171" fmla="*/ 5984543 w 6127519"/>
              <a:gd name="connsiteY115-31172" fmla="*/ 6811016 h 6858000"/>
              <a:gd name="connsiteX116-31173" fmla="*/ 5981802 w 6127519"/>
              <a:gd name="connsiteY116-31174" fmla="*/ 6838578 h 6858000"/>
              <a:gd name="connsiteX117-31175" fmla="*/ 5979671 w 6127519"/>
              <a:gd name="connsiteY117-31176" fmla="*/ 6858000 h 6858000"/>
              <a:gd name="connsiteX118-31177" fmla="*/ 0 w 6127519"/>
              <a:gd name="connsiteY118-31178" fmla="*/ 6858000 h 6858000"/>
              <a:gd name="connsiteX119-31179" fmla="*/ 0 w 6127519"/>
              <a:gd name="connsiteY119-31180" fmla="*/ 0 h 6858000"/>
              <a:gd name="connsiteX0-31181" fmla="*/ 0 w 6424098"/>
              <a:gd name="connsiteY0-31182" fmla="*/ 0 h 6858000"/>
              <a:gd name="connsiteX1-31183" fmla="*/ 4965888 w 6424098"/>
              <a:gd name="connsiteY1-31184" fmla="*/ 0 h 6858000"/>
              <a:gd name="connsiteX2-31185" fmla="*/ 4967767 w 6424098"/>
              <a:gd name="connsiteY2-31186" fmla="*/ 7930 h 6858000"/>
              <a:gd name="connsiteX3-31187" fmla="*/ 4979444 w 6424098"/>
              <a:gd name="connsiteY3-31188" fmla="*/ 43921 h 6858000"/>
              <a:gd name="connsiteX4-31189" fmla="*/ 5021173 w 6424098"/>
              <a:gd name="connsiteY4-31190" fmla="*/ 123738 h 6858000"/>
              <a:gd name="connsiteX5-31191" fmla="*/ 5075458 w 6424098"/>
              <a:gd name="connsiteY5-31192" fmla="*/ 264355 h 6858000"/>
              <a:gd name="connsiteX6-31193" fmla="*/ 5081175 w 6424098"/>
              <a:gd name="connsiteY6-31194" fmla="*/ 277448 h 6858000"/>
              <a:gd name="connsiteX7-31195" fmla="*/ 5097011 w 6424098"/>
              <a:gd name="connsiteY7-31196" fmla="*/ 355616 h 6858000"/>
              <a:gd name="connsiteX8-31197" fmla="*/ 5130982 w 6424098"/>
              <a:gd name="connsiteY8-31198" fmla="*/ 412030 h 6858000"/>
              <a:gd name="connsiteX9-31199" fmla="*/ 5153000 w 6424098"/>
              <a:gd name="connsiteY9-31200" fmla="*/ 507134 h 6858000"/>
              <a:gd name="connsiteX10-31201" fmla="*/ 5171282 w 6424098"/>
              <a:gd name="connsiteY10-31202" fmla="*/ 602071 h 6858000"/>
              <a:gd name="connsiteX11-31203" fmla="*/ 5176196 w 6424098"/>
              <a:gd name="connsiteY11-31204" fmla="*/ 636822 h 6858000"/>
              <a:gd name="connsiteX12-31205" fmla="*/ 5189051 w 6424098"/>
              <a:gd name="connsiteY12-31206" fmla="*/ 782518 h 6858000"/>
              <a:gd name="connsiteX13-31207" fmla="*/ 5210428 w 6424098"/>
              <a:gd name="connsiteY13-31208" fmla="*/ 815772 h 6858000"/>
              <a:gd name="connsiteX14-31209" fmla="*/ 5221088 w 6424098"/>
              <a:gd name="connsiteY14-31210" fmla="*/ 860193 h 6858000"/>
              <a:gd name="connsiteX15-31211" fmla="*/ 5230806 w 6424098"/>
              <a:gd name="connsiteY15-31212" fmla="*/ 961354 h 6858000"/>
              <a:gd name="connsiteX16-31213" fmla="*/ 5201018 w 6424098"/>
              <a:gd name="connsiteY16-31214" fmla="*/ 1095027 h 6858000"/>
              <a:gd name="connsiteX17-31215" fmla="*/ 5202153 w 6424098"/>
              <a:gd name="connsiteY17-31216" fmla="*/ 1133224 h 6858000"/>
              <a:gd name="connsiteX18-31217" fmla="*/ 5207370 w 6424098"/>
              <a:gd name="connsiteY18-31218" fmla="*/ 1138097 h 6858000"/>
              <a:gd name="connsiteX19-31219" fmla="*/ 5189234 w 6424098"/>
              <a:gd name="connsiteY19-31220" fmla="*/ 1193495 h 6858000"/>
              <a:gd name="connsiteX20-31221" fmla="*/ 5202769 w 6424098"/>
              <a:gd name="connsiteY20-31222" fmla="*/ 1269450 h 6858000"/>
              <a:gd name="connsiteX21-31223" fmla="*/ 5225968 w 6424098"/>
              <a:gd name="connsiteY21-31224" fmla="*/ 1357994 h 6858000"/>
              <a:gd name="connsiteX22-31225" fmla="*/ 5233819 w 6424098"/>
              <a:gd name="connsiteY22-31226" fmla="*/ 1380922 h 6858000"/>
              <a:gd name="connsiteX23-31227" fmla="*/ 5237226 w 6424098"/>
              <a:gd name="connsiteY23-31228" fmla="*/ 1441327 h 6858000"/>
              <a:gd name="connsiteX24-31229" fmla="*/ 5255653 w 6424098"/>
              <a:gd name="connsiteY24-31230" fmla="*/ 1524712 h 6858000"/>
              <a:gd name="connsiteX25-31231" fmla="*/ 5263491 w 6424098"/>
              <a:gd name="connsiteY25-31232" fmla="*/ 1642938 h 6858000"/>
              <a:gd name="connsiteX26-31233" fmla="*/ 5261314 w 6424098"/>
              <a:gd name="connsiteY26-31234" fmla="*/ 1689177 h 6858000"/>
              <a:gd name="connsiteX27-31235" fmla="*/ 5259788 w 6424098"/>
              <a:gd name="connsiteY27-31236" fmla="*/ 1768516 h 6858000"/>
              <a:gd name="connsiteX28-31237" fmla="*/ 5255696 w 6424098"/>
              <a:gd name="connsiteY28-31238" fmla="*/ 1953770 h 6858000"/>
              <a:gd name="connsiteX29-31239" fmla="*/ 5252592 w 6424098"/>
              <a:gd name="connsiteY29-31240" fmla="*/ 2092210 h 6858000"/>
              <a:gd name="connsiteX30-31241" fmla="*/ 5264303 w 6424098"/>
              <a:gd name="connsiteY30-31242" fmla="*/ 2225157 h 6858000"/>
              <a:gd name="connsiteX31-31243" fmla="*/ 5254949 w 6424098"/>
              <a:gd name="connsiteY31-31244" fmla="*/ 2236160 h 6858000"/>
              <a:gd name="connsiteX32-31245" fmla="*/ 5250104 w 6424098"/>
              <a:gd name="connsiteY32-31246" fmla="*/ 2249166 h 6858000"/>
              <a:gd name="connsiteX33-31247" fmla="*/ 5251214 w 6424098"/>
              <a:gd name="connsiteY33-31248" fmla="*/ 2250944 h 6858000"/>
              <a:gd name="connsiteX34-31249" fmla="*/ 5250644 w 6424098"/>
              <a:gd name="connsiteY34-31250" fmla="*/ 2266619 h 6858000"/>
              <a:gd name="connsiteX35-31251" fmla="*/ 5293877 w 6424098"/>
              <a:gd name="connsiteY35-31252" fmla="*/ 2368649 h 6858000"/>
              <a:gd name="connsiteX36-31253" fmla="*/ 5311338 w 6424098"/>
              <a:gd name="connsiteY36-31254" fmla="*/ 2404034 h 6858000"/>
              <a:gd name="connsiteX37-31255" fmla="*/ 5338366 w 6424098"/>
              <a:gd name="connsiteY37-31256" fmla="*/ 2465052 h 6858000"/>
              <a:gd name="connsiteX38-31257" fmla="*/ 5371263 w 6424098"/>
              <a:gd name="connsiteY38-31258" fmla="*/ 2586413 h 6858000"/>
              <a:gd name="connsiteX39-31259" fmla="*/ 5407503 w 6424098"/>
              <a:gd name="connsiteY39-31260" fmla="*/ 2786290 h 6858000"/>
              <a:gd name="connsiteX40-31261" fmla="*/ 5407356 w 6424098"/>
              <a:gd name="connsiteY40-31262" fmla="*/ 2787545 h 6858000"/>
              <a:gd name="connsiteX41-31263" fmla="*/ 5411130 w 6424098"/>
              <a:gd name="connsiteY41-31264" fmla="*/ 2788640 h 6858000"/>
              <a:gd name="connsiteX42-31265" fmla="*/ 5416439 w 6424098"/>
              <a:gd name="connsiteY42-31266" fmla="*/ 2805666 h 6858000"/>
              <a:gd name="connsiteX43-31267" fmla="*/ 5457023 w 6424098"/>
              <a:gd name="connsiteY43-31268" fmla="*/ 2858292 h 6858000"/>
              <a:gd name="connsiteX44-31269" fmla="*/ 5479298 w 6424098"/>
              <a:gd name="connsiteY44-31270" fmla="*/ 2947791 h 6858000"/>
              <a:gd name="connsiteX45-31271" fmla="*/ 5481770 w 6424098"/>
              <a:gd name="connsiteY45-31272" fmla="*/ 2951352 h 6858000"/>
              <a:gd name="connsiteX46-31273" fmla="*/ 5482045 w 6424098"/>
              <a:gd name="connsiteY46-31274" fmla="*/ 2984371 h 6858000"/>
              <a:gd name="connsiteX47-31275" fmla="*/ 5482415 w 6424098"/>
              <a:gd name="connsiteY47-31276" fmla="*/ 3004079 h 6858000"/>
              <a:gd name="connsiteX48-31277" fmla="*/ 5503944 w 6424098"/>
              <a:gd name="connsiteY48-31278" fmla="*/ 3123335 h 6858000"/>
              <a:gd name="connsiteX49-31279" fmla="*/ 5516007 w 6424098"/>
              <a:gd name="connsiteY49-31280" fmla="*/ 3258473 h 6858000"/>
              <a:gd name="connsiteX50-31281" fmla="*/ 5566839 w 6424098"/>
              <a:gd name="connsiteY50-31282" fmla="*/ 3345295 h 6858000"/>
              <a:gd name="connsiteX51-31283" fmla="*/ 5589758 w 6424098"/>
              <a:gd name="connsiteY51-31284" fmla="*/ 3506453 h 6858000"/>
              <a:gd name="connsiteX52-31285" fmla="*/ 5596144 w 6424098"/>
              <a:gd name="connsiteY52-31286" fmla="*/ 3534624 h 6858000"/>
              <a:gd name="connsiteX53-31287" fmla="*/ 5597750 w 6424098"/>
              <a:gd name="connsiteY53-31288" fmla="*/ 3534129 h 6858000"/>
              <a:gd name="connsiteX54-31289" fmla="*/ 5599700 w 6424098"/>
              <a:gd name="connsiteY54-31290" fmla="*/ 3547221 h 6858000"/>
              <a:gd name="connsiteX55-31291" fmla="*/ 5615031 w 6424098"/>
              <a:gd name="connsiteY55-31292" fmla="*/ 3557482 h 6858000"/>
              <a:gd name="connsiteX56-31293" fmla="*/ 5618377 w 6424098"/>
              <a:gd name="connsiteY56-31294" fmla="*/ 3588431 h 6858000"/>
              <a:gd name="connsiteX57-31295" fmla="*/ 5612155 w 6424098"/>
              <a:gd name="connsiteY57-31296" fmla="*/ 3589869 h 6858000"/>
              <a:gd name="connsiteX58-31297" fmla="*/ 5620843 w 6424098"/>
              <a:gd name="connsiteY58-31298" fmla="*/ 3606745 h 6858000"/>
              <a:gd name="connsiteX59-31299" fmla="*/ 5655472 w 6424098"/>
              <a:gd name="connsiteY59-31300" fmla="*/ 3678877 h 6858000"/>
              <a:gd name="connsiteX60-31301" fmla="*/ 5683015 w 6424098"/>
              <a:gd name="connsiteY60-31302" fmla="*/ 3762025 h 6858000"/>
              <a:gd name="connsiteX61-31303" fmla="*/ 5696643 w 6424098"/>
              <a:gd name="connsiteY61-31304" fmla="*/ 3773888 h 6858000"/>
              <a:gd name="connsiteX62-31305" fmla="*/ 5699203 w 6424098"/>
              <a:gd name="connsiteY62-31306" fmla="*/ 3775823 h 6858000"/>
              <a:gd name="connsiteX63-31307" fmla="*/ 5704824 w 6424098"/>
              <a:gd name="connsiteY63-31308" fmla="*/ 3785966 h 6858000"/>
              <a:gd name="connsiteX64-31309" fmla="*/ 5733539 w 6424098"/>
              <a:gd name="connsiteY64-31310" fmla="*/ 3818457 h 6858000"/>
              <a:gd name="connsiteX65-31311" fmla="*/ 5768491 w 6424098"/>
              <a:gd name="connsiteY65-31312" fmla="*/ 3914399 h 6858000"/>
              <a:gd name="connsiteX66-31313" fmla="*/ 5793123 w 6424098"/>
              <a:gd name="connsiteY66-31314" fmla="*/ 3969952 h 6858000"/>
              <a:gd name="connsiteX67-31315" fmla="*/ 5808321 w 6424098"/>
              <a:gd name="connsiteY67-31316" fmla="*/ 3988153 h 6858000"/>
              <a:gd name="connsiteX68-31317" fmla="*/ 5825621 w 6424098"/>
              <a:gd name="connsiteY68-31318" fmla="*/ 4015525 h 6858000"/>
              <a:gd name="connsiteX69-31319" fmla="*/ 5860672 w 6424098"/>
              <a:gd name="connsiteY69-31320" fmla="*/ 4061579 h 6858000"/>
              <a:gd name="connsiteX70-31321" fmla="*/ 5872173 w 6424098"/>
              <a:gd name="connsiteY70-31322" fmla="*/ 4088497 h 6858000"/>
              <a:gd name="connsiteX71-31323" fmla="*/ 5894095 w 6424098"/>
              <a:gd name="connsiteY71-31324" fmla="*/ 4128857 h 6858000"/>
              <a:gd name="connsiteX72-31325" fmla="*/ 5903513 w 6424098"/>
              <a:gd name="connsiteY72-31326" fmla="*/ 4187661 h 6858000"/>
              <a:gd name="connsiteX73-31327" fmla="*/ 5917114 w 6424098"/>
              <a:gd name="connsiteY73-31328" fmla="*/ 4213096 h 6858000"/>
              <a:gd name="connsiteX74-31329" fmla="*/ 5924233 w 6424098"/>
              <a:gd name="connsiteY74-31330" fmla="*/ 4242060 h 6858000"/>
              <a:gd name="connsiteX75-31331" fmla="*/ 5928910 w 6424098"/>
              <a:gd name="connsiteY75-31332" fmla="*/ 4300973 h 6858000"/>
              <a:gd name="connsiteX76-31333" fmla="*/ 5939320 w 6424098"/>
              <a:gd name="connsiteY76-31334" fmla="*/ 4340435 h 6858000"/>
              <a:gd name="connsiteX77-31335" fmla="*/ 5946705 w 6424098"/>
              <a:gd name="connsiteY77-31336" fmla="*/ 4428051 h 6858000"/>
              <a:gd name="connsiteX78-31337" fmla="*/ 5949261 w 6424098"/>
              <a:gd name="connsiteY78-31338" fmla="*/ 4449185 h 6858000"/>
              <a:gd name="connsiteX79-31339" fmla="*/ 5968960 w 6424098"/>
              <a:gd name="connsiteY79-31340" fmla="*/ 4482655 h 6858000"/>
              <a:gd name="connsiteX80-31341" fmla="*/ 5980106 w 6424098"/>
              <a:gd name="connsiteY80-31342" fmla="*/ 4585087 h 6858000"/>
              <a:gd name="connsiteX81-31343" fmla="*/ 5998138 w 6424098"/>
              <a:gd name="connsiteY81-31344" fmla="*/ 4697518 h 6858000"/>
              <a:gd name="connsiteX82-31345" fmla="*/ 6013516 w 6424098"/>
              <a:gd name="connsiteY82-31346" fmla="*/ 4786619 h 6858000"/>
              <a:gd name="connsiteX83-31347" fmla="*/ 6025404 w 6424098"/>
              <a:gd name="connsiteY83-31348" fmla="*/ 4858148 h 6858000"/>
              <a:gd name="connsiteX84-31349" fmla="*/ 6007749 w 6424098"/>
              <a:gd name="connsiteY84-31350" fmla="*/ 4964715 h 6858000"/>
              <a:gd name="connsiteX85-31351" fmla="*/ 6005269 w 6424098"/>
              <a:gd name="connsiteY85-31352" fmla="*/ 5150567 h 6858000"/>
              <a:gd name="connsiteX86-31353" fmla="*/ 6001127 w 6424098"/>
              <a:gd name="connsiteY86-31354" fmla="*/ 5164609 h 6858000"/>
              <a:gd name="connsiteX87-31355" fmla="*/ 5998514 w 6424098"/>
              <a:gd name="connsiteY87-31356" fmla="*/ 5189673 h 6858000"/>
              <a:gd name="connsiteX88-31357" fmla="*/ 6018409 w 6424098"/>
              <a:gd name="connsiteY88-31358" fmla="*/ 5227157 h 6858000"/>
              <a:gd name="connsiteX89-31359" fmla="*/ 6036748 w 6424098"/>
              <a:gd name="connsiteY89-31360" fmla="*/ 5322752 h 6858000"/>
              <a:gd name="connsiteX90-31361" fmla="*/ 6036943 w 6424098"/>
              <a:gd name="connsiteY90-31362" fmla="*/ 5329480 h 6858000"/>
              <a:gd name="connsiteX91-31363" fmla="*/ 6037677 w 6424098"/>
              <a:gd name="connsiteY91-31364" fmla="*/ 5354807 h 6858000"/>
              <a:gd name="connsiteX92-31365" fmla="*/ 6039728 w 6424098"/>
              <a:gd name="connsiteY92-31366" fmla="*/ 5359416 h 6858000"/>
              <a:gd name="connsiteX93-31367" fmla="*/ 6053435 w 6424098"/>
              <a:gd name="connsiteY93-31368" fmla="*/ 5387547 h 6858000"/>
              <a:gd name="connsiteX94-31369" fmla="*/ 6065933 w 6424098"/>
              <a:gd name="connsiteY94-31370" fmla="*/ 5443002 h 6858000"/>
              <a:gd name="connsiteX95-31371" fmla="*/ 6068640 w 6424098"/>
              <a:gd name="connsiteY95-31372" fmla="*/ 5474503 h 6858000"/>
              <a:gd name="connsiteX96-31373" fmla="*/ 6080922 w 6424098"/>
              <a:gd name="connsiteY96-31374" fmla="*/ 5561070 h 6858000"/>
              <a:gd name="connsiteX97-31375" fmla="*/ 6096949 w 6424098"/>
              <a:gd name="connsiteY97-31376" fmla="*/ 5648179 h 6858000"/>
              <a:gd name="connsiteX98-31377" fmla="*/ 6125703 w 6424098"/>
              <a:gd name="connsiteY98-31378" fmla="*/ 5692894 h 6858000"/>
              <a:gd name="connsiteX99-31379" fmla="*/ 6121353 w 6424098"/>
              <a:gd name="connsiteY99-31380" fmla="*/ 5721725 h 6858000"/>
              <a:gd name="connsiteX100-31381" fmla="*/ 6121607 w 6424098"/>
              <a:gd name="connsiteY100-31382" fmla="*/ 5721959 h 6858000"/>
              <a:gd name="connsiteX101-31383" fmla="*/ 6127024 w 6424098"/>
              <a:gd name="connsiteY101-31384" fmla="*/ 5786902 h 6858000"/>
              <a:gd name="connsiteX102-31385" fmla="*/ 6127519 w 6424098"/>
              <a:gd name="connsiteY102-31386" fmla="*/ 5865775 h 6858000"/>
              <a:gd name="connsiteX103-31387" fmla="*/ 6119217 w 6424098"/>
              <a:gd name="connsiteY103-31388" fmla="*/ 5888542 h 6858000"/>
              <a:gd name="connsiteX104-31389" fmla="*/ 6102493 w 6424098"/>
              <a:gd name="connsiteY104-31390" fmla="*/ 5928602 h 6858000"/>
              <a:gd name="connsiteX105-31391" fmla="*/ 6056863 w 6424098"/>
              <a:gd name="connsiteY105-31392" fmla="*/ 6000643 h 6858000"/>
              <a:gd name="connsiteX106-31393" fmla="*/ 6045436 w 6424098"/>
              <a:gd name="connsiteY106-31394" fmla="*/ 6124480 h 6858000"/>
              <a:gd name="connsiteX107-31395" fmla="*/ 6030489 w 6424098"/>
              <a:gd name="connsiteY107-31396" fmla="*/ 6317666 h 6858000"/>
              <a:gd name="connsiteX108-31397" fmla="*/ 6007492 w 6424098"/>
              <a:gd name="connsiteY108-31398" fmla="*/ 6440818 h 6858000"/>
              <a:gd name="connsiteX109-31399" fmla="*/ 6009467 w 6424098"/>
              <a:gd name="connsiteY109-31400" fmla="*/ 6487076 h 6858000"/>
              <a:gd name="connsiteX110-31401" fmla="*/ 5995064 w 6424098"/>
              <a:gd name="connsiteY110-31402" fmla="*/ 6540791 h 6858000"/>
              <a:gd name="connsiteX111-31403" fmla="*/ 6004510 w 6424098"/>
              <a:gd name="connsiteY111-31404" fmla="*/ 6599256 h 6858000"/>
              <a:gd name="connsiteX112-31405" fmla="*/ 5986207 w 6424098"/>
              <a:gd name="connsiteY112-31406" fmla="*/ 6695855 h 6858000"/>
              <a:gd name="connsiteX113-31407" fmla="*/ 5979428 w 6424098"/>
              <a:gd name="connsiteY113-31408" fmla="*/ 6754678 h 6858000"/>
              <a:gd name="connsiteX114-31409" fmla="*/ 5983398 w 6424098"/>
              <a:gd name="connsiteY114-31410" fmla="*/ 6778641 h 6858000"/>
              <a:gd name="connsiteX115-31411" fmla="*/ 5984543 w 6424098"/>
              <a:gd name="connsiteY115-31412" fmla="*/ 6811016 h 6858000"/>
              <a:gd name="connsiteX116-31413" fmla="*/ 5979671 w 6424098"/>
              <a:gd name="connsiteY116-31414" fmla="*/ 6858000 h 6858000"/>
              <a:gd name="connsiteX117-31415" fmla="*/ 0 w 6424098"/>
              <a:gd name="connsiteY117-31416" fmla="*/ 6858000 h 6858000"/>
              <a:gd name="connsiteX118-31417" fmla="*/ 0 w 6424098"/>
              <a:gd name="connsiteY118-31418" fmla="*/ 0 h 6858000"/>
              <a:gd name="connsiteX0-31419" fmla="*/ 0 w 6127519"/>
              <a:gd name="connsiteY0-31420" fmla="*/ 0 h 6858000"/>
              <a:gd name="connsiteX1-31421" fmla="*/ 4965888 w 6127519"/>
              <a:gd name="connsiteY1-31422" fmla="*/ 0 h 6858000"/>
              <a:gd name="connsiteX2-31423" fmla="*/ 4967767 w 6127519"/>
              <a:gd name="connsiteY2-31424" fmla="*/ 7930 h 6858000"/>
              <a:gd name="connsiteX3-31425" fmla="*/ 4979444 w 6127519"/>
              <a:gd name="connsiteY3-31426" fmla="*/ 43921 h 6858000"/>
              <a:gd name="connsiteX4-31427" fmla="*/ 5021173 w 6127519"/>
              <a:gd name="connsiteY4-31428" fmla="*/ 123738 h 6858000"/>
              <a:gd name="connsiteX5-31429" fmla="*/ 5075458 w 6127519"/>
              <a:gd name="connsiteY5-31430" fmla="*/ 264355 h 6858000"/>
              <a:gd name="connsiteX6-31431" fmla="*/ 5081175 w 6127519"/>
              <a:gd name="connsiteY6-31432" fmla="*/ 277448 h 6858000"/>
              <a:gd name="connsiteX7-31433" fmla="*/ 5097011 w 6127519"/>
              <a:gd name="connsiteY7-31434" fmla="*/ 355616 h 6858000"/>
              <a:gd name="connsiteX8-31435" fmla="*/ 5130982 w 6127519"/>
              <a:gd name="connsiteY8-31436" fmla="*/ 412030 h 6858000"/>
              <a:gd name="connsiteX9-31437" fmla="*/ 5153000 w 6127519"/>
              <a:gd name="connsiteY9-31438" fmla="*/ 507134 h 6858000"/>
              <a:gd name="connsiteX10-31439" fmla="*/ 5171282 w 6127519"/>
              <a:gd name="connsiteY10-31440" fmla="*/ 602071 h 6858000"/>
              <a:gd name="connsiteX11-31441" fmla="*/ 5176196 w 6127519"/>
              <a:gd name="connsiteY11-31442" fmla="*/ 636822 h 6858000"/>
              <a:gd name="connsiteX12-31443" fmla="*/ 5189051 w 6127519"/>
              <a:gd name="connsiteY12-31444" fmla="*/ 782518 h 6858000"/>
              <a:gd name="connsiteX13-31445" fmla="*/ 5210428 w 6127519"/>
              <a:gd name="connsiteY13-31446" fmla="*/ 815772 h 6858000"/>
              <a:gd name="connsiteX14-31447" fmla="*/ 5221088 w 6127519"/>
              <a:gd name="connsiteY14-31448" fmla="*/ 860193 h 6858000"/>
              <a:gd name="connsiteX15-31449" fmla="*/ 5230806 w 6127519"/>
              <a:gd name="connsiteY15-31450" fmla="*/ 961354 h 6858000"/>
              <a:gd name="connsiteX16-31451" fmla="*/ 5201018 w 6127519"/>
              <a:gd name="connsiteY16-31452" fmla="*/ 1095027 h 6858000"/>
              <a:gd name="connsiteX17-31453" fmla="*/ 5202153 w 6127519"/>
              <a:gd name="connsiteY17-31454" fmla="*/ 1133224 h 6858000"/>
              <a:gd name="connsiteX18-31455" fmla="*/ 5207370 w 6127519"/>
              <a:gd name="connsiteY18-31456" fmla="*/ 1138097 h 6858000"/>
              <a:gd name="connsiteX19-31457" fmla="*/ 5189234 w 6127519"/>
              <a:gd name="connsiteY19-31458" fmla="*/ 1193495 h 6858000"/>
              <a:gd name="connsiteX20-31459" fmla="*/ 5202769 w 6127519"/>
              <a:gd name="connsiteY20-31460" fmla="*/ 1269450 h 6858000"/>
              <a:gd name="connsiteX21-31461" fmla="*/ 5225968 w 6127519"/>
              <a:gd name="connsiteY21-31462" fmla="*/ 1357994 h 6858000"/>
              <a:gd name="connsiteX22-31463" fmla="*/ 5233819 w 6127519"/>
              <a:gd name="connsiteY22-31464" fmla="*/ 1380922 h 6858000"/>
              <a:gd name="connsiteX23-31465" fmla="*/ 5237226 w 6127519"/>
              <a:gd name="connsiteY23-31466" fmla="*/ 1441327 h 6858000"/>
              <a:gd name="connsiteX24-31467" fmla="*/ 5255653 w 6127519"/>
              <a:gd name="connsiteY24-31468" fmla="*/ 1524712 h 6858000"/>
              <a:gd name="connsiteX25-31469" fmla="*/ 5263491 w 6127519"/>
              <a:gd name="connsiteY25-31470" fmla="*/ 1642938 h 6858000"/>
              <a:gd name="connsiteX26-31471" fmla="*/ 5261314 w 6127519"/>
              <a:gd name="connsiteY26-31472" fmla="*/ 1689177 h 6858000"/>
              <a:gd name="connsiteX27-31473" fmla="*/ 5259788 w 6127519"/>
              <a:gd name="connsiteY27-31474" fmla="*/ 1768516 h 6858000"/>
              <a:gd name="connsiteX28-31475" fmla="*/ 5255696 w 6127519"/>
              <a:gd name="connsiteY28-31476" fmla="*/ 1953770 h 6858000"/>
              <a:gd name="connsiteX29-31477" fmla="*/ 5252592 w 6127519"/>
              <a:gd name="connsiteY29-31478" fmla="*/ 2092210 h 6858000"/>
              <a:gd name="connsiteX30-31479" fmla="*/ 5264303 w 6127519"/>
              <a:gd name="connsiteY30-31480" fmla="*/ 2225157 h 6858000"/>
              <a:gd name="connsiteX31-31481" fmla="*/ 5254949 w 6127519"/>
              <a:gd name="connsiteY31-31482" fmla="*/ 2236160 h 6858000"/>
              <a:gd name="connsiteX32-31483" fmla="*/ 5250104 w 6127519"/>
              <a:gd name="connsiteY32-31484" fmla="*/ 2249166 h 6858000"/>
              <a:gd name="connsiteX33-31485" fmla="*/ 5251214 w 6127519"/>
              <a:gd name="connsiteY33-31486" fmla="*/ 2250944 h 6858000"/>
              <a:gd name="connsiteX34-31487" fmla="*/ 5250644 w 6127519"/>
              <a:gd name="connsiteY34-31488" fmla="*/ 2266619 h 6858000"/>
              <a:gd name="connsiteX35-31489" fmla="*/ 5293877 w 6127519"/>
              <a:gd name="connsiteY35-31490" fmla="*/ 2368649 h 6858000"/>
              <a:gd name="connsiteX36-31491" fmla="*/ 5311338 w 6127519"/>
              <a:gd name="connsiteY36-31492" fmla="*/ 2404034 h 6858000"/>
              <a:gd name="connsiteX37-31493" fmla="*/ 5338366 w 6127519"/>
              <a:gd name="connsiteY37-31494" fmla="*/ 2465052 h 6858000"/>
              <a:gd name="connsiteX38-31495" fmla="*/ 5371263 w 6127519"/>
              <a:gd name="connsiteY38-31496" fmla="*/ 2586413 h 6858000"/>
              <a:gd name="connsiteX39-31497" fmla="*/ 5407503 w 6127519"/>
              <a:gd name="connsiteY39-31498" fmla="*/ 2786290 h 6858000"/>
              <a:gd name="connsiteX40-31499" fmla="*/ 5407356 w 6127519"/>
              <a:gd name="connsiteY40-31500" fmla="*/ 2787545 h 6858000"/>
              <a:gd name="connsiteX41-31501" fmla="*/ 5411130 w 6127519"/>
              <a:gd name="connsiteY41-31502" fmla="*/ 2788640 h 6858000"/>
              <a:gd name="connsiteX42-31503" fmla="*/ 5416439 w 6127519"/>
              <a:gd name="connsiteY42-31504" fmla="*/ 2805666 h 6858000"/>
              <a:gd name="connsiteX43-31505" fmla="*/ 5457023 w 6127519"/>
              <a:gd name="connsiteY43-31506" fmla="*/ 2858292 h 6858000"/>
              <a:gd name="connsiteX44-31507" fmla="*/ 5479298 w 6127519"/>
              <a:gd name="connsiteY44-31508" fmla="*/ 2947791 h 6858000"/>
              <a:gd name="connsiteX45-31509" fmla="*/ 5481770 w 6127519"/>
              <a:gd name="connsiteY45-31510" fmla="*/ 2951352 h 6858000"/>
              <a:gd name="connsiteX46-31511" fmla="*/ 5482045 w 6127519"/>
              <a:gd name="connsiteY46-31512" fmla="*/ 2984371 h 6858000"/>
              <a:gd name="connsiteX47-31513" fmla="*/ 5482415 w 6127519"/>
              <a:gd name="connsiteY47-31514" fmla="*/ 3004079 h 6858000"/>
              <a:gd name="connsiteX48-31515" fmla="*/ 5503944 w 6127519"/>
              <a:gd name="connsiteY48-31516" fmla="*/ 3123335 h 6858000"/>
              <a:gd name="connsiteX49-31517" fmla="*/ 5516007 w 6127519"/>
              <a:gd name="connsiteY49-31518" fmla="*/ 3258473 h 6858000"/>
              <a:gd name="connsiteX50-31519" fmla="*/ 5566839 w 6127519"/>
              <a:gd name="connsiteY50-31520" fmla="*/ 3345295 h 6858000"/>
              <a:gd name="connsiteX51-31521" fmla="*/ 5589758 w 6127519"/>
              <a:gd name="connsiteY51-31522" fmla="*/ 3506453 h 6858000"/>
              <a:gd name="connsiteX52-31523" fmla="*/ 5596144 w 6127519"/>
              <a:gd name="connsiteY52-31524" fmla="*/ 3534624 h 6858000"/>
              <a:gd name="connsiteX53-31525" fmla="*/ 5597750 w 6127519"/>
              <a:gd name="connsiteY53-31526" fmla="*/ 3534129 h 6858000"/>
              <a:gd name="connsiteX54-31527" fmla="*/ 5599700 w 6127519"/>
              <a:gd name="connsiteY54-31528" fmla="*/ 3547221 h 6858000"/>
              <a:gd name="connsiteX55-31529" fmla="*/ 5615031 w 6127519"/>
              <a:gd name="connsiteY55-31530" fmla="*/ 3557482 h 6858000"/>
              <a:gd name="connsiteX56-31531" fmla="*/ 5618377 w 6127519"/>
              <a:gd name="connsiteY56-31532" fmla="*/ 3588431 h 6858000"/>
              <a:gd name="connsiteX57-31533" fmla="*/ 5612155 w 6127519"/>
              <a:gd name="connsiteY57-31534" fmla="*/ 3589869 h 6858000"/>
              <a:gd name="connsiteX58-31535" fmla="*/ 5620843 w 6127519"/>
              <a:gd name="connsiteY58-31536" fmla="*/ 3606745 h 6858000"/>
              <a:gd name="connsiteX59-31537" fmla="*/ 5655472 w 6127519"/>
              <a:gd name="connsiteY59-31538" fmla="*/ 3678877 h 6858000"/>
              <a:gd name="connsiteX60-31539" fmla="*/ 5683015 w 6127519"/>
              <a:gd name="connsiteY60-31540" fmla="*/ 3762025 h 6858000"/>
              <a:gd name="connsiteX61-31541" fmla="*/ 5696643 w 6127519"/>
              <a:gd name="connsiteY61-31542" fmla="*/ 3773888 h 6858000"/>
              <a:gd name="connsiteX62-31543" fmla="*/ 5699203 w 6127519"/>
              <a:gd name="connsiteY62-31544" fmla="*/ 3775823 h 6858000"/>
              <a:gd name="connsiteX63-31545" fmla="*/ 5704824 w 6127519"/>
              <a:gd name="connsiteY63-31546" fmla="*/ 3785966 h 6858000"/>
              <a:gd name="connsiteX64-31547" fmla="*/ 5733539 w 6127519"/>
              <a:gd name="connsiteY64-31548" fmla="*/ 3818457 h 6858000"/>
              <a:gd name="connsiteX65-31549" fmla="*/ 5768491 w 6127519"/>
              <a:gd name="connsiteY65-31550" fmla="*/ 3914399 h 6858000"/>
              <a:gd name="connsiteX66-31551" fmla="*/ 5793123 w 6127519"/>
              <a:gd name="connsiteY66-31552" fmla="*/ 3969952 h 6858000"/>
              <a:gd name="connsiteX67-31553" fmla="*/ 5808321 w 6127519"/>
              <a:gd name="connsiteY67-31554" fmla="*/ 3988153 h 6858000"/>
              <a:gd name="connsiteX68-31555" fmla="*/ 5825621 w 6127519"/>
              <a:gd name="connsiteY68-31556" fmla="*/ 4015525 h 6858000"/>
              <a:gd name="connsiteX69-31557" fmla="*/ 5860672 w 6127519"/>
              <a:gd name="connsiteY69-31558" fmla="*/ 4061579 h 6858000"/>
              <a:gd name="connsiteX70-31559" fmla="*/ 5872173 w 6127519"/>
              <a:gd name="connsiteY70-31560" fmla="*/ 4088497 h 6858000"/>
              <a:gd name="connsiteX71-31561" fmla="*/ 5894095 w 6127519"/>
              <a:gd name="connsiteY71-31562" fmla="*/ 4128857 h 6858000"/>
              <a:gd name="connsiteX72-31563" fmla="*/ 5903513 w 6127519"/>
              <a:gd name="connsiteY72-31564" fmla="*/ 4187661 h 6858000"/>
              <a:gd name="connsiteX73-31565" fmla="*/ 5917114 w 6127519"/>
              <a:gd name="connsiteY73-31566" fmla="*/ 4213096 h 6858000"/>
              <a:gd name="connsiteX74-31567" fmla="*/ 5924233 w 6127519"/>
              <a:gd name="connsiteY74-31568" fmla="*/ 4242060 h 6858000"/>
              <a:gd name="connsiteX75-31569" fmla="*/ 5928910 w 6127519"/>
              <a:gd name="connsiteY75-31570" fmla="*/ 4300973 h 6858000"/>
              <a:gd name="connsiteX76-31571" fmla="*/ 5939320 w 6127519"/>
              <a:gd name="connsiteY76-31572" fmla="*/ 4340435 h 6858000"/>
              <a:gd name="connsiteX77-31573" fmla="*/ 5946705 w 6127519"/>
              <a:gd name="connsiteY77-31574" fmla="*/ 4428051 h 6858000"/>
              <a:gd name="connsiteX78-31575" fmla="*/ 5949261 w 6127519"/>
              <a:gd name="connsiteY78-31576" fmla="*/ 4449185 h 6858000"/>
              <a:gd name="connsiteX79-31577" fmla="*/ 5968960 w 6127519"/>
              <a:gd name="connsiteY79-31578" fmla="*/ 4482655 h 6858000"/>
              <a:gd name="connsiteX80-31579" fmla="*/ 5980106 w 6127519"/>
              <a:gd name="connsiteY80-31580" fmla="*/ 4585087 h 6858000"/>
              <a:gd name="connsiteX81-31581" fmla="*/ 5998138 w 6127519"/>
              <a:gd name="connsiteY81-31582" fmla="*/ 4697518 h 6858000"/>
              <a:gd name="connsiteX82-31583" fmla="*/ 6013516 w 6127519"/>
              <a:gd name="connsiteY82-31584" fmla="*/ 4786619 h 6858000"/>
              <a:gd name="connsiteX83-31585" fmla="*/ 6025404 w 6127519"/>
              <a:gd name="connsiteY83-31586" fmla="*/ 4858148 h 6858000"/>
              <a:gd name="connsiteX84-31587" fmla="*/ 6007749 w 6127519"/>
              <a:gd name="connsiteY84-31588" fmla="*/ 4964715 h 6858000"/>
              <a:gd name="connsiteX85-31589" fmla="*/ 6005269 w 6127519"/>
              <a:gd name="connsiteY85-31590" fmla="*/ 5150567 h 6858000"/>
              <a:gd name="connsiteX86-31591" fmla="*/ 6001127 w 6127519"/>
              <a:gd name="connsiteY86-31592" fmla="*/ 5164609 h 6858000"/>
              <a:gd name="connsiteX87-31593" fmla="*/ 5998514 w 6127519"/>
              <a:gd name="connsiteY87-31594" fmla="*/ 5189673 h 6858000"/>
              <a:gd name="connsiteX88-31595" fmla="*/ 6018409 w 6127519"/>
              <a:gd name="connsiteY88-31596" fmla="*/ 5227157 h 6858000"/>
              <a:gd name="connsiteX89-31597" fmla="*/ 6036748 w 6127519"/>
              <a:gd name="connsiteY89-31598" fmla="*/ 5322752 h 6858000"/>
              <a:gd name="connsiteX90-31599" fmla="*/ 6036943 w 6127519"/>
              <a:gd name="connsiteY90-31600" fmla="*/ 5329480 h 6858000"/>
              <a:gd name="connsiteX91-31601" fmla="*/ 6037677 w 6127519"/>
              <a:gd name="connsiteY91-31602" fmla="*/ 5354807 h 6858000"/>
              <a:gd name="connsiteX92-31603" fmla="*/ 6039728 w 6127519"/>
              <a:gd name="connsiteY92-31604" fmla="*/ 5359416 h 6858000"/>
              <a:gd name="connsiteX93-31605" fmla="*/ 6053435 w 6127519"/>
              <a:gd name="connsiteY93-31606" fmla="*/ 5387547 h 6858000"/>
              <a:gd name="connsiteX94-31607" fmla="*/ 6065933 w 6127519"/>
              <a:gd name="connsiteY94-31608" fmla="*/ 5443002 h 6858000"/>
              <a:gd name="connsiteX95-31609" fmla="*/ 6068640 w 6127519"/>
              <a:gd name="connsiteY95-31610" fmla="*/ 5474503 h 6858000"/>
              <a:gd name="connsiteX96-31611" fmla="*/ 6080922 w 6127519"/>
              <a:gd name="connsiteY96-31612" fmla="*/ 5561070 h 6858000"/>
              <a:gd name="connsiteX97-31613" fmla="*/ 6096949 w 6127519"/>
              <a:gd name="connsiteY97-31614" fmla="*/ 5648179 h 6858000"/>
              <a:gd name="connsiteX98-31615" fmla="*/ 6125703 w 6127519"/>
              <a:gd name="connsiteY98-31616" fmla="*/ 5692894 h 6858000"/>
              <a:gd name="connsiteX99-31617" fmla="*/ 6121353 w 6127519"/>
              <a:gd name="connsiteY99-31618" fmla="*/ 5721725 h 6858000"/>
              <a:gd name="connsiteX100-31619" fmla="*/ 6121607 w 6127519"/>
              <a:gd name="connsiteY100-31620" fmla="*/ 5721959 h 6858000"/>
              <a:gd name="connsiteX101-31621" fmla="*/ 6127024 w 6127519"/>
              <a:gd name="connsiteY101-31622" fmla="*/ 5786902 h 6858000"/>
              <a:gd name="connsiteX102-31623" fmla="*/ 6127519 w 6127519"/>
              <a:gd name="connsiteY102-31624" fmla="*/ 5865775 h 6858000"/>
              <a:gd name="connsiteX103-31625" fmla="*/ 6119217 w 6127519"/>
              <a:gd name="connsiteY103-31626" fmla="*/ 5888542 h 6858000"/>
              <a:gd name="connsiteX104-31627" fmla="*/ 6102493 w 6127519"/>
              <a:gd name="connsiteY104-31628" fmla="*/ 5928602 h 6858000"/>
              <a:gd name="connsiteX105-31629" fmla="*/ 6056863 w 6127519"/>
              <a:gd name="connsiteY105-31630" fmla="*/ 6000643 h 6858000"/>
              <a:gd name="connsiteX106-31631" fmla="*/ 6045436 w 6127519"/>
              <a:gd name="connsiteY106-31632" fmla="*/ 6124480 h 6858000"/>
              <a:gd name="connsiteX107-31633" fmla="*/ 6030489 w 6127519"/>
              <a:gd name="connsiteY107-31634" fmla="*/ 6317666 h 6858000"/>
              <a:gd name="connsiteX108-31635" fmla="*/ 6007492 w 6127519"/>
              <a:gd name="connsiteY108-31636" fmla="*/ 6440818 h 6858000"/>
              <a:gd name="connsiteX109-31637" fmla="*/ 6009467 w 6127519"/>
              <a:gd name="connsiteY109-31638" fmla="*/ 6487076 h 6858000"/>
              <a:gd name="connsiteX110-31639" fmla="*/ 5995064 w 6127519"/>
              <a:gd name="connsiteY110-31640" fmla="*/ 6540791 h 6858000"/>
              <a:gd name="connsiteX111-31641" fmla="*/ 6004510 w 6127519"/>
              <a:gd name="connsiteY111-31642" fmla="*/ 6599256 h 6858000"/>
              <a:gd name="connsiteX112-31643" fmla="*/ 5986207 w 6127519"/>
              <a:gd name="connsiteY112-31644" fmla="*/ 6695855 h 6858000"/>
              <a:gd name="connsiteX113-31645" fmla="*/ 5979428 w 6127519"/>
              <a:gd name="connsiteY113-31646" fmla="*/ 6754678 h 6858000"/>
              <a:gd name="connsiteX114-31647" fmla="*/ 5983398 w 6127519"/>
              <a:gd name="connsiteY114-31648" fmla="*/ 6778641 h 6858000"/>
              <a:gd name="connsiteX115-31649" fmla="*/ 5984543 w 6127519"/>
              <a:gd name="connsiteY115-31650" fmla="*/ 6811016 h 6858000"/>
              <a:gd name="connsiteX116-31651" fmla="*/ 5979671 w 6127519"/>
              <a:gd name="connsiteY116-31652" fmla="*/ 6858000 h 6858000"/>
              <a:gd name="connsiteX117-31653" fmla="*/ 0 w 6127519"/>
              <a:gd name="connsiteY117-31654" fmla="*/ 6858000 h 6858000"/>
              <a:gd name="connsiteX118-31655" fmla="*/ 0 w 6127519"/>
              <a:gd name="connsiteY118-31656" fmla="*/ 0 h 6858000"/>
              <a:gd name="connsiteX0-31657" fmla="*/ 0 w 6127519"/>
              <a:gd name="connsiteY0-31658" fmla="*/ 0 h 6858000"/>
              <a:gd name="connsiteX1-31659" fmla="*/ 4965888 w 6127519"/>
              <a:gd name="connsiteY1-31660" fmla="*/ 0 h 6858000"/>
              <a:gd name="connsiteX2-31661" fmla="*/ 4967767 w 6127519"/>
              <a:gd name="connsiteY2-31662" fmla="*/ 7930 h 6858000"/>
              <a:gd name="connsiteX3-31663" fmla="*/ 4979444 w 6127519"/>
              <a:gd name="connsiteY3-31664" fmla="*/ 43921 h 6858000"/>
              <a:gd name="connsiteX4-31665" fmla="*/ 5021173 w 6127519"/>
              <a:gd name="connsiteY4-31666" fmla="*/ 123738 h 6858000"/>
              <a:gd name="connsiteX5-31667" fmla="*/ 5075458 w 6127519"/>
              <a:gd name="connsiteY5-31668" fmla="*/ 264355 h 6858000"/>
              <a:gd name="connsiteX6-31669" fmla="*/ 5081175 w 6127519"/>
              <a:gd name="connsiteY6-31670" fmla="*/ 277448 h 6858000"/>
              <a:gd name="connsiteX7-31671" fmla="*/ 5097011 w 6127519"/>
              <a:gd name="connsiteY7-31672" fmla="*/ 355616 h 6858000"/>
              <a:gd name="connsiteX8-31673" fmla="*/ 5130982 w 6127519"/>
              <a:gd name="connsiteY8-31674" fmla="*/ 412030 h 6858000"/>
              <a:gd name="connsiteX9-31675" fmla="*/ 5153000 w 6127519"/>
              <a:gd name="connsiteY9-31676" fmla="*/ 507134 h 6858000"/>
              <a:gd name="connsiteX10-31677" fmla="*/ 5171282 w 6127519"/>
              <a:gd name="connsiteY10-31678" fmla="*/ 602071 h 6858000"/>
              <a:gd name="connsiteX11-31679" fmla="*/ 5176196 w 6127519"/>
              <a:gd name="connsiteY11-31680" fmla="*/ 636822 h 6858000"/>
              <a:gd name="connsiteX12-31681" fmla="*/ 5189051 w 6127519"/>
              <a:gd name="connsiteY12-31682" fmla="*/ 782518 h 6858000"/>
              <a:gd name="connsiteX13-31683" fmla="*/ 5210428 w 6127519"/>
              <a:gd name="connsiteY13-31684" fmla="*/ 815772 h 6858000"/>
              <a:gd name="connsiteX14-31685" fmla="*/ 5221088 w 6127519"/>
              <a:gd name="connsiteY14-31686" fmla="*/ 860193 h 6858000"/>
              <a:gd name="connsiteX15-31687" fmla="*/ 5230806 w 6127519"/>
              <a:gd name="connsiteY15-31688" fmla="*/ 961354 h 6858000"/>
              <a:gd name="connsiteX16-31689" fmla="*/ 5201018 w 6127519"/>
              <a:gd name="connsiteY16-31690" fmla="*/ 1095027 h 6858000"/>
              <a:gd name="connsiteX17-31691" fmla="*/ 5202153 w 6127519"/>
              <a:gd name="connsiteY17-31692" fmla="*/ 1133224 h 6858000"/>
              <a:gd name="connsiteX18-31693" fmla="*/ 5207370 w 6127519"/>
              <a:gd name="connsiteY18-31694" fmla="*/ 1138097 h 6858000"/>
              <a:gd name="connsiteX19-31695" fmla="*/ 5189234 w 6127519"/>
              <a:gd name="connsiteY19-31696" fmla="*/ 1193495 h 6858000"/>
              <a:gd name="connsiteX20-31697" fmla="*/ 5202769 w 6127519"/>
              <a:gd name="connsiteY20-31698" fmla="*/ 1269450 h 6858000"/>
              <a:gd name="connsiteX21-31699" fmla="*/ 5225968 w 6127519"/>
              <a:gd name="connsiteY21-31700" fmla="*/ 1357994 h 6858000"/>
              <a:gd name="connsiteX22-31701" fmla="*/ 5233819 w 6127519"/>
              <a:gd name="connsiteY22-31702" fmla="*/ 1380922 h 6858000"/>
              <a:gd name="connsiteX23-31703" fmla="*/ 5237226 w 6127519"/>
              <a:gd name="connsiteY23-31704" fmla="*/ 1441327 h 6858000"/>
              <a:gd name="connsiteX24-31705" fmla="*/ 5255653 w 6127519"/>
              <a:gd name="connsiteY24-31706" fmla="*/ 1524712 h 6858000"/>
              <a:gd name="connsiteX25-31707" fmla="*/ 5263491 w 6127519"/>
              <a:gd name="connsiteY25-31708" fmla="*/ 1642938 h 6858000"/>
              <a:gd name="connsiteX26-31709" fmla="*/ 5261314 w 6127519"/>
              <a:gd name="connsiteY26-31710" fmla="*/ 1689177 h 6858000"/>
              <a:gd name="connsiteX27-31711" fmla="*/ 5259788 w 6127519"/>
              <a:gd name="connsiteY27-31712" fmla="*/ 1768516 h 6858000"/>
              <a:gd name="connsiteX28-31713" fmla="*/ 5255696 w 6127519"/>
              <a:gd name="connsiteY28-31714" fmla="*/ 1953770 h 6858000"/>
              <a:gd name="connsiteX29-31715" fmla="*/ 5252592 w 6127519"/>
              <a:gd name="connsiteY29-31716" fmla="*/ 2092210 h 6858000"/>
              <a:gd name="connsiteX30-31717" fmla="*/ 5264303 w 6127519"/>
              <a:gd name="connsiteY30-31718" fmla="*/ 2225157 h 6858000"/>
              <a:gd name="connsiteX31-31719" fmla="*/ 5254949 w 6127519"/>
              <a:gd name="connsiteY31-31720" fmla="*/ 2236160 h 6858000"/>
              <a:gd name="connsiteX32-31721" fmla="*/ 5250104 w 6127519"/>
              <a:gd name="connsiteY32-31722" fmla="*/ 2249166 h 6858000"/>
              <a:gd name="connsiteX33-31723" fmla="*/ 5251214 w 6127519"/>
              <a:gd name="connsiteY33-31724" fmla="*/ 2250944 h 6858000"/>
              <a:gd name="connsiteX34-31725" fmla="*/ 5250644 w 6127519"/>
              <a:gd name="connsiteY34-31726" fmla="*/ 2266619 h 6858000"/>
              <a:gd name="connsiteX35-31727" fmla="*/ 5293877 w 6127519"/>
              <a:gd name="connsiteY35-31728" fmla="*/ 2368649 h 6858000"/>
              <a:gd name="connsiteX36-31729" fmla="*/ 5311338 w 6127519"/>
              <a:gd name="connsiteY36-31730" fmla="*/ 2404034 h 6858000"/>
              <a:gd name="connsiteX37-31731" fmla="*/ 5338366 w 6127519"/>
              <a:gd name="connsiteY37-31732" fmla="*/ 2465052 h 6858000"/>
              <a:gd name="connsiteX38-31733" fmla="*/ 5371263 w 6127519"/>
              <a:gd name="connsiteY38-31734" fmla="*/ 2586413 h 6858000"/>
              <a:gd name="connsiteX39-31735" fmla="*/ 5407503 w 6127519"/>
              <a:gd name="connsiteY39-31736" fmla="*/ 2786290 h 6858000"/>
              <a:gd name="connsiteX40-31737" fmla="*/ 5407356 w 6127519"/>
              <a:gd name="connsiteY40-31738" fmla="*/ 2787545 h 6858000"/>
              <a:gd name="connsiteX41-31739" fmla="*/ 5411130 w 6127519"/>
              <a:gd name="connsiteY41-31740" fmla="*/ 2788640 h 6858000"/>
              <a:gd name="connsiteX42-31741" fmla="*/ 5416439 w 6127519"/>
              <a:gd name="connsiteY42-31742" fmla="*/ 2805666 h 6858000"/>
              <a:gd name="connsiteX43-31743" fmla="*/ 5457023 w 6127519"/>
              <a:gd name="connsiteY43-31744" fmla="*/ 2858292 h 6858000"/>
              <a:gd name="connsiteX44-31745" fmla="*/ 5479298 w 6127519"/>
              <a:gd name="connsiteY44-31746" fmla="*/ 2947791 h 6858000"/>
              <a:gd name="connsiteX45-31747" fmla="*/ 5481770 w 6127519"/>
              <a:gd name="connsiteY45-31748" fmla="*/ 2951352 h 6858000"/>
              <a:gd name="connsiteX46-31749" fmla="*/ 5482045 w 6127519"/>
              <a:gd name="connsiteY46-31750" fmla="*/ 2984371 h 6858000"/>
              <a:gd name="connsiteX47-31751" fmla="*/ 5482415 w 6127519"/>
              <a:gd name="connsiteY47-31752" fmla="*/ 3004079 h 6858000"/>
              <a:gd name="connsiteX48-31753" fmla="*/ 5503944 w 6127519"/>
              <a:gd name="connsiteY48-31754" fmla="*/ 3123335 h 6858000"/>
              <a:gd name="connsiteX49-31755" fmla="*/ 5516007 w 6127519"/>
              <a:gd name="connsiteY49-31756" fmla="*/ 3258473 h 6858000"/>
              <a:gd name="connsiteX50-31757" fmla="*/ 5566839 w 6127519"/>
              <a:gd name="connsiteY50-31758" fmla="*/ 3345295 h 6858000"/>
              <a:gd name="connsiteX51-31759" fmla="*/ 5589758 w 6127519"/>
              <a:gd name="connsiteY51-31760" fmla="*/ 3506453 h 6858000"/>
              <a:gd name="connsiteX52-31761" fmla="*/ 5596144 w 6127519"/>
              <a:gd name="connsiteY52-31762" fmla="*/ 3534624 h 6858000"/>
              <a:gd name="connsiteX53-31763" fmla="*/ 5597750 w 6127519"/>
              <a:gd name="connsiteY53-31764" fmla="*/ 3534129 h 6858000"/>
              <a:gd name="connsiteX54-31765" fmla="*/ 5599700 w 6127519"/>
              <a:gd name="connsiteY54-31766" fmla="*/ 3547221 h 6858000"/>
              <a:gd name="connsiteX55-31767" fmla="*/ 5615031 w 6127519"/>
              <a:gd name="connsiteY55-31768" fmla="*/ 3557482 h 6858000"/>
              <a:gd name="connsiteX56-31769" fmla="*/ 5618377 w 6127519"/>
              <a:gd name="connsiteY56-31770" fmla="*/ 3588431 h 6858000"/>
              <a:gd name="connsiteX57-31771" fmla="*/ 5612155 w 6127519"/>
              <a:gd name="connsiteY57-31772" fmla="*/ 3589869 h 6858000"/>
              <a:gd name="connsiteX58-31773" fmla="*/ 5620843 w 6127519"/>
              <a:gd name="connsiteY58-31774" fmla="*/ 3606745 h 6858000"/>
              <a:gd name="connsiteX59-31775" fmla="*/ 5655472 w 6127519"/>
              <a:gd name="connsiteY59-31776" fmla="*/ 3678877 h 6858000"/>
              <a:gd name="connsiteX60-31777" fmla="*/ 5683015 w 6127519"/>
              <a:gd name="connsiteY60-31778" fmla="*/ 3762025 h 6858000"/>
              <a:gd name="connsiteX61-31779" fmla="*/ 5696643 w 6127519"/>
              <a:gd name="connsiteY61-31780" fmla="*/ 3773888 h 6858000"/>
              <a:gd name="connsiteX62-31781" fmla="*/ 5699203 w 6127519"/>
              <a:gd name="connsiteY62-31782" fmla="*/ 3775823 h 6858000"/>
              <a:gd name="connsiteX63-31783" fmla="*/ 5704824 w 6127519"/>
              <a:gd name="connsiteY63-31784" fmla="*/ 3785966 h 6858000"/>
              <a:gd name="connsiteX64-31785" fmla="*/ 5733539 w 6127519"/>
              <a:gd name="connsiteY64-31786" fmla="*/ 3818457 h 6858000"/>
              <a:gd name="connsiteX65-31787" fmla="*/ 5768491 w 6127519"/>
              <a:gd name="connsiteY65-31788" fmla="*/ 3914399 h 6858000"/>
              <a:gd name="connsiteX66-31789" fmla="*/ 5793123 w 6127519"/>
              <a:gd name="connsiteY66-31790" fmla="*/ 3969952 h 6858000"/>
              <a:gd name="connsiteX67-31791" fmla="*/ 5808321 w 6127519"/>
              <a:gd name="connsiteY67-31792" fmla="*/ 3988153 h 6858000"/>
              <a:gd name="connsiteX68-31793" fmla="*/ 5825621 w 6127519"/>
              <a:gd name="connsiteY68-31794" fmla="*/ 4015525 h 6858000"/>
              <a:gd name="connsiteX69-31795" fmla="*/ 5860672 w 6127519"/>
              <a:gd name="connsiteY69-31796" fmla="*/ 4061579 h 6858000"/>
              <a:gd name="connsiteX70-31797" fmla="*/ 5872173 w 6127519"/>
              <a:gd name="connsiteY70-31798" fmla="*/ 4088497 h 6858000"/>
              <a:gd name="connsiteX71-31799" fmla="*/ 5894095 w 6127519"/>
              <a:gd name="connsiteY71-31800" fmla="*/ 4128857 h 6858000"/>
              <a:gd name="connsiteX72-31801" fmla="*/ 5903513 w 6127519"/>
              <a:gd name="connsiteY72-31802" fmla="*/ 4187661 h 6858000"/>
              <a:gd name="connsiteX73-31803" fmla="*/ 5917114 w 6127519"/>
              <a:gd name="connsiteY73-31804" fmla="*/ 4213096 h 6858000"/>
              <a:gd name="connsiteX74-31805" fmla="*/ 5924233 w 6127519"/>
              <a:gd name="connsiteY74-31806" fmla="*/ 4242060 h 6858000"/>
              <a:gd name="connsiteX75-31807" fmla="*/ 5928910 w 6127519"/>
              <a:gd name="connsiteY75-31808" fmla="*/ 4300973 h 6858000"/>
              <a:gd name="connsiteX76-31809" fmla="*/ 5939320 w 6127519"/>
              <a:gd name="connsiteY76-31810" fmla="*/ 4340435 h 6858000"/>
              <a:gd name="connsiteX77-31811" fmla="*/ 5946705 w 6127519"/>
              <a:gd name="connsiteY77-31812" fmla="*/ 4428051 h 6858000"/>
              <a:gd name="connsiteX78-31813" fmla="*/ 5949261 w 6127519"/>
              <a:gd name="connsiteY78-31814" fmla="*/ 4449185 h 6858000"/>
              <a:gd name="connsiteX79-31815" fmla="*/ 5968960 w 6127519"/>
              <a:gd name="connsiteY79-31816" fmla="*/ 4482655 h 6858000"/>
              <a:gd name="connsiteX80-31817" fmla="*/ 5980106 w 6127519"/>
              <a:gd name="connsiteY80-31818" fmla="*/ 4585087 h 6858000"/>
              <a:gd name="connsiteX81-31819" fmla="*/ 5998138 w 6127519"/>
              <a:gd name="connsiteY81-31820" fmla="*/ 4697518 h 6858000"/>
              <a:gd name="connsiteX82-31821" fmla="*/ 6025404 w 6127519"/>
              <a:gd name="connsiteY82-31822" fmla="*/ 4858148 h 6858000"/>
              <a:gd name="connsiteX83-31823" fmla="*/ 6007749 w 6127519"/>
              <a:gd name="connsiteY83-31824" fmla="*/ 4964715 h 6858000"/>
              <a:gd name="connsiteX84-31825" fmla="*/ 6005269 w 6127519"/>
              <a:gd name="connsiteY84-31826" fmla="*/ 5150567 h 6858000"/>
              <a:gd name="connsiteX85-31827" fmla="*/ 6001127 w 6127519"/>
              <a:gd name="connsiteY85-31828" fmla="*/ 5164609 h 6858000"/>
              <a:gd name="connsiteX86-31829" fmla="*/ 5998514 w 6127519"/>
              <a:gd name="connsiteY86-31830" fmla="*/ 5189673 h 6858000"/>
              <a:gd name="connsiteX87-31831" fmla="*/ 6018409 w 6127519"/>
              <a:gd name="connsiteY87-31832" fmla="*/ 5227157 h 6858000"/>
              <a:gd name="connsiteX88-31833" fmla="*/ 6036748 w 6127519"/>
              <a:gd name="connsiteY88-31834" fmla="*/ 5322752 h 6858000"/>
              <a:gd name="connsiteX89-31835" fmla="*/ 6036943 w 6127519"/>
              <a:gd name="connsiteY89-31836" fmla="*/ 5329480 h 6858000"/>
              <a:gd name="connsiteX90-31837" fmla="*/ 6037677 w 6127519"/>
              <a:gd name="connsiteY90-31838" fmla="*/ 5354807 h 6858000"/>
              <a:gd name="connsiteX91-31839" fmla="*/ 6039728 w 6127519"/>
              <a:gd name="connsiteY91-31840" fmla="*/ 5359416 h 6858000"/>
              <a:gd name="connsiteX92-31841" fmla="*/ 6053435 w 6127519"/>
              <a:gd name="connsiteY92-31842" fmla="*/ 5387547 h 6858000"/>
              <a:gd name="connsiteX93-31843" fmla="*/ 6065933 w 6127519"/>
              <a:gd name="connsiteY93-31844" fmla="*/ 5443002 h 6858000"/>
              <a:gd name="connsiteX94-31845" fmla="*/ 6068640 w 6127519"/>
              <a:gd name="connsiteY94-31846" fmla="*/ 5474503 h 6858000"/>
              <a:gd name="connsiteX95-31847" fmla="*/ 6080922 w 6127519"/>
              <a:gd name="connsiteY95-31848" fmla="*/ 5561070 h 6858000"/>
              <a:gd name="connsiteX96-31849" fmla="*/ 6096949 w 6127519"/>
              <a:gd name="connsiteY96-31850" fmla="*/ 5648179 h 6858000"/>
              <a:gd name="connsiteX97-31851" fmla="*/ 6125703 w 6127519"/>
              <a:gd name="connsiteY97-31852" fmla="*/ 5692894 h 6858000"/>
              <a:gd name="connsiteX98-31853" fmla="*/ 6121353 w 6127519"/>
              <a:gd name="connsiteY98-31854" fmla="*/ 5721725 h 6858000"/>
              <a:gd name="connsiteX99-31855" fmla="*/ 6121607 w 6127519"/>
              <a:gd name="connsiteY99-31856" fmla="*/ 5721959 h 6858000"/>
              <a:gd name="connsiteX100-31857" fmla="*/ 6127024 w 6127519"/>
              <a:gd name="connsiteY100-31858" fmla="*/ 5786902 h 6858000"/>
              <a:gd name="connsiteX101-31859" fmla="*/ 6127519 w 6127519"/>
              <a:gd name="connsiteY101-31860" fmla="*/ 5865775 h 6858000"/>
              <a:gd name="connsiteX102-31861" fmla="*/ 6119217 w 6127519"/>
              <a:gd name="connsiteY102-31862" fmla="*/ 5888542 h 6858000"/>
              <a:gd name="connsiteX103-31863" fmla="*/ 6102493 w 6127519"/>
              <a:gd name="connsiteY103-31864" fmla="*/ 5928602 h 6858000"/>
              <a:gd name="connsiteX104-31865" fmla="*/ 6056863 w 6127519"/>
              <a:gd name="connsiteY104-31866" fmla="*/ 6000643 h 6858000"/>
              <a:gd name="connsiteX105-31867" fmla="*/ 6045436 w 6127519"/>
              <a:gd name="connsiteY105-31868" fmla="*/ 6124480 h 6858000"/>
              <a:gd name="connsiteX106-31869" fmla="*/ 6030489 w 6127519"/>
              <a:gd name="connsiteY106-31870" fmla="*/ 6317666 h 6858000"/>
              <a:gd name="connsiteX107-31871" fmla="*/ 6007492 w 6127519"/>
              <a:gd name="connsiteY107-31872" fmla="*/ 6440818 h 6858000"/>
              <a:gd name="connsiteX108-31873" fmla="*/ 6009467 w 6127519"/>
              <a:gd name="connsiteY108-31874" fmla="*/ 6487076 h 6858000"/>
              <a:gd name="connsiteX109-31875" fmla="*/ 5995064 w 6127519"/>
              <a:gd name="connsiteY109-31876" fmla="*/ 6540791 h 6858000"/>
              <a:gd name="connsiteX110-31877" fmla="*/ 6004510 w 6127519"/>
              <a:gd name="connsiteY110-31878" fmla="*/ 6599256 h 6858000"/>
              <a:gd name="connsiteX111-31879" fmla="*/ 5986207 w 6127519"/>
              <a:gd name="connsiteY111-31880" fmla="*/ 6695855 h 6858000"/>
              <a:gd name="connsiteX112-31881" fmla="*/ 5979428 w 6127519"/>
              <a:gd name="connsiteY112-31882" fmla="*/ 6754678 h 6858000"/>
              <a:gd name="connsiteX113-31883" fmla="*/ 5983398 w 6127519"/>
              <a:gd name="connsiteY113-31884" fmla="*/ 6778641 h 6858000"/>
              <a:gd name="connsiteX114-31885" fmla="*/ 5984543 w 6127519"/>
              <a:gd name="connsiteY114-31886" fmla="*/ 6811016 h 6858000"/>
              <a:gd name="connsiteX115-31887" fmla="*/ 5979671 w 6127519"/>
              <a:gd name="connsiteY115-31888" fmla="*/ 6858000 h 6858000"/>
              <a:gd name="connsiteX116-31889" fmla="*/ 0 w 6127519"/>
              <a:gd name="connsiteY116-31890" fmla="*/ 6858000 h 6858000"/>
              <a:gd name="connsiteX117-31891" fmla="*/ 0 w 6127519"/>
              <a:gd name="connsiteY117-31892" fmla="*/ 0 h 6858000"/>
              <a:gd name="connsiteX0-31893" fmla="*/ 0 w 6127519"/>
              <a:gd name="connsiteY0-31894" fmla="*/ 0 h 6858000"/>
              <a:gd name="connsiteX1-31895" fmla="*/ 4965888 w 6127519"/>
              <a:gd name="connsiteY1-31896" fmla="*/ 0 h 6858000"/>
              <a:gd name="connsiteX2-31897" fmla="*/ 4967767 w 6127519"/>
              <a:gd name="connsiteY2-31898" fmla="*/ 7930 h 6858000"/>
              <a:gd name="connsiteX3-31899" fmla="*/ 4979444 w 6127519"/>
              <a:gd name="connsiteY3-31900" fmla="*/ 43921 h 6858000"/>
              <a:gd name="connsiteX4-31901" fmla="*/ 5021173 w 6127519"/>
              <a:gd name="connsiteY4-31902" fmla="*/ 123738 h 6858000"/>
              <a:gd name="connsiteX5-31903" fmla="*/ 5075458 w 6127519"/>
              <a:gd name="connsiteY5-31904" fmla="*/ 264355 h 6858000"/>
              <a:gd name="connsiteX6-31905" fmla="*/ 5081175 w 6127519"/>
              <a:gd name="connsiteY6-31906" fmla="*/ 277448 h 6858000"/>
              <a:gd name="connsiteX7-31907" fmla="*/ 5097011 w 6127519"/>
              <a:gd name="connsiteY7-31908" fmla="*/ 355616 h 6858000"/>
              <a:gd name="connsiteX8-31909" fmla="*/ 5130982 w 6127519"/>
              <a:gd name="connsiteY8-31910" fmla="*/ 412030 h 6858000"/>
              <a:gd name="connsiteX9-31911" fmla="*/ 5153000 w 6127519"/>
              <a:gd name="connsiteY9-31912" fmla="*/ 507134 h 6858000"/>
              <a:gd name="connsiteX10-31913" fmla="*/ 5171282 w 6127519"/>
              <a:gd name="connsiteY10-31914" fmla="*/ 602071 h 6858000"/>
              <a:gd name="connsiteX11-31915" fmla="*/ 5176196 w 6127519"/>
              <a:gd name="connsiteY11-31916" fmla="*/ 636822 h 6858000"/>
              <a:gd name="connsiteX12-31917" fmla="*/ 5189051 w 6127519"/>
              <a:gd name="connsiteY12-31918" fmla="*/ 782518 h 6858000"/>
              <a:gd name="connsiteX13-31919" fmla="*/ 5210428 w 6127519"/>
              <a:gd name="connsiteY13-31920" fmla="*/ 815772 h 6858000"/>
              <a:gd name="connsiteX14-31921" fmla="*/ 5221088 w 6127519"/>
              <a:gd name="connsiteY14-31922" fmla="*/ 860193 h 6858000"/>
              <a:gd name="connsiteX15-31923" fmla="*/ 5230806 w 6127519"/>
              <a:gd name="connsiteY15-31924" fmla="*/ 961354 h 6858000"/>
              <a:gd name="connsiteX16-31925" fmla="*/ 5201018 w 6127519"/>
              <a:gd name="connsiteY16-31926" fmla="*/ 1095027 h 6858000"/>
              <a:gd name="connsiteX17-31927" fmla="*/ 5202153 w 6127519"/>
              <a:gd name="connsiteY17-31928" fmla="*/ 1133224 h 6858000"/>
              <a:gd name="connsiteX18-31929" fmla="*/ 5207370 w 6127519"/>
              <a:gd name="connsiteY18-31930" fmla="*/ 1138097 h 6858000"/>
              <a:gd name="connsiteX19-31931" fmla="*/ 5189234 w 6127519"/>
              <a:gd name="connsiteY19-31932" fmla="*/ 1193495 h 6858000"/>
              <a:gd name="connsiteX20-31933" fmla="*/ 5202769 w 6127519"/>
              <a:gd name="connsiteY20-31934" fmla="*/ 1269450 h 6858000"/>
              <a:gd name="connsiteX21-31935" fmla="*/ 5225968 w 6127519"/>
              <a:gd name="connsiteY21-31936" fmla="*/ 1357994 h 6858000"/>
              <a:gd name="connsiteX22-31937" fmla="*/ 5233819 w 6127519"/>
              <a:gd name="connsiteY22-31938" fmla="*/ 1380922 h 6858000"/>
              <a:gd name="connsiteX23-31939" fmla="*/ 5237226 w 6127519"/>
              <a:gd name="connsiteY23-31940" fmla="*/ 1441327 h 6858000"/>
              <a:gd name="connsiteX24-31941" fmla="*/ 5255653 w 6127519"/>
              <a:gd name="connsiteY24-31942" fmla="*/ 1524712 h 6858000"/>
              <a:gd name="connsiteX25-31943" fmla="*/ 5263491 w 6127519"/>
              <a:gd name="connsiteY25-31944" fmla="*/ 1642938 h 6858000"/>
              <a:gd name="connsiteX26-31945" fmla="*/ 5261314 w 6127519"/>
              <a:gd name="connsiteY26-31946" fmla="*/ 1689177 h 6858000"/>
              <a:gd name="connsiteX27-31947" fmla="*/ 5259788 w 6127519"/>
              <a:gd name="connsiteY27-31948" fmla="*/ 1768516 h 6858000"/>
              <a:gd name="connsiteX28-31949" fmla="*/ 5255696 w 6127519"/>
              <a:gd name="connsiteY28-31950" fmla="*/ 1953770 h 6858000"/>
              <a:gd name="connsiteX29-31951" fmla="*/ 5252592 w 6127519"/>
              <a:gd name="connsiteY29-31952" fmla="*/ 2092210 h 6858000"/>
              <a:gd name="connsiteX30-31953" fmla="*/ 5264303 w 6127519"/>
              <a:gd name="connsiteY30-31954" fmla="*/ 2225157 h 6858000"/>
              <a:gd name="connsiteX31-31955" fmla="*/ 5254949 w 6127519"/>
              <a:gd name="connsiteY31-31956" fmla="*/ 2236160 h 6858000"/>
              <a:gd name="connsiteX32-31957" fmla="*/ 5250104 w 6127519"/>
              <a:gd name="connsiteY32-31958" fmla="*/ 2249166 h 6858000"/>
              <a:gd name="connsiteX33-31959" fmla="*/ 5251214 w 6127519"/>
              <a:gd name="connsiteY33-31960" fmla="*/ 2250944 h 6858000"/>
              <a:gd name="connsiteX34-31961" fmla="*/ 5250644 w 6127519"/>
              <a:gd name="connsiteY34-31962" fmla="*/ 2266619 h 6858000"/>
              <a:gd name="connsiteX35-31963" fmla="*/ 5293877 w 6127519"/>
              <a:gd name="connsiteY35-31964" fmla="*/ 2368649 h 6858000"/>
              <a:gd name="connsiteX36-31965" fmla="*/ 5311338 w 6127519"/>
              <a:gd name="connsiteY36-31966" fmla="*/ 2404034 h 6858000"/>
              <a:gd name="connsiteX37-31967" fmla="*/ 5338366 w 6127519"/>
              <a:gd name="connsiteY37-31968" fmla="*/ 2465052 h 6858000"/>
              <a:gd name="connsiteX38-31969" fmla="*/ 5371263 w 6127519"/>
              <a:gd name="connsiteY38-31970" fmla="*/ 2586413 h 6858000"/>
              <a:gd name="connsiteX39-31971" fmla="*/ 5407503 w 6127519"/>
              <a:gd name="connsiteY39-31972" fmla="*/ 2786290 h 6858000"/>
              <a:gd name="connsiteX40-31973" fmla="*/ 5407356 w 6127519"/>
              <a:gd name="connsiteY40-31974" fmla="*/ 2787545 h 6858000"/>
              <a:gd name="connsiteX41-31975" fmla="*/ 5411130 w 6127519"/>
              <a:gd name="connsiteY41-31976" fmla="*/ 2788640 h 6858000"/>
              <a:gd name="connsiteX42-31977" fmla="*/ 5416439 w 6127519"/>
              <a:gd name="connsiteY42-31978" fmla="*/ 2805666 h 6858000"/>
              <a:gd name="connsiteX43-31979" fmla="*/ 5457023 w 6127519"/>
              <a:gd name="connsiteY43-31980" fmla="*/ 2858292 h 6858000"/>
              <a:gd name="connsiteX44-31981" fmla="*/ 5479298 w 6127519"/>
              <a:gd name="connsiteY44-31982" fmla="*/ 2947791 h 6858000"/>
              <a:gd name="connsiteX45-31983" fmla="*/ 5481770 w 6127519"/>
              <a:gd name="connsiteY45-31984" fmla="*/ 2951352 h 6858000"/>
              <a:gd name="connsiteX46-31985" fmla="*/ 5482045 w 6127519"/>
              <a:gd name="connsiteY46-31986" fmla="*/ 2984371 h 6858000"/>
              <a:gd name="connsiteX47-31987" fmla="*/ 5482415 w 6127519"/>
              <a:gd name="connsiteY47-31988" fmla="*/ 3004079 h 6858000"/>
              <a:gd name="connsiteX48-31989" fmla="*/ 5503944 w 6127519"/>
              <a:gd name="connsiteY48-31990" fmla="*/ 3123335 h 6858000"/>
              <a:gd name="connsiteX49-31991" fmla="*/ 5516007 w 6127519"/>
              <a:gd name="connsiteY49-31992" fmla="*/ 3258473 h 6858000"/>
              <a:gd name="connsiteX50-31993" fmla="*/ 5566839 w 6127519"/>
              <a:gd name="connsiteY50-31994" fmla="*/ 3345295 h 6858000"/>
              <a:gd name="connsiteX51-31995" fmla="*/ 5589758 w 6127519"/>
              <a:gd name="connsiteY51-31996" fmla="*/ 3506453 h 6858000"/>
              <a:gd name="connsiteX52-31997" fmla="*/ 5596144 w 6127519"/>
              <a:gd name="connsiteY52-31998" fmla="*/ 3534624 h 6858000"/>
              <a:gd name="connsiteX53-31999" fmla="*/ 5597750 w 6127519"/>
              <a:gd name="connsiteY53-32000" fmla="*/ 3534129 h 6858000"/>
              <a:gd name="connsiteX54-32001" fmla="*/ 5599700 w 6127519"/>
              <a:gd name="connsiteY54-32002" fmla="*/ 3547221 h 6858000"/>
              <a:gd name="connsiteX55-32003" fmla="*/ 5615031 w 6127519"/>
              <a:gd name="connsiteY55-32004" fmla="*/ 3557482 h 6858000"/>
              <a:gd name="connsiteX56-32005" fmla="*/ 5618377 w 6127519"/>
              <a:gd name="connsiteY56-32006" fmla="*/ 3588431 h 6858000"/>
              <a:gd name="connsiteX57-32007" fmla="*/ 5612155 w 6127519"/>
              <a:gd name="connsiteY57-32008" fmla="*/ 3589869 h 6858000"/>
              <a:gd name="connsiteX58-32009" fmla="*/ 5620843 w 6127519"/>
              <a:gd name="connsiteY58-32010" fmla="*/ 3606745 h 6858000"/>
              <a:gd name="connsiteX59-32011" fmla="*/ 5655472 w 6127519"/>
              <a:gd name="connsiteY59-32012" fmla="*/ 3678877 h 6858000"/>
              <a:gd name="connsiteX60-32013" fmla="*/ 5683015 w 6127519"/>
              <a:gd name="connsiteY60-32014" fmla="*/ 3762025 h 6858000"/>
              <a:gd name="connsiteX61-32015" fmla="*/ 5696643 w 6127519"/>
              <a:gd name="connsiteY61-32016" fmla="*/ 3773888 h 6858000"/>
              <a:gd name="connsiteX62-32017" fmla="*/ 5699203 w 6127519"/>
              <a:gd name="connsiteY62-32018" fmla="*/ 3775823 h 6858000"/>
              <a:gd name="connsiteX63-32019" fmla="*/ 5704824 w 6127519"/>
              <a:gd name="connsiteY63-32020" fmla="*/ 3785966 h 6858000"/>
              <a:gd name="connsiteX64-32021" fmla="*/ 5733539 w 6127519"/>
              <a:gd name="connsiteY64-32022" fmla="*/ 3818457 h 6858000"/>
              <a:gd name="connsiteX65-32023" fmla="*/ 5768491 w 6127519"/>
              <a:gd name="connsiteY65-32024" fmla="*/ 3914399 h 6858000"/>
              <a:gd name="connsiteX66-32025" fmla="*/ 5793123 w 6127519"/>
              <a:gd name="connsiteY66-32026" fmla="*/ 3969952 h 6858000"/>
              <a:gd name="connsiteX67-32027" fmla="*/ 5808321 w 6127519"/>
              <a:gd name="connsiteY67-32028" fmla="*/ 3988153 h 6858000"/>
              <a:gd name="connsiteX68-32029" fmla="*/ 5825621 w 6127519"/>
              <a:gd name="connsiteY68-32030" fmla="*/ 4015525 h 6858000"/>
              <a:gd name="connsiteX69-32031" fmla="*/ 5860672 w 6127519"/>
              <a:gd name="connsiteY69-32032" fmla="*/ 4061579 h 6858000"/>
              <a:gd name="connsiteX70-32033" fmla="*/ 5872173 w 6127519"/>
              <a:gd name="connsiteY70-32034" fmla="*/ 4088497 h 6858000"/>
              <a:gd name="connsiteX71-32035" fmla="*/ 5894095 w 6127519"/>
              <a:gd name="connsiteY71-32036" fmla="*/ 4128857 h 6858000"/>
              <a:gd name="connsiteX72-32037" fmla="*/ 5903513 w 6127519"/>
              <a:gd name="connsiteY72-32038" fmla="*/ 4187661 h 6858000"/>
              <a:gd name="connsiteX73-32039" fmla="*/ 5917114 w 6127519"/>
              <a:gd name="connsiteY73-32040" fmla="*/ 4213096 h 6858000"/>
              <a:gd name="connsiteX74-32041" fmla="*/ 5924233 w 6127519"/>
              <a:gd name="connsiteY74-32042" fmla="*/ 4242060 h 6858000"/>
              <a:gd name="connsiteX75-32043" fmla="*/ 5928910 w 6127519"/>
              <a:gd name="connsiteY75-32044" fmla="*/ 4300973 h 6858000"/>
              <a:gd name="connsiteX76-32045" fmla="*/ 5939320 w 6127519"/>
              <a:gd name="connsiteY76-32046" fmla="*/ 4340435 h 6858000"/>
              <a:gd name="connsiteX77-32047" fmla="*/ 5946705 w 6127519"/>
              <a:gd name="connsiteY77-32048" fmla="*/ 4428051 h 6858000"/>
              <a:gd name="connsiteX78-32049" fmla="*/ 5949261 w 6127519"/>
              <a:gd name="connsiteY78-32050" fmla="*/ 4449185 h 6858000"/>
              <a:gd name="connsiteX79-32051" fmla="*/ 5968960 w 6127519"/>
              <a:gd name="connsiteY79-32052" fmla="*/ 4482655 h 6858000"/>
              <a:gd name="connsiteX80-32053" fmla="*/ 5980106 w 6127519"/>
              <a:gd name="connsiteY80-32054" fmla="*/ 4585087 h 6858000"/>
              <a:gd name="connsiteX81-32055" fmla="*/ 5998138 w 6127519"/>
              <a:gd name="connsiteY81-32056" fmla="*/ 4697518 h 6858000"/>
              <a:gd name="connsiteX82-32057" fmla="*/ 6007819 w 6127519"/>
              <a:gd name="connsiteY82-32058" fmla="*/ 4858148 h 6858000"/>
              <a:gd name="connsiteX83-32059" fmla="*/ 6007749 w 6127519"/>
              <a:gd name="connsiteY83-32060" fmla="*/ 4964715 h 6858000"/>
              <a:gd name="connsiteX84-32061" fmla="*/ 6005269 w 6127519"/>
              <a:gd name="connsiteY84-32062" fmla="*/ 5150567 h 6858000"/>
              <a:gd name="connsiteX85-32063" fmla="*/ 6001127 w 6127519"/>
              <a:gd name="connsiteY85-32064" fmla="*/ 5164609 h 6858000"/>
              <a:gd name="connsiteX86-32065" fmla="*/ 5998514 w 6127519"/>
              <a:gd name="connsiteY86-32066" fmla="*/ 5189673 h 6858000"/>
              <a:gd name="connsiteX87-32067" fmla="*/ 6018409 w 6127519"/>
              <a:gd name="connsiteY87-32068" fmla="*/ 5227157 h 6858000"/>
              <a:gd name="connsiteX88-32069" fmla="*/ 6036748 w 6127519"/>
              <a:gd name="connsiteY88-32070" fmla="*/ 5322752 h 6858000"/>
              <a:gd name="connsiteX89-32071" fmla="*/ 6036943 w 6127519"/>
              <a:gd name="connsiteY89-32072" fmla="*/ 5329480 h 6858000"/>
              <a:gd name="connsiteX90-32073" fmla="*/ 6037677 w 6127519"/>
              <a:gd name="connsiteY90-32074" fmla="*/ 5354807 h 6858000"/>
              <a:gd name="connsiteX91-32075" fmla="*/ 6039728 w 6127519"/>
              <a:gd name="connsiteY91-32076" fmla="*/ 5359416 h 6858000"/>
              <a:gd name="connsiteX92-32077" fmla="*/ 6053435 w 6127519"/>
              <a:gd name="connsiteY92-32078" fmla="*/ 5387547 h 6858000"/>
              <a:gd name="connsiteX93-32079" fmla="*/ 6065933 w 6127519"/>
              <a:gd name="connsiteY93-32080" fmla="*/ 5443002 h 6858000"/>
              <a:gd name="connsiteX94-32081" fmla="*/ 6068640 w 6127519"/>
              <a:gd name="connsiteY94-32082" fmla="*/ 5474503 h 6858000"/>
              <a:gd name="connsiteX95-32083" fmla="*/ 6080922 w 6127519"/>
              <a:gd name="connsiteY95-32084" fmla="*/ 5561070 h 6858000"/>
              <a:gd name="connsiteX96-32085" fmla="*/ 6096949 w 6127519"/>
              <a:gd name="connsiteY96-32086" fmla="*/ 5648179 h 6858000"/>
              <a:gd name="connsiteX97-32087" fmla="*/ 6125703 w 6127519"/>
              <a:gd name="connsiteY97-32088" fmla="*/ 5692894 h 6858000"/>
              <a:gd name="connsiteX98-32089" fmla="*/ 6121353 w 6127519"/>
              <a:gd name="connsiteY98-32090" fmla="*/ 5721725 h 6858000"/>
              <a:gd name="connsiteX99-32091" fmla="*/ 6121607 w 6127519"/>
              <a:gd name="connsiteY99-32092" fmla="*/ 5721959 h 6858000"/>
              <a:gd name="connsiteX100-32093" fmla="*/ 6127024 w 6127519"/>
              <a:gd name="connsiteY100-32094" fmla="*/ 5786902 h 6858000"/>
              <a:gd name="connsiteX101-32095" fmla="*/ 6127519 w 6127519"/>
              <a:gd name="connsiteY101-32096" fmla="*/ 5865775 h 6858000"/>
              <a:gd name="connsiteX102-32097" fmla="*/ 6119217 w 6127519"/>
              <a:gd name="connsiteY102-32098" fmla="*/ 5888542 h 6858000"/>
              <a:gd name="connsiteX103-32099" fmla="*/ 6102493 w 6127519"/>
              <a:gd name="connsiteY103-32100" fmla="*/ 5928602 h 6858000"/>
              <a:gd name="connsiteX104-32101" fmla="*/ 6056863 w 6127519"/>
              <a:gd name="connsiteY104-32102" fmla="*/ 6000643 h 6858000"/>
              <a:gd name="connsiteX105-32103" fmla="*/ 6045436 w 6127519"/>
              <a:gd name="connsiteY105-32104" fmla="*/ 6124480 h 6858000"/>
              <a:gd name="connsiteX106-32105" fmla="*/ 6030489 w 6127519"/>
              <a:gd name="connsiteY106-32106" fmla="*/ 6317666 h 6858000"/>
              <a:gd name="connsiteX107-32107" fmla="*/ 6007492 w 6127519"/>
              <a:gd name="connsiteY107-32108" fmla="*/ 6440818 h 6858000"/>
              <a:gd name="connsiteX108-32109" fmla="*/ 6009467 w 6127519"/>
              <a:gd name="connsiteY108-32110" fmla="*/ 6487076 h 6858000"/>
              <a:gd name="connsiteX109-32111" fmla="*/ 5995064 w 6127519"/>
              <a:gd name="connsiteY109-32112" fmla="*/ 6540791 h 6858000"/>
              <a:gd name="connsiteX110-32113" fmla="*/ 6004510 w 6127519"/>
              <a:gd name="connsiteY110-32114" fmla="*/ 6599256 h 6858000"/>
              <a:gd name="connsiteX111-32115" fmla="*/ 5986207 w 6127519"/>
              <a:gd name="connsiteY111-32116" fmla="*/ 6695855 h 6858000"/>
              <a:gd name="connsiteX112-32117" fmla="*/ 5979428 w 6127519"/>
              <a:gd name="connsiteY112-32118" fmla="*/ 6754678 h 6858000"/>
              <a:gd name="connsiteX113-32119" fmla="*/ 5983398 w 6127519"/>
              <a:gd name="connsiteY113-32120" fmla="*/ 6778641 h 6858000"/>
              <a:gd name="connsiteX114-32121" fmla="*/ 5984543 w 6127519"/>
              <a:gd name="connsiteY114-32122" fmla="*/ 6811016 h 6858000"/>
              <a:gd name="connsiteX115-32123" fmla="*/ 5979671 w 6127519"/>
              <a:gd name="connsiteY115-32124" fmla="*/ 6858000 h 6858000"/>
              <a:gd name="connsiteX116-32125" fmla="*/ 0 w 6127519"/>
              <a:gd name="connsiteY116-32126" fmla="*/ 6858000 h 6858000"/>
              <a:gd name="connsiteX117-32127" fmla="*/ 0 w 6127519"/>
              <a:gd name="connsiteY117-32128" fmla="*/ 0 h 6858000"/>
              <a:gd name="connsiteX0-32129" fmla="*/ 0 w 6127519"/>
              <a:gd name="connsiteY0-32130" fmla="*/ 0 h 6858000"/>
              <a:gd name="connsiteX1-32131" fmla="*/ 4965888 w 6127519"/>
              <a:gd name="connsiteY1-32132" fmla="*/ 0 h 6858000"/>
              <a:gd name="connsiteX2-32133" fmla="*/ 4967767 w 6127519"/>
              <a:gd name="connsiteY2-32134" fmla="*/ 7930 h 6858000"/>
              <a:gd name="connsiteX3-32135" fmla="*/ 4979444 w 6127519"/>
              <a:gd name="connsiteY3-32136" fmla="*/ 43921 h 6858000"/>
              <a:gd name="connsiteX4-32137" fmla="*/ 5021173 w 6127519"/>
              <a:gd name="connsiteY4-32138" fmla="*/ 123738 h 6858000"/>
              <a:gd name="connsiteX5-32139" fmla="*/ 5075458 w 6127519"/>
              <a:gd name="connsiteY5-32140" fmla="*/ 264355 h 6858000"/>
              <a:gd name="connsiteX6-32141" fmla="*/ 5081175 w 6127519"/>
              <a:gd name="connsiteY6-32142" fmla="*/ 277448 h 6858000"/>
              <a:gd name="connsiteX7-32143" fmla="*/ 5097011 w 6127519"/>
              <a:gd name="connsiteY7-32144" fmla="*/ 355616 h 6858000"/>
              <a:gd name="connsiteX8-32145" fmla="*/ 5130982 w 6127519"/>
              <a:gd name="connsiteY8-32146" fmla="*/ 412030 h 6858000"/>
              <a:gd name="connsiteX9-32147" fmla="*/ 5153000 w 6127519"/>
              <a:gd name="connsiteY9-32148" fmla="*/ 507134 h 6858000"/>
              <a:gd name="connsiteX10-32149" fmla="*/ 5171282 w 6127519"/>
              <a:gd name="connsiteY10-32150" fmla="*/ 602071 h 6858000"/>
              <a:gd name="connsiteX11-32151" fmla="*/ 5176196 w 6127519"/>
              <a:gd name="connsiteY11-32152" fmla="*/ 636822 h 6858000"/>
              <a:gd name="connsiteX12-32153" fmla="*/ 5189051 w 6127519"/>
              <a:gd name="connsiteY12-32154" fmla="*/ 782518 h 6858000"/>
              <a:gd name="connsiteX13-32155" fmla="*/ 5210428 w 6127519"/>
              <a:gd name="connsiteY13-32156" fmla="*/ 815772 h 6858000"/>
              <a:gd name="connsiteX14-32157" fmla="*/ 5221088 w 6127519"/>
              <a:gd name="connsiteY14-32158" fmla="*/ 860193 h 6858000"/>
              <a:gd name="connsiteX15-32159" fmla="*/ 5230806 w 6127519"/>
              <a:gd name="connsiteY15-32160" fmla="*/ 961354 h 6858000"/>
              <a:gd name="connsiteX16-32161" fmla="*/ 5201018 w 6127519"/>
              <a:gd name="connsiteY16-32162" fmla="*/ 1095027 h 6858000"/>
              <a:gd name="connsiteX17-32163" fmla="*/ 5202153 w 6127519"/>
              <a:gd name="connsiteY17-32164" fmla="*/ 1133224 h 6858000"/>
              <a:gd name="connsiteX18-32165" fmla="*/ 5207370 w 6127519"/>
              <a:gd name="connsiteY18-32166" fmla="*/ 1138097 h 6858000"/>
              <a:gd name="connsiteX19-32167" fmla="*/ 5189234 w 6127519"/>
              <a:gd name="connsiteY19-32168" fmla="*/ 1193495 h 6858000"/>
              <a:gd name="connsiteX20-32169" fmla="*/ 5202769 w 6127519"/>
              <a:gd name="connsiteY20-32170" fmla="*/ 1269450 h 6858000"/>
              <a:gd name="connsiteX21-32171" fmla="*/ 5225968 w 6127519"/>
              <a:gd name="connsiteY21-32172" fmla="*/ 1357994 h 6858000"/>
              <a:gd name="connsiteX22-32173" fmla="*/ 5233819 w 6127519"/>
              <a:gd name="connsiteY22-32174" fmla="*/ 1380922 h 6858000"/>
              <a:gd name="connsiteX23-32175" fmla="*/ 5237226 w 6127519"/>
              <a:gd name="connsiteY23-32176" fmla="*/ 1441327 h 6858000"/>
              <a:gd name="connsiteX24-32177" fmla="*/ 5255653 w 6127519"/>
              <a:gd name="connsiteY24-32178" fmla="*/ 1524712 h 6858000"/>
              <a:gd name="connsiteX25-32179" fmla="*/ 5263491 w 6127519"/>
              <a:gd name="connsiteY25-32180" fmla="*/ 1642938 h 6858000"/>
              <a:gd name="connsiteX26-32181" fmla="*/ 5261314 w 6127519"/>
              <a:gd name="connsiteY26-32182" fmla="*/ 1689177 h 6858000"/>
              <a:gd name="connsiteX27-32183" fmla="*/ 5259788 w 6127519"/>
              <a:gd name="connsiteY27-32184" fmla="*/ 1768516 h 6858000"/>
              <a:gd name="connsiteX28-32185" fmla="*/ 5255696 w 6127519"/>
              <a:gd name="connsiteY28-32186" fmla="*/ 1953770 h 6858000"/>
              <a:gd name="connsiteX29-32187" fmla="*/ 5252592 w 6127519"/>
              <a:gd name="connsiteY29-32188" fmla="*/ 2092210 h 6858000"/>
              <a:gd name="connsiteX30-32189" fmla="*/ 5264303 w 6127519"/>
              <a:gd name="connsiteY30-32190" fmla="*/ 2225157 h 6858000"/>
              <a:gd name="connsiteX31-32191" fmla="*/ 5254949 w 6127519"/>
              <a:gd name="connsiteY31-32192" fmla="*/ 2236160 h 6858000"/>
              <a:gd name="connsiteX32-32193" fmla="*/ 5250104 w 6127519"/>
              <a:gd name="connsiteY32-32194" fmla="*/ 2249166 h 6858000"/>
              <a:gd name="connsiteX33-32195" fmla="*/ 5251214 w 6127519"/>
              <a:gd name="connsiteY33-32196" fmla="*/ 2250944 h 6858000"/>
              <a:gd name="connsiteX34-32197" fmla="*/ 5250644 w 6127519"/>
              <a:gd name="connsiteY34-32198" fmla="*/ 2266619 h 6858000"/>
              <a:gd name="connsiteX35-32199" fmla="*/ 5293877 w 6127519"/>
              <a:gd name="connsiteY35-32200" fmla="*/ 2368649 h 6858000"/>
              <a:gd name="connsiteX36-32201" fmla="*/ 5311338 w 6127519"/>
              <a:gd name="connsiteY36-32202" fmla="*/ 2404034 h 6858000"/>
              <a:gd name="connsiteX37-32203" fmla="*/ 5338366 w 6127519"/>
              <a:gd name="connsiteY37-32204" fmla="*/ 2465052 h 6858000"/>
              <a:gd name="connsiteX38-32205" fmla="*/ 5371263 w 6127519"/>
              <a:gd name="connsiteY38-32206" fmla="*/ 2586413 h 6858000"/>
              <a:gd name="connsiteX39-32207" fmla="*/ 5407503 w 6127519"/>
              <a:gd name="connsiteY39-32208" fmla="*/ 2786290 h 6858000"/>
              <a:gd name="connsiteX40-32209" fmla="*/ 5407356 w 6127519"/>
              <a:gd name="connsiteY40-32210" fmla="*/ 2787545 h 6858000"/>
              <a:gd name="connsiteX41-32211" fmla="*/ 5411130 w 6127519"/>
              <a:gd name="connsiteY41-32212" fmla="*/ 2788640 h 6858000"/>
              <a:gd name="connsiteX42-32213" fmla="*/ 5416439 w 6127519"/>
              <a:gd name="connsiteY42-32214" fmla="*/ 2805666 h 6858000"/>
              <a:gd name="connsiteX43-32215" fmla="*/ 5457023 w 6127519"/>
              <a:gd name="connsiteY43-32216" fmla="*/ 2858292 h 6858000"/>
              <a:gd name="connsiteX44-32217" fmla="*/ 5479298 w 6127519"/>
              <a:gd name="connsiteY44-32218" fmla="*/ 2947791 h 6858000"/>
              <a:gd name="connsiteX45-32219" fmla="*/ 5481770 w 6127519"/>
              <a:gd name="connsiteY45-32220" fmla="*/ 2951352 h 6858000"/>
              <a:gd name="connsiteX46-32221" fmla="*/ 5482045 w 6127519"/>
              <a:gd name="connsiteY46-32222" fmla="*/ 2984371 h 6858000"/>
              <a:gd name="connsiteX47-32223" fmla="*/ 5482415 w 6127519"/>
              <a:gd name="connsiteY47-32224" fmla="*/ 3004079 h 6858000"/>
              <a:gd name="connsiteX48-32225" fmla="*/ 5503944 w 6127519"/>
              <a:gd name="connsiteY48-32226" fmla="*/ 3123335 h 6858000"/>
              <a:gd name="connsiteX49-32227" fmla="*/ 5516007 w 6127519"/>
              <a:gd name="connsiteY49-32228" fmla="*/ 3258473 h 6858000"/>
              <a:gd name="connsiteX50-32229" fmla="*/ 5566839 w 6127519"/>
              <a:gd name="connsiteY50-32230" fmla="*/ 3345295 h 6858000"/>
              <a:gd name="connsiteX51-32231" fmla="*/ 5589758 w 6127519"/>
              <a:gd name="connsiteY51-32232" fmla="*/ 3506453 h 6858000"/>
              <a:gd name="connsiteX52-32233" fmla="*/ 5596144 w 6127519"/>
              <a:gd name="connsiteY52-32234" fmla="*/ 3534624 h 6858000"/>
              <a:gd name="connsiteX53-32235" fmla="*/ 5597750 w 6127519"/>
              <a:gd name="connsiteY53-32236" fmla="*/ 3534129 h 6858000"/>
              <a:gd name="connsiteX54-32237" fmla="*/ 5599700 w 6127519"/>
              <a:gd name="connsiteY54-32238" fmla="*/ 3547221 h 6858000"/>
              <a:gd name="connsiteX55-32239" fmla="*/ 5615031 w 6127519"/>
              <a:gd name="connsiteY55-32240" fmla="*/ 3557482 h 6858000"/>
              <a:gd name="connsiteX56-32241" fmla="*/ 5618377 w 6127519"/>
              <a:gd name="connsiteY56-32242" fmla="*/ 3588431 h 6858000"/>
              <a:gd name="connsiteX57-32243" fmla="*/ 5612155 w 6127519"/>
              <a:gd name="connsiteY57-32244" fmla="*/ 3589869 h 6858000"/>
              <a:gd name="connsiteX58-32245" fmla="*/ 5620843 w 6127519"/>
              <a:gd name="connsiteY58-32246" fmla="*/ 3606745 h 6858000"/>
              <a:gd name="connsiteX59-32247" fmla="*/ 5655472 w 6127519"/>
              <a:gd name="connsiteY59-32248" fmla="*/ 3678877 h 6858000"/>
              <a:gd name="connsiteX60-32249" fmla="*/ 5683015 w 6127519"/>
              <a:gd name="connsiteY60-32250" fmla="*/ 3762025 h 6858000"/>
              <a:gd name="connsiteX61-32251" fmla="*/ 5696643 w 6127519"/>
              <a:gd name="connsiteY61-32252" fmla="*/ 3773888 h 6858000"/>
              <a:gd name="connsiteX62-32253" fmla="*/ 5699203 w 6127519"/>
              <a:gd name="connsiteY62-32254" fmla="*/ 3775823 h 6858000"/>
              <a:gd name="connsiteX63-32255" fmla="*/ 5704824 w 6127519"/>
              <a:gd name="connsiteY63-32256" fmla="*/ 3785966 h 6858000"/>
              <a:gd name="connsiteX64-32257" fmla="*/ 5768491 w 6127519"/>
              <a:gd name="connsiteY64-32258" fmla="*/ 3914399 h 6858000"/>
              <a:gd name="connsiteX65-32259" fmla="*/ 5793123 w 6127519"/>
              <a:gd name="connsiteY65-32260" fmla="*/ 3969952 h 6858000"/>
              <a:gd name="connsiteX66-32261" fmla="*/ 5808321 w 6127519"/>
              <a:gd name="connsiteY66-32262" fmla="*/ 3988153 h 6858000"/>
              <a:gd name="connsiteX67-32263" fmla="*/ 5825621 w 6127519"/>
              <a:gd name="connsiteY67-32264" fmla="*/ 4015525 h 6858000"/>
              <a:gd name="connsiteX68-32265" fmla="*/ 5860672 w 6127519"/>
              <a:gd name="connsiteY68-32266" fmla="*/ 4061579 h 6858000"/>
              <a:gd name="connsiteX69-32267" fmla="*/ 5872173 w 6127519"/>
              <a:gd name="connsiteY69-32268" fmla="*/ 4088497 h 6858000"/>
              <a:gd name="connsiteX70-32269" fmla="*/ 5894095 w 6127519"/>
              <a:gd name="connsiteY70-32270" fmla="*/ 4128857 h 6858000"/>
              <a:gd name="connsiteX71-32271" fmla="*/ 5903513 w 6127519"/>
              <a:gd name="connsiteY71-32272" fmla="*/ 4187661 h 6858000"/>
              <a:gd name="connsiteX72-32273" fmla="*/ 5917114 w 6127519"/>
              <a:gd name="connsiteY72-32274" fmla="*/ 4213096 h 6858000"/>
              <a:gd name="connsiteX73-32275" fmla="*/ 5924233 w 6127519"/>
              <a:gd name="connsiteY73-32276" fmla="*/ 4242060 h 6858000"/>
              <a:gd name="connsiteX74-32277" fmla="*/ 5928910 w 6127519"/>
              <a:gd name="connsiteY74-32278" fmla="*/ 4300973 h 6858000"/>
              <a:gd name="connsiteX75-32279" fmla="*/ 5939320 w 6127519"/>
              <a:gd name="connsiteY75-32280" fmla="*/ 4340435 h 6858000"/>
              <a:gd name="connsiteX76-32281" fmla="*/ 5946705 w 6127519"/>
              <a:gd name="connsiteY76-32282" fmla="*/ 4428051 h 6858000"/>
              <a:gd name="connsiteX77-32283" fmla="*/ 5949261 w 6127519"/>
              <a:gd name="connsiteY77-32284" fmla="*/ 4449185 h 6858000"/>
              <a:gd name="connsiteX78-32285" fmla="*/ 5968960 w 6127519"/>
              <a:gd name="connsiteY78-32286" fmla="*/ 4482655 h 6858000"/>
              <a:gd name="connsiteX79-32287" fmla="*/ 5980106 w 6127519"/>
              <a:gd name="connsiteY79-32288" fmla="*/ 4585087 h 6858000"/>
              <a:gd name="connsiteX80-32289" fmla="*/ 5998138 w 6127519"/>
              <a:gd name="connsiteY80-32290" fmla="*/ 4697518 h 6858000"/>
              <a:gd name="connsiteX81-32291" fmla="*/ 6007819 w 6127519"/>
              <a:gd name="connsiteY81-32292" fmla="*/ 4858148 h 6858000"/>
              <a:gd name="connsiteX82-32293" fmla="*/ 6007749 w 6127519"/>
              <a:gd name="connsiteY82-32294" fmla="*/ 4964715 h 6858000"/>
              <a:gd name="connsiteX83-32295" fmla="*/ 6005269 w 6127519"/>
              <a:gd name="connsiteY83-32296" fmla="*/ 5150567 h 6858000"/>
              <a:gd name="connsiteX84-32297" fmla="*/ 6001127 w 6127519"/>
              <a:gd name="connsiteY84-32298" fmla="*/ 5164609 h 6858000"/>
              <a:gd name="connsiteX85-32299" fmla="*/ 5998514 w 6127519"/>
              <a:gd name="connsiteY85-32300" fmla="*/ 5189673 h 6858000"/>
              <a:gd name="connsiteX86-32301" fmla="*/ 6018409 w 6127519"/>
              <a:gd name="connsiteY86-32302" fmla="*/ 5227157 h 6858000"/>
              <a:gd name="connsiteX87-32303" fmla="*/ 6036748 w 6127519"/>
              <a:gd name="connsiteY87-32304" fmla="*/ 5322752 h 6858000"/>
              <a:gd name="connsiteX88-32305" fmla="*/ 6036943 w 6127519"/>
              <a:gd name="connsiteY88-32306" fmla="*/ 5329480 h 6858000"/>
              <a:gd name="connsiteX89-32307" fmla="*/ 6037677 w 6127519"/>
              <a:gd name="connsiteY89-32308" fmla="*/ 5354807 h 6858000"/>
              <a:gd name="connsiteX90-32309" fmla="*/ 6039728 w 6127519"/>
              <a:gd name="connsiteY90-32310" fmla="*/ 5359416 h 6858000"/>
              <a:gd name="connsiteX91-32311" fmla="*/ 6053435 w 6127519"/>
              <a:gd name="connsiteY91-32312" fmla="*/ 5387547 h 6858000"/>
              <a:gd name="connsiteX92-32313" fmla="*/ 6065933 w 6127519"/>
              <a:gd name="connsiteY92-32314" fmla="*/ 5443002 h 6858000"/>
              <a:gd name="connsiteX93-32315" fmla="*/ 6068640 w 6127519"/>
              <a:gd name="connsiteY93-32316" fmla="*/ 5474503 h 6858000"/>
              <a:gd name="connsiteX94-32317" fmla="*/ 6080922 w 6127519"/>
              <a:gd name="connsiteY94-32318" fmla="*/ 5561070 h 6858000"/>
              <a:gd name="connsiteX95-32319" fmla="*/ 6096949 w 6127519"/>
              <a:gd name="connsiteY95-32320" fmla="*/ 5648179 h 6858000"/>
              <a:gd name="connsiteX96-32321" fmla="*/ 6125703 w 6127519"/>
              <a:gd name="connsiteY96-32322" fmla="*/ 5692894 h 6858000"/>
              <a:gd name="connsiteX97-32323" fmla="*/ 6121353 w 6127519"/>
              <a:gd name="connsiteY97-32324" fmla="*/ 5721725 h 6858000"/>
              <a:gd name="connsiteX98-32325" fmla="*/ 6121607 w 6127519"/>
              <a:gd name="connsiteY98-32326" fmla="*/ 5721959 h 6858000"/>
              <a:gd name="connsiteX99-32327" fmla="*/ 6127024 w 6127519"/>
              <a:gd name="connsiteY99-32328" fmla="*/ 5786902 h 6858000"/>
              <a:gd name="connsiteX100-32329" fmla="*/ 6127519 w 6127519"/>
              <a:gd name="connsiteY100-32330" fmla="*/ 5865775 h 6858000"/>
              <a:gd name="connsiteX101-32331" fmla="*/ 6119217 w 6127519"/>
              <a:gd name="connsiteY101-32332" fmla="*/ 5888542 h 6858000"/>
              <a:gd name="connsiteX102-32333" fmla="*/ 6102493 w 6127519"/>
              <a:gd name="connsiteY102-32334" fmla="*/ 5928602 h 6858000"/>
              <a:gd name="connsiteX103-32335" fmla="*/ 6056863 w 6127519"/>
              <a:gd name="connsiteY103-32336" fmla="*/ 6000643 h 6858000"/>
              <a:gd name="connsiteX104-32337" fmla="*/ 6045436 w 6127519"/>
              <a:gd name="connsiteY104-32338" fmla="*/ 6124480 h 6858000"/>
              <a:gd name="connsiteX105-32339" fmla="*/ 6030489 w 6127519"/>
              <a:gd name="connsiteY105-32340" fmla="*/ 6317666 h 6858000"/>
              <a:gd name="connsiteX106-32341" fmla="*/ 6007492 w 6127519"/>
              <a:gd name="connsiteY106-32342" fmla="*/ 6440818 h 6858000"/>
              <a:gd name="connsiteX107-32343" fmla="*/ 6009467 w 6127519"/>
              <a:gd name="connsiteY107-32344" fmla="*/ 6487076 h 6858000"/>
              <a:gd name="connsiteX108-32345" fmla="*/ 5995064 w 6127519"/>
              <a:gd name="connsiteY108-32346" fmla="*/ 6540791 h 6858000"/>
              <a:gd name="connsiteX109-32347" fmla="*/ 6004510 w 6127519"/>
              <a:gd name="connsiteY109-32348" fmla="*/ 6599256 h 6858000"/>
              <a:gd name="connsiteX110-32349" fmla="*/ 5986207 w 6127519"/>
              <a:gd name="connsiteY110-32350" fmla="*/ 6695855 h 6858000"/>
              <a:gd name="connsiteX111-32351" fmla="*/ 5979428 w 6127519"/>
              <a:gd name="connsiteY111-32352" fmla="*/ 6754678 h 6858000"/>
              <a:gd name="connsiteX112-32353" fmla="*/ 5983398 w 6127519"/>
              <a:gd name="connsiteY112-32354" fmla="*/ 6778641 h 6858000"/>
              <a:gd name="connsiteX113-32355" fmla="*/ 5984543 w 6127519"/>
              <a:gd name="connsiteY113-32356" fmla="*/ 6811016 h 6858000"/>
              <a:gd name="connsiteX114-32357" fmla="*/ 5979671 w 6127519"/>
              <a:gd name="connsiteY114-32358" fmla="*/ 6858000 h 6858000"/>
              <a:gd name="connsiteX115-32359" fmla="*/ 0 w 6127519"/>
              <a:gd name="connsiteY115-32360" fmla="*/ 6858000 h 6858000"/>
              <a:gd name="connsiteX116-32361" fmla="*/ 0 w 6127519"/>
              <a:gd name="connsiteY116-32362" fmla="*/ 0 h 6858000"/>
              <a:gd name="connsiteX0-32363" fmla="*/ 0 w 6127519"/>
              <a:gd name="connsiteY0-32364" fmla="*/ 0 h 6858000"/>
              <a:gd name="connsiteX1-32365" fmla="*/ 4965888 w 6127519"/>
              <a:gd name="connsiteY1-32366" fmla="*/ 0 h 6858000"/>
              <a:gd name="connsiteX2-32367" fmla="*/ 4967767 w 6127519"/>
              <a:gd name="connsiteY2-32368" fmla="*/ 7930 h 6858000"/>
              <a:gd name="connsiteX3-32369" fmla="*/ 4979444 w 6127519"/>
              <a:gd name="connsiteY3-32370" fmla="*/ 43921 h 6858000"/>
              <a:gd name="connsiteX4-32371" fmla="*/ 5021173 w 6127519"/>
              <a:gd name="connsiteY4-32372" fmla="*/ 123738 h 6858000"/>
              <a:gd name="connsiteX5-32373" fmla="*/ 5075458 w 6127519"/>
              <a:gd name="connsiteY5-32374" fmla="*/ 264355 h 6858000"/>
              <a:gd name="connsiteX6-32375" fmla="*/ 5081175 w 6127519"/>
              <a:gd name="connsiteY6-32376" fmla="*/ 277448 h 6858000"/>
              <a:gd name="connsiteX7-32377" fmla="*/ 5097011 w 6127519"/>
              <a:gd name="connsiteY7-32378" fmla="*/ 355616 h 6858000"/>
              <a:gd name="connsiteX8-32379" fmla="*/ 5130982 w 6127519"/>
              <a:gd name="connsiteY8-32380" fmla="*/ 412030 h 6858000"/>
              <a:gd name="connsiteX9-32381" fmla="*/ 5153000 w 6127519"/>
              <a:gd name="connsiteY9-32382" fmla="*/ 507134 h 6858000"/>
              <a:gd name="connsiteX10-32383" fmla="*/ 5171282 w 6127519"/>
              <a:gd name="connsiteY10-32384" fmla="*/ 602071 h 6858000"/>
              <a:gd name="connsiteX11-32385" fmla="*/ 5176196 w 6127519"/>
              <a:gd name="connsiteY11-32386" fmla="*/ 636822 h 6858000"/>
              <a:gd name="connsiteX12-32387" fmla="*/ 5189051 w 6127519"/>
              <a:gd name="connsiteY12-32388" fmla="*/ 782518 h 6858000"/>
              <a:gd name="connsiteX13-32389" fmla="*/ 5210428 w 6127519"/>
              <a:gd name="connsiteY13-32390" fmla="*/ 815772 h 6858000"/>
              <a:gd name="connsiteX14-32391" fmla="*/ 5221088 w 6127519"/>
              <a:gd name="connsiteY14-32392" fmla="*/ 860193 h 6858000"/>
              <a:gd name="connsiteX15-32393" fmla="*/ 5230806 w 6127519"/>
              <a:gd name="connsiteY15-32394" fmla="*/ 961354 h 6858000"/>
              <a:gd name="connsiteX16-32395" fmla="*/ 5201018 w 6127519"/>
              <a:gd name="connsiteY16-32396" fmla="*/ 1095027 h 6858000"/>
              <a:gd name="connsiteX17-32397" fmla="*/ 5202153 w 6127519"/>
              <a:gd name="connsiteY17-32398" fmla="*/ 1133224 h 6858000"/>
              <a:gd name="connsiteX18-32399" fmla="*/ 5207370 w 6127519"/>
              <a:gd name="connsiteY18-32400" fmla="*/ 1138097 h 6858000"/>
              <a:gd name="connsiteX19-32401" fmla="*/ 5189234 w 6127519"/>
              <a:gd name="connsiteY19-32402" fmla="*/ 1193495 h 6858000"/>
              <a:gd name="connsiteX20-32403" fmla="*/ 5202769 w 6127519"/>
              <a:gd name="connsiteY20-32404" fmla="*/ 1269450 h 6858000"/>
              <a:gd name="connsiteX21-32405" fmla="*/ 5225968 w 6127519"/>
              <a:gd name="connsiteY21-32406" fmla="*/ 1357994 h 6858000"/>
              <a:gd name="connsiteX22-32407" fmla="*/ 5233819 w 6127519"/>
              <a:gd name="connsiteY22-32408" fmla="*/ 1380922 h 6858000"/>
              <a:gd name="connsiteX23-32409" fmla="*/ 5237226 w 6127519"/>
              <a:gd name="connsiteY23-32410" fmla="*/ 1441327 h 6858000"/>
              <a:gd name="connsiteX24-32411" fmla="*/ 5255653 w 6127519"/>
              <a:gd name="connsiteY24-32412" fmla="*/ 1524712 h 6858000"/>
              <a:gd name="connsiteX25-32413" fmla="*/ 5263491 w 6127519"/>
              <a:gd name="connsiteY25-32414" fmla="*/ 1642938 h 6858000"/>
              <a:gd name="connsiteX26-32415" fmla="*/ 5261314 w 6127519"/>
              <a:gd name="connsiteY26-32416" fmla="*/ 1689177 h 6858000"/>
              <a:gd name="connsiteX27-32417" fmla="*/ 5259788 w 6127519"/>
              <a:gd name="connsiteY27-32418" fmla="*/ 1768516 h 6858000"/>
              <a:gd name="connsiteX28-32419" fmla="*/ 5255696 w 6127519"/>
              <a:gd name="connsiteY28-32420" fmla="*/ 1953770 h 6858000"/>
              <a:gd name="connsiteX29-32421" fmla="*/ 5252592 w 6127519"/>
              <a:gd name="connsiteY29-32422" fmla="*/ 2092210 h 6858000"/>
              <a:gd name="connsiteX30-32423" fmla="*/ 5264303 w 6127519"/>
              <a:gd name="connsiteY30-32424" fmla="*/ 2225157 h 6858000"/>
              <a:gd name="connsiteX31-32425" fmla="*/ 5254949 w 6127519"/>
              <a:gd name="connsiteY31-32426" fmla="*/ 2236160 h 6858000"/>
              <a:gd name="connsiteX32-32427" fmla="*/ 5250104 w 6127519"/>
              <a:gd name="connsiteY32-32428" fmla="*/ 2249166 h 6858000"/>
              <a:gd name="connsiteX33-32429" fmla="*/ 5251214 w 6127519"/>
              <a:gd name="connsiteY33-32430" fmla="*/ 2250944 h 6858000"/>
              <a:gd name="connsiteX34-32431" fmla="*/ 5250644 w 6127519"/>
              <a:gd name="connsiteY34-32432" fmla="*/ 2266619 h 6858000"/>
              <a:gd name="connsiteX35-32433" fmla="*/ 5293877 w 6127519"/>
              <a:gd name="connsiteY35-32434" fmla="*/ 2368649 h 6858000"/>
              <a:gd name="connsiteX36-32435" fmla="*/ 5311338 w 6127519"/>
              <a:gd name="connsiteY36-32436" fmla="*/ 2404034 h 6858000"/>
              <a:gd name="connsiteX37-32437" fmla="*/ 5338366 w 6127519"/>
              <a:gd name="connsiteY37-32438" fmla="*/ 2465052 h 6858000"/>
              <a:gd name="connsiteX38-32439" fmla="*/ 5371263 w 6127519"/>
              <a:gd name="connsiteY38-32440" fmla="*/ 2586413 h 6858000"/>
              <a:gd name="connsiteX39-32441" fmla="*/ 5407503 w 6127519"/>
              <a:gd name="connsiteY39-32442" fmla="*/ 2786290 h 6858000"/>
              <a:gd name="connsiteX40-32443" fmla="*/ 5407356 w 6127519"/>
              <a:gd name="connsiteY40-32444" fmla="*/ 2787545 h 6858000"/>
              <a:gd name="connsiteX41-32445" fmla="*/ 5411130 w 6127519"/>
              <a:gd name="connsiteY41-32446" fmla="*/ 2788640 h 6858000"/>
              <a:gd name="connsiteX42-32447" fmla="*/ 5416439 w 6127519"/>
              <a:gd name="connsiteY42-32448" fmla="*/ 2805666 h 6858000"/>
              <a:gd name="connsiteX43-32449" fmla="*/ 5457023 w 6127519"/>
              <a:gd name="connsiteY43-32450" fmla="*/ 2858292 h 6858000"/>
              <a:gd name="connsiteX44-32451" fmla="*/ 5479298 w 6127519"/>
              <a:gd name="connsiteY44-32452" fmla="*/ 2947791 h 6858000"/>
              <a:gd name="connsiteX45-32453" fmla="*/ 5481770 w 6127519"/>
              <a:gd name="connsiteY45-32454" fmla="*/ 2951352 h 6858000"/>
              <a:gd name="connsiteX46-32455" fmla="*/ 5482045 w 6127519"/>
              <a:gd name="connsiteY46-32456" fmla="*/ 2984371 h 6858000"/>
              <a:gd name="connsiteX47-32457" fmla="*/ 5482415 w 6127519"/>
              <a:gd name="connsiteY47-32458" fmla="*/ 3004079 h 6858000"/>
              <a:gd name="connsiteX48-32459" fmla="*/ 5503944 w 6127519"/>
              <a:gd name="connsiteY48-32460" fmla="*/ 3123335 h 6858000"/>
              <a:gd name="connsiteX49-32461" fmla="*/ 5516007 w 6127519"/>
              <a:gd name="connsiteY49-32462" fmla="*/ 3258473 h 6858000"/>
              <a:gd name="connsiteX50-32463" fmla="*/ 5566839 w 6127519"/>
              <a:gd name="connsiteY50-32464" fmla="*/ 3345295 h 6858000"/>
              <a:gd name="connsiteX51-32465" fmla="*/ 5589758 w 6127519"/>
              <a:gd name="connsiteY51-32466" fmla="*/ 3506453 h 6858000"/>
              <a:gd name="connsiteX52-32467" fmla="*/ 5596144 w 6127519"/>
              <a:gd name="connsiteY52-32468" fmla="*/ 3534624 h 6858000"/>
              <a:gd name="connsiteX53-32469" fmla="*/ 5597750 w 6127519"/>
              <a:gd name="connsiteY53-32470" fmla="*/ 3534129 h 6858000"/>
              <a:gd name="connsiteX54-32471" fmla="*/ 5599700 w 6127519"/>
              <a:gd name="connsiteY54-32472" fmla="*/ 3547221 h 6858000"/>
              <a:gd name="connsiteX55-32473" fmla="*/ 5615031 w 6127519"/>
              <a:gd name="connsiteY55-32474" fmla="*/ 3557482 h 6858000"/>
              <a:gd name="connsiteX56-32475" fmla="*/ 5618377 w 6127519"/>
              <a:gd name="connsiteY56-32476" fmla="*/ 3588431 h 6858000"/>
              <a:gd name="connsiteX57-32477" fmla="*/ 5612155 w 6127519"/>
              <a:gd name="connsiteY57-32478" fmla="*/ 3589869 h 6858000"/>
              <a:gd name="connsiteX58-32479" fmla="*/ 5620843 w 6127519"/>
              <a:gd name="connsiteY58-32480" fmla="*/ 3606745 h 6858000"/>
              <a:gd name="connsiteX59-32481" fmla="*/ 5655472 w 6127519"/>
              <a:gd name="connsiteY59-32482" fmla="*/ 3678877 h 6858000"/>
              <a:gd name="connsiteX60-32483" fmla="*/ 5683015 w 6127519"/>
              <a:gd name="connsiteY60-32484" fmla="*/ 3762025 h 6858000"/>
              <a:gd name="connsiteX61-32485" fmla="*/ 5696643 w 6127519"/>
              <a:gd name="connsiteY61-32486" fmla="*/ 3773888 h 6858000"/>
              <a:gd name="connsiteX62-32487" fmla="*/ 5699203 w 6127519"/>
              <a:gd name="connsiteY62-32488" fmla="*/ 3775823 h 6858000"/>
              <a:gd name="connsiteX63-32489" fmla="*/ 5768491 w 6127519"/>
              <a:gd name="connsiteY63-32490" fmla="*/ 3914399 h 6858000"/>
              <a:gd name="connsiteX64-32491" fmla="*/ 5793123 w 6127519"/>
              <a:gd name="connsiteY64-32492" fmla="*/ 3969952 h 6858000"/>
              <a:gd name="connsiteX65-32493" fmla="*/ 5808321 w 6127519"/>
              <a:gd name="connsiteY65-32494" fmla="*/ 3988153 h 6858000"/>
              <a:gd name="connsiteX66-32495" fmla="*/ 5825621 w 6127519"/>
              <a:gd name="connsiteY66-32496" fmla="*/ 4015525 h 6858000"/>
              <a:gd name="connsiteX67-32497" fmla="*/ 5860672 w 6127519"/>
              <a:gd name="connsiteY67-32498" fmla="*/ 4061579 h 6858000"/>
              <a:gd name="connsiteX68-32499" fmla="*/ 5872173 w 6127519"/>
              <a:gd name="connsiteY68-32500" fmla="*/ 4088497 h 6858000"/>
              <a:gd name="connsiteX69-32501" fmla="*/ 5894095 w 6127519"/>
              <a:gd name="connsiteY69-32502" fmla="*/ 4128857 h 6858000"/>
              <a:gd name="connsiteX70-32503" fmla="*/ 5903513 w 6127519"/>
              <a:gd name="connsiteY70-32504" fmla="*/ 4187661 h 6858000"/>
              <a:gd name="connsiteX71-32505" fmla="*/ 5917114 w 6127519"/>
              <a:gd name="connsiteY71-32506" fmla="*/ 4213096 h 6858000"/>
              <a:gd name="connsiteX72-32507" fmla="*/ 5924233 w 6127519"/>
              <a:gd name="connsiteY72-32508" fmla="*/ 4242060 h 6858000"/>
              <a:gd name="connsiteX73-32509" fmla="*/ 5928910 w 6127519"/>
              <a:gd name="connsiteY73-32510" fmla="*/ 4300973 h 6858000"/>
              <a:gd name="connsiteX74-32511" fmla="*/ 5939320 w 6127519"/>
              <a:gd name="connsiteY74-32512" fmla="*/ 4340435 h 6858000"/>
              <a:gd name="connsiteX75-32513" fmla="*/ 5946705 w 6127519"/>
              <a:gd name="connsiteY75-32514" fmla="*/ 4428051 h 6858000"/>
              <a:gd name="connsiteX76-32515" fmla="*/ 5949261 w 6127519"/>
              <a:gd name="connsiteY76-32516" fmla="*/ 4449185 h 6858000"/>
              <a:gd name="connsiteX77-32517" fmla="*/ 5968960 w 6127519"/>
              <a:gd name="connsiteY77-32518" fmla="*/ 4482655 h 6858000"/>
              <a:gd name="connsiteX78-32519" fmla="*/ 5980106 w 6127519"/>
              <a:gd name="connsiteY78-32520" fmla="*/ 4585087 h 6858000"/>
              <a:gd name="connsiteX79-32521" fmla="*/ 5998138 w 6127519"/>
              <a:gd name="connsiteY79-32522" fmla="*/ 4697518 h 6858000"/>
              <a:gd name="connsiteX80-32523" fmla="*/ 6007819 w 6127519"/>
              <a:gd name="connsiteY80-32524" fmla="*/ 4858148 h 6858000"/>
              <a:gd name="connsiteX81-32525" fmla="*/ 6007749 w 6127519"/>
              <a:gd name="connsiteY81-32526" fmla="*/ 4964715 h 6858000"/>
              <a:gd name="connsiteX82-32527" fmla="*/ 6005269 w 6127519"/>
              <a:gd name="connsiteY82-32528" fmla="*/ 5150567 h 6858000"/>
              <a:gd name="connsiteX83-32529" fmla="*/ 6001127 w 6127519"/>
              <a:gd name="connsiteY83-32530" fmla="*/ 5164609 h 6858000"/>
              <a:gd name="connsiteX84-32531" fmla="*/ 5998514 w 6127519"/>
              <a:gd name="connsiteY84-32532" fmla="*/ 5189673 h 6858000"/>
              <a:gd name="connsiteX85-32533" fmla="*/ 6018409 w 6127519"/>
              <a:gd name="connsiteY85-32534" fmla="*/ 5227157 h 6858000"/>
              <a:gd name="connsiteX86-32535" fmla="*/ 6036748 w 6127519"/>
              <a:gd name="connsiteY86-32536" fmla="*/ 5322752 h 6858000"/>
              <a:gd name="connsiteX87-32537" fmla="*/ 6036943 w 6127519"/>
              <a:gd name="connsiteY87-32538" fmla="*/ 5329480 h 6858000"/>
              <a:gd name="connsiteX88-32539" fmla="*/ 6037677 w 6127519"/>
              <a:gd name="connsiteY88-32540" fmla="*/ 5354807 h 6858000"/>
              <a:gd name="connsiteX89-32541" fmla="*/ 6039728 w 6127519"/>
              <a:gd name="connsiteY89-32542" fmla="*/ 5359416 h 6858000"/>
              <a:gd name="connsiteX90-32543" fmla="*/ 6053435 w 6127519"/>
              <a:gd name="connsiteY90-32544" fmla="*/ 5387547 h 6858000"/>
              <a:gd name="connsiteX91-32545" fmla="*/ 6065933 w 6127519"/>
              <a:gd name="connsiteY91-32546" fmla="*/ 5443002 h 6858000"/>
              <a:gd name="connsiteX92-32547" fmla="*/ 6068640 w 6127519"/>
              <a:gd name="connsiteY92-32548" fmla="*/ 5474503 h 6858000"/>
              <a:gd name="connsiteX93-32549" fmla="*/ 6080922 w 6127519"/>
              <a:gd name="connsiteY93-32550" fmla="*/ 5561070 h 6858000"/>
              <a:gd name="connsiteX94-32551" fmla="*/ 6096949 w 6127519"/>
              <a:gd name="connsiteY94-32552" fmla="*/ 5648179 h 6858000"/>
              <a:gd name="connsiteX95-32553" fmla="*/ 6125703 w 6127519"/>
              <a:gd name="connsiteY95-32554" fmla="*/ 5692894 h 6858000"/>
              <a:gd name="connsiteX96-32555" fmla="*/ 6121353 w 6127519"/>
              <a:gd name="connsiteY96-32556" fmla="*/ 5721725 h 6858000"/>
              <a:gd name="connsiteX97-32557" fmla="*/ 6121607 w 6127519"/>
              <a:gd name="connsiteY97-32558" fmla="*/ 5721959 h 6858000"/>
              <a:gd name="connsiteX98-32559" fmla="*/ 6127024 w 6127519"/>
              <a:gd name="connsiteY98-32560" fmla="*/ 5786902 h 6858000"/>
              <a:gd name="connsiteX99-32561" fmla="*/ 6127519 w 6127519"/>
              <a:gd name="connsiteY99-32562" fmla="*/ 5865775 h 6858000"/>
              <a:gd name="connsiteX100-32563" fmla="*/ 6119217 w 6127519"/>
              <a:gd name="connsiteY100-32564" fmla="*/ 5888542 h 6858000"/>
              <a:gd name="connsiteX101-32565" fmla="*/ 6102493 w 6127519"/>
              <a:gd name="connsiteY101-32566" fmla="*/ 5928602 h 6858000"/>
              <a:gd name="connsiteX102-32567" fmla="*/ 6056863 w 6127519"/>
              <a:gd name="connsiteY102-32568" fmla="*/ 6000643 h 6858000"/>
              <a:gd name="connsiteX103-32569" fmla="*/ 6045436 w 6127519"/>
              <a:gd name="connsiteY103-32570" fmla="*/ 6124480 h 6858000"/>
              <a:gd name="connsiteX104-32571" fmla="*/ 6030489 w 6127519"/>
              <a:gd name="connsiteY104-32572" fmla="*/ 6317666 h 6858000"/>
              <a:gd name="connsiteX105-32573" fmla="*/ 6007492 w 6127519"/>
              <a:gd name="connsiteY105-32574" fmla="*/ 6440818 h 6858000"/>
              <a:gd name="connsiteX106-32575" fmla="*/ 6009467 w 6127519"/>
              <a:gd name="connsiteY106-32576" fmla="*/ 6487076 h 6858000"/>
              <a:gd name="connsiteX107-32577" fmla="*/ 5995064 w 6127519"/>
              <a:gd name="connsiteY107-32578" fmla="*/ 6540791 h 6858000"/>
              <a:gd name="connsiteX108-32579" fmla="*/ 6004510 w 6127519"/>
              <a:gd name="connsiteY108-32580" fmla="*/ 6599256 h 6858000"/>
              <a:gd name="connsiteX109-32581" fmla="*/ 5986207 w 6127519"/>
              <a:gd name="connsiteY109-32582" fmla="*/ 6695855 h 6858000"/>
              <a:gd name="connsiteX110-32583" fmla="*/ 5979428 w 6127519"/>
              <a:gd name="connsiteY110-32584" fmla="*/ 6754678 h 6858000"/>
              <a:gd name="connsiteX111-32585" fmla="*/ 5983398 w 6127519"/>
              <a:gd name="connsiteY111-32586" fmla="*/ 6778641 h 6858000"/>
              <a:gd name="connsiteX112-32587" fmla="*/ 5984543 w 6127519"/>
              <a:gd name="connsiteY112-32588" fmla="*/ 6811016 h 6858000"/>
              <a:gd name="connsiteX113-32589" fmla="*/ 5979671 w 6127519"/>
              <a:gd name="connsiteY113-32590" fmla="*/ 6858000 h 6858000"/>
              <a:gd name="connsiteX114-32591" fmla="*/ 0 w 6127519"/>
              <a:gd name="connsiteY114-32592" fmla="*/ 6858000 h 6858000"/>
              <a:gd name="connsiteX115-32593" fmla="*/ 0 w 6127519"/>
              <a:gd name="connsiteY115-32594" fmla="*/ 0 h 6858000"/>
              <a:gd name="connsiteX0-32595" fmla="*/ 0 w 6127519"/>
              <a:gd name="connsiteY0-32596" fmla="*/ 0 h 6858000"/>
              <a:gd name="connsiteX1-32597" fmla="*/ 4965888 w 6127519"/>
              <a:gd name="connsiteY1-32598" fmla="*/ 0 h 6858000"/>
              <a:gd name="connsiteX2-32599" fmla="*/ 4967767 w 6127519"/>
              <a:gd name="connsiteY2-32600" fmla="*/ 7930 h 6858000"/>
              <a:gd name="connsiteX3-32601" fmla="*/ 4979444 w 6127519"/>
              <a:gd name="connsiteY3-32602" fmla="*/ 43921 h 6858000"/>
              <a:gd name="connsiteX4-32603" fmla="*/ 5021173 w 6127519"/>
              <a:gd name="connsiteY4-32604" fmla="*/ 123738 h 6858000"/>
              <a:gd name="connsiteX5-32605" fmla="*/ 5075458 w 6127519"/>
              <a:gd name="connsiteY5-32606" fmla="*/ 264355 h 6858000"/>
              <a:gd name="connsiteX6-32607" fmla="*/ 5081175 w 6127519"/>
              <a:gd name="connsiteY6-32608" fmla="*/ 277448 h 6858000"/>
              <a:gd name="connsiteX7-32609" fmla="*/ 5097011 w 6127519"/>
              <a:gd name="connsiteY7-32610" fmla="*/ 355616 h 6858000"/>
              <a:gd name="connsiteX8-32611" fmla="*/ 5130982 w 6127519"/>
              <a:gd name="connsiteY8-32612" fmla="*/ 412030 h 6858000"/>
              <a:gd name="connsiteX9-32613" fmla="*/ 5153000 w 6127519"/>
              <a:gd name="connsiteY9-32614" fmla="*/ 507134 h 6858000"/>
              <a:gd name="connsiteX10-32615" fmla="*/ 5171282 w 6127519"/>
              <a:gd name="connsiteY10-32616" fmla="*/ 602071 h 6858000"/>
              <a:gd name="connsiteX11-32617" fmla="*/ 5176196 w 6127519"/>
              <a:gd name="connsiteY11-32618" fmla="*/ 636822 h 6858000"/>
              <a:gd name="connsiteX12-32619" fmla="*/ 5189051 w 6127519"/>
              <a:gd name="connsiteY12-32620" fmla="*/ 782518 h 6858000"/>
              <a:gd name="connsiteX13-32621" fmla="*/ 5210428 w 6127519"/>
              <a:gd name="connsiteY13-32622" fmla="*/ 815772 h 6858000"/>
              <a:gd name="connsiteX14-32623" fmla="*/ 5221088 w 6127519"/>
              <a:gd name="connsiteY14-32624" fmla="*/ 860193 h 6858000"/>
              <a:gd name="connsiteX15-32625" fmla="*/ 5230806 w 6127519"/>
              <a:gd name="connsiteY15-32626" fmla="*/ 961354 h 6858000"/>
              <a:gd name="connsiteX16-32627" fmla="*/ 5201018 w 6127519"/>
              <a:gd name="connsiteY16-32628" fmla="*/ 1095027 h 6858000"/>
              <a:gd name="connsiteX17-32629" fmla="*/ 5202153 w 6127519"/>
              <a:gd name="connsiteY17-32630" fmla="*/ 1133224 h 6858000"/>
              <a:gd name="connsiteX18-32631" fmla="*/ 5207370 w 6127519"/>
              <a:gd name="connsiteY18-32632" fmla="*/ 1138097 h 6858000"/>
              <a:gd name="connsiteX19-32633" fmla="*/ 5189234 w 6127519"/>
              <a:gd name="connsiteY19-32634" fmla="*/ 1193495 h 6858000"/>
              <a:gd name="connsiteX20-32635" fmla="*/ 5202769 w 6127519"/>
              <a:gd name="connsiteY20-32636" fmla="*/ 1269450 h 6858000"/>
              <a:gd name="connsiteX21-32637" fmla="*/ 5225968 w 6127519"/>
              <a:gd name="connsiteY21-32638" fmla="*/ 1357994 h 6858000"/>
              <a:gd name="connsiteX22-32639" fmla="*/ 5233819 w 6127519"/>
              <a:gd name="connsiteY22-32640" fmla="*/ 1380922 h 6858000"/>
              <a:gd name="connsiteX23-32641" fmla="*/ 5237226 w 6127519"/>
              <a:gd name="connsiteY23-32642" fmla="*/ 1441327 h 6858000"/>
              <a:gd name="connsiteX24-32643" fmla="*/ 5255653 w 6127519"/>
              <a:gd name="connsiteY24-32644" fmla="*/ 1524712 h 6858000"/>
              <a:gd name="connsiteX25-32645" fmla="*/ 5263491 w 6127519"/>
              <a:gd name="connsiteY25-32646" fmla="*/ 1642938 h 6858000"/>
              <a:gd name="connsiteX26-32647" fmla="*/ 5261314 w 6127519"/>
              <a:gd name="connsiteY26-32648" fmla="*/ 1689177 h 6858000"/>
              <a:gd name="connsiteX27-32649" fmla="*/ 5259788 w 6127519"/>
              <a:gd name="connsiteY27-32650" fmla="*/ 1768516 h 6858000"/>
              <a:gd name="connsiteX28-32651" fmla="*/ 5255696 w 6127519"/>
              <a:gd name="connsiteY28-32652" fmla="*/ 1953770 h 6858000"/>
              <a:gd name="connsiteX29-32653" fmla="*/ 5252592 w 6127519"/>
              <a:gd name="connsiteY29-32654" fmla="*/ 2092210 h 6858000"/>
              <a:gd name="connsiteX30-32655" fmla="*/ 5264303 w 6127519"/>
              <a:gd name="connsiteY30-32656" fmla="*/ 2225157 h 6858000"/>
              <a:gd name="connsiteX31-32657" fmla="*/ 5254949 w 6127519"/>
              <a:gd name="connsiteY31-32658" fmla="*/ 2236160 h 6858000"/>
              <a:gd name="connsiteX32-32659" fmla="*/ 5250104 w 6127519"/>
              <a:gd name="connsiteY32-32660" fmla="*/ 2249166 h 6858000"/>
              <a:gd name="connsiteX33-32661" fmla="*/ 5251214 w 6127519"/>
              <a:gd name="connsiteY33-32662" fmla="*/ 2250944 h 6858000"/>
              <a:gd name="connsiteX34-32663" fmla="*/ 5250644 w 6127519"/>
              <a:gd name="connsiteY34-32664" fmla="*/ 2266619 h 6858000"/>
              <a:gd name="connsiteX35-32665" fmla="*/ 5293877 w 6127519"/>
              <a:gd name="connsiteY35-32666" fmla="*/ 2368649 h 6858000"/>
              <a:gd name="connsiteX36-32667" fmla="*/ 5311338 w 6127519"/>
              <a:gd name="connsiteY36-32668" fmla="*/ 2404034 h 6858000"/>
              <a:gd name="connsiteX37-32669" fmla="*/ 5338366 w 6127519"/>
              <a:gd name="connsiteY37-32670" fmla="*/ 2465052 h 6858000"/>
              <a:gd name="connsiteX38-32671" fmla="*/ 5371263 w 6127519"/>
              <a:gd name="connsiteY38-32672" fmla="*/ 2586413 h 6858000"/>
              <a:gd name="connsiteX39-32673" fmla="*/ 5407503 w 6127519"/>
              <a:gd name="connsiteY39-32674" fmla="*/ 2786290 h 6858000"/>
              <a:gd name="connsiteX40-32675" fmla="*/ 5407356 w 6127519"/>
              <a:gd name="connsiteY40-32676" fmla="*/ 2787545 h 6858000"/>
              <a:gd name="connsiteX41-32677" fmla="*/ 5411130 w 6127519"/>
              <a:gd name="connsiteY41-32678" fmla="*/ 2788640 h 6858000"/>
              <a:gd name="connsiteX42-32679" fmla="*/ 5416439 w 6127519"/>
              <a:gd name="connsiteY42-32680" fmla="*/ 2805666 h 6858000"/>
              <a:gd name="connsiteX43-32681" fmla="*/ 5457023 w 6127519"/>
              <a:gd name="connsiteY43-32682" fmla="*/ 2858292 h 6858000"/>
              <a:gd name="connsiteX44-32683" fmla="*/ 5479298 w 6127519"/>
              <a:gd name="connsiteY44-32684" fmla="*/ 2947791 h 6858000"/>
              <a:gd name="connsiteX45-32685" fmla="*/ 5481770 w 6127519"/>
              <a:gd name="connsiteY45-32686" fmla="*/ 2951352 h 6858000"/>
              <a:gd name="connsiteX46-32687" fmla="*/ 5482045 w 6127519"/>
              <a:gd name="connsiteY46-32688" fmla="*/ 2984371 h 6858000"/>
              <a:gd name="connsiteX47-32689" fmla="*/ 5482415 w 6127519"/>
              <a:gd name="connsiteY47-32690" fmla="*/ 3004079 h 6858000"/>
              <a:gd name="connsiteX48-32691" fmla="*/ 5503944 w 6127519"/>
              <a:gd name="connsiteY48-32692" fmla="*/ 3123335 h 6858000"/>
              <a:gd name="connsiteX49-32693" fmla="*/ 5516007 w 6127519"/>
              <a:gd name="connsiteY49-32694" fmla="*/ 3258473 h 6858000"/>
              <a:gd name="connsiteX50-32695" fmla="*/ 5566839 w 6127519"/>
              <a:gd name="connsiteY50-32696" fmla="*/ 3345295 h 6858000"/>
              <a:gd name="connsiteX51-32697" fmla="*/ 5589758 w 6127519"/>
              <a:gd name="connsiteY51-32698" fmla="*/ 3506453 h 6858000"/>
              <a:gd name="connsiteX52-32699" fmla="*/ 5596144 w 6127519"/>
              <a:gd name="connsiteY52-32700" fmla="*/ 3534624 h 6858000"/>
              <a:gd name="connsiteX53-32701" fmla="*/ 5597750 w 6127519"/>
              <a:gd name="connsiteY53-32702" fmla="*/ 3534129 h 6858000"/>
              <a:gd name="connsiteX54-32703" fmla="*/ 5599700 w 6127519"/>
              <a:gd name="connsiteY54-32704" fmla="*/ 3547221 h 6858000"/>
              <a:gd name="connsiteX55-32705" fmla="*/ 5615031 w 6127519"/>
              <a:gd name="connsiteY55-32706" fmla="*/ 3557482 h 6858000"/>
              <a:gd name="connsiteX56-32707" fmla="*/ 5618377 w 6127519"/>
              <a:gd name="connsiteY56-32708" fmla="*/ 3588431 h 6858000"/>
              <a:gd name="connsiteX57-32709" fmla="*/ 5612155 w 6127519"/>
              <a:gd name="connsiteY57-32710" fmla="*/ 3589869 h 6858000"/>
              <a:gd name="connsiteX58-32711" fmla="*/ 5620843 w 6127519"/>
              <a:gd name="connsiteY58-32712" fmla="*/ 3606745 h 6858000"/>
              <a:gd name="connsiteX59-32713" fmla="*/ 5655472 w 6127519"/>
              <a:gd name="connsiteY59-32714" fmla="*/ 3678877 h 6858000"/>
              <a:gd name="connsiteX60-32715" fmla="*/ 5683015 w 6127519"/>
              <a:gd name="connsiteY60-32716" fmla="*/ 3762025 h 6858000"/>
              <a:gd name="connsiteX61-32717" fmla="*/ 5696643 w 6127519"/>
              <a:gd name="connsiteY61-32718" fmla="*/ 3773888 h 6858000"/>
              <a:gd name="connsiteX62-32719" fmla="*/ 5707995 w 6127519"/>
              <a:gd name="connsiteY62-32720" fmla="*/ 3781685 h 6858000"/>
              <a:gd name="connsiteX63-32721" fmla="*/ 5768491 w 6127519"/>
              <a:gd name="connsiteY63-32722" fmla="*/ 3914399 h 6858000"/>
              <a:gd name="connsiteX64-32723" fmla="*/ 5793123 w 6127519"/>
              <a:gd name="connsiteY64-32724" fmla="*/ 3969952 h 6858000"/>
              <a:gd name="connsiteX65-32725" fmla="*/ 5808321 w 6127519"/>
              <a:gd name="connsiteY65-32726" fmla="*/ 3988153 h 6858000"/>
              <a:gd name="connsiteX66-32727" fmla="*/ 5825621 w 6127519"/>
              <a:gd name="connsiteY66-32728" fmla="*/ 4015525 h 6858000"/>
              <a:gd name="connsiteX67-32729" fmla="*/ 5860672 w 6127519"/>
              <a:gd name="connsiteY67-32730" fmla="*/ 4061579 h 6858000"/>
              <a:gd name="connsiteX68-32731" fmla="*/ 5872173 w 6127519"/>
              <a:gd name="connsiteY68-32732" fmla="*/ 4088497 h 6858000"/>
              <a:gd name="connsiteX69-32733" fmla="*/ 5894095 w 6127519"/>
              <a:gd name="connsiteY69-32734" fmla="*/ 4128857 h 6858000"/>
              <a:gd name="connsiteX70-32735" fmla="*/ 5903513 w 6127519"/>
              <a:gd name="connsiteY70-32736" fmla="*/ 4187661 h 6858000"/>
              <a:gd name="connsiteX71-32737" fmla="*/ 5917114 w 6127519"/>
              <a:gd name="connsiteY71-32738" fmla="*/ 4213096 h 6858000"/>
              <a:gd name="connsiteX72-32739" fmla="*/ 5924233 w 6127519"/>
              <a:gd name="connsiteY72-32740" fmla="*/ 4242060 h 6858000"/>
              <a:gd name="connsiteX73-32741" fmla="*/ 5928910 w 6127519"/>
              <a:gd name="connsiteY73-32742" fmla="*/ 4300973 h 6858000"/>
              <a:gd name="connsiteX74-32743" fmla="*/ 5939320 w 6127519"/>
              <a:gd name="connsiteY74-32744" fmla="*/ 4340435 h 6858000"/>
              <a:gd name="connsiteX75-32745" fmla="*/ 5946705 w 6127519"/>
              <a:gd name="connsiteY75-32746" fmla="*/ 4428051 h 6858000"/>
              <a:gd name="connsiteX76-32747" fmla="*/ 5949261 w 6127519"/>
              <a:gd name="connsiteY76-32748" fmla="*/ 4449185 h 6858000"/>
              <a:gd name="connsiteX77-32749" fmla="*/ 5968960 w 6127519"/>
              <a:gd name="connsiteY77-32750" fmla="*/ 4482655 h 6858000"/>
              <a:gd name="connsiteX78-32751" fmla="*/ 5980106 w 6127519"/>
              <a:gd name="connsiteY78-32752" fmla="*/ 4585087 h 6858000"/>
              <a:gd name="connsiteX79-32753" fmla="*/ 5998138 w 6127519"/>
              <a:gd name="connsiteY79-32754" fmla="*/ 4697518 h 6858000"/>
              <a:gd name="connsiteX80-32755" fmla="*/ 6007819 w 6127519"/>
              <a:gd name="connsiteY80-32756" fmla="*/ 4858148 h 6858000"/>
              <a:gd name="connsiteX81-32757" fmla="*/ 6007749 w 6127519"/>
              <a:gd name="connsiteY81-32758" fmla="*/ 4964715 h 6858000"/>
              <a:gd name="connsiteX82-32759" fmla="*/ 6005269 w 6127519"/>
              <a:gd name="connsiteY82-32760" fmla="*/ 5150567 h 6858000"/>
              <a:gd name="connsiteX83-32761" fmla="*/ 6001127 w 6127519"/>
              <a:gd name="connsiteY83-32762" fmla="*/ 5164609 h 6858000"/>
              <a:gd name="connsiteX84-32763" fmla="*/ 5998514 w 6127519"/>
              <a:gd name="connsiteY84-32764" fmla="*/ 5189673 h 6858000"/>
              <a:gd name="connsiteX85-32765" fmla="*/ 6018409 w 6127519"/>
              <a:gd name="connsiteY85-32766" fmla="*/ 5227157 h 6858000"/>
              <a:gd name="connsiteX86-32767" fmla="*/ 6036748 w 6127519"/>
              <a:gd name="connsiteY86-32768" fmla="*/ 5322752 h 6858000"/>
              <a:gd name="connsiteX87-32769" fmla="*/ 6036943 w 6127519"/>
              <a:gd name="connsiteY87-32770" fmla="*/ 5329480 h 6858000"/>
              <a:gd name="connsiteX88-32771" fmla="*/ 6037677 w 6127519"/>
              <a:gd name="connsiteY88-32772" fmla="*/ 5354807 h 6858000"/>
              <a:gd name="connsiteX89-32773" fmla="*/ 6039728 w 6127519"/>
              <a:gd name="connsiteY89-32774" fmla="*/ 5359416 h 6858000"/>
              <a:gd name="connsiteX90-32775" fmla="*/ 6053435 w 6127519"/>
              <a:gd name="connsiteY90-32776" fmla="*/ 5387547 h 6858000"/>
              <a:gd name="connsiteX91-32777" fmla="*/ 6065933 w 6127519"/>
              <a:gd name="connsiteY91-32778" fmla="*/ 5443002 h 6858000"/>
              <a:gd name="connsiteX92-32779" fmla="*/ 6068640 w 6127519"/>
              <a:gd name="connsiteY92-32780" fmla="*/ 5474503 h 6858000"/>
              <a:gd name="connsiteX93-32781" fmla="*/ 6080922 w 6127519"/>
              <a:gd name="connsiteY93-32782" fmla="*/ 5561070 h 6858000"/>
              <a:gd name="connsiteX94-32783" fmla="*/ 6096949 w 6127519"/>
              <a:gd name="connsiteY94-32784" fmla="*/ 5648179 h 6858000"/>
              <a:gd name="connsiteX95-32785" fmla="*/ 6125703 w 6127519"/>
              <a:gd name="connsiteY95-32786" fmla="*/ 5692894 h 6858000"/>
              <a:gd name="connsiteX96-32787" fmla="*/ 6121353 w 6127519"/>
              <a:gd name="connsiteY96-32788" fmla="*/ 5721725 h 6858000"/>
              <a:gd name="connsiteX97-32789" fmla="*/ 6121607 w 6127519"/>
              <a:gd name="connsiteY97-32790" fmla="*/ 5721959 h 6858000"/>
              <a:gd name="connsiteX98-32791" fmla="*/ 6127024 w 6127519"/>
              <a:gd name="connsiteY98-32792" fmla="*/ 5786902 h 6858000"/>
              <a:gd name="connsiteX99-32793" fmla="*/ 6127519 w 6127519"/>
              <a:gd name="connsiteY99-32794" fmla="*/ 5865775 h 6858000"/>
              <a:gd name="connsiteX100-32795" fmla="*/ 6119217 w 6127519"/>
              <a:gd name="connsiteY100-32796" fmla="*/ 5888542 h 6858000"/>
              <a:gd name="connsiteX101-32797" fmla="*/ 6102493 w 6127519"/>
              <a:gd name="connsiteY101-32798" fmla="*/ 5928602 h 6858000"/>
              <a:gd name="connsiteX102-32799" fmla="*/ 6056863 w 6127519"/>
              <a:gd name="connsiteY102-32800" fmla="*/ 6000643 h 6858000"/>
              <a:gd name="connsiteX103-32801" fmla="*/ 6045436 w 6127519"/>
              <a:gd name="connsiteY103-32802" fmla="*/ 6124480 h 6858000"/>
              <a:gd name="connsiteX104-32803" fmla="*/ 6030489 w 6127519"/>
              <a:gd name="connsiteY104-32804" fmla="*/ 6317666 h 6858000"/>
              <a:gd name="connsiteX105-32805" fmla="*/ 6007492 w 6127519"/>
              <a:gd name="connsiteY105-32806" fmla="*/ 6440818 h 6858000"/>
              <a:gd name="connsiteX106-32807" fmla="*/ 6009467 w 6127519"/>
              <a:gd name="connsiteY106-32808" fmla="*/ 6487076 h 6858000"/>
              <a:gd name="connsiteX107-32809" fmla="*/ 5995064 w 6127519"/>
              <a:gd name="connsiteY107-32810" fmla="*/ 6540791 h 6858000"/>
              <a:gd name="connsiteX108-32811" fmla="*/ 6004510 w 6127519"/>
              <a:gd name="connsiteY108-32812" fmla="*/ 6599256 h 6858000"/>
              <a:gd name="connsiteX109-32813" fmla="*/ 5986207 w 6127519"/>
              <a:gd name="connsiteY109-32814" fmla="*/ 6695855 h 6858000"/>
              <a:gd name="connsiteX110-32815" fmla="*/ 5979428 w 6127519"/>
              <a:gd name="connsiteY110-32816" fmla="*/ 6754678 h 6858000"/>
              <a:gd name="connsiteX111-32817" fmla="*/ 5983398 w 6127519"/>
              <a:gd name="connsiteY111-32818" fmla="*/ 6778641 h 6858000"/>
              <a:gd name="connsiteX112-32819" fmla="*/ 5984543 w 6127519"/>
              <a:gd name="connsiteY112-32820" fmla="*/ 6811016 h 6858000"/>
              <a:gd name="connsiteX113-32821" fmla="*/ 5979671 w 6127519"/>
              <a:gd name="connsiteY113-32822" fmla="*/ 6858000 h 6858000"/>
              <a:gd name="connsiteX114-32823" fmla="*/ 0 w 6127519"/>
              <a:gd name="connsiteY114-32824" fmla="*/ 6858000 h 6858000"/>
              <a:gd name="connsiteX115-32825" fmla="*/ 0 w 6127519"/>
              <a:gd name="connsiteY115-32826" fmla="*/ 0 h 6858000"/>
              <a:gd name="connsiteX0-32827" fmla="*/ 0 w 6127519"/>
              <a:gd name="connsiteY0-32828" fmla="*/ 0 h 6858000"/>
              <a:gd name="connsiteX1-32829" fmla="*/ 4965888 w 6127519"/>
              <a:gd name="connsiteY1-32830" fmla="*/ 0 h 6858000"/>
              <a:gd name="connsiteX2-32831" fmla="*/ 4967767 w 6127519"/>
              <a:gd name="connsiteY2-32832" fmla="*/ 7930 h 6858000"/>
              <a:gd name="connsiteX3-32833" fmla="*/ 4979444 w 6127519"/>
              <a:gd name="connsiteY3-32834" fmla="*/ 43921 h 6858000"/>
              <a:gd name="connsiteX4-32835" fmla="*/ 5021173 w 6127519"/>
              <a:gd name="connsiteY4-32836" fmla="*/ 123738 h 6858000"/>
              <a:gd name="connsiteX5-32837" fmla="*/ 5075458 w 6127519"/>
              <a:gd name="connsiteY5-32838" fmla="*/ 264355 h 6858000"/>
              <a:gd name="connsiteX6-32839" fmla="*/ 5081175 w 6127519"/>
              <a:gd name="connsiteY6-32840" fmla="*/ 277448 h 6858000"/>
              <a:gd name="connsiteX7-32841" fmla="*/ 5097011 w 6127519"/>
              <a:gd name="connsiteY7-32842" fmla="*/ 355616 h 6858000"/>
              <a:gd name="connsiteX8-32843" fmla="*/ 5130982 w 6127519"/>
              <a:gd name="connsiteY8-32844" fmla="*/ 412030 h 6858000"/>
              <a:gd name="connsiteX9-32845" fmla="*/ 5153000 w 6127519"/>
              <a:gd name="connsiteY9-32846" fmla="*/ 507134 h 6858000"/>
              <a:gd name="connsiteX10-32847" fmla="*/ 5171282 w 6127519"/>
              <a:gd name="connsiteY10-32848" fmla="*/ 602071 h 6858000"/>
              <a:gd name="connsiteX11-32849" fmla="*/ 5176196 w 6127519"/>
              <a:gd name="connsiteY11-32850" fmla="*/ 636822 h 6858000"/>
              <a:gd name="connsiteX12-32851" fmla="*/ 5189051 w 6127519"/>
              <a:gd name="connsiteY12-32852" fmla="*/ 782518 h 6858000"/>
              <a:gd name="connsiteX13-32853" fmla="*/ 5210428 w 6127519"/>
              <a:gd name="connsiteY13-32854" fmla="*/ 815772 h 6858000"/>
              <a:gd name="connsiteX14-32855" fmla="*/ 5221088 w 6127519"/>
              <a:gd name="connsiteY14-32856" fmla="*/ 860193 h 6858000"/>
              <a:gd name="connsiteX15-32857" fmla="*/ 5230806 w 6127519"/>
              <a:gd name="connsiteY15-32858" fmla="*/ 961354 h 6858000"/>
              <a:gd name="connsiteX16-32859" fmla="*/ 5201018 w 6127519"/>
              <a:gd name="connsiteY16-32860" fmla="*/ 1095027 h 6858000"/>
              <a:gd name="connsiteX17-32861" fmla="*/ 5202153 w 6127519"/>
              <a:gd name="connsiteY17-32862" fmla="*/ 1133224 h 6858000"/>
              <a:gd name="connsiteX18-32863" fmla="*/ 5207370 w 6127519"/>
              <a:gd name="connsiteY18-32864" fmla="*/ 1138097 h 6858000"/>
              <a:gd name="connsiteX19-32865" fmla="*/ 5189234 w 6127519"/>
              <a:gd name="connsiteY19-32866" fmla="*/ 1193495 h 6858000"/>
              <a:gd name="connsiteX20-32867" fmla="*/ 5202769 w 6127519"/>
              <a:gd name="connsiteY20-32868" fmla="*/ 1269450 h 6858000"/>
              <a:gd name="connsiteX21-32869" fmla="*/ 5225968 w 6127519"/>
              <a:gd name="connsiteY21-32870" fmla="*/ 1357994 h 6858000"/>
              <a:gd name="connsiteX22-32871" fmla="*/ 5233819 w 6127519"/>
              <a:gd name="connsiteY22-32872" fmla="*/ 1380922 h 6858000"/>
              <a:gd name="connsiteX23-32873" fmla="*/ 5237226 w 6127519"/>
              <a:gd name="connsiteY23-32874" fmla="*/ 1441327 h 6858000"/>
              <a:gd name="connsiteX24-32875" fmla="*/ 5255653 w 6127519"/>
              <a:gd name="connsiteY24-32876" fmla="*/ 1524712 h 6858000"/>
              <a:gd name="connsiteX25-32877" fmla="*/ 5263491 w 6127519"/>
              <a:gd name="connsiteY25-32878" fmla="*/ 1642938 h 6858000"/>
              <a:gd name="connsiteX26-32879" fmla="*/ 5261314 w 6127519"/>
              <a:gd name="connsiteY26-32880" fmla="*/ 1689177 h 6858000"/>
              <a:gd name="connsiteX27-32881" fmla="*/ 5259788 w 6127519"/>
              <a:gd name="connsiteY27-32882" fmla="*/ 1768516 h 6858000"/>
              <a:gd name="connsiteX28-32883" fmla="*/ 5255696 w 6127519"/>
              <a:gd name="connsiteY28-32884" fmla="*/ 1953770 h 6858000"/>
              <a:gd name="connsiteX29-32885" fmla="*/ 5252592 w 6127519"/>
              <a:gd name="connsiteY29-32886" fmla="*/ 2092210 h 6858000"/>
              <a:gd name="connsiteX30-32887" fmla="*/ 5264303 w 6127519"/>
              <a:gd name="connsiteY30-32888" fmla="*/ 2225157 h 6858000"/>
              <a:gd name="connsiteX31-32889" fmla="*/ 5254949 w 6127519"/>
              <a:gd name="connsiteY31-32890" fmla="*/ 2236160 h 6858000"/>
              <a:gd name="connsiteX32-32891" fmla="*/ 5250104 w 6127519"/>
              <a:gd name="connsiteY32-32892" fmla="*/ 2249166 h 6858000"/>
              <a:gd name="connsiteX33-32893" fmla="*/ 5251214 w 6127519"/>
              <a:gd name="connsiteY33-32894" fmla="*/ 2250944 h 6858000"/>
              <a:gd name="connsiteX34-32895" fmla="*/ 5250644 w 6127519"/>
              <a:gd name="connsiteY34-32896" fmla="*/ 2266619 h 6858000"/>
              <a:gd name="connsiteX35-32897" fmla="*/ 5293877 w 6127519"/>
              <a:gd name="connsiteY35-32898" fmla="*/ 2368649 h 6858000"/>
              <a:gd name="connsiteX36-32899" fmla="*/ 5311338 w 6127519"/>
              <a:gd name="connsiteY36-32900" fmla="*/ 2404034 h 6858000"/>
              <a:gd name="connsiteX37-32901" fmla="*/ 5338366 w 6127519"/>
              <a:gd name="connsiteY37-32902" fmla="*/ 2465052 h 6858000"/>
              <a:gd name="connsiteX38-32903" fmla="*/ 5371263 w 6127519"/>
              <a:gd name="connsiteY38-32904" fmla="*/ 2586413 h 6858000"/>
              <a:gd name="connsiteX39-32905" fmla="*/ 5407503 w 6127519"/>
              <a:gd name="connsiteY39-32906" fmla="*/ 2786290 h 6858000"/>
              <a:gd name="connsiteX40-32907" fmla="*/ 5407356 w 6127519"/>
              <a:gd name="connsiteY40-32908" fmla="*/ 2787545 h 6858000"/>
              <a:gd name="connsiteX41-32909" fmla="*/ 5411130 w 6127519"/>
              <a:gd name="connsiteY41-32910" fmla="*/ 2788640 h 6858000"/>
              <a:gd name="connsiteX42-32911" fmla="*/ 5416439 w 6127519"/>
              <a:gd name="connsiteY42-32912" fmla="*/ 2805666 h 6858000"/>
              <a:gd name="connsiteX43-32913" fmla="*/ 5457023 w 6127519"/>
              <a:gd name="connsiteY43-32914" fmla="*/ 2858292 h 6858000"/>
              <a:gd name="connsiteX44-32915" fmla="*/ 5479298 w 6127519"/>
              <a:gd name="connsiteY44-32916" fmla="*/ 2947791 h 6858000"/>
              <a:gd name="connsiteX45-32917" fmla="*/ 5481770 w 6127519"/>
              <a:gd name="connsiteY45-32918" fmla="*/ 2951352 h 6858000"/>
              <a:gd name="connsiteX46-32919" fmla="*/ 5482045 w 6127519"/>
              <a:gd name="connsiteY46-32920" fmla="*/ 2984371 h 6858000"/>
              <a:gd name="connsiteX47-32921" fmla="*/ 5482415 w 6127519"/>
              <a:gd name="connsiteY47-32922" fmla="*/ 3004079 h 6858000"/>
              <a:gd name="connsiteX48-32923" fmla="*/ 5503944 w 6127519"/>
              <a:gd name="connsiteY48-32924" fmla="*/ 3123335 h 6858000"/>
              <a:gd name="connsiteX49-32925" fmla="*/ 5516007 w 6127519"/>
              <a:gd name="connsiteY49-32926" fmla="*/ 3258473 h 6858000"/>
              <a:gd name="connsiteX50-32927" fmla="*/ 5566839 w 6127519"/>
              <a:gd name="connsiteY50-32928" fmla="*/ 3345295 h 6858000"/>
              <a:gd name="connsiteX51-32929" fmla="*/ 5589758 w 6127519"/>
              <a:gd name="connsiteY51-32930" fmla="*/ 3506453 h 6858000"/>
              <a:gd name="connsiteX52-32931" fmla="*/ 5596144 w 6127519"/>
              <a:gd name="connsiteY52-32932" fmla="*/ 3534624 h 6858000"/>
              <a:gd name="connsiteX53-32933" fmla="*/ 5597750 w 6127519"/>
              <a:gd name="connsiteY53-32934" fmla="*/ 3534129 h 6858000"/>
              <a:gd name="connsiteX54-32935" fmla="*/ 5599700 w 6127519"/>
              <a:gd name="connsiteY54-32936" fmla="*/ 3547221 h 6858000"/>
              <a:gd name="connsiteX55-32937" fmla="*/ 5615031 w 6127519"/>
              <a:gd name="connsiteY55-32938" fmla="*/ 3557482 h 6858000"/>
              <a:gd name="connsiteX56-32939" fmla="*/ 5618377 w 6127519"/>
              <a:gd name="connsiteY56-32940" fmla="*/ 3588431 h 6858000"/>
              <a:gd name="connsiteX57-32941" fmla="*/ 5612155 w 6127519"/>
              <a:gd name="connsiteY57-32942" fmla="*/ 3589869 h 6858000"/>
              <a:gd name="connsiteX58-32943" fmla="*/ 5620843 w 6127519"/>
              <a:gd name="connsiteY58-32944" fmla="*/ 3606745 h 6858000"/>
              <a:gd name="connsiteX59-32945" fmla="*/ 5655472 w 6127519"/>
              <a:gd name="connsiteY59-32946" fmla="*/ 3678877 h 6858000"/>
              <a:gd name="connsiteX60-32947" fmla="*/ 5683015 w 6127519"/>
              <a:gd name="connsiteY60-32948" fmla="*/ 3762025 h 6858000"/>
              <a:gd name="connsiteX61-32949" fmla="*/ 5696643 w 6127519"/>
              <a:gd name="connsiteY61-32950" fmla="*/ 3773888 h 6858000"/>
              <a:gd name="connsiteX62-32951" fmla="*/ 5707995 w 6127519"/>
              <a:gd name="connsiteY62-32952" fmla="*/ 3781685 h 6858000"/>
              <a:gd name="connsiteX63-32953" fmla="*/ 5768491 w 6127519"/>
              <a:gd name="connsiteY63-32954" fmla="*/ 3914399 h 6858000"/>
              <a:gd name="connsiteX64-32955" fmla="*/ 5793123 w 6127519"/>
              <a:gd name="connsiteY64-32956" fmla="*/ 3969952 h 6858000"/>
              <a:gd name="connsiteX65-32957" fmla="*/ 5808321 w 6127519"/>
              <a:gd name="connsiteY65-32958" fmla="*/ 3988153 h 6858000"/>
              <a:gd name="connsiteX66-32959" fmla="*/ 5825621 w 6127519"/>
              <a:gd name="connsiteY66-32960" fmla="*/ 4015525 h 6858000"/>
              <a:gd name="connsiteX67-32961" fmla="*/ 5860672 w 6127519"/>
              <a:gd name="connsiteY67-32962" fmla="*/ 4061579 h 6858000"/>
              <a:gd name="connsiteX68-32963" fmla="*/ 5872173 w 6127519"/>
              <a:gd name="connsiteY68-32964" fmla="*/ 4088497 h 6858000"/>
              <a:gd name="connsiteX69-32965" fmla="*/ 5894095 w 6127519"/>
              <a:gd name="connsiteY69-32966" fmla="*/ 4128857 h 6858000"/>
              <a:gd name="connsiteX70-32967" fmla="*/ 5903513 w 6127519"/>
              <a:gd name="connsiteY70-32968" fmla="*/ 4187661 h 6858000"/>
              <a:gd name="connsiteX71-32969" fmla="*/ 5917114 w 6127519"/>
              <a:gd name="connsiteY71-32970" fmla="*/ 4213096 h 6858000"/>
              <a:gd name="connsiteX72-32971" fmla="*/ 5924233 w 6127519"/>
              <a:gd name="connsiteY72-32972" fmla="*/ 4242060 h 6858000"/>
              <a:gd name="connsiteX73-32973" fmla="*/ 5928910 w 6127519"/>
              <a:gd name="connsiteY73-32974" fmla="*/ 4300973 h 6858000"/>
              <a:gd name="connsiteX74-32975" fmla="*/ 5939320 w 6127519"/>
              <a:gd name="connsiteY74-32976" fmla="*/ 4340435 h 6858000"/>
              <a:gd name="connsiteX75-32977" fmla="*/ 5946705 w 6127519"/>
              <a:gd name="connsiteY75-32978" fmla="*/ 4428051 h 6858000"/>
              <a:gd name="connsiteX76-32979" fmla="*/ 5949261 w 6127519"/>
              <a:gd name="connsiteY76-32980" fmla="*/ 4449185 h 6858000"/>
              <a:gd name="connsiteX77-32981" fmla="*/ 5968960 w 6127519"/>
              <a:gd name="connsiteY77-32982" fmla="*/ 4482655 h 6858000"/>
              <a:gd name="connsiteX78-32983" fmla="*/ 5980106 w 6127519"/>
              <a:gd name="connsiteY78-32984" fmla="*/ 4585087 h 6858000"/>
              <a:gd name="connsiteX79-32985" fmla="*/ 5998138 w 6127519"/>
              <a:gd name="connsiteY79-32986" fmla="*/ 4697518 h 6858000"/>
              <a:gd name="connsiteX80-32987" fmla="*/ 6007819 w 6127519"/>
              <a:gd name="connsiteY80-32988" fmla="*/ 4858148 h 6858000"/>
              <a:gd name="connsiteX81-32989" fmla="*/ 6007749 w 6127519"/>
              <a:gd name="connsiteY81-32990" fmla="*/ 4964715 h 6858000"/>
              <a:gd name="connsiteX82-32991" fmla="*/ 6005269 w 6127519"/>
              <a:gd name="connsiteY82-32992" fmla="*/ 5150567 h 6858000"/>
              <a:gd name="connsiteX83-32993" fmla="*/ 6001127 w 6127519"/>
              <a:gd name="connsiteY83-32994" fmla="*/ 5164609 h 6858000"/>
              <a:gd name="connsiteX84-32995" fmla="*/ 5998514 w 6127519"/>
              <a:gd name="connsiteY84-32996" fmla="*/ 5189673 h 6858000"/>
              <a:gd name="connsiteX85-32997" fmla="*/ 6018409 w 6127519"/>
              <a:gd name="connsiteY85-32998" fmla="*/ 5227157 h 6858000"/>
              <a:gd name="connsiteX86-32999" fmla="*/ 6036748 w 6127519"/>
              <a:gd name="connsiteY86-33000" fmla="*/ 5322752 h 6858000"/>
              <a:gd name="connsiteX87-33001" fmla="*/ 6036943 w 6127519"/>
              <a:gd name="connsiteY87-33002" fmla="*/ 5329480 h 6858000"/>
              <a:gd name="connsiteX88-33003" fmla="*/ 6037677 w 6127519"/>
              <a:gd name="connsiteY88-33004" fmla="*/ 5354807 h 6858000"/>
              <a:gd name="connsiteX89-33005" fmla="*/ 6039728 w 6127519"/>
              <a:gd name="connsiteY89-33006" fmla="*/ 5359416 h 6858000"/>
              <a:gd name="connsiteX90-33007" fmla="*/ 6053435 w 6127519"/>
              <a:gd name="connsiteY90-33008" fmla="*/ 5387547 h 6858000"/>
              <a:gd name="connsiteX91-33009" fmla="*/ 6065933 w 6127519"/>
              <a:gd name="connsiteY91-33010" fmla="*/ 5443002 h 6858000"/>
              <a:gd name="connsiteX92-33011" fmla="*/ 6068640 w 6127519"/>
              <a:gd name="connsiteY92-33012" fmla="*/ 5474503 h 6858000"/>
              <a:gd name="connsiteX93-33013" fmla="*/ 6080922 w 6127519"/>
              <a:gd name="connsiteY93-33014" fmla="*/ 5561070 h 6858000"/>
              <a:gd name="connsiteX94-33015" fmla="*/ 6096949 w 6127519"/>
              <a:gd name="connsiteY94-33016" fmla="*/ 5648179 h 6858000"/>
              <a:gd name="connsiteX95-33017" fmla="*/ 6125703 w 6127519"/>
              <a:gd name="connsiteY95-33018" fmla="*/ 5692894 h 6858000"/>
              <a:gd name="connsiteX96-33019" fmla="*/ 6121353 w 6127519"/>
              <a:gd name="connsiteY96-33020" fmla="*/ 5721725 h 6858000"/>
              <a:gd name="connsiteX97-33021" fmla="*/ 6121607 w 6127519"/>
              <a:gd name="connsiteY97-33022" fmla="*/ 5721959 h 6858000"/>
              <a:gd name="connsiteX98-33023" fmla="*/ 6127024 w 6127519"/>
              <a:gd name="connsiteY98-33024" fmla="*/ 5786902 h 6858000"/>
              <a:gd name="connsiteX99-33025" fmla="*/ 6127519 w 6127519"/>
              <a:gd name="connsiteY99-33026" fmla="*/ 5865775 h 6858000"/>
              <a:gd name="connsiteX100-33027" fmla="*/ 6119217 w 6127519"/>
              <a:gd name="connsiteY100-33028" fmla="*/ 5888542 h 6858000"/>
              <a:gd name="connsiteX101-33029" fmla="*/ 6102493 w 6127519"/>
              <a:gd name="connsiteY101-33030" fmla="*/ 5928602 h 6858000"/>
              <a:gd name="connsiteX102-33031" fmla="*/ 6056863 w 6127519"/>
              <a:gd name="connsiteY102-33032" fmla="*/ 6000643 h 6858000"/>
              <a:gd name="connsiteX103-33033" fmla="*/ 6045436 w 6127519"/>
              <a:gd name="connsiteY103-33034" fmla="*/ 6124480 h 6858000"/>
              <a:gd name="connsiteX104-33035" fmla="*/ 6030489 w 6127519"/>
              <a:gd name="connsiteY104-33036" fmla="*/ 6317666 h 6858000"/>
              <a:gd name="connsiteX105-33037" fmla="*/ 6007492 w 6127519"/>
              <a:gd name="connsiteY105-33038" fmla="*/ 6440818 h 6858000"/>
              <a:gd name="connsiteX106-33039" fmla="*/ 6009467 w 6127519"/>
              <a:gd name="connsiteY106-33040" fmla="*/ 6487076 h 6858000"/>
              <a:gd name="connsiteX107-33041" fmla="*/ 5995064 w 6127519"/>
              <a:gd name="connsiteY107-33042" fmla="*/ 6540791 h 6858000"/>
              <a:gd name="connsiteX108-33043" fmla="*/ 6004510 w 6127519"/>
              <a:gd name="connsiteY108-33044" fmla="*/ 6599256 h 6858000"/>
              <a:gd name="connsiteX109-33045" fmla="*/ 5986207 w 6127519"/>
              <a:gd name="connsiteY109-33046" fmla="*/ 6695855 h 6858000"/>
              <a:gd name="connsiteX110-33047" fmla="*/ 5979428 w 6127519"/>
              <a:gd name="connsiteY110-33048" fmla="*/ 6754678 h 6858000"/>
              <a:gd name="connsiteX111-33049" fmla="*/ 5983398 w 6127519"/>
              <a:gd name="connsiteY111-33050" fmla="*/ 6778641 h 6858000"/>
              <a:gd name="connsiteX112-33051" fmla="*/ 5984543 w 6127519"/>
              <a:gd name="connsiteY112-33052" fmla="*/ 6811016 h 6858000"/>
              <a:gd name="connsiteX113-33053" fmla="*/ 5979671 w 6127519"/>
              <a:gd name="connsiteY113-33054" fmla="*/ 6858000 h 6858000"/>
              <a:gd name="connsiteX114-33055" fmla="*/ 0 w 6127519"/>
              <a:gd name="connsiteY114-33056" fmla="*/ 6858000 h 6858000"/>
              <a:gd name="connsiteX115-33057" fmla="*/ 0 w 6127519"/>
              <a:gd name="connsiteY115-33058" fmla="*/ 0 h 6858000"/>
              <a:gd name="connsiteX0-33059" fmla="*/ 0 w 6127519"/>
              <a:gd name="connsiteY0-33060" fmla="*/ 0 h 6858000"/>
              <a:gd name="connsiteX1-33061" fmla="*/ 4965888 w 6127519"/>
              <a:gd name="connsiteY1-33062" fmla="*/ 0 h 6858000"/>
              <a:gd name="connsiteX2-33063" fmla="*/ 4967767 w 6127519"/>
              <a:gd name="connsiteY2-33064" fmla="*/ 7930 h 6858000"/>
              <a:gd name="connsiteX3-33065" fmla="*/ 4979444 w 6127519"/>
              <a:gd name="connsiteY3-33066" fmla="*/ 43921 h 6858000"/>
              <a:gd name="connsiteX4-33067" fmla="*/ 5021173 w 6127519"/>
              <a:gd name="connsiteY4-33068" fmla="*/ 123738 h 6858000"/>
              <a:gd name="connsiteX5-33069" fmla="*/ 5075458 w 6127519"/>
              <a:gd name="connsiteY5-33070" fmla="*/ 264355 h 6858000"/>
              <a:gd name="connsiteX6-33071" fmla="*/ 5081175 w 6127519"/>
              <a:gd name="connsiteY6-33072" fmla="*/ 277448 h 6858000"/>
              <a:gd name="connsiteX7-33073" fmla="*/ 5097011 w 6127519"/>
              <a:gd name="connsiteY7-33074" fmla="*/ 355616 h 6858000"/>
              <a:gd name="connsiteX8-33075" fmla="*/ 5130982 w 6127519"/>
              <a:gd name="connsiteY8-33076" fmla="*/ 412030 h 6858000"/>
              <a:gd name="connsiteX9-33077" fmla="*/ 5153000 w 6127519"/>
              <a:gd name="connsiteY9-33078" fmla="*/ 507134 h 6858000"/>
              <a:gd name="connsiteX10-33079" fmla="*/ 5171282 w 6127519"/>
              <a:gd name="connsiteY10-33080" fmla="*/ 602071 h 6858000"/>
              <a:gd name="connsiteX11-33081" fmla="*/ 5176196 w 6127519"/>
              <a:gd name="connsiteY11-33082" fmla="*/ 636822 h 6858000"/>
              <a:gd name="connsiteX12-33083" fmla="*/ 5189051 w 6127519"/>
              <a:gd name="connsiteY12-33084" fmla="*/ 782518 h 6858000"/>
              <a:gd name="connsiteX13-33085" fmla="*/ 5210428 w 6127519"/>
              <a:gd name="connsiteY13-33086" fmla="*/ 815772 h 6858000"/>
              <a:gd name="connsiteX14-33087" fmla="*/ 5221088 w 6127519"/>
              <a:gd name="connsiteY14-33088" fmla="*/ 860193 h 6858000"/>
              <a:gd name="connsiteX15-33089" fmla="*/ 5230806 w 6127519"/>
              <a:gd name="connsiteY15-33090" fmla="*/ 961354 h 6858000"/>
              <a:gd name="connsiteX16-33091" fmla="*/ 5201018 w 6127519"/>
              <a:gd name="connsiteY16-33092" fmla="*/ 1095027 h 6858000"/>
              <a:gd name="connsiteX17-33093" fmla="*/ 5202153 w 6127519"/>
              <a:gd name="connsiteY17-33094" fmla="*/ 1133224 h 6858000"/>
              <a:gd name="connsiteX18-33095" fmla="*/ 5207370 w 6127519"/>
              <a:gd name="connsiteY18-33096" fmla="*/ 1138097 h 6858000"/>
              <a:gd name="connsiteX19-33097" fmla="*/ 5189234 w 6127519"/>
              <a:gd name="connsiteY19-33098" fmla="*/ 1193495 h 6858000"/>
              <a:gd name="connsiteX20-33099" fmla="*/ 5202769 w 6127519"/>
              <a:gd name="connsiteY20-33100" fmla="*/ 1269450 h 6858000"/>
              <a:gd name="connsiteX21-33101" fmla="*/ 5225968 w 6127519"/>
              <a:gd name="connsiteY21-33102" fmla="*/ 1357994 h 6858000"/>
              <a:gd name="connsiteX22-33103" fmla="*/ 5233819 w 6127519"/>
              <a:gd name="connsiteY22-33104" fmla="*/ 1380922 h 6858000"/>
              <a:gd name="connsiteX23-33105" fmla="*/ 5237226 w 6127519"/>
              <a:gd name="connsiteY23-33106" fmla="*/ 1441327 h 6858000"/>
              <a:gd name="connsiteX24-33107" fmla="*/ 5255653 w 6127519"/>
              <a:gd name="connsiteY24-33108" fmla="*/ 1524712 h 6858000"/>
              <a:gd name="connsiteX25-33109" fmla="*/ 5263491 w 6127519"/>
              <a:gd name="connsiteY25-33110" fmla="*/ 1642938 h 6858000"/>
              <a:gd name="connsiteX26-33111" fmla="*/ 5261314 w 6127519"/>
              <a:gd name="connsiteY26-33112" fmla="*/ 1689177 h 6858000"/>
              <a:gd name="connsiteX27-33113" fmla="*/ 5259788 w 6127519"/>
              <a:gd name="connsiteY27-33114" fmla="*/ 1768516 h 6858000"/>
              <a:gd name="connsiteX28-33115" fmla="*/ 5255696 w 6127519"/>
              <a:gd name="connsiteY28-33116" fmla="*/ 1953770 h 6858000"/>
              <a:gd name="connsiteX29-33117" fmla="*/ 5252592 w 6127519"/>
              <a:gd name="connsiteY29-33118" fmla="*/ 2092210 h 6858000"/>
              <a:gd name="connsiteX30-33119" fmla="*/ 5264303 w 6127519"/>
              <a:gd name="connsiteY30-33120" fmla="*/ 2225157 h 6858000"/>
              <a:gd name="connsiteX31-33121" fmla="*/ 5254949 w 6127519"/>
              <a:gd name="connsiteY31-33122" fmla="*/ 2236160 h 6858000"/>
              <a:gd name="connsiteX32-33123" fmla="*/ 5250104 w 6127519"/>
              <a:gd name="connsiteY32-33124" fmla="*/ 2249166 h 6858000"/>
              <a:gd name="connsiteX33-33125" fmla="*/ 5251214 w 6127519"/>
              <a:gd name="connsiteY33-33126" fmla="*/ 2250944 h 6858000"/>
              <a:gd name="connsiteX34-33127" fmla="*/ 5250644 w 6127519"/>
              <a:gd name="connsiteY34-33128" fmla="*/ 2266619 h 6858000"/>
              <a:gd name="connsiteX35-33129" fmla="*/ 5293877 w 6127519"/>
              <a:gd name="connsiteY35-33130" fmla="*/ 2368649 h 6858000"/>
              <a:gd name="connsiteX36-33131" fmla="*/ 5311338 w 6127519"/>
              <a:gd name="connsiteY36-33132" fmla="*/ 2404034 h 6858000"/>
              <a:gd name="connsiteX37-33133" fmla="*/ 5338366 w 6127519"/>
              <a:gd name="connsiteY37-33134" fmla="*/ 2465052 h 6858000"/>
              <a:gd name="connsiteX38-33135" fmla="*/ 5371263 w 6127519"/>
              <a:gd name="connsiteY38-33136" fmla="*/ 2586413 h 6858000"/>
              <a:gd name="connsiteX39-33137" fmla="*/ 5407503 w 6127519"/>
              <a:gd name="connsiteY39-33138" fmla="*/ 2786290 h 6858000"/>
              <a:gd name="connsiteX40-33139" fmla="*/ 5407356 w 6127519"/>
              <a:gd name="connsiteY40-33140" fmla="*/ 2787545 h 6858000"/>
              <a:gd name="connsiteX41-33141" fmla="*/ 5411130 w 6127519"/>
              <a:gd name="connsiteY41-33142" fmla="*/ 2788640 h 6858000"/>
              <a:gd name="connsiteX42-33143" fmla="*/ 5416439 w 6127519"/>
              <a:gd name="connsiteY42-33144" fmla="*/ 2805666 h 6858000"/>
              <a:gd name="connsiteX43-33145" fmla="*/ 5457023 w 6127519"/>
              <a:gd name="connsiteY43-33146" fmla="*/ 2858292 h 6858000"/>
              <a:gd name="connsiteX44-33147" fmla="*/ 5479298 w 6127519"/>
              <a:gd name="connsiteY44-33148" fmla="*/ 2947791 h 6858000"/>
              <a:gd name="connsiteX45-33149" fmla="*/ 5481770 w 6127519"/>
              <a:gd name="connsiteY45-33150" fmla="*/ 2951352 h 6858000"/>
              <a:gd name="connsiteX46-33151" fmla="*/ 5482045 w 6127519"/>
              <a:gd name="connsiteY46-33152" fmla="*/ 2984371 h 6858000"/>
              <a:gd name="connsiteX47-33153" fmla="*/ 5482415 w 6127519"/>
              <a:gd name="connsiteY47-33154" fmla="*/ 3004079 h 6858000"/>
              <a:gd name="connsiteX48-33155" fmla="*/ 5503944 w 6127519"/>
              <a:gd name="connsiteY48-33156" fmla="*/ 3123335 h 6858000"/>
              <a:gd name="connsiteX49-33157" fmla="*/ 5516007 w 6127519"/>
              <a:gd name="connsiteY49-33158" fmla="*/ 3258473 h 6858000"/>
              <a:gd name="connsiteX50-33159" fmla="*/ 5589758 w 6127519"/>
              <a:gd name="connsiteY50-33160" fmla="*/ 3506453 h 6858000"/>
              <a:gd name="connsiteX51-33161" fmla="*/ 5596144 w 6127519"/>
              <a:gd name="connsiteY51-33162" fmla="*/ 3534624 h 6858000"/>
              <a:gd name="connsiteX52-33163" fmla="*/ 5597750 w 6127519"/>
              <a:gd name="connsiteY52-33164" fmla="*/ 3534129 h 6858000"/>
              <a:gd name="connsiteX53-33165" fmla="*/ 5599700 w 6127519"/>
              <a:gd name="connsiteY53-33166" fmla="*/ 3547221 h 6858000"/>
              <a:gd name="connsiteX54-33167" fmla="*/ 5615031 w 6127519"/>
              <a:gd name="connsiteY54-33168" fmla="*/ 3557482 h 6858000"/>
              <a:gd name="connsiteX55-33169" fmla="*/ 5618377 w 6127519"/>
              <a:gd name="connsiteY55-33170" fmla="*/ 3588431 h 6858000"/>
              <a:gd name="connsiteX56-33171" fmla="*/ 5612155 w 6127519"/>
              <a:gd name="connsiteY56-33172" fmla="*/ 3589869 h 6858000"/>
              <a:gd name="connsiteX57-33173" fmla="*/ 5620843 w 6127519"/>
              <a:gd name="connsiteY57-33174" fmla="*/ 3606745 h 6858000"/>
              <a:gd name="connsiteX58-33175" fmla="*/ 5655472 w 6127519"/>
              <a:gd name="connsiteY58-33176" fmla="*/ 3678877 h 6858000"/>
              <a:gd name="connsiteX59-33177" fmla="*/ 5683015 w 6127519"/>
              <a:gd name="connsiteY59-33178" fmla="*/ 3762025 h 6858000"/>
              <a:gd name="connsiteX60-33179" fmla="*/ 5696643 w 6127519"/>
              <a:gd name="connsiteY60-33180" fmla="*/ 3773888 h 6858000"/>
              <a:gd name="connsiteX61-33181" fmla="*/ 5707995 w 6127519"/>
              <a:gd name="connsiteY61-33182" fmla="*/ 3781685 h 6858000"/>
              <a:gd name="connsiteX62-33183" fmla="*/ 5768491 w 6127519"/>
              <a:gd name="connsiteY62-33184" fmla="*/ 3914399 h 6858000"/>
              <a:gd name="connsiteX63-33185" fmla="*/ 5793123 w 6127519"/>
              <a:gd name="connsiteY63-33186" fmla="*/ 3969952 h 6858000"/>
              <a:gd name="connsiteX64-33187" fmla="*/ 5808321 w 6127519"/>
              <a:gd name="connsiteY64-33188" fmla="*/ 3988153 h 6858000"/>
              <a:gd name="connsiteX65-33189" fmla="*/ 5825621 w 6127519"/>
              <a:gd name="connsiteY65-33190" fmla="*/ 4015525 h 6858000"/>
              <a:gd name="connsiteX66-33191" fmla="*/ 5860672 w 6127519"/>
              <a:gd name="connsiteY66-33192" fmla="*/ 4061579 h 6858000"/>
              <a:gd name="connsiteX67-33193" fmla="*/ 5872173 w 6127519"/>
              <a:gd name="connsiteY67-33194" fmla="*/ 4088497 h 6858000"/>
              <a:gd name="connsiteX68-33195" fmla="*/ 5894095 w 6127519"/>
              <a:gd name="connsiteY68-33196" fmla="*/ 4128857 h 6858000"/>
              <a:gd name="connsiteX69-33197" fmla="*/ 5903513 w 6127519"/>
              <a:gd name="connsiteY69-33198" fmla="*/ 4187661 h 6858000"/>
              <a:gd name="connsiteX70-33199" fmla="*/ 5917114 w 6127519"/>
              <a:gd name="connsiteY70-33200" fmla="*/ 4213096 h 6858000"/>
              <a:gd name="connsiteX71-33201" fmla="*/ 5924233 w 6127519"/>
              <a:gd name="connsiteY71-33202" fmla="*/ 4242060 h 6858000"/>
              <a:gd name="connsiteX72-33203" fmla="*/ 5928910 w 6127519"/>
              <a:gd name="connsiteY72-33204" fmla="*/ 4300973 h 6858000"/>
              <a:gd name="connsiteX73-33205" fmla="*/ 5939320 w 6127519"/>
              <a:gd name="connsiteY73-33206" fmla="*/ 4340435 h 6858000"/>
              <a:gd name="connsiteX74-33207" fmla="*/ 5946705 w 6127519"/>
              <a:gd name="connsiteY74-33208" fmla="*/ 4428051 h 6858000"/>
              <a:gd name="connsiteX75-33209" fmla="*/ 5949261 w 6127519"/>
              <a:gd name="connsiteY75-33210" fmla="*/ 4449185 h 6858000"/>
              <a:gd name="connsiteX76-33211" fmla="*/ 5968960 w 6127519"/>
              <a:gd name="connsiteY76-33212" fmla="*/ 4482655 h 6858000"/>
              <a:gd name="connsiteX77-33213" fmla="*/ 5980106 w 6127519"/>
              <a:gd name="connsiteY77-33214" fmla="*/ 4585087 h 6858000"/>
              <a:gd name="connsiteX78-33215" fmla="*/ 5998138 w 6127519"/>
              <a:gd name="connsiteY78-33216" fmla="*/ 4697518 h 6858000"/>
              <a:gd name="connsiteX79-33217" fmla="*/ 6007819 w 6127519"/>
              <a:gd name="connsiteY79-33218" fmla="*/ 4858148 h 6858000"/>
              <a:gd name="connsiteX80-33219" fmla="*/ 6007749 w 6127519"/>
              <a:gd name="connsiteY80-33220" fmla="*/ 4964715 h 6858000"/>
              <a:gd name="connsiteX81-33221" fmla="*/ 6005269 w 6127519"/>
              <a:gd name="connsiteY81-33222" fmla="*/ 5150567 h 6858000"/>
              <a:gd name="connsiteX82-33223" fmla="*/ 6001127 w 6127519"/>
              <a:gd name="connsiteY82-33224" fmla="*/ 5164609 h 6858000"/>
              <a:gd name="connsiteX83-33225" fmla="*/ 5998514 w 6127519"/>
              <a:gd name="connsiteY83-33226" fmla="*/ 5189673 h 6858000"/>
              <a:gd name="connsiteX84-33227" fmla="*/ 6018409 w 6127519"/>
              <a:gd name="connsiteY84-33228" fmla="*/ 5227157 h 6858000"/>
              <a:gd name="connsiteX85-33229" fmla="*/ 6036748 w 6127519"/>
              <a:gd name="connsiteY85-33230" fmla="*/ 5322752 h 6858000"/>
              <a:gd name="connsiteX86-33231" fmla="*/ 6036943 w 6127519"/>
              <a:gd name="connsiteY86-33232" fmla="*/ 5329480 h 6858000"/>
              <a:gd name="connsiteX87-33233" fmla="*/ 6037677 w 6127519"/>
              <a:gd name="connsiteY87-33234" fmla="*/ 5354807 h 6858000"/>
              <a:gd name="connsiteX88-33235" fmla="*/ 6039728 w 6127519"/>
              <a:gd name="connsiteY88-33236" fmla="*/ 5359416 h 6858000"/>
              <a:gd name="connsiteX89-33237" fmla="*/ 6053435 w 6127519"/>
              <a:gd name="connsiteY89-33238" fmla="*/ 5387547 h 6858000"/>
              <a:gd name="connsiteX90-33239" fmla="*/ 6065933 w 6127519"/>
              <a:gd name="connsiteY90-33240" fmla="*/ 5443002 h 6858000"/>
              <a:gd name="connsiteX91-33241" fmla="*/ 6068640 w 6127519"/>
              <a:gd name="connsiteY91-33242" fmla="*/ 5474503 h 6858000"/>
              <a:gd name="connsiteX92-33243" fmla="*/ 6080922 w 6127519"/>
              <a:gd name="connsiteY92-33244" fmla="*/ 5561070 h 6858000"/>
              <a:gd name="connsiteX93-33245" fmla="*/ 6096949 w 6127519"/>
              <a:gd name="connsiteY93-33246" fmla="*/ 5648179 h 6858000"/>
              <a:gd name="connsiteX94-33247" fmla="*/ 6125703 w 6127519"/>
              <a:gd name="connsiteY94-33248" fmla="*/ 5692894 h 6858000"/>
              <a:gd name="connsiteX95-33249" fmla="*/ 6121353 w 6127519"/>
              <a:gd name="connsiteY95-33250" fmla="*/ 5721725 h 6858000"/>
              <a:gd name="connsiteX96-33251" fmla="*/ 6121607 w 6127519"/>
              <a:gd name="connsiteY96-33252" fmla="*/ 5721959 h 6858000"/>
              <a:gd name="connsiteX97-33253" fmla="*/ 6127024 w 6127519"/>
              <a:gd name="connsiteY97-33254" fmla="*/ 5786902 h 6858000"/>
              <a:gd name="connsiteX98-33255" fmla="*/ 6127519 w 6127519"/>
              <a:gd name="connsiteY98-33256" fmla="*/ 5865775 h 6858000"/>
              <a:gd name="connsiteX99-33257" fmla="*/ 6119217 w 6127519"/>
              <a:gd name="connsiteY99-33258" fmla="*/ 5888542 h 6858000"/>
              <a:gd name="connsiteX100-33259" fmla="*/ 6102493 w 6127519"/>
              <a:gd name="connsiteY100-33260" fmla="*/ 5928602 h 6858000"/>
              <a:gd name="connsiteX101-33261" fmla="*/ 6056863 w 6127519"/>
              <a:gd name="connsiteY101-33262" fmla="*/ 6000643 h 6858000"/>
              <a:gd name="connsiteX102-33263" fmla="*/ 6045436 w 6127519"/>
              <a:gd name="connsiteY102-33264" fmla="*/ 6124480 h 6858000"/>
              <a:gd name="connsiteX103-33265" fmla="*/ 6030489 w 6127519"/>
              <a:gd name="connsiteY103-33266" fmla="*/ 6317666 h 6858000"/>
              <a:gd name="connsiteX104-33267" fmla="*/ 6007492 w 6127519"/>
              <a:gd name="connsiteY104-33268" fmla="*/ 6440818 h 6858000"/>
              <a:gd name="connsiteX105-33269" fmla="*/ 6009467 w 6127519"/>
              <a:gd name="connsiteY105-33270" fmla="*/ 6487076 h 6858000"/>
              <a:gd name="connsiteX106-33271" fmla="*/ 5995064 w 6127519"/>
              <a:gd name="connsiteY106-33272" fmla="*/ 6540791 h 6858000"/>
              <a:gd name="connsiteX107-33273" fmla="*/ 6004510 w 6127519"/>
              <a:gd name="connsiteY107-33274" fmla="*/ 6599256 h 6858000"/>
              <a:gd name="connsiteX108-33275" fmla="*/ 5986207 w 6127519"/>
              <a:gd name="connsiteY108-33276" fmla="*/ 6695855 h 6858000"/>
              <a:gd name="connsiteX109-33277" fmla="*/ 5979428 w 6127519"/>
              <a:gd name="connsiteY109-33278" fmla="*/ 6754678 h 6858000"/>
              <a:gd name="connsiteX110-33279" fmla="*/ 5983398 w 6127519"/>
              <a:gd name="connsiteY110-33280" fmla="*/ 6778641 h 6858000"/>
              <a:gd name="connsiteX111-33281" fmla="*/ 5984543 w 6127519"/>
              <a:gd name="connsiteY111-33282" fmla="*/ 6811016 h 6858000"/>
              <a:gd name="connsiteX112-33283" fmla="*/ 5979671 w 6127519"/>
              <a:gd name="connsiteY112-33284" fmla="*/ 6858000 h 6858000"/>
              <a:gd name="connsiteX113-33285" fmla="*/ 0 w 6127519"/>
              <a:gd name="connsiteY113-33286" fmla="*/ 6858000 h 6858000"/>
              <a:gd name="connsiteX114-33287" fmla="*/ 0 w 6127519"/>
              <a:gd name="connsiteY114-33288" fmla="*/ 0 h 6858000"/>
              <a:gd name="connsiteX0-33289" fmla="*/ 0 w 6127519"/>
              <a:gd name="connsiteY0-33290" fmla="*/ 0 h 6858000"/>
              <a:gd name="connsiteX1-33291" fmla="*/ 4965888 w 6127519"/>
              <a:gd name="connsiteY1-33292" fmla="*/ 0 h 6858000"/>
              <a:gd name="connsiteX2-33293" fmla="*/ 4967767 w 6127519"/>
              <a:gd name="connsiteY2-33294" fmla="*/ 7930 h 6858000"/>
              <a:gd name="connsiteX3-33295" fmla="*/ 4979444 w 6127519"/>
              <a:gd name="connsiteY3-33296" fmla="*/ 43921 h 6858000"/>
              <a:gd name="connsiteX4-33297" fmla="*/ 5021173 w 6127519"/>
              <a:gd name="connsiteY4-33298" fmla="*/ 123738 h 6858000"/>
              <a:gd name="connsiteX5-33299" fmla="*/ 5075458 w 6127519"/>
              <a:gd name="connsiteY5-33300" fmla="*/ 264355 h 6858000"/>
              <a:gd name="connsiteX6-33301" fmla="*/ 5081175 w 6127519"/>
              <a:gd name="connsiteY6-33302" fmla="*/ 277448 h 6858000"/>
              <a:gd name="connsiteX7-33303" fmla="*/ 5097011 w 6127519"/>
              <a:gd name="connsiteY7-33304" fmla="*/ 355616 h 6858000"/>
              <a:gd name="connsiteX8-33305" fmla="*/ 5130982 w 6127519"/>
              <a:gd name="connsiteY8-33306" fmla="*/ 412030 h 6858000"/>
              <a:gd name="connsiteX9-33307" fmla="*/ 5153000 w 6127519"/>
              <a:gd name="connsiteY9-33308" fmla="*/ 507134 h 6858000"/>
              <a:gd name="connsiteX10-33309" fmla="*/ 5171282 w 6127519"/>
              <a:gd name="connsiteY10-33310" fmla="*/ 602071 h 6858000"/>
              <a:gd name="connsiteX11-33311" fmla="*/ 5176196 w 6127519"/>
              <a:gd name="connsiteY11-33312" fmla="*/ 636822 h 6858000"/>
              <a:gd name="connsiteX12-33313" fmla="*/ 5189051 w 6127519"/>
              <a:gd name="connsiteY12-33314" fmla="*/ 782518 h 6858000"/>
              <a:gd name="connsiteX13-33315" fmla="*/ 5210428 w 6127519"/>
              <a:gd name="connsiteY13-33316" fmla="*/ 815772 h 6858000"/>
              <a:gd name="connsiteX14-33317" fmla="*/ 5221088 w 6127519"/>
              <a:gd name="connsiteY14-33318" fmla="*/ 860193 h 6858000"/>
              <a:gd name="connsiteX15-33319" fmla="*/ 5230806 w 6127519"/>
              <a:gd name="connsiteY15-33320" fmla="*/ 961354 h 6858000"/>
              <a:gd name="connsiteX16-33321" fmla="*/ 5201018 w 6127519"/>
              <a:gd name="connsiteY16-33322" fmla="*/ 1095027 h 6858000"/>
              <a:gd name="connsiteX17-33323" fmla="*/ 5202153 w 6127519"/>
              <a:gd name="connsiteY17-33324" fmla="*/ 1133224 h 6858000"/>
              <a:gd name="connsiteX18-33325" fmla="*/ 5207370 w 6127519"/>
              <a:gd name="connsiteY18-33326" fmla="*/ 1138097 h 6858000"/>
              <a:gd name="connsiteX19-33327" fmla="*/ 5189234 w 6127519"/>
              <a:gd name="connsiteY19-33328" fmla="*/ 1193495 h 6858000"/>
              <a:gd name="connsiteX20-33329" fmla="*/ 5202769 w 6127519"/>
              <a:gd name="connsiteY20-33330" fmla="*/ 1269450 h 6858000"/>
              <a:gd name="connsiteX21-33331" fmla="*/ 5225968 w 6127519"/>
              <a:gd name="connsiteY21-33332" fmla="*/ 1357994 h 6858000"/>
              <a:gd name="connsiteX22-33333" fmla="*/ 5233819 w 6127519"/>
              <a:gd name="connsiteY22-33334" fmla="*/ 1380922 h 6858000"/>
              <a:gd name="connsiteX23-33335" fmla="*/ 5237226 w 6127519"/>
              <a:gd name="connsiteY23-33336" fmla="*/ 1441327 h 6858000"/>
              <a:gd name="connsiteX24-33337" fmla="*/ 5255653 w 6127519"/>
              <a:gd name="connsiteY24-33338" fmla="*/ 1524712 h 6858000"/>
              <a:gd name="connsiteX25-33339" fmla="*/ 5263491 w 6127519"/>
              <a:gd name="connsiteY25-33340" fmla="*/ 1642938 h 6858000"/>
              <a:gd name="connsiteX26-33341" fmla="*/ 5261314 w 6127519"/>
              <a:gd name="connsiteY26-33342" fmla="*/ 1689177 h 6858000"/>
              <a:gd name="connsiteX27-33343" fmla="*/ 5259788 w 6127519"/>
              <a:gd name="connsiteY27-33344" fmla="*/ 1768516 h 6858000"/>
              <a:gd name="connsiteX28-33345" fmla="*/ 5255696 w 6127519"/>
              <a:gd name="connsiteY28-33346" fmla="*/ 1953770 h 6858000"/>
              <a:gd name="connsiteX29-33347" fmla="*/ 5252592 w 6127519"/>
              <a:gd name="connsiteY29-33348" fmla="*/ 2092210 h 6858000"/>
              <a:gd name="connsiteX30-33349" fmla="*/ 5264303 w 6127519"/>
              <a:gd name="connsiteY30-33350" fmla="*/ 2225157 h 6858000"/>
              <a:gd name="connsiteX31-33351" fmla="*/ 5254949 w 6127519"/>
              <a:gd name="connsiteY31-33352" fmla="*/ 2236160 h 6858000"/>
              <a:gd name="connsiteX32-33353" fmla="*/ 5250104 w 6127519"/>
              <a:gd name="connsiteY32-33354" fmla="*/ 2249166 h 6858000"/>
              <a:gd name="connsiteX33-33355" fmla="*/ 5251214 w 6127519"/>
              <a:gd name="connsiteY33-33356" fmla="*/ 2250944 h 6858000"/>
              <a:gd name="connsiteX34-33357" fmla="*/ 5250644 w 6127519"/>
              <a:gd name="connsiteY34-33358" fmla="*/ 2266619 h 6858000"/>
              <a:gd name="connsiteX35-33359" fmla="*/ 5293877 w 6127519"/>
              <a:gd name="connsiteY35-33360" fmla="*/ 2368649 h 6858000"/>
              <a:gd name="connsiteX36-33361" fmla="*/ 5311338 w 6127519"/>
              <a:gd name="connsiteY36-33362" fmla="*/ 2404034 h 6858000"/>
              <a:gd name="connsiteX37-33363" fmla="*/ 5338366 w 6127519"/>
              <a:gd name="connsiteY37-33364" fmla="*/ 2465052 h 6858000"/>
              <a:gd name="connsiteX38-33365" fmla="*/ 5371263 w 6127519"/>
              <a:gd name="connsiteY38-33366" fmla="*/ 2586413 h 6858000"/>
              <a:gd name="connsiteX39-33367" fmla="*/ 5407503 w 6127519"/>
              <a:gd name="connsiteY39-33368" fmla="*/ 2786290 h 6858000"/>
              <a:gd name="connsiteX40-33369" fmla="*/ 5407356 w 6127519"/>
              <a:gd name="connsiteY40-33370" fmla="*/ 2787545 h 6858000"/>
              <a:gd name="connsiteX41-33371" fmla="*/ 5411130 w 6127519"/>
              <a:gd name="connsiteY41-33372" fmla="*/ 2788640 h 6858000"/>
              <a:gd name="connsiteX42-33373" fmla="*/ 5416439 w 6127519"/>
              <a:gd name="connsiteY42-33374" fmla="*/ 2805666 h 6858000"/>
              <a:gd name="connsiteX43-33375" fmla="*/ 5457023 w 6127519"/>
              <a:gd name="connsiteY43-33376" fmla="*/ 2858292 h 6858000"/>
              <a:gd name="connsiteX44-33377" fmla="*/ 5479298 w 6127519"/>
              <a:gd name="connsiteY44-33378" fmla="*/ 2947791 h 6858000"/>
              <a:gd name="connsiteX45-33379" fmla="*/ 5481770 w 6127519"/>
              <a:gd name="connsiteY45-33380" fmla="*/ 2951352 h 6858000"/>
              <a:gd name="connsiteX46-33381" fmla="*/ 5482045 w 6127519"/>
              <a:gd name="connsiteY46-33382" fmla="*/ 2984371 h 6858000"/>
              <a:gd name="connsiteX47-33383" fmla="*/ 5482415 w 6127519"/>
              <a:gd name="connsiteY47-33384" fmla="*/ 3004079 h 6858000"/>
              <a:gd name="connsiteX48-33385" fmla="*/ 5503944 w 6127519"/>
              <a:gd name="connsiteY48-33386" fmla="*/ 3123335 h 6858000"/>
              <a:gd name="connsiteX49-33387" fmla="*/ 5516007 w 6127519"/>
              <a:gd name="connsiteY49-33388" fmla="*/ 3258473 h 6858000"/>
              <a:gd name="connsiteX50-33389" fmla="*/ 5589758 w 6127519"/>
              <a:gd name="connsiteY50-33390" fmla="*/ 3453699 h 6858000"/>
              <a:gd name="connsiteX51-33391" fmla="*/ 5596144 w 6127519"/>
              <a:gd name="connsiteY51-33392" fmla="*/ 3534624 h 6858000"/>
              <a:gd name="connsiteX52-33393" fmla="*/ 5597750 w 6127519"/>
              <a:gd name="connsiteY52-33394" fmla="*/ 3534129 h 6858000"/>
              <a:gd name="connsiteX53-33395" fmla="*/ 5599700 w 6127519"/>
              <a:gd name="connsiteY53-33396" fmla="*/ 3547221 h 6858000"/>
              <a:gd name="connsiteX54-33397" fmla="*/ 5615031 w 6127519"/>
              <a:gd name="connsiteY54-33398" fmla="*/ 3557482 h 6858000"/>
              <a:gd name="connsiteX55-33399" fmla="*/ 5618377 w 6127519"/>
              <a:gd name="connsiteY55-33400" fmla="*/ 3588431 h 6858000"/>
              <a:gd name="connsiteX56-33401" fmla="*/ 5612155 w 6127519"/>
              <a:gd name="connsiteY56-33402" fmla="*/ 3589869 h 6858000"/>
              <a:gd name="connsiteX57-33403" fmla="*/ 5620843 w 6127519"/>
              <a:gd name="connsiteY57-33404" fmla="*/ 3606745 h 6858000"/>
              <a:gd name="connsiteX58-33405" fmla="*/ 5655472 w 6127519"/>
              <a:gd name="connsiteY58-33406" fmla="*/ 3678877 h 6858000"/>
              <a:gd name="connsiteX59-33407" fmla="*/ 5683015 w 6127519"/>
              <a:gd name="connsiteY59-33408" fmla="*/ 3762025 h 6858000"/>
              <a:gd name="connsiteX60-33409" fmla="*/ 5696643 w 6127519"/>
              <a:gd name="connsiteY60-33410" fmla="*/ 3773888 h 6858000"/>
              <a:gd name="connsiteX61-33411" fmla="*/ 5707995 w 6127519"/>
              <a:gd name="connsiteY61-33412" fmla="*/ 3781685 h 6858000"/>
              <a:gd name="connsiteX62-33413" fmla="*/ 5768491 w 6127519"/>
              <a:gd name="connsiteY62-33414" fmla="*/ 3914399 h 6858000"/>
              <a:gd name="connsiteX63-33415" fmla="*/ 5793123 w 6127519"/>
              <a:gd name="connsiteY63-33416" fmla="*/ 3969952 h 6858000"/>
              <a:gd name="connsiteX64-33417" fmla="*/ 5808321 w 6127519"/>
              <a:gd name="connsiteY64-33418" fmla="*/ 3988153 h 6858000"/>
              <a:gd name="connsiteX65-33419" fmla="*/ 5825621 w 6127519"/>
              <a:gd name="connsiteY65-33420" fmla="*/ 4015525 h 6858000"/>
              <a:gd name="connsiteX66-33421" fmla="*/ 5860672 w 6127519"/>
              <a:gd name="connsiteY66-33422" fmla="*/ 4061579 h 6858000"/>
              <a:gd name="connsiteX67-33423" fmla="*/ 5872173 w 6127519"/>
              <a:gd name="connsiteY67-33424" fmla="*/ 4088497 h 6858000"/>
              <a:gd name="connsiteX68-33425" fmla="*/ 5894095 w 6127519"/>
              <a:gd name="connsiteY68-33426" fmla="*/ 4128857 h 6858000"/>
              <a:gd name="connsiteX69-33427" fmla="*/ 5903513 w 6127519"/>
              <a:gd name="connsiteY69-33428" fmla="*/ 4187661 h 6858000"/>
              <a:gd name="connsiteX70-33429" fmla="*/ 5917114 w 6127519"/>
              <a:gd name="connsiteY70-33430" fmla="*/ 4213096 h 6858000"/>
              <a:gd name="connsiteX71-33431" fmla="*/ 5924233 w 6127519"/>
              <a:gd name="connsiteY71-33432" fmla="*/ 4242060 h 6858000"/>
              <a:gd name="connsiteX72-33433" fmla="*/ 5928910 w 6127519"/>
              <a:gd name="connsiteY72-33434" fmla="*/ 4300973 h 6858000"/>
              <a:gd name="connsiteX73-33435" fmla="*/ 5939320 w 6127519"/>
              <a:gd name="connsiteY73-33436" fmla="*/ 4340435 h 6858000"/>
              <a:gd name="connsiteX74-33437" fmla="*/ 5946705 w 6127519"/>
              <a:gd name="connsiteY74-33438" fmla="*/ 4428051 h 6858000"/>
              <a:gd name="connsiteX75-33439" fmla="*/ 5949261 w 6127519"/>
              <a:gd name="connsiteY75-33440" fmla="*/ 4449185 h 6858000"/>
              <a:gd name="connsiteX76-33441" fmla="*/ 5968960 w 6127519"/>
              <a:gd name="connsiteY76-33442" fmla="*/ 4482655 h 6858000"/>
              <a:gd name="connsiteX77-33443" fmla="*/ 5980106 w 6127519"/>
              <a:gd name="connsiteY77-33444" fmla="*/ 4585087 h 6858000"/>
              <a:gd name="connsiteX78-33445" fmla="*/ 5998138 w 6127519"/>
              <a:gd name="connsiteY78-33446" fmla="*/ 4697518 h 6858000"/>
              <a:gd name="connsiteX79-33447" fmla="*/ 6007819 w 6127519"/>
              <a:gd name="connsiteY79-33448" fmla="*/ 4858148 h 6858000"/>
              <a:gd name="connsiteX80-33449" fmla="*/ 6007749 w 6127519"/>
              <a:gd name="connsiteY80-33450" fmla="*/ 4964715 h 6858000"/>
              <a:gd name="connsiteX81-33451" fmla="*/ 6005269 w 6127519"/>
              <a:gd name="connsiteY81-33452" fmla="*/ 5150567 h 6858000"/>
              <a:gd name="connsiteX82-33453" fmla="*/ 6001127 w 6127519"/>
              <a:gd name="connsiteY82-33454" fmla="*/ 5164609 h 6858000"/>
              <a:gd name="connsiteX83-33455" fmla="*/ 5998514 w 6127519"/>
              <a:gd name="connsiteY83-33456" fmla="*/ 5189673 h 6858000"/>
              <a:gd name="connsiteX84-33457" fmla="*/ 6018409 w 6127519"/>
              <a:gd name="connsiteY84-33458" fmla="*/ 5227157 h 6858000"/>
              <a:gd name="connsiteX85-33459" fmla="*/ 6036748 w 6127519"/>
              <a:gd name="connsiteY85-33460" fmla="*/ 5322752 h 6858000"/>
              <a:gd name="connsiteX86-33461" fmla="*/ 6036943 w 6127519"/>
              <a:gd name="connsiteY86-33462" fmla="*/ 5329480 h 6858000"/>
              <a:gd name="connsiteX87-33463" fmla="*/ 6037677 w 6127519"/>
              <a:gd name="connsiteY87-33464" fmla="*/ 5354807 h 6858000"/>
              <a:gd name="connsiteX88-33465" fmla="*/ 6039728 w 6127519"/>
              <a:gd name="connsiteY88-33466" fmla="*/ 5359416 h 6858000"/>
              <a:gd name="connsiteX89-33467" fmla="*/ 6053435 w 6127519"/>
              <a:gd name="connsiteY89-33468" fmla="*/ 5387547 h 6858000"/>
              <a:gd name="connsiteX90-33469" fmla="*/ 6065933 w 6127519"/>
              <a:gd name="connsiteY90-33470" fmla="*/ 5443002 h 6858000"/>
              <a:gd name="connsiteX91-33471" fmla="*/ 6068640 w 6127519"/>
              <a:gd name="connsiteY91-33472" fmla="*/ 5474503 h 6858000"/>
              <a:gd name="connsiteX92-33473" fmla="*/ 6080922 w 6127519"/>
              <a:gd name="connsiteY92-33474" fmla="*/ 5561070 h 6858000"/>
              <a:gd name="connsiteX93-33475" fmla="*/ 6096949 w 6127519"/>
              <a:gd name="connsiteY93-33476" fmla="*/ 5648179 h 6858000"/>
              <a:gd name="connsiteX94-33477" fmla="*/ 6125703 w 6127519"/>
              <a:gd name="connsiteY94-33478" fmla="*/ 5692894 h 6858000"/>
              <a:gd name="connsiteX95-33479" fmla="*/ 6121353 w 6127519"/>
              <a:gd name="connsiteY95-33480" fmla="*/ 5721725 h 6858000"/>
              <a:gd name="connsiteX96-33481" fmla="*/ 6121607 w 6127519"/>
              <a:gd name="connsiteY96-33482" fmla="*/ 5721959 h 6858000"/>
              <a:gd name="connsiteX97-33483" fmla="*/ 6127024 w 6127519"/>
              <a:gd name="connsiteY97-33484" fmla="*/ 5786902 h 6858000"/>
              <a:gd name="connsiteX98-33485" fmla="*/ 6127519 w 6127519"/>
              <a:gd name="connsiteY98-33486" fmla="*/ 5865775 h 6858000"/>
              <a:gd name="connsiteX99-33487" fmla="*/ 6119217 w 6127519"/>
              <a:gd name="connsiteY99-33488" fmla="*/ 5888542 h 6858000"/>
              <a:gd name="connsiteX100-33489" fmla="*/ 6102493 w 6127519"/>
              <a:gd name="connsiteY100-33490" fmla="*/ 5928602 h 6858000"/>
              <a:gd name="connsiteX101-33491" fmla="*/ 6056863 w 6127519"/>
              <a:gd name="connsiteY101-33492" fmla="*/ 6000643 h 6858000"/>
              <a:gd name="connsiteX102-33493" fmla="*/ 6045436 w 6127519"/>
              <a:gd name="connsiteY102-33494" fmla="*/ 6124480 h 6858000"/>
              <a:gd name="connsiteX103-33495" fmla="*/ 6030489 w 6127519"/>
              <a:gd name="connsiteY103-33496" fmla="*/ 6317666 h 6858000"/>
              <a:gd name="connsiteX104-33497" fmla="*/ 6007492 w 6127519"/>
              <a:gd name="connsiteY104-33498" fmla="*/ 6440818 h 6858000"/>
              <a:gd name="connsiteX105-33499" fmla="*/ 6009467 w 6127519"/>
              <a:gd name="connsiteY105-33500" fmla="*/ 6487076 h 6858000"/>
              <a:gd name="connsiteX106-33501" fmla="*/ 5995064 w 6127519"/>
              <a:gd name="connsiteY106-33502" fmla="*/ 6540791 h 6858000"/>
              <a:gd name="connsiteX107-33503" fmla="*/ 6004510 w 6127519"/>
              <a:gd name="connsiteY107-33504" fmla="*/ 6599256 h 6858000"/>
              <a:gd name="connsiteX108-33505" fmla="*/ 5986207 w 6127519"/>
              <a:gd name="connsiteY108-33506" fmla="*/ 6695855 h 6858000"/>
              <a:gd name="connsiteX109-33507" fmla="*/ 5979428 w 6127519"/>
              <a:gd name="connsiteY109-33508" fmla="*/ 6754678 h 6858000"/>
              <a:gd name="connsiteX110-33509" fmla="*/ 5983398 w 6127519"/>
              <a:gd name="connsiteY110-33510" fmla="*/ 6778641 h 6858000"/>
              <a:gd name="connsiteX111-33511" fmla="*/ 5984543 w 6127519"/>
              <a:gd name="connsiteY111-33512" fmla="*/ 6811016 h 6858000"/>
              <a:gd name="connsiteX112-33513" fmla="*/ 5979671 w 6127519"/>
              <a:gd name="connsiteY112-33514" fmla="*/ 6858000 h 6858000"/>
              <a:gd name="connsiteX113-33515" fmla="*/ 0 w 6127519"/>
              <a:gd name="connsiteY113-33516" fmla="*/ 6858000 h 6858000"/>
              <a:gd name="connsiteX114-33517" fmla="*/ 0 w 6127519"/>
              <a:gd name="connsiteY114-33518" fmla="*/ 0 h 6858000"/>
              <a:gd name="connsiteX0-33519" fmla="*/ 0 w 6127519"/>
              <a:gd name="connsiteY0-33520" fmla="*/ 0 h 6858000"/>
              <a:gd name="connsiteX1-33521" fmla="*/ 4965888 w 6127519"/>
              <a:gd name="connsiteY1-33522" fmla="*/ 0 h 6858000"/>
              <a:gd name="connsiteX2-33523" fmla="*/ 4967767 w 6127519"/>
              <a:gd name="connsiteY2-33524" fmla="*/ 7930 h 6858000"/>
              <a:gd name="connsiteX3-33525" fmla="*/ 4979444 w 6127519"/>
              <a:gd name="connsiteY3-33526" fmla="*/ 43921 h 6858000"/>
              <a:gd name="connsiteX4-33527" fmla="*/ 5021173 w 6127519"/>
              <a:gd name="connsiteY4-33528" fmla="*/ 123738 h 6858000"/>
              <a:gd name="connsiteX5-33529" fmla="*/ 5075458 w 6127519"/>
              <a:gd name="connsiteY5-33530" fmla="*/ 264355 h 6858000"/>
              <a:gd name="connsiteX6-33531" fmla="*/ 5081175 w 6127519"/>
              <a:gd name="connsiteY6-33532" fmla="*/ 277448 h 6858000"/>
              <a:gd name="connsiteX7-33533" fmla="*/ 5097011 w 6127519"/>
              <a:gd name="connsiteY7-33534" fmla="*/ 355616 h 6858000"/>
              <a:gd name="connsiteX8-33535" fmla="*/ 5130982 w 6127519"/>
              <a:gd name="connsiteY8-33536" fmla="*/ 412030 h 6858000"/>
              <a:gd name="connsiteX9-33537" fmla="*/ 5153000 w 6127519"/>
              <a:gd name="connsiteY9-33538" fmla="*/ 507134 h 6858000"/>
              <a:gd name="connsiteX10-33539" fmla="*/ 5171282 w 6127519"/>
              <a:gd name="connsiteY10-33540" fmla="*/ 602071 h 6858000"/>
              <a:gd name="connsiteX11-33541" fmla="*/ 5176196 w 6127519"/>
              <a:gd name="connsiteY11-33542" fmla="*/ 636822 h 6858000"/>
              <a:gd name="connsiteX12-33543" fmla="*/ 5189051 w 6127519"/>
              <a:gd name="connsiteY12-33544" fmla="*/ 782518 h 6858000"/>
              <a:gd name="connsiteX13-33545" fmla="*/ 5210428 w 6127519"/>
              <a:gd name="connsiteY13-33546" fmla="*/ 815772 h 6858000"/>
              <a:gd name="connsiteX14-33547" fmla="*/ 5221088 w 6127519"/>
              <a:gd name="connsiteY14-33548" fmla="*/ 860193 h 6858000"/>
              <a:gd name="connsiteX15-33549" fmla="*/ 5230806 w 6127519"/>
              <a:gd name="connsiteY15-33550" fmla="*/ 961354 h 6858000"/>
              <a:gd name="connsiteX16-33551" fmla="*/ 5201018 w 6127519"/>
              <a:gd name="connsiteY16-33552" fmla="*/ 1095027 h 6858000"/>
              <a:gd name="connsiteX17-33553" fmla="*/ 5202153 w 6127519"/>
              <a:gd name="connsiteY17-33554" fmla="*/ 1133224 h 6858000"/>
              <a:gd name="connsiteX18-33555" fmla="*/ 5207370 w 6127519"/>
              <a:gd name="connsiteY18-33556" fmla="*/ 1138097 h 6858000"/>
              <a:gd name="connsiteX19-33557" fmla="*/ 5189234 w 6127519"/>
              <a:gd name="connsiteY19-33558" fmla="*/ 1193495 h 6858000"/>
              <a:gd name="connsiteX20-33559" fmla="*/ 5202769 w 6127519"/>
              <a:gd name="connsiteY20-33560" fmla="*/ 1269450 h 6858000"/>
              <a:gd name="connsiteX21-33561" fmla="*/ 5225968 w 6127519"/>
              <a:gd name="connsiteY21-33562" fmla="*/ 1357994 h 6858000"/>
              <a:gd name="connsiteX22-33563" fmla="*/ 5233819 w 6127519"/>
              <a:gd name="connsiteY22-33564" fmla="*/ 1380922 h 6858000"/>
              <a:gd name="connsiteX23-33565" fmla="*/ 5237226 w 6127519"/>
              <a:gd name="connsiteY23-33566" fmla="*/ 1441327 h 6858000"/>
              <a:gd name="connsiteX24-33567" fmla="*/ 5255653 w 6127519"/>
              <a:gd name="connsiteY24-33568" fmla="*/ 1524712 h 6858000"/>
              <a:gd name="connsiteX25-33569" fmla="*/ 5263491 w 6127519"/>
              <a:gd name="connsiteY25-33570" fmla="*/ 1642938 h 6858000"/>
              <a:gd name="connsiteX26-33571" fmla="*/ 5261314 w 6127519"/>
              <a:gd name="connsiteY26-33572" fmla="*/ 1689177 h 6858000"/>
              <a:gd name="connsiteX27-33573" fmla="*/ 5259788 w 6127519"/>
              <a:gd name="connsiteY27-33574" fmla="*/ 1768516 h 6858000"/>
              <a:gd name="connsiteX28-33575" fmla="*/ 5255696 w 6127519"/>
              <a:gd name="connsiteY28-33576" fmla="*/ 1953770 h 6858000"/>
              <a:gd name="connsiteX29-33577" fmla="*/ 5252592 w 6127519"/>
              <a:gd name="connsiteY29-33578" fmla="*/ 2092210 h 6858000"/>
              <a:gd name="connsiteX30-33579" fmla="*/ 5264303 w 6127519"/>
              <a:gd name="connsiteY30-33580" fmla="*/ 2225157 h 6858000"/>
              <a:gd name="connsiteX31-33581" fmla="*/ 5254949 w 6127519"/>
              <a:gd name="connsiteY31-33582" fmla="*/ 2236160 h 6858000"/>
              <a:gd name="connsiteX32-33583" fmla="*/ 5250104 w 6127519"/>
              <a:gd name="connsiteY32-33584" fmla="*/ 2249166 h 6858000"/>
              <a:gd name="connsiteX33-33585" fmla="*/ 5251214 w 6127519"/>
              <a:gd name="connsiteY33-33586" fmla="*/ 2250944 h 6858000"/>
              <a:gd name="connsiteX34-33587" fmla="*/ 5250644 w 6127519"/>
              <a:gd name="connsiteY34-33588" fmla="*/ 2266619 h 6858000"/>
              <a:gd name="connsiteX35-33589" fmla="*/ 5293877 w 6127519"/>
              <a:gd name="connsiteY35-33590" fmla="*/ 2368649 h 6858000"/>
              <a:gd name="connsiteX36-33591" fmla="*/ 5311338 w 6127519"/>
              <a:gd name="connsiteY36-33592" fmla="*/ 2404034 h 6858000"/>
              <a:gd name="connsiteX37-33593" fmla="*/ 5338366 w 6127519"/>
              <a:gd name="connsiteY37-33594" fmla="*/ 2465052 h 6858000"/>
              <a:gd name="connsiteX38-33595" fmla="*/ 5371263 w 6127519"/>
              <a:gd name="connsiteY38-33596" fmla="*/ 2586413 h 6858000"/>
              <a:gd name="connsiteX39-33597" fmla="*/ 5407503 w 6127519"/>
              <a:gd name="connsiteY39-33598" fmla="*/ 2786290 h 6858000"/>
              <a:gd name="connsiteX40-33599" fmla="*/ 5407356 w 6127519"/>
              <a:gd name="connsiteY40-33600" fmla="*/ 2787545 h 6858000"/>
              <a:gd name="connsiteX41-33601" fmla="*/ 5411130 w 6127519"/>
              <a:gd name="connsiteY41-33602" fmla="*/ 2788640 h 6858000"/>
              <a:gd name="connsiteX42-33603" fmla="*/ 5416439 w 6127519"/>
              <a:gd name="connsiteY42-33604" fmla="*/ 2805666 h 6858000"/>
              <a:gd name="connsiteX43-33605" fmla="*/ 5457023 w 6127519"/>
              <a:gd name="connsiteY43-33606" fmla="*/ 2858292 h 6858000"/>
              <a:gd name="connsiteX44-33607" fmla="*/ 5479298 w 6127519"/>
              <a:gd name="connsiteY44-33608" fmla="*/ 2947791 h 6858000"/>
              <a:gd name="connsiteX45-33609" fmla="*/ 5481770 w 6127519"/>
              <a:gd name="connsiteY45-33610" fmla="*/ 2951352 h 6858000"/>
              <a:gd name="connsiteX46-33611" fmla="*/ 5482415 w 6127519"/>
              <a:gd name="connsiteY46-33612" fmla="*/ 3004079 h 6858000"/>
              <a:gd name="connsiteX47-33613" fmla="*/ 5503944 w 6127519"/>
              <a:gd name="connsiteY47-33614" fmla="*/ 3123335 h 6858000"/>
              <a:gd name="connsiteX48-33615" fmla="*/ 5516007 w 6127519"/>
              <a:gd name="connsiteY48-33616" fmla="*/ 3258473 h 6858000"/>
              <a:gd name="connsiteX49-33617" fmla="*/ 5589758 w 6127519"/>
              <a:gd name="connsiteY49-33618" fmla="*/ 3453699 h 6858000"/>
              <a:gd name="connsiteX50-33619" fmla="*/ 5596144 w 6127519"/>
              <a:gd name="connsiteY50-33620" fmla="*/ 3534624 h 6858000"/>
              <a:gd name="connsiteX51-33621" fmla="*/ 5597750 w 6127519"/>
              <a:gd name="connsiteY51-33622" fmla="*/ 3534129 h 6858000"/>
              <a:gd name="connsiteX52-33623" fmla="*/ 5599700 w 6127519"/>
              <a:gd name="connsiteY52-33624" fmla="*/ 3547221 h 6858000"/>
              <a:gd name="connsiteX53-33625" fmla="*/ 5615031 w 6127519"/>
              <a:gd name="connsiteY53-33626" fmla="*/ 3557482 h 6858000"/>
              <a:gd name="connsiteX54-33627" fmla="*/ 5618377 w 6127519"/>
              <a:gd name="connsiteY54-33628" fmla="*/ 3588431 h 6858000"/>
              <a:gd name="connsiteX55-33629" fmla="*/ 5612155 w 6127519"/>
              <a:gd name="connsiteY55-33630" fmla="*/ 3589869 h 6858000"/>
              <a:gd name="connsiteX56-33631" fmla="*/ 5620843 w 6127519"/>
              <a:gd name="connsiteY56-33632" fmla="*/ 3606745 h 6858000"/>
              <a:gd name="connsiteX57-33633" fmla="*/ 5655472 w 6127519"/>
              <a:gd name="connsiteY57-33634" fmla="*/ 3678877 h 6858000"/>
              <a:gd name="connsiteX58-33635" fmla="*/ 5683015 w 6127519"/>
              <a:gd name="connsiteY58-33636" fmla="*/ 3762025 h 6858000"/>
              <a:gd name="connsiteX59-33637" fmla="*/ 5696643 w 6127519"/>
              <a:gd name="connsiteY59-33638" fmla="*/ 3773888 h 6858000"/>
              <a:gd name="connsiteX60-33639" fmla="*/ 5707995 w 6127519"/>
              <a:gd name="connsiteY60-33640" fmla="*/ 3781685 h 6858000"/>
              <a:gd name="connsiteX61-33641" fmla="*/ 5768491 w 6127519"/>
              <a:gd name="connsiteY61-33642" fmla="*/ 3914399 h 6858000"/>
              <a:gd name="connsiteX62-33643" fmla="*/ 5793123 w 6127519"/>
              <a:gd name="connsiteY62-33644" fmla="*/ 3969952 h 6858000"/>
              <a:gd name="connsiteX63-33645" fmla="*/ 5808321 w 6127519"/>
              <a:gd name="connsiteY63-33646" fmla="*/ 3988153 h 6858000"/>
              <a:gd name="connsiteX64-33647" fmla="*/ 5825621 w 6127519"/>
              <a:gd name="connsiteY64-33648" fmla="*/ 4015525 h 6858000"/>
              <a:gd name="connsiteX65-33649" fmla="*/ 5860672 w 6127519"/>
              <a:gd name="connsiteY65-33650" fmla="*/ 4061579 h 6858000"/>
              <a:gd name="connsiteX66-33651" fmla="*/ 5872173 w 6127519"/>
              <a:gd name="connsiteY66-33652" fmla="*/ 4088497 h 6858000"/>
              <a:gd name="connsiteX67-33653" fmla="*/ 5894095 w 6127519"/>
              <a:gd name="connsiteY67-33654" fmla="*/ 4128857 h 6858000"/>
              <a:gd name="connsiteX68-33655" fmla="*/ 5903513 w 6127519"/>
              <a:gd name="connsiteY68-33656" fmla="*/ 4187661 h 6858000"/>
              <a:gd name="connsiteX69-33657" fmla="*/ 5917114 w 6127519"/>
              <a:gd name="connsiteY69-33658" fmla="*/ 4213096 h 6858000"/>
              <a:gd name="connsiteX70-33659" fmla="*/ 5924233 w 6127519"/>
              <a:gd name="connsiteY70-33660" fmla="*/ 4242060 h 6858000"/>
              <a:gd name="connsiteX71-33661" fmla="*/ 5928910 w 6127519"/>
              <a:gd name="connsiteY71-33662" fmla="*/ 4300973 h 6858000"/>
              <a:gd name="connsiteX72-33663" fmla="*/ 5939320 w 6127519"/>
              <a:gd name="connsiteY72-33664" fmla="*/ 4340435 h 6858000"/>
              <a:gd name="connsiteX73-33665" fmla="*/ 5946705 w 6127519"/>
              <a:gd name="connsiteY73-33666" fmla="*/ 4428051 h 6858000"/>
              <a:gd name="connsiteX74-33667" fmla="*/ 5949261 w 6127519"/>
              <a:gd name="connsiteY74-33668" fmla="*/ 4449185 h 6858000"/>
              <a:gd name="connsiteX75-33669" fmla="*/ 5968960 w 6127519"/>
              <a:gd name="connsiteY75-33670" fmla="*/ 4482655 h 6858000"/>
              <a:gd name="connsiteX76-33671" fmla="*/ 5980106 w 6127519"/>
              <a:gd name="connsiteY76-33672" fmla="*/ 4585087 h 6858000"/>
              <a:gd name="connsiteX77-33673" fmla="*/ 5998138 w 6127519"/>
              <a:gd name="connsiteY77-33674" fmla="*/ 4697518 h 6858000"/>
              <a:gd name="connsiteX78-33675" fmla="*/ 6007819 w 6127519"/>
              <a:gd name="connsiteY78-33676" fmla="*/ 4858148 h 6858000"/>
              <a:gd name="connsiteX79-33677" fmla="*/ 6007749 w 6127519"/>
              <a:gd name="connsiteY79-33678" fmla="*/ 4964715 h 6858000"/>
              <a:gd name="connsiteX80-33679" fmla="*/ 6005269 w 6127519"/>
              <a:gd name="connsiteY80-33680" fmla="*/ 5150567 h 6858000"/>
              <a:gd name="connsiteX81-33681" fmla="*/ 6001127 w 6127519"/>
              <a:gd name="connsiteY81-33682" fmla="*/ 5164609 h 6858000"/>
              <a:gd name="connsiteX82-33683" fmla="*/ 5998514 w 6127519"/>
              <a:gd name="connsiteY82-33684" fmla="*/ 5189673 h 6858000"/>
              <a:gd name="connsiteX83-33685" fmla="*/ 6018409 w 6127519"/>
              <a:gd name="connsiteY83-33686" fmla="*/ 5227157 h 6858000"/>
              <a:gd name="connsiteX84-33687" fmla="*/ 6036748 w 6127519"/>
              <a:gd name="connsiteY84-33688" fmla="*/ 5322752 h 6858000"/>
              <a:gd name="connsiteX85-33689" fmla="*/ 6036943 w 6127519"/>
              <a:gd name="connsiteY85-33690" fmla="*/ 5329480 h 6858000"/>
              <a:gd name="connsiteX86-33691" fmla="*/ 6037677 w 6127519"/>
              <a:gd name="connsiteY86-33692" fmla="*/ 5354807 h 6858000"/>
              <a:gd name="connsiteX87-33693" fmla="*/ 6039728 w 6127519"/>
              <a:gd name="connsiteY87-33694" fmla="*/ 5359416 h 6858000"/>
              <a:gd name="connsiteX88-33695" fmla="*/ 6053435 w 6127519"/>
              <a:gd name="connsiteY88-33696" fmla="*/ 5387547 h 6858000"/>
              <a:gd name="connsiteX89-33697" fmla="*/ 6065933 w 6127519"/>
              <a:gd name="connsiteY89-33698" fmla="*/ 5443002 h 6858000"/>
              <a:gd name="connsiteX90-33699" fmla="*/ 6068640 w 6127519"/>
              <a:gd name="connsiteY90-33700" fmla="*/ 5474503 h 6858000"/>
              <a:gd name="connsiteX91-33701" fmla="*/ 6080922 w 6127519"/>
              <a:gd name="connsiteY91-33702" fmla="*/ 5561070 h 6858000"/>
              <a:gd name="connsiteX92-33703" fmla="*/ 6096949 w 6127519"/>
              <a:gd name="connsiteY92-33704" fmla="*/ 5648179 h 6858000"/>
              <a:gd name="connsiteX93-33705" fmla="*/ 6125703 w 6127519"/>
              <a:gd name="connsiteY93-33706" fmla="*/ 5692894 h 6858000"/>
              <a:gd name="connsiteX94-33707" fmla="*/ 6121353 w 6127519"/>
              <a:gd name="connsiteY94-33708" fmla="*/ 5721725 h 6858000"/>
              <a:gd name="connsiteX95-33709" fmla="*/ 6121607 w 6127519"/>
              <a:gd name="connsiteY95-33710" fmla="*/ 5721959 h 6858000"/>
              <a:gd name="connsiteX96-33711" fmla="*/ 6127024 w 6127519"/>
              <a:gd name="connsiteY96-33712" fmla="*/ 5786902 h 6858000"/>
              <a:gd name="connsiteX97-33713" fmla="*/ 6127519 w 6127519"/>
              <a:gd name="connsiteY97-33714" fmla="*/ 5865775 h 6858000"/>
              <a:gd name="connsiteX98-33715" fmla="*/ 6119217 w 6127519"/>
              <a:gd name="connsiteY98-33716" fmla="*/ 5888542 h 6858000"/>
              <a:gd name="connsiteX99-33717" fmla="*/ 6102493 w 6127519"/>
              <a:gd name="connsiteY99-33718" fmla="*/ 5928602 h 6858000"/>
              <a:gd name="connsiteX100-33719" fmla="*/ 6056863 w 6127519"/>
              <a:gd name="connsiteY100-33720" fmla="*/ 6000643 h 6858000"/>
              <a:gd name="connsiteX101-33721" fmla="*/ 6045436 w 6127519"/>
              <a:gd name="connsiteY101-33722" fmla="*/ 6124480 h 6858000"/>
              <a:gd name="connsiteX102-33723" fmla="*/ 6030489 w 6127519"/>
              <a:gd name="connsiteY102-33724" fmla="*/ 6317666 h 6858000"/>
              <a:gd name="connsiteX103-33725" fmla="*/ 6007492 w 6127519"/>
              <a:gd name="connsiteY103-33726" fmla="*/ 6440818 h 6858000"/>
              <a:gd name="connsiteX104-33727" fmla="*/ 6009467 w 6127519"/>
              <a:gd name="connsiteY104-33728" fmla="*/ 6487076 h 6858000"/>
              <a:gd name="connsiteX105-33729" fmla="*/ 5995064 w 6127519"/>
              <a:gd name="connsiteY105-33730" fmla="*/ 6540791 h 6858000"/>
              <a:gd name="connsiteX106-33731" fmla="*/ 6004510 w 6127519"/>
              <a:gd name="connsiteY106-33732" fmla="*/ 6599256 h 6858000"/>
              <a:gd name="connsiteX107-33733" fmla="*/ 5986207 w 6127519"/>
              <a:gd name="connsiteY107-33734" fmla="*/ 6695855 h 6858000"/>
              <a:gd name="connsiteX108-33735" fmla="*/ 5979428 w 6127519"/>
              <a:gd name="connsiteY108-33736" fmla="*/ 6754678 h 6858000"/>
              <a:gd name="connsiteX109-33737" fmla="*/ 5983398 w 6127519"/>
              <a:gd name="connsiteY109-33738" fmla="*/ 6778641 h 6858000"/>
              <a:gd name="connsiteX110-33739" fmla="*/ 5984543 w 6127519"/>
              <a:gd name="connsiteY110-33740" fmla="*/ 6811016 h 6858000"/>
              <a:gd name="connsiteX111-33741" fmla="*/ 5979671 w 6127519"/>
              <a:gd name="connsiteY111-33742" fmla="*/ 6858000 h 6858000"/>
              <a:gd name="connsiteX112-33743" fmla="*/ 0 w 6127519"/>
              <a:gd name="connsiteY112-33744" fmla="*/ 6858000 h 6858000"/>
              <a:gd name="connsiteX113-33745" fmla="*/ 0 w 6127519"/>
              <a:gd name="connsiteY113-33746" fmla="*/ 0 h 6858000"/>
              <a:gd name="connsiteX0-33747" fmla="*/ 0 w 6127519"/>
              <a:gd name="connsiteY0-33748" fmla="*/ 0 h 6858000"/>
              <a:gd name="connsiteX1-33749" fmla="*/ 4965888 w 6127519"/>
              <a:gd name="connsiteY1-33750" fmla="*/ 0 h 6858000"/>
              <a:gd name="connsiteX2-33751" fmla="*/ 4967767 w 6127519"/>
              <a:gd name="connsiteY2-33752" fmla="*/ 7930 h 6858000"/>
              <a:gd name="connsiteX3-33753" fmla="*/ 4979444 w 6127519"/>
              <a:gd name="connsiteY3-33754" fmla="*/ 43921 h 6858000"/>
              <a:gd name="connsiteX4-33755" fmla="*/ 5021173 w 6127519"/>
              <a:gd name="connsiteY4-33756" fmla="*/ 123738 h 6858000"/>
              <a:gd name="connsiteX5-33757" fmla="*/ 5075458 w 6127519"/>
              <a:gd name="connsiteY5-33758" fmla="*/ 264355 h 6858000"/>
              <a:gd name="connsiteX6-33759" fmla="*/ 5081175 w 6127519"/>
              <a:gd name="connsiteY6-33760" fmla="*/ 277448 h 6858000"/>
              <a:gd name="connsiteX7-33761" fmla="*/ 5097011 w 6127519"/>
              <a:gd name="connsiteY7-33762" fmla="*/ 355616 h 6858000"/>
              <a:gd name="connsiteX8-33763" fmla="*/ 5130982 w 6127519"/>
              <a:gd name="connsiteY8-33764" fmla="*/ 412030 h 6858000"/>
              <a:gd name="connsiteX9-33765" fmla="*/ 5153000 w 6127519"/>
              <a:gd name="connsiteY9-33766" fmla="*/ 507134 h 6858000"/>
              <a:gd name="connsiteX10-33767" fmla="*/ 5171282 w 6127519"/>
              <a:gd name="connsiteY10-33768" fmla="*/ 602071 h 6858000"/>
              <a:gd name="connsiteX11-33769" fmla="*/ 5176196 w 6127519"/>
              <a:gd name="connsiteY11-33770" fmla="*/ 636822 h 6858000"/>
              <a:gd name="connsiteX12-33771" fmla="*/ 5189051 w 6127519"/>
              <a:gd name="connsiteY12-33772" fmla="*/ 782518 h 6858000"/>
              <a:gd name="connsiteX13-33773" fmla="*/ 5210428 w 6127519"/>
              <a:gd name="connsiteY13-33774" fmla="*/ 815772 h 6858000"/>
              <a:gd name="connsiteX14-33775" fmla="*/ 5221088 w 6127519"/>
              <a:gd name="connsiteY14-33776" fmla="*/ 860193 h 6858000"/>
              <a:gd name="connsiteX15-33777" fmla="*/ 5230806 w 6127519"/>
              <a:gd name="connsiteY15-33778" fmla="*/ 961354 h 6858000"/>
              <a:gd name="connsiteX16-33779" fmla="*/ 5201018 w 6127519"/>
              <a:gd name="connsiteY16-33780" fmla="*/ 1095027 h 6858000"/>
              <a:gd name="connsiteX17-33781" fmla="*/ 5202153 w 6127519"/>
              <a:gd name="connsiteY17-33782" fmla="*/ 1133224 h 6858000"/>
              <a:gd name="connsiteX18-33783" fmla="*/ 5207370 w 6127519"/>
              <a:gd name="connsiteY18-33784" fmla="*/ 1138097 h 6858000"/>
              <a:gd name="connsiteX19-33785" fmla="*/ 5189234 w 6127519"/>
              <a:gd name="connsiteY19-33786" fmla="*/ 1193495 h 6858000"/>
              <a:gd name="connsiteX20-33787" fmla="*/ 5202769 w 6127519"/>
              <a:gd name="connsiteY20-33788" fmla="*/ 1269450 h 6858000"/>
              <a:gd name="connsiteX21-33789" fmla="*/ 5225968 w 6127519"/>
              <a:gd name="connsiteY21-33790" fmla="*/ 1357994 h 6858000"/>
              <a:gd name="connsiteX22-33791" fmla="*/ 5233819 w 6127519"/>
              <a:gd name="connsiteY22-33792" fmla="*/ 1380922 h 6858000"/>
              <a:gd name="connsiteX23-33793" fmla="*/ 5237226 w 6127519"/>
              <a:gd name="connsiteY23-33794" fmla="*/ 1441327 h 6858000"/>
              <a:gd name="connsiteX24-33795" fmla="*/ 5255653 w 6127519"/>
              <a:gd name="connsiteY24-33796" fmla="*/ 1524712 h 6858000"/>
              <a:gd name="connsiteX25-33797" fmla="*/ 5263491 w 6127519"/>
              <a:gd name="connsiteY25-33798" fmla="*/ 1642938 h 6858000"/>
              <a:gd name="connsiteX26-33799" fmla="*/ 5261314 w 6127519"/>
              <a:gd name="connsiteY26-33800" fmla="*/ 1689177 h 6858000"/>
              <a:gd name="connsiteX27-33801" fmla="*/ 5259788 w 6127519"/>
              <a:gd name="connsiteY27-33802" fmla="*/ 1768516 h 6858000"/>
              <a:gd name="connsiteX28-33803" fmla="*/ 5255696 w 6127519"/>
              <a:gd name="connsiteY28-33804" fmla="*/ 1953770 h 6858000"/>
              <a:gd name="connsiteX29-33805" fmla="*/ 5252592 w 6127519"/>
              <a:gd name="connsiteY29-33806" fmla="*/ 2092210 h 6858000"/>
              <a:gd name="connsiteX30-33807" fmla="*/ 5264303 w 6127519"/>
              <a:gd name="connsiteY30-33808" fmla="*/ 2225157 h 6858000"/>
              <a:gd name="connsiteX31-33809" fmla="*/ 5254949 w 6127519"/>
              <a:gd name="connsiteY31-33810" fmla="*/ 2236160 h 6858000"/>
              <a:gd name="connsiteX32-33811" fmla="*/ 5250104 w 6127519"/>
              <a:gd name="connsiteY32-33812" fmla="*/ 2249166 h 6858000"/>
              <a:gd name="connsiteX33-33813" fmla="*/ 5251214 w 6127519"/>
              <a:gd name="connsiteY33-33814" fmla="*/ 2250944 h 6858000"/>
              <a:gd name="connsiteX34-33815" fmla="*/ 5250644 w 6127519"/>
              <a:gd name="connsiteY34-33816" fmla="*/ 2266619 h 6858000"/>
              <a:gd name="connsiteX35-33817" fmla="*/ 5293877 w 6127519"/>
              <a:gd name="connsiteY35-33818" fmla="*/ 2368649 h 6858000"/>
              <a:gd name="connsiteX36-33819" fmla="*/ 5311338 w 6127519"/>
              <a:gd name="connsiteY36-33820" fmla="*/ 2404034 h 6858000"/>
              <a:gd name="connsiteX37-33821" fmla="*/ 5338366 w 6127519"/>
              <a:gd name="connsiteY37-33822" fmla="*/ 2465052 h 6858000"/>
              <a:gd name="connsiteX38-33823" fmla="*/ 5371263 w 6127519"/>
              <a:gd name="connsiteY38-33824" fmla="*/ 2586413 h 6858000"/>
              <a:gd name="connsiteX39-33825" fmla="*/ 5407503 w 6127519"/>
              <a:gd name="connsiteY39-33826" fmla="*/ 2786290 h 6858000"/>
              <a:gd name="connsiteX40-33827" fmla="*/ 5407356 w 6127519"/>
              <a:gd name="connsiteY40-33828" fmla="*/ 2787545 h 6858000"/>
              <a:gd name="connsiteX41-33829" fmla="*/ 5411130 w 6127519"/>
              <a:gd name="connsiteY41-33830" fmla="*/ 2788640 h 6858000"/>
              <a:gd name="connsiteX42-33831" fmla="*/ 5457023 w 6127519"/>
              <a:gd name="connsiteY42-33832" fmla="*/ 2858292 h 6858000"/>
              <a:gd name="connsiteX43-33833" fmla="*/ 5479298 w 6127519"/>
              <a:gd name="connsiteY43-33834" fmla="*/ 2947791 h 6858000"/>
              <a:gd name="connsiteX44-33835" fmla="*/ 5481770 w 6127519"/>
              <a:gd name="connsiteY44-33836" fmla="*/ 2951352 h 6858000"/>
              <a:gd name="connsiteX45-33837" fmla="*/ 5482415 w 6127519"/>
              <a:gd name="connsiteY45-33838" fmla="*/ 3004079 h 6858000"/>
              <a:gd name="connsiteX46-33839" fmla="*/ 5503944 w 6127519"/>
              <a:gd name="connsiteY46-33840" fmla="*/ 3123335 h 6858000"/>
              <a:gd name="connsiteX47-33841" fmla="*/ 5516007 w 6127519"/>
              <a:gd name="connsiteY47-33842" fmla="*/ 3258473 h 6858000"/>
              <a:gd name="connsiteX48-33843" fmla="*/ 5589758 w 6127519"/>
              <a:gd name="connsiteY48-33844" fmla="*/ 3453699 h 6858000"/>
              <a:gd name="connsiteX49-33845" fmla="*/ 5596144 w 6127519"/>
              <a:gd name="connsiteY49-33846" fmla="*/ 3534624 h 6858000"/>
              <a:gd name="connsiteX50-33847" fmla="*/ 5597750 w 6127519"/>
              <a:gd name="connsiteY50-33848" fmla="*/ 3534129 h 6858000"/>
              <a:gd name="connsiteX51-33849" fmla="*/ 5599700 w 6127519"/>
              <a:gd name="connsiteY51-33850" fmla="*/ 3547221 h 6858000"/>
              <a:gd name="connsiteX52-33851" fmla="*/ 5615031 w 6127519"/>
              <a:gd name="connsiteY52-33852" fmla="*/ 3557482 h 6858000"/>
              <a:gd name="connsiteX53-33853" fmla="*/ 5618377 w 6127519"/>
              <a:gd name="connsiteY53-33854" fmla="*/ 3588431 h 6858000"/>
              <a:gd name="connsiteX54-33855" fmla="*/ 5612155 w 6127519"/>
              <a:gd name="connsiteY54-33856" fmla="*/ 3589869 h 6858000"/>
              <a:gd name="connsiteX55-33857" fmla="*/ 5620843 w 6127519"/>
              <a:gd name="connsiteY55-33858" fmla="*/ 3606745 h 6858000"/>
              <a:gd name="connsiteX56-33859" fmla="*/ 5655472 w 6127519"/>
              <a:gd name="connsiteY56-33860" fmla="*/ 3678877 h 6858000"/>
              <a:gd name="connsiteX57-33861" fmla="*/ 5683015 w 6127519"/>
              <a:gd name="connsiteY57-33862" fmla="*/ 3762025 h 6858000"/>
              <a:gd name="connsiteX58-33863" fmla="*/ 5696643 w 6127519"/>
              <a:gd name="connsiteY58-33864" fmla="*/ 3773888 h 6858000"/>
              <a:gd name="connsiteX59-33865" fmla="*/ 5707995 w 6127519"/>
              <a:gd name="connsiteY59-33866" fmla="*/ 3781685 h 6858000"/>
              <a:gd name="connsiteX60-33867" fmla="*/ 5768491 w 6127519"/>
              <a:gd name="connsiteY60-33868" fmla="*/ 3914399 h 6858000"/>
              <a:gd name="connsiteX61-33869" fmla="*/ 5793123 w 6127519"/>
              <a:gd name="connsiteY61-33870" fmla="*/ 3969952 h 6858000"/>
              <a:gd name="connsiteX62-33871" fmla="*/ 5808321 w 6127519"/>
              <a:gd name="connsiteY62-33872" fmla="*/ 3988153 h 6858000"/>
              <a:gd name="connsiteX63-33873" fmla="*/ 5825621 w 6127519"/>
              <a:gd name="connsiteY63-33874" fmla="*/ 4015525 h 6858000"/>
              <a:gd name="connsiteX64-33875" fmla="*/ 5860672 w 6127519"/>
              <a:gd name="connsiteY64-33876" fmla="*/ 4061579 h 6858000"/>
              <a:gd name="connsiteX65-33877" fmla="*/ 5872173 w 6127519"/>
              <a:gd name="connsiteY65-33878" fmla="*/ 4088497 h 6858000"/>
              <a:gd name="connsiteX66-33879" fmla="*/ 5894095 w 6127519"/>
              <a:gd name="connsiteY66-33880" fmla="*/ 4128857 h 6858000"/>
              <a:gd name="connsiteX67-33881" fmla="*/ 5903513 w 6127519"/>
              <a:gd name="connsiteY67-33882" fmla="*/ 4187661 h 6858000"/>
              <a:gd name="connsiteX68-33883" fmla="*/ 5917114 w 6127519"/>
              <a:gd name="connsiteY68-33884" fmla="*/ 4213096 h 6858000"/>
              <a:gd name="connsiteX69-33885" fmla="*/ 5924233 w 6127519"/>
              <a:gd name="connsiteY69-33886" fmla="*/ 4242060 h 6858000"/>
              <a:gd name="connsiteX70-33887" fmla="*/ 5928910 w 6127519"/>
              <a:gd name="connsiteY70-33888" fmla="*/ 4300973 h 6858000"/>
              <a:gd name="connsiteX71-33889" fmla="*/ 5939320 w 6127519"/>
              <a:gd name="connsiteY71-33890" fmla="*/ 4340435 h 6858000"/>
              <a:gd name="connsiteX72-33891" fmla="*/ 5946705 w 6127519"/>
              <a:gd name="connsiteY72-33892" fmla="*/ 4428051 h 6858000"/>
              <a:gd name="connsiteX73-33893" fmla="*/ 5949261 w 6127519"/>
              <a:gd name="connsiteY73-33894" fmla="*/ 4449185 h 6858000"/>
              <a:gd name="connsiteX74-33895" fmla="*/ 5968960 w 6127519"/>
              <a:gd name="connsiteY74-33896" fmla="*/ 4482655 h 6858000"/>
              <a:gd name="connsiteX75-33897" fmla="*/ 5980106 w 6127519"/>
              <a:gd name="connsiteY75-33898" fmla="*/ 4585087 h 6858000"/>
              <a:gd name="connsiteX76-33899" fmla="*/ 5998138 w 6127519"/>
              <a:gd name="connsiteY76-33900" fmla="*/ 4697518 h 6858000"/>
              <a:gd name="connsiteX77-33901" fmla="*/ 6007819 w 6127519"/>
              <a:gd name="connsiteY77-33902" fmla="*/ 4858148 h 6858000"/>
              <a:gd name="connsiteX78-33903" fmla="*/ 6007749 w 6127519"/>
              <a:gd name="connsiteY78-33904" fmla="*/ 4964715 h 6858000"/>
              <a:gd name="connsiteX79-33905" fmla="*/ 6005269 w 6127519"/>
              <a:gd name="connsiteY79-33906" fmla="*/ 5150567 h 6858000"/>
              <a:gd name="connsiteX80-33907" fmla="*/ 6001127 w 6127519"/>
              <a:gd name="connsiteY80-33908" fmla="*/ 5164609 h 6858000"/>
              <a:gd name="connsiteX81-33909" fmla="*/ 5998514 w 6127519"/>
              <a:gd name="connsiteY81-33910" fmla="*/ 5189673 h 6858000"/>
              <a:gd name="connsiteX82-33911" fmla="*/ 6018409 w 6127519"/>
              <a:gd name="connsiteY82-33912" fmla="*/ 5227157 h 6858000"/>
              <a:gd name="connsiteX83-33913" fmla="*/ 6036748 w 6127519"/>
              <a:gd name="connsiteY83-33914" fmla="*/ 5322752 h 6858000"/>
              <a:gd name="connsiteX84-33915" fmla="*/ 6036943 w 6127519"/>
              <a:gd name="connsiteY84-33916" fmla="*/ 5329480 h 6858000"/>
              <a:gd name="connsiteX85-33917" fmla="*/ 6037677 w 6127519"/>
              <a:gd name="connsiteY85-33918" fmla="*/ 5354807 h 6858000"/>
              <a:gd name="connsiteX86-33919" fmla="*/ 6039728 w 6127519"/>
              <a:gd name="connsiteY86-33920" fmla="*/ 5359416 h 6858000"/>
              <a:gd name="connsiteX87-33921" fmla="*/ 6053435 w 6127519"/>
              <a:gd name="connsiteY87-33922" fmla="*/ 5387547 h 6858000"/>
              <a:gd name="connsiteX88-33923" fmla="*/ 6065933 w 6127519"/>
              <a:gd name="connsiteY88-33924" fmla="*/ 5443002 h 6858000"/>
              <a:gd name="connsiteX89-33925" fmla="*/ 6068640 w 6127519"/>
              <a:gd name="connsiteY89-33926" fmla="*/ 5474503 h 6858000"/>
              <a:gd name="connsiteX90-33927" fmla="*/ 6080922 w 6127519"/>
              <a:gd name="connsiteY90-33928" fmla="*/ 5561070 h 6858000"/>
              <a:gd name="connsiteX91-33929" fmla="*/ 6096949 w 6127519"/>
              <a:gd name="connsiteY91-33930" fmla="*/ 5648179 h 6858000"/>
              <a:gd name="connsiteX92-33931" fmla="*/ 6125703 w 6127519"/>
              <a:gd name="connsiteY92-33932" fmla="*/ 5692894 h 6858000"/>
              <a:gd name="connsiteX93-33933" fmla="*/ 6121353 w 6127519"/>
              <a:gd name="connsiteY93-33934" fmla="*/ 5721725 h 6858000"/>
              <a:gd name="connsiteX94-33935" fmla="*/ 6121607 w 6127519"/>
              <a:gd name="connsiteY94-33936" fmla="*/ 5721959 h 6858000"/>
              <a:gd name="connsiteX95-33937" fmla="*/ 6127024 w 6127519"/>
              <a:gd name="connsiteY95-33938" fmla="*/ 5786902 h 6858000"/>
              <a:gd name="connsiteX96-33939" fmla="*/ 6127519 w 6127519"/>
              <a:gd name="connsiteY96-33940" fmla="*/ 5865775 h 6858000"/>
              <a:gd name="connsiteX97-33941" fmla="*/ 6119217 w 6127519"/>
              <a:gd name="connsiteY97-33942" fmla="*/ 5888542 h 6858000"/>
              <a:gd name="connsiteX98-33943" fmla="*/ 6102493 w 6127519"/>
              <a:gd name="connsiteY98-33944" fmla="*/ 5928602 h 6858000"/>
              <a:gd name="connsiteX99-33945" fmla="*/ 6056863 w 6127519"/>
              <a:gd name="connsiteY99-33946" fmla="*/ 6000643 h 6858000"/>
              <a:gd name="connsiteX100-33947" fmla="*/ 6045436 w 6127519"/>
              <a:gd name="connsiteY100-33948" fmla="*/ 6124480 h 6858000"/>
              <a:gd name="connsiteX101-33949" fmla="*/ 6030489 w 6127519"/>
              <a:gd name="connsiteY101-33950" fmla="*/ 6317666 h 6858000"/>
              <a:gd name="connsiteX102-33951" fmla="*/ 6007492 w 6127519"/>
              <a:gd name="connsiteY102-33952" fmla="*/ 6440818 h 6858000"/>
              <a:gd name="connsiteX103-33953" fmla="*/ 6009467 w 6127519"/>
              <a:gd name="connsiteY103-33954" fmla="*/ 6487076 h 6858000"/>
              <a:gd name="connsiteX104-33955" fmla="*/ 5995064 w 6127519"/>
              <a:gd name="connsiteY104-33956" fmla="*/ 6540791 h 6858000"/>
              <a:gd name="connsiteX105-33957" fmla="*/ 6004510 w 6127519"/>
              <a:gd name="connsiteY105-33958" fmla="*/ 6599256 h 6858000"/>
              <a:gd name="connsiteX106-33959" fmla="*/ 5986207 w 6127519"/>
              <a:gd name="connsiteY106-33960" fmla="*/ 6695855 h 6858000"/>
              <a:gd name="connsiteX107-33961" fmla="*/ 5979428 w 6127519"/>
              <a:gd name="connsiteY107-33962" fmla="*/ 6754678 h 6858000"/>
              <a:gd name="connsiteX108-33963" fmla="*/ 5983398 w 6127519"/>
              <a:gd name="connsiteY108-33964" fmla="*/ 6778641 h 6858000"/>
              <a:gd name="connsiteX109-33965" fmla="*/ 5984543 w 6127519"/>
              <a:gd name="connsiteY109-33966" fmla="*/ 6811016 h 6858000"/>
              <a:gd name="connsiteX110-33967" fmla="*/ 5979671 w 6127519"/>
              <a:gd name="connsiteY110-33968" fmla="*/ 6858000 h 6858000"/>
              <a:gd name="connsiteX111-33969" fmla="*/ 0 w 6127519"/>
              <a:gd name="connsiteY111-33970" fmla="*/ 6858000 h 6858000"/>
              <a:gd name="connsiteX112-33971" fmla="*/ 0 w 6127519"/>
              <a:gd name="connsiteY112-33972" fmla="*/ 0 h 6858000"/>
              <a:gd name="connsiteX0-33973" fmla="*/ 0 w 6127519"/>
              <a:gd name="connsiteY0-33974" fmla="*/ 0 h 6858000"/>
              <a:gd name="connsiteX1-33975" fmla="*/ 4965888 w 6127519"/>
              <a:gd name="connsiteY1-33976" fmla="*/ 0 h 6858000"/>
              <a:gd name="connsiteX2-33977" fmla="*/ 4967767 w 6127519"/>
              <a:gd name="connsiteY2-33978" fmla="*/ 7930 h 6858000"/>
              <a:gd name="connsiteX3-33979" fmla="*/ 4979444 w 6127519"/>
              <a:gd name="connsiteY3-33980" fmla="*/ 43921 h 6858000"/>
              <a:gd name="connsiteX4-33981" fmla="*/ 5021173 w 6127519"/>
              <a:gd name="connsiteY4-33982" fmla="*/ 123738 h 6858000"/>
              <a:gd name="connsiteX5-33983" fmla="*/ 5075458 w 6127519"/>
              <a:gd name="connsiteY5-33984" fmla="*/ 264355 h 6858000"/>
              <a:gd name="connsiteX6-33985" fmla="*/ 5081175 w 6127519"/>
              <a:gd name="connsiteY6-33986" fmla="*/ 277448 h 6858000"/>
              <a:gd name="connsiteX7-33987" fmla="*/ 5097011 w 6127519"/>
              <a:gd name="connsiteY7-33988" fmla="*/ 355616 h 6858000"/>
              <a:gd name="connsiteX8-33989" fmla="*/ 5130982 w 6127519"/>
              <a:gd name="connsiteY8-33990" fmla="*/ 412030 h 6858000"/>
              <a:gd name="connsiteX9-33991" fmla="*/ 5153000 w 6127519"/>
              <a:gd name="connsiteY9-33992" fmla="*/ 507134 h 6858000"/>
              <a:gd name="connsiteX10-33993" fmla="*/ 5171282 w 6127519"/>
              <a:gd name="connsiteY10-33994" fmla="*/ 602071 h 6858000"/>
              <a:gd name="connsiteX11-33995" fmla="*/ 5176196 w 6127519"/>
              <a:gd name="connsiteY11-33996" fmla="*/ 636822 h 6858000"/>
              <a:gd name="connsiteX12-33997" fmla="*/ 5189051 w 6127519"/>
              <a:gd name="connsiteY12-33998" fmla="*/ 782518 h 6858000"/>
              <a:gd name="connsiteX13-33999" fmla="*/ 5210428 w 6127519"/>
              <a:gd name="connsiteY13-34000" fmla="*/ 815772 h 6858000"/>
              <a:gd name="connsiteX14-34001" fmla="*/ 5221088 w 6127519"/>
              <a:gd name="connsiteY14-34002" fmla="*/ 860193 h 6858000"/>
              <a:gd name="connsiteX15-34003" fmla="*/ 5230806 w 6127519"/>
              <a:gd name="connsiteY15-34004" fmla="*/ 961354 h 6858000"/>
              <a:gd name="connsiteX16-34005" fmla="*/ 5201018 w 6127519"/>
              <a:gd name="connsiteY16-34006" fmla="*/ 1095027 h 6858000"/>
              <a:gd name="connsiteX17-34007" fmla="*/ 5202153 w 6127519"/>
              <a:gd name="connsiteY17-34008" fmla="*/ 1133224 h 6858000"/>
              <a:gd name="connsiteX18-34009" fmla="*/ 5207370 w 6127519"/>
              <a:gd name="connsiteY18-34010" fmla="*/ 1138097 h 6858000"/>
              <a:gd name="connsiteX19-34011" fmla="*/ 5189234 w 6127519"/>
              <a:gd name="connsiteY19-34012" fmla="*/ 1193495 h 6858000"/>
              <a:gd name="connsiteX20-34013" fmla="*/ 5202769 w 6127519"/>
              <a:gd name="connsiteY20-34014" fmla="*/ 1269450 h 6858000"/>
              <a:gd name="connsiteX21-34015" fmla="*/ 5225968 w 6127519"/>
              <a:gd name="connsiteY21-34016" fmla="*/ 1357994 h 6858000"/>
              <a:gd name="connsiteX22-34017" fmla="*/ 5233819 w 6127519"/>
              <a:gd name="connsiteY22-34018" fmla="*/ 1380922 h 6858000"/>
              <a:gd name="connsiteX23-34019" fmla="*/ 5237226 w 6127519"/>
              <a:gd name="connsiteY23-34020" fmla="*/ 1441327 h 6858000"/>
              <a:gd name="connsiteX24-34021" fmla="*/ 5255653 w 6127519"/>
              <a:gd name="connsiteY24-34022" fmla="*/ 1524712 h 6858000"/>
              <a:gd name="connsiteX25-34023" fmla="*/ 5263491 w 6127519"/>
              <a:gd name="connsiteY25-34024" fmla="*/ 1642938 h 6858000"/>
              <a:gd name="connsiteX26-34025" fmla="*/ 5261314 w 6127519"/>
              <a:gd name="connsiteY26-34026" fmla="*/ 1689177 h 6858000"/>
              <a:gd name="connsiteX27-34027" fmla="*/ 5259788 w 6127519"/>
              <a:gd name="connsiteY27-34028" fmla="*/ 1768516 h 6858000"/>
              <a:gd name="connsiteX28-34029" fmla="*/ 5255696 w 6127519"/>
              <a:gd name="connsiteY28-34030" fmla="*/ 1953770 h 6858000"/>
              <a:gd name="connsiteX29-34031" fmla="*/ 5252592 w 6127519"/>
              <a:gd name="connsiteY29-34032" fmla="*/ 2092210 h 6858000"/>
              <a:gd name="connsiteX30-34033" fmla="*/ 5264303 w 6127519"/>
              <a:gd name="connsiteY30-34034" fmla="*/ 2225157 h 6858000"/>
              <a:gd name="connsiteX31-34035" fmla="*/ 5254949 w 6127519"/>
              <a:gd name="connsiteY31-34036" fmla="*/ 2236160 h 6858000"/>
              <a:gd name="connsiteX32-34037" fmla="*/ 5250104 w 6127519"/>
              <a:gd name="connsiteY32-34038" fmla="*/ 2249166 h 6858000"/>
              <a:gd name="connsiteX33-34039" fmla="*/ 5251214 w 6127519"/>
              <a:gd name="connsiteY33-34040" fmla="*/ 2250944 h 6858000"/>
              <a:gd name="connsiteX34-34041" fmla="*/ 5250644 w 6127519"/>
              <a:gd name="connsiteY34-34042" fmla="*/ 2266619 h 6858000"/>
              <a:gd name="connsiteX35-34043" fmla="*/ 5293877 w 6127519"/>
              <a:gd name="connsiteY35-34044" fmla="*/ 2368649 h 6858000"/>
              <a:gd name="connsiteX36-34045" fmla="*/ 5311338 w 6127519"/>
              <a:gd name="connsiteY36-34046" fmla="*/ 2404034 h 6858000"/>
              <a:gd name="connsiteX37-34047" fmla="*/ 5338366 w 6127519"/>
              <a:gd name="connsiteY37-34048" fmla="*/ 2465052 h 6858000"/>
              <a:gd name="connsiteX38-34049" fmla="*/ 5371263 w 6127519"/>
              <a:gd name="connsiteY38-34050" fmla="*/ 2586413 h 6858000"/>
              <a:gd name="connsiteX39-34051" fmla="*/ 5407503 w 6127519"/>
              <a:gd name="connsiteY39-34052" fmla="*/ 2786290 h 6858000"/>
              <a:gd name="connsiteX40-34053" fmla="*/ 5407356 w 6127519"/>
              <a:gd name="connsiteY40-34054" fmla="*/ 2787545 h 6858000"/>
              <a:gd name="connsiteX41-34055" fmla="*/ 5457023 w 6127519"/>
              <a:gd name="connsiteY41-34056" fmla="*/ 2858292 h 6858000"/>
              <a:gd name="connsiteX42-34057" fmla="*/ 5479298 w 6127519"/>
              <a:gd name="connsiteY42-34058" fmla="*/ 2947791 h 6858000"/>
              <a:gd name="connsiteX43-34059" fmla="*/ 5481770 w 6127519"/>
              <a:gd name="connsiteY43-34060" fmla="*/ 2951352 h 6858000"/>
              <a:gd name="connsiteX44-34061" fmla="*/ 5482415 w 6127519"/>
              <a:gd name="connsiteY44-34062" fmla="*/ 3004079 h 6858000"/>
              <a:gd name="connsiteX45-34063" fmla="*/ 5503944 w 6127519"/>
              <a:gd name="connsiteY45-34064" fmla="*/ 3123335 h 6858000"/>
              <a:gd name="connsiteX46-34065" fmla="*/ 5516007 w 6127519"/>
              <a:gd name="connsiteY46-34066" fmla="*/ 3258473 h 6858000"/>
              <a:gd name="connsiteX47-34067" fmla="*/ 5589758 w 6127519"/>
              <a:gd name="connsiteY47-34068" fmla="*/ 3453699 h 6858000"/>
              <a:gd name="connsiteX48-34069" fmla="*/ 5596144 w 6127519"/>
              <a:gd name="connsiteY48-34070" fmla="*/ 3534624 h 6858000"/>
              <a:gd name="connsiteX49-34071" fmla="*/ 5597750 w 6127519"/>
              <a:gd name="connsiteY49-34072" fmla="*/ 3534129 h 6858000"/>
              <a:gd name="connsiteX50-34073" fmla="*/ 5599700 w 6127519"/>
              <a:gd name="connsiteY50-34074" fmla="*/ 3547221 h 6858000"/>
              <a:gd name="connsiteX51-34075" fmla="*/ 5615031 w 6127519"/>
              <a:gd name="connsiteY51-34076" fmla="*/ 3557482 h 6858000"/>
              <a:gd name="connsiteX52-34077" fmla="*/ 5618377 w 6127519"/>
              <a:gd name="connsiteY52-34078" fmla="*/ 3588431 h 6858000"/>
              <a:gd name="connsiteX53-34079" fmla="*/ 5612155 w 6127519"/>
              <a:gd name="connsiteY53-34080" fmla="*/ 3589869 h 6858000"/>
              <a:gd name="connsiteX54-34081" fmla="*/ 5620843 w 6127519"/>
              <a:gd name="connsiteY54-34082" fmla="*/ 3606745 h 6858000"/>
              <a:gd name="connsiteX55-34083" fmla="*/ 5655472 w 6127519"/>
              <a:gd name="connsiteY55-34084" fmla="*/ 3678877 h 6858000"/>
              <a:gd name="connsiteX56-34085" fmla="*/ 5683015 w 6127519"/>
              <a:gd name="connsiteY56-34086" fmla="*/ 3762025 h 6858000"/>
              <a:gd name="connsiteX57-34087" fmla="*/ 5696643 w 6127519"/>
              <a:gd name="connsiteY57-34088" fmla="*/ 3773888 h 6858000"/>
              <a:gd name="connsiteX58-34089" fmla="*/ 5707995 w 6127519"/>
              <a:gd name="connsiteY58-34090" fmla="*/ 3781685 h 6858000"/>
              <a:gd name="connsiteX59-34091" fmla="*/ 5768491 w 6127519"/>
              <a:gd name="connsiteY59-34092" fmla="*/ 3914399 h 6858000"/>
              <a:gd name="connsiteX60-34093" fmla="*/ 5793123 w 6127519"/>
              <a:gd name="connsiteY60-34094" fmla="*/ 3969952 h 6858000"/>
              <a:gd name="connsiteX61-34095" fmla="*/ 5808321 w 6127519"/>
              <a:gd name="connsiteY61-34096" fmla="*/ 3988153 h 6858000"/>
              <a:gd name="connsiteX62-34097" fmla="*/ 5825621 w 6127519"/>
              <a:gd name="connsiteY62-34098" fmla="*/ 4015525 h 6858000"/>
              <a:gd name="connsiteX63-34099" fmla="*/ 5860672 w 6127519"/>
              <a:gd name="connsiteY63-34100" fmla="*/ 4061579 h 6858000"/>
              <a:gd name="connsiteX64-34101" fmla="*/ 5872173 w 6127519"/>
              <a:gd name="connsiteY64-34102" fmla="*/ 4088497 h 6858000"/>
              <a:gd name="connsiteX65-34103" fmla="*/ 5894095 w 6127519"/>
              <a:gd name="connsiteY65-34104" fmla="*/ 4128857 h 6858000"/>
              <a:gd name="connsiteX66-34105" fmla="*/ 5903513 w 6127519"/>
              <a:gd name="connsiteY66-34106" fmla="*/ 4187661 h 6858000"/>
              <a:gd name="connsiteX67-34107" fmla="*/ 5917114 w 6127519"/>
              <a:gd name="connsiteY67-34108" fmla="*/ 4213096 h 6858000"/>
              <a:gd name="connsiteX68-34109" fmla="*/ 5924233 w 6127519"/>
              <a:gd name="connsiteY68-34110" fmla="*/ 4242060 h 6858000"/>
              <a:gd name="connsiteX69-34111" fmla="*/ 5928910 w 6127519"/>
              <a:gd name="connsiteY69-34112" fmla="*/ 4300973 h 6858000"/>
              <a:gd name="connsiteX70-34113" fmla="*/ 5939320 w 6127519"/>
              <a:gd name="connsiteY70-34114" fmla="*/ 4340435 h 6858000"/>
              <a:gd name="connsiteX71-34115" fmla="*/ 5946705 w 6127519"/>
              <a:gd name="connsiteY71-34116" fmla="*/ 4428051 h 6858000"/>
              <a:gd name="connsiteX72-34117" fmla="*/ 5949261 w 6127519"/>
              <a:gd name="connsiteY72-34118" fmla="*/ 4449185 h 6858000"/>
              <a:gd name="connsiteX73-34119" fmla="*/ 5968960 w 6127519"/>
              <a:gd name="connsiteY73-34120" fmla="*/ 4482655 h 6858000"/>
              <a:gd name="connsiteX74-34121" fmla="*/ 5980106 w 6127519"/>
              <a:gd name="connsiteY74-34122" fmla="*/ 4585087 h 6858000"/>
              <a:gd name="connsiteX75-34123" fmla="*/ 5998138 w 6127519"/>
              <a:gd name="connsiteY75-34124" fmla="*/ 4697518 h 6858000"/>
              <a:gd name="connsiteX76-34125" fmla="*/ 6007819 w 6127519"/>
              <a:gd name="connsiteY76-34126" fmla="*/ 4858148 h 6858000"/>
              <a:gd name="connsiteX77-34127" fmla="*/ 6007749 w 6127519"/>
              <a:gd name="connsiteY77-34128" fmla="*/ 4964715 h 6858000"/>
              <a:gd name="connsiteX78-34129" fmla="*/ 6005269 w 6127519"/>
              <a:gd name="connsiteY78-34130" fmla="*/ 5150567 h 6858000"/>
              <a:gd name="connsiteX79-34131" fmla="*/ 6001127 w 6127519"/>
              <a:gd name="connsiteY79-34132" fmla="*/ 5164609 h 6858000"/>
              <a:gd name="connsiteX80-34133" fmla="*/ 5998514 w 6127519"/>
              <a:gd name="connsiteY80-34134" fmla="*/ 5189673 h 6858000"/>
              <a:gd name="connsiteX81-34135" fmla="*/ 6018409 w 6127519"/>
              <a:gd name="connsiteY81-34136" fmla="*/ 5227157 h 6858000"/>
              <a:gd name="connsiteX82-34137" fmla="*/ 6036748 w 6127519"/>
              <a:gd name="connsiteY82-34138" fmla="*/ 5322752 h 6858000"/>
              <a:gd name="connsiteX83-34139" fmla="*/ 6036943 w 6127519"/>
              <a:gd name="connsiteY83-34140" fmla="*/ 5329480 h 6858000"/>
              <a:gd name="connsiteX84-34141" fmla="*/ 6037677 w 6127519"/>
              <a:gd name="connsiteY84-34142" fmla="*/ 5354807 h 6858000"/>
              <a:gd name="connsiteX85-34143" fmla="*/ 6039728 w 6127519"/>
              <a:gd name="connsiteY85-34144" fmla="*/ 5359416 h 6858000"/>
              <a:gd name="connsiteX86-34145" fmla="*/ 6053435 w 6127519"/>
              <a:gd name="connsiteY86-34146" fmla="*/ 5387547 h 6858000"/>
              <a:gd name="connsiteX87-34147" fmla="*/ 6065933 w 6127519"/>
              <a:gd name="connsiteY87-34148" fmla="*/ 5443002 h 6858000"/>
              <a:gd name="connsiteX88-34149" fmla="*/ 6068640 w 6127519"/>
              <a:gd name="connsiteY88-34150" fmla="*/ 5474503 h 6858000"/>
              <a:gd name="connsiteX89-34151" fmla="*/ 6080922 w 6127519"/>
              <a:gd name="connsiteY89-34152" fmla="*/ 5561070 h 6858000"/>
              <a:gd name="connsiteX90-34153" fmla="*/ 6096949 w 6127519"/>
              <a:gd name="connsiteY90-34154" fmla="*/ 5648179 h 6858000"/>
              <a:gd name="connsiteX91-34155" fmla="*/ 6125703 w 6127519"/>
              <a:gd name="connsiteY91-34156" fmla="*/ 5692894 h 6858000"/>
              <a:gd name="connsiteX92-34157" fmla="*/ 6121353 w 6127519"/>
              <a:gd name="connsiteY92-34158" fmla="*/ 5721725 h 6858000"/>
              <a:gd name="connsiteX93-34159" fmla="*/ 6121607 w 6127519"/>
              <a:gd name="connsiteY93-34160" fmla="*/ 5721959 h 6858000"/>
              <a:gd name="connsiteX94-34161" fmla="*/ 6127024 w 6127519"/>
              <a:gd name="connsiteY94-34162" fmla="*/ 5786902 h 6858000"/>
              <a:gd name="connsiteX95-34163" fmla="*/ 6127519 w 6127519"/>
              <a:gd name="connsiteY95-34164" fmla="*/ 5865775 h 6858000"/>
              <a:gd name="connsiteX96-34165" fmla="*/ 6119217 w 6127519"/>
              <a:gd name="connsiteY96-34166" fmla="*/ 5888542 h 6858000"/>
              <a:gd name="connsiteX97-34167" fmla="*/ 6102493 w 6127519"/>
              <a:gd name="connsiteY97-34168" fmla="*/ 5928602 h 6858000"/>
              <a:gd name="connsiteX98-34169" fmla="*/ 6056863 w 6127519"/>
              <a:gd name="connsiteY98-34170" fmla="*/ 6000643 h 6858000"/>
              <a:gd name="connsiteX99-34171" fmla="*/ 6045436 w 6127519"/>
              <a:gd name="connsiteY99-34172" fmla="*/ 6124480 h 6858000"/>
              <a:gd name="connsiteX100-34173" fmla="*/ 6030489 w 6127519"/>
              <a:gd name="connsiteY100-34174" fmla="*/ 6317666 h 6858000"/>
              <a:gd name="connsiteX101-34175" fmla="*/ 6007492 w 6127519"/>
              <a:gd name="connsiteY101-34176" fmla="*/ 6440818 h 6858000"/>
              <a:gd name="connsiteX102-34177" fmla="*/ 6009467 w 6127519"/>
              <a:gd name="connsiteY102-34178" fmla="*/ 6487076 h 6858000"/>
              <a:gd name="connsiteX103-34179" fmla="*/ 5995064 w 6127519"/>
              <a:gd name="connsiteY103-34180" fmla="*/ 6540791 h 6858000"/>
              <a:gd name="connsiteX104-34181" fmla="*/ 6004510 w 6127519"/>
              <a:gd name="connsiteY104-34182" fmla="*/ 6599256 h 6858000"/>
              <a:gd name="connsiteX105-34183" fmla="*/ 5986207 w 6127519"/>
              <a:gd name="connsiteY105-34184" fmla="*/ 6695855 h 6858000"/>
              <a:gd name="connsiteX106-34185" fmla="*/ 5979428 w 6127519"/>
              <a:gd name="connsiteY106-34186" fmla="*/ 6754678 h 6858000"/>
              <a:gd name="connsiteX107-34187" fmla="*/ 5983398 w 6127519"/>
              <a:gd name="connsiteY107-34188" fmla="*/ 6778641 h 6858000"/>
              <a:gd name="connsiteX108-34189" fmla="*/ 5984543 w 6127519"/>
              <a:gd name="connsiteY108-34190" fmla="*/ 6811016 h 6858000"/>
              <a:gd name="connsiteX109-34191" fmla="*/ 5979671 w 6127519"/>
              <a:gd name="connsiteY109-34192" fmla="*/ 6858000 h 6858000"/>
              <a:gd name="connsiteX110-34193" fmla="*/ 0 w 6127519"/>
              <a:gd name="connsiteY110-34194" fmla="*/ 6858000 h 6858000"/>
              <a:gd name="connsiteX111-34195" fmla="*/ 0 w 6127519"/>
              <a:gd name="connsiteY111-34196" fmla="*/ 0 h 6858000"/>
              <a:gd name="connsiteX0-34197" fmla="*/ 0 w 6127519"/>
              <a:gd name="connsiteY0-34198" fmla="*/ 0 h 6858000"/>
              <a:gd name="connsiteX1-34199" fmla="*/ 4965888 w 6127519"/>
              <a:gd name="connsiteY1-34200" fmla="*/ 0 h 6858000"/>
              <a:gd name="connsiteX2-34201" fmla="*/ 4967767 w 6127519"/>
              <a:gd name="connsiteY2-34202" fmla="*/ 7930 h 6858000"/>
              <a:gd name="connsiteX3-34203" fmla="*/ 4979444 w 6127519"/>
              <a:gd name="connsiteY3-34204" fmla="*/ 43921 h 6858000"/>
              <a:gd name="connsiteX4-34205" fmla="*/ 5021173 w 6127519"/>
              <a:gd name="connsiteY4-34206" fmla="*/ 123738 h 6858000"/>
              <a:gd name="connsiteX5-34207" fmla="*/ 5075458 w 6127519"/>
              <a:gd name="connsiteY5-34208" fmla="*/ 264355 h 6858000"/>
              <a:gd name="connsiteX6-34209" fmla="*/ 5081175 w 6127519"/>
              <a:gd name="connsiteY6-34210" fmla="*/ 277448 h 6858000"/>
              <a:gd name="connsiteX7-34211" fmla="*/ 5097011 w 6127519"/>
              <a:gd name="connsiteY7-34212" fmla="*/ 355616 h 6858000"/>
              <a:gd name="connsiteX8-34213" fmla="*/ 5130982 w 6127519"/>
              <a:gd name="connsiteY8-34214" fmla="*/ 412030 h 6858000"/>
              <a:gd name="connsiteX9-34215" fmla="*/ 5153000 w 6127519"/>
              <a:gd name="connsiteY9-34216" fmla="*/ 507134 h 6858000"/>
              <a:gd name="connsiteX10-34217" fmla="*/ 5171282 w 6127519"/>
              <a:gd name="connsiteY10-34218" fmla="*/ 602071 h 6858000"/>
              <a:gd name="connsiteX11-34219" fmla="*/ 5176196 w 6127519"/>
              <a:gd name="connsiteY11-34220" fmla="*/ 636822 h 6858000"/>
              <a:gd name="connsiteX12-34221" fmla="*/ 5189051 w 6127519"/>
              <a:gd name="connsiteY12-34222" fmla="*/ 782518 h 6858000"/>
              <a:gd name="connsiteX13-34223" fmla="*/ 5210428 w 6127519"/>
              <a:gd name="connsiteY13-34224" fmla="*/ 815772 h 6858000"/>
              <a:gd name="connsiteX14-34225" fmla="*/ 5221088 w 6127519"/>
              <a:gd name="connsiteY14-34226" fmla="*/ 860193 h 6858000"/>
              <a:gd name="connsiteX15-34227" fmla="*/ 5230806 w 6127519"/>
              <a:gd name="connsiteY15-34228" fmla="*/ 961354 h 6858000"/>
              <a:gd name="connsiteX16-34229" fmla="*/ 5201018 w 6127519"/>
              <a:gd name="connsiteY16-34230" fmla="*/ 1095027 h 6858000"/>
              <a:gd name="connsiteX17-34231" fmla="*/ 5202153 w 6127519"/>
              <a:gd name="connsiteY17-34232" fmla="*/ 1133224 h 6858000"/>
              <a:gd name="connsiteX18-34233" fmla="*/ 5207370 w 6127519"/>
              <a:gd name="connsiteY18-34234" fmla="*/ 1138097 h 6858000"/>
              <a:gd name="connsiteX19-34235" fmla="*/ 5189234 w 6127519"/>
              <a:gd name="connsiteY19-34236" fmla="*/ 1193495 h 6858000"/>
              <a:gd name="connsiteX20-34237" fmla="*/ 5202769 w 6127519"/>
              <a:gd name="connsiteY20-34238" fmla="*/ 1269450 h 6858000"/>
              <a:gd name="connsiteX21-34239" fmla="*/ 5225968 w 6127519"/>
              <a:gd name="connsiteY21-34240" fmla="*/ 1357994 h 6858000"/>
              <a:gd name="connsiteX22-34241" fmla="*/ 5233819 w 6127519"/>
              <a:gd name="connsiteY22-34242" fmla="*/ 1380922 h 6858000"/>
              <a:gd name="connsiteX23-34243" fmla="*/ 5237226 w 6127519"/>
              <a:gd name="connsiteY23-34244" fmla="*/ 1441327 h 6858000"/>
              <a:gd name="connsiteX24-34245" fmla="*/ 5255653 w 6127519"/>
              <a:gd name="connsiteY24-34246" fmla="*/ 1524712 h 6858000"/>
              <a:gd name="connsiteX25-34247" fmla="*/ 5263491 w 6127519"/>
              <a:gd name="connsiteY25-34248" fmla="*/ 1642938 h 6858000"/>
              <a:gd name="connsiteX26-34249" fmla="*/ 5261314 w 6127519"/>
              <a:gd name="connsiteY26-34250" fmla="*/ 1689177 h 6858000"/>
              <a:gd name="connsiteX27-34251" fmla="*/ 5259788 w 6127519"/>
              <a:gd name="connsiteY27-34252" fmla="*/ 1768516 h 6858000"/>
              <a:gd name="connsiteX28-34253" fmla="*/ 5255696 w 6127519"/>
              <a:gd name="connsiteY28-34254" fmla="*/ 1953770 h 6858000"/>
              <a:gd name="connsiteX29-34255" fmla="*/ 5252592 w 6127519"/>
              <a:gd name="connsiteY29-34256" fmla="*/ 2092210 h 6858000"/>
              <a:gd name="connsiteX30-34257" fmla="*/ 5264303 w 6127519"/>
              <a:gd name="connsiteY30-34258" fmla="*/ 2225157 h 6858000"/>
              <a:gd name="connsiteX31-34259" fmla="*/ 5254949 w 6127519"/>
              <a:gd name="connsiteY31-34260" fmla="*/ 2236160 h 6858000"/>
              <a:gd name="connsiteX32-34261" fmla="*/ 5250104 w 6127519"/>
              <a:gd name="connsiteY32-34262" fmla="*/ 2249166 h 6858000"/>
              <a:gd name="connsiteX33-34263" fmla="*/ 5251214 w 6127519"/>
              <a:gd name="connsiteY33-34264" fmla="*/ 2250944 h 6858000"/>
              <a:gd name="connsiteX34-34265" fmla="*/ 5250644 w 6127519"/>
              <a:gd name="connsiteY34-34266" fmla="*/ 2266619 h 6858000"/>
              <a:gd name="connsiteX35-34267" fmla="*/ 5293877 w 6127519"/>
              <a:gd name="connsiteY35-34268" fmla="*/ 2368649 h 6858000"/>
              <a:gd name="connsiteX36-34269" fmla="*/ 5311338 w 6127519"/>
              <a:gd name="connsiteY36-34270" fmla="*/ 2404034 h 6858000"/>
              <a:gd name="connsiteX37-34271" fmla="*/ 5338366 w 6127519"/>
              <a:gd name="connsiteY37-34272" fmla="*/ 2465052 h 6858000"/>
              <a:gd name="connsiteX38-34273" fmla="*/ 5371263 w 6127519"/>
              <a:gd name="connsiteY38-34274" fmla="*/ 2586413 h 6858000"/>
              <a:gd name="connsiteX39-34275" fmla="*/ 5407503 w 6127519"/>
              <a:gd name="connsiteY39-34276" fmla="*/ 2786290 h 6858000"/>
              <a:gd name="connsiteX40-34277" fmla="*/ 5407356 w 6127519"/>
              <a:gd name="connsiteY40-34278" fmla="*/ 2787545 h 6858000"/>
              <a:gd name="connsiteX41-34279" fmla="*/ 5457023 w 6127519"/>
              <a:gd name="connsiteY41-34280" fmla="*/ 2858292 h 6858000"/>
              <a:gd name="connsiteX42-34281" fmla="*/ 5479298 w 6127519"/>
              <a:gd name="connsiteY42-34282" fmla="*/ 2947791 h 6858000"/>
              <a:gd name="connsiteX43-34283" fmla="*/ 5481770 w 6127519"/>
              <a:gd name="connsiteY43-34284" fmla="*/ 2951352 h 6858000"/>
              <a:gd name="connsiteX44-34285" fmla="*/ 5482415 w 6127519"/>
              <a:gd name="connsiteY44-34286" fmla="*/ 3004079 h 6858000"/>
              <a:gd name="connsiteX45-34287" fmla="*/ 5503944 w 6127519"/>
              <a:gd name="connsiteY45-34288" fmla="*/ 3123335 h 6858000"/>
              <a:gd name="connsiteX46-34289" fmla="*/ 5516007 w 6127519"/>
              <a:gd name="connsiteY46-34290" fmla="*/ 3258473 h 6858000"/>
              <a:gd name="connsiteX47-34291" fmla="*/ 5589758 w 6127519"/>
              <a:gd name="connsiteY47-34292" fmla="*/ 3453699 h 6858000"/>
              <a:gd name="connsiteX48-34293" fmla="*/ 5596144 w 6127519"/>
              <a:gd name="connsiteY48-34294" fmla="*/ 3534624 h 6858000"/>
              <a:gd name="connsiteX49-34295" fmla="*/ 5597750 w 6127519"/>
              <a:gd name="connsiteY49-34296" fmla="*/ 3534129 h 6858000"/>
              <a:gd name="connsiteX50-34297" fmla="*/ 5599700 w 6127519"/>
              <a:gd name="connsiteY50-34298" fmla="*/ 3547221 h 6858000"/>
              <a:gd name="connsiteX51-34299" fmla="*/ 5615031 w 6127519"/>
              <a:gd name="connsiteY51-34300" fmla="*/ 3557482 h 6858000"/>
              <a:gd name="connsiteX52-34301" fmla="*/ 5618377 w 6127519"/>
              <a:gd name="connsiteY52-34302" fmla="*/ 3588431 h 6858000"/>
              <a:gd name="connsiteX53-34303" fmla="*/ 5612155 w 6127519"/>
              <a:gd name="connsiteY53-34304" fmla="*/ 3589869 h 6858000"/>
              <a:gd name="connsiteX54-34305" fmla="*/ 5620843 w 6127519"/>
              <a:gd name="connsiteY54-34306" fmla="*/ 3606745 h 6858000"/>
              <a:gd name="connsiteX55-34307" fmla="*/ 5655472 w 6127519"/>
              <a:gd name="connsiteY55-34308" fmla="*/ 3678877 h 6858000"/>
              <a:gd name="connsiteX56-34309" fmla="*/ 5683015 w 6127519"/>
              <a:gd name="connsiteY56-34310" fmla="*/ 3762025 h 6858000"/>
              <a:gd name="connsiteX57-34311" fmla="*/ 5696643 w 6127519"/>
              <a:gd name="connsiteY57-34312" fmla="*/ 3773888 h 6858000"/>
              <a:gd name="connsiteX58-34313" fmla="*/ 5707995 w 6127519"/>
              <a:gd name="connsiteY58-34314" fmla="*/ 3781685 h 6858000"/>
              <a:gd name="connsiteX59-34315" fmla="*/ 5768491 w 6127519"/>
              <a:gd name="connsiteY59-34316" fmla="*/ 3914399 h 6858000"/>
              <a:gd name="connsiteX60-34317" fmla="*/ 5793123 w 6127519"/>
              <a:gd name="connsiteY60-34318" fmla="*/ 3969952 h 6858000"/>
              <a:gd name="connsiteX61-34319" fmla="*/ 5808321 w 6127519"/>
              <a:gd name="connsiteY61-34320" fmla="*/ 3988153 h 6858000"/>
              <a:gd name="connsiteX62-34321" fmla="*/ 5825621 w 6127519"/>
              <a:gd name="connsiteY62-34322" fmla="*/ 4015525 h 6858000"/>
              <a:gd name="connsiteX63-34323" fmla="*/ 5860672 w 6127519"/>
              <a:gd name="connsiteY63-34324" fmla="*/ 4061579 h 6858000"/>
              <a:gd name="connsiteX64-34325" fmla="*/ 5872173 w 6127519"/>
              <a:gd name="connsiteY64-34326" fmla="*/ 4088497 h 6858000"/>
              <a:gd name="connsiteX65-34327" fmla="*/ 5894095 w 6127519"/>
              <a:gd name="connsiteY65-34328" fmla="*/ 4128857 h 6858000"/>
              <a:gd name="connsiteX66-34329" fmla="*/ 5903513 w 6127519"/>
              <a:gd name="connsiteY66-34330" fmla="*/ 4187661 h 6858000"/>
              <a:gd name="connsiteX67-34331" fmla="*/ 5917114 w 6127519"/>
              <a:gd name="connsiteY67-34332" fmla="*/ 4213096 h 6858000"/>
              <a:gd name="connsiteX68-34333" fmla="*/ 5924233 w 6127519"/>
              <a:gd name="connsiteY68-34334" fmla="*/ 4242060 h 6858000"/>
              <a:gd name="connsiteX69-34335" fmla="*/ 5928910 w 6127519"/>
              <a:gd name="connsiteY69-34336" fmla="*/ 4300973 h 6858000"/>
              <a:gd name="connsiteX70-34337" fmla="*/ 5939320 w 6127519"/>
              <a:gd name="connsiteY70-34338" fmla="*/ 4340435 h 6858000"/>
              <a:gd name="connsiteX71-34339" fmla="*/ 5946705 w 6127519"/>
              <a:gd name="connsiteY71-34340" fmla="*/ 4428051 h 6858000"/>
              <a:gd name="connsiteX72-34341" fmla="*/ 5949261 w 6127519"/>
              <a:gd name="connsiteY72-34342" fmla="*/ 4449185 h 6858000"/>
              <a:gd name="connsiteX73-34343" fmla="*/ 5968960 w 6127519"/>
              <a:gd name="connsiteY73-34344" fmla="*/ 4482655 h 6858000"/>
              <a:gd name="connsiteX74-34345" fmla="*/ 5980106 w 6127519"/>
              <a:gd name="connsiteY74-34346" fmla="*/ 4585087 h 6858000"/>
              <a:gd name="connsiteX75-34347" fmla="*/ 5998138 w 6127519"/>
              <a:gd name="connsiteY75-34348" fmla="*/ 4697518 h 6858000"/>
              <a:gd name="connsiteX76-34349" fmla="*/ 6007819 w 6127519"/>
              <a:gd name="connsiteY76-34350" fmla="*/ 4858148 h 6858000"/>
              <a:gd name="connsiteX77-34351" fmla="*/ 6007749 w 6127519"/>
              <a:gd name="connsiteY77-34352" fmla="*/ 4964715 h 6858000"/>
              <a:gd name="connsiteX78-34353" fmla="*/ 6005269 w 6127519"/>
              <a:gd name="connsiteY78-34354" fmla="*/ 5150567 h 6858000"/>
              <a:gd name="connsiteX79-34355" fmla="*/ 6001127 w 6127519"/>
              <a:gd name="connsiteY79-34356" fmla="*/ 5164609 h 6858000"/>
              <a:gd name="connsiteX80-34357" fmla="*/ 5998514 w 6127519"/>
              <a:gd name="connsiteY80-34358" fmla="*/ 5189673 h 6858000"/>
              <a:gd name="connsiteX81-34359" fmla="*/ 6018409 w 6127519"/>
              <a:gd name="connsiteY81-34360" fmla="*/ 5227157 h 6858000"/>
              <a:gd name="connsiteX82-34361" fmla="*/ 6036748 w 6127519"/>
              <a:gd name="connsiteY82-34362" fmla="*/ 5322752 h 6858000"/>
              <a:gd name="connsiteX83-34363" fmla="*/ 6036943 w 6127519"/>
              <a:gd name="connsiteY83-34364" fmla="*/ 5329480 h 6858000"/>
              <a:gd name="connsiteX84-34365" fmla="*/ 6037677 w 6127519"/>
              <a:gd name="connsiteY84-34366" fmla="*/ 5354807 h 6858000"/>
              <a:gd name="connsiteX85-34367" fmla="*/ 6039728 w 6127519"/>
              <a:gd name="connsiteY85-34368" fmla="*/ 5359416 h 6858000"/>
              <a:gd name="connsiteX86-34369" fmla="*/ 6053435 w 6127519"/>
              <a:gd name="connsiteY86-34370" fmla="*/ 5387547 h 6858000"/>
              <a:gd name="connsiteX87-34371" fmla="*/ 6065933 w 6127519"/>
              <a:gd name="connsiteY87-34372" fmla="*/ 5443002 h 6858000"/>
              <a:gd name="connsiteX88-34373" fmla="*/ 6068640 w 6127519"/>
              <a:gd name="connsiteY88-34374" fmla="*/ 5474503 h 6858000"/>
              <a:gd name="connsiteX89-34375" fmla="*/ 6080922 w 6127519"/>
              <a:gd name="connsiteY89-34376" fmla="*/ 5561070 h 6858000"/>
              <a:gd name="connsiteX90-34377" fmla="*/ 6096949 w 6127519"/>
              <a:gd name="connsiteY90-34378" fmla="*/ 5648179 h 6858000"/>
              <a:gd name="connsiteX91-34379" fmla="*/ 6125703 w 6127519"/>
              <a:gd name="connsiteY91-34380" fmla="*/ 5692894 h 6858000"/>
              <a:gd name="connsiteX92-34381" fmla="*/ 6121353 w 6127519"/>
              <a:gd name="connsiteY92-34382" fmla="*/ 5721725 h 6858000"/>
              <a:gd name="connsiteX93-34383" fmla="*/ 6121607 w 6127519"/>
              <a:gd name="connsiteY93-34384" fmla="*/ 5721959 h 6858000"/>
              <a:gd name="connsiteX94-34385" fmla="*/ 6127024 w 6127519"/>
              <a:gd name="connsiteY94-34386" fmla="*/ 5786902 h 6858000"/>
              <a:gd name="connsiteX95-34387" fmla="*/ 6127519 w 6127519"/>
              <a:gd name="connsiteY95-34388" fmla="*/ 5865775 h 6858000"/>
              <a:gd name="connsiteX96-34389" fmla="*/ 6119217 w 6127519"/>
              <a:gd name="connsiteY96-34390" fmla="*/ 5888542 h 6858000"/>
              <a:gd name="connsiteX97-34391" fmla="*/ 6102493 w 6127519"/>
              <a:gd name="connsiteY97-34392" fmla="*/ 5928602 h 6858000"/>
              <a:gd name="connsiteX98-34393" fmla="*/ 6056863 w 6127519"/>
              <a:gd name="connsiteY98-34394" fmla="*/ 6000643 h 6858000"/>
              <a:gd name="connsiteX99-34395" fmla="*/ 6045436 w 6127519"/>
              <a:gd name="connsiteY99-34396" fmla="*/ 6124480 h 6858000"/>
              <a:gd name="connsiteX100-34397" fmla="*/ 6030489 w 6127519"/>
              <a:gd name="connsiteY100-34398" fmla="*/ 6317666 h 6858000"/>
              <a:gd name="connsiteX101-34399" fmla="*/ 6007492 w 6127519"/>
              <a:gd name="connsiteY101-34400" fmla="*/ 6440818 h 6858000"/>
              <a:gd name="connsiteX102-34401" fmla="*/ 6009467 w 6127519"/>
              <a:gd name="connsiteY102-34402" fmla="*/ 6487076 h 6858000"/>
              <a:gd name="connsiteX103-34403" fmla="*/ 5995064 w 6127519"/>
              <a:gd name="connsiteY103-34404" fmla="*/ 6540791 h 6858000"/>
              <a:gd name="connsiteX104-34405" fmla="*/ 6004510 w 6127519"/>
              <a:gd name="connsiteY104-34406" fmla="*/ 6599256 h 6858000"/>
              <a:gd name="connsiteX105-34407" fmla="*/ 5986207 w 6127519"/>
              <a:gd name="connsiteY105-34408" fmla="*/ 6695855 h 6858000"/>
              <a:gd name="connsiteX106-34409" fmla="*/ 5979428 w 6127519"/>
              <a:gd name="connsiteY106-34410" fmla="*/ 6754678 h 6858000"/>
              <a:gd name="connsiteX107-34411" fmla="*/ 5983398 w 6127519"/>
              <a:gd name="connsiteY107-34412" fmla="*/ 6778641 h 6858000"/>
              <a:gd name="connsiteX108-34413" fmla="*/ 5984543 w 6127519"/>
              <a:gd name="connsiteY108-34414" fmla="*/ 6811016 h 6858000"/>
              <a:gd name="connsiteX109-34415" fmla="*/ 5979671 w 6127519"/>
              <a:gd name="connsiteY109-34416" fmla="*/ 6858000 h 6858000"/>
              <a:gd name="connsiteX110-34417" fmla="*/ 0 w 6127519"/>
              <a:gd name="connsiteY110-34418" fmla="*/ 6858000 h 6858000"/>
              <a:gd name="connsiteX111-34419" fmla="*/ 0 w 6127519"/>
              <a:gd name="connsiteY111-34420" fmla="*/ 0 h 6858000"/>
              <a:gd name="connsiteX0-34421" fmla="*/ 0 w 6127519"/>
              <a:gd name="connsiteY0-34422" fmla="*/ 0 h 6858000"/>
              <a:gd name="connsiteX1-34423" fmla="*/ 4965888 w 6127519"/>
              <a:gd name="connsiteY1-34424" fmla="*/ 0 h 6858000"/>
              <a:gd name="connsiteX2-34425" fmla="*/ 4967767 w 6127519"/>
              <a:gd name="connsiteY2-34426" fmla="*/ 7930 h 6858000"/>
              <a:gd name="connsiteX3-34427" fmla="*/ 4979444 w 6127519"/>
              <a:gd name="connsiteY3-34428" fmla="*/ 43921 h 6858000"/>
              <a:gd name="connsiteX4-34429" fmla="*/ 5021173 w 6127519"/>
              <a:gd name="connsiteY4-34430" fmla="*/ 123738 h 6858000"/>
              <a:gd name="connsiteX5-34431" fmla="*/ 5075458 w 6127519"/>
              <a:gd name="connsiteY5-34432" fmla="*/ 264355 h 6858000"/>
              <a:gd name="connsiteX6-34433" fmla="*/ 5081175 w 6127519"/>
              <a:gd name="connsiteY6-34434" fmla="*/ 277448 h 6858000"/>
              <a:gd name="connsiteX7-34435" fmla="*/ 5097011 w 6127519"/>
              <a:gd name="connsiteY7-34436" fmla="*/ 355616 h 6858000"/>
              <a:gd name="connsiteX8-34437" fmla="*/ 5130982 w 6127519"/>
              <a:gd name="connsiteY8-34438" fmla="*/ 412030 h 6858000"/>
              <a:gd name="connsiteX9-34439" fmla="*/ 5153000 w 6127519"/>
              <a:gd name="connsiteY9-34440" fmla="*/ 507134 h 6858000"/>
              <a:gd name="connsiteX10-34441" fmla="*/ 5171282 w 6127519"/>
              <a:gd name="connsiteY10-34442" fmla="*/ 602071 h 6858000"/>
              <a:gd name="connsiteX11-34443" fmla="*/ 5176196 w 6127519"/>
              <a:gd name="connsiteY11-34444" fmla="*/ 636822 h 6858000"/>
              <a:gd name="connsiteX12-34445" fmla="*/ 5189051 w 6127519"/>
              <a:gd name="connsiteY12-34446" fmla="*/ 782518 h 6858000"/>
              <a:gd name="connsiteX13-34447" fmla="*/ 5210428 w 6127519"/>
              <a:gd name="connsiteY13-34448" fmla="*/ 815772 h 6858000"/>
              <a:gd name="connsiteX14-34449" fmla="*/ 5221088 w 6127519"/>
              <a:gd name="connsiteY14-34450" fmla="*/ 860193 h 6858000"/>
              <a:gd name="connsiteX15-34451" fmla="*/ 5230806 w 6127519"/>
              <a:gd name="connsiteY15-34452" fmla="*/ 961354 h 6858000"/>
              <a:gd name="connsiteX16-34453" fmla="*/ 5201018 w 6127519"/>
              <a:gd name="connsiteY16-34454" fmla="*/ 1095027 h 6858000"/>
              <a:gd name="connsiteX17-34455" fmla="*/ 5202153 w 6127519"/>
              <a:gd name="connsiteY17-34456" fmla="*/ 1133224 h 6858000"/>
              <a:gd name="connsiteX18-34457" fmla="*/ 5207370 w 6127519"/>
              <a:gd name="connsiteY18-34458" fmla="*/ 1138097 h 6858000"/>
              <a:gd name="connsiteX19-34459" fmla="*/ 5189234 w 6127519"/>
              <a:gd name="connsiteY19-34460" fmla="*/ 1193495 h 6858000"/>
              <a:gd name="connsiteX20-34461" fmla="*/ 5202769 w 6127519"/>
              <a:gd name="connsiteY20-34462" fmla="*/ 1269450 h 6858000"/>
              <a:gd name="connsiteX21-34463" fmla="*/ 5225968 w 6127519"/>
              <a:gd name="connsiteY21-34464" fmla="*/ 1357994 h 6858000"/>
              <a:gd name="connsiteX22-34465" fmla="*/ 5233819 w 6127519"/>
              <a:gd name="connsiteY22-34466" fmla="*/ 1380922 h 6858000"/>
              <a:gd name="connsiteX23-34467" fmla="*/ 5237226 w 6127519"/>
              <a:gd name="connsiteY23-34468" fmla="*/ 1441327 h 6858000"/>
              <a:gd name="connsiteX24-34469" fmla="*/ 5255653 w 6127519"/>
              <a:gd name="connsiteY24-34470" fmla="*/ 1524712 h 6858000"/>
              <a:gd name="connsiteX25-34471" fmla="*/ 5263491 w 6127519"/>
              <a:gd name="connsiteY25-34472" fmla="*/ 1642938 h 6858000"/>
              <a:gd name="connsiteX26-34473" fmla="*/ 5261314 w 6127519"/>
              <a:gd name="connsiteY26-34474" fmla="*/ 1689177 h 6858000"/>
              <a:gd name="connsiteX27-34475" fmla="*/ 5259788 w 6127519"/>
              <a:gd name="connsiteY27-34476" fmla="*/ 1768516 h 6858000"/>
              <a:gd name="connsiteX28-34477" fmla="*/ 5255696 w 6127519"/>
              <a:gd name="connsiteY28-34478" fmla="*/ 1953770 h 6858000"/>
              <a:gd name="connsiteX29-34479" fmla="*/ 5252592 w 6127519"/>
              <a:gd name="connsiteY29-34480" fmla="*/ 2092210 h 6858000"/>
              <a:gd name="connsiteX30-34481" fmla="*/ 5264303 w 6127519"/>
              <a:gd name="connsiteY30-34482" fmla="*/ 2225157 h 6858000"/>
              <a:gd name="connsiteX31-34483" fmla="*/ 5250104 w 6127519"/>
              <a:gd name="connsiteY31-34484" fmla="*/ 2249166 h 6858000"/>
              <a:gd name="connsiteX32-34485" fmla="*/ 5251214 w 6127519"/>
              <a:gd name="connsiteY32-34486" fmla="*/ 2250944 h 6858000"/>
              <a:gd name="connsiteX33-34487" fmla="*/ 5250644 w 6127519"/>
              <a:gd name="connsiteY33-34488" fmla="*/ 2266619 h 6858000"/>
              <a:gd name="connsiteX34-34489" fmla="*/ 5293877 w 6127519"/>
              <a:gd name="connsiteY34-34490" fmla="*/ 2368649 h 6858000"/>
              <a:gd name="connsiteX35-34491" fmla="*/ 5311338 w 6127519"/>
              <a:gd name="connsiteY35-34492" fmla="*/ 2404034 h 6858000"/>
              <a:gd name="connsiteX36-34493" fmla="*/ 5338366 w 6127519"/>
              <a:gd name="connsiteY36-34494" fmla="*/ 2465052 h 6858000"/>
              <a:gd name="connsiteX37-34495" fmla="*/ 5371263 w 6127519"/>
              <a:gd name="connsiteY37-34496" fmla="*/ 2586413 h 6858000"/>
              <a:gd name="connsiteX38-34497" fmla="*/ 5407503 w 6127519"/>
              <a:gd name="connsiteY38-34498" fmla="*/ 2786290 h 6858000"/>
              <a:gd name="connsiteX39-34499" fmla="*/ 5407356 w 6127519"/>
              <a:gd name="connsiteY39-34500" fmla="*/ 2787545 h 6858000"/>
              <a:gd name="connsiteX40-34501" fmla="*/ 5457023 w 6127519"/>
              <a:gd name="connsiteY40-34502" fmla="*/ 2858292 h 6858000"/>
              <a:gd name="connsiteX41-34503" fmla="*/ 5479298 w 6127519"/>
              <a:gd name="connsiteY41-34504" fmla="*/ 2947791 h 6858000"/>
              <a:gd name="connsiteX42-34505" fmla="*/ 5481770 w 6127519"/>
              <a:gd name="connsiteY42-34506" fmla="*/ 2951352 h 6858000"/>
              <a:gd name="connsiteX43-34507" fmla="*/ 5482415 w 6127519"/>
              <a:gd name="connsiteY43-34508" fmla="*/ 3004079 h 6858000"/>
              <a:gd name="connsiteX44-34509" fmla="*/ 5503944 w 6127519"/>
              <a:gd name="connsiteY44-34510" fmla="*/ 3123335 h 6858000"/>
              <a:gd name="connsiteX45-34511" fmla="*/ 5516007 w 6127519"/>
              <a:gd name="connsiteY45-34512" fmla="*/ 3258473 h 6858000"/>
              <a:gd name="connsiteX46-34513" fmla="*/ 5589758 w 6127519"/>
              <a:gd name="connsiteY46-34514" fmla="*/ 3453699 h 6858000"/>
              <a:gd name="connsiteX47-34515" fmla="*/ 5596144 w 6127519"/>
              <a:gd name="connsiteY47-34516" fmla="*/ 3534624 h 6858000"/>
              <a:gd name="connsiteX48-34517" fmla="*/ 5597750 w 6127519"/>
              <a:gd name="connsiteY48-34518" fmla="*/ 3534129 h 6858000"/>
              <a:gd name="connsiteX49-34519" fmla="*/ 5599700 w 6127519"/>
              <a:gd name="connsiteY49-34520" fmla="*/ 3547221 h 6858000"/>
              <a:gd name="connsiteX50-34521" fmla="*/ 5615031 w 6127519"/>
              <a:gd name="connsiteY50-34522" fmla="*/ 3557482 h 6858000"/>
              <a:gd name="connsiteX51-34523" fmla="*/ 5618377 w 6127519"/>
              <a:gd name="connsiteY51-34524" fmla="*/ 3588431 h 6858000"/>
              <a:gd name="connsiteX52-34525" fmla="*/ 5612155 w 6127519"/>
              <a:gd name="connsiteY52-34526" fmla="*/ 3589869 h 6858000"/>
              <a:gd name="connsiteX53-34527" fmla="*/ 5620843 w 6127519"/>
              <a:gd name="connsiteY53-34528" fmla="*/ 3606745 h 6858000"/>
              <a:gd name="connsiteX54-34529" fmla="*/ 5655472 w 6127519"/>
              <a:gd name="connsiteY54-34530" fmla="*/ 3678877 h 6858000"/>
              <a:gd name="connsiteX55-34531" fmla="*/ 5683015 w 6127519"/>
              <a:gd name="connsiteY55-34532" fmla="*/ 3762025 h 6858000"/>
              <a:gd name="connsiteX56-34533" fmla="*/ 5696643 w 6127519"/>
              <a:gd name="connsiteY56-34534" fmla="*/ 3773888 h 6858000"/>
              <a:gd name="connsiteX57-34535" fmla="*/ 5707995 w 6127519"/>
              <a:gd name="connsiteY57-34536" fmla="*/ 3781685 h 6858000"/>
              <a:gd name="connsiteX58-34537" fmla="*/ 5768491 w 6127519"/>
              <a:gd name="connsiteY58-34538" fmla="*/ 3914399 h 6858000"/>
              <a:gd name="connsiteX59-34539" fmla="*/ 5793123 w 6127519"/>
              <a:gd name="connsiteY59-34540" fmla="*/ 3969952 h 6858000"/>
              <a:gd name="connsiteX60-34541" fmla="*/ 5808321 w 6127519"/>
              <a:gd name="connsiteY60-34542" fmla="*/ 3988153 h 6858000"/>
              <a:gd name="connsiteX61-34543" fmla="*/ 5825621 w 6127519"/>
              <a:gd name="connsiteY61-34544" fmla="*/ 4015525 h 6858000"/>
              <a:gd name="connsiteX62-34545" fmla="*/ 5860672 w 6127519"/>
              <a:gd name="connsiteY62-34546" fmla="*/ 4061579 h 6858000"/>
              <a:gd name="connsiteX63-34547" fmla="*/ 5872173 w 6127519"/>
              <a:gd name="connsiteY63-34548" fmla="*/ 4088497 h 6858000"/>
              <a:gd name="connsiteX64-34549" fmla="*/ 5894095 w 6127519"/>
              <a:gd name="connsiteY64-34550" fmla="*/ 4128857 h 6858000"/>
              <a:gd name="connsiteX65-34551" fmla="*/ 5903513 w 6127519"/>
              <a:gd name="connsiteY65-34552" fmla="*/ 4187661 h 6858000"/>
              <a:gd name="connsiteX66-34553" fmla="*/ 5917114 w 6127519"/>
              <a:gd name="connsiteY66-34554" fmla="*/ 4213096 h 6858000"/>
              <a:gd name="connsiteX67-34555" fmla="*/ 5924233 w 6127519"/>
              <a:gd name="connsiteY67-34556" fmla="*/ 4242060 h 6858000"/>
              <a:gd name="connsiteX68-34557" fmla="*/ 5928910 w 6127519"/>
              <a:gd name="connsiteY68-34558" fmla="*/ 4300973 h 6858000"/>
              <a:gd name="connsiteX69-34559" fmla="*/ 5939320 w 6127519"/>
              <a:gd name="connsiteY69-34560" fmla="*/ 4340435 h 6858000"/>
              <a:gd name="connsiteX70-34561" fmla="*/ 5946705 w 6127519"/>
              <a:gd name="connsiteY70-34562" fmla="*/ 4428051 h 6858000"/>
              <a:gd name="connsiteX71-34563" fmla="*/ 5949261 w 6127519"/>
              <a:gd name="connsiteY71-34564" fmla="*/ 4449185 h 6858000"/>
              <a:gd name="connsiteX72-34565" fmla="*/ 5968960 w 6127519"/>
              <a:gd name="connsiteY72-34566" fmla="*/ 4482655 h 6858000"/>
              <a:gd name="connsiteX73-34567" fmla="*/ 5980106 w 6127519"/>
              <a:gd name="connsiteY73-34568" fmla="*/ 4585087 h 6858000"/>
              <a:gd name="connsiteX74-34569" fmla="*/ 5998138 w 6127519"/>
              <a:gd name="connsiteY74-34570" fmla="*/ 4697518 h 6858000"/>
              <a:gd name="connsiteX75-34571" fmla="*/ 6007819 w 6127519"/>
              <a:gd name="connsiteY75-34572" fmla="*/ 4858148 h 6858000"/>
              <a:gd name="connsiteX76-34573" fmla="*/ 6007749 w 6127519"/>
              <a:gd name="connsiteY76-34574" fmla="*/ 4964715 h 6858000"/>
              <a:gd name="connsiteX77-34575" fmla="*/ 6005269 w 6127519"/>
              <a:gd name="connsiteY77-34576" fmla="*/ 5150567 h 6858000"/>
              <a:gd name="connsiteX78-34577" fmla="*/ 6001127 w 6127519"/>
              <a:gd name="connsiteY78-34578" fmla="*/ 5164609 h 6858000"/>
              <a:gd name="connsiteX79-34579" fmla="*/ 5998514 w 6127519"/>
              <a:gd name="connsiteY79-34580" fmla="*/ 5189673 h 6858000"/>
              <a:gd name="connsiteX80-34581" fmla="*/ 6018409 w 6127519"/>
              <a:gd name="connsiteY80-34582" fmla="*/ 5227157 h 6858000"/>
              <a:gd name="connsiteX81-34583" fmla="*/ 6036748 w 6127519"/>
              <a:gd name="connsiteY81-34584" fmla="*/ 5322752 h 6858000"/>
              <a:gd name="connsiteX82-34585" fmla="*/ 6036943 w 6127519"/>
              <a:gd name="connsiteY82-34586" fmla="*/ 5329480 h 6858000"/>
              <a:gd name="connsiteX83-34587" fmla="*/ 6037677 w 6127519"/>
              <a:gd name="connsiteY83-34588" fmla="*/ 5354807 h 6858000"/>
              <a:gd name="connsiteX84-34589" fmla="*/ 6039728 w 6127519"/>
              <a:gd name="connsiteY84-34590" fmla="*/ 5359416 h 6858000"/>
              <a:gd name="connsiteX85-34591" fmla="*/ 6053435 w 6127519"/>
              <a:gd name="connsiteY85-34592" fmla="*/ 5387547 h 6858000"/>
              <a:gd name="connsiteX86-34593" fmla="*/ 6065933 w 6127519"/>
              <a:gd name="connsiteY86-34594" fmla="*/ 5443002 h 6858000"/>
              <a:gd name="connsiteX87-34595" fmla="*/ 6068640 w 6127519"/>
              <a:gd name="connsiteY87-34596" fmla="*/ 5474503 h 6858000"/>
              <a:gd name="connsiteX88-34597" fmla="*/ 6080922 w 6127519"/>
              <a:gd name="connsiteY88-34598" fmla="*/ 5561070 h 6858000"/>
              <a:gd name="connsiteX89-34599" fmla="*/ 6096949 w 6127519"/>
              <a:gd name="connsiteY89-34600" fmla="*/ 5648179 h 6858000"/>
              <a:gd name="connsiteX90-34601" fmla="*/ 6125703 w 6127519"/>
              <a:gd name="connsiteY90-34602" fmla="*/ 5692894 h 6858000"/>
              <a:gd name="connsiteX91-34603" fmla="*/ 6121353 w 6127519"/>
              <a:gd name="connsiteY91-34604" fmla="*/ 5721725 h 6858000"/>
              <a:gd name="connsiteX92-34605" fmla="*/ 6121607 w 6127519"/>
              <a:gd name="connsiteY92-34606" fmla="*/ 5721959 h 6858000"/>
              <a:gd name="connsiteX93-34607" fmla="*/ 6127024 w 6127519"/>
              <a:gd name="connsiteY93-34608" fmla="*/ 5786902 h 6858000"/>
              <a:gd name="connsiteX94-34609" fmla="*/ 6127519 w 6127519"/>
              <a:gd name="connsiteY94-34610" fmla="*/ 5865775 h 6858000"/>
              <a:gd name="connsiteX95-34611" fmla="*/ 6119217 w 6127519"/>
              <a:gd name="connsiteY95-34612" fmla="*/ 5888542 h 6858000"/>
              <a:gd name="connsiteX96-34613" fmla="*/ 6102493 w 6127519"/>
              <a:gd name="connsiteY96-34614" fmla="*/ 5928602 h 6858000"/>
              <a:gd name="connsiteX97-34615" fmla="*/ 6056863 w 6127519"/>
              <a:gd name="connsiteY97-34616" fmla="*/ 6000643 h 6858000"/>
              <a:gd name="connsiteX98-34617" fmla="*/ 6045436 w 6127519"/>
              <a:gd name="connsiteY98-34618" fmla="*/ 6124480 h 6858000"/>
              <a:gd name="connsiteX99-34619" fmla="*/ 6030489 w 6127519"/>
              <a:gd name="connsiteY99-34620" fmla="*/ 6317666 h 6858000"/>
              <a:gd name="connsiteX100-34621" fmla="*/ 6007492 w 6127519"/>
              <a:gd name="connsiteY100-34622" fmla="*/ 6440818 h 6858000"/>
              <a:gd name="connsiteX101-34623" fmla="*/ 6009467 w 6127519"/>
              <a:gd name="connsiteY101-34624" fmla="*/ 6487076 h 6858000"/>
              <a:gd name="connsiteX102-34625" fmla="*/ 5995064 w 6127519"/>
              <a:gd name="connsiteY102-34626" fmla="*/ 6540791 h 6858000"/>
              <a:gd name="connsiteX103-34627" fmla="*/ 6004510 w 6127519"/>
              <a:gd name="connsiteY103-34628" fmla="*/ 6599256 h 6858000"/>
              <a:gd name="connsiteX104-34629" fmla="*/ 5986207 w 6127519"/>
              <a:gd name="connsiteY104-34630" fmla="*/ 6695855 h 6858000"/>
              <a:gd name="connsiteX105-34631" fmla="*/ 5979428 w 6127519"/>
              <a:gd name="connsiteY105-34632" fmla="*/ 6754678 h 6858000"/>
              <a:gd name="connsiteX106-34633" fmla="*/ 5983398 w 6127519"/>
              <a:gd name="connsiteY106-34634" fmla="*/ 6778641 h 6858000"/>
              <a:gd name="connsiteX107-34635" fmla="*/ 5984543 w 6127519"/>
              <a:gd name="connsiteY107-34636" fmla="*/ 6811016 h 6858000"/>
              <a:gd name="connsiteX108-34637" fmla="*/ 5979671 w 6127519"/>
              <a:gd name="connsiteY108-34638" fmla="*/ 6858000 h 6858000"/>
              <a:gd name="connsiteX109-34639" fmla="*/ 0 w 6127519"/>
              <a:gd name="connsiteY109-34640" fmla="*/ 6858000 h 6858000"/>
              <a:gd name="connsiteX110-34641" fmla="*/ 0 w 6127519"/>
              <a:gd name="connsiteY110-34642" fmla="*/ 0 h 6858000"/>
              <a:gd name="connsiteX0-34643" fmla="*/ 0 w 6127519"/>
              <a:gd name="connsiteY0-34644" fmla="*/ 0 h 6858000"/>
              <a:gd name="connsiteX1-34645" fmla="*/ 4965888 w 6127519"/>
              <a:gd name="connsiteY1-34646" fmla="*/ 0 h 6858000"/>
              <a:gd name="connsiteX2-34647" fmla="*/ 4967767 w 6127519"/>
              <a:gd name="connsiteY2-34648" fmla="*/ 7930 h 6858000"/>
              <a:gd name="connsiteX3-34649" fmla="*/ 4979444 w 6127519"/>
              <a:gd name="connsiteY3-34650" fmla="*/ 43921 h 6858000"/>
              <a:gd name="connsiteX4-34651" fmla="*/ 5021173 w 6127519"/>
              <a:gd name="connsiteY4-34652" fmla="*/ 123738 h 6858000"/>
              <a:gd name="connsiteX5-34653" fmla="*/ 5075458 w 6127519"/>
              <a:gd name="connsiteY5-34654" fmla="*/ 264355 h 6858000"/>
              <a:gd name="connsiteX6-34655" fmla="*/ 5081175 w 6127519"/>
              <a:gd name="connsiteY6-34656" fmla="*/ 277448 h 6858000"/>
              <a:gd name="connsiteX7-34657" fmla="*/ 5097011 w 6127519"/>
              <a:gd name="connsiteY7-34658" fmla="*/ 355616 h 6858000"/>
              <a:gd name="connsiteX8-34659" fmla="*/ 5130982 w 6127519"/>
              <a:gd name="connsiteY8-34660" fmla="*/ 412030 h 6858000"/>
              <a:gd name="connsiteX9-34661" fmla="*/ 5153000 w 6127519"/>
              <a:gd name="connsiteY9-34662" fmla="*/ 507134 h 6858000"/>
              <a:gd name="connsiteX10-34663" fmla="*/ 5171282 w 6127519"/>
              <a:gd name="connsiteY10-34664" fmla="*/ 602071 h 6858000"/>
              <a:gd name="connsiteX11-34665" fmla="*/ 5176196 w 6127519"/>
              <a:gd name="connsiteY11-34666" fmla="*/ 636822 h 6858000"/>
              <a:gd name="connsiteX12-34667" fmla="*/ 5189051 w 6127519"/>
              <a:gd name="connsiteY12-34668" fmla="*/ 782518 h 6858000"/>
              <a:gd name="connsiteX13-34669" fmla="*/ 5210428 w 6127519"/>
              <a:gd name="connsiteY13-34670" fmla="*/ 815772 h 6858000"/>
              <a:gd name="connsiteX14-34671" fmla="*/ 5221088 w 6127519"/>
              <a:gd name="connsiteY14-34672" fmla="*/ 860193 h 6858000"/>
              <a:gd name="connsiteX15-34673" fmla="*/ 5230806 w 6127519"/>
              <a:gd name="connsiteY15-34674" fmla="*/ 961354 h 6858000"/>
              <a:gd name="connsiteX16-34675" fmla="*/ 5201018 w 6127519"/>
              <a:gd name="connsiteY16-34676" fmla="*/ 1095027 h 6858000"/>
              <a:gd name="connsiteX17-34677" fmla="*/ 5202153 w 6127519"/>
              <a:gd name="connsiteY17-34678" fmla="*/ 1133224 h 6858000"/>
              <a:gd name="connsiteX18-34679" fmla="*/ 5207370 w 6127519"/>
              <a:gd name="connsiteY18-34680" fmla="*/ 1138097 h 6858000"/>
              <a:gd name="connsiteX19-34681" fmla="*/ 5189234 w 6127519"/>
              <a:gd name="connsiteY19-34682" fmla="*/ 1193495 h 6858000"/>
              <a:gd name="connsiteX20-34683" fmla="*/ 5202769 w 6127519"/>
              <a:gd name="connsiteY20-34684" fmla="*/ 1269450 h 6858000"/>
              <a:gd name="connsiteX21-34685" fmla="*/ 5225968 w 6127519"/>
              <a:gd name="connsiteY21-34686" fmla="*/ 1357994 h 6858000"/>
              <a:gd name="connsiteX22-34687" fmla="*/ 5233819 w 6127519"/>
              <a:gd name="connsiteY22-34688" fmla="*/ 1380922 h 6858000"/>
              <a:gd name="connsiteX23-34689" fmla="*/ 5237226 w 6127519"/>
              <a:gd name="connsiteY23-34690" fmla="*/ 1441327 h 6858000"/>
              <a:gd name="connsiteX24-34691" fmla="*/ 5255653 w 6127519"/>
              <a:gd name="connsiteY24-34692" fmla="*/ 1524712 h 6858000"/>
              <a:gd name="connsiteX25-34693" fmla="*/ 5263491 w 6127519"/>
              <a:gd name="connsiteY25-34694" fmla="*/ 1642938 h 6858000"/>
              <a:gd name="connsiteX26-34695" fmla="*/ 5261314 w 6127519"/>
              <a:gd name="connsiteY26-34696" fmla="*/ 1689177 h 6858000"/>
              <a:gd name="connsiteX27-34697" fmla="*/ 5259788 w 6127519"/>
              <a:gd name="connsiteY27-34698" fmla="*/ 1768516 h 6858000"/>
              <a:gd name="connsiteX28-34699" fmla="*/ 5255696 w 6127519"/>
              <a:gd name="connsiteY28-34700" fmla="*/ 1953770 h 6858000"/>
              <a:gd name="connsiteX29-34701" fmla="*/ 5252592 w 6127519"/>
              <a:gd name="connsiteY29-34702" fmla="*/ 2092210 h 6858000"/>
              <a:gd name="connsiteX30-34703" fmla="*/ 5250104 w 6127519"/>
              <a:gd name="connsiteY30-34704" fmla="*/ 2249166 h 6858000"/>
              <a:gd name="connsiteX31-34705" fmla="*/ 5251214 w 6127519"/>
              <a:gd name="connsiteY31-34706" fmla="*/ 2250944 h 6858000"/>
              <a:gd name="connsiteX32-34707" fmla="*/ 5250644 w 6127519"/>
              <a:gd name="connsiteY32-34708" fmla="*/ 2266619 h 6858000"/>
              <a:gd name="connsiteX33-34709" fmla="*/ 5293877 w 6127519"/>
              <a:gd name="connsiteY33-34710" fmla="*/ 2368649 h 6858000"/>
              <a:gd name="connsiteX34-34711" fmla="*/ 5311338 w 6127519"/>
              <a:gd name="connsiteY34-34712" fmla="*/ 2404034 h 6858000"/>
              <a:gd name="connsiteX35-34713" fmla="*/ 5338366 w 6127519"/>
              <a:gd name="connsiteY35-34714" fmla="*/ 2465052 h 6858000"/>
              <a:gd name="connsiteX36-34715" fmla="*/ 5371263 w 6127519"/>
              <a:gd name="connsiteY36-34716" fmla="*/ 2586413 h 6858000"/>
              <a:gd name="connsiteX37-34717" fmla="*/ 5407503 w 6127519"/>
              <a:gd name="connsiteY37-34718" fmla="*/ 2786290 h 6858000"/>
              <a:gd name="connsiteX38-34719" fmla="*/ 5407356 w 6127519"/>
              <a:gd name="connsiteY38-34720" fmla="*/ 2787545 h 6858000"/>
              <a:gd name="connsiteX39-34721" fmla="*/ 5457023 w 6127519"/>
              <a:gd name="connsiteY39-34722" fmla="*/ 2858292 h 6858000"/>
              <a:gd name="connsiteX40-34723" fmla="*/ 5479298 w 6127519"/>
              <a:gd name="connsiteY40-34724" fmla="*/ 2947791 h 6858000"/>
              <a:gd name="connsiteX41-34725" fmla="*/ 5481770 w 6127519"/>
              <a:gd name="connsiteY41-34726" fmla="*/ 2951352 h 6858000"/>
              <a:gd name="connsiteX42-34727" fmla="*/ 5482415 w 6127519"/>
              <a:gd name="connsiteY42-34728" fmla="*/ 3004079 h 6858000"/>
              <a:gd name="connsiteX43-34729" fmla="*/ 5503944 w 6127519"/>
              <a:gd name="connsiteY43-34730" fmla="*/ 3123335 h 6858000"/>
              <a:gd name="connsiteX44-34731" fmla="*/ 5516007 w 6127519"/>
              <a:gd name="connsiteY44-34732" fmla="*/ 3258473 h 6858000"/>
              <a:gd name="connsiteX45-34733" fmla="*/ 5589758 w 6127519"/>
              <a:gd name="connsiteY45-34734" fmla="*/ 3453699 h 6858000"/>
              <a:gd name="connsiteX46-34735" fmla="*/ 5596144 w 6127519"/>
              <a:gd name="connsiteY46-34736" fmla="*/ 3534624 h 6858000"/>
              <a:gd name="connsiteX47-34737" fmla="*/ 5597750 w 6127519"/>
              <a:gd name="connsiteY47-34738" fmla="*/ 3534129 h 6858000"/>
              <a:gd name="connsiteX48-34739" fmla="*/ 5599700 w 6127519"/>
              <a:gd name="connsiteY48-34740" fmla="*/ 3547221 h 6858000"/>
              <a:gd name="connsiteX49-34741" fmla="*/ 5615031 w 6127519"/>
              <a:gd name="connsiteY49-34742" fmla="*/ 3557482 h 6858000"/>
              <a:gd name="connsiteX50-34743" fmla="*/ 5618377 w 6127519"/>
              <a:gd name="connsiteY50-34744" fmla="*/ 3588431 h 6858000"/>
              <a:gd name="connsiteX51-34745" fmla="*/ 5612155 w 6127519"/>
              <a:gd name="connsiteY51-34746" fmla="*/ 3589869 h 6858000"/>
              <a:gd name="connsiteX52-34747" fmla="*/ 5620843 w 6127519"/>
              <a:gd name="connsiteY52-34748" fmla="*/ 3606745 h 6858000"/>
              <a:gd name="connsiteX53-34749" fmla="*/ 5655472 w 6127519"/>
              <a:gd name="connsiteY53-34750" fmla="*/ 3678877 h 6858000"/>
              <a:gd name="connsiteX54-34751" fmla="*/ 5683015 w 6127519"/>
              <a:gd name="connsiteY54-34752" fmla="*/ 3762025 h 6858000"/>
              <a:gd name="connsiteX55-34753" fmla="*/ 5696643 w 6127519"/>
              <a:gd name="connsiteY55-34754" fmla="*/ 3773888 h 6858000"/>
              <a:gd name="connsiteX56-34755" fmla="*/ 5707995 w 6127519"/>
              <a:gd name="connsiteY56-34756" fmla="*/ 3781685 h 6858000"/>
              <a:gd name="connsiteX57-34757" fmla="*/ 5768491 w 6127519"/>
              <a:gd name="connsiteY57-34758" fmla="*/ 3914399 h 6858000"/>
              <a:gd name="connsiteX58-34759" fmla="*/ 5793123 w 6127519"/>
              <a:gd name="connsiteY58-34760" fmla="*/ 3969952 h 6858000"/>
              <a:gd name="connsiteX59-34761" fmla="*/ 5808321 w 6127519"/>
              <a:gd name="connsiteY59-34762" fmla="*/ 3988153 h 6858000"/>
              <a:gd name="connsiteX60-34763" fmla="*/ 5825621 w 6127519"/>
              <a:gd name="connsiteY60-34764" fmla="*/ 4015525 h 6858000"/>
              <a:gd name="connsiteX61-34765" fmla="*/ 5860672 w 6127519"/>
              <a:gd name="connsiteY61-34766" fmla="*/ 4061579 h 6858000"/>
              <a:gd name="connsiteX62-34767" fmla="*/ 5872173 w 6127519"/>
              <a:gd name="connsiteY62-34768" fmla="*/ 4088497 h 6858000"/>
              <a:gd name="connsiteX63-34769" fmla="*/ 5894095 w 6127519"/>
              <a:gd name="connsiteY63-34770" fmla="*/ 4128857 h 6858000"/>
              <a:gd name="connsiteX64-34771" fmla="*/ 5903513 w 6127519"/>
              <a:gd name="connsiteY64-34772" fmla="*/ 4187661 h 6858000"/>
              <a:gd name="connsiteX65-34773" fmla="*/ 5917114 w 6127519"/>
              <a:gd name="connsiteY65-34774" fmla="*/ 4213096 h 6858000"/>
              <a:gd name="connsiteX66-34775" fmla="*/ 5924233 w 6127519"/>
              <a:gd name="connsiteY66-34776" fmla="*/ 4242060 h 6858000"/>
              <a:gd name="connsiteX67-34777" fmla="*/ 5928910 w 6127519"/>
              <a:gd name="connsiteY67-34778" fmla="*/ 4300973 h 6858000"/>
              <a:gd name="connsiteX68-34779" fmla="*/ 5939320 w 6127519"/>
              <a:gd name="connsiteY68-34780" fmla="*/ 4340435 h 6858000"/>
              <a:gd name="connsiteX69-34781" fmla="*/ 5946705 w 6127519"/>
              <a:gd name="connsiteY69-34782" fmla="*/ 4428051 h 6858000"/>
              <a:gd name="connsiteX70-34783" fmla="*/ 5949261 w 6127519"/>
              <a:gd name="connsiteY70-34784" fmla="*/ 4449185 h 6858000"/>
              <a:gd name="connsiteX71-34785" fmla="*/ 5968960 w 6127519"/>
              <a:gd name="connsiteY71-34786" fmla="*/ 4482655 h 6858000"/>
              <a:gd name="connsiteX72-34787" fmla="*/ 5980106 w 6127519"/>
              <a:gd name="connsiteY72-34788" fmla="*/ 4585087 h 6858000"/>
              <a:gd name="connsiteX73-34789" fmla="*/ 5998138 w 6127519"/>
              <a:gd name="connsiteY73-34790" fmla="*/ 4697518 h 6858000"/>
              <a:gd name="connsiteX74-34791" fmla="*/ 6007819 w 6127519"/>
              <a:gd name="connsiteY74-34792" fmla="*/ 4858148 h 6858000"/>
              <a:gd name="connsiteX75-34793" fmla="*/ 6007749 w 6127519"/>
              <a:gd name="connsiteY75-34794" fmla="*/ 4964715 h 6858000"/>
              <a:gd name="connsiteX76-34795" fmla="*/ 6005269 w 6127519"/>
              <a:gd name="connsiteY76-34796" fmla="*/ 5150567 h 6858000"/>
              <a:gd name="connsiteX77-34797" fmla="*/ 6001127 w 6127519"/>
              <a:gd name="connsiteY77-34798" fmla="*/ 5164609 h 6858000"/>
              <a:gd name="connsiteX78-34799" fmla="*/ 5998514 w 6127519"/>
              <a:gd name="connsiteY78-34800" fmla="*/ 5189673 h 6858000"/>
              <a:gd name="connsiteX79-34801" fmla="*/ 6018409 w 6127519"/>
              <a:gd name="connsiteY79-34802" fmla="*/ 5227157 h 6858000"/>
              <a:gd name="connsiteX80-34803" fmla="*/ 6036748 w 6127519"/>
              <a:gd name="connsiteY80-34804" fmla="*/ 5322752 h 6858000"/>
              <a:gd name="connsiteX81-34805" fmla="*/ 6036943 w 6127519"/>
              <a:gd name="connsiteY81-34806" fmla="*/ 5329480 h 6858000"/>
              <a:gd name="connsiteX82-34807" fmla="*/ 6037677 w 6127519"/>
              <a:gd name="connsiteY82-34808" fmla="*/ 5354807 h 6858000"/>
              <a:gd name="connsiteX83-34809" fmla="*/ 6039728 w 6127519"/>
              <a:gd name="connsiteY83-34810" fmla="*/ 5359416 h 6858000"/>
              <a:gd name="connsiteX84-34811" fmla="*/ 6053435 w 6127519"/>
              <a:gd name="connsiteY84-34812" fmla="*/ 5387547 h 6858000"/>
              <a:gd name="connsiteX85-34813" fmla="*/ 6065933 w 6127519"/>
              <a:gd name="connsiteY85-34814" fmla="*/ 5443002 h 6858000"/>
              <a:gd name="connsiteX86-34815" fmla="*/ 6068640 w 6127519"/>
              <a:gd name="connsiteY86-34816" fmla="*/ 5474503 h 6858000"/>
              <a:gd name="connsiteX87-34817" fmla="*/ 6080922 w 6127519"/>
              <a:gd name="connsiteY87-34818" fmla="*/ 5561070 h 6858000"/>
              <a:gd name="connsiteX88-34819" fmla="*/ 6096949 w 6127519"/>
              <a:gd name="connsiteY88-34820" fmla="*/ 5648179 h 6858000"/>
              <a:gd name="connsiteX89-34821" fmla="*/ 6125703 w 6127519"/>
              <a:gd name="connsiteY89-34822" fmla="*/ 5692894 h 6858000"/>
              <a:gd name="connsiteX90-34823" fmla="*/ 6121353 w 6127519"/>
              <a:gd name="connsiteY90-34824" fmla="*/ 5721725 h 6858000"/>
              <a:gd name="connsiteX91-34825" fmla="*/ 6121607 w 6127519"/>
              <a:gd name="connsiteY91-34826" fmla="*/ 5721959 h 6858000"/>
              <a:gd name="connsiteX92-34827" fmla="*/ 6127024 w 6127519"/>
              <a:gd name="connsiteY92-34828" fmla="*/ 5786902 h 6858000"/>
              <a:gd name="connsiteX93-34829" fmla="*/ 6127519 w 6127519"/>
              <a:gd name="connsiteY93-34830" fmla="*/ 5865775 h 6858000"/>
              <a:gd name="connsiteX94-34831" fmla="*/ 6119217 w 6127519"/>
              <a:gd name="connsiteY94-34832" fmla="*/ 5888542 h 6858000"/>
              <a:gd name="connsiteX95-34833" fmla="*/ 6102493 w 6127519"/>
              <a:gd name="connsiteY95-34834" fmla="*/ 5928602 h 6858000"/>
              <a:gd name="connsiteX96-34835" fmla="*/ 6056863 w 6127519"/>
              <a:gd name="connsiteY96-34836" fmla="*/ 6000643 h 6858000"/>
              <a:gd name="connsiteX97-34837" fmla="*/ 6045436 w 6127519"/>
              <a:gd name="connsiteY97-34838" fmla="*/ 6124480 h 6858000"/>
              <a:gd name="connsiteX98-34839" fmla="*/ 6030489 w 6127519"/>
              <a:gd name="connsiteY98-34840" fmla="*/ 6317666 h 6858000"/>
              <a:gd name="connsiteX99-34841" fmla="*/ 6007492 w 6127519"/>
              <a:gd name="connsiteY99-34842" fmla="*/ 6440818 h 6858000"/>
              <a:gd name="connsiteX100-34843" fmla="*/ 6009467 w 6127519"/>
              <a:gd name="connsiteY100-34844" fmla="*/ 6487076 h 6858000"/>
              <a:gd name="connsiteX101-34845" fmla="*/ 5995064 w 6127519"/>
              <a:gd name="connsiteY101-34846" fmla="*/ 6540791 h 6858000"/>
              <a:gd name="connsiteX102-34847" fmla="*/ 6004510 w 6127519"/>
              <a:gd name="connsiteY102-34848" fmla="*/ 6599256 h 6858000"/>
              <a:gd name="connsiteX103-34849" fmla="*/ 5986207 w 6127519"/>
              <a:gd name="connsiteY103-34850" fmla="*/ 6695855 h 6858000"/>
              <a:gd name="connsiteX104-34851" fmla="*/ 5979428 w 6127519"/>
              <a:gd name="connsiteY104-34852" fmla="*/ 6754678 h 6858000"/>
              <a:gd name="connsiteX105-34853" fmla="*/ 5983398 w 6127519"/>
              <a:gd name="connsiteY105-34854" fmla="*/ 6778641 h 6858000"/>
              <a:gd name="connsiteX106-34855" fmla="*/ 5984543 w 6127519"/>
              <a:gd name="connsiteY106-34856" fmla="*/ 6811016 h 6858000"/>
              <a:gd name="connsiteX107-34857" fmla="*/ 5979671 w 6127519"/>
              <a:gd name="connsiteY107-34858" fmla="*/ 6858000 h 6858000"/>
              <a:gd name="connsiteX108-34859" fmla="*/ 0 w 6127519"/>
              <a:gd name="connsiteY108-34860" fmla="*/ 6858000 h 6858000"/>
              <a:gd name="connsiteX109-34861" fmla="*/ 0 w 6127519"/>
              <a:gd name="connsiteY109-34862" fmla="*/ 0 h 6858000"/>
              <a:gd name="connsiteX0-34863" fmla="*/ 0 w 6127519"/>
              <a:gd name="connsiteY0-34864" fmla="*/ 0 h 6858000"/>
              <a:gd name="connsiteX1-34865" fmla="*/ 4965888 w 6127519"/>
              <a:gd name="connsiteY1-34866" fmla="*/ 0 h 6858000"/>
              <a:gd name="connsiteX2-34867" fmla="*/ 4967767 w 6127519"/>
              <a:gd name="connsiteY2-34868" fmla="*/ 7930 h 6858000"/>
              <a:gd name="connsiteX3-34869" fmla="*/ 4979444 w 6127519"/>
              <a:gd name="connsiteY3-34870" fmla="*/ 43921 h 6858000"/>
              <a:gd name="connsiteX4-34871" fmla="*/ 5021173 w 6127519"/>
              <a:gd name="connsiteY4-34872" fmla="*/ 123738 h 6858000"/>
              <a:gd name="connsiteX5-34873" fmla="*/ 5075458 w 6127519"/>
              <a:gd name="connsiteY5-34874" fmla="*/ 264355 h 6858000"/>
              <a:gd name="connsiteX6-34875" fmla="*/ 5081175 w 6127519"/>
              <a:gd name="connsiteY6-34876" fmla="*/ 277448 h 6858000"/>
              <a:gd name="connsiteX7-34877" fmla="*/ 5097011 w 6127519"/>
              <a:gd name="connsiteY7-34878" fmla="*/ 355616 h 6858000"/>
              <a:gd name="connsiteX8-34879" fmla="*/ 5130982 w 6127519"/>
              <a:gd name="connsiteY8-34880" fmla="*/ 412030 h 6858000"/>
              <a:gd name="connsiteX9-34881" fmla="*/ 5153000 w 6127519"/>
              <a:gd name="connsiteY9-34882" fmla="*/ 507134 h 6858000"/>
              <a:gd name="connsiteX10-34883" fmla="*/ 5171282 w 6127519"/>
              <a:gd name="connsiteY10-34884" fmla="*/ 602071 h 6858000"/>
              <a:gd name="connsiteX11-34885" fmla="*/ 5176196 w 6127519"/>
              <a:gd name="connsiteY11-34886" fmla="*/ 636822 h 6858000"/>
              <a:gd name="connsiteX12-34887" fmla="*/ 5189051 w 6127519"/>
              <a:gd name="connsiteY12-34888" fmla="*/ 782518 h 6858000"/>
              <a:gd name="connsiteX13-34889" fmla="*/ 5210428 w 6127519"/>
              <a:gd name="connsiteY13-34890" fmla="*/ 815772 h 6858000"/>
              <a:gd name="connsiteX14-34891" fmla="*/ 5221088 w 6127519"/>
              <a:gd name="connsiteY14-34892" fmla="*/ 860193 h 6858000"/>
              <a:gd name="connsiteX15-34893" fmla="*/ 5230806 w 6127519"/>
              <a:gd name="connsiteY15-34894" fmla="*/ 961354 h 6858000"/>
              <a:gd name="connsiteX16-34895" fmla="*/ 5201018 w 6127519"/>
              <a:gd name="connsiteY16-34896" fmla="*/ 1095027 h 6858000"/>
              <a:gd name="connsiteX17-34897" fmla="*/ 5202153 w 6127519"/>
              <a:gd name="connsiteY17-34898" fmla="*/ 1133224 h 6858000"/>
              <a:gd name="connsiteX18-34899" fmla="*/ 5189234 w 6127519"/>
              <a:gd name="connsiteY18-34900" fmla="*/ 1193495 h 6858000"/>
              <a:gd name="connsiteX19-34901" fmla="*/ 5202769 w 6127519"/>
              <a:gd name="connsiteY19-34902" fmla="*/ 1269450 h 6858000"/>
              <a:gd name="connsiteX20-34903" fmla="*/ 5225968 w 6127519"/>
              <a:gd name="connsiteY20-34904" fmla="*/ 1357994 h 6858000"/>
              <a:gd name="connsiteX21-34905" fmla="*/ 5233819 w 6127519"/>
              <a:gd name="connsiteY21-34906" fmla="*/ 1380922 h 6858000"/>
              <a:gd name="connsiteX22-34907" fmla="*/ 5237226 w 6127519"/>
              <a:gd name="connsiteY22-34908" fmla="*/ 1441327 h 6858000"/>
              <a:gd name="connsiteX23-34909" fmla="*/ 5255653 w 6127519"/>
              <a:gd name="connsiteY23-34910" fmla="*/ 1524712 h 6858000"/>
              <a:gd name="connsiteX24-34911" fmla="*/ 5263491 w 6127519"/>
              <a:gd name="connsiteY24-34912" fmla="*/ 1642938 h 6858000"/>
              <a:gd name="connsiteX25-34913" fmla="*/ 5261314 w 6127519"/>
              <a:gd name="connsiteY25-34914" fmla="*/ 1689177 h 6858000"/>
              <a:gd name="connsiteX26-34915" fmla="*/ 5259788 w 6127519"/>
              <a:gd name="connsiteY26-34916" fmla="*/ 1768516 h 6858000"/>
              <a:gd name="connsiteX27-34917" fmla="*/ 5255696 w 6127519"/>
              <a:gd name="connsiteY27-34918" fmla="*/ 1953770 h 6858000"/>
              <a:gd name="connsiteX28-34919" fmla="*/ 5252592 w 6127519"/>
              <a:gd name="connsiteY28-34920" fmla="*/ 2092210 h 6858000"/>
              <a:gd name="connsiteX29-34921" fmla="*/ 5250104 w 6127519"/>
              <a:gd name="connsiteY29-34922" fmla="*/ 2249166 h 6858000"/>
              <a:gd name="connsiteX30-34923" fmla="*/ 5251214 w 6127519"/>
              <a:gd name="connsiteY30-34924" fmla="*/ 2250944 h 6858000"/>
              <a:gd name="connsiteX31-34925" fmla="*/ 5250644 w 6127519"/>
              <a:gd name="connsiteY31-34926" fmla="*/ 2266619 h 6858000"/>
              <a:gd name="connsiteX32-34927" fmla="*/ 5293877 w 6127519"/>
              <a:gd name="connsiteY32-34928" fmla="*/ 2368649 h 6858000"/>
              <a:gd name="connsiteX33-34929" fmla="*/ 5311338 w 6127519"/>
              <a:gd name="connsiteY33-34930" fmla="*/ 2404034 h 6858000"/>
              <a:gd name="connsiteX34-34931" fmla="*/ 5338366 w 6127519"/>
              <a:gd name="connsiteY34-34932" fmla="*/ 2465052 h 6858000"/>
              <a:gd name="connsiteX35-34933" fmla="*/ 5371263 w 6127519"/>
              <a:gd name="connsiteY35-34934" fmla="*/ 2586413 h 6858000"/>
              <a:gd name="connsiteX36-34935" fmla="*/ 5407503 w 6127519"/>
              <a:gd name="connsiteY36-34936" fmla="*/ 2786290 h 6858000"/>
              <a:gd name="connsiteX37-34937" fmla="*/ 5407356 w 6127519"/>
              <a:gd name="connsiteY37-34938" fmla="*/ 2787545 h 6858000"/>
              <a:gd name="connsiteX38-34939" fmla="*/ 5457023 w 6127519"/>
              <a:gd name="connsiteY38-34940" fmla="*/ 2858292 h 6858000"/>
              <a:gd name="connsiteX39-34941" fmla="*/ 5479298 w 6127519"/>
              <a:gd name="connsiteY39-34942" fmla="*/ 2947791 h 6858000"/>
              <a:gd name="connsiteX40-34943" fmla="*/ 5481770 w 6127519"/>
              <a:gd name="connsiteY40-34944" fmla="*/ 2951352 h 6858000"/>
              <a:gd name="connsiteX41-34945" fmla="*/ 5482415 w 6127519"/>
              <a:gd name="connsiteY41-34946" fmla="*/ 3004079 h 6858000"/>
              <a:gd name="connsiteX42-34947" fmla="*/ 5503944 w 6127519"/>
              <a:gd name="connsiteY42-34948" fmla="*/ 3123335 h 6858000"/>
              <a:gd name="connsiteX43-34949" fmla="*/ 5516007 w 6127519"/>
              <a:gd name="connsiteY43-34950" fmla="*/ 3258473 h 6858000"/>
              <a:gd name="connsiteX44-34951" fmla="*/ 5589758 w 6127519"/>
              <a:gd name="connsiteY44-34952" fmla="*/ 3453699 h 6858000"/>
              <a:gd name="connsiteX45-34953" fmla="*/ 5596144 w 6127519"/>
              <a:gd name="connsiteY45-34954" fmla="*/ 3534624 h 6858000"/>
              <a:gd name="connsiteX46-34955" fmla="*/ 5597750 w 6127519"/>
              <a:gd name="connsiteY46-34956" fmla="*/ 3534129 h 6858000"/>
              <a:gd name="connsiteX47-34957" fmla="*/ 5599700 w 6127519"/>
              <a:gd name="connsiteY47-34958" fmla="*/ 3547221 h 6858000"/>
              <a:gd name="connsiteX48-34959" fmla="*/ 5615031 w 6127519"/>
              <a:gd name="connsiteY48-34960" fmla="*/ 3557482 h 6858000"/>
              <a:gd name="connsiteX49-34961" fmla="*/ 5618377 w 6127519"/>
              <a:gd name="connsiteY49-34962" fmla="*/ 3588431 h 6858000"/>
              <a:gd name="connsiteX50-34963" fmla="*/ 5612155 w 6127519"/>
              <a:gd name="connsiteY50-34964" fmla="*/ 3589869 h 6858000"/>
              <a:gd name="connsiteX51-34965" fmla="*/ 5620843 w 6127519"/>
              <a:gd name="connsiteY51-34966" fmla="*/ 3606745 h 6858000"/>
              <a:gd name="connsiteX52-34967" fmla="*/ 5655472 w 6127519"/>
              <a:gd name="connsiteY52-34968" fmla="*/ 3678877 h 6858000"/>
              <a:gd name="connsiteX53-34969" fmla="*/ 5683015 w 6127519"/>
              <a:gd name="connsiteY53-34970" fmla="*/ 3762025 h 6858000"/>
              <a:gd name="connsiteX54-34971" fmla="*/ 5696643 w 6127519"/>
              <a:gd name="connsiteY54-34972" fmla="*/ 3773888 h 6858000"/>
              <a:gd name="connsiteX55-34973" fmla="*/ 5707995 w 6127519"/>
              <a:gd name="connsiteY55-34974" fmla="*/ 3781685 h 6858000"/>
              <a:gd name="connsiteX56-34975" fmla="*/ 5768491 w 6127519"/>
              <a:gd name="connsiteY56-34976" fmla="*/ 3914399 h 6858000"/>
              <a:gd name="connsiteX57-34977" fmla="*/ 5793123 w 6127519"/>
              <a:gd name="connsiteY57-34978" fmla="*/ 3969952 h 6858000"/>
              <a:gd name="connsiteX58-34979" fmla="*/ 5808321 w 6127519"/>
              <a:gd name="connsiteY58-34980" fmla="*/ 3988153 h 6858000"/>
              <a:gd name="connsiteX59-34981" fmla="*/ 5825621 w 6127519"/>
              <a:gd name="connsiteY59-34982" fmla="*/ 4015525 h 6858000"/>
              <a:gd name="connsiteX60-34983" fmla="*/ 5860672 w 6127519"/>
              <a:gd name="connsiteY60-34984" fmla="*/ 4061579 h 6858000"/>
              <a:gd name="connsiteX61-34985" fmla="*/ 5872173 w 6127519"/>
              <a:gd name="connsiteY61-34986" fmla="*/ 4088497 h 6858000"/>
              <a:gd name="connsiteX62-34987" fmla="*/ 5894095 w 6127519"/>
              <a:gd name="connsiteY62-34988" fmla="*/ 4128857 h 6858000"/>
              <a:gd name="connsiteX63-34989" fmla="*/ 5903513 w 6127519"/>
              <a:gd name="connsiteY63-34990" fmla="*/ 4187661 h 6858000"/>
              <a:gd name="connsiteX64-34991" fmla="*/ 5917114 w 6127519"/>
              <a:gd name="connsiteY64-34992" fmla="*/ 4213096 h 6858000"/>
              <a:gd name="connsiteX65-34993" fmla="*/ 5924233 w 6127519"/>
              <a:gd name="connsiteY65-34994" fmla="*/ 4242060 h 6858000"/>
              <a:gd name="connsiteX66-34995" fmla="*/ 5928910 w 6127519"/>
              <a:gd name="connsiteY66-34996" fmla="*/ 4300973 h 6858000"/>
              <a:gd name="connsiteX67-34997" fmla="*/ 5939320 w 6127519"/>
              <a:gd name="connsiteY67-34998" fmla="*/ 4340435 h 6858000"/>
              <a:gd name="connsiteX68-34999" fmla="*/ 5946705 w 6127519"/>
              <a:gd name="connsiteY68-35000" fmla="*/ 4428051 h 6858000"/>
              <a:gd name="connsiteX69-35001" fmla="*/ 5949261 w 6127519"/>
              <a:gd name="connsiteY69-35002" fmla="*/ 4449185 h 6858000"/>
              <a:gd name="connsiteX70-35003" fmla="*/ 5968960 w 6127519"/>
              <a:gd name="connsiteY70-35004" fmla="*/ 4482655 h 6858000"/>
              <a:gd name="connsiteX71-35005" fmla="*/ 5980106 w 6127519"/>
              <a:gd name="connsiteY71-35006" fmla="*/ 4585087 h 6858000"/>
              <a:gd name="connsiteX72-35007" fmla="*/ 5998138 w 6127519"/>
              <a:gd name="connsiteY72-35008" fmla="*/ 4697518 h 6858000"/>
              <a:gd name="connsiteX73-35009" fmla="*/ 6007819 w 6127519"/>
              <a:gd name="connsiteY73-35010" fmla="*/ 4858148 h 6858000"/>
              <a:gd name="connsiteX74-35011" fmla="*/ 6007749 w 6127519"/>
              <a:gd name="connsiteY74-35012" fmla="*/ 4964715 h 6858000"/>
              <a:gd name="connsiteX75-35013" fmla="*/ 6005269 w 6127519"/>
              <a:gd name="connsiteY75-35014" fmla="*/ 5150567 h 6858000"/>
              <a:gd name="connsiteX76-35015" fmla="*/ 6001127 w 6127519"/>
              <a:gd name="connsiteY76-35016" fmla="*/ 5164609 h 6858000"/>
              <a:gd name="connsiteX77-35017" fmla="*/ 5998514 w 6127519"/>
              <a:gd name="connsiteY77-35018" fmla="*/ 5189673 h 6858000"/>
              <a:gd name="connsiteX78-35019" fmla="*/ 6018409 w 6127519"/>
              <a:gd name="connsiteY78-35020" fmla="*/ 5227157 h 6858000"/>
              <a:gd name="connsiteX79-35021" fmla="*/ 6036748 w 6127519"/>
              <a:gd name="connsiteY79-35022" fmla="*/ 5322752 h 6858000"/>
              <a:gd name="connsiteX80-35023" fmla="*/ 6036943 w 6127519"/>
              <a:gd name="connsiteY80-35024" fmla="*/ 5329480 h 6858000"/>
              <a:gd name="connsiteX81-35025" fmla="*/ 6037677 w 6127519"/>
              <a:gd name="connsiteY81-35026" fmla="*/ 5354807 h 6858000"/>
              <a:gd name="connsiteX82-35027" fmla="*/ 6039728 w 6127519"/>
              <a:gd name="connsiteY82-35028" fmla="*/ 5359416 h 6858000"/>
              <a:gd name="connsiteX83-35029" fmla="*/ 6053435 w 6127519"/>
              <a:gd name="connsiteY83-35030" fmla="*/ 5387547 h 6858000"/>
              <a:gd name="connsiteX84-35031" fmla="*/ 6065933 w 6127519"/>
              <a:gd name="connsiteY84-35032" fmla="*/ 5443002 h 6858000"/>
              <a:gd name="connsiteX85-35033" fmla="*/ 6068640 w 6127519"/>
              <a:gd name="connsiteY85-35034" fmla="*/ 5474503 h 6858000"/>
              <a:gd name="connsiteX86-35035" fmla="*/ 6080922 w 6127519"/>
              <a:gd name="connsiteY86-35036" fmla="*/ 5561070 h 6858000"/>
              <a:gd name="connsiteX87-35037" fmla="*/ 6096949 w 6127519"/>
              <a:gd name="connsiteY87-35038" fmla="*/ 5648179 h 6858000"/>
              <a:gd name="connsiteX88-35039" fmla="*/ 6125703 w 6127519"/>
              <a:gd name="connsiteY88-35040" fmla="*/ 5692894 h 6858000"/>
              <a:gd name="connsiteX89-35041" fmla="*/ 6121353 w 6127519"/>
              <a:gd name="connsiteY89-35042" fmla="*/ 5721725 h 6858000"/>
              <a:gd name="connsiteX90-35043" fmla="*/ 6121607 w 6127519"/>
              <a:gd name="connsiteY90-35044" fmla="*/ 5721959 h 6858000"/>
              <a:gd name="connsiteX91-35045" fmla="*/ 6127024 w 6127519"/>
              <a:gd name="connsiteY91-35046" fmla="*/ 5786902 h 6858000"/>
              <a:gd name="connsiteX92-35047" fmla="*/ 6127519 w 6127519"/>
              <a:gd name="connsiteY92-35048" fmla="*/ 5865775 h 6858000"/>
              <a:gd name="connsiteX93-35049" fmla="*/ 6119217 w 6127519"/>
              <a:gd name="connsiteY93-35050" fmla="*/ 5888542 h 6858000"/>
              <a:gd name="connsiteX94-35051" fmla="*/ 6102493 w 6127519"/>
              <a:gd name="connsiteY94-35052" fmla="*/ 5928602 h 6858000"/>
              <a:gd name="connsiteX95-35053" fmla="*/ 6056863 w 6127519"/>
              <a:gd name="connsiteY95-35054" fmla="*/ 6000643 h 6858000"/>
              <a:gd name="connsiteX96-35055" fmla="*/ 6045436 w 6127519"/>
              <a:gd name="connsiteY96-35056" fmla="*/ 6124480 h 6858000"/>
              <a:gd name="connsiteX97-35057" fmla="*/ 6030489 w 6127519"/>
              <a:gd name="connsiteY97-35058" fmla="*/ 6317666 h 6858000"/>
              <a:gd name="connsiteX98-35059" fmla="*/ 6007492 w 6127519"/>
              <a:gd name="connsiteY98-35060" fmla="*/ 6440818 h 6858000"/>
              <a:gd name="connsiteX99-35061" fmla="*/ 6009467 w 6127519"/>
              <a:gd name="connsiteY99-35062" fmla="*/ 6487076 h 6858000"/>
              <a:gd name="connsiteX100-35063" fmla="*/ 5995064 w 6127519"/>
              <a:gd name="connsiteY100-35064" fmla="*/ 6540791 h 6858000"/>
              <a:gd name="connsiteX101-35065" fmla="*/ 6004510 w 6127519"/>
              <a:gd name="connsiteY101-35066" fmla="*/ 6599256 h 6858000"/>
              <a:gd name="connsiteX102-35067" fmla="*/ 5986207 w 6127519"/>
              <a:gd name="connsiteY102-35068" fmla="*/ 6695855 h 6858000"/>
              <a:gd name="connsiteX103-35069" fmla="*/ 5979428 w 6127519"/>
              <a:gd name="connsiteY103-35070" fmla="*/ 6754678 h 6858000"/>
              <a:gd name="connsiteX104-35071" fmla="*/ 5983398 w 6127519"/>
              <a:gd name="connsiteY104-35072" fmla="*/ 6778641 h 6858000"/>
              <a:gd name="connsiteX105-35073" fmla="*/ 5984543 w 6127519"/>
              <a:gd name="connsiteY105-35074" fmla="*/ 6811016 h 6858000"/>
              <a:gd name="connsiteX106-35075" fmla="*/ 5979671 w 6127519"/>
              <a:gd name="connsiteY106-35076" fmla="*/ 6858000 h 6858000"/>
              <a:gd name="connsiteX107-35077" fmla="*/ 0 w 6127519"/>
              <a:gd name="connsiteY107-35078" fmla="*/ 6858000 h 6858000"/>
              <a:gd name="connsiteX108-35079" fmla="*/ 0 w 6127519"/>
              <a:gd name="connsiteY108-35080" fmla="*/ 0 h 6858000"/>
              <a:gd name="connsiteX0-35081" fmla="*/ 0 w 6127519"/>
              <a:gd name="connsiteY0-35082" fmla="*/ 0 h 6858000"/>
              <a:gd name="connsiteX1-35083" fmla="*/ 4965888 w 6127519"/>
              <a:gd name="connsiteY1-35084" fmla="*/ 0 h 6858000"/>
              <a:gd name="connsiteX2-35085" fmla="*/ 4967767 w 6127519"/>
              <a:gd name="connsiteY2-35086" fmla="*/ 7930 h 6858000"/>
              <a:gd name="connsiteX3-35087" fmla="*/ 4979444 w 6127519"/>
              <a:gd name="connsiteY3-35088" fmla="*/ 43921 h 6858000"/>
              <a:gd name="connsiteX4-35089" fmla="*/ 5021173 w 6127519"/>
              <a:gd name="connsiteY4-35090" fmla="*/ 123738 h 6858000"/>
              <a:gd name="connsiteX5-35091" fmla="*/ 5075458 w 6127519"/>
              <a:gd name="connsiteY5-35092" fmla="*/ 264355 h 6858000"/>
              <a:gd name="connsiteX6-35093" fmla="*/ 5081175 w 6127519"/>
              <a:gd name="connsiteY6-35094" fmla="*/ 277448 h 6858000"/>
              <a:gd name="connsiteX7-35095" fmla="*/ 5097011 w 6127519"/>
              <a:gd name="connsiteY7-35096" fmla="*/ 355616 h 6858000"/>
              <a:gd name="connsiteX8-35097" fmla="*/ 5130982 w 6127519"/>
              <a:gd name="connsiteY8-35098" fmla="*/ 412030 h 6858000"/>
              <a:gd name="connsiteX9-35099" fmla="*/ 5153000 w 6127519"/>
              <a:gd name="connsiteY9-35100" fmla="*/ 507134 h 6858000"/>
              <a:gd name="connsiteX10-35101" fmla="*/ 5171282 w 6127519"/>
              <a:gd name="connsiteY10-35102" fmla="*/ 602071 h 6858000"/>
              <a:gd name="connsiteX11-35103" fmla="*/ 5176196 w 6127519"/>
              <a:gd name="connsiteY11-35104" fmla="*/ 636822 h 6858000"/>
              <a:gd name="connsiteX12-35105" fmla="*/ 5189051 w 6127519"/>
              <a:gd name="connsiteY12-35106" fmla="*/ 782518 h 6858000"/>
              <a:gd name="connsiteX13-35107" fmla="*/ 5221088 w 6127519"/>
              <a:gd name="connsiteY13-35108" fmla="*/ 860193 h 6858000"/>
              <a:gd name="connsiteX14-35109" fmla="*/ 5230806 w 6127519"/>
              <a:gd name="connsiteY14-35110" fmla="*/ 961354 h 6858000"/>
              <a:gd name="connsiteX15-35111" fmla="*/ 5201018 w 6127519"/>
              <a:gd name="connsiteY15-35112" fmla="*/ 1095027 h 6858000"/>
              <a:gd name="connsiteX16-35113" fmla="*/ 5202153 w 6127519"/>
              <a:gd name="connsiteY16-35114" fmla="*/ 1133224 h 6858000"/>
              <a:gd name="connsiteX17-35115" fmla="*/ 5189234 w 6127519"/>
              <a:gd name="connsiteY17-35116" fmla="*/ 1193495 h 6858000"/>
              <a:gd name="connsiteX18-35117" fmla="*/ 5202769 w 6127519"/>
              <a:gd name="connsiteY18-35118" fmla="*/ 1269450 h 6858000"/>
              <a:gd name="connsiteX19-35119" fmla="*/ 5225968 w 6127519"/>
              <a:gd name="connsiteY19-35120" fmla="*/ 1357994 h 6858000"/>
              <a:gd name="connsiteX20-35121" fmla="*/ 5233819 w 6127519"/>
              <a:gd name="connsiteY20-35122" fmla="*/ 1380922 h 6858000"/>
              <a:gd name="connsiteX21-35123" fmla="*/ 5237226 w 6127519"/>
              <a:gd name="connsiteY21-35124" fmla="*/ 1441327 h 6858000"/>
              <a:gd name="connsiteX22-35125" fmla="*/ 5255653 w 6127519"/>
              <a:gd name="connsiteY22-35126" fmla="*/ 1524712 h 6858000"/>
              <a:gd name="connsiteX23-35127" fmla="*/ 5263491 w 6127519"/>
              <a:gd name="connsiteY23-35128" fmla="*/ 1642938 h 6858000"/>
              <a:gd name="connsiteX24-35129" fmla="*/ 5261314 w 6127519"/>
              <a:gd name="connsiteY24-35130" fmla="*/ 1689177 h 6858000"/>
              <a:gd name="connsiteX25-35131" fmla="*/ 5259788 w 6127519"/>
              <a:gd name="connsiteY25-35132" fmla="*/ 1768516 h 6858000"/>
              <a:gd name="connsiteX26-35133" fmla="*/ 5255696 w 6127519"/>
              <a:gd name="connsiteY26-35134" fmla="*/ 1953770 h 6858000"/>
              <a:gd name="connsiteX27-35135" fmla="*/ 5252592 w 6127519"/>
              <a:gd name="connsiteY27-35136" fmla="*/ 2092210 h 6858000"/>
              <a:gd name="connsiteX28-35137" fmla="*/ 5250104 w 6127519"/>
              <a:gd name="connsiteY28-35138" fmla="*/ 2249166 h 6858000"/>
              <a:gd name="connsiteX29-35139" fmla="*/ 5251214 w 6127519"/>
              <a:gd name="connsiteY29-35140" fmla="*/ 2250944 h 6858000"/>
              <a:gd name="connsiteX30-35141" fmla="*/ 5250644 w 6127519"/>
              <a:gd name="connsiteY30-35142" fmla="*/ 2266619 h 6858000"/>
              <a:gd name="connsiteX31-35143" fmla="*/ 5293877 w 6127519"/>
              <a:gd name="connsiteY31-35144" fmla="*/ 2368649 h 6858000"/>
              <a:gd name="connsiteX32-35145" fmla="*/ 5311338 w 6127519"/>
              <a:gd name="connsiteY32-35146" fmla="*/ 2404034 h 6858000"/>
              <a:gd name="connsiteX33-35147" fmla="*/ 5338366 w 6127519"/>
              <a:gd name="connsiteY33-35148" fmla="*/ 2465052 h 6858000"/>
              <a:gd name="connsiteX34-35149" fmla="*/ 5371263 w 6127519"/>
              <a:gd name="connsiteY34-35150" fmla="*/ 2586413 h 6858000"/>
              <a:gd name="connsiteX35-35151" fmla="*/ 5407503 w 6127519"/>
              <a:gd name="connsiteY35-35152" fmla="*/ 2786290 h 6858000"/>
              <a:gd name="connsiteX36-35153" fmla="*/ 5407356 w 6127519"/>
              <a:gd name="connsiteY36-35154" fmla="*/ 2787545 h 6858000"/>
              <a:gd name="connsiteX37-35155" fmla="*/ 5457023 w 6127519"/>
              <a:gd name="connsiteY37-35156" fmla="*/ 2858292 h 6858000"/>
              <a:gd name="connsiteX38-35157" fmla="*/ 5479298 w 6127519"/>
              <a:gd name="connsiteY38-35158" fmla="*/ 2947791 h 6858000"/>
              <a:gd name="connsiteX39-35159" fmla="*/ 5481770 w 6127519"/>
              <a:gd name="connsiteY39-35160" fmla="*/ 2951352 h 6858000"/>
              <a:gd name="connsiteX40-35161" fmla="*/ 5482415 w 6127519"/>
              <a:gd name="connsiteY40-35162" fmla="*/ 3004079 h 6858000"/>
              <a:gd name="connsiteX41-35163" fmla="*/ 5503944 w 6127519"/>
              <a:gd name="connsiteY41-35164" fmla="*/ 3123335 h 6858000"/>
              <a:gd name="connsiteX42-35165" fmla="*/ 5516007 w 6127519"/>
              <a:gd name="connsiteY42-35166" fmla="*/ 3258473 h 6858000"/>
              <a:gd name="connsiteX43-35167" fmla="*/ 5589758 w 6127519"/>
              <a:gd name="connsiteY43-35168" fmla="*/ 3453699 h 6858000"/>
              <a:gd name="connsiteX44-35169" fmla="*/ 5596144 w 6127519"/>
              <a:gd name="connsiteY44-35170" fmla="*/ 3534624 h 6858000"/>
              <a:gd name="connsiteX45-35171" fmla="*/ 5597750 w 6127519"/>
              <a:gd name="connsiteY45-35172" fmla="*/ 3534129 h 6858000"/>
              <a:gd name="connsiteX46-35173" fmla="*/ 5599700 w 6127519"/>
              <a:gd name="connsiteY46-35174" fmla="*/ 3547221 h 6858000"/>
              <a:gd name="connsiteX47-35175" fmla="*/ 5615031 w 6127519"/>
              <a:gd name="connsiteY47-35176" fmla="*/ 3557482 h 6858000"/>
              <a:gd name="connsiteX48-35177" fmla="*/ 5618377 w 6127519"/>
              <a:gd name="connsiteY48-35178" fmla="*/ 3588431 h 6858000"/>
              <a:gd name="connsiteX49-35179" fmla="*/ 5612155 w 6127519"/>
              <a:gd name="connsiteY49-35180" fmla="*/ 3589869 h 6858000"/>
              <a:gd name="connsiteX50-35181" fmla="*/ 5620843 w 6127519"/>
              <a:gd name="connsiteY50-35182" fmla="*/ 3606745 h 6858000"/>
              <a:gd name="connsiteX51-35183" fmla="*/ 5655472 w 6127519"/>
              <a:gd name="connsiteY51-35184" fmla="*/ 3678877 h 6858000"/>
              <a:gd name="connsiteX52-35185" fmla="*/ 5683015 w 6127519"/>
              <a:gd name="connsiteY52-35186" fmla="*/ 3762025 h 6858000"/>
              <a:gd name="connsiteX53-35187" fmla="*/ 5696643 w 6127519"/>
              <a:gd name="connsiteY53-35188" fmla="*/ 3773888 h 6858000"/>
              <a:gd name="connsiteX54-35189" fmla="*/ 5707995 w 6127519"/>
              <a:gd name="connsiteY54-35190" fmla="*/ 3781685 h 6858000"/>
              <a:gd name="connsiteX55-35191" fmla="*/ 5768491 w 6127519"/>
              <a:gd name="connsiteY55-35192" fmla="*/ 3914399 h 6858000"/>
              <a:gd name="connsiteX56-35193" fmla="*/ 5793123 w 6127519"/>
              <a:gd name="connsiteY56-35194" fmla="*/ 3969952 h 6858000"/>
              <a:gd name="connsiteX57-35195" fmla="*/ 5808321 w 6127519"/>
              <a:gd name="connsiteY57-35196" fmla="*/ 3988153 h 6858000"/>
              <a:gd name="connsiteX58-35197" fmla="*/ 5825621 w 6127519"/>
              <a:gd name="connsiteY58-35198" fmla="*/ 4015525 h 6858000"/>
              <a:gd name="connsiteX59-35199" fmla="*/ 5860672 w 6127519"/>
              <a:gd name="connsiteY59-35200" fmla="*/ 4061579 h 6858000"/>
              <a:gd name="connsiteX60-35201" fmla="*/ 5872173 w 6127519"/>
              <a:gd name="connsiteY60-35202" fmla="*/ 4088497 h 6858000"/>
              <a:gd name="connsiteX61-35203" fmla="*/ 5894095 w 6127519"/>
              <a:gd name="connsiteY61-35204" fmla="*/ 4128857 h 6858000"/>
              <a:gd name="connsiteX62-35205" fmla="*/ 5903513 w 6127519"/>
              <a:gd name="connsiteY62-35206" fmla="*/ 4187661 h 6858000"/>
              <a:gd name="connsiteX63-35207" fmla="*/ 5917114 w 6127519"/>
              <a:gd name="connsiteY63-35208" fmla="*/ 4213096 h 6858000"/>
              <a:gd name="connsiteX64-35209" fmla="*/ 5924233 w 6127519"/>
              <a:gd name="connsiteY64-35210" fmla="*/ 4242060 h 6858000"/>
              <a:gd name="connsiteX65-35211" fmla="*/ 5928910 w 6127519"/>
              <a:gd name="connsiteY65-35212" fmla="*/ 4300973 h 6858000"/>
              <a:gd name="connsiteX66-35213" fmla="*/ 5939320 w 6127519"/>
              <a:gd name="connsiteY66-35214" fmla="*/ 4340435 h 6858000"/>
              <a:gd name="connsiteX67-35215" fmla="*/ 5946705 w 6127519"/>
              <a:gd name="connsiteY67-35216" fmla="*/ 4428051 h 6858000"/>
              <a:gd name="connsiteX68-35217" fmla="*/ 5949261 w 6127519"/>
              <a:gd name="connsiteY68-35218" fmla="*/ 4449185 h 6858000"/>
              <a:gd name="connsiteX69-35219" fmla="*/ 5968960 w 6127519"/>
              <a:gd name="connsiteY69-35220" fmla="*/ 4482655 h 6858000"/>
              <a:gd name="connsiteX70-35221" fmla="*/ 5980106 w 6127519"/>
              <a:gd name="connsiteY70-35222" fmla="*/ 4585087 h 6858000"/>
              <a:gd name="connsiteX71-35223" fmla="*/ 5998138 w 6127519"/>
              <a:gd name="connsiteY71-35224" fmla="*/ 4697518 h 6858000"/>
              <a:gd name="connsiteX72-35225" fmla="*/ 6007819 w 6127519"/>
              <a:gd name="connsiteY72-35226" fmla="*/ 4858148 h 6858000"/>
              <a:gd name="connsiteX73-35227" fmla="*/ 6007749 w 6127519"/>
              <a:gd name="connsiteY73-35228" fmla="*/ 4964715 h 6858000"/>
              <a:gd name="connsiteX74-35229" fmla="*/ 6005269 w 6127519"/>
              <a:gd name="connsiteY74-35230" fmla="*/ 5150567 h 6858000"/>
              <a:gd name="connsiteX75-35231" fmla="*/ 6001127 w 6127519"/>
              <a:gd name="connsiteY75-35232" fmla="*/ 5164609 h 6858000"/>
              <a:gd name="connsiteX76-35233" fmla="*/ 5998514 w 6127519"/>
              <a:gd name="connsiteY76-35234" fmla="*/ 5189673 h 6858000"/>
              <a:gd name="connsiteX77-35235" fmla="*/ 6018409 w 6127519"/>
              <a:gd name="connsiteY77-35236" fmla="*/ 5227157 h 6858000"/>
              <a:gd name="connsiteX78-35237" fmla="*/ 6036748 w 6127519"/>
              <a:gd name="connsiteY78-35238" fmla="*/ 5322752 h 6858000"/>
              <a:gd name="connsiteX79-35239" fmla="*/ 6036943 w 6127519"/>
              <a:gd name="connsiteY79-35240" fmla="*/ 5329480 h 6858000"/>
              <a:gd name="connsiteX80-35241" fmla="*/ 6037677 w 6127519"/>
              <a:gd name="connsiteY80-35242" fmla="*/ 5354807 h 6858000"/>
              <a:gd name="connsiteX81-35243" fmla="*/ 6039728 w 6127519"/>
              <a:gd name="connsiteY81-35244" fmla="*/ 5359416 h 6858000"/>
              <a:gd name="connsiteX82-35245" fmla="*/ 6053435 w 6127519"/>
              <a:gd name="connsiteY82-35246" fmla="*/ 5387547 h 6858000"/>
              <a:gd name="connsiteX83-35247" fmla="*/ 6065933 w 6127519"/>
              <a:gd name="connsiteY83-35248" fmla="*/ 5443002 h 6858000"/>
              <a:gd name="connsiteX84-35249" fmla="*/ 6068640 w 6127519"/>
              <a:gd name="connsiteY84-35250" fmla="*/ 5474503 h 6858000"/>
              <a:gd name="connsiteX85-35251" fmla="*/ 6080922 w 6127519"/>
              <a:gd name="connsiteY85-35252" fmla="*/ 5561070 h 6858000"/>
              <a:gd name="connsiteX86-35253" fmla="*/ 6096949 w 6127519"/>
              <a:gd name="connsiteY86-35254" fmla="*/ 5648179 h 6858000"/>
              <a:gd name="connsiteX87-35255" fmla="*/ 6125703 w 6127519"/>
              <a:gd name="connsiteY87-35256" fmla="*/ 5692894 h 6858000"/>
              <a:gd name="connsiteX88-35257" fmla="*/ 6121353 w 6127519"/>
              <a:gd name="connsiteY88-35258" fmla="*/ 5721725 h 6858000"/>
              <a:gd name="connsiteX89-35259" fmla="*/ 6121607 w 6127519"/>
              <a:gd name="connsiteY89-35260" fmla="*/ 5721959 h 6858000"/>
              <a:gd name="connsiteX90-35261" fmla="*/ 6127024 w 6127519"/>
              <a:gd name="connsiteY90-35262" fmla="*/ 5786902 h 6858000"/>
              <a:gd name="connsiteX91-35263" fmla="*/ 6127519 w 6127519"/>
              <a:gd name="connsiteY91-35264" fmla="*/ 5865775 h 6858000"/>
              <a:gd name="connsiteX92-35265" fmla="*/ 6119217 w 6127519"/>
              <a:gd name="connsiteY92-35266" fmla="*/ 5888542 h 6858000"/>
              <a:gd name="connsiteX93-35267" fmla="*/ 6102493 w 6127519"/>
              <a:gd name="connsiteY93-35268" fmla="*/ 5928602 h 6858000"/>
              <a:gd name="connsiteX94-35269" fmla="*/ 6056863 w 6127519"/>
              <a:gd name="connsiteY94-35270" fmla="*/ 6000643 h 6858000"/>
              <a:gd name="connsiteX95-35271" fmla="*/ 6045436 w 6127519"/>
              <a:gd name="connsiteY95-35272" fmla="*/ 6124480 h 6858000"/>
              <a:gd name="connsiteX96-35273" fmla="*/ 6030489 w 6127519"/>
              <a:gd name="connsiteY96-35274" fmla="*/ 6317666 h 6858000"/>
              <a:gd name="connsiteX97-35275" fmla="*/ 6007492 w 6127519"/>
              <a:gd name="connsiteY97-35276" fmla="*/ 6440818 h 6858000"/>
              <a:gd name="connsiteX98-35277" fmla="*/ 6009467 w 6127519"/>
              <a:gd name="connsiteY98-35278" fmla="*/ 6487076 h 6858000"/>
              <a:gd name="connsiteX99-35279" fmla="*/ 5995064 w 6127519"/>
              <a:gd name="connsiteY99-35280" fmla="*/ 6540791 h 6858000"/>
              <a:gd name="connsiteX100-35281" fmla="*/ 6004510 w 6127519"/>
              <a:gd name="connsiteY100-35282" fmla="*/ 6599256 h 6858000"/>
              <a:gd name="connsiteX101-35283" fmla="*/ 5986207 w 6127519"/>
              <a:gd name="connsiteY101-35284" fmla="*/ 6695855 h 6858000"/>
              <a:gd name="connsiteX102-35285" fmla="*/ 5979428 w 6127519"/>
              <a:gd name="connsiteY102-35286" fmla="*/ 6754678 h 6858000"/>
              <a:gd name="connsiteX103-35287" fmla="*/ 5983398 w 6127519"/>
              <a:gd name="connsiteY103-35288" fmla="*/ 6778641 h 6858000"/>
              <a:gd name="connsiteX104-35289" fmla="*/ 5984543 w 6127519"/>
              <a:gd name="connsiteY104-35290" fmla="*/ 6811016 h 6858000"/>
              <a:gd name="connsiteX105-35291" fmla="*/ 5979671 w 6127519"/>
              <a:gd name="connsiteY105-35292" fmla="*/ 6858000 h 6858000"/>
              <a:gd name="connsiteX106-35293" fmla="*/ 0 w 6127519"/>
              <a:gd name="connsiteY106-35294" fmla="*/ 6858000 h 6858000"/>
              <a:gd name="connsiteX107-35295" fmla="*/ 0 w 6127519"/>
              <a:gd name="connsiteY107-35296" fmla="*/ 0 h 6858000"/>
              <a:gd name="connsiteX0-35297" fmla="*/ 0 w 6127519"/>
              <a:gd name="connsiteY0-35298" fmla="*/ 0 h 6858000"/>
              <a:gd name="connsiteX1-35299" fmla="*/ 4965888 w 6127519"/>
              <a:gd name="connsiteY1-35300" fmla="*/ 0 h 6858000"/>
              <a:gd name="connsiteX2-35301" fmla="*/ 4967767 w 6127519"/>
              <a:gd name="connsiteY2-35302" fmla="*/ 7930 h 6858000"/>
              <a:gd name="connsiteX3-35303" fmla="*/ 4979444 w 6127519"/>
              <a:gd name="connsiteY3-35304" fmla="*/ 43921 h 6858000"/>
              <a:gd name="connsiteX4-35305" fmla="*/ 5021173 w 6127519"/>
              <a:gd name="connsiteY4-35306" fmla="*/ 123738 h 6858000"/>
              <a:gd name="connsiteX5-35307" fmla="*/ 5075458 w 6127519"/>
              <a:gd name="connsiteY5-35308" fmla="*/ 264355 h 6858000"/>
              <a:gd name="connsiteX6-35309" fmla="*/ 5081175 w 6127519"/>
              <a:gd name="connsiteY6-35310" fmla="*/ 277448 h 6858000"/>
              <a:gd name="connsiteX7-35311" fmla="*/ 5097011 w 6127519"/>
              <a:gd name="connsiteY7-35312" fmla="*/ 355616 h 6858000"/>
              <a:gd name="connsiteX8-35313" fmla="*/ 5130982 w 6127519"/>
              <a:gd name="connsiteY8-35314" fmla="*/ 412030 h 6858000"/>
              <a:gd name="connsiteX9-35315" fmla="*/ 5153000 w 6127519"/>
              <a:gd name="connsiteY9-35316" fmla="*/ 507134 h 6858000"/>
              <a:gd name="connsiteX10-35317" fmla="*/ 5171282 w 6127519"/>
              <a:gd name="connsiteY10-35318" fmla="*/ 602071 h 6858000"/>
              <a:gd name="connsiteX11-35319" fmla="*/ 5176196 w 6127519"/>
              <a:gd name="connsiteY11-35320" fmla="*/ 636822 h 6858000"/>
              <a:gd name="connsiteX12-35321" fmla="*/ 5189051 w 6127519"/>
              <a:gd name="connsiteY12-35322" fmla="*/ 782518 h 6858000"/>
              <a:gd name="connsiteX13-35323" fmla="*/ 5221088 w 6127519"/>
              <a:gd name="connsiteY13-35324" fmla="*/ 860193 h 6858000"/>
              <a:gd name="connsiteX14-35325" fmla="*/ 5230806 w 6127519"/>
              <a:gd name="connsiteY14-35326" fmla="*/ 961354 h 6858000"/>
              <a:gd name="connsiteX15-35327" fmla="*/ 5201018 w 6127519"/>
              <a:gd name="connsiteY15-35328" fmla="*/ 1095027 h 6858000"/>
              <a:gd name="connsiteX16-35329" fmla="*/ 5202153 w 6127519"/>
              <a:gd name="connsiteY16-35330" fmla="*/ 1133224 h 6858000"/>
              <a:gd name="connsiteX17-35331" fmla="*/ 5189234 w 6127519"/>
              <a:gd name="connsiteY17-35332" fmla="*/ 1193495 h 6858000"/>
              <a:gd name="connsiteX18-35333" fmla="*/ 5202769 w 6127519"/>
              <a:gd name="connsiteY18-35334" fmla="*/ 1269450 h 6858000"/>
              <a:gd name="connsiteX19-35335" fmla="*/ 5225968 w 6127519"/>
              <a:gd name="connsiteY19-35336" fmla="*/ 1357994 h 6858000"/>
              <a:gd name="connsiteX20-35337" fmla="*/ 5233819 w 6127519"/>
              <a:gd name="connsiteY20-35338" fmla="*/ 1380922 h 6858000"/>
              <a:gd name="connsiteX21-35339" fmla="*/ 5237226 w 6127519"/>
              <a:gd name="connsiteY21-35340" fmla="*/ 1441327 h 6858000"/>
              <a:gd name="connsiteX22-35341" fmla="*/ 5255653 w 6127519"/>
              <a:gd name="connsiteY22-35342" fmla="*/ 1524712 h 6858000"/>
              <a:gd name="connsiteX23-35343" fmla="*/ 5263491 w 6127519"/>
              <a:gd name="connsiteY23-35344" fmla="*/ 1642938 h 6858000"/>
              <a:gd name="connsiteX24-35345" fmla="*/ 5261314 w 6127519"/>
              <a:gd name="connsiteY24-35346" fmla="*/ 1689177 h 6858000"/>
              <a:gd name="connsiteX25-35347" fmla="*/ 5259788 w 6127519"/>
              <a:gd name="connsiteY25-35348" fmla="*/ 1768516 h 6858000"/>
              <a:gd name="connsiteX26-35349" fmla="*/ 5255696 w 6127519"/>
              <a:gd name="connsiteY26-35350" fmla="*/ 1953770 h 6858000"/>
              <a:gd name="connsiteX27-35351" fmla="*/ 5252592 w 6127519"/>
              <a:gd name="connsiteY27-35352" fmla="*/ 2092210 h 6858000"/>
              <a:gd name="connsiteX28-35353" fmla="*/ 5250104 w 6127519"/>
              <a:gd name="connsiteY28-35354" fmla="*/ 2249166 h 6858000"/>
              <a:gd name="connsiteX29-35355" fmla="*/ 5251214 w 6127519"/>
              <a:gd name="connsiteY29-35356" fmla="*/ 2250944 h 6858000"/>
              <a:gd name="connsiteX30-35357" fmla="*/ 5250644 w 6127519"/>
              <a:gd name="connsiteY30-35358" fmla="*/ 2266619 h 6858000"/>
              <a:gd name="connsiteX31-35359" fmla="*/ 5293877 w 6127519"/>
              <a:gd name="connsiteY31-35360" fmla="*/ 2368649 h 6858000"/>
              <a:gd name="connsiteX32-35361" fmla="*/ 5311338 w 6127519"/>
              <a:gd name="connsiteY32-35362" fmla="*/ 2404034 h 6858000"/>
              <a:gd name="connsiteX33-35363" fmla="*/ 5338366 w 6127519"/>
              <a:gd name="connsiteY33-35364" fmla="*/ 2465052 h 6858000"/>
              <a:gd name="connsiteX34-35365" fmla="*/ 5371263 w 6127519"/>
              <a:gd name="connsiteY34-35366" fmla="*/ 2586413 h 6858000"/>
              <a:gd name="connsiteX35-35367" fmla="*/ 5407503 w 6127519"/>
              <a:gd name="connsiteY35-35368" fmla="*/ 2786290 h 6858000"/>
              <a:gd name="connsiteX36-35369" fmla="*/ 5407356 w 6127519"/>
              <a:gd name="connsiteY36-35370" fmla="*/ 2787545 h 6858000"/>
              <a:gd name="connsiteX37-35371" fmla="*/ 5457023 w 6127519"/>
              <a:gd name="connsiteY37-35372" fmla="*/ 2858292 h 6858000"/>
              <a:gd name="connsiteX38-35373" fmla="*/ 5479298 w 6127519"/>
              <a:gd name="connsiteY38-35374" fmla="*/ 2947791 h 6858000"/>
              <a:gd name="connsiteX39-35375" fmla="*/ 5481770 w 6127519"/>
              <a:gd name="connsiteY39-35376" fmla="*/ 2951352 h 6858000"/>
              <a:gd name="connsiteX40-35377" fmla="*/ 5482415 w 6127519"/>
              <a:gd name="connsiteY40-35378" fmla="*/ 3004079 h 6858000"/>
              <a:gd name="connsiteX41-35379" fmla="*/ 5503944 w 6127519"/>
              <a:gd name="connsiteY41-35380" fmla="*/ 3123335 h 6858000"/>
              <a:gd name="connsiteX42-35381" fmla="*/ 5516007 w 6127519"/>
              <a:gd name="connsiteY42-35382" fmla="*/ 3258473 h 6858000"/>
              <a:gd name="connsiteX43-35383" fmla="*/ 5589758 w 6127519"/>
              <a:gd name="connsiteY43-35384" fmla="*/ 3453699 h 6858000"/>
              <a:gd name="connsiteX44-35385" fmla="*/ 5596144 w 6127519"/>
              <a:gd name="connsiteY44-35386" fmla="*/ 3534624 h 6858000"/>
              <a:gd name="connsiteX45-35387" fmla="*/ 5597750 w 6127519"/>
              <a:gd name="connsiteY45-35388" fmla="*/ 3534129 h 6858000"/>
              <a:gd name="connsiteX46-35389" fmla="*/ 5599700 w 6127519"/>
              <a:gd name="connsiteY46-35390" fmla="*/ 3547221 h 6858000"/>
              <a:gd name="connsiteX47-35391" fmla="*/ 5615031 w 6127519"/>
              <a:gd name="connsiteY47-35392" fmla="*/ 3557482 h 6858000"/>
              <a:gd name="connsiteX48-35393" fmla="*/ 5618377 w 6127519"/>
              <a:gd name="connsiteY48-35394" fmla="*/ 3588431 h 6858000"/>
              <a:gd name="connsiteX49-35395" fmla="*/ 5612155 w 6127519"/>
              <a:gd name="connsiteY49-35396" fmla="*/ 3589869 h 6858000"/>
              <a:gd name="connsiteX50-35397" fmla="*/ 5620843 w 6127519"/>
              <a:gd name="connsiteY50-35398" fmla="*/ 3606745 h 6858000"/>
              <a:gd name="connsiteX51-35399" fmla="*/ 5655472 w 6127519"/>
              <a:gd name="connsiteY51-35400" fmla="*/ 3678877 h 6858000"/>
              <a:gd name="connsiteX52-35401" fmla="*/ 5683015 w 6127519"/>
              <a:gd name="connsiteY52-35402" fmla="*/ 3762025 h 6858000"/>
              <a:gd name="connsiteX53-35403" fmla="*/ 5696643 w 6127519"/>
              <a:gd name="connsiteY53-35404" fmla="*/ 3773888 h 6858000"/>
              <a:gd name="connsiteX54-35405" fmla="*/ 5707995 w 6127519"/>
              <a:gd name="connsiteY54-35406" fmla="*/ 3781685 h 6858000"/>
              <a:gd name="connsiteX55-35407" fmla="*/ 5768491 w 6127519"/>
              <a:gd name="connsiteY55-35408" fmla="*/ 3914399 h 6858000"/>
              <a:gd name="connsiteX56-35409" fmla="*/ 5793123 w 6127519"/>
              <a:gd name="connsiteY56-35410" fmla="*/ 3969952 h 6858000"/>
              <a:gd name="connsiteX57-35411" fmla="*/ 5808321 w 6127519"/>
              <a:gd name="connsiteY57-35412" fmla="*/ 3988153 h 6858000"/>
              <a:gd name="connsiteX58-35413" fmla="*/ 5825621 w 6127519"/>
              <a:gd name="connsiteY58-35414" fmla="*/ 4015525 h 6858000"/>
              <a:gd name="connsiteX59-35415" fmla="*/ 5860672 w 6127519"/>
              <a:gd name="connsiteY59-35416" fmla="*/ 4061579 h 6858000"/>
              <a:gd name="connsiteX60-35417" fmla="*/ 5872173 w 6127519"/>
              <a:gd name="connsiteY60-35418" fmla="*/ 4088497 h 6858000"/>
              <a:gd name="connsiteX61-35419" fmla="*/ 5894095 w 6127519"/>
              <a:gd name="connsiteY61-35420" fmla="*/ 4128857 h 6858000"/>
              <a:gd name="connsiteX62-35421" fmla="*/ 5903513 w 6127519"/>
              <a:gd name="connsiteY62-35422" fmla="*/ 4187661 h 6858000"/>
              <a:gd name="connsiteX63-35423" fmla="*/ 5917114 w 6127519"/>
              <a:gd name="connsiteY63-35424" fmla="*/ 4213096 h 6858000"/>
              <a:gd name="connsiteX64-35425" fmla="*/ 5924233 w 6127519"/>
              <a:gd name="connsiteY64-35426" fmla="*/ 4242060 h 6858000"/>
              <a:gd name="connsiteX65-35427" fmla="*/ 5928910 w 6127519"/>
              <a:gd name="connsiteY65-35428" fmla="*/ 4300973 h 6858000"/>
              <a:gd name="connsiteX66-35429" fmla="*/ 5939320 w 6127519"/>
              <a:gd name="connsiteY66-35430" fmla="*/ 4340435 h 6858000"/>
              <a:gd name="connsiteX67-35431" fmla="*/ 5946705 w 6127519"/>
              <a:gd name="connsiteY67-35432" fmla="*/ 4428051 h 6858000"/>
              <a:gd name="connsiteX68-35433" fmla="*/ 5949261 w 6127519"/>
              <a:gd name="connsiteY68-35434" fmla="*/ 4449185 h 6858000"/>
              <a:gd name="connsiteX69-35435" fmla="*/ 5968960 w 6127519"/>
              <a:gd name="connsiteY69-35436" fmla="*/ 4482655 h 6858000"/>
              <a:gd name="connsiteX70-35437" fmla="*/ 5980106 w 6127519"/>
              <a:gd name="connsiteY70-35438" fmla="*/ 4585087 h 6858000"/>
              <a:gd name="connsiteX71-35439" fmla="*/ 5998138 w 6127519"/>
              <a:gd name="connsiteY71-35440" fmla="*/ 4697518 h 6858000"/>
              <a:gd name="connsiteX72-35441" fmla="*/ 6007819 w 6127519"/>
              <a:gd name="connsiteY72-35442" fmla="*/ 4858148 h 6858000"/>
              <a:gd name="connsiteX73-35443" fmla="*/ 6007749 w 6127519"/>
              <a:gd name="connsiteY73-35444" fmla="*/ 4964715 h 6858000"/>
              <a:gd name="connsiteX74-35445" fmla="*/ 6005269 w 6127519"/>
              <a:gd name="connsiteY74-35446" fmla="*/ 5150567 h 6858000"/>
              <a:gd name="connsiteX75-35447" fmla="*/ 6001127 w 6127519"/>
              <a:gd name="connsiteY75-35448" fmla="*/ 5164609 h 6858000"/>
              <a:gd name="connsiteX76-35449" fmla="*/ 5998514 w 6127519"/>
              <a:gd name="connsiteY76-35450" fmla="*/ 5189673 h 6858000"/>
              <a:gd name="connsiteX77-35451" fmla="*/ 6018409 w 6127519"/>
              <a:gd name="connsiteY77-35452" fmla="*/ 5227157 h 6858000"/>
              <a:gd name="connsiteX78-35453" fmla="*/ 6036748 w 6127519"/>
              <a:gd name="connsiteY78-35454" fmla="*/ 5322752 h 6858000"/>
              <a:gd name="connsiteX79-35455" fmla="*/ 6036943 w 6127519"/>
              <a:gd name="connsiteY79-35456" fmla="*/ 5329480 h 6858000"/>
              <a:gd name="connsiteX80-35457" fmla="*/ 6037677 w 6127519"/>
              <a:gd name="connsiteY80-35458" fmla="*/ 5354807 h 6858000"/>
              <a:gd name="connsiteX81-35459" fmla="*/ 6039728 w 6127519"/>
              <a:gd name="connsiteY81-35460" fmla="*/ 5359416 h 6858000"/>
              <a:gd name="connsiteX82-35461" fmla="*/ 6053435 w 6127519"/>
              <a:gd name="connsiteY82-35462" fmla="*/ 5387547 h 6858000"/>
              <a:gd name="connsiteX83-35463" fmla="*/ 6065933 w 6127519"/>
              <a:gd name="connsiteY83-35464" fmla="*/ 5443002 h 6858000"/>
              <a:gd name="connsiteX84-35465" fmla="*/ 6068640 w 6127519"/>
              <a:gd name="connsiteY84-35466" fmla="*/ 5474503 h 6858000"/>
              <a:gd name="connsiteX85-35467" fmla="*/ 6080922 w 6127519"/>
              <a:gd name="connsiteY85-35468" fmla="*/ 5561070 h 6858000"/>
              <a:gd name="connsiteX86-35469" fmla="*/ 6096949 w 6127519"/>
              <a:gd name="connsiteY86-35470" fmla="*/ 5648179 h 6858000"/>
              <a:gd name="connsiteX87-35471" fmla="*/ 6121353 w 6127519"/>
              <a:gd name="connsiteY87-35472" fmla="*/ 5721725 h 6858000"/>
              <a:gd name="connsiteX88-35473" fmla="*/ 6121607 w 6127519"/>
              <a:gd name="connsiteY88-35474" fmla="*/ 5721959 h 6858000"/>
              <a:gd name="connsiteX89-35475" fmla="*/ 6127024 w 6127519"/>
              <a:gd name="connsiteY89-35476" fmla="*/ 5786902 h 6858000"/>
              <a:gd name="connsiteX90-35477" fmla="*/ 6127519 w 6127519"/>
              <a:gd name="connsiteY90-35478" fmla="*/ 5865775 h 6858000"/>
              <a:gd name="connsiteX91-35479" fmla="*/ 6119217 w 6127519"/>
              <a:gd name="connsiteY91-35480" fmla="*/ 5888542 h 6858000"/>
              <a:gd name="connsiteX92-35481" fmla="*/ 6102493 w 6127519"/>
              <a:gd name="connsiteY92-35482" fmla="*/ 5928602 h 6858000"/>
              <a:gd name="connsiteX93-35483" fmla="*/ 6056863 w 6127519"/>
              <a:gd name="connsiteY93-35484" fmla="*/ 6000643 h 6858000"/>
              <a:gd name="connsiteX94-35485" fmla="*/ 6045436 w 6127519"/>
              <a:gd name="connsiteY94-35486" fmla="*/ 6124480 h 6858000"/>
              <a:gd name="connsiteX95-35487" fmla="*/ 6030489 w 6127519"/>
              <a:gd name="connsiteY95-35488" fmla="*/ 6317666 h 6858000"/>
              <a:gd name="connsiteX96-35489" fmla="*/ 6007492 w 6127519"/>
              <a:gd name="connsiteY96-35490" fmla="*/ 6440818 h 6858000"/>
              <a:gd name="connsiteX97-35491" fmla="*/ 6009467 w 6127519"/>
              <a:gd name="connsiteY97-35492" fmla="*/ 6487076 h 6858000"/>
              <a:gd name="connsiteX98-35493" fmla="*/ 5995064 w 6127519"/>
              <a:gd name="connsiteY98-35494" fmla="*/ 6540791 h 6858000"/>
              <a:gd name="connsiteX99-35495" fmla="*/ 6004510 w 6127519"/>
              <a:gd name="connsiteY99-35496" fmla="*/ 6599256 h 6858000"/>
              <a:gd name="connsiteX100-35497" fmla="*/ 5986207 w 6127519"/>
              <a:gd name="connsiteY100-35498" fmla="*/ 6695855 h 6858000"/>
              <a:gd name="connsiteX101-35499" fmla="*/ 5979428 w 6127519"/>
              <a:gd name="connsiteY101-35500" fmla="*/ 6754678 h 6858000"/>
              <a:gd name="connsiteX102-35501" fmla="*/ 5983398 w 6127519"/>
              <a:gd name="connsiteY102-35502" fmla="*/ 6778641 h 6858000"/>
              <a:gd name="connsiteX103-35503" fmla="*/ 5984543 w 6127519"/>
              <a:gd name="connsiteY103-35504" fmla="*/ 6811016 h 6858000"/>
              <a:gd name="connsiteX104-35505" fmla="*/ 5979671 w 6127519"/>
              <a:gd name="connsiteY104-35506" fmla="*/ 6858000 h 6858000"/>
              <a:gd name="connsiteX105-35507" fmla="*/ 0 w 6127519"/>
              <a:gd name="connsiteY105-35508" fmla="*/ 6858000 h 6858000"/>
              <a:gd name="connsiteX106-35509" fmla="*/ 0 w 6127519"/>
              <a:gd name="connsiteY106-35510" fmla="*/ 0 h 6858000"/>
              <a:gd name="connsiteX0-35511" fmla="*/ 0 w 6127519"/>
              <a:gd name="connsiteY0-35512" fmla="*/ 0 h 6858000"/>
              <a:gd name="connsiteX1-35513" fmla="*/ 4965888 w 6127519"/>
              <a:gd name="connsiteY1-35514" fmla="*/ 0 h 6858000"/>
              <a:gd name="connsiteX2-35515" fmla="*/ 4967767 w 6127519"/>
              <a:gd name="connsiteY2-35516" fmla="*/ 7930 h 6858000"/>
              <a:gd name="connsiteX3-35517" fmla="*/ 4979444 w 6127519"/>
              <a:gd name="connsiteY3-35518" fmla="*/ 43921 h 6858000"/>
              <a:gd name="connsiteX4-35519" fmla="*/ 5021173 w 6127519"/>
              <a:gd name="connsiteY4-35520" fmla="*/ 123738 h 6858000"/>
              <a:gd name="connsiteX5-35521" fmla="*/ 5075458 w 6127519"/>
              <a:gd name="connsiteY5-35522" fmla="*/ 264355 h 6858000"/>
              <a:gd name="connsiteX6-35523" fmla="*/ 5081175 w 6127519"/>
              <a:gd name="connsiteY6-35524" fmla="*/ 277448 h 6858000"/>
              <a:gd name="connsiteX7-35525" fmla="*/ 5097011 w 6127519"/>
              <a:gd name="connsiteY7-35526" fmla="*/ 355616 h 6858000"/>
              <a:gd name="connsiteX8-35527" fmla="*/ 5130982 w 6127519"/>
              <a:gd name="connsiteY8-35528" fmla="*/ 412030 h 6858000"/>
              <a:gd name="connsiteX9-35529" fmla="*/ 5153000 w 6127519"/>
              <a:gd name="connsiteY9-35530" fmla="*/ 507134 h 6858000"/>
              <a:gd name="connsiteX10-35531" fmla="*/ 5171282 w 6127519"/>
              <a:gd name="connsiteY10-35532" fmla="*/ 602071 h 6858000"/>
              <a:gd name="connsiteX11-35533" fmla="*/ 5176196 w 6127519"/>
              <a:gd name="connsiteY11-35534" fmla="*/ 636822 h 6858000"/>
              <a:gd name="connsiteX12-35535" fmla="*/ 5189051 w 6127519"/>
              <a:gd name="connsiteY12-35536" fmla="*/ 782518 h 6858000"/>
              <a:gd name="connsiteX13-35537" fmla="*/ 5221088 w 6127519"/>
              <a:gd name="connsiteY13-35538" fmla="*/ 860193 h 6858000"/>
              <a:gd name="connsiteX14-35539" fmla="*/ 5230806 w 6127519"/>
              <a:gd name="connsiteY14-35540" fmla="*/ 961354 h 6858000"/>
              <a:gd name="connsiteX15-35541" fmla="*/ 5201018 w 6127519"/>
              <a:gd name="connsiteY15-35542" fmla="*/ 1095027 h 6858000"/>
              <a:gd name="connsiteX16-35543" fmla="*/ 5202153 w 6127519"/>
              <a:gd name="connsiteY16-35544" fmla="*/ 1133224 h 6858000"/>
              <a:gd name="connsiteX17-35545" fmla="*/ 5189234 w 6127519"/>
              <a:gd name="connsiteY17-35546" fmla="*/ 1193495 h 6858000"/>
              <a:gd name="connsiteX18-35547" fmla="*/ 5202769 w 6127519"/>
              <a:gd name="connsiteY18-35548" fmla="*/ 1269450 h 6858000"/>
              <a:gd name="connsiteX19-35549" fmla="*/ 5225968 w 6127519"/>
              <a:gd name="connsiteY19-35550" fmla="*/ 1357994 h 6858000"/>
              <a:gd name="connsiteX20-35551" fmla="*/ 5233819 w 6127519"/>
              <a:gd name="connsiteY20-35552" fmla="*/ 1380922 h 6858000"/>
              <a:gd name="connsiteX21-35553" fmla="*/ 5237226 w 6127519"/>
              <a:gd name="connsiteY21-35554" fmla="*/ 1441327 h 6858000"/>
              <a:gd name="connsiteX22-35555" fmla="*/ 5255653 w 6127519"/>
              <a:gd name="connsiteY22-35556" fmla="*/ 1524712 h 6858000"/>
              <a:gd name="connsiteX23-35557" fmla="*/ 5263491 w 6127519"/>
              <a:gd name="connsiteY23-35558" fmla="*/ 1642938 h 6858000"/>
              <a:gd name="connsiteX24-35559" fmla="*/ 5261314 w 6127519"/>
              <a:gd name="connsiteY24-35560" fmla="*/ 1689177 h 6858000"/>
              <a:gd name="connsiteX25-35561" fmla="*/ 5259788 w 6127519"/>
              <a:gd name="connsiteY25-35562" fmla="*/ 1768516 h 6858000"/>
              <a:gd name="connsiteX26-35563" fmla="*/ 5255696 w 6127519"/>
              <a:gd name="connsiteY26-35564" fmla="*/ 1953770 h 6858000"/>
              <a:gd name="connsiteX27-35565" fmla="*/ 5252592 w 6127519"/>
              <a:gd name="connsiteY27-35566" fmla="*/ 2092210 h 6858000"/>
              <a:gd name="connsiteX28-35567" fmla="*/ 5250104 w 6127519"/>
              <a:gd name="connsiteY28-35568" fmla="*/ 2249166 h 6858000"/>
              <a:gd name="connsiteX29-35569" fmla="*/ 5251214 w 6127519"/>
              <a:gd name="connsiteY29-35570" fmla="*/ 2250944 h 6858000"/>
              <a:gd name="connsiteX30-35571" fmla="*/ 5250644 w 6127519"/>
              <a:gd name="connsiteY30-35572" fmla="*/ 2266619 h 6858000"/>
              <a:gd name="connsiteX31-35573" fmla="*/ 5293877 w 6127519"/>
              <a:gd name="connsiteY31-35574" fmla="*/ 2368649 h 6858000"/>
              <a:gd name="connsiteX32-35575" fmla="*/ 5311338 w 6127519"/>
              <a:gd name="connsiteY32-35576" fmla="*/ 2404034 h 6858000"/>
              <a:gd name="connsiteX33-35577" fmla="*/ 5338366 w 6127519"/>
              <a:gd name="connsiteY33-35578" fmla="*/ 2465052 h 6858000"/>
              <a:gd name="connsiteX34-35579" fmla="*/ 5371263 w 6127519"/>
              <a:gd name="connsiteY34-35580" fmla="*/ 2586413 h 6858000"/>
              <a:gd name="connsiteX35-35581" fmla="*/ 5407503 w 6127519"/>
              <a:gd name="connsiteY35-35582" fmla="*/ 2786290 h 6858000"/>
              <a:gd name="connsiteX36-35583" fmla="*/ 5407356 w 6127519"/>
              <a:gd name="connsiteY36-35584" fmla="*/ 2787545 h 6858000"/>
              <a:gd name="connsiteX37-35585" fmla="*/ 5457023 w 6127519"/>
              <a:gd name="connsiteY37-35586" fmla="*/ 2858292 h 6858000"/>
              <a:gd name="connsiteX38-35587" fmla="*/ 5479298 w 6127519"/>
              <a:gd name="connsiteY38-35588" fmla="*/ 2947791 h 6858000"/>
              <a:gd name="connsiteX39-35589" fmla="*/ 5481770 w 6127519"/>
              <a:gd name="connsiteY39-35590" fmla="*/ 2951352 h 6858000"/>
              <a:gd name="connsiteX40-35591" fmla="*/ 5482415 w 6127519"/>
              <a:gd name="connsiteY40-35592" fmla="*/ 3004079 h 6858000"/>
              <a:gd name="connsiteX41-35593" fmla="*/ 5503944 w 6127519"/>
              <a:gd name="connsiteY41-35594" fmla="*/ 3123335 h 6858000"/>
              <a:gd name="connsiteX42-35595" fmla="*/ 5516007 w 6127519"/>
              <a:gd name="connsiteY42-35596" fmla="*/ 3258473 h 6858000"/>
              <a:gd name="connsiteX43-35597" fmla="*/ 5589758 w 6127519"/>
              <a:gd name="connsiteY43-35598" fmla="*/ 3453699 h 6858000"/>
              <a:gd name="connsiteX44-35599" fmla="*/ 5596144 w 6127519"/>
              <a:gd name="connsiteY44-35600" fmla="*/ 3534624 h 6858000"/>
              <a:gd name="connsiteX45-35601" fmla="*/ 5597750 w 6127519"/>
              <a:gd name="connsiteY45-35602" fmla="*/ 3534129 h 6858000"/>
              <a:gd name="connsiteX46-35603" fmla="*/ 5599700 w 6127519"/>
              <a:gd name="connsiteY46-35604" fmla="*/ 3547221 h 6858000"/>
              <a:gd name="connsiteX47-35605" fmla="*/ 5615031 w 6127519"/>
              <a:gd name="connsiteY47-35606" fmla="*/ 3557482 h 6858000"/>
              <a:gd name="connsiteX48-35607" fmla="*/ 5618377 w 6127519"/>
              <a:gd name="connsiteY48-35608" fmla="*/ 3588431 h 6858000"/>
              <a:gd name="connsiteX49-35609" fmla="*/ 5612155 w 6127519"/>
              <a:gd name="connsiteY49-35610" fmla="*/ 3589869 h 6858000"/>
              <a:gd name="connsiteX50-35611" fmla="*/ 5620843 w 6127519"/>
              <a:gd name="connsiteY50-35612" fmla="*/ 3606745 h 6858000"/>
              <a:gd name="connsiteX51-35613" fmla="*/ 5655472 w 6127519"/>
              <a:gd name="connsiteY51-35614" fmla="*/ 3678877 h 6858000"/>
              <a:gd name="connsiteX52-35615" fmla="*/ 5683015 w 6127519"/>
              <a:gd name="connsiteY52-35616" fmla="*/ 3762025 h 6858000"/>
              <a:gd name="connsiteX53-35617" fmla="*/ 5696643 w 6127519"/>
              <a:gd name="connsiteY53-35618" fmla="*/ 3773888 h 6858000"/>
              <a:gd name="connsiteX54-35619" fmla="*/ 5707995 w 6127519"/>
              <a:gd name="connsiteY54-35620" fmla="*/ 3781685 h 6858000"/>
              <a:gd name="connsiteX55-35621" fmla="*/ 5768491 w 6127519"/>
              <a:gd name="connsiteY55-35622" fmla="*/ 3914399 h 6858000"/>
              <a:gd name="connsiteX56-35623" fmla="*/ 5793123 w 6127519"/>
              <a:gd name="connsiteY56-35624" fmla="*/ 3969952 h 6858000"/>
              <a:gd name="connsiteX57-35625" fmla="*/ 5808321 w 6127519"/>
              <a:gd name="connsiteY57-35626" fmla="*/ 3988153 h 6858000"/>
              <a:gd name="connsiteX58-35627" fmla="*/ 5825621 w 6127519"/>
              <a:gd name="connsiteY58-35628" fmla="*/ 4015525 h 6858000"/>
              <a:gd name="connsiteX59-35629" fmla="*/ 5860672 w 6127519"/>
              <a:gd name="connsiteY59-35630" fmla="*/ 4061579 h 6858000"/>
              <a:gd name="connsiteX60-35631" fmla="*/ 5872173 w 6127519"/>
              <a:gd name="connsiteY60-35632" fmla="*/ 4088497 h 6858000"/>
              <a:gd name="connsiteX61-35633" fmla="*/ 5894095 w 6127519"/>
              <a:gd name="connsiteY61-35634" fmla="*/ 4128857 h 6858000"/>
              <a:gd name="connsiteX62-35635" fmla="*/ 5903513 w 6127519"/>
              <a:gd name="connsiteY62-35636" fmla="*/ 4187661 h 6858000"/>
              <a:gd name="connsiteX63-35637" fmla="*/ 5917114 w 6127519"/>
              <a:gd name="connsiteY63-35638" fmla="*/ 4213096 h 6858000"/>
              <a:gd name="connsiteX64-35639" fmla="*/ 5924233 w 6127519"/>
              <a:gd name="connsiteY64-35640" fmla="*/ 4242060 h 6858000"/>
              <a:gd name="connsiteX65-35641" fmla="*/ 5928910 w 6127519"/>
              <a:gd name="connsiteY65-35642" fmla="*/ 4300973 h 6858000"/>
              <a:gd name="connsiteX66-35643" fmla="*/ 5939320 w 6127519"/>
              <a:gd name="connsiteY66-35644" fmla="*/ 4340435 h 6858000"/>
              <a:gd name="connsiteX67-35645" fmla="*/ 5946705 w 6127519"/>
              <a:gd name="connsiteY67-35646" fmla="*/ 4428051 h 6858000"/>
              <a:gd name="connsiteX68-35647" fmla="*/ 5949261 w 6127519"/>
              <a:gd name="connsiteY68-35648" fmla="*/ 4449185 h 6858000"/>
              <a:gd name="connsiteX69-35649" fmla="*/ 5968960 w 6127519"/>
              <a:gd name="connsiteY69-35650" fmla="*/ 4482655 h 6858000"/>
              <a:gd name="connsiteX70-35651" fmla="*/ 5980106 w 6127519"/>
              <a:gd name="connsiteY70-35652" fmla="*/ 4585087 h 6858000"/>
              <a:gd name="connsiteX71-35653" fmla="*/ 5998138 w 6127519"/>
              <a:gd name="connsiteY71-35654" fmla="*/ 4697518 h 6858000"/>
              <a:gd name="connsiteX72-35655" fmla="*/ 6007819 w 6127519"/>
              <a:gd name="connsiteY72-35656" fmla="*/ 4858148 h 6858000"/>
              <a:gd name="connsiteX73-35657" fmla="*/ 6007749 w 6127519"/>
              <a:gd name="connsiteY73-35658" fmla="*/ 4964715 h 6858000"/>
              <a:gd name="connsiteX74-35659" fmla="*/ 6005269 w 6127519"/>
              <a:gd name="connsiteY74-35660" fmla="*/ 5150567 h 6858000"/>
              <a:gd name="connsiteX75-35661" fmla="*/ 6001127 w 6127519"/>
              <a:gd name="connsiteY75-35662" fmla="*/ 5164609 h 6858000"/>
              <a:gd name="connsiteX76-35663" fmla="*/ 5998514 w 6127519"/>
              <a:gd name="connsiteY76-35664" fmla="*/ 5189673 h 6858000"/>
              <a:gd name="connsiteX77-35665" fmla="*/ 6018409 w 6127519"/>
              <a:gd name="connsiteY77-35666" fmla="*/ 5227157 h 6858000"/>
              <a:gd name="connsiteX78-35667" fmla="*/ 6036748 w 6127519"/>
              <a:gd name="connsiteY78-35668" fmla="*/ 5322752 h 6858000"/>
              <a:gd name="connsiteX79-35669" fmla="*/ 6036943 w 6127519"/>
              <a:gd name="connsiteY79-35670" fmla="*/ 5329480 h 6858000"/>
              <a:gd name="connsiteX80-35671" fmla="*/ 6037677 w 6127519"/>
              <a:gd name="connsiteY80-35672" fmla="*/ 5354807 h 6858000"/>
              <a:gd name="connsiteX81-35673" fmla="*/ 6039728 w 6127519"/>
              <a:gd name="connsiteY81-35674" fmla="*/ 5359416 h 6858000"/>
              <a:gd name="connsiteX82-35675" fmla="*/ 6053435 w 6127519"/>
              <a:gd name="connsiteY82-35676" fmla="*/ 5387547 h 6858000"/>
              <a:gd name="connsiteX83-35677" fmla="*/ 6065933 w 6127519"/>
              <a:gd name="connsiteY83-35678" fmla="*/ 5443002 h 6858000"/>
              <a:gd name="connsiteX84-35679" fmla="*/ 6068640 w 6127519"/>
              <a:gd name="connsiteY84-35680" fmla="*/ 5474503 h 6858000"/>
              <a:gd name="connsiteX85-35681" fmla="*/ 6080922 w 6127519"/>
              <a:gd name="connsiteY85-35682" fmla="*/ 5561070 h 6858000"/>
              <a:gd name="connsiteX86-35683" fmla="*/ 6096949 w 6127519"/>
              <a:gd name="connsiteY86-35684" fmla="*/ 5648179 h 6858000"/>
              <a:gd name="connsiteX87-35685" fmla="*/ 6121353 w 6127519"/>
              <a:gd name="connsiteY87-35686" fmla="*/ 5721725 h 6858000"/>
              <a:gd name="connsiteX88-35687" fmla="*/ 6109884 w 6127519"/>
              <a:gd name="connsiteY88-35688" fmla="*/ 5721959 h 6858000"/>
              <a:gd name="connsiteX89-35689" fmla="*/ 6127024 w 6127519"/>
              <a:gd name="connsiteY89-35690" fmla="*/ 5786902 h 6858000"/>
              <a:gd name="connsiteX90-35691" fmla="*/ 6127519 w 6127519"/>
              <a:gd name="connsiteY90-35692" fmla="*/ 5865775 h 6858000"/>
              <a:gd name="connsiteX91-35693" fmla="*/ 6119217 w 6127519"/>
              <a:gd name="connsiteY91-35694" fmla="*/ 5888542 h 6858000"/>
              <a:gd name="connsiteX92-35695" fmla="*/ 6102493 w 6127519"/>
              <a:gd name="connsiteY92-35696" fmla="*/ 5928602 h 6858000"/>
              <a:gd name="connsiteX93-35697" fmla="*/ 6056863 w 6127519"/>
              <a:gd name="connsiteY93-35698" fmla="*/ 6000643 h 6858000"/>
              <a:gd name="connsiteX94-35699" fmla="*/ 6045436 w 6127519"/>
              <a:gd name="connsiteY94-35700" fmla="*/ 6124480 h 6858000"/>
              <a:gd name="connsiteX95-35701" fmla="*/ 6030489 w 6127519"/>
              <a:gd name="connsiteY95-35702" fmla="*/ 6317666 h 6858000"/>
              <a:gd name="connsiteX96-35703" fmla="*/ 6007492 w 6127519"/>
              <a:gd name="connsiteY96-35704" fmla="*/ 6440818 h 6858000"/>
              <a:gd name="connsiteX97-35705" fmla="*/ 6009467 w 6127519"/>
              <a:gd name="connsiteY97-35706" fmla="*/ 6487076 h 6858000"/>
              <a:gd name="connsiteX98-35707" fmla="*/ 5995064 w 6127519"/>
              <a:gd name="connsiteY98-35708" fmla="*/ 6540791 h 6858000"/>
              <a:gd name="connsiteX99-35709" fmla="*/ 6004510 w 6127519"/>
              <a:gd name="connsiteY99-35710" fmla="*/ 6599256 h 6858000"/>
              <a:gd name="connsiteX100-35711" fmla="*/ 5986207 w 6127519"/>
              <a:gd name="connsiteY100-35712" fmla="*/ 6695855 h 6858000"/>
              <a:gd name="connsiteX101-35713" fmla="*/ 5979428 w 6127519"/>
              <a:gd name="connsiteY101-35714" fmla="*/ 6754678 h 6858000"/>
              <a:gd name="connsiteX102-35715" fmla="*/ 5983398 w 6127519"/>
              <a:gd name="connsiteY102-35716" fmla="*/ 6778641 h 6858000"/>
              <a:gd name="connsiteX103-35717" fmla="*/ 5984543 w 6127519"/>
              <a:gd name="connsiteY103-35718" fmla="*/ 6811016 h 6858000"/>
              <a:gd name="connsiteX104-35719" fmla="*/ 5979671 w 6127519"/>
              <a:gd name="connsiteY104-35720" fmla="*/ 6858000 h 6858000"/>
              <a:gd name="connsiteX105-35721" fmla="*/ 0 w 6127519"/>
              <a:gd name="connsiteY105-35722" fmla="*/ 6858000 h 6858000"/>
              <a:gd name="connsiteX106-35723" fmla="*/ 0 w 6127519"/>
              <a:gd name="connsiteY106-35724" fmla="*/ 0 h 6858000"/>
              <a:gd name="connsiteX0-35725" fmla="*/ 0 w 6127519"/>
              <a:gd name="connsiteY0-35726" fmla="*/ 0 h 6858000"/>
              <a:gd name="connsiteX1-35727" fmla="*/ 4965888 w 6127519"/>
              <a:gd name="connsiteY1-35728" fmla="*/ 0 h 6858000"/>
              <a:gd name="connsiteX2-35729" fmla="*/ 4967767 w 6127519"/>
              <a:gd name="connsiteY2-35730" fmla="*/ 7930 h 6858000"/>
              <a:gd name="connsiteX3-35731" fmla="*/ 4979444 w 6127519"/>
              <a:gd name="connsiteY3-35732" fmla="*/ 43921 h 6858000"/>
              <a:gd name="connsiteX4-35733" fmla="*/ 5021173 w 6127519"/>
              <a:gd name="connsiteY4-35734" fmla="*/ 123738 h 6858000"/>
              <a:gd name="connsiteX5-35735" fmla="*/ 5075458 w 6127519"/>
              <a:gd name="connsiteY5-35736" fmla="*/ 264355 h 6858000"/>
              <a:gd name="connsiteX6-35737" fmla="*/ 5081175 w 6127519"/>
              <a:gd name="connsiteY6-35738" fmla="*/ 277448 h 6858000"/>
              <a:gd name="connsiteX7-35739" fmla="*/ 5097011 w 6127519"/>
              <a:gd name="connsiteY7-35740" fmla="*/ 355616 h 6858000"/>
              <a:gd name="connsiteX8-35741" fmla="*/ 5130982 w 6127519"/>
              <a:gd name="connsiteY8-35742" fmla="*/ 412030 h 6858000"/>
              <a:gd name="connsiteX9-35743" fmla="*/ 5153000 w 6127519"/>
              <a:gd name="connsiteY9-35744" fmla="*/ 507134 h 6858000"/>
              <a:gd name="connsiteX10-35745" fmla="*/ 5171282 w 6127519"/>
              <a:gd name="connsiteY10-35746" fmla="*/ 602071 h 6858000"/>
              <a:gd name="connsiteX11-35747" fmla="*/ 5176196 w 6127519"/>
              <a:gd name="connsiteY11-35748" fmla="*/ 636822 h 6858000"/>
              <a:gd name="connsiteX12-35749" fmla="*/ 5189051 w 6127519"/>
              <a:gd name="connsiteY12-35750" fmla="*/ 782518 h 6858000"/>
              <a:gd name="connsiteX13-35751" fmla="*/ 5221088 w 6127519"/>
              <a:gd name="connsiteY13-35752" fmla="*/ 860193 h 6858000"/>
              <a:gd name="connsiteX14-35753" fmla="*/ 5230806 w 6127519"/>
              <a:gd name="connsiteY14-35754" fmla="*/ 961354 h 6858000"/>
              <a:gd name="connsiteX15-35755" fmla="*/ 5201018 w 6127519"/>
              <a:gd name="connsiteY15-35756" fmla="*/ 1095027 h 6858000"/>
              <a:gd name="connsiteX16-35757" fmla="*/ 5202153 w 6127519"/>
              <a:gd name="connsiteY16-35758" fmla="*/ 1133224 h 6858000"/>
              <a:gd name="connsiteX17-35759" fmla="*/ 5189234 w 6127519"/>
              <a:gd name="connsiteY17-35760" fmla="*/ 1193495 h 6858000"/>
              <a:gd name="connsiteX18-35761" fmla="*/ 5202769 w 6127519"/>
              <a:gd name="connsiteY18-35762" fmla="*/ 1269450 h 6858000"/>
              <a:gd name="connsiteX19-35763" fmla="*/ 5225968 w 6127519"/>
              <a:gd name="connsiteY19-35764" fmla="*/ 1357994 h 6858000"/>
              <a:gd name="connsiteX20-35765" fmla="*/ 5233819 w 6127519"/>
              <a:gd name="connsiteY20-35766" fmla="*/ 1380922 h 6858000"/>
              <a:gd name="connsiteX21-35767" fmla="*/ 5237226 w 6127519"/>
              <a:gd name="connsiteY21-35768" fmla="*/ 1441327 h 6858000"/>
              <a:gd name="connsiteX22-35769" fmla="*/ 5255653 w 6127519"/>
              <a:gd name="connsiteY22-35770" fmla="*/ 1524712 h 6858000"/>
              <a:gd name="connsiteX23-35771" fmla="*/ 5263491 w 6127519"/>
              <a:gd name="connsiteY23-35772" fmla="*/ 1642938 h 6858000"/>
              <a:gd name="connsiteX24-35773" fmla="*/ 5261314 w 6127519"/>
              <a:gd name="connsiteY24-35774" fmla="*/ 1689177 h 6858000"/>
              <a:gd name="connsiteX25-35775" fmla="*/ 5259788 w 6127519"/>
              <a:gd name="connsiteY25-35776" fmla="*/ 1768516 h 6858000"/>
              <a:gd name="connsiteX26-35777" fmla="*/ 5255696 w 6127519"/>
              <a:gd name="connsiteY26-35778" fmla="*/ 1953770 h 6858000"/>
              <a:gd name="connsiteX27-35779" fmla="*/ 5252592 w 6127519"/>
              <a:gd name="connsiteY27-35780" fmla="*/ 2092210 h 6858000"/>
              <a:gd name="connsiteX28-35781" fmla="*/ 5250104 w 6127519"/>
              <a:gd name="connsiteY28-35782" fmla="*/ 2249166 h 6858000"/>
              <a:gd name="connsiteX29-35783" fmla="*/ 5251214 w 6127519"/>
              <a:gd name="connsiteY29-35784" fmla="*/ 2250944 h 6858000"/>
              <a:gd name="connsiteX30-35785" fmla="*/ 5250644 w 6127519"/>
              <a:gd name="connsiteY30-35786" fmla="*/ 2266619 h 6858000"/>
              <a:gd name="connsiteX31-35787" fmla="*/ 5293877 w 6127519"/>
              <a:gd name="connsiteY31-35788" fmla="*/ 2368649 h 6858000"/>
              <a:gd name="connsiteX32-35789" fmla="*/ 5311338 w 6127519"/>
              <a:gd name="connsiteY32-35790" fmla="*/ 2404034 h 6858000"/>
              <a:gd name="connsiteX33-35791" fmla="*/ 5338366 w 6127519"/>
              <a:gd name="connsiteY33-35792" fmla="*/ 2465052 h 6858000"/>
              <a:gd name="connsiteX34-35793" fmla="*/ 5371263 w 6127519"/>
              <a:gd name="connsiteY34-35794" fmla="*/ 2586413 h 6858000"/>
              <a:gd name="connsiteX35-35795" fmla="*/ 5407503 w 6127519"/>
              <a:gd name="connsiteY35-35796" fmla="*/ 2786290 h 6858000"/>
              <a:gd name="connsiteX36-35797" fmla="*/ 5407356 w 6127519"/>
              <a:gd name="connsiteY36-35798" fmla="*/ 2787545 h 6858000"/>
              <a:gd name="connsiteX37-35799" fmla="*/ 5457023 w 6127519"/>
              <a:gd name="connsiteY37-35800" fmla="*/ 2858292 h 6858000"/>
              <a:gd name="connsiteX38-35801" fmla="*/ 5479298 w 6127519"/>
              <a:gd name="connsiteY38-35802" fmla="*/ 2947791 h 6858000"/>
              <a:gd name="connsiteX39-35803" fmla="*/ 5481770 w 6127519"/>
              <a:gd name="connsiteY39-35804" fmla="*/ 2951352 h 6858000"/>
              <a:gd name="connsiteX40-35805" fmla="*/ 5482415 w 6127519"/>
              <a:gd name="connsiteY40-35806" fmla="*/ 3004079 h 6858000"/>
              <a:gd name="connsiteX41-35807" fmla="*/ 5503944 w 6127519"/>
              <a:gd name="connsiteY41-35808" fmla="*/ 3123335 h 6858000"/>
              <a:gd name="connsiteX42-35809" fmla="*/ 5516007 w 6127519"/>
              <a:gd name="connsiteY42-35810" fmla="*/ 3258473 h 6858000"/>
              <a:gd name="connsiteX43-35811" fmla="*/ 5589758 w 6127519"/>
              <a:gd name="connsiteY43-35812" fmla="*/ 3453699 h 6858000"/>
              <a:gd name="connsiteX44-35813" fmla="*/ 5596144 w 6127519"/>
              <a:gd name="connsiteY44-35814" fmla="*/ 3534624 h 6858000"/>
              <a:gd name="connsiteX45-35815" fmla="*/ 5597750 w 6127519"/>
              <a:gd name="connsiteY45-35816" fmla="*/ 3534129 h 6858000"/>
              <a:gd name="connsiteX46-35817" fmla="*/ 5599700 w 6127519"/>
              <a:gd name="connsiteY46-35818" fmla="*/ 3547221 h 6858000"/>
              <a:gd name="connsiteX47-35819" fmla="*/ 5615031 w 6127519"/>
              <a:gd name="connsiteY47-35820" fmla="*/ 3557482 h 6858000"/>
              <a:gd name="connsiteX48-35821" fmla="*/ 5618377 w 6127519"/>
              <a:gd name="connsiteY48-35822" fmla="*/ 3588431 h 6858000"/>
              <a:gd name="connsiteX49-35823" fmla="*/ 5612155 w 6127519"/>
              <a:gd name="connsiteY49-35824" fmla="*/ 3589869 h 6858000"/>
              <a:gd name="connsiteX50-35825" fmla="*/ 5620843 w 6127519"/>
              <a:gd name="connsiteY50-35826" fmla="*/ 3606745 h 6858000"/>
              <a:gd name="connsiteX51-35827" fmla="*/ 5655472 w 6127519"/>
              <a:gd name="connsiteY51-35828" fmla="*/ 3678877 h 6858000"/>
              <a:gd name="connsiteX52-35829" fmla="*/ 5683015 w 6127519"/>
              <a:gd name="connsiteY52-35830" fmla="*/ 3762025 h 6858000"/>
              <a:gd name="connsiteX53-35831" fmla="*/ 5696643 w 6127519"/>
              <a:gd name="connsiteY53-35832" fmla="*/ 3773888 h 6858000"/>
              <a:gd name="connsiteX54-35833" fmla="*/ 5707995 w 6127519"/>
              <a:gd name="connsiteY54-35834" fmla="*/ 3781685 h 6858000"/>
              <a:gd name="connsiteX55-35835" fmla="*/ 5768491 w 6127519"/>
              <a:gd name="connsiteY55-35836" fmla="*/ 3914399 h 6858000"/>
              <a:gd name="connsiteX56-35837" fmla="*/ 5793123 w 6127519"/>
              <a:gd name="connsiteY56-35838" fmla="*/ 3969952 h 6858000"/>
              <a:gd name="connsiteX57-35839" fmla="*/ 5808321 w 6127519"/>
              <a:gd name="connsiteY57-35840" fmla="*/ 3988153 h 6858000"/>
              <a:gd name="connsiteX58-35841" fmla="*/ 5825621 w 6127519"/>
              <a:gd name="connsiteY58-35842" fmla="*/ 4015525 h 6858000"/>
              <a:gd name="connsiteX59-35843" fmla="*/ 5860672 w 6127519"/>
              <a:gd name="connsiteY59-35844" fmla="*/ 4061579 h 6858000"/>
              <a:gd name="connsiteX60-35845" fmla="*/ 5872173 w 6127519"/>
              <a:gd name="connsiteY60-35846" fmla="*/ 4088497 h 6858000"/>
              <a:gd name="connsiteX61-35847" fmla="*/ 5894095 w 6127519"/>
              <a:gd name="connsiteY61-35848" fmla="*/ 4128857 h 6858000"/>
              <a:gd name="connsiteX62-35849" fmla="*/ 5903513 w 6127519"/>
              <a:gd name="connsiteY62-35850" fmla="*/ 4187661 h 6858000"/>
              <a:gd name="connsiteX63-35851" fmla="*/ 5917114 w 6127519"/>
              <a:gd name="connsiteY63-35852" fmla="*/ 4213096 h 6858000"/>
              <a:gd name="connsiteX64-35853" fmla="*/ 5924233 w 6127519"/>
              <a:gd name="connsiteY64-35854" fmla="*/ 4242060 h 6858000"/>
              <a:gd name="connsiteX65-35855" fmla="*/ 5928910 w 6127519"/>
              <a:gd name="connsiteY65-35856" fmla="*/ 4300973 h 6858000"/>
              <a:gd name="connsiteX66-35857" fmla="*/ 5939320 w 6127519"/>
              <a:gd name="connsiteY66-35858" fmla="*/ 4340435 h 6858000"/>
              <a:gd name="connsiteX67-35859" fmla="*/ 5946705 w 6127519"/>
              <a:gd name="connsiteY67-35860" fmla="*/ 4428051 h 6858000"/>
              <a:gd name="connsiteX68-35861" fmla="*/ 5949261 w 6127519"/>
              <a:gd name="connsiteY68-35862" fmla="*/ 4449185 h 6858000"/>
              <a:gd name="connsiteX69-35863" fmla="*/ 5968960 w 6127519"/>
              <a:gd name="connsiteY69-35864" fmla="*/ 4482655 h 6858000"/>
              <a:gd name="connsiteX70-35865" fmla="*/ 5980106 w 6127519"/>
              <a:gd name="connsiteY70-35866" fmla="*/ 4585087 h 6858000"/>
              <a:gd name="connsiteX71-35867" fmla="*/ 5998138 w 6127519"/>
              <a:gd name="connsiteY71-35868" fmla="*/ 4697518 h 6858000"/>
              <a:gd name="connsiteX72-35869" fmla="*/ 6007819 w 6127519"/>
              <a:gd name="connsiteY72-35870" fmla="*/ 4858148 h 6858000"/>
              <a:gd name="connsiteX73-35871" fmla="*/ 6007749 w 6127519"/>
              <a:gd name="connsiteY73-35872" fmla="*/ 4964715 h 6858000"/>
              <a:gd name="connsiteX74-35873" fmla="*/ 6005269 w 6127519"/>
              <a:gd name="connsiteY74-35874" fmla="*/ 5150567 h 6858000"/>
              <a:gd name="connsiteX75-35875" fmla="*/ 6001127 w 6127519"/>
              <a:gd name="connsiteY75-35876" fmla="*/ 5164609 h 6858000"/>
              <a:gd name="connsiteX76-35877" fmla="*/ 5998514 w 6127519"/>
              <a:gd name="connsiteY76-35878" fmla="*/ 5189673 h 6858000"/>
              <a:gd name="connsiteX77-35879" fmla="*/ 6018409 w 6127519"/>
              <a:gd name="connsiteY77-35880" fmla="*/ 5227157 h 6858000"/>
              <a:gd name="connsiteX78-35881" fmla="*/ 6036748 w 6127519"/>
              <a:gd name="connsiteY78-35882" fmla="*/ 5322752 h 6858000"/>
              <a:gd name="connsiteX79-35883" fmla="*/ 6036943 w 6127519"/>
              <a:gd name="connsiteY79-35884" fmla="*/ 5329480 h 6858000"/>
              <a:gd name="connsiteX80-35885" fmla="*/ 6037677 w 6127519"/>
              <a:gd name="connsiteY80-35886" fmla="*/ 5354807 h 6858000"/>
              <a:gd name="connsiteX81-35887" fmla="*/ 6039728 w 6127519"/>
              <a:gd name="connsiteY81-35888" fmla="*/ 5359416 h 6858000"/>
              <a:gd name="connsiteX82-35889" fmla="*/ 6053435 w 6127519"/>
              <a:gd name="connsiteY82-35890" fmla="*/ 5387547 h 6858000"/>
              <a:gd name="connsiteX83-35891" fmla="*/ 6065933 w 6127519"/>
              <a:gd name="connsiteY83-35892" fmla="*/ 5443002 h 6858000"/>
              <a:gd name="connsiteX84-35893" fmla="*/ 6068640 w 6127519"/>
              <a:gd name="connsiteY84-35894" fmla="*/ 5474503 h 6858000"/>
              <a:gd name="connsiteX85-35895" fmla="*/ 6080922 w 6127519"/>
              <a:gd name="connsiteY85-35896" fmla="*/ 5561070 h 6858000"/>
              <a:gd name="connsiteX86-35897" fmla="*/ 6096949 w 6127519"/>
              <a:gd name="connsiteY86-35898" fmla="*/ 5648179 h 6858000"/>
              <a:gd name="connsiteX87-35899" fmla="*/ 6121353 w 6127519"/>
              <a:gd name="connsiteY87-35900" fmla="*/ 5721725 h 6858000"/>
              <a:gd name="connsiteX88-35901" fmla="*/ 6109884 w 6127519"/>
              <a:gd name="connsiteY88-35902" fmla="*/ 5721959 h 6858000"/>
              <a:gd name="connsiteX89-35903" fmla="*/ 6127024 w 6127519"/>
              <a:gd name="connsiteY89-35904" fmla="*/ 5786902 h 6858000"/>
              <a:gd name="connsiteX90-35905" fmla="*/ 6127519 w 6127519"/>
              <a:gd name="connsiteY90-35906" fmla="*/ 5865775 h 6858000"/>
              <a:gd name="connsiteX91-35907" fmla="*/ 6116287 w 6127519"/>
              <a:gd name="connsiteY91-35908" fmla="*/ 5868026 h 6858000"/>
              <a:gd name="connsiteX92-35909" fmla="*/ 6102493 w 6127519"/>
              <a:gd name="connsiteY92-35910" fmla="*/ 5928602 h 6858000"/>
              <a:gd name="connsiteX93-35911" fmla="*/ 6056863 w 6127519"/>
              <a:gd name="connsiteY93-35912" fmla="*/ 6000643 h 6858000"/>
              <a:gd name="connsiteX94-35913" fmla="*/ 6045436 w 6127519"/>
              <a:gd name="connsiteY94-35914" fmla="*/ 6124480 h 6858000"/>
              <a:gd name="connsiteX95-35915" fmla="*/ 6030489 w 6127519"/>
              <a:gd name="connsiteY95-35916" fmla="*/ 6317666 h 6858000"/>
              <a:gd name="connsiteX96-35917" fmla="*/ 6007492 w 6127519"/>
              <a:gd name="connsiteY96-35918" fmla="*/ 6440818 h 6858000"/>
              <a:gd name="connsiteX97-35919" fmla="*/ 6009467 w 6127519"/>
              <a:gd name="connsiteY97-35920" fmla="*/ 6487076 h 6858000"/>
              <a:gd name="connsiteX98-35921" fmla="*/ 5995064 w 6127519"/>
              <a:gd name="connsiteY98-35922" fmla="*/ 6540791 h 6858000"/>
              <a:gd name="connsiteX99-35923" fmla="*/ 6004510 w 6127519"/>
              <a:gd name="connsiteY99-35924" fmla="*/ 6599256 h 6858000"/>
              <a:gd name="connsiteX100-35925" fmla="*/ 5986207 w 6127519"/>
              <a:gd name="connsiteY100-35926" fmla="*/ 6695855 h 6858000"/>
              <a:gd name="connsiteX101-35927" fmla="*/ 5979428 w 6127519"/>
              <a:gd name="connsiteY101-35928" fmla="*/ 6754678 h 6858000"/>
              <a:gd name="connsiteX102-35929" fmla="*/ 5983398 w 6127519"/>
              <a:gd name="connsiteY102-35930" fmla="*/ 6778641 h 6858000"/>
              <a:gd name="connsiteX103-35931" fmla="*/ 5984543 w 6127519"/>
              <a:gd name="connsiteY103-35932" fmla="*/ 6811016 h 6858000"/>
              <a:gd name="connsiteX104-35933" fmla="*/ 5979671 w 6127519"/>
              <a:gd name="connsiteY104-35934" fmla="*/ 6858000 h 6858000"/>
              <a:gd name="connsiteX105-35935" fmla="*/ 0 w 6127519"/>
              <a:gd name="connsiteY105-35936" fmla="*/ 6858000 h 6858000"/>
              <a:gd name="connsiteX106-35937" fmla="*/ 0 w 6127519"/>
              <a:gd name="connsiteY106-35938" fmla="*/ 0 h 6858000"/>
              <a:gd name="connsiteX0-35939" fmla="*/ 0 w 6127519"/>
              <a:gd name="connsiteY0-35940" fmla="*/ 0 h 6858000"/>
              <a:gd name="connsiteX1-35941" fmla="*/ 4965888 w 6127519"/>
              <a:gd name="connsiteY1-35942" fmla="*/ 0 h 6858000"/>
              <a:gd name="connsiteX2-35943" fmla="*/ 4967767 w 6127519"/>
              <a:gd name="connsiteY2-35944" fmla="*/ 7930 h 6858000"/>
              <a:gd name="connsiteX3-35945" fmla="*/ 4979444 w 6127519"/>
              <a:gd name="connsiteY3-35946" fmla="*/ 43921 h 6858000"/>
              <a:gd name="connsiteX4-35947" fmla="*/ 5021173 w 6127519"/>
              <a:gd name="connsiteY4-35948" fmla="*/ 123738 h 6858000"/>
              <a:gd name="connsiteX5-35949" fmla="*/ 5075458 w 6127519"/>
              <a:gd name="connsiteY5-35950" fmla="*/ 264355 h 6858000"/>
              <a:gd name="connsiteX6-35951" fmla="*/ 5081175 w 6127519"/>
              <a:gd name="connsiteY6-35952" fmla="*/ 277448 h 6858000"/>
              <a:gd name="connsiteX7-35953" fmla="*/ 5097011 w 6127519"/>
              <a:gd name="connsiteY7-35954" fmla="*/ 355616 h 6858000"/>
              <a:gd name="connsiteX8-35955" fmla="*/ 5130982 w 6127519"/>
              <a:gd name="connsiteY8-35956" fmla="*/ 412030 h 6858000"/>
              <a:gd name="connsiteX9-35957" fmla="*/ 5153000 w 6127519"/>
              <a:gd name="connsiteY9-35958" fmla="*/ 507134 h 6858000"/>
              <a:gd name="connsiteX10-35959" fmla="*/ 5171282 w 6127519"/>
              <a:gd name="connsiteY10-35960" fmla="*/ 602071 h 6858000"/>
              <a:gd name="connsiteX11-35961" fmla="*/ 5176196 w 6127519"/>
              <a:gd name="connsiteY11-35962" fmla="*/ 636822 h 6858000"/>
              <a:gd name="connsiteX12-35963" fmla="*/ 5189051 w 6127519"/>
              <a:gd name="connsiteY12-35964" fmla="*/ 782518 h 6858000"/>
              <a:gd name="connsiteX13-35965" fmla="*/ 5221088 w 6127519"/>
              <a:gd name="connsiteY13-35966" fmla="*/ 860193 h 6858000"/>
              <a:gd name="connsiteX14-35967" fmla="*/ 5230806 w 6127519"/>
              <a:gd name="connsiteY14-35968" fmla="*/ 961354 h 6858000"/>
              <a:gd name="connsiteX15-35969" fmla="*/ 5201018 w 6127519"/>
              <a:gd name="connsiteY15-35970" fmla="*/ 1095027 h 6858000"/>
              <a:gd name="connsiteX16-35971" fmla="*/ 5202153 w 6127519"/>
              <a:gd name="connsiteY16-35972" fmla="*/ 1133224 h 6858000"/>
              <a:gd name="connsiteX17-35973" fmla="*/ 5189234 w 6127519"/>
              <a:gd name="connsiteY17-35974" fmla="*/ 1193495 h 6858000"/>
              <a:gd name="connsiteX18-35975" fmla="*/ 5202769 w 6127519"/>
              <a:gd name="connsiteY18-35976" fmla="*/ 1269450 h 6858000"/>
              <a:gd name="connsiteX19-35977" fmla="*/ 5225968 w 6127519"/>
              <a:gd name="connsiteY19-35978" fmla="*/ 1357994 h 6858000"/>
              <a:gd name="connsiteX20-35979" fmla="*/ 5233819 w 6127519"/>
              <a:gd name="connsiteY20-35980" fmla="*/ 1380922 h 6858000"/>
              <a:gd name="connsiteX21-35981" fmla="*/ 5237226 w 6127519"/>
              <a:gd name="connsiteY21-35982" fmla="*/ 1441327 h 6858000"/>
              <a:gd name="connsiteX22-35983" fmla="*/ 5255653 w 6127519"/>
              <a:gd name="connsiteY22-35984" fmla="*/ 1524712 h 6858000"/>
              <a:gd name="connsiteX23-35985" fmla="*/ 5263491 w 6127519"/>
              <a:gd name="connsiteY23-35986" fmla="*/ 1642938 h 6858000"/>
              <a:gd name="connsiteX24-35987" fmla="*/ 5261314 w 6127519"/>
              <a:gd name="connsiteY24-35988" fmla="*/ 1689177 h 6858000"/>
              <a:gd name="connsiteX25-35989" fmla="*/ 5259788 w 6127519"/>
              <a:gd name="connsiteY25-35990" fmla="*/ 1768516 h 6858000"/>
              <a:gd name="connsiteX26-35991" fmla="*/ 5255696 w 6127519"/>
              <a:gd name="connsiteY26-35992" fmla="*/ 1953770 h 6858000"/>
              <a:gd name="connsiteX27-35993" fmla="*/ 5252592 w 6127519"/>
              <a:gd name="connsiteY27-35994" fmla="*/ 2092210 h 6858000"/>
              <a:gd name="connsiteX28-35995" fmla="*/ 5250104 w 6127519"/>
              <a:gd name="connsiteY28-35996" fmla="*/ 2249166 h 6858000"/>
              <a:gd name="connsiteX29-35997" fmla="*/ 5251214 w 6127519"/>
              <a:gd name="connsiteY29-35998" fmla="*/ 2250944 h 6858000"/>
              <a:gd name="connsiteX30-35999" fmla="*/ 5250644 w 6127519"/>
              <a:gd name="connsiteY30-36000" fmla="*/ 2266619 h 6858000"/>
              <a:gd name="connsiteX31-36001" fmla="*/ 5293877 w 6127519"/>
              <a:gd name="connsiteY31-36002" fmla="*/ 2368649 h 6858000"/>
              <a:gd name="connsiteX32-36003" fmla="*/ 5311338 w 6127519"/>
              <a:gd name="connsiteY32-36004" fmla="*/ 2404034 h 6858000"/>
              <a:gd name="connsiteX33-36005" fmla="*/ 5338366 w 6127519"/>
              <a:gd name="connsiteY33-36006" fmla="*/ 2465052 h 6858000"/>
              <a:gd name="connsiteX34-36007" fmla="*/ 5371263 w 6127519"/>
              <a:gd name="connsiteY34-36008" fmla="*/ 2586413 h 6858000"/>
              <a:gd name="connsiteX35-36009" fmla="*/ 5407503 w 6127519"/>
              <a:gd name="connsiteY35-36010" fmla="*/ 2786290 h 6858000"/>
              <a:gd name="connsiteX36-36011" fmla="*/ 5407356 w 6127519"/>
              <a:gd name="connsiteY36-36012" fmla="*/ 2787545 h 6858000"/>
              <a:gd name="connsiteX37-36013" fmla="*/ 5457023 w 6127519"/>
              <a:gd name="connsiteY37-36014" fmla="*/ 2858292 h 6858000"/>
              <a:gd name="connsiteX38-36015" fmla="*/ 5479298 w 6127519"/>
              <a:gd name="connsiteY38-36016" fmla="*/ 2947791 h 6858000"/>
              <a:gd name="connsiteX39-36017" fmla="*/ 5481770 w 6127519"/>
              <a:gd name="connsiteY39-36018" fmla="*/ 2951352 h 6858000"/>
              <a:gd name="connsiteX40-36019" fmla="*/ 5482415 w 6127519"/>
              <a:gd name="connsiteY40-36020" fmla="*/ 3004079 h 6858000"/>
              <a:gd name="connsiteX41-36021" fmla="*/ 5503944 w 6127519"/>
              <a:gd name="connsiteY41-36022" fmla="*/ 3123335 h 6858000"/>
              <a:gd name="connsiteX42-36023" fmla="*/ 5516007 w 6127519"/>
              <a:gd name="connsiteY42-36024" fmla="*/ 3258473 h 6858000"/>
              <a:gd name="connsiteX43-36025" fmla="*/ 5589758 w 6127519"/>
              <a:gd name="connsiteY43-36026" fmla="*/ 3453699 h 6858000"/>
              <a:gd name="connsiteX44-36027" fmla="*/ 5596144 w 6127519"/>
              <a:gd name="connsiteY44-36028" fmla="*/ 3534624 h 6858000"/>
              <a:gd name="connsiteX45-36029" fmla="*/ 5597750 w 6127519"/>
              <a:gd name="connsiteY45-36030" fmla="*/ 3534129 h 6858000"/>
              <a:gd name="connsiteX46-36031" fmla="*/ 5599700 w 6127519"/>
              <a:gd name="connsiteY46-36032" fmla="*/ 3547221 h 6858000"/>
              <a:gd name="connsiteX47-36033" fmla="*/ 5615031 w 6127519"/>
              <a:gd name="connsiteY47-36034" fmla="*/ 3557482 h 6858000"/>
              <a:gd name="connsiteX48-36035" fmla="*/ 5618377 w 6127519"/>
              <a:gd name="connsiteY48-36036" fmla="*/ 3588431 h 6858000"/>
              <a:gd name="connsiteX49-36037" fmla="*/ 5612155 w 6127519"/>
              <a:gd name="connsiteY49-36038" fmla="*/ 3589869 h 6858000"/>
              <a:gd name="connsiteX50-36039" fmla="*/ 5620843 w 6127519"/>
              <a:gd name="connsiteY50-36040" fmla="*/ 3606745 h 6858000"/>
              <a:gd name="connsiteX51-36041" fmla="*/ 5655472 w 6127519"/>
              <a:gd name="connsiteY51-36042" fmla="*/ 3678877 h 6858000"/>
              <a:gd name="connsiteX52-36043" fmla="*/ 5683015 w 6127519"/>
              <a:gd name="connsiteY52-36044" fmla="*/ 3762025 h 6858000"/>
              <a:gd name="connsiteX53-36045" fmla="*/ 5696643 w 6127519"/>
              <a:gd name="connsiteY53-36046" fmla="*/ 3773888 h 6858000"/>
              <a:gd name="connsiteX54-36047" fmla="*/ 5707995 w 6127519"/>
              <a:gd name="connsiteY54-36048" fmla="*/ 3781685 h 6858000"/>
              <a:gd name="connsiteX55-36049" fmla="*/ 5768491 w 6127519"/>
              <a:gd name="connsiteY55-36050" fmla="*/ 3914399 h 6858000"/>
              <a:gd name="connsiteX56-36051" fmla="*/ 5793123 w 6127519"/>
              <a:gd name="connsiteY56-36052" fmla="*/ 3969952 h 6858000"/>
              <a:gd name="connsiteX57-36053" fmla="*/ 5808321 w 6127519"/>
              <a:gd name="connsiteY57-36054" fmla="*/ 3988153 h 6858000"/>
              <a:gd name="connsiteX58-36055" fmla="*/ 5825621 w 6127519"/>
              <a:gd name="connsiteY58-36056" fmla="*/ 4015525 h 6858000"/>
              <a:gd name="connsiteX59-36057" fmla="*/ 5860672 w 6127519"/>
              <a:gd name="connsiteY59-36058" fmla="*/ 4061579 h 6858000"/>
              <a:gd name="connsiteX60-36059" fmla="*/ 5872173 w 6127519"/>
              <a:gd name="connsiteY60-36060" fmla="*/ 4088497 h 6858000"/>
              <a:gd name="connsiteX61-36061" fmla="*/ 5894095 w 6127519"/>
              <a:gd name="connsiteY61-36062" fmla="*/ 4128857 h 6858000"/>
              <a:gd name="connsiteX62-36063" fmla="*/ 5903513 w 6127519"/>
              <a:gd name="connsiteY62-36064" fmla="*/ 4187661 h 6858000"/>
              <a:gd name="connsiteX63-36065" fmla="*/ 5917114 w 6127519"/>
              <a:gd name="connsiteY63-36066" fmla="*/ 4213096 h 6858000"/>
              <a:gd name="connsiteX64-36067" fmla="*/ 5924233 w 6127519"/>
              <a:gd name="connsiteY64-36068" fmla="*/ 4242060 h 6858000"/>
              <a:gd name="connsiteX65-36069" fmla="*/ 5928910 w 6127519"/>
              <a:gd name="connsiteY65-36070" fmla="*/ 4300973 h 6858000"/>
              <a:gd name="connsiteX66-36071" fmla="*/ 5939320 w 6127519"/>
              <a:gd name="connsiteY66-36072" fmla="*/ 4340435 h 6858000"/>
              <a:gd name="connsiteX67-36073" fmla="*/ 5946705 w 6127519"/>
              <a:gd name="connsiteY67-36074" fmla="*/ 4428051 h 6858000"/>
              <a:gd name="connsiteX68-36075" fmla="*/ 5949261 w 6127519"/>
              <a:gd name="connsiteY68-36076" fmla="*/ 4449185 h 6858000"/>
              <a:gd name="connsiteX69-36077" fmla="*/ 5968960 w 6127519"/>
              <a:gd name="connsiteY69-36078" fmla="*/ 4482655 h 6858000"/>
              <a:gd name="connsiteX70-36079" fmla="*/ 5980106 w 6127519"/>
              <a:gd name="connsiteY70-36080" fmla="*/ 4585087 h 6858000"/>
              <a:gd name="connsiteX71-36081" fmla="*/ 5998138 w 6127519"/>
              <a:gd name="connsiteY71-36082" fmla="*/ 4697518 h 6858000"/>
              <a:gd name="connsiteX72-36083" fmla="*/ 6007819 w 6127519"/>
              <a:gd name="connsiteY72-36084" fmla="*/ 4858148 h 6858000"/>
              <a:gd name="connsiteX73-36085" fmla="*/ 6007749 w 6127519"/>
              <a:gd name="connsiteY73-36086" fmla="*/ 4964715 h 6858000"/>
              <a:gd name="connsiteX74-36087" fmla="*/ 6005269 w 6127519"/>
              <a:gd name="connsiteY74-36088" fmla="*/ 5150567 h 6858000"/>
              <a:gd name="connsiteX75-36089" fmla="*/ 6001127 w 6127519"/>
              <a:gd name="connsiteY75-36090" fmla="*/ 5164609 h 6858000"/>
              <a:gd name="connsiteX76-36091" fmla="*/ 5998514 w 6127519"/>
              <a:gd name="connsiteY76-36092" fmla="*/ 5189673 h 6858000"/>
              <a:gd name="connsiteX77-36093" fmla="*/ 6018409 w 6127519"/>
              <a:gd name="connsiteY77-36094" fmla="*/ 5227157 h 6858000"/>
              <a:gd name="connsiteX78-36095" fmla="*/ 6036748 w 6127519"/>
              <a:gd name="connsiteY78-36096" fmla="*/ 5322752 h 6858000"/>
              <a:gd name="connsiteX79-36097" fmla="*/ 6036943 w 6127519"/>
              <a:gd name="connsiteY79-36098" fmla="*/ 5329480 h 6858000"/>
              <a:gd name="connsiteX80-36099" fmla="*/ 6037677 w 6127519"/>
              <a:gd name="connsiteY80-36100" fmla="*/ 5354807 h 6858000"/>
              <a:gd name="connsiteX81-36101" fmla="*/ 6039728 w 6127519"/>
              <a:gd name="connsiteY81-36102" fmla="*/ 5359416 h 6858000"/>
              <a:gd name="connsiteX82-36103" fmla="*/ 6053435 w 6127519"/>
              <a:gd name="connsiteY82-36104" fmla="*/ 5387547 h 6858000"/>
              <a:gd name="connsiteX83-36105" fmla="*/ 6065933 w 6127519"/>
              <a:gd name="connsiteY83-36106" fmla="*/ 5443002 h 6858000"/>
              <a:gd name="connsiteX84-36107" fmla="*/ 6068640 w 6127519"/>
              <a:gd name="connsiteY84-36108" fmla="*/ 5474503 h 6858000"/>
              <a:gd name="connsiteX85-36109" fmla="*/ 6080922 w 6127519"/>
              <a:gd name="connsiteY85-36110" fmla="*/ 5561070 h 6858000"/>
              <a:gd name="connsiteX86-36111" fmla="*/ 6096949 w 6127519"/>
              <a:gd name="connsiteY86-36112" fmla="*/ 5648179 h 6858000"/>
              <a:gd name="connsiteX87-36113" fmla="*/ 6121353 w 6127519"/>
              <a:gd name="connsiteY87-36114" fmla="*/ 5721725 h 6858000"/>
              <a:gd name="connsiteX88-36115" fmla="*/ 6109884 w 6127519"/>
              <a:gd name="connsiteY88-36116" fmla="*/ 5721959 h 6858000"/>
              <a:gd name="connsiteX89-36117" fmla="*/ 6127024 w 6127519"/>
              <a:gd name="connsiteY89-36118" fmla="*/ 5786902 h 6858000"/>
              <a:gd name="connsiteX90-36119" fmla="*/ 6127519 w 6127519"/>
              <a:gd name="connsiteY90-36120" fmla="*/ 5865775 h 6858000"/>
              <a:gd name="connsiteX91-36121" fmla="*/ 6102493 w 6127519"/>
              <a:gd name="connsiteY91-36122" fmla="*/ 5928602 h 6858000"/>
              <a:gd name="connsiteX92-36123" fmla="*/ 6056863 w 6127519"/>
              <a:gd name="connsiteY92-36124" fmla="*/ 6000643 h 6858000"/>
              <a:gd name="connsiteX93-36125" fmla="*/ 6045436 w 6127519"/>
              <a:gd name="connsiteY93-36126" fmla="*/ 6124480 h 6858000"/>
              <a:gd name="connsiteX94-36127" fmla="*/ 6030489 w 6127519"/>
              <a:gd name="connsiteY94-36128" fmla="*/ 6317666 h 6858000"/>
              <a:gd name="connsiteX95-36129" fmla="*/ 6007492 w 6127519"/>
              <a:gd name="connsiteY95-36130" fmla="*/ 6440818 h 6858000"/>
              <a:gd name="connsiteX96-36131" fmla="*/ 6009467 w 6127519"/>
              <a:gd name="connsiteY96-36132" fmla="*/ 6487076 h 6858000"/>
              <a:gd name="connsiteX97-36133" fmla="*/ 5995064 w 6127519"/>
              <a:gd name="connsiteY97-36134" fmla="*/ 6540791 h 6858000"/>
              <a:gd name="connsiteX98-36135" fmla="*/ 6004510 w 6127519"/>
              <a:gd name="connsiteY98-36136" fmla="*/ 6599256 h 6858000"/>
              <a:gd name="connsiteX99-36137" fmla="*/ 5986207 w 6127519"/>
              <a:gd name="connsiteY99-36138" fmla="*/ 6695855 h 6858000"/>
              <a:gd name="connsiteX100-36139" fmla="*/ 5979428 w 6127519"/>
              <a:gd name="connsiteY100-36140" fmla="*/ 6754678 h 6858000"/>
              <a:gd name="connsiteX101-36141" fmla="*/ 5983398 w 6127519"/>
              <a:gd name="connsiteY101-36142" fmla="*/ 6778641 h 6858000"/>
              <a:gd name="connsiteX102-36143" fmla="*/ 5984543 w 6127519"/>
              <a:gd name="connsiteY102-36144" fmla="*/ 6811016 h 6858000"/>
              <a:gd name="connsiteX103-36145" fmla="*/ 5979671 w 6127519"/>
              <a:gd name="connsiteY103-36146" fmla="*/ 6858000 h 6858000"/>
              <a:gd name="connsiteX104-36147" fmla="*/ 0 w 6127519"/>
              <a:gd name="connsiteY104-36148" fmla="*/ 6858000 h 6858000"/>
              <a:gd name="connsiteX105-36149" fmla="*/ 0 w 6127519"/>
              <a:gd name="connsiteY105-36150" fmla="*/ 0 h 6858000"/>
              <a:gd name="connsiteX0-36151" fmla="*/ 0 w 6127024"/>
              <a:gd name="connsiteY0-36152" fmla="*/ 0 h 6858000"/>
              <a:gd name="connsiteX1-36153" fmla="*/ 4965888 w 6127024"/>
              <a:gd name="connsiteY1-36154" fmla="*/ 0 h 6858000"/>
              <a:gd name="connsiteX2-36155" fmla="*/ 4967767 w 6127024"/>
              <a:gd name="connsiteY2-36156" fmla="*/ 7930 h 6858000"/>
              <a:gd name="connsiteX3-36157" fmla="*/ 4979444 w 6127024"/>
              <a:gd name="connsiteY3-36158" fmla="*/ 43921 h 6858000"/>
              <a:gd name="connsiteX4-36159" fmla="*/ 5021173 w 6127024"/>
              <a:gd name="connsiteY4-36160" fmla="*/ 123738 h 6858000"/>
              <a:gd name="connsiteX5-36161" fmla="*/ 5075458 w 6127024"/>
              <a:gd name="connsiteY5-36162" fmla="*/ 264355 h 6858000"/>
              <a:gd name="connsiteX6-36163" fmla="*/ 5081175 w 6127024"/>
              <a:gd name="connsiteY6-36164" fmla="*/ 277448 h 6858000"/>
              <a:gd name="connsiteX7-36165" fmla="*/ 5097011 w 6127024"/>
              <a:gd name="connsiteY7-36166" fmla="*/ 355616 h 6858000"/>
              <a:gd name="connsiteX8-36167" fmla="*/ 5130982 w 6127024"/>
              <a:gd name="connsiteY8-36168" fmla="*/ 412030 h 6858000"/>
              <a:gd name="connsiteX9-36169" fmla="*/ 5153000 w 6127024"/>
              <a:gd name="connsiteY9-36170" fmla="*/ 507134 h 6858000"/>
              <a:gd name="connsiteX10-36171" fmla="*/ 5171282 w 6127024"/>
              <a:gd name="connsiteY10-36172" fmla="*/ 602071 h 6858000"/>
              <a:gd name="connsiteX11-36173" fmla="*/ 5176196 w 6127024"/>
              <a:gd name="connsiteY11-36174" fmla="*/ 636822 h 6858000"/>
              <a:gd name="connsiteX12-36175" fmla="*/ 5189051 w 6127024"/>
              <a:gd name="connsiteY12-36176" fmla="*/ 782518 h 6858000"/>
              <a:gd name="connsiteX13-36177" fmla="*/ 5221088 w 6127024"/>
              <a:gd name="connsiteY13-36178" fmla="*/ 860193 h 6858000"/>
              <a:gd name="connsiteX14-36179" fmla="*/ 5230806 w 6127024"/>
              <a:gd name="connsiteY14-36180" fmla="*/ 961354 h 6858000"/>
              <a:gd name="connsiteX15-36181" fmla="*/ 5201018 w 6127024"/>
              <a:gd name="connsiteY15-36182" fmla="*/ 1095027 h 6858000"/>
              <a:gd name="connsiteX16-36183" fmla="*/ 5202153 w 6127024"/>
              <a:gd name="connsiteY16-36184" fmla="*/ 1133224 h 6858000"/>
              <a:gd name="connsiteX17-36185" fmla="*/ 5189234 w 6127024"/>
              <a:gd name="connsiteY17-36186" fmla="*/ 1193495 h 6858000"/>
              <a:gd name="connsiteX18-36187" fmla="*/ 5202769 w 6127024"/>
              <a:gd name="connsiteY18-36188" fmla="*/ 1269450 h 6858000"/>
              <a:gd name="connsiteX19-36189" fmla="*/ 5225968 w 6127024"/>
              <a:gd name="connsiteY19-36190" fmla="*/ 1357994 h 6858000"/>
              <a:gd name="connsiteX20-36191" fmla="*/ 5233819 w 6127024"/>
              <a:gd name="connsiteY20-36192" fmla="*/ 1380922 h 6858000"/>
              <a:gd name="connsiteX21-36193" fmla="*/ 5237226 w 6127024"/>
              <a:gd name="connsiteY21-36194" fmla="*/ 1441327 h 6858000"/>
              <a:gd name="connsiteX22-36195" fmla="*/ 5255653 w 6127024"/>
              <a:gd name="connsiteY22-36196" fmla="*/ 1524712 h 6858000"/>
              <a:gd name="connsiteX23-36197" fmla="*/ 5263491 w 6127024"/>
              <a:gd name="connsiteY23-36198" fmla="*/ 1642938 h 6858000"/>
              <a:gd name="connsiteX24-36199" fmla="*/ 5261314 w 6127024"/>
              <a:gd name="connsiteY24-36200" fmla="*/ 1689177 h 6858000"/>
              <a:gd name="connsiteX25-36201" fmla="*/ 5259788 w 6127024"/>
              <a:gd name="connsiteY25-36202" fmla="*/ 1768516 h 6858000"/>
              <a:gd name="connsiteX26-36203" fmla="*/ 5255696 w 6127024"/>
              <a:gd name="connsiteY26-36204" fmla="*/ 1953770 h 6858000"/>
              <a:gd name="connsiteX27-36205" fmla="*/ 5252592 w 6127024"/>
              <a:gd name="connsiteY27-36206" fmla="*/ 2092210 h 6858000"/>
              <a:gd name="connsiteX28-36207" fmla="*/ 5250104 w 6127024"/>
              <a:gd name="connsiteY28-36208" fmla="*/ 2249166 h 6858000"/>
              <a:gd name="connsiteX29-36209" fmla="*/ 5251214 w 6127024"/>
              <a:gd name="connsiteY29-36210" fmla="*/ 2250944 h 6858000"/>
              <a:gd name="connsiteX30-36211" fmla="*/ 5250644 w 6127024"/>
              <a:gd name="connsiteY30-36212" fmla="*/ 2266619 h 6858000"/>
              <a:gd name="connsiteX31-36213" fmla="*/ 5293877 w 6127024"/>
              <a:gd name="connsiteY31-36214" fmla="*/ 2368649 h 6858000"/>
              <a:gd name="connsiteX32-36215" fmla="*/ 5311338 w 6127024"/>
              <a:gd name="connsiteY32-36216" fmla="*/ 2404034 h 6858000"/>
              <a:gd name="connsiteX33-36217" fmla="*/ 5338366 w 6127024"/>
              <a:gd name="connsiteY33-36218" fmla="*/ 2465052 h 6858000"/>
              <a:gd name="connsiteX34-36219" fmla="*/ 5371263 w 6127024"/>
              <a:gd name="connsiteY34-36220" fmla="*/ 2586413 h 6858000"/>
              <a:gd name="connsiteX35-36221" fmla="*/ 5407503 w 6127024"/>
              <a:gd name="connsiteY35-36222" fmla="*/ 2786290 h 6858000"/>
              <a:gd name="connsiteX36-36223" fmla="*/ 5407356 w 6127024"/>
              <a:gd name="connsiteY36-36224" fmla="*/ 2787545 h 6858000"/>
              <a:gd name="connsiteX37-36225" fmla="*/ 5457023 w 6127024"/>
              <a:gd name="connsiteY37-36226" fmla="*/ 2858292 h 6858000"/>
              <a:gd name="connsiteX38-36227" fmla="*/ 5479298 w 6127024"/>
              <a:gd name="connsiteY38-36228" fmla="*/ 2947791 h 6858000"/>
              <a:gd name="connsiteX39-36229" fmla="*/ 5481770 w 6127024"/>
              <a:gd name="connsiteY39-36230" fmla="*/ 2951352 h 6858000"/>
              <a:gd name="connsiteX40-36231" fmla="*/ 5482415 w 6127024"/>
              <a:gd name="connsiteY40-36232" fmla="*/ 3004079 h 6858000"/>
              <a:gd name="connsiteX41-36233" fmla="*/ 5503944 w 6127024"/>
              <a:gd name="connsiteY41-36234" fmla="*/ 3123335 h 6858000"/>
              <a:gd name="connsiteX42-36235" fmla="*/ 5516007 w 6127024"/>
              <a:gd name="connsiteY42-36236" fmla="*/ 3258473 h 6858000"/>
              <a:gd name="connsiteX43-36237" fmla="*/ 5589758 w 6127024"/>
              <a:gd name="connsiteY43-36238" fmla="*/ 3453699 h 6858000"/>
              <a:gd name="connsiteX44-36239" fmla="*/ 5596144 w 6127024"/>
              <a:gd name="connsiteY44-36240" fmla="*/ 3534624 h 6858000"/>
              <a:gd name="connsiteX45-36241" fmla="*/ 5597750 w 6127024"/>
              <a:gd name="connsiteY45-36242" fmla="*/ 3534129 h 6858000"/>
              <a:gd name="connsiteX46-36243" fmla="*/ 5599700 w 6127024"/>
              <a:gd name="connsiteY46-36244" fmla="*/ 3547221 h 6858000"/>
              <a:gd name="connsiteX47-36245" fmla="*/ 5615031 w 6127024"/>
              <a:gd name="connsiteY47-36246" fmla="*/ 3557482 h 6858000"/>
              <a:gd name="connsiteX48-36247" fmla="*/ 5618377 w 6127024"/>
              <a:gd name="connsiteY48-36248" fmla="*/ 3588431 h 6858000"/>
              <a:gd name="connsiteX49-36249" fmla="*/ 5612155 w 6127024"/>
              <a:gd name="connsiteY49-36250" fmla="*/ 3589869 h 6858000"/>
              <a:gd name="connsiteX50-36251" fmla="*/ 5620843 w 6127024"/>
              <a:gd name="connsiteY50-36252" fmla="*/ 3606745 h 6858000"/>
              <a:gd name="connsiteX51-36253" fmla="*/ 5655472 w 6127024"/>
              <a:gd name="connsiteY51-36254" fmla="*/ 3678877 h 6858000"/>
              <a:gd name="connsiteX52-36255" fmla="*/ 5683015 w 6127024"/>
              <a:gd name="connsiteY52-36256" fmla="*/ 3762025 h 6858000"/>
              <a:gd name="connsiteX53-36257" fmla="*/ 5696643 w 6127024"/>
              <a:gd name="connsiteY53-36258" fmla="*/ 3773888 h 6858000"/>
              <a:gd name="connsiteX54-36259" fmla="*/ 5707995 w 6127024"/>
              <a:gd name="connsiteY54-36260" fmla="*/ 3781685 h 6858000"/>
              <a:gd name="connsiteX55-36261" fmla="*/ 5768491 w 6127024"/>
              <a:gd name="connsiteY55-36262" fmla="*/ 3914399 h 6858000"/>
              <a:gd name="connsiteX56-36263" fmla="*/ 5793123 w 6127024"/>
              <a:gd name="connsiteY56-36264" fmla="*/ 3969952 h 6858000"/>
              <a:gd name="connsiteX57-36265" fmla="*/ 5808321 w 6127024"/>
              <a:gd name="connsiteY57-36266" fmla="*/ 3988153 h 6858000"/>
              <a:gd name="connsiteX58-36267" fmla="*/ 5825621 w 6127024"/>
              <a:gd name="connsiteY58-36268" fmla="*/ 4015525 h 6858000"/>
              <a:gd name="connsiteX59-36269" fmla="*/ 5860672 w 6127024"/>
              <a:gd name="connsiteY59-36270" fmla="*/ 4061579 h 6858000"/>
              <a:gd name="connsiteX60-36271" fmla="*/ 5872173 w 6127024"/>
              <a:gd name="connsiteY60-36272" fmla="*/ 4088497 h 6858000"/>
              <a:gd name="connsiteX61-36273" fmla="*/ 5894095 w 6127024"/>
              <a:gd name="connsiteY61-36274" fmla="*/ 4128857 h 6858000"/>
              <a:gd name="connsiteX62-36275" fmla="*/ 5903513 w 6127024"/>
              <a:gd name="connsiteY62-36276" fmla="*/ 4187661 h 6858000"/>
              <a:gd name="connsiteX63-36277" fmla="*/ 5917114 w 6127024"/>
              <a:gd name="connsiteY63-36278" fmla="*/ 4213096 h 6858000"/>
              <a:gd name="connsiteX64-36279" fmla="*/ 5924233 w 6127024"/>
              <a:gd name="connsiteY64-36280" fmla="*/ 4242060 h 6858000"/>
              <a:gd name="connsiteX65-36281" fmla="*/ 5928910 w 6127024"/>
              <a:gd name="connsiteY65-36282" fmla="*/ 4300973 h 6858000"/>
              <a:gd name="connsiteX66-36283" fmla="*/ 5939320 w 6127024"/>
              <a:gd name="connsiteY66-36284" fmla="*/ 4340435 h 6858000"/>
              <a:gd name="connsiteX67-36285" fmla="*/ 5946705 w 6127024"/>
              <a:gd name="connsiteY67-36286" fmla="*/ 4428051 h 6858000"/>
              <a:gd name="connsiteX68-36287" fmla="*/ 5949261 w 6127024"/>
              <a:gd name="connsiteY68-36288" fmla="*/ 4449185 h 6858000"/>
              <a:gd name="connsiteX69-36289" fmla="*/ 5968960 w 6127024"/>
              <a:gd name="connsiteY69-36290" fmla="*/ 4482655 h 6858000"/>
              <a:gd name="connsiteX70-36291" fmla="*/ 5980106 w 6127024"/>
              <a:gd name="connsiteY70-36292" fmla="*/ 4585087 h 6858000"/>
              <a:gd name="connsiteX71-36293" fmla="*/ 5998138 w 6127024"/>
              <a:gd name="connsiteY71-36294" fmla="*/ 4697518 h 6858000"/>
              <a:gd name="connsiteX72-36295" fmla="*/ 6007819 w 6127024"/>
              <a:gd name="connsiteY72-36296" fmla="*/ 4858148 h 6858000"/>
              <a:gd name="connsiteX73-36297" fmla="*/ 6007749 w 6127024"/>
              <a:gd name="connsiteY73-36298" fmla="*/ 4964715 h 6858000"/>
              <a:gd name="connsiteX74-36299" fmla="*/ 6005269 w 6127024"/>
              <a:gd name="connsiteY74-36300" fmla="*/ 5150567 h 6858000"/>
              <a:gd name="connsiteX75-36301" fmla="*/ 6001127 w 6127024"/>
              <a:gd name="connsiteY75-36302" fmla="*/ 5164609 h 6858000"/>
              <a:gd name="connsiteX76-36303" fmla="*/ 5998514 w 6127024"/>
              <a:gd name="connsiteY76-36304" fmla="*/ 5189673 h 6858000"/>
              <a:gd name="connsiteX77-36305" fmla="*/ 6018409 w 6127024"/>
              <a:gd name="connsiteY77-36306" fmla="*/ 5227157 h 6858000"/>
              <a:gd name="connsiteX78-36307" fmla="*/ 6036748 w 6127024"/>
              <a:gd name="connsiteY78-36308" fmla="*/ 5322752 h 6858000"/>
              <a:gd name="connsiteX79-36309" fmla="*/ 6036943 w 6127024"/>
              <a:gd name="connsiteY79-36310" fmla="*/ 5329480 h 6858000"/>
              <a:gd name="connsiteX80-36311" fmla="*/ 6037677 w 6127024"/>
              <a:gd name="connsiteY80-36312" fmla="*/ 5354807 h 6858000"/>
              <a:gd name="connsiteX81-36313" fmla="*/ 6039728 w 6127024"/>
              <a:gd name="connsiteY81-36314" fmla="*/ 5359416 h 6858000"/>
              <a:gd name="connsiteX82-36315" fmla="*/ 6053435 w 6127024"/>
              <a:gd name="connsiteY82-36316" fmla="*/ 5387547 h 6858000"/>
              <a:gd name="connsiteX83-36317" fmla="*/ 6065933 w 6127024"/>
              <a:gd name="connsiteY83-36318" fmla="*/ 5443002 h 6858000"/>
              <a:gd name="connsiteX84-36319" fmla="*/ 6068640 w 6127024"/>
              <a:gd name="connsiteY84-36320" fmla="*/ 5474503 h 6858000"/>
              <a:gd name="connsiteX85-36321" fmla="*/ 6080922 w 6127024"/>
              <a:gd name="connsiteY85-36322" fmla="*/ 5561070 h 6858000"/>
              <a:gd name="connsiteX86-36323" fmla="*/ 6096949 w 6127024"/>
              <a:gd name="connsiteY86-36324" fmla="*/ 5648179 h 6858000"/>
              <a:gd name="connsiteX87-36325" fmla="*/ 6121353 w 6127024"/>
              <a:gd name="connsiteY87-36326" fmla="*/ 5721725 h 6858000"/>
              <a:gd name="connsiteX88-36327" fmla="*/ 6109884 w 6127024"/>
              <a:gd name="connsiteY88-36328" fmla="*/ 5721959 h 6858000"/>
              <a:gd name="connsiteX89-36329" fmla="*/ 6127024 w 6127024"/>
              <a:gd name="connsiteY89-36330" fmla="*/ 5786902 h 6858000"/>
              <a:gd name="connsiteX90-36331" fmla="*/ 6115796 w 6127024"/>
              <a:gd name="connsiteY90-36332" fmla="*/ 5862844 h 6858000"/>
              <a:gd name="connsiteX91-36333" fmla="*/ 6102493 w 6127024"/>
              <a:gd name="connsiteY91-36334" fmla="*/ 5928602 h 6858000"/>
              <a:gd name="connsiteX92-36335" fmla="*/ 6056863 w 6127024"/>
              <a:gd name="connsiteY92-36336" fmla="*/ 6000643 h 6858000"/>
              <a:gd name="connsiteX93-36337" fmla="*/ 6045436 w 6127024"/>
              <a:gd name="connsiteY93-36338" fmla="*/ 6124480 h 6858000"/>
              <a:gd name="connsiteX94-36339" fmla="*/ 6030489 w 6127024"/>
              <a:gd name="connsiteY94-36340" fmla="*/ 6317666 h 6858000"/>
              <a:gd name="connsiteX95-36341" fmla="*/ 6007492 w 6127024"/>
              <a:gd name="connsiteY95-36342" fmla="*/ 6440818 h 6858000"/>
              <a:gd name="connsiteX96-36343" fmla="*/ 6009467 w 6127024"/>
              <a:gd name="connsiteY96-36344" fmla="*/ 6487076 h 6858000"/>
              <a:gd name="connsiteX97-36345" fmla="*/ 5995064 w 6127024"/>
              <a:gd name="connsiteY97-36346" fmla="*/ 6540791 h 6858000"/>
              <a:gd name="connsiteX98-36347" fmla="*/ 6004510 w 6127024"/>
              <a:gd name="connsiteY98-36348" fmla="*/ 6599256 h 6858000"/>
              <a:gd name="connsiteX99-36349" fmla="*/ 5986207 w 6127024"/>
              <a:gd name="connsiteY99-36350" fmla="*/ 6695855 h 6858000"/>
              <a:gd name="connsiteX100-36351" fmla="*/ 5979428 w 6127024"/>
              <a:gd name="connsiteY100-36352" fmla="*/ 6754678 h 6858000"/>
              <a:gd name="connsiteX101-36353" fmla="*/ 5983398 w 6127024"/>
              <a:gd name="connsiteY101-36354" fmla="*/ 6778641 h 6858000"/>
              <a:gd name="connsiteX102-36355" fmla="*/ 5984543 w 6127024"/>
              <a:gd name="connsiteY102-36356" fmla="*/ 6811016 h 6858000"/>
              <a:gd name="connsiteX103-36357" fmla="*/ 5979671 w 6127024"/>
              <a:gd name="connsiteY103-36358" fmla="*/ 6858000 h 6858000"/>
              <a:gd name="connsiteX104-36359" fmla="*/ 0 w 6127024"/>
              <a:gd name="connsiteY104-36360" fmla="*/ 6858000 h 6858000"/>
              <a:gd name="connsiteX105-36361" fmla="*/ 0 w 6127024"/>
              <a:gd name="connsiteY105-36362" fmla="*/ 0 h 6858000"/>
              <a:gd name="connsiteX0-36363" fmla="*/ 0 w 6127024"/>
              <a:gd name="connsiteY0-36364" fmla="*/ 0 h 6858000"/>
              <a:gd name="connsiteX1-36365" fmla="*/ 4965888 w 6127024"/>
              <a:gd name="connsiteY1-36366" fmla="*/ 0 h 6858000"/>
              <a:gd name="connsiteX2-36367" fmla="*/ 4967767 w 6127024"/>
              <a:gd name="connsiteY2-36368" fmla="*/ 7930 h 6858000"/>
              <a:gd name="connsiteX3-36369" fmla="*/ 4979444 w 6127024"/>
              <a:gd name="connsiteY3-36370" fmla="*/ 43921 h 6858000"/>
              <a:gd name="connsiteX4-36371" fmla="*/ 5021173 w 6127024"/>
              <a:gd name="connsiteY4-36372" fmla="*/ 123738 h 6858000"/>
              <a:gd name="connsiteX5-36373" fmla="*/ 5075458 w 6127024"/>
              <a:gd name="connsiteY5-36374" fmla="*/ 264355 h 6858000"/>
              <a:gd name="connsiteX6-36375" fmla="*/ 5081175 w 6127024"/>
              <a:gd name="connsiteY6-36376" fmla="*/ 277448 h 6858000"/>
              <a:gd name="connsiteX7-36377" fmla="*/ 5097011 w 6127024"/>
              <a:gd name="connsiteY7-36378" fmla="*/ 355616 h 6858000"/>
              <a:gd name="connsiteX8-36379" fmla="*/ 5130982 w 6127024"/>
              <a:gd name="connsiteY8-36380" fmla="*/ 412030 h 6858000"/>
              <a:gd name="connsiteX9-36381" fmla="*/ 5153000 w 6127024"/>
              <a:gd name="connsiteY9-36382" fmla="*/ 507134 h 6858000"/>
              <a:gd name="connsiteX10-36383" fmla="*/ 5171282 w 6127024"/>
              <a:gd name="connsiteY10-36384" fmla="*/ 602071 h 6858000"/>
              <a:gd name="connsiteX11-36385" fmla="*/ 5176196 w 6127024"/>
              <a:gd name="connsiteY11-36386" fmla="*/ 636822 h 6858000"/>
              <a:gd name="connsiteX12-36387" fmla="*/ 5189051 w 6127024"/>
              <a:gd name="connsiteY12-36388" fmla="*/ 782518 h 6858000"/>
              <a:gd name="connsiteX13-36389" fmla="*/ 5221088 w 6127024"/>
              <a:gd name="connsiteY13-36390" fmla="*/ 860193 h 6858000"/>
              <a:gd name="connsiteX14-36391" fmla="*/ 5230806 w 6127024"/>
              <a:gd name="connsiteY14-36392" fmla="*/ 961354 h 6858000"/>
              <a:gd name="connsiteX15-36393" fmla="*/ 5201018 w 6127024"/>
              <a:gd name="connsiteY15-36394" fmla="*/ 1095027 h 6858000"/>
              <a:gd name="connsiteX16-36395" fmla="*/ 5202153 w 6127024"/>
              <a:gd name="connsiteY16-36396" fmla="*/ 1133224 h 6858000"/>
              <a:gd name="connsiteX17-36397" fmla="*/ 5189234 w 6127024"/>
              <a:gd name="connsiteY17-36398" fmla="*/ 1193495 h 6858000"/>
              <a:gd name="connsiteX18-36399" fmla="*/ 5202769 w 6127024"/>
              <a:gd name="connsiteY18-36400" fmla="*/ 1269450 h 6858000"/>
              <a:gd name="connsiteX19-36401" fmla="*/ 5225968 w 6127024"/>
              <a:gd name="connsiteY19-36402" fmla="*/ 1357994 h 6858000"/>
              <a:gd name="connsiteX20-36403" fmla="*/ 5233819 w 6127024"/>
              <a:gd name="connsiteY20-36404" fmla="*/ 1380922 h 6858000"/>
              <a:gd name="connsiteX21-36405" fmla="*/ 5237226 w 6127024"/>
              <a:gd name="connsiteY21-36406" fmla="*/ 1441327 h 6858000"/>
              <a:gd name="connsiteX22-36407" fmla="*/ 5255653 w 6127024"/>
              <a:gd name="connsiteY22-36408" fmla="*/ 1524712 h 6858000"/>
              <a:gd name="connsiteX23-36409" fmla="*/ 5263491 w 6127024"/>
              <a:gd name="connsiteY23-36410" fmla="*/ 1642938 h 6858000"/>
              <a:gd name="connsiteX24-36411" fmla="*/ 5261314 w 6127024"/>
              <a:gd name="connsiteY24-36412" fmla="*/ 1689177 h 6858000"/>
              <a:gd name="connsiteX25-36413" fmla="*/ 5259788 w 6127024"/>
              <a:gd name="connsiteY25-36414" fmla="*/ 1768516 h 6858000"/>
              <a:gd name="connsiteX26-36415" fmla="*/ 5255696 w 6127024"/>
              <a:gd name="connsiteY26-36416" fmla="*/ 1953770 h 6858000"/>
              <a:gd name="connsiteX27-36417" fmla="*/ 5252592 w 6127024"/>
              <a:gd name="connsiteY27-36418" fmla="*/ 2092210 h 6858000"/>
              <a:gd name="connsiteX28-36419" fmla="*/ 5250104 w 6127024"/>
              <a:gd name="connsiteY28-36420" fmla="*/ 2249166 h 6858000"/>
              <a:gd name="connsiteX29-36421" fmla="*/ 5251214 w 6127024"/>
              <a:gd name="connsiteY29-36422" fmla="*/ 2250944 h 6858000"/>
              <a:gd name="connsiteX30-36423" fmla="*/ 5250644 w 6127024"/>
              <a:gd name="connsiteY30-36424" fmla="*/ 2266619 h 6858000"/>
              <a:gd name="connsiteX31-36425" fmla="*/ 5293877 w 6127024"/>
              <a:gd name="connsiteY31-36426" fmla="*/ 2368649 h 6858000"/>
              <a:gd name="connsiteX32-36427" fmla="*/ 5311338 w 6127024"/>
              <a:gd name="connsiteY32-36428" fmla="*/ 2404034 h 6858000"/>
              <a:gd name="connsiteX33-36429" fmla="*/ 5338366 w 6127024"/>
              <a:gd name="connsiteY33-36430" fmla="*/ 2465052 h 6858000"/>
              <a:gd name="connsiteX34-36431" fmla="*/ 5371263 w 6127024"/>
              <a:gd name="connsiteY34-36432" fmla="*/ 2586413 h 6858000"/>
              <a:gd name="connsiteX35-36433" fmla="*/ 5407503 w 6127024"/>
              <a:gd name="connsiteY35-36434" fmla="*/ 2786290 h 6858000"/>
              <a:gd name="connsiteX36-36435" fmla="*/ 5407356 w 6127024"/>
              <a:gd name="connsiteY36-36436" fmla="*/ 2787545 h 6858000"/>
              <a:gd name="connsiteX37-36437" fmla="*/ 5457023 w 6127024"/>
              <a:gd name="connsiteY37-36438" fmla="*/ 2858292 h 6858000"/>
              <a:gd name="connsiteX38-36439" fmla="*/ 5479298 w 6127024"/>
              <a:gd name="connsiteY38-36440" fmla="*/ 2947791 h 6858000"/>
              <a:gd name="connsiteX39-36441" fmla="*/ 5481770 w 6127024"/>
              <a:gd name="connsiteY39-36442" fmla="*/ 2951352 h 6858000"/>
              <a:gd name="connsiteX40-36443" fmla="*/ 5482415 w 6127024"/>
              <a:gd name="connsiteY40-36444" fmla="*/ 3004079 h 6858000"/>
              <a:gd name="connsiteX41-36445" fmla="*/ 5503944 w 6127024"/>
              <a:gd name="connsiteY41-36446" fmla="*/ 3123335 h 6858000"/>
              <a:gd name="connsiteX42-36447" fmla="*/ 5516007 w 6127024"/>
              <a:gd name="connsiteY42-36448" fmla="*/ 3258473 h 6858000"/>
              <a:gd name="connsiteX43-36449" fmla="*/ 5589758 w 6127024"/>
              <a:gd name="connsiteY43-36450" fmla="*/ 3453699 h 6858000"/>
              <a:gd name="connsiteX44-36451" fmla="*/ 5596144 w 6127024"/>
              <a:gd name="connsiteY44-36452" fmla="*/ 3534624 h 6858000"/>
              <a:gd name="connsiteX45-36453" fmla="*/ 5597750 w 6127024"/>
              <a:gd name="connsiteY45-36454" fmla="*/ 3534129 h 6858000"/>
              <a:gd name="connsiteX46-36455" fmla="*/ 5599700 w 6127024"/>
              <a:gd name="connsiteY46-36456" fmla="*/ 3547221 h 6858000"/>
              <a:gd name="connsiteX47-36457" fmla="*/ 5615031 w 6127024"/>
              <a:gd name="connsiteY47-36458" fmla="*/ 3557482 h 6858000"/>
              <a:gd name="connsiteX48-36459" fmla="*/ 5618377 w 6127024"/>
              <a:gd name="connsiteY48-36460" fmla="*/ 3588431 h 6858000"/>
              <a:gd name="connsiteX49-36461" fmla="*/ 5612155 w 6127024"/>
              <a:gd name="connsiteY49-36462" fmla="*/ 3589869 h 6858000"/>
              <a:gd name="connsiteX50-36463" fmla="*/ 5620843 w 6127024"/>
              <a:gd name="connsiteY50-36464" fmla="*/ 3606745 h 6858000"/>
              <a:gd name="connsiteX51-36465" fmla="*/ 5655472 w 6127024"/>
              <a:gd name="connsiteY51-36466" fmla="*/ 3678877 h 6858000"/>
              <a:gd name="connsiteX52-36467" fmla="*/ 5683015 w 6127024"/>
              <a:gd name="connsiteY52-36468" fmla="*/ 3762025 h 6858000"/>
              <a:gd name="connsiteX53-36469" fmla="*/ 5696643 w 6127024"/>
              <a:gd name="connsiteY53-36470" fmla="*/ 3773888 h 6858000"/>
              <a:gd name="connsiteX54-36471" fmla="*/ 5768491 w 6127024"/>
              <a:gd name="connsiteY54-36472" fmla="*/ 3914399 h 6858000"/>
              <a:gd name="connsiteX55-36473" fmla="*/ 5793123 w 6127024"/>
              <a:gd name="connsiteY55-36474" fmla="*/ 3969952 h 6858000"/>
              <a:gd name="connsiteX56-36475" fmla="*/ 5808321 w 6127024"/>
              <a:gd name="connsiteY56-36476" fmla="*/ 3988153 h 6858000"/>
              <a:gd name="connsiteX57-36477" fmla="*/ 5825621 w 6127024"/>
              <a:gd name="connsiteY57-36478" fmla="*/ 4015525 h 6858000"/>
              <a:gd name="connsiteX58-36479" fmla="*/ 5860672 w 6127024"/>
              <a:gd name="connsiteY58-36480" fmla="*/ 4061579 h 6858000"/>
              <a:gd name="connsiteX59-36481" fmla="*/ 5872173 w 6127024"/>
              <a:gd name="connsiteY59-36482" fmla="*/ 4088497 h 6858000"/>
              <a:gd name="connsiteX60-36483" fmla="*/ 5894095 w 6127024"/>
              <a:gd name="connsiteY60-36484" fmla="*/ 4128857 h 6858000"/>
              <a:gd name="connsiteX61-36485" fmla="*/ 5903513 w 6127024"/>
              <a:gd name="connsiteY61-36486" fmla="*/ 4187661 h 6858000"/>
              <a:gd name="connsiteX62-36487" fmla="*/ 5917114 w 6127024"/>
              <a:gd name="connsiteY62-36488" fmla="*/ 4213096 h 6858000"/>
              <a:gd name="connsiteX63-36489" fmla="*/ 5924233 w 6127024"/>
              <a:gd name="connsiteY63-36490" fmla="*/ 4242060 h 6858000"/>
              <a:gd name="connsiteX64-36491" fmla="*/ 5928910 w 6127024"/>
              <a:gd name="connsiteY64-36492" fmla="*/ 4300973 h 6858000"/>
              <a:gd name="connsiteX65-36493" fmla="*/ 5939320 w 6127024"/>
              <a:gd name="connsiteY65-36494" fmla="*/ 4340435 h 6858000"/>
              <a:gd name="connsiteX66-36495" fmla="*/ 5946705 w 6127024"/>
              <a:gd name="connsiteY66-36496" fmla="*/ 4428051 h 6858000"/>
              <a:gd name="connsiteX67-36497" fmla="*/ 5949261 w 6127024"/>
              <a:gd name="connsiteY67-36498" fmla="*/ 4449185 h 6858000"/>
              <a:gd name="connsiteX68-36499" fmla="*/ 5968960 w 6127024"/>
              <a:gd name="connsiteY68-36500" fmla="*/ 4482655 h 6858000"/>
              <a:gd name="connsiteX69-36501" fmla="*/ 5980106 w 6127024"/>
              <a:gd name="connsiteY69-36502" fmla="*/ 4585087 h 6858000"/>
              <a:gd name="connsiteX70-36503" fmla="*/ 5998138 w 6127024"/>
              <a:gd name="connsiteY70-36504" fmla="*/ 4697518 h 6858000"/>
              <a:gd name="connsiteX71-36505" fmla="*/ 6007819 w 6127024"/>
              <a:gd name="connsiteY71-36506" fmla="*/ 4858148 h 6858000"/>
              <a:gd name="connsiteX72-36507" fmla="*/ 6007749 w 6127024"/>
              <a:gd name="connsiteY72-36508" fmla="*/ 4964715 h 6858000"/>
              <a:gd name="connsiteX73-36509" fmla="*/ 6005269 w 6127024"/>
              <a:gd name="connsiteY73-36510" fmla="*/ 5150567 h 6858000"/>
              <a:gd name="connsiteX74-36511" fmla="*/ 6001127 w 6127024"/>
              <a:gd name="connsiteY74-36512" fmla="*/ 5164609 h 6858000"/>
              <a:gd name="connsiteX75-36513" fmla="*/ 5998514 w 6127024"/>
              <a:gd name="connsiteY75-36514" fmla="*/ 5189673 h 6858000"/>
              <a:gd name="connsiteX76-36515" fmla="*/ 6018409 w 6127024"/>
              <a:gd name="connsiteY76-36516" fmla="*/ 5227157 h 6858000"/>
              <a:gd name="connsiteX77-36517" fmla="*/ 6036748 w 6127024"/>
              <a:gd name="connsiteY77-36518" fmla="*/ 5322752 h 6858000"/>
              <a:gd name="connsiteX78-36519" fmla="*/ 6036943 w 6127024"/>
              <a:gd name="connsiteY78-36520" fmla="*/ 5329480 h 6858000"/>
              <a:gd name="connsiteX79-36521" fmla="*/ 6037677 w 6127024"/>
              <a:gd name="connsiteY79-36522" fmla="*/ 5354807 h 6858000"/>
              <a:gd name="connsiteX80-36523" fmla="*/ 6039728 w 6127024"/>
              <a:gd name="connsiteY80-36524" fmla="*/ 5359416 h 6858000"/>
              <a:gd name="connsiteX81-36525" fmla="*/ 6053435 w 6127024"/>
              <a:gd name="connsiteY81-36526" fmla="*/ 5387547 h 6858000"/>
              <a:gd name="connsiteX82-36527" fmla="*/ 6065933 w 6127024"/>
              <a:gd name="connsiteY82-36528" fmla="*/ 5443002 h 6858000"/>
              <a:gd name="connsiteX83-36529" fmla="*/ 6068640 w 6127024"/>
              <a:gd name="connsiteY83-36530" fmla="*/ 5474503 h 6858000"/>
              <a:gd name="connsiteX84-36531" fmla="*/ 6080922 w 6127024"/>
              <a:gd name="connsiteY84-36532" fmla="*/ 5561070 h 6858000"/>
              <a:gd name="connsiteX85-36533" fmla="*/ 6096949 w 6127024"/>
              <a:gd name="connsiteY85-36534" fmla="*/ 5648179 h 6858000"/>
              <a:gd name="connsiteX86-36535" fmla="*/ 6121353 w 6127024"/>
              <a:gd name="connsiteY86-36536" fmla="*/ 5721725 h 6858000"/>
              <a:gd name="connsiteX87-36537" fmla="*/ 6109884 w 6127024"/>
              <a:gd name="connsiteY87-36538" fmla="*/ 5721959 h 6858000"/>
              <a:gd name="connsiteX88-36539" fmla="*/ 6127024 w 6127024"/>
              <a:gd name="connsiteY88-36540" fmla="*/ 5786902 h 6858000"/>
              <a:gd name="connsiteX89-36541" fmla="*/ 6115796 w 6127024"/>
              <a:gd name="connsiteY89-36542" fmla="*/ 5862844 h 6858000"/>
              <a:gd name="connsiteX90-36543" fmla="*/ 6102493 w 6127024"/>
              <a:gd name="connsiteY90-36544" fmla="*/ 5928602 h 6858000"/>
              <a:gd name="connsiteX91-36545" fmla="*/ 6056863 w 6127024"/>
              <a:gd name="connsiteY91-36546" fmla="*/ 6000643 h 6858000"/>
              <a:gd name="connsiteX92-36547" fmla="*/ 6045436 w 6127024"/>
              <a:gd name="connsiteY92-36548" fmla="*/ 6124480 h 6858000"/>
              <a:gd name="connsiteX93-36549" fmla="*/ 6030489 w 6127024"/>
              <a:gd name="connsiteY93-36550" fmla="*/ 6317666 h 6858000"/>
              <a:gd name="connsiteX94-36551" fmla="*/ 6007492 w 6127024"/>
              <a:gd name="connsiteY94-36552" fmla="*/ 6440818 h 6858000"/>
              <a:gd name="connsiteX95-36553" fmla="*/ 6009467 w 6127024"/>
              <a:gd name="connsiteY95-36554" fmla="*/ 6487076 h 6858000"/>
              <a:gd name="connsiteX96-36555" fmla="*/ 5995064 w 6127024"/>
              <a:gd name="connsiteY96-36556" fmla="*/ 6540791 h 6858000"/>
              <a:gd name="connsiteX97-36557" fmla="*/ 6004510 w 6127024"/>
              <a:gd name="connsiteY97-36558" fmla="*/ 6599256 h 6858000"/>
              <a:gd name="connsiteX98-36559" fmla="*/ 5986207 w 6127024"/>
              <a:gd name="connsiteY98-36560" fmla="*/ 6695855 h 6858000"/>
              <a:gd name="connsiteX99-36561" fmla="*/ 5979428 w 6127024"/>
              <a:gd name="connsiteY99-36562" fmla="*/ 6754678 h 6858000"/>
              <a:gd name="connsiteX100-36563" fmla="*/ 5983398 w 6127024"/>
              <a:gd name="connsiteY100-36564" fmla="*/ 6778641 h 6858000"/>
              <a:gd name="connsiteX101-36565" fmla="*/ 5984543 w 6127024"/>
              <a:gd name="connsiteY101-36566" fmla="*/ 6811016 h 6858000"/>
              <a:gd name="connsiteX102-36567" fmla="*/ 5979671 w 6127024"/>
              <a:gd name="connsiteY102-36568" fmla="*/ 6858000 h 6858000"/>
              <a:gd name="connsiteX103-36569" fmla="*/ 0 w 6127024"/>
              <a:gd name="connsiteY103-36570" fmla="*/ 6858000 h 6858000"/>
              <a:gd name="connsiteX104-36571" fmla="*/ 0 w 6127024"/>
              <a:gd name="connsiteY104-36572" fmla="*/ 0 h 6858000"/>
              <a:gd name="connsiteX0-36573" fmla="*/ 0 w 6127024"/>
              <a:gd name="connsiteY0-36574" fmla="*/ 0 h 6858000"/>
              <a:gd name="connsiteX1-36575" fmla="*/ 4965888 w 6127024"/>
              <a:gd name="connsiteY1-36576" fmla="*/ 0 h 6858000"/>
              <a:gd name="connsiteX2-36577" fmla="*/ 4967767 w 6127024"/>
              <a:gd name="connsiteY2-36578" fmla="*/ 7930 h 6858000"/>
              <a:gd name="connsiteX3-36579" fmla="*/ 4979444 w 6127024"/>
              <a:gd name="connsiteY3-36580" fmla="*/ 43921 h 6858000"/>
              <a:gd name="connsiteX4-36581" fmla="*/ 5021173 w 6127024"/>
              <a:gd name="connsiteY4-36582" fmla="*/ 123738 h 6858000"/>
              <a:gd name="connsiteX5-36583" fmla="*/ 5075458 w 6127024"/>
              <a:gd name="connsiteY5-36584" fmla="*/ 264355 h 6858000"/>
              <a:gd name="connsiteX6-36585" fmla="*/ 5081175 w 6127024"/>
              <a:gd name="connsiteY6-36586" fmla="*/ 277448 h 6858000"/>
              <a:gd name="connsiteX7-36587" fmla="*/ 5097011 w 6127024"/>
              <a:gd name="connsiteY7-36588" fmla="*/ 355616 h 6858000"/>
              <a:gd name="connsiteX8-36589" fmla="*/ 5130982 w 6127024"/>
              <a:gd name="connsiteY8-36590" fmla="*/ 412030 h 6858000"/>
              <a:gd name="connsiteX9-36591" fmla="*/ 5153000 w 6127024"/>
              <a:gd name="connsiteY9-36592" fmla="*/ 507134 h 6858000"/>
              <a:gd name="connsiteX10-36593" fmla="*/ 5171282 w 6127024"/>
              <a:gd name="connsiteY10-36594" fmla="*/ 602071 h 6858000"/>
              <a:gd name="connsiteX11-36595" fmla="*/ 5176196 w 6127024"/>
              <a:gd name="connsiteY11-36596" fmla="*/ 636822 h 6858000"/>
              <a:gd name="connsiteX12-36597" fmla="*/ 5189051 w 6127024"/>
              <a:gd name="connsiteY12-36598" fmla="*/ 782518 h 6858000"/>
              <a:gd name="connsiteX13-36599" fmla="*/ 5221088 w 6127024"/>
              <a:gd name="connsiteY13-36600" fmla="*/ 860193 h 6858000"/>
              <a:gd name="connsiteX14-36601" fmla="*/ 5230806 w 6127024"/>
              <a:gd name="connsiteY14-36602" fmla="*/ 961354 h 6858000"/>
              <a:gd name="connsiteX15-36603" fmla="*/ 5201018 w 6127024"/>
              <a:gd name="connsiteY15-36604" fmla="*/ 1095027 h 6858000"/>
              <a:gd name="connsiteX16-36605" fmla="*/ 5202153 w 6127024"/>
              <a:gd name="connsiteY16-36606" fmla="*/ 1133224 h 6858000"/>
              <a:gd name="connsiteX17-36607" fmla="*/ 5189234 w 6127024"/>
              <a:gd name="connsiteY17-36608" fmla="*/ 1193495 h 6858000"/>
              <a:gd name="connsiteX18-36609" fmla="*/ 5202769 w 6127024"/>
              <a:gd name="connsiteY18-36610" fmla="*/ 1269450 h 6858000"/>
              <a:gd name="connsiteX19-36611" fmla="*/ 5225968 w 6127024"/>
              <a:gd name="connsiteY19-36612" fmla="*/ 1357994 h 6858000"/>
              <a:gd name="connsiteX20-36613" fmla="*/ 5233819 w 6127024"/>
              <a:gd name="connsiteY20-36614" fmla="*/ 1380922 h 6858000"/>
              <a:gd name="connsiteX21-36615" fmla="*/ 5237226 w 6127024"/>
              <a:gd name="connsiteY21-36616" fmla="*/ 1441327 h 6858000"/>
              <a:gd name="connsiteX22-36617" fmla="*/ 5255653 w 6127024"/>
              <a:gd name="connsiteY22-36618" fmla="*/ 1524712 h 6858000"/>
              <a:gd name="connsiteX23-36619" fmla="*/ 5263491 w 6127024"/>
              <a:gd name="connsiteY23-36620" fmla="*/ 1642938 h 6858000"/>
              <a:gd name="connsiteX24-36621" fmla="*/ 5261314 w 6127024"/>
              <a:gd name="connsiteY24-36622" fmla="*/ 1689177 h 6858000"/>
              <a:gd name="connsiteX25-36623" fmla="*/ 5259788 w 6127024"/>
              <a:gd name="connsiteY25-36624" fmla="*/ 1768516 h 6858000"/>
              <a:gd name="connsiteX26-36625" fmla="*/ 5255696 w 6127024"/>
              <a:gd name="connsiteY26-36626" fmla="*/ 1953770 h 6858000"/>
              <a:gd name="connsiteX27-36627" fmla="*/ 5252592 w 6127024"/>
              <a:gd name="connsiteY27-36628" fmla="*/ 2092210 h 6858000"/>
              <a:gd name="connsiteX28-36629" fmla="*/ 5250104 w 6127024"/>
              <a:gd name="connsiteY28-36630" fmla="*/ 2249166 h 6858000"/>
              <a:gd name="connsiteX29-36631" fmla="*/ 5251214 w 6127024"/>
              <a:gd name="connsiteY29-36632" fmla="*/ 2250944 h 6858000"/>
              <a:gd name="connsiteX30-36633" fmla="*/ 5250644 w 6127024"/>
              <a:gd name="connsiteY30-36634" fmla="*/ 2266619 h 6858000"/>
              <a:gd name="connsiteX31-36635" fmla="*/ 5293877 w 6127024"/>
              <a:gd name="connsiteY31-36636" fmla="*/ 2368649 h 6858000"/>
              <a:gd name="connsiteX32-36637" fmla="*/ 5311338 w 6127024"/>
              <a:gd name="connsiteY32-36638" fmla="*/ 2404034 h 6858000"/>
              <a:gd name="connsiteX33-36639" fmla="*/ 5338366 w 6127024"/>
              <a:gd name="connsiteY33-36640" fmla="*/ 2465052 h 6858000"/>
              <a:gd name="connsiteX34-36641" fmla="*/ 5371263 w 6127024"/>
              <a:gd name="connsiteY34-36642" fmla="*/ 2586413 h 6858000"/>
              <a:gd name="connsiteX35-36643" fmla="*/ 5407503 w 6127024"/>
              <a:gd name="connsiteY35-36644" fmla="*/ 2786290 h 6858000"/>
              <a:gd name="connsiteX36-36645" fmla="*/ 5407356 w 6127024"/>
              <a:gd name="connsiteY36-36646" fmla="*/ 2787545 h 6858000"/>
              <a:gd name="connsiteX37-36647" fmla="*/ 5457023 w 6127024"/>
              <a:gd name="connsiteY37-36648" fmla="*/ 2858292 h 6858000"/>
              <a:gd name="connsiteX38-36649" fmla="*/ 5479298 w 6127024"/>
              <a:gd name="connsiteY38-36650" fmla="*/ 2947791 h 6858000"/>
              <a:gd name="connsiteX39-36651" fmla="*/ 5481770 w 6127024"/>
              <a:gd name="connsiteY39-36652" fmla="*/ 2951352 h 6858000"/>
              <a:gd name="connsiteX40-36653" fmla="*/ 5482415 w 6127024"/>
              <a:gd name="connsiteY40-36654" fmla="*/ 3004079 h 6858000"/>
              <a:gd name="connsiteX41-36655" fmla="*/ 5503944 w 6127024"/>
              <a:gd name="connsiteY41-36656" fmla="*/ 3123335 h 6858000"/>
              <a:gd name="connsiteX42-36657" fmla="*/ 5516007 w 6127024"/>
              <a:gd name="connsiteY42-36658" fmla="*/ 3258473 h 6858000"/>
              <a:gd name="connsiteX43-36659" fmla="*/ 5589758 w 6127024"/>
              <a:gd name="connsiteY43-36660" fmla="*/ 3453699 h 6858000"/>
              <a:gd name="connsiteX44-36661" fmla="*/ 5596144 w 6127024"/>
              <a:gd name="connsiteY44-36662" fmla="*/ 3534624 h 6858000"/>
              <a:gd name="connsiteX45-36663" fmla="*/ 5597750 w 6127024"/>
              <a:gd name="connsiteY45-36664" fmla="*/ 3534129 h 6858000"/>
              <a:gd name="connsiteX46-36665" fmla="*/ 5599700 w 6127024"/>
              <a:gd name="connsiteY46-36666" fmla="*/ 3547221 h 6858000"/>
              <a:gd name="connsiteX47-36667" fmla="*/ 5618377 w 6127024"/>
              <a:gd name="connsiteY47-36668" fmla="*/ 3588431 h 6858000"/>
              <a:gd name="connsiteX48-36669" fmla="*/ 5612155 w 6127024"/>
              <a:gd name="connsiteY48-36670" fmla="*/ 3589869 h 6858000"/>
              <a:gd name="connsiteX49-36671" fmla="*/ 5620843 w 6127024"/>
              <a:gd name="connsiteY49-36672" fmla="*/ 3606745 h 6858000"/>
              <a:gd name="connsiteX50-36673" fmla="*/ 5655472 w 6127024"/>
              <a:gd name="connsiteY50-36674" fmla="*/ 3678877 h 6858000"/>
              <a:gd name="connsiteX51-36675" fmla="*/ 5683015 w 6127024"/>
              <a:gd name="connsiteY51-36676" fmla="*/ 3762025 h 6858000"/>
              <a:gd name="connsiteX52-36677" fmla="*/ 5696643 w 6127024"/>
              <a:gd name="connsiteY52-36678" fmla="*/ 3773888 h 6858000"/>
              <a:gd name="connsiteX53-36679" fmla="*/ 5768491 w 6127024"/>
              <a:gd name="connsiteY53-36680" fmla="*/ 3914399 h 6858000"/>
              <a:gd name="connsiteX54-36681" fmla="*/ 5793123 w 6127024"/>
              <a:gd name="connsiteY54-36682" fmla="*/ 3969952 h 6858000"/>
              <a:gd name="connsiteX55-36683" fmla="*/ 5808321 w 6127024"/>
              <a:gd name="connsiteY55-36684" fmla="*/ 3988153 h 6858000"/>
              <a:gd name="connsiteX56-36685" fmla="*/ 5825621 w 6127024"/>
              <a:gd name="connsiteY56-36686" fmla="*/ 4015525 h 6858000"/>
              <a:gd name="connsiteX57-36687" fmla="*/ 5860672 w 6127024"/>
              <a:gd name="connsiteY57-36688" fmla="*/ 4061579 h 6858000"/>
              <a:gd name="connsiteX58-36689" fmla="*/ 5872173 w 6127024"/>
              <a:gd name="connsiteY58-36690" fmla="*/ 4088497 h 6858000"/>
              <a:gd name="connsiteX59-36691" fmla="*/ 5894095 w 6127024"/>
              <a:gd name="connsiteY59-36692" fmla="*/ 4128857 h 6858000"/>
              <a:gd name="connsiteX60-36693" fmla="*/ 5903513 w 6127024"/>
              <a:gd name="connsiteY60-36694" fmla="*/ 4187661 h 6858000"/>
              <a:gd name="connsiteX61-36695" fmla="*/ 5917114 w 6127024"/>
              <a:gd name="connsiteY61-36696" fmla="*/ 4213096 h 6858000"/>
              <a:gd name="connsiteX62-36697" fmla="*/ 5924233 w 6127024"/>
              <a:gd name="connsiteY62-36698" fmla="*/ 4242060 h 6858000"/>
              <a:gd name="connsiteX63-36699" fmla="*/ 5928910 w 6127024"/>
              <a:gd name="connsiteY63-36700" fmla="*/ 4300973 h 6858000"/>
              <a:gd name="connsiteX64-36701" fmla="*/ 5939320 w 6127024"/>
              <a:gd name="connsiteY64-36702" fmla="*/ 4340435 h 6858000"/>
              <a:gd name="connsiteX65-36703" fmla="*/ 5946705 w 6127024"/>
              <a:gd name="connsiteY65-36704" fmla="*/ 4428051 h 6858000"/>
              <a:gd name="connsiteX66-36705" fmla="*/ 5949261 w 6127024"/>
              <a:gd name="connsiteY66-36706" fmla="*/ 4449185 h 6858000"/>
              <a:gd name="connsiteX67-36707" fmla="*/ 5968960 w 6127024"/>
              <a:gd name="connsiteY67-36708" fmla="*/ 4482655 h 6858000"/>
              <a:gd name="connsiteX68-36709" fmla="*/ 5980106 w 6127024"/>
              <a:gd name="connsiteY68-36710" fmla="*/ 4585087 h 6858000"/>
              <a:gd name="connsiteX69-36711" fmla="*/ 5998138 w 6127024"/>
              <a:gd name="connsiteY69-36712" fmla="*/ 4697518 h 6858000"/>
              <a:gd name="connsiteX70-36713" fmla="*/ 6007819 w 6127024"/>
              <a:gd name="connsiteY70-36714" fmla="*/ 4858148 h 6858000"/>
              <a:gd name="connsiteX71-36715" fmla="*/ 6007749 w 6127024"/>
              <a:gd name="connsiteY71-36716" fmla="*/ 4964715 h 6858000"/>
              <a:gd name="connsiteX72-36717" fmla="*/ 6005269 w 6127024"/>
              <a:gd name="connsiteY72-36718" fmla="*/ 5150567 h 6858000"/>
              <a:gd name="connsiteX73-36719" fmla="*/ 6001127 w 6127024"/>
              <a:gd name="connsiteY73-36720" fmla="*/ 5164609 h 6858000"/>
              <a:gd name="connsiteX74-36721" fmla="*/ 5998514 w 6127024"/>
              <a:gd name="connsiteY74-36722" fmla="*/ 5189673 h 6858000"/>
              <a:gd name="connsiteX75-36723" fmla="*/ 6018409 w 6127024"/>
              <a:gd name="connsiteY75-36724" fmla="*/ 5227157 h 6858000"/>
              <a:gd name="connsiteX76-36725" fmla="*/ 6036748 w 6127024"/>
              <a:gd name="connsiteY76-36726" fmla="*/ 5322752 h 6858000"/>
              <a:gd name="connsiteX77-36727" fmla="*/ 6036943 w 6127024"/>
              <a:gd name="connsiteY77-36728" fmla="*/ 5329480 h 6858000"/>
              <a:gd name="connsiteX78-36729" fmla="*/ 6037677 w 6127024"/>
              <a:gd name="connsiteY78-36730" fmla="*/ 5354807 h 6858000"/>
              <a:gd name="connsiteX79-36731" fmla="*/ 6039728 w 6127024"/>
              <a:gd name="connsiteY79-36732" fmla="*/ 5359416 h 6858000"/>
              <a:gd name="connsiteX80-36733" fmla="*/ 6053435 w 6127024"/>
              <a:gd name="connsiteY80-36734" fmla="*/ 5387547 h 6858000"/>
              <a:gd name="connsiteX81-36735" fmla="*/ 6065933 w 6127024"/>
              <a:gd name="connsiteY81-36736" fmla="*/ 5443002 h 6858000"/>
              <a:gd name="connsiteX82-36737" fmla="*/ 6068640 w 6127024"/>
              <a:gd name="connsiteY82-36738" fmla="*/ 5474503 h 6858000"/>
              <a:gd name="connsiteX83-36739" fmla="*/ 6080922 w 6127024"/>
              <a:gd name="connsiteY83-36740" fmla="*/ 5561070 h 6858000"/>
              <a:gd name="connsiteX84-36741" fmla="*/ 6096949 w 6127024"/>
              <a:gd name="connsiteY84-36742" fmla="*/ 5648179 h 6858000"/>
              <a:gd name="connsiteX85-36743" fmla="*/ 6121353 w 6127024"/>
              <a:gd name="connsiteY85-36744" fmla="*/ 5721725 h 6858000"/>
              <a:gd name="connsiteX86-36745" fmla="*/ 6109884 w 6127024"/>
              <a:gd name="connsiteY86-36746" fmla="*/ 5721959 h 6858000"/>
              <a:gd name="connsiteX87-36747" fmla="*/ 6127024 w 6127024"/>
              <a:gd name="connsiteY87-36748" fmla="*/ 5786902 h 6858000"/>
              <a:gd name="connsiteX88-36749" fmla="*/ 6115796 w 6127024"/>
              <a:gd name="connsiteY88-36750" fmla="*/ 5862844 h 6858000"/>
              <a:gd name="connsiteX89-36751" fmla="*/ 6102493 w 6127024"/>
              <a:gd name="connsiteY89-36752" fmla="*/ 5928602 h 6858000"/>
              <a:gd name="connsiteX90-36753" fmla="*/ 6056863 w 6127024"/>
              <a:gd name="connsiteY90-36754" fmla="*/ 6000643 h 6858000"/>
              <a:gd name="connsiteX91-36755" fmla="*/ 6045436 w 6127024"/>
              <a:gd name="connsiteY91-36756" fmla="*/ 6124480 h 6858000"/>
              <a:gd name="connsiteX92-36757" fmla="*/ 6030489 w 6127024"/>
              <a:gd name="connsiteY92-36758" fmla="*/ 6317666 h 6858000"/>
              <a:gd name="connsiteX93-36759" fmla="*/ 6007492 w 6127024"/>
              <a:gd name="connsiteY93-36760" fmla="*/ 6440818 h 6858000"/>
              <a:gd name="connsiteX94-36761" fmla="*/ 6009467 w 6127024"/>
              <a:gd name="connsiteY94-36762" fmla="*/ 6487076 h 6858000"/>
              <a:gd name="connsiteX95-36763" fmla="*/ 5995064 w 6127024"/>
              <a:gd name="connsiteY95-36764" fmla="*/ 6540791 h 6858000"/>
              <a:gd name="connsiteX96-36765" fmla="*/ 6004510 w 6127024"/>
              <a:gd name="connsiteY96-36766" fmla="*/ 6599256 h 6858000"/>
              <a:gd name="connsiteX97-36767" fmla="*/ 5986207 w 6127024"/>
              <a:gd name="connsiteY97-36768" fmla="*/ 6695855 h 6858000"/>
              <a:gd name="connsiteX98-36769" fmla="*/ 5979428 w 6127024"/>
              <a:gd name="connsiteY98-36770" fmla="*/ 6754678 h 6858000"/>
              <a:gd name="connsiteX99-36771" fmla="*/ 5983398 w 6127024"/>
              <a:gd name="connsiteY99-36772" fmla="*/ 6778641 h 6858000"/>
              <a:gd name="connsiteX100-36773" fmla="*/ 5984543 w 6127024"/>
              <a:gd name="connsiteY100-36774" fmla="*/ 6811016 h 6858000"/>
              <a:gd name="connsiteX101-36775" fmla="*/ 5979671 w 6127024"/>
              <a:gd name="connsiteY101-36776" fmla="*/ 6858000 h 6858000"/>
              <a:gd name="connsiteX102-36777" fmla="*/ 0 w 6127024"/>
              <a:gd name="connsiteY102-36778" fmla="*/ 6858000 h 6858000"/>
              <a:gd name="connsiteX103-36779" fmla="*/ 0 w 6127024"/>
              <a:gd name="connsiteY103-36780" fmla="*/ 0 h 6858000"/>
              <a:gd name="connsiteX0-36781" fmla="*/ 0 w 6127024"/>
              <a:gd name="connsiteY0-36782" fmla="*/ 0 h 6858000"/>
              <a:gd name="connsiteX1-36783" fmla="*/ 4965888 w 6127024"/>
              <a:gd name="connsiteY1-36784" fmla="*/ 0 h 6858000"/>
              <a:gd name="connsiteX2-36785" fmla="*/ 4967767 w 6127024"/>
              <a:gd name="connsiteY2-36786" fmla="*/ 7930 h 6858000"/>
              <a:gd name="connsiteX3-36787" fmla="*/ 4979444 w 6127024"/>
              <a:gd name="connsiteY3-36788" fmla="*/ 43921 h 6858000"/>
              <a:gd name="connsiteX4-36789" fmla="*/ 5021173 w 6127024"/>
              <a:gd name="connsiteY4-36790" fmla="*/ 123738 h 6858000"/>
              <a:gd name="connsiteX5-36791" fmla="*/ 5075458 w 6127024"/>
              <a:gd name="connsiteY5-36792" fmla="*/ 264355 h 6858000"/>
              <a:gd name="connsiteX6-36793" fmla="*/ 5081175 w 6127024"/>
              <a:gd name="connsiteY6-36794" fmla="*/ 277448 h 6858000"/>
              <a:gd name="connsiteX7-36795" fmla="*/ 5097011 w 6127024"/>
              <a:gd name="connsiteY7-36796" fmla="*/ 355616 h 6858000"/>
              <a:gd name="connsiteX8-36797" fmla="*/ 5153000 w 6127024"/>
              <a:gd name="connsiteY8-36798" fmla="*/ 507134 h 6858000"/>
              <a:gd name="connsiteX9-36799" fmla="*/ 5171282 w 6127024"/>
              <a:gd name="connsiteY9-36800" fmla="*/ 602071 h 6858000"/>
              <a:gd name="connsiteX10-36801" fmla="*/ 5176196 w 6127024"/>
              <a:gd name="connsiteY10-36802" fmla="*/ 636822 h 6858000"/>
              <a:gd name="connsiteX11-36803" fmla="*/ 5189051 w 6127024"/>
              <a:gd name="connsiteY11-36804" fmla="*/ 782518 h 6858000"/>
              <a:gd name="connsiteX12-36805" fmla="*/ 5221088 w 6127024"/>
              <a:gd name="connsiteY12-36806" fmla="*/ 860193 h 6858000"/>
              <a:gd name="connsiteX13-36807" fmla="*/ 5230806 w 6127024"/>
              <a:gd name="connsiteY13-36808" fmla="*/ 961354 h 6858000"/>
              <a:gd name="connsiteX14-36809" fmla="*/ 5201018 w 6127024"/>
              <a:gd name="connsiteY14-36810" fmla="*/ 1095027 h 6858000"/>
              <a:gd name="connsiteX15-36811" fmla="*/ 5202153 w 6127024"/>
              <a:gd name="connsiteY15-36812" fmla="*/ 1133224 h 6858000"/>
              <a:gd name="connsiteX16-36813" fmla="*/ 5189234 w 6127024"/>
              <a:gd name="connsiteY16-36814" fmla="*/ 1193495 h 6858000"/>
              <a:gd name="connsiteX17-36815" fmla="*/ 5202769 w 6127024"/>
              <a:gd name="connsiteY17-36816" fmla="*/ 1269450 h 6858000"/>
              <a:gd name="connsiteX18-36817" fmla="*/ 5225968 w 6127024"/>
              <a:gd name="connsiteY18-36818" fmla="*/ 1357994 h 6858000"/>
              <a:gd name="connsiteX19-36819" fmla="*/ 5233819 w 6127024"/>
              <a:gd name="connsiteY19-36820" fmla="*/ 1380922 h 6858000"/>
              <a:gd name="connsiteX20-36821" fmla="*/ 5237226 w 6127024"/>
              <a:gd name="connsiteY20-36822" fmla="*/ 1441327 h 6858000"/>
              <a:gd name="connsiteX21-36823" fmla="*/ 5255653 w 6127024"/>
              <a:gd name="connsiteY21-36824" fmla="*/ 1524712 h 6858000"/>
              <a:gd name="connsiteX22-36825" fmla="*/ 5263491 w 6127024"/>
              <a:gd name="connsiteY22-36826" fmla="*/ 1642938 h 6858000"/>
              <a:gd name="connsiteX23-36827" fmla="*/ 5261314 w 6127024"/>
              <a:gd name="connsiteY23-36828" fmla="*/ 1689177 h 6858000"/>
              <a:gd name="connsiteX24-36829" fmla="*/ 5259788 w 6127024"/>
              <a:gd name="connsiteY24-36830" fmla="*/ 1768516 h 6858000"/>
              <a:gd name="connsiteX25-36831" fmla="*/ 5255696 w 6127024"/>
              <a:gd name="connsiteY25-36832" fmla="*/ 1953770 h 6858000"/>
              <a:gd name="connsiteX26-36833" fmla="*/ 5252592 w 6127024"/>
              <a:gd name="connsiteY26-36834" fmla="*/ 2092210 h 6858000"/>
              <a:gd name="connsiteX27-36835" fmla="*/ 5250104 w 6127024"/>
              <a:gd name="connsiteY27-36836" fmla="*/ 2249166 h 6858000"/>
              <a:gd name="connsiteX28-36837" fmla="*/ 5251214 w 6127024"/>
              <a:gd name="connsiteY28-36838" fmla="*/ 2250944 h 6858000"/>
              <a:gd name="connsiteX29-36839" fmla="*/ 5250644 w 6127024"/>
              <a:gd name="connsiteY29-36840" fmla="*/ 2266619 h 6858000"/>
              <a:gd name="connsiteX30-36841" fmla="*/ 5293877 w 6127024"/>
              <a:gd name="connsiteY30-36842" fmla="*/ 2368649 h 6858000"/>
              <a:gd name="connsiteX31-36843" fmla="*/ 5311338 w 6127024"/>
              <a:gd name="connsiteY31-36844" fmla="*/ 2404034 h 6858000"/>
              <a:gd name="connsiteX32-36845" fmla="*/ 5338366 w 6127024"/>
              <a:gd name="connsiteY32-36846" fmla="*/ 2465052 h 6858000"/>
              <a:gd name="connsiteX33-36847" fmla="*/ 5371263 w 6127024"/>
              <a:gd name="connsiteY33-36848" fmla="*/ 2586413 h 6858000"/>
              <a:gd name="connsiteX34-36849" fmla="*/ 5407503 w 6127024"/>
              <a:gd name="connsiteY34-36850" fmla="*/ 2786290 h 6858000"/>
              <a:gd name="connsiteX35-36851" fmla="*/ 5407356 w 6127024"/>
              <a:gd name="connsiteY35-36852" fmla="*/ 2787545 h 6858000"/>
              <a:gd name="connsiteX36-36853" fmla="*/ 5457023 w 6127024"/>
              <a:gd name="connsiteY36-36854" fmla="*/ 2858292 h 6858000"/>
              <a:gd name="connsiteX37-36855" fmla="*/ 5479298 w 6127024"/>
              <a:gd name="connsiteY37-36856" fmla="*/ 2947791 h 6858000"/>
              <a:gd name="connsiteX38-36857" fmla="*/ 5481770 w 6127024"/>
              <a:gd name="connsiteY38-36858" fmla="*/ 2951352 h 6858000"/>
              <a:gd name="connsiteX39-36859" fmla="*/ 5482415 w 6127024"/>
              <a:gd name="connsiteY39-36860" fmla="*/ 3004079 h 6858000"/>
              <a:gd name="connsiteX40-36861" fmla="*/ 5503944 w 6127024"/>
              <a:gd name="connsiteY40-36862" fmla="*/ 3123335 h 6858000"/>
              <a:gd name="connsiteX41-36863" fmla="*/ 5516007 w 6127024"/>
              <a:gd name="connsiteY41-36864" fmla="*/ 3258473 h 6858000"/>
              <a:gd name="connsiteX42-36865" fmla="*/ 5589758 w 6127024"/>
              <a:gd name="connsiteY42-36866" fmla="*/ 3453699 h 6858000"/>
              <a:gd name="connsiteX43-36867" fmla="*/ 5596144 w 6127024"/>
              <a:gd name="connsiteY43-36868" fmla="*/ 3534624 h 6858000"/>
              <a:gd name="connsiteX44-36869" fmla="*/ 5597750 w 6127024"/>
              <a:gd name="connsiteY44-36870" fmla="*/ 3534129 h 6858000"/>
              <a:gd name="connsiteX45-36871" fmla="*/ 5599700 w 6127024"/>
              <a:gd name="connsiteY45-36872" fmla="*/ 3547221 h 6858000"/>
              <a:gd name="connsiteX46-36873" fmla="*/ 5618377 w 6127024"/>
              <a:gd name="connsiteY46-36874" fmla="*/ 3588431 h 6858000"/>
              <a:gd name="connsiteX47-36875" fmla="*/ 5612155 w 6127024"/>
              <a:gd name="connsiteY47-36876" fmla="*/ 3589869 h 6858000"/>
              <a:gd name="connsiteX48-36877" fmla="*/ 5620843 w 6127024"/>
              <a:gd name="connsiteY48-36878" fmla="*/ 3606745 h 6858000"/>
              <a:gd name="connsiteX49-36879" fmla="*/ 5655472 w 6127024"/>
              <a:gd name="connsiteY49-36880" fmla="*/ 3678877 h 6858000"/>
              <a:gd name="connsiteX50-36881" fmla="*/ 5683015 w 6127024"/>
              <a:gd name="connsiteY50-36882" fmla="*/ 3762025 h 6858000"/>
              <a:gd name="connsiteX51-36883" fmla="*/ 5696643 w 6127024"/>
              <a:gd name="connsiteY51-36884" fmla="*/ 3773888 h 6858000"/>
              <a:gd name="connsiteX52-36885" fmla="*/ 5768491 w 6127024"/>
              <a:gd name="connsiteY52-36886" fmla="*/ 3914399 h 6858000"/>
              <a:gd name="connsiteX53-36887" fmla="*/ 5793123 w 6127024"/>
              <a:gd name="connsiteY53-36888" fmla="*/ 3969952 h 6858000"/>
              <a:gd name="connsiteX54-36889" fmla="*/ 5808321 w 6127024"/>
              <a:gd name="connsiteY54-36890" fmla="*/ 3988153 h 6858000"/>
              <a:gd name="connsiteX55-36891" fmla="*/ 5825621 w 6127024"/>
              <a:gd name="connsiteY55-36892" fmla="*/ 4015525 h 6858000"/>
              <a:gd name="connsiteX56-36893" fmla="*/ 5860672 w 6127024"/>
              <a:gd name="connsiteY56-36894" fmla="*/ 4061579 h 6858000"/>
              <a:gd name="connsiteX57-36895" fmla="*/ 5872173 w 6127024"/>
              <a:gd name="connsiteY57-36896" fmla="*/ 4088497 h 6858000"/>
              <a:gd name="connsiteX58-36897" fmla="*/ 5894095 w 6127024"/>
              <a:gd name="connsiteY58-36898" fmla="*/ 4128857 h 6858000"/>
              <a:gd name="connsiteX59-36899" fmla="*/ 5903513 w 6127024"/>
              <a:gd name="connsiteY59-36900" fmla="*/ 4187661 h 6858000"/>
              <a:gd name="connsiteX60-36901" fmla="*/ 5917114 w 6127024"/>
              <a:gd name="connsiteY60-36902" fmla="*/ 4213096 h 6858000"/>
              <a:gd name="connsiteX61-36903" fmla="*/ 5924233 w 6127024"/>
              <a:gd name="connsiteY61-36904" fmla="*/ 4242060 h 6858000"/>
              <a:gd name="connsiteX62-36905" fmla="*/ 5928910 w 6127024"/>
              <a:gd name="connsiteY62-36906" fmla="*/ 4300973 h 6858000"/>
              <a:gd name="connsiteX63-36907" fmla="*/ 5939320 w 6127024"/>
              <a:gd name="connsiteY63-36908" fmla="*/ 4340435 h 6858000"/>
              <a:gd name="connsiteX64-36909" fmla="*/ 5946705 w 6127024"/>
              <a:gd name="connsiteY64-36910" fmla="*/ 4428051 h 6858000"/>
              <a:gd name="connsiteX65-36911" fmla="*/ 5949261 w 6127024"/>
              <a:gd name="connsiteY65-36912" fmla="*/ 4449185 h 6858000"/>
              <a:gd name="connsiteX66-36913" fmla="*/ 5968960 w 6127024"/>
              <a:gd name="connsiteY66-36914" fmla="*/ 4482655 h 6858000"/>
              <a:gd name="connsiteX67-36915" fmla="*/ 5980106 w 6127024"/>
              <a:gd name="connsiteY67-36916" fmla="*/ 4585087 h 6858000"/>
              <a:gd name="connsiteX68-36917" fmla="*/ 5998138 w 6127024"/>
              <a:gd name="connsiteY68-36918" fmla="*/ 4697518 h 6858000"/>
              <a:gd name="connsiteX69-36919" fmla="*/ 6007819 w 6127024"/>
              <a:gd name="connsiteY69-36920" fmla="*/ 4858148 h 6858000"/>
              <a:gd name="connsiteX70-36921" fmla="*/ 6007749 w 6127024"/>
              <a:gd name="connsiteY70-36922" fmla="*/ 4964715 h 6858000"/>
              <a:gd name="connsiteX71-36923" fmla="*/ 6005269 w 6127024"/>
              <a:gd name="connsiteY71-36924" fmla="*/ 5150567 h 6858000"/>
              <a:gd name="connsiteX72-36925" fmla="*/ 6001127 w 6127024"/>
              <a:gd name="connsiteY72-36926" fmla="*/ 5164609 h 6858000"/>
              <a:gd name="connsiteX73-36927" fmla="*/ 5998514 w 6127024"/>
              <a:gd name="connsiteY73-36928" fmla="*/ 5189673 h 6858000"/>
              <a:gd name="connsiteX74-36929" fmla="*/ 6018409 w 6127024"/>
              <a:gd name="connsiteY74-36930" fmla="*/ 5227157 h 6858000"/>
              <a:gd name="connsiteX75-36931" fmla="*/ 6036748 w 6127024"/>
              <a:gd name="connsiteY75-36932" fmla="*/ 5322752 h 6858000"/>
              <a:gd name="connsiteX76-36933" fmla="*/ 6036943 w 6127024"/>
              <a:gd name="connsiteY76-36934" fmla="*/ 5329480 h 6858000"/>
              <a:gd name="connsiteX77-36935" fmla="*/ 6037677 w 6127024"/>
              <a:gd name="connsiteY77-36936" fmla="*/ 5354807 h 6858000"/>
              <a:gd name="connsiteX78-36937" fmla="*/ 6039728 w 6127024"/>
              <a:gd name="connsiteY78-36938" fmla="*/ 5359416 h 6858000"/>
              <a:gd name="connsiteX79-36939" fmla="*/ 6053435 w 6127024"/>
              <a:gd name="connsiteY79-36940" fmla="*/ 5387547 h 6858000"/>
              <a:gd name="connsiteX80-36941" fmla="*/ 6065933 w 6127024"/>
              <a:gd name="connsiteY80-36942" fmla="*/ 5443002 h 6858000"/>
              <a:gd name="connsiteX81-36943" fmla="*/ 6068640 w 6127024"/>
              <a:gd name="connsiteY81-36944" fmla="*/ 5474503 h 6858000"/>
              <a:gd name="connsiteX82-36945" fmla="*/ 6080922 w 6127024"/>
              <a:gd name="connsiteY82-36946" fmla="*/ 5561070 h 6858000"/>
              <a:gd name="connsiteX83-36947" fmla="*/ 6096949 w 6127024"/>
              <a:gd name="connsiteY83-36948" fmla="*/ 5648179 h 6858000"/>
              <a:gd name="connsiteX84-36949" fmla="*/ 6121353 w 6127024"/>
              <a:gd name="connsiteY84-36950" fmla="*/ 5721725 h 6858000"/>
              <a:gd name="connsiteX85-36951" fmla="*/ 6109884 w 6127024"/>
              <a:gd name="connsiteY85-36952" fmla="*/ 5721959 h 6858000"/>
              <a:gd name="connsiteX86-36953" fmla="*/ 6127024 w 6127024"/>
              <a:gd name="connsiteY86-36954" fmla="*/ 5786902 h 6858000"/>
              <a:gd name="connsiteX87-36955" fmla="*/ 6115796 w 6127024"/>
              <a:gd name="connsiteY87-36956" fmla="*/ 5862844 h 6858000"/>
              <a:gd name="connsiteX88-36957" fmla="*/ 6102493 w 6127024"/>
              <a:gd name="connsiteY88-36958" fmla="*/ 5928602 h 6858000"/>
              <a:gd name="connsiteX89-36959" fmla="*/ 6056863 w 6127024"/>
              <a:gd name="connsiteY89-36960" fmla="*/ 6000643 h 6858000"/>
              <a:gd name="connsiteX90-36961" fmla="*/ 6045436 w 6127024"/>
              <a:gd name="connsiteY90-36962" fmla="*/ 6124480 h 6858000"/>
              <a:gd name="connsiteX91-36963" fmla="*/ 6030489 w 6127024"/>
              <a:gd name="connsiteY91-36964" fmla="*/ 6317666 h 6858000"/>
              <a:gd name="connsiteX92-36965" fmla="*/ 6007492 w 6127024"/>
              <a:gd name="connsiteY92-36966" fmla="*/ 6440818 h 6858000"/>
              <a:gd name="connsiteX93-36967" fmla="*/ 6009467 w 6127024"/>
              <a:gd name="connsiteY93-36968" fmla="*/ 6487076 h 6858000"/>
              <a:gd name="connsiteX94-36969" fmla="*/ 5995064 w 6127024"/>
              <a:gd name="connsiteY94-36970" fmla="*/ 6540791 h 6858000"/>
              <a:gd name="connsiteX95-36971" fmla="*/ 6004510 w 6127024"/>
              <a:gd name="connsiteY95-36972" fmla="*/ 6599256 h 6858000"/>
              <a:gd name="connsiteX96-36973" fmla="*/ 5986207 w 6127024"/>
              <a:gd name="connsiteY96-36974" fmla="*/ 6695855 h 6858000"/>
              <a:gd name="connsiteX97-36975" fmla="*/ 5979428 w 6127024"/>
              <a:gd name="connsiteY97-36976" fmla="*/ 6754678 h 6858000"/>
              <a:gd name="connsiteX98-36977" fmla="*/ 5983398 w 6127024"/>
              <a:gd name="connsiteY98-36978" fmla="*/ 6778641 h 6858000"/>
              <a:gd name="connsiteX99-36979" fmla="*/ 5984543 w 6127024"/>
              <a:gd name="connsiteY99-36980" fmla="*/ 6811016 h 6858000"/>
              <a:gd name="connsiteX100-36981" fmla="*/ 5979671 w 6127024"/>
              <a:gd name="connsiteY100-36982" fmla="*/ 6858000 h 6858000"/>
              <a:gd name="connsiteX101-36983" fmla="*/ 0 w 6127024"/>
              <a:gd name="connsiteY101-36984" fmla="*/ 6858000 h 6858000"/>
              <a:gd name="connsiteX102-36985" fmla="*/ 0 w 6127024"/>
              <a:gd name="connsiteY102-36986" fmla="*/ 0 h 6858000"/>
              <a:gd name="connsiteX0-36987" fmla="*/ 0 w 6127024"/>
              <a:gd name="connsiteY0-36988" fmla="*/ 0 h 6858000"/>
              <a:gd name="connsiteX1-36989" fmla="*/ 4965888 w 6127024"/>
              <a:gd name="connsiteY1-36990" fmla="*/ 0 h 6858000"/>
              <a:gd name="connsiteX2-36991" fmla="*/ 4967767 w 6127024"/>
              <a:gd name="connsiteY2-36992" fmla="*/ 7930 h 6858000"/>
              <a:gd name="connsiteX3-36993" fmla="*/ 4979444 w 6127024"/>
              <a:gd name="connsiteY3-36994" fmla="*/ 43921 h 6858000"/>
              <a:gd name="connsiteX4-36995" fmla="*/ 5021173 w 6127024"/>
              <a:gd name="connsiteY4-36996" fmla="*/ 123738 h 6858000"/>
              <a:gd name="connsiteX5-36997" fmla="*/ 5075458 w 6127024"/>
              <a:gd name="connsiteY5-36998" fmla="*/ 264355 h 6858000"/>
              <a:gd name="connsiteX6-36999" fmla="*/ 5081175 w 6127024"/>
              <a:gd name="connsiteY6-37000" fmla="*/ 277448 h 6858000"/>
              <a:gd name="connsiteX7-37001" fmla="*/ 5097011 w 6127024"/>
              <a:gd name="connsiteY7-37002" fmla="*/ 355616 h 6858000"/>
              <a:gd name="connsiteX8-37003" fmla="*/ 5153000 w 6127024"/>
              <a:gd name="connsiteY8-37004" fmla="*/ 507134 h 6858000"/>
              <a:gd name="connsiteX9-37005" fmla="*/ 5171282 w 6127024"/>
              <a:gd name="connsiteY9-37006" fmla="*/ 602071 h 6858000"/>
              <a:gd name="connsiteX10-37007" fmla="*/ 5176196 w 6127024"/>
              <a:gd name="connsiteY10-37008" fmla="*/ 636822 h 6858000"/>
              <a:gd name="connsiteX11-37009" fmla="*/ 5189051 w 6127024"/>
              <a:gd name="connsiteY11-37010" fmla="*/ 782518 h 6858000"/>
              <a:gd name="connsiteX12-37011" fmla="*/ 5221088 w 6127024"/>
              <a:gd name="connsiteY12-37012" fmla="*/ 860193 h 6858000"/>
              <a:gd name="connsiteX13-37013" fmla="*/ 5230806 w 6127024"/>
              <a:gd name="connsiteY13-37014" fmla="*/ 961354 h 6858000"/>
              <a:gd name="connsiteX14-37015" fmla="*/ 5201018 w 6127024"/>
              <a:gd name="connsiteY14-37016" fmla="*/ 1095027 h 6858000"/>
              <a:gd name="connsiteX15-37017" fmla="*/ 5202153 w 6127024"/>
              <a:gd name="connsiteY15-37018" fmla="*/ 1133224 h 6858000"/>
              <a:gd name="connsiteX16-37019" fmla="*/ 5189234 w 6127024"/>
              <a:gd name="connsiteY16-37020" fmla="*/ 1193495 h 6858000"/>
              <a:gd name="connsiteX17-37021" fmla="*/ 5202769 w 6127024"/>
              <a:gd name="connsiteY17-37022" fmla="*/ 1269450 h 6858000"/>
              <a:gd name="connsiteX18-37023" fmla="*/ 5225968 w 6127024"/>
              <a:gd name="connsiteY18-37024" fmla="*/ 1357994 h 6858000"/>
              <a:gd name="connsiteX19-37025" fmla="*/ 5233819 w 6127024"/>
              <a:gd name="connsiteY19-37026" fmla="*/ 1380922 h 6858000"/>
              <a:gd name="connsiteX20-37027" fmla="*/ 5237226 w 6127024"/>
              <a:gd name="connsiteY20-37028" fmla="*/ 1441327 h 6858000"/>
              <a:gd name="connsiteX21-37029" fmla="*/ 5255653 w 6127024"/>
              <a:gd name="connsiteY21-37030" fmla="*/ 1524712 h 6858000"/>
              <a:gd name="connsiteX22-37031" fmla="*/ 5263491 w 6127024"/>
              <a:gd name="connsiteY22-37032" fmla="*/ 1642938 h 6858000"/>
              <a:gd name="connsiteX23-37033" fmla="*/ 5261314 w 6127024"/>
              <a:gd name="connsiteY23-37034" fmla="*/ 1689177 h 6858000"/>
              <a:gd name="connsiteX24-37035" fmla="*/ 5259788 w 6127024"/>
              <a:gd name="connsiteY24-37036" fmla="*/ 1768516 h 6858000"/>
              <a:gd name="connsiteX25-37037" fmla="*/ 5255696 w 6127024"/>
              <a:gd name="connsiteY25-37038" fmla="*/ 1953770 h 6858000"/>
              <a:gd name="connsiteX26-37039" fmla="*/ 5252592 w 6127024"/>
              <a:gd name="connsiteY26-37040" fmla="*/ 2092210 h 6858000"/>
              <a:gd name="connsiteX27-37041" fmla="*/ 5250104 w 6127024"/>
              <a:gd name="connsiteY27-37042" fmla="*/ 2249166 h 6858000"/>
              <a:gd name="connsiteX28-37043" fmla="*/ 5251214 w 6127024"/>
              <a:gd name="connsiteY28-37044" fmla="*/ 2250944 h 6858000"/>
              <a:gd name="connsiteX29-37045" fmla="*/ 5250644 w 6127024"/>
              <a:gd name="connsiteY29-37046" fmla="*/ 2266619 h 6858000"/>
              <a:gd name="connsiteX30-37047" fmla="*/ 5293877 w 6127024"/>
              <a:gd name="connsiteY30-37048" fmla="*/ 2368649 h 6858000"/>
              <a:gd name="connsiteX31-37049" fmla="*/ 5311338 w 6127024"/>
              <a:gd name="connsiteY31-37050" fmla="*/ 2404034 h 6858000"/>
              <a:gd name="connsiteX32-37051" fmla="*/ 5338366 w 6127024"/>
              <a:gd name="connsiteY32-37052" fmla="*/ 2465052 h 6858000"/>
              <a:gd name="connsiteX33-37053" fmla="*/ 5371263 w 6127024"/>
              <a:gd name="connsiteY33-37054" fmla="*/ 2586413 h 6858000"/>
              <a:gd name="connsiteX34-37055" fmla="*/ 5407503 w 6127024"/>
              <a:gd name="connsiteY34-37056" fmla="*/ 2786290 h 6858000"/>
              <a:gd name="connsiteX35-37057" fmla="*/ 5407356 w 6127024"/>
              <a:gd name="connsiteY35-37058" fmla="*/ 2787545 h 6858000"/>
              <a:gd name="connsiteX36-37059" fmla="*/ 5457023 w 6127024"/>
              <a:gd name="connsiteY36-37060" fmla="*/ 2858292 h 6858000"/>
              <a:gd name="connsiteX37-37061" fmla="*/ 5479298 w 6127024"/>
              <a:gd name="connsiteY37-37062" fmla="*/ 2947791 h 6858000"/>
              <a:gd name="connsiteX38-37063" fmla="*/ 5481770 w 6127024"/>
              <a:gd name="connsiteY38-37064" fmla="*/ 2951352 h 6858000"/>
              <a:gd name="connsiteX39-37065" fmla="*/ 5482415 w 6127024"/>
              <a:gd name="connsiteY39-37066" fmla="*/ 3004079 h 6858000"/>
              <a:gd name="connsiteX40-37067" fmla="*/ 5503944 w 6127024"/>
              <a:gd name="connsiteY40-37068" fmla="*/ 3123335 h 6858000"/>
              <a:gd name="connsiteX41-37069" fmla="*/ 5516007 w 6127024"/>
              <a:gd name="connsiteY41-37070" fmla="*/ 3258473 h 6858000"/>
              <a:gd name="connsiteX42-37071" fmla="*/ 5589758 w 6127024"/>
              <a:gd name="connsiteY42-37072" fmla="*/ 3453699 h 6858000"/>
              <a:gd name="connsiteX43-37073" fmla="*/ 5596144 w 6127024"/>
              <a:gd name="connsiteY43-37074" fmla="*/ 3534624 h 6858000"/>
              <a:gd name="connsiteX44-37075" fmla="*/ 5597750 w 6127024"/>
              <a:gd name="connsiteY44-37076" fmla="*/ 3534129 h 6858000"/>
              <a:gd name="connsiteX45-37077" fmla="*/ 5599700 w 6127024"/>
              <a:gd name="connsiteY45-37078" fmla="*/ 3547221 h 6858000"/>
              <a:gd name="connsiteX46-37079" fmla="*/ 5618377 w 6127024"/>
              <a:gd name="connsiteY46-37080" fmla="*/ 3588431 h 6858000"/>
              <a:gd name="connsiteX47-37081" fmla="*/ 5612155 w 6127024"/>
              <a:gd name="connsiteY47-37082" fmla="*/ 3589869 h 6858000"/>
              <a:gd name="connsiteX48-37083" fmla="*/ 5620843 w 6127024"/>
              <a:gd name="connsiteY48-37084" fmla="*/ 3606745 h 6858000"/>
              <a:gd name="connsiteX49-37085" fmla="*/ 5655472 w 6127024"/>
              <a:gd name="connsiteY49-37086" fmla="*/ 3678877 h 6858000"/>
              <a:gd name="connsiteX50-37087" fmla="*/ 5683015 w 6127024"/>
              <a:gd name="connsiteY50-37088" fmla="*/ 3762025 h 6858000"/>
              <a:gd name="connsiteX51-37089" fmla="*/ 5696643 w 6127024"/>
              <a:gd name="connsiteY51-37090" fmla="*/ 3773888 h 6858000"/>
              <a:gd name="connsiteX52-37091" fmla="*/ 5768491 w 6127024"/>
              <a:gd name="connsiteY52-37092" fmla="*/ 3914399 h 6858000"/>
              <a:gd name="connsiteX53-37093" fmla="*/ 5793123 w 6127024"/>
              <a:gd name="connsiteY53-37094" fmla="*/ 3969952 h 6858000"/>
              <a:gd name="connsiteX54-37095" fmla="*/ 5808321 w 6127024"/>
              <a:gd name="connsiteY54-37096" fmla="*/ 3988153 h 6858000"/>
              <a:gd name="connsiteX55-37097" fmla="*/ 5825621 w 6127024"/>
              <a:gd name="connsiteY55-37098" fmla="*/ 4015525 h 6858000"/>
              <a:gd name="connsiteX56-37099" fmla="*/ 5860672 w 6127024"/>
              <a:gd name="connsiteY56-37100" fmla="*/ 4061579 h 6858000"/>
              <a:gd name="connsiteX57-37101" fmla="*/ 5872173 w 6127024"/>
              <a:gd name="connsiteY57-37102" fmla="*/ 4088497 h 6858000"/>
              <a:gd name="connsiteX58-37103" fmla="*/ 5894095 w 6127024"/>
              <a:gd name="connsiteY58-37104" fmla="*/ 4128857 h 6858000"/>
              <a:gd name="connsiteX59-37105" fmla="*/ 5903513 w 6127024"/>
              <a:gd name="connsiteY59-37106" fmla="*/ 4187661 h 6858000"/>
              <a:gd name="connsiteX60-37107" fmla="*/ 5917114 w 6127024"/>
              <a:gd name="connsiteY60-37108" fmla="*/ 4213096 h 6858000"/>
              <a:gd name="connsiteX61-37109" fmla="*/ 5924233 w 6127024"/>
              <a:gd name="connsiteY61-37110" fmla="*/ 4242060 h 6858000"/>
              <a:gd name="connsiteX62-37111" fmla="*/ 5928910 w 6127024"/>
              <a:gd name="connsiteY62-37112" fmla="*/ 4300973 h 6858000"/>
              <a:gd name="connsiteX63-37113" fmla="*/ 5939320 w 6127024"/>
              <a:gd name="connsiteY63-37114" fmla="*/ 4340435 h 6858000"/>
              <a:gd name="connsiteX64-37115" fmla="*/ 5946705 w 6127024"/>
              <a:gd name="connsiteY64-37116" fmla="*/ 4428051 h 6858000"/>
              <a:gd name="connsiteX65-37117" fmla="*/ 5949261 w 6127024"/>
              <a:gd name="connsiteY65-37118" fmla="*/ 4449185 h 6858000"/>
              <a:gd name="connsiteX66-37119" fmla="*/ 5968960 w 6127024"/>
              <a:gd name="connsiteY66-37120" fmla="*/ 4482655 h 6858000"/>
              <a:gd name="connsiteX67-37121" fmla="*/ 5980106 w 6127024"/>
              <a:gd name="connsiteY67-37122" fmla="*/ 4585087 h 6858000"/>
              <a:gd name="connsiteX68-37123" fmla="*/ 5998138 w 6127024"/>
              <a:gd name="connsiteY68-37124" fmla="*/ 4697518 h 6858000"/>
              <a:gd name="connsiteX69-37125" fmla="*/ 6007819 w 6127024"/>
              <a:gd name="connsiteY69-37126" fmla="*/ 4858148 h 6858000"/>
              <a:gd name="connsiteX70-37127" fmla="*/ 6007749 w 6127024"/>
              <a:gd name="connsiteY70-37128" fmla="*/ 4964715 h 6858000"/>
              <a:gd name="connsiteX71-37129" fmla="*/ 6005269 w 6127024"/>
              <a:gd name="connsiteY71-37130" fmla="*/ 5150567 h 6858000"/>
              <a:gd name="connsiteX72-37131" fmla="*/ 6001127 w 6127024"/>
              <a:gd name="connsiteY72-37132" fmla="*/ 5164609 h 6858000"/>
              <a:gd name="connsiteX73-37133" fmla="*/ 5998514 w 6127024"/>
              <a:gd name="connsiteY73-37134" fmla="*/ 5189673 h 6858000"/>
              <a:gd name="connsiteX74-37135" fmla="*/ 6018409 w 6127024"/>
              <a:gd name="connsiteY74-37136" fmla="*/ 5227157 h 6858000"/>
              <a:gd name="connsiteX75-37137" fmla="*/ 6036748 w 6127024"/>
              <a:gd name="connsiteY75-37138" fmla="*/ 5322752 h 6858000"/>
              <a:gd name="connsiteX76-37139" fmla="*/ 6036943 w 6127024"/>
              <a:gd name="connsiteY76-37140" fmla="*/ 5329480 h 6858000"/>
              <a:gd name="connsiteX77-37141" fmla="*/ 6037677 w 6127024"/>
              <a:gd name="connsiteY77-37142" fmla="*/ 5354807 h 6858000"/>
              <a:gd name="connsiteX78-37143" fmla="*/ 6039728 w 6127024"/>
              <a:gd name="connsiteY78-37144" fmla="*/ 5359416 h 6858000"/>
              <a:gd name="connsiteX79-37145" fmla="*/ 6053435 w 6127024"/>
              <a:gd name="connsiteY79-37146" fmla="*/ 5387547 h 6858000"/>
              <a:gd name="connsiteX80-37147" fmla="*/ 6065933 w 6127024"/>
              <a:gd name="connsiteY80-37148" fmla="*/ 5443002 h 6858000"/>
              <a:gd name="connsiteX81-37149" fmla="*/ 6068640 w 6127024"/>
              <a:gd name="connsiteY81-37150" fmla="*/ 5474503 h 6858000"/>
              <a:gd name="connsiteX82-37151" fmla="*/ 6080922 w 6127024"/>
              <a:gd name="connsiteY82-37152" fmla="*/ 5561070 h 6858000"/>
              <a:gd name="connsiteX83-37153" fmla="*/ 6096949 w 6127024"/>
              <a:gd name="connsiteY83-37154" fmla="*/ 5648179 h 6858000"/>
              <a:gd name="connsiteX84-37155" fmla="*/ 6121353 w 6127024"/>
              <a:gd name="connsiteY84-37156" fmla="*/ 5721725 h 6858000"/>
              <a:gd name="connsiteX85-37157" fmla="*/ 6109884 w 6127024"/>
              <a:gd name="connsiteY85-37158" fmla="*/ 5721959 h 6858000"/>
              <a:gd name="connsiteX86-37159" fmla="*/ 6127024 w 6127024"/>
              <a:gd name="connsiteY86-37160" fmla="*/ 5786902 h 6858000"/>
              <a:gd name="connsiteX87-37161" fmla="*/ 6115796 w 6127024"/>
              <a:gd name="connsiteY87-37162" fmla="*/ 5862844 h 6858000"/>
              <a:gd name="connsiteX88-37163" fmla="*/ 6102493 w 6127024"/>
              <a:gd name="connsiteY88-37164" fmla="*/ 5928602 h 6858000"/>
              <a:gd name="connsiteX89-37165" fmla="*/ 6056863 w 6127024"/>
              <a:gd name="connsiteY89-37166" fmla="*/ 6000643 h 6858000"/>
              <a:gd name="connsiteX90-37167" fmla="*/ 6045436 w 6127024"/>
              <a:gd name="connsiteY90-37168" fmla="*/ 6124480 h 6858000"/>
              <a:gd name="connsiteX91-37169" fmla="*/ 6030489 w 6127024"/>
              <a:gd name="connsiteY91-37170" fmla="*/ 6317666 h 6858000"/>
              <a:gd name="connsiteX92-37171" fmla="*/ 6007492 w 6127024"/>
              <a:gd name="connsiteY92-37172" fmla="*/ 6440818 h 6858000"/>
              <a:gd name="connsiteX93-37173" fmla="*/ 6009467 w 6127024"/>
              <a:gd name="connsiteY93-37174" fmla="*/ 6487076 h 6858000"/>
              <a:gd name="connsiteX94-37175" fmla="*/ 5995064 w 6127024"/>
              <a:gd name="connsiteY94-37176" fmla="*/ 6540791 h 6858000"/>
              <a:gd name="connsiteX95-37177" fmla="*/ 6004510 w 6127024"/>
              <a:gd name="connsiteY95-37178" fmla="*/ 6599256 h 6858000"/>
              <a:gd name="connsiteX96-37179" fmla="*/ 5986207 w 6127024"/>
              <a:gd name="connsiteY96-37180" fmla="*/ 6695855 h 6858000"/>
              <a:gd name="connsiteX97-37181" fmla="*/ 5979428 w 6127024"/>
              <a:gd name="connsiteY97-37182" fmla="*/ 6754678 h 6858000"/>
              <a:gd name="connsiteX98-37183" fmla="*/ 5983398 w 6127024"/>
              <a:gd name="connsiteY98-37184" fmla="*/ 6778641 h 6858000"/>
              <a:gd name="connsiteX99-37185" fmla="*/ 5984543 w 6127024"/>
              <a:gd name="connsiteY99-37186" fmla="*/ 6811016 h 6858000"/>
              <a:gd name="connsiteX100-37187" fmla="*/ 5979671 w 6127024"/>
              <a:gd name="connsiteY100-37188" fmla="*/ 6858000 h 6858000"/>
              <a:gd name="connsiteX101-37189" fmla="*/ 0 w 6127024"/>
              <a:gd name="connsiteY101-37190" fmla="*/ 6858000 h 6858000"/>
              <a:gd name="connsiteX102-37191" fmla="*/ 0 w 6127024"/>
              <a:gd name="connsiteY102-37192" fmla="*/ 0 h 6858000"/>
              <a:gd name="connsiteX0-37193" fmla="*/ 0 w 6127024"/>
              <a:gd name="connsiteY0-37194" fmla="*/ 0 h 6858000"/>
              <a:gd name="connsiteX1-37195" fmla="*/ 4965888 w 6127024"/>
              <a:gd name="connsiteY1-37196" fmla="*/ 0 h 6858000"/>
              <a:gd name="connsiteX2-37197" fmla="*/ 4967767 w 6127024"/>
              <a:gd name="connsiteY2-37198" fmla="*/ 7930 h 6858000"/>
              <a:gd name="connsiteX3-37199" fmla="*/ 4979444 w 6127024"/>
              <a:gd name="connsiteY3-37200" fmla="*/ 43921 h 6858000"/>
              <a:gd name="connsiteX4-37201" fmla="*/ 5021173 w 6127024"/>
              <a:gd name="connsiteY4-37202" fmla="*/ 123738 h 6858000"/>
              <a:gd name="connsiteX5-37203" fmla="*/ 5075458 w 6127024"/>
              <a:gd name="connsiteY5-37204" fmla="*/ 264355 h 6858000"/>
              <a:gd name="connsiteX6-37205" fmla="*/ 5081175 w 6127024"/>
              <a:gd name="connsiteY6-37206" fmla="*/ 277448 h 6858000"/>
              <a:gd name="connsiteX7-37207" fmla="*/ 5097011 w 6127024"/>
              <a:gd name="connsiteY7-37208" fmla="*/ 355616 h 6858000"/>
              <a:gd name="connsiteX8-37209" fmla="*/ 5153000 w 6127024"/>
              <a:gd name="connsiteY8-37210" fmla="*/ 507134 h 6858000"/>
              <a:gd name="connsiteX9-37211" fmla="*/ 5171282 w 6127024"/>
              <a:gd name="connsiteY9-37212" fmla="*/ 602071 h 6858000"/>
              <a:gd name="connsiteX10-37213" fmla="*/ 5176196 w 6127024"/>
              <a:gd name="connsiteY10-37214" fmla="*/ 636822 h 6858000"/>
              <a:gd name="connsiteX11-37215" fmla="*/ 5189051 w 6127024"/>
              <a:gd name="connsiteY11-37216" fmla="*/ 782518 h 6858000"/>
              <a:gd name="connsiteX12-37217" fmla="*/ 5221088 w 6127024"/>
              <a:gd name="connsiteY12-37218" fmla="*/ 860193 h 6858000"/>
              <a:gd name="connsiteX13-37219" fmla="*/ 5221281 w 6127024"/>
              <a:gd name="connsiteY13-37220" fmla="*/ 920873 h 6858000"/>
              <a:gd name="connsiteX14-37221" fmla="*/ 5201018 w 6127024"/>
              <a:gd name="connsiteY14-37222" fmla="*/ 1095027 h 6858000"/>
              <a:gd name="connsiteX15-37223" fmla="*/ 5202153 w 6127024"/>
              <a:gd name="connsiteY15-37224" fmla="*/ 1133224 h 6858000"/>
              <a:gd name="connsiteX16-37225" fmla="*/ 5189234 w 6127024"/>
              <a:gd name="connsiteY16-37226" fmla="*/ 1193495 h 6858000"/>
              <a:gd name="connsiteX17-37227" fmla="*/ 5202769 w 6127024"/>
              <a:gd name="connsiteY17-37228" fmla="*/ 1269450 h 6858000"/>
              <a:gd name="connsiteX18-37229" fmla="*/ 5225968 w 6127024"/>
              <a:gd name="connsiteY18-37230" fmla="*/ 1357994 h 6858000"/>
              <a:gd name="connsiteX19-37231" fmla="*/ 5233819 w 6127024"/>
              <a:gd name="connsiteY19-37232" fmla="*/ 1380922 h 6858000"/>
              <a:gd name="connsiteX20-37233" fmla="*/ 5237226 w 6127024"/>
              <a:gd name="connsiteY20-37234" fmla="*/ 1441327 h 6858000"/>
              <a:gd name="connsiteX21-37235" fmla="*/ 5255653 w 6127024"/>
              <a:gd name="connsiteY21-37236" fmla="*/ 1524712 h 6858000"/>
              <a:gd name="connsiteX22-37237" fmla="*/ 5263491 w 6127024"/>
              <a:gd name="connsiteY22-37238" fmla="*/ 1642938 h 6858000"/>
              <a:gd name="connsiteX23-37239" fmla="*/ 5261314 w 6127024"/>
              <a:gd name="connsiteY23-37240" fmla="*/ 1689177 h 6858000"/>
              <a:gd name="connsiteX24-37241" fmla="*/ 5259788 w 6127024"/>
              <a:gd name="connsiteY24-37242" fmla="*/ 1768516 h 6858000"/>
              <a:gd name="connsiteX25-37243" fmla="*/ 5255696 w 6127024"/>
              <a:gd name="connsiteY25-37244" fmla="*/ 1953770 h 6858000"/>
              <a:gd name="connsiteX26-37245" fmla="*/ 5252592 w 6127024"/>
              <a:gd name="connsiteY26-37246" fmla="*/ 2092210 h 6858000"/>
              <a:gd name="connsiteX27-37247" fmla="*/ 5250104 w 6127024"/>
              <a:gd name="connsiteY27-37248" fmla="*/ 2249166 h 6858000"/>
              <a:gd name="connsiteX28-37249" fmla="*/ 5251214 w 6127024"/>
              <a:gd name="connsiteY28-37250" fmla="*/ 2250944 h 6858000"/>
              <a:gd name="connsiteX29-37251" fmla="*/ 5250644 w 6127024"/>
              <a:gd name="connsiteY29-37252" fmla="*/ 2266619 h 6858000"/>
              <a:gd name="connsiteX30-37253" fmla="*/ 5293877 w 6127024"/>
              <a:gd name="connsiteY30-37254" fmla="*/ 2368649 h 6858000"/>
              <a:gd name="connsiteX31-37255" fmla="*/ 5311338 w 6127024"/>
              <a:gd name="connsiteY31-37256" fmla="*/ 2404034 h 6858000"/>
              <a:gd name="connsiteX32-37257" fmla="*/ 5338366 w 6127024"/>
              <a:gd name="connsiteY32-37258" fmla="*/ 2465052 h 6858000"/>
              <a:gd name="connsiteX33-37259" fmla="*/ 5371263 w 6127024"/>
              <a:gd name="connsiteY33-37260" fmla="*/ 2586413 h 6858000"/>
              <a:gd name="connsiteX34-37261" fmla="*/ 5407503 w 6127024"/>
              <a:gd name="connsiteY34-37262" fmla="*/ 2786290 h 6858000"/>
              <a:gd name="connsiteX35-37263" fmla="*/ 5407356 w 6127024"/>
              <a:gd name="connsiteY35-37264" fmla="*/ 2787545 h 6858000"/>
              <a:gd name="connsiteX36-37265" fmla="*/ 5457023 w 6127024"/>
              <a:gd name="connsiteY36-37266" fmla="*/ 2858292 h 6858000"/>
              <a:gd name="connsiteX37-37267" fmla="*/ 5479298 w 6127024"/>
              <a:gd name="connsiteY37-37268" fmla="*/ 2947791 h 6858000"/>
              <a:gd name="connsiteX38-37269" fmla="*/ 5481770 w 6127024"/>
              <a:gd name="connsiteY38-37270" fmla="*/ 2951352 h 6858000"/>
              <a:gd name="connsiteX39-37271" fmla="*/ 5482415 w 6127024"/>
              <a:gd name="connsiteY39-37272" fmla="*/ 3004079 h 6858000"/>
              <a:gd name="connsiteX40-37273" fmla="*/ 5503944 w 6127024"/>
              <a:gd name="connsiteY40-37274" fmla="*/ 3123335 h 6858000"/>
              <a:gd name="connsiteX41-37275" fmla="*/ 5516007 w 6127024"/>
              <a:gd name="connsiteY41-37276" fmla="*/ 3258473 h 6858000"/>
              <a:gd name="connsiteX42-37277" fmla="*/ 5589758 w 6127024"/>
              <a:gd name="connsiteY42-37278" fmla="*/ 3453699 h 6858000"/>
              <a:gd name="connsiteX43-37279" fmla="*/ 5596144 w 6127024"/>
              <a:gd name="connsiteY43-37280" fmla="*/ 3534624 h 6858000"/>
              <a:gd name="connsiteX44-37281" fmla="*/ 5597750 w 6127024"/>
              <a:gd name="connsiteY44-37282" fmla="*/ 3534129 h 6858000"/>
              <a:gd name="connsiteX45-37283" fmla="*/ 5599700 w 6127024"/>
              <a:gd name="connsiteY45-37284" fmla="*/ 3547221 h 6858000"/>
              <a:gd name="connsiteX46-37285" fmla="*/ 5618377 w 6127024"/>
              <a:gd name="connsiteY46-37286" fmla="*/ 3588431 h 6858000"/>
              <a:gd name="connsiteX47-37287" fmla="*/ 5612155 w 6127024"/>
              <a:gd name="connsiteY47-37288" fmla="*/ 3589869 h 6858000"/>
              <a:gd name="connsiteX48-37289" fmla="*/ 5620843 w 6127024"/>
              <a:gd name="connsiteY48-37290" fmla="*/ 3606745 h 6858000"/>
              <a:gd name="connsiteX49-37291" fmla="*/ 5655472 w 6127024"/>
              <a:gd name="connsiteY49-37292" fmla="*/ 3678877 h 6858000"/>
              <a:gd name="connsiteX50-37293" fmla="*/ 5683015 w 6127024"/>
              <a:gd name="connsiteY50-37294" fmla="*/ 3762025 h 6858000"/>
              <a:gd name="connsiteX51-37295" fmla="*/ 5696643 w 6127024"/>
              <a:gd name="connsiteY51-37296" fmla="*/ 3773888 h 6858000"/>
              <a:gd name="connsiteX52-37297" fmla="*/ 5768491 w 6127024"/>
              <a:gd name="connsiteY52-37298" fmla="*/ 3914399 h 6858000"/>
              <a:gd name="connsiteX53-37299" fmla="*/ 5793123 w 6127024"/>
              <a:gd name="connsiteY53-37300" fmla="*/ 3969952 h 6858000"/>
              <a:gd name="connsiteX54-37301" fmla="*/ 5808321 w 6127024"/>
              <a:gd name="connsiteY54-37302" fmla="*/ 3988153 h 6858000"/>
              <a:gd name="connsiteX55-37303" fmla="*/ 5825621 w 6127024"/>
              <a:gd name="connsiteY55-37304" fmla="*/ 4015525 h 6858000"/>
              <a:gd name="connsiteX56-37305" fmla="*/ 5860672 w 6127024"/>
              <a:gd name="connsiteY56-37306" fmla="*/ 4061579 h 6858000"/>
              <a:gd name="connsiteX57-37307" fmla="*/ 5872173 w 6127024"/>
              <a:gd name="connsiteY57-37308" fmla="*/ 4088497 h 6858000"/>
              <a:gd name="connsiteX58-37309" fmla="*/ 5894095 w 6127024"/>
              <a:gd name="connsiteY58-37310" fmla="*/ 4128857 h 6858000"/>
              <a:gd name="connsiteX59-37311" fmla="*/ 5903513 w 6127024"/>
              <a:gd name="connsiteY59-37312" fmla="*/ 4187661 h 6858000"/>
              <a:gd name="connsiteX60-37313" fmla="*/ 5917114 w 6127024"/>
              <a:gd name="connsiteY60-37314" fmla="*/ 4213096 h 6858000"/>
              <a:gd name="connsiteX61-37315" fmla="*/ 5924233 w 6127024"/>
              <a:gd name="connsiteY61-37316" fmla="*/ 4242060 h 6858000"/>
              <a:gd name="connsiteX62-37317" fmla="*/ 5928910 w 6127024"/>
              <a:gd name="connsiteY62-37318" fmla="*/ 4300973 h 6858000"/>
              <a:gd name="connsiteX63-37319" fmla="*/ 5939320 w 6127024"/>
              <a:gd name="connsiteY63-37320" fmla="*/ 4340435 h 6858000"/>
              <a:gd name="connsiteX64-37321" fmla="*/ 5946705 w 6127024"/>
              <a:gd name="connsiteY64-37322" fmla="*/ 4428051 h 6858000"/>
              <a:gd name="connsiteX65-37323" fmla="*/ 5949261 w 6127024"/>
              <a:gd name="connsiteY65-37324" fmla="*/ 4449185 h 6858000"/>
              <a:gd name="connsiteX66-37325" fmla="*/ 5968960 w 6127024"/>
              <a:gd name="connsiteY66-37326" fmla="*/ 4482655 h 6858000"/>
              <a:gd name="connsiteX67-37327" fmla="*/ 5980106 w 6127024"/>
              <a:gd name="connsiteY67-37328" fmla="*/ 4585087 h 6858000"/>
              <a:gd name="connsiteX68-37329" fmla="*/ 5998138 w 6127024"/>
              <a:gd name="connsiteY68-37330" fmla="*/ 4697518 h 6858000"/>
              <a:gd name="connsiteX69-37331" fmla="*/ 6007819 w 6127024"/>
              <a:gd name="connsiteY69-37332" fmla="*/ 4858148 h 6858000"/>
              <a:gd name="connsiteX70-37333" fmla="*/ 6007749 w 6127024"/>
              <a:gd name="connsiteY70-37334" fmla="*/ 4964715 h 6858000"/>
              <a:gd name="connsiteX71-37335" fmla="*/ 6005269 w 6127024"/>
              <a:gd name="connsiteY71-37336" fmla="*/ 5150567 h 6858000"/>
              <a:gd name="connsiteX72-37337" fmla="*/ 6001127 w 6127024"/>
              <a:gd name="connsiteY72-37338" fmla="*/ 5164609 h 6858000"/>
              <a:gd name="connsiteX73-37339" fmla="*/ 5998514 w 6127024"/>
              <a:gd name="connsiteY73-37340" fmla="*/ 5189673 h 6858000"/>
              <a:gd name="connsiteX74-37341" fmla="*/ 6018409 w 6127024"/>
              <a:gd name="connsiteY74-37342" fmla="*/ 5227157 h 6858000"/>
              <a:gd name="connsiteX75-37343" fmla="*/ 6036748 w 6127024"/>
              <a:gd name="connsiteY75-37344" fmla="*/ 5322752 h 6858000"/>
              <a:gd name="connsiteX76-37345" fmla="*/ 6036943 w 6127024"/>
              <a:gd name="connsiteY76-37346" fmla="*/ 5329480 h 6858000"/>
              <a:gd name="connsiteX77-37347" fmla="*/ 6037677 w 6127024"/>
              <a:gd name="connsiteY77-37348" fmla="*/ 5354807 h 6858000"/>
              <a:gd name="connsiteX78-37349" fmla="*/ 6039728 w 6127024"/>
              <a:gd name="connsiteY78-37350" fmla="*/ 5359416 h 6858000"/>
              <a:gd name="connsiteX79-37351" fmla="*/ 6053435 w 6127024"/>
              <a:gd name="connsiteY79-37352" fmla="*/ 5387547 h 6858000"/>
              <a:gd name="connsiteX80-37353" fmla="*/ 6065933 w 6127024"/>
              <a:gd name="connsiteY80-37354" fmla="*/ 5443002 h 6858000"/>
              <a:gd name="connsiteX81-37355" fmla="*/ 6068640 w 6127024"/>
              <a:gd name="connsiteY81-37356" fmla="*/ 5474503 h 6858000"/>
              <a:gd name="connsiteX82-37357" fmla="*/ 6080922 w 6127024"/>
              <a:gd name="connsiteY82-37358" fmla="*/ 5561070 h 6858000"/>
              <a:gd name="connsiteX83-37359" fmla="*/ 6096949 w 6127024"/>
              <a:gd name="connsiteY83-37360" fmla="*/ 5648179 h 6858000"/>
              <a:gd name="connsiteX84-37361" fmla="*/ 6121353 w 6127024"/>
              <a:gd name="connsiteY84-37362" fmla="*/ 5721725 h 6858000"/>
              <a:gd name="connsiteX85-37363" fmla="*/ 6109884 w 6127024"/>
              <a:gd name="connsiteY85-37364" fmla="*/ 5721959 h 6858000"/>
              <a:gd name="connsiteX86-37365" fmla="*/ 6127024 w 6127024"/>
              <a:gd name="connsiteY86-37366" fmla="*/ 5786902 h 6858000"/>
              <a:gd name="connsiteX87-37367" fmla="*/ 6115796 w 6127024"/>
              <a:gd name="connsiteY87-37368" fmla="*/ 5862844 h 6858000"/>
              <a:gd name="connsiteX88-37369" fmla="*/ 6102493 w 6127024"/>
              <a:gd name="connsiteY88-37370" fmla="*/ 5928602 h 6858000"/>
              <a:gd name="connsiteX89-37371" fmla="*/ 6056863 w 6127024"/>
              <a:gd name="connsiteY89-37372" fmla="*/ 6000643 h 6858000"/>
              <a:gd name="connsiteX90-37373" fmla="*/ 6045436 w 6127024"/>
              <a:gd name="connsiteY90-37374" fmla="*/ 6124480 h 6858000"/>
              <a:gd name="connsiteX91-37375" fmla="*/ 6030489 w 6127024"/>
              <a:gd name="connsiteY91-37376" fmla="*/ 6317666 h 6858000"/>
              <a:gd name="connsiteX92-37377" fmla="*/ 6007492 w 6127024"/>
              <a:gd name="connsiteY92-37378" fmla="*/ 6440818 h 6858000"/>
              <a:gd name="connsiteX93-37379" fmla="*/ 6009467 w 6127024"/>
              <a:gd name="connsiteY93-37380" fmla="*/ 6487076 h 6858000"/>
              <a:gd name="connsiteX94-37381" fmla="*/ 5995064 w 6127024"/>
              <a:gd name="connsiteY94-37382" fmla="*/ 6540791 h 6858000"/>
              <a:gd name="connsiteX95-37383" fmla="*/ 6004510 w 6127024"/>
              <a:gd name="connsiteY95-37384" fmla="*/ 6599256 h 6858000"/>
              <a:gd name="connsiteX96-37385" fmla="*/ 5986207 w 6127024"/>
              <a:gd name="connsiteY96-37386" fmla="*/ 6695855 h 6858000"/>
              <a:gd name="connsiteX97-37387" fmla="*/ 5979428 w 6127024"/>
              <a:gd name="connsiteY97-37388" fmla="*/ 6754678 h 6858000"/>
              <a:gd name="connsiteX98-37389" fmla="*/ 5983398 w 6127024"/>
              <a:gd name="connsiteY98-37390" fmla="*/ 6778641 h 6858000"/>
              <a:gd name="connsiteX99-37391" fmla="*/ 5984543 w 6127024"/>
              <a:gd name="connsiteY99-37392" fmla="*/ 6811016 h 6858000"/>
              <a:gd name="connsiteX100-37393" fmla="*/ 5979671 w 6127024"/>
              <a:gd name="connsiteY100-37394" fmla="*/ 6858000 h 6858000"/>
              <a:gd name="connsiteX101-37395" fmla="*/ 0 w 6127024"/>
              <a:gd name="connsiteY101-37396" fmla="*/ 6858000 h 6858000"/>
              <a:gd name="connsiteX102-37397" fmla="*/ 0 w 6127024"/>
              <a:gd name="connsiteY102-37398" fmla="*/ 0 h 6858000"/>
              <a:gd name="connsiteX0-37399" fmla="*/ 0 w 6127024"/>
              <a:gd name="connsiteY0-37400" fmla="*/ 0 h 6858000"/>
              <a:gd name="connsiteX1-37401" fmla="*/ 4965888 w 6127024"/>
              <a:gd name="connsiteY1-37402" fmla="*/ 0 h 6858000"/>
              <a:gd name="connsiteX2-37403" fmla="*/ 4967767 w 6127024"/>
              <a:gd name="connsiteY2-37404" fmla="*/ 7930 h 6858000"/>
              <a:gd name="connsiteX3-37405" fmla="*/ 4979444 w 6127024"/>
              <a:gd name="connsiteY3-37406" fmla="*/ 43921 h 6858000"/>
              <a:gd name="connsiteX4-37407" fmla="*/ 5021173 w 6127024"/>
              <a:gd name="connsiteY4-37408" fmla="*/ 123738 h 6858000"/>
              <a:gd name="connsiteX5-37409" fmla="*/ 5075458 w 6127024"/>
              <a:gd name="connsiteY5-37410" fmla="*/ 264355 h 6858000"/>
              <a:gd name="connsiteX6-37411" fmla="*/ 5081175 w 6127024"/>
              <a:gd name="connsiteY6-37412" fmla="*/ 277448 h 6858000"/>
              <a:gd name="connsiteX7-37413" fmla="*/ 5097011 w 6127024"/>
              <a:gd name="connsiteY7-37414" fmla="*/ 355616 h 6858000"/>
              <a:gd name="connsiteX8-37415" fmla="*/ 5153000 w 6127024"/>
              <a:gd name="connsiteY8-37416" fmla="*/ 507134 h 6858000"/>
              <a:gd name="connsiteX9-37417" fmla="*/ 5171282 w 6127024"/>
              <a:gd name="connsiteY9-37418" fmla="*/ 602071 h 6858000"/>
              <a:gd name="connsiteX10-37419" fmla="*/ 5176196 w 6127024"/>
              <a:gd name="connsiteY10-37420" fmla="*/ 636822 h 6858000"/>
              <a:gd name="connsiteX11-37421" fmla="*/ 5189051 w 6127024"/>
              <a:gd name="connsiteY11-37422" fmla="*/ 782518 h 6858000"/>
              <a:gd name="connsiteX12-37423" fmla="*/ 5221088 w 6127024"/>
              <a:gd name="connsiteY12-37424" fmla="*/ 860193 h 6858000"/>
              <a:gd name="connsiteX13-37425" fmla="*/ 5221281 w 6127024"/>
              <a:gd name="connsiteY13-37426" fmla="*/ 920873 h 6858000"/>
              <a:gd name="connsiteX14-37427" fmla="*/ 5201018 w 6127024"/>
              <a:gd name="connsiteY14-37428" fmla="*/ 1095027 h 6858000"/>
              <a:gd name="connsiteX15-37429" fmla="*/ 5202153 w 6127024"/>
              <a:gd name="connsiteY15-37430" fmla="*/ 1133224 h 6858000"/>
              <a:gd name="connsiteX16-37431" fmla="*/ 5189234 w 6127024"/>
              <a:gd name="connsiteY16-37432" fmla="*/ 1193495 h 6858000"/>
              <a:gd name="connsiteX17-37433" fmla="*/ 5202769 w 6127024"/>
              <a:gd name="connsiteY17-37434" fmla="*/ 1269450 h 6858000"/>
              <a:gd name="connsiteX18-37435" fmla="*/ 5225968 w 6127024"/>
              <a:gd name="connsiteY18-37436" fmla="*/ 1357994 h 6858000"/>
              <a:gd name="connsiteX19-37437" fmla="*/ 5233819 w 6127024"/>
              <a:gd name="connsiteY19-37438" fmla="*/ 1380922 h 6858000"/>
              <a:gd name="connsiteX20-37439" fmla="*/ 5237226 w 6127024"/>
              <a:gd name="connsiteY20-37440" fmla="*/ 1441327 h 6858000"/>
              <a:gd name="connsiteX21-37441" fmla="*/ 5255653 w 6127024"/>
              <a:gd name="connsiteY21-37442" fmla="*/ 1524712 h 6858000"/>
              <a:gd name="connsiteX22-37443" fmla="*/ 5263491 w 6127024"/>
              <a:gd name="connsiteY22-37444" fmla="*/ 1642938 h 6858000"/>
              <a:gd name="connsiteX23-37445" fmla="*/ 5256552 w 6127024"/>
              <a:gd name="connsiteY23-37446" fmla="*/ 1672509 h 6858000"/>
              <a:gd name="connsiteX24-37447" fmla="*/ 5259788 w 6127024"/>
              <a:gd name="connsiteY24-37448" fmla="*/ 1768516 h 6858000"/>
              <a:gd name="connsiteX25-37449" fmla="*/ 5255696 w 6127024"/>
              <a:gd name="connsiteY25-37450" fmla="*/ 1953770 h 6858000"/>
              <a:gd name="connsiteX26-37451" fmla="*/ 5252592 w 6127024"/>
              <a:gd name="connsiteY26-37452" fmla="*/ 2092210 h 6858000"/>
              <a:gd name="connsiteX27-37453" fmla="*/ 5250104 w 6127024"/>
              <a:gd name="connsiteY27-37454" fmla="*/ 2249166 h 6858000"/>
              <a:gd name="connsiteX28-37455" fmla="*/ 5251214 w 6127024"/>
              <a:gd name="connsiteY28-37456" fmla="*/ 2250944 h 6858000"/>
              <a:gd name="connsiteX29-37457" fmla="*/ 5250644 w 6127024"/>
              <a:gd name="connsiteY29-37458" fmla="*/ 2266619 h 6858000"/>
              <a:gd name="connsiteX30-37459" fmla="*/ 5293877 w 6127024"/>
              <a:gd name="connsiteY30-37460" fmla="*/ 2368649 h 6858000"/>
              <a:gd name="connsiteX31-37461" fmla="*/ 5311338 w 6127024"/>
              <a:gd name="connsiteY31-37462" fmla="*/ 2404034 h 6858000"/>
              <a:gd name="connsiteX32-37463" fmla="*/ 5338366 w 6127024"/>
              <a:gd name="connsiteY32-37464" fmla="*/ 2465052 h 6858000"/>
              <a:gd name="connsiteX33-37465" fmla="*/ 5371263 w 6127024"/>
              <a:gd name="connsiteY33-37466" fmla="*/ 2586413 h 6858000"/>
              <a:gd name="connsiteX34-37467" fmla="*/ 5407503 w 6127024"/>
              <a:gd name="connsiteY34-37468" fmla="*/ 2786290 h 6858000"/>
              <a:gd name="connsiteX35-37469" fmla="*/ 5407356 w 6127024"/>
              <a:gd name="connsiteY35-37470" fmla="*/ 2787545 h 6858000"/>
              <a:gd name="connsiteX36-37471" fmla="*/ 5457023 w 6127024"/>
              <a:gd name="connsiteY36-37472" fmla="*/ 2858292 h 6858000"/>
              <a:gd name="connsiteX37-37473" fmla="*/ 5479298 w 6127024"/>
              <a:gd name="connsiteY37-37474" fmla="*/ 2947791 h 6858000"/>
              <a:gd name="connsiteX38-37475" fmla="*/ 5481770 w 6127024"/>
              <a:gd name="connsiteY38-37476" fmla="*/ 2951352 h 6858000"/>
              <a:gd name="connsiteX39-37477" fmla="*/ 5482415 w 6127024"/>
              <a:gd name="connsiteY39-37478" fmla="*/ 3004079 h 6858000"/>
              <a:gd name="connsiteX40-37479" fmla="*/ 5503944 w 6127024"/>
              <a:gd name="connsiteY40-37480" fmla="*/ 3123335 h 6858000"/>
              <a:gd name="connsiteX41-37481" fmla="*/ 5516007 w 6127024"/>
              <a:gd name="connsiteY41-37482" fmla="*/ 3258473 h 6858000"/>
              <a:gd name="connsiteX42-37483" fmla="*/ 5589758 w 6127024"/>
              <a:gd name="connsiteY42-37484" fmla="*/ 3453699 h 6858000"/>
              <a:gd name="connsiteX43-37485" fmla="*/ 5596144 w 6127024"/>
              <a:gd name="connsiteY43-37486" fmla="*/ 3534624 h 6858000"/>
              <a:gd name="connsiteX44-37487" fmla="*/ 5597750 w 6127024"/>
              <a:gd name="connsiteY44-37488" fmla="*/ 3534129 h 6858000"/>
              <a:gd name="connsiteX45-37489" fmla="*/ 5599700 w 6127024"/>
              <a:gd name="connsiteY45-37490" fmla="*/ 3547221 h 6858000"/>
              <a:gd name="connsiteX46-37491" fmla="*/ 5618377 w 6127024"/>
              <a:gd name="connsiteY46-37492" fmla="*/ 3588431 h 6858000"/>
              <a:gd name="connsiteX47-37493" fmla="*/ 5612155 w 6127024"/>
              <a:gd name="connsiteY47-37494" fmla="*/ 3589869 h 6858000"/>
              <a:gd name="connsiteX48-37495" fmla="*/ 5620843 w 6127024"/>
              <a:gd name="connsiteY48-37496" fmla="*/ 3606745 h 6858000"/>
              <a:gd name="connsiteX49-37497" fmla="*/ 5655472 w 6127024"/>
              <a:gd name="connsiteY49-37498" fmla="*/ 3678877 h 6858000"/>
              <a:gd name="connsiteX50-37499" fmla="*/ 5683015 w 6127024"/>
              <a:gd name="connsiteY50-37500" fmla="*/ 3762025 h 6858000"/>
              <a:gd name="connsiteX51-37501" fmla="*/ 5696643 w 6127024"/>
              <a:gd name="connsiteY51-37502" fmla="*/ 3773888 h 6858000"/>
              <a:gd name="connsiteX52-37503" fmla="*/ 5768491 w 6127024"/>
              <a:gd name="connsiteY52-37504" fmla="*/ 3914399 h 6858000"/>
              <a:gd name="connsiteX53-37505" fmla="*/ 5793123 w 6127024"/>
              <a:gd name="connsiteY53-37506" fmla="*/ 3969952 h 6858000"/>
              <a:gd name="connsiteX54-37507" fmla="*/ 5808321 w 6127024"/>
              <a:gd name="connsiteY54-37508" fmla="*/ 3988153 h 6858000"/>
              <a:gd name="connsiteX55-37509" fmla="*/ 5825621 w 6127024"/>
              <a:gd name="connsiteY55-37510" fmla="*/ 4015525 h 6858000"/>
              <a:gd name="connsiteX56-37511" fmla="*/ 5860672 w 6127024"/>
              <a:gd name="connsiteY56-37512" fmla="*/ 4061579 h 6858000"/>
              <a:gd name="connsiteX57-37513" fmla="*/ 5872173 w 6127024"/>
              <a:gd name="connsiteY57-37514" fmla="*/ 4088497 h 6858000"/>
              <a:gd name="connsiteX58-37515" fmla="*/ 5894095 w 6127024"/>
              <a:gd name="connsiteY58-37516" fmla="*/ 4128857 h 6858000"/>
              <a:gd name="connsiteX59-37517" fmla="*/ 5903513 w 6127024"/>
              <a:gd name="connsiteY59-37518" fmla="*/ 4187661 h 6858000"/>
              <a:gd name="connsiteX60-37519" fmla="*/ 5917114 w 6127024"/>
              <a:gd name="connsiteY60-37520" fmla="*/ 4213096 h 6858000"/>
              <a:gd name="connsiteX61-37521" fmla="*/ 5924233 w 6127024"/>
              <a:gd name="connsiteY61-37522" fmla="*/ 4242060 h 6858000"/>
              <a:gd name="connsiteX62-37523" fmla="*/ 5928910 w 6127024"/>
              <a:gd name="connsiteY62-37524" fmla="*/ 4300973 h 6858000"/>
              <a:gd name="connsiteX63-37525" fmla="*/ 5939320 w 6127024"/>
              <a:gd name="connsiteY63-37526" fmla="*/ 4340435 h 6858000"/>
              <a:gd name="connsiteX64-37527" fmla="*/ 5946705 w 6127024"/>
              <a:gd name="connsiteY64-37528" fmla="*/ 4428051 h 6858000"/>
              <a:gd name="connsiteX65-37529" fmla="*/ 5949261 w 6127024"/>
              <a:gd name="connsiteY65-37530" fmla="*/ 4449185 h 6858000"/>
              <a:gd name="connsiteX66-37531" fmla="*/ 5968960 w 6127024"/>
              <a:gd name="connsiteY66-37532" fmla="*/ 4482655 h 6858000"/>
              <a:gd name="connsiteX67-37533" fmla="*/ 5980106 w 6127024"/>
              <a:gd name="connsiteY67-37534" fmla="*/ 4585087 h 6858000"/>
              <a:gd name="connsiteX68-37535" fmla="*/ 5998138 w 6127024"/>
              <a:gd name="connsiteY68-37536" fmla="*/ 4697518 h 6858000"/>
              <a:gd name="connsiteX69-37537" fmla="*/ 6007819 w 6127024"/>
              <a:gd name="connsiteY69-37538" fmla="*/ 4858148 h 6858000"/>
              <a:gd name="connsiteX70-37539" fmla="*/ 6007749 w 6127024"/>
              <a:gd name="connsiteY70-37540" fmla="*/ 4964715 h 6858000"/>
              <a:gd name="connsiteX71-37541" fmla="*/ 6005269 w 6127024"/>
              <a:gd name="connsiteY71-37542" fmla="*/ 5150567 h 6858000"/>
              <a:gd name="connsiteX72-37543" fmla="*/ 6001127 w 6127024"/>
              <a:gd name="connsiteY72-37544" fmla="*/ 5164609 h 6858000"/>
              <a:gd name="connsiteX73-37545" fmla="*/ 5998514 w 6127024"/>
              <a:gd name="connsiteY73-37546" fmla="*/ 5189673 h 6858000"/>
              <a:gd name="connsiteX74-37547" fmla="*/ 6018409 w 6127024"/>
              <a:gd name="connsiteY74-37548" fmla="*/ 5227157 h 6858000"/>
              <a:gd name="connsiteX75-37549" fmla="*/ 6036748 w 6127024"/>
              <a:gd name="connsiteY75-37550" fmla="*/ 5322752 h 6858000"/>
              <a:gd name="connsiteX76-37551" fmla="*/ 6036943 w 6127024"/>
              <a:gd name="connsiteY76-37552" fmla="*/ 5329480 h 6858000"/>
              <a:gd name="connsiteX77-37553" fmla="*/ 6037677 w 6127024"/>
              <a:gd name="connsiteY77-37554" fmla="*/ 5354807 h 6858000"/>
              <a:gd name="connsiteX78-37555" fmla="*/ 6039728 w 6127024"/>
              <a:gd name="connsiteY78-37556" fmla="*/ 5359416 h 6858000"/>
              <a:gd name="connsiteX79-37557" fmla="*/ 6053435 w 6127024"/>
              <a:gd name="connsiteY79-37558" fmla="*/ 5387547 h 6858000"/>
              <a:gd name="connsiteX80-37559" fmla="*/ 6065933 w 6127024"/>
              <a:gd name="connsiteY80-37560" fmla="*/ 5443002 h 6858000"/>
              <a:gd name="connsiteX81-37561" fmla="*/ 6068640 w 6127024"/>
              <a:gd name="connsiteY81-37562" fmla="*/ 5474503 h 6858000"/>
              <a:gd name="connsiteX82-37563" fmla="*/ 6080922 w 6127024"/>
              <a:gd name="connsiteY82-37564" fmla="*/ 5561070 h 6858000"/>
              <a:gd name="connsiteX83-37565" fmla="*/ 6096949 w 6127024"/>
              <a:gd name="connsiteY83-37566" fmla="*/ 5648179 h 6858000"/>
              <a:gd name="connsiteX84-37567" fmla="*/ 6121353 w 6127024"/>
              <a:gd name="connsiteY84-37568" fmla="*/ 5721725 h 6858000"/>
              <a:gd name="connsiteX85-37569" fmla="*/ 6109884 w 6127024"/>
              <a:gd name="connsiteY85-37570" fmla="*/ 5721959 h 6858000"/>
              <a:gd name="connsiteX86-37571" fmla="*/ 6127024 w 6127024"/>
              <a:gd name="connsiteY86-37572" fmla="*/ 5786902 h 6858000"/>
              <a:gd name="connsiteX87-37573" fmla="*/ 6115796 w 6127024"/>
              <a:gd name="connsiteY87-37574" fmla="*/ 5862844 h 6858000"/>
              <a:gd name="connsiteX88-37575" fmla="*/ 6102493 w 6127024"/>
              <a:gd name="connsiteY88-37576" fmla="*/ 5928602 h 6858000"/>
              <a:gd name="connsiteX89-37577" fmla="*/ 6056863 w 6127024"/>
              <a:gd name="connsiteY89-37578" fmla="*/ 6000643 h 6858000"/>
              <a:gd name="connsiteX90-37579" fmla="*/ 6045436 w 6127024"/>
              <a:gd name="connsiteY90-37580" fmla="*/ 6124480 h 6858000"/>
              <a:gd name="connsiteX91-37581" fmla="*/ 6030489 w 6127024"/>
              <a:gd name="connsiteY91-37582" fmla="*/ 6317666 h 6858000"/>
              <a:gd name="connsiteX92-37583" fmla="*/ 6007492 w 6127024"/>
              <a:gd name="connsiteY92-37584" fmla="*/ 6440818 h 6858000"/>
              <a:gd name="connsiteX93-37585" fmla="*/ 6009467 w 6127024"/>
              <a:gd name="connsiteY93-37586" fmla="*/ 6487076 h 6858000"/>
              <a:gd name="connsiteX94-37587" fmla="*/ 5995064 w 6127024"/>
              <a:gd name="connsiteY94-37588" fmla="*/ 6540791 h 6858000"/>
              <a:gd name="connsiteX95-37589" fmla="*/ 6004510 w 6127024"/>
              <a:gd name="connsiteY95-37590" fmla="*/ 6599256 h 6858000"/>
              <a:gd name="connsiteX96-37591" fmla="*/ 5986207 w 6127024"/>
              <a:gd name="connsiteY96-37592" fmla="*/ 6695855 h 6858000"/>
              <a:gd name="connsiteX97-37593" fmla="*/ 5979428 w 6127024"/>
              <a:gd name="connsiteY97-37594" fmla="*/ 6754678 h 6858000"/>
              <a:gd name="connsiteX98-37595" fmla="*/ 5983398 w 6127024"/>
              <a:gd name="connsiteY98-37596" fmla="*/ 6778641 h 6858000"/>
              <a:gd name="connsiteX99-37597" fmla="*/ 5984543 w 6127024"/>
              <a:gd name="connsiteY99-37598" fmla="*/ 6811016 h 6858000"/>
              <a:gd name="connsiteX100-37599" fmla="*/ 5979671 w 6127024"/>
              <a:gd name="connsiteY100-37600" fmla="*/ 6858000 h 6858000"/>
              <a:gd name="connsiteX101-37601" fmla="*/ 0 w 6127024"/>
              <a:gd name="connsiteY101-37602" fmla="*/ 6858000 h 6858000"/>
              <a:gd name="connsiteX102-37603" fmla="*/ 0 w 6127024"/>
              <a:gd name="connsiteY102-37604" fmla="*/ 0 h 6858000"/>
              <a:gd name="connsiteX0-37605" fmla="*/ 0 w 6127024"/>
              <a:gd name="connsiteY0-37606" fmla="*/ 0 h 6858000"/>
              <a:gd name="connsiteX1-37607" fmla="*/ 4965888 w 6127024"/>
              <a:gd name="connsiteY1-37608" fmla="*/ 0 h 6858000"/>
              <a:gd name="connsiteX2-37609" fmla="*/ 4967767 w 6127024"/>
              <a:gd name="connsiteY2-37610" fmla="*/ 7930 h 6858000"/>
              <a:gd name="connsiteX3-37611" fmla="*/ 4979444 w 6127024"/>
              <a:gd name="connsiteY3-37612" fmla="*/ 43921 h 6858000"/>
              <a:gd name="connsiteX4-37613" fmla="*/ 5021173 w 6127024"/>
              <a:gd name="connsiteY4-37614" fmla="*/ 123738 h 6858000"/>
              <a:gd name="connsiteX5-37615" fmla="*/ 5075458 w 6127024"/>
              <a:gd name="connsiteY5-37616" fmla="*/ 264355 h 6858000"/>
              <a:gd name="connsiteX6-37617" fmla="*/ 5081175 w 6127024"/>
              <a:gd name="connsiteY6-37618" fmla="*/ 277448 h 6858000"/>
              <a:gd name="connsiteX7-37619" fmla="*/ 5097011 w 6127024"/>
              <a:gd name="connsiteY7-37620" fmla="*/ 355616 h 6858000"/>
              <a:gd name="connsiteX8-37621" fmla="*/ 5153000 w 6127024"/>
              <a:gd name="connsiteY8-37622" fmla="*/ 507134 h 6858000"/>
              <a:gd name="connsiteX9-37623" fmla="*/ 5171282 w 6127024"/>
              <a:gd name="connsiteY9-37624" fmla="*/ 602071 h 6858000"/>
              <a:gd name="connsiteX10-37625" fmla="*/ 5176196 w 6127024"/>
              <a:gd name="connsiteY10-37626" fmla="*/ 636822 h 6858000"/>
              <a:gd name="connsiteX11-37627" fmla="*/ 5189051 w 6127024"/>
              <a:gd name="connsiteY11-37628" fmla="*/ 782518 h 6858000"/>
              <a:gd name="connsiteX12-37629" fmla="*/ 5221088 w 6127024"/>
              <a:gd name="connsiteY12-37630" fmla="*/ 860193 h 6858000"/>
              <a:gd name="connsiteX13-37631" fmla="*/ 5221281 w 6127024"/>
              <a:gd name="connsiteY13-37632" fmla="*/ 920873 h 6858000"/>
              <a:gd name="connsiteX14-37633" fmla="*/ 5201018 w 6127024"/>
              <a:gd name="connsiteY14-37634" fmla="*/ 1095027 h 6858000"/>
              <a:gd name="connsiteX15-37635" fmla="*/ 5202153 w 6127024"/>
              <a:gd name="connsiteY15-37636" fmla="*/ 1133224 h 6858000"/>
              <a:gd name="connsiteX16-37637" fmla="*/ 5189234 w 6127024"/>
              <a:gd name="connsiteY16-37638" fmla="*/ 1193495 h 6858000"/>
              <a:gd name="connsiteX17-37639" fmla="*/ 5202769 w 6127024"/>
              <a:gd name="connsiteY17-37640" fmla="*/ 1269450 h 6858000"/>
              <a:gd name="connsiteX18-37641" fmla="*/ 5225968 w 6127024"/>
              <a:gd name="connsiteY18-37642" fmla="*/ 1357994 h 6858000"/>
              <a:gd name="connsiteX19-37643" fmla="*/ 5233819 w 6127024"/>
              <a:gd name="connsiteY19-37644" fmla="*/ 1380922 h 6858000"/>
              <a:gd name="connsiteX20-37645" fmla="*/ 5237226 w 6127024"/>
              <a:gd name="connsiteY20-37646" fmla="*/ 1441327 h 6858000"/>
              <a:gd name="connsiteX21-37647" fmla="*/ 5255653 w 6127024"/>
              <a:gd name="connsiteY21-37648" fmla="*/ 1524712 h 6858000"/>
              <a:gd name="connsiteX22-37649" fmla="*/ 5263491 w 6127024"/>
              <a:gd name="connsiteY22-37650" fmla="*/ 1642938 h 6858000"/>
              <a:gd name="connsiteX23-37651" fmla="*/ 5256552 w 6127024"/>
              <a:gd name="connsiteY23-37652" fmla="*/ 1672509 h 6858000"/>
              <a:gd name="connsiteX24-37653" fmla="*/ 5266931 w 6127024"/>
              <a:gd name="connsiteY24-37654" fmla="*/ 1866147 h 6858000"/>
              <a:gd name="connsiteX25-37655" fmla="*/ 5255696 w 6127024"/>
              <a:gd name="connsiteY25-37656" fmla="*/ 1953770 h 6858000"/>
              <a:gd name="connsiteX26-37657" fmla="*/ 5252592 w 6127024"/>
              <a:gd name="connsiteY26-37658" fmla="*/ 2092210 h 6858000"/>
              <a:gd name="connsiteX27-37659" fmla="*/ 5250104 w 6127024"/>
              <a:gd name="connsiteY27-37660" fmla="*/ 2249166 h 6858000"/>
              <a:gd name="connsiteX28-37661" fmla="*/ 5251214 w 6127024"/>
              <a:gd name="connsiteY28-37662" fmla="*/ 2250944 h 6858000"/>
              <a:gd name="connsiteX29-37663" fmla="*/ 5250644 w 6127024"/>
              <a:gd name="connsiteY29-37664" fmla="*/ 2266619 h 6858000"/>
              <a:gd name="connsiteX30-37665" fmla="*/ 5293877 w 6127024"/>
              <a:gd name="connsiteY30-37666" fmla="*/ 2368649 h 6858000"/>
              <a:gd name="connsiteX31-37667" fmla="*/ 5311338 w 6127024"/>
              <a:gd name="connsiteY31-37668" fmla="*/ 2404034 h 6858000"/>
              <a:gd name="connsiteX32-37669" fmla="*/ 5338366 w 6127024"/>
              <a:gd name="connsiteY32-37670" fmla="*/ 2465052 h 6858000"/>
              <a:gd name="connsiteX33-37671" fmla="*/ 5371263 w 6127024"/>
              <a:gd name="connsiteY33-37672" fmla="*/ 2586413 h 6858000"/>
              <a:gd name="connsiteX34-37673" fmla="*/ 5407503 w 6127024"/>
              <a:gd name="connsiteY34-37674" fmla="*/ 2786290 h 6858000"/>
              <a:gd name="connsiteX35-37675" fmla="*/ 5407356 w 6127024"/>
              <a:gd name="connsiteY35-37676" fmla="*/ 2787545 h 6858000"/>
              <a:gd name="connsiteX36-37677" fmla="*/ 5457023 w 6127024"/>
              <a:gd name="connsiteY36-37678" fmla="*/ 2858292 h 6858000"/>
              <a:gd name="connsiteX37-37679" fmla="*/ 5479298 w 6127024"/>
              <a:gd name="connsiteY37-37680" fmla="*/ 2947791 h 6858000"/>
              <a:gd name="connsiteX38-37681" fmla="*/ 5481770 w 6127024"/>
              <a:gd name="connsiteY38-37682" fmla="*/ 2951352 h 6858000"/>
              <a:gd name="connsiteX39-37683" fmla="*/ 5482415 w 6127024"/>
              <a:gd name="connsiteY39-37684" fmla="*/ 3004079 h 6858000"/>
              <a:gd name="connsiteX40-37685" fmla="*/ 5503944 w 6127024"/>
              <a:gd name="connsiteY40-37686" fmla="*/ 3123335 h 6858000"/>
              <a:gd name="connsiteX41-37687" fmla="*/ 5516007 w 6127024"/>
              <a:gd name="connsiteY41-37688" fmla="*/ 3258473 h 6858000"/>
              <a:gd name="connsiteX42-37689" fmla="*/ 5589758 w 6127024"/>
              <a:gd name="connsiteY42-37690" fmla="*/ 3453699 h 6858000"/>
              <a:gd name="connsiteX43-37691" fmla="*/ 5596144 w 6127024"/>
              <a:gd name="connsiteY43-37692" fmla="*/ 3534624 h 6858000"/>
              <a:gd name="connsiteX44-37693" fmla="*/ 5597750 w 6127024"/>
              <a:gd name="connsiteY44-37694" fmla="*/ 3534129 h 6858000"/>
              <a:gd name="connsiteX45-37695" fmla="*/ 5599700 w 6127024"/>
              <a:gd name="connsiteY45-37696" fmla="*/ 3547221 h 6858000"/>
              <a:gd name="connsiteX46-37697" fmla="*/ 5618377 w 6127024"/>
              <a:gd name="connsiteY46-37698" fmla="*/ 3588431 h 6858000"/>
              <a:gd name="connsiteX47-37699" fmla="*/ 5612155 w 6127024"/>
              <a:gd name="connsiteY47-37700" fmla="*/ 3589869 h 6858000"/>
              <a:gd name="connsiteX48-37701" fmla="*/ 5620843 w 6127024"/>
              <a:gd name="connsiteY48-37702" fmla="*/ 3606745 h 6858000"/>
              <a:gd name="connsiteX49-37703" fmla="*/ 5655472 w 6127024"/>
              <a:gd name="connsiteY49-37704" fmla="*/ 3678877 h 6858000"/>
              <a:gd name="connsiteX50-37705" fmla="*/ 5683015 w 6127024"/>
              <a:gd name="connsiteY50-37706" fmla="*/ 3762025 h 6858000"/>
              <a:gd name="connsiteX51-37707" fmla="*/ 5696643 w 6127024"/>
              <a:gd name="connsiteY51-37708" fmla="*/ 3773888 h 6858000"/>
              <a:gd name="connsiteX52-37709" fmla="*/ 5768491 w 6127024"/>
              <a:gd name="connsiteY52-37710" fmla="*/ 3914399 h 6858000"/>
              <a:gd name="connsiteX53-37711" fmla="*/ 5793123 w 6127024"/>
              <a:gd name="connsiteY53-37712" fmla="*/ 3969952 h 6858000"/>
              <a:gd name="connsiteX54-37713" fmla="*/ 5808321 w 6127024"/>
              <a:gd name="connsiteY54-37714" fmla="*/ 3988153 h 6858000"/>
              <a:gd name="connsiteX55-37715" fmla="*/ 5825621 w 6127024"/>
              <a:gd name="connsiteY55-37716" fmla="*/ 4015525 h 6858000"/>
              <a:gd name="connsiteX56-37717" fmla="*/ 5860672 w 6127024"/>
              <a:gd name="connsiteY56-37718" fmla="*/ 4061579 h 6858000"/>
              <a:gd name="connsiteX57-37719" fmla="*/ 5872173 w 6127024"/>
              <a:gd name="connsiteY57-37720" fmla="*/ 4088497 h 6858000"/>
              <a:gd name="connsiteX58-37721" fmla="*/ 5894095 w 6127024"/>
              <a:gd name="connsiteY58-37722" fmla="*/ 4128857 h 6858000"/>
              <a:gd name="connsiteX59-37723" fmla="*/ 5903513 w 6127024"/>
              <a:gd name="connsiteY59-37724" fmla="*/ 4187661 h 6858000"/>
              <a:gd name="connsiteX60-37725" fmla="*/ 5917114 w 6127024"/>
              <a:gd name="connsiteY60-37726" fmla="*/ 4213096 h 6858000"/>
              <a:gd name="connsiteX61-37727" fmla="*/ 5924233 w 6127024"/>
              <a:gd name="connsiteY61-37728" fmla="*/ 4242060 h 6858000"/>
              <a:gd name="connsiteX62-37729" fmla="*/ 5928910 w 6127024"/>
              <a:gd name="connsiteY62-37730" fmla="*/ 4300973 h 6858000"/>
              <a:gd name="connsiteX63-37731" fmla="*/ 5939320 w 6127024"/>
              <a:gd name="connsiteY63-37732" fmla="*/ 4340435 h 6858000"/>
              <a:gd name="connsiteX64-37733" fmla="*/ 5946705 w 6127024"/>
              <a:gd name="connsiteY64-37734" fmla="*/ 4428051 h 6858000"/>
              <a:gd name="connsiteX65-37735" fmla="*/ 5949261 w 6127024"/>
              <a:gd name="connsiteY65-37736" fmla="*/ 4449185 h 6858000"/>
              <a:gd name="connsiteX66-37737" fmla="*/ 5968960 w 6127024"/>
              <a:gd name="connsiteY66-37738" fmla="*/ 4482655 h 6858000"/>
              <a:gd name="connsiteX67-37739" fmla="*/ 5980106 w 6127024"/>
              <a:gd name="connsiteY67-37740" fmla="*/ 4585087 h 6858000"/>
              <a:gd name="connsiteX68-37741" fmla="*/ 5998138 w 6127024"/>
              <a:gd name="connsiteY68-37742" fmla="*/ 4697518 h 6858000"/>
              <a:gd name="connsiteX69-37743" fmla="*/ 6007819 w 6127024"/>
              <a:gd name="connsiteY69-37744" fmla="*/ 4858148 h 6858000"/>
              <a:gd name="connsiteX70-37745" fmla="*/ 6007749 w 6127024"/>
              <a:gd name="connsiteY70-37746" fmla="*/ 4964715 h 6858000"/>
              <a:gd name="connsiteX71-37747" fmla="*/ 6005269 w 6127024"/>
              <a:gd name="connsiteY71-37748" fmla="*/ 5150567 h 6858000"/>
              <a:gd name="connsiteX72-37749" fmla="*/ 6001127 w 6127024"/>
              <a:gd name="connsiteY72-37750" fmla="*/ 5164609 h 6858000"/>
              <a:gd name="connsiteX73-37751" fmla="*/ 5998514 w 6127024"/>
              <a:gd name="connsiteY73-37752" fmla="*/ 5189673 h 6858000"/>
              <a:gd name="connsiteX74-37753" fmla="*/ 6018409 w 6127024"/>
              <a:gd name="connsiteY74-37754" fmla="*/ 5227157 h 6858000"/>
              <a:gd name="connsiteX75-37755" fmla="*/ 6036748 w 6127024"/>
              <a:gd name="connsiteY75-37756" fmla="*/ 5322752 h 6858000"/>
              <a:gd name="connsiteX76-37757" fmla="*/ 6036943 w 6127024"/>
              <a:gd name="connsiteY76-37758" fmla="*/ 5329480 h 6858000"/>
              <a:gd name="connsiteX77-37759" fmla="*/ 6037677 w 6127024"/>
              <a:gd name="connsiteY77-37760" fmla="*/ 5354807 h 6858000"/>
              <a:gd name="connsiteX78-37761" fmla="*/ 6039728 w 6127024"/>
              <a:gd name="connsiteY78-37762" fmla="*/ 5359416 h 6858000"/>
              <a:gd name="connsiteX79-37763" fmla="*/ 6053435 w 6127024"/>
              <a:gd name="connsiteY79-37764" fmla="*/ 5387547 h 6858000"/>
              <a:gd name="connsiteX80-37765" fmla="*/ 6065933 w 6127024"/>
              <a:gd name="connsiteY80-37766" fmla="*/ 5443002 h 6858000"/>
              <a:gd name="connsiteX81-37767" fmla="*/ 6068640 w 6127024"/>
              <a:gd name="connsiteY81-37768" fmla="*/ 5474503 h 6858000"/>
              <a:gd name="connsiteX82-37769" fmla="*/ 6080922 w 6127024"/>
              <a:gd name="connsiteY82-37770" fmla="*/ 5561070 h 6858000"/>
              <a:gd name="connsiteX83-37771" fmla="*/ 6096949 w 6127024"/>
              <a:gd name="connsiteY83-37772" fmla="*/ 5648179 h 6858000"/>
              <a:gd name="connsiteX84-37773" fmla="*/ 6121353 w 6127024"/>
              <a:gd name="connsiteY84-37774" fmla="*/ 5721725 h 6858000"/>
              <a:gd name="connsiteX85-37775" fmla="*/ 6109884 w 6127024"/>
              <a:gd name="connsiteY85-37776" fmla="*/ 5721959 h 6858000"/>
              <a:gd name="connsiteX86-37777" fmla="*/ 6127024 w 6127024"/>
              <a:gd name="connsiteY86-37778" fmla="*/ 5786902 h 6858000"/>
              <a:gd name="connsiteX87-37779" fmla="*/ 6115796 w 6127024"/>
              <a:gd name="connsiteY87-37780" fmla="*/ 5862844 h 6858000"/>
              <a:gd name="connsiteX88-37781" fmla="*/ 6102493 w 6127024"/>
              <a:gd name="connsiteY88-37782" fmla="*/ 5928602 h 6858000"/>
              <a:gd name="connsiteX89-37783" fmla="*/ 6056863 w 6127024"/>
              <a:gd name="connsiteY89-37784" fmla="*/ 6000643 h 6858000"/>
              <a:gd name="connsiteX90-37785" fmla="*/ 6045436 w 6127024"/>
              <a:gd name="connsiteY90-37786" fmla="*/ 6124480 h 6858000"/>
              <a:gd name="connsiteX91-37787" fmla="*/ 6030489 w 6127024"/>
              <a:gd name="connsiteY91-37788" fmla="*/ 6317666 h 6858000"/>
              <a:gd name="connsiteX92-37789" fmla="*/ 6007492 w 6127024"/>
              <a:gd name="connsiteY92-37790" fmla="*/ 6440818 h 6858000"/>
              <a:gd name="connsiteX93-37791" fmla="*/ 6009467 w 6127024"/>
              <a:gd name="connsiteY93-37792" fmla="*/ 6487076 h 6858000"/>
              <a:gd name="connsiteX94-37793" fmla="*/ 5995064 w 6127024"/>
              <a:gd name="connsiteY94-37794" fmla="*/ 6540791 h 6858000"/>
              <a:gd name="connsiteX95-37795" fmla="*/ 6004510 w 6127024"/>
              <a:gd name="connsiteY95-37796" fmla="*/ 6599256 h 6858000"/>
              <a:gd name="connsiteX96-37797" fmla="*/ 5986207 w 6127024"/>
              <a:gd name="connsiteY96-37798" fmla="*/ 6695855 h 6858000"/>
              <a:gd name="connsiteX97-37799" fmla="*/ 5979428 w 6127024"/>
              <a:gd name="connsiteY97-37800" fmla="*/ 6754678 h 6858000"/>
              <a:gd name="connsiteX98-37801" fmla="*/ 5983398 w 6127024"/>
              <a:gd name="connsiteY98-37802" fmla="*/ 6778641 h 6858000"/>
              <a:gd name="connsiteX99-37803" fmla="*/ 5984543 w 6127024"/>
              <a:gd name="connsiteY99-37804" fmla="*/ 6811016 h 6858000"/>
              <a:gd name="connsiteX100-37805" fmla="*/ 5979671 w 6127024"/>
              <a:gd name="connsiteY100-37806" fmla="*/ 6858000 h 6858000"/>
              <a:gd name="connsiteX101-37807" fmla="*/ 0 w 6127024"/>
              <a:gd name="connsiteY101-37808" fmla="*/ 6858000 h 6858000"/>
              <a:gd name="connsiteX102-37809" fmla="*/ 0 w 6127024"/>
              <a:gd name="connsiteY102-37810" fmla="*/ 0 h 6858000"/>
              <a:gd name="connsiteX0-37811" fmla="*/ 0 w 6127024"/>
              <a:gd name="connsiteY0-37812" fmla="*/ 0 h 6858000"/>
              <a:gd name="connsiteX1-37813" fmla="*/ 4965888 w 6127024"/>
              <a:gd name="connsiteY1-37814" fmla="*/ 0 h 6858000"/>
              <a:gd name="connsiteX2-37815" fmla="*/ 4967767 w 6127024"/>
              <a:gd name="connsiteY2-37816" fmla="*/ 7930 h 6858000"/>
              <a:gd name="connsiteX3-37817" fmla="*/ 4979444 w 6127024"/>
              <a:gd name="connsiteY3-37818" fmla="*/ 43921 h 6858000"/>
              <a:gd name="connsiteX4-37819" fmla="*/ 5021173 w 6127024"/>
              <a:gd name="connsiteY4-37820" fmla="*/ 123738 h 6858000"/>
              <a:gd name="connsiteX5-37821" fmla="*/ 5075458 w 6127024"/>
              <a:gd name="connsiteY5-37822" fmla="*/ 264355 h 6858000"/>
              <a:gd name="connsiteX6-37823" fmla="*/ 5081175 w 6127024"/>
              <a:gd name="connsiteY6-37824" fmla="*/ 277448 h 6858000"/>
              <a:gd name="connsiteX7-37825" fmla="*/ 5097011 w 6127024"/>
              <a:gd name="connsiteY7-37826" fmla="*/ 355616 h 6858000"/>
              <a:gd name="connsiteX8-37827" fmla="*/ 5153000 w 6127024"/>
              <a:gd name="connsiteY8-37828" fmla="*/ 507134 h 6858000"/>
              <a:gd name="connsiteX9-37829" fmla="*/ 5171282 w 6127024"/>
              <a:gd name="connsiteY9-37830" fmla="*/ 602071 h 6858000"/>
              <a:gd name="connsiteX10-37831" fmla="*/ 5176196 w 6127024"/>
              <a:gd name="connsiteY10-37832" fmla="*/ 636822 h 6858000"/>
              <a:gd name="connsiteX11-37833" fmla="*/ 5189051 w 6127024"/>
              <a:gd name="connsiteY11-37834" fmla="*/ 782518 h 6858000"/>
              <a:gd name="connsiteX12-37835" fmla="*/ 5221088 w 6127024"/>
              <a:gd name="connsiteY12-37836" fmla="*/ 860193 h 6858000"/>
              <a:gd name="connsiteX13-37837" fmla="*/ 5221281 w 6127024"/>
              <a:gd name="connsiteY13-37838" fmla="*/ 920873 h 6858000"/>
              <a:gd name="connsiteX14-37839" fmla="*/ 5201018 w 6127024"/>
              <a:gd name="connsiteY14-37840" fmla="*/ 1095027 h 6858000"/>
              <a:gd name="connsiteX15-37841" fmla="*/ 5202153 w 6127024"/>
              <a:gd name="connsiteY15-37842" fmla="*/ 1133224 h 6858000"/>
              <a:gd name="connsiteX16-37843" fmla="*/ 5189234 w 6127024"/>
              <a:gd name="connsiteY16-37844" fmla="*/ 1193495 h 6858000"/>
              <a:gd name="connsiteX17-37845" fmla="*/ 5202769 w 6127024"/>
              <a:gd name="connsiteY17-37846" fmla="*/ 1269450 h 6858000"/>
              <a:gd name="connsiteX18-37847" fmla="*/ 5225968 w 6127024"/>
              <a:gd name="connsiteY18-37848" fmla="*/ 1357994 h 6858000"/>
              <a:gd name="connsiteX19-37849" fmla="*/ 5233819 w 6127024"/>
              <a:gd name="connsiteY19-37850" fmla="*/ 1380922 h 6858000"/>
              <a:gd name="connsiteX20-37851" fmla="*/ 5237226 w 6127024"/>
              <a:gd name="connsiteY20-37852" fmla="*/ 1441327 h 6858000"/>
              <a:gd name="connsiteX21-37853" fmla="*/ 5255653 w 6127024"/>
              <a:gd name="connsiteY21-37854" fmla="*/ 1524712 h 6858000"/>
              <a:gd name="connsiteX22-37855" fmla="*/ 5263491 w 6127024"/>
              <a:gd name="connsiteY22-37856" fmla="*/ 1642938 h 6858000"/>
              <a:gd name="connsiteX23-37857" fmla="*/ 5256552 w 6127024"/>
              <a:gd name="connsiteY23-37858" fmla="*/ 1672509 h 6858000"/>
              <a:gd name="connsiteX24-37859" fmla="*/ 5266931 w 6127024"/>
              <a:gd name="connsiteY24-37860" fmla="*/ 1866147 h 6858000"/>
              <a:gd name="connsiteX25-37861" fmla="*/ 5255696 w 6127024"/>
              <a:gd name="connsiteY25-37862" fmla="*/ 1953770 h 6858000"/>
              <a:gd name="connsiteX26-37863" fmla="*/ 5252592 w 6127024"/>
              <a:gd name="connsiteY26-37864" fmla="*/ 2092210 h 6858000"/>
              <a:gd name="connsiteX27-37865" fmla="*/ 5250104 w 6127024"/>
              <a:gd name="connsiteY27-37866" fmla="*/ 2249166 h 6858000"/>
              <a:gd name="connsiteX28-37867" fmla="*/ 5251214 w 6127024"/>
              <a:gd name="connsiteY28-37868" fmla="*/ 2250944 h 6858000"/>
              <a:gd name="connsiteX29-37869" fmla="*/ 5250644 w 6127024"/>
              <a:gd name="connsiteY29-37870" fmla="*/ 2266619 h 6858000"/>
              <a:gd name="connsiteX30-37871" fmla="*/ 5293877 w 6127024"/>
              <a:gd name="connsiteY30-37872" fmla="*/ 2368649 h 6858000"/>
              <a:gd name="connsiteX31-37873" fmla="*/ 5311338 w 6127024"/>
              <a:gd name="connsiteY31-37874" fmla="*/ 2404034 h 6858000"/>
              <a:gd name="connsiteX32-37875" fmla="*/ 5338366 w 6127024"/>
              <a:gd name="connsiteY32-37876" fmla="*/ 2465052 h 6858000"/>
              <a:gd name="connsiteX33-37877" fmla="*/ 5371263 w 6127024"/>
              <a:gd name="connsiteY33-37878" fmla="*/ 2586413 h 6858000"/>
              <a:gd name="connsiteX34-37879" fmla="*/ 5407503 w 6127024"/>
              <a:gd name="connsiteY34-37880" fmla="*/ 2786290 h 6858000"/>
              <a:gd name="connsiteX35-37881" fmla="*/ 5407356 w 6127024"/>
              <a:gd name="connsiteY35-37882" fmla="*/ 2787545 h 6858000"/>
              <a:gd name="connsiteX36-37883" fmla="*/ 5457023 w 6127024"/>
              <a:gd name="connsiteY36-37884" fmla="*/ 2858292 h 6858000"/>
              <a:gd name="connsiteX37-37885" fmla="*/ 5479298 w 6127024"/>
              <a:gd name="connsiteY37-37886" fmla="*/ 2947791 h 6858000"/>
              <a:gd name="connsiteX38-37887" fmla="*/ 5481770 w 6127024"/>
              <a:gd name="connsiteY38-37888" fmla="*/ 2951352 h 6858000"/>
              <a:gd name="connsiteX39-37889" fmla="*/ 5482415 w 6127024"/>
              <a:gd name="connsiteY39-37890" fmla="*/ 3004079 h 6858000"/>
              <a:gd name="connsiteX40-37891" fmla="*/ 5503944 w 6127024"/>
              <a:gd name="connsiteY40-37892" fmla="*/ 3123335 h 6858000"/>
              <a:gd name="connsiteX41-37893" fmla="*/ 5516007 w 6127024"/>
              <a:gd name="connsiteY41-37894" fmla="*/ 3258473 h 6858000"/>
              <a:gd name="connsiteX42-37895" fmla="*/ 5589758 w 6127024"/>
              <a:gd name="connsiteY42-37896" fmla="*/ 3453699 h 6858000"/>
              <a:gd name="connsiteX43-37897" fmla="*/ 5596144 w 6127024"/>
              <a:gd name="connsiteY43-37898" fmla="*/ 3534624 h 6858000"/>
              <a:gd name="connsiteX44-37899" fmla="*/ 5597750 w 6127024"/>
              <a:gd name="connsiteY44-37900" fmla="*/ 3534129 h 6858000"/>
              <a:gd name="connsiteX45-37901" fmla="*/ 5599700 w 6127024"/>
              <a:gd name="connsiteY45-37902" fmla="*/ 3547221 h 6858000"/>
              <a:gd name="connsiteX46-37903" fmla="*/ 5618377 w 6127024"/>
              <a:gd name="connsiteY46-37904" fmla="*/ 3588431 h 6858000"/>
              <a:gd name="connsiteX47-37905" fmla="*/ 5612155 w 6127024"/>
              <a:gd name="connsiteY47-37906" fmla="*/ 3589869 h 6858000"/>
              <a:gd name="connsiteX48-37907" fmla="*/ 5620843 w 6127024"/>
              <a:gd name="connsiteY48-37908" fmla="*/ 3606745 h 6858000"/>
              <a:gd name="connsiteX49-37909" fmla="*/ 5655472 w 6127024"/>
              <a:gd name="connsiteY49-37910" fmla="*/ 3678877 h 6858000"/>
              <a:gd name="connsiteX50-37911" fmla="*/ 5683015 w 6127024"/>
              <a:gd name="connsiteY50-37912" fmla="*/ 3762025 h 6858000"/>
              <a:gd name="connsiteX51-37913" fmla="*/ 5696643 w 6127024"/>
              <a:gd name="connsiteY51-37914" fmla="*/ 3773888 h 6858000"/>
              <a:gd name="connsiteX52-37915" fmla="*/ 5768491 w 6127024"/>
              <a:gd name="connsiteY52-37916" fmla="*/ 3914399 h 6858000"/>
              <a:gd name="connsiteX53-37917" fmla="*/ 5793123 w 6127024"/>
              <a:gd name="connsiteY53-37918" fmla="*/ 3969952 h 6858000"/>
              <a:gd name="connsiteX54-37919" fmla="*/ 5808321 w 6127024"/>
              <a:gd name="connsiteY54-37920" fmla="*/ 3988153 h 6858000"/>
              <a:gd name="connsiteX55-37921" fmla="*/ 5825621 w 6127024"/>
              <a:gd name="connsiteY55-37922" fmla="*/ 4015525 h 6858000"/>
              <a:gd name="connsiteX56-37923" fmla="*/ 5860672 w 6127024"/>
              <a:gd name="connsiteY56-37924" fmla="*/ 4061579 h 6858000"/>
              <a:gd name="connsiteX57-37925" fmla="*/ 5872173 w 6127024"/>
              <a:gd name="connsiteY57-37926" fmla="*/ 4088497 h 6858000"/>
              <a:gd name="connsiteX58-37927" fmla="*/ 5894095 w 6127024"/>
              <a:gd name="connsiteY58-37928" fmla="*/ 4128857 h 6858000"/>
              <a:gd name="connsiteX59-37929" fmla="*/ 5903513 w 6127024"/>
              <a:gd name="connsiteY59-37930" fmla="*/ 4187661 h 6858000"/>
              <a:gd name="connsiteX60-37931" fmla="*/ 5917114 w 6127024"/>
              <a:gd name="connsiteY60-37932" fmla="*/ 4213096 h 6858000"/>
              <a:gd name="connsiteX61-37933" fmla="*/ 5924233 w 6127024"/>
              <a:gd name="connsiteY61-37934" fmla="*/ 4242060 h 6858000"/>
              <a:gd name="connsiteX62-37935" fmla="*/ 5928910 w 6127024"/>
              <a:gd name="connsiteY62-37936" fmla="*/ 4300973 h 6858000"/>
              <a:gd name="connsiteX63-37937" fmla="*/ 5939320 w 6127024"/>
              <a:gd name="connsiteY63-37938" fmla="*/ 4340435 h 6858000"/>
              <a:gd name="connsiteX64-37939" fmla="*/ 5946705 w 6127024"/>
              <a:gd name="connsiteY64-37940" fmla="*/ 4428051 h 6858000"/>
              <a:gd name="connsiteX65-37941" fmla="*/ 5949261 w 6127024"/>
              <a:gd name="connsiteY65-37942" fmla="*/ 4449185 h 6858000"/>
              <a:gd name="connsiteX66-37943" fmla="*/ 5968960 w 6127024"/>
              <a:gd name="connsiteY66-37944" fmla="*/ 4482655 h 6858000"/>
              <a:gd name="connsiteX67-37945" fmla="*/ 5980106 w 6127024"/>
              <a:gd name="connsiteY67-37946" fmla="*/ 4585087 h 6858000"/>
              <a:gd name="connsiteX68-37947" fmla="*/ 5998138 w 6127024"/>
              <a:gd name="connsiteY68-37948" fmla="*/ 4697518 h 6858000"/>
              <a:gd name="connsiteX69-37949" fmla="*/ 6007819 w 6127024"/>
              <a:gd name="connsiteY69-37950" fmla="*/ 4858148 h 6858000"/>
              <a:gd name="connsiteX70-37951" fmla="*/ 6007749 w 6127024"/>
              <a:gd name="connsiteY70-37952" fmla="*/ 4964715 h 6858000"/>
              <a:gd name="connsiteX71-37953" fmla="*/ 6005269 w 6127024"/>
              <a:gd name="connsiteY71-37954" fmla="*/ 5150567 h 6858000"/>
              <a:gd name="connsiteX72-37955" fmla="*/ 6001127 w 6127024"/>
              <a:gd name="connsiteY72-37956" fmla="*/ 5164609 h 6858000"/>
              <a:gd name="connsiteX73-37957" fmla="*/ 5998514 w 6127024"/>
              <a:gd name="connsiteY73-37958" fmla="*/ 5189673 h 6858000"/>
              <a:gd name="connsiteX74-37959" fmla="*/ 6018409 w 6127024"/>
              <a:gd name="connsiteY74-37960" fmla="*/ 5227157 h 6858000"/>
              <a:gd name="connsiteX75-37961" fmla="*/ 6036748 w 6127024"/>
              <a:gd name="connsiteY75-37962" fmla="*/ 5322752 h 6858000"/>
              <a:gd name="connsiteX76-37963" fmla="*/ 6036943 w 6127024"/>
              <a:gd name="connsiteY76-37964" fmla="*/ 5329480 h 6858000"/>
              <a:gd name="connsiteX77-37965" fmla="*/ 6037677 w 6127024"/>
              <a:gd name="connsiteY77-37966" fmla="*/ 5354807 h 6858000"/>
              <a:gd name="connsiteX78-37967" fmla="*/ 6039728 w 6127024"/>
              <a:gd name="connsiteY78-37968" fmla="*/ 5359416 h 6858000"/>
              <a:gd name="connsiteX79-37969" fmla="*/ 6053435 w 6127024"/>
              <a:gd name="connsiteY79-37970" fmla="*/ 5387547 h 6858000"/>
              <a:gd name="connsiteX80-37971" fmla="*/ 6065933 w 6127024"/>
              <a:gd name="connsiteY80-37972" fmla="*/ 5443002 h 6858000"/>
              <a:gd name="connsiteX81-37973" fmla="*/ 6068640 w 6127024"/>
              <a:gd name="connsiteY81-37974" fmla="*/ 5474503 h 6858000"/>
              <a:gd name="connsiteX82-37975" fmla="*/ 6080922 w 6127024"/>
              <a:gd name="connsiteY82-37976" fmla="*/ 5561070 h 6858000"/>
              <a:gd name="connsiteX83-37977" fmla="*/ 6096949 w 6127024"/>
              <a:gd name="connsiteY83-37978" fmla="*/ 5648179 h 6858000"/>
              <a:gd name="connsiteX84-37979" fmla="*/ 6121353 w 6127024"/>
              <a:gd name="connsiteY84-37980" fmla="*/ 5721725 h 6858000"/>
              <a:gd name="connsiteX85-37981" fmla="*/ 6109884 w 6127024"/>
              <a:gd name="connsiteY85-37982" fmla="*/ 5721959 h 6858000"/>
              <a:gd name="connsiteX86-37983" fmla="*/ 6127024 w 6127024"/>
              <a:gd name="connsiteY86-37984" fmla="*/ 5786902 h 6858000"/>
              <a:gd name="connsiteX87-37985" fmla="*/ 6115796 w 6127024"/>
              <a:gd name="connsiteY87-37986" fmla="*/ 5862844 h 6858000"/>
              <a:gd name="connsiteX88-37987" fmla="*/ 6102493 w 6127024"/>
              <a:gd name="connsiteY88-37988" fmla="*/ 5928602 h 6858000"/>
              <a:gd name="connsiteX89-37989" fmla="*/ 6056863 w 6127024"/>
              <a:gd name="connsiteY89-37990" fmla="*/ 6000643 h 6858000"/>
              <a:gd name="connsiteX90-37991" fmla="*/ 6045436 w 6127024"/>
              <a:gd name="connsiteY90-37992" fmla="*/ 6124480 h 6858000"/>
              <a:gd name="connsiteX91-37993" fmla="*/ 6030489 w 6127024"/>
              <a:gd name="connsiteY91-37994" fmla="*/ 6317666 h 6858000"/>
              <a:gd name="connsiteX92-37995" fmla="*/ 6007492 w 6127024"/>
              <a:gd name="connsiteY92-37996" fmla="*/ 6440818 h 6858000"/>
              <a:gd name="connsiteX93-37997" fmla="*/ 6009467 w 6127024"/>
              <a:gd name="connsiteY93-37998" fmla="*/ 6487076 h 6858000"/>
              <a:gd name="connsiteX94-37999" fmla="*/ 5995064 w 6127024"/>
              <a:gd name="connsiteY94-38000" fmla="*/ 6540791 h 6858000"/>
              <a:gd name="connsiteX95-38001" fmla="*/ 6004510 w 6127024"/>
              <a:gd name="connsiteY95-38002" fmla="*/ 6599256 h 6858000"/>
              <a:gd name="connsiteX96-38003" fmla="*/ 5986207 w 6127024"/>
              <a:gd name="connsiteY96-38004" fmla="*/ 6695855 h 6858000"/>
              <a:gd name="connsiteX97-38005" fmla="*/ 5979428 w 6127024"/>
              <a:gd name="connsiteY97-38006" fmla="*/ 6754678 h 6858000"/>
              <a:gd name="connsiteX98-38007" fmla="*/ 5983398 w 6127024"/>
              <a:gd name="connsiteY98-38008" fmla="*/ 6778641 h 6858000"/>
              <a:gd name="connsiteX99-38009" fmla="*/ 5984543 w 6127024"/>
              <a:gd name="connsiteY99-38010" fmla="*/ 6811016 h 6858000"/>
              <a:gd name="connsiteX100-38011" fmla="*/ 5979671 w 6127024"/>
              <a:gd name="connsiteY100-38012" fmla="*/ 6858000 h 6858000"/>
              <a:gd name="connsiteX101-38013" fmla="*/ 0 w 6127024"/>
              <a:gd name="connsiteY101-38014" fmla="*/ 6858000 h 6858000"/>
              <a:gd name="connsiteX102-38015" fmla="*/ 0 w 6127024"/>
              <a:gd name="connsiteY102-38016" fmla="*/ 0 h 6858000"/>
              <a:gd name="connsiteX0-38017" fmla="*/ 0 w 6127024"/>
              <a:gd name="connsiteY0-38018" fmla="*/ 0 h 6858000"/>
              <a:gd name="connsiteX1-38019" fmla="*/ 4965888 w 6127024"/>
              <a:gd name="connsiteY1-38020" fmla="*/ 0 h 6858000"/>
              <a:gd name="connsiteX2-38021" fmla="*/ 4967767 w 6127024"/>
              <a:gd name="connsiteY2-38022" fmla="*/ 7930 h 6858000"/>
              <a:gd name="connsiteX3-38023" fmla="*/ 4979444 w 6127024"/>
              <a:gd name="connsiteY3-38024" fmla="*/ 43921 h 6858000"/>
              <a:gd name="connsiteX4-38025" fmla="*/ 5021173 w 6127024"/>
              <a:gd name="connsiteY4-38026" fmla="*/ 123738 h 6858000"/>
              <a:gd name="connsiteX5-38027" fmla="*/ 5075458 w 6127024"/>
              <a:gd name="connsiteY5-38028" fmla="*/ 264355 h 6858000"/>
              <a:gd name="connsiteX6-38029" fmla="*/ 5081175 w 6127024"/>
              <a:gd name="connsiteY6-38030" fmla="*/ 277448 h 6858000"/>
              <a:gd name="connsiteX7-38031" fmla="*/ 5097011 w 6127024"/>
              <a:gd name="connsiteY7-38032" fmla="*/ 355616 h 6858000"/>
              <a:gd name="connsiteX8-38033" fmla="*/ 5153000 w 6127024"/>
              <a:gd name="connsiteY8-38034" fmla="*/ 507134 h 6858000"/>
              <a:gd name="connsiteX9-38035" fmla="*/ 5171282 w 6127024"/>
              <a:gd name="connsiteY9-38036" fmla="*/ 602071 h 6858000"/>
              <a:gd name="connsiteX10-38037" fmla="*/ 5176196 w 6127024"/>
              <a:gd name="connsiteY10-38038" fmla="*/ 636822 h 6858000"/>
              <a:gd name="connsiteX11-38039" fmla="*/ 5189051 w 6127024"/>
              <a:gd name="connsiteY11-38040" fmla="*/ 782518 h 6858000"/>
              <a:gd name="connsiteX12-38041" fmla="*/ 5221088 w 6127024"/>
              <a:gd name="connsiteY12-38042" fmla="*/ 860193 h 6858000"/>
              <a:gd name="connsiteX13-38043" fmla="*/ 5221281 w 6127024"/>
              <a:gd name="connsiteY13-38044" fmla="*/ 920873 h 6858000"/>
              <a:gd name="connsiteX14-38045" fmla="*/ 5201018 w 6127024"/>
              <a:gd name="connsiteY14-38046" fmla="*/ 1095027 h 6858000"/>
              <a:gd name="connsiteX15-38047" fmla="*/ 5202153 w 6127024"/>
              <a:gd name="connsiteY15-38048" fmla="*/ 1133224 h 6858000"/>
              <a:gd name="connsiteX16-38049" fmla="*/ 5189234 w 6127024"/>
              <a:gd name="connsiteY16-38050" fmla="*/ 1193495 h 6858000"/>
              <a:gd name="connsiteX17-38051" fmla="*/ 5202769 w 6127024"/>
              <a:gd name="connsiteY17-38052" fmla="*/ 1269450 h 6858000"/>
              <a:gd name="connsiteX18-38053" fmla="*/ 5225968 w 6127024"/>
              <a:gd name="connsiteY18-38054" fmla="*/ 1357994 h 6858000"/>
              <a:gd name="connsiteX19-38055" fmla="*/ 5233819 w 6127024"/>
              <a:gd name="connsiteY19-38056" fmla="*/ 1380922 h 6858000"/>
              <a:gd name="connsiteX20-38057" fmla="*/ 5237226 w 6127024"/>
              <a:gd name="connsiteY20-38058" fmla="*/ 1441327 h 6858000"/>
              <a:gd name="connsiteX21-38059" fmla="*/ 5255653 w 6127024"/>
              <a:gd name="connsiteY21-38060" fmla="*/ 1524712 h 6858000"/>
              <a:gd name="connsiteX22-38061" fmla="*/ 5263491 w 6127024"/>
              <a:gd name="connsiteY22-38062" fmla="*/ 1642938 h 6858000"/>
              <a:gd name="connsiteX23-38063" fmla="*/ 5256552 w 6127024"/>
              <a:gd name="connsiteY23-38064" fmla="*/ 1672509 h 6858000"/>
              <a:gd name="connsiteX24-38065" fmla="*/ 5266931 w 6127024"/>
              <a:gd name="connsiteY24-38066" fmla="*/ 1866147 h 6858000"/>
              <a:gd name="connsiteX25-38067" fmla="*/ 5255696 w 6127024"/>
              <a:gd name="connsiteY25-38068" fmla="*/ 1953770 h 6858000"/>
              <a:gd name="connsiteX26-38069" fmla="*/ 5252592 w 6127024"/>
              <a:gd name="connsiteY26-38070" fmla="*/ 2092210 h 6858000"/>
              <a:gd name="connsiteX27-38071" fmla="*/ 5250104 w 6127024"/>
              <a:gd name="connsiteY27-38072" fmla="*/ 2249166 h 6858000"/>
              <a:gd name="connsiteX28-38073" fmla="*/ 5251214 w 6127024"/>
              <a:gd name="connsiteY28-38074" fmla="*/ 2250944 h 6858000"/>
              <a:gd name="connsiteX29-38075" fmla="*/ 5250644 w 6127024"/>
              <a:gd name="connsiteY29-38076" fmla="*/ 2266619 h 6858000"/>
              <a:gd name="connsiteX30-38077" fmla="*/ 5293877 w 6127024"/>
              <a:gd name="connsiteY30-38078" fmla="*/ 2368649 h 6858000"/>
              <a:gd name="connsiteX31-38079" fmla="*/ 5311338 w 6127024"/>
              <a:gd name="connsiteY31-38080" fmla="*/ 2404034 h 6858000"/>
              <a:gd name="connsiteX32-38081" fmla="*/ 5338366 w 6127024"/>
              <a:gd name="connsiteY32-38082" fmla="*/ 2465052 h 6858000"/>
              <a:gd name="connsiteX33-38083" fmla="*/ 5371263 w 6127024"/>
              <a:gd name="connsiteY33-38084" fmla="*/ 2586413 h 6858000"/>
              <a:gd name="connsiteX34-38085" fmla="*/ 5407503 w 6127024"/>
              <a:gd name="connsiteY34-38086" fmla="*/ 2786290 h 6858000"/>
              <a:gd name="connsiteX35-38087" fmla="*/ 5407356 w 6127024"/>
              <a:gd name="connsiteY35-38088" fmla="*/ 2787545 h 6858000"/>
              <a:gd name="connsiteX36-38089" fmla="*/ 5457023 w 6127024"/>
              <a:gd name="connsiteY36-38090" fmla="*/ 2858292 h 6858000"/>
              <a:gd name="connsiteX37-38091" fmla="*/ 5479298 w 6127024"/>
              <a:gd name="connsiteY37-38092" fmla="*/ 2947791 h 6858000"/>
              <a:gd name="connsiteX38-38093" fmla="*/ 5481770 w 6127024"/>
              <a:gd name="connsiteY38-38094" fmla="*/ 2951352 h 6858000"/>
              <a:gd name="connsiteX39-38095" fmla="*/ 5482415 w 6127024"/>
              <a:gd name="connsiteY39-38096" fmla="*/ 3004079 h 6858000"/>
              <a:gd name="connsiteX40-38097" fmla="*/ 5503944 w 6127024"/>
              <a:gd name="connsiteY40-38098" fmla="*/ 3123335 h 6858000"/>
              <a:gd name="connsiteX41-38099" fmla="*/ 5516007 w 6127024"/>
              <a:gd name="connsiteY41-38100" fmla="*/ 3258473 h 6858000"/>
              <a:gd name="connsiteX42-38101" fmla="*/ 5589758 w 6127024"/>
              <a:gd name="connsiteY42-38102" fmla="*/ 3453699 h 6858000"/>
              <a:gd name="connsiteX43-38103" fmla="*/ 5596144 w 6127024"/>
              <a:gd name="connsiteY43-38104" fmla="*/ 3534624 h 6858000"/>
              <a:gd name="connsiteX44-38105" fmla="*/ 5597750 w 6127024"/>
              <a:gd name="connsiteY44-38106" fmla="*/ 3534129 h 6858000"/>
              <a:gd name="connsiteX45-38107" fmla="*/ 5599700 w 6127024"/>
              <a:gd name="connsiteY45-38108" fmla="*/ 3547221 h 6858000"/>
              <a:gd name="connsiteX46-38109" fmla="*/ 5618377 w 6127024"/>
              <a:gd name="connsiteY46-38110" fmla="*/ 3588431 h 6858000"/>
              <a:gd name="connsiteX47-38111" fmla="*/ 5612155 w 6127024"/>
              <a:gd name="connsiteY47-38112" fmla="*/ 3589869 h 6858000"/>
              <a:gd name="connsiteX48-38113" fmla="*/ 5620843 w 6127024"/>
              <a:gd name="connsiteY48-38114" fmla="*/ 3606745 h 6858000"/>
              <a:gd name="connsiteX49-38115" fmla="*/ 5655472 w 6127024"/>
              <a:gd name="connsiteY49-38116" fmla="*/ 3678877 h 6858000"/>
              <a:gd name="connsiteX50-38117" fmla="*/ 5683015 w 6127024"/>
              <a:gd name="connsiteY50-38118" fmla="*/ 3762025 h 6858000"/>
              <a:gd name="connsiteX51-38119" fmla="*/ 5696643 w 6127024"/>
              <a:gd name="connsiteY51-38120" fmla="*/ 3773888 h 6858000"/>
              <a:gd name="connsiteX52-38121" fmla="*/ 5768491 w 6127024"/>
              <a:gd name="connsiteY52-38122" fmla="*/ 3914399 h 6858000"/>
              <a:gd name="connsiteX53-38123" fmla="*/ 5793123 w 6127024"/>
              <a:gd name="connsiteY53-38124" fmla="*/ 3969952 h 6858000"/>
              <a:gd name="connsiteX54-38125" fmla="*/ 5808321 w 6127024"/>
              <a:gd name="connsiteY54-38126" fmla="*/ 3988153 h 6858000"/>
              <a:gd name="connsiteX55-38127" fmla="*/ 5825621 w 6127024"/>
              <a:gd name="connsiteY55-38128" fmla="*/ 4015525 h 6858000"/>
              <a:gd name="connsiteX56-38129" fmla="*/ 5860672 w 6127024"/>
              <a:gd name="connsiteY56-38130" fmla="*/ 4061579 h 6858000"/>
              <a:gd name="connsiteX57-38131" fmla="*/ 5872173 w 6127024"/>
              <a:gd name="connsiteY57-38132" fmla="*/ 4088497 h 6858000"/>
              <a:gd name="connsiteX58-38133" fmla="*/ 5894095 w 6127024"/>
              <a:gd name="connsiteY58-38134" fmla="*/ 4128857 h 6858000"/>
              <a:gd name="connsiteX59-38135" fmla="*/ 5903513 w 6127024"/>
              <a:gd name="connsiteY59-38136" fmla="*/ 4187661 h 6858000"/>
              <a:gd name="connsiteX60-38137" fmla="*/ 5917114 w 6127024"/>
              <a:gd name="connsiteY60-38138" fmla="*/ 4213096 h 6858000"/>
              <a:gd name="connsiteX61-38139" fmla="*/ 5924233 w 6127024"/>
              <a:gd name="connsiteY61-38140" fmla="*/ 4242060 h 6858000"/>
              <a:gd name="connsiteX62-38141" fmla="*/ 5928910 w 6127024"/>
              <a:gd name="connsiteY62-38142" fmla="*/ 4300973 h 6858000"/>
              <a:gd name="connsiteX63-38143" fmla="*/ 5939320 w 6127024"/>
              <a:gd name="connsiteY63-38144" fmla="*/ 4340435 h 6858000"/>
              <a:gd name="connsiteX64-38145" fmla="*/ 5946705 w 6127024"/>
              <a:gd name="connsiteY64-38146" fmla="*/ 4428051 h 6858000"/>
              <a:gd name="connsiteX65-38147" fmla="*/ 5949261 w 6127024"/>
              <a:gd name="connsiteY65-38148" fmla="*/ 4449185 h 6858000"/>
              <a:gd name="connsiteX66-38149" fmla="*/ 5968960 w 6127024"/>
              <a:gd name="connsiteY66-38150" fmla="*/ 4482655 h 6858000"/>
              <a:gd name="connsiteX67-38151" fmla="*/ 5980106 w 6127024"/>
              <a:gd name="connsiteY67-38152" fmla="*/ 4585087 h 6858000"/>
              <a:gd name="connsiteX68-38153" fmla="*/ 5998138 w 6127024"/>
              <a:gd name="connsiteY68-38154" fmla="*/ 4697518 h 6858000"/>
              <a:gd name="connsiteX69-38155" fmla="*/ 6007819 w 6127024"/>
              <a:gd name="connsiteY69-38156" fmla="*/ 4858148 h 6858000"/>
              <a:gd name="connsiteX70-38157" fmla="*/ 6007749 w 6127024"/>
              <a:gd name="connsiteY70-38158" fmla="*/ 4964715 h 6858000"/>
              <a:gd name="connsiteX71-38159" fmla="*/ 6005269 w 6127024"/>
              <a:gd name="connsiteY71-38160" fmla="*/ 5150567 h 6858000"/>
              <a:gd name="connsiteX72-38161" fmla="*/ 6001127 w 6127024"/>
              <a:gd name="connsiteY72-38162" fmla="*/ 5164609 h 6858000"/>
              <a:gd name="connsiteX73-38163" fmla="*/ 5998514 w 6127024"/>
              <a:gd name="connsiteY73-38164" fmla="*/ 5189673 h 6858000"/>
              <a:gd name="connsiteX74-38165" fmla="*/ 6018409 w 6127024"/>
              <a:gd name="connsiteY74-38166" fmla="*/ 5227157 h 6858000"/>
              <a:gd name="connsiteX75-38167" fmla="*/ 6036748 w 6127024"/>
              <a:gd name="connsiteY75-38168" fmla="*/ 5322752 h 6858000"/>
              <a:gd name="connsiteX76-38169" fmla="*/ 6036943 w 6127024"/>
              <a:gd name="connsiteY76-38170" fmla="*/ 5329480 h 6858000"/>
              <a:gd name="connsiteX77-38171" fmla="*/ 6037677 w 6127024"/>
              <a:gd name="connsiteY77-38172" fmla="*/ 5354807 h 6858000"/>
              <a:gd name="connsiteX78-38173" fmla="*/ 6039728 w 6127024"/>
              <a:gd name="connsiteY78-38174" fmla="*/ 5359416 h 6858000"/>
              <a:gd name="connsiteX79-38175" fmla="*/ 6053435 w 6127024"/>
              <a:gd name="connsiteY79-38176" fmla="*/ 5387547 h 6858000"/>
              <a:gd name="connsiteX80-38177" fmla="*/ 6065933 w 6127024"/>
              <a:gd name="connsiteY80-38178" fmla="*/ 5443002 h 6858000"/>
              <a:gd name="connsiteX81-38179" fmla="*/ 6068640 w 6127024"/>
              <a:gd name="connsiteY81-38180" fmla="*/ 5474503 h 6858000"/>
              <a:gd name="connsiteX82-38181" fmla="*/ 6080922 w 6127024"/>
              <a:gd name="connsiteY82-38182" fmla="*/ 5561070 h 6858000"/>
              <a:gd name="connsiteX83-38183" fmla="*/ 6096949 w 6127024"/>
              <a:gd name="connsiteY83-38184" fmla="*/ 5648179 h 6858000"/>
              <a:gd name="connsiteX84-38185" fmla="*/ 6121353 w 6127024"/>
              <a:gd name="connsiteY84-38186" fmla="*/ 5721725 h 6858000"/>
              <a:gd name="connsiteX85-38187" fmla="*/ 6109884 w 6127024"/>
              <a:gd name="connsiteY85-38188" fmla="*/ 5721959 h 6858000"/>
              <a:gd name="connsiteX86-38189" fmla="*/ 6127024 w 6127024"/>
              <a:gd name="connsiteY86-38190" fmla="*/ 5786902 h 6858000"/>
              <a:gd name="connsiteX87-38191" fmla="*/ 6115796 w 6127024"/>
              <a:gd name="connsiteY87-38192" fmla="*/ 5862844 h 6858000"/>
              <a:gd name="connsiteX88-38193" fmla="*/ 6102493 w 6127024"/>
              <a:gd name="connsiteY88-38194" fmla="*/ 5928602 h 6858000"/>
              <a:gd name="connsiteX89-38195" fmla="*/ 6056863 w 6127024"/>
              <a:gd name="connsiteY89-38196" fmla="*/ 6000643 h 6858000"/>
              <a:gd name="connsiteX90-38197" fmla="*/ 6045436 w 6127024"/>
              <a:gd name="connsiteY90-38198" fmla="*/ 6124480 h 6858000"/>
              <a:gd name="connsiteX91-38199" fmla="*/ 6030489 w 6127024"/>
              <a:gd name="connsiteY91-38200" fmla="*/ 6317666 h 6858000"/>
              <a:gd name="connsiteX92-38201" fmla="*/ 6007492 w 6127024"/>
              <a:gd name="connsiteY92-38202" fmla="*/ 6440818 h 6858000"/>
              <a:gd name="connsiteX93-38203" fmla="*/ 6009467 w 6127024"/>
              <a:gd name="connsiteY93-38204" fmla="*/ 6487076 h 6858000"/>
              <a:gd name="connsiteX94-38205" fmla="*/ 5995064 w 6127024"/>
              <a:gd name="connsiteY94-38206" fmla="*/ 6540791 h 6858000"/>
              <a:gd name="connsiteX95-38207" fmla="*/ 6004510 w 6127024"/>
              <a:gd name="connsiteY95-38208" fmla="*/ 6599256 h 6858000"/>
              <a:gd name="connsiteX96-38209" fmla="*/ 5986207 w 6127024"/>
              <a:gd name="connsiteY96-38210" fmla="*/ 6695855 h 6858000"/>
              <a:gd name="connsiteX97-38211" fmla="*/ 5979428 w 6127024"/>
              <a:gd name="connsiteY97-38212" fmla="*/ 6754678 h 6858000"/>
              <a:gd name="connsiteX98-38213" fmla="*/ 5983398 w 6127024"/>
              <a:gd name="connsiteY98-38214" fmla="*/ 6778641 h 6858000"/>
              <a:gd name="connsiteX99-38215" fmla="*/ 5984543 w 6127024"/>
              <a:gd name="connsiteY99-38216" fmla="*/ 6811016 h 6858000"/>
              <a:gd name="connsiteX100-38217" fmla="*/ 5979671 w 6127024"/>
              <a:gd name="connsiteY100-38218" fmla="*/ 6858000 h 6858000"/>
              <a:gd name="connsiteX101-38219" fmla="*/ 0 w 6127024"/>
              <a:gd name="connsiteY101-38220" fmla="*/ 6858000 h 6858000"/>
              <a:gd name="connsiteX102-38221" fmla="*/ 0 w 6127024"/>
              <a:gd name="connsiteY102-38222" fmla="*/ 0 h 6858000"/>
              <a:gd name="connsiteX0-38223" fmla="*/ 0 w 6127024"/>
              <a:gd name="connsiteY0-38224" fmla="*/ 0 h 6858000"/>
              <a:gd name="connsiteX1-38225" fmla="*/ 4965888 w 6127024"/>
              <a:gd name="connsiteY1-38226" fmla="*/ 0 h 6858000"/>
              <a:gd name="connsiteX2-38227" fmla="*/ 4967767 w 6127024"/>
              <a:gd name="connsiteY2-38228" fmla="*/ 7930 h 6858000"/>
              <a:gd name="connsiteX3-38229" fmla="*/ 4979444 w 6127024"/>
              <a:gd name="connsiteY3-38230" fmla="*/ 43921 h 6858000"/>
              <a:gd name="connsiteX4-38231" fmla="*/ 5021173 w 6127024"/>
              <a:gd name="connsiteY4-38232" fmla="*/ 123738 h 6858000"/>
              <a:gd name="connsiteX5-38233" fmla="*/ 5075458 w 6127024"/>
              <a:gd name="connsiteY5-38234" fmla="*/ 264355 h 6858000"/>
              <a:gd name="connsiteX6-38235" fmla="*/ 5081175 w 6127024"/>
              <a:gd name="connsiteY6-38236" fmla="*/ 277448 h 6858000"/>
              <a:gd name="connsiteX7-38237" fmla="*/ 5097011 w 6127024"/>
              <a:gd name="connsiteY7-38238" fmla="*/ 355616 h 6858000"/>
              <a:gd name="connsiteX8-38239" fmla="*/ 5153000 w 6127024"/>
              <a:gd name="connsiteY8-38240" fmla="*/ 507134 h 6858000"/>
              <a:gd name="connsiteX9-38241" fmla="*/ 5171282 w 6127024"/>
              <a:gd name="connsiteY9-38242" fmla="*/ 602071 h 6858000"/>
              <a:gd name="connsiteX10-38243" fmla="*/ 5176196 w 6127024"/>
              <a:gd name="connsiteY10-38244" fmla="*/ 636822 h 6858000"/>
              <a:gd name="connsiteX11-38245" fmla="*/ 5189051 w 6127024"/>
              <a:gd name="connsiteY11-38246" fmla="*/ 782518 h 6858000"/>
              <a:gd name="connsiteX12-38247" fmla="*/ 5218707 w 6127024"/>
              <a:gd name="connsiteY12-38248" fmla="*/ 886387 h 6858000"/>
              <a:gd name="connsiteX13-38249" fmla="*/ 5221281 w 6127024"/>
              <a:gd name="connsiteY13-38250" fmla="*/ 920873 h 6858000"/>
              <a:gd name="connsiteX14-38251" fmla="*/ 5201018 w 6127024"/>
              <a:gd name="connsiteY14-38252" fmla="*/ 1095027 h 6858000"/>
              <a:gd name="connsiteX15-38253" fmla="*/ 5202153 w 6127024"/>
              <a:gd name="connsiteY15-38254" fmla="*/ 1133224 h 6858000"/>
              <a:gd name="connsiteX16-38255" fmla="*/ 5189234 w 6127024"/>
              <a:gd name="connsiteY16-38256" fmla="*/ 1193495 h 6858000"/>
              <a:gd name="connsiteX17-38257" fmla="*/ 5202769 w 6127024"/>
              <a:gd name="connsiteY17-38258" fmla="*/ 1269450 h 6858000"/>
              <a:gd name="connsiteX18-38259" fmla="*/ 5225968 w 6127024"/>
              <a:gd name="connsiteY18-38260" fmla="*/ 1357994 h 6858000"/>
              <a:gd name="connsiteX19-38261" fmla="*/ 5233819 w 6127024"/>
              <a:gd name="connsiteY19-38262" fmla="*/ 1380922 h 6858000"/>
              <a:gd name="connsiteX20-38263" fmla="*/ 5237226 w 6127024"/>
              <a:gd name="connsiteY20-38264" fmla="*/ 1441327 h 6858000"/>
              <a:gd name="connsiteX21-38265" fmla="*/ 5255653 w 6127024"/>
              <a:gd name="connsiteY21-38266" fmla="*/ 1524712 h 6858000"/>
              <a:gd name="connsiteX22-38267" fmla="*/ 5263491 w 6127024"/>
              <a:gd name="connsiteY22-38268" fmla="*/ 1642938 h 6858000"/>
              <a:gd name="connsiteX23-38269" fmla="*/ 5256552 w 6127024"/>
              <a:gd name="connsiteY23-38270" fmla="*/ 1672509 h 6858000"/>
              <a:gd name="connsiteX24-38271" fmla="*/ 5266931 w 6127024"/>
              <a:gd name="connsiteY24-38272" fmla="*/ 1866147 h 6858000"/>
              <a:gd name="connsiteX25-38273" fmla="*/ 5255696 w 6127024"/>
              <a:gd name="connsiteY25-38274" fmla="*/ 1953770 h 6858000"/>
              <a:gd name="connsiteX26-38275" fmla="*/ 5252592 w 6127024"/>
              <a:gd name="connsiteY26-38276" fmla="*/ 2092210 h 6858000"/>
              <a:gd name="connsiteX27-38277" fmla="*/ 5250104 w 6127024"/>
              <a:gd name="connsiteY27-38278" fmla="*/ 2249166 h 6858000"/>
              <a:gd name="connsiteX28-38279" fmla="*/ 5251214 w 6127024"/>
              <a:gd name="connsiteY28-38280" fmla="*/ 2250944 h 6858000"/>
              <a:gd name="connsiteX29-38281" fmla="*/ 5250644 w 6127024"/>
              <a:gd name="connsiteY29-38282" fmla="*/ 2266619 h 6858000"/>
              <a:gd name="connsiteX30-38283" fmla="*/ 5293877 w 6127024"/>
              <a:gd name="connsiteY30-38284" fmla="*/ 2368649 h 6858000"/>
              <a:gd name="connsiteX31-38285" fmla="*/ 5311338 w 6127024"/>
              <a:gd name="connsiteY31-38286" fmla="*/ 2404034 h 6858000"/>
              <a:gd name="connsiteX32-38287" fmla="*/ 5338366 w 6127024"/>
              <a:gd name="connsiteY32-38288" fmla="*/ 2465052 h 6858000"/>
              <a:gd name="connsiteX33-38289" fmla="*/ 5371263 w 6127024"/>
              <a:gd name="connsiteY33-38290" fmla="*/ 2586413 h 6858000"/>
              <a:gd name="connsiteX34-38291" fmla="*/ 5407503 w 6127024"/>
              <a:gd name="connsiteY34-38292" fmla="*/ 2786290 h 6858000"/>
              <a:gd name="connsiteX35-38293" fmla="*/ 5407356 w 6127024"/>
              <a:gd name="connsiteY35-38294" fmla="*/ 2787545 h 6858000"/>
              <a:gd name="connsiteX36-38295" fmla="*/ 5457023 w 6127024"/>
              <a:gd name="connsiteY36-38296" fmla="*/ 2858292 h 6858000"/>
              <a:gd name="connsiteX37-38297" fmla="*/ 5479298 w 6127024"/>
              <a:gd name="connsiteY37-38298" fmla="*/ 2947791 h 6858000"/>
              <a:gd name="connsiteX38-38299" fmla="*/ 5481770 w 6127024"/>
              <a:gd name="connsiteY38-38300" fmla="*/ 2951352 h 6858000"/>
              <a:gd name="connsiteX39-38301" fmla="*/ 5482415 w 6127024"/>
              <a:gd name="connsiteY39-38302" fmla="*/ 3004079 h 6858000"/>
              <a:gd name="connsiteX40-38303" fmla="*/ 5503944 w 6127024"/>
              <a:gd name="connsiteY40-38304" fmla="*/ 3123335 h 6858000"/>
              <a:gd name="connsiteX41-38305" fmla="*/ 5516007 w 6127024"/>
              <a:gd name="connsiteY41-38306" fmla="*/ 3258473 h 6858000"/>
              <a:gd name="connsiteX42-38307" fmla="*/ 5589758 w 6127024"/>
              <a:gd name="connsiteY42-38308" fmla="*/ 3453699 h 6858000"/>
              <a:gd name="connsiteX43-38309" fmla="*/ 5596144 w 6127024"/>
              <a:gd name="connsiteY43-38310" fmla="*/ 3534624 h 6858000"/>
              <a:gd name="connsiteX44-38311" fmla="*/ 5597750 w 6127024"/>
              <a:gd name="connsiteY44-38312" fmla="*/ 3534129 h 6858000"/>
              <a:gd name="connsiteX45-38313" fmla="*/ 5599700 w 6127024"/>
              <a:gd name="connsiteY45-38314" fmla="*/ 3547221 h 6858000"/>
              <a:gd name="connsiteX46-38315" fmla="*/ 5618377 w 6127024"/>
              <a:gd name="connsiteY46-38316" fmla="*/ 3588431 h 6858000"/>
              <a:gd name="connsiteX47-38317" fmla="*/ 5612155 w 6127024"/>
              <a:gd name="connsiteY47-38318" fmla="*/ 3589869 h 6858000"/>
              <a:gd name="connsiteX48-38319" fmla="*/ 5620843 w 6127024"/>
              <a:gd name="connsiteY48-38320" fmla="*/ 3606745 h 6858000"/>
              <a:gd name="connsiteX49-38321" fmla="*/ 5655472 w 6127024"/>
              <a:gd name="connsiteY49-38322" fmla="*/ 3678877 h 6858000"/>
              <a:gd name="connsiteX50-38323" fmla="*/ 5683015 w 6127024"/>
              <a:gd name="connsiteY50-38324" fmla="*/ 3762025 h 6858000"/>
              <a:gd name="connsiteX51-38325" fmla="*/ 5696643 w 6127024"/>
              <a:gd name="connsiteY51-38326" fmla="*/ 3773888 h 6858000"/>
              <a:gd name="connsiteX52-38327" fmla="*/ 5768491 w 6127024"/>
              <a:gd name="connsiteY52-38328" fmla="*/ 3914399 h 6858000"/>
              <a:gd name="connsiteX53-38329" fmla="*/ 5793123 w 6127024"/>
              <a:gd name="connsiteY53-38330" fmla="*/ 3969952 h 6858000"/>
              <a:gd name="connsiteX54-38331" fmla="*/ 5808321 w 6127024"/>
              <a:gd name="connsiteY54-38332" fmla="*/ 3988153 h 6858000"/>
              <a:gd name="connsiteX55-38333" fmla="*/ 5825621 w 6127024"/>
              <a:gd name="connsiteY55-38334" fmla="*/ 4015525 h 6858000"/>
              <a:gd name="connsiteX56-38335" fmla="*/ 5860672 w 6127024"/>
              <a:gd name="connsiteY56-38336" fmla="*/ 4061579 h 6858000"/>
              <a:gd name="connsiteX57-38337" fmla="*/ 5872173 w 6127024"/>
              <a:gd name="connsiteY57-38338" fmla="*/ 4088497 h 6858000"/>
              <a:gd name="connsiteX58-38339" fmla="*/ 5894095 w 6127024"/>
              <a:gd name="connsiteY58-38340" fmla="*/ 4128857 h 6858000"/>
              <a:gd name="connsiteX59-38341" fmla="*/ 5903513 w 6127024"/>
              <a:gd name="connsiteY59-38342" fmla="*/ 4187661 h 6858000"/>
              <a:gd name="connsiteX60-38343" fmla="*/ 5917114 w 6127024"/>
              <a:gd name="connsiteY60-38344" fmla="*/ 4213096 h 6858000"/>
              <a:gd name="connsiteX61-38345" fmla="*/ 5924233 w 6127024"/>
              <a:gd name="connsiteY61-38346" fmla="*/ 4242060 h 6858000"/>
              <a:gd name="connsiteX62-38347" fmla="*/ 5928910 w 6127024"/>
              <a:gd name="connsiteY62-38348" fmla="*/ 4300973 h 6858000"/>
              <a:gd name="connsiteX63-38349" fmla="*/ 5939320 w 6127024"/>
              <a:gd name="connsiteY63-38350" fmla="*/ 4340435 h 6858000"/>
              <a:gd name="connsiteX64-38351" fmla="*/ 5946705 w 6127024"/>
              <a:gd name="connsiteY64-38352" fmla="*/ 4428051 h 6858000"/>
              <a:gd name="connsiteX65-38353" fmla="*/ 5949261 w 6127024"/>
              <a:gd name="connsiteY65-38354" fmla="*/ 4449185 h 6858000"/>
              <a:gd name="connsiteX66-38355" fmla="*/ 5968960 w 6127024"/>
              <a:gd name="connsiteY66-38356" fmla="*/ 4482655 h 6858000"/>
              <a:gd name="connsiteX67-38357" fmla="*/ 5980106 w 6127024"/>
              <a:gd name="connsiteY67-38358" fmla="*/ 4585087 h 6858000"/>
              <a:gd name="connsiteX68-38359" fmla="*/ 5998138 w 6127024"/>
              <a:gd name="connsiteY68-38360" fmla="*/ 4697518 h 6858000"/>
              <a:gd name="connsiteX69-38361" fmla="*/ 6007819 w 6127024"/>
              <a:gd name="connsiteY69-38362" fmla="*/ 4858148 h 6858000"/>
              <a:gd name="connsiteX70-38363" fmla="*/ 6007749 w 6127024"/>
              <a:gd name="connsiteY70-38364" fmla="*/ 4964715 h 6858000"/>
              <a:gd name="connsiteX71-38365" fmla="*/ 6005269 w 6127024"/>
              <a:gd name="connsiteY71-38366" fmla="*/ 5150567 h 6858000"/>
              <a:gd name="connsiteX72-38367" fmla="*/ 6001127 w 6127024"/>
              <a:gd name="connsiteY72-38368" fmla="*/ 5164609 h 6858000"/>
              <a:gd name="connsiteX73-38369" fmla="*/ 5998514 w 6127024"/>
              <a:gd name="connsiteY73-38370" fmla="*/ 5189673 h 6858000"/>
              <a:gd name="connsiteX74-38371" fmla="*/ 6018409 w 6127024"/>
              <a:gd name="connsiteY74-38372" fmla="*/ 5227157 h 6858000"/>
              <a:gd name="connsiteX75-38373" fmla="*/ 6036748 w 6127024"/>
              <a:gd name="connsiteY75-38374" fmla="*/ 5322752 h 6858000"/>
              <a:gd name="connsiteX76-38375" fmla="*/ 6036943 w 6127024"/>
              <a:gd name="connsiteY76-38376" fmla="*/ 5329480 h 6858000"/>
              <a:gd name="connsiteX77-38377" fmla="*/ 6037677 w 6127024"/>
              <a:gd name="connsiteY77-38378" fmla="*/ 5354807 h 6858000"/>
              <a:gd name="connsiteX78-38379" fmla="*/ 6039728 w 6127024"/>
              <a:gd name="connsiteY78-38380" fmla="*/ 5359416 h 6858000"/>
              <a:gd name="connsiteX79-38381" fmla="*/ 6053435 w 6127024"/>
              <a:gd name="connsiteY79-38382" fmla="*/ 5387547 h 6858000"/>
              <a:gd name="connsiteX80-38383" fmla="*/ 6065933 w 6127024"/>
              <a:gd name="connsiteY80-38384" fmla="*/ 5443002 h 6858000"/>
              <a:gd name="connsiteX81-38385" fmla="*/ 6068640 w 6127024"/>
              <a:gd name="connsiteY81-38386" fmla="*/ 5474503 h 6858000"/>
              <a:gd name="connsiteX82-38387" fmla="*/ 6080922 w 6127024"/>
              <a:gd name="connsiteY82-38388" fmla="*/ 5561070 h 6858000"/>
              <a:gd name="connsiteX83-38389" fmla="*/ 6096949 w 6127024"/>
              <a:gd name="connsiteY83-38390" fmla="*/ 5648179 h 6858000"/>
              <a:gd name="connsiteX84-38391" fmla="*/ 6121353 w 6127024"/>
              <a:gd name="connsiteY84-38392" fmla="*/ 5721725 h 6858000"/>
              <a:gd name="connsiteX85-38393" fmla="*/ 6109884 w 6127024"/>
              <a:gd name="connsiteY85-38394" fmla="*/ 5721959 h 6858000"/>
              <a:gd name="connsiteX86-38395" fmla="*/ 6127024 w 6127024"/>
              <a:gd name="connsiteY86-38396" fmla="*/ 5786902 h 6858000"/>
              <a:gd name="connsiteX87-38397" fmla="*/ 6115796 w 6127024"/>
              <a:gd name="connsiteY87-38398" fmla="*/ 5862844 h 6858000"/>
              <a:gd name="connsiteX88-38399" fmla="*/ 6102493 w 6127024"/>
              <a:gd name="connsiteY88-38400" fmla="*/ 5928602 h 6858000"/>
              <a:gd name="connsiteX89-38401" fmla="*/ 6056863 w 6127024"/>
              <a:gd name="connsiteY89-38402" fmla="*/ 6000643 h 6858000"/>
              <a:gd name="connsiteX90-38403" fmla="*/ 6045436 w 6127024"/>
              <a:gd name="connsiteY90-38404" fmla="*/ 6124480 h 6858000"/>
              <a:gd name="connsiteX91-38405" fmla="*/ 6030489 w 6127024"/>
              <a:gd name="connsiteY91-38406" fmla="*/ 6317666 h 6858000"/>
              <a:gd name="connsiteX92-38407" fmla="*/ 6007492 w 6127024"/>
              <a:gd name="connsiteY92-38408" fmla="*/ 6440818 h 6858000"/>
              <a:gd name="connsiteX93-38409" fmla="*/ 6009467 w 6127024"/>
              <a:gd name="connsiteY93-38410" fmla="*/ 6487076 h 6858000"/>
              <a:gd name="connsiteX94-38411" fmla="*/ 5995064 w 6127024"/>
              <a:gd name="connsiteY94-38412" fmla="*/ 6540791 h 6858000"/>
              <a:gd name="connsiteX95-38413" fmla="*/ 6004510 w 6127024"/>
              <a:gd name="connsiteY95-38414" fmla="*/ 6599256 h 6858000"/>
              <a:gd name="connsiteX96-38415" fmla="*/ 5986207 w 6127024"/>
              <a:gd name="connsiteY96-38416" fmla="*/ 6695855 h 6858000"/>
              <a:gd name="connsiteX97-38417" fmla="*/ 5979428 w 6127024"/>
              <a:gd name="connsiteY97-38418" fmla="*/ 6754678 h 6858000"/>
              <a:gd name="connsiteX98-38419" fmla="*/ 5983398 w 6127024"/>
              <a:gd name="connsiteY98-38420" fmla="*/ 6778641 h 6858000"/>
              <a:gd name="connsiteX99-38421" fmla="*/ 5984543 w 6127024"/>
              <a:gd name="connsiteY99-38422" fmla="*/ 6811016 h 6858000"/>
              <a:gd name="connsiteX100-38423" fmla="*/ 5979671 w 6127024"/>
              <a:gd name="connsiteY100-38424" fmla="*/ 6858000 h 6858000"/>
              <a:gd name="connsiteX101-38425" fmla="*/ 0 w 6127024"/>
              <a:gd name="connsiteY101-38426" fmla="*/ 6858000 h 6858000"/>
              <a:gd name="connsiteX102-38427" fmla="*/ 0 w 6127024"/>
              <a:gd name="connsiteY102-38428" fmla="*/ 0 h 6858000"/>
              <a:gd name="connsiteX0-38429" fmla="*/ 0 w 6127024"/>
              <a:gd name="connsiteY0-38430" fmla="*/ 0 h 6858000"/>
              <a:gd name="connsiteX1-38431" fmla="*/ 4965888 w 6127024"/>
              <a:gd name="connsiteY1-38432" fmla="*/ 0 h 6858000"/>
              <a:gd name="connsiteX2-38433" fmla="*/ 4967767 w 6127024"/>
              <a:gd name="connsiteY2-38434" fmla="*/ 7930 h 6858000"/>
              <a:gd name="connsiteX3-38435" fmla="*/ 4979444 w 6127024"/>
              <a:gd name="connsiteY3-38436" fmla="*/ 43921 h 6858000"/>
              <a:gd name="connsiteX4-38437" fmla="*/ 5021173 w 6127024"/>
              <a:gd name="connsiteY4-38438" fmla="*/ 123738 h 6858000"/>
              <a:gd name="connsiteX5-38439" fmla="*/ 5075458 w 6127024"/>
              <a:gd name="connsiteY5-38440" fmla="*/ 264355 h 6858000"/>
              <a:gd name="connsiteX6-38441" fmla="*/ 5081175 w 6127024"/>
              <a:gd name="connsiteY6-38442" fmla="*/ 277448 h 6858000"/>
              <a:gd name="connsiteX7-38443" fmla="*/ 5097011 w 6127024"/>
              <a:gd name="connsiteY7-38444" fmla="*/ 355616 h 6858000"/>
              <a:gd name="connsiteX8-38445" fmla="*/ 5153000 w 6127024"/>
              <a:gd name="connsiteY8-38446" fmla="*/ 507134 h 6858000"/>
              <a:gd name="connsiteX9-38447" fmla="*/ 5171282 w 6127024"/>
              <a:gd name="connsiteY9-38448" fmla="*/ 602071 h 6858000"/>
              <a:gd name="connsiteX10-38449" fmla="*/ 5176196 w 6127024"/>
              <a:gd name="connsiteY10-38450" fmla="*/ 636822 h 6858000"/>
              <a:gd name="connsiteX11-38451" fmla="*/ 5189051 w 6127024"/>
              <a:gd name="connsiteY11-38452" fmla="*/ 782518 h 6858000"/>
              <a:gd name="connsiteX12-38453" fmla="*/ 5218707 w 6127024"/>
              <a:gd name="connsiteY12-38454" fmla="*/ 886387 h 6858000"/>
              <a:gd name="connsiteX13-38455" fmla="*/ 5221281 w 6127024"/>
              <a:gd name="connsiteY13-38456" fmla="*/ 920873 h 6858000"/>
              <a:gd name="connsiteX14-38457" fmla="*/ 5201018 w 6127024"/>
              <a:gd name="connsiteY14-38458" fmla="*/ 1095027 h 6858000"/>
              <a:gd name="connsiteX15-38459" fmla="*/ 5189234 w 6127024"/>
              <a:gd name="connsiteY15-38460" fmla="*/ 1193495 h 6858000"/>
              <a:gd name="connsiteX16-38461" fmla="*/ 5202769 w 6127024"/>
              <a:gd name="connsiteY16-38462" fmla="*/ 1269450 h 6858000"/>
              <a:gd name="connsiteX17-38463" fmla="*/ 5225968 w 6127024"/>
              <a:gd name="connsiteY17-38464" fmla="*/ 1357994 h 6858000"/>
              <a:gd name="connsiteX18-38465" fmla="*/ 5233819 w 6127024"/>
              <a:gd name="connsiteY18-38466" fmla="*/ 1380922 h 6858000"/>
              <a:gd name="connsiteX19-38467" fmla="*/ 5237226 w 6127024"/>
              <a:gd name="connsiteY19-38468" fmla="*/ 1441327 h 6858000"/>
              <a:gd name="connsiteX20-38469" fmla="*/ 5255653 w 6127024"/>
              <a:gd name="connsiteY20-38470" fmla="*/ 1524712 h 6858000"/>
              <a:gd name="connsiteX21-38471" fmla="*/ 5263491 w 6127024"/>
              <a:gd name="connsiteY21-38472" fmla="*/ 1642938 h 6858000"/>
              <a:gd name="connsiteX22-38473" fmla="*/ 5256552 w 6127024"/>
              <a:gd name="connsiteY22-38474" fmla="*/ 1672509 h 6858000"/>
              <a:gd name="connsiteX23-38475" fmla="*/ 5266931 w 6127024"/>
              <a:gd name="connsiteY23-38476" fmla="*/ 1866147 h 6858000"/>
              <a:gd name="connsiteX24-38477" fmla="*/ 5255696 w 6127024"/>
              <a:gd name="connsiteY24-38478" fmla="*/ 1953770 h 6858000"/>
              <a:gd name="connsiteX25-38479" fmla="*/ 5252592 w 6127024"/>
              <a:gd name="connsiteY25-38480" fmla="*/ 2092210 h 6858000"/>
              <a:gd name="connsiteX26-38481" fmla="*/ 5250104 w 6127024"/>
              <a:gd name="connsiteY26-38482" fmla="*/ 2249166 h 6858000"/>
              <a:gd name="connsiteX27-38483" fmla="*/ 5251214 w 6127024"/>
              <a:gd name="connsiteY27-38484" fmla="*/ 2250944 h 6858000"/>
              <a:gd name="connsiteX28-38485" fmla="*/ 5250644 w 6127024"/>
              <a:gd name="connsiteY28-38486" fmla="*/ 2266619 h 6858000"/>
              <a:gd name="connsiteX29-38487" fmla="*/ 5293877 w 6127024"/>
              <a:gd name="connsiteY29-38488" fmla="*/ 2368649 h 6858000"/>
              <a:gd name="connsiteX30-38489" fmla="*/ 5311338 w 6127024"/>
              <a:gd name="connsiteY30-38490" fmla="*/ 2404034 h 6858000"/>
              <a:gd name="connsiteX31-38491" fmla="*/ 5338366 w 6127024"/>
              <a:gd name="connsiteY31-38492" fmla="*/ 2465052 h 6858000"/>
              <a:gd name="connsiteX32-38493" fmla="*/ 5371263 w 6127024"/>
              <a:gd name="connsiteY32-38494" fmla="*/ 2586413 h 6858000"/>
              <a:gd name="connsiteX33-38495" fmla="*/ 5407503 w 6127024"/>
              <a:gd name="connsiteY33-38496" fmla="*/ 2786290 h 6858000"/>
              <a:gd name="connsiteX34-38497" fmla="*/ 5407356 w 6127024"/>
              <a:gd name="connsiteY34-38498" fmla="*/ 2787545 h 6858000"/>
              <a:gd name="connsiteX35-38499" fmla="*/ 5457023 w 6127024"/>
              <a:gd name="connsiteY35-38500" fmla="*/ 2858292 h 6858000"/>
              <a:gd name="connsiteX36-38501" fmla="*/ 5479298 w 6127024"/>
              <a:gd name="connsiteY36-38502" fmla="*/ 2947791 h 6858000"/>
              <a:gd name="connsiteX37-38503" fmla="*/ 5481770 w 6127024"/>
              <a:gd name="connsiteY37-38504" fmla="*/ 2951352 h 6858000"/>
              <a:gd name="connsiteX38-38505" fmla="*/ 5482415 w 6127024"/>
              <a:gd name="connsiteY38-38506" fmla="*/ 3004079 h 6858000"/>
              <a:gd name="connsiteX39-38507" fmla="*/ 5503944 w 6127024"/>
              <a:gd name="connsiteY39-38508" fmla="*/ 3123335 h 6858000"/>
              <a:gd name="connsiteX40-38509" fmla="*/ 5516007 w 6127024"/>
              <a:gd name="connsiteY40-38510" fmla="*/ 3258473 h 6858000"/>
              <a:gd name="connsiteX41-38511" fmla="*/ 5589758 w 6127024"/>
              <a:gd name="connsiteY41-38512" fmla="*/ 3453699 h 6858000"/>
              <a:gd name="connsiteX42-38513" fmla="*/ 5596144 w 6127024"/>
              <a:gd name="connsiteY42-38514" fmla="*/ 3534624 h 6858000"/>
              <a:gd name="connsiteX43-38515" fmla="*/ 5597750 w 6127024"/>
              <a:gd name="connsiteY43-38516" fmla="*/ 3534129 h 6858000"/>
              <a:gd name="connsiteX44-38517" fmla="*/ 5599700 w 6127024"/>
              <a:gd name="connsiteY44-38518" fmla="*/ 3547221 h 6858000"/>
              <a:gd name="connsiteX45-38519" fmla="*/ 5618377 w 6127024"/>
              <a:gd name="connsiteY45-38520" fmla="*/ 3588431 h 6858000"/>
              <a:gd name="connsiteX46-38521" fmla="*/ 5612155 w 6127024"/>
              <a:gd name="connsiteY46-38522" fmla="*/ 3589869 h 6858000"/>
              <a:gd name="connsiteX47-38523" fmla="*/ 5620843 w 6127024"/>
              <a:gd name="connsiteY47-38524" fmla="*/ 3606745 h 6858000"/>
              <a:gd name="connsiteX48-38525" fmla="*/ 5655472 w 6127024"/>
              <a:gd name="connsiteY48-38526" fmla="*/ 3678877 h 6858000"/>
              <a:gd name="connsiteX49-38527" fmla="*/ 5683015 w 6127024"/>
              <a:gd name="connsiteY49-38528" fmla="*/ 3762025 h 6858000"/>
              <a:gd name="connsiteX50-38529" fmla="*/ 5696643 w 6127024"/>
              <a:gd name="connsiteY50-38530" fmla="*/ 3773888 h 6858000"/>
              <a:gd name="connsiteX51-38531" fmla="*/ 5768491 w 6127024"/>
              <a:gd name="connsiteY51-38532" fmla="*/ 3914399 h 6858000"/>
              <a:gd name="connsiteX52-38533" fmla="*/ 5793123 w 6127024"/>
              <a:gd name="connsiteY52-38534" fmla="*/ 3969952 h 6858000"/>
              <a:gd name="connsiteX53-38535" fmla="*/ 5808321 w 6127024"/>
              <a:gd name="connsiteY53-38536" fmla="*/ 3988153 h 6858000"/>
              <a:gd name="connsiteX54-38537" fmla="*/ 5825621 w 6127024"/>
              <a:gd name="connsiteY54-38538" fmla="*/ 4015525 h 6858000"/>
              <a:gd name="connsiteX55-38539" fmla="*/ 5860672 w 6127024"/>
              <a:gd name="connsiteY55-38540" fmla="*/ 4061579 h 6858000"/>
              <a:gd name="connsiteX56-38541" fmla="*/ 5872173 w 6127024"/>
              <a:gd name="connsiteY56-38542" fmla="*/ 4088497 h 6858000"/>
              <a:gd name="connsiteX57-38543" fmla="*/ 5894095 w 6127024"/>
              <a:gd name="connsiteY57-38544" fmla="*/ 4128857 h 6858000"/>
              <a:gd name="connsiteX58-38545" fmla="*/ 5903513 w 6127024"/>
              <a:gd name="connsiteY58-38546" fmla="*/ 4187661 h 6858000"/>
              <a:gd name="connsiteX59-38547" fmla="*/ 5917114 w 6127024"/>
              <a:gd name="connsiteY59-38548" fmla="*/ 4213096 h 6858000"/>
              <a:gd name="connsiteX60-38549" fmla="*/ 5924233 w 6127024"/>
              <a:gd name="connsiteY60-38550" fmla="*/ 4242060 h 6858000"/>
              <a:gd name="connsiteX61-38551" fmla="*/ 5928910 w 6127024"/>
              <a:gd name="connsiteY61-38552" fmla="*/ 4300973 h 6858000"/>
              <a:gd name="connsiteX62-38553" fmla="*/ 5939320 w 6127024"/>
              <a:gd name="connsiteY62-38554" fmla="*/ 4340435 h 6858000"/>
              <a:gd name="connsiteX63-38555" fmla="*/ 5946705 w 6127024"/>
              <a:gd name="connsiteY63-38556" fmla="*/ 4428051 h 6858000"/>
              <a:gd name="connsiteX64-38557" fmla="*/ 5949261 w 6127024"/>
              <a:gd name="connsiteY64-38558" fmla="*/ 4449185 h 6858000"/>
              <a:gd name="connsiteX65-38559" fmla="*/ 5968960 w 6127024"/>
              <a:gd name="connsiteY65-38560" fmla="*/ 4482655 h 6858000"/>
              <a:gd name="connsiteX66-38561" fmla="*/ 5980106 w 6127024"/>
              <a:gd name="connsiteY66-38562" fmla="*/ 4585087 h 6858000"/>
              <a:gd name="connsiteX67-38563" fmla="*/ 5998138 w 6127024"/>
              <a:gd name="connsiteY67-38564" fmla="*/ 4697518 h 6858000"/>
              <a:gd name="connsiteX68-38565" fmla="*/ 6007819 w 6127024"/>
              <a:gd name="connsiteY68-38566" fmla="*/ 4858148 h 6858000"/>
              <a:gd name="connsiteX69-38567" fmla="*/ 6007749 w 6127024"/>
              <a:gd name="connsiteY69-38568" fmla="*/ 4964715 h 6858000"/>
              <a:gd name="connsiteX70-38569" fmla="*/ 6005269 w 6127024"/>
              <a:gd name="connsiteY70-38570" fmla="*/ 5150567 h 6858000"/>
              <a:gd name="connsiteX71-38571" fmla="*/ 6001127 w 6127024"/>
              <a:gd name="connsiteY71-38572" fmla="*/ 5164609 h 6858000"/>
              <a:gd name="connsiteX72-38573" fmla="*/ 5998514 w 6127024"/>
              <a:gd name="connsiteY72-38574" fmla="*/ 5189673 h 6858000"/>
              <a:gd name="connsiteX73-38575" fmla="*/ 6018409 w 6127024"/>
              <a:gd name="connsiteY73-38576" fmla="*/ 5227157 h 6858000"/>
              <a:gd name="connsiteX74-38577" fmla="*/ 6036748 w 6127024"/>
              <a:gd name="connsiteY74-38578" fmla="*/ 5322752 h 6858000"/>
              <a:gd name="connsiteX75-38579" fmla="*/ 6036943 w 6127024"/>
              <a:gd name="connsiteY75-38580" fmla="*/ 5329480 h 6858000"/>
              <a:gd name="connsiteX76-38581" fmla="*/ 6037677 w 6127024"/>
              <a:gd name="connsiteY76-38582" fmla="*/ 5354807 h 6858000"/>
              <a:gd name="connsiteX77-38583" fmla="*/ 6039728 w 6127024"/>
              <a:gd name="connsiteY77-38584" fmla="*/ 5359416 h 6858000"/>
              <a:gd name="connsiteX78-38585" fmla="*/ 6053435 w 6127024"/>
              <a:gd name="connsiteY78-38586" fmla="*/ 5387547 h 6858000"/>
              <a:gd name="connsiteX79-38587" fmla="*/ 6065933 w 6127024"/>
              <a:gd name="connsiteY79-38588" fmla="*/ 5443002 h 6858000"/>
              <a:gd name="connsiteX80-38589" fmla="*/ 6068640 w 6127024"/>
              <a:gd name="connsiteY80-38590" fmla="*/ 5474503 h 6858000"/>
              <a:gd name="connsiteX81-38591" fmla="*/ 6080922 w 6127024"/>
              <a:gd name="connsiteY81-38592" fmla="*/ 5561070 h 6858000"/>
              <a:gd name="connsiteX82-38593" fmla="*/ 6096949 w 6127024"/>
              <a:gd name="connsiteY82-38594" fmla="*/ 5648179 h 6858000"/>
              <a:gd name="connsiteX83-38595" fmla="*/ 6121353 w 6127024"/>
              <a:gd name="connsiteY83-38596" fmla="*/ 5721725 h 6858000"/>
              <a:gd name="connsiteX84-38597" fmla="*/ 6109884 w 6127024"/>
              <a:gd name="connsiteY84-38598" fmla="*/ 5721959 h 6858000"/>
              <a:gd name="connsiteX85-38599" fmla="*/ 6127024 w 6127024"/>
              <a:gd name="connsiteY85-38600" fmla="*/ 5786902 h 6858000"/>
              <a:gd name="connsiteX86-38601" fmla="*/ 6115796 w 6127024"/>
              <a:gd name="connsiteY86-38602" fmla="*/ 5862844 h 6858000"/>
              <a:gd name="connsiteX87-38603" fmla="*/ 6102493 w 6127024"/>
              <a:gd name="connsiteY87-38604" fmla="*/ 5928602 h 6858000"/>
              <a:gd name="connsiteX88-38605" fmla="*/ 6056863 w 6127024"/>
              <a:gd name="connsiteY88-38606" fmla="*/ 6000643 h 6858000"/>
              <a:gd name="connsiteX89-38607" fmla="*/ 6045436 w 6127024"/>
              <a:gd name="connsiteY89-38608" fmla="*/ 6124480 h 6858000"/>
              <a:gd name="connsiteX90-38609" fmla="*/ 6030489 w 6127024"/>
              <a:gd name="connsiteY90-38610" fmla="*/ 6317666 h 6858000"/>
              <a:gd name="connsiteX91-38611" fmla="*/ 6007492 w 6127024"/>
              <a:gd name="connsiteY91-38612" fmla="*/ 6440818 h 6858000"/>
              <a:gd name="connsiteX92-38613" fmla="*/ 6009467 w 6127024"/>
              <a:gd name="connsiteY92-38614" fmla="*/ 6487076 h 6858000"/>
              <a:gd name="connsiteX93-38615" fmla="*/ 5995064 w 6127024"/>
              <a:gd name="connsiteY93-38616" fmla="*/ 6540791 h 6858000"/>
              <a:gd name="connsiteX94-38617" fmla="*/ 6004510 w 6127024"/>
              <a:gd name="connsiteY94-38618" fmla="*/ 6599256 h 6858000"/>
              <a:gd name="connsiteX95-38619" fmla="*/ 5986207 w 6127024"/>
              <a:gd name="connsiteY95-38620" fmla="*/ 6695855 h 6858000"/>
              <a:gd name="connsiteX96-38621" fmla="*/ 5979428 w 6127024"/>
              <a:gd name="connsiteY96-38622" fmla="*/ 6754678 h 6858000"/>
              <a:gd name="connsiteX97-38623" fmla="*/ 5983398 w 6127024"/>
              <a:gd name="connsiteY97-38624" fmla="*/ 6778641 h 6858000"/>
              <a:gd name="connsiteX98-38625" fmla="*/ 5984543 w 6127024"/>
              <a:gd name="connsiteY98-38626" fmla="*/ 6811016 h 6858000"/>
              <a:gd name="connsiteX99-38627" fmla="*/ 5979671 w 6127024"/>
              <a:gd name="connsiteY99-38628" fmla="*/ 6858000 h 6858000"/>
              <a:gd name="connsiteX100-38629" fmla="*/ 0 w 6127024"/>
              <a:gd name="connsiteY100-38630" fmla="*/ 6858000 h 6858000"/>
              <a:gd name="connsiteX101-38631" fmla="*/ 0 w 6127024"/>
              <a:gd name="connsiteY101-38632" fmla="*/ 0 h 6858000"/>
              <a:gd name="connsiteX0-38633" fmla="*/ 0 w 6127024"/>
              <a:gd name="connsiteY0-38634" fmla="*/ 0 h 6858000"/>
              <a:gd name="connsiteX1-38635" fmla="*/ 4965888 w 6127024"/>
              <a:gd name="connsiteY1-38636" fmla="*/ 0 h 6858000"/>
              <a:gd name="connsiteX2-38637" fmla="*/ 4967767 w 6127024"/>
              <a:gd name="connsiteY2-38638" fmla="*/ 7930 h 6858000"/>
              <a:gd name="connsiteX3-38639" fmla="*/ 4979444 w 6127024"/>
              <a:gd name="connsiteY3-38640" fmla="*/ 43921 h 6858000"/>
              <a:gd name="connsiteX4-38641" fmla="*/ 5021173 w 6127024"/>
              <a:gd name="connsiteY4-38642" fmla="*/ 123738 h 6858000"/>
              <a:gd name="connsiteX5-38643" fmla="*/ 5075458 w 6127024"/>
              <a:gd name="connsiteY5-38644" fmla="*/ 264355 h 6858000"/>
              <a:gd name="connsiteX6-38645" fmla="*/ 5081175 w 6127024"/>
              <a:gd name="connsiteY6-38646" fmla="*/ 277448 h 6858000"/>
              <a:gd name="connsiteX7-38647" fmla="*/ 5097011 w 6127024"/>
              <a:gd name="connsiteY7-38648" fmla="*/ 355616 h 6858000"/>
              <a:gd name="connsiteX8-38649" fmla="*/ 5153000 w 6127024"/>
              <a:gd name="connsiteY8-38650" fmla="*/ 507134 h 6858000"/>
              <a:gd name="connsiteX9-38651" fmla="*/ 5171282 w 6127024"/>
              <a:gd name="connsiteY9-38652" fmla="*/ 602071 h 6858000"/>
              <a:gd name="connsiteX10-38653" fmla="*/ 5176196 w 6127024"/>
              <a:gd name="connsiteY10-38654" fmla="*/ 636822 h 6858000"/>
              <a:gd name="connsiteX11-38655" fmla="*/ 5189051 w 6127024"/>
              <a:gd name="connsiteY11-38656" fmla="*/ 782518 h 6858000"/>
              <a:gd name="connsiteX12-38657" fmla="*/ 5218707 w 6127024"/>
              <a:gd name="connsiteY12-38658" fmla="*/ 886387 h 6858000"/>
              <a:gd name="connsiteX13-38659" fmla="*/ 5221281 w 6127024"/>
              <a:gd name="connsiteY13-38660" fmla="*/ 920873 h 6858000"/>
              <a:gd name="connsiteX14-38661" fmla="*/ 5201018 w 6127024"/>
              <a:gd name="connsiteY14-38662" fmla="*/ 1095027 h 6858000"/>
              <a:gd name="connsiteX15-38663" fmla="*/ 5189234 w 6127024"/>
              <a:gd name="connsiteY15-38664" fmla="*/ 1217308 h 6858000"/>
              <a:gd name="connsiteX16-38665" fmla="*/ 5202769 w 6127024"/>
              <a:gd name="connsiteY16-38666" fmla="*/ 1269450 h 6858000"/>
              <a:gd name="connsiteX17-38667" fmla="*/ 5225968 w 6127024"/>
              <a:gd name="connsiteY17-38668" fmla="*/ 1357994 h 6858000"/>
              <a:gd name="connsiteX18-38669" fmla="*/ 5233819 w 6127024"/>
              <a:gd name="connsiteY18-38670" fmla="*/ 1380922 h 6858000"/>
              <a:gd name="connsiteX19-38671" fmla="*/ 5237226 w 6127024"/>
              <a:gd name="connsiteY19-38672" fmla="*/ 1441327 h 6858000"/>
              <a:gd name="connsiteX20-38673" fmla="*/ 5255653 w 6127024"/>
              <a:gd name="connsiteY20-38674" fmla="*/ 1524712 h 6858000"/>
              <a:gd name="connsiteX21-38675" fmla="*/ 5263491 w 6127024"/>
              <a:gd name="connsiteY21-38676" fmla="*/ 1642938 h 6858000"/>
              <a:gd name="connsiteX22-38677" fmla="*/ 5256552 w 6127024"/>
              <a:gd name="connsiteY22-38678" fmla="*/ 1672509 h 6858000"/>
              <a:gd name="connsiteX23-38679" fmla="*/ 5266931 w 6127024"/>
              <a:gd name="connsiteY23-38680" fmla="*/ 1866147 h 6858000"/>
              <a:gd name="connsiteX24-38681" fmla="*/ 5255696 w 6127024"/>
              <a:gd name="connsiteY24-38682" fmla="*/ 1953770 h 6858000"/>
              <a:gd name="connsiteX25-38683" fmla="*/ 5252592 w 6127024"/>
              <a:gd name="connsiteY25-38684" fmla="*/ 2092210 h 6858000"/>
              <a:gd name="connsiteX26-38685" fmla="*/ 5250104 w 6127024"/>
              <a:gd name="connsiteY26-38686" fmla="*/ 2249166 h 6858000"/>
              <a:gd name="connsiteX27-38687" fmla="*/ 5251214 w 6127024"/>
              <a:gd name="connsiteY27-38688" fmla="*/ 2250944 h 6858000"/>
              <a:gd name="connsiteX28-38689" fmla="*/ 5250644 w 6127024"/>
              <a:gd name="connsiteY28-38690" fmla="*/ 2266619 h 6858000"/>
              <a:gd name="connsiteX29-38691" fmla="*/ 5293877 w 6127024"/>
              <a:gd name="connsiteY29-38692" fmla="*/ 2368649 h 6858000"/>
              <a:gd name="connsiteX30-38693" fmla="*/ 5311338 w 6127024"/>
              <a:gd name="connsiteY30-38694" fmla="*/ 2404034 h 6858000"/>
              <a:gd name="connsiteX31-38695" fmla="*/ 5338366 w 6127024"/>
              <a:gd name="connsiteY31-38696" fmla="*/ 2465052 h 6858000"/>
              <a:gd name="connsiteX32-38697" fmla="*/ 5371263 w 6127024"/>
              <a:gd name="connsiteY32-38698" fmla="*/ 2586413 h 6858000"/>
              <a:gd name="connsiteX33-38699" fmla="*/ 5407503 w 6127024"/>
              <a:gd name="connsiteY33-38700" fmla="*/ 2786290 h 6858000"/>
              <a:gd name="connsiteX34-38701" fmla="*/ 5407356 w 6127024"/>
              <a:gd name="connsiteY34-38702" fmla="*/ 2787545 h 6858000"/>
              <a:gd name="connsiteX35-38703" fmla="*/ 5457023 w 6127024"/>
              <a:gd name="connsiteY35-38704" fmla="*/ 2858292 h 6858000"/>
              <a:gd name="connsiteX36-38705" fmla="*/ 5479298 w 6127024"/>
              <a:gd name="connsiteY36-38706" fmla="*/ 2947791 h 6858000"/>
              <a:gd name="connsiteX37-38707" fmla="*/ 5481770 w 6127024"/>
              <a:gd name="connsiteY37-38708" fmla="*/ 2951352 h 6858000"/>
              <a:gd name="connsiteX38-38709" fmla="*/ 5482415 w 6127024"/>
              <a:gd name="connsiteY38-38710" fmla="*/ 3004079 h 6858000"/>
              <a:gd name="connsiteX39-38711" fmla="*/ 5503944 w 6127024"/>
              <a:gd name="connsiteY39-38712" fmla="*/ 3123335 h 6858000"/>
              <a:gd name="connsiteX40-38713" fmla="*/ 5516007 w 6127024"/>
              <a:gd name="connsiteY40-38714" fmla="*/ 3258473 h 6858000"/>
              <a:gd name="connsiteX41-38715" fmla="*/ 5589758 w 6127024"/>
              <a:gd name="connsiteY41-38716" fmla="*/ 3453699 h 6858000"/>
              <a:gd name="connsiteX42-38717" fmla="*/ 5596144 w 6127024"/>
              <a:gd name="connsiteY42-38718" fmla="*/ 3534624 h 6858000"/>
              <a:gd name="connsiteX43-38719" fmla="*/ 5597750 w 6127024"/>
              <a:gd name="connsiteY43-38720" fmla="*/ 3534129 h 6858000"/>
              <a:gd name="connsiteX44-38721" fmla="*/ 5599700 w 6127024"/>
              <a:gd name="connsiteY44-38722" fmla="*/ 3547221 h 6858000"/>
              <a:gd name="connsiteX45-38723" fmla="*/ 5618377 w 6127024"/>
              <a:gd name="connsiteY45-38724" fmla="*/ 3588431 h 6858000"/>
              <a:gd name="connsiteX46-38725" fmla="*/ 5612155 w 6127024"/>
              <a:gd name="connsiteY46-38726" fmla="*/ 3589869 h 6858000"/>
              <a:gd name="connsiteX47-38727" fmla="*/ 5620843 w 6127024"/>
              <a:gd name="connsiteY47-38728" fmla="*/ 3606745 h 6858000"/>
              <a:gd name="connsiteX48-38729" fmla="*/ 5655472 w 6127024"/>
              <a:gd name="connsiteY48-38730" fmla="*/ 3678877 h 6858000"/>
              <a:gd name="connsiteX49-38731" fmla="*/ 5683015 w 6127024"/>
              <a:gd name="connsiteY49-38732" fmla="*/ 3762025 h 6858000"/>
              <a:gd name="connsiteX50-38733" fmla="*/ 5696643 w 6127024"/>
              <a:gd name="connsiteY50-38734" fmla="*/ 3773888 h 6858000"/>
              <a:gd name="connsiteX51-38735" fmla="*/ 5768491 w 6127024"/>
              <a:gd name="connsiteY51-38736" fmla="*/ 3914399 h 6858000"/>
              <a:gd name="connsiteX52-38737" fmla="*/ 5793123 w 6127024"/>
              <a:gd name="connsiteY52-38738" fmla="*/ 3969952 h 6858000"/>
              <a:gd name="connsiteX53-38739" fmla="*/ 5808321 w 6127024"/>
              <a:gd name="connsiteY53-38740" fmla="*/ 3988153 h 6858000"/>
              <a:gd name="connsiteX54-38741" fmla="*/ 5825621 w 6127024"/>
              <a:gd name="connsiteY54-38742" fmla="*/ 4015525 h 6858000"/>
              <a:gd name="connsiteX55-38743" fmla="*/ 5860672 w 6127024"/>
              <a:gd name="connsiteY55-38744" fmla="*/ 4061579 h 6858000"/>
              <a:gd name="connsiteX56-38745" fmla="*/ 5872173 w 6127024"/>
              <a:gd name="connsiteY56-38746" fmla="*/ 4088497 h 6858000"/>
              <a:gd name="connsiteX57-38747" fmla="*/ 5894095 w 6127024"/>
              <a:gd name="connsiteY57-38748" fmla="*/ 4128857 h 6858000"/>
              <a:gd name="connsiteX58-38749" fmla="*/ 5903513 w 6127024"/>
              <a:gd name="connsiteY58-38750" fmla="*/ 4187661 h 6858000"/>
              <a:gd name="connsiteX59-38751" fmla="*/ 5917114 w 6127024"/>
              <a:gd name="connsiteY59-38752" fmla="*/ 4213096 h 6858000"/>
              <a:gd name="connsiteX60-38753" fmla="*/ 5924233 w 6127024"/>
              <a:gd name="connsiteY60-38754" fmla="*/ 4242060 h 6858000"/>
              <a:gd name="connsiteX61-38755" fmla="*/ 5928910 w 6127024"/>
              <a:gd name="connsiteY61-38756" fmla="*/ 4300973 h 6858000"/>
              <a:gd name="connsiteX62-38757" fmla="*/ 5939320 w 6127024"/>
              <a:gd name="connsiteY62-38758" fmla="*/ 4340435 h 6858000"/>
              <a:gd name="connsiteX63-38759" fmla="*/ 5946705 w 6127024"/>
              <a:gd name="connsiteY63-38760" fmla="*/ 4428051 h 6858000"/>
              <a:gd name="connsiteX64-38761" fmla="*/ 5949261 w 6127024"/>
              <a:gd name="connsiteY64-38762" fmla="*/ 4449185 h 6858000"/>
              <a:gd name="connsiteX65-38763" fmla="*/ 5968960 w 6127024"/>
              <a:gd name="connsiteY65-38764" fmla="*/ 4482655 h 6858000"/>
              <a:gd name="connsiteX66-38765" fmla="*/ 5980106 w 6127024"/>
              <a:gd name="connsiteY66-38766" fmla="*/ 4585087 h 6858000"/>
              <a:gd name="connsiteX67-38767" fmla="*/ 5998138 w 6127024"/>
              <a:gd name="connsiteY67-38768" fmla="*/ 4697518 h 6858000"/>
              <a:gd name="connsiteX68-38769" fmla="*/ 6007819 w 6127024"/>
              <a:gd name="connsiteY68-38770" fmla="*/ 4858148 h 6858000"/>
              <a:gd name="connsiteX69-38771" fmla="*/ 6007749 w 6127024"/>
              <a:gd name="connsiteY69-38772" fmla="*/ 4964715 h 6858000"/>
              <a:gd name="connsiteX70-38773" fmla="*/ 6005269 w 6127024"/>
              <a:gd name="connsiteY70-38774" fmla="*/ 5150567 h 6858000"/>
              <a:gd name="connsiteX71-38775" fmla="*/ 6001127 w 6127024"/>
              <a:gd name="connsiteY71-38776" fmla="*/ 5164609 h 6858000"/>
              <a:gd name="connsiteX72-38777" fmla="*/ 5998514 w 6127024"/>
              <a:gd name="connsiteY72-38778" fmla="*/ 5189673 h 6858000"/>
              <a:gd name="connsiteX73-38779" fmla="*/ 6018409 w 6127024"/>
              <a:gd name="connsiteY73-38780" fmla="*/ 5227157 h 6858000"/>
              <a:gd name="connsiteX74-38781" fmla="*/ 6036748 w 6127024"/>
              <a:gd name="connsiteY74-38782" fmla="*/ 5322752 h 6858000"/>
              <a:gd name="connsiteX75-38783" fmla="*/ 6036943 w 6127024"/>
              <a:gd name="connsiteY75-38784" fmla="*/ 5329480 h 6858000"/>
              <a:gd name="connsiteX76-38785" fmla="*/ 6037677 w 6127024"/>
              <a:gd name="connsiteY76-38786" fmla="*/ 5354807 h 6858000"/>
              <a:gd name="connsiteX77-38787" fmla="*/ 6039728 w 6127024"/>
              <a:gd name="connsiteY77-38788" fmla="*/ 5359416 h 6858000"/>
              <a:gd name="connsiteX78-38789" fmla="*/ 6053435 w 6127024"/>
              <a:gd name="connsiteY78-38790" fmla="*/ 5387547 h 6858000"/>
              <a:gd name="connsiteX79-38791" fmla="*/ 6065933 w 6127024"/>
              <a:gd name="connsiteY79-38792" fmla="*/ 5443002 h 6858000"/>
              <a:gd name="connsiteX80-38793" fmla="*/ 6068640 w 6127024"/>
              <a:gd name="connsiteY80-38794" fmla="*/ 5474503 h 6858000"/>
              <a:gd name="connsiteX81-38795" fmla="*/ 6080922 w 6127024"/>
              <a:gd name="connsiteY81-38796" fmla="*/ 5561070 h 6858000"/>
              <a:gd name="connsiteX82-38797" fmla="*/ 6096949 w 6127024"/>
              <a:gd name="connsiteY82-38798" fmla="*/ 5648179 h 6858000"/>
              <a:gd name="connsiteX83-38799" fmla="*/ 6121353 w 6127024"/>
              <a:gd name="connsiteY83-38800" fmla="*/ 5721725 h 6858000"/>
              <a:gd name="connsiteX84-38801" fmla="*/ 6109884 w 6127024"/>
              <a:gd name="connsiteY84-38802" fmla="*/ 5721959 h 6858000"/>
              <a:gd name="connsiteX85-38803" fmla="*/ 6127024 w 6127024"/>
              <a:gd name="connsiteY85-38804" fmla="*/ 5786902 h 6858000"/>
              <a:gd name="connsiteX86-38805" fmla="*/ 6115796 w 6127024"/>
              <a:gd name="connsiteY86-38806" fmla="*/ 5862844 h 6858000"/>
              <a:gd name="connsiteX87-38807" fmla="*/ 6102493 w 6127024"/>
              <a:gd name="connsiteY87-38808" fmla="*/ 5928602 h 6858000"/>
              <a:gd name="connsiteX88-38809" fmla="*/ 6056863 w 6127024"/>
              <a:gd name="connsiteY88-38810" fmla="*/ 6000643 h 6858000"/>
              <a:gd name="connsiteX89-38811" fmla="*/ 6045436 w 6127024"/>
              <a:gd name="connsiteY89-38812" fmla="*/ 6124480 h 6858000"/>
              <a:gd name="connsiteX90-38813" fmla="*/ 6030489 w 6127024"/>
              <a:gd name="connsiteY90-38814" fmla="*/ 6317666 h 6858000"/>
              <a:gd name="connsiteX91-38815" fmla="*/ 6007492 w 6127024"/>
              <a:gd name="connsiteY91-38816" fmla="*/ 6440818 h 6858000"/>
              <a:gd name="connsiteX92-38817" fmla="*/ 6009467 w 6127024"/>
              <a:gd name="connsiteY92-38818" fmla="*/ 6487076 h 6858000"/>
              <a:gd name="connsiteX93-38819" fmla="*/ 5995064 w 6127024"/>
              <a:gd name="connsiteY93-38820" fmla="*/ 6540791 h 6858000"/>
              <a:gd name="connsiteX94-38821" fmla="*/ 6004510 w 6127024"/>
              <a:gd name="connsiteY94-38822" fmla="*/ 6599256 h 6858000"/>
              <a:gd name="connsiteX95-38823" fmla="*/ 5986207 w 6127024"/>
              <a:gd name="connsiteY95-38824" fmla="*/ 6695855 h 6858000"/>
              <a:gd name="connsiteX96-38825" fmla="*/ 5979428 w 6127024"/>
              <a:gd name="connsiteY96-38826" fmla="*/ 6754678 h 6858000"/>
              <a:gd name="connsiteX97-38827" fmla="*/ 5983398 w 6127024"/>
              <a:gd name="connsiteY97-38828" fmla="*/ 6778641 h 6858000"/>
              <a:gd name="connsiteX98-38829" fmla="*/ 5984543 w 6127024"/>
              <a:gd name="connsiteY98-38830" fmla="*/ 6811016 h 6858000"/>
              <a:gd name="connsiteX99-38831" fmla="*/ 5979671 w 6127024"/>
              <a:gd name="connsiteY99-38832" fmla="*/ 6858000 h 6858000"/>
              <a:gd name="connsiteX100-38833" fmla="*/ 0 w 6127024"/>
              <a:gd name="connsiteY100-38834" fmla="*/ 6858000 h 6858000"/>
              <a:gd name="connsiteX101-38835" fmla="*/ 0 w 6127024"/>
              <a:gd name="connsiteY101-38836" fmla="*/ 0 h 6858000"/>
              <a:gd name="connsiteX0-38837" fmla="*/ 0 w 6127024"/>
              <a:gd name="connsiteY0-38838" fmla="*/ 0 h 6858000"/>
              <a:gd name="connsiteX1-38839" fmla="*/ 4965888 w 6127024"/>
              <a:gd name="connsiteY1-38840" fmla="*/ 0 h 6858000"/>
              <a:gd name="connsiteX2-38841" fmla="*/ 4967767 w 6127024"/>
              <a:gd name="connsiteY2-38842" fmla="*/ 7930 h 6858000"/>
              <a:gd name="connsiteX3-38843" fmla="*/ 4979444 w 6127024"/>
              <a:gd name="connsiteY3-38844" fmla="*/ 43921 h 6858000"/>
              <a:gd name="connsiteX4-38845" fmla="*/ 5021173 w 6127024"/>
              <a:gd name="connsiteY4-38846" fmla="*/ 123738 h 6858000"/>
              <a:gd name="connsiteX5-38847" fmla="*/ 5075458 w 6127024"/>
              <a:gd name="connsiteY5-38848" fmla="*/ 264355 h 6858000"/>
              <a:gd name="connsiteX6-38849" fmla="*/ 5081175 w 6127024"/>
              <a:gd name="connsiteY6-38850" fmla="*/ 277448 h 6858000"/>
              <a:gd name="connsiteX7-38851" fmla="*/ 5097011 w 6127024"/>
              <a:gd name="connsiteY7-38852" fmla="*/ 355616 h 6858000"/>
              <a:gd name="connsiteX8-38853" fmla="*/ 5153000 w 6127024"/>
              <a:gd name="connsiteY8-38854" fmla="*/ 507134 h 6858000"/>
              <a:gd name="connsiteX9-38855" fmla="*/ 5171282 w 6127024"/>
              <a:gd name="connsiteY9-38856" fmla="*/ 602071 h 6858000"/>
              <a:gd name="connsiteX10-38857" fmla="*/ 5176196 w 6127024"/>
              <a:gd name="connsiteY10-38858" fmla="*/ 636822 h 6858000"/>
              <a:gd name="connsiteX11-38859" fmla="*/ 5189051 w 6127024"/>
              <a:gd name="connsiteY11-38860" fmla="*/ 782518 h 6858000"/>
              <a:gd name="connsiteX12-38861" fmla="*/ 5218707 w 6127024"/>
              <a:gd name="connsiteY12-38862" fmla="*/ 886387 h 6858000"/>
              <a:gd name="connsiteX13-38863" fmla="*/ 5221281 w 6127024"/>
              <a:gd name="connsiteY13-38864" fmla="*/ 920873 h 6858000"/>
              <a:gd name="connsiteX14-38865" fmla="*/ 5201018 w 6127024"/>
              <a:gd name="connsiteY14-38866" fmla="*/ 1095027 h 6858000"/>
              <a:gd name="connsiteX15-38867" fmla="*/ 5189234 w 6127024"/>
              <a:gd name="connsiteY15-38868" fmla="*/ 1217308 h 6858000"/>
              <a:gd name="connsiteX16-38869" fmla="*/ 5202769 w 6127024"/>
              <a:gd name="connsiteY16-38870" fmla="*/ 1269450 h 6858000"/>
              <a:gd name="connsiteX17-38871" fmla="*/ 5225968 w 6127024"/>
              <a:gd name="connsiteY17-38872" fmla="*/ 1357994 h 6858000"/>
              <a:gd name="connsiteX18-38873" fmla="*/ 5231437 w 6127024"/>
              <a:gd name="connsiteY18-38874" fmla="*/ 1373779 h 6858000"/>
              <a:gd name="connsiteX19-38875" fmla="*/ 5237226 w 6127024"/>
              <a:gd name="connsiteY19-38876" fmla="*/ 1441327 h 6858000"/>
              <a:gd name="connsiteX20-38877" fmla="*/ 5255653 w 6127024"/>
              <a:gd name="connsiteY20-38878" fmla="*/ 1524712 h 6858000"/>
              <a:gd name="connsiteX21-38879" fmla="*/ 5263491 w 6127024"/>
              <a:gd name="connsiteY21-38880" fmla="*/ 1642938 h 6858000"/>
              <a:gd name="connsiteX22-38881" fmla="*/ 5256552 w 6127024"/>
              <a:gd name="connsiteY22-38882" fmla="*/ 1672509 h 6858000"/>
              <a:gd name="connsiteX23-38883" fmla="*/ 5266931 w 6127024"/>
              <a:gd name="connsiteY23-38884" fmla="*/ 1866147 h 6858000"/>
              <a:gd name="connsiteX24-38885" fmla="*/ 5255696 w 6127024"/>
              <a:gd name="connsiteY24-38886" fmla="*/ 1953770 h 6858000"/>
              <a:gd name="connsiteX25-38887" fmla="*/ 5252592 w 6127024"/>
              <a:gd name="connsiteY25-38888" fmla="*/ 2092210 h 6858000"/>
              <a:gd name="connsiteX26-38889" fmla="*/ 5250104 w 6127024"/>
              <a:gd name="connsiteY26-38890" fmla="*/ 2249166 h 6858000"/>
              <a:gd name="connsiteX27-38891" fmla="*/ 5251214 w 6127024"/>
              <a:gd name="connsiteY27-38892" fmla="*/ 2250944 h 6858000"/>
              <a:gd name="connsiteX28-38893" fmla="*/ 5250644 w 6127024"/>
              <a:gd name="connsiteY28-38894" fmla="*/ 2266619 h 6858000"/>
              <a:gd name="connsiteX29-38895" fmla="*/ 5293877 w 6127024"/>
              <a:gd name="connsiteY29-38896" fmla="*/ 2368649 h 6858000"/>
              <a:gd name="connsiteX30-38897" fmla="*/ 5311338 w 6127024"/>
              <a:gd name="connsiteY30-38898" fmla="*/ 2404034 h 6858000"/>
              <a:gd name="connsiteX31-38899" fmla="*/ 5338366 w 6127024"/>
              <a:gd name="connsiteY31-38900" fmla="*/ 2465052 h 6858000"/>
              <a:gd name="connsiteX32-38901" fmla="*/ 5371263 w 6127024"/>
              <a:gd name="connsiteY32-38902" fmla="*/ 2586413 h 6858000"/>
              <a:gd name="connsiteX33-38903" fmla="*/ 5407503 w 6127024"/>
              <a:gd name="connsiteY33-38904" fmla="*/ 2786290 h 6858000"/>
              <a:gd name="connsiteX34-38905" fmla="*/ 5407356 w 6127024"/>
              <a:gd name="connsiteY34-38906" fmla="*/ 2787545 h 6858000"/>
              <a:gd name="connsiteX35-38907" fmla="*/ 5457023 w 6127024"/>
              <a:gd name="connsiteY35-38908" fmla="*/ 2858292 h 6858000"/>
              <a:gd name="connsiteX36-38909" fmla="*/ 5479298 w 6127024"/>
              <a:gd name="connsiteY36-38910" fmla="*/ 2947791 h 6858000"/>
              <a:gd name="connsiteX37-38911" fmla="*/ 5481770 w 6127024"/>
              <a:gd name="connsiteY37-38912" fmla="*/ 2951352 h 6858000"/>
              <a:gd name="connsiteX38-38913" fmla="*/ 5482415 w 6127024"/>
              <a:gd name="connsiteY38-38914" fmla="*/ 3004079 h 6858000"/>
              <a:gd name="connsiteX39-38915" fmla="*/ 5503944 w 6127024"/>
              <a:gd name="connsiteY39-38916" fmla="*/ 3123335 h 6858000"/>
              <a:gd name="connsiteX40-38917" fmla="*/ 5516007 w 6127024"/>
              <a:gd name="connsiteY40-38918" fmla="*/ 3258473 h 6858000"/>
              <a:gd name="connsiteX41-38919" fmla="*/ 5589758 w 6127024"/>
              <a:gd name="connsiteY41-38920" fmla="*/ 3453699 h 6858000"/>
              <a:gd name="connsiteX42-38921" fmla="*/ 5596144 w 6127024"/>
              <a:gd name="connsiteY42-38922" fmla="*/ 3534624 h 6858000"/>
              <a:gd name="connsiteX43-38923" fmla="*/ 5597750 w 6127024"/>
              <a:gd name="connsiteY43-38924" fmla="*/ 3534129 h 6858000"/>
              <a:gd name="connsiteX44-38925" fmla="*/ 5599700 w 6127024"/>
              <a:gd name="connsiteY44-38926" fmla="*/ 3547221 h 6858000"/>
              <a:gd name="connsiteX45-38927" fmla="*/ 5618377 w 6127024"/>
              <a:gd name="connsiteY45-38928" fmla="*/ 3588431 h 6858000"/>
              <a:gd name="connsiteX46-38929" fmla="*/ 5612155 w 6127024"/>
              <a:gd name="connsiteY46-38930" fmla="*/ 3589869 h 6858000"/>
              <a:gd name="connsiteX47-38931" fmla="*/ 5620843 w 6127024"/>
              <a:gd name="connsiteY47-38932" fmla="*/ 3606745 h 6858000"/>
              <a:gd name="connsiteX48-38933" fmla="*/ 5655472 w 6127024"/>
              <a:gd name="connsiteY48-38934" fmla="*/ 3678877 h 6858000"/>
              <a:gd name="connsiteX49-38935" fmla="*/ 5683015 w 6127024"/>
              <a:gd name="connsiteY49-38936" fmla="*/ 3762025 h 6858000"/>
              <a:gd name="connsiteX50-38937" fmla="*/ 5696643 w 6127024"/>
              <a:gd name="connsiteY50-38938" fmla="*/ 3773888 h 6858000"/>
              <a:gd name="connsiteX51-38939" fmla="*/ 5768491 w 6127024"/>
              <a:gd name="connsiteY51-38940" fmla="*/ 3914399 h 6858000"/>
              <a:gd name="connsiteX52-38941" fmla="*/ 5793123 w 6127024"/>
              <a:gd name="connsiteY52-38942" fmla="*/ 3969952 h 6858000"/>
              <a:gd name="connsiteX53-38943" fmla="*/ 5808321 w 6127024"/>
              <a:gd name="connsiteY53-38944" fmla="*/ 3988153 h 6858000"/>
              <a:gd name="connsiteX54-38945" fmla="*/ 5825621 w 6127024"/>
              <a:gd name="connsiteY54-38946" fmla="*/ 4015525 h 6858000"/>
              <a:gd name="connsiteX55-38947" fmla="*/ 5860672 w 6127024"/>
              <a:gd name="connsiteY55-38948" fmla="*/ 4061579 h 6858000"/>
              <a:gd name="connsiteX56-38949" fmla="*/ 5872173 w 6127024"/>
              <a:gd name="connsiteY56-38950" fmla="*/ 4088497 h 6858000"/>
              <a:gd name="connsiteX57-38951" fmla="*/ 5894095 w 6127024"/>
              <a:gd name="connsiteY57-38952" fmla="*/ 4128857 h 6858000"/>
              <a:gd name="connsiteX58-38953" fmla="*/ 5903513 w 6127024"/>
              <a:gd name="connsiteY58-38954" fmla="*/ 4187661 h 6858000"/>
              <a:gd name="connsiteX59-38955" fmla="*/ 5917114 w 6127024"/>
              <a:gd name="connsiteY59-38956" fmla="*/ 4213096 h 6858000"/>
              <a:gd name="connsiteX60-38957" fmla="*/ 5924233 w 6127024"/>
              <a:gd name="connsiteY60-38958" fmla="*/ 4242060 h 6858000"/>
              <a:gd name="connsiteX61-38959" fmla="*/ 5928910 w 6127024"/>
              <a:gd name="connsiteY61-38960" fmla="*/ 4300973 h 6858000"/>
              <a:gd name="connsiteX62-38961" fmla="*/ 5939320 w 6127024"/>
              <a:gd name="connsiteY62-38962" fmla="*/ 4340435 h 6858000"/>
              <a:gd name="connsiteX63-38963" fmla="*/ 5946705 w 6127024"/>
              <a:gd name="connsiteY63-38964" fmla="*/ 4428051 h 6858000"/>
              <a:gd name="connsiteX64-38965" fmla="*/ 5949261 w 6127024"/>
              <a:gd name="connsiteY64-38966" fmla="*/ 4449185 h 6858000"/>
              <a:gd name="connsiteX65-38967" fmla="*/ 5968960 w 6127024"/>
              <a:gd name="connsiteY65-38968" fmla="*/ 4482655 h 6858000"/>
              <a:gd name="connsiteX66-38969" fmla="*/ 5980106 w 6127024"/>
              <a:gd name="connsiteY66-38970" fmla="*/ 4585087 h 6858000"/>
              <a:gd name="connsiteX67-38971" fmla="*/ 5998138 w 6127024"/>
              <a:gd name="connsiteY67-38972" fmla="*/ 4697518 h 6858000"/>
              <a:gd name="connsiteX68-38973" fmla="*/ 6007819 w 6127024"/>
              <a:gd name="connsiteY68-38974" fmla="*/ 4858148 h 6858000"/>
              <a:gd name="connsiteX69-38975" fmla="*/ 6007749 w 6127024"/>
              <a:gd name="connsiteY69-38976" fmla="*/ 4964715 h 6858000"/>
              <a:gd name="connsiteX70-38977" fmla="*/ 6005269 w 6127024"/>
              <a:gd name="connsiteY70-38978" fmla="*/ 5150567 h 6858000"/>
              <a:gd name="connsiteX71-38979" fmla="*/ 6001127 w 6127024"/>
              <a:gd name="connsiteY71-38980" fmla="*/ 5164609 h 6858000"/>
              <a:gd name="connsiteX72-38981" fmla="*/ 5998514 w 6127024"/>
              <a:gd name="connsiteY72-38982" fmla="*/ 5189673 h 6858000"/>
              <a:gd name="connsiteX73-38983" fmla="*/ 6018409 w 6127024"/>
              <a:gd name="connsiteY73-38984" fmla="*/ 5227157 h 6858000"/>
              <a:gd name="connsiteX74-38985" fmla="*/ 6036748 w 6127024"/>
              <a:gd name="connsiteY74-38986" fmla="*/ 5322752 h 6858000"/>
              <a:gd name="connsiteX75-38987" fmla="*/ 6036943 w 6127024"/>
              <a:gd name="connsiteY75-38988" fmla="*/ 5329480 h 6858000"/>
              <a:gd name="connsiteX76-38989" fmla="*/ 6037677 w 6127024"/>
              <a:gd name="connsiteY76-38990" fmla="*/ 5354807 h 6858000"/>
              <a:gd name="connsiteX77-38991" fmla="*/ 6039728 w 6127024"/>
              <a:gd name="connsiteY77-38992" fmla="*/ 5359416 h 6858000"/>
              <a:gd name="connsiteX78-38993" fmla="*/ 6053435 w 6127024"/>
              <a:gd name="connsiteY78-38994" fmla="*/ 5387547 h 6858000"/>
              <a:gd name="connsiteX79-38995" fmla="*/ 6065933 w 6127024"/>
              <a:gd name="connsiteY79-38996" fmla="*/ 5443002 h 6858000"/>
              <a:gd name="connsiteX80-38997" fmla="*/ 6068640 w 6127024"/>
              <a:gd name="connsiteY80-38998" fmla="*/ 5474503 h 6858000"/>
              <a:gd name="connsiteX81-38999" fmla="*/ 6080922 w 6127024"/>
              <a:gd name="connsiteY81-39000" fmla="*/ 5561070 h 6858000"/>
              <a:gd name="connsiteX82-39001" fmla="*/ 6096949 w 6127024"/>
              <a:gd name="connsiteY82-39002" fmla="*/ 5648179 h 6858000"/>
              <a:gd name="connsiteX83-39003" fmla="*/ 6121353 w 6127024"/>
              <a:gd name="connsiteY83-39004" fmla="*/ 5721725 h 6858000"/>
              <a:gd name="connsiteX84-39005" fmla="*/ 6109884 w 6127024"/>
              <a:gd name="connsiteY84-39006" fmla="*/ 5721959 h 6858000"/>
              <a:gd name="connsiteX85-39007" fmla="*/ 6127024 w 6127024"/>
              <a:gd name="connsiteY85-39008" fmla="*/ 5786902 h 6858000"/>
              <a:gd name="connsiteX86-39009" fmla="*/ 6115796 w 6127024"/>
              <a:gd name="connsiteY86-39010" fmla="*/ 5862844 h 6858000"/>
              <a:gd name="connsiteX87-39011" fmla="*/ 6102493 w 6127024"/>
              <a:gd name="connsiteY87-39012" fmla="*/ 5928602 h 6858000"/>
              <a:gd name="connsiteX88-39013" fmla="*/ 6056863 w 6127024"/>
              <a:gd name="connsiteY88-39014" fmla="*/ 6000643 h 6858000"/>
              <a:gd name="connsiteX89-39015" fmla="*/ 6045436 w 6127024"/>
              <a:gd name="connsiteY89-39016" fmla="*/ 6124480 h 6858000"/>
              <a:gd name="connsiteX90-39017" fmla="*/ 6030489 w 6127024"/>
              <a:gd name="connsiteY90-39018" fmla="*/ 6317666 h 6858000"/>
              <a:gd name="connsiteX91-39019" fmla="*/ 6007492 w 6127024"/>
              <a:gd name="connsiteY91-39020" fmla="*/ 6440818 h 6858000"/>
              <a:gd name="connsiteX92-39021" fmla="*/ 6009467 w 6127024"/>
              <a:gd name="connsiteY92-39022" fmla="*/ 6487076 h 6858000"/>
              <a:gd name="connsiteX93-39023" fmla="*/ 5995064 w 6127024"/>
              <a:gd name="connsiteY93-39024" fmla="*/ 6540791 h 6858000"/>
              <a:gd name="connsiteX94-39025" fmla="*/ 6004510 w 6127024"/>
              <a:gd name="connsiteY94-39026" fmla="*/ 6599256 h 6858000"/>
              <a:gd name="connsiteX95-39027" fmla="*/ 5986207 w 6127024"/>
              <a:gd name="connsiteY95-39028" fmla="*/ 6695855 h 6858000"/>
              <a:gd name="connsiteX96-39029" fmla="*/ 5979428 w 6127024"/>
              <a:gd name="connsiteY96-39030" fmla="*/ 6754678 h 6858000"/>
              <a:gd name="connsiteX97-39031" fmla="*/ 5983398 w 6127024"/>
              <a:gd name="connsiteY97-39032" fmla="*/ 6778641 h 6858000"/>
              <a:gd name="connsiteX98-39033" fmla="*/ 5984543 w 6127024"/>
              <a:gd name="connsiteY98-39034" fmla="*/ 6811016 h 6858000"/>
              <a:gd name="connsiteX99-39035" fmla="*/ 5979671 w 6127024"/>
              <a:gd name="connsiteY99-39036" fmla="*/ 6858000 h 6858000"/>
              <a:gd name="connsiteX100-39037" fmla="*/ 0 w 6127024"/>
              <a:gd name="connsiteY100-39038" fmla="*/ 6858000 h 6858000"/>
              <a:gd name="connsiteX101-39039" fmla="*/ 0 w 6127024"/>
              <a:gd name="connsiteY101-39040" fmla="*/ 0 h 6858000"/>
              <a:gd name="connsiteX0-39041" fmla="*/ 0 w 6127024"/>
              <a:gd name="connsiteY0-39042" fmla="*/ 0 h 6858000"/>
              <a:gd name="connsiteX1-39043" fmla="*/ 4965888 w 6127024"/>
              <a:gd name="connsiteY1-39044" fmla="*/ 0 h 6858000"/>
              <a:gd name="connsiteX2-39045" fmla="*/ 4967767 w 6127024"/>
              <a:gd name="connsiteY2-39046" fmla="*/ 7930 h 6858000"/>
              <a:gd name="connsiteX3-39047" fmla="*/ 4979444 w 6127024"/>
              <a:gd name="connsiteY3-39048" fmla="*/ 43921 h 6858000"/>
              <a:gd name="connsiteX4-39049" fmla="*/ 5021173 w 6127024"/>
              <a:gd name="connsiteY4-39050" fmla="*/ 123738 h 6858000"/>
              <a:gd name="connsiteX5-39051" fmla="*/ 5075458 w 6127024"/>
              <a:gd name="connsiteY5-39052" fmla="*/ 264355 h 6858000"/>
              <a:gd name="connsiteX6-39053" fmla="*/ 5081175 w 6127024"/>
              <a:gd name="connsiteY6-39054" fmla="*/ 277448 h 6858000"/>
              <a:gd name="connsiteX7-39055" fmla="*/ 5097011 w 6127024"/>
              <a:gd name="connsiteY7-39056" fmla="*/ 355616 h 6858000"/>
              <a:gd name="connsiteX8-39057" fmla="*/ 5153000 w 6127024"/>
              <a:gd name="connsiteY8-39058" fmla="*/ 507134 h 6858000"/>
              <a:gd name="connsiteX9-39059" fmla="*/ 5171282 w 6127024"/>
              <a:gd name="connsiteY9-39060" fmla="*/ 602071 h 6858000"/>
              <a:gd name="connsiteX10-39061" fmla="*/ 5176196 w 6127024"/>
              <a:gd name="connsiteY10-39062" fmla="*/ 636822 h 6858000"/>
              <a:gd name="connsiteX11-39063" fmla="*/ 5189051 w 6127024"/>
              <a:gd name="connsiteY11-39064" fmla="*/ 782518 h 6858000"/>
              <a:gd name="connsiteX12-39065" fmla="*/ 5218707 w 6127024"/>
              <a:gd name="connsiteY12-39066" fmla="*/ 886387 h 6858000"/>
              <a:gd name="connsiteX13-39067" fmla="*/ 5221281 w 6127024"/>
              <a:gd name="connsiteY13-39068" fmla="*/ 920873 h 6858000"/>
              <a:gd name="connsiteX14-39069" fmla="*/ 5201018 w 6127024"/>
              <a:gd name="connsiteY14-39070" fmla="*/ 1095027 h 6858000"/>
              <a:gd name="connsiteX15-39071" fmla="*/ 5189234 w 6127024"/>
              <a:gd name="connsiteY15-39072" fmla="*/ 1217308 h 6858000"/>
              <a:gd name="connsiteX16-39073" fmla="*/ 5202769 w 6127024"/>
              <a:gd name="connsiteY16-39074" fmla="*/ 1269450 h 6858000"/>
              <a:gd name="connsiteX17-39075" fmla="*/ 5225968 w 6127024"/>
              <a:gd name="connsiteY17-39076" fmla="*/ 1357994 h 6858000"/>
              <a:gd name="connsiteX18-39077" fmla="*/ 5231437 w 6127024"/>
              <a:gd name="connsiteY18-39078" fmla="*/ 1373779 h 6858000"/>
              <a:gd name="connsiteX19-39079" fmla="*/ 5237226 w 6127024"/>
              <a:gd name="connsiteY19-39080" fmla="*/ 1441327 h 6858000"/>
              <a:gd name="connsiteX20-39081" fmla="*/ 5255653 w 6127024"/>
              <a:gd name="connsiteY20-39082" fmla="*/ 1524712 h 6858000"/>
              <a:gd name="connsiteX21-39083" fmla="*/ 5263491 w 6127024"/>
              <a:gd name="connsiteY21-39084" fmla="*/ 1642938 h 6858000"/>
              <a:gd name="connsiteX22-39085" fmla="*/ 5256552 w 6127024"/>
              <a:gd name="connsiteY22-39086" fmla="*/ 1672509 h 6858000"/>
              <a:gd name="connsiteX23-39087" fmla="*/ 5266931 w 6127024"/>
              <a:gd name="connsiteY23-39088" fmla="*/ 1866147 h 6858000"/>
              <a:gd name="connsiteX24-39089" fmla="*/ 5255696 w 6127024"/>
              <a:gd name="connsiteY24-39090" fmla="*/ 1953770 h 6858000"/>
              <a:gd name="connsiteX25-39091" fmla="*/ 5252592 w 6127024"/>
              <a:gd name="connsiteY25-39092" fmla="*/ 2092210 h 6858000"/>
              <a:gd name="connsiteX26-39093" fmla="*/ 5250104 w 6127024"/>
              <a:gd name="connsiteY26-39094" fmla="*/ 2249166 h 6858000"/>
              <a:gd name="connsiteX27-39095" fmla="*/ 5251214 w 6127024"/>
              <a:gd name="connsiteY27-39096" fmla="*/ 2250944 h 6858000"/>
              <a:gd name="connsiteX28-39097" fmla="*/ 5250644 w 6127024"/>
              <a:gd name="connsiteY28-39098" fmla="*/ 2266619 h 6858000"/>
              <a:gd name="connsiteX29-39099" fmla="*/ 5293877 w 6127024"/>
              <a:gd name="connsiteY29-39100" fmla="*/ 2368649 h 6858000"/>
              <a:gd name="connsiteX30-39101" fmla="*/ 5311338 w 6127024"/>
              <a:gd name="connsiteY30-39102" fmla="*/ 2404034 h 6858000"/>
              <a:gd name="connsiteX31-39103" fmla="*/ 5338366 w 6127024"/>
              <a:gd name="connsiteY31-39104" fmla="*/ 2465052 h 6858000"/>
              <a:gd name="connsiteX32-39105" fmla="*/ 5371263 w 6127024"/>
              <a:gd name="connsiteY32-39106" fmla="*/ 2586413 h 6858000"/>
              <a:gd name="connsiteX33-39107" fmla="*/ 5407503 w 6127024"/>
              <a:gd name="connsiteY33-39108" fmla="*/ 2786290 h 6858000"/>
              <a:gd name="connsiteX34-39109" fmla="*/ 5407356 w 6127024"/>
              <a:gd name="connsiteY34-39110" fmla="*/ 2787545 h 6858000"/>
              <a:gd name="connsiteX35-39111" fmla="*/ 5457023 w 6127024"/>
              <a:gd name="connsiteY35-39112" fmla="*/ 2858292 h 6858000"/>
              <a:gd name="connsiteX36-39113" fmla="*/ 5479298 w 6127024"/>
              <a:gd name="connsiteY36-39114" fmla="*/ 2947791 h 6858000"/>
              <a:gd name="connsiteX37-39115" fmla="*/ 5481770 w 6127024"/>
              <a:gd name="connsiteY37-39116" fmla="*/ 2951352 h 6858000"/>
              <a:gd name="connsiteX38-39117" fmla="*/ 5482415 w 6127024"/>
              <a:gd name="connsiteY38-39118" fmla="*/ 3004079 h 6858000"/>
              <a:gd name="connsiteX39-39119" fmla="*/ 5503944 w 6127024"/>
              <a:gd name="connsiteY39-39120" fmla="*/ 3123335 h 6858000"/>
              <a:gd name="connsiteX40-39121" fmla="*/ 5516007 w 6127024"/>
              <a:gd name="connsiteY40-39122" fmla="*/ 3258473 h 6858000"/>
              <a:gd name="connsiteX41-39123" fmla="*/ 5589758 w 6127024"/>
              <a:gd name="connsiteY41-39124" fmla="*/ 3453699 h 6858000"/>
              <a:gd name="connsiteX42-39125" fmla="*/ 5596144 w 6127024"/>
              <a:gd name="connsiteY42-39126" fmla="*/ 3534624 h 6858000"/>
              <a:gd name="connsiteX43-39127" fmla="*/ 5597750 w 6127024"/>
              <a:gd name="connsiteY43-39128" fmla="*/ 3534129 h 6858000"/>
              <a:gd name="connsiteX44-39129" fmla="*/ 5599700 w 6127024"/>
              <a:gd name="connsiteY44-39130" fmla="*/ 3547221 h 6858000"/>
              <a:gd name="connsiteX45-39131" fmla="*/ 5618377 w 6127024"/>
              <a:gd name="connsiteY45-39132" fmla="*/ 3588431 h 6858000"/>
              <a:gd name="connsiteX46-39133" fmla="*/ 5612155 w 6127024"/>
              <a:gd name="connsiteY46-39134" fmla="*/ 3589869 h 6858000"/>
              <a:gd name="connsiteX47-39135" fmla="*/ 5620843 w 6127024"/>
              <a:gd name="connsiteY47-39136" fmla="*/ 3606745 h 6858000"/>
              <a:gd name="connsiteX48-39137" fmla="*/ 5655472 w 6127024"/>
              <a:gd name="connsiteY48-39138" fmla="*/ 3678877 h 6858000"/>
              <a:gd name="connsiteX49-39139" fmla="*/ 5683015 w 6127024"/>
              <a:gd name="connsiteY49-39140" fmla="*/ 3762025 h 6858000"/>
              <a:gd name="connsiteX50-39141" fmla="*/ 5696643 w 6127024"/>
              <a:gd name="connsiteY50-39142" fmla="*/ 3773888 h 6858000"/>
              <a:gd name="connsiteX51-39143" fmla="*/ 5768491 w 6127024"/>
              <a:gd name="connsiteY51-39144" fmla="*/ 3914399 h 6858000"/>
              <a:gd name="connsiteX52-39145" fmla="*/ 5793123 w 6127024"/>
              <a:gd name="connsiteY52-39146" fmla="*/ 3969952 h 6858000"/>
              <a:gd name="connsiteX53-39147" fmla="*/ 5808321 w 6127024"/>
              <a:gd name="connsiteY53-39148" fmla="*/ 3988153 h 6858000"/>
              <a:gd name="connsiteX54-39149" fmla="*/ 5825621 w 6127024"/>
              <a:gd name="connsiteY54-39150" fmla="*/ 4015525 h 6858000"/>
              <a:gd name="connsiteX55-39151" fmla="*/ 5860672 w 6127024"/>
              <a:gd name="connsiteY55-39152" fmla="*/ 4061579 h 6858000"/>
              <a:gd name="connsiteX56-39153" fmla="*/ 5872173 w 6127024"/>
              <a:gd name="connsiteY56-39154" fmla="*/ 4088497 h 6858000"/>
              <a:gd name="connsiteX57-39155" fmla="*/ 5894095 w 6127024"/>
              <a:gd name="connsiteY57-39156" fmla="*/ 4128857 h 6858000"/>
              <a:gd name="connsiteX58-39157" fmla="*/ 5903513 w 6127024"/>
              <a:gd name="connsiteY58-39158" fmla="*/ 4187661 h 6858000"/>
              <a:gd name="connsiteX59-39159" fmla="*/ 5917114 w 6127024"/>
              <a:gd name="connsiteY59-39160" fmla="*/ 4213096 h 6858000"/>
              <a:gd name="connsiteX60-39161" fmla="*/ 5924233 w 6127024"/>
              <a:gd name="connsiteY60-39162" fmla="*/ 4242060 h 6858000"/>
              <a:gd name="connsiteX61-39163" fmla="*/ 5928910 w 6127024"/>
              <a:gd name="connsiteY61-39164" fmla="*/ 4300973 h 6858000"/>
              <a:gd name="connsiteX62-39165" fmla="*/ 5939320 w 6127024"/>
              <a:gd name="connsiteY62-39166" fmla="*/ 4340435 h 6858000"/>
              <a:gd name="connsiteX63-39167" fmla="*/ 5946705 w 6127024"/>
              <a:gd name="connsiteY63-39168" fmla="*/ 4428051 h 6858000"/>
              <a:gd name="connsiteX64-39169" fmla="*/ 5949261 w 6127024"/>
              <a:gd name="connsiteY64-39170" fmla="*/ 4449185 h 6858000"/>
              <a:gd name="connsiteX65-39171" fmla="*/ 5968960 w 6127024"/>
              <a:gd name="connsiteY65-39172" fmla="*/ 4482655 h 6858000"/>
              <a:gd name="connsiteX66-39173" fmla="*/ 5998138 w 6127024"/>
              <a:gd name="connsiteY66-39174" fmla="*/ 4697518 h 6858000"/>
              <a:gd name="connsiteX67-39175" fmla="*/ 6007819 w 6127024"/>
              <a:gd name="connsiteY67-39176" fmla="*/ 4858148 h 6858000"/>
              <a:gd name="connsiteX68-39177" fmla="*/ 6007749 w 6127024"/>
              <a:gd name="connsiteY68-39178" fmla="*/ 4964715 h 6858000"/>
              <a:gd name="connsiteX69-39179" fmla="*/ 6005269 w 6127024"/>
              <a:gd name="connsiteY69-39180" fmla="*/ 5150567 h 6858000"/>
              <a:gd name="connsiteX70-39181" fmla="*/ 6001127 w 6127024"/>
              <a:gd name="connsiteY70-39182" fmla="*/ 5164609 h 6858000"/>
              <a:gd name="connsiteX71-39183" fmla="*/ 5998514 w 6127024"/>
              <a:gd name="connsiteY71-39184" fmla="*/ 5189673 h 6858000"/>
              <a:gd name="connsiteX72-39185" fmla="*/ 6018409 w 6127024"/>
              <a:gd name="connsiteY72-39186" fmla="*/ 5227157 h 6858000"/>
              <a:gd name="connsiteX73-39187" fmla="*/ 6036748 w 6127024"/>
              <a:gd name="connsiteY73-39188" fmla="*/ 5322752 h 6858000"/>
              <a:gd name="connsiteX74-39189" fmla="*/ 6036943 w 6127024"/>
              <a:gd name="connsiteY74-39190" fmla="*/ 5329480 h 6858000"/>
              <a:gd name="connsiteX75-39191" fmla="*/ 6037677 w 6127024"/>
              <a:gd name="connsiteY75-39192" fmla="*/ 5354807 h 6858000"/>
              <a:gd name="connsiteX76-39193" fmla="*/ 6039728 w 6127024"/>
              <a:gd name="connsiteY76-39194" fmla="*/ 5359416 h 6858000"/>
              <a:gd name="connsiteX77-39195" fmla="*/ 6053435 w 6127024"/>
              <a:gd name="connsiteY77-39196" fmla="*/ 5387547 h 6858000"/>
              <a:gd name="connsiteX78-39197" fmla="*/ 6065933 w 6127024"/>
              <a:gd name="connsiteY78-39198" fmla="*/ 5443002 h 6858000"/>
              <a:gd name="connsiteX79-39199" fmla="*/ 6068640 w 6127024"/>
              <a:gd name="connsiteY79-39200" fmla="*/ 5474503 h 6858000"/>
              <a:gd name="connsiteX80-39201" fmla="*/ 6080922 w 6127024"/>
              <a:gd name="connsiteY80-39202" fmla="*/ 5561070 h 6858000"/>
              <a:gd name="connsiteX81-39203" fmla="*/ 6096949 w 6127024"/>
              <a:gd name="connsiteY81-39204" fmla="*/ 5648179 h 6858000"/>
              <a:gd name="connsiteX82-39205" fmla="*/ 6121353 w 6127024"/>
              <a:gd name="connsiteY82-39206" fmla="*/ 5721725 h 6858000"/>
              <a:gd name="connsiteX83-39207" fmla="*/ 6109884 w 6127024"/>
              <a:gd name="connsiteY83-39208" fmla="*/ 5721959 h 6858000"/>
              <a:gd name="connsiteX84-39209" fmla="*/ 6127024 w 6127024"/>
              <a:gd name="connsiteY84-39210" fmla="*/ 5786902 h 6858000"/>
              <a:gd name="connsiteX85-39211" fmla="*/ 6115796 w 6127024"/>
              <a:gd name="connsiteY85-39212" fmla="*/ 5862844 h 6858000"/>
              <a:gd name="connsiteX86-39213" fmla="*/ 6102493 w 6127024"/>
              <a:gd name="connsiteY86-39214" fmla="*/ 5928602 h 6858000"/>
              <a:gd name="connsiteX87-39215" fmla="*/ 6056863 w 6127024"/>
              <a:gd name="connsiteY87-39216" fmla="*/ 6000643 h 6858000"/>
              <a:gd name="connsiteX88-39217" fmla="*/ 6045436 w 6127024"/>
              <a:gd name="connsiteY88-39218" fmla="*/ 6124480 h 6858000"/>
              <a:gd name="connsiteX89-39219" fmla="*/ 6030489 w 6127024"/>
              <a:gd name="connsiteY89-39220" fmla="*/ 6317666 h 6858000"/>
              <a:gd name="connsiteX90-39221" fmla="*/ 6007492 w 6127024"/>
              <a:gd name="connsiteY90-39222" fmla="*/ 6440818 h 6858000"/>
              <a:gd name="connsiteX91-39223" fmla="*/ 6009467 w 6127024"/>
              <a:gd name="connsiteY91-39224" fmla="*/ 6487076 h 6858000"/>
              <a:gd name="connsiteX92-39225" fmla="*/ 5995064 w 6127024"/>
              <a:gd name="connsiteY92-39226" fmla="*/ 6540791 h 6858000"/>
              <a:gd name="connsiteX93-39227" fmla="*/ 6004510 w 6127024"/>
              <a:gd name="connsiteY93-39228" fmla="*/ 6599256 h 6858000"/>
              <a:gd name="connsiteX94-39229" fmla="*/ 5986207 w 6127024"/>
              <a:gd name="connsiteY94-39230" fmla="*/ 6695855 h 6858000"/>
              <a:gd name="connsiteX95-39231" fmla="*/ 5979428 w 6127024"/>
              <a:gd name="connsiteY95-39232" fmla="*/ 6754678 h 6858000"/>
              <a:gd name="connsiteX96-39233" fmla="*/ 5983398 w 6127024"/>
              <a:gd name="connsiteY96-39234" fmla="*/ 6778641 h 6858000"/>
              <a:gd name="connsiteX97-39235" fmla="*/ 5984543 w 6127024"/>
              <a:gd name="connsiteY97-39236" fmla="*/ 6811016 h 6858000"/>
              <a:gd name="connsiteX98-39237" fmla="*/ 5979671 w 6127024"/>
              <a:gd name="connsiteY98-39238" fmla="*/ 6858000 h 6858000"/>
              <a:gd name="connsiteX99-39239" fmla="*/ 0 w 6127024"/>
              <a:gd name="connsiteY99-39240" fmla="*/ 6858000 h 6858000"/>
              <a:gd name="connsiteX100-39241" fmla="*/ 0 w 6127024"/>
              <a:gd name="connsiteY100-39242" fmla="*/ 0 h 6858000"/>
              <a:gd name="connsiteX0-39243" fmla="*/ 0 w 6127024"/>
              <a:gd name="connsiteY0-39244" fmla="*/ 0 h 6858000"/>
              <a:gd name="connsiteX1-39245" fmla="*/ 4965888 w 6127024"/>
              <a:gd name="connsiteY1-39246" fmla="*/ 0 h 6858000"/>
              <a:gd name="connsiteX2-39247" fmla="*/ 4967767 w 6127024"/>
              <a:gd name="connsiteY2-39248" fmla="*/ 7930 h 6858000"/>
              <a:gd name="connsiteX3-39249" fmla="*/ 4979444 w 6127024"/>
              <a:gd name="connsiteY3-39250" fmla="*/ 43921 h 6858000"/>
              <a:gd name="connsiteX4-39251" fmla="*/ 5021173 w 6127024"/>
              <a:gd name="connsiteY4-39252" fmla="*/ 123738 h 6858000"/>
              <a:gd name="connsiteX5-39253" fmla="*/ 5075458 w 6127024"/>
              <a:gd name="connsiteY5-39254" fmla="*/ 264355 h 6858000"/>
              <a:gd name="connsiteX6-39255" fmla="*/ 5081175 w 6127024"/>
              <a:gd name="connsiteY6-39256" fmla="*/ 277448 h 6858000"/>
              <a:gd name="connsiteX7-39257" fmla="*/ 5097011 w 6127024"/>
              <a:gd name="connsiteY7-39258" fmla="*/ 355616 h 6858000"/>
              <a:gd name="connsiteX8-39259" fmla="*/ 5153000 w 6127024"/>
              <a:gd name="connsiteY8-39260" fmla="*/ 507134 h 6858000"/>
              <a:gd name="connsiteX9-39261" fmla="*/ 5171282 w 6127024"/>
              <a:gd name="connsiteY9-39262" fmla="*/ 602071 h 6858000"/>
              <a:gd name="connsiteX10-39263" fmla="*/ 5176196 w 6127024"/>
              <a:gd name="connsiteY10-39264" fmla="*/ 636822 h 6858000"/>
              <a:gd name="connsiteX11-39265" fmla="*/ 5189051 w 6127024"/>
              <a:gd name="connsiteY11-39266" fmla="*/ 782518 h 6858000"/>
              <a:gd name="connsiteX12-39267" fmla="*/ 5218707 w 6127024"/>
              <a:gd name="connsiteY12-39268" fmla="*/ 886387 h 6858000"/>
              <a:gd name="connsiteX13-39269" fmla="*/ 5221281 w 6127024"/>
              <a:gd name="connsiteY13-39270" fmla="*/ 920873 h 6858000"/>
              <a:gd name="connsiteX14-39271" fmla="*/ 5201018 w 6127024"/>
              <a:gd name="connsiteY14-39272" fmla="*/ 1095027 h 6858000"/>
              <a:gd name="connsiteX15-39273" fmla="*/ 5189234 w 6127024"/>
              <a:gd name="connsiteY15-39274" fmla="*/ 1217308 h 6858000"/>
              <a:gd name="connsiteX16-39275" fmla="*/ 5202769 w 6127024"/>
              <a:gd name="connsiteY16-39276" fmla="*/ 1269450 h 6858000"/>
              <a:gd name="connsiteX17-39277" fmla="*/ 5225968 w 6127024"/>
              <a:gd name="connsiteY17-39278" fmla="*/ 1357994 h 6858000"/>
              <a:gd name="connsiteX18-39279" fmla="*/ 5231437 w 6127024"/>
              <a:gd name="connsiteY18-39280" fmla="*/ 1373779 h 6858000"/>
              <a:gd name="connsiteX19-39281" fmla="*/ 5237226 w 6127024"/>
              <a:gd name="connsiteY19-39282" fmla="*/ 1441327 h 6858000"/>
              <a:gd name="connsiteX20-39283" fmla="*/ 5255653 w 6127024"/>
              <a:gd name="connsiteY20-39284" fmla="*/ 1524712 h 6858000"/>
              <a:gd name="connsiteX21-39285" fmla="*/ 5263491 w 6127024"/>
              <a:gd name="connsiteY21-39286" fmla="*/ 1642938 h 6858000"/>
              <a:gd name="connsiteX22-39287" fmla="*/ 5256552 w 6127024"/>
              <a:gd name="connsiteY22-39288" fmla="*/ 1672509 h 6858000"/>
              <a:gd name="connsiteX23-39289" fmla="*/ 5266931 w 6127024"/>
              <a:gd name="connsiteY23-39290" fmla="*/ 1866147 h 6858000"/>
              <a:gd name="connsiteX24-39291" fmla="*/ 5255696 w 6127024"/>
              <a:gd name="connsiteY24-39292" fmla="*/ 1953770 h 6858000"/>
              <a:gd name="connsiteX25-39293" fmla="*/ 5252592 w 6127024"/>
              <a:gd name="connsiteY25-39294" fmla="*/ 2092210 h 6858000"/>
              <a:gd name="connsiteX26-39295" fmla="*/ 5250104 w 6127024"/>
              <a:gd name="connsiteY26-39296" fmla="*/ 2249166 h 6858000"/>
              <a:gd name="connsiteX27-39297" fmla="*/ 5251214 w 6127024"/>
              <a:gd name="connsiteY27-39298" fmla="*/ 2250944 h 6858000"/>
              <a:gd name="connsiteX28-39299" fmla="*/ 5250644 w 6127024"/>
              <a:gd name="connsiteY28-39300" fmla="*/ 2266619 h 6858000"/>
              <a:gd name="connsiteX29-39301" fmla="*/ 5293877 w 6127024"/>
              <a:gd name="connsiteY29-39302" fmla="*/ 2368649 h 6858000"/>
              <a:gd name="connsiteX30-39303" fmla="*/ 5311338 w 6127024"/>
              <a:gd name="connsiteY30-39304" fmla="*/ 2404034 h 6858000"/>
              <a:gd name="connsiteX31-39305" fmla="*/ 5338366 w 6127024"/>
              <a:gd name="connsiteY31-39306" fmla="*/ 2465052 h 6858000"/>
              <a:gd name="connsiteX32-39307" fmla="*/ 5371263 w 6127024"/>
              <a:gd name="connsiteY32-39308" fmla="*/ 2586413 h 6858000"/>
              <a:gd name="connsiteX33-39309" fmla="*/ 5407503 w 6127024"/>
              <a:gd name="connsiteY33-39310" fmla="*/ 2786290 h 6858000"/>
              <a:gd name="connsiteX34-39311" fmla="*/ 5407356 w 6127024"/>
              <a:gd name="connsiteY34-39312" fmla="*/ 2787545 h 6858000"/>
              <a:gd name="connsiteX35-39313" fmla="*/ 5457023 w 6127024"/>
              <a:gd name="connsiteY35-39314" fmla="*/ 2858292 h 6858000"/>
              <a:gd name="connsiteX36-39315" fmla="*/ 5479298 w 6127024"/>
              <a:gd name="connsiteY36-39316" fmla="*/ 2947791 h 6858000"/>
              <a:gd name="connsiteX37-39317" fmla="*/ 5481770 w 6127024"/>
              <a:gd name="connsiteY37-39318" fmla="*/ 2951352 h 6858000"/>
              <a:gd name="connsiteX38-39319" fmla="*/ 5482415 w 6127024"/>
              <a:gd name="connsiteY38-39320" fmla="*/ 3004079 h 6858000"/>
              <a:gd name="connsiteX39-39321" fmla="*/ 5503944 w 6127024"/>
              <a:gd name="connsiteY39-39322" fmla="*/ 3123335 h 6858000"/>
              <a:gd name="connsiteX40-39323" fmla="*/ 5516007 w 6127024"/>
              <a:gd name="connsiteY40-39324" fmla="*/ 3258473 h 6858000"/>
              <a:gd name="connsiteX41-39325" fmla="*/ 5589758 w 6127024"/>
              <a:gd name="connsiteY41-39326" fmla="*/ 3453699 h 6858000"/>
              <a:gd name="connsiteX42-39327" fmla="*/ 5596144 w 6127024"/>
              <a:gd name="connsiteY42-39328" fmla="*/ 3534624 h 6858000"/>
              <a:gd name="connsiteX43-39329" fmla="*/ 5597750 w 6127024"/>
              <a:gd name="connsiteY43-39330" fmla="*/ 3534129 h 6858000"/>
              <a:gd name="connsiteX44-39331" fmla="*/ 5599700 w 6127024"/>
              <a:gd name="connsiteY44-39332" fmla="*/ 3547221 h 6858000"/>
              <a:gd name="connsiteX45-39333" fmla="*/ 5618377 w 6127024"/>
              <a:gd name="connsiteY45-39334" fmla="*/ 3588431 h 6858000"/>
              <a:gd name="connsiteX46-39335" fmla="*/ 5612155 w 6127024"/>
              <a:gd name="connsiteY46-39336" fmla="*/ 3589869 h 6858000"/>
              <a:gd name="connsiteX47-39337" fmla="*/ 5620843 w 6127024"/>
              <a:gd name="connsiteY47-39338" fmla="*/ 3606745 h 6858000"/>
              <a:gd name="connsiteX48-39339" fmla="*/ 5655472 w 6127024"/>
              <a:gd name="connsiteY48-39340" fmla="*/ 3678877 h 6858000"/>
              <a:gd name="connsiteX49-39341" fmla="*/ 5683015 w 6127024"/>
              <a:gd name="connsiteY49-39342" fmla="*/ 3762025 h 6858000"/>
              <a:gd name="connsiteX50-39343" fmla="*/ 5696643 w 6127024"/>
              <a:gd name="connsiteY50-39344" fmla="*/ 3773888 h 6858000"/>
              <a:gd name="connsiteX51-39345" fmla="*/ 5768491 w 6127024"/>
              <a:gd name="connsiteY51-39346" fmla="*/ 3914399 h 6858000"/>
              <a:gd name="connsiteX52-39347" fmla="*/ 5793123 w 6127024"/>
              <a:gd name="connsiteY52-39348" fmla="*/ 3969952 h 6858000"/>
              <a:gd name="connsiteX53-39349" fmla="*/ 5808321 w 6127024"/>
              <a:gd name="connsiteY53-39350" fmla="*/ 3988153 h 6858000"/>
              <a:gd name="connsiteX54-39351" fmla="*/ 5825621 w 6127024"/>
              <a:gd name="connsiteY54-39352" fmla="*/ 4015525 h 6858000"/>
              <a:gd name="connsiteX55-39353" fmla="*/ 5860672 w 6127024"/>
              <a:gd name="connsiteY55-39354" fmla="*/ 4061579 h 6858000"/>
              <a:gd name="connsiteX56-39355" fmla="*/ 5872173 w 6127024"/>
              <a:gd name="connsiteY56-39356" fmla="*/ 4088497 h 6858000"/>
              <a:gd name="connsiteX57-39357" fmla="*/ 5894095 w 6127024"/>
              <a:gd name="connsiteY57-39358" fmla="*/ 4128857 h 6858000"/>
              <a:gd name="connsiteX58-39359" fmla="*/ 5903513 w 6127024"/>
              <a:gd name="connsiteY58-39360" fmla="*/ 4187661 h 6858000"/>
              <a:gd name="connsiteX59-39361" fmla="*/ 5917114 w 6127024"/>
              <a:gd name="connsiteY59-39362" fmla="*/ 4213096 h 6858000"/>
              <a:gd name="connsiteX60-39363" fmla="*/ 5924233 w 6127024"/>
              <a:gd name="connsiteY60-39364" fmla="*/ 4242060 h 6858000"/>
              <a:gd name="connsiteX61-39365" fmla="*/ 5928910 w 6127024"/>
              <a:gd name="connsiteY61-39366" fmla="*/ 4300973 h 6858000"/>
              <a:gd name="connsiteX62-39367" fmla="*/ 5939320 w 6127024"/>
              <a:gd name="connsiteY62-39368" fmla="*/ 4340435 h 6858000"/>
              <a:gd name="connsiteX63-39369" fmla="*/ 5946705 w 6127024"/>
              <a:gd name="connsiteY63-39370" fmla="*/ 4428051 h 6858000"/>
              <a:gd name="connsiteX64-39371" fmla="*/ 5949261 w 6127024"/>
              <a:gd name="connsiteY64-39372" fmla="*/ 4449185 h 6858000"/>
              <a:gd name="connsiteX65-39373" fmla="*/ 5968960 w 6127024"/>
              <a:gd name="connsiteY65-39374" fmla="*/ 4482655 h 6858000"/>
              <a:gd name="connsiteX66-39375" fmla="*/ 5998138 w 6127024"/>
              <a:gd name="connsiteY66-39376" fmla="*/ 4697518 h 6858000"/>
              <a:gd name="connsiteX67-39377" fmla="*/ 6007819 w 6127024"/>
              <a:gd name="connsiteY67-39378" fmla="*/ 4858148 h 6858000"/>
              <a:gd name="connsiteX68-39379" fmla="*/ 6007749 w 6127024"/>
              <a:gd name="connsiteY68-39380" fmla="*/ 4964715 h 6858000"/>
              <a:gd name="connsiteX69-39381" fmla="*/ 6005269 w 6127024"/>
              <a:gd name="connsiteY69-39382" fmla="*/ 5150567 h 6858000"/>
              <a:gd name="connsiteX70-39383" fmla="*/ 6001127 w 6127024"/>
              <a:gd name="connsiteY70-39384" fmla="*/ 5164609 h 6858000"/>
              <a:gd name="connsiteX71-39385" fmla="*/ 5998514 w 6127024"/>
              <a:gd name="connsiteY71-39386" fmla="*/ 5189673 h 6858000"/>
              <a:gd name="connsiteX72-39387" fmla="*/ 6018409 w 6127024"/>
              <a:gd name="connsiteY72-39388" fmla="*/ 5227157 h 6858000"/>
              <a:gd name="connsiteX73-39389" fmla="*/ 6036748 w 6127024"/>
              <a:gd name="connsiteY73-39390" fmla="*/ 5322752 h 6858000"/>
              <a:gd name="connsiteX74-39391" fmla="*/ 6036943 w 6127024"/>
              <a:gd name="connsiteY74-39392" fmla="*/ 5329480 h 6858000"/>
              <a:gd name="connsiteX75-39393" fmla="*/ 6037677 w 6127024"/>
              <a:gd name="connsiteY75-39394" fmla="*/ 5354807 h 6858000"/>
              <a:gd name="connsiteX76-39395" fmla="*/ 6039728 w 6127024"/>
              <a:gd name="connsiteY76-39396" fmla="*/ 5359416 h 6858000"/>
              <a:gd name="connsiteX77-39397" fmla="*/ 6053435 w 6127024"/>
              <a:gd name="connsiteY77-39398" fmla="*/ 5387547 h 6858000"/>
              <a:gd name="connsiteX78-39399" fmla="*/ 6065933 w 6127024"/>
              <a:gd name="connsiteY78-39400" fmla="*/ 5443002 h 6858000"/>
              <a:gd name="connsiteX79-39401" fmla="*/ 6068640 w 6127024"/>
              <a:gd name="connsiteY79-39402" fmla="*/ 5474503 h 6858000"/>
              <a:gd name="connsiteX80-39403" fmla="*/ 6080922 w 6127024"/>
              <a:gd name="connsiteY80-39404" fmla="*/ 5561070 h 6858000"/>
              <a:gd name="connsiteX81-39405" fmla="*/ 6096949 w 6127024"/>
              <a:gd name="connsiteY81-39406" fmla="*/ 5648179 h 6858000"/>
              <a:gd name="connsiteX82-39407" fmla="*/ 6121353 w 6127024"/>
              <a:gd name="connsiteY82-39408" fmla="*/ 5721725 h 6858000"/>
              <a:gd name="connsiteX83-39409" fmla="*/ 6109884 w 6127024"/>
              <a:gd name="connsiteY83-39410" fmla="*/ 5721959 h 6858000"/>
              <a:gd name="connsiteX84-39411" fmla="*/ 6127024 w 6127024"/>
              <a:gd name="connsiteY84-39412" fmla="*/ 5786902 h 6858000"/>
              <a:gd name="connsiteX85-39413" fmla="*/ 6115796 w 6127024"/>
              <a:gd name="connsiteY85-39414" fmla="*/ 5862844 h 6858000"/>
              <a:gd name="connsiteX86-39415" fmla="*/ 6102493 w 6127024"/>
              <a:gd name="connsiteY86-39416" fmla="*/ 5928602 h 6858000"/>
              <a:gd name="connsiteX87-39417" fmla="*/ 6056863 w 6127024"/>
              <a:gd name="connsiteY87-39418" fmla="*/ 6000643 h 6858000"/>
              <a:gd name="connsiteX88-39419" fmla="*/ 6045436 w 6127024"/>
              <a:gd name="connsiteY88-39420" fmla="*/ 6124480 h 6858000"/>
              <a:gd name="connsiteX89-39421" fmla="*/ 6030489 w 6127024"/>
              <a:gd name="connsiteY89-39422" fmla="*/ 6317666 h 6858000"/>
              <a:gd name="connsiteX90-39423" fmla="*/ 6007492 w 6127024"/>
              <a:gd name="connsiteY90-39424" fmla="*/ 6440818 h 6858000"/>
              <a:gd name="connsiteX91-39425" fmla="*/ 6009467 w 6127024"/>
              <a:gd name="connsiteY91-39426" fmla="*/ 6487076 h 6858000"/>
              <a:gd name="connsiteX92-39427" fmla="*/ 5995064 w 6127024"/>
              <a:gd name="connsiteY92-39428" fmla="*/ 6540791 h 6858000"/>
              <a:gd name="connsiteX93-39429" fmla="*/ 6004510 w 6127024"/>
              <a:gd name="connsiteY93-39430" fmla="*/ 6599256 h 6858000"/>
              <a:gd name="connsiteX94-39431" fmla="*/ 5986207 w 6127024"/>
              <a:gd name="connsiteY94-39432" fmla="*/ 6695855 h 6858000"/>
              <a:gd name="connsiteX95-39433" fmla="*/ 5979428 w 6127024"/>
              <a:gd name="connsiteY95-39434" fmla="*/ 6754678 h 6858000"/>
              <a:gd name="connsiteX96-39435" fmla="*/ 5983398 w 6127024"/>
              <a:gd name="connsiteY96-39436" fmla="*/ 6778641 h 6858000"/>
              <a:gd name="connsiteX97-39437" fmla="*/ 5984543 w 6127024"/>
              <a:gd name="connsiteY97-39438" fmla="*/ 6811016 h 6858000"/>
              <a:gd name="connsiteX98-39439" fmla="*/ 5979671 w 6127024"/>
              <a:gd name="connsiteY98-39440" fmla="*/ 6858000 h 6858000"/>
              <a:gd name="connsiteX99-39441" fmla="*/ 0 w 6127024"/>
              <a:gd name="connsiteY99-39442" fmla="*/ 6858000 h 6858000"/>
              <a:gd name="connsiteX100-39443" fmla="*/ 0 w 6127024"/>
              <a:gd name="connsiteY100-39444" fmla="*/ 0 h 6858000"/>
              <a:gd name="connsiteX0-39445" fmla="*/ 0 w 6127024"/>
              <a:gd name="connsiteY0-39446" fmla="*/ 0 h 6858000"/>
              <a:gd name="connsiteX1-39447" fmla="*/ 4965888 w 6127024"/>
              <a:gd name="connsiteY1-39448" fmla="*/ 0 h 6858000"/>
              <a:gd name="connsiteX2-39449" fmla="*/ 4967767 w 6127024"/>
              <a:gd name="connsiteY2-39450" fmla="*/ 7930 h 6858000"/>
              <a:gd name="connsiteX3-39451" fmla="*/ 4979444 w 6127024"/>
              <a:gd name="connsiteY3-39452" fmla="*/ 43921 h 6858000"/>
              <a:gd name="connsiteX4-39453" fmla="*/ 5021173 w 6127024"/>
              <a:gd name="connsiteY4-39454" fmla="*/ 123738 h 6858000"/>
              <a:gd name="connsiteX5-39455" fmla="*/ 5075458 w 6127024"/>
              <a:gd name="connsiteY5-39456" fmla="*/ 264355 h 6858000"/>
              <a:gd name="connsiteX6-39457" fmla="*/ 5081175 w 6127024"/>
              <a:gd name="connsiteY6-39458" fmla="*/ 277448 h 6858000"/>
              <a:gd name="connsiteX7-39459" fmla="*/ 5097011 w 6127024"/>
              <a:gd name="connsiteY7-39460" fmla="*/ 355616 h 6858000"/>
              <a:gd name="connsiteX8-39461" fmla="*/ 5153000 w 6127024"/>
              <a:gd name="connsiteY8-39462" fmla="*/ 507134 h 6858000"/>
              <a:gd name="connsiteX9-39463" fmla="*/ 5171282 w 6127024"/>
              <a:gd name="connsiteY9-39464" fmla="*/ 602071 h 6858000"/>
              <a:gd name="connsiteX10-39465" fmla="*/ 5176196 w 6127024"/>
              <a:gd name="connsiteY10-39466" fmla="*/ 636822 h 6858000"/>
              <a:gd name="connsiteX11-39467" fmla="*/ 5189051 w 6127024"/>
              <a:gd name="connsiteY11-39468" fmla="*/ 782518 h 6858000"/>
              <a:gd name="connsiteX12-39469" fmla="*/ 5218707 w 6127024"/>
              <a:gd name="connsiteY12-39470" fmla="*/ 886387 h 6858000"/>
              <a:gd name="connsiteX13-39471" fmla="*/ 5221281 w 6127024"/>
              <a:gd name="connsiteY13-39472" fmla="*/ 920873 h 6858000"/>
              <a:gd name="connsiteX14-39473" fmla="*/ 5201018 w 6127024"/>
              <a:gd name="connsiteY14-39474" fmla="*/ 1095027 h 6858000"/>
              <a:gd name="connsiteX15-39475" fmla="*/ 5189234 w 6127024"/>
              <a:gd name="connsiteY15-39476" fmla="*/ 1217308 h 6858000"/>
              <a:gd name="connsiteX16-39477" fmla="*/ 5202769 w 6127024"/>
              <a:gd name="connsiteY16-39478" fmla="*/ 1269450 h 6858000"/>
              <a:gd name="connsiteX17-39479" fmla="*/ 5225968 w 6127024"/>
              <a:gd name="connsiteY17-39480" fmla="*/ 1357994 h 6858000"/>
              <a:gd name="connsiteX18-39481" fmla="*/ 5231437 w 6127024"/>
              <a:gd name="connsiteY18-39482" fmla="*/ 1373779 h 6858000"/>
              <a:gd name="connsiteX19-39483" fmla="*/ 5237226 w 6127024"/>
              <a:gd name="connsiteY19-39484" fmla="*/ 1441327 h 6858000"/>
              <a:gd name="connsiteX20-39485" fmla="*/ 5255653 w 6127024"/>
              <a:gd name="connsiteY20-39486" fmla="*/ 1524712 h 6858000"/>
              <a:gd name="connsiteX21-39487" fmla="*/ 5263491 w 6127024"/>
              <a:gd name="connsiteY21-39488" fmla="*/ 1642938 h 6858000"/>
              <a:gd name="connsiteX22-39489" fmla="*/ 5256552 w 6127024"/>
              <a:gd name="connsiteY22-39490" fmla="*/ 1672509 h 6858000"/>
              <a:gd name="connsiteX23-39491" fmla="*/ 5266931 w 6127024"/>
              <a:gd name="connsiteY23-39492" fmla="*/ 1866147 h 6858000"/>
              <a:gd name="connsiteX24-39493" fmla="*/ 5255696 w 6127024"/>
              <a:gd name="connsiteY24-39494" fmla="*/ 1953770 h 6858000"/>
              <a:gd name="connsiteX25-39495" fmla="*/ 5252592 w 6127024"/>
              <a:gd name="connsiteY25-39496" fmla="*/ 2092210 h 6858000"/>
              <a:gd name="connsiteX26-39497" fmla="*/ 5250104 w 6127024"/>
              <a:gd name="connsiteY26-39498" fmla="*/ 2249166 h 6858000"/>
              <a:gd name="connsiteX27-39499" fmla="*/ 5251214 w 6127024"/>
              <a:gd name="connsiteY27-39500" fmla="*/ 2250944 h 6858000"/>
              <a:gd name="connsiteX28-39501" fmla="*/ 5250644 w 6127024"/>
              <a:gd name="connsiteY28-39502" fmla="*/ 2266619 h 6858000"/>
              <a:gd name="connsiteX29-39503" fmla="*/ 5293877 w 6127024"/>
              <a:gd name="connsiteY29-39504" fmla="*/ 2368649 h 6858000"/>
              <a:gd name="connsiteX30-39505" fmla="*/ 5311338 w 6127024"/>
              <a:gd name="connsiteY30-39506" fmla="*/ 2404034 h 6858000"/>
              <a:gd name="connsiteX31-39507" fmla="*/ 5338366 w 6127024"/>
              <a:gd name="connsiteY31-39508" fmla="*/ 2465052 h 6858000"/>
              <a:gd name="connsiteX32-39509" fmla="*/ 5371263 w 6127024"/>
              <a:gd name="connsiteY32-39510" fmla="*/ 2586413 h 6858000"/>
              <a:gd name="connsiteX33-39511" fmla="*/ 5407503 w 6127024"/>
              <a:gd name="connsiteY33-39512" fmla="*/ 2786290 h 6858000"/>
              <a:gd name="connsiteX34-39513" fmla="*/ 5407356 w 6127024"/>
              <a:gd name="connsiteY34-39514" fmla="*/ 2787545 h 6858000"/>
              <a:gd name="connsiteX35-39515" fmla="*/ 5457023 w 6127024"/>
              <a:gd name="connsiteY35-39516" fmla="*/ 2858292 h 6858000"/>
              <a:gd name="connsiteX36-39517" fmla="*/ 5479298 w 6127024"/>
              <a:gd name="connsiteY36-39518" fmla="*/ 2947791 h 6858000"/>
              <a:gd name="connsiteX37-39519" fmla="*/ 5481770 w 6127024"/>
              <a:gd name="connsiteY37-39520" fmla="*/ 2951352 h 6858000"/>
              <a:gd name="connsiteX38-39521" fmla="*/ 5482415 w 6127024"/>
              <a:gd name="connsiteY38-39522" fmla="*/ 3004079 h 6858000"/>
              <a:gd name="connsiteX39-39523" fmla="*/ 5503944 w 6127024"/>
              <a:gd name="connsiteY39-39524" fmla="*/ 3123335 h 6858000"/>
              <a:gd name="connsiteX40-39525" fmla="*/ 5516007 w 6127024"/>
              <a:gd name="connsiteY40-39526" fmla="*/ 3258473 h 6858000"/>
              <a:gd name="connsiteX41-39527" fmla="*/ 5589758 w 6127024"/>
              <a:gd name="connsiteY41-39528" fmla="*/ 3453699 h 6858000"/>
              <a:gd name="connsiteX42-39529" fmla="*/ 5596144 w 6127024"/>
              <a:gd name="connsiteY42-39530" fmla="*/ 3534624 h 6858000"/>
              <a:gd name="connsiteX43-39531" fmla="*/ 5597750 w 6127024"/>
              <a:gd name="connsiteY43-39532" fmla="*/ 3534129 h 6858000"/>
              <a:gd name="connsiteX44-39533" fmla="*/ 5599700 w 6127024"/>
              <a:gd name="connsiteY44-39534" fmla="*/ 3547221 h 6858000"/>
              <a:gd name="connsiteX45-39535" fmla="*/ 5618377 w 6127024"/>
              <a:gd name="connsiteY45-39536" fmla="*/ 3588431 h 6858000"/>
              <a:gd name="connsiteX46-39537" fmla="*/ 5620843 w 6127024"/>
              <a:gd name="connsiteY46-39538" fmla="*/ 3606745 h 6858000"/>
              <a:gd name="connsiteX47-39539" fmla="*/ 5655472 w 6127024"/>
              <a:gd name="connsiteY47-39540" fmla="*/ 3678877 h 6858000"/>
              <a:gd name="connsiteX48-39541" fmla="*/ 5683015 w 6127024"/>
              <a:gd name="connsiteY48-39542" fmla="*/ 3762025 h 6858000"/>
              <a:gd name="connsiteX49-39543" fmla="*/ 5696643 w 6127024"/>
              <a:gd name="connsiteY49-39544" fmla="*/ 3773888 h 6858000"/>
              <a:gd name="connsiteX50-39545" fmla="*/ 5768491 w 6127024"/>
              <a:gd name="connsiteY50-39546" fmla="*/ 3914399 h 6858000"/>
              <a:gd name="connsiteX51-39547" fmla="*/ 5793123 w 6127024"/>
              <a:gd name="connsiteY51-39548" fmla="*/ 3969952 h 6858000"/>
              <a:gd name="connsiteX52-39549" fmla="*/ 5808321 w 6127024"/>
              <a:gd name="connsiteY52-39550" fmla="*/ 3988153 h 6858000"/>
              <a:gd name="connsiteX53-39551" fmla="*/ 5825621 w 6127024"/>
              <a:gd name="connsiteY53-39552" fmla="*/ 4015525 h 6858000"/>
              <a:gd name="connsiteX54-39553" fmla="*/ 5860672 w 6127024"/>
              <a:gd name="connsiteY54-39554" fmla="*/ 4061579 h 6858000"/>
              <a:gd name="connsiteX55-39555" fmla="*/ 5872173 w 6127024"/>
              <a:gd name="connsiteY55-39556" fmla="*/ 4088497 h 6858000"/>
              <a:gd name="connsiteX56-39557" fmla="*/ 5894095 w 6127024"/>
              <a:gd name="connsiteY56-39558" fmla="*/ 4128857 h 6858000"/>
              <a:gd name="connsiteX57-39559" fmla="*/ 5903513 w 6127024"/>
              <a:gd name="connsiteY57-39560" fmla="*/ 4187661 h 6858000"/>
              <a:gd name="connsiteX58-39561" fmla="*/ 5917114 w 6127024"/>
              <a:gd name="connsiteY58-39562" fmla="*/ 4213096 h 6858000"/>
              <a:gd name="connsiteX59-39563" fmla="*/ 5924233 w 6127024"/>
              <a:gd name="connsiteY59-39564" fmla="*/ 4242060 h 6858000"/>
              <a:gd name="connsiteX60-39565" fmla="*/ 5928910 w 6127024"/>
              <a:gd name="connsiteY60-39566" fmla="*/ 4300973 h 6858000"/>
              <a:gd name="connsiteX61-39567" fmla="*/ 5939320 w 6127024"/>
              <a:gd name="connsiteY61-39568" fmla="*/ 4340435 h 6858000"/>
              <a:gd name="connsiteX62-39569" fmla="*/ 5946705 w 6127024"/>
              <a:gd name="connsiteY62-39570" fmla="*/ 4428051 h 6858000"/>
              <a:gd name="connsiteX63-39571" fmla="*/ 5949261 w 6127024"/>
              <a:gd name="connsiteY63-39572" fmla="*/ 4449185 h 6858000"/>
              <a:gd name="connsiteX64-39573" fmla="*/ 5968960 w 6127024"/>
              <a:gd name="connsiteY64-39574" fmla="*/ 4482655 h 6858000"/>
              <a:gd name="connsiteX65-39575" fmla="*/ 5998138 w 6127024"/>
              <a:gd name="connsiteY65-39576" fmla="*/ 4697518 h 6858000"/>
              <a:gd name="connsiteX66-39577" fmla="*/ 6007819 w 6127024"/>
              <a:gd name="connsiteY66-39578" fmla="*/ 4858148 h 6858000"/>
              <a:gd name="connsiteX67-39579" fmla="*/ 6007749 w 6127024"/>
              <a:gd name="connsiteY67-39580" fmla="*/ 4964715 h 6858000"/>
              <a:gd name="connsiteX68-39581" fmla="*/ 6005269 w 6127024"/>
              <a:gd name="connsiteY68-39582" fmla="*/ 5150567 h 6858000"/>
              <a:gd name="connsiteX69-39583" fmla="*/ 6001127 w 6127024"/>
              <a:gd name="connsiteY69-39584" fmla="*/ 5164609 h 6858000"/>
              <a:gd name="connsiteX70-39585" fmla="*/ 5998514 w 6127024"/>
              <a:gd name="connsiteY70-39586" fmla="*/ 5189673 h 6858000"/>
              <a:gd name="connsiteX71-39587" fmla="*/ 6018409 w 6127024"/>
              <a:gd name="connsiteY71-39588" fmla="*/ 5227157 h 6858000"/>
              <a:gd name="connsiteX72-39589" fmla="*/ 6036748 w 6127024"/>
              <a:gd name="connsiteY72-39590" fmla="*/ 5322752 h 6858000"/>
              <a:gd name="connsiteX73-39591" fmla="*/ 6036943 w 6127024"/>
              <a:gd name="connsiteY73-39592" fmla="*/ 5329480 h 6858000"/>
              <a:gd name="connsiteX74-39593" fmla="*/ 6037677 w 6127024"/>
              <a:gd name="connsiteY74-39594" fmla="*/ 5354807 h 6858000"/>
              <a:gd name="connsiteX75-39595" fmla="*/ 6039728 w 6127024"/>
              <a:gd name="connsiteY75-39596" fmla="*/ 5359416 h 6858000"/>
              <a:gd name="connsiteX76-39597" fmla="*/ 6053435 w 6127024"/>
              <a:gd name="connsiteY76-39598" fmla="*/ 5387547 h 6858000"/>
              <a:gd name="connsiteX77-39599" fmla="*/ 6065933 w 6127024"/>
              <a:gd name="connsiteY77-39600" fmla="*/ 5443002 h 6858000"/>
              <a:gd name="connsiteX78-39601" fmla="*/ 6068640 w 6127024"/>
              <a:gd name="connsiteY78-39602" fmla="*/ 5474503 h 6858000"/>
              <a:gd name="connsiteX79-39603" fmla="*/ 6080922 w 6127024"/>
              <a:gd name="connsiteY79-39604" fmla="*/ 5561070 h 6858000"/>
              <a:gd name="connsiteX80-39605" fmla="*/ 6096949 w 6127024"/>
              <a:gd name="connsiteY80-39606" fmla="*/ 5648179 h 6858000"/>
              <a:gd name="connsiteX81-39607" fmla="*/ 6121353 w 6127024"/>
              <a:gd name="connsiteY81-39608" fmla="*/ 5721725 h 6858000"/>
              <a:gd name="connsiteX82-39609" fmla="*/ 6109884 w 6127024"/>
              <a:gd name="connsiteY82-39610" fmla="*/ 5721959 h 6858000"/>
              <a:gd name="connsiteX83-39611" fmla="*/ 6127024 w 6127024"/>
              <a:gd name="connsiteY83-39612" fmla="*/ 5786902 h 6858000"/>
              <a:gd name="connsiteX84-39613" fmla="*/ 6115796 w 6127024"/>
              <a:gd name="connsiteY84-39614" fmla="*/ 5862844 h 6858000"/>
              <a:gd name="connsiteX85-39615" fmla="*/ 6102493 w 6127024"/>
              <a:gd name="connsiteY85-39616" fmla="*/ 5928602 h 6858000"/>
              <a:gd name="connsiteX86-39617" fmla="*/ 6056863 w 6127024"/>
              <a:gd name="connsiteY86-39618" fmla="*/ 6000643 h 6858000"/>
              <a:gd name="connsiteX87-39619" fmla="*/ 6045436 w 6127024"/>
              <a:gd name="connsiteY87-39620" fmla="*/ 6124480 h 6858000"/>
              <a:gd name="connsiteX88-39621" fmla="*/ 6030489 w 6127024"/>
              <a:gd name="connsiteY88-39622" fmla="*/ 6317666 h 6858000"/>
              <a:gd name="connsiteX89-39623" fmla="*/ 6007492 w 6127024"/>
              <a:gd name="connsiteY89-39624" fmla="*/ 6440818 h 6858000"/>
              <a:gd name="connsiteX90-39625" fmla="*/ 6009467 w 6127024"/>
              <a:gd name="connsiteY90-39626" fmla="*/ 6487076 h 6858000"/>
              <a:gd name="connsiteX91-39627" fmla="*/ 5995064 w 6127024"/>
              <a:gd name="connsiteY91-39628" fmla="*/ 6540791 h 6858000"/>
              <a:gd name="connsiteX92-39629" fmla="*/ 6004510 w 6127024"/>
              <a:gd name="connsiteY92-39630" fmla="*/ 6599256 h 6858000"/>
              <a:gd name="connsiteX93-39631" fmla="*/ 5986207 w 6127024"/>
              <a:gd name="connsiteY93-39632" fmla="*/ 6695855 h 6858000"/>
              <a:gd name="connsiteX94-39633" fmla="*/ 5979428 w 6127024"/>
              <a:gd name="connsiteY94-39634" fmla="*/ 6754678 h 6858000"/>
              <a:gd name="connsiteX95-39635" fmla="*/ 5983398 w 6127024"/>
              <a:gd name="connsiteY95-39636" fmla="*/ 6778641 h 6858000"/>
              <a:gd name="connsiteX96-39637" fmla="*/ 5984543 w 6127024"/>
              <a:gd name="connsiteY96-39638" fmla="*/ 6811016 h 6858000"/>
              <a:gd name="connsiteX97-39639" fmla="*/ 5979671 w 6127024"/>
              <a:gd name="connsiteY97-39640" fmla="*/ 6858000 h 6858000"/>
              <a:gd name="connsiteX98-39641" fmla="*/ 0 w 6127024"/>
              <a:gd name="connsiteY98-39642" fmla="*/ 6858000 h 6858000"/>
              <a:gd name="connsiteX99-39643" fmla="*/ 0 w 6127024"/>
              <a:gd name="connsiteY99-39644" fmla="*/ 0 h 6858000"/>
              <a:gd name="connsiteX0-39645" fmla="*/ 0 w 6127024"/>
              <a:gd name="connsiteY0-39646" fmla="*/ 0 h 6858000"/>
              <a:gd name="connsiteX1-39647" fmla="*/ 4965888 w 6127024"/>
              <a:gd name="connsiteY1-39648" fmla="*/ 0 h 6858000"/>
              <a:gd name="connsiteX2-39649" fmla="*/ 4967767 w 6127024"/>
              <a:gd name="connsiteY2-39650" fmla="*/ 7930 h 6858000"/>
              <a:gd name="connsiteX3-39651" fmla="*/ 4979444 w 6127024"/>
              <a:gd name="connsiteY3-39652" fmla="*/ 43921 h 6858000"/>
              <a:gd name="connsiteX4-39653" fmla="*/ 5021173 w 6127024"/>
              <a:gd name="connsiteY4-39654" fmla="*/ 123738 h 6858000"/>
              <a:gd name="connsiteX5-39655" fmla="*/ 5075458 w 6127024"/>
              <a:gd name="connsiteY5-39656" fmla="*/ 264355 h 6858000"/>
              <a:gd name="connsiteX6-39657" fmla="*/ 5081175 w 6127024"/>
              <a:gd name="connsiteY6-39658" fmla="*/ 277448 h 6858000"/>
              <a:gd name="connsiteX7-39659" fmla="*/ 5097011 w 6127024"/>
              <a:gd name="connsiteY7-39660" fmla="*/ 355616 h 6858000"/>
              <a:gd name="connsiteX8-39661" fmla="*/ 5153000 w 6127024"/>
              <a:gd name="connsiteY8-39662" fmla="*/ 507134 h 6858000"/>
              <a:gd name="connsiteX9-39663" fmla="*/ 5171282 w 6127024"/>
              <a:gd name="connsiteY9-39664" fmla="*/ 602071 h 6858000"/>
              <a:gd name="connsiteX10-39665" fmla="*/ 5176196 w 6127024"/>
              <a:gd name="connsiteY10-39666" fmla="*/ 636822 h 6858000"/>
              <a:gd name="connsiteX11-39667" fmla="*/ 5189051 w 6127024"/>
              <a:gd name="connsiteY11-39668" fmla="*/ 782518 h 6858000"/>
              <a:gd name="connsiteX12-39669" fmla="*/ 5218707 w 6127024"/>
              <a:gd name="connsiteY12-39670" fmla="*/ 886387 h 6858000"/>
              <a:gd name="connsiteX13-39671" fmla="*/ 5221281 w 6127024"/>
              <a:gd name="connsiteY13-39672" fmla="*/ 920873 h 6858000"/>
              <a:gd name="connsiteX14-39673" fmla="*/ 5201018 w 6127024"/>
              <a:gd name="connsiteY14-39674" fmla="*/ 1095027 h 6858000"/>
              <a:gd name="connsiteX15-39675" fmla="*/ 5189234 w 6127024"/>
              <a:gd name="connsiteY15-39676" fmla="*/ 1217308 h 6858000"/>
              <a:gd name="connsiteX16-39677" fmla="*/ 5202769 w 6127024"/>
              <a:gd name="connsiteY16-39678" fmla="*/ 1269450 h 6858000"/>
              <a:gd name="connsiteX17-39679" fmla="*/ 5225968 w 6127024"/>
              <a:gd name="connsiteY17-39680" fmla="*/ 1357994 h 6858000"/>
              <a:gd name="connsiteX18-39681" fmla="*/ 5231437 w 6127024"/>
              <a:gd name="connsiteY18-39682" fmla="*/ 1373779 h 6858000"/>
              <a:gd name="connsiteX19-39683" fmla="*/ 5237226 w 6127024"/>
              <a:gd name="connsiteY19-39684" fmla="*/ 1441327 h 6858000"/>
              <a:gd name="connsiteX20-39685" fmla="*/ 5255653 w 6127024"/>
              <a:gd name="connsiteY20-39686" fmla="*/ 1524712 h 6858000"/>
              <a:gd name="connsiteX21-39687" fmla="*/ 5263491 w 6127024"/>
              <a:gd name="connsiteY21-39688" fmla="*/ 1642938 h 6858000"/>
              <a:gd name="connsiteX22-39689" fmla="*/ 5256552 w 6127024"/>
              <a:gd name="connsiteY22-39690" fmla="*/ 1672509 h 6858000"/>
              <a:gd name="connsiteX23-39691" fmla="*/ 5266931 w 6127024"/>
              <a:gd name="connsiteY23-39692" fmla="*/ 1866147 h 6858000"/>
              <a:gd name="connsiteX24-39693" fmla="*/ 5255696 w 6127024"/>
              <a:gd name="connsiteY24-39694" fmla="*/ 1953770 h 6858000"/>
              <a:gd name="connsiteX25-39695" fmla="*/ 5252592 w 6127024"/>
              <a:gd name="connsiteY25-39696" fmla="*/ 2092210 h 6858000"/>
              <a:gd name="connsiteX26-39697" fmla="*/ 5250104 w 6127024"/>
              <a:gd name="connsiteY26-39698" fmla="*/ 2249166 h 6858000"/>
              <a:gd name="connsiteX27-39699" fmla="*/ 5251214 w 6127024"/>
              <a:gd name="connsiteY27-39700" fmla="*/ 2250944 h 6858000"/>
              <a:gd name="connsiteX28-39701" fmla="*/ 5250644 w 6127024"/>
              <a:gd name="connsiteY28-39702" fmla="*/ 2266619 h 6858000"/>
              <a:gd name="connsiteX29-39703" fmla="*/ 5293877 w 6127024"/>
              <a:gd name="connsiteY29-39704" fmla="*/ 2368649 h 6858000"/>
              <a:gd name="connsiteX30-39705" fmla="*/ 5311338 w 6127024"/>
              <a:gd name="connsiteY30-39706" fmla="*/ 2404034 h 6858000"/>
              <a:gd name="connsiteX31-39707" fmla="*/ 5338366 w 6127024"/>
              <a:gd name="connsiteY31-39708" fmla="*/ 2465052 h 6858000"/>
              <a:gd name="connsiteX32-39709" fmla="*/ 5371263 w 6127024"/>
              <a:gd name="connsiteY32-39710" fmla="*/ 2586413 h 6858000"/>
              <a:gd name="connsiteX33-39711" fmla="*/ 5407503 w 6127024"/>
              <a:gd name="connsiteY33-39712" fmla="*/ 2786290 h 6858000"/>
              <a:gd name="connsiteX34-39713" fmla="*/ 5407356 w 6127024"/>
              <a:gd name="connsiteY34-39714" fmla="*/ 2787545 h 6858000"/>
              <a:gd name="connsiteX35-39715" fmla="*/ 5457023 w 6127024"/>
              <a:gd name="connsiteY35-39716" fmla="*/ 2858292 h 6858000"/>
              <a:gd name="connsiteX36-39717" fmla="*/ 5479298 w 6127024"/>
              <a:gd name="connsiteY36-39718" fmla="*/ 2947791 h 6858000"/>
              <a:gd name="connsiteX37-39719" fmla="*/ 5481770 w 6127024"/>
              <a:gd name="connsiteY37-39720" fmla="*/ 2951352 h 6858000"/>
              <a:gd name="connsiteX38-39721" fmla="*/ 5482415 w 6127024"/>
              <a:gd name="connsiteY38-39722" fmla="*/ 3004079 h 6858000"/>
              <a:gd name="connsiteX39-39723" fmla="*/ 5503944 w 6127024"/>
              <a:gd name="connsiteY39-39724" fmla="*/ 3123335 h 6858000"/>
              <a:gd name="connsiteX40-39725" fmla="*/ 5516007 w 6127024"/>
              <a:gd name="connsiteY40-39726" fmla="*/ 3258473 h 6858000"/>
              <a:gd name="connsiteX41-39727" fmla="*/ 5589758 w 6127024"/>
              <a:gd name="connsiteY41-39728" fmla="*/ 3453699 h 6858000"/>
              <a:gd name="connsiteX42-39729" fmla="*/ 5596144 w 6127024"/>
              <a:gd name="connsiteY42-39730" fmla="*/ 3534624 h 6858000"/>
              <a:gd name="connsiteX43-39731" fmla="*/ 5597750 w 6127024"/>
              <a:gd name="connsiteY43-39732" fmla="*/ 3534129 h 6858000"/>
              <a:gd name="connsiteX44-39733" fmla="*/ 5599700 w 6127024"/>
              <a:gd name="connsiteY44-39734" fmla="*/ 3547221 h 6858000"/>
              <a:gd name="connsiteX45-39735" fmla="*/ 5618377 w 6127024"/>
              <a:gd name="connsiteY45-39736" fmla="*/ 3588431 h 6858000"/>
              <a:gd name="connsiteX46-39737" fmla="*/ 5655472 w 6127024"/>
              <a:gd name="connsiteY46-39738" fmla="*/ 3678877 h 6858000"/>
              <a:gd name="connsiteX47-39739" fmla="*/ 5683015 w 6127024"/>
              <a:gd name="connsiteY47-39740" fmla="*/ 3762025 h 6858000"/>
              <a:gd name="connsiteX48-39741" fmla="*/ 5696643 w 6127024"/>
              <a:gd name="connsiteY48-39742" fmla="*/ 3773888 h 6858000"/>
              <a:gd name="connsiteX49-39743" fmla="*/ 5768491 w 6127024"/>
              <a:gd name="connsiteY49-39744" fmla="*/ 3914399 h 6858000"/>
              <a:gd name="connsiteX50-39745" fmla="*/ 5793123 w 6127024"/>
              <a:gd name="connsiteY50-39746" fmla="*/ 3969952 h 6858000"/>
              <a:gd name="connsiteX51-39747" fmla="*/ 5808321 w 6127024"/>
              <a:gd name="connsiteY51-39748" fmla="*/ 3988153 h 6858000"/>
              <a:gd name="connsiteX52-39749" fmla="*/ 5825621 w 6127024"/>
              <a:gd name="connsiteY52-39750" fmla="*/ 4015525 h 6858000"/>
              <a:gd name="connsiteX53-39751" fmla="*/ 5860672 w 6127024"/>
              <a:gd name="connsiteY53-39752" fmla="*/ 4061579 h 6858000"/>
              <a:gd name="connsiteX54-39753" fmla="*/ 5872173 w 6127024"/>
              <a:gd name="connsiteY54-39754" fmla="*/ 4088497 h 6858000"/>
              <a:gd name="connsiteX55-39755" fmla="*/ 5894095 w 6127024"/>
              <a:gd name="connsiteY55-39756" fmla="*/ 4128857 h 6858000"/>
              <a:gd name="connsiteX56-39757" fmla="*/ 5903513 w 6127024"/>
              <a:gd name="connsiteY56-39758" fmla="*/ 4187661 h 6858000"/>
              <a:gd name="connsiteX57-39759" fmla="*/ 5917114 w 6127024"/>
              <a:gd name="connsiteY57-39760" fmla="*/ 4213096 h 6858000"/>
              <a:gd name="connsiteX58-39761" fmla="*/ 5924233 w 6127024"/>
              <a:gd name="connsiteY58-39762" fmla="*/ 4242060 h 6858000"/>
              <a:gd name="connsiteX59-39763" fmla="*/ 5928910 w 6127024"/>
              <a:gd name="connsiteY59-39764" fmla="*/ 4300973 h 6858000"/>
              <a:gd name="connsiteX60-39765" fmla="*/ 5939320 w 6127024"/>
              <a:gd name="connsiteY60-39766" fmla="*/ 4340435 h 6858000"/>
              <a:gd name="connsiteX61-39767" fmla="*/ 5946705 w 6127024"/>
              <a:gd name="connsiteY61-39768" fmla="*/ 4428051 h 6858000"/>
              <a:gd name="connsiteX62-39769" fmla="*/ 5949261 w 6127024"/>
              <a:gd name="connsiteY62-39770" fmla="*/ 4449185 h 6858000"/>
              <a:gd name="connsiteX63-39771" fmla="*/ 5968960 w 6127024"/>
              <a:gd name="connsiteY63-39772" fmla="*/ 4482655 h 6858000"/>
              <a:gd name="connsiteX64-39773" fmla="*/ 5998138 w 6127024"/>
              <a:gd name="connsiteY64-39774" fmla="*/ 4697518 h 6858000"/>
              <a:gd name="connsiteX65-39775" fmla="*/ 6007819 w 6127024"/>
              <a:gd name="connsiteY65-39776" fmla="*/ 4858148 h 6858000"/>
              <a:gd name="connsiteX66-39777" fmla="*/ 6007749 w 6127024"/>
              <a:gd name="connsiteY66-39778" fmla="*/ 4964715 h 6858000"/>
              <a:gd name="connsiteX67-39779" fmla="*/ 6005269 w 6127024"/>
              <a:gd name="connsiteY67-39780" fmla="*/ 5150567 h 6858000"/>
              <a:gd name="connsiteX68-39781" fmla="*/ 6001127 w 6127024"/>
              <a:gd name="connsiteY68-39782" fmla="*/ 5164609 h 6858000"/>
              <a:gd name="connsiteX69-39783" fmla="*/ 5998514 w 6127024"/>
              <a:gd name="connsiteY69-39784" fmla="*/ 5189673 h 6858000"/>
              <a:gd name="connsiteX70-39785" fmla="*/ 6018409 w 6127024"/>
              <a:gd name="connsiteY70-39786" fmla="*/ 5227157 h 6858000"/>
              <a:gd name="connsiteX71-39787" fmla="*/ 6036748 w 6127024"/>
              <a:gd name="connsiteY71-39788" fmla="*/ 5322752 h 6858000"/>
              <a:gd name="connsiteX72-39789" fmla="*/ 6036943 w 6127024"/>
              <a:gd name="connsiteY72-39790" fmla="*/ 5329480 h 6858000"/>
              <a:gd name="connsiteX73-39791" fmla="*/ 6037677 w 6127024"/>
              <a:gd name="connsiteY73-39792" fmla="*/ 5354807 h 6858000"/>
              <a:gd name="connsiteX74-39793" fmla="*/ 6039728 w 6127024"/>
              <a:gd name="connsiteY74-39794" fmla="*/ 5359416 h 6858000"/>
              <a:gd name="connsiteX75-39795" fmla="*/ 6053435 w 6127024"/>
              <a:gd name="connsiteY75-39796" fmla="*/ 5387547 h 6858000"/>
              <a:gd name="connsiteX76-39797" fmla="*/ 6065933 w 6127024"/>
              <a:gd name="connsiteY76-39798" fmla="*/ 5443002 h 6858000"/>
              <a:gd name="connsiteX77-39799" fmla="*/ 6068640 w 6127024"/>
              <a:gd name="connsiteY77-39800" fmla="*/ 5474503 h 6858000"/>
              <a:gd name="connsiteX78-39801" fmla="*/ 6080922 w 6127024"/>
              <a:gd name="connsiteY78-39802" fmla="*/ 5561070 h 6858000"/>
              <a:gd name="connsiteX79-39803" fmla="*/ 6096949 w 6127024"/>
              <a:gd name="connsiteY79-39804" fmla="*/ 5648179 h 6858000"/>
              <a:gd name="connsiteX80-39805" fmla="*/ 6121353 w 6127024"/>
              <a:gd name="connsiteY80-39806" fmla="*/ 5721725 h 6858000"/>
              <a:gd name="connsiteX81-39807" fmla="*/ 6109884 w 6127024"/>
              <a:gd name="connsiteY81-39808" fmla="*/ 5721959 h 6858000"/>
              <a:gd name="connsiteX82-39809" fmla="*/ 6127024 w 6127024"/>
              <a:gd name="connsiteY82-39810" fmla="*/ 5786902 h 6858000"/>
              <a:gd name="connsiteX83-39811" fmla="*/ 6115796 w 6127024"/>
              <a:gd name="connsiteY83-39812" fmla="*/ 5862844 h 6858000"/>
              <a:gd name="connsiteX84-39813" fmla="*/ 6102493 w 6127024"/>
              <a:gd name="connsiteY84-39814" fmla="*/ 5928602 h 6858000"/>
              <a:gd name="connsiteX85-39815" fmla="*/ 6056863 w 6127024"/>
              <a:gd name="connsiteY85-39816" fmla="*/ 6000643 h 6858000"/>
              <a:gd name="connsiteX86-39817" fmla="*/ 6045436 w 6127024"/>
              <a:gd name="connsiteY86-39818" fmla="*/ 6124480 h 6858000"/>
              <a:gd name="connsiteX87-39819" fmla="*/ 6030489 w 6127024"/>
              <a:gd name="connsiteY87-39820" fmla="*/ 6317666 h 6858000"/>
              <a:gd name="connsiteX88-39821" fmla="*/ 6007492 w 6127024"/>
              <a:gd name="connsiteY88-39822" fmla="*/ 6440818 h 6858000"/>
              <a:gd name="connsiteX89-39823" fmla="*/ 6009467 w 6127024"/>
              <a:gd name="connsiteY89-39824" fmla="*/ 6487076 h 6858000"/>
              <a:gd name="connsiteX90-39825" fmla="*/ 5995064 w 6127024"/>
              <a:gd name="connsiteY90-39826" fmla="*/ 6540791 h 6858000"/>
              <a:gd name="connsiteX91-39827" fmla="*/ 6004510 w 6127024"/>
              <a:gd name="connsiteY91-39828" fmla="*/ 6599256 h 6858000"/>
              <a:gd name="connsiteX92-39829" fmla="*/ 5986207 w 6127024"/>
              <a:gd name="connsiteY92-39830" fmla="*/ 6695855 h 6858000"/>
              <a:gd name="connsiteX93-39831" fmla="*/ 5979428 w 6127024"/>
              <a:gd name="connsiteY93-39832" fmla="*/ 6754678 h 6858000"/>
              <a:gd name="connsiteX94-39833" fmla="*/ 5983398 w 6127024"/>
              <a:gd name="connsiteY94-39834" fmla="*/ 6778641 h 6858000"/>
              <a:gd name="connsiteX95-39835" fmla="*/ 5984543 w 6127024"/>
              <a:gd name="connsiteY95-39836" fmla="*/ 6811016 h 6858000"/>
              <a:gd name="connsiteX96-39837" fmla="*/ 5979671 w 6127024"/>
              <a:gd name="connsiteY96-39838" fmla="*/ 6858000 h 6858000"/>
              <a:gd name="connsiteX97-39839" fmla="*/ 0 w 6127024"/>
              <a:gd name="connsiteY97-39840" fmla="*/ 6858000 h 6858000"/>
              <a:gd name="connsiteX98-39841" fmla="*/ 0 w 6127024"/>
              <a:gd name="connsiteY98-39842" fmla="*/ 0 h 6858000"/>
              <a:gd name="connsiteX0-39843" fmla="*/ 0 w 6127024"/>
              <a:gd name="connsiteY0-39844" fmla="*/ 0 h 6858000"/>
              <a:gd name="connsiteX1-39845" fmla="*/ 4965888 w 6127024"/>
              <a:gd name="connsiteY1-39846" fmla="*/ 0 h 6858000"/>
              <a:gd name="connsiteX2-39847" fmla="*/ 4967767 w 6127024"/>
              <a:gd name="connsiteY2-39848" fmla="*/ 7930 h 6858000"/>
              <a:gd name="connsiteX3-39849" fmla="*/ 4979444 w 6127024"/>
              <a:gd name="connsiteY3-39850" fmla="*/ 43921 h 6858000"/>
              <a:gd name="connsiteX4-39851" fmla="*/ 5021173 w 6127024"/>
              <a:gd name="connsiteY4-39852" fmla="*/ 123738 h 6858000"/>
              <a:gd name="connsiteX5-39853" fmla="*/ 5075458 w 6127024"/>
              <a:gd name="connsiteY5-39854" fmla="*/ 264355 h 6858000"/>
              <a:gd name="connsiteX6-39855" fmla="*/ 5081175 w 6127024"/>
              <a:gd name="connsiteY6-39856" fmla="*/ 277448 h 6858000"/>
              <a:gd name="connsiteX7-39857" fmla="*/ 5097011 w 6127024"/>
              <a:gd name="connsiteY7-39858" fmla="*/ 355616 h 6858000"/>
              <a:gd name="connsiteX8-39859" fmla="*/ 5153000 w 6127024"/>
              <a:gd name="connsiteY8-39860" fmla="*/ 507134 h 6858000"/>
              <a:gd name="connsiteX9-39861" fmla="*/ 5171282 w 6127024"/>
              <a:gd name="connsiteY9-39862" fmla="*/ 602071 h 6858000"/>
              <a:gd name="connsiteX10-39863" fmla="*/ 5176196 w 6127024"/>
              <a:gd name="connsiteY10-39864" fmla="*/ 636822 h 6858000"/>
              <a:gd name="connsiteX11-39865" fmla="*/ 5189051 w 6127024"/>
              <a:gd name="connsiteY11-39866" fmla="*/ 782518 h 6858000"/>
              <a:gd name="connsiteX12-39867" fmla="*/ 5218707 w 6127024"/>
              <a:gd name="connsiteY12-39868" fmla="*/ 886387 h 6858000"/>
              <a:gd name="connsiteX13-39869" fmla="*/ 5221281 w 6127024"/>
              <a:gd name="connsiteY13-39870" fmla="*/ 920873 h 6858000"/>
              <a:gd name="connsiteX14-39871" fmla="*/ 5201018 w 6127024"/>
              <a:gd name="connsiteY14-39872" fmla="*/ 1095027 h 6858000"/>
              <a:gd name="connsiteX15-39873" fmla="*/ 5189234 w 6127024"/>
              <a:gd name="connsiteY15-39874" fmla="*/ 1217308 h 6858000"/>
              <a:gd name="connsiteX16-39875" fmla="*/ 5202769 w 6127024"/>
              <a:gd name="connsiteY16-39876" fmla="*/ 1269450 h 6858000"/>
              <a:gd name="connsiteX17-39877" fmla="*/ 5225968 w 6127024"/>
              <a:gd name="connsiteY17-39878" fmla="*/ 1357994 h 6858000"/>
              <a:gd name="connsiteX18-39879" fmla="*/ 5231437 w 6127024"/>
              <a:gd name="connsiteY18-39880" fmla="*/ 1373779 h 6858000"/>
              <a:gd name="connsiteX19-39881" fmla="*/ 5237226 w 6127024"/>
              <a:gd name="connsiteY19-39882" fmla="*/ 1441327 h 6858000"/>
              <a:gd name="connsiteX20-39883" fmla="*/ 5255653 w 6127024"/>
              <a:gd name="connsiteY20-39884" fmla="*/ 1524712 h 6858000"/>
              <a:gd name="connsiteX21-39885" fmla="*/ 5263491 w 6127024"/>
              <a:gd name="connsiteY21-39886" fmla="*/ 1642938 h 6858000"/>
              <a:gd name="connsiteX22-39887" fmla="*/ 5256552 w 6127024"/>
              <a:gd name="connsiteY22-39888" fmla="*/ 1672509 h 6858000"/>
              <a:gd name="connsiteX23-39889" fmla="*/ 5266931 w 6127024"/>
              <a:gd name="connsiteY23-39890" fmla="*/ 1866147 h 6858000"/>
              <a:gd name="connsiteX24-39891" fmla="*/ 5255696 w 6127024"/>
              <a:gd name="connsiteY24-39892" fmla="*/ 1953770 h 6858000"/>
              <a:gd name="connsiteX25-39893" fmla="*/ 5252592 w 6127024"/>
              <a:gd name="connsiteY25-39894" fmla="*/ 2092210 h 6858000"/>
              <a:gd name="connsiteX26-39895" fmla="*/ 5250104 w 6127024"/>
              <a:gd name="connsiteY26-39896" fmla="*/ 2249166 h 6858000"/>
              <a:gd name="connsiteX27-39897" fmla="*/ 5251214 w 6127024"/>
              <a:gd name="connsiteY27-39898" fmla="*/ 2250944 h 6858000"/>
              <a:gd name="connsiteX28-39899" fmla="*/ 5250644 w 6127024"/>
              <a:gd name="connsiteY28-39900" fmla="*/ 2266619 h 6858000"/>
              <a:gd name="connsiteX29-39901" fmla="*/ 5293877 w 6127024"/>
              <a:gd name="connsiteY29-39902" fmla="*/ 2368649 h 6858000"/>
              <a:gd name="connsiteX30-39903" fmla="*/ 5311338 w 6127024"/>
              <a:gd name="connsiteY30-39904" fmla="*/ 2404034 h 6858000"/>
              <a:gd name="connsiteX31-39905" fmla="*/ 5338366 w 6127024"/>
              <a:gd name="connsiteY31-39906" fmla="*/ 2465052 h 6858000"/>
              <a:gd name="connsiteX32-39907" fmla="*/ 5371263 w 6127024"/>
              <a:gd name="connsiteY32-39908" fmla="*/ 2586413 h 6858000"/>
              <a:gd name="connsiteX33-39909" fmla="*/ 5407503 w 6127024"/>
              <a:gd name="connsiteY33-39910" fmla="*/ 2786290 h 6858000"/>
              <a:gd name="connsiteX34-39911" fmla="*/ 5407356 w 6127024"/>
              <a:gd name="connsiteY34-39912" fmla="*/ 2787545 h 6858000"/>
              <a:gd name="connsiteX35-39913" fmla="*/ 5457023 w 6127024"/>
              <a:gd name="connsiteY35-39914" fmla="*/ 2858292 h 6858000"/>
              <a:gd name="connsiteX36-39915" fmla="*/ 5479298 w 6127024"/>
              <a:gd name="connsiteY36-39916" fmla="*/ 2947791 h 6858000"/>
              <a:gd name="connsiteX37-39917" fmla="*/ 5481770 w 6127024"/>
              <a:gd name="connsiteY37-39918" fmla="*/ 2951352 h 6858000"/>
              <a:gd name="connsiteX38-39919" fmla="*/ 5482415 w 6127024"/>
              <a:gd name="connsiteY38-39920" fmla="*/ 3004079 h 6858000"/>
              <a:gd name="connsiteX39-39921" fmla="*/ 5503944 w 6127024"/>
              <a:gd name="connsiteY39-39922" fmla="*/ 3123335 h 6858000"/>
              <a:gd name="connsiteX40-39923" fmla="*/ 5516007 w 6127024"/>
              <a:gd name="connsiteY40-39924" fmla="*/ 3258473 h 6858000"/>
              <a:gd name="connsiteX41-39925" fmla="*/ 5589758 w 6127024"/>
              <a:gd name="connsiteY41-39926" fmla="*/ 3453699 h 6858000"/>
              <a:gd name="connsiteX42-39927" fmla="*/ 5596144 w 6127024"/>
              <a:gd name="connsiteY42-39928" fmla="*/ 3534624 h 6858000"/>
              <a:gd name="connsiteX43-39929" fmla="*/ 5597750 w 6127024"/>
              <a:gd name="connsiteY43-39930" fmla="*/ 3534129 h 6858000"/>
              <a:gd name="connsiteX44-39931" fmla="*/ 5618377 w 6127024"/>
              <a:gd name="connsiteY44-39932" fmla="*/ 3588431 h 6858000"/>
              <a:gd name="connsiteX45-39933" fmla="*/ 5655472 w 6127024"/>
              <a:gd name="connsiteY45-39934" fmla="*/ 3678877 h 6858000"/>
              <a:gd name="connsiteX46-39935" fmla="*/ 5683015 w 6127024"/>
              <a:gd name="connsiteY46-39936" fmla="*/ 3762025 h 6858000"/>
              <a:gd name="connsiteX47-39937" fmla="*/ 5696643 w 6127024"/>
              <a:gd name="connsiteY47-39938" fmla="*/ 3773888 h 6858000"/>
              <a:gd name="connsiteX48-39939" fmla="*/ 5768491 w 6127024"/>
              <a:gd name="connsiteY48-39940" fmla="*/ 3914399 h 6858000"/>
              <a:gd name="connsiteX49-39941" fmla="*/ 5793123 w 6127024"/>
              <a:gd name="connsiteY49-39942" fmla="*/ 3969952 h 6858000"/>
              <a:gd name="connsiteX50-39943" fmla="*/ 5808321 w 6127024"/>
              <a:gd name="connsiteY50-39944" fmla="*/ 3988153 h 6858000"/>
              <a:gd name="connsiteX51-39945" fmla="*/ 5825621 w 6127024"/>
              <a:gd name="connsiteY51-39946" fmla="*/ 4015525 h 6858000"/>
              <a:gd name="connsiteX52-39947" fmla="*/ 5860672 w 6127024"/>
              <a:gd name="connsiteY52-39948" fmla="*/ 4061579 h 6858000"/>
              <a:gd name="connsiteX53-39949" fmla="*/ 5872173 w 6127024"/>
              <a:gd name="connsiteY53-39950" fmla="*/ 4088497 h 6858000"/>
              <a:gd name="connsiteX54-39951" fmla="*/ 5894095 w 6127024"/>
              <a:gd name="connsiteY54-39952" fmla="*/ 4128857 h 6858000"/>
              <a:gd name="connsiteX55-39953" fmla="*/ 5903513 w 6127024"/>
              <a:gd name="connsiteY55-39954" fmla="*/ 4187661 h 6858000"/>
              <a:gd name="connsiteX56-39955" fmla="*/ 5917114 w 6127024"/>
              <a:gd name="connsiteY56-39956" fmla="*/ 4213096 h 6858000"/>
              <a:gd name="connsiteX57-39957" fmla="*/ 5924233 w 6127024"/>
              <a:gd name="connsiteY57-39958" fmla="*/ 4242060 h 6858000"/>
              <a:gd name="connsiteX58-39959" fmla="*/ 5928910 w 6127024"/>
              <a:gd name="connsiteY58-39960" fmla="*/ 4300973 h 6858000"/>
              <a:gd name="connsiteX59-39961" fmla="*/ 5939320 w 6127024"/>
              <a:gd name="connsiteY59-39962" fmla="*/ 4340435 h 6858000"/>
              <a:gd name="connsiteX60-39963" fmla="*/ 5946705 w 6127024"/>
              <a:gd name="connsiteY60-39964" fmla="*/ 4428051 h 6858000"/>
              <a:gd name="connsiteX61-39965" fmla="*/ 5949261 w 6127024"/>
              <a:gd name="connsiteY61-39966" fmla="*/ 4449185 h 6858000"/>
              <a:gd name="connsiteX62-39967" fmla="*/ 5968960 w 6127024"/>
              <a:gd name="connsiteY62-39968" fmla="*/ 4482655 h 6858000"/>
              <a:gd name="connsiteX63-39969" fmla="*/ 5998138 w 6127024"/>
              <a:gd name="connsiteY63-39970" fmla="*/ 4697518 h 6858000"/>
              <a:gd name="connsiteX64-39971" fmla="*/ 6007819 w 6127024"/>
              <a:gd name="connsiteY64-39972" fmla="*/ 4858148 h 6858000"/>
              <a:gd name="connsiteX65-39973" fmla="*/ 6007749 w 6127024"/>
              <a:gd name="connsiteY65-39974" fmla="*/ 4964715 h 6858000"/>
              <a:gd name="connsiteX66-39975" fmla="*/ 6005269 w 6127024"/>
              <a:gd name="connsiteY66-39976" fmla="*/ 5150567 h 6858000"/>
              <a:gd name="connsiteX67-39977" fmla="*/ 6001127 w 6127024"/>
              <a:gd name="connsiteY67-39978" fmla="*/ 5164609 h 6858000"/>
              <a:gd name="connsiteX68-39979" fmla="*/ 5998514 w 6127024"/>
              <a:gd name="connsiteY68-39980" fmla="*/ 5189673 h 6858000"/>
              <a:gd name="connsiteX69-39981" fmla="*/ 6018409 w 6127024"/>
              <a:gd name="connsiteY69-39982" fmla="*/ 5227157 h 6858000"/>
              <a:gd name="connsiteX70-39983" fmla="*/ 6036748 w 6127024"/>
              <a:gd name="connsiteY70-39984" fmla="*/ 5322752 h 6858000"/>
              <a:gd name="connsiteX71-39985" fmla="*/ 6036943 w 6127024"/>
              <a:gd name="connsiteY71-39986" fmla="*/ 5329480 h 6858000"/>
              <a:gd name="connsiteX72-39987" fmla="*/ 6037677 w 6127024"/>
              <a:gd name="connsiteY72-39988" fmla="*/ 5354807 h 6858000"/>
              <a:gd name="connsiteX73-39989" fmla="*/ 6039728 w 6127024"/>
              <a:gd name="connsiteY73-39990" fmla="*/ 5359416 h 6858000"/>
              <a:gd name="connsiteX74-39991" fmla="*/ 6053435 w 6127024"/>
              <a:gd name="connsiteY74-39992" fmla="*/ 5387547 h 6858000"/>
              <a:gd name="connsiteX75-39993" fmla="*/ 6065933 w 6127024"/>
              <a:gd name="connsiteY75-39994" fmla="*/ 5443002 h 6858000"/>
              <a:gd name="connsiteX76-39995" fmla="*/ 6068640 w 6127024"/>
              <a:gd name="connsiteY76-39996" fmla="*/ 5474503 h 6858000"/>
              <a:gd name="connsiteX77-39997" fmla="*/ 6080922 w 6127024"/>
              <a:gd name="connsiteY77-39998" fmla="*/ 5561070 h 6858000"/>
              <a:gd name="connsiteX78-39999" fmla="*/ 6096949 w 6127024"/>
              <a:gd name="connsiteY78-40000" fmla="*/ 5648179 h 6858000"/>
              <a:gd name="connsiteX79-40001" fmla="*/ 6121353 w 6127024"/>
              <a:gd name="connsiteY79-40002" fmla="*/ 5721725 h 6858000"/>
              <a:gd name="connsiteX80-40003" fmla="*/ 6109884 w 6127024"/>
              <a:gd name="connsiteY80-40004" fmla="*/ 5721959 h 6858000"/>
              <a:gd name="connsiteX81-40005" fmla="*/ 6127024 w 6127024"/>
              <a:gd name="connsiteY81-40006" fmla="*/ 5786902 h 6858000"/>
              <a:gd name="connsiteX82-40007" fmla="*/ 6115796 w 6127024"/>
              <a:gd name="connsiteY82-40008" fmla="*/ 5862844 h 6858000"/>
              <a:gd name="connsiteX83-40009" fmla="*/ 6102493 w 6127024"/>
              <a:gd name="connsiteY83-40010" fmla="*/ 5928602 h 6858000"/>
              <a:gd name="connsiteX84-40011" fmla="*/ 6056863 w 6127024"/>
              <a:gd name="connsiteY84-40012" fmla="*/ 6000643 h 6858000"/>
              <a:gd name="connsiteX85-40013" fmla="*/ 6045436 w 6127024"/>
              <a:gd name="connsiteY85-40014" fmla="*/ 6124480 h 6858000"/>
              <a:gd name="connsiteX86-40015" fmla="*/ 6030489 w 6127024"/>
              <a:gd name="connsiteY86-40016" fmla="*/ 6317666 h 6858000"/>
              <a:gd name="connsiteX87-40017" fmla="*/ 6007492 w 6127024"/>
              <a:gd name="connsiteY87-40018" fmla="*/ 6440818 h 6858000"/>
              <a:gd name="connsiteX88-40019" fmla="*/ 6009467 w 6127024"/>
              <a:gd name="connsiteY88-40020" fmla="*/ 6487076 h 6858000"/>
              <a:gd name="connsiteX89-40021" fmla="*/ 5995064 w 6127024"/>
              <a:gd name="connsiteY89-40022" fmla="*/ 6540791 h 6858000"/>
              <a:gd name="connsiteX90-40023" fmla="*/ 6004510 w 6127024"/>
              <a:gd name="connsiteY90-40024" fmla="*/ 6599256 h 6858000"/>
              <a:gd name="connsiteX91-40025" fmla="*/ 5986207 w 6127024"/>
              <a:gd name="connsiteY91-40026" fmla="*/ 6695855 h 6858000"/>
              <a:gd name="connsiteX92-40027" fmla="*/ 5979428 w 6127024"/>
              <a:gd name="connsiteY92-40028" fmla="*/ 6754678 h 6858000"/>
              <a:gd name="connsiteX93-40029" fmla="*/ 5983398 w 6127024"/>
              <a:gd name="connsiteY93-40030" fmla="*/ 6778641 h 6858000"/>
              <a:gd name="connsiteX94-40031" fmla="*/ 5984543 w 6127024"/>
              <a:gd name="connsiteY94-40032" fmla="*/ 6811016 h 6858000"/>
              <a:gd name="connsiteX95-40033" fmla="*/ 5979671 w 6127024"/>
              <a:gd name="connsiteY95-40034" fmla="*/ 6858000 h 6858000"/>
              <a:gd name="connsiteX96-40035" fmla="*/ 0 w 6127024"/>
              <a:gd name="connsiteY96-40036" fmla="*/ 6858000 h 6858000"/>
              <a:gd name="connsiteX97-40037" fmla="*/ 0 w 6127024"/>
              <a:gd name="connsiteY97-40038" fmla="*/ 0 h 6858000"/>
              <a:gd name="connsiteX0-40039" fmla="*/ 0 w 6127024"/>
              <a:gd name="connsiteY0-40040" fmla="*/ 0 h 6858000"/>
              <a:gd name="connsiteX1-40041" fmla="*/ 4965888 w 6127024"/>
              <a:gd name="connsiteY1-40042" fmla="*/ 0 h 6858000"/>
              <a:gd name="connsiteX2-40043" fmla="*/ 4967767 w 6127024"/>
              <a:gd name="connsiteY2-40044" fmla="*/ 7930 h 6858000"/>
              <a:gd name="connsiteX3-40045" fmla="*/ 4979444 w 6127024"/>
              <a:gd name="connsiteY3-40046" fmla="*/ 43921 h 6858000"/>
              <a:gd name="connsiteX4-40047" fmla="*/ 5021173 w 6127024"/>
              <a:gd name="connsiteY4-40048" fmla="*/ 123738 h 6858000"/>
              <a:gd name="connsiteX5-40049" fmla="*/ 5075458 w 6127024"/>
              <a:gd name="connsiteY5-40050" fmla="*/ 264355 h 6858000"/>
              <a:gd name="connsiteX6-40051" fmla="*/ 5081175 w 6127024"/>
              <a:gd name="connsiteY6-40052" fmla="*/ 277448 h 6858000"/>
              <a:gd name="connsiteX7-40053" fmla="*/ 5097011 w 6127024"/>
              <a:gd name="connsiteY7-40054" fmla="*/ 355616 h 6858000"/>
              <a:gd name="connsiteX8-40055" fmla="*/ 5153000 w 6127024"/>
              <a:gd name="connsiteY8-40056" fmla="*/ 507134 h 6858000"/>
              <a:gd name="connsiteX9-40057" fmla="*/ 5171282 w 6127024"/>
              <a:gd name="connsiteY9-40058" fmla="*/ 602071 h 6858000"/>
              <a:gd name="connsiteX10-40059" fmla="*/ 5176196 w 6127024"/>
              <a:gd name="connsiteY10-40060" fmla="*/ 636822 h 6858000"/>
              <a:gd name="connsiteX11-40061" fmla="*/ 5189051 w 6127024"/>
              <a:gd name="connsiteY11-40062" fmla="*/ 782518 h 6858000"/>
              <a:gd name="connsiteX12-40063" fmla="*/ 5218707 w 6127024"/>
              <a:gd name="connsiteY12-40064" fmla="*/ 886387 h 6858000"/>
              <a:gd name="connsiteX13-40065" fmla="*/ 5221281 w 6127024"/>
              <a:gd name="connsiteY13-40066" fmla="*/ 920873 h 6858000"/>
              <a:gd name="connsiteX14-40067" fmla="*/ 5201018 w 6127024"/>
              <a:gd name="connsiteY14-40068" fmla="*/ 1095027 h 6858000"/>
              <a:gd name="connsiteX15-40069" fmla="*/ 5189234 w 6127024"/>
              <a:gd name="connsiteY15-40070" fmla="*/ 1217308 h 6858000"/>
              <a:gd name="connsiteX16-40071" fmla="*/ 5202769 w 6127024"/>
              <a:gd name="connsiteY16-40072" fmla="*/ 1269450 h 6858000"/>
              <a:gd name="connsiteX17-40073" fmla="*/ 5225968 w 6127024"/>
              <a:gd name="connsiteY17-40074" fmla="*/ 1357994 h 6858000"/>
              <a:gd name="connsiteX18-40075" fmla="*/ 5231437 w 6127024"/>
              <a:gd name="connsiteY18-40076" fmla="*/ 1373779 h 6858000"/>
              <a:gd name="connsiteX19-40077" fmla="*/ 5237226 w 6127024"/>
              <a:gd name="connsiteY19-40078" fmla="*/ 1441327 h 6858000"/>
              <a:gd name="connsiteX20-40079" fmla="*/ 5255653 w 6127024"/>
              <a:gd name="connsiteY20-40080" fmla="*/ 1524712 h 6858000"/>
              <a:gd name="connsiteX21-40081" fmla="*/ 5263491 w 6127024"/>
              <a:gd name="connsiteY21-40082" fmla="*/ 1642938 h 6858000"/>
              <a:gd name="connsiteX22-40083" fmla="*/ 5256552 w 6127024"/>
              <a:gd name="connsiteY22-40084" fmla="*/ 1672509 h 6858000"/>
              <a:gd name="connsiteX23-40085" fmla="*/ 5266931 w 6127024"/>
              <a:gd name="connsiteY23-40086" fmla="*/ 1866147 h 6858000"/>
              <a:gd name="connsiteX24-40087" fmla="*/ 5255696 w 6127024"/>
              <a:gd name="connsiteY24-40088" fmla="*/ 1953770 h 6858000"/>
              <a:gd name="connsiteX25-40089" fmla="*/ 5252592 w 6127024"/>
              <a:gd name="connsiteY25-40090" fmla="*/ 2092210 h 6858000"/>
              <a:gd name="connsiteX26-40091" fmla="*/ 5250104 w 6127024"/>
              <a:gd name="connsiteY26-40092" fmla="*/ 2249166 h 6858000"/>
              <a:gd name="connsiteX27-40093" fmla="*/ 5251214 w 6127024"/>
              <a:gd name="connsiteY27-40094" fmla="*/ 2250944 h 6858000"/>
              <a:gd name="connsiteX28-40095" fmla="*/ 5250644 w 6127024"/>
              <a:gd name="connsiteY28-40096" fmla="*/ 2266619 h 6858000"/>
              <a:gd name="connsiteX29-40097" fmla="*/ 5293877 w 6127024"/>
              <a:gd name="connsiteY29-40098" fmla="*/ 2368649 h 6858000"/>
              <a:gd name="connsiteX30-40099" fmla="*/ 5311338 w 6127024"/>
              <a:gd name="connsiteY30-40100" fmla="*/ 2404034 h 6858000"/>
              <a:gd name="connsiteX31-40101" fmla="*/ 5338366 w 6127024"/>
              <a:gd name="connsiteY31-40102" fmla="*/ 2465052 h 6858000"/>
              <a:gd name="connsiteX32-40103" fmla="*/ 5371263 w 6127024"/>
              <a:gd name="connsiteY32-40104" fmla="*/ 2586413 h 6858000"/>
              <a:gd name="connsiteX33-40105" fmla="*/ 5407503 w 6127024"/>
              <a:gd name="connsiteY33-40106" fmla="*/ 2786290 h 6858000"/>
              <a:gd name="connsiteX34-40107" fmla="*/ 5407356 w 6127024"/>
              <a:gd name="connsiteY34-40108" fmla="*/ 2787545 h 6858000"/>
              <a:gd name="connsiteX35-40109" fmla="*/ 5457023 w 6127024"/>
              <a:gd name="connsiteY35-40110" fmla="*/ 2858292 h 6858000"/>
              <a:gd name="connsiteX36-40111" fmla="*/ 5479298 w 6127024"/>
              <a:gd name="connsiteY36-40112" fmla="*/ 2947791 h 6858000"/>
              <a:gd name="connsiteX37-40113" fmla="*/ 5481770 w 6127024"/>
              <a:gd name="connsiteY37-40114" fmla="*/ 2951352 h 6858000"/>
              <a:gd name="connsiteX38-40115" fmla="*/ 5482415 w 6127024"/>
              <a:gd name="connsiteY38-40116" fmla="*/ 3004079 h 6858000"/>
              <a:gd name="connsiteX39-40117" fmla="*/ 5503944 w 6127024"/>
              <a:gd name="connsiteY39-40118" fmla="*/ 3123335 h 6858000"/>
              <a:gd name="connsiteX40-40119" fmla="*/ 5516007 w 6127024"/>
              <a:gd name="connsiteY40-40120" fmla="*/ 3258473 h 6858000"/>
              <a:gd name="connsiteX41-40121" fmla="*/ 5589758 w 6127024"/>
              <a:gd name="connsiteY41-40122" fmla="*/ 3453699 h 6858000"/>
              <a:gd name="connsiteX42-40123" fmla="*/ 5596144 w 6127024"/>
              <a:gd name="connsiteY42-40124" fmla="*/ 3534624 h 6858000"/>
              <a:gd name="connsiteX43-40125" fmla="*/ 5597750 w 6127024"/>
              <a:gd name="connsiteY43-40126" fmla="*/ 3534129 h 6858000"/>
              <a:gd name="connsiteX44-40127" fmla="*/ 5618377 w 6127024"/>
              <a:gd name="connsiteY44-40128" fmla="*/ 3588431 h 6858000"/>
              <a:gd name="connsiteX45-40129" fmla="*/ 5655472 w 6127024"/>
              <a:gd name="connsiteY45-40130" fmla="*/ 3678877 h 6858000"/>
              <a:gd name="connsiteX46-40131" fmla="*/ 5683015 w 6127024"/>
              <a:gd name="connsiteY46-40132" fmla="*/ 3762025 h 6858000"/>
              <a:gd name="connsiteX47-40133" fmla="*/ 5696643 w 6127024"/>
              <a:gd name="connsiteY47-40134" fmla="*/ 3773888 h 6858000"/>
              <a:gd name="connsiteX48-40135" fmla="*/ 5768491 w 6127024"/>
              <a:gd name="connsiteY48-40136" fmla="*/ 3914399 h 6858000"/>
              <a:gd name="connsiteX49-40137" fmla="*/ 5793123 w 6127024"/>
              <a:gd name="connsiteY49-40138" fmla="*/ 3969952 h 6858000"/>
              <a:gd name="connsiteX50-40139" fmla="*/ 5808321 w 6127024"/>
              <a:gd name="connsiteY50-40140" fmla="*/ 3988153 h 6858000"/>
              <a:gd name="connsiteX51-40141" fmla="*/ 5825621 w 6127024"/>
              <a:gd name="connsiteY51-40142" fmla="*/ 4015525 h 6858000"/>
              <a:gd name="connsiteX52-40143" fmla="*/ 5860672 w 6127024"/>
              <a:gd name="connsiteY52-40144" fmla="*/ 4061579 h 6858000"/>
              <a:gd name="connsiteX53-40145" fmla="*/ 5872173 w 6127024"/>
              <a:gd name="connsiteY53-40146" fmla="*/ 4088497 h 6858000"/>
              <a:gd name="connsiteX54-40147" fmla="*/ 5894095 w 6127024"/>
              <a:gd name="connsiteY54-40148" fmla="*/ 4128857 h 6858000"/>
              <a:gd name="connsiteX55-40149" fmla="*/ 5903513 w 6127024"/>
              <a:gd name="connsiteY55-40150" fmla="*/ 4187661 h 6858000"/>
              <a:gd name="connsiteX56-40151" fmla="*/ 5917114 w 6127024"/>
              <a:gd name="connsiteY56-40152" fmla="*/ 4213096 h 6858000"/>
              <a:gd name="connsiteX57-40153" fmla="*/ 5924233 w 6127024"/>
              <a:gd name="connsiteY57-40154" fmla="*/ 4242060 h 6858000"/>
              <a:gd name="connsiteX58-40155" fmla="*/ 5928910 w 6127024"/>
              <a:gd name="connsiteY58-40156" fmla="*/ 4300973 h 6858000"/>
              <a:gd name="connsiteX59-40157" fmla="*/ 5946705 w 6127024"/>
              <a:gd name="connsiteY59-40158" fmla="*/ 4428051 h 6858000"/>
              <a:gd name="connsiteX60-40159" fmla="*/ 5949261 w 6127024"/>
              <a:gd name="connsiteY60-40160" fmla="*/ 4449185 h 6858000"/>
              <a:gd name="connsiteX61-40161" fmla="*/ 5968960 w 6127024"/>
              <a:gd name="connsiteY61-40162" fmla="*/ 4482655 h 6858000"/>
              <a:gd name="connsiteX62-40163" fmla="*/ 5998138 w 6127024"/>
              <a:gd name="connsiteY62-40164" fmla="*/ 4697518 h 6858000"/>
              <a:gd name="connsiteX63-40165" fmla="*/ 6007819 w 6127024"/>
              <a:gd name="connsiteY63-40166" fmla="*/ 4858148 h 6858000"/>
              <a:gd name="connsiteX64-40167" fmla="*/ 6007749 w 6127024"/>
              <a:gd name="connsiteY64-40168" fmla="*/ 4964715 h 6858000"/>
              <a:gd name="connsiteX65-40169" fmla="*/ 6005269 w 6127024"/>
              <a:gd name="connsiteY65-40170" fmla="*/ 5150567 h 6858000"/>
              <a:gd name="connsiteX66-40171" fmla="*/ 6001127 w 6127024"/>
              <a:gd name="connsiteY66-40172" fmla="*/ 5164609 h 6858000"/>
              <a:gd name="connsiteX67-40173" fmla="*/ 5998514 w 6127024"/>
              <a:gd name="connsiteY67-40174" fmla="*/ 5189673 h 6858000"/>
              <a:gd name="connsiteX68-40175" fmla="*/ 6018409 w 6127024"/>
              <a:gd name="connsiteY68-40176" fmla="*/ 5227157 h 6858000"/>
              <a:gd name="connsiteX69-40177" fmla="*/ 6036748 w 6127024"/>
              <a:gd name="connsiteY69-40178" fmla="*/ 5322752 h 6858000"/>
              <a:gd name="connsiteX70-40179" fmla="*/ 6036943 w 6127024"/>
              <a:gd name="connsiteY70-40180" fmla="*/ 5329480 h 6858000"/>
              <a:gd name="connsiteX71-40181" fmla="*/ 6037677 w 6127024"/>
              <a:gd name="connsiteY71-40182" fmla="*/ 5354807 h 6858000"/>
              <a:gd name="connsiteX72-40183" fmla="*/ 6039728 w 6127024"/>
              <a:gd name="connsiteY72-40184" fmla="*/ 5359416 h 6858000"/>
              <a:gd name="connsiteX73-40185" fmla="*/ 6053435 w 6127024"/>
              <a:gd name="connsiteY73-40186" fmla="*/ 5387547 h 6858000"/>
              <a:gd name="connsiteX74-40187" fmla="*/ 6065933 w 6127024"/>
              <a:gd name="connsiteY74-40188" fmla="*/ 5443002 h 6858000"/>
              <a:gd name="connsiteX75-40189" fmla="*/ 6068640 w 6127024"/>
              <a:gd name="connsiteY75-40190" fmla="*/ 5474503 h 6858000"/>
              <a:gd name="connsiteX76-40191" fmla="*/ 6080922 w 6127024"/>
              <a:gd name="connsiteY76-40192" fmla="*/ 5561070 h 6858000"/>
              <a:gd name="connsiteX77-40193" fmla="*/ 6096949 w 6127024"/>
              <a:gd name="connsiteY77-40194" fmla="*/ 5648179 h 6858000"/>
              <a:gd name="connsiteX78-40195" fmla="*/ 6121353 w 6127024"/>
              <a:gd name="connsiteY78-40196" fmla="*/ 5721725 h 6858000"/>
              <a:gd name="connsiteX79-40197" fmla="*/ 6109884 w 6127024"/>
              <a:gd name="connsiteY79-40198" fmla="*/ 5721959 h 6858000"/>
              <a:gd name="connsiteX80-40199" fmla="*/ 6127024 w 6127024"/>
              <a:gd name="connsiteY80-40200" fmla="*/ 5786902 h 6858000"/>
              <a:gd name="connsiteX81-40201" fmla="*/ 6115796 w 6127024"/>
              <a:gd name="connsiteY81-40202" fmla="*/ 5862844 h 6858000"/>
              <a:gd name="connsiteX82-40203" fmla="*/ 6102493 w 6127024"/>
              <a:gd name="connsiteY82-40204" fmla="*/ 5928602 h 6858000"/>
              <a:gd name="connsiteX83-40205" fmla="*/ 6056863 w 6127024"/>
              <a:gd name="connsiteY83-40206" fmla="*/ 6000643 h 6858000"/>
              <a:gd name="connsiteX84-40207" fmla="*/ 6045436 w 6127024"/>
              <a:gd name="connsiteY84-40208" fmla="*/ 6124480 h 6858000"/>
              <a:gd name="connsiteX85-40209" fmla="*/ 6030489 w 6127024"/>
              <a:gd name="connsiteY85-40210" fmla="*/ 6317666 h 6858000"/>
              <a:gd name="connsiteX86-40211" fmla="*/ 6007492 w 6127024"/>
              <a:gd name="connsiteY86-40212" fmla="*/ 6440818 h 6858000"/>
              <a:gd name="connsiteX87-40213" fmla="*/ 6009467 w 6127024"/>
              <a:gd name="connsiteY87-40214" fmla="*/ 6487076 h 6858000"/>
              <a:gd name="connsiteX88-40215" fmla="*/ 5995064 w 6127024"/>
              <a:gd name="connsiteY88-40216" fmla="*/ 6540791 h 6858000"/>
              <a:gd name="connsiteX89-40217" fmla="*/ 6004510 w 6127024"/>
              <a:gd name="connsiteY89-40218" fmla="*/ 6599256 h 6858000"/>
              <a:gd name="connsiteX90-40219" fmla="*/ 5986207 w 6127024"/>
              <a:gd name="connsiteY90-40220" fmla="*/ 6695855 h 6858000"/>
              <a:gd name="connsiteX91-40221" fmla="*/ 5979428 w 6127024"/>
              <a:gd name="connsiteY91-40222" fmla="*/ 6754678 h 6858000"/>
              <a:gd name="connsiteX92-40223" fmla="*/ 5983398 w 6127024"/>
              <a:gd name="connsiteY92-40224" fmla="*/ 6778641 h 6858000"/>
              <a:gd name="connsiteX93-40225" fmla="*/ 5984543 w 6127024"/>
              <a:gd name="connsiteY93-40226" fmla="*/ 6811016 h 6858000"/>
              <a:gd name="connsiteX94-40227" fmla="*/ 5979671 w 6127024"/>
              <a:gd name="connsiteY94-40228" fmla="*/ 6858000 h 6858000"/>
              <a:gd name="connsiteX95-40229" fmla="*/ 0 w 6127024"/>
              <a:gd name="connsiteY95-40230" fmla="*/ 6858000 h 6858000"/>
              <a:gd name="connsiteX96-40231" fmla="*/ 0 w 6127024"/>
              <a:gd name="connsiteY96-40232" fmla="*/ 0 h 6858000"/>
              <a:gd name="connsiteX0-40233" fmla="*/ 0 w 6127024"/>
              <a:gd name="connsiteY0-40234" fmla="*/ 0 h 6858000"/>
              <a:gd name="connsiteX1-40235" fmla="*/ 4965888 w 6127024"/>
              <a:gd name="connsiteY1-40236" fmla="*/ 0 h 6858000"/>
              <a:gd name="connsiteX2-40237" fmla="*/ 4967767 w 6127024"/>
              <a:gd name="connsiteY2-40238" fmla="*/ 7930 h 6858000"/>
              <a:gd name="connsiteX3-40239" fmla="*/ 4979444 w 6127024"/>
              <a:gd name="connsiteY3-40240" fmla="*/ 43921 h 6858000"/>
              <a:gd name="connsiteX4-40241" fmla="*/ 5021173 w 6127024"/>
              <a:gd name="connsiteY4-40242" fmla="*/ 123738 h 6858000"/>
              <a:gd name="connsiteX5-40243" fmla="*/ 5075458 w 6127024"/>
              <a:gd name="connsiteY5-40244" fmla="*/ 264355 h 6858000"/>
              <a:gd name="connsiteX6-40245" fmla="*/ 5081175 w 6127024"/>
              <a:gd name="connsiteY6-40246" fmla="*/ 277448 h 6858000"/>
              <a:gd name="connsiteX7-40247" fmla="*/ 5097011 w 6127024"/>
              <a:gd name="connsiteY7-40248" fmla="*/ 355616 h 6858000"/>
              <a:gd name="connsiteX8-40249" fmla="*/ 5153000 w 6127024"/>
              <a:gd name="connsiteY8-40250" fmla="*/ 507134 h 6858000"/>
              <a:gd name="connsiteX9-40251" fmla="*/ 5171282 w 6127024"/>
              <a:gd name="connsiteY9-40252" fmla="*/ 602071 h 6858000"/>
              <a:gd name="connsiteX10-40253" fmla="*/ 5176196 w 6127024"/>
              <a:gd name="connsiteY10-40254" fmla="*/ 636822 h 6858000"/>
              <a:gd name="connsiteX11-40255" fmla="*/ 5189051 w 6127024"/>
              <a:gd name="connsiteY11-40256" fmla="*/ 782518 h 6858000"/>
              <a:gd name="connsiteX12-40257" fmla="*/ 5218707 w 6127024"/>
              <a:gd name="connsiteY12-40258" fmla="*/ 886387 h 6858000"/>
              <a:gd name="connsiteX13-40259" fmla="*/ 5221281 w 6127024"/>
              <a:gd name="connsiteY13-40260" fmla="*/ 920873 h 6858000"/>
              <a:gd name="connsiteX14-40261" fmla="*/ 5201018 w 6127024"/>
              <a:gd name="connsiteY14-40262" fmla="*/ 1095027 h 6858000"/>
              <a:gd name="connsiteX15-40263" fmla="*/ 5189234 w 6127024"/>
              <a:gd name="connsiteY15-40264" fmla="*/ 1217308 h 6858000"/>
              <a:gd name="connsiteX16-40265" fmla="*/ 5202769 w 6127024"/>
              <a:gd name="connsiteY16-40266" fmla="*/ 1269450 h 6858000"/>
              <a:gd name="connsiteX17-40267" fmla="*/ 5225968 w 6127024"/>
              <a:gd name="connsiteY17-40268" fmla="*/ 1357994 h 6858000"/>
              <a:gd name="connsiteX18-40269" fmla="*/ 5231437 w 6127024"/>
              <a:gd name="connsiteY18-40270" fmla="*/ 1373779 h 6858000"/>
              <a:gd name="connsiteX19-40271" fmla="*/ 5237226 w 6127024"/>
              <a:gd name="connsiteY19-40272" fmla="*/ 1441327 h 6858000"/>
              <a:gd name="connsiteX20-40273" fmla="*/ 5255653 w 6127024"/>
              <a:gd name="connsiteY20-40274" fmla="*/ 1524712 h 6858000"/>
              <a:gd name="connsiteX21-40275" fmla="*/ 5263491 w 6127024"/>
              <a:gd name="connsiteY21-40276" fmla="*/ 1642938 h 6858000"/>
              <a:gd name="connsiteX22-40277" fmla="*/ 5256552 w 6127024"/>
              <a:gd name="connsiteY22-40278" fmla="*/ 1672509 h 6858000"/>
              <a:gd name="connsiteX23-40279" fmla="*/ 5266931 w 6127024"/>
              <a:gd name="connsiteY23-40280" fmla="*/ 1866147 h 6858000"/>
              <a:gd name="connsiteX24-40281" fmla="*/ 5255696 w 6127024"/>
              <a:gd name="connsiteY24-40282" fmla="*/ 1953770 h 6858000"/>
              <a:gd name="connsiteX25-40283" fmla="*/ 5252592 w 6127024"/>
              <a:gd name="connsiteY25-40284" fmla="*/ 2092210 h 6858000"/>
              <a:gd name="connsiteX26-40285" fmla="*/ 5250104 w 6127024"/>
              <a:gd name="connsiteY26-40286" fmla="*/ 2249166 h 6858000"/>
              <a:gd name="connsiteX27-40287" fmla="*/ 5251214 w 6127024"/>
              <a:gd name="connsiteY27-40288" fmla="*/ 2250944 h 6858000"/>
              <a:gd name="connsiteX28-40289" fmla="*/ 5250644 w 6127024"/>
              <a:gd name="connsiteY28-40290" fmla="*/ 2266619 h 6858000"/>
              <a:gd name="connsiteX29-40291" fmla="*/ 5293877 w 6127024"/>
              <a:gd name="connsiteY29-40292" fmla="*/ 2368649 h 6858000"/>
              <a:gd name="connsiteX30-40293" fmla="*/ 5311338 w 6127024"/>
              <a:gd name="connsiteY30-40294" fmla="*/ 2404034 h 6858000"/>
              <a:gd name="connsiteX31-40295" fmla="*/ 5338366 w 6127024"/>
              <a:gd name="connsiteY31-40296" fmla="*/ 2465052 h 6858000"/>
              <a:gd name="connsiteX32-40297" fmla="*/ 5371263 w 6127024"/>
              <a:gd name="connsiteY32-40298" fmla="*/ 2586413 h 6858000"/>
              <a:gd name="connsiteX33-40299" fmla="*/ 5407503 w 6127024"/>
              <a:gd name="connsiteY33-40300" fmla="*/ 2786290 h 6858000"/>
              <a:gd name="connsiteX34-40301" fmla="*/ 5407356 w 6127024"/>
              <a:gd name="connsiteY34-40302" fmla="*/ 2787545 h 6858000"/>
              <a:gd name="connsiteX35-40303" fmla="*/ 5457023 w 6127024"/>
              <a:gd name="connsiteY35-40304" fmla="*/ 2858292 h 6858000"/>
              <a:gd name="connsiteX36-40305" fmla="*/ 5479298 w 6127024"/>
              <a:gd name="connsiteY36-40306" fmla="*/ 2947791 h 6858000"/>
              <a:gd name="connsiteX37-40307" fmla="*/ 5481770 w 6127024"/>
              <a:gd name="connsiteY37-40308" fmla="*/ 2951352 h 6858000"/>
              <a:gd name="connsiteX38-40309" fmla="*/ 5482415 w 6127024"/>
              <a:gd name="connsiteY38-40310" fmla="*/ 3004079 h 6858000"/>
              <a:gd name="connsiteX39-40311" fmla="*/ 5503944 w 6127024"/>
              <a:gd name="connsiteY39-40312" fmla="*/ 3123335 h 6858000"/>
              <a:gd name="connsiteX40-40313" fmla="*/ 5516007 w 6127024"/>
              <a:gd name="connsiteY40-40314" fmla="*/ 3258473 h 6858000"/>
              <a:gd name="connsiteX41-40315" fmla="*/ 5589758 w 6127024"/>
              <a:gd name="connsiteY41-40316" fmla="*/ 3453699 h 6858000"/>
              <a:gd name="connsiteX42-40317" fmla="*/ 5596144 w 6127024"/>
              <a:gd name="connsiteY42-40318" fmla="*/ 3534624 h 6858000"/>
              <a:gd name="connsiteX43-40319" fmla="*/ 5597750 w 6127024"/>
              <a:gd name="connsiteY43-40320" fmla="*/ 3534129 h 6858000"/>
              <a:gd name="connsiteX44-40321" fmla="*/ 5618377 w 6127024"/>
              <a:gd name="connsiteY44-40322" fmla="*/ 3588431 h 6858000"/>
              <a:gd name="connsiteX45-40323" fmla="*/ 5655472 w 6127024"/>
              <a:gd name="connsiteY45-40324" fmla="*/ 3678877 h 6858000"/>
              <a:gd name="connsiteX46-40325" fmla="*/ 5683015 w 6127024"/>
              <a:gd name="connsiteY46-40326" fmla="*/ 3762025 h 6858000"/>
              <a:gd name="connsiteX47-40327" fmla="*/ 5696643 w 6127024"/>
              <a:gd name="connsiteY47-40328" fmla="*/ 3773888 h 6858000"/>
              <a:gd name="connsiteX48-40329" fmla="*/ 5768491 w 6127024"/>
              <a:gd name="connsiteY48-40330" fmla="*/ 3914399 h 6858000"/>
              <a:gd name="connsiteX49-40331" fmla="*/ 5793123 w 6127024"/>
              <a:gd name="connsiteY49-40332" fmla="*/ 3969952 h 6858000"/>
              <a:gd name="connsiteX50-40333" fmla="*/ 5808321 w 6127024"/>
              <a:gd name="connsiteY50-40334" fmla="*/ 3988153 h 6858000"/>
              <a:gd name="connsiteX51-40335" fmla="*/ 5825621 w 6127024"/>
              <a:gd name="connsiteY51-40336" fmla="*/ 4015525 h 6858000"/>
              <a:gd name="connsiteX52-40337" fmla="*/ 5860672 w 6127024"/>
              <a:gd name="connsiteY52-40338" fmla="*/ 4061579 h 6858000"/>
              <a:gd name="connsiteX53-40339" fmla="*/ 5872173 w 6127024"/>
              <a:gd name="connsiteY53-40340" fmla="*/ 4088497 h 6858000"/>
              <a:gd name="connsiteX54-40341" fmla="*/ 5894095 w 6127024"/>
              <a:gd name="connsiteY54-40342" fmla="*/ 4128857 h 6858000"/>
              <a:gd name="connsiteX55-40343" fmla="*/ 5903513 w 6127024"/>
              <a:gd name="connsiteY55-40344" fmla="*/ 4187661 h 6858000"/>
              <a:gd name="connsiteX56-40345" fmla="*/ 5924233 w 6127024"/>
              <a:gd name="connsiteY56-40346" fmla="*/ 4242060 h 6858000"/>
              <a:gd name="connsiteX57-40347" fmla="*/ 5928910 w 6127024"/>
              <a:gd name="connsiteY57-40348" fmla="*/ 4300973 h 6858000"/>
              <a:gd name="connsiteX58-40349" fmla="*/ 5946705 w 6127024"/>
              <a:gd name="connsiteY58-40350" fmla="*/ 4428051 h 6858000"/>
              <a:gd name="connsiteX59-40351" fmla="*/ 5949261 w 6127024"/>
              <a:gd name="connsiteY59-40352" fmla="*/ 4449185 h 6858000"/>
              <a:gd name="connsiteX60-40353" fmla="*/ 5968960 w 6127024"/>
              <a:gd name="connsiteY60-40354" fmla="*/ 4482655 h 6858000"/>
              <a:gd name="connsiteX61-40355" fmla="*/ 5998138 w 6127024"/>
              <a:gd name="connsiteY61-40356" fmla="*/ 4697518 h 6858000"/>
              <a:gd name="connsiteX62-40357" fmla="*/ 6007819 w 6127024"/>
              <a:gd name="connsiteY62-40358" fmla="*/ 4858148 h 6858000"/>
              <a:gd name="connsiteX63-40359" fmla="*/ 6007749 w 6127024"/>
              <a:gd name="connsiteY63-40360" fmla="*/ 4964715 h 6858000"/>
              <a:gd name="connsiteX64-40361" fmla="*/ 6005269 w 6127024"/>
              <a:gd name="connsiteY64-40362" fmla="*/ 5150567 h 6858000"/>
              <a:gd name="connsiteX65-40363" fmla="*/ 6001127 w 6127024"/>
              <a:gd name="connsiteY65-40364" fmla="*/ 5164609 h 6858000"/>
              <a:gd name="connsiteX66-40365" fmla="*/ 5998514 w 6127024"/>
              <a:gd name="connsiteY66-40366" fmla="*/ 5189673 h 6858000"/>
              <a:gd name="connsiteX67-40367" fmla="*/ 6018409 w 6127024"/>
              <a:gd name="connsiteY67-40368" fmla="*/ 5227157 h 6858000"/>
              <a:gd name="connsiteX68-40369" fmla="*/ 6036748 w 6127024"/>
              <a:gd name="connsiteY68-40370" fmla="*/ 5322752 h 6858000"/>
              <a:gd name="connsiteX69-40371" fmla="*/ 6036943 w 6127024"/>
              <a:gd name="connsiteY69-40372" fmla="*/ 5329480 h 6858000"/>
              <a:gd name="connsiteX70-40373" fmla="*/ 6037677 w 6127024"/>
              <a:gd name="connsiteY70-40374" fmla="*/ 5354807 h 6858000"/>
              <a:gd name="connsiteX71-40375" fmla="*/ 6039728 w 6127024"/>
              <a:gd name="connsiteY71-40376" fmla="*/ 5359416 h 6858000"/>
              <a:gd name="connsiteX72-40377" fmla="*/ 6053435 w 6127024"/>
              <a:gd name="connsiteY72-40378" fmla="*/ 5387547 h 6858000"/>
              <a:gd name="connsiteX73-40379" fmla="*/ 6065933 w 6127024"/>
              <a:gd name="connsiteY73-40380" fmla="*/ 5443002 h 6858000"/>
              <a:gd name="connsiteX74-40381" fmla="*/ 6068640 w 6127024"/>
              <a:gd name="connsiteY74-40382" fmla="*/ 5474503 h 6858000"/>
              <a:gd name="connsiteX75-40383" fmla="*/ 6080922 w 6127024"/>
              <a:gd name="connsiteY75-40384" fmla="*/ 5561070 h 6858000"/>
              <a:gd name="connsiteX76-40385" fmla="*/ 6096949 w 6127024"/>
              <a:gd name="connsiteY76-40386" fmla="*/ 5648179 h 6858000"/>
              <a:gd name="connsiteX77-40387" fmla="*/ 6121353 w 6127024"/>
              <a:gd name="connsiteY77-40388" fmla="*/ 5721725 h 6858000"/>
              <a:gd name="connsiteX78-40389" fmla="*/ 6109884 w 6127024"/>
              <a:gd name="connsiteY78-40390" fmla="*/ 5721959 h 6858000"/>
              <a:gd name="connsiteX79-40391" fmla="*/ 6127024 w 6127024"/>
              <a:gd name="connsiteY79-40392" fmla="*/ 5786902 h 6858000"/>
              <a:gd name="connsiteX80-40393" fmla="*/ 6115796 w 6127024"/>
              <a:gd name="connsiteY80-40394" fmla="*/ 5862844 h 6858000"/>
              <a:gd name="connsiteX81-40395" fmla="*/ 6102493 w 6127024"/>
              <a:gd name="connsiteY81-40396" fmla="*/ 5928602 h 6858000"/>
              <a:gd name="connsiteX82-40397" fmla="*/ 6056863 w 6127024"/>
              <a:gd name="connsiteY82-40398" fmla="*/ 6000643 h 6858000"/>
              <a:gd name="connsiteX83-40399" fmla="*/ 6045436 w 6127024"/>
              <a:gd name="connsiteY83-40400" fmla="*/ 6124480 h 6858000"/>
              <a:gd name="connsiteX84-40401" fmla="*/ 6030489 w 6127024"/>
              <a:gd name="connsiteY84-40402" fmla="*/ 6317666 h 6858000"/>
              <a:gd name="connsiteX85-40403" fmla="*/ 6007492 w 6127024"/>
              <a:gd name="connsiteY85-40404" fmla="*/ 6440818 h 6858000"/>
              <a:gd name="connsiteX86-40405" fmla="*/ 6009467 w 6127024"/>
              <a:gd name="connsiteY86-40406" fmla="*/ 6487076 h 6858000"/>
              <a:gd name="connsiteX87-40407" fmla="*/ 5995064 w 6127024"/>
              <a:gd name="connsiteY87-40408" fmla="*/ 6540791 h 6858000"/>
              <a:gd name="connsiteX88-40409" fmla="*/ 6004510 w 6127024"/>
              <a:gd name="connsiteY88-40410" fmla="*/ 6599256 h 6858000"/>
              <a:gd name="connsiteX89-40411" fmla="*/ 5986207 w 6127024"/>
              <a:gd name="connsiteY89-40412" fmla="*/ 6695855 h 6858000"/>
              <a:gd name="connsiteX90-40413" fmla="*/ 5979428 w 6127024"/>
              <a:gd name="connsiteY90-40414" fmla="*/ 6754678 h 6858000"/>
              <a:gd name="connsiteX91-40415" fmla="*/ 5983398 w 6127024"/>
              <a:gd name="connsiteY91-40416" fmla="*/ 6778641 h 6858000"/>
              <a:gd name="connsiteX92-40417" fmla="*/ 5984543 w 6127024"/>
              <a:gd name="connsiteY92-40418" fmla="*/ 6811016 h 6858000"/>
              <a:gd name="connsiteX93-40419" fmla="*/ 5979671 w 6127024"/>
              <a:gd name="connsiteY93-40420" fmla="*/ 6858000 h 6858000"/>
              <a:gd name="connsiteX94-40421" fmla="*/ 0 w 6127024"/>
              <a:gd name="connsiteY94-40422" fmla="*/ 6858000 h 6858000"/>
              <a:gd name="connsiteX95-40423" fmla="*/ 0 w 6127024"/>
              <a:gd name="connsiteY95-40424" fmla="*/ 0 h 6858000"/>
              <a:gd name="connsiteX0-40425" fmla="*/ 0 w 6127024"/>
              <a:gd name="connsiteY0-40426" fmla="*/ 0 h 6858000"/>
              <a:gd name="connsiteX1-40427" fmla="*/ 4965888 w 6127024"/>
              <a:gd name="connsiteY1-40428" fmla="*/ 0 h 6858000"/>
              <a:gd name="connsiteX2-40429" fmla="*/ 4967767 w 6127024"/>
              <a:gd name="connsiteY2-40430" fmla="*/ 7930 h 6858000"/>
              <a:gd name="connsiteX3-40431" fmla="*/ 4979444 w 6127024"/>
              <a:gd name="connsiteY3-40432" fmla="*/ 43921 h 6858000"/>
              <a:gd name="connsiteX4-40433" fmla="*/ 5021173 w 6127024"/>
              <a:gd name="connsiteY4-40434" fmla="*/ 123738 h 6858000"/>
              <a:gd name="connsiteX5-40435" fmla="*/ 5075458 w 6127024"/>
              <a:gd name="connsiteY5-40436" fmla="*/ 264355 h 6858000"/>
              <a:gd name="connsiteX6-40437" fmla="*/ 5081175 w 6127024"/>
              <a:gd name="connsiteY6-40438" fmla="*/ 277448 h 6858000"/>
              <a:gd name="connsiteX7-40439" fmla="*/ 5097011 w 6127024"/>
              <a:gd name="connsiteY7-40440" fmla="*/ 355616 h 6858000"/>
              <a:gd name="connsiteX8-40441" fmla="*/ 5153000 w 6127024"/>
              <a:gd name="connsiteY8-40442" fmla="*/ 507134 h 6858000"/>
              <a:gd name="connsiteX9-40443" fmla="*/ 5171282 w 6127024"/>
              <a:gd name="connsiteY9-40444" fmla="*/ 602071 h 6858000"/>
              <a:gd name="connsiteX10-40445" fmla="*/ 5176196 w 6127024"/>
              <a:gd name="connsiteY10-40446" fmla="*/ 636822 h 6858000"/>
              <a:gd name="connsiteX11-40447" fmla="*/ 5189051 w 6127024"/>
              <a:gd name="connsiteY11-40448" fmla="*/ 782518 h 6858000"/>
              <a:gd name="connsiteX12-40449" fmla="*/ 5218707 w 6127024"/>
              <a:gd name="connsiteY12-40450" fmla="*/ 886387 h 6858000"/>
              <a:gd name="connsiteX13-40451" fmla="*/ 5221281 w 6127024"/>
              <a:gd name="connsiteY13-40452" fmla="*/ 920873 h 6858000"/>
              <a:gd name="connsiteX14-40453" fmla="*/ 5201018 w 6127024"/>
              <a:gd name="connsiteY14-40454" fmla="*/ 1095027 h 6858000"/>
              <a:gd name="connsiteX15-40455" fmla="*/ 5189234 w 6127024"/>
              <a:gd name="connsiteY15-40456" fmla="*/ 1217308 h 6858000"/>
              <a:gd name="connsiteX16-40457" fmla="*/ 5202769 w 6127024"/>
              <a:gd name="connsiteY16-40458" fmla="*/ 1269450 h 6858000"/>
              <a:gd name="connsiteX17-40459" fmla="*/ 5225968 w 6127024"/>
              <a:gd name="connsiteY17-40460" fmla="*/ 1357994 h 6858000"/>
              <a:gd name="connsiteX18-40461" fmla="*/ 5231437 w 6127024"/>
              <a:gd name="connsiteY18-40462" fmla="*/ 1373779 h 6858000"/>
              <a:gd name="connsiteX19-40463" fmla="*/ 5237226 w 6127024"/>
              <a:gd name="connsiteY19-40464" fmla="*/ 1441327 h 6858000"/>
              <a:gd name="connsiteX20-40465" fmla="*/ 5255653 w 6127024"/>
              <a:gd name="connsiteY20-40466" fmla="*/ 1524712 h 6858000"/>
              <a:gd name="connsiteX21-40467" fmla="*/ 5263491 w 6127024"/>
              <a:gd name="connsiteY21-40468" fmla="*/ 1642938 h 6858000"/>
              <a:gd name="connsiteX22-40469" fmla="*/ 5256552 w 6127024"/>
              <a:gd name="connsiteY22-40470" fmla="*/ 1672509 h 6858000"/>
              <a:gd name="connsiteX23-40471" fmla="*/ 5266931 w 6127024"/>
              <a:gd name="connsiteY23-40472" fmla="*/ 1866147 h 6858000"/>
              <a:gd name="connsiteX24-40473" fmla="*/ 5255696 w 6127024"/>
              <a:gd name="connsiteY24-40474" fmla="*/ 1953770 h 6858000"/>
              <a:gd name="connsiteX25-40475" fmla="*/ 5252592 w 6127024"/>
              <a:gd name="connsiteY25-40476" fmla="*/ 2092210 h 6858000"/>
              <a:gd name="connsiteX26-40477" fmla="*/ 5250104 w 6127024"/>
              <a:gd name="connsiteY26-40478" fmla="*/ 2249166 h 6858000"/>
              <a:gd name="connsiteX27-40479" fmla="*/ 5251214 w 6127024"/>
              <a:gd name="connsiteY27-40480" fmla="*/ 2250944 h 6858000"/>
              <a:gd name="connsiteX28-40481" fmla="*/ 5250644 w 6127024"/>
              <a:gd name="connsiteY28-40482" fmla="*/ 2266619 h 6858000"/>
              <a:gd name="connsiteX29-40483" fmla="*/ 5293877 w 6127024"/>
              <a:gd name="connsiteY29-40484" fmla="*/ 2368649 h 6858000"/>
              <a:gd name="connsiteX30-40485" fmla="*/ 5311338 w 6127024"/>
              <a:gd name="connsiteY30-40486" fmla="*/ 2404034 h 6858000"/>
              <a:gd name="connsiteX31-40487" fmla="*/ 5338366 w 6127024"/>
              <a:gd name="connsiteY31-40488" fmla="*/ 2465052 h 6858000"/>
              <a:gd name="connsiteX32-40489" fmla="*/ 5371263 w 6127024"/>
              <a:gd name="connsiteY32-40490" fmla="*/ 2586413 h 6858000"/>
              <a:gd name="connsiteX33-40491" fmla="*/ 5407503 w 6127024"/>
              <a:gd name="connsiteY33-40492" fmla="*/ 2786290 h 6858000"/>
              <a:gd name="connsiteX34-40493" fmla="*/ 5407356 w 6127024"/>
              <a:gd name="connsiteY34-40494" fmla="*/ 2787545 h 6858000"/>
              <a:gd name="connsiteX35-40495" fmla="*/ 5457023 w 6127024"/>
              <a:gd name="connsiteY35-40496" fmla="*/ 2858292 h 6858000"/>
              <a:gd name="connsiteX36-40497" fmla="*/ 5479298 w 6127024"/>
              <a:gd name="connsiteY36-40498" fmla="*/ 2947791 h 6858000"/>
              <a:gd name="connsiteX37-40499" fmla="*/ 5481770 w 6127024"/>
              <a:gd name="connsiteY37-40500" fmla="*/ 2951352 h 6858000"/>
              <a:gd name="connsiteX38-40501" fmla="*/ 5482415 w 6127024"/>
              <a:gd name="connsiteY38-40502" fmla="*/ 3004079 h 6858000"/>
              <a:gd name="connsiteX39-40503" fmla="*/ 5503944 w 6127024"/>
              <a:gd name="connsiteY39-40504" fmla="*/ 3123335 h 6858000"/>
              <a:gd name="connsiteX40-40505" fmla="*/ 5516007 w 6127024"/>
              <a:gd name="connsiteY40-40506" fmla="*/ 3258473 h 6858000"/>
              <a:gd name="connsiteX41-40507" fmla="*/ 5589758 w 6127024"/>
              <a:gd name="connsiteY41-40508" fmla="*/ 3453699 h 6858000"/>
              <a:gd name="connsiteX42-40509" fmla="*/ 5596144 w 6127024"/>
              <a:gd name="connsiteY42-40510" fmla="*/ 3534624 h 6858000"/>
              <a:gd name="connsiteX43-40511" fmla="*/ 5597750 w 6127024"/>
              <a:gd name="connsiteY43-40512" fmla="*/ 3534129 h 6858000"/>
              <a:gd name="connsiteX44-40513" fmla="*/ 5618377 w 6127024"/>
              <a:gd name="connsiteY44-40514" fmla="*/ 3588431 h 6858000"/>
              <a:gd name="connsiteX45-40515" fmla="*/ 5655472 w 6127024"/>
              <a:gd name="connsiteY45-40516" fmla="*/ 3678877 h 6858000"/>
              <a:gd name="connsiteX46-40517" fmla="*/ 5683015 w 6127024"/>
              <a:gd name="connsiteY46-40518" fmla="*/ 3762025 h 6858000"/>
              <a:gd name="connsiteX47-40519" fmla="*/ 5696643 w 6127024"/>
              <a:gd name="connsiteY47-40520" fmla="*/ 3773888 h 6858000"/>
              <a:gd name="connsiteX48-40521" fmla="*/ 5768491 w 6127024"/>
              <a:gd name="connsiteY48-40522" fmla="*/ 3914399 h 6858000"/>
              <a:gd name="connsiteX49-40523" fmla="*/ 5793123 w 6127024"/>
              <a:gd name="connsiteY49-40524" fmla="*/ 3969952 h 6858000"/>
              <a:gd name="connsiteX50-40525" fmla="*/ 5808321 w 6127024"/>
              <a:gd name="connsiteY50-40526" fmla="*/ 3988153 h 6858000"/>
              <a:gd name="connsiteX51-40527" fmla="*/ 5825621 w 6127024"/>
              <a:gd name="connsiteY51-40528" fmla="*/ 4015525 h 6858000"/>
              <a:gd name="connsiteX52-40529" fmla="*/ 5860672 w 6127024"/>
              <a:gd name="connsiteY52-40530" fmla="*/ 4061579 h 6858000"/>
              <a:gd name="connsiteX53-40531" fmla="*/ 5872173 w 6127024"/>
              <a:gd name="connsiteY53-40532" fmla="*/ 4088497 h 6858000"/>
              <a:gd name="connsiteX54-40533" fmla="*/ 5894095 w 6127024"/>
              <a:gd name="connsiteY54-40534" fmla="*/ 4128857 h 6858000"/>
              <a:gd name="connsiteX55-40535" fmla="*/ 5903513 w 6127024"/>
              <a:gd name="connsiteY55-40536" fmla="*/ 4187661 h 6858000"/>
              <a:gd name="connsiteX56-40537" fmla="*/ 5928910 w 6127024"/>
              <a:gd name="connsiteY56-40538" fmla="*/ 4300973 h 6858000"/>
              <a:gd name="connsiteX57-40539" fmla="*/ 5946705 w 6127024"/>
              <a:gd name="connsiteY57-40540" fmla="*/ 4428051 h 6858000"/>
              <a:gd name="connsiteX58-40541" fmla="*/ 5949261 w 6127024"/>
              <a:gd name="connsiteY58-40542" fmla="*/ 4449185 h 6858000"/>
              <a:gd name="connsiteX59-40543" fmla="*/ 5968960 w 6127024"/>
              <a:gd name="connsiteY59-40544" fmla="*/ 4482655 h 6858000"/>
              <a:gd name="connsiteX60-40545" fmla="*/ 5998138 w 6127024"/>
              <a:gd name="connsiteY60-40546" fmla="*/ 4697518 h 6858000"/>
              <a:gd name="connsiteX61-40547" fmla="*/ 6007819 w 6127024"/>
              <a:gd name="connsiteY61-40548" fmla="*/ 4858148 h 6858000"/>
              <a:gd name="connsiteX62-40549" fmla="*/ 6007749 w 6127024"/>
              <a:gd name="connsiteY62-40550" fmla="*/ 4964715 h 6858000"/>
              <a:gd name="connsiteX63-40551" fmla="*/ 6005269 w 6127024"/>
              <a:gd name="connsiteY63-40552" fmla="*/ 5150567 h 6858000"/>
              <a:gd name="connsiteX64-40553" fmla="*/ 6001127 w 6127024"/>
              <a:gd name="connsiteY64-40554" fmla="*/ 5164609 h 6858000"/>
              <a:gd name="connsiteX65-40555" fmla="*/ 5998514 w 6127024"/>
              <a:gd name="connsiteY65-40556" fmla="*/ 5189673 h 6858000"/>
              <a:gd name="connsiteX66-40557" fmla="*/ 6018409 w 6127024"/>
              <a:gd name="connsiteY66-40558" fmla="*/ 5227157 h 6858000"/>
              <a:gd name="connsiteX67-40559" fmla="*/ 6036748 w 6127024"/>
              <a:gd name="connsiteY67-40560" fmla="*/ 5322752 h 6858000"/>
              <a:gd name="connsiteX68-40561" fmla="*/ 6036943 w 6127024"/>
              <a:gd name="connsiteY68-40562" fmla="*/ 5329480 h 6858000"/>
              <a:gd name="connsiteX69-40563" fmla="*/ 6037677 w 6127024"/>
              <a:gd name="connsiteY69-40564" fmla="*/ 5354807 h 6858000"/>
              <a:gd name="connsiteX70-40565" fmla="*/ 6039728 w 6127024"/>
              <a:gd name="connsiteY70-40566" fmla="*/ 5359416 h 6858000"/>
              <a:gd name="connsiteX71-40567" fmla="*/ 6053435 w 6127024"/>
              <a:gd name="connsiteY71-40568" fmla="*/ 5387547 h 6858000"/>
              <a:gd name="connsiteX72-40569" fmla="*/ 6065933 w 6127024"/>
              <a:gd name="connsiteY72-40570" fmla="*/ 5443002 h 6858000"/>
              <a:gd name="connsiteX73-40571" fmla="*/ 6068640 w 6127024"/>
              <a:gd name="connsiteY73-40572" fmla="*/ 5474503 h 6858000"/>
              <a:gd name="connsiteX74-40573" fmla="*/ 6080922 w 6127024"/>
              <a:gd name="connsiteY74-40574" fmla="*/ 5561070 h 6858000"/>
              <a:gd name="connsiteX75-40575" fmla="*/ 6096949 w 6127024"/>
              <a:gd name="connsiteY75-40576" fmla="*/ 5648179 h 6858000"/>
              <a:gd name="connsiteX76-40577" fmla="*/ 6121353 w 6127024"/>
              <a:gd name="connsiteY76-40578" fmla="*/ 5721725 h 6858000"/>
              <a:gd name="connsiteX77-40579" fmla="*/ 6109884 w 6127024"/>
              <a:gd name="connsiteY77-40580" fmla="*/ 5721959 h 6858000"/>
              <a:gd name="connsiteX78-40581" fmla="*/ 6127024 w 6127024"/>
              <a:gd name="connsiteY78-40582" fmla="*/ 5786902 h 6858000"/>
              <a:gd name="connsiteX79-40583" fmla="*/ 6115796 w 6127024"/>
              <a:gd name="connsiteY79-40584" fmla="*/ 5862844 h 6858000"/>
              <a:gd name="connsiteX80-40585" fmla="*/ 6102493 w 6127024"/>
              <a:gd name="connsiteY80-40586" fmla="*/ 5928602 h 6858000"/>
              <a:gd name="connsiteX81-40587" fmla="*/ 6056863 w 6127024"/>
              <a:gd name="connsiteY81-40588" fmla="*/ 6000643 h 6858000"/>
              <a:gd name="connsiteX82-40589" fmla="*/ 6045436 w 6127024"/>
              <a:gd name="connsiteY82-40590" fmla="*/ 6124480 h 6858000"/>
              <a:gd name="connsiteX83-40591" fmla="*/ 6030489 w 6127024"/>
              <a:gd name="connsiteY83-40592" fmla="*/ 6317666 h 6858000"/>
              <a:gd name="connsiteX84-40593" fmla="*/ 6007492 w 6127024"/>
              <a:gd name="connsiteY84-40594" fmla="*/ 6440818 h 6858000"/>
              <a:gd name="connsiteX85-40595" fmla="*/ 6009467 w 6127024"/>
              <a:gd name="connsiteY85-40596" fmla="*/ 6487076 h 6858000"/>
              <a:gd name="connsiteX86-40597" fmla="*/ 5995064 w 6127024"/>
              <a:gd name="connsiteY86-40598" fmla="*/ 6540791 h 6858000"/>
              <a:gd name="connsiteX87-40599" fmla="*/ 6004510 w 6127024"/>
              <a:gd name="connsiteY87-40600" fmla="*/ 6599256 h 6858000"/>
              <a:gd name="connsiteX88-40601" fmla="*/ 5986207 w 6127024"/>
              <a:gd name="connsiteY88-40602" fmla="*/ 6695855 h 6858000"/>
              <a:gd name="connsiteX89-40603" fmla="*/ 5979428 w 6127024"/>
              <a:gd name="connsiteY89-40604" fmla="*/ 6754678 h 6858000"/>
              <a:gd name="connsiteX90-40605" fmla="*/ 5983398 w 6127024"/>
              <a:gd name="connsiteY90-40606" fmla="*/ 6778641 h 6858000"/>
              <a:gd name="connsiteX91-40607" fmla="*/ 5984543 w 6127024"/>
              <a:gd name="connsiteY91-40608" fmla="*/ 6811016 h 6858000"/>
              <a:gd name="connsiteX92-40609" fmla="*/ 5979671 w 6127024"/>
              <a:gd name="connsiteY92-40610" fmla="*/ 6858000 h 6858000"/>
              <a:gd name="connsiteX93-40611" fmla="*/ 0 w 6127024"/>
              <a:gd name="connsiteY93-40612" fmla="*/ 6858000 h 6858000"/>
              <a:gd name="connsiteX94-40613" fmla="*/ 0 w 6127024"/>
              <a:gd name="connsiteY94-40614" fmla="*/ 0 h 6858000"/>
              <a:gd name="connsiteX0-40615" fmla="*/ 0 w 6127024"/>
              <a:gd name="connsiteY0-40616" fmla="*/ 0 h 6858000"/>
              <a:gd name="connsiteX1-40617" fmla="*/ 4965888 w 6127024"/>
              <a:gd name="connsiteY1-40618" fmla="*/ 0 h 6858000"/>
              <a:gd name="connsiteX2-40619" fmla="*/ 4967767 w 6127024"/>
              <a:gd name="connsiteY2-40620" fmla="*/ 7930 h 6858000"/>
              <a:gd name="connsiteX3-40621" fmla="*/ 4979444 w 6127024"/>
              <a:gd name="connsiteY3-40622" fmla="*/ 43921 h 6858000"/>
              <a:gd name="connsiteX4-40623" fmla="*/ 5021173 w 6127024"/>
              <a:gd name="connsiteY4-40624" fmla="*/ 123738 h 6858000"/>
              <a:gd name="connsiteX5-40625" fmla="*/ 5075458 w 6127024"/>
              <a:gd name="connsiteY5-40626" fmla="*/ 264355 h 6858000"/>
              <a:gd name="connsiteX6-40627" fmla="*/ 5081175 w 6127024"/>
              <a:gd name="connsiteY6-40628" fmla="*/ 277448 h 6858000"/>
              <a:gd name="connsiteX7-40629" fmla="*/ 5097011 w 6127024"/>
              <a:gd name="connsiteY7-40630" fmla="*/ 355616 h 6858000"/>
              <a:gd name="connsiteX8-40631" fmla="*/ 5153000 w 6127024"/>
              <a:gd name="connsiteY8-40632" fmla="*/ 507134 h 6858000"/>
              <a:gd name="connsiteX9-40633" fmla="*/ 5171282 w 6127024"/>
              <a:gd name="connsiteY9-40634" fmla="*/ 602071 h 6858000"/>
              <a:gd name="connsiteX10-40635" fmla="*/ 5176196 w 6127024"/>
              <a:gd name="connsiteY10-40636" fmla="*/ 636822 h 6858000"/>
              <a:gd name="connsiteX11-40637" fmla="*/ 5189051 w 6127024"/>
              <a:gd name="connsiteY11-40638" fmla="*/ 782518 h 6858000"/>
              <a:gd name="connsiteX12-40639" fmla="*/ 5218707 w 6127024"/>
              <a:gd name="connsiteY12-40640" fmla="*/ 886387 h 6858000"/>
              <a:gd name="connsiteX13-40641" fmla="*/ 5221281 w 6127024"/>
              <a:gd name="connsiteY13-40642" fmla="*/ 920873 h 6858000"/>
              <a:gd name="connsiteX14-40643" fmla="*/ 5201018 w 6127024"/>
              <a:gd name="connsiteY14-40644" fmla="*/ 1095027 h 6858000"/>
              <a:gd name="connsiteX15-40645" fmla="*/ 5189234 w 6127024"/>
              <a:gd name="connsiteY15-40646" fmla="*/ 1217308 h 6858000"/>
              <a:gd name="connsiteX16-40647" fmla="*/ 5202769 w 6127024"/>
              <a:gd name="connsiteY16-40648" fmla="*/ 1269450 h 6858000"/>
              <a:gd name="connsiteX17-40649" fmla="*/ 5225968 w 6127024"/>
              <a:gd name="connsiteY17-40650" fmla="*/ 1357994 h 6858000"/>
              <a:gd name="connsiteX18-40651" fmla="*/ 5231437 w 6127024"/>
              <a:gd name="connsiteY18-40652" fmla="*/ 1373779 h 6858000"/>
              <a:gd name="connsiteX19-40653" fmla="*/ 5237226 w 6127024"/>
              <a:gd name="connsiteY19-40654" fmla="*/ 1441327 h 6858000"/>
              <a:gd name="connsiteX20-40655" fmla="*/ 5255653 w 6127024"/>
              <a:gd name="connsiteY20-40656" fmla="*/ 1524712 h 6858000"/>
              <a:gd name="connsiteX21-40657" fmla="*/ 5263491 w 6127024"/>
              <a:gd name="connsiteY21-40658" fmla="*/ 1642938 h 6858000"/>
              <a:gd name="connsiteX22-40659" fmla="*/ 5256552 w 6127024"/>
              <a:gd name="connsiteY22-40660" fmla="*/ 1672509 h 6858000"/>
              <a:gd name="connsiteX23-40661" fmla="*/ 5266931 w 6127024"/>
              <a:gd name="connsiteY23-40662" fmla="*/ 1866147 h 6858000"/>
              <a:gd name="connsiteX24-40663" fmla="*/ 5255696 w 6127024"/>
              <a:gd name="connsiteY24-40664" fmla="*/ 1953770 h 6858000"/>
              <a:gd name="connsiteX25-40665" fmla="*/ 5252592 w 6127024"/>
              <a:gd name="connsiteY25-40666" fmla="*/ 2092210 h 6858000"/>
              <a:gd name="connsiteX26-40667" fmla="*/ 5250104 w 6127024"/>
              <a:gd name="connsiteY26-40668" fmla="*/ 2249166 h 6858000"/>
              <a:gd name="connsiteX27-40669" fmla="*/ 5251214 w 6127024"/>
              <a:gd name="connsiteY27-40670" fmla="*/ 2250944 h 6858000"/>
              <a:gd name="connsiteX28-40671" fmla="*/ 5250644 w 6127024"/>
              <a:gd name="connsiteY28-40672" fmla="*/ 2266619 h 6858000"/>
              <a:gd name="connsiteX29-40673" fmla="*/ 5293877 w 6127024"/>
              <a:gd name="connsiteY29-40674" fmla="*/ 2368649 h 6858000"/>
              <a:gd name="connsiteX30-40675" fmla="*/ 5311338 w 6127024"/>
              <a:gd name="connsiteY30-40676" fmla="*/ 2404034 h 6858000"/>
              <a:gd name="connsiteX31-40677" fmla="*/ 5338366 w 6127024"/>
              <a:gd name="connsiteY31-40678" fmla="*/ 2465052 h 6858000"/>
              <a:gd name="connsiteX32-40679" fmla="*/ 5371263 w 6127024"/>
              <a:gd name="connsiteY32-40680" fmla="*/ 2586413 h 6858000"/>
              <a:gd name="connsiteX33-40681" fmla="*/ 5407503 w 6127024"/>
              <a:gd name="connsiteY33-40682" fmla="*/ 2786290 h 6858000"/>
              <a:gd name="connsiteX34-40683" fmla="*/ 5407356 w 6127024"/>
              <a:gd name="connsiteY34-40684" fmla="*/ 2787545 h 6858000"/>
              <a:gd name="connsiteX35-40685" fmla="*/ 5457023 w 6127024"/>
              <a:gd name="connsiteY35-40686" fmla="*/ 2858292 h 6858000"/>
              <a:gd name="connsiteX36-40687" fmla="*/ 5479298 w 6127024"/>
              <a:gd name="connsiteY36-40688" fmla="*/ 2947791 h 6858000"/>
              <a:gd name="connsiteX37-40689" fmla="*/ 5481770 w 6127024"/>
              <a:gd name="connsiteY37-40690" fmla="*/ 2951352 h 6858000"/>
              <a:gd name="connsiteX38-40691" fmla="*/ 5482415 w 6127024"/>
              <a:gd name="connsiteY38-40692" fmla="*/ 3004079 h 6858000"/>
              <a:gd name="connsiteX39-40693" fmla="*/ 5503944 w 6127024"/>
              <a:gd name="connsiteY39-40694" fmla="*/ 3123335 h 6858000"/>
              <a:gd name="connsiteX40-40695" fmla="*/ 5516007 w 6127024"/>
              <a:gd name="connsiteY40-40696" fmla="*/ 3258473 h 6858000"/>
              <a:gd name="connsiteX41-40697" fmla="*/ 5589758 w 6127024"/>
              <a:gd name="connsiteY41-40698" fmla="*/ 3453699 h 6858000"/>
              <a:gd name="connsiteX42-40699" fmla="*/ 5596144 w 6127024"/>
              <a:gd name="connsiteY42-40700" fmla="*/ 3534624 h 6858000"/>
              <a:gd name="connsiteX43-40701" fmla="*/ 5597750 w 6127024"/>
              <a:gd name="connsiteY43-40702" fmla="*/ 3534129 h 6858000"/>
              <a:gd name="connsiteX44-40703" fmla="*/ 5618377 w 6127024"/>
              <a:gd name="connsiteY44-40704" fmla="*/ 3588431 h 6858000"/>
              <a:gd name="connsiteX45-40705" fmla="*/ 5655472 w 6127024"/>
              <a:gd name="connsiteY45-40706" fmla="*/ 3678877 h 6858000"/>
              <a:gd name="connsiteX46-40707" fmla="*/ 5683015 w 6127024"/>
              <a:gd name="connsiteY46-40708" fmla="*/ 3762025 h 6858000"/>
              <a:gd name="connsiteX47-40709" fmla="*/ 5696643 w 6127024"/>
              <a:gd name="connsiteY47-40710" fmla="*/ 3773888 h 6858000"/>
              <a:gd name="connsiteX48-40711" fmla="*/ 5768491 w 6127024"/>
              <a:gd name="connsiteY48-40712" fmla="*/ 3914399 h 6858000"/>
              <a:gd name="connsiteX49-40713" fmla="*/ 5793123 w 6127024"/>
              <a:gd name="connsiteY49-40714" fmla="*/ 3969952 h 6858000"/>
              <a:gd name="connsiteX50-40715" fmla="*/ 5808321 w 6127024"/>
              <a:gd name="connsiteY50-40716" fmla="*/ 3988153 h 6858000"/>
              <a:gd name="connsiteX51-40717" fmla="*/ 5825621 w 6127024"/>
              <a:gd name="connsiteY51-40718" fmla="*/ 4015525 h 6858000"/>
              <a:gd name="connsiteX52-40719" fmla="*/ 5860672 w 6127024"/>
              <a:gd name="connsiteY52-40720" fmla="*/ 4061579 h 6858000"/>
              <a:gd name="connsiteX53-40721" fmla="*/ 5872173 w 6127024"/>
              <a:gd name="connsiteY53-40722" fmla="*/ 4088497 h 6858000"/>
              <a:gd name="connsiteX54-40723" fmla="*/ 5894095 w 6127024"/>
              <a:gd name="connsiteY54-40724" fmla="*/ 4128857 h 6858000"/>
              <a:gd name="connsiteX55-40725" fmla="*/ 5903513 w 6127024"/>
              <a:gd name="connsiteY55-40726" fmla="*/ 4187661 h 6858000"/>
              <a:gd name="connsiteX56-40727" fmla="*/ 5946705 w 6127024"/>
              <a:gd name="connsiteY56-40728" fmla="*/ 4428051 h 6858000"/>
              <a:gd name="connsiteX57-40729" fmla="*/ 5949261 w 6127024"/>
              <a:gd name="connsiteY57-40730" fmla="*/ 4449185 h 6858000"/>
              <a:gd name="connsiteX58-40731" fmla="*/ 5968960 w 6127024"/>
              <a:gd name="connsiteY58-40732" fmla="*/ 4482655 h 6858000"/>
              <a:gd name="connsiteX59-40733" fmla="*/ 5998138 w 6127024"/>
              <a:gd name="connsiteY59-40734" fmla="*/ 4697518 h 6858000"/>
              <a:gd name="connsiteX60-40735" fmla="*/ 6007819 w 6127024"/>
              <a:gd name="connsiteY60-40736" fmla="*/ 4858148 h 6858000"/>
              <a:gd name="connsiteX61-40737" fmla="*/ 6007749 w 6127024"/>
              <a:gd name="connsiteY61-40738" fmla="*/ 4964715 h 6858000"/>
              <a:gd name="connsiteX62-40739" fmla="*/ 6005269 w 6127024"/>
              <a:gd name="connsiteY62-40740" fmla="*/ 5150567 h 6858000"/>
              <a:gd name="connsiteX63-40741" fmla="*/ 6001127 w 6127024"/>
              <a:gd name="connsiteY63-40742" fmla="*/ 5164609 h 6858000"/>
              <a:gd name="connsiteX64-40743" fmla="*/ 5998514 w 6127024"/>
              <a:gd name="connsiteY64-40744" fmla="*/ 5189673 h 6858000"/>
              <a:gd name="connsiteX65-40745" fmla="*/ 6018409 w 6127024"/>
              <a:gd name="connsiteY65-40746" fmla="*/ 5227157 h 6858000"/>
              <a:gd name="connsiteX66-40747" fmla="*/ 6036748 w 6127024"/>
              <a:gd name="connsiteY66-40748" fmla="*/ 5322752 h 6858000"/>
              <a:gd name="connsiteX67-40749" fmla="*/ 6036943 w 6127024"/>
              <a:gd name="connsiteY67-40750" fmla="*/ 5329480 h 6858000"/>
              <a:gd name="connsiteX68-40751" fmla="*/ 6037677 w 6127024"/>
              <a:gd name="connsiteY68-40752" fmla="*/ 5354807 h 6858000"/>
              <a:gd name="connsiteX69-40753" fmla="*/ 6039728 w 6127024"/>
              <a:gd name="connsiteY69-40754" fmla="*/ 5359416 h 6858000"/>
              <a:gd name="connsiteX70-40755" fmla="*/ 6053435 w 6127024"/>
              <a:gd name="connsiteY70-40756" fmla="*/ 5387547 h 6858000"/>
              <a:gd name="connsiteX71-40757" fmla="*/ 6065933 w 6127024"/>
              <a:gd name="connsiteY71-40758" fmla="*/ 5443002 h 6858000"/>
              <a:gd name="connsiteX72-40759" fmla="*/ 6068640 w 6127024"/>
              <a:gd name="connsiteY72-40760" fmla="*/ 5474503 h 6858000"/>
              <a:gd name="connsiteX73-40761" fmla="*/ 6080922 w 6127024"/>
              <a:gd name="connsiteY73-40762" fmla="*/ 5561070 h 6858000"/>
              <a:gd name="connsiteX74-40763" fmla="*/ 6096949 w 6127024"/>
              <a:gd name="connsiteY74-40764" fmla="*/ 5648179 h 6858000"/>
              <a:gd name="connsiteX75-40765" fmla="*/ 6121353 w 6127024"/>
              <a:gd name="connsiteY75-40766" fmla="*/ 5721725 h 6858000"/>
              <a:gd name="connsiteX76-40767" fmla="*/ 6109884 w 6127024"/>
              <a:gd name="connsiteY76-40768" fmla="*/ 5721959 h 6858000"/>
              <a:gd name="connsiteX77-40769" fmla="*/ 6127024 w 6127024"/>
              <a:gd name="connsiteY77-40770" fmla="*/ 5786902 h 6858000"/>
              <a:gd name="connsiteX78-40771" fmla="*/ 6115796 w 6127024"/>
              <a:gd name="connsiteY78-40772" fmla="*/ 5862844 h 6858000"/>
              <a:gd name="connsiteX79-40773" fmla="*/ 6102493 w 6127024"/>
              <a:gd name="connsiteY79-40774" fmla="*/ 5928602 h 6858000"/>
              <a:gd name="connsiteX80-40775" fmla="*/ 6056863 w 6127024"/>
              <a:gd name="connsiteY80-40776" fmla="*/ 6000643 h 6858000"/>
              <a:gd name="connsiteX81-40777" fmla="*/ 6045436 w 6127024"/>
              <a:gd name="connsiteY81-40778" fmla="*/ 6124480 h 6858000"/>
              <a:gd name="connsiteX82-40779" fmla="*/ 6030489 w 6127024"/>
              <a:gd name="connsiteY82-40780" fmla="*/ 6317666 h 6858000"/>
              <a:gd name="connsiteX83-40781" fmla="*/ 6007492 w 6127024"/>
              <a:gd name="connsiteY83-40782" fmla="*/ 6440818 h 6858000"/>
              <a:gd name="connsiteX84-40783" fmla="*/ 6009467 w 6127024"/>
              <a:gd name="connsiteY84-40784" fmla="*/ 6487076 h 6858000"/>
              <a:gd name="connsiteX85-40785" fmla="*/ 5995064 w 6127024"/>
              <a:gd name="connsiteY85-40786" fmla="*/ 6540791 h 6858000"/>
              <a:gd name="connsiteX86-40787" fmla="*/ 6004510 w 6127024"/>
              <a:gd name="connsiteY86-40788" fmla="*/ 6599256 h 6858000"/>
              <a:gd name="connsiteX87-40789" fmla="*/ 5986207 w 6127024"/>
              <a:gd name="connsiteY87-40790" fmla="*/ 6695855 h 6858000"/>
              <a:gd name="connsiteX88-40791" fmla="*/ 5979428 w 6127024"/>
              <a:gd name="connsiteY88-40792" fmla="*/ 6754678 h 6858000"/>
              <a:gd name="connsiteX89-40793" fmla="*/ 5983398 w 6127024"/>
              <a:gd name="connsiteY89-40794" fmla="*/ 6778641 h 6858000"/>
              <a:gd name="connsiteX90-40795" fmla="*/ 5984543 w 6127024"/>
              <a:gd name="connsiteY90-40796" fmla="*/ 6811016 h 6858000"/>
              <a:gd name="connsiteX91-40797" fmla="*/ 5979671 w 6127024"/>
              <a:gd name="connsiteY91-40798" fmla="*/ 6858000 h 6858000"/>
              <a:gd name="connsiteX92-40799" fmla="*/ 0 w 6127024"/>
              <a:gd name="connsiteY92-40800" fmla="*/ 6858000 h 6858000"/>
              <a:gd name="connsiteX93-40801" fmla="*/ 0 w 6127024"/>
              <a:gd name="connsiteY93-40802" fmla="*/ 0 h 6858000"/>
              <a:gd name="connsiteX0-40803" fmla="*/ 0 w 6127024"/>
              <a:gd name="connsiteY0-40804" fmla="*/ 0 h 6858000"/>
              <a:gd name="connsiteX1-40805" fmla="*/ 4965888 w 6127024"/>
              <a:gd name="connsiteY1-40806" fmla="*/ 0 h 6858000"/>
              <a:gd name="connsiteX2-40807" fmla="*/ 4967767 w 6127024"/>
              <a:gd name="connsiteY2-40808" fmla="*/ 7930 h 6858000"/>
              <a:gd name="connsiteX3-40809" fmla="*/ 4979444 w 6127024"/>
              <a:gd name="connsiteY3-40810" fmla="*/ 43921 h 6858000"/>
              <a:gd name="connsiteX4-40811" fmla="*/ 5021173 w 6127024"/>
              <a:gd name="connsiteY4-40812" fmla="*/ 123738 h 6858000"/>
              <a:gd name="connsiteX5-40813" fmla="*/ 5075458 w 6127024"/>
              <a:gd name="connsiteY5-40814" fmla="*/ 264355 h 6858000"/>
              <a:gd name="connsiteX6-40815" fmla="*/ 5081175 w 6127024"/>
              <a:gd name="connsiteY6-40816" fmla="*/ 277448 h 6858000"/>
              <a:gd name="connsiteX7-40817" fmla="*/ 5097011 w 6127024"/>
              <a:gd name="connsiteY7-40818" fmla="*/ 355616 h 6858000"/>
              <a:gd name="connsiteX8-40819" fmla="*/ 5153000 w 6127024"/>
              <a:gd name="connsiteY8-40820" fmla="*/ 507134 h 6858000"/>
              <a:gd name="connsiteX9-40821" fmla="*/ 5171282 w 6127024"/>
              <a:gd name="connsiteY9-40822" fmla="*/ 602071 h 6858000"/>
              <a:gd name="connsiteX10-40823" fmla="*/ 5176196 w 6127024"/>
              <a:gd name="connsiteY10-40824" fmla="*/ 636822 h 6858000"/>
              <a:gd name="connsiteX11-40825" fmla="*/ 5189051 w 6127024"/>
              <a:gd name="connsiteY11-40826" fmla="*/ 782518 h 6858000"/>
              <a:gd name="connsiteX12-40827" fmla="*/ 5218707 w 6127024"/>
              <a:gd name="connsiteY12-40828" fmla="*/ 886387 h 6858000"/>
              <a:gd name="connsiteX13-40829" fmla="*/ 5221281 w 6127024"/>
              <a:gd name="connsiteY13-40830" fmla="*/ 920873 h 6858000"/>
              <a:gd name="connsiteX14-40831" fmla="*/ 5201018 w 6127024"/>
              <a:gd name="connsiteY14-40832" fmla="*/ 1095027 h 6858000"/>
              <a:gd name="connsiteX15-40833" fmla="*/ 5189234 w 6127024"/>
              <a:gd name="connsiteY15-40834" fmla="*/ 1217308 h 6858000"/>
              <a:gd name="connsiteX16-40835" fmla="*/ 5202769 w 6127024"/>
              <a:gd name="connsiteY16-40836" fmla="*/ 1269450 h 6858000"/>
              <a:gd name="connsiteX17-40837" fmla="*/ 5225968 w 6127024"/>
              <a:gd name="connsiteY17-40838" fmla="*/ 1357994 h 6858000"/>
              <a:gd name="connsiteX18-40839" fmla="*/ 5231437 w 6127024"/>
              <a:gd name="connsiteY18-40840" fmla="*/ 1373779 h 6858000"/>
              <a:gd name="connsiteX19-40841" fmla="*/ 5237226 w 6127024"/>
              <a:gd name="connsiteY19-40842" fmla="*/ 1441327 h 6858000"/>
              <a:gd name="connsiteX20-40843" fmla="*/ 5255653 w 6127024"/>
              <a:gd name="connsiteY20-40844" fmla="*/ 1524712 h 6858000"/>
              <a:gd name="connsiteX21-40845" fmla="*/ 5263491 w 6127024"/>
              <a:gd name="connsiteY21-40846" fmla="*/ 1642938 h 6858000"/>
              <a:gd name="connsiteX22-40847" fmla="*/ 5256552 w 6127024"/>
              <a:gd name="connsiteY22-40848" fmla="*/ 1672509 h 6858000"/>
              <a:gd name="connsiteX23-40849" fmla="*/ 5266931 w 6127024"/>
              <a:gd name="connsiteY23-40850" fmla="*/ 1866147 h 6858000"/>
              <a:gd name="connsiteX24-40851" fmla="*/ 5255696 w 6127024"/>
              <a:gd name="connsiteY24-40852" fmla="*/ 1953770 h 6858000"/>
              <a:gd name="connsiteX25-40853" fmla="*/ 5252592 w 6127024"/>
              <a:gd name="connsiteY25-40854" fmla="*/ 2092210 h 6858000"/>
              <a:gd name="connsiteX26-40855" fmla="*/ 5250104 w 6127024"/>
              <a:gd name="connsiteY26-40856" fmla="*/ 2249166 h 6858000"/>
              <a:gd name="connsiteX27-40857" fmla="*/ 5251214 w 6127024"/>
              <a:gd name="connsiteY27-40858" fmla="*/ 2250944 h 6858000"/>
              <a:gd name="connsiteX28-40859" fmla="*/ 5250644 w 6127024"/>
              <a:gd name="connsiteY28-40860" fmla="*/ 2266619 h 6858000"/>
              <a:gd name="connsiteX29-40861" fmla="*/ 5293877 w 6127024"/>
              <a:gd name="connsiteY29-40862" fmla="*/ 2368649 h 6858000"/>
              <a:gd name="connsiteX30-40863" fmla="*/ 5311338 w 6127024"/>
              <a:gd name="connsiteY30-40864" fmla="*/ 2404034 h 6858000"/>
              <a:gd name="connsiteX31-40865" fmla="*/ 5338366 w 6127024"/>
              <a:gd name="connsiteY31-40866" fmla="*/ 2465052 h 6858000"/>
              <a:gd name="connsiteX32-40867" fmla="*/ 5371263 w 6127024"/>
              <a:gd name="connsiteY32-40868" fmla="*/ 2586413 h 6858000"/>
              <a:gd name="connsiteX33-40869" fmla="*/ 5407503 w 6127024"/>
              <a:gd name="connsiteY33-40870" fmla="*/ 2786290 h 6858000"/>
              <a:gd name="connsiteX34-40871" fmla="*/ 5407356 w 6127024"/>
              <a:gd name="connsiteY34-40872" fmla="*/ 2787545 h 6858000"/>
              <a:gd name="connsiteX35-40873" fmla="*/ 5457023 w 6127024"/>
              <a:gd name="connsiteY35-40874" fmla="*/ 2858292 h 6858000"/>
              <a:gd name="connsiteX36-40875" fmla="*/ 5479298 w 6127024"/>
              <a:gd name="connsiteY36-40876" fmla="*/ 2947791 h 6858000"/>
              <a:gd name="connsiteX37-40877" fmla="*/ 5481770 w 6127024"/>
              <a:gd name="connsiteY37-40878" fmla="*/ 2951352 h 6858000"/>
              <a:gd name="connsiteX38-40879" fmla="*/ 5482415 w 6127024"/>
              <a:gd name="connsiteY38-40880" fmla="*/ 3004079 h 6858000"/>
              <a:gd name="connsiteX39-40881" fmla="*/ 5503944 w 6127024"/>
              <a:gd name="connsiteY39-40882" fmla="*/ 3123335 h 6858000"/>
              <a:gd name="connsiteX40-40883" fmla="*/ 5516007 w 6127024"/>
              <a:gd name="connsiteY40-40884" fmla="*/ 3258473 h 6858000"/>
              <a:gd name="connsiteX41-40885" fmla="*/ 5589758 w 6127024"/>
              <a:gd name="connsiteY41-40886" fmla="*/ 3453699 h 6858000"/>
              <a:gd name="connsiteX42-40887" fmla="*/ 5596144 w 6127024"/>
              <a:gd name="connsiteY42-40888" fmla="*/ 3534624 h 6858000"/>
              <a:gd name="connsiteX43-40889" fmla="*/ 5597750 w 6127024"/>
              <a:gd name="connsiteY43-40890" fmla="*/ 3534129 h 6858000"/>
              <a:gd name="connsiteX44-40891" fmla="*/ 5618377 w 6127024"/>
              <a:gd name="connsiteY44-40892" fmla="*/ 3588431 h 6858000"/>
              <a:gd name="connsiteX45-40893" fmla="*/ 5655472 w 6127024"/>
              <a:gd name="connsiteY45-40894" fmla="*/ 3678877 h 6858000"/>
              <a:gd name="connsiteX46-40895" fmla="*/ 5683015 w 6127024"/>
              <a:gd name="connsiteY46-40896" fmla="*/ 3762025 h 6858000"/>
              <a:gd name="connsiteX47-40897" fmla="*/ 5696643 w 6127024"/>
              <a:gd name="connsiteY47-40898" fmla="*/ 3773888 h 6858000"/>
              <a:gd name="connsiteX48-40899" fmla="*/ 5768491 w 6127024"/>
              <a:gd name="connsiteY48-40900" fmla="*/ 3914399 h 6858000"/>
              <a:gd name="connsiteX49-40901" fmla="*/ 5793123 w 6127024"/>
              <a:gd name="connsiteY49-40902" fmla="*/ 3969952 h 6858000"/>
              <a:gd name="connsiteX50-40903" fmla="*/ 5808321 w 6127024"/>
              <a:gd name="connsiteY50-40904" fmla="*/ 3988153 h 6858000"/>
              <a:gd name="connsiteX51-40905" fmla="*/ 5825621 w 6127024"/>
              <a:gd name="connsiteY51-40906" fmla="*/ 4015525 h 6858000"/>
              <a:gd name="connsiteX52-40907" fmla="*/ 5860672 w 6127024"/>
              <a:gd name="connsiteY52-40908" fmla="*/ 4061579 h 6858000"/>
              <a:gd name="connsiteX53-40909" fmla="*/ 5872173 w 6127024"/>
              <a:gd name="connsiteY53-40910" fmla="*/ 4088497 h 6858000"/>
              <a:gd name="connsiteX54-40911" fmla="*/ 5894095 w 6127024"/>
              <a:gd name="connsiteY54-40912" fmla="*/ 4128857 h 6858000"/>
              <a:gd name="connsiteX55-40913" fmla="*/ 5903513 w 6127024"/>
              <a:gd name="connsiteY55-40914" fmla="*/ 4187661 h 6858000"/>
              <a:gd name="connsiteX56-40915" fmla="*/ 5946705 w 6127024"/>
              <a:gd name="connsiteY56-40916" fmla="*/ 4428051 h 6858000"/>
              <a:gd name="connsiteX57-40917" fmla="*/ 5949261 w 6127024"/>
              <a:gd name="connsiteY57-40918" fmla="*/ 4449185 h 6858000"/>
              <a:gd name="connsiteX58-40919" fmla="*/ 5968960 w 6127024"/>
              <a:gd name="connsiteY58-40920" fmla="*/ 4482655 h 6858000"/>
              <a:gd name="connsiteX59-40921" fmla="*/ 5998138 w 6127024"/>
              <a:gd name="connsiteY59-40922" fmla="*/ 4697518 h 6858000"/>
              <a:gd name="connsiteX60-40923" fmla="*/ 6007819 w 6127024"/>
              <a:gd name="connsiteY60-40924" fmla="*/ 4858148 h 6858000"/>
              <a:gd name="connsiteX61-40925" fmla="*/ 6007749 w 6127024"/>
              <a:gd name="connsiteY61-40926" fmla="*/ 4964715 h 6858000"/>
              <a:gd name="connsiteX62-40927" fmla="*/ 6005269 w 6127024"/>
              <a:gd name="connsiteY62-40928" fmla="*/ 5150567 h 6858000"/>
              <a:gd name="connsiteX63-40929" fmla="*/ 6001127 w 6127024"/>
              <a:gd name="connsiteY63-40930" fmla="*/ 5164609 h 6858000"/>
              <a:gd name="connsiteX64-40931" fmla="*/ 5998514 w 6127024"/>
              <a:gd name="connsiteY64-40932" fmla="*/ 5189673 h 6858000"/>
              <a:gd name="connsiteX65-40933" fmla="*/ 6018409 w 6127024"/>
              <a:gd name="connsiteY65-40934" fmla="*/ 5227157 h 6858000"/>
              <a:gd name="connsiteX66-40935" fmla="*/ 6036748 w 6127024"/>
              <a:gd name="connsiteY66-40936" fmla="*/ 5322752 h 6858000"/>
              <a:gd name="connsiteX67-40937" fmla="*/ 6036943 w 6127024"/>
              <a:gd name="connsiteY67-40938" fmla="*/ 5329480 h 6858000"/>
              <a:gd name="connsiteX68-40939" fmla="*/ 6037677 w 6127024"/>
              <a:gd name="connsiteY68-40940" fmla="*/ 5354807 h 6858000"/>
              <a:gd name="connsiteX69-40941" fmla="*/ 6039728 w 6127024"/>
              <a:gd name="connsiteY69-40942" fmla="*/ 5359416 h 6858000"/>
              <a:gd name="connsiteX70-40943" fmla="*/ 6053435 w 6127024"/>
              <a:gd name="connsiteY70-40944" fmla="*/ 5387547 h 6858000"/>
              <a:gd name="connsiteX71-40945" fmla="*/ 6065933 w 6127024"/>
              <a:gd name="connsiteY71-40946" fmla="*/ 5443002 h 6858000"/>
              <a:gd name="connsiteX72-40947" fmla="*/ 6068640 w 6127024"/>
              <a:gd name="connsiteY72-40948" fmla="*/ 5474503 h 6858000"/>
              <a:gd name="connsiteX73-40949" fmla="*/ 6080922 w 6127024"/>
              <a:gd name="connsiteY73-40950" fmla="*/ 5561070 h 6858000"/>
              <a:gd name="connsiteX74-40951" fmla="*/ 6096949 w 6127024"/>
              <a:gd name="connsiteY74-40952" fmla="*/ 5648179 h 6858000"/>
              <a:gd name="connsiteX75-40953" fmla="*/ 6121353 w 6127024"/>
              <a:gd name="connsiteY75-40954" fmla="*/ 5721725 h 6858000"/>
              <a:gd name="connsiteX76-40955" fmla="*/ 6109884 w 6127024"/>
              <a:gd name="connsiteY76-40956" fmla="*/ 5721959 h 6858000"/>
              <a:gd name="connsiteX77-40957" fmla="*/ 6127024 w 6127024"/>
              <a:gd name="connsiteY77-40958" fmla="*/ 5786902 h 6858000"/>
              <a:gd name="connsiteX78-40959" fmla="*/ 6115796 w 6127024"/>
              <a:gd name="connsiteY78-40960" fmla="*/ 5862844 h 6858000"/>
              <a:gd name="connsiteX79-40961" fmla="*/ 6102493 w 6127024"/>
              <a:gd name="connsiteY79-40962" fmla="*/ 5928602 h 6858000"/>
              <a:gd name="connsiteX80-40963" fmla="*/ 6056863 w 6127024"/>
              <a:gd name="connsiteY80-40964" fmla="*/ 6000643 h 6858000"/>
              <a:gd name="connsiteX81-40965" fmla="*/ 6045436 w 6127024"/>
              <a:gd name="connsiteY81-40966" fmla="*/ 6124480 h 6858000"/>
              <a:gd name="connsiteX82-40967" fmla="*/ 6030489 w 6127024"/>
              <a:gd name="connsiteY82-40968" fmla="*/ 6317666 h 6858000"/>
              <a:gd name="connsiteX83-40969" fmla="*/ 6007492 w 6127024"/>
              <a:gd name="connsiteY83-40970" fmla="*/ 6440818 h 6858000"/>
              <a:gd name="connsiteX84-40971" fmla="*/ 6009467 w 6127024"/>
              <a:gd name="connsiteY84-40972" fmla="*/ 6487076 h 6858000"/>
              <a:gd name="connsiteX85-40973" fmla="*/ 5995064 w 6127024"/>
              <a:gd name="connsiteY85-40974" fmla="*/ 6540791 h 6858000"/>
              <a:gd name="connsiteX86-40975" fmla="*/ 6004510 w 6127024"/>
              <a:gd name="connsiteY86-40976" fmla="*/ 6599256 h 6858000"/>
              <a:gd name="connsiteX87-40977" fmla="*/ 5986207 w 6127024"/>
              <a:gd name="connsiteY87-40978" fmla="*/ 6695855 h 6858000"/>
              <a:gd name="connsiteX88-40979" fmla="*/ 5979428 w 6127024"/>
              <a:gd name="connsiteY88-40980" fmla="*/ 6754678 h 6858000"/>
              <a:gd name="connsiteX89-40981" fmla="*/ 5983398 w 6127024"/>
              <a:gd name="connsiteY89-40982" fmla="*/ 6778641 h 6858000"/>
              <a:gd name="connsiteX90-40983" fmla="*/ 5984543 w 6127024"/>
              <a:gd name="connsiteY90-40984" fmla="*/ 6811016 h 6858000"/>
              <a:gd name="connsiteX91-40985" fmla="*/ 5979671 w 6127024"/>
              <a:gd name="connsiteY91-40986" fmla="*/ 6858000 h 6858000"/>
              <a:gd name="connsiteX92-40987" fmla="*/ 0 w 6127024"/>
              <a:gd name="connsiteY92-40988" fmla="*/ 6858000 h 6858000"/>
              <a:gd name="connsiteX93-40989" fmla="*/ 0 w 6127024"/>
              <a:gd name="connsiteY93-40990" fmla="*/ 0 h 6858000"/>
              <a:gd name="connsiteX0-40991" fmla="*/ 0 w 6127024"/>
              <a:gd name="connsiteY0-40992" fmla="*/ 0 h 6858000"/>
              <a:gd name="connsiteX1-40993" fmla="*/ 4965888 w 6127024"/>
              <a:gd name="connsiteY1-40994" fmla="*/ 0 h 6858000"/>
              <a:gd name="connsiteX2-40995" fmla="*/ 4967767 w 6127024"/>
              <a:gd name="connsiteY2-40996" fmla="*/ 7930 h 6858000"/>
              <a:gd name="connsiteX3-40997" fmla="*/ 4979444 w 6127024"/>
              <a:gd name="connsiteY3-40998" fmla="*/ 43921 h 6858000"/>
              <a:gd name="connsiteX4-40999" fmla="*/ 5021173 w 6127024"/>
              <a:gd name="connsiteY4-41000" fmla="*/ 123738 h 6858000"/>
              <a:gd name="connsiteX5-41001" fmla="*/ 5075458 w 6127024"/>
              <a:gd name="connsiteY5-41002" fmla="*/ 264355 h 6858000"/>
              <a:gd name="connsiteX6-41003" fmla="*/ 5081175 w 6127024"/>
              <a:gd name="connsiteY6-41004" fmla="*/ 277448 h 6858000"/>
              <a:gd name="connsiteX7-41005" fmla="*/ 5097011 w 6127024"/>
              <a:gd name="connsiteY7-41006" fmla="*/ 355616 h 6858000"/>
              <a:gd name="connsiteX8-41007" fmla="*/ 5153000 w 6127024"/>
              <a:gd name="connsiteY8-41008" fmla="*/ 507134 h 6858000"/>
              <a:gd name="connsiteX9-41009" fmla="*/ 5171282 w 6127024"/>
              <a:gd name="connsiteY9-41010" fmla="*/ 602071 h 6858000"/>
              <a:gd name="connsiteX10-41011" fmla="*/ 5176196 w 6127024"/>
              <a:gd name="connsiteY10-41012" fmla="*/ 636822 h 6858000"/>
              <a:gd name="connsiteX11-41013" fmla="*/ 5189051 w 6127024"/>
              <a:gd name="connsiteY11-41014" fmla="*/ 782518 h 6858000"/>
              <a:gd name="connsiteX12-41015" fmla="*/ 5218707 w 6127024"/>
              <a:gd name="connsiteY12-41016" fmla="*/ 886387 h 6858000"/>
              <a:gd name="connsiteX13-41017" fmla="*/ 5221281 w 6127024"/>
              <a:gd name="connsiteY13-41018" fmla="*/ 920873 h 6858000"/>
              <a:gd name="connsiteX14-41019" fmla="*/ 5201018 w 6127024"/>
              <a:gd name="connsiteY14-41020" fmla="*/ 1095027 h 6858000"/>
              <a:gd name="connsiteX15-41021" fmla="*/ 5189234 w 6127024"/>
              <a:gd name="connsiteY15-41022" fmla="*/ 1217308 h 6858000"/>
              <a:gd name="connsiteX16-41023" fmla="*/ 5202769 w 6127024"/>
              <a:gd name="connsiteY16-41024" fmla="*/ 1269450 h 6858000"/>
              <a:gd name="connsiteX17-41025" fmla="*/ 5225968 w 6127024"/>
              <a:gd name="connsiteY17-41026" fmla="*/ 1357994 h 6858000"/>
              <a:gd name="connsiteX18-41027" fmla="*/ 5231437 w 6127024"/>
              <a:gd name="connsiteY18-41028" fmla="*/ 1373779 h 6858000"/>
              <a:gd name="connsiteX19-41029" fmla="*/ 5237226 w 6127024"/>
              <a:gd name="connsiteY19-41030" fmla="*/ 1441327 h 6858000"/>
              <a:gd name="connsiteX20-41031" fmla="*/ 5255653 w 6127024"/>
              <a:gd name="connsiteY20-41032" fmla="*/ 1524712 h 6858000"/>
              <a:gd name="connsiteX21-41033" fmla="*/ 5263491 w 6127024"/>
              <a:gd name="connsiteY21-41034" fmla="*/ 1642938 h 6858000"/>
              <a:gd name="connsiteX22-41035" fmla="*/ 5256552 w 6127024"/>
              <a:gd name="connsiteY22-41036" fmla="*/ 1672509 h 6858000"/>
              <a:gd name="connsiteX23-41037" fmla="*/ 5266931 w 6127024"/>
              <a:gd name="connsiteY23-41038" fmla="*/ 1866147 h 6858000"/>
              <a:gd name="connsiteX24-41039" fmla="*/ 5255696 w 6127024"/>
              <a:gd name="connsiteY24-41040" fmla="*/ 1953770 h 6858000"/>
              <a:gd name="connsiteX25-41041" fmla="*/ 5252592 w 6127024"/>
              <a:gd name="connsiteY25-41042" fmla="*/ 2092210 h 6858000"/>
              <a:gd name="connsiteX26-41043" fmla="*/ 5250104 w 6127024"/>
              <a:gd name="connsiteY26-41044" fmla="*/ 2249166 h 6858000"/>
              <a:gd name="connsiteX27-41045" fmla="*/ 5251214 w 6127024"/>
              <a:gd name="connsiteY27-41046" fmla="*/ 2250944 h 6858000"/>
              <a:gd name="connsiteX28-41047" fmla="*/ 5250644 w 6127024"/>
              <a:gd name="connsiteY28-41048" fmla="*/ 2266619 h 6858000"/>
              <a:gd name="connsiteX29-41049" fmla="*/ 5293877 w 6127024"/>
              <a:gd name="connsiteY29-41050" fmla="*/ 2368649 h 6858000"/>
              <a:gd name="connsiteX30-41051" fmla="*/ 5311338 w 6127024"/>
              <a:gd name="connsiteY30-41052" fmla="*/ 2404034 h 6858000"/>
              <a:gd name="connsiteX31-41053" fmla="*/ 5338366 w 6127024"/>
              <a:gd name="connsiteY31-41054" fmla="*/ 2465052 h 6858000"/>
              <a:gd name="connsiteX32-41055" fmla="*/ 5371263 w 6127024"/>
              <a:gd name="connsiteY32-41056" fmla="*/ 2586413 h 6858000"/>
              <a:gd name="connsiteX33-41057" fmla="*/ 5407503 w 6127024"/>
              <a:gd name="connsiteY33-41058" fmla="*/ 2786290 h 6858000"/>
              <a:gd name="connsiteX34-41059" fmla="*/ 5407356 w 6127024"/>
              <a:gd name="connsiteY34-41060" fmla="*/ 2787545 h 6858000"/>
              <a:gd name="connsiteX35-41061" fmla="*/ 5457023 w 6127024"/>
              <a:gd name="connsiteY35-41062" fmla="*/ 2858292 h 6858000"/>
              <a:gd name="connsiteX36-41063" fmla="*/ 5479298 w 6127024"/>
              <a:gd name="connsiteY36-41064" fmla="*/ 2947791 h 6858000"/>
              <a:gd name="connsiteX37-41065" fmla="*/ 5481770 w 6127024"/>
              <a:gd name="connsiteY37-41066" fmla="*/ 2951352 h 6858000"/>
              <a:gd name="connsiteX38-41067" fmla="*/ 5482415 w 6127024"/>
              <a:gd name="connsiteY38-41068" fmla="*/ 3004079 h 6858000"/>
              <a:gd name="connsiteX39-41069" fmla="*/ 5503944 w 6127024"/>
              <a:gd name="connsiteY39-41070" fmla="*/ 3123335 h 6858000"/>
              <a:gd name="connsiteX40-41071" fmla="*/ 5516007 w 6127024"/>
              <a:gd name="connsiteY40-41072" fmla="*/ 3258473 h 6858000"/>
              <a:gd name="connsiteX41-41073" fmla="*/ 5589758 w 6127024"/>
              <a:gd name="connsiteY41-41074" fmla="*/ 3453699 h 6858000"/>
              <a:gd name="connsiteX42-41075" fmla="*/ 5596144 w 6127024"/>
              <a:gd name="connsiteY42-41076" fmla="*/ 3534624 h 6858000"/>
              <a:gd name="connsiteX43-41077" fmla="*/ 5597750 w 6127024"/>
              <a:gd name="connsiteY43-41078" fmla="*/ 3534129 h 6858000"/>
              <a:gd name="connsiteX44-41079" fmla="*/ 5618377 w 6127024"/>
              <a:gd name="connsiteY44-41080" fmla="*/ 3588431 h 6858000"/>
              <a:gd name="connsiteX45-41081" fmla="*/ 5655472 w 6127024"/>
              <a:gd name="connsiteY45-41082" fmla="*/ 3678877 h 6858000"/>
              <a:gd name="connsiteX46-41083" fmla="*/ 5683015 w 6127024"/>
              <a:gd name="connsiteY46-41084" fmla="*/ 3762025 h 6858000"/>
              <a:gd name="connsiteX47-41085" fmla="*/ 5696643 w 6127024"/>
              <a:gd name="connsiteY47-41086" fmla="*/ 3773888 h 6858000"/>
              <a:gd name="connsiteX48-41087" fmla="*/ 5768491 w 6127024"/>
              <a:gd name="connsiteY48-41088" fmla="*/ 3914399 h 6858000"/>
              <a:gd name="connsiteX49-41089" fmla="*/ 5793123 w 6127024"/>
              <a:gd name="connsiteY49-41090" fmla="*/ 3969952 h 6858000"/>
              <a:gd name="connsiteX50-41091" fmla="*/ 5808321 w 6127024"/>
              <a:gd name="connsiteY50-41092" fmla="*/ 3988153 h 6858000"/>
              <a:gd name="connsiteX51-41093" fmla="*/ 5825621 w 6127024"/>
              <a:gd name="connsiteY51-41094" fmla="*/ 4015525 h 6858000"/>
              <a:gd name="connsiteX52-41095" fmla="*/ 5860672 w 6127024"/>
              <a:gd name="connsiteY52-41096" fmla="*/ 4061579 h 6858000"/>
              <a:gd name="connsiteX53-41097" fmla="*/ 5894095 w 6127024"/>
              <a:gd name="connsiteY53-41098" fmla="*/ 4128857 h 6858000"/>
              <a:gd name="connsiteX54-41099" fmla="*/ 5903513 w 6127024"/>
              <a:gd name="connsiteY54-41100" fmla="*/ 4187661 h 6858000"/>
              <a:gd name="connsiteX55-41101" fmla="*/ 5946705 w 6127024"/>
              <a:gd name="connsiteY55-41102" fmla="*/ 4428051 h 6858000"/>
              <a:gd name="connsiteX56-41103" fmla="*/ 5949261 w 6127024"/>
              <a:gd name="connsiteY56-41104" fmla="*/ 4449185 h 6858000"/>
              <a:gd name="connsiteX57-41105" fmla="*/ 5968960 w 6127024"/>
              <a:gd name="connsiteY57-41106" fmla="*/ 4482655 h 6858000"/>
              <a:gd name="connsiteX58-41107" fmla="*/ 5998138 w 6127024"/>
              <a:gd name="connsiteY58-41108" fmla="*/ 4697518 h 6858000"/>
              <a:gd name="connsiteX59-41109" fmla="*/ 6007819 w 6127024"/>
              <a:gd name="connsiteY59-41110" fmla="*/ 4858148 h 6858000"/>
              <a:gd name="connsiteX60-41111" fmla="*/ 6007749 w 6127024"/>
              <a:gd name="connsiteY60-41112" fmla="*/ 4964715 h 6858000"/>
              <a:gd name="connsiteX61-41113" fmla="*/ 6005269 w 6127024"/>
              <a:gd name="connsiteY61-41114" fmla="*/ 5150567 h 6858000"/>
              <a:gd name="connsiteX62-41115" fmla="*/ 6001127 w 6127024"/>
              <a:gd name="connsiteY62-41116" fmla="*/ 5164609 h 6858000"/>
              <a:gd name="connsiteX63-41117" fmla="*/ 5998514 w 6127024"/>
              <a:gd name="connsiteY63-41118" fmla="*/ 5189673 h 6858000"/>
              <a:gd name="connsiteX64-41119" fmla="*/ 6018409 w 6127024"/>
              <a:gd name="connsiteY64-41120" fmla="*/ 5227157 h 6858000"/>
              <a:gd name="connsiteX65-41121" fmla="*/ 6036748 w 6127024"/>
              <a:gd name="connsiteY65-41122" fmla="*/ 5322752 h 6858000"/>
              <a:gd name="connsiteX66-41123" fmla="*/ 6036943 w 6127024"/>
              <a:gd name="connsiteY66-41124" fmla="*/ 5329480 h 6858000"/>
              <a:gd name="connsiteX67-41125" fmla="*/ 6037677 w 6127024"/>
              <a:gd name="connsiteY67-41126" fmla="*/ 5354807 h 6858000"/>
              <a:gd name="connsiteX68-41127" fmla="*/ 6039728 w 6127024"/>
              <a:gd name="connsiteY68-41128" fmla="*/ 5359416 h 6858000"/>
              <a:gd name="connsiteX69-41129" fmla="*/ 6053435 w 6127024"/>
              <a:gd name="connsiteY69-41130" fmla="*/ 5387547 h 6858000"/>
              <a:gd name="connsiteX70-41131" fmla="*/ 6065933 w 6127024"/>
              <a:gd name="connsiteY70-41132" fmla="*/ 5443002 h 6858000"/>
              <a:gd name="connsiteX71-41133" fmla="*/ 6068640 w 6127024"/>
              <a:gd name="connsiteY71-41134" fmla="*/ 5474503 h 6858000"/>
              <a:gd name="connsiteX72-41135" fmla="*/ 6080922 w 6127024"/>
              <a:gd name="connsiteY72-41136" fmla="*/ 5561070 h 6858000"/>
              <a:gd name="connsiteX73-41137" fmla="*/ 6096949 w 6127024"/>
              <a:gd name="connsiteY73-41138" fmla="*/ 5648179 h 6858000"/>
              <a:gd name="connsiteX74-41139" fmla="*/ 6121353 w 6127024"/>
              <a:gd name="connsiteY74-41140" fmla="*/ 5721725 h 6858000"/>
              <a:gd name="connsiteX75-41141" fmla="*/ 6109884 w 6127024"/>
              <a:gd name="connsiteY75-41142" fmla="*/ 5721959 h 6858000"/>
              <a:gd name="connsiteX76-41143" fmla="*/ 6127024 w 6127024"/>
              <a:gd name="connsiteY76-41144" fmla="*/ 5786902 h 6858000"/>
              <a:gd name="connsiteX77-41145" fmla="*/ 6115796 w 6127024"/>
              <a:gd name="connsiteY77-41146" fmla="*/ 5862844 h 6858000"/>
              <a:gd name="connsiteX78-41147" fmla="*/ 6102493 w 6127024"/>
              <a:gd name="connsiteY78-41148" fmla="*/ 5928602 h 6858000"/>
              <a:gd name="connsiteX79-41149" fmla="*/ 6056863 w 6127024"/>
              <a:gd name="connsiteY79-41150" fmla="*/ 6000643 h 6858000"/>
              <a:gd name="connsiteX80-41151" fmla="*/ 6045436 w 6127024"/>
              <a:gd name="connsiteY80-41152" fmla="*/ 6124480 h 6858000"/>
              <a:gd name="connsiteX81-41153" fmla="*/ 6030489 w 6127024"/>
              <a:gd name="connsiteY81-41154" fmla="*/ 6317666 h 6858000"/>
              <a:gd name="connsiteX82-41155" fmla="*/ 6007492 w 6127024"/>
              <a:gd name="connsiteY82-41156" fmla="*/ 6440818 h 6858000"/>
              <a:gd name="connsiteX83-41157" fmla="*/ 6009467 w 6127024"/>
              <a:gd name="connsiteY83-41158" fmla="*/ 6487076 h 6858000"/>
              <a:gd name="connsiteX84-41159" fmla="*/ 5995064 w 6127024"/>
              <a:gd name="connsiteY84-41160" fmla="*/ 6540791 h 6858000"/>
              <a:gd name="connsiteX85-41161" fmla="*/ 6004510 w 6127024"/>
              <a:gd name="connsiteY85-41162" fmla="*/ 6599256 h 6858000"/>
              <a:gd name="connsiteX86-41163" fmla="*/ 5986207 w 6127024"/>
              <a:gd name="connsiteY86-41164" fmla="*/ 6695855 h 6858000"/>
              <a:gd name="connsiteX87-41165" fmla="*/ 5979428 w 6127024"/>
              <a:gd name="connsiteY87-41166" fmla="*/ 6754678 h 6858000"/>
              <a:gd name="connsiteX88-41167" fmla="*/ 5983398 w 6127024"/>
              <a:gd name="connsiteY88-41168" fmla="*/ 6778641 h 6858000"/>
              <a:gd name="connsiteX89-41169" fmla="*/ 5984543 w 6127024"/>
              <a:gd name="connsiteY89-41170" fmla="*/ 6811016 h 6858000"/>
              <a:gd name="connsiteX90-41171" fmla="*/ 5979671 w 6127024"/>
              <a:gd name="connsiteY90-41172" fmla="*/ 6858000 h 6858000"/>
              <a:gd name="connsiteX91-41173" fmla="*/ 0 w 6127024"/>
              <a:gd name="connsiteY91-41174" fmla="*/ 6858000 h 6858000"/>
              <a:gd name="connsiteX92-41175" fmla="*/ 0 w 6127024"/>
              <a:gd name="connsiteY92-41176" fmla="*/ 0 h 6858000"/>
              <a:gd name="connsiteX0-41177" fmla="*/ 0 w 6127024"/>
              <a:gd name="connsiteY0-41178" fmla="*/ 0 h 6858000"/>
              <a:gd name="connsiteX1-41179" fmla="*/ 4965888 w 6127024"/>
              <a:gd name="connsiteY1-41180" fmla="*/ 0 h 6858000"/>
              <a:gd name="connsiteX2-41181" fmla="*/ 4967767 w 6127024"/>
              <a:gd name="connsiteY2-41182" fmla="*/ 7930 h 6858000"/>
              <a:gd name="connsiteX3-41183" fmla="*/ 4979444 w 6127024"/>
              <a:gd name="connsiteY3-41184" fmla="*/ 43921 h 6858000"/>
              <a:gd name="connsiteX4-41185" fmla="*/ 5021173 w 6127024"/>
              <a:gd name="connsiteY4-41186" fmla="*/ 123738 h 6858000"/>
              <a:gd name="connsiteX5-41187" fmla="*/ 5075458 w 6127024"/>
              <a:gd name="connsiteY5-41188" fmla="*/ 264355 h 6858000"/>
              <a:gd name="connsiteX6-41189" fmla="*/ 5081175 w 6127024"/>
              <a:gd name="connsiteY6-41190" fmla="*/ 277448 h 6858000"/>
              <a:gd name="connsiteX7-41191" fmla="*/ 5097011 w 6127024"/>
              <a:gd name="connsiteY7-41192" fmla="*/ 355616 h 6858000"/>
              <a:gd name="connsiteX8-41193" fmla="*/ 5153000 w 6127024"/>
              <a:gd name="connsiteY8-41194" fmla="*/ 507134 h 6858000"/>
              <a:gd name="connsiteX9-41195" fmla="*/ 5171282 w 6127024"/>
              <a:gd name="connsiteY9-41196" fmla="*/ 602071 h 6858000"/>
              <a:gd name="connsiteX10-41197" fmla="*/ 5176196 w 6127024"/>
              <a:gd name="connsiteY10-41198" fmla="*/ 636822 h 6858000"/>
              <a:gd name="connsiteX11-41199" fmla="*/ 5189051 w 6127024"/>
              <a:gd name="connsiteY11-41200" fmla="*/ 782518 h 6858000"/>
              <a:gd name="connsiteX12-41201" fmla="*/ 5218707 w 6127024"/>
              <a:gd name="connsiteY12-41202" fmla="*/ 886387 h 6858000"/>
              <a:gd name="connsiteX13-41203" fmla="*/ 5221281 w 6127024"/>
              <a:gd name="connsiteY13-41204" fmla="*/ 920873 h 6858000"/>
              <a:gd name="connsiteX14-41205" fmla="*/ 5201018 w 6127024"/>
              <a:gd name="connsiteY14-41206" fmla="*/ 1095027 h 6858000"/>
              <a:gd name="connsiteX15-41207" fmla="*/ 5189234 w 6127024"/>
              <a:gd name="connsiteY15-41208" fmla="*/ 1217308 h 6858000"/>
              <a:gd name="connsiteX16-41209" fmla="*/ 5202769 w 6127024"/>
              <a:gd name="connsiteY16-41210" fmla="*/ 1269450 h 6858000"/>
              <a:gd name="connsiteX17-41211" fmla="*/ 5225968 w 6127024"/>
              <a:gd name="connsiteY17-41212" fmla="*/ 1357994 h 6858000"/>
              <a:gd name="connsiteX18-41213" fmla="*/ 5231437 w 6127024"/>
              <a:gd name="connsiteY18-41214" fmla="*/ 1373779 h 6858000"/>
              <a:gd name="connsiteX19-41215" fmla="*/ 5237226 w 6127024"/>
              <a:gd name="connsiteY19-41216" fmla="*/ 1441327 h 6858000"/>
              <a:gd name="connsiteX20-41217" fmla="*/ 5255653 w 6127024"/>
              <a:gd name="connsiteY20-41218" fmla="*/ 1524712 h 6858000"/>
              <a:gd name="connsiteX21-41219" fmla="*/ 5263491 w 6127024"/>
              <a:gd name="connsiteY21-41220" fmla="*/ 1642938 h 6858000"/>
              <a:gd name="connsiteX22-41221" fmla="*/ 5256552 w 6127024"/>
              <a:gd name="connsiteY22-41222" fmla="*/ 1672509 h 6858000"/>
              <a:gd name="connsiteX23-41223" fmla="*/ 5266931 w 6127024"/>
              <a:gd name="connsiteY23-41224" fmla="*/ 1866147 h 6858000"/>
              <a:gd name="connsiteX24-41225" fmla="*/ 5255696 w 6127024"/>
              <a:gd name="connsiteY24-41226" fmla="*/ 1953770 h 6858000"/>
              <a:gd name="connsiteX25-41227" fmla="*/ 5252592 w 6127024"/>
              <a:gd name="connsiteY25-41228" fmla="*/ 2092210 h 6858000"/>
              <a:gd name="connsiteX26-41229" fmla="*/ 5250104 w 6127024"/>
              <a:gd name="connsiteY26-41230" fmla="*/ 2249166 h 6858000"/>
              <a:gd name="connsiteX27-41231" fmla="*/ 5251214 w 6127024"/>
              <a:gd name="connsiteY27-41232" fmla="*/ 2250944 h 6858000"/>
              <a:gd name="connsiteX28-41233" fmla="*/ 5250644 w 6127024"/>
              <a:gd name="connsiteY28-41234" fmla="*/ 2266619 h 6858000"/>
              <a:gd name="connsiteX29-41235" fmla="*/ 5293877 w 6127024"/>
              <a:gd name="connsiteY29-41236" fmla="*/ 2368649 h 6858000"/>
              <a:gd name="connsiteX30-41237" fmla="*/ 5311338 w 6127024"/>
              <a:gd name="connsiteY30-41238" fmla="*/ 2404034 h 6858000"/>
              <a:gd name="connsiteX31-41239" fmla="*/ 5338366 w 6127024"/>
              <a:gd name="connsiteY31-41240" fmla="*/ 2465052 h 6858000"/>
              <a:gd name="connsiteX32-41241" fmla="*/ 5371263 w 6127024"/>
              <a:gd name="connsiteY32-41242" fmla="*/ 2586413 h 6858000"/>
              <a:gd name="connsiteX33-41243" fmla="*/ 5407503 w 6127024"/>
              <a:gd name="connsiteY33-41244" fmla="*/ 2786290 h 6858000"/>
              <a:gd name="connsiteX34-41245" fmla="*/ 5407356 w 6127024"/>
              <a:gd name="connsiteY34-41246" fmla="*/ 2787545 h 6858000"/>
              <a:gd name="connsiteX35-41247" fmla="*/ 5457023 w 6127024"/>
              <a:gd name="connsiteY35-41248" fmla="*/ 2858292 h 6858000"/>
              <a:gd name="connsiteX36-41249" fmla="*/ 5479298 w 6127024"/>
              <a:gd name="connsiteY36-41250" fmla="*/ 2947791 h 6858000"/>
              <a:gd name="connsiteX37-41251" fmla="*/ 5481770 w 6127024"/>
              <a:gd name="connsiteY37-41252" fmla="*/ 2951352 h 6858000"/>
              <a:gd name="connsiteX38-41253" fmla="*/ 5482415 w 6127024"/>
              <a:gd name="connsiteY38-41254" fmla="*/ 3004079 h 6858000"/>
              <a:gd name="connsiteX39-41255" fmla="*/ 5503944 w 6127024"/>
              <a:gd name="connsiteY39-41256" fmla="*/ 3123335 h 6858000"/>
              <a:gd name="connsiteX40-41257" fmla="*/ 5516007 w 6127024"/>
              <a:gd name="connsiteY40-41258" fmla="*/ 3258473 h 6858000"/>
              <a:gd name="connsiteX41-41259" fmla="*/ 5589758 w 6127024"/>
              <a:gd name="connsiteY41-41260" fmla="*/ 3453699 h 6858000"/>
              <a:gd name="connsiteX42-41261" fmla="*/ 5596144 w 6127024"/>
              <a:gd name="connsiteY42-41262" fmla="*/ 3534624 h 6858000"/>
              <a:gd name="connsiteX43-41263" fmla="*/ 5597750 w 6127024"/>
              <a:gd name="connsiteY43-41264" fmla="*/ 3534129 h 6858000"/>
              <a:gd name="connsiteX44-41265" fmla="*/ 5618377 w 6127024"/>
              <a:gd name="connsiteY44-41266" fmla="*/ 3588431 h 6858000"/>
              <a:gd name="connsiteX45-41267" fmla="*/ 5655472 w 6127024"/>
              <a:gd name="connsiteY45-41268" fmla="*/ 3678877 h 6858000"/>
              <a:gd name="connsiteX46-41269" fmla="*/ 5683015 w 6127024"/>
              <a:gd name="connsiteY46-41270" fmla="*/ 3762025 h 6858000"/>
              <a:gd name="connsiteX47-41271" fmla="*/ 5696643 w 6127024"/>
              <a:gd name="connsiteY47-41272" fmla="*/ 3773888 h 6858000"/>
              <a:gd name="connsiteX48-41273" fmla="*/ 5768491 w 6127024"/>
              <a:gd name="connsiteY48-41274" fmla="*/ 3914399 h 6858000"/>
              <a:gd name="connsiteX49-41275" fmla="*/ 5793123 w 6127024"/>
              <a:gd name="connsiteY49-41276" fmla="*/ 3969952 h 6858000"/>
              <a:gd name="connsiteX50-41277" fmla="*/ 5808321 w 6127024"/>
              <a:gd name="connsiteY50-41278" fmla="*/ 3988153 h 6858000"/>
              <a:gd name="connsiteX51-41279" fmla="*/ 5825621 w 6127024"/>
              <a:gd name="connsiteY51-41280" fmla="*/ 4015525 h 6858000"/>
              <a:gd name="connsiteX52-41281" fmla="*/ 5860672 w 6127024"/>
              <a:gd name="connsiteY52-41282" fmla="*/ 4061579 h 6858000"/>
              <a:gd name="connsiteX53-41283" fmla="*/ 5894095 w 6127024"/>
              <a:gd name="connsiteY53-41284" fmla="*/ 4128857 h 6858000"/>
              <a:gd name="connsiteX54-41285" fmla="*/ 5903513 w 6127024"/>
              <a:gd name="connsiteY54-41286" fmla="*/ 4187661 h 6858000"/>
              <a:gd name="connsiteX55-41287" fmla="*/ 5946705 w 6127024"/>
              <a:gd name="connsiteY55-41288" fmla="*/ 4428051 h 6858000"/>
              <a:gd name="connsiteX56-41289" fmla="*/ 5949261 w 6127024"/>
              <a:gd name="connsiteY56-41290" fmla="*/ 4449185 h 6858000"/>
              <a:gd name="connsiteX57-41291" fmla="*/ 5968960 w 6127024"/>
              <a:gd name="connsiteY57-41292" fmla="*/ 4482655 h 6858000"/>
              <a:gd name="connsiteX58-41293" fmla="*/ 5998138 w 6127024"/>
              <a:gd name="connsiteY58-41294" fmla="*/ 4697518 h 6858000"/>
              <a:gd name="connsiteX59-41295" fmla="*/ 6007819 w 6127024"/>
              <a:gd name="connsiteY59-41296" fmla="*/ 4858148 h 6858000"/>
              <a:gd name="connsiteX60-41297" fmla="*/ 6007749 w 6127024"/>
              <a:gd name="connsiteY60-41298" fmla="*/ 4964715 h 6858000"/>
              <a:gd name="connsiteX61-41299" fmla="*/ 6005269 w 6127024"/>
              <a:gd name="connsiteY61-41300" fmla="*/ 5150567 h 6858000"/>
              <a:gd name="connsiteX62-41301" fmla="*/ 6001127 w 6127024"/>
              <a:gd name="connsiteY62-41302" fmla="*/ 5164609 h 6858000"/>
              <a:gd name="connsiteX63-41303" fmla="*/ 5998514 w 6127024"/>
              <a:gd name="connsiteY63-41304" fmla="*/ 5189673 h 6858000"/>
              <a:gd name="connsiteX64-41305" fmla="*/ 6018409 w 6127024"/>
              <a:gd name="connsiteY64-41306" fmla="*/ 5227157 h 6858000"/>
              <a:gd name="connsiteX65-41307" fmla="*/ 6036748 w 6127024"/>
              <a:gd name="connsiteY65-41308" fmla="*/ 5322752 h 6858000"/>
              <a:gd name="connsiteX66-41309" fmla="*/ 6036943 w 6127024"/>
              <a:gd name="connsiteY66-41310" fmla="*/ 5329480 h 6858000"/>
              <a:gd name="connsiteX67-41311" fmla="*/ 6037677 w 6127024"/>
              <a:gd name="connsiteY67-41312" fmla="*/ 5354807 h 6858000"/>
              <a:gd name="connsiteX68-41313" fmla="*/ 6039728 w 6127024"/>
              <a:gd name="connsiteY68-41314" fmla="*/ 5359416 h 6858000"/>
              <a:gd name="connsiteX69-41315" fmla="*/ 6053435 w 6127024"/>
              <a:gd name="connsiteY69-41316" fmla="*/ 5387547 h 6858000"/>
              <a:gd name="connsiteX70-41317" fmla="*/ 6065933 w 6127024"/>
              <a:gd name="connsiteY70-41318" fmla="*/ 5443002 h 6858000"/>
              <a:gd name="connsiteX71-41319" fmla="*/ 6068640 w 6127024"/>
              <a:gd name="connsiteY71-41320" fmla="*/ 5474503 h 6858000"/>
              <a:gd name="connsiteX72-41321" fmla="*/ 6080922 w 6127024"/>
              <a:gd name="connsiteY72-41322" fmla="*/ 5561070 h 6858000"/>
              <a:gd name="connsiteX73-41323" fmla="*/ 6096949 w 6127024"/>
              <a:gd name="connsiteY73-41324" fmla="*/ 5648179 h 6858000"/>
              <a:gd name="connsiteX74-41325" fmla="*/ 6121353 w 6127024"/>
              <a:gd name="connsiteY74-41326" fmla="*/ 5721725 h 6858000"/>
              <a:gd name="connsiteX75-41327" fmla="*/ 6109884 w 6127024"/>
              <a:gd name="connsiteY75-41328" fmla="*/ 5721959 h 6858000"/>
              <a:gd name="connsiteX76-41329" fmla="*/ 6127024 w 6127024"/>
              <a:gd name="connsiteY76-41330" fmla="*/ 5786902 h 6858000"/>
              <a:gd name="connsiteX77-41331" fmla="*/ 6115796 w 6127024"/>
              <a:gd name="connsiteY77-41332" fmla="*/ 5862844 h 6858000"/>
              <a:gd name="connsiteX78-41333" fmla="*/ 6102493 w 6127024"/>
              <a:gd name="connsiteY78-41334" fmla="*/ 5928602 h 6858000"/>
              <a:gd name="connsiteX79-41335" fmla="*/ 6056863 w 6127024"/>
              <a:gd name="connsiteY79-41336" fmla="*/ 6000643 h 6858000"/>
              <a:gd name="connsiteX80-41337" fmla="*/ 6045436 w 6127024"/>
              <a:gd name="connsiteY80-41338" fmla="*/ 6124480 h 6858000"/>
              <a:gd name="connsiteX81-41339" fmla="*/ 6030489 w 6127024"/>
              <a:gd name="connsiteY81-41340" fmla="*/ 6317666 h 6858000"/>
              <a:gd name="connsiteX82-41341" fmla="*/ 6007492 w 6127024"/>
              <a:gd name="connsiteY82-41342" fmla="*/ 6440818 h 6858000"/>
              <a:gd name="connsiteX83-41343" fmla="*/ 6009467 w 6127024"/>
              <a:gd name="connsiteY83-41344" fmla="*/ 6487076 h 6858000"/>
              <a:gd name="connsiteX84-41345" fmla="*/ 5995064 w 6127024"/>
              <a:gd name="connsiteY84-41346" fmla="*/ 6540791 h 6858000"/>
              <a:gd name="connsiteX85-41347" fmla="*/ 6004510 w 6127024"/>
              <a:gd name="connsiteY85-41348" fmla="*/ 6599256 h 6858000"/>
              <a:gd name="connsiteX86-41349" fmla="*/ 5986207 w 6127024"/>
              <a:gd name="connsiteY86-41350" fmla="*/ 6695855 h 6858000"/>
              <a:gd name="connsiteX87-41351" fmla="*/ 5979428 w 6127024"/>
              <a:gd name="connsiteY87-41352" fmla="*/ 6754678 h 6858000"/>
              <a:gd name="connsiteX88-41353" fmla="*/ 5983398 w 6127024"/>
              <a:gd name="connsiteY88-41354" fmla="*/ 6778641 h 6858000"/>
              <a:gd name="connsiteX89-41355" fmla="*/ 5984543 w 6127024"/>
              <a:gd name="connsiteY89-41356" fmla="*/ 6811016 h 6858000"/>
              <a:gd name="connsiteX90-41357" fmla="*/ 5979671 w 6127024"/>
              <a:gd name="connsiteY90-41358" fmla="*/ 6858000 h 6858000"/>
              <a:gd name="connsiteX91-41359" fmla="*/ 0 w 6127024"/>
              <a:gd name="connsiteY91-41360" fmla="*/ 6858000 h 6858000"/>
              <a:gd name="connsiteX92-41361" fmla="*/ 0 w 6127024"/>
              <a:gd name="connsiteY92-41362" fmla="*/ 0 h 6858000"/>
              <a:gd name="connsiteX0-41363" fmla="*/ 0 w 6127024"/>
              <a:gd name="connsiteY0-41364" fmla="*/ 0 h 6858000"/>
              <a:gd name="connsiteX1-41365" fmla="*/ 4965888 w 6127024"/>
              <a:gd name="connsiteY1-41366" fmla="*/ 0 h 6858000"/>
              <a:gd name="connsiteX2-41367" fmla="*/ 4967767 w 6127024"/>
              <a:gd name="connsiteY2-41368" fmla="*/ 7930 h 6858000"/>
              <a:gd name="connsiteX3-41369" fmla="*/ 4979444 w 6127024"/>
              <a:gd name="connsiteY3-41370" fmla="*/ 43921 h 6858000"/>
              <a:gd name="connsiteX4-41371" fmla="*/ 5021173 w 6127024"/>
              <a:gd name="connsiteY4-41372" fmla="*/ 123738 h 6858000"/>
              <a:gd name="connsiteX5-41373" fmla="*/ 5075458 w 6127024"/>
              <a:gd name="connsiteY5-41374" fmla="*/ 264355 h 6858000"/>
              <a:gd name="connsiteX6-41375" fmla="*/ 5081175 w 6127024"/>
              <a:gd name="connsiteY6-41376" fmla="*/ 277448 h 6858000"/>
              <a:gd name="connsiteX7-41377" fmla="*/ 5097011 w 6127024"/>
              <a:gd name="connsiteY7-41378" fmla="*/ 355616 h 6858000"/>
              <a:gd name="connsiteX8-41379" fmla="*/ 5153000 w 6127024"/>
              <a:gd name="connsiteY8-41380" fmla="*/ 507134 h 6858000"/>
              <a:gd name="connsiteX9-41381" fmla="*/ 5171282 w 6127024"/>
              <a:gd name="connsiteY9-41382" fmla="*/ 602071 h 6858000"/>
              <a:gd name="connsiteX10-41383" fmla="*/ 5176196 w 6127024"/>
              <a:gd name="connsiteY10-41384" fmla="*/ 636822 h 6858000"/>
              <a:gd name="connsiteX11-41385" fmla="*/ 5189051 w 6127024"/>
              <a:gd name="connsiteY11-41386" fmla="*/ 782518 h 6858000"/>
              <a:gd name="connsiteX12-41387" fmla="*/ 5218707 w 6127024"/>
              <a:gd name="connsiteY12-41388" fmla="*/ 886387 h 6858000"/>
              <a:gd name="connsiteX13-41389" fmla="*/ 5221281 w 6127024"/>
              <a:gd name="connsiteY13-41390" fmla="*/ 920873 h 6858000"/>
              <a:gd name="connsiteX14-41391" fmla="*/ 5201018 w 6127024"/>
              <a:gd name="connsiteY14-41392" fmla="*/ 1095027 h 6858000"/>
              <a:gd name="connsiteX15-41393" fmla="*/ 5189234 w 6127024"/>
              <a:gd name="connsiteY15-41394" fmla="*/ 1217308 h 6858000"/>
              <a:gd name="connsiteX16-41395" fmla="*/ 5202769 w 6127024"/>
              <a:gd name="connsiteY16-41396" fmla="*/ 1269450 h 6858000"/>
              <a:gd name="connsiteX17-41397" fmla="*/ 5225968 w 6127024"/>
              <a:gd name="connsiteY17-41398" fmla="*/ 1357994 h 6858000"/>
              <a:gd name="connsiteX18-41399" fmla="*/ 5231437 w 6127024"/>
              <a:gd name="connsiteY18-41400" fmla="*/ 1373779 h 6858000"/>
              <a:gd name="connsiteX19-41401" fmla="*/ 5237226 w 6127024"/>
              <a:gd name="connsiteY19-41402" fmla="*/ 1441327 h 6858000"/>
              <a:gd name="connsiteX20-41403" fmla="*/ 5255653 w 6127024"/>
              <a:gd name="connsiteY20-41404" fmla="*/ 1524712 h 6858000"/>
              <a:gd name="connsiteX21-41405" fmla="*/ 5263491 w 6127024"/>
              <a:gd name="connsiteY21-41406" fmla="*/ 1642938 h 6858000"/>
              <a:gd name="connsiteX22-41407" fmla="*/ 5256552 w 6127024"/>
              <a:gd name="connsiteY22-41408" fmla="*/ 1672509 h 6858000"/>
              <a:gd name="connsiteX23-41409" fmla="*/ 5266931 w 6127024"/>
              <a:gd name="connsiteY23-41410" fmla="*/ 1866147 h 6858000"/>
              <a:gd name="connsiteX24-41411" fmla="*/ 5255696 w 6127024"/>
              <a:gd name="connsiteY24-41412" fmla="*/ 1953770 h 6858000"/>
              <a:gd name="connsiteX25-41413" fmla="*/ 5252592 w 6127024"/>
              <a:gd name="connsiteY25-41414" fmla="*/ 2092210 h 6858000"/>
              <a:gd name="connsiteX26-41415" fmla="*/ 5250104 w 6127024"/>
              <a:gd name="connsiteY26-41416" fmla="*/ 2249166 h 6858000"/>
              <a:gd name="connsiteX27-41417" fmla="*/ 5251214 w 6127024"/>
              <a:gd name="connsiteY27-41418" fmla="*/ 2250944 h 6858000"/>
              <a:gd name="connsiteX28-41419" fmla="*/ 5250644 w 6127024"/>
              <a:gd name="connsiteY28-41420" fmla="*/ 2266619 h 6858000"/>
              <a:gd name="connsiteX29-41421" fmla="*/ 5293877 w 6127024"/>
              <a:gd name="connsiteY29-41422" fmla="*/ 2368649 h 6858000"/>
              <a:gd name="connsiteX30-41423" fmla="*/ 5311338 w 6127024"/>
              <a:gd name="connsiteY30-41424" fmla="*/ 2404034 h 6858000"/>
              <a:gd name="connsiteX31-41425" fmla="*/ 5338366 w 6127024"/>
              <a:gd name="connsiteY31-41426" fmla="*/ 2465052 h 6858000"/>
              <a:gd name="connsiteX32-41427" fmla="*/ 5371263 w 6127024"/>
              <a:gd name="connsiteY32-41428" fmla="*/ 2586413 h 6858000"/>
              <a:gd name="connsiteX33-41429" fmla="*/ 5407503 w 6127024"/>
              <a:gd name="connsiteY33-41430" fmla="*/ 2786290 h 6858000"/>
              <a:gd name="connsiteX34-41431" fmla="*/ 5407356 w 6127024"/>
              <a:gd name="connsiteY34-41432" fmla="*/ 2787545 h 6858000"/>
              <a:gd name="connsiteX35-41433" fmla="*/ 5457023 w 6127024"/>
              <a:gd name="connsiteY35-41434" fmla="*/ 2858292 h 6858000"/>
              <a:gd name="connsiteX36-41435" fmla="*/ 5479298 w 6127024"/>
              <a:gd name="connsiteY36-41436" fmla="*/ 2947791 h 6858000"/>
              <a:gd name="connsiteX37-41437" fmla="*/ 5481770 w 6127024"/>
              <a:gd name="connsiteY37-41438" fmla="*/ 2951352 h 6858000"/>
              <a:gd name="connsiteX38-41439" fmla="*/ 5482415 w 6127024"/>
              <a:gd name="connsiteY38-41440" fmla="*/ 3004079 h 6858000"/>
              <a:gd name="connsiteX39-41441" fmla="*/ 5503944 w 6127024"/>
              <a:gd name="connsiteY39-41442" fmla="*/ 3123335 h 6858000"/>
              <a:gd name="connsiteX40-41443" fmla="*/ 5516007 w 6127024"/>
              <a:gd name="connsiteY40-41444" fmla="*/ 3258473 h 6858000"/>
              <a:gd name="connsiteX41-41445" fmla="*/ 5589758 w 6127024"/>
              <a:gd name="connsiteY41-41446" fmla="*/ 3453699 h 6858000"/>
              <a:gd name="connsiteX42-41447" fmla="*/ 5596144 w 6127024"/>
              <a:gd name="connsiteY42-41448" fmla="*/ 3534624 h 6858000"/>
              <a:gd name="connsiteX43-41449" fmla="*/ 5597750 w 6127024"/>
              <a:gd name="connsiteY43-41450" fmla="*/ 3534129 h 6858000"/>
              <a:gd name="connsiteX44-41451" fmla="*/ 5618377 w 6127024"/>
              <a:gd name="connsiteY44-41452" fmla="*/ 3588431 h 6858000"/>
              <a:gd name="connsiteX45-41453" fmla="*/ 5655472 w 6127024"/>
              <a:gd name="connsiteY45-41454" fmla="*/ 3678877 h 6858000"/>
              <a:gd name="connsiteX46-41455" fmla="*/ 5683015 w 6127024"/>
              <a:gd name="connsiteY46-41456" fmla="*/ 3762025 h 6858000"/>
              <a:gd name="connsiteX47-41457" fmla="*/ 5696643 w 6127024"/>
              <a:gd name="connsiteY47-41458" fmla="*/ 3773888 h 6858000"/>
              <a:gd name="connsiteX48-41459" fmla="*/ 5768491 w 6127024"/>
              <a:gd name="connsiteY48-41460" fmla="*/ 3914399 h 6858000"/>
              <a:gd name="connsiteX49-41461" fmla="*/ 5793123 w 6127024"/>
              <a:gd name="connsiteY49-41462" fmla="*/ 3969952 h 6858000"/>
              <a:gd name="connsiteX50-41463" fmla="*/ 5808321 w 6127024"/>
              <a:gd name="connsiteY50-41464" fmla="*/ 3988153 h 6858000"/>
              <a:gd name="connsiteX51-41465" fmla="*/ 5825621 w 6127024"/>
              <a:gd name="connsiteY51-41466" fmla="*/ 4015525 h 6858000"/>
              <a:gd name="connsiteX52-41467" fmla="*/ 5860672 w 6127024"/>
              <a:gd name="connsiteY52-41468" fmla="*/ 4061579 h 6858000"/>
              <a:gd name="connsiteX53-41469" fmla="*/ 5894095 w 6127024"/>
              <a:gd name="connsiteY53-41470" fmla="*/ 4128857 h 6858000"/>
              <a:gd name="connsiteX54-41471" fmla="*/ 5903513 w 6127024"/>
              <a:gd name="connsiteY54-41472" fmla="*/ 4187661 h 6858000"/>
              <a:gd name="connsiteX55-41473" fmla="*/ 5946705 w 6127024"/>
              <a:gd name="connsiteY55-41474" fmla="*/ 4428051 h 6858000"/>
              <a:gd name="connsiteX56-41475" fmla="*/ 5949261 w 6127024"/>
              <a:gd name="connsiteY56-41476" fmla="*/ 4449185 h 6858000"/>
              <a:gd name="connsiteX57-41477" fmla="*/ 5968960 w 6127024"/>
              <a:gd name="connsiteY57-41478" fmla="*/ 4482655 h 6858000"/>
              <a:gd name="connsiteX58-41479" fmla="*/ 5998138 w 6127024"/>
              <a:gd name="connsiteY58-41480" fmla="*/ 4697518 h 6858000"/>
              <a:gd name="connsiteX59-41481" fmla="*/ 6007819 w 6127024"/>
              <a:gd name="connsiteY59-41482" fmla="*/ 4858148 h 6858000"/>
              <a:gd name="connsiteX60-41483" fmla="*/ 6007749 w 6127024"/>
              <a:gd name="connsiteY60-41484" fmla="*/ 4964715 h 6858000"/>
              <a:gd name="connsiteX61-41485" fmla="*/ 6005269 w 6127024"/>
              <a:gd name="connsiteY61-41486" fmla="*/ 5150567 h 6858000"/>
              <a:gd name="connsiteX62-41487" fmla="*/ 6001127 w 6127024"/>
              <a:gd name="connsiteY62-41488" fmla="*/ 5164609 h 6858000"/>
              <a:gd name="connsiteX63-41489" fmla="*/ 5998514 w 6127024"/>
              <a:gd name="connsiteY63-41490" fmla="*/ 5189673 h 6858000"/>
              <a:gd name="connsiteX64-41491" fmla="*/ 6018409 w 6127024"/>
              <a:gd name="connsiteY64-41492" fmla="*/ 5227157 h 6858000"/>
              <a:gd name="connsiteX65-41493" fmla="*/ 6036748 w 6127024"/>
              <a:gd name="connsiteY65-41494" fmla="*/ 5322752 h 6858000"/>
              <a:gd name="connsiteX66-41495" fmla="*/ 6036943 w 6127024"/>
              <a:gd name="connsiteY66-41496" fmla="*/ 5329480 h 6858000"/>
              <a:gd name="connsiteX67-41497" fmla="*/ 6037677 w 6127024"/>
              <a:gd name="connsiteY67-41498" fmla="*/ 5354807 h 6858000"/>
              <a:gd name="connsiteX68-41499" fmla="*/ 6053435 w 6127024"/>
              <a:gd name="connsiteY68-41500" fmla="*/ 5387547 h 6858000"/>
              <a:gd name="connsiteX69-41501" fmla="*/ 6065933 w 6127024"/>
              <a:gd name="connsiteY69-41502" fmla="*/ 5443002 h 6858000"/>
              <a:gd name="connsiteX70-41503" fmla="*/ 6068640 w 6127024"/>
              <a:gd name="connsiteY70-41504" fmla="*/ 5474503 h 6858000"/>
              <a:gd name="connsiteX71-41505" fmla="*/ 6080922 w 6127024"/>
              <a:gd name="connsiteY71-41506" fmla="*/ 5561070 h 6858000"/>
              <a:gd name="connsiteX72-41507" fmla="*/ 6096949 w 6127024"/>
              <a:gd name="connsiteY72-41508" fmla="*/ 5648179 h 6858000"/>
              <a:gd name="connsiteX73-41509" fmla="*/ 6121353 w 6127024"/>
              <a:gd name="connsiteY73-41510" fmla="*/ 5721725 h 6858000"/>
              <a:gd name="connsiteX74-41511" fmla="*/ 6109884 w 6127024"/>
              <a:gd name="connsiteY74-41512" fmla="*/ 5721959 h 6858000"/>
              <a:gd name="connsiteX75-41513" fmla="*/ 6127024 w 6127024"/>
              <a:gd name="connsiteY75-41514" fmla="*/ 5786902 h 6858000"/>
              <a:gd name="connsiteX76-41515" fmla="*/ 6115796 w 6127024"/>
              <a:gd name="connsiteY76-41516" fmla="*/ 5862844 h 6858000"/>
              <a:gd name="connsiteX77-41517" fmla="*/ 6102493 w 6127024"/>
              <a:gd name="connsiteY77-41518" fmla="*/ 5928602 h 6858000"/>
              <a:gd name="connsiteX78-41519" fmla="*/ 6056863 w 6127024"/>
              <a:gd name="connsiteY78-41520" fmla="*/ 6000643 h 6858000"/>
              <a:gd name="connsiteX79-41521" fmla="*/ 6045436 w 6127024"/>
              <a:gd name="connsiteY79-41522" fmla="*/ 6124480 h 6858000"/>
              <a:gd name="connsiteX80-41523" fmla="*/ 6030489 w 6127024"/>
              <a:gd name="connsiteY80-41524" fmla="*/ 6317666 h 6858000"/>
              <a:gd name="connsiteX81-41525" fmla="*/ 6007492 w 6127024"/>
              <a:gd name="connsiteY81-41526" fmla="*/ 6440818 h 6858000"/>
              <a:gd name="connsiteX82-41527" fmla="*/ 6009467 w 6127024"/>
              <a:gd name="connsiteY82-41528" fmla="*/ 6487076 h 6858000"/>
              <a:gd name="connsiteX83-41529" fmla="*/ 5995064 w 6127024"/>
              <a:gd name="connsiteY83-41530" fmla="*/ 6540791 h 6858000"/>
              <a:gd name="connsiteX84-41531" fmla="*/ 6004510 w 6127024"/>
              <a:gd name="connsiteY84-41532" fmla="*/ 6599256 h 6858000"/>
              <a:gd name="connsiteX85-41533" fmla="*/ 5986207 w 6127024"/>
              <a:gd name="connsiteY85-41534" fmla="*/ 6695855 h 6858000"/>
              <a:gd name="connsiteX86-41535" fmla="*/ 5979428 w 6127024"/>
              <a:gd name="connsiteY86-41536" fmla="*/ 6754678 h 6858000"/>
              <a:gd name="connsiteX87-41537" fmla="*/ 5983398 w 6127024"/>
              <a:gd name="connsiteY87-41538" fmla="*/ 6778641 h 6858000"/>
              <a:gd name="connsiteX88-41539" fmla="*/ 5984543 w 6127024"/>
              <a:gd name="connsiteY88-41540" fmla="*/ 6811016 h 6858000"/>
              <a:gd name="connsiteX89-41541" fmla="*/ 5979671 w 6127024"/>
              <a:gd name="connsiteY89-41542" fmla="*/ 6858000 h 6858000"/>
              <a:gd name="connsiteX90-41543" fmla="*/ 0 w 6127024"/>
              <a:gd name="connsiteY90-41544" fmla="*/ 6858000 h 6858000"/>
              <a:gd name="connsiteX91-41545" fmla="*/ 0 w 6127024"/>
              <a:gd name="connsiteY91-41546" fmla="*/ 0 h 6858000"/>
              <a:gd name="connsiteX0-41547" fmla="*/ 0 w 6127024"/>
              <a:gd name="connsiteY0-41548" fmla="*/ 0 h 6858000"/>
              <a:gd name="connsiteX1-41549" fmla="*/ 4965888 w 6127024"/>
              <a:gd name="connsiteY1-41550" fmla="*/ 0 h 6858000"/>
              <a:gd name="connsiteX2-41551" fmla="*/ 4967767 w 6127024"/>
              <a:gd name="connsiteY2-41552" fmla="*/ 7930 h 6858000"/>
              <a:gd name="connsiteX3-41553" fmla="*/ 4979444 w 6127024"/>
              <a:gd name="connsiteY3-41554" fmla="*/ 43921 h 6858000"/>
              <a:gd name="connsiteX4-41555" fmla="*/ 5021173 w 6127024"/>
              <a:gd name="connsiteY4-41556" fmla="*/ 123738 h 6858000"/>
              <a:gd name="connsiteX5-41557" fmla="*/ 5075458 w 6127024"/>
              <a:gd name="connsiteY5-41558" fmla="*/ 264355 h 6858000"/>
              <a:gd name="connsiteX6-41559" fmla="*/ 5081175 w 6127024"/>
              <a:gd name="connsiteY6-41560" fmla="*/ 277448 h 6858000"/>
              <a:gd name="connsiteX7-41561" fmla="*/ 5097011 w 6127024"/>
              <a:gd name="connsiteY7-41562" fmla="*/ 355616 h 6858000"/>
              <a:gd name="connsiteX8-41563" fmla="*/ 5153000 w 6127024"/>
              <a:gd name="connsiteY8-41564" fmla="*/ 507134 h 6858000"/>
              <a:gd name="connsiteX9-41565" fmla="*/ 5171282 w 6127024"/>
              <a:gd name="connsiteY9-41566" fmla="*/ 602071 h 6858000"/>
              <a:gd name="connsiteX10-41567" fmla="*/ 5176196 w 6127024"/>
              <a:gd name="connsiteY10-41568" fmla="*/ 636822 h 6858000"/>
              <a:gd name="connsiteX11-41569" fmla="*/ 5189051 w 6127024"/>
              <a:gd name="connsiteY11-41570" fmla="*/ 782518 h 6858000"/>
              <a:gd name="connsiteX12-41571" fmla="*/ 5218707 w 6127024"/>
              <a:gd name="connsiteY12-41572" fmla="*/ 886387 h 6858000"/>
              <a:gd name="connsiteX13-41573" fmla="*/ 5221281 w 6127024"/>
              <a:gd name="connsiteY13-41574" fmla="*/ 920873 h 6858000"/>
              <a:gd name="connsiteX14-41575" fmla="*/ 5201018 w 6127024"/>
              <a:gd name="connsiteY14-41576" fmla="*/ 1095027 h 6858000"/>
              <a:gd name="connsiteX15-41577" fmla="*/ 5189234 w 6127024"/>
              <a:gd name="connsiteY15-41578" fmla="*/ 1217308 h 6858000"/>
              <a:gd name="connsiteX16-41579" fmla="*/ 5202769 w 6127024"/>
              <a:gd name="connsiteY16-41580" fmla="*/ 1269450 h 6858000"/>
              <a:gd name="connsiteX17-41581" fmla="*/ 5225968 w 6127024"/>
              <a:gd name="connsiteY17-41582" fmla="*/ 1357994 h 6858000"/>
              <a:gd name="connsiteX18-41583" fmla="*/ 5231437 w 6127024"/>
              <a:gd name="connsiteY18-41584" fmla="*/ 1373779 h 6858000"/>
              <a:gd name="connsiteX19-41585" fmla="*/ 5237226 w 6127024"/>
              <a:gd name="connsiteY19-41586" fmla="*/ 1441327 h 6858000"/>
              <a:gd name="connsiteX20-41587" fmla="*/ 5255653 w 6127024"/>
              <a:gd name="connsiteY20-41588" fmla="*/ 1524712 h 6858000"/>
              <a:gd name="connsiteX21-41589" fmla="*/ 5263491 w 6127024"/>
              <a:gd name="connsiteY21-41590" fmla="*/ 1642938 h 6858000"/>
              <a:gd name="connsiteX22-41591" fmla="*/ 5256552 w 6127024"/>
              <a:gd name="connsiteY22-41592" fmla="*/ 1672509 h 6858000"/>
              <a:gd name="connsiteX23-41593" fmla="*/ 5266931 w 6127024"/>
              <a:gd name="connsiteY23-41594" fmla="*/ 1866147 h 6858000"/>
              <a:gd name="connsiteX24-41595" fmla="*/ 5255696 w 6127024"/>
              <a:gd name="connsiteY24-41596" fmla="*/ 1953770 h 6858000"/>
              <a:gd name="connsiteX25-41597" fmla="*/ 5252592 w 6127024"/>
              <a:gd name="connsiteY25-41598" fmla="*/ 2092210 h 6858000"/>
              <a:gd name="connsiteX26-41599" fmla="*/ 5250104 w 6127024"/>
              <a:gd name="connsiteY26-41600" fmla="*/ 2249166 h 6858000"/>
              <a:gd name="connsiteX27-41601" fmla="*/ 5251214 w 6127024"/>
              <a:gd name="connsiteY27-41602" fmla="*/ 2250944 h 6858000"/>
              <a:gd name="connsiteX28-41603" fmla="*/ 5250644 w 6127024"/>
              <a:gd name="connsiteY28-41604" fmla="*/ 2266619 h 6858000"/>
              <a:gd name="connsiteX29-41605" fmla="*/ 5293877 w 6127024"/>
              <a:gd name="connsiteY29-41606" fmla="*/ 2368649 h 6858000"/>
              <a:gd name="connsiteX30-41607" fmla="*/ 5311338 w 6127024"/>
              <a:gd name="connsiteY30-41608" fmla="*/ 2404034 h 6858000"/>
              <a:gd name="connsiteX31-41609" fmla="*/ 5338366 w 6127024"/>
              <a:gd name="connsiteY31-41610" fmla="*/ 2465052 h 6858000"/>
              <a:gd name="connsiteX32-41611" fmla="*/ 5371263 w 6127024"/>
              <a:gd name="connsiteY32-41612" fmla="*/ 2586413 h 6858000"/>
              <a:gd name="connsiteX33-41613" fmla="*/ 5407503 w 6127024"/>
              <a:gd name="connsiteY33-41614" fmla="*/ 2786290 h 6858000"/>
              <a:gd name="connsiteX34-41615" fmla="*/ 5407356 w 6127024"/>
              <a:gd name="connsiteY34-41616" fmla="*/ 2787545 h 6858000"/>
              <a:gd name="connsiteX35-41617" fmla="*/ 5457023 w 6127024"/>
              <a:gd name="connsiteY35-41618" fmla="*/ 2858292 h 6858000"/>
              <a:gd name="connsiteX36-41619" fmla="*/ 5479298 w 6127024"/>
              <a:gd name="connsiteY36-41620" fmla="*/ 2947791 h 6858000"/>
              <a:gd name="connsiteX37-41621" fmla="*/ 5481770 w 6127024"/>
              <a:gd name="connsiteY37-41622" fmla="*/ 2951352 h 6858000"/>
              <a:gd name="connsiteX38-41623" fmla="*/ 5482415 w 6127024"/>
              <a:gd name="connsiteY38-41624" fmla="*/ 3004079 h 6858000"/>
              <a:gd name="connsiteX39-41625" fmla="*/ 5503944 w 6127024"/>
              <a:gd name="connsiteY39-41626" fmla="*/ 3123335 h 6858000"/>
              <a:gd name="connsiteX40-41627" fmla="*/ 5516007 w 6127024"/>
              <a:gd name="connsiteY40-41628" fmla="*/ 3258473 h 6858000"/>
              <a:gd name="connsiteX41-41629" fmla="*/ 5589758 w 6127024"/>
              <a:gd name="connsiteY41-41630" fmla="*/ 3453699 h 6858000"/>
              <a:gd name="connsiteX42-41631" fmla="*/ 5596144 w 6127024"/>
              <a:gd name="connsiteY42-41632" fmla="*/ 3534624 h 6858000"/>
              <a:gd name="connsiteX43-41633" fmla="*/ 5597750 w 6127024"/>
              <a:gd name="connsiteY43-41634" fmla="*/ 3534129 h 6858000"/>
              <a:gd name="connsiteX44-41635" fmla="*/ 5618377 w 6127024"/>
              <a:gd name="connsiteY44-41636" fmla="*/ 3588431 h 6858000"/>
              <a:gd name="connsiteX45-41637" fmla="*/ 5655472 w 6127024"/>
              <a:gd name="connsiteY45-41638" fmla="*/ 3678877 h 6858000"/>
              <a:gd name="connsiteX46-41639" fmla="*/ 5683015 w 6127024"/>
              <a:gd name="connsiteY46-41640" fmla="*/ 3762025 h 6858000"/>
              <a:gd name="connsiteX47-41641" fmla="*/ 5696643 w 6127024"/>
              <a:gd name="connsiteY47-41642" fmla="*/ 3773888 h 6858000"/>
              <a:gd name="connsiteX48-41643" fmla="*/ 5768491 w 6127024"/>
              <a:gd name="connsiteY48-41644" fmla="*/ 3914399 h 6858000"/>
              <a:gd name="connsiteX49-41645" fmla="*/ 5793123 w 6127024"/>
              <a:gd name="connsiteY49-41646" fmla="*/ 3969952 h 6858000"/>
              <a:gd name="connsiteX50-41647" fmla="*/ 5808321 w 6127024"/>
              <a:gd name="connsiteY50-41648" fmla="*/ 3988153 h 6858000"/>
              <a:gd name="connsiteX51-41649" fmla="*/ 5825621 w 6127024"/>
              <a:gd name="connsiteY51-41650" fmla="*/ 4015525 h 6858000"/>
              <a:gd name="connsiteX52-41651" fmla="*/ 5860672 w 6127024"/>
              <a:gd name="connsiteY52-41652" fmla="*/ 4061579 h 6858000"/>
              <a:gd name="connsiteX53-41653" fmla="*/ 5894095 w 6127024"/>
              <a:gd name="connsiteY53-41654" fmla="*/ 4128857 h 6858000"/>
              <a:gd name="connsiteX54-41655" fmla="*/ 5903513 w 6127024"/>
              <a:gd name="connsiteY54-41656" fmla="*/ 4187661 h 6858000"/>
              <a:gd name="connsiteX55-41657" fmla="*/ 5946705 w 6127024"/>
              <a:gd name="connsiteY55-41658" fmla="*/ 4428051 h 6858000"/>
              <a:gd name="connsiteX56-41659" fmla="*/ 5949261 w 6127024"/>
              <a:gd name="connsiteY56-41660" fmla="*/ 4449185 h 6858000"/>
              <a:gd name="connsiteX57-41661" fmla="*/ 5968960 w 6127024"/>
              <a:gd name="connsiteY57-41662" fmla="*/ 4482655 h 6858000"/>
              <a:gd name="connsiteX58-41663" fmla="*/ 5998138 w 6127024"/>
              <a:gd name="connsiteY58-41664" fmla="*/ 4697518 h 6858000"/>
              <a:gd name="connsiteX59-41665" fmla="*/ 6007819 w 6127024"/>
              <a:gd name="connsiteY59-41666" fmla="*/ 4858148 h 6858000"/>
              <a:gd name="connsiteX60-41667" fmla="*/ 6007749 w 6127024"/>
              <a:gd name="connsiteY60-41668" fmla="*/ 4964715 h 6858000"/>
              <a:gd name="connsiteX61-41669" fmla="*/ 6005269 w 6127024"/>
              <a:gd name="connsiteY61-41670" fmla="*/ 5150567 h 6858000"/>
              <a:gd name="connsiteX62-41671" fmla="*/ 6001127 w 6127024"/>
              <a:gd name="connsiteY62-41672" fmla="*/ 5164609 h 6858000"/>
              <a:gd name="connsiteX63-41673" fmla="*/ 5998514 w 6127024"/>
              <a:gd name="connsiteY63-41674" fmla="*/ 5189673 h 6858000"/>
              <a:gd name="connsiteX64-41675" fmla="*/ 6018409 w 6127024"/>
              <a:gd name="connsiteY64-41676" fmla="*/ 5227157 h 6858000"/>
              <a:gd name="connsiteX65-41677" fmla="*/ 6036748 w 6127024"/>
              <a:gd name="connsiteY65-41678" fmla="*/ 5322752 h 6858000"/>
              <a:gd name="connsiteX66-41679" fmla="*/ 6037677 w 6127024"/>
              <a:gd name="connsiteY66-41680" fmla="*/ 5354807 h 6858000"/>
              <a:gd name="connsiteX67-41681" fmla="*/ 6053435 w 6127024"/>
              <a:gd name="connsiteY67-41682" fmla="*/ 5387547 h 6858000"/>
              <a:gd name="connsiteX68-41683" fmla="*/ 6065933 w 6127024"/>
              <a:gd name="connsiteY68-41684" fmla="*/ 5443002 h 6858000"/>
              <a:gd name="connsiteX69-41685" fmla="*/ 6068640 w 6127024"/>
              <a:gd name="connsiteY69-41686" fmla="*/ 5474503 h 6858000"/>
              <a:gd name="connsiteX70-41687" fmla="*/ 6080922 w 6127024"/>
              <a:gd name="connsiteY70-41688" fmla="*/ 5561070 h 6858000"/>
              <a:gd name="connsiteX71-41689" fmla="*/ 6096949 w 6127024"/>
              <a:gd name="connsiteY71-41690" fmla="*/ 5648179 h 6858000"/>
              <a:gd name="connsiteX72-41691" fmla="*/ 6121353 w 6127024"/>
              <a:gd name="connsiteY72-41692" fmla="*/ 5721725 h 6858000"/>
              <a:gd name="connsiteX73-41693" fmla="*/ 6109884 w 6127024"/>
              <a:gd name="connsiteY73-41694" fmla="*/ 5721959 h 6858000"/>
              <a:gd name="connsiteX74-41695" fmla="*/ 6127024 w 6127024"/>
              <a:gd name="connsiteY74-41696" fmla="*/ 5786902 h 6858000"/>
              <a:gd name="connsiteX75-41697" fmla="*/ 6115796 w 6127024"/>
              <a:gd name="connsiteY75-41698" fmla="*/ 5862844 h 6858000"/>
              <a:gd name="connsiteX76-41699" fmla="*/ 6102493 w 6127024"/>
              <a:gd name="connsiteY76-41700" fmla="*/ 5928602 h 6858000"/>
              <a:gd name="connsiteX77-41701" fmla="*/ 6056863 w 6127024"/>
              <a:gd name="connsiteY77-41702" fmla="*/ 6000643 h 6858000"/>
              <a:gd name="connsiteX78-41703" fmla="*/ 6045436 w 6127024"/>
              <a:gd name="connsiteY78-41704" fmla="*/ 6124480 h 6858000"/>
              <a:gd name="connsiteX79-41705" fmla="*/ 6030489 w 6127024"/>
              <a:gd name="connsiteY79-41706" fmla="*/ 6317666 h 6858000"/>
              <a:gd name="connsiteX80-41707" fmla="*/ 6007492 w 6127024"/>
              <a:gd name="connsiteY80-41708" fmla="*/ 6440818 h 6858000"/>
              <a:gd name="connsiteX81-41709" fmla="*/ 6009467 w 6127024"/>
              <a:gd name="connsiteY81-41710" fmla="*/ 6487076 h 6858000"/>
              <a:gd name="connsiteX82-41711" fmla="*/ 5995064 w 6127024"/>
              <a:gd name="connsiteY82-41712" fmla="*/ 6540791 h 6858000"/>
              <a:gd name="connsiteX83-41713" fmla="*/ 6004510 w 6127024"/>
              <a:gd name="connsiteY83-41714" fmla="*/ 6599256 h 6858000"/>
              <a:gd name="connsiteX84-41715" fmla="*/ 5986207 w 6127024"/>
              <a:gd name="connsiteY84-41716" fmla="*/ 6695855 h 6858000"/>
              <a:gd name="connsiteX85-41717" fmla="*/ 5979428 w 6127024"/>
              <a:gd name="connsiteY85-41718" fmla="*/ 6754678 h 6858000"/>
              <a:gd name="connsiteX86-41719" fmla="*/ 5983398 w 6127024"/>
              <a:gd name="connsiteY86-41720" fmla="*/ 6778641 h 6858000"/>
              <a:gd name="connsiteX87-41721" fmla="*/ 5984543 w 6127024"/>
              <a:gd name="connsiteY87-41722" fmla="*/ 6811016 h 6858000"/>
              <a:gd name="connsiteX88-41723" fmla="*/ 5979671 w 6127024"/>
              <a:gd name="connsiteY88-41724" fmla="*/ 6858000 h 6858000"/>
              <a:gd name="connsiteX89-41725" fmla="*/ 0 w 6127024"/>
              <a:gd name="connsiteY89-41726" fmla="*/ 6858000 h 6858000"/>
              <a:gd name="connsiteX90-41727" fmla="*/ 0 w 6127024"/>
              <a:gd name="connsiteY90-41728" fmla="*/ 0 h 6858000"/>
              <a:gd name="connsiteX0-41729" fmla="*/ 0 w 6127024"/>
              <a:gd name="connsiteY0-41730" fmla="*/ 0 h 6858000"/>
              <a:gd name="connsiteX1-41731" fmla="*/ 4965888 w 6127024"/>
              <a:gd name="connsiteY1-41732" fmla="*/ 0 h 6858000"/>
              <a:gd name="connsiteX2-41733" fmla="*/ 4967767 w 6127024"/>
              <a:gd name="connsiteY2-41734" fmla="*/ 7930 h 6858000"/>
              <a:gd name="connsiteX3-41735" fmla="*/ 4979444 w 6127024"/>
              <a:gd name="connsiteY3-41736" fmla="*/ 43921 h 6858000"/>
              <a:gd name="connsiteX4-41737" fmla="*/ 5021173 w 6127024"/>
              <a:gd name="connsiteY4-41738" fmla="*/ 123738 h 6858000"/>
              <a:gd name="connsiteX5-41739" fmla="*/ 5075458 w 6127024"/>
              <a:gd name="connsiteY5-41740" fmla="*/ 264355 h 6858000"/>
              <a:gd name="connsiteX6-41741" fmla="*/ 5081175 w 6127024"/>
              <a:gd name="connsiteY6-41742" fmla="*/ 277448 h 6858000"/>
              <a:gd name="connsiteX7-41743" fmla="*/ 5097011 w 6127024"/>
              <a:gd name="connsiteY7-41744" fmla="*/ 355616 h 6858000"/>
              <a:gd name="connsiteX8-41745" fmla="*/ 5153000 w 6127024"/>
              <a:gd name="connsiteY8-41746" fmla="*/ 507134 h 6858000"/>
              <a:gd name="connsiteX9-41747" fmla="*/ 5171282 w 6127024"/>
              <a:gd name="connsiteY9-41748" fmla="*/ 602071 h 6858000"/>
              <a:gd name="connsiteX10-41749" fmla="*/ 5176196 w 6127024"/>
              <a:gd name="connsiteY10-41750" fmla="*/ 636822 h 6858000"/>
              <a:gd name="connsiteX11-41751" fmla="*/ 5189051 w 6127024"/>
              <a:gd name="connsiteY11-41752" fmla="*/ 782518 h 6858000"/>
              <a:gd name="connsiteX12-41753" fmla="*/ 5218707 w 6127024"/>
              <a:gd name="connsiteY12-41754" fmla="*/ 886387 h 6858000"/>
              <a:gd name="connsiteX13-41755" fmla="*/ 5221281 w 6127024"/>
              <a:gd name="connsiteY13-41756" fmla="*/ 920873 h 6858000"/>
              <a:gd name="connsiteX14-41757" fmla="*/ 5201018 w 6127024"/>
              <a:gd name="connsiteY14-41758" fmla="*/ 1095027 h 6858000"/>
              <a:gd name="connsiteX15-41759" fmla="*/ 5189234 w 6127024"/>
              <a:gd name="connsiteY15-41760" fmla="*/ 1217308 h 6858000"/>
              <a:gd name="connsiteX16-41761" fmla="*/ 5202769 w 6127024"/>
              <a:gd name="connsiteY16-41762" fmla="*/ 1269450 h 6858000"/>
              <a:gd name="connsiteX17-41763" fmla="*/ 5225968 w 6127024"/>
              <a:gd name="connsiteY17-41764" fmla="*/ 1357994 h 6858000"/>
              <a:gd name="connsiteX18-41765" fmla="*/ 5231437 w 6127024"/>
              <a:gd name="connsiteY18-41766" fmla="*/ 1373779 h 6858000"/>
              <a:gd name="connsiteX19-41767" fmla="*/ 5237226 w 6127024"/>
              <a:gd name="connsiteY19-41768" fmla="*/ 1441327 h 6858000"/>
              <a:gd name="connsiteX20-41769" fmla="*/ 5255653 w 6127024"/>
              <a:gd name="connsiteY20-41770" fmla="*/ 1524712 h 6858000"/>
              <a:gd name="connsiteX21-41771" fmla="*/ 5263491 w 6127024"/>
              <a:gd name="connsiteY21-41772" fmla="*/ 1642938 h 6858000"/>
              <a:gd name="connsiteX22-41773" fmla="*/ 5256552 w 6127024"/>
              <a:gd name="connsiteY22-41774" fmla="*/ 1672509 h 6858000"/>
              <a:gd name="connsiteX23-41775" fmla="*/ 5266931 w 6127024"/>
              <a:gd name="connsiteY23-41776" fmla="*/ 1866147 h 6858000"/>
              <a:gd name="connsiteX24-41777" fmla="*/ 5255696 w 6127024"/>
              <a:gd name="connsiteY24-41778" fmla="*/ 1953770 h 6858000"/>
              <a:gd name="connsiteX25-41779" fmla="*/ 5252592 w 6127024"/>
              <a:gd name="connsiteY25-41780" fmla="*/ 2092210 h 6858000"/>
              <a:gd name="connsiteX26-41781" fmla="*/ 5250104 w 6127024"/>
              <a:gd name="connsiteY26-41782" fmla="*/ 2249166 h 6858000"/>
              <a:gd name="connsiteX27-41783" fmla="*/ 5251214 w 6127024"/>
              <a:gd name="connsiteY27-41784" fmla="*/ 2250944 h 6858000"/>
              <a:gd name="connsiteX28-41785" fmla="*/ 5250644 w 6127024"/>
              <a:gd name="connsiteY28-41786" fmla="*/ 2266619 h 6858000"/>
              <a:gd name="connsiteX29-41787" fmla="*/ 5293877 w 6127024"/>
              <a:gd name="connsiteY29-41788" fmla="*/ 2368649 h 6858000"/>
              <a:gd name="connsiteX30-41789" fmla="*/ 5311338 w 6127024"/>
              <a:gd name="connsiteY30-41790" fmla="*/ 2404034 h 6858000"/>
              <a:gd name="connsiteX31-41791" fmla="*/ 5338366 w 6127024"/>
              <a:gd name="connsiteY31-41792" fmla="*/ 2465052 h 6858000"/>
              <a:gd name="connsiteX32-41793" fmla="*/ 5371263 w 6127024"/>
              <a:gd name="connsiteY32-41794" fmla="*/ 2586413 h 6858000"/>
              <a:gd name="connsiteX33-41795" fmla="*/ 5407503 w 6127024"/>
              <a:gd name="connsiteY33-41796" fmla="*/ 2786290 h 6858000"/>
              <a:gd name="connsiteX34-41797" fmla="*/ 5407356 w 6127024"/>
              <a:gd name="connsiteY34-41798" fmla="*/ 2787545 h 6858000"/>
              <a:gd name="connsiteX35-41799" fmla="*/ 5457023 w 6127024"/>
              <a:gd name="connsiteY35-41800" fmla="*/ 2858292 h 6858000"/>
              <a:gd name="connsiteX36-41801" fmla="*/ 5479298 w 6127024"/>
              <a:gd name="connsiteY36-41802" fmla="*/ 2947791 h 6858000"/>
              <a:gd name="connsiteX37-41803" fmla="*/ 5481770 w 6127024"/>
              <a:gd name="connsiteY37-41804" fmla="*/ 2951352 h 6858000"/>
              <a:gd name="connsiteX38-41805" fmla="*/ 5482415 w 6127024"/>
              <a:gd name="connsiteY38-41806" fmla="*/ 3004079 h 6858000"/>
              <a:gd name="connsiteX39-41807" fmla="*/ 5503944 w 6127024"/>
              <a:gd name="connsiteY39-41808" fmla="*/ 3123335 h 6858000"/>
              <a:gd name="connsiteX40-41809" fmla="*/ 5516007 w 6127024"/>
              <a:gd name="connsiteY40-41810" fmla="*/ 3258473 h 6858000"/>
              <a:gd name="connsiteX41-41811" fmla="*/ 5589758 w 6127024"/>
              <a:gd name="connsiteY41-41812" fmla="*/ 3453699 h 6858000"/>
              <a:gd name="connsiteX42-41813" fmla="*/ 5596144 w 6127024"/>
              <a:gd name="connsiteY42-41814" fmla="*/ 3534624 h 6858000"/>
              <a:gd name="connsiteX43-41815" fmla="*/ 5597750 w 6127024"/>
              <a:gd name="connsiteY43-41816" fmla="*/ 3534129 h 6858000"/>
              <a:gd name="connsiteX44-41817" fmla="*/ 5618377 w 6127024"/>
              <a:gd name="connsiteY44-41818" fmla="*/ 3588431 h 6858000"/>
              <a:gd name="connsiteX45-41819" fmla="*/ 5655472 w 6127024"/>
              <a:gd name="connsiteY45-41820" fmla="*/ 3678877 h 6858000"/>
              <a:gd name="connsiteX46-41821" fmla="*/ 5683015 w 6127024"/>
              <a:gd name="connsiteY46-41822" fmla="*/ 3762025 h 6858000"/>
              <a:gd name="connsiteX47-41823" fmla="*/ 5696643 w 6127024"/>
              <a:gd name="connsiteY47-41824" fmla="*/ 3773888 h 6858000"/>
              <a:gd name="connsiteX48-41825" fmla="*/ 5768491 w 6127024"/>
              <a:gd name="connsiteY48-41826" fmla="*/ 3914399 h 6858000"/>
              <a:gd name="connsiteX49-41827" fmla="*/ 5793123 w 6127024"/>
              <a:gd name="connsiteY49-41828" fmla="*/ 3969952 h 6858000"/>
              <a:gd name="connsiteX50-41829" fmla="*/ 5808321 w 6127024"/>
              <a:gd name="connsiteY50-41830" fmla="*/ 3988153 h 6858000"/>
              <a:gd name="connsiteX51-41831" fmla="*/ 5825621 w 6127024"/>
              <a:gd name="connsiteY51-41832" fmla="*/ 4015525 h 6858000"/>
              <a:gd name="connsiteX52-41833" fmla="*/ 5860672 w 6127024"/>
              <a:gd name="connsiteY52-41834" fmla="*/ 4061579 h 6858000"/>
              <a:gd name="connsiteX53-41835" fmla="*/ 5894095 w 6127024"/>
              <a:gd name="connsiteY53-41836" fmla="*/ 4128857 h 6858000"/>
              <a:gd name="connsiteX54-41837" fmla="*/ 5903513 w 6127024"/>
              <a:gd name="connsiteY54-41838" fmla="*/ 4187661 h 6858000"/>
              <a:gd name="connsiteX55-41839" fmla="*/ 5946705 w 6127024"/>
              <a:gd name="connsiteY55-41840" fmla="*/ 4428051 h 6858000"/>
              <a:gd name="connsiteX56-41841" fmla="*/ 5949261 w 6127024"/>
              <a:gd name="connsiteY56-41842" fmla="*/ 4449185 h 6858000"/>
              <a:gd name="connsiteX57-41843" fmla="*/ 5968960 w 6127024"/>
              <a:gd name="connsiteY57-41844" fmla="*/ 4482655 h 6858000"/>
              <a:gd name="connsiteX58-41845" fmla="*/ 5998138 w 6127024"/>
              <a:gd name="connsiteY58-41846" fmla="*/ 4697518 h 6858000"/>
              <a:gd name="connsiteX59-41847" fmla="*/ 6007819 w 6127024"/>
              <a:gd name="connsiteY59-41848" fmla="*/ 4858148 h 6858000"/>
              <a:gd name="connsiteX60-41849" fmla="*/ 6007749 w 6127024"/>
              <a:gd name="connsiteY60-41850" fmla="*/ 4964715 h 6858000"/>
              <a:gd name="connsiteX61-41851" fmla="*/ 6005269 w 6127024"/>
              <a:gd name="connsiteY61-41852" fmla="*/ 5150567 h 6858000"/>
              <a:gd name="connsiteX62-41853" fmla="*/ 6001127 w 6127024"/>
              <a:gd name="connsiteY62-41854" fmla="*/ 5164609 h 6858000"/>
              <a:gd name="connsiteX63-41855" fmla="*/ 5998514 w 6127024"/>
              <a:gd name="connsiteY63-41856" fmla="*/ 5189673 h 6858000"/>
              <a:gd name="connsiteX64-41857" fmla="*/ 6018409 w 6127024"/>
              <a:gd name="connsiteY64-41858" fmla="*/ 5227157 h 6858000"/>
              <a:gd name="connsiteX65-41859" fmla="*/ 6036748 w 6127024"/>
              <a:gd name="connsiteY65-41860" fmla="*/ 5322752 h 6858000"/>
              <a:gd name="connsiteX66-41861" fmla="*/ 6037677 w 6127024"/>
              <a:gd name="connsiteY66-41862" fmla="*/ 5354807 h 6858000"/>
              <a:gd name="connsiteX67-41863" fmla="*/ 6053435 w 6127024"/>
              <a:gd name="connsiteY67-41864" fmla="*/ 5387547 h 6858000"/>
              <a:gd name="connsiteX68-41865" fmla="*/ 6065933 w 6127024"/>
              <a:gd name="connsiteY68-41866" fmla="*/ 5443002 h 6858000"/>
              <a:gd name="connsiteX69-41867" fmla="*/ 6068640 w 6127024"/>
              <a:gd name="connsiteY69-41868" fmla="*/ 5474503 h 6858000"/>
              <a:gd name="connsiteX70-41869" fmla="*/ 6080922 w 6127024"/>
              <a:gd name="connsiteY70-41870" fmla="*/ 5561070 h 6858000"/>
              <a:gd name="connsiteX71-41871" fmla="*/ 6096949 w 6127024"/>
              <a:gd name="connsiteY71-41872" fmla="*/ 5648179 h 6858000"/>
              <a:gd name="connsiteX72-41873" fmla="*/ 6109884 w 6127024"/>
              <a:gd name="connsiteY72-41874" fmla="*/ 5721959 h 6858000"/>
              <a:gd name="connsiteX73-41875" fmla="*/ 6127024 w 6127024"/>
              <a:gd name="connsiteY73-41876" fmla="*/ 5786902 h 6858000"/>
              <a:gd name="connsiteX74-41877" fmla="*/ 6115796 w 6127024"/>
              <a:gd name="connsiteY74-41878" fmla="*/ 5862844 h 6858000"/>
              <a:gd name="connsiteX75-41879" fmla="*/ 6102493 w 6127024"/>
              <a:gd name="connsiteY75-41880" fmla="*/ 5928602 h 6858000"/>
              <a:gd name="connsiteX76-41881" fmla="*/ 6056863 w 6127024"/>
              <a:gd name="connsiteY76-41882" fmla="*/ 6000643 h 6858000"/>
              <a:gd name="connsiteX77-41883" fmla="*/ 6045436 w 6127024"/>
              <a:gd name="connsiteY77-41884" fmla="*/ 6124480 h 6858000"/>
              <a:gd name="connsiteX78-41885" fmla="*/ 6030489 w 6127024"/>
              <a:gd name="connsiteY78-41886" fmla="*/ 6317666 h 6858000"/>
              <a:gd name="connsiteX79-41887" fmla="*/ 6007492 w 6127024"/>
              <a:gd name="connsiteY79-41888" fmla="*/ 6440818 h 6858000"/>
              <a:gd name="connsiteX80-41889" fmla="*/ 6009467 w 6127024"/>
              <a:gd name="connsiteY80-41890" fmla="*/ 6487076 h 6858000"/>
              <a:gd name="connsiteX81-41891" fmla="*/ 5995064 w 6127024"/>
              <a:gd name="connsiteY81-41892" fmla="*/ 6540791 h 6858000"/>
              <a:gd name="connsiteX82-41893" fmla="*/ 6004510 w 6127024"/>
              <a:gd name="connsiteY82-41894" fmla="*/ 6599256 h 6858000"/>
              <a:gd name="connsiteX83-41895" fmla="*/ 5986207 w 6127024"/>
              <a:gd name="connsiteY83-41896" fmla="*/ 6695855 h 6858000"/>
              <a:gd name="connsiteX84-41897" fmla="*/ 5979428 w 6127024"/>
              <a:gd name="connsiteY84-41898" fmla="*/ 6754678 h 6858000"/>
              <a:gd name="connsiteX85-41899" fmla="*/ 5983398 w 6127024"/>
              <a:gd name="connsiteY85-41900" fmla="*/ 6778641 h 6858000"/>
              <a:gd name="connsiteX86-41901" fmla="*/ 5984543 w 6127024"/>
              <a:gd name="connsiteY86-41902" fmla="*/ 6811016 h 6858000"/>
              <a:gd name="connsiteX87-41903" fmla="*/ 5979671 w 6127024"/>
              <a:gd name="connsiteY87-41904" fmla="*/ 6858000 h 6858000"/>
              <a:gd name="connsiteX88-41905" fmla="*/ 0 w 6127024"/>
              <a:gd name="connsiteY88-41906" fmla="*/ 6858000 h 6858000"/>
              <a:gd name="connsiteX89-41907" fmla="*/ 0 w 6127024"/>
              <a:gd name="connsiteY89-41908" fmla="*/ 0 h 6858000"/>
              <a:gd name="connsiteX0-41909" fmla="*/ 0 w 6127024"/>
              <a:gd name="connsiteY0-41910" fmla="*/ 0 h 6858000"/>
              <a:gd name="connsiteX1-41911" fmla="*/ 4965888 w 6127024"/>
              <a:gd name="connsiteY1-41912" fmla="*/ 0 h 6858000"/>
              <a:gd name="connsiteX2-41913" fmla="*/ 4967767 w 6127024"/>
              <a:gd name="connsiteY2-41914" fmla="*/ 7930 h 6858000"/>
              <a:gd name="connsiteX3-41915" fmla="*/ 4979444 w 6127024"/>
              <a:gd name="connsiteY3-41916" fmla="*/ 43921 h 6858000"/>
              <a:gd name="connsiteX4-41917" fmla="*/ 5021173 w 6127024"/>
              <a:gd name="connsiteY4-41918" fmla="*/ 123738 h 6858000"/>
              <a:gd name="connsiteX5-41919" fmla="*/ 5075458 w 6127024"/>
              <a:gd name="connsiteY5-41920" fmla="*/ 264355 h 6858000"/>
              <a:gd name="connsiteX6-41921" fmla="*/ 5081175 w 6127024"/>
              <a:gd name="connsiteY6-41922" fmla="*/ 277448 h 6858000"/>
              <a:gd name="connsiteX7-41923" fmla="*/ 5097011 w 6127024"/>
              <a:gd name="connsiteY7-41924" fmla="*/ 355616 h 6858000"/>
              <a:gd name="connsiteX8-41925" fmla="*/ 5153000 w 6127024"/>
              <a:gd name="connsiteY8-41926" fmla="*/ 507134 h 6858000"/>
              <a:gd name="connsiteX9-41927" fmla="*/ 5171282 w 6127024"/>
              <a:gd name="connsiteY9-41928" fmla="*/ 602071 h 6858000"/>
              <a:gd name="connsiteX10-41929" fmla="*/ 5176196 w 6127024"/>
              <a:gd name="connsiteY10-41930" fmla="*/ 636822 h 6858000"/>
              <a:gd name="connsiteX11-41931" fmla="*/ 5189051 w 6127024"/>
              <a:gd name="connsiteY11-41932" fmla="*/ 782518 h 6858000"/>
              <a:gd name="connsiteX12-41933" fmla="*/ 5218707 w 6127024"/>
              <a:gd name="connsiteY12-41934" fmla="*/ 886387 h 6858000"/>
              <a:gd name="connsiteX13-41935" fmla="*/ 5221281 w 6127024"/>
              <a:gd name="connsiteY13-41936" fmla="*/ 920873 h 6858000"/>
              <a:gd name="connsiteX14-41937" fmla="*/ 5201018 w 6127024"/>
              <a:gd name="connsiteY14-41938" fmla="*/ 1095027 h 6858000"/>
              <a:gd name="connsiteX15-41939" fmla="*/ 5189234 w 6127024"/>
              <a:gd name="connsiteY15-41940" fmla="*/ 1217308 h 6858000"/>
              <a:gd name="connsiteX16-41941" fmla="*/ 5202769 w 6127024"/>
              <a:gd name="connsiteY16-41942" fmla="*/ 1269450 h 6858000"/>
              <a:gd name="connsiteX17-41943" fmla="*/ 5225968 w 6127024"/>
              <a:gd name="connsiteY17-41944" fmla="*/ 1357994 h 6858000"/>
              <a:gd name="connsiteX18-41945" fmla="*/ 5231437 w 6127024"/>
              <a:gd name="connsiteY18-41946" fmla="*/ 1373779 h 6858000"/>
              <a:gd name="connsiteX19-41947" fmla="*/ 5237226 w 6127024"/>
              <a:gd name="connsiteY19-41948" fmla="*/ 1441327 h 6858000"/>
              <a:gd name="connsiteX20-41949" fmla="*/ 5255653 w 6127024"/>
              <a:gd name="connsiteY20-41950" fmla="*/ 1524712 h 6858000"/>
              <a:gd name="connsiteX21-41951" fmla="*/ 5263491 w 6127024"/>
              <a:gd name="connsiteY21-41952" fmla="*/ 1642938 h 6858000"/>
              <a:gd name="connsiteX22-41953" fmla="*/ 5256552 w 6127024"/>
              <a:gd name="connsiteY22-41954" fmla="*/ 1672509 h 6858000"/>
              <a:gd name="connsiteX23-41955" fmla="*/ 5266931 w 6127024"/>
              <a:gd name="connsiteY23-41956" fmla="*/ 1866147 h 6858000"/>
              <a:gd name="connsiteX24-41957" fmla="*/ 5255696 w 6127024"/>
              <a:gd name="connsiteY24-41958" fmla="*/ 1953770 h 6858000"/>
              <a:gd name="connsiteX25-41959" fmla="*/ 5252592 w 6127024"/>
              <a:gd name="connsiteY25-41960" fmla="*/ 2092210 h 6858000"/>
              <a:gd name="connsiteX26-41961" fmla="*/ 5250104 w 6127024"/>
              <a:gd name="connsiteY26-41962" fmla="*/ 2249166 h 6858000"/>
              <a:gd name="connsiteX27-41963" fmla="*/ 5251214 w 6127024"/>
              <a:gd name="connsiteY27-41964" fmla="*/ 2250944 h 6858000"/>
              <a:gd name="connsiteX28-41965" fmla="*/ 5250644 w 6127024"/>
              <a:gd name="connsiteY28-41966" fmla="*/ 2266619 h 6858000"/>
              <a:gd name="connsiteX29-41967" fmla="*/ 5293877 w 6127024"/>
              <a:gd name="connsiteY29-41968" fmla="*/ 2368649 h 6858000"/>
              <a:gd name="connsiteX30-41969" fmla="*/ 5311338 w 6127024"/>
              <a:gd name="connsiteY30-41970" fmla="*/ 2404034 h 6858000"/>
              <a:gd name="connsiteX31-41971" fmla="*/ 5338366 w 6127024"/>
              <a:gd name="connsiteY31-41972" fmla="*/ 2465052 h 6858000"/>
              <a:gd name="connsiteX32-41973" fmla="*/ 5371263 w 6127024"/>
              <a:gd name="connsiteY32-41974" fmla="*/ 2586413 h 6858000"/>
              <a:gd name="connsiteX33-41975" fmla="*/ 5407503 w 6127024"/>
              <a:gd name="connsiteY33-41976" fmla="*/ 2786290 h 6858000"/>
              <a:gd name="connsiteX34-41977" fmla="*/ 5407356 w 6127024"/>
              <a:gd name="connsiteY34-41978" fmla="*/ 2787545 h 6858000"/>
              <a:gd name="connsiteX35-41979" fmla="*/ 5457023 w 6127024"/>
              <a:gd name="connsiteY35-41980" fmla="*/ 2858292 h 6858000"/>
              <a:gd name="connsiteX36-41981" fmla="*/ 5479298 w 6127024"/>
              <a:gd name="connsiteY36-41982" fmla="*/ 2947791 h 6858000"/>
              <a:gd name="connsiteX37-41983" fmla="*/ 5481770 w 6127024"/>
              <a:gd name="connsiteY37-41984" fmla="*/ 2951352 h 6858000"/>
              <a:gd name="connsiteX38-41985" fmla="*/ 5482415 w 6127024"/>
              <a:gd name="connsiteY38-41986" fmla="*/ 3004079 h 6858000"/>
              <a:gd name="connsiteX39-41987" fmla="*/ 5503944 w 6127024"/>
              <a:gd name="connsiteY39-41988" fmla="*/ 3123335 h 6858000"/>
              <a:gd name="connsiteX40-41989" fmla="*/ 5516007 w 6127024"/>
              <a:gd name="connsiteY40-41990" fmla="*/ 3258473 h 6858000"/>
              <a:gd name="connsiteX41-41991" fmla="*/ 5589758 w 6127024"/>
              <a:gd name="connsiteY41-41992" fmla="*/ 3453699 h 6858000"/>
              <a:gd name="connsiteX42-41993" fmla="*/ 5596144 w 6127024"/>
              <a:gd name="connsiteY42-41994" fmla="*/ 3534624 h 6858000"/>
              <a:gd name="connsiteX43-41995" fmla="*/ 5597750 w 6127024"/>
              <a:gd name="connsiteY43-41996" fmla="*/ 3534129 h 6858000"/>
              <a:gd name="connsiteX44-41997" fmla="*/ 5618377 w 6127024"/>
              <a:gd name="connsiteY44-41998" fmla="*/ 3588431 h 6858000"/>
              <a:gd name="connsiteX45-41999" fmla="*/ 5655472 w 6127024"/>
              <a:gd name="connsiteY45-42000" fmla="*/ 3678877 h 6858000"/>
              <a:gd name="connsiteX46-42001" fmla="*/ 5683015 w 6127024"/>
              <a:gd name="connsiteY46-42002" fmla="*/ 3762025 h 6858000"/>
              <a:gd name="connsiteX47-42003" fmla="*/ 5696643 w 6127024"/>
              <a:gd name="connsiteY47-42004" fmla="*/ 3773888 h 6858000"/>
              <a:gd name="connsiteX48-42005" fmla="*/ 5768491 w 6127024"/>
              <a:gd name="connsiteY48-42006" fmla="*/ 3914399 h 6858000"/>
              <a:gd name="connsiteX49-42007" fmla="*/ 5793123 w 6127024"/>
              <a:gd name="connsiteY49-42008" fmla="*/ 3969952 h 6858000"/>
              <a:gd name="connsiteX50-42009" fmla="*/ 5808321 w 6127024"/>
              <a:gd name="connsiteY50-42010" fmla="*/ 3988153 h 6858000"/>
              <a:gd name="connsiteX51-42011" fmla="*/ 5825621 w 6127024"/>
              <a:gd name="connsiteY51-42012" fmla="*/ 4015525 h 6858000"/>
              <a:gd name="connsiteX52-42013" fmla="*/ 5860672 w 6127024"/>
              <a:gd name="connsiteY52-42014" fmla="*/ 4061579 h 6858000"/>
              <a:gd name="connsiteX53-42015" fmla="*/ 5894095 w 6127024"/>
              <a:gd name="connsiteY53-42016" fmla="*/ 4128857 h 6858000"/>
              <a:gd name="connsiteX54-42017" fmla="*/ 5903513 w 6127024"/>
              <a:gd name="connsiteY54-42018" fmla="*/ 4187661 h 6858000"/>
              <a:gd name="connsiteX55-42019" fmla="*/ 5946705 w 6127024"/>
              <a:gd name="connsiteY55-42020" fmla="*/ 4428051 h 6858000"/>
              <a:gd name="connsiteX56-42021" fmla="*/ 5949261 w 6127024"/>
              <a:gd name="connsiteY56-42022" fmla="*/ 4449185 h 6858000"/>
              <a:gd name="connsiteX57-42023" fmla="*/ 5968960 w 6127024"/>
              <a:gd name="connsiteY57-42024" fmla="*/ 4482655 h 6858000"/>
              <a:gd name="connsiteX58-42025" fmla="*/ 5998138 w 6127024"/>
              <a:gd name="connsiteY58-42026" fmla="*/ 4697518 h 6858000"/>
              <a:gd name="connsiteX59-42027" fmla="*/ 6007819 w 6127024"/>
              <a:gd name="connsiteY59-42028" fmla="*/ 4858148 h 6858000"/>
              <a:gd name="connsiteX60-42029" fmla="*/ 6007749 w 6127024"/>
              <a:gd name="connsiteY60-42030" fmla="*/ 4964715 h 6858000"/>
              <a:gd name="connsiteX61-42031" fmla="*/ 6005269 w 6127024"/>
              <a:gd name="connsiteY61-42032" fmla="*/ 5150567 h 6858000"/>
              <a:gd name="connsiteX62-42033" fmla="*/ 6001127 w 6127024"/>
              <a:gd name="connsiteY62-42034" fmla="*/ 5164609 h 6858000"/>
              <a:gd name="connsiteX63-42035" fmla="*/ 5998514 w 6127024"/>
              <a:gd name="connsiteY63-42036" fmla="*/ 5189673 h 6858000"/>
              <a:gd name="connsiteX64-42037" fmla="*/ 6018409 w 6127024"/>
              <a:gd name="connsiteY64-42038" fmla="*/ 5227157 h 6858000"/>
              <a:gd name="connsiteX65-42039" fmla="*/ 6036748 w 6127024"/>
              <a:gd name="connsiteY65-42040" fmla="*/ 5322752 h 6858000"/>
              <a:gd name="connsiteX66-42041" fmla="*/ 6037677 w 6127024"/>
              <a:gd name="connsiteY66-42042" fmla="*/ 5354807 h 6858000"/>
              <a:gd name="connsiteX67-42043" fmla="*/ 6053435 w 6127024"/>
              <a:gd name="connsiteY67-42044" fmla="*/ 5387547 h 6858000"/>
              <a:gd name="connsiteX68-42045" fmla="*/ 6068640 w 6127024"/>
              <a:gd name="connsiteY68-42046" fmla="*/ 5474503 h 6858000"/>
              <a:gd name="connsiteX69-42047" fmla="*/ 6080922 w 6127024"/>
              <a:gd name="connsiteY69-42048" fmla="*/ 5561070 h 6858000"/>
              <a:gd name="connsiteX70-42049" fmla="*/ 6096949 w 6127024"/>
              <a:gd name="connsiteY70-42050" fmla="*/ 5648179 h 6858000"/>
              <a:gd name="connsiteX71-42051" fmla="*/ 6109884 w 6127024"/>
              <a:gd name="connsiteY71-42052" fmla="*/ 5721959 h 6858000"/>
              <a:gd name="connsiteX72-42053" fmla="*/ 6127024 w 6127024"/>
              <a:gd name="connsiteY72-42054" fmla="*/ 5786902 h 6858000"/>
              <a:gd name="connsiteX73-42055" fmla="*/ 6115796 w 6127024"/>
              <a:gd name="connsiteY73-42056" fmla="*/ 5862844 h 6858000"/>
              <a:gd name="connsiteX74-42057" fmla="*/ 6102493 w 6127024"/>
              <a:gd name="connsiteY74-42058" fmla="*/ 5928602 h 6858000"/>
              <a:gd name="connsiteX75-42059" fmla="*/ 6056863 w 6127024"/>
              <a:gd name="connsiteY75-42060" fmla="*/ 6000643 h 6858000"/>
              <a:gd name="connsiteX76-42061" fmla="*/ 6045436 w 6127024"/>
              <a:gd name="connsiteY76-42062" fmla="*/ 6124480 h 6858000"/>
              <a:gd name="connsiteX77-42063" fmla="*/ 6030489 w 6127024"/>
              <a:gd name="connsiteY77-42064" fmla="*/ 6317666 h 6858000"/>
              <a:gd name="connsiteX78-42065" fmla="*/ 6007492 w 6127024"/>
              <a:gd name="connsiteY78-42066" fmla="*/ 6440818 h 6858000"/>
              <a:gd name="connsiteX79-42067" fmla="*/ 6009467 w 6127024"/>
              <a:gd name="connsiteY79-42068" fmla="*/ 6487076 h 6858000"/>
              <a:gd name="connsiteX80-42069" fmla="*/ 5995064 w 6127024"/>
              <a:gd name="connsiteY80-42070" fmla="*/ 6540791 h 6858000"/>
              <a:gd name="connsiteX81-42071" fmla="*/ 6004510 w 6127024"/>
              <a:gd name="connsiteY81-42072" fmla="*/ 6599256 h 6858000"/>
              <a:gd name="connsiteX82-42073" fmla="*/ 5986207 w 6127024"/>
              <a:gd name="connsiteY82-42074" fmla="*/ 6695855 h 6858000"/>
              <a:gd name="connsiteX83-42075" fmla="*/ 5979428 w 6127024"/>
              <a:gd name="connsiteY83-42076" fmla="*/ 6754678 h 6858000"/>
              <a:gd name="connsiteX84-42077" fmla="*/ 5983398 w 6127024"/>
              <a:gd name="connsiteY84-42078" fmla="*/ 6778641 h 6858000"/>
              <a:gd name="connsiteX85-42079" fmla="*/ 5984543 w 6127024"/>
              <a:gd name="connsiteY85-42080" fmla="*/ 6811016 h 6858000"/>
              <a:gd name="connsiteX86-42081" fmla="*/ 5979671 w 6127024"/>
              <a:gd name="connsiteY86-42082" fmla="*/ 6858000 h 6858000"/>
              <a:gd name="connsiteX87-42083" fmla="*/ 0 w 6127024"/>
              <a:gd name="connsiteY87-42084" fmla="*/ 6858000 h 6858000"/>
              <a:gd name="connsiteX88-42085" fmla="*/ 0 w 6127024"/>
              <a:gd name="connsiteY88-42086" fmla="*/ 0 h 6858000"/>
              <a:gd name="connsiteX0-42087" fmla="*/ 0 w 6115796"/>
              <a:gd name="connsiteY0-42088" fmla="*/ 0 h 6858000"/>
              <a:gd name="connsiteX1-42089" fmla="*/ 4965888 w 6115796"/>
              <a:gd name="connsiteY1-42090" fmla="*/ 0 h 6858000"/>
              <a:gd name="connsiteX2-42091" fmla="*/ 4967767 w 6115796"/>
              <a:gd name="connsiteY2-42092" fmla="*/ 7930 h 6858000"/>
              <a:gd name="connsiteX3-42093" fmla="*/ 4979444 w 6115796"/>
              <a:gd name="connsiteY3-42094" fmla="*/ 43921 h 6858000"/>
              <a:gd name="connsiteX4-42095" fmla="*/ 5021173 w 6115796"/>
              <a:gd name="connsiteY4-42096" fmla="*/ 123738 h 6858000"/>
              <a:gd name="connsiteX5-42097" fmla="*/ 5075458 w 6115796"/>
              <a:gd name="connsiteY5-42098" fmla="*/ 264355 h 6858000"/>
              <a:gd name="connsiteX6-42099" fmla="*/ 5081175 w 6115796"/>
              <a:gd name="connsiteY6-42100" fmla="*/ 277448 h 6858000"/>
              <a:gd name="connsiteX7-42101" fmla="*/ 5097011 w 6115796"/>
              <a:gd name="connsiteY7-42102" fmla="*/ 355616 h 6858000"/>
              <a:gd name="connsiteX8-42103" fmla="*/ 5153000 w 6115796"/>
              <a:gd name="connsiteY8-42104" fmla="*/ 507134 h 6858000"/>
              <a:gd name="connsiteX9-42105" fmla="*/ 5171282 w 6115796"/>
              <a:gd name="connsiteY9-42106" fmla="*/ 602071 h 6858000"/>
              <a:gd name="connsiteX10-42107" fmla="*/ 5176196 w 6115796"/>
              <a:gd name="connsiteY10-42108" fmla="*/ 636822 h 6858000"/>
              <a:gd name="connsiteX11-42109" fmla="*/ 5189051 w 6115796"/>
              <a:gd name="connsiteY11-42110" fmla="*/ 782518 h 6858000"/>
              <a:gd name="connsiteX12-42111" fmla="*/ 5218707 w 6115796"/>
              <a:gd name="connsiteY12-42112" fmla="*/ 886387 h 6858000"/>
              <a:gd name="connsiteX13-42113" fmla="*/ 5221281 w 6115796"/>
              <a:gd name="connsiteY13-42114" fmla="*/ 920873 h 6858000"/>
              <a:gd name="connsiteX14-42115" fmla="*/ 5201018 w 6115796"/>
              <a:gd name="connsiteY14-42116" fmla="*/ 1095027 h 6858000"/>
              <a:gd name="connsiteX15-42117" fmla="*/ 5189234 w 6115796"/>
              <a:gd name="connsiteY15-42118" fmla="*/ 1217308 h 6858000"/>
              <a:gd name="connsiteX16-42119" fmla="*/ 5202769 w 6115796"/>
              <a:gd name="connsiteY16-42120" fmla="*/ 1269450 h 6858000"/>
              <a:gd name="connsiteX17-42121" fmla="*/ 5225968 w 6115796"/>
              <a:gd name="connsiteY17-42122" fmla="*/ 1357994 h 6858000"/>
              <a:gd name="connsiteX18-42123" fmla="*/ 5231437 w 6115796"/>
              <a:gd name="connsiteY18-42124" fmla="*/ 1373779 h 6858000"/>
              <a:gd name="connsiteX19-42125" fmla="*/ 5237226 w 6115796"/>
              <a:gd name="connsiteY19-42126" fmla="*/ 1441327 h 6858000"/>
              <a:gd name="connsiteX20-42127" fmla="*/ 5255653 w 6115796"/>
              <a:gd name="connsiteY20-42128" fmla="*/ 1524712 h 6858000"/>
              <a:gd name="connsiteX21-42129" fmla="*/ 5263491 w 6115796"/>
              <a:gd name="connsiteY21-42130" fmla="*/ 1642938 h 6858000"/>
              <a:gd name="connsiteX22-42131" fmla="*/ 5256552 w 6115796"/>
              <a:gd name="connsiteY22-42132" fmla="*/ 1672509 h 6858000"/>
              <a:gd name="connsiteX23-42133" fmla="*/ 5266931 w 6115796"/>
              <a:gd name="connsiteY23-42134" fmla="*/ 1866147 h 6858000"/>
              <a:gd name="connsiteX24-42135" fmla="*/ 5255696 w 6115796"/>
              <a:gd name="connsiteY24-42136" fmla="*/ 1953770 h 6858000"/>
              <a:gd name="connsiteX25-42137" fmla="*/ 5252592 w 6115796"/>
              <a:gd name="connsiteY25-42138" fmla="*/ 2092210 h 6858000"/>
              <a:gd name="connsiteX26-42139" fmla="*/ 5250104 w 6115796"/>
              <a:gd name="connsiteY26-42140" fmla="*/ 2249166 h 6858000"/>
              <a:gd name="connsiteX27-42141" fmla="*/ 5251214 w 6115796"/>
              <a:gd name="connsiteY27-42142" fmla="*/ 2250944 h 6858000"/>
              <a:gd name="connsiteX28-42143" fmla="*/ 5250644 w 6115796"/>
              <a:gd name="connsiteY28-42144" fmla="*/ 2266619 h 6858000"/>
              <a:gd name="connsiteX29-42145" fmla="*/ 5293877 w 6115796"/>
              <a:gd name="connsiteY29-42146" fmla="*/ 2368649 h 6858000"/>
              <a:gd name="connsiteX30-42147" fmla="*/ 5311338 w 6115796"/>
              <a:gd name="connsiteY30-42148" fmla="*/ 2404034 h 6858000"/>
              <a:gd name="connsiteX31-42149" fmla="*/ 5338366 w 6115796"/>
              <a:gd name="connsiteY31-42150" fmla="*/ 2465052 h 6858000"/>
              <a:gd name="connsiteX32-42151" fmla="*/ 5371263 w 6115796"/>
              <a:gd name="connsiteY32-42152" fmla="*/ 2586413 h 6858000"/>
              <a:gd name="connsiteX33-42153" fmla="*/ 5407503 w 6115796"/>
              <a:gd name="connsiteY33-42154" fmla="*/ 2786290 h 6858000"/>
              <a:gd name="connsiteX34-42155" fmla="*/ 5407356 w 6115796"/>
              <a:gd name="connsiteY34-42156" fmla="*/ 2787545 h 6858000"/>
              <a:gd name="connsiteX35-42157" fmla="*/ 5457023 w 6115796"/>
              <a:gd name="connsiteY35-42158" fmla="*/ 2858292 h 6858000"/>
              <a:gd name="connsiteX36-42159" fmla="*/ 5479298 w 6115796"/>
              <a:gd name="connsiteY36-42160" fmla="*/ 2947791 h 6858000"/>
              <a:gd name="connsiteX37-42161" fmla="*/ 5481770 w 6115796"/>
              <a:gd name="connsiteY37-42162" fmla="*/ 2951352 h 6858000"/>
              <a:gd name="connsiteX38-42163" fmla="*/ 5482415 w 6115796"/>
              <a:gd name="connsiteY38-42164" fmla="*/ 3004079 h 6858000"/>
              <a:gd name="connsiteX39-42165" fmla="*/ 5503944 w 6115796"/>
              <a:gd name="connsiteY39-42166" fmla="*/ 3123335 h 6858000"/>
              <a:gd name="connsiteX40-42167" fmla="*/ 5516007 w 6115796"/>
              <a:gd name="connsiteY40-42168" fmla="*/ 3258473 h 6858000"/>
              <a:gd name="connsiteX41-42169" fmla="*/ 5589758 w 6115796"/>
              <a:gd name="connsiteY41-42170" fmla="*/ 3453699 h 6858000"/>
              <a:gd name="connsiteX42-42171" fmla="*/ 5596144 w 6115796"/>
              <a:gd name="connsiteY42-42172" fmla="*/ 3534624 h 6858000"/>
              <a:gd name="connsiteX43-42173" fmla="*/ 5597750 w 6115796"/>
              <a:gd name="connsiteY43-42174" fmla="*/ 3534129 h 6858000"/>
              <a:gd name="connsiteX44-42175" fmla="*/ 5618377 w 6115796"/>
              <a:gd name="connsiteY44-42176" fmla="*/ 3588431 h 6858000"/>
              <a:gd name="connsiteX45-42177" fmla="*/ 5655472 w 6115796"/>
              <a:gd name="connsiteY45-42178" fmla="*/ 3678877 h 6858000"/>
              <a:gd name="connsiteX46-42179" fmla="*/ 5683015 w 6115796"/>
              <a:gd name="connsiteY46-42180" fmla="*/ 3762025 h 6858000"/>
              <a:gd name="connsiteX47-42181" fmla="*/ 5696643 w 6115796"/>
              <a:gd name="connsiteY47-42182" fmla="*/ 3773888 h 6858000"/>
              <a:gd name="connsiteX48-42183" fmla="*/ 5768491 w 6115796"/>
              <a:gd name="connsiteY48-42184" fmla="*/ 3914399 h 6858000"/>
              <a:gd name="connsiteX49-42185" fmla="*/ 5793123 w 6115796"/>
              <a:gd name="connsiteY49-42186" fmla="*/ 3969952 h 6858000"/>
              <a:gd name="connsiteX50-42187" fmla="*/ 5808321 w 6115796"/>
              <a:gd name="connsiteY50-42188" fmla="*/ 3988153 h 6858000"/>
              <a:gd name="connsiteX51-42189" fmla="*/ 5825621 w 6115796"/>
              <a:gd name="connsiteY51-42190" fmla="*/ 4015525 h 6858000"/>
              <a:gd name="connsiteX52-42191" fmla="*/ 5860672 w 6115796"/>
              <a:gd name="connsiteY52-42192" fmla="*/ 4061579 h 6858000"/>
              <a:gd name="connsiteX53-42193" fmla="*/ 5894095 w 6115796"/>
              <a:gd name="connsiteY53-42194" fmla="*/ 4128857 h 6858000"/>
              <a:gd name="connsiteX54-42195" fmla="*/ 5903513 w 6115796"/>
              <a:gd name="connsiteY54-42196" fmla="*/ 4187661 h 6858000"/>
              <a:gd name="connsiteX55-42197" fmla="*/ 5946705 w 6115796"/>
              <a:gd name="connsiteY55-42198" fmla="*/ 4428051 h 6858000"/>
              <a:gd name="connsiteX56-42199" fmla="*/ 5949261 w 6115796"/>
              <a:gd name="connsiteY56-42200" fmla="*/ 4449185 h 6858000"/>
              <a:gd name="connsiteX57-42201" fmla="*/ 5968960 w 6115796"/>
              <a:gd name="connsiteY57-42202" fmla="*/ 4482655 h 6858000"/>
              <a:gd name="connsiteX58-42203" fmla="*/ 5998138 w 6115796"/>
              <a:gd name="connsiteY58-42204" fmla="*/ 4697518 h 6858000"/>
              <a:gd name="connsiteX59-42205" fmla="*/ 6007819 w 6115796"/>
              <a:gd name="connsiteY59-42206" fmla="*/ 4858148 h 6858000"/>
              <a:gd name="connsiteX60-42207" fmla="*/ 6007749 w 6115796"/>
              <a:gd name="connsiteY60-42208" fmla="*/ 4964715 h 6858000"/>
              <a:gd name="connsiteX61-42209" fmla="*/ 6005269 w 6115796"/>
              <a:gd name="connsiteY61-42210" fmla="*/ 5150567 h 6858000"/>
              <a:gd name="connsiteX62-42211" fmla="*/ 6001127 w 6115796"/>
              <a:gd name="connsiteY62-42212" fmla="*/ 5164609 h 6858000"/>
              <a:gd name="connsiteX63-42213" fmla="*/ 5998514 w 6115796"/>
              <a:gd name="connsiteY63-42214" fmla="*/ 5189673 h 6858000"/>
              <a:gd name="connsiteX64-42215" fmla="*/ 6018409 w 6115796"/>
              <a:gd name="connsiteY64-42216" fmla="*/ 5227157 h 6858000"/>
              <a:gd name="connsiteX65-42217" fmla="*/ 6036748 w 6115796"/>
              <a:gd name="connsiteY65-42218" fmla="*/ 5322752 h 6858000"/>
              <a:gd name="connsiteX66-42219" fmla="*/ 6037677 w 6115796"/>
              <a:gd name="connsiteY66-42220" fmla="*/ 5354807 h 6858000"/>
              <a:gd name="connsiteX67-42221" fmla="*/ 6053435 w 6115796"/>
              <a:gd name="connsiteY67-42222" fmla="*/ 5387547 h 6858000"/>
              <a:gd name="connsiteX68-42223" fmla="*/ 6068640 w 6115796"/>
              <a:gd name="connsiteY68-42224" fmla="*/ 5474503 h 6858000"/>
              <a:gd name="connsiteX69-42225" fmla="*/ 6080922 w 6115796"/>
              <a:gd name="connsiteY69-42226" fmla="*/ 5561070 h 6858000"/>
              <a:gd name="connsiteX70-42227" fmla="*/ 6096949 w 6115796"/>
              <a:gd name="connsiteY70-42228" fmla="*/ 5648179 h 6858000"/>
              <a:gd name="connsiteX71-42229" fmla="*/ 6109884 w 6115796"/>
              <a:gd name="connsiteY71-42230" fmla="*/ 5721959 h 6858000"/>
              <a:gd name="connsiteX72-42231" fmla="*/ 6115796 w 6115796"/>
              <a:gd name="connsiteY72-42232" fmla="*/ 5862844 h 6858000"/>
              <a:gd name="connsiteX73-42233" fmla="*/ 6102493 w 6115796"/>
              <a:gd name="connsiteY73-42234" fmla="*/ 5928602 h 6858000"/>
              <a:gd name="connsiteX74-42235" fmla="*/ 6056863 w 6115796"/>
              <a:gd name="connsiteY74-42236" fmla="*/ 6000643 h 6858000"/>
              <a:gd name="connsiteX75-42237" fmla="*/ 6045436 w 6115796"/>
              <a:gd name="connsiteY75-42238" fmla="*/ 6124480 h 6858000"/>
              <a:gd name="connsiteX76-42239" fmla="*/ 6030489 w 6115796"/>
              <a:gd name="connsiteY76-42240" fmla="*/ 6317666 h 6858000"/>
              <a:gd name="connsiteX77-42241" fmla="*/ 6007492 w 6115796"/>
              <a:gd name="connsiteY77-42242" fmla="*/ 6440818 h 6858000"/>
              <a:gd name="connsiteX78-42243" fmla="*/ 6009467 w 6115796"/>
              <a:gd name="connsiteY78-42244" fmla="*/ 6487076 h 6858000"/>
              <a:gd name="connsiteX79-42245" fmla="*/ 5995064 w 6115796"/>
              <a:gd name="connsiteY79-42246" fmla="*/ 6540791 h 6858000"/>
              <a:gd name="connsiteX80-42247" fmla="*/ 6004510 w 6115796"/>
              <a:gd name="connsiteY80-42248" fmla="*/ 6599256 h 6858000"/>
              <a:gd name="connsiteX81-42249" fmla="*/ 5986207 w 6115796"/>
              <a:gd name="connsiteY81-42250" fmla="*/ 6695855 h 6858000"/>
              <a:gd name="connsiteX82-42251" fmla="*/ 5979428 w 6115796"/>
              <a:gd name="connsiteY82-42252" fmla="*/ 6754678 h 6858000"/>
              <a:gd name="connsiteX83-42253" fmla="*/ 5983398 w 6115796"/>
              <a:gd name="connsiteY83-42254" fmla="*/ 6778641 h 6858000"/>
              <a:gd name="connsiteX84-42255" fmla="*/ 5984543 w 6115796"/>
              <a:gd name="connsiteY84-42256" fmla="*/ 6811016 h 6858000"/>
              <a:gd name="connsiteX85-42257" fmla="*/ 5979671 w 6115796"/>
              <a:gd name="connsiteY85-42258" fmla="*/ 6858000 h 6858000"/>
              <a:gd name="connsiteX86-42259" fmla="*/ 0 w 6115796"/>
              <a:gd name="connsiteY86-42260" fmla="*/ 6858000 h 6858000"/>
              <a:gd name="connsiteX87-42261" fmla="*/ 0 w 6115796"/>
              <a:gd name="connsiteY87-42262" fmla="*/ 0 h 6858000"/>
              <a:gd name="connsiteX0-42263" fmla="*/ 0 w 6115796"/>
              <a:gd name="connsiteY0-42264" fmla="*/ 0 h 6858000"/>
              <a:gd name="connsiteX1-42265" fmla="*/ 4965888 w 6115796"/>
              <a:gd name="connsiteY1-42266" fmla="*/ 0 h 6858000"/>
              <a:gd name="connsiteX2-42267" fmla="*/ 4967767 w 6115796"/>
              <a:gd name="connsiteY2-42268" fmla="*/ 7930 h 6858000"/>
              <a:gd name="connsiteX3-42269" fmla="*/ 4979444 w 6115796"/>
              <a:gd name="connsiteY3-42270" fmla="*/ 43921 h 6858000"/>
              <a:gd name="connsiteX4-42271" fmla="*/ 5021173 w 6115796"/>
              <a:gd name="connsiteY4-42272" fmla="*/ 123738 h 6858000"/>
              <a:gd name="connsiteX5-42273" fmla="*/ 5075458 w 6115796"/>
              <a:gd name="connsiteY5-42274" fmla="*/ 264355 h 6858000"/>
              <a:gd name="connsiteX6-42275" fmla="*/ 5081175 w 6115796"/>
              <a:gd name="connsiteY6-42276" fmla="*/ 277448 h 6858000"/>
              <a:gd name="connsiteX7-42277" fmla="*/ 5097011 w 6115796"/>
              <a:gd name="connsiteY7-42278" fmla="*/ 355616 h 6858000"/>
              <a:gd name="connsiteX8-42279" fmla="*/ 5153000 w 6115796"/>
              <a:gd name="connsiteY8-42280" fmla="*/ 507134 h 6858000"/>
              <a:gd name="connsiteX9-42281" fmla="*/ 5171282 w 6115796"/>
              <a:gd name="connsiteY9-42282" fmla="*/ 602071 h 6858000"/>
              <a:gd name="connsiteX10-42283" fmla="*/ 5176196 w 6115796"/>
              <a:gd name="connsiteY10-42284" fmla="*/ 636822 h 6858000"/>
              <a:gd name="connsiteX11-42285" fmla="*/ 5189051 w 6115796"/>
              <a:gd name="connsiteY11-42286" fmla="*/ 782518 h 6858000"/>
              <a:gd name="connsiteX12-42287" fmla="*/ 5218707 w 6115796"/>
              <a:gd name="connsiteY12-42288" fmla="*/ 886387 h 6858000"/>
              <a:gd name="connsiteX13-42289" fmla="*/ 5221281 w 6115796"/>
              <a:gd name="connsiteY13-42290" fmla="*/ 920873 h 6858000"/>
              <a:gd name="connsiteX14-42291" fmla="*/ 5201018 w 6115796"/>
              <a:gd name="connsiteY14-42292" fmla="*/ 1095027 h 6858000"/>
              <a:gd name="connsiteX15-42293" fmla="*/ 5189234 w 6115796"/>
              <a:gd name="connsiteY15-42294" fmla="*/ 1217308 h 6858000"/>
              <a:gd name="connsiteX16-42295" fmla="*/ 5202769 w 6115796"/>
              <a:gd name="connsiteY16-42296" fmla="*/ 1269450 h 6858000"/>
              <a:gd name="connsiteX17-42297" fmla="*/ 5225968 w 6115796"/>
              <a:gd name="connsiteY17-42298" fmla="*/ 1357994 h 6858000"/>
              <a:gd name="connsiteX18-42299" fmla="*/ 5231437 w 6115796"/>
              <a:gd name="connsiteY18-42300" fmla="*/ 1373779 h 6858000"/>
              <a:gd name="connsiteX19-42301" fmla="*/ 5237226 w 6115796"/>
              <a:gd name="connsiteY19-42302" fmla="*/ 1441327 h 6858000"/>
              <a:gd name="connsiteX20-42303" fmla="*/ 5255653 w 6115796"/>
              <a:gd name="connsiteY20-42304" fmla="*/ 1524712 h 6858000"/>
              <a:gd name="connsiteX21-42305" fmla="*/ 5263491 w 6115796"/>
              <a:gd name="connsiteY21-42306" fmla="*/ 1642938 h 6858000"/>
              <a:gd name="connsiteX22-42307" fmla="*/ 5256552 w 6115796"/>
              <a:gd name="connsiteY22-42308" fmla="*/ 1672509 h 6858000"/>
              <a:gd name="connsiteX23-42309" fmla="*/ 5266931 w 6115796"/>
              <a:gd name="connsiteY23-42310" fmla="*/ 1866147 h 6858000"/>
              <a:gd name="connsiteX24-42311" fmla="*/ 5255696 w 6115796"/>
              <a:gd name="connsiteY24-42312" fmla="*/ 1953770 h 6858000"/>
              <a:gd name="connsiteX25-42313" fmla="*/ 5252592 w 6115796"/>
              <a:gd name="connsiteY25-42314" fmla="*/ 2092210 h 6858000"/>
              <a:gd name="connsiteX26-42315" fmla="*/ 5250104 w 6115796"/>
              <a:gd name="connsiteY26-42316" fmla="*/ 2249166 h 6858000"/>
              <a:gd name="connsiteX27-42317" fmla="*/ 5251214 w 6115796"/>
              <a:gd name="connsiteY27-42318" fmla="*/ 2250944 h 6858000"/>
              <a:gd name="connsiteX28-42319" fmla="*/ 5250644 w 6115796"/>
              <a:gd name="connsiteY28-42320" fmla="*/ 2266619 h 6858000"/>
              <a:gd name="connsiteX29-42321" fmla="*/ 5293877 w 6115796"/>
              <a:gd name="connsiteY29-42322" fmla="*/ 2368649 h 6858000"/>
              <a:gd name="connsiteX30-42323" fmla="*/ 5311338 w 6115796"/>
              <a:gd name="connsiteY30-42324" fmla="*/ 2404034 h 6858000"/>
              <a:gd name="connsiteX31-42325" fmla="*/ 5338366 w 6115796"/>
              <a:gd name="connsiteY31-42326" fmla="*/ 2465052 h 6858000"/>
              <a:gd name="connsiteX32-42327" fmla="*/ 5371263 w 6115796"/>
              <a:gd name="connsiteY32-42328" fmla="*/ 2586413 h 6858000"/>
              <a:gd name="connsiteX33-42329" fmla="*/ 5407503 w 6115796"/>
              <a:gd name="connsiteY33-42330" fmla="*/ 2786290 h 6858000"/>
              <a:gd name="connsiteX34-42331" fmla="*/ 5407356 w 6115796"/>
              <a:gd name="connsiteY34-42332" fmla="*/ 2787545 h 6858000"/>
              <a:gd name="connsiteX35-42333" fmla="*/ 5457023 w 6115796"/>
              <a:gd name="connsiteY35-42334" fmla="*/ 2858292 h 6858000"/>
              <a:gd name="connsiteX36-42335" fmla="*/ 5479298 w 6115796"/>
              <a:gd name="connsiteY36-42336" fmla="*/ 2947791 h 6858000"/>
              <a:gd name="connsiteX37-42337" fmla="*/ 5481770 w 6115796"/>
              <a:gd name="connsiteY37-42338" fmla="*/ 2951352 h 6858000"/>
              <a:gd name="connsiteX38-42339" fmla="*/ 5482415 w 6115796"/>
              <a:gd name="connsiteY38-42340" fmla="*/ 3004079 h 6858000"/>
              <a:gd name="connsiteX39-42341" fmla="*/ 5503944 w 6115796"/>
              <a:gd name="connsiteY39-42342" fmla="*/ 3123335 h 6858000"/>
              <a:gd name="connsiteX40-42343" fmla="*/ 5516007 w 6115796"/>
              <a:gd name="connsiteY40-42344" fmla="*/ 3258473 h 6858000"/>
              <a:gd name="connsiteX41-42345" fmla="*/ 5589758 w 6115796"/>
              <a:gd name="connsiteY41-42346" fmla="*/ 3453699 h 6858000"/>
              <a:gd name="connsiteX42-42347" fmla="*/ 5596144 w 6115796"/>
              <a:gd name="connsiteY42-42348" fmla="*/ 3534624 h 6858000"/>
              <a:gd name="connsiteX43-42349" fmla="*/ 5597750 w 6115796"/>
              <a:gd name="connsiteY43-42350" fmla="*/ 3534129 h 6858000"/>
              <a:gd name="connsiteX44-42351" fmla="*/ 5618377 w 6115796"/>
              <a:gd name="connsiteY44-42352" fmla="*/ 3588431 h 6858000"/>
              <a:gd name="connsiteX45-42353" fmla="*/ 5655472 w 6115796"/>
              <a:gd name="connsiteY45-42354" fmla="*/ 3678877 h 6858000"/>
              <a:gd name="connsiteX46-42355" fmla="*/ 5683015 w 6115796"/>
              <a:gd name="connsiteY46-42356" fmla="*/ 3762025 h 6858000"/>
              <a:gd name="connsiteX47-42357" fmla="*/ 5696643 w 6115796"/>
              <a:gd name="connsiteY47-42358" fmla="*/ 3773888 h 6858000"/>
              <a:gd name="connsiteX48-42359" fmla="*/ 5768491 w 6115796"/>
              <a:gd name="connsiteY48-42360" fmla="*/ 3914399 h 6858000"/>
              <a:gd name="connsiteX49-42361" fmla="*/ 5793123 w 6115796"/>
              <a:gd name="connsiteY49-42362" fmla="*/ 3969952 h 6858000"/>
              <a:gd name="connsiteX50-42363" fmla="*/ 5808321 w 6115796"/>
              <a:gd name="connsiteY50-42364" fmla="*/ 3988153 h 6858000"/>
              <a:gd name="connsiteX51-42365" fmla="*/ 5825621 w 6115796"/>
              <a:gd name="connsiteY51-42366" fmla="*/ 4015525 h 6858000"/>
              <a:gd name="connsiteX52-42367" fmla="*/ 5860672 w 6115796"/>
              <a:gd name="connsiteY52-42368" fmla="*/ 4061579 h 6858000"/>
              <a:gd name="connsiteX53-42369" fmla="*/ 5894095 w 6115796"/>
              <a:gd name="connsiteY53-42370" fmla="*/ 4128857 h 6858000"/>
              <a:gd name="connsiteX54-42371" fmla="*/ 5903513 w 6115796"/>
              <a:gd name="connsiteY54-42372" fmla="*/ 4187661 h 6858000"/>
              <a:gd name="connsiteX55-42373" fmla="*/ 5946705 w 6115796"/>
              <a:gd name="connsiteY55-42374" fmla="*/ 4428051 h 6858000"/>
              <a:gd name="connsiteX56-42375" fmla="*/ 5949261 w 6115796"/>
              <a:gd name="connsiteY56-42376" fmla="*/ 4449185 h 6858000"/>
              <a:gd name="connsiteX57-42377" fmla="*/ 5968960 w 6115796"/>
              <a:gd name="connsiteY57-42378" fmla="*/ 4482655 h 6858000"/>
              <a:gd name="connsiteX58-42379" fmla="*/ 5998138 w 6115796"/>
              <a:gd name="connsiteY58-42380" fmla="*/ 4697518 h 6858000"/>
              <a:gd name="connsiteX59-42381" fmla="*/ 6007819 w 6115796"/>
              <a:gd name="connsiteY59-42382" fmla="*/ 4858148 h 6858000"/>
              <a:gd name="connsiteX60-42383" fmla="*/ 6007749 w 6115796"/>
              <a:gd name="connsiteY60-42384" fmla="*/ 4964715 h 6858000"/>
              <a:gd name="connsiteX61-42385" fmla="*/ 6005269 w 6115796"/>
              <a:gd name="connsiteY61-42386" fmla="*/ 5150567 h 6858000"/>
              <a:gd name="connsiteX62-42387" fmla="*/ 6001127 w 6115796"/>
              <a:gd name="connsiteY62-42388" fmla="*/ 5164609 h 6858000"/>
              <a:gd name="connsiteX63-42389" fmla="*/ 5998514 w 6115796"/>
              <a:gd name="connsiteY63-42390" fmla="*/ 5189673 h 6858000"/>
              <a:gd name="connsiteX64-42391" fmla="*/ 6018409 w 6115796"/>
              <a:gd name="connsiteY64-42392" fmla="*/ 5227157 h 6858000"/>
              <a:gd name="connsiteX65-42393" fmla="*/ 6036748 w 6115796"/>
              <a:gd name="connsiteY65-42394" fmla="*/ 5322752 h 6858000"/>
              <a:gd name="connsiteX66-42395" fmla="*/ 6037677 w 6115796"/>
              <a:gd name="connsiteY66-42396" fmla="*/ 5354807 h 6858000"/>
              <a:gd name="connsiteX67-42397" fmla="*/ 6053435 w 6115796"/>
              <a:gd name="connsiteY67-42398" fmla="*/ 5387547 h 6858000"/>
              <a:gd name="connsiteX68-42399" fmla="*/ 6068640 w 6115796"/>
              <a:gd name="connsiteY68-42400" fmla="*/ 5474503 h 6858000"/>
              <a:gd name="connsiteX69-42401" fmla="*/ 6080922 w 6115796"/>
              <a:gd name="connsiteY69-42402" fmla="*/ 5561070 h 6858000"/>
              <a:gd name="connsiteX70-42403" fmla="*/ 6096949 w 6115796"/>
              <a:gd name="connsiteY70-42404" fmla="*/ 5648179 h 6858000"/>
              <a:gd name="connsiteX71-42405" fmla="*/ 6115796 w 6115796"/>
              <a:gd name="connsiteY71-42406" fmla="*/ 5862844 h 6858000"/>
              <a:gd name="connsiteX72-42407" fmla="*/ 6102493 w 6115796"/>
              <a:gd name="connsiteY72-42408" fmla="*/ 5928602 h 6858000"/>
              <a:gd name="connsiteX73-42409" fmla="*/ 6056863 w 6115796"/>
              <a:gd name="connsiteY73-42410" fmla="*/ 6000643 h 6858000"/>
              <a:gd name="connsiteX74-42411" fmla="*/ 6045436 w 6115796"/>
              <a:gd name="connsiteY74-42412" fmla="*/ 6124480 h 6858000"/>
              <a:gd name="connsiteX75-42413" fmla="*/ 6030489 w 6115796"/>
              <a:gd name="connsiteY75-42414" fmla="*/ 6317666 h 6858000"/>
              <a:gd name="connsiteX76-42415" fmla="*/ 6007492 w 6115796"/>
              <a:gd name="connsiteY76-42416" fmla="*/ 6440818 h 6858000"/>
              <a:gd name="connsiteX77-42417" fmla="*/ 6009467 w 6115796"/>
              <a:gd name="connsiteY77-42418" fmla="*/ 6487076 h 6858000"/>
              <a:gd name="connsiteX78-42419" fmla="*/ 5995064 w 6115796"/>
              <a:gd name="connsiteY78-42420" fmla="*/ 6540791 h 6858000"/>
              <a:gd name="connsiteX79-42421" fmla="*/ 6004510 w 6115796"/>
              <a:gd name="connsiteY79-42422" fmla="*/ 6599256 h 6858000"/>
              <a:gd name="connsiteX80-42423" fmla="*/ 5986207 w 6115796"/>
              <a:gd name="connsiteY80-42424" fmla="*/ 6695855 h 6858000"/>
              <a:gd name="connsiteX81-42425" fmla="*/ 5979428 w 6115796"/>
              <a:gd name="connsiteY81-42426" fmla="*/ 6754678 h 6858000"/>
              <a:gd name="connsiteX82-42427" fmla="*/ 5983398 w 6115796"/>
              <a:gd name="connsiteY82-42428" fmla="*/ 6778641 h 6858000"/>
              <a:gd name="connsiteX83-42429" fmla="*/ 5984543 w 6115796"/>
              <a:gd name="connsiteY83-42430" fmla="*/ 6811016 h 6858000"/>
              <a:gd name="connsiteX84-42431" fmla="*/ 5979671 w 6115796"/>
              <a:gd name="connsiteY84-42432" fmla="*/ 6858000 h 6858000"/>
              <a:gd name="connsiteX85-42433" fmla="*/ 0 w 6115796"/>
              <a:gd name="connsiteY85-42434" fmla="*/ 6858000 h 6858000"/>
              <a:gd name="connsiteX86-42435" fmla="*/ 0 w 6115796"/>
              <a:gd name="connsiteY86-42436" fmla="*/ 0 h 6858000"/>
              <a:gd name="connsiteX0-42437" fmla="*/ 0 w 6116025"/>
              <a:gd name="connsiteY0-42438" fmla="*/ 0 h 6858000"/>
              <a:gd name="connsiteX1-42439" fmla="*/ 4965888 w 6116025"/>
              <a:gd name="connsiteY1-42440" fmla="*/ 0 h 6858000"/>
              <a:gd name="connsiteX2-42441" fmla="*/ 4967767 w 6116025"/>
              <a:gd name="connsiteY2-42442" fmla="*/ 7930 h 6858000"/>
              <a:gd name="connsiteX3-42443" fmla="*/ 4979444 w 6116025"/>
              <a:gd name="connsiteY3-42444" fmla="*/ 43921 h 6858000"/>
              <a:gd name="connsiteX4-42445" fmla="*/ 5021173 w 6116025"/>
              <a:gd name="connsiteY4-42446" fmla="*/ 123738 h 6858000"/>
              <a:gd name="connsiteX5-42447" fmla="*/ 5075458 w 6116025"/>
              <a:gd name="connsiteY5-42448" fmla="*/ 264355 h 6858000"/>
              <a:gd name="connsiteX6-42449" fmla="*/ 5081175 w 6116025"/>
              <a:gd name="connsiteY6-42450" fmla="*/ 277448 h 6858000"/>
              <a:gd name="connsiteX7-42451" fmla="*/ 5097011 w 6116025"/>
              <a:gd name="connsiteY7-42452" fmla="*/ 355616 h 6858000"/>
              <a:gd name="connsiteX8-42453" fmla="*/ 5153000 w 6116025"/>
              <a:gd name="connsiteY8-42454" fmla="*/ 507134 h 6858000"/>
              <a:gd name="connsiteX9-42455" fmla="*/ 5171282 w 6116025"/>
              <a:gd name="connsiteY9-42456" fmla="*/ 602071 h 6858000"/>
              <a:gd name="connsiteX10-42457" fmla="*/ 5176196 w 6116025"/>
              <a:gd name="connsiteY10-42458" fmla="*/ 636822 h 6858000"/>
              <a:gd name="connsiteX11-42459" fmla="*/ 5189051 w 6116025"/>
              <a:gd name="connsiteY11-42460" fmla="*/ 782518 h 6858000"/>
              <a:gd name="connsiteX12-42461" fmla="*/ 5218707 w 6116025"/>
              <a:gd name="connsiteY12-42462" fmla="*/ 886387 h 6858000"/>
              <a:gd name="connsiteX13-42463" fmla="*/ 5221281 w 6116025"/>
              <a:gd name="connsiteY13-42464" fmla="*/ 920873 h 6858000"/>
              <a:gd name="connsiteX14-42465" fmla="*/ 5201018 w 6116025"/>
              <a:gd name="connsiteY14-42466" fmla="*/ 1095027 h 6858000"/>
              <a:gd name="connsiteX15-42467" fmla="*/ 5189234 w 6116025"/>
              <a:gd name="connsiteY15-42468" fmla="*/ 1217308 h 6858000"/>
              <a:gd name="connsiteX16-42469" fmla="*/ 5202769 w 6116025"/>
              <a:gd name="connsiteY16-42470" fmla="*/ 1269450 h 6858000"/>
              <a:gd name="connsiteX17-42471" fmla="*/ 5225968 w 6116025"/>
              <a:gd name="connsiteY17-42472" fmla="*/ 1357994 h 6858000"/>
              <a:gd name="connsiteX18-42473" fmla="*/ 5231437 w 6116025"/>
              <a:gd name="connsiteY18-42474" fmla="*/ 1373779 h 6858000"/>
              <a:gd name="connsiteX19-42475" fmla="*/ 5237226 w 6116025"/>
              <a:gd name="connsiteY19-42476" fmla="*/ 1441327 h 6858000"/>
              <a:gd name="connsiteX20-42477" fmla="*/ 5255653 w 6116025"/>
              <a:gd name="connsiteY20-42478" fmla="*/ 1524712 h 6858000"/>
              <a:gd name="connsiteX21-42479" fmla="*/ 5263491 w 6116025"/>
              <a:gd name="connsiteY21-42480" fmla="*/ 1642938 h 6858000"/>
              <a:gd name="connsiteX22-42481" fmla="*/ 5256552 w 6116025"/>
              <a:gd name="connsiteY22-42482" fmla="*/ 1672509 h 6858000"/>
              <a:gd name="connsiteX23-42483" fmla="*/ 5266931 w 6116025"/>
              <a:gd name="connsiteY23-42484" fmla="*/ 1866147 h 6858000"/>
              <a:gd name="connsiteX24-42485" fmla="*/ 5255696 w 6116025"/>
              <a:gd name="connsiteY24-42486" fmla="*/ 1953770 h 6858000"/>
              <a:gd name="connsiteX25-42487" fmla="*/ 5252592 w 6116025"/>
              <a:gd name="connsiteY25-42488" fmla="*/ 2092210 h 6858000"/>
              <a:gd name="connsiteX26-42489" fmla="*/ 5250104 w 6116025"/>
              <a:gd name="connsiteY26-42490" fmla="*/ 2249166 h 6858000"/>
              <a:gd name="connsiteX27-42491" fmla="*/ 5251214 w 6116025"/>
              <a:gd name="connsiteY27-42492" fmla="*/ 2250944 h 6858000"/>
              <a:gd name="connsiteX28-42493" fmla="*/ 5250644 w 6116025"/>
              <a:gd name="connsiteY28-42494" fmla="*/ 2266619 h 6858000"/>
              <a:gd name="connsiteX29-42495" fmla="*/ 5293877 w 6116025"/>
              <a:gd name="connsiteY29-42496" fmla="*/ 2368649 h 6858000"/>
              <a:gd name="connsiteX30-42497" fmla="*/ 5311338 w 6116025"/>
              <a:gd name="connsiteY30-42498" fmla="*/ 2404034 h 6858000"/>
              <a:gd name="connsiteX31-42499" fmla="*/ 5338366 w 6116025"/>
              <a:gd name="connsiteY31-42500" fmla="*/ 2465052 h 6858000"/>
              <a:gd name="connsiteX32-42501" fmla="*/ 5371263 w 6116025"/>
              <a:gd name="connsiteY32-42502" fmla="*/ 2586413 h 6858000"/>
              <a:gd name="connsiteX33-42503" fmla="*/ 5407503 w 6116025"/>
              <a:gd name="connsiteY33-42504" fmla="*/ 2786290 h 6858000"/>
              <a:gd name="connsiteX34-42505" fmla="*/ 5407356 w 6116025"/>
              <a:gd name="connsiteY34-42506" fmla="*/ 2787545 h 6858000"/>
              <a:gd name="connsiteX35-42507" fmla="*/ 5457023 w 6116025"/>
              <a:gd name="connsiteY35-42508" fmla="*/ 2858292 h 6858000"/>
              <a:gd name="connsiteX36-42509" fmla="*/ 5479298 w 6116025"/>
              <a:gd name="connsiteY36-42510" fmla="*/ 2947791 h 6858000"/>
              <a:gd name="connsiteX37-42511" fmla="*/ 5481770 w 6116025"/>
              <a:gd name="connsiteY37-42512" fmla="*/ 2951352 h 6858000"/>
              <a:gd name="connsiteX38-42513" fmla="*/ 5482415 w 6116025"/>
              <a:gd name="connsiteY38-42514" fmla="*/ 3004079 h 6858000"/>
              <a:gd name="connsiteX39-42515" fmla="*/ 5503944 w 6116025"/>
              <a:gd name="connsiteY39-42516" fmla="*/ 3123335 h 6858000"/>
              <a:gd name="connsiteX40-42517" fmla="*/ 5516007 w 6116025"/>
              <a:gd name="connsiteY40-42518" fmla="*/ 3258473 h 6858000"/>
              <a:gd name="connsiteX41-42519" fmla="*/ 5589758 w 6116025"/>
              <a:gd name="connsiteY41-42520" fmla="*/ 3453699 h 6858000"/>
              <a:gd name="connsiteX42-42521" fmla="*/ 5596144 w 6116025"/>
              <a:gd name="connsiteY42-42522" fmla="*/ 3534624 h 6858000"/>
              <a:gd name="connsiteX43-42523" fmla="*/ 5597750 w 6116025"/>
              <a:gd name="connsiteY43-42524" fmla="*/ 3534129 h 6858000"/>
              <a:gd name="connsiteX44-42525" fmla="*/ 5618377 w 6116025"/>
              <a:gd name="connsiteY44-42526" fmla="*/ 3588431 h 6858000"/>
              <a:gd name="connsiteX45-42527" fmla="*/ 5655472 w 6116025"/>
              <a:gd name="connsiteY45-42528" fmla="*/ 3678877 h 6858000"/>
              <a:gd name="connsiteX46-42529" fmla="*/ 5683015 w 6116025"/>
              <a:gd name="connsiteY46-42530" fmla="*/ 3762025 h 6858000"/>
              <a:gd name="connsiteX47-42531" fmla="*/ 5696643 w 6116025"/>
              <a:gd name="connsiteY47-42532" fmla="*/ 3773888 h 6858000"/>
              <a:gd name="connsiteX48-42533" fmla="*/ 5768491 w 6116025"/>
              <a:gd name="connsiteY48-42534" fmla="*/ 3914399 h 6858000"/>
              <a:gd name="connsiteX49-42535" fmla="*/ 5793123 w 6116025"/>
              <a:gd name="connsiteY49-42536" fmla="*/ 3969952 h 6858000"/>
              <a:gd name="connsiteX50-42537" fmla="*/ 5808321 w 6116025"/>
              <a:gd name="connsiteY50-42538" fmla="*/ 3988153 h 6858000"/>
              <a:gd name="connsiteX51-42539" fmla="*/ 5825621 w 6116025"/>
              <a:gd name="connsiteY51-42540" fmla="*/ 4015525 h 6858000"/>
              <a:gd name="connsiteX52-42541" fmla="*/ 5860672 w 6116025"/>
              <a:gd name="connsiteY52-42542" fmla="*/ 4061579 h 6858000"/>
              <a:gd name="connsiteX53-42543" fmla="*/ 5894095 w 6116025"/>
              <a:gd name="connsiteY53-42544" fmla="*/ 4128857 h 6858000"/>
              <a:gd name="connsiteX54-42545" fmla="*/ 5903513 w 6116025"/>
              <a:gd name="connsiteY54-42546" fmla="*/ 4187661 h 6858000"/>
              <a:gd name="connsiteX55-42547" fmla="*/ 5946705 w 6116025"/>
              <a:gd name="connsiteY55-42548" fmla="*/ 4428051 h 6858000"/>
              <a:gd name="connsiteX56-42549" fmla="*/ 5949261 w 6116025"/>
              <a:gd name="connsiteY56-42550" fmla="*/ 4449185 h 6858000"/>
              <a:gd name="connsiteX57-42551" fmla="*/ 5968960 w 6116025"/>
              <a:gd name="connsiteY57-42552" fmla="*/ 4482655 h 6858000"/>
              <a:gd name="connsiteX58-42553" fmla="*/ 5998138 w 6116025"/>
              <a:gd name="connsiteY58-42554" fmla="*/ 4697518 h 6858000"/>
              <a:gd name="connsiteX59-42555" fmla="*/ 6007819 w 6116025"/>
              <a:gd name="connsiteY59-42556" fmla="*/ 4858148 h 6858000"/>
              <a:gd name="connsiteX60-42557" fmla="*/ 6007749 w 6116025"/>
              <a:gd name="connsiteY60-42558" fmla="*/ 4964715 h 6858000"/>
              <a:gd name="connsiteX61-42559" fmla="*/ 6005269 w 6116025"/>
              <a:gd name="connsiteY61-42560" fmla="*/ 5150567 h 6858000"/>
              <a:gd name="connsiteX62-42561" fmla="*/ 6001127 w 6116025"/>
              <a:gd name="connsiteY62-42562" fmla="*/ 5164609 h 6858000"/>
              <a:gd name="connsiteX63-42563" fmla="*/ 5998514 w 6116025"/>
              <a:gd name="connsiteY63-42564" fmla="*/ 5189673 h 6858000"/>
              <a:gd name="connsiteX64-42565" fmla="*/ 6018409 w 6116025"/>
              <a:gd name="connsiteY64-42566" fmla="*/ 5227157 h 6858000"/>
              <a:gd name="connsiteX65-42567" fmla="*/ 6036748 w 6116025"/>
              <a:gd name="connsiteY65-42568" fmla="*/ 5322752 h 6858000"/>
              <a:gd name="connsiteX66-42569" fmla="*/ 6037677 w 6116025"/>
              <a:gd name="connsiteY66-42570" fmla="*/ 5354807 h 6858000"/>
              <a:gd name="connsiteX67-42571" fmla="*/ 6053435 w 6116025"/>
              <a:gd name="connsiteY67-42572" fmla="*/ 5387547 h 6858000"/>
              <a:gd name="connsiteX68-42573" fmla="*/ 6068640 w 6116025"/>
              <a:gd name="connsiteY68-42574" fmla="*/ 5474503 h 6858000"/>
              <a:gd name="connsiteX69-42575" fmla="*/ 6080922 w 6116025"/>
              <a:gd name="connsiteY69-42576" fmla="*/ 5561070 h 6858000"/>
              <a:gd name="connsiteX70-42577" fmla="*/ 6096949 w 6116025"/>
              <a:gd name="connsiteY70-42578" fmla="*/ 5648179 h 6858000"/>
              <a:gd name="connsiteX71-42579" fmla="*/ 6115796 w 6116025"/>
              <a:gd name="connsiteY71-42580" fmla="*/ 5862844 h 6858000"/>
              <a:gd name="connsiteX72-42581" fmla="*/ 6102493 w 6116025"/>
              <a:gd name="connsiteY72-42582" fmla="*/ 5928602 h 6858000"/>
              <a:gd name="connsiteX73-42583" fmla="*/ 6056863 w 6116025"/>
              <a:gd name="connsiteY73-42584" fmla="*/ 6000643 h 6858000"/>
              <a:gd name="connsiteX74-42585" fmla="*/ 6045436 w 6116025"/>
              <a:gd name="connsiteY74-42586" fmla="*/ 6124480 h 6858000"/>
              <a:gd name="connsiteX75-42587" fmla="*/ 6030489 w 6116025"/>
              <a:gd name="connsiteY75-42588" fmla="*/ 6317666 h 6858000"/>
              <a:gd name="connsiteX76-42589" fmla="*/ 6007492 w 6116025"/>
              <a:gd name="connsiteY76-42590" fmla="*/ 6440818 h 6858000"/>
              <a:gd name="connsiteX77-42591" fmla="*/ 6009467 w 6116025"/>
              <a:gd name="connsiteY77-42592" fmla="*/ 6487076 h 6858000"/>
              <a:gd name="connsiteX78-42593" fmla="*/ 5995064 w 6116025"/>
              <a:gd name="connsiteY78-42594" fmla="*/ 6540791 h 6858000"/>
              <a:gd name="connsiteX79-42595" fmla="*/ 6004510 w 6116025"/>
              <a:gd name="connsiteY79-42596" fmla="*/ 6599256 h 6858000"/>
              <a:gd name="connsiteX80-42597" fmla="*/ 5986207 w 6116025"/>
              <a:gd name="connsiteY80-42598" fmla="*/ 6695855 h 6858000"/>
              <a:gd name="connsiteX81-42599" fmla="*/ 5979428 w 6116025"/>
              <a:gd name="connsiteY81-42600" fmla="*/ 6754678 h 6858000"/>
              <a:gd name="connsiteX82-42601" fmla="*/ 5983398 w 6116025"/>
              <a:gd name="connsiteY82-42602" fmla="*/ 6778641 h 6858000"/>
              <a:gd name="connsiteX83-42603" fmla="*/ 5984543 w 6116025"/>
              <a:gd name="connsiteY83-42604" fmla="*/ 6811016 h 6858000"/>
              <a:gd name="connsiteX84-42605" fmla="*/ 5979671 w 6116025"/>
              <a:gd name="connsiteY84-42606" fmla="*/ 6858000 h 6858000"/>
              <a:gd name="connsiteX85-42607" fmla="*/ 0 w 6116025"/>
              <a:gd name="connsiteY85-42608" fmla="*/ 6858000 h 6858000"/>
              <a:gd name="connsiteX86-42609" fmla="*/ 0 w 6116025"/>
              <a:gd name="connsiteY86-42610" fmla="*/ 0 h 6858000"/>
              <a:gd name="connsiteX0-42611" fmla="*/ 0 w 6115796"/>
              <a:gd name="connsiteY0-42612" fmla="*/ 0 h 6858000"/>
              <a:gd name="connsiteX1-42613" fmla="*/ 4965888 w 6115796"/>
              <a:gd name="connsiteY1-42614" fmla="*/ 0 h 6858000"/>
              <a:gd name="connsiteX2-42615" fmla="*/ 4967767 w 6115796"/>
              <a:gd name="connsiteY2-42616" fmla="*/ 7930 h 6858000"/>
              <a:gd name="connsiteX3-42617" fmla="*/ 4979444 w 6115796"/>
              <a:gd name="connsiteY3-42618" fmla="*/ 43921 h 6858000"/>
              <a:gd name="connsiteX4-42619" fmla="*/ 5021173 w 6115796"/>
              <a:gd name="connsiteY4-42620" fmla="*/ 123738 h 6858000"/>
              <a:gd name="connsiteX5-42621" fmla="*/ 5075458 w 6115796"/>
              <a:gd name="connsiteY5-42622" fmla="*/ 264355 h 6858000"/>
              <a:gd name="connsiteX6-42623" fmla="*/ 5081175 w 6115796"/>
              <a:gd name="connsiteY6-42624" fmla="*/ 277448 h 6858000"/>
              <a:gd name="connsiteX7-42625" fmla="*/ 5097011 w 6115796"/>
              <a:gd name="connsiteY7-42626" fmla="*/ 355616 h 6858000"/>
              <a:gd name="connsiteX8-42627" fmla="*/ 5153000 w 6115796"/>
              <a:gd name="connsiteY8-42628" fmla="*/ 507134 h 6858000"/>
              <a:gd name="connsiteX9-42629" fmla="*/ 5171282 w 6115796"/>
              <a:gd name="connsiteY9-42630" fmla="*/ 602071 h 6858000"/>
              <a:gd name="connsiteX10-42631" fmla="*/ 5176196 w 6115796"/>
              <a:gd name="connsiteY10-42632" fmla="*/ 636822 h 6858000"/>
              <a:gd name="connsiteX11-42633" fmla="*/ 5189051 w 6115796"/>
              <a:gd name="connsiteY11-42634" fmla="*/ 782518 h 6858000"/>
              <a:gd name="connsiteX12-42635" fmla="*/ 5218707 w 6115796"/>
              <a:gd name="connsiteY12-42636" fmla="*/ 886387 h 6858000"/>
              <a:gd name="connsiteX13-42637" fmla="*/ 5221281 w 6115796"/>
              <a:gd name="connsiteY13-42638" fmla="*/ 920873 h 6858000"/>
              <a:gd name="connsiteX14-42639" fmla="*/ 5201018 w 6115796"/>
              <a:gd name="connsiteY14-42640" fmla="*/ 1095027 h 6858000"/>
              <a:gd name="connsiteX15-42641" fmla="*/ 5189234 w 6115796"/>
              <a:gd name="connsiteY15-42642" fmla="*/ 1217308 h 6858000"/>
              <a:gd name="connsiteX16-42643" fmla="*/ 5202769 w 6115796"/>
              <a:gd name="connsiteY16-42644" fmla="*/ 1269450 h 6858000"/>
              <a:gd name="connsiteX17-42645" fmla="*/ 5225968 w 6115796"/>
              <a:gd name="connsiteY17-42646" fmla="*/ 1357994 h 6858000"/>
              <a:gd name="connsiteX18-42647" fmla="*/ 5231437 w 6115796"/>
              <a:gd name="connsiteY18-42648" fmla="*/ 1373779 h 6858000"/>
              <a:gd name="connsiteX19-42649" fmla="*/ 5237226 w 6115796"/>
              <a:gd name="connsiteY19-42650" fmla="*/ 1441327 h 6858000"/>
              <a:gd name="connsiteX20-42651" fmla="*/ 5255653 w 6115796"/>
              <a:gd name="connsiteY20-42652" fmla="*/ 1524712 h 6858000"/>
              <a:gd name="connsiteX21-42653" fmla="*/ 5263491 w 6115796"/>
              <a:gd name="connsiteY21-42654" fmla="*/ 1642938 h 6858000"/>
              <a:gd name="connsiteX22-42655" fmla="*/ 5256552 w 6115796"/>
              <a:gd name="connsiteY22-42656" fmla="*/ 1672509 h 6858000"/>
              <a:gd name="connsiteX23-42657" fmla="*/ 5266931 w 6115796"/>
              <a:gd name="connsiteY23-42658" fmla="*/ 1866147 h 6858000"/>
              <a:gd name="connsiteX24-42659" fmla="*/ 5255696 w 6115796"/>
              <a:gd name="connsiteY24-42660" fmla="*/ 1953770 h 6858000"/>
              <a:gd name="connsiteX25-42661" fmla="*/ 5252592 w 6115796"/>
              <a:gd name="connsiteY25-42662" fmla="*/ 2092210 h 6858000"/>
              <a:gd name="connsiteX26-42663" fmla="*/ 5250104 w 6115796"/>
              <a:gd name="connsiteY26-42664" fmla="*/ 2249166 h 6858000"/>
              <a:gd name="connsiteX27-42665" fmla="*/ 5251214 w 6115796"/>
              <a:gd name="connsiteY27-42666" fmla="*/ 2250944 h 6858000"/>
              <a:gd name="connsiteX28-42667" fmla="*/ 5250644 w 6115796"/>
              <a:gd name="connsiteY28-42668" fmla="*/ 2266619 h 6858000"/>
              <a:gd name="connsiteX29-42669" fmla="*/ 5293877 w 6115796"/>
              <a:gd name="connsiteY29-42670" fmla="*/ 2368649 h 6858000"/>
              <a:gd name="connsiteX30-42671" fmla="*/ 5311338 w 6115796"/>
              <a:gd name="connsiteY30-42672" fmla="*/ 2404034 h 6858000"/>
              <a:gd name="connsiteX31-42673" fmla="*/ 5338366 w 6115796"/>
              <a:gd name="connsiteY31-42674" fmla="*/ 2465052 h 6858000"/>
              <a:gd name="connsiteX32-42675" fmla="*/ 5371263 w 6115796"/>
              <a:gd name="connsiteY32-42676" fmla="*/ 2586413 h 6858000"/>
              <a:gd name="connsiteX33-42677" fmla="*/ 5407503 w 6115796"/>
              <a:gd name="connsiteY33-42678" fmla="*/ 2786290 h 6858000"/>
              <a:gd name="connsiteX34-42679" fmla="*/ 5407356 w 6115796"/>
              <a:gd name="connsiteY34-42680" fmla="*/ 2787545 h 6858000"/>
              <a:gd name="connsiteX35-42681" fmla="*/ 5457023 w 6115796"/>
              <a:gd name="connsiteY35-42682" fmla="*/ 2858292 h 6858000"/>
              <a:gd name="connsiteX36-42683" fmla="*/ 5479298 w 6115796"/>
              <a:gd name="connsiteY36-42684" fmla="*/ 2947791 h 6858000"/>
              <a:gd name="connsiteX37-42685" fmla="*/ 5481770 w 6115796"/>
              <a:gd name="connsiteY37-42686" fmla="*/ 2951352 h 6858000"/>
              <a:gd name="connsiteX38-42687" fmla="*/ 5482415 w 6115796"/>
              <a:gd name="connsiteY38-42688" fmla="*/ 3004079 h 6858000"/>
              <a:gd name="connsiteX39-42689" fmla="*/ 5503944 w 6115796"/>
              <a:gd name="connsiteY39-42690" fmla="*/ 3123335 h 6858000"/>
              <a:gd name="connsiteX40-42691" fmla="*/ 5516007 w 6115796"/>
              <a:gd name="connsiteY40-42692" fmla="*/ 3258473 h 6858000"/>
              <a:gd name="connsiteX41-42693" fmla="*/ 5589758 w 6115796"/>
              <a:gd name="connsiteY41-42694" fmla="*/ 3453699 h 6858000"/>
              <a:gd name="connsiteX42-42695" fmla="*/ 5596144 w 6115796"/>
              <a:gd name="connsiteY42-42696" fmla="*/ 3534624 h 6858000"/>
              <a:gd name="connsiteX43-42697" fmla="*/ 5597750 w 6115796"/>
              <a:gd name="connsiteY43-42698" fmla="*/ 3534129 h 6858000"/>
              <a:gd name="connsiteX44-42699" fmla="*/ 5618377 w 6115796"/>
              <a:gd name="connsiteY44-42700" fmla="*/ 3588431 h 6858000"/>
              <a:gd name="connsiteX45-42701" fmla="*/ 5655472 w 6115796"/>
              <a:gd name="connsiteY45-42702" fmla="*/ 3678877 h 6858000"/>
              <a:gd name="connsiteX46-42703" fmla="*/ 5683015 w 6115796"/>
              <a:gd name="connsiteY46-42704" fmla="*/ 3762025 h 6858000"/>
              <a:gd name="connsiteX47-42705" fmla="*/ 5696643 w 6115796"/>
              <a:gd name="connsiteY47-42706" fmla="*/ 3773888 h 6858000"/>
              <a:gd name="connsiteX48-42707" fmla="*/ 5768491 w 6115796"/>
              <a:gd name="connsiteY48-42708" fmla="*/ 3914399 h 6858000"/>
              <a:gd name="connsiteX49-42709" fmla="*/ 5793123 w 6115796"/>
              <a:gd name="connsiteY49-42710" fmla="*/ 3969952 h 6858000"/>
              <a:gd name="connsiteX50-42711" fmla="*/ 5808321 w 6115796"/>
              <a:gd name="connsiteY50-42712" fmla="*/ 3988153 h 6858000"/>
              <a:gd name="connsiteX51-42713" fmla="*/ 5825621 w 6115796"/>
              <a:gd name="connsiteY51-42714" fmla="*/ 4015525 h 6858000"/>
              <a:gd name="connsiteX52-42715" fmla="*/ 5860672 w 6115796"/>
              <a:gd name="connsiteY52-42716" fmla="*/ 4061579 h 6858000"/>
              <a:gd name="connsiteX53-42717" fmla="*/ 5894095 w 6115796"/>
              <a:gd name="connsiteY53-42718" fmla="*/ 4128857 h 6858000"/>
              <a:gd name="connsiteX54-42719" fmla="*/ 5903513 w 6115796"/>
              <a:gd name="connsiteY54-42720" fmla="*/ 4187661 h 6858000"/>
              <a:gd name="connsiteX55-42721" fmla="*/ 5946705 w 6115796"/>
              <a:gd name="connsiteY55-42722" fmla="*/ 4428051 h 6858000"/>
              <a:gd name="connsiteX56-42723" fmla="*/ 5949261 w 6115796"/>
              <a:gd name="connsiteY56-42724" fmla="*/ 4449185 h 6858000"/>
              <a:gd name="connsiteX57-42725" fmla="*/ 5968960 w 6115796"/>
              <a:gd name="connsiteY57-42726" fmla="*/ 4482655 h 6858000"/>
              <a:gd name="connsiteX58-42727" fmla="*/ 5998138 w 6115796"/>
              <a:gd name="connsiteY58-42728" fmla="*/ 4697518 h 6858000"/>
              <a:gd name="connsiteX59-42729" fmla="*/ 6007819 w 6115796"/>
              <a:gd name="connsiteY59-42730" fmla="*/ 4858148 h 6858000"/>
              <a:gd name="connsiteX60-42731" fmla="*/ 6007749 w 6115796"/>
              <a:gd name="connsiteY60-42732" fmla="*/ 4964715 h 6858000"/>
              <a:gd name="connsiteX61-42733" fmla="*/ 6005269 w 6115796"/>
              <a:gd name="connsiteY61-42734" fmla="*/ 5150567 h 6858000"/>
              <a:gd name="connsiteX62-42735" fmla="*/ 6001127 w 6115796"/>
              <a:gd name="connsiteY62-42736" fmla="*/ 5164609 h 6858000"/>
              <a:gd name="connsiteX63-42737" fmla="*/ 5998514 w 6115796"/>
              <a:gd name="connsiteY63-42738" fmla="*/ 5189673 h 6858000"/>
              <a:gd name="connsiteX64-42739" fmla="*/ 6018409 w 6115796"/>
              <a:gd name="connsiteY64-42740" fmla="*/ 5227157 h 6858000"/>
              <a:gd name="connsiteX65-42741" fmla="*/ 6036748 w 6115796"/>
              <a:gd name="connsiteY65-42742" fmla="*/ 5322752 h 6858000"/>
              <a:gd name="connsiteX66-42743" fmla="*/ 6037677 w 6115796"/>
              <a:gd name="connsiteY66-42744" fmla="*/ 5354807 h 6858000"/>
              <a:gd name="connsiteX67-42745" fmla="*/ 6053435 w 6115796"/>
              <a:gd name="connsiteY67-42746" fmla="*/ 5387547 h 6858000"/>
              <a:gd name="connsiteX68-42747" fmla="*/ 6068640 w 6115796"/>
              <a:gd name="connsiteY68-42748" fmla="*/ 5474503 h 6858000"/>
              <a:gd name="connsiteX69-42749" fmla="*/ 6080922 w 6115796"/>
              <a:gd name="connsiteY69-42750" fmla="*/ 5561070 h 6858000"/>
              <a:gd name="connsiteX70-42751" fmla="*/ 6096949 w 6115796"/>
              <a:gd name="connsiteY70-42752" fmla="*/ 5648179 h 6858000"/>
              <a:gd name="connsiteX71-42753" fmla="*/ 6115796 w 6115796"/>
              <a:gd name="connsiteY71-42754" fmla="*/ 5862844 h 6858000"/>
              <a:gd name="connsiteX72-42755" fmla="*/ 6102493 w 6115796"/>
              <a:gd name="connsiteY72-42756" fmla="*/ 5928602 h 6858000"/>
              <a:gd name="connsiteX73-42757" fmla="*/ 6056863 w 6115796"/>
              <a:gd name="connsiteY73-42758" fmla="*/ 6000643 h 6858000"/>
              <a:gd name="connsiteX74-42759" fmla="*/ 6045436 w 6115796"/>
              <a:gd name="connsiteY74-42760" fmla="*/ 6124480 h 6858000"/>
              <a:gd name="connsiteX75-42761" fmla="*/ 6030489 w 6115796"/>
              <a:gd name="connsiteY75-42762" fmla="*/ 6317666 h 6858000"/>
              <a:gd name="connsiteX76-42763" fmla="*/ 6007492 w 6115796"/>
              <a:gd name="connsiteY76-42764" fmla="*/ 6440818 h 6858000"/>
              <a:gd name="connsiteX77-42765" fmla="*/ 6009467 w 6115796"/>
              <a:gd name="connsiteY77-42766" fmla="*/ 6487076 h 6858000"/>
              <a:gd name="connsiteX78-42767" fmla="*/ 5995064 w 6115796"/>
              <a:gd name="connsiteY78-42768" fmla="*/ 6540791 h 6858000"/>
              <a:gd name="connsiteX79-42769" fmla="*/ 6004510 w 6115796"/>
              <a:gd name="connsiteY79-42770" fmla="*/ 6599256 h 6858000"/>
              <a:gd name="connsiteX80-42771" fmla="*/ 5986207 w 6115796"/>
              <a:gd name="connsiteY80-42772" fmla="*/ 6695855 h 6858000"/>
              <a:gd name="connsiteX81-42773" fmla="*/ 5979428 w 6115796"/>
              <a:gd name="connsiteY81-42774" fmla="*/ 6754678 h 6858000"/>
              <a:gd name="connsiteX82-42775" fmla="*/ 5983398 w 6115796"/>
              <a:gd name="connsiteY82-42776" fmla="*/ 6778641 h 6858000"/>
              <a:gd name="connsiteX83-42777" fmla="*/ 5984543 w 6115796"/>
              <a:gd name="connsiteY83-42778" fmla="*/ 6811016 h 6858000"/>
              <a:gd name="connsiteX84-42779" fmla="*/ 5979671 w 6115796"/>
              <a:gd name="connsiteY84-42780" fmla="*/ 6858000 h 6858000"/>
              <a:gd name="connsiteX85-42781" fmla="*/ 0 w 6115796"/>
              <a:gd name="connsiteY85-42782" fmla="*/ 6858000 h 6858000"/>
              <a:gd name="connsiteX86-42783" fmla="*/ 0 w 6115796"/>
              <a:gd name="connsiteY86-42784" fmla="*/ 0 h 6858000"/>
              <a:gd name="connsiteX0-42785" fmla="*/ 0 w 6115796"/>
              <a:gd name="connsiteY0-42786" fmla="*/ 0 h 6858000"/>
              <a:gd name="connsiteX1-42787" fmla="*/ 4965888 w 6115796"/>
              <a:gd name="connsiteY1-42788" fmla="*/ 0 h 6858000"/>
              <a:gd name="connsiteX2-42789" fmla="*/ 4967767 w 6115796"/>
              <a:gd name="connsiteY2-42790" fmla="*/ 7930 h 6858000"/>
              <a:gd name="connsiteX3-42791" fmla="*/ 4979444 w 6115796"/>
              <a:gd name="connsiteY3-42792" fmla="*/ 43921 h 6858000"/>
              <a:gd name="connsiteX4-42793" fmla="*/ 5021173 w 6115796"/>
              <a:gd name="connsiteY4-42794" fmla="*/ 123738 h 6858000"/>
              <a:gd name="connsiteX5-42795" fmla="*/ 5075458 w 6115796"/>
              <a:gd name="connsiteY5-42796" fmla="*/ 264355 h 6858000"/>
              <a:gd name="connsiteX6-42797" fmla="*/ 5081175 w 6115796"/>
              <a:gd name="connsiteY6-42798" fmla="*/ 277448 h 6858000"/>
              <a:gd name="connsiteX7-42799" fmla="*/ 5097011 w 6115796"/>
              <a:gd name="connsiteY7-42800" fmla="*/ 355616 h 6858000"/>
              <a:gd name="connsiteX8-42801" fmla="*/ 5153000 w 6115796"/>
              <a:gd name="connsiteY8-42802" fmla="*/ 507134 h 6858000"/>
              <a:gd name="connsiteX9-42803" fmla="*/ 5171282 w 6115796"/>
              <a:gd name="connsiteY9-42804" fmla="*/ 602071 h 6858000"/>
              <a:gd name="connsiteX10-42805" fmla="*/ 5176196 w 6115796"/>
              <a:gd name="connsiteY10-42806" fmla="*/ 636822 h 6858000"/>
              <a:gd name="connsiteX11-42807" fmla="*/ 5189051 w 6115796"/>
              <a:gd name="connsiteY11-42808" fmla="*/ 782518 h 6858000"/>
              <a:gd name="connsiteX12-42809" fmla="*/ 5218707 w 6115796"/>
              <a:gd name="connsiteY12-42810" fmla="*/ 886387 h 6858000"/>
              <a:gd name="connsiteX13-42811" fmla="*/ 5221281 w 6115796"/>
              <a:gd name="connsiteY13-42812" fmla="*/ 920873 h 6858000"/>
              <a:gd name="connsiteX14-42813" fmla="*/ 5201018 w 6115796"/>
              <a:gd name="connsiteY14-42814" fmla="*/ 1095027 h 6858000"/>
              <a:gd name="connsiteX15-42815" fmla="*/ 5189234 w 6115796"/>
              <a:gd name="connsiteY15-42816" fmla="*/ 1217308 h 6858000"/>
              <a:gd name="connsiteX16-42817" fmla="*/ 5202769 w 6115796"/>
              <a:gd name="connsiteY16-42818" fmla="*/ 1269450 h 6858000"/>
              <a:gd name="connsiteX17-42819" fmla="*/ 5225968 w 6115796"/>
              <a:gd name="connsiteY17-42820" fmla="*/ 1357994 h 6858000"/>
              <a:gd name="connsiteX18-42821" fmla="*/ 5231437 w 6115796"/>
              <a:gd name="connsiteY18-42822" fmla="*/ 1373779 h 6858000"/>
              <a:gd name="connsiteX19-42823" fmla="*/ 5237226 w 6115796"/>
              <a:gd name="connsiteY19-42824" fmla="*/ 1441327 h 6858000"/>
              <a:gd name="connsiteX20-42825" fmla="*/ 5255653 w 6115796"/>
              <a:gd name="connsiteY20-42826" fmla="*/ 1524712 h 6858000"/>
              <a:gd name="connsiteX21-42827" fmla="*/ 5263491 w 6115796"/>
              <a:gd name="connsiteY21-42828" fmla="*/ 1642938 h 6858000"/>
              <a:gd name="connsiteX22-42829" fmla="*/ 5256552 w 6115796"/>
              <a:gd name="connsiteY22-42830" fmla="*/ 1672509 h 6858000"/>
              <a:gd name="connsiteX23-42831" fmla="*/ 5266931 w 6115796"/>
              <a:gd name="connsiteY23-42832" fmla="*/ 1866147 h 6858000"/>
              <a:gd name="connsiteX24-42833" fmla="*/ 5255696 w 6115796"/>
              <a:gd name="connsiteY24-42834" fmla="*/ 1953770 h 6858000"/>
              <a:gd name="connsiteX25-42835" fmla="*/ 5252592 w 6115796"/>
              <a:gd name="connsiteY25-42836" fmla="*/ 2092210 h 6858000"/>
              <a:gd name="connsiteX26-42837" fmla="*/ 5250104 w 6115796"/>
              <a:gd name="connsiteY26-42838" fmla="*/ 2249166 h 6858000"/>
              <a:gd name="connsiteX27-42839" fmla="*/ 5251214 w 6115796"/>
              <a:gd name="connsiteY27-42840" fmla="*/ 2250944 h 6858000"/>
              <a:gd name="connsiteX28-42841" fmla="*/ 5250644 w 6115796"/>
              <a:gd name="connsiteY28-42842" fmla="*/ 2266619 h 6858000"/>
              <a:gd name="connsiteX29-42843" fmla="*/ 5293877 w 6115796"/>
              <a:gd name="connsiteY29-42844" fmla="*/ 2368649 h 6858000"/>
              <a:gd name="connsiteX30-42845" fmla="*/ 5311338 w 6115796"/>
              <a:gd name="connsiteY30-42846" fmla="*/ 2404034 h 6858000"/>
              <a:gd name="connsiteX31-42847" fmla="*/ 5338366 w 6115796"/>
              <a:gd name="connsiteY31-42848" fmla="*/ 2465052 h 6858000"/>
              <a:gd name="connsiteX32-42849" fmla="*/ 5371263 w 6115796"/>
              <a:gd name="connsiteY32-42850" fmla="*/ 2586413 h 6858000"/>
              <a:gd name="connsiteX33-42851" fmla="*/ 5407503 w 6115796"/>
              <a:gd name="connsiteY33-42852" fmla="*/ 2786290 h 6858000"/>
              <a:gd name="connsiteX34-42853" fmla="*/ 5407356 w 6115796"/>
              <a:gd name="connsiteY34-42854" fmla="*/ 2787545 h 6858000"/>
              <a:gd name="connsiteX35-42855" fmla="*/ 5457023 w 6115796"/>
              <a:gd name="connsiteY35-42856" fmla="*/ 2858292 h 6858000"/>
              <a:gd name="connsiteX36-42857" fmla="*/ 5479298 w 6115796"/>
              <a:gd name="connsiteY36-42858" fmla="*/ 2947791 h 6858000"/>
              <a:gd name="connsiteX37-42859" fmla="*/ 5481770 w 6115796"/>
              <a:gd name="connsiteY37-42860" fmla="*/ 2951352 h 6858000"/>
              <a:gd name="connsiteX38-42861" fmla="*/ 5482415 w 6115796"/>
              <a:gd name="connsiteY38-42862" fmla="*/ 3004079 h 6858000"/>
              <a:gd name="connsiteX39-42863" fmla="*/ 5503944 w 6115796"/>
              <a:gd name="connsiteY39-42864" fmla="*/ 3123335 h 6858000"/>
              <a:gd name="connsiteX40-42865" fmla="*/ 5516007 w 6115796"/>
              <a:gd name="connsiteY40-42866" fmla="*/ 3258473 h 6858000"/>
              <a:gd name="connsiteX41-42867" fmla="*/ 5589758 w 6115796"/>
              <a:gd name="connsiteY41-42868" fmla="*/ 3453699 h 6858000"/>
              <a:gd name="connsiteX42-42869" fmla="*/ 5596144 w 6115796"/>
              <a:gd name="connsiteY42-42870" fmla="*/ 3534624 h 6858000"/>
              <a:gd name="connsiteX43-42871" fmla="*/ 5597750 w 6115796"/>
              <a:gd name="connsiteY43-42872" fmla="*/ 3534129 h 6858000"/>
              <a:gd name="connsiteX44-42873" fmla="*/ 5618377 w 6115796"/>
              <a:gd name="connsiteY44-42874" fmla="*/ 3588431 h 6858000"/>
              <a:gd name="connsiteX45-42875" fmla="*/ 5655472 w 6115796"/>
              <a:gd name="connsiteY45-42876" fmla="*/ 3678877 h 6858000"/>
              <a:gd name="connsiteX46-42877" fmla="*/ 5683015 w 6115796"/>
              <a:gd name="connsiteY46-42878" fmla="*/ 3762025 h 6858000"/>
              <a:gd name="connsiteX47-42879" fmla="*/ 5696643 w 6115796"/>
              <a:gd name="connsiteY47-42880" fmla="*/ 3773888 h 6858000"/>
              <a:gd name="connsiteX48-42881" fmla="*/ 5768491 w 6115796"/>
              <a:gd name="connsiteY48-42882" fmla="*/ 3914399 h 6858000"/>
              <a:gd name="connsiteX49-42883" fmla="*/ 5793123 w 6115796"/>
              <a:gd name="connsiteY49-42884" fmla="*/ 3969952 h 6858000"/>
              <a:gd name="connsiteX50-42885" fmla="*/ 5808321 w 6115796"/>
              <a:gd name="connsiteY50-42886" fmla="*/ 3988153 h 6858000"/>
              <a:gd name="connsiteX51-42887" fmla="*/ 5825621 w 6115796"/>
              <a:gd name="connsiteY51-42888" fmla="*/ 4015525 h 6858000"/>
              <a:gd name="connsiteX52-42889" fmla="*/ 5860672 w 6115796"/>
              <a:gd name="connsiteY52-42890" fmla="*/ 4061579 h 6858000"/>
              <a:gd name="connsiteX53-42891" fmla="*/ 5894095 w 6115796"/>
              <a:gd name="connsiteY53-42892" fmla="*/ 4128857 h 6858000"/>
              <a:gd name="connsiteX54-42893" fmla="*/ 5903513 w 6115796"/>
              <a:gd name="connsiteY54-42894" fmla="*/ 4187661 h 6858000"/>
              <a:gd name="connsiteX55-42895" fmla="*/ 5946705 w 6115796"/>
              <a:gd name="connsiteY55-42896" fmla="*/ 4428051 h 6858000"/>
              <a:gd name="connsiteX56-42897" fmla="*/ 5949261 w 6115796"/>
              <a:gd name="connsiteY56-42898" fmla="*/ 4449185 h 6858000"/>
              <a:gd name="connsiteX57-42899" fmla="*/ 5968960 w 6115796"/>
              <a:gd name="connsiteY57-42900" fmla="*/ 4482655 h 6858000"/>
              <a:gd name="connsiteX58-42901" fmla="*/ 5998138 w 6115796"/>
              <a:gd name="connsiteY58-42902" fmla="*/ 4697518 h 6858000"/>
              <a:gd name="connsiteX59-42903" fmla="*/ 6007819 w 6115796"/>
              <a:gd name="connsiteY59-42904" fmla="*/ 4858148 h 6858000"/>
              <a:gd name="connsiteX60-42905" fmla="*/ 6007749 w 6115796"/>
              <a:gd name="connsiteY60-42906" fmla="*/ 4964715 h 6858000"/>
              <a:gd name="connsiteX61-42907" fmla="*/ 6005269 w 6115796"/>
              <a:gd name="connsiteY61-42908" fmla="*/ 5150567 h 6858000"/>
              <a:gd name="connsiteX62-42909" fmla="*/ 6001127 w 6115796"/>
              <a:gd name="connsiteY62-42910" fmla="*/ 5164609 h 6858000"/>
              <a:gd name="connsiteX63-42911" fmla="*/ 5998514 w 6115796"/>
              <a:gd name="connsiteY63-42912" fmla="*/ 5189673 h 6858000"/>
              <a:gd name="connsiteX64-42913" fmla="*/ 6018409 w 6115796"/>
              <a:gd name="connsiteY64-42914" fmla="*/ 5227157 h 6858000"/>
              <a:gd name="connsiteX65-42915" fmla="*/ 6036748 w 6115796"/>
              <a:gd name="connsiteY65-42916" fmla="*/ 5322752 h 6858000"/>
              <a:gd name="connsiteX66-42917" fmla="*/ 6037677 w 6115796"/>
              <a:gd name="connsiteY66-42918" fmla="*/ 5354807 h 6858000"/>
              <a:gd name="connsiteX67-42919" fmla="*/ 6053435 w 6115796"/>
              <a:gd name="connsiteY67-42920" fmla="*/ 5387547 h 6858000"/>
              <a:gd name="connsiteX68-42921" fmla="*/ 6068640 w 6115796"/>
              <a:gd name="connsiteY68-42922" fmla="*/ 5474503 h 6858000"/>
              <a:gd name="connsiteX69-42923" fmla="*/ 6080922 w 6115796"/>
              <a:gd name="connsiteY69-42924" fmla="*/ 5561070 h 6858000"/>
              <a:gd name="connsiteX70-42925" fmla="*/ 6096949 w 6115796"/>
              <a:gd name="connsiteY70-42926" fmla="*/ 5648179 h 6858000"/>
              <a:gd name="connsiteX71-42927" fmla="*/ 6115796 w 6115796"/>
              <a:gd name="connsiteY71-42928" fmla="*/ 5862844 h 6858000"/>
              <a:gd name="connsiteX72-42929" fmla="*/ 6056863 w 6115796"/>
              <a:gd name="connsiteY72-42930" fmla="*/ 6000643 h 6858000"/>
              <a:gd name="connsiteX73-42931" fmla="*/ 6045436 w 6115796"/>
              <a:gd name="connsiteY73-42932" fmla="*/ 6124480 h 6858000"/>
              <a:gd name="connsiteX74-42933" fmla="*/ 6030489 w 6115796"/>
              <a:gd name="connsiteY74-42934" fmla="*/ 6317666 h 6858000"/>
              <a:gd name="connsiteX75-42935" fmla="*/ 6007492 w 6115796"/>
              <a:gd name="connsiteY75-42936" fmla="*/ 6440818 h 6858000"/>
              <a:gd name="connsiteX76-42937" fmla="*/ 6009467 w 6115796"/>
              <a:gd name="connsiteY76-42938" fmla="*/ 6487076 h 6858000"/>
              <a:gd name="connsiteX77-42939" fmla="*/ 5995064 w 6115796"/>
              <a:gd name="connsiteY77-42940" fmla="*/ 6540791 h 6858000"/>
              <a:gd name="connsiteX78-42941" fmla="*/ 6004510 w 6115796"/>
              <a:gd name="connsiteY78-42942" fmla="*/ 6599256 h 6858000"/>
              <a:gd name="connsiteX79-42943" fmla="*/ 5986207 w 6115796"/>
              <a:gd name="connsiteY79-42944" fmla="*/ 6695855 h 6858000"/>
              <a:gd name="connsiteX80-42945" fmla="*/ 5979428 w 6115796"/>
              <a:gd name="connsiteY80-42946" fmla="*/ 6754678 h 6858000"/>
              <a:gd name="connsiteX81-42947" fmla="*/ 5983398 w 6115796"/>
              <a:gd name="connsiteY81-42948" fmla="*/ 6778641 h 6858000"/>
              <a:gd name="connsiteX82-42949" fmla="*/ 5984543 w 6115796"/>
              <a:gd name="connsiteY82-42950" fmla="*/ 6811016 h 6858000"/>
              <a:gd name="connsiteX83-42951" fmla="*/ 5979671 w 6115796"/>
              <a:gd name="connsiteY83-42952" fmla="*/ 6858000 h 6858000"/>
              <a:gd name="connsiteX84-42953" fmla="*/ 0 w 6115796"/>
              <a:gd name="connsiteY84-42954" fmla="*/ 6858000 h 6858000"/>
              <a:gd name="connsiteX85-42955" fmla="*/ 0 w 6115796"/>
              <a:gd name="connsiteY85-42956" fmla="*/ 0 h 6858000"/>
              <a:gd name="connsiteX0-42957" fmla="*/ 0 w 6115796"/>
              <a:gd name="connsiteY0-42958" fmla="*/ 0 h 6858000"/>
              <a:gd name="connsiteX1-42959" fmla="*/ 4965888 w 6115796"/>
              <a:gd name="connsiteY1-42960" fmla="*/ 0 h 6858000"/>
              <a:gd name="connsiteX2-42961" fmla="*/ 4967767 w 6115796"/>
              <a:gd name="connsiteY2-42962" fmla="*/ 7930 h 6858000"/>
              <a:gd name="connsiteX3-42963" fmla="*/ 4979444 w 6115796"/>
              <a:gd name="connsiteY3-42964" fmla="*/ 43921 h 6858000"/>
              <a:gd name="connsiteX4-42965" fmla="*/ 5021173 w 6115796"/>
              <a:gd name="connsiteY4-42966" fmla="*/ 123738 h 6858000"/>
              <a:gd name="connsiteX5-42967" fmla="*/ 5075458 w 6115796"/>
              <a:gd name="connsiteY5-42968" fmla="*/ 264355 h 6858000"/>
              <a:gd name="connsiteX6-42969" fmla="*/ 5081175 w 6115796"/>
              <a:gd name="connsiteY6-42970" fmla="*/ 277448 h 6858000"/>
              <a:gd name="connsiteX7-42971" fmla="*/ 5097011 w 6115796"/>
              <a:gd name="connsiteY7-42972" fmla="*/ 355616 h 6858000"/>
              <a:gd name="connsiteX8-42973" fmla="*/ 5153000 w 6115796"/>
              <a:gd name="connsiteY8-42974" fmla="*/ 507134 h 6858000"/>
              <a:gd name="connsiteX9-42975" fmla="*/ 5171282 w 6115796"/>
              <a:gd name="connsiteY9-42976" fmla="*/ 602071 h 6858000"/>
              <a:gd name="connsiteX10-42977" fmla="*/ 5176196 w 6115796"/>
              <a:gd name="connsiteY10-42978" fmla="*/ 636822 h 6858000"/>
              <a:gd name="connsiteX11-42979" fmla="*/ 5189051 w 6115796"/>
              <a:gd name="connsiteY11-42980" fmla="*/ 782518 h 6858000"/>
              <a:gd name="connsiteX12-42981" fmla="*/ 5218707 w 6115796"/>
              <a:gd name="connsiteY12-42982" fmla="*/ 886387 h 6858000"/>
              <a:gd name="connsiteX13-42983" fmla="*/ 5221281 w 6115796"/>
              <a:gd name="connsiteY13-42984" fmla="*/ 920873 h 6858000"/>
              <a:gd name="connsiteX14-42985" fmla="*/ 5201018 w 6115796"/>
              <a:gd name="connsiteY14-42986" fmla="*/ 1095027 h 6858000"/>
              <a:gd name="connsiteX15-42987" fmla="*/ 5189234 w 6115796"/>
              <a:gd name="connsiteY15-42988" fmla="*/ 1217308 h 6858000"/>
              <a:gd name="connsiteX16-42989" fmla="*/ 5202769 w 6115796"/>
              <a:gd name="connsiteY16-42990" fmla="*/ 1269450 h 6858000"/>
              <a:gd name="connsiteX17-42991" fmla="*/ 5225968 w 6115796"/>
              <a:gd name="connsiteY17-42992" fmla="*/ 1357994 h 6858000"/>
              <a:gd name="connsiteX18-42993" fmla="*/ 5231437 w 6115796"/>
              <a:gd name="connsiteY18-42994" fmla="*/ 1373779 h 6858000"/>
              <a:gd name="connsiteX19-42995" fmla="*/ 5237226 w 6115796"/>
              <a:gd name="connsiteY19-42996" fmla="*/ 1441327 h 6858000"/>
              <a:gd name="connsiteX20-42997" fmla="*/ 5255653 w 6115796"/>
              <a:gd name="connsiteY20-42998" fmla="*/ 1524712 h 6858000"/>
              <a:gd name="connsiteX21-42999" fmla="*/ 5263491 w 6115796"/>
              <a:gd name="connsiteY21-43000" fmla="*/ 1642938 h 6858000"/>
              <a:gd name="connsiteX22-43001" fmla="*/ 5256552 w 6115796"/>
              <a:gd name="connsiteY22-43002" fmla="*/ 1672509 h 6858000"/>
              <a:gd name="connsiteX23-43003" fmla="*/ 5266931 w 6115796"/>
              <a:gd name="connsiteY23-43004" fmla="*/ 1866147 h 6858000"/>
              <a:gd name="connsiteX24-43005" fmla="*/ 5255696 w 6115796"/>
              <a:gd name="connsiteY24-43006" fmla="*/ 1953770 h 6858000"/>
              <a:gd name="connsiteX25-43007" fmla="*/ 5252592 w 6115796"/>
              <a:gd name="connsiteY25-43008" fmla="*/ 2092210 h 6858000"/>
              <a:gd name="connsiteX26-43009" fmla="*/ 5250104 w 6115796"/>
              <a:gd name="connsiteY26-43010" fmla="*/ 2249166 h 6858000"/>
              <a:gd name="connsiteX27-43011" fmla="*/ 5251214 w 6115796"/>
              <a:gd name="connsiteY27-43012" fmla="*/ 2250944 h 6858000"/>
              <a:gd name="connsiteX28-43013" fmla="*/ 5250644 w 6115796"/>
              <a:gd name="connsiteY28-43014" fmla="*/ 2266619 h 6858000"/>
              <a:gd name="connsiteX29-43015" fmla="*/ 5293877 w 6115796"/>
              <a:gd name="connsiteY29-43016" fmla="*/ 2368649 h 6858000"/>
              <a:gd name="connsiteX30-43017" fmla="*/ 5311338 w 6115796"/>
              <a:gd name="connsiteY30-43018" fmla="*/ 2404034 h 6858000"/>
              <a:gd name="connsiteX31-43019" fmla="*/ 5338366 w 6115796"/>
              <a:gd name="connsiteY31-43020" fmla="*/ 2465052 h 6858000"/>
              <a:gd name="connsiteX32-43021" fmla="*/ 5371263 w 6115796"/>
              <a:gd name="connsiteY32-43022" fmla="*/ 2586413 h 6858000"/>
              <a:gd name="connsiteX33-43023" fmla="*/ 5407503 w 6115796"/>
              <a:gd name="connsiteY33-43024" fmla="*/ 2786290 h 6858000"/>
              <a:gd name="connsiteX34-43025" fmla="*/ 5407356 w 6115796"/>
              <a:gd name="connsiteY34-43026" fmla="*/ 2787545 h 6858000"/>
              <a:gd name="connsiteX35-43027" fmla="*/ 5457023 w 6115796"/>
              <a:gd name="connsiteY35-43028" fmla="*/ 2858292 h 6858000"/>
              <a:gd name="connsiteX36-43029" fmla="*/ 5479298 w 6115796"/>
              <a:gd name="connsiteY36-43030" fmla="*/ 2947791 h 6858000"/>
              <a:gd name="connsiteX37-43031" fmla="*/ 5481770 w 6115796"/>
              <a:gd name="connsiteY37-43032" fmla="*/ 2951352 h 6858000"/>
              <a:gd name="connsiteX38-43033" fmla="*/ 5482415 w 6115796"/>
              <a:gd name="connsiteY38-43034" fmla="*/ 3004079 h 6858000"/>
              <a:gd name="connsiteX39-43035" fmla="*/ 5503944 w 6115796"/>
              <a:gd name="connsiteY39-43036" fmla="*/ 3123335 h 6858000"/>
              <a:gd name="connsiteX40-43037" fmla="*/ 5516007 w 6115796"/>
              <a:gd name="connsiteY40-43038" fmla="*/ 3258473 h 6858000"/>
              <a:gd name="connsiteX41-43039" fmla="*/ 5589758 w 6115796"/>
              <a:gd name="connsiteY41-43040" fmla="*/ 3453699 h 6858000"/>
              <a:gd name="connsiteX42-43041" fmla="*/ 5596144 w 6115796"/>
              <a:gd name="connsiteY42-43042" fmla="*/ 3534624 h 6858000"/>
              <a:gd name="connsiteX43-43043" fmla="*/ 5597750 w 6115796"/>
              <a:gd name="connsiteY43-43044" fmla="*/ 3534129 h 6858000"/>
              <a:gd name="connsiteX44-43045" fmla="*/ 5618377 w 6115796"/>
              <a:gd name="connsiteY44-43046" fmla="*/ 3588431 h 6858000"/>
              <a:gd name="connsiteX45-43047" fmla="*/ 5655472 w 6115796"/>
              <a:gd name="connsiteY45-43048" fmla="*/ 3678877 h 6858000"/>
              <a:gd name="connsiteX46-43049" fmla="*/ 5683015 w 6115796"/>
              <a:gd name="connsiteY46-43050" fmla="*/ 3762025 h 6858000"/>
              <a:gd name="connsiteX47-43051" fmla="*/ 5696643 w 6115796"/>
              <a:gd name="connsiteY47-43052" fmla="*/ 3773888 h 6858000"/>
              <a:gd name="connsiteX48-43053" fmla="*/ 5768491 w 6115796"/>
              <a:gd name="connsiteY48-43054" fmla="*/ 3914399 h 6858000"/>
              <a:gd name="connsiteX49-43055" fmla="*/ 5793123 w 6115796"/>
              <a:gd name="connsiteY49-43056" fmla="*/ 3969952 h 6858000"/>
              <a:gd name="connsiteX50-43057" fmla="*/ 5808321 w 6115796"/>
              <a:gd name="connsiteY50-43058" fmla="*/ 3988153 h 6858000"/>
              <a:gd name="connsiteX51-43059" fmla="*/ 5825621 w 6115796"/>
              <a:gd name="connsiteY51-43060" fmla="*/ 4015525 h 6858000"/>
              <a:gd name="connsiteX52-43061" fmla="*/ 5860672 w 6115796"/>
              <a:gd name="connsiteY52-43062" fmla="*/ 4061579 h 6858000"/>
              <a:gd name="connsiteX53-43063" fmla="*/ 5894095 w 6115796"/>
              <a:gd name="connsiteY53-43064" fmla="*/ 4128857 h 6858000"/>
              <a:gd name="connsiteX54-43065" fmla="*/ 5903513 w 6115796"/>
              <a:gd name="connsiteY54-43066" fmla="*/ 4187661 h 6858000"/>
              <a:gd name="connsiteX55-43067" fmla="*/ 5946705 w 6115796"/>
              <a:gd name="connsiteY55-43068" fmla="*/ 4428051 h 6858000"/>
              <a:gd name="connsiteX56-43069" fmla="*/ 5949261 w 6115796"/>
              <a:gd name="connsiteY56-43070" fmla="*/ 4449185 h 6858000"/>
              <a:gd name="connsiteX57-43071" fmla="*/ 5968960 w 6115796"/>
              <a:gd name="connsiteY57-43072" fmla="*/ 4482655 h 6858000"/>
              <a:gd name="connsiteX58-43073" fmla="*/ 5998138 w 6115796"/>
              <a:gd name="connsiteY58-43074" fmla="*/ 4697518 h 6858000"/>
              <a:gd name="connsiteX59-43075" fmla="*/ 6007819 w 6115796"/>
              <a:gd name="connsiteY59-43076" fmla="*/ 4858148 h 6858000"/>
              <a:gd name="connsiteX60-43077" fmla="*/ 6007749 w 6115796"/>
              <a:gd name="connsiteY60-43078" fmla="*/ 4964715 h 6858000"/>
              <a:gd name="connsiteX61-43079" fmla="*/ 6005269 w 6115796"/>
              <a:gd name="connsiteY61-43080" fmla="*/ 5150567 h 6858000"/>
              <a:gd name="connsiteX62-43081" fmla="*/ 6001127 w 6115796"/>
              <a:gd name="connsiteY62-43082" fmla="*/ 5164609 h 6858000"/>
              <a:gd name="connsiteX63-43083" fmla="*/ 5998514 w 6115796"/>
              <a:gd name="connsiteY63-43084" fmla="*/ 5189673 h 6858000"/>
              <a:gd name="connsiteX64-43085" fmla="*/ 6018409 w 6115796"/>
              <a:gd name="connsiteY64-43086" fmla="*/ 5227157 h 6858000"/>
              <a:gd name="connsiteX65-43087" fmla="*/ 6036748 w 6115796"/>
              <a:gd name="connsiteY65-43088" fmla="*/ 5322752 h 6858000"/>
              <a:gd name="connsiteX66-43089" fmla="*/ 6037677 w 6115796"/>
              <a:gd name="connsiteY66-43090" fmla="*/ 5354807 h 6858000"/>
              <a:gd name="connsiteX67-43091" fmla="*/ 6053435 w 6115796"/>
              <a:gd name="connsiteY67-43092" fmla="*/ 5387547 h 6858000"/>
              <a:gd name="connsiteX68-43093" fmla="*/ 6068640 w 6115796"/>
              <a:gd name="connsiteY68-43094" fmla="*/ 5474503 h 6858000"/>
              <a:gd name="connsiteX69-43095" fmla="*/ 6080922 w 6115796"/>
              <a:gd name="connsiteY69-43096" fmla="*/ 5561070 h 6858000"/>
              <a:gd name="connsiteX70-43097" fmla="*/ 6096949 w 6115796"/>
              <a:gd name="connsiteY70-43098" fmla="*/ 5648179 h 6858000"/>
              <a:gd name="connsiteX71-43099" fmla="*/ 6115796 w 6115796"/>
              <a:gd name="connsiteY71-43100" fmla="*/ 5862844 h 6858000"/>
              <a:gd name="connsiteX72-43101" fmla="*/ 6056863 w 6115796"/>
              <a:gd name="connsiteY72-43102" fmla="*/ 6000643 h 6858000"/>
              <a:gd name="connsiteX73-43103" fmla="*/ 6045436 w 6115796"/>
              <a:gd name="connsiteY73-43104" fmla="*/ 6124480 h 6858000"/>
              <a:gd name="connsiteX74-43105" fmla="*/ 6030489 w 6115796"/>
              <a:gd name="connsiteY74-43106" fmla="*/ 6317666 h 6858000"/>
              <a:gd name="connsiteX75-43107" fmla="*/ 6007492 w 6115796"/>
              <a:gd name="connsiteY75-43108" fmla="*/ 6440818 h 6858000"/>
              <a:gd name="connsiteX76-43109" fmla="*/ 6009467 w 6115796"/>
              <a:gd name="connsiteY76-43110" fmla="*/ 6487076 h 6858000"/>
              <a:gd name="connsiteX77-43111" fmla="*/ 5995064 w 6115796"/>
              <a:gd name="connsiteY77-43112" fmla="*/ 6540791 h 6858000"/>
              <a:gd name="connsiteX78-43113" fmla="*/ 6004510 w 6115796"/>
              <a:gd name="connsiteY78-43114" fmla="*/ 6599256 h 6858000"/>
              <a:gd name="connsiteX79-43115" fmla="*/ 5986207 w 6115796"/>
              <a:gd name="connsiteY79-43116" fmla="*/ 6695855 h 6858000"/>
              <a:gd name="connsiteX80-43117" fmla="*/ 5979428 w 6115796"/>
              <a:gd name="connsiteY80-43118" fmla="*/ 6754678 h 6858000"/>
              <a:gd name="connsiteX81-43119" fmla="*/ 5983398 w 6115796"/>
              <a:gd name="connsiteY81-43120" fmla="*/ 6778641 h 6858000"/>
              <a:gd name="connsiteX82-43121" fmla="*/ 5984543 w 6115796"/>
              <a:gd name="connsiteY82-43122" fmla="*/ 6811016 h 6858000"/>
              <a:gd name="connsiteX83-43123" fmla="*/ 5979671 w 6115796"/>
              <a:gd name="connsiteY83-43124" fmla="*/ 6858000 h 6858000"/>
              <a:gd name="connsiteX84-43125" fmla="*/ 0 w 6115796"/>
              <a:gd name="connsiteY84-43126" fmla="*/ 6858000 h 6858000"/>
              <a:gd name="connsiteX85-43127" fmla="*/ 0 w 6115796"/>
              <a:gd name="connsiteY85-43128" fmla="*/ 0 h 6858000"/>
              <a:gd name="connsiteX0-43129" fmla="*/ 0 w 6115796"/>
              <a:gd name="connsiteY0-43130" fmla="*/ 0 h 6858000"/>
              <a:gd name="connsiteX1-43131" fmla="*/ 4965888 w 6115796"/>
              <a:gd name="connsiteY1-43132" fmla="*/ 0 h 6858000"/>
              <a:gd name="connsiteX2-43133" fmla="*/ 4967767 w 6115796"/>
              <a:gd name="connsiteY2-43134" fmla="*/ 7930 h 6858000"/>
              <a:gd name="connsiteX3-43135" fmla="*/ 4979444 w 6115796"/>
              <a:gd name="connsiteY3-43136" fmla="*/ 43921 h 6858000"/>
              <a:gd name="connsiteX4-43137" fmla="*/ 5021173 w 6115796"/>
              <a:gd name="connsiteY4-43138" fmla="*/ 123738 h 6858000"/>
              <a:gd name="connsiteX5-43139" fmla="*/ 5075458 w 6115796"/>
              <a:gd name="connsiteY5-43140" fmla="*/ 264355 h 6858000"/>
              <a:gd name="connsiteX6-43141" fmla="*/ 5081175 w 6115796"/>
              <a:gd name="connsiteY6-43142" fmla="*/ 277448 h 6858000"/>
              <a:gd name="connsiteX7-43143" fmla="*/ 5097011 w 6115796"/>
              <a:gd name="connsiteY7-43144" fmla="*/ 355616 h 6858000"/>
              <a:gd name="connsiteX8-43145" fmla="*/ 5153000 w 6115796"/>
              <a:gd name="connsiteY8-43146" fmla="*/ 507134 h 6858000"/>
              <a:gd name="connsiteX9-43147" fmla="*/ 5171282 w 6115796"/>
              <a:gd name="connsiteY9-43148" fmla="*/ 602071 h 6858000"/>
              <a:gd name="connsiteX10-43149" fmla="*/ 5176196 w 6115796"/>
              <a:gd name="connsiteY10-43150" fmla="*/ 636822 h 6858000"/>
              <a:gd name="connsiteX11-43151" fmla="*/ 5189051 w 6115796"/>
              <a:gd name="connsiteY11-43152" fmla="*/ 782518 h 6858000"/>
              <a:gd name="connsiteX12-43153" fmla="*/ 5218707 w 6115796"/>
              <a:gd name="connsiteY12-43154" fmla="*/ 886387 h 6858000"/>
              <a:gd name="connsiteX13-43155" fmla="*/ 5221281 w 6115796"/>
              <a:gd name="connsiteY13-43156" fmla="*/ 920873 h 6858000"/>
              <a:gd name="connsiteX14-43157" fmla="*/ 5201018 w 6115796"/>
              <a:gd name="connsiteY14-43158" fmla="*/ 1095027 h 6858000"/>
              <a:gd name="connsiteX15-43159" fmla="*/ 5189234 w 6115796"/>
              <a:gd name="connsiteY15-43160" fmla="*/ 1217308 h 6858000"/>
              <a:gd name="connsiteX16-43161" fmla="*/ 5202769 w 6115796"/>
              <a:gd name="connsiteY16-43162" fmla="*/ 1269450 h 6858000"/>
              <a:gd name="connsiteX17-43163" fmla="*/ 5225968 w 6115796"/>
              <a:gd name="connsiteY17-43164" fmla="*/ 1357994 h 6858000"/>
              <a:gd name="connsiteX18-43165" fmla="*/ 5231437 w 6115796"/>
              <a:gd name="connsiteY18-43166" fmla="*/ 1373779 h 6858000"/>
              <a:gd name="connsiteX19-43167" fmla="*/ 5237226 w 6115796"/>
              <a:gd name="connsiteY19-43168" fmla="*/ 1441327 h 6858000"/>
              <a:gd name="connsiteX20-43169" fmla="*/ 5255653 w 6115796"/>
              <a:gd name="connsiteY20-43170" fmla="*/ 1524712 h 6858000"/>
              <a:gd name="connsiteX21-43171" fmla="*/ 5263491 w 6115796"/>
              <a:gd name="connsiteY21-43172" fmla="*/ 1642938 h 6858000"/>
              <a:gd name="connsiteX22-43173" fmla="*/ 5256552 w 6115796"/>
              <a:gd name="connsiteY22-43174" fmla="*/ 1672509 h 6858000"/>
              <a:gd name="connsiteX23-43175" fmla="*/ 5266931 w 6115796"/>
              <a:gd name="connsiteY23-43176" fmla="*/ 1866147 h 6858000"/>
              <a:gd name="connsiteX24-43177" fmla="*/ 5255696 w 6115796"/>
              <a:gd name="connsiteY24-43178" fmla="*/ 1953770 h 6858000"/>
              <a:gd name="connsiteX25-43179" fmla="*/ 5252592 w 6115796"/>
              <a:gd name="connsiteY25-43180" fmla="*/ 2092210 h 6858000"/>
              <a:gd name="connsiteX26-43181" fmla="*/ 5250104 w 6115796"/>
              <a:gd name="connsiteY26-43182" fmla="*/ 2249166 h 6858000"/>
              <a:gd name="connsiteX27-43183" fmla="*/ 5251214 w 6115796"/>
              <a:gd name="connsiteY27-43184" fmla="*/ 2250944 h 6858000"/>
              <a:gd name="connsiteX28-43185" fmla="*/ 5250644 w 6115796"/>
              <a:gd name="connsiteY28-43186" fmla="*/ 2266619 h 6858000"/>
              <a:gd name="connsiteX29-43187" fmla="*/ 5293877 w 6115796"/>
              <a:gd name="connsiteY29-43188" fmla="*/ 2368649 h 6858000"/>
              <a:gd name="connsiteX30-43189" fmla="*/ 5311338 w 6115796"/>
              <a:gd name="connsiteY30-43190" fmla="*/ 2404034 h 6858000"/>
              <a:gd name="connsiteX31-43191" fmla="*/ 5338366 w 6115796"/>
              <a:gd name="connsiteY31-43192" fmla="*/ 2465052 h 6858000"/>
              <a:gd name="connsiteX32-43193" fmla="*/ 5371263 w 6115796"/>
              <a:gd name="connsiteY32-43194" fmla="*/ 2586413 h 6858000"/>
              <a:gd name="connsiteX33-43195" fmla="*/ 5407503 w 6115796"/>
              <a:gd name="connsiteY33-43196" fmla="*/ 2786290 h 6858000"/>
              <a:gd name="connsiteX34-43197" fmla="*/ 5407356 w 6115796"/>
              <a:gd name="connsiteY34-43198" fmla="*/ 2787545 h 6858000"/>
              <a:gd name="connsiteX35-43199" fmla="*/ 5457023 w 6115796"/>
              <a:gd name="connsiteY35-43200" fmla="*/ 2858292 h 6858000"/>
              <a:gd name="connsiteX36-43201" fmla="*/ 5479298 w 6115796"/>
              <a:gd name="connsiteY36-43202" fmla="*/ 2947791 h 6858000"/>
              <a:gd name="connsiteX37-43203" fmla="*/ 5481770 w 6115796"/>
              <a:gd name="connsiteY37-43204" fmla="*/ 2951352 h 6858000"/>
              <a:gd name="connsiteX38-43205" fmla="*/ 5482415 w 6115796"/>
              <a:gd name="connsiteY38-43206" fmla="*/ 3004079 h 6858000"/>
              <a:gd name="connsiteX39-43207" fmla="*/ 5503944 w 6115796"/>
              <a:gd name="connsiteY39-43208" fmla="*/ 3123335 h 6858000"/>
              <a:gd name="connsiteX40-43209" fmla="*/ 5516007 w 6115796"/>
              <a:gd name="connsiteY40-43210" fmla="*/ 3258473 h 6858000"/>
              <a:gd name="connsiteX41-43211" fmla="*/ 5589758 w 6115796"/>
              <a:gd name="connsiteY41-43212" fmla="*/ 3453699 h 6858000"/>
              <a:gd name="connsiteX42-43213" fmla="*/ 5596144 w 6115796"/>
              <a:gd name="connsiteY42-43214" fmla="*/ 3534624 h 6858000"/>
              <a:gd name="connsiteX43-43215" fmla="*/ 5597750 w 6115796"/>
              <a:gd name="connsiteY43-43216" fmla="*/ 3534129 h 6858000"/>
              <a:gd name="connsiteX44-43217" fmla="*/ 5618377 w 6115796"/>
              <a:gd name="connsiteY44-43218" fmla="*/ 3588431 h 6858000"/>
              <a:gd name="connsiteX45-43219" fmla="*/ 5655472 w 6115796"/>
              <a:gd name="connsiteY45-43220" fmla="*/ 3678877 h 6858000"/>
              <a:gd name="connsiteX46-43221" fmla="*/ 5683015 w 6115796"/>
              <a:gd name="connsiteY46-43222" fmla="*/ 3762025 h 6858000"/>
              <a:gd name="connsiteX47-43223" fmla="*/ 5696643 w 6115796"/>
              <a:gd name="connsiteY47-43224" fmla="*/ 3773888 h 6858000"/>
              <a:gd name="connsiteX48-43225" fmla="*/ 5768491 w 6115796"/>
              <a:gd name="connsiteY48-43226" fmla="*/ 3914399 h 6858000"/>
              <a:gd name="connsiteX49-43227" fmla="*/ 5793123 w 6115796"/>
              <a:gd name="connsiteY49-43228" fmla="*/ 3969952 h 6858000"/>
              <a:gd name="connsiteX50-43229" fmla="*/ 5808321 w 6115796"/>
              <a:gd name="connsiteY50-43230" fmla="*/ 3988153 h 6858000"/>
              <a:gd name="connsiteX51-43231" fmla="*/ 5825621 w 6115796"/>
              <a:gd name="connsiteY51-43232" fmla="*/ 4015525 h 6858000"/>
              <a:gd name="connsiteX52-43233" fmla="*/ 5860672 w 6115796"/>
              <a:gd name="connsiteY52-43234" fmla="*/ 4061579 h 6858000"/>
              <a:gd name="connsiteX53-43235" fmla="*/ 5894095 w 6115796"/>
              <a:gd name="connsiteY53-43236" fmla="*/ 4128857 h 6858000"/>
              <a:gd name="connsiteX54-43237" fmla="*/ 5903513 w 6115796"/>
              <a:gd name="connsiteY54-43238" fmla="*/ 4187661 h 6858000"/>
              <a:gd name="connsiteX55-43239" fmla="*/ 5946705 w 6115796"/>
              <a:gd name="connsiteY55-43240" fmla="*/ 4428051 h 6858000"/>
              <a:gd name="connsiteX56-43241" fmla="*/ 5949261 w 6115796"/>
              <a:gd name="connsiteY56-43242" fmla="*/ 4449185 h 6858000"/>
              <a:gd name="connsiteX57-43243" fmla="*/ 5968960 w 6115796"/>
              <a:gd name="connsiteY57-43244" fmla="*/ 4482655 h 6858000"/>
              <a:gd name="connsiteX58-43245" fmla="*/ 5998138 w 6115796"/>
              <a:gd name="connsiteY58-43246" fmla="*/ 4697518 h 6858000"/>
              <a:gd name="connsiteX59-43247" fmla="*/ 6007819 w 6115796"/>
              <a:gd name="connsiteY59-43248" fmla="*/ 4858148 h 6858000"/>
              <a:gd name="connsiteX60-43249" fmla="*/ 6007749 w 6115796"/>
              <a:gd name="connsiteY60-43250" fmla="*/ 4964715 h 6858000"/>
              <a:gd name="connsiteX61-43251" fmla="*/ 6005269 w 6115796"/>
              <a:gd name="connsiteY61-43252" fmla="*/ 5150567 h 6858000"/>
              <a:gd name="connsiteX62-43253" fmla="*/ 6001127 w 6115796"/>
              <a:gd name="connsiteY62-43254" fmla="*/ 5164609 h 6858000"/>
              <a:gd name="connsiteX63-43255" fmla="*/ 5998514 w 6115796"/>
              <a:gd name="connsiteY63-43256" fmla="*/ 5189673 h 6858000"/>
              <a:gd name="connsiteX64-43257" fmla="*/ 6018409 w 6115796"/>
              <a:gd name="connsiteY64-43258" fmla="*/ 5227157 h 6858000"/>
              <a:gd name="connsiteX65-43259" fmla="*/ 6036748 w 6115796"/>
              <a:gd name="connsiteY65-43260" fmla="*/ 5322752 h 6858000"/>
              <a:gd name="connsiteX66-43261" fmla="*/ 6037677 w 6115796"/>
              <a:gd name="connsiteY66-43262" fmla="*/ 5354807 h 6858000"/>
              <a:gd name="connsiteX67-43263" fmla="*/ 6053435 w 6115796"/>
              <a:gd name="connsiteY67-43264" fmla="*/ 5387547 h 6858000"/>
              <a:gd name="connsiteX68-43265" fmla="*/ 6068640 w 6115796"/>
              <a:gd name="connsiteY68-43266" fmla="*/ 5474503 h 6858000"/>
              <a:gd name="connsiteX69-43267" fmla="*/ 6080922 w 6115796"/>
              <a:gd name="connsiteY69-43268" fmla="*/ 5561070 h 6858000"/>
              <a:gd name="connsiteX70-43269" fmla="*/ 6096949 w 6115796"/>
              <a:gd name="connsiteY70-43270" fmla="*/ 5648179 h 6858000"/>
              <a:gd name="connsiteX71-43271" fmla="*/ 6115796 w 6115796"/>
              <a:gd name="connsiteY71-43272" fmla="*/ 5862844 h 6858000"/>
              <a:gd name="connsiteX72-43273" fmla="*/ 6056863 w 6115796"/>
              <a:gd name="connsiteY72-43274" fmla="*/ 6000643 h 6858000"/>
              <a:gd name="connsiteX73-43275" fmla="*/ 6045436 w 6115796"/>
              <a:gd name="connsiteY73-43276" fmla="*/ 6124480 h 6858000"/>
              <a:gd name="connsiteX74-43277" fmla="*/ 6030489 w 6115796"/>
              <a:gd name="connsiteY74-43278" fmla="*/ 6317666 h 6858000"/>
              <a:gd name="connsiteX75-43279" fmla="*/ 6007492 w 6115796"/>
              <a:gd name="connsiteY75-43280" fmla="*/ 6440818 h 6858000"/>
              <a:gd name="connsiteX76-43281" fmla="*/ 6009467 w 6115796"/>
              <a:gd name="connsiteY76-43282" fmla="*/ 6487076 h 6858000"/>
              <a:gd name="connsiteX77-43283" fmla="*/ 5995064 w 6115796"/>
              <a:gd name="connsiteY77-43284" fmla="*/ 6540791 h 6858000"/>
              <a:gd name="connsiteX78-43285" fmla="*/ 5986207 w 6115796"/>
              <a:gd name="connsiteY78-43286" fmla="*/ 6695855 h 6858000"/>
              <a:gd name="connsiteX79-43287" fmla="*/ 5979428 w 6115796"/>
              <a:gd name="connsiteY79-43288" fmla="*/ 6754678 h 6858000"/>
              <a:gd name="connsiteX80-43289" fmla="*/ 5983398 w 6115796"/>
              <a:gd name="connsiteY80-43290" fmla="*/ 6778641 h 6858000"/>
              <a:gd name="connsiteX81-43291" fmla="*/ 5984543 w 6115796"/>
              <a:gd name="connsiteY81-43292" fmla="*/ 6811016 h 6858000"/>
              <a:gd name="connsiteX82-43293" fmla="*/ 5979671 w 6115796"/>
              <a:gd name="connsiteY82-43294" fmla="*/ 6858000 h 6858000"/>
              <a:gd name="connsiteX83-43295" fmla="*/ 0 w 6115796"/>
              <a:gd name="connsiteY83-43296" fmla="*/ 6858000 h 6858000"/>
              <a:gd name="connsiteX84-43297" fmla="*/ 0 w 6115796"/>
              <a:gd name="connsiteY84-43298" fmla="*/ 0 h 6858000"/>
              <a:gd name="connsiteX0-43299" fmla="*/ 0 w 6115796"/>
              <a:gd name="connsiteY0-43300" fmla="*/ 0 h 6858000"/>
              <a:gd name="connsiteX1-43301" fmla="*/ 4965888 w 6115796"/>
              <a:gd name="connsiteY1-43302" fmla="*/ 0 h 6858000"/>
              <a:gd name="connsiteX2-43303" fmla="*/ 4967767 w 6115796"/>
              <a:gd name="connsiteY2-43304" fmla="*/ 7930 h 6858000"/>
              <a:gd name="connsiteX3-43305" fmla="*/ 4979444 w 6115796"/>
              <a:gd name="connsiteY3-43306" fmla="*/ 43921 h 6858000"/>
              <a:gd name="connsiteX4-43307" fmla="*/ 5021173 w 6115796"/>
              <a:gd name="connsiteY4-43308" fmla="*/ 123738 h 6858000"/>
              <a:gd name="connsiteX5-43309" fmla="*/ 5075458 w 6115796"/>
              <a:gd name="connsiteY5-43310" fmla="*/ 264355 h 6858000"/>
              <a:gd name="connsiteX6-43311" fmla="*/ 5081175 w 6115796"/>
              <a:gd name="connsiteY6-43312" fmla="*/ 277448 h 6858000"/>
              <a:gd name="connsiteX7-43313" fmla="*/ 5097011 w 6115796"/>
              <a:gd name="connsiteY7-43314" fmla="*/ 355616 h 6858000"/>
              <a:gd name="connsiteX8-43315" fmla="*/ 5153000 w 6115796"/>
              <a:gd name="connsiteY8-43316" fmla="*/ 507134 h 6858000"/>
              <a:gd name="connsiteX9-43317" fmla="*/ 5171282 w 6115796"/>
              <a:gd name="connsiteY9-43318" fmla="*/ 602071 h 6858000"/>
              <a:gd name="connsiteX10-43319" fmla="*/ 5176196 w 6115796"/>
              <a:gd name="connsiteY10-43320" fmla="*/ 636822 h 6858000"/>
              <a:gd name="connsiteX11-43321" fmla="*/ 5189051 w 6115796"/>
              <a:gd name="connsiteY11-43322" fmla="*/ 782518 h 6858000"/>
              <a:gd name="connsiteX12-43323" fmla="*/ 5218707 w 6115796"/>
              <a:gd name="connsiteY12-43324" fmla="*/ 886387 h 6858000"/>
              <a:gd name="connsiteX13-43325" fmla="*/ 5221281 w 6115796"/>
              <a:gd name="connsiteY13-43326" fmla="*/ 920873 h 6858000"/>
              <a:gd name="connsiteX14-43327" fmla="*/ 5201018 w 6115796"/>
              <a:gd name="connsiteY14-43328" fmla="*/ 1095027 h 6858000"/>
              <a:gd name="connsiteX15-43329" fmla="*/ 5189234 w 6115796"/>
              <a:gd name="connsiteY15-43330" fmla="*/ 1217308 h 6858000"/>
              <a:gd name="connsiteX16-43331" fmla="*/ 5202769 w 6115796"/>
              <a:gd name="connsiteY16-43332" fmla="*/ 1269450 h 6858000"/>
              <a:gd name="connsiteX17-43333" fmla="*/ 5225968 w 6115796"/>
              <a:gd name="connsiteY17-43334" fmla="*/ 1357994 h 6858000"/>
              <a:gd name="connsiteX18-43335" fmla="*/ 5231437 w 6115796"/>
              <a:gd name="connsiteY18-43336" fmla="*/ 1373779 h 6858000"/>
              <a:gd name="connsiteX19-43337" fmla="*/ 5237226 w 6115796"/>
              <a:gd name="connsiteY19-43338" fmla="*/ 1441327 h 6858000"/>
              <a:gd name="connsiteX20-43339" fmla="*/ 5255653 w 6115796"/>
              <a:gd name="connsiteY20-43340" fmla="*/ 1524712 h 6858000"/>
              <a:gd name="connsiteX21-43341" fmla="*/ 5263491 w 6115796"/>
              <a:gd name="connsiteY21-43342" fmla="*/ 1642938 h 6858000"/>
              <a:gd name="connsiteX22-43343" fmla="*/ 5256552 w 6115796"/>
              <a:gd name="connsiteY22-43344" fmla="*/ 1672509 h 6858000"/>
              <a:gd name="connsiteX23-43345" fmla="*/ 5266931 w 6115796"/>
              <a:gd name="connsiteY23-43346" fmla="*/ 1866147 h 6858000"/>
              <a:gd name="connsiteX24-43347" fmla="*/ 5255696 w 6115796"/>
              <a:gd name="connsiteY24-43348" fmla="*/ 1953770 h 6858000"/>
              <a:gd name="connsiteX25-43349" fmla="*/ 5252592 w 6115796"/>
              <a:gd name="connsiteY25-43350" fmla="*/ 2092210 h 6858000"/>
              <a:gd name="connsiteX26-43351" fmla="*/ 5250104 w 6115796"/>
              <a:gd name="connsiteY26-43352" fmla="*/ 2249166 h 6858000"/>
              <a:gd name="connsiteX27-43353" fmla="*/ 5251214 w 6115796"/>
              <a:gd name="connsiteY27-43354" fmla="*/ 2250944 h 6858000"/>
              <a:gd name="connsiteX28-43355" fmla="*/ 5250644 w 6115796"/>
              <a:gd name="connsiteY28-43356" fmla="*/ 2266619 h 6858000"/>
              <a:gd name="connsiteX29-43357" fmla="*/ 5293877 w 6115796"/>
              <a:gd name="connsiteY29-43358" fmla="*/ 2368649 h 6858000"/>
              <a:gd name="connsiteX30-43359" fmla="*/ 5311338 w 6115796"/>
              <a:gd name="connsiteY30-43360" fmla="*/ 2404034 h 6858000"/>
              <a:gd name="connsiteX31-43361" fmla="*/ 5338366 w 6115796"/>
              <a:gd name="connsiteY31-43362" fmla="*/ 2465052 h 6858000"/>
              <a:gd name="connsiteX32-43363" fmla="*/ 5371263 w 6115796"/>
              <a:gd name="connsiteY32-43364" fmla="*/ 2586413 h 6858000"/>
              <a:gd name="connsiteX33-43365" fmla="*/ 5407503 w 6115796"/>
              <a:gd name="connsiteY33-43366" fmla="*/ 2786290 h 6858000"/>
              <a:gd name="connsiteX34-43367" fmla="*/ 5407356 w 6115796"/>
              <a:gd name="connsiteY34-43368" fmla="*/ 2787545 h 6858000"/>
              <a:gd name="connsiteX35-43369" fmla="*/ 5457023 w 6115796"/>
              <a:gd name="connsiteY35-43370" fmla="*/ 2858292 h 6858000"/>
              <a:gd name="connsiteX36-43371" fmla="*/ 5479298 w 6115796"/>
              <a:gd name="connsiteY36-43372" fmla="*/ 2947791 h 6858000"/>
              <a:gd name="connsiteX37-43373" fmla="*/ 5481770 w 6115796"/>
              <a:gd name="connsiteY37-43374" fmla="*/ 2951352 h 6858000"/>
              <a:gd name="connsiteX38-43375" fmla="*/ 5482415 w 6115796"/>
              <a:gd name="connsiteY38-43376" fmla="*/ 3004079 h 6858000"/>
              <a:gd name="connsiteX39-43377" fmla="*/ 5503944 w 6115796"/>
              <a:gd name="connsiteY39-43378" fmla="*/ 3123335 h 6858000"/>
              <a:gd name="connsiteX40-43379" fmla="*/ 5516007 w 6115796"/>
              <a:gd name="connsiteY40-43380" fmla="*/ 3258473 h 6858000"/>
              <a:gd name="connsiteX41-43381" fmla="*/ 5589758 w 6115796"/>
              <a:gd name="connsiteY41-43382" fmla="*/ 3453699 h 6858000"/>
              <a:gd name="connsiteX42-43383" fmla="*/ 5596144 w 6115796"/>
              <a:gd name="connsiteY42-43384" fmla="*/ 3534624 h 6858000"/>
              <a:gd name="connsiteX43-43385" fmla="*/ 5597750 w 6115796"/>
              <a:gd name="connsiteY43-43386" fmla="*/ 3534129 h 6858000"/>
              <a:gd name="connsiteX44-43387" fmla="*/ 5618377 w 6115796"/>
              <a:gd name="connsiteY44-43388" fmla="*/ 3588431 h 6858000"/>
              <a:gd name="connsiteX45-43389" fmla="*/ 5655472 w 6115796"/>
              <a:gd name="connsiteY45-43390" fmla="*/ 3678877 h 6858000"/>
              <a:gd name="connsiteX46-43391" fmla="*/ 5683015 w 6115796"/>
              <a:gd name="connsiteY46-43392" fmla="*/ 3762025 h 6858000"/>
              <a:gd name="connsiteX47-43393" fmla="*/ 5696643 w 6115796"/>
              <a:gd name="connsiteY47-43394" fmla="*/ 3773888 h 6858000"/>
              <a:gd name="connsiteX48-43395" fmla="*/ 5768491 w 6115796"/>
              <a:gd name="connsiteY48-43396" fmla="*/ 3914399 h 6858000"/>
              <a:gd name="connsiteX49-43397" fmla="*/ 5793123 w 6115796"/>
              <a:gd name="connsiteY49-43398" fmla="*/ 3969952 h 6858000"/>
              <a:gd name="connsiteX50-43399" fmla="*/ 5808321 w 6115796"/>
              <a:gd name="connsiteY50-43400" fmla="*/ 3988153 h 6858000"/>
              <a:gd name="connsiteX51-43401" fmla="*/ 5825621 w 6115796"/>
              <a:gd name="connsiteY51-43402" fmla="*/ 4015525 h 6858000"/>
              <a:gd name="connsiteX52-43403" fmla="*/ 5860672 w 6115796"/>
              <a:gd name="connsiteY52-43404" fmla="*/ 4061579 h 6858000"/>
              <a:gd name="connsiteX53-43405" fmla="*/ 5894095 w 6115796"/>
              <a:gd name="connsiteY53-43406" fmla="*/ 4128857 h 6858000"/>
              <a:gd name="connsiteX54-43407" fmla="*/ 5903513 w 6115796"/>
              <a:gd name="connsiteY54-43408" fmla="*/ 4187661 h 6858000"/>
              <a:gd name="connsiteX55-43409" fmla="*/ 5946705 w 6115796"/>
              <a:gd name="connsiteY55-43410" fmla="*/ 4428051 h 6858000"/>
              <a:gd name="connsiteX56-43411" fmla="*/ 5949261 w 6115796"/>
              <a:gd name="connsiteY56-43412" fmla="*/ 4449185 h 6858000"/>
              <a:gd name="connsiteX57-43413" fmla="*/ 5968960 w 6115796"/>
              <a:gd name="connsiteY57-43414" fmla="*/ 4482655 h 6858000"/>
              <a:gd name="connsiteX58-43415" fmla="*/ 5998138 w 6115796"/>
              <a:gd name="connsiteY58-43416" fmla="*/ 4697518 h 6858000"/>
              <a:gd name="connsiteX59-43417" fmla="*/ 6007819 w 6115796"/>
              <a:gd name="connsiteY59-43418" fmla="*/ 4858148 h 6858000"/>
              <a:gd name="connsiteX60-43419" fmla="*/ 6007749 w 6115796"/>
              <a:gd name="connsiteY60-43420" fmla="*/ 4964715 h 6858000"/>
              <a:gd name="connsiteX61-43421" fmla="*/ 6005269 w 6115796"/>
              <a:gd name="connsiteY61-43422" fmla="*/ 5150567 h 6858000"/>
              <a:gd name="connsiteX62-43423" fmla="*/ 6001127 w 6115796"/>
              <a:gd name="connsiteY62-43424" fmla="*/ 5164609 h 6858000"/>
              <a:gd name="connsiteX63-43425" fmla="*/ 5998514 w 6115796"/>
              <a:gd name="connsiteY63-43426" fmla="*/ 5189673 h 6858000"/>
              <a:gd name="connsiteX64-43427" fmla="*/ 6018409 w 6115796"/>
              <a:gd name="connsiteY64-43428" fmla="*/ 5227157 h 6858000"/>
              <a:gd name="connsiteX65-43429" fmla="*/ 6036748 w 6115796"/>
              <a:gd name="connsiteY65-43430" fmla="*/ 5322752 h 6858000"/>
              <a:gd name="connsiteX66-43431" fmla="*/ 6037677 w 6115796"/>
              <a:gd name="connsiteY66-43432" fmla="*/ 5354807 h 6858000"/>
              <a:gd name="connsiteX67-43433" fmla="*/ 6053435 w 6115796"/>
              <a:gd name="connsiteY67-43434" fmla="*/ 5387547 h 6858000"/>
              <a:gd name="connsiteX68-43435" fmla="*/ 6068640 w 6115796"/>
              <a:gd name="connsiteY68-43436" fmla="*/ 5474503 h 6858000"/>
              <a:gd name="connsiteX69-43437" fmla="*/ 6080922 w 6115796"/>
              <a:gd name="connsiteY69-43438" fmla="*/ 5561070 h 6858000"/>
              <a:gd name="connsiteX70-43439" fmla="*/ 6096949 w 6115796"/>
              <a:gd name="connsiteY70-43440" fmla="*/ 5648179 h 6858000"/>
              <a:gd name="connsiteX71-43441" fmla="*/ 6115796 w 6115796"/>
              <a:gd name="connsiteY71-43442" fmla="*/ 5862844 h 6858000"/>
              <a:gd name="connsiteX72-43443" fmla="*/ 6056863 w 6115796"/>
              <a:gd name="connsiteY72-43444" fmla="*/ 6000643 h 6858000"/>
              <a:gd name="connsiteX73-43445" fmla="*/ 6045436 w 6115796"/>
              <a:gd name="connsiteY73-43446" fmla="*/ 6124480 h 6858000"/>
              <a:gd name="connsiteX74-43447" fmla="*/ 6030489 w 6115796"/>
              <a:gd name="connsiteY74-43448" fmla="*/ 6317666 h 6858000"/>
              <a:gd name="connsiteX75-43449" fmla="*/ 6007492 w 6115796"/>
              <a:gd name="connsiteY75-43450" fmla="*/ 6440818 h 6858000"/>
              <a:gd name="connsiteX76-43451" fmla="*/ 6009467 w 6115796"/>
              <a:gd name="connsiteY76-43452" fmla="*/ 6487076 h 6858000"/>
              <a:gd name="connsiteX77-43453" fmla="*/ 5995064 w 6115796"/>
              <a:gd name="connsiteY77-43454" fmla="*/ 6540791 h 6858000"/>
              <a:gd name="connsiteX78-43455" fmla="*/ 5986207 w 6115796"/>
              <a:gd name="connsiteY78-43456" fmla="*/ 6695855 h 6858000"/>
              <a:gd name="connsiteX79-43457" fmla="*/ 5979428 w 6115796"/>
              <a:gd name="connsiteY79-43458" fmla="*/ 6754678 h 6858000"/>
              <a:gd name="connsiteX80-43459" fmla="*/ 5984543 w 6115796"/>
              <a:gd name="connsiteY80-43460" fmla="*/ 6811016 h 6858000"/>
              <a:gd name="connsiteX81-43461" fmla="*/ 5979671 w 6115796"/>
              <a:gd name="connsiteY81-43462" fmla="*/ 6858000 h 6858000"/>
              <a:gd name="connsiteX82-43463" fmla="*/ 0 w 6115796"/>
              <a:gd name="connsiteY82-43464" fmla="*/ 6858000 h 6858000"/>
              <a:gd name="connsiteX83-43465" fmla="*/ 0 w 6115796"/>
              <a:gd name="connsiteY83-43466" fmla="*/ 0 h 6858000"/>
              <a:gd name="connsiteX0-43467" fmla="*/ 0 w 6115796"/>
              <a:gd name="connsiteY0-43468" fmla="*/ 0 h 6858000"/>
              <a:gd name="connsiteX1-43469" fmla="*/ 4965888 w 6115796"/>
              <a:gd name="connsiteY1-43470" fmla="*/ 0 h 6858000"/>
              <a:gd name="connsiteX2-43471" fmla="*/ 4967767 w 6115796"/>
              <a:gd name="connsiteY2-43472" fmla="*/ 7930 h 6858000"/>
              <a:gd name="connsiteX3-43473" fmla="*/ 4979444 w 6115796"/>
              <a:gd name="connsiteY3-43474" fmla="*/ 43921 h 6858000"/>
              <a:gd name="connsiteX4-43475" fmla="*/ 5021173 w 6115796"/>
              <a:gd name="connsiteY4-43476" fmla="*/ 123738 h 6858000"/>
              <a:gd name="connsiteX5-43477" fmla="*/ 5075458 w 6115796"/>
              <a:gd name="connsiteY5-43478" fmla="*/ 264355 h 6858000"/>
              <a:gd name="connsiteX6-43479" fmla="*/ 5081175 w 6115796"/>
              <a:gd name="connsiteY6-43480" fmla="*/ 277448 h 6858000"/>
              <a:gd name="connsiteX7-43481" fmla="*/ 5097011 w 6115796"/>
              <a:gd name="connsiteY7-43482" fmla="*/ 355616 h 6858000"/>
              <a:gd name="connsiteX8-43483" fmla="*/ 5153000 w 6115796"/>
              <a:gd name="connsiteY8-43484" fmla="*/ 507134 h 6858000"/>
              <a:gd name="connsiteX9-43485" fmla="*/ 5171282 w 6115796"/>
              <a:gd name="connsiteY9-43486" fmla="*/ 602071 h 6858000"/>
              <a:gd name="connsiteX10-43487" fmla="*/ 5176196 w 6115796"/>
              <a:gd name="connsiteY10-43488" fmla="*/ 636822 h 6858000"/>
              <a:gd name="connsiteX11-43489" fmla="*/ 5189051 w 6115796"/>
              <a:gd name="connsiteY11-43490" fmla="*/ 782518 h 6858000"/>
              <a:gd name="connsiteX12-43491" fmla="*/ 5218707 w 6115796"/>
              <a:gd name="connsiteY12-43492" fmla="*/ 886387 h 6858000"/>
              <a:gd name="connsiteX13-43493" fmla="*/ 5221281 w 6115796"/>
              <a:gd name="connsiteY13-43494" fmla="*/ 920873 h 6858000"/>
              <a:gd name="connsiteX14-43495" fmla="*/ 5201018 w 6115796"/>
              <a:gd name="connsiteY14-43496" fmla="*/ 1095027 h 6858000"/>
              <a:gd name="connsiteX15-43497" fmla="*/ 5189234 w 6115796"/>
              <a:gd name="connsiteY15-43498" fmla="*/ 1217308 h 6858000"/>
              <a:gd name="connsiteX16-43499" fmla="*/ 5202769 w 6115796"/>
              <a:gd name="connsiteY16-43500" fmla="*/ 1269450 h 6858000"/>
              <a:gd name="connsiteX17-43501" fmla="*/ 5225968 w 6115796"/>
              <a:gd name="connsiteY17-43502" fmla="*/ 1357994 h 6858000"/>
              <a:gd name="connsiteX18-43503" fmla="*/ 5231437 w 6115796"/>
              <a:gd name="connsiteY18-43504" fmla="*/ 1373779 h 6858000"/>
              <a:gd name="connsiteX19-43505" fmla="*/ 5237226 w 6115796"/>
              <a:gd name="connsiteY19-43506" fmla="*/ 1441327 h 6858000"/>
              <a:gd name="connsiteX20-43507" fmla="*/ 5255653 w 6115796"/>
              <a:gd name="connsiteY20-43508" fmla="*/ 1524712 h 6858000"/>
              <a:gd name="connsiteX21-43509" fmla="*/ 5263491 w 6115796"/>
              <a:gd name="connsiteY21-43510" fmla="*/ 1642938 h 6858000"/>
              <a:gd name="connsiteX22-43511" fmla="*/ 5256552 w 6115796"/>
              <a:gd name="connsiteY22-43512" fmla="*/ 1672509 h 6858000"/>
              <a:gd name="connsiteX23-43513" fmla="*/ 5266931 w 6115796"/>
              <a:gd name="connsiteY23-43514" fmla="*/ 1866147 h 6858000"/>
              <a:gd name="connsiteX24-43515" fmla="*/ 5255696 w 6115796"/>
              <a:gd name="connsiteY24-43516" fmla="*/ 1953770 h 6858000"/>
              <a:gd name="connsiteX25-43517" fmla="*/ 5252592 w 6115796"/>
              <a:gd name="connsiteY25-43518" fmla="*/ 2092210 h 6858000"/>
              <a:gd name="connsiteX26-43519" fmla="*/ 5250104 w 6115796"/>
              <a:gd name="connsiteY26-43520" fmla="*/ 2249166 h 6858000"/>
              <a:gd name="connsiteX27-43521" fmla="*/ 5251214 w 6115796"/>
              <a:gd name="connsiteY27-43522" fmla="*/ 2250944 h 6858000"/>
              <a:gd name="connsiteX28-43523" fmla="*/ 5250644 w 6115796"/>
              <a:gd name="connsiteY28-43524" fmla="*/ 2266619 h 6858000"/>
              <a:gd name="connsiteX29-43525" fmla="*/ 5293877 w 6115796"/>
              <a:gd name="connsiteY29-43526" fmla="*/ 2368649 h 6858000"/>
              <a:gd name="connsiteX30-43527" fmla="*/ 5311338 w 6115796"/>
              <a:gd name="connsiteY30-43528" fmla="*/ 2404034 h 6858000"/>
              <a:gd name="connsiteX31-43529" fmla="*/ 5338366 w 6115796"/>
              <a:gd name="connsiteY31-43530" fmla="*/ 2465052 h 6858000"/>
              <a:gd name="connsiteX32-43531" fmla="*/ 5371263 w 6115796"/>
              <a:gd name="connsiteY32-43532" fmla="*/ 2586413 h 6858000"/>
              <a:gd name="connsiteX33-43533" fmla="*/ 5407503 w 6115796"/>
              <a:gd name="connsiteY33-43534" fmla="*/ 2786290 h 6858000"/>
              <a:gd name="connsiteX34-43535" fmla="*/ 5407356 w 6115796"/>
              <a:gd name="connsiteY34-43536" fmla="*/ 2787545 h 6858000"/>
              <a:gd name="connsiteX35-43537" fmla="*/ 5457023 w 6115796"/>
              <a:gd name="connsiteY35-43538" fmla="*/ 2858292 h 6858000"/>
              <a:gd name="connsiteX36-43539" fmla="*/ 5479298 w 6115796"/>
              <a:gd name="connsiteY36-43540" fmla="*/ 2947791 h 6858000"/>
              <a:gd name="connsiteX37-43541" fmla="*/ 5481770 w 6115796"/>
              <a:gd name="connsiteY37-43542" fmla="*/ 2951352 h 6858000"/>
              <a:gd name="connsiteX38-43543" fmla="*/ 5482415 w 6115796"/>
              <a:gd name="connsiteY38-43544" fmla="*/ 3004079 h 6858000"/>
              <a:gd name="connsiteX39-43545" fmla="*/ 5503944 w 6115796"/>
              <a:gd name="connsiteY39-43546" fmla="*/ 3123335 h 6858000"/>
              <a:gd name="connsiteX40-43547" fmla="*/ 5516007 w 6115796"/>
              <a:gd name="connsiteY40-43548" fmla="*/ 3258473 h 6858000"/>
              <a:gd name="connsiteX41-43549" fmla="*/ 5589758 w 6115796"/>
              <a:gd name="connsiteY41-43550" fmla="*/ 3453699 h 6858000"/>
              <a:gd name="connsiteX42-43551" fmla="*/ 5596144 w 6115796"/>
              <a:gd name="connsiteY42-43552" fmla="*/ 3534624 h 6858000"/>
              <a:gd name="connsiteX43-43553" fmla="*/ 5597750 w 6115796"/>
              <a:gd name="connsiteY43-43554" fmla="*/ 3534129 h 6858000"/>
              <a:gd name="connsiteX44-43555" fmla="*/ 5618377 w 6115796"/>
              <a:gd name="connsiteY44-43556" fmla="*/ 3588431 h 6858000"/>
              <a:gd name="connsiteX45-43557" fmla="*/ 5655472 w 6115796"/>
              <a:gd name="connsiteY45-43558" fmla="*/ 3678877 h 6858000"/>
              <a:gd name="connsiteX46-43559" fmla="*/ 5683015 w 6115796"/>
              <a:gd name="connsiteY46-43560" fmla="*/ 3762025 h 6858000"/>
              <a:gd name="connsiteX47-43561" fmla="*/ 5696643 w 6115796"/>
              <a:gd name="connsiteY47-43562" fmla="*/ 3773888 h 6858000"/>
              <a:gd name="connsiteX48-43563" fmla="*/ 5768491 w 6115796"/>
              <a:gd name="connsiteY48-43564" fmla="*/ 3914399 h 6858000"/>
              <a:gd name="connsiteX49-43565" fmla="*/ 5793123 w 6115796"/>
              <a:gd name="connsiteY49-43566" fmla="*/ 3969952 h 6858000"/>
              <a:gd name="connsiteX50-43567" fmla="*/ 5808321 w 6115796"/>
              <a:gd name="connsiteY50-43568" fmla="*/ 3988153 h 6858000"/>
              <a:gd name="connsiteX51-43569" fmla="*/ 5825621 w 6115796"/>
              <a:gd name="connsiteY51-43570" fmla="*/ 4015525 h 6858000"/>
              <a:gd name="connsiteX52-43571" fmla="*/ 5860672 w 6115796"/>
              <a:gd name="connsiteY52-43572" fmla="*/ 4061579 h 6858000"/>
              <a:gd name="connsiteX53-43573" fmla="*/ 5894095 w 6115796"/>
              <a:gd name="connsiteY53-43574" fmla="*/ 4128857 h 6858000"/>
              <a:gd name="connsiteX54-43575" fmla="*/ 5903513 w 6115796"/>
              <a:gd name="connsiteY54-43576" fmla="*/ 4187661 h 6858000"/>
              <a:gd name="connsiteX55-43577" fmla="*/ 5946705 w 6115796"/>
              <a:gd name="connsiteY55-43578" fmla="*/ 4428051 h 6858000"/>
              <a:gd name="connsiteX56-43579" fmla="*/ 5949261 w 6115796"/>
              <a:gd name="connsiteY56-43580" fmla="*/ 4449185 h 6858000"/>
              <a:gd name="connsiteX57-43581" fmla="*/ 5968960 w 6115796"/>
              <a:gd name="connsiteY57-43582" fmla="*/ 4482655 h 6858000"/>
              <a:gd name="connsiteX58-43583" fmla="*/ 5998138 w 6115796"/>
              <a:gd name="connsiteY58-43584" fmla="*/ 4697518 h 6858000"/>
              <a:gd name="connsiteX59-43585" fmla="*/ 6007819 w 6115796"/>
              <a:gd name="connsiteY59-43586" fmla="*/ 4858148 h 6858000"/>
              <a:gd name="connsiteX60-43587" fmla="*/ 6007749 w 6115796"/>
              <a:gd name="connsiteY60-43588" fmla="*/ 4964715 h 6858000"/>
              <a:gd name="connsiteX61-43589" fmla="*/ 6005269 w 6115796"/>
              <a:gd name="connsiteY61-43590" fmla="*/ 5150567 h 6858000"/>
              <a:gd name="connsiteX62-43591" fmla="*/ 6001127 w 6115796"/>
              <a:gd name="connsiteY62-43592" fmla="*/ 5164609 h 6858000"/>
              <a:gd name="connsiteX63-43593" fmla="*/ 5998514 w 6115796"/>
              <a:gd name="connsiteY63-43594" fmla="*/ 5189673 h 6858000"/>
              <a:gd name="connsiteX64-43595" fmla="*/ 6018409 w 6115796"/>
              <a:gd name="connsiteY64-43596" fmla="*/ 5227157 h 6858000"/>
              <a:gd name="connsiteX65-43597" fmla="*/ 6036748 w 6115796"/>
              <a:gd name="connsiteY65-43598" fmla="*/ 5322752 h 6858000"/>
              <a:gd name="connsiteX66-43599" fmla="*/ 6037677 w 6115796"/>
              <a:gd name="connsiteY66-43600" fmla="*/ 5354807 h 6858000"/>
              <a:gd name="connsiteX67-43601" fmla="*/ 6053435 w 6115796"/>
              <a:gd name="connsiteY67-43602" fmla="*/ 5387547 h 6858000"/>
              <a:gd name="connsiteX68-43603" fmla="*/ 6068640 w 6115796"/>
              <a:gd name="connsiteY68-43604" fmla="*/ 5474503 h 6858000"/>
              <a:gd name="connsiteX69-43605" fmla="*/ 6080922 w 6115796"/>
              <a:gd name="connsiteY69-43606" fmla="*/ 5561070 h 6858000"/>
              <a:gd name="connsiteX70-43607" fmla="*/ 6096949 w 6115796"/>
              <a:gd name="connsiteY70-43608" fmla="*/ 5648179 h 6858000"/>
              <a:gd name="connsiteX71-43609" fmla="*/ 6115796 w 6115796"/>
              <a:gd name="connsiteY71-43610" fmla="*/ 5862844 h 6858000"/>
              <a:gd name="connsiteX72-43611" fmla="*/ 6045436 w 6115796"/>
              <a:gd name="connsiteY72-43612" fmla="*/ 6124480 h 6858000"/>
              <a:gd name="connsiteX73-43613" fmla="*/ 6030489 w 6115796"/>
              <a:gd name="connsiteY73-43614" fmla="*/ 6317666 h 6858000"/>
              <a:gd name="connsiteX74-43615" fmla="*/ 6007492 w 6115796"/>
              <a:gd name="connsiteY74-43616" fmla="*/ 6440818 h 6858000"/>
              <a:gd name="connsiteX75-43617" fmla="*/ 6009467 w 6115796"/>
              <a:gd name="connsiteY75-43618" fmla="*/ 6487076 h 6858000"/>
              <a:gd name="connsiteX76-43619" fmla="*/ 5995064 w 6115796"/>
              <a:gd name="connsiteY76-43620" fmla="*/ 6540791 h 6858000"/>
              <a:gd name="connsiteX77-43621" fmla="*/ 5986207 w 6115796"/>
              <a:gd name="connsiteY77-43622" fmla="*/ 6695855 h 6858000"/>
              <a:gd name="connsiteX78-43623" fmla="*/ 5979428 w 6115796"/>
              <a:gd name="connsiteY78-43624" fmla="*/ 6754678 h 6858000"/>
              <a:gd name="connsiteX79-43625" fmla="*/ 5984543 w 6115796"/>
              <a:gd name="connsiteY79-43626" fmla="*/ 6811016 h 6858000"/>
              <a:gd name="connsiteX80-43627" fmla="*/ 5979671 w 6115796"/>
              <a:gd name="connsiteY80-43628" fmla="*/ 6858000 h 6858000"/>
              <a:gd name="connsiteX81-43629" fmla="*/ 0 w 6115796"/>
              <a:gd name="connsiteY81-43630" fmla="*/ 6858000 h 6858000"/>
              <a:gd name="connsiteX82-43631" fmla="*/ 0 w 6115796"/>
              <a:gd name="connsiteY82-43632" fmla="*/ 0 h 6858000"/>
              <a:gd name="connsiteX0-43633" fmla="*/ 0 w 6115796"/>
              <a:gd name="connsiteY0-43634" fmla="*/ 0 h 6858000"/>
              <a:gd name="connsiteX1-43635" fmla="*/ 4965888 w 6115796"/>
              <a:gd name="connsiteY1-43636" fmla="*/ 0 h 6858000"/>
              <a:gd name="connsiteX2-43637" fmla="*/ 4967767 w 6115796"/>
              <a:gd name="connsiteY2-43638" fmla="*/ 7930 h 6858000"/>
              <a:gd name="connsiteX3-43639" fmla="*/ 4979444 w 6115796"/>
              <a:gd name="connsiteY3-43640" fmla="*/ 43921 h 6858000"/>
              <a:gd name="connsiteX4-43641" fmla="*/ 5021173 w 6115796"/>
              <a:gd name="connsiteY4-43642" fmla="*/ 123738 h 6858000"/>
              <a:gd name="connsiteX5-43643" fmla="*/ 5075458 w 6115796"/>
              <a:gd name="connsiteY5-43644" fmla="*/ 264355 h 6858000"/>
              <a:gd name="connsiteX6-43645" fmla="*/ 5081175 w 6115796"/>
              <a:gd name="connsiteY6-43646" fmla="*/ 277448 h 6858000"/>
              <a:gd name="connsiteX7-43647" fmla="*/ 5097011 w 6115796"/>
              <a:gd name="connsiteY7-43648" fmla="*/ 355616 h 6858000"/>
              <a:gd name="connsiteX8-43649" fmla="*/ 5153000 w 6115796"/>
              <a:gd name="connsiteY8-43650" fmla="*/ 507134 h 6858000"/>
              <a:gd name="connsiteX9-43651" fmla="*/ 5171282 w 6115796"/>
              <a:gd name="connsiteY9-43652" fmla="*/ 602071 h 6858000"/>
              <a:gd name="connsiteX10-43653" fmla="*/ 5176196 w 6115796"/>
              <a:gd name="connsiteY10-43654" fmla="*/ 636822 h 6858000"/>
              <a:gd name="connsiteX11-43655" fmla="*/ 5189051 w 6115796"/>
              <a:gd name="connsiteY11-43656" fmla="*/ 782518 h 6858000"/>
              <a:gd name="connsiteX12-43657" fmla="*/ 5218707 w 6115796"/>
              <a:gd name="connsiteY12-43658" fmla="*/ 886387 h 6858000"/>
              <a:gd name="connsiteX13-43659" fmla="*/ 5221281 w 6115796"/>
              <a:gd name="connsiteY13-43660" fmla="*/ 920873 h 6858000"/>
              <a:gd name="connsiteX14-43661" fmla="*/ 5201018 w 6115796"/>
              <a:gd name="connsiteY14-43662" fmla="*/ 1095027 h 6858000"/>
              <a:gd name="connsiteX15-43663" fmla="*/ 5189234 w 6115796"/>
              <a:gd name="connsiteY15-43664" fmla="*/ 1217308 h 6858000"/>
              <a:gd name="connsiteX16-43665" fmla="*/ 5202769 w 6115796"/>
              <a:gd name="connsiteY16-43666" fmla="*/ 1269450 h 6858000"/>
              <a:gd name="connsiteX17-43667" fmla="*/ 5225968 w 6115796"/>
              <a:gd name="connsiteY17-43668" fmla="*/ 1357994 h 6858000"/>
              <a:gd name="connsiteX18-43669" fmla="*/ 5231437 w 6115796"/>
              <a:gd name="connsiteY18-43670" fmla="*/ 1373779 h 6858000"/>
              <a:gd name="connsiteX19-43671" fmla="*/ 5237226 w 6115796"/>
              <a:gd name="connsiteY19-43672" fmla="*/ 1441327 h 6858000"/>
              <a:gd name="connsiteX20-43673" fmla="*/ 5255653 w 6115796"/>
              <a:gd name="connsiteY20-43674" fmla="*/ 1524712 h 6858000"/>
              <a:gd name="connsiteX21-43675" fmla="*/ 5263491 w 6115796"/>
              <a:gd name="connsiteY21-43676" fmla="*/ 1642938 h 6858000"/>
              <a:gd name="connsiteX22-43677" fmla="*/ 5256552 w 6115796"/>
              <a:gd name="connsiteY22-43678" fmla="*/ 1672509 h 6858000"/>
              <a:gd name="connsiteX23-43679" fmla="*/ 5266931 w 6115796"/>
              <a:gd name="connsiteY23-43680" fmla="*/ 1866147 h 6858000"/>
              <a:gd name="connsiteX24-43681" fmla="*/ 5255696 w 6115796"/>
              <a:gd name="connsiteY24-43682" fmla="*/ 1953770 h 6858000"/>
              <a:gd name="connsiteX25-43683" fmla="*/ 5252592 w 6115796"/>
              <a:gd name="connsiteY25-43684" fmla="*/ 2092210 h 6858000"/>
              <a:gd name="connsiteX26-43685" fmla="*/ 5250104 w 6115796"/>
              <a:gd name="connsiteY26-43686" fmla="*/ 2249166 h 6858000"/>
              <a:gd name="connsiteX27-43687" fmla="*/ 5251214 w 6115796"/>
              <a:gd name="connsiteY27-43688" fmla="*/ 2250944 h 6858000"/>
              <a:gd name="connsiteX28-43689" fmla="*/ 5250644 w 6115796"/>
              <a:gd name="connsiteY28-43690" fmla="*/ 2266619 h 6858000"/>
              <a:gd name="connsiteX29-43691" fmla="*/ 5293877 w 6115796"/>
              <a:gd name="connsiteY29-43692" fmla="*/ 2368649 h 6858000"/>
              <a:gd name="connsiteX30-43693" fmla="*/ 5311338 w 6115796"/>
              <a:gd name="connsiteY30-43694" fmla="*/ 2404034 h 6858000"/>
              <a:gd name="connsiteX31-43695" fmla="*/ 5338366 w 6115796"/>
              <a:gd name="connsiteY31-43696" fmla="*/ 2465052 h 6858000"/>
              <a:gd name="connsiteX32-43697" fmla="*/ 5371263 w 6115796"/>
              <a:gd name="connsiteY32-43698" fmla="*/ 2586413 h 6858000"/>
              <a:gd name="connsiteX33-43699" fmla="*/ 5407503 w 6115796"/>
              <a:gd name="connsiteY33-43700" fmla="*/ 2786290 h 6858000"/>
              <a:gd name="connsiteX34-43701" fmla="*/ 5407356 w 6115796"/>
              <a:gd name="connsiteY34-43702" fmla="*/ 2787545 h 6858000"/>
              <a:gd name="connsiteX35-43703" fmla="*/ 5457023 w 6115796"/>
              <a:gd name="connsiteY35-43704" fmla="*/ 2858292 h 6858000"/>
              <a:gd name="connsiteX36-43705" fmla="*/ 5479298 w 6115796"/>
              <a:gd name="connsiteY36-43706" fmla="*/ 2947791 h 6858000"/>
              <a:gd name="connsiteX37-43707" fmla="*/ 5481770 w 6115796"/>
              <a:gd name="connsiteY37-43708" fmla="*/ 2951352 h 6858000"/>
              <a:gd name="connsiteX38-43709" fmla="*/ 5482415 w 6115796"/>
              <a:gd name="connsiteY38-43710" fmla="*/ 3004079 h 6858000"/>
              <a:gd name="connsiteX39-43711" fmla="*/ 5503944 w 6115796"/>
              <a:gd name="connsiteY39-43712" fmla="*/ 3123335 h 6858000"/>
              <a:gd name="connsiteX40-43713" fmla="*/ 5516007 w 6115796"/>
              <a:gd name="connsiteY40-43714" fmla="*/ 3258473 h 6858000"/>
              <a:gd name="connsiteX41-43715" fmla="*/ 5589758 w 6115796"/>
              <a:gd name="connsiteY41-43716" fmla="*/ 3453699 h 6858000"/>
              <a:gd name="connsiteX42-43717" fmla="*/ 5596144 w 6115796"/>
              <a:gd name="connsiteY42-43718" fmla="*/ 3534624 h 6858000"/>
              <a:gd name="connsiteX43-43719" fmla="*/ 5597750 w 6115796"/>
              <a:gd name="connsiteY43-43720" fmla="*/ 3534129 h 6858000"/>
              <a:gd name="connsiteX44-43721" fmla="*/ 5618377 w 6115796"/>
              <a:gd name="connsiteY44-43722" fmla="*/ 3588431 h 6858000"/>
              <a:gd name="connsiteX45-43723" fmla="*/ 5655472 w 6115796"/>
              <a:gd name="connsiteY45-43724" fmla="*/ 3678877 h 6858000"/>
              <a:gd name="connsiteX46-43725" fmla="*/ 5683015 w 6115796"/>
              <a:gd name="connsiteY46-43726" fmla="*/ 3762025 h 6858000"/>
              <a:gd name="connsiteX47-43727" fmla="*/ 5696643 w 6115796"/>
              <a:gd name="connsiteY47-43728" fmla="*/ 3773888 h 6858000"/>
              <a:gd name="connsiteX48-43729" fmla="*/ 5768491 w 6115796"/>
              <a:gd name="connsiteY48-43730" fmla="*/ 3914399 h 6858000"/>
              <a:gd name="connsiteX49-43731" fmla="*/ 5793123 w 6115796"/>
              <a:gd name="connsiteY49-43732" fmla="*/ 3969952 h 6858000"/>
              <a:gd name="connsiteX50-43733" fmla="*/ 5808321 w 6115796"/>
              <a:gd name="connsiteY50-43734" fmla="*/ 3988153 h 6858000"/>
              <a:gd name="connsiteX51-43735" fmla="*/ 5825621 w 6115796"/>
              <a:gd name="connsiteY51-43736" fmla="*/ 4015525 h 6858000"/>
              <a:gd name="connsiteX52-43737" fmla="*/ 5860672 w 6115796"/>
              <a:gd name="connsiteY52-43738" fmla="*/ 4061579 h 6858000"/>
              <a:gd name="connsiteX53-43739" fmla="*/ 5894095 w 6115796"/>
              <a:gd name="connsiteY53-43740" fmla="*/ 4128857 h 6858000"/>
              <a:gd name="connsiteX54-43741" fmla="*/ 5903513 w 6115796"/>
              <a:gd name="connsiteY54-43742" fmla="*/ 4187661 h 6858000"/>
              <a:gd name="connsiteX55-43743" fmla="*/ 5946705 w 6115796"/>
              <a:gd name="connsiteY55-43744" fmla="*/ 4428051 h 6858000"/>
              <a:gd name="connsiteX56-43745" fmla="*/ 5949261 w 6115796"/>
              <a:gd name="connsiteY56-43746" fmla="*/ 4449185 h 6858000"/>
              <a:gd name="connsiteX57-43747" fmla="*/ 5968960 w 6115796"/>
              <a:gd name="connsiteY57-43748" fmla="*/ 4482655 h 6858000"/>
              <a:gd name="connsiteX58-43749" fmla="*/ 5998138 w 6115796"/>
              <a:gd name="connsiteY58-43750" fmla="*/ 4697518 h 6858000"/>
              <a:gd name="connsiteX59-43751" fmla="*/ 6007819 w 6115796"/>
              <a:gd name="connsiteY59-43752" fmla="*/ 4858148 h 6858000"/>
              <a:gd name="connsiteX60-43753" fmla="*/ 6007749 w 6115796"/>
              <a:gd name="connsiteY60-43754" fmla="*/ 4964715 h 6858000"/>
              <a:gd name="connsiteX61-43755" fmla="*/ 6005269 w 6115796"/>
              <a:gd name="connsiteY61-43756" fmla="*/ 5150567 h 6858000"/>
              <a:gd name="connsiteX62-43757" fmla="*/ 6001127 w 6115796"/>
              <a:gd name="connsiteY62-43758" fmla="*/ 5164609 h 6858000"/>
              <a:gd name="connsiteX63-43759" fmla="*/ 5998514 w 6115796"/>
              <a:gd name="connsiteY63-43760" fmla="*/ 5189673 h 6858000"/>
              <a:gd name="connsiteX64-43761" fmla="*/ 6018409 w 6115796"/>
              <a:gd name="connsiteY64-43762" fmla="*/ 5227157 h 6858000"/>
              <a:gd name="connsiteX65-43763" fmla="*/ 6036748 w 6115796"/>
              <a:gd name="connsiteY65-43764" fmla="*/ 5322752 h 6858000"/>
              <a:gd name="connsiteX66-43765" fmla="*/ 6037677 w 6115796"/>
              <a:gd name="connsiteY66-43766" fmla="*/ 5354807 h 6858000"/>
              <a:gd name="connsiteX67-43767" fmla="*/ 6053435 w 6115796"/>
              <a:gd name="connsiteY67-43768" fmla="*/ 5387547 h 6858000"/>
              <a:gd name="connsiteX68-43769" fmla="*/ 6068640 w 6115796"/>
              <a:gd name="connsiteY68-43770" fmla="*/ 5474503 h 6858000"/>
              <a:gd name="connsiteX69-43771" fmla="*/ 6080922 w 6115796"/>
              <a:gd name="connsiteY69-43772" fmla="*/ 5561070 h 6858000"/>
              <a:gd name="connsiteX70-43773" fmla="*/ 6096949 w 6115796"/>
              <a:gd name="connsiteY70-43774" fmla="*/ 5648179 h 6858000"/>
              <a:gd name="connsiteX71-43775" fmla="*/ 6115796 w 6115796"/>
              <a:gd name="connsiteY71-43776" fmla="*/ 5862844 h 6858000"/>
              <a:gd name="connsiteX72-43777" fmla="*/ 6045436 w 6115796"/>
              <a:gd name="connsiteY72-43778" fmla="*/ 6124480 h 6858000"/>
              <a:gd name="connsiteX73-43779" fmla="*/ 6030489 w 6115796"/>
              <a:gd name="connsiteY73-43780" fmla="*/ 6317666 h 6858000"/>
              <a:gd name="connsiteX74-43781" fmla="*/ 6007492 w 6115796"/>
              <a:gd name="connsiteY74-43782" fmla="*/ 6440818 h 6858000"/>
              <a:gd name="connsiteX75-43783" fmla="*/ 6009467 w 6115796"/>
              <a:gd name="connsiteY75-43784" fmla="*/ 6487076 h 6858000"/>
              <a:gd name="connsiteX76-43785" fmla="*/ 5995064 w 6115796"/>
              <a:gd name="connsiteY76-43786" fmla="*/ 6540791 h 6858000"/>
              <a:gd name="connsiteX77-43787" fmla="*/ 5986207 w 6115796"/>
              <a:gd name="connsiteY77-43788" fmla="*/ 6695855 h 6858000"/>
              <a:gd name="connsiteX78-43789" fmla="*/ 5979428 w 6115796"/>
              <a:gd name="connsiteY78-43790" fmla="*/ 6754678 h 6858000"/>
              <a:gd name="connsiteX79-43791" fmla="*/ 5984543 w 6115796"/>
              <a:gd name="connsiteY79-43792" fmla="*/ 6811016 h 6858000"/>
              <a:gd name="connsiteX80-43793" fmla="*/ 5979671 w 6115796"/>
              <a:gd name="connsiteY80-43794" fmla="*/ 6858000 h 6858000"/>
              <a:gd name="connsiteX81-43795" fmla="*/ 0 w 6115796"/>
              <a:gd name="connsiteY81-43796" fmla="*/ 6858000 h 6858000"/>
              <a:gd name="connsiteX82-43797" fmla="*/ 0 w 6115796"/>
              <a:gd name="connsiteY82-43798" fmla="*/ 0 h 6858000"/>
              <a:gd name="connsiteX0-43799" fmla="*/ 0 w 6115796"/>
              <a:gd name="connsiteY0-43800" fmla="*/ 0 h 6858000"/>
              <a:gd name="connsiteX1-43801" fmla="*/ 4965888 w 6115796"/>
              <a:gd name="connsiteY1-43802" fmla="*/ 0 h 6858000"/>
              <a:gd name="connsiteX2-43803" fmla="*/ 4967767 w 6115796"/>
              <a:gd name="connsiteY2-43804" fmla="*/ 7930 h 6858000"/>
              <a:gd name="connsiteX3-43805" fmla="*/ 4979444 w 6115796"/>
              <a:gd name="connsiteY3-43806" fmla="*/ 43921 h 6858000"/>
              <a:gd name="connsiteX4-43807" fmla="*/ 5021173 w 6115796"/>
              <a:gd name="connsiteY4-43808" fmla="*/ 123738 h 6858000"/>
              <a:gd name="connsiteX5-43809" fmla="*/ 5075458 w 6115796"/>
              <a:gd name="connsiteY5-43810" fmla="*/ 264355 h 6858000"/>
              <a:gd name="connsiteX6-43811" fmla="*/ 5081175 w 6115796"/>
              <a:gd name="connsiteY6-43812" fmla="*/ 277448 h 6858000"/>
              <a:gd name="connsiteX7-43813" fmla="*/ 5097011 w 6115796"/>
              <a:gd name="connsiteY7-43814" fmla="*/ 355616 h 6858000"/>
              <a:gd name="connsiteX8-43815" fmla="*/ 5153000 w 6115796"/>
              <a:gd name="connsiteY8-43816" fmla="*/ 507134 h 6858000"/>
              <a:gd name="connsiteX9-43817" fmla="*/ 5171282 w 6115796"/>
              <a:gd name="connsiteY9-43818" fmla="*/ 602071 h 6858000"/>
              <a:gd name="connsiteX10-43819" fmla="*/ 5176196 w 6115796"/>
              <a:gd name="connsiteY10-43820" fmla="*/ 636822 h 6858000"/>
              <a:gd name="connsiteX11-43821" fmla="*/ 5189051 w 6115796"/>
              <a:gd name="connsiteY11-43822" fmla="*/ 782518 h 6858000"/>
              <a:gd name="connsiteX12-43823" fmla="*/ 5218707 w 6115796"/>
              <a:gd name="connsiteY12-43824" fmla="*/ 886387 h 6858000"/>
              <a:gd name="connsiteX13-43825" fmla="*/ 5221281 w 6115796"/>
              <a:gd name="connsiteY13-43826" fmla="*/ 920873 h 6858000"/>
              <a:gd name="connsiteX14-43827" fmla="*/ 5201018 w 6115796"/>
              <a:gd name="connsiteY14-43828" fmla="*/ 1095027 h 6858000"/>
              <a:gd name="connsiteX15-43829" fmla="*/ 5189234 w 6115796"/>
              <a:gd name="connsiteY15-43830" fmla="*/ 1217308 h 6858000"/>
              <a:gd name="connsiteX16-43831" fmla="*/ 5202769 w 6115796"/>
              <a:gd name="connsiteY16-43832" fmla="*/ 1269450 h 6858000"/>
              <a:gd name="connsiteX17-43833" fmla="*/ 5225968 w 6115796"/>
              <a:gd name="connsiteY17-43834" fmla="*/ 1357994 h 6858000"/>
              <a:gd name="connsiteX18-43835" fmla="*/ 5231437 w 6115796"/>
              <a:gd name="connsiteY18-43836" fmla="*/ 1373779 h 6858000"/>
              <a:gd name="connsiteX19-43837" fmla="*/ 5237226 w 6115796"/>
              <a:gd name="connsiteY19-43838" fmla="*/ 1441327 h 6858000"/>
              <a:gd name="connsiteX20-43839" fmla="*/ 5255653 w 6115796"/>
              <a:gd name="connsiteY20-43840" fmla="*/ 1524712 h 6858000"/>
              <a:gd name="connsiteX21-43841" fmla="*/ 5263491 w 6115796"/>
              <a:gd name="connsiteY21-43842" fmla="*/ 1642938 h 6858000"/>
              <a:gd name="connsiteX22-43843" fmla="*/ 5256552 w 6115796"/>
              <a:gd name="connsiteY22-43844" fmla="*/ 1672509 h 6858000"/>
              <a:gd name="connsiteX23-43845" fmla="*/ 5266931 w 6115796"/>
              <a:gd name="connsiteY23-43846" fmla="*/ 1866147 h 6858000"/>
              <a:gd name="connsiteX24-43847" fmla="*/ 5255696 w 6115796"/>
              <a:gd name="connsiteY24-43848" fmla="*/ 1953770 h 6858000"/>
              <a:gd name="connsiteX25-43849" fmla="*/ 5252592 w 6115796"/>
              <a:gd name="connsiteY25-43850" fmla="*/ 2092210 h 6858000"/>
              <a:gd name="connsiteX26-43851" fmla="*/ 5250104 w 6115796"/>
              <a:gd name="connsiteY26-43852" fmla="*/ 2249166 h 6858000"/>
              <a:gd name="connsiteX27-43853" fmla="*/ 5251214 w 6115796"/>
              <a:gd name="connsiteY27-43854" fmla="*/ 2250944 h 6858000"/>
              <a:gd name="connsiteX28-43855" fmla="*/ 5250644 w 6115796"/>
              <a:gd name="connsiteY28-43856" fmla="*/ 2266619 h 6858000"/>
              <a:gd name="connsiteX29-43857" fmla="*/ 5293877 w 6115796"/>
              <a:gd name="connsiteY29-43858" fmla="*/ 2368649 h 6858000"/>
              <a:gd name="connsiteX30-43859" fmla="*/ 5311338 w 6115796"/>
              <a:gd name="connsiteY30-43860" fmla="*/ 2404034 h 6858000"/>
              <a:gd name="connsiteX31-43861" fmla="*/ 5338366 w 6115796"/>
              <a:gd name="connsiteY31-43862" fmla="*/ 2465052 h 6858000"/>
              <a:gd name="connsiteX32-43863" fmla="*/ 5371263 w 6115796"/>
              <a:gd name="connsiteY32-43864" fmla="*/ 2586413 h 6858000"/>
              <a:gd name="connsiteX33-43865" fmla="*/ 5407503 w 6115796"/>
              <a:gd name="connsiteY33-43866" fmla="*/ 2786290 h 6858000"/>
              <a:gd name="connsiteX34-43867" fmla="*/ 5407356 w 6115796"/>
              <a:gd name="connsiteY34-43868" fmla="*/ 2787545 h 6858000"/>
              <a:gd name="connsiteX35-43869" fmla="*/ 5457023 w 6115796"/>
              <a:gd name="connsiteY35-43870" fmla="*/ 2858292 h 6858000"/>
              <a:gd name="connsiteX36-43871" fmla="*/ 5479298 w 6115796"/>
              <a:gd name="connsiteY36-43872" fmla="*/ 2947791 h 6858000"/>
              <a:gd name="connsiteX37-43873" fmla="*/ 5482415 w 6115796"/>
              <a:gd name="connsiteY37-43874" fmla="*/ 3004079 h 6858000"/>
              <a:gd name="connsiteX38-43875" fmla="*/ 5503944 w 6115796"/>
              <a:gd name="connsiteY38-43876" fmla="*/ 3123335 h 6858000"/>
              <a:gd name="connsiteX39-43877" fmla="*/ 5516007 w 6115796"/>
              <a:gd name="connsiteY39-43878" fmla="*/ 3258473 h 6858000"/>
              <a:gd name="connsiteX40-43879" fmla="*/ 5589758 w 6115796"/>
              <a:gd name="connsiteY40-43880" fmla="*/ 3453699 h 6858000"/>
              <a:gd name="connsiteX41-43881" fmla="*/ 5596144 w 6115796"/>
              <a:gd name="connsiteY41-43882" fmla="*/ 3534624 h 6858000"/>
              <a:gd name="connsiteX42-43883" fmla="*/ 5597750 w 6115796"/>
              <a:gd name="connsiteY42-43884" fmla="*/ 3534129 h 6858000"/>
              <a:gd name="connsiteX43-43885" fmla="*/ 5618377 w 6115796"/>
              <a:gd name="connsiteY43-43886" fmla="*/ 3588431 h 6858000"/>
              <a:gd name="connsiteX44-43887" fmla="*/ 5655472 w 6115796"/>
              <a:gd name="connsiteY44-43888" fmla="*/ 3678877 h 6858000"/>
              <a:gd name="connsiteX45-43889" fmla="*/ 5683015 w 6115796"/>
              <a:gd name="connsiteY45-43890" fmla="*/ 3762025 h 6858000"/>
              <a:gd name="connsiteX46-43891" fmla="*/ 5696643 w 6115796"/>
              <a:gd name="connsiteY46-43892" fmla="*/ 3773888 h 6858000"/>
              <a:gd name="connsiteX47-43893" fmla="*/ 5768491 w 6115796"/>
              <a:gd name="connsiteY47-43894" fmla="*/ 3914399 h 6858000"/>
              <a:gd name="connsiteX48-43895" fmla="*/ 5793123 w 6115796"/>
              <a:gd name="connsiteY48-43896" fmla="*/ 3969952 h 6858000"/>
              <a:gd name="connsiteX49-43897" fmla="*/ 5808321 w 6115796"/>
              <a:gd name="connsiteY49-43898" fmla="*/ 3988153 h 6858000"/>
              <a:gd name="connsiteX50-43899" fmla="*/ 5825621 w 6115796"/>
              <a:gd name="connsiteY50-43900" fmla="*/ 4015525 h 6858000"/>
              <a:gd name="connsiteX51-43901" fmla="*/ 5860672 w 6115796"/>
              <a:gd name="connsiteY51-43902" fmla="*/ 4061579 h 6858000"/>
              <a:gd name="connsiteX52-43903" fmla="*/ 5894095 w 6115796"/>
              <a:gd name="connsiteY52-43904" fmla="*/ 4128857 h 6858000"/>
              <a:gd name="connsiteX53-43905" fmla="*/ 5903513 w 6115796"/>
              <a:gd name="connsiteY53-43906" fmla="*/ 4187661 h 6858000"/>
              <a:gd name="connsiteX54-43907" fmla="*/ 5946705 w 6115796"/>
              <a:gd name="connsiteY54-43908" fmla="*/ 4428051 h 6858000"/>
              <a:gd name="connsiteX55-43909" fmla="*/ 5949261 w 6115796"/>
              <a:gd name="connsiteY55-43910" fmla="*/ 4449185 h 6858000"/>
              <a:gd name="connsiteX56-43911" fmla="*/ 5968960 w 6115796"/>
              <a:gd name="connsiteY56-43912" fmla="*/ 4482655 h 6858000"/>
              <a:gd name="connsiteX57-43913" fmla="*/ 5998138 w 6115796"/>
              <a:gd name="connsiteY57-43914" fmla="*/ 4697518 h 6858000"/>
              <a:gd name="connsiteX58-43915" fmla="*/ 6007819 w 6115796"/>
              <a:gd name="connsiteY58-43916" fmla="*/ 4858148 h 6858000"/>
              <a:gd name="connsiteX59-43917" fmla="*/ 6007749 w 6115796"/>
              <a:gd name="connsiteY59-43918" fmla="*/ 4964715 h 6858000"/>
              <a:gd name="connsiteX60-43919" fmla="*/ 6005269 w 6115796"/>
              <a:gd name="connsiteY60-43920" fmla="*/ 5150567 h 6858000"/>
              <a:gd name="connsiteX61-43921" fmla="*/ 6001127 w 6115796"/>
              <a:gd name="connsiteY61-43922" fmla="*/ 5164609 h 6858000"/>
              <a:gd name="connsiteX62-43923" fmla="*/ 5998514 w 6115796"/>
              <a:gd name="connsiteY62-43924" fmla="*/ 5189673 h 6858000"/>
              <a:gd name="connsiteX63-43925" fmla="*/ 6018409 w 6115796"/>
              <a:gd name="connsiteY63-43926" fmla="*/ 5227157 h 6858000"/>
              <a:gd name="connsiteX64-43927" fmla="*/ 6036748 w 6115796"/>
              <a:gd name="connsiteY64-43928" fmla="*/ 5322752 h 6858000"/>
              <a:gd name="connsiteX65-43929" fmla="*/ 6037677 w 6115796"/>
              <a:gd name="connsiteY65-43930" fmla="*/ 5354807 h 6858000"/>
              <a:gd name="connsiteX66-43931" fmla="*/ 6053435 w 6115796"/>
              <a:gd name="connsiteY66-43932" fmla="*/ 5387547 h 6858000"/>
              <a:gd name="connsiteX67-43933" fmla="*/ 6068640 w 6115796"/>
              <a:gd name="connsiteY67-43934" fmla="*/ 5474503 h 6858000"/>
              <a:gd name="connsiteX68-43935" fmla="*/ 6080922 w 6115796"/>
              <a:gd name="connsiteY68-43936" fmla="*/ 5561070 h 6858000"/>
              <a:gd name="connsiteX69-43937" fmla="*/ 6096949 w 6115796"/>
              <a:gd name="connsiteY69-43938" fmla="*/ 5648179 h 6858000"/>
              <a:gd name="connsiteX70-43939" fmla="*/ 6115796 w 6115796"/>
              <a:gd name="connsiteY70-43940" fmla="*/ 5862844 h 6858000"/>
              <a:gd name="connsiteX71-43941" fmla="*/ 6045436 w 6115796"/>
              <a:gd name="connsiteY71-43942" fmla="*/ 6124480 h 6858000"/>
              <a:gd name="connsiteX72-43943" fmla="*/ 6030489 w 6115796"/>
              <a:gd name="connsiteY72-43944" fmla="*/ 6317666 h 6858000"/>
              <a:gd name="connsiteX73-43945" fmla="*/ 6007492 w 6115796"/>
              <a:gd name="connsiteY73-43946" fmla="*/ 6440818 h 6858000"/>
              <a:gd name="connsiteX74-43947" fmla="*/ 6009467 w 6115796"/>
              <a:gd name="connsiteY74-43948" fmla="*/ 6487076 h 6858000"/>
              <a:gd name="connsiteX75-43949" fmla="*/ 5995064 w 6115796"/>
              <a:gd name="connsiteY75-43950" fmla="*/ 6540791 h 6858000"/>
              <a:gd name="connsiteX76-43951" fmla="*/ 5986207 w 6115796"/>
              <a:gd name="connsiteY76-43952" fmla="*/ 6695855 h 6858000"/>
              <a:gd name="connsiteX77-43953" fmla="*/ 5979428 w 6115796"/>
              <a:gd name="connsiteY77-43954" fmla="*/ 6754678 h 6858000"/>
              <a:gd name="connsiteX78-43955" fmla="*/ 5984543 w 6115796"/>
              <a:gd name="connsiteY78-43956" fmla="*/ 6811016 h 6858000"/>
              <a:gd name="connsiteX79-43957" fmla="*/ 5979671 w 6115796"/>
              <a:gd name="connsiteY79-43958" fmla="*/ 6858000 h 6858000"/>
              <a:gd name="connsiteX80-43959" fmla="*/ 0 w 6115796"/>
              <a:gd name="connsiteY80-43960" fmla="*/ 6858000 h 6858000"/>
              <a:gd name="connsiteX81-43961" fmla="*/ 0 w 6115796"/>
              <a:gd name="connsiteY81-43962" fmla="*/ 0 h 6858000"/>
              <a:gd name="connsiteX0-43963" fmla="*/ 0 w 6115796"/>
              <a:gd name="connsiteY0-43964" fmla="*/ 0 h 6858000"/>
              <a:gd name="connsiteX1-43965" fmla="*/ 4965888 w 6115796"/>
              <a:gd name="connsiteY1-43966" fmla="*/ 0 h 6858000"/>
              <a:gd name="connsiteX2-43967" fmla="*/ 4967767 w 6115796"/>
              <a:gd name="connsiteY2-43968" fmla="*/ 7930 h 6858000"/>
              <a:gd name="connsiteX3-43969" fmla="*/ 4979444 w 6115796"/>
              <a:gd name="connsiteY3-43970" fmla="*/ 43921 h 6858000"/>
              <a:gd name="connsiteX4-43971" fmla="*/ 5021173 w 6115796"/>
              <a:gd name="connsiteY4-43972" fmla="*/ 123738 h 6858000"/>
              <a:gd name="connsiteX5-43973" fmla="*/ 5075458 w 6115796"/>
              <a:gd name="connsiteY5-43974" fmla="*/ 264355 h 6858000"/>
              <a:gd name="connsiteX6-43975" fmla="*/ 5081175 w 6115796"/>
              <a:gd name="connsiteY6-43976" fmla="*/ 277448 h 6858000"/>
              <a:gd name="connsiteX7-43977" fmla="*/ 5097011 w 6115796"/>
              <a:gd name="connsiteY7-43978" fmla="*/ 355616 h 6858000"/>
              <a:gd name="connsiteX8-43979" fmla="*/ 5153000 w 6115796"/>
              <a:gd name="connsiteY8-43980" fmla="*/ 507134 h 6858000"/>
              <a:gd name="connsiteX9-43981" fmla="*/ 5171282 w 6115796"/>
              <a:gd name="connsiteY9-43982" fmla="*/ 602071 h 6858000"/>
              <a:gd name="connsiteX10-43983" fmla="*/ 5176196 w 6115796"/>
              <a:gd name="connsiteY10-43984" fmla="*/ 636822 h 6858000"/>
              <a:gd name="connsiteX11-43985" fmla="*/ 5189051 w 6115796"/>
              <a:gd name="connsiteY11-43986" fmla="*/ 782518 h 6858000"/>
              <a:gd name="connsiteX12-43987" fmla="*/ 5218707 w 6115796"/>
              <a:gd name="connsiteY12-43988" fmla="*/ 886387 h 6858000"/>
              <a:gd name="connsiteX13-43989" fmla="*/ 5221281 w 6115796"/>
              <a:gd name="connsiteY13-43990" fmla="*/ 920873 h 6858000"/>
              <a:gd name="connsiteX14-43991" fmla="*/ 5201018 w 6115796"/>
              <a:gd name="connsiteY14-43992" fmla="*/ 1095027 h 6858000"/>
              <a:gd name="connsiteX15-43993" fmla="*/ 5189234 w 6115796"/>
              <a:gd name="connsiteY15-43994" fmla="*/ 1217308 h 6858000"/>
              <a:gd name="connsiteX16-43995" fmla="*/ 5202769 w 6115796"/>
              <a:gd name="connsiteY16-43996" fmla="*/ 1269450 h 6858000"/>
              <a:gd name="connsiteX17-43997" fmla="*/ 5225968 w 6115796"/>
              <a:gd name="connsiteY17-43998" fmla="*/ 1357994 h 6858000"/>
              <a:gd name="connsiteX18-43999" fmla="*/ 5231437 w 6115796"/>
              <a:gd name="connsiteY18-44000" fmla="*/ 1373779 h 6858000"/>
              <a:gd name="connsiteX19-44001" fmla="*/ 5237226 w 6115796"/>
              <a:gd name="connsiteY19-44002" fmla="*/ 1441327 h 6858000"/>
              <a:gd name="connsiteX20-44003" fmla="*/ 5255653 w 6115796"/>
              <a:gd name="connsiteY20-44004" fmla="*/ 1524712 h 6858000"/>
              <a:gd name="connsiteX21-44005" fmla="*/ 5263491 w 6115796"/>
              <a:gd name="connsiteY21-44006" fmla="*/ 1642938 h 6858000"/>
              <a:gd name="connsiteX22-44007" fmla="*/ 5256552 w 6115796"/>
              <a:gd name="connsiteY22-44008" fmla="*/ 1672509 h 6858000"/>
              <a:gd name="connsiteX23-44009" fmla="*/ 5266931 w 6115796"/>
              <a:gd name="connsiteY23-44010" fmla="*/ 1866147 h 6858000"/>
              <a:gd name="connsiteX24-44011" fmla="*/ 5255696 w 6115796"/>
              <a:gd name="connsiteY24-44012" fmla="*/ 1953770 h 6858000"/>
              <a:gd name="connsiteX25-44013" fmla="*/ 5252592 w 6115796"/>
              <a:gd name="connsiteY25-44014" fmla="*/ 2092210 h 6858000"/>
              <a:gd name="connsiteX26-44015" fmla="*/ 5250104 w 6115796"/>
              <a:gd name="connsiteY26-44016" fmla="*/ 2249166 h 6858000"/>
              <a:gd name="connsiteX27-44017" fmla="*/ 5251214 w 6115796"/>
              <a:gd name="connsiteY27-44018" fmla="*/ 2250944 h 6858000"/>
              <a:gd name="connsiteX28-44019" fmla="*/ 5250644 w 6115796"/>
              <a:gd name="connsiteY28-44020" fmla="*/ 2266619 h 6858000"/>
              <a:gd name="connsiteX29-44021" fmla="*/ 5293877 w 6115796"/>
              <a:gd name="connsiteY29-44022" fmla="*/ 2368649 h 6858000"/>
              <a:gd name="connsiteX30-44023" fmla="*/ 5311338 w 6115796"/>
              <a:gd name="connsiteY30-44024" fmla="*/ 2404034 h 6858000"/>
              <a:gd name="connsiteX31-44025" fmla="*/ 5338366 w 6115796"/>
              <a:gd name="connsiteY31-44026" fmla="*/ 2465052 h 6858000"/>
              <a:gd name="connsiteX32-44027" fmla="*/ 5371263 w 6115796"/>
              <a:gd name="connsiteY32-44028" fmla="*/ 2586413 h 6858000"/>
              <a:gd name="connsiteX33-44029" fmla="*/ 5407503 w 6115796"/>
              <a:gd name="connsiteY33-44030" fmla="*/ 2786290 h 6858000"/>
              <a:gd name="connsiteX34-44031" fmla="*/ 5407356 w 6115796"/>
              <a:gd name="connsiteY34-44032" fmla="*/ 2787545 h 6858000"/>
              <a:gd name="connsiteX35-44033" fmla="*/ 5457023 w 6115796"/>
              <a:gd name="connsiteY35-44034" fmla="*/ 2858292 h 6858000"/>
              <a:gd name="connsiteX36-44035" fmla="*/ 5479298 w 6115796"/>
              <a:gd name="connsiteY36-44036" fmla="*/ 2947791 h 6858000"/>
              <a:gd name="connsiteX37-44037" fmla="*/ 5482415 w 6115796"/>
              <a:gd name="connsiteY37-44038" fmla="*/ 3004079 h 6858000"/>
              <a:gd name="connsiteX38-44039" fmla="*/ 5503944 w 6115796"/>
              <a:gd name="connsiteY38-44040" fmla="*/ 3123335 h 6858000"/>
              <a:gd name="connsiteX39-44041" fmla="*/ 5516007 w 6115796"/>
              <a:gd name="connsiteY39-44042" fmla="*/ 3258473 h 6858000"/>
              <a:gd name="connsiteX40-44043" fmla="*/ 5589758 w 6115796"/>
              <a:gd name="connsiteY40-44044" fmla="*/ 3453699 h 6858000"/>
              <a:gd name="connsiteX41-44045" fmla="*/ 5596144 w 6115796"/>
              <a:gd name="connsiteY41-44046" fmla="*/ 3534624 h 6858000"/>
              <a:gd name="connsiteX42-44047" fmla="*/ 5597750 w 6115796"/>
              <a:gd name="connsiteY42-44048" fmla="*/ 3534129 h 6858000"/>
              <a:gd name="connsiteX43-44049" fmla="*/ 5618377 w 6115796"/>
              <a:gd name="connsiteY43-44050" fmla="*/ 3588431 h 6858000"/>
              <a:gd name="connsiteX44-44051" fmla="*/ 5655472 w 6115796"/>
              <a:gd name="connsiteY44-44052" fmla="*/ 3678877 h 6858000"/>
              <a:gd name="connsiteX45-44053" fmla="*/ 5683015 w 6115796"/>
              <a:gd name="connsiteY45-44054" fmla="*/ 3762025 h 6858000"/>
              <a:gd name="connsiteX46-44055" fmla="*/ 5696643 w 6115796"/>
              <a:gd name="connsiteY46-44056" fmla="*/ 3773888 h 6858000"/>
              <a:gd name="connsiteX47-44057" fmla="*/ 5768491 w 6115796"/>
              <a:gd name="connsiteY47-44058" fmla="*/ 3914399 h 6858000"/>
              <a:gd name="connsiteX48-44059" fmla="*/ 5793123 w 6115796"/>
              <a:gd name="connsiteY48-44060" fmla="*/ 3969952 h 6858000"/>
              <a:gd name="connsiteX49-44061" fmla="*/ 5808321 w 6115796"/>
              <a:gd name="connsiteY49-44062" fmla="*/ 3988153 h 6858000"/>
              <a:gd name="connsiteX50-44063" fmla="*/ 5825621 w 6115796"/>
              <a:gd name="connsiteY50-44064" fmla="*/ 4015525 h 6858000"/>
              <a:gd name="connsiteX51-44065" fmla="*/ 5860672 w 6115796"/>
              <a:gd name="connsiteY51-44066" fmla="*/ 4061579 h 6858000"/>
              <a:gd name="connsiteX52-44067" fmla="*/ 5894095 w 6115796"/>
              <a:gd name="connsiteY52-44068" fmla="*/ 4128857 h 6858000"/>
              <a:gd name="connsiteX53-44069" fmla="*/ 5903513 w 6115796"/>
              <a:gd name="connsiteY53-44070" fmla="*/ 4187661 h 6858000"/>
              <a:gd name="connsiteX54-44071" fmla="*/ 5946705 w 6115796"/>
              <a:gd name="connsiteY54-44072" fmla="*/ 4428051 h 6858000"/>
              <a:gd name="connsiteX55-44073" fmla="*/ 5949261 w 6115796"/>
              <a:gd name="connsiteY55-44074" fmla="*/ 4449185 h 6858000"/>
              <a:gd name="connsiteX56-44075" fmla="*/ 5968960 w 6115796"/>
              <a:gd name="connsiteY56-44076" fmla="*/ 4482655 h 6858000"/>
              <a:gd name="connsiteX57-44077" fmla="*/ 5998138 w 6115796"/>
              <a:gd name="connsiteY57-44078" fmla="*/ 4697518 h 6858000"/>
              <a:gd name="connsiteX58-44079" fmla="*/ 6007819 w 6115796"/>
              <a:gd name="connsiteY58-44080" fmla="*/ 4858148 h 6858000"/>
              <a:gd name="connsiteX59-44081" fmla="*/ 6007749 w 6115796"/>
              <a:gd name="connsiteY59-44082" fmla="*/ 4964715 h 6858000"/>
              <a:gd name="connsiteX60-44083" fmla="*/ 6005269 w 6115796"/>
              <a:gd name="connsiteY60-44084" fmla="*/ 5150567 h 6858000"/>
              <a:gd name="connsiteX61-44085" fmla="*/ 6001127 w 6115796"/>
              <a:gd name="connsiteY61-44086" fmla="*/ 5164609 h 6858000"/>
              <a:gd name="connsiteX62-44087" fmla="*/ 5998514 w 6115796"/>
              <a:gd name="connsiteY62-44088" fmla="*/ 5189673 h 6858000"/>
              <a:gd name="connsiteX63-44089" fmla="*/ 6018409 w 6115796"/>
              <a:gd name="connsiteY63-44090" fmla="*/ 5227157 h 6858000"/>
              <a:gd name="connsiteX64-44091" fmla="*/ 6036748 w 6115796"/>
              <a:gd name="connsiteY64-44092" fmla="*/ 5322752 h 6858000"/>
              <a:gd name="connsiteX65-44093" fmla="*/ 6037677 w 6115796"/>
              <a:gd name="connsiteY65-44094" fmla="*/ 5354807 h 6858000"/>
              <a:gd name="connsiteX66-44095" fmla="*/ 6053435 w 6115796"/>
              <a:gd name="connsiteY66-44096" fmla="*/ 5387547 h 6858000"/>
              <a:gd name="connsiteX67-44097" fmla="*/ 6068640 w 6115796"/>
              <a:gd name="connsiteY67-44098" fmla="*/ 5474503 h 6858000"/>
              <a:gd name="connsiteX68-44099" fmla="*/ 6080922 w 6115796"/>
              <a:gd name="connsiteY68-44100" fmla="*/ 5561070 h 6858000"/>
              <a:gd name="connsiteX69-44101" fmla="*/ 6096949 w 6115796"/>
              <a:gd name="connsiteY69-44102" fmla="*/ 5648179 h 6858000"/>
              <a:gd name="connsiteX70-44103" fmla="*/ 6115796 w 6115796"/>
              <a:gd name="connsiteY70-44104" fmla="*/ 5862844 h 6858000"/>
              <a:gd name="connsiteX71-44105" fmla="*/ 6045436 w 6115796"/>
              <a:gd name="connsiteY71-44106" fmla="*/ 6124480 h 6858000"/>
              <a:gd name="connsiteX72-44107" fmla="*/ 6030489 w 6115796"/>
              <a:gd name="connsiteY72-44108" fmla="*/ 6317666 h 6858000"/>
              <a:gd name="connsiteX73-44109" fmla="*/ 6007492 w 6115796"/>
              <a:gd name="connsiteY73-44110" fmla="*/ 6440818 h 6858000"/>
              <a:gd name="connsiteX74-44111" fmla="*/ 6009467 w 6115796"/>
              <a:gd name="connsiteY74-44112" fmla="*/ 6487076 h 6858000"/>
              <a:gd name="connsiteX75-44113" fmla="*/ 5995064 w 6115796"/>
              <a:gd name="connsiteY75-44114" fmla="*/ 6540791 h 6858000"/>
              <a:gd name="connsiteX76-44115" fmla="*/ 5986207 w 6115796"/>
              <a:gd name="connsiteY76-44116" fmla="*/ 6695855 h 6858000"/>
              <a:gd name="connsiteX77-44117" fmla="*/ 5979428 w 6115796"/>
              <a:gd name="connsiteY77-44118" fmla="*/ 6754678 h 6858000"/>
              <a:gd name="connsiteX78-44119" fmla="*/ 5984543 w 6115796"/>
              <a:gd name="connsiteY78-44120" fmla="*/ 6811016 h 6858000"/>
              <a:gd name="connsiteX79-44121" fmla="*/ 5979671 w 6115796"/>
              <a:gd name="connsiteY79-44122" fmla="*/ 6858000 h 6858000"/>
              <a:gd name="connsiteX80-44123" fmla="*/ 0 w 6115796"/>
              <a:gd name="connsiteY80-44124" fmla="*/ 6858000 h 6858000"/>
              <a:gd name="connsiteX81-44125" fmla="*/ 0 w 6115796"/>
              <a:gd name="connsiteY81-44126" fmla="*/ 0 h 6858000"/>
              <a:gd name="connsiteX0-44127" fmla="*/ 0 w 6115796"/>
              <a:gd name="connsiteY0-44128" fmla="*/ 0 h 6858000"/>
              <a:gd name="connsiteX1-44129" fmla="*/ 4965888 w 6115796"/>
              <a:gd name="connsiteY1-44130" fmla="*/ 0 h 6858000"/>
              <a:gd name="connsiteX2-44131" fmla="*/ 4967767 w 6115796"/>
              <a:gd name="connsiteY2-44132" fmla="*/ 7930 h 6858000"/>
              <a:gd name="connsiteX3-44133" fmla="*/ 4979444 w 6115796"/>
              <a:gd name="connsiteY3-44134" fmla="*/ 43921 h 6858000"/>
              <a:gd name="connsiteX4-44135" fmla="*/ 5021173 w 6115796"/>
              <a:gd name="connsiteY4-44136" fmla="*/ 123738 h 6858000"/>
              <a:gd name="connsiteX5-44137" fmla="*/ 5075458 w 6115796"/>
              <a:gd name="connsiteY5-44138" fmla="*/ 264355 h 6858000"/>
              <a:gd name="connsiteX6-44139" fmla="*/ 5081175 w 6115796"/>
              <a:gd name="connsiteY6-44140" fmla="*/ 277448 h 6858000"/>
              <a:gd name="connsiteX7-44141" fmla="*/ 5097011 w 6115796"/>
              <a:gd name="connsiteY7-44142" fmla="*/ 355616 h 6858000"/>
              <a:gd name="connsiteX8-44143" fmla="*/ 5153000 w 6115796"/>
              <a:gd name="connsiteY8-44144" fmla="*/ 507134 h 6858000"/>
              <a:gd name="connsiteX9-44145" fmla="*/ 5171282 w 6115796"/>
              <a:gd name="connsiteY9-44146" fmla="*/ 602071 h 6858000"/>
              <a:gd name="connsiteX10-44147" fmla="*/ 5176196 w 6115796"/>
              <a:gd name="connsiteY10-44148" fmla="*/ 636822 h 6858000"/>
              <a:gd name="connsiteX11-44149" fmla="*/ 5189051 w 6115796"/>
              <a:gd name="connsiteY11-44150" fmla="*/ 782518 h 6858000"/>
              <a:gd name="connsiteX12-44151" fmla="*/ 5218707 w 6115796"/>
              <a:gd name="connsiteY12-44152" fmla="*/ 886387 h 6858000"/>
              <a:gd name="connsiteX13-44153" fmla="*/ 5221281 w 6115796"/>
              <a:gd name="connsiteY13-44154" fmla="*/ 920873 h 6858000"/>
              <a:gd name="connsiteX14-44155" fmla="*/ 5201018 w 6115796"/>
              <a:gd name="connsiteY14-44156" fmla="*/ 1095027 h 6858000"/>
              <a:gd name="connsiteX15-44157" fmla="*/ 5189234 w 6115796"/>
              <a:gd name="connsiteY15-44158" fmla="*/ 1217308 h 6858000"/>
              <a:gd name="connsiteX16-44159" fmla="*/ 5202769 w 6115796"/>
              <a:gd name="connsiteY16-44160" fmla="*/ 1269450 h 6858000"/>
              <a:gd name="connsiteX17-44161" fmla="*/ 5225968 w 6115796"/>
              <a:gd name="connsiteY17-44162" fmla="*/ 1357994 h 6858000"/>
              <a:gd name="connsiteX18-44163" fmla="*/ 5231437 w 6115796"/>
              <a:gd name="connsiteY18-44164" fmla="*/ 1373779 h 6858000"/>
              <a:gd name="connsiteX19-44165" fmla="*/ 5237226 w 6115796"/>
              <a:gd name="connsiteY19-44166" fmla="*/ 1441327 h 6858000"/>
              <a:gd name="connsiteX20-44167" fmla="*/ 5255653 w 6115796"/>
              <a:gd name="connsiteY20-44168" fmla="*/ 1524712 h 6858000"/>
              <a:gd name="connsiteX21-44169" fmla="*/ 5263491 w 6115796"/>
              <a:gd name="connsiteY21-44170" fmla="*/ 1642938 h 6858000"/>
              <a:gd name="connsiteX22-44171" fmla="*/ 5256552 w 6115796"/>
              <a:gd name="connsiteY22-44172" fmla="*/ 1672509 h 6858000"/>
              <a:gd name="connsiteX23-44173" fmla="*/ 5266931 w 6115796"/>
              <a:gd name="connsiteY23-44174" fmla="*/ 1866147 h 6858000"/>
              <a:gd name="connsiteX24-44175" fmla="*/ 5255696 w 6115796"/>
              <a:gd name="connsiteY24-44176" fmla="*/ 1953770 h 6858000"/>
              <a:gd name="connsiteX25-44177" fmla="*/ 5252592 w 6115796"/>
              <a:gd name="connsiteY25-44178" fmla="*/ 2092210 h 6858000"/>
              <a:gd name="connsiteX26-44179" fmla="*/ 5250104 w 6115796"/>
              <a:gd name="connsiteY26-44180" fmla="*/ 2249166 h 6858000"/>
              <a:gd name="connsiteX27-44181" fmla="*/ 5251214 w 6115796"/>
              <a:gd name="connsiteY27-44182" fmla="*/ 2250944 h 6858000"/>
              <a:gd name="connsiteX28-44183" fmla="*/ 5250644 w 6115796"/>
              <a:gd name="connsiteY28-44184" fmla="*/ 2266619 h 6858000"/>
              <a:gd name="connsiteX29-44185" fmla="*/ 5293877 w 6115796"/>
              <a:gd name="connsiteY29-44186" fmla="*/ 2368649 h 6858000"/>
              <a:gd name="connsiteX30-44187" fmla="*/ 5311338 w 6115796"/>
              <a:gd name="connsiteY30-44188" fmla="*/ 2404034 h 6858000"/>
              <a:gd name="connsiteX31-44189" fmla="*/ 5338366 w 6115796"/>
              <a:gd name="connsiteY31-44190" fmla="*/ 2465052 h 6858000"/>
              <a:gd name="connsiteX32-44191" fmla="*/ 5371263 w 6115796"/>
              <a:gd name="connsiteY32-44192" fmla="*/ 2586413 h 6858000"/>
              <a:gd name="connsiteX33-44193" fmla="*/ 5407503 w 6115796"/>
              <a:gd name="connsiteY33-44194" fmla="*/ 2786290 h 6858000"/>
              <a:gd name="connsiteX34-44195" fmla="*/ 5407356 w 6115796"/>
              <a:gd name="connsiteY34-44196" fmla="*/ 2787545 h 6858000"/>
              <a:gd name="connsiteX35-44197" fmla="*/ 5457023 w 6115796"/>
              <a:gd name="connsiteY35-44198" fmla="*/ 2858292 h 6858000"/>
              <a:gd name="connsiteX36-44199" fmla="*/ 5484061 w 6115796"/>
              <a:gd name="connsiteY36-44200" fmla="*/ 2919216 h 6858000"/>
              <a:gd name="connsiteX37-44201" fmla="*/ 5482415 w 6115796"/>
              <a:gd name="connsiteY37-44202" fmla="*/ 3004079 h 6858000"/>
              <a:gd name="connsiteX38-44203" fmla="*/ 5503944 w 6115796"/>
              <a:gd name="connsiteY38-44204" fmla="*/ 3123335 h 6858000"/>
              <a:gd name="connsiteX39-44205" fmla="*/ 5516007 w 6115796"/>
              <a:gd name="connsiteY39-44206" fmla="*/ 3258473 h 6858000"/>
              <a:gd name="connsiteX40-44207" fmla="*/ 5589758 w 6115796"/>
              <a:gd name="connsiteY40-44208" fmla="*/ 3453699 h 6858000"/>
              <a:gd name="connsiteX41-44209" fmla="*/ 5596144 w 6115796"/>
              <a:gd name="connsiteY41-44210" fmla="*/ 3534624 h 6858000"/>
              <a:gd name="connsiteX42-44211" fmla="*/ 5597750 w 6115796"/>
              <a:gd name="connsiteY42-44212" fmla="*/ 3534129 h 6858000"/>
              <a:gd name="connsiteX43-44213" fmla="*/ 5618377 w 6115796"/>
              <a:gd name="connsiteY43-44214" fmla="*/ 3588431 h 6858000"/>
              <a:gd name="connsiteX44-44215" fmla="*/ 5655472 w 6115796"/>
              <a:gd name="connsiteY44-44216" fmla="*/ 3678877 h 6858000"/>
              <a:gd name="connsiteX45-44217" fmla="*/ 5683015 w 6115796"/>
              <a:gd name="connsiteY45-44218" fmla="*/ 3762025 h 6858000"/>
              <a:gd name="connsiteX46-44219" fmla="*/ 5696643 w 6115796"/>
              <a:gd name="connsiteY46-44220" fmla="*/ 3773888 h 6858000"/>
              <a:gd name="connsiteX47-44221" fmla="*/ 5768491 w 6115796"/>
              <a:gd name="connsiteY47-44222" fmla="*/ 3914399 h 6858000"/>
              <a:gd name="connsiteX48-44223" fmla="*/ 5793123 w 6115796"/>
              <a:gd name="connsiteY48-44224" fmla="*/ 3969952 h 6858000"/>
              <a:gd name="connsiteX49-44225" fmla="*/ 5808321 w 6115796"/>
              <a:gd name="connsiteY49-44226" fmla="*/ 3988153 h 6858000"/>
              <a:gd name="connsiteX50-44227" fmla="*/ 5825621 w 6115796"/>
              <a:gd name="connsiteY50-44228" fmla="*/ 4015525 h 6858000"/>
              <a:gd name="connsiteX51-44229" fmla="*/ 5860672 w 6115796"/>
              <a:gd name="connsiteY51-44230" fmla="*/ 4061579 h 6858000"/>
              <a:gd name="connsiteX52-44231" fmla="*/ 5894095 w 6115796"/>
              <a:gd name="connsiteY52-44232" fmla="*/ 4128857 h 6858000"/>
              <a:gd name="connsiteX53-44233" fmla="*/ 5903513 w 6115796"/>
              <a:gd name="connsiteY53-44234" fmla="*/ 4187661 h 6858000"/>
              <a:gd name="connsiteX54-44235" fmla="*/ 5946705 w 6115796"/>
              <a:gd name="connsiteY54-44236" fmla="*/ 4428051 h 6858000"/>
              <a:gd name="connsiteX55-44237" fmla="*/ 5949261 w 6115796"/>
              <a:gd name="connsiteY55-44238" fmla="*/ 4449185 h 6858000"/>
              <a:gd name="connsiteX56-44239" fmla="*/ 5968960 w 6115796"/>
              <a:gd name="connsiteY56-44240" fmla="*/ 4482655 h 6858000"/>
              <a:gd name="connsiteX57-44241" fmla="*/ 5998138 w 6115796"/>
              <a:gd name="connsiteY57-44242" fmla="*/ 4697518 h 6858000"/>
              <a:gd name="connsiteX58-44243" fmla="*/ 6007819 w 6115796"/>
              <a:gd name="connsiteY58-44244" fmla="*/ 4858148 h 6858000"/>
              <a:gd name="connsiteX59-44245" fmla="*/ 6007749 w 6115796"/>
              <a:gd name="connsiteY59-44246" fmla="*/ 4964715 h 6858000"/>
              <a:gd name="connsiteX60-44247" fmla="*/ 6005269 w 6115796"/>
              <a:gd name="connsiteY60-44248" fmla="*/ 5150567 h 6858000"/>
              <a:gd name="connsiteX61-44249" fmla="*/ 6001127 w 6115796"/>
              <a:gd name="connsiteY61-44250" fmla="*/ 5164609 h 6858000"/>
              <a:gd name="connsiteX62-44251" fmla="*/ 5998514 w 6115796"/>
              <a:gd name="connsiteY62-44252" fmla="*/ 5189673 h 6858000"/>
              <a:gd name="connsiteX63-44253" fmla="*/ 6018409 w 6115796"/>
              <a:gd name="connsiteY63-44254" fmla="*/ 5227157 h 6858000"/>
              <a:gd name="connsiteX64-44255" fmla="*/ 6036748 w 6115796"/>
              <a:gd name="connsiteY64-44256" fmla="*/ 5322752 h 6858000"/>
              <a:gd name="connsiteX65-44257" fmla="*/ 6037677 w 6115796"/>
              <a:gd name="connsiteY65-44258" fmla="*/ 5354807 h 6858000"/>
              <a:gd name="connsiteX66-44259" fmla="*/ 6053435 w 6115796"/>
              <a:gd name="connsiteY66-44260" fmla="*/ 5387547 h 6858000"/>
              <a:gd name="connsiteX67-44261" fmla="*/ 6068640 w 6115796"/>
              <a:gd name="connsiteY67-44262" fmla="*/ 5474503 h 6858000"/>
              <a:gd name="connsiteX68-44263" fmla="*/ 6080922 w 6115796"/>
              <a:gd name="connsiteY68-44264" fmla="*/ 5561070 h 6858000"/>
              <a:gd name="connsiteX69-44265" fmla="*/ 6096949 w 6115796"/>
              <a:gd name="connsiteY69-44266" fmla="*/ 5648179 h 6858000"/>
              <a:gd name="connsiteX70-44267" fmla="*/ 6115796 w 6115796"/>
              <a:gd name="connsiteY70-44268" fmla="*/ 5862844 h 6858000"/>
              <a:gd name="connsiteX71-44269" fmla="*/ 6045436 w 6115796"/>
              <a:gd name="connsiteY71-44270" fmla="*/ 6124480 h 6858000"/>
              <a:gd name="connsiteX72-44271" fmla="*/ 6030489 w 6115796"/>
              <a:gd name="connsiteY72-44272" fmla="*/ 6317666 h 6858000"/>
              <a:gd name="connsiteX73-44273" fmla="*/ 6007492 w 6115796"/>
              <a:gd name="connsiteY73-44274" fmla="*/ 6440818 h 6858000"/>
              <a:gd name="connsiteX74-44275" fmla="*/ 6009467 w 6115796"/>
              <a:gd name="connsiteY74-44276" fmla="*/ 6487076 h 6858000"/>
              <a:gd name="connsiteX75-44277" fmla="*/ 5995064 w 6115796"/>
              <a:gd name="connsiteY75-44278" fmla="*/ 6540791 h 6858000"/>
              <a:gd name="connsiteX76-44279" fmla="*/ 5986207 w 6115796"/>
              <a:gd name="connsiteY76-44280" fmla="*/ 6695855 h 6858000"/>
              <a:gd name="connsiteX77-44281" fmla="*/ 5979428 w 6115796"/>
              <a:gd name="connsiteY77-44282" fmla="*/ 6754678 h 6858000"/>
              <a:gd name="connsiteX78-44283" fmla="*/ 5984543 w 6115796"/>
              <a:gd name="connsiteY78-44284" fmla="*/ 6811016 h 6858000"/>
              <a:gd name="connsiteX79-44285" fmla="*/ 5979671 w 6115796"/>
              <a:gd name="connsiteY79-44286" fmla="*/ 6858000 h 6858000"/>
              <a:gd name="connsiteX80-44287" fmla="*/ 0 w 6115796"/>
              <a:gd name="connsiteY80-44288" fmla="*/ 6858000 h 6858000"/>
              <a:gd name="connsiteX81-44289" fmla="*/ 0 w 6115796"/>
              <a:gd name="connsiteY81-44290" fmla="*/ 0 h 6858000"/>
              <a:gd name="connsiteX0-44291" fmla="*/ 0 w 6115796"/>
              <a:gd name="connsiteY0-44292" fmla="*/ 0 h 6858000"/>
              <a:gd name="connsiteX1-44293" fmla="*/ 4965888 w 6115796"/>
              <a:gd name="connsiteY1-44294" fmla="*/ 0 h 6858000"/>
              <a:gd name="connsiteX2-44295" fmla="*/ 4967767 w 6115796"/>
              <a:gd name="connsiteY2-44296" fmla="*/ 7930 h 6858000"/>
              <a:gd name="connsiteX3-44297" fmla="*/ 4979444 w 6115796"/>
              <a:gd name="connsiteY3-44298" fmla="*/ 43921 h 6858000"/>
              <a:gd name="connsiteX4-44299" fmla="*/ 5021173 w 6115796"/>
              <a:gd name="connsiteY4-44300" fmla="*/ 123738 h 6858000"/>
              <a:gd name="connsiteX5-44301" fmla="*/ 5075458 w 6115796"/>
              <a:gd name="connsiteY5-44302" fmla="*/ 264355 h 6858000"/>
              <a:gd name="connsiteX6-44303" fmla="*/ 5081175 w 6115796"/>
              <a:gd name="connsiteY6-44304" fmla="*/ 277448 h 6858000"/>
              <a:gd name="connsiteX7-44305" fmla="*/ 5097011 w 6115796"/>
              <a:gd name="connsiteY7-44306" fmla="*/ 355616 h 6858000"/>
              <a:gd name="connsiteX8-44307" fmla="*/ 5153000 w 6115796"/>
              <a:gd name="connsiteY8-44308" fmla="*/ 507134 h 6858000"/>
              <a:gd name="connsiteX9-44309" fmla="*/ 5171282 w 6115796"/>
              <a:gd name="connsiteY9-44310" fmla="*/ 602071 h 6858000"/>
              <a:gd name="connsiteX10-44311" fmla="*/ 5176196 w 6115796"/>
              <a:gd name="connsiteY10-44312" fmla="*/ 636822 h 6858000"/>
              <a:gd name="connsiteX11-44313" fmla="*/ 5189051 w 6115796"/>
              <a:gd name="connsiteY11-44314" fmla="*/ 782518 h 6858000"/>
              <a:gd name="connsiteX12-44315" fmla="*/ 5218707 w 6115796"/>
              <a:gd name="connsiteY12-44316" fmla="*/ 886387 h 6858000"/>
              <a:gd name="connsiteX13-44317" fmla="*/ 5221281 w 6115796"/>
              <a:gd name="connsiteY13-44318" fmla="*/ 920873 h 6858000"/>
              <a:gd name="connsiteX14-44319" fmla="*/ 5201018 w 6115796"/>
              <a:gd name="connsiteY14-44320" fmla="*/ 1095027 h 6858000"/>
              <a:gd name="connsiteX15-44321" fmla="*/ 5189234 w 6115796"/>
              <a:gd name="connsiteY15-44322" fmla="*/ 1217308 h 6858000"/>
              <a:gd name="connsiteX16-44323" fmla="*/ 5202769 w 6115796"/>
              <a:gd name="connsiteY16-44324" fmla="*/ 1269450 h 6858000"/>
              <a:gd name="connsiteX17-44325" fmla="*/ 5225968 w 6115796"/>
              <a:gd name="connsiteY17-44326" fmla="*/ 1357994 h 6858000"/>
              <a:gd name="connsiteX18-44327" fmla="*/ 5231437 w 6115796"/>
              <a:gd name="connsiteY18-44328" fmla="*/ 1373779 h 6858000"/>
              <a:gd name="connsiteX19-44329" fmla="*/ 5237226 w 6115796"/>
              <a:gd name="connsiteY19-44330" fmla="*/ 1441327 h 6858000"/>
              <a:gd name="connsiteX20-44331" fmla="*/ 5255653 w 6115796"/>
              <a:gd name="connsiteY20-44332" fmla="*/ 1524712 h 6858000"/>
              <a:gd name="connsiteX21-44333" fmla="*/ 5263491 w 6115796"/>
              <a:gd name="connsiteY21-44334" fmla="*/ 1642938 h 6858000"/>
              <a:gd name="connsiteX22-44335" fmla="*/ 5256552 w 6115796"/>
              <a:gd name="connsiteY22-44336" fmla="*/ 1672509 h 6858000"/>
              <a:gd name="connsiteX23-44337" fmla="*/ 5266931 w 6115796"/>
              <a:gd name="connsiteY23-44338" fmla="*/ 1866147 h 6858000"/>
              <a:gd name="connsiteX24-44339" fmla="*/ 5255696 w 6115796"/>
              <a:gd name="connsiteY24-44340" fmla="*/ 1953770 h 6858000"/>
              <a:gd name="connsiteX25-44341" fmla="*/ 5252592 w 6115796"/>
              <a:gd name="connsiteY25-44342" fmla="*/ 2092210 h 6858000"/>
              <a:gd name="connsiteX26-44343" fmla="*/ 5250104 w 6115796"/>
              <a:gd name="connsiteY26-44344" fmla="*/ 2249166 h 6858000"/>
              <a:gd name="connsiteX27-44345" fmla="*/ 5251214 w 6115796"/>
              <a:gd name="connsiteY27-44346" fmla="*/ 2250944 h 6858000"/>
              <a:gd name="connsiteX28-44347" fmla="*/ 5250644 w 6115796"/>
              <a:gd name="connsiteY28-44348" fmla="*/ 2266619 h 6858000"/>
              <a:gd name="connsiteX29-44349" fmla="*/ 5293877 w 6115796"/>
              <a:gd name="connsiteY29-44350" fmla="*/ 2368649 h 6858000"/>
              <a:gd name="connsiteX30-44351" fmla="*/ 5311338 w 6115796"/>
              <a:gd name="connsiteY30-44352" fmla="*/ 2404034 h 6858000"/>
              <a:gd name="connsiteX31-44353" fmla="*/ 5338366 w 6115796"/>
              <a:gd name="connsiteY31-44354" fmla="*/ 2465052 h 6858000"/>
              <a:gd name="connsiteX32-44355" fmla="*/ 5371263 w 6115796"/>
              <a:gd name="connsiteY32-44356" fmla="*/ 2586413 h 6858000"/>
              <a:gd name="connsiteX33-44357" fmla="*/ 5407503 w 6115796"/>
              <a:gd name="connsiteY33-44358" fmla="*/ 2786290 h 6858000"/>
              <a:gd name="connsiteX34-44359" fmla="*/ 5407356 w 6115796"/>
              <a:gd name="connsiteY34-44360" fmla="*/ 2787545 h 6858000"/>
              <a:gd name="connsiteX35-44361" fmla="*/ 5457023 w 6115796"/>
              <a:gd name="connsiteY35-44362" fmla="*/ 2858292 h 6858000"/>
              <a:gd name="connsiteX36-44363" fmla="*/ 5484061 w 6115796"/>
              <a:gd name="connsiteY36-44364" fmla="*/ 2919216 h 6858000"/>
              <a:gd name="connsiteX37-44365" fmla="*/ 5482415 w 6115796"/>
              <a:gd name="connsiteY37-44366" fmla="*/ 3004079 h 6858000"/>
              <a:gd name="connsiteX38-44367" fmla="*/ 5503944 w 6115796"/>
              <a:gd name="connsiteY38-44368" fmla="*/ 3123335 h 6858000"/>
              <a:gd name="connsiteX39-44369" fmla="*/ 5516007 w 6115796"/>
              <a:gd name="connsiteY39-44370" fmla="*/ 3258473 h 6858000"/>
              <a:gd name="connsiteX40-44371" fmla="*/ 5589758 w 6115796"/>
              <a:gd name="connsiteY40-44372" fmla="*/ 3453699 h 6858000"/>
              <a:gd name="connsiteX41-44373" fmla="*/ 5596144 w 6115796"/>
              <a:gd name="connsiteY41-44374" fmla="*/ 3534624 h 6858000"/>
              <a:gd name="connsiteX42-44375" fmla="*/ 5597750 w 6115796"/>
              <a:gd name="connsiteY42-44376" fmla="*/ 3534129 h 6858000"/>
              <a:gd name="connsiteX43-44377" fmla="*/ 5618377 w 6115796"/>
              <a:gd name="connsiteY43-44378" fmla="*/ 3588431 h 6858000"/>
              <a:gd name="connsiteX44-44379" fmla="*/ 5655472 w 6115796"/>
              <a:gd name="connsiteY44-44380" fmla="*/ 3678877 h 6858000"/>
              <a:gd name="connsiteX45-44381" fmla="*/ 5683015 w 6115796"/>
              <a:gd name="connsiteY45-44382" fmla="*/ 3762025 h 6858000"/>
              <a:gd name="connsiteX46-44383" fmla="*/ 5696643 w 6115796"/>
              <a:gd name="connsiteY46-44384" fmla="*/ 3773888 h 6858000"/>
              <a:gd name="connsiteX47-44385" fmla="*/ 5768491 w 6115796"/>
              <a:gd name="connsiteY47-44386" fmla="*/ 3914399 h 6858000"/>
              <a:gd name="connsiteX48-44387" fmla="*/ 5793123 w 6115796"/>
              <a:gd name="connsiteY48-44388" fmla="*/ 3969952 h 6858000"/>
              <a:gd name="connsiteX49-44389" fmla="*/ 5808321 w 6115796"/>
              <a:gd name="connsiteY49-44390" fmla="*/ 3988153 h 6858000"/>
              <a:gd name="connsiteX50-44391" fmla="*/ 5825621 w 6115796"/>
              <a:gd name="connsiteY50-44392" fmla="*/ 4015525 h 6858000"/>
              <a:gd name="connsiteX51-44393" fmla="*/ 5860672 w 6115796"/>
              <a:gd name="connsiteY51-44394" fmla="*/ 4061579 h 6858000"/>
              <a:gd name="connsiteX52-44395" fmla="*/ 5894095 w 6115796"/>
              <a:gd name="connsiteY52-44396" fmla="*/ 4128857 h 6858000"/>
              <a:gd name="connsiteX53-44397" fmla="*/ 5903513 w 6115796"/>
              <a:gd name="connsiteY53-44398" fmla="*/ 4187661 h 6858000"/>
              <a:gd name="connsiteX54-44399" fmla="*/ 5946705 w 6115796"/>
              <a:gd name="connsiteY54-44400" fmla="*/ 4428051 h 6858000"/>
              <a:gd name="connsiteX55-44401" fmla="*/ 5949261 w 6115796"/>
              <a:gd name="connsiteY55-44402" fmla="*/ 4449185 h 6858000"/>
              <a:gd name="connsiteX56-44403" fmla="*/ 5968960 w 6115796"/>
              <a:gd name="connsiteY56-44404" fmla="*/ 4482655 h 6858000"/>
              <a:gd name="connsiteX57-44405" fmla="*/ 5998138 w 6115796"/>
              <a:gd name="connsiteY57-44406" fmla="*/ 4697518 h 6858000"/>
              <a:gd name="connsiteX58-44407" fmla="*/ 6007819 w 6115796"/>
              <a:gd name="connsiteY58-44408" fmla="*/ 4858148 h 6858000"/>
              <a:gd name="connsiteX59-44409" fmla="*/ 6007749 w 6115796"/>
              <a:gd name="connsiteY59-44410" fmla="*/ 4964715 h 6858000"/>
              <a:gd name="connsiteX60-44411" fmla="*/ 6005269 w 6115796"/>
              <a:gd name="connsiteY60-44412" fmla="*/ 5150567 h 6858000"/>
              <a:gd name="connsiteX61-44413" fmla="*/ 6001127 w 6115796"/>
              <a:gd name="connsiteY61-44414" fmla="*/ 5164609 h 6858000"/>
              <a:gd name="connsiteX62-44415" fmla="*/ 5998514 w 6115796"/>
              <a:gd name="connsiteY62-44416" fmla="*/ 5189673 h 6858000"/>
              <a:gd name="connsiteX63-44417" fmla="*/ 6018409 w 6115796"/>
              <a:gd name="connsiteY63-44418" fmla="*/ 5227157 h 6858000"/>
              <a:gd name="connsiteX64-44419" fmla="*/ 6036748 w 6115796"/>
              <a:gd name="connsiteY64-44420" fmla="*/ 5322752 h 6858000"/>
              <a:gd name="connsiteX65-44421" fmla="*/ 6037677 w 6115796"/>
              <a:gd name="connsiteY65-44422" fmla="*/ 5354807 h 6858000"/>
              <a:gd name="connsiteX66-44423" fmla="*/ 6053435 w 6115796"/>
              <a:gd name="connsiteY66-44424" fmla="*/ 5387547 h 6858000"/>
              <a:gd name="connsiteX67-44425" fmla="*/ 6068640 w 6115796"/>
              <a:gd name="connsiteY67-44426" fmla="*/ 5474503 h 6858000"/>
              <a:gd name="connsiteX68-44427" fmla="*/ 6080922 w 6115796"/>
              <a:gd name="connsiteY68-44428" fmla="*/ 5561070 h 6858000"/>
              <a:gd name="connsiteX69-44429" fmla="*/ 6096949 w 6115796"/>
              <a:gd name="connsiteY69-44430" fmla="*/ 5648179 h 6858000"/>
              <a:gd name="connsiteX70-44431" fmla="*/ 6115796 w 6115796"/>
              <a:gd name="connsiteY70-44432" fmla="*/ 5862844 h 6858000"/>
              <a:gd name="connsiteX71-44433" fmla="*/ 6045436 w 6115796"/>
              <a:gd name="connsiteY71-44434" fmla="*/ 6124480 h 6858000"/>
              <a:gd name="connsiteX72-44435" fmla="*/ 6030489 w 6115796"/>
              <a:gd name="connsiteY72-44436" fmla="*/ 6317666 h 6858000"/>
              <a:gd name="connsiteX73-44437" fmla="*/ 6007492 w 6115796"/>
              <a:gd name="connsiteY73-44438" fmla="*/ 6440818 h 6858000"/>
              <a:gd name="connsiteX74-44439" fmla="*/ 6009467 w 6115796"/>
              <a:gd name="connsiteY74-44440" fmla="*/ 6487076 h 6858000"/>
              <a:gd name="connsiteX75-44441" fmla="*/ 5995064 w 6115796"/>
              <a:gd name="connsiteY75-44442" fmla="*/ 6540791 h 6858000"/>
              <a:gd name="connsiteX76-44443" fmla="*/ 5986207 w 6115796"/>
              <a:gd name="connsiteY76-44444" fmla="*/ 6695855 h 6858000"/>
              <a:gd name="connsiteX77-44445" fmla="*/ 5979428 w 6115796"/>
              <a:gd name="connsiteY77-44446" fmla="*/ 6754678 h 6858000"/>
              <a:gd name="connsiteX78-44447" fmla="*/ 5984543 w 6115796"/>
              <a:gd name="connsiteY78-44448" fmla="*/ 6811016 h 6858000"/>
              <a:gd name="connsiteX79-44449" fmla="*/ 5979671 w 6115796"/>
              <a:gd name="connsiteY79-44450" fmla="*/ 6858000 h 6858000"/>
              <a:gd name="connsiteX80-44451" fmla="*/ 0 w 6115796"/>
              <a:gd name="connsiteY80-44452" fmla="*/ 6858000 h 6858000"/>
              <a:gd name="connsiteX81-44453" fmla="*/ 0 w 6115796"/>
              <a:gd name="connsiteY81-44454" fmla="*/ 0 h 6858000"/>
              <a:gd name="connsiteX0-44455" fmla="*/ 0 w 6115796"/>
              <a:gd name="connsiteY0-44456" fmla="*/ 0 h 6858000"/>
              <a:gd name="connsiteX1-44457" fmla="*/ 4965888 w 6115796"/>
              <a:gd name="connsiteY1-44458" fmla="*/ 0 h 6858000"/>
              <a:gd name="connsiteX2-44459" fmla="*/ 4967767 w 6115796"/>
              <a:gd name="connsiteY2-44460" fmla="*/ 7930 h 6858000"/>
              <a:gd name="connsiteX3-44461" fmla="*/ 4979444 w 6115796"/>
              <a:gd name="connsiteY3-44462" fmla="*/ 43921 h 6858000"/>
              <a:gd name="connsiteX4-44463" fmla="*/ 5021173 w 6115796"/>
              <a:gd name="connsiteY4-44464" fmla="*/ 123738 h 6858000"/>
              <a:gd name="connsiteX5-44465" fmla="*/ 5075458 w 6115796"/>
              <a:gd name="connsiteY5-44466" fmla="*/ 264355 h 6858000"/>
              <a:gd name="connsiteX6-44467" fmla="*/ 5081175 w 6115796"/>
              <a:gd name="connsiteY6-44468" fmla="*/ 277448 h 6858000"/>
              <a:gd name="connsiteX7-44469" fmla="*/ 5097011 w 6115796"/>
              <a:gd name="connsiteY7-44470" fmla="*/ 355616 h 6858000"/>
              <a:gd name="connsiteX8-44471" fmla="*/ 5153000 w 6115796"/>
              <a:gd name="connsiteY8-44472" fmla="*/ 507134 h 6858000"/>
              <a:gd name="connsiteX9-44473" fmla="*/ 5171282 w 6115796"/>
              <a:gd name="connsiteY9-44474" fmla="*/ 602071 h 6858000"/>
              <a:gd name="connsiteX10-44475" fmla="*/ 5176196 w 6115796"/>
              <a:gd name="connsiteY10-44476" fmla="*/ 636822 h 6858000"/>
              <a:gd name="connsiteX11-44477" fmla="*/ 5189051 w 6115796"/>
              <a:gd name="connsiteY11-44478" fmla="*/ 782518 h 6858000"/>
              <a:gd name="connsiteX12-44479" fmla="*/ 5218707 w 6115796"/>
              <a:gd name="connsiteY12-44480" fmla="*/ 886387 h 6858000"/>
              <a:gd name="connsiteX13-44481" fmla="*/ 5221281 w 6115796"/>
              <a:gd name="connsiteY13-44482" fmla="*/ 920873 h 6858000"/>
              <a:gd name="connsiteX14-44483" fmla="*/ 5201018 w 6115796"/>
              <a:gd name="connsiteY14-44484" fmla="*/ 1095027 h 6858000"/>
              <a:gd name="connsiteX15-44485" fmla="*/ 5189234 w 6115796"/>
              <a:gd name="connsiteY15-44486" fmla="*/ 1217308 h 6858000"/>
              <a:gd name="connsiteX16-44487" fmla="*/ 5202769 w 6115796"/>
              <a:gd name="connsiteY16-44488" fmla="*/ 1269450 h 6858000"/>
              <a:gd name="connsiteX17-44489" fmla="*/ 5225968 w 6115796"/>
              <a:gd name="connsiteY17-44490" fmla="*/ 1357994 h 6858000"/>
              <a:gd name="connsiteX18-44491" fmla="*/ 5231437 w 6115796"/>
              <a:gd name="connsiteY18-44492" fmla="*/ 1373779 h 6858000"/>
              <a:gd name="connsiteX19-44493" fmla="*/ 5237226 w 6115796"/>
              <a:gd name="connsiteY19-44494" fmla="*/ 1441327 h 6858000"/>
              <a:gd name="connsiteX20-44495" fmla="*/ 5255653 w 6115796"/>
              <a:gd name="connsiteY20-44496" fmla="*/ 1524712 h 6858000"/>
              <a:gd name="connsiteX21-44497" fmla="*/ 5263491 w 6115796"/>
              <a:gd name="connsiteY21-44498" fmla="*/ 1642938 h 6858000"/>
              <a:gd name="connsiteX22-44499" fmla="*/ 5256552 w 6115796"/>
              <a:gd name="connsiteY22-44500" fmla="*/ 1672509 h 6858000"/>
              <a:gd name="connsiteX23-44501" fmla="*/ 5266931 w 6115796"/>
              <a:gd name="connsiteY23-44502" fmla="*/ 1866147 h 6858000"/>
              <a:gd name="connsiteX24-44503" fmla="*/ 5255696 w 6115796"/>
              <a:gd name="connsiteY24-44504" fmla="*/ 1953770 h 6858000"/>
              <a:gd name="connsiteX25-44505" fmla="*/ 5252592 w 6115796"/>
              <a:gd name="connsiteY25-44506" fmla="*/ 2092210 h 6858000"/>
              <a:gd name="connsiteX26-44507" fmla="*/ 5250104 w 6115796"/>
              <a:gd name="connsiteY26-44508" fmla="*/ 2249166 h 6858000"/>
              <a:gd name="connsiteX27-44509" fmla="*/ 5251214 w 6115796"/>
              <a:gd name="connsiteY27-44510" fmla="*/ 2250944 h 6858000"/>
              <a:gd name="connsiteX28-44511" fmla="*/ 5250644 w 6115796"/>
              <a:gd name="connsiteY28-44512" fmla="*/ 2266619 h 6858000"/>
              <a:gd name="connsiteX29-44513" fmla="*/ 5293877 w 6115796"/>
              <a:gd name="connsiteY29-44514" fmla="*/ 2368649 h 6858000"/>
              <a:gd name="connsiteX30-44515" fmla="*/ 5311338 w 6115796"/>
              <a:gd name="connsiteY30-44516" fmla="*/ 2404034 h 6858000"/>
              <a:gd name="connsiteX31-44517" fmla="*/ 5338366 w 6115796"/>
              <a:gd name="connsiteY31-44518" fmla="*/ 2465052 h 6858000"/>
              <a:gd name="connsiteX32-44519" fmla="*/ 5371263 w 6115796"/>
              <a:gd name="connsiteY32-44520" fmla="*/ 2586413 h 6858000"/>
              <a:gd name="connsiteX33-44521" fmla="*/ 5407503 w 6115796"/>
              <a:gd name="connsiteY33-44522" fmla="*/ 2786290 h 6858000"/>
              <a:gd name="connsiteX34-44523" fmla="*/ 5407356 w 6115796"/>
              <a:gd name="connsiteY34-44524" fmla="*/ 2787545 h 6858000"/>
              <a:gd name="connsiteX35-44525" fmla="*/ 5457023 w 6115796"/>
              <a:gd name="connsiteY35-44526" fmla="*/ 2858292 h 6858000"/>
              <a:gd name="connsiteX36-44527" fmla="*/ 5484061 w 6115796"/>
              <a:gd name="connsiteY36-44528" fmla="*/ 2919216 h 6858000"/>
              <a:gd name="connsiteX37-44529" fmla="*/ 5491940 w 6115796"/>
              <a:gd name="connsiteY37-44530" fmla="*/ 3015985 h 6858000"/>
              <a:gd name="connsiteX38-44531" fmla="*/ 5503944 w 6115796"/>
              <a:gd name="connsiteY38-44532" fmla="*/ 3123335 h 6858000"/>
              <a:gd name="connsiteX39-44533" fmla="*/ 5516007 w 6115796"/>
              <a:gd name="connsiteY39-44534" fmla="*/ 3258473 h 6858000"/>
              <a:gd name="connsiteX40-44535" fmla="*/ 5589758 w 6115796"/>
              <a:gd name="connsiteY40-44536" fmla="*/ 3453699 h 6858000"/>
              <a:gd name="connsiteX41-44537" fmla="*/ 5596144 w 6115796"/>
              <a:gd name="connsiteY41-44538" fmla="*/ 3534624 h 6858000"/>
              <a:gd name="connsiteX42-44539" fmla="*/ 5597750 w 6115796"/>
              <a:gd name="connsiteY42-44540" fmla="*/ 3534129 h 6858000"/>
              <a:gd name="connsiteX43-44541" fmla="*/ 5618377 w 6115796"/>
              <a:gd name="connsiteY43-44542" fmla="*/ 3588431 h 6858000"/>
              <a:gd name="connsiteX44-44543" fmla="*/ 5655472 w 6115796"/>
              <a:gd name="connsiteY44-44544" fmla="*/ 3678877 h 6858000"/>
              <a:gd name="connsiteX45-44545" fmla="*/ 5683015 w 6115796"/>
              <a:gd name="connsiteY45-44546" fmla="*/ 3762025 h 6858000"/>
              <a:gd name="connsiteX46-44547" fmla="*/ 5696643 w 6115796"/>
              <a:gd name="connsiteY46-44548" fmla="*/ 3773888 h 6858000"/>
              <a:gd name="connsiteX47-44549" fmla="*/ 5768491 w 6115796"/>
              <a:gd name="connsiteY47-44550" fmla="*/ 3914399 h 6858000"/>
              <a:gd name="connsiteX48-44551" fmla="*/ 5793123 w 6115796"/>
              <a:gd name="connsiteY48-44552" fmla="*/ 3969952 h 6858000"/>
              <a:gd name="connsiteX49-44553" fmla="*/ 5808321 w 6115796"/>
              <a:gd name="connsiteY49-44554" fmla="*/ 3988153 h 6858000"/>
              <a:gd name="connsiteX50-44555" fmla="*/ 5825621 w 6115796"/>
              <a:gd name="connsiteY50-44556" fmla="*/ 4015525 h 6858000"/>
              <a:gd name="connsiteX51-44557" fmla="*/ 5860672 w 6115796"/>
              <a:gd name="connsiteY51-44558" fmla="*/ 4061579 h 6858000"/>
              <a:gd name="connsiteX52-44559" fmla="*/ 5894095 w 6115796"/>
              <a:gd name="connsiteY52-44560" fmla="*/ 4128857 h 6858000"/>
              <a:gd name="connsiteX53-44561" fmla="*/ 5903513 w 6115796"/>
              <a:gd name="connsiteY53-44562" fmla="*/ 4187661 h 6858000"/>
              <a:gd name="connsiteX54-44563" fmla="*/ 5946705 w 6115796"/>
              <a:gd name="connsiteY54-44564" fmla="*/ 4428051 h 6858000"/>
              <a:gd name="connsiteX55-44565" fmla="*/ 5949261 w 6115796"/>
              <a:gd name="connsiteY55-44566" fmla="*/ 4449185 h 6858000"/>
              <a:gd name="connsiteX56-44567" fmla="*/ 5968960 w 6115796"/>
              <a:gd name="connsiteY56-44568" fmla="*/ 4482655 h 6858000"/>
              <a:gd name="connsiteX57-44569" fmla="*/ 5998138 w 6115796"/>
              <a:gd name="connsiteY57-44570" fmla="*/ 4697518 h 6858000"/>
              <a:gd name="connsiteX58-44571" fmla="*/ 6007819 w 6115796"/>
              <a:gd name="connsiteY58-44572" fmla="*/ 4858148 h 6858000"/>
              <a:gd name="connsiteX59-44573" fmla="*/ 6007749 w 6115796"/>
              <a:gd name="connsiteY59-44574" fmla="*/ 4964715 h 6858000"/>
              <a:gd name="connsiteX60-44575" fmla="*/ 6005269 w 6115796"/>
              <a:gd name="connsiteY60-44576" fmla="*/ 5150567 h 6858000"/>
              <a:gd name="connsiteX61-44577" fmla="*/ 6001127 w 6115796"/>
              <a:gd name="connsiteY61-44578" fmla="*/ 5164609 h 6858000"/>
              <a:gd name="connsiteX62-44579" fmla="*/ 5998514 w 6115796"/>
              <a:gd name="connsiteY62-44580" fmla="*/ 5189673 h 6858000"/>
              <a:gd name="connsiteX63-44581" fmla="*/ 6018409 w 6115796"/>
              <a:gd name="connsiteY63-44582" fmla="*/ 5227157 h 6858000"/>
              <a:gd name="connsiteX64-44583" fmla="*/ 6036748 w 6115796"/>
              <a:gd name="connsiteY64-44584" fmla="*/ 5322752 h 6858000"/>
              <a:gd name="connsiteX65-44585" fmla="*/ 6037677 w 6115796"/>
              <a:gd name="connsiteY65-44586" fmla="*/ 5354807 h 6858000"/>
              <a:gd name="connsiteX66-44587" fmla="*/ 6053435 w 6115796"/>
              <a:gd name="connsiteY66-44588" fmla="*/ 5387547 h 6858000"/>
              <a:gd name="connsiteX67-44589" fmla="*/ 6068640 w 6115796"/>
              <a:gd name="connsiteY67-44590" fmla="*/ 5474503 h 6858000"/>
              <a:gd name="connsiteX68-44591" fmla="*/ 6080922 w 6115796"/>
              <a:gd name="connsiteY68-44592" fmla="*/ 5561070 h 6858000"/>
              <a:gd name="connsiteX69-44593" fmla="*/ 6096949 w 6115796"/>
              <a:gd name="connsiteY69-44594" fmla="*/ 5648179 h 6858000"/>
              <a:gd name="connsiteX70-44595" fmla="*/ 6115796 w 6115796"/>
              <a:gd name="connsiteY70-44596" fmla="*/ 5862844 h 6858000"/>
              <a:gd name="connsiteX71-44597" fmla="*/ 6045436 w 6115796"/>
              <a:gd name="connsiteY71-44598" fmla="*/ 6124480 h 6858000"/>
              <a:gd name="connsiteX72-44599" fmla="*/ 6030489 w 6115796"/>
              <a:gd name="connsiteY72-44600" fmla="*/ 6317666 h 6858000"/>
              <a:gd name="connsiteX73-44601" fmla="*/ 6007492 w 6115796"/>
              <a:gd name="connsiteY73-44602" fmla="*/ 6440818 h 6858000"/>
              <a:gd name="connsiteX74-44603" fmla="*/ 6009467 w 6115796"/>
              <a:gd name="connsiteY74-44604" fmla="*/ 6487076 h 6858000"/>
              <a:gd name="connsiteX75-44605" fmla="*/ 5995064 w 6115796"/>
              <a:gd name="connsiteY75-44606" fmla="*/ 6540791 h 6858000"/>
              <a:gd name="connsiteX76-44607" fmla="*/ 5986207 w 6115796"/>
              <a:gd name="connsiteY76-44608" fmla="*/ 6695855 h 6858000"/>
              <a:gd name="connsiteX77-44609" fmla="*/ 5979428 w 6115796"/>
              <a:gd name="connsiteY77-44610" fmla="*/ 6754678 h 6858000"/>
              <a:gd name="connsiteX78-44611" fmla="*/ 5984543 w 6115796"/>
              <a:gd name="connsiteY78-44612" fmla="*/ 6811016 h 6858000"/>
              <a:gd name="connsiteX79-44613" fmla="*/ 5979671 w 6115796"/>
              <a:gd name="connsiteY79-44614" fmla="*/ 6858000 h 6858000"/>
              <a:gd name="connsiteX80-44615" fmla="*/ 0 w 6115796"/>
              <a:gd name="connsiteY80-44616" fmla="*/ 6858000 h 6858000"/>
              <a:gd name="connsiteX81-44617" fmla="*/ 0 w 6115796"/>
              <a:gd name="connsiteY81-44618" fmla="*/ 0 h 6858000"/>
              <a:gd name="connsiteX0-44619" fmla="*/ 0 w 6115796"/>
              <a:gd name="connsiteY0-44620" fmla="*/ 0 h 6858000"/>
              <a:gd name="connsiteX1-44621" fmla="*/ 4965888 w 6115796"/>
              <a:gd name="connsiteY1-44622" fmla="*/ 0 h 6858000"/>
              <a:gd name="connsiteX2-44623" fmla="*/ 4967767 w 6115796"/>
              <a:gd name="connsiteY2-44624" fmla="*/ 7930 h 6858000"/>
              <a:gd name="connsiteX3-44625" fmla="*/ 4979444 w 6115796"/>
              <a:gd name="connsiteY3-44626" fmla="*/ 43921 h 6858000"/>
              <a:gd name="connsiteX4-44627" fmla="*/ 5021173 w 6115796"/>
              <a:gd name="connsiteY4-44628" fmla="*/ 123738 h 6858000"/>
              <a:gd name="connsiteX5-44629" fmla="*/ 5075458 w 6115796"/>
              <a:gd name="connsiteY5-44630" fmla="*/ 264355 h 6858000"/>
              <a:gd name="connsiteX6-44631" fmla="*/ 5081175 w 6115796"/>
              <a:gd name="connsiteY6-44632" fmla="*/ 277448 h 6858000"/>
              <a:gd name="connsiteX7-44633" fmla="*/ 5097011 w 6115796"/>
              <a:gd name="connsiteY7-44634" fmla="*/ 355616 h 6858000"/>
              <a:gd name="connsiteX8-44635" fmla="*/ 5153000 w 6115796"/>
              <a:gd name="connsiteY8-44636" fmla="*/ 507134 h 6858000"/>
              <a:gd name="connsiteX9-44637" fmla="*/ 5171282 w 6115796"/>
              <a:gd name="connsiteY9-44638" fmla="*/ 602071 h 6858000"/>
              <a:gd name="connsiteX10-44639" fmla="*/ 5176196 w 6115796"/>
              <a:gd name="connsiteY10-44640" fmla="*/ 636822 h 6858000"/>
              <a:gd name="connsiteX11-44641" fmla="*/ 5189051 w 6115796"/>
              <a:gd name="connsiteY11-44642" fmla="*/ 782518 h 6858000"/>
              <a:gd name="connsiteX12-44643" fmla="*/ 5218707 w 6115796"/>
              <a:gd name="connsiteY12-44644" fmla="*/ 886387 h 6858000"/>
              <a:gd name="connsiteX13-44645" fmla="*/ 5221281 w 6115796"/>
              <a:gd name="connsiteY13-44646" fmla="*/ 920873 h 6858000"/>
              <a:gd name="connsiteX14-44647" fmla="*/ 5201018 w 6115796"/>
              <a:gd name="connsiteY14-44648" fmla="*/ 1095027 h 6858000"/>
              <a:gd name="connsiteX15-44649" fmla="*/ 5189234 w 6115796"/>
              <a:gd name="connsiteY15-44650" fmla="*/ 1217308 h 6858000"/>
              <a:gd name="connsiteX16-44651" fmla="*/ 5202769 w 6115796"/>
              <a:gd name="connsiteY16-44652" fmla="*/ 1269450 h 6858000"/>
              <a:gd name="connsiteX17-44653" fmla="*/ 5225968 w 6115796"/>
              <a:gd name="connsiteY17-44654" fmla="*/ 1357994 h 6858000"/>
              <a:gd name="connsiteX18-44655" fmla="*/ 5231437 w 6115796"/>
              <a:gd name="connsiteY18-44656" fmla="*/ 1373779 h 6858000"/>
              <a:gd name="connsiteX19-44657" fmla="*/ 5237226 w 6115796"/>
              <a:gd name="connsiteY19-44658" fmla="*/ 1441327 h 6858000"/>
              <a:gd name="connsiteX20-44659" fmla="*/ 5255653 w 6115796"/>
              <a:gd name="connsiteY20-44660" fmla="*/ 1524712 h 6858000"/>
              <a:gd name="connsiteX21-44661" fmla="*/ 5263491 w 6115796"/>
              <a:gd name="connsiteY21-44662" fmla="*/ 1642938 h 6858000"/>
              <a:gd name="connsiteX22-44663" fmla="*/ 5256552 w 6115796"/>
              <a:gd name="connsiteY22-44664" fmla="*/ 1672509 h 6858000"/>
              <a:gd name="connsiteX23-44665" fmla="*/ 5266931 w 6115796"/>
              <a:gd name="connsiteY23-44666" fmla="*/ 1866147 h 6858000"/>
              <a:gd name="connsiteX24-44667" fmla="*/ 5255696 w 6115796"/>
              <a:gd name="connsiteY24-44668" fmla="*/ 1953770 h 6858000"/>
              <a:gd name="connsiteX25-44669" fmla="*/ 5252592 w 6115796"/>
              <a:gd name="connsiteY25-44670" fmla="*/ 2092210 h 6858000"/>
              <a:gd name="connsiteX26-44671" fmla="*/ 5250104 w 6115796"/>
              <a:gd name="connsiteY26-44672" fmla="*/ 2249166 h 6858000"/>
              <a:gd name="connsiteX27-44673" fmla="*/ 5251214 w 6115796"/>
              <a:gd name="connsiteY27-44674" fmla="*/ 2250944 h 6858000"/>
              <a:gd name="connsiteX28-44675" fmla="*/ 5250644 w 6115796"/>
              <a:gd name="connsiteY28-44676" fmla="*/ 2266619 h 6858000"/>
              <a:gd name="connsiteX29-44677" fmla="*/ 5293877 w 6115796"/>
              <a:gd name="connsiteY29-44678" fmla="*/ 2368649 h 6858000"/>
              <a:gd name="connsiteX30-44679" fmla="*/ 5311338 w 6115796"/>
              <a:gd name="connsiteY30-44680" fmla="*/ 2404034 h 6858000"/>
              <a:gd name="connsiteX31-44681" fmla="*/ 5338366 w 6115796"/>
              <a:gd name="connsiteY31-44682" fmla="*/ 2465052 h 6858000"/>
              <a:gd name="connsiteX32-44683" fmla="*/ 5371263 w 6115796"/>
              <a:gd name="connsiteY32-44684" fmla="*/ 2586413 h 6858000"/>
              <a:gd name="connsiteX33-44685" fmla="*/ 5407503 w 6115796"/>
              <a:gd name="connsiteY33-44686" fmla="*/ 2786290 h 6858000"/>
              <a:gd name="connsiteX34-44687" fmla="*/ 5407356 w 6115796"/>
              <a:gd name="connsiteY34-44688" fmla="*/ 2787545 h 6858000"/>
              <a:gd name="connsiteX35-44689" fmla="*/ 5457023 w 6115796"/>
              <a:gd name="connsiteY35-44690" fmla="*/ 2858292 h 6858000"/>
              <a:gd name="connsiteX36-44691" fmla="*/ 5484061 w 6115796"/>
              <a:gd name="connsiteY36-44692" fmla="*/ 2919216 h 6858000"/>
              <a:gd name="connsiteX37-44693" fmla="*/ 5491940 w 6115796"/>
              <a:gd name="connsiteY37-44694" fmla="*/ 3015985 h 6858000"/>
              <a:gd name="connsiteX38-44695" fmla="*/ 5503944 w 6115796"/>
              <a:gd name="connsiteY38-44696" fmla="*/ 3123335 h 6858000"/>
              <a:gd name="connsiteX39-44697" fmla="*/ 5516007 w 6115796"/>
              <a:gd name="connsiteY39-44698" fmla="*/ 3258473 h 6858000"/>
              <a:gd name="connsiteX40-44699" fmla="*/ 5589758 w 6115796"/>
              <a:gd name="connsiteY40-44700" fmla="*/ 3453699 h 6858000"/>
              <a:gd name="connsiteX41-44701" fmla="*/ 5596144 w 6115796"/>
              <a:gd name="connsiteY41-44702" fmla="*/ 3534624 h 6858000"/>
              <a:gd name="connsiteX42-44703" fmla="*/ 5597750 w 6115796"/>
              <a:gd name="connsiteY42-44704" fmla="*/ 3534129 h 6858000"/>
              <a:gd name="connsiteX43-44705" fmla="*/ 5618377 w 6115796"/>
              <a:gd name="connsiteY43-44706" fmla="*/ 3588431 h 6858000"/>
              <a:gd name="connsiteX44-44707" fmla="*/ 5655472 w 6115796"/>
              <a:gd name="connsiteY44-44708" fmla="*/ 3678877 h 6858000"/>
              <a:gd name="connsiteX45-44709" fmla="*/ 5683015 w 6115796"/>
              <a:gd name="connsiteY45-44710" fmla="*/ 3762025 h 6858000"/>
              <a:gd name="connsiteX46-44711" fmla="*/ 5696643 w 6115796"/>
              <a:gd name="connsiteY46-44712" fmla="*/ 3773888 h 6858000"/>
              <a:gd name="connsiteX47-44713" fmla="*/ 5768491 w 6115796"/>
              <a:gd name="connsiteY47-44714" fmla="*/ 3914399 h 6858000"/>
              <a:gd name="connsiteX48-44715" fmla="*/ 5793123 w 6115796"/>
              <a:gd name="connsiteY48-44716" fmla="*/ 3969952 h 6858000"/>
              <a:gd name="connsiteX49-44717" fmla="*/ 5808321 w 6115796"/>
              <a:gd name="connsiteY49-44718" fmla="*/ 3988153 h 6858000"/>
              <a:gd name="connsiteX50-44719" fmla="*/ 5825621 w 6115796"/>
              <a:gd name="connsiteY50-44720" fmla="*/ 4015525 h 6858000"/>
              <a:gd name="connsiteX51-44721" fmla="*/ 5860672 w 6115796"/>
              <a:gd name="connsiteY51-44722" fmla="*/ 4061579 h 6858000"/>
              <a:gd name="connsiteX52-44723" fmla="*/ 5894095 w 6115796"/>
              <a:gd name="connsiteY52-44724" fmla="*/ 4128857 h 6858000"/>
              <a:gd name="connsiteX53-44725" fmla="*/ 5903513 w 6115796"/>
              <a:gd name="connsiteY53-44726" fmla="*/ 4187661 h 6858000"/>
              <a:gd name="connsiteX54-44727" fmla="*/ 5946705 w 6115796"/>
              <a:gd name="connsiteY54-44728" fmla="*/ 4428051 h 6858000"/>
              <a:gd name="connsiteX55-44729" fmla="*/ 5949261 w 6115796"/>
              <a:gd name="connsiteY55-44730" fmla="*/ 4449185 h 6858000"/>
              <a:gd name="connsiteX56-44731" fmla="*/ 5968960 w 6115796"/>
              <a:gd name="connsiteY56-44732" fmla="*/ 4482655 h 6858000"/>
              <a:gd name="connsiteX57-44733" fmla="*/ 5998138 w 6115796"/>
              <a:gd name="connsiteY57-44734" fmla="*/ 4697518 h 6858000"/>
              <a:gd name="connsiteX58-44735" fmla="*/ 6007819 w 6115796"/>
              <a:gd name="connsiteY58-44736" fmla="*/ 4858148 h 6858000"/>
              <a:gd name="connsiteX59-44737" fmla="*/ 6007749 w 6115796"/>
              <a:gd name="connsiteY59-44738" fmla="*/ 4964715 h 6858000"/>
              <a:gd name="connsiteX60-44739" fmla="*/ 6005269 w 6115796"/>
              <a:gd name="connsiteY60-44740" fmla="*/ 5150567 h 6858000"/>
              <a:gd name="connsiteX61-44741" fmla="*/ 6001127 w 6115796"/>
              <a:gd name="connsiteY61-44742" fmla="*/ 5164609 h 6858000"/>
              <a:gd name="connsiteX62-44743" fmla="*/ 5998514 w 6115796"/>
              <a:gd name="connsiteY62-44744" fmla="*/ 5189673 h 6858000"/>
              <a:gd name="connsiteX63-44745" fmla="*/ 6018409 w 6115796"/>
              <a:gd name="connsiteY63-44746" fmla="*/ 5227157 h 6858000"/>
              <a:gd name="connsiteX64-44747" fmla="*/ 6036748 w 6115796"/>
              <a:gd name="connsiteY64-44748" fmla="*/ 5322752 h 6858000"/>
              <a:gd name="connsiteX65-44749" fmla="*/ 6037677 w 6115796"/>
              <a:gd name="connsiteY65-44750" fmla="*/ 5354807 h 6858000"/>
              <a:gd name="connsiteX66-44751" fmla="*/ 6053435 w 6115796"/>
              <a:gd name="connsiteY66-44752" fmla="*/ 5387547 h 6858000"/>
              <a:gd name="connsiteX67-44753" fmla="*/ 6068640 w 6115796"/>
              <a:gd name="connsiteY67-44754" fmla="*/ 5474503 h 6858000"/>
              <a:gd name="connsiteX68-44755" fmla="*/ 6080922 w 6115796"/>
              <a:gd name="connsiteY68-44756" fmla="*/ 5561070 h 6858000"/>
              <a:gd name="connsiteX69-44757" fmla="*/ 6096949 w 6115796"/>
              <a:gd name="connsiteY69-44758" fmla="*/ 5648179 h 6858000"/>
              <a:gd name="connsiteX70-44759" fmla="*/ 6115796 w 6115796"/>
              <a:gd name="connsiteY70-44760" fmla="*/ 5862844 h 6858000"/>
              <a:gd name="connsiteX71-44761" fmla="*/ 6045436 w 6115796"/>
              <a:gd name="connsiteY71-44762" fmla="*/ 6124480 h 6858000"/>
              <a:gd name="connsiteX72-44763" fmla="*/ 6030489 w 6115796"/>
              <a:gd name="connsiteY72-44764" fmla="*/ 6317666 h 6858000"/>
              <a:gd name="connsiteX73-44765" fmla="*/ 6007492 w 6115796"/>
              <a:gd name="connsiteY73-44766" fmla="*/ 6440818 h 6858000"/>
              <a:gd name="connsiteX74-44767" fmla="*/ 6009467 w 6115796"/>
              <a:gd name="connsiteY74-44768" fmla="*/ 6487076 h 6858000"/>
              <a:gd name="connsiteX75-44769" fmla="*/ 5995064 w 6115796"/>
              <a:gd name="connsiteY75-44770" fmla="*/ 6540791 h 6858000"/>
              <a:gd name="connsiteX76-44771" fmla="*/ 5986207 w 6115796"/>
              <a:gd name="connsiteY76-44772" fmla="*/ 6695855 h 6858000"/>
              <a:gd name="connsiteX77-44773" fmla="*/ 5979428 w 6115796"/>
              <a:gd name="connsiteY77-44774" fmla="*/ 6754678 h 6858000"/>
              <a:gd name="connsiteX78-44775" fmla="*/ 5984543 w 6115796"/>
              <a:gd name="connsiteY78-44776" fmla="*/ 6811016 h 6858000"/>
              <a:gd name="connsiteX79-44777" fmla="*/ 5979671 w 6115796"/>
              <a:gd name="connsiteY79-44778" fmla="*/ 6858000 h 6858000"/>
              <a:gd name="connsiteX80-44779" fmla="*/ 0 w 6115796"/>
              <a:gd name="connsiteY80-44780" fmla="*/ 6858000 h 6858000"/>
              <a:gd name="connsiteX81-44781" fmla="*/ 0 w 6115796"/>
              <a:gd name="connsiteY81-44782" fmla="*/ 0 h 6858000"/>
              <a:gd name="connsiteX0-44783" fmla="*/ 0 w 6115796"/>
              <a:gd name="connsiteY0-44784" fmla="*/ 0 h 6858000"/>
              <a:gd name="connsiteX1-44785" fmla="*/ 4965888 w 6115796"/>
              <a:gd name="connsiteY1-44786" fmla="*/ 0 h 6858000"/>
              <a:gd name="connsiteX2-44787" fmla="*/ 4967767 w 6115796"/>
              <a:gd name="connsiteY2-44788" fmla="*/ 7930 h 6858000"/>
              <a:gd name="connsiteX3-44789" fmla="*/ 4979444 w 6115796"/>
              <a:gd name="connsiteY3-44790" fmla="*/ 43921 h 6858000"/>
              <a:gd name="connsiteX4-44791" fmla="*/ 5021173 w 6115796"/>
              <a:gd name="connsiteY4-44792" fmla="*/ 123738 h 6858000"/>
              <a:gd name="connsiteX5-44793" fmla="*/ 5075458 w 6115796"/>
              <a:gd name="connsiteY5-44794" fmla="*/ 264355 h 6858000"/>
              <a:gd name="connsiteX6-44795" fmla="*/ 5081175 w 6115796"/>
              <a:gd name="connsiteY6-44796" fmla="*/ 277448 h 6858000"/>
              <a:gd name="connsiteX7-44797" fmla="*/ 5097011 w 6115796"/>
              <a:gd name="connsiteY7-44798" fmla="*/ 355616 h 6858000"/>
              <a:gd name="connsiteX8-44799" fmla="*/ 5153000 w 6115796"/>
              <a:gd name="connsiteY8-44800" fmla="*/ 507134 h 6858000"/>
              <a:gd name="connsiteX9-44801" fmla="*/ 5171282 w 6115796"/>
              <a:gd name="connsiteY9-44802" fmla="*/ 602071 h 6858000"/>
              <a:gd name="connsiteX10-44803" fmla="*/ 5176196 w 6115796"/>
              <a:gd name="connsiteY10-44804" fmla="*/ 636822 h 6858000"/>
              <a:gd name="connsiteX11-44805" fmla="*/ 5189051 w 6115796"/>
              <a:gd name="connsiteY11-44806" fmla="*/ 782518 h 6858000"/>
              <a:gd name="connsiteX12-44807" fmla="*/ 5218707 w 6115796"/>
              <a:gd name="connsiteY12-44808" fmla="*/ 886387 h 6858000"/>
              <a:gd name="connsiteX13-44809" fmla="*/ 5221281 w 6115796"/>
              <a:gd name="connsiteY13-44810" fmla="*/ 920873 h 6858000"/>
              <a:gd name="connsiteX14-44811" fmla="*/ 5201018 w 6115796"/>
              <a:gd name="connsiteY14-44812" fmla="*/ 1095027 h 6858000"/>
              <a:gd name="connsiteX15-44813" fmla="*/ 5189234 w 6115796"/>
              <a:gd name="connsiteY15-44814" fmla="*/ 1217308 h 6858000"/>
              <a:gd name="connsiteX16-44815" fmla="*/ 5202769 w 6115796"/>
              <a:gd name="connsiteY16-44816" fmla="*/ 1269450 h 6858000"/>
              <a:gd name="connsiteX17-44817" fmla="*/ 5225968 w 6115796"/>
              <a:gd name="connsiteY17-44818" fmla="*/ 1357994 h 6858000"/>
              <a:gd name="connsiteX18-44819" fmla="*/ 5231437 w 6115796"/>
              <a:gd name="connsiteY18-44820" fmla="*/ 1373779 h 6858000"/>
              <a:gd name="connsiteX19-44821" fmla="*/ 5237226 w 6115796"/>
              <a:gd name="connsiteY19-44822" fmla="*/ 1441327 h 6858000"/>
              <a:gd name="connsiteX20-44823" fmla="*/ 5255653 w 6115796"/>
              <a:gd name="connsiteY20-44824" fmla="*/ 1524712 h 6858000"/>
              <a:gd name="connsiteX21-44825" fmla="*/ 5263491 w 6115796"/>
              <a:gd name="connsiteY21-44826" fmla="*/ 1642938 h 6858000"/>
              <a:gd name="connsiteX22-44827" fmla="*/ 5256552 w 6115796"/>
              <a:gd name="connsiteY22-44828" fmla="*/ 1672509 h 6858000"/>
              <a:gd name="connsiteX23-44829" fmla="*/ 5266931 w 6115796"/>
              <a:gd name="connsiteY23-44830" fmla="*/ 1866147 h 6858000"/>
              <a:gd name="connsiteX24-44831" fmla="*/ 5255696 w 6115796"/>
              <a:gd name="connsiteY24-44832" fmla="*/ 1953770 h 6858000"/>
              <a:gd name="connsiteX25-44833" fmla="*/ 5252592 w 6115796"/>
              <a:gd name="connsiteY25-44834" fmla="*/ 2092210 h 6858000"/>
              <a:gd name="connsiteX26-44835" fmla="*/ 5250104 w 6115796"/>
              <a:gd name="connsiteY26-44836" fmla="*/ 2249166 h 6858000"/>
              <a:gd name="connsiteX27-44837" fmla="*/ 5250644 w 6115796"/>
              <a:gd name="connsiteY27-44838" fmla="*/ 2266619 h 6858000"/>
              <a:gd name="connsiteX28-44839" fmla="*/ 5293877 w 6115796"/>
              <a:gd name="connsiteY28-44840" fmla="*/ 2368649 h 6858000"/>
              <a:gd name="connsiteX29-44841" fmla="*/ 5311338 w 6115796"/>
              <a:gd name="connsiteY29-44842" fmla="*/ 2404034 h 6858000"/>
              <a:gd name="connsiteX30-44843" fmla="*/ 5338366 w 6115796"/>
              <a:gd name="connsiteY30-44844" fmla="*/ 2465052 h 6858000"/>
              <a:gd name="connsiteX31-44845" fmla="*/ 5371263 w 6115796"/>
              <a:gd name="connsiteY31-44846" fmla="*/ 2586413 h 6858000"/>
              <a:gd name="connsiteX32-44847" fmla="*/ 5407503 w 6115796"/>
              <a:gd name="connsiteY32-44848" fmla="*/ 2786290 h 6858000"/>
              <a:gd name="connsiteX33-44849" fmla="*/ 5407356 w 6115796"/>
              <a:gd name="connsiteY33-44850" fmla="*/ 2787545 h 6858000"/>
              <a:gd name="connsiteX34-44851" fmla="*/ 5457023 w 6115796"/>
              <a:gd name="connsiteY34-44852" fmla="*/ 2858292 h 6858000"/>
              <a:gd name="connsiteX35-44853" fmla="*/ 5484061 w 6115796"/>
              <a:gd name="connsiteY35-44854" fmla="*/ 2919216 h 6858000"/>
              <a:gd name="connsiteX36-44855" fmla="*/ 5491940 w 6115796"/>
              <a:gd name="connsiteY36-44856" fmla="*/ 3015985 h 6858000"/>
              <a:gd name="connsiteX37-44857" fmla="*/ 5503944 w 6115796"/>
              <a:gd name="connsiteY37-44858" fmla="*/ 3123335 h 6858000"/>
              <a:gd name="connsiteX38-44859" fmla="*/ 5516007 w 6115796"/>
              <a:gd name="connsiteY38-44860" fmla="*/ 3258473 h 6858000"/>
              <a:gd name="connsiteX39-44861" fmla="*/ 5589758 w 6115796"/>
              <a:gd name="connsiteY39-44862" fmla="*/ 3453699 h 6858000"/>
              <a:gd name="connsiteX40-44863" fmla="*/ 5596144 w 6115796"/>
              <a:gd name="connsiteY40-44864" fmla="*/ 3534624 h 6858000"/>
              <a:gd name="connsiteX41-44865" fmla="*/ 5597750 w 6115796"/>
              <a:gd name="connsiteY41-44866" fmla="*/ 3534129 h 6858000"/>
              <a:gd name="connsiteX42-44867" fmla="*/ 5618377 w 6115796"/>
              <a:gd name="connsiteY42-44868" fmla="*/ 3588431 h 6858000"/>
              <a:gd name="connsiteX43-44869" fmla="*/ 5655472 w 6115796"/>
              <a:gd name="connsiteY43-44870" fmla="*/ 3678877 h 6858000"/>
              <a:gd name="connsiteX44-44871" fmla="*/ 5683015 w 6115796"/>
              <a:gd name="connsiteY44-44872" fmla="*/ 3762025 h 6858000"/>
              <a:gd name="connsiteX45-44873" fmla="*/ 5696643 w 6115796"/>
              <a:gd name="connsiteY45-44874" fmla="*/ 3773888 h 6858000"/>
              <a:gd name="connsiteX46-44875" fmla="*/ 5768491 w 6115796"/>
              <a:gd name="connsiteY46-44876" fmla="*/ 3914399 h 6858000"/>
              <a:gd name="connsiteX47-44877" fmla="*/ 5793123 w 6115796"/>
              <a:gd name="connsiteY47-44878" fmla="*/ 3969952 h 6858000"/>
              <a:gd name="connsiteX48-44879" fmla="*/ 5808321 w 6115796"/>
              <a:gd name="connsiteY48-44880" fmla="*/ 3988153 h 6858000"/>
              <a:gd name="connsiteX49-44881" fmla="*/ 5825621 w 6115796"/>
              <a:gd name="connsiteY49-44882" fmla="*/ 4015525 h 6858000"/>
              <a:gd name="connsiteX50-44883" fmla="*/ 5860672 w 6115796"/>
              <a:gd name="connsiteY50-44884" fmla="*/ 4061579 h 6858000"/>
              <a:gd name="connsiteX51-44885" fmla="*/ 5894095 w 6115796"/>
              <a:gd name="connsiteY51-44886" fmla="*/ 4128857 h 6858000"/>
              <a:gd name="connsiteX52-44887" fmla="*/ 5903513 w 6115796"/>
              <a:gd name="connsiteY52-44888" fmla="*/ 4187661 h 6858000"/>
              <a:gd name="connsiteX53-44889" fmla="*/ 5946705 w 6115796"/>
              <a:gd name="connsiteY53-44890" fmla="*/ 4428051 h 6858000"/>
              <a:gd name="connsiteX54-44891" fmla="*/ 5949261 w 6115796"/>
              <a:gd name="connsiteY54-44892" fmla="*/ 4449185 h 6858000"/>
              <a:gd name="connsiteX55-44893" fmla="*/ 5968960 w 6115796"/>
              <a:gd name="connsiteY55-44894" fmla="*/ 4482655 h 6858000"/>
              <a:gd name="connsiteX56-44895" fmla="*/ 5998138 w 6115796"/>
              <a:gd name="connsiteY56-44896" fmla="*/ 4697518 h 6858000"/>
              <a:gd name="connsiteX57-44897" fmla="*/ 6007819 w 6115796"/>
              <a:gd name="connsiteY57-44898" fmla="*/ 4858148 h 6858000"/>
              <a:gd name="connsiteX58-44899" fmla="*/ 6007749 w 6115796"/>
              <a:gd name="connsiteY58-44900" fmla="*/ 4964715 h 6858000"/>
              <a:gd name="connsiteX59-44901" fmla="*/ 6005269 w 6115796"/>
              <a:gd name="connsiteY59-44902" fmla="*/ 5150567 h 6858000"/>
              <a:gd name="connsiteX60-44903" fmla="*/ 6001127 w 6115796"/>
              <a:gd name="connsiteY60-44904" fmla="*/ 5164609 h 6858000"/>
              <a:gd name="connsiteX61-44905" fmla="*/ 5998514 w 6115796"/>
              <a:gd name="connsiteY61-44906" fmla="*/ 5189673 h 6858000"/>
              <a:gd name="connsiteX62-44907" fmla="*/ 6018409 w 6115796"/>
              <a:gd name="connsiteY62-44908" fmla="*/ 5227157 h 6858000"/>
              <a:gd name="connsiteX63-44909" fmla="*/ 6036748 w 6115796"/>
              <a:gd name="connsiteY63-44910" fmla="*/ 5322752 h 6858000"/>
              <a:gd name="connsiteX64-44911" fmla="*/ 6037677 w 6115796"/>
              <a:gd name="connsiteY64-44912" fmla="*/ 5354807 h 6858000"/>
              <a:gd name="connsiteX65-44913" fmla="*/ 6053435 w 6115796"/>
              <a:gd name="connsiteY65-44914" fmla="*/ 5387547 h 6858000"/>
              <a:gd name="connsiteX66-44915" fmla="*/ 6068640 w 6115796"/>
              <a:gd name="connsiteY66-44916" fmla="*/ 5474503 h 6858000"/>
              <a:gd name="connsiteX67-44917" fmla="*/ 6080922 w 6115796"/>
              <a:gd name="connsiteY67-44918" fmla="*/ 5561070 h 6858000"/>
              <a:gd name="connsiteX68-44919" fmla="*/ 6096949 w 6115796"/>
              <a:gd name="connsiteY68-44920" fmla="*/ 5648179 h 6858000"/>
              <a:gd name="connsiteX69-44921" fmla="*/ 6115796 w 6115796"/>
              <a:gd name="connsiteY69-44922" fmla="*/ 5862844 h 6858000"/>
              <a:gd name="connsiteX70-44923" fmla="*/ 6045436 w 6115796"/>
              <a:gd name="connsiteY70-44924" fmla="*/ 6124480 h 6858000"/>
              <a:gd name="connsiteX71-44925" fmla="*/ 6030489 w 6115796"/>
              <a:gd name="connsiteY71-44926" fmla="*/ 6317666 h 6858000"/>
              <a:gd name="connsiteX72-44927" fmla="*/ 6007492 w 6115796"/>
              <a:gd name="connsiteY72-44928" fmla="*/ 6440818 h 6858000"/>
              <a:gd name="connsiteX73-44929" fmla="*/ 6009467 w 6115796"/>
              <a:gd name="connsiteY73-44930" fmla="*/ 6487076 h 6858000"/>
              <a:gd name="connsiteX74-44931" fmla="*/ 5995064 w 6115796"/>
              <a:gd name="connsiteY74-44932" fmla="*/ 6540791 h 6858000"/>
              <a:gd name="connsiteX75-44933" fmla="*/ 5986207 w 6115796"/>
              <a:gd name="connsiteY75-44934" fmla="*/ 6695855 h 6858000"/>
              <a:gd name="connsiteX76-44935" fmla="*/ 5979428 w 6115796"/>
              <a:gd name="connsiteY76-44936" fmla="*/ 6754678 h 6858000"/>
              <a:gd name="connsiteX77-44937" fmla="*/ 5984543 w 6115796"/>
              <a:gd name="connsiteY77-44938" fmla="*/ 6811016 h 6858000"/>
              <a:gd name="connsiteX78-44939" fmla="*/ 5979671 w 6115796"/>
              <a:gd name="connsiteY78-44940" fmla="*/ 6858000 h 6858000"/>
              <a:gd name="connsiteX79-44941" fmla="*/ 0 w 6115796"/>
              <a:gd name="connsiteY79-44942" fmla="*/ 6858000 h 6858000"/>
              <a:gd name="connsiteX80-44943" fmla="*/ 0 w 6115796"/>
              <a:gd name="connsiteY80-44944" fmla="*/ 0 h 6858000"/>
              <a:gd name="connsiteX0-44945" fmla="*/ 0 w 6115796"/>
              <a:gd name="connsiteY0-44946" fmla="*/ 0 h 6858000"/>
              <a:gd name="connsiteX1-44947" fmla="*/ 4965888 w 6115796"/>
              <a:gd name="connsiteY1-44948" fmla="*/ 0 h 6858000"/>
              <a:gd name="connsiteX2-44949" fmla="*/ 4967767 w 6115796"/>
              <a:gd name="connsiteY2-44950" fmla="*/ 7930 h 6858000"/>
              <a:gd name="connsiteX3-44951" fmla="*/ 4979444 w 6115796"/>
              <a:gd name="connsiteY3-44952" fmla="*/ 43921 h 6858000"/>
              <a:gd name="connsiteX4-44953" fmla="*/ 5021173 w 6115796"/>
              <a:gd name="connsiteY4-44954" fmla="*/ 123738 h 6858000"/>
              <a:gd name="connsiteX5-44955" fmla="*/ 5075458 w 6115796"/>
              <a:gd name="connsiteY5-44956" fmla="*/ 264355 h 6858000"/>
              <a:gd name="connsiteX6-44957" fmla="*/ 5081175 w 6115796"/>
              <a:gd name="connsiteY6-44958" fmla="*/ 277448 h 6858000"/>
              <a:gd name="connsiteX7-44959" fmla="*/ 5097011 w 6115796"/>
              <a:gd name="connsiteY7-44960" fmla="*/ 355616 h 6858000"/>
              <a:gd name="connsiteX8-44961" fmla="*/ 5153000 w 6115796"/>
              <a:gd name="connsiteY8-44962" fmla="*/ 507134 h 6858000"/>
              <a:gd name="connsiteX9-44963" fmla="*/ 5171282 w 6115796"/>
              <a:gd name="connsiteY9-44964" fmla="*/ 602071 h 6858000"/>
              <a:gd name="connsiteX10-44965" fmla="*/ 5176196 w 6115796"/>
              <a:gd name="connsiteY10-44966" fmla="*/ 636822 h 6858000"/>
              <a:gd name="connsiteX11-44967" fmla="*/ 5189051 w 6115796"/>
              <a:gd name="connsiteY11-44968" fmla="*/ 782518 h 6858000"/>
              <a:gd name="connsiteX12-44969" fmla="*/ 5218707 w 6115796"/>
              <a:gd name="connsiteY12-44970" fmla="*/ 886387 h 6858000"/>
              <a:gd name="connsiteX13-44971" fmla="*/ 5221281 w 6115796"/>
              <a:gd name="connsiteY13-44972" fmla="*/ 920873 h 6858000"/>
              <a:gd name="connsiteX14-44973" fmla="*/ 5201018 w 6115796"/>
              <a:gd name="connsiteY14-44974" fmla="*/ 1095027 h 6858000"/>
              <a:gd name="connsiteX15-44975" fmla="*/ 5189234 w 6115796"/>
              <a:gd name="connsiteY15-44976" fmla="*/ 1217308 h 6858000"/>
              <a:gd name="connsiteX16-44977" fmla="*/ 5202769 w 6115796"/>
              <a:gd name="connsiteY16-44978" fmla="*/ 1269450 h 6858000"/>
              <a:gd name="connsiteX17-44979" fmla="*/ 5225968 w 6115796"/>
              <a:gd name="connsiteY17-44980" fmla="*/ 1357994 h 6858000"/>
              <a:gd name="connsiteX18-44981" fmla="*/ 5231437 w 6115796"/>
              <a:gd name="connsiteY18-44982" fmla="*/ 1373779 h 6858000"/>
              <a:gd name="connsiteX19-44983" fmla="*/ 5237226 w 6115796"/>
              <a:gd name="connsiteY19-44984" fmla="*/ 1441327 h 6858000"/>
              <a:gd name="connsiteX20-44985" fmla="*/ 5255653 w 6115796"/>
              <a:gd name="connsiteY20-44986" fmla="*/ 1524712 h 6858000"/>
              <a:gd name="connsiteX21-44987" fmla="*/ 5263491 w 6115796"/>
              <a:gd name="connsiteY21-44988" fmla="*/ 1642938 h 6858000"/>
              <a:gd name="connsiteX22-44989" fmla="*/ 5256552 w 6115796"/>
              <a:gd name="connsiteY22-44990" fmla="*/ 1672509 h 6858000"/>
              <a:gd name="connsiteX23-44991" fmla="*/ 5266931 w 6115796"/>
              <a:gd name="connsiteY23-44992" fmla="*/ 1866147 h 6858000"/>
              <a:gd name="connsiteX24-44993" fmla="*/ 5255696 w 6115796"/>
              <a:gd name="connsiteY24-44994" fmla="*/ 1953770 h 6858000"/>
              <a:gd name="connsiteX25-44995" fmla="*/ 5252592 w 6115796"/>
              <a:gd name="connsiteY25-44996" fmla="*/ 2092210 h 6858000"/>
              <a:gd name="connsiteX26-44997" fmla="*/ 5257248 w 6115796"/>
              <a:gd name="connsiteY26-44998" fmla="*/ 2203922 h 6858000"/>
              <a:gd name="connsiteX27-44999" fmla="*/ 5250644 w 6115796"/>
              <a:gd name="connsiteY27-45000" fmla="*/ 2266619 h 6858000"/>
              <a:gd name="connsiteX28-45001" fmla="*/ 5293877 w 6115796"/>
              <a:gd name="connsiteY28-45002" fmla="*/ 2368649 h 6858000"/>
              <a:gd name="connsiteX29-45003" fmla="*/ 5311338 w 6115796"/>
              <a:gd name="connsiteY29-45004" fmla="*/ 2404034 h 6858000"/>
              <a:gd name="connsiteX30-45005" fmla="*/ 5338366 w 6115796"/>
              <a:gd name="connsiteY30-45006" fmla="*/ 2465052 h 6858000"/>
              <a:gd name="connsiteX31-45007" fmla="*/ 5371263 w 6115796"/>
              <a:gd name="connsiteY31-45008" fmla="*/ 2586413 h 6858000"/>
              <a:gd name="connsiteX32-45009" fmla="*/ 5407503 w 6115796"/>
              <a:gd name="connsiteY32-45010" fmla="*/ 2786290 h 6858000"/>
              <a:gd name="connsiteX33-45011" fmla="*/ 5407356 w 6115796"/>
              <a:gd name="connsiteY33-45012" fmla="*/ 2787545 h 6858000"/>
              <a:gd name="connsiteX34-45013" fmla="*/ 5457023 w 6115796"/>
              <a:gd name="connsiteY34-45014" fmla="*/ 2858292 h 6858000"/>
              <a:gd name="connsiteX35-45015" fmla="*/ 5484061 w 6115796"/>
              <a:gd name="connsiteY35-45016" fmla="*/ 2919216 h 6858000"/>
              <a:gd name="connsiteX36-45017" fmla="*/ 5491940 w 6115796"/>
              <a:gd name="connsiteY36-45018" fmla="*/ 3015985 h 6858000"/>
              <a:gd name="connsiteX37-45019" fmla="*/ 5503944 w 6115796"/>
              <a:gd name="connsiteY37-45020" fmla="*/ 3123335 h 6858000"/>
              <a:gd name="connsiteX38-45021" fmla="*/ 5516007 w 6115796"/>
              <a:gd name="connsiteY38-45022" fmla="*/ 3258473 h 6858000"/>
              <a:gd name="connsiteX39-45023" fmla="*/ 5589758 w 6115796"/>
              <a:gd name="connsiteY39-45024" fmla="*/ 3453699 h 6858000"/>
              <a:gd name="connsiteX40-45025" fmla="*/ 5596144 w 6115796"/>
              <a:gd name="connsiteY40-45026" fmla="*/ 3534624 h 6858000"/>
              <a:gd name="connsiteX41-45027" fmla="*/ 5597750 w 6115796"/>
              <a:gd name="connsiteY41-45028" fmla="*/ 3534129 h 6858000"/>
              <a:gd name="connsiteX42-45029" fmla="*/ 5618377 w 6115796"/>
              <a:gd name="connsiteY42-45030" fmla="*/ 3588431 h 6858000"/>
              <a:gd name="connsiteX43-45031" fmla="*/ 5655472 w 6115796"/>
              <a:gd name="connsiteY43-45032" fmla="*/ 3678877 h 6858000"/>
              <a:gd name="connsiteX44-45033" fmla="*/ 5683015 w 6115796"/>
              <a:gd name="connsiteY44-45034" fmla="*/ 3762025 h 6858000"/>
              <a:gd name="connsiteX45-45035" fmla="*/ 5696643 w 6115796"/>
              <a:gd name="connsiteY45-45036" fmla="*/ 3773888 h 6858000"/>
              <a:gd name="connsiteX46-45037" fmla="*/ 5768491 w 6115796"/>
              <a:gd name="connsiteY46-45038" fmla="*/ 3914399 h 6858000"/>
              <a:gd name="connsiteX47-45039" fmla="*/ 5793123 w 6115796"/>
              <a:gd name="connsiteY47-45040" fmla="*/ 3969952 h 6858000"/>
              <a:gd name="connsiteX48-45041" fmla="*/ 5808321 w 6115796"/>
              <a:gd name="connsiteY48-45042" fmla="*/ 3988153 h 6858000"/>
              <a:gd name="connsiteX49-45043" fmla="*/ 5825621 w 6115796"/>
              <a:gd name="connsiteY49-45044" fmla="*/ 4015525 h 6858000"/>
              <a:gd name="connsiteX50-45045" fmla="*/ 5860672 w 6115796"/>
              <a:gd name="connsiteY50-45046" fmla="*/ 4061579 h 6858000"/>
              <a:gd name="connsiteX51-45047" fmla="*/ 5894095 w 6115796"/>
              <a:gd name="connsiteY51-45048" fmla="*/ 4128857 h 6858000"/>
              <a:gd name="connsiteX52-45049" fmla="*/ 5903513 w 6115796"/>
              <a:gd name="connsiteY52-45050" fmla="*/ 4187661 h 6858000"/>
              <a:gd name="connsiteX53-45051" fmla="*/ 5946705 w 6115796"/>
              <a:gd name="connsiteY53-45052" fmla="*/ 4428051 h 6858000"/>
              <a:gd name="connsiteX54-45053" fmla="*/ 5949261 w 6115796"/>
              <a:gd name="connsiteY54-45054" fmla="*/ 4449185 h 6858000"/>
              <a:gd name="connsiteX55-45055" fmla="*/ 5968960 w 6115796"/>
              <a:gd name="connsiteY55-45056" fmla="*/ 4482655 h 6858000"/>
              <a:gd name="connsiteX56-45057" fmla="*/ 5998138 w 6115796"/>
              <a:gd name="connsiteY56-45058" fmla="*/ 4697518 h 6858000"/>
              <a:gd name="connsiteX57-45059" fmla="*/ 6007819 w 6115796"/>
              <a:gd name="connsiteY57-45060" fmla="*/ 4858148 h 6858000"/>
              <a:gd name="connsiteX58-45061" fmla="*/ 6007749 w 6115796"/>
              <a:gd name="connsiteY58-45062" fmla="*/ 4964715 h 6858000"/>
              <a:gd name="connsiteX59-45063" fmla="*/ 6005269 w 6115796"/>
              <a:gd name="connsiteY59-45064" fmla="*/ 5150567 h 6858000"/>
              <a:gd name="connsiteX60-45065" fmla="*/ 6001127 w 6115796"/>
              <a:gd name="connsiteY60-45066" fmla="*/ 5164609 h 6858000"/>
              <a:gd name="connsiteX61-45067" fmla="*/ 5998514 w 6115796"/>
              <a:gd name="connsiteY61-45068" fmla="*/ 5189673 h 6858000"/>
              <a:gd name="connsiteX62-45069" fmla="*/ 6018409 w 6115796"/>
              <a:gd name="connsiteY62-45070" fmla="*/ 5227157 h 6858000"/>
              <a:gd name="connsiteX63-45071" fmla="*/ 6036748 w 6115796"/>
              <a:gd name="connsiteY63-45072" fmla="*/ 5322752 h 6858000"/>
              <a:gd name="connsiteX64-45073" fmla="*/ 6037677 w 6115796"/>
              <a:gd name="connsiteY64-45074" fmla="*/ 5354807 h 6858000"/>
              <a:gd name="connsiteX65-45075" fmla="*/ 6053435 w 6115796"/>
              <a:gd name="connsiteY65-45076" fmla="*/ 5387547 h 6858000"/>
              <a:gd name="connsiteX66-45077" fmla="*/ 6068640 w 6115796"/>
              <a:gd name="connsiteY66-45078" fmla="*/ 5474503 h 6858000"/>
              <a:gd name="connsiteX67-45079" fmla="*/ 6080922 w 6115796"/>
              <a:gd name="connsiteY67-45080" fmla="*/ 5561070 h 6858000"/>
              <a:gd name="connsiteX68-45081" fmla="*/ 6096949 w 6115796"/>
              <a:gd name="connsiteY68-45082" fmla="*/ 5648179 h 6858000"/>
              <a:gd name="connsiteX69-45083" fmla="*/ 6115796 w 6115796"/>
              <a:gd name="connsiteY69-45084" fmla="*/ 5862844 h 6858000"/>
              <a:gd name="connsiteX70-45085" fmla="*/ 6045436 w 6115796"/>
              <a:gd name="connsiteY70-45086" fmla="*/ 6124480 h 6858000"/>
              <a:gd name="connsiteX71-45087" fmla="*/ 6030489 w 6115796"/>
              <a:gd name="connsiteY71-45088" fmla="*/ 6317666 h 6858000"/>
              <a:gd name="connsiteX72-45089" fmla="*/ 6007492 w 6115796"/>
              <a:gd name="connsiteY72-45090" fmla="*/ 6440818 h 6858000"/>
              <a:gd name="connsiteX73-45091" fmla="*/ 6009467 w 6115796"/>
              <a:gd name="connsiteY73-45092" fmla="*/ 6487076 h 6858000"/>
              <a:gd name="connsiteX74-45093" fmla="*/ 5995064 w 6115796"/>
              <a:gd name="connsiteY74-45094" fmla="*/ 6540791 h 6858000"/>
              <a:gd name="connsiteX75-45095" fmla="*/ 5986207 w 6115796"/>
              <a:gd name="connsiteY75-45096" fmla="*/ 6695855 h 6858000"/>
              <a:gd name="connsiteX76-45097" fmla="*/ 5979428 w 6115796"/>
              <a:gd name="connsiteY76-45098" fmla="*/ 6754678 h 6858000"/>
              <a:gd name="connsiteX77-45099" fmla="*/ 5984543 w 6115796"/>
              <a:gd name="connsiteY77-45100" fmla="*/ 6811016 h 6858000"/>
              <a:gd name="connsiteX78-45101" fmla="*/ 5979671 w 6115796"/>
              <a:gd name="connsiteY78-45102" fmla="*/ 6858000 h 6858000"/>
              <a:gd name="connsiteX79-45103" fmla="*/ 0 w 6115796"/>
              <a:gd name="connsiteY79-45104" fmla="*/ 6858000 h 6858000"/>
              <a:gd name="connsiteX80-45105" fmla="*/ 0 w 6115796"/>
              <a:gd name="connsiteY80-45106" fmla="*/ 0 h 6858000"/>
              <a:gd name="connsiteX0-45107" fmla="*/ 0 w 6115796"/>
              <a:gd name="connsiteY0-45108" fmla="*/ 0 h 6858000"/>
              <a:gd name="connsiteX1-45109" fmla="*/ 4965888 w 6115796"/>
              <a:gd name="connsiteY1-45110" fmla="*/ 0 h 6858000"/>
              <a:gd name="connsiteX2-45111" fmla="*/ 4967767 w 6115796"/>
              <a:gd name="connsiteY2-45112" fmla="*/ 7930 h 6858000"/>
              <a:gd name="connsiteX3-45113" fmla="*/ 4979444 w 6115796"/>
              <a:gd name="connsiteY3-45114" fmla="*/ 43921 h 6858000"/>
              <a:gd name="connsiteX4-45115" fmla="*/ 5021173 w 6115796"/>
              <a:gd name="connsiteY4-45116" fmla="*/ 123738 h 6858000"/>
              <a:gd name="connsiteX5-45117" fmla="*/ 5075458 w 6115796"/>
              <a:gd name="connsiteY5-45118" fmla="*/ 264355 h 6858000"/>
              <a:gd name="connsiteX6-45119" fmla="*/ 5081175 w 6115796"/>
              <a:gd name="connsiteY6-45120" fmla="*/ 277448 h 6858000"/>
              <a:gd name="connsiteX7-45121" fmla="*/ 5097011 w 6115796"/>
              <a:gd name="connsiteY7-45122" fmla="*/ 355616 h 6858000"/>
              <a:gd name="connsiteX8-45123" fmla="*/ 5153000 w 6115796"/>
              <a:gd name="connsiteY8-45124" fmla="*/ 507134 h 6858000"/>
              <a:gd name="connsiteX9-45125" fmla="*/ 5171282 w 6115796"/>
              <a:gd name="connsiteY9-45126" fmla="*/ 602071 h 6858000"/>
              <a:gd name="connsiteX10-45127" fmla="*/ 5176196 w 6115796"/>
              <a:gd name="connsiteY10-45128" fmla="*/ 636822 h 6858000"/>
              <a:gd name="connsiteX11-45129" fmla="*/ 5189051 w 6115796"/>
              <a:gd name="connsiteY11-45130" fmla="*/ 782518 h 6858000"/>
              <a:gd name="connsiteX12-45131" fmla="*/ 5218707 w 6115796"/>
              <a:gd name="connsiteY12-45132" fmla="*/ 886387 h 6858000"/>
              <a:gd name="connsiteX13-45133" fmla="*/ 5221281 w 6115796"/>
              <a:gd name="connsiteY13-45134" fmla="*/ 920873 h 6858000"/>
              <a:gd name="connsiteX14-45135" fmla="*/ 5201018 w 6115796"/>
              <a:gd name="connsiteY14-45136" fmla="*/ 1095027 h 6858000"/>
              <a:gd name="connsiteX15-45137" fmla="*/ 5189234 w 6115796"/>
              <a:gd name="connsiteY15-45138" fmla="*/ 1217308 h 6858000"/>
              <a:gd name="connsiteX16-45139" fmla="*/ 5202769 w 6115796"/>
              <a:gd name="connsiteY16-45140" fmla="*/ 1269450 h 6858000"/>
              <a:gd name="connsiteX17-45141" fmla="*/ 5225968 w 6115796"/>
              <a:gd name="connsiteY17-45142" fmla="*/ 1357994 h 6858000"/>
              <a:gd name="connsiteX18-45143" fmla="*/ 5231437 w 6115796"/>
              <a:gd name="connsiteY18-45144" fmla="*/ 1373779 h 6858000"/>
              <a:gd name="connsiteX19-45145" fmla="*/ 5237226 w 6115796"/>
              <a:gd name="connsiteY19-45146" fmla="*/ 1441327 h 6858000"/>
              <a:gd name="connsiteX20-45147" fmla="*/ 5255653 w 6115796"/>
              <a:gd name="connsiteY20-45148" fmla="*/ 1524712 h 6858000"/>
              <a:gd name="connsiteX21-45149" fmla="*/ 5263491 w 6115796"/>
              <a:gd name="connsiteY21-45150" fmla="*/ 1642938 h 6858000"/>
              <a:gd name="connsiteX22-45151" fmla="*/ 5256552 w 6115796"/>
              <a:gd name="connsiteY22-45152" fmla="*/ 1672509 h 6858000"/>
              <a:gd name="connsiteX23-45153" fmla="*/ 5266931 w 6115796"/>
              <a:gd name="connsiteY23-45154" fmla="*/ 1866147 h 6858000"/>
              <a:gd name="connsiteX24-45155" fmla="*/ 5255696 w 6115796"/>
              <a:gd name="connsiteY24-45156" fmla="*/ 1953770 h 6858000"/>
              <a:gd name="connsiteX25-45157" fmla="*/ 5252592 w 6115796"/>
              <a:gd name="connsiteY25-45158" fmla="*/ 2092210 h 6858000"/>
              <a:gd name="connsiteX26-45159" fmla="*/ 5257248 w 6115796"/>
              <a:gd name="connsiteY26-45160" fmla="*/ 2203922 h 6858000"/>
              <a:gd name="connsiteX27-45161" fmla="*/ 5250644 w 6115796"/>
              <a:gd name="connsiteY27-45162" fmla="*/ 2266619 h 6858000"/>
              <a:gd name="connsiteX28-45163" fmla="*/ 5293877 w 6115796"/>
              <a:gd name="connsiteY28-45164" fmla="*/ 2368649 h 6858000"/>
              <a:gd name="connsiteX29-45165" fmla="*/ 5311338 w 6115796"/>
              <a:gd name="connsiteY29-45166" fmla="*/ 2404034 h 6858000"/>
              <a:gd name="connsiteX30-45167" fmla="*/ 5338366 w 6115796"/>
              <a:gd name="connsiteY30-45168" fmla="*/ 2465052 h 6858000"/>
              <a:gd name="connsiteX31-45169" fmla="*/ 5371263 w 6115796"/>
              <a:gd name="connsiteY31-45170" fmla="*/ 2586413 h 6858000"/>
              <a:gd name="connsiteX32-45171" fmla="*/ 5407503 w 6115796"/>
              <a:gd name="connsiteY32-45172" fmla="*/ 2786290 h 6858000"/>
              <a:gd name="connsiteX33-45173" fmla="*/ 5407356 w 6115796"/>
              <a:gd name="connsiteY33-45174" fmla="*/ 2787545 h 6858000"/>
              <a:gd name="connsiteX34-45175" fmla="*/ 5457023 w 6115796"/>
              <a:gd name="connsiteY34-45176" fmla="*/ 2858292 h 6858000"/>
              <a:gd name="connsiteX35-45177" fmla="*/ 5484061 w 6115796"/>
              <a:gd name="connsiteY35-45178" fmla="*/ 2919216 h 6858000"/>
              <a:gd name="connsiteX36-45179" fmla="*/ 5491940 w 6115796"/>
              <a:gd name="connsiteY36-45180" fmla="*/ 3015985 h 6858000"/>
              <a:gd name="connsiteX37-45181" fmla="*/ 5503944 w 6115796"/>
              <a:gd name="connsiteY37-45182" fmla="*/ 3123335 h 6858000"/>
              <a:gd name="connsiteX38-45183" fmla="*/ 5516007 w 6115796"/>
              <a:gd name="connsiteY38-45184" fmla="*/ 3258473 h 6858000"/>
              <a:gd name="connsiteX39-45185" fmla="*/ 5589758 w 6115796"/>
              <a:gd name="connsiteY39-45186" fmla="*/ 3453699 h 6858000"/>
              <a:gd name="connsiteX40-45187" fmla="*/ 5596144 w 6115796"/>
              <a:gd name="connsiteY40-45188" fmla="*/ 3534624 h 6858000"/>
              <a:gd name="connsiteX41-45189" fmla="*/ 5597750 w 6115796"/>
              <a:gd name="connsiteY41-45190" fmla="*/ 3534129 h 6858000"/>
              <a:gd name="connsiteX42-45191" fmla="*/ 5618377 w 6115796"/>
              <a:gd name="connsiteY42-45192" fmla="*/ 3588431 h 6858000"/>
              <a:gd name="connsiteX43-45193" fmla="*/ 5655472 w 6115796"/>
              <a:gd name="connsiteY43-45194" fmla="*/ 3678877 h 6858000"/>
              <a:gd name="connsiteX44-45195" fmla="*/ 5683015 w 6115796"/>
              <a:gd name="connsiteY44-45196" fmla="*/ 3762025 h 6858000"/>
              <a:gd name="connsiteX45-45197" fmla="*/ 5696643 w 6115796"/>
              <a:gd name="connsiteY45-45198" fmla="*/ 3773888 h 6858000"/>
              <a:gd name="connsiteX46-45199" fmla="*/ 5768491 w 6115796"/>
              <a:gd name="connsiteY46-45200" fmla="*/ 3914399 h 6858000"/>
              <a:gd name="connsiteX47-45201" fmla="*/ 5793123 w 6115796"/>
              <a:gd name="connsiteY47-45202" fmla="*/ 3969952 h 6858000"/>
              <a:gd name="connsiteX48-45203" fmla="*/ 5808321 w 6115796"/>
              <a:gd name="connsiteY48-45204" fmla="*/ 3988153 h 6858000"/>
              <a:gd name="connsiteX49-45205" fmla="*/ 5825621 w 6115796"/>
              <a:gd name="connsiteY49-45206" fmla="*/ 4015525 h 6858000"/>
              <a:gd name="connsiteX50-45207" fmla="*/ 5860672 w 6115796"/>
              <a:gd name="connsiteY50-45208" fmla="*/ 4061579 h 6858000"/>
              <a:gd name="connsiteX51-45209" fmla="*/ 5894095 w 6115796"/>
              <a:gd name="connsiteY51-45210" fmla="*/ 4128857 h 6858000"/>
              <a:gd name="connsiteX52-45211" fmla="*/ 5903513 w 6115796"/>
              <a:gd name="connsiteY52-45212" fmla="*/ 4187661 h 6858000"/>
              <a:gd name="connsiteX53-45213" fmla="*/ 5946705 w 6115796"/>
              <a:gd name="connsiteY53-45214" fmla="*/ 4428051 h 6858000"/>
              <a:gd name="connsiteX54-45215" fmla="*/ 5949261 w 6115796"/>
              <a:gd name="connsiteY54-45216" fmla="*/ 4449185 h 6858000"/>
              <a:gd name="connsiteX55-45217" fmla="*/ 5968960 w 6115796"/>
              <a:gd name="connsiteY55-45218" fmla="*/ 4482655 h 6858000"/>
              <a:gd name="connsiteX56-45219" fmla="*/ 5998138 w 6115796"/>
              <a:gd name="connsiteY56-45220" fmla="*/ 4697518 h 6858000"/>
              <a:gd name="connsiteX57-45221" fmla="*/ 6007819 w 6115796"/>
              <a:gd name="connsiteY57-45222" fmla="*/ 4858148 h 6858000"/>
              <a:gd name="connsiteX58-45223" fmla="*/ 6007749 w 6115796"/>
              <a:gd name="connsiteY58-45224" fmla="*/ 4964715 h 6858000"/>
              <a:gd name="connsiteX59-45225" fmla="*/ 6005269 w 6115796"/>
              <a:gd name="connsiteY59-45226" fmla="*/ 5150567 h 6858000"/>
              <a:gd name="connsiteX60-45227" fmla="*/ 6001127 w 6115796"/>
              <a:gd name="connsiteY60-45228" fmla="*/ 5164609 h 6858000"/>
              <a:gd name="connsiteX61-45229" fmla="*/ 5998514 w 6115796"/>
              <a:gd name="connsiteY61-45230" fmla="*/ 5189673 h 6858000"/>
              <a:gd name="connsiteX62-45231" fmla="*/ 6018409 w 6115796"/>
              <a:gd name="connsiteY62-45232" fmla="*/ 5227157 h 6858000"/>
              <a:gd name="connsiteX63-45233" fmla="*/ 6036748 w 6115796"/>
              <a:gd name="connsiteY63-45234" fmla="*/ 5322752 h 6858000"/>
              <a:gd name="connsiteX64-45235" fmla="*/ 6037677 w 6115796"/>
              <a:gd name="connsiteY64-45236" fmla="*/ 5354807 h 6858000"/>
              <a:gd name="connsiteX65-45237" fmla="*/ 6053435 w 6115796"/>
              <a:gd name="connsiteY65-45238" fmla="*/ 5387547 h 6858000"/>
              <a:gd name="connsiteX66-45239" fmla="*/ 6068640 w 6115796"/>
              <a:gd name="connsiteY66-45240" fmla="*/ 5474503 h 6858000"/>
              <a:gd name="connsiteX67-45241" fmla="*/ 6080922 w 6115796"/>
              <a:gd name="connsiteY67-45242" fmla="*/ 5561070 h 6858000"/>
              <a:gd name="connsiteX68-45243" fmla="*/ 6096949 w 6115796"/>
              <a:gd name="connsiteY68-45244" fmla="*/ 5648179 h 6858000"/>
              <a:gd name="connsiteX69-45245" fmla="*/ 6115796 w 6115796"/>
              <a:gd name="connsiteY69-45246" fmla="*/ 5862844 h 6858000"/>
              <a:gd name="connsiteX70-45247" fmla="*/ 6045436 w 6115796"/>
              <a:gd name="connsiteY70-45248" fmla="*/ 6124480 h 6858000"/>
              <a:gd name="connsiteX71-45249" fmla="*/ 6030489 w 6115796"/>
              <a:gd name="connsiteY71-45250" fmla="*/ 6317666 h 6858000"/>
              <a:gd name="connsiteX72-45251" fmla="*/ 6007492 w 6115796"/>
              <a:gd name="connsiteY72-45252" fmla="*/ 6440818 h 6858000"/>
              <a:gd name="connsiteX73-45253" fmla="*/ 6009467 w 6115796"/>
              <a:gd name="connsiteY73-45254" fmla="*/ 6487076 h 6858000"/>
              <a:gd name="connsiteX74-45255" fmla="*/ 5995064 w 6115796"/>
              <a:gd name="connsiteY74-45256" fmla="*/ 6540791 h 6858000"/>
              <a:gd name="connsiteX75-45257" fmla="*/ 5986207 w 6115796"/>
              <a:gd name="connsiteY75-45258" fmla="*/ 6695855 h 6858000"/>
              <a:gd name="connsiteX76-45259" fmla="*/ 5979428 w 6115796"/>
              <a:gd name="connsiteY76-45260" fmla="*/ 6754678 h 6858000"/>
              <a:gd name="connsiteX77-45261" fmla="*/ 5984543 w 6115796"/>
              <a:gd name="connsiteY77-45262" fmla="*/ 6811016 h 6858000"/>
              <a:gd name="connsiteX78-45263" fmla="*/ 5979671 w 6115796"/>
              <a:gd name="connsiteY78-45264" fmla="*/ 6858000 h 6858000"/>
              <a:gd name="connsiteX79-45265" fmla="*/ 0 w 6115796"/>
              <a:gd name="connsiteY79-45266" fmla="*/ 6858000 h 6858000"/>
              <a:gd name="connsiteX80-45267" fmla="*/ 0 w 6115796"/>
              <a:gd name="connsiteY80-45268" fmla="*/ 0 h 6858000"/>
              <a:gd name="connsiteX0-45269" fmla="*/ 0 w 6115796"/>
              <a:gd name="connsiteY0-45270" fmla="*/ 0 h 6858000"/>
              <a:gd name="connsiteX1-45271" fmla="*/ 4965888 w 6115796"/>
              <a:gd name="connsiteY1-45272" fmla="*/ 0 h 6858000"/>
              <a:gd name="connsiteX2-45273" fmla="*/ 4967767 w 6115796"/>
              <a:gd name="connsiteY2-45274" fmla="*/ 7930 h 6858000"/>
              <a:gd name="connsiteX3-45275" fmla="*/ 4979444 w 6115796"/>
              <a:gd name="connsiteY3-45276" fmla="*/ 43921 h 6858000"/>
              <a:gd name="connsiteX4-45277" fmla="*/ 5021173 w 6115796"/>
              <a:gd name="connsiteY4-45278" fmla="*/ 123738 h 6858000"/>
              <a:gd name="connsiteX5-45279" fmla="*/ 5075458 w 6115796"/>
              <a:gd name="connsiteY5-45280" fmla="*/ 264355 h 6858000"/>
              <a:gd name="connsiteX6-45281" fmla="*/ 5081175 w 6115796"/>
              <a:gd name="connsiteY6-45282" fmla="*/ 277448 h 6858000"/>
              <a:gd name="connsiteX7-45283" fmla="*/ 5097011 w 6115796"/>
              <a:gd name="connsiteY7-45284" fmla="*/ 355616 h 6858000"/>
              <a:gd name="connsiteX8-45285" fmla="*/ 5153000 w 6115796"/>
              <a:gd name="connsiteY8-45286" fmla="*/ 507134 h 6858000"/>
              <a:gd name="connsiteX9-45287" fmla="*/ 5171282 w 6115796"/>
              <a:gd name="connsiteY9-45288" fmla="*/ 602071 h 6858000"/>
              <a:gd name="connsiteX10-45289" fmla="*/ 5176196 w 6115796"/>
              <a:gd name="connsiteY10-45290" fmla="*/ 636822 h 6858000"/>
              <a:gd name="connsiteX11-45291" fmla="*/ 5189051 w 6115796"/>
              <a:gd name="connsiteY11-45292" fmla="*/ 782518 h 6858000"/>
              <a:gd name="connsiteX12-45293" fmla="*/ 5218707 w 6115796"/>
              <a:gd name="connsiteY12-45294" fmla="*/ 886387 h 6858000"/>
              <a:gd name="connsiteX13-45295" fmla="*/ 5221281 w 6115796"/>
              <a:gd name="connsiteY13-45296" fmla="*/ 920873 h 6858000"/>
              <a:gd name="connsiteX14-45297" fmla="*/ 5201018 w 6115796"/>
              <a:gd name="connsiteY14-45298" fmla="*/ 1095027 h 6858000"/>
              <a:gd name="connsiteX15-45299" fmla="*/ 5189234 w 6115796"/>
              <a:gd name="connsiteY15-45300" fmla="*/ 1217308 h 6858000"/>
              <a:gd name="connsiteX16-45301" fmla="*/ 5202769 w 6115796"/>
              <a:gd name="connsiteY16-45302" fmla="*/ 1269450 h 6858000"/>
              <a:gd name="connsiteX17-45303" fmla="*/ 5225968 w 6115796"/>
              <a:gd name="connsiteY17-45304" fmla="*/ 1357994 h 6858000"/>
              <a:gd name="connsiteX18-45305" fmla="*/ 5231437 w 6115796"/>
              <a:gd name="connsiteY18-45306" fmla="*/ 1373779 h 6858000"/>
              <a:gd name="connsiteX19-45307" fmla="*/ 5237226 w 6115796"/>
              <a:gd name="connsiteY19-45308" fmla="*/ 1441327 h 6858000"/>
              <a:gd name="connsiteX20-45309" fmla="*/ 5255653 w 6115796"/>
              <a:gd name="connsiteY20-45310" fmla="*/ 1524712 h 6858000"/>
              <a:gd name="connsiteX21-45311" fmla="*/ 5263491 w 6115796"/>
              <a:gd name="connsiteY21-45312" fmla="*/ 1642938 h 6858000"/>
              <a:gd name="connsiteX22-45313" fmla="*/ 5256552 w 6115796"/>
              <a:gd name="connsiteY22-45314" fmla="*/ 1672509 h 6858000"/>
              <a:gd name="connsiteX23-45315" fmla="*/ 5266931 w 6115796"/>
              <a:gd name="connsiteY23-45316" fmla="*/ 1866147 h 6858000"/>
              <a:gd name="connsiteX24-45317" fmla="*/ 5255696 w 6115796"/>
              <a:gd name="connsiteY24-45318" fmla="*/ 1953770 h 6858000"/>
              <a:gd name="connsiteX25-45319" fmla="*/ 5252592 w 6115796"/>
              <a:gd name="connsiteY25-45320" fmla="*/ 2092210 h 6858000"/>
              <a:gd name="connsiteX26-45321" fmla="*/ 5257248 w 6115796"/>
              <a:gd name="connsiteY26-45322" fmla="*/ 2203922 h 6858000"/>
              <a:gd name="connsiteX27-45323" fmla="*/ 5262551 w 6115796"/>
              <a:gd name="connsiteY27-45324" fmla="*/ 2288050 h 6858000"/>
              <a:gd name="connsiteX28-45325" fmla="*/ 5293877 w 6115796"/>
              <a:gd name="connsiteY28-45326" fmla="*/ 2368649 h 6858000"/>
              <a:gd name="connsiteX29-45327" fmla="*/ 5311338 w 6115796"/>
              <a:gd name="connsiteY29-45328" fmla="*/ 2404034 h 6858000"/>
              <a:gd name="connsiteX30-45329" fmla="*/ 5338366 w 6115796"/>
              <a:gd name="connsiteY30-45330" fmla="*/ 2465052 h 6858000"/>
              <a:gd name="connsiteX31-45331" fmla="*/ 5371263 w 6115796"/>
              <a:gd name="connsiteY31-45332" fmla="*/ 2586413 h 6858000"/>
              <a:gd name="connsiteX32-45333" fmla="*/ 5407503 w 6115796"/>
              <a:gd name="connsiteY32-45334" fmla="*/ 2786290 h 6858000"/>
              <a:gd name="connsiteX33-45335" fmla="*/ 5407356 w 6115796"/>
              <a:gd name="connsiteY33-45336" fmla="*/ 2787545 h 6858000"/>
              <a:gd name="connsiteX34-45337" fmla="*/ 5457023 w 6115796"/>
              <a:gd name="connsiteY34-45338" fmla="*/ 2858292 h 6858000"/>
              <a:gd name="connsiteX35-45339" fmla="*/ 5484061 w 6115796"/>
              <a:gd name="connsiteY35-45340" fmla="*/ 2919216 h 6858000"/>
              <a:gd name="connsiteX36-45341" fmla="*/ 5491940 w 6115796"/>
              <a:gd name="connsiteY36-45342" fmla="*/ 3015985 h 6858000"/>
              <a:gd name="connsiteX37-45343" fmla="*/ 5503944 w 6115796"/>
              <a:gd name="connsiteY37-45344" fmla="*/ 3123335 h 6858000"/>
              <a:gd name="connsiteX38-45345" fmla="*/ 5516007 w 6115796"/>
              <a:gd name="connsiteY38-45346" fmla="*/ 3258473 h 6858000"/>
              <a:gd name="connsiteX39-45347" fmla="*/ 5589758 w 6115796"/>
              <a:gd name="connsiteY39-45348" fmla="*/ 3453699 h 6858000"/>
              <a:gd name="connsiteX40-45349" fmla="*/ 5596144 w 6115796"/>
              <a:gd name="connsiteY40-45350" fmla="*/ 3534624 h 6858000"/>
              <a:gd name="connsiteX41-45351" fmla="*/ 5597750 w 6115796"/>
              <a:gd name="connsiteY41-45352" fmla="*/ 3534129 h 6858000"/>
              <a:gd name="connsiteX42-45353" fmla="*/ 5618377 w 6115796"/>
              <a:gd name="connsiteY42-45354" fmla="*/ 3588431 h 6858000"/>
              <a:gd name="connsiteX43-45355" fmla="*/ 5655472 w 6115796"/>
              <a:gd name="connsiteY43-45356" fmla="*/ 3678877 h 6858000"/>
              <a:gd name="connsiteX44-45357" fmla="*/ 5683015 w 6115796"/>
              <a:gd name="connsiteY44-45358" fmla="*/ 3762025 h 6858000"/>
              <a:gd name="connsiteX45-45359" fmla="*/ 5696643 w 6115796"/>
              <a:gd name="connsiteY45-45360" fmla="*/ 3773888 h 6858000"/>
              <a:gd name="connsiteX46-45361" fmla="*/ 5768491 w 6115796"/>
              <a:gd name="connsiteY46-45362" fmla="*/ 3914399 h 6858000"/>
              <a:gd name="connsiteX47-45363" fmla="*/ 5793123 w 6115796"/>
              <a:gd name="connsiteY47-45364" fmla="*/ 3969952 h 6858000"/>
              <a:gd name="connsiteX48-45365" fmla="*/ 5808321 w 6115796"/>
              <a:gd name="connsiteY48-45366" fmla="*/ 3988153 h 6858000"/>
              <a:gd name="connsiteX49-45367" fmla="*/ 5825621 w 6115796"/>
              <a:gd name="connsiteY49-45368" fmla="*/ 4015525 h 6858000"/>
              <a:gd name="connsiteX50-45369" fmla="*/ 5860672 w 6115796"/>
              <a:gd name="connsiteY50-45370" fmla="*/ 4061579 h 6858000"/>
              <a:gd name="connsiteX51-45371" fmla="*/ 5894095 w 6115796"/>
              <a:gd name="connsiteY51-45372" fmla="*/ 4128857 h 6858000"/>
              <a:gd name="connsiteX52-45373" fmla="*/ 5903513 w 6115796"/>
              <a:gd name="connsiteY52-45374" fmla="*/ 4187661 h 6858000"/>
              <a:gd name="connsiteX53-45375" fmla="*/ 5946705 w 6115796"/>
              <a:gd name="connsiteY53-45376" fmla="*/ 4428051 h 6858000"/>
              <a:gd name="connsiteX54-45377" fmla="*/ 5949261 w 6115796"/>
              <a:gd name="connsiteY54-45378" fmla="*/ 4449185 h 6858000"/>
              <a:gd name="connsiteX55-45379" fmla="*/ 5968960 w 6115796"/>
              <a:gd name="connsiteY55-45380" fmla="*/ 4482655 h 6858000"/>
              <a:gd name="connsiteX56-45381" fmla="*/ 5998138 w 6115796"/>
              <a:gd name="connsiteY56-45382" fmla="*/ 4697518 h 6858000"/>
              <a:gd name="connsiteX57-45383" fmla="*/ 6007819 w 6115796"/>
              <a:gd name="connsiteY57-45384" fmla="*/ 4858148 h 6858000"/>
              <a:gd name="connsiteX58-45385" fmla="*/ 6007749 w 6115796"/>
              <a:gd name="connsiteY58-45386" fmla="*/ 4964715 h 6858000"/>
              <a:gd name="connsiteX59-45387" fmla="*/ 6005269 w 6115796"/>
              <a:gd name="connsiteY59-45388" fmla="*/ 5150567 h 6858000"/>
              <a:gd name="connsiteX60-45389" fmla="*/ 6001127 w 6115796"/>
              <a:gd name="connsiteY60-45390" fmla="*/ 5164609 h 6858000"/>
              <a:gd name="connsiteX61-45391" fmla="*/ 5998514 w 6115796"/>
              <a:gd name="connsiteY61-45392" fmla="*/ 5189673 h 6858000"/>
              <a:gd name="connsiteX62-45393" fmla="*/ 6018409 w 6115796"/>
              <a:gd name="connsiteY62-45394" fmla="*/ 5227157 h 6858000"/>
              <a:gd name="connsiteX63-45395" fmla="*/ 6036748 w 6115796"/>
              <a:gd name="connsiteY63-45396" fmla="*/ 5322752 h 6858000"/>
              <a:gd name="connsiteX64-45397" fmla="*/ 6037677 w 6115796"/>
              <a:gd name="connsiteY64-45398" fmla="*/ 5354807 h 6858000"/>
              <a:gd name="connsiteX65-45399" fmla="*/ 6053435 w 6115796"/>
              <a:gd name="connsiteY65-45400" fmla="*/ 5387547 h 6858000"/>
              <a:gd name="connsiteX66-45401" fmla="*/ 6068640 w 6115796"/>
              <a:gd name="connsiteY66-45402" fmla="*/ 5474503 h 6858000"/>
              <a:gd name="connsiteX67-45403" fmla="*/ 6080922 w 6115796"/>
              <a:gd name="connsiteY67-45404" fmla="*/ 5561070 h 6858000"/>
              <a:gd name="connsiteX68-45405" fmla="*/ 6096949 w 6115796"/>
              <a:gd name="connsiteY68-45406" fmla="*/ 5648179 h 6858000"/>
              <a:gd name="connsiteX69-45407" fmla="*/ 6115796 w 6115796"/>
              <a:gd name="connsiteY69-45408" fmla="*/ 5862844 h 6858000"/>
              <a:gd name="connsiteX70-45409" fmla="*/ 6045436 w 6115796"/>
              <a:gd name="connsiteY70-45410" fmla="*/ 6124480 h 6858000"/>
              <a:gd name="connsiteX71-45411" fmla="*/ 6030489 w 6115796"/>
              <a:gd name="connsiteY71-45412" fmla="*/ 6317666 h 6858000"/>
              <a:gd name="connsiteX72-45413" fmla="*/ 6007492 w 6115796"/>
              <a:gd name="connsiteY72-45414" fmla="*/ 6440818 h 6858000"/>
              <a:gd name="connsiteX73-45415" fmla="*/ 6009467 w 6115796"/>
              <a:gd name="connsiteY73-45416" fmla="*/ 6487076 h 6858000"/>
              <a:gd name="connsiteX74-45417" fmla="*/ 5995064 w 6115796"/>
              <a:gd name="connsiteY74-45418" fmla="*/ 6540791 h 6858000"/>
              <a:gd name="connsiteX75-45419" fmla="*/ 5986207 w 6115796"/>
              <a:gd name="connsiteY75-45420" fmla="*/ 6695855 h 6858000"/>
              <a:gd name="connsiteX76-45421" fmla="*/ 5979428 w 6115796"/>
              <a:gd name="connsiteY76-45422" fmla="*/ 6754678 h 6858000"/>
              <a:gd name="connsiteX77-45423" fmla="*/ 5984543 w 6115796"/>
              <a:gd name="connsiteY77-45424" fmla="*/ 6811016 h 6858000"/>
              <a:gd name="connsiteX78-45425" fmla="*/ 5979671 w 6115796"/>
              <a:gd name="connsiteY78-45426" fmla="*/ 6858000 h 6858000"/>
              <a:gd name="connsiteX79-45427" fmla="*/ 0 w 6115796"/>
              <a:gd name="connsiteY79-45428" fmla="*/ 6858000 h 6858000"/>
              <a:gd name="connsiteX80-45429" fmla="*/ 0 w 6115796"/>
              <a:gd name="connsiteY80-45430" fmla="*/ 0 h 6858000"/>
              <a:gd name="connsiteX0-45431" fmla="*/ 0 w 6115796"/>
              <a:gd name="connsiteY0-45432" fmla="*/ 0 h 6858000"/>
              <a:gd name="connsiteX1-45433" fmla="*/ 4965888 w 6115796"/>
              <a:gd name="connsiteY1-45434" fmla="*/ 0 h 6858000"/>
              <a:gd name="connsiteX2-45435" fmla="*/ 4967767 w 6115796"/>
              <a:gd name="connsiteY2-45436" fmla="*/ 7930 h 6858000"/>
              <a:gd name="connsiteX3-45437" fmla="*/ 4979444 w 6115796"/>
              <a:gd name="connsiteY3-45438" fmla="*/ 43921 h 6858000"/>
              <a:gd name="connsiteX4-45439" fmla="*/ 5021173 w 6115796"/>
              <a:gd name="connsiteY4-45440" fmla="*/ 123738 h 6858000"/>
              <a:gd name="connsiteX5-45441" fmla="*/ 5075458 w 6115796"/>
              <a:gd name="connsiteY5-45442" fmla="*/ 264355 h 6858000"/>
              <a:gd name="connsiteX6-45443" fmla="*/ 5081175 w 6115796"/>
              <a:gd name="connsiteY6-45444" fmla="*/ 277448 h 6858000"/>
              <a:gd name="connsiteX7-45445" fmla="*/ 5097011 w 6115796"/>
              <a:gd name="connsiteY7-45446" fmla="*/ 355616 h 6858000"/>
              <a:gd name="connsiteX8-45447" fmla="*/ 5153000 w 6115796"/>
              <a:gd name="connsiteY8-45448" fmla="*/ 507134 h 6858000"/>
              <a:gd name="connsiteX9-45449" fmla="*/ 5171282 w 6115796"/>
              <a:gd name="connsiteY9-45450" fmla="*/ 602071 h 6858000"/>
              <a:gd name="connsiteX10-45451" fmla="*/ 5176196 w 6115796"/>
              <a:gd name="connsiteY10-45452" fmla="*/ 636822 h 6858000"/>
              <a:gd name="connsiteX11-45453" fmla="*/ 5189051 w 6115796"/>
              <a:gd name="connsiteY11-45454" fmla="*/ 782518 h 6858000"/>
              <a:gd name="connsiteX12-45455" fmla="*/ 5218707 w 6115796"/>
              <a:gd name="connsiteY12-45456" fmla="*/ 886387 h 6858000"/>
              <a:gd name="connsiteX13-45457" fmla="*/ 5221281 w 6115796"/>
              <a:gd name="connsiteY13-45458" fmla="*/ 920873 h 6858000"/>
              <a:gd name="connsiteX14-45459" fmla="*/ 5201018 w 6115796"/>
              <a:gd name="connsiteY14-45460" fmla="*/ 1095027 h 6858000"/>
              <a:gd name="connsiteX15-45461" fmla="*/ 5189234 w 6115796"/>
              <a:gd name="connsiteY15-45462" fmla="*/ 1217308 h 6858000"/>
              <a:gd name="connsiteX16-45463" fmla="*/ 5202769 w 6115796"/>
              <a:gd name="connsiteY16-45464" fmla="*/ 1269450 h 6858000"/>
              <a:gd name="connsiteX17-45465" fmla="*/ 5225968 w 6115796"/>
              <a:gd name="connsiteY17-45466" fmla="*/ 1357994 h 6858000"/>
              <a:gd name="connsiteX18-45467" fmla="*/ 5231437 w 6115796"/>
              <a:gd name="connsiteY18-45468" fmla="*/ 1373779 h 6858000"/>
              <a:gd name="connsiteX19-45469" fmla="*/ 5237226 w 6115796"/>
              <a:gd name="connsiteY19-45470" fmla="*/ 1441327 h 6858000"/>
              <a:gd name="connsiteX20-45471" fmla="*/ 5255653 w 6115796"/>
              <a:gd name="connsiteY20-45472" fmla="*/ 1524712 h 6858000"/>
              <a:gd name="connsiteX21-45473" fmla="*/ 5263491 w 6115796"/>
              <a:gd name="connsiteY21-45474" fmla="*/ 1642938 h 6858000"/>
              <a:gd name="connsiteX22-45475" fmla="*/ 5256552 w 6115796"/>
              <a:gd name="connsiteY22-45476" fmla="*/ 1672509 h 6858000"/>
              <a:gd name="connsiteX23-45477" fmla="*/ 5266931 w 6115796"/>
              <a:gd name="connsiteY23-45478" fmla="*/ 1866147 h 6858000"/>
              <a:gd name="connsiteX24-45479" fmla="*/ 5255696 w 6115796"/>
              <a:gd name="connsiteY24-45480" fmla="*/ 1953770 h 6858000"/>
              <a:gd name="connsiteX25-45481" fmla="*/ 5252592 w 6115796"/>
              <a:gd name="connsiteY25-45482" fmla="*/ 2092210 h 6858000"/>
              <a:gd name="connsiteX26-45483" fmla="*/ 5257248 w 6115796"/>
              <a:gd name="connsiteY26-45484" fmla="*/ 2203922 h 6858000"/>
              <a:gd name="connsiteX27-45485" fmla="*/ 5262551 w 6115796"/>
              <a:gd name="connsiteY27-45486" fmla="*/ 2288050 h 6858000"/>
              <a:gd name="connsiteX28-45487" fmla="*/ 5293877 w 6115796"/>
              <a:gd name="connsiteY28-45488" fmla="*/ 2368649 h 6858000"/>
              <a:gd name="connsiteX29-45489" fmla="*/ 5311338 w 6115796"/>
              <a:gd name="connsiteY29-45490" fmla="*/ 2404034 h 6858000"/>
              <a:gd name="connsiteX30-45491" fmla="*/ 5338366 w 6115796"/>
              <a:gd name="connsiteY30-45492" fmla="*/ 2465052 h 6858000"/>
              <a:gd name="connsiteX31-45493" fmla="*/ 5371263 w 6115796"/>
              <a:gd name="connsiteY31-45494" fmla="*/ 2586413 h 6858000"/>
              <a:gd name="connsiteX32-45495" fmla="*/ 5407503 w 6115796"/>
              <a:gd name="connsiteY32-45496" fmla="*/ 2786290 h 6858000"/>
              <a:gd name="connsiteX33-45497" fmla="*/ 5407356 w 6115796"/>
              <a:gd name="connsiteY33-45498" fmla="*/ 2787545 h 6858000"/>
              <a:gd name="connsiteX34-45499" fmla="*/ 5457023 w 6115796"/>
              <a:gd name="connsiteY34-45500" fmla="*/ 2858292 h 6858000"/>
              <a:gd name="connsiteX35-45501" fmla="*/ 5484061 w 6115796"/>
              <a:gd name="connsiteY35-45502" fmla="*/ 2919216 h 6858000"/>
              <a:gd name="connsiteX36-45503" fmla="*/ 5491940 w 6115796"/>
              <a:gd name="connsiteY36-45504" fmla="*/ 3015985 h 6858000"/>
              <a:gd name="connsiteX37-45505" fmla="*/ 5503944 w 6115796"/>
              <a:gd name="connsiteY37-45506" fmla="*/ 3123335 h 6858000"/>
              <a:gd name="connsiteX38-45507" fmla="*/ 5516007 w 6115796"/>
              <a:gd name="connsiteY38-45508" fmla="*/ 3258473 h 6858000"/>
              <a:gd name="connsiteX39-45509" fmla="*/ 5589758 w 6115796"/>
              <a:gd name="connsiteY39-45510" fmla="*/ 3453699 h 6858000"/>
              <a:gd name="connsiteX40-45511" fmla="*/ 5596144 w 6115796"/>
              <a:gd name="connsiteY40-45512" fmla="*/ 3534624 h 6858000"/>
              <a:gd name="connsiteX41-45513" fmla="*/ 5597750 w 6115796"/>
              <a:gd name="connsiteY41-45514" fmla="*/ 3534129 h 6858000"/>
              <a:gd name="connsiteX42-45515" fmla="*/ 5618377 w 6115796"/>
              <a:gd name="connsiteY42-45516" fmla="*/ 3588431 h 6858000"/>
              <a:gd name="connsiteX43-45517" fmla="*/ 5655472 w 6115796"/>
              <a:gd name="connsiteY43-45518" fmla="*/ 3678877 h 6858000"/>
              <a:gd name="connsiteX44-45519" fmla="*/ 5683015 w 6115796"/>
              <a:gd name="connsiteY44-45520" fmla="*/ 3762025 h 6858000"/>
              <a:gd name="connsiteX45-45521" fmla="*/ 5696643 w 6115796"/>
              <a:gd name="connsiteY45-45522" fmla="*/ 3773888 h 6858000"/>
              <a:gd name="connsiteX46-45523" fmla="*/ 5768491 w 6115796"/>
              <a:gd name="connsiteY46-45524" fmla="*/ 3914399 h 6858000"/>
              <a:gd name="connsiteX47-45525" fmla="*/ 5793123 w 6115796"/>
              <a:gd name="connsiteY47-45526" fmla="*/ 3969952 h 6858000"/>
              <a:gd name="connsiteX48-45527" fmla="*/ 5808321 w 6115796"/>
              <a:gd name="connsiteY48-45528" fmla="*/ 3988153 h 6858000"/>
              <a:gd name="connsiteX49-45529" fmla="*/ 5825621 w 6115796"/>
              <a:gd name="connsiteY49-45530" fmla="*/ 4015525 h 6858000"/>
              <a:gd name="connsiteX50-45531" fmla="*/ 5860672 w 6115796"/>
              <a:gd name="connsiteY50-45532" fmla="*/ 4061579 h 6858000"/>
              <a:gd name="connsiteX51-45533" fmla="*/ 5894095 w 6115796"/>
              <a:gd name="connsiteY51-45534" fmla="*/ 4128857 h 6858000"/>
              <a:gd name="connsiteX52-45535" fmla="*/ 5903513 w 6115796"/>
              <a:gd name="connsiteY52-45536" fmla="*/ 4187661 h 6858000"/>
              <a:gd name="connsiteX53-45537" fmla="*/ 5946705 w 6115796"/>
              <a:gd name="connsiteY53-45538" fmla="*/ 4428051 h 6858000"/>
              <a:gd name="connsiteX54-45539" fmla="*/ 5949261 w 6115796"/>
              <a:gd name="connsiteY54-45540" fmla="*/ 4449185 h 6858000"/>
              <a:gd name="connsiteX55-45541" fmla="*/ 5968960 w 6115796"/>
              <a:gd name="connsiteY55-45542" fmla="*/ 4482655 h 6858000"/>
              <a:gd name="connsiteX56-45543" fmla="*/ 5998138 w 6115796"/>
              <a:gd name="connsiteY56-45544" fmla="*/ 4697518 h 6858000"/>
              <a:gd name="connsiteX57-45545" fmla="*/ 6007819 w 6115796"/>
              <a:gd name="connsiteY57-45546" fmla="*/ 4858148 h 6858000"/>
              <a:gd name="connsiteX58-45547" fmla="*/ 6007749 w 6115796"/>
              <a:gd name="connsiteY58-45548" fmla="*/ 4964715 h 6858000"/>
              <a:gd name="connsiteX59-45549" fmla="*/ 6005269 w 6115796"/>
              <a:gd name="connsiteY59-45550" fmla="*/ 5150567 h 6858000"/>
              <a:gd name="connsiteX60-45551" fmla="*/ 6001127 w 6115796"/>
              <a:gd name="connsiteY60-45552" fmla="*/ 5164609 h 6858000"/>
              <a:gd name="connsiteX61-45553" fmla="*/ 5998514 w 6115796"/>
              <a:gd name="connsiteY61-45554" fmla="*/ 5189673 h 6858000"/>
              <a:gd name="connsiteX62-45555" fmla="*/ 6018409 w 6115796"/>
              <a:gd name="connsiteY62-45556" fmla="*/ 5227157 h 6858000"/>
              <a:gd name="connsiteX63-45557" fmla="*/ 6036748 w 6115796"/>
              <a:gd name="connsiteY63-45558" fmla="*/ 5322752 h 6858000"/>
              <a:gd name="connsiteX64-45559" fmla="*/ 6037677 w 6115796"/>
              <a:gd name="connsiteY64-45560" fmla="*/ 5354807 h 6858000"/>
              <a:gd name="connsiteX65-45561" fmla="*/ 6053435 w 6115796"/>
              <a:gd name="connsiteY65-45562" fmla="*/ 5387547 h 6858000"/>
              <a:gd name="connsiteX66-45563" fmla="*/ 6068640 w 6115796"/>
              <a:gd name="connsiteY66-45564" fmla="*/ 5474503 h 6858000"/>
              <a:gd name="connsiteX67-45565" fmla="*/ 6080922 w 6115796"/>
              <a:gd name="connsiteY67-45566" fmla="*/ 5561070 h 6858000"/>
              <a:gd name="connsiteX68-45567" fmla="*/ 6096949 w 6115796"/>
              <a:gd name="connsiteY68-45568" fmla="*/ 5648179 h 6858000"/>
              <a:gd name="connsiteX69-45569" fmla="*/ 6115796 w 6115796"/>
              <a:gd name="connsiteY69-45570" fmla="*/ 5862844 h 6858000"/>
              <a:gd name="connsiteX70-45571" fmla="*/ 6045436 w 6115796"/>
              <a:gd name="connsiteY70-45572" fmla="*/ 6124480 h 6858000"/>
              <a:gd name="connsiteX71-45573" fmla="*/ 6030489 w 6115796"/>
              <a:gd name="connsiteY71-45574" fmla="*/ 6317666 h 6858000"/>
              <a:gd name="connsiteX72-45575" fmla="*/ 6007492 w 6115796"/>
              <a:gd name="connsiteY72-45576" fmla="*/ 6440818 h 6858000"/>
              <a:gd name="connsiteX73-45577" fmla="*/ 6009467 w 6115796"/>
              <a:gd name="connsiteY73-45578" fmla="*/ 6487076 h 6858000"/>
              <a:gd name="connsiteX74-45579" fmla="*/ 5995064 w 6115796"/>
              <a:gd name="connsiteY74-45580" fmla="*/ 6540791 h 6858000"/>
              <a:gd name="connsiteX75-45581" fmla="*/ 5986207 w 6115796"/>
              <a:gd name="connsiteY75-45582" fmla="*/ 6695855 h 6858000"/>
              <a:gd name="connsiteX76-45583" fmla="*/ 5979428 w 6115796"/>
              <a:gd name="connsiteY76-45584" fmla="*/ 6754678 h 6858000"/>
              <a:gd name="connsiteX77-45585" fmla="*/ 5984543 w 6115796"/>
              <a:gd name="connsiteY77-45586" fmla="*/ 6811016 h 6858000"/>
              <a:gd name="connsiteX78-45587" fmla="*/ 5979671 w 6115796"/>
              <a:gd name="connsiteY78-45588" fmla="*/ 6858000 h 6858000"/>
              <a:gd name="connsiteX79-45589" fmla="*/ 0 w 6115796"/>
              <a:gd name="connsiteY79-45590" fmla="*/ 6858000 h 6858000"/>
              <a:gd name="connsiteX80-45591" fmla="*/ 0 w 6115796"/>
              <a:gd name="connsiteY80-45592" fmla="*/ 0 h 6858000"/>
              <a:gd name="connsiteX0-45593" fmla="*/ 0 w 6115796"/>
              <a:gd name="connsiteY0-45594" fmla="*/ 0 h 6858000"/>
              <a:gd name="connsiteX1-45595" fmla="*/ 4965888 w 6115796"/>
              <a:gd name="connsiteY1-45596" fmla="*/ 0 h 6858000"/>
              <a:gd name="connsiteX2-45597" fmla="*/ 4967767 w 6115796"/>
              <a:gd name="connsiteY2-45598" fmla="*/ 7930 h 6858000"/>
              <a:gd name="connsiteX3-45599" fmla="*/ 4979444 w 6115796"/>
              <a:gd name="connsiteY3-45600" fmla="*/ 43921 h 6858000"/>
              <a:gd name="connsiteX4-45601" fmla="*/ 5021173 w 6115796"/>
              <a:gd name="connsiteY4-45602" fmla="*/ 123738 h 6858000"/>
              <a:gd name="connsiteX5-45603" fmla="*/ 5075458 w 6115796"/>
              <a:gd name="connsiteY5-45604" fmla="*/ 264355 h 6858000"/>
              <a:gd name="connsiteX6-45605" fmla="*/ 5081175 w 6115796"/>
              <a:gd name="connsiteY6-45606" fmla="*/ 277448 h 6858000"/>
              <a:gd name="connsiteX7-45607" fmla="*/ 5097011 w 6115796"/>
              <a:gd name="connsiteY7-45608" fmla="*/ 355616 h 6858000"/>
              <a:gd name="connsiteX8-45609" fmla="*/ 5153000 w 6115796"/>
              <a:gd name="connsiteY8-45610" fmla="*/ 507134 h 6858000"/>
              <a:gd name="connsiteX9-45611" fmla="*/ 5171282 w 6115796"/>
              <a:gd name="connsiteY9-45612" fmla="*/ 602071 h 6858000"/>
              <a:gd name="connsiteX10-45613" fmla="*/ 5176196 w 6115796"/>
              <a:gd name="connsiteY10-45614" fmla="*/ 636822 h 6858000"/>
              <a:gd name="connsiteX11-45615" fmla="*/ 5189051 w 6115796"/>
              <a:gd name="connsiteY11-45616" fmla="*/ 782518 h 6858000"/>
              <a:gd name="connsiteX12-45617" fmla="*/ 5218707 w 6115796"/>
              <a:gd name="connsiteY12-45618" fmla="*/ 886387 h 6858000"/>
              <a:gd name="connsiteX13-45619" fmla="*/ 5221281 w 6115796"/>
              <a:gd name="connsiteY13-45620" fmla="*/ 920873 h 6858000"/>
              <a:gd name="connsiteX14-45621" fmla="*/ 5201018 w 6115796"/>
              <a:gd name="connsiteY14-45622" fmla="*/ 1095027 h 6858000"/>
              <a:gd name="connsiteX15-45623" fmla="*/ 5189234 w 6115796"/>
              <a:gd name="connsiteY15-45624" fmla="*/ 1217308 h 6858000"/>
              <a:gd name="connsiteX16-45625" fmla="*/ 5202769 w 6115796"/>
              <a:gd name="connsiteY16-45626" fmla="*/ 1269450 h 6858000"/>
              <a:gd name="connsiteX17-45627" fmla="*/ 5225968 w 6115796"/>
              <a:gd name="connsiteY17-45628" fmla="*/ 1357994 h 6858000"/>
              <a:gd name="connsiteX18-45629" fmla="*/ 5231437 w 6115796"/>
              <a:gd name="connsiteY18-45630" fmla="*/ 1373779 h 6858000"/>
              <a:gd name="connsiteX19-45631" fmla="*/ 5237226 w 6115796"/>
              <a:gd name="connsiteY19-45632" fmla="*/ 1441327 h 6858000"/>
              <a:gd name="connsiteX20-45633" fmla="*/ 5255653 w 6115796"/>
              <a:gd name="connsiteY20-45634" fmla="*/ 1524712 h 6858000"/>
              <a:gd name="connsiteX21-45635" fmla="*/ 5263491 w 6115796"/>
              <a:gd name="connsiteY21-45636" fmla="*/ 1642938 h 6858000"/>
              <a:gd name="connsiteX22-45637" fmla="*/ 5256552 w 6115796"/>
              <a:gd name="connsiteY22-45638" fmla="*/ 1672509 h 6858000"/>
              <a:gd name="connsiteX23-45639" fmla="*/ 5264549 w 6115796"/>
              <a:gd name="connsiteY23-45640" fmla="*/ 1837572 h 6858000"/>
              <a:gd name="connsiteX24-45641" fmla="*/ 5255696 w 6115796"/>
              <a:gd name="connsiteY24-45642" fmla="*/ 1953770 h 6858000"/>
              <a:gd name="connsiteX25-45643" fmla="*/ 5252592 w 6115796"/>
              <a:gd name="connsiteY25-45644" fmla="*/ 2092210 h 6858000"/>
              <a:gd name="connsiteX26-45645" fmla="*/ 5257248 w 6115796"/>
              <a:gd name="connsiteY26-45646" fmla="*/ 2203922 h 6858000"/>
              <a:gd name="connsiteX27-45647" fmla="*/ 5262551 w 6115796"/>
              <a:gd name="connsiteY27-45648" fmla="*/ 2288050 h 6858000"/>
              <a:gd name="connsiteX28-45649" fmla="*/ 5293877 w 6115796"/>
              <a:gd name="connsiteY28-45650" fmla="*/ 2368649 h 6858000"/>
              <a:gd name="connsiteX29-45651" fmla="*/ 5311338 w 6115796"/>
              <a:gd name="connsiteY29-45652" fmla="*/ 2404034 h 6858000"/>
              <a:gd name="connsiteX30-45653" fmla="*/ 5338366 w 6115796"/>
              <a:gd name="connsiteY30-45654" fmla="*/ 2465052 h 6858000"/>
              <a:gd name="connsiteX31-45655" fmla="*/ 5371263 w 6115796"/>
              <a:gd name="connsiteY31-45656" fmla="*/ 2586413 h 6858000"/>
              <a:gd name="connsiteX32-45657" fmla="*/ 5407503 w 6115796"/>
              <a:gd name="connsiteY32-45658" fmla="*/ 2786290 h 6858000"/>
              <a:gd name="connsiteX33-45659" fmla="*/ 5407356 w 6115796"/>
              <a:gd name="connsiteY33-45660" fmla="*/ 2787545 h 6858000"/>
              <a:gd name="connsiteX34-45661" fmla="*/ 5457023 w 6115796"/>
              <a:gd name="connsiteY34-45662" fmla="*/ 2858292 h 6858000"/>
              <a:gd name="connsiteX35-45663" fmla="*/ 5484061 w 6115796"/>
              <a:gd name="connsiteY35-45664" fmla="*/ 2919216 h 6858000"/>
              <a:gd name="connsiteX36-45665" fmla="*/ 5491940 w 6115796"/>
              <a:gd name="connsiteY36-45666" fmla="*/ 3015985 h 6858000"/>
              <a:gd name="connsiteX37-45667" fmla="*/ 5503944 w 6115796"/>
              <a:gd name="connsiteY37-45668" fmla="*/ 3123335 h 6858000"/>
              <a:gd name="connsiteX38-45669" fmla="*/ 5516007 w 6115796"/>
              <a:gd name="connsiteY38-45670" fmla="*/ 3258473 h 6858000"/>
              <a:gd name="connsiteX39-45671" fmla="*/ 5589758 w 6115796"/>
              <a:gd name="connsiteY39-45672" fmla="*/ 3453699 h 6858000"/>
              <a:gd name="connsiteX40-45673" fmla="*/ 5596144 w 6115796"/>
              <a:gd name="connsiteY40-45674" fmla="*/ 3534624 h 6858000"/>
              <a:gd name="connsiteX41-45675" fmla="*/ 5597750 w 6115796"/>
              <a:gd name="connsiteY41-45676" fmla="*/ 3534129 h 6858000"/>
              <a:gd name="connsiteX42-45677" fmla="*/ 5618377 w 6115796"/>
              <a:gd name="connsiteY42-45678" fmla="*/ 3588431 h 6858000"/>
              <a:gd name="connsiteX43-45679" fmla="*/ 5655472 w 6115796"/>
              <a:gd name="connsiteY43-45680" fmla="*/ 3678877 h 6858000"/>
              <a:gd name="connsiteX44-45681" fmla="*/ 5683015 w 6115796"/>
              <a:gd name="connsiteY44-45682" fmla="*/ 3762025 h 6858000"/>
              <a:gd name="connsiteX45-45683" fmla="*/ 5696643 w 6115796"/>
              <a:gd name="connsiteY45-45684" fmla="*/ 3773888 h 6858000"/>
              <a:gd name="connsiteX46-45685" fmla="*/ 5768491 w 6115796"/>
              <a:gd name="connsiteY46-45686" fmla="*/ 3914399 h 6858000"/>
              <a:gd name="connsiteX47-45687" fmla="*/ 5793123 w 6115796"/>
              <a:gd name="connsiteY47-45688" fmla="*/ 3969952 h 6858000"/>
              <a:gd name="connsiteX48-45689" fmla="*/ 5808321 w 6115796"/>
              <a:gd name="connsiteY48-45690" fmla="*/ 3988153 h 6858000"/>
              <a:gd name="connsiteX49-45691" fmla="*/ 5825621 w 6115796"/>
              <a:gd name="connsiteY49-45692" fmla="*/ 4015525 h 6858000"/>
              <a:gd name="connsiteX50-45693" fmla="*/ 5860672 w 6115796"/>
              <a:gd name="connsiteY50-45694" fmla="*/ 4061579 h 6858000"/>
              <a:gd name="connsiteX51-45695" fmla="*/ 5894095 w 6115796"/>
              <a:gd name="connsiteY51-45696" fmla="*/ 4128857 h 6858000"/>
              <a:gd name="connsiteX52-45697" fmla="*/ 5903513 w 6115796"/>
              <a:gd name="connsiteY52-45698" fmla="*/ 4187661 h 6858000"/>
              <a:gd name="connsiteX53-45699" fmla="*/ 5946705 w 6115796"/>
              <a:gd name="connsiteY53-45700" fmla="*/ 4428051 h 6858000"/>
              <a:gd name="connsiteX54-45701" fmla="*/ 5949261 w 6115796"/>
              <a:gd name="connsiteY54-45702" fmla="*/ 4449185 h 6858000"/>
              <a:gd name="connsiteX55-45703" fmla="*/ 5968960 w 6115796"/>
              <a:gd name="connsiteY55-45704" fmla="*/ 4482655 h 6858000"/>
              <a:gd name="connsiteX56-45705" fmla="*/ 5998138 w 6115796"/>
              <a:gd name="connsiteY56-45706" fmla="*/ 4697518 h 6858000"/>
              <a:gd name="connsiteX57-45707" fmla="*/ 6007819 w 6115796"/>
              <a:gd name="connsiteY57-45708" fmla="*/ 4858148 h 6858000"/>
              <a:gd name="connsiteX58-45709" fmla="*/ 6007749 w 6115796"/>
              <a:gd name="connsiteY58-45710" fmla="*/ 4964715 h 6858000"/>
              <a:gd name="connsiteX59-45711" fmla="*/ 6005269 w 6115796"/>
              <a:gd name="connsiteY59-45712" fmla="*/ 5150567 h 6858000"/>
              <a:gd name="connsiteX60-45713" fmla="*/ 6001127 w 6115796"/>
              <a:gd name="connsiteY60-45714" fmla="*/ 5164609 h 6858000"/>
              <a:gd name="connsiteX61-45715" fmla="*/ 5998514 w 6115796"/>
              <a:gd name="connsiteY61-45716" fmla="*/ 5189673 h 6858000"/>
              <a:gd name="connsiteX62-45717" fmla="*/ 6018409 w 6115796"/>
              <a:gd name="connsiteY62-45718" fmla="*/ 5227157 h 6858000"/>
              <a:gd name="connsiteX63-45719" fmla="*/ 6036748 w 6115796"/>
              <a:gd name="connsiteY63-45720" fmla="*/ 5322752 h 6858000"/>
              <a:gd name="connsiteX64-45721" fmla="*/ 6037677 w 6115796"/>
              <a:gd name="connsiteY64-45722" fmla="*/ 5354807 h 6858000"/>
              <a:gd name="connsiteX65-45723" fmla="*/ 6053435 w 6115796"/>
              <a:gd name="connsiteY65-45724" fmla="*/ 5387547 h 6858000"/>
              <a:gd name="connsiteX66-45725" fmla="*/ 6068640 w 6115796"/>
              <a:gd name="connsiteY66-45726" fmla="*/ 5474503 h 6858000"/>
              <a:gd name="connsiteX67-45727" fmla="*/ 6080922 w 6115796"/>
              <a:gd name="connsiteY67-45728" fmla="*/ 5561070 h 6858000"/>
              <a:gd name="connsiteX68-45729" fmla="*/ 6096949 w 6115796"/>
              <a:gd name="connsiteY68-45730" fmla="*/ 5648179 h 6858000"/>
              <a:gd name="connsiteX69-45731" fmla="*/ 6115796 w 6115796"/>
              <a:gd name="connsiteY69-45732" fmla="*/ 5862844 h 6858000"/>
              <a:gd name="connsiteX70-45733" fmla="*/ 6045436 w 6115796"/>
              <a:gd name="connsiteY70-45734" fmla="*/ 6124480 h 6858000"/>
              <a:gd name="connsiteX71-45735" fmla="*/ 6030489 w 6115796"/>
              <a:gd name="connsiteY71-45736" fmla="*/ 6317666 h 6858000"/>
              <a:gd name="connsiteX72-45737" fmla="*/ 6007492 w 6115796"/>
              <a:gd name="connsiteY72-45738" fmla="*/ 6440818 h 6858000"/>
              <a:gd name="connsiteX73-45739" fmla="*/ 6009467 w 6115796"/>
              <a:gd name="connsiteY73-45740" fmla="*/ 6487076 h 6858000"/>
              <a:gd name="connsiteX74-45741" fmla="*/ 5995064 w 6115796"/>
              <a:gd name="connsiteY74-45742" fmla="*/ 6540791 h 6858000"/>
              <a:gd name="connsiteX75-45743" fmla="*/ 5986207 w 6115796"/>
              <a:gd name="connsiteY75-45744" fmla="*/ 6695855 h 6858000"/>
              <a:gd name="connsiteX76-45745" fmla="*/ 5979428 w 6115796"/>
              <a:gd name="connsiteY76-45746" fmla="*/ 6754678 h 6858000"/>
              <a:gd name="connsiteX77-45747" fmla="*/ 5984543 w 6115796"/>
              <a:gd name="connsiteY77-45748" fmla="*/ 6811016 h 6858000"/>
              <a:gd name="connsiteX78-45749" fmla="*/ 5979671 w 6115796"/>
              <a:gd name="connsiteY78-45750" fmla="*/ 6858000 h 6858000"/>
              <a:gd name="connsiteX79-45751" fmla="*/ 0 w 6115796"/>
              <a:gd name="connsiteY79-45752" fmla="*/ 6858000 h 6858000"/>
              <a:gd name="connsiteX80-45753" fmla="*/ 0 w 6115796"/>
              <a:gd name="connsiteY80-45754" fmla="*/ 0 h 6858000"/>
              <a:gd name="connsiteX0-45755" fmla="*/ 0 w 6115796"/>
              <a:gd name="connsiteY0-45756" fmla="*/ 0 h 6858000"/>
              <a:gd name="connsiteX1-45757" fmla="*/ 4965888 w 6115796"/>
              <a:gd name="connsiteY1-45758" fmla="*/ 0 h 6858000"/>
              <a:gd name="connsiteX2-45759" fmla="*/ 4967767 w 6115796"/>
              <a:gd name="connsiteY2-45760" fmla="*/ 7930 h 6858000"/>
              <a:gd name="connsiteX3-45761" fmla="*/ 4979444 w 6115796"/>
              <a:gd name="connsiteY3-45762" fmla="*/ 43921 h 6858000"/>
              <a:gd name="connsiteX4-45763" fmla="*/ 5021173 w 6115796"/>
              <a:gd name="connsiteY4-45764" fmla="*/ 123738 h 6858000"/>
              <a:gd name="connsiteX5-45765" fmla="*/ 5075458 w 6115796"/>
              <a:gd name="connsiteY5-45766" fmla="*/ 264355 h 6858000"/>
              <a:gd name="connsiteX6-45767" fmla="*/ 5081175 w 6115796"/>
              <a:gd name="connsiteY6-45768" fmla="*/ 277448 h 6858000"/>
              <a:gd name="connsiteX7-45769" fmla="*/ 5097011 w 6115796"/>
              <a:gd name="connsiteY7-45770" fmla="*/ 355616 h 6858000"/>
              <a:gd name="connsiteX8-45771" fmla="*/ 5153000 w 6115796"/>
              <a:gd name="connsiteY8-45772" fmla="*/ 507134 h 6858000"/>
              <a:gd name="connsiteX9-45773" fmla="*/ 5171282 w 6115796"/>
              <a:gd name="connsiteY9-45774" fmla="*/ 602071 h 6858000"/>
              <a:gd name="connsiteX10-45775" fmla="*/ 5176196 w 6115796"/>
              <a:gd name="connsiteY10-45776" fmla="*/ 636822 h 6858000"/>
              <a:gd name="connsiteX11-45777" fmla="*/ 5189051 w 6115796"/>
              <a:gd name="connsiteY11-45778" fmla="*/ 782518 h 6858000"/>
              <a:gd name="connsiteX12-45779" fmla="*/ 5218707 w 6115796"/>
              <a:gd name="connsiteY12-45780" fmla="*/ 886387 h 6858000"/>
              <a:gd name="connsiteX13-45781" fmla="*/ 5221281 w 6115796"/>
              <a:gd name="connsiteY13-45782" fmla="*/ 920873 h 6858000"/>
              <a:gd name="connsiteX14-45783" fmla="*/ 5201018 w 6115796"/>
              <a:gd name="connsiteY14-45784" fmla="*/ 1095027 h 6858000"/>
              <a:gd name="connsiteX15-45785" fmla="*/ 5189234 w 6115796"/>
              <a:gd name="connsiteY15-45786" fmla="*/ 1217308 h 6858000"/>
              <a:gd name="connsiteX16-45787" fmla="*/ 5202769 w 6115796"/>
              <a:gd name="connsiteY16-45788" fmla="*/ 1269450 h 6858000"/>
              <a:gd name="connsiteX17-45789" fmla="*/ 5225968 w 6115796"/>
              <a:gd name="connsiteY17-45790" fmla="*/ 1357994 h 6858000"/>
              <a:gd name="connsiteX18-45791" fmla="*/ 5226675 w 6115796"/>
              <a:gd name="connsiteY18-45792" fmla="*/ 1385685 h 6858000"/>
              <a:gd name="connsiteX19-45793" fmla="*/ 5237226 w 6115796"/>
              <a:gd name="connsiteY19-45794" fmla="*/ 1441327 h 6858000"/>
              <a:gd name="connsiteX20-45795" fmla="*/ 5255653 w 6115796"/>
              <a:gd name="connsiteY20-45796" fmla="*/ 1524712 h 6858000"/>
              <a:gd name="connsiteX21-45797" fmla="*/ 5263491 w 6115796"/>
              <a:gd name="connsiteY21-45798" fmla="*/ 1642938 h 6858000"/>
              <a:gd name="connsiteX22-45799" fmla="*/ 5256552 w 6115796"/>
              <a:gd name="connsiteY22-45800" fmla="*/ 1672509 h 6858000"/>
              <a:gd name="connsiteX23-45801" fmla="*/ 5264549 w 6115796"/>
              <a:gd name="connsiteY23-45802" fmla="*/ 1837572 h 6858000"/>
              <a:gd name="connsiteX24-45803" fmla="*/ 5255696 w 6115796"/>
              <a:gd name="connsiteY24-45804" fmla="*/ 1953770 h 6858000"/>
              <a:gd name="connsiteX25-45805" fmla="*/ 5252592 w 6115796"/>
              <a:gd name="connsiteY25-45806" fmla="*/ 2092210 h 6858000"/>
              <a:gd name="connsiteX26-45807" fmla="*/ 5257248 w 6115796"/>
              <a:gd name="connsiteY26-45808" fmla="*/ 2203922 h 6858000"/>
              <a:gd name="connsiteX27-45809" fmla="*/ 5262551 w 6115796"/>
              <a:gd name="connsiteY27-45810" fmla="*/ 2288050 h 6858000"/>
              <a:gd name="connsiteX28-45811" fmla="*/ 5293877 w 6115796"/>
              <a:gd name="connsiteY28-45812" fmla="*/ 2368649 h 6858000"/>
              <a:gd name="connsiteX29-45813" fmla="*/ 5311338 w 6115796"/>
              <a:gd name="connsiteY29-45814" fmla="*/ 2404034 h 6858000"/>
              <a:gd name="connsiteX30-45815" fmla="*/ 5338366 w 6115796"/>
              <a:gd name="connsiteY30-45816" fmla="*/ 2465052 h 6858000"/>
              <a:gd name="connsiteX31-45817" fmla="*/ 5371263 w 6115796"/>
              <a:gd name="connsiteY31-45818" fmla="*/ 2586413 h 6858000"/>
              <a:gd name="connsiteX32-45819" fmla="*/ 5407503 w 6115796"/>
              <a:gd name="connsiteY32-45820" fmla="*/ 2786290 h 6858000"/>
              <a:gd name="connsiteX33-45821" fmla="*/ 5407356 w 6115796"/>
              <a:gd name="connsiteY33-45822" fmla="*/ 2787545 h 6858000"/>
              <a:gd name="connsiteX34-45823" fmla="*/ 5457023 w 6115796"/>
              <a:gd name="connsiteY34-45824" fmla="*/ 2858292 h 6858000"/>
              <a:gd name="connsiteX35-45825" fmla="*/ 5484061 w 6115796"/>
              <a:gd name="connsiteY35-45826" fmla="*/ 2919216 h 6858000"/>
              <a:gd name="connsiteX36-45827" fmla="*/ 5491940 w 6115796"/>
              <a:gd name="connsiteY36-45828" fmla="*/ 3015985 h 6858000"/>
              <a:gd name="connsiteX37-45829" fmla="*/ 5503944 w 6115796"/>
              <a:gd name="connsiteY37-45830" fmla="*/ 3123335 h 6858000"/>
              <a:gd name="connsiteX38-45831" fmla="*/ 5516007 w 6115796"/>
              <a:gd name="connsiteY38-45832" fmla="*/ 3258473 h 6858000"/>
              <a:gd name="connsiteX39-45833" fmla="*/ 5589758 w 6115796"/>
              <a:gd name="connsiteY39-45834" fmla="*/ 3453699 h 6858000"/>
              <a:gd name="connsiteX40-45835" fmla="*/ 5596144 w 6115796"/>
              <a:gd name="connsiteY40-45836" fmla="*/ 3534624 h 6858000"/>
              <a:gd name="connsiteX41-45837" fmla="*/ 5597750 w 6115796"/>
              <a:gd name="connsiteY41-45838" fmla="*/ 3534129 h 6858000"/>
              <a:gd name="connsiteX42-45839" fmla="*/ 5618377 w 6115796"/>
              <a:gd name="connsiteY42-45840" fmla="*/ 3588431 h 6858000"/>
              <a:gd name="connsiteX43-45841" fmla="*/ 5655472 w 6115796"/>
              <a:gd name="connsiteY43-45842" fmla="*/ 3678877 h 6858000"/>
              <a:gd name="connsiteX44-45843" fmla="*/ 5683015 w 6115796"/>
              <a:gd name="connsiteY44-45844" fmla="*/ 3762025 h 6858000"/>
              <a:gd name="connsiteX45-45845" fmla="*/ 5696643 w 6115796"/>
              <a:gd name="connsiteY45-45846" fmla="*/ 3773888 h 6858000"/>
              <a:gd name="connsiteX46-45847" fmla="*/ 5768491 w 6115796"/>
              <a:gd name="connsiteY46-45848" fmla="*/ 3914399 h 6858000"/>
              <a:gd name="connsiteX47-45849" fmla="*/ 5793123 w 6115796"/>
              <a:gd name="connsiteY47-45850" fmla="*/ 3969952 h 6858000"/>
              <a:gd name="connsiteX48-45851" fmla="*/ 5808321 w 6115796"/>
              <a:gd name="connsiteY48-45852" fmla="*/ 3988153 h 6858000"/>
              <a:gd name="connsiteX49-45853" fmla="*/ 5825621 w 6115796"/>
              <a:gd name="connsiteY49-45854" fmla="*/ 4015525 h 6858000"/>
              <a:gd name="connsiteX50-45855" fmla="*/ 5860672 w 6115796"/>
              <a:gd name="connsiteY50-45856" fmla="*/ 4061579 h 6858000"/>
              <a:gd name="connsiteX51-45857" fmla="*/ 5894095 w 6115796"/>
              <a:gd name="connsiteY51-45858" fmla="*/ 4128857 h 6858000"/>
              <a:gd name="connsiteX52-45859" fmla="*/ 5903513 w 6115796"/>
              <a:gd name="connsiteY52-45860" fmla="*/ 4187661 h 6858000"/>
              <a:gd name="connsiteX53-45861" fmla="*/ 5946705 w 6115796"/>
              <a:gd name="connsiteY53-45862" fmla="*/ 4428051 h 6858000"/>
              <a:gd name="connsiteX54-45863" fmla="*/ 5949261 w 6115796"/>
              <a:gd name="connsiteY54-45864" fmla="*/ 4449185 h 6858000"/>
              <a:gd name="connsiteX55-45865" fmla="*/ 5968960 w 6115796"/>
              <a:gd name="connsiteY55-45866" fmla="*/ 4482655 h 6858000"/>
              <a:gd name="connsiteX56-45867" fmla="*/ 5998138 w 6115796"/>
              <a:gd name="connsiteY56-45868" fmla="*/ 4697518 h 6858000"/>
              <a:gd name="connsiteX57-45869" fmla="*/ 6007819 w 6115796"/>
              <a:gd name="connsiteY57-45870" fmla="*/ 4858148 h 6858000"/>
              <a:gd name="connsiteX58-45871" fmla="*/ 6007749 w 6115796"/>
              <a:gd name="connsiteY58-45872" fmla="*/ 4964715 h 6858000"/>
              <a:gd name="connsiteX59-45873" fmla="*/ 6005269 w 6115796"/>
              <a:gd name="connsiteY59-45874" fmla="*/ 5150567 h 6858000"/>
              <a:gd name="connsiteX60-45875" fmla="*/ 6001127 w 6115796"/>
              <a:gd name="connsiteY60-45876" fmla="*/ 5164609 h 6858000"/>
              <a:gd name="connsiteX61-45877" fmla="*/ 5998514 w 6115796"/>
              <a:gd name="connsiteY61-45878" fmla="*/ 5189673 h 6858000"/>
              <a:gd name="connsiteX62-45879" fmla="*/ 6018409 w 6115796"/>
              <a:gd name="connsiteY62-45880" fmla="*/ 5227157 h 6858000"/>
              <a:gd name="connsiteX63-45881" fmla="*/ 6036748 w 6115796"/>
              <a:gd name="connsiteY63-45882" fmla="*/ 5322752 h 6858000"/>
              <a:gd name="connsiteX64-45883" fmla="*/ 6037677 w 6115796"/>
              <a:gd name="connsiteY64-45884" fmla="*/ 5354807 h 6858000"/>
              <a:gd name="connsiteX65-45885" fmla="*/ 6053435 w 6115796"/>
              <a:gd name="connsiteY65-45886" fmla="*/ 5387547 h 6858000"/>
              <a:gd name="connsiteX66-45887" fmla="*/ 6068640 w 6115796"/>
              <a:gd name="connsiteY66-45888" fmla="*/ 5474503 h 6858000"/>
              <a:gd name="connsiteX67-45889" fmla="*/ 6080922 w 6115796"/>
              <a:gd name="connsiteY67-45890" fmla="*/ 5561070 h 6858000"/>
              <a:gd name="connsiteX68-45891" fmla="*/ 6096949 w 6115796"/>
              <a:gd name="connsiteY68-45892" fmla="*/ 5648179 h 6858000"/>
              <a:gd name="connsiteX69-45893" fmla="*/ 6115796 w 6115796"/>
              <a:gd name="connsiteY69-45894" fmla="*/ 5862844 h 6858000"/>
              <a:gd name="connsiteX70-45895" fmla="*/ 6045436 w 6115796"/>
              <a:gd name="connsiteY70-45896" fmla="*/ 6124480 h 6858000"/>
              <a:gd name="connsiteX71-45897" fmla="*/ 6030489 w 6115796"/>
              <a:gd name="connsiteY71-45898" fmla="*/ 6317666 h 6858000"/>
              <a:gd name="connsiteX72-45899" fmla="*/ 6007492 w 6115796"/>
              <a:gd name="connsiteY72-45900" fmla="*/ 6440818 h 6858000"/>
              <a:gd name="connsiteX73-45901" fmla="*/ 6009467 w 6115796"/>
              <a:gd name="connsiteY73-45902" fmla="*/ 6487076 h 6858000"/>
              <a:gd name="connsiteX74-45903" fmla="*/ 5995064 w 6115796"/>
              <a:gd name="connsiteY74-45904" fmla="*/ 6540791 h 6858000"/>
              <a:gd name="connsiteX75-45905" fmla="*/ 5986207 w 6115796"/>
              <a:gd name="connsiteY75-45906" fmla="*/ 6695855 h 6858000"/>
              <a:gd name="connsiteX76-45907" fmla="*/ 5979428 w 6115796"/>
              <a:gd name="connsiteY76-45908" fmla="*/ 6754678 h 6858000"/>
              <a:gd name="connsiteX77-45909" fmla="*/ 5984543 w 6115796"/>
              <a:gd name="connsiteY77-45910" fmla="*/ 6811016 h 6858000"/>
              <a:gd name="connsiteX78-45911" fmla="*/ 5979671 w 6115796"/>
              <a:gd name="connsiteY78-45912" fmla="*/ 6858000 h 6858000"/>
              <a:gd name="connsiteX79-45913" fmla="*/ 0 w 6115796"/>
              <a:gd name="connsiteY79-45914" fmla="*/ 6858000 h 6858000"/>
              <a:gd name="connsiteX80-45915" fmla="*/ 0 w 6115796"/>
              <a:gd name="connsiteY80-45916" fmla="*/ 0 h 6858000"/>
              <a:gd name="connsiteX0-45917" fmla="*/ 0 w 6115796"/>
              <a:gd name="connsiteY0-45918" fmla="*/ 0 h 6858000"/>
              <a:gd name="connsiteX1-45919" fmla="*/ 4965888 w 6115796"/>
              <a:gd name="connsiteY1-45920" fmla="*/ 0 h 6858000"/>
              <a:gd name="connsiteX2-45921" fmla="*/ 4967767 w 6115796"/>
              <a:gd name="connsiteY2-45922" fmla="*/ 7930 h 6858000"/>
              <a:gd name="connsiteX3-45923" fmla="*/ 4979444 w 6115796"/>
              <a:gd name="connsiteY3-45924" fmla="*/ 43921 h 6858000"/>
              <a:gd name="connsiteX4-45925" fmla="*/ 5075458 w 6115796"/>
              <a:gd name="connsiteY4-45926" fmla="*/ 264355 h 6858000"/>
              <a:gd name="connsiteX5-45927" fmla="*/ 5081175 w 6115796"/>
              <a:gd name="connsiteY5-45928" fmla="*/ 277448 h 6858000"/>
              <a:gd name="connsiteX6-45929" fmla="*/ 5097011 w 6115796"/>
              <a:gd name="connsiteY6-45930" fmla="*/ 355616 h 6858000"/>
              <a:gd name="connsiteX7-45931" fmla="*/ 5153000 w 6115796"/>
              <a:gd name="connsiteY7-45932" fmla="*/ 507134 h 6858000"/>
              <a:gd name="connsiteX8-45933" fmla="*/ 5171282 w 6115796"/>
              <a:gd name="connsiteY8-45934" fmla="*/ 602071 h 6858000"/>
              <a:gd name="connsiteX9-45935" fmla="*/ 5176196 w 6115796"/>
              <a:gd name="connsiteY9-45936" fmla="*/ 636822 h 6858000"/>
              <a:gd name="connsiteX10-45937" fmla="*/ 5189051 w 6115796"/>
              <a:gd name="connsiteY10-45938" fmla="*/ 782518 h 6858000"/>
              <a:gd name="connsiteX11-45939" fmla="*/ 5218707 w 6115796"/>
              <a:gd name="connsiteY11-45940" fmla="*/ 886387 h 6858000"/>
              <a:gd name="connsiteX12-45941" fmla="*/ 5221281 w 6115796"/>
              <a:gd name="connsiteY12-45942" fmla="*/ 920873 h 6858000"/>
              <a:gd name="connsiteX13-45943" fmla="*/ 5201018 w 6115796"/>
              <a:gd name="connsiteY13-45944" fmla="*/ 1095027 h 6858000"/>
              <a:gd name="connsiteX14-45945" fmla="*/ 5189234 w 6115796"/>
              <a:gd name="connsiteY14-45946" fmla="*/ 1217308 h 6858000"/>
              <a:gd name="connsiteX15-45947" fmla="*/ 5202769 w 6115796"/>
              <a:gd name="connsiteY15-45948" fmla="*/ 1269450 h 6858000"/>
              <a:gd name="connsiteX16-45949" fmla="*/ 5225968 w 6115796"/>
              <a:gd name="connsiteY16-45950" fmla="*/ 1357994 h 6858000"/>
              <a:gd name="connsiteX17-45951" fmla="*/ 5226675 w 6115796"/>
              <a:gd name="connsiteY17-45952" fmla="*/ 1385685 h 6858000"/>
              <a:gd name="connsiteX18-45953" fmla="*/ 5237226 w 6115796"/>
              <a:gd name="connsiteY18-45954" fmla="*/ 1441327 h 6858000"/>
              <a:gd name="connsiteX19-45955" fmla="*/ 5255653 w 6115796"/>
              <a:gd name="connsiteY19-45956" fmla="*/ 1524712 h 6858000"/>
              <a:gd name="connsiteX20-45957" fmla="*/ 5263491 w 6115796"/>
              <a:gd name="connsiteY20-45958" fmla="*/ 1642938 h 6858000"/>
              <a:gd name="connsiteX21-45959" fmla="*/ 5256552 w 6115796"/>
              <a:gd name="connsiteY21-45960" fmla="*/ 1672509 h 6858000"/>
              <a:gd name="connsiteX22-45961" fmla="*/ 5264549 w 6115796"/>
              <a:gd name="connsiteY22-45962" fmla="*/ 1837572 h 6858000"/>
              <a:gd name="connsiteX23-45963" fmla="*/ 5255696 w 6115796"/>
              <a:gd name="connsiteY23-45964" fmla="*/ 1953770 h 6858000"/>
              <a:gd name="connsiteX24-45965" fmla="*/ 5252592 w 6115796"/>
              <a:gd name="connsiteY24-45966" fmla="*/ 2092210 h 6858000"/>
              <a:gd name="connsiteX25-45967" fmla="*/ 5257248 w 6115796"/>
              <a:gd name="connsiteY25-45968" fmla="*/ 2203922 h 6858000"/>
              <a:gd name="connsiteX26-45969" fmla="*/ 5262551 w 6115796"/>
              <a:gd name="connsiteY26-45970" fmla="*/ 2288050 h 6858000"/>
              <a:gd name="connsiteX27-45971" fmla="*/ 5293877 w 6115796"/>
              <a:gd name="connsiteY27-45972" fmla="*/ 2368649 h 6858000"/>
              <a:gd name="connsiteX28-45973" fmla="*/ 5311338 w 6115796"/>
              <a:gd name="connsiteY28-45974" fmla="*/ 2404034 h 6858000"/>
              <a:gd name="connsiteX29-45975" fmla="*/ 5338366 w 6115796"/>
              <a:gd name="connsiteY29-45976" fmla="*/ 2465052 h 6858000"/>
              <a:gd name="connsiteX30-45977" fmla="*/ 5371263 w 6115796"/>
              <a:gd name="connsiteY30-45978" fmla="*/ 2586413 h 6858000"/>
              <a:gd name="connsiteX31-45979" fmla="*/ 5407503 w 6115796"/>
              <a:gd name="connsiteY31-45980" fmla="*/ 2786290 h 6858000"/>
              <a:gd name="connsiteX32-45981" fmla="*/ 5407356 w 6115796"/>
              <a:gd name="connsiteY32-45982" fmla="*/ 2787545 h 6858000"/>
              <a:gd name="connsiteX33-45983" fmla="*/ 5457023 w 6115796"/>
              <a:gd name="connsiteY33-45984" fmla="*/ 2858292 h 6858000"/>
              <a:gd name="connsiteX34-45985" fmla="*/ 5484061 w 6115796"/>
              <a:gd name="connsiteY34-45986" fmla="*/ 2919216 h 6858000"/>
              <a:gd name="connsiteX35-45987" fmla="*/ 5491940 w 6115796"/>
              <a:gd name="connsiteY35-45988" fmla="*/ 3015985 h 6858000"/>
              <a:gd name="connsiteX36-45989" fmla="*/ 5503944 w 6115796"/>
              <a:gd name="connsiteY36-45990" fmla="*/ 3123335 h 6858000"/>
              <a:gd name="connsiteX37-45991" fmla="*/ 5516007 w 6115796"/>
              <a:gd name="connsiteY37-45992" fmla="*/ 3258473 h 6858000"/>
              <a:gd name="connsiteX38-45993" fmla="*/ 5589758 w 6115796"/>
              <a:gd name="connsiteY38-45994" fmla="*/ 3453699 h 6858000"/>
              <a:gd name="connsiteX39-45995" fmla="*/ 5596144 w 6115796"/>
              <a:gd name="connsiteY39-45996" fmla="*/ 3534624 h 6858000"/>
              <a:gd name="connsiteX40-45997" fmla="*/ 5597750 w 6115796"/>
              <a:gd name="connsiteY40-45998" fmla="*/ 3534129 h 6858000"/>
              <a:gd name="connsiteX41-45999" fmla="*/ 5618377 w 6115796"/>
              <a:gd name="connsiteY41-46000" fmla="*/ 3588431 h 6858000"/>
              <a:gd name="connsiteX42-46001" fmla="*/ 5655472 w 6115796"/>
              <a:gd name="connsiteY42-46002" fmla="*/ 3678877 h 6858000"/>
              <a:gd name="connsiteX43-46003" fmla="*/ 5683015 w 6115796"/>
              <a:gd name="connsiteY43-46004" fmla="*/ 3762025 h 6858000"/>
              <a:gd name="connsiteX44-46005" fmla="*/ 5696643 w 6115796"/>
              <a:gd name="connsiteY44-46006" fmla="*/ 3773888 h 6858000"/>
              <a:gd name="connsiteX45-46007" fmla="*/ 5768491 w 6115796"/>
              <a:gd name="connsiteY45-46008" fmla="*/ 3914399 h 6858000"/>
              <a:gd name="connsiteX46-46009" fmla="*/ 5793123 w 6115796"/>
              <a:gd name="connsiteY46-46010" fmla="*/ 3969952 h 6858000"/>
              <a:gd name="connsiteX47-46011" fmla="*/ 5808321 w 6115796"/>
              <a:gd name="connsiteY47-46012" fmla="*/ 3988153 h 6858000"/>
              <a:gd name="connsiteX48-46013" fmla="*/ 5825621 w 6115796"/>
              <a:gd name="connsiteY48-46014" fmla="*/ 4015525 h 6858000"/>
              <a:gd name="connsiteX49-46015" fmla="*/ 5860672 w 6115796"/>
              <a:gd name="connsiteY49-46016" fmla="*/ 4061579 h 6858000"/>
              <a:gd name="connsiteX50-46017" fmla="*/ 5894095 w 6115796"/>
              <a:gd name="connsiteY50-46018" fmla="*/ 4128857 h 6858000"/>
              <a:gd name="connsiteX51-46019" fmla="*/ 5903513 w 6115796"/>
              <a:gd name="connsiteY51-46020" fmla="*/ 4187661 h 6858000"/>
              <a:gd name="connsiteX52-46021" fmla="*/ 5946705 w 6115796"/>
              <a:gd name="connsiteY52-46022" fmla="*/ 4428051 h 6858000"/>
              <a:gd name="connsiteX53-46023" fmla="*/ 5949261 w 6115796"/>
              <a:gd name="connsiteY53-46024" fmla="*/ 4449185 h 6858000"/>
              <a:gd name="connsiteX54-46025" fmla="*/ 5968960 w 6115796"/>
              <a:gd name="connsiteY54-46026" fmla="*/ 4482655 h 6858000"/>
              <a:gd name="connsiteX55-46027" fmla="*/ 5998138 w 6115796"/>
              <a:gd name="connsiteY55-46028" fmla="*/ 4697518 h 6858000"/>
              <a:gd name="connsiteX56-46029" fmla="*/ 6007819 w 6115796"/>
              <a:gd name="connsiteY56-46030" fmla="*/ 4858148 h 6858000"/>
              <a:gd name="connsiteX57-46031" fmla="*/ 6007749 w 6115796"/>
              <a:gd name="connsiteY57-46032" fmla="*/ 4964715 h 6858000"/>
              <a:gd name="connsiteX58-46033" fmla="*/ 6005269 w 6115796"/>
              <a:gd name="connsiteY58-46034" fmla="*/ 5150567 h 6858000"/>
              <a:gd name="connsiteX59-46035" fmla="*/ 6001127 w 6115796"/>
              <a:gd name="connsiteY59-46036" fmla="*/ 5164609 h 6858000"/>
              <a:gd name="connsiteX60-46037" fmla="*/ 5998514 w 6115796"/>
              <a:gd name="connsiteY60-46038" fmla="*/ 5189673 h 6858000"/>
              <a:gd name="connsiteX61-46039" fmla="*/ 6018409 w 6115796"/>
              <a:gd name="connsiteY61-46040" fmla="*/ 5227157 h 6858000"/>
              <a:gd name="connsiteX62-46041" fmla="*/ 6036748 w 6115796"/>
              <a:gd name="connsiteY62-46042" fmla="*/ 5322752 h 6858000"/>
              <a:gd name="connsiteX63-46043" fmla="*/ 6037677 w 6115796"/>
              <a:gd name="connsiteY63-46044" fmla="*/ 5354807 h 6858000"/>
              <a:gd name="connsiteX64-46045" fmla="*/ 6053435 w 6115796"/>
              <a:gd name="connsiteY64-46046" fmla="*/ 5387547 h 6858000"/>
              <a:gd name="connsiteX65-46047" fmla="*/ 6068640 w 6115796"/>
              <a:gd name="connsiteY65-46048" fmla="*/ 5474503 h 6858000"/>
              <a:gd name="connsiteX66-46049" fmla="*/ 6080922 w 6115796"/>
              <a:gd name="connsiteY66-46050" fmla="*/ 5561070 h 6858000"/>
              <a:gd name="connsiteX67-46051" fmla="*/ 6096949 w 6115796"/>
              <a:gd name="connsiteY67-46052" fmla="*/ 5648179 h 6858000"/>
              <a:gd name="connsiteX68-46053" fmla="*/ 6115796 w 6115796"/>
              <a:gd name="connsiteY68-46054" fmla="*/ 5862844 h 6858000"/>
              <a:gd name="connsiteX69-46055" fmla="*/ 6045436 w 6115796"/>
              <a:gd name="connsiteY69-46056" fmla="*/ 6124480 h 6858000"/>
              <a:gd name="connsiteX70-46057" fmla="*/ 6030489 w 6115796"/>
              <a:gd name="connsiteY70-46058" fmla="*/ 6317666 h 6858000"/>
              <a:gd name="connsiteX71-46059" fmla="*/ 6007492 w 6115796"/>
              <a:gd name="connsiteY71-46060" fmla="*/ 6440818 h 6858000"/>
              <a:gd name="connsiteX72-46061" fmla="*/ 6009467 w 6115796"/>
              <a:gd name="connsiteY72-46062" fmla="*/ 6487076 h 6858000"/>
              <a:gd name="connsiteX73-46063" fmla="*/ 5995064 w 6115796"/>
              <a:gd name="connsiteY73-46064" fmla="*/ 6540791 h 6858000"/>
              <a:gd name="connsiteX74-46065" fmla="*/ 5986207 w 6115796"/>
              <a:gd name="connsiteY74-46066" fmla="*/ 6695855 h 6858000"/>
              <a:gd name="connsiteX75-46067" fmla="*/ 5979428 w 6115796"/>
              <a:gd name="connsiteY75-46068" fmla="*/ 6754678 h 6858000"/>
              <a:gd name="connsiteX76-46069" fmla="*/ 5984543 w 6115796"/>
              <a:gd name="connsiteY76-46070" fmla="*/ 6811016 h 6858000"/>
              <a:gd name="connsiteX77-46071" fmla="*/ 5979671 w 6115796"/>
              <a:gd name="connsiteY77-46072" fmla="*/ 6858000 h 6858000"/>
              <a:gd name="connsiteX78-46073" fmla="*/ 0 w 6115796"/>
              <a:gd name="connsiteY78-46074" fmla="*/ 6858000 h 6858000"/>
              <a:gd name="connsiteX79-46075" fmla="*/ 0 w 6115796"/>
              <a:gd name="connsiteY79-46076" fmla="*/ 0 h 6858000"/>
              <a:gd name="connsiteX0-46077" fmla="*/ 0 w 6115796"/>
              <a:gd name="connsiteY0-46078" fmla="*/ 0 h 6858000"/>
              <a:gd name="connsiteX1-46079" fmla="*/ 4965888 w 6115796"/>
              <a:gd name="connsiteY1-46080" fmla="*/ 0 h 6858000"/>
              <a:gd name="connsiteX2-46081" fmla="*/ 4967767 w 6115796"/>
              <a:gd name="connsiteY2-46082" fmla="*/ 7930 h 6858000"/>
              <a:gd name="connsiteX3-46083" fmla="*/ 4979444 w 6115796"/>
              <a:gd name="connsiteY3-46084" fmla="*/ 43921 h 6858000"/>
              <a:gd name="connsiteX4-46085" fmla="*/ 5075458 w 6115796"/>
              <a:gd name="connsiteY4-46086" fmla="*/ 264355 h 6858000"/>
              <a:gd name="connsiteX5-46087" fmla="*/ 5081175 w 6115796"/>
              <a:gd name="connsiteY5-46088" fmla="*/ 277448 h 6858000"/>
              <a:gd name="connsiteX6-46089" fmla="*/ 5097011 w 6115796"/>
              <a:gd name="connsiteY6-46090" fmla="*/ 355616 h 6858000"/>
              <a:gd name="connsiteX7-46091" fmla="*/ 5153000 w 6115796"/>
              <a:gd name="connsiteY7-46092" fmla="*/ 507134 h 6858000"/>
              <a:gd name="connsiteX8-46093" fmla="*/ 5171282 w 6115796"/>
              <a:gd name="connsiteY8-46094" fmla="*/ 602071 h 6858000"/>
              <a:gd name="connsiteX9-46095" fmla="*/ 5176196 w 6115796"/>
              <a:gd name="connsiteY9-46096" fmla="*/ 636822 h 6858000"/>
              <a:gd name="connsiteX10-46097" fmla="*/ 5189051 w 6115796"/>
              <a:gd name="connsiteY10-46098" fmla="*/ 782518 h 6858000"/>
              <a:gd name="connsiteX11-46099" fmla="*/ 5218707 w 6115796"/>
              <a:gd name="connsiteY11-46100" fmla="*/ 886387 h 6858000"/>
              <a:gd name="connsiteX12-46101" fmla="*/ 5221281 w 6115796"/>
              <a:gd name="connsiteY12-46102" fmla="*/ 920873 h 6858000"/>
              <a:gd name="connsiteX13-46103" fmla="*/ 5201018 w 6115796"/>
              <a:gd name="connsiteY13-46104" fmla="*/ 1095027 h 6858000"/>
              <a:gd name="connsiteX14-46105" fmla="*/ 5189234 w 6115796"/>
              <a:gd name="connsiteY14-46106" fmla="*/ 1217308 h 6858000"/>
              <a:gd name="connsiteX15-46107" fmla="*/ 5202769 w 6115796"/>
              <a:gd name="connsiteY15-46108" fmla="*/ 1269450 h 6858000"/>
              <a:gd name="connsiteX16-46109" fmla="*/ 5225968 w 6115796"/>
              <a:gd name="connsiteY16-46110" fmla="*/ 1357994 h 6858000"/>
              <a:gd name="connsiteX17-46111" fmla="*/ 5226675 w 6115796"/>
              <a:gd name="connsiteY17-46112" fmla="*/ 1385685 h 6858000"/>
              <a:gd name="connsiteX18-46113" fmla="*/ 5237226 w 6115796"/>
              <a:gd name="connsiteY18-46114" fmla="*/ 1441327 h 6858000"/>
              <a:gd name="connsiteX19-46115" fmla="*/ 5255653 w 6115796"/>
              <a:gd name="connsiteY19-46116" fmla="*/ 1524712 h 6858000"/>
              <a:gd name="connsiteX20-46117" fmla="*/ 5263491 w 6115796"/>
              <a:gd name="connsiteY20-46118" fmla="*/ 1642938 h 6858000"/>
              <a:gd name="connsiteX21-46119" fmla="*/ 5256552 w 6115796"/>
              <a:gd name="connsiteY21-46120" fmla="*/ 1672509 h 6858000"/>
              <a:gd name="connsiteX22-46121" fmla="*/ 5264549 w 6115796"/>
              <a:gd name="connsiteY22-46122" fmla="*/ 1837572 h 6858000"/>
              <a:gd name="connsiteX23-46123" fmla="*/ 5255696 w 6115796"/>
              <a:gd name="connsiteY23-46124" fmla="*/ 1953770 h 6858000"/>
              <a:gd name="connsiteX24-46125" fmla="*/ 5252592 w 6115796"/>
              <a:gd name="connsiteY24-46126" fmla="*/ 2092210 h 6858000"/>
              <a:gd name="connsiteX25-46127" fmla="*/ 5257248 w 6115796"/>
              <a:gd name="connsiteY25-46128" fmla="*/ 2203922 h 6858000"/>
              <a:gd name="connsiteX26-46129" fmla="*/ 5262551 w 6115796"/>
              <a:gd name="connsiteY26-46130" fmla="*/ 2288050 h 6858000"/>
              <a:gd name="connsiteX27-46131" fmla="*/ 5293877 w 6115796"/>
              <a:gd name="connsiteY27-46132" fmla="*/ 2368649 h 6858000"/>
              <a:gd name="connsiteX28-46133" fmla="*/ 5311338 w 6115796"/>
              <a:gd name="connsiteY28-46134" fmla="*/ 2404034 h 6858000"/>
              <a:gd name="connsiteX29-46135" fmla="*/ 5338366 w 6115796"/>
              <a:gd name="connsiteY29-46136" fmla="*/ 2465052 h 6858000"/>
              <a:gd name="connsiteX30-46137" fmla="*/ 5371263 w 6115796"/>
              <a:gd name="connsiteY30-46138" fmla="*/ 2586413 h 6858000"/>
              <a:gd name="connsiteX31-46139" fmla="*/ 5407503 w 6115796"/>
              <a:gd name="connsiteY31-46140" fmla="*/ 2786290 h 6858000"/>
              <a:gd name="connsiteX32-46141" fmla="*/ 5407356 w 6115796"/>
              <a:gd name="connsiteY32-46142" fmla="*/ 2787545 h 6858000"/>
              <a:gd name="connsiteX33-46143" fmla="*/ 5457023 w 6115796"/>
              <a:gd name="connsiteY33-46144" fmla="*/ 2858292 h 6858000"/>
              <a:gd name="connsiteX34-46145" fmla="*/ 5484061 w 6115796"/>
              <a:gd name="connsiteY34-46146" fmla="*/ 2919216 h 6858000"/>
              <a:gd name="connsiteX35-46147" fmla="*/ 5491940 w 6115796"/>
              <a:gd name="connsiteY35-46148" fmla="*/ 3015985 h 6858000"/>
              <a:gd name="connsiteX36-46149" fmla="*/ 5503944 w 6115796"/>
              <a:gd name="connsiteY36-46150" fmla="*/ 3123335 h 6858000"/>
              <a:gd name="connsiteX37-46151" fmla="*/ 5516007 w 6115796"/>
              <a:gd name="connsiteY37-46152" fmla="*/ 3258473 h 6858000"/>
              <a:gd name="connsiteX38-46153" fmla="*/ 5589758 w 6115796"/>
              <a:gd name="connsiteY38-46154" fmla="*/ 3453699 h 6858000"/>
              <a:gd name="connsiteX39-46155" fmla="*/ 5596144 w 6115796"/>
              <a:gd name="connsiteY39-46156" fmla="*/ 3534624 h 6858000"/>
              <a:gd name="connsiteX40-46157" fmla="*/ 5597750 w 6115796"/>
              <a:gd name="connsiteY40-46158" fmla="*/ 3534129 h 6858000"/>
              <a:gd name="connsiteX41-46159" fmla="*/ 5618377 w 6115796"/>
              <a:gd name="connsiteY41-46160" fmla="*/ 3588431 h 6858000"/>
              <a:gd name="connsiteX42-46161" fmla="*/ 5655472 w 6115796"/>
              <a:gd name="connsiteY42-46162" fmla="*/ 3678877 h 6858000"/>
              <a:gd name="connsiteX43-46163" fmla="*/ 5683015 w 6115796"/>
              <a:gd name="connsiteY43-46164" fmla="*/ 3762025 h 6858000"/>
              <a:gd name="connsiteX44-46165" fmla="*/ 5696643 w 6115796"/>
              <a:gd name="connsiteY44-46166" fmla="*/ 3773888 h 6858000"/>
              <a:gd name="connsiteX45-46167" fmla="*/ 5768491 w 6115796"/>
              <a:gd name="connsiteY45-46168" fmla="*/ 3914399 h 6858000"/>
              <a:gd name="connsiteX46-46169" fmla="*/ 5793123 w 6115796"/>
              <a:gd name="connsiteY46-46170" fmla="*/ 3969952 h 6858000"/>
              <a:gd name="connsiteX47-46171" fmla="*/ 5808321 w 6115796"/>
              <a:gd name="connsiteY47-46172" fmla="*/ 3988153 h 6858000"/>
              <a:gd name="connsiteX48-46173" fmla="*/ 5825621 w 6115796"/>
              <a:gd name="connsiteY48-46174" fmla="*/ 4015525 h 6858000"/>
              <a:gd name="connsiteX49-46175" fmla="*/ 5860672 w 6115796"/>
              <a:gd name="connsiteY49-46176" fmla="*/ 4061579 h 6858000"/>
              <a:gd name="connsiteX50-46177" fmla="*/ 5894095 w 6115796"/>
              <a:gd name="connsiteY50-46178" fmla="*/ 4128857 h 6858000"/>
              <a:gd name="connsiteX51-46179" fmla="*/ 5903513 w 6115796"/>
              <a:gd name="connsiteY51-46180" fmla="*/ 4187661 h 6858000"/>
              <a:gd name="connsiteX52-46181" fmla="*/ 5946705 w 6115796"/>
              <a:gd name="connsiteY52-46182" fmla="*/ 4428051 h 6858000"/>
              <a:gd name="connsiteX53-46183" fmla="*/ 5949261 w 6115796"/>
              <a:gd name="connsiteY53-46184" fmla="*/ 4449185 h 6858000"/>
              <a:gd name="connsiteX54-46185" fmla="*/ 5968960 w 6115796"/>
              <a:gd name="connsiteY54-46186" fmla="*/ 4482655 h 6858000"/>
              <a:gd name="connsiteX55-46187" fmla="*/ 5998138 w 6115796"/>
              <a:gd name="connsiteY55-46188" fmla="*/ 4697518 h 6858000"/>
              <a:gd name="connsiteX56-46189" fmla="*/ 6007819 w 6115796"/>
              <a:gd name="connsiteY56-46190" fmla="*/ 4858148 h 6858000"/>
              <a:gd name="connsiteX57-46191" fmla="*/ 6007749 w 6115796"/>
              <a:gd name="connsiteY57-46192" fmla="*/ 4964715 h 6858000"/>
              <a:gd name="connsiteX58-46193" fmla="*/ 6005269 w 6115796"/>
              <a:gd name="connsiteY58-46194" fmla="*/ 5150567 h 6858000"/>
              <a:gd name="connsiteX59-46195" fmla="*/ 6001127 w 6115796"/>
              <a:gd name="connsiteY59-46196" fmla="*/ 5164609 h 6858000"/>
              <a:gd name="connsiteX60-46197" fmla="*/ 5998514 w 6115796"/>
              <a:gd name="connsiteY60-46198" fmla="*/ 5189673 h 6858000"/>
              <a:gd name="connsiteX61-46199" fmla="*/ 6018409 w 6115796"/>
              <a:gd name="connsiteY61-46200" fmla="*/ 5227157 h 6858000"/>
              <a:gd name="connsiteX62-46201" fmla="*/ 6036748 w 6115796"/>
              <a:gd name="connsiteY62-46202" fmla="*/ 5322752 h 6858000"/>
              <a:gd name="connsiteX63-46203" fmla="*/ 6037677 w 6115796"/>
              <a:gd name="connsiteY63-46204" fmla="*/ 5354807 h 6858000"/>
              <a:gd name="connsiteX64-46205" fmla="*/ 6053435 w 6115796"/>
              <a:gd name="connsiteY64-46206" fmla="*/ 5387547 h 6858000"/>
              <a:gd name="connsiteX65-46207" fmla="*/ 6068640 w 6115796"/>
              <a:gd name="connsiteY65-46208" fmla="*/ 5474503 h 6858000"/>
              <a:gd name="connsiteX66-46209" fmla="*/ 6080922 w 6115796"/>
              <a:gd name="connsiteY66-46210" fmla="*/ 5561070 h 6858000"/>
              <a:gd name="connsiteX67-46211" fmla="*/ 6096949 w 6115796"/>
              <a:gd name="connsiteY67-46212" fmla="*/ 5648179 h 6858000"/>
              <a:gd name="connsiteX68-46213" fmla="*/ 6115796 w 6115796"/>
              <a:gd name="connsiteY68-46214" fmla="*/ 5862844 h 6858000"/>
              <a:gd name="connsiteX69-46215" fmla="*/ 6045436 w 6115796"/>
              <a:gd name="connsiteY69-46216" fmla="*/ 6124480 h 6858000"/>
              <a:gd name="connsiteX70-46217" fmla="*/ 6030489 w 6115796"/>
              <a:gd name="connsiteY70-46218" fmla="*/ 6317666 h 6858000"/>
              <a:gd name="connsiteX71-46219" fmla="*/ 6007492 w 6115796"/>
              <a:gd name="connsiteY71-46220" fmla="*/ 6440818 h 6858000"/>
              <a:gd name="connsiteX72-46221" fmla="*/ 6009467 w 6115796"/>
              <a:gd name="connsiteY72-46222" fmla="*/ 6487076 h 6858000"/>
              <a:gd name="connsiteX73-46223" fmla="*/ 5995064 w 6115796"/>
              <a:gd name="connsiteY73-46224" fmla="*/ 6540791 h 6858000"/>
              <a:gd name="connsiteX74-46225" fmla="*/ 5986207 w 6115796"/>
              <a:gd name="connsiteY74-46226" fmla="*/ 6695855 h 6858000"/>
              <a:gd name="connsiteX75-46227" fmla="*/ 5979428 w 6115796"/>
              <a:gd name="connsiteY75-46228" fmla="*/ 6754678 h 6858000"/>
              <a:gd name="connsiteX76-46229" fmla="*/ 5984543 w 6115796"/>
              <a:gd name="connsiteY76-46230" fmla="*/ 6811016 h 6858000"/>
              <a:gd name="connsiteX77-46231" fmla="*/ 5979671 w 6115796"/>
              <a:gd name="connsiteY77-46232" fmla="*/ 6858000 h 6858000"/>
              <a:gd name="connsiteX78-46233" fmla="*/ 0 w 6115796"/>
              <a:gd name="connsiteY78-46234" fmla="*/ 6858000 h 6858000"/>
              <a:gd name="connsiteX79-46235" fmla="*/ 0 w 6115796"/>
              <a:gd name="connsiteY79-46236" fmla="*/ 0 h 6858000"/>
              <a:gd name="connsiteX0-46237" fmla="*/ 0 w 6115796"/>
              <a:gd name="connsiteY0-46238" fmla="*/ 0 h 6858000"/>
              <a:gd name="connsiteX1-46239" fmla="*/ 4965888 w 6115796"/>
              <a:gd name="connsiteY1-46240" fmla="*/ 0 h 6858000"/>
              <a:gd name="connsiteX2-46241" fmla="*/ 4967767 w 6115796"/>
              <a:gd name="connsiteY2-46242" fmla="*/ 7930 h 6858000"/>
              <a:gd name="connsiteX3-46243" fmla="*/ 4979444 w 6115796"/>
              <a:gd name="connsiteY3-46244" fmla="*/ 43921 h 6858000"/>
              <a:gd name="connsiteX4-46245" fmla="*/ 5075458 w 6115796"/>
              <a:gd name="connsiteY4-46246" fmla="*/ 264355 h 6858000"/>
              <a:gd name="connsiteX5-46247" fmla="*/ 5081175 w 6115796"/>
              <a:gd name="connsiteY5-46248" fmla="*/ 277448 h 6858000"/>
              <a:gd name="connsiteX6-46249" fmla="*/ 5097011 w 6115796"/>
              <a:gd name="connsiteY6-46250" fmla="*/ 355616 h 6858000"/>
              <a:gd name="connsiteX7-46251" fmla="*/ 5153000 w 6115796"/>
              <a:gd name="connsiteY7-46252" fmla="*/ 507134 h 6858000"/>
              <a:gd name="connsiteX8-46253" fmla="*/ 5171282 w 6115796"/>
              <a:gd name="connsiteY8-46254" fmla="*/ 602071 h 6858000"/>
              <a:gd name="connsiteX9-46255" fmla="*/ 5176196 w 6115796"/>
              <a:gd name="connsiteY9-46256" fmla="*/ 636822 h 6858000"/>
              <a:gd name="connsiteX10-46257" fmla="*/ 5189051 w 6115796"/>
              <a:gd name="connsiteY10-46258" fmla="*/ 782518 h 6858000"/>
              <a:gd name="connsiteX11-46259" fmla="*/ 5218707 w 6115796"/>
              <a:gd name="connsiteY11-46260" fmla="*/ 886387 h 6858000"/>
              <a:gd name="connsiteX12-46261" fmla="*/ 5221281 w 6115796"/>
              <a:gd name="connsiteY12-46262" fmla="*/ 920873 h 6858000"/>
              <a:gd name="connsiteX13-46263" fmla="*/ 5201018 w 6115796"/>
              <a:gd name="connsiteY13-46264" fmla="*/ 1095027 h 6858000"/>
              <a:gd name="connsiteX14-46265" fmla="*/ 5189234 w 6115796"/>
              <a:gd name="connsiteY14-46266" fmla="*/ 1217308 h 6858000"/>
              <a:gd name="connsiteX15-46267" fmla="*/ 5202769 w 6115796"/>
              <a:gd name="connsiteY15-46268" fmla="*/ 1269450 h 6858000"/>
              <a:gd name="connsiteX16-46269" fmla="*/ 5225968 w 6115796"/>
              <a:gd name="connsiteY16-46270" fmla="*/ 1357994 h 6858000"/>
              <a:gd name="connsiteX17-46271" fmla="*/ 5226675 w 6115796"/>
              <a:gd name="connsiteY17-46272" fmla="*/ 1385685 h 6858000"/>
              <a:gd name="connsiteX18-46273" fmla="*/ 5237226 w 6115796"/>
              <a:gd name="connsiteY18-46274" fmla="*/ 1441327 h 6858000"/>
              <a:gd name="connsiteX19-46275" fmla="*/ 5255653 w 6115796"/>
              <a:gd name="connsiteY19-46276" fmla="*/ 1524712 h 6858000"/>
              <a:gd name="connsiteX20-46277" fmla="*/ 5263491 w 6115796"/>
              <a:gd name="connsiteY20-46278" fmla="*/ 1642938 h 6858000"/>
              <a:gd name="connsiteX21-46279" fmla="*/ 5256552 w 6115796"/>
              <a:gd name="connsiteY21-46280" fmla="*/ 1672509 h 6858000"/>
              <a:gd name="connsiteX22-46281" fmla="*/ 5264549 w 6115796"/>
              <a:gd name="connsiteY22-46282" fmla="*/ 1837572 h 6858000"/>
              <a:gd name="connsiteX23-46283" fmla="*/ 5255696 w 6115796"/>
              <a:gd name="connsiteY23-46284" fmla="*/ 1953770 h 6858000"/>
              <a:gd name="connsiteX24-46285" fmla="*/ 5252592 w 6115796"/>
              <a:gd name="connsiteY24-46286" fmla="*/ 2092210 h 6858000"/>
              <a:gd name="connsiteX25-46287" fmla="*/ 5257248 w 6115796"/>
              <a:gd name="connsiteY25-46288" fmla="*/ 2203922 h 6858000"/>
              <a:gd name="connsiteX26-46289" fmla="*/ 5262551 w 6115796"/>
              <a:gd name="connsiteY26-46290" fmla="*/ 2288050 h 6858000"/>
              <a:gd name="connsiteX27-46291" fmla="*/ 5293877 w 6115796"/>
              <a:gd name="connsiteY27-46292" fmla="*/ 2368649 h 6858000"/>
              <a:gd name="connsiteX28-46293" fmla="*/ 5311338 w 6115796"/>
              <a:gd name="connsiteY28-46294" fmla="*/ 2404034 h 6858000"/>
              <a:gd name="connsiteX29-46295" fmla="*/ 5338366 w 6115796"/>
              <a:gd name="connsiteY29-46296" fmla="*/ 2465052 h 6858000"/>
              <a:gd name="connsiteX30-46297" fmla="*/ 5371263 w 6115796"/>
              <a:gd name="connsiteY30-46298" fmla="*/ 2586413 h 6858000"/>
              <a:gd name="connsiteX31-46299" fmla="*/ 5407503 w 6115796"/>
              <a:gd name="connsiteY31-46300" fmla="*/ 2786290 h 6858000"/>
              <a:gd name="connsiteX32-46301" fmla="*/ 5407356 w 6115796"/>
              <a:gd name="connsiteY32-46302" fmla="*/ 2787545 h 6858000"/>
              <a:gd name="connsiteX33-46303" fmla="*/ 5457023 w 6115796"/>
              <a:gd name="connsiteY33-46304" fmla="*/ 2858292 h 6858000"/>
              <a:gd name="connsiteX34-46305" fmla="*/ 5484061 w 6115796"/>
              <a:gd name="connsiteY34-46306" fmla="*/ 2919216 h 6858000"/>
              <a:gd name="connsiteX35-46307" fmla="*/ 5491940 w 6115796"/>
              <a:gd name="connsiteY35-46308" fmla="*/ 3015985 h 6858000"/>
              <a:gd name="connsiteX36-46309" fmla="*/ 5503944 w 6115796"/>
              <a:gd name="connsiteY36-46310" fmla="*/ 3123335 h 6858000"/>
              <a:gd name="connsiteX37-46311" fmla="*/ 5516007 w 6115796"/>
              <a:gd name="connsiteY37-46312" fmla="*/ 3258473 h 6858000"/>
              <a:gd name="connsiteX38-46313" fmla="*/ 5589758 w 6115796"/>
              <a:gd name="connsiteY38-46314" fmla="*/ 3453699 h 6858000"/>
              <a:gd name="connsiteX39-46315" fmla="*/ 5596144 w 6115796"/>
              <a:gd name="connsiteY39-46316" fmla="*/ 3534624 h 6858000"/>
              <a:gd name="connsiteX40-46317" fmla="*/ 5597750 w 6115796"/>
              <a:gd name="connsiteY40-46318" fmla="*/ 3534129 h 6858000"/>
              <a:gd name="connsiteX41-46319" fmla="*/ 5618377 w 6115796"/>
              <a:gd name="connsiteY41-46320" fmla="*/ 3588431 h 6858000"/>
              <a:gd name="connsiteX42-46321" fmla="*/ 5655472 w 6115796"/>
              <a:gd name="connsiteY42-46322" fmla="*/ 3678877 h 6858000"/>
              <a:gd name="connsiteX43-46323" fmla="*/ 5683015 w 6115796"/>
              <a:gd name="connsiteY43-46324" fmla="*/ 3762025 h 6858000"/>
              <a:gd name="connsiteX44-46325" fmla="*/ 5696643 w 6115796"/>
              <a:gd name="connsiteY44-46326" fmla="*/ 3773888 h 6858000"/>
              <a:gd name="connsiteX45-46327" fmla="*/ 5768491 w 6115796"/>
              <a:gd name="connsiteY45-46328" fmla="*/ 3914399 h 6858000"/>
              <a:gd name="connsiteX46-46329" fmla="*/ 5793123 w 6115796"/>
              <a:gd name="connsiteY46-46330" fmla="*/ 3969952 h 6858000"/>
              <a:gd name="connsiteX47-46331" fmla="*/ 5808321 w 6115796"/>
              <a:gd name="connsiteY47-46332" fmla="*/ 3988153 h 6858000"/>
              <a:gd name="connsiteX48-46333" fmla="*/ 5825621 w 6115796"/>
              <a:gd name="connsiteY48-46334" fmla="*/ 4015525 h 6858000"/>
              <a:gd name="connsiteX49-46335" fmla="*/ 5860672 w 6115796"/>
              <a:gd name="connsiteY49-46336" fmla="*/ 4061579 h 6858000"/>
              <a:gd name="connsiteX50-46337" fmla="*/ 5894095 w 6115796"/>
              <a:gd name="connsiteY50-46338" fmla="*/ 4128857 h 6858000"/>
              <a:gd name="connsiteX51-46339" fmla="*/ 5903513 w 6115796"/>
              <a:gd name="connsiteY51-46340" fmla="*/ 4187661 h 6858000"/>
              <a:gd name="connsiteX52-46341" fmla="*/ 5946705 w 6115796"/>
              <a:gd name="connsiteY52-46342" fmla="*/ 4428051 h 6858000"/>
              <a:gd name="connsiteX53-46343" fmla="*/ 5949261 w 6115796"/>
              <a:gd name="connsiteY53-46344" fmla="*/ 4449185 h 6858000"/>
              <a:gd name="connsiteX54-46345" fmla="*/ 5968960 w 6115796"/>
              <a:gd name="connsiteY54-46346" fmla="*/ 4482655 h 6858000"/>
              <a:gd name="connsiteX55-46347" fmla="*/ 5998138 w 6115796"/>
              <a:gd name="connsiteY55-46348" fmla="*/ 4697518 h 6858000"/>
              <a:gd name="connsiteX56-46349" fmla="*/ 6007819 w 6115796"/>
              <a:gd name="connsiteY56-46350" fmla="*/ 4858148 h 6858000"/>
              <a:gd name="connsiteX57-46351" fmla="*/ 6007749 w 6115796"/>
              <a:gd name="connsiteY57-46352" fmla="*/ 4964715 h 6858000"/>
              <a:gd name="connsiteX58-46353" fmla="*/ 6005269 w 6115796"/>
              <a:gd name="connsiteY58-46354" fmla="*/ 5150567 h 6858000"/>
              <a:gd name="connsiteX59-46355" fmla="*/ 6001127 w 6115796"/>
              <a:gd name="connsiteY59-46356" fmla="*/ 5164609 h 6858000"/>
              <a:gd name="connsiteX60-46357" fmla="*/ 5998514 w 6115796"/>
              <a:gd name="connsiteY60-46358" fmla="*/ 5189673 h 6858000"/>
              <a:gd name="connsiteX61-46359" fmla="*/ 6018409 w 6115796"/>
              <a:gd name="connsiteY61-46360" fmla="*/ 5227157 h 6858000"/>
              <a:gd name="connsiteX62-46361" fmla="*/ 6036748 w 6115796"/>
              <a:gd name="connsiteY62-46362" fmla="*/ 5322752 h 6858000"/>
              <a:gd name="connsiteX63-46363" fmla="*/ 6037677 w 6115796"/>
              <a:gd name="connsiteY63-46364" fmla="*/ 5354807 h 6858000"/>
              <a:gd name="connsiteX64-46365" fmla="*/ 6053435 w 6115796"/>
              <a:gd name="connsiteY64-46366" fmla="*/ 5387547 h 6858000"/>
              <a:gd name="connsiteX65-46367" fmla="*/ 6068640 w 6115796"/>
              <a:gd name="connsiteY65-46368" fmla="*/ 5474503 h 6858000"/>
              <a:gd name="connsiteX66-46369" fmla="*/ 6080922 w 6115796"/>
              <a:gd name="connsiteY66-46370" fmla="*/ 5561070 h 6858000"/>
              <a:gd name="connsiteX67-46371" fmla="*/ 6096949 w 6115796"/>
              <a:gd name="connsiteY67-46372" fmla="*/ 5648179 h 6858000"/>
              <a:gd name="connsiteX68-46373" fmla="*/ 6115796 w 6115796"/>
              <a:gd name="connsiteY68-46374" fmla="*/ 5862844 h 6858000"/>
              <a:gd name="connsiteX69-46375" fmla="*/ 6045436 w 6115796"/>
              <a:gd name="connsiteY69-46376" fmla="*/ 6124480 h 6858000"/>
              <a:gd name="connsiteX70-46377" fmla="*/ 6030489 w 6115796"/>
              <a:gd name="connsiteY70-46378" fmla="*/ 6317666 h 6858000"/>
              <a:gd name="connsiteX71-46379" fmla="*/ 6007492 w 6115796"/>
              <a:gd name="connsiteY71-46380" fmla="*/ 6440818 h 6858000"/>
              <a:gd name="connsiteX72-46381" fmla="*/ 6009467 w 6115796"/>
              <a:gd name="connsiteY72-46382" fmla="*/ 6487076 h 6858000"/>
              <a:gd name="connsiteX73-46383" fmla="*/ 5995064 w 6115796"/>
              <a:gd name="connsiteY73-46384" fmla="*/ 6540791 h 6858000"/>
              <a:gd name="connsiteX74-46385" fmla="*/ 5986207 w 6115796"/>
              <a:gd name="connsiteY74-46386" fmla="*/ 6695855 h 6858000"/>
              <a:gd name="connsiteX75-46387" fmla="*/ 5979428 w 6115796"/>
              <a:gd name="connsiteY75-46388" fmla="*/ 6754678 h 6858000"/>
              <a:gd name="connsiteX76-46389" fmla="*/ 5984543 w 6115796"/>
              <a:gd name="connsiteY76-46390" fmla="*/ 6811016 h 6858000"/>
              <a:gd name="connsiteX77-46391" fmla="*/ 5979671 w 6115796"/>
              <a:gd name="connsiteY77-46392" fmla="*/ 6858000 h 6858000"/>
              <a:gd name="connsiteX78-46393" fmla="*/ 0 w 6115796"/>
              <a:gd name="connsiteY78-46394" fmla="*/ 6858000 h 6858000"/>
              <a:gd name="connsiteX79-46395" fmla="*/ 0 w 6115796"/>
              <a:gd name="connsiteY79-46396" fmla="*/ 0 h 6858000"/>
              <a:gd name="connsiteX0-46397" fmla="*/ 0 w 6115796"/>
              <a:gd name="connsiteY0-46398" fmla="*/ 0 h 6858000"/>
              <a:gd name="connsiteX1-46399" fmla="*/ 4965888 w 6115796"/>
              <a:gd name="connsiteY1-46400" fmla="*/ 0 h 6858000"/>
              <a:gd name="connsiteX2-46401" fmla="*/ 4967767 w 6115796"/>
              <a:gd name="connsiteY2-46402" fmla="*/ 7930 h 6858000"/>
              <a:gd name="connsiteX3-46403" fmla="*/ 4979444 w 6115796"/>
              <a:gd name="connsiteY3-46404" fmla="*/ 43921 h 6858000"/>
              <a:gd name="connsiteX4-46405" fmla="*/ 5075458 w 6115796"/>
              <a:gd name="connsiteY4-46406" fmla="*/ 264355 h 6858000"/>
              <a:gd name="connsiteX5-46407" fmla="*/ 5081175 w 6115796"/>
              <a:gd name="connsiteY5-46408" fmla="*/ 277448 h 6858000"/>
              <a:gd name="connsiteX6-46409" fmla="*/ 5097011 w 6115796"/>
              <a:gd name="connsiteY6-46410" fmla="*/ 355616 h 6858000"/>
              <a:gd name="connsiteX7-46411" fmla="*/ 5153000 w 6115796"/>
              <a:gd name="connsiteY7-46412" fmla="*/ 507134 h 6858000"/>
              <a:gd name="connsiteX8-46413" fmla="*/ 5171282 w 6115796"/>
              <a:gd name="connsiteY8-46414" fmla="*/ 602071 h 6858000"/>
              <a:gd name="connsiteX9-46415" fmla="*/ 5176196 w 6115796"/>
              <a:gd name="connsiteY9-46416" fmla="*/ 636822 h 6858000"/>
              <a:gd name="connsiteX10-46417" fmla="*/ 5189051 w 6115796"/>
              <a:gd name="connsiteY10-46418" fmla="*/ 782518 h 6858000"/>
              <a:gd name="connsiteX11-46419" fmla="*/ 5218707 w 6115796"/>
              <a:gd name="connsiteY11-46420" fmla="*/ 886387 h 6858000"/>
              <a:gd name="connsiteX12-46421" fmla="*/ 5221281 w 6115796"/>
              <a:gd name="connsiteY12-46422" fmla="*/ 920873 h 6858000"/>
              <a:gd name="connsiteX13-46423" fmla="*/ 5201018 w 6115796"/>
              <a:gd name="connsiteY13-46424" fmla="*/ 1095027 h 6858000"/>
              <a:gd name="connsiteX14-46425" fmla="*/ 5189234 w 6115796"/>
              <a:gd name="connsiteY14-46426" fmla="*/ 1217308 h 6858000"/>
              <a:gd name="connsiteX15-46427" fmla="*/ 5202769 w 6115796"/>
              <a:gd name="connsiteY15-46428" fmla="*/ 1269450 h 6858000"/>
              <a:gd name="connsiteX16-46429" fmla="*/ 5225968 w 6115796"/>
              <a:gd name="connsiteY16-46430" fmla="*/ 1357994 h 6858000"/>
              <a:gd name="connsiteX17-46431" fmla="*/ 5226675 w 6115796"/>
              <a:gd name="connsiteY17-46432" fmla="*/ 1385685 h 6858000"/>
              <a:gd name="connsiteX18-46433" fmla="*/ 5237226 w 6115796"/>
              <a:gd name="connsiteY18-46434" fmla="*/ 1441327 h 6858000"/>
              <a:gd name="connsiteX19-46435" fmla="*/ 5255653 w 6115796"/>
              <a:gd name="connsiteY19-46436" fmla="*/ 1524712 h 6858000"/>
              <a:gd name="connsiteX20-46437" fmla="*/ 5263491 w 6115796"/>
              <a:gd name="connsiteY20-46438" fmla="*/ 1642938 h 6858000"/>
              <a:gd name="connsiteX21-46439" fmla="*/ 5256552 w 6115796"/>
              <a:gd name="connsiteY21-46440" fmla="*/ 1672509 h 6858000"/>
              <a:gd name="connsiteX22-46441" fmla="*/ 5264549 w 6115796"/>
              <a:gd name="connsiteY22-46442" fmla="*/ 1837572 h 6858000"/>
              <a:gd name="connsiteX23-46443" fmla="*/ 5255696 w 6115796"/>
              <a:gd name="connsiteY23-46444" fmla="*/ 1953770 h 6858000"/>
              <a:gd name="connsiteX24-46445" fmla="*/ 5252592 w 6115796"/>
              <a:gd name="connsiteY24-46446" fmla="*/ 2092210 h 6858000"/>
              <a:gd name="connsiteX25-46447" fmla="*/ 5257248 w 6115796"/>
              <a:gd name="connsiteY25-46448" fmla="*/ 2203922 h 6858000"/>
              <a:gd name="connsiteX26-46449" fmla="*/ 5262551 w 6115796"/>
              <a:gd name="connsiteY26-46450" fmla="*/ 2288050 h 6858000"/>
              <a:gd name="connsiteX27-46451" fmla="*/ 5293877 w 6115796"/>
              <a:gd name="connsiteY27-46452" fmla="*/ 2368649 h 6858000"/>
              <a:gd name="connsiteX28-46453" fmla="*/ 5311338 w 6115796"/>
              <a:gd name="connsiteY28-46454" fmla="*/ 2404034 h 6858000"/>
              <a:gd name="connsiteX29-46455" fmla="*/ 5338366 w 6115796"/>
              <a:gd name="connsiteY29-46456" fmla="*/ 2465052 h 6858000"/>
              <a:gd name="connsiteX30-46457" fmla="*/ 5371263 w 6115796"/>
              <a:gd name="connsiteY30-46458" fmla="*/ 2586413 h 6858000"/>
              <a:gd name="connsiteX31-46459" fmla="*/ 5407503 w 6115796"/>
              <a:gd name="connsiteY31-46460" fmla="*/ 2786290 h 6858000"/>
              <a:gd name="connsiteX32-46461" fmla="*/ 5407356 w 6115796"/>
              <a:gd name="connsiteY32-46462" fmla="*/ 2787545 h 6858000"/>
              <a:gd name="connsiteX33-46463" fmla="*/ 5457023 w 6115796"/>
              <a:gd name="connsiteY33-46464" fmla="*/ 2858292 h 6858000"/>
              <a:gd name="connsiteX34-46465" fmla="*/ 5484061 w 6115796"/>
              <a:gd name="connsiteY34-46466" fmla="*/ 2919216 h 6858000"/>
              <a:gd name="connsiteX35-46467" fmla="*/ 5491940 w 6115796"/>
              <a:gd name="connsiteY35-46468" fmla="*/ 3015985 h 6858000"/>
              <a:gd name="connsiteX36-46469" fmla="*/ 5503944 w 6115796"/>
              <a:gd name="connsiteY36-46470" fmla="*/ 3123335 h 6858000"/>
              <a:gd name="connsiteX37-46471" fmla="*/ 5516007 w 6115796"/>
              <a:gd name="connsiteY37-46472" fmla="*/ 3258473 h 6858000"/>
              <a:gd name="connsiteX38-46473" fmla="*/ 5589758 w 6115796"/>
              <a:gd name="connsiteY38-46474" fmla="*/ 3453699 h 6858000"/>
              <a:gd name="connsiteX39-46475" fmla="*/ 5596144 w 6115796"/>
              <a:gd name="connsiteY39-46476" fmla="*/ 3534624 h 6858000"/>
              <a:gd name="connsiteX40-46477" fmla="*/ 5597750 w 6115796"/>
              <a:gd name="connsiteY40-46478" fmla="*/ 3534129 h 6858000"/>
              <a:gd name="connsiteX41-46479" fmla="*/ 5618377 w 6115796"/>
              <a:gd name="connsiteY41-46480" fmla="*/ 3588431 h 6858000"/>
              <a:gd name="connsiteX42-46481" fmla="*/ 5655472 w 6115796"/>
              <a:gd name="connsiteY42-46482" fmla="*/ 3678877 h 6858000"/>
              <a:gd name="connsiteX43-46483" fmla="*/ 5683015 w 6115796"/>
              <a:gd name="connsiteY43-46484" fmla="*/ 3762025 h 6858000"/>
              <a:gd name="connsiteX44-46485" fmla="*/ 5696643 w 6115796"/>
              <a:gd name="connsiteY44-46486" fmla="*/ 3773888 h 6858000"/>
              <a:gd name="connsiteX45-46487" fmla="*/ 5768491 w 6115796"/>
              <a:gd name="connsiteY45-46488" fmla="*/ 3914399 h 6858000"/>
              <a:gd name="connsiteX46-46489" fmla="*/ 5793123 w 6115796"/>
              <a:gd name="connsiteY46-46490" fmla="*/ 3969952 h 6858000"/>
              <a:gd name="connsiteX47-46491" fmla="*/ 5808321 w 6115796"/>
              <a:gd name="connsiteY47-46492" fmla="*/ 3988153 h 6858000"/>
              <a:gd name="connsiteX48-46493" fmla="*/ 5825621 w 6115796"/>
              <a:gd name="connsiteY48-46494" fmla="*/ 4015525 h 6858000"/>
              <a:gd name="connsiteX49-46495" fmla="*/ 5860672 w 6115796"/>
              <a:gd name="connsiteY49-46496" fmla="*/ 4061579 h 6858000"/>
              <a:gd name="connsiteX50-46497" fmla="*/ 5894095 w 6115796"/>
              <a:gd name="connsiteY50-46498" fmla="*/ 4128857 h 6858000"/>
              <a:gd name="connsiteX51-46499" fmla="*/ 5903513 w 6115796"/>
              <a:gd name="connsiteY51-46500" fmla="*/ 4187661 h 6858000"/>
              <a:gd name="connsiteX52-46501" fmla="*/ 5946705 w 6115796"/>
              <a:gd name="connsiteY52-46502" fmla="*/ 4428051 h 6858000"/>
              <a:gd name="connsiteX53-46503" fmla="*/ 5949261 w 6115796"/>
              <a:gd name="connsiteY53-46504" fmla="*/ 4449185 h 6858000"/>
              <a:gd name="connsiteX54-46505" fmla="*/ 5968960 w 6115796"/>
              <a:gd name="connsiteY54-46506" fmla="*/ 4482655 h 6858000"/>
              <a:gd name="connsiteX55-46507" fmla="*/ 5998138 w 6115796"/>
              <a:gd name="connsiteY55-46508" fmla="*/ 4697518 h 6858000"/>
              <a:gd name="connsiteX56-46509" fmla="*/ 6007819 w 6115796"/>
              <a:gd name="connsiteY56-46510" fmla="*/ 4858148 h 6858000"/>
              <a:gd name="connsiteX57-46511" fmla="*/ 6007749 w 6115796"/>
              <a:gd name="connsiteY57-46512" fmla="*/ 4964715 h 6858000"/>
              <a:gd name="connsiteX58-46513" fmla="*/ 6005269 w 6115796"/>
              <a:gd name="connsiteY58-46514" fmla="*/ 5150567 h 6858000"/>
              <a:gd name="connsiteX59-46515" fmla="*/ 6001127 w 6115796"/>
              <a:gd name="connsiteY59-46516" fmla="*/ 5164609 h 6858000"/>
              <a:gd name="connsiteX60-46517" fmla="*/ 5998514 w 6115796"/>
              <a:gd name="connsiteY60-46518" fmla="*/ 5189673 h 6858000"/>
              <a:gd name="connsiteX61-46519" fmla="*/ 6018409 w 6115796"/>
              <a:gd name="connsiteY61-46520" fmla="*/ 5227157 h 6858000"/>
              <a:gd name="connsiteX62-46521" fmla="*/ 6036748 w 6115796"/>
              <a:gd name="connsiteY62-46522" fmla="*/ 5322752 h 6858000"/>
              <a:gd name="connsiteX63-46523" fmla="*/ 6037677 w 6115796"/>
              <a:gd name="connsiteY63-46524" fmla="*/ 5354807 h 6858000"/>
              <a:gd name="connsiteX64-46525" fmla="*/ 6053435 w 6115796"/>
              <a:gd name="connsiteY64-46526" fmla="*/ 5387547 h 6858000"/>
              <a:gd name="connsiteX65-46527" fmla="*/ 6068640 w 6115796"/>
              <a:gd name="connsiteY65-46528" fmla="*/ 5474503 h 6858000"/>
              <a:gd name="connsiteX66-46529" fmla="*/ 6080922 w 6115796"/>
              <a:gd name="connsiteY66-46530" fmla="*/ 5561070 h 6858000"/>
              <a:gd name="connsiteX67-46531" fmla="*/ 6096949 w 6115796"/>
              <a:gd name="connsiteY67-46532" fmla="*/ 5648179 h 6858000"/>
              <a:gd name="connsiteX68-46533" fmla="*/ 6115796 w 6115796"/>
              <a:gd name="connsiteY68-46534" fmla="*/ 5862844 h 6858000"/>
              <a:gd name="connsiteX69-46535" fmla="*/ 6045436 w 6115796"/>
              <a:gd name="connsiteY69-46536" fmla="*/ 6124480 h 6858000"/>
              <a:gd name="connsiteX70-46537" fmla="*/ 6030489 w 6115796"/>
              <a:gd name="connsiteY70-46538" fmla="*/ 6317666 h 6858000"/>
              <a:gd name="connsiteX71-46539" fmla="*/ 6007492 w 6115796"/>
              <a:gd name="connsiteY71-46540" fmla="*/ 6440818 h 6858000"/>
              <a:gd name="connsiteX72-46541" fmla="*/ 6009467 w 6115796"/>
              <a:gd name="connsiteY72-46542" fmla="*/ 6487076 h 6858000"/>
              <a:gd name="connsiteX73-46543" fmla="*/ 5995064 w 6115796"/>
              <a:gd name="connsiteY73-46544" fmla="*/ 6540791 h 6858000"/>
              <a:gd name="connsiteX74-46545" fmla="*/ 5986207 w 6115796"/>
              <a:gd name="connsiteY74-46546" fmla="*/ 6695855 h 6858000"/>
              <a:gd name="connsiteX75-46547" fmla="*/ 5979428 w 6115796"/>
              <a:gd name="connsiteY75-46548" fmla="*/ 6754678 h 6858000"/>
              <a:gd name="connsiteX76-46549" fmla="*/ 5984543 w 6115796"/>
              <a:gd name="connsiteY76-46550" fmla="*/ 6811016 h 6858000"/>
              <a:gd name="connsiteX77-46551" fmla="*/ 5979671 w 6115796"/>
              <a:gd name="connsiteY77-46552" fmla="*/ 6858000 h 6858000"/>
              <a:gd name="connsiteX78-46553" fmla="*/ 0 w 6115796"/>
              <a:gd name="connsiteY78-46554" fmla="*/ 6858000 h 6858000"/>
              <a:gd name="connsiteX79-46555" fmla="*/ 0 w 6115796"/>
              <a:gd name="connsiteY79-46556" fmla="*/ 0 h 6858000"/>
              <a:gd name="connsiteX0-46557" fmla="*/ 0 w 6115796"/>
              <a:gd name="connsiteY0-46558" fmla="*/ 0 h 6858000"/>
              <a:gd name="connsiteX1-46559" fmla="*/ 4965888 w 6115796"/>
              <a:gd name="connsiteY1-46560" fmla="*/ 0 h 6858000"/>
              <a:gd name="connsiteX2-46561" fmla="*/ 4967767 w 6115796"/>
              <a:gd name="connsiteY2-46562" fmla="*/ 7930 h 6858000"/>
              <a:gd name="connsiteX3-46563" fmla="*/ 4979444 w 6115796"/>
              <a:gd name="connsiteY3-46564" fmla="*/ 43921 h 6858000"/>
              <a:gd name="connsiteX4-46565" fmla="*/ 5075458 w 6115796"/>
              <a:gd name="connsiteY4-46566" fmla="*/ 264355 h 6858000"/>
              <a:gd name="connsiteX5-46567" fmla="*/ 5081175 w 6115796"/>
              <a:gd name="connsiteY5-46568" fmla="*/ 277448 h 6858000"/>
              <a:gd name="connsiteX6-46569" fmla="*/ 5097011 w 6115796"/>
              <a:gd name="connsiteY6-46570" fmla="*/ 355616 h 6858000"/>
              <a:gd name="connsiteX7-46571" fmla="*/ 5153000 w 6115796"/>
              <a:gd name="connsiteY7-46572" fmla="*/ 507134 h 6858000"/>
              <a:gd name="connsiteX8-46573" fmla="*/ 5171282 w 6115796"/>
              <a:gd name="connsiteY8-46574" fmla="*/ 602071 h 6858000"/>
              <a:gd name="connsiteX9-46575" fmla="*/ 5176196 w 6115796"/>
              <a:gd name="connsiteY9-46576" fmla="*/ 636822 h 6858000"/>
              <a:gd name="connsiteX10-46577" fmla="*/ 5189051 w 6115796"/>
              <a:gd name="connsiteY10-46578" fmla="*/ 782518 h 6858000"/>
              <a:gd name="connsiteX11-46579" fmla="*/ 5218707 w 6115796"/>
              <a:gd name="connsiteY11-46580" fmla="*/ 886387 h 6858000"/>
              <a:gd name="connsiteX12-46581" fmla="*/ 5221281 w 6115796"/>
              <a:gd name="connsiteY12-46582" fmla="*/ 920873 h 6858000"/>
              <a:gd name="connsiteX13-46583" fmla="*/ 5201018 w 6115796"/>
              <a:gd name="connsiteY13-46584" fmla="*/ 1095027 h 6858000"/>
              <a:gd name="connsiteX14-46585" fmla="*/ 5189234 w 6115796"/>
              <a:gd name="connsiteY14-46586" fmla="*/ 1217308 h 6858000"/>
              <a:gd name="connsiteX15-46587" fmla="*/ 5202769 w 6115796"/>
              <a:gd name="connsiteY15-46588" fmla="*/ 1269450 h 6858000"/>
              <a:gd name="connsiteX16-46589" fmla="*/ 5225968 w 6115796"/>
              <a:gd name="connsiteY16-46590" fmla="*/ 1357994 h 6858000"/>
              <a:gd name="connsiteX17-46591" fmla="*/ 5226675 w 6115796"/>
              <a:gd name="connsiteY17-46592" fmla="*/ 1385685 h 6858000"/>
              <a:gd name="connsiteX18-46593" fmla="*/ 5237226 w 6115796"/>
              <a:gd name="connsiteY18-46594" fmla="*/ 1441327 h 6858000"/>
              <a:gd name="connsiteX19-46595" fmla="*/ 5255653 w 6115796"/>
              <a:gd name="connsiteY19-46596" fmla="*/ 1524712 h 6858000"/>
              <a:gd name="connsiteX20-46597" fmla="*/ 5263491 w 6115796"/>
              <a:gd name="connsiteY20-46598" fmla="*/ 1642938 h 6858000"/>
              <a:gd name="connsiteX21-46599" fmla="*/ 5256552 w 6115796"/>
              <a:gd name="connsiteY21-46600" fmla="*/ 1672509 h 6858000"/>
              <a:gd name="connsiteX22-46601" fmla="*/ 5264549 w 6115796"/>
              <a:gd name="connsiteY22-46602" fmla="*/ 1837572 h 6858000"/>
              <a:gd name="connsiteX23-46603" fmla="*/ 5255696 w 6115796"/>
              <a:gd name="connsiteY23-46604" fmla="*/ 1953770 h 6858000"/>
              <a:gd name="connsiteX24-46605" fmla="*/ 5252592 w 6115796"/>
              <a:gd name="connsiteY24-46606" fmla="*/ 2092210 h 6858000"/>
              <a:gd name="connsiteX25-46607" fmla="*/ 5257248 w 6115796"/>
              <a:gd name="connsiteY25-46608" fmla="*/ 2203922 h 6858000"/>
              <a:gd name="connsiteX26-46609" fmla="*/ 5262551 w 6115796"/>
              <a:gd name="connsiteY26-46610" fmla="*/ 2288050 h 6858000"/>
              <a:gd name="connsiteX27-46611" fmla="*/ 5293877 w 6115796"/>
              <a:gd name="connsiteY27-46612" fmla="*/ 2368649 h 6858000"/>
              <a:gd name="connsiteX28-46613" fmla="*/ 5311338 w 6115796"/>
              <a:gd name="connsiteY28-46614" fmla="*/ 2404034 h 6858000"/>
              <a:gd name="connsiteX29-46615" fmla="*/ 5338366 w 6115796"/>
              <a:gd name="connsiteY29-46616" fmla="*/ 2465052 h 6858000"/>
              <a:gd name="connsiteX30-46617" fmla="*/ 5371263 w 6115796"/>
              <a:gd name="connsiteY30-46618" fmla="*/ 2586413 h 6858000"/>
              <a:gd name="connsiteX31-46619" fmla="*/ 5407503 w 6115796"/>
              <a:gd name="connsiteY31-46620" fmla="*/ 2786290 h 6858000"/>
              <a:gd name="connsiteX32-46621" fmla="*/ 5407356 w 6115796"/>
              <a:gd name="connsiteY32-46622" fmla="*/ 2787545 h 6858000"/>
              <a:gd name="connsiteX33-46623" fmla="*/ 5457023 w 6115796"/>
              <a:gd name="connsiteY33-46624" fmla="*/ 2858292 h 6858000"/>
              <a:gd name="connsiteX34-46625" fmla="*/ 5491940 w 6115796"/>
              <a:gd name="connsiteY34-46626" fmla="*/ 3015985 h 6858000"/>
              <a:gd name="connsiteX35-46627" fmla="*/ 5503944 w 6115796"/>
              <a:gd name="connsiteY35-46628" fmla="*/ 3123335 h 6858000"/>
              <a:gd name="connsiteX36-46629" fmla="*/ 5516007 w 6115796"/>
              <a:gd name="connsiteY36-46630" fmla="*/ 3258473 h 6858000"/>
              <a:gd name="connsiteX37-46631" fmla="*/ 5589758 w 6115796"/>
              <a:gd name="connsiteY37-46632" fmla="*/ 3453699 h 6858000"/>
              <a:gd name="connsiteX38-46633" fmla="*/ 5596144 w 6115796"/>
              <a:gd name="connsiteY38-46634" fmla="*/ 3534624 h 6858000"/>
              <a:gd name="connsiteX39-46635" fmla="*/ 5597750 w 6115796"/>
              <a:gd name="connsiteY39-46636" fmla="*/ 3534129 h 6858000"/>
              <a:gd name="connsiteX40-46637" fmla="*/ 5618377 w 6115796"/>
              <a:gd name="connsiteY40-46638" fmla="*/ 3588431 h 6858000"/>
              <a:gd name="connsiteX41-46639" fmla="*/ 5655472 w 6115796"/>
              <a:gd name="connsiteY41-46640" fmla="*/ 3678877 h 6858000"/>
              <a:gd name="connsiteX42-46641" fmla="*/ 5683015 w 6115796"/>
              <a:gd name="connsiteY42-46642" fmla="*/ 3762025 h 6858000"/>
              <a:gd name="connsiteX43-46643" fmla="*/ 5696643 w 6115796"/>
              <a:gd name="connsiteY43-46644" fmla="*/ 3773888 h 6858000"/>
              <a:gd name="connsiteX44-46645" fmla="*/ 5768491 w 6115796"/>
              <a:gd name="connsiteY44-46646" fmla="*/ 3914399 h 6858000"/>
              <a:gd name="connsiteX45-46647" fmla="*/ 5793123 w 6115796"/>
              <a:gd name="connsiteY45-46648" fmla="*/ 3969952 h 6858000"/>
              <a:gd name="connsiteX46-46649" fmla="*/ 5808321 w 6115796"/>
              <a:gd name="connsiteY46-46650" fmla="*/ 3988153 h 6858000"/>
              <a:gd name="connsiteX47-46651" fmla="*/ 5825621 w 6115796"/>
              <a:gd name="connsiteY47-46652" fmla="*/ 4015525 h 6858000"/>
              <a:gd name="connsiteX48-46653" fmla="*/ 5860672 w 6115796"/>
              <a:gd name="connsiteY48-46654" fmla="*/ 4061579 h 6858000"/>
              <a:gd name="connsiteX49-46655" fmla="*/ 5894095 w 6115796"/>
              <a:gd name="connsiteY49-46656" fmla="*/ 4128857 h 6858000"/>
              <a:gd name="connsiteX50-46657" fmla="*/ 5903513 w 6115796"/>
              <a:gd name="connsiteY50-46658" fmla="*/ 4187661 h 6858000"/>
              <a:gd name="connsiteX51-46659" fmla="*/ 5946705 w 6115796"/>
              <a:gd name="connsiteY51-46660" fmla="*/ 4428051 h 6858000"/>
              <a:gd name="connsiteX52-46661" fmla="*/ 5949261 w 6115796"/>
              <a:gd name="connsiteY52-46662" fmla="*/ 4449185 h 6858000"/>
              <a:gd name="connsiteX53-46663" fmla="*/ 5968960 w 6115796"/>
              <a:gd name="connsiteY53-46664" fmla="*/ 4482655 h 6858000"/>
              <a:gd name="connsiteX54-46665" fmla="*/ 5998138 w 6115796"/>
              <a:gd name="connsiteY54-46666" fmla="*/ 4697518 h 6858000"/>
              <a:gd name="connsiteX55-46667" fmla="*/ 6007819 w 6115796"/>
              <a:gd name="connsiteY55-46668" fmla="*/ 4858148 h 6858000"/>
              <a:gd name="connsiteX56-46669" fmla="*/ 6007749 w 6115796"/>
              <a:gd name="connsiteY56-46670" fmla="*/ 4964715 h 6858000"/>
              <a:gd name="connsiteX57-46671" fmla="*/ 6005269 w 6115796"/>
              <a:gd name="connsiteY57-46672" fmla="*/ 5150567 h 6858000"/>
              <a:gd name="connsiteX58-46673" fmla="*/ 6001127 w 6115796"/>
              <a:gd name="connsiteY58-46674" fmla="*/ 5164609 h 6858000"/>
              <a:gd name="connsiteX59-46675" fmla="*/ 5998514 w 6115796"/>
              <a:gd name="connsiteY59-46676" fmla="*/ 5189673 h 6858000"/>
              <a:gd name="connsiteX60-46677" fmla="*/ 6018409 w 6115796"/>
              <a:gd name="connsiteY60-46678" fmla="*/ 5227157 h 6858000"/>
              <a:gd name="connsiteX61-46679" fmla="*/ 6036748 w 6115796"/>
              <a:gd name="connsiteY61-46680" fmla="*/ 5322752 h 6858000"/>
              <a:gd name="connsiteX62-46681" fmla="*/ 6037677 w 6115796"/>
              <a:gd name="connsiteY62-46682" fmla="*/ 5354807 h 6858000"/>
              <a:gd name="connsiteX63-46683" fmla="*/ 6053435 w 6115796"/>
              <a:gd name="connsiteY63-46684" fmla="*/ 5387547 h 6858000"/>
              <a:gd name="connsiteX64-46685" fmla="*/ 6068640 w 6115796"/>
              <a:gd name="connsiteY64-46686" fmla="*/ 5474503 h 6858000"/>
              <a:gd name="connsiteX65-46687" fmla="*/ 6080922 w 6115796"/>
              <a:gd name="connsiteY65-46688" fmla="*/ 5561070 h 6858000"/>
              <a:gd name="connsiteX66-46689" fmla="*/ 6096949 w 6115796"/>
              <a:gd name="connsiteY66-46690" fmla="*/ 5648179 h 6858000"/>
              <a:gd name="connsiteX67-46691" fmla="*/ 6115796 w 6115796"/>
              <a:gd name="connsiteY67-46692" fmla="*/ 5862844 h 6858000"/>
              <a:gd name="connsiteX68-46693" fmla="*/ 6045436 w 6115796"/>
              <a:gd name="connsiteY68-46694" fmla="*/ 6124480 h 6858000"/>
              <a:gd name="connsiteX69-46695" fmla="*/ 6030489 w 6115796"/>
              <a:gd name="connsiteY69-46696" fmla="*/ 6317666 h 6858000"/>
              <a:gd name="connsiteX70-46697" fmla="*/ 6007492 w 6115796"/>
              <a:gd name="connsiteY70-46698" fmla="*/ 6440818 h 6858000"/>
              <a:gd name="connsiteX71-46699" fmla="*/ 6009467 w 6115796"/>
              <a:gd name="connsiteY71-46700" fmla="*/ 6487076 h 6858000"/>
              <a:gd name="connsiteX72-46701" fmla="*/ 5995064 w 6115796"/>
              <a:gd name="connsiteY72-46702" fmla="*/ 6540791 h 6858000"/>
              <a:gd name="connsiteX73-46703" fmla="*/ 5986207 w 6115796"/>
              <a:gd name="connsiteY73-46704" fmla="*/ 6695855 h 6858000"/>
              <a:gd name="connsiteX74-46705" fmla="*/ 5979428 w 6115796"/>
              <a:gd name="connsiteY74-46706" fmla="*/ 6754678 h 6858000"/>
              <a:gd name="connsiteX75-46707" fmla="*/ 5984543 w 6115796"/>
              <a:gd name="connsiteY75-46708" fmla="*/ 6811016 h 6858000"/>
              <a:gd name="connsiteX76-46709" fmla="*/ 5979671 w 6115796"/>
              <a:gd name="connsiteY76-46710" fmla="*/ 6858000 h 6858000"/>
              <a:gd name="connsiteX77-46711" fmla="*/ 0 w 6115796"/>
              <a:gd name="connsiteY77-46712" fmla="*/ 6858000 h 6858000"/>
              <a:gd name="connsiteX78-46713" fmla="*/ 0 w 6115796"/>
              <a:gd name="connsiteY78-46714" fmla="*/ 0 h 6858000"/>
              <a:gd name="connsiteX0-46715" fmla="*/ 0 w 6115796"/>
              <a:gd name="connsiteY0-46716" fmla="*/ 0 h 6858000"/>
              <a:gd name="connsiteX1-46717" fmla="*/ 4965888 w 6115796"/>
              <a:gd name="connsiteY1-46718" fmla="*/ 0 h 6858000"/>
              <a:gd name="connsiteX2-46719" fmla="*/ 4967767 w 6115796"/>
              <a:gd name="connsiteY2-46720" fmla="*/ 7930 h 6858000"/>
              <a:gd name="connsiteX3-46721" fmla="*/ 4979444 w 6115796"/>
              <a:gd name="connsiteY3-46722" fmla="*/ 43921 h 6858000"/>
              <a:gd name="connsiteX4-46723" fmla="*/ 5075458 w 6115796"/>
              <a:gd name="connsiteY4-46724" fmla="*/ 264355 h 6858000"/>
              <a:gd name="connsiteX5-46725" fmla="*/ 5081175 w 6115796"/>
              <a:gd name="connsiteY5-46726" fmla="*/ 277448 h 6858000"/>
              <a:gd name="connsiteX6-46727" fmla="*/ 5097011 w 6115796"/>
              <a:gd name="connsiteY6-46728" fmla="*/ 355616 h 6858000"/>
              <a:gd name="connsiteX7-46729" fmla="*/ 5153000 w 6115796"/>
              <a:gd name="connsiteY7-46730" fmla="*/ 507134 h 6858000"/>
              <a:gd name="connsiteX8-46731" fmla="*/ 5171282 w 6115796"/>
              <a:gd name="connsiteY8-46732" fmla="*/ 602071 h 6858000"/>
              <a:gd name="connsiteX9-46733" fmla="*/ 5176196 w 6115796"/>
              <a:gd name="connsiteY9-46734" fmla="*/ 636822 h 6858000"/>
              <a:gd name="connsiteX10-46735" fmla="*/ 5189051 w 6115796"/>
              <a:gd name="connsiteY10-46736" fmla="*/ 782518 h 6858000"/>
              <a:gd name="connsiteX11-46737" fmla="*/ 5218707 w 6115796"/>
              <a:gd name="connsiteY11-46738" fmla="*/ 886387 h 6858000"/>
              <a:gd name="connsiteX12-46739" fmla="*/ 5221281 w 6115796"/>
              <a:gd name="connsiteY12-46740" fmla="*/ 920873 h 6858000"/>
              <a:gd name="connsiteX13-46741" fmla="*/ 5201018 w 6115796"/>
              <a:gd name="connsiteY13-46742" fmla="*/ 1095027 h 6858000"/>
              <a:gd name="connsiteX14-46743" fmla="*/ 5189234 w 6115796"/>
              <a:gd name="connsiteY14-46744" fmla="*/ 1217308 h 6858000"/>
              <a:gd name="connsiteX15-46745" fmla="*/ 5202769 w 6115796"/>
              <a:gd name="connsiteY15-46746" fmla="*/ 1269450 h 6858000"/>
              <a:gd name="connsiteX16-46747" fmla="*/ 5225968 w 6115796"/>
              <a:gd name="connsiteY16-46748" fmla="*/ 1357994 h 6858000"/>
              <a:gd name="connsiteX17-46749" fmla="*/ 5226675 w 6115796"/>
              <a:gd name="connsiteY17-46750" fmla="*/ 1385685 h 6858000"/>
              <a:gd name="connsiteX18-46751" fmla="*/ 5237226 w 6115796"/>
              <a:gd name="connsiteY18-46752" fmla="*/ 1441327 h 6858000"/>
              <a:gd name="connsiteX19-46753" fmla="*/ 5255653 w 6115796"/>
              <a:gd name="connsiteY19-46754" fmla="*/ 1524712 h 6858000"/>
              <a:gd name="connsiteX20-46755" fmla="*/ 5263491 w 6115796"/>
              <a:gd name="connsiteY20-46756" fmla="*/ 1642938 h 6858000"/>
              <a:gd name="connsiteX21-46757" fmla="*/ 5256552 w 6115796"/>
              <a:gd name="connsiteY21-46758" fmla="*/ 1672509 h 6858000"/>
              <a:gd name="connsiteX22-46759" fmla="*/ 5264549 w 6115796"/>
              <a:gd name="connsiteY22-46760" fmla="*/ 1837572 h 6858000"/>
              <a:gd name="connsiteX23-46761" fmla="*/ 5255696 w 6115796"/>
              <a:gd name="connsiteY23-46762" fmla="*/ 1953770 h 6858000"/>
              <a:gd name="connsiteX24-46763" fmla="*/ 5252592 w 6115796"/>
              <a:gd name="connsiteY24-46764" fmla="*/ 2092210 h 6858000"/>
              <a:gd name="connsiteX25-46765" fmla="*/ 5257248 w 6115796"/>
              <a:gd name="connsiteY25-46766" fmla="*/ 2203922 h 6858000"/>
              <a:gd name="connsiteX26-46767" fmla="*/ 5262551 w 6115796"/>
              <a:gd name="connsiteY26-46768" fmla="*/ 2288050 h 6858000"/>
              <a:gd name="connsiteX27-46769" fmla="*/ 5293877 w 6115796"/>
              <a:gd name="connsiteY27-46770" fmla="*/ 2368649 h 6858000"/>
              <a:gd name="connsiteX28-46771" fmla="*/ 5311338 w 6115796"/>
              <a:gd name="connsiteY28-46772" fmla="*/ 2404034 h 6858000"/>
              <a:gd name="connsiteX29-46773" fmla="*/ 5338366 w 6115796"/>
              <a:gd name="connsiteY29-46774" fmla="*/ 2465052 h 6858000"/>
              <a:gd name="connsiteX30-46775" fmla="*/ 5371263 w 6115796"/>
              <a:gd name="connsiteY30-46776" fmla="*/ 2586413 h 6858000"/>
              <a:gd name="connsiteX31-46777" fmla="*/ 5407503 w 6115796"/>
              <a:gd name="connsiteY31-46778" fmla="*/ 2786290 h 6858000"/>
              <a:gd name="connsiteX32-46779" fmla="*/ 5407356 w 6115796"/>
              <a:gd name="connsiteY32-46780" fmla="*/ 2787545 h 6858000"/>
              <a:gd name="connsiteX33-46781" fmla="*/ 5457023 w 6115796"/>
              <a:gd name="connsiteY33-46782" fmla="*/ 2858292 h 6858000"/>
              <a:gd name="connsiteX34-46783" fmla="*/ 5491940 w 6115796"/>
              <a:gd name="connsiteY34-46784" fmla="*/ 3015985 h 6858000"/>
              <a:gd name="connsiteX35-46785" fmla="*/ 5503944 w 6115796"/>
              <a:gd name="connsiteY35-46786" fmla="*/ 3123335 h 6858000"/>
              <a:gd name="connsiteX36-46787" fmla="*/ 5516007 w 6115796"/>
              <a:gd name="connsiteY36-46788" fmla="*/ 3258473 h 6858000"/>
              <a:gd name="connsiteX37-46789" fmla="*/ 5589758 w 6115796"/>
              <a:gd name="connsiteY37-46790" fmla="*/ 3453699 h 6858000"/>
              <a:gd name="connsiteX38-46791" fmla="*/ 5596144 w 6115796"/>
              <a:gd name="connsiteY38-46792" fmla="*/ 3534624 h 6858000"/>
              <a:gd name="connsiteX39-46793" fmla="*/ 5597750 w 6115796"/>
              <a:gd name="connsiteY39-46794" fmla="*/ 3534129 h 6858000"/>
              <a:gd name="connsiteX40-46795" fmla="*/ 5618377 w 6115796"/>
              <a:gd name="connsiteY40-46796" fmla="*/ 3588431 h 6858000"/>
              <a:gd name="connsiteX41-46797" fmla="*/ 5655472 w 6115796"/>
              <a:gd name="connsiteY41-46798" fmla="*/ 3678877 h 6858000"/>
              <a:gd name="connsiteX42-46799" fmla="*/ 5683015 w 6115796"/>
              <a:gd name="connsiteY42-46800" fmla="*/ 3762025 h 6858000"/>
              <a:gd name="connsiteX43-46801" fmla="*/ 5696643 w 6115796"/>
              <a:gd name="connsiteY43-46802" fmla="*/ 3773888 h 6858000"/>
              <a:gd name="connsiteX44-46803" fmla="*/ 5768491 w 6115796"/>
              <a:gd name="connsiteY44-46804" fmla="*/ 3914399 h 6858000"/>
              <a:gd name="connsiteX45-46805" fmla="*/ 5793123 w 6115796"/>
              <a:gd name="connsiteY45-46806" fmla="*/ 3969952 h 6858000"/>
              <a:gd name="connsiteX46-46807" fmla="*/ 5808321 w 6115796"/>
              <a:gd name="connsiteY46-46808" fmla="*/ 3988153 h 6858000"/>
              <a:gd name="connsiteX47-46809" fmla="*/ 5825621 w 6115796"/>
              <a:gd name="connsiteY47-46810" fmla="*/ 4015525 h 6858000"/>
              <a:gd name="connsiteX48-46811" fmla="*/ 5860672 w 6115796"/>
              <a:gd name="connsiteY48-46812" fmla="*/ 4061579 h 6858000"/>
              <a:gd name="connsiteX49-46813" fmla="*/ 5894095 w 6115796"/>
              <a:gd name="connsiteY49-46814" fmla="*/ 4128857 h 6858000"/>
              <a:gd name="connsiteX50-46815" fmla="*/ 5903513 w 6115796"/>
              <a:gd name="connsiteY50-46816" fmla="*/ 4187661 h 6858000"/>
              <a:gd name="connsiteX51-46817" fmla="*/ 5946705 w 6115796"/>
              <a:gd name="connsiteY51-46818" fmla="*/ 4428051 h 6858000"/>
              <a:gd name="connsiteX52-46819" fmla="*/ 5949261 w 6115796"/>
              <a:gd name="connsiteY52-46820" fmla="*/ 4449185 h 6858000"/>
              <a:gd name="connsiteX53-46821" fmla="*/ 5968960 w 6115796"/>
              <a:gd name="connsiteY53-46822" fmla="*/ 4482655 h 6858000"/>
              <a:gd name="connsiteX54-46823" fmla="*/ 5998138 w 6115796"/>
              <a:gd name="connsiteY54-46824" fmla="*/ 4697518 h 6858000"/>
              <a:gd name="connsiteX55-46825" fmla="*/ 6007819 w 6115796"/>
              <a:gd name="connsiteY55-46826" fmla="*/ 4858148 h 6858000"/>
              <a:gd name="connsiteX56-46827" fmla="*/ 6007749 w 6115796"/>
              <a:gd name="connsiteY56-46828" fmla="*/ 4964715 h 6858000"/>
              <a:gd name="connsiteX57-46829" fmla="*/ 6005269 w 6115796"/>
              <a:gd name="connsiteY57-46830" fmla="*/ 5150567 h 6858000"/>
              <a:gd name="connsiteX58-46831" fmla="*/ 6001127 w 6115796"/>
              <a:gd name="connsiteY58-46832" fmla="*/ 5164609 h 6858000"/>
              <a:gd name="connsiteX59-46833" fmla="*/ 5998514 w 6115796"/>
              <a:gd name="connsiteY59-46834" fmla="*/ 5189673 h 6858000"/>
              <a:gd name="connsiteX60-46835" fmla="*/ 6018409 w 6115796"/>
              <a:gd name="connsiteY60-46836" fmla="*/ 5227157 h 6858000"/>
              <a:gd name="connsiteX61-46837" fmla="*/ 6036748 w 6115796"/>
              <a:gd name="connsiteY61-46838" fmla="*/ 5322752 h 6858000"/>
              <a:gd name="connsiteX62-46839" fmla="*/ 6037677 w 6115796"/>
              <a:gd name="connsiteY62-46840" fmla="*/ 5354807 h 6858000"/>
              <a:gd name="connsiteX63-46841" fmla="*/ 6053435 w 6115796"/>
              <a:gd name="connsiteY63-46842" fmla="*/ 5387547 h 6858000"/>
              <a:gd name="connsiteX64-46843" fmla="*/ 6068640 w 6115796"/>
              <a:gd name="connsiteY64-46844" fmla="*/ 5474503 h 6858000"/>
              <a:gd name="connsiteX65-46845" fmla="*/ 6080922 w 6115796"/>
              <a:gd name="connsiteY65-46846" fmla="*/ 5561070 h 6858000"/>
              <a:gd name="connsiteX66-46847" fmla="*/ 6096949 w 6115796"/>
              <a:gd name="connsiteY66-46848" fmla="*/ 5648179 h 6858000"/>
              <a:gd name="connsiteX67-46849" fmla="*/ 6115796 w 6115796"/>
              <a:gd name="connsiteY67-46850" fmla="*/ 5862844 h 6858000"/>
              <a:gd name="connsiteX68-46851" fmla="*/ 6045436 w 6115796"/>
              <a:gd name="connsiteY68-46852" fmla="*/ 6124480 h 6858000"/>
              <a:gd name="connsiteX69-46853" fmla="*/ 6030489 w 6115796"/>
              <a:gd name="connsiteY69-46854" fmla="*/ 6317666 h 6858000"/>
              <a:gd name="connsiteX70-46855" fmla="*/ 6007492 w 6115796"/>
              <a:gd name="connsiteY70-46856" fmla="*/ 6440818 h 6858000"/>
              <a:gd name="connsiteX71-46857" fmla="*/ 6009467 w 6115796"/>
              <a:gd name="connsiteY71-46858" fmla="*/ 6487076 h 6858000"/>
              <a:gd name="connsiteX72-46859" fmla="*/ 5995064 w 6115796"/>
              <a:gd name="connsiteY72-46860" fmla="*/ 6540791 h 6858000"/>
              <a:gd name="connsiteX73-46861" fmla="*/ 5986207 w 6115796"/>
              <a:gd name="connsiteY73-46862" fmla="*/ 6695855 h 6858000"/>
              <a:gd name="connsiteX74-46863" fmla="*/ 5979428 w 6115796"/>
              <a:gd name="connsiteY74-46864" fmla="*/ 6754678 h 6858000"/>
              <a:gd name="connsiteX75-46865" fmla="*/ 5984543 w 6115796"/>
              <a:gd name="connsiteY75-46866" fmla="*/ 6811016 h 6858000"/>
              <a:gd name="connsiteX76-46867" fmla="*/ 5979671 w 6115796"/>
              <a:gd name="connsiteY76-46868" fmla="*/ 6858000 h 6858000"/>
              <a:gd name="connsiteX77-46869" fmla="*/ 0 w 6115796"/>
              <a:gd name="connsiteY77-46870" fmla="*/ 6858000 h 6858000"/>
              <a:gd name="connsiteX78-46871" fmla="*/ 0 w 6115796"/>
              <a:gd name="connsiteY78-46872" fmla="*/ 0 h 6858000"/>
              <a:gd name="connsiteX0-46873" fmla="*/ 0 w 6115796"/>
              <a:gd name="connsiteY0-46874" fmla="*/ 0 h 6858000"/>
              <a:gd name="connsiteX1-46875" fmla="*/ 4965888 w 6115796"/>
              <a:gd name="connsiteY1-46876" fmla="*/ 0 h 6858000"/>
              <a:gd name="connsiteX2-46877" fmla="*/ 4967767 w 6115796"/>
              <a:gd name="connsiteY2-46878" fmla="*/ 7930 h 6858000"/>
              <a:gd name="connsiteX3-46879" fmla="*/ 4979444 w 6115796"/>
              <a:gd name="connsiteY3-46880" fmla="*/ 43921 h 6858000"/>
              <a:gd name="connsiteX4-46881" fmla="*/ 5075458 w 6115796"/>
              <a:gd name="connsiteY4-46882" fmla="*/ 264355 h 6858000"/>
              <a:gd name="connsiteX5-46883" fmla="*/ 5081175 w 6115796"/>
              <a:gd name="connsiteY5-46884" fmla="*/ 277448 h 6858000"/>
              <a:gd name="connsiteX6-46885" fmla="*/ 5097011 w 6115796"/>
              <a:gd name="connsiteY6-46886" fmla="*/ 355616 h 6858000"/>
              <a:gd name="connsiteX7-46887" fmla="*/ 5153000 w 6115796"/>
              <a:gd name="connsiteY7-46888" fmla="*/ 507134 h 6858000"/>
              <a:gd name="connsiteX8-46889" fmla="*/ 5171282 w 6115796"/>
              <a:gd name="connsiteY8-46890" fmla="*/ 602071 h 6858000"/>
              <a:gd name="connsiteX9-46891" fmla="*/ 5176196 w 6115796"/>
              <a:gd name="connsiteY9-46892" fmla="*/ 636822 h 6858000"/>
              <a:gd name="connsiteX10-46893" fmla="*/ 5189051 w 6115796"/>
              <a:gd name="connsiteY10-46894" fmla="*/ 782518 h 6858000"/>
              <a:gd name="connsiteX11-46895" fmla="*/ 5218707 w 6115796"/>
              <a:gd name="connsiteY11-46896" fmla="*/ 886387 h 6858000"/>
              <a:gd name="connsiteX12-46897" fmla="*/ 5221281 w 6115796"/>
              <a:gd name="connsiteY12-46898" fmla="*/ 920873 h 6858000"/>
              <a:gd name="connsiteX13-46899" fmla="*/ 5201018 w 6115796"/>
              <a:gd name="connsiteY13-46900" fmla="*/ 1095027 h 6858000"/>
              <a:gd name="connsiteX14-46901" fmla="*/ 5189234 w 6115796"/>
              <a:gd name="connsiteY14-46902" fmla="*/ 1217308 h 6858000"/>
              <a:gd name="connsiteX15-46903" fmla="*/ 5202769 w 6115796"/>
              <a:gd name="connsiteY15-46904" fmla="*/ 1269450 h 6858000"/>
              <a:gd name="connsiteX16-46905" fmla="*/ 5225968 w 6115796"/>
              <a:gd name="connsiteY16-46906" fmla="*/ 1357994 h 6858000"/>
              <a:gd name="connsiteX17-46907" fmla="*/ 5226675 w 6115796"/>
              <a:gd name="connsiteY17-46908" fmla="*/ 1385685 h 6858000"/>
              <a:gd name="connsiteX18-46909" fmla="*/ 5237226 w 6115796"/>
              <a:gd name="connsiteY18-46910" fmla="*/ 1441327 h 6858000"/>
              <a:gd name="connsiteX19-46911" fmla="*/ 5255653 w 6115796"/>
              <a:gd name="connsiteY19-46912" fmla="*/ 1524712 h 6858000"/>
              <a:gd name="connsiteX20-46913" fmla="*/ 5263491 w 6115796"/>
              <a:gd name="connsiteY20-46914" fmla="*/ 1642938 h 6858000"/>
              <a:gd name="connsiteX21-46915" fmla="*/ 5256552 w 6115796"/>
              <a:gd name="connsiteY21-46916" fmla="*/ 1672509 h 6858000"/>
              <a:gd name="connsiteX22-46917" fmla="*/ 5264549 w 6115796"/>
              <a:gd name="connsiteY22-46918" fmla="*/ 1837572 h 6858000"/>
              <a:gd name="connsiteX23-46919" fmla="*/ 5255696 w 6115796"/>
              <a:gd name="connsiteY23-46920" fmla="*/ 1953770 h 6858000"/>
              <a:gd name="connsiteX24-46921" fmla="*/ 5252592 w 6115796"/>
              <a:gd name="connsiteY24-46922" fmla="*/ 2092210 h 6858000"/>
              <a:gd name="connsiteX25-46923" fmla="*/ 5257248 w 6115796"/>
              <a:gd name="connsiteY25-46924" fmla="*/ 2203922 h 6858000"/>
              <a:gd name="connsiteX26-46925" fmla="*/ 5262551 w 6115796"/>
              <a:gd name="connsiteY26-46926" fmla="*/ 2288050 h 6858000"/>
              <a:gd name="connsiteX27-46927" fmla="*/ 5293877 w 6115796"/>
              <a:gd name="connsiteY27-46928" fmla="*/ 2368649 h 6858000"/>
              <a:gd name="connsiteX28-46929" fmla="*/ 5311338 w 6115796"/>
              <a:gd name="connsiteY28-46930" fmla="*/ 2404034 h 6858000"/>
              <a:gd name="connsiteX29-46931" fmla="*/ 5338366 w 6115796"/>
              <a:gd name="connsiteY29-46932" fmla="*/ 2465052 h 6858000"/>
              <a:gd name="connsiteX30-46933" fmla="*/ 5371263 w 6115796"/>
              <a:gd name="connsiteY30-46934" fmla="*/ 2586413 h 6858000"/>
              <a:gd name="connsiteX31-46935" fmla="*/ 5407503 w 6115796"/>
              <a:gd name="connsiteY31-46936" fmla="*/ 2786290 h 6858000"/>
              <a:gd name="connsiteX32-46937" fmla="*/ 5407356 w 6115796"/>
              <a:gd name="connsiteY32-46938" fmla="*/ 2787545 h 6858000"/>
              <a:gd name="connsiteX33-46939" fmla="*/ 5457023 w 6115796"/>
              <a:gd name="connsiteY33-46940" fmla="*/ 2858292 h 6858000"/>
              <a:gd name="connsiteX34-46941" fmla="*/ 5491940 w 6115796"/>
              <a:gd name="connsiteY34-46942" fmla="*/ 3015985 h 6858000"/>
              <a:gd name="connsiteX35-46943" fmla="*/ 5503944 w 6115796"/>
              <a:gd name="connsiteY35-46944" fmla="*/ 3123335 h 6858000"/>
              <a:gd name="connsiteX36-46945" fmla="*/ 5525532 w 6115796"/>
              <a:gd name="connsiteY36-46946" fmla="*/ 3258473 h 6858000"/>
              <a:gd name="connsiteX37-46947" fmla="*/ 5589758 w 6115796"/>
              <a:gd name="connsiteY37-46948" fmla="*/ 3453699 h 6858000"/>
              <a:gd name="connsiteX38-46949" fmla="*/ 5596144 w 6115796"/>
              <a:gd name="connsiteY38-46950" fmla="*/ 3534624 h 6858000"/>
              <a:gd name="connsiteX39-46951" fmla="*/ 5597750 w 6115796"/>
              <a:gd name="connsiteY39-46952" fmla="*/ 3534129 h 6858000"/>
              <a:gd name="connsiteX40-46953" fmla="*/ 5618377 w 6115796"/>
              <a:gd name="connsiteY40-46954" fmla="*/ 3588431 h 6858000"/>
              <a:gd name="connsiteX41-46955" fmla="*/ 5655472 w 6115796"/>
              <a:gd name="connsiteY41-46956" fmla="*/ 3678877 h 6858000"/>
              <a:gd name="connsiteX42-46957" fmla="*/ 5683015 w 6115796"/>
              <a:gd name="connsiteY42-46958" fmla="*/ 3762025 h 6858000"/>
              <a:gd name="connsiteX43-46959" fmla="*/ 5696643 w 6115796"/>
              <a:gd name="connsiteY43-46960" fmla="*/ 3773888 h 6858000"/>
              <a:gd name="connsiteX44-46961" fmla="*/ 5768491 w 6115796"/>
              <a:gd name="connsiteY44-46962" fmla="*/ 3914399 h 6858000"/>
              <a:gd name="connsiteX45-46963" fmla="*/ 5793123 w 6115796"/>
              <a:gd name="connsiteY45-46964" fmla="*/ 3969952 h 6858000"/>
              <a:gd name="connsiteX46-46965" fmla="*/ 5808321 w 6115796"/>
              <a:gd name="connsiteY46-46966" fmla="*/ 3988153 h 6858000"/>
              <a:gd name="connsiteX47-46967" fmla="*/ 5825621 w 6115796"/>
              <a:gd name="connsiteY47-46968" fmla="*/ 4015525 h 6858000"/>
              <a:gd name="connsiteX48-46969" fmla="*/ 5860672 w 6115796"/>
              <a:gd name="connsiteY48-46970" fmla="*/ 4061579 h 6858000"/>
              <a:gd name="connsiteX49-46971" fmla="*/ 5894095 w 6115796"/>
              <a:gd name="connsiteY49-46972" fmla="*/ 4128857 h 6858000"/>
              <a:gd name="connsiteX50-46973" fmla="*/ 5903513 w 6115796"/>
              <a:gd name="connsiteY50-46974" fmla="*/ 4187661 h 6858000"/>
              <a:gd name="connsiteX51-46975" fmla="*/ 5946705 w 6115796"/>
              <a:gd name="connsiteY51-46976" fmla="*/ 4428051 h 6858000"/>
              <a:gd name="connsiteX52-46977" fmla="*/ 5949261 w 6115796"/>
              <a:gd name="connsiteY52-46978" fmla="*/ 4449185 h 6858000"/>
              <a:gd name="connsiteX53-46979" fmla="*/ 5968960 w 6115796"/>
              <a:gd name="connsiteY53-46980" fmla="*/ 4482655 h 6858000"/>
              <a:gd name="connsiteX54-46981" fmla="*/ 5998138 w 6115796"/>
              <a:gd name="connsiteY54-46982" fmla="*/ 4697518 h 6858000"/>
              <a:gd name="connsiteX55-46983" fmla="*/ 6007819 w 6115796"/>
              <a:gd name="connsiteY55-46984" fmla="*/ 4858148 h 6858000"/>
              <a:gd name="connsiteX56-46985" fmla="*/ 6007749 w 6115796"/>
              <a:gd name="connsiteY56-46986" fmla="*/ 4964715 h 6858000"/>
              <a:gd name="connsiteX57-46987" fmla="*/ 6005269 w 6115796"/>
              <a:gd name="connsiteY57-46988" fmla="*/ 5150567 h 6858000"/>
              <a:gd name="connsiteX58-46989" fmla="*/ 6001127 w 6115796"/>
              <a:gd name="connsiteY58-46990" fmla="*/ 5164609 h 6858000"/>
              <a:gd name="connsiteX59-46991" fmla="*/ 5998514 w 6115796"/>
              <a:gd name="connsiteY59-46992" fmla="*/ 5189673 h 6858000"/>
              <a:gd name="connsiteX60-46993" fmla="*/ 6018409 w 6115796"/>
              <a:gd name="connsiteY60-46994" fmla="*/ 5227157 h 6858000"/>
              <a:gd name="connsiteX61-46995" fmla="*/ 6036748 w 6115796"/>
              <a:gd name="connsiteY61-46996" fmla="*/ 5322752 h 6858000"/>
              <a:gd name="connsiteX62-46997" fmla="*/ 6037677 w 6115796"/>
              <a:gd name="connsiteY62-46998" fmla="*/ 5354807 h 6858000"/>
              <a:gd name="connsiteX63-46999" fmla="*/ 6053435 w 6115796"/>
              <a:gd name="connsiteY63-47000" fmla="*/ 5387547 h 6858000"/>
              <a:gd name="connsiteX64-47001" fmla="*/ 6068640 w 6115796"/>
              <a:gd name="connsiteY64-47002" fmla="*/ 5474503 h 6858000"/>
              <a:gd name="connsiteX65-47003" fmla="*/ 6080922 w 6115796"/>
              <a:gd name="connsiteY65-47004" fmla="*/ 5561070 h 6858000"/>
              <a:gd name="connsiteX66-47005" fmla="*/ 6096949 w 6115796"/>
              <a:gd name="connsiteY66-47006" fmla="*/ 5648179 h 6858000"/>
              <a:gd name="connsiteX67-47007" fmla="*/ 6115796 w 6115796"/>
              <a:gd name="connsiteY67-47008" fmla="*/ 5862844 h 6858000"/>
              <a:gd name="connsiteX68-47009" fmla="*/ 6045436 w 6115796"/>
              <a:gd name="connsiteY68-47010" fmla="*/ 6124480 h 6858000"/>
              <a:gd name="connsiteX69-47011" fmla="*/ 6030489 w 6115796"/>
              <a:gd name="connsiteY69-47012" fmla="*/ 6317666 h 6858000"/>
              <a:gd name="connsiteX70-47013" fmla="*/ 6007492 w 6115796"/>
              <a:gd name="connsiteY70-47014" fmla="*/ 6440818 h 6858000"/>
              <a:gd name="connsiteX71-47015" fmla="*/ 6009467 w 6115796"/>
              <a:gd name="connsiteY71-47016" fmla="*/ 6487076 h 6858000"/>
              <a:gd name="connsiteX72-47017" fmla="*/ 5995064 w 6115796"/>
              <a:gd name="connsiteY72-47018" fmla="*/ 6540791 h 6858000"/>
              <a:gd name="connsiteX73-47019" fmla="*/ 5986207 w 6115796"/>
              <a:gd name="connsiteY73-47020" fmla="*/ 6695855 h 6858000"/>
              <a:gd name="connsiteX74-47021" fmla="*/ 5979428 w 6115796"/>
              <a:gd name="connsiteY74-47022" fmla="*/ 6754678 h 6858000"/>
              <a:gd name="connsiteX75-47023" fmla="*/ 5984543 w 6115796"/>
              <a:gd name="connsiteY75-47024" fmla="*/ 6811016 h 6858000"/>
              <a:gd name="connsiteX76-47025" fmla="*/ 5979671 w 6115796"/>
              <a:gd name="connsiteY76-47026" fmla="*/ 6858000 h 6858000"/>
              <a:gd name="connsiteX77-47027" fmla="*/ 0 w 6115796"/>
              <a:gd name="connsiteY77-47028" fmla="*/ 6858000 h 6858000"/>
              <a:gd name="connsiteX78-47029" fmla="*/ 0 w 6115796"/>
              <a:gd name="connsiteY78-47030" fmla="*/ 0 h 6858000"/>
              <a:gd name="connsiteX0-47031" fmla="*/ 0 w 6115796"/>
              <a:gd name="connsiteY0-47032" fmla="*/ 0 h 6858000"/>
              <a:gd name="connsiteX1-47033" fmla="*/ 4965888 w 6115796"/>
              <a:gd name="connsiteY1-47034" fmla="*/ 0 h 6858000"/>
              <a:gd name="connsiteX2-47035" fmla="*/ 4967767 w 6115796"/>
              <a:gd name="connsiteY2-47036" fmla="*/ 7930 h 6858000"/>
              <a:gd name="connsiteX3-47037" fmla="*/ 4979444 w 6115796"/>
              <a:gd name="connsiteY3-47038" fmla="*/ 43921 h 6858000"/>
              <a:gd name="connsiteX4-47039" fmla="*/ 5075458 w 6115796"/>
              <a:gd name="connsiteY4-47040" fmla="*/ 264355 h 6858000"/>
              <a:gd name="connsiteX5-47041" fmla="*/ 5081175 w 6115796"/>
              <a:gd name="connsiteY5-47042" fmla="*/ 277448 h 6858000"/>
              <a:gd name="connsiteX6-47043" fmla="*/ 5097011 w 6115796"/>
              <a:gd name="connsiteY6-47044" fmla="*/ 355616 h 6858000"/>
              <a:gd name="connsiteX7-47045" fmla="*/ 5153000 w 6115796"/>
              <a:gd name="connsiteY7-47046" fmla="*/ 507134 h 6858000"/>
              <a:gd name="connsiteX8-47047" fmla="*/ 5171282 w 6115796"/>
              <a:gd name="connsiteY8-47048" fmla="*/ 602071 h 6858000"/>
              <a:gd name="connsiteX9-47049" fmla="*/ 5176196 w 6115796"/>
              <a:gd name="connsiteY9-47050" fmla="*/ 636822 h 6858000"/>
              <a:gd name="connsiteX10-47051" fmla="*/ 5189051 w 6115796"/>
              <a:gd name="connsiteY10-47052" fmla="*/ 782518 h 6858000"/>
              <a:gd name="connsiteX11-47053" fmla="*/ 5218707 w 6115796"/>
              <a:gd name="connsiteY11-47054" fmla="*/ 886387 h 6858000"/>
              <a:gd name="connsiteX12-47055" fmla="*/ 5221281 w 6115796"/>
              <a:gd name="connsiteY12-47056" fmla="*/ 920873 h 6858000"/>
              <a:gd name="connsiteX13-47057" fmla="*/ 5201018 w 6115796"/>
              <a:gd name="connsiteY13-47058" fmla="*/ 1095027 h 6858000"/>
              <a:gd name="connsiteX14-47059" fmla="*/ 5189234 w 6115796"/>
              <a:gd name="connsiteY14-47060" fmla="*/ 1217308 h 6858000"/>
              <a:gd name="connsiteX15-47061" fmla="*/ 5202769 w 6115796"/>
              <a:gd name="connsiteY15-47062" fmla="*/ 1269450 h 6858000"/>
              <a:gd name="connsiteX16-47063" fmla="*/ 5225968 w 6115796"/>
              <a:gd name="connsiteY16-47064" fmla="*/ 1357994 h 6858000"/>
              <a:gd name="connsiteX17-47065" fmla="*/ 5226675 w 6115796"/>
              <a:gd name="connsiteY17-47066" fmla="*/ 1385685 h 6858000"/>
              <a:gd name="connsiteX18-47067" fmla="*/ 5237226 w 6115796"/>
              <a:gd name="connsiteY18-47068" fmla="*/ 1441327 h 6858000"/>
              <a:gd name="connsiteX19-47069" fmla="*/ 5255653 w 6115796"/>
              <a:gd name="connsiteY19-47070" fmla="*/ 1524712 h 6858000"/>
              <a:gd name="connsiteX20-47071" fmla="*/ 5263491 w 6115796"/>
              <a:gd name="connsiteY20-47072" fmla="*/ 1642938 h 6858000"/>
              <a:gd name="connsiteX21-47073" fmla="*/ 5256552 w 6115796"/>
              <a:gd name="connsiteY21-47074" fmla="*/ 1672509 h 6858000"/>
              <a:gd name="connsiteX22-47075" fmla="*/ 5264549 w 6115796"/>
              <a:gd name="connsiteY22-47076" fmla="*/ 1837572 h 6858000"/>
              <a:gd name="connsiteX23-47077" fmla="*/ 5255696 w 6115796"/>
              <a:gd name="connsiteY23-47078" fmla="*/ 1953770 h 6858000"/>
              <a:gd name="connsiteX24-47079" fmla="*/ 5252592 w 6115796"/>
              <a:gd name="connsiteY24-47080" fmla="*/ 2092210 h 6858000"/>
              <a:gd name="connsiteX25-47081" fmla="*/ 5257248 w 6115796"/>
              <a:gd name="connsiteY25-47082" fmla="*/ 2203922 h 6858000"/>
              <a:gd name="connsiteX26-47083" fmla="*/ 5262551 w 6115796"/>
              <a:gd name="connsiteY26-47084" fmla="*/ 2288050 h 6858000"/>
              <a:gd name="connsiteX27-47085" fmla="*/ 5293877 w 6115796"/>
              <a:gd name="connsiteY27-47086" fmla="*/ 2368649 h 6858000"/>
              <a:gd name="connsiteX28-47087" fmla="*/ 5311338 w 6115796"/>
              <a:gd name="connsiteY28-47088" fmla="*/ 2404034 h 6858000"/>
              <a:gd name="connsiteX29-47089" fmla="*/ 5338366 w 6115796"/>
              <a:gd name="connsiteY29-47090" fmla="*/ 2465052 h 6858000"/>
              <a:gd name="connsiteX30-47091" fmla="*/ 5371263 w 6115796"/>
              <a:gd name="connsiteY30-47092" fmla="*/ 2586413 h 6858000"/>
              <a:gd name="connsiteX31-47093" fmla="*/ 5407503 w 6115796"/>
              <a:gd name="connsiteY31-47094" fmla="*/ 2786290 h 6858000"/>
              <a:gd name="connsiteX32-47095" fmla="*/ 5407356 w 6115796"/>
              <a:gd name="connsiteY32-47096" fmla="*/ 2787545 h 6858000"/>
              <a:gd name="connsiteX33-47097" fmla="*/ 5457023 w 6115796"/>
              <a:gd name="connsiteY33-47098" fmla="*/ 2858292 h 6858000"/>
              <a:gd name="connsiteX34-47099" fmla="*/ 5491940 w 6115796"/>
              <a:gd name="connsiteY34-47100" fmla="*/ 3015985 h 6858000"/>
              <a:gd name="connsiteX35-47101" fmla="*/ 5503944 w 6115796"/>
              <a:gd name="connsiteY35-47102" fmla="*/ 3123335 h 6858000"/>
              <a:gd name="connsiteX36-47103" fmla="*/ 5525532 w 6115796"/>
              <a:gd name="connsiteY36-47104" fmla="*/ 3258473 h 6858000"/>
              <a:gd name="connsiteX37-47105" fmla="*/ 5589758 w 6115796"/>
              <a:gd name="connsiteY37-47106" fmla="*/ 3453699 h 6858000"/>
              <a:gd name="connsiteX38-47107" fmla="*/ 5596144 w 6115796"/>
              <a:gd name="connsiteY38-47108" fmla="*/ 3534624 h 6858000"/>
              <a:gd name="connsiteX39-47109" fmla="*/ 5597750 w 6115796"/>
              <a:gd name="connsiteY39-47110" fmla="*/ 3534129 h 6858000"/>
              <a:gd name="connsiteX40-47111" fmla="*/ 5618377 w 6115796"/>
              <a:gd name="connsiteY40-47112" fmla="*/ 3588431 h 6858000"/>
              <a:gd name="connsiteX41-47113" fmla="*/ 5655472 w 6115796"/>
              <a:gd name="connsiteY41-47114" fmla="*/ 3678877 h 6858000"/>
              <a:gd name="connsiteX42-47115" fmla="*/ 5683015 w 6115796"/>
              <a:gd name="connsiteY42-47116" fmla="*/ 3762025 h 6858000"/>
              <a:gd name="connsiteX43-47117" fmla="*/ 5696643 w 6115796"/>
              <a:gd name="connsiteY43-47118" fmla="*/ 3773888 h 6858000"/>
              <a:gd name="connsiteX44-47119" fmla="*/ 5768491 w 6115796"/>
              <a:gd name="connsiteY44-47120" fmla="*/ 3914399 h 6858000"/>
              <a:gd name="connsiteX45-47121" fmla="*/ 5793123 w 6115796"/>
              <a:gd name="connsiteY45-47122" fmla="*/ 3969952 h 6858000"/>
              <a:gd name="connsiteX46-47123" fmla="*/ 5808321 w 6115796"/>
              <a:gd name="connsiteY46-47124" fmla="*/ 3988153 h 6858000"/>
              <a:gd name="connsiteX47-47125" fmla="*/ 5825621 w 6115796"/>
              <a:gd name="connsiteY47-47126" fmla="*/ 4015525 h 6858000"/>
              <a:gd name="connsiteX48-47127" fmla="*/ 5860672 w 6115796"/>
              <a:gd name="connsiteY48-47128" fmla="*/ 4061579 h 6858000"/>
              <a:gd name="connsiteX49-47129" fmla="*/ 5894095 w 6115796"/>
              <a:gd name="connsiteY49-47130" fmla="*/ 4128857 h 6858000"/>
              <a:gd name="connsiteX50-47131" fmla="*/ 5903513 w 6115796"/>
              <a:gd name="connsiteY50-47132" fmla="*/ 4187661 h 6858000"/>
              <a:gd name="connsiteX51-47133" fmla="*/ 5946705 w 6115796"/>
              <a:gd name="connsiteY51-47134" fmla="*/ 4428051 h 6858000"/>
              <a:gd name="connsiteX52-47135" fmla="*/ 5949261 w 6115796"/>
              <a:gd name="connsiteY52-47136" fmla="*/ 4449185 h 6858000"/>
              <a:gd name="connsiteX53-47137" fmla="*/ 5961816 w 6115796"/>
              <a:gd name="connsiteY53-47138" fmla="*/ 4494562 h 6858000"/>
              <a:gd name="connsiteX54-47139" fmla="*/ 5998138 w 6115796"/>
              <a:gd name="connsiteY54-47140" fmla="*/ 4697518 h 6858000"/>
              <a:gd name="connsiteX55-47141" fmla="*/ 6007819 w 6115796"/>
              <a:gd name="connsiteY55-47142" fmla="*/ 4858148 h 6858000"/>
              <a:gd name="connsiteX56-47143" fmla="*/ 6007749 w 6115796"/>
              <a:gd name="connsiteY56-47144" fmla="*/ 4964715 h 6858000"/>
              <a:gd name="connsiteX57-47145" fmla="*/ 6005269 w 6115796"/>
              <a:gd name="connsiteY57-47146" fmla="*/ 5150567 h 6858000"/>
              <a:gd name="connsiteX58-47147" fmla="*/ 6001127 w 6115796"/>
              <a:gd name="connsiteY58-47148" fmla="*/ 5164609 h 6858000"/>
              <a:gd name="connsiteX59-47149" fmla="*/ 5998514 w 6115796"/>
              <a:gd name="connsiteY59-47150" fmla="*/ 5189673 h 6858000"/>
              <a:gd name="connsiteX60-47151" fmla="*/ 6018409 w 6115796"/>
              <a:gd name="connsiteY60-47152" fmla="*/ 5227157 h 6858000"/>
              <a:gd name="connsiteX61-47153" fmla="*/ 6036748 w 6115796"/>
              <a:gd name="connsiteY61-47154" fmla="*/ 5322752 h 6858000"/>
              <a:gd name="connsiteX62-47155" fmla="*/ 6037677 w 6115796"/>
              <a:gd name="connsiteY62-47156" fmla="*/ 5354807 h 6858000"/>
              <a:gd name="connsiteX63-47157" fmla="*/ 6053435 w 6115796"/>
              <a:gd name="connsiteY63-47158" fmla="*/ 5387547 h 6858000"/>
              <a:gd name="connsiteX64-47159" fmla="*/ 6068640 w 6115796"/>
              <a:gd name="connsiteY64-47160" fmla="*/ 5474503 h 6858000"/>
              <a:gd name="connsiteX65-47161" fmla="*/ 6080922 w 6115796"/>
              <a:gd name="connsiteY65-47162" fmla="*/ 5561070 h 6858000"/>
              <a:gd name="connsiteX66-47163" fmla="*/ 6096949 w 6115796"/>
              <a:gd name="connsiteY66-47164" fmla="*/ 5648179 h 6858000"/>
              <a:gd name="connsiteX67-47165" fmla="*/ 6115796 w 6115796"/>
              <a:gd name="connsiteY67-47166" fmla="*/ 5862844 h 6858000"/>
              <a:gd name="connsiteX68-47167" fmla="*/ 6045436 w 6115796"/>
              <a:gd name="connsiteY68-47168" fmla="*/ 6124480 h 6858000"/>
              <a:gd name="connsiteX69-47169" fmla="*/ 6030489 w 6115796"/>
              <a:gd name="connsiteY69-47170" fmla="*/ 6317666 h 6858000"/>
              <a:gd name="connsiteX70-47171" fmla="*/ 6007492 w 6115796"/>
              <a:gd name="connsiteY70-47172" fmla="*/ 6440818 h 6858000"/>
              <a:gd name="connsiteX71-47173" fmla="*/ 6009467 w 6115796"/>
              <a:gd name="connsiteY71-47174" fmla="*/ 6487076 h 6858000"/>
              <a:gd name="connsiteX72-47175" fmla="*/ 5995064 w 6115796"/>
              <a:gd name="connsiteY72-47176" fmla="*/ 6540791 h 6858000"/>
              <a:gd name="connsiteX73-47177" fmla="*/ 5986207 w 6115796"/>
              <a:gd name="connsiteY73-47178" fmla="*/ 6695855 h 6858000"/>
              <a:gd name="connsiteX74-47179" fmla="*/ 5979428 w 6115796"/>
              <a:gd name="connsiteY74-47180" fmla="*/ 6754678 h 6858000"/>
              <a:gd name="connsiteX75-47181" fmla="*/ 5984543 w 6115796"/>
              <a:gd name="connsiteY75-47182" fmla="*/ 6811016 h 6858000"/>
              <a:gd name="connsiteX76-47183" fmla="*/ 5979671 w 6115796"/>
              <a:gd name="connsiteY76-47184" fmla="*/ 6858000 h 6858000"/>
              <a:gd name="connsiteX77-47185" fmla="*/ 0 w 6115796"/>
              <a:gd name="connsiteY77-47186" fmla="*/ 6858000 h 6858000"/>
              <a:gd name="connsiteX78-47187" fmla="*/ 0 w 6115796"/>
              <a:gd name="connsiteY78-47188" fmla="*/ 0 h 6858000"/>
              <a:gd name="connsiteX0-47189" fmla="*/ 0 w 6115796"/>
              <a:gd name="connsiteY0-47190" fmla="*/ 0 h 6858000"/>
              <a:gd name="connsiteX1-47191" fmla="*/ 4965888 w 6115796"/>
              <a:gd name="connsiteY1-47192" fmla="*/ 0 h 6858000"/>
              <a:gd name="connsiteX2-47193" fmla="*/ 4967767 w 6115796"/>
              <a:gd name="connsiteY2-47194" fmla="*/ 7930 h 6858000"/>
              <a:gd name="connsiteX3-47195" fmla="*/ 4979444 w 6115796"/>
              <a:gd name="connsiteY3-47196" fmla="*/ 43921 h 6858000"/>
              <a:gd name="connsiteX4-47197" fmla="*/ 5075458 w 6115796"/>
              <a:gd name="connsiteY4-47198" fmla="*/ 264355 h 6858000"/>
              <a:gd name="connsiteX5-47199" fmla="*/ 5081175 w 6115796"/>
              <a:gd name="connsiteY5-47200" fmla="*/ 277448 h 6858000"/>
              <a:gd name="connsiteX6-47201" fmla="*/ 5097011 w 6115796"/>
              <a:gd name="connsiteY6-47202" fmla="*/ 355616 h 6858000"/>
              <a:gd name="connsiteX7-47203" fmla="*/ 5153000 w 6115796"/>
              <a:gd name="connsiteY7-47204" fmla="*/ 507134 h 6858000"/>
              <a:gd name="connsiteX8-47205" fmla="*/ 5171282 w 6115796"/>
              <a:gd name="connsiteY8-47206" fmla="*/ 602071 h 6858000"/>
              <a:gd name="connsiteX9-47207" fmla="*/ 5176196 w 6115796"/>
              <a:gd name="connsiteY9-47208" fmla="*/ 636822 h 6858000"/>
              <a:gd name="connsiteX10-47209" fmla="*/ 5189051 w 6115796"/>
              <a:gd name="connsiteY10-47210" fmla="*/ 782518 h 6858000"/>
              <a:gd name="connsiteX11-47211" fmla="*/ 5218707 w 6115796"/>
              <a:gd name="connsiteY11-47212" fmla="*/ 886387 h 6858000"/>
              <a:gd name="connsiteX12-47213" fmla="*/ 5221281 w 6115796"/>
              <a:gd name="connsiteY12-47214" fmla="*/ 920873 h 6858000"/>
              <a:gd name="connsiteX13-47215" fmla="*/ 5201018 w 6115796"/>
              <a:gd name="connsiteY13-47216" fmla="*/ 1095027 h 6858000"/>
              <a:gd name="connsiteX14-47217" fmla="*/ 5189234 w 6115796"/>
              <a:gd name="connsiteY14-47218" fmla="*/ 1217308 h 6858000"/>
              <a:gd name="connsiteX15-47219" fmla="*/ 5202769 w 6115796"/>
              <a:gd name="connsiteY15-47220" fmla="*/ 1269450 h 6858000"/>
              <a:gd name="connsiteX16-47221" fmla="*/ 5225968 w 6115796"/>
              <a:gd name="connsiteY16-47222" fmla="*/ 1357994 h 6858000"/>
              <a:gd name="connsiteX17-47223" fmla="*/ 5226675 w 6115796"/>
              <a:gd name="connsiteY17-47224" fmla="*/ 1385685 h 6858000"/>
              <a:gd name="connsiteX18-47225" fmla="*/ 5237226 w 6115796"/>
              <a:gd name="connsiteY18-47226" fmla="*/ 1441327 h 6858000"/>
              <a:gd name="connsiteX19-47227" fmla="*/ 5255653 w 6115796"/>
              <a:gd name="connsiteY19-47228" fmla="*/ 1524712 h 6858000"/>
              <a:gd name="connsiteX20-47229" fmla="*/ 5263491 w 6115796"/>
              <a:gd name="connsiteY20-47230" fmla="*/ 1642938 h 6858000"/>
              <a:gd name="connsiteX21-47231" fmla="*/ 5256552 w 6115796"/>
              <a:gd name="connsiteY21-47232" fmla="*/ 1672509 h 6858000"/>
              <a:gd name="connsiteX22-47233" fmla="*/ 5264549 w 6115796"/>
              <a:gd name="connsiteY22-47234" fmla="*/ 1837572 h 6858000"/>
              <a:gd name="connsiteX23-47235" fmla="*/ 5255696 w 6115796"/>
              <a:gd name="connsiteY23-47236" fmla="*/ 1953770 h 6858000"/>
              <a:gd name="connsiteX24-47237" fmla="*/ 5252592 w 6115796"/>
              <a:gd name="connsiteY24-47238" fmla="*/ 2092210 h 6858000"/>
              <a:gd name="connsiteX25-47239" fmla="*/ 5257248 w 6115796"/>
              <a:gd name="connsiteY25-47240" fmla="*/ 2203922 h 6858000"/>
              <a:gd name="connsiteX26-47241" fmla="*/ 5262551 w 6115796"/>
              <a:gd name="connsiteY26-47242" fmla="*/ 2288050 h 6858000"/>
              <a:gd name="connsiteX27-47243" fmla="*/ 5293877 w 6115796"/>
              <a:gd name="connsiteY27-47244" fmla="*/ 2368649 h 6858000"/>
              <a:gd name="connsiteX28-47245" fmla="*/ 5311338 w 6115796"/>
              <a:gd name="connsiteY28-47246" fmla="*/ 2404034 h 6858000"/>
              <a:gd name="connsiteX29-47247" fmla="*/ 5338366 w 6115796"/>
              <a:gd name="connsiteY29-47248" fmla="*/ 2465052 h 6858000"/>
              <a:gd name="connsiteX30-47249" fmla="*/ 5371263 w 6115796"/>
              <a:gd name="connsiteY30-47250" fmla="*/ 2586413 h 6858000"/>
              <a:gd name="connsiteX31-47251" fmla="*/ 5407503 w 6115796"/>
              <a:gd name="connsiteY31-47252" fmla="*/ 2786290 h 6858000"/>
              <a:gd name="connsiteX32-47253" fmla="*/ 5407356 w 6115796"/>
              <a:gd name="connsiteY32-47254" fmla="*/ 2787545 h 6858000"/>
              <a:gd name="connsiteX33-47255" fmla="*/ 5457023 w 6115796"/>
              <a:gd name="connsiteY33-47256" fmla="*/ 2858292 h 6858000"/>
              <a:gd name="connsiteX34-47257" fmla="*/ 5491940 w 6115796"/>
              <a:gd name="connsiteY34-47258" fmla="*/ 3015985 h 6858000"/>
              <a:gd name="connsiteX35-47259" fmla="*/ 5503944 w 6115796"/>
              <a:gd name="connsiteY35-47260" fmla="*/ 3123335 h 6858000"/>
              <a:gd name="connsiteX36-47261" fmla="*/ 5525532 w 6115796"/>
              <a:gd name="connsiteY36-47262" fmla="*/ 3258473 h 6858000"/>
              <a:gd name="connsiteX37-47263" fmla="*/ 5589758 w 6115796"/>
              <a:gd name="connsiteY37-47264" fmla="*/ 3453699 h 6858000"/>
              <a:gd name="connsiteX38-47265" fmla="*/ 5596144 w 6115796"/>
              <a:gd name="connsiteY38-47266" fmla="*/ 3534624 h 6858000"/>
              <a:gd name="connsiteX39-47267" fmla="*/ 5597750 w 6115796"/>
              <a:gd name="connsiteY39-47268" fmla="*/ 3534129 h 6858000"/>
              <a:gd name="connsiteX40-47269" fmla="*/ 5618377 w 6115796"/>
              <a:gd name="connsiteY40-47270" fmla="*/ 3588431 h 6858000"/>
              <a:gd name="connsiteX41-47271" fmla="*/ 5655472 w 6115796"/>
              <a:gd name="connsiteY41-47272" fmla="*/ 3678877 h 6858000"/>
              <a:gd name="connsiteX42-47273" fmla="*/ 5683015 w 6115796"/>
              <a:gd name="connsiteY42-47274" fmla="*/ 3762025 h 6858000"/>
              <a:gd name="connsiteX43-47275" fmla="*/ 5696643 w 6115796"/>
              <a:gd name="connsiteY43-47276" fmla="*/ 3773888 h 6858000"/>
              <a:gd name="connsiteX44-47277" fmla="*/ 5768491 w 6115796"/>
              <a:gd name="connsiteY44-47278" fmla="*/ 3914399 h 6858000"/>
              <a:gd name="connsiteX45-47279" fmla="*/ 5793123 w 6115796"/>
              <a:gd name="connsiteY45-47280" fmla="*/ 3969952 h 6858000"/>
              <a:gd name="connsiteX46-47281" fmla="*/ 5808321 w 6115796"/>
              <a:gd name="connsiteY46-47282" fmla="*/ 3988153 h 6858000"/>
              <a:gd name="connsiteX47-47283" fmla="*/ 5825621 w 6115796"/>
              <a:gd name="connsiteY47-47284" fmla="*/ 4015525 h 6858000"/>
              <a:gd name="connsiteX48-47285" fmla="*/ 5860672 w 6115796"/>
              <a:gd name="connsiteY48-47286" fmla="*/ 4061579 h 6858000"/>
              <a:gd name="connsiteX49-47287" fmla="*/ 5894095 w 6115796"/>
              <a:gd name="connsiteY49-47288" fmla="*/ 4128857 h 6858000"/>
              <a:gd name="connsiteX50-47289" fmla="*/ 5903513 w 6115796"/>
              <a:gd name="connsiteY50-47290" fmla="*/ 4187661 h 6858000"/>
              <a:gd name="connsiteX51-47291" fmla="*/ 5949086 w 6115796"/>
              <a:gd name="connsiteY51-47292" fmla="*/ 4366139 h 6858000"/>
              <a:gd name="connsiteX52-47293" fmla="*/ 5949261 w 6115796"/>
              <a:gd name="connsiteY52-47294" fmla="*/ 4449185 h 6858000"/>
              <a:gd name="connsiteX53-47295" fmla="*/ 5961816 w 6115796"/>
              <a:gd name="connsiteY53-47296" fmla="*/ 4494562 h 6858000"/>
              <a:gd name="connsiteX54-47297" fmla="*/ 5998138 w 6115796"/>
              <a:gd name="connsiteY54-47298" fmla="*/ 4697518 h 6858000"/>
              <a:gd name="connsiteX55-47299" fmla="*/ 6007819 w 6115796"/>
              <a:gd name="connsiteY55-47300" fmla="*/ 4858148 h 6858000"/>
              <a:gd name="connsiteX56-47301" fmla="*/ 6007749 w 6115796"/>
              <a:gd name="connsiteY56-47302" fmla="*/ 4964715 h 6858000"/>
              <a:gd name="connsiteX57-47303" fmla="*/ 6005269 w 6115796"/>
              <a:gd name="connsiteY57-47304" fmla="*/ 5150567 h 6858000"/>
              <a:gd name="connsiteX58-47305" fmla="*/ 6001127 w 6115796"/>
              <a:gd name="connsiteY58-47306" fmla="*/ 5164609 h 6858000"/>
              <a:gd name="connsiteX59-47307" fmla="*/ 5998514 w 6115796"/>
              <a:gd name="connsiteY59-47308" fmla="*/ 5189673 h 6858000"/>
              <a:gd name="connsiteX60-47309" fmla="*/ 6018409 w 6115796"/>
              <a:gd name="connsiteY60-47310" fmla="*/ 5227157 h 6858000"/>
              <a:gd name="connsiteX61-47311" fmla="*/ 6036748 w 6115796"/>
              <a:gd name="connsiteY61-47312" fmla="*/ 5322752 h 6858000"/>
              <a:gd name="connsiteX62-47313" fmla="*/ 6037677 w 6115796"/>
              <a:gd name="connsiteY62-47314" fmla="*/ 5354807 h 6858000"/>
              <a:gd name="connsiteX63-47315" fmla="*/ 6053435 w 6115796"/>
              <a:gd name="connsiteY63-47316" fmla="*/ 5387547 h 6858000"/>
              <a:gd name="connsiteX64-47317" fmla="*/ 6068640 w 6115796"/>
              <a:gd name="connsiteY64-47318" fmla="*/ 5474503 h 6858000"/>
              <a:gd name="connsiteX65-47319" fmla="*/ 6080922 w 6115796"/>
              <a:gd name="connsiteY65-47320" fmla="*/ 5561070 h 6858000"/>
              <a:gd name="connsiteX66-47321" fmla="*/ 6096949 w 6115796"/>
              <a:gd name="connsiteY66-47322" fmla="*/ 5648179 h 6858000"/>
              <a:gd name="connsiteX67-47323" fmla="*/ 6115796 w 6115796"/>
              <a:gd name="connsiteY67-47324" fmla="*/ 5862844 h 6858000"/>
              <a:gd name="connsiteX68-47325" fmla="*/ 6045436 w 6115796"/>
              <a:gd name="connsiteY68-47326" fmla="*/ 6124480 h 6858000"/>
              <a:gd name="connsiteX69-47327" fmla="*/ 6030489 w 6115796"/>
              <a:gd name="connsiteY69-47328" fmla="*/ 6317666 h 6858000"/>
              <a:gd name="connsiteX70-47329" fmla="*/ 6007492 w 6115796"/>
              <a:gd name="connsiteY70-47330" fmla="*/ 6440818 h 6858000"/>
              <a:gd name="connsiteX71-47331" fmla="*/ 6009467 w 6115796"/>
              <a:gd name="connsiteY71-47332" fmla="*/ 6487076 h 6858000"/>
              <a:gd name="connsiteX72-47333" fmla="*/ 5995064 w 6115796"/>
              <a:gd name="connsiteY72-47334" fmla="*/ 6540791 h 6858000"/>
              <a:gd name="connsiteX73-47335" fmla="*/ 5986207 w 6115796"/>
              <a:gd name="connsiteY73-47336" fmla="*/ 6695855 h 6858000"/>
              <a:gd name="connsiteX74-47337" fmla="*/ 5979428 w 6115796"/>
              <a:gd name="connsiteY74-47338" fmla="*/ 6754678 h 6858000"/>
              <a:gd name="connsiteX75-47339" fmla="*/ 5984543 w 6115796"/>
              <a:gd name="connsiteY75-47340" fmla="*/ 6811016 h 6858000"/>
              <a:gd name="connsiteX76-47341" fmla="*/ 5979671 w 6115796"/>
              <a:gd name="connsiteY76-47342" fmla="*/ 6858000 h 6858000"/>
              <a:gd name="connsiteX77-47343" fmla="*/ 0 w 6115796"/>
              <a:gd name="connsiteY77-47344" fmla="*/ 6858000 h 6858000"/>
              <a:gd name="connsiteX78-47345" fmla="*/ 0 w 6115796"/>
              <a:gd name="connsiteY78-47346" fmla="*/ 0 h 6858000"/>
              <a:gd name="connsiteX0-47347" fmla="*/ 0 w 6115796"/>
              <a:gd name="connsiteY0-47348" fmla="*/ 0 h 6858000"/>
              <a:gd name="connsiteX1-47349" fmla="*/ 4965888 w 6115796"/>
              <a:gd name="connsiteY1-47350" fmla="*/ 0 h 6858000"/>
              <a:gd name="connsiteX2-47351" fmla="*/ 4967767 w 6115796"/>
              <a:gd name="connsiteY2-47352" fmla="*/ 7930 h 6858000"/>
              <a:gd name="connsiteX3-47353" fmla="*/ 4979444 w 6115796"/>
              <a:gd name="connsiteY3-47354" fmla="*/ 43921 h 6858000"/>
              <a:gd name="connsiteX4-47355" fmla="*/ 5075458 w 6115796"/>
              <a:gd name="connsiteY4-47356" fmla="*/ 264355 h 6858000"/>
              <a:gd name="connsiteX5-47357" fmla="*/ 5081175 w 6115796"/>
              <a:gd name="connsiteY5-47358" fmla="*/ 277448 h 6858000"/>
              <a:gd name="connsiteX6-47359" fmla="*/ 5097011 w 6115796"/>
              <a:gd name="connsiteY6-47360" fmla="*/ 355616 h 6858000"/>
              <a:gd name="connsiteX7-47361" fmla="*/ 5153000 w 6115796"/>
              <a:gd name="connsiteY7-47362" fmla="*/ 507134 h 6858000"/>
              <a:gd name="connsiteX8-47363" fmla="*/ 5171282 w 6115796"/>
              <a:gd name="connsiteY8-47364" fmla="*/ 602071 h 6858000"/>
              <a:gd name="connsiteX9-47365" fmla="*/ 5176196 w 6115796"/>
              <a:gd name="connsiteY9-47366" fmla="*/ 636822 h 6858000"/>
              <a:gd name="connsiteX10-47367" fmla="*/ 5189051 w 6115796"/>
              <a:gd name="connsiteY10-47368" fmla="*/ 782518 h 6858000"/>
              <a:gd name="connsiteX11-47369" fmla="*/ 5218707 w 6115796"/>
              <a:gd name="connsiteY11-47370" fmla="*/ 886387 h 6858000"/>
              <a:gd name="connsiteX12-47371" fmla="*/ 5221281 w 6115796"/>
              <a:gd name="connsiteY12-47372" fmla="*/ 920873 h 6858000"/>
              <a:gd name="connsiteX13-47373" fmla="*/ 5201018 w 6115796"/>
              <a:gd name="connsiteY13-47374" fmla="*/ 1095027 h 6858000"/>
              <a:gd name="connsiteX14-47375" fmla="*/ 5189234 w 6115796"/>
              <a:gd name="connsiteY14-47376" fmla="*/ 1217308 h 6858000"/>
              <a:gd name="connsiteX15-47377" fmla="*/ 5202769 w 6115796"/>
              <a:gd name="connsiteY15-47378" fmla="*/ 1269450 h 6858000"/>
              <a:gd name="connsiteX16-47379" fmla="*/ 5225968 w 6115796"/>
              <a:gd name="connsiteY16-47380" fmla="*/ 1357994 h 6858000"/>
              <a:gd name="connsiteX17-47381" fmla="*/ 5226675 w 6115796"/>
              <a:gd name="connsiteY17-47382" fmla="*/ 1385685 h 6858000"/>
              <a:gd name="connsiteX18-47383" fmla="*/ 5237226 w 6115796"/>
              <a:gd name="connsiteY18-47384" fmla="*/ 1441327 h 6858000"/>
              <a:gd name="connsiteX19-47385" fmla="*/ 5255653 w 6115796"/>
              <a:gd name="connsiteY19-47386" fmla="*/ 1524712 h 6858000"/>
              <a:gd name="connsiteX20-47387" fmla="*/ 5263491 w 6115796"/>
              <a:gd name="connsiteY20-47388" fmla="*/ 1642938 h 6858000"/>
              <a:gd name="connsiteX21-47389" fmla="*/ 5256552 w 6115796"/>
              <a:gd name="connsiteY21-47390" fmla="*/ 1672509 h 6858000"/>
              <a:gd name="connsiteX22-47391" fmla="*/ 5264549 w 6115796"/>
              <a:gd name="connsiteY22-47392" fmla="*/ 1837572 h 6858000"/>
              <a:gd name="connsiteX23-47393" fmla="*/ 5255696 w 6115796"/>
              <a:gd name="connsiteY23-47394" fmla="*/ 1953770 h 6858000"/>
              <a:gd name="connsiteX24-47395" fmla="*/ 5252592 w 6115796"/>
              <a:gd name="connsiteY24-47396" fmla="*/ 2092210 h 6858000"/>
              <a:gd name="connsiteX25-47397" fmla="*/ 5257248 w 6115796"/>
              <a:gd name="connsiteY25-47398" fmla="*/ 2203922 h 6858000"/>
              <a:gd name="connsiteX26-47399" fmla="*/ 5262551 w 6115796"/>
              <a:gd name="connsiteY26-47400" fmla="*/ 2288050 h 6858000"/>
              <a:gd name="connsiteX27-47401" fmla="*/ 5293877 w 6115796"/>
              <a:gd name="connsiteY27-47402" fmla="*/ 2368649 h 6858000"/>
              <a:gd name="connsiteX28-47403" fmla="*/ 5311338 w 6115796"/>
              <a:gd name="connsiteY28-47404" fmla="*/ 2404034 h 6858000"/>
              <a:gd name="connsiteX29-47405" fmla="*/ 5338366 w 6115796"/>
              <a:gd name="connsiteY29-47406" fmla="*/ 2465052 h 6858000"/>
              <a:gd name="connsiteX30-47407" fmla="*/ 5371263 w 6115796"/>
              <a:gd name="connsiteY30-47408" fmla="*/ 2586413 h 6858000"/>
              <a:gd name="connsiteX31-47409" fmla="*/ 5407503 w 6115796"/>
              <a:gd name="connsiteY31-47410" fmla="*/ 2786290 h 6858000"/>
              <a:gd name="connsiteX32-47411" fmla="*/ 5407356 w 6115796"/>
              <a:gd name="connsiteY32-47412" fmla="*/ 2787545 h 6858000"/>
              <a:gd name="connsiteX33-47413" fmla="*/ 5457023 w 6115796"/>
              <a:gd name="connsiteY33-47414" fmla="*/ 2858292 h 6858000"/>
              <a:gd name="connsiteX34-47415" fmla="*/ 5491940 w 6115796"/>
              <a:gd name="connsiteY34-47416" fmla="*/ 3015985 h 6858000"/>
              <a:gd name="connsiteX35-47417" fmla="*/ 5503944 w 6115796"/>
              <a:gd name="connsiteY35-47418" fmla="*/ 3123335 h 6858000"/>
              <a:gd name="connsiteX36-47419" fmla="*/ 5525532 w 6115796"/>
              <a:gd name="connsiteY36-47420" fmla="*/ 3258473 h 6858000"/>
              <a:gd name="connsiteX37-47421" fmla="*/ 5589758 w 6115796"/>
              <a:gd name="connsiteY37-47422" fmla="*/ 3453699 h 6858000"/>
              <a:gd name="connsiteX38-47423" fmla="*/ 5596144 w 6115796"/>
              <a:gd name="connsiteY38-47424" fmla="*/ 3534624 h 6858000"/>
              <a:gd name="connsiteX39-47425" fmla="*/ 5597750 w 6115796"/>
              <a:gd name="connsiteY39-47426" fmla="*/ 3534129 h 6858000"/>
              <a:gd name="connsiteX40-47427" fmla="*/ 5618377 w 6115796"/>
              <a:gd name="connsiteY40-47428" fmla="*/ 3588431 h 6858000"/>
              <a:gd name="connsiteX41-47429" fmla="*/ 5655472 w 6115796"/>
              <a:gd name="connsiteY41-47430" fmla="*/ 3678877 h 6858000"/>
              <a:gd name="connsiteX42-47431" fmla="*/ 5683015 w 6115796"/>
              <a:gd name="connsiteY42-47432" fmla="*/ 3762025 h 6858000"/>
              <a:gd name="connsiteX43-47433" fmla="*/ 5696643 w 6115796"/>
              <a:gd name="connsiteY43-47434" fmla="*/ 3773888 h 6858000"/>
              <a:gd name="connsiteX44-47435" fmla="*/ 5768491 w 6115796"/>
              <a:gd name="connsiteY44-47436" fmla="*/ 3914399 h 6858000"/>
              <a:gd name="connsiteX45-47437" fmla="*/ 5793123 w 6115796"/>
              <a:gd name="connsiteY45-47438" fmla="*/ 3969952 h 6858000"/>
              <a:gd name="connsiteX46-47439" fmla="*/ 5808321 w 6115796"/>
              <a:gd name="connsiteY46-47440" fmla="*/ 3988153 h 6858000"/>
              <a:gd name="connsiteX47-47441" fmla="*/ 5825621 w 6115796"/>
              <a:gd name="connsiteY47-47442" fmla="*/ 4015525 h 6858000"/>
              <a:gd name="connsiteX48-47443" fmla="*/ 5860672 w 6115796"/>
              <a:gd name="connsiteY48-47444" fmla="*/ 4061579 h 6858000"/>
              <a:gd name="connsiteX49-47445" fmla="*/ 5894095 w 6115796"/>
              <a:gd name="connsiteY49-47446" fmla="*/ 4128857 h 6858000"/>
              <a:gd name="connsiteX50-47447" fmla="*/ 5903513 w 6115796"/>
              <a:gd name="connsiteY50-47448" fmla="*/ 4187661 h 6858000"/>
              <a:gd name="connsiteX51-47449" fmla="*/ 5949086 w 6115796"/>
              <a:gd name="connsiteY51-47450" fmla="*/ 4366139 h 6858000"/>
              <a:gd name="connsiteX52-47451" fmla="*/ 5949261 w 6115796"/>
              <a:gd name="connsiteY52-47452" fmla="*/ 4449185 h 6858000"/>
              <a:gd name="connsiteX53-47453" fmla="*/ 5961816 w 6115796"/>
              <a:gd name="connsiteY53-47454" fmla="*/ 4494562 h 6858000"/>
              <a:gd name="connsiteX54-47455" fmla="*/ 5998138 w 6115796"/>
              <a:gd name="connsiteY54-47456" fmla="*/ 4697518 h 6858000"/>
              <a:gd name="connsiteX55-47457" fmla="*/ 6007819 w 6115796"/>
              <a:gd name="connsiteY55-47458" fmla="*/ 4858148 h 6858000"/>
              <a:gd name="connsiteX56-47459" fmla="*/ 6007749 w 6115796"/>
              <a:gd name="connsiteY56-47460" fmla="*/ 4964715 h 6858000"/>
              <a:gd name="connsiteX57-47461" fmla="*/ 6005269 w 6115796"/>
              <a:gd name="connsiteY57-47462" fmla="*/ 5150567 h 6858000"/>
              <a:gd name="connsiteX58-47463" fmla="*/ 6001127 w 6115796"/>
              <a:gd name="connsiteY58-47464" fmla="*/ 5164609 h 6858000"/>
              <a:gd name="connsiteX59-47465" fmla="*/ 5998514 w 6115796"/>
              <a:gd name="connsiteY59-47466" fmla="*/ 5189673 h 6858000"/>
              <a:gd name="connsiteX60-47467" fmla="*/ 6018409 w 6115796"/>
              <a:gd name="connsiteY60-47468" fmla="*/ 5227157 h 6858000"/>
              <a:gd name="connsiteX61-47469" fmla="*/ 6036748 w 6115796"/>
              <a:gd name="connsiteY61-47470" fmla="*/ 5322752 h 6858000"/>
              <a:gd name="connsiteX62-47471" fmla="*/ 6037677 w 6115796"/>
              <a:gd name="connsiteY62-47472" fmla="*/ 5354807 h 6858000"/>
              <a:gd name="connsiteX63-47473" fmla="*/ 6053435 w 6115796"/>
              <a:gd name="connsiteY63-47474" fmla="*/ 5387547 h 6858000"/>
              <a:gd name="connsiteX64-47475" fmla="*/ 6068640 w 6115796"/>
              <a:gd name="connsiteY64-47476" fmla="*/ 5474503 h 6858000"/>
              <a:gd name="connsiteX65-47477" fmla="*/ 6080922 w 6115796"/>
              <a:gd name="connsiteY65-47478" fmla="*/ 5561070 h 6858000"/>
              <a:gd name="connsiteX66-47479" fmla="*/ 6096949 w 6115796"/>
              <a:gd name="connsiteY66-47480" fmla="*/ 5648179 h 6858000"/>
              <a:gd name="connsiteX67-47481" fmla="*/ 6115796 w 6115796"/>
              <a:gd name="connsiteY67-47482" fmla="*/ 5862844 h 6858000"/>
              <a:gd name="connsiteX68-47483" fmla="*/ 6045436 w 6115796"/>
              <a:gd name="connsiteY68-47484" fmla="*/ 6124480 h 6858000"/>
              <a:gd name="connsiteX69-47485" fmla="*/ 6030489 w 6115796"/>
              <a:gd name="connsiteY69-47486" fmla="*/ 6317666 h 6858000"/>
              <a:gd name="connsiteX70-47487" fmla="*/ 6007492 w 6115796"/>
              <a:gd name="connsiteY70-47488" fmla="*/ 6440818 h 6858000"/>
              <a:gd name="connsiteX71-47489" fmla="*/ 6009467 w 6115796"/>
              <a:gd name="connsiteY71-47490" fmla="*/ 6487076 h 6858000"/>
              <a:gd name="connsiteX72-47491" fmla="*/ 5995064 w 6115796"/>
              <a:gd name="connsiteY72-47492" fmla="*/ 6540791 h 6858000"/>
              <a:gd name="connsiteX73-47493" fmla="*/ 5986207 w 6115796"/>
              <a:gd name="connsiteY73-47494" fmla="*/ 6695855 h 6858000"/>
              <a:gd name="connsiteX74-47495" fmla="*/ 5979428 w 6115796"/>
              <a:gd name="connsiteY74-47496" fmla="*/ 6754678 h 6858000"/>
              <a:gd name="connsiteX75-47497" fmla="*/ 5984543 w 6115796"/>
              <a:gd name="connsiteY75-47498" fmla="*/ 6811016 h 6858000"/>
              <a:gd name="connsiteX76-47499" fmla="*/ 5979671 w 6115796"/>
              <a:gd name="connsiteY76-47500" fmla="*/ 6858000 h 6858000"/>
              <a:gd name="connsiteX77-47501" fmla="*/ 0 w 6115796"/>
              <a:gd name="connsiteY77-47502" fmla="*/ 6858000 h 6858000"/>
              <a:gd name="connsiteX78-47503" fmla="*/ 0 w 6115796"/>
              <a:gd name="connsiteY78-47504" fmla="*/ 0 h 6858000"/>
              <a:gd name="connsiteX0-47505" fmla="*/ 0 w 6105267"/>
              <a:gd name="connsiteY0-47506" fmla="*/ 0 h 6858000"/>
              <a:gd name="connsiteX1-47507" fmla="*/ 4965888 w 6105267"/>
              <a:gd name="connsiteY1-47508" fmla="*/ 0 h 6858000"/>
              <a:gd name="connsiteX2-47509" fmla="*/ 4967767 w 6105267"/>
              <a:gd name="connsiteY2-47510" fmla="*/ 7930 h 6858000"/>
              <a:gd name="connsiteX3-47511" fmla="*/ 4979444 w 6105267"/>
              <a:gd name="connsiteY3-47512" fmla="*/ 43921 h 6858000"/>
              <a:gd name="connsiteX4-47513" fmla="*/ 5075458 w 6105267"/>
              <a:gd name="connsiteY4-47514" fmla="*/ 264355 h 6858000"/>
              <a:gd name="connsiteX5-47515" fmla="*/ 5081175 w 6105267"/>
              <a:gd name="connsiteY5-47516" fmla="*/ 277448 h 6858000"/>
              <a:gd name="connsiteX6-47517" fmla="*/ 5097011 w 6105267"/>
              <a:gd name="connsiteY6-47518" fmla="*/ 355616 h 6858000"/>
              <a:gd name="connsiteX7-47519" fmla="*/ 5153000 w 6105267"/>
              <a:gd name="connsiteY7-47520" fmla="*/ 507134 h 6858000"/>
              <a:gd name="connsiteX8-47521" fmla="*/ 5171282 w 6105267"/>
              <a:gd name="connsiteY8-47522" fmla="*/ 602071 h 6858000"/>
              <a:gd name="connsiteX9-47523" fmla="*/ 5176196 w 6105267"/>
              <a:gd name="connsiteY9-47524" fmla="*/ 636822 h 6858000"/>
              <a:gd name="connsiteX10-47525" fmla="*/ 5189051 w 6105267"/>
              <a:gd name="connsiteY10-47526" fmla="*/ 782518 h 6858000"/>
              <a:gd name="connsiteX11-47527" fmla="*/ 5218707 w 6105267"/>
              <a:gd name="connsiteY11-47528" fmla="*/ 886387 h 6858000"/>
              <a:gd name="connsiteX12-47529" fmla="*/ 5221281 w 6105267"/>
              <a:gd name="connsiteY12-47530" fmla="*/ 920873 h 6858000"/>
              <a:gd name="connsiteX13-47531" fmla="*/ 5201018 w 6105267"/>
              <a:gd name="connsiteY13-47532" fmla="*/ 1095027 h 6858000"/>
              <a:gd name="connsiteX14-47533" fmla="*/ 5189234 w 6105267"/>
              <a:gd name="connsiteY14-47534" fmla="*/ 1217308 h 6858000"/>
              <a:gd name="connsiteX15-47535" fmla="*/ 5202769 w 6105267"/>
              <a:gd name="connsiteY15-47536" fmla="*/ 1269450 h 6858000"/>
              <a:gd name="connsiteX16-47537" fmla="*/ 5225968 w 6105267"/>
              <a:gd name="connsiteY16-47538" fmla="*/ 1357994 h 6858000"/>
              <a:gd name="connsiteX17-47539" fmla="*/ 5226675 w 6105267"/>
              <a:gd name="connsiteY17-47540" fmla="*/ 1385685 h 6858000"/>
              <a:gd name="connsiteX18-47541" fmla="*/ 5237226 w 6105267"/>
              <a:gd name="connsiteY18-47542" fmla="*/ 1441327 h 6858000"/>
              <a:gd name="connsiteX19-47543" fmla="*/ 5255653 w 6105267"/>
              <a:gd name="connsiteY19-47544" fmla="*/ 1524712 h 6858000"/>
              <a:gd name="connsiteX20-47545" fmla="*/ 5263491 w 6105267"/>
              <a:gd name="connsiteY20-47546" fmla="*/ 1642938 h 6858000"/>
              <a:gd name="connsiteX21-47547" fmla="*/ 5256552 w 6105267"/>
              <a:gd name="connsiteY21-47548" fmla="*/ 1672509 h 6858000"/>
              <a:gd name="connsiteX22-47549" fmla="*/ 5264549 w 6105267"/>
              <a:gd name="connsiteY22-47550" fmla="*/ 1837572 h 6858000"/>
              <a:gd name="connsiteX23-47551" fmla="*/ 5255696 w 6105267"/>
              <a:gd name="connsiteY23-47552" fmla="*/ 1953770 h 6858000"/>
              <a:gd name="connsiteX24-47553" fmla="*/ 5252592 w 6105267"/>
              <a:gd name="connsiteY24-47554" fmla="*/ 2092210 h 6858000"/>
              <a:gd name="connsiteX25-47555" fmla="*/ 5257248 w 6105267"/>
              <a:gd name="connsiteY25-47556" fmla="*/ 2203922 h 6858000"/>
              <a:gd name="connsiteX26-47557" fmla="*/ 5262551 w 6105267"/>
              <a:gd name="connsiteY26-47558" fmla="*/ 2288050 h 6858000"/>
              <a:gd name="connsiteX27-47559" fmla="*/ 5293877 w 6105267"/>
              <a:gd name="connsiteY27-47560" fmla="*/ 2368649 h 6858000"/>
              <a:gd name="connsiteX28-47561" fmla="*/ 5311338 w 6105267"/>
              <a:gd name="connsiteY28-47562" fmla="*/ 2404034 h 6858000"/>
              <a:gd name="connsiteX29-47563" fmla="*/ 5338366 w 6105267"/>
              <a:gd name="connsiteY29-47564" fmla="*/ 2465052 h 6858000"/>
              <a:gd name="connsiteX30-47565" fmla="*/ 5371263 w 6105267"/>
              <a:gd name="connsiteY30-47566" fmla="*/ 2586413 h 6858000"/>
              <a:gd name="connsiteX31-47567" fmla="*/ 5407503 w 6105267"/>
              <a:gd name="connsiteY31-47568" fmla="*/ 2786290 h 6858000"/>
              <a:gd name="connsiteX32-47569" fmla="*/ 5407356 w 6105267"/>
              <a:gd name="connsiteY32-47570" fmla="*/ 2787545 h 6858000"/>
              <a:gd name="connsiteX33-47571" fmla="*/ 5457023 w 6105267"/>
              <a:gd name="connsiteY33-47572" fmla="*/ 2858292 h 6858000"/>
              <a:gd name="connsiteX34-47573" fmla="*/ 5491940 w 6105267"/>
              <a:gd name="connsiteY34-47574" fmla="*/ 3015985 h 6858000"/>
              <a:gd name="connsiteX35-47575" fmla="*/ 5503944 w 6105267"/>
              <a:gd name="connsiteY35-47576" fmla="*/ 3123335 h 6858000"/>
              <a:gd name="connsiteX36-47577" fmla="*/ 5525532 w 6105267"/>
              <a:gd name="connsiteY36-47578" fmla="*/ 3258473 h 6858000"/>
              <a:gd name="connsiteX37-47579" fmla="*/ 5589758 w 6105267"/>
              <a:gd name="connsiteY37-47580" fmla="*/ 3453699 h 6858000"/>
              <a:gd name="connsiteX38-47581" fmla="*/ 5596144 w 6105267"/>
              <a:gd name="connsiteY38-47582" fmla="*/ 3534624 h 6858000"/>
              <a:gd name="connsiteX39-47583" fmla="*/ 5597750 w 6105267"/>
              <a:gd name="connsiteY39-47584" fmla="*/ 3534129 h 6858000"/>
              <a:gd name="connsiteX40-47585" fmla="*/ 5618377 w 6105267"/>
              <a:gd name="connsiteY40-47586" fmla="*/ 3588431 h 6858000"/>
              <a:gd name="connsiteX41-47587" fmla="*/ 5655472 w 6105267"/>
              <a:gd name="connsiteY41-47588" fmla="*/ 3678877 h 6858000"/>
              <a:gd name="connsiteX42-47589" fmla="*/ 5683015 w 6105267"/>
              <a:gd name="connsiteY42-47590" fmla="*/ 3762025 h 6858000"/>
              <a:gd name="connsiteX43-47591" fmla="*/ 5696643 w 6105267"/>
              <a:gd name="connsiteY43-47592" fmla="*/ 3773888 h 6858000"/>
              <a:gd name="connsiteX44-47593" fmla="*/ 5768491 w 6105267"/>
              <a:gd name="connsiteY44-47594" fmla="*/ 3914399 h 6858000"/>
              <a:gd name="connsiteX45-47595" fmla="*/ 5793123 w 6105267"/>
              <a:gd name="connsiteY45-47596" fmla="*/ 3969952 h 6858000"/>
              <a:gd name="connsiteX46-47597" fmla="*/ 5808321 w 6105267"/>
              <a:gd name="connsiteY46-47598" fmla="*/ 3988153 h 6858000"/>
              <a:gd name="connsiteX47-47599" fmla="*/ 5825621 w 6105267"/>
              <a:gd name="connsiteY47-47600" fmla="*/ 4015525 h 6858000"/>
              <a:gd name="connsiteX48-47601" fmla="*/ 5860672 w 6105267"/>
              <a:gd name="connsiteY48-47602" fmla="*/ 4061579 h 6858000"/>
              <a:gd name="connsiteX49-47603" fmla="*/ 5894095 w 6105267"/>
              <a:gd name="connsiteY49-47604" fmla="*/ 4128857 h 6858000"/>
              <a:gd name="connsiteX50-47605" fmla="*/ 5903513 w 6105267"/>
              <a:gd name="connsiteY50-47606" fmla="*/ 4187661 h 6858000"/>
              <a:gd name="connsiteX51-47607" fmla="*/ 5949086 w 6105267"/>
              <a:gd name="connsiteY51-47608" fmla="*/ 4366139 h 6858000"/>
              <a:gd name="connsiteX52-47609" fmla="*/ 5949261 w 6105267"/>
              <a:gd name="connsiteY52-47610" fmla="*/ 4449185 h 6858000"/>
              <a:gd name="connsiteX53-47611" fmla="*/ 5961816 w 6105267"/>
              <a:gd name="connsiteY53-47612" fmla="*/ 4494562 h 6858000"/>
              <a:gd name="connsiteX54-47613" fmla="*/ 5998138 w 6105267"/>
              <a:gd name="connsiteY54-47614" fmla="*/ 4697518 h 6858000"/>
              <a:gd name="connsiteX55-47615" fmla="*/ 6007819 w 6105267"/>
              <a:gd name="connsiteY55-47616" fmla="*/ 4858148 h 6858000"/>
              <a:gd name="connsiteX56-47617" fmla="*/ 6007749 w 6105267"/>
              <a:gd name="connsiteY56-47618" fmla="*/ 4964715 h 6858000"/>
              <a:gd name="connsiteX57-47619" fmla="*/ 6005269 w 6105267"/>
              <a:gd name="connsiteY57-47620" fmla="*/ 5150567 h 6858000"/>
              <a:gd name="connsiteX58-47621" fmla="*/ 6001127 w 6105267"/>
              <a:gd name="connsiteY58-47622" fmla="*/ 5164609 h 6858000"/>
              <a:gd name="connsiteX59-47623" fmla="*/ 5998514 w 6105267"/>
              <a:gd name="connsiteY59-47624" fmla="*/ 5189673 h 6858000"/>
              <a:gd name="connsiteX60-47625" fmla="*/ 6018409 w 6105267"/>
              <a:gd name="connsiteY60-47626" fmla="*/ 5227157 h 6858000"/>
              <a:gd name="connsiteX61-47627" fmla="*/ 6036748 w 6105267"/>
              <a:gd name="connsiteY61-47628" fmla="*/ 5322752 h 6858000"/>
              <a:gd name="connsiteX62-47629" fmla="*/ 6037677 w 6105267"/>
              <a:gd name="connsiteY62-47630" fmla="*/ 5354807 h 6858000"/>
              <a:gd name="connsiteX63-47631" fmla="*/ 6053435 w 6105267"/>
              <a:gd name="connsiteY63-47632" fmla="*/ 5387547 h 6858000"/>
              <a:gd name="connsiteX64-47633" fmla="*/ 6068640 w 6105267"/>
              <a:gd name="connsiteY64-47634" fmla="*/ 5474503 h 6858000"/>
              <a:gd name="connsiteX65-47635" fmla="*/ 6080922 w 6105267"/>
              <a:gd name="connsiteY65-47636" fmla="*/ 5561070 h 6858000"/>
              <a:gd name="connsiteX66-47637" fmla="*/ 6096949 w 6105267"/>
              <a:gd name="connsiteY66-47638" fmla="*/ 5648179 h 6858000"/>
              <a:gd name="connsiteX67-47639" fmla="*/ 6096746 w 6105267"/>
              <a:gd name="connsiteY67-47640" fmla="*/ 5862844 h 6858000"/>
              <a:gd name="connsiteX68-47641" fmla="*/ 6045436 w 6105267"/>
              <a:gd name="connsiteY68-47642" fmla="*/ 6124480 h 6858000"/>
              <a:gd name="connsiteX69-47643" fmla="*/ 6030489 w 6105267"/>
              <a:gd name="connsiteY69-47644" fmla="*/ 6317666 h 6858000"/>
              <a:gd name="connsiteX70-47645" fmla="*/ 6007492 w 6105267"/>
              <a:gd name="connsiteY70-47646" fmla="*/ 6440818 h 6858000"/>
              <a:gd name="connsiteX71-47647" fmla="*/ 6009467 w 6105267"/>
              <a:gd name="connsiteY71-47648" fmla="*/ 6487076 h 6858000"/>
              <a:gd name="connsiteX72-47649" fmla="*/ 5995064 w 6105267"/>
              <a:gd name="connsiteY72-47650" fmla="*/ 6540791 h 6858000"/>
              <a:gd name="connsiteX73-47651" fmla="*/ 5986207 w 6105267"/>
              <a:gd name="connsiteY73-47652" fmla="*/ 6695855 h 6858000"/>
              <a:gd name="connsiteX74-47653" fmla="*/ 5979428 w 6105267"/>
              <a:gd name="connsiteY74-47654" fmla="*/ 6754678 h 6858000"/>
              <a:gd name="connsiteX75-47655" fmla="*/ 5984543 w 6105267"/>
              <a:gd name="connsiteY75-47656" fmla="*/ 6811016 h 6858000"/>
              <a:gd name="connsiteX76-47657" fmla="*/ 5979671 w 6105267"/>
              <a:gd name="connsiteY76-47658" fmla="*/ 6858000 h 6858000"/>
              <a:gd name="connsiteX77-47659" fmla="*/ 0 w 6105267"/>
              <a:gd name="connsiteY77-47660" fmla="*/ 6858000 h 6858000"/>
              <a:gd name="connsiteX78-47661" fmla="*/ 0 w 6105267"/>
              <a:gd name="connsiteY78-47662" fmla="*/ 0 h 6858000"/>
              <a:gd name="connsiteX0-47663" fmla="*/ 0 w 6105267"/>
              <a:gd name="connsiteY0-47664" fmla="*/ 0 h 6858000"/>
              <a:gd name="connsiteX1-47665" fmla="*/ 4965888 w 6105267"/>
              <a:gd name="connsiteY1-47666" fmla="*/ 0 h 6858000"/>
              <a:gd name="connsiteX2-47667" fmla="*/ 4967767 w 6105267"/>
              <a:gd name="connsiteY2-47668" fmla="*/ 7930 h 6858000"/>
              <a:gd name="connsiteX3-47669" fmla="*/ 4979444 w 6105267"/>
              <a:gd name="connsiteY3-47670" fmla="*/ 43921 h 6858000"/>
              <a:gd name="connsiteX4-47671" fmla="*/ 5075458 w 6105267"/>
              <a:gd name="connsiteY4-47672" fmla="*/ 264355 h 6858000"/>
              <a:gd name="connsiteX5-47673" fmla="*/ 5081175 w 6105267"/>
              <a:gd name="connsiteY5-47674" fmla="*/ 277448 h 6858000"/>
              <a:gd name="connsiteX6-47675" fmla="*/ 5097011 w 6105267"/>
              <a:gd name="connsiteY6-47676" fmla="*/ 355616 h 6858000"/>
              <a:gd name="connsiteX7-47677" fmla="*/ 5153000 w 6105267"/>
              <a:gd name="connsiteY7-47678" fmla="*/ 507134 h 6858000"/>
              <a:gd name="connsiteX8-47679" fmla="*/ 5171282 w 6105267"/>
              <a:gd name="connsiteY8-47680" fmla="*/ 602071 h 6858000"/>
              <a:gd name="connsiteX9-47681" fmla="*/ 5189051 w 6105267"/>
              <a:gd name="connsiteY9-47682" fmla="*/ 782518 h 6858000"/>
              <a:gd name="connsiteX10-47683" fmla="*/ 5218707 w 6105267"/>
              <a:gd name="connsiteY10-47684" fmla="*/ 886387 h 6858000"/>
              <a:gd name="connsiteX11-47685" fmla="*/ 5221281 w 6105267"/>
              <a:gd name="connsiteY11-47686" fmla="*/ 920873 h 6858000"/>
              <a:gd name="connsiteX12-47687" fmla="*/ 5201018 w 6105267"/>
              <a:gd name="connsiteY12-47688" fmla="*/ 1095027 h 6858000"/>
              <a:gd name="connsiteX13-47689" fmla="*/ 5189234 w 6105267"/>
              <a:gd name="connsiteY13-47690" fmla="*/ 1217308 h 6858000"/>
              <a:gd name="connsiteX14-47691" fmla="*/ 5202769 w 6105267"/>
              <a:gd name="connsiteY14-47692" fmla="*/ 1269450 h 6858000"/>
              <a:gd name="connsiteX15-47693" fmla="*/ 5225968 w 6105267"/>
              <a:gd name="connsiteY15-47694" fmla="*/ 1357994 h 6858000"/>
              <a:gd name="connsiteX16-47695" fmla="*/ 5226675 w 6105267"/>
              <a:gd name="connsiteY16-47696" fmla="*/ 1385685 h 6858000"/>
              <a:gd name="connsiteX17-47697" fmla="*/ 5237226 w 6105267"/>
              <a:gd name="connsiteY17-47698" fmla="*/ 1441327 h 6858000"/>
              <a:gd name="connsiteX18-47699" fmla="*/ 5255653 w 6105267"/>
              <a:gd name="connsiteY18-47700" fmla="*/ 1524712 h 6858000"/>
              <a:gd name="connsiteX19-47701" fmla="*/ 5263491 w 6105267"/>
              <a:gd name="connsiteY19-47702" fmla="*/ 1642938 h 6858000"/>
              <a:gd name="connsiteX20-47703" fmla="*/ 5256552 w 6105267"/>
              <a:gd name="connsiteY20-47704" fmla="*/ 1672509 h 6858000"/>
              <a:gd name="connsiteX21-47705" fmla="*/ 5264549 w 6105267"/>
              <a:gd name="connsiteY21-47706" fmla="*/ 1837572 h 6858000"/>
              <a:gd name="connsiteX22-47707" fmla="*/ 5255696 w 6105267"/>
              <a:gd name="connsiteY22-47708" fmla="*/ 1953770 h 6858000"/>
              <a:gd name="connsiteX23-47709" fmla="*/ 5252592 w 6105267"/>
              <a:gd name="connsiteY23-47710" fmla="*/ 2092210 h 6858000"/>
              <a:gd name="connsiteX24-47711" fmla="*/ 5257248 w 6105267"/>
              <a:gd name="connsiteY24-47712" fmla="*/ 2203922 h 6858000"/>
              <a:gd name="connsiteX25-47713" fmla="*/ 5262551 w 6105267"/>
              <a:gd name="connsiteY25-47714" fmla="*/ 2288050 h 6858000"/>
              <a:gd name="connsiteX26-47715" fmla="*/ 5293877 w 6105267"/>
              <a:gd name="connsiteY26-47716" fmla="*/ 2368649 h 6858000"/>
              <a:gd name="connsiteX27-47717" fmla="*/ 5311338 w 6105267"/>
              <a:gd name="connsiteY27-47718" fmla="*/ 2404034 h 6858000"/>
              <a:gd name="connsiteX28-47719" fmla="*/ 5338366 w 6105267"/>
              <a:gd name="connsiteY28-47720" fmla="*/ 2465052 h 6858000"/>
              <a:gd name="connsiteX29-47721" fmla="*/ 5371263 w 6105267"/>
              <a:gd name="connsiteY29-47722" fmla="*/ 2586413 h 6858000"/>
              <a:gd name="connsiteX30-47723" fmla="*/ 5407503 w 6105267"/>
              <a:gd name="connsiteY30-47724" fmla="*/ 2786290 h 6858000"/>
              <a:gd name="connsiteX31-47725" fmla="*/ 5407356 w 6105267"/>
              <a:gd name="connsiteY31-47726" fmla="*/ 2787545 h 6858000"/>
              <a:gd name="connsiteX32-47727" fmla="*/ 5457023 w 6105267"/>
              <a:gd name="connsiteY32-47728" fmla="*/ 2858292 h 6858000"/>
              <a:gd name="connsiteX33-47729" fmla="*/ 5491940 w 6105267"/>
              <a:gd name="connsiteY33-47730" fmla="*/ 3015985 h 6858000"/>
              <a:gd name="connsiteX34-47731" fmla="*/ 5503944 w 6105267"/>
              <a:gd name="connsiteY34-47732" fmla="*/ 3123335 h 6858000"/>
              <a:gd name="connsiteX35-47733" fmla="*/ 5525532 w 6105267"/>
              <a:gd name="connsiteY35-47734" fmla="*/ 3258473 h 6858000"/>
              <a:gd name="connsiteX36-47735" fmla="*/ 5589758 w 6105267"/>
              <a:gd name="connsiteY36-47736" fmla="*/ 3453699 h 6858000"/>
              <a:gd name="connsiteX37-47737" fmla="*/ 5596144 w 6105267"/>
              <a:gd name="connsiteY37-47738" fmla="*/ 3534624 h 6858000"/>
              <a:gd name="connsiteX38-47739" fmla="*/ 5597750 w 6105267"/>
              <a:gd name="connsiteY38-47740" fmla="*/ 3534129 h 6858000"/>
              <a:gd name="connsiteX39-47741" fmla="*/ 5618377 w 6105267"/>
              <a:gd name="connsiteY39-47742" fmla="*/ 3588431 h 6858000"/>
              <a:gd name="connsiteX40-47743" fmla="*/ 5655472 w 6105267"/>
              <a:gd name="connsiteY40-47744" fmla="*/ 3678877 h 6858000"/>
              <a:gd name="connsiteX41-47745" fmla="*/ 5683015 w 6105267"/>
              <a:gd name="connsiteY41-47746" fmla="*/ 3762025 h 6858000"/>
              <a:gd name="connsiteX42-47747" fmla="*/ 5696643 w 6105267"/>
              <a:gd name="connsiteY42-47748" fmla="*/ 3773888 h 6858000"/>
              <a:gd name="connsiteX43-47749" fmla="*/ 5768491 w 6105267"/>
              <a:gd name="connsiteY43-47750" fmla="*/ 3914399 h 6858000"/>
              <a:gd name="connsiteX44-47751" fmla="*/ 5793123 w 6105267"/>
              <a:gd name="connsiteY44-47752" fmla="*/ 3969952 h 6858000"/>
              <a:gd name="connsiteX45-47753" fmla="*/ 5808321 w 6105267"/>
              <a:gd name="connsiteY45-47754" fmla="*/ 3988153 h 6858000"/>
              <a:gd name="connsiteX46-47755" fmla="*/ 5825621 w 6105267"/>
              <a:gd name="connsiteY46-47756" fmla="*/ 4015525 h 6858000"/>
              <a:gd name="connsiteX47-47757" fmla="*/ 5860672 w 6105267"/>
              <a:gd name="connsiteY47-47758" fmla="*/ 4061579 h 6858000"/>
              <a:gd name="connsiteX48-47759" fmla="*/ 5894095 w 6105267"/>
              <a:gd name="connsiteY48-47760" fmla="*/ 4128857 h 6858000"/>
              <a:gd name="connsiteX49-47761" fmla="*/ 5903513 w 6105267"/>
              <a:gd name="connsiteY49-47762" fmla="*/ 4187661 h 6858000"/>
              <a:gd name="connsiteX50-47763" fmla="*/ 5949086 w 6105267"/>
              <a:gd name="connsiteY50-47764" fmla="*/ 4366139 h 6858000"/>
              <a:gd name="connsiteX51-47765" fmla="*/ 5949261 w 6105267"/>
              <a:gd name="connsiteY51-47766" fmla="*/ 4449185 h 6858000"/>
              <a:gd name="connsiteX52-47767" fmla="*/ 5961816 w 6105267"/>
              <a:gd name="connsiteY52-47768" fmla="*/ 4494562 h 6858000"/>
              <a:gd name="connsiteX53-47769" fmla="*/ 5998138 w 6105267"/>
              <a:gd name="connsiteY53-47770" fmla="*/ 4697518 h 6858000"/>
              <a:gd name="connsiteX54-47771" fmla="*/ 6007819 w 6105267"/>
              <a:gd name="connsiteY54-47772" fmla="*/ 4858148 h 6858000"/>
              <a:gd name="connsiteX55-47773" fmla="*/ 6007749 w 6105267"/>
              <a:gd name="connsiteY55-47774" fmla="*/ 4964715 h 6858000"/>
              <a:gd name="connsiteX56-47775" fmla="*/ 6005269 w 6105267"/>
              <a:gd name="connsiteY56-47776" fmla="*/ 5150567 h 6858000"/>
              <a:gd name="connsiteX57-47777" fmla="*/ 6001127 w 6105267"/>
              <a:gd name="connsiteY57-47778" fmla="*/ 5164609 h 6858000"/>
              <a:gd name="connsiteX58-47779" fmla="*/ 5998514 w 6105267"/>
              <a:gd name="connsiteY58-47780" fmla="*/ 5189673 h 6858000"/>
              <a:gd name="connsiteX59-47781" fmla="*/ 6018409 w 6105267"/>
              <a:gd name="connsiteY59-47782" fmla="*/ 5227157 h 6858000"/>
              <a:gd name="connsiteX60-47783" fmla="*/ 6036748 w 6105267"/>
              <a:gd name="connsiteY60-47784" fmla="*/ 5322752 h 6858000"/>
              <a:gd name="connsiteX61-47785" fmla="*/ 6037677 w 6105267"/>
              <a:gd name="connsiteY61-47786" fmla="*/ 5354807 h 6858000"/>
              <a:gd name="connsiteX62-47787" fmla="*/ 6053435 w 6105267"/>
              <a:gd name="connsiteY62-47788" fmla="*/ 5387547 h 6858000"/>
              <a:gd name="connsiteX63-47789" fmla="*/ 6068640 w 6105267"/>
              <a:gd name="connsiteY63-47790" fmla="*/ 5474503 h 6858000"/>
              <a:gd name="connsiteX64-47791" fmla="*/ 6080922 w 6105267"/>
              <a:gd name="connsiteY64-47792" fmla="*/ 5561070 h 6858000"/>
              <a:gd name="connsiteX65-47793" fmla="*/ 6096949 w 6105267"/>
              <a:gd name="connsiteY65-47794" fmla="*/ 5648179 h 6858000"/>
              <a:gd name="connsiteX66-47795" fmla="*/ 6096746 w 6105267"/>
              <a:gd name="connsiteY66-47796" fmla="*/ 5862844 h 6858000"/>
              <a:gd name="connsiteX67-47797" fmla="*/ 6045436 w 6105267"/>
              <a:gd name="connsiteY67-47798" fmla="*/ 6124480 h 6858000"/>
              <a:gd name="connsiteX68-47799" fmla="*/ 6030489 w 6105267"/>
              <a:gd name="connsiteY68-47800" fmla="*/ 6317666 h 6858000"/>
              <a:gd name="connsiteX69-47801" fmla="*/ 6007492 w 6105267"/>
              <a:gd name="connsiteY69-47802" fmla="*/ 6440818 h 6858000"/>
              <a:gd name="connsiteX70-47803" fmla="*/ 6009467 w 6105267"/>
              <a:gd name="connsiteY70-47804" fmla="*/ 6487076 h 6858000"/>
              <a:gd name="connsiteX71-47805" fmla="*/ 5995064 w 6105267"/>
              <a:gd name="connsiteY71-47806" fmla="*/ 6540791 h 6858000"/>
              <a:gd name="connsiteX72-47807" fmla="*/ 5986207 w 6105267"/>
              <a:gd name="connsiteY72-47808" fmla="*/ 6695855 h 6858000"/>
              <a:gd name="connsiteX73-47809" fmla="*/ 5979428 w 6105267"/>
              <a:gd name="connsiteY73-47810" fmla="*/ 6754678 h 6858000"/>
              <a:gd name="connsiteX74-47811" fmla="*/ 5984543 w 6105267"/>
              <a:gd name="connsiteY74-47812" fmla="*/ 6811016 h 6858000"/>
              <a:gd name="connsiteX75-47813" fmla="*/ 5979671 w 6105267"/>
              <a:gd name="connsiteY75-47814" fmla="*/ 6858000 h 6858000"/>
              <a:gd name="connsiteX76-47815" fmla="*/ 0 w 6105267"/>
              <a:gd name="connsiteY76-47816" fmla="*/ 6858000 h 6858000"/>
              <a:gd name="connsiteX77-47817" fmla="*/ 0 w 6105267"/>
              <a:gd name="connsiteY77-47818" fmla="*/ 0 h 6858000"/>
              <a:gd name="connsiteX0-47819" fmla="*/ 0 w 6105267"/>
              <a:gd name="connsiteY0-47820" fmla="*/ 0 h 6858000"/>
              <a:gd name="connsiteX1-47821" fmla="*/ 4965888 w 6105267"/>
              <a:gd name="connsiteY1-47822" fmla="*/ 0 h 6858000"/>
              <a:gd name="connsiteX2-47823" fmla="*/ 4967767 w 6105267"/>
              <a:gd name="connsiteY2-47824" fmla="*/ 7930 h 6858000"/>
              <a:gd name="connsiteX3-47825" fmla="*/ 4979444 w 6105267"/>
              <a:gd name="connsiteY3-47826" fmla="*/ 43921 h 6858000"/>
              <a:gd name="connsiteX4-47827" fmla="*/ 5075458 w 6105267"/>
              <a:gd name="connsiteY4-47828" fmla="*/ 264355 h 6858000"/>
              <a:gd name="connsiteX5-47829" fmla="*/ 5081175 w 6105267"/>
              <a:gd name="connsiteY5-47830" fmla="*/ 277448 h 6858000"/>
              <a:gd name="connsiteX6-47831" fmla="*/ 5097011 w 6105267"/>
              <a:gd name="connsiteY6-47832" fmla="*/ 355616 h 6858000"/>
              <a:gd name="connsiteX7-47833" fmla="*/ 5153000 w 6105267"/>
              <a:gd name="connsiteY7-47834" fmla="*/ 507134 h 6858000"/>
              <a:gd name="connsiteX8-47835" fmla="*/ 5171282 w 6105267"/>
              <a:gd name="connsiteY8-47836" fmla="*/ 602071 h 6858000"/>
              <a:gd name="connsiteX9-47837" fmla="*/ 5189051 w 6105267"/>
              <a:gd name="connsiteY9-47838" fmla="*/ 782518 h 6858000"/>
              <a:gd name="connsiteX10-47839" fmla="*/ 5218707 w 6105267"/>
              <a:gd name="connsiteY10-47840" fmla="*/ 886387 h 6858000"/>
              <a:gd name="connsiteX11-47841" fmla="*/ 5221281 w 6105267"/>
              <a:gd name="connsiteY11-47842" fmla="*/ 920873 h 6858000"/>
              <a:gd name="connsiteX12-47843" fmla="*/ 5201018 w 6105267"/>
              <a:gd name="connsiteY12-47844" fmla="*/ 1095027 h 6858000"/>
              <a:gd name="connsiteX13-47845" fmla="*/ 5189234 w 6105267"/>
              <a:gd name="connsiteY13-47846" fmla="*/ 1217308 h 6858000"/>
              <a:gd name="connsiteX14-47847" fmla="*/ 5202769 w 6105267"/>
              <a:gd name="connsiteY14-47848" fmla="*/ 1269450 h 6858000"/>
              <a:gd name="connsiteX15-47849" fmla="*/ 5225968 w 6105267"/>
              <a:gd name="connsiteY15-47850" fmla="*/ 1357994 h 6858000"/>
              <a:gd name="connsiteX16-47851" fmla="*/ 5226675 w 6105267"/>
              <a:gd name="connsiteY16-47852" fmla="*/ 1385685 h 6858000"/>
              <a:gd name="connsiteX17-47853" fmla="*/ 5237226 w 6105267"/>
              <a:gd name="connsiteY17-47854" fmla="*/ 1441327 h 6858000"/>
              <a:gd name="connsiteX18-47855" fmla="*/ 5255653 w 6105267"/>
              <a:gd name="connsiteY18-47856" fmla="*/ 1524712 h 6858000"/>
              <a:gd name="connsiteX19-47857" fmla="*/ 5263491 w 6105267"/>
              <a:gd name="connsiteY19-47858" fmla="*/ 1642938 h 6858000"/>
              <a:gd name="connsiteX20-47859" fmla="*/ 5256552 w 6105267"/>
              <a:gd name="connsiteY20-47860" fmla="*/ 1672509 h 6858000"/>
              <a:gd name="connsiteX21-47861" fmla="*/ 5264549 w 6105267"/>
              <a:gd name="connsiteY21-47862" fmla="*/ 1837572 h 6858000"/>
              <a:gd name="connsiteX22-47863" fmla="*/ 5255696 w 6105267"/>
              <a:gd name="connsiteY22-47864" fmla="*/ 1953770 h 6858000"/>
              <a:gd name="connsiteX23-47865" fmla="*/ 5252592 w 6105267"/>
              <a:gd name="connsiteY23-47866" fmla="*/ 2092210 h 6858000"/>
              <a:gd name="connsiteX24-47867" fmla="*/ 5257248 w 6105267"/>
              <a:gd name="connsiteY24-47868" fmla="*/ 2203922 h 6858000"/>
              <a:gd name="connsiteX25-47869" fmla="*/ 5262551 w 6105267"/>
              <a:gd name="connsiteY25-47870" fmla="*/ 2288050 h 6858000"/>
              <a:gd name="connsiteX26-47871" fmla="*/ 5293877 w 6105267"/>
              <a:gd name="connsiteY26-47872" fmla="*/ 2368649 h 6858000"/>
              <a:gd name="connsiteX27-47873" fmla="*/ 5311338 w 6105267"/>
              <a:gd name="connsiteY27-47874" fmla="*/ 2404034 h 6858000"/>
              <a:gd name="connsiteX28-47875" fmla="*/ 5338366 w 6105267"/>
              <a:gd name="connsiteY28-47876" fmla="*/ 2465052 h 6858000"/>
              <a:gd name="connsiteX29-47877" fmla="*/ 5371263 w 6105267"/>
              <a:gd name="connsiteY29-47878" fmla="*/ 2586413 h 6858000"/>
              <a:gd name="connsiteX30-47879" fmla="*/ 5407503 w 6105267"/>
              <a:gd name="connsiteY30-47880" fmla="*/ 2786290 h 6858000"/>
              <a:gd name="connsiteX31-47881" fmla="*/ 5407356 w 6105267"/>
              <a:gd name="connsiteY31-47882" fmla="*/ 2787545 h 6858000"/>
              <a:gd name="connsiteX32-47883" fmla="*/ 5457023 w 6105267"/>
              <a:gd name="connsiteY32-47884" fmla="*/ 2858292 h 6858000"/>
              <a:gd name="connsiteX33-47885" fmla="*/ 5491940 w 6105267"/>
              <a:gd name="connsiteY33-47886" fmla="*/ 3015985 h 6858000"/>
              <a:gd name="connsiteX34-47887" fmla="*/ 5503944 w 6105267"/>
              <a:gd name="connsiteY34-47888" fmla="*/ 3123335 h 6858000"/>
              <a:gd name="connsiteX35-47889" fmla="*/ 5525532 w 6105267"/>
              <a:gd name="connsiteY35-47890" fmla="*/ 3258473 h 6858000"/>
              <a:gd name="connsiteX36-47891" fmla="*/ 5589758 w 6105267"/>
              <a:gd name="connsiteY36-47892" fmla="*/ 3453699 h 6858000"/>
              <a:gd name="connsiteX37-47893" fmla="*/ 5596144 w 6105267"/>
              <a:gd name="connsiteY37-47894" fmla="*/ 3534624 h 6858000"/>
              <a:gd name="connsiteX38-47895" fmla="*/ 5597750 w 6105267"/>
              <a:gd name="connsiteY38-47896" fmla="*/ 3534129 h 6858000"/>
              <a:gd name="connsiteX39-47897" fmla="*/ 5618377 w 6105267"/>
              <a:gd name="connsiteY39-47898" fmla="*/ 3588431 h 6858000"/>
              <a:gd name="connsiteX40-47899" fmla="*/ 5655472 w 6105267"/>
              <a:gd name="connsiteY40-47900" fmla="*/ 3678877 h 6858000"/>
              <a:gd name="connsiteX41-47901" fmla="*/ 5683015 w 6105267"/>
              <a:gd name="connsiteY41-47902" fmla="*/ 3762025 h 6858000"/>
              <a:gd name="connsiteX42-47903" fmla="*/ 5696643 w 6105267"/>
              <a:gd name="connsiteY42-47904" fmla="*/ 3773888 h 6858000"/>
              <a:gd name="connsiteX43-47905" fmla="*/ 5768491 w 6105267"/>
              <a:gd name="connsiteY43-47906" fmla="*/ 3914399 h 6858000"/>
              <a:gd name="connsiteX44-47907" fmla="*/ 5793123 w 6105267"/>
              <a:gd name="connsiteY44-47908" fmla="*/ 3969952 h 6858000"/>
              <a:gd name="connsiteX45-47909" fmla="*/ 5808321 w 6105267"/>
              <a:gd name="connsiteY45-47910" fmla="*/ 3988153 h 6858000"/>
              <a:gd name="connsiteX46-47911" fmla="*/ 5825621 w 6105267"/>
              <a:gd name="connsiteY46-47912" fmla="*/ 4015525 h 6858000"/>
              <a:gd name="connsiteX47-47913" fmla="*/ 5860672 w 6105267"/>
              <a:gd name="connsiteY47-47914" fmla="*/ 4061579 h 6858000"/>
              <a:gd name="connsiteX48-47915" fmla="*/ 5894095 w 6105267"/>
              <a:gd name="connsiteY48-47916" fmla="*/ 4128857 h 6858000"/>
              <a:gd name="connsiteX49-47917" fmla="*/ 5903513 w 6105267"/>
              <a:gd name="connsiteY49-47918" fmla="*/ 4187661 h 6858000"/>
              <a:gd name="connsiteX50-47919" fmla="*/ 5949086 w 6105267"/>
              <a:gd name="connsiteY50-47920" fmla="*/ 4366139 h 6858000"/>
              <a:gd name="connsiteX51-47921" fmla="*/ 5949261 w 6105267"/>
              <a:gd name="connsiteY51-47922" fmla="*/ 4449185 h 6858000"/>
              <a:gd name="connsiteX52-47923" fmla="*/ 5961816 w 6105267"/>
              <a:gd name="connsiteY52-47924" fmla="*/ 4494562 h 6858000"/>
              <a:gd name="connsiteX53-47925" fmla="*/ 5998138 w 6105267"/>
              <a:gd name="connsiteY53-47926" fmla="*/ 4697518 h 6858000"/>
              <a:gd name="connsiteX54-47927" fmla="*/ 6007819 w 6105267"/>
              <a:gd name="connsiteY54-47928" fmla="*/ 4858148 h 6858000"/>
              <a:gd name="connsiteX55-47929" fmla="*/ 6007749 w 6105267"/>
              <a:gd name="connsiteY55-47930" fmla="*/ 4964715 h 6858000"/>
              <a:gd name="connsiteX56-47931" fmla="*/ 6005269 w 6105267"/>
              <a:gd name="connsiteY56-47932" fmla="*/ 5150567 h 6858000"/>
              <a:gd name="connsiteX57-47933" fmla="*/ 6001127 w 6105267"/>
              <a:gd name="connsiteY57-47934" fmla="*/ 5164609 h 6858000"/>
              <a:gd name="connsiteX58-47935" fmla="*/ 5998514 w 6105267"/>
              <a:gd name="connsiteY58-47936" fmla="*/ 5189673 h 6858000"/>
              <a:gd name="connsiteX59-47937" fmla="*/ 6018409 w 6105267"/>
              <a:gd name="connsiteY59-47938" fmla="*/ 5227157 h 6858000"/>
              <a:gd name="connsiteX60-47939" fmla="*/ 6036748 w 6105267"/>
              <a:gd name="connsiteY60-47940" fmla="*/ 5322752 h 6858000"/>
              <a:gd name="connsiteX61-47941" fmla="*/ 6037677 w 6105267"/>
              <a:gd name="connsiteY61-47942" fmla="*/ 5354807 h 6858000"/>
              <a:gd name="connsiteX62-47943" fmla="*/ 6053435 w 6105267"/>
              <a:gd name="connsiteY62-47944" fmla="*/ 5387547 h 6858000"/>
              <a:gd name="connsiteX63-47945" fmla="*/ 6068640 w 6105267"/>
              <a:gd name="connsiteY63-47946" fmla="*/ 5474503 h 6858000"/>
              <a:gd name="connsiteX64-47947" fmla="*/ 6080922 w 6105267"/>
              <a:gd name="connsiteY64-47948" fmla="*/ 5561070 h 6858000"/>
              <a:gd name="connsiteX65-47949" fmla="*/ 6096949 w 6105267"/>
              <a:gd name="connsiteY65-47950" fmla="*/ 5648179 h 6858000"/>
              <a:gd name="connsiteX66-47951" fmla="*/ 6096746 w 6105267"/>
              <a:gd name="connsiteY66-47952" fmla="*/ 5862844 h 6858000"/>
              <a:gd name="connsiteX67-47953" fmla="*/ 6045436 w 6105267"/>
              <a:gd name="connsiteY67-47954" fmla="*/ 6124480 h 6858000"/>
              <a:gd name="connsiteX68-47955" fmla="*/ 6030489 w 6105267"/>
              <a:gd name="connsiteY68-47956" fmla="*/ 6317666 h 6858000"/>
              <a:gd name="connsiteX69-47957" fmla="*/ 6007492 w 6105267"/>
              <a:gd name="connsiteY69-47958" fmla="*/ 6440818 h 6858000"/>
              <a:gd name="connsiteX70-47959" fmla="*/ 6009467 w 6105267"/>
              <a:gd name="connsiteY70-47960" fmla="*/ 6487076 h 6858000"/>
              <a:gd name="connsiteX71-47961" fmla="*/ 5995064 w 6105267"/>
              <a:gd name="connsiteY71-47962" fmla="*/ 6540791 h 6858000"/>
              <a:gd name="connsiteX72-47963" fmla="*/ 5986207 w 6105267"/>
              <a:gd name="connsiteY72-47964" fmla="*/ 6695855 h 6858000"/>
              <a:gd name="connsiteX73-47965" fmla="*/ 5979428 w 6105267"/>
              <a:gd name="connsiteY73-47966" fmla="*/ 6754678 h 6858000"/>
              <a:gd name="connsiteX74-47967" fmla="*/ 5984543 w 6105267"/>
              <a:gd name="connsiteY74-47968" fmla="*/ 6811016 h 6858000"/>
              <a:gd name="connsiteX75-47969" fmla="*/ 5979671 w 6105267"/>
              <a:gd name="connsiteY75-47970" fmla="*/ 6858000 h 6858000"/>
              <a:gd name="connsiteX76-47971" fmla="*/ 0 w 6105267"/>
              <a:gd name="connsiteY76-47972" fmla="*/ 6858000 h 6858000"/>
              <a:gd name="connsiteX77-47973" fmla="*/ 0 w 6105267"/>
              <a:gd name="connsiteY77-47974" fmla="*/ 0 h 6858000"/>
              <a:gd name="connsiteX0-47975" fmla="*/ 0 w 6105267"/>
              <a:gd name="connsiteY0-47976" fmla="*/ 0 h 6858000"/>
              <a:gd name="connsiteX1-47977" fmla="*/ 4965888 w 6105267"/>
              <a:gd name="connsiteY1-47978" fmla="*/ 0 h 6858000"/>
              <a:gd name="connsiteX2-47979" fmla="*/ 4967767 w 6105267"/>
              <a:gd name="connsiteY2-47980" fmla="*/ 7930 h 6858000"/>
              <a:gd name="connsiteX3-47981" fmla="*/ 4979444 w 6105267"/>
              <a:gd name="connsiteY3-47982" fmla="*/ 43921 h 6858000"/>
              <a:gd name="connsiteX4-47983" fmla="*/ 5075458 w 6105267"/>
              <a:gd name="connsiteY4-47984" fmla="*/ 264355 h 6858000"/>
              <a:gd name="connsiteX5-47985" fmla="*/ 5081175 w 6105267"/>
              <a:gd name="connsiteY5-47986" fmla="*/ 277448 h 6858000"/>
              <a:gd name="connsiteX6-47987" fmla="*/ 5097011 w 6105267"/>
              <a:gd name="connsiteY6-47988" fmla="*/ 355616 h 6858000"/>
              <a:gd name="connsiteX7-47989" fmla="*/ 5153000 w 6105267"/>
              <a:gd name="connsiteY7-47990" fmla="*/ 507134 h 6858000"/>
              <a:gd name="connsiteX8-47991" fmla="*/ 5171282 w 6105267"/>
              <a:gd name="connsiteY8-47992" fmla="*/ 602071 h 6858000"/>
              <a:gd name="connsiteX9-47993" fmla="*/ 5189051 w 6105267"/>
              <a:gd name="connsiteY9-47994" fmla="*/ 782518 h 6858000"/>
              <a:gd name="connsiteX10-47995" fmla="*/ 5218707 w 6105267"/>
              <a:gd name="connsiteY10-47996" fmla="*/ 886387 h 6858000"/>
              <a:gd name="connsiteX11-47997" fmla="*/ 5221281 w 6105267"/>
              <a:gd name="connsiteY11-47998" fmla="*/ 920873 h 6858000"/>
              <a:gd name="connsiteX12-47999" fmla="*/ 5201018 w 6105267"/>
              <a:gd name="connsiteY12-48000" fmla="*/ 1095027 h 6858000"/>
              <a:gd name="connsiteX13-48001" fmla="*/ 5189234 w 6105267"/>
              <a:gd name="connsiteY13-48002" fmla="*/ 1217308 h 6858000"/>
              <a:gd name="connsiteX14-48003" fmla="*/ 5202769 w 6105267"/>
              <a:gd name="connsiteY14-48004" fmla="*/ 1269450 h 6858000"/>
              <a:gd name="connsiteX15-48005" fmla="*/ 5225968 w 6105267"/>
              <a:gd name="connsiteY15-48006" fmla="*/ 1357994 h 6858000"/>
              <a:gd name="connsiteX16-48007" fmla="*/ 5226675 w 6105267"/>
              <a:gd name="connsiteY16-48008" fmla="*/ 1385685 h 6858000"/>
              <a:gd name="connsiteX17-48009" fmla="*/ 5237226 w 6105267"/>
              <a:gd name="connsiteY17-48010" fmla="*/ 1441327 h 6858000"/>
              <a:gd name="connsiteX18-48011" fmla="*/ 5255653 w 6105267"/>
              <a:gd name="connsiteY18-48012" fmla="*/ 1524712 h 6858000"/>
              <a:gd name="connsiteX19-48013" fmla="*/ 5263491 w 6105267"/>
              <a:gd name="connsiteY19-48014" fmla="*/ 1642938 h 6858000"/>
              <a:gd name="connsiteX20-48015" fmla="*/ 5256552 w 6105267"/>
              <a:gd name="connsiteY20-48016" fmla="*/ 1672509 h 6858000"/>
              <a:gd name="connsiteX21-48017" fmla="*/ 5264549 w 6105267"/>
              <a:gd name="connsiteY21-48018" fmla="*/ 1837572 h 6858000"/>
              <a:gd name="connsiteX22-48019" fmla="*/ 5255696 w 6105267"/>
              <a:gd name="connsiteY22-48020" fmla="*/ 1953770 h 6858000"/>
              <a:gd name="connsiteX23-48021" fmla="*/ 5252592 w 6105267"/>
              <a:gd name="connsiteY23-48022" fmla="*/ 2092210 h 6858000"/>
              <a:gd name="connsiteX24-48023" fmla="*/ 5257248 w 6105267"/>
              <a:gd name="connsiteY24-48024" fmla="*/ 2203922 h 6858000"/>
              <a:gd name="connsiteX25-48025" fmla="*/ 5262551 w 6105267"/>
              <a:gd name="connsiteY25-48026" fmla="*/ 2288050 h 6858000"/>
              <a:gd name="connsiteX26-48027" fmla="*/ 5293877 w 6105267"/>
              <a:gd name="connsiteY26-48028" fmla="*/ 2368649 h 6858000"/>
              <a:gd name="connsiteX27-48029" fmla="*/ 5311338 w 6105267"/>
              <a:gd name="connsiteY27-48030" fmla="*/ 2404034 h 6858000"/>
              <a:gd name="connsiteX28-48031" fmla="*/ 5338366 w 6105267"/>
              <a:gd name="connsiteY28-48032" fmla="*/ 2465052 h 6858000"/>
              <a:gd name="connsiteX29-48033" fmla="*/ 5371263 w 6105267"/>
              <a:gd name="connsiteY29-48034" fmla="*/ 2586413 h 6858000"/>
              <a:gd name="connsiteX30-48035" fmla="*/ 5407503 w 6105267"/>
              <a:gd name="connsiteY30-48036" fmla="*/ 2786290 h 6858000"/>
              <a:gd name="connsiteX31-48037" fmla="*/ 5407356 w 6105267"/>
              <a:gd name="connsiteY31-48038" fmla="*/ 2787545 h 6858000"/>
              <a:gd name="connsiteX32-48039" fmla="*/ 5457023 w 6105267"/>
              <a:gd name="connsiteY32-48040" fmla="*/ 2858292 h 6858000"/>
              <a:gd name="connsiteX33-48041" fmla="*/ 5503944 w 6105267"/>
              <a:gd name="connsiteY33-48042" fmla="*/ 3123335 h 6858000"/>
              <a:gd name="connsiteX34-48043" fmla="*/ 5525532 w 6105267"/>
              <a:gd name="connsiteY34-48044" fmla="*/ 3258473 h 6858000"/>
              <a:gd name="connsiteX35-48045" fmla="*/ 5589758 w 6105267"/>
              <a:gd name="connsiteY35-48046" fmla="*/ 3453699 h 6858000"/>
              <a:gd name="connsiteX36-48047" fmla="*/ 5596144 w 6105267"/>
              <a:gd name="connsiteY36-48048" fmla="*/ 3534624 h 6858000"/>
              <a:gd name="connsiteX37-48049" fmla="*/ 5597750 w 6105267"/>
              <a:gd name="connsiteY37-48050" fmla="*/ 3534129 h 6858000"/>
              <a:gd name="connsiteX38-48051" fmla="*/ 5618377 w 6105267"/>
              <a:gd name="connsiteY38-48052" fmla="*/ 3588431 h 6858000"/>
              <a:gd name="connsiteX39-48053" fmla="*/ 5655472 w 6105267"/>
              <a:gd name="connsiteY39-48054" fmla="*/ 3678877 h 6858000"/>
              <a:gd name="connsiteX40-48055" fmla="*/ 5683015 w 6105267"/>
              <a:gd name="connsiteY40-48056" fmla="*/ 3762025 h 6858000"/>
              <a:gd name="connsiteX41-48057" fmla="*/ 5696643 w 6105267"/>
              <a:gd name="connsiteY41-48058" fmla="*/ 3773888 h 6858000"/>
              <a:gd name="connsiteX42-48059" fmla="*/ 5768491 w 6105267"/>
              <a:gd name="connsiteY42-48060" fmla="*/ 3914399 h 6858000"/>
              <a:gd name="connsiteX43-48061" fmla="*/ 5793123 w 6105267"/>
              <a:gd name="connsiteY43-48062" fmla="*/ 3969952 h 6858000"/>
              <a:gd name="connsiteX44-48063" fmla="*/ 5808321 w 6105267"/>
              <a:gd name="connsiteY44-48064" fmla="*/ 3988153 h 6858000"/>
              <a:gd name="connsiteX45-48065" fmla="*/ 5825621 w 6105267"/>
              <a:gd name="connsiteY45-48066" fmla="*/ 4015525 h 6858000"/>
              <a:gd name="connsiteX46-48067" fmla="*/ 5860672 w 6105267"/>
              <a:gd name="connsiteY46-48068" fmla="*/ 4061579 h 6858000"/>
              <a:gd name="connsiteX47-48069" fmla="*/ 5894095 w 6105267"/>
              <a:gd name="connsiteY47-48070" fmla="*/ 4128857 h 6858000"/>
              <a:gd name="connsiteX48-48071" fmla="*/ 5903513 w 6105267"/>
              <a:gd name="connsiteY48-48072" fmla="*/ 4187661 h 6858000"/>
              <a:gd name="connsiteX49-48073" fmla="*/ 5949086 w 6105267"/>
              <a:gd name="connsiteY49-48074" fmla="*/ 4366139 h 6858000"/>
              <a:gd name="connsiteX50-48075" fmla="*/ 5949261 w 6105267"/>
              <a:gd name="connsiteY50-48076" fmla="*/ 4449185 h 6858000"/>
              <a:gd name="connsiteX51-48077" fmla="*/ 5961816 w 6105267"/>
              <a:gd name="connsiteY51-48078" fmla="*/ 4494562 h 6858000"/>
              <a:gd name="connsiteX52-48079" fmla="*/ 5998138 w 6105267"/>
              <a:gd name="connsiteY52-48080" fmla="*/ 4697518 h 6858000"/>
              <a:gd name="connsiteX53-48081" fmla="*/ 6007819 w 6105267"/>
              <a:gd name="connsiteY53-48082" fmla="*/ 4858148 h 6858000"/>
              <a:gd name="connsiteX54-48083" fmla="*/ 6007749 w 6105267"/>
              <a:gd name="connsiteY54-48084" fmla="*/ 4964715 h 6858000"/>
              <a:gd name="connsiteX55-48085" fmla="*/ 6005269 w 6105267"/>
              <a:gd name="connsiteY55-48086" fmla="*/ 5150567 h 6858000"/>
              <a:gd name="connsiteX56-48087" fmla="*/ 6001127 w 6105267"/>
              <a:gd name="connsiteY56-48088" fmla="*/ 5164609 h 6858000"/>
              <a:gd name="connsiteX57-48089" fmla="*/ 5998514 w 6105267"/>
              <a:gd name="connsiteY57-48090" fmla="*/ 5189673 h 6858000"/>
              <a:gd name="connsiteX58-48091" fmla="*/ 6018409 w 6105267"/>
              <a:gd name="connsiteY58-48092" fmla="*/ 5227157 h 6858000"/>
              <a:gd name="connsiteX59-48093" fmla="*/ 6036748 w 6105267"/>
              <a:gd name="connsiteY59-48094" fmla="*/ 5322752 h 6858000"/>
              <a:gd name="connsiteX60-48095" fmla="*/ 6037677 w 6105267"/>
              <a:gd name="connsiteY60-48096" fmla="*/ 5354807 h 6858000"/>
              <a:gd name="connsiteX61-48097" fmla="*/ 6053435 w 6105267"/>
              <a:gd name="connsiteY61-48098" fmla="*/ 5387547 h 6858000"/>
              <a:gd name="connsiteX62-48099" fmla="*/ 6068640 w 6105267"/>
              <a:gd name="connsiteY62-48100" fmla="*/ 5474503 h 6858000"/>
              <a:gd name="connsiteX63-48101" fmla="*/ 6080922 w 6105267"/>
              <a:gd name="connsiteY63-48102" fmla="*/ 5561070 h 6858000"/>
              <a:gd name="connsiteX64-48103" fmla="*/ 6096949 w 6105267"/>
              <a:gd name="connsiteY64-48104" fmla="*/ 5648179 h 6858000"/>
              <a:gd name="connsiteX65-48105" fmla="*/ 6096746 w 6105267"/>
              <a:gd name="connsiteY65-48106" fmla="*/ 5862844 h 6858000"/>
              <a:gd name="connsiteX66-48107" fmla="*/ 6045436 w 6105267"/>
              <a:gd name="connsiteY66-48108" fmla="*/ 6124480 h 6858000"/>
              <a:gd name="connsiteX67-48109" fmla="*/ 6030489 w 6105267"/>
              <a:gd name="connsiteY67-48110" fmla="*/ 6317666 h 6858000"/>
              <a:gd name="connsiteX68-48111" fmla="*/ 6007492 w 6105267"/>
              <a:gd name="connsiteY68-48112" fmla="*/ 6440818 h 6858000"/>
              <a:gd name="connsiteX69-48113" fmla="*/ 6009467 w 6105267"/>
              <a:gd name="connsiteY69-48114" fmla="*/ 6487076 h 6858000"/>
              <a:gd name="connsiteX70-48115" fmla="*/ 5995064 w 6105267"/>
              <a:gd name="connsiteY70-48116" fmla="*/ 6540791 h 6858000"/>
              <a:gd name="connsiteX71-48117" fmla="*/ 5986207 w 6105267"/>
              <a:gd name="connsiteY71-48118" fmla="*/ 6695855 h 6858000"/>
              <a:gd name="connsiteX72-48119" fmla="*/ 5979428 w 6105267"/>
              <a:gd name="connsiteY72-48120" fmla="*/ 6754678 h 6858000"/>
              <a:gd name="connsiteX73-48121" fmla="*/ 5984543 w 6105267"/>
              <a:gd name="connsiteY73-48122" fmla="*/ 6811016 h 6858000"/>
              <a:gd name="connsiteX74-48123" fmla="*/ 5979671 w 6105267"/>
              <a:gd name="connsiteY74-48124" fmla="*/ 6858000 h 6858000"/>
              <a:gd name="connsiteX75-48125" fmla="*/ 0 w 6105267"/>
              <a:gd name="connsiteY75-48126" fmla="*/ 6858000 h 6858000"/>
              <a:gd name="connsiteX76-48127" fmla="*/ 0 w 6105267"/>
              <a:gd name="connsiteY76-48128" fmla="*/ 0 h 6858000"/>
              <a:gd name="connsiteX0-48129" fmla="*/ 0 w 6105267"/>
              <a:gd name="connsiteY0-48130" fmla="*/ 0 h 6858000"/>
              <a:gd name="connsiteX1-48131" fmla="*/ 4965888 w 6105267"/>
              <a:gd name="connsiteY1-48132" fmla="*/ 0 h 6858000"/>
              <a:gd name="connsiteX2-48133" fmla="*/ 4967767 w 6105267"/>
              <a:gd name="connsiteY2-48134" fmla="*/ 7930 h 6858000"/>
              <a:gd name="connsiteX3-48135" fmla="*/ 4979444 w 6105267"/>
              <a:gd name="connsiteY3-48136" fmla="*/ 43921 h 6858000"/>
              <a:gd name="connsiteX4-48137" fmla="*/ 5075458 w 6105267"/>
              <a:gd name="connsiteY4-48138" fmla="*/ 264355 h 6858000"/>
              <a:gd name="connsiteX5-48139" fmla="*/ 5081175 w 6105267"/>
              <a:gd name="connsiteY5-48140" fmla="*/ 277448 h 6858000"/>
              <a:gd name="connsiteX6-48141" fmla="*/ 5097011 w 6105267"/>
              <a:gd name="connsiteY6-48142" fmla="*/ 355616 h 6858000"/>
              <a:gd name="connsiteX7-48143" fmla="*/ 5153000 w 6105267"/>
              <a:gd name="connsiteY7-48144" fmla="*/ 507134 h 6858000"/>
              <a:gd name="connsiteX8-48145" fmla="*/ 5171282 w 6105267"/>
              <a:gd name="connsiteY8-48146" fmla="*/ 602071 h 6858000"/>
              <a:gd name="connsiteX9-48147" fmla="*/ 5189051 w 6105267"/>
              <a:gd name="connsiteY9-48148" fmla="*/ 782518 h 6858000"/>
              <a:gd name="connsiteX10-48149" fmla="*/ 5218707 w 6105267"/>
              <a:gd name="connsiteY10-48150" fmla="*/ 886387 h 6858000"/>
              <a:gd name="connsiteX11-48151" fmla="*/ 5221281 w 6105267"/>
              <a:gd name="connsiteY11-48152" fmla="*/ 920873 h 6858000"/>
              <a:gd name="connsiteX12-48153" fmla="*/ 5201018 w 6105267"/>
              <a:gd name="connsiteY12-48154" fmla="*/ 1095027 h 6858000"/>
              <a:gd name="connsiteX13-48155" fmla="*/ 5189234 w 6105267"/>
              <a:gd name="connsiteY13-48156" fmla="*/ 1217308 h 6858000"/>
              <a:gd name="connsiteX14-48157" fmla="*/ 5202769 w 6105267"/>
              <a:gd name="connsiteY14-48158" fmla="*/ 1269450 h 6858000"/>
              <a:gd name="connsiteX15-48159" fmla="*/ 5225968 w 6105267"/>
              <a:gd name="connsiteY15-48160" fmla="*/ 1357994 h 6858000"/>
              <a:gd name="connsiteX16-48161" fmla="*/ 5226675 w 6105267"/>
              <a:gd name="connsiteY16-48162" fmla="*/ 1385685 h 6858000"/>
              <a:gd name="connsiteX17-48163" fmla="*/ 5237226 w 6105267"/>
              <a:gd name="connsiteY17-48164" fmla="*/ 1441327 h 6858000"/>
              <a:gd name="connsiteX18-48165" fmla="*/ 5255653 w 6105267"/>
              <a:gd name="connsiteY18-48166" fmla="*/ 1524712 h 6858000"/>
              <a:gd name="connsiteX19-48167" fmla="*/ 5263491 w 6105267"/>
              <a:gd name="connsiteY19-48168" fmla="*/ 1642938 h 6858000"/>
              <a:gd name="connsiteX20-48169" fmla="*/ 5256552 w 6105267"/>
              <a:gd name="connsiteY20-48170" fmla="*/ 1672509 h 6858000"/>
              <a:gd name="connsiteX21-48171" fmla="*/ 5264549 w 6105267"/>
              <a:gd name="connsiteY21-48172" fmla="*/ 1837572 h 6858000"/>
              <a:gd name="connsiteX22-48173" fmla="*/ 5255696 w 6105267"/>
              <a:gd name="connsiteY22-48174" fmla="*/ 1953770 h 6858000"/>
              <a:gd name="connsiteX23-48175" fmla="*/ 5252592 w 6105267"/>
              <a:gd name="connsiteY23-48176" fmla="*/ 2092210 h 6858000"/>
              <a:gd name="connsiteX24-48177" fmla="*/ 5257248 w 6105267"/>
              <a:gd name="connsiteY24-48178" fmla="*/ 2203922 h 6858000"/>
              <a:gd name="connsiteX25-48179" fmla="*/ 5262551 w 6105267"/>
              <a:gd name="connsiteY25-48180" fmla="*/ 2288050 h 6858000"/>
              <a:gd name="connsiteX26-48181" fmla="*/ 5293877 w 6105267"/>
              <a:gd name="connsiteY26-48182" fmla="*/ 2368649 h 6858000"/>
              <a:gd name="connsiteX27-48183" fmla="*/ 5311338 w 6105267"/>
              <a:gd name="connsiteY27-48184" fmla="*/ 2404034 h 6858000"/>
              <a:gd name="connsiteX28-48185" fmla="*/ 5338366 w 6105267"/>
              <a:gd name="connsiteY28-48186" fmla="*/ 2465052 h 6858000"/>
              <a:gd name="connsiteX29-48187" fmla="*/ 5371263 w 6105267"/>
              <a:gd name="connsiteY29-48188" fmla="*/ 2586413 h 6858000"/>
              <a:gd name="connsiteX30-48189" fmla="*/ 5407503 w 6105267"/>
              <a:gd name="connsiteY30-48190" fmla="*/ 2786290 h 6858000"/>
              <a:gd name="connsiteX31-48191" fmla="*/ 5407356 w 6105267"/>
              <a:gd name="connsiteY31-48192" fmla="*/ 2787545 h 6858000"/>
              <a:gd name="connsiteX32-48193" fmla="*/ 5457023 w 6105267"/>
              <a:gd name="connsiteY32-48194" fmla="*/ 2858292 h 6858000"/>
              <a:gd name="connsiteX33-48195" fmla="*/ 5503944 w 6105267"/>
              <a:gd name="connsiteY33-48196" fmla="*/ 3123335 h 6858000"/>
              <a:gd name="connsiteX34-48197" fmla="*/ 5525532 w 6105267"/>
              <a:gd name="connsiteY34-48198" fmla="*/ 3258473 h 6858000"/>
              <a:gd name="connsiteX35-48199" fmla="*/ 5589758 w 6105267"/>
              <a:gd name="connsiteY35-48200" fmla="*/ 3453699 h 6858000"/>
              <a:gd name="connsiteX36-48201" fmla="*/ 5596144 w 6105267"/>
              <a:gd name="connsiteY36-48202" fmla="*/ 3534624 h 6858000"/>
              <a:gd name="connsiteX37-48203" fmla="*/ 5597750 w 6105267"/>
              <a:gd name="connsiteY37-48204" fmla="*/ 3534129 h 6858000"/>
              <a:gd name="connsiteX38-48205" fmla="*/ 5618377 w 6105267"/>
              <a:gd name="connsiteY38-48206" fmla="*/ 3588431 h 6858000"/>
              <a:gd name="connsiteX39-48207" fmla="*/ 5655472 w 6105267"/>
              <a:gd name="connsiteY39-48208" fmla="*/ 3678877 h 6858000"/>
              <a:gd name="connsiteX40-48209" fmla="*/ 5683015 w 6105267"/>
              <a:gd name="connsiteY40-48210" fmla="*/ 3762025 h 6858000"/>
              <a:gd name="connsiteX41-48211" fmla="*/ 5696643 w 6105267"/>
              <a:gd name="connsiteY41-48212" fmla="*/ 3773888 h 6858000"/>
              <a:gd name="connsiteX42-48213" fmla="*/ 5768491 w 6105267"/>
              <a:gd name="connsiteY42-48214" fmla="*/ 3914399 h 6858000"/>
              <a:gd name="connsiteX43-48215" fmla="*/ 5793123 w 6105267"/>
              <a:gd name="connsiteY43-48216" fmla="*/ 3969952 h 6858000"/>
              <a:gd name="connsiteX44-48217" fmla="*/ 5808321 w 6105267"/>
              <a:gd name="connsiteY44-48218" fmla="*/ 3988153 h 6858000"/>
              <a:gd name="connsiteX45-48219" fmla="*/ 5825621 w 6105267"/>
              <a:gd name="connsiteY45-48220" fmla="*/ 4015525 h 6858000"/>
              <a:gd name="connsiteX46-48221" fmla="*/ 5860672 w 6105267"/>
              <a:gd name="connsiteY46-48222" fmla="*/ 4061579 h 6858000"/>
              <a:gd name="connsiteX47-48223" fmla="*/ 5894095 w 6105267"/>
              <a:gd name="connsiteY47-48224" fmla="*/ 4128857 h 6858000"/>
              <a:gd name="connsiteX48-48225" fmla="*/ 5903513 w 6105267"/>
              <a:gd name="connsiteY48-48226" fmla="*/ 4187661 h 6858000"/>
              <a:gd name="connsiteX49-48227" fmla="*/ 5949086 w 6105267"/>
              <a:gd name="connsiteY49-48228" fmla="*/ 4366139 h 6858000"/>
              <a:gd name="connsiteX50-48229" fmla="*/ 5949261 w 6105267"/>
              <a:gd name="connsiteY50-48230" fmla="*/ 4449185 h 6858000"/>
              <a:gd name="connsiteX51-48231" fmla="*/ 5961816 w 6105267"/>
              <a:gd name="connsiteY51-48232" fmla="*/ 4494562 h 6858000"/>
              <a:gd name="connsiteX52-48233" fmla="*/ 5998138 w 6105267"/>
              <a:gd name="connsiteY52-48234" fmla="*/ 4697518 h 6858000"/>
              <a:gd name="connsiteX53-48235" fmla="*/ 6007819 w 6105267"/>
              <a:gd name="connsiteY53-48236" fmla="*/ 4858148 h 6858000"/>
              <a:gd name="connsiteX54-48237" fmla="*/ 6007749 w 6105267"/>
              <a:gd name="connsiteY54-48238" fmla="*/ 4964715 h 6858000"/>
              <a:gd name="connsiteX55-48239" fmla="*/ 6005269 w 6105267"/>
              <a:gd name="connsiteY55-48240" fmla="*/ 5150567 h 6858000"/>
              <a:gd name="connsiteX56-48241" fmla="*/ 6001127 w 6105267"/>
              <a:gd name="connsiteY56-48242" fmla="*/ 5164609 h 6858000"/>
              <a:gd name="connsiteX57-48243" fmla="*/ 5998514 w 6105267"/>
              <a:gd name="connsiteY57-48244" fmla="*/ 5189673 h 6858000"/>
              <a:gd name="connsiteX58-48245" fmla="*/ 6018409 w 6105267"/>
              <a:gd name="connsiteY58-48246" fmla="*/ 5227157 h 6858000"/>
              <a:gd name="connsiteX59-48247" fmla="*/ 6036748 w 6105267"/>
              <a:gd name="connsiteY59-48248" fmla="*/ 5322752 h 6858000"/>
              <a:gd name="connsiteX60-48249" fmla="*/ 6037677 w 6105267"/>
              <a:gd name="connsiteY60-48250" fmla="*/ 5354807 h 6858000"/>
              <a:gd name="connsiteX61-48251" fmla="*/ 6053435 w 6105267"/>
              <a:gd name="connsiteY61-48252" fmla="*/ 5387547 h 6858000"/>
              <a:gd name="connsiteX62-48253" fmla="*/ 6068640 w 6105267"/>
              <a:gd name="connsiteY62-48254" fmla="*/ 5474503 h 6858000"/>
              <a:gd name="connsiteX63-48255" fmla="*/ 6080922 w 6105267"/>
              <a:gd name="connsiteY63-48256" fmla="*/ 5561070 h 6858000"/>
              <a:gd name="connsiteX64-48257" fmla="*/ 6096949 w 6105267"/>
              <a:gd name="connsiteY64-48258" fmla="*/ 5648179 h 6858000"/>
              <a:gd name="connsiteX65-48259" fmla="*/ 6096746 w 6105267"/>
              <a:gd name="connsiteY65-48260" fmla="*/ 5862844 h 6858000"/>
              <a:gd name="connsiteX66-48261" fmla="*/ 6045436 w 6105267"/>
              <a:gd name="connsiteY66-48262" fmla="*/ 6124480 h 6858000"/>
              <a:gd name="connsiteX67-48263" fmla="*/ 6030489 w 6105267"/>
              <a:gd name="connsiteY67-48264" fmla="*/ 6317666 h 6858000"/>
              <a:gd name="connsiteX68-48265" fmla="*/ 6007492 w 6105267"/>
              <a:gd name="connsiteY68-48266" fmla="*/ 6440818 h 6858000"/>
              <a:gd name="connsiteX69-48267" fmla="*/ 6009467 w 6105267"/>
              <a:gd name="connsiteY69-48268" fmla="*/ 6487076 h 6858000"/>
              <a:gd name="connsiteX70-48269" fmla="*/ 5995064 w 6105267"/>
              <a:gd name="connsiteY70-48270" fmla="*/ 6540791 h 6858000"/>
              <a:gd name="connsiteX71-48271" fmla="*/ 5986207 w 6105267"/>
              <a:gd name="connsiteY71-48272" fmla="*/ 6695855 h 6858000"/>
              <a:gd name="connsiteX72-48273" fmla="*/ 5979428 w 6105267"/>
              <a:gd name="connsiteY72-48274" fmla="*/ 6754678 h 6858000"/>
              <a:gd name="connsiteX73-48275" fmla="*/ 5984543 w 6105267"/>
              <a:gd name="connsiteY73-48276" fmla="*/ 6811016 h 6858000"/>
              <a:gd name="connsiteX74-48277" fmla="*/ 5979671 w 6105267"/>
              <a:gd name="connsiteY74-48278" fmla="*/ 6858000 h 6858000"/>
              <a:gd name="connsiteX75-48279" fmla="*/ 0 w 6105267"/>
              <a:gd name="connsiteY75-48280" fmla="*/ 6858000 h 6858000"/>
              <a:gd name="connsiteX76-48281" fmla="*/ 0 w 6105267"/>
              <a:gd name="connsiteY76-48282" fmla="*/ 0 h 6858000"/>
              <a:gd name="connsiteX0-48283" fmla="*/ 0 w 6105267"/>
              <a:gd name="connsiteY0-48284" fmla="*/ 0 h 6858000"/>
              <a:gd name="connsiteX1-48285" fmla="*/ 4965888 w 6105267"/>
              <a:gd name="connsiteY1-48286" fmla="*/ 0 h 6858000"/>
              <a:gd name="connsiteX2-48287" fmla="*/ 4967767 w 6105267"/>
              <a:gd name="connsiteY2-48288" fmla="*/ 7930 h 6858000"/>
              <a:gd name="connsiteX3-48289" fmla="*/ 4979444 w 6105267"/>
              <a:gd name="connsiteY3-48290" fmla="*/ 43921 h 6858000"/>
              <a:gd name="connsiteX4-48291" fmla="*/ 5075458 w 6105267"/>
              <a:gd name="connsiteY4-48292" fmla="*/ 264355 h 6858000"/>
              <a:gd name="connsiteX5-48293" fmla="*/ 5081175 w 6105267"/>
              <a:gd name="connsiteY5-48294" fmla="*/ 277448 h 6858000"/>
              <a:gd name="connsiteX6-48295" fmla="*/ 5097011 w 6105267"/>
              <a:gd name="connsiteY6-48296" fmla="*/ 355616 h 6858000"/>
              <a:gd name="connsiteX7-48297" fmla="*/ 5153000 w 6105267"/>
              <a:gd name="connsiteY7-48298" fmla="*/ 507134 h 6858000"/>
              <a:gd name="connsiteX8-48299" fmla="*/ 5171282 w 6105267"/>
              <a:gd name="connsiteY8-48300" fmla="*/ 602071 h 6858000"/>
              <a:gd name="connsiteX9-48301" fmla="*/ 5189051 w 6105267"/>
              <a:gd name="connsiteY9-48302" fmla="*/ 782518 h 6858000"/>
              <a:gd name="connsiteX10-48303" fmla="*/ 5218707 w 6105267"/>
              <a:gd name="connsiteY10-48304" fmla="*/ 886387 h 6858000"/>
              <a:gd name="connsiteX11-48305" fmla="*/ 5221281 w 6105267"/>
              <a:gd name="connsiteY11-48306" fmla="*/ 920873 h 6858000"/>
              <a:gd name="connsiteX12-48307" fmla="*/ 5201018 w 6105267"/>
              <a:gd name="connsiteY12-48308" fmla="*/ 1095027 h 6858000"/>
              <a:gd name="connsiteX13-48309" fmla="*/ 5189234 w 6105267"/>
              <a:gd name="connsiteY13-48310" fmla="*/ 1217308 h 6858000"/>
              <a:gd name="connsiteX14-48311" fmla="*/ 5202769 w 6105267"/>
              <a:gd name="connsiteY14-48312" fmla="*/ 1269450 h 6858000"/>
              <a:gd name="connsiteX15-48313" fmla="*/ 5225968 w 6105267"/>
              <a:gd name="connsiteY15-48314" fmla="*/ 1357994 h 6858000"/>
              <a:gd name="connsiteX16-48315" fmla="*/ 5226675 w 6105267"/>
              <a:gd name="connsiteY16-48316" fmla="*/ 1385685 h 6858000"/>
              <a:gd name="connsiteX17-48317" fmla="*/ 5237226 w 6105267"/>
              <a:gd name="connsiteY17-48318" fmla="*/ 1441327 h 6858000"/>
              <a:gd name="connsiteX18-48319" fmla="*/ 5255653 w 6105267"/>
              <a:gd name="connsiteY18-48320" fmla="*/ 1524712 h 6858000"/>
              <a:gd name="connsiteX19-48321" fmla="*/ 5263491 w 6105267"/>
              <a:gd name="connsiteY19-48322" fmla="*/ 1642938 h 6858000"/>
              <a:gd name="connsiteX20-48323" fmla="*/ 5256552 w 6105267"/>
              <a:gd name="connsiteY20-48324" fmla="*/ 1672509 h 6858000"/>
              <a:gd name="connsiteX21-48325" fmla="*/ 5264549 w 6105267"/>
              <a:gd name="connsiteY21-48326" fmla="*/ 1837572 h 6858000"/>
              <a:gd name="connsiteX22-48327" fmla="*/ 5255696 w 6105267"/>
              <a:gd name="connsiteY22-48328" fmla="*/ 1953770 h 6858000"/>
              <a:gd name="connsiteX23-48329" fmla="*/ 5252592 w 6105267"/>
              <a:gd name="connsiteY23-48330" fmla="*/ 2092210 h 6858000"/>
              <a:gd name="connsiteX24-48331" fmla="*/ 5257248 w 6105267"/>
              <a:gd name="connsiteY24-48332" fmla="*/ 2203922 h 6858000"/>
              <a:gd name="connsiteX25-48333" fmla="*/ 5262551 w 6105267"/>
              <a:gd name="connsiteY25-48334" fmla="*/ 2288050 h 6858000"/>
              <a:gd name="connsiteX26-48335" fmla="*/ 5293877 w 6105267"/>
              <a:gd name="connsiteY26-48336" fmla="*/ 2368649 h 6858000"/>
              <a:gd name="connsiteX27-48337" fmla="*/ 5311338 w 6105267"/>
              <a:gd name="connsiteY27-48338" fmla="*/ 2404034 h 6858000"/>
              <a:gd name="connsiteX28-48339" fmla="*/ 5338366 w 6105267"/>
              <a:gd name="connsiteY28-48340" fmla="*/ 2465052 h 6858000"/>
              <a:gd name="connsiteX29-48341" fmla="*/ 5371263 w 6105267"/>
              <a:gd name="connsiteY29-48342" fmla="*/ 2586413 h 6858000"/>
              <a:gd name="connsiteX30-48343" fmla="*/ 5407503 w 6105267"/>
              <a:gd name="connsiteY30-48344" fmla="*/ 2786290 h 6858000"/>
              <a:gd name="connsiteX31-48345" fmla="*/ 5407356 w 6105267"/>
              <a:gd name="connsiteY31-48346" fmla="*/ 2787545 h 6858000"/>
              <a:gd name="connsiteX32-48347" fmla="*/ 5457023 w 6105267"/>
              <a:gd name="connsiteY32-48348" fmla="*/ 2858292 h 6858000"/>
              <a:gd name="connsiteX33-48349" fmla="*/ 5503944 w 6105267"/>
              <a:gd name="connsiteY33-48350" fmla="*/ 3123335 h 6858000"/>
              <a:gd name="connsiteX34-48351" fmla="*/ 5525532 w 6105267"/>
              <a:gd name="connsiteY34-48352" fmla="*/ 3258473 h 6858000"/>
              <a:gd name="connsiteX35-48353" fmla="*/ 5589758 w 6105267"/>
              <a:gd name="connsiteY35-48354" fmla="*/ 3453699 h 6858000"/>
              <a:gd name="connsiteX36-48355" fmla="*/ 5596144 w 6105267"/>
              <a:gd name="connsiteY36-48356" fmla="*/ 3534624 h 6858000"/>
              <a:gd name="connsiteX37-48357" fmla="*/ 5597750 w 6105267"/>
              <a:gd name="connsiteY37-48358" fmla="*/ 3534129 h 6858000"/>
              <a:gd name="connsiteX38-48359" fmla="*/ 5618377 w 6105267"/>
              <a:gd name="connsiteY38-48360" fmla="*/ 3588431 h 6858000"/>
              <a:gd name="connsiteX39-48361" fmla="*/ 5655472 w 6105267"/>
              <a:gd name="connsiteY39-48362" fmla="*/ 3678877 h 6858000"/>
              <a:gd name="connsiteX40-48363" fmla="*/ 5683015 w 6105267"/>
              <a:gd name="connsiteY40-48364" fmla="*/ 3762025 h 6858000"/>
              <a:gd name="connsiteX41-48365" fmla="*/ 5696643 w 6105267"/>
              <a:gd name="connsiteY41-48366" fmla="*/ 3773888 h 6858000"/>
              <a:gd name="connsiteX42-48367" fmla="*/ 5768491 w 6105267"/>
              <a:gd name="connsiteY42-48368" fmla="*/ 3914399 h 6858000"/>
              <a:gd name="connsiteX43-48369" fmla="*/ 5793123 w 6105267"/>
              <a:gd name="connsiteY43-48370" fmla="*/ 3969952 h 6858000"/>
              <a:gd name="connsiteX44-48371" fmla="*/ 5808321 w 6105267"/>
              <a:gd name="connsiteY44-48372" fmla="*/ 3988153 h 6858000"/>
              <a:gd name="connsiteX45-48373" fmla="*/ 5860672 w 6105267"/>
              <a:gd name="connsiteY45-48374" fmla="*/ 4061579 h 6858000"/>
              <a:gd name="connsiteX46-48375" fmla="*/ 5894095 w 6105267"/>
              <a:gd name="connsiteY46-48376" fmla="*/ 4128857 h 6858000"/>
              <a:gd name="connsiteX47-48377" fmla="*/ 5903513 w 6105267"/>
              <a:gd name="connsiteY47-48378" fmla="*/ 4187661 h 6858000"/>
              <a:gd name="connsiteX48-48379" fmla="*/ 5949086 w 6105267"/>
              <a:gd name="connsiteY48-48380" fmla="*/ 4366139 h 6858000"/>
              <a:gd name="connsiteX49-48381" fmla="*/ 5949261 w 6105267"/>
              <a:gd name="connsiteY49-48382" fmla="*/ 4449185 h 6858000"/>
              <a:gd name="connsiteX50-48383" fmla="*/ 5961816 w 6105267"/>
              <a:gd name="connsiteY50-48384" fmla="*/ 4494562 h 6858000"/>
              <a:gd name="connsiteX51-48385" fmla="*/ 5998138 w 6105267"/>
              <a:gd name="connsiteY51-48386" fmla="*/ 4697518 h 6858000"/>
              <a:gd name="connsiteX52-48387" fmla="*/ 6007819 w 6105267"/>
              <a:gd name="connsiteY52-48388" fmla="*/ 4858148 h 6858000"/>
              <a:gd name="connsiteX53-48389" fmla="*/ 6007749 w 6105267"/>
              <a:gd name="connsiteY53-48390" fmla="*/ 4964715 h 6858000"/>
              <a:gd name="connsiteX54-48391" fmla="*/ 6005269 w 6105267"/>
              <a:gd name="connsiteY54-48392" fmla="*/ 5150567 h 6858000"/>
              <a:gd name="connsiteX55-48393" fmla="*/ 6001127 w 6105267"/>
              <a:gd name="connsiteY55-48394" fmla="*/ 5164609 h 6858000"/>
              <a:gd name="connsiteX56-48395" fmla="*/ 5998514 w 6105267"/>
              <a:gd name="connsiteY56-48396" fmla="*/ 5189673 h 6858000"/>
              <a:gd name="connsiteX57-48397" fmla="*/ 6018409 w 6105267"/>
              <a:gd name="connsiteY57-48398" fmla="*/ 5227157 h 6858000"/>
              <a:gd name="connsiteX58-48399" fmla="*/ 6036748 w 6105267"/>
              <a:gd name="connsiteY58-48400" fmla="*/ 5322752 h 6858000"/>
              <a:gd name="connsiteX59-48401" fmla="*/ 6037677 w 6105267"/>
              <a:gd name="connsiteY59-48402" fmla="*/ 5354807 h 6858000"/>
              <a:gd name="connsiteX60-48403" fmla="*/ 6053435 w 6105267"/>
              <a:gd name="connsiteY60-48404" fmla="*/ 5387547 h 6858000"/>
              <a:gd name="connsiteX61-48405" fmla="*/ 6068640 w 6105267"/>
              <a:gd name="connsiteY61-48406" fmla="*/ 5474503 h 6858000"/>
              <a:gd name="connsiteX62-48407" fmla="*/ 6080922 w 6105267"/>
              <a:gd name="connsiteY62-48408" fmla="*/ 5561070 h 6858000"/>
              <a:gd name="connsiteX63-48409" fmla="*/ 6096949 w 6105267"/>
              <a:gd name="connsiteY63-48410" fmla="*/ 5648179 h 6858000"/>
              <a:gd name="connsiteX64-48411" fmla="*/ 6096746 w 6105267"/>
              <a:gd name="connsiteY64-48412" fmla="*/ 5862844 h 6858000"/>
              <a:gd name="connsiteX65-48413" fmla="*/ 6045436 w 6105267"/>
              <a:gd name="connsiteY65-48414" fmla="*/ 6124480 h 6858000"/>
              <a:gd name="connsiteX66-48415" fmla="*/ 6030489 w 6105267"/>
              <a:gd name="connsiteY66-48416" fmla="*/ 6317666 h 6858000"/>
              <a:gd name="connsiteX67-48417" fmla="*/ 6007492 w 6105267"/>
              <a:gd name="connsiteY67-48418" fmla="*/ 6440818 h 6858000"/>
              <a:gd name="connsiteX68-48419" fmla="*/ 6009467 w 6105267"/>
              <a:gd name="connsiteY68-48420" fmla="*/ 6487076 h 6858000"/>
              <a:gd name="connsiteX69-48421" fmla="*/ 5995064 w 6105267"/>
              <a:gd name="connsiteY69-48422" fmla="*/ 6540791 h 6858000"/>
              <a:gd name="connsiteX70-48423" fmla="*/ 5986207 w 6105267"/>
              <a:gd name="connsiteY70-48424" fmla="*/ 6695855 h 6858000"/>
              <a:gd name="connsiteX71-48425" fmla="*/ 5979428 w 6105267"/>
              <a:gd name="connsiteY71-48426" fmla="*/ 6754678 h 6858000"/>
              <a:gd name="connsiteX72-48427" fmla="*/ 5984543 w 6105267"/>
              <a:gd name="connsiteY72-48428" fmla="*/ 6811016 h 6858000"/>
              <a:gd name="connsiteX73-48429" fmla="*/ 5979671 w 6105267"/>
              <a:gd name="connsiteY73-48430" fmla="*/ 6858000 h 6858000"/>
              <a:gd name="connsiteX74-48431" fmla="*/ 0 w 6105267"/>
              <a:gd name="connsiteY74-48432" fmla="*/ 6858000 h 6858000"/>
              <a:gd name="connsiteX75-48433" fmla="*/ 0 w 6105267"/>
              <a:gd name="connsiteY75-48434" fmla="*/ 0 h 6858000"/>
              <a:gd name="connsiteX0-48435" fmla="*/ 0 w 6105267"/>
              <a:gd name="connsiteY0-48436" fmla="*/ 0 h 6858000"/>
              <a:gd name="connsiteX1-48437" fmla="*/ 4965888 w 6105267"/>
              <a:gd name="connsiteY1-48438" fmla="*/ 0 h 6858000"/>
              <a:gd name="connsiteX2-48439" fmla="*/ 4967767 w 6105267"/>
              <a:gd name="connsiteY2-48440" fmla="*/ 7930 h 6858000"/>
              <a:gd name="connsiteX3-48441" fmla="*/ 4979444 w 6105267"/>
              <a:gd name="connsiteY3-48442" fmla="*/ 43921 h 6858000"/>
              <a:gd name="connsiteX4-48443" fmla="*/ 5075458 w 6105267"/>
              <a:gd name="connsiteY4-48444" fmla="*/ 264355 h 6858000"/>
              <a:gd name="connsiteX5-48445" fmla="*/ 5081175 w 6105267"/>
              <a:gd name="connsiteY5-48446" fmla="*/ 277448 h 6858000"/>
              <a:gd name="connsiteX6-48447" fmla="*/ 5097011 w 6105267"/>
              <a:gd name="connsiteY6-48448" fmla="*/ 355616 h 6858000"/>
              <a:gd name="connsiteX7-48449" fmla="*/ 5153000 w 6105267"/>
              <a:gd name="connsiteY7-48450" fmla="*/ 507134 h 6858000"/>
              <a:gd name="connsiteX8-48451" fmla="*/ 5171282 w 6105267"/>
              <a:gd name="connsiteY8-48452" fmla="*/ 602071 h 6858000"/>
              <a:gd name="connsiteX9-48453" fmla="*/ 5189051 w 6105267"/>
              <a:gd name="connsiteY9-48454" fmla="*/ 782518 h 6858000"/>
              <a:gd name="connsiteX10-48455" fmla="*/ 5218707 w 6105267"/>
              <a:gd name="connsiteY10-48456" fmla="*/ 886387 h 6858000"/>
              <a:gd name="connsiteX11-48457" fmla="*/ 5221281 w 6105267"/>
              <a:gd name="connsiteY11-48458" fmla="*/ 920873 h 6858000"/>
              <a:gd name="connsiteX12-48459" fmla="*/ 5201018 w 6105267"/>
              <a:gd name="connsiteY12-48460" fmla="*/ 1095027 h 6858000"/>
              <a:gd name="connsiteX13-48461" fmla="*/ 5189234 w 6105267"/>
              <a:gd name="connsiteY13-48462" fmla="*/ 1217308 h 6858000"/>
              <a:gd name="connsiteX14-48463" fmla="*/ 5202769 w 6105267"/>
              <a:gd name="connsiteY14-48464" fmla="*/ 1269450 h 6858000"/>
              <a:gd name="connsiteX15-48465" fmla="*/ 5225968 w 6105267"/>
              <a:gd name="connsiteY15-48466" fmla="*/ 1357994 h 6858000"/>
              <a:gd name="connsiteX16-48467" fmla="*/ 5226675 w 6105267"/>
              <a:gd name="connsiteY16-48468" fmla="*/ 1385685 h 6858000"/>
              <a:gd name="connsiteX17-48469" fmla="*/ 5237226 w 6105267"/>
              <a:gd name="connsiteY17-48470" fmla="*/ 1441327 h 6858000"/>
              <a:gd name="connsiteX18-48471" fmla="*/ 5255653 w 6105267"/>
              <a:gd name="connsiteY18-48472" fmla="*/ 1524712 h 6858000"/>
              <a:gd name="connsiteX19-48473" fmla="*/ 5263491 w 6105267"/>
              <a:gd name="connsiteY19-48474" fmla="*/ 1642938 h 6858000"/>
              <a:gd name="connsiteX20-48475" fmla="*/ 5256552 w 6105267"/>
              <a:gd name="connsiteY20-48476" fmla="*/ 1672509 h 6858000"/>
              <a:gd name="connsiteX21-48477" fmla="*/ 5264549 w 6105267"/>
              <a:gd name="connsiteY21-48478" fmla="*/ 1837572 h 6858000"/>
              <a:gd name="connsiteX22-48479" fmla="*/ 5255696 w 6105267"/>
              <a:gd name="connsiteY22-48480" fmla="*/ 1953770 h 6858000"/>
              <a:gd name="connsiteX23-48481" fmla="*/ 5252592 w 6105267"/>
              <a:gd name="connsiteY23-48482" fmla="*/ 2092210 h 6858000"/>
              <a:gd name="connsiteX24-48483" fmla="*/ 5257248 w 6105267"/>
              <a:gd name="connsiteY24-48484" fmla="*/ 2203922 h 6858000"/>
              <a:gd name="connsiteX25-48485" fmla="*/ 5262551 w 6105267"/>
              <a:gd name="connsiteY25-48486" fmla="*/ 2288050 h 6858000"/>
              <a:gd name="connsiteX26-48487" fmla="*/ 5293877 w 6105267"/>
              <a:gd name="connsiteY26-48488" fmla="*/ 2368649 h 6858000"/>
              <a:gd name="connsiteX27-48489" fmla="*/ 5311338 w 6105267"/>
              <a:gd name="connsiteY27-48490" fmla="*/ 2404034 h 6858000"/>
              <a:gd name="connsiteX28-48491" fmla="*/ 5338366 w 6105267"/>
              <a:gd name="connsiteY28-48492" fmla="*/ 2465052 h 6858000"/>
              <a:gd name="connsiteX29-48493" fmla="*/ 5371263 w 6105267"/>
              <a:gd name="connsiteY29-48494" fmla="*/ 2586413 h 6858000"/>
              <a:gd name="connsiteX30-48495" fmla="*/ 5407503 w 6105267"/>
              <a:gd name="connsiteY30-48496" fmla="*/ 2786290 h 6858000"/>
              <a:gd name="connsiteX31-48497" fmla="*/ 5407356 w 6105267"/>
              <a:gd name="connsiteY31-48498" fmla="*/ 2787545 h 6858000"/>
              <a:gd name="connsiteX32-48499" fmla="*/ 5457023 w 6105267"/>
              <a:gd name="connsiteY32-48500" fmla="*/ 2858292 h 6858000"/>
              <a:gd name="connsiteX33-48501" fmla="*/ 5503944 w 6105267"/>
              <a:gd name="connsiteY33-48502" fmla="*/ 3123335 h 6858000"/>
              <a:gd name="connsiteX34-48503" fmla="*/ 5525532 w 6105267"/>
              <a:gd name="connsiteY34-48504" fmla="*/ 3258473 h 6858000"/>
              <a:gd name="connsiteX35-48505" fmla="*/ 5589758 w 6105267"/>
              <a:gd name="connsiteY35-48506" fmla="*/ 3453699 h 6858000"/>
              <a:gd name="connsiteX36-48507" fmla="*/ 5596144 w 6105267"/>
              <a:gd name="connsiteY36-48508" fmla="*/ 3534624 h 6858000"/>
              <a:gd name="connsiteX37-48509" fmla="*/ 5597750 w 6105267"/>
              <a:gd name="connsiteY37-48510" fmla="*/ 3534129 h 6858000"/>
              <a:gd name="connsiteX38-48511" fmla="*/ 5618377 w 6105267"/>
              <a:gd name="connsiteY38-48512" fmla="*/ 3588431 h 6858000"/>
              <a:gd name="connsiteX39-48513" fmla="*/ 5655472 w 6105267"/>
              <a:gd name="connsiteY39-48514" fmla="*/ 3678877 h 6858000"/>
              <a:gd name="connsiteX40-48515" fmla="*/ 5683015 w 6105267"/>
              <a:gd name="connsiteY40-48516" fmla="*/ 3762025 h 6858000"/>
              <a:gd name="connsiteX41-48517" fmla="*/ 5696643 w 6105267"/>
              <a:gd name="connsiteY41-48518" fmla="*/ 3773888 h 6858000"/>
              <a:gd name="connsiteX42-48519" fmla="*/ 5768491 w 6105267"/>
              <a:gd name="connsiteY42-48520" fmla="*/ 3914399 h 6858000"/>
              <a:gd name="connsiteX43-48521" fmla="*/ 5793123 w 6105267"/>
              <a:gd name="connsiteY43-48522" fmla="*/ 3969952 h 6858000"/>
              <a:gd name="connsiteX44-48523" fmla="*/ 5808321 w 6105267"/>
              <a:gd name="connsiteY44-48524" fmla="*/ 3988153 h 6858000"/>
              <a:gd name="connsiteX45-48525" fmla="*/ 5860672 w 6105267"/>
              <a:gd name="connsiteY45-48526" fmla="*/ 4061579 h 6858000"/>
              <a:gd name="connsiteX46-48527" fmla="*/ 5894095 w 6105267"/>
              <a:gd name="connsiteY46-48528" fmla="*/ 4128857 h 6858000"/>
              <a:gd name="connsiteX47-48529" fmla="*/ 5903513 w 6105267"/>
              <a:gd name="connsiteY47-48530" fmla="*/ 4187661 h 6858000"/>
              <a:gd name="connsiteX48-48531" fmla="*/ 5949086 w 6105267"/>
              <a:gd name="connsiteY48-48532" fmla="*/ 4366139 h 6858000"/>
              <a:gd name="connsiteX49-48533" fmla="*/ 5949261 w 6105267"/>
              <a:gd name="connsiteY49-48534" fmla="*/ 4449185 h 6858000"/>
              <a:gd name="connsiteX50-48535" fmla="*/ 5961816 w 6105267"/>
              <a:gd name="connsiteY50-48536" fmla="*/ 4494562 h 6858000"/>
              <a:gd name="connsiteX51-48537" fmla="*/ 5998138 w 6105267"/>
              <a:gd name="connsiteY51-48538" fmla="*/ 4697518 h 6858000"/>
              <a:gd name="connsiteX52-48539" fmla="*/ 6007819 w 6105267"/>
              <a:gd name="connsiteY52-48540" fmla="*/ 4858148 h 6858000"/>
              <a:gd name="connsiteX53-48541" fmla="*/ 6007749 w 6105267"/>
              <a:gd name="connsiteY53-48542" fmla="*/ 4964715 h 6858000"/>
              <a:gd name="connsiteX54-48543" fmla="*/ 6005269 w 6105267"/>
              <a:gd name="connsiteY54-48544" fmla="*/ 5150567 h 6858000"/>
              <a:gd name="connsiteX55-48545" fmla="*/ 6001127 w 6105267"/>
              <a:gd name="connsiteY55-48546" fmla="*/ 5164609 h 6858000"/>
              <a:gd name="connsiteX56-48547" fmla="*/ 5998514 w 6105267"/>
              <a:gd name="connsiteY56-48548" fmla="*/ 5189673 h 6858000"/>
              <a:gd name="connsiteX57-48549" fmla="*/ 6018409 w 6105267"/>
              <a:gd name="connsiteY57-48550" fmla="*/ 5227157 h 6858000"/>
              <a:gd name="connsiteX58-48551" fmla="*/ 6036748 w 6105267"/>
              <a:gd name="connsiteY58-48552" fmla="*/ 5322752 h 6858000"/>
              <a:gd name="connsiteX59-48553" fmla="*/ 6037677 w 6105267"/>
              <a:gd name="connsiteY59-48554" fmla="*/ 5354807 h 6858000"/>
              <a:gd name="connsiteX60-48555" fmla="*/ 6053435 w 6105267"/>
              <a:gd name="connsiteY60-48556" fmla="*/ 5387547 h 6858000"/>
              <a:gd name="connsiteX61-48557" fmla="*/ 6068640 w 6105267"/>
              <a:gd name="connsiteY61-48558" fmla="*/ 5474503 h 6858000"/>
              <a:gd name="connsiteX62-48559" fmla="*/ 6080922 w 6105267"/>
              <a:gd name="connsiteY62-48560" fmla="*/ 5561070 h 6858000"/>
              <a:gd name="connsiteX63-48561" fmla="*/ 6096949 w 6105267"/>
              <a:gd name="connsiteY63-48562" fmla="*/ 5648179 h 6858000"/>
              <a:gd name="connsiteX64-48563" fmla="*/ 6096746 w 6105267"/>
              <a:gd name="connsiteY64-48564" fmla="*/ 5862844 h 6858000"/>
              <a:gd name="connsiteX65-48565" fmla="*/ 6045436 w 6105267"/>
              <a:gd name="connsiteY65-48566" fmla="*/ 6124480 h 6858000"/>
              <a:gd name="connsiteX66-48567" fmla="*/ 6030489 w 6105267"/>
              <a:gd name="connsiteY66-48568" fmla="*/ 6317666 h 6858000"/>
              <a:gd name="connsiteX67-48569" fmla="*/ 6007492 w 6105267"/>
              <a:gd name="connsiteY67-48570" fmla="*/ 6440818 h 6858000"/>
              <a:gd name="connsiteX68-48571" fmla="*/ 6009467 w 6105267"/>
              <a:gd name="connsiteY68-48572" fmla="*/ 6487076 h 6858000"/>
              <a:gd name="connsiteX69-48573" fmla="*/ 5995064 w 6105267"/>
              <a:gd name="connsiteY69-48574" fmla="*/ 6540791 h 6858000"/>
              <a:gd name="connsiteX70-48575" fmla="*/ 5986207 w 6105267"/>
              <a:gd name="connsiteY70-48576" fmla="*/ 6695855 h 6858000"/>
              <a:gd name="connsiteX71-48577" fmla="*/ 5979428 w 6105267"/>
              <a:gd name="connsiteY71-48578" fmla="*/ 6754678 h 6858000"/>
              <a:gd name="connsiteX72-48579" fmla="*/ 5984543 w 6105267"/>
              <a:gd name="connsiteY72-48580" fmla="*/ 6811016 h 6858000"/>
              <a:gd name="connsiteX73-48581" fmla="*/ 5979671 w 6105267"/>
              <a:gd name="connsiteY73-48582" fmla="*/ 6858000 h 6858000"/>
              <a:gd name="connsiteX74-48583" fmla="*/ 0 w 6105267"/>
              <a:gd name="connsiteY74-48584" fmla="*/ 6858000 h 6858000"/>
              <a:gd name="connsiteX75-48585" fmla="*/ 0 w 6105267"/>
              <a:gd name="connsiteY75-48586" fmla="*/ 0 h 6858000"/>
              <a:gd name="connsiteX0-48587" fmla="*/ 0 w 6105267"/>
              <a:gd name="connsiteY0-48588" fmla="*/ 0 h 6858000"/>
              <a:gd name="connsiteX1-48589" fmla="*/ 4965888 w 6105267"/>
              <a:gd name="connsiteY1-48590" fmla="*/ 0 h 6858000"/>
              <a:gd name="connsiteX2-48591" fmla="*/ 4967767 w 6105267"/>
              <a:gd name="connsiteY2-48592" fmla="*/ 7930 h 6858000"/>
              <a:gd name="connsiteX3-48593" fmla="*/ 4979444 w 6105267"/>
              <a:gd name="connsiteY3-48594" fmla="*/ 43921 h 6858000"/>
              <a:gd name="connsiteX4-48595" fmla="*/ 5075458 w 6105267"/>
              <a:gd name="connsiteY4-48596" fmla="*/ 264355 h 6858000"/>
              <a:gd name="connsiteX5-48597" fmla="*/ 5081175 w 6105267"/>
              <a:gd name="connsiteY5-48598" fmla="*/ 277448 h 6858000"/>
              <a:gd name="connsiteX6-48599" fmla="*/ 5097011 w 6105267"/>
              <a:gd name="connsiteY6-48600" fmla="*/ 355616 h 6858000"/>
              <a:gd name="connsiteX7-48601" fmla="*/ 5153000 w 6105267"/>
              <a:gd name="connsiteY7-48602" fmla="*/ 507134 h 6858000"/>
              <a:gd name="connsiteX8-48603" fmla="*/ 5171282 w 6105267"/>
              <a:gd name="connsiteY8-48604" fmla="*/ 602071 h 6858000"/>
              <a:gd name="connsiteX9-48605" fmla="*/ 5189051 w 6105267"/>
              <a:gd name="connsiteY9-48606" fmla="*/ 782518 h 6858000"/>
              <a:gd name="connsiteX10-48607" fmla="*/ 5218707 w 6105267"/>
              <a:gd name="connsiteY10-48608" fmla="*/ 886387 h 6858000"/>
              <a:gd name="connsiteX11-48609" fmla="*/ 5221281 w 6105267"/>
              <a:gd name="connsiteY11-48610" fmla="*/ 920873 h 6858000"/>
              <a:gd name="connsiteX12-48611" fmla="*/ 5201018 w 6105267"/>
              <a:gd name="connsiteY12-48612" fmla="*/ 1095027 h 6858000"/>
              <a:gd name="connsiteX13-48613" fmla="*/ 5189234 w 6105267"/>
              <a:gd name="connsiteY13-48614" fmla="*/ 1217308 h 6858000"/>
              <a:gd name="connsiteX14-48615" fmla="*/ 5202769 w 6105267"/>
              <a:gd name="connsiteY14-48616" fmla="*/ 1269450 h 6858000"/>
              <a:gd name="connsiteX15-48617" fmla="*/ 5225968 w 6105267"/>
              <a:gd name="connsiteY15-48618" fmla="*/ 1357994 h 6858000"/>
              <a:gd name="connsiteX16-48619" fmla="*/ 5226675 w 6105267"/>
              <a:gd name="connsiteY16-48620" fmla="*/ 1385685 h 6858000"/>
              <a:gd name="connsiteX17-48621" fmla="*/ 5237226 w 6105267"/>
              <a:gd name="connsiteY17-48622" fmla="*/ 1441327 h 6858000"/>
              <a:gd name="connsiteX18-48623" fmla="*/ 5255653 w 6105267"/>
              <a:gd name="connsiteY18-48624" fmla="*/ 1524712 h 6858000"/>
              <a:gd name="connsiteX19-48625" fmla="*/ 5263491 w 6105267"/>
              <a:gd name="connsiteY19-48626" fmla="*/ 1642938 h 6858000"/>
              <a:gd name="connsiteX20-48627" fmla="*/ 5256552 w 6105267"/>
              <a:gd name="connsiteY20-48628" fmla="*/ 1672509 h 6858000"/>
              <a:gd name="connsiteX21-48629" fmla="*/ 5264549 w 6105267"/>
              <a:gd name="connsiteY21-48630" fmla="*/ 1837572 h 6858000"/>
              <a:gd name="connsiteX22-48631" fmla="*/ 5255696 w 6105267"/>
              <a:gd name="connsiteY22-48632" fmla="*/ 1953770 h 6858000"/>
              <a:gd name="connsiteX23-48633" fmla="*/ 5252592 w 6105267"/>
              <a:gd name="connsiteY23-48634" fmla="*/ 2092210 h 6858000"/>
              <a:gd name="connsiteX24-48635" fmla="*/ 5257248 w 6105267"/>
              <a:gd name="connsiteY24-48636" fmla="*/ 2203922 h 6858000"/>
              <a:gd name="connsiteX25-48637" fmla="*/ 5262551 w 6105267"/>
              <a:gd name="connsiteY25-48638" fmla="*/ 2288050 h 6858000"/>
              <a:gd name="connsiteX26-48639" fmla="*/ 5293877 w 6105267"/>
              <a:gd name="connsiteY26-48640" fmla="*/ 2368649 h 6858000"/>
              <a:gd name="connsiteX27-48641" fmla="*/ 5311338 w 6105267"/>
              <a:gd name="connsiteY27-48642" fmla="*/ 2404034 h 6858000"/>
              <a:gd name="connsiteX28-48643" fmla="*/ 5338366 w 6105267"/>
              <a:gd name="connsiteY28-48644" fmla="*/ 2465052 h 6858000"/>
              <a:gd name="connsiteX29-48645" fmla="*/ 5371263 w 6105267"/>
              <a:gd name="connsiteY29-48646" fmla="*/ 2586413 h 6858000"/>
              <a:gd name="connsiteX30-48647" fmla="*/ 5407503 w 6105267"/>
              <a:gd name="connsiteY30-48648" fmla="*/ 2786290 h 6858000"/>
              <a:gd name="connsiteX31-48649" fmla="*/ 5407356 w 6105267"/>
              <a:gd name="connsiteY31-48650" fmla="*/ 2787545 h 6858000"/>
              <a:gd name="connsiteX32-48651" fmla="*/ 5457023 w 6105267"/>
              <a:gd name="connsiteY32-48652" fmla="*/ 2858292 h 6858000"/>
              <a:gd name="connsiteX33-48653" fmla="*/ 5503944 w 6105267"/>
              <a:gd name="connsiteY33-48654" fmla="*/ 3123335 h 6858000"/>
              <a:gd name="connsiteX34-48655" fmla="*/ 5525532 w 6105267"/>
              <a:gd name="connsiteY34-48656" fmla="*/ 3258473 h 6858000"/>
              <a:gd name="connsiteX35-48657" fmla="*/ 5589758 w 6105267"/>
              <a:gd name="connsiteY35-48658" fmla="*/ 3453699 h 6858000"/>
              <a:gd name="connsiteX36-48659" fmla="*/ 5596144 w 6105267"/>
              <a:gd name="connsiteY36-48660" fmla="*/ 3534624 h 6858000"/>
              <a:gd name="connsiteX37-48661" fmla="*/ 5597750 w 6105267"/>
              <a:gd name="connsiteY37-48662" fmla="*/ 3534129 h 6858000"/>
              <a:gd name="connsiteX38-48663" fmla="*/ 5618377 w 6105267"/>
              <a:gd name="connsiteY38-48664" fmla="*/ 3588431 h 6858000"/>
              <a:gd name="connsiteX39-48665" fmla="*/ 5655472 w 6105267"/>
              <a:gd name="connsiteY39-48666" fmla="*/ 3678877 h 6858000"/>
              <a:gd name="connsiteX40-48667" fmla="*/ 5683015 w 6105267"/>
              <a:gd name="connsiteY40-48668" fmla="*/ 3762025 h 6858000"/>
              <a:gd name="connsiteX41-48669" fmla="*/ 5696643 w 6105267"/>
              <a:gd name="connsiteY41-48670" fmla="*/ 3773888 h 6858000"/>
              <a:gd name="connsiteX42-48671" fmla="*/ 5768491 w 6105267"/>
              <a:gd name="connsiteY42-48672" fmla="*/ 3914399 h 6858000"/>
              <a:gd name="connsiteX43-48673" fmla="*/ 5793123 w 6105267"/>
              <a:gd name="connsiteY43-48674" fmla="*/ 3969952 h 6858000"/>
              <a:gd name="connsiteX44-48675" fmla="*/ 5808321 w 6105267"/>
              <a:gd name="connsiteY44-48676" fmla="*/ 3988153 h 6858000"/>
              <a:gd name="connsiteX45-48677" fmla="*/ 5860672 w 6105267"/>
              <a:gd name="connsiteY45-48678" fmla="*/ 4061579 h 6858000"/>
              <a:gd name="connsiteX46-48679" fmla="*/ 5894095 w 6105267"/>
              <a:gd name="connsiteY46-48680" fmla="*/ 4128857 h 6858000"/>
              <a:gd name="connsiteX47-48681" fmla="*/ 5903513 w 6105267"/>
              <a:gd name="connsiteY47-48682" fmla="*/ 4187661 h 6858000"/>
              <a:gd name="connsiteX48-48683" fmla="*/ 5949086 w 6105267"/>
              <a:gd name="connsiteY48-48684" fmla="*/ 4366139 h 6858000"/>
              <a:gd name="connsiteX49-48685" fmla="*/ 5949261 w 6105267"/>
              <a:gd name="connsiteY49-48686" fmla="*/ 4449185 h 6858000"/>
              <a:gd name="connsiteX50-48687" fmla="*/ 5961816 w 6105267"/>
              <a:gd name="connsiteY50-48688" fmla="*/ 4494562 h 6858000"/>
              <a:gd name="connsiteX51-48689" fmla="*/ 5998138 w 6105267"/>
              <a:gd name="connsiteY51-48690" fmla="*/ 4697518 h 6858000"/>
              <a:gd name="connsiteX52-48691" fmla="*/ 6007819 w 6105267"/>
              <a:gd name="connsiteY52-48692" fmla="*/ 4858148 h 6858000"/>
              <a:gd name="connsiteX53-48693" fmla="*/ 6007749 w 6105267"/>
              <a:gd name="connsiteY53-48694" fmla="*/ 4964715 h 6858000"/>
              <a:gd name="connsiteX54-48695" fmla="*/ 6005269 w 6105267"/>
              <a:gd name="connsiteY54-48696" fmla="*/ 5150567 h 6858000"/>
              <a:gd name="connsiteX55-48697" fmla="*/ 6001127 w 6105267"/>
              <a:gd name="connsiteY55-48698" fmla="*/ 5164609 h 6858000"/>
              <a:gd name="connsiteX56-48699" fmla="*/ 5998514 w 6105267"/>
              <a:gd name="connsiteY56-48700" fmla="*/ 5189673 h 6858000"/>
              <a:gd name="connsiteX57-48701" fmla="*/ 6036748 w 6105267"/>
              <a:gd name="connsiteY57-48702" fmla="*/ 5322752 h 6858000"/>
              <a:gd name="connsiteX58-48703" fmla="*/ 6037677 w 6105267"/>
              <a:gd name="connsiteY58-48704" fmla="*/ 5354807 h 6858000"/>
              <a:gd name="connsiteX59-48705" fmla="*/ 6053435 w 6105267"/>
              <a:gd name="connsiteY59-48706" fmla="*/ 5387547 h 6858000"/>
              <a:gd name="connsiteX60-48707" fmla="*/ 6068640 w 6105267"/>
              <a:gd name="connsiteY60-48708" fmla="*/ 5474503 h 6858000"/>
              <a:gd name="connsiteX61-48709" fmla="*/ 6080922 w 6105267"/>
              <a:gd name="connsiteY61-48710" fmla="*/ 5561070 h 6858000"/>
              <a:gd name="connsiteX62-48711" fmla="*/ 6096949 w 6105267"/>
              <a:gd name="connsiteY62-48712" fmla="*/ 5648179 h 6858000"/>
              <a:gd name="connsiteX63-48713" fmla="*/ 6096746 w 6105267"/>
              <a:gd name="connsiteY63-48714" fmla="*/ 5862844 h 6858000"/>
              <a:gd name="connsiteX64-48715" fmla="*/ 6045436 w 6105267"/>
              <a:gd name="connsiteY64-48716" fmla="*/ 6124480 h 6858000"/>
              <a:gd name="connsiteX65-48717" fmla="*/ 6030489 w 6105267"/>
              <a:gd name="connsiteY65-48718" fmla="*/ 6317666 h 6858000"/>
              <a:gd name="connsiteX66-48719" fmla="*/ 6007492 w 6105267"/>
              <a:gd name="connsiteY66-48720" fmla="*/ 6440818 h 6858000"/>
              <a:gd name="connsiteX67-48721" fmla="*/ 6009467 w 6105267"/>
              <a:gd name="connsiteY67-48722" fmla="*/ 6487076 h 6858000"/>
              <a:gd name="connsiteX68-48723" fmla="*/ 5995064 w 6105267"/>
              <a:gd name="connsiteY68-48724" fmla="*/ 6540791 h 6858000"/>
              <a:gd name="connsiteX69-48725" fmla="*/ 5986207 w 6105267"/>
              <a:gd name="connsiteY69-48726" fmla="*/ 6695855 h 6858000"/>
              <a:gd name="connsiteX70-48727" fmla="*/ 5979428 w 6105267"/>
              <a:gd name="connsiteY70-48728" fmla="*/ 6754678 h 6858000"/>
              <a:gd name="connsiteX71-48729" fmla="*/ 5984543 w 6105267"/>
              <a:gd name="connsiteY71-48730" fmla="*/ 6811016 h 6858000"/>
              <a:gd name="connsiteX72-48731" fmla="*/ 5979671 w 6105267"/>
              <a:gd name="connsiteY72-48732" fmla="*/ 6858000 h 6858000"/>
              <a:gd name="connsiteX73-48733" fmla="*/ 0 w 6105267"/>
              <a:gd name="connsiteY73-48734" fmla="*/ 6858000 h 6858000"/>
              <a:gd name="connsiteX74-48735" fmla="*/ 0 w 6105267"/>
              <a:gd name="connsiteY74-48736" fmla="*/ 0 h 6858000"/>
              <a:gd name="connsiteX0-48737" fmla="*/ 0 w 6105267"/>
              <a:gd name="connsiteY0-48738" fmla="*/ 0 h 6858000"/>
              <a:gd name="connsiteX1-48739" fmla="*/ 4965888 w 6105267"/>
              <a:gd name="connsiteY1-48740" fmla="*/ 0 h 6858000"/>
              <a:gd name="connsiteX2-48741" fmla="*/ 4967767 w 6105267"/>
              <a:gd name="connsiteY2-48742" fmla="*/ 7930 h 6858000"/>
              <a:gd name="connsiteX3-48743" fmla="*/ 4979444 w 6105267"/>
              <a:gd name="connsiteY3-48744" fmla="*/ 43921 h 6858000"/>
              <a:gd name="connsiteX4-48745" fmla="*/ 5075458 w 6105267"/>
              <a:gd name="connsiteY4-48746" fmla="*/ 264355 h 6858000"/>
              <a:gd name="connsiteX5-48747" fmla="*/ 5081175 w 6105267"/>
              <a:gd name="connsiteY5-48748" fmla="*/ 277448 h 6858000"/>
              <a:gd name="connsiteX6-48749" fmla="*/ 5097011 w 6105267"/>
              <a:gd name="connsiteY6-48750" fmla="*/ 355616 h 6858000"/>
              <a:gd name="connsiteX7-48751" fmla="*/ 5153000 w 6105267"/>
              <a:gd name="connsiteY7-48752" fmla="*/ 507134 h 6858000"/>
              <a:gd name="connsiteX8-48753" fmla="*/ 5171282 w 6105267"/>
              <a:gd name="connsiteY8-48754" fmla="*/ 602071 h 6858000"/>
              <a:gd name="connsiteX9-48755" fmla="*/ 5189051 w 6105267"/>
              <a:gd name="connsiteY9-48756" fmla="*/ 782518 h 6858000"/>
              <a:gd name="connsiteX10-48757" fmla="*/ 5218707 w 6105267"/>
              <a:gd name="connsiteY10-48758" fmla="*/ 886387 h 6858000"/>
              <a:gd name="connsiteX11-48759" fmla="*/ 5221281 w 6105267"/>
              <a:gd name="connsiteY11-48760" fmla="*/ 920873 h 6858000"/>
              <a:gd name="connsiteX12-48761" fmla="*/ 5201018 w 6105267"/>
              <a:gd name="connsiteY12-48762" fmla="*/ 1095027 h 6858000"/>
              <a:gd name="connsiteX13-48763" fmla="*/ 5189234 w 6105267"/>
              <a:gd name="connsiteY13-48764" fmla="*/ 1186352 h 6858000"/>
              <a:gd name="connsiteX14-48765" fmla="*/ 5202769 w 6105267"/>
              <a:gd name="connsiteY14-48766" fmla="*/ 1269450 h 6858000"/>
              <a:gd name="connsiteX15-48767" fmla="*/ 5225968 w 6105267"/>
              <a:gd name="connsiteY15-48768" fmla="*/ 1357994 h 6858000"/>
              <a:gd name="connsiteX16-48769" fmla="*/ 5226675 w 6105267"/>
              <a:gd name="connsiteY16-48770" fmla="*/ 1385685 h 6858000"/>
              <a:gd name="connsiteX17-48771" fmla="*/ 5237226 w 6105267"/>
              <a:gd name="connsiteY17-48772" fmla="*/ 1441327 h 6858000"/>
              <a:gd name="connsiteX18-48773" fmla="*/ 5255653 w 6105267"/>
              <a:gd name="connsiteY18-48774" fmla="*/ 1524712 h 6858000"/>
              <a:gd name="connsiteX19-48775" fmla="*/ 5263491 w 6105267"/>
              <a:gd name="connsiteY19-48776" fmla="*/ 1642938 h 6858000"/>
              <a:gd name="connsiteX20-48777" fmla="*/ 5256552 w 6105267"/>
              <a:gd name="connsiteY20-48778" fmla="*/ 1672509 h 6858000"/>
              <a:gd name="connsiteX21-48779" fmla="*/ 5264549 w 6105267"/>
              <a:gd name="connsiteY21-48780" fmla="*/ 1837572 h 6858000"/>
              <a:gd name="connsiteX22-48781" fmla="*/ 5255696 w 6105267"/>
              <a:gd name="connsiteY22-48782" fmla="*/ 1953770 h 6858000"/>
              <a:gd name="connsiteX23-48783" fmla="*/ 5252592 w 6105267"/>
              <a:gd name="connsiteY23-48784" fmla="*/ 2092210 h 6858000"/>
              <a:gd name="connsiteX24-48785" fmla="*/ 5257248 w 6105267"/>
              <a:gd name="connsiteY24-48786" fmla="*/ 2203922 h 6858000"/>
              <a:gd name="connsiteX25-48787" fmla="*/ 5262551 w 6105267"/>
              <a:gd name="connsiteY25-48788" fmla="*/ 2288050 h 6858000"/>
              <a:gd name="connsiteX26-48789" fmla="*/ 5293877 w 6105267"/>
              <a:gd name="connsiteY26-48790" fmla="*/ 2368649 h 6858000"/>
              <a:gd name="connsiteX27-48791" fmla="*/ 5311338 w 6105267"/>
              <a:gd name="connsiteY27-48792" fmla="*/ 2404034 h 6858000"/>
              <a:gd name="connsiteX28-48793" fmla="*/ 5338366 w 6105267"/>
              <a:gd name="connsiteY28-48794" fmla="*/ 2465052 h 6858000"/>
              <a:gd name="connsiteX29-48795" fmla="*/ 5371263 w 6105267"/>
              <a:gd name="connsiteY29-48796" fmla="*/ 2586413 h 6858000"/>
              <a:gd name="connsiteX30-48797" fmla="*/ 5407503 w 6105267"/>
              <a:gd name="connsiteY30-48798" fmla="*/ 2786290 h 6858000"/>
              <a:gd name="connsiteX31-48799" fmla="*/ 5407356 w 6105267"/>
              <a:gd name="connsiteY31-48800" fmla="*/ 2787545 h 6858000"/>
              <a:gd name="connsiteX32-48801" fmla="*/ 5457023 w 6105267"/>
              <a:gd name="connsiteY32-48802" fmla="*/ 2858292 h 6858000"/>
              <a:gd name="connsiteX33-48803" fmla="*/ 5503944 w 6105267"/>
              <a:gd name="connsiteY33-48804" fmla="*/ 3123335 h 6858000"/>
              <a:gd name="connsiteX34-48805" fmla="*/ 5525532 w 6105267"/>
              <a:gd name="connsiteY34-48806" fmla="*/ 3258473 h 6858000"/>
              <a:gd name="connsiteX35-48807" fmla="*/ 5589758 w 6105267"/>
              <a:gd name="connsiteY35-48808" fmla="*/ 3453699 h 6858000"/>
              <a:gd name="connsiteX36-48809" fmla="*/ 5596144 w 6105267"/>
              <a:gd name="connsiteY36-48810" fmla="*/ 3534624 h 6858000"/>
              <a:gd name="connsiteX37-48811" fmla="*/ 5597750 w 6105267"/>
              <a:gd name="connsiteY37-48812" fmla="*/ 3534129 h 6858000"/>
              <a:gd name="connsiteX38-48813" fmla="*/ 5618377 w 6105267"/>
              <a:gd name="connsiteY38-48814" fmla="*/ 3588431 h 6858000"/>
              <a:gd name="connsiteX39-48815" fmla="*/ 5655472 w 6105267"/>
              <a:gd name="connsiteY39-48816" fmla="*/ 3678877 h 6858000"/>
              <a:gd name="connsiteX40-48817" fmla="*/ 5683015 w 6105267"/>
              <a:gd name="connsiteY40-48818" fmla="*/ 3762025 h 6858000"/>
              <a:gd name="connsiteX41-48819" fmla="*/ 5696643 w 6105267"/>
              <a:gd name="connsiteY41-48820" fmla="*/ 3773888 h 6858000"/>
              <a:gd name="connsiteX42-48821" fmla="*/ 5768491 w 6105267"/>
              <a:gd name="connsiteY42-48822" fmla="*/ 3914399 h 6858000"/>
              <a:gd name="connsiteX43-48823" fmla="*/ 5793123 w 6105267"/>
              <a:gd name="connsiteY43-48824" fmla="*/ 3969952 h 6858000"/>
              <a:gd name="connsiteX44-48825" fmla="*/ 5808321 w 6105267"/>
              <a:gd name="connsiteY44-48826" fmla="*/ 3988153 h 6858000"/>
              <a:gd name="connsiteX45-48827" fmla="*/ 5860672 w 6105267"/>
              <a:gd name="connsiteY45-48828" fmla="*/ 4061579 h 6858000"/>
              <a:gd name="connsiteX46-48829" fmla="*/ 5894095 w 6105267"/>
              <a:gd name="connsiteY46-48830" fmla="*/ 4128857 h 6858000"/>
              <a:gd name="connsiteX47-48831" fmla="*/ 5903513 w 6105267"/>
              <a:gd name="connsiteY47-48832" fmla="*/ 4187661 h 6858000"/>
              <a:gd name="connsiteX48-48833" fmla="*/ 5949086 w 6105267"/>
              <a:gd name="connsiteY48-48834" fmla="*/ 4366139 h 6858000"/>
              <a:gd name="connsiteX49-48835" fmla="*/ 5949261 w 6105267"/>
              <a:gd name="connsiteY49-48836" fmla="*/ 4449185 h 6858000"/>
              <a:gd name="connsiteX50-48837" fmla="*/ 5961816 w 6105267"/>
              <a:gd name="connsiteY50-48838" fmla="*/ 4494562 h 6858000"/>
              <a:gd name="connsiteX51-48839" fmla="*/ 5998138 w 6105267"/>
              <a:gd name="connsiteY51-48840" fmla="*/ 4697518 h 6858000"/>
              <a:gd name="connsiteX52-48841" fmla="*/ 6007819 w 6105267"/>
              <a:gd name="connsiteY52-48842" fmla="*/ 4858148 h 6858000"/>
              <a:gd name="connsiteX53-48843" fmla="*/ 6007749 w 6105267"/>
              <a:gd name="connsiteY53-48844" fmla="*/ 4964715 h 6858000"/>
              <a:gd name="connsiteX54-48845" fmla="*/ 6005269 w 6105267"/>
              <a:gd name="connsiteY54-48846" fmla="*/ 5150567 h 6858000"/>
              <a:gd name="connsiteX55-48847" fmla="*/ 6001127 w 6105267"/>
              <a:gd name="connsiteY55-48848" fmla="*/ 5164609 h 6858000"/>
              <a:gd name="connsiteX56-48849" fmla="*/ 5998514 w 6105267"/>
              <a:gd name="connsiteY56-48850" fmla="*/ 5189673 h 6858000"/>
              <a:gd name="connsiteX57-48851" fmla="*/ 6036748 w 6105267"/>
              <a:gd name="connsiteY57-48852" fmla="*/ 5322752 h 6858000"/>
              <a:gd name="connsiteX58-48853" fmla="*/ 6037677 w 6105267"/>
              <a:gd name="connsiteY58-48854" fmla="*/ 5354807 h 6858000"/>
              <a:gd name="connsiteX59-48855" fmla="*/ 6053435 w 6105267"/>
              <a:gd name="connsiteY59-48856" fmla="*/ 5387547 h 6858000"/>
              <a:gd name="connsiteX60-48857" fmla="*/ 6068640 w 6105267"/>
              <a:gd name="connsiteY60-48858" fmla="*/ 5474503 h 6858000"/>
              <a:gd name="connsiteX61-48859" fmla="*/ 6080922 w 6105267"/>
              <a:gd name="connsiteY61-48860" fmla="*/ 5561070 h 6858000"/>
              <a:gd name="connsiteX62-48861" fmla="*/ 6096949 w 6105267"/>
              <a:gd name="connsiteY62-48862" fmla="*/ 5648179 h 6858000"/>
              <a:gd name="connsiteX63-48863" fmla="*/ 6096746 w 6105267"/>
              <a:gd name="connsiteY63-48864" fmla="*/ 5862844 h 6858000"/>
              <a:gd name="connsiteX64-48865" fmla="*/ 6045436 w 6105267"/>
              <a:gd name="connsiteY64-48866" fmla="*/ 6124480 h 6858000"/>
              <a:gd name="connsiteX65-48867" fmla="*/ 6030489 w 6105267"/>
              <a:gd name="connsiteY65-48868" fmla="*/ 6317666 h 6858000"/>
              <a:gd name="connsiteX66-48869" fmla="*/ 6007492 w 6105267"/>
              <a:gd name="connsiteY66-48870" fmla="*/ 6440818 h 6858000"/>
              <a:gd name="connsiteX67-48871" fmla="*/ 6009467 w 6105267"/>
              <a:gd name="connsiteY67-48872" fmla="*/ 6487076 h 6858000"/>
              <a:gd name="connsiteX68-48873" fmla="*/ 5995064 w 6105267"/>
              <a:gd name="connsiteY68-48874" fmla="*/ 6540791 h 6858000"/>
              <a:gd name="connsiteX69-48875" fmla="*/ 5986207 w 6105267"/>
              <a:gd name="connsiteY69-48876" fmla="*/ 6695855 h 6858000"/>
              <a:gd name="connsiteX70-48877" fmla="*/ 5979428 w 6105267"/>
              <a:gd name="connsiteY70-48878" fmla="*/ 6754678 h 6858000"/>
              <a:gd name="connsiteX71-48879" fmla="*/ 5984543 w 6105267"/>
              <a:gd name="connsiteY71-48880" fmla="*/ 6811016 h 6858000"/>
              <a:gd name="connsiteX72-48881" fmla="*/ 5979671 w 6105267"/>
              <a:gd name="connsiteY72-48882" fmla="*/ 6858000 h 6858000"/>
              <a:gd name="connsiteX73-48883" fmla="*/ 0 w 6105267"/>
              <a:gd name="connsiteY73-48884" fmla="*/ 6858000 h 6858000"/>
              <a:gd name="connsiteX74-48885" fmla="*/ 0 w 6105267"/>
              <a:gd name="connsiteY74-48886" fmla="*/ 0 h 6858000"/>
              <a:gd name="connsiteX0-48887" fmla="*/ 0 w 6105267"/>
              <a:gd name="connsiteY0-48888" fmla="*/ 0 h 6858000"/>
              <a:gd name="connsiteX1-48889" fmla="*/ 4965888 w 6105267"/>
              <a:gd name="connsiteY1-48890" fmla="*/ 0 h 6858000"/>
              <a:gd name="connsiteX2-48891" fmla="*/ 4967767 w 6105267"/>
              <a:gd name="connsiteY2-48892" fmla="*/ 7930 h 6858000"/>
              <a:gd name="connsiteX3-48893" fmla="*/ 4979444 w 6105267"/>
              <a:gd name="connsiteY3-48894" fmla="*/ 43921 h 6858000"/>
              <a:gd name="connsiteX4-48895" fmla="*/ 5075458 w 6105267"/>
              <a:gd name="connsiteY4-48896" fmla="*/ 264355 h 6858000"/>
              <a:gd name="connsiteX5-48897" fmla="*/ 5081175 w 6105267"/>
              <a:gd name="connsiteY5-48898" fmla="*/ 277448 h 6858000"/>
              <a:gd name="connsiteX6-48899" fmla="*/ 5097011 w 6105267"/>
              <a:gd name="connsiteY6-48900" fmla="*/ 355616 h 6858000"/>
              <a:gd name="connsiteX7-48901" fmla="*/ 5153000 w 6105267"/>
              <a:gd name="connsiteY7-48902" fmla="*/ 507134 h 6858000"/>
              <a:gd name="connsiteX8-48903" fmla="*/ 5171282 w 6105267"/>
              <a:gd name="connsiteY8-48904" fmla="*/ 602071 h 6858000"/>
              <a:gd name="connsiteX9-48905" fmla="*/ 5189051 w 6105267"/>
              <a:gd name="connsiteY9-48906" fmla="*/ 782518 h 6858000"/>
              <a:gd name="connsiteX10-48907" fmla="*/ 5218707 w 6105267"/>
              <a:gd name="connsiteY10-48908" fmla="*/ 886387 h 6858000"/>
              <a:gd name="connsiteX11-48909" fmla="*/ 5221281 w 6105267"/>
              <a:gd name="connsiteY11-48910" fmla="*/ 920873 h 6858000"/>
              <a:gd name="connsiteX12-48911" fmla="*/ 5201018 w 6105267"/>
              <a:gd name="connsiteY12-48912" fmla="*/ 1095027 h 6858000"/>
              <a:gd name="connsiteX13-48913" fmla="*/ 5189234 w 6105267"/>
              <a:gd name="connsiteY13-48914" fmla="*/ 1186352 h 6858000"/>
              <a:gd name="connsiteX14-48915" fmla="*/ 5207532 w 6105267"/>
              <a:gd name="connsiteY14-48916" fmla="*/ 1278975 h 6858000"/>
              <a:gd name="connsiteX15-48917" fmla="*/ 5225968 w 6105267"/>
              <a:gd name="connsiteY15-48918" fmla="*/ 1357994 h 6858000"/>
              <a:gd name="connsiteX16-48919" fmla="*/ 5226675 w 6105267"/>
              <a:gd name="connsiteY16-48920" fmla="*/ 1385685 h 6858000"/>
              <a:gd name="connsiteX17-48921" fmla="*/ 5237226 w 6105267"/>
              <a:gd name="connsiteY17-48922" fmla="*/ 1441327 h 6858000"/>
              <a:gd name="connsiteX18-48923" fmla="*/ 5255653 w 6105267"/>
              <a:gd name="connsiteY18-48924" fmla="*/ 1524712 h 6858000"/>
              <a:gd name="connsiteX19-48925" fmla="*/ 5263491 w 6105267"/>
              <a:gd name="connsiteY19-48926" fmla="*/ 1642938 h 6858000"/>
              <a:gd name="connsiteX20-48927" fmla="*/ 5256552 w 6105267"/>
              <a:gd name="connsiteY20-48928" fmla="*/ 1672509 h 6858000"/>
              <a:gd name="connsiteX21-48929" fmla="*/ 5264549 w 6105267"/>
              <a:gd name="connsiteY21-48930" fmla="*/ 1837572 h 6858000"/>
              <a:gd name="connsiteX22-48931" fmla="*/ 5255696 w 6105267"/>
              <a:gd name="connsiteY22-48932" fmla="*/ 1953770 h 6858000"/>
              <a:gd name="connsiteX23-48933" fmla="*/ 5252592 w 6105267"/>
              <a:gd name="connsiteY23-48934" fmla="*/ 2092210 h 6858000"/>
              <a:gd name="connsiteX24-48935" fmla="*/ 5257248 w 6105267"/>
              <a:gd name="connsiteY24-48936" fmla="*/ 2203922 h 6858000"/>
              <a:gd name="connsiteX25-48937" fmla="*/ 5262551 w 6105267"/>
              <a:gd name="connsiteY25-48938" fmla="*/ 2288050 h 6858000"/>
              <a:gd name="connsiteX26-48939" fmla="*/ 5293877 w 6105267"/>
              <a:gd name="connsiteY26-48940" fmla="*/ 2368649 h 6858000"/>
              <a:gd name="connsiteX27-48941" fmla="*/ 5311338 w 6105267"/>
              <a:gd name="connsiteY27-48942" fmla="*/ 2404034 h 6858000"/>
              <a:gd name="connsiteX28-48943" fmla="*/ 5338366 w 6105267"/>
              <a:gd name="connsiteY28-48944" fmla="*/ 2465052 h 6858000"/>
              <a:gd name="connsiteX29-48945" fmla="*/ 5371263 w 6105267"/>
              <a:gd name="connsiteY29-48946" fmla="*/ 2586413 h 6858000"/>
              <a:gd name="connsiteX30-48947" fmla="*/ 5407503 w 6105267"/>
              <a:gd name="connsiteY30-48948" fmla="*/ 2786290 h 6858000"/>
              <a:gd name="connsiteX31-48949" fmla="*/ 5407356 w 6105267"/>
              <a:gd name="connsiteY31-48950" fmla="*/ 2787545 h 6858000"/>
              <a:gd name="connsiteX32-48951" fmla="*/ 5457023 w 6105267"/>
              <a:gd name="connsiteY32-48952" fmla="*/ 2858292 h 6858000"/>
              <a:gd name="connsiteX33-48953" fmla="*/ 5503944 w 6105267"/>
              <a:gd name="connsiteY33-48954" fmla="*/ 3123335 h 6858000"/>
              <a:gd name="connsiteX34-48955" fmla="*/ 5525532 w 6105267"/>
              <a:gd name="connsiteY34-48956" fmla="*/ 3258473 h 6858000"/>
              <a:gd name="connsiteX35-48957" fmla="*/ 5589758 w 6105267"/>
              <a:gd name="connsiteY35-48958" fmla="*/ 3453699 h 6858000"/>
              <a:gd name="connsiteX36-48959" fmla="*/ 5596144 w 6105267"/>
              <a:gd name="connsiteY36-48960" fmla="*/ 3534624 h 6858000"/>
              <a:gd name="connsiteX37-48961" fmla="*/ 5597750 w 6105267"/>
              <a:gd name="connsiteY37-48962" fmla="*/ 3534129 h 6858000"/>
              <a:gd name="connsiteX38-48963" fmla="*/ 5618377 w 6105267"/>
              <a:gd name="connsiteY38-48964" fmla="*/ 3588431 h 6858000"/>
              <a:gd name="connsiteX39-48965" fmla="*/ 5655472 w 6105267"/>
              <a:gd name="connsiteY39-48966" fmla="*/ 3678877 h 6858000"/>
              <a:gd name="connsiteX40-48967" fmla="*/ 5683015 w 6105267"/>
              <a:gd name="connsiteY40-48968" fmla="*/ 3762025 h 6858000"/>
              <a:gd name="connsiteX41-48969" fmla="*/ 5696643 w 6105267"/>
              <a:gd name="connsiteY41-48970" fmla="*/ 3773888 h 6858000"/>
              <a:gd name="connsiteX42-48971" fmla="*/ 5768491 w 6105267"/>
              <a:gd name="connsiteY42-48972" fmla="*/ 3914399 h 6858000"/>
              <a:gd name="connsiteX43-48973" fmla="*/ 5793123 w 6105267"/>
              <a:gd name="connsiteY43-48974" fmla="*/ 3969952 h 6858000"/>
              <a:gd name="connsiteX44-48975" fmla="*/ 5808321 w 6105267"/>
              <a:gd name="connsiteY44-48976" fmla="*/ 3988153 h 6858000"/>
              <a:gd name="connsiteX45-48977" fmla="*/ 5860672 w 6105267"/>
              <a:gd name="connsiteY45-48978" fmla="*/ 4061579 h 6858000"/>
              <a:gd name="connsiteX46-48979" fmla="*/ 5894095 w 6105267"/>
              <a:gd name="connsiteY46-48980" fmla="*/ 4128857 h 6858000"/>
              <a:gd name="connsiteX47-48981" fmla="*/ 5903513 w 6105267"/>
              <a:gd name="connsiteY47-48982" fmla="*/ 4187661 h 6858000"/>
              <a:gd name="connsiteX48-48983" fmla="*/ 5949086 w 6105267"/>
              <a:gd name="connsiteY48-48984" fmla="*/ 4366139 h 6858000"/>
              <a:gd name="connsiteX49-48985" fmla="*/ 5949261 w 6105267"/>
              <a:gd name="connsiteY49-48986" fmla="*/ 4449185 h 6858000"/>
              <a:gd name="connsiteX50-48987" fmla="*/ 5961816 w 6105267"/>
              <a:gd name="connsiteY50-48988" fmla="*/ 4494562 h 6858000"/>
              <a:gd name="connsiteX51-48989" fmla="*/ 5998138 w 6105267"/>
              <a:gd name="connsiteY51-48990" fmla="*/ 4697518 h 6858000"/>
              <a:gd name="connsiteX52-48991" fmla="*/ 6007819 w 6105267"/>
              <a:gd name="connsiteY52-48992" fmla="*/ 4858148 h 6858000"/>
              <a:gd name="connsiteX53-48993" fmla="*/ 6007749 w 6105267"/>
              <a:gd name="connsiteY53-48994" fmla="*/ 4964715 h 6858000"/>
              <a:gd name="connsiteX54-48995" fmla="*/ 6005269 w 6105267"/>
              <a:gd name="connsiteY54-48996" fmla="*/ 5150567 h 6858000"/>
              <a:gd name="connsiteX55-48997" fmla="*/ 6001127 w 6105267"/>
              <a:gd name="connsiteY55-48998" fmla="*/ 5164609 h 6858000"/>
              <a:gd name="connsiteX56-48999" fmla="*/ 5998514 w 6105267"/>
              <a:gd name="connsiteY56-49000" fmla="*/ 5189673 h 6858000"/>
              <a:gd name="connsiteX57-49001" fmla="*/ 6036748 w 6105267"/>
              <a:gd name="connsiteY57-49002" fmla="*/ 5322752 h 6858000"/>
              <a:gd name="connsiteX58-49003" fmla="*/ 6037677 w 6105267"/>
              <a:gd name="connsiteY58-49004" fmla="*/ 5354807 h 6858000"/>
              <a:gd name="connsiteX59-49005" fmla="*/ 6053435 w 6105267"/>
              <a:gd name="connsiteY59-49006" fmla="*/ 5387547 h 6858000"/>
              <a:gd name="connsiteX60-49007" fmla="*/ 6068640 w 6105267"/>
              <a:gd name="connsiteY60-49008" fmla="*/ 5474503 h 6858000"/>
              <a:gd name="connsiteX61-49009" fmla="*/ 6080922 w 6105267"/>
              <a:gd name="connsiteY61-49010" fmla="*/ 5561070 h 6858000"/>
              <a:gd name="connsiteX62-49011" fmla="*/ 6096949 w 6105267"/>
              <a:gd name="connsiteY62-49012" fmla="*/ 5648179 h 6858000"/>
              <a:gd name="connsiteX63-49013" fmla="*/ 6096746 w 6105267"/>
              <a:gd name="connsiteY63-49014" fmla="*/ 5862844 h 6858000"/>
              <a:gd name="connsiteX64-49015" fmla="*/ 6045436 w 6105267"/>
              <a:gd name="connsiteY64-49016" fmla="*/ 6124480 h 6858000"/>
              <a:gd name="connsiteX65-49017" fmla="*/ 6030489 w 6105267"/>
              <a:gd name="connsiteY65-49018" fmla="*/ 6317666 h 6858000"/>
              <a:gd name="connsiteX66-49019" fmla="*/ 6007492 w 6105267"/>
              <a:gd name="connsiteY66-49020" fmla="*/ 6440818 h 6858000"/>
              <a:gd name="connsiteX67-49021" fmla="*/ 6009467 w 6105267"/>
              <a:gd name="connsiteY67-49022" fmla="*/ 6487076 h 6858000"/>
              <a:gd name="connsiteX68-49023" fmla="*/ 5995064 w 6105267"/>
              <a:gd name="connsiteY68-49024" fmla="*/ 6540791 h 6858000"/>
              <a:gd name="connsiteX69-49025" fmla="*/ 5986207 w 6105267"/>
              <a:gd name="connsiteY69-49026" fmla="*/ 6695855 h 6858000"/>
              <a:gd name="connsiteX70-49027" fmla="*/ 5979428 w 6105267"/>
              <a:gd name="connsiteY70-49028" fmla="*/ 6754678 h 6858000"/>
              <a:gd name="connsiteX71-49029" fmla="*/ 5984543 w 6105267"/>
              <a:gd name="connsiteY71-49030" fmla="*/ 6811016 h 6858000"/>
              <a:gd name="connsiteX72-49031" fmla="*/ 5979671 w 6105267"/>
              <a:gd name="connsiteY72-49032" fmla="*/ 6858000 h 6858000"/>
              <a:gd name="connsiteX73-49033" fmla="*/ 0 w 6105267"/>
              <a:gd name="connsiteY73-49034" fmla="*/ 6858000 h 6858000"/>
              <a:gd name="connsiteX74-49035" fmla="*/ 0 w 6105267"/>
              <a:gd name="connsiteY74-49036" fmla="*/ 0 h 6858000"/>
              <a:gd name="connsiteX0-49037" fmla="*/ 0 w 6105267"/>
              <a:gd name="connsiteY0-49038" fmla="*/ 0 h 6858000"/>
              <a:gd name="connsiteX1-49039" fmla="*/ 4965888 w 6105267"/>
              <a:gd name="connsiteY1-49040" fmla="*/ 0 h 6858000"/>
              <a:gd name="connsiteX2-49041" fmla="*/ 4967767 w 6105267"/>
              <a:gd name="connsiteY2-49042" fmla="*/ 7930 h 6858000"/>
              <a:gd name="connsiteX3-49043" fmla="*/ 4979444 w 6105267"/>
              <a:gd name="connsiteY3-49044" fmla="*/ 43921 h 6858000"/>
              <a:gd name="connsiteX4-49045" fmla="*/ 5075458 w 6105267"/>
              <a:gd name="connsiteY4-49046" fmla="*/ 264355 h 6858000"/>
              <a:gd name="connsiteX5-49047" fmla="*/ 5081175 w 6105267"/>
              <a:gd name="connsiteY5-49048" fmla="*/ 277448 h 6858000"/>
              <a:gd name="connsiteX6-49049" fmla="*/ 5097011 w 6105267"/>
              <a:gd name="connsiteY6-49050" fmla="*/ 355616 h 6858000"/>
              <a:gd name="connsiteX7-49051" fmla="*/ 5153000 w 6105267"/>
              <a:gd name="connsiteY7-49052" fmla="*/ 507134 h 6858000"/>
              <a:gd name="connsiteX8-49053" fmla="*/ 5171282 w 6105267"/>
              <a:gd name="connsiteY8-49054" fmla="*/ 602071 h 6858000"/>
              <a:gd name="connsiteX9-49055" fmla="*/ 5189051 w 6105267"/>
              <a:gd name="connsiteY9-49056" fmla="*/ 782518 h 6858000"/>
              <a:gd name="connsiteX10-49057" fmla="*/ 5218707 w 6105267"/>
              <a:gd name="connsiteY10-49058" fmla="*/ 886387 h 6858000"/>
              <a:gd name="connsiteX11-49059" fmla="*/ 5221281 w 6105267"/>
              <a:gd name="connsiteY11-49060" fmla="*/ 920873 h 6858000"/>
              <a:gd name="connsiteX12-49061" fmla="*/ 5201018 w 6105267"/>
              <a:gd name="connsiteY12-49062" fmla="*/ 1095027 h 6858000"/>
              <a:gd name="connsiteX13-49063" fmla="*/ 5205902 w 6105267"/>
              <a:gd name="connsiteY13-49064" fmla="*/ 1203021 h 6858000"/>
              <a:gd name="connsiteX14-49065" fmla="*/ 5207532 w 6105267"/>
              <a:gd name="connsiteY14-49066" fmla="*/ 1278975 h 6858000"/>
              <a:gd name="connsiteX15-49067" fmla="*/ 5225968 w 6105267"/>
              <a:gd name="connsiteY15-49068" fmla="*/ 1357994 h 6858000"/>
              <a:gd name="connsiteX16-49069" fmla="*/ 5226675 w 6105267"/>
              <a:gd name="connsiteY16-49070" fmla="*/ 1385685 h 6858000"/>
              <a:gd name="connsiteX17-49071" fmla="*/ 5237226 w 6105267"/>
              <a:gd name="connsiteY17-49072" fmla="*/ 1441327 h 6858000"/>
              <a:gd name="connsiteX18-49073" fmla="*/ 5255653 w 6105267"/>
              <a:gd name="connsiteY18-49074" fmla="*/ 1524712 h 6858000"/>
              <a:gd name="connsiteX19-49075" fmla="*/ 5263491 w 6105267"/>
              <a:gd name="connsiteY19-49076" fmla="*/ 1642938 h 6858000"/>
              <a:gd name="connsiteX20-49077" fmla="*/ 5256552 w 6105267"/>
              <a:gd name="connsiteY20-49078" fmla="*/ 1672509 h 6858000"/>
              <a:gd name="connsiteX21-49079" fmla="*/ 5264549 w 6105267"/>
              <a:gd name="connsiteY21-49080" fmla="*/ 1837572 h 6858000"/>
              <a:gd name="connsiteX22-49081" fmla="*/ 5255696 w 6105267"/>
              <a:gd name="connsiteY22-49082" fmla="*/ 1953770 h 6858000"/>
              <a:gd name="connsiteX23-49083" fmla="*/ 5252592 w 6105267"/>
              <a:gd name="connsiteY23-49084" fmla="*/ 2092210 h 6858000"/>
              <a:gd name="connsiteX24-49085" fmla="*/ 5257248 w 6105267"/>
              <a:gd name="connsiteY24-49086" fmla="*/ 2203922 h 6858000"/>
              <a:gd name="connsiteX25-49087" fmla="*/ 5262551 w 6105267"/>
              <a:gd name="connsiteY25-49088" fmla="*/ 2288050 h 6858000"/>
              <a:gd name="connsiteX26-49089" fmla="*/ 5293877 w 6105267"/>
              <a:gd name="connsiteY26-49090" fmla="*/ 2368649 h 6858000"/>
              <a:gd name="connsiteX27-49091" fmla="*/ 5311338 w 6105267"/>
              <a:gd name="connsiteY27-49092" fmla="*/ 2404034 h 6858000"/>
              <a:gd name="connsiteX28-49093" fmla="*/ 5338366 w 6105267"/>
              <a:gd name="connsiteY28-49094" fmla="*/ 2465052 h 6858000"/>
              <a:gd name="connsiteX29-49095" fmla="*/ 5371263 w 6105267"/>
              <a:gd name="connsiteY29-49096" fmla="*/ 2586413 h 6858000"/>
              <a:gd name="connsiteX30-49097" fmla="*/ 5407503 w 6105267"/>
              <a:gd name="connsiteY30-49098" fmla="*/ 2786290 h 6858000"/>
              <a:gd name="connsiteX31-49099" fmla="*/ 5407356 w 6105267"/>
              <a:gd name="connsiteY31-49100" fmla="*/ 2787545 h 6858000"/>
              <a:gd name="connsiteX32-49101" fmla="*/ 5457023 w 6105267"/>
              <a:gd name="connsiteY32-49102" fmla="*/ 2858292 h 6858000"/>
              <a:gd name="connsiteX33-49103" fmla="*/ 5503944 w 6105267"/>
              <a:gd name="connsiteY33-49104" fmla="*/ 3123335 h 6858000"/>
              <a:gd name="connsiteX34-49105" fmla="*/ 5525532 w 6105267"/>
              <a:gd name="connsiteY34-49106" fmla="*/ 3258473 h 6858000"/>
              <a:gd name="connsiteX35-49107" fmla="*/ 5589758 w 6105267"/>
              <a:gd name="connsiteY35-49108" fmla="*/ 3453699 h 6858000"/>
              <a:gd name="connsiteX36-49109" fmla="*/ 5596144 w 6105267"/>
              <a:gd name="connsiteY36-49110" fmla="*/ 3534624 h 6858000"/>
              <a:gd name="connsiteX37-49111" fmla="*/ 5597750 w 6105267"/>
              <a:gd name="connsiteY37-49112" fmla="*/ 3534129 h 6858000"/>
              <a:gd name="connsiteX38-49113" fmla="*/ 5618377 w 6105267"/>
              <a:gd name="connsiteY38-49114" fmla="*/ 3588431 h 6858000"/>
              <a:gd name="connsiteX39-49115" fmla="*/ 5655472 w 6105267"/>
              <a:gd name="connsiteY39-49116" fmla="*/ 3678877 h 6858000"/>
              <a:gd name="connsiteX40-49117" fmla="*/ 5683015 w 6105267"/>
              <a:gd name="connsiteY40-49118" fmla="*/ 3762025 h 6858000"/>
              <a:gd name="connsiteX41-49119" fmla="*/ 5696643 w 6105267"/>
              <a:gd name="connsiteY41-49120" fmla="*/ 3773888 h 6858000"/>
              <a:gd name="connsiteX42-49121" fmla="*/ 5768491 w 6105267"/>
              <a:gd name="connsiteY42-49122" fmla="*/ 3914399 h 6858000"/>
              <a:gd name="connsiteX43-49123" fmla="*/ 5793123 w 6105267"/>
              <a:gd name="connsiteY43-49124" fmla="*/ 3969952 h 6858000"/>
              <a:gd name="connsiteX44-49125" fmla="*/ 5808321 w 6105267"/>
              <a:gd name="connsiteY44-49126" fmla="*/ 3988153 h 6858000"/>
              <a:gd name="connsiteX45-49127" fmla="*/ 5860672 w 6105267"/>
              <a:gd name="connsiteY45-49128" fmla="*/ 4061579 h 6858000"/>
              <a:gd name="connsiteX46-49129" fmla="*/ 5894095 w 6105267"/>
              <a:gd name="connsiteY46-49130" fmla="*/ 4128857 h 6858000"/>
              <a:gd name="connsiteX47-49131" fmla="*/ 5903513 w 6105267"/>
              <a:gd name="connsiteY47-49132" fmla="*/ 4187661 h 6858000"/>
              <a:gd name="connsiteX48-49133" fmla="*/ 5949086 w 6105267"/>
              <a:gd name="connsiteY48-49134" fmla="*/ 4366139 h 6858000"/>
              <a:gd name="connsiteX49-49135" fmla="*/ 5949261 w 6105267"/>
              <a:gd name="connsiteY49-49136" fmla="*/ 4449185 h 6858000"/>
              <a:gd name="connsiteX50-49137" fmla="*/ 5961816 w 6105267"/>
              <a:gd name="connsiteY50-49138" fmla="*/ 4494562 h 6858000"/>
              <a:gd name="connsiteX51-49139" fmla="*/ 5998138 w 6105267"/>
              <a:gd name="connsiteY51-49140" fmla="*/ 4697518 h 6858000"/>
              <a:gd name="connsiteX52-49141" fmla="*/ 6007819 w 6105267"/>
              <a:gd name="connsiteY52-49142" fmla="*/ 4858148 h 6858000"/>
              <a:gd name="connsiteX53-49143" fmla="*/ 6007749 w 6105267"/>
              <a:gd name="connsiteY53-49144" fmla="*/ 4964715 h 6858000"/>
              <a:gd name="connsiteX54-49145" fmla="*/ 6005269 w 6105267"/>
              <a:gd name="connsiteY54-49146" fmla="*/ 5150567 h 6858000"/>
              <a:gd name="connsiteX55-49147" fmla="*/ 6001127 w 6105267"/>
              <a:gd name="connsiteY55-49148" fmla="*/ 5164609 h 6858000"/>
              <a:gd name="connsiteX56-49149" fmla="*/ 5998514 w 6105267"/>
              <a:gd name="connsiteY56-49150" fmla="*/ 5189673 h 6858000"/>
              <a:gd name="connsiteX57-49151" fmla="*/ 6036748 w 6105267"/>
              <a:gd name="connsiteY57-49152" fmla="*/ 5322752 h 6858000"/>
              <a:gd name="connsiteX58-49153" fmla="*/ 6037677 w 6105267"/>
              <a:gd name="connsiteY58-49154" fmla="*/ 5354807 h 6858000"/>
              <a:gd name="connsiteX59-49155" fmla="*/ 6053435 w 6105267"/>
              <a:gd name="connsiteY59-49156" fmla="*/ 5387547 h 6858000"/>
              <a:gd name="connsiteX60-49157" fmla="*/ 6068640 w 6105267"/>
              <a:gd name="connsiteY60-49158" fmla="*/ 5474503 h 6858000"/>
              <a:gd name="connsiteX61-49159" fmla="*/ 6080922 w 6105267"/>
              <a:gd name="connsiteY61-49160" fmla="*/ 5561070 h 6858000"/>
              <a:gd name="connsiteX62-49161" fmla="*/ 6096949 w 6105267"/>
              <a:gd name="connsiteY62-49162" fmla="*/ 5648179 h 6858000"/>
              <a:gd name="connsiteX63-49163" fmla="*/ 6096746 w 6105267"/>
              <a:gd name="connsiteY63-49164" fmla="*/ 5862844 h 6858000"/>
              <a:gd name="connsiteX64-49165" fmla="*/ 6045436 w 6105267"/>
              <a:gd name="connsiteY64-49166" fmla="*/ 6124480 h 6858000"/>
              <a:gd name="connsiteX65-49167" fmla="*/ 6030489 w 6105267"/>
              <a:gd name="connsiteY65-49168" fmla="*/ 6317666 h 6858000"/>
              <a:gd name="connsiteX66-49169" fmla="*/ 6007492 w 6105267"/>
              <a:gd name="connsiteY66-49170" fmla="*/ 6440818 h 6858000"/>
              <a:gd name="connsiteX67-49171" fmla="*/ 6009467 w 6105267"/>
              <a:gd name="connsiteY67-49172" fmla="*/ 6487076 h 6858000"/>
              <a:gd name="connsiteX68-49173" fmla="*/ 5995064 w 6105267"/>
              <a:gd name="connsiteY68-49174" fmla="*/ 6540791 h 6858000"/>
              <a:gd name="connsiteX69-49175" fmla="*/ 5986207 w 6105267"/>
              <a:gd name="connsiteY69-49176" fmla="*/ 6695855 h 6858000"/>
              <a:gd name="connsiteX70-49177" fmla="*/ 5979428 w 6105267"/>
              <a:gd name="connsiteY70-49178" fmla="*/ 6754678 h 6858000"/>
              <a:gd name="connsiteX71-49179" fmla="*/ 5984543 w 6105267"/>
              <a:gd name="connsiteY71-49180" fmla="*/ 6811016 h 6858000"/>
              <a:gd name="connsiteX72-49181" fmla="*/ 5979671 w 6105267"/>
              <a:gd name="connsiteY72-49182" fmla="*/ 6858000 h 6858000"/>
              <a:gd name="connsiteX73-49183" fmla="*/ 0 w 6105267"/>
              <a:gd name="connsiteY73-49184" fmla="*/ 6858000 h 6858000"/>
              <a:gd name="connsiteX74-49185" fmla="*/ 0 w 6105267"/>
              <a:gd name="connsiteY74-49186" fmla="*/ 0 h 6858000"/>
              <a:gd name="connsiteX0-49187" fmla="*/ 0 w 6105267"/>
              <a:gd name="connsiteY0-49188" fmla="*/ 0 h 6858000"/>
              <a:gd name="connsiteX1-49189" fmla="*/ 4965888 w 6105267"/>
              <a:gd name="connsiteY1-49190" fmla="*/ 0 h 6858000"/>
              <a:gd name="connsiteX2-49191" fmla="*/ 4967767 w 6105267"/>
              <a:gd name="connsiteY2-49192" fmla="*/ 7930 h 6858000"/>
              <a:gd name="connsiteX3-49193" fmla="*/ 4979444 w 6105267"/>
              <a:gd name="connsiteY3-49194" fmla="*/ 43921 h 6858000"/>
              <a:gd name="connsiteX4-49195" fmla="*/ 5075458 w 6105267"/>
              <a:gd name="connsiteY4-49196" fmla="*/ 264355 h 6858000"/>
              <a:gd name="connsiteX5-49197" fmla="*/ 5081175 w 6105267"/>
              <a:gd name="connsiteY5-49198" fmla="*/ 277448 h 6858000"/>
              <a:gd name="connsiteX6-49199" fmla="*/ 5097011 w 6105267"/>
              <a:gd name="connsiteY6-49200" fmla="*/ 355616 h 6858000"/>
              <a:gd name="connsiteX7-49201" fmla="*/ 5153000 w 6105267"/>
              <a:gd name="connsiteY7-49202" fmla="*/ 507134 h 6858000"/>
              <a:gd name="connsiteX8-49203" fmla="*/ 5171282 w 6105267"/>
              <a:gd name="connsiteY8-49204" fmla="*/ 602071 h 6858000"/>
              <a:gd name="connsiteX9-49205" fmla="*/ 5189051 w 6105267"/>
              <a:gd name="connsiteY9-49206" fmla="*/ 782518 h 6858000"/>
              <a:gd name="connsiteX10-49207" fmla="*/ 5218707 w 6105267"/>
              <a:gd name="connsiteY10-49208" fmla="*/ 886387 h 6858000"/>
              <a:gd name="connsiteX11-49209" fmla="*/ 5221281 w 6105267"/>
              <a:gd name="connsiteY11-49210" fmla="*/ 920873 h 6858000"/>
              <a:gd name="connsiteX12-49211" fmla="*/ 5201018 w 6105267"/>
              <a:gd name="connsiteY12-49212" fmla="*/ 1095027 h 6858000"/>
              <a:gd name="connsiteX13-49213" fmla="*/ 5205902 w 6105267"/>
              <a:gd name="connsiteY13-49214" fmla="*/ 1203021 h 6858000"/>
              <a:gd name="connsiteX14-49215" fmla="*/ 5207532 w 6105267"/>
              <a:gd name="connsiteY14-49216" fmla="*/ 1278975 h 6858000"/>
              <a:gd name="connsiteX15-49217" fmla="*/ 5225968 w 6105267"/>
              <a:gd name="connsiteY15-49218" fmla="*/ 1357994 h 6858000"/>
              <a:gd name="connsiteX16-49219" fmla="*/ 5226675 w 6105267"/>
              <a:gd name="connsiteY16-49220" fmla="*/ 1385685 h 6858000"/>
              <a:gd name="connsiteX17-49221" fmla="*/ 5237226 w 6105267"/>
              <a:gd name="connsiteY17-49222" fmla="*/ 1441327 h 6858000"/>
              <a:gd name="connsiteX18-49223" fmla="*/ 5255653 w 6105267"/>
              <a:gd name="connsiteY18-49224" fmla="*/ 1524712 h 6858000"/>
              <a:gd name="connsiteX19-49225" fmla="*/ 5263491 w 6105267"/>
              <a:gd name="connsiteY19-49226" fmla="*/ 1642938 h 6858000"/>
              <a:gd name="connsiteX20-49227" fmla="*/ 5256552 w 6105267"/>
              <a:gd name="connsiteY20-49228" fmla="*/ 1672509 h 6858000"/>
              <a:gd name="connsiteX21-49229" fmla="*/ 5264549 w 6105267"/>
              <a:gd name="connsiteY21-49230" fmla="*/ 1837572 h 6858000"/>
              <a:gd name="connsiteX22-49231" fmla="*/ 5255696 w 6105267"/>
              <a:gd name="connsiteY22-49232" fmla="*/ 1953770 h 6858000"/>
              <a:gd name="connsiteX23-49233" fmla="*/ 5252592 w 6105267"/>
              <a:gd name="connsiteY23-49234" fmla="*/ 2092210 h 6858000"/>
              <a:gd name="connsiteX24-49235" fmla="*/ 5257248 w 6105267"/>
              <a:gd name="connsiteY24-49236" fmla="*/ 2203922 h 6858000"/>
              <a:gd name="connsiteX25-49237" fmla="*/ 5262551 w 6105267"/>
              <a:gd name="connsiteY25-49238" fmla="*/ 2288050 h 6858000"/>
              <a:gd name="connsiteX26-49239" fmla="*/ 5293877 w 6105267"/>
              <a:gd name="connsiteY26-49240" fmla="*/ 2368649 h 6858000"/>
              <a:gd name="connsiteX27-49241" fmla="*/ 5311338 w 6105267"/>
              <a:gd name="connsiteY27-49242" fmla="*/ 2404034 h 6858000"/>
              <a:gd name="connsiteX28-49243" fmla="*/ 5338366 w 6105267"/>
              <a:gd name="connsiteY28-49244" fmla="*/ 2465052 h 6858000"/>
              <a:gd name="connsiteX29-49245" fmla="*/ 5371263 w 6105267"/>
              <a:gd name="connsiteY29-49246" fmla="*/ 2586413 h 6858000"/>
              <a:gd name="connsiteX30-49247" fmla="*/ 5407503 w 6105267"/>
              <a:gd name="connsiteY30-49248" fmla="*/ 2786290 h 6858000"/>
              <a:gd name="connsiteX31-49249" fmla="*/ 5407356 w 6105267"/>
              <a:gd name="connsiteY31-49250" fmla="*/ 2787545 h 6858000"/>
              <a:gd name="connsiteX32-49251" fmla="*/ 5457023 w 6105267"/>
              <a:gd name="connsiteY32-49252" fmla="*/ 2858292 h 6858000"/>
              <a:gd name="connsiteX33-49253" fmla="*/ 5503944 w 6105267"/>
              <a:gd name="connsiteY33-49254" fmla="*/ 3123335 h 6858000"/>
              <a:gd name="connsiteX34-49255" fmla="*/ 5525532 w 6105267"/>
              <a:gd name="connsiteY34-49256" fmla="*/ 3258473 h 6858000"/>
              <a:gd name="connsiteX35-49257" fmla="*/ 5589758 w 6105267"/>
              <a:gd name="connsiteY35-49258" fmla="*/ 3453699 h 6858000"/>
              <a:gd name="connsiteX36-49259" fmla="*/ 5596144 w 6105267"/>
              <a:gd name="connsiteY36-49260" fmla="*/ 3534624 h 6858000"/>
              <a:gd name="connsiteX37-49261" fmla="*/ 5597750 w 6105267"/>
              <a:gd name="connsiteY37-49262" fmla="*/ 3534129 h 6858000"/>
              <a:gd name="connsiteX38-49263" fmla="*/ 5618377 w 6105267"/>
              <a:gd name="connsiteY38-49264" fmla="*/ 3588431 h 6858000"/>
              <a:gd name="connsiteX39-49265" fmla="*/ 5655472 w 6105267"/>
              <a:gd name="connsiteY39-49266" fmla="*/ 3678877 h 6858000"/>
              <a:gd name="connsiteX40-49267" fmla="*/ 5683015 w 6105267"/>
              <a:gd name="connsiteY40-49268" fmla="*/ 3762025 h 6858000"/>
              <a:gd name="connsiteX41-49269" fmla="*/ 5696643 w 6105267"/>
              <a:gd name="connsiteY41-49270" fmla="*/ 3773888 h 6858000"/>
              <a:gd name="connsiteX42-49271" fmla="*/ 5768491 w 6105267"/>
              <a:gd name="connsiteY42-49272" fmla="*/ 3914399 h 6858000"/>
              <a:gd name="connsiteX43-49273" fmla="*/ 5793123 w 6105267"/>
              <a:gd name="connsiteY43-49274" fmla="*/ 3969952 h 6858000"/>
              <a:gd name="connsiteX44-49275" fmla="*/ 5808321 w 6105267"/>
              <a:gd name="connsiteY44-49276" fmla="*/ 3988153 h 6858000"/>
              <a:gd name="connsiteX45-49277" fmla="*/ 5860672 w 6105267"/>
              <a:gd name="connsiteY45-49278" fmla="*/ 4061579 h 6858000"/>
              <a:gd name="connsiteX46-49279" fmla="*/ 5894095 w 6105267"/>
              <a:gd name="connsiteY46-49280" fmla="*/ 4128857 h 6858000"/>
              <a:gd name="connsiteX47-49281" fmla="*/ 5903513 w 6105267"/>
              <a:gd name="connsiteY47-49282" fmla="*/ 4187661 h 6858000"/>
              <a:gd name="connsiteX48-49283" fmla="*/ 5949086 w 6105267"/>
              <a:gd name="connsiteY48-49284" fmla="*/ 4366139 h 6858000"/>
              <a:gd name="connsiteX49-49285" fmla="*/ 5949261 w 6105267"/>
              <a:gd name="connsiteY49-49286" fmla="*/ 4449185 h 6858000"/>
              <a:gd name="connsiteX50-49287" fmla="*/ 5961816 w 6105267"/>
              <a:gd name="connsiteY50-49288" fmla="*/ 4494562 h 6858000"/>
              <a:gd name="connsiteX51-49289" fmla="*/ 5998138 w 6105267"/>
              <a:gd name="connsiteY51-49290" fmla="*/ 4697518 h 6858000"/>
              <a:gd name="connsiteX52-49291" fmla="*/ 6007819 w 6105267"/>
              <a:gd name="connsiteY52-49292" fmla="*/ 4858148 h 6858000"/>
              <a:gd name="connsiteX53-49293" fmla="*/ 6007749 w 6105267"/>
              <a:gd name="connsiteY53-49294" fmla="*/ 4964715 h 6858000"/>
              <a:gd name="connsiteX54-49295" fmla="*/ 6005269 w 6105267"/>
              <a:gd name="connsiteY54-49296" fmla="*/ 5150567 h 6858000"/>
              <a:gd name="connsiteX55-49297" fmla="*/ 6001127 w 6105267"/>
              <a:gd name="connsiteY55-49298" fmla="*/ 5164609 h 6858000"/>
              <a:gd name="connsiteX56-49299" fmla="*/ 5998514 w 6105267"/>
              <a:gd name="connsiteY56-49300" fmla="*/ 5189673 h 6858000"/>
              <a:gd name="connsiteX57-49301" fmla="*/ 6036748 w 6105267"/>
              <a:gd name="connsiteY57-49302" fmla="*/ 5322752 h 6858000"/>
              <a:gd name="connsiteX58-49303" fmla="*/ 6037677 w 6105267"/>
              <a:gd name="connsiteY58-49304" fmla="*/ 5354807 h 6858000"/>
              <a:gd name="connsiteX59-49305" fmla="*/ 6053435 w 6105267"/>
              <a:gd name="connsiteY59-49306" fmla="*/ 5387547 h 6858000"/>
              <a:gd name="connsiteX60-49307" fmla="*/ 6068640 w 6105267"/>
              <a:gd name="connsiteY60-49308" fmla="*/ 5474503 h 6858000"/>
              <a:gd name="connsiteX61-49309" fmla="*/ 6080922 w 6105267"/>
              <a:gd name="connsiteY61-49310" fmla="*/ 5561070 h 6858000"/>
              <a:gd name="connsiteX62-49311" fmla="*/ 6096949 w 6105267"/>
              <a:gd name="connsiteY62-49312" fmla="*/ 5648179 h 6858000"/>
              <a:gd name="connsiteX63-49313" fmla="*/ 6096746 w 6105267"/>
              <a:gd name="connsiteY63-49314" fmla="*/ 5862844 h 6858000"/>
              <a:gd name="connsiteX64-49315" fmla="*/ 6045436 w 6105267"/>
              <a:gd name="connsiteY64-49316" fmla="*/ 6124480 h 6858000"/>
              <a:gd name="connsiteX65-49317" fmla="*/ 6030489 w 6105267"/>
              <a:gd name="connsiteY65-49318" fmla="*/ 6317666 h 6858000"/>
              <a:gd name="connsiteX66-49319" fmla="*/ 6007492 w 6105267"/>
              <a:gd name="connsiteY66-49320" fmla="*/ 6440818 h 6858000"/>
              <a:gd name="connsiteX67-49321" fmla="*/ 6009467 w 6105267"/>
              <a:gd name="connsiteY67-49322" fmla="*/ 6487076 h 6858000"/>
              <a:gd name="connsiteX68-49323" fmla="*/ 5995064 w 6105267"/>
              <a:gd name="connsiteY68-49324" fmla="*/ 6540791 h 6858000"/>
              <a:gd name="connsiteX69-49325" fmla="*/ 5986207 w 6105267"/>
              <a:gd name="connsiteY69-49326" fmla="*/ 6695855 h 6858000"/>
              <a:gd name="connsiteX70-49327" fmla="*/ 5979428 w 6105267"/>
              <a:gd name="connsiteY70-49328" fmla="*/ 6754678 h 6858000"/>
              <a:gd name="connsiteX71-49329" fmla="*/ 5984543 w 6105267"/>
              <a:gd name="connsiteY71-49330" fmla="*/ 6811016 h 6858000"/>
              <a:gd name="connsiteX72-49331" fmla="*/ 5979671 w 6105267"/>
              <a:gd name="connsiteY72-49332" fmla="*/ 6858000 h 6858000"/>
              <a:gd name="connsiteX73-49333" fmla="*/ 0 w 6105267"/>
              <a:gd name="connsiteY73-49334" fmla="*/ 6858000 h 6858000"/>
              <a:gd name="connsiteX74-49335" fmla="*/ 0 w 6105267"/>
              <a:gd name="connsiteY74-49336" fmla="*/ 0 h 6858000"/>
              <a:gd name="connsiteX0-49337" fmla="*/ 0 w 6105267"/>
              <a:gd name="connsiteY0-49338" fmla="*/ 0 h 6858000"/>
              <a:gd name="connsiteX1-49339" fmla="*/ 4965888 w 6105267"/>
              <a:gd name="connsiteY1-49340" fmla="*/ 0 h 6858000"/>
              <a:gd name="connsiteX2-49341" fmla="*/ 4967767 w 6105267"/>
              <a:gd name="connsiteY2-49342" fmla="*/ 7930 h 6858000"/>
              <a:gd name="connsiteX3-49343" fmla="*/ 4979444 w 6105267"/>
              <a:gd name="connsiteY3-49344" fmla="*/ 43921 h 6858000"/>
              <a:gd name="connsiteX4-49345" fmla="*/ 5075458 w 6105267"/>
              <a:gd name="connsiteY4-49346" fmla="*/ 264355 h 6858000"/>
              <a:gd name="connsiteX5-49347" fmla="*/ 5081175 w 6105267"/>
              <a:gd name="connsiteY5-49348" fmla="*/ 277448 h 6858000"/>
              <a:gd name="connsiteX6-49349" fmla="*/ 5097011 w 6105267"/>
              <a:gd name="connsiteY6-49350" fmla="*/ 355616 h 6858000"/>
              <a:gd name="connsiteX7-49351" fmla="*/ 5153000 w 6105267"/>
              <a:gd name="connsiteY7-49352" fmla="*/ 507134 h 6858000"/>
              <a:gd name="connsiteX8-49353" fmla="*/ 5171282 w 6105267"/>
              <a:gd name="connsiteY8-49354" fmla="*/ 602071 h 6858000"/>
              <a:gd name="connsiteX9-49355" fmla="*/ 5189051 w 6105267"/>
              <a:gd name="connsiteY9-49356" fmla="*/ 782518 h 6858000"/>
              <a:gd name="connsiteX10-49357" fmla="*/ 5218707 w 6105267"/>
              <a:gd name="connsiteY10-49358" fmla="*/ 886387 h 6858000"/>
              <a:gd name="connsiteX11-49359" fmla="*/ 5221281 w 6105267"/>
              <a:gd name="connsiteY11-49360" fmla="*/ 920873 h 6858000"/>
              <a:gd name="connsiteX12-49361" fmla="*/ 5201018 w 6105267"/>
              <a:gd name="connsiteY12-49362" fmla="*/ 1095027 h 6858000"/>
              <a:gd name="connsiteX13-49363" fmla="*/ 5205902 w 6105267"/>
              <a:gd name="connsiteY13-49364" fmla="*/ 1203021 h 6858000"/>
              <a:gd name="connsiteX14-49365" fmla="*/ 5207532 w 6105267"/>
              <a:gd name="connsiteY14-49366" fmla="*/ 1278975 h 6858000"/>
              <a:gd name="connsiteX15-49367" fmla="*/ 5225968 w 6105267"/>
              <a:gd name="connsiteY15-49368" fmla="*/ 1357994 h 6858000"/>
              <a:gd name="connsiteX16-49369" fmla="*/ 5226675 w 6105267"/>
              <a:gd name="connsiteY16-49370" fmla="*/ 1385685 h 6858000"/>
              <a:gd name="connsiteX17-49371" fmla="*/ 5237226 w 6105267"/>
              <a:gd name="connsiteY17-49372" fmla="*/ 1441327 h 6858000"/>
              <a:gd name="connsiteX18-49373" fmla="*/ 5255653 w 6105267"/>
              <a:gd name="connsiteY18-49374" fmla="*/ 1524712 h 6858000"/>
              <a:gd name="connsiteX19-49375" fmla="*/ 5263491 w 6105267"/>
              <a:gd name="connsiteY19-49376" fmla="*/ 1642938 h 6858000"/>
              <a:gd name="connsiteX20-49377" fmla="*/ 5256552 w 6105267"/>
              <a:gd name="connsiteY20-49378" fmla="*/ 1672509 h 6858000"/>
              <a:gd name="connsiteX21-49379" fmla="*/ 5264549 w 6105267"/>
              <a:gd name="connsiteY21-49380" fmla="*/ 1837572 h 6858000"/>
              <a:gd name="connsiteX22-49381" fmla="*/ 5255696 w 6105267"/>
              <a:gd name="connsiteY22-49382" fmla="*/ 1953770 h 6858000"/>
              <a:gd name="connsiteX23-49383" fmla="*/ 5252592 w 6105267"/>
              <a:gd name="connsiteY23-49384" fmla="*/ 2092210 h 6858000"/>
              <a:gd name="connsiteX24-49385" fmla="*/ 5257248 w 6105267"/>
              <a:gd name="connsiteY24-49386" fmla="*/ 2203922 h 6858000"/>
              <a:gd name="connsiteX25-49387" fmla="*/ 5262551 w 6105267"/>
              <a:gd name="connsiteY25-49388" fmla="*/ 2288050 h 6858000"/>
              <a:gd name="connsiteX26-49389" fmla="*/ 5293877 w 6105267"/>
              <a:gd name="connsiteY26-49390" fmla="*/ 2368649 h 6858000"/>
              <a:gd name="connsiteX27-49391" fmla="*/ 5311338 w 6105267"/>
              <a:gd name="connsiteY27-49392" fmla="*/ 2404034 h 6858000"/>
              <a:gd name="connsiteX28-49393" fmla="*/ 5338366 w 6105267"/>
              <a:gd name="connsiteY28-49394" fmla="*/ 2465052 h 6858000"/>
              <a:gd name="connsiteX29-49395" fmla="*/ 5371263 w 6105267"/>
              <a:gd name="connsiteY29-49396" fmla="*/ 2586413 h 6858000"/>
              <a:gd name="connsiteX30-49397" fmla="*/ 5407503 w 6105267"/>
              <a:gd name="connsiteY30-49398" fmla="*/ 2786290 h 6858000"/>
              <a:gd name="connsiteX31-49399" fmla="*/ 5407356 w 6105267"/>
              <a:gd name="connsiteY31-49400" fmla="*/ 2787545 h 6858000"/>
              <a:gd name="connsiteX32-49401" fmla="*/ 5457023 w 6105267"/>
              <a:gd name="connsiteY32-49402" fmla="*/ 2858292 h 6858000"/>
              <a:gd name="connsiteX33-49403" fmla="*/ 5503944 w 6105267"/>
              <a:gd name="connsiteY33-49404" fmla="*/ 3123335 h 6858000"/>
              <a:gd name="connsiteX34-49405" fmla="*/ 5525532 w 6105267"/>
              <a:gd name="connsiteY34-49406" fmla="*/ 3258473 h 6858000"/>
              <a:gd name="connsiteX35-49407" fmla="*/ 5589758 w 6105267"/>
              <a:gd name="connsiteY35-49408" fmla="*/ 3453699 h 6858000"/>
              <a:gd name="connsiteX36-49409" fmla="*/ 5596144 w 6105267"/>
              <a:gd name="connsiteY36-49410" fmla="*/ 3534624 h 6858000"/>
              <a:gd name="connsiteX37-49411" fmla="*/ 5597750 w 6105267"/>
              <a:gd name="connsiteY37-49412" fmla="*/ 3534129 h 6858000"/>
              <a:gd name="connsiteX38-49413" fmla="*/ 5618377 w 6105267"/>
              <a:gd name="connsiteY38-49414" fmla="*/ 3588431 h 6858000"/>
              <a:gd name="connsiteX39-49415" fmla="*/ 5655472 w 6105267"/>
              <a:gd name="connsiteY39-49416" fmla="*/ 3678877 h 6858000"/>
              <a:gd name="connsiteX40-49417" fmla="*/ 5683015 w 6105267"/>
              <a:gd name="connsiteY40-49418" fmla="*/ 3762025 h 6858000"/>
              <a:gd name="connsiteX41-49419" fmla="*/ 5696643 w 6105267"/>
              <a:gd name="connsiteY41-49420" fmla="*/ 3773888 h 6858000"/>
              <a:gd name="connsiteX42-49421" fmla="*/ 5768491 w 6105267"/>
              <a:gd name="connsiteY42-49422" fmla="*/ 3914399 h 6858000"/>
              <a:gd name="connsiteX43-49423" fmla="*/ 5793123 w 6105267"/>
              <a:gd name="connsiteY43-49424" fmla="*/ 3969952 h 6858000"/>
              <a:gd name="connsiteX44-49425" fmla="*/ 5808321 w 6105267"/>
              <a:gd name="connsiteY44-49426" fmla="*/ 3988153 h 6858000"/>
              <a:gd name="connsiteX45-49427" fmla="*/ 5860672 w 6105267"/>
              <a:gd name="connsiteY45-49428" fmla="*/ 4061579 h 6858000"/>
              <a:gd name="connsiteX46-49429" fmla="*/ 5894095 w 6105267"/>
              <a:gd name="connsiteY46-49430" fmla="*/ 4128857 h 6858000"/>
              <a:gd name="connsiteX47-49431" fmla="*/ 5903513 w 6105267"/>
              <a:gd name="connsiteY47-49432" fmla="*/ 4187661 h 6858000"/>
              <a:gd name="connsiteX48-49433" fmla="*/ 5949086 w 6105267"/>
              <a:gd name="connsiteY48-49434" fmla="*/ 4366139 h 6858000"/>
              <a:gd name="connsiteX49-49435" fmla="*/ 5949261 w 6105267"/>
              <a:gd name="connsiteY49-49436" fmla="*/ 4449185 h 6858000"/>
              <a:gd name="connsiteX50-49437" fmla="*/ 5961816 w 6105267"/>
              <a:gd name="connsiteY50-49438" fmla="*/ 4494562 h 6858000"/>
              <a:gd name="connsiteX51-49439" fmla="*/ 5998138 w 6105267"/>
              <a:gd name="connsiteY51-49440" fmla="*/ 4697518 h 6858000"/>
              <a:gd name="connsiteX52-49441" fmla="*/ 6007819 w 6105267"/>
              <a:gd name="connsiteY52-49442" fmla="*/ 4858148 h 6858000"/>
              <a:gd name="connsiteX53-49443" fmla="*/ 6007749 w 6105267"/>
              <a:gd name="connsiteY53-49444" fmla="*/ 4964715 h 6858000"/>
              <a:gd name="connsiteX54-49445" fmla="*/ 6005269 w 6105267"/>
              <a:gd name="connsiteY54-49446" fmla="*/ 5150567 h 6858000"/>
              <a:gd name="connsiteX55-49447" fmla="*/ 6001127 w 6105267"/>
              <a:gd name="connsiteY55-49448" fmla="*/ 5164609 h 6858000"/>
              <a:gd name="connsiteX56-49449" fmla="*/ 5998514 w 6105267"/>
              <a:gd name="connsiteY56-49450" fmla="*/ 5189673 h 6858000"/>
              <a:gd name="connsiteX57-49451" fmla="*/ 6036748 w 6105267"/>
              <a:gd name="connsiteY57-49452" fmla="*/ 5322752 h 6858000"/>
              <a:gd name="connsiteX58-49453" fmla="*/ 6037677 w 6105267"/>
              <a:gd name="connsiteY58-49454" fmla="*/ 5354807 h 6858000"/>
              <a:gd name="connsiteX59-49455" fmla="*/ 6053435 w 6105267"/>
              <a:gd name="connsiteY59-49456" fmla="*/ 5387547 h 6858000"/>
              <a:gd name="connsiteX60-49457" fmla="*/ 6068640 w 6105267"/>
              <a:gd name="connsiteY60-49458" fmla="*/ 5474503 h 6858000"/>
              <a:gd name="connsiteX61-49459" fmla="*/ 6080922 w 6105267"/>
              <a:gd name="connsiteY61-49460" fmla="*/ 5561070 h 6858000"/>
              <a:gd name="connsiteX62-49461" fmla="*/ 6096949 w 6105267"/>
              <a:gd name="connsiteY62-49462" fmla="*/ 5648179 h 6858000"/>
              <a:gd name="connsiteX63-49463" fmla="*/ 6096746 w 6105267"/>
              <a:gd name="connsiteY63-49464" fmla="*/ 5862844 h 6858000"/>
              <a:gd name="connsiteX64-49465" fmla="*/ 6045436 w 6105267"/>
              <a:gd name="connsiteY64-49466" fmla="*/ 6124480 h 6858000"/>
              <a:gd name="connsiteX65-49467" fmla="*/ 6030489 w 6105267"/>
              <a:gd name="connsiteY65-49468" fmla="*/ 6317666 h 6858000"/>
              <a:gd name="connsiteX66-49469" fmla="*/ 6007492 w 6105267"/>
              <a:gd name="connsiteY66-49470" fmla="*/ 6440818 h 6858000"/>
              <a:gd name="connsiteX67-49471" fmla="*/ 6009467 w 6105267"/>
              <a:gd name="connsiteY67-49472" fmla="*/ 6487076 h 6858000"/>
              <a:gd name="connsiteX68-49473" fmla="*/ 5995064 w 6105267"/>
              <a:gd name="connsiteY68-49474" fmla="*/ 6540791 h 6858000"/>
              <a:gd name="connsiteX69-49475" fmla="*/ 5986207 w 6105267"/>
              <a:gd name="connsiteY69-49476" fmla="*/ 6695855 h 6858000"/>
              <a:gd name="connsiteX70-49477" fmla="*/ 5979428 w 6105267"/>
              <a:gd name="connsiteY70-49478" fmla="*/ 6754678 h 6858000"/>
              <a:gd name="connsiteX71-49479" fmla="*/ 5984543 w 6105267"/>
              <a:gd name="connsiteY71-49480" fmla="*/ 6811016 h 6858000"/>
              <a:gd name="connsiteX72-49481" fmla="*/ 5979671 w 6105267"/>
              <a:gd name="connsiteY72-49482" fmla="*/ 6858000 h 6858000"/>
              <a:gd name="connsiteX73-49483" fmla="*/ 0 w 6105267"/>
              <a:gd name="connsiteY73-49484" fmla="*/ 6858000 h 6858000"/>
              <a:gd name="connsiteX74-49485" fmla="*/ 0 w 6105267"/>
              <a:gd name="connsiteY74-49486" fmla="*/ 0 h 6858000"/>
              <a:gd name="connsiteX0-49487" fmla="*/ 0 w 6105267"/>
              <a:gd name="connsiteY0-49488" fmla="*/ 0 h 6858000"/>
              <a:gd name="connsiteX1-49489" fmla="*/ 4965888 w 6105267"/>
              <a:gd name="connsiteY1-49490" fmla="*/ 0 h 6858000"/>
              <a:gd name="connsiteX2-49491" fmla="*/ 4967767 w 6105267"/>
              <a:gd name="connsiteY2-49492" fmla="*/ 7930 h 6858000"/>
              <a:gd name="connsiteX3-49493" fmla="*/ 4979444 w 6105267"/>
              <a:gd name="connsiteY3-49494" fmla="*/ 43921 h 6858000"/>
              <a:gd name="connsiteX4-49495" fmla="*/ 5075458 w 6105267"/>
              <a:gd name="connsiteY4-49496" fmla="*/ 264355 h 6858000"/>
              <a:gd name="connsiteX5-49497" fmla="*/ 5081175 w 6105267"/>
              <a:gd name="connsiteY5-49498" fmla="*/ 277448 h 6858000"/>
              <a:gd name="connsiteX6-49499" fmla="*/ 5097011 w 6105267"/>
              <a:gd name="connsiteY6-49500" fmla="*/ 355616 h 6858000"/>
              <a:gd name="connsiteX7-49501" fmla="*/ 5153000 w 6105267"/>
              <a:gd name="connsiteY7-49502" fmla="*/ 507134 h 6858000"/>
              <a:gd name="connsiteX8-49503" fmla="*/ 5171282 w 6105267"/>
              <a:gd name="connsiteY8-49504" fmla="*/ 602071 h 6858000"/>
              <a:gd name="connsiteX9-49505" fmla="*/ 5189051 w 6105267"/>
              <a:gd name="connsiteY9-49506" fmla="*/ 782518 h 6858000"/>
              <a:gd name="connsiteX10-49507" fmla="*/ 5218707 w 6105267"/>
              <a:gd name="connsiteY10-49508" fmla="*/ 886387 h 6858000"/>
              <a:gd name="connsiteX11-49509" fmla="*/ 5221281 w 6105267"/>
              <a:gd name="connsiteY11-49510" fmla="*/ 920873 h 6858000"/>
              <a:gd name="connsiteX12-49511" fmla="*/ 5201018 w 6105267"/>
              <a:gd name="connsiteY12-49512" fmla="*/ 1095027 h 6858000"/>
              <a:gd name="connsiteX13-49513" fmla="*/ 5205902 w 6105267"/>
              <a:gd name="connsiteY13-49514" fmla="*/ 1203021 h 6858000"/>
              <a:gd name="connsiteX14-49515" fmla="*/ 5207532 w 6105267"/>
              <a:gd name="connsiteY14-49516" fmla="*/ 1278975 h 6858000"/>
              <a:gd name="connsiteX15-49517" fmla="*/ 5225968 w 6105267"/>
              <a:gd name="connsiteY15-49518" fmla="*/ 1357994 h 6858000"/>
              <a:gd name="connsiteX16-49519" fmla="*/ 5226675 w 6105267"/>
              <a:gd name="connsiteY16-49520" fmla="*/ 1385685 h 6858000"/>
              <a:gd name="connsiteX17-49521" fmla="*/ 5237226 w 6105267"/>
              <a:gd name="connsiteY17-49522" fmla="*/ 1441327 h 6858000"/>
              <a:gd name="connsiteX18-49523" fmla="*/ 5255653 w 6105267"/>
              <a:gd name="connsiteY18-49524" fmla="*/ 1524712 h 6858000"/>
              <a:gd name="connsiteX19-49525" fmla="*/ 5263491 w 6105267"/>
              <a:gd name="connsiteY19-49526" fmla="*/ 1642938 h 6858000"/>
              <a:gd name="connsiteX20-49527" fmla="*/ 5256552 w 6105267"/>
              <a:gd name="connsiteY20-49528" fmla="*/ 1672509 h 6858000"/>
              <a:gd name="connsiteX21-49529" fmla="*/ 5264549 w 6105267"/>
              <a:gd name="connsiteY21-49530" fmla="*/ 1837572 h 6858000"/>
              <a:gd name="connsiteX22-49531" fmla="*/ 5255696 w 6105267"/>
              <a:gd name="connsiteY22-49532" fmla="*/ 1953770 h 6858000"/>
              <a:gd name="connsiteX23-49533" fmla="*/ 5252592 w 6105267"/>
              <a:gd name="connsiteY23-49534" fmla="*/ 2092210 h 6858000"/>
              <a:gd name="connsiteX24-49535" fmla="*/ 5257248 w 6105267"/>
              <a:gd name="connsiteY24-49536" fmla="*/ 2203922 h 6858000"/>
              <a:gd name="connsiteX25-49537" fmla="*/ 5262551 w 6105267"/>
              <a:gd name="connsiteY25-49538" fmla="*/ 2288050 h 6858000"/>
              <a:gd name="connsiteX26-49539" fmla="*/ 5293877 w 6105267"/>
              <a:gd name="connsiteY26-49540" fmla="*/ 2368649 h 6858000"/>
              <a:gd name="connsiteX27-49541" fmla="*/ 5311338 w 6105267"/>
              <a:gd name="connsiteY27-49542" fmla="*/ 2404034 h 6858000"/>
              <a:gd name="connsiteX28-49543" fmla="*/ 5338366 w 6105267"/>
              <a:gd name="connsiteY28-49544" fmla="*/ 2465052 h 6858000"/>
              <a:gd name="connsiteX29-49545" fmla="*/ 5371263 w 6105267"/>
              <a:gd name="connsiteY29-49546" fmla="*/ 2586413 h 6858000"/>
              <a:gd name="connsiteX30-49547" fmla="*/ 5407503 w 6105267"/>
              <a:gd name="connsiteY30-49548" fmla="*/ 2786290 h 6858000"/>
              <a:gd name="connsiteX31-49549" fmla="*/ 5407356 w 6105267"/>
              <a:gd name="connsiteY31-49550" fmla="*/ 2787545 h 6858000"/>
              <a:gd name="connsiteX32-49551" fmla="*/ 5457023 w 6105267"/>
              <a:gd name="connsiteY32-49552" fmla="*/ 2858292 h 6858000"/>
              <a:gd name="connsiteX33-49553" fmla="*/ 5503944 w 6105267"/>
              <a:gd name="connsiteY33-49554" fmla="*/ 3123335 h 6858000"/>
              <a:gd name="connsiteX34-49555" fmla="*/ 5525532 w 6105267"/>
              <a:gd name="connsiteY34-49556" fmla="*/ 3258473 h 6858000"/>
              <a:gd name="connsiteX35-49557" fmla="*/ 5589758 w 6105267"/>
              <a:gd name="connsiteY35-49558" fmla="*/ 3453699 h 6858000"/>
              <a:gd name="connsiteX36-49559" fmla="*/ 5596144 w 6105267"/>
              <a:gd name="connsiteY36-49560" fmla="*/ 3534624 h 6858000"/>
              <a:gd name="connsiteX37-49561" fmla="*/ 5597750 w 6105267"/>
              <a:gd name="connsiteY37-49562" fmla="*/ 3534129 h 6858000"/>
              <a:gd name="connsiteX38-49563" fmla="*/ 5618377 w 6105267"/>
              <a:gd name="connsiteY38-49564" fmla="*/ 3588431 h 6858000"/>
              <a:gd name="connsiteX39-49565" fmla="*/ 5655472 w 6105267"/>
              <a:gd name="connsiteY39-49566" fmla="*/ 3678877 h 6858000"/>
              <a:gd name="connsiteX40-49567" fmla="*/ 5683015 w 6105267"/>
              <a:gd name="connsiteY40-49568" fmla="*/ 3762025 h 6858000"/>
              <a:gd name="connsiteX41-49569" fmla="*/ 5696643 w 6105267"/>
              <a:gd name="connsiteY41-49570" fmla="*/ 3773888 h 6858000"/>
              <a:gd name="connsiteX42-49571" fmla="*/ 5768491 w 6105267"/>
              <a:gd name="connsiteY42-49572" fmla="*/ 3914399 h 6858000"/>
              <a:gd name="connsiteX43-49573" fmla="*/ 5793123 w 6105267"/>
              <a:gd name="connsiteY43-49574" fmla="*/ 3969952 h 6858000"/>
              <a:gd name="connsiteX44-49575" fmla="*/ 5808321 w 6105267"/>
              <a:gd name="connsiteY44-49576" fmla="*/ 3988153 h 6858000"/>
              <a:gd name="connsiteX45-49577" fmla="*/ 5860672 w 6105267"/>
              <a:gd name="connsiteY45-49578" fmla="*/ 4061579 h 6858000"/>
              <a:gd name="connsiteX46-49579" fmla="*/ 5894095 w 6105267"/>
              <a:gd name="connsiteY46-49580" fmla="*/ 4128857 h 6858000"/>
              <a:gd name="connsiteX47-49581" fmla="*/ 5903513 w 6105267"/>
              <a:gd name="connsiteY47-49582" fmla="*/ 4187661 h 6858000"/>
              <a:gd name="connsiteX48-49583" fmla="*/ 5949086 w 6105267"/>
              <a:gd name="connsiteY48-49584" fmla="*/ 4366139 h 6858000"/>
              <a:gd name="connsiteX49-49585" fmla="*/ 5949261 w 6105267"/>
              <a:gd name="connsiteY49-49586" fmla="*/ 4449185 h 6858000"/>
              <a:gd name="connsiteX50-49587" fmla="*/ 5961816 w 6105267"/>
              <a:gd name="connsiteY50-49588" fmla="*/ 4494562 h 6858000"/>
              <a:gd name="connsiteX51-49589" fmla="*/ 5998138 w 6105267"/>
              <a:gd name="connsiteY51-49590" fmla="*/ 4697518 h 6858000"/>
              <a:gd name="connsiteX52-49591" fmla="*/ 6007819 w 6105267"/>
              <a:gd name="connsiteY52-49592" fmla="*/ 4858148 h 6858000"/>
              <a:gd name="connsiteX53-49593" fmla="*/ 6007749 w 6105267"/>
              <a:gd name="connsiteY53-49594" fmla="*/ 4964715 h 6858000"/>
              <a:gd name="connsiteX54-49595" fmla="*/ 6005269 w 6105267"/>
              <a:gd name="connsiteY54-49596" fmla="*/ 5150567 h 6858000"/>
              <a:gd name="connsiteX55-49597" fmla="*/ 6001127 w 6105267"/>
              <a:gd name="connsiteY55-49598" fmla="*/ 5164609 h 6858000"/>
              <a:gd name="connsiteX56-49599" fmla="*/ 5998514 w 6105267"/>
              <a:gd name="connsiteY56-49600" fmla="*/ 5189673 h 6858000"/>
              <a:gd name="connsiteX57-49601" fmla="*/ 6036748 w 6105267"/>
              <a:gd name="connsiteY57-49602" fmla="*/ 5322752 h 6858000"/>
              <a:gd name="connsiteX58-49603" fmla="*/ 6037677 w 6105267"/>
              <a:gd name="connsiteY58-49604" fmla="*/ 5354807 h 6858000"/>
              <a:gd name="connsiteX59-49605" fmla="*/ 6053435 w 6105267"/>
              <a:gd name="connsiteY59-49606" fmla="*/ 5387547 h 6858000"/>
              <a:gd name="connsiteX60-49607" fmla="*/ 6068640 w 6105267"/>
              <a:gd name="connsiteY60-49608" fmla="*/ 5474503 h 6858000"/>
              <a:gd name="connsiteX61-49609" fmla="*/ 6080922 w 6105267"/>
              <a:gd name="connsiteY61-49610" fmla="*/ 5561070 h 6858000"/>
              <a:gd name="connsiteX62-49611" fmla="*/ 6096949 w 6105267"/>
              <a:gd name="connsiteY62-49612" fmla="*/ 5648179 h 6858000"/>
              <a:gd name="connsiteX63-49613" fmla="*/ 6096746 w 6105267"/>
              <a:gd name="connsiteY63-49614" fmla="*/ 5862844 h 6858000"/>
              <a:gd name="connsiteX64-49615" fmla="*/ 6045436 w 6105267"/>
              <a:gd name="connsiteY64-49616" fmla="*/ 6124480 h 6858000"/>
              <a:gd name="connsiteX65-49617" fmla="*/ 6030489 w 6105267"/>
              <a:gd name="connsiteY65-49618" fmla="*/ 6317666 h 6858000"/>
              <a:gd name="connsiteX66-49619" fmla="*/ 6007492 w 6105267"/>
              <a:gd name="connsiteY66-49620" fmla="*/ 6440818 h 6858000"/>
              <a:gd name="connsiteX67-49621" fmla="*/ 6009467 w 6105267"/>
              <a:gd name="connsiteY67-49622" fmla="*/ 6487076 h 6858000"/>
              <a:gd name="connsiteX68-49623" fmla="*/ 5995064 w 6105267"/>
              <a:gd name="connsiteY68-49624" fmla="*/ 6540791 h 6858000"/>
              <a:gd name="connsiteX69-49625" fmla="*/ 5986207 w 6105267"/>
              <a:gd name="connsiteY69-49626" fmla="*/ 6695855 h 6858000"/>
              <a:gd name="connsiteX70-49627" fmla="*/ 5979428 w 6105267"/>
              <a:gd name="connsiteY70-49628" fmla="*/ 6754678 h 6858000"/>
              <a:gd name="connsiteX71-49629" fmla="*/ 5984543 w 6105267"/>
              <a:gd name="connsiteY71-49630" fmla="*/ 6811016 h 6858000"/>
              <a:gd name="connsiteX72-49631" fmla="*/ 5979671 w 6105267"/>
              <a:gd name="connsiteY72-49632" fmla="*/ 6858000 h 6858000"/>
              <a:gd name="connsiteX73-49633" fmla="*/ 0 w 6105267"/>
              <a:gd name="connsiteY73-49634" fmla="*/ 6858000 h 6858000"/>
              <a:gd name="connsiteX74-49635" fmla="*/ 0 w 6105267"/>
              <a:gd name="connsiteY74-49636" fmla="*/ 0 h 6858000"/>
              <a:gd name="connsiteX0-49637" fmla="*/ 0 w 6105267"/>
              <a:gd name="connsiteY0-49638" fmla="*/ 0 h 6858000"/>
              <a:gd name="connsiteX1-49639" fmla="*/ 4965888 w 6105267"/>
              <a:gd name="connsiteY1-49640" fmla="*/ 0 h 6858000"/>
              <a:gd name="connsiteX2-49641" fmla="*/ 4967767 w 6105267"/>
              <a:gd name="connsiteY2-49642" fmla="*/ 7930 h 6858000"/>
              <a:gd name="connsiteX3-49643" fmla="*/ 4979444 w 6105267"/>
              <a:gd name="connsiteY3-49644" fmla="*/ 43921 h 6858000"/>
              <a:gd name="connsiteX4-49645" fmla="*/ 5075458 w 6105267"/>
              <a:gd name="connsiteY4-49646" fmla="*/ 264355 h 6858000"/>
              <a:gd name="connsiteX5-49647" fmla="*/ 5081175 w 6105267"/>
              <a:gd name="connsiteY5-49648" fmla="*/ 277448 h 6858000"/>
              <a:gd name="connsiteX6-49649" fmla="*/ 5097011 w 6105267"/>
              <a:gd name="connsiteY6-49650" fmla="*/ 355616 h 6858000"/>
              <a:gd name="connsiteX7-49651" fmla="*/ 5153000 w 6105267"/>
              <a:gd name="connsiteY7-49652" fmla="*/ 507134 h 6858000"/>
              <a:gd name="connsiteX8-49653" fmla="*/ 5171282 w 6105267"/>
              <a:gd name="connsiteY8-49654" fmla="*/ 602071 h 6858000"/>
              <a:gd name="connsiteX9-49655" fmla="*/ 5189051 w 6105267"/>
              <a:gd name="connsiteY9-49656" fmla="*/ 782518 h 6858000"/>
              <a:gd name="connsiteX10-49657" fmla="*/ 5218707 w 6105267"/>
              <a:gd name="connsiteY10-49658" fmla="*/ 886387 h 6858000"/>
              <a:gd name="connsiteX11-49659" fmla="*/ 5221281 w 6105267"/>
              <a:gd name="connsiteY11-49660" fmla="*/ 920873 h 6858000"/>
              <a:gd name="connsiteX12-49661" fmla="*/ 5201018 w 6105267"/>
              <a:gd name="connsiteY12-49662" fmla="*/ 1095027 h 6858000"/>
              <a:gd name="connsiteX13-49663" fmla="*/ 5205902 w 6105267"/>
              <a:gd name="connsiteY13-49664" fmla="*/ 1203021 h 6858000"/>
              <a:gd name="connsiteX14-49665" fmla="*/ 5207532 w 6105267"/>
              <a:gd name="connsiteY14-49666" fmla="*/ 1278975 h 6858000"/>
              <a:gd name="connsiteX15-49667" fmla="*/ 5225968 w 6105267"/>
              <a:gd name="connsiteY15-49668" fmla="*/ 1357994 h 6858000"/>
              <a:gd name="connsiteX16-49669" fmla="*/ 5226675 w 6105267"/>
              <a:gd name="connsiteY16-49670" fmla="*/ 1385685 h 6858000"/>
              <a:gd name="connsiteX17-49671" fmla="*/ 5237226 w 6105267"/>
              <a:gd name="connsiteY17-49672" fmla="*/ 1441327 h 6858000"/>
              <a:gd name="connsiteX18-49673" fmla="*/ 5255653 w 6105267"/>
              <a:gd name="connsiteY18-49674" fmla="*/ 1524712 h 6858000"/>
              <a:gd name="connsiteX19-49675" fmla="*/ 5263491 w 6105267"/>
              <a:gd name="connsiteY19-49676" fmla="*/ 1642938 h 6858000"/>
              <a:gd name="connsiteX20-49677" fmla="*/ 5256552 w 6105267"/>
              <a:gd name="connsiteY20-49678" fmla="*/ 1672509 h 6858000"/>
              <a:gd name="connsiteX21-49679" fmla="*/ 5264549 w 6105267"/>
              <a:gd name="connsiteY21-49680" fmla="*/ 1837572 h 6858000"/>
              <a:gd name="connsiteX22-49681" fmla="*/ 5255696 w 6105267"/>
              <a:gd name="connsiteY22-49682" fmla="*/ 1953770 h 6858000"/>
              <a:gd name="connsiteX23-49683" fmla="*/ 5252592 w 6105267"/>
              <a:gd name="connsiteY23-49684" fmla="*/ 2092210 h 6858000"/>
              <a:gd name="connsiteX24-49685" fmla="*/ 5257248 w 6105267"/>
              <a:gd name="connsiteY24-49686" fmla="*/ 2203922 h 6858000"/>
              <a:gd name="connsiteX25-49687" fmla="*/ 5262551 w 6105267"/>
              <a:gd name="connsiteY25-49688" fmla="*/ 2288050 h 6858000"/>
              <a:gd name="connsiteX26-49689" fmla="*/ 5293877 w 6105267"/>
              <a:gd name="connsiteY26-49690" fmla="*/ 2368649 h 6858000"/>
              <a:gd name="connsiteX27-49691" fmla="*/ 5311338 w 6105267"/>
              <a:gd name="connsiteY27-49692" fmla="*/ 2404034 h 6858000"/>
              <a:gd name="connsiteX28-49693" fmla="*/ 5338366 w 6105267"/>
              <a:gd name="connsiteY28-49694" fmla="*/ 2465052 h 6858000"/>
              <a:gd name="connsiteX29-49695" fmla="*/ 5371263 w 6105267"/>
              <a:gd name="connsiteY29-49696" fmla="*/ 2586413 h 6858000"/>
              <a:gd name="connsiteX30-49697" fmla="*/ 5407503 w 6105267"/>
              <a:gd name="connsiteY30-49698" fmla="*/ 2786290 h 6858000"/>
              <a:gd name="connsiteX31-49699" fmla="*/ 5407356 w 6105267"/>
              <a:gd name="connsiteY31-49700" fmla="*/ 2787545 h 6858000"/>
              <a:gd name="connsiteX32-49701" fmla="*/ 5457023 w 6105267"/>
              <a:gd name="connsiteY32-49702" fmla="*/ 2858292 h 6858000"/>
              <a:gd name="connsiteX33-49703" fmla="*/ 5503944 w 6105267"/>
              <a:gd name="connsiteY33-49704" fmla="*/ 3123335 h 6858000"/>
              <a:gd name="connsiteX34-49705" fmla="*/ 5525532 w 6105267"/>
              <a:gd name="connsiteY34-49706" fmla="*/ 3258473 h 6858000"/>
              <a:gd name="connsiteX35-49707" fmla="*/ 5589758 w 6105267"/>
              <a:gd name="connsiteY35-49708" fmla="*/ 3453699 h 6858000"/>
              <a:gd name="connsiteX36-49709" fmla="*/ 5596144 w 6105267"/>
              <a:gd name="connsiteY36-49710" fmla="*/ 3534624 h 6858000"/>
              <a:gd name="connsiteX37-49711" fmla="*/ 5597750 w 6105267"/>
              <a:gd name="connsiteY37-49712" fmla="*/ 3534129 h 6858000"/>
              <a:gd name="connsiteX38-49713" fmla="*/ 5618377 w 6105267"/>
              <a:gd name="connsiteY38-49714" fmla="*/ 3588431 h 6858000"/>
              <a:gd name="connsiteX39-49715" fmla="*/ 5655472 w 6105267"/>
              <a:gd name="connsiteY39-49716" fmla="*/ 3678877 h 6858000"/>
              <a:gd name="connsiteX40-49717" fmla="*/ 5683015 w 6105267"/>
              <a:gd name="connsiteY40-49718" fmla="*/ 3762025 h 6858000"/>
              <a:gd name="connsiteX41-49719" fmla="*/ 5706168 w 6105267"/>
              <a:gd name="connsiteY41-49720" fmla="*/ 3797701 h 6858000"/>
              <a:gd name="connsiteX42-49721" fmla="*/ 5768491 w 6105267"/>
              <a:gd name="connsiteY42-49722" fmla="*/ 3914399 h 6858000"/>
              <a:gd name="connsiteX43-49723" fmla="*/ 5793123 w 6105267"/>
              <a:gd name="connsiteY43-49724" fmla="*/ 3969952 h 6858000"/>
              <a:gd name="connsiteX44-49725" fmla="*/ 5808321 w 6105267"/>
              <a:gd name="connsiteY44-49726" fmla="*/ 3988153 h 6858000"/>
              <a:gd name="connsiteX45-49727" fmla="*/ 5860672 w 6105267"/>
              <a:gd name="connsiteY45-49728" fmla="*/ 4061579 h 6858000"/>
              <a:gd name="connsiteX46-49729" fmla="*/ 5894095 w 6105267"/>
              <a:gd name="connsiteY46-49730" fmla="*/ 4128857 h 6858000"/>
              <a:gd name="connsiteX47-49731" fmla="*/ 5903513 w 6105267"/>
              <a:gd name="connsiteY47-49732" fmla="*/ 4187661 h 6858000"/>
              <a:gd name="connsiteX48-49733" fmla="*/ 5949086 w 6105267"/>
              <a:gd name="connsiteY48-49734" fmla="*/ 4366139 h 6858000"/>
              <a:gd name="connsiteX49-49735" fmla="*/ 5949261 w 6105267"/>
              <a:gd name="connsiteY49-49736" fmla="*/ 4449185 h 6858000"/>
              <a:gd name="connsiteX50-49737" fmla="*/ 5961816 w 6105267"/>
              <a:gd name="connsiteY50-49738" fmla="*/ 4494562 h 6858000"/>
              <a:gd name="connsiteX51-49739" fmla="*/ 5998138 w 6105267"/>
              <a:gd name="connsiteY51-49740" fmla="*/ 4697518 h 6858000"/>
              <a:gd name="connsiteX52-49741" fmla="*/ 6007819 w 6105267"/>
              <a:gd name="connsiteY52-49742" fmla="*/ 4858148 h 6858000"/>
              <a:gd name="connsiteX53-49743" fmla="*/ 6007749 w 6105267"/>
              <a:gd name="connsiteY53-49744" fmla="*/ 4964715 h 6858000"/>
              <a:gd name="connsiteX54-49745" fmla="*/ 6005269 w 6105267"/>
              <a:gd name="connsiteY54-49746" fmla="*/ 5150567 h 6858000"/>
              <a:gd name="connsiteX55-49747" fmla="*/ 6001127 w 6105267"/>
              <a:gd name="connsiteY55-49748" fmla="*/ 5164609 h 6858000"/>
              <a:gd name="connsiteX56-49749" fmla="*/ 5998514 w 6105267"/>
              <a:gd name="connsiteY56-49750" fmla="*/ 5189673 h 6858000"/>
              <a:gd name="connsiteX57-49751" fmla="*/ 6036748 w 6105267"/>
              <a:gd name="connsiteY57-49752" fmla="*/ 5322752 h 6858000"/>
              <a:gd name="connsiteX58-49753" fmla="*/ 6037677 w 6105267"/>
              <a:gd name="connsiteY58-49754" fmla="*/ 5354807 h 6858000"/>
              <a:gd name="connsiteX59-49755" fmla="*/ 6053435 w 6105267"/>
              <a:gd name="connsiteY59-49756" fmla="*/ 5387547 h 6858000"/>
              <a:gd name="connsiteX60-49757" fmla="*/ 6068640 w 6105267"/>
              <a:gd name="connsiteY60-49758" fmla="*/ 5474503 h 6858000"/>
              <a:gd name="connsiteX61-49759" fmla="*/ 6080922 w 6105267"/>
              <a:gd name="connsiteY61-49760" fmla="*/ 5561070 h 6858000"/>
              <a:gd name="connsiteX62-49761" fmla="*/ 6096949 w 6105267"/>
              <a:gd name="connsiteY62-49762" fmla="*/ 5648179 h 6858000"/>
              <a:gd name="connsiteX63-49763" fmla="*/ 6096746 w 6105267"/>
              <a:gd name="connsiteY63-49764" fmla="*/ 5862844 h 6858000"/>
              <a:gd name="connsiteX64-49765" fmla="*/ 6045436 w 6105267"/>
              <a:gd name="connsiteY64-49766" fmla="*/ 6124480 h 6858000"/>
              <a:gd name="connsiteX65-49767" fmla="*/ 6030489 w 6105267"/>
              <a:gd name="connsiteY65-49768" fmla="*/ 6317666 h 6858000"/>
              <a:gd name="connsiteX66-49769" fmla="*/ 6007492 w 6105267"/>
              <a:gd name="connsiteY66-49770" fmla="*/ 6440818 h 6858000"/>
              <a:gd name="connsiteX67-49771" fmla="*/ 6009467 w 6105267"/>
              <a:gd name="connsiteY67-49772" fmla="*/ 6487076 h 6858000"/>
              <a:gd name="connsiteX68-49773" fmla="*/ 5995064 w 6105267"/>
              <a:gd name="connsiteY68-49774" fmla="*/ 6540791 h 6858000"/>
              <a:gd name="connsiteX69-49775" fmla="*/ 5986207 w 6105267"/>
              <a:gd name="connsiteY69-49776" fmla="*/ 6695855 h 6858000"/>
              <a:gd name="connsiteX70-49777" fmla="*/ 5979428 w 6105267"/>
              <a:gd name="connsiteY70-49778" fmla="*/ 6754678 h 6858000"/>
              <a:gd name="connsiteX71-49779" fmla="*/ 5984543 w 6105267"/>
              <a:gd name="connsiteY71-49780" fmla="*/ 6811016 h 6858000"/>
              <a:gd name="connsiteX72-49781" fmla="*/ 5979671 w 6105267"/>
              <a:gd name="connsiteY72-49782" fmla="*/ 6858000 h 6858000"/>
              <a:gd name="connsiteX73-49783" fmla="*/ 0 w 6105267"/>
              <a:gd name="connsiteY73-49784" fmla="*/ 6858000 h 6858000"/>
              <a:gd name="connsiteX74-49785" fmla="*/ 0 w 6105267"/>
              <a:gd name="connsiteY74-49786" fmla="*/ 0 h 6858000"/>
              <a:gd name="connsiteX0-49787" fmla="*/ 0 w 6105267"/>
              <a:gd name="connsiteY0-49788" fmla="*/ 0 h 6858000"/>
              <a:gd name="connsiteX1-49789" fmla="*/ 4965888 w 6105267"/>
              <a:gd name="connsiteY1-49790" fmla="*/ 0 h 6858000"/>
              <a:gd name="connsiteX2-49791" fmla="*/ 4967767 w 6105267"/>
              <a:gd name="connsiteY2-49792" fmla="*/ 7930 h 6858000"/>
              <a:gd name="connsiteX3-49793" fmla="*/ 4979444 w 6105267"/>
              <a:gd name="connsiteY3-49794" fmla="*/ 43921 h 6858000"/>
              <a:gd name="connsiteX4-49795" fmla="*/ 5075458 w 6105267"/>
              <a:gd name="connsiteY4-49796" fmla="*/ 264355 h 6858000"/>
              <a:gd name="connsiteX5-49797" fmla="*/ 5081175 w 6105267"/>
              <a:gd name="connsiteY5-49798" fmla="*/ 277448 h 6858000"/>
              <a:gd name="connsiteX6-49799" fmla="*/ 5097011 w 6105267"/>
              <a:gd name="connsiteY6-49800" fmla="*/ 355616 h 6858000"/>
              <a:gd name="connsiteX7-49801" fmla="*/ 5153000 w 6105267"/>
              <a:gd name="connsiteY7-49802" fmla="*/ 507134 h 6858000"/>
              <a:gd name="connsiteX8-49803" fmla="*/ 5171282 w 6105267"/>
              <a:gd name="connsiteY8-49804" fmla="*/ 602071 h 6858000"/>
              <a:gd name="connsiteX9-49805" fmla="*/ 5189051 w 6105267"/>
              <a:gd name="connsiteY9-49806" fmla="*/ 782518 h 6858000"/>
              <a:gd name="connsiteX10-49807" fmla="*/ 5218707 w 6105267"/>
              <a:gd name="connsiteY10-49808" fmla="*/ 886387 h 6858000"/>
              <a:gd name="connsiteX11-49809" fmla="*/ 5221281 w 6105267"/>
              <a:gd name="connsiteY11-49810" fmla="*/ 920873 h 6858000"/>
              <a:gd name="connsiteX12-49811" fmla="*/ 5201018 w 6105267"/>
              <a:gd name="connsiteY12-49812" fmla="*/ 1095027 h 6858000"/>
              <a:gd name="connsiteX13-49813" fmla="*/ 5205902 w 6105267"/>
              <a:gd name="connsiteY13-49814" fmla="*/ 1203021 h 6858000"/>
              <a:gd name="connsiteX14-49815" fmla="*/ 5207532 w 6105267"/>
              <a:gd name="connsiteY14-49816" fmla="*/ 1278975 h 6858000"/>
              <a:gd name="connsiteX15-49817" fmla="*/ 5225968 w 6105267"/>
              <a:gd name="connsiteY15-49818" fmla="*/ 1357994 h 6858000"/>
              <a:gd name="connsiteX16-49819" fmla="*/ 5226675 w 6105267"/>
              <a:gd name="connsiteY16-49820" fmla="*/ 1385685 h 6858000"/>
              <a:gd name="connsiteX17-49821" fmla="*/ 5237226 w 6105267"/>
              <a:gd name="connsiteY17-49822" fmla="*/ 1441327 h 6858000"/>
              <a:gd name="connsiteX18-49823" fmla="*/ 5255653 w 6105267"/>
              <a:gd name="connsiteY18-49824" fmla="*/ 1524712 h 6858000"/>
              <a:gd name="connsiteX19-49825" fmla="*/ 5263491 w 6105267"/>
              <a:gd name="connsiteY19-49826" fmla="*/ 1642938 h 6858000"/>
              <a:gd name="connsiteX20-49827" fmla="*/ 5256552 w 6105267"/>
              <a:gd name="connsiteY20-49828" fmla="*/ 1672509 h 6858000"/>
              <a:gd name="connsiteX21-49829" fmla="*/ 5264549 w 6105267"/>
              <a:gd name="connsiteY21-49830" fmla="*/ 1837572 h 6858000"/>
              <a:gd name="connsiteX22-49831" fmla="*/ 5255696 w 6105267"/>
              <a:gd name="connsiteY22-49832" fmla="*/ 1953770 h 6858000"/>
              <a:gd name="connsiteX23-49833" fmla="*/ 5252592 w 6105267"/>
              <a:gd name="connsiteY23-49834" fmla="*/ 2092210 h 6858000"/>
              <a:gd name="connsiteX24-49835" fmla="*/ 5257248 w 6105267"/>
              <a:gd name="connsiteY24-49836" fmla="*/ 2203922 h 6858000"/>
              <a:gd name="connsiteX25-49837" fmla="*/ 5262551 w 6105267"/>
              <a:gd name="connsiteY25-49838" fmla="*/ 2288050 h 6858000"/>
              <a:gd name="connsiteX26-49839" fmla="*/ 5293877 w 6105267"/>
              <a:gd name="connsiteY26-49840" fmla="*/ 2368649 h 6858000"/>
              <a:gd name="connsiteX27-49841" fmla="*/ 5311338 w 6105267"/>
              <a:gd name="connsiteY27-49842" fmla="*/ 2404034 h 6858000"/>
              <a:gd name="connsiteX28-49843" fmla="*/ 5338366 w 6105267"/>
              <a:gd name="connsiteY28-49844" fmla="*/ 2465052 h 6858000"/>
              <a:gd name="connsiteX29-49845" fmla="*/ 5371263 w 6105267"/>
              <a:gd name="connsiteY29-49846" fmla="*/ 2586413 h 6858000"/>
              <a:gd name="connsiteX30-49847" fmla="*/ 5407503 w 6105267"/>
              <a:gd name="connsiteY30-49848" fmla="*/ 2786290 h 6858000"/>
              <a:gd name="connsiteX31-49849" fmla="*/ 5407356 w 6105267"/>
              <a:gd name="connsiteY31-49850" fmla="*/ 2787545 h 6858000"/>
              <a:gd name="connsiteX32-49851" fmla="*/ 5457023 w 6105267"/>
              <a:gd name="connsiteY32-49852" fmla="*/ 2858292 h 6858000"/>
              <a:gd name="connsiteX33-49853" fmla="*/ 5503944 w 6105267"/>
              <a:gd name="connsiteY33-49854" fmla="*/ 3123335 h 6858000"/>
              <a:gd name="connsiteX34-49855" fmla="*/ 5525532 w 6105267"/>
              <a:gd name="connsiteY34-49856" fmla="*/ 3258473 h 6858000"/>
              <a:gd name="connsiteX35-49857" fmla="*/ 5589758 w 6105267"/>
              <a:gd name="connsiteY35-49858" fmla="*/ 3453699 h 6858000"/>
              <a:gd name="connsiteX36-49859" fmla="*/ 5596144 w 6105267"/>
              <a:gd name="connsiteY36-49860" fmla="*/ 3534624 h 6858000"/>
              <a:gd name="connsiteX37-49861" fmla="*/ 5597750 w 6105267"/>
              <a:gd name="connsiteY37-49862" fmla="*/ 3534129 h 6858000"/>
              <a:gd name="connsiteX38-49863" fmla="*/ 5618377 w 6105267"/>
              <a:gd name="connsiteY38-49864" fmla="*/ 3588431 h 6858000"/>
              <a:gd name="connsiteX39-49865" fmla="*/ 5655472 w 6105267"/>
              <a:gd name="connsiteY39-49866" fmla="*/ 3678877 h 6858000"/>
              <a:gd name="connsiteX40-49867" fmla="*/ 5683015 w 6105267"/>
              <a:gd name="connsiteY40-49868" fmla="*/ 3762025 h 6858000"/>
              <a:gd name="connsiteX41-49869" fmla="*/ 5722836 w 6105267"/>
              <a:gd name="connsiteY41-49870" fmla="*/ 3814370 h 6858000"/>
              <a:gd name="connsiteX42-49871" fmla="*/ 5768491 w 6105267"/>
              <a:gd name="connsiteY42-49872" fmla="*/ 3914399 h 6858000"/>
              <a:gd name="connsiteX43-49873" fmla="*/ 5793123 w 6105267"/>
              <a:gd name="connsiteY43-49874" fmla="*/ 3969952 h 6858000"/>
              <a:gd name="connsiteX44-49875" fmla="*/ 5808321 w 6105267"/>
              <a:gd name="connsiteY44-49876" fmla="*/ 3988153 h 6858000"/>
              <a:gd name="connsiteX45-49877" fmla="*/ 5860672 w 6105267"/>
              <a:gd name="connsiteY45-49878" fmla="*/ 4061579 h 6858000"/>
              <a:gd name="connsiteX46-49879" fmla="*/ 5894095 w 6105267"/>
              <a:gd name="connsiteY46-49880" fmla="*/ 4128857 h 6858000"/>
              <a:gd name="connsiteX47-49881" fmla="*/ 5903513 w 6105267"/>
              <a:gd name="connsiteY47-49882" fmla="*/ 4187661 h 6858000"/>
              <a:gd name="connsiteX48-49883" fmla="*/ 5949086 w 6105267"/>
              <a:gd name="connsiteY48-49884" fmla="*/ 4366139 h 6858000"/>
              <a:gd name="connsiteX49-49885" fmla="*/ 5949261 w 6105267"/>
              <a:gd name="connsiteY49-49886" fmla="*/ 4449185 h 6858000"/>
              <a:gd name="connsiteX50-49887" fmla="*/ 5961816 w 6105267"/>
              <a:gd name="connsiteY50-49888" fmla="*/ 4494562 h 6858000"/>
              <a:gd name="connsiteX51-49889" fmla="*/ 5998138 w 6105267"/>
              <a:gd name="connsiteY51-49890" fmla="*/ 4697518 h 6858000"/>
              <a:gd name="connsiteX52-49891" fmla="*/ 6007819 w 6105267"/>
              <a:gd name="connsiteY52-49892" fmla="*/ 4858148 h 6858000"/>
              <a:gd name="connsiteX53-49893" fmla="*/ 6007749 w 6105267"/>
              <a:gd name="connsiteY53-49894" fmla="*/ 4964715 h 6858000"/>
              <a:gd name="connsiteX54-49895" fmla="*/ 6005269 w 6105267"/>
              <a:gd name="connsiteY54-49896" fmla="*/ 5150567 h 6858000"/>
              <a:gd name="connsiteX55-49897" fmla="*/ 6001127 w 6105267"/>
              <a:gd name="connsiteY55-49898" fmla="*/ 5164609 h 6858000"/>
              <a:gd name="connsiteX56-49899" fmla="*/ 5998514 w 6105267"/>
              <a:gd name="connsiteY56-49900" fmla="*/ 5189673 h 6858000"/>
              <a:gd name="connsiteX57-49901" fmla="*/ 6036748 w 6105267"/>
              <a:gd name="connsiteY57-49902" fmla="*/ 5322752 h 6858000"/>
              <a:gd name="connsiteX58-49903" fmla="*/ 6037677 w 6105267"/>
              <a:gd name="connsiteY58-49904" fmla="*/ 5354807 h 6858000"/>
              <a:gd name="connsiteX59-49905" fmla="*/ 6053435 w 6105267"/>
              <a:gd name="connsiteY59-49906" fmla="*/ 5387547 h 6858000"/>
              <a:gd name="connsiteX60-49907" fmla="*/ 6068640 w 6105267"/>
              <a:gd name="connsiteY60-49908" fmla="*/ 5474503 h 6858000"/>
              <a:gd name="connsiteX61-49909" fmla="*/ 6080922 w 6105267"/>
              <a:gd name="connsiteY61-49910" fmla="*/ 5561070 h 6858000"/>
              <a:gd name="connsiteX62-49911" fmla="*/ 6096949 w 6105267"/>
              <a:gd name="connsiteY62-49912" fmla="*/ 5648179 h 6858000"/>
              <a:gd name="connsiteX63-49913" fmla="*/ 6096746 w 6105267"/>
              <a:gd name="connsiteY63-49914" fmla="*/ 5862844 h 6858000"/>
              <a:gd name="connsiteX64-49915" fmla="*/ 6045436 w 6105267"/>
              <a:gd name="connsiteY64-49916" fmla="*/ 6124480 h 6858000"/>
              <a:gd name="connsiteX65-49917" fmla="*/ 6030489 w 6105267"/>
              <a:gd name="connsiteY65-49918" fmla="*/ 6317666 h 6858000"/>
              <a:gd name="connsiteX66-49919" fmla="*/ 6007492 w 6105267"/>
              <a:gd name="connsiteY66-49920" fmla="*/ 6440818 h 6858000"/>
              <a:gd name="connsiteX67-49921" fmla="*/ 6009467 w 6105267"/>
              <a:gd name="connsiteY67-49922" fmla="*/ 6487076 h 6858000"/>
              <a:gd name="connsiteX68-49923" fmla="*/ 5995064 w 6105267"/>
              <a:gd name="connsiteY68-49924" fmla="*/ 6540791 h 6858000"/>
              <a:gd name="connsiteX69-49925" fmla="*/ 5986207 w 6105267"/>
              <a:gd name="connsiteY69-49926" fmla="*/ 6695855 h 6858000"/>
              <a:gd name="connsiteX70-49927" fmla="*/ 5979428 w 6105267"/>
              <a:gd name="connsiteY70-49928" fmla="*/ 6754678 h 6858000"/>
              <a:gd name="connsiteX71-49929" fmla="*/ 5984543 w 6105267"/>
              <a:gd name="connsiteY71-49930" fmla="*/ 6811016 h 6858000"/>
              <a:gd name="connsiteX72-49931" fmla="*/ 5979671 w 6105267"/>
              <a:gd name="connsiteY72-49932" fmla="*/ 6858000 h 6858000"/>
              <a:gd name="connsiteX73-49933" fmla="*/ 0 w 6105267"/>
              <a:gd name="connsiteY73-49934" fmla="*/ 6858000 h 6858000"/>
              <a:gd name="connsiteX74-49935" fmla="*/ 0 w 6105267"/>
              <a:gd name="connsiteY74-49936" fmla="*/ 0 h 6858000"/>
              <a:gd name="connsiteX0-49937" fmla="*/ 0 w 6105267"/>
              <a:gd name="connsiteY0-49938" fmla="*/ 0 h 6858000"/>
              <a:gd name="connsiteX1-49939" fmla="*/ 4965888 w 6105267"/>
              <a:gd name="connsiteY1-49940" fmla="*/ 0 h 6858000"/>
              <a:gd name="connsiteX2-49941" fmla="*/ 4967767 w 6105267"/>
              <a:gd name="connsiteY2-49942" fmla="*/ 7930 h 6858000"/>
              <a:gd name="connsiteX3-49943" fmla="*/ 4979444 w 6105267"/>
              <a:gd name="connsiteY3-49944" fmla="*/ 43921 h 6858000"/>
              <a:gd name="connsiteX4-49945" fmla="*/ 5075458 w 6105267"/>
              <a:gd name="connsiteY4-49946" fmla="*/ 264355 h 6858000"/>
              <a:gd name="connsiteX5-49947" fmla="*/ 5081175 w 6105267"/>
              <a:gd name="connsiteY5-49948" fmla="*/ 277448 h 6858000"/>
              <a:gd name="connsiteX6-49949" fmla="*/ 5097011 w 6105267"/>
              <a:gd name="connsiteY6-49950" fmla="*/ 355616 h 6858000"/>
              <a:gd name="connsiteX7-49951" fmla="*/ 5153000 w 6105267"/>
              <a:gd name="connsiteY7-49952" fmla="*/ 507134 h 6858000"/>
              <a:gd name="connsiteX8-49953" fmla="*/ 5171282 w 6105267"/>
              <a:gd name="connsiteY8-49954" fmla="*/ 602071 h 6858000"/>
              <a:gd name="connsiteX9-49955" fmla="*/ 5189051 w 6105267"/>
              <a:gd name="connsiteY9-49956" fmla="*/ 782518 h 6858000"/>
              <a:gd name="connsiteX10-49957" fmla="*/ 5218707 w 6105267"/>
              <a:gd name="connsiteY10-49958" fmla="*/ 886387 h 6858000"/>
              <a:gd name="connsiteX11-49959" fmla="*/ 5221281 w 6105267"/>
              <a:gd name="connsiteY11-49960" fmla="*/ 920873 h 6858000"/>
              <a:gd name="connsiteX12-49961" fmla="*/ 5201018 w 6105267"/>
              <a:gd name="connsiteY12-49962" fmla="*/ 1095027 h 6858000"/>
              <a:gd name="connsiteX13-49963" fmla="*/ 5205902 w 6105267"/>
              <a:gd name="connsiteY13-49964" fmla="*/ 1203021 h 6858000"/>
              <a:gd name="connsiteX14-49965" fmla="*/ 5207532 w 6105267"/>
              <a:gd name="connsiteY14-49966" fmla="*/ 1278975 h 6858000"/>
              <a:gd name="connsiteX15-49967" fmla="*/ 5225968 w 6105267"/>
              <a:gd name="connsiteY15-49968" fmla="*/ 1357994 h 6858000"/>
              <a:gd name="connsiteX16-49969" fmla="*/ 5226675 w 6105267"/>
              <a:gd name="connsiteY16-49970" fmla="*/ 1385685 h 6858000"/>
              <a:gd name="connsiteX17-49971" fmla="*/ 5237226 w 6105267"/>
              <a:gd name="connsiteY17-49972" fmla="*/ 1441327 h 6858000"/>
              <a:gd name="connsiteX18-49973" fmla="*/ 5255653 w 6105267"/>
              <a:gd name="connsiteY18-49974" fmla="*/ 1524712 h 6858000"/>
              <a:gd name="connsiteX19-49975" fmla="*/ 5263491 w 6105267"/>
              <a:gd name="connsiteY19-49976" fmla="*/ 1642938 h 6858000"/>
              <a:gd name="connsiteX20-49977" fmla="*/ 5256552 w 6105267"/>
              <a:gd name="connsiteY20-49978" fmla="*/ 1672509 h 6858000"/>
              <a:gd name="connsiteX21-49979" fmla="*/ 5264549 w 6105267"/>
              <a:gd name="connsiteY21-49980" fmla="*/ 1837572 h 6858000"/>
              <a:gd name="connsiteX22-49981" fmla="*/ 5255696 w 6105267"/>
              <a:gd name="connsiteY22-49982" fmla="*/ 1953770 h 6858000"/>
              <a:gd name="connsiteX23-49983" fmla="*/ 5252592 w 6105267"/>
              <a:gd name="connsiteY23-49984" fmla="*/ 2092210 h 6858000"/>
              <a:gd name="connsiteX24-49985" fmla="*/ 5257248 w 6105267"/>
              <a:gd name="connsiteY24-49986" fmla="*/ 2203922 h 6858000"/>
              <a:gd name="connsiteX25-49987" fmla="*/ 5262551 w 6105267"/>
              <a:gd name="connsiteY25-49988" fmla="*/ 2288050 h 6858000"/>
              <a:gd name="connsiteX26-49989" fmla="*/ 5293877 w 6105267"/>
              <a:gd name="connsiteY26-49990" fmla="*/ 2368649 h 6858000"/>
              <a:gd name="connsiteX27-49991" fmla="*/ 5311338 w 6105267"/>
              <a:gd name="connsiteY27-49992" fmla="*/ 2404034 h 6858000"/>
              <a:gd name="connsiteX28-49993" fmla="*/ 5338366 w 6105267"/>
              <a:gd name="connsiteY28-49994" fmla="*/ 2465052 h 6858000"/>
              <a:gd name="connsiteX29-49995" fmla="*/ 5371263 w 6105267"/>
              <a:gd name="connsiteY29-49996" fmla="*/ 2586413 h 6858000"/>
              <a:gd name="connsiteX30-49997" fmla="*/ 5407503 w 6105267"/>
              <a:gd name="connsiteY30-49998" fmla="*/ 2786290 h 6858000"/>
              <a:gd name="connsiteX31-49999" fmla="*/ 5407356 w 6105267"/>
              <a:gd name="connsiteY31-50000" fmla="*/ 2787545 h 6858000"/>
              <a:gd name="connsiteX32-50001" fmla="*/ 5448870 w 6105267"/>
              <a:gd name="connsiteY32-50002" fmla="*/ 2838305 h 6858000"/>
              <a:gd name="connsiteX33-50003" fmla="*/ 5503944 w 6105267"/>
              <a:gd name="connsiteY33-50004" fmla="*/ 3123335 h 6858000"/>
              <a:gd name="connsiteX34-50005" fmla="*/ 5525532 w 6105267"/>
              <a:gd name="connsiteY34-50006" fmla="*/ 3258473 h 6858000"/>
              <a:gd name="connsiteX35-50007" fmla="*/ 5589758 w 6105267"/>
              <a:gd name="connsiteY35-50008" fmla="*/ 3453699 h 6858000"/>
              <a:gd name="connsiteX36-50009" fmla="*/ 5596144 w 6105267"/>
              <a:gd name="connsiteY36-50010" fmla="*/ 3534624 h 6858000"/>
              <a:gd name="connsiteX37-50011" fmla="*/ 5597750 w 6105267"/>
              <a:gd name="connsiteY37-50012" fmla="*/ 3534129 h 6858000"/>
              <a:gd name="connsiteX38-50013" fmla="*/ 5618377 w 6105267"/>
              <a:gd name="connsiteY38-50014" fmla="*/ 3588431 h 6858000"/>
              <a:gd name="connsiteX39-50015" fmla="*/ 5655472 w 6105267"/>
              <a:gd name="connsiteY39-50016" fmla="*/ 3678877 h 6858000"/>
              <a:gd name="connsiteX40-50017" fmla="*/ 5683015 w 6105267"/>
              <a:gd name="connsiteY40-50018" fmla="*/ 3762025 h 6858000"/>
              <a:gd name="connsiteX41-50019" fmla="*/ 5722836 w 6105267"/>
              <a:gd name="connsiteY41-50020" fmla="*/ 3814370 h 6858000"/>
              <a:gd name="connsiteX42-50021" fmla="*/ 5768491 w 6105267"/>
              <a:gd name="connsiteY42-50022" fmla="*/ 3914399 h 6858000"/>
              <a:gd name="connsiteX43-50023" fmla="*/ 5793123 w 6105267"/>
              <a:gd name="connsiteY43-50024" fmla="*/ 3969952 h 6858000"/>
              <a:gd name="connsiteX44-50025" fmla="*/ 5808321 w 6105267"/>
              <a:gd name="connsiteY44-50026" fmla="*/ 3988153 h 6858000"/>
              <a:gd name="connsiteX45-50027" fmla="*/ 5860672 w 6105267"/>
              <a:gd name="connsiteY45-50028" fmla="*/ 4061579 h 6858000"/>
              <a:gd name="connsiteX46-50029" fmla="*/ 5894095 w 6105267"/>
              <a:gd name="connsiteY46-50030" fmla="*/ 4128857 h 6858000"/>
              <a:gd name="connsiteX47-50031" fmla="*/ 5903513 w 6105267"/>
              <a:gd name="connsiteY47-50032" fmla="*/ 4187661 h 6858000"/>
              <a:gd name="connsiteX48-50033" fmla="*/ 5949086 w 6105267"/>
              <a:gd name="connsiteY48-50034" fmla="*/ 4366139 h 6858000"/>
              <a:gd name="connsiteX49-50035" fmla="*/ 5949261 w 6105267"/>
              <a:gd name="connsiteY49-50036" fmla="*/ 4449185 h 6858000"/>
              <a:gd name="connsiteX50-50037" fmla="*/ 5961816 w 6105267"/>
              <a:gd name="connsiteY50-50038" fmla="*/ 4494562 h 6858000"/>
              <a:gd name="connsiteX51-50039" fmla="*/ 5998138 w 6105267"/>
              <a:gd name="connsiteY51-50040" fmla="*/ 4697518 h 6858000"/>
              <a:gd name="connsiteX52-50041" fmla="*/ 6007819 w 6105267"/>
              <a:gd name="connsiteY52-50042" fmla="*/ 4858148 h 6858000"/>
              <a:gd name="connsiteX53-50043" fmla="*/ 6007749 w 6105267"/>
              <a:gd name="connsiteY53-50044" fmla="*/ 4964715 h 6858000"/>
              <a:gd name="connsiteX54-50045" fmla="*/ 6005269 w 6105267"/>
              <a:gd name="connsiteY54-50046" fmla="*/ 5150567 h 6858000"/>
              <a:gd name="connsiteX55-50047" fmla="*/ 6001127 w 6105267"/>
              <a:gd name="connsiteY55-50048" fmla="*/ 5164609 h 6858000"/>
              <a:gd name="connsiteX56-50049" fmla="*/ 5998514 w 6105267"/>
              <a:gd name="connsiteY56-50050" fmla="*/ 5189673 h 6858000"/>
              <a:gd name="connsiteX57-50051" fmla="*/ 6036748 w 6105267"/>
              <a:gd name="connsiteY57-50052" fmla="*/ 5322752 h 6858000"/>
              <a:gd name="connsiteX58-50053" fmla="*/ 6037677 w 6105267"/>
              <a:gd name="connsiteY58-50054" fmla="*/ 5354807 h 6858000"/>
              <a:gd name="connsiteX59-50055" fmla="*/ 6053435 w 6105267"/>
              <a:gd name="connsiteY59-50056" fmla="*/ 5387547 h 6858000"/>
              <a:gd name="connsiteX60-50057" fmla="*/ 6068640 w 6105267"/>
              <a:gd name="connsiteY60-50058" fmla="*/ 5474503 h 6858000"/>
              <a:gd name="connsiteX61-50059" fmla="*/ 6080922 w 6105267"/>
              <a:gd name="connsiteY61-50060" fmla="*/ 5561070 h 6858000"/>
              <a:gd name="connsiteX62-50061" fmla="*/ 6096949 w 6105267"/>
              <a:gd name="connsiteY62-50062" fmla="*/ 5648179 h 6858000"/>
              <a:gd name="connsiteX63-50063" fmla="*/ 6096746 w 6105267"/>
              <a:gd name="connsiteY63-50064" fmla="*/ 5862844 h 6858000"/>
              <a:gd name="connsiteX64-50065" fmla="*/ 6045436 w 6105267"/>
              <a:gd name="connsiteY64-50066" fmla="*/ 6124480 h 6858000"/>
              <a:gd name="connsiteX65-50067" fmla="*/ 6030489 w 6105267"/>
              <a:gd name="connsiteY65-50068" fmla="*/ 6317666 h 6858000"/>
              <a:gd name="connsiteX66-50069" fmla="*/ 6007492 w 6105267"/>
              <a:gd name="connsiteY66-50070" fmla="*/ 6440818 h 6858000"/>
              <a:gd name="connsiteX67-50071" fmla="*/ 6009467 w 6105267"/>
              <a:gd name="connsiteY67-50072" fmla="*/ 6487076 h 6858000"/>
              <a:gd name="connsiteX68-50073" fmla="*/ 5995064 w 6105267"/>
              <a:gd name="connsiteY68-50074" fmla="*/ 6540791 h 6858000"/>
              <a:gd name="connsiteX69-50075" fmla="*/ 5986207 w 6105267"/>
              <a:gd name="connsiteY69-50076" fmla="*/ 6695855 h 6858000"/>
              <a:gd name="connsiteX70-50077" fmla="*/ 5979428 w 6105267"/>
              <a:gd name="connsiteY70-50078" fmla="*/ 6754678 h 6858000"/>
              <a:gd name="connsiteX71-50079" fmla="*/ 5984543 w 6105267"/>
              <a:gd name="connsiteY71-50080" fmla="*/ 6811016 h 6858000"/>
              <a:gd name="connsiteX72-50081" fmla="*/ 5979671 w 6105267"/>
              <a:gd name="connsiteY72-50082" fmla="*/ 6858000 h 6858000"/>
              <a:gd name="connsiteX73-50083" fmla="*/ 0 w 6105267"/>
              <a:gd name="connsiteY73-50084" fmla="*/ 6858000 h 6858000"/>
              <a:gd name="connsiteX74-50085" fmla="*/ 0 w 6105267"/>
              <a:gd name="connsiteY74-50086" fmla="*/ 0 h 6858000"/>
              <a:gd name="connsiteX0-50087" fmla="*/ 0 w 6105267"/>
              <a:gd name="connsiteY0-50088" fmla="*/ 0 h 6858000"/>
              <a:gd name="connsiteX1-50089" fmla="*/ 4965888 w 6105267"/>
              <a:gd name="connsiteY1-50090" fmla="*/ 0 h 6858000"/>
              <a:gd name="connsiteX2-50091" fmla="*/ 4967767 w 6105267"/>
              <a:gd name="connsiteY2-50092" fmla="*/ 7930 h 6858000"/>
              <a:gd name="connsiteX3-50093" fmla="*/ 4979444 w 6105267"/>
              <a:gd name="connsiteY3-50094" fmla="*/ 43921 h 6858000"/>
              <a:gd name="connsiteX4-50095" fmla="*/ 5075458 w 6105267"/>
              <a:gd name="connsiteY4-50096" fmla="*/ 264355 h 6858000"/>
              <a:gd name="connsiteX5-50097" fmla="*/ 5081175 w 6105267"/>
              <a:gd name="connsiteY5-50098" fmla="*/ 277448 h 6858000"/>
              <a:gd name="connsiteX6-50099" fmla="*/ 5097011 w 6105267"/>
              <a:gd name="connsiteY6-50100" fmla="*/ 355616 h 6858000"/>
              <a:gd name="connsiteX7-50101" fmla="*/ 5153000 w 6105267"/>
              <a:gd name="connsiteY7-50102" fmla="*/ 507134 h 6858000"/>
              <a:gd name="connsiteX8-50103" fmla="*/ 5171282 w 6105267"/>
              <a:gd name="connsiteY8-50104" fmla="*/ 602071 h 6858000"/>
              <a:gd name="connsiteX9-50105" fmla="*/ 5189051 w 6105267"/>
              <a:gd name="connsiteY9-50106" fmla="*/ 782518 h 6858000"/>
              <a:gd name="connsiteX10-50107" fmla="*/ 5218707 w 6105267"/>
              <a:gd name="connsiteY10-50108" fmla="*/ 886387 h 6858000"/>
              <a:gd name="connsiteX11-50109" fmla="*/ 5221281 w 6105267"/>
              <a:gd name="connsiteY11-50110" fmla="*/ 920873 h 6858000"/>
              <a:gd name="connsiteX12-50111" fmla="*/ 5201018 w 6105267"/>
              <a:gd name="connsiteY12-50112" fmla="*/ 1095027 h 6858000"/>
              <a:gd name="connsiteX13-50113" fmla="*/ 5205902 w 6105267"/>
              <a:gd name="connsiteY13-50114" fmla="*/ 1203021 h 6858000"/>
              <a:gd name="connsiteX14-50115" fmla="*/ 5207532 w 6105267"/>
              <a:gd name="connsiteY14-50116" fmla="*/ 1278975 h 6858000"/>
              <a:gd name="connsiteX15-50117" fmla="*/ 5225968 w 6105267"/>
              <a:gd name="connsiteY15-50118" fmla="*/ 1357994 h 6858000"/>
              <a:gd name="connsiteX16-50119" fmla="*/ 5226675 w 6105267"/>
              <a:gd name="connsiteY16-50120" fmla="*/ 1385685 h 6858000"/>
              <a:gd name="connsiteX17-50121" fmla="*/ 5237226 w 6105267"/>
              <a:gd name="connsiteY17-50122" fmla="*/ 1441327 h 6858000"/>
              <a:gd name="connsiteX18-50123" fmla="*/ 5255653 w 6105267"/>
              <a:gd name="connsiteY18-50124" fmla="*/ 1524712 h 6858000"/>
              <a:gd name="connsiteX19-50125" fmla="*/ 5263491 w 6105267"/>
              <a:gd name="connsiteY19-50126" fmla="*/ 1642938 h 6858000"/>
              <a:gd name="connsiteX20-50127" fmla="*/ 5256552 w 6105267"/>
              <a:gd name="connsiteY20-50128" fmla="*/ 1672509 h 6858000"/>
              <a:gd name="connsiteX21-50129" fmla="*/ 5264549 w 6105267"/>
              <a:gd name="connsiteY21-50130" fmla="*/ 1837572 h 6858000"/>
              <a:gd name="connsiteX22-50131" fmla="*/ 5255696 w 6105267"/>
              <a:gd name="connsiteY22-50132" fmla="*/ 1953770 h 6858000"/>
              <a:gd name="connsiteX23-50133" fmla="*/ 5252592 w 6105267"/>
              <a:gd name="connsiteY23-50134" fmla="*/ 2092210 h 6858000"/>
              <a:gd name="connsiteX24-50135" fmla="*/ 5257248 w 6105267"/>
              <a:gd name="connsiteY24-50136" fmla="*/ 2203922 h 6858000"/>
              <a:gd name="connsiteX25-50137" fmla="*/ 5262551 w 6105267"/>
              <a:gd name="connsiteY25-50138" fmla="*/ 2288050 h 6858000"/>
              <a:gd name="connsiteX26-50139" fmla="*/ 5293877 w 6105267"/>
              <a:gd name="connsiteY26-50140" fmla="*/ 2368649 h 6858000"/>
              <a:gd name="connsiteX27-50141" fmla="*/ 5311338 w 6105267"/>
              <a:gd name="connsiteY27-50142" fmla="*/ 2404034 h 6858000"/>
              <a:gd name="connsiteX28-50143" fmla="*/ 5338366 w 6105267"/>
              <a:gd name="connsiteY28-50144" fmla="*/ 2465052 h 6858000"/>
              <a:gd name="connsiteX29-50145" fmla="*/ 5371263 w 6105267"/>
              <a:gd name="connsiteY29-50146" fmla="*/ 2586413 h 6858000"/>
              <a:gd name="connsiteX30-50147" fmla="*/ 5407503 w 6105267"/>
              <a:gd name="connsiteY30-50148" fmla="*/ 2786290 h 6858000"/>
              <a:gd name="connsiteX31-50149" fmla="*/ 5407356 w 6105267"/>
              <a:gd name="connsiteY31-50150" fmla="*/ 2787545 h 6858000"/>
              <a:gd name="connsiteX32-50151" fmla="*/ 5448870 w 6105267"/>
              <a:gd name="connsiteY32-50152" fmla="*/ 2838305 h 6858000"/>
              <a:gd name="connsiteX33-50153" fmla="*/ 5503944 w 6105267"/>
              <a:gd name="connsiteY33-50154" fmla="*/ 3123335 h 6858000"/>
              <a:gd name="connsiteX34-50155" fmla="*/ 5525532 w 6105267"/>
              <a:gd name="connsiteY34-50156" fmla="*/ 3258473 h 6858000"/>
              <a:gd name="connsiteX35-50157" fmla="*/ 5589758 w 6105267"/>
              <a:gd name="connsiteY35-50158" fmla="*/ 3453699 h 6858000"/>
              <a:gd name="connsiteX36-50159" fmla="*/ 5596144 w 6105267"/>
              <a:gd name="connsiteY36-50160" fmla="*/ 3534624 h 6858000"/>
              <a:gd name="connsiteX37-50161" fmla="*/ 5597750 w 6105267"/>
              <a:gd name="connsiteY37-50162" fmla="*/ 3534129 h 6858000"/>
              <a:gd name="connsiteX38-50163" fmla="*/ 5655472 w 6105267"/>
              <a:gd name="connsiteY38-50164" fmla="*/ 3678877 h 6858000"/>
              <a:gd name="connsiteX39-50165" fmla="*/ 5683015 w 6105267"/>
              <a:gd name="connsiteY39-50166" fmla="*/ 3762025 h 6858000"/>
              <a:gd name="connsiteX40-50167" fmla="*/ 5722836 w 6105267"/>
              <a:gd name="connsiteY40-50168" fmla="*/ 3814370 h 6858000"/>
              <a:gd name="connsiteX41-50169" fmla="*/ 5768491 w 6105267"/>
              <a:gd name="connsiteY41-50170" fmla="*/ 3914399 h 6858000"/>
              <a:gd name="connsiteX42-50171" fmla="*/ 5793123 w 6105267"/>
              <a:gd name="connsiteY42-50172" fmla="*/ 3969952 h 6858000"/>
              <a:gd name="connsiteX43-50173" fmla="*/ 5808321 w 6105267"/>
              <a:gd name="connsiteY43-50174" fmla="*/ 3988153 h 6858000"/>
              <a:gd name="connsiteX44-50175" fmla="*/ 5860672 w 6105267"/>
              <a:gd name="connsiteY44-50176" fmla="*/ 4061579 h 6858000"/>
              <a:gd name="connsiteX45-50177" fmla="*/ 5894095 w 6105267"/>
              <a:gd name="connsiteY45-50178" fmla="*/ 4128857 h 6858000"/>
              <a:gd name="connsiteX46-50179" fmla="*/ 5903513 w 6105267"/>
              <a:gd name="connsiteY46-50180" fmla="*/ 4187661 h 6858000"/>
              <a:gd name="connsiteX47-50181" fmla="*/ 5949086 w 6105267"/>
              <a:gd name="connsiteY47-50182" fmla="*/ 4366139 h 6858000"/>
              <a:gd name="connsiteX48-50183" fmla="*/ 5949261 w 6105267"/>
              <a:gd name="connsiteY48-50184" fmla="*/ 4449185 h 6858000"/>
              <a:gd name="connsiteX49-50185" fmla="*/ 5961816 w 6105267"/>
              <a:gd name="connsiteY49-50186" fmla="*/ 4494562 h 6858000"/>
              <a:gd name="connsiteX50-50187" fmla="*/ 5998138 w 6105267"/>
              <a:gd name="connsiteY50-50188" fmla="*/ 4697518 h 6858000"/>
              <a:gd name="connsiteX51-50189" fmla="*/ 6007819 w 6105267"/>
              <a:gd name="connsiteY51-50190" fmla="*/ 4858148 h 6858000"/>
              <a:gd name="connsiteX52-50191" fmla="*/ 6007749 w 6105267"/>
              <a:gd name="connsiteY52-50192" fmla="*/ 4964715 h 6858000"/>
              <a:gd name="connsiteX53-50193" fmla="*/ 6005269 w 6105267"/>
              <a:gd name="connsiteY53-50194" fmla="*/ 5150567 h 6858000"/>
              <a:gd name="connsiteX54-50195" fmla="*/ 6001127 w 6105267"/>
              <a:gd name="connsiteY54-50196" fmla="*/ 5164609 h 6858000"/>
              <a:gd name="connsiteX55-50197" fmla="*/ 5998514 w 6105267"/>
              <a:gd name="connsiteY55-50198" fmla="*/ 5189673 h 6858000"/>
              <a:gd name="connsiteX56-50199" fmla="*/ 6036748 w 6105267"/>
              <a:gd name="connsiteY56-50200" fmla="*/ 5322752 h 6858000"/>
              <a:gd name="connsiteX57-50201" fmla="*/ 6037677 w 6105267"/>
              <a:gd name="connsiteY57-50202" fmla="*/ 5354807 h 6858000"/>
              <a:gd name="connsiteX58-50203" fmla="*/ 6053435 w 6105267"/>
              <a:gd name="connsiteY58-50204" fmla="*/ 5387547 h 6858000"/>
              <a:gd name="connsiteX59-50205" fmla="*/ 6068640 w 6105267"/>
              <a:gd name="connsiteY59-50206" fmla="*/ 5474503 h 6858000"/>
              <a:gd name="connsiteX60-50207" fmla="*/ 6080922 w 6105267"/>
              <a:gd name="connsiteY60-50208" fmla="*/ 5561070 h 6858000"/>
              <a:gd name="connsiteX61-50209" fmla="*/ 6096949 w 6105267"/>
              <a:gd name="connsiteY61-50210" fmla="*/ 5648179 h 6858000"/>
              <a:gd name="connsiteX62-50211" fmla="*/ 6096746 w 6105267"/>
              <a:gd name="connsiteY62-50212" fmla="*/ 5862844 h 6858000"/>
              <a:gd name="connsiteX63-50213" fmla="*/ 6045436 w 6105267"/>
              <a:gd name="connsiteY63-50214" fmla="*/ 6124480 h 6858000"/>
              <a:gd name="connsiteX64-50215" fmla="*/ 6030489 w 6105267"/>
              <a:gd name="connsiteY64-50216" fmla="*/ 6317666 h 6858000"/>
              <a:gd name="connsiteX65-50217" fmla="*/ 6007492 w 6105267"/>
              <a:gd name="connsiteY65-50218" fmla="*/ 6440818 h 6858000"/>
              <a:gd name="connsiteX66-50219" fmla="*/ 6009467 w 6105267"/>
              <a:gd name="connsiteY66-50220" fmla="*/ 6487076 h 6858000"/>
              <a:gd name="connsiteX67-50221" fmla="*/ 5995064 w 6105267"/>
              <a:gd name="connsiteY67-50222" fmla="*/ 6540791 h 6858000"/>
              <a:gd name="connsiteX68-50223" fmla="*/ 5986207 w 6105267"/>
              <a:gd name="connsiteY68-50224" fmla="*/ 6695855 h 6858000"/>
              <a:gd name="connsiteX69-50225" fmla="*/ 5979428 w 6105267"/>
              <a:gd name="connsiteY69-50226" fmla="*/ 6754678 h 6858000"/>
              <a:gd name="connsiteX70-50227" fmla="*/ 5984543 w 6105267"/>
              <a:gd name="connsiteY70-50228" fmla="*/ 6811016 h 6858000"/>
              <a:gd name="connsiteX71-50229" fmla="*/ 5979671 w 6105267"/>
              <a:gd name="connsiteY71-50230" fmla="*/ 6858000 h 6858000"/>
              <a:gd name="connsiteX72-50231" fmla="*/ 0 w 6105267"/>
              <a:gd name="connsiteY72-50232" fmla="*/ 6858000 h 6858000"/>
              <a:gd name="connsiteX73-50233" fmla="*/ 0 w 6105267"/>
              <a:gd name="connsiteY73-50234" fmla="*/ 0 h 6858000"/>
              <a:gd name="connsiteX0-50235" fmla="*/ 0 w 6105267"/>
              <a:gd name="connsiteY0-50236" fmla="*/ 0 h 6858000"/>
              <a:gd name="connsiteX1-50237" fmla="*/ 4965888 w 6105267"/>
              <a:gd name="connsiteY1-50238" fmla="*/ 0 h 6858000"/>
              <a:gd name="connsiteX2-50239" fmla="*/ 4967767 w 6105267"/>
              <a:gd name="connsiteY2-50240" fmla="*/ 7930 h 6858000"/>
              <a:gd name="connsiteX3-50241" fmla="*/ 4979444 w 6105267"/>
              <a:gd name="connsiteY3-50242" fmla="*/ 43921 h 6858000"/>
              <a:gd name="connsiteX4-50243" fmla="*/ 5075458 w 6105267"/>
              <a:gd name="connsiteY4-50244" fmla="*/ 264355 h 6858000"/>
              <a:gd name="connsiteX5-50245" fmla="*/ 5081175 w 6105267"/>
              <a:gd name="connsiteY5-50246" fmla="*/ 277448 h 6858000"/>
              <a:gd name="connsiteX6-50247" fmla="*/ 5097011 w 6105267"/>
              <a:gd name="connsiteY6-50248" fmla="*/ 355616 h 6858000"/>
              <a:gd name="connsiteX7-50249" fmla="*/ 5153000 w 6105267"/>
              <a:gd name="connsiteY7-50250" fmla="*/ 507134 h 6858000"/>
              <a:gd name="connsiteX8-50251" fmla="*/ 5171282 w 6105267"/>
              <a:gd name="connsiteY8-50252" fmla="*/ 602071 h 6858000"/>
              <a:gd name="connsiteX9-50253" fmla="*/ 5189051 w 6105267"/>
              <a:gd name="connsiteY9-50254" fmla="*/ 782518 h 6858000"/>
              <a:gd name="connsiteX10-50255" fmla="*/ 5218707 w 6105267"/>
              <a:gd name="connsiteY10-50256" fmla="*/ 886387 h 6858000"/>
              <a:gd name="connsiteX11-50257" fmla="*/ 5221281 w 6105267"/>
              <a:gd name="connsiteY11-50258" fmla="*/ 920873 h 6858000"/>
              <a:gd name="connsiteX12-50259" fmla="*/ 5201018 w 6105267"/>
              <a:gd name="connsiteY12-50260" fmla="*/ 1095027 h 6858000"/>
              <a:gd name="connsiteX13-50261" fmla="*/ 5205902 w 6105267"/>
              <a:gd name="connsiteY13-50262" fmla="*/ 1203021 h 6858000"/>
              <a:gd name="connsiteX14-50263" fmla="*/ 5207532 w 6105267"/>
              <a:gd name="connsiteY14-50264" fmla="*/ 1278975 h 6858000"/>
              <a:gd name="connsiteX15-50265" fmla="*/ 5225968 w 6105267"/>
              <a:gd name="connsiteY15-50266" fmla="*/ 1357994 h 6858000"/>
              <a:gd name="connsiteX16-50267" fmla="*/ 5226675 w 6105267"/>
              <a:gd name="connsiteY16-50268" fmla="*/ 1385685 h 6858000"/>
              <a:gd name="connsiteX17-50269" fmla="*/ 5237226 w 6105267"/>
              <a:gd name="connsiteY17-50270" fmla="*/ 1441327 h 6858000"/>
              <a:gd name="connsiteX18-50271" fmla="*/ 5255653 w 6105267"/>
              <a:gd name="connsiteY18-50272" fmla="*/ 1524712 h 6858000"/>
              <a:gd name="connsiteX19-50273" fmla="*/ 5263491 w 6105267"/>
              <a:gd name="connsiteY19-50274" fmla="*/ 1642938 h 6858000"/>
              <a:gd name="connsiteX20-50275" fmla="*/ 5256552 w 6105267"/>
              <a:gd name="connsiteY20-50276" fmla="*/ 1672509 h 6858000"/>
              <a:gd name="connsiteX21-50277" fmla="*/ 5264549 w 6105267"/>
              <a:gd name="connsiteY21-50278" fmla="*/ 1837572 h 6858000"/>
              <a:gd name="connsiteX22-50279" fmla="*/ 5255696 w 6105267"/>
              <a:gd name="connsiteY22-50280" fmla="*/ 1953770 h 6858000"/>
              <a:gd name="connsiteX23-50281" fmla="*/ 5252592 w 6105267"/>
              <a:gd name="connsiteY23-50282" fmla="*/ 2092210 h 6858000"/>
              <a:gd name="connsiteX24-50283" fmla="*/ 5257248 w 6105267"/>
              <a:gd name="connsiteY24-50284" fmla="*/ 2203922 h 6858000"/>
              <a:gd name="connsiteX25-50285" fmla="*/ 5262551 w 6105267"/>
              <a:gd name="connsiteY25-50286" fmla="*/ 2288050 h 6858000"/>
              <a:gd name="connsiteX26-50287" fmla="*/ 5293877 w 6105267"/>
              <a:gd name="connsiteY26-50288" fmla="*/ 2368649 h 6858000"/>
              <a:gd name="connsiteX27-50289" fmla="*/ 5311338 w 6105267"/>
              <a:gd name="connsiteY27-50290" fmla="*/ 2404034 h 6858000"/>
              <a:gd name="connsiteX28-50291" fmla="*/ 5338366 w 6105267"/>
              <a:gd name="connsiteY28-50292" fmla="*/ 2465052 h 6858000"/>
              <a:gd name="connsiteX29-50293" fmla="*/ 5371263 w 6105267"/>
              <a:gd name="connsiteY29-50294" fmla="*/ 2586413 h 6858000"/>
              <a:gd name="connsiteX30-50295" fmla="*/ 5407503 w 6105267"/>
              <a:gd name="connsiteY30-50296" fmla="*/ 2786290 h 6858000"/>
              <a:gd name="connsiteX31-50297" fmla="*/ 5407356 w 6105267"/>
              <a:gd name="connsiteY31-50298" fmla="*/ 2787545 h 6858000"/>
              <a:gd name="connsiteX32-50299" fmla="*/ 5448870 w 6105267"/>
              <a:gd name="connsiteY32-50300" fmla="*/ 2838305 h 6858000"/>
              <a:gd name="connsiteX33-50301" fmla="*/ 5503944 w 6105267"/>
              <a:gd name="connsiteY33-50302" fmla="*/ 3123335 h 6858000"/>
              <a:gd name="connsiteX34-50303" fmla="*/ 5525532 w 6105267"/>
              <a:gd name="connsiteY34-50304" fmla="*/ 3258473 h 6858000"/>
              <a:gd name="connsiteX35-50305" fmla="*/ 5589758 w 6105267"/>
              <a:gd name="connsiteY35-50306" fmla="*/ 3453699 h 6858000"/>
              <a:gd name="connsiteX36-50307" fmla="*/ 5596144 w 6105267"/>
              <a:gd name="connsiteY36-50308" fmla="*/ 3534624 h 6858000"/>
              <a:gd name="connsiteX37-50309" fmla="*/ 5597750 w 6105267"/>
              <a:gd name="connsiteY37-50310" fmla="*/ 3534129 h 6858000"/>
              <a:gd name="connsiteX38-50311" fmla="*/ 5683015 w 6105267"/>
              <a:gd name="connsiteY38-50312" fmla="*/ 3762025 h 6858000"/>
              <a:gd name="connsiteX39-50313" fmla="*/ 5722836 w 6105267"/>
              <a:gd name="connsiteY39-50314" fmla="*/ 3814370 h 6858000"/>
              <a:gd name="connsiteX40-50315" fmla="*/ 5768491 w 6105267"/>
              <a:gd name="connsiteY40-50316" fmla="*/ 3914399 h 6858000"/>
              <a:gd name="connsiteX41-50317" fmla="*/ 5793123 w 6105267"/>
              <a:gd name="connsiteY41-50318" fmla="*/ 3969952 h 6858000"/>
              <a:gd name="connsiteX42-50319" fmla="*/ 5808321 w 6105267"/>
              <a:gd name="connsiteY42-50320" fmla="*/ 3988153 h 6858000"/>
              <a:gd name="connsiteX43-50321" fmla="*/ 5860672 w 6105267"/>
              <a:gd name="connsiteY43-50322" fmla="*/ 4061579 h 6858000"/>
              <a:gd name="connsiteX44-50323" fmla="*/ 5894095 w 6105267"/>
              <a:gd name="connsiteY44-50324" fmla="*/ 4128857 h 6858000"/>
              <a:gd name="connsiteX45-50325" fmla="*/ 5903513 w 6105267"/>
              <a:gd name="connsiteY45-50326" fmla="*/ 4187661 h 6858000"/>
              <a:gd name="connsiteX46-50327" fmla="*/ 5949086 w 6105267"/>
              <a:gd name="connsiteY46-50328" fmla="*/ 4366139 h 6858000"/>
              <a:gd name="connsiteX47-50329" fmla="*/ 5949261 w 6105267"/>
              <a:gd name="connsiteY47-50330" fmla="*/ 4449185 h 6858000"/>
              <a:gd name="connsiteX48-50331" fmla="*/ 5961816 w 6105267"/>
              <a:gd name="connsiteY48-50332" fmla="*/ 4494562 h 6858000"/>
              <a:gd name="connsiteX49-50333" fmla="*/ 5998138 w 6105267"/>
              <a:gd name="connsiteY49-50334" fmla="*/ 4697518 h 6858000"/>
              <a:gd name="connsiteX50-50335" fmla="*/ 6007819 w 6105267"/>
              <a:gd name="connsiteY50-50336" fmla="*/ 4858148 h 6858000"/>
              <a:gd name="connsiteX51-50337" fmla="*/ 6007749 w 6105267"/>
              <a:gd name="connsiteY51-50338" fmla="*/ 4964715 h 6858000"/>
              <a:gd name="connsiteX52-50339" fmla="*/ 6005269 w 6105267"/>
              <a:gd name="connsiteY52-50340" fmla="*/ 5150567 h 6858000"/>
              <a:gd name="connsiteX53-50341" fmla="*/ 6001127 w 6105267"/>
              <a:gd name="connsiteY53-50342" fmla="*/ 5164609 h 6858000"/>
              <a:gd name="connsiteX54-50343" fmla="*/ 5998514 w 6105267"/>
              <a:gd name="connsiteY54-50344" fmla="*/ 5189673 h 6858000"/>
              <a:gd name="connsiteX55-50345" fmla="*/ 6036748 w 6105267"/>
              <a:gd name="connsiteY55-50346" fmla="*/ 5322752 h 6858000"/>
              <a:gd name="connsiteX56-50347" fmla="*/ 6037677 w 6105267"/>
              <a:gd name="connsiteY56-50348" fmla="*/ 5354807 h 6858000"/>
              <a:gd name="connsiteX57-50349" fmla="*/ 6053435 w 6105267"/>
              <a:gd name="connsiteY57-50350" fmla="*/ 5387547 h 6858000"/>
              <a:gd name="connsiteX58-50351" fmla="*/ 6068640 w 6105267"/>
              <a:gd name="connsiteY58-50352" fmla="*/ 5474503 h 6858000"/>
              <a:gd name="connsiteX59-50353" fmla="*/ 6080922 w 6105267"/>
              <a:gd name="connsiteY59-50354" fmla="*/ 5561070 h 6858000"/>
              <a:gd name="connsiteX60-50355" fmla="*/ 6096949 w 6105267"/>
              <a:gd name="connsiteY60-50356" fmla="*/ 5648179 h 6858000"/>
              <a:gd name="connsiteX61-50357" fmla="*/ 6096746 w 6105267"/>
              <a:gd name="connsiteY61-50358" fmla="*/ 5862844 h 6858000"/>
              <a:gd name="connsiteX62-50359" fmla="*/ 6045436 w 6105267"/>
              <a:gd name="connsiteY62-50360" fmla="*/ 6124480 h 6858000"/>
              <a:gd name="connsiteX63-50361" fmla="*/ 6030489 w 6105267"/>
              <a:gd name="connsiteY63-50362" fmla="*/ 6317666 h 6858000"/>
              <a:gd name="connsiteX64-50363" fmla="*/ 6007492 w 6105267"/>
              <a:gd name="connsiteY64-50364" fmla="*/ 6440818 h 6858000"/>
              <a:gd name="connsiteX65-50365" fmla="*/ 6009467 w 6105267"/>
              <a:gd name="connsiteY65-50366" fmla="*/ 6487076 h 6858000"/>
              <a:gd name="connsiteX66-50367" fmla="*/ 5995064 w 6105267"/>
              <a:gd name="connsiteY66-50368" fmla="*/ 6540791 h 6858000"/>
              <a:gd name="connsiteX67-50369" fmla="*/ 5986207 w 6105267"/>
              <a:gd name="connsiteY67-50370" fmla="*/ 6695855 h 6858000"/>
              <a:gd name="connsiteX68-50371" fmla="*/ 5979428 w 6105267"/>
              <a:gd name="connsiteY68-50372" fmla="*/ 6754678 h 6858000"/>
              <a:gd name="connsiteX69-50373" fmla="*/ 5984543 w 6105267"/>
              <a:gd name="connsiteY69-50374" fmla="*/ 6811016 h 6858000"/>
              <a:gd name="connsiteX70-50375" fmla="*/ 5979671 w 6105267"/>
              <a:gd name="connsiteY70-50376" fmla="*/ 6858000 h 6858000"/>
              <a:gd name="connsiteX71-50377" fmla="*/ 0 w 6105267"/>
              <a:gd name="connsiteY71-50378" fmla="*/ 6858000 h 6858000"/>
              <a:gd name="connsiteX72-50379" fmla="*/ 0 w 6105267"/>
              <a:gd name="connsiteY72-50380" fmla="*/ 0 h 6858000"/>
              <a:gd name="connsiteX0-50381" fmla="*/ 0 w 6105267"/>
              <a:gd name="connsiteY0-50382" fmla="*/ 0 h 6858000"/>
              <a:gd name="connsiteX1-50383" fmla="*/ 4965888 w 6105267"/>
              <a:gd name="connsiteY1-50384" fmla="*/ 0 h 6858000"/>
              <a:gd name="connsiteX2-50385" fmla="*/ 4967767 w 6105267"/>
              <a:gd name="connsiteY2-50386" fmla="*/ 7930 h 6858000"/>
              <a:gd name="connsiteX3-50387" fmla="*/ 4979444 w 6105267"/>
              <a:gd name="connsiteY3-50388" fmla="*/ 43921 h 6858000"/>
              <a:gd name="connsiteX4-50389" fmla="*/ 5075458 w 6105267"/>
              <a:gd name="connsiteY4-50390" fmla="*/ 264355 h 6858000"/>
              <a:gd name="connsiteX5-50391" fmla="*/ 5081175 w 6105267"/>
              <a:gd name="connsiteY5-50392" fmla="*/ 277448 h 6858000"/>
              <a:gd name="connsiteX6-50393" fmla="*/ 5097011 w 6105267"/>
              <a:gd name="connsiteY6-50394" fmla="*/ 355616 h 6858000"/>
              <a:gd name="connsiteX7-50395" fmla="*/ 5153000 w 6105267"/>
              <a:gd name="connsiteY7-50396" fmla="*/ 507134 h 6858000"/>
              <a:gd name="connsiteX8-50397" fmla="*/ 5171282 w 6105267"/>
              <a:gd name="connsiteY8-50398" fmla="*/ 602071 h 6858000"/>
              <a:gd name="connsiteX9-50399" fmla="*/ 5189051 w 6105267"/>
              <a:gd name="connsiteY9-50400" fmla="*/ 782518 h 6858000"/>
              <a:gd name="connsiteX10-50401" fmla="*/ 5218707 w 6105267"/>
              <a:gd name="connsiteY10-50402" fmla="*/ 886387 h 6858000"/>
              <a:gd name="connsiteX11-50403" fmla="*/ 5221281 w 6105267"/>
              <a:gd name="connsiteY11-50404" fmla="*/ 920873 h 6858000"/>
              <a:gd name="connsiteX12-50405" fmla="*/ 5201018 w 6105267"/>
              <a:gd name="connsiteY12-50406" fmla="*/ 1095027 h 6858000"/>
              <a:gd name="connsiteX13-50407" fmla="*/ 5205902 w 6105267"/>
              <a:gd name="connsiteY13-50408" fmla="*/ 1203021 h 6858000"/>
              <a:gd name="connsiteX14-50409" fmla="*/ 5207532 w 6105267"/>
              <a:gd name="connsiteY14-50410" fmla="*/ 1278975 h 6858000"/>
              <a:gd name="connsiteX15-50411" fmla="*/ 5225968 w 6105267"/>
              <a:gd name="connsiteY15-50412" fmla="*/ 1357994 h 6858000"/>
              <a:gd name="connsiteX16-50413" fmla="*/ 5226675 w 6105267"/>
              <a:gd name="connsiteY16-50414" fmla="*/ 1385685 h 6858000"/>
              <a:gd name="connsiteX17-50415" fmla="*/ 5237226 w 6105267"/>
              <a:gd name="connsiteY17-50416" fmla="*/ 1441327 h 6858000"/>
              <a:gd name="connsiteX18-50417" fmla="*/ 5255653 w 6105267"/>
              <a:gd name="connsiteY18-50418" fmla="*/ 1524712 h 6858000"/>
              <a:gd name="connsiteX19-50419" fmla="*/ 5263491 w 6105267"/>
              <a:gd name="connsiteY19-50420" fmla="*/ 1642938 h 6858000"/>
              <a:gd name="connsiteX20-50421" fmla="*/ 5256552 w 6105267"/>
              <a:gd name="connsiteY20-50422" fmla="*/ 1672509 h 6858000"/>
              <a:gd name="connsiteX21-50423" fmla="*/ 5264549 w 6105267"/>
              <a:gd name="connsiteY21-50424" fmla="*/ 1837572 h 6858000"/>
              <a:gd name="connsiteX22-50425" fmla="*/ 5255696 w 6105267"/>
              <a:gd name="connsiteY22-50426" fmla="*/ 1953770 h 6858000"/>
              <a:gd name="connsiteX23-50427" fmla="*/ 5252592 w 6105267"/>
              <a:gd name="connsiteY23-50428" fmla="*/ 2092210 h 6858000"/>
              <a:gd name="connsiteX24-50429" fmla="*/ 5257248 w 6105267"/>
              <a:gd name="connsiteY24-50430" fmla="*/ 2203922 h 6858000"/>
              <a:gd name="connsiteX25-50431" fmla="*/ 5262551 w 6105267"/>
              <a:gd name="connsiteY25-50432" fmla="*/ 2288050 h 6858000"/>
              <a:gd name="connsiteX26-50433" fmla="*/ 5293877 w 6105267"/>
              <a:gd name="connsiteY26-50434" fmla="*/ 2368649 h 6858000"/>
              <a:gd name="connsiteX27-50435" fmla="*/ 5311338 w 6105267"/>
              <a:gd name="connsiteY27-50436" fmla="*/ 2404034 h 6858000"/>
              <a:gd name="connsiteX28-50437" fmla="*/ 5338366 w 6105267"/>
              <a:gd name="connsiteY28-50438" fmla="*/ 2465052 h 6858000"/>
              <a:gd name="connsiteX29-50439" fmla="*/ 5371263 w 6105267"/>
              <a:gd name="connsiteY29-50440" fmla="*/ 2586413 h 6858000"/>
              <a:gd name="connsiteX30-50441" fmla="*/ 5407503 w 6105267"/>
              <a:gd name="connsiteY30-50442" fmla="*/ 2786290 h 6858000"/>
              <a:gd name="connsiteX31-50443" fmla="*/ 5407356 w 6105267"/>
              <a:gd name="connsiteY31-50444" fmla="*/ 2787545 h 6858000"/>
              <a:gd name="connsiteX32-50445" fmla="*/ 5448870 w 6105267"/>
              <a:gd name="connsiteY32-50446" fmla="*/ 2838305 h 6858000"/>
              <a:gd name="connsiteX33-50447" fmla="*/ 5503944 w 6105267"/>
              <a:gd name="connsiteY33-50448" fmla="*/ 3123335 h 6858000"/>
              <a:gd name="connsiteX34-50449" fmla="*/ 5525532 w 6105267"/>
              <a:gd name="connsiteY34-50450" fmla="*/ 3258473 h 6858000"/>
              <a:gd name="connsiteX35-50451" fmla="*/ 5589758 w 6105267"/>
              <a:gd name="connsiteY35-50452" fmla="*/ 3453699 h 6858000"/>
              <a:gd name="connsiteX36-50453" fmla="*/ 5596144 w 6105267"/>
              <a:gd name="connsiteY36-50454" fmla="*/ 3534624 h 6858000"/>
              <a:gd name="connsiteX37-50455" fmla="*/ 5597750 w 6105267"/>
              <a:gd name="connsiteY37-50456" fmla="*/ 3534129 h 6858000"/>
              <a:gd name="connsiteX38-50457" fmla="*/ 5683015 w 6105267"/>
              <a:gd name="connsiteY38-50458" fmla="*/ 3762025 h 6858000"/>
              <a:gd name="connsiteX39-50459" fmla="*/ 5722836 w 6105267"/>
              <a:gd name="connsiteY39-50460" fmla="*/ 3814370 h 6858000"/>
              <a:gd name="connsiteX40-50461" fmla="*/ 5768491 w 6105267"/>
              <a:gd name="connsiteY40-50462" fmla="*/ 3914399 h 6858000"/>
              <a:gd name="connsiteX41-50463" fmla="*/ 5793123 w 6105267"/>
              <a:gd name="connsiteY41-50464" fmla="*/ 3969952 h 6858000"/>
              <a:gd name="connsiteX42-50465" fmla="*/ 5808321 w 6105267"/>
              <a:gd name="connsiteY42-50466" fmla="*/ 3988153 h 6858000"/>
              <a:gd name="connsiteX43-50467" fmla="*/ 5860672 w 6105267"/>
              <a:gd name="connsiteY43-50468" fmla="*/ 4061579 h 6858000"/>
              <a:gd name="connsiteX44-50469" fmla="*/ 5894095 w 6105267"/>
              <a:gd name="connsiteY44-50470" fmla="*/ 4128857 h 6858000"/>
              <a:gd name="connsiteX45-50471" fmla="*/ 5903513 w 6105267"/>
              <a:gd name="connsiteY45-50472" fmla="*/ 4187661 h 6858000"/>
              <a:gd name="connsiteX46-50473" fmla="*/ 5949086 w 6105267"/>
              <a:gd name="connsiteY46-50474" fmla="*/ 4366139 h 6858000"/>
              <a:gd name="connsiteX47-50475" fmla="*/ 5949261 w 6105267"/>
              <a:gd name="connsiteY47-50476" fmla="*/ 4449185 h 6858000"/>
              <a:gd name="connsiteX48-50477" fmla="*/ 5961816 w 6105267"/>
              <a:gd name="connsiteY48-50478" fmla="*/ 4494562 h 6858000"/>
              <a:gd name="connsiteX49-50479" fmla="*/ 5998138 w 6105267"/>
              <a:gd name="connsiteY49-50480" fmla="*/ 4697518 h 6858000"/>
              <a:gd name="connsiteX50-50481" fmla="*/ 6007819 w 6105267"/>
              <a:gd name="connsiteY50-50482" fmla="*/ 4858148 h 6858000"/>
              <a:gd name="connsiteX51-50483" fmla="*/ 6007749 w 6105267"/>
              <a:gd name="connsiteY51-50484" fmla="*/ 4964715 h 6858000"/>
              <a:gd name="connsiteX52-50485" fmla="*/ 6005269 w 6105267"/>
              <a:gd name="connsiteY52-50486" fmla="*/ 5150567 h 6858000"/>
              <a:gd name="connsiteX53-50487" fmla="*/ 6001127 w 6105267"/>
              <a:gd name="connsiteY53-50488" fmla="*/ 5164609 h 6858000"/>
              <a:gd name="connsiteX54-50489" fmla="*/ 5998514 w 6105267"/>
              <a:gd name="connsiteY54-50490" fmla="*/ 5189673 h 6858000"/>
              <a:gd name="connsiteX55-50491" fmla="*/ 6036748 w 6105267"/>
              <a:gd name="connsiteY55-50492" fmla="*/ 5322752 h 6858000"/>
              <a:gd name="connsiteX56-50493" fmla="*/ 6037677 w 6105267"/>
              <a:gd name="connsiteY56-50494" fmla="*/ 5354807 h 6858000"/>
              <a:gd name="connsiteX57-50495" fmla="*/ 6053435 w 6105267"/>
              <a:gd name="connsiteY57-50496" fmla="*/ 5387547 h 6858000"/>
              <a:gd name="connsiteX58-50497" fmla="*/ 6068640 w 6105267"/>
              <a:gd name="connsiteY58-50498" fmla="*/ 5474503 h 6858000"/>
              <a:gd name="connsiteX59-50499" fmla="*/ 6080922 w 6105267"/>
              <a:gd name="connsiteY59-50500" fmla="*/ 5561070 h 6858000"/>
              <a:gd name="connsiteX60-50501" fmla="*/ 6096949 w 6105267"/>
              <a:gd name="connsiteY60-50502" fmla="*/ 5648179 h 6858000"/>
              <a:gd name="connsiteX61-50503" fmla="*/ 6096746 w 6105267"/>
              <a:gd name="connsiteY61-50504" fmla="*/ 5862844 h 6858000"/>
              <a:gd name="connsiteX62-50505" fmla="*/ 6045436 w 6105267"/>
              <a:gd name="connsiteY62-50506" fmla="*/ 6124480 h 6858000"/>
              <a:gd name="connsiteX63-50507" fmla="*/ 6030489 w 6105267"/>
              <a:gd name="connsiteY63-50508" fmla="*/ 6317666 h 6858000"/>
              <a:gd name="connsiteX64-50509" fmla="*/ 6007492 w 6105267"/>
              <a:gd name="connsiteY64-50510" fmla="*/ 6440818 h 6858000"/>
              <a:gd name="connsiteX65-50511" fmla="*/ 6009467 w 6105267"/>
              <a:gd name="connsiteY65-50512" fmla="*/ 6487076 h 6858000"/>
              <a:gd name="connsiteX66-50513" fmla="*/ 5995064 w 6105267"/>
              <a:gd name="connsiteY66-50514" fmla="*/ 6540791 h 6858000"/>
              <a:gd name="connsiteX67-50515" fmla="*/ 5986207 w 6105267"/>
              <a:gd name="connsiteY67-50516" fmla="*/ 6695855 h 6858000"/>
              <a:gd name="connsiteX68-50517" fmla="*/ 5979428 w 6105267"/>
              <a:gd name="connsiteY68-50518" fmla="*/ 6754678 h 6858000"/>
              <a:gd name="connsiteX69-50519" fmla="*/ 5984543 w 6105267"/>
              <a:gd name="connsiteY69-50520" fmla="*/ 6811016 h 6858000"/>
              <a:gd name="connsiteX70-50521" fmla="*/ 5979671 w 6105267"/>
              <a:gd name="connsiteY70-50522" fmla="*/ 6858000 h 6858000"/>
              <a:gd name="connsiteX71-50523" fmla="*/ 0 w 6105267"/>
              <a:gd name="connsiteY71-50524" fmla="*/ 6858000 h 6858000"/>
              <a:gd name="connsiteX72-50525" fmla="*/ 0 w 6105267"/>
              <a:gd name="connsiteY72-50526" fmla="*/ 0 h 6858000"/>
              <a:gd name="connsiteX0-50527" fmla="*/ 0 w 6105267"/>
              <a:gd name="connsiteY0-50528" fmla="*/ 0 h 6858000"/>
              <a:gd name="connsiteX1-50529" fmla="*/ 4965888 w 6105267"/>
              <a:gd name="connsiteY1-50530" fmla="*/ 0 h 6858000"/>
              <a:gd name="connsiteX2-50531" fmla="*/ 4967767 w 6105267"/>
              <a:gd name="connsiteY2-50532" fmla="*/ 7930 h 6858000"/>
              <a:gd name="connsiteX3-50533" fmla="*/ 4979444 w 6105267"/>
              <a:gd name="connsiteY3-50534" fmla="*/ 43921 h 6858000"/>
              <a:gd name="connsiteX4-50535" fmla="*/ 5075458 w 6105267"/>
              <a:gd name="connsiteY4-50536" fmla="*/ 264355 h 6858000"/>
              <a:gd name="connsiteX5-50537" fmla="*/ 5081175 w 6105267"/>
              <a:gd name="connsiteY5-50538" fmla="*/ 277448 h 6858000"/>
              <a:gd name="connsiteX6-50539" fmla="*/ 5097011 w 6105267"/>
              <a:gd name="connsiteY6-50540" fmla="*/ 355616 h 6858000"/>
              <a:gd name="connsiteX7-50541" fmla="*/ 5153000 w 6105267"/>
              <a:gd name="connsiteY7-50542" fmla="*/ 507134 h 6858000"/>
              <a:gd name="connsiteX8-50543" fmla="*/ 5171282 w 6105267"/>
              <a:gd name="connsiteY8-50544" fmla="*/ 602071 h 6858000"/>
              <a:gd name="connsiteX9-50545" fmla="*/ 5189051 w 6105267"/>
              <a:gd name="connsiteY9-50546" fmla="*/ 782518 h 6858000"/>
              <a:gd name="connsiteX10-50547" fmla="*/ 5218707 w 6105267"/>
              <a:gd name="connsiteY10-50548" fmla="*/ 886387 h 6858000"/>
              <a:gd name="connsiteX11-50549" fmla="*/ 5221281 w 6105267"/>
              <a:gd name="connsiteY11-50550" fmla="*/ 920873 h 6858000"/>
              <a:gd name="connsiteX12-50551" fmla="*/ 5201018 w 6105267"/>
              <a:gd name="connsiteY12-50552" fmla="*/ 1095027 h 6858000"/>
              <a:gd name="connsiteX13-50553" fmla="*/ 5205902 w 6105267"/>
              <a:gd name="connsiteY13-50554" fmla="*/ 1203021 h 6858000"/>
              <a:gd name="connsiteX14-50555" fmla="*/ 5207532 w 6105267"/>
              <a:gd name="connsiteY14-50556" fmla="*/ 1278975 h 6858000"/>
              <a:gd name="connsiteX15-50557" fmla="*/ 5225968 w 6105267"/>
              <a:gd name="connsiteY15-50558" fmla="*/ 1357994 h 6858000"/>
              <a:gd name="connsiteX16-50559" fmla="*/ 5226675 w 6105267"/>
              <a:gd name="connsiteY16-50560" fmla="*/ 1385685 h 6858000"/>
              <a:gd name="connsiteX17-50561" fmla="*/ 5237226 w 6105267"/>
              <a:gd name="connsiteY17-50562" fmla="*/ 1441327 h 6858000"/>
              <a:gd name="connsiteX18-50563" fmla="*/ 5255653 w 6105267"/>
              <a:gd name="connsiteY18-50564" fmla="*/ 1524712 h 6858000"/>
              <a:gd name="connsiteX19-50565" fmla="*/ 5263491 w 6105267"/>
              <a:gd name="connsiteY19-50566" fmla="*/ 1642938 h 6858000"/>
              <a:gd name="connsiteX20-50567" fmla="*/ 5256552 w 6105267"/>
              <a:gd name="connsiteY20-50568" fmla="*/ 1672509 h 6858000"/>
              <a:gd name="connsiteX21-50569" fmla="*/ 5264549 w 6105267"/>
              <a:gd name="connsiteY21-50570" fmla="*/ 1837572 h 6858000"/>
              <a:gd name="connsiteX22-50571" fmla="*/ 5255696 w 6105267"/>
              <a:gd name="connsiteY22-50572" fmla="*/ 1953770 h 6858000"/>
              <a:gd name="connsiteX23-50573" fmla="*/ 5252592 w 6105267"/>
              <a:gd name="connsiteY23-50574" fmla="*/ 2092210 h 6858000"/>
              <a:gd name="connsiteX24-50575" fmla="*/ 5257248 w 6105267"/>
              <a:gd name="connsiteY24-50576" fmla="*/ 2203922 h 6858000"/>
              <a:gd name="connsiteX25-50577" fmla="*/ 5262551 w 6105267"/>
              <a:gd name="connsiteY25-50578" fmla="*/ 2288050 h 6858000"/>
              <a:gd name="connsiteX26-50579" fmla="*/ 5293877 w 6105267"/>
              <a:gd name="connsiteY26-50580" fmla="*/ 2368649 h 6858000"/>
              <a:gd name="connsiteX27-50581" fmla="*/ 5311338 w 6105267"/>
              <a:gd name="connsiteY27-50582" fmla="*/ 2404034 h 6858000"/>
              <a:gd name="connsiteX28-50583" fmla="*/ 5338366 w 6105267"/>
              <a:gd name="connsiteY28-50584" fmla="*/ 2465052 h 6858000"/>
              <a:gd name="connsiteX29-50585" fmla="*/ 5371263 w 6105267"/>
              <a:gd name="connsiteY29-50586" fmla="*/ 2586413 h 6858000"/>
              <a:gd name="connsiteX30-50587" fmla="*/ 5407503 w 6105267"/>
              <a:gd name="connsiteY30-50588" fmla="*/ 2786290 h 6858000"/>
              <a:gd name="connsiteX31-50589" fmla="*/ 5407356 w 6105267"/>
              <a:gd name="connsiteY31-50590" fmla="*/ 2787545 h 6858000"/>
              <a:gd name="connsiteX32-50591" fmla="*/ 5448870 w 6105267"/>
              <a:gd name="connsiteY32-50592" fmla="*/ 2838305 h 6858000"/>
              <a:gd name="connsiteX33-50593" fmla="*/ 5503944 w 6105267"/>
              <a:gd name="connsiteY33-50594" fmla="*/ 3123335 h 6858000"/>
              <a:gd name="connsiteX34-50595" fmla="*/ 5525532 w 6105267"/>
              <a:gd name="connsiteY34-50596" fmla="*/ 3258473 h 6858000"/>
              <a:gd name="connsiteX35-50597" fmla="*/ 5589758 w 6105267"/>
              <a:gd name="connsiteY35-50598" fmla="*/ 3453699 h 6858000"/>
              <a:gd name="connsiteX36-50599" fmla="*/ 5596144 w 6105267"/>
              <a:gd name="connsiteY36-50600" fmla="*/ 3534624 h 6858000"/>
              <a:gd name="connsiteX37-50601" fmla="*/ 5597750 w 6105267"/>
              <a:gd name="connsiteY37-50602" fmla="*/ 3520805 h 6858000"/>
              <a:gd name="connsiteX38-50603" fmla="*/ 5683015 w 6105267"/>
              <a:gd name="connsiteY38-50604" fmla="*/ 3762025 h 6858000"/>
              <a:gd name="connsiteX39-50605" fmla="*/ 5722836 w 6105267"/>
              <a:gd name="connsiteY39-50606" fmla="*/ 3814370 h 6858000"/>
              <a:gd name="connsiteX40-50607" fmla="*/ 5768491 w 6105267"/>
              <a:gd name="connsiteY40-50608" fmla="*/ 3914399 h 6858000"/>
              <a:gd name="connsiteX41-50609" fmla="*/ 5793123 w 6105267"/>
              <a:gd name="connsiteY41-50610" fmla="*/ 3969952 h 6858000"/>
              <a:gd name="connsiteX42-50611" fmla="*/ 5808321 w 6105267"/>
              <a:gd name="connsiteY42-50612" fmla="*/ 3988153 h 6858000"/>
              <a:gd name="connsiteX43-50613" fmla="*/ 5860672 w 6105267"/>
              <a:gd name="connsiteY43-50614" fmla="*/ 4061579 h 6858000"/>
              <a:gd name="connsiteX44-50615" fmla="*/ 5894095 w 6105267"/>
              <a:gd name="connsiteY44-50616" fmla="*/ 4128857 h 6858000"/>
              <a:gd name="connsiteX45-50617" fmla="*/ 5903513 w 6105267"/>
              <a:gd name="connsiteY45-50618" fmla="*/ 4187661 h 6858000"/>
              <a:gd name="connsiteX46-50619" fmla="*/ 5949086 w 6105267"/>
              <a:gd name="connsiteY46-50620" fmla="*/ 4366139 h 6858000"/>
              <a:gd name="connsiteX47-50621" fmla="*/ 5949261 w 6105267"/>
              <a:gd name="connsiteY47-50622" fmla="*/ 4449185 h 6858000"/>
              <a:gd name="connsiteX48-50623" fmla="*/ 5961816 w 6105267"/>
              <a:gd name="connsiteY48-50624" fmla="*/ 4494562 h 6858000"/>
              <a:gd name="connsiteX49-50625" fmla="*/ 5998138 w 6105267"/>
              <a:gd name="connsiteY49-50626" fmla="*/ 4697518 h 6858000"/>
              <a:gd name="connsiteX50-50627" fmla="*/ 6007819 w 6105267"/>
              <a:gd name="connsiteY50-50628" fmla="*/ 4858148 h 6858000"/>
              <a:gd name="connsiteX51-50629" fmla="*/ 6007749 w 6105267"/>
              <a:gd name="connsiteY51-50630" fmla="*/ 4964715 h 6858000"/>
              <a:gd name="connsiteX52-50631" fmla="*/ 6005269 w 6105267"/>
              <a:gd name="connsiteY52-50632" fmla="*/ 5150567 h 6858000"/>
              <a:gd name="connsiteX53-50633" fmla="*/ 6001127 w 6105267"/>
              <a:gd name="connsiteY53-50634" fmla="*/ 5164609 h 6858000"/>
              <a:gd name="connsiteX54-50635" fmla="*/ 5998514 w 6105267"/>
              <a:gd name="connsiteY54-50636" fmla="*/ 5189673 h 6858000"/>
              <a:gd name="connsiteX55-50637" fmla="*/ 6036748 w 6105267"/>
              <a:gd name="connsiteY55-50638" fmla="*/ 5322752 h 6858000"/>
              <a:gd name="connsiteX56-50639" fmla="*/ 6037677 w 6105267"/>
              <a:gd name="connsiteY56-50640" fmla="*/ 5354807 h 6858000"/>
              <a:gd name="connsiteX57-50641" fmla="*/ 6053435 w 6105267"/>
              <a:gd name="connsiteY57-50642" fmla="*/ 5387547 h 6858000"/>
              <a:gd name="connsiteX58-50643" fmla="*/ 6068640 w 6105267"/>
              <a:gd name="connsiteY58-50644" fmla="*/ 5474503 h 6858000"/>
              <a:gd name="connsiteX59-50645" fmla="*/ 6080922 w 6105267"/>
              <a:gd name="connsiteY59-50646" fmla="*/ 5561070 h 6858000"/>
              <a:gd name="connsiteX60-50647" fmla="*/ 6096949 w 6105267"/>
              <a:gd name="connsiteY60-50648" fmla="*/ 5648179 h 6858000"/>
              <a:gd name="connsiteX61-50649" fmla="*/ 6096746 w 6105267"/>
              <a:gd name="connsiteY61-50650" fmla="*/ 5862844 h 6858000"/>
              <a:gd name="connsiteX62-50651" fmla="*/ 6045436 w 6105267"/>
              <a:gd name="connsiteY62-50652" fmla="*/ 6124480 h 6858000"/>
              <a:gd name="connsiteX63-50653" fmla="*/ 6030489 w 6105267"/>
              <a:gd name="connsiteY63-50654" fmla="*/ 6317666 h 6858000"/>
              <a:gd name="connsiteX64-50655" fmla="*/ 6007492 w 6105267"/>
              <a:gd name="connsiteY64-50656" fmla="*/ 6440818 h 6858000"/>
              <a:gd name="connsiteX65-50657" fmla="*/ 6009467 w 6105267"/>
              <a:gd name="connsiteY65-50658" fmla="*/ 6487076 h 6858000"/>
              <a:gd name="connsiteX66-50659" fmla="*/ 5995064 w 6105267"/>
              <a:gd name="connsiteY66-50660" fmla="*/ 6540791 h 6858000"/>
              <a:gd name="connsiteX67-50661" fmla="*/ 5986207 w 6105267"/>
              <a:gd name="connsiteY67-50662" fmla="*/ 6695855 h 6858000"/>
              <a:gd name="connsiteX68-50663" fmla="*/ 5979428 w 6105267"/>
              <a:gd name="connsiteY68-50664" fmla="*/ 6754678 h 6858000"/>
              <a:gd name="connsiteX69-50665" fmla="*/ 5984543 w 6105267"/>
              <a:gd name="connsiteY69-50666" fmla="*/ 6811016 h 6858000"/>
              <a:gd name="connsiteX70-50667" fmla="*/ 5979671 w 6105267"/>
              <a:gd name="connsiteY70-50668" fmla="*/ 6858000 h 6858000"/>
              <a:gd name="connsiteX71-50669" fmla="*/ 0 w 6105267"/>
              <a:gd name="connsiteY71-50670" fmla="*/ 6858000 h 6858000"/>
              <a:gd name="connsiteX72-50671" fmla="*/ 0 w 6105267"/>
              <a:gd name="connsiteY72-50672" fmla="*/ 0 h 6858000"/>
              <a:gd name="connsiteX0-50673" fmla="*/ 0 w 6105267"/>
              <a:gd name="connsiteY0-50674" fmla="*/ 0 h 6858000"/>
              <a:gd name="connsiteX1-50675" fmla="*/ 4965888 w 6105267"/>
              <a:gd name="connsiteY1-50676" fmla="*/ 0 h 6858000"/>
              <a:gd name="connsiteX2-50677" fmla="*/ 4967767 w 6105267"/>
              <a:gd name="connsiteY2-50678" fmla="*/ 7930 h 6858000"/>
              <a:gd name="connsiteX3-50679" fmla="*/ 4979444 w 6105267"/>
              <a:gd name="connsiteY3-50680" fmla="*/ 43921 h 6858000"/>
              <a:gd name="connsiteX4-50681" fmla="*/ 5075458 w 6105267"/>
              <a:gd name="connsiteY4-50682" fmla="*/ 264355 h 6858000"/>
              <a:gd name="connsiteX5-50683" fmla="*/ 5081175 w 6105267"/>
              <a:gd name="connsiteY5-50684" fmla="*/ 277448 h 6858000"/>
              <a:gd name="connsiteX6-50685" fmla="*/ 5097011 w 6105267"/>
              <a:gd name="connsiteY6-50686" fmla="*/ 355616 h 6858000"/>
              <a:gd name="connsiteX7-50687" fmla="*/ 5153000 w 6105267"/>
              <a:gd name="connsiteY7-50688" fmla="*/ 507134 h 6858000"/>
              <a:gd name="connsiteX8-50689" fmla="*/ 5171282 w 6105267"/>
              <a:gd name="connsiteY8-50690" fmla="*/ 602071 h 6858000"/>
              <a:gd name="connsiteX9-50691" fmla="*/ 5189051 w 6105267"/>
              <a:gd name="connsiteY9-50692" fmla="*/ 782518 h 6858000"/>
              <a:gd name="connsiteX10-50693" fmla="*/ 5218707 w 6105267"/>
              <a:gd name="connsiteY10-50694" fmla="*/ 886387 h 6858000"/>
              <a:gd name="connsiteX11-50695" fmla="*/ 5221281 w 6105267"/>
              <a:gd name="connsiteY11-50696" fmla="*/ 920873 h 6858000"/>
              <a:gd name="connsiteX12-50697" fmla="*/ 5201018 w 6105267"/>
              <a:gd name="connsiteY12-50698" fmla="*/ 1095027 h 6858000"/>
              <a:gd name="connsiteX13-50699" fmla="*/ 5205902 w 6105267"/>
              <a:gd name="connsiteY13-50700" fmla="*/ 1203021 h 6858000"/>
              <a:gd name="connsiteX14-50701" fmla="*/ 5207532 w 6105267"/>
              <a:gd name="connsiteY14-50702" fmla="*/ 1278975 h 6858000"/>
              <a:gd name="connsiteX15-50703" fmla="*/ 5225968 w 6105267"/>
              <a:gd name="connsiteY15-50704" fmla="*/ 1357994 h 6858000"/>
              <a:gd name="connsiteX16-50705" fmla="*/ 5226675 w 6105267"/>
              <a:gd name="connsiteY16-50706" fmla="*/ 1385685 h 6858000"/>
              <a:gd name="connsiteX17-50707" fmla="*/ 5237226 w 6105267"/>
              <a:gd name="connsiteY17-50708" fmla="*/ 1441327 h 6858000"/>
              <a:gd name="connsiteX18-50709" fmla="*/ 5255653 w 6105267"/>
              <a:gd name="connsiteY18-50710" fmla="*/ 1524712 h 6858000"/>
              <a:gd name="connsiteX19-50711" fmla="*/ 5263491 w 6105267"/>
              <a:gd name="connsiteY19-50712" fmla="*/ 1642938 h 6858000"/>
              <a:gd name="connsiteX20-50713" fmla="*/ 5256552 w 6105267"/>
              <a:gd name="connsiteY20-50714" fmla="*/ 1672509 h 6858000"/>
              <a:gd name="connsiteX21-50715" fmla="*/ 5264549 w 6105267"/>
              <a:gd name="connsiteY21-50716" fmla="*/ 1837572 h 6858000"/>
              <a:gd name="connsiteX22-50717" fmla="*/ 5255696 w 6105267"/>
              <a:gd name="connsiteY22-50718" fmla="*/ 1953770 h 6858000"/>
              <a:gd name="connsiteX23-50719" fmla="*/ 5252592 w 6105267"/>
              <a:gd name="connsiteY23-50720" fmla="*/ 2092210 h 6858000"/>
              <a:gd name="connsiteX24-50721" fmla="*/ 5257248 w 6105267"/>
              <a:gd name="connsiteY24-50722" fmla="*/ 2203922 h 6858000"/>
              <a:gd name="connsiteX25-50723" fmla="*/ 5262551 w 6105267"/>
              <a:gd name="connsiteY25-50724" fmla="*/ 2288050 h 6858000"/>
              <a:gd name="connsiteX26-50725" fmla="*/ 5293877 w 6105267"/>
              <a:gd name="connsiteY26-50726" fmla="*/ 2368649 h 6858000"/>
              <a:gd name="connsiteX27-50727" fmla="*/ 5311338 w 6105267"/>
              <a:gd name="connsiteY27-50728" fmla="*/ 2404034 h 6858000"/>
              <a:gd name="connsiteX28-50729" fmla="*/ 5338366 w 6105267"/>
              <a:gd name="connsiteY28-50730" fmla="*/ 2465052 h 6858000"/>
              <a:gd name="connsiteX29-50731" fmla="*/ 5371263 w 6105267"/>
              <a:gd name="connsiteY29-50732" fmla="*/ 2586413 h 6858000"/>
              <a:gd name="connsiteX30-50733" fmla="*/ 5407503 w 6105267"/>
              <a:gd name="connsiteY30-50734" fmla="*/ 2786290 h 6858000"/>
              <a:gd name="connsiteX31-50735" fmla="*/ 5407356 w 6105267"/>
              <a:gd name="connsiteY31-50736" fmla="*/ 2787545 h 6858000"/>
              <a:gd name="connsiteX32-50737" fmla="*/ 5448870 w 6105267"/>
              <a:gd name="connsiteY32-50738" fmla="*/ 2838305 h 6858000"/>
              <a:gd name="connsiteX33-50739" fmla="*/ 5503944 w 6105267"/>
              <a:gd name="connsiteY33-50740" fmla="*/ 3123335 h 6858000"/>
              <a:gd name="connsiteX34-50741" fmla="*/ 5525532 w 6105267"/>
              <a:gd name="connsiteY34-50742" fmla="*/ 3258473 h 6858000"/>
              <a:gd name="connsiteX35-50743" fmla="*/ 5589758 w 6105267"/>
              <a:gd name="connsiteY35-50744" fmla="*/ 3453699 h 6858000"/>
              <a:gd name="connsiteX36-50745" fmla="*/ 5530926 w 6105267"/>
              <a:gd name="connsiteY36-50746" fmla="*/ 3564605 h 6858000"/>
              <a:gd name="connsiteX37-50747" fmla="*/ 5597750 w 6105267"/>
              <a:gd name="connsiteY37-50748" fmla="*/ 3520805 h 6858000"/>
              <a:gd name="connsiteX38-50749" fmla="*/ 5683015 w 6105267"/>
              <a:gd name="connsiteY38-50750" fmla="*/ 3762025 h 6858000"/>
              <a:gd name="connsiteX39-50751" fmla="*/ 5722836 w 6105267"/>
              <a:gd name="connsiteY39-50752" fmla="*/ 3814370 h 6858000"/>
              <a:gd name="connsiteX40-50753" fmla="*/ 5768491 w 6105267"/>
              <a:gd name="connsiteY40-50754" fmla="*/ 3914399 h 6858000"/>
              <a:gd name="connsiteX41-50755" fmla="*/ 5793123 w 6105267"/>
              <a:gd name="connsiteY41-50756" fmla="*/ 3969952 h 6858000"/>
              <a:gd name="connsiteX42-50757" fmla="*/ 5808321 w 6105267"/>
              <a:gd name="connsiteY42-50758" fmla="*/ 3988153 h 6858000"/>
              <a:gd name="connsiteX43-50759" fmla="*/ 5860672 w 6105267"/>
              <a:gd name="connsiteY43-50760" fmla="*/ 4061579 h 6858000"/>
              <a:gd name="connsiteX44-50761" fmla="*/ 5894095 w 6105267"/>
              <a:gd name="connsiteY44-50762" fmla="*/ 4128857 h 6858000"/>
              <a:gd name="connsiteX45-50763" fmla="*/ 5903513 w 6105267"/>
              <a:gd name="connsiteY45-50764" fmla="*/ 4187661 h 6858000"/>
              <a:gd name="connsiteX46-50765" fmla="*/ 5949086 w 6105267"/>
              <a:gd name="connsiteY46-50766" fmla="*/ 4366139 h 6858000"/>
              <a:gd name="connsiteX47-50767" fmla="*/ 5949261 w 6105267"/>
              <a:gd name="connsiteY47-50768" fmla="*/ 4449185 h 6858000"/>
              <a:gd name="connsiteX48-50769" fmla="*/ 5961816 w 6105267"/>
              <a:gd name="connsiteY48-50770" fmla="*/ 4494562 h 6858000"/>
              <a:gd name="connsiteX49-50771" fmla="*/ 5998138 w 6105267"/>
              <a:gd name="connsiteY49-50772" fmla="*/ 4697518 h 6858000"/>
              <a:gd name="connsiteX50-50773" fmla="*/ 6007819 w 6105267"/>
              <a:gd name="connsiteY50-50774" fmla="*/ 4858148 h 6858000"/>
              <a:gd name="connsiteX51-50775" fmla="*/ 6007749 w 6105267"/>
              <a:gd name="connsiteY51-50776" fmla="*/ 4964715 h 6858000"/>
              <a:gd name="connsiteX52-50777" fmla="*/ 6005269 w 6105267"/>
              <a:gd name="connsiteY52-50778" fmla="*/ 5150567 h 6858000"/>
              <a:gd name="connsiteX53-50779" fmla="*/ 6001127 w 6105267"/>
              <a:gd name="connsiteY53-50780" fmla="*/ 5164609 h 6858000"/>
              <a:gd name="connsiteX54-50781" fmla="*/ 5998514 w 6105267"/>
              <a:gd name="connsiteY54-50782" fmla="*/ 5189673 h 6858000"/>
              <a:gd name="connsiteX55-50783" fmla="*/ 6036748 w 6105267"/>
              <a:gd name="connsiteY55-50784" fmla="*/ 5322752 h 6858000"/>
              <a:gd name="connsiteX56-50785" fmla="*/ 6037677 w 6105267"/>
              <a:gd name="connsiteY56-50786" fmla="*/ 5354807 h 6858000"/>
              <a:gd name="connsiteX57-50787" fmla="*/ 6053435 w 6105267"/>
              <a:gd name="connsiteY57-50788" fmla="*/ 5387547 h 6858000"/>
              <a:gd name="connsiteX58-50789" fmla="*/ 6068640 w 6105267"/>
              <a:gd name="connsiteY58-50790" fmla="*/ 5474503 h 6858000"/>
              <a:gd name="connsiteX59-50791" fmla="*/ 6080922 w 6105267"/>
              <a:gd name="connsiteY59-50792" fmla="*/ 5561070 h 6858000"/>
              <a:gd name="connsiteX60-50793" fmla="*/ 6096949 w 6105267"/>
              <a:gd name="connsiteY60-50794" fmla="*/ 5648179 h 6858000"/>
              <a:gd name="connsiteX61-50795" fmla="*/ 6096746 w 6105267"/>
              <a:gd name="connsiteY61-50796" fmla="*/ 5862844 h 6858000"/>
              <a:gd name="connsiteX62-50797" fmla="*/ 6045436 w 6105267"/>
              <a:gd name="connsiteY62-50798" fmla="*/ 6124480 h 6858000"/>
              <a:gd name="connsiteX63-50799" fmla="*/ 6030489 w 6105267"/>
              <a:gd name="connsiteY63-50800" fmla="*/ 6317666 h 6858000"/>
              <a:gd name="connsiteX64-50801" fmla="*/ 6007492 w 6105267"/>
              <a:gd name="connsiteY64-50802" fmla="*/ 6440818 h 6858000"/>
              <a:gd name="connsiteX65-50803" fmla="*/ 6009467 w 6105267"/>
              <a:gd name="connsiteY65-50804" fmla="*/ 6487076 h 6858000"/>
              <a:gd name="connsiteX66-50805" fmla="*/ 5995064 w 6105267"/>
              <a:gd name="connsiteY66-50806" fmla="*/ 6540791 h 6858000"/>
              <a:gd name="connsiteX67-50807" fmla="*/ 5986207 w 6105267"/>
              <a:gd name="connsiteY67-50808" fmla="*/ 6695855 h 6858000"/>
              <a:gd name="connsiteX68-50809" fmla="*/ 5979428 w 6105267"/>
              <a:gd name="connsiteY68-50810" fmla="*/ 6754678 h 6858000"/>
              <a:gd name="connsiteX69-50811" fmla="*/ 5984543 w 6105267"/>
              <a:gd name="connsiteY69-50812" fmla="*/ 6811016 h 6858000"/>
              <a:gd name="connsiteX70-50813" fmla="*/ 5979671 w 6105267"/>
              <a:gd name="connsiteY70-50814" fmla="*/ 6858000 h 6858000"/>
              <a:gd name="connsiteX71-50815" fmla="*/ 0 w 6105267"/>
              <a:gd name="connsiteY71-50816" fmla="*/ 6858000 h 6858000"/>
              <a:gd name="connsiteX72-50817" fmla="*/ 0 w 6105267"/>
              <a:gd name="connsiteY72-50818" fmla="*/ 0 h 6858000"/>
              <a:gd name="connsiteX0-50819" fmla="*/ 0 w 6105267"/>
              <a:gd name="connsiteY0-50820" fmla="*/ 0 h 6858000"/>
              <a:gd name="connsiteX1-50821" fmla="*/ 4965888 w 6105267"/>
              <a:gd name="connsiteY1-50822" fmla="*/ 0 h 6858000"/>
              <a:gd name="connsiteX2-50823" fmla="*/ 4967767 w 6105267"/>
              <a:gd name="connsiteY2-50824" fmla="*/ 7930 h 6858000"/>
              <a:gd name="connsiteX3-50825" fmla="*/ 4979444 w 6105267"/>
              <a:gd name="connsiteY3-50826" fmla="*/ 43921 h 6858000"/>
              <a:gd name="connsiteX4-50827" fmla="*/ 5075458 w 6105267"/>
              <a:gd name="connsiteY4-50828" fmla="*/ 264355 h 6858000"/>
              <a:gd name="connsiteX5-50829" fmla="*/ 5081175 w 6105267"/>
              <a:gd name="connsiteY5-50830" fmla="*/ 277448 h 6858000"/>
              <a:gd name="connsiteX6-50831" fmla="*/ 5097011 w 6105267"/>
              <a:gd name="connsiteY6-50832" fmla="*/ 355616 h 6858000"/>
              <a:gd name="connsiteX7-50833" fmla="*/ 5153000 w 6105267"/>
              <a:gd name="connsiteY7-50834" fmla="*/ 507134 h 6858000"/>
              <a:gd name="connsiteX8-50835" fmla="*/ 5171282 w 6105267"/>
              <a:gd name="connsiteY8-50836" fmla="*/ 602071 h 6858000"/>
              <a:gd name="connsiteX9-50837" fmla="*/ 5189051 w 6105267"/>
              <a:gd name="connsiteY9-50838" fmla="*/ 782518 h 6858000"/>
              <a:gd name="connsiteX10-50839" fmla="*/ 5218707 w 6105267"/>
              <a:gd name="connsiteY10-50840" fmla="*/ 886387 h 6858000"/>
              <a:gd name="connsiteX11-50841" fmla="*/ 5221281 w 6105267"/>
              <a:gd name="connsiteY11-50842" fmla="*/ 920873 h 6858000"/>
              <a:gd name="connsiteX12-50843" fmla="*/ 5201018 w 6105267"/>
              <a:gd name="connsiteY12-50844" fmla="*/ 1095027 h 6858000"/>
              <a:gd name="connsiteX13-50845" fmla="*/ 5205902 w 6105267"/>
              <a:gd name="connsiteY13-50846" fmla="*/ 1203021 h 6858000"/>
              <a:gd name="connsiteX14-50847" fmla="*/ 5207532 w 6105267"/>
              <a:gd name="connsiteY14-50848" fmla="*/ 1278975 h 6858000"/>
              <a:gd name="connsiteX15-50849" fmla="*/ 5225968 w 6105267"/>
              <a:gd name="connsiteY15-50850" fmla="*/ 1357994 h 6858000"/>
              <a:gd name="connsiteX16-50851" fmla="*/ 5226675 w 6105267"/>
              <a:gd name="connsiteY16-50852" fmla="*/ 1385685 h 6858000"/>
              <a:gd name="connsiteX17-50853" fmla="*/ 5237226 w 6105267"/>
              <a:gd name="connsiteY17-50854" fmla="*/ 1441327 h 6858000"/>
              <a:gd name="connsiteX18-50855" fmla="*/ 5255653 w 6105267"/>
              <a:gd name="connsiteY18-50856" fmla="*/ 1524712 h 6858000"/>
              <a:gd name="connsiteX19-50857" fmla="*/ 5263491 w 6105267"/>
              <a:gd name="connsiteY19-50858" fmla="*/ 1642938 h 6858000"/>
              <a:gd name="connsiteX20-50859" fmla="*/ 5256552 w 6105267"/>
              <a:gd name="connsiteY20-50860" fmla="*/ 1672509 h 6858000"/>
              <a:gd name="connsiteX21-50861" fmla="*/ 5264549 w 6105267"/>
              <a:gd name="connsiteY21-50862" fmla="*/ 1837572 h 6858000"/>
              <a:gd name="connsiteX22-50863" fmla="*/ 5255696 w 6105267"/>
              <a:gd name="connsiteY22-50864" fmla="*/ 1953770 h 6858000"/>
              <a:gd name="connsiteX23-50865" fmla="*/ 5252592 w 6105267"/>
              <a:gd name="connsiteY23-50866" fmla="*/ 2092210 h 6858000"/>
              <a:gd name="connsiteX24-50867" fmla="*/ 5257248 w 6105267"/>
              <a:gd name="connsiteY24-50868" fmla="*/ 2203922 h 6858000"/>
              <a:gd name="connsiteX25-50869" fmla="*/ 5262551 w 6105267"/>
              <a:gd name="connsiteY25-50870" fmla="*/ 2288050 h 6858000"/>
              <a:gd name="connsiteX26-50871" fmla="*/ 5293877 w 6105267"/>
              <a:gd name="connsiteY26-50872" fmla="*/ 2368649 h 6858000"/>
              <a:gd name="connsiteX27-50873" fmla="*/ 5311338 w 6105267"/>
              <a:gd name="connsiteY27-50874" fmla="*/ 2404034 h 6858000"/>
              <a:gd name="connsiteX28-50875" fmla="*/ 5338366 w 6105267"/>
              <a:gd name="connsiteY28-50876" fmla="*/ 2465052 h 6858000"/>
              <a:gd name="connsiteX29-50877" fmla="*/ 5371263 w 6105267"/>
              <a:gd name="connsiteY29-50878" fmla="*/ 2586413 h 6858000"/>
              <a:gd name="connsiteX30-50879" fmla="*/ 5407503 w 6105267"/>
              <a:gd name="connsiteY30-50880" fmla="*/ 2786290 h 6858000"/>
              <a:gd name="connsiteX31-50881" fmla="*/ 5407356 w 6105267"/>
              <a:gd name="connsiteY31-50882" fmla="*/ 2787545 h 6858000"/>
              <a:gd name="connsiteX32-50883" fmla="*/ 5448870 w 6105267"/>
              <a:gd name="connsiteY32-50884" fmla="*/ 2838305 h 6858000"/>
              <a:gd name="connsiteX33-50885" fmla="*/ 5503944 w 6105267"/>
              <a:gd name="connsiteY33-50886" fmla="*/ 3123335 h 6858000"/>
              <a:gd name="connsiteX34-50887" fmla="*/ 5525532 w 6105267"/>
              <a:gd name="connsiteY34-50888" fmla="*/ 3258473 h 6858000"/>
              <a:gd name="connsiteX35-50889" fmla="*/ 5589758 w 6105267"/>
              <a:gd name="connsiteY35-50890" fmla="*/ 3453699 h 6858000"/>
              <a:gd name="connsiteX36-50891" fmla="*/ 5530926 w 6105267"/>
              <a:gd name="connsiteY36-50892" fmla="*/ 3564605 h 6858000"/>
              <a:gd name="connsiteX37-50893" fmla="*/ 5614055 w 6105267"/>
              <a:gd name="connsiteY37-50894" fmla="*/ 3560779 h 6858000"/>
              <a:gd name="connsiteX38-50895" fmla="*/ 5683015 w 6105267"/>
              <a:gd name="connsiteY38-50896" fmla="*/ 3762025 h 6858000"/>
              <a:gd name="connsiteX39-50897" fmla="*/ 5722836 w 6105267"/>
              <a:gd name="connsiteY39-50898" fmla="*/ 3814370 h 6858000"/>
              <a:gd name="connsiteX40-50899" fmla="*/ 5768491 w 6105267"/>
              <a:gd name="connsiteY40-50900" fmla="*/ 3914399 h 6858000"/>
              <a:gd name="connsiteX41-50901" fmla="*/ 5793123 w 6105267"/>
              <a:gd name="connsiteY41-50902" fmla="*/ 3969952 h 6858000"/>
              <a:gd name="connsiteX42-50903" fmla="*/ 5808321 w 6105267"/>
              <a:gd name="connsiteY42-50904" fmla="*/ 3988153 h 6858000"/>
              <a:gd name="connsiteX43-50905" fmla="*/ 5860672 w 6105267"/>
              <a:gd name="connsiteY43-50906" fmla="*/ 4061579 h 6858000"/>
              <a:gd name="connsiteX44-50907" fmla="*/ 5894095 w 6105267"/>
              <a:gd name="connsiteY44-50908" fmla="*/ 4128857 h 6858000"/>
              <a:gd name="connsiteX45-50909" fmla="*/ 5903513 w 6105267"/>
              <a:gd name="connsiteY45-50910" fmla="*/ 4187661 h 6858000"/>
              <a:gd name="connsiteX46-50911" fmla="*/ 5949086 w 6105267"/>
              <a:gd name="connsiteY46-50912" fmla="*/ 4366139 h 6858000"/>
              <a:gd name="connsiteX47-50913" fmla="*/ 5949261 w 6105267"/>
              <a:gd name="connsiteY47-50914" fmla="*/ 4449185 h 6858000"/>
              <a:gd name="connsiteX48-50915" fmla="*/ 5961816 w 6105267"/>
              <a:gd name="connsiteY48-50916" fmla="*/ 4494562 h 6858000"/>
              <a:gd name="connsiteX49-50917" fmla="*/ 5998138 w 6105267"/>
              <a:gd name="connsiteY49-50918" fmla="*/ 4697518 h 6858000"/>
              <a:gd name="connsiteX50-50919" fmla="*/ 6007819 w 6105267"/>
              <a:gd name="connsiteY50-50920" fmla="*/ 4858148 h 6858000"/>
              <a:gd name="connsiteX51-50921" fmla="*/ 6007749 w 6105267"/>
              <a:gd name="connsiteY51-50922" fmla="*/ 4964715 h 6858000"/>
              <a:gd name="connsiteX52-50923" fmla="*/ 6005269 w 6105267"/>
              <a:gd name="connsiteY52-50924" fmla="*/ 5150567 h 6858000"/>
              <a:gd name="connsiteX53-50925" fmla="*/ 6001127 w 6105267"/>
              <a:gd name="connsiteY53-50926" fmla="*/ 5164609 h 6858000"/>
              <a:gd name="connsiteX54-50927" fmla="*/ 5998514 w 6105267"/>
              <a:gd name="connsiteY54-50928" fmla="*/ 5189673 h 6858000"/>
              <a:gd name="connsiteX55-50929" fmla="*/ 6036748 w 6105267"/>
              <a:gd name="connsiteY55-50930" fmla="*/ 5322752 h 6858000"/>
              <a:gd name="connsiteX56-50931" fmla="*/ 6037677 w 6105267"/>
              <a:gd name="connsiteY56-50932" fmla="*/ 5354807 h 6858000"/>
              <a:gd name="connsiteX57-50933" fmla="*/ 6053435 w 6105267"/>
              <a:gd name="connsiteY57-50934" fmla="*/ 5387547 h 6858000"/>
              <a:gd name="connsiteX58-50935" fmla="*/ 6068640 w 6105267"/>
              <a:gd name="connsiteY58-50936" fmla="*/ 5474503 h 6858000"/>
              <a:gd name="connsiteX59-50937" fmla="*/ 6080922 w 6105267"/>
              <a:gd name="connsiteY59-50938" fmla="*/ 5561070 h 6858000"/>
              <a:gd name="connsiteX60-50939" fmla="*/ 6096949 w 6105267"/>
              <a:gd name="connsiteY60-50940" fmla="*/ 5648179 h 6858000"/>
              <a:gd name="connsiteX61-50941" fmla="*/ 6096746 w 6105267"/>
              <a:gd name="connsiteY61-50942" fmla="*/ 5862844 h 6858000"/>
              <a:gd name="connsiteX62-50943" fmla="*/ 6045436 w 6105267"/>
              <a:gd name="connsiteY62-50944" fmla="*/ 6124480 h 6858000"/>
              <a:gd name="connsiteX63-50945" fmla="*/ 6030489 w 6105267"/>
              <a:gd name="connsiteY63-50946" fmla="*/ 6317666 h 6858000"/>
              <a:gd name="connsiteX64-50947" fmla="*/ 6007492 w 6105267"/>
              <a:gd name="connsiteY64-50948" fmla="*/ 6440818 h 6858000"/>
              <a:gd name="connsiteX65-50949" fmla="*/ 6009467 w 6105267"/>
              <a:gd name="connsiteY65-50950" fmla="*/ 6487076 h 6858000"/>
              <a:gd name="connsiteX66-50951" fmla="*/ 5995064 w 6105267"/>
              <a:gd name="connsiteY66-50952" fmla="*/ 6540791 h 6858000"/>
              <a:gd name="connsiteX67-50953" fmla="*/ 5986207 w 6105267"/>
              <a:gd name="connsiteY67-50954" fmla="*/ 6695855 h 6858000"/>
              <a:gd name="connsiteX68-50955" fmla="*/ 5979428 w 6105267"/>
              <a:gd name="connsiteY68-50956" fmla="*/ 6754678 h 6858000"/>
              <a:gd name="connsiteX69-50957" fmla="*/ 5984543 w 6105267"/>
              <a:gd name="connsiteY69-50958" fmla="*/ 6811016 h 6858000"/>
              <a:gd name="connsiteX70-50959" fmla="*/ 5979671 w 6105267"/>
              <a:gd name="connsiteY70-50960" fmla="*/ 6858000 h 6858000"/>
              <a:gd name="connsiteX71-50961" fmla="*/ 0 w 6105267"/>
              <a:gd name="connsiteY71-50962" fmla="*/ 6858000 h 6858000"/>
              <a:gd name="connsiteX72-50963" fmla="*/ 0 w 6105267"/>
              <a:gd name="connsiteY72-50964" fmla="*/ 0 h 6858000"/>
              <a:gd name="connsiteX0-50965" fmla="*/ 0 w 6105267"/>
              <a:gd name="connsiteY0-50966" fmla="*/ 0 h 6858000"/>
              <a:gd name="connsiteX1-50967" fmla="*/ 4965888 w 6105267"/>
              <a:gd name="connsiteY1-50968" fmla="*/ 0 h 6858000"/>
              <a:gd name="connsiteX2-50969" fmla="*/ 4967767 w 6105267"/>
              <a:gd name="connsiteY2-50970" fmla="*/ 7930 h 6858000"/>
              <a:gd name="connsiteX3-50971" fmla="*/ 4979444 w 6105267"/>
              <a:gd name="connsiteY3-50972" fmla="*/ 43921 h 6858000"/>
              <a:gd name="connsiteX4-50973" fmla="*/ 5075458 w 6105267"/>
              <a:gd name="connsiteY4-50974" fmla="*/ 264355 h 6858000"/>
              <a:gd name="connsiteX5-50975" fmla="*/ 5081175 w 6105267"/>
              <a:gd name="connsiteY5-50976" fmla="*/ 277448 h 6858000"/>
              <a:gd name="connsiteX6-50977" fmla="*/ 5097011 w 6105267"/>
              <a:gd name="connsiteY6-50978" fmla="*/ 355616 h 6858000"/>
              <a:gd name="connsiteX7-50979" fmla="*/ 5153000 w 6105267"/>
              <a:gd name="connsiteY7-50980" fmla="*/ 507134 h 6858000"/>
              <a:gd name="connsiteX8-50981" fmla="*/ 5171282 w 6105267"/>
              <a:gd name="connsiteY8-50982" fmla="*/ 602071 h 6858000"/>
              <a:gd name="connsiteX9-50983" fmla="*/ 5189051 w 6105267"/>
              <a:gd name="connsiteY9-50984" fmla="*/ 782518 h 6858000"/>
              <a:gd name="connsiteX10-50985" fmla="*/ 5218707 w 6105267"/>
              <a:gd name="connsiteY10-50986" fmla="*/ 886387 h 6858000"/>
              <a:gd name="connsiteX11-50987" fmla="*/ 5221281 w 6105267"/>
              <a:gd name="connsiteY11-50988" fmla="*/ 920873 h 6858000"/>
              <a:gd name="connsiteX12-50989" fmla="*/ 5201018 w 6105267"/>
              <a:gd name="connsiteY12-50990" fmla="*/ 1095027 h 6858000"/>
              <a:gd name="connsiteX13-50991" fmla="*/ 5205902 w 6105267"/>
              <a:gd name="connsiteY13-50992" fmla="*/ 1203021 h 6858000"/>
              <a:gd name="connsiteX14-50993" fmla="*/ 5207532 w 6105267"/>
              <a:gd name="connsiteY14-50994" fmla="*/ 1278975 h 6858000"/>
              <a:gd name="connsiteX15-50995" fmla="*/ 5225968 w 6105267"/>
              <a:gd name="connsiteY15-50996" fmla="*/ 1357994 h 6858000"/>
              <a:gd name="connsiteX16-50997" fmla="*/ 5226675 w 6105267"/>
              <a:gd name="connsiteY16-50998" fmla="*/ 1385685 h 6858000"/>
              <a:gd name="connsiteX17-50999" fmla="*/ 5237226 w 6105267"/>
              <a:gd name="connsiteY17-51000" fmla="*/ 1441327 h 6858000"/>
              <a:gd name="connsiteX18-51001" fmla="*/ 5255653 w 6105267"/>
              <a:gd name="connsiteY18-51002" fmla="*/ 1524712 h 6858000"/>
              <a:gd name="connsiteX19-51003" fmla="*/ 5263491 w 6105267"/>
              <a:gd name="connsiteY19-51004" fmla="*/ 1642938 h 6858000"/>
              <a:gd name="connsiteX20-51005" fmla="*/ 5256552 w 6105267"/>
              <a:gd name="connsiteY20-51006" fmla="*/ 1672509 h 6858000"/>
              <a:gd name="connsiteX21-51007" fmla="*/ 5264549 w 6105267"/>
              <a:gd name="connsiteY21-51008" fmla="*/ 1837572 h 6858000"/>
              <a:gd name="connsiteX22-51009" fmla="*/ 5255696 w 6105267"/>
              <a:gd name="connsiteY22-51010" fmla="*/ 1953770 h 6858000"/>
              <a:gd name="connsiteX23-51011" fmla="*/ 5252592 w 6105267"/>
              <a:gd name="connsiteY23-51012" fmla="*/ 2092210 h 6858000"/>
              <a:gd name="connsiteX24-51013" fmla="*/ 5257248 w 6105267"/>
              <a:gd name="connsiteY24-51014" fmla="*/ 2203922 h 6858000"/>
              <a:gd name="connsiteX25-51015" fmla="*/ 5262551 w 6105267"/>
              <a:gd name="connsiteY25-51016" fmla="*/ 2288050 h 6858000"/>
              <a:gd name="connsiteX26-51017" fmla="*/ 5293877 w 6105267"/>
              <a:gd name="connsiteY26-51018" fmla="*/ 2368649 h 6858000"/>
              <a:gd name="connsiteX27-51019" fmla="*/ 5311338 w 6105267"/>
              <a:gd name="connsiteY27-51020" fmla="*/ 2404034 h 6858000"/>
              <a:gd name="connsiteX28-51021" fmla="*/ 5338366 w 6105267"/>
              <a:gd name="connsiteY28-51022" fmla="*/ 2465052 h 6858000"/>
              <a:gd name="connsiteX29-51023" fmla="*/ 5371263 w 6105267"/>
              <a:gd name="connsiteY29-51024" fmla="*/ 2586413 h 6858000"/>
              <a:gd name="connsiteX30-51025" fmla="*/ 5407503 w 6105267"/>
              <a:gd name="connsiteY30-51026" fmla="*/ 2786290 h 6858000"/>
              <a:gd name="connsiteX31-51027" fmla="*/ 5407356 w 6105267"/>
              <a:gd name="connsiteY31-51028" fmla="*/ 2787545 h 6858000"/>
              <a:gd name="connsiteX32-51029" fmla="*/ 5448870 w 6105267"/>
              <a:gd name="connsiteY32-51030" fmla="*/ 2838305 h 6858000"/>
              <a:gd name="connsiteX33-51031" fmla="*/ 5503944 w 6105267"/>
              <a:gd name="connsiteY33-51032" fmla="*/ 3123335 h 6858000"/>
              <a:gd name="connsiteX34-51033" fmla="*/ 5525532 w 6105267"/>
              <a:gd name="connsiteY34-51034" fmla="*/ 3258473 h 6858000"/>
              <a:gd name="connsiteX35-51035" fmla="*/ 5589758 w 6105267"/>
              <a:gd name="connsiteY35-51036" fmla="*/ 3453699 h 6858000"/>
              <a:gd name="connsiteX36-51037" fmla="*/ 5530926 w 6105267"/>
              <a:gd name="connsiteY36-51038" fmla="*/ 3564605 h 6858000"/>
              <a:gd name="connsiteX37-51039" fmla="*/ 5614055 w 6105267"/>
              <a:gd name="connsiteY37-51040" fmla="*/ 3560779 h 6858000"/>
              <a:gd name="connsiteX38-51041" fmla="*/ 5683015 w 6105267"/>
              <a:gd name="connsiteY38-51042" fmla="*/ 3762025 h 6858000"/>
              <a:gd name="connsiteX39-51043" fmla="*/ 5722836 w 6105267"/>
              <a:gd name="connsiteY39-51044" fmla="*/ 3814370 h 6858000"/>
              <a:gd name="connsiteX40-51045" fmla="*/ 5768491 w 6105267"/>
              <a:gd name="connsiteY40-51046" fmla="*/ 3914399 h 6858000"/>
              <a:gd name="connsiteX41-51047" fmla="*/ 5793123 w 6105267"/>
              <a:gd name="connsiteY41-51048" fmla="*/ 3969952 h 6858000"/>
              <a:gd name="connsiteX42-51049" fmla="*/ 5808321 w 6105267"/>
              <a:gd name="connsiteY42-51050" fmla="*/ 3988153 h 6858000"/>
              <a:gd name="connsiteX43-51051" fmla="*/ 5860672 w 6105267"/>
              <a:gd name="connsiteY43-51052" fmla="*/ 4061579 h 6858000"/>
              <a:gd name="connsiteX44-51053" fmla="*/ 5894095 w 6105267"/>
              <a:gd name="connsiteY44-51054" fmla="*/ 4128857 h 6858000"/>
              <a:gd name="connsiteX45-51055" fmla="*/ 5903513 w 6105267"/>
              <a:gd name="connsiteY45-51056" fmla="*/ 4187661 h 6858000"/>
              <a:gd name="connsiteX46-51057" fmla="*/ 5949086 w 6105267"/>
              <a:gd name="connsiteY46-51058" fmla="*/ 4366139 h 6858000"/>
              <a:gd name="connsiteX47-51059" fmla="*/ 5949261 w 6105267"/>
              <a:gd name="connsiteY47-51060" fmla="*/ 4449185 h 6858000"/>
              <a:gd name="connsiteX48-51061" fmla="*/ 5961816 w 6105267"/>
              <a:gd name="connsiteY48-51062" fmla="*/ 4494562 h 6858000"/>
              <a:gd name="connsiteX49-51063" fmla="*/ 5998138 w 6105267"/>
              <a:gd name="connsiteY49-51064" fmla="*/ 4697518 h 6858000"/>
              <a:gd name="connsiteX50-51065" fmla="*/ 6007819 w 6105267"/>
              <a:gd name="connsiteY50-51066" fmla="*/ 4858148 h 6858000"/>
              <a:gd name="connsiteX51-51067" fmla="*/ 6007749 w 6105267"/>
              <a:gd name="connsiteY51-51068" fmla="*/ 4964715 h 6858000"/>
              <a:gd name="connsiteX52-51069" fmla="*/ 6005269 w 6105267"/>
              <a:gd name="connsiteY52-51070" fmla="*/ 5150567 h 6858000"/>
              <a:gd name="connsiteX53-51071" fmla="*/ 6001127 w 6105267"/>
              <a:gd name="connsiteY53-51072" fmla="*/ 5164609 h 6858000"/>
              <a:gd name="connsiteX54-51073" fmla="*/ 5998514 w 6105267"/>
              <a:gd name="connsiteY54-51074" fmla="*/ 5189673 h 6858000"/>
              <a:gd name="connsiteX55-51075" fmla="*/ 6036748 w 6105267"/>
              <a:gd name="connsiteY55-51076" fmla="*/ 5322752 h 6858000"/>
              <a:gd name="connsiteX56-51077" fmla="*/ 6037677 w 6105267"/>
              <a:gd name="connsiteY56-51078" fmla="*/ 5354807 h 6858000"/>
              <a:gd name="connsiteX57-51079" fmla="*/ 6053435 w 6105267"/>
              <a:gd name="connsiteY57-51080" fmla="*/ 5387547 h 6858000"/>
              <a:gd name="connsiteX58-51081" fmla="*/ 6068640 w 6105267"/>
              <a:gd name="connsiteY58-51082" fmla="*/ 5474503 h 6858000"/>
              <a:gd name="connsiteX59-51083" fmla="*/ 6080922 w 6105267"/>
              <a:gd name="connsiteY59-51084" fmla="*/ 5561070 h 6858000"/>
              <a:gd name="connsiteX60-51085" fmla="*/ 6096949 w 6105267"/>
              <a:gd name="connsiteY60-51086" fmla="*/ 5648179 h 6858000"/>
              <a:gd name="connsiteX61-51087" fmla="*/ 6096746 w 6105267"/>
              <a:gd name="connsiteY61-51088" fmla="*/ 5862844 h 6858000"/>
              <a:gd name="connsiteX62-51089" fmla="*/ 6045436 w 6105267"/>
              <a:gd name="connsiteY62-51090" fmla="*/ 6124480 h 6858000"/>
              <a:gd name="connsiteX63-51091" fmla="*/ 6030489 w 6105267"/>
              <a:gd name="connsiteY63-51092" fmla="*/ 6317666 h 6858000"/>
              <a:gd name="connsiteX64-51093" fmla="*/ 6007492 w 6105267"/>
              <a:gd name="connsiteY64-51094" fmla="*/ 6440818 h 6858000"/>
              <a:gd name="connsiteX65-51095" fmla="*/ 6009467 w 6105267"/>
              <a:gd name="connsiteY65-51096" fmla="*/ 6487076 h 6858000"/>
              <a:gd name="connsiteX66-51097" fmla="*/ 5995064 w 6105267"/>
              <a:gd name="connsiteY66-51098" fmla="*/ 6540791 h 6858000"/>
              <a:gd name="connsiteX67-51099" fmla="*/ 5986207 w 6105267"/>
              <a:gd name="connsiteY67-51100" fmla="*/ 6695855 h 6858000"/>
              <a:gd name="connsiteX68-51101" fmla="*/ 5979428 w 6105267"/>
              <a:gd name="connsiteY68-51102" fmla="*/ 6754678 h 6858000"/>
              <a:gd name="connsiteX69-51103" fmla="*/ 5984543 w 6105267"/>
              <a:gd name="connsiteY69-51104" fmla="*/ 6811016 h 6858000"/>
              <a:gd name="connsiteX70-51105" fmla="*/ 5979671 w 6105267"/>
              <a:gd name="connsiteY70-51106" fmla="*/ 6858000 h 6858000"/>
              <a:gd name="connsiteX71-51107" fmla="*/ 0 w 6105267"/>
              <a:gd name="connsiteY71-51108" fmla="*/ 6858000 h 6858000"/>
              <a:gd name="connsiteX72-51109" fmla="*/ 0 w 6105267"/>
              <a:gd name="connsiteY72-51110" fmla="*/ 0 h 6858000"/>
              <a:gd name="connsiteX0-51111" fmla="*/ 0 w 6105267"/>
              <a:gd name="connsiteY0-51112" fmla="*/ 0 h 6858000"/>
              <a:gd name="connsiteX1-51113" fmla="*/ 4965888 w 6105267"/>
              <a:gd name="connsiteY1-51114" fmla="*/ 0 h 6858000"/>
              <a:gd name="connsiteX2-51115" fmla="*/ 4967767 w 6105267"/>
              <a:gd name="connsiteY2-51116" fmla="*/ 7930 h 6858000"/>
              <a:gd name="connsiteX3-51117" fmla="*/ 4979444 w 6105267"/>
              <a:gd name="connsiteY3-51118" fmla="*/ 43921 h 6858000"/>
              <a:gd name="connsiteX4-51119" fmla="*/ 5075458 w 6105267"/>
              <a:gd name="connsiteY4-51120" fmla="*/ 264355 h 6858000"/>
              <a:gd name="connsiteX5-51121" fmla="*/ 5081175 w 6105267"/>
              <a:gd name="connsiteY5-51122" fmla="*/ 277448 h 6858000"/>
              <a:gd name="connsiteX6-51123" fmla="*/ 5097011 w 6105267"/>
              <a:gd name="connsiteY6-51124" fmla="*/ 355616 h 6858000"/>
              <a:gd name="connsiteX7-51125" fmla="*/ 5153000 w 6105267"/>
              <a:gd name="connsiteY7-51126" fmla="*/ 507134 h 6858000"/>
              <a:gd name="connsiteX8-51127" fmla="*/ 5171282 w 6105267"/>
              <a:gd name="connsiteY8-51128" fmla="*/ 602071 h 6858000"/>
              <a:gd name="connsiteX9-51129" fmla="*/ 5189051 w 6105267"/>
              <a:gd name="connsiteY9-51130" fmla="*/ 782518 h 6858000"/>
              <a:gd name="connsiteX10-51131" fmla="*/ 5218707 w 6105267"/>
              <a:gd name="connsiteY10-51132" fmla="*/ 886387 h 6858000"/>
              <a:gd name="connsiteX11-51133" fmla="*/ 5221281 w 6105267"/>
              <a:gd name="connsiteY11-51134" fmla="*/ 920873 h 6858000"/>
              <a:gd name="connsiteX12-51135" fmla="*/ 5201018 w 6105267"/>
              <a:gd name="connsiteY12-51136" fmla="*/ 1095027 h 6858000"/>
              <a:gd name="connsiteX13-51137" fmla="*/ 5205902 w 6105267"/>
              <a:gd name="connsiteY13-51138" fmla="*/ 1203021 h 6858000"/>
              <a:gd name="connsiteX14-51139" fmla="*/ 5207532 w 6105267"/>
              <a:gd name="connsiteY14-51140" fmla="*/ 1278975 h 6858000"/>
              <a:gd name="connsiteX15-51141" fmla="*/ 5225968 w 6105267"/>
              <a:gd name="connsiteY15-51142" fmla="*/ 1357994 h 6858000"/>
              <a:gd name="connsiteX16-51143" fmla="*/ 5226675 w 6105267"/>
              <a:gd name="connsiteY16-51144" fmla="*/ 1385685 h 6858000"/>
              <a:gd name="connsiteX17-51145" fmla="*/ 5237226 w 6105267"/>
              <a:gd name="connsiteY17-51146" fmla="*/ 1441327 h 6858000"/>
              <a:gd name="connsiteX18-51147" fmla="*/ 5255653 w 6105267"/>
              <a:gd name="connsiteY18-51148" fmla="*/ 1524712 h 6858000"/>
              <a:gd name="connsiteX19-51149" fmla="*/ 5263491 w 6105267"/>
              <a:gd name="connsiteY19-51150" fmla="*/ 1642938 h 6858000"/>
              <a:gd name="connsiteX20-51151" fmla="*/ 5256552 w 6105267"/>
              <a:gd name="connsiteY20-51152" fmla="*/ 1672509 h 6858000"/>
              <a:gd name="connsiteX21-51153" fmla="*/ 5264549 w 6105267"/>
              <a:gd name="connsiteY21-51154" fmla="*/ 1837572 h 6858000"/>
              <a:gd name="connsiteX22-51155" fmla="*/ 5255696 w 6105267"/>
              <a:gd name="connsiteY22-51156" fmla="*/ 1953770 h 6858000"/>
              <a:gd name="connsiteX23-51157" fmla="*/ 5252592 w 6105267"/>
              <a:gd name="connsiteY23-51158" fmla="*/ 2092210 h 6858000"/>
              <a:gd name="connsiteX24-51159" fmla="*/ 5257248 w 6105267"/>
              <a:gd name="connsiteY24-51160" fmla="*/ 2203922 h 6858000"/>
              <a:gd name="connsiteX25-51161" fmla="*/ 5262551 w 6105267"/>
              <a:gd name="connsiteY25-51162" fmla="*/ 2288050 h 6858000"/>
              <a:gd name="connsiteX26-51163" fmla="*/ 5293877 w 6105267"/>
              <a:gd name="connsiteY26-51164" fmla="*/ 2368649 h 6858000"/>
              <a:gd name="connsiteX27-51165" fmla="*/ 5311338 w 6105267"/>
              <a:gd name="connsiteY27-51166" fmla="*/ 2404034 h 6858000"/>
              <a:gd name="connsiteX28-51167" fmla="*/ 5338366 w 6105267"/>
              <a:gd name="connsiteY28-51168" fmla="*/ 2465052 h 6858000"/>
              <a:gd name="connsiteX29-51169" fmla="*/ 5371263 w 6105267"/>
              <a:gd name="connsiteY29-51170" fmla="*/ 2586413 h 6858000"/>
              <a:gd name="connsiteX30-51171" fmla="*/ 5407503 w 6105267"/>
              <a:gd name="connsiteY30-51172" fmla="*/ 2786290 h 6858000"/>
              <a:gd name="connsiteX31-51173" fmla="*/ 5407356 w 6105267"/>
              <a:gd name="connsiteY31-51174" fmla="*/ 2787545 h 6858000"/>
              <a:gd name="connsiteX32-51175" fmla="*/ 5448870 w 6105267"/>
              <a:gd name="connsiteY32-51176" fmla="*/ 2838305 h 6858000"/>
              <a:gd name="connsiteX33-51177" fmla="*/ 5503944 w 6105267"/>
              <a:gd name="connsiteY33-51178" fmla="*/ 3123335 h 6858000"/>
              <a:gd name="connsiteX34-51179" fmla="*/ 5525532 w 6105267"/>
              <a:gd name="connsiteY34-51180" fmla="*/ 3258473 h 6858000"/>
              <a:gd name="connsiteX35-51181" fmla="*/ 5589758 w 6105267"/>
              <a:gd name="connsiteY35-51182" fmla="*/ 3453699 h 6858000"/>
              <a:gd name="connsiteX36-51183" fmla="*/ 5592069 w 6105267"/>
              <a:gd name="connsiteY36-51184" fmla="*/ 3514638 h 6858000"/>
              <a:gd name="connsiteX37-51185" fmla="*/ 5614055 w 6105267"/>
              <a:gd name="connsiteY37-51186" fmla="*/ 3560779 h 6858000"/>
              <a:gd name="connsiteX38-51187" fmla="*/ 5683015 w 6105267"/>
              <a:gd name="connsiteY38-51188" fmla="*/ 3762025 h 6858000"/>
              <a:gd name="connsiteX39-51189" fmla="*/ 5722836 w 6105267"/>
              <a:gd name="connsiteY39-51190" fmla="*/ 3814370 h 6858000"/>
              <a:gd name="connsiteX40-51191" fmla="*/ 5768491 w 6105267"/>
              <a:gd name="connsiteY40-51192" fmla="*/ 3914399 h 6858000"/>
              <a:gd name="connsiteX41-51193" fmla="*/ 5793123 w 6105267"/>
              <a:gd name="connsiteY41-51194" fmla="*/ 3969952 h 6858000"/>
              <a:gd name="connsiteX42-51195" fmla="*/ 5808321 w 6105267"/>
              <a:gd name="connsiteY42-51196" fmla="*/ 3988153 h 6858000"/>
              <a:gd name="connsiteX43-51197" fmla="*/ 5860672 w 6105267"/>
              <a:gd name="connsiteY43-51198" fmla="*/ 4061579 h 6858000"/>
              <a:gd name="connsiteX44-51199" fmla="*/ 5894095 w 6105267"/>
              <a:gd name="connsiteY44-51200" fmla="*/ 4128857 h 6858000"/>
              <a:gd name="connsiteX45-51201" fmla="*/ 5903513 w 6105267"/>
              <a:gd name="connsiteY45-51202" fmla="*/ 4187661 h 6858000"/>
              <a:gd name="connsiteX46-51203" fmla="*/ 5949086 w 6105267"/>
              <a:gd name="connsiteY46-51204" fmla="*/ 4366139 h 6858000"/>
              <a:gd name="connsiteX47-51205" fmla="*/ 5949261 w 6105267"/>
              <a:gd name="connsiteY47-51206" fmla="*/ 4449185 h 6858000"/>
              <a:gd name="connsiteX48-51207" fmla="*/ 5961816 w 6105267"/>
              <a:gd name="connsiteY48-51208" fmla="*/ 4494562 h 6858000"/>
              <a:gd name="connsiteX49-51209" fmla="*/ 5998138 w 6105267"/>
              <a:gd name="connsiteY49-51210" fmla="*/ 4697518 h 6858000"/>
              <a:gd name="connsiteX50-51211" fmla="*/ 6007819 w 6105267"/>
              <a:gd name="connsiteY50-51212" fmla="*/ 4858148 h 6858000"/>
              <a:gd name="connsiteX51-51213" fmla="*/ 6007749 w 6105267"/>
              <a:gd name="connsiteY51-51214" fmla="*/ 4964715 h 6858000"/>
              <a:gd name="connsiteX52-51215" fmla="*/ 6005269 w 6105267"/>
              <a:gd name="connsiteY52-51216" fmla="*/ 5150567 h 6858000"/>
              <a:gd name="connsiteX53-51217" fmla="*/ 6001127 w 6105267"/>
              <a:gd name="connsiteY53-51218" fmla="*/ 5164609 h 6858000"/>
              <a:gd name="connsiteX54-51219" fmla="*/ 5998514 w 6105267"/>
              <a:gd name="connsiteY54-51220" fmla="*/ 5189673 h 6858000"/>
              <a:gd name="connsiteX55-51221" fmla="*/ 6036748 w 6105267"/>
              <a:gd name="connsiteY55-51222" fmla="*/ 5322752 h 6858000"/>
              <a:gd name="connsiteX56-51223" fmla="*/ 6037677 w 6105267"/>
              <a:gd name="connsiteY56-51224" fmla="*/ 5354807 h 6858000"/>
              <a:gd name="connsiteX57-51225" fmla="*/ 6053435 w 6105267"/>
              <a:gd name="connsiteY57-51226" fmla="*/ 5387547 h 6858000"/>
              <a:gd name="connsiteX58-51227" fmla="*/ 6068640 w 6105267"/>
              <a:gd name="connsiteY58-51228" fmla="*/ 5474503 h 6858000"/>
              <a:gd name="connsiteX59-51229" fmla="*/ 6080922 w 6105267"/>
              <a:gd name="connsiteY59-51230" fmla="*/ 5561070 h 6858000"/>
              <a:gd name="connsiteX60-51231" fmla="*/ 6096949 w 6105267"/>
              <a:gd name="connsiteY60-51232" fmla="*/ 5648179 h 6858000"/>
              <a:gd name="connsiteX61-51233" fmla="*/ 6096746 w 6105267"/>
              <a:gd name="connsiteY61-51234" fmla="*/ 5862844 h 6858000"/>
              <a:gd name="connsiteX62-51235" fmla="*/ 6045436 w 6105267"/>
              <a:gd name="connsiteY62-51236" fmla="*/ 6124480 h 6858000"/>
              <a:gd name="connsiteX63-51237" fmla="*/ 6030489 w 6105267"/>
              <a:gd name="connsiteY63-51238" fmla="*/ 6317666 h 6858000"/>
              <a:gd name="connsiteX64-51239" fmla="*/ 6007492 w 6105267"/>
              <a:gd name="connsiteY64-51240" fmla="*/ 6440818 h 6858000"/>
              <a:gd name="connsiteX65-51241" fmla="*/ 6009467 w 6105267"/>
              <a:gd name="connsiteY65-51242" fmla="*/ 6487076 h 6858000"/>
              <a:gd name="connsiteX66-51243" fmla="*/ 5995064 w 6105267"/>
              <a:gd name="connsiteY66-51244" fmla="*/ 6540791 h 6858000"/>
              <a:gd name="connsiteX67-51245" fmla="*/ 5986207 w 6105267"/>
              <a:gd name="connsiteY67-51246" fmla="*/ 6695855 h 6858000"/>
              <a:gd name="connsiteX68-51247" fmla="*/ 5979428 w 6105267"/>
              <a:gd name="connsiteY68-51248" fmla="*/ 6754678 h 6858000"/>
              <a:gd name="connsiteX69-51249" fmla="*/ 5984543 w 6105267"/>
              <a:gd name="connsiteY69-51250" fmla="*/ 6811016 h 6858000"/>
              <a:gd name="connsiteX70-51251" fmla="*/ 5979671 w 6105267"/>
              <a:gd name="connsiteY70-51252" fmla="*/ 6858000 h 6858000"/>
              <a:gd name="connsiteX71-51253" fmla="*/ 0 w 6105267"/>
              <a:gd name="connsiteY71-51254" fmla="*/ 6858000 h 6858000"/>
              <a:gd name="connsiteX72-51255" fmla="*/ 0 w 6105267"/>
              <a:gd name="connsiteY72-51256" fmla="*/ 0 h 6858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  <a:cxn ang="0">
                <a:pos x="connsiteX45-91" y="connsiteY45-92"/>
              </a:cxn>
              <a:cxn ang="0">
                <a:pos x="connsiteX46-93" y="connsiteY46-94"/>
              </a:cxn>
              <a:cxn ang="0">
                <a:pos x="connsiteX47-95" y="connsiteY47-96"/>
              </a:cxn>
              <a:cxn ang="0">
                <a:pos x="connsiteX48-97" y="connsiteY48-98"/>
              </a:cxn>
              <a:cxn ang="0">
                <a:pos x="connsiteX49-99" y="connsiteY49-100"/>
              </a:cxn>
              <a:cxn ang="0">
                <a:pos x="connsiteX50-101" y="connsiteY50-102"/>
              </a:cxn>
              <a:cxn ang="0">
                <a:pos x="connsiteX51-103" y="connsiteY51-104"/>
              </a:cxn>
              <a:cxn ang="0">
                <a:pos x="connsiteX52-105" y="connsiteY52-106"/>
              </a:cxn>
              <a:cxn ang="0">
                <a:pos x="connsiteX53-107" y="connsiteY53-108"/>
              </a:cxn>
              <a:cxn ang="0">
                <a:pos x="connsiteX54-109" y="connsiteY54-110"/>
              </a:cxn>
              <a:cxn ang="0">
                <a:pos x="connsiteX55-111" y="connsiteY55-112"/>
              </a:cxn>
              <a:cxn ang="0">
                <a:pos x="connsiteX56-113" y="connsiteY56-114"/>
              </a:cxn>
              <a:cxn ang="0">
                <a:pos x="connsiteX57-115" y="connsiteY57-116"/>
              </a:cxn>
              <a:cxn ang="0">
                <a:pos x="connsiteX58-117" y="connsiteY58-118"/>
              </a:cxn>
              <a:cxn ang="0">
                <a:pos x="connsiteX59-119" y="connsiteY59-120"/>
              </a:cxn>
              <a:cxn ang="0">
                <a:pos x="connsiteX60-121" y="connsiteY60-122"/>
              </a:cxn>
              <a:cxn ang="0">
                <a:pos x="connsiteX61-123" y="connsiteY61-124"/>
              </a:cxn>
              <a:cxn ang="0">
                <a:pos x="connsiteX62-125" y="connsiteY62-126"/>
              </a:cxn>
              <a:cxn ang="0">
                <a:pos x="connsiteX63-127" y="connsiteY63-128"/>
              </a:cxn>
              <a:cxn ang="0">
                <a:pos x="connsiteX64-129" y="connsiteY64-130"/>
              </a:cxn>
              <a:cxn ang="0">
                <a:pos x="connsiteX65-131" y="connsiteY65-132"/>
              </a:cxn>
              <a:cxn ang="0">
                <a:pos x="connsiteX66-133" y="connsiteY66-134"/>
              </a:cxn>
              <a:cxn ang="0">
                <a:pos x="connsiteX67-135" y="connsiteY67-136"/>
              </a:cxn>
              <a:cxn ang="0">
                <a:pos x="connsiteX68-137" y="connsiteY68-138"/>
              </a:cxn>
              <a:cxn ang="0">
                <a:pos x="connsiteX69-139" y="connsiteY69-140"/>
              </a:cxn>
              <a:cxn ang="0">
                <a:pos x="connsiteX70-141" y="connsiteY70-142"/>
              </a:cxn>
              <a:cxn ang="0">
                <a:pos x="connsiteX71-143" y="connsiteY71-144"/>
              </a:cxn>
              <a:cxn ang="0">
                <a:pos x="connsiteX72-145" y="connsiteY72-146"/>
              </a:cxn>
            </a:cxnLst>
            <a:rect l="l" t="t" r="r" b="b"/>
            <a:pathLst>
              <a:path w="6105267" h="6858000">
                <a:moveTo>
                  <a:pt x="0" y="0"/>
                </a:moveTo>
                <a:lnTo>
                  <a:pt x="4965888" y="0"/>
                </a:lnTo>
                <a:lnTo>
                  <a:pt x="4967767" y="7930"/>
                </a:lnTo>
                <a:cubicBezTo>
                  <a:pt x="4971201" y="21562"/>
                  <a:pt x="4974810" y="33728"/>
                  <a:pt x="4979444" y="43921"/>
                </a:cubicBezTo>
                <a:cubicBezTo>
                  <a:pt x="5002155" y="108089"/>
                  <a:pt x="5039453" y="125421"/>
                  <a:pt x="5075458" y="264355"/>
                </a:cubicBezTo>
                <a:cubicBezTo>
                  <a:pt x="5080172" y="263373"/>
                  <a:pt x="5084375" y="273006"/>
                  <a:pt x="5081175" y="277448"/>
                </a:cubicBezTo>
                <a:cubicBezTo>
                  <a:pt x="5078869" y="356637"/>
                  <a:pt x="5109899" y="337879"/>
                  <a:pt x="5097011" y="355616"/>
                </a:cubicBezTo>
                <a:cubicBezTo>
                  <a:pt x="5108982" y="393897"/>
                  <a:pt x="5123954" y="442245"/>
                  <a:pt x="5153000" y="507134"/>
                </a:cubicBezTo>
                <a:cubicBezTo>
                  <a:pt x="5159130" y="542272"/>
                  <a:pt x="5172528" y="570912"/>
                  <a:pt x="5171282" y="602071"/>
                </a:cubicBezTo>
                <a:cubicBezTo>
                  <a:pt x="5177290" y="647968"/>
                  <a:pt x="5183528" y="639882"/>
                  <a:pt x="5189051" y="782518"/>
                </a:cubicBezTo>
                <a:cubicBezTo>
                  <a:pt x="5196533" y="819747"/>
                  <a:pt x="5211748" y="856581"/>
                  <a:pt x="5218707" y="886387"/>
                </a:cubicBezTo>
                <a:cubicBezTo>
                  <a:pt x="5222103" y="910651"/>
                  <a:pt x="5224626" y="881734"/>
                  <a:pt x="5221281" y="920873"/>
                </a:cubicBezTo>
                <a:cubicBezTo>
                  <a:pt x="5216226" y="962348"/>
                  <a:pt x="5227328" y="1047212"/>
                  <a:pt x="5201018" y="1095027"/>
                </a:cubicBezTo>
                <a:cubicBezTo>
                  <a:pt x="5195677" y="1140464"/>
                  <a:pt x="5205610" y="1173951"/>
                  <a:pt x="5205902" y="1203021"/>
                </a:cubicBezTo>
                <a:cubicBezTo>
                  <a:pt x="5207939" y="1240877"/>
                  <a:pt x="5220231" y="1264849"/>
                  <a:pt x="5207532" y="1278975"/>
                </a:cubicBezTo>
                <a:cubicBezTo>
                  <a:pt x="5213654" y="1306391"/>
                  <a:pt x="5220794" y="1339415"/>
                  <a:pt x="5225968" y="1357994"/>
                </a:cubicBezTo>
                <a:cubicBezTo>
                  <a:pt x="5235560" y="1363307"/>
                  <a:pt x="5224941" y="1377158"/>
                  <a:pt x="5226675" y="1385685"/>
                </a:cubicBezTo>
                <a:cubicBezTo>
                  <a:pt x="5235522" y="1394562"/>
                  <a:pt x="5242140" y="1429309"/>
                  <a:pt x="5237226" y="1441327"/>
                </a:cubicBezTo>
                <a:lnTo>
                  <a:pt x="5255653" y="1524712"/>
                </a:lnTo>
                <a:lnTo>
                  <a:pt x="5263491" y="1642938"/>
                </a:lnTo>
                <a:cubicBezTo>
                  <a:pt x="5233312" y="1645260"/>
                  <a:pt x="5283758" y="1680689"/>
                  <a:pt x="5256552" y="1672509"/>
                </a:cubicBezTo>
                <a:cubicBezTo>
                  <a:pt x="5263439" y="1704194"/>
                  <a:pt x="5241186" y="1762238"/>
                  <a:pt x="5264549" y="1837572"/>
                </a:cubicBezTo>
                <a:cubicBezTo>
                  <a:pt x="5255047" y="1894025"/>
                  <a:pt x="5279958" y="1903508"/>
                  <a:pt x="5255696" y="1953770"/>
                </a:cubicBezTo>
                <a:cubicBezTo>
                  <a:pt x="5254497" y="2018939"/>
                  <a:pt x="5251158" y="2034824"/>
                  <a:pt x="5252592" y="2092210"/>
                </a:cubicBezTo>
                <a:cubicBezTo>
                  <a:pt x="5251660" y="2141443"/>
                  <a:pt x="5257478" y="2177466"/>
                  <a:pt x="5257248" y="2203922"/>
                </a:cubicBezTo>
                <a:lnTo>
                  <a:pt x="5262551" y="2288050"/>
                </a:lnTo>
                <a:cubicBezTo>
                  <a:pt x="5267437" y="2336348"/>
                  <a:pt x="5279466" y="2334639"/>
                  <a:pt x="5293877" y="2368649"/>
                </a:cubicBezTo>
                <a:lnTo>
                  <a:pt x="5311338" y="2404034"/>
                </a:lnTo>
                <a:cubicBezTo>
                  <a:pt x="5310997" y="2405674"/>
                  <a:pt x="5338704" y="2463412"/>
                  <a:pt x="5338366" y="2465052"/>
                </a:cubicBezTo>
                <a:cubicBezTo>
                  <a:pt x="5342744" y="2497318"/>
                  <a:pt x="5359740" y="2532873"/>
                  <a:pt x="5371263" y="2586413"/>
                </a:cubicBezTo>
                <a:cubicBezTo>
                  <a:pt x="5361911" y="2605414"/>
                  <a:pt x="5395423" y="2719664"/>
                  <a:pt x="5407503" y="2786290"/>
                </a:cubicBezTo>
                <a:cubicBezTo>
                  <a:pt x="5407454" y="2786708"/>
                  <a:pt x="5407404" y="2787125"/>
                  <a:pt x="5407356" y="2787545"/>
                </a:cubicBezTo>
                <a:cubicBezTo>
                  <a:pt x="5433437" y="2813691"/>
                  <a:pt x="5432314" y="2814723"/>
                  <a:pt x="5448870" y="2838305"/>
                </a:cubicBezTo>
                <a:cubicBezTo>
                  <a:pt x="5464968" y="2894270"/>
                  <a:pt x="5454425" y="2918525"/>
                  <a:pt x="5503944" y="3123335"/>
                </a:cubicBezTo>
                <a:cubicBezTo>
                  <a:pt x="5512347" y="3181628"/>
                  <a:pt x="5512245" y="3208390"/>
                  <a:pt x="5525532" y="3258473"/>
                </a:cubicBezTo>
                <a:cubicBezTo>
                  <a:pt x="5539834" y="3322326"/>
                  <a:pt x="5576402" y="3407674"/>
                  <a:pt x="5589758" y="3453699"/>
                </a:cubicBezTo>
                <a:cubicBezTo>
                  <a:pt x="5570147" y="3490668"/>
                  <a:pt x="5591299" y="3454351"/>
                  <a:pt x="5592069" y="3514638"/>
                </a:cubicBezTo>
                <a:lnTo>
                  <a:pt x="5614055" y="3560779"/>
                </a:lnTo>
                <a:cubicBezTo>
                  <a:pt x="5642477" y="3636744"/>
                  <a:pt x="5634212" y="3552814"/>
                  <a:pt x="5683015" y="3762025"/>
                </a:cubicBezTo>
                <a:cubicBezTo>
                  <a:pt x="5687021" y="3766429"/>
                  <a:pt x="5717920" y="3810691"/>
                  <a:pt x="5722836" y="3814370"/>
                </a:cubicBezTo>
                <a:lnTo>
                  <a:pt x="5768491" y="3914399"/>
                </a:lnTo>
                <a:cubicBezTo>
                  <a:pt x="5768399" y="3927909"/>
                  <a:pt x="5782052" y="3965459"/>
                  <a:pt x="5793123" y="3969952"/>
                </a:cubicBezTo>
                <a:cubicBezTo>
                  <a:pt x="5797717" y="3977244"/>
                  <a:pt x="5797864" y="3987352"/>
                  <a:pt x="5808321" y="3988153"/>
                </a:cubicBezTo>
                <a:cubicBezTo>
                  <a:pt x="5819579" y="4003424"/>
                  <a:pt x="5841613" y="4014315"/>
                  <a:pt x="5860672" y="4061579"/>
                </a:cubicBezTo>
                <a:cubicBezTo>
                  <a:pt x="5872084" y="4080468"/>
                  <a:pt x="5865523" y="4095937"/>
                  <a:pt x="5894095" y="4128857"/>
                </a:cubicBezTo>
                <a:lnTo>
                  <a:pt x="5903513" y="4187661"/>
                </a:lnTo>
                <a:cubicBezTo>
                  <a:pt x="5912281" y="4237527"/>
                  <a:pt x="5929555" y="4191583"/>
                  <a:pt x="5949086" y="4366139"/>
                </a:cubicBezTo>
                <a:cubicBezTo>
                  <a:pt x="5948498" y="4373973"/>
                  <a:pt x="5947179" y="4442831"/>
                  <a:pt x="5949261" y="4449185"/>
                </a:cubicBezTo>
                <a:lnTo>
                  <a:pt x="5961816" y="4494562"/>
                </a:lnTo>
                <a:cubicBezTo>
                  <a:pt x="5969962" y="4535951"/>
                  <a:pt x="5978352" y="4666880"/>
                  <a:pt x="5998138" y="4697518"/>
                </a:cubicBezTo>
                <a:cubicBezTo>
                  <a:pt x="6005688" y="4743028"/>
                  <a:pt x="6006217" y="4813615"/>
                  <a:pt x="6007819" y="4858148"/>
                </a:cubicBezTo>
                <a:cubicBezTo>
                  <a:pt x="6006852" y="4913684"/>
                  <a:pt x="6011369" y="4918877"/>
                  <a:pt x="6007749" y="4964715"/>
                </a:cubicBezTo>
                <a:cubicBezTo>
                  <a:pt x="6006922" y="5026666"/>
                  <a:pt x="6006096" y="5088616"/>
                  <a:pt x="6005269" y="5150567"/>
                </a:cubicBezTo>
                <a:lnTo>
                  <a:pt x="6001127" y="5164609"/>
                </a:lnTo>
                <a:lnTo>
                  <a:pt x="5998514" y="5189673"/>
                </a:lnTo>
                <a:lnTo>
                  <a:pt x="6036748" y="5322752"/>
                </a:lnTo>
                <a:cubicBezTo>
                  <a:pt x="6037058" y="5333437"/>
                  <a:pt x="6037367" y="5344122"/>
                  <a:pt x="6037677" y="5354807"/>
                </a:cubicBezTo>
                <a:lnTo>
                  <a:pt x="6053435" y="5387547"/>
                </a:lnTo>
                <a:cubicBezTo>
                  <a:pt x="6058595" y="5407496"/>
                  <a:pt x="6064059" y="5445583"/>
                  <a:pt x="6068640" y="5474503"/>
                </a:cubicBezTo>
                <a:cubicBezTo>
                  <a:pt x="6065387" y="5502156"/>
                  <a:pt x="6077015" y="5529097"/>
                  <a:pt x="6080922" y="5561070"/>
                </a:cubicBezTo>
                <a:cubicBezTo>
                  <a:pt x="6069952" y="5593856"/>
                  <a:pt x="6092872" y="5614018"/>
                  <a:pt x="6096949" y="5648179"/>
                </a:cubicBezTo>
                <a:cubicBezTo>
                  <a:pt x="6121811" y="5715144"/>
                  <a:pt x="6081535" y="5799438"/>
                  <a:pt x="6096746" y="5862844"/>
                </a:cubicBezTo>
                <a:cubicBezTo>
                  <a:pt x="6088161" y="5942227"/>
                  <a:pt x="6066798" y="6084395"/>
                  <a:pt x="6045436" y="6124480"/>
                </a:cubicBezTo>
                <a:cubicBezTo>
                  <a:pt x="6035300" y="6187952"/>
                  <a:pt x="6042671" y="6255420"/>
                  <a:pt x="6030489" y="6317666"/>
                </a:cubicBezTo>
                <a:cubicBezTo>
                  <a:pt x="5997800" y="6359855"/>
                  <a:pt x="6026490" y="6389009"/>
                  <a:pt x="6007492" y="6440818"/>
                </a:cubicBezTo>
                <a:cubicBezTo>
                  <a:pt x="6032870" y="6477306"/>
                  <a:pt x="6007936" y="6454949"/>
                  <a:pt x="6009467" y="6487076"/>
                </a:cubicBezTo>
                <a:cubicBezTo>
                  <a:pt x="6007396" y="6503737"/>
                  <a:pt x="5997257" y="6531311"/>
                  <a:pt x="5995064" y="6540791"/>
                </a:cubicBezTo>
                <a:lnTo>
                  <a:pt x="5986207" y="6695855"/>
                </a:lnTo>
                <a:cubicBezTo>
                  <a:pt x="5979276" y="6706164"/>
                  <a:pt x="5972094" y="6743953"/>
                  <a:pt x="5979428" y="6754678"/>
                </a:cubicBezTo>
                <a:cubicBezTo>
                  <a:pt x="5979151" y="6773871"/>
                  <a:pt x="5984503" y="6793796"/>
                  <a:pt x="5984543" y="6811016"/>
                </a:cubicBezTo>
                <a:cubicBezTo>
                  <a:pt x="5983922" y="6824242"/>
                  <a:pt x="6007010" y="6838446"/>
                  <a:pt x="5979671" y="6858000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tile tx="0" ty="0" sx="70000" sy="70000" flip="none" algn="tl"/>
          </a:blip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799" y="391886"/>
            <a:ext cx="5793677" cy="2051305"/>
          </a:xfrm>
        </p:spPr>
        <p:txBody>
          <a:bodyPr anchor="t">
            <a:normAutofit fontScale="90000"/>
          </a:bodyPr>
          <a:lstStyle/>
          <a:p>
            <a:r>
              <a:rPr lang="pt-BR" sz="6000" dirty="0"/>
              <a:t>Percepção Visual</a:t>
            </a:r>
            <a:endParaRPr lang="pt-BR" sz="6000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5800" y="1925833"/>
            <a:ext cx="5230368" cy="4264655"/>
          </a:xfrm>
        </p:spPr>
        <p:txBody>
          <a:bodyPr>
            <a:normAutofit/>
          </a:bodyPr>
          <a:lstStyle/>
          <a:p>
            <a:r>
              <a:rPr lang="pt-BR" sz="20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No caso da área de computação gráfica, este tópico engloba varios itens, um deles é interpretação de cores e suas formações, formatos de objetos, figuras, etc.</a:t>
            </a:r>
            <a:endParaRPr lang="pt-BR" sz="20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200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  <a:sym typeface="+mn-ea"/>
              </a:rPr>
              <a:t> E isso em nosso cérebro resumidamente é intrepretado como informações.</a:t>
            </a:r>
            <a:endParaRPr lang="pt-BR" sz="200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  <a:sym typeface="+mn-ea"/>
            </a:endParaRPr>
          </a:p>
          <a:p>
            <a:endParaRPr lang="pt-BR" sz="2000" dirty="0">
              <a:solidFill>
                <a:srgbClr val="FFFFFF"/>
              </a:solidFill>
            </a:endParaRPr>
          </a:p>
        </p:txBody>
      </p:sp>
      <p:pic>
        <p:nvPicPr>
          <p:cNvPr id="6" name="Imagem 5"/>
          <p:cNvPicPr/>
          <p:nvPr/>
        </p:nvPicPr>
        <p:blipFill>
          <a:blip r:embed="rId3"/>
        </p:blipFill>
        <p:spPr>
          <a:xfrm>
            <a:off x="6096000" y="1858645"/>
            <a:ext cx="5893435" cy="4009390"/>
          </a:xfrm>
          <a:prstGeom prst="rect">
            <a:avLst/>
          </a:prstGeom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/>
                <a:tailEnd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Tela de fundo abstrata triangular"/>
          <p:cNvPicPr>
            <a:picLocks noChangeAspect="1"/>
          </p:cNvPicPr>
          <p:nvPr/>
        </p:nvPicPr>
        <p:blipFill>
          <a:blip r:embed="rId1"/>
          <a:srcRect t="15589"/>
          <a:stretch>
            <a:fillRect/>
          </a:stretch>
        </p:blipFill>
        <p:spPr>
          <a:xfrm>
            <a:off x="20" y="-11447"/>
            <a:ext cx="12191980" cy="6869465"/>
          </a:xfrm>
          <a:custGeom>
            <a:avLst/>
            <a:gdLst/>
            <a:ahLst/>
            <a:cxnLst/>
            <a:rect l="l" t="t" r="r" b="b"/>
            <a:pathLst>
              <a:path w="12192000" h="6869465">
                <a:moveTo>
                  <a:pt x="0" y="0"/>
                </a:moveTo>
                <a:lnTo>
                  <a:pt x="12192000" y="0"/>
                </a:lnTo>
                <a:lnTo>
                  <a:pt x="12192000" y="6869465"/>
                </a:lnTo>
                <a:lnTo>
                  <a:pt x="0" y="6869465"/>
                </a:lnTo>
                <a:lnTo>
                  <a:pt x="0" y="6863732"/>
                </a:lnTo>
                <a:lnTo>
                  <a:pt x="4932327" y="6863732"/>
                </a:lnTo>
                <a:cubicBezTo>
                  <a:pt x="4954877" y="6844178"/>
                  <a:pt x="4935833" y="6829974"/>
                  <a:pt x="4936345" y="6816748"/>
                </a:cubicBezTo>
                <a:cubicBezTo>
                  <a:pt x="4936312" y="6799528"/>
                  <a:pt x="4931898" y="6779603"/>
                  <a:pt x="4932126" y="6760410"/>
                </a:cubicBezTo>
                <a:cubicBezTo>
                  <a:pt x="4926077" y="6749685"/>
                  <a:pt x="4932001" y="6711896"/>
                  <a:pt x="4937718" y="6701587"/>
                </a:cubicBezTo>
                <a:lnTo>
                  <a:pt x="4945023" y="6546523"/>
                </a:lnTo>
                <a:cubicBezTo>
                  <a:pt x="4946832" y="6537043"/>
                  <a:pt x="4955195" y="6509469"/>
                  <a:pt x="4956904" y="6492808"/>
                </a:cubicBezTo>
                <a:cubicBezTo>
                  <a:pt x="4955641" y="6460681"/>
                  <a:pt x="4976208" y="6483038"/>
                  <a:pt x="4955275" y="6446550"/>
                </a:cubicBezTo>
                <a:cubicBezTo>
                  <a:pt x="4970945" y="6394741"/>
                  <a:pt x="4947280" y="6365587"/>
                  <a:pt x="4974244" y="6323398"/>
                </a:cubicBezTo>
                <a:cubicBezTo>
                  <a:pt x="4984292" y="6261152"/>
                  <a:pt x="4978212" y="6193684"/>
                  <a:pt x="4986573" y="6130212"/>
                </a:cubicBezTo>
                <a:cubicBezTo>
                  <a:pt x="5004193" y="6090127"/>
                  <a:pt x="5021814" y="5947959"/>
                  <a:pt x="5028896" y="5868576"/>
                </a:cubicBezTo>
                <a:cubicBezTo>
                  <a:pt x="5016349" y="5805170"/>
                  <a:pt x="5049571" y="5720876"/>
                  <a:pt x="5029063" y="5653911"/>
                </a:cubicBezTo>
                <a:cubicBezTo>
                  <a:pt x="5025700" y="5619750"/>
                  <a:pt x="5006795" y="5599588"/>
                  <a:pt x="5015843" y="5566802"/>
                </a:cubicBezTo>
                <a:cubicBezTo>
                  <a:pt x="5012621" y="5534829"/>
                  <a:pt x="5003029" y="5507888"/>
                  <a:pt x="5005713" y="5480235"/>
                </a:cubicBezTo>
                <a:cubicBezTo>
                  <a:pt x="5001934" y="5451315"/>
                  <a:pt x="4997427" y="5413228"/>
                  <a:pt x="4993171" y="5393279"/>
                </a:cubicBezTo>
                <a:lnTo>
                  <a:pt x="4980173" y="5360539"/>
                </a:lnTo>
                <a:cubicBezTo>
                  <a:pt x="4979917" y="5349854"/>
                  <a:pt x="4979663" y="5339169"/>
                  <a:pt x="4979406" y="5328484"/>
                </a:cubicBezTo>
                <a:lnTo>
                  <a:pt x="4947869" y="5195405"/>
                </a:lnTo>
                <a:lnTo>
                  <a:pt x="4950024" y="5170341"/>
                </a:lnTo>
                <a:lnTo>
                  <a:pt x="4953441" y="5156299"/>
                </a:lnTo>
                <a:cubicBezTo>
                  <a:pt x="4954123" y="5094348"/>
                  <a:pt x="4954804" y="5032398"/>
                  <a:pt x="4955487" y="4970447"/>
                </a:cubicBezTo>
                <a:cubicBezTo>
                  <a:pt x="4958473" y="4924609"/>
                  <a:pt x="4954747" y="4919416"/>
                  <a:pt x="4955544" y="4863880"/>
                </a:cubicBezTo>
                <a:cubicBezTo>
                  <a:pt x="4954223" y="4819347"/>
                  <a:pt x="4953787" y="4748760"/>
                  <a:pt x="4947559" y="4703250"/>
                </a:cubicBezTo>
                <a:cubicBezTo>
                  <a:pt x="4931239" y="4672612"/>
                  <a:pt x="4924318" y="4541683"/>
                  <a:pt x="4917599" y="4500294"/>
                </a:cubicBezTo>
                <a:lnTo>
                  <a:pt x="4907243" y="4454917"/>
                </a:lnTo>
                <a:cubicBezTo>
                  <a:pt x="4905526" y="4448563"/>
                  <a:pt x="4906613" y="4379705"/>
                  <a:pt x="4907098" y="4371871"/>
                </a:cubicBezTo>
                <a:cubicBezTo>
                  <a:pt x="4890988" y="4197315"/>
                  <a:pt x="4876740" y="4243259"/>
                  <a:pt x="4869508" y="4193393"/>
                </a:cubicBezTo>
                <a:lnTo>
                  <a:pt x="4861739" y="4134589"/>
                </a:lnTo>
                <a:cubicBezTo>
                  <a:pt x="4838172" y="4101669"/>
                  <a:pt x="4843583" y="4086200"/>
                  <a:pt x="4834170" y="4067311"/>
                </a:cubicBezTo>
                <a:cubicBezTo>
                  <a:pt x="4818449" y="4020047"/>
                  <a:pt x="4800275" y="4009156"/>
                  <a:pt x="4790989" y="3993885"/>
                </a:cubicBezTo>
                <a:cubicBezTo>
                  <a:pt x="4782363" y="3993084"/>
                  <a:pt x="4782242" y="3982976"/>
                  <a:pt x="4778453" y="3975684"/>
                </a:cubicBezTo>
                <a:cubicBezTo>
                  <a:pt x="4769321" y="3971191"/>
                  <a:pt x="4758059" y="3933641"/>
                  <a:pt x="4758135" y="3920131"/>
                </a:cubicBezTo>
                <a:lnTo>
                  <a:pt x="4720476" y="3820102"/>
                </a:lnTo>
                <a:cubicBezTo>
                  <a:pt x="4716421" y="3816423"/>
                  <a:pt x="4690934" y="3772161"/>
                  <a:pt x="4687630" y="3767757"/>
                </a:cubicBezTo>
                <a:cubicBezTo>
                  <a:pt x="4647375" y="3558546"/>
                  <a:pt x="4654192" y="3642476"/>
                  <a:pt x="4630748" y="3566511"/>
                </a:cubicBezTo>
                <a:lnTo>
                  <a:pt x="4612614" y="3520370"/>
                </a:lnTo>
                <a:cubicBezTo>
                  <a:pt x="4611978" y="3460083"/>
                  <a:pt x="4594531" y="3496400"/>
                  <a:pt x="4610707" y="3459431"/>
                </a:cubicBezTo>
                <a:cubicBezTo>
                  <a:pt x="4599690" y="3413406"/>
                  <a:pt x="4569527" y="3328058"/>
                  <a:pt x="4557730" y="3264205"/>
                </a:cubicBezTo>
                <a:cubicBezTo>
                  <a:pt x="4546771" y="3214122"/>
                  <a:pt x="4546855" y="3187360"/>
                  <a:pt x="4539924" y="3129067"/>
                </a:cubicBezTo>
                <a:cubicBezTo>
                  <a:pt x="4499078" y="2924257"/>
                  <a:pt x="4507775" y="2900002"/>
                  <a:pt x="4494496" y="2844037"/>
                </a:cubicBezTo>
                <a:cubicBezTo>
                  <a:pt x="4480840" y="2820455"/>
                  <a:pt x="4481766" y="2819423"/>
                  <a:pt x="4460253" y="2793277"/>
                </a:cubicBezTo>
                <a:cubicBezTo>
                  <a:pt x="4460293" y="2792857"/>
                  <a:pt x="4460334" y="2792440"/>
                  <a:pt x="4460374" y="2792022"/>
                </a:cubicBezTo>
                <a:cubicBezTo>
                  <a:pt x="4450410" y="2725396"/>
                  <a:pt x="4422768" y="2611146"/>
                  <a:pt x="4430482" y="2592145"/>
                </a:cubicBezTo>
                <a:cubicBezTo>
                  <a:pt x="4420977" y="2538605"/>
                  <a:pt x="4406958" y="2503050"/>
                  <a:pt x="4403347" y="2470784"/>
                </a:cubicBezTo>
                <a:cubicBezTo>
                  <a:pt x="4403625" y="2469144"/>
                  <a:pt x="4380771" y="2411406"/>
                  <a:pt x="4381053" y="2409766"/>
                </a:cubicBezTo>
                <a:lnTo>
                  <a:pt x="4366650" y="2374381"/>
                </a:lnTo>
                <a:cubicBezTo>
                  <a:pt x="4354764" y="2340371"/>
                  <a:pt x="4344841" y="2342080"/>
                  <a:pt x="4340811" y="2293782"/>
                </a:cubicBezTo>
                <a:lnTo>
                  <a:pt x="4336437" y="2209654"/>
                </a:lnTo>
                <a:cubicBezTo>
                  <a:pt x="4336626" y="2183198"/>
                  <a:pt x="4331827" y="2147175"/>
                  <a:pt x="4332596" y="2097942"/>
                </a:cubicBezTo>
                <a:cubicBezTo>
                  <a:pt x="4331413" y="2040556"/>
                  <a:pt x="4334167" y="2024671"/>
                  <a:pt x="4335156" y="1959502"/>
                </a:cubicBezTo>
                <a:cubicBezTo>
                  <a:pt x="4355169" y="1909240"/>
                  <a:pt x="4334621" y="1899757"/>
                  <a:pt x="4342459" y="1843304"/>
                </a:cubicBezTo>
                <a:cubicBezTo>
                  <a:pt x="4323188" y="1767970"/>
                  <a:pt x="4341543" y="1709926"/>
                  <a:pt x="4335862" y="1678241"/>
                </a:cubicBezTo>
                <a:cubicBezTo>
                  <a:pt x="4358303" y="1686421"/>
                  <a:pt x="4316693" y="1650992"/>
                  <a:pt x="4341586" y="1648670"/>
                </a:cubicBezTo>
                <a:lnTo>
                  <a:pt x="4335121" y="1530444"/>
                </a:lnTo>
                <a:lnTo>
                  <a:pt x="4319921" y="1447059"/>
                </a:lnTo>
                <a:cubicBezTo>
                  <a:pt x="4323975" y="1435041"/>
                  <a:pt x="4318516" y="1400294"/>
                  <a:pt x="4311218" y="1391417"/>
                </a:cubicBezTo>
                <a:cubicBezTo>
                  <a:pt x="4309788" y="1382890"/>
                  <a:pt x="4318548" y="1369039"/>
                  <a:pt x="4310635" y="1363726"/>
                </a:cubicBezTo>
                <a:cubicBezTo>
                  <a:pt x="4306367" y="1345147"/>
                  <a:pt x="4300478" y="1312123"/>
                  <a:pt x="4295428" y="1284707"/>
                </a:cubicBezTo>
                <a:cubicBezTo>
                  <a:pt x="4305903" y="1270581"/>
                  <a:pt x="4295764" y="1246609"/>
                  <a:pt x="4294084" y="1208753"/>
                </a:cubicBezTo>
                <a:cubicBezTo>
                  <a:pt x="4293843" y="1179683"/>
                  <a:pt x="4285650" y="1146196"/>
                  <a:pt x="4290055" y="1100759"/>
                </a:cubicBezTo>
                <a:cubicBezTo>
                  <a:pt x="4311757" y="1052944"/>
                  <a:pt x="4302600" y="968080"/>
                  <a:pt x="4306769" y="926605"/>
                </a:cubicBezTo>
                <a:cubicBezTo>
                  <a:pt x="4309528" y="887466"/>
                  <a:pt x="4307447" y="916383"/>
                  <a:pt x="4304646" y="892119"/>
                </a:cubicBezTo>
                <a:cubicBezTo>
                  <a:pt x="4298906" y="862313"/>
                  <a:pt x="4286356" y="825479"/>
                  <a:pt x="4280184" y="788250"/>
                </a:cubicBezTo>
                <a:cubicBezTo>
                  <a:pt x="4275629" y="645614"/>
                  <a:pt x="4270483" y="653700"/>
                  <a:pt x="4265528" y="607803"/>
                </a:cubicBezTo>
                <a:cubicBezTo>
                  <a:pt x="4266555" y="576644"/>
                  <a:pt x="4255504" y="548004"/>
                  <a:pt x="4250448" y="512866"/>
                </a:cubicBezTo>
                <a:cubicBezTo>
                  <a:pt x="4226489" y="447977"/>
                  <a:pt x="4214139" y="399629"/>
                  <a:pt x="4204265" y="361348"/>
                </a:cubicBezTo>
                <a:cubicBezTo>
                  <a:pt x="4214896" y="343611"/>
                  <a:pt x="4189301" y="362369"/>
                  <a:pt x="4191203" y="283180"/>
                </a:cubicBezTo>
                <a:cubicBezTo>
                  <a:pt x="4193843" y="278738"/>
                  <a:pt x="4190376" y="269105"/>
                  <a:pt x="4186487" y="270087"/>
                </a:cubicBezTo>
                <a:cubicBezTo>
                  <a:pt x="4156789" y="131153"/>
                  <a:pt x="4126023" y="113821"/>
                  <a:pt x="4107290" y="49653"/>
                </a:cubicBezTo>
                <a:cubicBezTo>
                  <a:pt x="4103468" y="39460"/>
                  <a:pt x="4100491" y="27294"/>
                  <a:pt x="4097659" y="13662"/>
                </a:cubicBezTo>
                <a:lnTo>
                  <a:pt x="4096109" y="5732"/>
                </a:lnTo>
                <a:lnTo>
                  <a:pt x="0" y="5732"/>
                </a:lnTo>
                <a:close/>
              </a:path>
            </a:pathLst>
          </a:custGeom>
        </p:spPr>
      </p:pic>
      <p:sp>
        <p:nvSpPr>
          <p:cNvPr id="18" name="Rectangle 17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 rot="16200000">
            <a:off x="-1418457" y="1424189"/>
            <a:ext cx="6858002" cy="4021087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35000"/>
                </a:srgbClr>
              </a:gs>
              <a:gs pos="100000">
                <a:srgbClr val="000000">
                  <a:alpha val="0"/>
                </a:srgbClr>
              </a:gs>
              <a:gs pos="37000">
                <a:srgbClr val="000000">
                  <a:alpha val="2000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Freeform: Shape 19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-5733"/>
            <a:ext cx="5035924" cy="6869464"/>
          </a:xfrm>
          <a:custGeom>
            <a:avLst/>
            <a:gdLst>
              <a:gd name="connsiteX0" fmla="*/ 0 w 6128435"/>
              <a:gd name="connsiteY0" fmla="*/ 0 h 6858000"/>
              <a:gd name="connsiteX1" fmla="*/ 4965888 w 6128435"/>
              <a:gd name="connsiteY1" fmla="*/ 0 h 6858000"/>
              <a:gd name="connsiteX2" fmla="*/ 4967767 w 6128435"/>
              <a:gd name="connsiteY2" fmla="*/ 7930 h 6858000"/>
              <a:gd name="connsiteX3" fmla="*/ 4979444 w 6128435"/>
              <a:gd name="connsiteY3" fmla="*/ 43921 h 6858000"/>
              <a:gd name="connsiteX4" fmla="*/ 5021173 w 6128435"/>
              <a:gd name="connsiteY4" fmla="*/ 123738 h 6858000"/>
              <a:gd name="connsiteX5" fmla="*/ 5075458 w 6128435"/>
              <a:gd name="connsiteY5" fmla="*/ 264355 h 6858000"/>
              <a:gd name="connsiteX6" fmla="*/ 5081175 w 6128435"/>
              <a:gd name="connsiteY6" fmla="*/ 277448 h 6858000"/>
              <a:gd name="connsiteX7" fmla="*/ 5097011 w 6128435"/>
              <a:gd name="connsiteY7" fmla="*/ 355616 h 6858000"/>
              <a:gd name="connsiteX8" fmla="*/ 5130982 w 6128435"/>
              <a:gd name="connsiteY8" fmla="*/ 412030 h 6858000"/>
              <a:gd name="connsiteX9" fmla="*/ 5153000 w 6128435"/>
              <a:gd name="connsiteY9" fmla="*/ 507134 h 6858000"/>
              <a:gd name="connsiteX10" fmla="*/ 5171282 w 6128435"/>
              <a:gd name="connsiteY10" fmla="*/ 602071 h 6858000"/>
              <a:gd name="connsiteX11" fmla="*/ 5176196 w 6128435"/>
              <a:gd name="connsiteY11" fmla="*/ 636822 h 6858000"/>
              <a:gd name="connsiteX12" fmla="*/ 5201957 w 6128435"/>
              <a:gd name="connsiteY12" fmla="*/ 736835 h 6858000"/>
              <a:gd name="connsiteX13" fmla="*/ 5185452 w 6128435"/>
              <a:gd name="connsiteY13" fmla="*/ 745392 h 6858000"/>
              <a:gd name="connsiteX14" fmla="*/ 5189051 w 6128435"/>
              <a:gd name="connsiteY14" fmla="*/ 782518 h 6858000"/>
              <a:gd name="connsiteX15" fmla="*/ 5210428 w 6128435"/>
              <a:gd name="connsiteY15" fmla="*/ 815772 h 6858000"/>
              <a:gd name="connsiteX16" fmla="*/ 5221088 w 6128435"/>
              <a:gd name="connsiteY16" fmla="*/ 860193 h 6858000"/>
              <a:gd name="connsiteX17" fmla="*/ 5227653 w 6128435"/>
              <a:gd name="connsiteY17" fmla="*/ 886709 h 6858000"/>
              <a:gd name="connsiteX18" fmla="*/ 5230806 w 6128435"/>
              <a:gd name="connsiteY18" fmla="*/ 961354 h 6858000"/>
              <a:gd name="connsiteX19" fmla="*/ 5201018 w 6128435"/>
              <a:gd name="connsiteY19" fmla="*/ 1095027 h 6858000"/>
              <a:gd name="connsiteX20" fmla="*/ 5202153 w 6128435"/>
              <a:gd name="connsiteY20" fmla="*/ 1133224 h 6858000"/>
              <a:gd name="connsiteX21" fmla="*/ 5207370 w 6128435"/>
              <a:gd name="connsiteY21" fmla="*/ 1138097 h 6858000"/>
              <a:gd name="connsiteX22" fmla="*/ 5189234 w 6128435"/>
              <a:gd name="connsiteY22" fmla="*/ 1193495 h 6858000"/>
              <a:gd name="connsiteX23" fmla="*/ 5202769 w 6128435"/>
              <a:gd name="connsiteY23" fmla="*/ 1269450 h 6858000"/>
              <a:gd name="connsiteX24" fmla="*/ 5225968 w 6128435"/>
              <a:gd name="connsiteY24" fmla="*/ 1357994 h 6858000"/>
              <a:gd name="connsiteX25" fmla="*/ 5233819 w 6128435"/>
              <a:gd name="connsiteY25" fmla="*/ 1380922 h 6858000"/>
              <a:gd name="connsiteX26" fmla="*/ 5237226 w 6128435"/>
              <a:gd name="connsiteY26" fmla="*/ 1441327 h 6858000"/>
              <a:gd name="connsiteX27" fmla="*/ 5244434 w 6128435"/>
              <a:gd name="connsiteY27" fmla="*/ 1580810 h 6858000"/>
              <a:gd name="connsiteX28" fmla="*/ 5251453 w 6128435"/>
              <a:gd name="connsiteY28" fmla="*/ 1583934 h 6858000"/>
              <a:gd name="connsiteX29" fmla="*/ 5253136 w 6128435"/>
              <a:gd name="connsiteY29" fmla="*/ 1595457 h 6858000"/>
              <a:gd name="connsiteX30" fmla="*/ 5254863 w 6128435"/>
              <a:gd name="connsiteY30" fmla="*/ 1598311 h 6858000"/>
              <a:gd name="connsiteX31" fmla="*/ 5263491 w 6128435"/>
              <a:gd name="connsiteY31" fmla="*/ 1614889 h 6858000"/>
              <a:gd name="connsiteX32" fmla="*/ 5250095 w 6128435"/>
              <a:gd name="connsiteY32" fmla="*/ 1655519 h 6858000"/>
              <a:gd name="connsiteX33" fmla="*/ 5259788 w 6128435"/>
              <a:gd name="connsiteY33" fmla="*/ 1701198 h 6858000"/>
              <a:gd name="connsiteX34" fmla="*/ 5255696 w 6128435"/>
              <a:gd name="connsiteY34" fmla="*/ 1880842 h 6858000"/>
              <a:gd name="connsiteX35" fmla="*/ 5280947 w 6128435"/>
              <a:gd name="connsiteY35" fmla="*/ 1904438 h 6858000"/>
              <a:gd name="connsiteX36" fmla="*/ 5288486 w 6128435"/>
              <a:gd name="connsiteY36" fmla="*/ 1976575 h 6858000"/>
              <a:gd name="connsiteX37" fmla="*/ 5252592 w 6128435"/>
              <a:gd name="connsiteY37" fmla="*/ 2092210 h 6858000"/>
              <a:gd name="connsiteX38" fmla="*/ 5264303 w 6128435"/>
              <a:gd name="connsiteY38" fmla="*/ 2225157 h 6858000"/>
              <a:gd name="connsiteX39" fmla="*/ 5254949 w 6128435"/>
              <a:gd name="connsiteY39" fmla="*/ 2236160 h 6858000"/>
              <a:gd name="connsiteX40" fmla="*/ 5250104 w 6128435"/>
              <a:gd name="connsiteY40" fmla="*/ 2249166 h 6858000"/>
              <a:gd name="connsiteX41" fmla="*/ 5251214 w 6128435"/>
              <a:gd name="connsiteY41" fmla="*/ 2250944 h 6858000"/>
              <a:gd name="connsiteX42" fmla="*/ 5250644 w 6128435"/>
              <a:gd name="connsiteY42" fmla="*/ 2266619 h 6858000"/>
              <a:gd name="connsiteX43" fmla="*/ 5247111 w 6128435"/>
              <a:gd name="connsiteY43" fmla="*/ 2269679 h 6858000"/>
              <a:gd name="connsiteX44" fmla="*/ 5245653 w 6128435"/>
              <a:gd name="connsiteY44" fmla="*/ 2280317 h 6858000"/>
              <a:gd name="connsiteX45" fmla="*/ 5239901 w 6128435"/>
              <a:gd name="connsiteY45" fmla="*/ 2300961 h 6858000"/>
              <a:gd name="connsiteX46" fmla="*/ 5241522 w 6128435"/>
              <a:gd name="connsiteY46" fmla="*/ 2305114 h 6858000"/>
              <a:gd name="connsiteX47" fmla="*/ 5237050 w 6128435"/>
              <a:gd name="connsiteY47" fmla="*/ 2336703 h 6858000"/>
              <a:gd name="connsiteX48" fmla="*/ 5238267 w 6128435"/>
              <a:gd name="connsiteY48" fmla="*/ 2337277 h 6858000"/>
              <a:gd name="connsiteX49" fmla="*/ 5242602 w 6128435"/>
              <a:gd name="connsiteY49" fmla="*/ 2346782 h 6858000"/>
              <a:gd name="connsiteX50" fmla="*/ 5247963 w 6128435"/>
              <a:gd name="connsiteY50" fmla="*/ 2364638 h 6858000"/>
              <a:gd name="connsiteX51" fmla="*/ 5276175 w 6128435"/>
              <a:gd name="connsiteY51" fmla="*/ 2407515 h 6858000"/>
              <a:gd name="connsiteX52" fmla="*/ 5271650 w 6128435"/>
              <a:gd name="connsiteY52" fmla="*/ 2440467 h 6858000"/>
              <a:gd name="connsiteX53" fmla="*/ 5271438 w 6128435"/>
              <a:gd name="connsiteY53" fmla="*/ 2447186 h 6858000"/>
              <a:gd name="connsiteX54" fmla="*/ 5271722 w 6128435"/>
              <a:gd name="connsiteY54" fmla="*/ 2447359 h 6858000"/>
              <a:gd name="connsiteX55" fmla="*/ 5272069 w 6128435"/>
              <a:gd name="connsiteY55" fmla="*/ 2454523 h 6858000"/>
              <a:gd name="connsiteX56" fmla="*/ 5271049 w 6128435"/>
              <a:gd name="connsiteY56" fmla="*/ 2459442 h 6858000"/>
              <a:gd name="connsiteX57" fmla="*/ 5270636 w 6128435"/>
              <a:gd name="connsiteY57" fmla="*/ 2472481 h 6858000"/>
              <a:gd name="connsiteX58" fmla="*/ 5272406 w 6128435"/>
              <a:gd name="connsiteY58" fmla="*/ 2477221 h 6858000"/>
              <a:gd name="connsiteX59" fmla="*/ 5307538 w 6128435"/>
              <a:gd name="connsiteY59" fmla="*/ 2514685 h 6858000"/>
              <a:gd name="connsiteX60" fmla="*/ 5337604 w 6128435"/>
              <a:gd name="connsiteY60" fmla="*/ 2597632 h 6858000"/>
              <a:gd name="connsiteX61" fmla="*/ 5407503 w 6128435"/>
              <a:gd name="connsiteY61" fmla="*/ 2786290 h 6858000"/>
              <a:gd name="connsiteX62" fmla="*/ 5407356 w 6128435"/>
              <a:gd name="connsiteY62" fmla="*/ 2787545 h 6858000"/>
              <a:gd name="connsiteX63" fmla="*/ 5411130 w 6128435"/>
              <a:gd name="connsiteY63" fmla="*/ 2788640 h 6858000"/>
              <a:gd name="connsiteX64" fmla="*/ 5416439 w 6128435"/>
              <a:gd name="connsiteY64" fmla="*/ 2805666 h 6858000"/>
              <a:gd name="connsiteX65" fmla="*/ 5416589 w 6128435"/>
              <a:gd name="connsiteY65" fmla="*/ 2810822 h 6858000"/>
              <a:gd name="connsiteX66" fmla="*/ 5418542 w 6128435"/>
              <a:gd name="connsiteY66" fmla="*/ 2817745 h 6858000"/>
              <a:gd name="connsiteX67" fmla="*/ 5418847 w 6128435"/>
              <a:gd name="connsiteY67" fmla="*/ 2817825 h 6858000"/>
              <a:gd name="connsiteX68" fmla="*/ 5423364 w 6128435"/>
              <a:gd name="connsiteY68" fmla="*/ 2858292 h 6858000"/>
              <a:gd name="connsiteX69" fmla="*/ 5479298 w 6128435"/>
              <a:gd name="connsiteY69" fmla="*/ 2947791 h 6858000"/>
              <a:gd name="connsiteX70" fmla="*/ 5481770 w 6128435"/>
              <a:gd name="connsiteY70" fmla="*/ 2951352 h 6858000"/>
              <a:gd name="connsiteX71" fmla="*/ 5481013 w 6128435"/>
              <a:gd name="connsiteY71" fmla="*/ 2973461 h 6858000"/>
              <a:gd name="connsiteX72" fmla="*/ 5482045 w 6128435"/>
              <a:gd name="connsiteY72" fmla="*/ 2984371 h 6858000"/>
              <a:gd name="connsiteX73" fmla="*/ 5479405 w 6128435"/>
              <a:gd name="connsiteY73" fmla="*/ 2988507 h 6858000"/>
              <a:gd name="connsiteX74" fmla="*/ 5482415 w 6128435"/>
              <a:gd name="connsiteY74" fmla="*/ 3004079 h 6858000"/>
              <a:gd name="connsiteX75" fmla="*/ 5483865 w 6128435"/>
              <a:gd name="connsiteY75" fmla="*/ 3005467 h 6858000"/>
              <a:gd name="connsiteX76" fmla="*/ 5482236 w 6128435"/>
              <a:gd name="connsiteY76" fmla="*/ 3019791 h 6858000"/>
              <a:gd name="connsiteX77" fmla="*/ 5475895 w 6128435"/>
              <a:gd name="connsiteY77" fmla="*/ 3033578 h 6858000"/>
              <a:gd name="connsiteX78" fmla="*/ 5477595 w 6128435"/>
              <a:gd name="connsiteY78" fmla="*/ 3250534 h 6858000"/>
              <a:gd name="connsiteX79" fmla="*/ 5532836 w 6128435"/>
              <a:gd name="connsiteY79" fmla="*/ 3353840 h 6858000"/>
              <a:gd name="connsiteX80" fmla="*/ 5561229 w 6128435"/>
              <a:gd name="connsiteY80" fmla="*/ 3395784 h 6858000"/>
              <a:gd name="connsiteX81" fmla="*/ 5589758 w 6128435"/>
              <a:gd name="connsiteY81" fmla="*/ 3506453 h 6858000"/>
              <a:gd name="connsiteX82" fmla="*/ 5596144 w 6128435"/>
              <a:gd name="connsiteY82" fmla="*/ 3534624 h 6858000"/>
              <a:gd name="connsiteX83" fmla="*/ 5597750 w 6128435"/>
              <a:gd name="connsiteY83" fmla="*/ 3534129 h 6858000"/>
              <a:gd name="connsiteX84" fmla="*/ 5599700 w 6128435"/>
              <a:gd name="connsiteY84" fmla="*/ 3547221 h 6858000"/>
              <a:gd name="connsiteX85" fmla="*/ 5615031 w 6128435"/>
              <a:gd name="connsiteY85" fmla="*/ 3557482 h 6858000"/>
              <a:gd name="connsiteX86" fmla="*/ 5618377 w 6128435"/>
              <a:gd name="connsiteY86" fmla="*/ 3588431 h 6858000"/>
              <a:gd name="connsiteX87" fmla="*/ 5612155 w 6128435"/>
              <a:gd name="connsiteY87" fmla="*/ 3589869 h 6858000"/>
              <a:gd name="connsiteX88" fmla="*/ 5620843 w 6128435"/>
              <a:gd name="connsiteY88" fmla="*/ 3606745 h 6858000"/>
              <a:gd name="connsiteX89" fmla="*/ 5655472 w 6128435"/>
              <a:gd name="connsiteY89" fmla="*/ 3678877 h 6858000"/>
              <a:gd name="connsiteX90" fmla="*/ 5680448 w 6128435"/>
              <a:gd name="connsiteY90" fmla="*/ 3717760 h 6858000"/>
              <a:gd name="connsiteX91" fmla="*/ 5683015 w 6128435"/>
              <a:gd name="connsiteY91" fmla="*/ 3762025 h 6858000"/>
              <a:gd name="connsiteX92" fmla="*/ 5696643 w 6128435"/>
              <a:gd name="connsiteY92" fmla="*/ 3773888 h 6858000"/>
              <a:gd name="connsiteX93" fmla="*/ 5699203 w 6128435"/>
              <a:gd name="connsiteY93" fmla="*/ 3775823 h 6858000"/>
              <a:gd name="connsiteX94" fmla="*/ 5704824 w 6128435"/>
              <a:gd name="connsiteY94" fmla="*/ 3785966 h 6858000"/>
              <a:gd name="connsiteX95" fmla="*/ 5712204 w 6128435"/>
              <a:gd name="connsiteY95" fmla="*/ 3785830 h 6858000"/>
              <a:gd name="connsiteX96" fmla="*/ 5724816 w 6128435"/>
              <a:gd name="connsiteY96" fmla="*/ 3798949 h 6858000"/>
              <a:gd name="connsiteX97" fmla="*/ 5733539 w 6128435"/>
              <a:gd name="connsiteY97" fmla="*/ 3818457 h 6858000"/>
              <a:gd name="connsiteX98" fmla="*/ 5768491 w 6128435"/>
              <a:gd name="connsiteY98" fmla="*/ 3914399 h 6858000"/>
              <a:gd name="connsiteX99" fmla="*/ 5793123 w 6128435"/>
              <a:gd name="connsiteY99" fmla="*/ 3969952 h 6858000"/>
              <a:gd name="connsiteX100" fmla="*/ 5808321 w 6128435"/>
              <a:gd name="connsiteY100" fmla="*/ 3988153 h 6858000"/>
              <a:gd name="connsiteX101" fmla="*/ 5825621 w 6128435"/>
              <a:gd name="connsiteY101" fmla="*/ 4015525 h 6858000"/>
              <a:gd name="connsiteX102" fmla="*/ 5860672 w 6128435"/>
              <a:gd name="connsiteY102" fmla="*/ 4061579 h 6858000"/>
              <a:gd name="connsiteX103" fmla="*/ 5872173 w 6128435"/>
              <a:gd name="connsiteY103" fmla="*/ 4088497 h 6858000"/>
              <a:gd name="connsiteX104" fmla="*/ 5883705 w 6128435"/>
              <a:gd name="connsiteY104" fmla="*/ 4101899 h 6858000"/>
              <a:gd name="connsiteX105" fmla="*/ 5885314 w 6128435"/>
              <a:gd name="connsiteY105" fmla="*/ 4108387 h 6858000"/>
              <a:gd name="connsiteX106" fmla="*/ 5894095 w 6128435"/>
              <a:gd name="connsiteY106" fmla="*/ 4128857 h 6858000"/>
              <a:gd name="connsiteX107" fmla="*/ 5898339 w 6128435"/>
              <a:gd name="connsiteY107" fmla="*/ 4140800 h 6858000"/>
              <a:gd name="connsiteX108" fmla="*/ 5899734 w 6128435"/>
              <a:gd name="connsiteY108" fmla="*/ 4145632 h 6858000"/>
              <a:gd name="connsiteX109" fmla="*/ 5897098 w 6128435"/>
              <a:gd name="connsiteY109" fmla="*/ 4157819 h 6858000"/>
              <a:gd name="connsiteX110" fmla="*/ 5904495 w 6128435"/>
              <a:gd name="connsiteY110" fmla="*/ 4170854 h 6858000"/>
              <a:gd name="connsiteX111" fmla="*/ 5903513 w 6128435"/>
              <a:gd name="connsiteY111" fmla="*/ 4187661 h 6858000"/>
              <a:gd name="connsiteX112" fmla="*/ 5909911 w 6128435"/>
              <a:gd name="connsiteY112" fmla="*/ 4189970 h 6858000"/>
              <a:gd name="connsiteX113" fmla="*/ 5919468 w 6128435"/>
              <a:gd name="connsiteY113" fmla="*/ 4200916 h 6858000"/>
              <a:gd name="connsiteX114" fmla="*/ 5917114 w 6128435"/>
              <a:gd name="connsiteY114" fmla="*/ 4213096 h 6858000"/>
              <a:gd name="connsiteX115" fmla="*/ 5921153 w 6128435"/>
              <a:gd name="connsiteY115" fmla="*/ 4236222 h 6858000"/>
              <a:gd name="connsiteX116" fmla="*/ 5924233 w 6128435"/>
              <a:gd name="connsiteY116" fmla="*/ 4242060 h 6858000"/>
              <a:gd name="connsiteX117" fmla="*/ 5923742 w 6128435"/>
              <a:gd name="connsiteY117" fmla="*/ 4265435 h 6858000"/>
              <a:gd name="connsiteX118" fmla="*/ 5928910 w 6128435"/>
              <a:gd name="connsiteY118" fmla="*/ 4300973 h 6858000"/>
              <a:gd name="connsiteX119" fmla="*/ 5939320 w 6128435"/>
              <a:gd name="connsiteY119" fmla="*/ 4340435 h 6858000"/>
              <a:gd name="connsiteX120" fmla="*/ 5936924 w 6128435"/>
              <a:gd name="connsiteY120" fmla="*/ 4353034 h 6858000"/>
              <a:gd name="connsiteX121" fmla="*/ 5946705 w 6128435"/>
              <a:gd name="connsiteY121" fmla="*/ 4428051 h 6858000"/>
              <a:gd name="connsiteX122" fmla="*/ 5949261 w 6128435"/>
              <a:gd name="connsiteY122" fmla="*/ 4449185 h 6858000"/>
              <a:gd name="connsiteX123" fmla="*/ 5957504 w 6128435"/>
              <a:gd name="connsiteY123" fmla="*/ 4465911 h 6858000"/>
              <a:gd name="connsiteX124" fmla="*/ 5964689 w 6128435"/>
              <a:gd name="connsiteY124" fmla="*/ 4468532 h 6858000"/>
              <a:gd name="connsiteX125" fmla="*/ 5967062 w 6128435"/>
              <a:gd name="connsiteY125" fmla="*/ 4479923 h 6858000"/>
              <a:gd name="connsiteX126" fmla="*/ 5968960 w 6128435"/>
              <a:gd name="connsiteY126" fmla="*/ 4482655 h 6858000"/>
              <a:gd name="connsiteX127" fmla="*/ 5978567 w 6128435"/>
              <a:gd name="connsiteY127" fmla="*/ 4498605 h 6858000"/>
              <a:gd name="connsiteX128" fmla="*/ 5967676 w 6128435"/>
              <a:gd name="connsiteY128" fmla="*/ 4540140 h 6858000"/>
              <a:gd name="connsiteX129" fmla="*/ 5980106 w 6128435"/>
              <a:gd name="connsiteY129" fmla="*/ 4585087 h 6858000"/>
              <a:gd name="connsiteX130" fmla="*/ 5986918 w 6128435"/>
              <a:gd name="connsiteY130" fmla="*/ 4764836 h 6858000"/>
              <a:gd name="connsiteX131" fmla="*/ 6013516 w 6128435"/>
              <a:gd name="connsiteY131" fmla="*/ 4786619 h 6858000"/>
              <a:gd name="connsiteX132" fmla="*/ 6025404 w 6128435"/>
              <a:gd name="connsiteY132" fmla="*/ 4858148 h 6858000"/>
              <a:gd name="connsiteX133" fmla="*/ 6007749 w 6128435"/>
              <a:gd name="connsiteY133" fmla="*/ 4964715 h 6858000"/>
              <a:gd name="connsiteX134" fmla="*/ 6005269 w 6128435"/>
              <a:gd name="connsiteY134" fmla="*/ 5150567 h 6858000"/>
              <a:gd name="connsiteX135" fmla="*/ 6001127 w 6128435"/>
              <a:gd name="connsiteY135" fmla="*/ 5164609 h 6858000"/>
              <a:gd name="connsiteX136" fmla="*/ 5996647 w 6128435"/>
              <a:gd name="connsiteY136" fmla="*/ 5185640 h 6858000"/>
              <a:gd name="connsiteX137" fmla="*/ 5998514 w 6128435"/>
              <a:gd name="connsiteY137" fmla="*/ 5189673 h 6858000"/>
              <a:gd name="connsiteX138" fmla="*/ 5995970 w 6128435"/>
              <a:gd name="connsiteY138" fmla="*/ 5221547 h 6858000"/>
              <a:gd name="connsiteX139" fmla="*/ 5997218 w 6128435"/>
              <a:gd name="connsiteY139" fmla="*/ 5222031 h 6858000"/>
              <a:gd name="connsiteX140" fmla="*/ 6002116 w 6128435"/>
              <a:gd name="connsiteY140" fmla="*/ 5231223 h 6858000"/>
              <a:gd name="connsiteX141" fmla="*/ 6008541 w 6128435"/>
              <a:gd name="connsiteY141" fmla="*/ 5248680 h 6858000"/>
              <a:gd name="connsiteX142" fmla="*/ 6039260 w 6128435"/>
              <a:gd name="connsiteY142" fmla="*/ 5289518 h 6858000"/>
              <a:gd name="connsiteX143" fmla="*/ 6036748 w 6128435"/>
              <a:gd name="connsiteY143" fmla="*/ 5322752 h 6858000"/>
              <a:gd name="connsiteX144" fmla="*/ 6036943 w 6128435"/>
              <a:gd name="connsiteY144" fmla="*/ 5329480 h 6858000"/>
              <a:gd name="connsiteX145" fmla="*/ 6037236 w 6128435"/>
              <a:gd name="connsiteY145" fmla="*/ 5329634 h 6858000"/>
              <a:gd name="connsiteX146" fmla="*/ 6038019 w 6128435"/>
              <a:gd name="connsiteY146" fmla="*/ 5336764 h 6858000"/>
              <a:gd name="connsiteX147" fmla="*/ 6037298 w 6128435"/>
              <a:gd name="connsiteY147" fmla="*/ 5341753 h 6858000"/>
              <a:gd name="connsiteX148" fmla="*/ 6037677 w 6128435"/>
              <a:gd name="connsiteY148" fmla="*/ 5354807 h 6858000"/>
              <a:gd name="connsiteX149" fmla="*/ 6039728 w 6128435"/>
              <a:gd name="connsiteY149" fmla="*/ 5359416 h 6858000"/>
              <a:gd name="connsiteX150" fmla="*/ 6043311 w 6128435"/>
              <a:gd name="connsiteY150" fmla="*/ 5361407 h 6858000"/>
              <a:gd name="connsiteX151" fmla="*/ 6042954 w 6128435"/>
              <a:gd name="connsiteY151" fmla="*/ 5362576 h 6858000"/>
              <a:gd name="connsiteX152" fmla="*/ 6053435 w 6128435"/>
              <a:gd name="connsiteY152" fmla="*/ 5387547 h 6858000"/>
              <a:gd name="connsiteX153" fmla="*/ 6065933 w 6128435"/>
              <a:gd name="connsiteY153" fmla="*/ 5443002 h 6858000"/>
              <a:gd name="connsiteX154" fmla="*/ 6068640 w 6128435"/>
              <a:gd name="connsiteY154" fmla="*/ 5474503 h 6858000"/>
              <a:gd name="connsiteX155" fmla="*/ 6080922 w 6128435"/>
              <a:gd name="connsiteY155" fmla="*/ 5561070 h 6858000"/>
              <a:gd name="connsiteX156" fmla="*/ 6096949 w 6128435"/>
              <a:gd name="connsiteY156" fmla="*/ 5648179 h 6858000"/>
              <a:gd name="connsiteX157" fmla="*/ 6125703 w 6128435"/>
              <a:gd name="connsiteY157" fmla="*/ 5692894 h 6858000"/>
              <a:gd name="connsiteX158" fmla="*/ 6126670 w 6128435"/>
              <a:gd name="connsiteY158" fmla="*/ 5697882 h 6858000"/>
              <a:gd name="connsiteX159" fmla="*/ 6124061 w 6128435"/>
              <a:gd name="connsiteY159" fmla="*/ 5710294 h 6858000"/>
              <a:gd name="connsiteX160" fmla="*/ 6122213 w 6128435"/>
              <a:gd name="connsiteY160" fmla="*/ 5714762 h 6858000"/>
              <a:gd name="connsiteX161" fmla="*/ 6121353 w 6128435"/>
              <a:gd name="connsiteY161" fmla="*/ 5721725 h 6858000"/>
              <a:gd name="connsiteX162" fmla="*/ 6121607 w 6128435"/>
              <a:gd name="connsiteY162" fmla="*/ 5721959 h 6858000"/>
              <a:gd name="connsiteX163" fmla="*/ 6120262 w 6128435"/>
              <a:gd name="connsiteY163" fmla="*/ 5728358 h 6858000"/>
              <a:gd name="connsiteX164" fmla="*/ 6110194 w 6128435"/>
              <a:gd name="connsiteY164" fmla="*/ 5758853 h 6858000"/>
              <a:gd name="connsiteX165" fmla="*/ 6127519 w 6128435"/>
              <a:gd name="connsiteY165" fmla="*/ 5865775 h 6858000"/>
              <a:gd name="connsiteX166" fmla="*/ 6128435 w 6128435"/>
              <a:gd name="connsiteY166" fmla="*/ 5870164 h 6858000"/>
              <a:gd name="connsiteX167" fmla="*/ 6119217 w 6128435"/>
              <a:gd name="connsiteY167" fmla="*/ 5888542 h 6858000"/>
              <a:gd name="connsiteX168" fmla="*/ 6115966 w 6128435"/>
              <a:gd name="connsiteY168" fmla="*/ 5898387 h 6858000"/>
              <a:gd name="connsiteX169" fmla="*/ 6111924 w 6128435"/>
              <a:gd name="connsiteY169" fmla="*/ 5900444 h 6858000"/>
              <a:gd name="connsiteX170" fmla="*/ 6108716 w 6128435"/>
              <a:gd name="connsiteY170" fmla="*/ 5915345 h 6858000"/>
              <a:gd name="connsiteX171" fmla="*/ 6109524 w 6128435"/>
              <a:gd name="connsiteY171" fmla="*/ 5917328 h 6858000"/>
              <a:gd name="connsiteX172" fmla="*/ 6102493 w 6128435"/>
              <a:gd name="connsiteY172" fmla="*/ 5928602 h 6858000"/>
              <a:gd name="connsiteX173" fmla="*/ 6056863 w 6128435"/>
              <a:gd name="connsiteY173" fmla="*/ 6000643 h 6858000"/>
              <a:gd name="connsiteX174" fmla="*/ 6045436 w 6128435"/>
              <a:gd name="connsiteY174" fmla="*/ 6124480 h 6858000"/>
              <a:gd name="connsiteX175" fmla="*/ 6030489 w 6128435"/>
              <a:gd name="connsiteY175" fmla="*/ 6317666 h 6858000"/>
              <a:gd name="connsiteX176" fmla="*/ 6007492 w 6128435"/>
              <a:gd name="connsiteY176" fmla="*/ 6440818 h 6858000"/>
              <a:gd name="connsiteX177" fmla="*/ 6009467 w 6128435"/>
              <a:gd name="connsiteY177" fmla="*/ 6487076 h 6858000"/>
              <a:gd name="connsiteX178" fmla="*/ 5995064 w 6128435"/>
              <a:gd name="connsiteY178" fmla="*/ 6540791 h 6858000"/>
              <a:gd name="connsiteX179" fmla="*/ 5996309 w 6128435"/>
              <a:gd name="connsiteY179" fmla="*/ 6543961 h 6858000"/>
              <a:gd name="connsiteX180" fmla="*/ 5996048 w 6128435"/>
              <a:gd name="connsiteY180" fmla="*/ 6555444 h 6858000"/>
              <a:gd name="connsiteX181" fmla="*/ 6002524 w 6128435"/>
              <a:gd name="connsiteY181" fmla="*/ 6560188 h 6858000"/>
              <a:gd name="connsiteX182" fmla="*/ 6006823 w 6128435"/>
              <a:gd name="connsiteY182" fmla="*/ 6578546 h 6858000"/>
              <a:gd name="connsiteX183" fmla="*/ 6004510 w 6128435"/>
              <a:gd name="connsiteY183" fmla="*/ 6599256 h 6858000"/>
              <a:gd name="connsiteX184" fmla="*/ 5986207 w 6128435"/>
              <a:gd name="connsiteY184" fmla="*/ 6695855 h 6858000"/>
              <a:gd name="connsiteX185" fmla="*/ 5979428 w 6128435"/>
              <a:gd name="connsiteY185" fmla="*/ 6754678 h 6858000"/>
              <a:gd name="connsiteX186" fmla="*/ 5983398 w 6128435"/>
              <a:gd name="connsiteY186" fmla="*/ 6778641 h 6858000"/>
              <a:gd name="connsiteX187" fmla="*/ 5984543 w 6128435"/>
              <a:gd name="connsiteY187" fmla="*/ 6811016 h 6858000"/>
              <a:gd name="connsiteX188" fmla="*/ 5981802 w 6128435"/>
              <a:gd name="connsiteY188" fmla="*/ 6838578 h 6858000"/>
              <a:gd name="connsiteX189" fmla="*/ 5979671 w 6128435"/>
              <a:gd name="connsiteY189" fmla="*/ 6858000 h 6858000"/>
              <a:gd name="connsiteX190" fmla="*/ 0 w 6128435"/>
              <a:gd name="connsiteY190" fmla="*/ 6858000 h 6858000"/>
              <a:gd name="connsiteX0-1" fmla="*/ 0 w 6128435"/>
              <a:gd name="connsiteY0-2" fmla="*/ 0 h 6858000"/>
              <a:gd name="connsiteX1-3" fmla="*/ 4965888 w 6128435"/>
              <a:gd name="connsiteY1-4" fmla="*/ 0 h 6858000"/>
              <a:gd name="connsiteX2-5" fmla="*/ 4967767 w 6128435"/>
              <a:gd name="connsiteY2-6" fmla="*/ 7930 h 6858000"/>
              <a:gd name="connsiteX3-7" fmla="*/ 4979444 w 6128435"/>
              <a:gd name="connsiteY3-8" fmla="*/ 43921 h 6858000"/>
              <a:gd name="connsiteX4-9" fmla="*/ 5021173 w 6128435"/>
              <a:gd name="connsiteY4-10" fmla="*/ 123738 h 6858000"/>
              <a:gd name="connsiteX5-11" fmla="*/ 5075458 w 6128435"/>
              <a:gd name="connsiteY5-12" fmla="*/ 264355 h 6858000"/>
              <a:gd name="connsiteX6-13" fmla="*/ 5081175 w 6128435"/>
              <a:gd name="connsiteY6-14" fmla="*/ 277448 h 6858000"/>
              <a:gd name="connsiteX7-15" fmla="*/ 5097011 w 6128435"/>
              <a:gd name="connsiteY7-16" fmla="*/ 355616 h 6858000"/>
              <a:gd name="connsiteX8-17" fmla="*/ 5130982 w 6128435"/>
              <a:gd name="connsiteY8-18" fmla="*/ 412030 h 6858000"/>
              <a:gd name="connsiteX9-19" fmla="*/ 5153000 w 6128435"/>
              <a:gd name="connsiteY9-20" fmla="*/ 507134 h 6858000"/>
              <a:gd name="connsiteX10-21" fmla="*/ 5171282 w 6128435"/>
              <a:gd name="connsiteY10-22" fmla="*/ 602071 h 6858000"/>
              <a:gd name="connsiteX11-23" fmla="*/ 5176196 w 6128435"/>
              <a:gd name="connsiteY11-24" fmla="*/ 636822 h 6858000"/>
              <a:gd name="connsiteX12-25" fmla="*/ 5201957 w 6128435"/>
              <a:gd name="connsiteY12-26" fmla="*/ 736835 h 6858000"/>
              <a:gd name="connsiteX13-27" fmla="*/ 5185452 w 6128435"/>
              <a:gd name="connsiteY13-28" fmla="*/ 745392 h 6858000"/>
              <a:gd name="connsiteX14-29" fmla="*/ 5189051 w 6128435"/>
              <a:gd name="connsiteY14-30" fmla="*/ 782518 h 6858000"/>
              <a:gd name="connsiteX15-31" fmla="*/ 5210428 w 6128435"/>
              <a:gd name="connsiteY15-32" fmla="*/ 815772 h 6858000"/>
              <a:gd name="connsiteX16-33" fmla="*/ 5221088 w 6128435"/>
              <a:gd name="connsiteY16-34" fmla="*/ 860193 h 6858000"/>
              <a:gd name="connsiteX17-35" fmla="*/ 5227653 w 6128435"/>
              <a:gd name="connsiteY17-36" fmla="*/ 886709 h 6858000"/>
              <a:gd name="connsiteX18-37" fmla="*/ 5230806 w 6128435"/>
              <a:gd name="connsiteY18-38" fmla="*/ 961354 h 6858000"/>
              <a:gd name="connsiteX19-39" fmla="*/ 5201018 w 6128435"/>
              <a:gd name="connsiteY19-40" fmla="*/ 1095027 h 6858000"/>
              <a:gd name="connsiteX20-41" fmla="*/ 5202153 w 6128435"/>
              <a:gd name="connsiteY20-42" fmla="*/ 1133224 h 6858000"/>
              <a:gd name="connsiteX21-43" fmla="*/ 5207370 w 6128435"/>
              <a:gd name="connsiteY21-44" fmla="*/ 1138097 h 6858000"/>
              <a:gd name="connsiteX22-45" fmla="*/ 5189234 w 6128435"/>
              <a:gd name="connsiteY22-46" fmla="*/ 1193495 h 6858000"/>
              <a:gd name="connsiteX23-47" fmla="*/ 5202769 w 6128435"/>
              <a:gd name="connsiteY23-48" fmla="*/ 1269450 h 6858000"/>
              <a:gd name="connsiteX24-49" fmla="*/ 5225968 w 6128435"/>
              <a:gd name="connsiteY24-50" fmla="*/ 1357994 h 6858000"/>
              <a:gd name="connsiteX25-51" fmla="*/ 5233819 w 6128435"/>
              <a:gd name="connsiteY25-52" fmla="*/ 1380922 h 6858000"/>
              <a:gd name="connsiteX26-53" fmla="*/ 5237226 w 6128435"/>
              <a:gd name="connsiteY26-54" fmla="*/ 1441327 h 6858000"/>
              <a:gd name="connsiteX27-55" fmla="*/ 5244434 w 6128435"/>
              <a:gd name="connsiteY27-56" fmla="*/ 1580810 h 6858000"/>
              <a:gd name="connsiteX28-57" fmla="*/ 5251453 w 6128435"/>
              <a:gd name="connsiteY28-58" fmla="*/ 1583934 h 6858000"/>
              <a:gd name="connsiteX29-59" fmla="*/ 5253136 w 6128435"/>
              <a:gd name="connsiteY29-60" fmla="*/ 1595457 h 6858000"/>
              <a:gd name="connsiteX30-61" fmla="*/ 5254863 w 6128435"/>
              <a:gd name="connsiteY30-62" fmla="*/ 1598311 h 6858000"/>
              <a:gd name="connsiteX31-63" fmla="*/ 5263491 w 6128435"/>
              <a:gd name="connsiteY31-64" fmla="*/ 1614889 h 6858000"/>
              <a:gd name="connsiteX32-65" fmla="*/ 5250095 w 6128435"/>
              <a:gd name="connsiteY32-66" fmla="*/ 1655519 h 6858000"/>
              <a:gd name="connsiteX33-67" fmla="*/ 5259788 w 6128435"/>
              <a:gd name="connsiteY33-68" fmla="*/ 1701198 h 6858000"/>
              <a:gd name="connsiteX34-69" fmla="*/ 5255696 w 6128435"/>
              <a:gd name="connsiteY34-70" fmla="*/ 1880842 h 6858000"/>
              <a:gd name="connsiteX35-71" fmla="*/ 5280947 w 6128435"/>
              <a:gd name="connsiteY35-72" fmla="*/ 1904438 h 6858000"/>
              <a:gd name="connsiteX36-73" fmla="*/ 5288486 w 6128435"/>
              <a:gd name="connsiteY36-74" fmla="*/ 1976575 h 6858000"/>
              <a:gd name="connsiteX37-75" fmla="*/ 5252592 w 6128435"/>
              <a:gd name="connsiteY37-76" fmla="*/ 2092210 h 6858000"/>
              <a:gd name="connsiteX38-77" fmla="*/ 5264303 w 6128435"/>
              <a:gd name="connsiteY38-78" fmla="*/ 2225157 h 6858000"/>
              <a:gd name="connsiteX39-79" fmla="*/ 5254949 w 6128435"/>
              <a:gd name="connsiteY39-80" fmla="*/ 2236160 h 6858000"/>
              <a:gd name="connsiteX40-81" fmla="*/ 5250104 w 6128435"/>
              <a:gd name="connsiteY40-82" fmla="*/ 2249166 h 6858000"/>
              <a:gd name="connsiteX41-83" fmla="*/ 5251214 w 6128435"/>
              <a:gd name="connsiteY41-84" fmla="*/ 2250944 h 6858000"/>
              <a:gd name="connsiteX42-85" fmla="*/ 5250644 w 6128435"/>
              <a:gd name="connsiteY42-86" fmla="*/ 2266619 h 6858000"/>
              <a:gd name="connsiteX43-87" fmla="*/ 5247111 w 6128435"/>
              <a:gd name="connsiteY43-88" fmla="*/ 2269679 h 6858000"/>
              <a:gd name="connsiteX44-89" fmla="*/ 5245653 w 6128435"/>
              <a:gd name="connsiteY44-90" fmla="*/ 2280317 h 6858000"/>
              <a:gd name="connsiteX45-91" fmla="*/ 5239901 w 6128435"/>
              <a:gd name="connsiteY45-92" fmla="*/ 2300961 h 6858000"/>
              <a:gd name="connsiteX46-93" fmla="*/ 5241522 w 6128435"/>
              <a:gd name="connsiteY46-94" fmla="*/ 2305114 h 6858000"/>
              <a:gd name="connsiteX47-95" fmla="*/ 5237050 w 6128435"/>
              <a:gd name="connsiteY47-96" fmla="*/ 2336703 h 6858000"/>
              <a:gd name="connsiteX48-97" fmla="*/ 5238267 w 6128435"/>
              <a:gd name="connsiteY48-98" fmla="*/ 2337277 h 6858000"/>
              <a:gd name="connsiteX49-99" fmla="*/ 5242602 w 6128435"/>
              <a:gd name="connsiteY49-100" fmla="*/ 2346782 h 6858000"/>
              <a:gd name="connsiteX50-101" fmla="*/ 5247963 w 6128435"/>
              <a:gd name="connsiteY50-102" fmla="*/ 2364638 h 6858000"/>
              <a:gd name="connsiteX51-103" fmla="*/ 5276175 w 6128435"/>
              <a:gd name="connsiteY51-104" fmla="*/ 2407515 h 6858000"/>
              <a:gd name="connsiteX52-105" fmla="*/ 5271650 w 6128435"/>
              <a:gd name="connsiteY52-106" fmla="*/ 2440467 h 6858000"/>
              <a:gd name="connsiteX53-107" fmla="*/ 5271438 w 6128435"/>
              <a:gd name="connsiteY53-108" fmla="*/ 2447186 h 6858000"/>
              <a:gd name="connsiteX54-109" fmla="*/ 5271722 w 6128435"/>
              <a:gd name="connsiteY54-110" fmla="*/ 2447359 h 6858000"/>
              <a:gd name="connsiteX55-111" fmla="*/ 5272069 w 6128435"/>
              <a:gd name="connsiteY55-112" fmla="*/ 2454523 h 6858000"/>
              <a:gd name="connsiteX56-113" fmla="*/ 5271049 w 6128435"/>
              <a:gd name="connsiteY56-114" fmla="*/ 2459442 h 6858000"/>
              <a:gd name="connsiteX57-115" fmla="*/ 5270636 w 6128435"/>
              <a:gd name="connsiteY57-116" fmla="*/ 2472481 h 6858000"/>
              <a:gd name="connsiteX58-117" fmla="*/ 5272406 w 6128435"/>
              <a:gd name="connsiteY58-118" fmla="*/ 2477221 h 6858000"/>
              <a:gd name="connsiteX59-119" fmla="*/ 5307538 w 6128435"/>
              <a:gd name="connsiteY59-120" fmla="*/ 2514685 h 6858000"/>
              <a:gd name="connsiteX60-121" fmla="*/ 5337604 w 6128435"/>
              <a:gd name="connsiteY60-122" fmla="*/ 2597632 h 6858000"/>
              <a:gd name="connsiteX61-123" fmla="*/ 5407503 w 6128435"/>
              <a:gd name="connsiteY61-124" fmla="*/ 2786290 h 6858000"/>
              <a:gd name="connsiteX62-125" fmla="*/ 5407356 w 6128435"/>
              <a:gd name="connsiteY62-126" fmla="*/ 2787545 h 6858000"/>
              <a:gd name="connsiteX63-127" fmla="*/ 5411130 w 6128435"/>
              <a:gd name="connsiteY63-128" fmla="*/ 2788640 h 6858000"/>
              <a:gd name="connsiteX64-129" fmla="*/ 5416439 w 6128435"/>
              <a:gd name="connsiteY64-130" fmla="*/ 2805666 h 6858000"/>
              <a:gd name="connsiteX65-131" fmla="*/ 5416589 w 6128435"/>
              <a:gd name="connsiteY65-132" fmla="*/ 2810822 h 6858000"/>
              <a:gd name="connsiteX66-133" fmla="*/ 5418542 w 6128435"/>
              <a:gd name="connsiteY66-134" fmla="*/ 2817745 h 6858000"/>
              <a:gd name="connsiteX67-135" fmla="*/ 5418847 w 6128435"/>
              <a:gd name="connsiteY67-136" fmla="*/ 2817825 h 6858000"/>
              <a:gd name="connsiteX68-137" fmla="*/ 5423364 w 6128435"/>
              <a:gd name="connsiteY68-138" fmla="*/ 2858292 h 6858000"/>
              <a:gd name="connsiteX69-139" fmla="*/ 5479298 w 6128435"/>
              <a:gd name="connsiteY69-140" fmla="*/ 2947791 h 6858000"/>
              <a:gd name="connsiteX70-141" fmla="*/ 5481770 w 6128435"/>
              <a:gd name="connsiteY70-142" fmla="*/ 2951352 h 6858000"/>
              <a:gd name="connsiteX71-143" fmla="*/ 5481013 w 6128435"/>
              <a:gd name="connsiteY71-144" fmla="*/ 2973461 h 6858000"/>
              <a:gd name="connsiteX72-145" fmla="*/ 5482045 w 6128435"/>
              <a:gd name="connsiteY72-146" fmla="*/ 2984371 h 6858000"/>
              <a:gd name="connsiteX73-147" fmla="*/ 5479405 w 6128435"/>
              <a:gd name="connsiteY73-148" fmla="*/ 2988507 h 6858000"/>
              <a:gd name="connsiteX74-149" fmla="*/ 5482415 w 6128435"/>
              <a:gd name="connsiteY74-150" fmla="*/ 3004079 h 6858000"/>
              <a:gd name="connsiteX75-151" fmla="*/ 5483865 w 6128435"/>
              <a:gd name="connsiteY75-152" fmla="*/ 3005467 h 6858000"/>
              <a:gd name="connsiteX76-153" fmla="*/ 5482236 w 6128435"/>
              <a:gd name="connsiteY76-154" fmla="*/ 3019791 h 6858000"/>
              <a:gd name="connsiteX77-155" fmla="*/ 5475895 w 6128435"/>
              <a:gd name="connsiteY77-156" fmla="*/ 3033578 h 6858000"/>
              <a:gd name="connsiteX78-157" fmla="*/ 5477595 w 6128435"/>
              <a:gd name="connsiteY78-158" fmla="*/ 3250534 h 6858000"/>
              <a:gd name="connsiteX79-159" fmla="*/ 5532836 w 6128435"/>
              <a:gd name="connsiteY79-160" fmla="*/ 3353840 h 6858000"/>
              <a:gd name="connsiteX80-161" fmla="*/ 5561229 w 6128435"/>
              <a:gd name="connsiteY80-162" fmla="*/ 3395784 h 6858000"/>
              <a:gd name="connsiteX81-163" fmla="*/ 5589758 w 6128435"/>
              <a:gd name="connsiteY81-164" fmla="*/ 3506453 h 6858000"/>
              <a:gd name="connsiteX82-165" fmla="*/ 5596144 w 6128435"/>
              <a:gd name="connsiteY82-166" fmla="*/ 3534624 h 6858000"/>
              <a:gd name="connsiteX83-167" fmla="*/ 5597750 w 6128435"/>
              <a:gd name="connsiteY83-168" fmla="*/ 3534129 h 6858000"/>
              <a:gd name="connsiteX84-169" fmla="*/ 5599700 w 6128435"/>
              <a:gd name="connsiteY84-170" fmla="*/ 3547221 h 6858000"/>
              <a:gd name="connsiteX85-171" fmla="*/ 5615031 w 6128435"/>
              <a:gd name="connsiteY85-172" fmla="*/ 3557482 h 6858000"/>
              <a:gd name="connsiteX86-173" fmla="*/ 5618377 w 6128435"/>
              <a:gd name="connsiteY86-174" fmla="*/ 3588431 h 6858000"/>
              <a:gd name="connsiteX87-175" fmla="*/ 5612155 w 6128435"/>
              <a:gd name="connsiteY87-176" fmla="*/ 3589869 h 6858000"/>
              <a:gd name="connsiteX88-177" fmla="*/ 5620843 w 6128435"/>
              <a:gd name="connsiteY88-178" fmla="*/ 3606745 h 6858000"/>
              <a:gd name="connsiteX89-179" fmla="*/ 5655472 w 6128435"/>
              <a:gd name="connsiteY89-180" fmla="*/ 3678877 h 6858000"/>
              <a:gd name="connsiteX90-181" fmla="*/ 5680448 w 6128435"/>
              <a:gd name="connsiteY90-182" fmla="*/ 3717760 h 6858000"/>
              <a:gd name="connsiteX91-183" fmla="*/ 5683015 w 6128435"/>
              <a:gd name="connsiteY91-184" fmla="*/ 3762025 h 6858000"/>
              <a:gd name="connsiteX92-185" fmla="*/ 5696643 w 6128435"/>
              <a:gd name="connsiteY92-186" fmla="*/ 3773888 h 6858000"/>
              <a:gd name="connsiteX93-187" fmla="*/ 5699203 w 6128435"/>
              <a:gd name="connsiteY93-188" fmla="*/ 3775823 h 6858000"/>
              <a:gd name="connsiteX94-189" fmla="*/ 5704824 w 6128435"/>
              <a:gd name="connsiteY94-190" fmla="*/ 3785966 h 6858000"/>
              <a:gd name="connsiteX95-191" fmla="*/ 5712204 w 6128435"/>
              <a:gd name="connsiteY95-192" fmla="*/ 3785830 h 6858000"/>
              <a:gd name="connsiteX96-193" fmla="*/ 5724816 w 6128435"/>
              <a:gd name="connsiteY96-194" fmla="*/ 3798949 h 6858000"/>
              <a:gd name="connsiteX97-195" fmla="*/ 5733539 w 6128435"/>
              <a:gd name="connsiteY97-196" fmla="*/ 3818457 h 6858000"/>
              <a:gd name="connsiteX98-197" fmla="*/ 5768491 w 6128435"/>
              <a:gd name="connsiteY98-198" fmla="*/ 3914399 h 6858000"/>
              <a:gd name="connsiteX99-199" fmla="*/ 5793123 w 6128435"/>
              <a:gd name="connsiteY99-200" fmla="*/ 3969952 h 6858000"/>
              <a:gd name="connsiteX100-201" fmla="*/ 5808321 w 6128435"/>
              <a:gd name="connsiteY100-202" fmla="*/ 3988153 h 6858000"/>
              <a:gd name="connsiteX101-203" fmla="*/ 5825621 w 6128435"/>
              <a:gd name="connsiteY101-204" fmla="*/ 4015525 h 6858000"/>
              <a:gd name="connsiteX102-205" fmla="*/ 5860672 w 6128435"/>
              <a:gd name="connsiteY102-206" fmla="*/ 4061579 h 6858000"/>
              <a:gd name="connsiteX103-207" fmla="*/ 5872173 w 6128435"/>
              <a:gd name="connsiteY103-208" fmla="*/ 4088497 h 6858000"/>
              <a:gd name="connsiteX104-209" fmla="*/ 5883705 w 6128435"/>
              <a:gd name="connsiteY104-210" fmla="*/ 4101899 h 6858000"/>
              <a:gd name="connsiteX105-211" fmla="*/ 5885314 w 6128435"/>
              <a:gd name="connsiteY105-212" fmla="*/ 4108387 h 6858000"/>
              <a:gd name="connsiteX106-213" fmla="*/ 5894095 w 6128435"/>
              <a:gd name="connsiteY106-214" fmla="*/ 4128857 h 6858000"/>
              <a:gd name="connsiteX107-215" fmla="*/ 5898339 w 6128435"/>
              <a:gd name="connsiteY107-216" fmla="*/ 4140800 h 6858000"/>
              <a:gd name="connsiteX108-217" fmla="*/ 5899734 w 6128435"/>
              <a:gd name="connsiteY108-218" fmla="*/ 4145632 h 6858000"/>
              <a:gd name="connsiteX109-219" fmla="*/ 5897098 w 6128435"/>
              <a:gd name="connsiteY109-220" fmla="*/ 4157819 h 6858000"/>
              <a:gd name="connsiteX110-221" fmla="*/ 5904495 w 6128435"/>
              <a:gd name="connsiteY110-222" fmla="*/ 4170854 h 6858000"/>
              <a:gd name="connsiteX111-223" fmla="*/ 5903513 w 6128435"/>
              <a:gd name="connsiteY111-224" fmla="*/ 4187661 h 6858000"/>
              <a:gd name="connsiteX112-225" fmla="*/ 5909911 w 6128435"/>
              <a:gd name="connsiteY112-226" fmla="*/ 4189970 h 6858000"/>
              <a:gd name="connsiteX113-227" fmla="*/ 5917114 w 6128435"/>
              <a:gd name="connsiteY113-228" fmla="*/ 4213096 h 6858000"/>
              <a:gd name="connsiteX114-229" fmla="*/ 5921153 w 6128435"/>
              <a:gd name="connsiteY114-230" fmla="*/ 4236222 h 6858000"/>
              <a:gd name="connsiteX115-231" fmla="*/ 5924233 w 6128435"/>
              <a:gd name="connsiteY115-232" fmla="*/ 4242060 h 6858000"/>
              <a:gd name="connsiteX116-233" fmla="*/ 5923742 w 6128435"/>
              <a:gd name="connsiteY116-234" fmla="*/ 4265435 h 6858000"/>
              <a:gd name="connsiteX117-235" fmla="*/ 5928910 w 6128435"/>
              <a:gd name="connsiteY117-236" fmla="*/ 4300973 h 6858000"/>
              <a:gd name="connsiteX118-237" fmla="*/ 5939320 w 6128435"/>
              <a:gd name="connsiteY118-238" fmla="*/ 4340435 h 6858000"/>
              <a:gd name="connsiteX119-239" fmla="*/ 5936924 w 6128435"/>
              <a:gd name="connsiteY119-240" fmla="*/ 4353034 h 6858000"/>
              <a:gd name="connsiteX120-241" fmla="*/ 5946705 w 6128435"/>
              <a:gd name="connsiteY120-242" fmla="*/ 4428051 h 6858000"/>
              <a:gd name="connsiteX121-243" fmla="*/ 5949261 w 6128435"/>
              <a:gd name="connsiteY121-244" fmla="*/ 4449185 h 6858000"/>
              <a:gd name="connsiteX122-245" fmla="*/ 5957504 w 6128435"/>
              <a:gd name="connsiteY122-246" fmla="*/ 4465911 h 6858000"/>
              <a:gd name="connsiteX123-247" fmla="*/ 5964689 w 6128435"/>
              <a:gd name="connsiteY123-248" fmla="*/ 4468532 h 6858000"/>
              <a:gd name="connsiteX124-249" fmla="*/ 5967062 w 6128435"/>
              <a:gd name="connsiteY124-250" fmla="*/ 4479923 h 6858000"/>
              <a:gd name="connsiteX125-251" fmla="*/ 5968960 w 6128435"/>
              <a:gd name="connsiteY125-252" fmla="*/ 4482655 h 6858000"/>
              <a:gd name="connsiteX126-253" fmla="*/ 5978567 w 6128435"/>
              <a:gd name="connsiteY126-254" fmla="*/ 4498605 h 6858000"/>
              <a:gd name="connsiteX127-255" fmla="*/ 5967676 w 6128435"/>
              <a:gd name="connsiteY127-256" fmla="*/ 4540140 h 6858000"/>
              <a:gd name="connsiteX128-257" fmla="*/ 5980106 w 6128435"/>
              <a:gd name="connsiteY128-258" fmla="*/ 4585087 h 6858000"/>
              <a:gd name="connsiteX129-259" fmla="*/ 5986918 w 6128435"/>
              <a:gd name="connsiteY129-260" fmla="*/ 4764836 h 6858000"/>
              <a:gd name="connsiteX130-261" fmla="*/ 6013516 w 6128435"/>
              <a:gd name="connsiteY130-262" fmla="*/ 4786619 h 6858000"/>
              <a:gd name="connsiteX131-263" fmla="*/ 6025404 w 6128435"/>
              <a:gd name="connsiteY131-264" fmla="*/ 4858148 h 6858000"/>
              <a:gd name="connsiteX132-265" fmla="*/ 6007749 w 6128435"/>
              <a:gd name="connsiteY132-266" fmla="*/ 4964715 h 6858000"/>
              <a:gd name="connsiteX133-267" fmla="*/ 6005269 w 6128435"/>
              <a:gd name="connsiteY133-268" fmla="*/ 5150567 h 6858000"/>
              <a:gd name="connsiteX134-269" fmla="*/ 6001127 w 6128435"/>
              <a:gd name="connsiteY134-270" fmla="*/ 5164609 h 6858000"/>
              <a:gd name="connsiteX135-271" fmla="*/ 5996647 w 6128435"/>
              <a:gd name="connsiteY135-272" fmla="*/ 5185640 h 6858000"/>
              <a:gd name="connsiteX136-273" fmla="*/ 5998514 w 6128435"/>
              <a:gd name="connsiteY136-274" fmla="*/ 5189673 h 6858000"/>
              <a:gd name="connsiteX137-275" fmla="*/ 5995970 w 6128435"/>
              <a:gd name="connsiteY137-276" fmla="*/ 5221547 h 6858000"/>
              <a:gd name="connsiteX138-277" fmla="*/ 5997218 w 6128435"/>
              <a:gd name="connsiteY138-278" fmla="*/ 5222031 h 6858000"/>
              <a:gd name="connsiteX139-279" fmla="*/ 6002116 w 6128435"/>
              <a:gd name="connsiteY139-280" fmla="*/ 5231223 h 6858000"/>
              <a:gd name="connsiteX140-281" fmla="*/ 6008541 w 6128435"/>
              <a:gd name="connsiteY140-282" fmla="*/ 5248680 h 6858000"/>
              <a:gd name="connsiteX141-283" fmla="*/ 6039260 w 6128435"/>
              <a:gd name="connsiteY141-284" fmla="*/ 5289518 h 6858000"/>
              <a:gd name="connsiteX142-285" fmla="*/ 6036748 w 6128435"/>
              <a:gd name="connsiteY142-286" fmla="*/ 5322752 h 6858000"/>
              <a:gd name="connsiteX143-287" fmla="*/ 6036943 w 6128435"/>
              <a:gd name="connsiteY143-288" fmla="*/ 5329480 h 6858000"/>
              <a:gd name="connsiteX144-289" fmla="*/ 6037236 w 6128435"/>
              <a:gd name="connsiteY144-290" fmla="*/ 5329634 h 6858000"/>
              <a:gd name="connsiteX145-291" fmla="*/ 6038019 w 6128435"/>
              <a:gd name="connsiteY145-292" fmla="*/ 5336764 h 6858000"/>
              <a:gd name="connsiteX146-293" fmla="*/ 6037298 w 6128435"/>
              <a:gd name="connsiteY146-294" fmla="*/ 5341753 h 6858000"/>
              <a:gd name="connsiteX147-295" fmla="*/ 6037677 w 6128435"/>
              <a:gd name="connsiteY147-296" fmla="*/ 5354807 h 6858000"/>
              <a:gd name="connsiteX148-297" fmla="*/ 6039728 w 6128435"/>
              <a:gd name="connsiteY148-298" fmla="*/ 5359416 h 6858000"/>
              <a:gd name="connsiteX149-299" fmla="*/ 6043311 w 6128435"/>
              <a:gd name="connsiteY149-300" fmla="*/ 5361407 h 6858000"/>
              <a:gd name="connsiteX150-301" fmla="*/ 6042954 w 6128435"/>
              <a:gd name="connsiteY150-302" fmla="*/ 5362576 h 6858000"/>
              <a:gd name="connsiteX151-303" fmla="*/ 6053435 w 6128435"/>
              <a:gd name="connsiteY151-304" fmla="*/ 5387547 h 6858000"/>
              <a:gd name="connsiteX152-305" fmla="*/ 6065933 w 6128435"/>
              <a:gd name="connsiteY152-306" fmla="*/ 5443002 h 6858000"/>
              <a:gd name="connsiteX153-307" fmla="*/ 6068640 w 6128435"/>
              <a:gd name="connsiteY153-308" fmla="*/ 5474503 h 6858000"/>
              <a:gd name="connsiteX154-309" fmla="*/ 6080922 w 6128435"/>
              <a:gd name="connsiteY154-310" fmla="*/ 5561070 h 6858000"/>
              <a:gd name="connsiteX155-311" fmla="*/ 6096949 w 6128435"/>
              <a:gd name="connsiteY155-312" fmla="*/ 5648179 h 6858000"/>
              <a:gd name="connsiteX156-313" fmla="*/ 6125703 w 6128435"/>
              <a:gd name="connsiteY156-314" fmla="*/ 5692894 h 6858000"/>
              <a:gd name="connsiteX157-315" fmla="*/ 6126670 w 6128435"/>
              <a:gd name="connsiteY157-316" fmla="*/ 5697882 h 6858000"/>
              <a:gd name="connsiteX158-317" fmla="*/ 6124061 w 6128435"/>
              <a:gd name="connsiteY158-318" fmla="*/ 5710294 h 6858000"/>
              <a:gd name="connsiteX159-319" fmla="*/ 6122213 w 6128435"/>
              <a:gd name="connsiteY159-320" fmla="*/ 5714762 h 6858000"/>
              <a:gd name="connsiteX160-321" fmla="*/ 6121353 w 6128435"/>
              <a:gd name="connsiteY160-322" fmla="*/ 5721725 h 6858000"/>
              <a:gd name="connsiteX161-323" fmla="*/ 6121607 w 6128435"/>
              <a:gd name="connsiteY161-324" fmla="*/ 5721959 h 6858000"/>
              <a:gd name="connsiteX162-325" fmla="*/ 6120262 w 6128435"/>
              <a:gd name="connsiteY162-326" fmla="*/ 5728358 h 6858000"/>
              <a:gd name="connsiteX163-327" fmla="*/ 6110194 w 6128435"/>
              <a:gd name="connsiteY163-328" fmla="*/ 5758853 h 6858000"/>
              <a:gd name="connsiteX164-329" fmla="*/ 6127519 w 6128435"/>
              <a:gd name="connsiteY164-330" fmla="*/ 5865775 h 6858000"/>
              <a:gd name="connsiteX165-331" fmla="*/ 6128435 w 6128435"/>
              <a:gd name="connsiteY165-332" fmla="*/ 5870164 h 6858000"/>
              <a:gd name="connsiteX166-333" fmla="*/ 6119217 w 6128435"/>
              <a:gd name="connsiteY166-334" fmla="*/ 5888542 h 6858000"/>
              <a:gd name="connsiteX167-335" fmla="*/ 6115966 w 6128435"/>
              <a:gd name="connsiteY167-336" fmla="*/ 5898387 h 6858000"/>
              <a:gd name="connsiteX168-337" fmla="*/ 6111924 w 6128435"/>
              <a:gd name="connsiteY168-338" fmla="*/ 5900444 h 6858000"/>
              <a:gd name="connsiteX169-339" fmla="*/ 6108716 w 6128435"/>
              <a:gd name="connsiteY169-340" fmla="*/ 5915345 h 6858000"/>
              <a:gd name="connsiteX170-341" fmla="*/ 6109524 w 6128435"/>
              <a:gd name="connsiteY170-342" fmla="*/ 5917328 h 6858000"/>
              <a:gd name="connsiteX171-343" fmla="*/ 6102493 w 6128435"/>
              <a:gd name="connsiteY171-344" fmla="*/ 5928602 h 6858000"/>
              <a:gd name="connsiteX172-345" fmla="*/ 6056863 w 6128435"/>
              <a:gd name="connsiteY172-346" fmla="*/ 6000643 h 6858000"/>
              <a:gd name="connsiteX173-347" fmla="*/ 6045436 w 6128435"/>
              <a:gd name="connsiteY173-348" fmla="*/ 6124480 h 6858000"/>
              <a:gd name="connsiteX174-349" fmla="*/ 6030489 w 6128435"/>
              <a:gd name="connsiteY174-350" fmla="*/ 6317666 h 6858000"/>
              <a:gd name="connsiteX175-351" fmla="*/ 6007492 w 6128435"/>
              <a:gd name="connsiteY175-352" fmla="*/ 6440818 h 6858000"/>
              <a:gd name="connsiteX176-353" fmla="*/ 6009467 w 6128435"/>
              <a:gd name="connsiteY176-354" fmla="*/ 6487076 h 6858000"/>
              <a:gd name="connsiteX177-355" fmla="*/ 5995064 w 6128435"/>
              <a:gd name="connsiteY177-356" fmla="*/ 6540791 h 6858000"/>
              <a:gd name="connsiteX178-357" fmla="*/ 5996309 w 6128435"/>
              <a:gd name="connsiteY178-358" fmla="*/ 6543961 h 6858000"/>
              <a:gd name="connsiteX179-359" fmla="*/ 5996048 w 6128435"/>
              <a:gd name="connsiteY179-360" fmla="*/ 6555444 h 6858000"/>
              <a:gd name="connsiteX180-361" fmla="*/ 6002524 w 6128435"/>
              <a:gd name="connsiteY180-362" fmla="*/ 6560188 h 6858000"/>
              <a:gd name="connsiteX181-363" fmla="*/ 6006823 w 6128435"/>
              <a:gd name="connsiteY181-364" fmla="*/ 6578546 h 6858000"/>
              <a:gd name="connsiteX182-365" fmla="*/ 6004510 w 6128435"/>
              <a:gd name="connsiteY182-366" fmla="*/ 6599256 h 6858000"/>
              <a:gd name="connsiteX183-367" fmla="*/ 5986207 w 6128435"/>
              <a:gd name="connsiteY183-368" fmla="*/ 6695855 h 6858000"/>
              <a:gd name="connsiteX184-369" fmla="*/ 5979428 w 6128435"/>
              <a:gd name="connsiteY184-370" fmla="*/ 6754678 h 6858000"/>
              <a:gd name="connsiteX185-371" fmla="*/ 5983398 w 6128435"/>
              <a:gd name="connsiteY185-372" fmla="*/ 6778641 h 6858000"/>
              <a:gd name="connsiteX186-373" fmla="*/ 5984543 w 6128435"/>
              <a:gd name="connsiteY186-374" fmla="*/ 6811016 h 6858000"/>
              <a:gd name="connsiteX187-375" fmla="*/ 5981802 w 6128435"/>
              <a:gd name="connsiteY187-376" fmla="*/ 6838578 h 6858000"/>
              <a:gd name="connsiteX188-377" fmla="*/ 5979671 w 6128435"/>
              <a:gd name="connsiteY188-378" fmla="*/ 6858000 h 6858000"/>
              <a:gd name="connsiteX189-379" fmla="*/ 0 w 6128435"/>
              <a:gd name="connsiteY189-380" fmla="*/ 6858000 h 6858000"/>
              <a:gd name="connsiteX190-381" fmla="*/ 0 w 6128435"/>
              <a:gd name="connsiteY190-382" fmla="*/ 0 h 6858000"/>
              <a:gd name="connsiteX0-383" fmla="*/ 0 w 6128435"/>
              <a:gd name="connsiteY0-384" fmla="*/ 0 h 6858000"/>
              <a:gd name="connsiteX1-385" fmla="*/ 4965888 w 6128435"/>
              <a:gd name="connsiteY1-386" fmla="*/ 0 h 6858000"/>
              <a:gd name="connsiteX2-387" fmla="*/ 4967767 w 6128435"/>
              <a:gd name="connsiteY2-388" fmla="*/ 7930 h 6858000"/>
              <a:gd name="connsiteX3-389" fmla="*/ 4979444 w 6128435"/>
              <a:gd name="connsiteY3-390" fmla="*/ 43921 h 6858000"/>
              <a:gd name="connsiteX4-391" fmla="*/ 5021173 w 6128435"/>
              <a:gd name="connsiteY4-392" fmla="*/ 123738 h 6858000"/>
              <a:gd name="connsiteX5-393" fmla="*/ 5075458 w 6128435"/>
              <a:gd name="connsiteY5-394" fmla="*/ 264355 h 6858000"/>
              <a:gd name="connsiteX6-395" fmla="*/ 5081175 w 6128435"/>
              <a:gd name="connsiteY6-396" fmla="*/ 277448 h 6858000"/>
              <a:gd name="connsiteX7-397" fmla="*/ 5097011 w 6128435"/>
              <a:gd name="connsiteY7-398" fmla="*/ 355616 h 6858000"/>
              <a:gd name="connsiteX8-399" fmla="*/ 5130982 w 6128435"/>
              <a:gd name="connsiteY8-400" fmla="*/ 412030 h 6858000"/>
              <a:gd name="connsiteX9-401" fmla="*/ 5153000 w 6128435"/>
              <a:gd name="connsiteY9-402" fmla="*/ 507134 h 6858000"/>
              <a:gd name="connsiteX10-403" fmla="*/ 5171282 w 6128435"/>
              <a:gd name="connsiteY10-404" fmla="*/ 602071 h 6858000"/>
              <a:gd name="connsiteX11-405" fmla="*/ 5176196 w 6128435"/>
              <a:gd name="connsiteY11-406" fmla="*/ 636822 h 6858000"/>
              <a:gd name="connsiteX12-407" fmla="*/ 5201957 w 6128435"/>
              <a:gd name="connsiteY12-408" fmla="*/ 736835 h 6858000"/>
              <a:gd name="connsiteX13-409" fmla="*/ 5185452 w 6128435"/>
              <a:gd name="connsiteY13-410" fmla="*/ 745392 h 6858000"/>
              <a:gd name="connsiteX14-411" fmla="*/ 5189051 w 6128435"/>
              <a:gd name="connsiteY14-412" fmla="*/ 782518 h 6858000"/>
              <a:gd name="connsiteX15-413" fmla="*/ 5210428 w 6128435"/>
              <a:gd name="connsiteY15-414" fmla="*/ 815772 h 6858000"/>
              <a:gd name="connsiteX16-415" fmla="*/ 5221088 w 6128435"/>
              <a:gd name="connsiteY16-416" fmla="*/ 860193 h 6858000"/>
              <a:gd name="connsiteX17-417" fmla="*/ 5227653 w 6128435"/>
              <a:gd name="connsiteY17-418" fmla="*/ 886709 h 6858000"/>
              <a:gd name="connsiteX18-419" fmla="*/ 5230806 w 6128435"/>
              <a:gd name="connsiteY18-420" fmla="*/ 961354 h 6858000"/>
              <a:gd name="connsiteX19-421" fmla="*/ 5201018 w 6128435"/>
              <a:gd name="connsiteY19-422" fmla="*/ 1095027 h 6858000"/>
              <a:gd name="connsiteX20-423" fmla="*/ 5202153 w 6128435"/>
              <a:gd name="connsiteY20-424" fmla="*/ 1133224 h 6858000"/>
              <a:gd name="connsiteX21-425" fmla="*/ 5207370 w 6128435"/>
              <a:gd name="connsiteY21-426" fmla="*/ 1138097 h 6858000"/>
              <a:gd name="connsiteX22-427" fmla="*/ 5189234 w 6128435"/>
              <a:gd name="connsiteY22-428" fmla="*/ 1193495 h 6858000"/>
              <a:gd name="connsiteX23-429" fmla="*/ 5202769 w 6128435"/>
              <a:gd name="connsiteY23-430" fmla="*/ 1269450 h 6858000"/>
              <a:gd name="connsiteX24-431" fmla="*/ 5225968 w 6128435"/>
              <a:gd name="connsiteY24-432" fmla="*/ 1357994 h 6858000"/>
              <a:gd name="connsiteX25-433" fmla="*/ 5233819 w 6128435"/>
              <a:gd name="connsiteY25-434" fmla="*/ 1380922 h 6858000"/>
              <a:gd name="connsiteX26-435" fmla="*/ 5237226 w 6128435"/>
              <a:gd name="connsiteY26-436" fmla="*/ 1441327 h 6858000"/>
              <a:gd name="connsiteX27-437" fmla="*/ 5244434 w 6128435"/>
              <a:gd name="connsiteY27-438" fmla="*/ 1580810 h 6858000"/>
              <a:gd name="connsiteX28-439" fmla="*/ 5251453 w 6128435"/>
              <a:gd name="connsiteY28-440" fmla="*/ 1583934 h 6858000"/>
              <a:gd name="connsiteX29-441" fmla="*/ 5253136 w 6128435"/>
              <a:gd name="connsiteY29-442" fmla="*/ 1595457 h 6858000"/>
              <a:gd name="connsiteX30-443" fmla="*/ 5254863 w 6128435"/>
              <a:gd name="connsiteY30-444" fmla="*/ 1598311 h 6858000"/>
              <a:gd name="connsiteX31-445" fmla="*/ 5263491 w 6128435"/>
              <a:gd name="connsiteY31-446" fmla="*/ 1614889 h 6858000"/>
              <a:gd name="connsiteX32-447" fmla="*/ 5250095 w 6128435"/>
              <a:gd name="connsiteY32-448" fmla="*/ 1655519 h 6858000"/>
              <a:gd name="connsiteX33-449" fmla="*/ 5259788 w 6128435"/>
              <a:gd name="connsiteY33-450" fmla="*/ 1701198 h 6858000"/>
              <a:gd name="connsiteX34-451" fmla="*/ 5255696 w 6128435"/>
              <a:gd name="connsiteY34-452" fmla="*/ 1880842 h 6858000"/>
              <a:gd name="connsiteX35-453" fmla="*/ 5280947 w 6128435"/>
              <a:gd name="connsiteY35-454" fmla="*/ 1904438 h 6858000"/>
              <a:gd name="connsiteX36-455" fmla="*/ 5288486 w 6128435"/>
              <a:gd name="connsiteY36-456" fmla="*/ 1976575 h 6858000"/>
              <a:gd name="connsiteX37-457" fmla="*/ 5252592 w 6128435"/>
              <a:gd name="connsiteY37-458" fmla="*/ 2092210 h 6858000"/>
              <a:gd name="connsiteX38-459" fmla="*/ 5264303 w 6128435"/>
              <a:gd name="connsiteY38-460" fmla="*/ 2225157 h 6858000"/>
              <a:gd name="connsiteX39-461" fmla="*/ 5254949 w 6128435"/>
              <a:gd name="connsiteY39-462" fmla="*/ 2236160 h 6858000"/>
              <a:gd name="connsiteX40-463" fmla="*/ 5250104 w 6128435"/>
              <a:gd name="connsiteY40-464" fmla="*/ 2249166 h 6858000"/>
              <a:gd name="connsiteX41-465" fmla="*/ 5251214 w 6128435"/>
              <a:gd name="connsiteY41-466" fmla="*/ 2250944 h 6858000"/>
              <a:gd name="connsiteX42-467" fmla="*/ 5250644 w 6128435"/>
              <a:gd name="connsiteY42-468" fmla="*/ 2266619 h 6858000"/>
              <a:gd name="connsiteX43-469" fmla="*/ 5247111 w 6128435"/>
              <a:gd name="connsiteY43-470" fmla="*/ 2269679 h 6858000"/>
              <a:gd name="connsiteX44-471" fmla="*/ 5245653 w 6128435"/>
              <a:gd name="connsiteY44-472" fmla="*/ 2280317 h 6858000"/>
              <a:gd name="connsiteX45-473" fmla="*/ 5239901 w 6128435"/>
              <a:gd name="connsiteY45-474" fmla="*/ 2300961 h 6858000"/>
              <a:gd name="connsiteX46-475" fmla="*/ 5241522 w 6128435"/>
              <a:gd name="connsiteY46-476" fmla="*/ 2305114 h 6858000"/>
              <a:gd name="connsiteX47-477" fmla="*/ 5237050 w 6128435"/>
              <a:gd name="connsiteY47-478" fmla="*/ 2336703 h 6858000"/>
              <a:gd name="connsiteX48-479" fmla="*/ 5238267 w 6128435"/>
              <a:gd name="connsiteY48-480" fmla="*/ 2337277 h 6858000"/>
              <a:gd name="connsiteX49-481" fmla="*/ 5242602 w 6128435"/>
              <a:gd name="connsiteY49-482" fmla="*/ 2346782 h 6858000"/>
              <a:gd name="connsiteX50-483" fmla="*/ 5247963 w 6128435"/>
              <a:gd name="connsiteY50-484" fmla="*/ 2364638 h 6858000"/>
              <a:gd name="connsiteX51-485" fmla="*/ 5276175 w 6128435"/>
              <a:gd name="connsiteY51-486" fmla="*/ 2407515 h 6858000"/>
              <a:gd name="connsiteX52-487" fmla="*/ 5271650 w 6128435"/>
              <a:gd name="connsiteY52-488" fmla="*/ 2440467 h 6858000"/>
              <a:gd name="connsiteX53-489" fmla="*/ 5271438 w 6128435"/>
              <a:gd name="connsiteY53-490" fmla="*/ 2447186 h 6858000"/>
              <a:gd name="connsiteX54-491" fmla="*/ 5271722 w 6128435"/>
              <a:gd name="connsiteY54-492" fmla="*/ 2447359 h 6858000"/>
              <a:gd name="connsiteX55-493" fmla="*/ 5272069 w 6128435"/>
              <a:gd name="connsiteY55-494" fmla="*/ 2454523 h 6858000"/>
              <a:gd name="connsiteX56-495" fmla="*/ 5271049 w 6128435"/>
              <a:gd name="connsiteY56-496" fmla="*/ 2459442 h 6858000"/>
              <a:gd name="connsiteX57-497" fmla="*/ 5270636 w 6128435"/>
              <a:gd name="connsiteY57-498" fmla="*/ 2472481 h 6858000"/>
              <a:gd name="connsiteX58-499" fmla="*/ 5272406 w 6128435"/>
              <a:gd name="connsiteY58-500" fmla="*/ 2477221 h 6858000"/>
              <a:gd name="connsiteX59-501" fmla="*/ 5307538 w 6128435"/>
              <a:gd name="connsiteY59-502" fmla="*/ 2514685 h 6858000"/>
              <a:gd name="connsiteX60-503" fmla="*/ 5337604 w 6128435"/>
              <a:gd name="connsiteY60-504" fmla="*/ 2597632 h 6858000"/>
              <a:gd name="connsiteX61-505" fmla="*/ 5407503 w 6128435"/>
              <a:gd name="connsiteY61-506" fmla="*/ 2786290 h 6858000"/>
              <a:gd name="connsiteX62-507" fmla="*/ 5407356 w 6128435"/>
              <a:gd name="connsiteY62-508" fmla="*/ 2787545 h 6858000"/>
              <a:gd name="connsiteX63-509" fmla="*/ 5411130 w 6128435"/>
              <a:gd name="connsiteY63-510" fmla="*/ 2788640 h 6858000"/>
              <a:gd name="connsiteX64-511" fmla="*/ 5416439 w 6128435"/>
              <a:gd name="connsiteY64-512" fmla="*/ 2805666 h 6858000"/>
              <a:gd name="connsiteX65-513" fmla="*/ 5416589 w 6128435"/>
              <a:gd name="connsiteY65-514" fmla="*/ 2810822 h 6858000"/>
              <a:gd name="connsiteX66-515" fmla="*/ 5418542 w 6128435"/>
              <a:gd name="connsiteY66-516" fmla="*/ 2817745 h 6858000"/>
              <a:gd name="connsiteX67-517" fmla="*/ 5418847 w 6128435"/>
              <a:gd name="connsiteY67-518" fmla="*/ 2817825 h 6858000"/>
              <a:gd name="connsiteX68-519" fmla="*/ 5423364 w 6128435"/>
              <a:gd name="connsiteY68-520" fmla="*/ 2858292 h 6858000"/>
              <a:gd name="connsiteX69-521" fmla="*/ 5479298 w 6128435"/>
              <a:gd name="connsiteY69-522" fmla="*/ 2947791 h 6858000"/>
              <a:gd name="connsiteX70-523" fmla="*/ 5481770 w 6128435"/>
              <a:gd name="connsiteY70-524" fmla="*/ 2951352 h 6858000"/>
              <a:gd name="connsiteX71-525" fmla="*/ 5481013 w 6128435"/>
              <a:gd name="connsiteY71-526" fmla="*/ 2973461 h 6858000"/>
              <a:gd name="connsiteX72-527" fmla="*/ 5482045 w 6128435"/>
              <a:gd name="connsiteY72-528" fmla="*/ 2984371 h 6858000"/>
              <a:gd name="connsiteX73-529" fmla="*/ 5479405 w 6128435"/>
              <a:gd name="connsiteY73-530" fmla="*/ 2988507 h 6858000"/>
              <a:gd name="connsiteX74-531" fmla="*/ 5482415 w 6128435"/>
              <a:gd name="connsiteY74-532" fmla="*/ 3004079 h 6858000"/>
              <a:gd name="connsiteX75-533" fmla="*/ 5483865 w 6128435"/>
              <a:gd name="connsiteY75-534" fmla="*/ 3005467 h 6858000"/>
              <a:gd name="connsiteX76-535" fmla="*/ 5482236 w 6128435"/>
              <a:gd name="connsiteY76-536" fmla="*/ 3019791 h 6858000"/>
              <a:gd name="connsiteX77-537" fmla="*/ 5475895 w 6128435"/>
              <a:gd name="connsiteY77-538" fmla="*/ 3033578 h 6858000"/>
              <a:gd name="connsiteX78-539" fmla="*/ 5477595 w 6128435"/>
              <a:gd name="connsiteY78-540" fmla="*/ 3250534 h 6858000"/>
              <a:gd name="connsiteX79-541" fmla="*/ 5532836 w 6128435"/>
              <a:gd name="connsiteY79-542" fmla="*/ 3353840 h 6858000"/>
              <a:gd name="connsiteX80-543" fmla="*/ 5561229 w 6128435"/>
              <a:gd name="connsiteY80-544" fmla="*/ 3395784 h 6858000"/>
              <a:gd name="connsiteX81-545" fmla="*/ 5589758 w 6128435"/>
              <a:gd name="connsiteY81-546" fmla="*/ 3506453 h 6858000"/>
              <a:gd name="connsiteX82-547" fmla="*/ 5596144 w 6128435"/>
              <a:gd name="connsiteY82-548" fmla="*/ 3534624 h 6858000"/>
              <a:gd name="connsiteX83-549" fmla="*/ 5597750 w 6128435"/>
              <a:gd name="connsiteY83-550" fmla="*/ 3534129 h 6858000"/>
              <a:gd name="connsiteX84-551" fmla="*/ 5599700 w 6128435"/>
              <a:gd name="connsiteY84-552" fmla="*/ 3547221 h 6858000"/>
              <a:gd name="connsiteX85-553" fmla="*/ 5615031 w 6128435"/>
              <a:gd name="connsiteY85-554" fmla="*/ 3557482 h 6858000"/>
              <a:gd name="connsiteX86-555" fmla="*/ 5618377 w 6128435"/>
              <a:gd name="connsiteY86-556" fmla="*/ 3588431 h 6858000"/>
              <a:gd name="connsiteX87-557" fmla="*/ 5612155 w 6128435"/>
              <a:gd name="connsiteY87-558" fmla="*/ 3589869 h 6858000"/>
              <a:gd name="connsiteX88-559" fmla="*/ 5620843 w 6128435"/>
              <a:gd name="connsiteY88-560" fmla="*/ 3606745 h 6858000"/>
              <a:gd name="connsiteX89-561" fmla="*/ 5655472 w 6128435"/>
              <a:gd name="connsiteY89-562" fmla="*/ 3678877 h 6858000"/>
              <a:gd name="connsiteX90-563" fmla="*/ 5680448 w 6128435"/>
              <a:gd name="connsiteY90-564" fmla="*/ 3717760 h 6858000"/>
              <a:gd name="connsiteX91-565" fmla="*/ 5683015 w 6128435"/>
              <a:gd name="connsiteY91-566" fmla="*/ 3762025 h 6858000"/>
              <a:gd name="connsiteX92-567" fmla="*/ 5696643 w 6128435"/>
              <a:gd name="connsiteY92-568" fmla="*/ 3773888 h 6858000"/>
              <a:gd name="connsiteX93-569" fmla="*/ 5699203 w 6128435"/>
              <a:gd name="connsiteY93-570" fmla="*/ 3775823 h 6858000"/>
              <a:gd name="connsiteX94-571" fmla="*/ 5704824 w 6128435"/>
              <a:gd name="connsiteY94-572" fmla="*/ 3785966 h 6858000"/>
              <a:gd name="connsiteX95-573" fmla="*/ 5712204 w 6128435"/>
              <a:gd name="connsiteY95-574" fmla="*/ 3785830 h 6858000"/>
              <a:gd name="connsiteX96-575" fmla="*/ 5724816 w 6128435"/>
              <a:gd name="connsiteY96-576" fmla="*/ 3798949 h 6858000"/>
              <a:gd name="connsiteX97-577" fmla="*/ 5733539 w 6128435"/>
              <a:gd name="connsiteY97-578" fmla="*/ 3818457 h 6858000"/>
              <a:gd name="connsiteX98-579" fmla="*/ 5768491 w 6128435"/>
              <a:gd name="connsiteY98-580" fmla="*/ 3914399 h 6858000"/>
              <a:gd name="connsiteX99-581" fmla="*/ 5793123 w 6128435"/>
              <a:gd name="connsiteY99-582" fmla="*/ 3969952 h 6858000"/>
              <a:gd name="connsiteX100-583" fmla="*/ 5808321 w 6128435"/>
              <a:gd name="connsiteY100-584" fmla="*/ 3988153 h 6858000"/>
              <a:gd name="connsiteX101-585" fmla="*/ 5825621 w 6128435"/>
              <a:gd name="connsiteY101-586" fmla="*/ 4015525 h 6858000"/>
              <a:gd name="connsiteX102-587" fmla="*/ 5860672 w 6128435"/>
              <a:gd name="connsiteY102-588" fmla="*/ 4061579 h 6858000"/>
              <a:gd name="connsiteX103-589" fmla="*/ 5872173 w 6128435"/>
              <a:gd name="connsiteY103-590" fmla="*/ 4088497 h 6858000"/>
              <a:gd name="connsiteX104-591" fmla="*/ 5883705 w 6128435"/>
              <a:gd name="connsiteY104-592" fmla="*/ 4101899 h 6858000"/>
              <a:gd name="connsiteX105-593" fmla="*/ 5885314 w 6128435"/>
              <a:gd name="connsiteY105-594" fmla="*/ 4108387 h 6858000"/>
              <a:gd name="connsiteX106-595" fmla="*/ 5894095 w 6128435"/>
              <a:gd name="connsiteY106-596" fmla="*/ 4128857 h 6858000"/>
              <a:gd name="connsiteX107-597" fmla="*/ 5898339 w 6128435"/>
              <a:gd name="connsiteY107-598" fmla="*/ 4140800 h 6858000"/>
              <a:gd name="connsiteX108-599" fmla="*/ 5899734 w 6128435"/>
              <a:gd name="connsiteY108-600" fmla="*/ 4145632 h 6858000"/>
              <a:gd name="connsiteX109-601" fmla="*/ 5897098 w 6128435"/>
              <a:gd name="connsiteY109-602" fmla="*/ 4157819 h 6858000"/>
              <a:gd name="connsiteX110-603" fmla="*/ 5904495 w 6128435"/>
              <a:gd name="connsiteY110-604" fmla="*/ 4170854 h 6858000"/>
              <a:gd name="connsiteX111-605" fmla="*/ 5903513 w 6128435"/>
              <a:gd name="connsiteY111-606" fmla="*/ 4187661 h 6858000"/>
              <a:gd name="connsiteX112-607" fmla="*/ 5909911 w 6128435"/>
              <a:gd name="connsiteY112-608" fmla="*/ 4189970 h 6858000"/>
              <a:gd name="connsiteX113-609" fmla="*/ 5917114 w 6128435"/>
              <a:gd name="connsiteY113-610" fmla="*/ 4213096 h 6858000"/>
              <a:gd name="connsiteX114-611" fmla="*/ 5921153 w 6128435"/>
              <a:gd name="connsiteY114-612" fmla="*/ 4236222 h 6858000"/>
              <a:gd name="connsiteX115-613" fmla="*/ 5924233 w 6128435"/>
              <a:gd name="connsiteY115-614" fmla="*/ 4242060 h 6858000"/>
              <a:gd name="connsiteX116-615" fmla="*/ 5923742 w 6128435"/>
              <a:gd name="connsiteY116-616" fmla="*/ 4265435 h 6858000"/>
              <a:gd name="connsiteX117-617" fmla="*/ 5928910 w 6128435"/>
              <a:gd name="connsiteY117-618" fmla="*/ 4300973 h 6858000"/>
              <a:gd name="connsiteX118-619" fmla="*/ 5939320 w 6128435"/>
              <a:gd name="connsiteY118-620" fmla="*/ 4340435 h 6858000"/>
              <a:gd name="connsiteX119-621" fmla="*/ 5946705 w 6128435"/>
              <a:gd name="connsiteY119-622" fmla="*/ 4428051 h 6858000"/>
              <a:gd name="connsiteX120-623" fmla="*/ 5949261 w 6128435"/>
              <a:gd name="connsiteY120-624" fmla="*/ 4449185 h 6858000"/>
              <a:gd name="connsiteX121-625" fmla="*/ 5957504 w 6128435"/>
              <a:gd name="connsiteY121-626" fmla="*/ 4465911 h 6858000"/>
              <a:gd name="connsiteX122-627" fmla="*/ 5964689 w 6128435"/>
              <a:gd name="connsiteY122-628" fmla="*/ 4468532 h 6858000"/>
              <a:gd name="connsiteX123-629" fmla="*/ 5967062 w 6128435"/>
              <a:gd name="connsiteY123-630" fmla="*/ 4479923 h 6858000"/>
              <a:gd name="connsiteX124-631" fmla="*/ 5968960 w 6128435"/>
              <a:gd name="connsiteY124-632" fmla="*/ 4482655 h 6858000"/>
              <a:gd name="connsiteX125-633" fmla="*/ 5978567 w 6128435"/>
              <a:gd name="connsiteY125-634" fmla="*/ 4498605 h 6858000"/>
              <a:gd name="connsiteX126-635" fmla="*/ 5967676 w 6128435"/>
              <a:gd name="connsiteY126-636" fmla="*/ 4540140 h 6858000"/>
              <a:gd name="connsiteX127-637" fmla="*/ 5980106 w 6128435"/>
              <a:gd name="connsiteY127-638" fmla="*/ 4585087 h 6858000"/>
              <a:gd name="connsiteX128-639" fmla="*/ 5986918 w 6128435"/>
              <a:gd name="connsiteY128-640" fmla="*/ 4764836 h 6858000"/>
              <a:gd name="connsiteX129-641" fmla="*/ 6013516 w 6128435"/>
              <a:gd name="connsiteY129-642" fmla="*/ 4786619 h 6858000"/>
              <a:gd name="connsiteX130-643" fmla="*/ 6025404 w 6128435"/>
              <a:gd name="connsiteY130-644" fmla="*/ 4858148 h 6858000"/>
              <a:gd name="connsiteX131-645" fmla="*/ 6007749 w 6128435"/>
              <a:gd name="connsiteY131-646" fmla="*/ 4964715 h 6858000"/>
              <a:gd name="connsiteX132-647" fmla="*/ 6005269 w 6128435"/>
              <a:gd name="connsiteY132-648" fmla="*/ 5150567 h 6858000"/>
              <a:gd name="connsiteX133-649" fmla="*/ 6001127 w 6128435"/>
              <a:gd name="connsiteY133-650" fmla="*/ 5164609 h 6858000"/>
              <a:gd name="connsiteX134-651" fmla="*/ 5996647 w 6128435"/>
              <a:gd name="connsiteY134-652" fmla="*/ 5185640 h 6858000"/>
              <a:gd name="connsiteX135-653" fmla="*/ 5998514 w 6128435"/>
              <a:gd name="connsiteY135-654" fmla="*/ 5189673 h 6858000"/>
              <a:gd name="connsiteX136-655" fmla="*/ 5995970 w 6128435"/>
              <a:gd name="connsiteY136-656" fmla="*/ 5221547 h 6858000"/>
              <a:gd name="connsiteX137-657" fmla="*/ 5997218 w 6128435"/>
              <a:gd name="connsiteY137-658" fmla="*/ 5222031 h 6858000"/>
              <a:gd name="connsiteX138-659" fmla="*/ 6002116 w 6128435"/>
              <a:gd name="connsiteY138-660" fmla="*/ 5231223 h 6858000"/>
              <a:gd name="connsiteX139-661" fmla="*/ 6008541 w 6128435"/>
              <a:gd name="connsiteY139-662" fmla="*/ 5248680 h 6858000"/>
              <a:gd name="connsiteX140-663" fmla="*/ 6039260 w 6128435"/>
              <a:gd name="connsiteY140-664" fmla="*/ 5289518 h 6858000"/>
              <a:gd name="connsiteX141-665" fmla="*/ 6036748 w 6128435"/>
              <a:gd name="connsiteY141-666" fmla="*/ 5322752 h 6858000"/>
              <a:gd name="connsiteX142-667" fmla="*/ 6036943 w 6128435"/>
              <a:gd name="connsiteY142-668" fmla="*/ 5329480 h 6858000"/>
              <a:gd name="connsiteX143-669" fmla="*/ 6037236 w 6128435"/>
              <a:gd name="connsiteY143-670" fmla="*/ 5329634 h 6858000"/>
              <a:gd name="connsiteX144-671" fmla="*/ 6038019 w 6128435"/>
              <a:gd name="connsiteY144-672" fmla="*/ 5336764 h 6858000"/>
              <a:gd name="connsiteX145-673" fmla="*/ 6037298 w 6128435"/>
              <a:gd name="connsiteY145-674" fmla="*/ 5341753 h 6858000"/>
              <a:gd name="connsiteX146-675" fmla="*/ 6037677 w 6128435"/>
              <a:gd name="connsiteY146-676" fmla="*/ 5354807 h 6858000"/>
              <a:gd name="connsiteX147-677" fmla="*/ 6039728 w 6128435"/>
              <a:gd name="connsiteY147-678" fmla="*/ 5359416 h 6858000"/>
              <a:gd name="connsiteX148-679" fmla="*/ 6043311 w 6128435"/>
              <a:gd name="connsiteY148-680" fmla="*/ 5361407 h 6858000"/>
              <a:gd name="connsiteX149-681" fmla="*/ 6042954 w 6128435"/>
              <a:gd name="connsiteY149-682" fmla="*/ 5362576 h 6858000"/>
              <a:gd name="connsiteX150-683" fmla="*/ 6053435 w 6128435"/>
              <a:gd name="connsiteY150-684" fmla="*/ 5387547 h 6858000"/>
              <a:gd name="connsiteX151-685" fmla="*/ 6065933 w 6128435"/>
              <a:gd name="connsiteY151-686" fmla="*/ 5443002 h 6858000"/>
              <a:gd name="connsiteX152-687" fmla="*/ 6068640 w 6128435"/>
              <a:gd name="connsiteY152-688" fmla="*/ 5474503 h 6858000"/>
              <a:gd name="connsiteX153-689" fmla="*/ 6080922 w 6128435"/>
              <a:gd name="connsiteY153-690" fmla="*/ 5561070 h 6858000"/>
              <a:gd name="connsiteX154-691" fmla="*/ 6096949 w 6128435"/>
              <a:gd name="connsiteY154-692" fmla="*/ 5648179 h 6858000"/>
              <a:gd name="connsiteX155-693" fmla="*/ 6125703 w 6128435"/>
              <a:gd name="connsiteY155-694" fmla="*/ 5692894 h 6858000"/>
              <a:gd name="connsiteX156-695" fmla="*/ 6126670 w 6128435"/>
              <a:gd name="connsiteY156-696" fmla="*/ 5697882 h 6858000"/>
              <a:gd name="connsiteX157-697" fmla="*/ 6124061 w 6128435"/>
              <a:gd name="connsiteY157-698" fmla="*/ 5710294 h 6858000"/>
              <a:gd name="connsiteX158-699" fmla="*/ 6122213 w 6128435"/>
              <a:gd name="connsiteY158-700" fmla="*/ 5714762 h 6858000"/>
              <a:gd name="connsiteX159-701" fmla="*/ 6121353 w 6128435"/>
              <a:gd name="connsiteY159-702" fmla="*/ 5721725 h 6858000"/>
              <a:gd name="connsiteX160-703" fmla="*/ 6121607 w 6128435"/>
              <a:gd name="connsiteY160-704" fmla="*/ 5721959 h 6858000"/>
              <a:gd name="connsiteX161-705" fmla="*/ 6120262 w 6128435"/>
              <a:gd name="connsiteY161-706" fmla="*/ 5728358 h 6858000"/>
              <a:gd name="connsiteX162-707" fmla="*/ 6110194 w 6128435"/>
              <a:gd name="connsiteY162-708" fmla="*/ 5758853 h 6858000"/>
              <a:gd name="connsiteX163-709" fmla="*/ 6127519 w 6128435"/>
              <a:gd name="connsiteY163-710" fmla="*/ 5865775 h 6858000"/>
              <a:gd name="connsiteX164-711" fmla="*/ 6128435 w 6128435"/>
              <a:gd name="connsiteY164-712" fmla="*/ 5870164 h 6858000"/>
              <a:gd name="connsiteX165-713" fmla="*/ 6119217 w 6128435"/>
              <a:gd name="connsiteY165-714" fmla="*/ 5888542 h 6858000"/>
              <a:gd name="connsiteX166-715" fmla="*/ 6115966 w 6128435"/>
              <a:gd name="connsiteY166-716" fmla="*/ 5898387 h 6858000"/>
              <a:gd name="connsiteX167-717" fmla="*/ 6111924 w 6128435"/>
              <a:gd name="connsiteY167-718" fmla="*/ 5900444 h 6858000"/>
              <a:gd name="connsiteX168-719" fmla="*/ 6108716 w 6128435"/>
              <a:gd name="connsiteY168-720" fmla="*/ 5915345 h 6858000"/>
              <a:gd name="connsiteX169-721" fmla="*/ 6109524 w 6128435"/>
              <a:gd name="connsiteY169-722" fmla="*/ 5917328 h 6858000"/>
              <a:gd name="connsiteX170-723" fmla="*/ 6102493 w 6128435"/>
              <a:gd name="connsiteY170-724" fmla="*/ 5928602 h 6858000"/>
              <a:gd name="connsiteX171-725" fmla="*/ 6056863 w 6128435"/>
              <a:gd name="connsiteY171-726" fmla="*/ 6000643 h 6858000"/>
              <a:gd name="connsiteX172-727" fmla="*/ 6045436 w 6128435"/>
              <a:gd name="connsiteY172-728" fmla="*/ 6124480 h 6858000"/>
              <a:gd name="connsiteX173-729" fmla="*/ 6030489 w 6128435"/>
              <a:gd name="connsiteY173-730" fmla="*/ 6317666 h 6858000"/>
              <a:gd name="connsiteX174-731" fmla="*/ 6007492 w 6128435"/>
              <a:gd name="connsiteY174-732" fmla="*/ 6440818 h 6858000"/>
              <a:gd name="connsiteX175-733" fmla="*/ 6009467 w 6128435"/>
              <a:gd name="connsiteY175-734" fmla="*/ 6487076 h 6858000"/>
              <a:gd name="connsiteX176-735" fmla="*/ 5995064 w 6128435"/>
              <a:gd name="connsiteY176-736" fmla="*/ 6540791 h 6858000"/>
              <a:gd name="connsiteX177-737" fmla="*/ 5996309 w 6128435"/>
              <a:gd name="connsiteY177-738" fmla="*/ 6543961 h 6858000"/>
              <a:gd name="connsiteX178-739" fmla="*/ 5996048 w 6128435"/>
              <a:gd name="connsiteY178-740" fmla="*/ 6555444 h 6858000"/>
              <a:gd name="connsiteX179-741" fmla="*/ 6002524 w 6128435"/>
              <a:gd name="connsiteY179-742" fmla="*/ 6560188 h 6858000"/>
              <a:gd name="connsiteX180-743" fmla="*/ 6006823 w 6128435"/>
              <a:gd name="connsiteY180-744" fmla="*/ 6578546 h 6858000"/>
              <a:gd name="connsiteX181-745" fmla="*/ 6004510 w 6128435"/>
              <a:gd name="connsiteY181-746" fmla="*/ 6599256 h 6858000"/>
              <a:gd name="connsiteX182-747" fmla="*/ 5986207 w 6128435"/>
              <a:gd name="connsiteY182-748" fmla="*/ 6695855 h 6858000"/>
              <a:gd name="connsiteX183-749" fmla="*/ 5979428 w 6128435"/>
              <a:gd name="connsiteY183-750" fmla="*/ 6754678 h 6858000"/>
              <a:gd name="connsiteX184-751" fmla="*/ 5983398 w 6128435"/>
              <a:gd name="connsiteY184-752" fmla="*/ 6778641 h 6858000"/>
              <a:gd name="connsiteX185-753" fmla="*/ 5984543 w 6128435"/>
              <a:gd name="connsiteY185-754" fmla="*/ 6811016 h 6858000"/>
              <a:gd name="connsiteX186-755" fmla="*/ 5981802 w 6128435"/>
              <a:gd name="connsiteY186-756" fmla="*/ 6838578 h 6858000"/>
              <a:gd name="connsiteX187-757" fmla="*/ 5979671 w 6128435"/>
              <a:gd name="connsiteY187-758" fmla="*/ 6858000 h 6858000"/>
              <a:gd name="connsiteX188-759" fmla="*/ 0 w 6128435"/>
              <a:gd name="connsiteY188-760" fmla="*/ 6858000 h 6858000"/>
              <a:gd name="connsiteX189-761" fmla="*/ 0 w 6128435"/>
              <a:gd name="connsiteY189-762" fmla="*/ 0 h 6858000"/>
              <a:gd name="connsiteX0-763" fmla="*/ 0 w 6128435"/>
              <a:gd name="connsiteY0-764" fmla="*/ 0 h 6858000"/>
              <a:gd name="connsiteX1-765" fmla="*/ 4965888 w 6128435"/>
              <a:gd name="connsiteY1-766" fmla="*/ 0 h 6858000"/>
              <a:gd name="connsiteX2-767" fmla="*/ 4967767 w 6128435"/>
              <a:gd name="connsiteY2-768" fmla="*/ 7930 h 6858000"/>
              <a:gd name="connsiteX3-769" fmla="*/ 4979444 w 6128435"/>
              <a:gd name="connsiteY3-770" fmla="*/ 43921 h 6858000"/>
              <a:gd name="connsiteX4-771" fmla="*/ 5021173 w 6128435"/>
              <a:gd name="connsiteY4-772" fmla="*/ 123738 h 6858000"/>
              <a:gd name="connsiteX5-773" fmla="*/ 5075458 w 6128435"/>
              <a:gd name="connsiteY5-774" fmla="*/ 264355 h 6858000"/>
              <a:gd name="connsiteX6-775" fmla="*/ 5081175 w 6128435"/>
              <a:gd name="connsiteY6-776" fmla="*/ 277448 h 6858000"/>
              <a:gd name="connsiteX7-777" fmla="*/ 5097011 w 6128435"/>
              <a:gd name="connsiteY7-778" fmla="*/ 355616 h 6858000"/>
              <a:gd name="connsiteX8-779" fmla="*/ 5130982 w 6128435"/>
              <a:gd name="connsiteY8-780" fmla="*/ 412030 h 6858000"/>
              <a:gd name="connsiteX9-781" fmla="*/ 5153000 w 6128435"/>
              <a:gd name="connsiteY9-782" fmla="*/ 507134 h 6858000"/>
              <a:gd name="connsiteX10-783" fmla="*/ 5171282 w 6128435"/>
              <a:gd name="connsiteY10-784" fmla="*/ 602071 h 6858000"/>
              <a:gd name="connsiteX11-785" fmla="*/ 5176196 w 6128435"/>
              <a:gd name="connsiteY11-786" fmla="*/ 636822 h 6858000"/>
              <a:gd name="connsiteX12-787" fmla="*/ 5201957 w 6128435"/>
              <a:gd name="connsiteY12-788" fmla="*/ 736835 h 6858000"/>
              <a:gd name="connsiteX13-789" fmla="*/ 5185452 w 6128435"/>
              <a:gd name="connsiteY13-790" fmla="*/ 745392 h 6858000"/>
              <a:gd name="connsiteX14-791" fmla="*/ 5189051 w 6128435"/>
              <a:gd name="connsiteY14-792" fmla="*/ 782518 h 6858000"/>
              <a:gd name="connsiteX15-793" fmla="*/ 5210428 w 6128435"/>
              <a:gd name="connsiteY15-794" fmla="*/ 815772 h 6858000"/>
              <a:gd name="connsiteX16-795" fmla="*/ 5221088 w 6128435"/>
              <a:gd name="connsiteY16-796" fmla="*/ 860193 h 6858000"/>
              <a:gd name="connsiteX17-797" fmla="*/ 5227653 w 6128435"/>
              <a:gd name="connsiteY17-798" fmla="*/ 886709 h 6858000"/>
              <a:gd name="connsiteX18-799" fmla="*/ 5230806 w 6128435"/>
              <a:gd name="connsiteY18-800" fmla="*/ 961354 h 6858000"/>
              <a:gd name="connsiteX19-801" fmla="*/ 5201018 w 6128435"/>
              <a:gd name="connsiteY19-802" fmla="*/ 1095027 h 6858000"/>
              <a:gd name="connsiteX20-803" fmla="*/ 5202153 w 6128435"/>
              <a:gd name="connsiteY20-804" fmla="*/ 1133224 h 6858000"/>
              <a:gd name="connsiteX21-805" fmla="*/ 5207370 w 6128435"/>
              <a:gd name="connsiteY21-806" fmla="*/ 1138097 h 6858000"/>
              <a:gd name="connsiteX22-807" fmla="*/ 5189234 w 6128435"/>
              <a:gd name="connsiteY22-808" fmla="*/ 1193495 h 6858000"/>
              <a:gd name="connsiteX23-809" fmla="*/ 5202769 w 6128435"/>
              <a:gd name="connsiteY23-810" fmla="*/ 1269450 h 6858000"/>
              <a:gd name="connsiteX24-811" fmla="*/ 5225968 w 6128435"/>
              <a:gd name="connsiteY24-812" fmla="*/ 1357994 h 6858000"/>
              <a:gd name="connsiteX25-813" fmla="*/ 5233819 w 6128435"/>
              <a:gd name="connsiteY25-814" fmla="*/ 1380922 h 6858000"/>
              <a:gd name="connsiteX26-815" fmla="*/ 5237226 w 6128435"/>
              <a:gd name="connsiteY26-816" fmla="*/ 1441327 h 6858000"/>
              <a:gd name="connsiteX27-817" fmla="*/ 5244434 w 6128435"/>
              <a:gd name="connsiteY27-818" fmla="*/ 1580810 h 6858000"/>
              <a:gd name="connsiteX28-819" fmla="*/ 5251453 w 6128435"/>
              <a:gd name="connsiteY28-820" fmla="*/ 1583934 h 6858000"/>
              <a:gd name="connsiteX29-821" fmla="*/ 5253136 w 6128435"/>
              <a:gd name="connsiteY29-822" fmla="*/ 1595457 h 6858000"/>
              <a:gd name="connsiteX30-823" fmla="*/ 5254863 w 6128435"/>
              <a:gd name="connsiteY30-824" fmla="*/ 1598311 h 6858000"/>
              <a:gd name="connsiteX31-825" fmla="*/ 5263491 w 6128435"/>
              <a:gd name="connsiteY31-826" fmla="*/ 1614889 h 6858000"/>
              <a:gd name="connsiteX32-827" fmla="*/ 5250095 w 6128435"/>
              <a:gd name="connsiteY32-828" fmla="*/ 1655519 h 6858000"/>
              <a:gd name="connsiteX33-829" fmla="*/ 5259788 w 6128435"/>
              <a:gd name="connsiteY33-830" fmla="*/ 1701198 h 6858000"/>
              <a:gd name="connsiteX34-831" fmla="*/ 5255696 w 6128435"/>
              <a:gd name="connsiteY34-832" fmla="*/ 1880842 h 6858000"/>
              <a:gd name="connsiteX35-833" fmla="*/ 5280947 w 6128435"/>
              <a:gd name="connsiteY35-834" fmla="*/ 1904438 h 6858000"/>
              <a:gd name="connsiteX36-835" fmla="*/ 5288486 w 6128435"/>
              <a:gd name="connsiteY36-836" fmla="*/ 1976575 h 6858000"/>
              <a:gd name="connsiteX37-837" fmla="*/ 5252592 w 6128435"/>
              <a:gd name="connsiteY37-838" fmla="*/ 2092210 h 6858000"/>
              <a:gd name="connsiteX38-839" fmla="*/ 5264303 w 6128435"/>
              <a:gd name="connsiteY38-840" fmla="*/ 2225157 h 6858000"/>
              <a:gd name="connsiteX39-841" fmla="*/ 5254949 w 6128435"/>
              <a:gd name="connsiteY39-842" fmla="*/ 2236160 h 6858000"/>
              <a:gd name="connsiteX40-843" fmla="*/ 5250104 w 6128435"/>
              <a:gd name="connsiteY40-844" fmla="*/ 2249166 h 6858000"/>
              <a:gd name="connsiteX41-845" fmla="*/ 5251214 w 6128435"/>
              <a:gd name="connsiteY41-846" fmla="*/ 2250944 h 6858000"/>
              <a:gd name="connsiteX42-847" fmla="*/ 5250644 w 6128435"/>
              <a:gd name="connsiteY42-848" fmla="*/ 2266619 h 6858000"/>
              <a:gd name="connsiteX43-849" fmla="*/ 5247111 w 6128435"/>
              <a:gd name="connsiteY43-850" fmla="*/ 2269679 h 6858000"/>
              <a:gd name="connsiteX44-851" fmla="*/ 5245653 w 6128435"/>
              <a:gd name="connsiteY44-852" fmla="*/ 2280317 h 6858000"/>
              <a:gd name="connsiteX45-853" fmla="*/ 5239901 w 6128435"/>
              <a:gd name="connsiteY45-854" fmla="*/ 2300961 h 6858000"/>
              <a:gd name="connsiteX46-855" fmla="*/ 5241522 w 6128435"/>
              <a:gd name="connsiteY46-856" fmla="*/ 2305114 h 6858000"/>
              <a:gd name="connsiteX47-857" fmla="*/ 5237050 w 6128435"/>
              <a:gd name="connsiteY47-858" fmla="*/ 2336703 h 6858000"/>
              <a:gd name="connsiteX48-859" fmla="*/ 5238267 w 6128435"/>
              <a:gd name="connsiteY48-860" fmla="*/ 2337277 h 6858000"/>
              <a:gd name="connsiteX49-861" fmla="*/ 5242602 w 6128435"/>
              <a:gd name="connsiteY49-862" fmla="*/ 2346782 h 6858000"/>
              <a:gd name="connsiteX50-863" fmla="*/ 5247963 w 6128435"/>
              <a:gd name="connsiteY50-864" fmla="*/ 2364638 h 6858000"/>
              <a:gd name="connsiteX51-865" fmla="*/ 5276175 w 6128435"/>
              <a:gd name="connsiteY51-866" fmla="*/ 2407515 h 6858000"/>
              <a:gd name="connsiteX52-867" fmla="*/ 5271650 w 6128435"/>
              <a:gd name="connsiteY52-868" fmla="*/ 2440467 h 6858000"/>
              <a:gd name="connsiteX53-869" fmla="*/ 5271438 w 6128435"/>
              <a:gd name="connsiteY53-870" fmla="*/ 2447186 h 6858000"/>
              <a:gd name="connsiteX54-871" fmla="*/ 5271722 w 6128435"/>
              <a:gd name="connsiteY54-872" fmla="*/ 2447359 h 6858000"/>
              <a:gd name="connsiteX55-873" fmla="*/ 5272069 w 6128435"/>
              <a:gd name="connsiteY55-874" fmla="*/ 2454523 h 6858000"/>
              <a:gd name="connsiteX56-875" fmla="*/ 5271049 w 6128435"/>
              <a:gd name="connsiteY56-876" fmla="*/ 2459442 h 6858000"/>
              <a:gd name="connsiteX57-877" fmla="*/ 5270636 w 6128435"/>
              <a:gd name="connsiteY57-878" fmla="*/ 2472481 h 6858000"/>
              <a:gd name="connsiteX58-879" fmla="*/ 5272406 w 6128435"/>
              <a:gd name="connsiteY58-880" fmla="*/ 2477221 h 6858000"/>
              <a:gd name="connsiteX59-881" fmla="*/ 5307538 w 6128435"/>
              <a:gd name="connsiteY59-882" fmla="*/ 2514685 h 6858000"/>
              <a:gd name="connsiteX60-883" fmla="*/ 5337604 w 6128435"/>
              <a:gd name="connsiteY60-884" fmla="*/ 2597632 h 6858000"/>
              <a:gd name="connsiteX61-885" fmla="*/ 5407503 w 6128435"/>
              <a:gd name="connsiteY61-886" fmla="*/ 2786290 h 6858000"/>
              <a:gd name="connsiteX62-887" fmla="*/ 5407356 w 6128435"/>
              <a:gd name="connsiteY62-888" fmla="*/ 2787545 h 6858000"/>
              <a:gd name="connsiteX63-889" fmla="*/ 5411130 w 6128435"/>
              <a:gd name="connsiteY63-890" fmla="*/ 2788640 h 6858000"/>
              <a:gd name="connsiteX64-891" fmla="*/ 5416439 w 6128435"/>
              <a:gd name="connsiteY64-892" fmla="*/ 2805666 h 6858000"/>
              <a:gd name="connsiteX65-893" fmla="*/ 5416589 w 6128435"/>
              <a:gd name="connsiteY65-894" fmla="*/ 2810822 h 6858000"/>
              <a:gd name="connsiteX66-895" fmla="*/ 5418542 w 6128435"/>
              <a:gd name="connsiteY66-896" fmla="*/ 2817745 h 6858000"/>
              <a:gd name="connsiteX67-897" fmla="*/ 5418847 w 6128435"/>
              <a:gd name="connsiteY67-898" fmla="*/ 2817825 h 6858000"/>
              <a:gd name="connsiteX68-899" fmla="*/ 5423364 w 6128435"/>
              <a:gd name="connsiteY68-900" fmla="*/ 2858292 h 6858000"/>
              <a:gd name="connsiteX69-901" fmla="*/ 5479298 w 6128435"/>
              <a:gd name="connsiteY69-902" fmla="*/ 2947791 h 6858000"/>
              <a:gd name="connsiteX70-903" fmla="*/ 5481770 w 6128435"/>
              <a:gd name="connsiteY70-904" fmla="*/ 2951352 h 6858000"/>
              <a:gd name="connsiteX71-905" fmla="*/ 5481013 w 6128435"/>
              <a:gd name="connsiteY71-906" fmla="*/ 2973461 h 6858000"/>
              <a:gd name="connsiteX72-907" fmla="*/ 5482045 w 6128435"/>
              <a:gd name="connsiteY72-908" fmla="*/ 2984371 h 6858000"/>
              <a:gd name="connsiteX73-909" fmla="*/ 5479405 w 6128435"/>
              <a:gd name="connsiteY73-910" fmla="*/ 2988507 h 6858000"/>
              <a:gd name="connsiteX74-911" fmla="*/ 5482415 w 6128435"/>
              <a:gd name="connsiteY74-912" fmla="*/ 3004079 h 6858000"/>
              <a:gd name="connsiteX75-913" fmla="*/ 5483865 w 6128435"/>
              <a:gd name="connsiteY75-914" fmla="*/ 3005467 h 6858000"/>
              <a:gd name="connsiteX76-915" fmla="*/ 5482236 w 6128435"/>
              <a:gd name="connsiteY76-916" fmla="*/ 3019791 h 6858000"/>
              <a:gd name="connsiteX77-917" fmla="*/ 5475895 w 6128435"/>
              <a:gd name="connsiteY77-918" fmla="*/ 3033578 h 6858000"/>
              <a:gd name="connsiteX78-919" fmla="*/ 5477595 w 6128435"/>
              <a:gd name="connsiteY78-920" fmla="*/ 3250534 h 6858000"/>
              <a:gd name="connsiteX79-921" fmla="*/ 5532836 w 6128435"/>
              <a:gd name="connsiteY79-922" fmla="*/ 3353840 h 6858000"/>
              <a:gd name="connsiteX80-923" fmla="*/ 5561229 w 6128435"/>
              <a:gd name="connsiteY80-924" fmla="*/ 3395784 h 6858000"/>
              <a:gd name="connsiteX81-925" fmla="*/ 5589758 w 6128435"/>
              <a:gd name="connsiteY81-926" fmla="*/ 3506453 h 6858000"/>
              <a:gd name="connsiteX82-927" fmla="*/ 5596144 w 6128435"/>
              <a:gd name="connsiteY82-928" fmla="*/ 3534624 h 6858000"/>
              <a:gd name="connsiteX83-929" fmla="*/ 5597750 w 6128435"/>
              <a:gd name="connsiteY83-930" fmla="*/ 3534129 h 6858000"/>
              <a:gd name="connsiteX84-931" fmla="*/ 5599700 w 6128435"/>
              <a:gd name="connsiteY84-932" fmla="*/ 3547221 h 6858000"/>
              <a:gd name="connsiteX85-933" fmla="*/ 5615031 w 6128435"/>
              <a:gd name="connsiteY85-934" fmla="*/ 3557482 h 6858000"/>
              <a:gd name="connsiteX86-935" fmla="*/ 5618377 w 6128435"/>
              <a:gd name="connsiteY86-936" fmla="*/ 3588431 h 6858000"/>
              <a:gd name="connsiteX87-937" fmla="*/ 5612155 w 6128435"/>
              <a:gd name="connsiteY87-938" fmla="*/ 3589869 h 6858000"/>
              <a:gd name="connsiteX88-939" fmla="*/ 5620843 w 6128435"/>
              <a:gd name="connsiteY88-940" fmla="*/ 3606745 h 6858000"/>
              <a:gd name="connsiteX89-941" fmla="*/ 5655472 w 6128435"/>
              <a:gd name="connsiteY89-942" fmla="*/ 3678877 h 6858000"/>
              <a:gd name="connsiteX90-943" fmla="*/ 5680448 w 6128435"/>
              <a:gd name="connsiteY90-944" fmla="*/ 3717760 h 6858000"/>
              <a:gd name="connsiteX91-945" fmla="*/ 5683015 w 6128435"/>
              <a:gd name="connsiteY91-946" fmla="*/ 3762025 h 6858000"/>
              <a:gd name="connsiteX92-947" fmla="*/ 5696643 w 6128435"/>
              <a:gd name="connsiteY92-948" fmla="*/ 3773888 h 6858000"/>
              <a:gd name="connsiteX93-949" fmla="*/ 5699203 w 6128435"/>
              <a:gd name="connsiteY93-950" fmla="*/ 3775823 h 6858000"/>
              <a:gd name="connsiteX94-951" fmla="*/ 5704824 w 6128435"/>
              <a:gd name="connsiteY94-952" fmla="*/ 3785966 h 6858000"/>
              <a:gd name="connsiteX95-953" fmla="*/ 5712204 w 6128435"/>
              <a:gd name="connsiteY95-954" fmla="*/ 3785830 h 6858000"/>
              <a:gd name="connsiteX96-955" fmla="*/ 5724816 w 6128435"/>
              <a:gd name="connsiteY96-956" fmla="*/ 3798949 h 6858000"/>
              <a:gd name="connsiteX97-957" fmla="*/ 5733539 w 6128435"/>
              <a:gd name="connsiteY97-958" fmla="*/ 3818457 h 6858000"/>
              <a:gd name="connsiteX98-959" fmla="*/ 5768491 w 6128435"/>
              <a:gd name="connsiteY98-960" fmla="*/ 3914399 h 6858000"/>
              <a:gd name="connsiteX99-961" fmla="*/ 5793123 w 6128435"/>
              <a:gd name="connsiteY99-962" fmla="*/ 3969952 h 6858000"/>
              <a:gd name="connsiteX100-963" fmla="*/ 5808321 w 6128435"/>
              <a:gd name="connsiteY100-964" fmla="*/ 3988153 h 6858000"/>
              <a:gd name="connsiteX101-965" fmla="*/ 5825621 w 6128435"/>
              <a:gd name="connsiteY101-966" fmla="*/ 4015525 h 6858000"/>
              <a:gd name="connsiteX102-967" fmla="*/ 5860672 w 6128435"/>
              <a:gd name="connsiteY102-968" fmla="*/ 4061579 h 6858000"/>
              <a:gd name="connsiteX103-969" fmla="*/ 5872173 w 6128435"/>
              <a:gd name="connsiteY103-970" fmla="*/ 4088497 h 6858000"/>
              <a:gd name="connsiteX104-971" fmla="*/ 5883705 w 6128435"/>
              <a:gd name="connsiteY104-972" fmla="*/ 4101899 h 6858000"/>
              <a:gd name="connsiteX105-973" fmla="*/ 5885314 w 6128435"/>
              <a:gd name="connsiteY105-974" fmla="*/ 4108387 h 6858000"/>
              <a:gd name="connsiteX106-975" fmla="*/ 5894095 w 6128435"/>
              <a:gd name="connsiteY106-976" fmla="*/ 4128857 h 6858000"/>
              <a:gd name="connsiteX107-977" fmla="*/ 5898339 w 6128435"/>
              <a:gd name="connsiteY107-978" fmla="*/ 4140800 h 6858000"/>
              <a:gd name="connsiteX108-979" fmla="*/ 5899734 w 6128435"/>
              <a:gd name="connsiteY108-980" fmla="*/ 4145632 h 6858000"/>
              <a:gd name="connsiteX109-981" fmla="*/ 5897098 w 6128435"/>
              <a:gd name="connsiteY109-982" fmla="*/ 4157819 h 6858000"/>
              <a:gd name="connsiteX110-983" fmla="*/ 5904495 w 6128435"/>
              <a:gd name="connsiteY110-984" fmla="*/ 4170854 h 6858000"/>
              <a:gd name="connsiteX111-985" fmla="*/ 5903513 w 6128435"/>
              <a:gd name="connsiteY111-986" fmla="*/ 4187661 h 6858000"/>
              <a:gd name="connsiteX112-987" fmla="*/ 5917114 w 6128435"/>
              <a:gd name="connsiteY112-988" fmla="*/ 4213096 h 6858000"/>
              <a:gd name="connsiteX113-989" fmla="*/ 5921153 w 6128435"/>
              <a:gd name="connsiteY113-990" fmla="*/ 4236222 h 6858000"/>
              <a:gd name="connsiteX114-991" fmla="*/ 5924233 w 6128435"/>
              <a:gd name="connsiteY114-992" fmla="*/ 4242060 h 6858000"/>
              <a:gd name="connsiteX115-993" fmla="*/ 5923742 w 6128435"/>
              <a:gd name="connsiteY115-994" fmla="*/ 4265435 h 6858000"/>
              <a:gd name="connsiteX116-995" fmla="*/ 5928910 w 6128435"/>
              <a:gd name="connsiteY116-996" fmla="*/ 4300973 h 6858000"/>
              <a:gd name="connsiteX117-997" fmla="*/ 5939320 w 6128435"/>
              <a:gd name="connsiteY117-998" fmla="*/ 4340435 h 6858000"/>
              <a:gd name="connsiteX118-999" fmla="*/ 5946705 w 6128435"/>
              <a:gd name="connsiteY118-1000" fmla="*/ 4428051 h 6858000"/>
              <a:gd name="connsiteX119-1001" fmla="*/ 5949261 w 6128435"/>
              <a:gd name="connsiteY119-1002" fmla="*/ 4449185 h 6858000"/>
              <a:gd name="connsiteX120-1003" fmla="*/ 5957504 w 6128435"/>
              <a:gd name="connsiteY120-1004" fmla="*/ 4465911 h 6858000"/>
              <a:gd name="connsiteX121-1005" fmla="*/ 5964689 w 6128435"/>
              <a:gd name="connsiteY121-1006" fmla="*/ 4468532 h 6858000"/>
              <a:gd name="connsiteX122-1007" fmla="*/ 5967062 w 6128435"/>
              <a:gd name="connsiteY122-1008" fmla="*/ 4479923 h 6858000"/>
              <a:gd name="connsiteX123-1009" fmla="*/ 5968960 w 6128435"/>
              <a:gd name="connsiteY123-1010" fmla="*/ 4482655 h 6858000"/>
              <a:gd name="connsiteX124-1011" fmla="*/ 5978567 w 6128435"/>
              <a:gd name="connsiteY124-1012" fmla="*/ 4498605 h 6858000"/>
              <a:gd name="connsiteX125-1013" fmla="*/ 5967676 w 6128435"/>
              <a:gd name="connsiteY125-1014" fmla="*/ 4540140 h 6858000"/>
              <a:gd name="connsiteX126-1015" fmla="*/ 5980106 w 6128435"/>
              <a:gd name="connsiteY126-1016" fmla="*/ 4585087 h 6858000"/>
              <a:gd name="connsiteX127-1017" fmla="*/ 5986918 w 6128435"/>
              <a:gd name="connsiteY127-1018" fmla="*/ 4764836 h 6858000"/>
              <a:gd name="connsiteX128-1019" fmla="*/ 6013516 w 6128435"/>
              <a:gd name="connsiteY128-1020" fmla="*/ 4786619 h 6858000"/>
              <a:gd name="connsiteX129-1021" fmla="*/ 6025404 w 6128435"/>
              <a:gd name="connsiteY129-1022" fmla="*/ 4858148 h 6858000"/>
              <a:gd name="connsiteX130-1023" fmla="*/ 6007749 w 6128435"/>
              <a:gd name="connsiteY130-1024" fmla="*/ 4964715 h 6858000"/>
              <a:gd name="connsiteX131-1025" fmla="*/ 6005269 w 6128435"/>
              <a:gd name="connsiteY131-1026" fmla="*/ 5150567 h 6858000"/>
              <a:gd name="connsiteX132-1027" fmla="*/ 6001127 w 6128435"/>
              <a:gd name="connsiteY132-1028" fmla="*/ 5164609 h 6858000"/>
              <a:gd name="connsiteX133-1029" fmla="*/ 5996647 w 6128435"/>
              <a:gd name="connsiteY133-1030" fmla="*/ 5185640 h 6858000"/>
              <a:gd name="connsiteX134-1031" fmla="*/ 5998514 w 6128435"/>
              <a:gd name="connsiteY134-1032" fmla="*/ 5189673 h 6858000"/>
              <a:gd name="connsiteX135-1033" fmla="*/ 5995970 w 6128435"/>
              <a:gd name="connsiteY135-1034" fmla="*/ 5221547 h 6858000"/>
              <a:gd name="connsiteX136-1035" fmla="*/ 5997218 w 6128435"/>
              <a:gd name="connsiteY136-1036" fmla="*/ 5222031 h 6858000"/>
              <a:gd name="connsiteX137-1037" fmla="*/ 6002116 w 6128435"/>
              <a:gd name="connsiteY137-1038" fmla="*/ 5231223 h 6858000"/>
              <a:gd name="connsiteX138-1039" fmla="*/ 6008541 w 6128435"/>
              <a:gd name="connsiteY138-1040" fmla="*/ 5248680 h 6858000"/>
              <a:gd name="connsiteX139-1041" fmla="*/ 6039260 w 6128435"/>
              <a:gd name="connsiteY139-1042" fmla="*/ 5289518 h 6858000"/>
              <a:gd name="connsiteX140-1043" fmla="*/ 6036748 w 6128435"/>
              <a:gd name="connsiteY140-1044" fmla="*/ 5322752 h 6858000"/>
              <a:gd name="connsiteX141-1045" fmla="*/ 6036943 w 6128435"/>
              <a:gd name="connsiteY141-1046" fmla="*/ 5329480 h 6858000"/>
              <a:gd name="connsiteX142-1047" fmla="*/ 6037236 w 6128435"/>
              <a:gd name="connsiteY142-1048" fmla="*/ 5329634 h 6858000"/>
              <a:gd name="connsiteX143-1049" fmla="*/ 6038019 w 6128435"/>
              <a:gd name="connsiteY143-1050" fmla="*/ 5336764 h 6858000"/>
              <a:gd name="connsiteX144-1051" fmla="*/ 6037298 w 6128435"/>
              <a:gd name="connsiteY144-1052" fmla="*/ 5341753 h 6858000"/>
              <a:gd name="connsiteX145-1053" fmla="*/ 6037677 w 6128435"/>
              <a:gd name="connsiteY145-1054" fmla="*/ 5354807 h 6858000"/>
              <a:gd name="connsiteX146-1055" fmla="*/ 6039728 w 6128435"/>
              <a:gd name="connsiteY146-1056" fmla="*/ 5359416 h 6858000"/>
              <a:gd name="connsiteX147-1057" fmla="*/ 6043311 w 6128435"/>
              <a:gd name="connsiteY147-1058" fmla="*/ 5361407 h 6858000"/>
              <a:gd name="connsiteX148-1059" fmla="*/ 6042954 w 6128435"/>
              <a:gd name="connsiteY148-1060" fmla="*/ 5362576 h 6858000"/>
              <a:gd name="connsiteX149-1061" fmla="*/ 6053435 w 6128435"/>
              <a:gd name="connsiteY149-1062" fmla="*/ 5387547 h 6858000"/>
              <a:gd name="connsiteX150-1063" fmla="*/ 6065933 w 6128435"/>
              <a:gd name="connsiteY150-1064" fmla="*/ 5443002 h 6858000"/>
              <a:gd name="connsiteX151-1065" fmla="*/ 6068640 w 6128435"/>
              <a:gd name="connsiteY151-1066" fmla="*/ 5474503 h 6858000"/>
              <a:gd name="connsiteX152-1067" fmla="*/ 6080922 w 6128435"/>
              <a:gd name="connsiteY152-1068" fmla="*/ 5561070 h 6858000"/>
              <a:gd name="connsiteX153-1069" fmla="*/ 6096949 w 6128435"/>
              <a:gd name="connsiteY153-1070" fmla="*/ 5648179 h 6858000"/>
              <a:gd name="connsiteX154-1071" fmla="*/ 6125703 w 6128435"/>
              <a:gd name="connsiteY154-1072" fmla="*/ 5692894 h 6858000"/>
              <a:gd name="connsiteX155-1073" fmla="*/ 6126670 w 6128435"/>
              <a:gd name="connsiteY155-1074" fmla="*/ 5697882 h 6858000"/>
              <a:gd name="connsiteX156-1075" fmla="*/ 6124061 w 6128435"/>
              <a:gd name="connsiteY156-1076" fmla="*/ 5710294 h 6858000"/>
              <a:gd name="connsiteX157-1077" fmla="*/ 6122213 w 6128435"/>
              <a:gd name="connsiteY157-1078" fmla="*/ 5714762 h 6858000"/>
              <a:gd name="connsiteX158-1079" fmla="*/ 6121353 w 6128435"/>
              <a:gd name="connsiteY158-1080" fmla="*/ 5721725 h 6858000"/>
              <a:gd name="connsiteX159-1081" fmla="*/ 6121607 w 6128435"/>
              <a:gd name="connsiteY159-1082" fmla="*/ 5721959 h 6858000"/>
              <a:gd name="connsiteX160-1083" fmla="*/ 6120262 w 6128435"/>
              <a:gd name="connsiteY160-1084" fmla="*/ 5728358 h 6858000"/>
              <a:gd name="connsiteX161-1085" fmla="*/ 6110194 w 6128435"/>
              <a:gd name="connsiteY161-1086" fmla="*/ 5758853 h 6858000"/>
              <a:gd name="connsiteX162-1087" fmla="*/ 6127519 w 6128435"/>
              <a:gd name="connsiteY162-1088" fmla="*/ 5865775 h 6858000"/>
              <a:gd name="connsiteX163-1089" fmla="*/ 6128435 w 6128435"/>
              <a:gd name="connsiteY163-1090" fmla="*/ 5870164 h 6858000"/>
              <a:gd name="connsiteX164-1091" fmla="*/ 6119217 w 6128435"/>
              <a:gd name="connsiteY164-1092" fmla="*/ 5888542 h 6858000"/>
              <a:gd name="connsiteX165-1093" fmla="*/ 6115966 w 6128435"/>
              <a:gd name="connsiteY165-1094" fmla="*/ 5898387 h 6858000"/>
              <a:gd name="connsiteX166-1095" fmla="*/ 6111924 w 6128435"/>
              <a:gd name="connsiteY166-1096" fmla="*/ 5900444 h 6858000"/>
              <a:gd name="connsiteX167-1097" fmla="*/ 6108716 w 6128435"/>
              <a:gd name="connsiteY167-1098" fmla="*/ 5915345 h 6858000"/>
              <a:gd name="connsiteX168-1099" fmla="*/ 6109524 w 6128435"/>
              <a:gd name="connsiteY168-1100" fmla="*/ 5917328 h 6858000"/>
              <a:gd name="connsiteX169-1101" fmla="*/ 6102493 w 6128435"/>
              <a:gd name="connsiteY169-1102" fmla="*/ 5928602 h 6858000"/>
              <a:gd name="connsiteX170-1103" fmla="*/ 6056863 w 6128435"/>
              <a:gd name="connsiteY170-1104" fmla="*/ 6000643 h 6858000"/>
              <a:gd name="connsiteX171-1105" fmla="*/ 6045436 w 6128435"/>
              <a:gd name="connsiteY171-1106" fmla="*/ 6124480 h 6858000"/>
              <a:gd name="connsiteX172-1107" fmla="*/ 6030489 w 6128435"/>
              <a:gd name="connsiteY172-1108" fmla="*/ 6317666 h 6858000"/>
              <a:gd name="connsiteX173-1109" fmla="*/ 6007492 w 6128435"/>
              <a:gd name="connsiteY173-1110" fmla="*/ 6440818 h 6858000"/>
              <a:gd name="connsiteX174-1111" fmla="*/ 6009467 w 6128435"/>
              <a:gd name="connsiteY174-1112" fmla="*/ 6487076 h 6858000"/>
              <a:gd name="connsiteX175-1113" fmla="*/ 5995064 w 6128435"/>
              <a:gd name="connsiteY175-1114" fmla="*/ 6540791 h 6858000"/>
              <a:gd name="connsiteX176-1115" fmla="*/ 5996309 w 6128435"/>
              <a:gd name="connsiteY176-1116" fmla="*/ 6543961 h 6858000"/>
              <a:gd name="connsiteX177-1117" fmla="*/ 5996048 w 6128435"/>
              <a:gd name="connsiteY177-1118" fmla="*/ 6555444 h 6858000"/>
              <a:gd name="connsiteX178-1119" fmla="*/ 6002524 w 6128435"/>
              <a:gd name="connsiteY178-1120" fmla="*/ 6560188 h 6858000"/>
              <a:gd name="connsiteX179-1121" fmla="*/ 6006823 w 6128435"/>
              <a:gd name="connsiteY179-1122" fmla="*/ 6578546 h 6858000"/>
              <a:gd name="connsiteX180-1123" fmla="*/ 6004510 w 6128435"/>
              <a:gd name="connsiteY180-1124" fmla="*/ 6599256 h 6858000"/>
              <a:gd name="connsiteX181-1125" fmla="*/ 5986207 w 6128435"/>
              <a:gd name="connsiteY181-1126" fmla="*/ 6695855 h 6858000"/>
              <a:gd name="connsiteX182-1127" fmla="*/ 5979428 w 6128435"/>
              <a:gd name="connsiteY182-1128" fmla="*/ 6754678 h 6858000"/>
              <a:gd name="connsiteX183-1129" fmla="*/ 5983398 w 6128435"/>
              <a:gd name="connsiteY183-1130" fmla="*/ 6778641 h 6858000"/>
              <a:gd name="connsiteX184-1131" fmla="*/ 5984543 w 6128435"/>
              <a:gd name="connsiteY184-1132" fmla="*/ 6811016 h 6858000"/>
              <a:gd name="connsiteX185-1133" fmla="*/ 5981802 w 6128435"/>
              <a:gd name="connsiteY185-1134" fmla="*/ 6838578 h 6858000"/>
              <a:gd name="connsiteX186-1135" fmla="*/ 5979671 w 6128435"/>
              <a:gd name="connsiteY186-1136" fmla="*/ 6858000 h 6858000"/>
              <a:gd name="connsiteX187-1137" fmla="*/ 0 w 6128435"/>
              <a:gd name="connsiteY187-1138" fmla="*/ 6858000 h 6858000"/>
              <a:gd name="connsiteX188-1139" fmla="*/ 0 w 6128435"/>
              <a:gd name="connsiteY188-1140" fmla="*/ 0 h 6858000"/>
              <a:gd name="connsiteX0-1141" fmla="*/ 0 w 6128435"/>
              <a:gd name="connsiteY0-1142" fmla="*/ 0 h 6858000"/>
              <a:gd name="connsiteX1-1143" fmla="*/ 4965888 w 6128435"/>
              <a:gd name="connsiteY1-1144" fmla="*/ 0 h 6858000"/>
              <a:gd name="connsiteX2-1145" fmla="*/ 4967767 w 6128435"/>
              <a:gd name="connsiteY2-1146" fmla="*/ 7930 h 6858000"/>
              <a:gd name="connsiteX3-1147" fmla="*/ 4979444 w 6128435"/>
              <a:gd name="connsiteY3-1148" fmla="*/ 43921 h 6858000"/>
              <a:gd name="connsiteX4-1149" fmla="*/ 5021173 w 6128435"/>
              <a:gd name="connsiteY4-1150" fmla="*/ 123738 h 6858000"/>
              <a:gd name="connsiteX5-1151" fmla="*/ 5075458 w 6128435"/>
              <a:gd name="connsiteY5-1152" fmla="*/ 264355 h 6858000"/>
              <a:gd name="connsiteX6-1153" fmla="*/ 5081175 w 6128435"/>
              <a:gd name="connsiteY6-1154" fmla="*/ 277448 h 6858000"/>
              <a:gd name="connsiteX7-1155" fmla="*/ 5097011 w 6128435"/>
              <a:gd name="connsiteY7-1156" fmla="*/ 355616 h 6858000"/>
              <a:gd name="connsiteX8-1157" fmla="*/ 5130982 w 6128435"/>
              <a:gd name="connsiteY8-1158" fmla="*/ 412030 h 6858000"/>
              <a:gd name="connsiteX9-1159" fmla="*/ 5153000 w 6128435"/>
              <a:gd name="connsiteY9-1160" fmla="*/ 507134 h 6858000"/>
              <a:gd name="connsiteX10-1161" fmla="*/ 5171282 w 6128435"/>
              <a:gd name="connsiteY10-1162" fmla="*/ 602071 h 6858000"/>
              <a:gd name="connsiteX11-1163" fmla="*/ 5176196 w 6128435"/>
              <a:gd name="connsiteY11-1164" fmla="*/ 636822 h 6858000"/>
              <a:gd name="connsiteX12-1165" fmla="*/ 5201957 w 6128435"/>
              <a:gd name="connsiteY12-1166" fmla="*/ 736835 h 6858000"/>
              <a:gd name="connsiteX13-1167" fmla="*/ 5185452 w 6128435"/>
              <a:gd name="connsiteY13-1168" fmla="*/ 745392 h 6858000"/>
              <a:gd name="connsiteX14-1169" fmla="*/ 5189051 w 6128435"/>
              <a:gd name="connsiteY14-1170" fmla="*/ 782518 h 6858000"/>
              <a:gd name="connsiteX15-1171" fmla="*/ 5210428 w 6128435"/>
              <a:gd name="connsiteY15-1172" fmla="*/ 815772 h 6858000"/>
              <a:gd name="connsiteX16-1173" fmla="*/ 5221088 w 6128435"/>
              <a:gd name="connsiteY16-1174" fmla="*/ 860193 h 6858000"/>
              <a:gd name="connsiteX17-1175" fmla="*/ 5227653 w 6128435"/>
              <a:gd name="connsiteY17-1176" fmla="*/ 886709 h 6858000"/>
              <a:gd name="connsiteX18-1177" fmla="*/ 5230806 w 6128435"/>
              <a:gd name="connsiteY18-1178" fmla="*/ 961354 h 6858000"/>
              <a:gd name="connsiteX19-1179" fmla="*/ 5201018 w 6128435"/>
              <a:gd name="connsiteY19-1180" fmla="*/ 1095027 h 6858000"/>
              <a:gd name="connsiteX20-1181" fmla="*/ 5202153 w 6128435"/>
              <a:gd name="connsiteY20-1182" fmla="*/ 1133224 h 6858000"/>
              <a:gd name="connsiteX21-1183" fmla="*/ 5207370 w 6128435"/>
              <a:gd name="connsiteY21-1184" fmla="*/ 1138097 h 6858000"/>
              <a:gd name="connsiteX22-1185" fmla="*/ 5189234 w 6128435"/>
              <a:gd name="connsiteY22-1186" fmla="*/ 1193495 h 6858000"/>
              <a:gd name="connsiteX23-1187" fmla="*/ 5202769 w 6128435"/>
              <a:gd name="connsiteY23-1188" fmla="*/ 1269450 h 6858000"/>
              <a:gd name="connsiteX24-1189" fmla="*/ 5225968 w 6128435"/>
              <a:gd name="connsiteY24-1190" fmla="*/ 1357994 h 6858000"/>
              <a:gd name="connsiteX25-1191" fmla="*/ 5233819 w 6128435"/>
              <a:gd name="connsiteY25-1192" fmla="*/ 1380922 h 6858000"/>
              <a:gd name="connsiteX26-1193" fmla="*/ 5237226 w 6128435"/>
              <a:gd name="connsiteY26-1194" fmla="*/ 1441327 h 6858000"/>
              <a:gd name="connsiteX27-1195" fmla="*/ 5244434 w 6128435"/>
              <a:gd name="connsiteY27-1196" fmla="*/ 1580810 h 6858000"/>
              <a:gd name="connsiteX28-1197" fmla="*/ 5251453 w 6128435"/>
              <a:gd name="connsiteY28-1198" fmla="*/ 1583934 h 6858000"/>
              <a:gd name="connsiteX29-1199" fmla="*/ 5253136 w 6128435"/>
              <a:gd name="connsiteY29-1200" fmla="*/ 1595457 h 6858000"/>
              <a:gd name="connsiteX30-1201" fmla="*/ 5254863 w 6128435"/>
              <a:gd name="connsiteY30-1202" fmla="*/ 1598311 h 6858000"/>
              <a:gd name="connsiteX31-1203" fmla="*/ 5263491 w 6128435"/>
              <a:gd name="connsiteY31-1204" fmla="*/ 1614889 h 6858000"/>
              <a:gd name="connsiteX32-1205" fmla="*/ 5250095 w 6128435"/>
              <a:gd name="connsiteY32-1206" fmla="*/ 1655519 h 6858000"/>
              <a:gd name="connsiteX33-1207" fmla="*/ 5259788 w 6128435"/>
              <a:gd name="connsiteY33-1208" fmla="*/ 1701198 h 6858000"/>
              <a:gd name="connsiteX34-1209" fmla="*/ 5255696 w 6128435"/>
              <a:gd name="connsiteY34-1210" fmla="*/ 1880842 h 6858000"/>
              <a:gd name="connsiteX35-1211" fmla="*/ 5280947 w 6128435"/>
              <a:gd name="connsiteY35-1212" fmla="*/ 1904438 h 6858000"/>
              <a:gd name="connsiteX36-1213" fmla="*/ 5288486 w 6128435"/>
              <a:gd name="connsiteY36-1214" fmla="*/ 1976575 h 6858000"/>
              <a:gd name="connsiteX37-1215" fmla="*/ 5252592 w 6128435"/>
              <a:gd name="connsiteY37-1216" fmla="*/ 2092210 h 6858000"/>
              <a:gd name="connsiteX38-1217" fmla="*/ 5264303 w 6128435"/>
              <a:gd name="connsiteY38-1218" fmla="*/ 2225157 h 6858000"/>
              <a:gd name="connsiteX39-1219" fmla="*/ 5254949 w 6128435"/>
              <a:gd name="connsiteY39-1220" fmla="*/ 2236160 h 6858000"/>
              <a:gd name="connsiteX40-1221" fmla="*/ 5250104 w 6128435"/>
              <a:gd name="connsiteY40-1222" fmla="*/ 2249166 h 6858000"/>
              <a:gd name="connsiteX41-1223" fmla="*/ 5251214 w 6128435"/>
              <a:gd name="connsiteY41-1224" fmla="*/ 2250944 h 6858000"/>
              <a:gd name="connsiteX42-1225" fmla="*/ 5250644 w 6128435"/>
              <a:gd name="connsiteY42-1226" fmla="*/ 2266619 h 6858000"/>
              <a:gd name="connsiteX43-1227" fmla="*/ 5247111 w 6128435"/>
              <a:gd name="connsiteY43-1228" fmla="*/ 2269679 h 6858000"/>
              <a:gd name="connsiteX44-1229" fmla="*/ 5245653 w 6128435"/>
              <a:gd name="connsiteY44-1230" fmla="*/ 2280317 h 6858000"/>
              <a:gd name="connsiteX45-1231" fmla="*/ 5239901 w 6128435"/>
              <a:gd name="connsiteY45-1232" fmla="*/ 2300961 h 6858000"/>
              <a:gd name="connsiteX46-1233" fmla="*/ 5241522 w 6128435"/>
              <a:gd name="connsiteY46-1234" fmla="*/ 2305114 h 6858000"/>
              <a:gd name="connsiteX47-1235" fmla="*/ 5237050 w 6128435"/>
              <a:gd name="connsiteY47-1236" fmla="*/ 2336703 h 6858000"/>
              <a:gd name="connsiteX48-1237" fmla="*/ 5238267 w 6128435"/>
              <a:gd name="connsiteY48-1238" fmla="*/ 2337277 h 6858000"/>
              <a:gd name="connsiteX49-1239" fmla="*/ 5242602 w 6128435"/>
              <a:gd name="connsiteY49-1240" fmla="*/ 2346782 h 6858000"/>
              <a:gd name="connsiteX50-1241" fmla="*/ 5247963 w 6128435"/>
              <a:gd name="connsiteY50-1242" fmla="*/ 2364638 h 6858000"/>
              <a:gd name="connsiteX51-1243" fmla="*/ 5276175 w 6128435"/>
              <a:gd name="connsiteY51-1244" fmla="*/ 2407515 h 6858000"/>
              <a:gd name="connsiteX52-1245" fmla="*/ 5271650 w 6128435"/>
              <a:gd name="connsiteY52-1246" fmla="*/ 2440467 h 6858000"/>
              <a:gd name="connsiteX53-1247" fmla="*/ 5271438 w 6128435"/>
              <a:gd name="connsiteY53-1248" fmla="*/ 2447186 h 6858000"/>
              <a:gd name="connsiteX54-1249" fmla="*/ 5271722 w 6128435"/>
              <a:gd name="connsiteY54-1250" fmla="*/ 2447359 h 6858000"/>
              <a:gd name="connsiteX55-1251" fmla="*/ 5272069 w 6128435"/>
              <a:gd name="connsiteY55-1252" fmla="*/ 2454523 h 6858000"/>
              <a:gd name="connsiteX56-1253" fmla="*/ 5271049 w 6128435"/>
              <a:gd name="connsiteY56-1254" fmla="*/ 2459442 h 6858000"/>
              <a:gd name="connsiteX57-1255" fmla="*/ 5270636 w 6128435"/>
              <a:gd name="connsiteY57-1256" fmla="*/ 2472481 h 6858000"/>
              <a:gd name="connsiteX58-1257" fmla="*/ 5272406 w 6128435"/>
              <a:gd name="connsiteY58-1258" fmla="*/ 2477221 h 6858000"/>
              <a:gd name="connsiteX59-1259" fmla="*/ 5307538 w 6128435"/>
              <a:gd name="connsiteY59-1260" fmla="*/ 2514685 h 6858000"/>
              <a:gd name="connsiteX60-1261" fmla="*/ 5337604 w 6128435"/>
              <a:gd name="connsiteY60-1262" fmla="*/ 2597632 h 6858000"/>
              <a:gd name="connsiteX61-1263" fmla="*/ 5407503 w 6128435"/>
              <a:gd name="connsiteY61-1264" fmla="*/ 2786290 h 6858000"/>
              <a:gd name="connsiteX62-1265" fmla="*/ 5407356 w 6128435"/>
              <a:gd name="connsiteY62-1266" fmla="*/ 2787545 h 6858000"/>
              <a:gd name="connsiteX63-1267" fmla="*/ 5411130 w 6128435"/>
              <a:gd name="connsiteY63-1268" fmla="*/ 2788640 h 6858000"/>
              <a:gd name="connsiteX64-1269" fmla="*/ 5416439 w 6128435"/>
              <a:gd name="connsiteY64-1270" fmla="*/ 2805666 h 6858000"/>
              <a:gd name="connsiteX65-1271" fmla="*/ 5416589 w 6128435"/>
              <a:gd name="connsiteY65-1272" fmla="*/ 2810822 h 6858000"/>
              <a:gd name="connsiteX66-1273" fmla="*/ 5418542 w 6128435"/>
              <a:gd name="connsiteY66-1274" fmla="*/ 2817745 h 6858000"/>
              <a:gd name="connsiteX67-1275" fmla="*/ 5418847 w 6128435"/>
              <a:gd name="connsiteY67-1276" fmla="*/ 2817825 h 6858000"/>
              <a:gd name="connsiteX68-1277" fmla="*/ 5423364 w 6128435"/>
              <a:gd name="connsiteY68-1278" fmla="*/ 2858292 h 6858000"/>
              <a:gd name="connsiteX69-1279" fmla="*/ 5479298 w 6128435"/>
              <a:gd name="connsiteY69-1280" fmla="*/ 2947791 h 6858000"/>
              <a:gd name="connsiteX70-1281" fmla="*/ 5481770 w 6128435"/>
              <a:gd name="connsiteY70-1282" fmla="*/ 2951352 h 6858000"/>
              <a:gd name="connsiteX71-1283" fmla="*/ 5481013 w 6128435"/>
              <a:gd name="connsiteY71-1284" fmla="*/ 2973461 h 6858000"/>
              <a:gd name="connsiteX72-1285" fmla="*/ 5482045 w 6128435"/>
              <a:gd name="connsiteY72-1286" fmla="*/ 2984371 h 6858000"/>
              <a:gd name="connsiteX73-1287" fmla="*/ 5479405 w 6128435"/>
              <a:gd name="connsiteY73-1288" fmla="*/ 2988507 h 6858000"/>
              <a:gd name="connsiteX74-1289" fmla="*/ 5482415 w 6128435"/>
              <a:gd name="connsiteY74-1290" fmla="*/ 3004079 h 6858000"/>
              <a:gd name="connsiteX75-1291" fmla="*/ 5483865 w 6128435"/>
              <a:gd name="connsiteY75-1292" fmla="*/ 3005467 h 6858000"/>
              <a:gd name="connsiteX76-1293" fmla="*/ 5482236 w 6128435"/>
              <a:gd name="connsiteY76-1294" fmla="*/ 3019791 h 6858000"/>
              <a:gd name="connsiteX77-1295" fmla="*/ 5475895 w 6128435"/>
              <a:gd name="connsiteY77-1296" fmla="*/ 3033578 h 6858000"/>
              <a:gd name="connsiteX78-1297" fmla="*/ 5477595 w 6128435"/>
              <a:gd name="connsiteY78-1298" fmla="*/ 3250534 h 6858000"/>
              <a:gd name="connsiteX79-1299" fmla="*/ 5532836 w 6128435"/>
              <a:gd name="connsiteY79-1300" fmla="*/ 3353840 h 6858000"/>
              <a:gd name="connsiteX80-1301" fmla="*/ 5561229 w 6128435"/>
              <a:gd name="connsiteY80-1302" fmla="*/ 3395784 h 6858000"/>
              <a:gd name="connsiteX81-1303" fmla="*/ 5589758 w 6128435"/>
              <a:gd name="connsiteY81-1304" fmla="*/ 3506453 h 6858000"/>
              <a:gd name="connsiteX82-1305" fmla="*/ 5596144 w 6128435"/>
              <a:gd name="connsiteY82-1306" fmla="*/ 3534624 h 6858000"/>
              <a:gd name="connsiteX83-1307" fmla="*/ 5597750 w 6128435"/>
              <a:gd name="connsiteY83-1308" fmla="*/ 3534129 h 6858000"/>
              <a:gd name="connsiteX84-1309" fmla="*/ 5599700 w 6128435"/>
              <a:gd name="connsiteY84-1310" fmla="*/ 3547221 h 6858000"/>
              <a:gd name="connsiteX85-1311" fmla="*/ 5615031 w 6128435"/>
              <a:gd name="connsiteY85-1312" fmla="*/ 3557482 h 6858000"/>
              <a:gd name="connsiteX86-1313" fmla="*/ 5618377 w 6128435"/>
              <a:gd name="connsiteY86-1314" fmla="*/ 3588431 h 6858000"/>
              <a:gd name="connsiteX87-1315" fmla="*/ 5612155 w 6128435"/>
              <a:gd name="connsiteY87-1316" fmla="*/ 3589869 h 6858000"/>
              <a:gd name="connsiteX88-1317" fmla="*/ 5620843 w 6128435"/>
              <a:gd name="connsiteY88-1318" fmla="*/ 3606745 h 6858000"/>
              <a:gd name="connsiteX89-1319" fmla="*/ 5655472 w 6128435"/>
              <a:gd name="connsiteY89-1320" fmla="*/ 3678877 h 6858000"/>
              <a:gd name="connsiteX90-1321" fmla="*/ 5680448 w 6128435"/>
              <a:gd name="connsiteY90-1322" fmla="*/ 3717760 h 6858000"/>
              <a:gd name="connsiteX91-1323" fmla="*/ 5683015 w 6128435"/>
              <a:gd name="connsiteY91-1324" fmla="*/ 3762025 h 6858000"/>
              <a:gd name="connsiteX92-1325" fmla="*/ 5696643 w 6128435"/>
              <a:gd name="connsiteY92-1326" fmla="*/ 3773888 h 6858000"/>
              <a:gd name="connsiteX93-1327" fmla="*/ 5699203 w 6128435"/>
              <a:gd name="connsiteY93-1328" fmla="*/ 3775823 h 6858000"/>
              <a:gd name="connsiteX94-1329" fmla="*/ 5704824 w 6128435"/>
              <a:gd name="connsiteY94-1330" fmla="*/ 3785966 h 6858000"/>
              <a:gd name="connsiteX95-1331" fmla="*/ 5712204 w 6128435"/>
              <a:gd name="connsiteY95-1332" fmla="*/ 3785830 h 6858000"/>
              <a:gd name="connsiteX96-1333" fmla="*/ 5724816 w 6128435"/>
              <a:gd name="connsiteY96-1334" fmla="*/ 3798949 h 6858000"/>
              <a:gd name="connsiteX97-1335" fmla="*/ 5733539 w 6128435"/>
              <a:gd name="connsiteY97-1336" fmla="*/ 3818457 h 6858000"/>
              <a:gd name="connsiteX98-1337" fmla="*/ 5768491 w 6128435"/>
              <a:gd name="connsiteY98-1338" fmla="*/ 3914399 h 6858000"/>
              <a:gd name="connsiteX99-1339" fmla="*/ 5793123 w 6128435"/>
              <a:gd name="connsiteY99-1340" fmla="*/ 3969952 h 6858000"/>
              <a:gd name="connsiteX100-1341" fmla="*/ 5808321 w 6128435"/>
              <a:gd name="connsiteY100-1342" fmla="*/ 3988153 h 6858000"/>
              <a:gd name="connsiteX101-1343" fmla="*/ 5825621 w 6128435"/>
              <a:gd name="connsiteY101-1344" fmla="*/ 4015525 h 6858000"/>
              <a:gd name="connsiteX102-1345" fmla="*/ 5860672 w 6128435"/>
              <a:gd name="connsiteY102-1346" fmla="*/ 4061579 h 6858000"/>
              <a:gd name="connsiteX103-1347" fmla="*/ 5872173 w 6128435"/>
              <a:gd name="connsiteY103-1348" fmla="*/ 4088497 h 6858000"/>
              <a:gd name="connsiteX104-1349" fmla="*/ 5883705 w 6128435"/>
              <a:gd name="connsiteY104-1350" fmla="*/ 4101899 h 6858000"/>
              <a:gd name="connsiteX105-1351" fmla="*/ 5885314 w 6128435"/>
              <a:gd name="connsiteY105-1352" fmla="*/ 4108387 h 6858000"/>
              <a:gd name="connsiteX106-1353" fmla="*/ 5894095 w 6128435"/>
              <a:gd name="connsiteY106-1354" fmla="*/ 4128857 h 6858000"/>
              <a:gd name="connsiteX107-1355" fmla="*/ 5898339 w 6128435"/>
              <a:gd name="connsiteY107-1356" fmla="*/ 4140800 h 6858000"/>
              <a:gd name="connsiteX108-1357" fmla="*/ 5899734 w 6128435"/>
              <a:gd name="connsiteY108-1358" fmla="*/ 4145632 h 6858000"/>
              <a:gd name="connsiteX109-1359" fmla="*/ 5897098 w 6128435"/>
              <a:gd name="connsiteY109-1360" fmla="*/ 4157819 h 6858000"/>
              <a:gd name="connsiteX110-1361" fmla="*/ 5903513 w 6128435"/>
              <a:gd name="connsiteY110-1362" fmla="*/ 4187661 h 6858000"/>
              <a:gd name="connsiteX111-1363" fmla="*/ 5917114 w 6128435"/>
              <a:gd name="connsiteY111-1364" fmla="*/ 4213096 h 6858000"/>
              <a:gd name="connsiteX112-1365" fmla="*/ 5921153 w 6128435"/>
              <a:gd name="connsiteY112-1366" fmla="*/ 4236222 h 6858000"/>
              <a:gd name="connsiteX113-1367" fmla="*/ 5924233 w 6128435"/>
              <a:gd name="connsiteY113-1368" fmla="*/ 4242060 h 6858000"/>
              <a:gd name="connsiteX114-1369" fmla="*/ 5923742 w 6128435"/>
              <a:gd name="connsiteY114-1370" fmla="*/ 4265435 h 6858000"/>
              <a:gd name="connsiteX115-1371" fmla="*/ 5928910 w 6128435"/>
              <a:gd name="connsiteY115-1372" fmla="*/ 4300973 h 6858000"/>
              <a:gd name="connsiteX116-1373" fmla="*/ 5939320 w 6128435"/>
              <a:gd name="connsiteY116-1374" fmla="*/ 4340435 h 6858000"/>
              <a:gd name="connsiteX117-1375" fmla="*/ 5946705 w 6128435"/>
              <a:gd name="connsiteY117-1376" fmla="*/ 4428051 h 6858000"/>
              <a:gd name="connsiteX118-1377" fmla="*/ 5949261 w 6128435"/>
              <a:gd name="connsiteY118-1378" fmla="*/ 4449185 h 6858000"/>
              <a:gd name="connsiteX119-1379" fmla="*/ 5957504 w 6128435"/>
              <a:gd name="connsiteY119-1380" fmla="*/ 4465911 h 6858000"/>
              <a:gd name="connsiteX120-1381" fmla="*/ 5964689 w 6128435"/>
              <a:gd name="connsiteY120-1382" fmla="*/ 4468532 h 6858000"/>
              <a:gd name="connsiteX121-1383" fmla="*/ 5967062 w 6128435"/>
              <a:gd name="connsiteY121-1384" fmla="*/ 4479923 h 6858000"/>
              <a:gd name="connsiteX122-1385" fmla="*/ 5968960 w 6128435"/>
              <a:gd name="connsiteY122-1386" fmla="*/ 4482655 h 6858000"/>
              <a:gd name="connsiteX123-1387" fmla="*/ 5978567 w 6128435"/>
              <a:gd name="connsiteY123-1388" fmla="*/ 4498605 h 6858000"/>
              <a:gd name="connsiteX124-1389" fmla="*/ 5967676 w 6128435"/>
              <a:gd name="connsiteY124-1390" fmla="*/ 4540140 h 6858000"/>
              <a:gd name="connsiteX125-1391" fmla="*/ 5980106 w 6128435"/>
              <a:gd name="connsiteY125-1392" fmla="*/ 4585087 h 6858000"/>
              <a:gd name="connsiteX126-1393" fmla="*/ 5986918 w 6128435"/>
              <a:gd name="connsiteY126-1394" fmla="*/ 4764836 h 6858000"/>
              <a:gd name="connsiteX127-1395" fmla="*/ 6013516 w 6128435"/>
              <a:gd name="connsiteY127-1396" fmla="*/ 4786619 h 6858000"/>
              <a:gd name="connsiteX128-1397" fmla="*/ 6025404 w 6128435"/>
              <a:gd name="connsiteY128-1398" fmla="*/ 4858148 h 6858000"/>
              <a:gd name="connsiteX129-1399" fmla="*/ 6007749 w 6128435"/>
              <a:gd name="connsiteY129-1400" fmla="*/ 4964715 h 6858000"/>
              <a:gd name="connsiteX130-1401" fmla="*/ 6005269 w 6128435"/>
              <a:gd name="connsiteY130-1402" fmla="*/ 5150567 h 6858000"/>
              <a:gd name="connsiteX131-1403" fmla="*/ 6001127 w 6128435"/>
              <a:gd name="connsiteY131-1404" fmla="*/ 5164609 h 6858000"/>
              <a:gd name="connsiteX132-1405" fmla="*/ 5996647 w 6128435"/>
              <a:gd name="connsiteY132-1406" fmla="*/ 5185640 h 6858000"/>
              <a:gd name="connsiteX133-1407" fmla="*/ 5998514 w 6128435"/>
              <a:gd name="connsiteY133-1408" fmla="*/ 5189673 h 6858000"/>
              <a:gd name="connsiteX134-1409" fmla="*/ 5995970 w 6128435"/>
              <a:gd name="connsiteY134-1410" fmla="*/ 5221547 h 6858000"/>
              <a:gd name="connsiteX135-1411" fmla="*/ 5997218 w 6128435"/>
              <a:gd name="connsiteY135-1412" fmla="*/ 5222031 h 6858000"/>
              <a:gd name="connsiteX136-1413" fmla="*/ 6002116 w 6128435"/>
              <a:gd name="connsiteY136-1414" fmla="*/ 5231223 h 6858000"/>
              <a:gd name="connsiteX137-1415" fmla="*/ 6008541 w 6128435"/>
              <a:gd name="connsiteY137-1416" fmla="*/ 5248680 h 6858000"/>
              <a:gd name="connsiteX138-1417" fmla="*/ 6039260 w 6128435"/>
              <a:gd name="connsiteY138-1418" fmla="*/ 5289518 h 6858000"/>
              <a:gd name="connsiteX139-1419" fmla="*/ 6036748 w 6128435"/>
              <a:gd name="connsiteY139-1420" fmla="*/ 5322752 h 6858000"/>
              <a:gd name="connsiteX140-1421" fmla="*/ 6036943 w 6128435"/>
              <a:gd name="connsiteY140-1422" fmla="*/ 5329480 h 6858000"/>
              <a:gd name="connsiteX141-1423" fmla="*/ 6037236 w 6128435"/>
              <a:gd name="connsiteY141-1424" fmla="*/ 5329634 h 6858000"/>
              <a:gd name="connsiteX142-1425" fmla="*/ 6038019 w 6128435"/>
              <a:gd name="connsiteY142-1426" fmla="*/ 5336764 h 6858000"/>
              <a:gd name="connsiteX143-1427" fmla="*/ 6037298 w 6128435"/>
              <a:gd name="connsiteY143-1428" fmla="*/ 5341753 h 6858000"/>
              <a:gd name="connsiteX144-1429" fmla="*/ 6037677 w 6128435"/>
              <a:gd name="connsiteY144-1430" fmla="*/ 5354807 h 6858000"/>
              <a:gd name="connsiteX145-1431" fmla="*/ 6039728 w 6128435"/>
              <a:gd name="connsiteY145-1432" fmla="*/ 5359416 h 6858000"/>
              <a:gd name="connsiteX146-1433" fmla="*/ 6043311 w 6128435"/>
              <a:gd name="connsiteY146-1434" fmla="*/ 5361407 h 6858000"/>
              <a:gd name="connsiteX147-1435" fmla="*/ 6042954 w 6128435"/>
              <a:gd name="connsiteY147-1436" fmla="*/ 5362576 h 6858000"/>
              <a:gd name="connsiteX148-1437" fmla="*/ 6053435 w 6128435"/>
              <a:gd name="connsiteY148-1438" fmla="*/ 5387547 h 6858000"/>
              <a:gd name="connsiteX149-1439" fmla="*/ 6065933 w 6128435"/>
              <a:gd name="connsiteY149-1440" fmla="*/ 5443002 h 6858000"/>
              <a:gd name="connsiteX150-1441" fmla="*/ 6068640 w 6128435"/>
              <a:gd name="connsiteY150-1442" fmla="*/ 5474503 h 6858000"/>
              <a:gd name="connsiteX151-1443" fmla="*/ 6080922 w 6128435"/>
              <a:gd name="connsiteY151-1444" fmla="*/ 5561070 h 6858000"/>
              <a:gd name="connsiteX152-1445" fmla="*/ 6096949 w 6128435"/>
              <a:gd name="connsiteY152-1446" fmla="*/ 5648179 h 6858000"/>
              <a:gd name="connsiteX153-1447" fmla="*/ 6125703 w 6128435"/>
              <a:gd name="connsiteY153-1448" fmla="*/ 5692894 h 6858000"/>
              <a:gd name="connsiteX154-1449" fmla="*/ 6126670 w 6128435"/>
              <a:gd name="connsiteY154-1450" fmla="*/ 5697882 h 6858000"/>
              <a:gd name="connsiteX155-1451" fmla="*/ 6124061 w 6128435"/>
              <a:gd name="connsiteY155-1452" fmla="*/ 5710294 h 6858000"/>
              <a:gd name="connsiteX156-1453" fmla="*/ 6122213 w 6128435"/>
              <a:gd name="connsiteY156-1454" fmla="*/ 5714762 h 6858000"/>
              <a:gd name="connsiteX157-1455" fmla="*/ 6121353 w 6128435"/>
              <a:gd name="connsiteY157-1456" fmla="*/ 5721725 h 6858000"/>
              <a:gd name="connsiteX158-1457" fmla="*/ 6121607 w 6128435"/>
              <a:gd name="connsiteY158-1458" fmla="*/ 5721959 h 6858000"/>
              <a:gd name="connsiteX159-1459" fmla="*/ 6120262 w 6128435"/>
              <a:gd name="connsiteY159-1460" fmla="*/ 5728358 h 6858000"/>
              <a:gd name="connsiteX160-1461" fmla="*/ 6110194 w 6128435"/>
              <a:gd name="connsiteY160-1462" fmla="*/ 5758853 h 6858000"/>
              <a:gd name="connsiteX161-1463" fmla="*/ 6127519 w 6128435"/>
              <a:gd name="connsiteY161-1464" fmla="*/ 5865775 h 6858000"/>
              <a:gd name="connsiteX162-1465" fmla="*/ 6128435 w 6128435"/>
              <a:gd name="connsiteY162-1466" fmla="*/ 5870164 h 6858000"/>
              <a:gd name="connsiteX163-1467" fmla="*/ 6119217 w 6128435"/>
              <a:gd name="connsiteY163-1468" fmla="*/ 5888542 h 6858000"/>
              <a:gd name="connsiteX164-1469" fmla="*/ 6115966 w 6128435"/>
              <a:gd name="connsiteY164-1470" fmla="*/ 5898387 h 6858000"/>
              <a:gd name="connsiteX165-1471" fmla="*/ 6111924 w 6128435"/>
              <a:gd name="connsiteY165-1472" fmla="*/ 5900444 h 6858000"/>
              <a:gd name="connsiteX166-1473" fmla="*/ 6108716 w 6128435"/>
              <a:gd name="connsiteY166-1474" fmla="*/ 5915345 h 6858000"/>
              <a:gd name="connsiteX167-1475" fmla="*/ 6109524 w 6128435"/>
              <a:gd name="connsiteY167-1476" fmla="*/ 5917328 h 6858000"/>
              <a:gd name="connsiteX168-1477" fmla="*/ 6102493 w 6128435"/>
              <a:gd name="connsiteY168-1478" fmla="*/ 5928602 h 6858000"/>
              <a:gd name="connsiteX169-1479" fmla="*/ 6056863 w 6128435"/>
              <a:gd name="connsiteY169-1480" fmla="*/ 6000643 h 6858000"/>
              <a:gd name="connsiteX170-1481" fmla="*/ 6045436 w 6128435"/>
              <a:gd name="connsiteY170-1482" fmla="*/ 6124480 h 6858000"/>
              <a:gd name="connsiteX171-1483" fmla="*/ 6030489 w 6128435"/>
              <a:gd name="connsiteY171-1484" fmla="*/ 6317666 h 6858000"/>
              <a:gd name="connsiteX172-1485" fmla="*/ 6007492 w 6128435"/>
              <a:gd name="connsiteY172-1486" fmla="*/ 6440818 h 6858000"/>
              <a:gd name="connsiteX173-1487" fmla="*/ 6009467 w 6128435"/>
              <a:gd name="connsiteY173-1488" fmla="*/ 6487076 h 6858000"/>
              <a:gd name="connsiteX174-1489" fmla="*/ 5995064 w 6128435"/>
              <a:gd name="connsiteY174-1490" fmla="*/ 6540791 h 6858000"/>
              <a:gd name="connsiteX175-1491" fmla="*/ 5996309 w 6128435"/>
              <a:gd name="connsiteY175-1492" fmla="*/ 6543961 h 6858000"/>
              <a:gd name="connsiteX176-1493" fmla="*/ 5996048 w 6128435"/>
              <a:gd name="connsiteY176-1494" fmla="*/ 6555444 h 6858000"/>
              <a:gd name="connsiteX177-1495" fmla="*/ 6002524 w 6128435"/>
              <a:gd name="connsiteY177-1496" fmla="*/ 6560188 h 6858000"/>
              <a:gd name="connsiteX178-1497" fmla="*/ 6006823 w 6128435"/>
              <a:gd name="connsiteY178-1498" fmla="*/ 6578546 h 6858000"/>
              <a:gd name="connsiteX179-1499" fmla="*/ 6004510 w 6128435"/>
              <a:gd name="connsiteY179-1500" fmla="*/ 6599256 h 6858000"/>
              <a:gd name="connsiteX180-1501" fmla="*/ 5986207 w 6128435"/>
              <a:gd name="connsiteY180-1502" fmla="*/ 6695855 h 6858000"/>
              <a:gd name="connsiteX181-1503" fmla="*/ 5979428 w 6128435"/>
              <a:gd name="connsiteY181-1504" fmla="*/ 6754678 h 6858000"/>
              <a:gd name="connsiteX182-1505" fmla="*/ 5983398 w 6128435"/>
              <a:gd name="connsiteY182-1506" fmla="*/ 6778641 h 6858000"/>
              <a:gd name="connsiteX183-1507" fmla="*/ 5984543 w 6128435"/>
              <a:gd name="connsiteY183-1508" fmla="*/ 6811016 h 6858000"/>
              <a:gd name="connsiteX184-1509" fmla="*/ 5981802 w 6128435"/>
              <a:gd name="connsiteY184-1510" fmla="*/ 6838578 h 6858000"/>
              <a:gd name="connsiteX185-1511" fmla="*/ 5979671 w 6128435"/>
              <a:gd name="connsiteY185-1512" fmla="*/ 6858000 h 6858000"/>
              <a:gd name="connsiteX186-1513" fmla="*/ 0 w 6128435"/>
              <a:gd name="connsiteY186-1514" fmla="*/ 6858000 h 6858000"/>
              <a:gd name="connsiteX187-1515" fmla="*/ 0 w 6128435"/>
              <a:gd name="connsiteY187-1516" fmla="*/ 0 h 6858000"/>
              <a:gd name="connsiteX0-1517" fmla="*/ 0 w 6128435"/>
              <a:gd name="connsiteY0-1518" fmla="*/ 0 h 6858000"/>
              <a:gd name="connsiteX1-1519" fmla="*/ 4965888 w 6128435"/>
              <a:gd name="connsiteY1-1520" fmla="*/ 0 h 6858000"/>
              <a:gd name="connsiteX2-1521" fmla="*/ 4967767 w 6128435"/>
              <a:gd name="connsiteY2-1522" fmla="*/ 7930 h 6858000"/>
              <a:gd name="connsiteX3-1523" fmla="*/ 4979444 w 6128435"/>
              <a:gd name="connsiteY3-1524" fmla="*/ 43921 h 6858000"/>
              <a:gd name="connsiteX4-1525" fmla="*/ 5021173 w 6128435"/>
              <a:gd name="connsiteY4-1526" fmla="*/ 123738 h 6858000"/>
              <a:gd name="connsiteX5-1527" fmla="*/ 5075458 w 6128435"/>
              <a:gd name="connsiteY5-1528" fmla="*/ 264355 h 6858000"/>
              <a:gd name="connsiteX6-1529" fmla="*/ 5081175 w 6128435"/>
              <a:gd name="connsiteY6-1530" fmla="*/ 277448 h 6858000"/>
              <a:gd name="connsiteX7-1531" fmla="*/ 5097011 w 6128435"/>
              <a:gd name="connsiteY7-1532" fmla="*/ 355616 h 6858000"/>
              <a:gd name="connsiteX8-1533" fmla="*/ 5130982 w 6128435"/>
              <a:gd name="connsiteY8-1534" fmla="*/ 412030 h 6858000"/>
              <a:gd name="connsiteX9-1535" fmla="*/ 5153000 w 6128435"/>
              <a:gd name="connsiteY9-1536" fmla="*/ 507134 h 6858000"/>
              <a:gd name="connsiteX10-1537" fmla="*/ 5171282 w 6128435"/>
              <a:gd name="connsiteY10-1538" fmla="*/ 602071 h 6858000"/>
              <a:gd name="connsiteX11-1539" fmla="*/ 5176196 w 6128435"/>
              <a:gd name="connsiteY11-1540" fmla="*/ 636822 h 6858000"/>
              <a:gd name="connsiteX12-1541" fmla="*/ 5201957 w 6128435"/>
              <a:gd name="connsiteY12-1542" fmla="*/ 736835 h 6858000"/>
              <a:gd name="connsiteX13-1543" fmla="*/ 5185452 w 6128435"/>
              <a:gd name="connsiteY13-1544" fmla="*/ 745392 h 6858000"/>
              <a:gd name="connsiteX14-1545" fmla="*/ 5189051 w 6128435"/>
              <a:gd name="connsiteY14-1546" fmla="*/ 782518 h 6858000"/>
              <a:gd name="connsiteX15-1547" fmla="*/ 5210428 w 6128435"/>
              <a:gd name="connsiteY15-1548" fmla="*/ 815772 h 6858000"/>
              <a:gd name="connsiteX16-1549" fmla="*/ 5221088 w 6128435"/>
              <a:gd name="connsiteY16-1550" fmla="*/ 860193 h 6858000"/>
              <a:gd name="connsiteX17-1551" fmla="*/ 5227653 w 6128435"/>
              <a:gd name="connsiteY17-1552" fmla="*/ 886709 h 6858000"/>
              <a:gd name="connsiteX18-1553" fmla="*/ 5230806 w 6128435"/>
              <a:gd name="connsiteY18-1554" fmla="*/ 961354 h 6858000"/>
              <a:gd name="connsiteX19-1555" fmla="*/ 5201018 w 6128435"/>
              <a:gd name="connsiteY19-1556" fmla="*/ 1095027 h 6858000"/>
              <a:gd name="connsiteX20-1557" fmla="*/ 5202153 w 6128435"/>
              <a:gd name="connsiteY20-1558" fmla="*/ 1133224 h 6858000"/>
              <a:gd name="connsiteX21-1559" fmla="*/ 5207370 w 6128435"/>
              <a:gd name="connsiteY21-1560" fmla="*/ 1138097 h 6858000"/>
              <a:gd name="connsiteX22-1561" fmla="*/ 5189234 w 6128435"/>
              <a:gd name="connsiteY22-1562" fmla="*/ 1193495 h 6858000"/>
              <a:gd name="connsiteX23-1563" fmla="*/ 5202769 w 6128435"/>
              <a:gd name="connsiteY23-1564" fmla="*/ 1269450 h 6858000"/>
              <a:gd name="connsiteX24-1565" fmla="*/ 5225968 w 6128435"/>
              <a:gd name="connsiteY24-1566" fmla="*/ 1357994 h 6858000"/>
              <a:gd name="connsiteX25-1567" fmla="*/ 5233819 w 6128435"/>
              <a:gd name="connsiteY25-1568" fmla="*/ 1380922 h 6858000"/>
              <a:gd name="connsiteX26-1569" fmla="*/ 5237226 w 6128435"/>
              <a:gd name="connsiteY26-1570" fmla="*/ 1441327 h 6858000"/>
              <a:gd name="connsiteX27-1571" fmla="*/ 5244434 w 6128435"/>
              <a:gd name="connsiteY27-1572" fmla="*/ 1580810 h 6858000"/>
              <a:gd name="connsiteX28-1573" fmla="*/ 5251453 w 6128435"/>
              <a:gd name="connsiteY28-1574" fmla="*/ 1583934 h 6858000"/>
              <a:gd name="connsiteX29-1575" fmla="*/ 5253136 w 6128435"/>
              <a:gd name="connsiteY29-1576" fmla="*/ 1595457 h 6858000"/>
              <a:gd name="connsiteX30-1577" fmla="*/ 5254863 w 6128435"/>
              <a:gd name="connsiteY30-1578" fmla="*/ 1598311 h 6858000"/>
              <a:gd name="connsiteX31-1579" fmla="*/ 5263491 w 6128435"/>
              <a:gd name="connsiteY31-1580" fmla="*/ 1614889 h 6858000"/>
              <a:gd name="connsiteX32-1581" fmla="*/ 5250095 w 6128435"/>
              <a:gd name="connsiteY32-1582" fmla="*/ 1655519 h 6858000"/>
              <a:gd name="connsiteX33-1583" fmla="*/ 5259788 w 6128435"/>
              <a:gd name="connsiteY33-1584" fmla="*/ 1701198 h 6858000"/>
              <a:gd name="connsiteX34-1585" fmla="*/ 5255696 w 6128435"/>
              <a:gd name="connsiteY34-1586" fmla="*/ 1880842 h 6858000"/>
              <a:gd name="connsiteX35-1587" fmla="*/ 5280947 w 6128435"/>
              <a:gd name="connsiteY35-1588" fmla="*/ 1904438 h 6858000"/>
              <a:gd name="connsiteX36-1589" fmla="*/ 5288486 w 6128435"/>
              <a:gd name="connsiteY36-1590" fmla="*/ 1976575 h 6858000"/>
              <a:gd name="connsiteX37-1591" fmla="*/ 5252592 w 6128435"/>
              <a:gd name="connsiteY37-1592" fmla="*/ 2092210 h 6858000"/>
              <a:gd name="connsiteX38-1593" fmla="*/ 5264303 w 6128435"/>
              <a:gd name="connsiteY38-1594" fmla="*/ 2225157 h 6858000"/>
              <a:gd name="connsiteX39-1595" fmla="*/ 5254949 w 6128435"/>
              <a:gd name="connsiteY39-1596" fmla="*/ 2236160 h 6858000"/>
              <a:gd name="connsiteX40-1597" fmla="*/ 5250104 w 6128435"/>
              <a:gd name="connsiteY40-1598" fmla="*/ 2249166 h 6858000"/>
              <a:gd name="connsiteX41-1599" fmla="*/ 5251214 w 6128435"/>
              <a:gd name="connsiteY41-1600" fmla="*/ 2250944 h 6858000"/>
              <a:gd name="connsiteX42-1601" fmla="*/ 5250644 w 6128435"/>
              <a:gd name="connsiteY42-1602" fmla="*/ 2266619 h 6858000"/>
              <a:gd name="connsiteX43-1603" fmla="*/ 5247111 w 6128435"/>
              <a:gd name="connsiteY43-1604" fmla="*/ 2269679 h 6858000"/>
              <a:gd name="connsiteX44-1605" fmla="*/ 5245653 w 6128435"/>
              <a:gd name="connsiteY44-1606" fmla="*/ 2280317 h 6858000"/>
              <a:gd name="connsiteX45-1607" fmla="*/ 5239901 w 6128435"/>
              <a:gd name="connsiteY45-1608" fmla="*/ 2300961 h 6858000"/>
              <a:gd name="connsiteX46-1609" fmla="*/ 5241522 w 6128435"/>
              <a:gd name="connsiteY46-1610" fmla="*/ 2305114 h 6858000"/>
              <a:gd name="connsiteX47-1611" fmla="*/ 5237050 w 6128435"/>
              <a:gd name="connsiteY47-1612" fmla="*/ 2336703 h 6858000"/>
              <a:gd name="connsiteX48-1613" fmla="*/ 5238267 w 6128435"/>
              <a:gd name="connsiteY48-1614" fmla="*/ 2337277 h 6858000"/>
              <a:gd name="connsiteX49-1615" fmla="*/ 5242602 w 6128435"/>
              <a:gd name="connsiteY49-1616" fmla="*/ 2346782 h 6858000"/>
              <a:gd name="connsiteX50-1617" fmla="*/ 5247963 w 6128435"/>
              <a:gd name="connsiteY50-1618" fmla="*/ 2364638 h 6858000"/>
              <a:gd name="connsiteX51-1619" fmla="*/ 5276175 w 6128435"/>
              <a:gd name="connsiteY51-1620" fmla="*/ 2407515 h 6858000"/>
              <a:gd name="connsiteX52-1621" fmla="*/ 5271650 w 6128435"/>
              <a:gd name="connsiteY52-1622" fmla="*/ 2440467 h 6858000"/>
              <a:gd name="connsiteX53-1623" fmla="*/ 5271438 w 6128435"/>
              <a:gd name="connsiteY53-1624" fmla="*/ 2447186 h 6858000"/>
              <a:gd name="connsiteX54-1625" fmla="*/ 5271722 w 6128435"/>
              <a:gd name="connsiteY54-1626" fmla="*/ 2447359 h 6858000"/>
              <a:gd name="connsiteX55-1627" fmla="*/ 5272069 w 6128435"/>
              <a:gd name="connsiteY55-1628" fmla="*/ 2454523 h 6858000"/>
              <a:gd name="connsiteX56-1629" fmla="*/ 5271049 w 6128435"/>
              <a:gd name="connsiteY56-1630" fmla="*/ 2459442 h 6858000"/>
              <a:gd name="connsiteX57-1631" fmla="*/ 5270636 w 6128435"/>
              <a:gd name="connsiteY57-1632" fmla="*/ 2472481 h 6858000"/>
              <a:gd name="connsiteX58-1633" fmla="*/ 5272406 w 6128435"/>
              <a:gd name="connsiteY58-1634" fmla="*/ 2477221 h 6858000"/>
              <a:gd name="connsiteX59-1635" fmla="*/ 5307538 w 6128435"/>
              <a:gd name="connsiteY59-1636" fmla="*/ 2514685 h 6858000"/>
              <a:gd name="connsiteX60-1637" fmla="*/ 5337604 w 6128435"/>
              <a:gd name="connsiteY60-1638" fmla="*/ 2597632 h 6858000"/>
              <a:gd name="connsiteX61-1639" fmla="*/ 5407503 w 6128435"/>
              <a:gd name="connsiteY61-1640" fmla="*/ 2786290 h 6858000"/>
              <a:gd name="connsiteX62-1641" fmla="*/ 5407356 w 6128435"/>
              <a:gd name="connsiteY62-1642" fmla="*/ 2787545 h 6858000"/>
              <a:gd name="connsiteX63-1643" fmla="*/ 5411130 w 6128435"/>
              <a:gd name="connsiteY63-1644" fmla="*/ 2788640 h 6858000"/>
              <a:gd name="connsiteX64-1645" fmla="*/ 5416439 w 6128435"/>
              <a:gd name="connsiteY64-1646" fmla="*/ 2805666 h 6858000"/>
              <a:gd name="connsiteX65-1647" fmla="*/ 5416589 w 6128435"/>
              <a:gd name="connsiteY65-1648" fmla="*/ 2810822 h 6858000"/>
              <a:gd name="connsiteX66-1649" fmla="*/ 5418542 w 6128435"/>
              <a:gd name="connsiteY66-1650" fmla="*/ 2817745 h 6858000"/>
              <a:gd name="connsiteX67-1651" fmla="*/ 5418847 w 6128435"/>
              <a:gd name="connsiteY67-1652" fmla="*/ 2817825 h 6858000"/>
              <a:gd name="connsiteX68-1653" fmla="*/ 5423364 w 6128435"/>
              <a:gd name="connsiteY68-1654" fmla="*/ 2858292 h 6858000"/>
              <a:gd name="connsiteX69-1655" fmla="*/ 5479298 w 6128435"/>
              <a:gd name="connsiteY69-1656" fmla="*/ 2947791 h 6858000"/>
              <a:gd name="connsiteX70-1657" fmla="*/ 5481770 w 6128435"/>
              <a:gd name="connsiteY70-1658" fmla="*/ 2951352 h 6858000"/>
              <a:gd name="connsiteX71-1659" fmla="*/ 5481013 w 6128435"/>
              <a:gd name="connsiteY71-1660" fmla="*/ 2973461 h 6858000"/>
              <a:gd name="connsiteX72-1661" fmla="*/ 5482045 w 6128435"/>
              <a:gd name="connsiteY72-1662" fmla="*/ 2984371 h 6858000"/>
              <a:gd name="connsiteX73-1663" fmla="*/ 5479405 w 6128435"/>
              <a:gd name="connsiteY73-1664" fmla="*/ 2988507 h 6858000"/>
              <a:gd name="connsiteX74-1665" fmla="*/ 5482415 w 6128435"/>
              <a:gd name="connsiteY74-1666" fmla="*/ 3004079 h 6858000"/>
              <a:gd name="connsiteX75-1667" fmla="*/ 5483865 w 6128435"/>
              <a:gd name="connsiteY75-1668" fmla="*/ 3005467 h 6858000"/>
              <a:gd name="connsiteX76-1669" fmla="*/ 5482236 w 6128435"/>
              <a:gd name="connsiteY76-1670" fmla="*/ 3019791 h 6858000"/>
              <a:gd name="connsiteX77-1671" fmla="*/ 5475895 w 6128435"/>
              <a:gd name="connsiteY77-1672" fmla="*/ 3033578 h 6858000"/>
              <a:gd name="connsiteX78-1673" fmla="*/ 5477595 w 6128435"/>
              <a:gd name="connsiteY78-1674" fmla="*/ 3250534 h 6858000"/>
              <a:gd name="connsiteX79-1675" fmla="*/ 5532836 w 6128435"/>
              <a:gd name="connsiteY79-1676" fmla="*/ 3353840 h 6858000"/>
              <a:gd name="connsiteX80-1677" fmla="*/ 5561229 w 6128435"/>
              <a:gd name="connsiteY80-1678" fmla="*/ 3395784 h 6858000"/>
              <a:gd name="connsiteX81-1679" fmla="*/ 5589758 w 6128435"/>
              <a:gd name="connsiteY81-1680" fmla="*/ 3506453 h 6858000"/>
              <a:gd name="connsiteX82-1681" fmla="*/ 5596144 w 6128435"/>
              <a:gd name="connsiteY82-1682" fmla="*/ 3534624 h 6858000"/>
              <a:gd name="connsiteX83-1683" fmla="*/ 5597750 w 6128435"/>
              <a:gd name="connsiteY83-1684" fmla="*/ 3534129 h 6858000"/>
              <a:gd name="connsiteX84-1685" fmla="*/ 5599700 w 6128435"/>
              <a:gd name="connsiteY84-1686" fmla="*/ 3547221 h 6858000"/>
              <a:gd name="connsiteX85-1687" fmla="*/ 5615031 w 6128435"/>
              <a:gd name="connsiteY85-1688" fmla="*/ 3557482 h 6858000"/>
              <a:gd name="connsiteX86-1689" fmla="*/ 5618377 w 6128435"/>
              <a:gd name="connsiteY86-1690" fmla="*/ 3588431 h 6858000"/>
              <a:gd name="connsiteX87-1691" fmla="*/ 5612155 w 6128435"/>
              <a:gd name="connsiteY87-1692" fmla="*/ 3589869 h 6858000"/>
              <a:gd name="connsiteX88-1693" fmla="*/ 5620843 w 6128435"/>
              <a:gd name="connsiteY88-1694" fmla="*/ 3606745 h 6858000"/>
              <a:gd name="connsiteX89-1695" fmla="*/ 5655472 w 6128435"/>
              <a:gd name="connsiteY89-1696" fmla="*/ 3678877 h 6858000"/>
              <a:gd name="connsiteX90-1697" fmla="*/ 5680448 w 6128435"/>
              <a:gd name="connsiteY90-1698" fmla="*/ 3717760 h 6858000"/>
              <a:gd name="connsiteX91-1699" fmla="*/ 5683015 w 6128435"/>
              <a:gd name="connsiteY91-1700" fmla="*/ 3762025 h 6858000"/>
              <a:gd name="connsiteX92-1701" fmla="*/ 5696643 w 6128435"/>
              <a:gd name="connsiteY92-1702" fmla="*/ 3773888 h 6858000"/>
              <a:gd name="connsiteX93-1703" fmla="*/ 5699203 w 6128435"/>
              <a:gd name="connsiteY93-1704" fmla="*/ 3775823 h 6858000"/>
              <a:gd name="connsiteX94-1705" fmla="*/ 5704824 w 6128435"/>
              <a:gd name="connsiteY94-1706" fmla="*/ 3785966 h 6858000"/>
              <a:gd name="connsiteX95-1707" fmla="*/ 5712204 w 6128435"/>
              <a:gd name="connsiteY95-1708" fmla="*/ 3785830 h 6858000"/>
              <a:gd name="connsiteX96-1709" fmla="*/ 5724816 w 6128435"/>
              <a:gd name="connsiteY96-1710" fmla="*/ 3798949 h 6858000"/>
              <a:gd name="connsiteX97-1711" fmla="*/ 5733539 w 6128435"/>
              <a:gd name="connsiteY97-1712" fmla="*/ 3818457 h 6858000"/>
              <a:gd name="connsiteX98-1713" fmla="*/ 5768491 w 6128435"/>
              <a:gd name="connsiteY98-1714" fmla="*/ 3914399 h 6858000"/>
              <a:gd name="connsiteX99-1715" fmla="*/ 5793123 w 6128435"/>
              <a:gd name="connsiteY99-1716" fmla="*/ 3969952 h 6858000"/>
              <a:gd name="connsiteX100-1717" fmla="*/ 5808321 w 6128435"/>
              <a:gd name="connsiteY100-1718" fmla="*/ 3988153 h 6858000"/>
              <a:gd name="connsiteX101-1719" fmla="*/ 5825621 w 6128435"/>
              <a:gd name="connsiteY101-1720" fmla="*/ 4015525 h 6858000"/>
              <a:gd name="connsiteX102-1721" fmla="*/ 5860672 w 6128435"/>
              <a:gd name="connsiteY102-1722" fmla="*/ 4061579 h 6858000"/>
              <a:gd name="connsiteX103-1723" fmla="*/ 5872173 w 6128435"/>
              <a:gd name="connsiteY103-1724" fmla="*/ 4088497 h 6858000"/>
              <a:gd name="connsiteX104-1725" fmla="*/ 5883705 w 6128435"/>
              <a:gd name="connsiteY104-1726" fmla="*/ 4101899 h 6858000"/>
              <a:gd name="connsiteX105-1727" fmla="*/ 5885314 w 6128435"/>
              <a:gd name="connsiteY105-1728" fmla="*/ 4108387 h 6858000"/>
              <a:gd name="connsiteX106-1729" fmla="*/ 5894095 w 6128435"/>
              <a:gd name="connsiteY106-1730" fmla="*/ 4128857 h 6858000"/>
              <a:gd name="connsiteX107-1731" fmla="*/ 5898339 w 6128435"/>
              <a:gd name="connsiteY107-1732" fmla="*/ 4140800 h 6858000"/>
              <a:gd name="connsiteX108-1733" fmla="*/ 5899734 w 6128435"/>
              <a:gd name="connsiteY108-1734" fmla="*/ 4145632 h 6858000"/>
              <a:gd name="connsiteX109-1735" fmla="*/ 5897098 w 6128435"/>
              <a:gd name="connsiteY109-1736" fmla="*/ 4157819 h 6858000"/>
              <a:gd name="connsiteX110-1737" fmla="*/ 5903513 w 6128435"/>
              <a:gd name="connsiteY110-1738" fmla="*/ 4187661 h 6858000"/>
              <a:gd name="connsiteX111-1739" fmla="*/ 5917114 w 6128435"/>
              <a:gd name="connsiteY111-1740" fmla="*/ 4213096 h 6858000"/>
              <a:gd name="connsiteX112-1741" fmla="*/ 5921153 w 6128435"/>
              <a:gd name="connsiteY112-1742" fmla="*/ 4236222 h 6858000"/>
              <a:gd name="connsiteX113-1743" fmla="*/ 5924233 w 6128435"/>
              <a:gd name="connsiteY113-1744" fmla="*/ 4242060 h 6858000"/>
              <a:gd name="connsiteX114-1745" fmla="*/ 5928910 w 6128435"/>
              <a:gd name="connsiteY114-1746" fmla="*/ 4300973 h 6858000"/>
              <a:gd name="connsiteX115-1747" fmla="*/ 5939320 w 6128435"/>
              <a:gd name="connsiteY115-1748" fmla="*/ 4340435 h 6858000"/>
              <a:gd name="connsiteX116-1749" fmla="*/ 5946705 w 6128435"/>
              <a:gd name="connsiteY116-1750" fmla="*/ 4428051 h 6858000"/>
              <a:gd name="connsiteX117-1751" fmla="*/ 5949261 w 6128435"/>
              <a:gd name="connsiteY117-1752" fmla="*/ 4449185 h 6858000"/>
              <a:gd name="connsiteX118-1753" fmla="*/ 5957504 w 6128435"/>
              <a:gd name="connsiteY118-1754" fmla="*/ 4465911 h 6858000"/>
              <a:gd name="connsiteX119-1755" fmla="*/ 5964689 w 6128435"/>
              <a:gd name="connsiteY119-1756" fmla="*/ 4468532 h 6858000"/>
              <a:gd name="connsiteX120-1757" fmla="*/ 5967062 w 6128435"/>
              <a:gd name="connsiteY120-1758" fmla="*/ 4479923 h 6858000"/>
              <a:gd name="connsiteX121-1759" fmla="*/ 5968960 w 6128435"/>
              <a:gd name="connsiteY121-1760" fmla="*/ 4482655 h 6858000"/>
              <a:gd name="connsiteX122-1761" fmla="*/ 5978567 w 6128435"/>
              <a:gd name="connsiteY122-1762" fmla="*/ 4498605 h 6858000"/>
              <a:gd name="connsiteX123-1763" fmla="*/ 5967676 w 6128435"/>
              <a:gd name="connsiteY123-1764" fmla="*/ 4540140 h 6858000"/>
              <a:gd name="connsiteX124-1765" fmla="*/ 5980106 w 6128435"/>
              <a:gd name="connsiteY124-1766" fmla="*/ 4585087 h 6858000"/>
              <a:gd name="connsiteX125-1767" fmla="*/ 5986918 w 6128435"/>
              <a:gd name="connsiteY125-1768" fmla="*/ 4764836 h 6858000"/>
              <a:gd name="connsiteX126-1769" fmla="*/ 6013516 w 6128435"/>
              <a:gd name="connsiteY126-1770" fmla="*/ 4786619 h 6858000"/>
              <a:gd name="connsiteX127-1771" fmla="*/ 6025404 w 6128435"/>
              <a:gd name="connsiteY127-1772" fmla="*/ 4858148 h 6858000"/>
              <a:gd name="connsiteX128-1773" fmla="*/ 6007749 w 6128435"/>
              <a:gd name="connsiteY128-1774" fmla="*/ 4964715 h 6858000"/>
              <a:gd name="connsiteX129-1775" fmla="*/ 6005269 w 6128435"/>
              <a:gd name="connsiteY129-1776" fmla="*/ 5150567 h 6858000"/>
              <a:gd name="connsiteX130-1777" fmla="*/ 6001127 w 6128435"/>
              <a:gd name="connsiteY130-1778" fmla="*/ 5164609 h 6858000"/>
              <a:gd name="connsiteX131-1779" fmla="*/ 5996647 w 6128435"/>
              <a:gd name="connsiteY131-1780" fmla="*/ 5185640 h 6858000"/>
              <a:gd name="connsiteX132-1781" fmla="*/ 5998514 w 6128435"/>
              <a:gd name="connsiteY132-1782" fmla="*/ 5189673 h 6858000"/>
              <a:gd name="connsiteX133-1783" fmla="*/ 5995970 w 6128435"/>
              <a:gd name="connsiteY133-1784" fmla="*/ 5221547 h 6858000"/>
              <a:gd name="connsiteX134-1785" fmla="*/ 5997218 w 6128435"/>
              <a:gd name="connsiteY134-1786" fmla="*/ 5222031 h 6858000"/>
              <a:gd name="connsiteX135-1787" fmla="*/ 6002116 w 6128435"/>
              <a:gd name="connsiteY135-1788" fmla="*/ 5231223 h 6858000"/>
              <a:gd name="connsiteX136-1789" fmla="*/ 6008541 w 6128435"/>
              <a:gd name="connsiteY136-1790" fmla="*/ 5248680 h 6858000"/>
              <a:gd name="connsiteX137-1791" fmla="*/ 6039260 w 6128435"/>
              <a:gd name="connsiteY137-1792" fmla="*/ 5289518 h 6858000"/>
              <a:gd name="connsiteX138-1793" fmla="*/ 6036748 w 6128435"/>
              <a:gd name="connsiteY138-1794" fmla="*/ 5322752 h 6858000"/>
              <a:gd name="connsiteX139-1795" fmla="*/ 6036943 w 6128435"/>
              <a:gd name="connsiteY139-1796" fmla="*/ 5329480 h 6858000"/>
              <a:gd name="connsiteX140-1797" fmla="*/ 6037236 w 6128435"/>
              <a:gd name="connsiteY140-1798" fmla="*/ 5329634 h 6858000"/>
              <a:gd name="connsiteX141-1799" fmla="*/ 6038019 w 6128435"/>
              <a:gd name="connsiteY141-1800" fmla="*/ 5336764 h 6858000"/>
              <a:gd name="connsiteX142-1801" fmla="*/ 6037298 w 6128435"/>
              <a:gd name="connsiteY142-1802" fmla="*/ 5341753 h 6858000"/>
              <a:gd name="connsiteX143-1803" fmla="*/ 6037677 w 6128435"/>
              <a:gd name="connsiteY143-1804" fmla="*/ 5354807 h 6858000"/>
              <a:gd name="connsiteX144-1805" fmla="*/ 6039728 w 6128435"/>
              <a:gd name="connsiteY144-1806" fmla="*/ 5359416 h 6858000"/>
              <a:gd name="connsiteX145-1807" fmla="*/ 6043311 w 6128435"/>
              <a:gd name="connsiteY145-1808" fmla="*/ 5361407 h 6858000"/>
              <a:gd name="connsiteX146-1809" fmla="*/ 6042954 w 6128435"/>
              <a:gd name="connsiteY146-1810" fmla="*/ 5362576 h 6858000"/>
              <a:gd name="connsiteX147-1811" fmla="*/ 6053435 w 6128435"/>
              <a:gd name="connsiteY147-1812" fmla="*/ 5387547 h 6858000"/>
              <a:gd name="connsiteX148-1813" fmla="*/ 6065933 w 6128435"/>
              <a:gd name="connsiteY148-1814" fmla="*/ 5443002 h 6858000"/>
              <a:gd name="connsiteX149-1815" fmla="*/ 6068640 w 6128435"/>
              <a:gd name="connsiteY149-1816" fmla="*/ 5474503 h 6858000"/>
              <a:gd name="connsiteX150-1817" fmla="*/ 6080922 w 6128435"/>
              <a:gd name="connsiteY150-1818" fmla="*/ 5561070 h 6858000"/>
              <a:gd name="connsiteX151-1819" fmla="*/ 6096949 w 6128435"/>
              <a:gd name="connsiteY151-1820" fmla="*/ 5648179 h 6858000"/>
              <a:gd name="connsiteX152-1821" fmla="*/ 6125703 w 6128435"/>
              <a:gd name="connsiteY152-1822" fmla="*/ 5692894 h 6858000"/>
              <a:gd name="connsiteX153-1823" fmla="*/ 6126670 w 6128435"/>
              <a:gd name="connsiteY153-1824" fmla="*/ 5697882 h 6858000"/>
              <a:gd name="connsiteX154-1825" fmla="*/ 6124061 w 6128435"/>
              <a:gd name="connsiteY154-1826" fmla="*/ 5710294 h 6858000"/>
              <a:gd name="connsiteX155-1827" fmla="*/ 6122213 w 6128435"/>
              <a:gd name="connsiteY155-1828" fmla="*/ 5714762 h 6858000"/>
              <a:gd name="connsiteX156-1829" fmla="*/ 6121353 w 6128435"/>
              <a:gd name="connsiteY156-1830" fmla="*/ 5721725 h 6858000"/>
              <a:gd name="connsiteX157-1831" fmla="*/ 6121607 w 6128435"/>
              <a:gd name="connsiteY157-1832" fmla="*/ 5721959 h 6858000"/>
              <a:gd name="connsiteX158-1833" fmla="*/ 6120262 w 6128435"/>
              <a:gd name="connsiteY158-1834" fmla="*/ 5728358 h 6858000"/>
              <a:gd name="connsiteX159-1835" fmla="*/ 6110194 w 6128435"/>
              <a:gd name="connsiteY159-1836" fmla="*/ 5758853 h 6858000"/>
              <a:gd name="connsiteX160-1837" fmla="*/ 6127519 w 6128435"/>
              <a:gd name="connsiteY160-1838" fmla="*/ 5865775 h 6858000"/>
              <a:gd name="connsiteX161-1839" fmla="*/ 6128435 w 6128435"/>
              <a:gd name="connsiteY161-1840" fmla="*/ 5870164 h 6858000"/>
              <a:gd name="connsiteX162-1841" fmla="*/ 6119217 w 6128435"/>
              <a:gd name="connsiteY162-1842" fmla="*/ 5888542 h 6858000"/>
              <a:gd name="connsiteX163-1843" fmla="*/ 6115966 w 6128435"/>
              <a:gd name="connsiteY163-1844" fmla="*/ 5898387 h 6858000"/>
              <a:gd name="connsiteX164-1845" fmla="*/ 6111924 w 6128435"/>
              <a:gd name="connsiteY164-1846" fmla="*/ 5900444 h 6858000"/>
              <a:gd name="connsiteX165-1847" fmla="*/ 6108716 w 6128435"/>
              <a:gd name="connsiteY165-1848" fmla="*/ 5915345 h 6858000"/>
              <a:gd name="connsiteX166-1849" fmla="*/ 6109524 w 6128435"/>
              <a:gd name="connsiteY166-1850" fmla="*/ 5917328 h 6858000"/>
              <a:gd name="connsiteX167-1851" fmla="*/ 6102493 w 6128435"/>
              <a:gd name="connsiteY167-1852" fmla="*/ 5928602 h 6858000"/>
              <a:gd name="connsiteX168-1853" fmla="*/ 6056863 w 6128435"/>
              <a:gd name="connsiteY168-1854" fmla="*/ 6000643 h 6858000"/>
              <a:gd name="connsiteX169-1855" fmla="*/ 6045436 w 6128435"/>
              <a:gd name="connsiteY169-1856" fmla="*/ 6124480 h 6858000"/>
              <a:gd name="connsiteX170-1857" fmla="*/ 6030489 w 6128435"/>
              <a:gd name="connsiteY170-1858" fmla="*/ 6317666 h 6858000"/>
              <a:gd name="connsiteX171-1859" fmla="*/ 6007492 w 6128435"/>
              <a:gd name="connsiteY171-1860" fmla="*/ 6440818 h 6858000"/>
              <a:gd name="connsiteX172-1861" fmla="*/ 6009467 w 6128435"/>
              <a:gd name="connsiteY172-1862" fmla="*/ 6487076 h 6858000"/>
              <a:gd name="connsiteX173-1863" fmla="*/ 5995064 w 6128435"/>
              <a:gd name="connsiteY173-1864" fmla="*/ 6540791 h 6858000"/>
              <a:gd name="connsiteX174-1865" fmla="*/ 5996309 w 6128435"/>
              <a:gd name="connsiteY174-1866" fmla="*/ 6543961 h 6858000"/>
              <a:gd name="connsiteX175-1867" fmla="*/ 5996048 w 6128435"/>
              <a:gd name="connsiteY175-1868" fmla="*/ 6555444 h 6858000"/>
              <a:gd name="connsiteX176-1869" fmla="*/ 6002524 w 6128435"/>
              <a:gd name="connsiteY176-1870" fmla="*/ 6560188 h 6858000"/>
              <a:gd name="connsiteX177-1871" fmla="*/ 6006823 w 6128435"/>
              <a:gd name="connsiteY177-1872" fmla="*/ 6578546 h 6858000"/>
              <a:gd name="connsiteX178-1873" fmla="*/ 6004510 w 6128435"/>
              <a:gd name="connsiteY178-1874" fmla="*/ 6599256 h 6858000"/>
              <a:gd name="connsiteX179-1875" fmla="*/ 5986207 w 6128435"/>
              <a:gd name="connsiteY179-1876" fmla="*/ 6695855 h 6858000"/>
              <a:gd name="connsiteX180-1877" fmla="*/ 5979428 w 6128435"/>
              <a:gd name="connsiteY180-1878" fmla="*/ 6754678 h 6858000"/>
              <a:gd name="connsiteX181-1879" fmla="*/ 5983398 w 6128435"/>
              <a:gd name="connsiteY181-1880" fmla="*/ 6778641 h 6858000"/>
              <a:gd name="connsiteX182-1881" fmla="*/ 5984543 w 6128435"/>
              <a:gd name="connsiteY182-1882" fmla="*/ 6811016 h 6858000"/>
              <a:gd name="connsiteX183-1883" fmla="*/ 5981802 w 6128435"/>
              <a:gd name="connsiteY183-1884" fmla="*/ 6838578 h 6858000"/>
              <a:gd name="connsiteX184-1885" fmla="*/ 5979671 w 6128435"/>
              <a:gd name="connsiteY184-1886" fmla="*/ 6858000 h 6858000"/>
              <a:gd name="connsiteX185-1887" fmla="*/ 0 w 6128435"/>
              <a:gd name="connsiteY185-1888" fmla="*/ 6858000 h 6858000"/>
              <a:gd name="connsiteX186-1889" fmla="*/ 0 w 6128435"/>
              <a:gd name="connsiteY186-1890" fmla="*/ 0 h 6858000"/>
              <a:gd name="connsiteX0-1891" fmla="*/ 0 w 6128435"/>
              <a:gd name="connsiteY0-1892" fmla="*/ 0 h 6858000"/>
              <a:gd name="connsiteX1-1893" fmla="*/ 4965888 w 6128435"/>
              <a:gd name="connsiteY1-1894" fmla="*/ 0 h 6858000"/>
              <a:gd name="connsiteX2-1895" fmla="*/ 4967767 w 6128435"/>
              <a:gd name="connsiteY2-1896" fmla="*/ 7930 h 6858000"/>
              <a:gd name="connsiteX3-1897" fmla="*/ 4979444 w 6128435"/>
              <a:gd name="connsiteY3-1898" fmla="*/ 43921 h 6858000"/>
              <a:gd name="connsiteX4-1899" fmla="*/ 5021173 w 6128435"/>
              <a:gd name="connsiteY4-1900" fmla="*/ 123738 h 6858000"/>
              <a:gd name="connsiteX5-1901" fmla="*/ 5075458 w 6128435"/>
              <a:gd name="connsiteY5-1902" fmla="*/ 264355 h 6858000"/>
              <a:gd name="connsiteX6-1903" fmla="*/ 5081175 w 6128435"/>
              <a:gd name="connsiteY6-1904" fmla="*/ 277448 h 6858000"/>
              <a:gd name="connsiteX7-1905" fmla="*/ 5097011 w 6128435"/>
              <a:gd name="connsiteY7-1906" fmla="*/ 355616 h 6858000"/>
              <a:gd name="connsiteX8-1907" fmla="*/ 5130982 w 6128435"/>
              <a:gd name="connsiteY8-1908" fmla="*/ 412030 h 6858000"/>
              <a:gd name="connsiteX9-1909" fmla="*/ 5153000 w 6128435"/>
              <a:gd name="connsiteY9-1910" fmla="*/ 507134 h 6858000"/>
              <a:gd name="connsiteX10-1911" fmla="*/ 5171282 w 6128435"/>
              <a:gd name="connsiteY10-1912" fmla="*/ 602071 h 6858000"/>
              <a:gd name="connsiteX11-1913" fmla="*/ 5176196 w 6128435"/>
              <a:gd name="connsiteY11-1914" fmla="*/ 636822 h 6858000"/>
              <a:gd name="connsiteX12-1915" fmla="*/ 5201957 w 6128435"/>
              <a:gd name="connsiteY12-1916" fmla="*/ 736835 h 6858000"/>
              <a:gd name="connsiteX13-1917" fmla="*/ 5185452 w 6128435"/>
              <a:gd name="connsiteY13-1918" fmla="*/ 745392 h 6858000"/>
              <a:gd name="connsiteX14-1919" fmla="*/ 5189051 w 6128435"/>
              <a:gd name="connsiteY14-1920" fmla="*/ 782518 h 6858000"/>
              <a:gd name="connsiteX15-1921" fmla="*/ 5210428 w 6128435"/>
              <a:gd name="connsiteY15-1922" fmla="*/ 815772 h 6858000"/>
              <a:gd name="connsiteX16-1923" fmla="*/ 5221088 w 6128435"/>
              <a:gd name="connsiteY16-1924" fmla="*/ 860193 h 6858000"/>
              <a:gd name="connsiteX17-1925" fmla="*/ 5227653 w 6128435"/>
              <a:gd name="connsiteY17-1926" fmla="*/ 886709 h 6858000"/>
              <a:gd name="connsiteX18-1927" fmla="*/ 5230806 w 6128435"/>
              <a:gd name="connsiteY18-1928" fmla="*/ 961354 h 6858000"/>
              <a:gd name="connsiteX19-1929" fmla="*/ 5201018 w 6128435"/>
              <a:gd name="connsiteY19-1930" fmla="*/ 1095027 h 6858000"/>
              <a:gd name="connsiteX20-1931" fmla="*/ 5202153 w 6128435"/>
              <a:gd name="connsiteY20-1932" fmla="*/ 1133224 h 6858000"/>
              <a:gd name="connsiteX21-1933" fmla="*/ 5207370 w 6128435"/>
              <a:gd name="connsiteY21-1934" fmla="*/ 1138097 h 6858000"/>
              <a:gd name="connsiteX22-1935" fmla="*/ 5189234 w 6128435"/>
              <a:gd name="connsiteY22-1936" fmla="*/ 1193495 h 6858000"/>
              <a:gd name="connsiteX23-1937" fmla="*/ 5202769 w 6128435"/>
              <a:gd name="connsiteY23-1938" fmla="*/ 1269450 h 6858000"/>
              <a:gd name="connsiteX24-1939" fmla="*/ 5225968 w 6128435"/>
              <a:gd name="connsiteY24-1940" fmla="*/ 1357994 h 6858000"/>
              <a:gd name="connsiteX25-1941" fmla="*/ 5233819 w 6128435"/>
              <a:gd name="connsiteY25-1942" fmla="*/ 1380922 h 6858000"/>
              <a:gd name="connsiteX26-1943" fmla="*/ 5237226 w 6128435"/>
              <a:gd name="connsiteY26-1944" fmla="*/ 1441327 h 6858000"/>
              <a:gd name="connsiteX27-1945" fmla="*/ 5244434 w 6128435"/>
              <a:gd name="connsiteY27-1946" fmla="*/ 1580810 h 6858000"/>
              <a:gd name="connsiteX28-1947" fmla="*/ 5251453 w 6128435"/>
              <a:gd name="connsiteY28-1948" fmla="*/ 1583934 h 6858000"/>
              <a:gd name="connsiteX29-1949" fmla="*/ 5253136 w 6128435"/>
              <a:gd name="connsiteY29-1950" fmla="*/ 1595457 h 6858000"/>
              <a:gd name="connsiteX30-1951" fmla="*/ 5254863 w 6128435"/>
              <a:gd name="connsiteY30-1952" fmla="*/ 1598311 h 6858000"/>
              <a:gd name="connsiteX31-1953" fmla="*/ 5263491 w 6128435"/>
              <a:gd name="connsiteY31-1954" fmla="*/ 1614889 h 6858000"/>
              <a:gd name="connsiteX32-1955" fmla="*/ 5250095 w 6128435"/>
              <a:gd name="connsiteY32-1956" fmla="*/ 1655519 h 6858000"/>
              <a:gd name="connsiteX33-1957" fmla="*/ 5259788 w 6128435"/>
              <a:gd name="connsiteY33-1958" fmla="*/ 1701198 h 6858000"/>
              <a:gd name="connsiteX34-1959" fmla="*/ 5255696 w 6128435"/>
              <a:gd name="connsiteY34-1960" fmla="*/ 1880842 h 6858000"/>
              <a:gd name="connsiteX35-1961" fmla="*/ 5280947 w 6128435"/>
              <a:gd name="connsiteY35-1962" fmla="*/ 1904438 h 6858000"/>
              <a:gd name="connsiteX36-1963" fmla="*/ 5288486 w 6128435"/>
              <a:gd name="connsiteY36-1964" fmla="*/ 1976575 h 6858000"/>
              <a:gd name="connsiteX37-1965" fmla="*/ 5252592 w 6128435"/>
              <a:gd name="connsiteY37-1966" fmla="*/ 2092210 h 6858000"/>
              <a:gd name="connsiteX38-1967" fmla="*/ 5264303 w 6128435"/>
              <a:gd name="connsiteY38-1968" fmla="*/ 2225157 h 6858000"/>
              <a:gd name="connsiteX39-1969" fmla="*/ 5254949 w 6128435"/>
              <a:gd name="connsiteY39-1970" fmla="*/ 2236160 h 6858000"/>
              <a:gd name="connsiteX40-1971" fmla="*/ 5250104 w 6128435"/>
              <a:gd name="connsiteY40-1972" fmla="*/ 2249166 h 6858000"/>
              <a:gd name="connsiteX41-1973" fmla="*/ 5251214 w 6128435"/>
              <a:gd name="connsiteY41-1974" fmla="*/ 2250944 h 6858000"/>
              <a:gd name="connsiteX42-1975" fmla="*/ 5250644 w 6128435"/>
              <a:gd name="connsiteY42-1976" fmla="*/ 2266619 h 6858000"/>
              <a:gd name="connsiteX43-1977" fmla="*/ 5247111 w 6128435"/>
              <a:gd name="connsiteY43-1978" fmla="*/ 2269679 h 6858000"/>
              <a:gd name="connsiteX44-1979" fmla="*/ 5245653 w 6128435"/>
              <a:gd name="connsiteY44-1980" fmla="*/ 2280317 h 6858000"/>
              <a:gd name="connsiteX45-1981" fmla="*/ 5239901 w 6128435"/>
              <a:gd name="connsiteY45-1982" fmla="*/ 2300961 h 6858000"/>
              <a:gd name="connsiteX46-1983" fmla="*/ 5241522 w 6128435"/>
              <a:gd name="connsiteY46-1984" fmla="*/ 2305114 h 6858000"/>
              <a:gd name="connsiteX47-1985" fmla="*/ 5237050 w 6128435"/>
              <a:gd name="connsiteY47-1986" fmla="*/ 2336703 h 6858000"/>
              <a:gd name="connsiteX48-1987" fmla="*/ 5238267 w 6128435"/>
              <a:gd name="connsiteY48-1988" fmla="*/ 2337277 h 6858000"/>
              <a:gd name="connsiteX49-1989" fmla="*/ 5242602 w 6128435"/>
              <a:gd name="connsiteY49-1990" fmla="*/ 2346782 h 6858000"/>
              <a:gd name="connsiteX50-1991" fmla="*/ 5247963 w 6128435"/>
              <a:gd name="connsiteY50-1992" fmla="*/ 2364638 h 6858000"/>
              <a:gd name="connsiteX51-1993" fmla="*/ 5276175 w 6128435"/>
              <a:gd name="connsiteY51-1994" fmla="*/ 2407515 h 6858000"/>
              <a:gd name="connsiteX52-1995" fmla="*/ 5271650 w 6128435"/>
              <a:gd name="connsiteY52-1996" fmla="*/ 2440467 h 6858000"/>
              <a:gd name="connsiteX53-1997" fmla="*/ 5271438 w 6128435"/>
              <a:gd name="connsiteY53-1998" fmla="*/ 2447186 h 6858000"/>
              <a:gd name="connsiteX54-1999" fmla="*/ 5271722 w 6128435"/>
              <a:gd name="connsiteY54-2000" fmla="*/ 2447359 h 6858000"/>
              <a:gd name="connsiteX55-2001" fmla="*/ 5272069 w 6128435"/>
              <a:gd name="connsiteY55-2002" fmla="*/ 2454523 h 6858000"/>
              <a:gd name="connsiteX56-2003" fmla="*/ 5271049 w 6128435"/>
              <a:gd name="connsiteY56-2004" fmla="*/ 2459442 h 6858000"/>
              <a:gd name="connsiteX57-2005" fmla="*/ 5270636 w 6128435"/>
              <a:gd name="connsiteY57-2006" fmla="*/ 2472481 h 6858000"/>
              <a:gd name="connsiteX58-2007" fmla="*/ 5272406 w 6128435"/>
              <a:gd name="connsiteY58-2008" fmla="*/ 2477221 h 6858000"/>
              <a:gd name="connsiteX59-2009" fmla="*/ 5307538 w 6128435"/>
              <a:gd name="connsiteY59-2010" fmla="*/ 2514685 h 6858000"/>
              <a:gd name="connsiteX60-2011" fmla="*/ 5337604 w 6128435"/>
              <a:gd name="connsiteY60-2012" fmla="*/ 2597632 h 6858000"/>
              <a:gd name="connsiteX61-2013" fmla="*/ 5407503 w 6128435"/>
              <a:gd name="connsiteY61-2014" fmla="*/ 2786290 h 6858000"/>
              <a:gd name="connsiteX62-2015" fmla="*/ 5407356 w 6128435"/>
              <a:gd name="connsiteY62-2016" fmla="*/ 2787545 h 6858000"/>
              <a:gd name="connsiteX63-2017" fmla="*/ 5411130 w 6128435"/>
              <a:gd name="connsiteY63-2018" fmla="*/ 2788640 h 6858000"/>
              <a:gd name="connsiteX64-2019" fmla="*/ 5416439 w 6128435"/>
              <a:gd name="connsiteY64-2020" fmla="*/ 2805666 h 6858000"/>
              <a:gd name="connsiteX65-2021" fmla="*/ 5416589 w 6128435"/>
              <a:gd name="connsiteY65-2022" fmla="*/ 2810822 h 6858000"/>
              <a:gd name="connsiteX66-2023" fmla="*/ 5418542 w 6128435"/>
              <a:gd name="connsiteY66-2024" fmla="*/ 2817745 h 6858000"/>
              <a:gd name="connsiteX67-2025" fmla="*/ 5418847 w 6128435"/>
              <a:gd name="connsiteY67-2026" fmla="*/ 2817825 h 6858000"/>
              <a:gd name="connsiteX68-2027" fmla="*/ 5423364 w 6128435"/>
              <a:gd name="connsiteY68-2028" fmla="*/ 2858292 h 6858000"/>
              <a:gd name="connsiteX69-2029" fmla="*/ 5479298 w 6128435"/>
              <a:gd name="connsiteY69-2030" fmla="*/ 2947791 h 6858000"/>
              <a:gd name="connsiteX70-2031" fmla="*/ 5481770 w 6128435"/>
              <a:gd name="connsiteY70-2032" fmla="*/ 2951352 h 6858000"/>
              <a:gd name="connsiteX71-2033" fmla="*/ 5481013 w 6128435"/>
              <a:gd name="connsiteY71-2034" fmla="*/ 2973461 h 6858000"/>
              <a:gd name="connsiteX72-2035" fmla="*/ 5482045 w 6128435"/>
              <a:gd name="connsiteY72-2036" fmla="*/ 2984371 h 6858000"/>
              <a:gd name="connsiteX73-2037" fmla="*/ 5479405 w 6128435"/>
              <a:gd name="connsiteY73-2038" fmla="*/ 2988507 h 6858000"/>
              <a:gd name="connsiteX74-2039" fmla="*/ 5482415 w 6128435"/>
              <a:gd name="connsiteY74-2040" fmla="*/ 3004079 h 6858000"/>
              <a:gd name="connsiteX75-2041" fmla="*/ 5483865 w 6128435"/>
              <a:gd name="connsiteY75-2042" fmla="*/ 3005467 h 6858000"/>
              <a:gd name="connsiteX76-2043" fmla="*/ 5482236 w 6128435"/>
              <a:gd name="connsiteY76-2044" fmla="*/ 3019791 h 6858000"/>
              <a:gd name="connsiteX77-2045" fmla="*/ 5475895 w 6128435"/>
              <a:gd name="connsiteY77-2046" fmla="*/ 3033578 h 6858000"/>
              <a:gd name="connsiteX78-2047" fmla="*/ 5477595 w 6128435"/>
              <a:gd name="connsiteY78-2048" fmla="*/ 3250534 h 6858000"/>
              <a:gd name="connsiteX79-2049" fmla="*/ 5532836 w 6128435"/>
              <a:gd name="connsiteY79-2050" fmla="*/ 3353840 h 6858000"/>
              <a:gd name="connsiteX80-2051" fmla="*/ 5561229 w 6128435"/>
              <a:gd name="connsiteY80-2052" fmla="*/ 3395784 h 6858000"/>
              <a:gd name="connsiteX81-2053" fmla="*/ 5589758 w 6128435"/>
              <a:gd name="connsiteY81-2054" fmla="*/ 3506453 h 6858000"/>
              <a:gd name="connsiteX82-2055" fmla="*/ 5596144 w 6128435"/>
              <a:gd name="connsiteY82-2056" fmla="*/ 3534624 h 6858000"/>
              <a:gd name="connsiteX83-2057" fmla="*/ 5597750 w 6128435"/>
              <a:gd name="connsiteY83-2058" fmla="*/ 3534129 h 6858000"/>
              <a:gd name="connsiteX84-2059" fmla="*/ 5599700 w 6128435"/>
              <a:gd name="connsiteY84-2060" fmla="*/ 3547221 h 6858000"/>
              <a:gd name="connsiteX85-2061" fmla="*/ 5615031 w 6128435"/>
              <a:gd name="connsiteY85-2062" fmla="*/ 3557482 h 6858000"/>
              <a:gd name="connsiteX86-2063" fmla="*/ 5618377 w 6128435"/>
              <a:gd name="connsiteY86-2064" fmla="*/ 3588431 h 6858000"/>
              <a:gd name="connsiteX87-2065" fmla="*/ 5612155 w 6128435"/>
              <a:gd name="connsiteY87-2066" fmla="*/ 3589869 h 6858000"/>
              <a:gd name="connsiteX88-2067" fmla="*/ 5620843 w 6128435"/>
              <a:gd name="connsiteY88-2068" fmla="*/ 3606745 h 6858000"/>
              <a:gd name="connsiteX89-2069" fmla="*/ 5655472 w 6128435"/>
              <a:gd name="connsiteY89-2070" fmla="*/ 3678877 h 6858000"/>
              <a:gd name="connsiteX90-2071" fmla="*/ 5680448 w 6128435"/>
              <a:gd name="connsiteY90-2072" fmla="*/ 3717760 h 6858000"/>
              <a:gd name="connsiteX91-2073" fmla="*/ 5683015 w 6128435"/>
              <a:gd name="connsiteY91-2074" fmla="*/ 3762025 h 6858000"/>
              <a:gd name="connsiteX92-2075" fmla="*/ 5696643 w 6128435"/>
              <a:gd name="connsiteY92-2076" fmla="*/ 3773888 h 6858000"/>
              <a:gd name="connsiteX93-2077" fmla="*/ 5699203 w 6128435"/>
              <a:gd name="connsiteY93-2078" fmla="*/ 3775823 h 6858000"/>
              <a:gd name="connsiteX94-2079" fmla="*/ 5704824 w 6128435"/>
              <a:gd name="connsiteY94-2080" fmla="*/ 3785966 h 6858000"/>
              <a:gd name="connsiteX95-2081" fmla="*/ 5712204 w 6128435"/>
              <a:gd name="connsiteY95-2082" fmla="*/ 3785830 h 6858000"/>
              <a:gd name="connsiteX96-2083" fmla="*/ 5724816 w 6128435"/>
              <a:gd name="connsiteY96-2084" fmla="*/ 3798949 h 6858000"/>
              <a:gd name="connsiteX97-2085" fmla="*/ 5733539 w 6128435"/>
              <a:gd name="connsiteY97-2086" fmla="*/ 3818457 h 6858000"/>
              <a:gd name="connsiteX98-2087" fmla="*/ 5768491 w 6128435"/>
              <a:gd name="connsiteY98-2088" fmla="*/ 3914399 h 6858000"/>
              <a:gd name="connsiteX99-2089" fmla="*/ 5793123 w 6128435"/>
              <a:gd name="connsiteY99-2090" fmla="*/ 3969952 h 6858000"/>
              <a:gd name="connsiteX100-2091" fmla="*/ 5808321 w 6128435"/>
              <a:gd name="connsiteY100-2092" fmla="*/ 3988153 h 6858000"/>
              <a:gd name="connsiteX101-2093" fmla="*/ 5825621 w 6128435"/>
              <a:gd name="connsiteY101-2094" fmla="*/ 4015525 h 6858000"/>
              <a:gd name="connsiteX102-2095" fmla="*/ 5860672 w 6128435"/>
              <a:gd name="connsiteY102-2096" fmla="*/ 4061579 h 6858000"/>
              <a:gd name="connsiteX103-2097" fmla="*/ 5872173 w 6128435"/>
              <a:gd name="connsiteY103-2098" fmla="*/ 4088497 h 6858000"/>
              <a:gd name="connsiteX104-2099" fmla="*/ 5883705 w 6128435"/>
              <a:gd name="connsiteY104-2100" fmla="*/ 4101899 h 6858000"/>
              <a:gd name="connsiteX105-2101" fmla="*/ 5885314 w 6128435"/>
              <a:gd name="connsiteY105-2102" fmla="*/ 4108387 h 6858000"/>
              <a:gd name="connsiteX106-2103" fmla="*/ 5894095 w 6128435"/>
              <a:gd name="connsiteY106-2104" fmla="*/ 4128857 h 6858000"/>
              <a:gd name="connsiteX107-2105" fmla="*/ 5898339 w 6128435"/>
              <a:gd name="connsiteY107-2106" fmla="*/ 4140800 h 6858000"/>
              <a:gd name="connsiteX108-2107" fmla="*/ 5899734 w 6128435"/>
              <a:gd name="connsiteY108-2108" fmla="*/ 4145632 h 6858000"/>
              <a:gd name="connsiteX109-2109" fmla="*/ 5897098 w 6128435"/>
              <a:gd name="connsiteY109-2110" fmla="*/ 4157819 h 6858000"/>
              <a:gd name="connsiteX110-2111" fmla="*/ 5903513 w 6128435"/>
              <a:gd name="connsiteY110-2112" fmla="*/ 4187661 h 6858000"/>
              <a:gd name="connsiteX111-2113" fmla="*/ 5917114 w 6128435"/>
              <a:gd name="connsiteY111-2114" fmla="*/ 4213096 h 6858000"/>
              <a:gd name="connsiteX112-2115" fmla="*/ 5921153 w 6128435"/>
              <a:gd name="connsiteY112-2116" fmla="*/ 4236222 h 6858000"/>
              <a:gd name="connsiteX113-2117" fmla="*/ 5924233 w 6128435"/>
              <a:gd name="connsiteY113-2118" fmla="*/ 4242060 h 6858000"/>
              <a:gd name="connsiteX114-2119" fmla="*/ 5928910 w 6128435"/>
              <a:gd name="connsiteY114-2120" fmla="*/ 4300973 h 6858000"/>
              <a:gd name="connsiteX115-2121" fmla="*/ 5939320 w 6128435"/>
              <a:gd name="connsiteY115-2122" fmla="*/ 4340435 h 6858000"/>
              <a:gd name="connsiteX116-2123" fmla="*/ 5946705 w 6128435"/>
              <a:gd name="connsiteY116-2124" fmla="*/ 4428051 h 6858000"/>
              <a:gd name="connsiteX117-2125" fmla="*/ 5949261 w 6128435"/>
              <a:gd name="connsiteY117-2126" fmla="*/ 4449185 h 6858000"/>
              <a:gd name="connsiteX118-2127" fmla="*/ 5957504 w 6128435"/>
              <a:gd name="connsiteY118-2128" fmla="*/ 4465911 h 6858000"/>
              <a:gd name="connsiteX119-2129" fmla="*/ 5964689 w 6128435"/>
              <a:gd name="connsiteY119-2130" fmla="*/ 4468532 h 6858000"/>
              <a:gd name="connsiteX120-2131" fmla="*/ 5967062 w 6128435"/>
              <a:gd name="connsiteY120-2132" fmla="*/ 4479923 h 6858000"/>
              <a:gd name="connsiteX121-2133" fmla="*/ 5968960 w 6128435"/>
              <a:gd name="connsiteY121-2134" fmla="*/ 4482655 h 6858000"/>
              <a:gd name="connsiteX122-2135" fmla="*/ 5978567 w 6128435"/>
              <a:gd name="connsiteY122-2136" fmla="*/ 4498605 h 6858000"/>
              <a:gd name="connsiteX123-2137" fmla="*/ 5967676 w 6128435"/>
              <a:gd name="connsiteY123-2138" fmla="*/ 4540140 h 6858000"/>
              <a:gd name="connsiteX124-2139" fmla="*/ 5980106 w 6128435"/>
              <a:gd name="connsiteY124-2140" fmla="*/ 4585087 h 6858000"/>
              <a:gd name="connsiteX125-2141" fmla="*/ 5998138 w 6128435"/>
              <a:gd name="connsiteY125-2142" fmla="*/ 4697518 h 6858000"/>
              <a:gd name="connsiteX126-2143" fmla="*/ 6013516 w 6128435"/>
              <a:gd name="connsiteY126-2144" fmla="*/ 4786619 h 6858000"/>
              <a:gd name="connsiteX127-2145" fmla="*/ 6025404 w 6128435"/>
              <a:gd name="connsiteY127-2146" fmla="*/ 4858148 h 6858000"/>
              <a:gd name="connsiteX128-2147" fmla="*/ 6007749 w 6128435"/>
              <a:gd name="connsiteY128-2148" fmla="*/ 4964715 h 6858000"/>
              <a:gd name="connsiteX129-2149" fmla="*/ 6005269 w 6128435"/>
              <a:gd name="connsiteY129-2150" fmla="*/ 5150567 h 6858000"/>
              <a:gd name="connsiteX130-2151" fmla="*/ 6001127 w 6128435"/>
              <a:gd name="connsiteY130-2152" fmla="*/ 5164609 h 6858000"/>
              <a:gd name="connsiteX131-2153" fmla="*/ 5996647 w 6128435"/>
              <a:gd name="connsiteY131-2154" fmla="*/ 5185640 h 6858000"/>
              <a:gd name="connsiteX132-2155" fmla="*/ 5998514 w 6128435"/>
              <a:gd name="connsiteY132-2156" fmla="*/ 5189673 h 6858000"/>
              <a:gd name="connsiteX133-2157" fmla="*/ 5995970 w 6128435"/>
              <a:gd name="connsiteY133-2158" fmla="*/ 5221547 h 6858000"/>
              <a:gd name="connsiteX134-2159" fmla="*/ 5997218 w 6128435"/>
              <a:gd name="connsiteY134-2160" fmla="*/ 5222031 h 6858000"/>
              <a:gd name="connsiteX135-2161" fmla="*/ 6002116 w 6128435"/>
              <a:gd name="connsiteY135-2162" fmla="*/ 5231223 h 6858000"/>
              <a:gd name="connsiteX136-2163" fmla="*/ 6008541 w 6128435"/>
              <a:gd name="connsiteY136-2164" fmla="*/ 5248680 h 6858000"/>
              <a:gd name="connsiteX137-2165" fmla="*/ 6039260 w 6128435"/>
              <a:gd name="connsiteY137-2166" fmla="*/ 5289518 h 6858000"/>
              <a:gd name="connsiteX138-2167" fmla="*/ 6036748 w 6128435"/>
              <a:gd name="connsiteY138-2168" fmla="*/ 5322752 h 6858000"/>
              <a:gd name="connsiteX139-2169" fmla="*/ 6036943 w 6128435"/>
              <a:gd name="connsiteY139-2170" fmla="*/ 5329480 h 6858000"/>
              <a:gd name="connsiteX140-2171" fmla="*/ 6037236 w 6128435"/>
              <a:gd name="connsiteY140-2172" fmla="*/ 5329634 h 6858000"/>
              <a:gd name="connsiteX141-2173" fmla="*/ 6038019 w 6128435"/>
              <a:gd name="connsiteY141-2174" fmla="*/ 5336764 h 6858000"/>
              <a:gd name="connsiteX142-2175" fmla="*/ 6037298 w 6128435"/>
              <a:gd name="connsiteY142-2176" fmla="*/ 5341753 h 6858000"/>
              <a:gd name="connsiteX143-2177" fmla="*/ 6037677 w 6128435"/>
              <a:gd name="connsiteY143-2178" fmla="*/ 5354807 h 6858000"/>
              <a:gd name="connsiteX144-2179" fmla="*/ 6039728 w 6128435"/>
              <a:gd name="connsiteY144-2180" fmla="*/ 5359416 h 6858000"/>
              <a:gd name="connsiteX145-2181" fmla="*/ 6043311 w 6128435"/>
              <a:gd name="connsiteY145-2182" fmla="*/ 5361407 h 6858000"/>
              <a:gd name="connsiteX146-2183" fmla="*/ 6042954 w 6128435"/>
              <a:gd name="connsiteY146-2184" fmla="*/ 5362576 h 6858000"/>
              <a:gd name="connsiteX147-2185" fmla="*/ 6053435 w 6128435"/>
              <a:gd name="connsiteY147-2186" fmla="*/ 5387547 h 6858000"/>
              <a:gd name="connsiteX148-2187" fmla="*/ 6065933 w 6128435"/>
              <a:gd name="connsiteY148-2188" fmla="*/ 5443002 h 6858000"/>
              <a:gd name="connsiteX149-2189" fmla="*/ 6068640 w 6128435"/>
              <a:gd name="connsiteY149-2190" fmla="*/ 5474503 h 6858000"/>
              <a:gd name="connsiteX150-2191" fmla="*/ 6080922 w 6128435"/>
              <a:gd name="connsiteY150-2192" fmla="*/ 5561070 h 6858000"/>
              <a:gd name="connsiteX151-2193" fmla="*/ 6096949 w 6128435"/>
              <a:gd name="connsiteY151-2194" fmla="*/ 5648179 h 6858000"/>
              <a:gd name="connsiteX152-2195" fmla="*/ 6125703 w 6128435"/>
              <a:gd name="connsiteY152-2196" fmla="*/ 5692894 h 6858000"/>
              <a:gd name="connsiteX153-2197" fmla="*/ 6126670 w 6128435"/>
              <a:gd name="connsiteY153-2198" fmla="*/ 5697882 h 6858000"/>
              <a:gd name="connsiteX154-2199" fmla="*/ 6124061 w 6128435"/>
              <a:gd name="connsiteY154-2200" fmla="*/ 5710294 h 6858000"/>
              <a:gd name="connsiteX155-2201" fmla="*/ 6122213 w 6128435"/>
              <a:gd name="connsiteY155-2202" fmla="*/ 5714762 h 6858000"/>
              <a:gd name="connsiteX156-2203" fmla="*/ 6121353 w 6128435"/>
              <a:gd name="connsiteY156-2204" fmla="*/ 5721725 h 6858000"/>
              <a:gd name="connsiteX157-2205" fmla="*/ 6121607 w 6128435"/>
              <a:gd name="connsiteY157-2206" fmla="*/ 5721959 h 6858000"/>
              <a:gd name="connsiteX158-2207" fmla="*/ 6120262 w 6128435"/>
              <a:gd name="connsiteY158-2208" fmla="*/ 5728358 h 6858000"/>
              <a:gd name="connsiteX159-2209" fmla="*/ 6110194 w 6128435"/>
              <a:gd name="connsiteY159-2210" fmla="*/ 5758853 h 6858000"/>
              <a:gd name="connsiteX160-2211" fmla="*/ 6127519 w 6128435"/>
              <a:gd name="connsiteY160-2212" fmla="*/ 5865775 h 6858000"/>
              <a:gd name="connsiteX161-2213" fmla="*/ 6128435 w 6128435"/>
              <a:gd name="connsiteY161-2214" fmla="*/ 5870164 h 6858000"/>
              <a:gd name="connsiteX162-2215" fmla="*/ 6119217 w 6128435"/>
              <a:gd name="connsiteY162-2216" fmla="*/ 5888542 h 6858000"/>
              <a:gd name="connsiteX163-2217" fmla="*/ 6115966 w 6128435"/>
              <a:gd name="connsiteY163-2218" fmla="*/ 5898387 h 6858000"/>
              <a:gd name="connsiteX164-2219" fmla="*/ 6111924 w 6128435"/>
              <a:gd name="connsiteY164-2220" fmla="*/ 5900444 h 6858000"/>
              <a:gd name="connsiteX165-2221" fmla="*/ 6108716 w 6128435"/>
              <a:gd name="connsiteY165-2222" fmla="*/ 5915345 h 6858000"/>
              <a:gd name="connsiteX166-2223" fmla="*/ 6109524 w 6128435"/>
              <a:gd name="connsiteY166-2224" fmla="*/ 5917328 h 6858000"/>
              <a:gd name="connsiteX167-2225" fmla="*/ 6102493 w 6128435"/>
              <a:gd name="connsiteY167-2226" fmla="*/ 5928602 h 6858000"/>
              <a:gd name="connsiteX168-2227" fmla="*/ 6056863 w 6128435"/>
              <a:gd name="connsiteY168-2228" fmla="*/ 6000643 h 6858000"/>
              <a:gd name="connsiteX169-2229" fmla="*/ 6045436 w 6128435"/>
              <a:gd name="connsiteY169-2230" fmla="*/ 6124480 h 6858000"/>
              <a:gd name="connsiteX170-2231" fmla="*/ 6030489 w 6128435"/>
              <a:gd name="connsiteY170-2232" fmla="*/ 6317666 h 6858000"/>
              <a:gd name="connsiteX171-2233" fmla="*/ 6007492 w 6128435"/>
              <a:gd name="connsiteY171-2234" fmla="*/ 6440818 h 6858000"/>
              <a:gd name="connsiteX172-2235" fmla="*/ 6009467 w 6128435"/>
              <a:gd name="connsiteY172-2236" fmla="*/ 6487076 h 6858000"/>
              <a:gd name="connsiteX173-2237" fmla="*/ 5995064 w 6128435"/>
              <a:gd name="connsiteY173-2238" fmla="*/ 6540791 h 6858000"/>
              <a:gd name="connsiteX174-2239" fmla="*/ 5996309 w 6128435"/>
              <a:gd name="connsiteY174-2240" fmla="*/ 6543961 h 6858000"/>
              <a:gd name="connsiteX175-2241" fmla="*/ 5996048 w 6128435"/>
              <a:gd name="connsiteY175-2242" fmla="*/ 6555444 h 6858000"/>
              <a:gd name="connsiteX176-2243" fmla="*/ 6002524 w 6128435"/>
              <a:gd name="connsiteY176-2244" fmla="*/ 6560188 h 6858000"/>
              <a:gd name="connsiteX177-2245" fmla="*/ 6006823 w 6128435"/>
              <a:gd name="connsiteY177-2246" fmla="*/ 6578546 h 6858000"/>
              <a:gd name="connsiteX178-2247" fmla="*/ 6004510 w 6128435"/>
              <a:gd name="connsiteY178-2248" fmla="*/ 6599256 h 6858000"/>
              <a:gd name="connsiteX179-2249" fmla="*/ 5986207 w 6128435"/>
              <a:gd name="connsiteY179-2250" fmla="*/ 6695855 h 6858000"/>
              <a:gd name="connsiteX180-2251" fmla="*/ 5979428 w 6128435"/>
              <a:gd name="connsiteY180-2252" fmla="*/ 6754678 h 6858000"/>
              <a:gd name="connsiteX181-2253" fmla="*/ 5983398 w 6128435"/>
              <a:gd name="connsiteY181-2254" fmla="*/ 6778641 h 6858000"/>
              <a:gd name="connsiteX182-2255" fmla="*/ 5984543 w 6128435"/>
              <a:gd name="connsiteY182-2256" fmla="*/ 6811016 h 6858000"/>
              <a:gd name="connsiteX183-2257" fmla="*/ 5981802 w 6128435"/>
              <a:gd name="connsiteY183-2258" fmla="*/ 6838578 h 6858000"/>
              <a:gd name="connsiteX184-2259" fmla="*/ 5979671 w 6128435"/>
              <a:gd name="connsiteY184-2260" fmla="*/ 6858000 h 6858000"/>
              <a:gd name="connsiteX185-2261" fmla="*/ 0 w 6128435"/>
              <a:gd name="connsiteY185-2262" fmla="*/ 6858000 h 6858000"/>
              <a:gd name="connsiteX186-2263" fmla="*/ 0 w 6128435"/>
              <a:gd name="connsiteY186-2264" fmla="*/ 0 h 6858000"/>
              <a:gd name="connsiteX0-2265" fmla="*/ 0 w 6128435"/>
              <a:gd name="connsiteY0-2266" fmla="*/ 0 h 6858000"/>
              <a:gd name="connsiteX1-2267" fmla="*/ 4965888 w 6128435"/>
              <a:gd name="connsiteY1-2268" fmla="*/ 0 h 6858000"/>
              <a:gd name="connsiteX2-2269" fmla="*/ 4967767 w 6128435"/>
              <a:gd name="connsiteY2-2270" fmla="*/ 7930 h 6858000"/>
              <a:gd name="connsiteX3-2271" fmla="*/ 4979444 w 6128435"/>
              <a:gd name="connsiteY3-2272" fmla="*/ 43921 h 6858000"/>
              <a:gd name="connsiteX4-2273" fmla="*/ 5021173 w 6128435"/>
              <a:gd name="connsiteY4-2274" fmla="*/ 123738 h 6858000"/>
              <a:gd name="connsiteX5-2275" fmla="*/ 5075458 w 6128435"/>
              <a:gd name="connsiteY5-2276" fmla="*/ 264355 h 6858000"/>
              <a:gd name="connsiteX6-2277" fmla="*/ 5081175 w 6128435"/>
              <a:gd name="connsiteY6-2278" fmla="*/ 277448 h 6858000"/>
              <a:gd name="connsiteX7-2279" fmla="*/ 5097011 w 6128435"/>
              <a:gd name="connsiteY7-2280" fmla="*/ 355616 h 6858000"/>
              <a:gd name="connsiteX8-2281" fmla="*/ 5130982 w 6128435"/>
              <a:gd name="connsiteY8-2282" fmla="*/ 412030 h 6858000"/>
              <a:gd name="connsiteX9-2283" fmla="*/ 5153000 w 6128435"/>
              <a:gd name="connsiteY9-2284" fmla="*/ 507134 h 6858000"/>
              <a:gd name="connsiteX10-2285" fmla="*/ 5171282 w 6128435"/>
              <a:gd name="connsiteY10-2286" fmla="*/ 602071 h 6858000"/>
              <a:gd name="connsiteX11-2287" fmla="*/ 5176196 w 6128435"/>
              <a:gd name="connsiteY11-2288" fmla="*/ 636822 h 6858000"/>
              <a:gd name="connsiteX12-2289" fmla="*/ 5201957 w 6128435"/>
              <a:gd name="connsiteY12-2290" fmla="*/ 736835 h 6858000"/>
              <a:gd name="connsiteX13-2291" fmla="*/ 5185452 w 6128435"/>
              <a:gd name="connsiteY13-2292" fmla="*/ 745392 h 6858000"/>
              <a:gd name="connsiteX14-2293" fmla="*/ 5189051 w 6128435"/>
              <a:gd name="connsiteY14-2294" fmla="*/ 782518 h 6858000"/>
              <a:gd name="connsiteX15-2295" fmla="*/ 5210428 w 6128435"/>
              <a:gd name="connsiteY15-2296" fmla="*/ 815772 h 6858000"/>
              <a:gd name="connsiteX16-2297" fmla="*/ 5221088 w 6128435"/>
              <a:gd name="connsiteY16-2298" fmla="*/ 860193 h 6858000"/>
              <a:gd name="connsiteX17-2299" fmla="*/ 5227653 w 6128435"/>
              <a:gd name="connsiteY17-2300" fmla="*/ 886709 h 6858000"/>
              <a:gd name="connsiteX18-2301" fmla="*/ 5230806 w 6128435"/>
              <a:gd name="connsiteY18-2302" fmla="*/ 961354 h 6858000"/>
              <a:gd name="connsiteX19-2303" fmla="*/ 5201018 w 6128435"/>
              <a:gd name="connsiteY19-2304" fmla="*/ 1095027 h 6858000"/>
              <a:gd name="connsiteX20-2305" fmla="*/ 5202153 w 6128435"/>
              <a:gd name="connsiteY20-2306" fmla="*/ 1133224 h 6858000"/>
              <a:gd name="connsiteX21-2307" fmla="*/ 5207370 w 6128435"/>
              <a:gd name="connsiteY21-2308" fmla="*/ 1138097 h 6858000"/>
              <a:gd name="connsiteX22-2309" fmla="*/ 5189234 w 6128435"/>
              <a:gd name="connsiteY22-2310" fmla="*/ 1193495 h 6858000"/>
              <a:gd name="connsiteX23-2311" fmla="*/ 5202769 w 6128435"/>
              <a:gd name="connsiteY23-2312" fmla="*/ 1269450 h 6858000"/>
              <a:gd name="connsiteX24-2313" fmla="*/ 5225968 w 6128435"/>
              <a:gd name="connsiteY24-2314" fmla="*/ 1357994 h 6858000"/>
              <a:gd name="connsiteX25-2315" fmla="*/ 5233819 w 6128435"/>
              <a:gd name="connsiteY25-2316" fmla="*/ 1380922 h 6858000"/>
              <a:gd name="connsiteX26-2317" fmla="*/ 5237226 w 6128435"/>
              <a:gd name="connsiteY26-2318" fmla="*/ 1441327 h 6858000"/>
              <a:gd name="connsiteX27-2319" fmla="*/ 5244434 w 6128435"/>
              <a:gd name="connsiteY27-2320" fmla="*/ 1580810 h 6858000"/>
              <a:gd name="connsiteX28-2321" fmla="*/ 5251453 w 6128435"/>
              <a:gd name="connsiteY28-2322" fmla="*/ 1583934 h 6858000"/>
              <a:gd name="connsiteX29-2323" fmla="*/ 5253136 w 6128435"/>
              <a:gd name="connsiteY29-2324" fmla="*/ 1595457 h 6858000"/>
              <a:gd name="connsiteX30-2325" fmla="*/ 5254863 w 6128435"/>
              <a:gd name="connsiteY30-2326" fmla="*/ 1598311 h 6858000"/>
              <a:gd name="connsiteX31-2327" fmla="*/ 5263491 w 6128435"/>
              <a:gd name="connsiteY31-2328" fmla="*/ 1614889 h 6858000"/>
              <a:gd name="connsiteX32-2329" fmla="*/ 5250095 w 6128435"/>
              <a:gd name="connsiteY32-2330" fmla="*/ 1655519 h 6858000"/>
              <a:gd name="connsiteX33-2331" fmla="*/ 5259788 w 6128435"/>
              <a:gd name="connsiteY33-2332" fmla="*/ 1701198 h 6858000"/>
              <a:gd name="connsiteX34-2333" fmla="*/ 5255696 w 6128435"/>
              <a:gd name="connsiteY34-2334" fmla="*/ 1880842 h 6858000"/>
              <a:gd name="connsiteX35-2335" fmla="*/ 5280947 w 6128435"/>
              <a:gd name="connsiteY35-2336" fmla="*/ 1904438 h 6858000"/>
              <a:gd name="connsiteX36-2337" fmla="*/ 5288486 w 6128435"/>
              <a:gd name="connsiteY36-2338" fmla="*/ 1976575 h 6858000"/>
              <a:gd name="connsiteX37-2339" fmla="*/ 5252592 w 6128435"/>
              <a:gd name="connsiteY37-2340" fmla="*/ 2092210 h 6858000"/>
              <a:gd name="connsiteX38-2341" fmla="*/ 5264303 w 6128435"/>
              <a:gd name="connsiteY38-2342" fmla="*/ 2225157 h 6858000"/>
              <a:gd name="connsiteX39-2343" fmla="*/ 5254949 w 6128435"/>
              <a:gd name="connsiteY39-2344" fmla="*/ 2236160 h 6858000"/>
              <a:gd name="connsiteX40-2345" fmla="*/ 5250104 w 6128435"/>
              <a:gd name="connsiteY40-2346" fmla="*/ 2249166 h 6858000"/>
              <a:gd name="connsiteX41-2347" fmla="*/ 5251214 w 6128435"/>
              <a:gd name="connsiteY41-2348" fmla="*/ 2250944 h 6858000"/>
              <a:gd name="connsiteX42-2349" fmla="*/ 5250644 w 6128435"/>
              <a:gd name="connsiteY42-2350" fmla="*/ 2266619 h 6858000"/>
              <a:gd name="connsiteX43-2351" fmla="*/ 5247111 w 6128435"/>
              <a:gd name="connsiteY43-2352" fmla="*/ 2269679 h 6858000"/>
              <a:gd name="connsiteX44-2353" fmla="*/ 5245653 w 6128435"/>
              <a:gd name="connsiteY44-2354" fmla="*/ 2280317 h 6858000"/>
              <a:gd name="connsiteX45-2355" fmla="*/ 5239901 w 6128435"/>
              <a:gd name="connsiteY45-2356" fmla="*/ 2300961 h 6858000"/>
              <a:gd name="connsiteX46-2357" fmla="*/ 5241522 w 6128435"/>
              <a:gd name="connsiteY46-2358" fmla="*/ 2305114 h 6858000"/>
              <a:gd name="connsiteX47-2359" fmla="*/ 5237050 w 6128435"/>
              <a:gd name="connsiteY47-2360" fmla="*/ 2336703 h 6858000"/>
              <a:gd name="connsiteX48-2361" fmla="*/ 5238267 w 6128435"/>
              <a:gd name="connsiteY48-2362" fmla="*/ 2337277 h 6858000"/>
              <a:gd name="connsiteX49-2363" fmla="*/ 5242602 w 6128435"/>
              <a:gd name="connsiteY49-2364" fmla="*/ 2346782 h 6858000"/>
              <a:gd name="connsiteX50-2365" fmla="*/ 5247963 w 6128435"/>
              <a:gd name="connsiteY50-2366" fmla="*/ 2364638 h 6858000"/>
              <a:gd name="connsiteX51-2367" fmla="*/ 5276175 w 6128435"/>
              <a:gd name="connsiteY51-2368" fmla="*/ 2407515 h 6858000"/>
              <a:gd name="connsiteX52-2369" fmla="*/ 5271650 w 6128435"/>
              <a:gd name="connsiteY52-2370" fmla="*/ 2440467 h 6858000"/>
              <a:gd name="connsiteX53-2371" fmla="*/ 5271438 w 6128435"/>
              <a:gd name="connsiteY53-2372" fmla="*/ 2447186 h 6858000"/>
              <a:gd name="connsiteX54-2373" fmla="*/ 5271722 w 6128435"/>
              <a:gd name="connsiteY54-2374" fmla="*/ 2447359 h 6858000"/>
              <a:gd name="connsiteX55-2375" fmla="*/ 5272069 w 6128435"/>
              <a:gd name="connsiteY55-2376" fmla="*/ 2454523 h 6858000"/>
              <a:gd name="connsiteX56-2377" fmla="*/ 5271049 w 6128435"/>
              <a:gd name="connsiteY56-2378" fmla="*/ 2459442 h 6858000"/>
              <a:gd name="connsiteX57-2379" fmla="*/ 5270636 w 6128435"/>
              <a:gd name="connsiteY57-2380" fmla="*/ 2472481 h 6858000"/>
              <a:gd name="connsiteX58-2381" fmla="*/ 5272406 w 6128435"/>
              <a:gd name="connsiteY58-2382" fmla="*/ 2477221 h 6858000"/>
              <a:gd name="connsiteX59-2383" fmla="*/ 5307538 w 6128435"/>
              <a:gd name="connsiteY59-2384" fmla="*/ 2514685 h 6858000"/>
              <a:gd name="connsiteX60-2385" fmla="*/ 5337604 w 6128435"/>
              <a:gd name="connsiteY60-2386" fmla="*/ 2597632 h 6858000"/>
              <a:gd name="connsiteX61-2387" fmla="*/ 5407503 w 6128435"/>
              <a:gd name="connsiteY61-2388" fmla="*/ 2786290 h 6858000"/>
              <a:gd name="connsiteX62-2389" fmla="*/ 5407356 w 6128435"/>
              <a:gd name="connsiteY62-2390" fmla="*/ 2787545 h 6858000"/>
              <a:gd name="connsiteX63-2391" fmla="*/ 5411130 w 6128435"/>
              <a:gd name="connsiteY63-2392" fmla="*/ 2788640 h 6858000"/>
              <a:gd name="connsiteX64-2393" fmla="*/ 5416439 w 6128435"/>
              <a:gd name="connsiteY64-2394" fmla="*/ 2805666 h 6858000"/>
              <a:gd name="connsiteX65-2395" fmla="*/ 5416589 w 6128435"/>
              <a:gd name="connsiteY65-2396" fmla="*/ 2810822 h 6858000"/>
              <a:gd name="connsiteX66-2397" fmla="*/ 5418542 w 6128435"/>
              <a:gd name="connsiteY66-2398" fmla="*/ 2817745 h 6858000"/>
              <a:gd name="connsiteX67-2399" fmla="*/ 5418847 w 6128435"/>
              <a:gd name="connsiteY67-2400" fmla="*/ 2817825 h 6858000"/>
              <a:gd name="connsiteX68-2401" fmla="*/ 5423364 w 6128435"/>
              <a:gd name="connsiteY68-2402" fmla="*/ 2858292 h 6858000"/>
              <a:gd name="connsiteX69-2403" fmla="*/ 5479298 w 6128435"/>
              <a:gd name="connsiteY69-2404" fmla="*/ 2947791 h 6858000"/>
              <a:gd name="connsiteX70-2405" fmla="*/ 5481770 w 6128435"/>
              <a:gd name="connsiteY70-2406" fmla="*/ 2951352 h 6858000"/>
              <a:gd name="connsiteX71-2407" fmla="*/ 5481013 w 6128435"/>
              <a:gd name="connsiteY71-2408" fmla="*/ 2973461 h 6858000"/>
              <a:gd name="connsiteX72-2409" fmla="*/ 5482045 w 6128435"/>
              <a:gd name="connsiteY72-2410" fmla="*/ 2984371 h 6858000"/>
              <a:gd name="connsiteX73-2411" fmla="*/ 5479405 w 6128435"/>
              <a:gd name="connsiteY73-2412" fmla="*/ 2988507 h 6858000"/>
              <a:gd name="connsiteX74-2413" fmla="*/ 5482415 w 6128435"/>
              <a:gd name="connsiteY74-2414" fmla="*/ 3004079 h 6858000"/>
              <a:gd name="connsiteX75-2415" fmla="*/ 5483865 w 6128435"/>
              <a:gd name="connsiteY75-2416" fmla="*/ 3005467 h 6858000"/>
              <a:gd name="connsiteX76-2417" fmla="*/ 5482236 w 6128435"/>
              <a:gd name="connsiteY76-2418" fmla="*/ 3019791 h 6858000"/>
              <a:gd name="connsiteX77-2419" fmla="*/ 5475895 w 6128435"/>
              <a:gd name="connsiteY77-2420" fmla="*/ 3033578 h 6858000"/>
              <a:gd name="connsiteX78-2421" fmla="*/ 5477595 w 6128435"/>
              <a:gd name="connsiteY78-2422" fmla="*/ 3250534 h 6858000"/>
              <a:gd name="connsiteX79-2423" fmla="*/ 5532836 w 6128435"/>
              <a:gd name="connsiteY79-2424" fmla="*/ 3353840 h 6858000"/>
              <a:gd name="connsiteX80-2425" fmla="*/ 5561229 w 6128435"/>
              <a:gd name="connsiteY80-2426" fmla="*/ 3395784 h 6858000"/>
              <a:gd name="connsiteX81-2427" fmla="*/ 5589758 w 6128435"/>
              <a:gd name="connsiteY81-2428" fmla="*/ 3506453 h 6858000"/>
              <a:gd name="connsiteX82-2429" fmla="*/ 5596144 w 6128435"/>
              <a:gd name="connsiteY82-2430" fmla="*/ 3534624 h 6858000"/>
              <a:gd name="connsiteX83-2431" fmla="*/ 5597750 w 6128435"/>
              <a:gd name="connsiteY83-2432" fmla="*/ 3534129 h 6858000"/>
              <a:gd name="connsiteX84-2433" fmla="*/ 5599700 w 6128435"/>
              <a:gd name="connsiteY84-2434" fmla="*/ 3547221 h 6858000"/>
              <a:gd name="connsiteX85-2435" fmla="*/ 5615031 w 6128435"/>
              <a:gd name="connsiteY85-2436" fmla="*/ 3557482 h 6858000"/>
              <a:gd name="connsiteX86-2437" fmla="*/ 5618377 w 6128435"/>
              <a:gd name="connsiteY86-2438" fmla="*/ 3588431 h 6858000"/>
              <a:gd name="connsiteX87-2439" fmla="*/ 5612155 w 6128435"/>
              <a:gd name="connsiteY87-2440" fmla="*/ 3589869 h 6858000"/>
              <a:gd name="connsiteX88-2441" fmla="*/ 5620843 w 6128435"/>
              <a:gd name="connsiteY88-2442" fmla="*/ 3606745 h 6858000"/>
              <a:gd name="connsiteX89-2443" fmla="*/ 5655472 w 6128435"/>
              <a:gd name="connsiteY89-2444" fmla="*/ 3678877 h 6858000"/>
              <a:gd name="connsiteX90-2445" fmla="*/ 5680448 w 6128435"/>
              <a:gd name="connsiteY90-2446" fmla="*/ 3717760 h 6858000"/>
              <a:gd name="connsiteX91-2447" fmla="*/ 5683015 w 6128435"/>
              <a:gd name="connsiteY91-2448" fmla="*/ 3762025 h 6858000"/>
              <a:gd name="connsiteX92-2449" fmla="*/ 5696643 w 6128435"/>
              <a:gd name="connsiteY92-2450" fmla="*/ 3773888 h 6858000"/>
              <a:gd name="connsiteX93-2451" fmla="*/ 5699203 w 6128435"/>
              <a:gd name="connsiteY93-2452" fmla="*/ 3775823 h 6858000"/>
              <a:gd name="connsiteX94-2453" fmla="*/ 5704824 w 6128435"/>
              <a:gd name="connsiteY94-2454" fmla="*/ 3785966 h 6858000"/>
              <a:gd name="connsiteX95-2455" fmla="*/ 5712204 w 6128435"/>
              <a:gd name="connsiteY95-2456" fmla="*/ 3785830 h 6858000"/>
              <a:gd name="connsiteX96-2457" fmla="*/ 5724816 w 6128435"/>
              <a:gd name="connsiteY96-2458" fmla="*/ 3798949 h 6858000"/>
              <a:gd name="connsiteX97-2459" fmla="*/ 5733539 w 6128435"/>
              <a:gd name="connsiteY97-2460" fmla="*/ 3818457 h 6858000"/>
              <a:gd name="connsiteX98-2461" fmla="*/ 5768491 w 6128435"/>
              <a:gd name="connsiteY98-2462" fmla="*/ 3914399 h 6858000"/>
              <a:gd name="connsiteX99-2463" fmla="*/ 5793123 w 6128435"/>
              <a:gd name="connsiteY99-2464" fmla="*/ 3969952 h 6858000"/>
              <a:gd name="connsiteX100-2465" fmla="*/ 5808321 w 6128435"/>
              <a:gd name="connsiteY100-2466" fmla="*/ 3988153 h 6858000"/>
              <a:gd name="connsiteX101-2467" fmla="*/ 5825621 w 6128435"/>
              <a:gd name="connsiteY101-2468" fmla="*/ 4015525 h 6858000"/>
              <a:gd name="connsiteX102-2469" fmla="*/ 5860672 w 6128435"/>
              <a:gd name="connsiteY102-2470" fmla="*/ 4061579 h 6858000"/>
              <a:gd name="connsiteX103-2471" fmla="*/ 5872173 w 6128435"/>
              <a:gd name="connsiteY103-2472" fmla="*/ 4088497 h 6858000"/>
              <a:gd name="connsiteX104-2473" fmla="*/ 5883705 w 6128435"/>
              <a:gd name="connsiteY104-2474" fmla="*/ 4101899 h 6858000"/>
              <a:gd name="connsiteX105-2475" fmla="*/ 5885314 w 6128435"/>
              <a:gd name="connsiteY105-2476" fmla="*/ 4108387 h 6858000"/>
              <a:gd name="connsiteX106-2477" fmla="*/ 5894095 w 6128435"/>
              <a:gd name="connsiteY106-2478" fmla="*/ 4128857 h 6858000"/>
              <a:gd name="connsiteX107-2479" fmla="*/ 5898339 w 6128435"/>
              <a:gd name="connsiteY107-2480" fmla="*/ 4140800 h 6858000"/>
              <a:gd name="connsiteX108-2481" fmla="*/ 5899734 w 6128435"/>
              <a:gd name="connsiteY108-2482" fmla="*/ 4145632 h 6858000"/>
              <a:gd name="connsiteX109-2483" fmla="*/ 5897098 w 6128435"/>
              <a:gd name="connsiteY109-2484" fmla="*/ 4157819 h 6858000"/>
              <a:gd name="connsiteX110-2485" fmla="*/ 5903513 w 6128435"/>
              <a:gd name="connsiteY110-2486" fmla="*/ 4187661 h 6858000"/>
              <a:gd name="connsiteX111-2487" fmla="*/ 5917114 w 6128435"/>
              <a:gd name="connsiteY111-2488" fmla="*/ 4213096 h 6858000"/>
              <a:gd name="connsiteX112-2489" fmla="*/ 5921153 w 6128435"/>
              <a:gd name="connsiteY112-2490" fmla="*/ 4236222 h 6858000"/>
              <a:gd name="connsiteX113-2491" fmla="*/ 5924233 w 6128435"/>
              <a:gd name="connsiteY113-2492" fmla="*/ 4242060 h 6858000"/>
              <a:gd name="connsiteX114-2493" fmla="*/ 5928910 w 6128435"/>
              <a:gd name="connsiteY114-2494" fmla="*/ 4300973 h 6858000"/>
              <a:gd name="connsiteX115-2495" fmla="*/ 5939320 w 6128435"/>
              <a:gd name="connsiteY115-2496" fmla="*/ 4340435 h 6858000"/>
              <a:gd name="connsiteX116-2497" fmla="*/ 5946705 w 6128435"/>
              <a:gd name="connsiteY116-2498" fmla="*/ 4428051 h 6858000"/>
              <a:gd name="connsiteX117-2499" fmla="*/ 5949261 w 6128435"/>
              <a:gd name="connsiteY117-2500" fmla="*/ 4449185 h 6858000"/>
              <a:gd name="connsiteX118-2501" fmla="*/ 5957504 w 6128435"/>
              <a:gd name="connsiteY118-2502" fmla="*/ 4465911 h 6858000"/>
              <a:gd name="connsiteX119-2503" fmla="*/ 5964689 w 6128435"/>
              <a:gd name="connsiteY119-2504" fmla="*/ 4468532 h 6858000"/>
              <a:gd name="connsiteX120-2505" fmla="*/ 5967062 w 6128435"/>
              <a:gd name="connsiteY120-2506" fmla="*/ 4479923 h 6858000"/>
              <a:gd name="connsiteX121-2507" fmla="*/ 5968960 w 6128435"/>
              <a:gd name="connsiteY121-2508" fmla="*/ 4482655 h 6858000"/>
              <a:gd name="connsiteX122-2509" fmla="*/ 5978567 w 6128435"/>
              <a:gd name="connsiteY122-2510" fmla="*/ 4498605 h 6858000"/>
              <a:gd name="connsiteX123-2511" fmla="*/ 5980106 w 6128435"/>
              <a:gd name="connsiteY123-2512" fmla="*/ 4585087 h 6858000"/>
              <a:gd name="connsiteX124-2513" fmla="*/ 5998138 w 6128435"/>
              <a:gd name="connsiteY124-2514" fmla="*/ 4697518 h 6858000"/>
              <a:gd name="connsiteX125-2515" fmla="*/ 6013516 w 6128435"/>
              <a:gd name="connsiteY125-2516" fmla="*/ 4786619 h 6858000"/>
              <a:gd name="connsiteX126-2517" fmla="*/ 6025404 w 6128435"/>
              <a:gd name="connsiteY126-2518" fmla="*/ 4858148 h 6858000"/>
              <a:gd name="connsiteX127-2519" fmla="*/ 6007749 w 6128435"/>
              <a:gd name="connsiteY127-2520" fmla="*/ 4964715 h 6858000"/>
              <a:gd name="connsiteX128-2521" fmla="*/ 6005269 w 6128435"/>
              <a:gd name="connsiteY128-2522" fmla="*/ 5150567 h 6858000"/>
              <a:gd name="connsiteX129-2523" fmla="*/ 6001127 w 6128435"/>
              <a:gd name="connsiteY129-2524" fmla="*/ 5164609 h 6858000"/>
              <a:gd name="connsiteX130-2525" fmla="*/ 5996647 w 6128435"/>
              <a:gd name="connsiteY130-2526" fmla="*/ 5185640 h 6858000"/>
              <a:gd name="connsiteX131-2527" fmla="*/ 5998514 w 6128435"/>
              <a:gd name="connsiteY131-2528" fmla="*/ 5189673 h 6858000"/>
              <a:gd name="connsiteX132-2529" fmla="*/ 5995970 w 6128435"/>
              <a:gd name="connsiteY132-2530" fmla="*/ 5221547 h 6858000"/>
              <a:gd name="connsiteX133-2531" fmla="*/ 5997218 w 6128435"/>
              <a:gd name="connsiteY133-2532" fmla="*/ 5222031 h 6858000"/>
              <a:gd name="connsiteX134-2533" fmla="*/ 6002116 w 6128435"/>
              <a:gd name="connsiteY134-2534" fmla="*/ 5231223 h 6858000"/>
              <a:gd name="connsiteX135-2535" fmla="*/ 6008541 w 6128435"/>
              <a:gd name="connsiteY135-2536" fmla="*/ 5248680 h 6858000"/>
              <a:gd name="connsiteX136-2537" fmla="*/ 6039260 w 6128435"/>
              <a:gd name="connsiteY136-2538" fmla="*/ 5289518 h 6858000"/>
              <a:gd name="connsiteX137-2539" fmla="*/ 6036748 w 6128435"/>
              <a:gd name="connsiteY137-2540" fmla="*/ 5322752 h 6858000"/>
              <a:gd name="connsiteX138-2541" fmla="*/ 6036943 w 6128435"/>
              <a:gd name="connsiteY138-2542" fmla="*/ 5329480 h 6858000"/>
              <a:gd name="connsiteX139-2543" fmla="*/ 6037236 w 6128435"/>
              <a:gd name="connsiteY139-2544" fmla="*/ 5329634 h 6858000"/>
              <a:gd name="connsiteX140-2545" fmla="*/ 6038019 w 6128435"/>
              <a:gd name="connsiteY140-2546" fmla="*/ 5336764 h 6858000"/>
              <a:gd name="connsiteX141-2547" fmla="*/ 6037298 w 6128435"/>
              <a:gd name="connsiteY141-2548" fmla="*/ 5341753 h 6858000"/>
              <a:gd name="connsiteX142-2549" fmla="*/ 6037677 w 6128435"/>
              <a:gd name="connsiteY142-2550" fmla="*/ 5354807 h 6858000"/>
              <a:gd name="connsiteX143-2551" fmla="*/ 6039728 w 6128435"/>
              <a:gd name="connsiteY143-2552" fmla="*/ 5359416 h 6858000"/>
              <a:gd name="connsiteX144-2553" fmla="*/ 6043311 w 6128435"/>
              <a:gd name="connsiteY144-2554" fmla="*/ 5361407 h 6858000"/>
              <a:gd name="connsiteX145-2555" fmla="*/ 6042954 w 6128435"/>
              <a:gd name="connsiteY145-2556" fmla="*/ 5362576 h 6858000"/>
              <a:gd name="connsiteX146-2557" fmla="*/ 6053435 w 6128435"/>
              <a:gd name="connsiteY146-2558" fmla="*/ 5387547 h 6858000"/>
              <a:gd name="connsiteX147-2559" fmla="*/ 6065933 w 6128435"/>
              <a:gd name="connsiteY147-2560" fmla="*/ 5443002 h 6858000"/>
              <a:gd name="connsiteX148-2561" fmla="*/ 6068640 w 6128435"/>
              <a:gd name="connsiteY148-2562" fmla="*/ 5474503 h 6858000"/>
              <a:gd name="connsiteX149-2563" fmla="*/ 6080922 w 6128435"/>
              <a:gd name="connsiteY149-2564" fmla="*/ 5561070 h 6858000"/>
              <a:gd name="connsiteX150-2565" fmla="*/ 6096949 w 6128435"/>
              <a:gd name="connsiteY150-2566" fmla="*/ 5648179 h 6858000"/>
              <a:gd name="connsiteX151-2567" fmla="*/ 6125703 w 6128435"/>
              <a:gd name="connsiteY151-2568" fmla="*/ 5692894 h 6858000"/>
              <a:gd name="connsiteX152-2569" fmla="*/ 6126670 w 6128435"/>
              <a:gd name="connsiteY152-2570" fmla="*/ 5697882 h 6858000"/>
              <a:gd name="connsiteX153-2571" fmla="*/ 6124061 w 6128435"/>
              <a:gd name="connsiteY153-2572" fmla="*/ 5710294 h 6858000"/>
              <a:gd name="connsiteX154-2573" fmla="*/ 6122213 w 6128435"/>
              <a:gd name="connsiteY154-2574" fmla="*/ 5714762 h 6858000"/>
              <a:gd name="connsiteX155-2575" fmla="*/ 6121353 w 6128435"/>
              <a:gd name="connsiteY155-2576" fmla="*/ 5721725 h 6858000"/>
              <a:gd name="connsiteX156-2577" fmla="*/ 6121607 w 6128435"/>
              <a:gd name="connsiteY156-2578" fmla="*/ 5721959 h 6858000"/>
              <a:gd name="connsiteX157-2579" fmla="*/ 6120262 w 6128435"/>
              <a:gd name="connsiteY157-2580" fmla="*/ 5728358 h 6858000"/>
              <a:gd name="connsiteX158-2581" fmla="*/ 6110194 w 6128435"/>
              <a:gd name="connsiteY158-2582" fmla="*/ 5758853 h 6858000"/>
              <a:gd name="connsiteX159-2583" fmla="*/ 6127519 w 6128435"/>
              <a:gd name="connsiteY159-2584" fmla="*/ 5865775 h 6858000"/>
              <a:gd name="connsiteX160-2585" fmla="*/ 6128435 w 6128435"/>
              <a:gd name="connsiteY160-2586" fmla="*/ 5870164 h 6858000"/>
              <a:gd name="connsiteX161-2587" fmla="*/ 6119217 w 6128435"/>
              <a:gd name="connsiteY161-2588" fmla="*/ 5888542 h 6858000"/>
              <a:gd name="connsiteX162-2589" fmla="*/ 6115966 w 6128435"/>
              <a:gd name="connsiteY162-2590" fmla="*/ 5898387 h 6858000"/>
              <a:gd name="connsiteX163-2591" fmla="*/ 6111924 w 6128435"/>
              <a:gd name="connsiteY163-2592" fmla="*/ 5900444 h 6858000"/>
              <a:gd name="connsiteX164-2593" fmla="*/ 6108716 w 6128435"/>
              <a:gd name="connsiteY164-2594" fmla="*/ 5915345 h 6858000"/>
              <a:gd name="connsiteX165-2595" fmla="*/ 6109524 w 6128435"/>
              <a:gd name="connsiteY165-2596" fmla="*/ 5917328 h 6858000"/>
              <a:gd name="connsiteX166-2597" fmla="*/ 6102493 w 6128435"/>
              <a:gd name="connsiteY166-2598" fmla="*/ 5928602 h 6858000"/>
              <a:gd name="connsiteX167-2599" fmla="*/ 6056863 w 6128435"/>
              <a:gd name="connsiteY167-2600" fmla="*/ 6000643 h 6858000"/>
              <a:gd name="connsiteX168-2601" fmla="*/ 6045436 w 6128435"/>
              <a:gd name="connsiteY168-2602" fmla="*/ 6124480 h 6858000"/>
              <a:gd name="connsiteX169-2603" fmla="*/ 6030489 w 6128435"/>
              <a:gd name="connsiteY169-2604" fmla="*/ 6317666 h 6858000"/>
              <a:gd name="connsiteX170-2605" fmla="*/ 6007492 w 6128435"/>
              <a:gd name="connsiteY170-2606" fmla="*/ 6440818 h 6858000"/>
              <a:gd name="connsiteX171-2607" fmla="*/ 6009467 w 6128435"/>
              <a:gd name="connsiteY171-2608" fmla="*/ 6487076 h 6858000"/>
              <a:gd name="connsiteX172-2609" fmla="*/ 5995064 w 6128435"/>
              <a:gd name="connsiteY172-2610" fmla="*/ 6540791 h 6858000"/>
              <a:gd name="connsiteX173-2611" fmla="*/ 5996309 w 6128435"/>
              <a:gd name="connsiteY173-2612" fmla="*/ 6543961 h 6858000"/>
              <a:gd name="connsiteX174-2613" fmla="*/ 5996048 w 6128435"/>
              <a:gd name="connsiteY174-2614" fmla="*/ 6555444 h 6858000"/>
              <a:gd name="connsiteX175-2615" fmla="*/ 6002524 w 6128435"/>
              <a:gd name="connsiteY175-2616" fmla="*/ 6560188 h 6858000"/>
              <a:gd name="connsiteX176-2617" fmla="*/ 6006823 w 6128435"/>
              <a:gd name="connsiteY176-2618" fmla="*/ 6578546 h 6858000"/>
              <a:gd name="connsiteX177-2619" fmla="*/ 6004510 w 6128435"/>
              <a:gd name="connsiteY177-2620" fmla="*/ 6599256 h 6858000"/>
              <a:gd name="connsiteX178-2621" fmla="*/ 5986207 w 6128435"/>
              <a:gd name="connsiteY178-2622" fmla="*/ 6695855 h 6858000"/>
              <a:gd name="connsiteX179-2623" fmla="*/ 5979428 w 6128435"/>
              <a:gd name="connsiteY179-2624" fmla="*/ 6754678 h 6858000"/>
              <a:gd name="connsiteX180-2625" fmla="*/ 5983398 w 6128435"/>
              <a:gd name="connsiteY180-2626" fmla="*/ 6778641 h 6858000"/>
              <a:gd name="connsiteX181-2627" fmla="*/ 5984543 w 6128435"/>
              <a:gd name="connsiteY181-2628" fmla="*/ 6811016 h 6858000"/>
              <a:gd name="connsiteX182-2629" fmla="*/ 5981802 w 6128435"/>
              <a:gd name="connsiteY182-2630" fmla="*/ 6838578 h 6858000"/>
              <a:gd name="connsiteX183-2631" fmla="*/ 5979671 w 6128435"/>
              <a:gd name="connsiteY183-2632" fmla="*/ 6858000 h 6858000"/>
              <a:gd name="connsiteX184-2633" fmla="*/ 0 w 6128435"/>
              <a:gd name="connsiteY184-2634" fmla="*/ 6858000 h 6858000"/>
              <a:gd name="connsiteX185-2635" fmla="*/ 0 w 6128435"/>
              <a:gd name="connsiteY185-2636" fmla="*/ 0 h 6858000"/>
              <a:gd name="connsiteX0-2637" fmla="*/ 0 w 6128435"/>
              <a:gd name="connsiteY0-2638" fmla="*/ 0 h 6858000"/>
              <a:gd name="connsiteX1-2639" fmla="*/ 4965888 w 6128435"/>
              <a:gd name="connsiteY1-2640" fmla="*/ 0 h 6858000"/>
              <a:gd name="connsiteX2-2641" fmla="*/ 4967767 w 6128435"/>
              <a:gd name="connsiteY2-2642" fmla="*/ 7930 h 6858000"/>
              <a:gd name="connsiteX3-2643" fmla="*/ 4979444 w 6128435"/>
              <a:gd name="connsiteY3-2644" fmla="*/ 43921 h 6858000"/>
              <a:gd name="connsiteX4-2645" fmla="*/ 5021173 w 6128435"/>
              <a:gd name="connsiteY4-2646" fmla="*/ 123738 h 6858000"/>
              <a:gd name="connsiteX5-2647" fmla="*/ 5075458 w 6128435"/>
              <a:gd name="connsiteY5-2648" fmla="*/ 264355 h 6858000"/>
              <a:gd name="connsiteX6-2649" fmla="*/ 5081175 w 6128435"/>
              <a:gd name="connsiteY6-2650" fmla="*/ 277448 h 6858000"/>
              <a:gd name="connsiteX7-2651" fmla="*/ 5097011 w 6128435"/>
              <a:gd name="connsiteY7-2652" fmla="*/ 355616 h 6858000"/>
              <a:gd name="connsiteX8-2653" fmla="*/ 5130982 w 6128435"/>
              <a:gd name="connsiteY8-2654" fmla="*/ 412030 h 6858000"/>
              <a:gd name="connsiteX9-2655" fmla="*/ 5153000 w 6128435"/>
              <a:gd name="connsiteY9-2656" fmla="*/ 507134 h 6858000"/>
              <a:gd name="connsiteX10-2657" fmla="*/ 5171282 w 6128435"/>
              <a:gd name="connsiteY10-2658" fmla="*/ 602071 h 6858000"/>
              <a:gd name="connsiteX11-2659" fmla="*/ 5176196 w 6128435"/>
              <a:gd name="connsiteY11-2660" fmla="*/ 636822 h 6858000"/>
              <a:gd name="connsiteX12-2661" fmla="*/ 5201957 w 6128435"/>
              <a:gd name="connsiteY12-2662" fmla="*/ 736835 h 6858000"/>
              <a:gd name="connsiteX13-2663" fmla="*/ 5185452 w 6128435"/>
              <a:gd name="connsiteY13-2664" fmla="*/ 745392 h 6858000"/>
              <a:gd name="connsiteX14-2665" fmla="*/ 5189051 w 6128435"/>
              <a:gd name="connsiteY14-2666" fmla="*/ 782518 h 6858000"/>
              <a:gd name="connsiteX15-2667" fmla="*/ 5210428 w 6128435"/>
              <a:gd name="connsiteY15-2668" fmla="*/ 815772 h 6858000"/>
              <a:gd name="connsiteX16-2669" fmla="*/ 5221088 w 6128435"/>
              <a:gd name="connsiteY16-2670" fmla="*/ 860193 h 6858000"/>
              <a:gd name="connsiteX17-2671" fmla="*/ 5227653 w 6128435"/>
              <a:gd name="connsiteY17-2672" fmla="*/ 886709 h 6858000"/>
              <a:gd name="connsiteX18-2673" fmla="*/ 5230806 w 6128435"/>
              <a:gd name="connsiteY18-2674" fmla="*/ 961354 h 6858000"/>
              <a:gd name="connsiteX19-2675" fmla="*/ 5201018 w 6128435"/>
              <a:gd name="connsiteY19-2676" fmla="*/ 1095027 h 6858000"/>
              <a:gd name="connsiteX20-2677" fmla="*/ 5202153 w 6128435"/>
              <a:gd name="connsiteY20-2678" fmla="*/ 1133224 h 6858000"/>
              <a:gd name="connsiteX21-2679" fmla="*/ 5207370 w 6128435"/>
              <a:gd name="connsiteY21-2680" fmla="*/ 1138097 h 6858000"/>
              <a:gd name="connsiteX22-2681" fmla="*/ 5189234 w 6128435"/>
              <a:gd name="connsiteY22-2682" fmla="*/ 1193495 h 6858000"/>
              <a:gd name="connsiteX23-2683" fmla="*/ 5202769 w 6128435"/>
              <a:gd name="connsiteY23-2684" fmla="*/ 1269450 h 6858000"/>
              <a:gd name="connsiteX24-2685" fmla="*/ 5225968 w 6128435"/>
              <a:gd name="connsiteY24-2686" fmla="*/ 1357994 h 6858000"/>
              <a:gd name="connsiteX25-2687" fmla="*/ 5233819 w 6128435"/>
              <a:gd name="connsiteY25-2688" fmla="*/ 1380922 h 6858000"/>
              <a:gd name="connsiteX26-2689" fmla="*/ 5237226 w 6128435"/>
              <a:gd name="connsiteY26-2690" fmla="*/ 1441327 h 6858000"/>
              <a:gd name="connsiteX27-2691" fmla="*/ 5244434 w 6128435"/>
              <a:gd name="connsiteY27-2692" fmla="*/ 1580810 h 6858000"/>
              <a:gd name="connsiteX28-2693" fmla="*/ 5251453 w 6128435"/>
              <a:gd name="connsiteY28-2694" fmla="*/ 1583934 h 6858000"/>
              <a:gd name="connsiteX29-2695" fmla="*/ 5253136 w 6128435"/>
              <a:gd name="connsiteY29-2696" fmla="*/ 1595457 h 6858000"/>
              <a:gd name="connsiteX30-2697" fmla="*/ 5254863 w 6128435"/>
              <a:gd name="connsiteY30-2698" fmla="*/ 1598311 h 6858000"/>
              <a:gd name="connsiteX31-2699" fmla="*/ 5263491 w 6128435"/>
              <a:gd name="connsiteY31-2700" fmla="*/ 1614889 h 6858000"/>
              <a:gd name="connsiteX32-2701" fmla="*/ 5250095 w 6128435"/>
              <a:gd name="connsiteY32-2702" fmla="*/ 1655519 h 6858000"/>
              <a:gd name="connsiteX33-2703" fmla="*/ 5259788 w 6128435"/>
              <a:gd name="connsiteY33-2704" fmla="*/ 1701198 h 6858000"/>
              <a:gd name="connsiteX34-2705" fmla="*/ 5255696 w 6128435"/>
              <a:gd name="connsiteY34-2706" fmla="*/ 1880842 h 6858000"/>
              <a:gd name="connsiteX35-2707" fmla="*/ 5280947 w 6128435"/>
              <a:gd name="connsiteY35-2708" fmla="*/ 1904438 h 6858000"/>
              <a:gd name="connsiteX36-2709" fmla="*/ 5252592 w 6128435"/>
              <a:gd name="connsiteY36-2710" fmla="*/ 2092210 h 6858000"/>
              <a:gd name="connsiteX37-2711" fmla="*/ 5264303 w 6128435"/>
              <a:gd name="connsiteY37-2712" fmla="*/ 2225157 h 6858000"/>
              <a:gd name="connsiteX38-2713" fmla="*/ 5254949 w 6128435"/>
              <a:gd name="connsiteY38-2714" fmla="*/ 2236160 h 6858000"/>
              <a:gd name="connsiteX39-2715" fmla="*/ 5250104 w 6128435"/>
              <a:gd name="connsiteY39-2716" fmla="*/ 2249166 h 6858000"/>
              <a:gd name="connsiteX40-2717" fmla="*/ 5251214 w 6128435"/>
              <a:gd name="connsiteY40-2718" fmla="*/ 2250944 h 6858000"/>
              <a:gd name="connsiteX41-2719" fmla="*/ 5250644 w 6128435"/>
              <a:gd name="connsiteY41-2720" fmla="*/ 2266619 h 6858000"/>
              <a:gd name="connsiteX42-2721" fmla="*/ 5247111 w 6128435"/>
              <a:gd name="connsiteY42-2722" fmla="*/ 2269679 h 6858000"/>
              <a:gd name="connsiteX43-2723" fmla="*/ 5245653 w 6128435"/>
              <a:gd name="connsiteY43-2724" fmla="*/ 2280317 h 6858000"/>
              <a:gd name="connsiteX44-2725" fmla="*/ 5239901 w 6128435"/>
              <a:gd name="connsiteY44-2726" fmla="*/ 2300961 h 6858000"/>
              <a:gd name="connsiteX45-2727" fmla="*/ 5241522 w 6128435"/>
              <a:gd name="connsiteY45-2728" fmla="*/ 2305114 h 6858000"/>
              <a:gd name="connsiteX46-2729" fmla="*/ 5237050 w 6128435"/>
              <a:gd name="connsiteY46-2730" fmla="*/ 2336703 h 6858000"/>
              <a:gd name="connsiteX47-2731" fmla="*/ 5238267 w 6128435"/>
              <a:gd name="connsiteY47-2732" fmla="*/ 2337277 h 6858000"/>
              <a:gd name="connsiteX48-2733" fmla="*/ 5242602 w 6128435"/>
              <a:gd name="connsiteY48-2734" fmla="*/ 2346782 h 6858000"/>
              <a:gd name="connsiteX49-2735" fmla="*/ 5247963 w 6128435"/>
              <a:gd name="connsiteY49-2736" fmla="*/ 2364638 h 6858000"/>
              <a:gd name="connsiteX50-2737" fmla="*/ 5276175 w 6128435"/>
              <a:gd name="connsiteY50-2738" fmla="*/ 2407515 h 6858000"/>
              <a:gd name="connsiteX51-2739" fmla="*/ 5271650 w 6128435"/>
              <a:gd name="connsiteY51-2740" fmla="*/ 2440467 h 6858000"/>
              <a:gd name="connsiteX52-2741" fmla="*/ 5271438 w 6128435"/>
              <a:gd name="connsiteY52-2742" fmla="*/ 2447186 h 6858000"/>
              <a:gd name="connsiteX53-2743" fmla="*/ 5271722 w 6128435"/>
              <a:gd name="connsiteY53-2744" fmla="*/ 2447359 h 6858000"/>
              <a:gd name="connsiteX54-2745" fmla="*/ 5272069 w 6128435"/>
              <a:gd name="connsiteY54-2746" fmla="*/ 2454523 h 6858000"/>
              <a:gd name="connsiteX55-2747" fmla="*/ 5271049 w 6128435"/>
              <a:gd name="connsiteY55-2748" fmla="*/ 2459442 h 6858000"/>
              <a:gd name="connsiteX56-2749" fmla="*/ 5270636 w 6128435"/>
              <a:gd name="connsiteY56-2750" fmla="*/ 2472481 h 6858000"/>
              <a:gd name="connsiteX57-2751" fmla="*/ 5272406 w 6128435"/>
              <a:gd name="connsiteY57-2752" fmla="*/ 2477221 h 6858000"/>
              <a:gd name="connsiteX58-2753" fmla="*/ 5307538 w 6128435"/>
              <a:gd name="connsiteY58-2754" fmla="*/ 2514685 h 6858000"/>
              <a:gd name="connsiteX59-2755" fmla="*/ 5337604 w 6128435"/>
              <a:gd name="connsiteY59-2756" fmla="*/ 2597632 h 6858000"/>
              <a:gd name="connsiteX60-2757" fmla="*/ 5407503 w 6128435"/>
              <a:gd name="connsiteY60-2758" fmla="*/ 2786290 h 6858000"/>
              <a:gd name="connsiteX61-2759" fmla="*/ 5407356 w 6128435"/>
              <a:gd name="connsiteY61-2760" fmla="*/ 2787545 h 6858000"/>
              <a:gd name="connsiteX62-2761" fmla="*/ 5411130 w 6128435"/>
              <a:gd name="connsiteY62-2762" fmla="*/ 2788640 h 6858000"/>
              <a:gd name="connsiteX63-2763" fmla="*/ 5416439 w 6128435"/>
              <a:gd name="connsiteY63-2764" fmla="*/ 2805666 h 6858000"/>
              <a:gd name="connsiteX64-2765" fmla="*/ 5416589 w 6128435"/>
              <a:gd name="connsiteY64-2766" fmla="*/ 2810822 h 6858000"/>
              <a:gd name="connsiteX65-2767" fmla="*/ 5418542 w 6128435"/>
              <a:gd name="connsiteY65-2768" fmla="*/ 2817745 h 6858000"/>
              <a:gd name="connsiteX66-2769" fmla="*/ 5418847 w 6128435"/>
              <a:gd name="connsiteY66-2770" fmla="*/ 2817825 h 6858000"/>
              <a:gd name="connsiteX67-2771" fmla="*/ 5423364 w 6128435"/>
              <a:gd name="connsiteY67-2772" fmla="*/ 2858292 h 6858000"/>
              <a:gd name="connsiteX68-2773" fmla="*/ 5479298 w 6128435"/>
              <a:gd name="connsiteY68-2774" fmla="*/ 2947791 h 6858000"/>
              <a:gd name="connsiteX69-2775" fmla="*/ 5481770 w 6128435"/>
              <a:gd name="connsiteY69-2776" fmla="*/ 2951352 h 6858000"/>
              <a:gd name="connsiteX70-2777" fmla="*/ 5481013 w 6128435"/>
              <a:gd name="connsiteY70-2778" fmla="*/ 2973461 h 6858000"/>
              <a:gd name="connsiteX71-2779" fmla="*/ 5482045 w 6128435"/>
              <a:gd name="connsiteY71-2780" fmla="*/ 2984371 h 6858000"/>
              <a:gd name="connsiteX72-2781" fmla="*/ 5479405 w 6128435"/>
              <a:gd name="connsiteY72-2782" fmla="*/ 2988507 h 6858000"/>
              <a:gd name="connsiteX73-2783" fmla="*/ 5482415 w 6128435"/>
              <a:gd name="connsiteY73-2784" fmla="*/ 3004079 h 6858000"/>
              <a:gd name="connsiteX74-2785" fmla="*/ 5483865 w 6128435"/>
              <a:gd name="connsiteY74-2786" fmla="*/ 3005467 h 6858000"/>
              <a:gd name="connsiteX75-2787" fmla="*/ 5482236 w 6128435"/>
              <a:gd name="connsiteY75-2788" fmla="*/ 3019791 h 6858000"/>
              <a:gd name="connsiteX76-2789" fmla="*/ 5475895 w 6128435"/>
              <a:gd name="connsiteY76-2790" fmla="*/ 3033578 h 6858000"/>
              <a:gd name="connsiteX77-2791" fmla="*/ 5477595 w 6128435"/>
              <a:gd name="connsiteY77-2792" fmla="*/ 3250534 h 6858000"/>
              <a:gd name="connsiteX78-2793" fmla="*/ 5532836 w 6128435"/>
              <a:gd name="connsiteY78-2794" fmla="*/ 3353840 h 6858000"/>
              <a:gd name="connsiteX79-2795" fmla="*/ 5561229 w 6128435"/>
              <a:gd name="connsiteY79-2796" fmla="*/ 3395784 h 6858000"/>
              <a:gd name="connsiteX80-2797" fmla="*/ 5589758 w 6128435"/>
              <a:gd name="connsiteY80-2798" fmla="*/ 3506453 h 6858000"/>
              <a:gd name="connsiteX81-2799" fmla="*/ 5596144 w 6128435"/>
              <a:gd name="connsiteY81-2800" fmla="*/ 3534624 h 6858000"/>
              <a:gd name="connsiteX82-2801" fmla="*/ 5597750 w 6128435"/>
              <a:gd name="connsiteY82-2802" fmla="*/ 3534129 h 6858000"/>
              <a:gd name="connsiteX83-2803" fmla="*/ 5599700 w 6128435"/>
              <a:gd name="connsiteY83-2804" fmla="*/ 3547221 h 6858000"/>
              <a:gd name="connsiteX84-2805" fmla="*/ 5615031 w 6128435"/>
              <a:gd name="connsiteY84-2806" fmla="*/ 3557482 h 6858000"/>
              <a:gd name="connsiteX85-2807" fmla="*/ 5618377 w 6128435"/>
              <a:gd name="connsiteY85-2808" fmla="*/ 3588431 h 6858000"/>
              <a:gd name="connsiteX86-2809" fmla="*/ 5612155 w 6128435"/>
              <a:gd name="connsiteY86-2810" fmla="*/ 3589869 h 6858000"/>
              <a:gd name="connsiteX87-2811" fmla="*/ 5620843 w 6128435"/>
              <a:gd name="connsiteY87-2812" fmla="*/ 3606745 h 6858000"/>
              <a:gd name="connsiteX88-2813" fmla="*/ 5655472 w 6128435"/>
              <a:gd name="connsiteY88-2814" fmla="*/ 3678877 h 6858000"/>
              <a:gd name="connsiteX89-2815" fmla="*/ 5680448 w 6128435"/>
              <a:gd name="connsiteY89-2816" fmla="*/ 3717760 h 6858000"/>
              <a:gd name="connsiteX90-2817" fmla="*/ 5683015 w 6128435"/>
              <a:gd name="connsiteY90-2818" fmla="*/ 3762025 h 6858000"/>
              <a:gd name="connsiteX91-2819" fmla="*/ 5696643 w 6128435"/>
              <a:gd name="connsiteY91-2820" fmla="*/ 3773888 h 6858000"/>
              <a:gd name="connsiteX92-2821" fmla="*/ 5699203 w 6128435"/>
              <a:gd name="connsiteY92-2822" fmla="*/ 3775823 h 6858000"/>
              <a:gd name="connsiteX93-2823" fmla="*/ 5704824 w 6128435"/>
              <a:gd name="connsiteY93-2824" fmla="*/ 3785966 h 6858000"/>
              <a:gd name="connsiteX94-2825" fmla="*/ 5712204 w 6128435"/>
              <a:gd name="connsiteY94-2826" fmla="*/ 3785830 h 6858000"/>
              <a:gd name="connsiteX95-2827" fmla="*/ 5724816 w 6128435"/>
              <a:gd name="connsiteY95-2828" fmla="*/ 3798949 h 6858000"/>
              <a:gd name="connsiteX96-2829" fmla="*/ 5733539 w 6128435"/>
              <a:gd name="connsiteY96-2830" fmla="*/ 3818457 h 6858000"/>
              <a:gd name="connsiteX97-2831" fmla="*/ 5768491 w 6128435"/>
              <a:gd name="connsiteY97-2832" fmla="*/ 3914399 h 6858000"/>
              <a:gd name="connsiteX98-2833" fmla="*/ 5793123 w 6128435"/>
              <a:gd name="connsiteY98-2834" fmla="*/ 3969952 h 6858000"/>
              <a:gd name="connsiteX99-2835" fmla="*/ 5808321 w 6128435"/>
              <a:gd name="connsiteY99-2836" fmla="*/ 3988153 h 6858000"/>
              <a:gd name="connsiteX100-2837" fmla="*/ 5825621 w 6128435"/>
              <a:gd name="connsiteY100-2838" fmla="*/ 4015525 h 6858000"/>
              <a:gd name="connsiteX101-2839" fmla="*/ 5860672 w 6128435"/>
              <a:gd name="connsiteY101-2840" fmla="*/ 4061579 h 6858000"/>
              <a:gd name="connsiteX102-2841" fmla="*/ 5872173 w 6128435"/>
              <a:gd name="connsiteY102-2842" fmla="*/ 4088497 h 6858000"/>
              <a:gd name="connsiteX103-2843" fmla="*/ 5883705 w 6128435"/>
              <a:gd name="connsiteY103-2844" fmla="*/ 4101899 h 6858000"/>
              <a:gd name="connsiteX104-2845" fmla="*/ 5885314 w 6128435"/>
              <a:gd name="connsiteY104-2846" fmla="*/ 4108387 h 6858000"/>
              <a:gd name="connsiteX105-2847" fmla="*/ 5894095 w 6128435"/>
              <a:gd name="connsiteY105-2848" fmla="*/ 4128857 h 6858000"/>
              <a:gd name="connsiteX106-2849" fmla="*/ 5898339 w 6128435"/>
              <a:gd name="connsiteY106-2850" fmla="*/ 4140800 h 6858000"/>
              <a:gd name="connsiteX107-2851" fmla="*/ 5899734 w 6128435"/>
              <a:gd name="connsiteY107-2852" fmla="*/ 4145632 h 6858000"/>
              <a:gd name="connsiteX108-2853" fmla="*/ 5897098 w 6128435"/>
              <a:gd name="connsiteY108-2854" fmla="*/ 4157819 h 6858000"/>
              <a:gd name="connsiteX109-2855" fmla="*/ 5903513 w 6128435"/>
              <a:gd name="connsiteY109-2856" fmla="*/ 4187661 h 6858000"/>
              <a:gd name="connsiteX110-2857" fmla="*/ 5917114 w 6128435"/>
              <a:gd name="connsiteY110-2858" fmla="*/ 4213096 h 6858000"/>
              <a:gd name="connsiteX111-2859" fmla="*/ 5921153 w 6128435"/>
              <a:gd name="connsiteY111-2860" fmla="*/ 4236222 h 6858000"/>
              <a:gd name="connsiteX112-2861" fmla="*/ 5924233 w 6128435"/>
              <a:gd name="connsiteY112-2862" fmla="*/ 4242060 h 6858000"/>
              <a:gd name="connsiteX113-2863" fmla="*/ 5928910 w 6128435"/>
              <a:gd name="connsiteY113-2864" fmla="*/ 4300973 h 6858000"/>
              <a:gd name="connsiteX114-2865" fmla="*/ 5939320 w 6128435"/>
              <a:gd name="connsiteY114-2866" fmla="*/ 4340435 h 6858000"/>
              <a:gd name="connsiteX115-2867" fmla="*/ 5946705 w 6128435"/>
              <a:gd name="connsiteY115-2868" fmla="*/ 4428051 h 6858000"/>
              <a:gd name="connsiteX116-2869" fmla="*/ 5949261 w 6128435"/>
              <a:gd name="connsiteY116-2870" fmla="*/ 4449185 h 6858000"/>
              <a:gd name="connsiteX117-2871" fmla="*/ 5957504 w 6128435"/>
              <a:gd name="connsiteY117-2872" fmla="*/ 4465911 h 6858000"/>
              <a:gd name="connsiteX118-2873" fmla="*/ 5964689 w 6128435"/>
              <a:gd name="connsiteY118-2874" fmla="*/ 4468532 h 6858000"/>
              <a:gd name="connsiteX119-2875" fmla="*/ 5967062 w 6128435"/>
              <a:gd name="connsiteY119-2876" fmla="*/ 4479923 h 6858000"/>
              <a:gd name="connsiteX120-2877" fmla="*/ 5968960 w 6128435"/>
              <a:gd name="connsiteY120-2878" fmla="*/ 4482655 h 6858000"/>
              <a:gd name="connsiteX121-2879" fmla="*/ 5978567 w 6128435"/>
              <a:gd name="connsiteY121-2880" fmla="*/ 4498605 h 6858000"/>
              <a:gd name="connsiteX122-2881" fmla="*/ 5980106 w 6128435"/>
              <a:gd name="connsiteY122-2882" fmla="*/ 4585087 h 6858000"/>
              <a:gd name="connsiteX123-2883" fmla="*/ 5998138 w 6128435"/>
              <a:gd name="connsiteY123-2884" fmla="*/ 4697518 h 6858000"/>
              <a:gd name="connsiteX124-2885" fmla="*/ 6013516 w 6128435"/>
              <a:gd name="connsiteY124-2886" fmla="*/ 4786619 h 6858000"/>
              <a:gd name="connsiteX125-2887" fmla="*/ 6025404 w 6128435"/>
              <a:gd name="connsiteY125-2888" fmla="*/ 4858148 h 6858000"/>
              <a:gd name="connsiteX126-2889" fmla="*/ 6007749 w 6128435"/>
              <a:gd name="connsiteY126-2890" fmla="*/ 4964715 h 6858000"/>
              <a:gd name="connsiteX127-2891" fmla="*/ 6005269 w 6128435"/>
              <a:gd name="connsiteY127-2892" fmla="*/ 5150567 h 6858000"/>
              <a:gd name="connsiteX128-2893" fmla="*/ 6001127 w 6128435"/>
              <a:gd name="connsiteY128-2894" fmla="*/ 5164609 h 6858000"/>
              <a:gd name="connsiteX129-2895" fmla="*/ 5996647 w 6128435"/>
              <a:gd name="connsiteY129-2896" fmla="*/ 5185640 h 6858000"/>
              <a:gd name="connsiteX130-2897" fmla="*/ 5998514 w 6128435"/>
              <a:gd name="connsiteY130-2898" fmla="*/ 5189673 h 6858000"/>
              <a:gd name="connsiteX131-2899" fmla="*/ 5995970 w 6128435"/>
              <a:gd name="connsiteY131-2900" fmla="*/ 5221547 h 6858000"/>
              <a:gd name="connsiteX132-2901" fmla="*/ 5997218 w 6128435"/>
              <a:gd name="connsiteY132-2902" fmla="*/ 5222031 h 6858000"/>
              <a:gd name="connsiteX133-2903" fmla="*/ 6002116 w 6128435"/>
              <a:gd name="connsiteY133-2904" fmla="*/ 5231223 h 6858000"/>
              <a:gd name="connsiteX134-2905" fmla="*/ 6008541 w 6128435"/>
              <a:gd name="connsiteY134-2906" fmla="*/ 5248680 h 6858000"/>
              <a:gd name="connsiteX135-2907" fmla="*/ 6039260 w 6128435"/>
              <a:gd name="connsiteY135-2908" fmla="*/ 5289518 h 6858000"/>
              <a:gd name="connsiteX136-2909" fmla="*/ 6036748 w 6128435"/>
              <a:gd name="connsiteY136-2910" fmla="*/ 5322752 h 6858000"/>
              <a:gd name="connsiteX137-2911" fmla="*/ 6036943 w 6128435"/>
              <a:gd name="connsiteY137-2912" fmla="*/ 5329480 h 6858000"/>
              <a:gd name="connsiteX138-2913" fmla="*/ 6037236 w 6128435"/>
              <a:gd name="connsiteY138-2914" fmla="*/ 5329634 h 6858000"/>
              <a:gd name="connsiteX139-2915" fmla="*/ 6038019 w 6128435"/>
              <a:gd name="connsiteY139-2916" fmla="*/ 5336764 h 6858000"/>
              <a:gd name="connsiteX140-2917" fmla="*/ 6037298 w 6128435"/>
              <a:gd name="connsiteY140-2918" fmla="*/ 5341753 h 6858000"/>
              <a:gd name="connsiteX141-2919" fmla="*/ 6037677 w 6128435"/>
              <a:gd name="connsiteY141-2920" fmla="*/ 5354807 h 6858000"/>
              <a:gd name="connsiteX142-2921" fmla="*/ 6039728 w 6128435"/>
              <a:gd name="connsiteY142-2922" fmla="*/ 5359416 h 6858000"/>
              <a:gd name="connsiteX143-2923" fmla="*/ 6043311 w 6128435"/>
              <a:gd name="connsiteY143-2924" fmla="*/ 5361407 h 6858000"/>
              <a:gd name="connsiteX144-2925" fmla="*/ 6042954 w 6128435"/>
              <a:gd name="connsiteY144-2926" fmla="*/ 5362576 h 6858000"/>
              <a:gd name="connsiteX145-2927" fmla="*/ 6053435 w 6128435"/>
              <a:gd name="connsiteY145-2928" fmla="*/ 5387547 h 6858000"/>
              <a:gd name="connsiteX146-2929" fmla="*/ 6065933 w 6128435"/>
              <a:gd name="connsiteY146-2930" fmla="*/ 5443002 h 6858000"/>
              <a:gd name="connsiteX147-2931" fmla="*/ 6068640 w 6128435"/>
              <a:gd name="connsiteY147-2932" fmla="*/ 5474503 h 6858000"/>
              <a:gd name="connsiteX148-2933" fmla="*/ 6080922 w 6128435"/>
              <a:gd name="connsiteY148-2934" fmla="*/ 5561070 h 6858000"/>
              <a:gd name="connsiteX149-2935" fmla="*/ 6096949 w 6128435"/>
              <a:gd name="connsiteY149-2936" fmla="*/ 5648179 h 6858000"/>
              <a:gd name="connsiteX150-2937" fmla="*/ 6125703 w 6128435"/>
              <a:gd name="connsiteY150-2938" fmla="*/ 5692894 h 6858000"/>
              <a:gd name="connsiteX151-2939" fmla="*/ 6126670 w 6128435"/>
              <a:gd name="connsiteY151-2940" fmla="*/ 5697882 h 6858000"/>
              <a:gd name="connsiteX152-2941" fmla="*/ 6124061 w 6128435"/>
              <a:gd name="connsiteY152-2942" fmla="*/ 5710294 h 6858000"/>
              <a:gd name="connsiteX153-2943" fmla="*/ 6122213 w 6128435"/>
              <a:gd name="connsiteY153-2944" fmla="*/ 5714762 h 6858000"/>
              <a:gd name="connsiteX154-2945" fmla="*/ 6121353 w 6128435"/>
              <a:gd name="connsiteY154-2946" fmla="*/ 5721725 h 6858000"/>
              <a:gd name="connsiteX155-2947" fmla="*/ 6121607 w 6128435"/>
              <a:gd name="connsiteY155-2948" fmla="*/ 5721959 h 6858000"/>
              <a:gd name="connsiteX156-2949" fmla="*/ 6120262 w 6128435"/>
              <a:gd name="connsiteY156-2950" fmla="*/ 5728358 h 6858000"/>
              <a:gd name="connsiteX157-2951" fmla="*/ 6110194 w 6128435"/>
              <a:gd name="connsiteY157-2952" fmla="*/ 5758853 h 6858000"/>
              <a:gd name="connsiteX158-2953" fmla="*/ 6127519 w 6128435"/>
              <a:gd name="connsiteY158-2954" fmla="*/ 5865775 h 6858000"/>
              <a:gd name="connsiteX159-2955" fmla="*/ 6128435 w 6128435"/>
              <a:gd name="connsiteY159-2956" fmla="*/ 5870164 h 6858000"/>
              <a:gd name="connsiteX160-2957" fmla="*/ 6119217 w 6128435"/>
              <a:gd name="connsiteY160-2958" fmla="*/ 5888542 h 6858000"/>
              <a:gd name="connsiteX161-2959" fmla="*/ 6115966 w 6128435"/>
              <a:gd name="connsiteY161-2960" fmla="*/ 5898387 h 6858000"/>
              <a:gd name="connsiteX162-2961" fmla="*/ 6111924 w 6128435"/>
              <a:gd name="connsiteY162-2962" fmla="*/ 5900444 h 6858000"/>
              <a:gd name="connsiteX163-2963" fmla="*/ 6108716 w 6128435"/>
              <a:gd name="connsiteY163-2964" fmla="*/ 5915345 h 6858000"/>
              <a:gd name="connsiteX164-2965" fmla="*/ 6109524 w 6128435"/>
              <a:gd name="connsiteY164-2966" fmla="*/ 5917328 h 6858000"/>
              <a:gd name="connsiteX165-2967" fmla="*/ 6102493 w 6128435"/>
              <a:gd name="connsiteY165-2968" fmla="*/ 5928602 h 6858000"/>
              <a:gd name="connsiteX166-2969" fmla="*/ 6056863 w 6128435"/>
              <a:gd name="connsiteY166-2970" fmla="*/ 6000643 h 6858000"/>
              <a:gd name="connsiteX167-2971" fmla="*/ 6045436 w 6128435"/>
              <a:gd name="connsiteY167-2972" fmla="*/ 6124480 h 6858000"/>
              <a:gd name="connsiteX168-2973" fmla="*/ 6030489 w 6128435"/>
              <a:gd name="connsiteY168-2974" fmla="*/ 6317666 h 6858000"/>
              <a:gd name="connsiteX169-2975" fmla="*/ 6007492 w 6128435"/>
              <a:gd name="connsiteY169-2976" fmla="*/ 6440818 h 6858000"/>
              <a:gd name="connsiteX170-2977" fmla="*/ 6009467 w 6128435"/>
              <a:gd name="connsiteY170-2978" fmla="*/ 6487076 h 6858000"/>
              <a:gd name="connsiteX171-2979" fmla="*/ 5995064 w 6128435"/>
              <a:gd name="connsiteY171-2980" fmla="*/ 6540791 h 6858000"/>
              <a:gd name="connsiteX172-2981" fmla="*/ 5996309 w 6128435"/>
              <a:gd name="connsiteY172-2982" fmla="*/ 6543961 h 6858000"/>
              <a:gd name="connsiteX173-2983" fmla="*/ 5996048 w 6128435"/>
              <a:gd name="connsiteY173-2984" fmla="*/ 6555444 h 6858000"/>
              <a:gd name="connsiteX174-2985" fmla="*/ 6002524 w 6128435"/>
              <a:gd name="connsiteY174-2986" fmla="*/ 6560188 h 6858000"/>
              <a:gd name="connsiteX175-2987" fmla="*/ 6006823 w 6128435"/>
              <a:gd name="connsiteY175-2988" fmla="*/ 6578546 h 6858000"/>
              <a:gd name="connsiteX176-2989" fmla="*/ 6004510 w 6128435"/>
              <a:gd name="connsiteY176-2990" fmla="*/ 6599256 h 6858000"/>
              <a:gd name="connsiteX177-2991" fmla="*/ 5986207 w 6128435"/>
              <a:gd name="connsiteY177-2992" fmla="*/ 6695855 h 6858000"/>
              <a:gd name="connsiteX178-2993" fmla="*/ 5979428 w 6128435"/>
              <a:gd name="connsiteY178-2994" fmla="*/ 6754678 h 6858000"/>
              <a:gd name="connsiteX179-2995" fmla="*/ 5983398 w 6128435"/>
              <a:gd name="connsiteY179-2996" fmla="*/ 6778641 h 6858000"/>
              <a:gd name="connsiteX180-2997" fmla="*/ 5984543 w 6128435"/>
              <a:gd name="connsiteY180-2998" fmla="*/ 6811016 h 6858000"/>
              <a:gd name="connsiteX181-2999" fmla="*/ 5981802 w 6128435"/>
              <a:gd name="connsiteY181-3000" fmla="*/ 6838578 h 6858000"/>
              <a:gd name="connsiteX182-3001" fmla="*/ 5979671 w 6128435"/>
              <a:gd name="connsiteY182-3002" fmla="*/ 6858000 h 6858000"/>
              <a:gd name="connsiteX183-3003" fmla="*/ 0 w 6128435"/>
              <a:gd name="connsiteY183-3004" fmla="*/ 6858000 h 6858000"/>
              <a:gd name="connsiteX184-3005" fmla="*/ 0 w 6128435"/>
              <a:gd name="connsiteY184-3006" fmla="*/ 0 h 6858000"/>
              <a:gd name="connsiteX0-3007" fmla="*/ 0 w 6128435"/>
              <a:gd name="connsiteY0-3008" fmla="*/ 0 h 6858000"/>
              <a:gd name="connsiteX1-3009" fmla="*/ 4965888 w 6128435"/>
              <a:gd name="connsiteY1-3010" fmla="*/ 0 h 6858000"/>
              <a:gd name="connsiteX2-3011" fmla="*/ 4967767 w 6128435"/>
              <a:gd name="connsiteY2-3012" fmla="*/ 7930 h 6858000"/>
              <a:gd name="connsiteX3-3013" fmla="*/ 4979444 w 6128435"/>
              <a:gd name="connsiteY3-3014" fmla="*/ 43921 h 6858000"/>
              <a:gd name="connsiteX4-3015" fmla="*/ 5021173 w 6128435"/>
              <a:gd name="connsiteY4-3016" fmla="*/ 123738 h 6858000"/>
              <a:gd name="connsiteX5-3017" fmla="*/ 5075458 w 6128435"/>
              <a:gd name="connsiteY5-3018" fmla="*/ 264355 h 6858000"/>
              <a:gd name="connsiteX6-3019" fmla="*/ 5081175 w 6128435"/>
              <a:gd name="connsiteY6-3020" fmla="*/ 277448 h 6858000"/>
              <a:gd name="connsiteX7-3021" fmla="*/ 5097011 w 6128435"/>
              <a:gd name="connsiteY7-3022" fmla="*/ 355616 h 6858000"/>
              <a:gd name="connsiteX8-3023" fmla="*/ 5130982 w 6128435"/>
              <a:gd name="connsiteY8-3024" fmla="*/ 412030 h 6858000"/>
              <a:gd name="connsiteX9-3025" fmla="*/ 5153000 w 6128435"/>
              <a:gd name="connsiteY9-3026" fmla="*/ 507134 h 6858000"/>
              <a:gd name="connsiteX10-3027" fmla="*/ 5171282 w 6128435"/>
              <a:gd name="connsiteY10-3028" fmla="*/ 602071 h 6858000"/>
              <a:gd name="connsiteX11-3029" fmla="*/ 5176196 w 6128435"/>
              <a:gd name="connsiteY11-3030" fmla="*/ 636822 h 6858000"/>
              <a:gd name="connsiteX12-3031" fmla="*/ 5201957 w 6128435"/>
              <a:gd name="connsiteY12-3032" fmla="*/ 736835 h 6858000"/>
              <a:gd name="connsiteX13-3033" fmla="*/ 5185452 w 6128435"/>
              <a:gd name="connsiteY13-3034" fmla="*/ 745392 h 6858000"/>
              <a:gd name="connsiteX14-3035" fmla="*/ 5189051 w 6128435"/>
              <a:gd name="connsiteY14-3036" fmla="*/ 782518 h 6858000"/>
              <a:gd name="connsiteX15-3037" fmla="*/ 5210428 w 6128435"/>
              <a:gd name="connsiteY15-3038" fmla="*/ 815772 h 6858000"/>
              <a:gd name="connsiteX16-3039" fmla="*/ 5221088 w 6128435"/>
              <a:gd name="connsiteY16-3040" fmla="*/ 860193 h 6858000"/>
              <a:gd name="connsiteX17-3041" fmla="*/ 5227653 w 6128435"/>
              <a:gd name="connsiteY17-3042" fmla="*/ 886709 h 6858000"/>
              <a:gd name="connsiteX18-3043" fmla="*/ 5230806 w 6128435"/>
              <a:gd name="connsiteY18-3044" fmla="*/ 961354 h 6858000"/>
              <a:gd name="connsiteX19-3045" fmla="*/ 5201018 w 6128435"/>
              <a:gd name="connsiteY19-3046" fmla="*/ 1095027 h 6858000"/>
              <a:gd name="connsiteX20-3047" fmla="*/ 5202153 w 6128435"/>
              <a:gd name="connsiteY20-3048" fmla="*/ 1133224 h 6858000"/>
              <a:gd name="connsiteX21-3049" fmla="*/ 5207370 w 6128435"/>
              <a:gd name="connsiteY21-3050" fmla="*/ 1138097 h 6858000"/>
              <a:gd name="connsiteX22-3051" fmla="*/ 5189234 w 6128435"/>
              <a:gd name="connsiteY22-3052" fmla="*/ 1193495 h 6858000"/>
              <a:gd name="connsiteX23-3053" fmla="*/ 5202769 w 6128435"/>
              <a:gd name="connsiteY23-3054" fmla="*/ 1269450 h 6858000"/>
              <a:gd name="connsiteX24-3055" fmla="*/ 5225968 w 6128435"/>
              <a:gd name="connsiteY24-3056" fmla="*/ 1357994 h 6858000"/>
              <a:gd name="connsiteX25-3057" fmla="*/ 5233819 w 6128435"/>
              <a:gd name="connsiteY25-3058" fmla="*/ 1380922 h 6858000"/>
              <a:gd name="connsiteX26-3059" fmla="*/ 5237226 w 6128435"/>
              <a:gd name="connsiteY26-3060" fmla="*/ 1441327 h 6858000"/>
              <a:gd name="connsiteX27-3061" fmla="*/ 5244434 w 6128435"/>
              <a:gd name="connsiteY27-3062" fmla="*/ 1580810 h 6858000"/>
              <a:gd name="connsiteX28-3063" fmla="*/ 5251453 w 6128435"/>
              <a:gd name="connsiteY28-3064" fmla="*/ 1583934 h 6858000"/>
              <a:gd name="connsiteX29-3065" fmla="*/ 5253136 w 6128435"/>
              <a:gd name="connsiteY29-3066" fmla="*/ 1595457 h 6858000"/>
              <a:gd name="connsiteX30-3067" fmla="*/ 5254863 w 6128435"/>
              <a:gd name="connsiteY30-3068" fmla="*/ 1598311 h 6858000"/>
              <a:gd name="connsiteX31-3069" fmla="*/ 5263491 w 6128435"/>
              <a:gd name="connsiteY31-3070" fmla="*/ 1614889 h 6858000"/>
              <a:gd name="connsiteX32-3071" fmla="*/ 5250095 w 6128435"/>
              <a:gd name="connsiteY32-3072" fmla="*/ 1655519 h 6858000"/>
              <a:gd name="connsiteX33-3073" fmla="*/ 5259788 w 6128435"/>
              <a:gd name="connsiteY33-3074" fmla="*/ 1701198 h 6858000"/>
              <a:gd name="connsiteX34-3075" fmla="*/ 5255696 w 6128435"/>
              <a:gd name="connsiteY34-3076" fmla="*/ 1880842 h 6858000"/>
              <a:gd name="connsiteX35-3077" fmla="*/ 5252592 w 6128435"/>
              <a:gd name="connsiteY35-3078" fmla="*/ 2092210 h 6858000"/>
              <a:gd name="connsiteX36-3079" fmla="*/ 5264303 w 6128435"/>
              <a:gd name="connsiteY36-3080" fmla="*/ 2225157 h 6858000"/>
              <a:gd name="connsiteX37-3081" fmla="*/ 5254949 w 6128435"/>
              <a:gd name="connsiteY37-3082" fmla="*/ 2236160 h 6858000"/>
              <a:gd name="connsiteX38-3083" fmla="*/ 5250104 w 6128435"/>
              <a:gd name="connsiteY38-3084" fmla="*/ 2249166 h 6858000"/>
              <a:gd name="connsiteX39-3085" fmla="*/ 5251214 w 6128435"/>
              <a:gd name="connsiteY39-3086" fmla="*/ 2250944 h 6858000"/>
              <a:gd name="connsiteX40-3087" fmla="*/ 5250644 w 6128435"/>
              <a:gd name="connsiteY40-3088" fmla="*/ 2266619 h 6858000"/>
              <a:gd name="connsiteX41-3089" fmla="*/ 5247111 w 6128435"/>
              <a:gd name="connsiteY41-3090" fmla="*/ 2269679 h 6858000"/>
              <a:gd name="connsiteX42-3091" fmla="*/ 5245653 w 6128435"/>
              <a:gd name="connsiteY42-3092" fmla="*/ 2280317 h 6858000"/>
              <a:gd name="connsiteX43-3093" fmla="*/ 5239901 w 6128435"/>
              <a:gd name="connsiteY43-3094" fmla="*/ 2300961 h 6858000"/>
              <a:gd name="connsiteX44-3095" fmla="*/ 5241522 w 6128435"/>
              <a:gd name="connsiteY44-3096" fmla="*/ 2305114 h 6858000"/>
              <a:gd name="connsiteX45-3097" fmla="*/ 5237050 w 6128435"/>
              <a:gd name="connsiteY45-3098" fmla="*/ 2336703 h 6858000"/>
              <a:gd name="connsiteX46-3099" fmla="*/ 5238267 w 6128435"/>
              <a:gd name="connsiteY46-3100" fmla="*/ 2337277 h 6858000"/>
              <a:gd name="connsiteX47-3101" fmla="*/ 5242602 w 6128435"/>
              <a:gd name="connsiteY47-3102" fmla="*/ 2346782 h 6858000"/>
              <a:gd name="connsiteX48-3103" fmla="*/ 5247963 w 6128435"/>
              <a:gd name="connsiteY48-3104" fmla="*/ 2364638 h 6858000"/>
              <a:gd name="connsiteX49-3105" fmla="*/ 5276175 w 6128435"/>
              <a:gd name="connsiteY49-3106" fmla="*/ 2407515 h 6858000"/>
              <a:gd name="connsiteX50-3107" fmla="*/ 5271650 w 6128435"/>
              <a:gd name="connsiteY50-3108" fmla="*/ 2440467 h 6858000"/>
              <a:gd name="connsiteX51-3109" fmla="*/ 5271438 w 6128435"/>
              <a:gd name="connsiteY51-3110" fmla="*/ 2447186 h 6858000"/>
              <a:gd name="connsiteX52-3111" fmla="*/ 5271722 w 6128435"/>
              <a:gd name="connsiteY52-3112" fmla="*/ 2447359 h 6858000"/>
              <a:gd name="connsiteX53-3113" fmla="*/ 5272069 w 6128435"/>
              <a:gd name="connsiteY53-3114" fmla="*/ 2454523 h 6858000"/>
              <a:gd name="connsiteX54-3115" fmla="*/ 5271049 w 6128435"/>
              <a:gd name="connsiteY54-3116" fmla="*/ 2459442 h 6858000"/>
              <a:gd name="connsiteX55-3117" fmla="*/ 5270636 w 6128435"/>
              <a:gd name="connsiteY55-3118" fmla="*/ 2472481 h 6858000"/>
              <a:gd name="connsiteX56-3119" fmla="*/ 5272406 w 6128435"/>
              <a:gd name="connsiteY56-3120" fmla="*/ 2477221 h 6858000"/>
              <a:gd name="connsiteX57-3121" fmla="*/ 5307538 w 6128435"/>
              <a:gd name="connsiteY57-3122" fmla="*/ 2514685 h 6858000"/>
              <a:gd name="connsiteX58-3123" fmla="*/ 5337604 w 6128435"/>
              <a:gd name="connsiteY58-3124" fmla="*/ 2597632 h 6858000"/>
              <a:gd name="connsiteX59-3125" fmla="*/ 5407503 w 6128435"/>
              <a:gd name="connsiteY59-3126" fmla="*/ 2786290 h 6858000"/>
              <a:gd name="connsiteX60-3127" fmla="*/ 5407356 w 6128435"/>
              <a:gd name="connsiteY60-3128" fmla="*/ 2787545 h 6858000"/>
              <a:gd name="connsiteX61-3129" fmla="*/ 5411130 w 6128435"/>
              <a:gd name="connsiteY61-3130" fmla="*/ 2788640 h 6858000"/>
              <a:gd name="connsiteX62-3131" fmla="*/ 5416439 w 6128435"/>
              <a:gd name="connsiteY62-3132" fmla="*/ 2805666 h 6858000"/>
              <a:gd name="connsiteX63-3133" fmla="*/ 5416589 w 6128435"/>
              <a:gd name="connsiteY63-3134" fmla="*/ 2810822 h 6858000"/>
              <a:gd name="connsiteX64-3135" fmla="*/ 5418542 w 6128435"/>
              <a:gd name="connsiteY64-3136" fmla="*/ 2817745 h 6858000"/>
              <a:gd name="connsiteX65-3137" fmla="*/ 5418847 w 6128435"/>
              <a:gd name="connsiteY65-3138" fmla="*/ 2817825 h 6858000"/>
              <a:gd name="connsiteX66-3139" fmla="*/ 5423364 w 6128435"/>
              <a:gd name="connsiteY66-3140" fmla="*/ 2858292 h 6858000"/>
              <a:gd name="connsiteX67-3141" fmla="*/ 5479298 w 6128435"/>
              <a:gd name="connsiteY67-3142" fmla="*/ 2947791 h 6858000"/>
              <a:gd name="connsiteX68-3143" fmla="*/ 5481770 w 6128435"/>
              <a:gd name="connsiteY68-3144" fmla="*/ 2951352 h 6858000"/>
              <a:gd name="connsiteX69-3145" fmla="*/ 5481013 w 6128435"/>
              <a:gd name="connsiteY69-3146" fmla="*/ 2973461 h 6858000"/>
              <a:gd name="connsiteX70-3147" fmla="*/ 5482045 w 6128435"/>
              <a:gd name="connsiteY70-3148" fmla="*/ 2984371 h 6858000"/>
              <a:gd name="connsiteX71-3149" fmla="*/ 5479405 w 6128435"/>
              <a:gd name="connsiteY71-3150" fmla="*/ 2988507 h 6858000"/>
              <a:gd name="connsiteX72-3151" fmla="*/ 5482415 w 6128435"/>
              <a:gd name="connsiteY72-3152" fmla="*/ 3004079 h 6858000"/>
              <a:gd name="connsiteX73-3153" fmla="*/ 5483865 w 6128435"/>
              <a:gd name="connsiteY73-3154" fmla="*/ 3005467 h 6858000"/>
              <a:gd name="connsiteX74-3155" fmla="*/ 5482236 w 6128435"/>
              <a:gd name="connsiteY74-3156" fmla="*/ 3019791 h 6858000"/>
              <a:gd name="connsiteX75-3157" fmla="*/ 5475895 w 6128435"/>
              <a:gd name="connsiteY75-3158" fmla="*/ 3033578 h 6858000"/>
              <a:gd name="connsiteX76-3159" fmla="*/ 5477595 w 6128435"/>
              <a:gd name="connsiteY76-3160" fmla="*/ 3250534 h 6858000"/>
              <a:gd name="connsiteX77-3161" fmla="*/ 5532836 w 6128435"/>
              <a:gd name="connsiteY77-3162" fmla="*/ 3353840 h 6858000"/>
              <a:gd name="connsiteX78-3163" fmla="*/ 5561229 w 6128435"/>
              <a:gd name="connsiteY78-3164" fmla="*/ 3395784 h 6858000"/>
              <a:gd name="connsiteX79-3165" fmla="*/ 5589758 w 6128435"/>
              <a:gd name="connsiteY79-3166" fmla="*/ 3506453 h 6858000"/>
              <a:gd name="connsiteX80-3167" fmla="*/ 5596144 w 6128435"/>
              <a:gd name="connsiteY80-3168" fmla="*/ 3534624 h 6858000"/>
              <a:gd name="connsiteX81-3169" fmla="*/ 5597750 w 6128435"/>
              <a:gd name="connsiteY81-3170" fmla="*/ 3534129 h 6858000"/>
              <a:gd name="connsiteX82-3171" fmla="*/ 5599700 w 6128435"/>
              <a:gd name="connsiteY82-3172" fmla="*/ 3547221 h 6858000"/>
              <a:gd name="connsiteX83-3173" fmla="*/ 5615031 w 6128435"/>
              <a:gd name="connsiteY83-3174" fmla="*/ 3557482 h 6858000"/>
              <a:gd name="connsiteX84-3175" fmla="*/ 5618377 w 6128435"/>
              <a:gd name="connsiteY84-3176" fmla="*/ 3588431 h 6858000"/>
              <a:gd name="connsiteX85-3177" fmla="*/ 5612155 w 6128435"/>
              <a:gd name="connsiteY85-3178" fmla="*/ 3589869 h 6858000"/>
              <a:gd name="connsiteX86-3179" fmla="*/ 5620843 w 6128435"/>
              <a:gd name="connsiteY86-3180" fmla="*/ 3606745 h 6858000"/>
              <a:gd name="connsiteX87-3181" fmla="*/ 5655472 w 6128435"/>
              <a:gd name="connsiteY87-3182" fmla="*/ 3678877 h 6858000"/>
              <a:gd name="connsiteX88-3183" fmla="*/ 5680448 w 6128435"/>
              <a:gd name="connsiteY88-3184" fmla="*/ 3717760 h 6858000"/>
              <a:gd name="connsiteX89-3185" fmla="*/ 5683015 w 6128435"/>
              <a:gd name="connsiteY89-3186" fmla="*/ 3762025 h 6858000"/>
              <a:gd name="connsiteX90-3187" fmla="*/ 5696643 w 6128435"/>
              <a:gd name="connsiteY90-3188" fmla="*/ 3773888 h 6858000"/>
              <a:gd name="connsiteX91-3189" fmla="*/ 5699203 w 6128435"/>
              <a:gd name="connsiteY91-3190" fmla="*/ 3775823 h 6858000"/>
              <a:gd name="connsiteX92-3191" fmla="*/ 5704824 w 6128435"/>
              <a:gd name="connsiteY92-3192" fmla="*/ 3785966 h 6858000"/>
              <a:gd name="connsiteX93-3193" fmla="*/ 5712204 w 6128435"/>
              <a:gd name="connsiteY93-3194" fmla="*/ 3785830 h 6858000"/>
              <a:gd name="connsiteX94-3195" fmla="*/ 5724816 w 6128435"/>
              <a:gd name="connsiteY94-3196" fmla="*/ 3798949 h 6858000"/>
              <a:gd name="connsiteX95-3197" fmla="*/ 5733539 w 6128435"/>
              <a:gd name="connsiteY95-3198" fmla="*/ 3818457 h 6858000"/>
              <a:gd name="connsiteX96-3199" fmla="*/ 5768491 w 6128435"/>
              <a:gd name="connsiteY96-3200" fmla="*/ 3914399 h 6858000"/>
              <a:gd name="connsiteX97-3201" fmla="*/ 5793123 w 6128435"/>
              <a:gd name="connsiteY97-3202" fmla="*/ 3969952 h 6858000"/>
              <a:gd name="connsiteX98-3203" fmla="*/ 5808321 w 6128435"/>
              <a:gd name="connsiteY98-3204" fmla="*/ 3988153 h 6858000"/>
              <a:gd name="connsiteX99-3205" fmla="*/ 5825621 w 6128435"/>
              <a:gd name="connsiteY99-3206" fmla="*/ 4015525 h 6858000"/>
              <a:gd name="connsiteX100-3207" fmla="*/ 5860672 w 6128435"/>
              <a:gd name="connsiteY100-3208" fmla="*/ 4061579 h 6858000"/>
              <a:gd name="connsiteX101-3209" fmla="*/ 5872173 w 6128435"/>
              <a:gd name="connsiteY101-3210" fmla="*/ 4088497 h 6858000"/>
              <a:gd name="connsiteX102-3211" fmla="*/ 5883705 w 6128435"/>
              <a:gd name="connsiteY102-3212" fmla="*/ 4101899 h 6858000"/>
              <a:gd name="connsiteX103-3213" fmla="*/ 5885314 w 6128435"/>
              <a:gd name="connsiteY103-3214" fmla="*/ 4108387 h 6858000"/>
              <a:gd name="connsiteX104-3215" fmla="*/ 5894095 w 6128435"/>
              <a:gd name="connsiteY104-3216" fmla="*/ 4128857 h 6858000"/>
              <a:gd name="connsiteX105-3217" fmla="*/ 5898339 w 6128435"/>
              <a:gd name="connsiteY105-3218" fmla="*/ 4140800 h 6858000"/>
              <a:gd name="connsiteX106-3219" fmla="*/ 5899734 w 6128435"/>
              <a:gd name="connsiteY106-3220" fmla="*/ 4145632 h 6858000"/>
              <a:gd name="connsiteX107-3221" fmla="*/ 5897098 w 6128435"/>
              <a:gd name="connsiteY107-3222" fmla="*/ 4157819 h 6858000"/>
              <a:gd name="connsiteX108-3223" fmla="*/ 5903513 w 6128435"/>
              <a:gd name="connsiteY108-3224" fmla="*/ 4187661 h 6858000"/>
              <a:gd name="connsiteX109-3225" fmla="*/ 5917114 w 6128435"/>
              <a:gd name="connsiteY109-3226" fmla="*/ 4213096 h 6858000"/>
              <a:gd name="connsiteX110-3227" fmla="*/ 5921153 w 6128435"/>
              <a:gd name="connsiteY110-3228" fmla="*/ 4236222 h 6858000"/>
              <a:gd name="connsiteX111-3229" fmla="*/ 5924233 w 6128435"/>
              <a:gd name="connsiteY111-3230" fmla="*/ 4242060 h 6858000"/>
              <a:gd name="connsiteX112-3231" fmla="*/ 5928910 w 6128435"/>
              <a:gd name="connsiteY112-3232" fmla="*/ 4300973 h 6858000"/>
              <a:gd name="connsiteX113-3233" fmla="*/ 5939320 w 6128435"/>
              <a:gd name="connsiteY113-3234" fmla="*/ 4340435 h 6858000"/>
              <a:gd name="connsiteX114-3235" fmla="*/ 5946705 w 6128435"/>
              <a:gd name="connsiteY114-3236" fmla="*/ 4428051 h 6858000"/>
              <a:gd name="connsiteX115-3237" fmla="*/ 5949261 w 6128435"/>
              <a:gd name="connsiteY115-3238" fmla="*/ 4449185 h 6858000"/>
              <a:gd name="connsiteX116-3239" fmla="*/ 5957504 w 6128435"/>
              <a:gd name="connsiteY116-3240" fmla="*/ 4465911 h 6858000"/>
              <a:gd name="connsiteX117-3241" fmla="*/ 5964689 w 6128435"/>
              <a:gd name="connsiteY117-3242" fmla="*/ 4468532 h 6858000"/>
              <a:gd name="connsiteX118-3243" fmla="*/ 5967062 w 6128435"/>
              <a:gd name="connsiteY118-3244" fmla="*/ 4479923 h 6858000"/>
              <a:gd name="connsiteX119-3245" fmla="*/ 5968960 w 6128435"/>
              <a:gd name="connsiteY119-3246" fmla="*/ 4482655 h 6858000"/>
              <a:gd name="connsiteX120-3247" fmla="*/ 5978567 w 6128435"/>
              <a:gd name="connsiteY120-3248" fmla="*/ 4498605 h 6858000"/>
              <a:gd name="connsiteX121-3249" fmla="*/ 5980106 w 6128435"/>
              <a:gd name="connsiteY121-3250" fmla="*/ 4585087 h 6858000"/>
              <a:gd name="connsiteX122-3251" fmla="*/ 5998138 w 6128435"/>
              <a:gd name="connsiteY122-3252" fmla="*/ 4697518 h 6858000"/>
              <a:gd name="connsiteX123-3253" fmla="*/ 6013516 w 6128435"/>
              <a:gd name="connsiteY123-3254" fmla="*/ 4786619 h 6858000"/>
              <a:gd name="connsiteX124-3255" fmla="*/ 6025404 w 6128435"/>
              <a:gd name="connsiteY124-3256" fmla="*/ 4858148 h 6858000"/>
              <a:gd name="connsiteX125-3257" fmla="*/ 6007749 w 6128435"/>
              <a:gd name="connsiteY125-3258" fmla="*/ 4964715 h 6858000"/>
              <a:gd name="connsiteX126-3259" fmla="*/ 6005269 w 6128435"/>
              <a:gd name="connsiteY126-3260" fmla="*/ 5150567 h 6858000"/>
              <a:gd name="connsiteX127-3261" fmla="*/ 6001127 w 6128435"/>
              <a:gd name="connsiteY127-3262" fmla="*/ 5164609 h 6858000"/>
              <a:gd name="connsiteX128-3263" fmla="*/ 5996647 w 6128435"/>
              <a:gd name="connsiteY128-3264" fmla="*/ 5185640 h 6858000"/>
              <a:gd name="connsiteX129-3265" fmla="*/ 5998514 w 6128435"/>
              <a:gd name="connsiteY129-3266" fmla="*/ 5189673 h 6858000"/>
              <a:gd name="connsiteX130-3267" fmla="*/ 5995970 w 6128435"/>
              <a:gd name="connsiteY130-3268" fmla="*/ 5221547 h 6858000"/>
              <a:gd name="connsiteX131-3269" fmla="*/ 5997218 w 6128435"/>
              <a:gd name="connsiteY131-3270" fmla="*/ 5222031 h 6858000"/>
              <a:gd name="connsiteX132-3271" fmla="*/ 6002116 w 6128435"/>
              <a:gd name="connsiteY132-3272" fmla="*/ 5231223 h 6858000"/>
              <a:gd name="connsiteX133-3273" fmla="*/ 6008541 w 6128435"/>
              <a:gd name="connsiteY133-3274" fmla="*/ 5248680 h 6858000"/>
              <a:gd name="connsiteX134-3275" fmla="*/ 6039260 w 6128435"/>
              <a:gd name="connsiteY134-3276" fmla="*/ 5289518 h 6858000"/>
              <a:gd name="connsiteX135-3277" fmla="*/ 6036748 w 6128435"/>
              <a:gd name="connsiteY135-3278" fmla="*/ 5322752 h 6858000"/>
              <a:gd name="connsiteX136-3279" fmla="*/ 6036943 w 6128435"/>
              <a:gd name="connsiteY136-3280" fmla="*/ 5329480 h 6858000"/>
              <a:gd name="connsiteX137-3281" fmla="*/ 6037236 w 6128435"/>
              <a:gd name="connsiteY137-3282" fmla="*/ 5329634 h 6858000"/>
              <a:gd name="connsiteX138-3283" fmla="*/ 6038019 w 6128435"/>
              <a:gd name="connsiteY138-3284" fmla="*/ 5336764 h 6858000"/>
              <a:gd name="connsiteX139-3285" fmla="*/ 6037298 w 6128435"/>
              <a:gd name="connsiteY139-3286" fmla="*/ 5341753 h 6858000"/>
              <a:gd name="connsiteX140-3287" fmla="*/ 6037677 w 6128435"/>
              <a:gd name="connsiteY140-3288" fmla="*/ 5354807 h 6858000"/>
              <a:gd name="connsiteX141-3289" fmla="*/ 6039728 w 6128435"/>
              <a:gd name="connsiteY141-3290" fmla="*/ 5359416 h 6858000"/>
              <a:gd name="connsiteX142-3291" fmla="*/ 6043311 w 6128435"/>
              <a:gd name="connsiteY142-3292" fmla="*/ 5361407 h 6858000"/>
              <a:gd name="connsiteX143-3293" fmla="*/ 6042954 w 6128435"/>
              <a:gd name="connsiteY143-3294" fmla="*/ 5362576 h 6858000"/>
              <a:gd name="connsiteX144-3295" fmla="*/ 6053435 w 6128435"/>
              <a:gd name="connsiteY144-3296" fmla="*/ 5387547 h 6858000"/>
              <a:gd name="connsiteX145-3297" fmla="*/ 6065933 w 6128435"/>
              <a:gd name="connsiteY145-3298" fmla="*/ 5443002 h 6858000"/>
              <a:gd name="connsiteX146-3299" fmla="*/ 6068640 w 6128435"/>
              <a:gd name="connsiteY146-3300" fmla="*/ 5474503 h 6858000"/>
              <a:gd name="connsiteX147-3301" fmla="*/ 6080922 w 6128435"/>
              <a:gd name="connsiteY147-3302" fmla="*/ 5561070 h 6858000"/>
              <a:gd name="connsiteX148-3303" fmla="*/ 6096949 w 6128435"/>
              <a:gd name="connsiteY148-3304" fmla="*/ 5648179 h 6858000"/>
              <a:gd name="connsiteX149-3305" fmla="*/ 6125703 w 6128435"/>
              <a:gd name="connsiteY149-3306" fmla="*/ 5692894 h 6858000"/>
              <a:gd name="connsiteX150-3307" fmla="*/ 6126670 w 6128435"/>
              <a:gd name="connsiteY150-3308" fmla="*/ 5697882 h 6858000"/>
              <a:gd name="connsiteX151-3309" fmla="*/ 6124061 w 6128435"/>
              <a:gd name="connsiteY151-3310" fmla="*/ 5710294 h 6858000"/>
              <a:gd name="connsiteX152-3311" fmla="*/ 6122213 w 6128435"/>
              <a:gd name="connsiteY152-3312" fmla="*/ 5714762 h 6858000"/>
              <a:gd name="connsiteX153-3313" fmla="*/ 6121353 w 6128435"/>
              <a:gd name="connsiteY153-3314" fmla="*/ 5721725 h 6858000"/>
              <a:gd name="connsiteX154-3315" fmla="*/ 6121607 w 6128435"/>
              <a:gd name="connsiteY154-3316" fmla="*/ 5721959 h 6858000"/>
              <a:gd name="connsiteX155-3317" fmla="*/ 6120262 w 6128435"/>
              <a:gd name="connsiteY155-3318" fmla="*/ 5728358 h 6858000"/>
              <a:gd name="connsiteX156-3319" fmla="*/ 6110194 w 6128435"/>
              <a:gd name="connsiteY156-3320" fmla="*/ 5758853 h 6858000"/>
              <a:gd name="connsiteX157-3321" fmla="*/ 6127519 w 6128435"/>
              <a:gd name="connsiteY157-3322" fmla="*/ 5865775 h 6858000"/>
              <a:gd name="connsiteX158-3323" fmla="*/ 6128435 w 6128435"/>
              <a:gd name="connsiteY158-3324" fmla="*/ 5870164 h 6858000"/>
              <a:gd name="connsiteX159-3325" fmla="*/ 6119217 w 6128435"/>
              <a:gd name="connsiteY159-3326" fmla="*/ 5888542 h 6858000"/>
              <a:gd name="connsiteX160-3327" fmla="*/ 6115966 w 6128435"/>
              <a:gd name="connsiteY160-3328" fmla="*/ 5898387 h 6858000"/>
              <a:gd name="connsiteX161-3329" fmla="*/ 6111924 w 6128435"/>
              <a:gd name="connsiteY161-3330" fmla="*/ 5900444 h 6858000"/>
              <a:gd name="connsiteX162-3331" fmla="*/ 6108716 w 6128435"/>
              <a:gd name="connsiteY162-3332" fmla="*/ 5915345 h 6858000"/>
              <a:gd name="connsiteX163-3333" fmla="*/ 6109524 w 6128435"/>
              <a:gd name="connsiteY163-3334" fmla="*/ 5917328 h 6858000"/>
              <a:gd name="connsiteX164-3335" fmla="*/ 6102493 w 6128435"/>
              <a:gd name="connsiteY164-3336" fmla="*/ 5928602 h 6858000"/>
              <a:gd name="connsiteX165-3337" fmla="*/ 6056863 w 6128435"/>
              <a:gd name="connsiteY165-3338" fmla="*/ 6000643 h 6858000"/>
              <a:gd name="connsiteX166-3339" fmla="*/ 6045436 w 6128435"/>
              <a:gd name="connsiteY166-3340" fmla="*/ 6124480 h 6858000"/>
              <a:gd name="connsiteX167-3341" fmla="*/ 6030489 w 6128435"/>
              <a:gd name="connsiteY167-3342" fmla="*/ 6317666 h 6858000"/>
              <a:gd name="connsiteX168-3343" fmla="*/ 6007492 w 6128435"/>
              <a:gd name="connsiteY168-3344" fmla="*/ 6440818 h 6858000"/>
              <a:gd name="connsiteX169-3345" fmla="*/ 6009467 w 6128435"/>
              <a:gd name="connsiteY169-3346" fmla="*/ 6487076 h 6858000"/>
              <a:gd name="connsiteX170-3347" fmla="*/ 5995064 w 6128435"/>
              <a:gd name="connsiteY170-3348" fmla="*/ 6540791 h 6858000"/>
              <a:gd name="connsiteX171-3349" fmla="*/ 5996309 w 6128435"/>
              <a:gd name="connsiteY171-3350" fmla="*/ 6543961 h 6858000"/>
              <a:gd name="connsiteX172-3351" fmla="*/ 5996048 w 6128435"/>
              <a:gd name="connsiteY172-3352" fmla="*/ 6555444 h 6858000"/>
              <a:gd name="connsiteX173-3353" fmla="*/ 6002524 w 6128435"/>
              <a:gd name="connsiteY173-3354" fmla="*/ 6560188 h 6858000"/>
              <a:gd name="connsiteX174-3355" fmla="*/ 6006823 w 6128435"/>
              <a:gd name="connsiteY174-3356" fmla="*/ 6578546 h 6858000"/>
              <a:gd name="connsiteX175-3357" fmla="*/ 6004510 w 6128435"/>
              <a:gd name="connsiteY175-3358" fmla="*/ 6599256 h 6858000"/>
              <a:gd name="connsiteX176-3359" fmla="*/ 5986207 w 6128435"/>
              <a:gd name="connsiteY176-3360" fmla="*/ 6695855 h 6858000"/>
              <a:gd name="connsiteX177-3361" fmla="*/ 5979428 w 6128435"/>
              <a:gd name="connsiteY177-3362" fmla="*/ 6754678 h 6858000"/>
              <a:gd name="connsiteX178-3363" fmla="*/ 5983398 w 6128435"/>
              <a:gd name="connsiteY178-3364" fmla="*/ 6778641 h 6858000"/>
              <a:gd name="connsiteX179-3365" fmla="*/ 5984543 w 6128435"/>
              <a:gd name="connsiteY179-3366" fmla="*/ 6811016 h 6858000"/>
              <a:gd name="connsiteX180-3367" fmla="*/ 5981802 w 6128435"/>
              <a:gd name="connsiteY180-3368" fmla="*/ 6838578 h 6858000"/>
              <a:gd name="connsiteX181-3369" fmla="*/ 5979671 w 6128435"/>
              <a:gd name="connsiteY181-3370" fmla="*/ 6858000 h 6858000"/>
              <a:gd name="connsiteX182-3371" fmla="*/ 0 w 6128435"/>
              <a:gd name="connsiteY182-3372" fmla="*/ 6858000 h 6858000"/>
              <a:gd name="connsiteX183-3373" fmla="*/ 0 w 6128435"/>
              <a:gd name="connsiteY183-3374" fmla="*/ 0 h 6858000"/>
              <a:gd name="connsiteX0-3375" fmla="*/ 0 w 6128435"/>
              <a:gd name="connsiteY0-3376" fmla="*/ 0 h 6858000"/>
              <a:gd name="connsiteX1-3377" fmla="*/ 4965888 w 6128435"/>
              <a:gd name="connsiteY1-3378" fmla="*/ 0 h 6858000"/>
              <a:gd name="connsiteX2-3379" fmla="*/ 4967767 w 6128435"/>
              <a:gd name="connsiteY2-3380" fmla="*/ 7930 h 6858000"/>
              <a:gd name="connsiteX3-3381" fmla="*/ 4979444 w 6128435"/>
              <a:gd name="connsiteY3-3382" fmla="*/ 43921 h 6858000"/>
              <a:gd name="connsiteX4-3383" fmla="*/ 5021173 w 6128435"/>
              <a:gd name="connsiteY4-3384" fmla="*/ 123738 h 6858000"/>
              <a:gd name="connsiteX5-3385" fmla="*/ 5075458 w 6128435"/>
              <a:gd name="connsiteY5-3386" fmla="*/ 264355 h 6858000"/>
              <a:gd name="connsiteX6-3387" fmla="*/ 5081175 w 6128435"/>
              <a:gd name="connsiteY6-3388" fmla="*/ 277448 h 6858000"/>
              <a:gd name="connsiteX7-3389" fmla="*/ 5097011 w 6128435"/>
              <a:gd name="connsiteY7-3390" fmla="*/ 355616 h 6858000"/>
              <a:gd name="connsiteX8-3391" fmla="*/ 5130982 w 6128435"/>
              <a:gd name="connsiteY8-3392" fmla="*/ 412030 h 6858000"/>
              <a:gd name="connsiteX9-3393" fmla="*/ 5153000 w 6128435"/>
              <a:gd name="connsiteY9-3394" fmla="*/ 507134 h 6858000"/>
              <a:gd name="connsiteX10-3395" fmla="*/ 5171282 w 6128435"/>
              <a:gd name="connsiteY10-3396" fmla="*/ 602071 h 6858000"/>
              <a:gd name="connsiteX11-3397" fmla="*/ 5176196 w 6128435"/>
              <a:gd name="connsiteY11-3398" fmla="*/ 636822 h 6858000"/>
              <a:gd name="connsiteX12-3399" fmla="*/ 5201957 w 6128435"/>
              <a:gd name="connsiteY12-3400" fmla="*/ 736835 h 6858000"/>
              <a:gd name="connsiteX13-3401" fmla="*/ 5185452 w 6128435"/>
              <a:gd name="connsiteY13-3402" fmla="*/ 745392 h 6858000"/>
              <a:gd name="connsiteX14-3403" fmla="*/ 5189051 w 6128435"/>
              <a:gd name="connsiteY14-3404" fmla="*/ 782518 h 6858000"/>
              <a:gd name="connsiteX15-3405" fmla="*/ 5210428 w 6128435"/>
              <a:gd name="connsiteY15-3406" fmla="*/ 815772 h 6858000"/>
              <a:gd name="connsiteX16-3407" fmla="*/ 5221088 w 6128435"/>
              <a:gd name="connsiteY16-3408" fmla="*/ 860193 h 6858000"/>
              <a:gd name="connsiteX17-3409" fmla="*/ 5227653 w 6128435"/>
              <a:gd name="connsiteY17-3410" fmla="*/ 886709 h 6858000"/>
              <a:gd name="connsiteX18-3411" fmla="*/ 5230806 w 6128435"/>
              <a:gd name="connsiteY18-3412" fmla="*/ 961354 h 6858000"/>
              <a:gd name="connsiteX19-3413" fmla="*/ 5201018 w 6128435"/>
              <a:gd name="connsiteY19-3414" fmla="*/ 1095027 h 6858000"/>
              <a:gd name="connsiteX20-3415" fmla="*/ 5202153 w 6128435"/>
              <a:gd name="connsiteY20-3416" fmla="*/ 1133224 h 6858000"/>
              <a:gd name="connsiteX21-3417" fmla="*/ 5207370 w 6128435"/>
              <a:gd name="connsiteY21-3418" fmla="*/ 1138097 h 6858000"/>
              <a:gd name="connsiteX22-3419" fmla="*/ 5189234 w 6128435"/>
              <a:gd name="connsiteY22-3420" fmla="*/ 1193495 h 6858000"/>
              <a:gd name="connsiteX23-3421" fmla="*/ 5202769 w 6128435"/>
              <a:gd name="connsiteY23-3422" fmla="*/ 1269450 h 6858000"/>
              <a:gd name="connsiteX24-3423" fmla="*/ 5225968 w 6128435"/>
              <a:gd name="connsiteY24-3424" fmla="*/ 1357994 h 6858000"/>
              <a:gd name="connsiteX25-3425" fmla="*/ 5233819 w 6128435"/>
              <a:gd name="connsiteY25-3426" fmla="*/ 1380922 h 6858000"/>
              <a:gd name="connsiteX26-3427" fmla="*/ 5237226 w 6128435"/>
              <a:gd name="connsiteY26-3428" fmla="*/ 1441327 h 6858000"/>
              <a:gd name="connsiteX27-3429" fmla="*/ 5244434 w 6128435"/>
              <a:gd name="connsiteY27-3430" fmla="*/ 1580810 h 6858000"/>
              <a:gd name="connsiteX28-3431" fmla="*/ 5251453 w 6128435"/>
              <a:gd name="connsiteY28-3432" fmla="*/ 1583934 h 6858000"/>
              <a:gd name="connsiteX29-3433" fmla="*/ 5253136 w 6128435"/>
              <a:gd name="connsiteY29-3434" fmla="*/ 1595457 h 6858000"/>
              <a:gd name="connsiteX30-3435" fmla="*/ 5254863 w 6128435"/>
              <a:gd name="connsiteY30-3436" fmla="*/ 1598311 h 6858000"/>
              <a:gd name="connsiteX31-3437" fmla="*/ 5263491 w 6128435"/>
              <a:gd name="connsiteY31-3438" fmla="*/ 1614889 h 6858000"/>
              <a:gd name="connsiteX32-3439" fmla="*/ 5250095 w 6128435"/>
              <a:gd name="connsiteY32-3440" fmla="*/ 1655519 h 6858000"/>
              <a:gd name="connsiteX33-3441" fmla="*/ 5259788 w 6128435"/>
              <a:gd name="connsiteY33-3442" fmla="*/ 1701198 h 6858000"/>
              <a:gd name="connsiteX34-3443" fmla="*/ 5272526 w 6128435"/>
              <a:gd name="connsiteY34-3444" fmla="*/ 1936940 h 6858000"/>
              <a:gd name="connsiteX35-3445" fmla="*/ 5252592 w 6128435"/>
              <a:gd name="connsiteY35-3446" fmla="*/ 2092210 h 6858000"/>
              <a:gd name="connsiteX36-3447" fmla="*/ 5264303 w 6128435"/>
              <a:gd name="connsiteY36-3448" fmla="*/ 2225157 h 6858000"/>
              <a:gd name="connsiteX37-3449" fmla="*/ 5254949 w 6128435"/>
              <a:gd name="connsiteY37-3450" fmla="*/ 2236160 h 6858000"/>
              <a:gd name="connsiteX38-3451" fmla="*/ 5250104 w 6128435"/>
              <a:gd name="connsiteY38-3452" fmla="*/ 2249166 h 6858000"/>
              <a:gd name="connsiteX39-3453" fmla="*/ 5251214 w 6128435"/>
              <a:gd name="connsiteY39-3454" fmla="*/ 2250944 h 6858000"/>
              <a:gd name="connsiteX40-3455" fmla="*/ 5250644 w 6128435"/>
              <a:gd name="connsiteY40-3456" fmla="*/ 2266619 h 6858000"/>
              <a:gd name="connsiteX41-3457" fmla="*/ 5247111 w 6128435"/>
              <a:gd name="connsiteY41-3458" fmla="*/ 2269679 h 6858000"/>
              <a:gd name="connsiteX42-3459" fmla="*/ 5245653 w 6128435"/>
              <a:gd name="connsiteY42-3460" fmla="*/ 2280317 h 6858000"/>
              <a:gd name="connsiteX43-3461" fmla="*/ 5239901 w 6128435"/>
              <a:gd name="connsiteY43-3462" fmla="*/ 2300961 h 6858000"/>
              <a:gd name="connsiteX44-3463" fmla="*/ 5241522 w 6128435"/>
              <a:gd name="connsiteY44-3464" fmla="*/ 2305114 h 6858000"/>
              <a:gd name="connsiteX45-3465" fmla="*/ 5237050 w 6128435"/>
              <a:gd name="connsiteY45-3466" fmla="*/ 2336703 h 6858000"/>
              <a:gd name="connsiteX46-3467" fmla="*/ 5238267 w 6128435"/>
              <a:gd name="connsiteY46-3468" fmla="*/ 2337277 h 6858000"/>
              <a:gd name="connsiteX47-3469" fmla="*/ 5242602 w 6128435"/>
              <a:gd name="connsiteY47-3470" fmla="*/ 2346782 h 6858000"/>
              <a:gd name="connsiteX48-3471" fmla="*/ 5247963 w 6128435"/>
              <a:gd name="connsiteY48-3472" fmla="*/ 2364638 h 6858000"/>
              <a:gd name="connsiteX49-3473" fmla="*/ 5276175 w 6128435"/>
              <a:gd name="connsiteY49-3474" fmla="*/ 2407515 h 6858000"/>
              <a:gd name="connsiteX50-3475" fmla="*/ 5271650 w 6128435"/>
              <a:gd name="connsiteY50-3476" fmla="*/ 2440467 h 6858000"/>
              <a:gd name="connsiteX51-3477" fmla="*/ 5271438 w 6128435"/>
              <a:gd name="connsiteY51-3478" fmla="*/ 2447186 h 6858000"/>
              <a:gd name="connsiteX52-3479" fmla="*/ 5271722 w 6128435"/>
              <a:gd name="connsiteY52-3480" fmla="*/ 2447359 h 6858000"/>
              <a:gd name="connsiteX53-3481" fmla="*/ 5272069 w 6128435"/>
              <a:gd name="connsiteY53-3482" fmla="*/ 2454523 h 6858000"/>
              <a:gd name="connsiteX54-3483" fmla="*/ 5271049 w 6128435"/>
              <a:gd name="connsiteY54-3484" fmla="*/ 2459442 h 6858000"/>
              <a:gd name="connsiteX55-3485" fmla="*/ 5270636 w 6128435"/>
              <a:gd name="connsiteY55-3486" fmla="*/ 2472481 h 6858000"/>
              <a:gd name="connsiteX56-3487" fmla="*/ 5272406 w 6128435"/>
              <a:gd name="connsiteY56-3488" fmla="*/ 2477221 h 6858000"/>
              <a:gd name="connsiteX57-3489" fmla="*/ 5307538 w 6128435"/>
              <a:gd name="connsiteY57-3490" fmla="*/ 2514685 h 6858000"/>
              <a:gd name="connsiteX58-3491" fmla="*/ 5337604 w 6128435"/>
              <a:gd name="connsiteY58-3492" fmla="*/ 2597632 h 6858000"/>
              <a:gd name="connsiteX59-3493" fmla="*/ 5407503 w 6128435"/>
              <a:gd name="connsiteY59-3494" fmla="*/ 2786290 h 6858000"/>
              <a:gd name="connsiteX60-3495" fmla="*/ 5407356 w 6128435"/>
              <a:gd name="connsiteY60-3496" fmla="*/ 2787545 h 6858000"/>
              <a:gd name="connsiteX61-3497" fmla="*/ 5411130 w 6128435"/>
              <a:gd name="connsiteY61-3498" fmla="*/ 2788640 h 6858000"/>
              <a:gd name="connsiteX62-3499" fmla="*/ 5416439 w 6128435"/>
              <a:gd name="connsiteY62-3500" fmla="*/ 2805666 h 6858000"/>
              <a:gd name="connsiteX63-3501" fmla="*/ 5416589 w 6128435"/>
              <a:gd name="connsiteY63-3502" fmla="*/ 2810822 h 6858000"/>
              <a:gd name="connsiteX64-3503" fmla="*/ 5418542 w 6128435"/>
              <a:gd name="connsiteY64-3504" fmla="*/ 2817745 h 6858000"/>
              <a:gd name="connsiteX65-3505" fmla="*/ 5418847 w 6128435"/>
              <a:gd name="connsiteY65-3506" fmla="*/ 2817825 h 6858000"/>
              <a:gd name="connsiteX66-3507" fmla="*/ 5423364 w 6128435"/>
              <a:gd name="connsiteY66-3508" fmla="*/ 2858292 h 6858000"/>
              <a:gd name="connsiteX67-3509" fmla="*/ 5479298 w 6128435"/>
              <a:gd name="connsiteY67-3510" fmla="*/ 2947791 h 6858000"/>
              <a:gd name="connsiteX68-3511" fmla="*/ 5481770 w 6128435"/>
              <a:gd name="connsiteY68-3512" fmla="*/ 2951352 h 6858000"/>
              <a:gd name="connsiteX69-3513" fmla="*/ 5481013 w 6128435"/>
              <a:gd name="connsiteY69-3514" fmla="*/ 2973461 h 6858000"/>
              <a:gd name="connsiteX70-3515" fmla="*/ 5482045 w 6128435"/>
              <a:gd name="connsiteY70-3516" fmla="*/ 2984371 h 6858000"/>
              <a:gd name="connsiteX71-3517" fmla="*/ 5479405 w 6128435"/>
              <a:gd name="connsiteY71-3518" fmla="*/ 2988507 h 6858000"/>
              <a:gd name="connsiteX72-3519" fmla="*/ 5482415 w 6128435"/>
              <a:gd name="connsiteY72-3520" fmla="*/ 3004079 h 6858000"/>
              <a:gd name="connsiteX73-3521" fmla="*/ 5483865 w 6128435"/>
              <a:gd name="connsiteY73-3522" fmla="*/ 3005467 h 6858000"/>
              <a:gd name="connsiteX74-3523" fmla="*/ 5482236 w 6128435"/>
              <a:gd name="connsiteY74-3524" fmla="*/ 3019791 h 6858000"/>
              <a:gd name="connsiteX75-3525" fmla="*/ 5475895 w 6128435"/>
              <a:gd name="connsiteY75-3526" fmla="*/ 3033578 h 6858000"/>
              <a:gd name="connsiteX76-3527" fmla="*/ 5477595 w 6128435"/>
              <a:gd name="connsiteY76-3528" fmla="*/ 3250534 h 6858000"/>
              <a:gd name="connsiteX77-3529" fmla="*/ 5532836 w 6128435"/>
              <a:gd name="connsiteY77-3530" fmla="*/ 3353840 h 6858000"/>
              <a:gd name="connsiteX78-3531" fmla="*/ 5561229 w 6128435"/>
              <a:gd name="connsiteY78-3532" fmla="*/ 3395784 h 6858000"/>
              <a:gd name="connsiteX79-3533" fmla="*/ 5589758 w 6128435"/>
              <a:gd name="connsiteY79-3534" fmla="*/ 3506453 h 6858000"/>
              <a:gd name="connsiteX80-3535" fmla="*/ 5596144 w 6128435"/>
              <a:gd name="connsiteY80-3536" fmla="*/ 3534624 h 6858000"/>
              <a:gd name="connsiteX81-3537" fmla="*/ 5597750 w 6128435"/>
              <a:gd name="connsiteY81-3538" fmla="*/ 3534129 h 6858000"/>
              <a:gd name="connsiteX82-3539" fmla="*/ 5599700 w 6128435"/>
              <a:gd name="connsiteY82-3540" fmla="*/ 3547221 h 6858000"/>
              <a:gd name="connsiteX83-3541" fmla="*/ 5615031 w 6128435"/>
              <a:gd name="connsiteY83-3542" fmla="*/ 3557482 h 6858000"/>
              <a:gd name="connsiteX84-3543" fmla="*/ 5618377 w 6128435"/>
              <a:gd name="connsiteY84-3544" fmla="*/ 3588431 h 6858000"/>
              <a:gd name="connsiteX85-3545" fmla="*/ 5612155 w 6128435"/>
              <a:gd name="connsiteY85-3546" fmla="*/ 3589869 h 6858000"/>
              <a:gd name="connsiteX86-3547" fmla="*/ 5620843 w 6128435"/>
              <a:gd name="connsiteY86-3548" fmla="*/ 3606745 h 6858000"/>
              <a:gd name="connsiteX87-3549" fmla="*/ 5655472 w 6128435"/>
              <a:gd name="connsiteY87-3550" fmla="*/ 3678877 h 6858000"/>
              <a:gd name="connsiteX88-3551" fmla="*/ 5680448 w 6128435"/>
              <a:gd name="connsiteY88-3552" fmla="*/ 3717760 h 6858000"/>
              <a:gd name="connsiteX89-3553" fmla="*/ 5683015 w 6128435"/>
              <a:gd name="connsiteY89-3554" fmla="*/ 3762025 h 6858000"/>
              <a:gd name="connsiteX90-3555" fmla="*/ 5696643 w 6128435"/>
              <a:gd name="connsiteY90-3556" fmla="*/ 3773888 h 6858000"/>
              <a:gd name="connsiteX91-3557" fmla="*/ 5699203 w 6128435"/>
              <a:gd name="connsiteY91-3558" fmla="*/ 3775823 h 6858000"/>
              <a:gd name="connsiteX92-3559" fmla="*/ 5704824 w 6128435"/>
              <a:gd name="connsiteY92-3560" fmla="*/ 3785966 h 6858000"/>
              <a:gd name="connsiteX93-3561" fmla="*/ 5712204 w 6128435"/>
              <a:gd name="connsiteY93-3562" fmla="*/ 3785830 h 6858000"/>
              <a:gd name="connsiteX94-3563" fmla="*/ 5724816 w 6128435"/>
              <a:gd name="connsiteY94-3564" fmla="*/ 3798949 h 6858000"/>
              <a:gd name="connsiteX95-3565" fmla="*/ 5733539 w 6128435"/>
              <a:gd name="connsiteY95-3566" fmla="*/ 3818457 h 6858000"/>
              <a:gd name="connsiteX96-3567" fmla="*/ 5768491 w 6128435"/>
              <a:gd name="connsiteY96-3568" fmla="*/ 3914399 h 6858000"/>
              <a:gd name="connsiteX97-3569" fmla="*/ 5793123 w 6128435"/>
              <a:gd name="connsiteY97-3570" fmla="*/ 3969952 h 6858000"/>
              <a:gd name="connsiteX98-3571" fmla="*/ 5808321 w 6128435"/>
              <a:gd name="connsiteY98-3572" fmla="*/ 3988153 h 6858000"/>
              <a:gd name="connsiteX99-3573" fmla="*/ 5825621 w 6128435"/>
              <a:gd name="connsiteY99-3574" fmla="*/ 4015525 h 6858000"/>
              <a:gd name="connsiteX100-3575" fmla="*/ 5860672 w 6128435"/>
              <a:gd name="connsiteY100-3576" fmla="*/ 4061579 h 6858000"/>
              <a:gd name="connsiteX101-3577" fmla="*/ 5872173 w 6128435"/>
              <a:gd name="connsiteY101-3578" fmla="*/ 4088497 h 6858000"/>
              <a:gd name="connsiteX102-3579" fmla="*/ 5883705 w 6128435"/>
              <a:gd name="connsiteY102-3580" fmla="*/ 4101899 h 6858000"/>
              <a:gd name="connsiteX103-3581" fmla="*/ 5885314 w 6128435"/>
              <a:gd name="connsiteY103-3582" fmla="*/ 4108387 h 6858000"/>
              <a:gd name="connsiteX104-3583" fmla="*/ 5894095 w 6128435"/>
              <a:gd name="connsiteY104-3584" fmla="*/ 4128857 h 6858000"/>
              <a:gd name="connsiteX105-3585" fmla="*/ 5898339 w 6128435"/>
              <a:gd name="connsiteY105-3586" fmla="*/ 4140800 h 6858000"/>
              <a:gd name="connsiteX106-3587" fmla="*/ 5899734 w 6128435"/>
              <a:gd name="connsiteY106-3588" fmla="*/ 4145632 h 6858000"/>
              <a:gd name="connsiteX107-3589" fmla="*/ 5897098 w 6128435"/>
              <a:gd name="connsiteY107-3590" fmla="*/ 4157819 h 6858000"/>
              <a:gd name="connsiteX108-3591" fmla="*/ 5903513 w 6128435"/>
              <a:gd name="connsiteY108-3592" fmla="*/ 4187661 h 6858000"/>
              <a:gd name="connsiteX109-3593" fmla="*/ 5917114 w 6128435"/>
              <a:gd name="connsiteY109-3594" fmla="*/ 4213096 h 6858000"/>
              <a:gd name="connsiteX110-3595" fmla="*/ 5921153 w 6128435"/>
              <a:gd name="connsiteY110-3596" fmla="*/ 4236222 h 6858000"/>
              <a:gd name="connsiteX111-3597" fmla="*/ 5924233 w 6128435"/>
              <a:gd name="connsiteY111-3598" fmla="*/ 4242060 h 6858000"/>
              <a:gd name="connsiteX112-3599" fmla="*/ 5928910 w 6128435"/>
              <a:gd name="connsiteY112-3600" fmla="*/ 4300973 h 6858000"/>
              <a:gd name="connsiteX113-3601" fmla="*/ 5939320 w 6128435"/>
              <a:gd name="connsiteY113-3602" fmla="*/ 4340435 h 6858000"/>
              <a:gd name="connsiteX114-3603" fmla="*/ 5946705 w 6128435"/>
              <a:gd name="connsiteY114-3604" fmla="*/ 4428051 h 6858000"/>
              <a:gd name="connsiteX115-3605" fmla="*/ 5949261 w 6128435"/>
              <a:gd name="connsiteY115-3606" fmla="*/ 4449185 h 6858000"/>
              <a:gd name="connsiteX116-3607" fmla="*/ 5957504 w 6128435"/>
              <a:gd name="connsiteY116-3608" fmla="*/ 4465911 h 6858000"/>
              <a:gd name="connsiteX117-3609" fmla="*/ 5964689 w 6128435"/>
              <a:gd name="connsiteY117-3610" fmla="*/ 4468532 h 6858000"/>
              <a:gd name="connsiteX118-3611" fmla="*/ 5967062 w 6128435"/>
              <a:gd name="connsiteY118-3612" fmla="*/ 4479923 h 6858000"/>
              <a:gd name="connsiteX119-3613" fmla="*/ 5968960 w 6128435"/>
              <a:gd name="connsiteY119-3614" fmla="*/ 4482655 h 6858000"/>
              <a:gd name="connsiteX120-3615" fmla="*/ 5978567 w 6128435"/>
              <a:gd name="connsiteY120-3616" fmla="*/ 4498605 h 6858000"/>
              <a:gd name="connsiteX121-3617" fmla="*/ 5980106 w 6128435"/>
              <a:gd name="connsiteY121-3618" fmla="*/ 4585087 h 6858000"/>
              <a:gd name="connsiteX122-3619" fmla="*/ 5998138 w 6128435"/>
              <a:gd name="connsiteY122-3620" fmla="*/ 4697518 h 6858000"/>
              <a:gd name="connsiteX123-3621" fmla="*/ 6013516 w 6128435"/>
              <a:gd name="connsiteY123-3622" fmla="*/ 4786619 h 6858000"/>
              <a:gd name="connsiteX124-3623" fmla="*/ 6025404 w 6128435"/>
              <a:gd name="connsiteY124-3624" fmla="*/ 4858148 h 6858000"/>
              <a:gd name="connsiteX125-3625" fmla="*/ 6007749 w 6128435"/>
              <a:gd name="connsiteY125-3626" fmla="*/ 4964715 h 6858000"/>
              <a:gd name="connsiteX126-3627" fmla="*/ 6005269 w 6128435"/>
              <a:gd name="connsiteY126-3628" fmla="*/ 5150567 h 6858000"/>
              <a:gd name="connsiteX127-3629" fmla="*/ 6001127 w 6128435"/>
              <a:gd name="connsiteY127-3630" fmla="*/ 5164609 h 6858000"/>
              <a:gd name="connsiteX128-3631" fmla="*/ 5996647 w 6128435"/>
              <a:gd name="connsiteY128-3632" fmla="*/ 5185640 h 6858000"/>
              <a:gd name="connsiteX129-3633" fmla="*/ 5998514 w 6128435"/>
              <a:gd name="connsiteY129-3634" fmla="*/ 5189673 h 6858000"/>
              <a:gd name="connsiteX130-3635" fmla="*/ 5995970 w 6128435"/>
              <a:gd name="connsiteY130-3636" fmla="*/ 5221547 h 6858000"/>
              <a:gd name="connsiteX131-3637" fmla="*/ 5997218 w 6128435"/>
              <a:gd name="connsiteY131-3638" fmla="*/ 5222031 h 6858000"/>
              <a:gd name="connsiteX132-3639" fmla="*/ 6002116 w 6128435"/>
              <a:gd name="connsiteY132-3640" fmla="*/ 5231223 h 6858000"/>
              <a:gd name="connsiteX133-3641" fmla="*/ 6008541 w 6128435"/>
              <a:gd name="connsiteY133-3642" fmla="*/ 5248680 h 6858000"/>
              <a:gd name="connsiteX134-3643" fmla="*/ 6039260 w 6128435"/>
              <a:gd name="connsiteY134-3644" fmla="*/ 5289518 h 6858000"/>
              <a:gd name="connsiteX135-3645" fmla="*/ 6036748 w 6128435"/>
              <a:gd name="connsiteY135-3646" fmla="*/ 5322752 h 6858000"/>
              <a:gd name="connsiteX136-3647" fmla="*/ 6036943 w 6128435"/>
              <a:gd name="connsiteY136-3648" fmla="*/ 5329480 h 6858000"/>
              <a:gd name="connsiteX137-3649" fmla="*/ 6037236 w 6128435"/>
              <a:gd name="connsiteY137-3650" fmla="*/ 5329634 h 6858000"/>
              <a:gd name="connsiteX138-3651" fmla="*/ 6038019 w 6128435"/>
              <a:gd name="connsiteY138-3652" fmla="*/ 5336764 h 6858000"/>
              <a:gd name="connsiteX139-3653" fmla="*/ 6037298 w 6128435"/>
              <a:gd name="connsiteY139-3654" fmla="*/ 5341753 h 6858000"/>
              <a:gd name="connsiteX140-3655" fmla="*/ 6037677 w 6128435"/>
              <a:gd name="connsiteY140-3656" fmla="*/ 5354807 h 6858000"/>
              <a:gd name="connsiteX141-3657" fmla="*/ 6039728 w 6128435"/>
              <a:gd name="connsiteY141-3658" fmla="*/ 5359416 h 6858000"/>
              <a:gd name="connsiteX142-3659" fmla="*/ 6043311 w 6128435"/>
              <a:gd name="connsiteY142-3660" fmla="*/ 5361407 h 6858000"/>
              <a:gd name="connsiteX143-3661" fmla="*/ 6042954 w 6128435"/>
              <a:gd name="connsiteY143-3662" fmla="*/ 5362576 h 6858000"/>
              <a:gd name="connsiteX144-3663" fmla="*/ 6053435 w 6128435"/>
              <a:gd name="connsiteY144-3664" fmla="*/ 5387547 h 6858000"/>
              <a:gd name="connsiteX145-3665" fmla="*/ 6065933 w 6128435"/>
              <a:gd name="connsiteY145-3666" fmla="*/ 5443002 h 6858000"/>
              <a:gd name="connsiteX146-3667" fmla="*/ 6068640 w 6128435"/>
              <a:gd name="connsiteY146-3668" fmla="*/ 5474503 h 6858000"/>
              <a:gd name="connsiteX147-3669" fmla="*/ 6080922 w 6128435"/>
              <a:gd name="connsiteY147-3670" fmla="*/ 5561070 h 6858000"/>
              <a:gd name="connsiteX148-3671" fmla="*/ 6096949 w 6128435"/>
              <a:gd name="connsiteY148-3672" fmla="*/ 5648179 h 6858000"/>
              <a:gd name="connsiteX149-3673" fmla="*/ 6125703 w 6128435"/>
              <a:gd name="connsiteY149-3674" fmla="*/ 5692894 h 6858000"/>
              <a:gd name="connsiteX150-3675" fmla="*/ 6126670 w 6128435"/>
              <a:gd name="connsiteY150-3676" fmla="*/ 5697882 h 6858000"/>
              <a:gd name="connsiteX151-3677" fmla="*/ 6124061 w 6128435"/>
              <a:gd name="connsiteY151-3678" fmla="*/ 5710294 h 6858000"/>
              <a:gd name="connsiteX152-3679" fmla="*/ 6122213 w 6128435"/>
              <a:gd name="connsiteY152-3680" fmla="*/ 5714762 h 6858000"/>
              <a:gd name="connsiteX153-3681" fmla="*/ 6121353 w 6128435"/>
              <a:gd name="connsiteY153-3682" fmla="*/ 5721725 h 6858000"/>
              <a:gd name="connsiteX154-3683" fmla="*/ 6121607 w 6128435"/>
              <a:gd name="connsiteY154-3684" fmla="*/ 5721959 h 6858000"/>
              <a:gd name="connsiteX155-3685" fmla="*/ 6120262 w 6128435"/>
              <a:gd name="connsiteY155-3686" fmla="*/ 5728358 h 6858000"/>
              <a:gd name="connsiteX156-3687" fmla="*/ 6110194 w 6128435"/>
              <a:gd name="connsiteY156-3688" fmla="*/ 5758853 h 6858000"/>
              <a:gd name="connsiteX157-3689" fmla="*/ 6127519 w 6128435"/>
              <a:gd name="connsiteY157-3690" fmla="*/ 5865775 h 6858000"/>
              <a:gd name="connsiteX158-3691" fmla="*/ 6128435 w 6128435"/>
              <a:gd name="connsiteY158-3692" fmla="*/ 5870164 h 6858000"/>
              <a:gd name="connsiteX159-3693" fmla="*/ 6119217 w 6128435"/>
              <a:gd name="connsiteY159-3694" fmla="*/ 5888542 h 6858000"/>
              <a:gd name="connsiteX160-3695" fmla="*/ 6115966 w 6128435"/>
              <a:gd name="connsiteY160-3696" fmla="*/ 5898387 h 6858000"/>
              <a:gd name="connsiteX161-3697" fmla="*/ 6111924 w 6128435"/>
              <a:gd name="connsiteY161-3698" fmla="*/ 5900444 h 6858000"/>
              <a:gd name="connsiteX162-3699" fmla="*/ 6108716 w 6128435"/>
              <a:gd name="connsiteY162-3700" fmla="*/ 5915345 h 6858000"/>
              <a:gd name="connsiteX163-3701" fmla="*/ 6109524 w 6128435"/>
              <a:gd name="connsiteY163-3702" fmla="*/ 5917328 h 6858000"/>
              <a:gd name="connsiteX164-3703" fmla="*/ 6102493 w 6128435"/>
              <a:gd name="connsiteY164-3704" fmla="*/ 5928602 h 6858000"/>
              <a:gd name="connsiteX165-3705" fmla="*/ 6056863 w 6128435"/>
              <a:gd name="connsiteY165-3706" fmla="*/ 6000643 h 6858000"/>
              <a:gd name="connsiteX166-3707" fmla="*/ 6045436 w 6128435"/>
              <a:gd name="connsiteY166-3708" fmla="*/ 6124480 h 6858000"/>
              <a:gd name="connsiteX167-3709" fmla="*/ 6030489 w 6128435"/>
              <a:gd name="connsiteY167-3710" fmla="*/ 6317666 h 6858000"/>
              <a:gd name="connsiteX168-3711" fmla="*/ 6007492 w 6128435"/>
              <a:gd name="connsiteY168-3712" fmla="*/ 6440818 h 6858000"/>
              <a:gd name="connsiteX169-3713" fmla="*/ 6009467 w 6128435"/>
              <a:gd name="connsiteY169-3714" fmla="*/ 6487076 h 6858000"/>
              <a:gd name="connsiteX170-3715" fmla="*/ 5995064 w 6128435"/>
              <a:gd name="connsiteY170-3716" fmla="*/ 6540791 h 6858000"/>
              <a:gd name="connsiteX171-3717" fmla="*/ 5996309 w 6128435"/>
              <a:gd name="connsiteY171-3718" fmla="*/ 6543961 h 6858000"/>
              <a:gd name="connsiteX172-3719" fmla="*/ 5996048 w 6128435"/>
              <a:gd name="connsiteY172-3720" fmla="*/ 6555444 h 6858000"/>
              <a:gd name="connsiteX173-3721" fmla="*/ 6002524 w 6128435"/>
              <a:gd name="connsiteY173-3722" fmla="*/ 6560188 h 6858000"/>
              <a:gd name="connsiteX174-3723" fmla="*/ 6006823 w 6128435"/>
              <a:gd name="connsiteY174-3724" fmla="*/ 6578546 h 6858000"/>
              <a:gd name="connsiteX175-3725" fmla="*/ 6004510 w 6128435"/>
              <a:gd name="connsiteY175-3726" fmla="*/ 6599256 h 6858000"/>
              <a:gd name="connsiteX176-3727" fmla="*/ 5986207 w 6128435"/>
              <a:gd name="connsiteY176-3728" fmla="*/ 6695855 h 6858000"/>
              <a:gd name="connsiteX177-3729" fmla="*/ 5979428 w 6128435"/>
              <a:gd name="connsiteY177-3730" fmla="*/ 6754678 h 6858000"/>
              <a:gd name="connsiteX178-3731" fmla="*/ 5983398 w 6128435"/>
              <a:gd name="connsiteY178-3732" fmla="*/ 6778641 h 6858000"/>
              <a:gd name="connsiteX179-3733" fmla="*/ 5984543 w 6128435"/>
              <a:gd name="connsiteY179-3734" fmla="*/ 6811016 h 6858000"/>
              <a:gd name="connsiteX180-3735" fmla="*/ 5981802 w 6128435"/>
              <a:gd name="connsiteY180-3736" fmla="*/ 6838578 h 6858000"/>
              <a:gd name="connsiteX181-3737" fmla="*/ 5979671 w 6128435"/>
              <a:gd name="connsiteY181-3738" fmla="*/ 6858000 h 6858000"/>
              <a:gd name="connsiteX182-3739" fmla="*/ 0 w 6128435"/>
              <a:gd name="connsiteY182-3740" fmla="*/ 6858000 h 6858000"/>
              <a:gd name="connsiteX183-3741" fmla="*/ 0 w 6128435"/>
              <a:gd name="connsiteY183-3742" fmla="*/ 0 h 6858000"/>
              <a:gd name="connsiteX0-3743" fmla="*/ 0 w 6128435"/>
              <a:gd name="connsiteY0-3744" fmla="*/ 0 h 6858000"/>
              <a:gd name="connsiteX1-3745" fmla="*/ 4965888 w 6128435"/>
              <a:gd name="connsiteY1-3746" fmla="*/ 0 h 6858000"/>
              <a:gd name="connsiteX2-3747" fmla="*/ 4967767 w 6128435"/>
              <a:gd name="connsiteY2-3748" fmla="*/ 7930 h 6858000"/>
              <a:gd name="connsiteX3-3749" fmla="*/ 4979444 w 6128435"/>
              <a:gd name="connsiteY3-3750" fmla="*/ 43921 h 6858000"/>
              <a:gd name="connsiteX4-3751" fmla="*/ 5021173 w 6128435"/>
              <a:gd name="connsiteY4-3752" fmla="*/ 123738 h 6858000"/>
              <a:gd name="connsiteX5-3753" fmla="*/ 5075458 w 6128435"/>
              <a:gd name="connsiteY5-3754" fmla="*/ 264355 h 6858000"/>
              <a:gd name="connsiteX6-3755" fmla="*/ 5081175 w 6128435"/>
              <a:gd name="connsiteY6-3756" fmla="*/ 277448 h 6858000"/>
              <a:gd name="connsiteX7-3757" fmla="*/ 5097011 w 6128435"/>
              <a:gd name="connsiteY7-3758" fmla="*/ 355616 h 6858000"/>
              <a:gd name="connsiteX8-3759" fmla="*/ 5130982 w 6128435"/>
              <a:gd name="connsiteY8-3760" fmla="*/ 412030 h 6858000"/>
              <a:gd name="connsiteX9-3761" fmla="*/ 5153000 w 6128435"/>
              <a:gd name="connsiteY9-3762" fmla="*/ 507134 h 6858000"/>
              <a:gd name="connsiteX10-3763" fmla="*/ 5171282 w 6128435"/>
              <a:gd name="connsiteY10-3764" fmla="*/ 602071 h 6858000"/>
              <a:gd name="connsiteX11-3765" fmla="*/ 5176196 w 6128435"/>
              <a:gd name="connsiteY11-3766" fmla="*/ 636822 h 6858000"/>
              <a:gd name="connsiteX12-3767" fmla="*/ 5201957 w 6128435"/>
              <a:gd name="connsiteY12-3768" fmla="*/ 736835 h 6858000"/>
              <a:gd name="connsiteX13-3769" fmla="*/ 5185452 w 6128435"/>
              <a:gd name="connsiteY13-3770" fmla="*/ 745392 h 6858000"/>
              <a:gd name="connsiteX14-3771" fmla="*/ 5189051 w 6128435"/>
              <a:gd name="connsiteY14-3772" fmla="*/ 782518 h 6858000"/>
              <a:gd name="connsiteX15-3773" fmla="*/ 5210428 w 6128435"/>
              <a:gd name="connsiteY15-3774" fmla="*/ 815772 h 6858000"/>
              <a:gd name="connsiteX16-3775" fmla="*/ 5221088 w 6128435"/>
              <a:gd name="connsiteY16-3776" fmla="*/ 860193 h 6858000"/>
              <a:gd name="connsiteX17-3777" fmla="*/ 5227653 w 6128435"/>
              <a:gd name="connsiteY17-3778" fmla="*/ 886709 h 6858000"/>
              <a:gd name="connsiteX18-3779" fmla="*/ 5230806 w 6128435"/>
              <a:gd name="connsiteY18-3780" fmla="*/ 961354 h 6858000"/>
              <a:gd name="connsiteX19-3781" fmla="*/ 5201018 w 6128435"/>
              <a:gd name="connsiteY19-3782" fmla="*/ 1095027 h 6858000"/>
              <a:gd name="connsiteX20-3783" fmla="*/ 5202153 w 6128435"/>
              <a:gd name="connsiteY20-3784" fmla="*/ 1133224 h 6858000"/>
              <a:gd name="connsiteX21-3785" fmla="*/ 5207370 w 6128435"/>
              <a:gd name="connsiteY21-3786" fmla="*/ 1138097 h 6858000"/>
              <a:gd name="connsiteX22-3787" fmla="*/ 5189234 w 6128435"/>
              <a:gd name="connsiteY22-3788" fmla="*/ 1193495 h 6858000"/>
              <a:gd name="connsiteX23-3789" fmla="*/ 5202769 w 6128435"/>
              <a:gd name="connsiteY23-3790" fmla="*/ 1269450 h 6858000"/>
              <a:gd name="connsiteX24-3791" fmla="*/ 5225968 w 6128435"/>
              <a:gd name="connsiteY24-3792" fmla="*/ 1357994 h 6858000"/>
              <a:gd name="connsiteX25-3793" fmla="*/ 5233819 w 6128435"/>
              <a:gd name="connsiteY25-3794" fmla="*/ 1380922 h 6858000"/>
              <a:gd name="connsiteX26-3795" fmla="*/ 5237226 w 6128435"/>
              <a:gd name="connsiteY26-3796" fmla="*/ 1441327 h 6858000"/>
              <a:gd name="connsiteX27-3797" fmla="*/ 5244434 w 6128435"/>
              <a:gd name="connsiteY27-3798" fmla="*/ 1580810 h 6858000"/>
              <a:gd name="connsiteX28-3799" fmla="*/ 5251453 w 6128435"/>
              <a:gd name="connsiteY28-3800" fmla="*/ 1583934 h 6858000"/>
              <a:gd name="connsiteX29-3801" fmla="*/ 5253136 w 6128435"/>
              <a:gd name="connsiteY29-3802" fmla="*/ 1595457 h 6858000"/>
              <a:gd name="connsiteX30-3803" fmla="*/ 5254863 w 6128435"/>
              <a:gd name="connsiteY30-3804" fmla="*/ 1598311 h 6858000"/>
              <a:gd name="connsiteX31-3805" fmla="*/ 5263491 w 6128435"/>
              <a:gd name="connsiteY31-3806" fmla="*/ 1614889 h 6858000"/>
              <a:gd name="connsiteX32-3807" fmla="*/ 5250095 w 6128435"/>
              <a:gd name="connsiteY32-3808" fmla="*/ 1655519 h 6858000"/>
              <a:gd name="connsiteX33-3809" fmla="*/ 5259788 w 6128435"/>
              <a:gd name="connsiteY33-3810" fmla="*/ 1768516 h 6858000"/>
              <a:gd name="connsiteX34-3811" fmla="*/ 5272526 w 6128435"/>
              <a:gd name="connsiteY34-3812" fmla="*/ 1936940 h 6858000"/>
              <a:gd name="connsiteX35-3813" fmla="*/ 5252592 w 6128435"/>
              <a:gd name="connsiteY35-3814" fmla="*/ 2092210 h 6858000"/>
              <a:gd name="connsiteX36-3815" fmla="*/ 5264303 w 6128435"/>
              <a:gd name="connsiteY36-3816" fmla="*/ 2225157 h 6858000"/>
              <a:gd name="connsiteX37-3817" fmla="*/ 5254949 w 6128435"/>
              <a:gd name="connsiteY37-3818" fmla="*/ 2236160 h 6858000"/>
              <a:gd name="connsiteX38-3819" fmla="*/ 5250104 w 6128435"/>
              <a:gd name="connsiteY38-3820" fmla="*/ 2249166 h 6858000"/>
              <a:gd name="connsiteX39-3821" fmla="*/ 5251214 w 6128435"/>
              <a:gd name="connsiteY39-3822" fmla="*/ 2250944 h 6858000"/>
              <a:gd name="connsiteX40-3823" fmla="*/ 5250644 w 6128435"/>
              <a:gd name="connsiteY40-3824" fmla="*/ 2266619 h 6858000"/>
              <a:gd name="connsiteX41-3825" fmla="*/ 5247111 w 6128435"/>
              <a:gd name="connsiteY41-3826" fmla="*/ 2269679 h 6858000"/>
              <a:gd name="connsiteX42-3827" fmla="*/ 5245653 w 6128435"/>
              <a:gd name="connsiteY42-3828" fmla="*/ 2280317 h 6858000"/>
              <a:gd name="connsiteX43-3829" fmla="*/ 5239901 w 6128435"/>
              <a:gd name="connsiteY43-3830" fmla="*/ 2300961 h 6858000"/>
              <a:gd name="connsiteX44-3831" fmla="*/ 5241522 w 6128435"/>
              <a:gd name="connsiteY44-3832" fmla="*/ 2305114 h 6858000"/>
              <a:gd name="connsiteX45-3833" fmla="*/ 5237050 w 6128435"/>
              <a:gd name="connsiteY45-3834" fmla="*/ 2336703 h 6858000"/>
              <a:gd name="connsiteX46-3835" fmla="*/ 5238267 w 6128435"/>
              <a:gd name="connsiteY46-3836" fmla="*/ 2337277 h 6858000"/>
              <a:gd name="connsiteX47-3837" fmla="*/ 5242602 w 6128435"/>
              <a:gd name="connsiteY47-3838" fmla="*/ 2346782 h 6858000"/>
              <a:gd name="connsiteX48-3839" fmla="*/ 5247963 w 6128435"/>
              <a:gd name="connsiteY48-3840" fmla="*/ 2364638 h 6858000"/>
              <a:gd name="connsiteX49-3841" fmla="*/ 5276175 w 6128435"/>
              <a:gd name="connsiteY49-3842" fmla="*/ 2407515 h 6858000"/>
              <a:gd name="connsiteX50-3843" fmla="*/ 5271650 w 6128435"/>
              <a:gd name="connsiteY50-3844" fmla="*/ 2440467 h 6858000"/>
              <a:gd name="connsiteX51-3845" fmla="*/ 5271438 w 6128435"/>
              <a:gd name="connsiteY51-3846" fmla="*/ 2447186 h 6858000"/>
              <a:gd name="connsiteX52-3847" fmla="*/ 5271722 w 6128435"/>
              <a:gd name="connsiteY52-3848" fmla="*/ 2447359 h 6858000"/>
              <a:gd name="connsiteX53-3849" fmla="*/ 5272069 w 6128435"/>
              <a:gd name="connsiteY53-3850" fmla="*/ 2454523 h 6858000"/>
              <a:gd name="connsiteX54-3851" fmla="*/ 5271049 w 6128435"/>
              <a:gd name="connsiteY54-3852" fmla="*/ 2459442 h 6858000"/>
              <a:gd name="connsiteX55-3853" fmla="*/ 5270636 w 6128435"/>
              <a:gd name="connsiteY55-3854" fmla="*/ 2472481 h 6858000"/>
              <a:gd name="connsiteX56-3855" fmla="*/ 5272406 w 6128435"/>
              <a:gd name="connsiteY56-3856" fmla="*/ 2477221 h 6858000"/>
              <a:gd name="connsiteX57-3857" fmla="*/ 5307538 w 6128435"/>
              <a:gd name="connsiteY57-3858" fmla="*/ 2514685 h 6858000"/>
              <a:gd name="connsiteX58-3859" fmla="*/ 5337604 w 6128435"/>
              <a:gd name="connsiteY58-3860" fmla="*/ 2597632 h 6858000"/>
              <a:gd name="connsiteX59-3861" fmla="*/ 5407503 w 6128435"/>
              <a:gd name="connsiteY59-3862" fmla="*/ 2786290 h 6858000"/>
              <a:gd name="connsiteX60-3863" fmla="*/ 5407356 w 6128435"/>
              <a:gd name="connsiteY60-3864" fmla="*/ 2787545 h 6858000"/>
              <a:gd name="connsiteX61-3865" fmla="*/ 5411130 w 6128435"/>
              <a:gd name="connsiteY61-3866" fmla="*/ 2788640 h 6858000"/>
              <a:gd name="connsiteX62-3867" fmla="*/ 5416439 w 6128435"/>
              <a:gd name="connsiteY62-3868" fmla="*/ 2805666 h 6858000"/>
              <a:gd name="connsiteX63-3869" fmla="*/ 5416589 w 6128435"/>
              <a:gd name="connsiteY63-3870" fmla="*/ 2810822 h 6858000"/>
              <a:gd name="connsiteX64-3871" fmla="*/ 5418542 w 6128435"/>
              <a:gd name="connsiteY64-3872" fmla="*/ 2817745 h 6858000"/>
              <a:gd name="connsiteX65-3873" fmla="*/ 5418847 w 6128435"/>
              <a:gd name="connsiteY65-3874" fmla="*/ 2817825 h 6858000"/>
              <a:gd name="connsiteX66-3875" fmla="*/ 5423364 w 6128435"/>
              <a:gd name="connsiteY66-3876" fmla="*/ 2858292 h 6858000"/>
              <a:gd name="connsiteX67-3877" fmla="*/ 5479298 w 6128435"/>
              <a:gd name="connsiteY67-3878" fmla="*/ 2947791 h 6858000"/>
              <a:gd name="connsiteX68-3879" fmla="*/ 5481770 w 6128435"/>
              <a:gd name="connsiteY68-3880" fmla="*/ 2951352 h 6858000"/>
              <a:gd name="connsiteX69-3881" fmla="*/ 5481013 w 6128435"/>
              <a:gd name="connsiteY69-3882" fmla="*/ 2973461 h 6858000"/>
              <a:gd name="connsiteX70-3883" fmla="*/ 5482045 w 6128435"/>
              <a:gd name="connsiteY70-3884" fmla="*/ 2984371 h 6858000"/>
              <a:gd name="connsiteX71-3885" fmla="*/ 5479405 w 6128435"/>
              <a:gd name="connsiteY71-3886" fmla="*/ 2988507 h 6858000"/>
              <a:gd name="connsiteX72-3887" fmla="*/ 5482415 w 6128435"/>
              <a:gd name="connsiteY72-3888" fmla="*/ 3004079 h 6858000"/>
              <a:gd name="connsiteX73-3889" fmla="*/ 5483865 w 6128435"/>
              <a:gd name="connsiteY73-3890" fmla="*/ 3005467 h 6858000"/>
              <a:gd name="connsiteX74-3891" fmla="*/ 5482236 w 6128435"/>
              <a:gd name="connsiteY74-3892" fmla="*/ 3019791 h 6858000"/>
              <a:gd name="connsiteX75-3893" fmla="*/ 5475895 w 6128435"/>
              <a:gd name="connsiteY75-3894" fmla="*/ 3033578 h 6858000"/>
              <a:gd name="connsiteX76-3895" fmla="*/ 5477595 w 6128435"/>
              <a:gd name="connsiteY76-3896" fmla="*/ 3250534 h 6858000"/>
              <a:gd name="connsiteX77-3897" fmla="*/ 5532836 w 6128435"/>
              <a:gd name="connsiteY77-3898" fmla="*/ 3353840 h 6858000"/>
              <a:gd name="connsiteX78-3899" fmla="*/ 5561229 w 6128435"/>
              <a:gd name="connsiteY78-3900" fmla="*/ 3395784 h 6858000"/>
              <a:gd name="connsiteX79-3901" fmla="*/ 5589758 w 6128435"/>
              <a:gd name="connsiteY79-3902" fmla="*/ 3506453 h 6858000"/>
              <a:gd name="connsiteX80-3903" fmla="*/ 5596144 w 6128435"/>
              <a:gd name="connsiteY80-3904" fmla="*/ 3534624 h 6858000"/>
              <a:gd name="connsiteX81-3905" fmla="*/ 5597750 w 6128435"/>
              <a:gd name="connsiteY81-3906" fmla="*/ 3534129 h 6858000"/>
              <a:gd name="connsiteX82-3907" fmla="*/ 5599700 w 6128435"/>
              <a:gd name="connsiteY82-3908" fmla="*/ 3547221 h 6858000"/>
              <a:gd name="connsiteX83-3909" fmla="*/ 5615031 w 6128435"/>
              <a:gd name="connsiteY83-3910" fmla="*/ 3557482 h 6858000"/>
              <a:gd name="connsiteX84-3911" fmla="*/ 5618377 w 6128435"/>
              <a:gd name="connsiteY84-3912" fmla="*/ 3588431 h 6858000"/>
              <a:gd name="connsiteX85-3913" fmla="*/ 5612155 w 6128435"/>
              <a:gd name="connsiteY85-3914" fmla="*/ 3589869 h 6858000"/>
              <a:gd name="connsiteX86-3915" fmla="*/ 5620843 w 6128435"/>
              <a:gd name="connsiteY86-3916" fmla="*/ 3606745 h 6858000"/>
              <a:gd name="connsiteX87-3917" fmla="*/ 5655472 w 6128435"/>
              <a:gd name="connsiteY87-3918" fmla="*/ 3678877 h 6858000"/>
              <a:gd name="connsiteX88-3919" fmla="*/ 5680448 w 6128435"/>
              <a:gd name="connsiteY88-3920" fmla="*/ 3717760 h 6858000"/>
              <a:gd name="connsiteX89-3921" fmla="*/ 5683015 w 6128435"/>
              <a:gd name="connsiteY89-3922" fmla="*/ 3762025 h 6858000"/>
              <a:gd name="connsiteX90-3923" fmla="*/ 5696643 w 6128435"/>
              <a:gd name="connsiteY90-3924" fmla="*/ 3773888 h 6858000"/>
              <a:gd name="connsiteX91-3925" fmla="*/ 5699203 w 6128435"/>
              <a:gd name="connsiteY91-3926" fmla="*/ 3775823 h 6858000"/>
              <a:gd name="connsiteX92-3927" fmla="*/ 5704824 w 6128435"/>
              <a:gd name="connsiteY92-3928" fmla="*/ 3785966 h 6858000"/>
              <a:gd name="connsiteX93-3929" fmla="*/ 5712204 w 6128435"/>
              <a:gd name="connsiteY93-3930" fmla="*/ 3785830 h 6858000"/>
              <a:gd name="connsiteX94-3931" fmla="*/ 5724816 w 6128435"/>
              <a:gd name="connsiteY94-3932" fmla="*/ 3798949 h 6858000"/>
              <a:gd name="connsiteX95-3933" fmla="*/ 5733539 w 6128435"/>
              <a:gd name="connsiteY95-3934" fmla="*/ 3818457 h 6858000"/>
              <a:gd name="connsiteX96-3935" fmla="*/ 5768491 w 6128435"/>
              <a:gd name="connsiteY96-3936" fmla="*/ 3914399 h 6858000"/>
              <a:gd name="connsiteX97-3937" fmla="*/ 5793123 w 6128435"/>
              <a:gd name="connsiteY97-3938" fmla="*/ 3969952 h 6858000"/>
              <a:gd name="connsiteX98-3939" fmla="*/ 5808321 w 6128435"/>
              <a:gd name="connsiteY98-3940" fmla="*/ 3988153 h 6858000"/>
              <a:gd name="connsiteX99-3941" fmla="*/ 5825621 w 6128435"/>
              <a:gd name="connsiteY99-3942" fmla="*/ 4015525 h 6858000"/>
              <a:gd name="connsiteX100-3943" fmla="*/ 5860672 w 6128435"/>
              <a:gd name="connsiteY100-3944" fmla="*/ 4061579 h 6858000"/>
              <a:gd name="connsiteX101-3945" fmla="*/ 5872173 w 6128435"/>
              <a:gd name="connsiteY101-3946" fmla="*/ 4088497 h 6858000"/>
              <a:gd name="connsiteX102-3947" fmla="*/ 5883705 w 6128435"/>
              <a:gd name="connsiteY102-3948" fmla="*/ 4101899 h 6858000"/>
              <a:gd name="connsiteX103-3949" fmla="*/ 5885314 w 6128435"/>
              <a:gd name="connsiteY103-3950" fmla="*/ 4108387 h 6858000"/>
              <a:gd name="connsiteX104-3951" fmla="*/ 5894095 w 6128435"/>
              <a:gd name="connsiteY104-3952" fmla="*/ 4128857 h 6858000"/>
              <a:gd name="connsiteX105-3953" fmla="*/ 5898339 w 6128435"/>
              <a:gd name="connsiteY105-3954" fmla="*/ 4140800 h 6858000"/>
              <a:gd name="connsiteX106-3955" fmla="*/ 5899734 w 6128435"/>
              <a:gd name="connsiteY106-3956" fmla="*/ 4145632 h 6858000"/>
              <a:gd name="connsiteX107-3957" fmla="*/ 5897098 w 6128435"/>
              <a:gd name="connsiteY107-3958" fmla="*/ 4157819 h 6858000"/>
              <a:gd name="connsiteX108-3959" fmla="*/ 5903513 w 6128435"/>
              <a:gd name="connsiteY108-3960" fmla="*/ 4187661 h 6858000"/>
              <a:gd name="connsiteX109-3961" fmla="*/ 5917114 w 6128435"/>
              <a:gd name="connsiteY109-3962" fmla="*/ 4213096 h 6858000"/>
              <a:gd name="connsiteX110-3963" fmla="*/ 5921153 w 6128435"/>
              <a:gd name="connsiteY110-3964" fmla="*/ 4236222 h 6858000"/>
              <a:gd name="connsiteX111-3965" fmla="*/ 5924233 w 6128435"/>
              <a:gd name="connsiteY111-3966" fmla="*/ 4242060 h 6858000"/>
              <a:gd name="connsiteX112-3967" fmla="*/ 5928910 w 6128435"/>
              <a:gd name="connsiteY112-3968" fmla="*/ 4300973 h 6858000"/>
              <a:gd name="connsiteX113-3969" fmla="*/ 5939320 w 6128435"/>
              <a:gd name="connsiteY113-3970" fmla="*/ 4340435 h 6858000"/>
              <a:gd name="connsiteX114-3971" fmla="*/ 5946705 w 6128435"/>
              <a:gd name="connsiteY114-3972" fmla="*/ 4428051 h 6858000"/>
              <a:gd name="connsiteX115-3973" fmla="*/ 5949261 w 6128435"/>
              <a:gd name="connsiteY115-3974" fmla="*/ 4449185 h 6858000"/>
              <a:gd name="connsiteX116-3975" fmla="*/ 5957504 w 6128435"/>
              <a:gd name="connsiteY116-3976" fmla="*/ 4465911 h 6858000"/>
              <a:gd name="connsiteX117-3977" fmla="*/ 5964689 w 6128435"/>
              <a:gd name="connsiteY117-3978" fmla="*/ 4468532 h 6858000"/>
              <a:gd name="connsiteX118-3979" fmla="*/ 5967062 w 6128435"/>
              <a:gd name="connsiteY118-3980" fmla="*/ 4479923 h 6858000"/>
              <a:gd name="connsiteX119-3981" fmla="*/ 5968960 w 6128435"/>
              <a:gd name="connsiteY119-3982" fmla="*/ 4482655 h 6858000"/>
              <a:gd name="connsiteX120-3983" fmla="*/ 5978567 w 6128435"/>
              <a:gd name="connsiteY120-3984" fmla="*/ 4498605 h 6858000"/>
              <a:gd name="connsiteX121-3985" fmla="*/ 5980106 w 6128435"/>
              <a:gd name="connsiteY121-3986" fmla="*/ 4585087 h 6858000"/>
              <a:gd name="connsiteX122-3987" fmla="*/ 5998138 w 6128435"/>
              <a:gd name="connsiteY122-3988" fmla="*/ 4697518 h 6858000"/>
              <a:gd name="connsiteX123-3989" fmla="*/ 6013516 w 6128435"/>
              <a:gd name="connsiteY123-3990" fmla="*/ 4786619 h 6858000"/>
              <a:gd name="connsiteX124-3991" fmla="*/ 6025404 w 6128435"/>
              <a:gd name="connsiteY124-3992" fmla="*/ 4858148 h 6858000"/>
              <a:gd name="connsiteX125-3993" fmla="*/ 6007749 w 6128435"/>
              <a:gd name="connsiteY125-3994" fmla="*/ 4964715 h 6858000"/>
              <a:gd name="connsiteX126-3995" fmla="*/ 6005269 w 6128435"/>
              <a:gd name="connsiteY126-3996" fmla="*/ 5150567 h 6858000"/>
              <a:gd name="connsiteX127-3997" fmla="*/ 6001127 w 6128435"/>
              <a:gd name="connsiteY127-3998" fmla="*/ 5164609 h 6858000"/>
              <a:gd name="connsiteX128-3999" fmla="*/ 5996647 w 6128435"/>
              <a:gd name="connsiteY128-4000" fmla="*/ 5185640 h 6858000"/>
              <a:gd name="connsiteX129-4001" fmla="*/ 5998514 w 6128435"/>
              <a:gd name="connsiteY129-4002" fmla="*/ 5189673 h 6858000"/>
              <a:gd name="connsiteX130-4003" fmla="*/ 5995970 w 6128435"/>
              <a:gd name="connsiteY130-4004" fmla="*/ 5221547 h 6858000"/>
              <a:gd name="connsiteX131-4005" fmla="*/ 5997218 w 6128435"/>
              <a:gd name="connsiteY131-4006" fmla="*/ 5222031 h 6858000"/>
              <a:gd name="connsiteX132-4007" fmla="*/ 6002116 w 6128435"/>
              <a:gd name="connsiteY132-4008" fmla="*/ 5231223 h 6858000"/>
              <a:gd name="connsiteX133-4009" fmla="*/ 6008541 w 6128435"/>
              <a:gd name="connsiteY133-4010" fmla="*/ 5248680 h 6858000"/>
              <a:gd name="connsiteX134-4011" fmla="*/ 6039260 w 6128435"/>
              <a:gd name="connsiteY134-4012" fmla="*/ 5289518 h 6858000"/>
              <a:gd name="connsiteX135-4013" fmla="*/ 6036748 w 6128435"/>
              <a:gd name="connsiteY135-4014" fmla="*/ 5322752 h 6858000"/>
              <a:gd name="connsiteX136-4015" fmla="*/ 6036943 w 6128435"/>
              <a:gd name="connsiteY136-4016" fmla="*/ 5329480 h 6858000"/>
              <a:gd name="connsiteX137-4017" fmla="*/ 6037236 w 6128435"/>
              <a:gd name="connsiteY137-4018" fmla="*/ 5329634 h 6858000"/>
              <a:gd name="connsiteX138-4019" fmla="*/ 6038019 w 6128435"/>
              <a:gd name="connsiteY138-4020" fmla="*/ 5336764 h 6858000"/>
              <a:gd name="connsiteX139-4021" fmla="*/ 6037298 w 6128435"/>
              <a:gd name="connsiteY139-4022" fmla="*/ 5341753 h 6858000"/>
              <a:gd name="connsiteX140-4023" fmla="*/ 6037677 w 6128435"/>
              <a:gd name="connsiteY140-4024" fmla="*/ 5354807 h 6858000"/>
              <a:gd name="connsiteX141-4025" fmla="*/ 6039728 w 6128435"/>
              <a:gd name="connsiteY141-4026" fmla="*/ 5359416 h 6858000"/>
              <a:gd name="connsiteX142-4027" fmla="*/ 6043311 w 6128435"/>
              <a:gd name="connsiteY142-4028" fmla="*/ 5361407 h 6858000"/>
              <a:gd name="connsiteX143-4029" fmla="*/ 6042954 w 6128435"/>
              <a:gd name="connsiteY143-4030" fmla="*/ 5362576 h 6858000"/>
              <a:gd name="connsiteX144-4031" fmla="*/ 6053435 w 6128435"/>
              <a:gd name="connsiteY144-4032" fmla="*/ 5387547 h 6858000"/>
              <a:gd name="connsiteX145-4033" fmla="*/ 6065933 w 6128435"/>
              <a:gd name="connsiteY145-4034" fmla="*/ 5443002 h 6858000"/>
              <a:gd name="connsiteX146-4035" fmla="*/ 6068640 w 6128435"/>
              <a:gd name="connsiteY146-4036" fmla="*/ 5474503 h 6858000"/>
              <a:gd name="connsiteX147-4037" fmla="*/ 6080922 w 6128435"/>
              <a:gd name="connsiteY147-4038" fmla="*/ 5561070 h 6858000"/>
              <a:gd name="connsiteX148-4039" fmla="*/ 6096949 w 6128435"/>
              <a:gd name="connsiteY148-4040" fmla="*/ 5648179 h 6858000"/>
              <a:gd name="connsiteX149-4041" fmla="*/ 6125703 w 6128435"/>
              <a:gd name="connsiteY149-4042" fmla="*/ 5692894 h 6858000"/>
              <a:gd name="connsiteX150-4043" fmla="*/ 6126670 w 6128435"/>
              <a:gd name="connsiteY150-4044" fmla="*/ 5697882 h 6858000"/>
              <a:gd name="connsiteX151-4045" fmla="*/ 6124061 w 6128435"/>
              <a:gd name="connsiteY151-4046" fmla="*/ 5710294 h 6858000"/>
              <a:gd name="connsiteX152-4047" fmla="*/ 6122213 w 6128435"/>
              <a:gd name="connsiteY152-4048" fmla="*/ 5714762 h 6858000"/>
              <a:gd name="connsiteX153-4049" fmla="*/ 6121353 w 6128435"/>
              <a:gd name="connsiteY153-4050" fmla="*/ 5721725 h 6858000"/>
              <a:gd name="connsiteX154-4051" fmla="*/ 6121607 w 6128435"/>
              <a:gd name="connsiteY154-4052" fmla="*/ 5721959 h 6858000"/>
              <a:gd name="connsiteX155-4053" fmla="*/ 6120262 w 6128435"/>
              <a:gd name="connsiteY155-4054" fmla="*/ 5728358 h 6858000"/>
              <a:gd name="connsiteX156-4055" fmla="*/ 6110194 w 6128435"/>
              <a:gd name="connsiteY156-4056" fmla="*/ 5758853 h 6858000"/>
              <a:gd name="connsiteX157-4057" fmla="*/ 6127519 w 6128435"/>
              <a:gd name="connsiteY157-4058" fmla="*/ 5865775 h 6858000"/>
              <a:gd name="connsiteX158-4059" fmla="*/ 6128435 w 6128435"/>
              <a:gd name="connsiteY158-4060" fmla="*/ 5870164 h 6858000"/>
              <a:gd name="connsiteX159-4061" fmla="*/ 6119217 w 6128435"/>
              <a:gd name="connsiteY159-4062" fmla="*/ 5888542 h 6858000"/>
              <a:gd name="connsiteX160-4063" fmla="*/ 6115966 w 6128435"/>
              <a:gd name="connsiteY160-4064" fmla="*/ 5898387 h 6858000"/>
              <a:gd name="connsiteX161-4065" fmla="*/ 6111924 w 6128435"/>
              <a:gd name="connsiteY161-4066" fmla="*/ 5900444 h 6858000"/>
              <a:gd name="connsiteX162-4067" fmla="*/ 6108716 w 6128435"/>
              <a:gd name="connsiteY162-4068" fmla="*/ 5915345 h 6858000"/>
              <a:gd name="connsiteX163-4069" fmla="*/ 6109524 w 6128435"/>
              <a:gd name="connsiteY163-4070" fmla="*/ 5917328 h 6858000"/>
              <a:gd name="connsiteX164-4071" fmla="*/ 6102493 w 6128435"/>
              <a:gd name="connsiteY164-4072" fmla="*/ 5928602 h 6858000"/>
              <a:gd name="connsiteX165-4073" fmla="*/ 6056863 w 6128435"/>
              <a:gd name="connsiteY165-4074" fmla="*/ 6000643 h 6858000"/>
              <a:gd name="connsiteX166-4075" fmla="*/ 6045436 w 6128435"/>
              <a:gd name="connsiteY166-4076" fmla="*/ 6124480 h 6858000"/>
              <a:gd name="connsiteX167-4077" fmla="*/ 6030489 w 6128435"/>
              <a:gd name="connsiteY167-4078" fmla="*/ 6317666 h 6858000"/>
              <a:gd name="connsiteX168-4079" fmla="*/ 6007492 w 6128435"/>
              <a:gd name="connsiteY168-4080" fmla="*/ 6440818 h 6858000"/>
              <a:gd name="connsiteX169-4081" fmla="*/ 6009467 w 6128435"/>
              <a:gd name="connsiteY169-4082" fmla="*/ 6487076 h 6858000"/>
              <a:gd name="connsiteX170-4083" fmla="*/ 5995064 w 6128435"/>
              <a:gd name="connsiteY170-4084" fmla="*/ 6540791 h 6858000"/>
              <a:gd name="connsiteX171-4085" fmla="*/ 5996309 w 6128435"/>
              <a:gd name="connsiteY171-4086" fmla="*/ 6543961 h 6858000"/>
              <a:gd name="connsiteX172-4087" fmla="*/ 5996048 w 6128435"/>
              <a:gd name="connsiteY172-4088" fmla="*/ 6555444 h 6858000"/>
              <a:gd name="connsiteX173-4089" fmla="*/ 6002524 w 6128435"/>
              <a:gd name="connsiteY173-4090" fmla="*/ 6560188 h 6858000"/>
              <a:gd name="connsiteX174-4091" fmla="*/ 6006823 w 6128435"/>
              <a:gd name="connsiteY174-4092" fmla="*/ 6578546 h 6858000"/>
              <a:gd name="connsiteX175-4093" fmla="*/ 6004510 w 6128435"/>
              <a:gd name="connsiteY175-4094" fmla="*/ 6599256 h 6858000"/>
              <a:gd name="connsiteX176-4095" fmla="*/ 5986207 w 6128435"/>
              <a:gd name="connsiteY176-4096" fmla="*/ 6695855 h 6858000"/>
              <a:gd name="connsiteX177-4097" fmla="*/ 5979428 w 6128435"/>
              <a:gd name="connsiteY177-4098" fmla="*/ 6754678 h 6858000"/>
              <a:gd name="connsiteX178-4099" fmla="*/ 5983398 w 6128435"/>
              <a:gd name="connsiteY178-4100" fmla="*/ 6778641 h 6858000"/>
              <a:gd name="connsiteX179-4101" fmla="*/ 5984543 w 6128435"/>
              <a:gd name="connsiteY179-4102" fmla="*/ 6811016 h 6858000"/>
              <a:gd name="connsiteX180-4103" fmla="*/ 5981802 w 6128435"/>
              <a:gd name="connsiteY180-4104" fmla="*/ 6838578 h 6858000"/>
              <a:gd name="connsiteX181-4105" fmla="*/ 5979671 w 6128435"/>
              <a:gd name="connsiteY181-4106" fmla="*/ 6858000 h 6858000"/>
              <a:gd name="connsiteX182-4107" fmla="*/ 0 w 6128435"/>
              <a:gd name="connsiteY182-4108" fmla="*/ 6858000 h 6858000"/>
              <a:gd name="connsiteX183-4109" fmla="*/ 0 w 6128435"/>
              <a:gd name="connsiteY183-4110" fmla="*/ 0 h 6858000"/>
              <a:gd name="connsiteX0-4111" fmla="*/ 0 w 6128435"/>
              <a:gd name="connsiteY0-4112" fmla="*/ 0 h 6858000"/>
              <a:gd name="connsiteX1-4113" fmla="*/ 4965888 w 6128435"/>
              <a:gd name="connsiteY1-4114" fmla="*/ 0 h 6858000"/>
              <a:gd name="connsiteX2-4115" fmla="*/ 4967767 w 6128435"/>
              <a:gd name="connsiteY2-4116" fmla="*/ 7930 h 6858000"/>
              <a:gd name="connsiteX3-4117" fmla="*/ 4979444 w 6128435"/>
              <a:gd name="connsiteY3-4118" fmla="*/ 43921 h 6858000"/>
              <a:gd name="connsiteX4-4119" fmla="*/ 5021173 w 6128435"/>
              <a:gd name="connsiteY4-4120" fmla="*/ 123738 h 6858000"/>
              <a:gd name="connsiteX5-4121" fmla="*/ 5075458 w 6128435"/>
              <a:gd name="connsiteY5-4122" fmla="*/ 264355 h 6858000"/>
              <a:gd name="connsiteX6-4123" fmla="*/ 5081175 w 6128435"/>
              <a:gd name="connsiteY6-4124" fmla="*/ 277448 h 6858000"/>
              <a:gd name="connsiteX7-4125" fmla="*/ 5097011 w 6128435"/>
              <a:gd name="connsiteY7-4126" fmla="*/ 355616 h 6858000"/>
              <a:gd name="connsiteX8-4127" fmla="*/ 5130982 w 6128435"/>
              <a:gd name="connsiteY8-4128" fmla="*/ 412030 h 6858000"/>
              <a:gd name="connsiteX9-4129" fmla="*/ 5153000 w 6128435"/>
              <a:gd name="connsiteY9-4130" fmla="*/ 507134 h 6858000"/>
              <a:gd name="connsiteX10-4131" fmla="*/ 5171282 w 6128435"/>
              <a:gd name="connsiteY10-4132" fmla="*/ 602071 h 6858000"/>
              <a:gd name="connsiteX11-4133" fmla="*/ 5176196 w 6128435"/>
              <a:gd name="connsiteY11-4134" fmla="*/ 636822 h 6858000"/>
              <a:gd name="connsiteX12-4135" fmla="*/ 5201957 w 6128435"/>
              <a:gd name="connsiteY12-4136" fmla="*/ 736835 h 6858000"/>
              <a:gd name="connsiteX13-4137" fmla="*/ 5185452 w 6128435"/>
              <a:gd name="connsiteY13-4138" fmla="*/ 745392 h 6858000"/>
              <a:gd name="connsiteX14-4139" fmla="*/ 5189051 w 6128435"/>
              <a:gd name="connsiteY14-4140" fmla="*/ 782518 h 6858000"/>
              <a:gd name="connsiteX15-4141" fmla="*/ 5210428 w 6128435"/>
              <a:gd name="connsiteY15-4142" fmla="*/ 815772 h 6858000"/>
              <a:gd name="connsiteX16-4143" fmla="*/ 5221088 w 6128435"/>
              <a:gd name="connsiteY16-4144" fmla="*/ 860193 h 6858000"/>
              <a:gd name="connsiteX17-4145" fmla="*/ 5227653 w 6128435"/>
              <a:gd name="connsiteY17-4146" fmla="*/ 886709 h 6858000"/>
              <a:gd name="connsiteX18-4147" fmla="*/ 5230806 w 6128435"/>
              <a:gd name="connsiteY18-4148" fmla="*/ 961354 h 6858000"/>
              <a:gd name="connsiteX19-4149" fmla="*/ 5201018 w 6128435"/>
              <a:gd name="connsiteY19-4150" fmla="*/ 1095027 h 6858000"/>
              <a:gd name="connsiteX20-4151" fmla="*/ 5202153 w 6128435"/>
              <a:gd name="connsiteY20-4152" fmla="*/ 1133224 h 6858000"/>
              <a:gd name="connsiteX21-4153" fmla="*/ 5207370 w 6128435"/>
              <a:gd name="connsiteY21-4154" fmla="*/ 1138097 h 6858000"/>
              <a:gd name="connsiteX22-4155" fmla="*/ 5189234 w 6128435"/>
              <a:gd name="connsiteY22-4156" fmla="*/ 1193495 h 6858000"/>
              <a:gd name="connsiteX23-4157" fmla="*/ 5202769 w 6128435"/>
              <a:gd name="connsiteY23-4158" fmla="*/ 1269450 h 6858000"/>
              <a:gd name="connsiteX24-4159" fmla="*/ 5225968 w 6128435"/>
              <a:gd name="connsiteY24-4160" fmla="*/ 1357994 h 6858000"/>
              <a:gd name="connsiteX25-4161" fmla="*/ 5233819 w 6128435"/>
              <a:gd name="connsiteY25-4162" fmla="*/ 1380922 h 6858000"/>
              <a:gd name="connsiteX26-4163" fmla="*/ 5237226 w 6128435"/>
              <a:gd name="connsiteY26-4164" fmla="*/ 1441327 h 6858000"/>
              <a:gd name="connsiteX27-4165" fmla="*/ 5244434 w 6128435"/>
              <a:gd name="connsiteY27-4166" fmla="*/ 1580810 h 6858000"/>
              <a:gd name="connsiteX28-4167" fmla="*/ 5251453 w 6128435"/>
              <a:gd name="connsiteY28-4168" fmla="*/ 1583934 h 6858000"/>
              <a:gd name="connsiteX29-4169" fmla="*/ 5253136 w 6128435"/>
              <a:gd name="connsiteY29-4170" fmla="*/ 1595457 h 6858000"/>
              <a:gd name="connsiteX30-4171" fmla="*/ 5254863 w 6128435"/>
              <a:gd name="connsiteY30-4172" fmla="*/ 1598311 h 6858000"/>
              <a:gd name="connsiteX31-4173" fmla="*/ 5263491 w 6128435"/>
              <a:gd name="connsiteY31-4174" fmla="*/ 1614889 h 6858000"/>
              <a:gd name="connsiteX32-4175" fmla="*/ 5261314 w 6128435"/>
              <a:gd name="connsiteY32-4176" fmla="*/ 1689177 h 6858000"/>
              <a:gd name="connsiteX33-4177" fmla="*/ 5259788 w 6128435"/>
              <a:gd name="connsiteY33-4178" fmla="*/ 1768516 h 6858000"/>
              <a:gd name="connsiteX34-4179" fmla="*/ 5272526 w 6128435"/>
              <a:gd name="connsiteY34-4180" fmla="*/ 1936940 h 6858000"/>
              <a:gd name="connsiteX35-4181" fmla="*/ 5252592 w 6128435"/>
              <a:gd name="connsiteY35-4182" fmla="*/ 2092210 h 6858000"/>
              <a:gd name="connsiteX36-4183" fmla="*/ 5264303 w 6128435"/>
              <a:gd name="connsiteY36-4184" fmla="*/ 2225157 h 6858000"/>
              <a:gd name="connsiteX37-4185" fmla="*/ 5254949 w 6128435"/>
              <a:gd name="connsiteY37-4186" fmla="*/ 2236160 h 6858000"/>
              <a:gd name="connsiteX38-4187" fmla="*/ 5250104 w 6128435"/>
              <a:gd name="connsiteY38-4188" fmla="*/ 2249166 h 6858000"/>
              <a:gd name="connsiteX39-4189" fmla="*/ 5251214 w 6128435"/>
              <a:gd name="connsiteY39-4190" fmla="*/ 2250944 h 6858000"/>
              <a:gd name="connsiteX40-4191" fmla="*/ 5250644 w 6128435"/>
              <a:gd name="connsiteY40-4192" fmla="*/ 2266619 h 6858000"/>
              <a:gd name="connsiteX41-4193" fmla="*/ 5247111 w 6128435"/>
              <a:gd name="connsiteY41-4194" fmla="*/ 2269679 h 6858000"/>
              <a:gd name="connsiteX42-4195" fmla="*/ 5245653 w 6128435"/>
              <a:gd name="connsiteY42-4196" fmla="*/ 2280317 h 6858000"/>
              <a:gd name="connsiteX43-4197" fmla="*/ 5239901 w 6128435"/>
              <a:gd name="connsiteY43-4198" fmla="*/ 2300961 h 6858000"/>
              <a:gd name="connsiteX44-4199" fmla="*/ 5241522 w 6128435"/>
              <a:gd name="connsiteY44-4200" fmla="*/ 2305114 h 6858000"/>
              <a:gd name="connsiteX45-4201" fmla="*/ 5237050 w 6128435"/>
              <a:gd name="connsiteY45-4202" fmla="*/ 2336703 h 6858000"/>
              <a:gd name="connsiteX46-4203" fmla="*/ 5238267 w 6128435"/>
              <a:gd name="connsiteY46-4204" fmla="*/ 2337277 h 6858000"/>
              <a:gd name="connsiteX47-4205" fmla="*/ 5242602 w 6128435"/>
              <a:gd name="connsiteY47-4206" fmla="*/ 2346782 h 6858000"/>
              <a:gd name="connsiteX48-4207" fmla="*/ 5247963 w 6128435"/>
              <a:gd name="connsiteY48-4208" fmla="*/ 2364638 h 6858000"/>
              <a:gd name="connsiteX49-4209" fmla="*/ 5276175 w 6128435"/>
              <a:gd name="connsiteY49-4210" fmla="*/ 2407515 h 6858000"/>
              <a:gd name="connsiteX50-4211" fmla="*/ 5271650 w 6128435"/>
              <a:gd name="connsiteY50-4212" fmla="*/ 2440467 h 6858000"/>
              <a:gd name="connsiteX51-4213" fmla="*/ 5271438 w 6128435"/>
              <a:gd name="connsiteY51-4214" fmla="*/ 2447186 h 6858000"/>
              <a:gd name="connsiteX52-4215" fmla="*/ 5271722 w 6128435"/>
              <a:gd name="connsiteY52-4216" fmla="*/ 2447359 h 6858000"/>
              <a:gd name="connsiteX53-4217" fmla="*/ 5272069 w 6128435"/>
              <a:gd name="connsiteY53-4218" fmla="*/ 2454523 h 6858000"/>
              <a:gd name="connsiteX54-4219" fmla="*/ 5271049 w 6128435"/>
              <a:gd name="connsiteY54-4220" fmla="*/ 2459442 h 6858000"/>
              <a:gd name="connsiteX55-4221" fmla="*/ 5270636 w 6128435"/>
              <a:gd name="connsiteY55-4222" fmla="*/ 2472481 h 6858000"/>
              <a:gd name="connsiteX56-4223" fmla="*/ 5272406 w 6128435"/>
              <a:gd name="connsiteY56-4224" fmla="*/ 2477221 h 6858000"/>
              <a:gd name="connsiteX57-4225" fmla="*/ 5307538 w 6128435"/>
              <a:gd name="connsiteY57-4226" fmla="*/ 2514685 h 6858000"/>
              <a:gd name="connsiteX58-4227" fmla="*/ 5337604 w 6128435"/>
              <a:gd name="connsiteY58-4228" fmla="*/ 2597632 h 6858000"/>
              <a:gd name="connsiteX59-4229" fmla="*/ 5407503 w 6128435"/>
              <a:gd name="connsiteY59-4230" fmla="*/ 2786290 h 6858000"/>
              <a:gd name="connsiteX60-4231" fmla="*/ 5407356 w 6128435"/>
              <a:gd name="connsiteY60-4232" fmla="*/ 2787545 h 6858000"/>
              <a:gd name="connsiteX61-4233" fmla="*/ 5411130 w 6128435"/>
              <a:gd name="connsiteY61-4234" fmla="*/ 2788640 h 6858000"/>
              <a:gd name="connsiteX62-4235" fmla="*/ 5416439 w 6128435"/>
              <a:gd name="connsiteY62-4236" fmla="*/ 2805666 h 6858000"/>
              <a:gd name="connsiteX63-4237" fmla="*/ 5416589 w 6128435"/>
              <a:gd name="connsiteY63-4238" fmla="*/ 2810822 h 6858000"/>
              <a:gd name="connsiteX64-4239" fmla="*/ 5418542 w 6128435"/>
              <a:gd name="connsiteY64-4240" fmla="*/ 2817745 h 6858000"/>
              <a:gd name="connsiteX65-4241" fmla="*/ 5418847 w 6128435"/>
              <a:gd name="connsiteY65-4242" fmla="*/ 2817825 h 6858000"/>
              <a:gd name="connsiteX66-4243" fmla="*/ 5423364 w 6128435"/>
              <a:gd name="connsiteY66-4244" fmla="*/ 2858292 h 6858000"/>
              <a:gd name="connsiteX67-4245" fmla="*/ 5479298 w 6128435"/>
              <a:gd name="connsiteY67-4246" fmla="*/ 2947791 h 6858000"/>
              <a:gd name="connsiteX68-4247" fmla="*/ 5481770 w 6128435"/>
              <a:gd name="connsiteY68-4248" fmla="*/ 2951352 h 6858000"/>
              <a:gd name="connsiteX69-4249" fmla="*/ 5481013 w 6128435"/>
              <a:gd name="connsiteY69-4250" fmla="*/ 2973461 h 6858000"/>
              <a:gd name="connsiteX70-4251" fmla="*/ 5482045 w 6128435"/>
              <a:gd name="connsiteY70-4252" fmla="*/ 2984371 h 6858000"/>
              <a:gd name="connsiteX71-4253" fmla="*/ 5479405 w 6128435"/>
              <a:gd name="connsiteY71-4254" fmla="*/ 2988507 h 6858000"/>
              <a:gd name="connsiteX72-4255" fmla="*/ 5482415 w 6128435"/>
              <a:gd name="connsiteY72-4256" fmla="*/ 3004079 h 6858000"/>
              <a:gd name="connsiteX73-4257" fmla="*/ 5483865 w 6128435"/>
              <a:gd name="connsiteY73-4258" fmla="*/ 3005467 h 6858000"/>
              <a:gd name="connsiteX74-4259" fmla="*/ 5482236 w 6128435"/>
              <a:gd name="connsiteY74-4260" fmla="*/ 3019791 h 6858000"/>
              <a:gd name="connsiteX75-4261" fmla="*/ 5475895 w 6128435"/>
              <a:gd name="connsiteY75-4262" fmla="*/ 3033578 h 6858000"/>
              <a:gd name="connsiteX76-4263" fmla="*/ 5477595 w 6128435"/>
              <a:gd name="connsiteY76-4264" fmla="*/ 3250534 h 6858000"/>
              <a:gd name="connsiteX77-4265" fmla="*/ 5532836 w 6128435"/>
              <a:gd name="connsiteY77-4266" fmla="*/ 3353840 h 6858000"/>
              <a:gd name="connsiteX78-4267" fmla="*/ 5561229 w 6128435"/>
              <a:gd name="connsiteY78-4268" fmla="*/ 3395784 h 6858000"/>
              <a:gd name="connsiteX79-4269" fmla="*/ 5589758 w 6128435"/>
              <a:gd name="connsiteY79-4270" fmla="*/ 3506453 h 6858000"/>
              <a:gd name="connsiteX80-4271" fmla="*/ 5596144 w 6128435"/>
              <a:gd name="connsiteY80-4272" fmla="*/ 3534624 h 6858000"/>
              <a:gd name="connsiteX81-4273" fmla="*/ 5597750 w 6128435"/>
              <a:gd name="connsiteY81-4274" fmla="*/ 3534129 h 6858000"/>
              <a:gd name="connsiteX82-4275" fmla="*/ 5599700 w 6128435"/>
              <a:gd name="connsiteY82-4276" fmla="*/ 3547221 h 6858000"/>
              <a:gd name="connsiteX83-4277" fmla="*/ 5615031 w 6128435"/>
              <a:gd name="connsiteY83-4278" fmla="*/ 3557482 h 6858000"/>
              <a:gd name="connsiteX84-4279" fmla="*/ 5618377 w 6128435"/>
              <a:gd name="connsiteY84-4280" fmla="*/ 3588431 h 6858000"/>
              <a:gd name="connsiteX85-4281" fmla="*/ 5612155 w 6128435"/>
              <a:gd name="connsiteY85-4282" fmla="*/ 3589869 h 6858000"/>
              <a:gd name="connsiteX86-4283" fmla="*/ 5620843 w 6128435"/>
              <a:gd name="connsiteY86-4284" fmla="*/ 3606745 h 6858000"/>
              <a:gd name="connsiteX87-4285" fmla="*/ 5655472 w 6128435"/>
              <a:gd name="connsiteY87-4286" fmla="*/ 3678877 h 6858000"/>
              <a:gd name="connsiteX88-4287" fmla="*/ 5680448 w 6128435"/>
              <a:gd name="connsiteY88-4288" fmla="*/ 3717760 h 6858000"/>
              <a:gd name="connsiteX89-4289" fmla="*/ 5683015 w 6128435"/>
              <a:gd name="connsiteY89-4290" fmla="*/ 3762025 h 6858000"/>
              <a:gd name="connsiteX90-4291" fmla="*/ 5696643 w 6128435"/>
              <a:gd name="connsiteY90-4292" fmla="*/ 3773888 h 6858000"/>
              <a:gd name="connsiteX91-4293" fmla="*/ 5699203 w 6128435"/>
              <a:gd name="connsiteY91-4294" fmla="*/ 3775823 h 6858000"/>
              <a:gd name="connsiteX92-4295" fmla="*/ 5704824 w 6128435"/>
              <a:gd name="connsiteY92-4296" fmla="*/ 3785966 h 6858000"/>
              <a:gd name="connsiteX93-4297" fmla="*/ 5712204 w 6128435"/>
              <a:gd name="connsiteY93-4298" fmla="*/ 3785830 h 6858000"/>
              <a:gd name="connsiteX94-4299" fmla="*/ 5724816 w 6128435"/>
              <a:gd name="connsiteY94-4300" fmla="*/ 3798949 h 6858000"/>
              <a:gd name="connsiteX95-4301" fmla="*/ 5733539 w 6128435"/>
              <a:gd name="connsiteY95-4302" fmla="*/ 3818457 h 6858000"/>
              <a:gd name="connsiteX96-4303" fmla="*/ 5768491 w 6128435"/>
              <a:gd name="connsiteY96-4304" fmla="*/ 3914399 h 6858000"/>
              <a:gd name="connsiteX97-4305" fmla="*/ 5793123 w 6128435"/>
              <a:gd name="connsiteY97-4306" fmla="*/ 3969952 h 6858000"/>
              <a:gd name="connsiteX98-4307" fmla="*/ 5808321 w 6128435"/>
              <a:gd name="connsiteY98-4308" fmla="*/ 3988153 h 6858000"/>
              <a:gd name="connsiteX99-4309" fmla="*/ 5825621 w 6128435"/>
              <a:gd name="connsiteY99-4310" fmla="*/ 4015525 h 6858000"/>
              <a:gd name="connsiteX100-4311" fmla="*/ 5860672 w 6128435"/>
              <a:gd name="connsiteY100-4312" fmla="*/ 4061579 h 6858000"/>
              <a:gd name="connsiteX101-4313" fmla="*/ 5872173 w 6128435"/>
              <a:gd name="connsiteY101-4314" fmla="*/ 4088497 h 6858000"/>
              <a:gd name="connsiteX102-4315" fmla="*/ 5883705 w 6128435"/>
              <a:gd name="connsiteY102-4316" fmla="*/ 4101899 h 6858000"/>
              <a:gd name="connsiteX103-4317" fmla="*/ 5885314 w 6128435"/>
              <a:gd name="connsiteY103-4318" fmla="*/ 4108387 h 6858000"/>
              <a:gd name="connsiteX104-4319" fmla="*/ 5894095 w 6128435"/>
              <a:gd name="connsiteY104-4320" fmla="*/ 4128857 h 6858000"/>
              <a:gd name="connsiteX105-4321" fmla="*/ 5898339 w 6128435"/>
              <a:gd name="connsiteY105-4322" fmla="*/ 4140800 h 6858000"/>
              <a:gd name="connsiteX106-4323" fmla="*/ 5899734 w 6128435"/>
              <a:gd name="connsiteY106-4324" fmla="*/ 4145632 h 6858000"/>
              <a:gd name="connsiteX107-4325" fmla="*/ 5897098 w 6128435"/>
              <a:gd name="connsiteY107-4326" fmla="*/ 4157819 h 6858000"/>
              <a:gd name="connsiteX108-4327" fmla="*/ 5903513 w 6128435"/>
              <a:gd name="connsiteY108-4328" fmla="*/ 4187661 h 6858000"/>
              <a:gd name="connsiteX109-4329" fmla="*/ 5917114 w 6128435"/>
              <a:gd name="connsiteY109-4330" fmla="*/ 4213096 h 6858000"/>
              <a:gd name="connsiteX110-4331" fmla="*/ 5921153 w 6128435"/>
              <a:gd name="connsiteY110-4332" fmla="*/ 4236222 h 6858000"/>
              <a:gd name="connsiteX111-4333" fmla="*/ 5924233 w 6128435"/>
              <a:gd name="connsiteY111-4334" fmla="*/ 4242060 h 6858000"/>
              <a:gd name="connsiteX112-4335" fmla="*/ 5928910 w 6128435"/>
              <a:gd name="connsiteY112-4336" fmla="*/ 4300973 h 6858000"/>
              <a:gd name="connsiteX113-4337" fmla="*/ 5939320 w 6128435"/>
              <a:gd name="connsiteY113-4338" fmla="*/ 4340435 h 6858000"/>
              <a:gd name="connsiteX114-4339" fmla="*/ 5946705 w 6128435"/>
              <a:gd name="connsiteY114-4340" fmla="*/ 4428051 h 6858000"/>
              <a:gd name="connsiteX115-4341" fmla="*/ 5949261 w 6128435"/>
              <a:gd name="connsiteY115-4342" fmla="*/ 4449185 h 6858000"/>
              <a:gd name="connsiteX116-4343" fmla="*/ 5957504 w 6128435"/>
              <a:gd name="connsiteY116-4344" fmla="*/ 4465911 h 6858000"/>
              <a:gd name="connsiteX117-4345" fmla="*/ 5964689 w 6128435"/>
              <a:gd name="connsiteY117-4346" fmla="*/ 4468532 h 6858000"/>
              <a:gd name="connsiteX118-4347" fmla="*/ 5967062 w 6128435"/>
              <a:gd name="connsiteY118-4348" fmla="*/ 4479923 h 6858000"/>
              <a:gd name="connsiteX119-4349" fmla="*/ 5968960 w 6128435"/>
              <a:gd name="connsiteY119-4350" fmla="*/ 4482655 h 6858000"/>
              <a:gd name="connsiteX120-4351" fmla="*/ 5978567 w 6128435"/>
              <a:gd name="connsiteY120-4352" fmla="*/ 4498605 h 6858000"/>
              <a:gd name="connsiteX121-4353" fmla="*/ 5980106 w 6128435"/>
              <a:gd name="connsiteY121-4354" fmla="*/ 4585087 h 6858000"/>
              <a:gd name="connsiteX122-4355" fmla="*/ 5998138 w 6128435"/>
              <a:gd name="connsiteY122-4356" fmla="*/ 4697518 h 6858000"/>
              <a:gd name="connsiteX123-4357" fmla="*/ 6013516 w 6128435"/>
              <a:gd name="connsiteY123-4358" fmla="*/ 4786619 h 6858000"/>
              <a:gd name="connsiteX124-4359" fmla="*/ 6025404 w 6128435"/>
              <a:gd name="connsiteY124-4360" fmla="*/ 4858148 h 6858000"/>
              <a:gd name="connsiteX125-4361" fmla="*/ 6007749 w 6128435"/>
              <a:gd name="connsiteY125-4362" fmla="*/ 4964715 h 6858000"/>
              <a:gd name="connsiteX126-4363" fmla="*/ 6005269 w 6128435"/>
              <a:gd name="connsiteY126-4364" fmla="*/ 5150567 h 6858000"/>
              <a:gd name="connsiteX127-4365" fmla="*/ 6001127 w 6128435"/>
              <a:gd name="connsiteY127-4366" fmla="*/ 5164609 h 6858000"/>
              <a:gd name="connsiteX128-4367" fmla="*/ 5996647 w 6128435"/>
              <a:gd name="connsiteY128-4368" fmla="*/ 5185640 h 6858000"/>
              <a:gd name="connsiteX129-4369" fmla="*/ 5998514 w 6128435"/>
              <a:gd name="connsiteY129-4370" fmla="*/ 5189673 h 6858000"/>
              <a:gd name="connsiteX130-4371" fmla="*/ 5995970 w 6128435"/>
              <a:gd name="connsiteY130-4372" fmla="*/ 5221547 h 6858000"/>
              <a:gd name="connsiteX131-4373" fmla="*/ 5997218 w 6128435"/>
              <a:gd name="connsiteY131-4374" fmla="*/ 5222031 h 6858000"/>
              <a:gd name="connsiteX132-4375" fmla="*/ 6002116 w 6128435"/>
              <a:gd name="connsiteY132-4376" fmla="*/ 5231223 h 6858000"/>
              <a:gd name="connsiteX133-4377" fmla="*/ 6008541 w 6128435"/>
              <a:gd name="connsiteY133-4378" fmla="*/ 5248680 h 6858000"/>
              <a:gd name="connsiteX134-4379" fmla="*/ 6039260 w 6128435"/>
              <a:gd name="connsiteY134-4380" fmla="*/ 5289518 h 6858000"/>
              <a:gd name="connsiteX135-4381" fmla="*/ 6036748 w 6128435"/>
              <a:gd name="connsiteY135-4382" fmla="*/ 5322752 h 6858000"/>
              <a:gd name="connsiteX136-4383" fmla="*/ 6036943 w 6128435"/>
              <a:gd name="connsiteY136-4384" fmla="*/ 5329480 h 6858000"/>
              <a:gd name="connsiteX137-4385" fmla="*/ 6037236 w 6128435"/>
              <a:gd name="connsiteY137-4386" fmla="*/ 5329634 h 6858000"/>
              <a:gd name="connsiteX138-4387" fmla="*/ 6038019 w 6128435"/>
              <a:gd name="connsiteY138-4388" fmla="*/ 5336764 h 6858000"/>
              <a:gd name="connsiteX139-4389" fmla="*/ 6037298 w 6128435"/>
              <a:gd name="connsiteY139-4390" fmla="*/ 5341753 h 6858000"/>
              <a:gd name="connsiteX140-4391" fmla="*/ 6037677 w 6128435"/>
              <a:gd name="connsiteY140-4392" fmla="*/ 5354807 h 6858000"/>
              <a:gd name="connsiteX141-4393" fmla="*/ 6039728 w 6128435"/>
              <a:gd name="connsiteY141-4394" fmla="*/ 5359416 h 6858000"/>
              <a:gd name="connsiteX142-4395" fmla="*/ 6043311 w 6128435"/>
              <a:gd name="connsiteY142-4396" fmla="*/ 5361407 h 6858000"/>
              <a:gd name="connsiteX143-4397" fmla="*/ 6042954 w 6128435"/>
              <a:gd name="connsiteY143-4398" fmla="*/ 5362576 h 6858000"/>
              <a:gd name="connsiteX144-4399" fmla="*/ 6053435 w 6128435"/>
              <a:gd name="connsiteY144-4400" fmla="*/ 5387547 h 6858000"/>
              <a:gd name="connsiteX145-4401" fmla="*/ 6065933 w 6128435"/>
              <a:gd name="connsiteY145-4402" fmla="*/ 5443002 h 6858000"/>
              <a:gd name="connsiteX146-4403" fmla="*/ 6068640 w 6128435"/>
              <a:gd name="connsiteY146-4404" fmla="*/ 5474503 h 6858000"/>
              <a:gd name="connsiteX147-4405" fmla="*/ 6080922 w 6128435"/>
              <a:gd name="connsiteY147-4406" fmla="*/ 5561070 h 6858000"/>
              <a:gd name="connsiteX148-4407" fmla="*/ 6096949 w 6128435"/>
              <a:gd name="connsiteY148-4408" fmla="*/ 5648179 h 6858000"/>
              <a:gd name="connsiteX149-4409" fmla="*/ 6125703 w 6128435"/>
              <a:gd name="connsiteY149-4410" fmla="*/ 5692894 h 6858000"/>
              <a:gd name="connsiteX150-4411" fmla="*/ 6126670 w 6128435"/>
              <a:gd name="connsiteY150-4412" fmla="*/ 5697882 h 6858000"/>
              <a:gd name="connsiteX151-4413" fmla="*/ 6124061 w 6128435"/>
              <a:gd name="connsiteY151-4414" fmla="*/ 5710294 h 6858000"/>
              <a:gd name="connsiteX152-4415" fmla="*/ 6122213 w 6128435"/>
              <a:gd name="connsiteY152-4416" fmla="*/ 5714762 h 6858000"/>
              <a:gd name="connsiteX153-4417" fmla="*/ 6121353 w 6128435"/>
              <a:gd name="connsiteY153-4418" fmla="*/ 5721725 h 6858000"/>
              <a:gd name="connsiteX154-4419" fmla="*/ 6121607 w 6128435"/>
              <a:gd name="connsiteY154-4420" fmla="*/ 5721959 h 6858000"/>
              <a:gd name="connsiteX155-4421" fmla="*/ 6120262 w 6128435"/>
              <a:gd name="connsiteY155-4422" fmla="*/ 5728358 h 6858000"/>
              <a:gd name="connsiteX156-4423" fmla="*/ 6110194 w 6128435"/>
              <a:gd name="connsiteY156-4424" fmla="*/ 5758853 h 6858000"/>
              <a:gd name="connsiteX157-4425" fmla="*/ 6127519 w 6128435"/>
              <a:gd name="connsiteY157-4426" fmla="*/ 5865775 h 6858000"/>
              <a:gd name="connsiteX158-4427" fmla="*/ 6128435 w 6128435"/>
              <a:gd name="connsiteY158-4428" fmla="*/ 5870164 h 6858000"/>
              <a:gd name="connsiteX159-4429" fmla="*/ 6119217 w 6128435"/>
              <a:gd name="connsiteY159-4430" fmla="*/ 5888542 h 6858000"/>
              <a:gd name="connsiteX160-4431" fmla="*/ 6115966 w 6128435"/>
              <a:gd name="connsiteY160-4432" fmla="*/ 5898387 h 6858000"/>
              <a:gd name="connsiteX161-4433" fmla="*/ 6111924 w 6128435"/>
              <a:gd name="connsiteY161-4434" fmla="*/ 5900444 h 6858000"/>
              <a:gd name="connsiteX162-4435" fmla="*/ 6108716 w 6128435"/>
              <a:gd name="connsiteY162-4436" fmla="*/ 5915345 h 6858000"/>
              <a:gd name="connsiteX163-4437" fmla="*/ 6109524 w 6128435"/>
              <a:gd name="connsiteY163-4438" fmla="*/ 5917328 h 6858000"/>
              <a:gd name="connsiteX164-4439" fmla="*/ 6102493 w 6128435"/>
              <a:gd name="connsiteY164-4440" fmla="*/ 5928602 h 6858000"/>
              <a:gd name="connsiteX165-4441" fmla="*/ 6056863 w 6128435"/>
              <a:gd name="connsiteY165-4442" fmla="*/ 6000643 h 6858000"/>
              <a:gd name="connsiteX166-4443" fmla="*/ 6045436 w 6128435"/>
              <a:gd name="connsiteY166-4444" fmla="*/ 6124480 h 6858000"/>
              <a:gd name="connsiteX167-4445" fmla="*/ 6030489 w 6128435"/>
              <a:gd name="connsiteY167-4446" fmla="*/ 6317666 h 6858000"/>
              <a:gd name="connsiteX168-4447" fmla="*/ 6007492 w 6128435"/>
              <a:gd name="connsiteY168-4448" fmla="*/ 6440818 h 6858000"/>
              <a:gd name="connsiteX169-4449" fmla="*/ 6009467 w 6128435"/>
              <a:gd name="connsiteY169-4450" fmla="*/ 6487076 h 6858000"/>
              <a:gd name="connsiteX170-4451" fmla="*/ 5995064 w 6128435"/>
              <a:gd name="connsiteY170-4452" fmla="*/ 6540791 h 6858000"/>
              <a:gd name="connsiteX171-4453" fmla="*/ 5996309 w 6128435"/>
              <a:gd name="connsiteY171-4454" fmla="*/ 6543961 h 6858000"/>
              <a:gd name="connsiteX172-4455" fmla="*/ 5996048 w 6128435"/>
              <a:gd name="connsiteY172-4456" fmla="*/ 6555444 h 6858000"/>
              <a:gd name="connsiteX173-4457" fmla="*/ 6002524 w 6128435"/>
              <a:gd name="connsiteY173-4458" fmla="*/ 6560188 h 6858000"/>
              <a:gd name="connsiteX174-4459" fmla="*/ 6006823 w 6128435"/>
              <a:gd name="connsiteY174-4460" fmla="*/ 6578546 h 6858000"/>
              <a:gd name="connsiteX175-4461" fmla="*/ 6004510 w 6128435"/>
              <a:gd name="connsiteY175-4462" fmla="*/ 6599256 h 6858000"/>
              <a:gd name="connsiteX176-4463" fmla="*/ 5986207 w 6128435"/>
              <a:gd name="connsiteY176-4464" fmla="*/ 6695855 h 6858000"/>
              <a:gd name="connsiteX177-4465" fmla="*/ 5979428 w 6128435"/>
              <a:gd name="connsiteY177-4466" fmla="*/ 6754678 h 6858000"/>
              <a:gd name="connsiteX178-4467" fmla="*/ 5983398 w 6128435"/>
              <a:gd name="connsiteY178-4468" fmla="*/ 6778641 h 6858000"/>
              <a:gd name="connsiteX179-4469" fmla="*/ 5984543 w 6128435"/>
              <a:gd name="connsiteY179-4470" fmla="*/ 6811016 h 6858000"/>
              <a:gd name="connsiteX180-4471" fmla="*/ 5981802 w 6128435"/>
              <a:gd name="connsiteY180-4472" fmla="*/ 6838578 h 6858000"/>
              <a:gd name="connsiteX181-4473" fmla="*/ 5979671 w 6128435"/>
              <a:gd name="connsiteY181-4474" fmla="*/ 6858000 h 6858000"/>
              <a:gd name="connsiteX182-4475" fmla="*/ 0 w 6128435"/>
              <a:gd name="connsiteY182-4476" fmla="*/ 6858000 h 6858000"/>
              <a:gd name="connsiteX183-4477" fmla="*/ 0 w 6128435"/>
              <a:gd name="connsiteY183-4478" fmla="*/ 0 h 6858000"/>
              <a:gd name="connsiteX0-4479" fmla="*/ 0 w 6128435"/>
              <a:gd name="connsiteY0-4480" fmla="*/ 0 h 6858000"/>
              <a:gd name="connsiteX1-4481" fmla="*/ 4965888 w 6128435"/>
              <a:gd name="connsiteY1-4482" fmla="*/ 0 h 6858000"/>
              <a:gd name="connsiteX2-4483" fmla="*/ 4967767 w 6128435"/>
              <a:gd name="connsiteY2-4484" fmla="*/ 7930 h 6858000"/>
              <a:gd name="connsiteX3-4485" fmla="*/ 4979444 w 6128435"/>
              <a:gd name="connsiteY3-4486" fmla="*/ 43921 h 6858000"/>
              <a:gd name="connsiteX4-4487" fmla="*/ 5021173 w 6128435"/>
              <a:gd name="connsiteY4-4488" fmla="*/ 123738 h 6858000"/>
              <a:gd name="connsiteX5-4489" fmla="*/ 5075458 w 6128435"/>
              <a:gd name="connsiteY5-4490" fmla="*/ 264355 h 6858000"/>
              <a:gd name="connsiteX6-4491" fmla="*/ 5081175 w 6128435"/>
              <a:gd name="connsiteY6-4492" fmla="*/ 277448 h 6858000"/>
              <a:gd name="connsiteX7-4493" fmla="*/ 5097011 w 6128435"/>
              <a:gd name="connsiteY7-4494" fmla="*/ 355616 h 6858000"/>
              <a:gd name="connsiteX8-4495" fmla="*/ 5130982 w 6128435"/>
              <a:gd name="connsiteY8-4496" fmla="*/ 412030 h 6858000"/>
              <a:gd name="connsiteX9-4497" fmla="*/ 5153000 w 6128435"/>
              <a:gd name="connsiteY9-4498" fmla="*/ 507134 h 6858000"/>
              <a:gd name="connsiteX10-4499" fmla="*/ 5171282 w 6128435"/>
              <a:gd name="connsiteY10-4500" fmla="*/ 602071 h 6858000"/>
              <a:gd name="connsiteX11-4501" fmla="*/ 5176196 w 6128435"/>
              <a:gd name="connsiteY11-4502" fmla="*/ 636822 h 6858000"/>
              <a:gd name="connsiteX12-4503" fmla="*/ 5201957 w 6128435"/>
              <a:gd name="connsiteY12-4504" fmla="*/ 736835 h 6858000"/>
              <a:gd name="connsiteX13-4505" fmla="*/ 5185452 w 6128435"/>
              <a:gd name="connsiteY13-4506" fmla="*/ 745392 h 6858000"/>
              <a:gd name="connsiteX14-4507" fmla="*/ 5189051 w 6128435"/>
              <a:gd name="connsiteY14-4508" fmla="*/ 782518 h 6858000"/>
              <a:gd name="connsiteX15-4509" fmla="*/ 5210428 w 6128435"/>
              <a:gd name="connsiteY15-4510" fmla="*/ 815772 h 6858000"/>
              <a:gd name="connsiteX16-4511" fmla="*/ 5221088 w 6128435"/>
              <a:gd name="connsiteY16-4512" fmla="*/ 860193 h 6858000"/>
              <a:gd name="connsiteX17-4513" fmla="*/ 5227653 w 6128435"/>
              <a:gd name="connsiteY17-4514" fmla="*/ 886709 h 6858000"/>
              <a:gd name="connsiteX18-4515" fmla="*/ 5230806 w 6128435"/>
              <a:gd name="connsiteY18-4516" fmla="*/ 961354 h 6858000"/>
              <a:gd name="connsiteX19-4517" fmla="*/ 5201018 w 6128435"/>
              <a:gd name="connsiteY19-4518" fmla="*/ 1095027 h 6858000"/>
              <a:gd name="connsiteX20-4519" fmla="*/ 5202153 w 6128435"/>
              <a:gd name="connsiteY20-4520" fmla="*/ 1133224 h 6858000"/>
              <a:gd name="connsiteX21-4521" fmla="*/ 5207370 w 6128435"/>
              <a:gd name="connsiteY21-4522" fmla="*/ 1138097 h 6858000"/>
              <a:gd name="connsiteX22-4523" fmla="*/ 5189234 w 6128435"/>
              <a:gd name="connsiteY22-4524" fmla="*/ 1193495 h 6858000"/>
              <a:gd name="connsiteX23-4525" fmla="*/ 5202769 w 6128435"/>
              <a:gd name="connsiteY23-4526" fmla="*/ 1269450 h 6858000"/>
              <a:gd name="connsiteX24-4527" fmla="*/ 5225968 w 6128435"/>
              <a:gd name="connsiteY24-4528" fmla="*/ 1357994 h 6858000"/>
              <a:gd name="connsiteX25-4529" fmla="*/ 5233819 w 6128435"/>
              <a:gd name="connsiteY25-4530" fmla="*/ 1380922 h 6858000"/>
              <a:gd name="connsiteX26-4531" fmla="*/ 5237226 w 6128435"/>
              <a:gd name="connsiteY26-4532" fmla="*/ 1441327 h 6858000"/>
              <a:gd name="connsiteX27-4533" fmla="*/ 5244434 w 6128435"/>
              <a:gd name="connsiteY27-4534" fmla="*/ 1580810 h 6858000"/>
              <a:gd name="connsiteX28-4535" fmla="*/ 5251453 w 6128435"/>
              <a:gd name="connsiteY28-4536" fmla="*/ 1583934 h 6858000"/>
              <a:gd name="connsiteX29-4537" fmla="*/ 5253136 w 6128435"/>
              <a:gd name="connsiteY29-4538" fmla="*/ 1595457 h 6858000"/>
              <a:gd name="connsiteX30-4539" fmla="*/ 5254863 w 6128435"/>
              <a:gd name="connsiteY30-4540" fmla="*/ 1598311 h 6858000"/>
              <a:gd name="connsiteX31-4541" fmla="*/ 5263491 w 6128435"/>
              <a:gd name="connsiteY31-4542" fmla="*/ 1642938 h 6858000"/>
              <a:gd name="connsiteX32-4543" fmla="*/ 5261314 w 6128435"/>
              <a:gd name="connsiteY32-4544" fmla="*/ 1689177 h 6858000"/>
              <a:gd name="connsiteX33-4545" fmla="*/ 5259788 w 6128435"/>
              <a:gd name="connsiteY33-4546" fmla="*/ 1768516 h 6858000"/>
              <a:gd name="connsiteX34-4547" fmla="*/ 5272526 w 6128435"/>
              <a:gd name="connsiteY34-4548" fmla="*/ 1936940 h 6858000"/>
              <a:gd name="connsiteX35-4549" fmla="*/ 5252592 w 6128435"/>
              <a:gd name="connsiteY35-4550" fmla="*/ 2092210 h 6858000"/>
              <a:gd name="connsiteX36-4551" fmla="*/ 5264303 w 6128435"/>
              <a:gd name="connsiteY36-4552" fmla="*/ 2225157 h 6858000"/>
              <a:gd name="connsiteX37-4553" fmla="*/ 5254949 w 6128435"/>
              <a:gd name="connsiteY37-4554" fmla="*/ 2236160 h 6858000"/>
              <a:gd name="connsiteX38-4555" fmla="*/ 5250104 w 6128435"/>
              <a:gd name="connsiteY38-4556" fmla="*/ 2249166 h 6858000"/>
              <a:gd name="connsiteX39-4557" fmla="*/ 5251214 w 6128435"/>
              <a:gd name="connsiteY39-4558" fmla="*/ 2250944 h 6858000"/>
              <a:gd name="connsiteX40-4559" fmla="*/ 5250644 w 6128435"/>
              <a:gd name="connsiteY40-4560" fmla="*/ 2266619 h 6858000"/>
              <a:gd name="connsiteX41-4561" fmla="*/ 5247111 w 6128435"/>
              <a:gd name="connsiteY41-4562" fmla="*/ 2269679 h 6858000"/>
              <a:gd name="connsiteX42-4563" fmla="*/ 5245653 w 6128435"/>
              <a:gd name="connsiteY42-4564" fmla="*/ 2280317 h 6858000"/>
              <a:gd name="connsiteX43-4565" fmla="*/ 5239901 w 6128435"/>
              <a:gd name="connsiteY43-4566" fmla="*/ 2300961 h 6858000"/>
              <a:gd name="connsiteX44-4567" fmla="*/ 5241522 w 6128435"/>
              <a:gd name="connsiteY44-4568" fmla="*/ 2305114 h 6858000"/>
              <a:gd name="connsiteX45-4569" fmla="*/ 5237050 w 6128435"/>
              <a:gd name="connsiteY45-4570" fmla="*/ 2336703 h 6858000"/>
              <a:gd name="connsiteX46-4571" fmla="*/ 5238267 w 6128435"/>
              <a:gd name="connsiteY46-4572" fmla="*/ 2337277 h 6858000"/>
              <a:gd name="connsiteX47-4573" fmla="*/ 5242602 w 6128435"/>
              <a:gd name="connsiteY47-4574" fmla="*/ 2346782 h 6858000"/>
              <a:gd name="connsiteX48-4575" fmla="*/ 5247963 w 6128435"/>
              <a:gd name="connsiteY48-4576" fmla="*/ 2364638 h 6858000"/>
              <a:gd name="connsiteX49-4577" fmla="*/ 5276175 w 6128435"/>
              <a:gd name="connsiteY49-4578" fmla="*/ 2407515 h 6858000"/>
              <a:gd name="connsiteX50-4579" fmla="*/ 5271650 w 6128435"/>
              <a:gd name="connsiteY50-4580" fmla="*/ 2440467 h 6858000"/>
              <a:gd name="connsiteX51-4581" fmla="*/ 5271438 w 6128435"/>
              <a:gd name="connsiteY51-4582" fmla="*/ 2447186 h 6858000"/>
              <a:gd name="connsiteX52-4583" fmla="*/ 5271722 w 6128435"/>
              <a:gd name="connsiteY52-4584" fmla="*/ 2447359 h 6858000"/>
              <a:gd name="connsiteX53-4585" fmla="*/ 5272069 w 6128435"/>
              <a:gd name="connsiteY53-4586" fmla="*/ 2454523 h 6858000"/>
              <a:gd name="connsiteX54-4587" fmla="*/ 5271049 w 6128435"/>
              <a:gd name="connsiteY54-4588" fmla="*/ 2459442 h 6858000"/>
              <a:gd name="connsiteX55-4589" fmla="*/ 5270636 w 6128435"/>
              <a:gd name="connsiteY55-4590" fmla="*/ 2472481 h 6858000"/>
              <a:gd name="connsiteX56-4591" fmla="*/ 5272406 w 6128435"/>
              <a:gd name="connsiteY56-4592" fmla="*/ 2477221 h 6858000"/>
              <a:gd name="connsiteX57-4593" fmla="*/ 5307538 w 6128435"/>
              <a:gd name="connsiteY57-4594" fmla="*/ 2514685 h 6858000"/>
              <a:gd name="connsiteX58-4595" fmla="*/ 5337604 w 6128435"/>
              <a:gd name="connsiteY58-4596" fmla="*/ 2597632 h 6858000"/>
              <a:gd name="connsiteX59-4597" fmla="*/ 5407503 w 6128435"/>
              <a:gd name="connsiteY59-4598" fmla="*/ 2786290 h 6858000"/>
              <a:gd name="connsiteX60-4599" fmla="*/ 5407356 w 6128435"/>
              <a:gd name="connsiteY60-4600" fmla="*/ 2787545 h 6858000"/>
              <a:gd name="connsiteX61-4601" fmla="*/ 5411130 w 6128435"/>
              <a:gd name="connsiteY61-4602" fmla="*/ 2788640 h 6858000"/>
              <a:gd name="connsiteX62-4603" fmla="*/ 5416439 w 6128435"/>
              <a:gd name="connsiteY62-4604" fmla="*/ 2805666 h 6858000"/>
              <a:gd name="connsiteX63-4605" fmla="*/ 5416589 w 6128435"/>
              <a:gd name="connsiteY63-4606" fmla="*/ 2810822 h 6858000"/>
              <a:gd name="connsiteX64-4607" fmla="*/ 5418542 w 6128435"/>
              <a:gd name="connsiteY64-4608" fmla="*/ 2817745 h 6858000"/>
              <a:gd name="connsiteX65-4609" fmla="*/ 5418847 w 6128435"/>
              <a:gd name="connsiteY65-4610" fmla="*/ 2817825 h 6858000"/>
              <a:gd name="connsiteX66-4611" fmla="*/ 5423364 w 6128435"/>
              <a:gd name="connsiteY66-4612" fmla="*/ 2858292 h 6858000"/>
              <a:gd name="connsiteX67-4613" fmla="*/ 5479298 w 6128435"/>
              <a:gd name="connsiteY67-4614" fmla="*/ 2947791 h 6858000"/>
              <a:gd name="connsiteX68-4615" fmla="*/ 5481770 w 6128435"/>
              <a:gd name="connsiteY68-4616" fmla="*/ 2951352 h 6858000"/>
              <a:gd name="connsiteX69-4617" fmla="*/ 5481013 w 6128435"/>
              <a:gd name="connsiteY69-4618" fmla="*/ 2973461 h 6858000"/>
              <a:gd name="connsiteX70-4619" fmla="*/ 5482045 w 6128435"/>
              <a:gd name="connsiteY70-4620" fmla="*/ 2984371 h 6858000"/>
              <a:gd name="connsiteX71-4621" fmla="*/ 5479405 w 6128435"/>
              <a:gd name="connsiteY71-4622" fmla="*/ 2988507 h 6858000"/>
              <a:gd name="connsiteX72-4623" fmla="*/ 5482415 w 6128435"/>
              <a:gd name="connsiteY72-4624" fmla="*/ 3004079 h 6858000"/>
              <a:gd name="connsiteX73-4625" fmla="*/ 5483865 w 6128435"/>
              <a:gd name="connsiteY73-4626" fmla="*/ 3005467 h 6858000"/>
              <a:gd name="connsiteX74-4627" fmla="*/ 5482236 w 6128435"/>
              <a:gd name="connsiteY74-4628" fmla="*/ 3019791 h 6858000"/>
              <a:gd name="connsiteX75-4629" fmla="*/ 5475895 w 6128435"/>
              <a:gd name="connsiteY75-4630" fmla="*/ 3033578 h 6858000"/>
              <a:gd name="connsiteX76-4631" fmla="*/ 5477595 w 6128435"/>
              <a:gd name="connsiteY76-4632" fmla="*/ 3250534 h 6858000"/>
              <a:gd name="connsiteX77-4633" fmla="*/ 5532836 w 6128435"/>
              <a:gd name="connsiteY77-4634" fmla="*/ 3353840 h 6858000"/>
              <a:gd name="connsiteX78-4635" fmla="*/ 5561229 w 6128435"/>
              <a:gd name="connsiteY78-4636" fmla="*/ 3395784 h 6858000"/>
              <a:gd name="connsiteX79-4637" fmla="*/ 5589758 w 6128435"/>
              <a:gd name="connsiteY79-4638" fmla="*/ 3506453 h 6858000"/>
              <a:gd name="connsiteX80-4639" fmla="*/ 5596144 w 6128435"/>
              <a:gd name="connsiteY80-4640" fmla="*/ 3534624 h 6858000"/>
              <a:gd name="connsiteX81-4641" fmla="*/ 5597750 w 6128435"/>
              <a:gd name="connsiteY81-4642" fmla="*/ 3534129 h 6858000"/>
              <a:gd name="connsiteX82-4643" fmla="*/ 5599700 w 6128435"/>
              <a:gd name="connsiteY82-4644" fmla="*/ 3547221 h 6858000"/>
              <a:gd name="connsiteX83-4645" fmla="*/ 5615031 w 6128435"/>
              <a:gd name="connsiteY83-4646" fmla="*/ 3557482 h 6858000"/>
              <a:gd name="connsiteX84-4647" fmla="*/ 5618377 w 6128435"/>
              <a:gd name="connsiteY84-4648" fmla="*/ 3588431 h 6858000"/>
              <a:gd name="connsiteX85-4649" fmla="*/ 5612155 w 6128435"/>
              <a:gd name="connsiteY85-4650" fmla="*/ 3589869 h 6858000"/>
              <a:gd name="connsiteX86-4651" fmla="*/ 5620843 w 6128435"/>
              <a:gd name="connsiteY86-4652" fmla="*/ 3606745 h 6858000"/>
              <a:gd name="connsiteX87-4653" fmla="*/ 5655472 w 6128435"/>
              <a:gd name="connsiteY87-4654" fmla="*/ 3678877 h 6858000"/>
              <a:gd name="connsiteX88-4655" fmla="*/ 5680448 w 6128435"/>
              <a:gd name="connsiteY88-4656" fmla="*/ 3717760 h 6858000"/>
              <a:gd name="connsiteX89-4657" fmla="*/ 5683015 w 6128435"/>
              <a:gd name="connsiteY89-4658" fmla="*/ 3762025 h 6858000"/>
              <a:gd name="connsiteX90-4659" fmla="*/ 5696643 w 6128435"/>
              <a:gd name="connsiteY90-4660" fmla="*/ 3773888 h 6858000"/>
              <a:gd name="connsiteX91-4661" fmla="*/ 5699203 w 6128435"/>
              <a:gd name="connsiteY91-4662" fmla="*/ 3775823 h 6858000"/>
              <a:gd name="connsiteX92-4663" fmla="*/ 5704824 w 6128435"/>
              <a:gd name="connsiteY92-4664" fmla="*/ 3785966 h 6858000"/>
              <a:gd name="connsiteX93-4665" fmla="*/ 5712204 w 6128435"/>
              <a:gd name="connsiteY93-4666" fmla="*/ 3785830 h 6858000"/>
              <a:gd name="connsiteX94-4667" fmla="*/ 5724816 w 6128435"/>
              <a:gd name="connsiteY94-4668" fmla="*/ 3798949 h 6858000"/>
              <a:gd name="connsiteX95-4669" fmla="*/ 5733539 w 6128435"/>
              <a:gd name="connsiteY95-4670" fmla="*/ 3818457 h 6858000"/>
              <a:gd name="connsiteX96-4671" fmla="*/ 5768491 w 6128435"/>
              <a:gd name="connsiteY96-4672" fmla="*/ 3914399 h 6858000"/>
              <a:gd name="connsiteX97-4673" fmla="*/ 5793123 w 6128435"/>
              <a:gd name="connsiteY97-4674" fmla="*/ 3969952 h 6858000"/>
              <a:gd name="connsiteX98-4675" fmla="*/ 5808321 w 6128435"/>
              <a:gd name="connsiteY98-4676" fmla="*/ 3988153 h 6858000"/>
              <a:gd name="connsiteX99-4677" fmla="*/ 5825621 w 6128435"/>
              <a:gd name="connsiteY99-4678" fmla="*/ 4015525 h 6858000"/>
              <a:gd name="connsiteX100-4679" fmla="*/ 5860672 w 6128435"/>
              <a:gd name="connsiteY100-4680" fmla="*/ 4061579 h 6858000"/>
              <a:gd name="connsiteX101-4681" fmla="*/ 5872173 w 6128435"/>
              <a:gd name="connsiteY101-4682" fmla="*/ 4088497 h 6858000"/>
              <a:gd name="connsiteX102-4683" fmla="*/ 5883705 w 6128435"/>
              <a:gd name="connsiteY102-4684" fmla="*/ 4101899 h 6858000"/>
              <a:gd name="connsiteX103-4685" fmla="*/ 5885314 w 6128435"/>
              <a:gd name="connsiteY103-4686" fmla="*/ 4108387 h 6858000"/>
              <a:gd name="connsiteX104-4687" fmla="*/ 5894095 w 6128435"/>
              <a:gd name="connsiteY104-4688" fmla="*/ 4128857 h 6858000"/>
              <a:gd name="connsiteX105-4689" fmla="*/ 5898339 w 6128435"/>
              <a:gd name="connsiteY105-4690" fmla="*/ 4140800 h 6858000"/>
              <a:gd name="connsiteX106-4691" fmla="*/ 5899734 w 6128435"/>
              <a:gd name="connsiteY106-4692" fmla="*/ 4145632 h 6858000"/>
              <a:gd name="connsiteX107-4693" fmla="*/ 5897098 w 6128435"/>
              <a:gd name="connsiteY107-4694" fmla="*/ 4157819 h 6858000"/>
              <a:gd name="connsiteX108-4695" fmla="*/ 5903513 w 6128435"/>
              <a:gd name="connsiteY108-4696" fmla="*/ 4187661 h 6858000"/>
              <a:gd name="connsiteX109-4697" fmla="*/ 5917114 w 6128435"/>
              <a:gd name="connsiteY109-4698" fmla="*/ 4213096 h 6858000"/>
              <a:gd name="connsiteX110-4699" fmla="*/ 5921153 w 6128435"/>
              <a:gd name="connsiteY110-4700" fmla="*/ 4236222 h 6858000"/>
              <a:gd name="connsiteX111-4701" fmla="*/ 5924233 w 6128435"/>
              <a:gd name="connsiteY111-4702" fmla="*/ 4242060 h 6858000"/>
              <a:gd name="connsiteX112-4703" fmla="*/ 5928910 w 6128435"/>
              <a:gd name="connsiteY112-4704" fmla="*/ 4300973 h 6858000"/>
              <a:gd name="connsiteX113-4705" fmla="*/ 5939320 w 6128435"/>
              <a:gd name="connsiteY113-4706" fmla="*/ 4340435 h 6858000"/>
              <a:gd name="connsiteX114-4707" fmla="*/ 5946705 w 6128435"/>
              <a:gd name="connsiteY114-4708" fmla="*/ 4428051 h 6858000"/>
              <a:gd name="connsiteX115-4709" fmla="*/ 5949261 w 6128435"/>
              <a:gd name="connsiteY115-4710" fmla="*/ 4449185 h 6858000"/>
              <a:gd name="connsiteX116-4711" fmla="*/ 5957504 w 6128435"/>
              <a:gd name="connsiteY116-4712" fmla="*/ 4465911 h 6858000"/>
              <a:gd name="connsiteX117-4713" fmla="*/ 5964689 w 6128435"/>
              <a:gd name="connsiteY117-4714" fmla="*/ 4468532 h 6858000"/>
              <a:gd name="connsiteX118-4715" fmla="*/ 5967062 w 6128435"/>
              <a:gd name="connsiteY118-4716" fmla="*/ 4479923 h 6858000"/>
              <a:gd name="connsiteX119-4717" fmla="*/ 5968960 w 6128435"/>
              <a:gd name="connsiteY119-4718" fmla="*/ 4482655 h 6858000"/>
              <a:gd name="connsiteX120-4719" fmla="*/ 5978567 w 6128435"/>
              <a:gd name="connsiteY120-4720" fmla="*/ 4498605 h 6858000"/>
              <a:gd name="connsiteX121-4721" fmla="*/ 5980106 w 6128435"/>
              <a:gd name="connsiteY121-4722" fmla="*/ 4585087 h 6858000"/>
              <a:gd name="connsiteX122-4723" fmla="*/ 5998138 w 6128435"/>
              <a:gd name="connsiteY122-4724" fmla="*/ 4697518 h 6858000"/>
              <a:gd name="connsiteX123-4725" fmla="*/ 6013516 w 6128435"/>
              <a:gd name="connsiteY123-4726" fmla="*/ 4786619 h 6858000"/>
              <a:gd name="connsiteX124-4727" fmla="*/ 6025404 w 6128435"/>
              <a:gd name="connsiteY124-4728" fmla="*/ 4858148 h 6858000"/>
              <a:gd name="connsiteX125-4729" fmla="*/ 6007749 w 6128435"/>
              <a:gd name="connsiteY125-4730" fmla="*/ 4964715 h 6858000"/>
              <a:gd name="connsiteX126-4731" fmla="*/ 6005269 w 6128435"/>
              <a:gd name="connsiteY126-4732" fmla="*/ 5150567 h 6858000"/>
              <a:gd name="connsiteX127-4733" fmla="*/ 6001127 w 6128435"/>
              <a:gd name="connsiteY127-4734" fmla="*/ 5164609 h 6858000"/>
              <a:gd name="connsiteX128-4735" fmla="*/ 5996647 w 6128435"/>
              <a:gd name="connsiteY128-4736" fmla="*/ 5185640 h 6858000"/>
              <a:gd name="connsiteX129-4737" fmla="*/ 5998514 w 6128435"/>
              <a:gd name="connsiteY129-4738" fmla="*/ 5189673 h 6858000"/>
              <a:gd name="connsiteX130-4739" fmla="*/ 5995970 w 6128435"/>
              <a:gd name="connsiteY130-4740" fmla="*/ 5221547 h 6858000"/>
              <a:gd name="connsiteX131-4741" fmla="*/ 5997218 w 6128435"/>
              <a:gd name="connsiteY131-4742" fmla="*/ 5222031 h 6858000"/>
              <a:gd name="connsiteX132-4743" fmla="*/ 6002116 w 6128435"/>
              <a:gd name="connsiteY132-4744" fmla="*/ 5231223 h 6858000"/>
              <a:gd name="connsiteX133-4745" fmla="*/ 6008541 w 6128435"/>
              <a:gd name="connsiteY133-4746" fmla="*/ 5248680 h 6858000"/>
              <a:gd name="connsiteX134-4747" fmla="*/ 6039260 w 6128435"/>
              <a:gd name="connsiteY134-4748" fmla="*/ 5289518 h 6858000"/>
              <a:gd name="connsiteX135-4749" fmla="*/ 6036748 w 6128435"/>
              <a:gd name="connsiteY135-4750" fmla="*/ 5322752 h 6858000"/>
              <a:gd name="connsiteX136-4751" fmla="*/ 6036943 w 6128435"/>
              <a:gd name="connsiteY136-4752" fmla="*/ 5329480 h 6858000"/>
              <a:gd name="connsiteX137-4753" fmla="*/ 6037236 w 6128435"/>
              <a:gd name="connsiteY137-4754" fmla="*/ 5329634 h 6858000"/>
              <a:gd name="connsiteX138-4755" fmla="*/ 6038019 w 6128435"/>
              <a:gd name="connsiteY138-4756" fmla="*/ 5336764 h 6858000"/>
              <a:gd name="connsiteX139-4757" fmla="*/ 6037298 w 6128435"/>
              <a:gd name="connsiteY139-4758" fmla="*/ 5341753 h 6858000"/>
              <a:gd name="connsiteX140-4759" fmla="*/ 6037677 w 6128435"/>
              <a:gd name="connsiteY140-4760" fmla="*/ 5354807 h 6858000"/>
              <a:gd name="connsiteX141-4761" fmla="*/ 6039728 w 6128435"/>
              <a:gd name="connsiteY141-4762" fmla="*/ 5359416 h 6858000"/>
              <a:gd name="connsiteX142-4763" fmla="*/ 6043311 w 6128435"/>
              <a:gd name="connsiteY142-4764" fmla="*/ 5361407 h 6858000"/>
              <a:gd name="connsiteX143-4765" fmla="*/ 6042954 w 6128435"/>
              <a:gd name="connsiteY143-4766" fmla="*/ 5362576 h 6858000"/>
              <a:gd name="connsiteX144-4767" fmla="*/ 6053435 w 6128435"/>
              <a:gd name="connsiteY144-4768" fmla="*/ 5387547 h 6858000"/>
              <a:gd name="connsiteX145-4769" fmla="*/ 6065933 w 6128435"/>
              <a:gd name="connsiteY145-4770" fmla="*/ 5443002 h 6858000"/>
              <a:gd name="connsiteX146-4771" fmla="*/ 6068640 w 6128435"/>
              <a:gd name="connsiteY146-4772" fmla="*/ 5474503 h 6858000"/>
              <a:gd name="connsiteX147-4773" fmla="*/ 6080922 w 6128435"/>
              <a:gd name="connsiteY147-4774" fmla="*/ 5561070 h 6858000"/>
              <a:gd name="connsiteX148-4775" fmla="*/ 6096949 w 6128435"/>
              <a:gd name="connsiteY148-4776" fmla="*/ 5648179 h 6858000"/>
              <a:gd name="connsiteX149-4777" fmla="*/ 6125703 w 6128435"/>
              <a:gd name="connsiteY149-4778" fmla="*/ 5692894 h 6858000"/>
              <a:gd name="connsiteX150-4779" fmla="*/ 6126670 w 6128435"/>
              <a:gd name="connsiteY150-4780" fmla="*/ 5697882 h 6858000"/>
              <a:gd name="connsiteX151-4781" fmla="*/ 6124061 w 6128435"/>
              <a:gd name="connsiteY151-4782" fmla="*/ 5710294 h 6858000"/>
              <a:gd name="connsiteX152-4783" fmla="*/ 6122213 w 6128435"/>
              <a:gd name="connsiteY152-4784" fmla="*/ 5714762 h 6858000"/>
              <a:gd name="connsiteX153-4785" fmla="*/ 6121353 w 6128435"/>
              <a:gd name="connsiteY153-4786" fmla="*/ 5721725 h 6858000"/>
              <a:gd name="connsiteX154-4787" fmla="*/ 6121607 w 6128435"/>
              <a:gd name="connsiteY154-4788" fmla="*/ 5721959 h 6858000"/>
              <a:gd name="connsiteX155-4789" fmla="*/ 6120262 w 6128435"/>
              <a:gd name="connsiteY155-4790" fmla="*/ 5728358 h 6858000"/>
              <a:gd name="connsiteX156-4791" fmla="*/ 6110194 w 6128435"/>
              <a:gd name="connsiteY156-4792" fmla="*/ 5758853 h 6858000"/>
              <a:gd name="connsiteX157-4793" fmla="*/ 6127519 w 6128435"/>
              <a:gd name="connsiteY157-4794" fmla="*/ 5865775 h 6858000"/>
              <a:gd name="connsiteX158-4795" fmla="*/ 6128435 w 6128435"/>
              <a:gd name="connsiteY158-4796" fmla="*/ 5870164 h 6858000"/>
              <a:gd name="connsiteX159-4797" fmla="*/ 6119217 w 6128435"/>
              <a:gd name="connsiteY159-4798" fmla="*/ 5888542 h 6858000"/>
              <a:gd name="connsiteX160-4799" fmla="*/ 6115966 w 6128435"/>
              <a:gd name="connsiteY160-4800" fmla="*/ 5898387 h 6858000"/>
              <a:gd name="connsiteX161-4801" fmla="*/ 6111924 w 6128435"/>
              <a:gd name="connsiteY161-4802" fmla="*/ 5900444 h 6858000"/>
              <a:gd name="connsiteX162-4803" fmla="*/ 6108716 w 6128435"/>
              <a:gd name="connsiteY162-4804" fmla="*/ 5915345 h 6858000"/>
              <a:gd name="connsiteX163-4805" fmla="*/ 6109524 w 6128435"/>
              <a:gd name="connsiteY163-4806" fmla="*/ 5917328 h 6858000"/>
              <a:gd name="connsiteX164-4807" fmla="*/ 6102493 w 6128435"/>
              <a:gd name="connsiteY164-4808" fmla="*/ 5928602 h 6858000"/>
              <a:gd name="connsiteX165-4809" fmla="*/ 6056863 w 6128435"/>
              <a:gd name="connsiteY165-4810" fmla="*/ 6000643 h 6858000"/>
              <a:gd name="connsiteX166-4811" fmla="*/ 6045436 w 6128435"/>
              <a:gd name="connsiteY166-4812" fmla="*/ 6124480 h 6858000"/>
              <a:gd name="connsiteX167-4813" fmla="*/ 6030489 w 6128435"/>
              <a:gd name="connsiteY167-4814" fmla="*/ 6317666 h 6858000"/>
              <a:gd name="connsiteX168-4815" fmla="*/ 6007492 w 6128435"/>
              <a:gd name="connsiteY168-4816" fmla="*/ 6440818 h 6858000"/>
              <a:gd name="connsiteX169-4817" fmla="*/ 6009467 w 6128435"/>
              <a:gd name="connsiteY169-4818" fmla="*/ 6487076 h 6858000"/>
              <a:gd name="connsiteX170-4819" fmla="*/ 5995064 w 6128435"/>
              <a:gd name="connsiteY170-4820" fmla="*/ 6540791 h 6858000"/>
              <a:gd name="connsiteX171-4821" fmla="*/ 5996309 w 6128435"/>
              <a:gd name="connsiteY171-4822" fmla="*/ 6543961 h 6858000"/>
              <a:gd name="connsiteX172-4823" fmla="*/ 5996048 w 6128435"/>
              <a:gd name="connsiteY172-4824" fmla="*/ 6555444 h 6858000"/>
              <a:gd name="connsiteX173-4825" fmla="*/ 6002524 w 6128435"/>
              <a:gd name="connsiteY173-4826" fmla="*/ 6560188 h 6858000"/>
              <a:gd name="connsiteX174-4827" fmla="*/ 6006823 w 6128435"/>
              <a:gd name="connsiteY174-4828" fmla="*/ 6578546 h 6858000"/>
              <a:gd name="connsiteX175-4829" fmla="*/ 6004510 w 6128435"/>
              <a:gd name="connsiteY175-4830" fmla="*/ 6599256 h 6858000"/>
              <a:gd name="connsiteX176-4831" fmla="*/ 5986207 w 6128435"/>
              <a:gd name="connsiteY176-4832" fmla="*/ 6695855 h 6858000"/>
              <a:gd name="connsiteX177-4833" fmla="*/ 5979428 w 6128435"/>
              <a:gd name="connsiteY177-4834" fmla="*/ 6754678 h 6858000"/>
              <a:gd name="connsiteX178-4835" fmla="*/ 5983398 w 6128435"/>
              <a:gd name="connsiteY178-4836" fmla="*/ 6778641 h 6858000"/>
              <a:gd name="connsiteX179-4837" fmla="*/ 5984543 w 6128435"/>
              <a:gd name="connsiteY179-4838" fmla="*/ 6811016 h 6858000"/>
              <a:gd name="connsiteX180-4839" fmla="*/ 5981802 w 6128435"/>
              <a:gd name="connsiteY180-4840" fmla="*/ 6838578 h 6858000"/>
              <a:gd name="connsiteX181-4841" fmla="*/ 5979671 w 6128435"/>
              <a:gd name="connsiteY181-4842" fmla="*/ 6858000 h 6858000"/>
              <a:gd name="connsiteX182-4843" fmla="*/ 0 w 6128435"/>
              <a:gd name="connsiteY182-4844" fmla="*/ 6858000 h 6858000"/>
              <a:gd name="connsiteX183-4845" fmla="*/ 0 w 6128435"/>
              <a:gd name="connsiteY183-4846" fmla="*/ 0 h 6858000"/>
              <a:gd name="connsiteX0-4847" fmla="*/ 0 w 6128435"/>
              <a:gd name="connsiteY0-4848" fmla="*/ 0 h 6858000"/>
              <a:gd name="connsiteX1-4849" fmla="*/ 4965888 w 6128435"/>
              <a:gd name="connsiteY1-4850" fmla="*/ 0 h 6858000"/>
              <a:gd name="connsiteX2-4851" fmla="*/ 4967767 w 6128435"/>
              <a:gd name="connsiteY2-4852" fmla="*/ 7930 h 6858000"/>
              <a:gd name="connsiteX3-4853" fmla="*/ 4979444 w 6128435"/>
              <a:gd name="connsiteY3-4854" fmla="*/ 43921 h 6858000"/>
              <a:gd name="connsiteX4-4855" fmla="*/ 5021173 w 6128435"/>
              <a:gd name="connsiteY4-4856" fmla="*/ 123738 h 6858000"/>
              <a:gd name="connsiteX5-4857" fmla="*/ 5075458 w 6128435"/>
              <a:gd name="connsiteY5-4858" fmla="*/ 264355 h 6858000"/>
              <a:gd name="connsiteX6-4859" fmla="*/ 5081175 w 6128435"/>
              <a:gd name="connsiteY6-4860" fmla="*/ 277448 h 6858000"/>
              <a:gd name="connsiteX7-4861" fmla="*/ 5097011 w 6128435"/>
              <a:gd name="connsiteY7-4862" fmla="*/ 355616 h 6858000"/>
              <a:gd name="connsiteX8-4863" fmla="*/ 5130982 w 6128435"/>
              <a:gd name="connsiteY8-4864" fmla="*/ 412030 h 6858000"/>
              <a:gd name="connsiteX9-4865" fmla="*/ 5153000 w 6128435"/>
              <a:gd name="connsiteY9-4866" fmla="*/ 507134 h 6858000"/>
              <a:gd name="connsiteX10-4867" fmla="*/ 5171282 w 6128435"/>
              <a:gd name="connsiteY10-4868" fmla="*/ 602071 h 6858000"/>
              <a:gd name="connsiteX11-4869" fmla="*/ 5176196 w 6128435"/>
              <a:gd name="connsiteY11-4870" fmla="*/ 636822 h 6858000"/>
              <a:gd name="connsiteX12-4871" fmla="*/ 5201957 w 6128435"/>
              <a:gd name="connsiteY12-4872" fmla="*/ 736835 h 6858000"/>
              <a:gd name="connsiteX13-4873" fmla="*/ 5185452 w 6128435"/>
              <a:gd name="connsiteY13-4874" fmla="*/ 745392 h 6858000"/>
              <a:gd name="connsiteX14-4875" fmla="*/ 5189051 w 6128435"/>
              <a:gd name="connsiteY14-4876" fmla="*/ 782518 h 6858000"/>
              <a:gd name="connsiteX15-4877" fmla="*/ 5210428 w 6128435"/>
              <a:gd name="connsiteY15-4878" fmla="*/ 815772 h 6858000"/>
              <a:gd name="connsiteX16-4879" fmla="*/ 5221088 w 6128435"/>
              <a:gd name="connsiteY16-4880" fmla="*/ 860193 h 6858000"/>
              <a:gd name="connsiteX17-4881" fmla="*/ 5227653 w 6128435"/>
              <a:gd name="connsiteY17-4882" fmla="*/ 886709 h 6858000"/>
              <a:gd name="connsiteX18-4883" fmla="*/ 5230806 w 6128435"/>
              <a:gd name="connsiteY18-4884" fmla="*/ 961354 h 6858000"/>
              <a:gd name="connsiteX19-4885" fmla="*/ 5201018 w 6128435"/>
              <a:gd name="connsiteY19-4886" fmla="*/ 1095027 h 6858000"/>
              <a:gd name="connsiteX20-4887" fmla="*/ 5202153 w 6128435"/>
              <a:gd name="connsiteY20-4888" fmla="*/ 1133224 h 6858000"/>
              <a:gd name="connsiteX21-4889" fmla="*/ 5207370 w 6128435"/>
              <a:gd name="connsiteY21-4890" fmla="*/ 1138097 h 6858000"/>
              <a:gd name="connsiteX22-4891" fmla="*/ 5189234 w 6128435"/>
              <a:gd name="connsiteY22-4892" fmla="*/ 1193495 h 6858000"/>
              <a:gd name="connsiteX23-4893" fmla="*/ 5202769 w 6128435"/>
              <a:gd name="connsiteY23-4894" fmla="*/ 1269450 h 6858000"/>
              <a:gd name="connsiteX24-4895" fmla="*/ 5225968 w 6128435"/>
              <a:gd name="connsiteY24-4896" fmla="*/ 1357994 h 6858000"/>
              <a:gd name="connsiteX25-4897" fmla="*/ 5233819 w 6128435"/>
              <a:gd name="connsiteY25-4898" fmla="*/ 1380922 h 6858000"/>
              <a:gd name="connsiteX26-4899" fmla="*/ 5237226 w 6128435"/>
              <a:gd name="connsiteY26-4900" fmla="*/ 1441327 h 6858000"/>
              <a:gd name="connsiteX27-4901" fmla="*/ 5244434 w 6128435"/>
              <a:gd name="connsiteY27-4902" fmla="*/ 1580810 h 6858000"/>
              <a:gd name="connsiteX28-4903" fmla="*/ 5251453 w 6128435"/>
              <a:gd name="connsiteY28-4904" fmla="*/ 1583934 h 6858000"/>
              <a:gd name="connsiteX29-4905" fmla="*/ 5253136 w 6128435"/>
              <a:gd name="connsiteY29-4906" fmla="*/ 1595457 h 6858000"/>
              <a:gd name="connsiteX30-4907" fmla="*/ 5254863 w 6128435"/>
              <a:gd name="connsiteY30-4908" fmla="*/ 1598311 h 6858000"/>
              <a:gd name="connsiteX31-4909" fmla="*/ 5263491 w 6128435"/>
              <a:gd name="connsiteY31-4910" fmla="*/ 1642938 h 6858000"/>
              <a:gd name="connsiteX32-4911" fmla="*/ 5261314 w 6128435"/>
              <a:gd name="connsiteY32-4912" fmla="*/ 1689177 h 6858000"/>
              <a:gd name="connsiteX33-4913" fmla="*/ 5259788 w 6128435"/>
              <a:gd name="connsiteY33-4914" fmla="*/ 1768516 h 6858000"/>
              <a:gd name="connsiteX34-4915" fmla="*/ 5272526 w 6128435"/>
              <a:gd name="connsiteY34-4916" fmla="*/ 1936940 h 6858000"/>
              <a:gd name="connsiteX35-4917" fmla="*/ 5252592 w 6128435"/>
              <a:gd name="connsiteY35-4918" fmla="*/ 2092210 h 6858000"/>
              <a:gd name="connsiteX36-4919" fmla="*/ 5264303 w 6128435"/>
              <a:gd name="connsiteY36-4920" fmla="*/ 2225157 h 6858000"/>
              <a:gd name="connsiteX37-4921" fmla="*/ 5254949 w 6128435"/>
              <a:gd name="connsiteY37-4922" fmla="*/ 2236160 h 6858000"/>
              <a:gd name="connsiteX38-4923" fmla="*/ 5250104 w 6128435"/>
              <a:gd name="connsiteY38-4924" fmla="*/ 2249166 h 6858000"/>
              <a:gd name="connsiteX39-4925" fmla="*/ 5251214 w 6128435"/>
              <a:gd name="connsiteY39-4926" fmla="*/ 2250944 h 6858000"/>
              <a:gd name="connsiteX40-4927" fmla="*/ 5250644 w 6128435"/>
              <a:gd name="connsiteY40-4928" fmla="*/ 2266619 h 6858000"/>
              <a:gd name="connsiteX41-4929" fmla="*/ 5247111 w 6128435"/>
              <a:gd name="connsiteY41-4930" fmla="*/ 2269679 h 6858000"/>
              <a:gd name="connsiteX42-4931" fmla="*/ 5245653 w 6128435"/>
              <a:gd name="connsiteY42-4932" fmla="*/ 2280317 h 6858000"/>
              <a:gd name="connsiteX43-4933" fmla="*/ 5239901 w 6128435"/>
              <a:gd name="connsiteY43-4934" fmla="*/ 2300961 h 6858000"/>
              <a:gd name="connsiteX44-4935" fmla="*/ 5241522 w 6128435"/>
              <a:gd name="connsiteY44-4936" fmla="*/ 2305114 h 6858000"/>
              <a:gd name="connsiteX45-4937" fmla="*/ 5237050 w 6128435"/>
              <a:gd name="connsiteY45-4938" fmla="*/ 2336703 h 6858000"/>
              <a:gd name="connsiteX46-4939" fmla="*/ 5238267 w 6128435"/>
              <a:gd name="connsiteY46-4940" fmla="*/ 2337277 h 6858000"/>
              <a:gd name="connsiteX47-4941" fmla="*/ 5242602 w 6128435"/>
              <a:gd name="connsiteY47-4942" fmla="*/ 2346782 h 6858000"/>
              <a:gd name="connsiteX48-4943" fmla="*/ 5247963 w 6128435"/>
              <a:gd name="connsiteY48-4944" fmla="*/ 2364638 h 6858000"/>
              <a:gd name="connsiteX49-4945" fmla="*/ 5271650 w 6128435"/>
              <a:gd name="connsiteY49-4946" fmla="*/ 2440467 h 6858000"/>
              <a:gd name="connsiteX50-4947" fmla="*/ 5271438 w 6128435"/>
              <a:gd name="connsiteY50-4948" fmla="*/ 2447186 h 6858000"/>
              <a:gd name="connsiteX51-4949" fmla="*/ 5271722 w 6128435"/>
              <a:gd name="connsiteY51-4950" fmla="*/ 2447359 h 6858000"/>
              <a:gd name="connsiteX52-4951" fmla="*/ 5272069 w 6128435"/>
              <a:gd name="connsiteY52-4952" fmla="*/ 2454523 h 6858000"/>
              <a:gd name="connsiteX53-4953" fmla="*/ 5271049 w 6128435"/>
              <a:gd name="connsiteY53-4954" fmla="*/ 2459442 h 6858000"/>
              <a:gd name="connsiteX54-4955" fmla="*/ 5270636 w 6128435"/>
              <a:gd name="connsiteY54-4956" fmla="*/ 2472481 h 6858000"/>
              <a:gd name="connsiteX55-4957" fmla="*/ 5272406 w 6128435"/>
              <a:gd name="connsiteY55-4958" fmla="*/ 2477221 h 6858000"/>
              <a:gd name="connsiteX56-4959" fmla="*/ 5307538 w 6128435"/>
              <a:gd name="connsiteY56-4960" fmla="*/ 2514685 h 6858000"/>
              <a:gd name="connsiteX57-4961" fmla="*/ 5337604 w 6128435"/>
              <a:gd name="connsiteY57-4962" fmla="*/ 2597632 h 6858000"/>
              <a:gd name="connsiteX58-4963" fmla="*/ 5407503 w 6128435"/>
              <a:gd name="connsiteY58-4964" fmla="*/ 2786290 h 6858000"/>
              <a:gd name="connsiteX59-4965" fmla="*/ 5407356 w 6128435"/>
              <a:gd name="connsiteY59-4966" fmla="*/ 2787545 h 6858000"/>
              <a:gd name="connsiteX60-4967" fmla="*/ 5411130 w 6128435"/>
              <a:gd name="connsiteY60-4968" fmla="*/ 2788640 h 6858000"/>
              <a:gd name="connsiteX61-4969" fmla="*/ 5416439 w 6128435"/>
              <a:gd name="connsiteY61-4970" fmla="*/ 2805666 h 6858000"/>
              <a:gd name="connsiteX62-4971" fmla="*/ 5416589 w 6128435"/>
              <a:gd name="connsiteY62-4972" fmla="*/ 2810822 h 6858000"/>
              <a:gd name="connsiteX63-4973" fmla="*/ 5418542 w 6128435"/>
              <a:gd name="connsiteY63-4974" fmla="*/ 2817745 h 6858000"/>
              <a:gd name="connsiteX64-4975" fmla="*/ 5418847 w 6128435"/>
              <a:gd name="connsiteY64-4976" fmla="*/ 2817825 h 6858000"/>
              <a:gd name="connsiteX65-4977" fmla="*/ 5423364 w 6128435"/>
              <a:gd name="connsiteY65-4978" fmla="*/ 2858292 h 6858000"/>
              <a:gd name="connsiteX66-4979" fmla="*/ 5479298 w 6128435"/>
              <a:gd name="connsiteY66-4980" fmla="*/ 2947791 h 6858000"/>
              <a:gd name="connsiteX67-4981" fmla="*/ 5481770 w 6128435"/>
              <a:gd name="connsiteY67-4982" fmla="*/ 2951352 h 6858000"/>
              <a:gd name="connsiteX68-4983" fmla="*/ 5481013 w 6128435"/>
              <a:gd name="connsiteY68-4984" fmla="*/ 2973461 h 6858000"/>
              <a:gd name="connsiteX69-4985" fmla="*/ 5482045 w 6128435"/>
              <a:gd name="connsiteY69-4986" fmla="*/ 2984371 h 6858000"/>
              <a:gd name="connsiteX70-4987" fmla="*/ 5479405 w 6128435"/>
              <a:gd name="connsiteY70-4988" fmla="*/ 2988507 h 6858000"/>
              <a:gd name="connsiteX71-4989" fmla="*/ 5482415 w 6128435"/>
              <a:gd name="connsiteY71-4990" fmla="*/ 3004079 h 6858000"/>
              <a:gd name="connsiteX72-4991" fmla="*/ 5483865 w 6128435"/>
              <a:gd name="connsiteY72-4992" fmla="*/ 3005467 h 6858000"/>
              <a:gd name="connsiteX73-4993" fmla="*/ 5482236 w 6128435"/>
              <a:gd name="connsiteY73-4994" fmla="*/ 3019791 h 6858000"/>
              <a:gd name="connsiteX74-4995" fmla="*/ 5475895 w 6128435"/>
              <a:gd name="connsiteY74-4996" fmla="*/ 3033578 h 6858000"/>
              <a:gd name="connsiteX75-4997" fmla="*/ 5477595 w 6128435"/>
              <a:gd name="connsiteY75-4998" fmla="*/ 3250534 h 6858000"/>
              <a:gd name="connsiteX76-4999" fmla="*/ 5532836 w 6128435"/>
              <a:gd name="connsiteY76-5000" fmla="*/ 3353840 h 6858000"/>
              <a:gd name="connsiteX77-5001" fmla="*/ 5561229 w 6128435"/>
              <a:gd name="connsiteY77-5002" fmla="*/ 3395784 h 6858000"/>
              <a:gd name="connsiteX78-5003" fmla="*/ 5589758 w 6128435"/>
              <a:gd name="connsiteY78-5004" fmla="*/ 3506453 h 6858000"/>
              <a:gd name="connsiteX79-5005" fmla="*/ 5596144 w 6128435"/>
              <a:gd name="connsiteY79-5006" fmla="*/ 3534624 h 6858000"/>
              <a:gd name="connsiteX80-5007" fmla="*/ 5597750 w 6128435"/>
              <a:gd name="connsiteY80-5008" fmla="*/ 3534129 h 6858000"/>
              <a:gd name="connsiteX81-5009" fmla="*/ 5599700 w 6128435"/>
              <a:gd name="connsiteY81-5010" fmla="*/ 3547221 h 6858000"/>
              <a:gd name="connsiteX82-5011" fmla="*/ 5615031 w 6128435"/>
              <a:gd name="connsiteY82-5012" fmla="*/ 3557482 h 6858000"/>
              <a:gd name="connsiteX83-5013" fmla="*/ 5618377 w 6128435"/>
              <a:gd name="connsiteY83-5014" fmla="*/ 3588431 h 6858000"/>
              <a:gd name="connsiteX84-5015" fmla="*/ 5612155 w 6128435"/>
              <a:gd name="connsiteY84-5016" fmla="*/ 3589869 h 6858000"/>
              <a:gd name="connsiteX85-5017" fmla="*/ 5620843 w 6128435"/>
              <a:gd name="connsiteY85-5018" fmla="*/ 3606745 h 6858000"/>
              <a:gd name="connsiteX86-5019" fmla="*/ 5655472 w 6128435"/>
              <a:gd name="connsiteY86-5020" fmla="*/ 3678877 h 6858000"/>
              <a:gd name="connsiteX87-5021" fmla="*/ 5680448 w 6128435"/>
              <a:gd name="connsiteY87-5022" fmla="*/ 3717760 h 6858000"/>
              <a:gd name="connsiteX88-5023" fmla="*/ 5683015 w 6128435"/>
              <a:gd name="connsiteY88-5024" fmla="*/ 3762025 h 6858000"/>
              <a:gd name="connsiteX89-5025" fmla="*/ 5696643 w 6128435"/>
              <a:gd name="connsiteY89-5026" fmla="*/ 3773888 h 6858000"/>
              <a:gd name="connsiteX90-5027" fmla="*/ 5699203 w 6128435"/>
              <a:gd name="connsiteY90-5028" fmla="*/ 3775823 h 6858000"/>
              <a:gd name="connsiteX91-5029" fmla="*/ 5704824 w 6128435"/>
              <a:gd name="connsiteY91-5030" fmla="*/ 3785966 h 6858000"/>
              <a:gd name="connsiteX92-5031" fmla="*/ 5712204 w 6128435"/>
              <a:gd name="connsiteY92-5032" fmla="*/ 3785830 h 6858000"/>
              <a:gd name="connsiteX93-5033" fmla="*/ 5724816 w 6128435"/>
              <a:gd name="connsiteY93-5034" fmla="*/ 3798949 h 6858000"/>
              <a:gd name="connsiteX94-5035" fmla="*/ 5733539 w 6128435"/>
              <a:gd name="connsiteY94-5036" fmla="*/ 3818457 h 6858000"/>
              <a:gd name="connsiteX95-5037" fmla="*/ 5768491 w 6128435"/>
              <a:gd name="connsiteY95-5038" fmla="*/ 3914399 h 6858000"/>
              <a:gd name="connsiteX96-5039" fmla="*/ 5793123 w 6128435"/>
              <a:gd name="connsiteY96-5040" fmla="*/ 3969952 h 6858000"/>
              <a:gd name="connsiteX97-5041" fmla="*/ 5808321 w 6128435"/>
              <a:gd name="connsiteY97-5042" fmla="*/ 3988153 h 6858000"/>
              <a:gd name="connsiteX98-5043" fmla="*/ 5825621 w 6128435"/>
              <a:gd name="connsiteY98-5044" fmla="*/ 4015525 h 6858000"/>
              <a:gd name="connsiteX99-5045" fmla="*/ 5860672 w 6128435"/>
              <a:gd name="connsiteY99-5046" fmla="*/ 4061579 h 6858000"/>
              <a:gd name="connsiteX100-5047" fmla="*/ 5872173 w 6128435"/>
              <a:gd name="connsiteY100-5048" fmla="*/ 4088497 h 6858000"/>
              <a:gd name="connsiteX101-5049" fmla="*/ 5883705 w 6128435"/>
              <a:gd name="connsiteY101-5050" fmla="*/ 4101899 h 6858000"/>
              <a:gd name="connsiteX102-5051" fmla="*/ 5885314 w 6128435"/>
              <a:gd name="connsiteY102-5052" fmla="*/ 4108387 h 6858000"/>
              <a:gd name="connsiteX103-5053" fmla="*/ 5894095 w 6128435"/>
              <a:gd name="connsiteY103-5054" fmla="*/ 4128857 h 6858000"/>
              <a:gd name="connsiteX104-5055" fmla="*/ 5898339 w 6128435"/>
              <a:gd name="connsiteY104-5056" fmla="*/ 4140800 h 6858000"/>
              <a:gd name="connsiteX105-5057" fmla="*/ 5899734 w 6128435"/>
              <a:gd name="connsiteY105-5058" fmla="*/ 4145632 h 6858000"/>
              <a:gd name="connsiteX106-5059" fmla="*/ 5897098 w 6128435"/>
              <a:gd name="connsiteY106-5060" fmla="*/ 4157819 h 6858000"/>
              <a:gd name="connsiteX107-5061" fmla="*/ 5903513 w 6128435"/>
              <a:gd name="connsiteY107-5062" fmla="*/ 4187661 h 6858000"/>
              <a:gd name="connsiteX108-5063" fmla="*/ 5917114 w 6128435"/>
              <a:gd name="connsiteY108-5064" fmla="*/ 4213096 h 6858000"/>
              <a:gd name="connsiteX109-5065" fmla="*/ 5921153 w 6128435"/>
              <a:gd name="connsiteY109-5066" fmla="*/ 4236222 h 6858000"/>
              <a:gd name="connsiteX110-5067" fmla="*/ 5924233 w 6128435"/>
              <a:gd name="connsiteY110-5068" fmla="*/ 4242060 h 6858000"/>
              <a:gd name="connsiteX111-5069" fmla="*/ 5928910 w 6128435"/>
              <a:gd name="connsiteY111-5070" fmla="*/ 4300973 h 6858000"/>
              <a:gd name="connsiteX112-5071" fmla="*/ 5939320 w 6128435"/>
              <a:gd name="connsiteY112-5072" fmla="*/ 4340435 h 6858000"/>
              <a:gd name="connsiteX113-5073" fmla="*/ 5946705 w 6128435"/>
              <a:gd name="connsiteY113-5074" fmla="*/ 4428051 h 6858000"/>
              <a:gd name="connsiteX114-5075" fmla="*/ 5949261 w 6128435"/>
              <a:gd name="connsiteY114-5076" fmla="*/ 4449185 h 6858000"/>
              <a:gd name="connsiteX115-5077" fmla="*/ 5957504 w 6128435"/>
              <a:gd name="connsiteY115-5078" fmla="*/ 4465911 h 6858000"/>
              <a:gd name="connsiteX116-5079" fmla="*/ 5964689 w 6128435"/>
              <a:gd name="connsiteY116-5080" fmla="*/ 4468532 h 6858000"/>
              <a:gd name="connsiteX117-5081" fmla="*/ 5967062 w 6128435"/>
              <a:gd name="connsiteY117-5082" fmla="*/ 4479923 h 6858000"/>
              <a:gd name="connsiteX118-5083" fmla="*/ 5968960 w 6128435"/>
              <a:gd name="connsiteY118-5084" fmla="*/ 4482655 h 6858000"/>
              <a:gd name="connsiteX119-5085" fmla="*/ 5978567 w 6128435"/>
              <a:gd name="connsiteY119-5086" fmla="*/ 4498605 h 6858000"/>
              <a:gd name="connsiteX120-5087" fmla="*/ 5980106 w 6128435"/>
              <a:gd name="connsiteY120-5088" fmla="*/ 4585087 h 6858000"/>
              <a:gd name="connsiteX121-5089" fmla="*/ 5998138 w 6128435"/>
              <a:gd name="connsiteY121-5090" fmla="*/ 4697518 h 6858000"/>
              <a:gd name="connsiteX122-5091" fmla="*/ 6013516 w 6128435"/>
              <a:gd name="connsiteY122-5092" fmla="*/ 4786619 h 6858000"/>
              <a:gd name="connsiteX123-5093" fmla="*/ 6025404 w 6128435"/>
              <a:gd name="connsiteY123-5094" fmla="*/ 4858148 h 6858000"/>
              <a:gd name="connsiteX124-5095" fmla="*/ 6007749 w 6128435"/>
              <a:gd name="connsiteY124-5096" fmla="*/ 4964715 h 6858000"/>
              <a:gd name="connsiteX125-5097" fmla="*/ 6005269 w 6128435"/>
              <a:gd name="connsiteY125-5098" fmla="*/ 5150567 h 6858000"/>
              <a:gd name="connsiteX126-5099" fmla="*/ 6001127 w 6128435"/>
              <a:gd name="connsiteY126-5100" fmla="*/ 5164609 h 6858000"/>
              <a:gd name="connsiteX127-5101" fmla="*/ 5996647 w 6128435"/>
              <a:gd name="connsiteY127-5102" fmla="*/ 5185640 h 6858000"/>
              <a:gd name="connsiteX128-5103" fmla="*/ 5998514 w 6128435"/>
              <a:gd name="connsiteY128-5104" fmla="*/ 5189673 h 6858000"/>
              <a:gd name="connsiteX129-5105" fmla="*/ 5995970 w 6128435"/>
              <a:gd name="connsiteY129-5106" fmla="*/ 5221547 h 6858000"/>
              <a:gd name="connsiteX130-5107" fmla="*/ 5997218 w 6128435"/>
              <a:gd name="connsiteY130-5108" fmla="*/ 5222031 h 6858000"/>
              <a:gd name="connsiteX131-5109" fmla="*/ 6002116 w 6128435"/>
              <a:gd name="connsiteY131-5110" fmla="*/ 5231223 h 6858000"/>
              <a:gd name="connsiteX132-5111" fmla="*/ 6008541 w 6128435"/>
              <a:gd name="connsiteY132-5112" fmla="*/ 5248680 h 6858000"/>
              <a:gd name="connsiteX133-5113" fmla="*/ 6039260 w 6128435"/>
              <a:gd name="connsiteY133-5114" fmla="*/ 5289518 h 6858000"/>
              <a:gd name="connsiteX134-5115" fmla="*/ 6036748 w 6128435"/>
              <a:gd name="connsiteY134-5116" fmla="*/ 5322752 h 6858000"/>
              <a:gd name="connsiteX135-5117" fmla="*/ 6036943 w 6128435"/>
              <a:gd name="connsiteY135-5118" fmla="*/ 5329480 h 6858000"/>
              <a:gd name="connsiteX136-5119" fmla="*/ 6037236 w 6128435"/>
              <a:gd name="connsiteY136-5120" fmla="*/ 5329634 h 6858000"/>
              <a:gd name="connsiteX137-5121" fmla="*/ 6038019 w 6128435"/>
              <a:gd name="connsiteY137-5122" fmla="*/ 5336764 h 6858000"/>
              <a:gd name="connsiteX138-5123" fmla="*/ 6037298 w 6128435"/>
              <a:gd name="connsiteY138-5124" fmla="*/ 5341753 h 6858000"/>
              <a:gd name="connsiteX139-5125" fmla="*/ 6037677 w 6128435"/>
              <a:gd name="connsiteY139-5126" fmla="*/ 5354807 h 6858000"/>
              <a:gd name="connsiteX140-5127" fmla="*/ 6039728 w 6128435"/>
              <a:gd name="connsiteY140-5128" fmla="*/ 5359416 h 6858000"/>
              <a:gd name="connsiteX141-5129" fmla="*/ 6043311 w 6128435"/>
              <a:gd name="connsiteY141-5130" fmla="*/ 5361407 h 6858000"/>
              <a:gd name="connsiteX142-5131" fmla="*/ 6042954 w 6128435"/>
              <a:gd name="connsiteY142-5132" fmla="*/ 5362576 h 6858000"/>
              <a:gd name="connsiteX143-5133" fmla="*/ 6053435 w 6128435"/>
              <a:gd name="connsiteY143-5134" fmla="*/ 5387547 h 6858000"/>
              <a:gd name="connsiteX144-5135" fmla="*/ 6065933 w 6128435"/>
              <a:gd name="connsiteY144-5136" fmla="*/ 5443002 h 6858000"/>
              <a:gd name="connsiteX145-5137" fmla="*/ 6068640 w 6128435"/>
              <a:gd name="connsiteY145-5138" fmla="*/ 5474503 h 6858000"/>
              <a:gd name="connsiteX146-5139" fmla="*/ 6080922 w 6128435"/>
              <a:gd name="connsiteY146-5140" fmla="*/ 5561070 h 6858000"/>
              <a:gd name="connsiteX147-5141" fmla="*/ 6096949 w 6128435"/>
              <a:gd name="connsiteY147-5142" fmla="*/ 5648179 h 6858000"/>
              <a:gd name="connsiteX148-5143" fmla="*/ 6125703 w 6128435"/>
              <a:gd name="connsiteY148-5144" fmla="*/ 5692894 h 6858000"/>
              <a:gd name="connsiteX149-5145" fmla="*/ 6126670 w 6128435"/>
              <a:gd name="connsiteY149-5146" fmla="*/ 5697882 h 6858000"/>
              <a:gd name="connsiteX150-5147" fmla="*/ 6124061 w 6128435"/>
              <a:gd name="connsiteY150-5148" fmla="*/ 5710294 h 6858000"/>
              <a:gd name="connsiteX151-5149" fmla="*/ 6122213 w 6128435"/>
              <a:gd name="connsiteY151-5150" fmla="*/ 5714762 h 6858000"/>
              <a:gd name="connsiteX152-5151" fmla="*/ 6121353 w 6128435"/>
              <a:gd name="connsiteY152-5152" fmla="*/ 5721725 h 6858000"/>
              <a:gd name="connsiteX153-5153" fmla="*/ 6121607 w 6128435"/>
              <a:gd name="connsiteY153-5154" fmla="*/ 5721959 h 6858000"/>
              <a:gd name="connsiteX154-5155" fmla="*/ 6120262 w 6128435"/>
              <a:gd name="connsiteY154-5156" fmla="*/ 5728358 h 6858000"/>
              <a:gd name="connsiteX155-5157" fmla="*/ 6110194 w 6128435"/>
              <a:gd name="connsiteY155-5158" fmla="*/ 5758853 h 6858000"/>
              <a:gd name="connsiteX156-5159" fmla="*/ 6127519 w 6128435"/>
              <a:gd name="connsiteY156-5160" fmla="*/ 5865775 h 6858000"/>
              <a:gd name="connsiteX157-5161" fmla="*/ 6128435 w 6128435"/>
              <a:gd name="connsiteY157-5162" fmla="*/ 5870164 h 6858000"/>
              <a:gd name="connsiteX158-5163" fmla="*/ 6119217 w 6128435"/>
              <a:gd name="connsiteY158-5164" fmla="*/ 5888542 h 6858000"/>
              <a:gd name="connsiteX159-5165" fmla="*/ 6115966 w 6128435"/>
              <a:gd name="connsiteY159-5166" fmla="*/ 5898387 h 6858000"/>
              <a:gd name="connsiteX160-5167" fmla="*/ 6111924 w 6128435"/>
              <a:gd name="connsiteY160-5168" fmla="*/ 5900444 h 6858000"/>
              <a:gd name="connsiteX161-5169" fmla="*/ 6108716 w 6128435"/>
              <a:gd name="connsiteY161-5170" fmla="*/ 5915345 h 6858000"/>
              <a:gd name="connsiteX162-5171" fmla="*/ 6109524 w 6128435"/>
              <a:gd name="connsiteY162-5172" fmla="*/ 5917328 h 6858000"/>
              <a:gd name="connsiteX163-5173" fmla="*/ 6102493 w 6128435"/>
              <a:gd name="connsiteY163-5174" fmla="*/ 5928602 h 6858000"/>
              <a:gd name="connsiteX164-5175" fmla="*/ 6056863 w 6128435"/>
              <a:gd name="connsiteY164-5176" fmla="*/ 6000643 h 6858000"/>
              <a:gd name="connsiteX165-5177" fmla="*/ 6045436 w 6128435"/>
              <a:gd name="connsiteY165-5178" fmla="*/ 6124480 h 6858000"/>
              <a:gd name="connsiteX166-5179" fmla="*/ 6030489 w 6128435"/>
              <a:gd name="connsiteY166-5180" fmla="*/ 6317666 h 6858000"/>
              <a:gd name="connsiteX167-5181" fmla="*/ 6007492 w 6128435"/>
              <a:gd name="connsiteY167-5182" fmla="*/ 6440818 h 6858000"/>
              <a:gd name="connsiteX168-5183" fmla="*/ 6009467 w 6128435"/>
              <a:gd name="connsiteY168-5184" fmla="*/ 6487076 h 6858000"/>
              <a:gd name="connsiteX169-5185" fmla="*/ 5995064 w 6128435"/>
              <a:gd name="connsiteY169-5186" fmla="*/ 6540791 h 6858000"/>
              <a:gd name="connsiteX170-5187" fmla="*/ 5996309 w 6128435"/>
              <a:gd name="connsiteY170-5188" fmla="*/ 6543961 h 6858000"/>
              <a:gd name="connsiteX171-5189" fmla="*/ 5996048 w 6128435"/>
              <a:gd name="connsiteY171-5190" fmla="*/ 6555444 h 6858000"/>
              <a:gd name="connsiteX172-5191" fmla="*/ 6002524 w 6128435"/>
              <a:gd name="connsiteY172-5192" fmla="*/ 6560188 h 6858000"/>
              <a:gd name="connsiteX173-5193" fmla="*/ 6006823 w 6128435"/>
              <a:gd name="connsiteY173-5194" fmla="*/ 6578546 h 6858000"/>
              <a:gd name="connsiteX174-5195" fmla="*/ 6004510 w 6128435"/>
              <a:gd name="connsiteY174-5196" fmla="*/ 6599256 h 6858000"/>
              <a:gd name="connsiteX175-5197" fmla="*/ 5986207 w 6128435"/>
              <a:gd name="connsiteY175-5198" fmla="*/ 6695855 h 6858000"/>
              <a:gd name="connsiteX176-5199" fmla="*/ 5979428 w 6128435"/>
              <a:gd name="connsiteY176-5200" fmla="*/ 6754678 h 6858000"/>
              <a:gd name="connsiteX177-5201" fmla="*/ 5983398 w 6128435"/>
              <a:gd name="connsiteY177-5202" fmla="*/ 6778641 h 6858000"/>
              <a:gd name="connsiteX178-5203" fmla="*/ 5984543 w 6128435"/>
              <a:gd name="connsiteY178-5204" fmla="*/ 6811016 h 6858000"/>
              <a:gd name="connsiteX179-5205" fmla="*/ 5981802 w 6128435"/>
              <a:gd name="connsiteY179-5206" fmla="*/ 6838578 h 6858000"/>
              <a:gd name="connsiteX180-5207" fmla="*/ 5979671 w 6128435"/>
              <a:gd name="connsiteY180-5208" fmla="*/ 6858000 h 6858000"/>
              <a:gd name="connsiteX181-5209" fmla="*/ 0 w 6128435"/>
              <a:gd name="connsiteY181-5210" fmla="*/ 6858000 h 6858000"/>
              <a:gd name="connsiteX182-5211" fmla="*/ 0 w 6128435"/>
              <a:gd name="connsiteY182-5212" fmla="*/ 0 h 6858000"/>
              <a:gd name="connsiteX0-5213" fmla="*/ 0 w 6128435"/>
              <a:gd name="connsiteY0-5214" fmla="*/ 0 h 6858000"/>
              <a:gd name="connsiteX1-5215" fmla="*/ 4965888 w 6128435"/>
              <a:gd name="connsiteY1-5216" fmla="*/ 0 h 6858000"/>
              <a:gd name="connsiteX2-5217" fmla="*/ 4967767 w 6128435"/>
              <a:gd name="connsiteY2-5218" fmla="*/ 7930 h 6858000"/>
              <a:gd name="connsiteX3-5219" fmla="*/ 4979444 w 6128435"/>
              <a:gd name="connsiteY3-5220" fmla="*/ 43921 h 6858000"/>
              <a:gd name="connsiteX4-5221" fmla="*/ 5021173 w 6128435"/>
              <a:gd name="connsiteY4-5222" fmla="*/ 123738 h 6858000"/>
              <a:gd name="connsiteX5-5223" fmla="*/ 5075458 w 6128435"/>
              <a:gd name="connsiteY5-5224" fmla="*/ 264355 h 6858000"/>
              <a:gd name="connsiteX6-5225" fmla="*/ 5081175 w 6128435"/>
              <a:gd name="connsiteY6-5226" fmla="*/ 277448 h 6858000"/>
              <a:gd name="connsiteX7-5227" fmla="*/ 5097011 w 6128435"/>
              <a:gd name="connsiteY7-5228" fmla="*/ 355616 h 6858000"/>
              <a:gd name="connsiteX8-5229" fmla="*/ 5130982 w 6128435"/>
              <a:gd name="connsiteY8-5230" fmla="*/ 412030 h 6858000"/>
              <a:gd name="connsiteX9-5231" fmla="*/ 5153000 w 6128435"/>
              <a:gd name="connsiteY9-5232" fmla="*/ 507134 h 6858000"/>
              <a:gd name="connsiteX10-5233" fmla="*/ 5171282 w 6128435"/>
              <a:gd name="connsiteY10-5234" fmla="*/ 602071 h 6858000"/>
              <a:gd name="connsiteX11-5235" fmla="*/ 5176196 w 6128435"/>
              <a:gd name="connsiteY11-5236" fmla="*/ 636822 h 6858000"/>
              <a:gd name="connsiteX12-5237" fmla="*/ 5201957 w 6128435"/>
              <a:gd name="connsiteY12-5238" fmla="*/ 736835 h 6858000"/>
              <a:gd name="connsiteX13-5239" fmla="*/ 5185452 w 6128435"/>
              <a:gd name="connsiteY13-5240" fmla="*/ 745392 h 6858000"/>
              <a:gd name="connsiteX14-5241" fmla="*/ 5189051 w 6128435"/>
              <a:gd name="connsiteY14-5242" fmla="*/ 782518 h 6858000"/>
              <a:gd name="connsiteX15-5243" fmla="*/ 5210428 w 6128435"/>
              <a:gd name="connsiteY15-5244" fmla="*/ 815772 h 6858000"/>
              <a:gd name="connsiteX16-5245" fmla="*/ 5221088 w 6128435"/>
              <a:gd name="connsiteY16-5246" fmla="*/ 860193 h 6858000"/>
              <a:gd name="connsiteX17-5247" fmla="*/ 5227653 w 6128435"/>
              <a:gd name="connsiteY17-5248" fmla="*/ 886709 h 6858000"/>
              <a:gd name="connsiteX18-5249" fmla="*/ 5230806 w 6128435"/>
              <a:gd name="connsiteY18-5250" fmla="*/ 961354 h 6858000"/>
              <a:gd name="connsiteX19-5251" fmla="*/ 5201018 w 6128435"/>
              <a:gd name="connsiteY19-5252" fmla="*/ 1095027 h 6858000"/>
              <a:gd name="connsiteX20-5253" fmla="*/ 5202153 w 6128435"/>
              <a:gd name="connsiteY20-5254" fmla="*/ 1133224 h 6858000"/>
              <a:gd name="connsiteX21-5255" fmla="*/ 5207370 w 6128435"/>
              <a:gd name="connsiteY21-5256" fmla="*/ 1138097 h 6858000"/>
              <a:gd name="connsiteX22-5257" fmla="*/ 5189234 w 6128435"/>
              <a:gd name="connsiteY22-5258" fmla="*/ 1193495 h 6858000"/>
              <a:gd name="connsiteX23-5259" fmla="*/ 5202769 w 6128435"/>
              <a:gd name="connsiteY23-5260" fmla="*/ 1269450 h 6858000"/>
              <a:gd name="connsiteX24-5261" fmla="*/ 5225968 w 6128435"/>
              <a:gd name="connsiteY24-5262" fmla="*/ 1357994 h 6858000"/>
              <a:gd name="connsiteX25-5263" fmla="*/ 5233819 w 6128435"/>
              <a:gd name="connsiteY25-5264" fmla="*/ 1380922 h 6858000"/>
              <a:gd name="connsiteX26-5265" fmla="*/ 5237226 w 6128435"/>
              <a:gd name="connsiteY26-5266" fmla="*/ 1441327 h 6858000"/>
              <a:gd name="connsiteX27-5267" fmla="*/ 5244434 w 6128435"/>
              <a:gd name="connsiteY27-5268" fmla="*/ 1580810 h 6858000"/>
              <a:gd name="connsiteX28-5269" fmla="*/ 5251453 w 6128435"/>
              <a:gd name="connsiteY28-5270" fmla="*/ 1583934 h 6858000"/>
              <a:gd name="connsiteX29-5271" fmla="*/ 5253136 w 6128435"/>
              <a:gd name="connsiteY29-5272" fmla="*/ 1595457 h 6858000"/>
              <a:gd name="connsiteX30-5273" fmla="*/ 5254863 w 6128435"/>
              <a:gd name="connsiteY30-5274" fmla="*/ 1598311 h 6858000"/>
              <a:gd name="connsiteX31-5275" fmla="*/ 5263491 w 6128435"/>
              <a:gd name="connsiteY31-5276" fmla="*/ 1642938 h 6858000"/>
              <a:gd name="connsiteX32-5277" fmla="*/ 5261314 w 6128435"/>
              <a:gd name="connsiteY32-5278" fmla="*/ 1689177 h 6858000"/>
              <a:gd name="connsiteX33-5279" fmla="*/ 5259788 w 6128435"/>
              <a:gd name="connsiteY33-5280" fmla="*/ 1768516 h 6858000"/>
              <a:gd name="connsiteX34-5281" fmla="*/ 5272526 w 6128435"/>
              <a:gd name="connsiteY34-5282" fmla="*/ 1936940 h 6858000"/>
              <a:gd name="connsiteX35-5283" fmla="*/ 5252592 w 6128435"/>
              <a:gd name="connsiteY35-5284" fmla="*/ 2092210 h 6858000"/>
              <a:gd name="connsiteX36-5285" fmla="*/ 5264303 w 6128435"/>
              <a:gd name="connsiteY36-5286" fmla="*/ 2225157 h 6858000"/>
              <a:gd name="connsiteX37-5287" fmla="*/ 5254949 w 6128435"/>
              <a:gd name="connsiteY37-5288" fmla="*/ 2236160 h 6858000"/>
              <a:gd name="connsiteX38-5289" fmla="*/ 5250104 w 6128435"/>
              <a:gd name="connsiteY38-5290" fmla="*/ 2249166 h 6858000"/>
              <a:gd name="connsiteX39-5291" fmla="*/ 5251214 w 6128435"/>
              <a:gd name="connsiteY39-5292" fmla="*/ 2250944 h 6858000"/>
              <a:gd name="connsiteX40-5293" fmla="*/ 5250644 w 6128435"/>
              <a:gd name="connsiteY40-5294" fmla="*/ 2266619 h 6858000"/>
              <a:gd name="connsiteX41-5295" fmla="*/ 5247111 w 6128435"/>
              <a:gd name="connsiteY41-5296" fmla="*/ 2269679 h 6858000"/>
              <a:gd name="connsiteX42-5297" fmla="*/ 5245653 w 6128435"/>
              <a:gd name="connsiteY42-5298" fmla="*/ 2280317 h 6858000"/>
              <a:gd name="connsiteX43-5299" fmla="*/ 5239901 w 6128435"/>
              <a:gd name="connsiteY43-5300" fmla="*/ 2300961 h 6858000"/>
              <a:gd name="connsiteX44-5301" fmla="*/ 5241522 w 6128435"/>
              <a:gd name="connsiteY44-5302" fmla="*/ 2305114 h 6858000"/>
              <a:gd name="connsiteX45-5303" fmla="*/ 5237050 w 6128435"/>
              <a:gd name="connsiteY45-5304" fmla="*/ 2336703 h 6858000"/>
              <a:gd name="connsiteX46-5305" fmla="*/ 5238267 w 6128435"/>
              <a:gd name="connsiteY46-5306" fmla="*/ 2337277 h 6858000"/>
              <a:gd name="connsiteX47-5307" fmla="*/ 5242602 w 6128435"/>
              <a:gd name="connsiteY47-5308" fmla="*/ 2346782 h 6858000"/>
              <a:gd name="connsiteX48-5309" fmla="*/ 5247963 w 6128435"/>
              <a:gd name="connsiteY48-5310" fmla="*/ 2364638 h 6858000"/>
              <a:gd name="connsiteX49-5311" fmla="*/ 5271650 w 6128435"/>
              <a:gd name="connsiteY49-5312" fmla="*/ 2440467 h 6858000"/>
              <a:gd name="connsiteX50-5313" fmla="*/ 5271438 w 6128435"/>
              <a:gd name="connsiteY50-5314" fmla="*/ 2447186 h 6858000"/>
              <a:gd name="connsiteX51-5315" fmla="*/ 5271722 w 6128435"/>
              <a:gd name="connsiteY51-5316" fmla="*/ 2447359 h 6858000"/>
              <a:gd name="connsiteX52-5317" fmla="*/ 5272069 w 6128435"/>
              <a:gd name="connsiteY52-5318" fmla="*/ 2454523 h 6858000"/>
              <a:gd name="connsiteX53-5319" fmla="*/ 5271049 w 6128435"/>
              <a:gd name="connsiteY53-5320" fmla="*/ 2459442 h 6858000"/>
              <a:gd name="connsiteX54-5321" fmla="*/ 5270636 w 6128435"/>
              <a:gd name="connsiteY54-5322" fmla="*/ 2472481 h 6858000"/>
              <a:gd name="connsiteX55-5323" fmla="*/ 5307538 w 6128435"/>
              <a:gd name="connsiteY55-5324" fmla="*/ 2514685 h 6858000"/>
              <a:gd name="connsiteX56-5325" fmla="*/ 5337604 w 6128435"/>
              <a:gd name="connsiteY56-5326" fmla="*/ 2597632 h 6858000"/>
              <a:gd name="connsiteX57-5327" fmla="*/ 5407503 w 6128435"/>
              <a:gd name="connsiteY57-5328" fmla="*/ 2786290 h 6858000"/>
              <a:gd name="connsiteX58-5329" fmla="*/ 5407356 w 6128435"/>
              <a:gd name="connsiteY58-5330" fmla="*/ 2787545 h 6858000"/>
              <a:gd name="connsiteX59-5331" fmla="*/ 5411130 w 6128435"/>
              <a:gd name="connsiteY59-5332" fmla="*/ 2788640 h 6858000"/>
              <a:gd name="connsiteX60-5333" fmla="*/ 5416439 w 6128435"/>
              <a:gd name="connsiteY60-5334" fmla="*/ 2805666 h 6858000"/>
              <a:gd name="connsiteX61-5335" fmla="*/ 5416589 w 6128435"/>
              <a:gd name="connsiteY61-5336" fmla="*/ 2810822 h 6858000"/>
              <a:gd name="connsiteX62-5337" fmla="*/ 5418542 w 6128435"/>
              <a:gd name="connsiteY62-5338" fmla="*/ 2817745 h 6858000"/>
              <a:gd name="connsiteX63-5339" fmla="*/ 5418847 w 6128435"/>
              <a:gd name="connsiteY63-5340" fmla="*/ 2817825 h 6858000"/>
              <a:gd name="connsiteX64-5341" fmla="*/ 5423364 w 6128435"/>
              <a:gd name="connsiteY64-5342" fmla="*/ 2858292 h 6858000"/>
              <a:gd name="connsiteX65-5343" fmla="*/ 5479298 w 6128435"/>
              <a:gd name="connsiteY65-5344" fmla="*/ 2947791 h 6858000"/>
              <a:gd name="connsiteX66-5345" fmla="*/ 5481770 w 6128435"/>
              <a:gd name="connsiteY66-5346" fmla="*/ 2951352 h 6858000"/>
              <a:gd name="connsiteX67-5347" fmla="*/ 5481013 w 6128435"/>
              <a:gd name="connsiteY67-5348" fmla="*/ 2973461 h 6858000"/>
              <a:gd name="connsiteX68-5349" fmla="*/ 5482045 w 6128435"/>
              <a:gd name="connsiteY68-5350" fmla="*/ 2984371 h 6858000"/>
              <a:gd name="connsiteX69-5351" fmla="*/ 5479405 w 6128435"/>
              <a:gd name="connsiteY69-5352" fmla="*/ 2988507 h 6858000"/>
              <a:gd name="connsiteX70-5353" fmla="*/ 5482415 w 6128435"/>
              <a:gd name="connsiteY70-5354" fmla="*/ 3004079 h 6858000"/>
              <a:gd name="connsiteX71-5355" fmla="*/ 5483865 w 6128435"/>
              <a:gd name="connsiteY71-5356" fmla="*/ 3005467 h 6858000"/>
              <a:gd name="connsiteX72-5357" fmla="*/ 5482236 w 6128435"/>
              <a:gd name="connsiteY72-5358" fmla="*/ 3019791 h 6858000"/>
              <a:gd name="connsiteX73-5359" fmla="*/ 5475895 w 6128435"/>
              <a:gd name="connsiteY73-5360" fmla="*/ 3033578 h 6858000"/>
              <a:gd name="connsiteX74-5361" fmla="*/ 5477595 w 6128435"/>
              <a:gd name="connsiteY74-5362" fmla="*/ 3250534 h 6858000"/>
              <a:gd name="connsiteX75-5363" fmla="*/ 5532836 w 6128435"/>
              <a:gd name="connsiteY75-5364" fmla="*/ 3353840 h 6858000"/>
              <a:gd name="connsiteX76-5365" fmla="*/ 5561229 w 6128435"/>
              <a:gd name="connsiteY76-5366" fmla="*/ 3395784 h 6858000"/>
              <a:gd name="connsiteX77-5367" fmla="*/ 5589758 w 6128435"/>
              <a:gd name="connsiteY77-5368" fmla="*/ 3506453 h 6858000"/>
              <a:gd name="connsiteX78-5369" fmla="*/ 5596144 w 6128435"/>
              <a:gd name="connsiteY78-5370" fmla="*/ 3534624 h 6858000"/>
              <a:gd name="connsiteX79-5371" fmla="*/ 5597750 w 6128435"/>
              <a:gd name="connsiteY79-5372" fmla="*/ 3534129 h 6858000"/>
              <a:gd name="connsiteX80-5373" fmla="*/ 5599700 w 6128435"/>
              <a:gd name="connsiteY80-5374" fmla="*/ 3547221 h 6858000"/>
              <a:gd name="connsiteX81-5375" fmla="*/ 5615031 w 6128435"/>
              <a:gd name="connsiteY81-5376" fmla="*/ 3557482 h 6858000"/>
              <a:gd name="connsiteX82-5377" fmla="*/ 5618377 w 6128435"/>
              <a:gd name="connsiteY82-5378" fmla="*/ 3588431 h 6858000"/>
              <a:gd name="connsiteX83-5379" fmla="*/ 5612155 w 6128435"/>
              <a:gd name="connsiteY83-5380" fmla="*/ 3589869 h 6858000"/>
              <a:gd name="connsiteX84-5381" fmla="*/ 5620843 w 6128435"/>
              <a:gd name="connsiteY84-5382" fmla="*/ 3606745 h 6858000"/>
              <a:gd name="connsiteX85-5383" fmla="*/ 5655472 w 6128435"/>
              <a:gd name="connsiteY85-5384" fmla="*/ 3678877 h 6858000"/>
              <a:gd name="connsiteX86-5385" fmla="*/ 5680448 w 6128435"/>
              <a:gd name="connsiteY86-5386" fmla="*/ 3717760 h 6858000"/>
              <a:gd name="connsiteX87-5387" fmla="*/ 5683015 w 6128435"/>
              <a:gd name="connsiteY87-5388" fmla="*/ 3762025 h 6858000"/>
              <a:gd name="connsiteX88-5389" fmla="*/ 5696643 w 6128435"/>
              <a:gd name="connsiteY88-5390" fmla="*/ 3773888 h 6858000"/>
              <a:gd name="connsiteX89-5391" fmla="*/ 5699203 w 6128435"/>
              <a:gd name="connsiteY89-5392" fmla="*/ 3775823 h 6858000"/>
              <a:gd name="connsiteX90-5393" fmla="*/ 5704824 w 6128435"/>
              <a:gd name="connsiteY90-5394" fmla="*/ 3785966 h 6858000"/>
              <a:gd name="connsiteX91-5395" fmla="*/ 5712204 w 6128435"/>
              <a:gd name="connsiteY91-5396" fmla="*/ 3785830 h 6858000"/>
              <a:gd name="connsiteX92-5397" fmla="*/ 5724816 w 6128435"/>
              <a:gd name="connsiteY92-5398" fmla="*/ 3798949 h 6858000"/>
              <a:gd name="connsiteX93-5399" fmla="*/ 5733539 w 6128435"/>
              <a:gd name="connsiteY93-5400" fmla="*/ 3818457 h 6858000"/>
              <a:gd name="connsiteX94-5401" fmla="*/ 5768491 w 6128435"/>
              <a:gd name="connsiteY94-5402" fmla="*/ 3914399 h 6858000"/>
              <a:gd name="connsiteX95-5403" fmla="*/ 5793123 w 6128435"/>
              <a:gd name="connsiteY95-5404" fmla="*/ 3969952 h 6858000"/>
              <a:gd name="connsiteX96-5405" fmla="*/ 5808321 w 6128435"/>
              <a:gd name="connsiteY96-5406" fmla="*/ 3988153 h 6858000"/>
              <a:gd name="connsiteX97-5407" fmla="*/ 5825621 w 6128435"/>
              <a:gd name="connsiteY97-5408" fmla="*/ 4015525 h 6858000"/>
              <a:gd name="connsiteX98-5409" fmla="*/ 5860672 w 6128435"/>
              <a:gd name="connsiteY98-5410" fmla="*/ 4061579 h 6858000"/>
              <a:gd name="connsiteX99-5411" fmla="*/ 5872173 w 6128435"/>
              <a:gd name="connsiteY99-5412" fmla="*/ 4088497 h 6858000"/>
              <a:gd name="connsiteX100-5413" fmla="*/ 5883705 w 6128435"/>
              <a:gd name="connsiteY100-5414" fmla="*/ 4101899 h 6858000"/>
              <a:gd name="connsiteX101-5415" fmla="*/ 5885314 w 6128435"/>
              <a:gd name="connsiteY101-5416" fmla="*/ 4108387 h 6858000"/>
              <a:gd name="connsiteX102-5417" fmla="*/ 5894095 w 6128435"/>
              <a:gd name="connsiteY102-5418" fmla="*/ 4128857 h 6858000"/>
              <a:gd name="connsiteX103-5419" fmla="*/ 5898339 w 6128435"/>
              <a:gd name="connsiteY103-5420" fmla="*/ 4140800 h 6858000"/>
              <a:gd name="connsiteX104-5421" fmla="*/ 5899734 w 6128435"/>
              <a:gd name="connsiteY104-5422" fmla="*/ 4145632 h 6858000"/>
              <a:gd name="connsiteX105-5423" fmla="*/ 5897098 w 6128435"/>
              <a:gd name="connsiteY105-5424" fmla="*/ 4157819 h 6858000"/>
              <a:gd name="connsiteX106-5425" fmla="*/ 5903513 w 6128435"/>
              <a:gd name="connsiteY106-5426" fmla="*/ 4187661 h 6858000"/>
              <a:gd name="connsiteX107-5427" fmla="*/ 5917114 w 6128435"/>
              <a:gd name="connsiteY107-5428" fmla="*/ 4213096 h 6858000"/>
              <a:gd name="connsiteX108-5429" fmla="*/ 5921153 w 6128435"/>
              <a:gd name="connsiteY108-5430" fmla="*/ 4236222 h 6858000"/>
              <a:gd name="connsiteX109-5431" fmla="*/ 5924233 w 6128435"/>
              <a:gd name="connsiteY109-5432" fmla="*/ 4242060 h 6858000"/>
              <a:gd name="connsiteX110-5433" fmla="*/ 5928910 w 6128435"/>
              <a:gd name="connsiteY110-5434" fmla="*/ 4300973 h 6858000"/>
              <a:gd name="connsiteX111-5435" fmla="*/ 5939320 w 6128435"/>
              <a:gd name="connsiteY111-5436" fmla="*/ 4340435 h 6858000"/>
              <a:gd name="connsiteX112-5437" fmla="*/ 5946705 w 6128435"/>
              <a:gd name="connsiteY112-5438" fmla="*/ 4428051 h 6858000"/>
              <a:gd name="connsiteX113-5439" fmla="*/ 5949261 w 6128435"/>
              <a:gd name="connsiteY113-5440" fmla="*/ 4449185 h 6858000"/>
              <a:gd name="connsiteX114-5441" fmla="*/ 5957504 w 6128435"/>
              <a:gd name="connsiteY114-5442" fmla="*/ 4465911 h 6858000"/>
              <a:gd name="connsiteX115-5443" fmla="*/ 5964689 w 6128435"/>
              <a:gd name="connsiteY115-5444" fmla="*/ 4468532 h 6858000"/>
              <a:gd name="connsiteX116-5445" fmla="*/ 5967062 w 6128435"/>
              <a:gd name="connsiteY116-5446" fmla="*/ 4479923 h 6858000"/>
              <a:gd name="connsiteX117-5447" fmla="*/ 5968960 w 6128435"/>
              <a:gd name="connsiteY117-5448" fmla="*/ 4482655 h 6858000"/>
              <a:gd name="connsiteX118-5449" fmla="*/ 5978567 w 6128435"/>
              <a:gd name="connsiteY118-5450" fmla="*/ 4498605 h 6858000"/>
              <a:gd name="connsiteX119-5451" fmla="*/ 5980106 w 6128435"/>
              <a:gd name="connsiteY119-5452" fmla="*/ 4585087 h 6858000"/>
              <a:gd name="connsiteX120-5453" fmla="*/ 5998138 w 6128435"/>
              <a:gd name="connsiteY120-5454" fmla="*/ 4697518 h 6858000"/>
              <a:gd name="connsiteX121-5455" fmla="*/ 6013516 w 6128435"/>
              <a:gd name="connsiteY121-5456" fmla="*/ 4786619 h 6858000"/>
              <a:gd name="connsiteX122-5457" fmla="*/ 6025404 w 6128435"/>
              <a:gd name="connsiteY122-5458" fmla="*/ 4858148 h 6858000"/>
              <a:gd name="connsiteX123-5459" fmla="*/ 6007749 w 6128435"/>
              <a:gd name="connsiteY123-5460" fmla="*/ 4964715 h 6858000"/>
              <a:gd name="connsiteX124-5461" fmla="*/ 6005269 w 6128435"/>
              <a:gd name="connsiteY124-5462" fmla="*/ 5150567 h 6858000"/>
              <a:gd name="connsiteX125-5463" fmla="*/ 6001127 w 6128435"/>
              <a:gd name="connsiteY125-5464" fmla="*/ 5164609 h 6858000"/>
              <a:gd name="connsiteX126-5465" fmla="*/ 5996647 w 6128435"/>
              <a:gd name="connsiteY126-5466" fmla="*/ 5185640 h 6858000"/>
              <a:gd name="connsiteX127-5467" fmla="*/ 5998514 w 6128435"/>
              <a:gd name="connsiteY127-5468" fmla="*/ 5189673 h 6858000"/>
              <a:gd name="connsiteX128-5469" fmla="*/ 5995970 w 6128435"/>
              <a:gd name="connsiteY128-5470" fmla="*/ 5221547 h 6858000"/>
              <a:gd name="connsiteX129-5471" fmla="*/ 5997218 w 6128435"/>
              <a:gd name="connsiteY129-5472" fmla="*/ 5222031 h 6858000"/>
              <a:gd name="connsiteX130-5473" fmla="*/ 6002116 w 6128435"/>
              <a:gd name="connsiteY130-5474" fmla="*/ 5231223 h 6858000"/>
              <a:gd name="connsiteX131-5475" fmla="*/ 6008541 w 6128435"/>
              <a:gd name="connsiteY131-5476" fmla="*/ 5248680 h 6858000"/>
              <a:gd name="connsiteX132-5477" fmla="*/ 6039260 w 6128435"/>
              <a:gd name="connsiteY132-5478" fmla="*/ 5289518 h 6858000"/>
              <a:gd name="connsiteX133-5479" fmla="*/ 6036748 w 6128435"/>
              <a:gd name="connsiteY133-5480" fmla="*/ 5322752 h 6858000"/>
              <a:gd name="connsiteX134-5481" fmla="*/ 6036943 w 6128435"/>
              <a:gd name="connsiteY134-5482" fmla="*/ 5329480 h 6858000"/>
              <a:gd name="connsiteX135-5483" fmla="*/ 6037236 w 6128435"/>
              <a:gd name="connsiteY135-5484" fmla="*/ 5329634 h 6858000"/>
              <a:gd name="connsiteX136-5485" fmla="*/ 6038019 w 6128435"/>
              <a:gd name="connsiteY136-5486" fmla="*/ 5336764 h 6858000"/>
              <a:gd name="connsiteX137-5487" fmla="*/ 6037298 w 6128435"/>
              <a:gd name="connsiteY137-5488" fmla="*/ 5341753 h 6858000"/>
              <a:gd name="connsiteX138-5489" fmla="*/ 6037677 w 6128435"/>
              <a:gd name="connsiteY138-5490" fmla="*/ 5354807 h 6858000"/>
              <a:gd name="connsiteX139-5491" fmla="*/ 6039728 w 6128435"/>
              <a:gd name="connsiteY139-5492" fmla="*/ 5359416 h 6858000"/>
              <a:gd name="connsiteX140-5493" fmla="*/ 6043311 w 6128435"/>
              <a:gd name="connsiteY140-5494" fmla="*/ 5361407 h 6858000"/>
              <a:gd name="connsiteX141-5495" fmla="*/ 6042954 w 6128435"/>
              <a:gd name="connsiteY141-5496" fmla="*/ 5362576 h 6858000"/>
              <a:gd name="connsiteX142-5497" fmla="*/ 6053435 w 6128435"/>
              <a:gd name="connsiteY142-5498" fmla="*/ 5387547 h 6858000"/>
              <a:gd name="connsiteX143-5499" fmla="*/ 6065933 w 6128435"/>
              <a:gd name="connsiteY143-5500" fmla="*/ 5443002 h 6858000"/>
              <a:gd name="connsiteX144-5501" fmla="*/ 6068640 w 6128435"/>
              <a:gd name="connsiteY144-5502" fmla="*/ 5474503 h 6858000"/>
              <a:gd name="connsiteX145-5503" fmla="*/ 6080922 w 6128435"/>
              <a:gd name="connsiteY145-5504" fmla="*/ 5561070 h 6858000"/>
              <a:gd name="connsiteX146-5505" fmla="*/ 6096949 w 6128435"/>
              <a:gd name="connsiteY146-5506" fmla="*/ 5648179 h 6858000"/>
              <a:gd name="connsiteX147-5507" fmla="*/ 6125703 w 6128435"/>
              <a:gd name="connsiteY147-5508" fmla="*/ 5692894 h 6858000"/>
              <a:gd name="connsiteX148-5509" fmla="*/ 6126670 w 6128435"/>
              <a:gd name="connsiteY148-5510" fmla="*/ 5697882 h 6858000"/>
              <a:gd name="connsiteX149-5511" fmla="*/ 6124061 w 6128435"/>
              <a:gd name="connsiteY149-5512" fmla="*/ 5710294 h 6858000"/>
              <a:gd name="connsiteX150-5513" fmla="*/ 6122213 w 6128435"/>
              <a:gd name="connsiteY150-5514" fmla="*/ 5714762 h 6858000"/>
              <a:gd name="connsiteX151-5515" fmla="*/ 6121353 w 6128435"/>
              <a:gd name="connsiteY151-5516" fmla="*/ 5721725 h 6858000"/>
              <a:gd name="connsiteX152-5517" fmla="*/ 6121607 w 6128435"/>
              <a:gd name="connsiteY152-5518" fmla="*/ 5721959 h 6858000"/>
              <a:gd name="connsiteX153-5519" fmla="*/ 6120262 w 6128435"/>
              <a:gd name="connsiteY153-5520" fmla="*/ 5728358 h 6858000"/>
              <a:gd name="connsiteX154-5521" fmla="*/ 6110194 w 6128435"/>
              <a:gd name="connsiteY154-5522" fmla="*/ 5758853 h 6858000"/>
              <a:gd name="connsiteX155-5523" fmla="*/ 6127519 w 6128435"/>
              <a:gd name="connsiteY155-5524" fmla="*/ 5865775 h 6858000"/>
              <a:gd name="connsiteX156-5525" fmla="*/ 6128435 w 6128435"/>
              <a:gd name="connsiteY156-5526" fmla="*/ 5870164 h 6858000"/>
              <a:gd name="connsiteX157-5527" fmla="*/ 6119217 w 6128435"/>
              <a:gd name="connsiteY157-5528" fmla="*/ 5888542 h 6858000"/>
              <a:gd name="connsiteX158-5529" fmla="*/ 6115966 w 6128435"/>
              <a:gd name="connsiteY158-5530" fmla="*/ 5898387 h 6858000"/>
              <a:gd name="connsiteX159-5531" fmla="*/ 6111924 w 6128435"/>
              <a:gd name="connsiteY159-5532" fmla="*/ 5900444 h 6858000"/>
              <a:gd name="connsiteX160-5533" fmla="*/ 6108716 w 6128435"/>
              <a:gd name="connsiteY160-5534" fmla="*/ 5915345 h 6858000"/>
              <a:gd name="connsiteX161-5535" fmla="*/ 6109524 w 6128435"/>
              <a:gd name="connsiteY161-5536" fmla="*/ 5917328 h 6858000"/>
              <a:gd name="connsiteX162-5537" fmla="*/ 6102493 w 6128435"/>
              <a:gd name="connsiteY162-5538" fmla="*/ 5928602 h 6858000"/>
              <a:gd name="connsiteX163-5539" fmla="*/ 6056863 w 6128435"/>
              <a:gd name="connsiteY163-5540" fmla="*/ 6000643 h 6858000"/>
              <a:gd name="connsiteX164-5541" fmla="*/ 6045436 w 6128435"/>
              <a:gd name="connsiteY164-5542" fmla="*/ 6124480 h 6858000"/>
              <a:gd name="connsiteX165-5543" fmla="*/ 6030489 w 6128435"/>
              <a:gd name="connsiteY165-5544" fmla="*/ 6317666 h 6858000"/>
              <a:gd name="connsiteX166-5545" fmla="*/ 6007492 w 6128435"/>
              <a:gd name="connsiteY166-5546" fmla="*/ 6440818 h 6858000"/>
              <a:gd name="connsiteX167-5547" fmla="*/ 6009467 w 6128435"/>
              <a:gd name="connsiteY167-5548" fmla="*/ 6487076 h 6858000"/>
              <a:gd name="connsiteX168-5549" fmla="*/ 5995064 w 6128435"/>
              <a:gd name="connsiteY168-5550" fmla="*/ 6540791 h 6858000"/>
              <a:gd name="connsiteX169-5551" fmla="*/ 5996309 w 6128435"/>
              <a:gd name="connsiteY169-5552" fmla="*/ 6543961 h 6858000"/>
              <a:gd name="connsiteX170-5553" fmla="*/ 5996048 w 6128435"/>
              <a:gd name="connsiteY170-5554" fmla="*/ 6555444 h 6858000"/>
              <a:gd name="connsiteX171-5555" fmla="*/ 6002524 w 6128435"/>
              <a:gd name="connsiteY171-5556" fmla="*/ 6560188 h 6858000"/>
              <a:gd name="connsiteX172-5557" fmla="*/ 6006823 w 6128435"/>
              <a:gd name="connsiteY172-5558" fmla="*/ 6578546 h 6858000"/>
              <a:gd name="connsiteX173-5559" fmla="*/ 6004510 w 6128435"/>
              <a:gd name="connsiteY173-5560" fmla="*/ 6599256 h 6858000"/>
              <a:gd name="connsiteX174-5561" fmla="*/ 5986207 w 6128435"/>
              <a:gd name="connsiteY174-5562" fmla="*/ 6695855 h 6858000"/>
              <a:gd name="connsiteX175-5563" fmla="*/ 5979428 w 6128435"/>
              <a:gd name="connsiteY175-5564" fmla="*/ 6754678 h 6858000"/>
              <a:gd name="connsiteX176-5565" fmla="*/ 5983398 w 6128435"/>
              <a:gd name="connsiteY176-5566" fmla="*/ 6778641 h 6858000"/>
              <a:gd name="connsiteX177-5567" fmla="*/ 5984543 w 6128435"/>
              <a:gd name="connsiteY177-5568" fmla="*/ 6811016 h 6858000"/>
              <a:gd name="connsiteX178-5569" fmla="*/ 5981802 w 6128435"/>
              <a:gd name="connsiteY178-5570" fmla="*/ 6838578 h 6858000"/>
              <a:gd name="connsiteX179-5571" fmla="*/ 5979671 w 6128435"/>
              <a:gd name="connsiteY179-5572" fmla="*/ 6858000 h 6858000"/>
              <a:gd name="connsiteX180-5573" fmla="*/ 0 w 6128435"/>
              <a:gd name="connsiteY180-5574" fmla="*/ 6858000 h 6858000"/>
              <a:gd name="connsiteX181-5575" fmla="*/ 0 w 6128435"/>
              <a:gd name="connsiteY181-5576" fmla="*/ 0 h 6858000"/>
              <a:gd name="connsiteX0-5577" fmla="*/ 0 w 6128435"/>
              <a:gd name="connsiteY0-5578" fmla="*/ 0 h 6858000"/>
              <a:gd name="connsiteX1-5579" fmla="*/ 4965888 w 6128435"/>
              <a:gd name="connsiteY1-5580" fmla="*/ 0 h 6858000"/>
              <a:gd name="connsiteX2-5581" fmla="*/ 4967767 w 6128435"/>
              <a:gd name="connsiteY2-5582" fmla="*/ 7930 h 6858000"/>
              <a:gd name="connsiteX3-5583" fmla="*/ 4979444 w 6128435"/>
              <a:gd name="connsiteY3-5584" fmla="*/ 43921 h 6858000"/>
              <a:gd name="connsiteX4-5585" fmla="*/ 5021173 w 6128435"/>
              <a:gd name="connsiteY4-5586" fmla="*/ 123738 h 6858000"/>
              <a:gd name="connsiteX5-5587" fmla="*/ 5075458 w 6128435"/>
              <a:gd name="connsiteY5-5588" fmla="*/ 264355 h 6858000"/>
              <a:gd name="connsiteX6-5589" fmla="*/ 5081175 w 6128435"/>
              <a:gd name="connsiteY6-5590" fmla="*/ 277448 h 6858000"/>
              <a:gd name="connsiteX7-5591" fmla="*/ 5097011 w 6128435"/>
              <a:gd name="connsiteY7-5592" fmla="*/ 355616 h 6858000"/>
              <a:gd name="connsiteX8-5593" fmla="*/ 5130982 w 6128435"/>
              <a:gd name="connsiteY8-5594" fmla="*/ 412030 h 6858000"/>
              <a:gd name="connsiteX9-5595" fmla="*/ 5153000 w 6128435"/>
              <a:gd name="connsiteY9-5596" fmla="*/ 507134 h 6858000"/>
              <a:gd name="connsiteX10-5597" fmla="*/ 5171282 w 6128435"/>
              <a:gd name="connsiteY10-5598" fmla="*/ 602071 h 6858000"/>
              <a:gd name="connsiteX11-5599" fmla="*/ 5176196 w 6128435"/>
              <a:gd name="connsiteY11-5600" fmla="*/ 636822 h 6858000"/>
              <a:gd name="connsiteX12-5601" fmla="*/ 5201957 w 6128435"/>
              <a:gd name="connsiteY12-5602" fmla="*/ 736835 h 6858000"/>
              <a:gd name="connsiteX13-5603" fmla="*/ 5185452 w 6128435"/>
              <a:gd name="connsiteY13-5604" fmla="*/ 745392 h 6858000"/>
              <a:gd name="connsiteX14-5605" fmla="*/ 5189051 w 6128435"/>
              <a:gd name="connsiteY14-5606" fmla="*/ 782518 h 6858000"/>
              <a:gd name="connsiteX15-5607" fmla="*/ 5210428 w 6128435"/>
              <a:gd name="connsiteY15-5608" fmla="*/ 815772 h 6858000"/>
              <a:gd name="connsiteX16-5609" fmla="*/ 5221088 w 6128435"/>
              <a:gd name="connsiteY16-5610" fmla="*/ 860193 h 6858000"/>
              <a:gd name="connsiteX17-5611" fmla="*/ 5227653 w 6128435"/>
              <a:gd name="connsiteY17-5612" fmla="*/ 886709 h 6858000"/>
              <a:gd name="connsiteX18-5613" fmla="*/ 5230806 w 6128435"/>
              <a:gd name="connsiteY18-5614" fmla="*/ 961354 h 6858000"/>
              <a:gd name="connsiteX19-5615" fmla="*/ 5201018 w 6128435"/>
              <a:gd name="connsiteY19-5616" fmla="*/ 1095027 h 6858000"/>
              <a:gd name="connsiteX20-5617" fmla="*/ 5202153 w 6128435"/>
              <a:gd name="connsiteY20-5618" fmla="*/ 1133224 h 6858000"/>
              <a:gd name="connsiteX21-5619" fmla="*/ 5207370 w 6128435"/>
              <a:gd name="connsiteY21-5620" fmla="*/ 1138097 h 6858000"/>
              <a:gd name="connsiteX22-5621" fmla="*/ 5189234 w 6128435"/>
              <a:gd name="connsiteY22-5622" fmla="*/ 1193495 h 6858000"/>
              <a:gd name="connsiteX23-5623" fmla="*/ 5202769 w 6128435"/>
              <a:gd name="connsiteY23-5624" fmla="*/ 1269450 h 6858000"/>
              <a:gd name="connsiteX24-5625" fmla="*/ 5225968 w 6128435"/>
              <a:gd name="connsiteY24-5626" fmla="*/ 1357994 h 6858000"/>
              <a:gd name="connsiteX25-5627" fmla="*/ 5233819 w 6128435"/>
              <a:gd name="connsiteY25-5628" fmla="*/ 1380922 h 6858000"/>
              <a:gd name="connsiteX26-5629" fmla="*/ 5237226 w 6128435"/>
              <a:gd name="connsiteY26-5630" fmla="*/ 1441327 h 6858000"/>
              <a:gd name="connsiteX27-5631" fmla="*/ 5244434 w 6128435"/>
              <a:gd name="connsiteY27-5632" fmla="*/ 1580810 h 6858000"/>
              <a:gd name="connsiteX28-5633" fmla="*/ 5251453 w 6128435"/>
              <a:gd name="connsiteY28-5634" fmla="*/ 1583934 h 6858000"/>
              <a:gd name="connsiteX29-5635" fmla="*/ 5253136 w 6128435"/>
              <a:gd name="connsiteY29-5636" fmla="*/ 1595457 h 6858000"/>
              <a:gd name="connsiteX30-5637" fmla="*/ 5254863 w 6128435"/>
              <a:gd name="connsiteY30-5638" fmla="*/ 1598311 h 6858000"/>
              <a:gd name="connsiteX31-5639" fmla="*/ 5263491 w 6128435"/>
              <a:gd name="connsiteY31-5640" fmla="*/ 1642938 h 6858000"/>
              <a:gd name="connsiteX32-5641" fmla="*/ 5261314 w 6128435"/>
              <a:gd name="connsiteY32-5642" fmla="*/ 1689177 h 6858000"/>
              <a:gd name="connsiteX33-5643" fmla="*/ 5259788 w 6128435"/>
              <a:gd name="connsiteY33-5644" fmla="*/ 1768516 h 6858000"/>
              <a:gd name="connsiteX34-5645" fmla="*/ 5272526 w 6128435"/>
              <a:gd name="connsiteY34-5646" fmla="*/ 1936940 h 6858000"/>
              <a:gd name="connsiteX35-5647" fmla="*/ 5252592 w 6128435"/>
              <a:gd name="connsiteY35-5648" fmla="*/ 2092210 h 6858000"/>
              <a:gd name="connsiteX36-5649" fmla="*/ 5264303 w 6128435"/>
              <a:gd name="connsiteY36-5650" fmla="*/ 2225157 h 6858000"/>
              <a:gd name="connsiteX37-5651" fmla="*/ 5254949 w 6128435"/>
              <a:gd name="connsiteY37-5652" fmla="*/ 2236160 h 6858000"/>
              <a:gd name="connsiteX38-5653" fmla="*/ 5250104 w 6128435"/>
              <a:gd name="connsiteY38-5654" fmla="*/ 2249166 h 6858000"/>
              <a:gd name="connsiteX39-5655" fmla="*/ 5251214 w 6128435"/>
              <a:gd name="connsiteY39-5656" fmla="*/ 2250944 h 6858000"/>
              <a:gd name="connsiteX40-5657" fmla="*/ 5250644 w 6128435"/>
              <a:gd name="connsiteY40-5658" fmla="*/ 2266619 h 6858000"/>
              <a:gd name="connsiteX41-5659" fmla="*/ 5247111 w 6128435"/>
              <a:gd name="connsiteY41-5660" fmla="*/ 2269679 h 6858000"/>
              <a:gd name="connsiteX42-5661" fmla="*/ 5245653 w 6128435"/>
              <a:gd name="connsiteY42-5662" fmla="*/ 2280317 h 6858000"/>
              <a:gd name="connsiteX43-5663" fmla="*/ 5239901 w 6128435"/>
              <a:gd name="connsiteY43-5664" fmla="*/ 2300961 h 6858000"/>
              <a:gd name="connsiteX44-5665" fmla="*/ 5241522 w 6128435"/>
              <a:gd name="connsiteY44-5666" fmla="*/ 2305114 h 6858000"/>
              <a:gd name="connsiteX45-5667" fmla="*/ 5237050 w 6128435"/>
              <a:gd name="connsiteY45-5668" fmla="*/ 2336703 h 6858000"/>
              <a:gd name="connsiteX46-5669" fmla="*/ 5238267 w 6128435"/>
              <a:gd name="connsiteY46-5670" fmla="*/ 2337277 h 6858000"/>
              <a:gd name="connsiteX47-5671" fmla="*/ 5242602 w 6128435"/>
              <a:gd name="connsiteY47-5672" fmla="*/ 2346782 h 6858000"/>
              <a:gd name="connsiteX48-5673" fmla="*/ 5247963 w 6128435"/>
              <a:gd name="connsiteY48-5674" fmla="*/ 2364638 h 6858000"/>
              <a:gd name="connsiteX49-5675" fmla="*/ 5271650 w 6128435"/>
              <a:gd name="connsiteY49-5676" fmla="*/ 2440467 h 6858000"/>
              <a:gd name="connsiteX50-5677" fmla="*/ 5271438 w 6128435"/>
              <a:gd name="connsiteY50-5678" fmla="*/ 2447186 h 6858000"/>
              <a:gd name="connsiteX51-5679" fmla="*/ 5271722 w 6128435"/>
              <a:gd name="connsiteY51-5680" fmla="*/ 2447359 h 6858000"/>
              <a:gd name="connsiteX52-5681" fmla="*/ 5272069 w 6128435"/>
              <a:gd name="connsiteY52-5682" fmla="*/ 2454523 h 6858000"/>
              <a:gd name="connsiteX53-5683" fmla="*/ 5271049 w 6128435"/>
              <a:gd name="connsiteY53-5684" fmla="*/ 2459442 h 6858000"/>
              <a:gd name="connsiteX54-5685" fmla="*/ 5307538 w 6128435"/>
              <a:gd name="connsiteY54-5686" fmla="*/ 2514685 h 6858000"/>
              <a:gd name="connsiteX55-5687" fmla="*/ 5337604 w 6128435"/>
              <a:gd name="connsiteY55-5688" fmla="*/ 2597632 h 6858000"/>
              <a:gd name="connsiteX56-5689" fmla="*/ 5407503 w 6128435"/>
              <a:gd name="connsiteY56-5690" fmla="*/ 2786290 h 6858000"/>
              <a:gd name="connsiteX57-5691" fmla="*/ 5407356 w 6128435"/>
              <a:gd name="connsiteY57-5692" fmla="*/ 2787545 h 6858000"/>
              <a:gd name="connsiteX58-5693" fmla="*/ 5411130 w 6128435"/>
              <a:gd name="connsiteY58-5694" fmla="*/ 2788640 h 6858000"/>
              <a:gd name="connsiteX59-5695" fmla="*/ 5416439 w 6128435"/>
              <a:gd name="connsiteY59-5696" fmla="*/ 2805666 h 6858000"/>
              <a:gd name="connsiteX60-5697" fmla="*/ 5416589 w 6128435"/>
              <a:gd name="connsiteY60-5698" fmla="*/ 2810822 h 6858000"/>
              <a:gd name="connsiteX61-5699" fmla="*/ 5418542 w 6128435"/>
              <a:gd name="connsiteY61-5700" fmla="*/ 2817745 h 6858000"/>
              <a:gd name="connsiteX62-5701" fmla="*/ 5418847 w 6128435"/>
              <a:gd name="connsiteY62-5702" fmla="*/ 2817825 h 6858000"/>
              <a:gd name="connsiteX63-5703" fmla="*/ 5423364 w 6128435"/>
              <a:gd name="connsiteY63-5704" fmla="*/ 2858292 h 6858000"/>
              <a:gd name="connsiteX64-5705" fmla="*/ 5479298 w 6128435"/>
              <a:gd name="connsiteY64-5706" fmla="*/ 2947791 h 6858000"/>
              <a:gd name="connsiteX65-5707" fmla="*/ 5481770 w 6128435"/>
              <a:gd name="connsiteY65-5708" fmla="*/ 2951352 h 6858000"/>
              <a:gd name="connsiteX66-5709" fmla="*/ 5481013 w 6128435"/>
              <a:gd name="connsiteY66-5710" fmla="*/ 2973461 h 6858000"/>
              <a:gd name="connsiteX67-5711" fmla="*/ 5482045 w 6128435"/>
              <a:gd name="connsiteY67-5712" fmla="*/ 2984371 h 6858000"/>
              <a:gd name="connsiteX68-5713" fmla="*/ 5479405 w 6128435"/>
              <a:gd name="connsiteY68-5714" fmla="*/ 2988507 h 6858000"/>
              <a:gd name="connsiteX69-5715" fmla="*/ 5482415 w 6128435"/>
              <a:gd name="connsiteY69-5716" fmla="*/ 3004079 h 6858000"/>
              <a:gd name="connsiteX70-5717" fmla="*/ 5483865 w 6128435"/>
              <a:gd name="connsiteY70-5718" fmla="*/ 3005467 h 6858000"/>
              <a:gd name="connsiteX71-5719" fmla="*/ 5482236 w 6128435"/>
              <a:gd name="connsiteY71-5720" fmla="*/ 3019791 h 6858000"/>
              <a:gd name="connsiteX72-5721" fmla="*/ 5475895 w 6128435"/>
              <a:gd name="connsiteY72-5722" fmla="*/ 3033578 h 6858000"/>
              <a:gd name="connsiteX73-5723" fmla="*/ 5477595 w 6128435"/>
              <a:gd name="connsiteY73-5724" fmla="*/ 3250534 h 6858000"/>
              <a:gd name="connsiteX74-5725" fmla="*/ 5532836 w 6128435"/>
              <a:gd name="connsiteY74-5726" fmla="*/ 3353840 h 6858000"/>
              <a:gd name="connsiteX75-5727" fmla="*/ 5561229 w 6128435"/>
              <a:gd name="connsiteY75-5728" fmla="*/ 3395784 h 6858000"/>
              <a:gd name="connsiteX76-5729" fmla="*/ 5589758 w 6128435"/>
              <a:gd name="connsiteY76-5730" fmla="*/ 3506453 h 6858000"/>
              <a:gd name="connsiteX77-5731" fmla="*/ 5596144 w 6128435"/>
              <a:gd name="connsiteY77-5732" fmla="*/ 3534624 h 6858000"/>
              <a:gd name="connsiteX78-5733" fmla="*/ 5597750 w 6128435"/>
              <a:gd name="connsiteY78-5734" fmla="*/ 3534129 h 6858000"/>
              <a:gd name="connsiteX79-5735" fmla="*/ 5599700 w 6128435"/>
              <a:gd name="connsiteY79-5736" fmla="*/ 3547221 h 6858000"/>
              <a:gd name="connsiteX80-5737" fmla="*/ 5615031 w 6128435"/>
              <a:gd name="connsiteY80-5738" fmla="*/ 3557482 h 6858000"/>
              <a:gd name="connsiteX81-5739" fmla="*/ 5618377 w 6128435"/>
              <a:gd name="connsiteY81-5740" fmla="*/ 3588431 h 6858000"/>
              <a:gd name="connsiteX82-5741" fmla="*/ 5612155 w 6128435"/>
              <a:gd name="connsiteY82-5742" fmla="*/ 3589869 h 6858000"/>
              <a:gd name="connsiteX83-5743" fmla="*/ 5620843 w 6128435"/>
              <a:gd name="connsiteY83-5744" fmla="*/ 3606745 h 6858000"/>
              <a:gd name="connsiteX84-5745" fmla="*/ 5655472 w 6128435"/>
              <a:gd name="connsiteY84-5746" fmla="*/ 3678877 h 6858000"/>
              <a:gd name="connsiteX85-5747" fmla="*/ 5680448 w 6128435"/>
              <a:gd name="connsiteY85-5748" fmla="*/ 3717760 h 6858000"/>
              <a:gd name="connsiteX86-5749" fmla="*/ 5683015 w 6128435"/>
              <a:gd name="connsiteY86-5750" fmla="*/ 3762025 h 6858000"/>
              <a:gd name="connsiteX87-5751" fmla="*/ 5696643 w 6128435"/>
              <a:gd name="connsiteY87-5752" fmla="*/ 3773888 h 6858000"/>
              <a:gd name="connsiteX88-5753" fmla="*/ 5699203 w 6128435"/>
              <a:gd name="connsiteY88-5754" fmla="*/ 3775823 h 6858000"/>
              <a:gd name="connsiteX89-5755" fmla="*/ 5704824 w 6128435"/>
              <a:gd name="connsiteY89-5756" fmla="*/ 3785966 h 6858000"/>
              <a:gd name="connsiteX90-5757" fmla="*/ 5712204 w 6128435"/>
              <a:gd name="connsiteY90-5758" fmla="*/ 3785830 h 6858000"/>
              <a:gd name="connsiteX91-5759" fmla="*/ 5724816 w 6128435"/>
              <a:gd name="connsiteY91-5760" fmla="*/ 3798949 h 6858000"/>
              <a:gd name="connsiteX92-5761" fmla="*/ 5733539 w 6128435"/>
              <a:gd name="connsiteY92-5762" fmla="*/ 3818457 h 6858000"/>
              <a:gd name="connsiteX93-5763" fmla="*/ 5768491 w 6128435"/>
              <a:gd name="connsiteY93-5764" fmla="*/ 3914399 h 6858000"/>
              <a:gd name="connsiteX94-5765" fmla="*/ 5793123 w 6128435"/>
              <a:gd name="connsiteY94-5766" fmla="*/ 3969952 h 6858000"/>
              <a:gd name="connsiteX95-5767" fmla="*/ 5808321 w 6128435"/>
              <a:gd name="connsiteY95-5768" fmla="*/ 3988153 h 6858000"/>
              <a:gd name="connsiteX96-5769" fmla="*/ 5825621 w 6128435"/>
              <a:gd name="connsiteY96-5770" fmla="*/ 4015525 h 6858000"/>
              <a:gd name="connsiteX97-5771" fmla="*/ 5860672 w 6128435"/>
              <a:gd name="connsiteY97-5772" fmla="*/ 4061579 h 6858000"/>
              <a:gd name="connsiteX98-5773" fmla="*/ 5872173 w 6128435"/>
              <a:gd name="connsiteY98-5774" fmla="*/ 4088497 h 6858000"/>
              <a:gd name="connsiteX99-5775" fmla="*/ 5883705 w 6128435"/>
              <a:gd name="connsiteY99-5776" fmla="*/ 4101899 h 6858000"/>
              <a:gd name="connsiteX100-5777" fmla="*/ 5885314 w 6128435"/>
              <a:gd name="connsiteY100-5778" fmla="*/ 4108387 h 6858000"/>
              <a:gd name="connsiteX101-5779" fmla="*/ 5894095 w 6128435"/>
              <a:gd name="connsiteY101-5780" fmla="*/ 4128857 h 6858000"/>
              <a:gd name="connsiteX102-5781" fmla="*/ 5898339 w 6128435"/>
              <a:gd name="connsiteY102-5782" fmla="*/ 4140800 h 6858000"/>
              <a:gd name="connsiteX103-5783" fmla="*/ 5899734 w 6128435"/>
              <a:gd name="connsiteY103-5784" fmla="*/ 4145632 h 6858000"/>
              <a:gd name="connsiteX104-5785" fmla="*/ 5897098 w 6128435"/>
              <a:gd name="connsiteY104-5786" fmla="*/ 4157819 h 6858000"/>
              <a:gd name="connsiteX105-5787" fmla="*/ 5903513 w 6128435"/>
              <a:gd name="connsiteY105-5788" fmla="*/ 4187661 h 6858000"/>
              <a:gd name="connsiteX106-5789" fmla="*/ 5917114 w 6128435"/>
              <a:gd name="connsiteY106-5790" fmla="*/ 4213096 h 6858000"/>
              <a:gd name="connsiteX107-5791" fmla="*/ 5921153 w 6128435"/>
              <a:gd name="connsiteY107-5792" fmla="*/ 4236222 h 6858000"/>
              <a:gd name="connsiteX108-5793" fmla="*/ 5924233 w 6128435"/>
              <a:gd name="connsiteY108-5794" fmla="*/ 4242060 h 6858000"/>
              <a:gd name="connsiteX109-5795" fmla="*/ 5928910 w 6128435"/>
              <a:gd name="connsiteY109-5796" fmla="*/ 4300973 h 6858000"/>
              <a:gd name="connsiteX110-5797" fmla="*/ 5939320 w 6128435"/>
              <a:gd name="connsiteY110-5798" fmla="*/ 4340435 h 6858000"/>
              <a:gd name="connsiteX111-5799" fmla="*/ 5946705 w 6128435"/>
              <a:gd name="connsiteY111-5800" fmla="*/ 4428051 h 6858000"/>
              <a:gd name="connsiteX112-5801" fmla="*/ 5949261 w 6128435"/>
              <a:gd name="connsiteY112-5802" fmla="*/ 4449185 h 6858000"/>
              <a:gd name="connsiteX113-5803" fmla="*/ 5957504 w 6128435"/>
              <a:gd name="connsiteY113-5804" fmla="*/ 4465911 h 6858000"/>
              <a:gd name="connsiteX114-5805" fmla="*/ 5964689 w 6128435"/>
              <a:gd name="connsiteY114-5806" fmla="*/ 4468532 h 6858000"/>
              <a:gd name="connsiteX115-5807" fmla="*/ 5967062 w 6128435"/>
              <a:gd name="connsiteY115-5808" fmla="*/ 4479923 h 6858000"/>
              <a:gd name="connsiteX116-5809" fmla="*/ 5968960 w 6128435"/>
              <a:gd name="connsiteY116-5810" fmla="*/ 4482655 h 6858000"/>
              <a:gd name="connsiteX117-5811" fmla="*/ 5978567 w 6128435"/>
              <a:gd name="connsiteY117-5812" fmla="*/ 4498605 h 6858000"/>
              <a:gd name="connsiteX118-5813" fmla="*/ 5980106 w 6128435"/>
              <a:gd name="connsiteY118-5814" fmla="*/ 4585087 h 6858000"/>
              <a:gd name="connsiteX119-5815" fmla="*/ 5998138 w 6128435"/>
              <a:gd name="connsiteY119-5816" fmla="*/ 4697518 h 6858000"/>
              <a:gd name="connsiteX120-5817" fmla="*/ 6013516 w 6128435"/>
              <a:gd name="connsiteY120-5818" fmla="*/ 4786619 h 6858000"/>
              <a:gd name="connsiteX121-5819" fmla="*/ 6025404 w 6128435"/>
              <a:gd name="connsiteY121-5820" fmla="*/ 4858148 h 6858000"/>
              <a:gd name="connsiteX122-5821" fmla="*/ 6007749 w 6128435"/>
              <a:gd name="connsiteY122-5822" fmla="*/ 4964715 h 6858000"/>
              <a:gd name="connsiteX123-5823" fmla="*/ 6005269 w 6128435"/>
              <a:gd name="connsiteY123-5824" fmla="*/ 5150567 h 6858000"/>
              <a:gd name="connsiteX124-5825" fmla="*/ 6001127 w 6128435"/>
              <a:gd name="connsiteY124-5826" fmla="*/ 5164609 h 6858000"/>
              <a:gd name="connsiteX125-5827" fmla="*/ 5996647 w 6128435"/>
              <a:gd name="connsiteY125-5828" fmla="*/ 5185640 h 6858000"/>
              <a:gd name="connsiteX126-5829" fmla="*/ 5998514 w 6128435"/>
              <a:gd name="connsiteY126-5830" fmla="*/ 5189673 h 6858000"/>
              <a:gd name="connsiteX127-5831" fmla="*/ 5995970 w 6128435"/>
              <a:gd name="connsiteY127-5832" fmla="*/ 5221547 h 6858000"/>
              <a:gd name="connsiteX128-5833" fmla="*/ 5997218 w 6128435"/>
              <a:gd name="connsiteY128-5834" fmla="*/ 5222031 h 6858000"/>
              <a:gd name="connsiteX129-5835" fmla="*/ 6002116 w 6128435"/>
              <a:gd name="connsiteY129-5836" fmla="*/ 5231223 h 6858000"/>
              <a:gd name="connsiteX130-5837" fmla="*/ 6008541 w 6128435"/>
              <a:gd name="connsiteY130-5838" fmla="*/ 5248680 h 6858000"/>
              <a:gd name="connsiteX131-5839" fmla="*/ 6039260 w 6128435"/>
              <a:gd name="connsiteY131-5840" fmla="*/ 5289518 h 6858000"/>
              <a:gd name="connsiteX132-5841" fmla="*/ 6036748 w 6128435"/>
              <a:gd name="connsiteY132-5842" fmla="*/ 5322752 h 6858000"/>
              <a:gd name="connsiteX133-5843" fmla="*/ 6036943 w 6128435"/>
              <a:gd name="connsiteY133-5844" fmla="*/ 5329480 h 6858000"/>
              <a:gd name="connsiteX134-5845" fmla="*/ 6037236 w 6128435"/>
              <a:gd name="connsiteY134-5846" fmla="*/ 5329634 h 6858000"/>
              <a:gd name="connsiteX135-5847" fmla="*/ 6038019 w 6128435"/>
              <a:gd name="connsiteY135-5848" fmla="*/ 5336764 h 6858000"/>
              <a:gd name="connsiteX136-5849" fmla="*/ 6037298 w 6128435"/>
              <a:gd name="connsiteY136-5850" fmla="*/ 5341753 h 6858000"/>
              <a:gd name="connsiteX137-5851" fmla="*/ 6037677 w 6128435"/>
              <a:gd name="connsiteY137-5852" fmla="*/ 5354807 h 6858000"/>
              <a:gd name="connsiteX138-5853" fmla="*/ 6039728 w 6128435"/>
              <a:gd name="connsiteY138-5854" fmla="*/ 5359416 h 6858000"/>
              <a:gd name="connsiteX139-5855" fmla="*/ 6043311 w 6128435"/>
              <a:gd name="connsiteY139-5856" fmla="*/ 5361407 h 6858000"/>
              <a:gd name="connsiteX140-5857" fmla="*/ 6042954 w 6128435"/>
              <a:gd name="connsiteY140-5858" fmla="*/ 5362576 h 6858000"/>
              <a:gd name="connsiteX141-5859" fmla="*/ 6053435 w 6128435"/>
              <a:gd name="connsiteY141-5860" fmla="*/ 5387547 h 6858000"/>
              <a:gd name="connsiteX142-5861" fmla="*/ 6065933 w 6128435"/>
              <a:gd name="connsiteY142-5862" fmla="*/ 5443002 h 6858000"/>
              <a:gd name="connsiteX143-5863" fmla="*/ 6068640 w 6128435"/>
              <a:gd name="connsiteY143-5864" fmla="*/ 5474503 h 6858000"/>
              <a:gd name="connsiteX144-5865" fmla="*/ 6080922 w 6128435"/>
              <a:gd name="connsiteY144-5866" fmla="*/ 5561070 h 6858000"/>
              <a:gd name="connsiteX145-5867" fmla="*/ 6096949 w 6128435"/>
              <a:gd name="connsiteY145-5868" fmla="*/ 5648179 h 6858000"/>
              <a:gd name="connsiteX146-5869" fmla="*/ 6125703 w 6128435"/>
              <a:gd name="connsiteY146-5870" fmla="*/ 5692894 h 6858000"/>
              <a:gd name="connsiteX147-5871" fmla="*/ 6126670 w 6128435"/>
              <a:gd name="connsiteY147-5872" fmla="*/ 5697882 h 6858000"/>
              <a:gd name="connsiteX148-5873" fmla="*/ 6124061 w 6128435"/>
              <a:gd name="connsiteY148-5874" fmla="*/ 5710294 h 6858000"/>
              <a:gd name="connsiteX149-5875" fmla="*/ 6122213 w 6128435"/>
              <a:gd name="connsiteY149-5876" fmla="*/ 5714762 h 6858000"/>
              <a:gd name="connsiteX150-5877" fmla="*/ 6121353 w 6128435"/>
              <a:gd name="connsiteY150-5878" fmla="*/ 5721725 h 6858000"/>
              <a:gd name="connsiteX151-5879" fmla="*/ 6121607 w 6128435"/>
              <a:gd name="connsiteY151-5880" fmla="*/ 5721959 h 6858000"/>
              <a:gd name="connsiteX152-5881" fmla="*/ 6120262 w 6128435"/>
              <a:gd name="connsiteY152-5882" fmla="*/ 5728358 h 6858000"/>
              <a:gd name="connsiteX153-5883" fmla="*/ 6110194 w 6128435"/>
              <a:gd name="connsiteY153-5884" fmla="*/ 5758853 h 6858000"/>
              <a:gd name="connsiteX154-5885" fmla="*/ 6127519 w 6128435"/>
              <a:gd name="connsiteY154-5886" fmla="*/ 5865775 h 6858000"/>
              <a:gd name="connsiteX155-5887" fmla="*/ 6128435 w 6128435"/>
              <a:gd name="connsiteY155-5888" fmla="*/ 5870164 h 6858000"/>
              <a:gd name="connsiteX156-5889" fmla="*/ 6119217 w 6128435"/>
              <a:gd name="connsiteY156-5890" fmla="*/ 5888542 h 6858000"/>
              <a:gd name="connsiteX157-5891" fmla="*/ 6115966 w 6128435"/>
              <a:gd name="connsiteY157-5892" fmla="*/ 5898387 h 6858000"/>
              <a:gd name="connsiteX158-5893" fmla="*/ 6111924 w 6128435"/>
              <a:gd name="connsiteY158-5894" fmla="*/ 5900444 h 6858000"/>
              <a:gd name="connsiteX159-5895" fmla="*/ 6108716 w 6128435"/>
              <a:gd name="connsiteY159-5896" fmla="*/ 5915345 h 6858000"/>
              <a:gd name="connsiteX160-5897" fmla="*/ 6109524 w 6128435"/>
              <a:gd name="connsiteY160-5898" fmla="*/ 5917328 h 6858000"/>
              <a:gd name="connsiteX161-5899" fmla="*/ 6102493 w 6128435"/>
              <a:gd name="connsiteY161-5900" fmla="*/ 5928602 h 6858000"/>
              <a:gd name="connsiteX162-5901" fmla="*/ 6056863 w 6128435"/>
              <a:gd name="connsiteY162-5902" fmla="*/ 6000643 h 6858000"/>
              <a:gd name="connsiteX163-5903" fmla="*/ 6045436 w 6128435"/>
              <a:gd name="connsiteY163-5904" fmla="*/ 6124480 h 6858000"/>
              <a:gd name="connsiteX164-5905" fmla="*/ 6030489 w 6128435"/>
              <a:gd name="connsiteY164-5906" fmla="*/ 6317666 h 6858000"/>
              <a:gd name="connsiteX165-5907" fmla="*/ 6007492 w 6128435"/>
              <a:gd name="connsiteY165-5908" fmla="*/ 6440818 h 6858000"/>
              <a:gd name="connsiteX166-5909" fmla="*/ 6009467 w 6128435"/>
              <a:gd name="connsiteY166-5910" fmla="*/ 6487076 h 6858000"/>
              <a:gd name="connsiteX167-5911" fmla="*/ 5995064 w 6128435"/>
              <a:gd name="connsiteY167-5912" fmla="*/ 6540791 h 6858000"/>
              <a:gd name="connsiteX168-5913" fmla="*/ 5996309 w 6128435"/>
              <a:gd name="connsiteY168-5914" fmla="*/ 6543961 h 6858000"/>
              <a:gd name="connsiteX169-5915" fmla="*/ 5996048 w 6128435"/>
              <a:gd name="connsiteY169-5916" fmla="*/ 6555444 h 6858000"/>
              <a:gd name="connsiteX170-5917" fmla="*/ 6002524 w 6128435"/>
              <a:gd name="connsiteY170-5918" fmla="*/ 6560188 h 6858000"/>
              <a:gd name="connsiteX171-5919" fmla="*/ 6006823 w 6128435"/>
              <a:gd name="connsiteY171-5920" fmla="*/ 6578546 h 6858000"/>
              <a:gd name="connsiteX172-5921" fmla="*/ 6004510 w 6128435"/>
              <a:gd name="connsiteY172-5922" fmla="*/ 6599256 h 6858000"/>
              <a:gd name="connsiteX173-5923" fmla="*/ 5986207 w 6128435"/>
              <a:gd name="connsiteY173-5924" fmla="*/ 6695855 h 6858000"/>
              <a:gd name="connsiteX174-5925" fmla="*/ 5979428 w 6128435"/>
              <a:gd name="connsiteY174-5926" fmla="*/ 6754678 h 6858000"/>
              <a:gd name="connsiteX175-5927" fmla="*/ 5983398 w 6128435"/>
              <a:gd name="connsiteY175-5928" fmla="*/ 6778641 h 6858000"/>
              <a:gd name="connsiteX176-5929" fmla="*/ 5984543 w 6128435"/>
              <a:gd name="connsiteY176-5930" fmla="*/ 6811016 h 6858000"/>
              <a:gd name="connsiteX177-5931" fmla="*/ 5981802 w 6128435"/>
              <a:gd name="connsiteY177-5932" fmla="*/ 6838578 h 6858000"/>
              <a:gd name="connsiteX178-5933" fmla="*/ 5979671 w 6128435"/>
              <a:gd name="connsiteY178-5934" fmla="*/ 6858000 h 6858000"/>
              <a:gd name="connsiteX179-5935" fmla="*/ 0 w 6128435"/>
              <a:gd name="connsiteY179-5936" fmla="*/ 6858000 h 6858000"/>
              <a:gd name="connsiteX180-5937" fmla="*/ 0 w 6128435"/>
              <a:gd name="connsiteY180-5938" fmla="*/ 0 h 6858000"/>
              <a:gd name="connsiteX0-5939" fmla="*/ 0 w 6128435"/>
              <a:gd name="connsiteY0-5940" fmla="*/ 0 h 6858000"/>
              <a:gd name="connsiteX1-5941" fmla="*/ 4965888 w 6128435"/>
              <a:gd name="connsiteY1-5942" fmla="*/ 0 h 6858000"/>
              <a:gd name="connsiteX2-5943" fmla="*/ 4967767 w 6128435"/>
              <a:gd name="connsiteY2-5944" fmla="*/ 7930 h 6858000"/>
              <a:gd name="connsiteX3-5945" fmla="*/ 4979444 w 6128435"/>
              <a:gd name="connsiteY3-5946" fmla="*/ 43921 h 6858000"/>
              <a:gd name="connsiteX4-5947" fmla="*/ 5021173 w 6128435"/>
              <a:gd name="connsiteY4-5948" fmla="*/ 123738 h 6858000"/>
              <a:gd name="connsiteX5-5949" fmla="*/ 5075458 w 6128435"/>
              <a:gd name="connsiteY5-5950" fmla="*/ 264355 h 6858000"/>
              <a:gd name="connsiteX6-5951" fmla="*/ 5081175 w 6128435"/>
              <a:gd name="connsiteY6-5952" fmla="*/ 277448 h 6858000"/>
              <a:gd name="connsiteX7-5953" fmla="*/ 5097011 w 6128435"/>
              <a:gd name="connsiteY7-5954" fmla="*/ 355616 h 6858000"/>
              <a:gd name="connsiteX8-5955" fmla="*/ 5130982 w 6128435"/>
              <a:gd name="connsiteY8-5956" fmla="*/ 412030 h 6858000"/>
              <a:gd name="connsiteX9-5957" fmla="*/ 5153000 w 6128435"/>
              <a:gd name="connsiteY9-5958" fmla="*/ 507134 h 6858000"/>
              <a:gd name="connsiteX10-5959" fmla="*/ 5171282 w 6128435"/>
              <a:gd name="connsiteY10-5960" fmla="*/ 602071 h 6858000"/>
              <a:gd name="connsiteX11-5961" fmla="*/ 5176196 w 6128435"/>
              <a:gd name="connsiteY11-5962" fmla="*/ 636822 h 6858000"/>
              <a:gd name="connsiteX12-5963" fmla="*/ 5201957 w 6128435"/>
              <a:gd name="connsiteY12-5964" fmla="*/ 736835 h 6858000"/>
              <a:gd name="connsiteX13-5965" fmla="*/ 5185452 w 6128435"/>
              <a:gd name="connsiteY13-5966" fmla="*/ 745392 h 6858000"/>
              <a:gd name="connsiteX14-5967" fmla="*/ 5189051 w 6128435"/>
              <a:gd name="connsiteY14-5968" fmla="*/ 782518 h 6858000"/>
              <a:gd name="connsiteX15-5969" fmla="*/ 5210428 w 6128435"/>
              <a:gd name="connsiteY15-5970" fmla="*/ 815772 h 6858000"/>
              <a:gd name="connsiteX16-5971" fmla="*/ 5221088 w 6128435"/>
              <a:gd name="connsiteY16-5972" fmla="*/ 860193 h 6858000"/>
              <a:gd name="connsiteX17-5973" fmla="*/ 5227653 w 6128435"/>
              <a:gd name="connsiteY17-5974" fmla="*/ 886709 h 6858000"/>
              <a:gd name="connsiteX18-5975" fmla="*/ 5230806 w 6128435"/>
              <a:gd name="connsiteY18-5976" fmla="*/ 961354 h 6858000"/>
              <a:gd name="connsiteX19-5977" fmla="*/ 5201018 w 6128435"/>
              <a:gd name="connsiteY19-5978" fmla="*/ 1095027 h 6858000"/>
              <a:gd name="connsiteX20-5979" fmla="*/ 5202153 w 6128435"/>
              <a:gd name="connsiteY20-5980" fmla="*/ 1133224 h 6858000"/>
              <a:gd name="connsiteX21-5981" fmla="*/ 5207370 w 6128435"/>
              <a:gd name="connsiteY21-5982" fmla="*/ 1138097 h 6858000"/>
              <a:gd name="connsiteX22-5983" fmla="*/ 5189234 w 6128435"/>
              <a:gd name="connsiteY22-5984" fmla="*/ 1193495 h 6858000"/>
              <a:gd name="connsiteX23-5985" fmla="*/ 5202769 w 6128435"/>
              <a:gd name="connsiteY23-5986" fmla="*/ 1269450 h 6858000"/>
              <a:gd name="connsiteX24-5987" fmla="*/ 5225968 w 6128435"/>
              <a:gd name="connsiteY24-5988" fmla="*/ 1357994 h 6858000"/>
              <a:gd name="connsiteX25-5989" fmla="*/ 5233819 w 6128435"/>
              <a:gd name="connsiteY25-5990" fmla="*/ 1380922 h 6858000"/>
              <a:gd name="connsiteX26-5991" fmla="*/ 5237226 w 6128435"/>
              <a:gd name="connsiteY26-5992" fmla="*/ 1441327 h 6858000"/>
              <a:gd name="connsiteX27-5993" fmla="*/ 5244434 w 6128435"/>
              <a:gd name="connsiteY27-5994" fmla="*/ 1580810 h 6858000"/>
              <a:gd name="connsiteX28-5995" fmla="*/ 5251453 w 6128435"/>
              <a:gd name="connsiteY28-5996" fmla="*/ 1583934 h 6858000"/>
              <a:gd name="connsiteX29-5997" fmla="*/ 5253136 w 6128435"/>
              <a:gd name="connsiteY29-5998" fmla="*/ 1595457 h 6858000"/>
              <a:gd name="connsiteX30-5999" fmla="*/ 5254863 w 6128435"/>
              <a:gd name="connsiteY30-6000" fmla="*/ 1598311 h 6858000"/>
              <a:gd name="connsiteX31-6001" fmla="*/ 5263491 w 6128435"/>
              <a:gd name="connsiteY31-6002" fmla="*/ 1642938 h 6858000"/>
              <a:gd name="connsiteX32-6003" fmla="*/ 5261314 w 6128435"/>
              <a:gd name="connsiteY32-6004" fmla="*/ 1689177 h 6858000"/>
              <a:gd name="connsiteX33-6005" fmla="*/ 5259788 w 6128435"/>
              <a:gd name="connsiteY33-6006" fmla="*/ 1768516 h 6858000"/>
              <a:gd name="connsiteX34-6007" fmla="*/ 5272526 w 6128435"/>
              <a:gd name="connsiteY34-6008" fmla="*/ 1936940 h 6858000"/>
              <a:gd name="connsiteX35-6009" fmla="*/ 5252592 w 6128435"/>
              <a:gd name="connsiteY35-6010" fmla="*/ 2092210 h 6858000"/>
              <a:gd name="connsiteX36-6011" fmla="*/ 5264303 w 6128435"/>
              <a:gd name="connsiteY36-6012" fmla="*/ 2225157 h 6858000"/>
              <a:gd name="connsiteX37-6013" fmla="*/ 5254949 w 6128435"/>
              <a:gd name="connsiteY37-6014" fmla="*/ 2236160 h 6858000"/>
              <a:gd name="connsiteX38-6015" fmla="*/ 5250104 w 6128435"/>
              <a:gd name="connsiteY38-6016" fmla="*/ 2249166 h 6858000"/>
              <a:gd name="connsiteX39-6017" fmla="*/ 5251214 w 6128435"/>
              <a:gd name="connsiteY39-6018" fmla="*/ 2250944 h 6858000"/>
              <a:gd name="connsiteX40-6019" fmla="*/ 5250644 w 6128435"/>
              <a:gd name="connsiteY40-6020" fmla="*/ 2266619 h 6858000"/>
              <a:gd name="connsiteX41-6021" fmla="*/ 5247111 w 6128435"/>
              <a:gd name="connsiteY41-6022" fmla="*/ 2269679 h 6858000"/>
              <a:gd name="connsiteX42-6023" fmla="*/ 5245653 w 6128435"/>
              <a:gd name="connsiteY42-6024" fmla="*/ 2280317 h 6858000"/>
              <a:gd name="connsiteX43-6025" fmla="*/ 5239901 w 6128435"/>
              <a:gd name="connsiteY43-6026" fmla="*/ 2300961 h 6858000"/>
              <a:gd name="connsiteX44-6027" fmla="*/ 5241522 w 6128435"/>
              <a:gd name="connsiteY44-6028" fmla="*/ 2305114 h 6858000"/>
              <a:gd name="connsiteX45-6029" fmla="*/ 5237050 w 6128435"/>
              <a:gd name="connsiteY45-6030" fmla="*/ 2336703 h 6858000"/>
              <a:gd name="connsiteX46-6031" fmla="*/ 5238267 w 6128435"/>
              <a:gd name="connsiteY46-6032" fmla="*/ 2337277 h 6858000"/>
              <a:gd name="connsiteX47-6033" fmla="*/ 5242602 w 6128435"/>
              <a:gd name="connsiteY47-6034" fmla="*/ 2346782 h 6858000"/>
              <a:gd name="connsiteX48-6035" fmla="*/ 5271650 w 6128435"/>
              <a:gd name="connsiteY48-6036" fmla="*/ 2440467 h 6858000"/>
              <a:gd name="connsiteX49-6037" fmla="*/ 5271438 w 6128435"/>
              <a:gd name="connsiteY49-6038" fmla="*/ 2447186 h 6858000"/>
              <a:gd name="connsiteX50-6039" fmla="*/ 5271722 w 6128435"/>
              <a:gd name="connsiteY50-6040" fmla="*/ 2447359 h 6858000"/>
              <a:gd name="connsiteX51-6041" fmla="*/ 5272069 w 6128435"/>
              <a:gd name="connsiteY51-6042" fmla="*/ 2454523 h 6858000"/>
              <a:gd name="connsiteX52-6043" fmla="*/ 5271049 w 6128435"/>
              <a:gd name="connsiteY52-6044" fmla="*/ 2459442 h 6858000"/>
              <a:gd name="connsiteX53-6045" fmla="*/ 5307538 w 6128435"/>
              <a:gd name="connsiteY53-6046" fmla="*/ 2514685 h 6858000"/>
              <a:gd name="connsiteX54-6047" fmla="*/ 5337604 w 6128435"/>
              <a:gd name="connsiteY54-6048" fmla="*/ 2597632 h 6858000"/>
              <a:gd name="connsiteX55-6049" fmla="*/ 5407503 w 6128435"/>
              <a:gd name="connsiteY55-6050" fmla="*/ 2786290 h 6858000"/>
              <a:gd name="connsiteX56-6051" fmla="*/ 5407356 w 6128435"/>
              <a:gd name="connsiteY56-6052" fmla="*/ 2787545 h 6858000"/>
              <a:gd name="connsiteX57-6053" fmla="*/ 5411130 w 6128435"/>
              <a:gd name="connsiteY57-6054" fmla="*/ 2788640 h 6858000"/>
              <a:gd name="connsiteX58-6055" fmla="*/ 5416439 w 6128435"/>
              <a:gd name="connsiteY58-6056" fmla="*/ 2805666 h 6858000"/>
              <a:gd name="connsiteX59-6057" fmla="*/ 5416589 w 6128435"/>
              <a:gd name="connsiteY59-6058" fmla="*/ 2810822 h 6858000"/>
              <a:gd name="connsiteX60-6059" fmla="*/ 5418542 w 6128435"/>
              <a:gd name="connsiteY60-6060" fmla="*/ 2817745 h 6858000"/>
              <a:gd name="connsiteX61-6061" fmla="*/ 5418847 w 6128435"/>
              <a:gd name="connsiteY61-6062" fmla="*/ 2817825 h 6858000"/>
              <a:gd name="connsiteX62-6063" fmla="*/ 5423364 w 6128435"/>
              <a:gd name="connsiteY62-6064" fmla="*/ 2858292 h 6858000"/>
              <a:gd name="connsiteX63-6065" fmla="*/ 5479298 w 6128435"/>
              <a:gd name="connsiteY63-6066" fmla="*/ 2947791 h 6858000"/>
              <a:gd name="connsiteX64-6067" fmla="*/ 5481770 w 6128435"/>
              <a:gd name="connsiteY64-6068" fmla="*/ 2951352 h 6858000"/>
              <a:gd name="connsiteX65-6069" fmla="*/ 5481013 w 6128435"/>
              <a:gd name="connsiteY65-6070" fmla="*/ 2973461 h 6858000"/>
              <a:gd name="connsiteX66-6071" fmla="*/ 5482045 w 6128435"/>
              <a:gd name="connsiteY66-6072" fmla="*/ 2984371 h 6858000"/>
              <a:gd name="connsiteX67-6073" fmla="*/ 5479405 w 6128435"/>
              <a:gd name="connsiteY67-6074" fmla="*/ 2988507 h 6858000"/>
              <a:gd name="connsiteX68-6075" fmla="*/ 5482415 w 6128435"/>
              <a:gd name="connsiteY68-6076" fmla="*/ 3004079 h 6858000"/>
              <a:gd name="connsiteX69-6077" fmla="*/ 5483865 w 6128435"/>
              <a:gd name="connsiteY69-6078" fmla="*/ 3005467 h 6858000"/>
              <a:gd name="connsiteX70-6079" fmla="*/ 5482236 w 6128435"/>
              <a:gd name="connsiteY70-6080" fmla="*/ 3019791 h 6858000"/>
              <a:gd name="connsiteX71-6081" fmla="*/ 5475895 w 6128435"/>
              <a:gd name="connsiteY71-6082" fmla="*/ 3033578 h 6858000"/>
              <a:gd name="connsiteX72-6083" fmla="*/ 5477595 w 6128435"/>
              <a:gd name="connsiteY72-6084" fmla="*/ 3250534 h 6858000"/>
              <a:gd name="connsiteX73-6085" fmla="*/ 5532836 w 6128435"/>
              <a:gd name="connsiteY73-6086" fmla="*/ 3353840 h 6858000"/>
              <a:gd name="connsiteX74-6087" fmla="*/ 5561229 w 6128435"/>
              <a:gd name="connsiteY74-6088" fmla="*/ 3395784 h 6858000"/>
              <a:gd name="connsiteX75-6089" fmla="*/ 5589758 w 6128435"/>
              <a:gd name="connsiteY75-6090" fmla="*/ 3506453 h 6858000"/>
              <a:gd name="connsiteX76-6091" fmla="*/ 5596144 w 6128435"/>
              <a:gd name="connsiteY76-6092" fmla="*/ 3534624 h 6858000"/>
              <a:gd name="connsiteX77-6093" fmla="*/ 5597750 w 6128435"/>
              <a:gd name="connsiteY77-6094" fmla="*/ 3534129 h 6858000"/>
              <a:gd name="connsiteX78-6095" fmla="*/ 5599700 w 6128435"/>
              <a:gd name="connsiteY78-6096" fmla="*/ 3547221 h 6858000"/>
              <a:gd name="connsiteX79-6097" fmla="*/ 5615031 w 6128435"/>
              <a:gd name="connsiteY79-6098" fmla="*/ 3557482 h 6858000"/>
              <a:gd name="connsiteX80-6099" fmla="*/ 5618377 w 6128435"/>
              <a:gd name="connsiteY80-6100" fmla="*/ 3588431 h 6858000"/>
              <a:gd name="connsiteX81-6101" fmla="*/ 5612155 w 6128435"/>
              <a:gd name="connsiteY81-6102" fmla="*/ 3589869 h 6858000"/>
              <a:gd name="connsiteX82-6103" fmla="*/ 5620843 w 6128435"/>
              <a:gd name="connsiteY82-6104" fmla="*/ 3606745 h 6858000"/>
              <a:gd name="connsiteX83-6105" fmla="*/ 5655472 w 6128435"/>
              <a:gd name="connsiteY83-6106" fmla="*/ 3678877 h 6858000"/>
              <a:gd name="connsiteX84-6107" fmla="*/ 5680448 w 6128435"/>
              <a:gd name="connsiteY84-6108" fmla="*/ 3717760 h 6858000"/>
              <a:gd name="connsiteX85-6109" fmla="*/ 5683015 w 6128435"/>
              <a:gd name="connsiteY85-6110" fmla="*/ 3762025 h 6858000"/>
              <a:gd name="connsiteX86-6111" fmla="*/ 5696643 w 6128435"/>
              <a:gd name="connsiteY86-6112" fmla="*/ 3773888 h 6858000"/>
              <a:gd name="connsiteX87-6113" fmla="*/ 5699203 w 6128435"/>
              <a:gd name="connsiteY87-6114" fmla="*/ 3775823 h 6858000"/>
              <a:gd name="connsiteX88-6115" fmla="*/ 5704824 w 6128435"/>
              <a:gd name="connsiteY88-6116" fmla="*/ 3785966 h 6858000"/>
              <a:gd name="connsiteX89-6117" fmla="*/ 5712204 w 6128435"/>
              <a:gd name="connsiteY89-6118" fmla="*/ 3785830 h 6858000"/>
              <a:gd name="connsiteX90-6119" fmla="*/ 5724816 w 6128435"/>
              <a:gd name="connsiteY90-6120" fmla="*/ 3798949 h 6858000"/>
              <a:gd name="connsiteX91-6121" fmla="*/ 5733539 w 6128435"/>
              <a:gd name="connsiteY91-6122" fmla="*/ 3818457 h 6858000"/>
              <a:gd name="connsiteX92-6123" fmla="*/ 5768491 w 6128435"/>
              <a:gd name="connsiteY92-6124" fmla="*/ 3914399 h 6858000"/>
              <a:gd name="connsiteX93-6125" fmla="*/ 5793123 w 6128435"/>
              <a:gd name="connsiteY93-6126" fmla="*/ 3969952 h 6858000"/>
              <a:gd name="connsiteX94-6127" fmla="*/ 5808321 w 6128435"/>
              <a:gd name="connsiteY94-6128" fmla="*/ 3988153 h 6858000"/>
              <a:gd name="connsiteX95-6129" fmla="*/ 5825621 w 6128435"/>
              <a:gd name="connsiteY95-6130" fmla="*/ 4015525 h 6858000"/>
              <a:gd name="connsiteX96-6131" fmla="*/ 5860672 w 6128435"/>
              <a:gd name="connsiteY96-6132" fmla="*/ 4061579 h 6858000"/>
              <a:gd name="connsiteX97-6133" fmla="*/ 5872173 w 6128435"/>
              <a:gd name="connsiteY97-6134" fmla="*/ 4088497 h 6858000"/>
              <a:gd name="connsiteX98-6135" fmla="*/ 5883705 w 6128435"/>
              <a:gd name="connsiteY98-6136" fmla="*/ 4101899 h 6858000"/>
              <a:gd name="connsiteX99-6137" fmla="*/ 5885314 w 6128435"/>
              <a:gd name="connsiteY99-6138" fmla="*/ 4108387 h 6858000"/>
              <a:gd name="connsiteX100-6139" fmla="*/ 5894095 w 6128435"/>
              <a:gd name="connsiteY100-6140" fmla="*/ 4128857 h 6858000"/>
              <a:gd name="connsiteX101-6141" fmla="*/ 5898339 w 6128435"/>
              <a:gd name="connsiteY101-6142" fmla="*/ 4140800 h 6858000"/>
              <a:gd name="connsiteX102-6143" fmla="*/ 5899734 w 6128435"/>
              <a:gd name="connsiteY102-6144" fmla="*/ 4145632 h 6858000"/>
              <a:gd name="connsiteX103-6145" fmla="*/ 5897098 w 6128435"/>
              <a:gd name="connsiteY103-6146" fmla="*/ 4157819 h 6858000"/>
              <a:gd name="connsiteX104-6147" fmla="*/ 5903513 w 6128435"/>
              <a:gd name="connsiteY104-6148" fmla="*/ 4187661 h 6858000"/>
              <a:gd name="connsiteX105-6149" fmla="*/ 5917114 w 6128435"/>
              <a:gd name="connsiteY105-6150" fmla="*/ 4213096 h 6858000"/>
              <a:gd name="connsiteX106-6151" fmla="*/ 5921153 w 6128435"/>
              <a:gd name="connsiteY106-6152" fmla="*/ 4236222 h 6858000"/>
              <a:gd name="connsiteX107-6153" fmla="*/ 5924233 w 6128435"/>
              <a:gd name="connsiteY107-6154" fmla="*/ 4242060 h 6858000"/>
              <a:gd name="connsiteX108-6155" fmla="*/ 5928910 w 6128435"/>
              <a:gd name="connsiteY108-6156" fmla="*/ 4300973 h 6858000"/>
              <a:gd name="connsiteX109-6157" fmla="*/ 5939320 w 6128435"/>
              <a:gd name="connsiteY109-6158" fmla="*/ 4340435 h 6858000"/>
              <a:gd name="connsiteX110-6159" fmla="*/ 5946705 w 6128435"/>
              <a:gd name="connsiteY110-6160" fmla="*/ 4428051 h 6858000"/>
              <a:gd name="connsiteX111-6161" fmla="*/ 5949261 w 6128435"/>
              <a:gd name="connsiteY111-6162" fmla="*/ 4449185 h 6858000"/>
              <a:gd name="connsiteX112-6163" fmla="*/ 5957504 w 6128435"/>
              <a:gd name="connsiteY112-6164" fmla="*/ 4465911 h 6858000"/>
              <a:gd name="connsiteX113-6165" fmla="*/ 5964689 w 6128435"/>
              <a:gd name="connsiteY113-6166" fmla="*/ 4468532 h 6858000"/>
              <a:gd name="connsiteX114-6167" fmla="*/ 5967062 w 6128435"/>
              <a:gd name="connsiteY114-6168" fmla="*/ 4479923 h 6858000"/>
              <a:gd name="connsiteX115-6169" fmla="*/ 5968960 w 6128435"/>
              <a:gd name="connsiteY115-6170" fmla="*/ 4482655 h 6858000"/>
              <a:gd name="connsiteX116-6171" fmla="*/ 5978567 w 6128435"/>
              <a:gd name="connsiteY116-6172" fmla="*/ 4498605 h 6858000"/>
              <a:gd name="connsiteX117-6173" fmla="*/ 5980106 w 6128435"/>
              <a:gd name="connsiteY117-6174" fmla="*/ 4585087 h 6858000"/>
              <a:gd name="connsiteX118-6175" fmla="*/ 5998138 w 6128435"/>
              <a:gd name="connsiteY118-6176" fmla="*/ 4697518 h 6858000"/>
              <a:gd name="connsiteX119-6177" fmla="*/ 6013516 w 6128435"/>
              <a:gd name="connsiteY119-6178" fmla="*/ 4786619 h 6858000"/>
              <a:gd name="connsiteX120-6179" fmla="*/ 6025404 w 6128435"/>
              <a:gd name="connsiteY120-6180" fmla="*/ 4858148 h 6858000"/>
              <a:gd name="connsiteX121-6181" fmla="*/ 6007749 w 6128435"/>
              <a:gd name="connsiteY121-6182" fmla="*/ 4964715 h 6858000"/>
              <a:gd name="connsiteX122-6183" fmla="*/ 6005269 w 6128435"/>
              <a:gd name="connsiteY122-6184" fmla="*/ 5150567 h 6858000"/>
              <a:gd name="connsiteX123-6185" fmla="*/ 6001127 w 6128435"/>
              <a:gd name="connsiteY123-6186" fmla="*/ 5164609 h 6858000"/>
              <a:gd name="connsiteX124-6187" fmla="*/ 5996647 w 6128435"/>
              <a:gd name="connsiteY124-6188" fmla="*/ 5185640 h 6858000"/>
              <a:gd name="connsiteX125-6189" fmla="*/ 5998514 w 6128435"/>
              <a:gd name="connsiteY125-6190" fmla="*/ 5189673 h 6858000"/>
              <a:gd name="connsiteX126-6191" fmla="*/ 5995970 w 6128435"/>
              <a:gd name="connsiteY126-6192" fmla="*/ 5221547 h 6858000"/>
              <a:gd name="connsiteX127-6193" fmla="*/ 5997218 w 6128435"/>
              <a:gd name="connsiteY127-6194" fmla="*/ 5222031 h 6858000"/>
              <a:gd name="connsiteX128-6195" fmla="*/ 6002116 w 6128435"/>
              <a:gd name="connsiteY128-6196" fmla="*/ 5231223 h 6858000"/>
              <a:gd name="connsiteX129-6197" fmla="*/ 6008541 w 6128435"/>
              <a:gd name="connsiteY129-6198" fmla="*/ 5248680 h 6858000"/>
              <a:gd name="connsiteX130-6199" fmla="*/ 6039260 w 6128435"/>
              <a:gd name="connsiteY130-6200" fmla="*/ 5289518 h 6858000"/>
              <a:gd name="connsiteX131-6201" fmla="*/ 6036748 w 6128435"/>
              <a:gd name="connsiteY131-6202" fmla="*/ 5322752 h 6858000"/>
              <a:gd name="connsiteX132-6203" fmla="*/ 6036943 w 6128435"/>
              <a:gd name="connsiteY132-6204" fmla="*/ 5329480 h 6858000"/>
              <a:gd name="connsiteX133-6205" fmla="*/ 6037236 w 6128435"/>
              <a:gd name="connsiteY133-6206" fmla="*/ 5329634 h 6858000"/>
              <a:gd name="connsiteX134-6207" fmla="*/ 6038019 w 6128435"/>
              <a:gd name="connsiteY134-6208" fmla="*/ 5336764 h 6858000"/>
              <a:gd name="connsiteX135-6209" fmla="*/ 6037298 w 6128435"/>
              <a:gd name="connsiteY135-6210" fmla="*/ 5341753 h 6858000"/>
              <a:gd name="connsiteX136-6211" fmla="*/ 6037677 w 6128435"/>
              <a:gd name="connsiteY136-6212" fmla="*/ 5354807 h 6858000"/>
              <a:gd name="connsiteX137-6213" fmla="*/ 6039728 w 6128435"/>
              <a:gd name="connsiteY137-6214" fmla="*/ 5359416 h 6858000"/>
              <a:gd name="connsiteX138-6215" fmla="*/ 6043311 w 6128435"/>
              <a:gd name="connsiteY138-6216" fmla="*/ 5361407 h 6858000"/>
              <a:gd name="connsiteX139-6217" fmla="*/ 6042954 w 6128435"/>
              <a:gd name="connsiteY139-6218" fmla="*/ 5362576 h 6858000"/>
              <a:gd name="connsiteX140-6219" fmla="*/ 6053435 w 6128435"/>
              <a:gd name="connsiteY140-6220" fmla="*/ 5387547 h 6858000"/>
              <a:gd name="connsiteX141-6221" fmla="*/ 6065933 w 6128435"/>
              <a:gd name="connsiteY141-6222" fmla="*/ 5443002 h 6858000"/>
              <a:gd name="connsiteX142-6223" fmla="*/ 6068640 w 6128435"/>
              <a:gd name="connsiteY142-6224" fmla="*/ 5474503 h 6858000"/>
              <a:gd name="connsiteX143-6225" fmla="*/ 6080922 w 6128435"/>
              <a:gd name="connsiteY143-6226" fmla="*/ 5561070 h 6858000"/>
              <a:gd name="connsiteX144-6227" fmla="*/ 6096949 w 6128435"/>
              <a:gd name="connsiteY144-6228" fmla="*/ 5648179 h 6858000"/>
              <a:gd name="connsiteX145-6229" fmla="*/ 6125703 w 6128435"/>
              <a:gd name="connsiteY145-6230" fmla="*/ 5692894 h 6858000"/>
              <a:gd name="connsiteX146-6231" fmla="*/ 6126670 w 6128435"/>
              <a:gd name="connsiteY146-6232" fmla="*/ 5697882 h 6858000"/>
              <a:gd name="connsiteX147-6233" fmla="*/ 6124061 w 6128435"/>
              <a:gd name="connsiteY147-6234" fmla="*/ 5710294 h 6858000"/>
              <a:gd name="connsiteX148-6235" fmla="*/ 6122213 w 6128435"/>
              <a:gd name="connsiteY148-6236" fmla="*/ 5714762 h 6858000"/>
              <a:gd name="connsiteX149-6237" fmla="*/ 6121353 w 6128435"/>
              <a:gd name="connsiteY149-6238" fmla="*/ 5721725 h 6858000"/>
              <a:gd name="connsiteX150-6239" fmla="*/ 6121607 w 6128435"/>
              <a:gd name="connsiteY150-6240" fmla="*/ 5721959 h 6858000"/>
              <a:gd name="connsiteX151-6241" fmla="*/ 6120262 w 6128435"/>
              <a:gd name="connsiteY151-6242" fmla="*/ 5728358 h 6858000"/>
              <a:gd name="connsiteX152-6243" fmla="*/ 6110194 w 6128435"/>
              <a:gd name="connsiteY152-6244" fmla="*/ 5758853 h 6858000"/>
              <a:gd name="connsiteX153-6245" fmla="*/ 6127519 w 6128435"/>
              <a:gd name="connsiteY153-6246" fmla="*/ 5865775 h 6858000"/>
              <a:gd name="connsiteX154-6247" fmla="*/ 6128435 w 6128435"/>
              <a:gd name="connsiteY154-6248" fmla="*/ 5870164 h 6858000"/>
              <a:gd name="connsiteX155-6249" fmla="*/ 6119217 w 6128435"/>
              <a:gd name="connsiteY155-6250" fmla="*/ 5888542 h 6858000"/>
              <a:gd name="connsiteX156-6251" fmla="*/ 6115966 w 6128435"/>
              <a:gd name="connsiteY156-6252" fmla="*/ 5898387 h 6858000"/>
              <a:gd name="connsiteX157-6253" fmla="*/ 6111924 w 6128435"/>
              <a:gd name="connsiteY157-6254" fmla="*/ 5900444 h 6858000"/>
              <a:gd name="connsiteX158-6255" fmla="*/ 6108716 w 6128435"/>
              <a:gd name="connsiteY158-6256" fmla="*/ 5915345 h 6858000"/>
              <a:gd name="connsiteX159-6257" fmla="*/ 6109524 w 6128435"/>
              <a:gd name="connsiteY159-6258" fmla="*/ 5917328 h 6858000"/>
              <a:gd name="connsiteX160-6259" fmla="*/ 6102493 w 6128435"/>
              <a:gd name="connsiteY160-6260" fmla="*/ 5928602 h 6858000"/>
              <a:gd name="connsiteX161-6261" fmla="*/ 6056863 w 6128435"/>
              <a:gd name="connsiteY161-6262" fmla="*/ 6000643 h 6858000"/>
              <a:gd name="connsiteX162-6263" fmla="*/ 6045436 w 6128435"/>
              <a:gd name="connsiteY162-6264" fmla="*/ 6124480 h 6858000"/>
              <a:gd name="connsiteX163-6265" fmla="*/ 6030489 w 6128435"/>
              <a:gd name="connsiteY163-6266" fmla="*/ 6317666 h 6858000"/>
              <a:gd name="connsiteX164-6267" fmla="*/ 6007492 w 6128435"/>
              <a:gd name="connsiteY164-6268" fmla="*/ 6440818 h 6858000"/>
              <a:gd name="connsiteX165-6269" fmla="*/ 6009467 w 6128435"/>
              <a:gd name="connsiteY165-6270" fmla="*/ 6487076 h 6858000"/>
              <a:gd name="connsiteX166-6271" fmla="*/ 5995064 w 6128435"/>
              <a:gd name="connsiteY166-6272" fmla="*/ 6540791 h 6858000"/>
              <a:gd name="connsiteX167-6273" fmla="*/ 5996309 w 6128435"/>
              <a:gd name="connsiteY167-6274" fmla="*/ 6543961 h 6858000"/>
              <a:gd name="connsiteX168-6275" fmla="*/ 5996048 w 6128435"/>
              <a:gd name="connsiteY168-6276" fmla="*/ 6555444 h 6858000"/>
              <a:gd name="connsiteX169-6277" fmla="*/ 6002524 w 6128435"/>
              <a:gd name="connsiteY169-6278" fmla="*/ 6560188 h 6858000"/>
              <a:gd name="connsiteX170-6279" fmla="*/ 6006823 w 6128435"/>
              <a:gd name="connsiteY170-6280" fmla="*/ 6578546 h 6858000"/>
              <a:gd name="connsiteX171-6281" fmla="*/ 6004510 w 6128435"/>
              <a:gd name="connsiteY171-6282" fmla="*/ 6599256 h 6858000"/>
              <a:gd name="connsiteX172-6283" fmla="*/ 5986207 w 6128435"/>
              <a:gd name="connsiteY172-6284" fmla="*/ 6695855 h 6858000"/>
              <a:gd name="connsiteX173-6285" fmla="*/ 5979428 w 6128435"/>
              <a:gd name="connsiteY173-6286" fmla="*/ 6754678 h 6858000"/>
              <a:gd name="connsiteX174-6287" fmla="*/ 5983398 w 6128435"/>
              <a:gd name="connsiteY174-6288" fmla="*/ 6778641 h 6858000"/>
              <a:gd name="connsiteX175-6289" fmla="*/ 5984543 w 6128435"/>
              <a:gd name="connsiteY175-6290" fmla="*/ 6811016 h 6858000"/>
              <a:gd name="connsiteX176-6291" fmla="*/ 5981802 w 6128435"/>
              <a:gd name="connsiteY176-6292" fmla="*/ 6838578 h 6858000"/>
              <a:gd name="connsiteX177-6293" fmla="*/ 5979671 w 6128435"/>
              <a:gd name="connsiteY177-6294" fmla="*/ 6858000 h 6858000"/>
              <a:gd name="connsiteX178-6295" fmla="*/ 0 w 6128435"/>
              <a:gd name="connsiteY178-6296" fmla="*/ 6858000 h 6858000"/>
              <a:gd name="connsiteX179-6297" fmla="*/ 0 w 6128435"/>
              <a:gd name="connsiteY179-6298" fmla="*/ 0 h 6858000"/>
              <a:gd name="connsiteX0-6299" fmla="*/ 0 w 6128435"/>
              <a:gd name="connsiteY0-6300" fmla="*/ 0 h 6858000"/>
              <a:gd name="connsiteX1-6301" fmla="*/ 4965888 w 6128435"/>
              <a:gd name="connsiteY1-6302" fmla="*/ 0 h 6858000"/>
              <a:gd name="connsiteX2-6303" fmla="*/ 4967767 w 6128435"/>
              <a:gd name="connsiteY2-6304" fmla="*/ 7930 h 6858000"/>
              <a:gd name="connsiteX3-6305" fmla="*/ 4979444 w 6128435"/>
              <a:gd name="connsiteY3-6306" fmla="*/ 43921 h 6858000"/>
              <a:gd name="connsiteX4-6307" fmla="*/ 5021173 w 6128435"/>
              <a:gd name="connsiteY4-6308" fmla="*/ 123738 h 6858000"/>
              <a:gd name="connsiteX5-6309" fmla="*/ 5075458 w 6128435"/>
              <a:gd name="connsiteY5-6310" fmla="*/ 264355 h 6858000"/>
              <a:gd name="connsiteX6-6311" fmla="*/ 5081175 w 6128435"/>
              <a:gd name="connsiteY6-6312" fmla="*/ 277448 h 6858000"/>
              <a:gd name="connsiteX7-6313" fmla="*/ 5097011 w 6128435"/>
              <a:gd name="connsiteY7-6314" fmla="*/ 355616 h 6858000"/>
              <a:gd name="connsiteX8-6315" fmla="*/ 5130982 w 6128435"/>
              <a:gd name="connsiteY8-6316" fmla="*/ 412030 h 6858000"/>
              <a:gd name="connsiteX9-6317" fmla="*/ 5153000 w 6128435"/>
              <a:gd name="connsiteY9-6318" fmla="*/ 507134 h 6858000"/>
              <a:gd name="connsiteX10-6319" fmla="*/ 5171282 w 6128435"/>
              <a:gd name="connsiteY10-6320" fmla="*/ 602071 h 6858000"/>
              <a:gd name="connsiteX11-6321" fmla="*/ 5176196 w 6128435"/>
              <a:gd name="connsiteY11-6322" fmla="*/ 636822 h 6858000"/>
              <a:gd name="connsiteX12-6323" fmla="*/ 5201957 w 6128435"/>
              <a:gd name="connsiteY12-6324" fmla="*/ 736835 h 6858000"/>
              <a:gd name="connsiteX13-6325" fmla="*/ 5185452 w 6128435"/>
              <a:gd name="connsiteY13-6326" fmla="*/ 745392 h 6858000"/>
              <a:gd name="connsiteX14-6327" fmla="*/ 5189051 w 6128435"/>
              <a:gd name="connsiteY14-6328" fmla="*/ 782518 h 6858000"/>
              <a:gd name="connsiteX15-6329" fmla="*/ 5210428 w 6128435"/>
              <a:gd name="connsiteY15-6330" fmla="*/ 815772 h 6858000"/>
              <a:gd name="connsiteX16-6331" fmla="*/ 5221088 w 6128435"/>
              <a:gd name="connsiteY16-6332" fmla="*/ 860193 h 6858000"/>
              <a:gd name="connsiteX17-6333" fmla="*/ 5227653 w 6128435"/>
              <a:gd name="connsiteY17-6334" fmla="*/ 886709 h 6858000"/>
              <a:gd name="connsiteX18-6335" fmla="*/ 5230806 w 6128435"/>
              <a:gd name="connsiteY18-6336" fmla="*/ 961354 h 6858000"/>
              <a:gd name="connsiteX19-6337" fmla="*/ 5201018 w 6128435"/>
              <a:gd name="connsiteY19-6338" fmla="*/ 1095027 h 6858000"/>
              <a:gd name="connsiteX20-6339" fmla="*/ 5202153 w 6128435"/>
              <a:gd name="connsiteY20-6340" fmla="*/ 1133224 h 6858000"/>
              <a:gd name="connsiteX21-6341" fmla="*/ 5207370 w 6128435"/>
              <a:gd name="connsiteY21-6342" fmla="*/ 1138097 h 6858000"/>
              <a:gd name="connsiteX22-6343" fmla="*/ 5189234 w 6128435"/>
              <a:gd name="connsiteY22-6344" fmla="*/ 1193495 h 6858000"/>
              <a:gd name="connsiteX23-6345" fmla="*/ 5202769 w 6128435"/>
              <a:gd name="connsiteY23-6346" fmla="*/ 1269450 h 6858000"/>
              <a:gd name="connsiteX24-6347" fmla="*/ 5225968 w 6128435"/>
              <a:gd name="connsiteY24-6348" fmla="*/ 1357994 h 6858000"/>
              <a:gd name="connsiteX25-6349" fmla="*/ 5233819 w 6128435"/>
              <a:gd name="connsiteY25-6350" fmla="*/ 1380922 h 6858000"/>
              <a:gd name="connsiteX26-6351" fmla="*/ 5237226 w 6128435"/>
              <a:gd name="connsiteY26-6352" fmla="*/ 1441327 h 6858000"/>
              <a:gd name="connsiteX27-6353" fmla="*/ 5244434 w 6128435"/>
              <a:gd name="connsiteY27-6354" fmla="*/ 1580810 h 6858000"/>
              <a:gd name="connsiteX28-6355" fmla="*/ 5251453 w 6128435"/>
              <a:gd name="connsiteY28-6356" fmla="*/ 1583934 h 6858000"/>
              <a:gd name="connsiteX29-6357" fmla="*/ 5253136 w 6128435"/>
              <a:gd name="connsiteY29-6358" fmla="*/ 1595457 h 6858000"/>
              <a:gd name="connsiteX30-6359" fmla="*/ 5254863 w 6128435"/>
              <a:gd name="connsiteY30-6360" fmla="*/ 1598311 h 6858000"/>
              <a:gd name="connsiteX31-6361" fmla="*/ 5263491 w 6128435"/>
              <a:gd name="connsiteY31-6362" fmla="*/ 1642938 h 6858000"/>
              <a:gd name="connsiteX32-6363" fmla="*/ 5261314 w 6128435"/>
              <a:gd name="connsiteY32-6364" fmla="*/ 1689177 h 6858000"/>
              <a:gd name="connsiteX33-6365" fmla="*/ 5259788 w 6128435"/>
              <a:gd name="connsiteY33-6366" fmla="*/ 1768516 h 6858000"/>
              <a:gd name="connsiteX34-6367" fmla="*/ 5272526 w 6128435"/>
              <a:gd name="connsiteY34-6368" fmla="*/ 1936940 h 6858000"/>
              <a:gd name="connsiteX35-6369" fmla="*/ 5252592 w 6128435"/>
              <a:gd name="connsiteY35-6370" fmla="*/ 2092210 h 6858000"/>
              <a:gd name="connsiteX36-6371" fmla="*/ 5264303 w 6128435"/>
              <a:gd name="connsiteY36-6372" fmla="*/ 2225157 h 6858000"/>
              <a:gd name="connsiteX37-6373" fmla="*/ 5254949 w 6128435"/>
              <a:gd name="connsiteY37-6374" fmla="*/ 2236160 h 6858000"/>
              <a:gd name="connsiteX38-6375" fmla="*/ 5250104 w 6128435"/>
              <a:gd name="connsiteY38-6376" fmla="*/ 2249166 h 6858000"/>
              <a:gd name="connsiteX39-6377" fmla="*/ 5251214 w 6128435"/>
              <a:gd name="connsiteY39-6378" fmla="*/ 2250944 h 6858000"/>
              <a:gd name="connsiteX40-6379" fmla="*/ 5250644 w 6128435"/>
              <a:gd name="connsiteY40-6380" fmla="*/ 2266619 h 6858000"/>
              <a:gd name="connsiteX41-6381" fmla="*/ 5247111 w 6128435"/>
              <a:gd name="connsiteY41-6382" fmla="*/ 2269679 h 6858000"/>
              <a:gd name="connsiteX42-6383" fmla="*/ 5245653 w 6128435"/>
              <a:gd name="connsiteY42-6384" fmla="*/ 2280317 h 6858000"/>
              <a:gd name="connsiteX43-6385" fmla="*/ 5239901 w 6128435"/>
              <a:gd name="connsiteY43-6386" fmla="*/ 2300961 h 6858000"/>
              <a:gd name="connsiteX44-6387" fmla="*/ 5241522 w 6128435"/>
              <a:gd name="connsiteY44-6388" fmla="*/ 2305114 h 6858000"/>
              <a:gd name="connsiteX45-6389" fmla="*/ 5237050 w 6128435"/>
              <a:gd name="connsiteY45-6390" fmla="*/ 2336703 h 6858000"/>
              <a:gd name="connsiteX46-6391" fmla="*/ 5238267 w 6128435"/>
              <a:gd name="connsiteY46-6392" fmla="*/ 2337277 h 6858000"/>
              <a:gd name="connsiteX47-6393" fmla="*/ 5271650 w 6128435"/>
              <a:gd name="connsiteY47-6394" fmla="*/ 2440467 h 6858000"/>
              <a:gd name="connsiteX48-6395" fmla="*/ 5271438 w 6128435"/>
              <a:gd name="connsiteY48-6396" fmla="*/ 2447186 h 6858000"/>
              <a:gd name="connsiteX49-6397" fmla="*/ 5271722 w 6128435"/>
              <a:gd name="connsiteY49-6398" fmla="*/ 2447359 h 6858000"/>
              <a:gd name="connsiteX50-6399" fmla="*/ 5272069 w 6128435"/>
              <a:gd name="connsiteY50-6400" fmla="*/ 2454523 h 6858000"/>
              <a:gd name="connsiteX51-6401" fmla="*/ 5271049 w 6128435"/>
              <a:gd name="connsiteY51-6402" fmla="*/ 2459442 h 6858000"/>
              <a:gd name="connsiteX52-6403" fmla="*/ 5307538 w 6128435"/>
              <a:gd name="connsiteY52-6404" fmla="*/ 2514685 h 6858000"/>
              <a:gd name="connsiteX53-6405" fmla="*/ 5337604 w 6128435"/>
              <a:gd name="connsiteY53-6406" fmla="*/ 2597632 h 6858000"/>
              <a:gd name="connsiteX54-6407" fmla="*/ 5407503 w 6128435"/>
              <a:gd name="connsiteY54-6408" fmla="*/ 2786290 h 6858000"/>
              <a:gd name="connsiteX55-6409" fmla="*/ 5407356 w 6128435"/>
              <a:gd name="connsiteY55-6410" fmla="*/ 2787545 h 6858000"/>
              <a:gd name="connsiteX56-6411" fmla="*/ 5411130 w 6128435"/>
              <a:gd name="connsiteY56-6412" fmla="*/ 2788640 h 6858000"/>
              <a:gd name="connsiteX57-6413" fmla="*/ 5416439 w 6128435"/>
              <a:gd name="connsiteY57-6414" fmla="*/ 2805666 h 6858000"/>
              <a:gd name="connsiteX58-6415" fmla="*/ 5416589 w 6128435"/>
              <a:gd name="connsiteY58-6416" fmla="*/ 2810822 h 6858000"/>
              <a:gd name="connsiteX59-6417" fmla="*/ 5418542 w 6128435"/>
              <a:gd name="connsiteY59-6418" fmla="*/ 2817745 h 6858000"/>
              <a:gd name="connsiteX60-6419" fmla="*/ 5418847 w 6128435"/>
              <a:gd name="connsiteY60-6420" fmla="*/ 2817825 h 6858000"/>
              <a:gd name="connsiteX61-6421" fmla="*/ 5423364 w 6128435"/>
              <a:gd name="connsiteY61-6422" fmla="*/ 2858292 h 6858000"/>
              <a:gd name="connsiteX62-6423" fmla="*/ 5479298 w 6128435"/>
              <a:gd name="connsiteY62-6424" fmla="*/ 2947791 h 6858000"/>
              <a:gd name="connsiteX63-6425" fmla="*/ 5481770 w 6128435"/>
              <a:gd name="connsiteY63-6426" fmla="*/ 2951352 h 6858000"/>
              <a:gd name="connsiteX64-6427" fmla="*/ 5481013 w 6128435"/>
              <a:gd name="connsiteY64-6428" fmla="*/ 2973461 h 6858000"/>
              <a:gd name="connsiteX65-6429" fmla="*/ 5482045 w 6128435"/>
              <a:gd name="connsiteY65-6430" fmla="*/ 2984371 h 6858000"/>
              <a:gd name="connsiteX66-6431" fmla="*/ 5479405 w 6128435"/>
              <a:gd name="connsiteY66-6432" fmla="*/ 2988507 h 6858000"/>
              <a:gd name="connsiteX67-6433" fmla="*/ 5482415 w 6128435"/>
              <a:gd name="connsiteY67-6434" fmla="*/ 3004079 h 6858000"/>
              <a:gd name="connsiteX68-6435" fmla="*/ 5483865 w 6128435"/>
              <a:gd name="connsiteY68-6436" fmla="*/ 3005467 h 6858000"/>
              <a:gd name="connsiteX69-6437" fmla="*/ 5482236 w 6128435"/>
              <a:gd name="connsiteY69-6438" fmla="*/ 3019791 h 6858000"/>
              <a:gd name="connsiteX70-6439" fmla="*/ 5475895 w 6128435"/>
              <a:gd name="connsiteY70-6440" fmla="*/ 3033578 h 6858000"/>
              <a:gd name="connsiteX71-6441" fmla="*/ 5477595 w 6128435"/>
              <a:gd name="connsiteY71-6442" fmla="*/ 3250534 h 6858000"/>
              <a:gd name="connsiteX72-6443" fmla="*/ 5532836 w 6128435"/>
              <a:gd name="connsiteY72-6444" fmla="*/ 3353840 h 6858000"/>
              <a:gd name="connsiteX73-6445" fmla="*/ 5561229 w 6128435"/>
              <a:gd name="connsiteY73-6446" fmla="*/ 3395784 h 6858000"/>
              <a:gd name="connsiteX74-6447" fmla="*/ 5589758 w 6128435"/>
              <a:gd name="connsiteY74-6448" fmla="*/ 3506453 h 6858000"/>
              <a:gd name="connsiteX75-6449" fmla="*/ 5596144 w 6128435"/>
              <a:gd name="connsiteY75-6450" fmla="*/ 3534624 h 6858000"/>
              <a:gd name="connsiteX76-6451" fmla="*/ 5597750 w 6128435"/>
              <a:gd name="connsiteY76-6452" fmla="*/ 3534129 h 6858000"/>
              <a:gd name="connsiteX77-6453" fmla="*/ 5599700 w 6128435"/>
              <a:gd name="connsiteY77-6454" fmla="*/ 3547221 h 6858000"/>
              <a:gd name="connsiteX78-6455" fmla="*/ 5615031 w 6128435"/>
              <a:gd name="connsiteY78-6456" fmla="*/ 3557482 h 6858000"/>
              <a:gd name="connsiteX79-6457" fmla="*/ 5618377 w 6128435"/>
              <a:gd name="connsiteY79-6458" fmla="*/ 3588431 h 6858000"/>
              <a:gd name="connsiteX80-6459" fmla="*/ 5612155 w 6128435"/>
              <a:gd name="connsiteY80-6460" fmla="*/ 3589869 h 6858000"/>
              <a:gd name="connsiteX81-6461" fmla="*/ 5620843 w 6128435"/>
              <a:gd name="connsiteY81-6462" fmla="*/ 3606745 h 6858000"/>
              <a:gd name="connsiteX82-6463" fmla="*/ 5655472 w 6128435"/>
              <a:gd name="connsiteY82-6464" fmla="*/ 3678877 h 6858000"/>
              <a:gd name="connsiteX83-6465" fmla="*/ 5680448 w 6128435"/>
              <a:gd name="connsiteY83-6466" fmla="*/ 3717760 h 6858000"/>
              <a:gd name="connsiteX84-6467" fmla="*/ 5683015 w 6128435"/>
              <a:gd name="connsiteY84-6468" fmla="*/ 3762025 h 6858000"/>
              <a:gd name="connsiteX85-6469" fmla="*/ 5696643 w 6128435"/>
              <a:gd name="connsiteY85-6470" fmla="*/ 3773888 h 6858000"/>
              <a:gd name="connsiteX86-6471" fmla="*/ 5699203 w 6128435"/>
              <a:gd name="connsiteY86-6472" fmla="*/ 3775823 h 6858000"/>
              <a:gd name="connsiteX87-6473" fmla="*/ 5704824 w 6128435"/>
              <a:gd name="connsiteY87-6474" fmla="*/ 3785966 h 6858000"/>
              <a:gd name="connsiteX88-6475" fmla="*/ 5712204 w 6128435"/>
              <a:gd name="connsiteY88-6476" fmla="*/ 3785830 h 6858000"/>
              <a:gd name="connsiteX89-6477" fmla="*/ 5724816 w 6128435"/>
              <a:gd name="connsiteY89-6478" fmla="*/ 3798949 h 6858000"/>
              <a:gd name="connsiteX90-6479" fmla="*/ 5733539 w 6128435"/>
              <a:gd name="connsiteY90-6480" fmla="*/ 3818457 h 6858000"/>
              <a:gd name="connsiteX91-6481" fmla="*/ 5768491 w 6128435"/>
              <a:gd name="connsiteY91-6482" fmla="*/ 3914399 h 6858000"/>
              <a:gd name="connsiteX92-6483" fmla="*/ 5793123 w 6128435"/>
              <a:gd name="connsiteY92-6484" fmla="*/ 3969952 h 6858000"/>
              <a:gd name="connsiteX93-6485" fmla="*/ 5808321 w 6128435"/>
              <a:gd name="connsiteY93-6486" fmla="*/ 3988153 h 6858000"/>
              <a:gd name="connsiteX94-6487" fmla="*/ 5825621 w 6128435"/>
              <a:gd name="connsiteY94-6488" fmla="*/ 4015525 h 6858000"/>
              <a:gd name="connsiteX95-6489" fmla="*/ 5860672 w 6128435"/>
              <a:gd name="connsiteY95-6490" fmla="*/ 4061579 h 6858000"/>
              <a:gd name="connsiteX96-6491" fmla="*/ 5872173 w 6128435"/>
              <a:gd name="connsiteY96-6492" fmla="*/ 4088497 h 6858000"/>
              <a:gd name="connsiteX97-6493" fmla="*/ 5883705 w 6128435"/>
              <a:gd name="connsiteY97-6494" fmla="*/ 4101899 h 6858000"/>
              <a:gd name="connsiteX98-6495" fmla="*/ 5885314 w 6128435"/>
              <a:gd name="connsiteY98-6496" fmla="*/ 4108387 h 6858000"/>
              <a:gd name="connsiteX99-6497" fmla="*/ 5894095 w 6128435"/>
              <a:gd name="connsiteY99-6498" fmla="*/ 4128857 h 6858000"/>
              <a:gd name="connsiteX100-6499" fmla="*/ 5898339 w 6128435"/>
              <a:gd name="connsiteY100-6500" fmla="*/ 4140800 h 6858000"/>
              <a:gd name="connsiteX101-6501" fmla="*/ 5899734 w 6128435"/>
              <a:gd name="connsiteY101-6502" fmla="*/ 4145632 h 6858000"/>
              <a:gd name="connsiteX102-6503" fmla="*/ 5897098 w 6128435"/>
              <a:gd name="connsiteY102-6504" fmla="*/ 4157819 h 6858000"/>
              <a:gd name="connsiteX103-6505" fmla="*/ 5903513 w 6128435"/>
              <a:gd name="connsiteY103-6506" fmla="*/ 4187661 h 6858000"/>
              <a:gd name="connsiteX104-6507" fmla="*/ 5917114 w 6128435"/>
              <a:gd name="connsiteY104-6508" fmla="*/ 4213096 h 6858000"/>
              <a:gd name="connsiteX105-6509" fmla="*/ 5921153 w 6128435"/>
              <a:gd name="connsiteY105-6510" fmla="*/ 4236222 h 6858000"/>
              <a:gd name="connsiteX106-6511" fmla="*/ 5924233 w 6128435"/>
              <a:gd name="connsiteY106-6512" fmla="*/ 4242060 h 6858000"/>
              <a:gd name="connsiteX107-6513" fmla="*/ 5928910 w 6128435"/>
              <a:gd name="connsiteY107-6514" fmla="*/ 4300973 h 6858000"/>
              <a:gd name="connsiteX108-6515" fmla="*/ 5939320 w 6128435"/>
              <a:gd name="connsiteY108-6516" fmla="*/ 4340435 h 6858000"/>
              <a:gd name="connsiteX109-6517" fmla="*/ 5946705 w 6128435"/>
              <a:gd name="connsiteY109-6518" fmla="*/ 4428051 h 6858000"/>
              <a:gd name="connsiteX110-6519" fmla="*/ 5949261 w 6128435"/>
              <a:gd name="connsiteY110-6520" fmla="*/ 4449185 h 6858000"/>
              <a:gd name="connsiteX111-6521" fmla="*/ 5957504 w 6128435"/>
              <a:gd name="connsiteY111-6522" fmla="*/ 4465911 h 6858000"/>
              <a:gd name="connsiteX112-6523" fmla="*/ 5964689 w 6128435"/>
              <a:gd name="connsiteY112-6524" fmla="*/ 4468532 h 6858000"/>
              <a:gd name="connsiteX113-6525" fmla="*/ 5967062 w 6128435"/>
              <a:gd name="connsiteY113-6526" fmla="*/ 4479923 h 6858000"/>
              <a:gd name="connsiteX114-6527" fmla="*/ 5968960 w 6128435"/>
              <a:gd name="connsiteY114-6528" fmla="*/ 4482655 h 6858000"/>
              <a:gd name="connsiteX115-6529" fmla="*/ 5978567 w 6128435"/>
              <a:gd name="connsiteY115-6530" fmla="*/ 4498605 h 6858000"/>
              <a:gd name="connsiteX116-6531" fmla="*/ 5980106 w 6128435"/>
              <a:gd name="connsiteY116-6532" fmla="*/ 4585087 h 6858000"/>
              <a:gd name="connsiteX117-6533" fmla="*/ 5998138 w 6128435"/>
              <a:gd name="connsiteY117-6534" fmla="*/ 4697518 h 6858000"/>
              <a:gd name="connsiteX118-6535" fmla="*/ 6013516 w 6128435"/>
              <a:gd name="connsiteY118-6536" fmla="*/ 4786619 h 6858000"/>
              <a:gd name="connsiteX119-6537" fmla="*/ 6025404 w 6128435"/>
              <a:gd name="connsiteY119-6538" fmla="*/ 4858148 h 6858000"/>
              <a:gd name="connsiteX120-6539" fmla="*/ 6007749 w 6128435"/>
              <a:gd name="connsiteY120-6540" fmla="*/ 4964715 h 6858000"/>
              <a:gd name="connsiteX121-6541" fmla="*/ 6005269 w 6128435"/>
              <a:gd name="connsiteY121-6542" fmla="*/ 5150567 h 6858000"/>
              <a:gd name="connsiteX122-6543" fmla="*/ 6001127 w 6128435"/>
              <a:gd name="connsiteY122-6544" fmla="*/ 5164609 h 6858000"/>
              <a:gd name="connsiteX123-6545" fmla="*/ 5996647 w 6128435"/>
              <a:gd name="connsiteY123-6546" fmla="*/ 5185640 h 6858000"/>
              <a:gd name="connsiteX124-6547" fmla="*/ 5998514 w 6128435"/>
              <a:gd name="connsiteY124-6548" fmla="*/ 5189673 h 6858000"/>
              <a:gd name="connsiteX125-6549" fmla="*/ 5995970 w 6128435"/>
              <a:gd name="connsiteY125-6550" fmla="*/ 5221547 h 6858000"/>
              <a:gd name="connsiteX126-6551" fmla="*/ 5997218 w 6128435"/>
              <a:gd name="connsiteY126-6552" fmla="*/ 5222031 h 6858000"/>
              <a:gd name="connsiteX127-6553" fmla="*/ 6002116 w 6128435"/>
              <a:gd name="connsiteY127-6554" fmla="*/ 5231223 h 6858000"/>
              <a:gd name="connsiteX128-6555" fmla="*/ 6008541 w 6128435"/>
              <a:gd name="connsiteY128-6556" fmla="*/ 5248680 h 6858000"/>
              <a:gd name="connsiteX129-6557" fmla="*/ 6039260 w 6128435"/>
              <a:gd name="connsiteY129-6558" fmla="*/ 5289518 h 6858000"/>
              <a:gd name="connsiteX130-6559" fmla="*/ 6036748 w 6128435"/>
              <a:gd name="connsiteY130-6560" fmla="*/ 5322752 h 6858000"/>
              <a:gd name="connsiteX131-6561" fmla="*/ 6036943 w 6128435"/>
              <a:gd name="connsiteY131-6562" fmla="*/ 5329480 h 6858000"/>
              <a:gd name="connsiteX132-6563" fmla="*/ 6037236 w 6128435"/>
              <a:gd name="connsiteY132-6564" fmla="*/ 5329634 h 6858000"/>
              <a:gd name="connsiteX133-6565" fmla="*/ 6038019 w 6128435"/>
              <a:gd name="connsiteY133-6566" fmla="*/ 5336764 h 6858000"/>
              <a:gd name="connsiteX134-6567" fmla="*/ 6037298 w 6128435"/>
              <a:gd name="connsiteY134-6568" fmla="*/ 5341753 h 6858000"/>
              <a:gd name="connsiteX135-6569" fmla="*/ 6037677 w 6128435"/>
              <a:gd name="connsiteY135-6570" fmla="*/ 5354807 h 6858000"/>
              <a:gd name="connsiteX136-6571" fmla="*/ 6039728 w 6128435"/>
              <a:gd name="connsiteY136-6572" fmla="*/ 5359416 h 6858000"/>
              <a:gd name="connsiteX137-6573" fmla="*/ 6043311 w 6128435"/>
              <a:gd name="connsiteY137-6574" fmla="*/ 5361407 h 6858000"/>
              <a:gd name="connsiteX138-6575" fmla="*/ 6042954 w 6128435"/>
              <a:gd name="connsiteY138-6576" fmla="*/ 5362576 h 6858000"/>
              <a:gd name="connsiteX139-6577" fmla="*/ 6053435 w 6128435"/>
              <a:gd name="connsiteY139-6578" fmla="*/ 5387547 h 6858000"/>
              <a:gd name="connsiteX140-6579" fmla="*/ 6065933 w 6128435"/>
              <a:gd name="connsiteY140-6580" fmla="*/ 5443002 h 6858000"/>
              <a:gd name="connsiteX141-6581" fmla="*/ 6068640 w 6128435"/>
              <a:gd name="connsiteY141-6582" fmla="*/ 5474503 h 6858000"/>
              <a:gd name="connsiteX142-6583" fmla="*/ 6080922 w 6128435"/>
              <a:gd name="connsiteY142-6584" fmla="*/ 5561070 h 6858000"/>
              <a:gd name="connsiteX143-6585" fmla="*/ 6096949 w 6128435"/>
              <a:gd name="connsiteY143-6586" fmla="*/ 5648179 h 6858000"/>
              <a:gd name="connsiteX144-6587" fmla="*/ 6125703 w 6128435"/>
              <a:gd name="connsiteY144-6588" fmla="*/ 5692894 h 6858000"/>
              <a:gd name="connsiteX145-6589" fmla="*/ 6126670 w 6128435"/>
              <a:gd name="connsiteY145-6590" fmla="*/ 5697882 h 6858000"/>
              <a:gd name="connsiteX146-6591" fmla="*/ 6124061 w 6128435"/>
              <a:gd name="connsiteY146-6592" fmla="*/ 5710294 h 6858000"/>
              <a:gd name="connsiteX147-6593" fmla="*/ 6122213 w 6128435"/>
              <a:gd name="connsiteY147-6594" fmla="*/ 5714762 h 6858000"/>
              <a:gd name="connsiteX148-6595" fmla="*/ 6121353 w 6128435"/>
              <a:gd name="connsiteY148-6596" fmla="*/ 5721725 h 6858000"/>
              <a:gd name="connsiteX149-6597" fmla="*/ 6121607 w 6128435"/>
              <a:gd name="connsiteY149-6598" fmla="*/ 5721959 h 6858000"/>
              <a:gd name="connsiteX150-6599" fmla="*/ 6120262 w 6128435"/>
              <a:gd name="connsiteY150-6600" fmla="*/ 5728358 h 6858000"/>
              <a:gd name="connsiteX151-6601" fmla="*/ 6110194 w 6128435"/>
              <a:gd name="connsiteY151-6602" fmla="*/ 5758853 h 6858000"/>
              <a:gd name="connsiteX152-6603" fmla="*/ 6127519 w 6128435"/>
              <a:gd name="connsiteY152-6604" fmla="*/ 5865775 h 6858000"/>
              <a:gd name="connsiteX153-6605" fmla="*/ 6128435 w 6128435"/>
              <a:gd name="connsiteY153-6606" fmla="*/ 5870164 h 6858000"/>
              <a:gd name="connsiteX154-6607" fmla="*/ 6119217 w 6128435"/>
              <a:gd name="connsiteY154-6608" fmla="*/ 5888542 h 6858000"/>
              <a:gd name="connsiteX155-6609" fmla="*/ 6115966 w 6128435"/>
              <a:gd name="connsiteY155-6610" fmla="*/ 5898387 h 6858000"/>
              <a:gd name="connsiteX156-6611" fmla="*/ 6111924 w 6128435"/>
              <a:gd name="connsiteY156-6612" fmla="*/ 5900444 h 6858000"/>
              <a:gd name="connsiteX157-6613" fmla="*/ 6108716 w 6128435"/>
              <a:gd name="connsiteY157-6614" fmla="*/ 5915345 h 6858000"/>
              <a:gd name="connsiteX158-6615" fmla="*/ 6109524 w 6128435"/>
              <a:gd name="connsiteY158-6616" fmla="*/ 5917328 h 6858000"/>
              <a:gd name="connsiteX159-6617" fmla="*/ 6102493 w 6128435"/>
              <a:gd name="connsiteY159-6618" fmla="*/ 5928602 h 6858000"/>
              <a:gd name="connsiteX160-6619" fmla="*/ 6056863 w 6128435"/>
              <a:gd name="connsiteY160-6620" fmla="*/ 6000643 h 6858000"/>
              <a:gd name="connsiteX161-6621" fmla="*/ 6045436 w 6128435"/>
              <a:gd name="connsiteY161-6622" fmla="*/ 6124480 h 6858000"/>
              <a:gd name="connsiteX162-6623" fmla="*/ 6030489 w 6128435"/>
              <a:gd name="connsiteY162-6624" fmla="*/ 6317666 h 6858000"/>
              <a:gd name="connsiteX163-6625" fmla="*/ 6007492 w 6128435"/>
              <a:gd name="connsiteY163-6626" fmla="*/ 6440818 h 6858000"/>
              <a:gd name="connsiteX164-6627" fmla="*/ 6009467 w 6128435"/>
              <a:gd name="connsiteY164-6628" fmla="*/ 6487076 h 6858000"/>
              <a:gd name="connsiteX165-6629" fmla="*/ 5995064 w 6128435"/>
              <a:gd name="connsiteY165-6630" fmla="*/ 6540791 h 6858000"/>
              <a:gd name="connsiteX166-6631" fmla="*/ 5996309 w 6128435"/>
              <a:gd name="connsiteY166-6632" fmla="*/ 6543961 h 6858000"/>
              <a:gd name="connsiteX167-6633" fmla="*/ 5996048 w 6128435"/>
              <a:gd name="connsiteY167-6634" fmla="*/ 6555444 h 6858000"/>
              <a:gd name="connsiteX168-6635" fmla="*/ 6002524 w 6128435"/>
              <a:gd name="connsiteY168-6636" fmla="*/ 6560188 h 6858000"/>
              <a:gd name="connsiteX169-6637" fmla="*/ 6006823 w 6128435"/>
              <a:gd name="connsiteY169-6638" fmla="*/ 6578546 h 6858000"/>
              <a:gd name="connsiteX170-6639" fmla="*/ 6004510 w 6128435"/>
              <a:gd name="connsiteY170-6640" fmla="*/ 6599256 h 6858000"/>
              <a:gd name="connsiteX171-6641" fmla="*/ 5986207 w 6128435"/>
              <a:gd name="connsiteY171-6642" fmla="*/ 6695855 h 6858000"/>
              <a:gd name="connsiteX172-6643" fmla="*/ 5979428 w 6128435"/>
              <a:gd name="connsiteY172-6644" fmla="*/ 6754678 h 6858000"/>
              <a:gd name="connsiteX173-6645" fmla="*/ 5983398 w 6128435"/>
              <a:gd name="connsiteY173-6646" fmla="*/ 6778641 h 6858000"/>
              <a:gd name="connsiteX174-6647" fmla="*/ 5984543 w 6128435"/>
              <a:gd name="connsiteY174-6648" fmla="*/ 6811016 h 6858000"/>
              <a:gd name="connsiteX175-6649" fmla="*/ 5981802 w 6128435"/>
              <a:gd name="connsiteY175-6650" fmla="*/ 6838578 h 6858000"/>
              <a:gd name="connsiteX176-6651" fmla="*/ 5979671 w 6128435"/>
              <a:gd name="connsiteY176-6652" fmla="*/ 6858000 h 6858000"/>
              <a:gd name="connsiteX177-6653" fmla="*/ 0 w 6128435"/>
              <a:gd name="connsiteY177-6654" fmla="*/ 6858000 h 6858000"/>
              <a:gd name="connsiteX178-6655" fmla="*/ 0 w 6128435"/>
              <a:gd name="connsiteY178-6656" fmla="*/ 0 h 6858000"/>
              <a:gd name="connsiteX0-6657" fmla="*/ 0 w 6128435"/>
              <a:gd name="connsiteY0-6658" fmla="*/ 0 h 6858000"/>
              <a:gd name="connsiteX1-6659" fmla="*/ 4965888 w 6128435"/>
              <a:gd name="connsiteY1-6660" fmla="*/ 0 h 6858000"/>
              <a:gd name="connsiteX2-6661" fmla="*/ 4967767 w 6128435"/>
              <a:gd name="connsiteY2-6662" fmla="*/ 7930 h 6858000"/>
              <a:gd name="connsiteX3-6663" fmla="*/ 4979444 w 6128435"/>
              <a:gd name="connsiteY3-6664" fmla="*/ 43921 h 6858000"/>
              <a:gd name="connsiteX4-6665" fmla="*/ 5021173 w 6128435"/>
              <a:gd name="connsiteY4-6666" fmla="*/ 123738 h 6858000"/>
              <a:gd name="connsiteX5-6667" fmla="*/ 5075458 w 6128435"/>
              <a:gd name="connsiteY5-6668" fmla="*/ 264355 h 6858000"/>
              <a:gd name="connsiteX6-6669" fmla="*/ 5081175 w 6128435"/>
              <a:gd name="connsiteY6-6670" fmla="*/ 277448 h 6858000"/>
              <a:gd name="connsiteX7-6671" fmla="*/ 5097011 w 6128435"/>
              <a:gd name="connsiteY7-6672" fmla="*/ 355616 h 6858000"/>
              <a:gd name="connsiteX8-6673" fmla="*/ 5130982 w 6128435"/>
              <a:gd name="connsiteY8-6674" fmla="*/ 412030 h 6858000"/>
              <a:gd name="connsiteX9-6675" fmla="*/ 5153000 w 6128435"/>
              <a:gd name="connsiteY9-6676" fmla="*/ 507134 h 6858000"/>
              <a:gd name="connsiteX10-6677" fmla="*/ 5171282 w 6128435"/>
              <a:gd name="connsiteY10-6678" fmla="*/ 602071 h 6858000"/>
              <a:gd name="connsiteX11-6679" fmla="*/ 5176196 w 6128435"/>
              <a:gd name="connsiteY11-6680" fmla="*/ 636822 h 6858000"/>
              <a:gd name="connsiteX12-6681" fmla="*/ 5201957 w 6128435"/>
              <a:gd name="connsiteY12-6682" fmla="*/ 736835 h 6858000"/>
              <a:gd name="connsiteX13-6683" fmla="*/ 5185452 w 6128435"/>
              <a:gd name="connsiteY13-6684" fmla="*/ 745392 h 6858000"/>
              <a:gd name="connsiteX14-6685" fmla="*/ 5189051 w 6128435"/>
              <a:gd name="connsiteY14-6686" fmla="*/ 782518 h 6858000"/>
              <a:gd name="connsiteX15-6687" fmla="*/ 5210428 w 6128435"/>
              <a:gd name="connsiteY15-6688" fmla="*/ 815772 h 6858000"/>
              <a:gd name="connsiteX16-6689" fmla="*/ 5221088 w 6128435"/>
              <a:gd name="connsiteY16-6690" fmla="*/ 860193 h 6858000"/>
              <a:gd name="connsiteX17-6691" fmla="*/ 5227653 w 6128435"/>
              <a:gd name="connsiteY17-6692" fmla="*/ 886709 h 6858000"/>
              <a:gd name="connsiteX18-6693" fmla="*/ 5230806 w 6128435"/>
              <a:gd name="connsiteY18-6694" fmla="*/ 961354 h 6858000"/>
              <a:gd name="connsiteX19-6695" fmla="*/ 5201018 w 6128435"/>
              <a:gd name="connsiteY19-6696" fmla="*/ 1095027 h 6858000"/>
              <a:gd name="connsiteX20-6697" fmla="*/ 5202153 w 6128435"/>
              <a:gd name="connsiteY20-6698" fmla="*/ 1133224 h 6858000"/>
              <a:gd name="connsiteX21-6699" fmla="*/ 5207370 w 6128435"/>
              <a:gd name="connsiteY21-6700" fmla="*/ 1138097 h 6858000"/>
              <a:gd name="connsiteX22-6701" fmla="*/ 5189234 w 6128435"/>
              <a:gd name="connsiteY22-6702" fmla="*/ 1193495 h 6858000"/>
              <a:gd name="connsiteX23-6703" fmla="*/ 5202769 w 6128435"/>
              <a:gd name="connsiteY23-6704" fmla="*/ 1269450 h 6858000"/>
              <a:gd name="connsiteX24-6705" fmla="*/ 5225968 w 6128435"/>
              <a:gd name="connsiteY24-6706" fmla="*/ 1357994 h 6858000"/>
              <a:gd name="connsiteX25-6707" fmla="*/ 5233819 w 6128435"/>
              <a:gd name="connsiteY25-6708" fmla="*/ 1380922 h 6858000"/>
              <a:gd name="connsiteX26-6709" fmla="*/ 5237226 w 6128435"/>
              <a:gd name="connsiteY26-6710" fmla="*/ 1441327 h 6858000"/>
              <a:gd name="connsiteX27-6711" fmla="*/ 5244434 w 6128435"/>
              <a:gd name="connsiteY27-6712" fmla="*/ 1580810 h 6858000"/>
              <a:gd name="connsiteX28-6713" fmla="*/ 5251453 w 6128435"/>
              <a:gd name="connsiteY28-6714" fmla="*/ 1583934 h 6858000"/>
              <a:gd name="connsiteX29-6715" fmla="*/ 5253136 w 6128435"/>
              <a:gd name="connsiteY29-6716" fmla="*/ 1595457 h 6858000"/>
              <a:gd name="connsiteX30-6717" fmla="*/ 5254863 w 6128435"/>
              <a:gd name="connsiteY30-6718" fmla="*/ 1598311 h 6858000"/>
              <a:gd name="connsiteX31-6719" fmla="*/ 5263491 w 6128435"/>
              <a:gd name="connsiteY31-6720" fmla="*/ 1642938 h 6858000"/>
              <a:gd name="connsiteX32-6721" fmla="*/ 5261314 w 6128435"/>
              <a:gd name="connsiteY32-6722" fmla="*/ 1689177 h 6858000"/>
              <a:gd name="connsiteX33-6723" fmla="*/ 5259788 w 6128435"/>
              <a:gd name="connsiteY33-6724" fmla="*/ 1768516 h 6858000"/>
              <a:gd name="connsiteX34-6725" fmla="*/ 5272526 w 6128435"/>
              <a:gd name="connsiteY34-6726" fmla="*/ 1936940 h 6858000"/>
              <a:gd name="connsiteX35-6727" fmla="*/ 5252592 w 6128435"/>
              <a:gd name="connsiteY35-6728" fmla="*/ 2092210 h 6858000"/>
              <a:gd name="connsiteX36-6729" fmla="*/ 5264303 w 6128435"/>
              <a:gd name="connsiteY36-6730" fmla="*/ 2225157 h 6858000"/>
              <a:gd name="connsiteX37-6731" fmla="*/ 5254949 w 6128435"/>
              <a:gd name="connsiteY37-6732" fmla="*/ 2236160 h 6858000"/>
              <a:gd name="connsiteX38-6733" fmla="*/ 5250104 w 6128435"/>
              <a:gd name="connsiteY38-6734" fmla="*/ 2249166 h 6858000"/>
              <a:gd name="connsiteX39-6735" fmla="*/ 5251214 w 6128435"/>
              <a:gd name="connsiteY39-6736" fmla="*/ 2250944 h 6858000"/>
              <a:gd name="connsiteX40-6737" fmla="*/ 5250644 w 6128435"/>
              <a:gd name="connsiteY40-6738" fmla="*/ 2266619 h 6858000"/>
              <a:gd name="connsiteX41-6739" fmla="*/ 5247111 w 6128435"/>
              <a:gd name="connsiteY41-6740" fmla="*/ 2269679 h 6858000"/>
              <a:gd name="connsiteX42-6741" fmla="*/ 5245653 w 6128435"/>
              <a:gd name="connsiteY42-6742" fmla="*/ 2280317 h 6858000"/>
              <a:gd name="connsiteX43-6743" fmla="*/ 5239901 w 6128435"/>
              <a:gd name="connsiteY43-6744" fmla="*/ 2300961 h 6858000"/>
              <a:gd name="connsiteX44-6745" fmla="*/ 5241522 w 6128435"/>
              <a:gd name="connsiteY44-6746" fmla="*/ 2305114 h 6858000"/>
              <a:gd name="connsiteX45-6747" fmla="*/ 5237050 w 6128435"/>
              <a:gd name="connsiteY45-6748" fmla="*/ 2336703 h 6858000"/>
              <a:gd name="connsiteX46-6749" fmla="*/ 5271650 w 6128435"/>
              <a:gd name="connsiteY46-6750" fmla="*/ 2440467 h 6858000"/>
              <a:gd name="connsiteX47-6751" fmla="*/ 5271438 w 6128435"/>
              <a:gd name="connsiteY47-6752" fmla="*/ 2447186 h 6858000"/>
              <a:gd name="connsiteX48-6753" fmla="*/ 5271722 w 6128435"/>
              <a:gd name="connsiteY48-6754" fmla="*/ 2447359 h 6858000"/>
              <a:gd name="connsiteX49-6755" fmla="*/ 5272069 w 6128435"/>
              <a:gd name="connsiteY49-6756" fmla="*/ 2454523 h 6858000"/>
              <a:gd name="connsiteX50-6757" fmla="*/ 5271049 w 6128435"/>
              <a:gd name="connsiteY50-6758" fmla="*/ 2459442 h 6858000"/>
              <a:gd name="connsiteX51-6759" fmla="*/ 5307538 w 6128435"/>
              <a:gd name="connsiteY51-6760" fmla="*/ 2514685 h 6858000"/>
              <a:gd name="connsiteX52-6761" fmla="*/ 5337604 w 6128435"/>
              <a:gd name="connsiteY52-6762" fmla="*/ 2597632 h 6858000"/>
              <a:gd name="connsiteX53-6763" fmla="*/ 5407503 w 6128435"/>
              <a:gd name="connsiteY53-6764" fmla="*/ 2786290 h 6858000"/>
              <a:gd name="connsiteX54-6765" fmla="*/ 5407356 w 6128435"/>
              <a:gd name="connsiteY54-6766" fmla="*/ 2787545 h 6858000"/>
              <a:gd name="connsiteX55-6767" fmla="*/ 5411130 w 6128435"/>
              <a:gd name="connsiteY55-6768" fmla="*/ 2788640 h 6858000"/>
              <a:gd name="connsiteX56-6769" fmla="*/ 5416439 w 6128435"/>
              <a:gd name="connsiteY56-6770" fmla="*/ 2805666 h 6858000"/>
              <a:gd name="connsiteX57-6771" fmla="*/ 5416589 w 6128435"/>
              <a:gd name="connsiteY57-6772" fmla="*/ 2810822 h 6858000"/>
              <a:gd name="connsiteX58-6773" fmla="*/ 5418542 w 6128435"/>
              <a:gd name="connsiteY58-6774" fmla="*/ 2817745 h 6858000"/>
              <a:gd name="connsiteX59-6775" fmla="*/ 5418847 w 6128435"/>
              <a:gd name="connsiteY59-6776" fmla="*/ 2817825 h 6858000"/>
              <a:gd name="connsiteX60-6777" fmla="*/ 5423364 w 6128435"/>
              <a:gd name="connsiteY60-6778" fmla="*/ 2858292 h 6858000"/>
              <a:gd name="connsiteX61-6779" fmla="*/ 5479298 w 6128435"/>
              <a:gd name="connsiteY61-6780" fmla="*/ 2947791 h 6858000"/>
              <a:gd name="connsiteX62-6781" fmla="*/ 5481770 w 6128435"/>
              <a:gd name="connsiteY62-6782" fmla="*/ 2951352 h 6858000"/>
              <a:gd name="connsiteX63-6783" fmla="*/ 5481013 w 6128435"/>
              <a:gd name="connsiteY63-6784" fmla="*/ 2973461 h 6858000"/>
              <a:gd name="connsiteX64-6785" fmla="*/ 5482045 w 6128435"/>
              <a:gd name="connsiteY64-6786" fmla="*/ 2984371 h 6858000"/>
              <a:gd name="connsiteX65-6787" fmla="*/ 5479405 w 6128435"/>
              <a:gd name="connsiteY65-6788" fmla="*/ 2988507 h 6858000"/>
              <a:gd name="connsiteX66-6789" fmla="*/ 5482415 w 6128435"/>
              <a:gd name="connsiteY66-6790" fmla="*/ 3004079 h 6858000"/>
              <a:gd name="connsiteX67-6791" fmla="*/ 5483865 w 6128435"/>
              <a:gd name="connsiteY67-6792" fmla="*/ 3005467 h 6858000"/>
              <a:gd name="connsiteX68-6793" fmla="*/ 5482236 w 6128435"/>
              <a:gd name="connsiteY68-6794" fmla="*/ 3019791 h 6858000"/>
              <a:gd name="connsiteX69-6795" fmla="*/ 5475895 w 6128435"/>
              <a:gd name="connsiteY69-6796" fmla="*/ 3033578 h 6858000"/>
              <a:gd name="connsiteX70-6797" fmla="*/ 5477595 w 6128435"/>
              <a:gd name="connsiteY70-6798" fmla="*/ 3250534 h 6858000"/>
              <a:gd name="connsiteX71-6799" fmla="*/ 5532836 w 6128435"/>
              <a:gd name="connsiteY71-6800" fmla="*/ 3353840 h 6858000"/>
              <a:gd name="connsiteX72-6801" fmla="*/ 5561229 w 6128435"/>
              <a:gd name="connsiteY72-6802" fmla="*/ 3395784 h 6858000"/>
              <a:gd name="connsiteX73-6803" fmla="*/ 5589758 w 6128435"/>
              <a:gd name="connsiteY73-6804" fmla="*/ 3506453 h 6858000"/>
              <a:gd name="connsiteX74-6805" fmla="*/ 5596144 w 6128435"/>
              <a:gd name="connsiteY74-6806" fmla="*/ 3534624 h 6858000"/>
              <a:gd name="connsiteX75-6807" fmla="*/ 5597750 w 6128435"/>
              <a:gd name="connsiteY75-6808" fmla="*/ 3534129 h 6858000"/>
              <a:gd name="connsiteX76-6809" fmla="*/ 5599700 w 6128435"/>
              <a:gd name="connsiteY76-6810" fmla="*/ 3547221 h 6858000"/>
              <a:gd name="connsiteX77-6811" fmla="*/ 5615031 w 6128435"/>
              <a:gd name="connsiteY77-6812" fmla="*/ 3557482 h 6858000"/>
              <a:gd name="connsiteX78-6813" fmla="*/ 5618377 w 6128435"/>
              <a:gd name="connsiteY78-6814" fmla="*/ 3588431 h 6858000"/>
              <a:gd name="connsiteX79-6815" fmla="*/ 5612155 w 6128435"/>
              <a:gd name="connsiteY79-6816" fmla="*/ 3589869 h 6858000"/>
              <a:gd name="connsiteX80-6817" fmla="*/ 5620843 w 6128435"/>
              <a:gd name="connsiteY80-6818" fmla="*/ 3606745 h 6858000"/>
              <a:gd name="connsiteX81-6819" fmla="*/ 5655472 w 6128435"/>
              <a:gd name="connsiteY81-6820" fmla="*/ 3678877 h 6858000"/>
              <a:gd name="connsiteX82-6821" fmla="*/ 5680448 w 6128435"/>
              <a:gd name="connsiteY82-6822" fmla="*/ 3717760 h 6858000"/>
              <a:gd name="connsiteX83-6823" fmla="*/ 5683015 w 6128435"/>
              <a:gd name="connsiteY83-6824" fmla="*/ 3762025 h 6858000"/>
              <a:gd name="connsiteX84-6825" fmla="*/ 5696643 w 6128435"/>
              <a:gd name="connsiteY84-6826" fmla="*/ 3773888 h 6858000"/>
              <a:gd name="connsiteX85-6827" fmla="*/ 5699203 w 6128435"/>
              <a:gd name="connsiteY85-6828" fmla="*/ 3775823 h 6858000"/>
              <a:gd name="connsiteX86-6829" fmla="*/ 5704824 w 6128435"/>
              <a:gd name="connsiteY86-6830" fmla="*/ 3785966 h 6858000"/>
              <a:gd name="connsiteX87-6831" fmla="*/ 5712204 w 6128435"/>
              <a:gd name="connsiteY87-6832" fmla="*/ 3785830 h 6858000"/>
              <a:gd name="connsiteX88-6833" fmla="*/ 5724816 w 6128435"/>
              <a:gd name="connsiteY88-6834" fmla="*/ 3798949 h 6858000"/>
              <a:gd name="connsiteX89-6835" fmla="*/ 5733539 w 6128435"/>
              <a:gd name="connsiteY89-6836" fmla="*/ 3818457 h 6858000"/>
              <a:gd name="connsiteX90-6837" fmla="*/ 5768491 w 6128435"/>
              <a:gd name="connsiteY90-6838" fmla="*/ 3914399 h 6858000"/>
              <a:gd name="connsiteX91-6839" fmla="*/ 5793123 w 6128435"/>
              <a:gd name="connsiteY91-6840" fmla="*/ 3969952 h 6858000"/>
              <a:gd name="connsiteX92-6841" fmla="*/ 5808321 w 6128435"/>
              <a:gd name="connsiteY92-6842" fmla="*/ 3988153 h 6858000"/>
              <a:gd name="connsiteX93-6843" fmla="*/ 5825621 w 6128435"/>
              <a:gd name="connsiteY93-6844" fmla="*/ 4015525 h 6858000"/>
              <a:gd name="connsiteX94-6845" fmla="*/ 5860672 w 6128435"/>
              <a:gd name="connsiteY94-6846" fmla="*/ 4061579 h 6858000"/>
              <a:gd name="connsiteX95-6847" fmla="*/ 5872173 w 6128435"/>
              <a:gd name="connsiteY95-6848" fmla="*/ 4088497 h 6858000"/>
              <a:gd name="connsiteX96-6849" fmla="*/ 5883705 w 6128435"/>
              <a:gd name="connsiteY96-6850" fmla="*/ 4101899 h 6858000"/>
              <a:gd name="connsiteX97-6851" fmla="*/ 5885314 w 6128435"/>
              <a:gd name="connsiteY97-6852" fmla="*/ 4108387 h 6858000"/>
              <a:gd name="connsiteX98-6853" fmla="*/ 5894095 w 6128435"/>
              <a:gd name="connsiteY98-6854" fmla="*/ 4128857 h 6858000"/>
              <a:gd name="connsiteX99-6855" fmla="*/ 5898339 w 6128435"/>
              <a:gd name="connsiteY99-6856" fmla="*/ 4140800 h 6858000"/>
              <a:gd name="connsiteX100-6857" fmla="*/ 5899734 w 6128435"/>
              <a:gd name="connsiteY100-6858" fmla="*/ 4145632 h 6858000"/>
              <a:gd name="connsiteX101-6859" fmla="*/ 5897098 w 6128435"/>
              <a:gd name="connsiteY101-6860" fmla="*/ 4157819 h 6858000"/>
              <a:gd name="connsiteX102-6861" fmla="*/ 5903513 w 6128435"/>
              <a:gd name="connsiteY102-6862" fmla="*/ 4187661 h 6858000"/>
              <a:gd name="connsiteX103-6863" fmla="*/ 5917114 w 6128435"/>
              <a:gd name="connsiteY103-6864" fmla="*/ 4213096 h 6858000"/>
              <a:gd name="connsiteX104-6865" fmla="*/ 5921153 w 6128435"/>
              <a:gd name="connsiteY104-6866" fmla="*/ 4236222 h 6858000"/>
              <a:gd name="connsiteX105-6867" fmla="*/ 5924233 w 6128435"/>
              <a:gd name="connsiteY105-6868" fmla="*/ 4242060 h 6858000"/>
              <a:gd name="connsiteX106-6869" fmla="*/ 5928910 w 6128435"/>
              <a:gd name="connsiteY106-6870" fmla="*/ 4300973 h 6858000"/>
              <a:gd name="connsiteX107-6871" fmla="*/ 5939320 w 6128435"/>
              <a:gd name="connsiteY107-6872" fmla="*/ 4340435 h 6858000"/>
              <a:gd name="connsiteX108-6873" fmla="*/ 5946705 w 6128435"/>
              <a:gd name="connsiteY108-6874" fmla="*/ 4428051 h 6858000"/>
              <a:gd name="connsiteX109-6875" fmla="*/ 5949261 w 6128435"/>
              <a:gd name="connsiteY109-6876" fmla="*/ 4449185 h 6858000"/>
              <a:gd name="connsiteX110-6877" fmla="*/ 5957504 w 6128435"/>
              <a:gd name="connsiteY110-6878" fmla="*/ 4465911 h 6858000"/>
              <a:gd name="connsiteX111-6879" fmla="*/ 5964689 w 6128435"/>
              <a:gd name="connsiteY111-6880" fmla="*/ 4468532 h 6858000"/>
              <a:gd name="connsiteX112-6881" fmla="*/ 5967062 w 6128435"/>
              <a:gd name="connsiteY112-6882" fmla="*/ 4479923 h 6858000"/>
              <a:gd name="connsiteX113-6883" fmla="*/ 5968960 w 6128435"/>
              <a:gd name="connsiteY113-6884" fmla="*/ 4482655 h 6858000"/>
              <a:gd name="connsiteX114-6885" fmla="*/ 5978567 w 6128435"/>
              <a:gd name="connsiteY114-6886" fmla="*/ 4498605 h 6858000"/>
              <a:gd name="connsiteX115-6887" fmla="*/ 5980106 w 6128435"/>
              <a:gd name="connsiteY115-6888" fmla="*/ 4585087 h 6858000"/>
              <a:gd name="connsiteX116-6889" fmla="*/ 5998138 w 6128435"/>
              <a:gd name="connsiteY116-6890" fmla="*/ 4697518 h 6858000"/>
              <a:gd name="connsiteX117-6891" fmla="*/ 6013516 w 6128435"/>
              <a:gd name="connsiteY117-6892" fmla="*/ 4786619 h 6858000"/>
              <a:gd name="connsiteX118-6893" fmla="*/ 6025404 w 6128435"/>
              <a:gd name="connsiteY118-6894" fmla="*/ 4858148 h 6858000"/>
              <a:gd name="connsiteX119-6895" fmla="*/ 6007749 w 6128435"/>
              <a:gd name="connsiteY119-6896" fmla="*/ 4964715 h 6858000"/>
              <a:gd name="connsiteX120-6897" fmla="*/ 6005269 w 6128435"/>
              <a:gd name="connsiteY120-6898" fmla="*/ 5150567 h 6858000"/>
              <a:gd name="connsiteX121-6899" fmla="*/ 6001127 w 6128435"/>
              <a:gd name="connsiteY121-6900" fmla="*/ 5164609 h 6858000"/>
              <a:gd name="connsiteX122-6901" fmla="*/ 5996647 w 6128435"/>
              <a:gd name="connsiteY122-6902" fmla="*/ 5185640 h 6858000"/>
              <a:gd name="connsiteX123-6903" fmla="*/ 5998514 w 6128435"/>
              <a:gd name="connsiteY123-6904" fmla="*/ 5189673 h 6858000"/>
              <a:gd name="connsiteX124-6905" fmla="*/ 5995970 w 6128435"/>
              <a:gd name="connsiteY124-6906" fmla="*/ 5221547 h 6858000"/>
              <a:gd name="connsiteX125-6907" fmla="*/ 5997218 w 6128435"/>
              <a:gd name="connsiteY125-6908" fmla="*/ 5222031 h 6858000"/>
              <a:gd name="connsiteX126-6909" fmla="*/ 6002116 w 6128435"/>
              <a:gd name="connsiteY126-6910" fmla="*/ 5231223 h 6858000"/>
              <a:gd name="connsiteX127-6911" fmla="*/ 6008541 w 6128435"/>
              <a:gd name="connsiteY127-6912" fmla="*/ 5248680 h 6858000"/>
              <a:gd name="connsiteX128-6913" fmla="*/ 6039260 w 6128435"/>
              <a:gd name="connsiteY128-6914" fmla="*/ 5289518 h 6858000"/>
              <a:gd name="connsiteX129-6915" fmla="*/ 6036748 w 6128435"/>
              <a:gd name="connsiteY129-6916" fmla="*/ 5322752 h 6858000"/>
              <a:gd name="connsiteX130-6917" fmla="*/ 6036943 w 6128435"/>
              <a:gd name="connsiteY130-6918" fmla="*/ 5329480 h 6858000"/>
              <a:gd name="connsiteX131-6919" fmla="*/ 6037236 w 6128435"/>
              <a:gd name="connsiteY131-6920" fmla="*/ 5329634 h 6858000"/>
              <a:gd name="connsiteX132-6921" fmla="*/ 6038019 w 6128435"/>
              <a:gd name="connsiteY132-6922" fmla="*/ 5336764 h 6858000"/>
              <a:gd name="connsiteX133-6923" fmla="*/ 6037298 w 6128435"/>
              <a:gd name="connsiteY133-6924" fmla="*/ 5341753 h 6858000"/>
              <a:gd name="connsiteX134-6925" fmla="*/ 6037677 w 6128435"/>
              <a:gd name="connsiteY134-6926" fmla="*/ 5354807 h 6858000"/>
              <a:gd name="connsiteX135-6927" fmla="*/ 6039728 w 6128435"/>
              <a:gd name="connsiteY135-6928" fmla="*/ 5359416 h 6858000"/>
              <a:gd name="connsiteX136-6929" fmla="*/ 6043311 w 6128435"/>
              <a:gd name="connsiteY136-6930" fmla="*/ 5361407 h 6858000"/>
              <a:gd name="connsiteX137-6931" fmla="*/ 6042954 w 6128435"/>
              <a:gd name="connsiteY137-6932" fmla="*/ 5362576 h 6858000"/>
              <a:gd name="connsiteX138-6933" fmla="*/ 6053435 w 6128435"/>
              <a:gd name="connsiteY138-6934" fmla="*/ 5387547 h 6858000"/>
              <a:gd name="connsiteX139-6935" fmla="*/ 6065933 w 6128435"/>
              <a:gd name="connsiteY139-6936" fmla="*/ 5443002 h 6858000"/>
              <a:gd name="connsiteX140-6937" fmla="*/ 6068640 w 6128435"/>
              <a:gd name="connsiteY140-6938" fmla="*/ 5474503 h 6858000"/>
              <a:gd name="connsiteX141-6939" fmla="*/ 6080922 w 6128435"/>
              <a:gd name="connsiteY141-6940" fmla="*/ 5561070 h 6858000"/>
              <a:gd name="connsiteX142-6941" fmla="*/ 6096949 w 6128435"/>
              <a:gd name="connsiteY142-6942" fmla="*/ 5648179 h 6858000"/>
              <a:gd name="connsiteX143-6943" fmla="*/ 6125703 w 6128435"/>
              <a:gd name="connsiteY143-6944" fmla="*/ 5692894 h 6858000"/>
              <a:gd name="connsiteX144-6945" fmla="*/ 6126670 w 6128435"/>
              <a:gd name="connsiteY144-6946" fmla="*/ 5697882 h 6858000"/>
              <a:gd name="connsiteX145-6947" fmla="*/ 6124061 w 6128435"/>
              <a:gd name="connsiteY145-6948" fmla="*/ 5710294 h 6858000"/>
              <a:gd name="connsiteX146-6949" fmla="*/ 6122213 w 6128435"/>
              <a:gd name="connsiteY146-6950" fmla="*/ 5714762 h 6858000"/>
              <a:gd name="connsiteX147-6951" fmla="*/ 6121353 w 6128435"/>
              <a:gd name="connsiteY147-6952" fmla="*/ 5721725 h 6858000"/>
              <a:gd name="connsiteX148-6953" fmla="*/ 6121607 w 6128435"/>
              <a:gd name="connsiteY148-6954" fmla="*/ 5721959 h 6858000"/>
              <a:gd name="connsiteX149-6955" fmla="*/ 6120262 w 6128435"/>
              <a:gd name="connsiteY149-6956" fmla="*/ 5728358 h 6858000"/>
              <a:gd name="connsiteX150-6957" fmla="*/ 6110194 w 6128435"/>
              <a:gd name="connsiteY150-6958" fmla="*/ 5758853 h 6858000"/>
              <a:gd name="connsiteX151-6959" fmla="*/ 6127519 w 6128435"/>
              <a:gd name="connsiteY151-6960" fmla="*/ 5865775 h 6858000"/>
              <a:gd name="connsiteX152-6961" fmla="*/ 6128435 w 6128435"/>
              <a:gd name="connsiteY152-6962" fmla="*/ 5870164 h 6858000"/>
              <a:gd name="connsiteX153-6963" fmla="*/ 6119217 w 6128435"/>
              <a:gd name="connsiteY153-6964" fmla="*/ 5888542 h 6858000"/>
              <a:gd name="connsiteX154-6965" fmla="*/ 6115966 w 6128435"/>
              <a:gd name="connsiteY154-6966" fmla="*/ 5898387 h 6858000"/>
              <a:gd name="connsiteX155-6967" fmla="*/ 6111924 w 6128435"/>
              <a:gd name="connsiteY155-6968" fmla="*/ 5900444 h 6858000"/>
              <a:gd name="connsiteX156-6969" fmla="*/ 6108716 w 6128435"/>
              <a:gd name="connsiteY156-6970" fmla="*/ 5915345 h 6858000"/>
              <a:gd name="connsiteX157-6971" fmla="*/ 6109524 w 6128435"/>
              <a:gd name="connsiteY157-6972" fmla="*/ 5917328 h 6858000"/>
              <a:gd name="connsiteX158-6973" fmla="*/ 6102493 w 6128435"/>
              <a:gd name="connsiteY158-6974" fmla="*/ 5928602 h 6858000"/>
              <a:gd name="connsiteX159-6975" fmla="*/ 6056863 w 6128435"/>
              <a:gd name="connsiteY159-6976" fmla="*/ 6000643 h 6858000"/>
              <a:gd name="connsiteX160-6977" fmla="*/ 6045436 w 6128435"/>
              <a:gd name="connsiteY160-6978" fmla="*/ 6124480 h 6858000"/>
              <a:gd name="connsiteX161-6979" fmla="*/ 6030489 w 6128435"/>
              <a:gd name="connsiteY161-6980" fmla="*/ 6317666 h 6858000"/>
              <a:gd name="connsiteX162-6981" fmla="*/ 6007492 w 6128435"/>
              <a:gd name="connsiteY162-6982" fmla="*/ 6440818 h 6858000"/>
              <a:gd name="connsiteX163-6983" fmla="*/ 6009467 w 6128435"/>
              <a:gd name="connsiteY163-6984" fmla="*/ 6487076 h 6858000"/>
              <a:gd name="connsiteX164-6985" fmla="*/ 5995064 w 6128435"/>
              <a:gd name="connsiteY164-6986" fmla="*/ 6540791 h 6858000"/>
              <a:gd name="connsiteX165-6987" fmla="*/ 5996309 w 6128435"/>
              <a:gd name="connsiteY165-6988" fmla="*/ 6543961 h 6858000"/>
              <a:gd name="connsiteX166-6989" fmla="*/ 5996048 w 6128435"/>
              <a:gd name="connsiteY166-6990" fmla="*/ 6555444 h 6858000"/>
              <a:gd name="connsiteX167-6991" fmla="*/ 6002524 w 6128435"/>
              <a:gd name="connsiteY167-6992" fmla="*/ 6560188 h 6858000"/>
              <a:gd name="connsiteX168-6993" fmla="*/ 6006823 w 6128435"/>
              <a:gd name="connsiteY168-6994" fmla="*/ 6578546 h 6858000"/>
              <a:gd name="connsiteX169-6995" fmla="*/ 6004510 w 6128435"/>
              <a:gd name="connsiteY169-6996" fmla="*/ 6599256 h 6858000"/>
              <a:gd name="connsiteX170-6997" fmla="*/ 5986207 w 6128435"/>
              <a:gd name="connsiteY170-6998" fmla="*/ 6695855 h 6858000"/>
              <a:gd name="connsiteX171-6999" fmla="*/ 5979428 w 6128435"/>
              <a:gd name="connsiteY171-7000" fmla="*/ 6754678 h 6858000"/>
              <a:gd name="connsiteX172-7001" fmla="*/ 5983398 w 6128435"/>
              <a:gd name="connsiteY172-7002" fmla="*/ 6778641 h 6858000"/>
              <a:gd name="connsiteX173-7003" fmla="*/ 5984543 w 6128435"/>
              <a:gd name="connsiteY173-7004" fmla="*/ 6811016 h 6858000"/>
              <a:gd name="connsiteX174-7005" fmla="*/ 5981802 w 6128435"/>
              <a:gd name="connsiteY174-7006" fmla="*/ 6838578 h 6858000"/>
              <a:gd name="connsiteX175-7007" fmla="*/ 5979671 w 6128435"/>
              <a:gd name="connsiteY175-7008" fmla="*/ 6858000 h 6858000"/>
              <a:gd name="connsiteX176-7009" fmla="*/ 0 w 6128435"/>
              <a:gd name="connsiteY176-7010" fmla="*/ 6858000 h 6858000"/>
              <a:gd name="connsiteX177-7011" fmla="*/ 0 w 6128435"/>
              <a:gd name="connsiteY177-7012" fmla="*/ 0 h 6858000"/>
              <a:gd name="connsiteX0-7013" fmla="*/ 0 w 6128435"/>
              <a:gd name="connsiteY0-7014" fmla="*/ 0 h 6858000"/>
              <a:gd name="connsiteX1-7015" fmla="*/ 4965888 w 6128435"/>
              <a:gd name="connsiteY1-7016" fmla="*/ 0 h 6858000"/>
              <a:gd name="connsiteX2-7017" fmla="*/ 4967767 w 6128435"/>
              <a:gd name="connsiteY2-7018" fmla="*/ 7930 h 6858000"/>
              <a:gd name="connsiteX3-7019" fmla="*/ 4979444 w 6128435"/>
              <a:gd name="connsiteY3-7020" fmla="*/ 43921 h 6858000"/>
              <a:gd name="connsiteX4-7021" fmla="*/ 5021173 w 6128435"/>
              <a:gd name="connsiteY4-7022" fmla="*/ 123738 h 6858000"/>
              <a:gd name="connsiteX5-7023" fmla="*/ 5075458 w 6128435"/>
              <a:gd name="connsiteY5-7024" fmla="*/ 264355 h 6858000"/>
              <a:gd name="connsiteX6-7025" fmla="*/ 5081175 w 6128435"/>
              <a:gd name="connsiteY6-7026" fmla="*/ 277448 h 6858000"/>
              <a:gd name="connsiteX7-7027" fmla="*/ 5097011 w 6128435"/>
              <a:gd name="connsiteY7-7028" fmla="*/ 355616 h 6858000"/>
              <a:gd name="connsiteX8-7029" fmla="*/ 5130982 w 6128435"/>
              <a:gd name="connsiteY8-7030" fmla="*/ 412030 h 6858000"/>
              <a:gd name="connsiteX9-7031" fmla="*/ 5153000 w 6128435"/>
              <a:gd name="connsiteY9-7032" fmla="*/ 507134 h 6858000"/>
              <a:gd name="connsiteX10-7033" fmla="*/ 5171282 w 6128435"/>
              <a:gd name="connsiteY10-7034" fmla="*/ 602071 h 6858000"/>
              <a:gd name="connsiteX11-7035" fmla="*/ 5176196 w 6128435"/>
              <a:gd name="connsiteY11-7036" fmla="*/ 636822 h 6858000"/>
              <a:gd name="connsiteX12-7037" fmla="*/ 5201957 w 6128435"/>
              <a:gd name="connsiteY12-7038" fmla="*/ 736835 h 6858000"/>
              <a:gd name="connsiteX13-7039" fmla="*/ 5185452 w 6128435"/>
              <a:gd name="connsiteY13-7040" fmla="*/ 745392 h 6858000"/>
              <a:gd name="connsiteX14-7041" fmla="*/ 5189051 w 6128435"/>
              <a:gd name="connsiteY14-7042" fmla="*/ 782518 h 6858000"/>
              <a:gd name="connsiteX15-7043" fmla="*/ 5210428 w 6128435"/>
              <a:gd name="connsiteY15-7044" fmla="*/ 815772 h 6858000"/>
              <a:gd name="connsiteX16-7045" fmla="*/ 5221088 w 6128435"/>
              <a:gd name="connsiteY16-7046" fmla="*/ 860193 h 6858000"/>
              <a:gd name="connsiteX17-7047" fmla="*/ 5227653 w 6128435"/>
              <a:gd name="connsiteY17-7048" fmla="*/ 886709 h 6858000"/>
              <a:gd name="connsiteX18-7049" fmla="*/ 5230806 w 6128435"/>
              <a:gd name="connsiteY18-7050" fmla="*/ 961354 h 6858000"/>
              <a:gd name="connsiteX19-7051" fmla="*/ 5201018 w 6128435"/>
              <a:gd name="connsiteY19-7052" fmla="*/ 1095027 h 6858000"/>
              <a:gd name="connsiteX20-7053" fmla="*/ 5202153 w 6128435"/>
              <a:gd name="connsiteY20-7054" fmla="*/ 1133224 h 6858000"/>
              <a:gd name="connsiteX21-7055" fmla="*/ 5207370 w 6128435"/>
              <a:gd name="connsiteY21-7056" fmla="*/ 1138097 h 6858000"/>
              <a:gd name="connsiteX22-7057" fmla="*/ 5189234 w 6128435"/>
              <a:gd name="connsiteY22-7058" fmla="*/ 1193495 h 6858000"/>
              <a:gd name="connsiteX23-7059" fmla="*/ 5202769 w 6128435"/>
              <a:gd name="connsiteY23-7060" fmla="*/ 1269450 h 6858000"/>
              <a:gd name="connsiteX24-7061" fmla="*/ 5225968 w 6128435"/>
              <a:gd name="connsiteY24-7062" fmla="*/ 1357994 h 6858000"/>
              <a:gd name="connsiteX25-7063" fmla="*/ 5233819 w 6128435"/>
              <a:gd name="connsiteY25-7064" fmla="*/ 1380922 h 6858000"/>
              <a:gd name="connsiteX26-7065" fmla="*/ 5237226 w 6128435"/>
              <a:gd name="connsiteY26-7066" fmla="*/ 1441327 h 6858000"/>
              <a:gd name="connsiteX27-7067" fmla="*/ 5244434 w 6128435"/>
              <a:gd name="connsiteY27-7068" fmla="*/ 1580810 h 6858000"/>
              <a:gd name="connsiteX28-7069" fmla="*/ 5251453 w 6128435"/>
              <a:gd name="connsiteY28-7070" fmla="*/ 1583934 h 6858000"/>
              <a:gd name="connsiteX29-7071" fmla="*/ 5253136 w 6128435"/>
              <a:gd name="connsiteY29-7072" fmla="*/ 1595457 h 6858000"/>
              <a:gd name="connsiteX30-7073" fmla="*/ 5254863 w 6128435"/>
              <a:gd name="connsiteY30-7074" fmla="*/ 1598311 h 6858000"/>
              <a:gd name="connsiteX31-7075" fmla="*/ 5263491 w 6128435"/>
              <a:gd name="connsiteY31-7076" fmla="*/ 1642938 h 6858000"/>
              <a:gd name="connsiteX32-7077" fmla="*/ 5261314 w 6128435"/>
              <a:gd name="connsiteY32-7078" fmla="*/ 1689177 h 6858000"/>
              <a:gd name="connsiteX33-7079" fmla="*/ 5259788 w 6128435"/>
              <a:gd name="connsiteY33-7080" fmla="*/ 1768516 h 6858000"/>
              <a:gd name="connsiteX34-7081" fmla="*/ 5272526 w 6128435"/>
              <a:gd name="connsiteY34-7082" fmla="*/ 1936940 h 6858000"/>
              <a:gd name="connsiteX35-7083" fmla="*/ 5252592 w 6128435"/>
              <a:gd name="connsiteY35-7084" fmla="*/ 2092210 h 6858000"/>
              <a:gd name="connsiteX36-7085" fmla="*/ 5264303 w 6128435"/>
              <a:gd name="connsiteY36-7086" fmla="*/ 2225157 h 6858000"/>
              <a:gd name="connsiteX37-7087" fmla="*/ 5254949 w 6128435"/>
              <a:gd name="connsiteY37-7088" fmla="*/ 2236160 h 6858000"/>
              <a:gd name="connsiteX38-7089" fmla="*/ 5250104 w 6128435"/>
              <a:gd name="connsiteY38-7090" fmla="*/ 2249166 h 6858000"/>
              <a:gd name="connsiteX39-7091" fmla="*/ 5251214 w 6128435"/>
              <a:gd name="connsiteY39-7092" fmla="*/ 2250944 h 6858000"/>
              <a:gd name="connsiteX40-7093" fmla="*/ 5250644 w 6128435"/>
              <a:gd name="connsiteY40-7094" fmla="*/ 2266619 h 6858000"/>
              <a:gd name="connsiteX41-7095" fmla="*/ 5247111 w 6128435"/>
              <a:gd name="connsiteY41-7096" fmla="*/ 2269679 h 6858000"/>
              <a:gd name="connsiteX42-7097" fmla="*/ 5245653 w 6128435"/>
              <a:gd name="connsiteY42-7098" fmla="*/ 2280317 h 6858000"/>
              <a:gd name="connsiteX43-7099" fmla="*/ 5239901 w 6128435"/>
              <a:gd name="connsiteY43-7100" fmla="*/ 2300961 h 6858000"/>
              <a:gd name="connsiteX44-7101" fmla="*/ 5241522 w 6128435"/>
              <a:gd name="connsiteY44-7102" fmla="*/ 2305114 h 6858000"/>
              <a:gd name="connsiteX45-7103" fmla="*/ 5298758 w 6128435"/>
              <a:gd name="connsiteY45-7104" fmla="*/ 2375971 h 6858000"/>
              <a:gd name="connsiteX46-7105" fmla="*/ 5271650 w 6128435"/>
              <a:gd name="connsiteY46-7106" fmla="*/ 2440467 h 6858000"/>
              <a:gd name="connsiteX47-7107" fmla="*/ 5271438 w 6128435"/>
              <a:gd name="connsiteY47-7108" fmla="*/ 2447186 h 6858000"/>
              <a:gd name="connsiteX48-7109" fmla="*/ 5271722 w 6128435"/>
              <a:gd name="connsiteY48-7110" fmla="*/ 2447359 h 6858000"/>
              <a:gd name="connsiteX49-7111" fmla="*/ 5272069 w 6128435"/>
              <a:gd name="connsiteY49-7112" fmla="*/ 2454523 h 6858000"/>
              <a:gd name="connsiteX50-7113" fmla="*/ 5271049 w 6128435"/>
              <a:gd name="connsiteY50-7114" fmla="*/ 2459442 h 6858000"/>
              <a:gd name="connsiteX51-7115" fmla="*/ 5307538 w 6128435"/>
              <a:gd name="connsiteY51-7116" fmla="*/ 2514685 h 6858000"/>
              <a:gd name="connsiteX52-7117" fmla="*/ 5337604 w 6128435"/>
              <a:gd name="connsiteY52-7118" fmla="*/ 2597632 h 6858000"/>
              <a:gd name="connsiteX53-7119" fmla="*/ 5407503 w 6128435"/>
              <a:gd name="connsiteY53-7120" fmla="*/ 2786290 h 6858000"/>
              <a:gd name="connsiteX54-7121" fmla="*/ 5407356 w 6128435"/>
              <a:gd name="connsiteY54-7122" fmla="*/ 2787545 h 6858000"/>
              <a:gd name="connsiteX55-7123" fmla="*/ 5411130 w 6128435"/>
              <a:gd name="connsiteY55-7124" fmla="*/ 2788640 h 6858000"/>
              <a:gd name="connsiteX56-7125" fmla="*/ 5416439 w 6128435"/>
              <a:gd name="connsiteY56-7126" fmla="*/ 2805666 h 6858000"/>
              <a:gd name="connsiteX57-7127" fmla="*/ 5416589 w 6128435"/>
              <a:gd name="connsiteY57-7128" fmla="*/ 2810822 h 6858000"/>
              <a:gd name="connsiteX58-7129" fmla="*/ 5418542 w 6128435"/>
              <a:gd name="connsiteY58-7130" fmla="*/ 2817745 h 6858000"/>
              <a:gd name="connsiteX59-7131" fmla="*/ 5418847 w 6128435"/>
              <a:gd name="connsiteY59-7132" fmla="*/ 2817825 h 6858000"/>
              <a:gd name="connsiteX60-7133" fmla="*/ 5423364 w 6128435"/>
              <a:gd name="connsiteY60-7134" fmla="*/ 2858292 h 6858000"/>
              <a:gd name="connsiteX61-7135" fmla="*/ 5479298 w 6128435"/>
              <a:gd name="connsiteY61-7136" fmla="*/ 2947791 h 6858000"/>
              <a:gd name="connsiteX62-7137" fmla="*/ 5481770 w 6128435"/>
              <a:gd name="connsiteY62-7138" fmla="*/ 2951352 h 6858000"/>
              <a:gd name="connsiteX63-7139" fmla="*/ 5481013 w 6128435"/>
              <a:gd name="connsiteY63-7140" fmla="*/ 2973461 h 6858000"/>
              <a:gd name="connsiteX64-7141" fmla="*/ 5482045 w 6128435"/>
              <a:gd name="connsiteY64-7142" fmla="*/ 2984371 h 6858000"/>
              <a:gd name="connsiteX65-7143" fmla="*/ 5479405 w 6128435"/>
              <a:gd name="connsiteY65-7144" fmla="*/ 2988507 h 6858000"/>
              <a:gd name="connsiteX66-7145" fmla="*/ 5482415 w 6128435"/>
              <a:gd name="connsiteY66-7146" fmla="*/ 3004079 h 6858000"/>
              <a:gd name="connsiteX67-7147" fmla="*/ 5483865 w 6128435"/>
              <a:gd name="connsiteY67-7148" fmla="*/ 3005467 h 6858000"/>
              <a:gd name="connsiteX68-7149" fmla="*/ 5482236 w 6128435"/>
              <a:gd name="connsiteY68-7150" fmla="*/ 3019791 h 6858000"/>
              <a:gd name="connsiteX69-7151" fmla="*/ 5475895 w 6128435"/>
              <a:gd name="connsiteY69-7152" fmla="*/ 3033578 h 6858000"/>
              <a:gd name="connsiteX70-7153" fmla="*/ 5477595 w 6128435"/>
              <a:gd name="connsiteY70-7154" fmla="*/ 3250534 h 6858000"/>
              <a:gd name="connsiteX71-7155" fmla="*/ 5532836 w 6128435"/>
              <a:gd name="connsiteY71-7156" fmla="*/ 3353840 h 6858000"/>
              <a:gd name="connsiteX72-7157" fmla="*/ 5561229 w 6128435"/>
              <a:gd name="connsiteY72-7158" fmla="*/ 3395784 h 6858000"/>
              <a:gd name="connsiteX73-7159" fmla="*/ 5589758 w 6128435"/>
              <a:gd name="connsiteY73-7160" fmla="*/ 3506453 h 6858000"/>
              <a:gd name="connsiteX74-7161" fmla="*/ 5596144 w 6128435"/>
              <a:gd name="connsiteY74-7162" fmla="*/ 3534624 h 6858000"/>
              <a:gd name="connsiteX75-7163" fmla="*/ 5597750 w 6128435"/>
              <a:gd name="connsiteY75-7164" fmla="*/ 3534129 h 6858000"/>
              <a:gd name="connsiteX76-7165" fmla="*/ 5599700 w 6128435"/>
              <a:gd name="connsiteY76-7166" fmla="*/ 3547221 h 6858000"/>
              <a:gd name="connsiteX77-7167" fmla="*/ 5615031 w 6128435"/>
              <a:gd name="connsiteY77-7168" fmla="*/ 3557482 h 6858000"/>
              <a:gd name="connsiteX78-7169" fmla="*/ 5618377 w 6128435"/>
              <a:gd name="connsiteY78-7170" fmla="*/ 3588431 h 6858000"/>
              <a:gd name="connsiteX79-7171" fmla="*/ 5612155 w 6128435"/>
              <a:gd name="connsiteY79-7172" fmla="*/ 3589869 h 6858000"/>
              <a:gd name="connsiteX80-7173" fmla="*/ 5620843 w 6128435"/>
              <a:gd name="connsiteY80-7174" fmla="*/ 3606745 h 6858000"/>
              <a:gd name="connsiteX81-7175" fmla="*/ 5655472 w 6128435"/>
              <a:gd name="connsiteY81-7176" fmla="*/ 3678877 h 6858000"/>
              <a:gd name="connsiteX82-7177" fmla="*/ 5680448 w 6128435"/>
              <a:gd name="connsiteY82-7178" fmla="*/ 3717760 h 6858000"/>
              <a:gd name="connsiteX83-7179" fmla="*/ 5683015 w 6128435"/>
              <a:gd name="connsiteY83-7180" fmla="*/ 3762025 h 6858000"/>
              <a:gd name="connsiteX84-7181" fmla="*/ 5696643 w 6128435"/>
              <a:gd name="connsiteY84-7182" fmla="*/ 3773888 h 6858000"/>
              <a:gd name="connsiteX85-7183" fmla="*/ 5699203 w 6128435"/>
              <a:gd name="connsiteY85-7184" fmla="*/ 3775823 h 6858000"/>
              <a:gd name="connsiteX86-7185" fmla="*/ 5704824 w 6128435"/>
              <a:gd name="connsiteY86-7186" fmla="*/ 3785966 h 6858000"/>
              <a:gd name="connsiteX87-7187" fmla="*/ 5712204 w 6128435"/>
              <a:gd name="connsiteY87-7188" fmla="*/ 3785830 h 6858000"/>
              <a:gd name="connsiteX88-7189" fmla="*/ 5724816 w 6128435"/>
              <a:gd name="connsiteY88-7190" fmla="*/ 3798949 h 6858000"/>
              <a:gd name="connsiteX89-7191" fmla="*/ 5733539 w 6128435"/>
              <a:gd name="connsiteY89-7192" fmla="*/ 3818457 h 6858000"/>
              <a:gd name="connsiteX90-7193" fmla="*/ 5768491 w 6128435"/>
              <a:gd name="connsiteY90-7194" fmla="*/ 3914399 h 6858000"/>
              <a:gd name="connsiteX91-7195" fmla="*/ 5793123 w 6128435"/>
              <a:gd name="connsiteY91-7196" fmla="*/ 3969952 h 6858000"/>
              <a:gd name="connsiteX92-7197" fmla="*/ 5808321 w 6128435"/>
              <a:gd name="connsiteY92-7198" fmla="*/ 3988153 h 6858000"/>
              <a:gd name="connsiteX93-7199" fmla="*/ 5825621 w 6128435"/>
              <a:gd name="connsiteY93-7200" fmla="*/ 4015525 h 6858000"/>
              <a:gd name="connsiteX94-7201" fmla="*/ 5860672 w 6128435"/>
              <a:gd name="connsiteY94-7202" fmla="*/ 4061579 h 6858000"/>
              <a:gd name="connsiteX95-7203" fmla="*/ 5872173 w 6128435"/>
              <a:gd name="connsiteY95-7204" fmla="*/ 4088497 h 6858000"/>
              <a:gd name="connsiteX96-7205" fmla="*/ 5883705 w 6128435"/>
              <a:gd name="connsiteY96-7206" fmla="*/ 4101899 h 6858000"/>
              <a:gd name="connsiteX97-7207" fmla="*/ 5885314 w 6128435"/>
              <a:gd name="connsiteY97-7208" fmla="*/ 4108387 h 6858000"/>
              <a:gd name="connsiteX98-7209" fmla="*/ 5894095 w 6128435"/>
              <a:gd name="connsiteY98-7210" fmla="*/ 4128857 h 6858000"/>
              <a:gd name="connsiteX99-7211" fmla="*/ 5898339 w 6128435"/>
              <a:gd name="connsiteY99-7212" fmla="*/ 4140800 h 6858000"/>
              <a:gd name="connsiteX100-7213" fmla="*/ 5899734 w 6128435"/>
              <a:gd name="connsiteY100-7214" fmla="*/ 4145632 h 6858000"/>
              <a:gd name="connsiteX101-7215" fmla="*/ 5897098 w 6128435"/>
              <a:gd name="connsiteY101-7216" fmla="*/ 4157819 h 6858000"/>
              <a:gd name="connsiteX102-7217" fmla="*/ 5903513 w 6128435"/>
              <a:gd name="connsiteY102-7218" fmla="*/ 4187661 h 6858000"/>
              <a:gd name="connsiteX103-7219" fmla="*/ 5917114 w 6128435"/>
              <a:gd name="connsiteY103-7220" fmla="*/ 4213096 h 6858000"/>
              <a:gd name="connsiteX104-7221" fmla="*/ 5921153 w 6128435"/>
              <a:gd name="connsiteY104-7222" fmla="*/ 4236222 h 6858000"/>
              <a:gd name="connsiteX105-7223" fmla="*/ 5924233 w 6128435"/>
              <a:gd name="connsiteY105-7224" fmla="*/ 4242060 h 6858000"/>
              <a:gd name="connsiteX106-7225" fmla="*/ 5928910 w 6128435"/>
              <a:gd name="connsiteY106-7226" fmla="*/ 4300973 h 6858000"/>
              <a:gd name="connsiteX107-7227" fmla="*/ 5939320 w 6128435"/>
              <a:gd name="connsiteY107-7228" fmla="*/ 4340435 h 6858000"/>
              <a:gd name="connsiteX108-7229" fmla="*/ 5946705 w 6128435"/>
              <a:gd name="connsiteY108-7230" fmla="*/ 4428051 h 6858000"/>
              <a:gd name="connsiteX109-7231" fmla="*/ 5949261 w 6128435"/>
              <a:gd name="connsiteY109-7232" fmla="*/ 4449185 h 6858000"/>
              <a:gd name="connsiteX110-7233" fmla="*/ 5957504 w 6128435"/>
              <a:gd name="connsiteY110-7234" fmla="*/ 4465911 h 6858000"/>
              <a:gd name="connsiteX111-7235" fmla="*/ 5964689 w 6128435"/>
              <a:gd name="connsiteY111-7236" fmla="*/ 4468532 h 6858000"/>
              <a:gd name="connsiteX112-7237" fmla="*/ 5967062 w 6128435"/>
              <a:gd name="connsiteY112-7238" fmla="*/ 4479923 h 6858000"/>
              <a:gd name="connsiteX113-7239" fmla="*/ 5968960 w 6128435"/>
              <a:gd name="connsiteY113-7240" fmla="*/ 4482655 h 6858000"/>
              <a:gd name="connsiteX114-7241" fmla="*/ 5978567 w 6128435"/>
              <a:gd name="connsiteY114-7242" fmla="*/ 4498605 h 6858000"/>
              <a:gd name="connsiteX115-7243" fmla="*/ 5980106 w 6128435"/>
              <a:gd name="connsiteY115-7244" fmla="*/ 4585087 h 6858000"/>
              <a:gd name="connsiteX116-7245" fmla="*/ 5998138 w 6128435"/>
              <a:gd name="connsiteY116-7246" fmla="*/ 4697518 h 6858000"/>
              <a:gd name="connsiteX117-7247" fmla="*/ 6013516 w 6128435"/>
              <a:gd name="connsiteY117-7248" fmla="*/ 4786619 h 6858000"/>
              <a:gd name="connsiteX118-7249" fmla="*/ 6025404 w 6128435"/>
              <a:gd name="connsiteY118-7250" fmla="*/ 4858148 h 6858000"/>
              <a:gd name="connsiteX119-7251" fmla="*/ 6007749 w 6128435"/>
              <a:gd name="connsiteY119-7252" fmla="*/ 4964715 h 6858000"/>
              <a:gd name="connsiteX120-7253" fmla="*/ 6005269 w 6128435"/>
              <a:gd name="connsiteY120-7254" fmla="*/ 5150567 h 6858000"/>
              <a:gd name="connsiteX121-7255" fmla="*/ 6001127 w 6128435"/>
              <a:gd name="connsiteY121-7256" fmla="*/ 5164609 h 6858000"/>
              <a:gd name="connsiteX122-7257" fmla="*/ 5996647 w 6128435"/>
              <a:gd name="connsiteY122-7258" fmla="*/ 5185640 h 6858000"/>
              <a:gd name="connsiteX123-7259" fmla="*/ 5998514 w 6128435"/>
              <a:gd name="connsiteY123-7260" fmla="*/ 5189673 h 6858000"/>
              <a:gd name="connsiteX124-7261" fmla="*/ 5995970 w 6128435"/>
              <a:gd name="connsiteY124-7262" fmla="*/ 5221547 h 6858000"/>
              <a:gd name="connsiteX125-7263" fmla="*/ 5997218 w 6128435"/>
              <a:gd name="connsiteY125-7264" fmla="*/ 5222031 h 6858000"/>
              <a:gd name="connsiteX126-7265" fmla="*/ 6002116 w 6128435"/>
              <a:gd name="connsiteY126-7266" fmla="*/ 5231223 h 6858000"/>
              <a:gd name="connsiteX127-7267" fmla="*/ 6008541 w 6128435"/>
              <a:gd name="connsiteY127-7268" fmla="*/ 5248680 h 6858000"/>
              <a:gd name="connsiteX128-7269" fmla="*/ 6039260 w 6128435"/>
              <a:gd name="connsiteY128-7270" fmla="*/ 5289518 h 6858000"/>
              <a:gd name="connsiteX129-7271" fmla="*/ 6036748 w 6128435"/>
              <a:gd name="connsiteY129-7272" fmla="*/ 5322752 h 6858000"/>
              <a:gd name="connsiteX130-7273" fmla="*/ 6036943 w 6128435"/>
              <a:gd name="connsiteY130-7274" fmla="*/ 5329480 h 6858000"/>
              <a:gd name="connsiteX131-7275" fmla="*/ 6037236 w 6128435"/>
              <a:gd name="connsiteY131-7276" fmla="*/ 5329634 h 6858000"/>
              <a:gd name="connsiteX132-7277" fmla="*/ 6038019 w 6128435"/>
              <a:gd name="connsiteY132-7278" fmla="*/ 5336764 h 6858000"/>
              <a:gd name="connsiteX133-7279" fmla="*/ 6037298 w 6128435"/>
              <a:gd name="connsiteY133-7280" fmla="*/ 5341753 h 6858000"/>
              <a:gd name="connsiteX134-7281" fmla="*/ 6037677 w 6128435"/>
              <a:gd name="connsiteY134-7282" fmla="*/ 5354807 h 6858000"/>
              <a:gd name="connsiteX135-7283" fmla="*/ 6039728 w 6128435"/>
              <a:gd name="connsiteY135-7284" fmla="*/ 5359416 h 6858000"/>
              <a:gd name="connsiteX136-7285" fmla="*/ 6043311 w 6128435"/>
              <a:gd name="connsiteY136-7286" fmla="*/ 5361407 h 6858000"/>
              <a:gd name="connsiteX137-7287" fmla="*/ 6042954 w 6128435"/>
              <a:gd name="connsiteY137-7288" fmla="*/ 5362576 h 6858000"/>
              <a:gd name="connsiteX138-7289" fmla="*/ 6053435 w 6128435"/>
              <a:gd name="connsiteY138-7290" fmla="*/ 5387547 h 6858000"/>
              <a:gd name="connsiteX139-7291" fmla="*/ 6065933 w 6128435"/>
              <a:gd name="connsiteY139-7292" fmla="*/ 5443002 h 6858000"/>
              <a:gd name="connsiteX140-7293" fmla="*/ 6068640 w 6128435"/>
              <a:gd name="connsiteY140-7294" fmla="*/ 5474503 h 6858000"/>
              <a:gd name="connsiteX141-7295" fmla="*/ 6080922 w 6128435"/>
              <a:gd name="connsiteY141-7296" fmla="*/ 5561070 h 6858000"/>
              <a:gd name="connsiteX142-7297" fmla="*/ 6096949 w 6128435"/>
              <a:gd name="connsiteY142-7298" fmla="*/ 5648179 h 6858000"/>
              <a:gd name="connsiteX143-7299" fmla="*/ 6125703 w 6128435"/>
              <a:gd name="connsiteY143-7300" fmla="*/ 5692894 h 6858000"/>
              <a:gd name="connsiteX144-7301" fmla="*/ 6126670 w 6128435"/>
              <a:gd name="connsiteY144-7302" fmla="*/ 5697882 h 6858000"/>
              <a:gd name="connsiteX145-7303" fmla="*/ 6124061 w 6128435"/>
              <a:gd name="connsiteY145-7304" fmla="*/ 5710294 h 6858000"/>
              <a:gd name="connsiteX146-7305" fmla="*/ 6122213 w 6128435"/>
              <a:gd name="connsiteY146-7306" fmla="*/ 5714762 h 6858000"/>
              <a:gd name="connsiteX147-7307" fmla="*/ 6121353 w 6128435"/>
              <a:gd name="connsiteY147-7308" fmla="*/ 5721725 h 6858000"/>
              <a:gd name="connsiteX148-7309" fmla="*/ 6121607 w 6128435"/>
              <a:gd name="connsiteY148-7310" fmla="*/ 5721959 h 6858000"/>
              <a:gd name="connsiteX149-7311" fmla="*/ 6120262 w 6128435"/>
              <a:gd name="connsiteY149-7312" fmla="*/ 5728358 h 6858000"/>
              <a:gd name="connsiteX150-7313" fmla="*/ 6110194 w 6128435"/>
              <a:gd name="connsiteY150-7314" fmla="*/ 5758853 h 6858000"/>
              <a:gd name="connsiteX151-7315" fmla="*/ 6127519 w 6128435"/>
              <a:gd name="connsiteY151-7316" fmla="*/ 5865775 h 6858000"/>
              <a:gd name="connsiteX152-7317" fmla="*/ 6128435 w 6128435"/>
              <a:gd name="connsiteY152-7318" fmla="*/ 5870164 h 6858000"/>
              <a:gd name="connsiteX153-7319" fmla="*/ 6119217 w 6128435"/>
              <a:gd name="connsiteY153-7320" fmla="*/ 5888542 h 6858000"/>
              <a:gd name="connsiteX154-7321" fmla="*/ 6115966 w 6128435"/>
              <a:gd name="connsiteY154-7322" fmla="*/ 5898387 h 6858000"/>
              <a:gd name="connsiteX155-7323" fmla="*/ 6111924 w 6128435"/>
              <a:gd name="connsiteY155-7324" fmla="*/ 5900444 h 6858000"/>
              <a:gd name="connsiteX156-7325" fmla="*/ 6108716 w 6128435"/>
              <a:gd name="connsiteY156-7326" fmla="*/ 5915345 h 6858000"/>
              <a:gd name="connsiteX157-7327" fmla="*/ 6109524 w 6128435"/>
              <a:gd name="connsiteY157-7328" fmla="*/ 5917328 h 6858000"/>
              <a:gd name="connsiteX158-7329" fmla="*/ 6102493 w 6128435"/>
              <a:gd name="connsiteY158-7330" fmla="*/ 5928602 h 6858000"/>
              <a:gd name="connsiteX159-7331" fmla="*/ 6056863 w 6128435"/>
              <a:gd name="connsiteY159-7332" fmla="*/ 6000643 h 6858000"/>
              <a:gd name="connsiteX160-7333" fmla="*/ 6045436 w 6128435"/>
              <a:gd name="connsiteY160-7334" fmla="*/ 6124480 h 6858000"/>
              <a:gd name="connsiteX161-7335" fmla="*/ 6030489 w 6128435"/>
              <a:gd name="connsiteY161-7336" fmla="*/ 6317666 h 6858000"/>
              <a:gd name="connsiteX162-7337" fmla="*/ 6007492 w 6128435"/>
              <a:gd name="connsiteY162-7338" fmla="*/ 6440818 h 6858000"/>
              <a:gd name="connsiteX163-7339" fmla="*/ 6009467 w 6128435"/>
              <a:gd name="connsiteY163-7340" fmla="*/ 6487076 h 6858000"/>
              <a:gd name="connsiteX164-7341" fmla="*/ 5995064 w 6128435"/>
              <a:gd name="connsiteY164-7342" fmla="*/ 6540791 h 6858000"/>
              <a:gd name="connsiteX165-7343" fmla="*/ 5996309 w 6128435"/>
              <a:gd name="connsiteY165-7344" fmla="*/ 6543961 h 6858000"/>
              <a:gd name="connsiteX166-7345" fmla="*/ 5996048 w 6128435"/>
              <a:gd name="connsiteY166-7346" fmla="*/ 6555444 h 6858000"/>
              <a:gd name="connsiteX167-7347" fmla="*/ 6002524 w 6128435"/>
              <a:gd name="connsiteY167-7348" fmla="*/ 6560188 h 6858000"/>
              <a:gd name="connsiteX168-7349" fmla="*/ 6006823 w 6128435"/>
              <a:gd name="connsiteY168-7350" fmla="*/ 6578546 h 6858000"/>
              <a:gd name="connsiteX169-7351" fmla="*/ 6004510 w 6128435"/>
              <a:gd name="connsiteY169-7352" fmla="*/ 6599256 h 6858000"/>
              <a:gd name="connsiteX170-7353" fmla="*/ 5986207 w 6128435"/>
              <a:gd name="connsiteY170-7354" fmla="*/ 6695855 h 6858000"/>
              <a:gd name="connsiteX171-7355" fmla="*/ 5979428 w 6128435"/>
              <a:gd name="connsiteY171-7356" fmla="*/ 6754678 h 6858000"/>
              <a:gd name="connsiteX172-7357" fmla="*/ 5983398 w 6128435"/>
              <a:gd name="connsiteY172-7358" fmla="*/ 6778641 h 6858000"/>
              <a:gd name="connsiteX173-7359" fmla="*/ 5984543 w 6128435"/>
              <a:gd name="connsiteY173-7360" fmla="*/ 6811016 h 6858000"/>
              <a:gd name="connsiteX174-7361" fmla="*/ 5981802 w 6128435"/>
              <a:gd name="connsiteY174-7362" fmla="*/ 6838578 h 6858000"/>
              <a:gd name="connsiteX175-7363" fmla="*/ 5979671 w 6128435"/>
              <a:gd name="connsiteY175-7364" fmla="*/ 6858000 h 6858000"/>
              <a:gd name="connsiteX176-7365" fmla="*/ 0 w 6128435"/>
              <a:gd name="connsiteY176-7366" fmla="*/ 6858000 h 6858000"/>
              <a:gd name="connsiteX177-7367" fmla="*/ 0 w 6128435"/>
              <a:gd name="connsiteY177-7368" fmla="*/ 0 h 6858000"/>
              <a:gd name="connsiteX0-7369" fmla="*/ 0 w 6128435"/>
              <a:gd name="connsiteY0-7370" fmla="*/ 0 h 6858000"/>
              <a:gd name="connsiteX1-7371" fmla="*/ 4965888 w 6128435"/>
              <a:gd name="connsiteY1-7372" fmla="*/ 0 h 6858000"/>
              <a:gd name="connsiteX2-7373" fmla="*/ 4967767 w 6128435"/>
              <a:gd name="connsiteY2-7374" fmla="*/ 7930 h 6858000"/>
              <a:gd name="connsiteX3-7375" fmla="*/ 4979444 w 6128435"/>
              <a:gd name="connsiteY3-7376" fmla="*/ 43921 h 6858000"/>
              <a:gd name="connsiteX4-7377" fmla="*/ 5021173 w 6128435"/>
              <a:gd name="connsiteY4-7378" fmla="*/ 123738 h 6858000"/>
              <a:gd name="connsiteX5-7379" fmla="*/ 5075458 w 6128435"/>
              <a:gd name="connsiteY5-7380" fmla="*/ 264355 h 6858000"/>
              <a:gd name="connsiteX6-7381" fmla="*/ 5081175 w 6128435"/>
              <a:gd name="connsiteY6-7382" fmla="*/ 277448 h 6858000"/>
              <a:gd name="connsiteX7-7383" fmla="*/ 5097011 w 6128435"/>
              <a:gd name="connsiteY7-7384" fmla="*/ 355616 h 6858000"/>
              <a:gd name="connsiteX8-7385" fmla="*/ 5130982 w 6128435"/>
              <a:gd name="connsiteY8-7386" fmla="*/ 412030 h 6858000"/>
              <a:gd name="connsiteX9-7387" fmla="*/ 5153000 w 6128435"/>
              <a:gd name="connsiteY9-7388" fmla="*/ 507134 h 6858000"/>
              <a:gd name="connsiteX10-7389" fmla="*/ 5171282 w 6128435"/>
              <a:gd name="connsiteY10-7390" fmla="*/ 602071 h 6858000"/>
              <a:gd name="connsiteX11-7391" fmla="*/ 5176196 w 6128435"/>
              <a:gd name="connsiteY11-7392" fmla="*/ 636822 h 6858000"/>
              <a:gd name="connsiteX12-7393" fmla="*/ 5201957 w 6128435"/>
              <a:gd name="connsiteY12-7394" fmla="*/ 736835 h 6858000"/>
              <a:gd name="connsiteX13-7395" fmla="*/ 5185452 w 6128435"/>
              <a:gd name="connsiteY13-7396" fmla="*/ 745392 h 6858000"/>
              <a:gd name="connsiteX14-7397" fmla="*/ 5189051 w 6128435"/>
              <a:gd name="connsiteY14-7398" fmla="*/ 782518 h 6858000"/>
              <a:gd name="connsiteX15-7399" fmla="*/ 5210428 w 6128435"/>
              <a:gd name="connsiteY15-7400" fmla="*/ 815772 h 6858000"/>
              <a:gd name="connsiteX16-7401" fmla="*/ 5221088 w 6128435"/>
              <a:gd name="connsiteY16-7402" fmla="*/ 860193 h 6858000"/>
              <a:gd name="connsiteX17-7403" fmla="*/ 5227653 w 6128435"/>
              <a:gd name="connsiteY17-7404" fmla="*/ 886709 h 6858000"/>
              <a:gd name="connsiteX18-7405" fmla="*/ 5230806 w 6128435"/>
              <a:gd name="connsiteY18-7406" fmla="*/ 961354 h 6858000"/>
              <a:gd name="connsiteX19-7407" fmla="*/ 5201018 w 6128435"/>
              <a:gd name="connsiteY19-7408" fmla="*/ 1095027 h 6858000"/>
              <a:gd name="connsiteX20-7409" fmla="*/ 5202153 w 6128435"/>
              <a:gd name="connsiteY20-7410" fmla="*/ 1133224 h 6858000"/>
              <a:gd name="connsiteX21-7411" fmla="*/ 5207370 w 6128435"/>
              <a:gd name="connsiteY21-7412" fmla="*/ 1138097 h 6858000"/>
              <a:gd name="connsiteX22-7413" fmla="*/ 5189234 w 6128435"/>
              <a:gd name="connsiteY22-7414" fmla="*/ 1193495 h 6858000"/>
              <a:gd name="connsiteX23-7415" fmla="*/ 5202769 w 6128435"/>
              <a:gd name="connsiteY23-7416" fmla="*/ 1269450 h 6858000"/>
              <a:gd name="connsiteX24-7417" fmla="*/ 5225968 w 6128435"/>
              <a:gd name="connsiteY24-7418" fmla="*/ 1357994 h 6858000"/>
              <a:gd name="connsiteX25-7419" fmla="*/ 5233819 w 6128435"/>
              <a:gd name="connsiteY25-7420" fmla="*/ 1380922 h 6858000"/>
              <a:gd name="connsiteX26-7421" fmla="*/ 5237226 w 6128435"/>
              <a:gd name="connsiteY26-7422" fmla="*/ 1441327 h 6858000"/>
              <a:gd name="connsiteX27-7423" fmla="*/ 5244434 w 6128435"/>
              <a:gd name="connsiteY27-7424" fmla="*/ 1580810 h 6858000"/>
              <a:gd name="connsiteX28-7425" fmla="*/ 5251453 w 6128435"/>
              <a:gd name="connsiteY28-7426" fmla="*/ 1583934 h 6858000"/>
              <a:gd name="connsiteX29-7427" fmla="*/ 5253136 w 6128435"/>
              <a:gd name="connsiteY29-7428" fmla="*/ 1595457 h 6858000"/>
              <a:gd name="connsiteX30-7429" fmla="*/ 5254863 w 6128435"/>
              <a:gd name="connsiteY30-7430" fmla="*/ 1598311 h 6858000"/>
              <a:gd name="connsiteX31-7431" fmla="*/ 5263491 w 6128435"/>
              <a:gd name="connsiteY31-7432" fmla="*/ 1642938 h 6858000"/>
              <a:gd name="connsiteX32-7433" fmla="*/ 5261314 w 6128435"/>
              <a:gd name="connsiteY32-7434" fmla="*/ 1689177 h 6858000"/>
              <a:gd name="connsiteX33-7435" fmla="*/ 5259788 w 6128435"/>
              <a:gd name="connsiteY33-7436" fmla="*/ 1768516 h 6858000"/>
              <a:gd name="connsiteX34-7437" fmla="*/ 5272526 w 6128435"/>
              <a:gd name="connsiteY34-7438" fmla="*/ 1936940 h 6858000"/>
              <a:gd name="connsiteX35-7439" fmla="*/ 5252592 w 6128435"/>
              <a:gd name="connsiteY35-7440" fmla="*/ 2092210 h 6858000"/>
              <a:gd name="connsiteX36-7441" fmla="*/ 5264303 w 6128435"/>
              <a:gd name="connsiteY36-7442" fmla="*/ 2225157 h 6858000"/>
              <a:gd name="connsiteX37-7443" fmla="*/ 5254949 w 6128435"/>
              <a:gd name="connsiteY37-7444" fmla="*/ 2236160 h 6858000"/>
              <a:gd name="connsiteX38-7445" fmla="*/ 5250104 w 6128435"/>
              <a:gd name="connsiteY38-7446" fmla="*/ 2249166 h 6858000"/>
              <a:gd name="connsiteX39-7447" fmla="*/ 5251214 w 6128435"/>
              <a:gd name="connsiteY39-7448" fmla="*/ 2250944 h 6858000"/>
              <a:gd name="connsiteX40-7449" fmla="*/ 5250644 w 6128435"/>
              <a:gd name="connsiteY40-7450" fmla="*/ 2266619 h 6858000"/>
              <a:gd name="connsiteX41-7451" fmla="*/ 5247111 w 6128435"/>
              <a:gd name="connsiteY41-7452" fmla="*/ 2269679 h 6858000"/>
              <a:gd name="connsiteX42-7453" fmla="*/ 5245653 w 6128435"/>
              <a:gd name="connsiteY42-7454" fmla="*/ 2280317 h 6858000"/>
              <a:gd name="connsiteX43-7455" fmla="*/ 5239901 w 6128435"/>
              <a:gd name="connsiteY43-7456" fmla="*/ 2300961 h 6858000"/>
              <a:gd name="connsiteX44-7457" fmla="*/ 5298758 w 6128435"/>
              <a:gd name="connsiteY44-7458" fmla="*/ 2375971 h 6858000"/>
              <a:gd name="connsiteX45-7459" fmla="*/ 5271650 w 6128435"/>
              <a:gd name="connsiteY45-7460" fmla="*/ 2440467 h 6858000"/>
              <a:gd name="connsiteX46-7461" fmla="*/ 5271438 w 6128435"/>
              <a:gd name="connsiteY46-7462" fmla="*/ 2447186 h 6858000"/>
              <a:gd name="connsiteX47-7463" fmla="*/ 5271722 w 6128435"/>
              <a:gd name="connsiteY47-7464" fmla="*/ 2447359 h 6858000"/>
              <a:gd name="connsiteX48-7465" fmla="*/ 5272069 w 6128435"/>
              <a:gd name="connsiteY48-7466" fmla="*/ 2454523 h 6858000"/>
              <a:gd name="connsiteX49-7467" fmla="*/ 5271049 w 6128435"/>
              <a:gd name="connsiteY49-7468" fmla="*/ 2459442 h 6858000"/>
              <a:gd name="connsiteX50-7469" fmla="*/ 5307538 w 6128435"/>
              <a:gd name="connsiteY50-7470" fmla="*/ 2514685 h 6858000"/>
              <a:gd name="connsiteX51-7471" fmla="*/ 5337604 w 6128435"/>
              <a:gd name="connsiteY51-7472" fmla="*/ 2597632 h 6858000"/>
              <a:gd name="connsiteX52-7473" fmla="*/ 5407503 w 6128435"/>
              <a:gd name="connsiteY52-7474" fmla="*/ 2786290 h 6858000"/>
              <a:gd name="connsiteX53-7475" fmla="*/ 5407356 w 6128435"/>
              <a:gd name="connsiteY53-7476" fmla="*/ 2787545 h 6858000"/>
              <a:gd name="connsiteX54-7477" fmla="*/ 5411130 w 6128435"/>
              <a:gd name="connsiteY54-7478" fmla="*/ 2788640 h 6858000"/>
              <a:gd name="connsiteX55-7479" fmla="*/ 5416439 w 6128435"/>
              <a:gd name="connsiteY55-7480" fmla="*/ 2805666 h 6858000"/>
              <a:gd name="connsiteX56-7481" fmla="*/ 5416589 w 6128435"/>
              <a:gd name="connsiteY56-7482" fmla="*/ 2810822 h 6858000"/>
              <a:gd name="connsiteX57-7483" fmla="*/ 5418542 w 6128435"/>
              <a:gd name="connsiteY57-7484" fmla="*/ 2817745 h 6858000"/>
              <a:gd name="connsiteX58-7485" fmla="*/ 5418847 w 6128435"/>
              <a:gd name="connsiteY58-7486" fmla="*/ 2817825 h 6858000"/>
              <a:gd name="connsiteX59-7487" fmla="*/ 5423364 w 6128435"/>
              <a:gd name="connsiteY59-7488" fmla="*/ 2858292 h 6858000"/>
              <a:gd name="connsiteX60-7489" fmla="*/ 5479298 w 6128435"/>
              <a:gd name="connsiteY60-7490" fmla="*/ 2947791 h 6858000"/>
              <a:gd name="connsiteX61-7491" fmla="*/ 5481770 w 6128435"/>
              <a:gd name="connsiteY61-7492" fmla="*/ 2951352 h 6858000"/>
              <a:gd name="connsiteX62-7493" fmla="*/ 5481013 w 6128435"/>
              <a:gd name="connsiteY62-7494" fmla="*/ 2973461 h 6858000"/>
              <a:gd name="connsiteX63-7495" fmla="*/ 5482045 w 6128435"/>
              <a:gd name="connsiteY63-7496" fmla="*/ 2984371 h 6858000"/>
              <a:gd name="connsiteX64-7497" fmla="*/ 5479405 w 6128435"/>
              <a:gd name="connsiteY64-7498" fmla="*/ 2988507 h 6858000"/>
              <a:gd name="connsiteX65-7499" fmla="*/ 5482415 w 6128435"/>
              <a:gd name="connsiteY65-7500" fmla="*/ 3004079 h 6858000"/>
              <a:gd name="connsiteX66-7501" fmla="*/ 5483865 w 6128435"/>
              <a:gd name="connsiteY66-7502" fmla="*/ 3005467 h 6858000"/>
              <a:gd name="connsiteX67-7503" fmla="*/ 5482236 w 6128435"/>
              <a:gd name="connsiteY67-7504" fmla="*/ 3019791 h 6858000"/>
              <a:gd name="connsiteX68-7505" fmla="*/ 5475895 w 6128435"/>
              <a:gd name="connsiteY68-7506" fmla="*/ 3033578 h 6858000"/>
              <a:gd name="connsiteX69-7507" fmla="*/ 5477595 w 6128435"/>
              <a:gd name="connsiteY69-7508" fmla="*/ 3250534 h 6858000"/>
              <a:gd name="connsiteX70-7509" fmla="*/ 5532836 w 6128435"/>
              <a:gd name="connsiteY70-7510" fmla="*/ 3353840 h 6858000"/>
              <a:gd name="connsiteX71-7511" fmla="*/ 5561229 w 6128435"/>
              <a:gd name="connsiteY71-7512" fmla="*/ 3395784 h 6858000"/>
              <a:gd name="connsiteX72-7513" fmla="*/ 5589758 w 6128435"/>
              <a:gd name="connsiteY72-7514" fmla="*/ 3506453 h 6858000"/>
              <a:gd name="connsiteX73-7515" fmla="*/ 5596144 w 6128435"/>
              <a:gd name="connsiteY73-7516" fmla="*/ 3534624 h 6858000"/>
              <a:gd name="connsiteX74-7517" fmla="*/ 5597750 w 6128435"/>
              <a:gd name="connsiteY74-7518" fmla="*/ 3534129 h 6858000"/>
              <a:gd name="connsiteX75-7519" fmla="*/ 5599700 w 6128435"/>
              <a:gd name="connsiteY75-7520" fmla="*/ 3547221 h 6858000"/>
              <a:gd name="connsiteX76-7521" fmla="*/ 5615031 w 6128435"/>
              <a:gd name="connsiteY76-7522" fmla="*/ 3557482 h 6858000"/>
              <a:gd name="connsiteX77-7523" fmla="*/ 5618377 w 6128435"/>
              <a:gd name="connsiteY77-7524" fmla="*/ 3588431 h 6858000"/>
              <a:gd name="connsiteX78-7525" fmla="*/ 5612155 w 6128435"/>
              <a:gd name="connsiteY78-7526" fmla="*/ 3589869 h 6858000"/>
              <a:gd name="connsiteX79-7527" fmla="*/ 5620843 w 6128435"/>
              <a:gd name="connsiteY79-7528" fmla="*/ 3606745 h 6858000"/>
              <a:gd name="connsiteX80-7529" fmla="*/ 5655472 w 6128435"/>
              <a:gd name="connsiteY80-7530" fmla="*/ 3678877 h 6858000"/>
              <a:gd name="connsiteX81-7531" fmla="*/ 5680448 w 6128435"/>
              <a:gd name="connsiteY81-7532" fmla="*/ 3717760 h 6858000"/>
              <a:gd name="connsiteX82-7533" fmla="*/ 5683015 w 6128435"/>
              <a:gd name="connsiteY82-7534" fmla="*/ 3762025 h 6858000"/>
              <a:gd name="connsiteX83-7535" fmla="*/ 5696643 w 6128435"/>
              <a:gd name="connsiteY83-7536" fmla="*/ 3773888 h 6858000"/>
              <a:gd name="connsiteX84-7537" fmla="*/ 5699203 w 6128435"/>
              <a:gd name="connsiteY84-7538" fmla="*/ 3775823 h 6858000"/>
              <a:gd name="connsiteX85-7539" fmla="*/ 5704824 w 6128435"/>
              <a:gd name="connsiteY85-7540" fmla="*/ 3785966 h 6858000"/>
              <a:gd name="connsiteX86-7541" fmla="*/ 5712204 w 6128435"/>
              <a:gd name="connsiteY86-7542" fmla="*/ 3785830 h 6858000"/>
              <a:gd name="connsiteX87-7543" fmla="*/ 5724816 w 6128435"/>
              <a:gd name="connsiteY87-7544" fmla="*/ 3798949 h 6858000"/>
              <a:gd name="connsiteX88-7545" fmla="*/ 5733539 w 6128435"/>
              <a:gd name="connsiteY88-7546" fmla="*/ 3818457 h 6858000"/>
              <a:gd name="connsiteX89-7547" fmla="*/ 5768491 w 6128435"/>
              <a:gd name="connsiteY89-7548" fmla="*/ 3914399 h 6858000"/>
              <a:gd name="connsiteX90-7549" fmla="*/ 5793123 w 6128435"/>
              <a:gd name="connsiteY90-7550" fmla="*/ 3969952 h 6858000"/>
              <a:gd name="connsiteX91-7551" fmla="*/ 5808321 w 6128435"/>
              <a:gd name="connsiteY91-7552" fmla="*/ 3988153 h 6858000"/>
              <a:gd name="connsiteX92-7553" fmla="*/ 5825621 w 6128435"/>
              <a:gd name="connsiteY92-7554" fmla="*/ 4015525 h 6858000"/>
              <a:gd name="connsiteX93-7555" fmla="*/ 5860672 w 6128435"/>
              <a:gd name="connsiteY93-7556" fmla="*/ 4061579 h 6858000"/>
              <a:gd name="connsiteX94-7557" fmla="*/ 5872173 w 6128435"/>
              <a:gd name="connsiteY94-7558" fmla="*/ 4088497 h 6858000"/>
              <a:gd name="connsiteX95-7559" fmla="*/ 5883705 w 6128435"/>
              <a:gd name="connsiteY95-7560" fmla="*/ 4101899 h 6858000"/>
              <a:gd name="connsiteX96-7561" fmla="*/ 5885314 w 6128435"/>
              <a:gd name="connsiteY96-7562" fmla="*/ 4108387 h 6858000"/>
              <a:gd name="connsiteX97-7563" fmla="*/ 5894095 w 6128435"/>
              <a:gd name="connsiteY97-7564" fmla="*/ 4128857 h 6858000"/>
              <a:gd name="connsiteX98-7565" fmla="*/ 5898339 w 6128435"/>
              <a:gd name="connsiteY98-7566" fmla="*/ 4140800 h 6858000"/>
              <a:gd name="connsiteX99-7567" fmla="*/ 5899734 w 6128435"/>
              <a:gd name="connsiteY99-7568" fmla="*/ 4145632 h 6858000"/>
              <a:gd name="connsiteX100-7569" fmla="*/ 5897098 w 6128435"/>
              <a:gd name="connsiteY100-7570" fmla="*/ 4157819 h 6858000"/>
              <a:gd name="connsiteX101-7571" fmla="*/ 5903513 w 6128435"/>
              <a:gd name="connsiteY101-7572" fmla="*/ 4187661 h 6858000"/>
              <a:gd name="connsiteX102-7573" fmla="*/ 5917114 w 6128435"/>
              <a:gd name="connsiteY102-7574" fmla="*/ 4213096 h 6858000"/>
              <a:gd name="connsiteX103-7575" fmla="*/ 5921153 w 6128435"/>
              <a:gd name="connsiteY103-7576" fmla="*/ 4236222 h 6858000"/>
              <a:gd name="connsiteX104-7577" fmla="*/ 5924233 w 6128435"/>
              <a:gd name="connsiteY104-7578" fmla="*/ 4242060 h 6858000"/>
              <a:gd name="connsiteX105-7579" fmla="*/ 5928910 w 6128435"/>
              <a:gd name="connsiteY105-7580" fmla="*/ 4300973 h 6858000"/>
              <a:gd name="connsiteX106-7581" fmla="*/ 5939320 w 6128435"/>
              <a:gd name="connsiteY106-7582" fmla="*/ 4340435 h 6858000"/>
              <a:gd name="connsiteX107-7583" fmla="*/ 5946705 w 6128435"/>
              <a:gd name="connsiteY107-7584" fmla="*/ 4428051 h 6858000"/>
              <a:gd name="connsiteX108-7585" fmla="*/ 5949261 w 6128435"/>
              <a:gd name="connsiteY108-7586" fmla="*/ 4449185 h 6858000"/>
              <a:gd name="connsiteX109-7587" fmla="*/ 5957504 w 6128435"/>
              <a:gd name="connsiteY109-7588" fmla="*/ 4465911 h 6858000"/>
              <a:gd name="connsiteX110-7589" fmla="*/ 5964689 w 6128435"/>
              <a:gd name="connsiteY110-7590" fmla="*/ 4468532 h 6858000"/>
              <a:gd name="connsiteX111-7591" fmla="*/ 5967062 w 6128435"/>
              <a:gd name="connsiteY111-7592" fmla="*/ 4479923 h 6858000"/>
              <a:gd name="connsiteX112-7593" fmla="*/ 5968960 w 6128435"/>
              <a:gd name="connsiteY112-7594" fmla="*/ 4482655 h 6858000"/>
              <a:gd name="connsiteX113-7595" fmla="*/ 5978567 w 6128435"/>
              <a:gd name="connsiteY113-7596" fmla="*/ 4498605 h 6858000"/>
              <a:gd name="connsiteX114-7597" fmla="*/ 5980106 w 6128435"/>
              <a:gd name="connsiteY114-7598" fmla="*/ 4585087 h 6858000"/>
              <a:gd name="connsiteX115-7599" fmla="*/ 5998138 w 6128435"/>
              <a:gd name="connsiteY115-7600" fmla="*/ 4697518 h 6858000"/>
              <a:gd name="connsiteX116-7601" fmla="*/ 6013516 w 6128435"/>
              <a:gd name="connsiteY116-7602" fmla="*/ 4786619 h 6858000"/>
              <a:gd name="connsiteX117-7603" fmla="*/ 6025404 w 6128435"/>
              <a:gd name="connsiteY117-7604" fmla="*/ 4858148 h 6858000"/>
              <a:gd name="connsiteX118-7605" fmla="*/ 6007749 w 6128435"/>
              <a:gd name="connsiteY118-7606" fmla="*/ 4964715 h 6858000"/>
              <a:gd name="connsiteX119-7607" fmla="*/ 6005269 w 6128435"/>
              <a:gd name="connsiteY119-7608" fmla="*/ 5150567 h 6858000"/>
              <a:gd name="connsiteX120-7609" fmla="*/ 6001127 w 6128435"/>
              <a:gd name="connsiteY120-7610" fmla="*/ 5164609 h 6858000"/>
              <a:gd name="connsiteX121-7611" fmla="*/ 5996647 w 6128435"/>
              <a:gd name="connsiteY121-7612" fmla="*/ 5185640 h 6858000"/>
              <a:gd name="connsiteX122-7613" fmla="*/ 5998514 w 6128435"/>
              <a:gd name="connsiteY122-7614" fmla="*/ 5189673 h 6858000"/>
              <a:gd name="connsiteX123-7615" fmla="*/ 5995970 w 6128435"/>
              <a:gd name="connsiteY123-7616" fmla="*/ 5221547 h 6858000"/>
              <a:gd name="connsiteX124-7617" fmla="*/ 5997218 w 6128435"/>
              <a:gd name="connsiteY124-7618" fmla="*/ 5222031 h 6858000"/>
              <a:gd name="connsiteX125-7619" fmla="*/ 6002116 w 6128435"/>
              <a:gd name="connsiteY125-7620" fmla="*/ 5231223 h 6858000"/>
              <a:gd name="connsiteX126-7621" fmla="*/ 6008541 w 6128435"/>
              <a:gd name="connsiteY126-7622" fmla="*/ 5248680 h 6858000"/>
              <a:gd name="connsiteX127-7623" fmla="*/ 6039260 w 6128435"/>
              <a:gd name="connsiteY127-7624" fmla="*/ 5289518 h 6858000"/>
              <a:gd name="connsiteX128-7625" fmla="*/ 6036748 w 6128435"/>
              <a:gd name="connsiteY128-7626" fmla="*/ 5322752 h 6858000"/>
              <a:gd name="connsiteX129-7627" fmla="*/ 6036943 w 6128435"/>
              <a:gd name="connsiteY129-7628" fmla="*/ 5329480 h 6858000"/>
              <a:gd name="connsiteX130-7629" fmla="*/ 6037236 w 6128435"/>
              <a:gd name="connsiteY130-7630" fmla="*/ 5329634 h 6858000"/>
              <a:gd name="connsiteX131-7631" fmla="*/ 6038019 w 6128435"/>
              <a:gd name="connsiteY131-7632" fmla="*/ 5336764 h 6858000"/>
              <a:gd name="connsiteX132-7633" fmla="*/ 6037298 w 6128435"/>
              <a:gd name="connsiteY132-7634" fmla="*/ 5341753 h 6858000"/>
              <a:gd name="connsiteX133-7635" fmla="*/ 6037677 w 6128435"/>
              <a:gd name="connsiteY133-7636" fmla="*/ 5354807 h 6858000"/>
              <a:gd name="connsiteX134-7637" fmla="*/ 6039728 w 6128435"/>
              <a:gd name="connsiteY134-7638" fmla="*/ 5359416 h 6858000"/>
              <a:gd name="connsiteX135-7639" fmla="*/ 6043311 w 6128435"/>
              <a:gd name="connsiteY135-7640" fmla="*/ 5361407 h 6858000"/>
              <a:gd name="connsiteX136-7641" fmla="*/ 6042954 w 6128435"/>
              <a:gd name="connsiteY136-7642" fmla="*/ 5362576 h 6858000"/>
              <a:gd name="connsiteX137-7643" fmla="*/ 6053435 w 6128435"/>
              <a:gd name="connsiteY137-7644" fmla="*/ 5387547 h 6858000"/>
              <a:gd name="connsiteX138-7645" fmla="*/ 6065933 w 6128435"/>
              <a:gd name="connsiteY138-7646" fmla="*/ 5443002 h 6858000"/>
              <a:gd name="connsiteX139-7647" fmla="*/ 6068640 w 6128435"/>
              <a:gd name="connsiteY139-7648" fmla="*/ 5474503 h 6858000"/>
              <a:gd name="connsiteX140-7649" fmla="*/ 6080922 w 6128435"/>
              <a:gd name="connsiteY140-7650" fmla="*/ 5561070 h 6858000"/>
              <a:gd name="connsiteX141-7651" fmla="*/ 6096949 w 6128435"/>
              <a:gd name="connsiteY141-7652" fmla="*/ 5648179 h 6858000"/>
              <a:gd name="connsiteX142-7653" fmla="*/ 6125703 w 6128435"/>
              <a:gd name="connsiteY142-7654" fmla="*/ 5692894 h 6858000"/>
              <a:gd name="connsiteX143-7655" fmla="*/ 6126670 w 6128435"/>
              <a:gd name="connsiteY143-7656" fmla="*/ 5697882 h 6858000"/>
              <a:gd name="connsiteX144-7657" fmla="*/ 6124061 w 6128435"/>
              <a:gd name="connsiteY144-7658" fmla="*/ 5710294 h 6858000"/>
              <a:gd name="connsiteX145-7659" fmla="*/ 6122213 w 6128435"/>
              <a:gd name="connsiteY145-7660" fmla="*/ 5714762 h 6858000"/>
              <a:gd name="connsiteX146-7661" fmla="*/ 6121353 w 6128435"/>
              <a:gd name="connsiteY146-7662" fmla="*/ 5721725 h 6858000"/>
              <a:gd name="connsiteX147-7663" fmla="*/ 6121607 w 6128435"/>
              <a:gd name="connsiteY147-7664" fmla="*/ 5721959 h 6858000"/>
              <a:gd name="connsiteX148-7665" fmla="*/ 6120262 w 6128435"/>
              <a:gd name="connsiteY148-7666" fmla="*/ 5728358 h 6858000"/>
              <a:gd name="connsiteX149-7667" fmla="*/ 6110194 w 6128435"/>
              <a:gd name="connsiteY149-7668" fmla="*/ 5758853 h 6858000"/>
              <a:gd name="connsiteX150-7669" fmla="*/ 6127519 w 6128435"/>
              <a:gd name="connsiteY150-7670" fmla="*/ 5865775 h 6858000"/>
              <a:gd name="connsiteX151-7671" fmla="*/ 6128435 w 6128435"/>
              <a:gd name="connsiteY151-7672" fmla="*/ 5870164 h 6858000"/>
              <a:gd name="connsiteX152-7673" fmla="*/ 6119217 w 6128435"/>
              <a:gd name="connsiteY152-7674" fmla="*/ 5888542 h 6858000"/>
              <a:gd name="connsiteX153-7675" fmla="*/ 6115966 w 6128435"/>
              <a:gd name="connsiteY153-7676" fmla="*/ 5898387 h 6858000"/>
              <a:gd name="connsiteX154-7677" fmla="*/ 6111924 w 6128435"/>
              <a:gd name="connsiteY154-7678" fmla="*/ 5900444 h 6858000"/>
              <a:gd name="connsiteX155-7679" fmla="*/ 6108716 w 6128435"/>
              <a:gd name="connsiteY155-7680" fmla="*/ 5915345 h 6858000"/>
              <a:gd name="connsiteX156-7681" fmla="*/ 6109524 w 6128435"/>
              <a:gd name="connsiteY156-7682" fmla="*/ 5917328 h 6858000"/>
              <a:gd name="connsiteX157-7683" fmla="*/ 6102493 w 6128435"/>
              <a:gd name="connsiteY157-7684" fmla="*/ 5928602 h 6858000"/>
              <a:gd name="connsiteX158-7685" fmla="*/ 6056863 w 6128435"/>
              <a:gd name="connsiteY158-7686" fmla="*/ 6000643 h 6858000"/>
              <a:gd name="connsiteX159-7687" fmla="*/ 6045436 w 6128435"/>
              <a:gd name="connsiteY159-7688" fmla="*/ 6124480 h 6858000"/>
              <a:gd name="connsiteX160-7689" fmla="*/ 6030489 w 6128435"/>
              <a:gd name="connsiteY160-7690" fmla="*/ 6317666 h 6858000"/>
              <a:gd name="connsiteX161-7691" fmla="*/ 6007492 w 6128435"/>
              <a:gd name="connsiteY161-7692" fmla="*/ 6440818 h 6858000"/>
              <a:gd name="connsiteX162-7693" fmla="*/ 6009467 w 6128435"/>
              <a:gd name="connsiteY162-7694" fmla="*/ 6487076 h 6858000"/>
              <a:gd name="connsiteX163-7695" fmla="*/ 5995064 w 6128435"/>
              <a:gd name="connsiteY163-7696" fmla="*/ 6540791 h 6858000"/>
              <a:gd name="connsiteX164-7697" fmla="*/ 5996309 w 6128435"/>
              <a:gd name="connsiteY164-7698" fmla="*/ 6543961 h 6858000"/>
              <a:gd name="connsiteX165-7699" fmla="*/ 5996048 w 6128435"/>
              <a:gd name="connsiteY165-7700" fmla="*/ 6555444 h 6858000"/>
              <a:gd name="connsiteX166-7701" fmla="*/ 6002524 w 6128435"/>
              <a:gd name="connsiteY166-7702" fmla="*/ 6560188 h 6858000"/>
              <a:gd name="connsiteX167-7703" fmla="*/ 6006823 w 6128435"/>
              <a:gd name="connsiteY167-7704" fmla="*/ 6578546 h 6858000"/>
              <a:gd name="connsiteX168-7705" fmla="*/ 6004510 w 6128435"/>
              <a:gd name="connsiteY168-7706" fmla="*/ 6599256 h 6858000"/>
              <a:gd name="connsiteX169-7707" fmla="*/ 5986207 w 6128435"/>
              <a:gd name="connsiteY169-7708" fmla="*/ 6695855 h 6858000"/>
              <a:gd name="connsiteX170-7709" fmla="*/ 5979428 w 6128435"/>
              <a:gd name="connsiteY170-7710" fmla="*/ 6754678 h 6858000"/>
              <a:gd name="connsiteX171-7711" fmla="*/ 5983398 w 6128435"/>
              <a:gd name="connsiteY171-7712" fmla="*/ 6778641 h 6858000"/>
              <a:gd name="connsiteX172-7713" fmla="*/ 5984543 w 6128435"/>
              <a:gd name="connsiteY172-7714" fmla="*/ 6811016 h 6858000"/>
              <a:gd name="connsiteX173-7715" fmla="*/ 5981802 w 6128435"/>
              <a:gd name="connsiteY173-7716" fmla="*/ 6838578 h 6858000"/>
              <a:gd name="connsiteX174-7717" fmla="*/ 5979671 w 6128435"/>
              <a:gd name="connsiteY174-7718" fmla="*/ 6858000 h 6858000"/>
              <a:gd name="connsiteX175-7719" fmla="*/ 0 w 6128435"/>
              <a:gd name="connsiteY175-7720" fmla="*/ 6858000 h 6858000"/>
              <a:gd name="connsiteX176-7721" fmla="*/ 0 w 6128435"/>
              <a:gd name="connsiteY176-7722" fmla="*/ 0 h 6858000"/>
              <a:gd name="connsiteX0-7723" fmla="*/ 0 w 6128435"/>
              <a:gd name="connsiteY0-7724" fmla="*/ 0 h 6858000"/>
              <a:gd name="connsiteX1-7725" fmla="*/ 4965888 w 6128435"/>
              <a:gd name="connsiteY1-7726" fmla="*/ 0 h 6858000"/>
              <a:gd name="connsiteX2-7727" fmla="*/ 4967767 w 6128435"/>
              <a:gd name="connsiteY2-7728" fmla="*/ 7930 h 6858000"/>
              <a:gd name="connsiteX3-7729" fmla="*/ 4979444 w 6128435"/>
              <a:gd name="connsiteY3-7730" fmla="*/ 43921 h 6858000"/>
              <a:gd name="connsiteX4-7731" fmla="*/ 5021173 w 6128435"/>
              <a:gd name="connsiteY4-7732" fmla="*/ 123738 h 6858000"/>
              <a:gd name="connsiteX5-7733" fmla="*/ 5075458 w 6128435"/>
              <a:gd name="connsiteY5-7734" fmla="*/ 264355 h 6858000"/>
              <a:gd name="connsiteX6-7735" fmla="*/ 5081175 w 6128435"/>
              <a:gd name="connsiteY6-7736" fmla="*/ 277448 h 6858000"/>
              <a:gd name="connsiteX7-7737" fmla="*/ 5097011 w 6128435"/>
              <a:gd name="connsiteY7-7738" fmla="*/ 355616 h 6858000"/>
              <a:gd name="connsiteX8-7739" fmla="*/ 5130982 w 6128435"/>
              <a:gd name="connsiteY8-7740" fmla="*/ 412030 h 6858000"/>
              <a:gd name="connsiteX9-7741" fmla="*/ 5153000 w 6128435"/>
              <a:gd name="connsiteY9-7742" fmla="*/ 507134 h 6858000"/>
              <a:gd name="connsiteX10-7743" fmla="*/ 5171282 w 6128435"/>
              <a:gd name="connsiteY10-7744" fmla="*/ 602071 h 6858000"/>
              <a:gd name="connsiteX11-7745" fmla="*/ 5176196 w 6128435"/>
              <a:gd name="connsiteY11-7746" fmla="*/ 636822 h 6858000"/>
              <a:gd name="connsiteX12-7747" fmla="*/ 5201957 w 6128435"/>
              <a:gd name="connsiteY12-7748" fmla="*/ 736835 h 6858000"/>
              <a:gd name="connsiteX13-7749" fmla="*/ 5185452 w 6128435"/>
              <a:gd name="connsiteY13-7750" fmla="*/ 745392 h 6858000"/>
              <a:gd name="connsiteX14-7751" fmla="*/ 5189051 w 6128435"/>
              <a:gd name="connsiteY14-7752" fmla="*/ 782518 h 6858000"/>
              <a:gd name="connsiteX15-7753" fmla="*/ 5210428 w 6128435"/>
              <a:gd name="connsiteY15-7754" fmla="*/ 815772 h 6858000"/>
              <a:gd name="connsiteX16-7755" fmla="*/ 5221088 w 6128435"/>
              <a:gd name="connsiteY16-7756" fmla="*/ 860193 h 6858000"/>
              <a:gd name="connsiteX17-7757" fmla="*/ 5227653 w 6128435"/>
              <a:gd name="connsiteY17-7758" fmla="*/ 886709 h 6858000"/>
              <a:gd name="connsiteX18-7759" fmla="*/ 5230806 w 6128435"/>
              <a:gd name="connsiteY18-7760" fmla="*/ 961354 h 6858000"/>
              <a:gd name="connsiteX19-7761" fmla="*/ 5201018 w 6128435"/>
              <a:gd name="connsiteY19-7762" fmla="*/ 1095027 h 6858000"/>
              <a:gd name="connsiteX20-7763" fmla="*/ 5202153 w 6128435"/>
              <a:gd name="connsiteY20-7764" fmla="*/ 1133224 h 6858000"/>
              <a:gd name="connsiteX21-7765" fmla="*/ 5207370 w 6128435"/>
              <a:gd name="connsiteY21-7766" fmla="*/ 1138097 h 6858000"/>
              <a:gd name="connsiteX22-7767" fmla="*/ 5189234 w 6128435"/>
              <a:gd name="connsiteY22-7768" fmla="*/ 1193495 h 6858000"/>
              <a:gd name="connsiteX23-7769" fmla="*/ 5202769 w 6128435"/>
              <a:gd name="connsiteY23-7770" fmla="*/ 1269450 h 6858000"/>
              <a:gd name="connsiteX24-7771" fmla="*/ 5225968 w 6128435"/>
              <a:gd name="connsiteY24-7772" fmla="*/ 1357994 h 6858000"/>
              <a:gd name="connsiteX25-7773" fmla="*/ 5233819 w 6128435"/>
              <a:gd name="connsiteY25-7774" fmla="*/ 1380922 h 6858000"/>
              <a:gd name="connsiteX26-7775" fmla="*/ 5237226 w 6128435"/>
              <a:gd name="connsiteY26-7776" fmla="*/ 1441327 h 6858000"/>
              <a:gd name="connsiteX27-7777" fmla="*/ 5244434 w 6128435"/>
              <a:gd name="connsiteY27-7778" fmla="*/ 1580810 h 6858000"/>
              <a:gd name="connsiteX28-7779" fmla="*/ 5251453 w 6128435"/>
              <a:gd name="connsiteY28-7780" fmla="*/ 1583934 h 6858000"/>
              <a:gd name="connsiteX29-7781" fmla="*/ 5253136 w 6128435"/>
              <a:gd name="connsiteY29-7782" fmla="*/ 1595457 h 6858000"/>
              <a:gd name="connsiteX30-7783" fmla="*/ 5254863 w 6128435"/>
              <a:gd name="connsiteY30-7784" fmla="*/ 1598311 h 6858000"/>
              <a:gd name="connsiteX31-7785" fmla="*/ 5263491 w 6128435"/>
              <a:gd name="connsiteY31-7786" fmla="*/ 1642938 h 6858000"/>
              <a:gd name="connsiteX32-7787" fmla="*/ 5261314 w 6128435"/>
              <a:gd name="connsiteY32-7788" fmla="*/ 1689177 h 6858000"/>
              <a:gd name="connsiteX33-7789" fmla="*/ 5259788 w 6128435"/>
              <a:gd name="connsiteY33-7790" fmla="*/ 1768516 h 6858000"/>
              <a:gd name="connsiteX34-7791" fmla="*/ 5272526 w 6128435"/>
              <a:gd name="connsiteY34-7792" fmla="*/ 1936940 h 6858000"/>
              <a:gd name="connsiteX35-7793" fmla="*/ 5252592 w 6128435"/>
              <a:gd name="connsiteY35-7794" fmla="*/ 2092210 h 6858000"/>
              <a:gd name="connsiteX36-7795" fmla="*/ 5264303 w 6128435"/>
              <a:gd name="connsiteY36-7796" fmla="*/ 2225157 h 6858000"/>
              <a:gd name="connsiteX37-7797" fmla="*/ 5254949 w 6128435"/>
              <a:gd name="connsiteY37-7798" fmla="*/ 2236160 h 6858000"/>
              <a:gd name="connsiteX38-7799" fmla="*/ 5250104 w 6128435"/>
              <a:gd name="connsiteY38-7800" fmla="*/ 2249166 h 6858000"/>
              <a:gd name="connsiteX39-7801" fmla="*/ 5251214 w 6128435"/>
              <a:gd name="connsiteY39-7802" fmla="*/ 2250944 h 6858000"/>
              <a:gd name="connsiteX40-7803" fmla="*/ 5250644 w 6128435"/>
              <a:gd name="connsiteY40-7804" fmla="*/ 2266619 h 6858000"/>
              <a:gd name="connsiteX41-7805" fmla="*/ 5247111 w 6128435"/>
              <a:gd name="connsiteY41-7806" fmla="*/ 2269679 h 6858000"/>
              <a:gd name="connsiteX42-7807" fmla="*/ 5245653 w 6128435"/>
              <a:gd name="connsiteY42-7808" fmla="*/ 2280317 h 6858000"/>
              <a:gd name="connsiteX43-7809" fmla="*/ 5239901 w 6128435"/>
              <a:gd name="connsiteY43-7810" fmla="*/ 2300961 h 6858000"/>
              <a:gd name="connsiteX44-7811" fmla="*/ 5271650 w 6128435"/>
              <a:gd name="connsiteY44-7812" fmla="*/ 2440467 h 6858000"/>
              <a:gd name="connsiteX45-7813" fmla="*/ 5271438 w 6128435"/>
              <a:gd name="connsiteY45-7814" fmla="*/ 2447186 h 6858000"/>
              <a:gd name="connsiteX46-7815" fmla="*/ 5271722 w 6128435"/>
              <a:gd name="connsiteY46-7816" fmla="*/ 2447359 h 6858000"/>
              <a:gd name="connsiteX47-7817" fmla="*/ 5272069 w 6128435"/>
              <a:gd name="connsiteY47-7818" fmla="*/ 2454523 h 6858000"/>
              <a:gd name="connsiteX48-7819" fmla="*/ 5271049 w 6128435"/>
              <a:gd name="connsiteY48-7820" fmla="*/ 2459442 h 6858000"/>
              <a:gd name="connsiteX49-7821" fmla="*/ 5307538 w 6128435"/>
              <a:gd name="connsiteY49-7822" fmla="*/ 2514685 h 6858000"/>
              <a:gd name="connsiteX50-7823" fmla="*/ 5337604 w 6128435"/>
              <a:gd name="connsiteY50-7824" fmla="*/ 2597632 h 6858000"/>
              <a:gd name="connsiteX51-7825" fmla="*/ 5407503 w 6128435"/>
              <a:gd name="connsiteY51-7826" fmla="*/ 2786290 h 6858000"/>
              <a:gd name="connsiteX52-7827" fmla="*/ 5407356 w 6128435"/>
              <a:gd name="connsiteY52-7828" fmla="*/ 2787545 h 6858000"/>
              <a:gd name="connsiteX53-7829" fmla="*/ 5411130 w 6128435"/>
              <a:gd name="connsiteY53-7830" fmla="*/ 2788640 h 6858000"/>
              <a:gd name="connsiteX54-7831" fmla="*/ 5416439 w 6128435"/>
              <a:gd name="connsiteY54-7832" fmla="*/ 2805666 h 6858000"/>
              <a:gd name="connsiteX55-7833" fmla="*/ 5416589 w 6128435"/>
              <a:gd name="connsiteY55-7834" fmla="*/ 2810822 h 6858000"/>
              <a:gd name="connsiteX56-7835" fmla="*/ 5418542 w 6128435"/>
              <a:gd name="connsiteY56-7836" fmla="*/ 2817745 h 6858000"/>
              <a:gd name="connsiteX57-7837" fmla="*/ 5418847 w 6128435"/>
              <a:gd name="connsiteY57-7838" fmla="*/ 2817825 h 6858000"/>
              <a:gd name="connsiteX58-7839" fmla="*/ 5423364 w 6128435"/>
              <a:gd name="connsiteY58-7840" fmla="*/ 2858292 h 6858000"/>
              <a:gd name="connsiteX59-7841" fmla="*/ 5479298 w 6128435"/>
              <a:gd name="connsiteY59-7842" fmla="*/ 2947791 h 6858000"/>
              <a:gd name="connsiteX60-7843" fmla="*/ 5481770 w 6128435"/>
              <a:gd name="connsiteY60-7844" fmla="*/ 2951352 h 6858000"/>
              <a:gd name="connsiteX61-7845" fmla="*/ 5481013 w 6128435"/>
              <a:gd name="connsiteY61-7846" fmla="*/ 2973461 h 6858000"/>
              <a:gd name="connsiteX62-7847" fmla="*/ 5482045 w 6128435"/>
              <a:gd name="connsiteY62-7848" fmla="*/ 2984371 h 6858000"/>
              <a:gd name="connsiteX63-7849" fmla="*/ 5479405 w 6128435"/>
              <a:gd name="connsiteY63-7850" fmla="*/ 2988507 h 6858000"/>
              <a:gd name="connsiteX64-7851" fmla="*/ 5482415 w 6128435"/>
              <a:gd name="connsiteY64-7852" fmla="*/ 3004079 h 6858000"/>
              <a:gd name="connsiteX65-7853" fmla="*/ 5483865 w 6128435"/>
              <a:gd name="connsiteY65-7854" fmla="*/ 3005467 h 6858000"/>
              <a:gd name="connsiteX66-7855" fmla="*/ 5482236 w 6128435"/>
              <a:gd name="connsiteY66-7856" fmla="*/ 3019791 h 6858000"/>
              <a:gd name="connsiteX67-7857" fmla="*/ 5475895 w 6128435"/>
              <a:gd name="connsiteY67-7858" fmla="*/ 3033578 h 6858000"/>
              <a:gd name="connsiteX68-7859" fmla="*/ 5477595 w 6128435"/>
              <a:gd name="connsiteY68-7860" fmla="*/ 3250534 h 6858000"/>
              <a:gd name="connsiteX69-7861" fmla="*/ 5532836 w 6128435"/>
              <a:gd name="connsiteY69-7862" fmla="*/ 3353840 h 6858000"/>
              <a:gd name="connsiteX70-7863" fmla="*/ 5561229 w 6128435"/>
              <a:gd name="connsiteY70-7864" fmla="*/ 3395784 h 6858000"/>
              <a:gd name="connsiteX71-7865" fmla="*/ 5589758 w 6128435"/>
              <a:gd name="connsiteY71-7866" fmla="*/ 3506453 h 6858000"/>
              <a:gd name="connsiteX72-7867" fmla="*/ 5596144 w 6128435"/>
              <a:gd name="connsiteY72-7868" fmla="*/ 3534624 h 6858000"/>
              <a:gd name="connsiteX73-7869" fmla="*/ 5597750 w 6128435"/>
              <a:gd name="connsiteY73-7870" fmla="*/ 3534129 h 6858000"/>
              <a:gd name="connsiteX74-7871" fmla="*/ 5599700 w 6128435"/>
              <a:gd name="connsiteY74-7872" fmla="*/ 3547221 h 6858000"/>
              <a:gd name="connsiteX75-7873" fmla="*/ 5615031 w 6128435"/>
              <a:gd name="connsiteY75-7874" fmla="*/ 3557482 h 6858000"/>
              <a:gd name="connsiteX76-7875" fmla="*/ 5618377 w 6128435"/>
              <a:gd name="connsiteY76-7876" fmla="*/ 3588431 h 6858000"/>
              <a:gd name="connsiteX77-7877" fmla="*/ 5612155 w 6128435"/>
              <a:gd name="connsiteY77-7878" fmla="*/ 3589869 h 6858000"/>
              <a:gd name="connsiteX78-7879" fmla="*/ 5620843 w 6128435"/>
              <a:gd name="connsiteY78-7880" fmla="*/ 3606745 h 6858000"/>
              <a:gd name="connsiteX79-7881" fmla="*/ 5655472 w 6128435"/>
              <a:gd name="connsiteY79-7882" fmla="*/ 3678877 h 6858000"/>
              <a:gd name="connsiteX80-7883" fmla="*/ 5680448 w 6128435"/>
              <a:gd name="connsiteY80-7884" fmla="*/ 3717760 h 6858000"/>
              <a:gd name="connsiteX81-7885" fmla="*/ 5683015 w 6128435"/>
              <a:gd name="connsiteY81-7886" fmla="*/ 3762025 h 6858000"/>
              <a:gd name="connsiteX82-7887" fmla="*/ 5696643 w 6128435"/>
              <a:gd name="connsiteY82-7888" fmla="*/ 3773888 h 6858000"/>
              <a:gd name="connsiteX83-7889" fmla="*/ 5699203 w 6128435"/>
              <a:gd name="connsiteY83-7890" fmla="*/ 3775823 h 6858000"/>
              <a:gd name="connsiteX84-7891" fmla="*/ 5704824 w 6128435"/>
              <a:gd name="connsiteY84-7892" fmla="*/ 3785966 h 6858000"/>
              <a:gd name="connsiteX85-7893" fmla="*/ 5712204 w 6128435"/>
              <a:gd name="connsiteY85-7894" fmla="*/ 3785830 h 6858000"/>
              <a:gd name="connsiteX86-7895" fmla="*/ 5724816 w 6128435"/>
              <a:gd name="connsiteY86-7896" fmla="*/ 3798949 h 6858000"/>
              <a:gd name="connsiteX87-7897" fmla="*/ 5733539 w 6128435"/>
              <a:gd name="connsiteY87-7898" fmla="*/ 3818457 h 6858000"/>
              <a:gd name="connsiteX88-7899" fmla="*/ 5768491 w 6128435"/>
              <a:gd name="connsiteY88-7900" fmla="*/ 3914399 h 6858000"/>
              <a:gd name="connsiteX89-7901" fmla="*/ 5793123 w 6128435"/>
              <a:gd name="connsiteY89-7902" fmla="*/ 3969952 h 6858000"/>
              <a:gd name="connsiteX90-7903" fmla="*/ 5808321 w 6128435"/>
              <a:gd name="connsiteY90-7904" fmla="*/ 3988153 h 6858000"/>
              <a:gd name="connsiteX91-7905" fmla="*/ 5825621 w 6128435"/>
              <a:gd name="connsiteY91-7906" fmla="*/ 4015525 h 6858000"/>
              <a:gd name="connsiteX92-7907" fmla="*/ 5860672 w 6128435"/>
              <a:gd name="connsiteY92-7908" fmla="*/ 4061579 h 6858000"/>
              <a:gd name="connsiteX93-7909" fmla="*/ 5872173 w 6128435"/>
              <a:gd name="connsiteY93-7910" fmla="*/ 4088497 h 6858000"/>
              <a:gd name="connsiteX94-7911" fmla="*/ 5883705 w 6128435"/>
              <a:gd name="connsiteY94-7912" fmla="*/ 4101899 h 6858000"/>
              <a:gd name="connsiteX95-7913" fmla="*/ 5885314 w 6128435"/>
              <a:gd name="connsiteY95-7914" fmla="*/ 4108387 h 6858000"/>
              <a:gd name="connsiteX96-7915" fmla="*/ 5894095 w 6128435"/>
              <a:gd name="connsiteY96-7916" fmla="*/ 4128857 h 6858000"/>
              <a:gd name="connsiteX97-7917" fmla="*/ 5898339 w 6128435"/>
              <a:gd name="connsiteY97-7918" fmla="*/ 4140800 h 6858000"/>
              <a:gd name="connsiteX98-7919" fmla="*/ 5899734 w 6128435"/>
              <a:gd name="connsiteY98-7920" fmla="*/ 4145632 h 6858000"/>
              <a:gd name="connsiteX99-7921" fmla="*/ 5897098 w 6128435"/>
              <a:gd name="connsiteY99-7922" fmla="*/ 4157819 h 6858000"/>
              <a:gd name="connsiteX100-7923" fmla="*/ 5903513 w 6128435"/>
              <a:gd name="connsiteY100-7924" fmla="*/ 4187661 h 6858000"/>
              <a:gd name="connsiteX101-7925" fmla="*/ 5917114 w 6128435"/>
              <a:gd name="connsiteY101-7926" fmla="*/ 4213096 h 6858000"/>
              <a:gd name="connsiteX102-7927" fmla="*/ 5921153 w 6128435"/>
              <a:gd name="connsiteY102-7928" fmla="*/ 4236222 h 6858000"/>
              <a:gd name="connsiteX103-7929" fmla="*/ 5924233 w 6128435"/>
              <a:gd name="connsiteY103-7930" fmla="*/ 4242060 h 6858000"/>
              <a:gd name="connsiteX104-7931" fmla="*/ 5928910 w 6128435"/>
              <a:gd name="connsiteY104-7932" fmla="*/ 4300973 h 6858000"/>
              <a:gd name="connsiteX105-7933" fmla="*/ 5939320 w 6128435"/>
              <a:gd name="connsiteY105-7934" fmla="*/ 4340435 h 6858000"/>
              <a:gd name="connsiteX106-7935" fmla="*/ 5946705 w 6128435"/>
              <a:gd name="connsiteY106-7936" fmla="*/ 4428051 h 6858000"/>
              <a:gd name="connsiteX107-7937" fmla="*/ 5949261 w 6128435"/>
              <a:gd name="connsiteY107-7938" fmla="*/ 4449185 h 6858000"/>
              <a:gd name="connsiteX108-7939" fmla="*/ 5957504 w 6128435"/>
              <a:gd name="connsiteY108-7940" fmla="*/ 4465911 h 6858000"/>
              <a:gd name="connsiteX109-7941" fmla="*/ 5964689 w 6128435"/>
              <a:gd name="connsiteY109-7942" fmla="*/ 4468532 h 6858000"/>
              <a:gd name="connsiteX110-7943" fmla="*/ 5967062 w 6128435"/>
              <a:gd name="connsiteY110-7944" fmla="*/ 4479923 h 6858000"/>
              <a:gd name="connsiteX111-7945" fmla="*/ 5968960 w 6128435"/>
              <a:gd name="connsiteY111-7946" fmla="*/ 4482655 h 6858000"/>
              <a:gd name="connsiteX112-7947" fmla="*/ 5978567 w 6128435"/>
              <a:gd name="connsiteY112-7948" fmla="*/ 4498605 h 6858000"/>
              <a:gd name="connsiteX113-7949" fmla="*/ 5980106 w 6128435"/>
              <a:gd name="connsiteY113-7950" fmla="*/ 4585087 h 6858000"/>
              <a:gd name="connsiteX114-7951" fmla="*/ 5998138 w 6128435"/>
              <a:gd name="connsiteY114-7952" fmla="*/ 4697518 h 6858000"/>
              <a:gd name="connsiteX115-7953" fmla="*/ 6013516 w 6128435"/>
              <a:gd name="connsiteY115-7954" fmla="*/ 4786619 h 6858000"/>
              <a:gd name="connsiteX116-7955" fmla="*/ 6025404 w 6128435"/>
              <a:gd name="connsiteY116-7956" fmla="*/ 4858148 h 6858000"/>
              <a:gd name="connsiteX117-7957" fmla="*/ 6007749 w 6128435"/>
              <a:gd name="connsiteY117-7958" fmla="*/ 4964715 h 6858000"/>
              <a:gd name="connsiteX118-7959" fmla="*/ 6005269 w 6128435"/>
              <a:gd name="connsiteY118-7960" fmla="*/ 5150567 h 6858000"/>
              <a:gd name="connsiteX119-7961" fmla="*/ 6001127 w 6128435"/>
              <a:gd name="connsiteY119-7962" fmla="*/ 5164609 h 6858000"/>
              <a:gd name="connsiteX120-7963" fmla="*/ 5996647 w 6128435"/>
              <a:gd name="connsiteY120-7964" fmla="*/ 5185640 h 6858000"/>
              <a:gd name="connsiteX121-7965" fmla="*/ 5998514 w 6128435"/>
              <a:gd name="connsiteY121-7966" fmla="*/ 5189673 h 6858000"/>
              <a:gd name="connsiteX122-7967" fmla="*/ 5995970 w 6128435"/>
              <a:gd name="connsiteY122-7968" fmla="*/ 5221547 h 6858000"/>
              <a:gd name="connsiteX123-7969" fmla="*/ 5997218 w 6128435"/>
              <a:gd name="connsiteY123-7970" fmla="*/ 5222031 h 6858000"/>
              <a:gd name="connsiteX124-7971" fmla="*/ 6002116 w 6128435"/>
              <a:gd name="connsiteY124-7972" fmla="*/ 5231223 h 6858000"/>
              <a:gd name="connsiteX125-7973" fmla="*/ 6008541 w 6128435"/>
              <a:gd name="connsiteY125-7974" fmla="*/ 5248680 h 6858000"/>
              <a:gd name="connsiteX126-7975" fmla="*/ 6039260 w 6128435"/>
              <a:gd name="connsiteY126-7976" fmla="*/ 5289518 h 6858000"/>
              <a:gd name="connsiteX127-7977" fmla="*/ 6036748 w 6128435"/>
              <a:gd name="connsiteY127-7978" fmla="*/ 5322752 h 6858000"/>
              <a:gd name="connsiteX128-7979" fmla="*/ 6036943 w 6128435"/>
              <a:gd name="connsiteY128-7980" fmla="*/ 5329480 h 6858000"/>
              <a:gd name="connsiteX129-7981" fmla="*/ 6037236 w 6128435"/>
              <a:gd name="connsiteY129-7982" fmla="*/ 5329634 h 6858000"/>
              <a:gd name="connsiteX130-7983" fmla="*/ 6038019 w 6128435"/>
              <a:gd name="connsiteY130-7984" fmla="*/ 5336764 h 6858000"/>
              <a:gd name="connsiteX131-7985" fmla="*/ 6037298 w 6128435"/>
              <a:gd name="connsiteY131-7986" fmla="*/ 5341753 h 6858000"/>
              <a:gd name="connsiteX132-7987" fmla="*/ 6037677 w 6128435"/>
              <a:gd name="connsiteY132-7988" fmla="*/ 5354807 h 6858000"/>
              <a:gd name="connsiteX133-7989" fmla="*/ 6039728 w 6128435"/>
              <a:gd name="connsiteY133-7990" fmla="*/ 5359416 h 6858000"/>
              <a:gd name="connsiteX134-7991" fmla="*/ 6043311 w 6128435"/>
              <a:gd name="connsiteY134-7992" fmla="*/ 5361407 h 6858000"/>
              <a:gd name="connsiteX135-7993" fmla="*/ 6042954 w 6128435"/>
              <a:gd name="connsiteY135-7994" fmla="*/ 5362576 h 6858000"/>
              <a:gd name="connsiteX136-7995" fmla="*/ 6053435 w 6128435"/>
              <a:gd name="connsiteY136-7996" fmla="*/ 5387547 h 6858000"/>
              <a:gd name="connsiteX137-7997" fmla="*/ 6065933 w 6128435"/>
              <a:gd name="connsiteY137-7998" fmla="*/ 5443002 h 6858000"/>
              <a:gd name="connsiteX138-7999" fmla="*/ 6068640 w 6128435"/>
              <a:gd name="connsiteY138-8000" fmla="*/ 5474503 h 6858000"/>
              <a:gd name="connsiteX139-8001" fmla="*/ 6080922 w 6128435"/>
              <a:gd name="connsiteY139-8002" fmla="*/ 5561070 h 6858000"/>
              <a:gd name="connsiteX140-8003" fmla="*/ 6096949 w 6128435"/>
              <a:gd name="connsiteY140-8004" fmla="*/ 5648179 h 6858000"/>
              <a:gd name="connsiteX141-8005" fmla="*/ 6125703 w 6128435"/>
              <a:gd name="connsiteY141-8006" fmla="*/ 5692894 h 6858000"/>
              <a:gd name="connsiteX142-8007" fmla="*/ 6126670 w 6128435"/>
              <a:gd name="connsiteY142-8008" fmla="*/ 5697882 h 6858000"/>
              <a:gd name="connsiteX143-8009" fmla="*/ 6124061 w 6128435"/>
              <a:gd name="connsiteY143-8010" fmla="*/ 5710294 h 6858000"/>
              <a:gd name="connsiteX144-8011" fmla="*/ 6122213 w 6128435"/>
              <a:gd name="connsiteY144-8012" fmla="*/ 5714762 h 6858000"/>
              <a:gd name="connsiteX145-8013" fmla="*/ 6121353 w 6128435"/>
              <a:gd name="connsiteY145-8014" fmla="*/ 5721725 h 6858000"/>
              <a:gd name="connsiteX146-8015" fmla="*/ 6121607 w 6128435"/>
              <a:gd name="connsiteY146-8016" fmla="*/ 5721959 h 6858000"/>
              <a:gd name="connsiteX147-8017" fmla="*/ 6120262 w 6128435"/>
              <a:gd name="connsiteY147-8018" fmla="*/ 5728358 h 6858000"/>
              <a:gd name="connsiteX148-8019" fmla="*/ 6110194 w 6128435"/>
              <a:gd name="connsiteY148-8020" fmla="*/ 5758853 h 6858000"/>
              <a:gd name="connsiteX149-8021" fmla="*/ 6127519 w 6128435"/>
              <a:gd name="connsiteY149-8022" fmla="*/ 5865775 h 6858000"/>
              <a:gd name="connsiteX150-8023" fmla="*/ 6128435 w 6128435"/>
              <a:gd name="connsiteY150-8024" fmla="*/ 5870164 h 6858000"/>
              <a:gd name="connsiteX151-8025" fmla="*/ 6119217 w 6128435"/>
              <a:gd name="connsiteY151-8026" fmla="*/ 5888542 h 6858000"/>
              <a:gd name="connsiteX152-8027" fmla="*/ 6115966 w 6128435"/>
              <a:gd name="connsiteY152-8028" fmla="*/ 5898387 h 6858000"/>
              <a:gd name="connsiteX153-8029" fmla="*/ 6111924 w 6128435"/>
              <a:gd name="connsiteY153-8030" fmla="*/ 5900444 h 6858000"/>
              <a:gd name="connsiteX154-8031" fmla="*/ 6108716 w 6128435"/>
              <a:gd name="connsiteY154-8032" fmla="*/ 5915345 h 6858000"/>
              <a:gd name="connsiteX155-8033" fmla="*/ 6109524 w 6128435"/>
              <a:gd name="connsiteY155-8034" fmla="*/ 5917328 h 6858000"/>
              <a:gd name="connsiteX156-8035" fmla="*/ 6102493 w 6128435"/>
              <a:gd name="connsiteY156-8036" fmla="*/ 5928602 h 6858000"/>
              <a:gd name="connsiteX157-8037" fmla="*/ 6056863 w 6128435"/>
              <a:gd name="connsiteY157-8038" fmla="*/ 6000643 h 6858000"/>
              <a:gd name="connsiteX158-8039" fmla="*/ 6045436 w 6128435"/>
              <a:gd name="connsiteY158-8040" fmla="*/ 6124480 h 6858000"/>
              <a:gd name="connsiteX159-8041" fmla="*/ 6030489 w 6128435"/>
              <a:gd name="connsiteY159-8042" fmla="*/ 6317666 h 6858000"/>
              <a:gd name="connsiteX160-8043" fmla="*/ 6007492 w 6128435"/>
              <a:gd name="connsiteY160-8044" fmla="*/ 6440818 h 6858000"/>
              <a:gd name="connsiteX161-8045" fmla="*/ 6009467 w 6128435"/>
              <a:gd name="connsiteY161-8046" fmla="*/ 6487076 h 6858000"/>
              <a:gd name="connsiteX162-8047" fmla="*/ 5995064 w 6128435"/>
              <a:gd name="connsiteY162-8048" fmla="*/ 6540791 h 6858000"/>
              <a:gd name="connsiteX163-8049" fmla="*/ 5996309 w 6128435"/>
              <a:gd name="connsiteY163-8050" fmla="*/ 6543961 h 6858000"/>
              <a:gd name="connsiteX164-8051" fmla="*/ 5996048 w 6128435"/>
              <a:gd name="connsiteY164-8052" fmla="*/ 6555444 h 6858000"/>
              <a:gd name="connsiteX165-8053" fmla="*/ 6002524 w 6128435"/>
              <a:gd name="connsiteY165-8054" fmla="*/ 6560188 h 6858000"/>
              <a:gd name="connsiteX166-8055" fmla="*/ 6006823 w 6128435"/>
              <a:gd name="connsiteY166-8056" fmla="*/ 6578546 h 6858000"/>
              <a:gd name="connsiteX167-8057" fmla="*/ 6004510 w 6128435"/>
              <a:gd name="connsiteY167-8058" fmla="*/ 6599256 h 6858000"/>
              <a:gd name="connsiteX168-8059" fmla="*/ 5986207 w 6128435"/>
              <a:gd name="connsiteY168-8060" fmla="*/ 6695855 h 6858000"/>
              <a:gd name="connsiteX169-8061" fmla="*/ 5979428 w 6128435"/>
              <a:gd name="connsiteY169-8062" fmla="*/ 6754678 h 6858000"/>
              <a:gd name="connsiteX170-8063" fmla="*/ 5983398 w 6128435"/>
              <a:gd name="connsiteY170-8064" fmla="*/ 6778641 h 6858000"/>
              <a:gd name="connsiteX171-8065" fmla="*/ 5984543 w 6128435"/>
              <a:gd name="connsiteY171-8066" fmla="*/ 6811016 h 6858000"/>
              <a:gd name="connsiteX172-8067" fmla="*/ 5981802 w 6128435"/>
              <a:gd name="connsiteY172-8068" fmla="*/ 6838578 h 6858000"/>
              <a:gd name="connsiteX173-8069" fmla="*/ 5979671 w 6128435"/>
              <a:gd name="connsiteY173-8070" fmla="*/ 6858000 h 6858000"/>
              <a:gd name="connsiteX174-8071" fmla="*/ 0 w 6128435"/>
              <a:gd name="connsiteY174-8072" fmla="*/ 6858000 h 6858000"/>
              <a:gd name="connsiteX175-8073" fmla="*/ 0 w 6128435"/>
              <a:gd name="connsiteY175-8074" fmla="*/ 0 h 6858000"/>
              <a:gd name="connsiteX0-8075" fmla="*/ 0 w 6128435"/>
              <a:gd name="connsiteY0-8076" fmla="*/ 0 h 6858000"/>
              <a:gd name="connsiteX1-8077" fmla="*/ 4965888 w 6128435"/>
              <a:gd name="connsiteY1-8078" fmla="*/ 0 h 6858000"/>
              <a:gd name="connsiteX2-8079" fmla="*/ 4967767 w 6128435"/>
              <a:gd name="connsiteY2-8080" fmla="*/ 7930 h 6858000"/>
              <a:gd name="connsiteX3-8081" fmla="*/ 4979444 w 6128435"/>
              <a:gd name="connsiteY3-8082" fmla="*/ 43921 h 6858000"/>
              <a:gd name="connsiteX4-8083" fmla="*/ 5021173 w 6128435"/>
              <a:gd name="connsiteY4-8084" fmla="*/ 123738 h 6858000"/>
              <a:gd name="connsiteX5-8085" fmla="*/ 5075458 w 6128435"/>
              <a:gd name="connsiteY5-8086" fmla="*/ 264355 h 6858000"/>
              <a:gd name="connsiteX6-8087" fmla="*/ 5081175 w 6128435"/>
              <a:gd name="connsiteY6-8088" fmla="*/ 277448 h 6858000"/>
              <a:gd name="connsiteX7-8089" fmla="*/ 5097011 w 6128435"/>
              <a:gd name="connsiteY7-8090" fmla="*/ 355616 h 6858000"/>
              <a:gd name="connsiteX8-8091" fmla="*/ 5130982 w 6128435"/>
              <a:gd name="connsiteY8-8092" fmla="*/ 412030 h 6858000"/>
              <a:gd name="connsiteX9-8093" fmla="*/ 5153000 w 6128435"/>
              <a:gd name="connsiteY9-8094" fmla="*/ 507134 h 6858000"/>
              <a:gd name="connsiteX10-8095" fmla="*/ 5171282 w 6128435"/>
              <a:gd name="connsiteY10-8096" fmla="*/ 602071 h 6858000"/>
              <a:gd name="connsiteX11-8097" fmla="*/ 5176196 w 6128435"/>
              <a:gd name="connsiteY11-8098" fmla="*/ 636822 h 6858000"/>
              <a:gd name="connsiteX12-8099" fmla="*/ 5201957 w 6128435"/>
              <a:gd name="connsiteY12-8100" fmla="*/ 736835 h 6858000"/>
              <a:gd name="connsiteX13-8101" fmla="*/ 5185452 w 6128435"/>
              <a:gd name="connsiteY13-8102" fmla="*/ 745392 h 6858000"/>
              <a:gd name="connsiteX14-8103" fmla="*/ 5189051 w 6128435"/>
              <a:gd name="connsiteY14-8104" fmla="*/ 782518 h 6858000"/>
              <a:gd name="connsiteX15-8105" fmla="*/ 5210428 w 6128435"/>
              <a:gd name="connsiteY15-8106" fmla="*/ 815772 h 6858000"/>
              <a:gd name="connsiteX16-8107" fmla="*/ 5221088 w 6128435"/>
              <a:gd name="connsiteY16-8108" fmla="*/ 860193 h 6858000"/>
              <a:gd name="connsiteX17-8109" fmla="*/ 5227653 w 6128435"/>
              <a:gd name="connsiteY17-8110" fmla="*/ 886709 h 6858000"/>
              <a:gd name="connsiteX18-8111" fmla="*/ 5230806 w 6128435"/>
              <a:gd name="connsiteY18-8112" fmla="*/ 961354 h 6858000"/>
              <a:gd name="connsiteX19-8113" fmla="*/ 5201018 w 6128435"/>
              <a:gd name="connsiteY19-8114" fmla="*/ 1095027 h 6858000"/>
              <a:gd name="connsiteX20-8115" fmla="*/ 5202153 w 6128435"/>
              <a:gd name="connsiteY20-8116" fmla="*/ 1133224 h 6858000"/>
              <a:gd name="connsiteX21-8117" fmla="*/ 5207370 w 6128435"/>
              <a:gd name="connsiteY21-8118" fmla="*/ 1138097 h 6858000"/>
              <a:gd name="connsiteX22-8119" fmla="*/ 5189234 w 6128435"/>
              <a:gd name="connsiteY22-8120" fmla="*/ 1193495 h 6858000"/>
              <a:gd name="connsiteX23-8121" fmla="*/ 5202769 w 6128435"/>
              <a:gd name="connsiteY23-8122" fmla="*/ 1269450 h 6858000"/>
              <a:gd name="connsiteX24-8123" fmla="*/ 5225968 w 6128435"/>
              <a:gd name="connsiteY24-8124" fmla="*/ 1357994 h 6858000"/>
              <a:gd name="connsiteX25-8125" fmla="*/ 5233819 w 6128435"/>
              <a:gd name="connsiteY25-8126" fmla="*/ 1380922 h 6858000"/>
              <a:gd name="connsiteX26-8127" fmla="*/ 5237226 w 6128435"/>
              <a:gd name="connsiteY26-8128" fmla="*/ 1441327 h 6858000"/>
              <a:gd name="connsiteX27-8129" fmla="*/ 5244434 w 6128435"/>
              <a:gd name="connsiteY27-8130" fmla="*/ 1580810 h 6858000"/>
              <a:gd name="connsiteX28-8131" fmla="*/ 5251453 w 6128435"/>
              <a:gd name="connsiteY28-8132" fmla="*/ 1583934 h 6858000"/>
              <a:gd name="connsiteX29-8133" fmla="*/ 5253136 w 6128435"/>
              <a:gd name="connsiteY29-8134" fmla="*/ 1595457 h 6858000"/>
              <a:gd name="connsiteX30-8135" fmla="*/ 5254863 w 6128435"/>
              <a:gd name="connsiteY30-8136" fmla="*/ 1598311 h 6858000"/>
              <a:gd name="connsiteX31-8137" fmla="*/ 5263491 w 6128435"/>
              <a:gd name="connsiteY31-8138" fmla="*/ 1642938 h 6858000"/>
              <a:gd name="connsiteX32-8139" fmla="*/ 5261314 w 6128435"/>
              <a:gd name="connsiteY32-8140" fmla="*/ 1689177 h 6858000"/>
              <a:gd name="connsiteX33-8141" fmla="*/ 5259788 w 6128435"/>
              <a:gd name="connsiteY33-8142" fmla="*/ 1768516 h 6858000"/>
              <a:gd name="connsiteX34-8143" fmla="*/ 5272526 w 6128435"/>
              <a:gd name="connsiteY34-8144" fmla="*/ 1936940 h 6858000"/>
              <a:gd name="connsiteX35-8145" fmla="*/ 5252592 w 6128435"/>
              <a:gd name="connsiteY35-8146" fmla="*/ 2092210 h 6858000"/>
              <a:gd name="connsiteX36-8147" fmla="*/ 5264303 w 6128435"/>
              <a:gd name="connsiteY36-8148" fmla="*/ 2225157 h 6858000"/>
              <a:gd name="connsiteX37-8149" fmla="*/ 5254949 w 6128435"/>
              <a:gd name="connsiteY37-8150" fmla="*/ 2236160 h 6858000"/>
              <a:gd name="connsiteX38-8151" fmla="*/ 5250104 w 6128435"/>
              <a:gd name="connsiteY38-8152" fmla="*/ 2249166 h 6858000"/>
              <a:gd name="connsiteX39-8153" fmla="*/ 5251214 w 6128435"/>
              <a:gd name="connsiteY39-8154" fmla="*/ 2250944 h 6858000"/>
              <a:gd name="connsiteX40-8155" fmla="*/ 5250644 w 6128435"/>
              <a:gd name="connsiteY40-8156" fmla="*/ 2266619 h 6858000"/>
              <a:gd name="connsiteX41-8157" fmla="*/ 5247111 w 6128435"/>
              <a:gd name="connsiteY41-8158" fmla="*/ 2269679 h 6858000"/>
              <a:gd name="connsiteX42-8159" fmla="*/ 5245653 w 6128435"/>
              <a:gd name="connsiteY42-8160" fmla="*/ 2280317 h 6858000"/>
              <a:gd name="connsiteX43-8161" fmla="*/ 5239901 w 6128435"/>
              <a:gd name="connsiteY43-8162" fmla="*/ 2300961 h 6858000"/>
              <a:gd name="connsiteX44-8163" fmla="*/ 5271650 w 6128435"/>
              <a:gd name="connsiteY44-8164" fmla="*/ 2440467 h 6858000"/>
              <a:gd name="connsiteX45-8165" fmla="*/ 5271438 w 6128435"/>
              <a:gd name="connsiteY45-8166" fmla="*/ 2447186 h 6858000"/>
              <a:gd name="connsiteX46-8167" fmla="*/ 5271722 w 6128435"/>
              <a:gd name="connsiteY46-8168" fmla="*/ 2447359 h 6858000"/>
              <a:gd name="connsiteX47-8169" fmla="*/ 5272069 w 6128435"/>
              <a:gd name="connsiteY47-8170" fmla="*/ 2454523 h 6858000"/>
              <a:gd name="connsiteX48-8171" fmla="*/ 5192511 w 6128435"/>
              <a:gd name="connsiteY48-8172" fmla="*/ 2549199 h 6858000"/>
              <a:gd name="connsiteX49-8173" fmla="*/ 5307538 w 6128435"/>
              <a:gd name="connsiteY49-8174" fmla="*/ 2514685 h 6858000"/>
              <a:gd name="connsiteX50-8175" fmla="*/ 5337604 w 6128435"/>
              <a:gd name="connsiteY50-8176" fmla="*/ 2597632 h 6858000"/>
              <a:gd name="connsiteX51-8177" fmla="*/ 5407503 w 6128435"/>
              <a:gd name="connsiteY51-8178" fmla="*/ 2786290 h 6858000"/>
              <a:gd name="connsiteX52-8179" fmla="*/ 5407356 w 6128435"/>
              <a:gd name="connsiteY52-8180" fmla="*/ 2787545 h 6858000"/>
              <a:gd name="connsiteX53-8181" fmla="*/ 5411130 w 6128435"/>
              <a:gd name="connsiteY53-8182" fmla="*/ 2788640 h 6858000"/>
              <a:gd name="connsiteX54-8183" fmla="*/ 5416439 w 6128435"/>
              <a:gd name="connsiteY54-8184" fmla="*/ 2805666 h 6858000"/>
              <a:gd name="connsiteX55-8185" fmla="*/ 5416589 w 6128435"/>
              <a:gd name="connsiteY55-8186" fmla="*/ 2810822 h 6858000"/>
              <a:gd name="connsiteX56-8187" fmla="*/ 5418542 w 6128435"/>
              <a:gd name="connsiteY56-8188" fmla="*/ 2817745 h 6858000"/>
              <a:gd name="connsiteX57-8189" fmla="*/ 5418847 w 6128435"/>
              <a:gd name="connsiteY57-8190" fmla="*/ 2817825 h 6858000"/>
              <a:gd name="connsiteX58-8191" fmla="*/ 5423364 w 6128435"/>
              <a:gd name="connsiteY58-8192" fmla="*/ 2858292 h 6858000"/>
              <a:gd name="connsiteX59-8193" fmla="*/ 5479298 w 6128435"/>
              <a:gd name="connsiteY59-8194" fmla="*/ 2947791 h 6858000"/>
              <a:gd name="connsiteX60-8195" fmla="*/ 5481770 w 6128435"/>
              <a:gd name="connsiteY60-8196" fmla="*/ 2951352 h 6858000"/>
              <a:gd name="connsiteX61-8197" fmla="*/ 5481013 w 6128435"/>
              <a:gd name="connsiteY61-8198" fmla="*/ 2973461 h 6858000"/>
              <a:gd name="connsiteX62-8199" fmla="*/ 5482045 w 6128435"/>
              <a:gd name="connsiteY62-8200" fmla="*/ 2984371 h 6858000"/>
              <a:gd name="connsiteX63-8201" fmla="*/ 5479405 w 6128435"/>
              <a:gd name="connsiteY63-8202" fmla="*/ 2988507 h 6858000"/>
              <a:gd name="connsiteX64-8203" fmla="*/ 5482415 w 6128435"/>
              <a:gd name="connsiteY64-8204" fmla="*/ 3004079 h 6858000"/>
              <a:gd name="connsiteX65-8205" fmla="*/ 5483865 w 6128435"/>
              <a:gd name="connsiteY65-8206" fmla="*/ 3005467 h 6858000"/>
              <a:gd name="connsiteX66-8207" fmla="*/ 5482236 w 6128435"/>
              <a:gd name="connsiteY66-8208" fmla="*/ 3019791 h 6858000"/>
              <a:gd name="connsiteX67-8209" fmla="*/ 5475895 w 6128435"/>
              <a:gd name="connsiteY67-8210" fmla="*/ 3033578 h 6858000"/>
              <a:gd name="connsiteX68-8211" fmla="*/ 5477595 w 6128435"/>
              <a:gd name="connsiteY68-8212" fmla="*/ 3250534 h 6858000"/>
              <a:gd name="connsiteX69-8213" fmla="*/ 5532836 w 6128435"/>
              <a:gd name="connsiteY69-8214" fmla="*/ 3353840 h 6858000"/>
              <a:gd name="connsiteX70-8215" fmla="*/ 5561229 w 6128435"/>
              <a:gd name="connsiteY70-8216" fmla="*/ 3395784 h 6858000"/>
              <a:gd name="connsiteX71-8217" fmla="*/ 5589758 w 6128435"/>
              <a:gd name="connsiteY71-8218" fmla="*/ 3506453 h 6858000"/>
              <a:gd name="connsiteX72-8219" fmla="*/ 5596144 w 6128435"/>
              <a:gd name="connsiteY72-8220" fmla="*/ 3534624 h 6858000"/>
              <a:gd name="connsiteX73-8221" fmla="*/ 5597750 w 6128435"/>
              <a:gd name="connsiteY73-8222" fmla="*/ 3534129 h 6858000"/>
              <a:gd name="connsiteX74-8223" fmla="*/ 5599700 w 6128435"/>
              <a:gd name="connsiteY74-8224" fmla="*/ 3547221 h 6858000"/>
              <a:gd name="connsiteX75-8225" fmla="*/ 5615031 w 6128435"/>
              <a:gd name="connsiteY75-8226" fmla="*/ 3557482 h 6858000"/>
              <a:gd name="connsiteX76-8227" fmla="*/ 5618377 w 6128435"/>
              <a:gd name="connsiteY76-8228" fmla="*/ 3588431 h 6858000"/>
              <a:gd name="connsiteX77-8229" fmla="*/ 5612155 w 6128435"/>
              <a:gd name="connsiteY77-8230" fmla="*/ 3589869 h 6858000"/>
              <a:gd name="connsiteX78-8231" fmla="*/ 5620843 w 6128435"/>
              <a:gd name="connsiteY78-8232" fmla="*/ 3606745 h 6858000"/>
              <a:gd name="connsiteX79-8233" fmla="*/ 5655472 w 6128435"/>
              <a:gd name="connsiteY79-8234" fmla="*/ 3678877 h 6858000"/>
              <a:gd name="connsiteX80-8235" fmla="*/ 5680448 w 6128435"/>
              <a:gd name="connsiteY80-8236" fmla="*/ 3717760 h 6858000"/>
              <a:gd name="connsiteX81-8237" fmla="*/ 5683015 w 6128435"/>
              <a:gd name="connsiteY81-8238" fmla="*/ 3762025 h 6858000"/>
              <a:gd name="connsiteX82-8239" fmla="*/ 5696643 w 6128435"/>
              <a:gd name="connsiteY82-8240" fmla="*/ 3773888 h 6858000"/>
              <a:gd name="connsiteX83-8241" fmla="*/ 5699203 w 6128435"/>
              <a:gd name="connsiteY83-8242" fmla="*/ 3775823 h 6858000"/>
              <a:gd name="connsiteX84-8243" fmla="*/ 5704824 w 6128435"/>
              <a:gd name="connsiteY84-8244" fmla="*/ 3785966 h 6858000"/>
              <a:gd name="connsiteX85-8245" fmla="*/ 5712204 w 6128435"/>
              <a:gd name="connsiteY85-8246" fmla="*/ 3785830 h 6858000"/>
              <a:gd name="connsiteX86-8247" fmla="*/ 5724816 w 6128435"/>
              <a:gd name="connsiteY86-8248" fmla="*/ 3798949 h 6858000"/>
              <a:gd name="connsiteX87-8249" fmla="*/ 5733539 w 6128435"/>
              <a:gd name="connsiteY87-8250" fmla="*/ 3818457 h 6858000"/>
              <a:gd name="connsiteX88-8251" fmla="*/ 5768491 w 6128435"/>
              <a:gd name="connsiteY88-8252" fmla="*/ 3914399 h 6858000"/>
              <a:gd name="connsiteX89-8253" fmla="*/ 5793123 w 6128435"/>
              <a:gd name="connsiteY89-8254" fmla="*/ 3969952 h 6858000"/>
              <a:gd name="connsiteX90-8255" fmla="*/ 5808321 w 6128435"/>
              <a:gd name="connsiteY90-8256" fmla="*/ 3988153 h 6858000"/>
              <a:gd name="connsiteX91-8257" fmla="*/ 5825621 w 6128435"/>
              <a:gd name="connsiteY91-8258" fmla="*/ 4015525 h 6858000"/>
              <a:gd name="connsiteX92-8259" fmla="*/ 5860672 w 6128435"/>
              <a:gd name="connsiteY92-8260" fmla="*/ 4061579 h 6858000"/>
              <a:gd name="connsiteX93-8261" fmla="*/ 5872173 w 6128435"/>
              <a:gd name="connsiteY93-8262" fmla="*/ 4088497 h 6858000"/>
              <a:gd name="connsiteX94-8263" fmla="*/ 5883705 w 6128435"/>
              <a:gd name="connsiteY94-8264" fmla="*/ 4101899 h 6858000"/>
              <a:gd name="connsiteX95-8265" fmla="*/ 5885314 w 6128435"/>
              <a:gd name="connsiteY95-8266" fmla="*/ 4108387 h 6858000"/>
              <a:gd name="connsiteX96-8267" fmla="*/ 5894095 w 6128435"/>
              <a:gd name="connsiteY96-8268" fmla="*/ 4128857 h 6858000"/>
              <a:gd name="connsiteX97-8269" fmla="*/ 5898339 w 6128435"/>
              <a:gd name="connsiteY97-8270" fmla="*/ 4140800 h 6858000"/>
              <a:gd name="connsiteX98-8271" fmla="*/ 5899734 w 6128435"/>
              <a:gd name="connsiteY98-8272" fmla="*/ 4145632 h 6858000"/>
              <a:gd name="connsiteX99-8273" fmla="*/ 5897098 w 6128435"/>
              <a:gd name="connsiteY99-8274" fmla="*/ 4157819 h 6858000"/>
              <a:gd name="connsiteX100-8275" fmla="*/ 5903513 w 6128435"/>
              <a:gd name="connsiteY100-8276" fmla="*/ 4187661 h 6858000"/>
              <a:gd name="connsiteX101-8277" fmla="*/ 5917114 w 6128435"/>
              <a:gd name="connsiteY101-8278" fmla="*/ 4213096 h 6858000"/>
              <a:gd name="connsiteX102-8279" fmla="*/ 5921153 w 6128435"/>
              <a:gd name="connsiteY102-8280" fmla="*/ 4236222 h 6858000"/>
              <a:gd name="connsiteX103-8281" fmla="*/ 5924233 w 6128435"/>
              <a:gd name="connsiteY103-8282" fmla="*/ 4242060 h 6858000"/>
              <a:gd name="connsiteX104-8283" fmla="*/ 5928910 w 6128435"/>
              <a:gd name="connsiteY104-8284" fmla="*/ 4300973 h 6858000"/>
              <a:gd name="connsiteX105-8285" fmla="*/ 5939320 w 6128435"/>
              <a:gd name="connsiteY105-8286" fmla="*/ 4340435 h 6858000"/>
              <a:gd name="connsiteX106-8287" fmla="*/ 5946705 w 6128435"/>
              <a:gd name="connsiteY106-8288" fmla="*/ 4428051 h 6858000"/>
              <a:gd name="connsiteX107-8289" fmla="*/ 5949261 w 6128435"/>
              <a:gd name="connsiteY107-8290" fmla="*/ 4449185 h 6858000"/>
              <a:gd name="connsiteX108-8291" fmla="*/ 5957504 w 6128435"/>
              <a:gd name="connsiteY108-8292" fmla="*/ 4465911 h 6858000"/>
              <a:gd name="connsiteX109-8293" fmla="*/ 5964689 w 6128435"/>
              <a:gd name="connsiteY109-8294" fmla="*/ 4468532 h 6858000"/>
              <a:gd name="connsiteX110-8295" fmla="*/ 5967062 w 6128435"/>
              <a:gd name="connsiteY110-8296" fmla="*/ 4479923 h 6858000"/>
              <a:gd name="connsiteX111-8297" fmla="*/ 5968960 w 6128435"/>
              <a:gd name="connsiteY111-8298" fmla="*/ 4482655 h 6858000"/>
              <a:gd name="connsiteX112-8299" fmla="*/ 5978567 w 6128435"/>
              <a:gd name="connsiteY112-8300" fmla="*/ 4498605 h 6858000"/>
              <a:gd name="connsiteX113-8301" fmla="*/ 5980106 w 6128435"/>
              <a:gd name="connsiteY113-8302" fmla="*/ 4585087 h 6858000"/>
              <a:gd name="connsiteX114-8303" fmla="*/ 5998138 w 6128435"/>
              <a:gd name="connsiteY114-8304" fmla="*/ 4697518 h 6858000"/>
              <a:gd name="connsiteX115-8305" fmla="*/ 6013516 w 6128435"/>
              <a:gd name="connsiteY115-8306" fmla="*/ 4786619 h 6858000"/>
              <a:gd name="connsiteX116-8307" fmla="*/ 6025404 w 6128435"/>
              <a:gd name="connsiteY116-8308" fmla="*/ 4858148 h 6858000"/>
              <a:gd name="connsiteX117-8309" fmla="*/ 6007749 w 6128435"/>
              <a:gd name="connsiteY117-8310" fmla="*/ 4964715 h 6858000"/>
              <a:gd name="connsiteX118-8311" fmla="*/ 6005269 w 6128435"/>
              <a:gd name="connsiteY118-8312" fmla="*/ 5150567 h 6858000"/>
              <a:gd name="connsiteX119-8313" fmla="*/ 6001127 w 6128435"/>
              <a:gd name="connsiteY119-8314" fmla="*/ 5164609 h 6858000"/>
              <a:gd name="connsiteX120-8315" fmla="*/ 5996647 w 6128435"/>
              <a:gd name="connsiteY120-8316" fmla="*/ 5185640 h 6858000"/>
              <a:gd name="connsiteX121-8317" fmla="*/ 5998514 w 6128435"/>
              <a:gd name="connsiteY121-8318" fmla="*/ 5189673 h 6858000"/>
              <a:gd name="connsiteX122-8319" fmla="*/ 5995970 w 6128435"/>
              <a:gd name="connsiteY122-8320" fmla="*/ 5221547 h 6858000"/>
              <a:gd name="connsiteX123-8321" fmla="*/ 5997218 w 6128435"/>
              <a:gd name="connsiteY123-8322" fmla="*/ 5222031 h 6858000"/>
              <a:gd name="connsiteX124-8323" fmla="*/ 6002116 w 6128435"/>
              <a:gd name="connsiteY124-8324" fmla="*/ 5231223 h 6858000"/>
              <a:gd name="connsiteX125-8325" fmla="*/ 6008541 w 6128435"/>
              <a:gd name="connsiteY125-8326" fmla="*/ 5248680 h 6858000"/>
              <a:gd name="connsiteX126-8327" fmla="*/ 6039260 w 6128435"/>
              <a:gd name="connsiteY126-8328" fmla="*/ 5289518 h 6858000"/>
              <a:gd name="connsiteX127-8329" fmla="*/ 6036748 w 6128435"/>
              <a:gd name="connsiteY127-8330" fmla="*/ 5322752 h 6858000"/>
              <a:gd name="connsiteX128-8331" fmla="*/ 6036943 w 6128435"/>
              <a:gd name="connsiteY128-8332" fmla="*/ 5329480 h 6858000"/>
              <a:gd name="connsiteX129-8333" fmla="*/ 6037236 w 6128435"/>
              <a:gd name="connsiteY129-8334" fmla="*/ 5329634 h 6858000"/>
              <a:gd name="connsiteX130-8335" fmla="*/ 6038019 w 6128435"/>
              <a:gd name="connsiteY130-8336" fmla="*/ 5336764 h 6858000"/>
              <a:gd name="connsiteX131-8337" fmla="*/ 6037298 w 6128435"/>
              <a:gd name="connsiteY131-8338" fmla="*/ 5341753 h 6858000"/>
              <a:gd name="connsiteX132-8339" fmla="*/ 6037677 w 6128435"/>
              <a:gd name="connsiteY132-8340" fmla="*/ 5354807 h 6858000"/>
              <a:gd name="connsiteX133-8341" fmla="*/ 6039728 w 6128435"/>
              <a:gd name="connsiteY133-8342" fmla="*/ 5359416 h 6858000"/>
              <a:gd name="connsiteX134-8343" fmla="*/ 6043311 w 6128435"/>
              <a:gd name="connsiteY134-8344" fmla="*/ 5361407 h 6858000"/>
              <a:gd name="connsiteX135-8345" fmla="*/ 6042954 w 6128435"/>
              <a:gd name="connsiteY135-8346" fmla="*/ 5362576 h 6858000"/>
              <a:gd name="connsiteX136-8347" fmla="*/ 6053435 w 6128435"/>
              <a:gd name="connsiteY136-8348" fmla="*/ 5387547 h 6858000"/>
              <a:gd name="connsiteX137-8349" fmla="*/ 6065933 w 6128435"/>
              <a:gd name="connsiteY137-8350" fmla="*/ 5443002 h 6858000"/>
              <a:gd name="connsiteX138-8351" fmla="*/ 6068640 w 6128435"/>
              <a:gd name="connsiteY138-8352" fmla="*/ 5474503 h 6858000"/>
              <a:gd name="connsiteX139-8353" fmla="*/ 6080922 w 6128435"/>
              <a:gd name="connsiteY139-8354" fmla="*/ 5561070 h 6858000"/>
              <a:gd name="connsiteX140-8355" fmla="*/ 6096949 w 6128435"/>
              <a:gd name="connsiteY140-8356" fmla="*/ 5648179 h 6858000"/>
              <a:gd name="connsiteX141-8357" fmla="*/ 6125703 w 6128435"/>
              <a:gd name="connsiteY141-8358" fmla="*/ 5692894 h 6858000"/>
              <a:gd name="connsiteX142-8359" fmla="*/ 6126670 w 6128435"/>
              <a:gd name="connsiteY142-8360" fmla="*/ 5697882 h 6858000"/>
              <a:gd name="connsiteX143-8361" fmla="*/ 6124061 w 6128435"/>
              <a:gd name="connsiteY143-8362" fmla="*/ 5710294 h 6858000"/>
              <a:gd name="connsiteX144-8363" fmla="*/ 6122213 w 6128435"/>
              <a:gd name="connsiteY144-8364" fmla="*/ 5714762 h 6858000"/>
              <a:gd name="connsiteX145-8365" fmla="*/ 6121353 w 6128435"/>
              <a:gd name="connsiteY145-8366" fmla="*/ 5721725 h 6858000"/>
              <a:gd name="connsiteX146-8367" fmla="*/ 6121607 w 6128435"/>
              <a:gd name="connsiteY146-8368" fmla="*/ 5721959 h 6858000"/>
              <a:gd name="connsiteX147-8369" fmla="*/ 6120262 w 6128435"/>
              <a:gd name="connsiteY147-8370" fmla="*/ 5728358 h 6858000"/>
              <a:gd name="connsiteX148-8371" fmla="*/ 6110194 w 6128435"/>
              <a:gd name="connsiteY148-8372" fmla="*/ 5758853 h 6858000"/>
              <a:gd name="connsiteX149-8373" fmla="*/ 6127519 w 6128435"/>
              <a:gd name="connsiteY149-8374" fmla="*/ 5865775 h 6858000"/>
              <a:gd name="connsiteX150-8375" fmla="*/ 6128435 w 6128435"/>
              <a:gd name="connsiteY150-8376" fmla="*/ 5870164 h 6858000"/>
              <a:gd name="connsiteX151-8377" fmla="*/ 6119217 w 6128435"/>
              <a:gd name="connsiteY151-8378" fmla="*/ 5888542 h 6858000"/>
              <a:gd name="connsiteX152-8379" fmla="*/ 6115966 w 6128435"/>
              <a:gd name="connsiteY152-8380" fmla="*/ 5898387 h 6858000"/>
              <a:gd name="connsiteX153-8381" fmla="*/ 6111924 w 6128435"/>
              <a:gd name="connsiteY153-8382" fmla="*/ 5900444 h 6858000"/>
              <a:gd name="connsiteX154-8383" fmla="*/ 6108716 w 6128435"/>
              <a:gd name="connsiteY154-8384" fmla="*/ 5915345 h 6858000"/>
              <a:gd name="connsiteX155-8385" fmla="*/ 6109524 w 6128435"/>
              <a:gd name="connsiteY155-8386" fmla="*/ 5917328 h 6858000"/>
              <a:gd name="connsiteX156-8387" fmla="*/ 6102493 w 6128435"/>
              <a:gd name="connsiteY156-8388" fmla="*/ 5928602 h 6858000"/>
              <a:gd name="connsiteX157-8389" fmla="*/ 6056863 w 6128435"/>
              <a:gd name="connsiteY157-8390" fmla="*/ 6000643 h 6858000"/>
              <a:gd name="connsiteX158-8391" fmla="*/ 6045436 w 6128435"/>
              <a:gd name="connsiteY158-8392" fmla="*/ 6124480 h 6858000"/>
              <a:gd name="connsiteX159-8393" fmla="*/ 6030489 w 6128435"/>
              <a:gd name="connsiteY159-8394" fmla="*/ 6317666 h 6858000"/>
              <a:gd name="connsiteX160-8395" fmla="*/ 6007492 w 6128435"/>
              <a:gd name="connsiteY160-8396" fmla="*/ 6440818 h 6858000"/>
              <a:gd name="connsiteX161-8397" fmla="*/ 6009467 w 6128435"/>
              <a:gd name="connsiteY161-8398" fmla="*/ 6487076 h 6858000"/>
              <a:gd name="connsiteX162-8399" fmla="*/ 5995064 w 6128435"/>
              <a:gd name="connsiteY162-8400" fmla="*/ 6540791 h 6858000"/>
              <a:gd name="connsiteX163-8401" fmla="*/ 5996309 w 6128435"/>
              <a:gd name="connsiteY163-8402" fmla="*/ 6543961 h 6858000"/>
              <a:gd name="connsiteX164-8403" fmla="*/ 5996048 w 6128435"/>
              <a:gd name="connsiteY164-8404" fmla="*/ 6555444 h 6858000"/>
              <a:gd name="connsiteX165-8405" fmla="*/ 6002524 w 6128435"/>
              <a:gd name="connsiteY165-8406" fmla="*/ 6560188 h 6858000"/>
              <a:gd name="connsiteX166-8407" fmla="*/ 6006823 w 6128435"/>
              <a:gd name="connsiteY166-8408" fmla="*/ 6578546 h 6858000"/>
              <a:gd name="connsiteX167-8409" fmla="*/ 6004510 w 6128435"/>
              <a:gd name="connsiteY167-8410" fmla="*/ 6599256 h 6858000"/>
              <a:gd name="connsiteX168-8411" fmla="*/ 5986207 w 6128435"/>
              <a:gd name="connsiteY168-8412" fmla="*/ 6695855 h 6858000"/>
              <a:gd name="connsiteX169-8413" fmla="*/ 5979428 w 6128435"/>
              <a:gd name="connsiteY169-8414" fmla="*/ 6754678 h 6858000"/>
              <a:gd name="connsiteX170-8415" fmla="*/ 5983398 w 6128435"/>
              <a:gd name="connsiteY170-8416" fmla="*/ 6778641 h 6858000"/>
              <a:gd name="connsiteX171-8417" fmla="*/ 5984543 w 6128435"/>
              <a:gd name="connsiteY171-8418" fmla="*/ 6811016 h 6858000"/>
              <a:gd name="connsiteX172-8419" fmla="*/ 5981802 w 6128435"/>
              <a:gd name="connsiteY172-8420" fmla="*/ 6838578 h 6858000"/>
              <a:gd name="connsiteX173-8421" fmla="*/ 5979671 w 6128435"/>
              <a:gd name="connsiteY173-8422" fmla="*/ 6858000 h 6858000"/>
              <a:gd name="connsiteX174-8423" fmla="*/ 0 w 6128435"/>
              <a:gd name="connsiteY174-8424" fmla="*/ 6858000 h 6858000"/>
              <a:gd name="connsiteX175-8425" fmla="*/ 0 w 6128435"/>
              <a:gd name="connsiteY175-8426" fmla="*/ 0 h 6858000"/>
              <a:gd name="connsiteX0-8427" fmla="*/ 0 w 6128435"/>
              <a:gd name="connsiteY0-8428" fmla="*/ 0 h 6858000"/>
              <a:gd name="connsiteX1-8429" fmla="*/ 4965888 w 6128435"/>
              <a:gd name="connsiteY1-8430" fmla="*/ 0 h 6858000"/>
              <a:gd name="connsiteX2-8431" fmla="*/ 4967767 w 6128435"/>
              <a:gd name="connsiteY2-8432" fmla="*/ 7930 h 6858000"/>
              <a:gd name="connsiteX3-8433" fmla="*/ 4979444 w 6128435"/>
              <a:gd name="connsiteY3-8434" fmla="*/ 43921 h 6858000"/>
              <a:gd name="connsiteX4-8435" fmla="*/ 5021173 w 6128435"/>
              <a:gd name="connsiteY4-8436" fmla="*/ 123738 h 6858000"/>
              <a:gd name="connsiteX5-8437" fmla="*/ 5075458 w 6128435"/>
              <a:gd name="connsiteY5-8438" fmla="*/ 264355 h 6858000"/>
              <a:gd name="connsiteX6-8439" fmla="*/ 5081175 w 6128435"/>
              <a:gd name="connsiteY6-8440" fmla="*/ 277448 h 6858000"/>
              <a:gd name="connsiteX7-8441" fmla="*/ 5097011 w 6128435"/>
              <a:gd name="connsiteY7-8442" fmla="*/ 355616 h 6858000"/>
              <a:gd name="connsiteX8-8443" fmla="*/ 5130982 w 6128435"/>
              <a:gd name="connsiteY8-8444" fmla="*/ 412030 h 6858000"/>
              <a:gd name="connsiteX9-8445" fmla="*/ 5153000 w 6128435"/>
              <a:gd name="connsiteY9-8446" fmla="*/ 507134 h 6858000"/>
              <a:gd name="connsiteX10-8447" fmla="*/ 5171282 w 6128435"/>
              <a:gd name="connsiteY10-8448" fmla="*/ 602071 h 6858000"/>
              <a:gd name="connsiteX11-8449" fmla="*/ 5176196 w 6128435"/>
              <a:gd name="connsiteY11-8450" fmla="*/ 636822 h 6858000"/>
              <a:gd name="connsiteX12-8451" fmla="*/ 5201957 w 6128435"/>
              <a:gd name="connsiteY12-8452" fmla="*/ 736835 h 6858000"/>
              <a:gd name="connsiteX13-8453" fmla="*/ 5185452 w 6128435"/>
              <a:gd name="connsiteY13-8454" fmla="*/ 745392 h 6858000"/>
              <a:gd name="connsiteX14-8455" fmla="*/ 5189051 w 6128435"/>
              <a:gd name="connsiteY14-8456" fmla="*/ 782518 h 6858000"/>
              <a:gd name="connsiteX15-8457" fmla="*/ 5210428 w 6128435"/>
              <a:gd name="connsiteY15-8458" fmla="*/ 815772 h 6858000"/>
              <a:gd name="connsiteX16-8459" fmla="*/ 5221088 w 6128435"/>
              <a:gd name="connsiteY16-8460" fmla="*/ 860193 h 6858000"/>
              <a:gd name="connsiteX17-8461" fmla="*/ 5227653 w 6128435"/>
              <a:gd name="connsiteY17-8462" fmla="*/ 886709 h 6858000"/>
              <a:gd name="connsiteX18-8463" fmla="*/ 5230806 w 6128435"/>
              <a:gd name="connsiteY18-8464" fmla="*/ 961354 h 6858000"/>
              <a:gd name="connsiteX19-8465" fmla="*/ 5201018 w 6128435"/>
              <a:gd name="connsiteY19-8466" fmla="*/ 1095027 h 6858000"/>
              <a:gd name="connsiteX20-8467" fmla="*/ 5202153 w 6128435"/>
              <a:gd name="connsiteY20-8468" fmla="*/ 1133224 h 6858000"/>
              <a:gd name="connsiteX21-8469" fmla="*/ 5207370 w 6128435"/>
              <a:gd name="connsiteY21-8470" fmla="*/ 1138097 h 6858000"/>
              <a:gd name="connsiteX22-8471" fmla="*/ 5189234 w 6128435"/>
              <a:gd name="connsiteY22-8472" fmla="*/ 1193495 h 6858000"/>
              <a:gd name="connsiteX23-8473" fmla="*/ 5202769 w 6128435"/>
              <a:gd name="connsiteY23-8474" fmla="*/ 1269450 h 6858000"/>
              <a:gd name="connsiteX24-8475" fmla="*/ 5225968 w 6128435"/>
              <a:gd name="connsiteY24-8476" fmla="*/ 1357994 h 6858000"/>
              <a:gd name="connsiteX25-8477" fmla="*/ 5233819 w 6128435"/>
              <a:gd name="connsiteY25-8478" fmla="*/ 1380922 h 6858000"/>
              <a:gd name="connsiteX26-8479" fmla="*/ 5237226 w 6128435"/>
              <a:gd name="connsiteY26-8480" fmla="*/ 1441327 h 6858000"/>
              <a:gd name="connsiteX27-8481" fmla="*/ 5244434 w 6128435"/>
              <a:gd name="connsiteY27-8482" fmla="*/ 1580810 h 6858000"/>
              <a:gd name="connsiteX28-8483" fmla="*/ 5251453 w 6128435"/>
              <a:gd name="connsiteY28-8484" fmla="*/ 1583934 h 6858000"/>
              <a:gd name="connsiteX29-8485" fmla="*/ 5253136 w 6128435"/>
              <a:gd name="connsiteY29-8486" fmla="*/ 1595457 h 6858000"/>
              <a:gd name="connsiteX30-8487" fmla="*/ 5254863 w 6128435"/>
              <a:gd name="connsiteY30-8488" fmla="*/ 1598311 h 6858000"/>
              <a:gd name="connsiteX31-8489" fmla="*/ 5263491 w 6128435"/>
              <a:gd name="connsiteY31-8490" fmla="*/ 1642938 h 6858000"/>
              <a:gd name="connsiteX32-8491" fmla="*/ 5261314 w 6128435"/>
              <a:gd name="connsiteY32-8492" fmla="*/ 1689177 h 6858000"/>
              <a:gd name="connsiteX33-8493" fmla="*/ 5259788 w 6128435"/>
              <a:gd name="connsiteY33-8494" fmla="*/ 1768516 h 6858000"/>
              <a:gd name="connsiteX34-8495" fmla="*/ 5272526 w 6128435"/>
              <a:gd name="connsiteY34-8496" fmla="*/ 1936940 h 6858000"/>
              <a:gd name="connsiteX35-8497" fmla="*/ 5252592 w 6128435"/>
              <a:gd name="connsiteY35-8498" fmla="*/ 2092210 h 6858000"/>
              <a:gd name="connsiteX36-8499" fmla="*/ 5264303 w 6128435"/>
              <a:gd name="connsiteY36-8500" fmla="*/ 2225157 h 6858000"/>
              <a:gd name="connsiteX37-8501" fmla="*/ 5254949 w 6128435"/>
              <a:gd name="connsiteY37-8502" fmla="*/ 2236160 h 6858000"/>
              <a:gd name="connsiteX38-8503" fmla="*/ 5250104 w 6128435"/>
              <a:gd name="connsiteY38-8504" fmla="*/ 2249166 h 6858000"/>
              <a:gd name="connsiteX39-8505" fmla="*/ 5251214 w 6128435"/>
              <a:gd name="connsiteY39-8506" fmla="*/ 2250944 h 6858000"/>
              <a:gd name="connsiteX40-8507" fmla="*/ 5250644 w 6128435"/>
              <a:gd name="connsiteY40-8508" fmla="*/ 2266619 h 6858000"/>
              <a:gd name="connsiteX41-8509" fmla="*/ 5247111 w 6128435"/>
              <a:gd name="connsiteY41-8510" fmla="*/ 2269679 h 6858000"/>
              <a:gd name="connsiteX42-8511" fmla="*/ 5245653 w 6128435"/>
              <a:gd name="connsiteY42-8512" fmla="*/ 2280317 h 6858000"/>
              <a:gd name="connsiteX43-8513" fmla="*/ 5239901 w 6128435"/>
              <a:gd name="connsiteY43-8514" fmla="*/ 2300961 h 6858000"/>
              <a:gd name="connsiteX44-8515" fmla="*/ 5271650 w 6128435"/>
              <a:gd name="connsiteY44-8516" fmla="*/ 2440467 h 6858000"/>
              <a:gd name="connsiteX45-8517" fmla="*/ 5271438 w 6128435"/>
              <a:gd name="connsiteY45-8518" fmla="*/ 2447186 h 6858000"/>
              <a:gd name="connsiteX46-8519" fmla="*/ 5271722 w 6128435"/>
              <a:gd name="connsiteY46-8520" fmla="*/ 2447359 h 6858000"/>
              <a:gd name="connsiteX47-8521" fmla="*/ 5148653 w 6128435"/>
              <a:gd name="connsiteY47-8522" fmla="*/ 2460132 h 6858000"/>
              <a:gd name="connsiteX48-8523" fmla="*/ 5192511 w 6128435"/>
              <a:gd name="connsiteY48-8524" fmla="*/ 2549199 h 6858000"/>
              <a:gd name="connsiteX49-8525" fmla="*/ 5307538 w 6128435"/>
              <a:gd name="connsiteY49-8526" fmla="*/ 2514685 h 6858000"/>
              <a:gd name="connsiteX50-8527" fmla="*/ 5337604 w 6128435"/>
              <a:gd name="connsiteY50-8528" fmla="*/ 2597632 h 6858000"/>
              <a:gd name="connsiteX51-8529" fmla="*/ 5407503 w 6128435"/>
              <a:gd name="connsiteY51-8530" fmla="*/ 2786290 h 6858000"/>
              <a:gd name="connsiteX52-8531" fmla="*/ 5407356 w 6128435"/>
              <a:gd name="connsiteY52-8532" fmla="*/ 2787545 h 6858000"/>
              <a:gd name="connsiteX53-8533" fmla="*/ 5411130 w 6128435"/>
              <a:gd name="connsiteY53-8534" fmla="*/ 2788640 h 6858000"/>
              <a:gd name="connsiteX54-8535" fmla="*/ 5416439 w 6128435"/>
              <a:gd name="connsiteY54-8536" fmla="*/ 2805666 h 6858000"/>
              <a:gd name="connsiteX55-8537" fmla="*/ 5416589 w 6128435"/>
              <a:gd name="connsiteY55-8538" fmla="*/ 2810822 h 6858000"/>
              <a:gd name="connsiteX56-8539" fmla="*/ 5418542 w 6128435"/>
              <a:gd name="connsiteY56-8540" fmla="*/ 2817745 h 6858000"/>
              <a:gd name="connsiteX57-8541" fmla="*/ 5418847 w 6128435"/>
              <a:gd name="connsiteY57-8542" fmla="*/ 2817825 h 6858000"/>
              <a:gd name="connsiteX58-8543" fmla="*/ 5423364 w 6128435"/>
              <a:gd name="connsiteY58-8544" fmla="*/ 2858292 h 6858000"/>
              <a:gd name="connsiteX59-8545" fmla="*/ 5479298 w 6128435"/>
              <a:gd name="connsiteY59-8546" fmla="*/ 2947791 h 6858000"/>
              <a:gd name="connsiteX60-8547" fmla="*/ 5481770 w 6128435"/>
              <a:gd name="connsiteY60-8548" fmla="*/ 2951352 h 6858000"/>
              <a:gd name="connsiteX61-8549" fmla="*/ 5481013 w 6128435"/>
              <a:gd name="connsiteY61-8550" fmla="*/ 2973461 h 6858000"/>
              <a:gd name="connsiteX62-8551" fmla="*/ 5482045 w 6128435"/>
              <a:gd name="connsiteY62-8552" fmla="*/ 2984371 h 6858000"/>
              <a:gd name="connsiteX63-8553" fmla="*/ 5479405 w 6128435"/>
              <a:gd name="connsiteY63-8554" fmla="*/ 2988507 h 6858000"/>
              <a:gd name="connsiteX64-8555" fmla="*/ 5482415 w 6128435"/>
              <a:gd name="connsiteY64-8556" fmla="*/ 3004079 h 6858000"/>
              <a:gd name="connsiteX65-8557" fmla="*/ 5483865 w 6128435"/>
              <a:gd name="connsiteY65-8558" fmla="*/ 3005467 h 6858000"/>
              <a:gd name="connsiteX66-8559" fmla="*/ 5482236 w 6128435"/>
              <a:gd name="connsiteY66-8560" fmla="*/ 3019791 h 6858000"/>
              <a:gd name="connsiteX67-8561" fmla="*/ 5475895 w 6128435"/>
              <a:gd name="connsiteY67-8562" fmla="*/ 3033578 h 6858000"/>
              <a:gd name="connsiteX68-8563" fmla="*/ 5477595 w 6128435"/>
              <a:gd name="connsiteY68-8564" fmla="*/ 3250534 h 6858000"/>
              <a:gd name="connsiteX69-8565" fmla="*/ 5532836 w 6128435"/>
              <a:gd name="connsiteY69-8566" fmla="*/ 3353840 h 6858000"/>
              <a:gd name="connsiteX70-8567" fmla="*/ 5561229 w 6128435"/>
              <a:gd name="connsiteY70-8568" fmla="*/ 3395784 h 6858000"/>
              <a:gd name="connsiteX71-8569" fmla="*/ 5589758 w 6128435"/>
              <a:gd name="connsiteY71-8570" fmla="*/ 3506453 h 6858000"/>
              <a:gd name="connsiteX72-8571" fmla="*/ 5596144 w 6128435"/>
              <a:gd name="connsiteY72-8572" fmla="*/ 3534624 h 6858000"/>
              <a:gd name="connsiteX73-8573" fmla="*/ 5597750 w 6128435"/>
              <a:gd name="connsiteY73-8574" fmla="*/ 3534129 h 6858000"/>
              <a:gd name="connsiteX74-8575" fmla="*/ 5599700 w 6128435"/>
              <a:gd name="connsiteY74-8576" fmla="*/ 3547221 h 6858000"/>
              <a:gd name="connsiteX75-8577" fmla="*/ 5615031 w 6128435"/>
              <a:gd name="connsiteY75-8578" fmla="*/ 3557482 h 6858000"/>
              <a:gd name="connsiteX76-8579" fmla="*/ 5618377 w 6128435"/>
              <a:gd name="connsiteY76-8580" fmla="*/ 3588431 h 6858000"/>
              <a:gd name="connsiteX77-8581" fmla="*/ 5612155 w 6128435"/>
              <a:gd name="connsiteY77-8582" fmla="*/ 3589869 h 6858000"/>
              <a:gd name="connsiteX78-8583" fmla="*/ 5620843 w 6128435"/>
              <a:gd name="connsiteY78-8584" fmla="*/ 3606745 h 6858000"/>
              <a:gd name="connsiteX79-8585" fmla="*/ 5655472 w 6128435"/>
              <a:gd name="connsiteY79-8586" fmla="*/ 3678877 h 6858000"/>
              <a:gd name="connsiteX80-8587" fmla="*/ 5680448 w 6128435"/>
              <a:gd name="connsiteY80-8588" fmla="*/ 3717760 h 6858000"/>
              <a:gd name="connsiteX81-8589" fmla="*/ 5683015 w 6128435"/>
              <a:gd name="connsiteY81-8590" fmla="*/ 3762025 h 6858000"/>
              <a:gd name="connsiteX82-8591" fmla="*/ 5696643 w 6128435"/>
              <a:gd name="connsiteY82-8592" fmla="*/ 3773888 h 6858000"/>
              <a:gd name="connsiteX83-8593" fmla="*/ 5699203 w 6128435"/>
              <a:gd name="connsiteY83-8594" fmla="*/ 3775823 h 6858000"/>
              <a:gd name="connsiteX84-8595" fmla="*/ 5704824 w 6128435"/>
              <a:gd name="connsiteY84-8596" fmla="*/ 3785966 h 6858000"/>
              <a:gd name="connsiteX85-8597" fmla="*/ 5712204 w 6128435"/>
              <a:gd name="connsiteY85-8598" fmla="*/ 3785830 h 6858000"/>
              <a:gd name="connsiteX86-8599" fmla="*/ 5724816 w 6128435"/>
              <a:gd name="connsiteY86-8600" fmla="*/ 3798949 h 6858000"/>
              <a:gd name="connsiteX87-8601" fmla="*/ 5733539 w 6128435"/>
              <a:gd name="connsiteY87-8602" fmla="*/ 3818457 h 6858000"/>
              <a:gd name="connsiteX88-8603" fmla="*/ 5768491 w 6128435"/>
              <a:gd name="connsiteY88-8604" fmla="*/ 3914399 h 6858000"/>
              <a:gd name="connsiteX89-8605" fmla="*/ 5793123 w 6128435"/>
              <a:gd name="connsiteY89-8606" fmla="*/ 3969952 h 6858000"/>
              <a:gd name="connsiteX90-8607" fmla="*/ 5808321 w 6128435"/>
              <a:gd name="connsiteY90-8608" fmla="*/ 3988153 h 6858000"/>
              <a:gd name="connsiteX91-8609" fmla="*/ 5825621 w 6128435"/>
              <a:gd name="connsiteY91-8610" fmla="*/ 4015525 h 6858000"/>
              <a:gd name="connsiteX92-8611" fmla="*/ 5860672 w 6128435"/>
              <a:gd name="connsiteY92-8612" fmla="*/ 4061579 h 6858000"/>
              <a:gd name="connsiteX93-8613" fmla="*/ 5872173 w 6128435"/>
              <a:gd name="connsiteY93-8614" fmla="*/ 4088497 h 6858000"/>
              <a:gd name="connsiteX94-8615" fmla="*/ 5883705 w 6128435"/>
              <a:gd name="connsiteY94-8616" fmla="*/ 4101899 h 6858000"/>
              <a:gd name="connsiteX95-8617" fmla="*/ 5885314 w 6128435"/>
              <a:gd name="connsiteY95-8618" fmla="*/ 4108387 h 6858000"/>
              <a:gd name="connsiteX96-8619" fmla="*/ 5894095 w 6128435"/>
              <a:gd name="connsiteY96-8620" fmla="*/ 4128857 h 6858000"/>
              <a:gd name="connsiteX97-8621" fmla="*/ 5898339 w 6128435"/>
              <a:gd name="connsiteY97-8622" fmla="*/ 4140800 h 6858000"/>
              <a:gd name="connsiteX98-8623" fmla="*/ 5899734 w 6128435"/>
              <a:gd name="connsiteY98-8624" fmla="*/ 4145632 h 6858000"/>
              <a:gd name="connsiteX99-8625" fmla="*/ 5897098 w 6128435"/>
              <a:gd name="connsiteY99-8626" fmla="*/ 4157819 h 6858000"/>
              <a:gd name="connsiteX100-8627" fmla="*/ 5903513 w 6128435"/>
              <a:gd name="connsiteY100-8628" fmla="*/ 4187661 h 6858000"/>
              <a:gd name="connsiteX101-8629" fmla="*/ 5917114 w 6128435"/>
              <a:gd name="connsiteY101-8630" fmla="*/ 4213096 h 6858000"/>
              <a:gd name="connsiteX102-8631" fmla="*/ 5921153 w 6128435"/>
              <a:gd name="connsiteY102-8632" fmla="*/ 4236222 h 6858000"/>
              <a:gd name="connsiteX103-8633" fmla="*/ 5924233 w 6128435"/>
              <a:gd name="connsiteY103-8634" fmla="*/ 4242060 h 6858000"/>
              <a:gd name="connsiteX104-8635" fmla="*/ 5928910 w 6128435"/>
              <a:gd name="connsiteY104-8636" fmla="*/ 4300973 h 6858000"/>
              <a:gd name="connsiteX105-8637" fmla="*/ 5939320 w 6128435"/>
              <a:gd name="connsiteY105-8638" fmla="*/ 4340435 h 6858000"/>
              <a:gd name="connsiteX106-8639" fmla="*/ 5946705 w 6128435"/>
              <a:gd name="connsiteY106-8640" fmla="*/ 4428051 h 6858000"/>
              <a:gd name="connsiteX107-8641" fmla="*/ 5949261 w 6128435"/>
              <a:gd name="connsiteY107-8642" fmla="*/ 4449185 h 6858000"/>
              <a:gd name="connsiteX108-8643" fmla="*/ 5957504 w 6128435"/>
              <a:gd name="connsiteY108-8644" fmla="*/ 4465911 h 6858000"/>
              <a:gd name="connsiteX109-8645" fmla="*/ 5964689 w 6128435"/>
              <a:gd name="connsiteY109-8646" fmla="*/ 4468532 h 6858000"/>
              <a:gd name="connsiteX110-8647" fmla="*/ 5967062 w 6128435"/>
              <a:gd name="connsiteY110-8648" fmla="*/ 4479923 h 6858000"/>
              <a:gd name="connsiteX111-8649" fmla="*/ 5968960 w 6128435"/>
              <a:gd name="connsiteY111-8650" fmla="*/ 4482655 h 6858000"/>
              <a:gd name="connsiteX112-8651" fmla="*/ 5978567 w 6128435"/>
              <a:gd name="connsiteY112-8652" fmla="*/ 4498605 h 6858000"/>
              <a:gd name="connsiteX113-8653" fmla="*/ 5980106 w 6128435"/>
              <a:gd name="connsiteY113-8654" fmla="*/ 4585087 h 6858000"/>
              <a:gd name="connsiteX114-8655" fmla="*/ 5998138 w 6128435"/>
              <a:gd name="connsiteY114-8656" fmla="*/ 4697518 h 6858000"/>
              <a:gd name="connsiteX115-8657" fmla="*/ 6013516 w 6128435"/>
              <a:gd name="connsiteY115-8658" fmla="*/ 4786619 h 6858000"/>
              <a:gd name="connsiteX116-8659" fmla="*/ 6025404 w 6128435"/>
              <a:gd name="connsiteY116-8660" fmla="*/ 4858148 h 6858000"/>
              <a:gd name="connsiteX117-8661" fmla="*/ 6007749 w 6128435"/>
              <a:gd name="connsiteY117-8662" fmla="*/ 4964715 h 6858000"/>
              <a:gd name="connsiteX118-8663" fmla="*/ 6005269 w 6128435"/>
              <a:gd name="connsiteY118-8664" fmla="*/ 5150567 h 6858000"/>
              <a:gd name="connsiteX119-8665" fmla="*/ 6001127 w 6128435"/>
              <a:gd name="connsiteY119-8666" fmla="*/ 5164609 h 6858000"/>
              <a:gd name="connsiteX120-8667" fmla="*/ 5996647 w 6128435"/>
              <a:gd name="connsiteY120-8668" fmla="*/ 5185640 h 6858000"/>
              <a:gd name="connsiteX121-8669" fmla="*/ 5998514 w 6128435"/>
              <a:gd name="connsiteY121-8670" fmla="*/ 5189673 h 6858000"/>
              <a:gd name="connsiteX122-8671" fmla="*/ 5995970 w 6128435"/>
              <a:gd name="connsiteY122-8672" fmla="*/ 5221547 h 6858000"/>
              <a:gd name="connsiteX123-8673" fmla="*/ 5997218 w 6128435"/>
              <a:gd name="connsiteY123-8674" fmla="*/ 5222031 h 6858000"/>
              <a:gd name="connsiteX124-8675" fmla="*/ 6002116 w 6128435"/>
              <a:gd name="connsiteY124-8676" fmla="*/ 5231223 h 6858000"/>
              <a:gd name="connsiteX125-8677" fmla="*/ 6008541 w 6128435"/>
              <a:gd name="connsiteY125-8678" fmla="*/ 5248680 h 6858000"/>
              <a:gd name="connsiteX126-8679" fmla="*/ 6039260 w 6128435"/>
              <a:gd name="connsiteY126-8680" fmla="*/ 5289518 h 6858000"/>
              <a:gd name="connsiteX127-8681" fmla="*/ 6036748 w 6128435"/>
              <a:gd name="connsiteY127-8682" fmla="*/ 5322752 h 6858000"/>
              <a:gd name="connsiteX128-8683" fmla="*/ 6036943 w 6128435"/>
              <a:gd name="connsiteY128-8684" fmla="*/ 5329480 h 6858000"/>
              <a:gd name="connsiteX129-8685" fmla="*/ 6037236 w 6128435"/>
              <a:gd name="connsiteY129-8686" fmla="*/ 5329634 h 6858000"/>
              <a:gd name="connsiteX130-8687" fmla="*/ 6038019 w 6128435"/>
              <a:gd name="connsiteY130-8688" fmla="*/ 5336764 h 6858000"/>
              <a:gd name="connsiteX131-8689" fmla="*/ 6037298 w 6128435"/>
              <a:gd name="connsiteY131-8690" fmla="*/ 5341753 h 6858000"/>
              <a:gd name="connsiteX132-8691" fmla="*/ 6037677 w 6128435"/>
              <a:gd name="connsiteY132-8692" fmla="*/ 5354807 h 6858000"/>
              <a:gd name="connsiteX133-8693" fmla="*/ 6039728 w 6128435"/>
              <a:gd name="connsiteY133-8694" fmla="*/ 5359416 h 6858000"/>
              <a:gd name="connsiteX134-8695" fmla="*/ 6043311 w 6128435"/>
              <a:gd name="connsiteY134-8696" fmla="*/ 5361407 h 6858000"/>
              <a:gd name="connsiteX135-8697" fmla="*/ 6042954 w 6128435"/>
              <a:gd name="connsiteY135-8698" fmla="*/ 5362576 h 6858000"/>
              <a:gd name="connsiteX136-8699" fmla="*/ 6053435 w 6128435"/>
              <a:gd name="connsiteY136-8700" fmla="*/ 5387547 h 6858000"/>
              <a:gd name="connsiteX137-8701" fmla="*/ 6065933 w 6128435"/>
              <a:gd name="connsiteY137-8702" fmla="*/ 5443002 h 6858000"/>
              <a:gd name="connsiteX138-8703" fmla="*/ 6068640 w 6128435"/>
              <a:gd name="connsiteY138-8704" fmla="*/ 5474503 h 6858000"/>
              <a:gd name="connsiteX139-8705" fmla="*/ 6080922 w 6128435"/>
              <a:gd name="connsiteY139-8706" fmla="*/ 5561070 h 6858000"/>
              <a:gd name="connsiteX140-8707" fmla="*/ 6096949 w 6128435"/>
              <a:gd name="connsiteY140-8708" fmla="*/ 5648179 h 6858000"/>
              <a:gd name="connsiteX141-8709" fmla="*/ 6125703 w 6128435"/>
              <a:gd name="connsiteY141-8710" fmla="*/ 5692894 h 6858000"/>
              <a:gd name="connsiteX142-8711" fmla="*/ 6126670 w 6128435"/>
              <a:gd name="connsiteY142-8712" fmla="*/ 5697882 h 6858000"/>
              <a:gd name="connsiteX143-8713" fmla="*/ 6124061 w 6128435"/>
              <a:gd name="connsiteY143-8714" fmla="*/ 5710294 h 6858000"/>
              <a:gd name="connsiteX144-8715" fmla="*/ 6122213 w 6128435"/>
              <a:gd name="connsiteY144-8716" fmla="*/ 5714762 h 6858000"/>
              <a:gd name="connsiteX145-8717" fmla="*/ 6121353 w 6128435"/>
              <a:gd name="connsiteY145-8718" fmla="*/ 5721725 h 6858000"/>
              <a:gd name="connsiteX146-8719" fmla="*/ 6121607 w 6128435"/>
              <a:gd name="connsiteY146-8720" fmla="*/ 5721959 h 6858000"/>
              <a:gd name="connsiteX147-8721" fmla="*/ 6120262 w 6128435"/>
              <a:gd name="connsiteY147-8722" fmla="*/ 5728358 h 6858000"/>
              <a:gd name="connsiteX148-8723" fmla="*/ 6110194 w 6128435"/>
              <a:gd name="connsiteY148-8724" fmla="*/ 5758853 h 6858000"/>
              <a:gd name="connsiteX149-8725" fmla="*/ 6127519 w 6128435"/>
              <a:gd name="connsiteY149-8726" fmla="*/ 5865775 h 6858000"/>
              <a:gd name="connsiteX150-8727" fmla="*/ 6128435 w 6128435"/>
              <a:gd name="connsiteY150-8728" fmla="*/ 5870164 h 6858000"/>
              <a:gd name="connsiteX151-8729" fmla="*/ 6119217 w 6128435"/>
              <a:gd name="connsiteY151-8730" fmla="*/ 5888542 h 6858000"/>
              <a:gd name="connsiteX152-8731" fmla="*/ 6115966 w 6128435"/>
              <a:gd name="connsiteY152-8732" fmla="*/ 5898387 h 6858000"/>
              <a:gd name="connsiteX153-8733" fmla="*/ 6111924 w 6128435"/>
              <a:gd name="connsiteY153-8734" fmla="*/ 5900444 h 6858000"/>
              <a:gd name="connsiteX154-8735" fmla="*/ 6108716 w 6128435"/>
              <a:gd name="connsiteY154-8736" fmla="*/ 5915345 h 6858000"/>
              <a:gd name="connsiteX155-8737" fmla="*/ 6109524 w 6128435"/>
              <a:gd name="connsiteY155-8738" fmla="*/ 5917328 h 6858000"/>
              <a:gd name="connsiteX156-8739" fmla="*/ 6102493 w 6128435"/>
              <a:gd name="connsiteY156-8740" fmla="*/ 5928602 h 6858000"/>
              <a:gd name="connsiteX157-8741" fmla="*/ 6056863 w 6128435"/>
              <a:gd name="connsiteY157-8742" fmla="*/ 6000643 h 6858000"/>
              <a:gd name="connsiteX158-8743" fmla="*/ 6045436 w 6128435"/>
              <a:gd name="connsiteY158-8744" fmla="*/ 6124480 h 6858000"/>
              <a:gd name="connsiteX159-8745" fmla="*/ 6030489 w 6128435"/>
              <a:gd name="connsiteY159-8746" fmla="*/ 6317666 h 6858000"/>
              <a:gd name="connsiteX160-8747" fmla="*/ 6007492 w 6128435"/>
              <a:gd name="connsiteY160-8748" fmla="*/ 6440818 h 6858000"/>
              <a:gd name="connsiteX161-8749" fmla="*/ 6009467 w 6128435"/>
              <a:gd name="connsiteY161-8750" fmla="*/ 6487076 h 6858000"/>
              <a:gd name="connsiteX162-8751" fmla="*/ 5995064 w 6128435"/>
              <a:gd name="connsiteY162-8752" fmla="*/ 6540791 h 6858000"/>
              <a:gd name="connsiteX163-8753" fmla="*/ 5996309 w 6128435"/>
              <a:gd name="connsiteY163-8754" fmla="*/ 6543961 h 6858000"/>
              <a:gd name="connsiteX164-8755" fmla="*/ 5996048 w 6128435"/>
              <a:gd name="connsiteY164-8756" fmla="*/ 6555444 h 6858000"/>
              <a:gd name="connsiteX165-8757" fmla="*/ 6002524 w 6128435"/>
              <a:gd name="connsiteY165-8758" fmla="*/ 6560188 h 6858000"/>
              <a:gd name="connsiteX166-8759" fmla="*/ 6006823 w 6128435"/>
              <a:gd name="connsiteY166-8760" fmla="*/ 6578546 h 6858000"/>
              <a:gd name="connsiteX167-8761" fmla="*/ 6004510 w 6128435"/>
              <a:gd name="connsiteY167-8762" fmla="*/ 6599256 h 6858000"/>
              <a:gd name="connsiteX168-8763" fmla="*/ 5986207 w 6128435"/>
              <a:gd name="connsiteY168-8764" fmla="*/ 6695855 h 6858000"/>
              <a:gd name="connsiteX169-8765" fmla="*/ 5979428 w 6128435"/>
              <a:gd name="connsiteY169-8766" fmla="*/ 6754678 h 6858000"/>
              <a:gd name="connsiteX170-8767" fmla="*/ 5983398 w 6128435"/>
              <a:gd name="connsiteY170-8768" fmla="*/ 6778641 h 6858000"/>
              <a:gd name="connsiteX171-8769" fmla="*/ 5984543 w 6128435"/>
              <a:gd name="connsiteY171-8770" fmla="*/ 6811016 h 6858000"/>
              <a:gd name="connsiteX172-8771" fmla="*/ 5981802 w 6128435"/>
              <a:gd name="connsiteY172-8772" fmla="*/ 6838578 h 6858000"/>
              <a:gd name="connsiteX173-8773" fmla="*/ 5979671 w 6128435"/>
              <a:gd name="connsiteY173-8774" fmla="*/ 6858000 h 6858000"/>
              <a:gd name="connsiteX174-8775" fmla="*/ 0 w 6128435"/>
              <a:gd name="connsiteY174-8776" fmla="*/ 6858000 h 6858000"/>
              <a:gd name="connsiteX175-8777" fmla="*/ 0 w 6128435"/>
              <a:gd name="connsiteY175-8778" fmla="*/ 0 h 6858000"/>
              <a:gd name="connsiteX0-8779" fmla="*/ 0 w 6128435"/>
              <a:gd name="connsiteY0-8780" fmla="*/ 0 h 6858000"/>
              <a:gd name="connsiteX1-8781" fmla="*/ 4965888 w 6128435"/>
              <a:gd name="connsiteY1-8782" fmla="*/ 0 h 6858000"/>
              <a:gd name="connsiteX2-8783" fmla="*/ 4967767 w 6128435"/>
              <a:gd name="connsiteY2-8784" fmla="*/ 7930 h 6858000"/>
              <a:gd name="connsiteX3-8785" fmla="*/ 4979444 w 6128435"/>
              <a:gd name="connsiteY3-8786" fmla="*/ 43921 h 6858000"/>
              <a:gd name="connsiteX4-8787" fmla="*/ 5021173 w 6128435"/>
              <a:gd name="connsiteY4-8788" fmla="*/ 123738 h 6858000"/>
              <a:gd name="connsiteX5-8789" fmla="*/ 5075458 w 6128435"/>
              <a:gd name="connsiteY5-8790" fmla="*/ 264355 h 6858000"/>
              <a:gd name="connsiteX6-8791" fmla="*/ 5081175 w 6128435"/>
              <a:gd name="connsiteY6-8792" fmla="*/ 277448 h 6858000"/>
              <a:gd name="connsiteX7-8793" fmla="*/ 5097011 w 6128435"/>
              <a:gd name="connsiteY7-8794" fmla="*/ 355616 h 6858000"/>
              <a:gd name="connsiteX8-8795" fmla="*/ 5130982 w 6128435"/>
              <a:gd name="connsiteY8-8796" fmla="*/ 412030 h 6858000"/>
              <a:gd name="connsiteX9-8797" fmla="*/ 5153000 w 6128435"/>
              <a:gd name="connsiteY9-8798" fmla="*/ 507134 h 6858000"/>
              <a:gd name="connsiteX10-8799" fmla="*/ 5171282 w 6128435"/>
              <a:gd name="connsiteY10-8800" fmla="*/ 602071 h 6858000"/>
              <a:gd name="connsiteX11-8801" fmla="*/ 5176196 w 6128435"/>
              <a:gd name="connsiteY11-8802" fmla="*/ 636822 h 6858000"/>
              <a:gd name="connsiteX12-8803" fmla="*/ 5201957 w 6128435"/>
              <a:gd name="connsiteY12-8804" fmla="*/ 736835 h 6858000"/>
              <a:gd name="connsiteX13-8805" fmla="*/ 5185452 w 6128435"/>
              <a:gd name="connsiteY13-8806" fmla="*/ 745392 h 6858000"/>
              <a:gd name="connsiteX14-8807" fmla="*/ 5189051 w 6128435"/>
              <a:gd name="connsiteY14-8808" fmla="*/ 782518 h 6858000"/>
              <a:gd name="connsiteX15-8809" fmla="*/ 5210428 w 6128435"/>
              <a:gd name="connsiteY15-8810" fmla="*/ 815772 h 6858000"/>
              <a:gd name="connsiteX16-8811" fmla="*/ 5221088 w 6128435"/>
              <a:gd name="connsiteY16-8812" fmla="*/ 860193 h 6858000"/>
              <a:gd name="connsiteX17-8813" fmla="*/ 5227653 w 6128435"/>
              <a:gd name="connsiteY17-8814" fmla="*/ 886709 h 6858000"/>
              <a:gd name="connsiteX18-8815" fmla="*/ 5230806 w 6128435"/>
              <a:gd name="connsiteY18-8816" fmla="*/ 961354 h 6858000"/>
              <a:gd name="connsiteX19-8817" fmla="*/ 5201018 w 6128435"/>
              <a:gd name="connsiteY19-8818" fmla="*/ 1095027 h 6858000"/>
              <a:gd name="connsiteX20-8819" fmla="*/ 5202153 w 6128435"/>
              <a:gd name="connsiteY20-8820" fmla="*/ 1133224 h 6858000"/>
              <a:gd name="connsiteX21-8821" fmla="*/ 5207370 w 6128435"/>
              <a:gd name="connsiteY21-8822" fmla="*/ 1138097 h 6858000"/>
              <a:gd name="connsiteX22-8823" fmla="*/ 5189234 w 6128435"/>
              <a:gd name="connsiteY22-8824" fmla="*/ 1193495 h 6858000"/>
              <a:gd name="connsiteX23-8825" fmla="*/ 5202769 w 6128435"/>
              <a:gd name="connsiteY23-8826" fmla="*/ 1269450 h 6858000"/>
              <a:gd name="connsiteX24-8827" fmla="*/ 5225968 w 6128435"/>
              <a:gd name="connsiteY24-8828" fmla="*/ 1357994 h 6858000"/>
              <a:gd name="connsiteX25-8829" fmla="*/ 5233819 w 6128435"/>
              <a:gd name="connsiteY25-8830" fmla="*/ 1380922 h 6858000"/>
              <a:gd name="connsiteX26-8831" fmla="*/ 5237226 w 6128435"/>
              <a:gd name="connsiteY26-8832" fmla="*/ 1441327 h 6858000"/>
              <a:gd name="connsiteX27-8833" fmla="*/ 5244434 w 6128435"/>
              <a:gd name="connsiteY27-8834" fmla="*/ 1580810 h 6858000"/>
              <a:gd name="connsiteX28-8835" fmla="*/ 5251453 w 6128435"/>
              <a:gd name="connsiteY28-8836" fmla="*/ 1583934 h 6858000"/>
              <a:gd name="connsiteX29-8837" fmla="*/ 5253136 w 6128435"/>
              <a:gd name="connsiteY29-8838" fmla="*/ 1595457 h 6858000"/>
              <a:gd name="connsiteX30-8839" fmla="*/ 5254863 w 6128435"/>
              <a:gd name="connsiteY30-8840" fmla="*/ 1598311 h 6858000"/>
              <a:gd name="connsiteX31-8841" fmla="*/ 5263491 w 6128435"/>
              <a:gd name="connsiteY31-8842" fmla="*/ 1642938 h 6858000"/>
              <a:gd name="connsiteX32-8843" fmla="*/ 5261314 w 6128435"/>
              <a:gd name="connsiteY32-8844" fmla="*/ 1689177 h 6858000"/>
              <a:gd name="connsiteX33-8845" fmla="*/ 5259788 w 6128435"/>
              <a:gd name="connsiteY33-8846" fmla="*/ 1768516 h 6858000"/>
              <a:gd name="connsiteX34-8847" fmla="*/ 5272526 w 6128435"/>
              <a:gd name="connsiteY34-8848" fmla="*/ 1936940 h 6858000"/>
              <a:gd name="connsiteX35-8849" fmla="*/ 5252592 w 6128435"/>
              <a:gd name="connsiteY35-8850" fmla="*/ 2092210 h 6858000"/>
              <a:gd name="connsiteX36-8851" fmla="*/ 5264303 w 6128435"/>
              <a:gd name="connsiteY36-8852" fmla="*/ 2225157 h 6858000"/>
              <a:gd name="connsiteX37-8853" fmla="*/ 5254949 w 6128435"/>
              <a:gd name="connsiteY37-8854" fmla="*/ 2236160 h 6858000"/>
              <a:gd name="connsiteX38-8855" fmla="*/ 5250104 w 6128435"/>
              <a:gd name="connsiteY38-8856" fmla="*/ 2249166 h 6858000"/>
              <a:gd name="connsiteX39-8857" fmla="*/ 5251214 w 6128435"/>
              <a:gd name="connsiteY39-8858" fmla="*/ 2250944 h 6858000"/>
              <a:gd name="connsiteX40-8859" fmla="*/ 5250644 w 6128435"/>
              <a:gd name="connsiteY40-8860" fmla="*/ 2266619 h 6858000"/>
              <a:gd name="connsiteX41-8861" fmla="*/ 5247111 w 6128435"/>
              <a:gd name="connsiteY41-8862" fmla="*/ 2269679 h 6858000"/>
              <a:gd name="connsiteX42-8863" fmla="*/ 5245653 w 6128435"/>
              <a:gd name="connsiteY42-8864" fmla="*/ 2280317 h 6858000"/>
              <a:gd name="connsiteX43-8865" fmla="*/ 5239901 w 6128435"/>
              <a:gd name="connsiteY43-8866" fmla="*/ 2300961 h 6858000"/>
              <a:gd name="connsiteX44-8867" fmla="*/ 5271650 w 6128435"/>
              <a:gd name="connsiteY44-8868" fmla="*/ 2440467 h 6858000"/>
              <a:gd name="connsiteX45-8869" fmla="*/ 5271438 w 6128435"/>
              <a:gd name="connsiteY45-8870" fmla="*/ 2447186 h 6858000"/>
              <a:gd name="connsiteX46-8871" fmla="*/ 5271722 w 6128435"/>
              <a:gd name="connsiteY46-8872" fmla="*/ 2447359 h 6858000"/>
              <a:gd name="connsiteX47-8873" fmla="*/ 5148653 w 6128435"/>
              <a:gd name="connsiteY47-8874" fmla="*/ 2460132 h 6858000"/>
              <a:gd name="connsiteX48-8875" fmla="*/ 5192511 w 6128435"/>
              <a:gd name="connsiteY48-8876" fmla="*/ 2549199 h 6858000"/>
              <a:gd name="connsiteX49-8877" fmla="*/ 5307538 w 6128435"/>
              <a:gd name="connsiteY49-8878" fmla="*/ 2514685 h 6858000"/>
              <a:gd name="connsiteX50-8879" fmla="*/ 5337604 w 6128435"/>
              <a:gd name="connsiteY50-8880" fmla="*/ 2597632 h 6858000"/>
              <a:gd name="connsiteX51-8881" fmla="*/ 5407503 w 6128435"/>
              <a:gd name="connsiteY51-8882" fmla="*/ 2786290 h 6858000"/>
              <a:gd name="connsiteX52-8883" fmla="*/ 5407356 w 6128435"/>
              <a:gd name="connsiteY52-8884" fmla="*/ 2787545 h 6858000"/>
              <a:gd name="connsiteX53-8885" fmla="*/ 5411130 w 6128435"/>
              <a:gd name="connsiteY53-8886" fmla="*/ 2788640 h 6858000"/>
              <a:gd name="connsiteX54-8887" fmla="*/ 5416439 w 6128435"/>
              <a:gd name="connsiteY54-8888" fmla="*/ 2805666 h 6858000"/>
              <a:gd name="connsiteX55-8889" fmla="*/ 5416589 w 6128435"/>
              <a:gd name="connsiteY55-8890" fmla="*/ 2810822 h 6858000"/>
              <a:gd name="connsiteX56-8891" fmla="*/ 5418542 w 6128435"/>
              <a:gd name="connsiteY56-8892" fmla="*/ 2817745 h 6858000"/>
              <a:gd name="connsiteX57-8893" fmla="*/ 5418847 w 6128435"/>
              <a:gd name="connsiteY57-8894" fmla="*/ 2817825 h 6858000"/>
              <a:gd name="connsiteX58-8895" fmla="*/ 5423364 w 6128435"/>
              <a:gd name="connsiteY58-8896" fmla="*/ 2858292 h 6858000"/>
              <a:gd name="connsiteX59-8897" fmla="*/ 5479298 w 6128435"/>
              <a:gd name="connsiteY59-8898" fmla="*/ 2947791 h 6858000"/>
              <a:gd name="connsiteX60-8899" fmla="*/ 5481770 w 6128435"/>
              <a:gd name="connsiteY60-8900" fmla="*/ 2951352 h 6858000"/>
              <a:gd name="connsiteX61-8901" fmla="*/ 5481013 w 6128435"/>
              <a:gd name="connsiteY61-8902" fmla="*/ 2973461 h 6858000"/>
              <a:gd name="connsiteX62-8903" fmla="*/ 5482045 w 6128435"/>
              <a:gd name="connsiteY62-8904" fmla="*/ 2984371 h 6858000"/>
              <a:gd name="connsiteX63-8905" fmla="*/ 5479405 w 6128435"/>
              <a:gd name="connsiteY63-8906" fmla="*/ 2988507 h 6858000"/>
              <a:gd name="connsiteX64-8907" fmla="*/ 5482415 w 6128435"/>
              <a:gd name="connsiteY64-8908" fmla="*/ 3004079 h 6858000"/>
              <a:gd name="connsiteX65-8909" fmla="*/ 5483865 w 6128435"/>
              <a:gd name="connsiteY65-8910" fmla="*/ 3005467 h 6858000"/>
              <a:gd name="connsiteX66-8911" fmla="*/ 5482236 w 6128435"/>
              <a:gd name="connsiteY66-8912" fmla="*/ 3019791 h 6858000"/>
              <a:gd name="connsiteX67-8913" fmla="*/ 5475895 w 6128435"/>
              <a:gd name="connsiteY67-8914" fmla="*/ 3033578 h 6858000"/>
              <a:gd name="connsiteX68-8915" fmla="*/ 5477595 w 6128435"/>
              <a:gd name="connsiteY68-8916" fmla="*/ 3250534 h 6858000"/>
              <a:gd name="connsiteX69-8917" fmla="*/ 5532836 w 6128435"/>
              <a:gd name="connsiteY69-8918" fmla="*/ 3353840 h 6858000"/>
              <a:gd name="connsiteX70-8919" fmla="*/ 5561229 w 6128435"/>
              <a:gd name="connsiteY70-8920" fmla="*/ 3395784 h 6858000"/>
              <a:gd name="connsiteX71-8921" fmla="*/ 5589758 w 6128435"/>
              <a:gd name="connsiteY71-8922" fmla="*/ 3506453 h 6858000"/>
              <a:gd name="connsiteX72-8923" fmla="*/ 5596144 w 6128435"/>
              <a:gd name="connsiteY72-8924" fmla="*/ 3534624 h 6858000"/>
              <a:gd name="connsiteX73-8925" fmla="*/ 5597750 w 6128435"/>
              <a:gd name="connsiteY73-8926" fmla="*/ 3534129 h 6858000"/>
              <a:gd name="connsiteX74-8927" fmla="*/ 5599700 w 6128435"/>
              <a:gd name="connsiteY74-8928" fmla="*/ 3547221 h 6858000"/>
              <a:gd name="connsiteX75-8929" fmla="*/ 5615031 w 6128435"/>
              <a:gd name="connsiteY75-8930" fmla="*/ 3557482 h 6858000"/>
              <a:gd name="connsiteX76-8931" fmla="*/ 5618377 w 6128435"/>
              <a:gd name="connsiteY76-8932" fmla="*/ 3588431 h 6858000"/>
              <a:gd name="connsiteX77-8933" fmla="*/ 5612155 w 6128435"/>
              <a:gd name="connsiteY77-8934" fmla="*/ 3589869 h 6858000"/>
              <a:gd name="connsiteX78-8935" fmla="*/ 5620843 w 6128435"/>
              <a:gd name="connsiteY78-8936" fmla="*/ 3606745 h 6858000"/>
              <a:gd name="connsiteX79-8937" fmla="*/ 5655472 w 6128435"/>
              <a:gd name="connsiteY79-8938" fmla="*/ 3678877 h 6858000"/>
              <a:gd name="connsiteX80-8939" fmla="*/ 5680448 w 6128435"/>
              <a:gd name="connsiteY80-8940" fmla="*/ 3717760 h 6858000"/>
              <a:gd name="connsiteX81-8941" fmla="*/ 5683015 w 6128435"/>
              <a:gd name="connsiteY81-8942" fmla="*/ 3762025 h 6858000"/>
              <a:gd name="connsiteX82-8943" fmla="*/ 5696643 w 6128435"/>
              <a:gd name="connsiteY82-8944" fmla="*/ 3773888 h 6858000"/>
              <a:gd name="connsiteX83-8945" fmla="*/ 5699203 w 6128435"/>
              <a:gd name="connsiteY83-8946" fmla="*/ 3775823 h 6858000"/>
              <a:gd name="connsiteX84-8947" fmla="*/ 5704824 w 6128435"/>
              <a:gd name="connsiteY84-8948" fmla="*/ 3785966 h 6858000"/>
              <a:gd name="connsiteX85-8949" fmla="*/ 5712204 w 6128435"/>
              <a:gd name="connsiteY85-8950" fmla="*/ 3785830 h 6858000"/>
              <a:gd name="connsiteX86-8951" fmla="*/ 5724816 w 6128435"/>
              <a:gd name="connsiteY86-8952" fmla="*/ 3798949 h 6858000"/>
              <a:gd name="connsiteX87-8953" fmla="*/ 5733539 w 6128435"/>
              <a:gd name="connsiteY87-8954" fmla="*/ 3818457 h 6858000"/>
              <a:gd name="connsiteX88-8955" fmla="*/ 5768491 w 6128435"/>
              <a:gd name="connsiteY88-8956" fmla="*/ 3914399 h 6858000"/>
              <a:gd name="connsiteX89-8957" fmla="*/ 5793123 w 6128435"/>
              <a:gd name="connsiteY89-8958" fmla="*/ 3969952 h 6858000"/>
              <a:gd name="connsiteX90-8959" fmla="*/ 5808321 w 6128435"/>
              <a:gd name="connsiteY90-8960" fmla="*/ 3988153 h 6858000"/>
              <a:gd name="connsiteX91-8961" fmla="*/ 5825621 w 6128435"/>
              <a:gd name="connsiteY91-8962" fmla="*/ 4015525 h 6858000"/>
              <a:gd name="connsiteX92-8963" fmla="*/ 5860672 w 6128435"/>
              <a:gd name="connsiteY92-8964" fmla="*/ 4061579 h 6858000"/>
              <a:gd name="connsiteX93-8965" fmla="*/ 5872173 w 6128435"/>
              <a:gd name="connsiteY93-8966" fmla="*/ 4088497 h 6858000"/>
              <a:gd name="connsiteX94-8967" fmla="*/ 5883705 w 6128435"/>
              <a:gd name="connsiteY94-8968" fmla="*/ 4101899 h 6858000"/>
              <a:gd name="connsiteX95-8969" fmla="*/ 5885314 w 6128435"/>
              <a:gd name="connsiteY95-8970" fmla="*/ 4108387 h 6858000"/>
              <a:gd name="connsiteX96-8971" fmla="*/ 5894095 w 6128435"/>
              <a:gd name="connsiteY96-8972" fmla="*/ 4128857 h 6858000"/>
              <a:gd name="connsiteX97-8973" fmla="*/ 5898339 w 6128435"/>
              <a:gd name="connsiteY97-8974" fmla="*/ 4140800 h 6858000"/>
              <a:gd name="connsiteX98-8975" fmla="*/ 5899734 w 6128435"/>
              <a:gd name="connsiteY98-8976" fmla="*/ 4145632 h 6858000"/>
              <a:gd name="connsiteX99-8977" fmla="*/ 5897098 w 6128435"/>
              <a:gd name="connsiteY99-8978" fmla="*/ 4157819 h 6858000"/>
              <a:gd name="connsiteX100-8979" fmla="*/ 5903513 w 6128435"/>
              <a:gd name="connsiteY100-8980" fmla="*/ 4187661 h 6858000"/>
              <a:gd name="connsiteX101-8981" fmla="*/ 5917114 w 6128435"/>
              <a:gd name="connsiteY101-8982" fmla="*/ 4213096 h 6858000"/>
              <a:gd name="connsiteX102-8983" fmla="*/ 5921153 w 6128435"/>
              <a:gd name="connsiteY102-8984" fmla="*/ 4236222 h 6858000"/>
              <a:gd name="connsiteX103-8985" fmla="*/ 5924233 w 6128435"/>
              <a:gd name="connsiteY103-8986" fmla="*/ 4242060 h 6858000"/>
              <a:gd name="connsiteX104-8987" fmla="*/ 5928910 w 6128435"/>
              <a:gd name="connsiteY104-8988" fmla="*/ 4300973 h 6858000"/>
              <a:gd name="connsiteX105-8989" fmla="*/ 5939320 w 6128435"/>
              <a:gd name="connsiteY105-8990" fmla="*/ 4340435 h 6858000"/>
              <a:gd name="connsiteX106-8991" fmla="*/ 5946705 w 6128435"/>
              <a:gd name="connsiteY106-8992" fmla="*/ 4428051 h 6858000"/>
              <a:gd name="connsiteX107-8993" fmla="*/ 5949261 w 6128435"/>
              <a:gd name="connsiteY107-8994" fmla="*/ 4449185 h 6858000"/>
              <a:gd name="connsiteX108-8995" fmla="*/ 5957504 w 6128435"/>
              <a:gd name="connsiteY108-8996" fmla="*/ 4465911 h 6858000"/>
              <a:gd name="connsiteX109-8997" fmla="*/ 5964689 w 6128435"/>
              <a:gd name="connsiteY109-8998" fmla="*/ 4468532 h 6858000"/>
              <a:gd name="connsiteX110-8999" fmla="*/ 5967062 w 6128435"/>
              <a:gd name="connsiteY110-9000" fmla="*/ 4479923 h 6858000"/>
              <a:gd name="connsiteX111-9001" fmla="*/ 5968960 w 6128435"/>
              <a:gd name="connsiteY111-9002" fmla="*/ 4482655 h 6858000"/>
              <a:gd name="connsiteX112-9003" fmla="*/ 5978567 w 6128435"/>
              <a:gd name="connsiteY112-9004" fmla="*/ 4498605 h 6858000"/>
              <a:gd name="connsiteX113-9005" fmla="*/ 5980106 w 6128435"/>
              <a:gd name="connsiteY113-9006" fmla="*/ 4585087 h 6858000"/>
              <a:gd name="connsiteX114-9007" fmla="*/ 5998138 w 6128435"/>
              <a:gd name="connsiteY114-9008" fmla="*/ 4697518 h 6858000"/>
              <a:gd name="connsiteX115-9009" fmla="*/ 6013516 w 6128435"/>
              <a:gd name="connsiteY115-9010" fmla="*/ 4786619 h 6858000"/>
              <a:gd name="connsiteX116-9011" fmla="*/ 6025404 w 6128435"/>
              <a:gd name="connsiteY116-9012" fmla="*/ 4858148 h 6858000"/>
              <a:gd name="connsiteX117-9013" fmla="*/ 6007749 w 6128435"/>
              <a:gd name="connsiteY117-9014" fmla="*/ 4964715 h 6858000"/>
              <a:gd name="connsiteX118-9015" fmla="*/ 6005269 w 6128435"/>
              <a:gd name="connsiteY118-9016" fmla="*/ 5150567 h 6858000"/>
              <a:gd name="connsiteX119-9017" fmla="*/ 6001127 w 6128435"/>
              <a:gd name="connsiteY119-9018" fmla="*/ 5164609 h 6858000"/>
              <a:gd name="connsiteX120-9019" fmla="*/ 5996647 w 6128435"/>
              <a:gd name="connsiteY120-9020" fmla="*/ 5185640 h 6858000"/>
              <a:gd name="connsiteX121-9021" fmla="*/ 5998514 w 6128435"/>
              <a:gd name="connsiteY121-9022" fmla="*/ 5189673 h 6858000"/>
              <a:gd name="connsiteX122-9023" fmla="*/ 5995970 w 6128435"/>
              <a:gd name="connsiteY122-9024" fmla="*/ 5221547 h 6858000"/>
              <a:gd name="connsiteX123-9025" fmla="*/ 5997218 w 6128435"/>
              <a:gd name="connsiteY123-9026" fmla="*/ 5222031 h 6858000"/>
              <a:gd name="connsiteX124-9027" fmla="*/ 6002116 w 6128435"/>
              <a:gd name="connsiteY124-9028" fmla="*/ 5231223 h 6858000"/>
              <a:gd name="connsiteX125-9029" fmla="*/ 6008541 w 6128435"/>
              <a:gd name="connsiteY125-9030" fmla="*/ 5248680 h 6858000"/>
              <a:gd name="connsiteX126-9031" fmla="*/ 6039260 w 6128435"/>
              <a:gd name="connsiteY126-9032" fmla="*/ 5289518 h 6858000"/>
              <a:gd name="connsiteX127-9033" fmla="*/ 6036748 w 6128435"/>
              <a:gd name="connsiteY127-9034" fmla="*/ 5322752 h 6858000"/>
              <a:gd name="connsiteX128-9035" fmla="*/ 6036943 w 6128435"/>
              <a:gd name="connsiteY128-9036" fmla="*/ 5329480 h 6858000"/>
              <a:gd name="connsiteX129-9037" fmla="*/ 6037236 w 6128435"/>
              <a:gd name="connsiteY129-9038" fmla="*/ 5329634 h 6858000"/>
              <a:gd name="connsiteX130-9039" fmla="*/ 6038019 w 6128435"/>
              <a:gd name="connsiteY130-9040" fmla="*/ 5336764 h 6858000"/>
              <a:gd name="connsiteX131-9041" fmla="*/ 6037298 w 6128435"/>
              <a:gd name="connsiteY131-9042" fmla="*/ 5341753 h 6858000"/>
              <a:gd name="connsiteX132-9043" fmla="*/ 6037677 w 6128435"/>
              <a:gd name="connsiteY132-9044" fmla="*/ 5354807 h 6858000"/>
              <a:gd name="connsiteX133-9045" fmla="*/ 6039728 w 6128435"/>
              <a:gd name="connsiteY133-9046" fmla="*/ 5359416 h 6858000"/>
              <a:gd name="connsiteX134-9047" fmla="*/ 6043311 w 6128435"/>
              <a:gd name="connsiteY134-9048" fmla="*/ 5361407 h 6858000"/>
              <a:gd name="connsiteX135-9049" fmla="*/ 6042954 w 6128435"/>
              <a:gd name="connsiteY135-9050" fmla="*/ 5362576 h 6858000"/>
              <a:gd name="connsiteX136-9051" fmla="*/ 6053435 w 6128435"/>
              <a:gd name="connsiteY136-9052" fmla="*/ 5387547 h 6858000"/>
              <a:gd name="connsiteX137-9053" fmla="*/ 6065933 w 6128435"/>
              <a:gd name="connsiteY137-9054" fmla="*/ 5443002 h 6858000"/>
              <a:gd name="connsiteX138-9055" fmla="*/ 6068640 w 6128435"/>
              <a:gd name="connsiteY138-9056" fmla="*/ 5474503 h 6858000"/>
              <a:gd name="connsiteX139-9057" fmla="*/ 6080922 w 6128435"/>
              <a:gd name="connsiteY139-9058" fmla="*/ 5561070 h 6858000"/>
              <a:gd name="connsiteX140-9059" fmla="*/ 6096949 w 6128435"/>
              <a:gd name="connsiteY140-9060" fmla="*/ 5648179 h 6858000"/>
              <a:gd name="connsiteX141-9061" fmla="*/ 6125703 w 6128435"/>
              <a:gd name="connsiteY141-9062" fmla="*/ 5692894 h 6858000"/>
              <a:gd name="connsiteX142-9063" fmla="*/ 6126670 w 6128435"/>
              <a:gd name="connsiteY142-9064" fmla="*/ 5697882 h 6858000"/>
              <a:gd name="connsiteX143-9065" fmla="*/ 6124061 w 6128435"/>
              <a:gd name="connsiteY143-9066" fmla="*/ 5710294 h 6858000"/>
              <a:gd name="connsiteX144-9067" fmla="*/ 6122213 w 6128435"/>
              <a:gd name="connsiteY144-9068" fmla="*/ 5714762 h 6858000"/>
              <a:gd name="connsiteX145-9069" fmla="*/ 6121353 w 6128435"/>
              <a:gd name="connsiteY145-9070" fmla="*/ 5721725 h 6858000"/>
              <a:gd name="connsiteX146-9071" fmla="*/ 6121607 w 6128435"/>
              <a:gd name="connsiteY146-9072" fmla="*/ 5721959 h 6858000"/>
              <a:gd name="connsiteX147-9073" fmla="*/ 6120262 w 6128435"/>
              <a:gd name="connsiteY147-9074" fmla="*/ 5728358 h 6858000"/>
              <a:gd name="connsiteX148-9075" fmla="*/ 6110194 w 6128435"/>
              <a:gd name="connsiteY148-9076" fmla="*/ 5758853 h 6858000"/>
              <a:gd name="connsiteX149-9077" fmla="*/ 6127519 w 6128435"/>
              <a:gd name="connsiteY149-9078" fmla="*/ 5865775 h 6858000"/>
              <a:gd name="connsiteX150-9079" fmla="*/ 6128435 w 6128435"/>
              <a:gd name="connsiteY150-9080" fmla="*/ 5870164 h 6858000"/>
              <a:gd name="connsiteX151-9081" fmla="*/ 6119217 w 6128435"/>
              <a:gd name="connsiteY151-9082" fmla="*/ 5888542 h 6858000"/>
              <a:gd name="connsiteX152-9083" fmla="*/ 6115966 w 6128435"/>
              <a:gd name="connsiteY152-9084" fmla="*/ 5898387 h 6858000"/>
              <a:gd name="connsiteX153-9085" fmla="*/ 6111924 w 6128435"/>
              <a:gd name="connsiteY153-9086" fmla="*/ 5900444 h 6858000"/>
              <a:gd name="connsiteX154-9087" fmla="*/ 6108716 w 6128435"/>
              <a:gd name="connsiteY154-9088" fmla="*/ 5915345 h 6858000"/>
              <a:gd name="connsiteX155-9089" fmla="*/ 6109524 w 6128435"/>
              <a:gd name="connsiteY155-9090" fmla="*/ 5917328 h 6858000"/>
              <a:gd name="connsiteX156-9091" fmla="*/ 6102493 w 6128435"/>
              <a:gd name="connsiteY156-9092" fmla="*/ 5928602 h 6858000"/>
              <a:gd name="connsiteX157-9093" fmla="*/ 6056863 w 6128435"/>
              <a:gd name="connsiteY157-9094" fmla="*/ 6000643 h 6858000"/>
              <a:gd name="connsiteX158-9095" fmla="*/ 6045436 w 6128435"/>
              <a:gd name="connsiteY158-9096" fmla="*/ 6124480 h 6858000"/>
              <a:gd name="connsiteX159-9097" fmla="*/ 6030489 w 6128435"/>
              <a:gd name="connsiteY159-9098" fmla="*/ 6317666 h 6858000"/>
              <a:gd name="connsiteX160-9099" fmla="*/ 6007492 w 6128435"/>
              <a:gd name="connsiteY160-9100" fmla="*/ 6440818 h 6858000"/>
              <a:gd name="connsiteX161-9101" fmla="*/ 6009467 w 6128435"/>
              <a:gd name="connsiteY161-9102" fmla="*/ 6487076 h 6858000"/>
              <a:gd name="connsiteX162-9103" fmla="*/ 5995064 w 6128435"/>
              <a:gd name="connsiteY162-9104" fmla="*/ 6540791 h 6858000"/>
              <a:gd name="connsiteX163-9105" fmla="*/ 5996309 w 6128435"/>
              <a:gd name="connsiteY163-9106" fmla="*/ 6543961 h 6858000"/>
              <a:gd name="connsiteX164-9107" fmla="*/ 5996048 w 6128435"/>
              <a:gd name="connsiteY164-9108" fmla="*/ 6555444 h 6858000"/>
              <a:gd name="connsiteX165-9109" fmla="*/ 6002524 w 6128435"/>
              <a:gd name="connsiteY165-9110" fmla="*/ 6560188 h 6858000"/>
              <a:gd name="connsiteX166-9111" fmla="*/ 6006823 w 6128435"/>
              <a:gd name="connsiteY166-9112" fmla="*/ 6578546 h 6858000"/>
              <a:gd name="connsiteX167-9113" fmla="*/ 6004510 w 6128435"/>
              <a:gd name="connsiteY167-9114" fmla="*/ 6599256 h 6858000"/>
              <a:gd name="connsiteX168-9115" fmla="*/ 5986207 w 6128435"/>
              <a:gd name="connsiteY168-9116" fmla="*/ 6695855 h 6858000"/>
              <a:gd name="connsiteX169-9117" fmla="*/ 5979428 w 6128435"/>
              <a:gd name="connsiteY169-9118" fmla="*/ 6754678 h 6858000"/>
              <a:gd name="connsiteX170-9119" fmla="*/ 5983398 w 6128435"/>
              <a:gd name="connsiteY170-9120" fmla="*/ 6778641 h 6858000"/>
              <a:gd name="connsiteX171-9121" fmla="*/ 5984543 w 6128435"/>
              <a:gd name="connsiteY171-9122" fmla="*/ 6811016 h 6858000"/>
              <a:gd name="connsiteX172-9123" fmla="*/ 5981802 w 6128435"/>
              <a:gd name="connsiteY172-9124" fmla="*/ 6838578 h 6858000"/>
              <a:gd name="connsiteX173-9125" fmla="*/ 5979671 w 6128435"/>
              <a:gd name="connsiteY173-9126" fmla="*/ 6858000 h 6858000"/>
              <a:gd name="connsiteX174-9127" fmla="*/ 0 w 6128435"/>
              <a:gd name="connsiteY174-9128" fmla="*/ 6858000 h 6858000"/>
              <a:gd name="connsiteX175-9129" fmla="*/ 0 w 6128435"/>
              <a:gd name="connsiteY175-9130" fmla="*/ 0 h 6858000"/>
              <a:gd name="connsiteX0-9131" fmla="*/ 0 w 6128435"/>
              <a:gd name="connsiteY0-9132" fmla="*/ 0 h 6858000"/>
              <a:gd name="connsiteX1-9133" fmla="*/ 4965888 w 6128435"/>
              <a:gd name="connsiteY1-9134" fmla="*/ 0 h 6858000"/>
              <a:gd name="connsiteX2-9135" fmla="*/ 4967767 w 6128435"/>
              <a:gd name="connsiteY2-9136" fmla="*/ 7930 h 6858000"/>
              <a:gd name="connsiteX3-9137" fmla="*/ 4979444 w 6128435"/>
              <a:gd name="connsiteY3-9138" fmla="*/ 43921 h 6858000"/>
              <a:gd name="connsiteX4-9139" fmla="*/ 5021173 w 6128435"/>
              <a:gd name="connsiteY4-9140" fmla="*/ 123738 h 6858000"/>
              <a:gd name="connsiteX5-9141" fmla="*/ 5075458 w 6128435"/>
              <a:gd name="connsiteY5-9142" fmla="*/ 264355 h 6858000"/>
              <a:gd name="connsiteX6-9143" fmla="*/ 5081175 w 6128435"/>
              <a:gd name="connsiteY6-9144" fmla="*/ 277448 h 6858000"/>
              <a:gd name="connsiteX7-9145" fmla="*/ 5097011 w 6128435"/>
              <a:gd name="connsiteY7-9146" fmla="*/ 355616 h 6858000"/>
              <a:gd name="connsiteX8-9147" fmla="*/ 5130982 w 6128435"/>
              <a:gd name="connsiteY8-9148" fmla="*/ 412030 h 6858000"/>
              <a:gd name="connsiteX9-9149" fmla="*/ 5153000 w 6128435"/>
              <a:gd name="connsiteY9-9150" fmla="*/ 507134 h 6858000"/>
              <a:gd name="connsiteX10-9151" fmla="*/ 5171282 w 6128435"/>
              <a:gd name="connsiteY10-9152" fmla="*/ 602071 h 6858000"/>
              <a:gd name="connsiteX11-9153" fmla="*/ 5176196 w 6128435"/>
              <a:gd name="connsiteY11-9154" fmla="*/ 636822 h 6858000"/>
              <a:gd name="connsiteX12-9155" fmla="*/ 5201957 w 6128435"/>
              <a:gd name="connsiteY12-9156" fmla="*/ 736835 h 6858000"/>
              <a:gd name="connsiteX13-9157" fmla="*/ 5185452 w 6128435"/>
              <a:gd name="connsiteY13-9158" fmla="*/ 745392 h 6858000"/>
              <a:gd name="connsiteX14-9159" fmla="*/ 5189051 w 6128435"/>
              <a:gd name="connsiteY14-9160" fmla="*/ 782518 h 6858000"/>
              <a:gd name="connsiteX15-9161" fmla="*/ 5210428 w 6128435"/>
              <a:gd name="connsiteY15-9162" fmla="*/ 815772 h 6858000"/>
              <a:gd name="connsiteX16-9163" fmla="*/ 5221088 w 6128435"/>
              <a:gd name="connsiteY16-9164" fmla="*/ 860193 h 6858000"/>
              <a:gd name="connsiteX17-9165" fmla="*/ 5227653 w 6128435"/>
              <a:gd name="connsiteY17-9166" fmla="*/ 886709 h 6858000"/>
              <a:gd name="connsiteX18-9167" fmla="*/ 5230806 w 6128435"/>
              <a:gd name="connsiteY18-9168" fmla="*/ 961354 h 6858000"/>
              <a:gd name="connsiteX19-9169" fmla="*/ 5201018 w 6128435"/>
              <a:gd name="connsiteY19-9170" fmla="*/ 1095027 h 6858000"/>
              <a:gd name="connsiteX20-9171" fmla="*/ 5202153 w 6128435"/>
              <a:gd name="connsiteY20-9172" fmla="*/ 1133224 h 6858000"/>
              <a:gd name="connsiteX21-9173" fmla="*/ 5207370 w 6128435"/>
              <a:gd name="connsiteY21-9174" fmla="*/ 1138097 h 6858000"/>
              <a:gd name="connsiteX22-9175" fmla="*/ 5189234 w 6128435"/>
              <a:gd name="connsiteY22-9176" fmla="*/ 1193495 h 6858000"/>
              <a:gd name="connsiteX23-9177" fmla="*/ 5202769 w 6128435"/>
              <a:gd name="connsiteY23-9178" fmla="*/ 1269450 h 6858000"/>
              <a:gd name="connsiteX24-9179" fmla="*/ 5225968 w 6128435"/>
              <a:gd name="connsiteY24-9180" fmla="*/ 1357994 h 6858000"/>
              <a:gd name="connsiteX25-9181" fmla="*/ 5233819 w 6128435"/>
              <a:gd name="connsiteY25-9182" fmla="*/ 1380922 h 6858000"/>
              <a:gd name="connsiteX26-9183" fmla="*/ 5237226 w 6128435"/>
              <a:gd name="connsiteY26-9184" fmla="*/ 1441327 h 6858000"/>
              <a:gd name="connsiteX27-9185" fmla="*/ 5244434 w 6128435"/>
              <a:gd name="connsiteY27-9186" fmla="*/ 1580810 h 6858000"/>
              <a:gd name="connsiteX28-9187" fmla="*/ 5251453 w 6128435"/>
              <a:gd name="connsiteY28-9188" fmla="*/ 1583934 h 6858000"/>
              <a:gd name="connsiteX29-9189" fmla="*/ 5253136 w 6128435"/>
              <a:gd name="connsiteY29-9190" fmla="*/ 1595457 h 6858000"/>
              <a:gd name="connsiteX30-9191" fmla="*/ 5254863 w 6128435"/>
              <a:gd name="connsiteY30-9192" fmla="*/ 1598311 h 6858000"/>
              <a:gd name="connsiteX31-9193" fmla="*/ 5263491 w 6128435"/>
              <a:gd name="connsiteY31-9194" fmla="*/ 1642938 h 6858000"/>
              <a:gd name="connsiteX32-9195" fmla="*/ 5261314 w 6128435"/>
              <a:gd name="connsiteY32-9196" fmla="*/ 1689177 h 6858000"/>
              <a:gd name="connsiteX33-9197" fmla="*/ 5259788 w 6128435"/>
              <a:gd name="connsiteY33-9198" fmla="*/ 1768516 h 6858000"/>
              <a:gd name="connsiteX34-9199" fmla="*/ 5272526 w 6128435"/>
              <a:gd name="connsiteY34-9200" fmla="*/ 1936940 h 6858000"/>
              <a:gd name="connsiteX35-9201" fmla="*/ 5252592 w 6128435"/>
              <a:gd name="connsiteY35-9202" fmla="*/ 2092210 h 6858000"/>
              <a:gd name="connsiteX36-9203" fmla="*/ 5264303 w 6128435"/>
              <a:gd name="connsiteY36-9204" fmla="*/ 2225157 h 6858000"/>
              <a:gd name="connsiteX37-9205" fmla="*/ 5254949 w 6128435"/>
              <a:gd name="connsiteY37-9206" fmla="*/ 2236160 h 6858000"/>
              <a:gd name="connsiteX38-9207" fmla="*/ 5250104 w 6128435"/>
              <a:gd name="connsiteY38-9208" fmla="*/ 2249166 h 6858000"/>
              <a:gd name="connsiteX39-9209" fmla="*/ 5251214 w 6128435"/>
              <a:gd name="connsiteY39-9210" fmla="*/ 2250944 h 6858000"/>
              <a:gd name="connsiteX40-9211" fmla="*/ 5250644 w 6128435"/>
              <a:gd name="connsiteY40-9212" fmla="*/ 2266619 h 6858000"/>
              <a:gd name="connsiteX41-9213" fmla="*/ 5247111 w 6128435"/>
              <a:gd name="connsiteY41-9214" fmla="*/ 2269679 h 6858000"/>
              <a:gd name="connsiteX42-9215" fmla="*/ 5245653 w 6128435"/>
              <a:gd name="connsiteY42-9216" fmla="*/ 2280317 h 6858000"/>
              <a:gd name="connsiteX43-9217" fmla="*/ 5239901 w 6128435"/>
              <a:gd name="connsiteY43-9218" fmla="*/ 2300961 h 6858000"/>
              <a:gd name="connsiteX44-9219" fmla="*/ 5271650 w 6128435"/>
              <a:gd name="connsiteY44-9220" fmla="*/ 2440467 h 6858000"/>
              <a:gd name="connsiteX45-9221" fmla="*/ 5271438 w 6128435"/>
              <a:gd name="connsiteY45-9222" fmla="*/ 2447186 h 6858000"/>
              <a:gd name="connsiteX46-9223" fmla="*/ 5148653 w 6128435"/>
              <a:gd name="connsiteY46-9224" fmla="*/ 2460132 h 6858000"/>
              <a:gd name="connsiteX47-9225" fmla="*/ 5192511 w 6128435"/>
              <a:gd name="connsiteY47-9226" fmla="*/ 2549199 h 6858000"/>
              <a:gd name="connsiteX48-9227" fmla="*/ 5307538 w 6128435"/>
              <a:gd name="connsiteY48-9228" fmla="*/ 2514685 h 6858000"/>
              <a:gd name="connsiteX49-9229" fmla="*/ 5337604 w 6128435"/>
              <a:gd name="connsiteY49-9230" fmla="*/ 2597632 h 6858000"/>
              <a:gd name="connsiteX50-9231" fmla="*/ 5407503 w 6128435"/>
              <a:gd name="connsiteY50-9232" fmla="*/ 2786290 h 6858000"/>
              <a:gd name="connsiteX51-9233" fmla="*/ 5407356 w 6128435"/>
              <a:gd name="connsiteY51-9234" fmla="*/ 2787545 h 6858000"/>
              <a:gd name="connsiteX52-9235" fmla="*/ 5411130 w 6128435"/>
              <a:gd name="connsiteY52-9236" fmla="*/ 2788640 h 6858000"/>
              <a:gd name="connsiteX53-9237" fmla="*/ 5416439 w 6128435"/>
              <a:gd name="connsiteY53-9238" fmla="*/ 2805666 h 6858000"/>
              <a:gd name="connsiteX54-9239" fmla="*/ 5416589 w 6128435"/>
              <a:gd name="connsiteY54-9240" fmla="*/ 2810822 h 6858000"/>
              <a:gd name="connsiteX55-9241" fmla="*/ 5418542 w 6128435"/>
              <a:gd name="connsiteY55-9242" fmla="*/ 2817745 h 6858000"/>
              <a:gd name="connsiteX56-9243" fmla="*/ 5418847 w 6128435"/>
              <a:gd name="connsiteY56-9244" fmla="*/ 2817825 h 6858000"/>
              <a:gd name="connsiteX57-9245" fmla="*/ 5423364 w 6128435"/>
              <a:gd name="connsiteY57-9246" fmla="*/ 2858292 h 6858000"/>
              <a:gd name="connsiteX58-9247" fmla="*/ 5479298 w 6128435"/>
              <a:gd name="connsiteY58-9248" fmla="*/ 2947791 h 6858000"/>
              <a:gd name="connsiteX59-9249" fmla="*/ 5481770 w 6128435"/>
              <a:gd name="connsiteY59-9250" fmla="*/ 2951352 h 6858000"/>
              <a:gd name="connsiteX60-9251" fmla="*/ 5481013 w 6128435"/>
              <a:gd name="connsiteY60-9252" fmla="*/ 2973461 h 6858000"/>
              <a:gd name="connsiteX61-9253" fmla="*/ 5482045 w 6128435"/>
              <a:gd name="connsiteY61-9254" fmla="*/ 2984371 h 6858000"/>
              <a:gd name="connsiteX62-9255" fmla="*/ 5479405 w 6128435"/>
              <a:gd name="connsiteY62-9256" fmla="*/ 2988507 h 6858000"/>
              <a:gd name="connsiteX63-9257" fmla="*/ 5482415 w 6128435"/>
              <a:gd name="connsiteY63-9258" fmla="*/ 3004079 h 6858000"/>
              <a:gd name="connsiteX64-9259" fmla="*/ 5483865 w 6128435"/>
              <a:gd name="connsiteY64-9260" fmla="*/ 3005467 h 6858000"/>
              <a:gd name="connsiteX65-9261" fmla="*/ 5482236 w 6128435"/>
              <a:gd name="connsiteY65-9262" fmla="*/ 3019791 h 6858000"/>
              <a:gd name="connsiteX66-9263" fmla="*/ 5475895 w 6128435"/>
              <a:gd name="connsiteY66-9264" fmla="*/ 3033578 h 6858000"/>
              <a:gd name="connsiteX67-9265" fmla="*/ 5477595 w 6128435"/>
              <a:gd name="connsiteY67-9266" fmla="*/ 3250534 h 6858000"/>
              <a:gd name="connsiteX68-9267" fmla="*/ 5532836 w 6128435"/>
              <a:gd name="connsiteY68-9268" fmla="*/ 3353840 h 6858000"/>
              <a:gd name="connsiteX69-9269" fmla="*/ 5561229 w 6128435"/>
              <a:gd name="connsiteY69-9270" fmla="*/ 3395784 h 6858000"/>
              <a:gd name="connsiteX70-9271" fmla="*/ 5589758 w 6128435"/>
              <a:gd name="connsiteY70-9272" fmla="*/ 3506453 h 6858000"/>
              <a:gd name="connsiteX71-9273" fmla="*/ 5596144 w 6128435"/>
              <a:gd name="connsiteY71-9274" fmla="*/ 3534624 h 6858000"/>
              <a:gd name="connsiteX72-9275" fmla="*/ 5597750 w 6128435"/>
              <a:gd name="connsiteY72-9276" fmla="*/ 3534129 h 6858000"/>
              <a:gd name="connsiteX73-9277" fmla="*/ 5599700 w 6128435"/>
              <a:gd name="connsiteY73-9278" fmla="*/ 3547221 h 6858000"/>
              <a:gd name="connsiteX74-9279" fmla="*/ 5615031 w 6128435"/>
              <a:gd name="connsiteY74-9280" fmla="*/ 3557482 h 6858000"/>
              <a:gd name="connsiteX75-9281" fmla="*/ 5618377 w 6128435"/>
              <a:gd name="connsiteY75-9282" fmla="*/ 3588431 h 6858000"/>
              <a:gd name="connsiteX76-9283" fmla="*/ 5612155 w 6128435"/>
              <a:gd name="connsiteY76-9284" fmla="*/ 3589869 h 6858000"/>
              <a:gd name="connsiteX77-9285" fmla="*/ 5620843 w 6128435"/>
              <a:gd name="connsiteY77-9286" fmla="*/ 3606745 h 6858000"/>
              <a:gd name="connsiteX78-9287" fmla="*/ 5655472 w 6128435"/>
              <a:gd name="connsiteY78-9288" fmla="*/ 3678877 h 6858000"/>
              <a:gd name="connsiteX79-9289" fmla="*/ 5680448 w 6128435"/>
              <a:gd name="connsiteY79-9290" fmla="*/ 3717760 h 6858000"/>
              <a:gd name="connsiteX80-9291" fmla="*/ 5683015 w 6128435"/>
              <a:gd name="connsiteY80-9292" fmla="*/ 3762025 h 6858000"/>
              <a:gd name="connsiteX81-9293" fmla="*/ 5696643 w 6128435"/>
              <a:gd name="connsiteY81-9294" fmla="*/ 3773888 h 6858000"/>
              <a:gd name="connsiteX82-9295" fmla="*/ 5699203 w 6128435"/>
              <a:gd name="connsiteY82-9296" fmla="*/ 3775823 h 6858000"/>
              <a:gd name="connsiteX83-9297" fmla="*/ 5704824 w 6128435"/>
              <a:gd name="connsiteY83-9298" fmla="*/ 3785966 h 6858000"/>
              <a:gd name="connsiteX84-9299" fmla="*/ 5712204 w 6128435"/>
              <a:gd name="connsiteY84-9300" fmla="*/ 3785830 h 6858000"/>
              <a:gd name="connsiteX85-9301" fmla="*/ 5724816 w 6128435"/>
              <a:gd name="connsiteY85-9302" fmla="*/ 3798949 h 6858000"/>
              <a:gd name="connsiteX86-9303" fmla="*/ 5733539 w 6128435"/>
              <a:gd name="connsiteY86-9304" fmla="*/ 3818457 h 6858000"/>
              <a:gd name="connsiteX87-9305" fmla="*/ 5768491 w 6128435"/>
              <a:gd name="connsiteY87-9306" fmla="*/ 3914399 h 6858000"/>
              <a:gd name="connsiteX88-9307" fmla="*/ 5793123 w 6128435"/>
              <a:gd name="connsiteY88-9308" fmla="*/ 3969952 h 6858000"/>
              <a:gd name="connsiteX89-9309" fmla="*/ 5808321 w 6128435"/>
              <a:gd name="connsiteY89-9310" fmla="*/ 3988153 h 6858000"/>
              <a:gd name="connsiteX90-9311" fmla="*/ 5825621 w 6128435"/>
              <a:gd name="connsiteY90-9312" fmla="*/ 4015525 h 6858000"/>
              <a:gd name="connsiteX91-9313" fmla="*/ 5860672 w 6128435"/>
              <a:gd name="connsiteY91-9314" fmla="*/ 4061579 h 6858000"/>
              <a:gd name="connsiteX92-9315" fmla="*/ 5872173 w 6128435"/>
              <a:gd name="connsiteY92-9316" fmla="*/ 4088497 h 6858000"/>
              <a:gd name="connsiteX93-9317" fmla="*/ 5883705 w 6128435"/>
              <a:gd name="connsiteY93-9318" fmla="*/ 4101899 h 6858000"/>
              <a:gd name="connsiteX94-9319" fmla="*/ 5885314 w 6128435"/>
              <a:gd name="connsiteY94-9320" fmla="*/ 4108387 h 6858000"/>
              <a:gd name="connsiteX95-9321" fmla="*/ 5894095 w 6128435"/>
              <a:gd name="connsiteY95-9322" fmla="*/ 4128857 h 6858000"/>
              <a:gd name="connsiteX96-9323" fmla="*/ 5898339 w 6128435"/>
              <a:gd name="connsiteY96-9324" fmla="*/ 4140800 h 6858000"/>
              <a:gd name="connsiteX97-9325" fmla="*/ 5899734 w 6128435"/>
              <a:gd name="connsiteY97-9326" fmla="*/ 4145632 h 6858000"/>
              <a:gd name="connsiteX98-9327" fmla="*/ 5897098 w 6128435"/>
              <a:gd name="connsiteY98-9328" fmla="*/ 4157819 h 6858000"/>
              <a:gd name="connsiteX99-9329" fmla="*/ 5903513 w 6128435"/>
              <a:gd name="connsiteY99-9330" fmla="*/ 4187661 h 6858000"/>
              <a:gd name="connsiteX100-9331" fmla="*/ 5917114 w 6128435"/>
              <a:gd name="connsiteY100-9332" fmla="*/ 4213096 h 6858000"/>
              <a:gd name="connsiteX101-9333" fmla="*/ 5921153 w 6128435"/>
              <a:gd name="connsiteY101-9334" fmla="*/ 4236222 h 6858000"/>
              <a:gd name="connsiteX102-9335" fmla="*/ 5924233 w 6128435"/>
              <a:gd name="connsiteY102-9336" fmla="*/ 4242060 h 6858000"/>
              <a:gd name="connsiteX103-9337" fmla="*/ 5928910 w 6128435"/>
              <a:gd name="connsiteY103-9338" fmla="*/ 4300973 h 6858000"/>
              <a:gd name="connsiteX104-9339" fmla="*/ 5939320 w 6128435"/>
              <a:gd name="connsiteY104-9340" fmla="*/ 4340435 h 6858000"/>
              <a:gd name="connsiteX105-9341" fmla="*/ 5946705 w 6128435"/>
              <a:gd name="connsiteY105-9342" fmla="*/ 4428051 h 6858000"/>
              <a:gd name="connsiteX106-9343" fmla="*/ 5949261 w 6128435"/>
              <a:gd name="connsiteY106-9344" fmla="*/ 4449185 h 6858000"/>
              <a:gd name="connsiteX107-9345" fmla="*/ 5957504 w 6128435"/>
              <a:gd name="connsiteY107-9346" fmla="*/ 4465911 h 6858000"/>
              <a:gd name="connsiteX108-9347" fmla="*/ 5964689 w 6128435"/>
              <a:gd name="connsiteY108-9348" fmla="*/ 4468532 h 6858000"/>
              <a:gd name="connsiteX109-9349" fmla="*/ 5967062 w 6128435"/>
              <a:gd name="connsiteY109-9350" fmla="*/ 4479923 h 6858000"/>
              <a:gd name="connsiteX110-9351" fmla="*/ 5968960 w 6128435"/>
              <a:gd name="connsiteY110-9352" fmla="*/ 4482655 h 6858000"/>
              <a:gd name="connsiteX111-9353" fmla="*/ 5978567 w 6128435"/>
              <a:gd name="connsiteY111-9354" fmla="*/ 4498605 h 6858000"/>
              <a:gd name="connsiteX112-9355" fmla="*/ 5980106 w 6128435"/>
              <a:gd name="connsiteY112-9356" fmla="*/ 4585087 h 6858000"/>
              <a:gd name="connsiteX113-9357" fmla="*/ 5998138 w 6128435"/>
              <a:gd name="connsiteY113-9358" fmla="*/ 4697518 h 6858000"/>
              <a:gd name="connsiteX114-9359" fmla="*/ 6013516 w 6128435"/>
              <a:gd name="connsiteY114-9360" fmla="*/ 4786619 h 6858000"/>
              <a:gd name="connsiteX115-9361" fmla="*/ 6025404 w 6128435"/>
              <a:gd name="connsiteY115-9362" fmla="*/ 4858148 h 6858000"/>
              <a:gd name="connsiteX116-9363" fmla="*/ 6007749 w 6128435"/>
              <a:gd name="connsiteY116-9364" fmla="*/ 4964715 h 6858000"/>
              <a:gd name="connsiteX117-9365" fmla="*/ 6005269 w 6128435"/>
              <a:gd name="connsiteY117-9366" fmla="*/ 5150567 h 6858000"/>
              <a:gd name="connsiteX118-9367" fmla="*/ 6001127 w 6128435"/>
              <a:gd name="connsiteY118-9368" fmla="*/ 5164609 h 6858000"/>
              <a:gd name="connsiteX119-9369" fmla="*/ 5996647 w 6128435"/>
              <a:gd name="connsiteY119-9370" fmla="*/ 5185640 h 6858000"/>
              <a:gd name="connsiteX120-9371" fmla="*/ 5998514 w 6128435"/>
              <a:gd name="connsiteY120-9372" fmla="*/ 5189673 h 6858000"/>
              <a:gd name="connsiteX121-9373" fmla="*/ 5995970 w 6128435"/>
              <a:gd name="connsiteY121-9374" fmla="*/ 5221547 h 6858000"/>
              <a:gd name="connsiteX122-9375" fmla="*/ 5997218 w 6128435"/>
              <a:gd name="connsiteY122-9376" fmla="*/ 5222031 h 6858000"/>
              <a:gd name="connsiteX123-9377" fmla="*/ 6002116 w 6128435"/>
              <a:gd name="connsiteY123-9378" fmla="*/ 5231223 h 6858000"/>
              <a:gd name="connsiteX124-9379" fmla="*/ 6008541 w 6128435"/>
              <a:gd name="connsiteY124-9380" fmla="*/ 5248680 h 6858000"/>
              <a:gd name="connsiteX125-9381" fmla="*/ 6039260 w 6128435"/>
              <a:gd name="connsiteY125-9382" fmla="*/ 5289518 h 6858000"/>
              <a:gd name="connsiteX126-9383" fmla="*/ 6036748 w 6128435"/>
              <a:gd name="connsiteY126-9384" fmla="*/ 5322752 h 6858000"/>
              <a:gd name="connsiteX127-9385" fmla="*/ 6036943 w 6128435"/>
              <a:gd name="connsiteY127-9386" fmla="*/ 5329480 h 6858000"/>
              <a:gd name="connsiteX128-9387" fmla="*/ 6037236 w 6128435"/>
              <a:gd name="connsiteY128-9388" fmla="*/ 5329634 h 6858000"/>
              <a:gd name="connsiteX129-9389" fmla="*/ 6038019 w 6128435"/>
              <a:gd name="connsiteY129-9390" fmla="*/ 5336764 h 6858000"/>
              <a:gd name="connsiteX130-9391" fmla="*/ 6037298 w 6128435"/>
              <a:gd name="connsiteY130-9392" fmla="*/ 5341753 h 6858000"/>
              <a:gd name="connsiteX131-9393" fmla="*/ 6037677 w 6128435"/>
              <a:gd name="connsiteY131-9394" fmla="*/ 5354807 h 6858000"/>
              <a:gd name="connsiteX132-9395" fmla="*/ 6039728 w 6128435"/>
              <a:gd name="connsiteY132-9396" fmla="*/ 5359416 h 6858000"/>
              <a:gd name="connsiteX133-9397" fmla="*/ 6043311 w 6128435"/>
              <a:gd name="connsiteY133-9398" fmla="*/ 5361407 h 6858000"/>
              <a:gd name="connsiteX134-9399" fmla="*/ 6042954 w 6128435"/>
              <a:gd name="connsiteY134-9400" fmla="*/ 5362576 h 6858000"/>
              <a:gd name="connsiteX135-9401" fmla="*/ 6053435 w 6128435"/>
              <a:gd name="connsiteY135-9402" fmla="*/ 5387547 h 6858000"/>
              <a:gd name="connsiteX136-9403" fmla="*/ 6065933 w 6128435"/>
              <a:gd name="connsiteY136-9404" fmla="*/ 5443002 h 6858000"/>
              <a:gd name="connsiteX137-9405" fmla="*/ 6068640 w 6128435"/>
              <a:gd name="connsiteY137-9406" fmla="*/ 5474503 h 6858000"/>
              <a:gd name="connsiteX138-9407" fmla="*/ 6080922 w 6128435"/>
              <a:gd name="connsiteY138-9408" fmla="*/ 5561070 h 6858000"/>
              <a:gd name="connsiteX139-9409" fmla="*/ 6096949 w 6128435"/>
              <a:gd name="connsiteY139-9410" fmla="*/ 5648179 h 6858000"/>
              <a:gd name="connsiteX140-9411" fmla="*/ 6125703 w 6128435"/>
              <a:gd name="connsiteY140-9412" fmla="*/ 5692894 h 6858000"/>
              <a:gd name="connsiteX141-9413" fmla="*/ 6126670 w 6128435"/>
              <a:gd name="connsiteY141-9414" fmla="*/ 5697882 h 6858000"/>
              <a:gd name="connsiteX142-9415" fmla="*/ 6124061 w 6128435"/>
              <a:gd name="connsiteY142-9416" fmla="*/ 5710294 h 6858000"/>
              <a:gd name="connsiteX143-9417" fmla="*/ 6122213 w 6128435"/>
              <a:gd name="connsiteY143-9418" fmla="*/ 5714762 h 6858000"/>
              <a:gd name="connsiteX144-9419" fmla="*/ 6121353 w 6128435"/>
              <a:gd name="connsiteY144-9420" fmla="*/ 5721725 h 6858000"/>
              <a:gd name="connsiteX145-9421" fmla="*/ 6121607 w 6128435"/>
              <a:gd name="connsiteY145-9422" fmla="*/ 5721959 h 6858000"/>
              <a:gd name="connsiteX146-9423" fmla="*/ 6120262 w 6128435"/>
              <a:gd name="connsiteY146-9424" fmla="*/ 5728358 h 6858000"/>
              <a:gd name="connsiteX147-9425" fmla="*/ 6110194 w 6128435"/>
              <a:gd name="connsiteY147-9426" fmla="*/ 5758853 h 6858000"/>
              <a:gd name="connsiteX148-9427" fmla="*/ 6127519 w 6128435"/>
              <a:gd name="connsiteY148-9428" fmla="*/ 5865775 h 6858000"/>
              <a:gd name="connsiteX149-9429" fmla="*/ 6128435 w 6128435"/>
              <a:gd name="connsiteY149-9430" fmla="*/ 5870164 h 6858000"/>
              <a:gd name="connsiteX150-9431" fmla="*/ 6119217 w 6128435"/>
              <a:gd name="connsiteY150-9432" fmla="*/ 5888542 h 6858000"/>
              <a:gd name="connsiteX151-9433" fmla="*/ 6115966 w 6128435"/>
              <a:gd name="connsiteY151-9434" fmla="*/ 5898387 h 6858000"/>
              <a:gd name="connsiteX152-9435" fmla="*/ 6111924 w 6128435"/>
              <a:gd name="connsiteY152-9436" fmla="*/ 5900444 h 6858000"/>
              <a:gd name="connsiteX153-9437" fmla="*/ 6108716 w 6128435"/>
              <a:gd name="connsiteY153-9438" fmla="*/ 5915345 h 6858000"/>
              <a:gd name="connsiteX154-9439" fmla="*/ 6109524 w 6128435"/>
              <a:gd name="connsiteY154-9440" fmla="*/ 5917328 h 6858000"/>
              <a:gd name="connsiteX155-9441" fmla="*/ 6102493 w 6128435"/>
              <a:gd name="connsiteY155-9442" fmla="*/ 5928602 h 6858000"/>
              <a:gd name="connsiteX156-9443" fmla="*/ 6056863 w 6128435"/>
              <a:gd name="connsiteY156-9444" fmla="*/ 6000643 h 6858000"/>
              <a:gd name="connsiteX157-9445" fmla="*/ 6045436 w 6128435"/>
              <a:gd name="connsiteY157-9446" fmla="*/ 6124480 h 6858000"/>
              <a:gd name="connsiteX158-9447" fmla="*/ 6030489 w 6128435"/>
              <a:gd name="connsiteY158-9448" fmla="*/ 6317666 h 6858000"/>
              <a:gd name="connsiteX159-9449" fmla="*/ 6007492 w 6128435"/>
              <a:gd name="connsiteY159-9450" fmla="*/ 6440818 h 6858000"/>
              <a:gd name="connsiteX160-9451" fmla="*/ 6009467 w 6128435"/>
              <a:gd name="connsiteY160-9452" fmla="*/ 6487076 h 6858000"/>
              <a:gd name="connsiteX161-9453" fmla="*/ 5995064 w 6128435"/>
              <a:gd name="connsiteY161-9454" fmla="*/ 6540791 h 6858000"/>
              <a:gd name="connsiteX162-9455" fmla="*/ 5996309 w 6128435"/>
              <a:gd name="connsiteY162-9456" fmla="*/ 6543961 h 6858000"/>
              <a:gd name="connsiteX163-9457" fmla="*/ 5996048 w 6128435"/>
              <a:gd name="connsiteY163-9458" fmla="*/ 6555444 h 6858000"/>
              <a:gd name="connsiteX164-9459" fmla="*/ 6002524 w 6128435"/>
              <a:gd name="connsiteY164-9460" fmla="*/ 6560188 h 6858000"/>
              <a:gd name="connsiteX165-9461" fmla="*/ 6006823 w 6128435"/>
              <a:gd name="connsiteY165-9462" fmla="*/ 6578546 h 6858000"/>
              <a:gd name="connsiteX166-9463" fmla="*/ 6004510 w 6128435"/>
              <a:gd name="connsiteY166-9464" fmla="*/ 6599256 h 6858000"/>
              <a:gd name="connsiteX167-9465" fmla="*/ 5986207 w 6128435"/>
              <a:gd name="connsiteY167-9466" fmla="*/ 6695855 h 6858000"/>
              <a:gd name="connsiteX168-9467" fmla="*/ 5979428 w 6128435"/>
              <a:gd name="connsiteY168-9468" fmla="*/ 6754678 h 6858000"/>
              <a:gd name="connsiteX169-9469" fmla="*/ 5983398 w 6128435"/>
              <a:gd name="connsiteY169-9470" fmla="*/ 6778641 h 6858000"/>
              <a:gd name="connsiteX170-9471" fmla="*/ 5984543 w 6128435"/>
              <a:gd name="connsiteY170-9472" fmla="*/ 6811016 h 6858000"/>
              <a:gd name="connsiteX171-9473" fmla="*/ 5981802 w 6128435"/>
              <a:gd name="connsiteY171-9474" fmla="*/ 6838578 h 6858000"/>
              <a:gd name="connsiteX172-9475" fmla="*/ 5979671 w 6128435"/>
              <a:gd name="connsiteY172-9476" fmla="*/ 6858000 h 6858000"/>
              <a:gd name="connsiteX173-9477" fmla="*/ 0 w 6128435"/>
              <a:gd name="connsiteY173-9478" fmla="*/ 6858000 h 6858000"/>
              <a:gd name="connsiteX174-9479" fmla="*/ 0 w 6128435"/>
              <a:gd name="connsiteY174-9480" fmla="*/ 0 h 6858000"/>
              <a:gd name="connsiteX0-9481" fmla="*/ 0 w 6128435"/>
              <a:gd name="connsiteY0-9482" fmla="*/ 0 h 6858000"/>
              <a:gd name="connsiteX1-9483" fmla="*/ 4965888 w 6128435"/>
              <a:gd name="connsiteY1-9484" fmla="*/ 0 h 6858000"/>
              <a:gd name="connsiteX2-9485" fmla="*/ 4967767 w 6128435"/>
              <a:gd name="connsiteY2-9486" fmla="*/ 7930 h 6858000"/>
              <a:gd name="connsiteX3-9487" fmla="*/ 4979444 w 6128435"/>
              <a:gd name="connsiteY3-9488" fmla="*/ 43921 h 6858000"/>
              <a:gd name="connsiteX4-9489" fmla="*/ 5021173 w 6128435"/>
              <a:gd name="connsiteY4-9490" fmla="*/ 123738 h 6858000"/>
              <a:gd name="connsiteX5-9491" fmla="*/ 5075458 w 6128435"/>
              <a:gd name="connsiteY5-9492" fmla="*/ 264355 h 6858000"/>
              <a:gd name="connsiteX6-9493" fmla="*/ 5081175 w 6128435"/>
              <a:gd name="connsiteY6-9494" fmla="*/ 277448 h 6858000"/>
              <a:gd name="connsiteX7-9495" fmla="*/ 5097011 w 6128435"/>
              <a:gd name="connsiteY7-9496" fmla="*/ 355616 h 6858000"/>
              <a:gd name="connsiteX8-9497" fmla="*/ 5130982 w 6128435"/>
              <a:gd name="connsiteY8-9498" fmla="*/ 412030 h 6858000"/>
              <a:gd name="connsiteX9-9499" fmla="*/ 5153000 w 6128435"/>
              <a:gd name="connsiteY9-9500" fmla="*/ 507134 h 6858000"/>
              <a:gd name="connsiteX10-9501" fmla="*/ 5171282 w 6128435"/>
              <a:gd name="connsiteY10-9502" fmla="*/ 602071 h 6858000"/>
              <a:gd name="connsiteX11-9503" fmla="*/ 5176196 w 6128435"/>
              <a:gd name="connsiteY11-9504" fmla="*/ 636822 h 6858000"/>
              <a:gd name="connsiteX12-9505" fmla="*/ 5201957 w 6128435"/>
              <a:gd name="connsiteY12-9506" fmla="*/ 736835 h 6858000"/>
              <a:gd name="connsiteX13-9507" fmla="*/ 5185452 w 6128435"/>
              <a:gd name="connsiteY13-9508" fmla="*/ 745392 h 6858000"/>
              <a:gd name="connsiteX14-9509" fmla="*/ 5189051 w 6128435"/>
              <a:gd name="connsiteY14-9510" fmla="*/ 782518 h 6858000"/>
              <a:gd name="connsiteX15-9511" fmla="*/ 5210428 w 6128435"/>
              <a:gd name="connsiteY15-9512" fmla="*/ 815772 h 6858000"/>
              <a:gd name="connsiteX16-9513" fmla="*/ 5221088 w 6128435"/>
              <a:gd name="connsiteY16-9514" fmla="*/ 860193 h 6858000"/>
              <a:gd name="connsiteX17-9515" fmla="*/ 5227653 w 6128435"/>
              <a:gd name="connsiteY17-9516" fmla="*/ 886709 h 6858000"/>
              <a:gd name="connsiteX18-9517" fmla="*/ 5230806 w 6128435"/>
              <a:gd name="connsiteY18-9518" fmla="*/ 961354 h 6858000"/>
              <a:gd name="connsiteX19-9519" fmla="*/ 5201018 w 6128435"/>
              <a:gd name="connsiteY19-9520" fmla="*/ 1095027 h 6858000"/>
              <a:gd name="connsiteX20-9521" fmla="*/ 5202153 w 6128435"/>
              <a:gd name="connsiteY20-9522" fmla="*/ 1133224 h 6858000"/>
              <a:gd name="connsiteX21-9523" fmla="*/ 5207370 w 6128435"/>
              <a:gd name="connsiteY21-9524" fmla="*/ 1138097 h 6858000"/>
              <a:gd name="connsiteX22-9525" fmla="*/ 5189234 w 6128435"/>
              <a:gd name="connsiteY22-9526" fmla="*/ 1193495 h 6858000"/>
              <a:gd name="connsiteX23-9527" fmla="*/ 5202769 w 6128435"/>
              <a:gd name="connsiteY23-9528" fmla="*/ 1269450 h 6858000"/>
              <a:gd name="connsiteX24-9529" fmla="*/ 5225968 w 6128435"/>
              <a:gd name="connsiteY24-9530" fmla="*/ 1357994 h 6858000"/>
              <a:gd name="connsiteX25-9531" fmla="*/ 5233819 w 6128435"/>
              <a:gd name="connsiteY25-9532" fmla="*/ 1380922 h 6858000"/>
              <a:gd name="connsiteX26-9533" fmla="*/ 5237226 w 6128435"/>
              <a:gd name="connsiteY26-9534" fmla="*/ 1441327 h 6858000"/>
              <a:gd name="connsiteX27-9535" fmla="*/ 5244434 w 6128435"/>
              <a:gd name="connsiteY27-9536" fmla="*/ 1580810 h 6858000"/>
              <a:gd name="connsiteX28-9537" fmla="*/ 5251453 w 6128435"/>
              <a:gd name="connsiteY28-9538" fmla="*/ 1583934 h 6858000"/>
              <a:gd name="connsiteX29-9539" fmla="*/ 5253136 w 6128435"/>
              <a:gd name="connsiteY29-9540" fmla="*/ 1595457 h 6858000"/>
              <a:gd name="connsiteX30-9541" fmla="*/ 5254863 w 6128435"/>
              <a:gd name="connsiteY30-9542" fmla="*/ 1598311 h 6858000"/>
              <a:gd name="connsiteX31-9543" fmla="*/ 5263491 w 6128435"/>
              <a:gd name="connsiteY31-9544" fmla="*/ 1642938 h 6858000"/>
              <a:gd name="connsiteX32-9545" fmla="*/ 5261314 w 6128435"/>
              <a:gd name="connsiteY32-9546" fmla="*/ 1689177 h 6858000"/>
              <a:gd name="connsiteX33-9547" fmla="*/ 5259788 w 6128435"/>
              <a:gd name="connsiteY33-9548" fmla="*/ 1768516 h 6858000"/>
              <a:gd name="connsiteX34-9549" fmla="*/ 5272526 w 6128435"/>
              <a:gd name="connsiteY34-9550" fmla="*/ 1936940 h 6858000"/>
              <a:gd name="connsiteX35-9551" fmla="*/ 5252592 w 6128435"/>
              <a:gd name="connsiteY35-9552" fmla="*/ 2092210 h 6858000"/>
              <a:gd name="connsiteX36-9553" fmla="*/ 5264303 w 6128435"/>
              <a:gd name="connsiteY36-9554" fmla="*/ 2225157 h 6858000"/>
              <a:gd name="connsiteX37-9555" fmla="*/ 5254949 w 6128435"/>
              <a:gd name="connsiteY37-9556" fmla="*/ 2236160 h 6858000"/>
              <a:gd name="connsiteX38-9557" fmla="*/ 5250104 w 6128435"/>
              <a:gd name="connsiteY38-9558" fmla="*/ 2249166 h 6858000"/>
              <a:gd name="connsiteX39-9559" fmla="*/ 5251214 w 6128435"/>
              <a:gd name="connsiteY39-9560" fmla="*/ 2250944 h 6858000"/>
              <a:gd name="connsiteX40-9561" fmla="*/ 5250644 w 6128435"/>
              <a:gd name="connsiteY40-9562" fmla="*/ 2266619 h 6858000"/>
              <a:gd name="connsiteX41-9563" fmla="*/ 5247111 w 6128435"/>
              <a:gd name="connsiteY41-9564" fmla="*/ 2269679 h 6858000"/>
              <a:gd name="connsiteX42-9565" fmla="*/ 5245653 w 6128435"/>
              <a:gd name="connsiteY42-9566" fmla="*/ 2280317 h 6858000"/>
              <a:gd name="connsiteX43-9567" fmla="*/ 5239901 w 6128435"/>
              <a:gd name="connsiteY43-9568" fmla="*/ 2300961 h 6858000"/>
              <a:gd name="connsiteX44-9569" fmla="*/ 5271650 w 6128435"/>
              <a:gd name="connsiteY44-9570" fmla="*/ 2440467 h 6858000"/>
              <a:gd name="connsiteX45-9571" fmla="*/ 5204120 w 6128435"/>
              <a:gd name="connsiteY45-9572" fmla="*/ 2435967 h 6858000"/>
              <a:gd name="connsiteX46-9573" fmla="*/ 5148653 w 6128435"/>
              <a:gd name="connsiteY46-9574" fmla="*/ 2460132 h 6858000"/>
              <a:gd name="connsiteX47-9575" fmla="*/ 5192511 w 6128435"/>
              <a:gd name="connsiteY47-9576" fmla="*/ 2549199 h 6858000"/>
              <a:gd name="connsiteX48-9577" fmla="*/ 5307538 w 6128435"/>
              <a:gd name="connsiteY48-9578" fmla="*/ 2514685 h 6858000"/>
              <a:gd name="connsiteX49-9579" fmla="*/ 5337604 w 6128435"/>
              <a:gd name="connsiteY49-9580" fmla="*/ 2597632 h 6858000"/>
              <a:gd name="connsiteX50-9581" fmla="*/ 5407503 w 6128435"/>
              <a:gd name="connsiteY50-9582" fmla="*/ 2786290 h 6858000"/>
              <a:gd name="connsiteX51-9583" fmla="*/ 5407356 w 6128435"/>
              <a:gd name="connsiteY51-9584" fmla="*/ 2787545 h 6858000"/>
              <a:gd name="connsiteX52-9585" fmla="*/ 5411130 w 6128435"/>
              <a:gd name="connsiteY52-9586" fmla="*/ 2788640 h 6858000"/>
              <a:gd name="connsiteX53-9587" fmla="*/ 5416439 w 6128435"/>
              <a:gd name="connsiteY53-9588" fmla="*/ 2805666 h 6858000"/>
              <a:gd name="connsiteX54-9589" fmla="*/ 5416589 w 6128435"/>
              <a:gd name="connsiteY54-9590" fmla="*/ 2810822 h 6858000"/>
              <a:gd name="connsiteX55-9591" fmla="*/ 5418542 w 6128435"/>
              <a:gd name="connsiteY55-9592" fmla="*/ 2817745 h 6858000"/>
              <a:gd name="connsiteX56-9593" fmla="*/ 5418847 w 6128435"/>
              <a:gd name="connsiteY56-9594" fmla="*/ 2817825 h 6858000"/>
              <a:gd name="connsiteX57-9595" fmla="*/ 5423364 w 6128435"/>
              <a:gd name="connsiteY57-9596" fmla="*/ 2858292 h 6858000"/>
              <a:gd name="connsiteX58-9597" fmla="*/ 5479298 w 6128435"/>
              <a:gd name="connsiteY58-9598" fmla="*/ 2947791 h 6858000"/>
              <a:gd name="connsiteX59-9599" fmla="*/ 5481770 w 6128435"/>
              <a:gd name="connsiteY59-9600" fmla="*/ 2951352 h 6858000"/>
              <a:gd name="connsiteX60-9601" fmla="*/ 5481013 w 6128435"/>
              <a:gd name="connsiteY60-9602" fmla="*/ 2973461 h 6858000"/>
              <a:gd name="connsiteX61-9603" fmla="*/ 5482045 w 6128435"/>
              <a:gd name="connsiteY61-9604" fmla="*/ 2984371 h 6858000"/>
              <a:gd name="connsiteX62-9605" fmla="*/ 5479405 w 6128435"/>
              <a:gd name="connsiteY62-9606" fmla="*/ 2988507 h 6858000"/>
              <a:gd name="connsiteX63-9607" fmla="*/ 5482415 w 6128435"/>
              <a:gd name="connsiteY63-9608" fmla="*/ 3004079 h 6858000"/>
              <a:gd name="connsiteX64-9609" fmla="*/ 5483865 w 6128435"/>
              <a:gd name="connsiteY64-9610" fmla="*/ 3005467 h 6858000"/>
              <a:gd name="connsiteX65-9611" fmla="*/ 5482236 w 6128435"/>
              <a:gd name="connsiteY65-9612" fmla="*/ 3019791 h 6858000"/>
              <a:gd name="connsiteX66-9613" fmla="*/ 5475895 w 6128435"/>
              <a:gd name="connsiteY66-9614" fmla="*/ 3033578 h 6858000"/>
              <a:gd name="connsiteX67-9615" fmla="*/ 5477595 w 6128435"/>
              <a:gd name="connsiteY67-9616" fmla="*/ 3250534 h 6858000"/>
              <a:gd name="connsiteX68-9617" fmla="*/ 5532836 w 6128435"/>
              <a:gd name="connsiteY68-9618" fmla="*/ 3353840 h 6858000"/>
              <a:gd name="connsiteX69-9619" fmla="*/ 5561229 w 6128435"/>
              <a:gd name="connsiteY69-9620" fmla="*/ 3395784 h 6858000"/>
              <a:gd name="connsiteX70-9621" fmla="*/ 5589758 w 6128435"/>
              <a:gd name="connsiteY70-9622" fmla="*/ 3506453 h 6858000"/>
              <a:gd name="connsiteX71-9623" fmla="*/ 5596144 w 6128435"/>
              <a:gd name="connsiteY71-9624" fmla="*/ 3534624 h 6858000"/>
              <a:gd name="connsiteX72-9625" fmla="*/ 5597750 w 6128435"/>
              <a:gd name="connsiteY72-9626" fmla="*/ 3534129 h 6858000"/>
              <a:gd name="connsiteX73-9627" fmla="*/ 5599700 w 6128435"/>
              <a:gd name="connsiteY73-9628" fmla="*/ 3547221 h 6858000"/>
              <a:gd name="connsiteX74-9629" fmla="*/ 5615031 w 6128435"/>
              <a:gd name="connsiteY74-9630" fmla="*/ 3557482 h 6858000"/>
              <a:gd name="connsiteX75-9631" fmla="*/ 5618377 w 6128435"/>
              <a:gd name="connsiteY75-9632" fmla="*/ 3588431 h 6858000"/>
              <a:gd name="connsiteX76-9633" fmla="*/ 5612155 w 6128435"/>
              <a:gd name="connsiteY76-9634" fmla="*/ 3589869 h 6858000"/>
              <a:gd name="connsiteX77-9635" fmla="*/ 5620843 w 6128435"/>
              <a:gd name="connsiteY77-9636" fmla="*/ 3606745 h 6858000"/>
              <a:gd name="connsiteX78-9637" fmla="*/ 5655472 w 6128435"/>
              <a:gd name="connsiteY78-9638" fmla="*/ 3678877 h 6858000"/>
              <a:gd name="connsiteX79-9639" fmla="*/ 5680448 w 6128435"/>
              <a:gd name="connsiteY79-9640" fmla="*/ 3717760 h 6858000"/>
              <a:gd name="connsiteX80-9641" fmla="*/ 5683015 w 6128435"/>
              <a:gd name="connsiteY80-9642" fmla="*/ 3762025 h 6858000"/>
              <a:gd name="connsiteX81-9643" fmla="*/ 5696643 w 6128435"/>
              <a:gd name="connsiteY81-9644" fmla="*/ 3773888 h 6858000"/>
              <a:gd name="connsiteX82-9645" fmla="*/ 5699203 w 6128435"/>
              <a:gd name="connsiteY82-9646" fmla="*/ 3775823 h 6858000"/>
              <a:gd name="connsiteX83-9647" fmla="*/ 5704824 w 6128435"/>
              <a:gd name="connsiteY83-9648" fmla="*/ 3785966 h 6858000"/>
              <a:gd name="connsiteX84-9649" fmla="*/ 5712204 w 6128435"/>
              <a:gd name="connsiteY84-9650" fmla="*/ 3785830 h 6858000"/>
              <a:gd name="connsiteX85-9651" fmla="*/ 5724816 w 6128435"/>
              <a:gd name="connsiteY85-9652" fmla="*/ 3798949 h 6858000"/>
              <a:gd name="connsiteX86-9653" fmla="*/ 5733539 w 6128435"/>
              <a:gd name="connsiteY86-9654" fmla="*/ 3818457 h 6858000"/>
              <a:gd name="connsiteX87-9655" fmla="*/ 5768491 w 6128435"/>
              <a:gd name="connsiteY87-9656" fmla="*/ 3914399 h 6858000"/>
              <a:gd name="connsiteX88-9657" fmla="*/ 5793123 w 6128435"/>
              <a:gd name="connsiteY88-9658" fmla="*/ 3969952 h 6858000"/>
              <a:gd name="connsiteX89-9659" fmla="*/ 5808321 w 6128435"/>
              <a:gd name="connsiteY89-9660" fmla="*/ 3988153 h 6858000"/>
              <a:gd name="connsiteX90-9661" fmla="*/ 5825621 w 6128435"/>
              <a:gd name="connsiteY90-9662" fmla="*/ 4015525 h 6858000"/>
              <a:gd name="connsiteX91-9663" fmla="*/ 5860672 w 6128435"/>
              <a:gd name="connsiteY91-9664" fmla="*/ 4061579 h 6858000"/>
              <a:gd name="connsiteX92-9665" fmla="*/ 5872173 w 6128435"/>
              <a:gd name="connsiteY92-9666" fmla="*/ 4088497 h 6858000"/>
              <a:gd name="connsiteX93-9667" fmla="*/ 5883705 w 6128435"/>
              <a:gd name="connsiteY93-9668" fmla="*/ 4101899 h 6858000"/>
              <a:gd name="connsiteX94-9669" fmla="*/ 5885314 w 6128435"/>
              <a:gd name="connsiteY94-9670" fmla="*/ 4108387 h 6858000"/>
              <a:gd name="connsiteX95-9671" fmla="*/ 5894095 w 6128435"/>
              <a:gd name="connsiteY95-9672" fmla="*/ 4128857 h 6858000"/>
              <a:gd name="connsiteX96-9673" fmla="*/ 5898339 w 6128435"/>
              <a:gd name="connsiteY96-9674" fmla="*/ 4140800 h 6858000"/>
              <a:gd name="connsiteX97-9675" fmla="*/ 5899734 w 6128435"/>
              <a:gd name="connsiteY97-9676" fmla="*/ 4145632 h 6858000"/>
              <a:gd name="connsiteX98-9677" fmla="*/ 5897098 w 6128435"/>
              <a:gd name="connsiteY98-9678" fmla="*/ 4157819 h 6858000"/>
              <a:gd name="connsiteX99-9679" fmla="*/ 5903513 w 6128435"/>
              <a:gd name="connsiteY99-9680" fmla="*/ 4187661 h 6858000"/>
              <a:gd name="connsiteX100-9681" fmla="*/ 5917114 w 6128435"/>
              <a:gd name="connsiteY100-9682" fmla="*/ 4213096 h 6858000"/>
              <a:gd name="connsiteX101-9683" fmla="*/ 5921153 w 6128435"/>
              <a:gd name="connsiteY101-9684" fmla="*/ 4236222 h 6858000"/>
              <a:gd name="connsiteX102-9685" fmla="*/ 5924233 w 6128435"/>
              <a:gd name="connsiteY102-9686" fmla="*/ 4242060 h 6858000"/>
              <a:gd name="connsiteX103-9687" fmla="*/ 5928910 w 6128435"/>
              <a:gd name="connsiteY103-9688" fmla="*/ 4300973 h 6858000"/>
              <a:gd name="connsiteX104-9689" fmla="*/ 5939320 w 6128435"/>
              <a:gd name="connsiteY104-9690" fmla="*/ 4340435 h 6858000"/>
              <a:gd name="connsiteX105-9691" fmla="*/ 5946705 w 6128435"/>
              <a:gd name="connsiteY105-9692" fmla="*/ 4428051 h 6858000"/>
              <a:gd name="connsiteX106-9693" fmla="*/ 5949261 w 6128435"/>
              <a:gd name="connsiteY106-9694" fmla="*/ 4449185 h 6858000"/>
              <a:gd name="connsiteX107-9695" fmla="*/ 5957504 w 6128435"/>
              <a:gd name="connsiteY107-9696" fmla="*/ 4465911 h 6858000"/>
              <a:gd name="connsiteX108-9697" fmla="*/ 5964689 w 6128435"/>
              <a:gd name="connsiteY108-9698" fmla="*/ 4468532 h 6858000"/>
              <a:gd name="connsiteX109-9699" fmla="*/ 5967062 w 6128435"/>
              <a:gd name="connsiteY109-9700" fmla="*/ 4479923 h 6858000"/>
              <a:gd name="connsiteX110-9701" fmla="*/ 5968960 w 6128435"/>
              <a:gd name="connsiteY110-9702" fmla="*/ 4482655 h 6858000"/>
              <a:gd name="connsiteX111-9703" fmla="*/ 5978567 w 6128435"/>
              <a:gd name="connsiteY111-9704" fmla="*/ 4498605 h 6858000"/>
              <a:gd name="connsiteX112-9705" fmla="*/ 5980106 w 6128435"/>
              <a:gd name="connsiteY112-9706" fmla="*/ 4585087 h 6858000"/>
              <a:gd name="connsiteX113-9707" fmla="*/ 5998138 w 6128435"/>
              <a:gd name="connsiteY113-9708" fmla="*/ 4697518 h 6858000"/>
              <a:gd name="connsiteX114-9709" fmla="*/ 6013516 w 6128435"/>
              <a:gd name="connsiteY114-9710" fmla="*/ 4786619 h 6858000"/>
              <a:gd name="connsiteX115-9711" fmla="*/ 6025404 w 6128435"/>
              <a:gd name="connsiteY115-9712" fmla="*/ 4858148 h 6858000"/>
              <a:gd name="connsiteX116-9713" fmla="*/ 6007749 w 6128435"/>
              <a:gd name="connsiteY116-9714" fmla="*/ 4964715 h 6858000"/>
              <a:gd name="connsiteX117-9715" fmla="*/ 6005269 w 6128435"/>
              <a:gd name="connsiteY117-9716" fmla="*/ 5150567 h 6858000"/>
              <a:gd name="connsiteX118-9717" fmla="*/ 6001127 w 6128435"/>
              <a:gd name="connsiteY118-9718" fmla="*/ 5164609 h 6858000"/>
              <a:gd name="connsiteX119-9719" fmla="*/ 5996647 w 6128435"/>
              <a:gd name="connsiteY119-9720" fmla="*/ 5185640 h 6858000"/>
              <a:gd name="connsiteX120-9721" fmla="*/ 5998514 w 6128435"/>
              <a:gd name="connsiteY120-9722" fmla="*/ 5189673 h 6858000"/>
              <a:gd name="connsiteX121-9723" fmla="*/ 5995970 w 6128435"/>
              <a:gd name="connsiteY121-9724" fmla="*/ 5221547 h 6858000"/>
              <a:gd name="connsiteX122-9725" fmla="*/ 5997218 w 6128435"/>
              <a:gd name="connsiteY122-9726" fmla="*/ 5222031 h 6858000"/>
              <a:gd name="connsiteX123-9727" fmla="*/ 6002116 w 6128435"/>
              <a:gd name="connsiteY123-9728" fmla="*/ 5231223 h 6858000"/>
              <a:gd name="connsiteX124-9729" fmla="*/ 6008541 w 6128435"/>
              <a:gd name="connsiteY124-9730" fmla="*/ 5248680 h 6858000"/>
              <a:gd name="connsiteX125-9731" fmla="*/ 6039260 w 6128435"/>
              <a:gd name="connsiteY125-9732" fmla="*/ 5289518 h 6858000"/>
              <a:gd name="connsiteX126-9733" fmla="*/ 6036748 w 6128435"/>
              <a:gd name="connsiteY126-9734" fmla="*/ 5322752 h 6858000"/>
              <a:gd name="connsiteX127-9735" fmla="*/ 6036943 w 6128435"/>
              <a:gd name="connsiteY127-9736" fmla="*/ 5329480 h 6858000"/>
              <a:gd name="connsiteX128-9737" fmla="*/ 6037236 w 6128435"/>
              <a:gd name="connsiteY128-9738" fmla="*/ 5329634 h 6858000"/>
              <a:gd name="connsiteX129-9739" fmla="*/ 6038019 w 6128435"/>
              <a:gd name="connsiteY129-9740" fmla="*/ 5336764 h 6858000"/>
              <a:gd name="connsiteX130-9741" fmla="*/ 6037298 w 6128435"/>
              <a:gd name="connsiteY130-9742" fmla="*/ 5341753 h 6858000"/>
              <a:gd name="connsiteX131-9743" fmla="*/ 6037677 w 6128435"/>
              <a:gd name="connsiteY131-9744" fmla="*/ 5354807 h 6858000"/>
              <a:gd name="connsiteX132-9745" fmla="*/ 6039728 w 6128435"/>
              <a:gd name="connsiteY132-9746" fmla="*/ 5359416 h 6858000"/>
              <a:gd name="connsiteX133-9747" fmla="*/ 6043311 w 6128435"/>
              <a:gd name="connsiteY133-9748" fmla="*/ 5361407 h 6858000"/>
              <a:gd name="connsiteX134-9749" fmla="*/ 6042954 w 6128435"/>
              <a:gd name="connsiteY134-9750" fmla="*/ 5362576 h 6858000"/>
              <a:gd name="connsiteX135-9751" fmla="*/ 6053435 w 6128435"/>
              <a:gd name="connsiteY135-9752" fmla="*/ 5387547 h 6858000"/>
              <a:gd name="connsiteX136-9753" fmla="*/ 6065933 w 6128435"/>
              <a:gd name="connsiteY136-9754" fmla="*/ 5443002 h 6858000"/>
              <a:gd name="connsiteX137-9755" fmla="*/ 6068640 w 6128435"/>
              <a:gd name="connsiteY137-9756" fmla="*/ 5474503 h 6858000"/>
              <a:gd name="connsiteX138-9757" fmla="*/ 6080922 w 6128435"/>
              <a:gd name="connsiteY138-9758" fmla="*/ 5561070 h 6858000"/>
              <a:gd name="connsiteX139-9759" fmla="*/ 6096949 w 6128435"/>
              <a:gd name="connsiteY139-9760" fmla="*/ 5648179 h 6858000"/>
              <a:gd name="connsiteX140-9761" fmla="*/ 6125703 w 6128435"/>
              <a:gd name="connsiteY140-9762" fmla="*/ 5692894 h 6858000"/>
              <a:gd name="connsiteX141-9763" fmla="*/ 6126670 w 6128435"/>
              <a:gd name="connsiteY141-9764" fmla="*/ 5697882 h 6858000"/>
              <a:gd name="connsiteX142-9765" fmla="*/ 6124061 w 6128435"/>
              <a:gd name="connsiteY142-9766" fmla="*/ 5710294 h 6858000"/>
              <a:gd name="connsiteX143-9767" fmla="*/ 6122213 w 6128435"/>
              <a:gd name="connsiteY143-9768" fmla="*/ 5714762 h 6858000"/>
              <a:gd name="connsiteX144-9769" fmla="*/ 6121353 w 6128435"/>
              <a:gd name="connsiteY144-9770" fmla="*/ 5721725 h 6858000"/>
              <a:gd name="connsiteX145-9771" fmla="*/ 6121607 w 6128435"/>
              <a:gd name="connsiteY145-9772" fmla="*/ 5721959 h 6858000"/>
              <a:gd name="connsiteX146-9773" fmla="*/ 6120262 w 6128435"/>
              <a:gd name="connsiteY146-9774" fmla="*/ 5728358 h 6858000"/>
              <a:gd name="connsiteX147-9775" fmla="*/ 6110194 w 6128435"/>
              <a:gd name="connsiteY147-9776" fmla="*/ 5758853 h 6858000"/>
              <a:gd name="connsiteX148-9777" fmla="*/ 6127519 w 6128435"/>
              <a:gd name="connsiteY148-9778" fmla="*/ 5865775 h 6858000"/>
              <a:gd name="connsiteX149-9779" fmla="*/ 6128435 w 6128435"/>
              <a:gd name="connsiteY149-9780" fmla="*/ 5870164 h 6858000"/>
              <a:gd name="connsiteX150-9781" fmla="*/ 6119217 w 6128435"/>
              <a:gd name="connsiteY150-9782" fmla="*/ 5888542 h 6858000"/>
              <a:gd name="connsiteX151-9783" fmla="*/ 6115966 w 6128435"/>
              <a:gd name="connsiteY151-9784" fmla="*/ 5898387 h 6858000"/>
              <a:gd name="connsiteX152-9785" fmla="*/ 6111924 w 6128435"/>
              <a:gd name="connsiteY152-9786" fmla="*/ 5900444 h 6858000"/>
              <a:gd name="connsiteX153-9787" fmla="*/ 6108716 w 6128435"/>
              <a:gd name="connsiteY153-9788" fmla="*/ 5915345 h 6858000"/>
              <a:gd name="connsiteX154-9789" fmla="*/ 6109524 w 6128435"/>
              <a:gd name="connsiteY154-9790" fmla="*/ 5917328 h 6858000"/>
              <a:gd name="connsiteX155-9791" fmla="*/ 6102493 w 6128435"/>
              <a:gd name="connsiteY155-9792" fmla="*/ 5928602 h 6858000"/>
              <a:gd name="connsiteX156-9793" fmla="*/ 6056863 w 6128435"/>
              <a:gd name="connsiteY156-9794" fmla="*/ 6000643 h 6858000"/>
              <a:gd name="connsiteX157-9795" fmla="*/ 6045436 w 6128435"/>
              <a:gd name="connsiteY157-9796" fmla="*/ 6124480 h 6858000"/>
              <a:gd name="connsiteX158-9797" fmla="*/ 6030489 w 6128435"/>
              <a:gd name="connsiteY158-9798" fmla="*/ 6317666 h 6858000"/>
              <a:gd name="connsiteX159-9799" fmla="*/ 6007492 w 6128435"/>
              <a:gd name="connsiteY159-9800" fmla="*/ 6440818 h 6858000"/>
              <a:gd name="connsiteX160-9801" fmla="*/ 6009467 w 6128435"/>
              <a:gd name="connsiteY160-9802" fmla="*/ 6487076 h 6858000"/>
              <a:gd name="connsiteX161-9803" fmla="*/ 5995064 w 6128435"/>
              <a:gd name="connsiteY161-9804" fmla="*/ 6540791 h 6858000"/>
              <a:gd name="connsiteX162-9805" fmla="*/ 5996309 w 6128435"/>
              <a:gd name="connsiteY162-9806" fmla="*/ 6543961 h 6858000"/>
              <a:gd name="connsiteX163-9807" fmla="*/ 5996048 w 6128435"/>
              <a:gd name="connsiteY163-9808" fmla="*/ 6555444 h 6858000"/>
              <a:gd name="connsiteX164-9809" fmla="*/ 6002524 w 6128435"/>
              <a:gd name="connsiteY164-9810" fmla="*/ 6560188 h 6858000"/>
              <a:gd name="connsiteX165-9811" fmla="*/ 6006823 w 6128435"/>
              <a:gd name="connsiteY165-9812" fmla="*/ 6578546 h 6858000"/>
              <a:gd name="connsiteX166-9813" fmla="*/ 6004510 w 6128435"/>
              <a:gd name="connsiteY166-9814" fmla="*/ 6599256 h 6858000"/>
              <a:gd name="connsiteX167-9815" fmla="*/ 5986207 w 6128435"/>
              <a:gd name="connsiteY167-9816" fmla="*/ 6695855 h 6858000"/>
              <a:gd name="connsiteX168-9817" fmla="*/ 5979428 w 6128435"/>
              <a:gd name="connsiteY168-9818" fmla="*/ 6754678 h 6858000"/>
              <a:gd name="connsiteX169-9819" fmla="*/ 5983398 w 6128435"/>
              <a:gd name="connsiteY169-9820" fmla="*/ 6778641 h 6858000"/>
              <a:gd name="connsiteX170-9821" fmla="*/ 5984543 w 6128435"/>
              <a:gd name="connsiteY170-9822" fmla="*/ 6811016 h 6858000"/>
              <a:gd name="connsiteX171-9823" fmla="*/ 5981802 w 6128435"/>
              <a:gd name="connsiteY171-9824" fmla="*/ 6838578 h 6858000"/>
              <a:gd name="connsiteX172-9825" fmla="*/ 5979671 w 6128435"/>
              <a:gd name="connsiteY172-9826" fmla="*/ 6858000 h 6858000"/>
              <a:gd name="connsiteX173-9827" fmla="*/ 0 w 6128435"/>
              <a:gd name="connsiteY173-9828" fmla="*/ 6858000 h 6858000"/>
              <a:gd name="connsiteX174-9829" fmla="*/ 0 w 6128435"/>
              <a:gd name="connsiteY174-9830" fmla="*/ 0 h 6858000"/>
              <a:gd name="connsiteX0-9831" fmla="*/ 0 w 6128435"/>
              <a:gd name="connsiteY0-9832" fmla="*/ 0 h 6858000"/>
              <a:gd name="connsiteX1-9833" fmla="*/ 4965888 w 6128435"/>
              <a:gd name="connsiteY1-9834" fmla="*/ 0 h 6858000"/>
              <a:gd name="connsiteX2-9835" fmla="*/ 4967767 w 6128435"/>
              <a:gd name="connsiteY2-9836" fmla="*/ 7930 h 6858000"/>
              <a:gd name="connsiteX3-9837" fmla="*/ 4979444 w 6128435"/>
              <a:gd name="connsiteY3-9838" fmla="*/ 43921 h 6858000"/>
              <a:gd name="connsiteX4-9839" fmla="*/ 5021173 w 6128435"/>
              <a:gd name="connsiteY4-9840" fmla="*/ 123738 h 6858000"/>
              <a:gd name="connsiteX5-9841" fmla="*/ 5075458 w 6128435"/>
              <a:gd name="connsiteY5-9842" fmla="*/ 264355 h 6858000"/>
              <a:gd name="connsiteX6-9843" fmla="*/ 5081175 w 6128435"/>
              <a:gd name="connsiteY6-9844" fmla="*/ 277448 h 6858000"/>
              <a:gd name="connsiteX7-9845" fmla="*/ 5097011 w 6128435"/>
              <a:gd name="connsiteY7-9846" fmla="*/ 355616 h 6858000"/>
              <a:gd name="connsiteX8-9847" fmla="*/ 5130982 w 6128435"/>
              <a:gd name="connsiteY8-9848" fmla="*/ 412030 h 6858000"/>
              <a:gd name="connsiteX9-9849" fmla="*/ 5153000 w 6128435"/>
              <a:gd name="connsiteY9-9850" fmla="*/ 507134 h 6858000"/>
              <a:gd name="connsiteX10-9851" fmla="*/ 5171282 w 6128435"/>
              <a:gd name="connsiteY10-9852" fmla="*/ 602071 h 6858000"/>
              <a:gd name="connsiteX11-9853" fmla="*/ 5176196 w 6128435"/>
              <a:gd name="connsiteY11-9854" fmla="*/ 636822 h 6858000"/>
              <a:gd name="connsiteX12-9855" fmla="*/ 5201957 w 6128435"/>
              <a:gd name="connsiteY12-9856" fmla="*/ 736835 h 6858000"/>
              <a:gd name="connsiteX13-9857" fmla="*/ 5185452 w 6128435"/>
              <a:gd name="connsiteY13-9858" fmla="*/ 745392 h 6858000"/>
              <a:gd name="connsiteX14-9859" fmla="*/ 5189051 w 6128435"/>
              <a:gd name="connsiteY14-9860" fmla="*/ 782518 h 6858000"/>
              <a:gd name="connsiteX15-9861" fmla="*/ 5210428 w 6128435"/>
              <a:gd name="connsiteY15-9862" fmla="*/ 815772 h 6858000"/>
              <a:gd name="connsiteX16-9863" fmla="*/ 5221088 w 6128435"/>
              <a:gd name="connsiteY16-9864" fmla="*/ 860193 h 6858000"/>
              <a:gd name="connsiteX17-9865" fmla="*/ 5227653 w 6128435"/>
              <a:gd name="connsiteY17-9866" fmla="*/ 886709 h 6858000"/>
              <a:gd name="connsiteX18-9867" fmla="*/ 5230806 w 6128435"/>
              <a:gd name="connsiteY18-9868" fmla="*/ 961354 h 6858000"/>
              <a:gd name="connsiteX19-9869" fmla="*/ 5201018 w 6128435"/>
              <a:gd name="connsiteY19-9870" fmla="*/ 1095027 h 6858000"/>
              <a:gd name="connsiteX20-9871" fmla="*/ 5202153 w 6128435"/>
              <a:gd name="connsiteY20-9872" fmla="*/ 1133224 h 6858000"/>
              <a:gd name="connsiteX21-9873" fmla="*/ 5207370 w 6128435"/>
              <a:gd name="connsiteY21-9874" fmla="*/ 1138097 h 6858000"/>
              <a:gd name="connsiteX22-9875" fmla="*/ 5189234 w 6128435"/>
              <a:gd name="connsiteY22-9876" fmla="*/ 1193495 h 6858000"/>
              <a:gd name="connsiteX23-9877" fmla="*/ 5202769 w 6128435"/>
              <a:gd name="connsiteY23-9878" fmla="*/ 1269450 h 6858000"/>
              <a:gd name="connsiteX24-9879" fmla="*/ 5225968 w 6128435"/>
              <a:gd name="connsiteY24-9880" fmla="*/ 1357994 h 6858000"/>
              <a:gd name="connsiteX25-9881" fmla="*/ 5233819 w 6128435"/>
              <a:gd name="connsiteY25-9882" fmla="*/ 1380922 h 6858000"/>
              <a:gd name="connsiteX26-9883" fmla="*/ 5237226 w 6128435"/>
              <a:gd name="connsiteY26-9884" fmla="*/ 1441327 h 6858000"/>
              <a:gd name="connsiteX27-9885" fmla="*/ 5244434 w 6128435"/>
              <a:gd name="connsiteY27-9886" fmla="*/ 1580810 h 6858000"/>
              <a:gd name="connsiteX28-9887" fmla="*/ 5251453 w 6128435"/>
              <a:gd name="connsiteY28-9888" fmla="*/ 1583934 h 6858000"/>
              <a:gd name="connsiteX29-9889" fmla="*/ 5253136 w 6128435"/>
              <a:gd name="connsiteY29-9890" fmla="*/ 1595457 h 6858000"/>
              <a:gd name="connsiteX30-9891" fmla="*/ 5254863 w 6128435"/>
              <a:gd name="connsiteY30-9892" fmla="*/ 1598311 h 6858000"/>
              <a:gd name="connsiteX31-9893" fmla="*/ 5263491 w 6128435"/>
              <a:gd name="connsiteY31-9894" fmla="*/ 1642938 h 6858000"/>
              <a:gd name="connsiteX32-9895" fmla="*/ 5261314 w 6128435"/>
              <a:gd name="connsiteY32-9896" fmla="*/ 1689177 h 6858000"/>
              <a:gd name="connsiteX33-9897" fmla="*/ 5259788 w 6128435"/>
              <a:gd name="connsiteY33-9898" fmla="*/ 1768516 h 6858000"/>
              <a:gd name="connsiteX34-9899" fmla="*/ 5272526 w 6128435"/>
              <a:gd name="connsiteY34-9900" fmla="*/ 1936940 h 6858000"/>
              <a:gd name="connsiteX35-9901" fmla="*/ 5252592 w 6128435"/>
              <a:gd name="connsiteY35-9902" fmla="*/ 2092210 h 6858000"/>
              <a:gd name="connsiteX36-9903" fmla="*/ 5264303 w 6128435"/>
              <a:gd name="connsiteY36-9904" fmla="*/ 2225157 h 6858000"/>
              <a:gd name="connsiteX37-9905" fmla="*/ 5254949 w 6128435"/>
              <a:gd name="connsiteY37-9906" fmla="*/ 2236160 h 6858000"/>
              <a:gd name="connsiteX38-9907" fmla="*/ 5250104 w 6128435"/>
              <a:gd name="connsiteY38-9908" fmla="*/ 2249166 h 6858000"/>
              <a:gd name="connsiteX39-9909" fmla="*/ 5251214 w 6128435"/>
              <a:gd name="connsiteY39-9910" fmla="*/ 2250944 h 6858000"/>
              <a:gd name="connsiteX40-9911" fmla="*/ 5250644 w 6128435"/>
              <a:gd name="connsiteY40-9912" fmla="*/ 2266619 h 6858000"/>
              <a:gd name="connsiteX41-9913" fmla="*/ 5247111 w 6128435"/>
              <a:gd name="connsiteY41-9914" fmla="*/ 2269679 h 6858000"/>
              <a:gd name="connsiteX42-9915" fmla="*/ 5245653 w 6128435"/>
              <a:gd name="connsiteY42-9916" fmla="*/ 2280317 h 6858000"/>
              <a:gd name="connsiteX43-9917" fmla="*/ 5239901 w 6128435"/>
              <a:gd name="connsiteY43-9918" fmla="*/ 2300961 h 6858000"/>
              <a:gd name="connsiteX44-9919" fmla="*/ 5204120 w 6128435"/>
              <a:gd name="connsiteY44-9920" fmla="*/ 2435967 h 6858000"/>
              <a:gd name="connsiteX45-9921" fmla="*/ 5148653 w 6128435"/>
              <a:gd name="connsiteY45-9922" fmla="*/ 2460132 h 6858000"/>
              <a:gd name="connsiteX46-9923" fmla="*/ 5192511 w 6128435"/>
              <a:gd name="connsiteY46-9924" fmla="*/ 2549199 h 6858000"/>
              <a:gd name="connsiteX47-9925" fmla="*/ 5307538 w 6128435"/>
              <a:gd name="connsiteY47-9926" fmla="*/ 2514685 h 6858000"/>
              <a:gd name="connsiteX48-9927" fmla="*/ 5337604 w 6128435"/>
              <a:gd name="connsiteY48-9928" fmla="*/ 2597632 h 6858000"/>
              <a:gd name="connsiteX49-9929" fmla="*/ 5407503 w 6128435"/>
              <a:gd name="connsiteY49-9930" fmla="*/ 2786290 h 6858000"/>
              <a:gd name="connsiteX50-9931" fmla="*/ 5407356 w 6128435"/>
              <a:gd name="connsiteY50-9932" fmla="*/ 2787545 h 6858000"/>
              <a:gd name="connsiteX51-9933" fmla="*/ 5411130 w 6128435"/>
              <a:gd name="connsiteY51-9934" fmla="*/ 2788640 h 6858000"/>
              <a:gd name="connsiteX52-9935" fmla="*/ 5416439 w 6128435"/>
              <a:gd name="connsiteY52-9936" fmla="*/ 2805666 h 6858000"/>
              <a:gd name="connsiteX53-9937" fmla="*/ 5416589 w 6128435"/>
              <a:gd name="connsiteY53-9938" fmla="*/ 2810822 h 6858000"/>
              <a:gd name="connsiteX54-9939" fmla="*/ 5418542 w 6128435"/>
              <a:gd name="connsiteY54-9940" fmla="*/ 2817745 h 6858000"/>
              <a:gd name="connsiteX55-9941" fmla="*/ 5418847 w 6128435"/>
              <a:gd name="connsiteY55-9942" fmla="*/ 2817825 h 6858000"/>
              <a:gd name="connsiteX56-9943" fmla="*/ 5423364 w 6128435"/>
              <a:gd name="connsiteY56-9944" fmla="*/ 2858292 h 6858000"/>
              <a:gd name="connsiteX57-9945" fmla="*/ 5479298 w 6128435"/>
              <a:gd name="connsiteY57-9946" fmla="*/ 2947791 h 6858000"/>
              <a:gd name="connsiteX58-9947" fmla="*/ 5481770 w 6128435"/>
              <a:gd name="connsiteY58-9948" fmla="*/ 2951352 h 6858000"/>
              <a:gd name="connsiteX59-9949" fmla="*/ 5481013 w 6128435"/>
              <a:gd name="connsiteY59-9950" fmla="*/ 2973461 h 6858000"/>
              <a:gd name="connsiteX60-9951" fmla="*/ 5482045 w 6128435"/>
              <a:gd name="connsiteY60-9952" fmla="*/ 2984371 h 6858000"/>
              <a:gd name="connsiteX61-9953" fmla="*/ 5479405 w 6128435"/>
              <a:gd name="connsiteY61-9954" fmla="*/ 2988507 h 6858000"/>
              <a:gd name="connsiteX62-9955" fmla="*/ 5482415 w 6128435"/>
              <a:gd name="connsiteY62-9956" fmla="*/ 3004079 h 6858000"/>
              <a:gd name="connsiteX63-9957" fmla="*/ 5483865 w 6128435"/>
              <a:gd name="connsiteY63-9958" fmla="*/ 3005467 h 6858000"/>
              <a:gd name="connsiteX64-9959" fmla="*/ 5482236 w 6128435"/>
              <a:gd name="connsiteY64-9960" fmla="*/ 3019791 h 6858000"/>
              <a:gd name="connsiteX65-9961" fmla="*/ 5475895 w 6128435"/>
              <a:gd name="connsiteY65-9962" fmla="*/ 3033578 h 6858000"/>
              <a:gd name="connsiteX66-9963" fmla="*/ 5477595 w 6128435"/>
              <a:gd name="connsiteY66-9964" fmla="*/ 3250534 h 6858000"/>
              <a:gd name="connsiteX67-9965" fmla="*/ 5532836 w 6128435"/>
              <a:gd name="connsiteY67-9966" fmla="*/ 3353840 h 6858000"/>
              <a:gd name="connsiteX68-9967" fmla="*/ 5561229 w 6128435"/>
              <a:gd name="connsiteY68-9968" fmla="*/ 3395784 h 6858000"/>
              <a:gd name="connsiteX69-9969" fmla="*/ 5589758 w 6128435"/>
              <a:gd name="connsiteY69-9970" fmla="*/ 3506453 h 6858000"/>
              <a:gd name="connsiteX70-9971" fmla="*/ 5596144 w 6128435"/>
              <a:gd name="connsiteY70-9972" fmla="*/ 3534624 h 6858000"/>
              <a:gd name="connsiteX71-9973" fmla="*/ 5597750 w 6128435"/>
              <a:gd name="connsiteY71-9974" fmla="*/ 3534129 h 6858000"/>
              <a:gd name="connsiteX72-9975" fmla="*/ 5599700 w 6128435"/>
              <a:gd name="connsiteY72-9976" fmla="*/ 3547221 h 6858000"/>
              <a:gd name="connsiteX73-9977" fmla="*/ 5615031 w 6128435"/>
              <a:gd name="connsiteY73-9978" fmla="*/ 3557482 h 6858000"/>
              <a:gd name="connsiteX74-9979" fmla="*/ 5618377 w 6128435"/>
              <a:gd name="connsiteY74-9980" fmla="*/ 3588431 h 6858000"/>
              <a:gd name="connsiteX75-9981" fmla="*/ 5612155 w 6128435"/>
              <a:gd name="connsiteY75-9982" fmla="*/ 3589869 h 6858000"/>
              <a:gd name="connsiteX76-9983" fmla="*/ 5620843 w 6128435"/>
              <a:gd name="connsiteY76-9984" fmla="*/ 3606745 h 6858000"/>
              <a:gd name="connsiteX77-9985" fmla="*/ 5655472 w 6128435"/>
              <a:gd name="connsiteY77-9986" fmla="*/ 3678877 h 6858000"/>
              <a:gd name="connsiteX78-9987" fmla="*/ 5680448 w 6128435"/>
              <a:gd name="connsiteY78-9988" fmla="*/ 3717760 h 6858000"/>
              <a:gd name="connsiteX79-9989" fmla="*/ 5683015 w 6128435"/>
              <a:gd name="connsiteY79-9990" fmla="*/ 3762025 h 6858000"/>
              <a:gd name="connsiteX80-9991" fmla="*/ 5696643 w 6128435"/>
              <a:gd name="connsiteY80-9992" fmla="*/ 3773888 h 6858000"/>
              <a:gd name="connsiteX81-9993" fmla="*/ 5699203 w 6128435"/>
              <a:gd name="connsiteY81-9994" fmla="*/ 3775823 h 6858000"/>
              <a:gd name="connsiteX82-9995" fmla="*/ 5704824 w 6128435"/>
              <a:gd name="connsiteY82-9996" fmla="*/ 3785966 h 6858000"/>
              <a:gd name="connsiteX83-9997" fmla="*/ 5712204 w 6128435"/>
              <a:gd name="connsiteY83-9998" fmla="*/ 3785830 h 6858000"/>
              <a:gd name="connsiteX84-9999" fmla="*/ 5724816 w 6128435"/>
              <a:gd name="connsiteY84-10000" fmla="*/ 3798949 h 6858000"/>
              <a:gd name="connsiteX85-10001" fmla="*/ 5733539 w 6128435"/>
              <a:gd name="connsiteY85-10002" fmla="*/ 3818457 h 6858000"/>
              <a:gd name="connsiteX86-10003" fmla="*/ 5768491 w 6128435"/>
              <a:gd name="connsiteY86-10004" fmla="*/ 3914399 h 6858000"/>
              <a:gd name="connsiteX87-10005" fmla="*/ 5793123 w 6128435"/>
              <a:gd name="connsiteY87-10006" fmla="*/ 3969952 h 6858000"/>
              <a:gd name="connsiteX88-10007" fmla="*/ 5808321 w 6128435"/>
              <a:gd name="connsiteY88-10008" fmla="*/ 3988153 h 6858000"/>
              <a:gd name="connsiteX89-10009" fmla="*/ 5825621 w 6128435"/>
              <a:gd name="connsiteY89-10010" fmla="*/ 4015525 h 6858000"/>
              <a:gd name="connsiteX90-10011" fmla="*/ 5860672 w 6128435"/>
              <a:gd name="connsiteY90-10012" fmla="*/ 4061579 h 6858000"/>
              <a:gd name="connsiteX91-10013" fmla="*/ 5872173 w 6128435"/>
              <a:gd name="connsiteY91-10014" fmla="*/ 4088497 h 6858000"/>
              <a:gd name="connsiteX92-10015" fmla="*/ 5883705 w 6128435"/>
              <a:gd name="connsiteY92-10016" fmla="*/ 4101899 h 6858000"/>
              <a:gd name="connsiteX93-10017" fmla="*/ 5885314 w 6128435"/>
              <a:gd name="connsiteY93-10018" fmla="*/ 4108387 h 6858000"/>
              <a:gd name="connsiteX94-10019" fmla="*/ 5894095 w 6128435"/>
              <a:gd name="connsiteY94-10020" fmla="*/ 4128857 h 6858000"/>
              <a:gd name="connsiteX95-10021" fmla="*/ 5898339 w 6128435"/>
              <a:gd name="connsiteY95-10022" fmla="*/ 4140800 h 6858000"/>
              <a:gd name="connsiteX96-10023" fmla="*/ 5899734 w 6128435"/>
              <a:gd name="connsiteY96-10024" fmla="*/ 4145632 h 6858000"/>
              <a:gd name="connsiteX97-10025" fmla="*/ 5897098 w 6128435"/>
              <a:gd name="connsiteY97-10026" fmla="*/ 4157819 h 6858000"/>
              <a:gd name="connsiteX98-10027" fmla="*/ 5903513 w 6128435"/>
              <a:gd name="connsiteY98-10028" fmla="*/ 4187661 h 6858000"/>
              <a:gd name="connsiteX99-10029" fmla="*/ 5917114 w 6128435"/>
              <a:gd name="connsiteY99-10030" fmla="*/ 4213096 h 6858000"/>
              <a:gd name="connsiteX100-10031" fmla="*/ 5921153 w 6128435"/>
              <a:gd name="connsiteY100-10032" fmla="*/ 4236222 h 6858000"/>
              <a:gd name="connsiteX101-10033" fmla="*/ 5924233 w 6128435"/>
              <a:gd name="connsiteY101-10034" fmla="*/ 4242060 h 6858000"/>
              <a:gd name="connsiteX102-10035" fmla="*/ 5928910 w 6128435"/>
              <a:gd name="connsiteY102-10036" fmla="*/ 4300973 h 6858000"/>
              <a:gd name="connsiteX103-10037" fmla="*/ 5939320 w 6128435"/>
              <a:gd name="connsiteY103-10038" fmla="*/ 4340435 h 6858000"/>
              <a:gd name="connsiteX104-10039" fmla="*/ 5946705 w 6128435"/>
              <a:gd name="connsiteY104-10040" fmla="*/ 4428051 h 6858000"/>
              <a:gd name="connsiteX105-10041" fmla="*/ 5949261 w 6128435"/>
              <a:gd name="connsiteY105-10042" fmla="*/ 4449185 h 6858000"/>
              <a:gd name="connsiteX106-10043" fmla="*/ 5957504 w 6128435"/>
              <a:gd name="connsiteY106-10044" fmla="*/ 4465911 h 6858000"/>
              <a:gd name="connsiteX107-10045" fmla="*/ 5964689 w 6128435"/>
              <a:gd name="connsiteY107-10046" fmla="*/ 4468532 h 6858000"/>
              <a:gd name="connsiteX108-10047" fmla="*/ 5967062 w 6128435"/>
              <a:gd name="connsiteY108-10048" fmla="*/ 4479923 h 6858000"/>
              <a:gd name="connsiteX109-10049" fmla="*/ 5968960 w 6128435"/>
              <a:gd name="connsiteY109-10050" fmla="*/ 4482655 h 6858000"/>
              <a:gd name="connsiteX110-10051" fmla="*/ 5978567 w 6128435"/>
              <a:gd name="connsiteY110-10052" fmla="*/ 4498605 h 6858000"/>
              <a:gd name="connsiteX111-10053" fmla="*/ 5980106 w 6128435"/>
              <a:gd name="connsiteY111-10054" fmla="*/ 4585087 h 6858000"/>
              <a:gd name="connsiteX112-10055" fmla="*/ 5998138 w 6128435"/>
              <a:gd name="connsiteY112-10056" fmla="*/ 4697518 h 6858000"/>
              <a:gd name="connsiteX113-10057" fmla="*/ 6013516 w 6128435"/>
              <a:gd name="connsiteY113-10058" fmla="*/ 4786619 h 6858000"/>
              <a:gd name="connsiteX114-10059" fmla="*/ 6025404 w 6128435"/>
              <a:gd name="connsiteY114-10060" fmla="*/ 4858148 h 6858000"/>
              <a:gd name="connsiteX115-10061" fmla="*/ 6007749 w 6128435"/>
              <a:gd name="connsiteY115-10062" fmla="*/ 4964715 h 6858000"/>
              <a:gd name="connsiteX116-10063" fmla="*/ 6005269 w 6128435"/>
              <a:gd name="connsiteY116-10064" fmla="*/ 5150567 h 6858000"/>
              <a:gd name="connsiteX117-10065" fmla="*/ 6001127 w 6128435"/>
              <a:gd name="connsiteY117-10066" fmla="*/ 5164609 h 6858000"/>
              <a:gd name="connsiteX118-10067" fmla="*/ 5996647 w 6128435"/>
              <a:gd name="connsiteY118-10068" fmla="*/ 5185640 h 6858000"/>
              <a:gd name="connsiteX119-10069" fmla="*/ 5998514 w 6128435"/>
              <a:gd name="connsiteY119-10070" fmla="*/ 5189673 h 6858000"/>
              <a:gd name="connsiteX120-10071" fmla="*/ 5995970 w 6128435"/>
              <a:gd name="connsiteY120-10072" fmla="*/ 5221547 h 6858000"/>
              <a:gd name="connsiteX121-10073" fmla="*/ 5997218 w 6128435"/>
              <a:gd name="connsiteY121-10074" fmla="*/ 5222031 h 6858000"/>
              <a:gd name="connsiteX122-10075" fmla="*/ 6002116 w 6128435"/>
              <a:gd name="connsiteY122-10076" fmla="*/ 5231223 h 6858000"/>
              <a:gd name="connsiteX123-10077" fmla="*/ 6008541 w 6128435"/>
              <a:gd name="connsiteY123-10078" fmla="*/ 5248680 h 6858000"/>
              <a:gd name="connsiteX124-10079" fmla="*/ 6039260 w 6128435"/>
              <a:gd name="connsiteY124-10080" fmla="*/ 5289518 h 6858000"/>
              <a:gd name="connsiteX125-10081" fmla="*/ 6036748 w 6128435"/>
              <a:gd name="connsiteY125-10082" fmla="*/ 5322752 h 6858000"/>
              <a:gd name="connsiteX126-10083" fmla="*/ 6036943 w 6128435"/>
              <a:gd name="connsiteY126-10084" fmla="*/ 5329480 h 6858000"/>
              <a:gd name="connsiteX127-10085" fmla="*/ 6037236 w 6128435"/>
              <a:gd name="connsiteY127-10086" fmla="*/ 5329634 h 6858000"/>
              <a:gd name="connsiteX128-10087" fmla="*/ 6038019 w 6128435"/>
              <a:gd name="connsiteY128-10088" fmla="*/ 5336764 h 6858000"/>
              <a:gd name="connsiteX129-10089" fmla="*/ 6037298 w 6128435"/>
              <a:gd name="connsiteY129-10090" fmla="*/ 5341753 h 6858000"/>
              <a:gd name="connsiteX130-10091" fmla="*/ 6037677 w 6128435"/>
              <a:gd name="connsiteY130-10092" fmla="*/ 5354807 h 6858000"/>
              <a:gd name="connsiteX131-10093" fmla="*/ 6039728 w 6128435"/>
              <a:gd name="connsiteY131-10094" fmla="*/ 5359416 h 6858000"/>
              <a:gd name="connsiteX132-10095" fmla="*/ 6043311 w 6128435"/>
              <a:gd name="connsiteY132-10096" fmla="*/ 5361407 h 6858000"/>
              <a:gd name="connsiteX133-10097" fmla="*/ 6042954 w 6128435"/>
              <a:gd name="connsiteY133-10098" fmla="*/ 5362576 h 6858000"/>
              <a:gd name="connsiteX134-10099" fmla="*/ 6053435 w 6128435"/>
              <a:gd name="connsiteY134-10100" fmla="*/ 5387547 h 6858000"/>
              <a:gd name="connsiteX135-10101" fmla="*/ 6065933 w 6128435"/>
              <a:gd name="connsiteY135-10102" fmla="*/ 5443002 h 6858000"/>
              <a:gd name="connsiteX136-10103" fmla="*/ 6068640 w 6128435"/>
              <a:gd name="connsiteY136-10104" fmla="*/ 5474503 h 6858000"/>
              <a:gd name="connsiteX137-10105" fmla="*/ 6080922 w 6128435"/>
              <a:gd name="connsiteY137-10106" fmla="*/ 5561070 h 6858000"/>
              <a:gd name="connsiteX138-10107" fmla="*/ 6096949 w 6128435"/>
              <a:gd name="connsiteY138-10108" fmla="*/ 5648179 h 6858000"/>
              <a:gd name="connsiteX139-10109" fmla="*/ 6125703 w 6128435"/>
              <a:gd name="connsiteY139-10110" fmla="*/ 5692894 h 6858000"/>
              <a:gd name="connsiteX140-10111" fmla="*/ 6126670 w 6128435"/>
              <a:gd name="connsiteY140-10112" fmla="*/ 5697882 h 6858000"/>
              <a:gd name="connsiteX141-10113" fmla="*/ 6124061 w 6128435"/>
              <a:gd name="connsiteY141-10114" fmla="*/ 5710294 h 6858000"/>
              <a:gd name="connsiteX142-10115" fmla="*/ 6122213 w 6128435"/>
              <a:gd name="connsiteY142-10116" fmla="*/ 5714762 h 6858000"/>
              <a:gd name="connsiteX143-10117" fmla="*/ 6121353 w 6128435"/>
              <a:gd name="connsiteY143-10118" fmla="*/ 5721725 h 6858000"/>
              <a:gd name="connsiteX144-10119" fmla="*/ 6121607 w 6128435"/>
              <a:gd name="connsiteY144-10120" fmla="*/ 5721959 h 6858000"/>
              <a:gd name="connsiteX145-10121" fmla="*/ 6120262 w 6128435"/>
              <a:gd name="connsiteY145-10122" fmla="*/ 5728358 h 6858000"/>
              <a:gd name="connsiteX146-10123" fmla="*/ 6110194 w 6128435"/>
              <a:gd name="connsiteY146-10124" fmla="*/ 5758853 h 6858000"/>
              <a:gd name="connsiteX147-10125" fmla="*/ 6127519 w 6128435"/>
              <a:gd name="connsiteY147-10126" fmla="*/ 5865775 h 6858000"/>
              <a:gd name="connsiteX148-10127" fmla="*/ 6128435 w 6128435"/>
              <a:gd name="connsiteY148-10128" fmla="*/ 5870164 h 6858000"/>
              <a:gd name="connsiteX149-10129" fmla="*/ 6119217 w 6128435"/>
              <a:gd name="connsiteY149-10130" fmla="*/ 5888542 h 6858000"/>
              <a:gd name="connsiteX150-10131" fmla="*/ 6115966 w 6128435"/>
              <a:gd name="connsiteY150-10132" fmla="*/ 5898387 h 6858000"/>
              <a:gd name="connsiteX151-10133" fmla="*/ 6111924 w 6128435"/>
              <a:gd name="connsiteY151-10134" fmla="*/ 5900444 h 6858000"/>
              <a:gd name="connsiteX152-10135" fmla="*/ 6108716 w 6128435"/>
              <a:gd name="connsiteY152-10136" fmla="*/ 5915345 h 6858000"/>
              <a:gd name="connsiteX153-10137" fmla="*/ 6109524 w 6128435"/>
              <a:gd name="connsiteY153-10138" fmla="*/ 5917328 h 6858000"/>
              <a:gd name="connsiteX154-10139" fmla="*/ 6102493 w 6128435"/>
              <a:gd name="connsiteY154-10140" fmla="*/ 5928602 h 6858000"/>
              <a:gd name="connsiteX155-10141" fmla="*/ 6056863 w 6128435"/>
              <a:gd name="connsiteY155-10142" fmla="*/ 6000643 h 6858000"/>
              <a:gd name="connsiteX156-10143" fmla="*/ 6045436 w 6128435"/>
              <a:gd name="connsiteY156-10144" fmla="*/ 6124480 h 6858000"/>
              <a:gd name="connsiteX157-10145" fmla="*/ 6030489 w 6128435"/>
              <a:gd name="connsiteY157-10146" fmla="*/ 6317666 h 6858000"/>
              <a:gd name="connsiteX158-10147" fmla="*/ 6007492 w 6128435"/>
              <a:gd name="connsiteY158-10148" fmla="*/ 6440818 h 6858000"/>
              <a:gd name="connsiteX159-10149" fmla="*/ 6009467 w 6128435"/>
              <a:gd name="connsiteY159-10150" fmla="*/ 6487076 h 6858000"/>
              <a:gd name="connsiteX160-10151" fmla="*/ 5995064 w 6128435"/>
              <a:gd name="connsiteY160-10152" fmla="*/ 6540791 h 6858000"/>
              <a:gd name="connsiteX161-10153" fmla="*/ 5996309 w 6128435"/>
              <a:gd name="connsiteY161-10154" fmla="*/ 6543961 h 6858000"/>
              <a:gd name="connsiteX162-10155" fmla="*/ 5996048 w 6128435"/>
              <a:gd name="connsiteY162-10156" fmla="*/ 6555444 h 6858000"/>
              <a:gd name="connsiteX163-10157" fmla="*/ 6002524 w 6128435"/>
              <a:gd name="connsiteY163-10158" fmla="*/ 6560188 h 6858000"/>
              <a:gd name="connsiteX164-10159" fmla="*/ 6006823 w 6128435"/>
              <a:gd name="connsiteY164-10160" fmla="*/ 6578546 h 6858000"/>
              <a:gd name="connsiteX165-10161" fmla="*/ 6004510 w 6128435"/>
              <a:gd name="connsiteY165-10162" fmla="*/ 6599256 h 6858000"/>
              <a:gd name="connsiteX166-10163" fmla="*/ 5986207 w 6128435"/>
              <a:gd name="connsiteY166-10164" fmla="*/ 6695855 h 6858000"/>
              <a:gd name="connsiteX167-10165" fmla="*/ 5979428 w 6128435"/>
              <a:gd name="connsiteY167-10166" fmla="*/ 6754678 h 6858000"/>
              <a:gd name="connsiteX168-10167" fmla="*/ 5983398 w 6128435"/>
              <a:gd name="connsiteY168-10168" fmla="*/ 6778641 h 6858000"/>
              <a:gd name="connsiteX169-10169" fmla="*/ 5984543 w 6128435"/>
              <a:gd name="connsiteY169-10170" fmla="*/ 6811016 h 6858000"/>
              <a:gd name="connsiteX170-10171" fmla="*/ 5981802 w 6128435"/>
              <a:gd name="connsiteY170-10172" fmla="*/ 6838578 h 6858000"/>
              <a:gd name="connsiteX171-10173" fmla="*/ 5979671 w 6128435"/>
              <a:gd name="connsiteY171-10174" fmla="*/ 6858000 h 6858000"/>
              <a:gd name="connsiteX172-10175" fmla="*/ 0 w 6128435"/>
              <a:gd name="connsiteY172-10176" fmla="*/ 6858000 h 6858000"/>
              <a:gd name="connsiteX173-10177" fmla="*/ 0 w 6128435"/>
              <a:gd name="connsiteY173-10178" fmla="*/ 0 h 6858000"/>
              <a:gd name="connsiteX0-10179" fmla="*/ 0 w 6128435"/>
              <a:gd name="connsiteY0-10180" fmla="*/ 0 h 6858000"/>
              <a:gd name="connsiteX1-10181" fmla="*/ 4965888 w 6128435"/>
              <a:gd name="connsiteY1-10182" fmla="*/ 0 h 6858000"/>
              <a:gd name="connsiteX2-10183" fmla="*/ 4967767 w 6128435"/>
              <a:gd name="connsiteY2-10184" fmla="*/ 7930 h 6858000"/>
              <a:gd name="connsiteX3-10185" fmla="*/ 4979444 w 6128435"/>
              <a:gd name="connsiteY3-10186" fmla="*/ 43921 h 6858000"/>
              <a:gd name="connsiteX4-10187" fmla="*/ 5021173 w 6128435"/>
              <a:gd name="connsiteY4-10188" fmla="*/ 123738 h 6858000"/>
              <a:gd name="connsiteX5-10189" fmla="*/ 5075458 w 6128435"/>
              <a:gd name="connsiteY5-10190" fmla="*/ 264355 h 6858000"/>
              <a:gd name="connsiteX6-10191" fmla="*/ 5081175 w 6128435"/>
              <a:gd name="connsiteY6-10192" fmla="*/ 277448 h 6858000"/>
              <a:gd name="connsiteX7-10193" fmla="*/ 5097011 w 6128435"/>
              <a:gd name="connsiteY7-10194" fmla="*/ 355616 h 6858000"/>
              <a:gd name="connsiteX8-10195" fmla="*/ 5130982 w 6128435"/>
              <a:gd name="connsiteY8-10196" fmla="*/ 412030 h 6858000"/>
              <a:gd name="connsiteX9-10197" fmla="*/ 5153000 w 6128435"/>
              <a:gd name="connsiteY9-10198" fmla="*/ 507134 h 6858000"/>
              <a:gd name="connsiteX10-10199" fmla="*/ 5171282 w 6128435"/>
              <a:gd name="connsiteY10-10200" fmla="*/ 602071 h 6858000"/>
              <a:gd name="connsiteX11-10201" fmla="*/ 5176196 w 6128435"/>
              <a:gd name="connsiteY11-10202" fmla="*/ 636822 h 6858000"/>
              <a:gd name="connsiteX12-10203" fmla="*/ 5201957 w 6128435"/>
              <a:gd name="connsiteY12-10204" fmla="*/ 736835 h 6858000"/>
              <a:gd name="connsiteX13-10205" fmla="*/ 5185452 w 6128435"/>
              <a:gd name="connsiteY13-10206" fmla="*/ 745392 h 6858000"/>
              <a:gd name="connsiteX14-10207" fmla="*/ 5189051 w 6128435"/>
              <a:gd name="connsiteY14-10208" fmla="*/ 782518 h 6858000"/>
              <a:gd name="connsiteX15-10209" fmla="*/ 5210428 w 6128435"/>
              <a:gd name="connsiteY15-10210" fmla="*/ 815772 h 6858000"/>
              <a:gd name="connsiteX16-10211" fmla="*/ 5221088 w 6128435"/>
              <a:gd name="connsiteY16-10212" fmla="*/ 860193 h 6858000"/>
              <a:gd name="connsiteX17-10213" fmla="*/ 5227653 w 6128435"/>
              <a:gd name="connsiteY17-10214" fmla="*/ 886709 h 6858000"/>
              <a:gd name="connsiteX18-10215" fmla="*/ 5230806 w 6128435"/>
              <a:gd name="connsiteY18-10216" fmla="*/ 961354 h 6858000"/>
              <a:gd name="connsiteX19-10217" fmla="*/ 5201018 w 6128435"/>
              <a:gd name="connsiteY19-10218" fmla="*/ 1095027 h 6858000"/>
              <a:gd name="connsiteX20-10219" fmla="*/ 5202153 w 6128435"/>
              <a:gd name="connsiteY20-10220" fmla="*/ 1133224 h 6858000"/>
              <a:gd name="connsiteX21-10221" fmla="*/ 5207370 w 6128435"/>
              <a:gd name="connsiteY21-10222" fmla="*/ 1138097 h 6858000"/>
              <a:gd name="connsiteX22-10223" fmla="*/ 5189234 w 6128435"/>
              <a:gd name="connsiteY22-10224" fmla="*/ 1193495 h 6858000"/>
              <a:gd name="connsiteX23-10225" fmla="*/ 5202769 w 6128435"/>
              <a:gd name="connsiteY23-10226" fmla="*/ 1269450 h 6858000"/>
              <a:gd name="connsiteX24-10227" fmla="*/ 5225968 w 6128435"/>
              <a:gd name="connsiteY24-10228" fmla="*/ 1357994 h 6858000"/>
              <a:gd name="connsiteX25-10229" fmla="*/ 5233819 w 6128435"/>
              <a:gd name="connsiteY25-10230" fmla="*/ 1380922 h 6858000"/>
              <a:gd name="connsiteX26-10231" fmla="*/ 5237226 w 6128435"/>
              <a:gd name="connsiteY26-10232" fmla="*/ 1441327 h 6858000"/>
              <a:gd name="connsiteX27-10233" fmla="*/ 5244434 w 6128435"/>
              <a:gd name="connsiteY27-10234" fmla="*/ 1580810 h 6858000"/>
              <a:gd name="connsiteX28-10235" fmla="*/ 5251453 w 6128435"/>
              <a:gd name="connsiteY28-10236" fmla="*/ 1583934 h 6858000"/>
              <a:gd name="connsiteX29-10237" fmla="*/ 5253136 w 6128435"/>
              <a:gd name="connsiteY29-10238" fmla="*/ 1595457 h 6858000"/>
              <a:gd name="connsiteX30-10239" fmla="*/ 5254863 w 6128435"/>
              <a:gd name="connsiteY30-10240" fmla="*/ 1598311 h 6858000"/>
              <a:gd name="connsiteX31-10241" fmla="*/ 5263491 w 6128435"/>
              <a:gd name="connsiteY31-10242" fmla="*/ 1642938 h 6858000"/>
              <a:gd name="connsiteX32-10243" fmla="*/ 5261314 w 6128435"/>
              <a:gd name="connsiteY32-10244" fmla="*/ 1689177 h 6858000"/>
              <a:gd name="connsiteX33-10245" fmla="*/ 5259788 w 6128435"/>
              <a:gd name="connsiteY33-10246" fmla="*/ 1768516 h 6858000"/>
              <a:gd name="connsiteX34-10247" fmla="*/ 5272526 w 6128435"/>
              <a:gd name="connsiteY34-10248" fmla="*/ 1936940 h 6858000"/>
              <a:gd name="connsiteX35-10249" fmla="*/ 5252592 w 6128435"/>
              <a:gd name="connsiteY35-10250" fmla="*/ 2092210 h 6858000"/>
              <a:gd name="connsiteX36-10251" fmla="*/ 5264303 w 6128435"/>
              <a:gd name="connsiteY36-10252" fmla="*/ 2225157 h 6858000"/>
              <a:gd name="connsiteX37-10253" fmla="*/ 5254949 w 6128435"/>
              <a:gd name="connsiteY37-10254" fmla="*/ 2236160 h 6858000"/>
              <a:gd name="connsiteX38-10255" fmla="*/ 5250104 w 6128435"/>
              <a:gd name="connsiteY38-10256" fmla="*/ 2249166 h 6858000"/>
              <a:gd name="connsiteX39-10257" fmla="*/ 5251214 w 6128435"/>
              <a:gd name="connsiteY39-10258" fmla="*/ 2250944 h 6858000"/>
              <a:gd name="connsiteX40-10259" fmla="*/ 5250644 w 6128435"/>
              <a:gd name="connsiteY40-10260" fmla="*/ 2266619 h 6858000"/>
              <a:gd name="connsiteX41-10261" fmla="*/ 5247111 w 6128435"/>
              <a:gd name="connsiteY41-10262" fmla="*/ 2269679 h 6858000"/>
              <a:gd name="connsiteX42-10263" fmla="*/ 5245653 w 6128435"/>
              <a:gd name="connsiteY42-10264" fmla="*/ 2280317 h 6858000"/>
              <a:gd name="connsiteX43-10265" fmla="*/ 5239901 w 6128435"/>
              <a:gd name="connsiteY43-10266" fmla="*/ 2300961 h 6858000"/>
              <a:gd name="connsiteX44-10267" fmla="*/ 5293877 w 6128435"/>
              <a:gd name="connsiteY44-10268" fmla="*/ 2368649 h 6858000"/>
              <a:gd name="connsiteX45-10269" fmla="*/ 5148653 w 6128435"/>
              <a:gd name="connsiteY45-10270" fmla="*/ 2460132 h 6858000"/>
              <a:gd name="connsiteX46-10271" fmla="*/ 5192511 w 6128435"/>
              <a:gd name="connsiteY46-10272" fmla="*/ 2549199 h 6858000"/>
              <a:gd name="connsiteX47-10273" fmla="*/ 5307538 w 6128435"/>
              <a:gd name="connsiteY47-10274" fmla="*/ 2514685 h 6858000"/>
              <a:gd name="connsiteX48-10275" fmla="*/ 5337604 w 6128435"/>
              <a:gd name="connsiteY48-10276" fmla="*/ 2597632 h 6858000"/>
              <a:gd name="connsiteX49-10277" fmla="*/ 5407503 w 6128435"/>
              <a:gd name="connsiteY49-10278" fmla="*/ 2786290 h 6858000"/>
              <a:gd name="connsiteX50-10279" fmla="*/ 5407356 w 6128435"/>
              <a:gd name="connsiteY50-10280" fmla="*/ 2787545 h 6858000"/>
              <a:gd name="connsiteX51-10281" fmla="*/ 5411130 w 6128435"/>
              <a:gd name="connsiteY51-10282" fmla="*/ 2788640 h 6858000"/>
              <a:gd name="connsiteX52-10283" fmla="*/ 5416439 w 6128435"/>
              <a:gd name="connsiteY52-10284" fmla="*/ 2805666 h 6858000"/>
              <a:gd name="connsiteX53-10285" fmla="*/ 5416589 w 6128435"/>
              <a:gd name="connsiteY53-10286" fmla="*/ 2810822 h 6858000"/>
              <a:gd name="connsiteX54-10287" fmla="*/ 5418542 w 6128435"/>
              <a:gd name="connsiteY54-10288" fmla="*/ 2817745 h 6858000"/>
              <a:gd name="connsiteX55-10289" fmla="*/ 5418847 w 6128435"/>
              <a:gd name="connsiteY55-10290" fmla="*/ 2817825 h 6858000"/>
              <a:gd name="connsiteX56-10291" fmla="*/ 5423364 w 6128435"/>
              <a:gd name="connsiteY56-10292" fmla="*/ 2858292 h 6858000"/>
              <a:gd name="connsiteX57-10293" fmla="*/ 5479298 w 6128435"/>
              <a:gd name="connsiteY57-10294" fmla="*/ 2947791 h 6858000"/>
              <a:gd name="connsiteX58-10295" fmla="*/ 5481770 w 6128435"/>
              <a:gd name="connsiteY58-10296" fmla="*/ 2951352 h 6858000"/>
              <a:gd name="connsiteX59-10297" fmla="*/ 5481013 w 6128435"/>
              <a:gd name="connsiteY59-10298" fmla="*/ 2973461 h 6858000"/>
              <a:gd name="connsiteX60-10299" fmla="*/ 5482045 w 6128435"/>
              <a:gd name="connsiteY60-10300" fmla="*/ 2984371 h 6858000"/>
              <a:gd name="connsiteX61-10301" fmla="*/ 5479405 w 6128435"/>
              <a:gd name="connsiteY61-10302" fmla="*/ 2988507 h 6858000"/>
              <a:gd name="connsiteX62-10303" fmla="*/ 5482415 w 6128435"/>
              <a:gd name="connsiteY62-10304" fmla="*/ 3004079 h 6858000"/>
              <a:gd name="connsiteX63-10305" fmla="*/ 5483865 w 6128435"/>
              <a:gd name="connsiteY63-10306" fmla="*/ 3005467 h 6858000"/>
              <a:gd name="connsiteX64-10307" fmla="*/ 5482236 w 6128435"/>
              <a:gd name="connsiteY64-10308" fmla="*/ 3019791 h 6858000"/>
              <a:gd name="connsiteX65-10309" fmla="*/ 5475895 w 6128435"/>
              <a:gd name="connsiteY65-10310" fmla="*/ 3033578 h 6858000"/>
              <a:gd name="connsiteX66-10311" fmla="*/ 5477595 w 6128435"/>
              <a:gd name="connsiteY66-10312" fmla="*/ 3250534 h 6858000"/>
              <a:gd name="connsiteX67-10313" fmla="*/ 5532836 w 6128435"/>
              <a:gd name="connsiteY67-10314" fmla="*/ 3353840 h 6858000"/>
              <a:gd name="connsiteX68-10315" fmla="*/ 5561229 w 6128435"/>
              <a:gd name="connsiteY68-10316" fmla="*/ 3395784 h 6858000"/>
              <a:gd name="connsiteX69-10317" fmla="*/ 5589758 w 6128435"/>
              <a:gd name="connsiteY69-10318" fmla="*/ 3506453 h 6858000"/>
              <a:gd name="connsiteX70-10319" fmla="*/ 5596144 w 6128435"/>
              <a:gd name="connsiteY70-10320" fmla="*/ 3534624 h 6858000"/>
              <a:gd name="connsiteX71-10321" fmla="*/ 5597750 w 6128435"/>
              <a:gd name="connsiteY71-10322" fmla="*/ 3534129 h 6858000"/>
              <a:gd name="connsiteX72-10323" fmla="*/ 5599700 w 6128435"/>
              <a:gd name="connsiteY72-10324" fmla="*/ 3547221 h 6858000"/>
              <a:gd name="connsiteX73-10325" fmla="*/ 5615031 w 6128435"/>
              <a:gd name="connsiteY73-10326" fmla="*/ 3557482 h 6858000"/>
              <a:gd name="connsiteX74-10327" fmla="*/ 5618377 w 6128435"/>
              <a:gd name="connsiteY74-10328" fmla="*/ 3588431 h 6858000"/>
              <a:gd name="connsiteX75-10329" fmla="*/ 5612155 w 6128435"/>
              <a:gd name="connsiteY75-10330" fmla="*/ 3589869 h 6858000"/>
              <a:gd name="connsiteX76-10331" fmla="*/ 5620843 w 6128435"/>
              <a:gd name="connsiteY76-10332" fmla="*/ 3606745 h 6858000"/>
              <a:gd name="connsiteX77-10333" fmla="*/ 5655472 w 6128435"/>
              <a:gd name="connsiteY77-10334" fmla="*/ 3678877 h 6858000"/>
              <a:gd name="connsiteX78-10335" fmla="*/ 5680448 w 6128435"/>
              <a:gd name="connsiteY78-10336" fmla="*/ 3717760 h 6858000"/>
              <a:gd name="connsiteX79-10337" fmla="*/ 5683015 w 6128435"/>
              <a:gd name="connsiteY79-10338" fmla="*/ 3762025 h 6858000"/>
              <a:gd name="connsiteX80-10339" fmla="*/ 5696643 w 6128435"/>
              <a:gd name="connsiteY80-10340" fmla="*/ 3773888 h 6858000"/>
              <a:gd name="connsiteX81-10341" fmla="*/ 5699203 w 6128435"/>
              <a:gd name="connsiteY81-10342" fmla="*/ 3775823 h 6858000"/>
              <a:gd name="connsiteX82-10343" fmla="*/ 5704824 w 6128435"/>
              <a:gd name="connsiteY82-10344" fmla="*/ 3785966 h 6858000"/>
              <a:gd name="connsiteX83-10345" fmla="*/ 5712204 w 6128435"/>
              <a:gd name="connsiteY83-10346" fmla="*/ 3785830 h 6858000"/>
              <a:gd name="connsiteX84-10347" fmla="*/ 5724816 w 6128435"/>
              <a:gd name="connsiteY84-10348" fmla="*/ 3798949 h 6858000"/>
              <a:gd name="connsiteX85-10349" fmla="*/ 5733539 w 6128435"/>
              <a:gd name="connsiteY85-10350" fmla="*/ 3818457 h 6858000"/>
              <a:gd name="connsiteX86-10351" fmla="*/ 5768491 w 6128435"/>
              <a:gd name="connsiteY86-10352" fmla="*/ 3914399 h 6858000"/>
              <a:gd name="connsiteX87-10353" fmla="*/ 5793123 w 6128435"/>
              <a:gd name="connsiteY87-10354" fmla="*/ 3969952 h 6858000"/>
              <a:gd name="connsiteX88-10355" fmla="*/ 5808321 w 6128435"/>
              <a:gd name="connsiteY88-10356" fmla="*/ 3988153 h 6858000"/>
              <a:gd name="connsiteX89-10357" fmla="*/ 5825621 w 6128435"/>
              <a:gd name="connsiteY89-10358" fmla="*/ 4015525 h 6858000"/>
              <a:gd name="connsiteX90-10359" fmla="*/ 5860672 w 6128435"/>
              <a:gd name="connsiteY90-10360" fmla="*/ 4061579 h 6858000"/>
              <a:gd name="connsiteX91-10361" fmla="*/ 5872173 w 6128435"/>
              <a:gd name="connsiteY91-10362" fmla="*/ 4088497 h 6858000"/>
              <a:gd name="connsiteX92-10363" fmla="*/ 5883705 w 6128435"/>
              <a:gd name="connsiteY92-10364" fmla="*/ 4101899 h 6858000"/>
              <a:gd name="connsiteX93-10365" fmla="*/ 5885314 w 6128435"/>
              <a:gd name="connsiteY93-10366" fmla="*/ 4108387 h 6858000"/>
              <a:gd name="connsiteX94-10367" fmla="*/ 5894095 w 6128435"/>
              <a:gd name="connsiteY94-10368" fmla="*/ 4128857 h 6858000"/>
              <a:gd name="connsiteX95-10369" fmla="*/ 5898339 w 6128435"/>
              <a:gd name="connsiteY95-10370" fmla="*/ 4140800 h 6858000"/>
              <a:gd name="connsiteX96-10371" fmla="*/ 5899734 w 6128435"/>
              <a:gd name="connsiteY96-10372" fmla="*/ 4145632 h 6858000"/>
              <a:gd name="connsiteX97-10373" fmla="*/ 5897098 w 6128435"/>
              <a:gd name="connsiteY97-10374" fmla="*/ 4157819 h 6858000"/>
              <a:gd name="connsiteX98-10375" fmla="*/ 5903513 w 6128435"/>
              <a:gd name="connsiteY98-10376" fmla="*/ 4187661 h 6858000"/>
              <a:gd name="connsiteX99-10377" fmla="*/ 5917114 w 6128435"/>
              <a:gd name="connsiteY99-10378" fmla="*/ 4213096 h 6858000"/>
              <a:gd name="connsiteX100-10379" fmla="*/ 5921153 w 6128435"/>
              <a:gd name="connsiteY100-10380" fmla="*/ 4236222 h 6858000"/>
              <a:gd name="connsiteX101-10381" fmla="*/ 5924233 w 6128435"/>
              <a:gd name="connsiteY101-10382" fmla="*/ 4242060 h 6858000"/>
              <a:gd name="connsiteX102-10383" fmla="*/ 5928910 w 6128435"/>
              <a:gd name="connsiteY102-10384" fmla="*/ 4300973 h 6858000"/>
              <a:gd name="connsiteX103-10385" fmla="*/ 5939320 w 6128435"/>
              <a:gd name="connsiteY103-10386" fmla="*/ 4340435 h 6858000"/>
              <a:gd name="connsiteX104-10387" fmla="*/ 5946705 w 6128435"/>
              <a:gd name="connsiteY104-10388" fmla="*/ 4428051 h 6858000"/>
              <a:gd name="connsiteX105-10389" fmla="*/ 5949261 w 6128435"/>
              <a:gd name="connsiteY105-10390" fmla="*/ 4449185 h 6858000"/>
              <a:gd name="connsiteX106-10391" fmla="*/ 5957504 w 6128435"/>
              <a:gd name="connsiteY106-10392" fmla="*/ 4465911 h 6858000"/>
              <a:gd name="connsiteX107-10393" fmla="*/ 5964689 w 6128435"/>
              <a:gd name="connsiteY107-10394" fmla="*/ 4468532 h 6858000"/>
              <a:gd name="connsiteX108-10395" fmla="*/ 5967062 w 6128435"/>
              <a:gd name="connsiteY108-10396" fmla="*/ 4479923 h 6858000"/>
              <a:gd name="connsiteX109-10397" fmla="*/ 5968960 w 6128435"/>
              <a:gd name="connsiteY109-10398" fmla="*/ 4482655 h 6858000"/>
              <a:gd name="connsiteX110-10399" fmla="*/ 5978567 w 6128435"/>
              <a:gd name="connsiteY110-10400" fmla="*/ 4498605 h 6858000"/>
              <a:gd name="connsiteX111-10401" fmla="*/ 5980106 w 6128435"/>
              <a:gd name="connsiteY111-10402" fmla="*/ 4585087 h 6858000"/>
              <a:gd name="connsiteX112-10403" fmla="*/ 5998138 w 6128435"/>
              <a:gd name="connsiteY112-10404" fmla="*/ 4697518 h 6858000"/>
              <a:gd name="connsiteX113-10405" fmla="*/ 6013516 w 6128435"/>
              <a:gd name="connsiteY113-10406" fmla="*/ 4786619 h 6858000"/>
              <a:gd name="connsiteX114-10407" fmla="*/ 6025404 w 6128435"/>
              <a:gd name="connsiteY114-10408" fmla="*/ 4858148 h 6858000"/>
              <a:gd name="connsiteX115-10409" fmla="*/ 6007749 w 6128435"/>
              <a:gd name="connsiteY115-10410" fmla="*/ 4964715 h 6858000"/>
              <a:gd name="connsiteX116-10411" fmla="*/ 6005269 w 6128435"/>
              <a:gd name="connsiteY116-10412" fmla="*/ 5150567 h 6858000"/>
              <a:gd name="connsiteX117-10413" fmla="*/ 6001127 w 6128435"/>
              <a:gd name="connsiteY117-10414" fmla="*/ 5164609 h 6858000"/>
              <a:gd name="connsiteX118-10415" fmla="*/ 5996647 w 6128435"/>
              <a:gd name="connsiteY118-10416" fmla="*/ 5185640 h 6858000"/>
              <a:gd name="connsiteX119-10417" fmla="*/ 5998514 w 6128435"/>
              <a:gd name="connsiteY119-10418" fmla="*/ 5189673 h 6858000"/>
              <a:gd name="connsiteX120-10419" fmla="*/ 5995970 w 6128435"/>
              <a:gd name="connsiteY120-10420" fmla="*/ 5221547 h 6858000"/>
              <a:gd name="connsiteX121-10421" fmla="*/ 5997218 w 6128435"/>
              <a:gd name="connsiteY121-10422" fmla="*/ 5222031 h 6858000"/>
              <a:gd name="connsiteX122-10423" fmla="*/ 6002116 w 6128435"/>
              <a:gd name="connsiteY122-10424" fmla="*/ 5231223 h 6858000"/>
              <a:gd name="connsiteX123-10425" fmla="*/ 6008541 w 6128435"/>
              <a:gd name="connsiteY123-10426" fmla="*/ 5248680 h 6858000"/>
              <a:gd name="connsiteX124-10427" fmla="*/ 6039260 w 6128435"/>
              <a:gd name="connsiteY124-10428" fmla="*/ 5289518 h 6858000"/>
              <a:gd name="connsiteX125-10429" fmla="*/ 6036748 w 6128435"/>
              <a:gd name="connsiteY125-10430" fmla="*/ 5322752 h 6858000"/>
              <a:gd name="connsiteX126-10431" fmla="*/ 6036943 w 6128435"/>
              <a:gd name="connsiteY126-10432" fmla="*/ 5329480 h 6858000"/>
              <a:gd name="connsiteX127-10433" fmla="*/ 6037236 w 6128435"/>
              <a:gd name="connsiteY127-10434" fmla="*/ 5329634 h 6858000"/>
              <a:gd name="connsiteX128-10435" fmla="*/ 6038019 w 6128435"/>
              <a:gd name="connsiteY128-10436" fmla="*/ 5336764 h 6858000"/>
              <a:gd name="connsiteX129-10437" fmla="*/ 6037298 w 6128435"/>
              <a:gd name="connsiteY129-10438" fmla="*/ 5341753 h 6858000"/>
              <a:gd name="connsiteX130-10439" fmla="*/ 6037677 w 6128435"/>
              <a:gd name="connsiteY130-10440" fmla="*/ 5354807 h 6858000"/>
              <a:gd name="connsiteX131-10441" fmla="*/ 6039728 w 6128435"/>
              <a:gd name="connsiteY131-10442" fmla="*/ 5359416 h 6858000"/>
              <a:gd name="connsiteX132-10443" fmla="*/ 6043311 w 6128435"/>
              <a:gd name="connsiteY132-10444" fmla="*/ 5361407 h 6858000"/>
              <a:gd name="connsiteX133-10445" fmla="*/ 6042954 w 6128435"/>
              <a:gd name="connsiteY133-10446" fmla="*/ 5362576 h 6858000"/>
              <a:gd name="connsiteX134-10447" fmla="*/ 6053435 w 6128435"/>
              <a:gd name="connsiteY134-10448" fmla="*/ 5387547 h 6858000"/>
              <a:gd name="connsiteX135-10449" fmla="*/ 6065933 w 6128435"/>
              <a:gd name="connsiteY135-10450" fmla="*/ 5443002 h 6858000"/>
              <a:gd name="connsiteX136-10451" fmla="*/ 6068640 w 6128435"/>
              <a:gd name="connsiteY136-10452" fmla="*/ 5474503 h 6858000"/>
              <a:gd name="connsiteX137-10453" fmla="*/ 6080922 w 6128435"/>
              <a:gd name="connsiteY137-10454" fmla="*/ 5561070 h 6858000"/>
              <a:gd name="connsiteX138-10455" fmla="*/ 6096949 w 6128435"/>
              <a:gd name="connsiteY138-10456" fmla="*/ 5648179 h 6858000"/>
              <a:gd name="connsiteX139-10457" fmla="*/ 6125703 w 6128435"/>
              <a:gd name="connsiteY139-10458" fmla="*/ 5692894 h 6858000"/>
              <a:gd name="connsiteX140-10459" fmla="*/ 6126670 w 6128435"/>
              <a:gd name="connsiteY140-10460" fmla="*/ 5697882 h 6858000"/>
              <a:gd name="connsiteX141-10461" fmla="*/ 6124061 w 6128435"/>
              <a:gd name="connsiteY141-10462" fmla="*/ 5710294 h 6858000"/>
              <a:gd name="connsiteX142-10463" fmla="*/ 6122213 w 6128435"/>
              <a:gd name="connsiteY142-10464" fmla="*/ 5714762 h 6858000"/>
              <a:gd name="connsiteX143-10465" fmla="*/ 6121353 w 6128435"/>
              <a:gd name="connsiteY143-10466" fmla="*/ 5721725 h 6858000"/>
              <a:gd name="connsiteX144-10467" fmla="*/ 6121607 w 6128435"/>
              <a:gd name="connsiteY144-10468" fmla="*/ 5721959 h 6858000"/>
              <a:gd name="connsiteX145-10469" fmla="*/ 6120262 w 6128435"/>
              <a:gd name="connsiteY145-10470" fmla="*/ 5728358 h 6858000"/>
              <a:gd name="connsiteX146-10471" fmla="*/ 6110194 w 6128435"/>
              <a:gd name="connsiteY146-10472" fmla="*/ 5758853 h 6858000"/>
              <a:gd name="connsiteX147-10473" fmla="*/ 6127519 w 6128435"/>
              <a:gd name="connsiteY147-10474" fmla="*/ 5865775 h 6858000"/>
              <a:gd name="connsiteX148-10475" fmla="*/ 6128435 w 6128435"/>
              <a:gd name="connsiteY148-10476" fmla="*/ 5870164 h 6858000"/>
              <a:gd name="connsiteX149-10477" fmla="*/ 6119217 w 6128435"/>
              <a:gd name="connsiteY149-10478" fmla="*/ 5888542 h 6858000"/>
              <a:gd name="connsiteX150-10479" fmla="*/ 6115966 w 6128435"/>
              <a:gd name="connsiteY150-10480" fmla="*/ 5898387 h 6858000"/>
              <a:gd name="connsiteX151-10481" fmla="*/ 6111924 w 6128435"/>
              <a:gd name="connsiteY151-10482" fmla="*/ 5900444 h 6858000"/>
              <a:gd name="connsiteX152-10483" fmla="*/ 6108716 w 6128435"/>
              <a:gd name="connsiteY152-10484" fmla="*/ 5915345 h 6858000"/>
              <a:gd name="connsiteX153-10485" fmla="*/ 6109524 w 6128435"/>
              <a:gd name="connsiteY153-10486" fmla="*/ 5917328 h 6858000"/>
              <a:gd name="connsiteX154-10487" fmla="*/ 6102493 w 6128435"/>
              <a:gd name="connsiteY154-10488" fmla="*/ 5928602 h 6858000"/>
              <a:gd name="connsiteX155-10489" fmla="*/ 6056863 w 6128435"/>
              <a:gd name="connsiteY155-10490" fmla="*/ 6000643 h 6858000"/>
              <a:gd name="connsiteX156-10491" fmla="*/ 6045436 w 6128435"/>
              <a:gd name="connsiteY156-10492" fmla="*/ 6124480 h 6858000"/>
              <a:gd name="connsiteX157-10493" fmla="*/ 6030489 w 6128435"/>
              <a:gd name="connsiteY157-10494" fmla="*/ 6317666 h 6858000"/>
              <a:gd name="connsiteX158-10495" fmla="*/ 6007492 w 6128435"/>
              <a:gd name="connsiteY158-10496" fmla="*/ 6440818 h 6858000"/>
              <a:gd name="connsiteX159-10497" fmla="*/ 6009467 w 6128435"/>
              <a:gd name="connsiteY159-10498" fmla="*/ 6487076 h 6858000"/>
              <a:gd name="connsiteX160-10499" fmla="*/ 5995064 w 6128435"/>
              <a:gd name="connsiteY160-10500" fmla="*/ 6540791 h 6858000"/>
              <a:gd name="connsiteX161-10501" fmla="*/ 5996309 w 6128435"/>
              <a:gd name="connsiteY161-10502" fmla="*/ 6543961 h 6858000"/>
              <a:gd name="connsiteX162-10503" fmla="*/ 5996048 w 6128435"/>
              <a:gd name="connsiteY162-10504" fmla="*/ 6555444 h 6858000"/>
              <a:gd name="connsiteX163-10505" fmla="*/ 6002524 w 6128435"/>
              <a:gd name="connsiteY163-10506" fmla="*/ 6560188 h 6858000"/>
              <a:gd name="connsiteX164-10507" fmla="*/ 6006823 w 6128435"/>
              <a:gd name="connsiteY164-10508" fmla="*/ 6578546 h 6858000"/>
              <a:gd name="connsiteX165-10509" fmla="*/ 6004510 w 6128435"/>
              <a:gd name="connsiteY165-10510" fmla="*/ 6599256 h 6858000"/>
              <a:gd name="connsiteX166-10511" fmla="*/ 5986207 w 6128435"/>
              <a:gd name="connsiteY166-10512" fmla="*/ 6695855 h 6858000"/>
              <a:gd name="connsiteX167-10513" fmla="*/ 5979428 w 6128435"/>
              <a:gd name="connsiteY167-10514" fmla="*/ 6754678 h 6858000"/>
              <a:gd name="connsiteX168-10515" fmla="*/ 5983398 w 6128435"/>
              <a:gd name="connsiteY168-10516" fmla="*/ 6778641 h 6858000"/>
              <a:gd name="connsiteX169-10517" fmla="*/ 5984543 w 6128435"/>
              <a:gd name="connsiteY169-10518" fmla="*/ 6811016 h 6858000"/>
              <a:gd name="connsiteX170-10519" fmla="*/ 5981802 w 6128435"/>
              <a:gd name="connsiteY170-10520" fmla="*/ 6838578 h 6858000"/>
              <a:gd name="connsiteX171-10521" fmla="*/ 5979671 w 6128435"/>
              <a:gd name="connsiteY171-10522" fmla="*/ 6858000 h 6858000"/>
              <a:gd name="connsiteX172-10523" fmla="*/ 0 w 6128435"/>
              <a:gd name="connsiteY172-10524" fmla="*/ 6858000 h 6858000"/>
              <a:gd name="connsiteX173-10525" fmla="*/ 0 w 6128435"/>
              <a:gd name="connsiteY173-10526" fmla="*/ 0 h 6858000"/>
              <a:gd name="connsiteX0-10527" fmla="*/ 0 w 6128435"/>
              <a:gd name="connsiteY0-10528" fmla="*/ 0 h 6858000"/>
              <a:gd name="connsiteX1-10529" fmla="*/ 4965888 w 6128435"/>
              <a:gd name="connsiteY1-10530" fmla="*/ 0 h 6858000"/>
              <a:gd name="connsiteX2-10531" fmla="*/ 4967767 w 6128435"/>
              <a:gd name="connsiteY2-10532" fmla="*/ 7930 h 6858000"/>
              <a:gd name="connsiteX3-10533" fmla="*/ 4979444 w 6128435"/>
              <a:gd name="connsiteY3-10534" fmla="*/ 43921 h 6858000"/>
              <a:gd name="connsiteX4-10535" fmla="*/ 5021173 w 6128435"/>
              <a:gd name="connsiteY4-10536" fmla="*/ 123738 h 6858000"/>
              <a:gd name="connsiteX5-10537" fmla="*/ 5075458 w 6128435"/>
              <a:gd name="connsiteY5-10538" fmla="*/ 264355 h 6858000"/>
              <a:gd name="connsiteX6-10539" fmla="*/ 5081175 w 6128435"/>
              <a:gd name="connsiteY6-10540" fmla="*/ 277448 h 6858000"/>
              <a:gd name="connsiteX7-10541" fmla="*/ 5097011 w 6128435"/>
              <a:gd name="connsiteY7-10542" fmla="*/ 355616 h 6858000"/>
              <a:gd name="connsiteX8-10543" fmla="*/ 5130982 w 6128435"/>
              <a:gd name="connsiteY8-10544" fmla="*/ 412030 h 6858000"/>
              <a:gd name="connsiteX9-10545" fmla="*/ 5153000 w 6128435"/>
              <a:gd name="connsiteY9-10546" fmla="*/ 507134 h 6858000"/>
              <a:gd name="connsiteX10-10547" fmla="*/ 5171282 w 6128435"/>
              <a:gd name="connsiteY10-10548" fmla="*/ 602071 h 6858000"/>
              <a:gd name="connsiteX11-10549" fmla="*/ 5176196 w 6128435"/>
              <a:gd name="connsiteY11-10550" fmla="*/ 636822 h 6858000"/>
              <a:gd name="connsiteX12-10551" fmla="*/ 5201957 w 6128435"/>
              <a:gd name="connsiteY12-10552" fmla="*/ 736835 h 6858000"/>
              <a:gd name="connsiteX13-10553" fmla="*/ 5185452 w 6128435"/>
              <a:gd name="connsiteY13-10554" fmla="*/ 745392 h 6858000"/>
              <a:gd name="connsiteX14-10555" fmla="*/ 5189051 w 6128435"/>
              <a:gd name="connsiteY14-10556" fmla="*/ 782518 h 6858000"/>
              <a:gd name="connsiteX15-10557" fmla="*/ 5210428 w 6128435"/>
              <a:gd name="connsiteY15-10558" fmla="*/ 815772 h 6858000"/>
              <a:gd name="connsiteX16-10559" fmla="*/ 5221088 w 6128435"/>
              <a:gd name="connsiteY16-10560" fmla="*/ 860193 h 6858000"/>
              <a:gd name="connsiteX17-10561" fmla="*/ 5227653 w 6128435"/>
              <a:gd name="connsiteY17-10562" fmla="*/ 886709 h 6858000"/>
              <a:gd name="connsiteX18-10563" fmla="*/ 5230806 w 6128435"/>
              <a:gd name="connsiteY18-10564" fmla="*/ 961354 h 6858000"/>
              <a:gd name="connsiteX19-10565" fmla="*/ 5201018 w 6128435"/>
              <a:gd name="connsiteY19-10566" fmla="*/ 1095027 h 6858000"/>
              <a:gd name="connsiteX20-10567" fmla="*/ 5202153 w 6128435"/>
              <a:gd name="connsiteY20-10568" fmla="*/ 1133224 h 6858000"/>
              <a:gd name="connsiteX21-10569" fmla="*/ 5207370 w 6128435"/>
              <a:gd name="connsiteY21-10570" fmla="*/ 1138097 h 6858000"/>
              <a:gd name="connsiteX22-10571" fmla="*/ 5189234 w 6128435"/>
              <a:gd name="connsiteY22-10572" fmla="*/ 1193495 h 6858000"/>
              <a:gd name="connsiteX23-10573" fmla="*/ 5202769 w 6128435"/>
              <a:gd name="connsiteY23-10574" fmla="*/ 1269450 h 6858000"/>
              <a:gd name="connsiteX24-10575" fmla="*/ 5225968 w 6128435"/>
              <a:gd name="connsiteY24-10576" fmla="*/ 1357994 h 6858000"/>
              <a:gd name="connsiteX25-10577" fmla="*/ 5233819 w 6128435"/>
              <a:gd name="connsiteY25-10578" fmla="*/ 1380922 h 6858000"/>
              <a:gd name="connsiteX26-10579" fmla="*/ 5237226 w 6128435"/>
              <a:gd name="connsiteY26-10580" fmla="*/ 1441327 h 6858000"/>
              <a:gd name="connsiteX27-10581" fmla="*/ 5244434 w 6128435"/>
              <a:gd name="connsiteY27-10582" fmla="*/ 1580810 h 6858000"/>
              <a:gd name="connsiteX28-10583" fmla="*/ 5251453 w 6128435"/>
              <a:gd name="connsiteY28-10584" fmla="*/ 1583934 h 6858000"/>
              <a:gd name="connsiteX29-10585" fmla="*/ 5253136 w 6128435"/>
              <a:gd name="connsiteY29-10586" fmla="*/ 1595457 h 6858000"/>
              <a:gd name="connsiteX30-10587" fmla="*/ 5254863 w 6128435"/>
              <a:gd name="connsiteY30-10588" fmla="*/ 1598311 h 6858000"/>
              <a:gd name="connsiteX31-10589" fmla="*/ 5263491 w 6128435"/>
              <a:gd name="connsiteY31-10590" fmla="*/ 1642938 h 6858000"/>
              <a:gd name="connsiteX32-10591" fmla="*/ 5261314 w 6128435"/>
              <a:gd name="connsiteY32-10592" fmla="*/ 1689177 h 6858000"/>
              <a:gd name="connsiteX33-10593" fmla="*/ 5259788 w 6128435"/>
              <a:gd name="connsiteY33-10594" fmla="*/ 1768516 h 6858000"/>
              <a:gd name="connsiteX34-10595" fmla="*/ 5272526 w 6128435"/>
              <a:gd name="connsiteY34-10596" fmla="*/ 1936940 h 6858000"/>
              <a:gd name="connsiteX35-10597" fmla="*/ 5252592 w 6128435"/>
              <a:gd name="connsiteY35-10598" fmla="*/ 2092210 h 6858000"/>
              <a:gd name="connsiteX36-10599" fmla="*/ 5264303 w 6128435"/>
              <a:gd name="connsiteY36-10600" fmla="*/ 2225157 h 6858000"/>
              <a:gd name="connsiteX37-10601" fmla="*/ 5254949 w 6128435"/>
              <a:gd name="connsiteY37-10602" fmla="*/ 2236160 h 6858000"/>
              <a:gd name="connsiteX38-10603" fmla="*/ 5250104 w 6128435"/>
              <a:gd name="connsiteY38-10604" fmla="*/ 2249166 h 6858000"/>
              <a:gd name="connsiteX39-10605" fmla="*/ 5251214 w 6128435"/>
              <a:gd name="connsiteY39-10606" fmla="*/ 2250944 h 6858000"/>
              <a:gd name="connsiteX40-10607" fmla="*/ 5250644 w 6128435"/>
              <a:gd name="connsiteY40-10608" fmla="*/ 2266619 h 6858000"/>
              <a:gd name="connsiteX41-10609" fmla="*/ 5247111 w 6128435"/>
              <a:gd name="connsiteY41-10610" fmla="*/ 2269679 h 6858000"/>
              <a:gd name="connsiteX42-10611" fmla="*/ 5245653 w 6128435"/>
              <a:gd name="connsiteY42-10612" fmla="*/ 2280317 h 6858000"/>
              <a:gd name="connsiteX43-10613" fmla="*/ 5239901 w 6128435"/>
              <a:gd name="connsiteY43-10614" fmla="*/ 2300961 h 6858000"/>
              <a:gd name="connsiteX44-10615" fmla="*/ 5293877 w 6128435"/>
              <a:gd name="connsiteY44-10616" fmla="*/ 2368649 h 6858000"/>
              <a:gd name="connsiteX45-10617" fmla="*/ 5311338 w 6128435"/>
              <a:gd name="connsiteY45-10618" fmla="*/ 2404034 h 6858000"/>
              <a:gd name="connsiteX46-10619" fmla="*/ 5192511 w 6128435"/>
              <a:gd name="connsiteY46-10620" fmla="*/ 2549199 h 6858000"/>
              <a:gd name="connsiteX47-10621" fmla="*/ 5307538 w 6128435"/>
              <a:gd name="connsiteY47-10622" fmla="*/ 2514685 h 6858000"/>
              <a:gd name="connsiteX48-10623" fmla="*/ 5337604 w 6128435"/>
              <a:gd name="connsiteY48-10624" fmla="*/ 2597632 h 6858000"/>
              <a:gd name="connsiteX49-10625" fmla="*/ 5407503 w 6128435"/>
              <a:gd name="connsiteY49-10626" fmla="*/ 2786290 h 6858000"/>
              <a:gd name="connsiteX50-10627" fmla="*/ 5407356 w 6128435"/>
              <a:gd name="connsiteY50-10628" fmla="*/ 2787545 h 6858000"/>
              <a:gd name="connsiteX51-10629" fmla="*/ 5411130 w 6128435"/>
              <a:gd name="connsiteY51-10630" fmla="*/ 2788640 h 6858000"/>
              <a:gd name="connsiteX52-10631" fmla="*/ 5416439 w 6128435"/>
              <a:gd name="connsiteY52-10632" fmla="*/ 2805666 h 6858000"/>
              <a:gd name="connsiteX53-10633" fmla="*/ 5416589 w 6128435"/>
              <a:gd name="connsiteY53-10634" fmla="*/ 2810822 h 6858000"/>
              <a:gd name="connsiteX54-10635" fmla="*/ 5418542 w 6128435"/>
              <a:gd name="connsiteY54-10636" fmla="*/ 2817745 h 6858000"/>
              <a:gd name="connsiteX55-10637" fmla="*/ 5418847 w 6128435"/>
              <a:gd name="connsiteY55-10638" fmla="*/ 2817825 h 6858000"/>
              <a:gd name="connsiteX56-10639" fmla="*/ 5423364 w 6128435"/>
              <a:gd name="connsiteY56-10640" fmla="*/ 2858292 h 6858000"/>
              <a:gd name="connsiteX57-10641" fmla="*/ 5479298 w 6128435"/>
              <a:gd name="connsiteY57-10642" fmla="*/ 2947791 h 6858000"/>
              <a:gd name="connsiteX58-10643" fmla="*/ 5481770 w 6128435"/>
              <a:gd name="connsiteY58-10644" fmla="*/ 2951352 h 6858000"/>
              <a:gd name="connsiteX59-10645" fmla="*/ 5481013 w 6128435"/>
              <a:gd name="connsiteY59-10646" fmla="*/ 2973461 h 6858000"/>
              <a:gd name="connsiteX60-10647" fmla="*/ 5482045 w 6128435"/>
              <a:gd name="connsiteY60-10648" fmla="*/ 2984371 h 6858000"/>
              <a:gd name="connsiteX61-10649" fmla="*/ 5479405 w 6128435"/>
              <a:gd name="connsiteY61-10650" fmla="*/ 2988507 h 6858000"/>
              <a:gd name="connsiteX62-10651" fmla="*/ 5482415 w 6128435"/>
              <a:gd name="connsiteY62-10652" fmla="*/ 3004079 h 6858000"/>
              <a:gd name="connsiteX63-10653" fmla="*/ 5483865 w 6128435"/>
              <a:gd name="connsiteY63-10654" fmla="*/ 3005467 h 6858000"/>
              <a:gd name="connsiteX64-10655" fmla="*/ 5482236 w 6128435"/>
              <a:gd name="connsiteY64-10656" fmla="*/ 3019791 h 6858000"/>
              <a:gd name="connsiteX65-10657" fmla="*/ 5475895 w 6128435"/>
              <a:gd name="connsiteY65-10658" fmla="*/ 3033578 h 6858000"/>
              <a:gd name="connsiteX66-10659" fmla="*/ 5477595 w 6128435"/>
              <a:gd name="connsiteY66-10660" fmla="*/ 3250534 h 6858000"/>
              <a:gd name="connsiteX67-10661" fmla="*/ 5532836 w 6128435"/>
              <a:gd name="connsiteY67-10662" fmla="*/ 3353840 h 6858000"/>
              <a:gd name="connsiteX68-10663" fmla="*/ 5561229 w 6128435"/>
              <a:gd name="connsiteY68-10664" fmla="*/ 3395784 h 6858000"/>
              <a:gd name="connsiteX69-10665" fmla="*/ 5589758 w 6128435"/>
              <a:gd name="connsiteY69-10666" fmla="*/ 3506453 h 6858000"/>
              <a:gd name="connsiteX70-10667" fmla="*/ 5596144 w 6128435"/>
              <a:gd name="connsiteY70-10668" fmla="*/ 3534624 h 6858000"/>
              <a:gd name="connsiteX71-10669" fmla="*/ 5597750 w 6128435"/>
              <a:gd name="connsiteY71-10670" fmla="*/ 3534129 h 6858000"/>
              <a:gd name="connsiteX72-10671" fmla="*/ 5599700 w 6128435"/>
              <a:gd name="connsiteY72-10672" fmla="*/ 3547221 h 6858000"/>
              <a:gd name="connsiteX73-10673" fmla="*/ 5615031 w 6128435"/>
              <a:gd name="connsiteY73-10674" fmla="*/ 3557482 h 6858000"/>
              <a:gd name="connsiteX74-10675" fmla="*/ 5618377 w 6128435"/>
              <a:gd name="connsiteY74-10676" fmla="*/ 3588431 h 6858000"/>
              <a:gd name="connsiteX75-10677" fmla="*/ 5612155 w 6128435"/>
              <a:gd name="connsiteY75-10678" fmla="*/ 3589869 h 6858000"/>
              <a:gd name="connsiteX76-10679" fmla="*/ 5620843 w 6128435"/>
              <a:gd name="connsiteY76-10680" fmla="*/ 3606745 h 6858000"/>
              <a:gd name="connsiteX77-10681" fmla="*/ 5655472 w 6128435"/>
              <a:gd name="connsiteY77-10682" fmla="*/ 3678877 h 6858000"/>
              <a:gd name="connsiteX78-10683" fmla="*/ 5680448 w 6128435"/>
              <a:gd name="connsiteY78-10684" fmla="*/ 3717760 h 6858000"/>
              <a:gd name="connsiteX79-10685" fmla="*/ 5683015 w 6128435"/>
              <a:gd name="connsiteY79-10686" fmla="*/ 3762025 h 6858000"/>
              <a:gd name="connsiteX80-10687" fmla="*/ 5696643 w 6128435"/>
              <a:gd name="connsiteY80-10688" fmla="*/ 3773888 h 6858000"/>
              <a:gd name="connsiteX81-10689" fmla="*/ 5699203 w 6128435"/>
              <a:gd name="connsiteY81-10690" fmla="*/ 3775823 h 6858000"/>
              <a:gd name="connsiteX82-10691" fmla="*/ 5704824 w 6128435"/>
              <a:gd name="connsiteY82-10692" fmla="*/ 3785966 h 6858000"/>
              <a:gd name="connsiteX83-10693" fmla="*/ 5712204 w 6128435"/>
              <a:gd name="connsiteY83-10694" fmla="*/ 3785830 h 6858000"/>
              <a:gd name="connsiteX84-10695" fmla="*/ 5724816 w 6128435"/>
              <a:gd name="connsiteY84-10696" fmla="*/ 3798949 h 6858000"/>
              <a:gd name="connsiteX85-10697" fmla="*/ 5733539 w 6128435"/>
              <a:gd name="connsiteY85-10698" fmla="*/ 3818457 h 6858000"/>
              <a:gd name="connsiteX86-10699" fmla="*/ 5768491 w 6128435"/>
              <a:gd name="connsiteY86-10700" fmla="*/ 3914399 h 6858000"/>
              <a:gd name="connsiteX87-10701" fmla="*/ 5793123 w 6128435"/>
              <a:gd name="connsiteY87-10702" fmla="*/ 3969952 h 6858000"/>
              <a:gd name="connsiteX88-10703" fmla="*/ 5808321 w 6128435"/>
              <a:gd name="connsiteY88-10704" fmla="*/ 3988153 h 6858000"/>
              <a:gd name="connsiteX89-10705" fmla="*/ 5825621 w 6128435"/>
              <a:gd name="connsiteY89-10706" fmla="*/ 4015525 h 6858000"/>
              <a:gd name="connsiteX90-10707" fmla="*/ 5860672 w 6128435"/>
              <a:gd name="connsiteY90-10708" fmla="*/ 4061579 h 6858000"/>
              <a:gd name="connsiteX91-10709" fmla="*/ 5872173 w 6128435"/>
              <a:gd name="connsiteY91-10710" fmla="*/ 4088497 h 6858000"/>
              <a:gd name="connsiteX92-10711" fmla="*/ 5883705 w 6128435"/>
              <a:gd name="connsiteY92-10712" fmla="*/ 4101899 h 6858000"/>
              <a:gd name="connsiteX93-10713" fmla="*/ 5885314 w 6128435"/>
              <a:gd name="connsiteY93-10714" fmla="*/ 4108387 h 6858000"/>
              <a:gd name="connsiteX94-10715" fmla="*/ 5894095 w 6128435"/>
              <a:gd name="connsiteY94-10716" fmla="*/ 4128857 h 6858000"/>
              <a:gd name="connsiteX95-10717" fmla="*/ 5898339 w 6128435"/>
              <a:gd name="connsiteY95-10718" fmla="*/ 4140800 h 6858000"/>
              <a:gd name="connsiteX96-10719" fmla="*/ 5899734 w 6128435"/>
              <a:gd name="connsiteY96-10720" fmla="*/ 4145632 h 6858000"/>
              <a:gd name="connsiteX97-10721" fmla="*/ 5897098 w 6128435"/>
              <a:gd name="connsiteY97-10722" fmla="*/ 4157819 h 6858000"/>
              <a:gd name="connsiteX98-10723" fmla="*/ 5903513 w 6128435"/>
              <a:gd name="connsiteY98-10724" fmla="*/ 4187661 h 6858000"/>
              <a:gd name="connsiteX99-10725" fmla="*/ 5917114 w 6128435"/>
              <a:gd name="connsiteY99-10726" fmla="*/ 4213096 h 6858000"/>
              <a:gd name="connsiteX100-10727" fmla="*/ 5921153 w 6128435"/>
              <a:gd name="connsiteY100-10728" fmla="*/ 4236222 h 6858000"/>
              <a:gd name="connsiteX101-10729" fmla="*/ 5924233 w 6128435"/>
              <a:gd name="connsiteY101-10730" fmla="*/ 4242060 h 6858000"/>
              <a:gd name="connsiteX102-10731" fmla="*/ 5928910 w 6128435"/>
              <a:gd name="connsiteY102-10732" fmla="*/ 4300973 h 6858000"/>
              <a:gd name="connsiteX103-10733" fmla="*/ 5939320 w 6128435"/>
              <a:gd name="connsiteY103-10734" fmla="*/ 4340435 h 6858000"/>
              <a:gd name="connsiteX104-10735" fmla="*/ 5946705 w 6128435"/>
              <a:gd name="connsiteY104-10736" fmla="*/ 4428051 h 6858000"/>
              <a:gd name="connsiteX105-10737" fmla="*/ 5949261 w 6128435"/>
              <a:gd name="connsiteY105-10738" fmla="*/ 4449185 h 6858000"/>
              <a:gd name="connsiteX106-10739" fmla="*/ 5957504 w 6128435"/>
              <a:gd name="connsiteY106-10740" fmla="*/ 4465911 h 6858000"/>
              <a:gd name="connsiteX107-10741" fmla="*/ 5964689 w 6128435"/>
              <a:gd name="connsiteY107-10742" fmla="*/ 4468532 h 6858000"/>
              <a:gd name="connsiteX108-10743" fmla="*/ 5967062 w 6128435"/>
              <a:gd name="connsiteY108-10744" fmla="*/ 4479923 h 6858000"/>
              <a:gd name="connsiteX109-10745" fmla="*/ 5968960 w 6128435"/>
              <a:gd name="connsiteY109-10746" fmla="*/ 4482655 h 6858000"/>
              <a:gd name="connsiteX110-10747" fmla="*/ 5978567 w 6128435"/>
              <a:gd name="connsiteY110-10748" fmla="*/ 4498605 h 6858000"/>
              <a:gd name="connsiteX111-10749" fmla="*/ 5980106 w 6128435"/>
              <a:gd name="connsiteY111-10750" fmla="*/ 4585087 h 6858000"/>
              <a:gd name="connsiteX112-10751" fmla="*/ 5998138 w 6128435"/>
              <a:gd name="connsiteY112-10752" fmla="*/ 4697518 h 6858000"/>
              <a:gd name="connsiteX113-10753" fmla="*/ 6013516 w 6128435"/>
              <a:gd name="connsiteY113-10754" fmla="*/ 4786619 h 6858000"/>
              <a:gd name="connsiteX114-10755" fmla="*/ 6025404 w 6128435"/>
              <a:gd name="connsiteY114-10756" fmla="*/ 4858148 h 6858000"/>
              <a:gd name="connsiteX115-10757" fmla="*/ 6007749 w 6128435"/>
              <a:gd name="connsiteY115-10758" fmla="*/ 4964715 h 6858000"/>
              <a:gd name="connsiteX116-10759" fmla="*/ 6005269 w 6128435"/>
              <a:gd name="connsiteY116-10760" fmla="*/ 5150567 h 6858000"/>
              <a:gd name="connsiteX117-10761" fmla="*/ 6001127 w 6128435"/>
              <a:gd name="connsiteY117-10762" fmla="*/ 5164609 h 6858000"/>
              <a:gd name="connsiteX118-10763" fmla="*/ 5996647 w 6128435"/>
              <a:gd name="connsiteY118-10764" fmla="*/ 5185640 h 6858000"/>
              <a:gd name="connsiteX119-10765" fmla="*/ 5998514 w 6128435"/>
              <a:gd name="connsiteY119-10766" fmla="*/ 5189673 h 6858000"/>
              <a:gd name="connsiteX120-10767" fmla="*/ 5995970 w 6128435"/>
              <a:gd name="connsiteY120-10768" fmla="*/ 5221547 h 6858000"/>
              <a:gd name="connsiteX121-10769" fmla="*/ 5997218 w 6128435"/>
              <a:gd name="connsiteY121-10770" fmla="*/ 5222031 h 6858000"/>
              <a:gd name="connsiteX122-10771" fmla="*/ 6002116 w 6128435"/>
              <a:gd name="connsiteY122-10772" fmla="*/ 5231223 h 6858000"/>
              <a:gd name="connsiteX123-10773" fmla="*/ 6008541 w 6128435"/>
              <a:gd name="connsiteY123-10774" fmla="*/ 5248680 h 6858000"/>
              <a:gd name="connsiteX124-10775" fmla="*/ 6039260 w 6128435"/>
              <a:gd name="connsiteY124-10776" fmla="*/ 5289518 h 6858000"/>
              <a:gd name="connsiteX125-10777" fmla="*/ 6036748 w 6128435"/>
              <a:gd name="connsiteY125-10778" fmla="*/ 5322752 h 6858000"/>
              <a:gd name="connsiteX126-10779" fmla="*/ 6036943 w 6128435"/>
              <a:gd name="connsiteY126-10780" fmla="*/ 5329480 h 6858000"/>
              <a:gd name="connsiteX127-10781" fmla="*/ 6037236 w 6128435"/>
              <a:gd name="connsiteY127-10782" fmla="*/ 5329634 h 6858000"/>
              <a:gd name="connsiteX128-10783" fmla="*/ 6038019 w 6128435"/>
              <a:gd name="connsiteY128-10784" fmla="*/ 5336764 h 6858000"/>
              <a:gd name="connsiteX129-10785" fmla="*/ 6037298 w 6128435"/>
              <a:gd name="connsiteY129-10786" fmla="*/ 5341753 h 6858000"/>
              <a:gd name="connsiteX130-10787" fmla="*/ 6037677 w 6128435"/>
              <a:gd name="connsiteY130-10788" fmla="*/ 5354807 h 6858000"/>
              <a:gd name="connsiteX131-10789" fmla="*/ 6039728 w 6128435"/>
              <a:gd name="connsiteY131-10790" fmla="*/ 5359416 h 6858000"/>
              <a:gd name="connsiteX132-10791" fmla="*/ 6043311 w 6128435"/>
              <a:gd name="connsiteY132-10792" fmla="*/ 5361407 h 6858000"/>
              <a:gd name="connsiteX133-10793" fmla="*/ 6042954 w 6128435"/>
              <a:gd name="connsiteY133-10794" fmla="*/ 5362576 h 6858000"/>
              <a:gd name="connsiteX134-10795" fmla="*/ 6053435 w 6128435"/>
              <a:gd name="connsiteY134-10796" fmla="*/ 5387547 h 6858000"/>
              <a:gd name="connsiteX135-10797" fmla="*/ 6065933 w 6128435"/>
              <a:gd name="connsiteY135-10798" fmla="*/ 5443002 h 6858000"/>
              <a:gd name="connsiteX136-10799" fmla="*/ 6068640 w 6128435"/>
              <a:gd name="connsiteY136-10800" fmla="*/ 5474503 h 6858000"/>
              <a:gd name="connsiteX137-10801" fmla="*/ 6080922 w 6128435"/>
              <a:gd name="connsiteY137-10802" fmla="*/ 5561070 h 6858000"/>
              <a:gd name="connsiteX138-10803" fmla="*/ 6096949 w 6128435"/>
              <a:gd name="connsiteY138-10804" fmla="*/ 5648179 h 6858000"/>
              <a:gd name="connsiteX139-10805" fmla="*/ 6125703 w 6128435"/>
              <a:gd name="connsiteY139-10806" fmla="*/ 5692894 h 6858000"/>
              <a:gd name="connsiteX140-10807" fmla="*/ 6126670 w 6128435"/>
              <a:gd name="connsiteY140-10808" fmla="*/ 5697882 h 6858000"/>
              <a:gd name="connsiteX141-10809" fmla="*/ 6124061 w 6128435"/>
              <a:gd name="connsiteY141-10810" fmla="*/ 5710294 h 6858000"/>
              <a:gd name="connsiteX142-10811" fmla="*/ 6122213 w 6128435"/>
              <a:gd name="connsiteY142-10812" fmla="*/ 5714762 h 6858000"/>
              <a:gd name="connsiteX143-10813" fmla="*/ 6121353 w 6128435"/>
              <a:gd name="connsiteY143-10814" fmla="*/ 5721725 h 6858000"/>
              <a:gd name="connsiteX144-10815" fmla="*/ 6121607 w 6128435"/>
              <a:gd name="connsiteY144-10816" fmla="*/ 5721959 h 6858000"/>
              <a:gd name="connsiteX145-10817" fmla="*/ 6120262 w 6128435"/>
              <a:gd name="connsiteY145-10818" fmla="*/ 5728358 h 6858000"/>
              <a:gd name="connsiteX146-10819" fmla="*/ 6110194 w 6128435"/>
              <a:gd name="connsiteY146-10820" fmla="*/ 5758853 h 6858000"/>
              <a:gd name="connsiteX147-10821" fmla="*/ 6127519 w 6128435"/>
              <a:gd name="connsiteY147-10822" fmla="*/ 5865775 h 6858000"/>
              <a:gd name="connsiteX148-10823" fmla="*/ 6128435 w 6128435"/>
              <a:gd name="connsiteY148-10824" fmla="*/ 5870164 h 6858000"/>
              <a:gd name="connsiteX149-10825" fmla="*/ 6119217 w 6128435"/>
              <a:gd name="connsiteY149-10826" fmla="*/ 5888542 h 6858000"/>
              <a:gd name="connsiteX150-10827" fmla="*/ 6115966 w 6128435"/>
              <a:gd name="connsiteY150-10828" fmla="*/ 5898387 h 6858000"/>
              <a:gd name="connsiteX151-10829" fmla="*/ 6111924 w 6128435"/>
              <a:gd name="connsiteY151-10830" fmla="*/ 5900444 h 6858000"/>
              <a:gd name="connsiteX152-10831" fmla="*/ 6108716 w 6128435"/>
              <a:gd name="connsiteY152-10832" fmla="*/ 5915345 h 6858000"/>
              <a:gd name="connsiteX153-10833" fmla="*/ 6109524 w 6128435"/>
              <a:gd name="connsiteY153-10834" fmla="*/ 5917328 h 6858000"/>
              <a:gd name="connsiteX154-10835" fmla="*/ 6102493 w 6128435"/>
              <a:gd name="connsiteY154-10836" fmla="*/ 5928602 h 6858000"/>
              <a:gd name="connsiteX155-10837" fmla="*/ 6056863 w 6128435"/>
              <a:gd name="connsiteY155-10838" fmla="*/ 6000643 h 6858000"/>
              <a:gd name="connsiteX156-10839" fmla="*/ 6045436 w 6128435"/>
              <a:gd name="connsiteY156-10840" fmla="*/ 6124480 h 6858000"/>
              <a:gd name="connsiteX157-10841" fmla="*/ 6030489 w 6128435"/>
              <a:gd name="connsiteY157-10842" fmla="*/ 6317666 h 6858000"/>
              <a:gd name="connsiteX158-10843" fmla="*/ 6007492 w 6128435"/>
              <a:gd name="connsiteY158-10844" fmla="*/ 6440818 h 6858000"/>
              <a:gd name="connsiteX159-10845" fmla="*/ 6009467 w 6128435"/>
              <a:gd name="connsiteY159-10846" fmla="*/ 6487076 h 6858000"/>
              <a:gd name="connsiteX160-10847" fmla="*/ 5995064 w 6128435"/>
              <a:gd name="connsiteY160-10848" fmla="*/ 6540791 h 6858000"/>
              <a:gd name="connsiteX161-10849" fmla="*/ 5996309 w 6128435"/>
              <a:gd name="connsiteY161-10850" fmla="*/ 6543961 h 6858000"/>
              <a:gd name="connsiteX162-10851" fmla="*/ 5996048 w 6128435"/>
              <a:gd name="connsiteY162-10852" fmla="*/ 6555444 h 6858000"/>
              <a:gd name="connsiteX163-10853" fmla="*/ 6002524 w 6128435"/>
              <a:gd name="connsiteY163-10854" fmla="*/ 6560188 h 6858000"/>
              <a:gd name="connsiteX164-10855" fmla="*/ 6006823 w 6128435"/>
              <a:gd name="connsiteY164-10856" fmla="*/ 6578546 h 6858000"/>
              <a:gd name="connsiteX165-10857" fmla="*/ 6004510 w 6128435"/>
              <a:gd name="connsiteY165-10858" fmla="*/ 6599256 h 6858000"/>
              <a:gd name="connsiteX166-10859" fmla="*/ 5986207 w 6128435"/>
              <a:gd name="connsiteY166-10860" fmla="*/ 6695855 h 6858000"/>
              <a:gd name="connsiteX167-10861" fmla="*/ 5979428 w 6128435"/>
              <a:gd name="connsiteY167-10862" fmla="*/ 6754678 h 6858000"/>
              <a:gd name="connsiteX168-10863" fmla="*/ 5983398 w 6128435"/>
              <a:gd name="connsiteY168-10864" fmla="*/ 6778641 h 6858000"/>
              <a:gd name="connsiteX169-10865" fmla="*/ 5984543 w 6128435"/>
              <a:gd name="connsiteY169-10866" fmla="*/ 6811016 h 6858000"/>
              <a:gd name="connsiteX170-10867" fmla="*/ 5981802 w 6128435"/>
              <a:gd name="connsiteY170-10868" fmla="*/ 6838578 h 6858000"/>
              <a:gd name="connsiteX171-10869" fmla="*/ 5979671 w 6128435"/>
              <a:gd name="connsiteY171-10870" fmla="*/ 6858000 h 6858000"/>
              <a:gd name="connsiteX172-10871" fmla="*/ 0 w 6128435"/>
              <a:gd name="connsiteY172-10872" fmla="*/ 6858000 h 6858000"/>
              <a:gd name="connsiteX173-10873" fmla="*/ 0 w 6128435"/>
              <a:gd name="connsiteY173-10874" fmla="*/ 0 h 6858000"/>
              <a:gd name="connsiteX0-10875" fmla="*/ 0 w 6128435"/>
              <a:gd name="connsiteY0-10876" fmla="*/ 0 h 6858000"/>
              <a:gd name="connsiteX1-10877" fmla="*/ 4965888 w 6128435"/>
              <a:gd name="connsiteY1-10878" fmla="*/ 0 h 6858000"/>
              <a:gd name="connsiteX2-10879" fmla="*/ 4967767 w 6128435"/>
              <a:gd name="connsiteY2-10880" fmla="*/ 7930 h 6858000"/>
              <a:gd name="connsiteX3-10881" fmla="*/ 4979444 w 6128435"/>
              <a:gd name="connsiteY3-10882" fmla="*/ 43921 h 6858000"/>
              <a:gd name="connsiteX4-10883" fmla="*/ 5021173 w 6128435"/>
              <a:gd name="connsiteY4-10884" fmla="*/ 123738 h 6858000"/>
              <a:gd name="connsiteX5-10885" fmla="*/ 5075458 w 6128435"/>
              <a:gd name="connsiteY5-10886" fmla="*/ 264355 h 6858000"/>
              <a:gd name="connsiteX6-10887" fmla="*/ 5081175 w 6128435"/>
              <a:gd name="connsiteY6-10888" fmla="*/ 277448 h 6858000"/>
              <a:gd name="connsiteX7-10889" fmla="*/ 5097011 w 6128435"/>
              <a:gd name="connsiteY7-10890" fmla="*/ 355616 h 6858000"/>
              <a:gd name="connsiteX8-10891" fmla="*/ 5130982 w 6128435"/>
              <a:gd name="connsiteY8-10892" fmla="*/ 412030 h 6858000"/>
              <a:gd name="connsiteX9-10893" fmla="*/ 5153000 w 6128435"/>
              <a:gd name="connsiteY9-10894" fmla="*/ 507134 h 6858000"/>
              <a:gd name="connsiteX10-10895" fmla="*/ 5171282 w 6128435"/>
              <a:gd name="connsiteY10-10896" fmla="*/ 602071 h 6858000"/>
              <a:gd name="connsiteX11-10897" fmla="*/ 5176196 w 6128435"/>
              <a:gd name="connsiteY11-10898" fmla="*/ 636822 h 6858000"/>
              <a:gd name="connsiteX12-10899" fmla="*/ 5201957 w 6128435"/>
              <a:gd name="connsiteY12-10900" fmla="*/ 736835 h 6858000"/>
              <a:gd name="connsiteX13-10901" fmla="*/ 5185452 w 6128435"/>
              <a:gd name="connsiteY13-10902" fmla="*/ 745392 h 6858000"/>
              <a:gd name="connsiteX14-10903" fmla="*/ 5189051 w 6128435"/>
              <a:gd name="connsiteY14-10904" fmla="*/ 782518 h 6858000"/>
              <a:gd name="connsiteX15-10905" fmla="*/ 5210428 w 6128435"/>
              <a:gd name="connsiteY15-10906" fmla="*/ 815772 h 6858000"/>
              <a:gd name="connsiteX16-10907" fmla="*/ 5221088 w 6128435"/>
              <a:gd name="connsiteY16-10908" fmla="*/ 860193 h 6858000"/>
              <a:gd name="connsiteX17-10909" fmla="*/ 5227653 w 6128435"/>
              <a:gd name="connsiteY17-10910" fmla="*/ 886709 h 6858000"/>
              <a:gd name="connsiteX18-10911" fmla="*/ 5230806 w 6128435"/>
              <a:gd name="connsiteY18-10912" fmla="*/ 961354 h 6858000"/>
              <a:gd name="connsiteX19-10913" fmla="*/ 5201018 w 6128435"/>
              <a:gd name="connsiteY19-10914" fmla="*/ 1095027 h 6858000"/>
              <a:gd name="connsiteX20-10915" fmla="*/ 5202153 w 6128435"/>
              <a:gd name="connsiteY20-10916" fmla="*/ 1133224 h 6858000"/>
              <a:gd name="connsiteX21-10917" fmla="*/ 5207370 w 6128435"/>
              <a:gd name="connsiteY21-10918" fmla="*/ 1138097 h 6858000"/>
              <a:gd name="connsiteX22-10919" fmla="*/ 5189234 w 6128435"/>
              <a:gd name="connsiteY22-10920" fmla="*/ 1193495 h 6858000"/>
              <a:gd name="connsiteX23-10921" fmla="*/ 5202769 w 6128435"/>
              <a:gd name="connsiteY23-10922" fmla="*/ 1269450 h 6858000"/>
              <a:gd name="connsiteX24-10923" fmla="*/ 5225968 w 6128435"/>
              <a:gd name="connsiteY24-10924" fmla="*/ 1357994 h 6858000"/>
              <a:gd name="connsiteX25-10925" fmla="*/ 5233819 w 6128435"/>
              <a:gd name="connsiteY25-10926" fmla="*/ 1380922 h 6858000"/>
              <a:gd name="connsiteX26-10927" fmla="*/ 5237226 w 6128435"/>
              <a:gd name="connsiteY26-10928" fmla="*/ 1441327 h 6858000"/>
              <a:gd name="connsiteX27-10929" fmla="*/ 5244434 w 6128435"/>
              <a:gd name="connsiteY27-10930" fmla="*/ 1580810 h 6858000"/>
              <a:gd name="connsiteX28-10931" fmla="*/ 5251453 w 6128435"/>
              <a:gd name="connsiteY28-10932" fmla="*/ 1583934 h 6858000"/>
              <a:gd name="connsiteX29-10933" fmla="*/ 5253136 w 6128435"/>
              <a:gd name="connsiteY29-10934" fmla="*/ 1595457 h 6858000"/>
              <a:gd name="connsiteX30-10935" fmla="*/ 5254863 w 6128435"/>
              <a:gd name="connsiteY30-10936" fmla="*/ 1598311 h 6858000"/>
              <a:gd name="connsiteX31-10937" fmla="*/ 5263491 w 6128435"/>
              <a:gd name="connsiteY31-10938" fmla="*/ 1642938 h 6858000"/>
              <a:gd name="connsiteX32-10939" fmla="*/ 5261314 w 6128435"/>
              <a:gd name="connsiteY32-10940" fmla="*/ 1689177 h 6858000"/>
              <a:gd name="connsiteX33-10941" fmla="*/ 5259788 w 6128435"/>
              <a:gd name="connsiteY33-10942" fmla="*/ 1768516 h 6858000"/>
              <a:gd name="connsiteX34-10943" fmla="*/ 5272526 w 6128435"/>
              <a:gd name="connsiteY34-10944" fmla="*/ 1936940 h 6858000"/>
              <a:gd name="connsiteX35-10945" fmla="*/ 5252592 w 6128435"/>
              <a:gd name="connsiteY35-10946" fmla="*/ 2092210 h 6858000"/>
              <a:gd name="connsiteX36-10947" fmla="*/ 5264303 w 6128435"/>
              <a:gd name="connsiteY36-10948" fmla="*/ 2225157 h 6858000"/>
              <a:gd name="connsiteX37-10949" fmla="*/ 5254949 w 6128435"/>
              <a:gd name="connsiteY37-10950" fmla="*/ 2236160 h 6858000"/>
              <a:gd name="connsiteX38-10951" fmla="*/ 5250104 w 6128435"/>
              <a:gd name="connsiteY38-10952" fmla="*/ 2249166 h 6858000"/>
              <a:gd name="connsiteX39-10953" fmla="*/ 5251214 w 6128435"/>
              <a:gd name="connsiteY39-10954" fmla="*/ 2250944 h 6858000"/>
              <a:gd name="connsiteX40-10955" fmla="*/ 5250644 w 6128435"/>
              <a:gd name="connsiteY40-10956" fmla="*/ 2266619 h 6858000"/>
              <a:gd name="connsiteX41-10957" fmla="*/ 5247111 w 6128435"/>
              <a:gd name="connsiteY41-10958" fmla="*/ 2269679 h 6858000"/>
              <a:gd name="connsiteX42-10959" fmla="*/ 5245653 w 6128435"/>
              <a:gd name="connsiteY42-10960" fmla="*/ 2280317 h 6858000"/>
              <a:gd name="connsiteX43-10961" fmla="*/ 5239901 w 6128435"/>
              <a:gd name="connsiteY43-10962" fmla="*/ 2300961 h 6858000"/>
              <a:gd name="connsiteX44-10963" fmla="*/ 5293877 w 6128435"/>
              <a:gd name="connsiteY44-10964" fmla="*/ 2368649 h 6858000"/>
              <a:gd name="connsiteX45-10965" fmla="*/ 5311338 w 6128435"/>
              <a:gd name="connsiteY45-10966" fmla="*/ 2404034 h 6858000"/>
              <a:gd name="connsiteX46-10967" fmla="*/ 5338366 w 6128435"/>
              <a:gd name="connsiteY46-10968" fmla="*/ 2465052 h 6858000"/>
              <a:gd name="connsiteX47-10969" fmla="*/ 5307538 w 6128435"/>
              <a:gd name="connsiteY47-10970" fmla="*/ 2514685 h 6858000"/>
              <a:gd name="connsiteX48-10971" fmla="*/ 5337604 w 6128435"/>
              <a:gd name="connsiteY48-10972" fmla="*/ 2597632 h 6858000"/>
              <a:gd name="connsiteX49-10973" fmla="*/ 5407503 w 6128435"/>
              <a:gd name="connsiteY49-10974" fmla="*/ 2786290 h 6858000"/>
              <a:gd name="connsiteX50-10975" fmla="*/ 5407356 w 6128435"/>
              <a:gd name="connsiteY50-10976" fmla="*/ 2787545 h 6858000"/>
              <a:gd name="connsiteX51-10977" fmla="*/ 5411130 w 6128435"/>
              <a:gd name="connsiteY51-10978" fmla="*/ 2788640 h 6858000"/>
              <a:gd name="connsiteX52-10979" fmla="*/ 5416439 w 6128435"/>
              <a:gd name="connsiteY52-10980" fmla="*/ 2805666 h 6858000"/>
              <a:gd name="connsiteX53-10981" fmla="*/ 5416589 w 6128435"/>
              <a:gd name="connsiteY53-10982" fmla="*/ 2810822 h 6858000"/>
              <a:gd name="connsiteX54-10983" fmla="*/ 5418542 w 6128435"/>
              <a:gd name="connsiteY54-10984" fmla="*/ 2817745 h 6858000"/>
              <a:gd name="connsiteX55-10985" fmla="*/ 5418847 w 6128435"/>
              <a:gd name="connsiteY55-10986" fmla="*/ 2817825 h 6858000"/>
              <a:gd name="connsiteX56-10987" fmla="*/ 5423364 w 6128435"/>
              <a:gd name="connsiteY56-10988" fmla="*/ 2858292 h 6858000"/>
              <a:gd name="connsiteX57-10989" fmla="*/ 5479298 w 6128435"/>
              <a:gd name="connsiteY57-10990" fmla="*/ 2947791 h 6858000"/>
              <a:gd name="connsiteX58-10991" fmla="*/ 5481770 w 6128435"/>
              <a:gd name="connsiteY58-10992" fmla="*/ 2951352 h 6858000"/>
              <a:gd name="connsiteX59-10993" fmla="*/ 5481013 w 6128435"/>
              <a:gd name="connsiteY59-10994" fmla="*/ 2973461 h 6858000"/>
              <a:gd name="connsiteX60-10995" fmla="*/ 5482045 w 6128435"/>
              <a:gd name="connsiteY60-10996" fmla="*/ 2984371 h 6858000"/>
              <a:gd name="connsiteX61-10997" fmla="*/ 5479405 w 6128435"/>
              <a:gd name="connsiteY61-10998" fmla="*/ 2988507 h 6858000"/>
              <a:gd name="connsiteX62-10999" fmla="*/ 5482415 w 6128435"/>
              <a:gd name="connsiteY62-11000" fmla="*/ 3004079 h 6858000"/>
              <a:gd name="connsiteX63-11001" fmla="*/ 5483865 w 6128435"/>
              <a:gd name="connsiteY63-11002" fmla="*/ 3005467 h 6858000"/>
              <a:gd name="connsiteX64-11003" fmla="*/ 5482236 w 6128435"/>
              <a:gd name="connsiteY64-11004" fmla="*/ 3019791 h 6858000"/>
              <a:gd name="connsiteX65-11005" fmla="*/ 5475895 w 6128435"/>
              <a:gd name="connsiteY65-11006" fmla="*/ 3033578 h 6858000"/>
              <a:gd name="connsiteX66-11007" fmla="*/ 5477595 w 6128435"/>
              <a:gd name="connsiteY66-11008" fmla="*/ 3250534 h 6858000"/>
              <a:gd name="connsiteX67-11009" fmla="*/ 5532836 w 6128435"/>
              <a:gd name="connsiteY67-11010" fmla="*/ 3353840 h 6858000"/>
              <a:gd name="connsiteX68-11011" fmla="*/ 5561229 w 6128435"/>
              <a:gd name="connsiteY68-11012" fmla="*/ 3395784 h 6858000"/>
              <a:gd name="connsiteX69-11013" fmla="*/ 5589758 w 6128435"/>
              <a:gd name="connsiteY69-11014" fmla="*/ 3506453 h 6858000"/>
              <a:gd name="connsiteX70-11015" fmla="*/ 5596144 w 6128435"/>
              <a:gd name="connsiteY70-11016" fmla="*/ 3534624 h 6858000"/>
              <a:gd name="connsiteX71-11017" fmla="*/ 5597750 w 6128435"/>
              <a:gd name="connsiteY71-11018" fmla="*/ 3534129 h 6858000"/>
              <a:gd name="connsiteX72-11019" fmla="*/ 5599700 w 6128435"/>
              <a:gd name="connsiteY72-11020" fmla="*/ 3547221 h 6858000"/>
              <a:gd name="connsiteX73-11021" fmla="*/ 5615031 w 6128435"/>
              <a:gd name="connsiteY73-11022" fmla="*/ 3557482 h 6858000"/>
              <a:gd name="connsiteX74-11023" fmla="*/ 5618377 w 6128435"/>
              <a:gd name="connsiteY74-11024" fmla="*/ 3588431 h 6858000"/>
              <a:gd name="connsiteX75-11025" fmla="*/ 5612155 w 6128435"/>
              <a:gd name="connsiteY75-11026" fmla="*/ 3589869 h 6858000"/>
              <a:gd name="connsiteX76-11027" fmla="*/ 5620843 w 6128435"/>
              <a:gd name="connsiteY76-11028" fmla="*/ 3606745 h 6858000"/>
              <a:gd name="connsiteX77-11029" fmla="*/ 5655472 w 6128435"/>
              <a:gd name="connsiteY77-11030" fmla="*/ 3678877 h 6858000"/>
              <a:gd name="connsiteX78-11031" fmla="*/ 5680448 w 6128435"/>
              <a:gd name="connsiteY78-11032" fmla="*/ 3717760 h 6858000"/>
              <a:gd name="connsiteX79-11033" fmla="*/ 5683015 w 6128435"/>
              <a:gd name="connsiteY79-11034" fmla="*/ 3762025 h 6858000"/>
              <a:gd name="connsiteX80-11035" fmla="*/ 5696643 w 6128435"/>
              <a:gd name="connsiteY80-11036" fmla="*/ 3773888 h 6858000"/>
              <a:gd name="connsiteX81-11037" fmla="*/ 5699203 w 6128435"/>
              <a:gd name="connsiteY81-11038" fmla="*/ 3775823 h 6858000"/>
              <a:gd name="connsiteX82-11039" fmla="*/ 5704824 w 6128435"/>
              <a:gd name="connsiteY82-11040" fmla="*/ 3785966 h 6858000"/>
              <a:gd name="connsiteX83-11041" fmla="*/ 5712204 w 6128435"/>
              <a:gd name="connsiteY83-11042" fmla="*/ 3785830 h 6858000"/>
              <a:gd name="connsiteX84-11043" fmla="*/ 5724816 w 6128435"/>
              <a:gd name="connsiteY84-11044" fmla="*/ 3798949 h 6858000"/>
              <a:gd name="connsiteX85-11045" fmla="*/ 5733539 w 6128435"/>
              <a:gd name="connsiteY85-11046" fmla="*/ 3818457 h 6858000"/>
              <a:gd name="connsiteX86-11047" fmla="*/ 5768491 w 6128435"/>
              <a:gd name="connsiteY86-11048" fmla="*/ 3914399 h 6858000"/>
              <a:gd name="connsiteX87-11049" fmla="*/ 5793123 w 6128435"/>
              <a:gd name="connsiteY87-11050" fmla="*/ 3969952 h 6858000"/>
              <a:gd name="connsiteX88-11051" fmla="*/ 5808321 w 6128435"/>
              <a:gd name="connsiteY88-11052" fmla="*/ 3988153 h 6858000"/>
              <a:gd name="connsiteX89-11053" fmla="*/ 5825621 w 6128435"/>
              <a:gd name="connsiteY89-11054" fmla="*/ 4015525 h 6858000"/>
              <a:gd name="connsiteX90-11055" fmla="*/ 5860672 w 6128435"/>
              <a:gd name="connsiteY90-11056" fmla="*/ 4061579 h 6858000"/>
              <a:gd name="connsiteX91-11057" fmla="*/ 5872173 w 6128435"/>
              <a:gd name="connsiteY91-11058" fmla="*/ 4088497 h 6858000"/>
              <a:gd name="connsiteX92-11059" fmla="*/ 5883705 w 6128435"/>
              <a:gd name="connsiteY92-11060" fmla="*/ 4101899 h 6858000"/>
              <a:gd name="connsiteX93-11061" fmla="*/ 5885314 w 6128435"/>
              <a:gd name="connsiteY93-11062" fmla="*/ 4108387 h 6858000"/>
              <a:gd name="connsiteX94-11063" fmla="*/ 5894095 w 6128435"/>
              <a:gd name="connsiteY94-11064" fmla="*/ 4128857 h 6858000"/>
              <a:gd name="connsiteX95-11065" fmla="*/ 5898339 w 6128435"/>
              <a:gd name="connsiteY95-11066" fmla="*/ 4140800 h 6858000"/>
              <a:gd name="connsiteX96-11067" fmla="*/ 5899734 w 6128435"/>
              <a:gd name="connsiteY96-11068" fmla="*/ 4145632 h 6858000"/>
              <a:gd name="connsiteX97-11069" fmla="*/ 5897098 w 6128435"/>
              <a:gd name="connsiteY97-11070" fmla="*/ 4157819 h 6858000"/>
              <a:gd name="connsiteX98-11071" fmla="*/ 5903513 w 6128435"/>
              <a:gd name="connsiteY98-11072" fmla="*/ 4187661 h 6858000"/>
              <a:gd name="connsiteX99-11073" fmla="*/ 5917114 w 6128435"/>
              <a:gd name="connsiteY99-11074" fmla="*/ 4213096 h 6858000"/>
              <a:gd name="connsiteX100-11075" fmla="*/ 5921153 w 6128435"/>
              <a:gd name="connsiteY100-11076" fmla="*/ 4236222 h 6858000"/>
              <a:gd name="connsiteX101-11077" fmla="*/ 5924233 w 6128435"/>
              <a:gd name="connsiteY101-11078" fmla="*/ 4242060 h 6858000"/>
              <a:gd name="connsiteX102-11079" fmla="*/ 5928910 w 6128435"/>
              <a:gd name="connsiteY102-11080" fmla="*/ 4300973 h 6858000"/>
              <a:gd name="connsiteX103-11081" fmla="*/ 5939320 w 6128435"/>
              <a:gd name="connsiteY103-11082" fmla="*/ 4340435 h 6858000"/>
              <a:gd name="connsiteX104-11083" fmla="*/ 5946705 w 6128435"/>
              <a:gd name="connsiteY104-11084" fmla="*/ 4428051 h 6858000"/>
              <a:gd name="connsiteX105-11085" fmla="*/ 5949261 w 6128435"/>
              <a:gd name="connsiteY105-11086" fmla="*/ 4449185 h 6858000"/>
              <a:gd name="connsiteX106-11087" fmla="*/ 5957504 w 6128435"/>
              <a:gd name="connsiteY106-11088" fmla="*/ 4465911 h 6858000"/>
              <a:gd name="connsiteX107-11089" fmla="*/ 5964689 w 6128435"/>
              <a:gd name="connsiteY107-11090" fmla="*/ 4468532 h 6858000"/>
              <a:gd name="connsiteX108-11091" fmla="*/ 5967062 w 6128435"/>
              <a:gd name="connsiteY108-11092" fmla="*/ 4479923 h 6858000"/>
              <a:gd name="connsiteX109-11093" fmla="*/ 5968960 w 6128435"/>
              <a:gd name="connsiteY109-11094" fmla="*/ 4482655 h 6858000"/>
              <a:gd name="connsiteX110-11095" fmla="*/ 5978567 w 6128435"/>
              <a:gd name="connsiteY110-11096" fmla="*/ 4498605 h 6858000"/>
              <a:gd name="connsiteX111-11097" fmla="*/ 5980106 w 6128435"/>
              <a:gd name="connsiteY111-11098" fmla="*/ 4585087 h 6858000"/>
              <a:gd name="connsiteX112-11099" fmla="*/ 5998138 w 6128435"/>
              <a:gd name="connsiteY112-11100" fmla="*/ 4697518 h 6858000"/>
              <a:gd name="connsiteX113-11101" fmla="*/ 6013516 w 6128435"/>
              <a:gd name="connsiteY113-11102" fmla="*/ 4786619 h 6858000"/>
              <a:gd name="connsiteX114-11103" fmla="*/ 6025404 w 6128435"/>
              <a:gd name="connsiteY114-11104" fmla="*/ 4858148 h 6858000"/>
              <a:gd name="connsiteX115-11105" fmla="*/ 6007749 w 6128435"/>
              <a:gd name="connsiteY115-11106" fmla="*/ 4964715 h 6858000"/>
              <a:gd name="connsiteX116-11107" fmla="*/ 6005269 w 6128435"/>
              <a:gd name="connsiteY116-11108" fmla="*/ 5150567 h 6858000"/>
              <a:gd name="connsiteX117-11109" fmla="*/ 6001127 w 6128435"/>
              <a:gd name="connsiteY117-11110" fmla="*/ 5164609 h 6858000"/>
              <a:gd name="connsiteX118-11111" fmla="*/ 5996647 w 6128435"/>
              <a:gd name="connsiteY118-11112" fmla="*/ 5185640 h 6858000"/>
              <a:gd name="connsiteX119-11113" fmla="*/ 5998514 w 6128435"/>
              <a:gd name="connsiteY119-11114" fmla="*/ 5189673 h 6858000"/>
              <a:gd name="connsiteX120-11115" fmla="*/ 5995970 w 6128435"/>
              <a:gd name="connsiteY120-11116" fmla="*/ 5221547 h 6858000"/>
              <a:gd name="connsiteX121-11117" fmla="*/ 5997218 w 6128435"/>
              <a:gd name="connsiteY121-11118" fmla="*/ 5222031 h 6858000"/>
              <a:gd name="connsiteX122-11119" fmla="*/ 6002116 w 6128435"/>
              <a:gd name="connsiteY122-11120" fmla="*/ 5231223 h 6858000"/>
              <a:gd name="connsiteX123-11121" fmla="*/ 6008541 w 6128435"/>
              <a:gd name="connsiteY123-11122" fmla="*/ 5248680 h 6858000"/>
              <a:gd name="connsiteX124-11123" fmla="*/ 6039260 w 6128435"/>
              <a:gd name="connsiteY124-11124" fmla="*/ 5289518 h 6858000"/>
              <a:gd name="connsiteX125-11125" fmla="*/ 6036748 w 6128435"/>
              <a:gd name="connsiteY125-11126" fmla="*/ 5322752 h 6858000"/>
              <a:gd name="connsiteX126-11127" fmla="*/ 6036943 w 6128435"/>
              <a:gd name="connsiteY126-11128" fmla="*/ 5329480 h 6858000"/>
              <a:gd name="connsiteX127-11129" fmla="*/ 6037236 w 6128435"/>
              <a:gd name="connsiteY127-11130" fmla="*/ 5329634 h 6858000"/>
              <a:gd name="connsiteX128-11131" fmla="*/ 6038019 w 6128435"/>
              <a:gd name="connsiteY128-11132" fmla="*/ 5336764 h 6858000"/>
              <a:gd name="connsiteX129-11133" fmla="*/ 6037298 w 6128435"/>
              <a:gd name="connsiteY129-11134" fmla="*/ 5341753 h 6858000"/>
              <a:gd name="connsiteX130-11135" fmla="*/ 6037677 w 6128435"/>
              <a:gd name="connsiteY130-11136" fmla="*/ 5354807 h 6858000"/>
              <a:gd name="connsiteX131-11137" fmla="*/ 6039728 w 6128435"/>
              <a:gd name="connsiteY131-11138" fmla="*/ 5359416 h 6858000"/>
              <a:gd name="connsiteX132-11139" fmla="*/ 6043311 w 6128435"/>
              <a:gd name="connsiteY132-11140" fmla="*/ 5361407 h 6858000"/>
              <a:gd name="connsiteX133-11141" fmla="*/ 6042954 w 6128435"/>
              <a:gd name="connsiteY133-11142" fmla="*/ 5362576 h 6858000"/>
              <a:gd name="connsiteX134-11143" fmla="*/ 6053435 w 6128435"/>
              <a:gd name="connsiteY134-11144" fmla="*/ 5387547 h 6858000"/>
              <a:gd name="connsiteX135-11145" fmla="*/ 6065933 w 6128435"/>
              <a:gd name="connsiteY135-11146" fmla="*/ 5443002 h 6858000"/>
              <a:gd name="connsiteX136-11147" fmla="*/ 6068640 w 6128435"/>
              <a:gd name="connsiteY136-11148" fmla="*/ 5474503 h 6858000"/>
              <a:gd name="connsiteX137-11149" fmla="*/ 6080922 w 6128435"/>
              <a:gd name="connsiteY137-11150" fmla="*/ 5561070 h 6858000"/>
              <a:gd name="connsiteX138-11151" fmla="*/ 6096949 w 6128435"/>
              <a:gd name="connsiteY138-11152" fmla="*/ 5648179 h 6858000"/>
              <a:gd name="connsiteX139-11153" fmla="*/ 6125703 w 6128435"/>
              <a:gd name="connsiteY139-11154" fmla="*/ 5692894 h 6858000"/>
              <a:gd name="connsiteX140-11155" fmla="*/ 6126670 w 6128435"/>
              <a:gd name="connsiteY140-11156" fmla="*/ 5697882 h 6858000"/>
              <a:gd name="connsiteX141-11157" fmla="*/ 6124061 w 6128435"/>
              <a:gd name="connsiteY141-11158" fmla="*/ 5710294 h 6858000"/>
              <a:gd name="connsiteX142-11159" fmla="*/ 6122213 w 6128435"/>
              <a:gd name="connsiteY142-11160" fmla="*/ 5714762 h 6858000"/>
              <a:gd name="connsiteX143-11161" fmla="*/ 6121353 w 6128435"/>
              <a:gd name="connsiteY143-11162" fmla="*/ 5721725 h 6858000"/>
              <a:gd name="connsiteX144-11163" fmla="*/ 6121607 w 6128435"/>
              <a:gd name="connsiteY144-11164" fmla="*/ 5721959 h 6858000"/>
              <a:gd name="connsiteX145-11165" fmla="*/ 6120262 w 6128435"/>
              <a:gd name="connsiteY145-11166" fmla="*/ 5728358 h 6858000"/>
              <a:gd name="connsiteX146-11167" fmla="*/ 6110194 w 6128435"/>
              <a:gd name="connsiteY146-11168" fmla="*/ 5758853 h 6858000"/>
              <a:gd name="connsiteX147-11169" fmla="*/ 6127519 w 6128435"/>
              <a:gd name="connsiteY147-11170" fmla="*/ 5865775 h 6858000"/>
              <a:gd name="connsiteX148-11171" fmla="*/ 6128435 w 6128435"/>
              <a:gd name="connsiteY148-11172" fmla="*/ 5870164 h 6858000"/>
              <a:gd name="connsiteX149-11173" fmla="*/ 6119217 w 6128435"/>
              <a:gd name="connsiteY149-11174" fmla="*/ 5888542 h 6858000"/>
              <a:gd name="connsiteX150-11175" fmla="*/ 6115966 w 6128435"/>
              <a:gd name="connsiteY150-11176" fmla="*/ 5898387 h 6858000"/>
              <a:gd name="connsiteX151-11177" fmla="*/ 6111924 w 6128435"/>
              <a:gd name="connsiteY151-11178" fmla="*/ 5900444 h 6858000"/>
              <a:gd name="connsiteX152-11179" fmla="*/ 6108716 w 6128435"/>
              <a:gd name="connsiteY152-11180" fmla="*/ 5915345 h 6858000"/>
              <a:gd name="connsiteX153-11181" fmla="*/ 6109524 w 6128435"/>
              <a:gd name="connsiteY153-11182" fmla="*/ 5917328 h 6858000"/>
              <a:gd name="connsiteX154-11183" fmla="*/ 6102493 w 6128435"/>
              <a:gd name="connsiteY154-11184" fmla="*/ 5928602 h 6858000"/>
              <a:gd name="connsiteX155-11185" fmla="*/ 6056863 w 6128435"/>
              <a:gd name="connsiteY155-11186" fmla="*/ 6000643 h 6858000"/>
              <a:gd name="connsiteX156-11187" fmla="*/ 6045436 w 6128435"/>
              <a:gd name="connsiteY156-11188" fmla="*/ 6124480 h 6858000"/>
              <a:gd name="connsiteX157-11189" fmla="*/ 6030489 w 6128435"/>
              <a:gd name="connsiteY157-11190" fmla="*/ 6317666 h 6858000"/>
              <a:gd name="connsiteX158-11191" fmla="*/ 6007492 w 6128435"/>
              <a:gd name="connsiteY158-11192" fmla="*/ 6440818 h 6858000"/>
              <a:gd name="connsiteX159-11193" fmla="*/ 6009467 w 6128435"/>
              <a:gd name="connsiteY159-11194" fmla="*/ 6487076 h 6858000"/>
              <a:gd name="connsiteX160-11195" fmla="*/ 5995064 w 6128435"/>
              <a:gd name="connsiteY160-11196" fmla="*/ 6540791 h 6858000"/>
              <a:gd name="connsiteX161-11197" fmla="*/ 5996309 w 6128435"/>
              <a:gd name="connsiteY161-11198" fmla="*/ 6543961 h 6858000"/>
              <a:gd name="connsiteX162-11199" fmla="*/ 5996048 w 6128435"/>
              <a:gd name="connsiteY162-11200" fmla="*/ 6555444 h 6858000"/>
              <a:gd name="connsiteX163-11201" fmla="*/ 6002524 w 6128435"/>
              <a:gd name="connsiteY163-11202" fmla="*/ 6560188 h 6858000"/>
              <a:gd name="connsiteX164-11203" fmla="*/ 6006823 w 6128435"/>
              <a:gd name="connsiteY164-11204" fmla="*/ 6578546 h 6858000"/>
              <a:gd name="connsiteX165-11205" fmla="*/ 6004510 w 6128435"/>
              <a:gd name="connsiteY165-11206" fmla="*/ 6599256 h 6858000"/>
              <a:gd name="connsiteX166-11207" fmla="*/ 5986207 w 6128435"/>
              <a:gd name="connsiteY166-11208" fmla="*/ 6695855 h 6858000"/>
              <a:gd name="connsiteX167-11209" fmla="*/ 5979428 w 6128435"/>
              <a:gd name="connsiteY167-11210" fmla="*/ 6754678 h 6858000"/>
              <a:gd name="connsiteX168-11211" fmla="*/ 5983398 w 6128435"/>
              <a:gd name="connsiteY168-11212" fmla="*/ 6778641 h 6858000"/>
              <a:gd name="connsiteX169-11213" fmla="*/ 5984543 w 6128435"/>
              <a:gd name="connsiteY169-11214" fmla="*/ 6811016 h 6858000"/>
              <a:gd name="connsiteX170-11215" fmla="*/ 5981802 w 6128435"/>
              <a:gd name="connsiteY170-11216" fmla="*/ 6838578 h 6858000"/>
              <a:gd name="connsiteX171-11217" fmla="*/ 5979671 w 6128435"/>
              <a:gd name="connsiteY171-11218" fmla="*/ 6858000 h 6858000"/>
              <a:gd name="connsiteX172-11219" fmla="*/ 0 w 6128435"/>
              <a:gd name="connsiteY172-11220" fmla="*/ 6858000 h 6858000"/>
              <a:gd name="connsiteX173-11221" fmla="*/ 0 w 6128435"/>
              <a:gd name="connsiteY173-11222" fmla="*/ 0 h 6858000"/>
              <a:gd name="connsiteX0-11223" fmla="*/ 0 w 6128435"/>
              <a:gd name="connsiteY0-11224" fmla="*/ 0 h 6858000"/>
              <a:gd name="connsiteX1-11225" fmla="*/ 4965888 w 6128435"/>
              <a:gd name="connsiteY1-11226" fmla="*/ 0 h 6858000"/>
              <a:gd name="connsiteX2-11227" fmla="*/ 4967767 w 6128435"/>
              <a:gd name="connsiteY2-11228" fmla="*/ 7930 h 6858000"/>
              <a:gd name="connsiteX3-11229" fmla="*/ 4979444 w 6128435"/>
              <a:gd name="connsiteY3-11230" fmla="*/ 43921 h 6858000"/>
              <a:gd name="connsiteX4-11231" fmla="*/ 5021173 w 6128435"/>
              <a:gd name="connsiteY4-11232" fmla="*/ 123738 h 6858000"/>
              <a:gd name="connsiteX5-11233" fmla="*/ 5075458 w 6128435"/>
              <a:gd name="connsiteY5-11234" fmla="*/ 264355 h 6858000"/>
              <a:gd name="connsiteX6-11235" fmla="*/ 5081175 w 6128435"/>
              <a:gd name="connsiteY6-11236" fmla="*/ 277448 h 6858000"/>
              <a:gd name="connsiteX7-11237" fmla="*/ 5097011 w 6128435"/>
              <a:gd name="connsiteY7-11238" fmla="*/ 355616 h 6858000"/>
              <a:gd name="connsiteX8-11239" fmla="*/ 5130982 w 6128435"/>
              <a:gd name="connsiteY8-11240" fmla="*/ 412030 h 6858000"/>
              <a:gd name="connsiteX9-11241" fmla="*/ 5153000 w 6128435"/>
              <a:gd name="connsiteY9-11242" fmla="*/ 507134 h 6858000"/>
              <a:gd name="connsiteX10-11243" fmla="*/ 5171282 w 6128435"/>
              <a:gd name="connsiteY10-11244" fmla="*/ 602071 h 6858000"/>
              <a:gd name="connsiteX11-11245" fmla="*/ 5176196 w 6128435"/>
              <a:gd name="connsiteY11-11246" fmla="*/ 636822 h 6858000"/>
              <a:gd name="connsiteX12-11247" fmla="*/ 5201957 w 6128435"/>
              <a:gd name="connsiteY12-11248" fmla="*/ 736835 h 6858000"/>
              <a:gd name="connsiteX13-11249" fmla="*/ 5185452 w 6128435"/>
              <a:gd name="connsiteY13-11250" fmla="*/ 745392 h 6858000"/>
              <a:gd name="connsiteX14-11251" fmla="*/ 5189051 w 6128435"/>
              <a:gd name="connsiteY14-11252" fmla="*/ 782518 h 6858000"/>
              <a:gd name="connsiteX15-11253" fmla="*/ 5210428 w 6128435"/>
              <a:gd name="connsiteY15-11254" fmla="*/ 815772 h 6858000"/>
              <a:gd name="connsiteX16-11255" fmla="*/ 5221088 w 6128435"/>
              <a:gd name="connsiteY16-11256" fmla="*/ 860193 h 6858000"/>
              <a:gd name="connsiteX17-11257" fmla="*/ 5227653 w 6128435"/>
              <a:gd name="connsiteY17-11258" fmla="*/ 886709 h 6858000"/>
              <a:gd name="connsiteX18-11259" fmla="*/ 5230806 w 6128435"/>
              <a:gd name="connsiteY18-11260" fmla="*/ 961354 h 6858000"/>
              <a:gd name="connsiteX19-11261" fmla="*/ 5201018 w 6128435"/>
              <a:gd name="connsiteY19-11262" fmla="*/ 1095027 h 6858000"/>
              <a:gd name="connsiteX20-11263" fmla="*/ 5202153 w 6128435"/>
              <a:gd name="connsiteY20-11264" fmla="*/ 1133224 h 6858000"/>
              <a:gd name="connsiteX21-11265" fmla="*/ 5207370 w 6128435"/>
              <a:gd name="connsiteY21-11266" fmla="*/ 1138097 h 6858000"/>
              <a:gd name="connsiteX22-11267" fmla="*/ 5189234 w 6128435"/>
              <a:gd name="connsiteY22-11268" fmla="*/ 1193495 h 6858000"/>
              <a:gd name="connsiteX23-11269" fmla="*/ 5202769 w 6128435"/>
              <a:gd name="connsiteY23-11270" fmla="*/ 1269450 h 6858000"/>
              <a:gd name="connsiteX24-11271" fmla="*/ 5225968 w 6128435"/>
              <a:gd name="connsiteY24-11272" fmla="*/ 1357994 h 6858000"/>
              <a:gd name="connsiteX25-11273" fmla="*/ 5233819 w 6128435"/>
              <a:gd name="connsiteY25-11274" fmla="*/ 1380922 h 6858000"/>
              <a:gd name="connsiteX26-11275" fmla="*/ 5237226 w 6128435"/>
              <a:gd name="connsiteY26-11276" fmla="*/ 1441327 h 6858000"/>
              <a:gd name="connsiteX27-11277" fmla="*/ 5244434 w 6128435"/>
              <a:gd name="connsiteY27-11278" fmla="*/ 1580810 h 6858000"/>
              <a:gd name="connsiteX28-11279" fmla="*/ 5251453 w 6128435"/>
              <a:gd name="connsiteY28-11280" fmla="*/ 1583934 h 6858000"/>
              <a:gd name="connsiteX29-11281" fmla="*/ 5253136 w 6128435"/>
              <a:gd name="connsiteY29-11282" fmla="*/ 1595457 h 6858000"/>
              <a:gd name="connsiteX30-11283" fmla="*/ 5254863 w 6128435"/>
              <a:gd name="connsiteY30-11284" fmla="*/ 1598311 h 6858000"/>
              <a:gd name="connsiteX31-11285" fmla="*/ 5263491 w 6128435"/>
              <a:gd name="connsiteY31-11286" fmla="*/ 1642938 h 6858000"/>
              <a:gd name="connsiteX32-11287" fmla="*/ 5261314 w 6128435"/>
              <a:gd name="connsiteY32-11288" fmla="*/ 1689177 h 6858000"/>
              <a:gd name="connsiteX33-11289" fmla="*/ 5259788 w 6128435"/>
              <a:gd name="connsiteY33-11290" fmla="*/ 1768516 h 6858000"/>
              <a:gd name="connsiteX34-11291" fmla="*/ 5272526 w 6128435"/>
              <a:gd name="connsiteY34-11292" fmla="*/ 1936940 h 6858000"/>
              <a:gd name="connsiteX35-11293" fmla="*/ 5252592 w 6128435"/>
              <a:gd name="connsiteY35-11294" fmla="*/ 2092210 h 6858000"/>
              <a:gd name="connsiteX36-11295" fmla="*/ 5264303 w 6128435"/>
              <a:gd name="connsiteY36-11296" fmla="*/ 2225157 h 6858000"/>
              <a:gd name="connsiteX37-11297" fmla="*/ 5254949 w 6128435"/>
              <a:gd name="connsiteY37-11298" fmla="*/ 2236160 h 6858000"/>
              <a:gd name="connsiteX38-11299" fmla="*/ 5250104 w 6128435"/>
              <a:gd name="connsiteY38-11300" fmla="*/ 2249166 h 6858000"/>
              <a:gd name="connsiteX39-11301" fmla="*/ 5251214 w 6128435"/>
              <a:gd name="connsiteY39-11302" fmla="*/ 2250944 h 6858000"/>
              <a:gd name="connsiteX40-11303" fmla="*/ 5250644 w 6128435"/>
              <a:gd name="connsiteY40-11304" fmla="*/ 2266619 h 6858000"/>
              <a:gd name="connsiteX41-11305" fmla="*/ 5247111 w 6128435"/>
              <a:gd name="connsiteY41-11306" fmla="*/ 2269679 h 6858000"/>
              <a:gd name="connsiteX42-11307" fmla="*/ 5245653 w 6128435"/>
              <a:gd name="connsiteY42-11308" fmla="*/ 2280317 h 6858000"/>
              <a:gd name="connsiteX43-11309" fmla="*/ 5239901 w 6128435"/>
              <a:gd name="connsiteY43-11310" fmla="*/ 2300961 h 6858000"/>
              <a:gd name="connsiteX44-11311" fmla="*/ 5293877 w 6128435"/>
              <a:gd name="connsiteY44-11312" fmla="*/ 2368649 h 6858000"/>
              <a:gd name="connsiteX45-11313" fmla="*/ 5311338 w 6128435"/>
              <a:gd name="connsiteY45-11314" fmla="*/ 2404034 h 6858000"/>
              <a:gd name="connsiteX46-11315" fmla="*/ 5338366 w 6128435"/>
              <a:gd name="connsiteY46-11316" fmla="*/ 2465052 h 6858000"/>
              <a:gd name="connsiteX47-11317" fmla="*/ 5337604 w 6128435"/>
              <a:gd name="connsiteY47-11318" fmla="*/ 2597632 h 6858000"/>
              <a:gd name="connsiteX48-11319" fmla="*/ 5407503 w 6128435"/>
              <a:gd name="connsiteY48-11320" fmla="*/ 2786290 h 6858000"/>
              <a:gd name="connsiteX49-11321" fmla="*/ 5407356 w 6128435"/>
              <a:gd name="connsiteY49-11322" fmla="*/ 2787545 h 6858000"/>
              <a:gd name="connsiteX50-11323" fmla="*/ 5411130 w 6128435"/>
              <a:gd name="connsiteY50-11324" fmla="*/ 2788640 h 6858000"/>
              <a:gd name="connsiteX51-11325" fmla="*/ 5416439 w 6128435"/>
              <a:gd name="connsiteY51-11326" fmla="*/ 2805666 h 6858000"/>
              <a:gd name="connsiteX52-11327" fmla="*/ 5416589 w 6128435"/>
              <a:gd name="connsiteY52-11328" fmla="*/ 2810822 h 6858000"/>
              <a:gd name="connsiteX53-11329" fmla="*/ 5418542 w 6128435"/>
              <a:gd name="connsiteY53-11330" fmla="*/ 2817745 h 6858000"/>
              <a:gd name="connsiteX54-11331" fmla="*/ 5418847 w 6128435"/>
              <a:gd name="connsiteY54-11332" fmla="*/ 2817825 h 6858000"/>
              <a:gd name="connsiteX55-11333" fmla="*/ 5423364 w 6128435"/>
              <a:gd name="connsiteY55-11334" fmla="*/ 2858292 h 6858000"/>
              <a:gd name="connsiteX56-11335" fmla="*/ 5479298 w 6128435"/>
              <a:gd name="connsiteY56-11336" fmla="*/ 2947791 h 6858000"/>
              <a:gd name="connsiteX57-11337" fmla="*/ 5481770 w 6128435"/>
              <a:gd name="connsiteY57-11338" fmla="*/ 2951352 h 6858000"/>
              <a:gd name="connsiteX58-11339" fmla="*/ 5481013 w 6128435"/>
              <a:gd name="connsiteY58-11340" fmla="*/ 2973461 h 6858000"/>
              <a:gd name="connsiteX59-11341" fmla="*/ 5482045 w 6128435"/>
              <a:gd name="connsiteY59-11342" fmla="*/ 2984371 h 6858000"/>
              <a:gd name="connsiteX60-11343" fmla="*/ 5479405 w 6128435"/>
              <a:gd name="connsiteY60-11344" fmla="*/ 2988507 h 6858000"/>
              <a:gd name="connsiteX61-11345" fmla="*/ 5482415 w 6128435"/>
              <a:gd name="connsiteY61-11346" fmla="*/ 3004079 h 6858000"/>
              <a:gd name="connsiteX62-11347" fmla="*/ 5483865 w 6128435"/>
              <a:gd name="connsiteY62-11348" fmla="*/ 3005467 h 6858000"/>
              <a:gd name="connsiteX63-11349" fmla="*/ 5482236 w 6128435"/>
              <a:gd name="connsiteY63-11350" fmla="*/ 3019791 h 6858000"/>
              <a:gd name="connsiteX64-11351" fmla="*/ 5475895 w 6128435"/>
              <a:gd name="connsiteY64-11352" fmla="*/ 3033578 h 6858000"/>
              <a:gd name="connsiteX65-11353" fmla="*/ 5477595 w 6128435"/>
              <a:gd name="connsiteY65-11354" fmla="*/ 3250534 h 6858000"/>
              <a:gd name="connsiteX66-11355" fmla="*/ 5532836 w 6128435"/>
              <a:gd name="connsiteY66-11356" fmla="*/ 3353840 h 6858000"/>
              <a:gd name="connsiteX67-11357" fmla="*/ 5561229 w 6128435"/>
              <a:gd name="connsiteY67-11358" fmla="*/ 3395784 h 6858000"/>
              <a:gd name="connsiteX68-11359" fmla="*/ 5589758 w 6128435"/>
              <a:gd name="connsiteY68-11360" fmla="*/ 3506453 h 6858000"/>
              <a:gd name="connsiteX69-11361" fmla="*/ 5596144 w 6128435"/>
              <a:gd name="connsiteY69-11362" fmla="*/ 3534624 h 6858000"/>
              <a:gd name="connsiteX70-11363" fmla="*/ 5597750 w 6128435"/>
              <a:gd name="connsiteY70-11364" fmla="*/ 3534129 h 6858000"/>
              <a:gd name="connsiteX71-11365" fmla="*/ 5599700 w 6128435"/>
              <a:gd name="connsiteY71-11366" fmla="*/ 3547221 h 6858000"/>
              <a:gd name="connsiteX72-11367" fmla="*/ 5615031 w 6128435"/>
              <a:gd name="connsiteY72-11368" fmla="*/ 3557482 h 6858000"/>
              <a:gd name="connsiteX73-11369" fmla="*/ 5618377 w 6128435"/>
              <a:gd name="connsiteY73-11370" fmla="*/ 3588431 h 6858000"/>
              <a:gd name="connsiteX74-11371" fmla="*/ 5612155 w 6128435"/>
              <a:gd name="connsiteY74-11372" fmla="*/ 3589869 h 6858000"/>
              <a:gd name="connsiteX75-11373" fmla="*/ 5620843 w 6128435"/>
              <a:gd name="connsiteY75-11374" fmla="*/ 3606745 h 6858000"/>
              <a:gd name="connsiteX76-11375" fmla="*/ 5655472 w 6128435"/>
              <a:gd name="connsiteY76-11376" fmla="*/ 3678877 h 6858000"/>
              <a:gd name="connsiteX77-11377" fmla="*/ 5680448 w 6128435"/>
              <a:gd name="connsiteY77-11378" fmla="*/ 3717760 h 6858000"/>
              <a:gd name="connsiteX78-11379" fmla="*/ 5683015 w 6128435"/>
              <a:gd name="connsiteY78-11380" fmla="*/ 3762025 h 6858000"/>
              <a:gd name="connsiteX79-11381" fmla="*/ 5696643 w 6128435"/>
              <a:gd name="connsiteY79-11382" fmla="*/ 3773888 h 6858000"/>
              <a:gd name="connsiteX80-11383" fmla="*/ 5699203 w 6128435"/>
              <a:gd name="connsiteY80-11384" fmla="*/ 3775823 h 6858000"/>
              <a:gd name="connsiteX81-11385" fmla="*/ 5704824 w 6128435"/>
              <a:gd name="connsiteY81-11386" fmla="*/ 3785966 h 6858000"/>
              <a:gd name="connsiteX82-11387" fmla="*/ 5712204 w 6128435"/>
              <a:gd name="connsiteY82-11388" fmla="*/ 3785830 h 6858000"/>
              <a:gd name="connsiteX83-11389" fmla="*/ 5724816 w 6128435"/>
              <a:gd name="connsiteY83-11390" fmla="*/ 3798949 h 6858000"/>
              <a:gd name="connsiteX84-11391" fmla="*/ 5733539 w 6128435"/>
              <a:gd name="connsiteY84-11392" fmla="*/ 3818457 h 6858000"/>
              <a:gd name="connsiteX85-11393" fmla="*/ 5768491 w 6128435"/>
              <a:gd name="connsiteY85-11394" fmla="*/ 3914399 h 6858000"/>
              <a:gd name="connsiteX86-11395" fmla="*/ 5793123 w 6128435"/>
              <a:gd name="connsiteY86-11396" fmla="*/ 3969952 h 6858000"/>
              <a:gd name="connsiteX87-11397" fmla="*/ 5808321 w 6128435"/>
              <a:gd name="connsiteY87-11398" fmla="*/ 3988153 h 6858000"/>
              <a:gd name="connsiteX88-11399" fmla="*/ 5825621 w 6128435"/>
              <a:gd name="connsiteY88-11400" fmla="*/ 4015525 h 6858000"/>
              <a:gd name="connsiteX89-11401" fmla="*/ 5860672 w 6128435"/>
              <a:gd name="connsiteY89-11402" fmla="*/ 4061579 h 6858000"/>
              <a:gd name="connsiteX90-11403" fmla="*/ 5872173 w 6128435"/>
              <a:gd name="connsiteY90-11404" fmla="*/ 4088497 h 6858000"/>
              <a:gd name="connsiteX91-11405" fmla="*/ 5883705 w 6128435"/>
              <a:gd name="connsiteY91-11406" fmla="*/ 4101899 h 6858000"/>
              <a:gd name="connsiteX92-11407" fmla="*/ 5885314 w 6128435"/>
              <a:gd name="connsiteY92-11408" fmla="*/ 4108387 h 6858000"/>
              <a:gd name="connsiteX93-11409" fmla="*/ 5894095 w 6128435"/>
              <a:gd name="connsiteY93-11410" fmla="*/ 4128857 h 6858000"/>
              <a:gd name="connsiteX94-11411" fmla="*/ 5898339 w 6128435"/>
              <a:gd name="connsiteY94-11412" fmla="*/ 4140800 h 6858000"/>
              <a:gd name="connsiteX95-11413" fmla="*/ 5899734 w 6128435"/>
              <a:gd name="connsiteY95-11414" fmla="*/ 4145632 h 6858000"/>
              <a:gd name="connsiteX96-11415" fmla="*/ 5897098 w 6128435"/>
              <a:gd name="connsiteY96-11416" fmla="*/ 4157819 h 6858000"/>
              <a:gd name="connsiteX97-11417" fmla="*/ 5903513 w 6128435"/>
              <a:gd name="connsiteY97-11418" fmla="*/ 4187661 h 6858000"/>
              <a:gd name="connsiteX98-11419" fmla="*/ 5917114 w 6128435"/>
              <a:gd name="connsiteY98-11420" fmla="*/ 4213096 h 6858000"/>
              <a:gd name="connsiteX99-11421" fmla="*/ 5921153 w 6128435"/>
              <a:gd name="connsiteY99-11422" fmla="*/ 4236222 h 6858000"/>
              <a:gd name="connsiteX100-11423" fmla="*/ 5924233 w 6128435"/>
              <a:gd name="connsiteY100-11424" fmla="*/ 4242060 h 6858000"/>
              <a:gd name="connsiteX101-11425" fmla="*/ 5928910 w 6128435"/>
              <a:gd name="connsiteY101-11426" fmla="*/ 4300973 h 6858000"/>
              <a:gd name="connsiteX102-11427" fmla="*/ 5939320 w 6128435"/>
              <a:gd name="connsiteY102-11428" fmla="*/ 4340435 h 6858000"/>
              <a:gd name="connsiteX103-11429" fmla="*/ 5946705 w 6128435"/>
              <a:gd name="connsiteY103-11430" fmla="*/ 4428051 h 6858000"/>
              <a:gd name="connsiteX104-11431" fmla="*/ 5949261 w 6128435"/>
              <a:gd name="connsiteY104-11432" fmla="*/ 4449185 h 6858000"/>
              <a:gd name="connsiteX105-11433" fmla="*/ 5957504 w 6128435"/>
              <a:gd name="connsiteY105-11434" fmla="*/ 4465911 h 6858000"/>
              <a:gd name="connsiteX106-11435" fmla="*/ 5964689 w 6128435"/>
              <a:gd name="connsiteY106-11436" fmla="*/ 4468532 h 6858000"/>
              <a:gd name="connsiteX107-11437" fmla="*/ 5967062 w 6128435"/>
              <a:gd name="connsiteY107-11438" fmla="*/ 4479923 h 6858000"/>
              <a:gd name="connsiteX108-11439" fmla="*/ 5968960 w 6128435"/>
              <a:gd name="connsiteY108-11440" fmla="*/ 4482655 h 6858000"/>
              <a:gd name="connsiteX109-11441" fmla="*/ 5978567 w 6128435"/>
              <a:gd name="connsiteY109-11442" fmla="*/ 4498605 h 6858000"/>
              <a:gd name="connsiteX110-11443" fmla="*/ 5980106 w 6128435"/>
              <a:gd name="connsiteY110-11444" fmla="*/ 4585087 h 6858000"/>
              <a:gd name="connsiteX111-11445" fmla="*/ 5998138 w 6128435"/>
              <a:gd name="connsiteY111-11446" fmla="*/ 4697518 h 6858000"/>
              <a:gd name="connsiteX112-11447" fmla="*/ 6013516 w 6128435"/>
              <a:gd name="connsiteY112-11448" fmla="*/ 4786619 h 6858000"/>
              <a:gd name="connsiteX113-11449" fmla="*/ 6025404 w 6128435"/>
              <a:gd name="connsiteY113-11450" fmla="*/ 4858148 h 6858000"/>
              <a:gd name="connsiteX114-11451" fmla="*/ 6007749 w 6128435"/>
              <a:gd name="connsiteY114-11452" fmla="*/ 4964715 h 6858000"/>
              <a:gd name="connsiteX115-11453" fmla="*/ 6005269 w 6128435"/>
              <a:gd name="connsiteY115-11454" fmla="*/ 5150567 h 6858000"/>
              <a:gd name="connsiteX116-11455" fmla="*/ 6001127 w 6128435"/>
              <a:gd name="connsiteY116-11456" fmla="*/ 5164609 h 6858000"/>
              <a:gd name="connsiteX117-11457" fmla="*/ 5996647 w 6128435"/>
              <a:gd name="connsiteY117-11458" fmla="*/ 5185640 h 6858000"/>
              <a:gd name="connsiteX118-11459" fmla="*/ 5998514 w 6128435"/>
              <a:gd name="connsiteY118-11460" fmla="*/ 5189673 h 6858000"/>
              <a:gd name="connsiteX119-11461" fmla="*/ 5995970 w 6128435"/>
              <a:gd name="connsiteY119-11462" fmla="*/ 5221547 h 6858000"/>
              <a:gd name="connsiteX120-11463" fmla="*/ 5997218 w 6128435"/>
              <a:gd name="connsiteY120-11464" fmla="*/ 5222031 h 6858000"/>
              <a:gd name="connsiteX121-11465" fmla="*/ 6002116 w 6128435"/>
              <a:gd name="connsiteY121-11466" fmla="*/ 5231223 h 6858000"/>
              <a:gd name="connsiteX122-11467" fmla="*/ 6008541 w 6128435"/>
              <a:gd name="connsiteY122-11468" fmla="*/ 5248680 h 6858000"/>
              <a:gd name="connsiteX123-11469" fmla="*/ 6039260 w 6128435"/>
              <a:gd name="connsiteY123-11470" fmla="*/ 5289518 h 6858000"/>
              <a:gd name="connsiteX124-11471" fmla="*/ 6036748 w 6128435"/>
              <a:gd name="connsiteY124-11472" fmla="*/ 5322752 h 6858000"/>
              <a:gd name="connsiteX125-11473" fmla="*/ 6036943 w 6128435"/>
              <a:gd name="connsiteY125-11474" fmla="*/ 5329480 h 6858000"/>
              <a:gd name="connsiteX126-11475" fmla="*/ 6037236 w 6128435"/>
              <a:gd name="connsiteY126-11476" fmla="*/ 5329634 h 6858000"/>
              <a:gd name="connsiteX127-11477" fmla="*/ 6038019 w 6128435"/>
              <a:gd name="connsiteY127-11478" fmla="*/ 5336764 h 6858000"/>
              <a:gd name="connsiteX128-11479" fmla="*/ 6037298 w 6128435"/>
              <a:gd name="connsiteY128-11480" fmla="*/ 5341753 h 6858000"/>
              <a:gd name="connsiteX129-11481" fmla="*/ 6037677 w 6128435"/>
              <a:gd name="connsiteY129-11482" fmla="*/ 5354807 h 6858000"/>
              <a:gd name="connsiteX130-11483" fmla="*/ 6039728 w 6128435"/>
              <a:gd name="connsiteY130-11484" fmla="*/ 5359416 h 6858000"/>
              <a:gd name="connsiteX131-11485" fmla="*/ 6043311 w 6128435"/>
              <a:gd name="connsiteY131-11486" fmla="*/ 5361407 h 6858000"/>
              <a:gd name="connsiteX132-11487" fmla="*/ 6042954 w 6128435"/>
              <a:gd name="connsiteY132-11488" fmla="*/ 5362576 h 6858000"/>
              <a:gd name="connsiteX133-11489" fmla="*/ 6053435 w 6128435"/>
              <a:gd name="connsiteY133-11490" fmla="*/ 5387547 h 6858000"/>
              <a:gd name="connsiteX134-11491" fmla="*/ 6065933 w 6128435"/>
              <a:gd name="connsiteY134-11492" fmla="*/ 5443002 h 6858000"/>
              <a:gd name="connsiteX135-11493" fmla="*/ 6068640 w 6128435"/>
              <a:gd name="connsiteY135-11494" fmla="*/ 5474503 h 6858000"/>
              <a:gd name="connsiteX136-11495" fmla="*/ 6080922 w 6128435"/>
              <a:gd name="connsiteY136-11496" fmla="*/ 5561070 h 6858000"/>
              <a:gd name="connsiteX137-11497" fmla="*/ 6096949 w 6128435"/>
              <a:gd name="connsiteY137-11498" fmla="*/ 5648179 h 6858000"/>
              <a:gd name="connsiteX138-11499" fmla="*/ 6125703 w 6128435"/>
              <a:gd name="connsiteY138-11500" fmla="*/ 5692894 h 6858000"/>
              <a:gd name="connsiteX139-11501" fmla="*/ 6126670 w 6128435"/>
              <a:gd name="connsiteY139-11502" fmla="*/ 5697882 h 6858000"/>
              <a:gd name="connsiteX140-11503" fmla="*/ 6124061 w 6128435"/>
              <a:gd name="connsiteY140-11504" fmla="*/ 5710294 h 6858000"/>
              <a:gd name="connsiteX141-11505" fmla="*/ 6122213 w 6128435"/>
              <a:gd name="connsiteY141-11506" fmla="*/ 5714762 h 6858000"/>
              <a:gd name="connsiteX142-11507" fmla="*/ 6121353 w 6128435"/>
              <a:gd name="connsiteY142-11508" fmla="*/ 5721725 h 6858000"/>
              <a:gd name="connsiteX143-11509" fmla="*/ 6121607 w 6128435"/>
              <a:gd name="connsiteY143-11510" fmla="*/ 5721959 h 6858000"/>
              <a:gd name="connsiteX144-11511" fmla="*/ 6120262 w 6128435"/>
              <a:gd name="connsiteY144-11512" fmla="*/ 5728358 h 6858000"/>
              <a:gd name="connsiteX145-11513" fmla="*/ 6110194 w 6128435"/>
              <a:gd name="connsiteY145-11514" fmla="*/ 5758853 h 6858000"/>
              <a:gd name="connsiteX146-11515" fmla="*/ 6127519 w 6128435"/>
              <a:gd name="connsiteY146-11516" fmla="*/ 5865775 h 6858000"/>
              <a:gd name="connsiteX147-11517" fmla="*/ 6128435 w 6128435"/>
              <a:gd name="connsiteY147-11518" fmla="*/ 5870164 h 6858000"/>
              <a:gd name="connsiteX148-11519" fmla="*/ 6119217 w 6128435"/>
              <a:gd name="connsiteY148-11520" fmla="*/ 5888542 h 6858000"/>
              <a:gd name="connsiteX149-11521" fmla="*/ 6115966 w 6128435"/>
              <a:gd name="connsiteY149-11522" fmla="*/ 5898387 h 6858000"/>
              <a:gd name="connsiteX150-11523" fmla="*/ 6111924 w 6128435"/>
              <a:gd name="connsiteY150-11524" fmla="*/ 5900444 h 6858000"/>
              <a:gd name="connsiteX151-11525" fmla="*/ 6108716 w 6128435"/>
              <a:gd name="connsiteY151-11526" fmla="*/ 5915345 h 6858000"/>
              <a:gd name="connsiteX152-11527" fmla="*/ 6109524 w 6128435"/>
              <a:gd name="connsiteY152-11528" fmla="*/ 5917328 h 6858000"/>
              <a:gd name="connsiteX153-11529" fmla="*/ 6102493 w 6128435"/>
              <a:gd name="connsiteY153-11530" fmla="*/ 5928602 h 6858000"/>
              <a:gd name="connsiteX154-11531" fmla="*/ 6056863 w 6128435"/>
              <a:gd name="connsiteY154-11532" fmla="*/ 6000643 h 6858000"/>
              <a:gd name="connsiteX155-11533" fmla="*/ 6045436 w 6128435"/>
              <a:gd name="connsiteY155-11534" fmla="*/ 6124480 h 6858000"/>
              <a:gd name="connsiteX156-11535" fmla="*/ 6030489 w 6128435"/>
              <a:gd name="connsiteY156-11536" fmla="*/ 6317666 h 6858000"/>
              <a:gd name="connsiteX157-11537" fmla="*/ 6007492 w 6128435"/>
              <a:gd name="connsiteY157-11538" fmla="*/ 6440818 h 6858000"/>
              <a:gd name="connsiteX158-11539" fmla="*/ 6009467 w 6128435"/>
              <a:gd name="connsiteY158-11540" fmla="*/ 6487076 h 6858000"/>
              <a:gd name="connsiteX159-11541" fmla="*/ 5995064 w 6128435"/>
              <a:gd name="connsiteY159-11542" fmla="*/ 6540791 h 6858000"/>
              <a:gd name="connsiteX160-11543" fmla="*/ 5996309 w 6128435"/>
              <a:gd name="connsiteY160-11544" fmla="*/ 6543961 h 6858000"/>
              <a:gd name="connsiteX161-11545" fmla="*/ 5996048 w 6128435"/>
              <a:gd name="connsiteY161-11546" fmla="*/ 6555444 h 6858000"/>
              <a:gd name="connsiteX162-11547" fmla="*/ 6002524 w 6128435"/>
              <a:gd name="connsiteY162-11548" fmla="*/ 6560188 h 6858000"/>
              <a:gd name="connsiteX163-11549" fmla="*/ 6006823 w 6128435"/>
              <a:gd name="connsiteY163-11550" fmla="*/ 6578546 h 6858000"/>
              <a:gd name="connsiteX164-11551" fmla="*/ 6004510 w 6128435"/>
              <a:gd name="connsiteY164-11552" fmla="*/ 6599256 h 6858000"/>
              <a:gd name="connsiteX165-11553" fmla="*/ 5986207 w 6128435"/>
              <a:gd name="connsiteY165-11554" fmla="*/ 6695855 h 6858000"/>
              <a:gd name="connsiteX166-11555" fmla="*/ 5979428 w 6128435"/>
              <a:gd name="connsiteY166-11556" fmla="*/ 6754678 h 6858000"/>
              <a:gd name="connsiteX167-11557" fmla="*/ 5983398 w 6128435"/>
              <a:gd name="connsiteY167-11558" fmla="*/ 6778641 h 6858000"/>
              <a:gd name="connsiteX168-11559" fmla="*/ 5984543 w 6128435"/>
              <a:gd name="connsiteY168-11560" fmla="*/ 6811016 h 6858000"/>
              <a:gd name="connsiteX169-11561" fmla="*/ 5981802 w 6128435"/>
              <a:gd name="connsiteY169-11562" fmla="*/ 6838578 h 6858000"/>
              <a:gd name="connsiteX170-11563" fmla="*/ 5979671 w 6128435"/>
              <a:gd name="connsiteY170-11564" fmla="*/ 6858000 h 6858000"/>
              <a:gd name="connsiteX171-11565" fmla="*/ 0 w 6128435"/>
              <a:gd name="connsiteY171-11566" fmla="*/ 6858000 h 6858000"/>
              <a:gd name="connsiteX172-11567" fmla="*/ 0 w 6128435"/>
              <a:gd name="connsiteY172-11568" fmla="*/ 0 h 6858000"/>
              <a:gd name="connsiteX0-11569" fmla="*/ 0 w 6128435"/>
              <a:gd name="connsiteY0-11570" fmla="*/ 0 h 6858000"/>
              <a:gd name="connsiteX1-11571" fmla="*/ 4965888 w 6128435"/>
              <a:gd name="connsiteY1-11572" fmla="*/ 0 h 6858000"/>
              <a:gd name="connsiteX2-11573" fmla="*/ 4967767 w 6128435"/>
              <a:gd name="connsiteY2-11574" fmla="*/ 7930 h 6858000"/>
              <a:gd name="connsiteX3-11575" fmla="*/ 4979444 w 6128435"/>
              <a:gd name="connsiteY3-11576" fmla="*/ 43921 h 6858000"/>
              <a:gd name="connsiteX4-11577" fmla="*/ 5021173 w 6128435"/>
              <a:gd name="connsiteY4-11578" fmla="*/ 123738 h 6858000"/>
              <a:gd name="connsiteX5-11579" fmla="*/ 5075458 w 6128435"/>
              <a:gd name="connsiteY5-11580" fmla="*/ 264355 h 6858000"/>
              <a:gd name="connsiteX6-11581" fmla="*/ 5081175 w 6128435"/>
              <a:gd name="connsiteY6-11582" fmla="*/ 277448 h 6858000"/>
              <a:gd name="connsiteX7-11583" fmla="*/ 5097011 w 6128435"/>
              <a:gd name="connsiteY7-11584" fmla="*/ 355616 h 6858000"/>
              <a:gd name="connsiteX8-11585" fmla="*/ 5130982 w 6128435"/>
              <a:gd name="connsiteY8-11586" fmla="*/ 412030 h 6858000"/>
              <a:gd name="connsiteX9-11587" fmla="*/ 5153000 w 6128435"/>
              <a:gd name="connsiteY9-11588" fmla="*/ 507134 h 6858000"/>
              <a:gd name="connsiteX10-11589" fmla="*/ 5171282 w 6128435"/>
              <a:gd name="connsiteY10-11590" fmla="*/ 602071 h 6858000"/>
              <a:gd name="connsiteX11-11591" fmla="*/ 5176196 w 6128435"/>
              <a:gd name="connsiteY11-11592" fmla="*/ 636822 h 6858000"/>
              <a:gd name="connsiteX12-11593" fmla="*/ 5201957 w 6128435"/>
              <a:gd name="connsiteY12-11594" fmla="*/ 736835 h 6858000"/>
              <a:gd name="connsiteX13-11595" fmla="*/ 5185452 w 6128435"/>
              <a:gd name="connsiteY13-11596" fmla="*/ 745392 h 6858000"/>
              <a:gd name="connsiteX14-11597" fmla="*/ 5189051 w 6128435"/>
              <a:gd name="connsiteY14-11598" fmla="*/ 782518 h 6858000"/>
              <a:gd name="connsiteX15-11599" fmla="*/ 5210428 w 6128435"/>
              <a:gd name="connsiteY15-11600" fmla="*/ 815772 h 6858000"/>
              <a:gd name="connsiteX16-11601" fmla="*/ 5221088 w 6128435"/>
              <a:gd name="connsiteY16-11602" fmla="*/ 860193 h 6858000"/>
              <a:gd name="connsiteX17-11603" fmla="*/ 5227653 w 6128435"/>
              <a:gd name="connsiteY17-11604" fmla="*/ 886709 h 6858000"/>
              <a:gd name="connsiteX18-11605" fmla="*/ 5230806 w 6128435"/>
              <a:gd name="connsiteY18-11606" fmla="*/ 961354 h 6858000"/>
              <a:gd name="connsiteX19-11607" fmla="*/ 5201018 w 6128435"/>
              <a:gd name="connsiteY19-11608" fmla="*/ 1095027 h 6858000"/>
              <a:gd name="connsiteX20-11609" fmla="*/ 5202153 w 6128435"/>
              <a:gd name="connsiteY20-11610" fmla="*/ 1133224 h 6858000"/>
              <a:gd name="connsiteX21-11611" fmla="*/ 5207370 w 6128435"/>
              <a:gd name="connsiteY21-11612" fmla="*/ 1138097 h 6858000"/>
              <a:gd name="connsiteX22-11613" fmla="*/ 5189234 w 6128435"/>
              <a:gd name="connsiteY22-11614" fmla="*/ 1193495 h 6858000"/>
              <a:gd name="connsiteX23-11615" fmla="*/ 5202769 w 6128435"/>
              <a:gd name="connsiteY23-11616" fmla="*/ 1269450 h 6858000"/>
              <a:gd name="connsiteX24-11617" fmla="*/ 5225968 w 6128435"/>
              <a:gd name="connsiteY24-11618" fmla="*/ 1357994 h 6858000"/>
              <a:gd name="connsiteX25-11619" fmla="*/ 5233819 w 6128435"/>
              <a:gd name="connsiteY25-11620" fmla="*/ 1380922 h 6858000"/>
              <a:gd name="connsiteX26-11621" fmla="*/ 5237226 w 6128435"/>
              <a:gd name="connsiteY26-11622" fmla="*/ 1441327 h 6858000"/>
              <a:gd name="connsiteX27-11623" fmla="*/ 5244434 w 6128435"/>
              <a:gd name="connsiteY27-11624" fmla="*/ 1580810 h 6858000"/>
              <a:gd name="connsiteX28-11625" fmla="*/ 5251453 w 6128435"/>
              <a:gd name="connsiteY28-11626" fmla="*/ 1583934 h 6858000"/>
              <a:gd name="connsiteX29-11627" fmla="*/ 5253136 w 6128435"/>
              <a:gd name="connsiteY29-11628" fmla="*/ 1595457 h 6858000"/>
              <a:gd name="connsiteX30-11629" fmla="*/ 5254863 w 6128435"/>
              <a:gd name="connsiteY30-11630" fmla="*/ 1598311 h 6858000"/>
              <a:gd name="connsiteX31-11631" fmla="*/ 5263491 w 6128435"/>
              <a:gd name="connsiteY31-11632" fmla="*/ 1642938 h 6858000"/>
              <a:gd name="connsiteX32-11633" fmla="*/ 5261314 w 6128435"/>
              <a:gd name="connsiteY32-11634" fmla="*/ 1689177 h 6858000"/>
              <a:gd name="connsiteX33-11635" fmla="*/ 5259788 w 6128435"/>
              <a:gd name="connsiteY33-11636" fmla="*/ 1768516 h 6858000"/>
              <a:gd name="connsiteX34-11637" fmla="*/ 5272526 w 6128435"/>
              <a:gd name="connsiteY34-11638" fmla="*/ 1936940 h 6858000"/>
              <a:gd name="connsiteX35-11639" fmla="*/ 5252592 w 6128435"/>
              <a:gd name="connsiteY35-11640" fmla="*/ 2092210 h 6858000"/>
              <a:gd name="connsiteX36-11641" fmla="*/ 5264303 w 6128435"/>
              <a:gd name="connsiteY36-11642" fmla="*/ 2225157 h 6858000"/>
              <a:gd name="connsiteX37-11643" fmla="*/ 5254949 w 6128435"/>
              <a:gd name="connsiteY37-11644" fmla="*/ 2236160 h 6858000"/>
              <a:gd name="connsiteX38-11645" fmla="*/ 5250104 w 6128435"/>
              <a:gd name="connsiteY38-11646" fmla="*/ 2249166 h 6858000"/>
              <a:gd name="connsiteX39-11647" fmla="*/ 5251214 w 6128435"/>
              <a:gd name="connsiteY39-11648" fmla="*/ 2250944 h 6858000"/>
              <a:gd name="connsiteX40-11649" fmla="*/ 5250644 w 6128435"/>
              <a:gd name="connsiteY40-11650" fmla="*/ 2266619 h 6858000"/>
              <a:gd name="connsiteX41-11651" fmla="*/ 5247111 w 6128435"/>
              <a:gd name="connsiteY41-11652" fmla="*/ 2269679 h 6858000"/>
              <a:gd name="connsiteX42-11653" fmla="*/ 5245653 w 6128435"/>
              <a:gd name="connsiteY42-11654" fmla="*/ 2280317 h 6858000"/>
              <a:gd name="connsiteX43-11655" fmla="*/ 5239901 w 6128435"/>
              <a:gd name="connsiteY43-11656" fmla="*/ 2300961 h 6858000"/>
              <a:gd name="connsiteX44-11657" fmla="*/ 5293877 w 6128435"/>
              <a:gd name="connsiteY44-11658" fmla="*/ 2368649 h 6858000"/>
              <a:gd name="connsiteX45-11659" fmla="*/ 5311338 w 6128435"/>
              <a:gd name="connsiteY45-11660" fmla="*/ 2404034 h 6858000"/>
              <a:gd name="connsiteX46-11661" fmla="*/ 5338366 w 6128435"/>
              <a:gd name="connsiteY46-11662" fmla="*/ 2465052 h 6858000"/>
              <a:gd name="connsiteX47-11663" fmla="*/ 5371263 w 6128435"/>
              <a:gd name="connsiteY47-11664" fmla="*/ 2586413 h 6858000"/>
              <a:gd name="connsiteX48-11665" fmla="*/ 5407503 w 6128435"/>
              <a:gd name="connsiteY48-11666" fmla="*/ 2786290 h 6858000"/>
              <a:gd name="connsiteX49-11667" fmla="*/ 5407356 w 6128435"/>
              <a:gd name="connsiteY49-11668" fmla="*/ 2787545 h 6858000"/>
              <a:gd name="connsiteX50-11669" fmla="*/ 5411130 w 6128435"/>
              <a:gd name="connsiteY50-11670" fmla="*/ 2788640 h 6858000"/>
              <a:gd name="connsiteX51-11671" fmla="*/ 5416439 w 6128435"/>
              <a:gd name="connsiteY51-11672" fmla="*/ 2805666 h 6858000"/>
              <a:gd name="connsiteX52-11673" fmla="*/ 5416589 w 6128435"/>
              <a:gd name="connsiteY52-11674" fmla="*/ 2810822 h 6858000"/>
              <a:gd name="connsiteX53-11675" fmla="*/ 5418542 w 6128435"/>
              <a:gd name="connsiteY53-11676" fmla="*/ 2817745 h 6858000"/>
              <a:gd name="connsiteX54-11677" fmla="*/ 5418847 w 6128435"/>
              <a:gd name="connsiteY54-11678" fmla="*/ 2817825 h 6858000"/>
              <a:gd name="connsiteX55-11679" fmla="*/ 5423364 w 6128435"/>
              <a:gd name="connsiteY55-11680" fmla="*/ 2858292 h 6858000"/>
              <a:gd name="connsiteX56-11681" fmla="*/ 5479298 w 6128435"/>
              <a:gd name="connsiteY56-11682" fmla="*/ 2947791 h 6858000"/>
              <a:gd name="connsiteX57-11683" fmla="*/ 5481770 w 6128435"/>
              <a:gd name="connsiteY57-11684" fmla="*/ 2951352 h 6858000"/>
              <a:gd name="connsiteX58-11685" fmla="*/ 5481013 w 6128435"/>
              <a:gd name="connsiteY58-11686" fmla="*/ 2973461 h 6858000"/>
              <a:gd name="connsiteX59-11687" fmla="*/ 5482045 w 6128435"/>
              <a:gd name="connsiteY59-11688" fmla="*/ 2984371 h 6858000"/>
              <a:gd name="connsiteX60-11689" fmla="*/ 5479405 w 6128435"/>
              <a:gd name="connsiteY60-11690" fmla="*/ 2988507 h 6858000"/>
              <a:gd name="connsiteX61-11691" fmla="*/ 5482415 w 6128435"/>
              <a:gd name="connsiteY61-11692" fmla="*/ 3004079 h 6858000"/>
              <a:gd name="connsiteX62-11693" fmla="*/ 5483865 w 6128435"/>
              <a:gd name="connsiteY62-11694" fmla="*/ 3005467 h 6858000"/>
              <a:gd name="connsiteX63-11695" fmla="*/ 5482236 w 6128435"/>
              <a:gd name="connsiteY63-11696" fmla="*/ 3019791 h 6858000"/>
              <a:gd name="connsiteX64-11697" fmla="*/ 5475895 w 6128435"/>
              <a:gd name="connsiteY64-11698" fmla="*/ 3033578 h 6858000"/>
              <a:gd name="connsiteX65-11699" fmla="*/ 5477595 w 6128435"/>
              <a:gd name="connsiteY65-11700" fmla="*/ 3250534 h 6858000"/>
              <a:gd name="connsiteX66-11701" fmla="*/ 5532836 w 6128435"/>
              <a:gd name="connsiteY66-11702" fmla="*/ 3353840 h 6858000"/>
              <a:gd name="connsiteX67-11703" fmla="*/ 5561229 w 6128435"/>
              <a:gd name="connsiteY67-11704" fmla="*/ 3395784 h 6858000"/>
              <a:gd name="connsiteX68-11705" fmla="*/ 5589758 w 6128435"/>
              <a:gd name="connsiteY68-11706" fmla="*/ 3506453 h 6858000"/>
              <a:gd name="connsiteX69-11707" fmla="*/ 5596144 w 6128435"/>
              <a:gd name="connsiteY69-11708" fmla="*/ 3534624 h 6858000"/>
              <a:gd name="connsiteX70-11709" fmla="*/ 5597750 w 6128435"/>
              <a:gd name="connsiteY70-11710" fmla="*/ 3534129 h 6858000"/>
              <a:gd name="connsiteX71-11711" fmla="*/ 5599700 w 6128435"/>
              <a:gd name="connsiteY71-11712" fmla="*/ 3547221 h 6858000"/>
              <a:gd name="connsiteX72-11713" fmla="*/ 5615031 w 6128435"/>
              <a:gd name="connsiteY72-11714" fmla="*/ 3557482 h 6858000"/>
              <a:gd name="connsiteX73-11715" fmla="*/ 5618377 w 6128435"/>
              <a:gd name="connsiteY73-11716" fmla="*/ 3588431 h 6858000"/>
              <a:gd name="connsiteX74-11717" fmla="*/ 5612155 w 6128435"/>
              <a:gd name="connsiteY74-11718" fmla="*/ 3589869 h 6858000"/>
              <a:gd name="connsiteX75-11719" fmla="*/ 5620843 w 6128435"/>
              <a:gd name="connsiteY75-11720" fmla="*/ 3606745 h 6858000"/>
              <a:gd name="connsiteX76-11721" fmla="*/ 5655472 w 6128435"/>
              <a:gd name="connsiteY76-11722" fmla="*/ 3678877 h 6858000"/>
              <a:gd name="connsiteX77-11723" fmla="*/ 5680448 w 6128435"/>
              <a:gd name="connsiteY77-11724" fmla="*/ 3717760 h 6858000"/>
              <a:gd name="connsiteX78-11725" fmla="*/ 5683015 w 6128435"/>
              <a:gd name="connsiteY78-11726" fmla="*/ 3762025 h 6858000"/>
              <a:gd name="connsiteX79-11727" fmla="*/ 5696643 w 6128435"/>
              <a:gd name="connsiteY79-11728" fmla="*/ 3773888 h 6858000"/>
              <a:gd name="connsiteX80-11729" fmla="*/ 5699203 w 6128435"/>
              <a:gd name="connsiteY80-11730" fmla="*/ 3775823 h 6858000"/>
              <a:gd name="connsiteX81-11731" fmla="*/ 5704824 w 6128435"/>
              <a:gd name="connsiteY81-11732" fmla="*/ 3785966 h 6858000"/>
              <a:gd name="connsiteX82-11733" fmla="*/ 5712204 w 6128435"/>
              <a:gd name="connsiteY82-11734" fmla="*/ 3785830 h 6858000"/>
              <a:gd name="connsiteX83-11735" fmla="*/ 5724816 w 6128435"/>
              <a:gd name="connsiteY83-11736" fmla="*/ 3798949 h 6858000"/>
              <a:gd name="connsiteX84-11737" fmla="*/ 5733539 w 6128435"/>
              <a:gd name="connsiteY84-11738" fmla="*/ 3818457 h 6858000"/>
              <a:gd name="connsiteX85-11739" fmla="*/ 5768491 w 6128435"/>
              <a:gd name="connsiteY85-11740" fmla="*/ 3914399 h 6858000"/>
              <a:gd name="connsiteX86-11741" fmla="*/ 5793123 w 6128435"/>
              <a:gd name="connsiteY86-11742" fmla="*/ 3969952 h 6858000"/>
              <a:gd name="connsiteX87-11743" fmla="*/ 5808321 w 6128435"/>
              <a:gd name="connsiteY87-11744" fmla="*/ 3988153 h 6858000"/>
              <a:gd name="connsiteX88-11745" fmla="*/ 5825621 w 6128435"/>
              <a:gd name="connsiteY88-11746" fmla="*/ 4015525 h 6858000"/>
              <a:gd name="connsiteX89-11747" fmla="*/ 5860672 w 6128435"/>
              <a:gd name="connsiteY89-11748" fmla="*/ 4061579 h 6858000"/>
              <a:gd name="connsiteX90-11749" fmla="*/ 5872173 w 6128435"/>
              <a:gd name="connsiteY90-11750" fmla="*/ 4088497 h 6858000"/>
              <a:gd name="connsiteX91-11751" fmla="*/ 5883705 w 6128435"/>
              <a:gd name="connsiteY91-11752" fmla="*/ 4101899 h 6858000"/>
              <a:gd name="connsiteX92-11753" fmla="*/ 5885314 w 6128435"/>
              <a:gd name="connsiteY92-11754" fmla="*/ 4108387 h 6858000"/>
              <a:gd name="connsiteX93-11755" fmla="*/ 5894095 w 6128435"/>
              <a:gd name="connsiteY93-11756" fmla="*/ 4128857 h 6858000"/>
              <a:gd name="connsiteX94-11757" fmla="*/ 5898339 w 6128435"/>
              <a:gd name="connsiteY94-11758" fmla="*/ 4140800 h 6858000"/>
              <a:gd name="connsiteX95-11759" fmla="*/ 5899734 w 6128435"/>
              <a:gd name="connsiteY95-11760" fmla="*/ 4145632 h 6858000"/>
              <a:gd name="connsiteX96-11761" fmla="*/ 5897098 w 6128435"/>
              <a:gd name="connsiteY96-11762" fmla="*/ 4157819 h 6858000"/>
              <a:gd name="connsiteX97-11763" fmla="*/ 5903513 w 6128435"/>
              <a:gd name="connsiteY97-11764" fmla="*/ 4187661 h 6858000"/>
              <a:gd name="connsiteX98-11765" fmla="*/ 5917114 w 6128435"/>
              <a:gd name="connsiteY98-11766" fmla="*/ 4213096 h 6858000"/>
              <a:gd name="connsiteX99-11767" fmla="*/ 5921153 w 6128435"/>
              <a:gd name="connsiteY99-11768" fmla="*/ 4236222 h 6858000"/>
              <a:gd name="connsiteX100-11769" fmla="*/ 5924233 w 6128435"/>
              <a:gd name="connsiteY100-11770" fmla="*/ 4242060 h 6858000"/>
              <a:gd name="connsiteX101-11771" fmla="*/ 5928910 w 6128435"/>
              <a:gd name="connsiteY101-11772" fmla="*/ 4300973 h 6858000"/>
              <a:gd name="connsiteX102-11773" fmla="*/ 5939320 w 6128435"/>
              <a:gd name="connsiteY102-11774" fmla="*/ 4340435 h 6858000"/>
              <a:gd name="connsiteX103-11775" fmla="*/ 5946705 w 6128435"/>
              <a:gd name="connsiteY103-11776" fmla="*/ 4428051 h 6858000"/>
              <a:gd name="connsiteX104-11777" fmla="*/ 5949261 w 6128435"/>
              <a:gd name="connsiteY104-11778" fmla="*/ 4449185 h 6858000"/>
              <a:gd name="connsiteX105-11779" fmla="*/ 5957504 w 6128435"/>
              <a:gd name="connsiteY105-11780" fmla="*/ 4465911 h 6858000"/>
              <a:gd name="connsiteX106-11781" fmla="*/ 5964689 w 6128435"/>
              <a:gd name="connsiteY106-11782" fmla="*/ 4468532 h 6858000"/>
              <a:gd name="connsiteX107-11783" fmla="*/ 5967062 w 6128435"/>
              <a:gd name="connsiteY107-11784" fmla="*/ 4479923 h 6858000"/>
              <a:gd name="connsiteX108-11785" fmla="*/ 5968960 w 6128435"/>
              <a:gd name="connsiteY108-11786" fmla="*/ 4482655 h 6858000"/>
              <a:gd name="connsiteX109-11787" fmla="*/ 5978567 w 6128435"/>
              <a:gd name="connsiteY109-11788" fmla="*/ 4498605 h 6858000"/>
              <a:gd name="connsiteX110-11789" fmla="*/ 5980106 w 6128435"/>
              <a:gd name="connsiteY110-11790" fmla="*/ 4585087 h 6858000"/>
              <a:gd name="connsiteX111-11791" fmla="*/ 5998138 w 6128435"/>
              <a:gd name="connsiteY111-11792" fmla="*/ 4697518 h 6858000"/>
              <a:gd name="connsiteX112-11793" fmla="*/ 6013516 w 6128435"/>
              <a:gd name="connsiteY112-11794" fmla="*/ 4786619 h 6858000"/>
              <a:gd name="connsiteX113-11795" fmla="*/ 6025404 w 6128435"/>
              <a:gd name="connsiteY113-11796" fmla="*/ 4858148 h 6858000"/>
              <a:gd name="connsiteX114-11797" fmla="*/ 6007749 w 6128435"/>
              <a:gd name="connsiteY114-11798" fmla="*/ 4964715 h 6858000"/>
              <a:gd name="connsiteX115-11799" fmla="*/ 6005269 w 6128435"/>
              <a:gd name="connsiteY115-11800" fmla="*/ 5150567 h 6858000"/>
              <a:gd name="connsiteX116-11801" fmla="*/ 6001127 w 6128435"/>
              <a:gd name="connsiteY116-11802" fmla="*/ 5164609 h 6858000"/>
              <a:gd name="connsiteX117-11803" fmla="*/ 5996647 w 6128435"/>
              <a:gd name="connsiteY117-11804" fmla="*/ 5185640 h 6858000"/>
              <a:gd name="connsiteX118-11805" fmla="*/ 5998514 w 6128435"/>
              <a:gd name="connsiteY118-11806" fmla="*/ 5189673 h 6858000"/>
              <a:gd name="connsiteX119-11807" fmla="*/ 5995970 w 6128435"/>
              <a:gd name="connsiteY119-11808" fmla="*/ 5221547 h 6858000"/>
              <a:gd name="connsiteX120-11809" fmla="*/ 5997218 w 6128435"/>
              <a:gd name="connsiteY120-11810" fmla="*/ 5222031 h 6858000"/>
              <a:gd name="connsiteX121-11811" fmla="*/ 6002116 w 6128435"/>
              <a:gd name="connsiteY121-11812" fmla="*/ 5231223 h 6858000"/>
              <a:gd name="connsiteX122-11813" fmla="*/ 6008541 w 6128435"/>
              <a:gd name="connsiteY122-11814" fmla="*/ 5248680 h 6858000"/>
              <a:gd name="connsiteX123-11815" fmla="*/ 6039260 w 6128435"/>
              <a:gd name="connsiteY123-11816" fmla="*/ 5289518 h 6858000"/>
              <a:gd name="connsiteX124-11817" fmla="*/ 6036748 w 6128435"/>
              <a:gd name="connsiteY124-11818" fmla="*/ 5322752 h 6858000"/>
              <a:gd name="connsiteX125-11819" fmla="*/ 6036943 w 6128435"/>
              <a:gd name="connsiteY125-11820" fmla="*/ 5329480 h 6858000"/>
              <a:gd name="connsiteX126-11821" fmla="*/ 6037236 w 6128435"/>
              <a:gd name="connsiteY126-11822" fmla="*/ 5329634 h 6858000"/>
              <a:gd name="connsiteX127-11823" fmla="*/ 6038019 w 6128435"/>
              <a:gd name="connsiteY127-11824" fmla="*/ 5336764 h 6858000"/>
              <a:gd name="connsiteX128-11825" fmla="*/ 6037298 w 6128435"/>
              <a:gd name="connsiteY128-11826" fmla="*/ 5341753 h 6858000"/>
              <a:gd name="connsiteX129-11827" fmla="*/ 6037677 w 6128435"/>
              <a:gd name="connsiteY129-11828" fmla="*/ 5354807 h 6858000"/>
              <a:gd name="connsiteX130-11829" fmla="*/ 6039728 w 6128435"/>
              <a:gd name="connsiteY130-11830" fmla="*/ 5359416 h 6858000"/>
              <a:gd name="connsiteX131-11831" fmla="*/ 6043311 w 6128435"/>
              <a:gd name="connsiteY131-11832" fmla="*/ 5361407 h 6858000"/>
              <a:gd name="connsiteX132-11833" fmla="*/ 6042954 w 6128435"/>
              <a:gd name="connsiteY132-11834" fmla="*/ 5362576 h 6858000"/>
              <a:gd name="connsiteX133-11835" fmla="*/ 6053435 w 6128435"/>
              <a:gd name="connsiteY133-11836" fmla="*/ 5387547 h 6858000"/>
              <a:gd name="connsiteX134-11837" fmla="*/ 6065933 w 6128435"/>
              <a:gd name="connsiteY134-11838" fmla="*/ 5443002 h 6858000"/>
              <a:gd name="connsiteX135-11839" fmla="*/ 6068640 w 6128435"/>
              <a:gd name="connsiteY135-11840" fmla="*/ 5474503 h 6858000"/>
              <a:gd name="connsiteX136-11841" fmla="*/ 6080922 w 6128435"/>
              <a:gd name="connsiteY136-11842" fmla="*/ 5561070 h 6858000"/>
              <a:gd name="connsiteX137-11843" fmla="*/ 6096949 w 6128435"/>
              <a:gd name="connsiteY137-11844" fmla="*/ 5648179 h 6858000"/>
              <a:gd name="connsiteX138-11845" fmla="*/ 6125703 w 6128435"/>
              <a:gd name="connsiteY138-11846" fmla="*/ 5692894 h 6858000"/>
              <a:gd name="connsiteX139-11847" fmla="*/ 6126670 w 6128435"/>
              <a:gd name="connsiteY139-11848" fmla="*/ 5697882 h 6858000"/>
              <a:gd name="connsiteX140-11849" fmla="*/ 6124061 w 6128435"/>
              <a:gd name="connsiteY140-11850" fmla="*/ 5710294 h 6858000"/>
              <a:gd name="connsiteX141-11851" fmla="*/ 6122213 w 6128435"/>
              <a:gd name="connsiteY141-11852" fmla="*/ 5714762 h 6858000"/>
              <a:gd name="connsiteX142-11853" fmla="*/ 6121353 w 6128435"/>
              <a:gd name="connsiteY142-11854" fmla="*/ 5721725 h 6858000"/>
              <a:gd name="connsiteX143-11855" fmla="*/ 6121607 w 6128435"/>
              <a:gd name="connsiteY143-11856" fmla="*/ 5721959 h 6858000"/>
              <a:gd name="connsiteX144-11857" fmla="*/ 6120262 w 6128435"/>
              <a:gd name="connsiteY144-11858" fmla="*/ 5728358 h 6858000"/>
              <a:gd name="connsiteX145-11859" fmla="*/ 6110194 w 6128435"/>
              <a:gd name="connsiteY145-11860" fmla="*/ 5758853 h 6858000"/>
              <a:gd name="connsiteX146-11861" fmla="*/ 6127519 w 6128435"/>
              <a:gd name="connsiteY146-11862" fmla="*/ 5865775 h 6858000"/>
              <a:gd name="connsiteX147-11863" fmla="*/ 6128435 w 6128435"/>
              <a:gd name="connsiteY147-11864" fmla="*/ 5870164 h 6858000"/>
              <a:gd name="connsiteX148-11865" fmla="*/ 6119217 w 6128435"/>
              <a:gd name="connsiteY148-11866" fmla="*/ 5888542 h 6858000"/>
              <a:gd name="connsiteX149-11867" fmla="*/ 6115966 w 6128435"/>
              <a:gd name="connsiteY149-11868" fmla="*/ 5898387 h 6858000"/>
              <a:gd name="connsiteX150-11869" fmla="*/ 6111924 w 6128435"/>
              <a:gd name="connsiteY150-11870" fmla="*/ 5900444 h 6858000"/>
              <a:gd name="connsiteX151-11871" fmla="*/ 6108716 w 6128435"/>
              <a:gd name="connsiteY151-11872" fmla="*/ 5915345 h 6858000"/>
              <a:gd name="connsiteX152-11873" fmla="*/ 6109524 w 6128435"/>
              <a:gd name="connsiteY152-11874" fmla="*/ 5917328 h 6858000"/>
              <a:gd name="connsiteX153-11875" fmla="*/ 6102493 w 6128435"/>
              <a:gd name="connsiteY153-11876" fmla="*/ 5928602 h 6858000"/>
              <a:gd name="connsiteX154-11877" fmla="*/ 6056863 w 6128435"/>
              <a:gd name="connsiteY154-11878" fmla="*/ 6000643 h 6858000"/>
              <a:gd name="connsiteX155-11879" fmla="*/ 6045436 w 6128435"/>
              <a:gd name="connsiteY155-11880" fmla="*/ 6124480 h 6858000"/>
              <a:gd name="connsiteX156-11881" fmla="*/ 6030489 w 6128435"/>
              <a:gd name="connsiteY156-11882" fmla="*/ 6317666 h 6858000"/>
              <a:gd name="connsiteX157-11883" fmla="*/ 6007492 w 6128435"/>
              <a:gd name="connsiteY157-11884" fmla="*/ 6440818 h 6858000"/>
              <a:gd name="connsiteX158-11885" fmla="*/ 6009467 w 6128435"/>
              <a:gd name="connsiteY158-11886" fmla="*/ 6487076 h 6858000"/>
              <a:gd name="connsiteX159-11887" fmla="*/ 5995064 w 6128435"/>
              <a:gd name="connsiteY159-11888" fmla="*/ 6540791 h 6858000"/>
              <a:gd name="connsiteX160-11889" fmla="*/ 5996309 w 6128435"/>
              <a:gd name="connsiteY160-11890" fmla="*/ 6543961 h 6858000"/>
              <a:gd name="connsiteX161-11891" fmla="*/ 5996048 w 6128435"/>
              <a:gd name="connsiteY161-11892" fmla="*/ 6555444 h 6858000"/>
              <a:gd name="connsiteX162-11893" fmla="*/ 6002524 w 6128435"/>
              <a:gd name="connsiteY162-11894" fmla="*/ 6560188 h 6858000"/>
              <a:gd name="connsiteX163-11895" fmla="*/ 6006823 w 6128435"/>
              <a:gd name="connsiteY163-11896" fmla="*/ 6578546 h 6858000"/>
              <a:gd name="connsiteX164-11897" fmla="*/ 6004510 w 6128435"/>
              <a:gd name="connsiteY164-11898" fmla="*/ 6599256 h 6858000"/>
              <a:gd name="connsiteX165-11899" fmla="*/ 5986207 w 6128435"/>
              <a:gd name="connsiteY165-11900" fmla="*/ 6695855 h 6858000"/>
              <a:gd name="connsiteX166-11901" fmla="*/ 5979428 w 6128435"/>
              <a:gd name="connsiteY166-11902" fmla="*/ 6754678 h 6858000"/>
              <a:gd name="connsiteX167-11903" fmla="*/ 5983398 w 6128435"/>
              <a:gd name="connsiteY167-11904" fmla="*/ 6778641 h 6858000"/>
              <a:gd name="connsiteX168-11905" fmla="*/ 5984543 w 6128435"/>
              <a:gd name="connsiteY168-11906" fmla="*/ 6811016 h 6858000"/>
              <a:gd name="connsiteX169-11907" fmla="*/ 5981802 w 6128435"/>
              <a:gd name="connsiteY169-11908" fmla="*/ 6838578 h 6858000"/>
              <a:gd name="connsiteX170-11909" fmla="*/ 5979671 w 6128435"/>
              <a:gd name="connsiteY170-11910" fmla="*/ 6858000 h 6858000"/>
              <a:gd name="connsiteX171-11911" fmla="*/ 0 w 6128435"/>
              <a:gd name="connsiteY171-11912" fmla="*/ 6858000 h 6858000"/>
              <a:gd name="connsiteX172-11913" fmla="*/ 0 w 6128435"/>
              <a:gd name="connsiteY172-11914" fmla="*/ 0 h 6858000"/>
              <a:gd name="connsiteX0-11915" fmla="*/ 0 w 6128435"/>
              <a:gd name="connsiteY0-11916" fmla="*/ 0 h 6858000"/>
              <a:gd name="connsiteX1-11917" fmla="*/ 4965888 w 6128435"/>
              <a:gd name="connsiteY1-11918" fmla="*/ 0 h 6858000"/>
              <a:gd name="connsiteX2-11919" fmla="*/ 4967767 w 6128435"/>
              <a:gd name="connsiteY2-11920" fmla="*/ 7930 h 6858000"/>
              <a:gd name="connsiteX3-11921" fmla="*/ 4979444 w 6128435"/>
              <a:gd name="connsiteY3-11922" fmla="*/ 43921 h 6858000"/>
              <a:gd name="connsiteX4-11923" fmla="*/ 5021173 w 6128435"/>
              <a:gd name="connsiteY4-11924" fmla="*/ 123738 h 6858000"/>
              <a:gd name="connsiteX5-11925" fmla="*/ 5075458 w 6128435"/>
              <a:gd name="connsiteY5-11926" fmla="*/ 264355 h 6858000"/>
              <a:gd name="connsiteX6-11927" fmla="*/ 5081175 w 6128435"/>
              <a:gd name="connsiteY6-11928" fmla="*/ 277448 h 6858000"/>
              <a:gd name="connsiteX7-11929" fmla="*/ 5097011 w 6128435"/>
              <a:gd name="connsiteY7-11930" fmla="*/ 355616 h 6858000"/>
              <a:gd name="connsiteX8-11931" fmla="*/ 5130982 w 6128435"/>
              <a:gd name="connsiteY8-11932" fmla="*/ 412030 h 6858000"/>
              <a:gd name="connsiteX9-11933" fmla="*/ 5153000 w 6128435"/>
              <a:gd name="connsiteY9-11934" fmla="*/ 507134 h 6858000"/>
              <a:gd name="connsiteX10-11935" fmla="*/ 5171282 w 6128435"/>
              <a:gd name="connsiteY10-11936" fmla="*/ 602071 h 6858000"/>
              <a:gd name="connsiteX11-11937" fmla="*/ 5176196 w 6128435"/>
              <a:gd name="connsiteY11-11938" fmla="*/ 636822 h 6858000"/>
              <a:gd name="connsiteX12-11939" fmla="*/ 5201957 w 6128435"/>
              <a:gd name="connsiteY12-11940" fmla="*/ 736835 h 6858000"/>
              <a:gd name="connsiteX13-11941" fmla="*/ 5185452 w 6128435"/>
              <a:gd name="connsiteY13-11942" fmla="*/ 745392 h 6858000"/>
              <a:gd name="connsiteX14-11943" fmla="*/ 5189051 w 6128435"/>
              <a:gd name="connsiteY14-11944" fmla="*/ 782518 h 6858000"/>
              <a:gd name="connsiteX15-11945" fmla="*/ 5210428 w 6128435"/>
              <a:gd name="connsiteY15-11946" fmla="*/ 815772 h 6858000"/>
              <a:gd name="connsiteX16-11947" fmla="*/ 5221088 w 6128435"/>
              <a:gd name="connsiteY16-11948" fmla="*/ 860193 h 6858000"/>
              <a:gd name="connsiteX17-11949" fmla="*/ 5227653 w 6128435"/>
              <a:gd name="connsiteY17-11950" fmla="*/ 886709 h 6858000"/>
              <a:gd name="connsiteX18-11951" fmla="*/ 5230806 w 6128435"/>
              <a:gd name="connsiteY18-11952" fmla="*/ 961354 h 6858000"/>
              <a:gd name="connsiteX19-11953" fmla="*/ 5201018 w 6128435"/>
              <a:gd name="connsiteY19-11954" fmla="*/ 1095027 h 6858000"/>
              <a:gd name="connsiteX20-11955" fmla="*/ 5202153 w 6128435"/>
              <a:gd name="connsiteY20-11956" fmla="*/ 1133224 h 6858000"/>
              <a:gd name="connsiteX21-11957" fmla="*/ 5207370 w 6128435"/>
              <a:gd name="connsiteY21-11958" fmla="*/ 1138097 h 6858000"/>
              <a:gd name="connsiteX22-11959" fmla="*/ 5189234 w 6128435"/>
              <a:gd name="connsiteY22-11960" fmla="*/ 1193495 h 6858000"/>
              <a:gd name="connsiteX23-11961" fmla="*/ 5202769 w 6128435"/>
              <a:gd name="connsiteY23-11962" fmla="*/ 1269450 h 6858000"/>
              <a:gd name="connsiteX24-11963" fmla="*/ 5225968 w 6128435"/>
              <a:gd name="connsiteY24-11964" fmla="*/ 1357994 h 6858000"/>
              <a:gd name="connsiteX25-11965" fmla="*/ 5233819 w 6128435"/>
              <a:gd name="connsiteY25-11966" fmla="*/ 1380922 h 6858000"/>
              <a:gd name="connsiteX26-11967" fmla="*/ 5237226 w 6128435"/>
              <a:gd name="connsiteY26-11968" fmla="*/ 1441327 h 6858000"/>
              <a:gd name="connsiteX27-11969" fmla="*/ 5244434 w 6128435"/>
              <a:gd name="connsiteY27-11970" fmla="*/ 1580810 h 6858000"/>
              <a:gd name="connsiteX28-11971" fmla="*/ 5251453 w 6128435"/>
              <a:gd name="connsiteY28-11972" fmla="*/ 1583934 h 6858000"/>
              <a:gd name="connsiteX29-11973" fmla="*/ 5253136 w 6128435"/>
              <a:gd name="connsiteY29-11974" fmla="*/ 1595457 h 6858000"/>
              <a:gd name="connsiteX30-11975" fmla="*/ 5254863 w 6128435"/>
              <a:gd name="connsiteY30-11976" fmla="*/ 1598311 h 6858000"/>
              <a:gd name="connsiteX31-11977" fmla="*/ 5263491 w 6128435"/>
              <a:gd name="connsiteY31-11978" fmla="*/ 1642938 h 6858000"/>
              <a:gd name="connsiteX32-11979" fmla="*/ 5261314 w 6128435"/>
              <a:gd name="connsiteY32-11980" fmla="*/ 1689177 h 6858000"/>
              <a:gd name="connsiteX33-11981" fmla="*/ 5259788 w 6128435"/>
              <a:gd name="connsiteY33-11982" fmla="*/ 1768516 h 6858000"/>
              <a:gd name="connsiteX34-11983" fmla="*/ 5272526 w 6128435"/>
              <a:gd name="connsiteY34-11984" fmla="*/ 1936940 h 6858000"/>
              <a:gd name="connsiteX35-11985" fmla="*/ 5252592 w 6128435"/>
              <a:gd name="connsiteY35-11986" fmla="*/ 2092210 h 6858000"/>
              <a:gd name="connsiteX36-11987" fmla="*/ 5264303 w 6128435"/>
              <a:gd name="connsiteY36-11988" fmla="*/ 2225157 h 6858000"/>
              <a:gd name="connsiteX37-11989" fmla="*/ 5254949 w 6128435"/>
              <a:gd name="connsiteY37-11990" fmla="*/ 2236160 h 6858000"/>
              <a:gd name="connsiteX38-11991" fmla="*/ 5250104 w 6128435"/>
              <a:gd name="connsiteY38-11992" fmla="*/ 2249166 h 6858000"/>
              <a:gd name="connsiteX39-11993" fmla="*/ 5251214 w 6128435"/>
              <a:gd name="connsiteY39-11994" fmla="*/ 2250944 h 6858000"/>
              <a:gd name="connsiteX40-11995" fmla="*/ 5250644 w 6128435"/>
              <a:gd name="connsiteY40-11996" fmla="*/ 2266619 h 6858000"/>
              <a:gd name="connsiteX41-11997" fmla="*/ 5247111 w 6128435"/>
              <a:gd name="connsiteY41-11998" fmla="*/ 2269679 h 6858000"/>
              <a:gd name="connsiteX42-11999" fmla="*/ 5245653 w 6128435"/>
              <a:gd name="connsiteY42-12000" fmla="*/ 2280317 h 6858000"/>
              <a:gd name="connsiteX43-12001" fmla="*/ 5293877 w 6128435"/>
              <a:gd name="connsiteY43-12002" fmla="*/ 2368649 h 6858000"/>
              <a:gd name="connsiteX44-12003" fmla="*/ 5311338 w 6128435"/>
              <a:gd name="connsiteY44-12004" fmla="*/ 2404034 h 6858000"/>
              <a:gd name="connsiteX45-12005" fmla="*/ 5338366 w 6128435"/>
              <a:gd name="connsiteY45-12006" fmla="*/ 2465052 h 6858000"/>
              <a:gd name="connsiteX46-12007" fmla="*/ 5371263 w 6128435"/>
              <a:gd name="connsiteY46-12008" fmla="*/ 2586413 h 6858000"/>
              <a:gd name="connsiteX47-12009" fmla="*/ 5407503 w 6128435"/>
              <a:gd name="connsiteY47-12010" fmla="*/ 2786290 h 6858000"/>
              <a:gd name="connsiteX48-12011" fmla="*/ 5407356 w 6128435"/>
              <a:gd name="connsiteY48-12012" fmla="*/ 2787545 h 6858000"/>
              <a:gd name="connsiteX49-12013" fmla="*/ 5411130 w 6128435"/>
              <a:gd name="connsiteY49-12014" fmla="*/ 2788640 h 6858000"/>
              <a:gd name="connsiteX50-12015" fmla="*/ 5416439 w 6128435"/>
              <a:gd name="connsiteY50-12016" fmla="*/ 2805666 h 6858000"/>
              <a:gd name="connsiteX51-12017" fmla="*/ 5416589 w 6128435"/>
              <a:gd name="connsiteY51-12018" fmla="*/ 2810822 h 6858000"/>
              <a:gd name="connsiteX52-12019" fmla="*/ 5418542 w 6128435"/>
              <a:gd name="connsiteY52-12020" fmla="*/ 2817745 h 6858000"/>
              <a:gd name="connsiteX53-12021" fmla="*/ 5418847 w 6128435"/>
              <a:gd name="connsiteY53-12022" fmla="*/ 2817825 h 6858000"/>
              <a:gd name="connsiteX54-12023" fmla="*/ 5423364 w 6128435"/>
              <a:gd name="connsiteY54-12024" fmla="*/ 2858292 h 6858000"/>
              <a:gd name="connsiteX55-12025" fmla="*/ 5479298 w 6128435"/>
              <a:gd name="connsiteY55-12026" fmla="*/ 2947791 h 6858000"/>
              <a:gd name="connsiteX56-12027" fmla="*/ 5481770 w 6128435"/>
              <a:gd name="connsiteY56-12028" fmla="*/ 2951352 h 6858000"/>
              <a:gd name="connsiteX57-12029" fmla="*/ 5481013 w 6128435"/>
              <a:gd name="connsiteY57-12030" fmla="*/ 2973461 h 6858000"/>
              <a:gd name="connsiteX58-12031" fmla="*/ 5482045 w 6128435"/>
              <a:gd name="connsiteY58-12032" fmla="*/ 2984371 h 6858000"/>
              <a:gd name="connsiteX59-12033" fmla="*/ 5479405 w 6128435"/>
              <a:gd name="connsiteY59-12034" fmla="*/ 2988507 h 6858000"/>
              <a:gd name="connsiteX60-12035" fmla="*/ 5482415 w 6128435"/>
              <a:gd name="connsiteY60-12036" fmla="*/ 3004079 h 6858000"/>
              <a:gd name="connsiteX61-12037" fmla="*/ 5483865 w 6128435"/>
              <a:gd name="connsiteY61-12038" fmla="*/ 3005467 h 6858000"/>
              <a:gd name="connsiteX62-12039" fmla="*/ 5482236 w 6128435"/>
              <a:gd name="connsiteY62-12040" fmla="*/ 3019791 h 6858000"/>
              <a:gd name="connsiteX63-12041" fmla="*/ 5475895 w 6128435"/>
              <a:gd name="connsiteY63-12042" fmla="*/ 3033578 h 6858000"/>
              <a:gd name="connsiteX64-12043" fmla="*/ 5477595 w 6128435"/>
              <a:gd name="connsiteY64-12044" fmla="*/ 3250534 h 6858000"/>
              <a:gd name="connsiteX65-12045" fmla="*/ 5532836 w 6128435"/>
              <a:gd name="connsiteY65-12046" fmla="*/ 3353840 h 6858000"/>
              <a:gd name="connsiteX66-12047" fmla="*/ 5561229 w 6128435"/>
              <a:gd name="connsiteY66-12048" fmla="*/ 3395784 h 6858000"/>
              <a:gd name="connsiteX67-12049" fmla="*/ 5589758 w 6128435"/>
              <a:gd name="connsiteY67-12050" fmla="*/ 3506453 h 6858000"/>
              <a:gd name="connsiteX68-12051" fmla="*/ 5596144 w 6128435"/>
              <a:gd name="connsiteY68-12052" fmla="*/ 3534624 h 6858000"/>
              <a:gd name="connsiteX69-12053" fmla="*/ 5597750 w 6128435"/>
              <a:gd name="connsiteY69-12054" fmla="*/ 3534129 h 6858000"/>
              <a:gd name="connsiteX70-12055" fmla="*/ 5599700 w 6128435"/>
              <a:gd name="connsiteY70-12056" fmla="*/ 3547221 h 6858000"/>
              <a:gd name="connsiteX71-12057" fmla="*/ 5615031 w 6128435"/>
              <a:gd name="connsiteY71-12058" fmla="*/ 3557482 h 6858000"/>
              <a:gd name="connsiteX72-12059" fmla="*/ 5618377 w 6128435"/>
              <a:gd name="connsiteY72-12060" fmla="*/ 3588431 h 6858000"/>
              <a:gd name="connsiteX73-12061" fmla="*/ 5612155 w 6128435"/>
              <a:gd name="connsiteY73-12062" fmla="*/ 3589869 h 6858000"/>
              <a:gd name="connsiteX74-12063" fmla="*/ 5620843 w 6128435"/>
              <a:gd name="connsiteY74-12064" fmla="*/ 3606745 h 6858000"/>
              <a:gd name="connsiteX75-12065" fmla="*/ 5655472 w 6128435"/>
              <a:gd name="connsiteY75-12066" fmla="*/ 3678877 h 6858000"/>
              <a:gd name="connsiteX76-12067" fmla="*/ 5680448 w 6128435"/>
              <a:gd name="connsiteY76-12068" fmla="*/ 3717760 h 6858000"/>
              <a:gd name="connsiteX77-12069" fmla="*/ 5683015 w 6128435"/>
              <a:gd name="connsiteY77-12070" fmla="*/ 3762025 h 6858000"/>
              <a:gd name="connsiteX78-12071" fmla="*/ 5696643 w 6128435"/>
              <a:gd name="connsiteY78-12072" fmla="*/ 3773888 h 6858000"/>
              <a:gd name="connsiteX79-12073" fmla="*/ 5699203 w 6128435"/>
              <a:gd name="connsiteY79-12074" fmla="*/ 3775823 h 6858000"/>
              <a:gd name="connsiteX80-12075" fmla="*/ 5704824 w 6128435"/>
              <a:gd name="connsiteY80-12076" fmla="*/ 3785966 h 6858000"/>
              <a:gd name="connsiteX81-12077" fmla="*/ 5712204 w 6128435"/>
              <a:gd name="connsiteY81-12078" fmla="*/ 3785830 h 6858000"/>
              <a:gd name="connsiteX82-12079" fmla="*/ 5724816 w 6128435"/>
              <a:gd name="connsiteY82-12080" fmla="*/ 3798949 h 6858000"/>
              <a:gd name="connsiteX83-12081" fmla="*/ 5733539 w 6128435"/>
              <a:gd name="connsiteY83-12082" fmla="*/ 3818457 h 6858000"/>
              <a:gd name="connsiteX84-12083" fmla="*/ 5768491 w 6128435"/>
              <a:gd name="connsiteY84-12084" fmla="*/ 3914399 h 6858000"/>
              <a:gd name="connsiteX85-12085" fmla="*/ 5793123 w 6128435"/>
              <a:gd name="connsiteY85-12086" fmla="*/ 3969952 h 6858000"/>
              <a:gd name="connsiteX86-12087" fmla="*/ 5808321 w 6128435"/>
              <a:gd name="connsiteY86-12088" fmla="*/ 3988153 h 6858000"/>
              <a:gd name="connsiteX87-12089" fmla="*/ 5825621 w 6128435"/>
              <a:gd name="connsiteY87-12090" fmla="*/ 4015525 h 6858000"/>
              <a:gd name="connsiteX88-12091" fmla="*/ 5860672 w 6128435"/>
              <a:gd name="connsiteY88-12092" fmla="*/ 4061579 h 6858000"/>
              <a:gd name="connsiteX89-12093" fmla="*/ 5872173 w 6128435"/>
              <a:gd name="connsiteY89-12094" fmla="*/ 4088497 h 6858000"/>
              <a:gd name="connsiteX90-12095" fmla="*/ 5883705 w 6128435"/>
              <a:gd name="connsiteY90-12096" fmla="*/ 4101899 h 6858000"/>
              <a:gd name="connsiteX91-12097" fmla="*/ 5885314 w 6128435"/>
              <a:gd name="connsiteY91-12098" fmla="*/ 4108387 h 6858000"/>
              <a:gd name="connsiteX92-12099" fmla="*/ 5894095 w 6128435"/>
              <a:gd name="connsiteY92-12100" fmla="*/ 4128857 h 6858000"/>
              <a:gd name="connsiteX93-12101" fmla="*/ 5898339 w 6128435"/>
              <a:gd name="connsiteY93-12102" fmla="*/ 4140800 h 6858000"/>
              <a:gd name="connsiteX94-12103" fmla="*/ 5899734 w 6128435"/>
              <a:gd name="connsiteY94-12104" fmla="*/ 4145632 h 6858000"/>
              <a:gd name="connsiteX95-12105" fmla="*/ 5897098 w 6128435"/>
              <a:gd name="connsiteY95-12106" fmla="*/ 4157819 h 6858000"/>
              <a:gd name="connsiteX96-12107" fmla="*/ 5903513 w 6128435"/>
              <a:gd name="connsiteY96-12108" fmla="*/ 4187661 h 6858000"/>
              <a:gd name="connsiteX97-12109" fmla="*/ 5917114 w 6128435"/>
              <a:gd name="connsiteY97-12110" fmla="*/ 4213096 h 6858000"/>
              <a:gd name="connsiteX98-12111" fmla="*/ 5921153 w 6128435"/>
              <a:gd name="connsiteY98-12112" fmla="*/ 4236222 h 6858000"/>
              <a:gd name="connsiteX99-12113" fmla="*/ 5924233 w 6128435"/>
              <a:gd name="connsiteY99-12114" fmla="*/ 4242060 h 6858000"/>
              <a:gd name="connsiteX100-12115" fmla="*/ 5928910 w 6128435"/>
              <a:gd name="connsiteY100-12116" fmla="*/ 4300973 h 6858000"/>
              <a:gd name="connsiteX101-12117" fmla="*/ 5939320 w 6128435"/>
              <a:gd name="connsiteY101-12118" fmla="*/ 4340435 h 6858000"/>
              <a:gd name="connsiteX102-12119" fmla="*/ 5946705 w 6128435"/>
              <a:gd name="connsiteY102-12120" fmla="*/ 4428051 h 6858000"/>
              <a:gd name="connsiteX103-12121" fmla="*/ 5949261 w 6128435"/>
              <a:gd name="connsiteY103-12122" fmla="*/ 4449185 h 6858000"/>
              <a:gd name="connsiteX104-12123" fmla="*/ 5957504 w 6128435"/>
              <a:gd name="connsiteY104-12124" fmla="*/ 4465911 h 6858000"/>
              <a:gd name="connsiteX105-12125" fmla="*/ 5964689 w 6128435"/>
              <a:gd name="connsiteY105-12126" fmla="*/ 4468532 h 6858000"/>
              <a:gd name="connsiteX106-12127" fmla="*/ 5967062 w 6128435"/>
              <a:gd name="connsiteY106-12128" fmla="*/ 4479923 h 6858000"/>
              <a:gd name="connsiteX107-12129" fmla="*/ 5968960 w 6128435"/>
              <a:gd name="connsiteY107-12130" fmla="*/ 4482655 h 6858000"/>
              <a:gd name="connsiteX108-12131" fmla="*/ 5978567 w 6128435"/>
              <a:gd name="connsiteY108-12132" fmla="*/ 4498605 h 6858000"/>
              <a:gd name="connsiteX109-12133" fmla="*/ 5980106 w 6128435"/>
              <a:gd name="connsiteY109-12134" fmla="*/ 4585087 h 6858000"/>
              <a:gd name="connsiteX110-12135" fmla="*/ 5998138 w 6128435"/>
              <a:gd name="connsiteY110-12136" fmla="*/ 4697518 h 6858000"/>
              <a:gd name="connsiteX111-12137" fmla="*/ 6013516 w 6128435"/>
              <a:gd name="connsiteY111-12138" fmla="*/ 4786619 h 6858000"/>
              <a:gd name="connsiteX112-12139" fmla="*/ 6025404 w 6128435"/>
              <a:gd name="connsiteY112-12140" fmla="*/ 4858148 h 6858000"/>
              <a:gd name="connsiteX113-12141" fmla="*/ 6007749 w 6128435"/>
              <a:gd name="connsiteY113-12142" fmla="*/ 4964715 h 6858000"/>
              <a:gd name="connsiteX114-12143" fmla="*/ 6005269 w 6128435"/>
              <a:gd name="connsiteY114-12144" fmla="*/ 5150567 h 6858000"/>
              <a:gd name="connsiteX115-12145" fmla="*/ 6001127 w 6128435"/>
              <a:gd name="connsiteY115-12146" fmla="*/ 5164609 h 6858000"/>
              <a:gd name="connsiteX116-12147" fmla="*/ 5996647 w 6128435"/>
              <a:gd name="connsiteY116-12148" fmla="*/ 5185640 h 6858000"/>
              <a:gd name="connsiteX117-12149" fmla="*/ 5998514 w 6128435"/>
              <a:gd name="connsiteY117-12150" fmla="*/ 5189673 h 6858000"/>
              <a:gd name="connsiteX118-12151" fmla="*/ 5995970 w 6128435"/>
              <a:gd name="connsiteY118-12152" fmla="*/ 5221547 h 6858000"/>
              <a:gd name="connsiteX119-12153" fmla="*/ 5997218 w 6128435"/>
              <a:gd name="connsiteY119-12154" fmla="*/ 5222031 h 6858000"/>
              <a:gd name="connsiteX120-12155" fmla="*/ 6002116 w 6128435"/>
              <a:gd name="connsiteY120-12156" fmla="*/ 5231223 h 6858000"/>
              <a:gd name="connsiteX121-12157" fmla="*/ 6008541 w 6128435"/>
              <a:gd name="connsiteY121-12158" fmla="*/ 5248680 h 6858000"/>
              <a:gd name="connsiteX122-12159" fmla="*/ 6039260 w 6128435"/>
              <a:gd name="connsiteY122-12160" fmla="*/ 5289518 h 6858000"/>
              <a:gd name="connsiteX123-12161" fmla="*/ 6036748 w 6128435"/>
              <a:gd name="connsiteY123-12162" fmla="*/ 5322752 h 6858000"/>
              <a:gd name="connsiteX124-12163" fmla="*/ 6036943 w 6128435"/>
              <a:gd name="connsiteY124-12164" fmla="*/ 5329480 h 6858000"/>
              <a:gd name="connsiteX125-12165" fmla="*/ 6037236 w 6128435"/>
              <a:gd name="connsiteY125-12166" fmla="*/ 5329634 h 6858000"/>
              <a:gd name="connsiteX126-12167" fmla="*/ 6038019 w 6128435"/>
              <a:gd name="connsiteY126-12168" fmla="*/ 5336764 h 6858000"/>
              <a:gd name="connsiteX127-12169" fmla="*/ 6037298 w 6128435"/>
              <a:gd name="connsiteY127-12170" fmla="*/ 5341753 h 6858000"/>
              <a:gd name="connsiteX128-12171" fmla="*/ 6037677 w 6128435"/>
              <a:gd name="connsiteY128-12172" fmla="*/ 5354807 h 6858000"/>
              <a:gd name="connsiteX129-12173" fmla="*/ 6039728 w 6128435"/>
              <a:gd name="connsiteY129-12174" fmla="*/ 5359416 h 6858000"/>
              <a:gd name="connsiteX130-12175" fmla="*/ 6043311 w 6128435"/>
              <a:gd name="connsiteY130-12176" fmla="*/ 5361407 h 6858000"/>
              <a:gd name="connsiteX131-12177" fmla="*/ 6042954 w 6128435"/>
              <a:gd name="connsiteY131-12178" fmla="*/ 5362576 h 6858000"/>
              <a:gd name="connsiteX132-12179" fmla="*/ 6053435 w 6128435"/>
              <a:gd name="connsiteY132-12180" fmla="*/ 5387547 h 6858000"/>
              <a:gd name="connsiteX133-12181" fmla="*/ 6065933 w 6128435"/>
              <a:gd name="connsiteY133-12182" fmla="*/ 5443002 h 6858000"/>
              <a:gd name="connsiteX134-12183" fmla="*/ 6068640 w 6128435"/>
              <a:gd name="connsiteY134-12184" fmla="*/ 5474503 h 6858000"/>
              <a:gd name="connsiteX135-12185" fmla="*/ 6080922 w 6128435"/>
              <a:gd name="connsiteY135-12186" fmla="*/ 5561070 h 6858000"/>
              <a:gd name="connsiteX136-12187" fmla="*/ 6096949 w 6128435"/>
              <a:gd name="connsiteY136-12188" fmla="*/ 5648179 h 6858000"/>
              <a:gd name="connsiteX137-12189" fmla="*/ 6125703 w 6128435"/>
              <a:gd name="connsiteY137-12190" fmla="*/ 5692894 h 6858000"/>
              <a:gd name="connsiteX138-12191" fmla="*/ 6126670 w 6128435"/>
              <a:gd name="connsiteY138-12192" fmla="*/ 5697882 h 6858000"/>
              <a:gd name="connsiteX139-12193" fmla="*/ 6124061 w 6128435"/>
              <a:gd name="connsiteY139-12194" fmla="*/ 5710294 h 6858000"/>
              <a:gd name="connsiteX140-12195" fmla="*/ 6122213 w 6128435"/>
              <a:gd name="connsiteY140-12196" fmla="*/ 5714762 h 6858000"/>
              <a:gd name="connsiteX141-12197" fmla="*/ 6121353 w 6128435"/>
              <a:gd name="connsiteY141-12198" fmla="*/ 5721725 h 6858000"/>
              <a:gd name="connsiteX142-12199" fmla="*/ 6121607 w 6128435"/>
              <a:gd name="connsiteY142-12200" fmla="*/ 5721959 h 6858000"/>
              <a:gd name="connsiteX143-12201" fmla="*/ 6120262 w 6128435"/>
              <a:gd name="connsiteY143-12202" fmla="*/ 5728358 h 6858000"/>
              <a:gd name="connsiteX144-12203" fmla="*/ 6110194 w 6128435"/>
              <a:gd name="connsiteY144-12204" fmla="*/ 5758853 h 6858000"/>
              <a:gd name="connsiteX145-12205" fmla="*/ 6127519 w 6128435"/>
              <a:gd name="connsiteY145-12206" fmla="*/ 5865775 h 6858000"/>
              <a:gd name="connsiteX146-12207" fmla="*/ 6128435 w 6128435"/>
              <a:gd name="connsiteY146-12208" fmla="*/ 5870164 h 6858000"/>
              <a:gd name="connsiteX147-12209" fmla="*/ 6119217 w 6128435"/>
              <a:gd name="connsiteY147-12210" fmla="*/ 5888542 h 6858000"/>
              <a:gd name="connsiteX148-12211" fmla="*/ 6115966 w 6128435"/>
              <a:gd name="connsiteY148-12212" fmla="*/ 5898387 h 6858000"/>
              <a:gd name="connsiteX149-12213" fmla="*/ 6111924 w 6128435"/>
              <a:gd name="connsiteY149-12214" fmla="*/ 5900444 h 6858000"/>
              <a:gd name="connsiteX150-12215" fmla="*/ 6108716 w 6128435"/>
              <a:gd name="connsiteY150-12216" fmla="*/ 5915345 h 6858000"/>
              <a:gd name="connsiteX151-12217" fmla="*/ 6109524 w 6128435"/>
              <a:gd name="connsiteY151-12218" fmla="*/ 5917328 h 6858000"/>
              <a:gd name="connsiteX152-12219" fmla="*/ 6102493 w 6128435"/>
              <a:gd name="connsiteY152-12220" fmla="*/ 5928602 h 6858000"/>
              <a:gd name="connsiteX153-12221" fmla="*/ 6056863 w 6128435"/>
              <a:gd name="connsiteY153-12222" fmla="*/ 6000643 h 6858000"/>
              <a:gd name="connsiteX154-12223" fmla="*/ 6045436 w 6128435"/>
              <a:gd name="connsiteY154-12224" fmla="*/ 6124480 h 6858000"/>
              <a:gd name="connsiteX155-12225" fmla="*/ 6030489 w 6128435"/>
              <a:gd name="connsiteY155-12226" fmla="*/ 6317666 h 6858000"/>
              <a:gd name="connsiteX156-12227" fmla="*/ 6007492 w 6128435"/>
              <a:gd name="connsiteY156-12228" fmla="*/ 6440818 h 6858000"/>
              <a:gd name="connsiteX157-12229" fmla="*/ 6009467 w 6128435"/>
              <a:gd name="connsiteY157-12230" fmla="*/ 6487076 h 6858000"/>
              <a:gd name="connsiteX158-12231" fmla="*/ 5995064 w 6128435"/>
              <a:gd name="connsiteY158-12232" fmla="*/ 6540791 h 6858000"/>
              <a:gd name="connsiteX159-12233" fmla="*/ 5996309 w 6128435"/>
              <a:gd name="connsiteY159-12234" fmla="*/ 6543961 h 6858000"/>
              <a:gd name="connsiteX160-12235" fmla="*/ 5996048 w 6128435"/>
              <a:gd name="connsiteY160-12236" fmla="*/ 6555444 h 6858000"/>
              <a:gd name="connsiteX161-12237" fmla="*/ 6002524 w 6128435"/>
              <a:gd name="connsiteY161-12238" fmla="*/ 6560188 h 6858000"/>
              <a:gd name="connsiteX162-12239" fmla="*/ 6006823 w 6128435"/>
              <a:gd name="connsiteY162-12240" fmla="*/ 6578546 h 6858000"/>
              <a:gd name="connsiteX163-12241" fmla="*/ 6004510 w 6128435"/>
              <a:gd name="connsiteY163-12242" fmla="*/ 6599256 h 6858000"/>
              <a:gd name="connsiteX164-12243" fmla="*/ 5986207 w 6128435"/>
              <a:gd name="connsiteY164-12244" fmla="*/ 6695855 h 6858000"/>
              <a:gd name="connsiteX165-12245" fmla="*/ 5979428 w 6128435"/>
              <a:gd name="connsiteY165-12246" fmla="*/ 6754678 h 6858000"/>
              <a:gd name="connsiteX166-12247" fmla="*/ 5983398 w 6128435"/>
              <a:gd name="connsiteY166-12248" fmla="*/ 6778641 h 6858000"/>
              <a:gd name="connsiteX167-12249" fmla="*/ 5984543 w 6128435"/>
              <a:gd name="connsiteY167-12250" fmla="*/ 6811016 h 6858000"/>
              <a:gd name="connsiteX168-12251" fmla="*/ 5981802 w 6128435"/>
              <a:gd name="connsiteY168-12252" fmla="*/ 6838578 h 6858000"/>
              <a:gd name="connsiteX169-12253" fmla="*/ 5979671 w 6128435"/>
              <a:gd name="connsiteY169-12254" fmla="*/ 6858000 h 6858000"/>
              <a:gd name="connsiteX170-12255" fmla="*/ 0 w 6128435"/>
              <a:gd name="connsiteY170-12256" fmla="*/ 6858000 h 6858000"/>
              <a:gd name="connsiteX171-12257" fmla="*/ 0 w 6128435"/>
              <a:gd name="connsiteY171-12258" fmla="*/ 0 h 6858000"/>
              <a:gd name="connsiteX0-12259" fmla="*/ 0 w 6128435"/>
              <a:gd name="connsiteY0-12260" fmla="*/ 0 h 6858000"/>
              <a:gd name="connsiteX1-12261" fmla="*/ 4965888 w 6128435"/>
              <a:gd name="connsiteY1-12262" fmla="*/ 0 h 6858000"/>
              <a:gd name="connsiteX2-12263" fmla="*/ 4967767 w 6128435"/>
              <a:gd name="connsiteY2-12264" fmla="*/ 7930 h 6858000"/>
              <a:gd name="connsiteX3-12265" fmla="*/ 4979444 w 6128435"/>
              <a:gd name="connsiteY3-12266" fmla="*/ 43921 h 6858000"/>
              <a:gd name="connsiteX4-12267" fmla="*/ 5021173 w 6128435"/>
              <a:gd name="connsiteY4-12268" fmla="*/ 123738 h 6858000"/>
              <a:gd name="connsiteX5-12269" fmla="*/ 5075458 w 6128435"/>
              <a:gd name="connsiteY5-12270" fmla="*/ 264355 h 6858000"/>
              <a:gd name="connsiteX6-12271" fmla="*/ 5081175 w 6128435"/>
              <a:gd name="connsiteY6-12272" fmla="*/ 277448 h 6858000"/>
              <a:gd name="connsiteX7-12273" fmla="*/ 5097011 w 6128435"/>
              <a:gd name="connsiteY7-12274" fmla="*/ 355616 h 6858000"/>
              <a:gd name="connsiteX8-12275" fmla="*/ 5130982 w 6128435"/>
              <a:gd name="connsiteY8-12276" fmla="*/ 412030 h 6858000"/>
              <a:gd name="connsiteX9-12277" fmla="*/ 5153000 w 6128435"/>
              <a:gd name="connsiteY9-12278" fmla="*/ 507134 h 6858000"/>
              <a:gd name="connsiteX10-12279" fmla="*/ 5171282 w 6128435"/>
              <a:gd name="connsiteY10-12280" fmla="*/ 602071 h 6858000"/>
              <a:gd name="connsiteX11-12281" fmla="*/ 5176196 w 6128435"/>
              <a:gd name="connsiteY11-12282" fmla="*/ 636822 h 6858000"/>
              <a:gd name="connsiteX12-12283" fmla="*/ 5201957 w 6128435"/>
              <a:gd name="connsiteY12-12284" fmla="*/ 736835 h 6858000"/>
              <a:gd name="connsiteX13-12285" fmla="*/ 5185452 w 6128435"/>
              <a:gd name="connsiteY13-12286" fmla="*/ 745392 h 6858000"/>
              <a:gd name="connsiteX14-12287" fmla="*/ 5189051 w 6128435"/>
              <a:gd name="connsiteY14-12288" fmla="*/ 782518 h 6858000"/>
              <a:gd name="connsiteX15-12289" fmla="*/ 5210428 w 6128435"/>
              <a:gd name="connsiteY15-12290" fmla="*/ 815772 h 6858000"/>
              <a:gd name="connsiteX16-12291" fmla="*/ 5221088 w 6128435"/>
              <a:gd name="connsiteY16-12292" fmla="*/ 860193 h 6858000"/>
              <a:gd name="connsiteX17-12293" fmla="*/ 5227653 w 6128435"/>
              <a:gd name="connsiteY17-12294" fmla="*/ 886709 h 6858000"/>
              <a:gd name="connsiteX18-12295" fmla="*/ 5230806 w 6128435"/>
              <a:gd name="connsiteY18-12296" fmla="*/ 961354 h 6858000"/>
              <a:gd name="connsiteX19-12297" fmla="*/ 5201018 w 6128435"/>
              <a:gd name="connsiteY19-12298" fmla="*/ 1095027 h 6858000"/>
              <a:gd name="connsiteX20-12299" fmla="*/ 5202153 w 6128435"/>
              <a:gd name="connsiteY20-12300" fmla="*/ 1133224 h 6858000"/>
              <a:gd name="connsiteX21-12301" fmla="*/ 5207370 w 6128435"/>
              <a:gd name="connsiteY21-12302" fmla="*/ 1138097 h 6858000"/>
              <a:gd name="connsiteX22-12303" fmla="*/ 5189234 w 6128435"/>
              <a:gd name="connsiteY22-12304" fmla="*/ 1193495 h 6858000"/>
              <a:gd name="connsiteX23-12305" fmla="*/ 5202769 w 6128435"/>
              <a:gd name="connsiteY23-12306" fmla="*/ 1269450 h 6858000"/>
              <a:gd name="connsiteX24-12307" fmla="*/ 5225968 w 6128435"/>
              <a:gd name="connsiteY24-12308" fmla="*/ 1357994 h 6858000"/>
              <a:gd name="connsiteX25-12309" fmla="*/ 5233819 w 6128435"/>
              <a:gd name="connsiteY25-12310" fmla="*/ 1380922 h 6858000"/>
              <a:gd name="connsiteX26-12311" fmla="*/ 5237226 w 6128435"/>
              <a:gd name="connsiteY26-12312" fmla="*/ 1441327 h 6858000"/>
              <a:gd name="connsiteX27-12313" fmla="*/ 5244434 w 6128435"/>
              <a:gd name="connsiteY27-12314" fmla="*/ 1580810 h 6858000"/>
              <a:gd name="connsiteX28-12315" fmla="*/ 5251453 w 6128435"/>
              <a:gd name="connsiteY28-12316" fmla="*/ 1583934 h 6858000"/>
              <a:gd name="connsiteX29-12317" fmla="*/ 5253136 w 6128435"/>
              <a:gd name="connsiteY29-12318" fmla="*/ 1595457 h 6858000"/>
              <a:gd name="connsiteX30-12319" fmla="*/ 5254863 w 6128435"/>
              <a:gd name="connsiteY30-12320" fmla="*/ 1598311 h 6858000"/>
              <a:gd name="connsiteX31-12321" fmla="*/ 5263491 w 6128435"/>
              <a:gd name="connsiteY31-12322" fmla="*/ 1642938 h 6858000"/>
              <a:gd name="connsiteX32-12323" fmla="*/ 5261314 w 6128435"/>
              <a:gd name="connsiteY32-12324" fmla="*/ 1689177 h 6858000"/>
              <a:gd name="connsiteX33-12325" fmla="*/ 5259788 w 6128435"/>
              <a:gd name="connsiteY33-12326" fmla="*/ 1768516 h 6858000"/>
              <a:gd name="connsiteX34-12327" fmla="*/ 5272526 w 6128435"/>
              <a:gd name="connsiteY34-12328" fmla="*/ 1936940 h 6858000"/>
              <a:gd name="connsiteX35-12329" fmla="*/ 5252592 w 6128435"/>
              <a:gd name="connsiteY35-12330" fmla="*/ 2092210 h 6858000"/>
              <a:gd name="connsiteX36-12331" fmla="*/ 5264303 w 6128435"/>
              <a:gd name="connsiteY36-12332" fmla="*/ 2225157 h 6858000"/>
              <a:gd name="connsiteX37-12333" fmla="*/ 5254949 w 6128435"/>
              <a:gd name="connsiteY37-12334" fmla="*/ 2236160 h 6858000"/>
              <a:gd name="connsiteX38-12335" fmla="*/ 5250104 w 6128435"/>
              <a:gd name="connsiteY38-12336" fmla="*/ 2249166 h 6858000"/>
              <a:gd name="connsiteX39-12337" fmla="*/ 5251214 w 6128435"/>
              <a:gd name="connsiteY39-12338" fmla="*/ 2250944 h 6858000"/>
              <a:gd name="connsiteX40-12339" fmla="*/ 5250644 w 6128435"/>
              <a:gd name="connsiteY40-12340" fmla="*/ 2266619 h 6858000"/>
              <a:gd name="connsiteX41-12341" fmla="*/ 5247111 w 6128435"/>
              <a:gd name="connsiteY41-12342" fmla="*/ 2269679 h 6858000"/>
              <a:gd name="connsiteX42-12343" fmla="*/ 5279312 w 6128435"/>
              <a:gd name="connsiteY42-12344" fmla="*/ 2302757 h 6858000"/>
              <a:gd name="connsiteX43-12345" fmla="*/ 5293877 w 6128435"/>
              <a:gd name="connsiteY43-12346" fmla="*/ 2368649 h 6858000"/>
              <a:gd name="connsiteX44-12347" fmla="*/ 5311338 w 6128435"/>
              <a:gd name="connsiteY44-12348" fmla="*/ 2404034 h 6858000"/>
              <a:gd name="connsiteX45-12349" fmla="*/ 5338366 w 6128435"/>
              <a:gd name="connsiteY45-12350" fmla="*/ 2465052 h 6858000"/>
              <a:gd name="connsiteX46-12351" fmla="*/ 5371263 w 6128435"/>
              <a:gd name="connsiteY46-12352" fmla="*/ 2586413 h 6858000"/>
              <a:gd name="connsiteX47-12353" fmla="*/ 5407503 w 6128435"/>
              <a:gd name="connsiteY47-12354" fmla="*/ 2786290 h 6858000"/>
              <a:gd name="connsiteX48-12355" fmla="*/ 5407356 w 6128435"/>
              <a:gd name="connsiteY48-12356" fmla="*/ 2787545 h 6858000"/>
              <a:gd name="connsiteX49-12357" fmla="*/ 5411130 w 6128435"/>
              <a:gd name="connsiteY49-12358" fmla="*/ 2788640 h 6858000"/>
              <a:gd name="connsiteX50-12359" fmla="*/ 5416439 w 6128435"/>
              <a:gd name="connsiteY50-12360" fmla="*/ 2805666 h 6858000"/>
              <a:gd name="connsiteX51-12361" fmla="*/ 5416589 w 6128435"/>
              <a:gd name="connsiteY51-12362" fmla="*/ 2810822 h 6858000"/>
              <a:gd name="connsiteX52-12363" fmla="*/ 5418542 w 6128435"/>
              <a:gd name="connsiteY52-12364" fmla="*/ 2817745 h 6858000"/>
              <a:gd name="connsiteX53-12365" fmla="*/ 5418847 w 6128435"/>
              <a:gd name="connsiteY53-12366" fmla="*/ 2817825 h 6858000"/>
              <a:gd name="connsiteX54-12367" fmla="*/ 5423364 w 6128435"/>
              <a:gd name="connsiteY54-12368" fmla="*/ 2858292 h 6858000"/>
              <a:gd name="connsiteX55-12369" fmla="*/ 5479298 w 6128435"/>
              <a:gd name="connsiteY55-12370" fmla="*/ 2947791 h 6858000"/>
              <a:gd name="connsiteX56-12371" fmla="*/ 5481770 w 6128435"/>
              <a:gd name="connsiteY56-12372" fmla="*/ 2951352 h 6858000"/>
              <a:gd name="connsiteX57-12373" fmla="*/ 5481013 w 6128435"/>
              <a:gd name="connsiteY57-12374" fmla="*/ 2973461 h 6858000"/>
              <a:gd name="connsiteX58-12375" fmla="*/ 5482045 w 6128435"/>
              <a:gd name="connsiteY58-12376" fmla="*/ 2984371 h 6858000"/>
              <a:gd name="connsiteX59-12377" fmla="*/ 5479405 w 6128435"/>
              <a:gd name="connsiteY59-12378" fmla="*/ 2988507 h 6858000"/>
              <a:gd name="connsiteX60-12379" fmla="*/ 5482415 w 6128435"/>
              <a:gd name="connsiteY60-12380" fmla="*/ 3004079 h 6858000"/>
              <a:gd name="connsiteX61-12381" fmla="*/ 5483865 w 6128435"/>
              <a:gd name="connsiteY61-12382" fmla="*/ 3005467 h 6858000"/>
              <a:gd name="connsiteX62-12383" fmla="*/ 5482236 w 6128435"/>
              <a:gd name="connsiteY62-12384" fmla="*/ 3019791 h 6858000"/>
              <a:gd name="connsiteX63-12385" fmla="*/ 5475895 w 6128435"/>
              <a:gd name="connsiteY63-12386" fmla="*/ 3033578 h 6858000"/>
              <a:gd name="connsiteX64-12387" fmla="*/ 5477595 w 6128435"/>
              <a:gd name="connsiteY64-12388" fmla="*/ 3250534 h 6858000"/>
              <a:gd name="connsiteX65-12389" fmla="*/ 5532836 w 6128435"/>
              <a:gd name="connsiteY65-12390" fmla="*/ 3353840 h 6858000"/>
              <a:gd name="connsiteX66-12391" fmla="*/ 5561229 w 6128435"/>
              <a:gd name="connsiteY66-12392" fmla="*/ 3395784 h 6858000"/>
              <a:gd name="connsiteX67-12393" fmla="*/ 5589758 w 6128435"/>
              <a:gd name="connsiteY67-12394" fmla="*/ 3506453 h 6858000"/>
              <a:gd name="connsiteX68-12395" fmla="*/ 5596144 w 6128435"/>
              <a:gd name="connsiteY68-12396" fmla="*/ 3534624 h 6858000"/>
              <a:gd name="connsiteX69-12397" fmla="*/ 5597750 w 6128435"/>
              <a:gd name="connsiteY69-12398" fmla="*/ 3534129 h 6858000"/>
              <a:gd name="connsiteX70-12399" fmla="*/ 5599700 w 6128435"/>
              <a:gd name="connsiteY70-12400" fmla="*/ 3547221 h 6858000"/>
              <a:gd name="connsiteX71-12401" fmla="*/ 5615031 w 6128435"/>
              <a:gd name="connsiteY71-12402" fmla="*/ 3557482 h 6858000"/>
              <a:gd name="connsiteX72-12403" fmla="*/ 5618377 w 6128435"/>
              <a:gd name="connsiteY72-12404" fmla="*/ 3588431 h 6858000"/>
              <a:gd name="connsiteX73-12405" fmla="*/ 5612155 w 6128435"/>
              <a:gd name="connsiteY73-12406" fmla="*/ 3589869 h 6858000"/>
              <a:gd name="connsiteX74-12407" fmla="*/ 5620843 w 6128435"/>
              <a:gd name="connsiteY74-12408" fmla="*/ 3606745 h 6858000"/>
              <a:gd name="connsiteX75-12409" fmla="*/ 5655472 w 6128435"/>
              <a:gd name="connsiteY75-12410" fmla="*/ 3678877 h 6858000"/>
              <a:gd name="connsiteX76-12411" fmla="*/ 5680448 w 6128435"/>
              <a:gd name="connsiteY76-12412" fmla="*/ 3717760 h 6858000"/>
              <a:gd name="connsiteX77-12413" fmla="*/ 5683015 w 6128435"/>
              <a:gd name="connsiteY77-12414" fmla="*/ 3762025 h 6858000"/>
              <a:gd name="connsiteX78-12415" fmla="*/ 5696643 w 6128435"/>
              <a:gd name="connsiteY78-12416" fmla="*/ 3773888 h 6858000"/>
              <a:gd name="connsiteX79-12417" fmla="*/ 5699203 w 6128435"/>
              <a:gd name="connsiteY79-12418" fmla="*/ 3775823 h 6858000"/>
              <a:gd name="connsiteX80-12419" fmla="*/ 5704824 w 6128435"/>
              <a:gd name="connsiteY80-12420" fmla="*/ 3785966 h 6858000"/>
              <a:gd name="connsiteX81-12421" fmla="*/ 5712204 w 6128435"/>
              <a:gd name="connsiteY81-12422" fmla="*/ 3785830 h 6858000"/>
              <a:gd name="connsiteX82-12423" fmla="*/ 5724816 w 6128435"/>
              <a:gd name="connsiteY82-12424" fmla="*/ 3798949 h 6858000"/>
              <a:gd name="connsiteX83-12425" fmla="*/ 5733539 w 6128435"/>
              <a:gd name="connsiteY83-12426" fmla="*/ 3818457 h 6858000"/>
              <a:gd name="connsiteX84-12427" fmla="*/ 5768491 w 6128435"/>
              <a:gd name="connsiteY84-12428" fmla="*/ 3914399 h 6858000"/>
              <a:gd name="connsiteX85-12429" fmla="*/ 5793123 w 6128435"/>
              <a:gd name="connsiteY85-12430" fmla="*/ 3969952 h 6858000"/>
              <a:gd name="connsiteX86-12431" fmla="*/ 5808321 w 6128435"/>
              <a:gd name="connsiteY86-12432" fmla="*/ 3988153 h 6858000"/>
              <a:gd name="connsiteX87-12433" fmla="*/ 5825621 w 6128435"/>
              <a:gd name="connsiteY87-12434" fmla="*/ 4015525 h 6858000"/>
              <a:gd name="connsiteX88-12435" fmla="*/ 5860672 w 6128435"/>
              <a:gd name="connsiteY88-12436" fmla="*/ 4061579 h 6858000"/>
              <a:gd name="connsiteX89-12437" fmla="*/ 5872173 w 6128435"/>
              <a:gd name="connsiteY89-12438" fmla="*/ 4088497 h 6858000"/>
              <a:gd name="connsiteX90-12439" fmla="*/ 5883705 w 6128435"/>
              <a:gd name="connsiteY90-12440" fmla="*/ 4101899 h 6858000"/>
              <a:gd name="connsiteX91-12441" fmla="*/ 5885314 w 6128435"/>
              <a:gd name="connsiteY91-12442" fmla="*/ 4108387 h 6858000"/>
              <a:gd name="connsiteX92-12443" fmla="*/ 5894095 w 6128435"/>
              <a:gd name="connsiteY92-12444" fmla="*/ 4128857 h 6858000"/>
              <a:gd name="connsiteX93-12445" fmla="*/ 5898339 w 6128435"/>
              <a:gd name="connsiteY93-12446" fmla="*/ 4140800 h 6858000"/>
              <a:gd name="connsiteX94-12447" fmla="*/ 5899734 w 6128435"/>
              <a:gd name="connsiteY94-12448" fmla="*/ 4145632 h 6858000"/>
              <a:gd name="connsiteX95-12449" fmla="*/ 5897098 w 6128435"/>
              <a:gd name="connsiteY95-12450" fmla="*/ 4157819 h 6858000"/>
              <a:gd name="connsiteX96-12451" fmla="*/ 5903513 w 6128435"/>
              <a:gd name="connsiteY96-12452" fmla="*/ 4187661 h 6858000"/>
              <a:gd name="connsiteX97-12453" fmla="*/ 5917114 w 6128435"/>
              <a:gd name="connsiteY97-12454" fmla="*/ 4213096 h 6858000"/>
              <a:gd name="connsiteX98-12455" fmla="*/ 5921153 w 6128435"/>
              <a:gd name="connsiteY98-12456" fmla="*/ 4236222 h 6858000"/>
              <a:gd name="connsiteX99-12457" fmla="*/ 5924233 w 6128435"/>
              <a:gd name="connsiteY99-12458" fmla="*/ 4242060 h 6858000"/>
              <a:gd name="connsiteX100-12459" fmla="*/ 5928910 w 6128435"/>
              <a:gd name="connsiteY100-12460" fmla="*/ 4300973 h 6858000"/>
              <a:gd name="connsiteX101-12461" fmla="*/ 5939320 w 6128435"/>
              <a:gd name="connsiteY101-12462" fmla="*/ 4340435 h 6858000"/>
              <a:gd name="connsiteX102-12463" fmla="*/ 5946705 w 6128435"/>
              <a:gd name="connsiteY102-12464" fmla="*/ 4428051 h 6858000"/>
              <a:gd name="connsiteX103-12465" fmla="*/ 5949261 w 6128435"/>
              <a:gd name="connsiteY103-12466" fmla="*/ 4449185 h 6858000"/>
              <a:gd name="connsiteX104-12467" fmla="*/ 5957504 w 6128435"/>
              <a:gd name="connsiteY104-12468" fmla="*/ 4465911 h 6858000"/>
              <a:gd name="connsiteX105-12469" fmla="*/ 5964689 w 6128435"/>
              <a:gd name="connsiteY105-12470" fmla="*/ 4468532 h 6858000"/>
              <a:gd name="connsiteX106-12471" fmla="*/ 5967062 w 6128435"/>
              <a:gd name="connsiteY106-12472" fmla="*/ 4479923 h 6858000"/>
              <a:gd name="connsiteX107-12473" fmla="*/ 5968960 w 6128435"/>
              <a:gd name="connsiteY107-12474" fmla="*/ 4482655 h 6858000"/>
              <a:gd name="connsiteX108-12475" fmla="*/ 5978567 w 6128435"/>
              <a:gd name="connsiteY108-12476" fmla="*/ 4498605 h 6858000"/>
              <a:gd name="connsiteX109-12477" fmla="*/ 5980106 w 6128435"/>
              <a:gd name="connsiteY109-12478" fmla="*/ 4585087 h 6858000"/>
              <a:gd name="connsiteX110-12479" fmla="*/ 5998138 w 6128435"/>
              <a:gd name="connsiteY110-12480" fmla="*/ 4697518 h 6858000"/>
              <a:gd name="connsiteX111-12481" fmla="*/ 6013516 w 6128435"/>
              <a:gd name="connsiteY111-12482" fmla="*/ 4786619 h 6858000"/>
              <a:gd name="connsiteX112-12483" fmla="*/ 6025404 w 6128435"/>
              <a:gd name="connsiteY112-12484" fmla="*/ 4858148 h 6858000"/>
              <a:gd name="connsiteX113-12485" fmla="*/ 6007749 w 6128435"/>
              <a:gd name="connsiteY113-12486" fmla="*/ 4964715 h 6858000"/>
              <a:gd name="connsiteX114-12487" fmla="*/ 6005269 w 6128435"/>
              <a:gd name="connsiteY114-12488" fmla="*/ 5150567 h 6858000"/>
              <a:gd name="connsiteX115-12489" fmla="*/ 6001127 w 6128435"/>
              <a:gd name="connsiteY115-12490" fmla="*/ 5164609 h 6858000"/>
              <a:gd name="connsiteX116-12491" fmla="*/ 5996647 w 6128435"/>
              <a:gd name="connsiteY116-12492" fmla="*/ 5185640 h 6858000"/>
              <a:gd name="connsiteX117-12493" fmla="*/ 5998514 w 6128435"/>
              <a:gd name="connsiteY117-12494" fmla="*/ 5189673 h 6858000"/>
              <a:gd name="connsiteX118-12495" fmla="*/ 5995970 w 6128435"/>
              <a:gd name="connsiteY118-12496" fmla="*/ 5221547 h 6858000"/>
              <a:gd name="connsiteX119-12497" fmla="*/ 5997218 w 6128435"/>
              <a:gd name="connsiteY119-12498" fmla="*/ 5222031 h 6858000"/>
              <a:gd name="connsiteX120-12499" fmla="*/ 6002116 w 6128435"/>
              <a:gd name="connsiteY120-12500" fmla="*/ 5231223 h 6858000"/>
              <a:gd name="connsiteX121-12501" fmla="*/ 6008541 w 6128435"/>
              <a:gd name="connsiteY121-12502" fmla="*/ 5248680 h 6858000"/>
              <a:gd name="connsiteX122-12503" fmla="*/ 6039260 w 6128435"/>
              <a:gd name="connsiteY122-12504" fmla="*/ 5289518 h 6858000"/>
              <a:gd name="connsiteX123-12505" fmla="*/ 6036748 w 6128435"/>
              <a:gd name="connsiteY123-12506" fmla="*/ 5322752 h 6858000"/>
              <a:gd name="connsiteX124-12507" fmla="*/ 6036943 w 6128435"/>
              <a:gd name="connsiteY124-12508" fmla="*/ 5329480 h 6858000"/>
              <a:gd name="connsiteX125-12509" fmla="*/ 6037236 w 6128435"/>
              <a:gd name="connsiteY125-12510" fmla="*/ 5329634 h 6858000"/>
              <a:gd name="connsiteX126-12511" fmla="*/ 6038019 w 6128435"/>
              <a:gd name="connsiteY126-12512" fmla="*/ 5336764 h 6858000"/>
              <a:gd name="connsiteX127-12513" fmla="*/ 6037298 w 6128435"/>
              <a:gd name="connsiteY127-12514" fmla="*/ 5341753 h 6858000"/>
              <a:gd name="connsiteX128-12515" fmla="*/ 6037677 w 6128435"/>
              <a:gd name="connsiteY128-12516" fmla="*/ 5354807 h 6858000"/>
              <a:gd name="connsiteX129-12517" fmla="*/ 6039728 w 6128435"/>
              <a:gd name="connsiteY129-12518" fmla="*/ 5359416 h 6858000"/>
              <a:gd name="connsiteX130-12519" fmla="*/ 6043311 w 6128435"/>
              <a:gd name="connsiteY130-12520" fmla="*/ 5361407 h 6858000"/>
              <a:gd name="connsiteX131-12521" fmla="*/ 6042954 w 6128435"/>
              <a:gd name="connsiteY131-12522" fmla="*/ 5362576 h 6858000"/>
              <a:gd name="connsiteX132-12523" fmla="*/ 6053435 w 6128435"/>
              <a:gd name="connsiteY132-12524" fmla="*/ 5387547 h 6858000"/>
              <a:gd name="connsiteX133-12525" fmla="*/ 6065933 w 6128435"/>
              <a:gd name="connsiteY133-12526" fmla="*/ 5443002 h 6858000"/>
              <a:gd name="connsiteX134-12527" fmla="*/ 6068640 w 6128435"/>
              <a:gd name="connsiteY134-12528" fmla="*/ 5474503 h 6858000"/>
              <a:gd name="connsiteX135-12529" fmla="*/ 6080922 w 6128435"/>
              <a:gd name="connsiteY135-12530" fmla="*/ 5561070 h 6858000"/>
              <a:gd name="connsiteX136-12531" fmla="*/ 6096949 w 6128435"/>
              <a:gd name="connsiteY136-12532" fmla="*/ 5648179 h 6858000"/>
              <a:gd name="connsiteX137-12533" fmla="*/ 6125703 w 6128435"/>
              <a:gd name="connsiteY137-12534" fmla="*/ 5692894 h 6858000"/>
              <a:gd name="connsiteX138-12535" fmla="*/ 6126670 w 6128435"/>
              <a:gd name="connsiteY138-12536" fmla="*/ 5697882 h 6858000"/>
              <a:gd name="connsiteX139-12537" fmla="*/ 6124061 w 6128435"/>
              <a:gd name="connsiteY139-12538" fmla="*/ 5710294 h 6858000"/>
              <a:gd name="connsiteX140-12539" fmla="*/ 6122213 w 6128435"/>
              <a:gd name="connsiteY140-12540" fmla="*/ 5714762 h 6858000"/>
              <a:gd name="connsiteX141-12541" fmla="*/ 6121353 w 6128435"/>
              <a:gd name="connsiteY141-12542" fmla="*/ 5721725 h 6858000"/>
              <a:gd name="connsiteX142-12543" fmla="*/ 6121607 w 6128435"/>
              <a:gd name="connsiteY142-12544" fmla="*/ 5721959 h 6858000"/>
              <a:gd name="connsiteX143-12545" fmla="*/ 6120262 w 6128435"/>
              <a:gd name="connsiteY143-12546" fmla="*/ 5728358 h 6858000"/>
              <a:gd name="connsiteX144-12547" fmla="*/ 6110194 w 6128435"/>
              <a:gd name="connsiteY144-12548" fmla="*/ 5758853 h 6858000"/>
              <a:gd name="connsiteX145-12549" fmla="*/ 6127519 w 6128435"/>
              <a:gd name="connsiteY145-12550" fmla="*/ 5865775 h 6858000"/>
              <a:gd name="connsiteX146-12551" fmla="*/ 6128435 w 6128435"/>
              <a:gd name="connsiteY146-12552" fmla="*/ 5870164 h 6858000"/>
              <a:gd name="connsiteX147-12553" fmla="*/ 6119217 w 6128435"/>
              <a:gd name="connsiteY147-12554" fmla="*/ 5888542 h 6858000"/>
              <a:gd name="connsiteX148-12555" fmla="*/ 6115966 w 6128435"/>
              <a:gd name="connsiteY148-12556" fmla="*/ 5898387 h 6858000"/>
              <a:gd name="connsiteX149-12557" fmla="*/ 6111924 w 6128435"/>
              <a:gd name="connsiteY149-12558" fmla="*/ 5900444 h 6858000"/>
              <a:gd name="connsiteX150-12559" fmla="*/ 6108716 w 6128435"/>
              <a:gd name="connsiteY150-12560" fmla="*/ 5915345 h 6858000"/>
              <a:gd name="connsiteX151-12561" fmla="*/ 6109524 w 6128435"/>
              <a:gd name="connsiteY151-12562" fmla="*/ 5917328 h 6858000"/>
              <a:gd name="connsiteX152-12563" fmla="*/ 6102493 w 6128435"/>
              <a:gd name="connsiteY152-12564" fmla="*/ 5928602 h 6858000"/>
              <a:gd name="connsiteX153-12565" fmla="*/ 6056863 w 6128435"/>
              <a:gd name="connsiteY153-12566" fmla="*/ 6000643 h 6858000"/>
              <a:gd name="connsiteX154-12567" fmla="*/ 6045436 w 6128435"/>
              <a:gd name="connsiteY154-12568" fmla="*/ 6124480 h 6858000"/>
              <a:gd name="connsiteX155-12569" fmla="*/ 6030489 w 6128435"/>
              <a:gd name="connsiteY155-12570" fmla="*/ 6317666 h 6858000"/>
              <a:gd name="connsiteX156-12571" fmla="*/ 6007492 w 6128435"/>
              <a:gd name="connsiteY156-12572" fmla="*/ 6440818 h 6858000"/>
              <a:gd name="connsiteX157-12573" fmla="*/ 6009467 w 6128435"/>
              <a:gd name="connsiteY157-12574" fmla="*/ 6487076 h 6858000"/>
              <a:gd name="connsiteX158-12575" fmla="*/ 5995064 w 6128435"/>
              <a:gd name="connsiteY158-12576" fmla="*/ 6540791 h 6858000"/>
              <a:gd name="connsiteX159-12577" fmla="*/ 5996309 w 6128435"/>
              <a:gd name="connsiteY159-12578" fmla="*/ 6543961 h 6858000"/>
              <a:gd name="connsiteX160-12579" fmla="*/ 5996048 w 6128435"/>
              <a:gd name="connsiteY160-12580" fmla="*/ 6555444 h 6858000"/>
              <a:gd name="connsiteX161-12581" fmla="*/ 6002524 w 6128435"/>
              <a:gd name="connsiteY161-12582" fmla="*/ 6560188 h 6858000"/>
              <a:gd name="connsiteX162-12583" fmla="*/ 6006823 w 6128435"/>
              <a:gd name="connsiteY162-12584" fmla="*/ 6578546 h 6858000"/>
              <a:gd name="connsiteX163-12585" fmla="*/ 6004510 w 6128435"/>
              <a:gd name="connsiteY163-12586" fmla="*/ 6599256 h 6858000"/>
              <a:gd name="connsiteX164-12587" fmla="*/ 5986207 w 6128435"/>
              <a:gd name="connsiteY164-12588" fmla="*/ 6695855 h 6858000"/>
              <a:gd name="connsiteX165-12589" fmla="*/ 5979428 w 6128435"/>
              <a:gd name="connsiteY165-12590" fmla="*/ 6754678 h 6858000"/>
              <a:gd name="connsiteX166-12591" fmla="*/ 5983398 w 6128435"/>
              <a:gd name="connsiteY166-12592" fmla="*/ 6778641 h 6858000"/>
              <a:gd name="connsiteX167-12593" fmla="*/ 5984543 w 6128435"/>
              <a:gd name="connsiteY167-12594" fmla="*/ 6811016 h 6858000"/>
              <a:gd name="connsiteX168-12595" fmla="*/ 5981802 w 6128435"/>
              <a:gd name="connsiteY168-12596" fmla="*/ 6838578 h 6858000"/>
              <a:gd name="connsiteX169-12597" fmla="*/ 5979671 w 6128435"/>
              <a:gd name="connsiteY169-12598" fmla="*/ 6858000 h 6858000"/>
              <a:gd name="connsiteX170-12599" fmla="*/ 0 w 6128435"/>
              <a:gd name="connsiteY170-12600" fmla="*/ 6858000 h 6858000"/>
              <a:gd name="connsiteX171-12601" fmla="*/ 0 w 6128435"/>
              <a:gd name="connsiteY171-12602" fmla="*/ 0 h 6858000"/>
              <a:gd name="connsiteX0-12603" fmla="*/ 0 w 6128435"/>
              <a:gd name="connsiteY0-12604" fmla="*/ 0 h 6858000"/>
              <a:gd name="connsiteX1-12605" fmla="*/ 4965888 w 6128435"/>
              <a:gd name="connsiteY1-12606" fmla="*/ 0 h 6858000"/>
              <a:gd name="connsiteX2-12607" fmla="*/ 4967767 w 6128435"/>
              <a:gd name="connsiteY2-12608" fmla="*/ 7930 h 6858000"/>
              <a:gd name="connsiteX3-12609" fmla="*/ 4979444 w 6128435"/>
              <a:gd name="connsiteY3-12610" fmla="*/ 43921 h 6858000"/>
              <a:gd name="connsiteX4-12611" fmla="*/ 5021173 w 6128435"/>
              <a:gd name="connsiteY4-12612" fmla="*/ 123738 h 6858000"/>
              <a:gd name="connsiteX5-12613" fmla="*/ 5075458 w 6128435"/>
              <a:gd name="connsiteY5-12614" fmla="*/ 264355 h 6858000"/>
              <a:gd name="connsiteX6-12615" fmla="*/ 5081175 w 6128435"/>
              <a:gd name="connsiteY6-12616" fmla="*/ 277448 h 6858000"/>
              <a:gd name="connsiteX7-12617" fmla="*/ 5097011 w 6128435"/>
              <a:gd name="connsiteY7-12618" fmla="*/ 355616 h 6858000"/>
              <a:gd name="connsiteX8-12619" fmla="*/ 5130982 w 6128435"/>
              <a:gd name="connsiteY8-12620" fmla="*/ 412030 h 6858000"/>
              <a:gd name="connsiteX9-12621" fmla="*/ 5153000 w 6128435"/>
              <a:gd name="connsiteY9-12622" fmla="*/ 507134 h 6858000"/>
              <a:gd name="connsiteX10-12623" fmla="*/ 5171282 w 6128435"/>
              <a:gd name="connsiteY10-12624" fmla="*/ 602071 h 6858000"/>
              <a:gd name="connsiteX11-12625" fmla="*/ 5176196 w 6128435"/>
              <a:gd name="connsiteY11-12626" fmla="*/ 636822 h 6858000"/>
              <a:gd name="connsiteX12-12627" fmla="*/ 5201957 w 6128435"/>
              <a:gd name="connsiteY12-12628" fmla="*/ 736835 h 6858000"/>
              <a:gd name="connsiteX13-12629" fmla="*/ 5185452 w 6128435"/>
              <a:gd name="connsiteY13-12630" fmla="*/ 745392 h 6858000"/>
              <a:gd name="connsiteX14-12631" fmla="*/ 5189051 w 6128435"/>
              <a:gd name="connsiteY14-12632" fmla="*/ 782518 h 6858000"/>
              <a:gd name="connsiteX15-12633" fmla="*/ 5210428 w 6128435"/>
              <a:gd name="connsiteY15-12634" fmla="*/ 815772 h 6858000"/>
              <a:gd name="connsiteX16-12635" fmla="*/ 5221088 w 6128435"/>
              <a:gd name="connsiteY16-12636" fmla="*/ 860193 h 6858000"/>
              <a:gd name="connsiteX17-12637" fmla="*/ 5227653 w 6128435"/>
              <a:gd name="connsiteY17-12638" fmla="*/ 886709 h 6858000"/>
              <a:gd name="connsiteX18-12639" fmla="*/ 5230806 w 6128435"/>
              <a:gd name="connsiteY18-12640" fmla="*/ 961354 h 6858000"/>
              <a:gd name="connsiteX19-12641" fmla="*/ 5201018 w 6128435"/>
              <a:gd name="connsiteY19-12642" fmla="*/ 1095027 h 6858000"/>
              <a:gd name="connsiteX20-12643" fmla="*/ 5202153 w 6128435"/>
              <a:gd name="connsiteY20-12644" fmla="*/ 1133224 h 6858000"/>
              <a:gd name="connsiteX21-12645" fmla="*/ 5207370 w 6128435"/>
              <a:gd name="connsiteY21-12646" fmla="*/ 1138097 h 6858000"/>
              <a:gd name="connsiteX22-12647" fmla="*/ 5189234 w 6128435"/>
              <a:gd name="connsiteY22-12648" fmla="*/ 1193495 h 6858000"/>
              <a:gd name="connsiteX23-12649" fmla="*/ 5202769 w 6128435"/>
              <a:gd name="connsiteY23-12650" fmla="*/ 1269450 h 6858000"/>
              <a:gd name="connsiteX24-12651" fmla="*/ 5225968 w 6128435"/>
              <a:gd name="connsiteY24-12652" fmla="*/ 1357994 h 6858000"/>
              <a:gd name="connsiteX25-12653" fmla="*/ 5233819 w 6128435"/>
              <a:gd name="connsiteY25-12654" fmla="*/ 1380922 h 6858000"/>
              <a:gd name="connsiteX26-12655" fmla="*/ 5237226 w 6128435"/>
              <a:gd name="connsiteY26-12656" fmla="*/ 1441327 h 6858000"/>
              <a:gd name="connsiteX27-12657" fmla="*/ 5244434 w 6128435"/>
              <a:gd name="connsiteY27-12658" fmla="*/ 1580810 h 6858000"/>
              <a:gd name="connsiteX28-12659" fmla="*/ 5251453 w 6128435"/>
              <a:gd name="connsiteY28-12660" fmla="*/ 1583934 h 6858000"/>
              <a:gd name="connsiteX29-12661" fmla="*/ 5253136 w 6128435"/>
              <a:gd name="connsiteY29-12662" fmla="*/ 1595457 h 6858000"/>
              <a:gd name="connsiteX30-12663" fmla="*/ 5254863 w 6128435"/>
              <a:gd name="connsiteY30-12664" fmla="*/ 1598311 h 6858000"/>
              <a:gd name="connsiteX31-12665" fmla="*/ 5263491 w 6128435"/>
              <a:gd name="connsiteY31-12666" fmla="*/ 1642938 h 6858000"/>
              <a:gd name="connsiteX32-12667" fmla="*/ 5261314 w 6128435"/>
              <a:gd name="connsiteY32-12668" fmla="*/ 1689177 h 6858000"/>
              <a:gd name="connsiteX33-12669" fmla="*/ 5259788 w 6128435"/>
              <a:gd name="connsiteY33-12670" fmla="*/ 1768516 h 6858000"/>
              <a:gd name="connsiteX34-12671" fmla="*/ 5255696 w 6128435"/>
              <a:gd name="connsiteY34-12672" fmla="*/ 1953770 h 6858000"/>
              <a:gd name="connsiteX35-12673" fmla="*/ 5252592 w 6128435"/>
              <a:gd name="connsiteY35-12674" fmla="*/ 2092210 h 6858000"/>
              <a:gd name="connsiteX36-12675" fmla="*/ 5264303 w 6128435"/>
              <a:gd name="connsiteY36-12676" fmla="*/ 2225157 h 6858000"/>
              <a:gd name="connsiteX37-12677" fmla="*/ 5254949 w 6128435"/>
              <a:gd name="connsiteY37-12678" fmla="*/ 2236160 h 6858000"/>
              <a:gd name="connsiteX38-12679" fmla="*/ 5250104 w 6128435"/>
              <a:gd name="connsiteY38-12680" fmla="*/ 2249166 h 6858000"/>
              <a:gd name="connsiteX39-12681" fmla="*/ 5251214 w 6128435"/>
              <a:gd name="connsiteY39-12682" fmla="*/ 2250944 h 6858000"/>
              <a:gd name="connsiteX40-12683" fmla="*/ 5250644 w 6128435"/>
              <a:gd name="connsiteY40-12684" fmla="*/ 2266619 h 6858000"/>
              <a:gd name="connsiteX41-12685" fmla="*/ 5247111 w 6128435"/>
              <a:gd name="connsiteY41-12686" fmla="*/ 2269679 h 6858000"/>
              <a:gd name="connsiteX42-12687" fmla="*/ 5279312 w 6128435"/>
              <a:gd name="connsiteY42-12688" fmla="*/ 2302757 h 6858000"/>
              <a:gd name="connsiteX43-12689" fmla="*/ 5293877 w 6128435"/>
              <a:gd name="connsiteY43-12690" fmla="*/ 2368649 h 6858000"/>
              <a:gd name="connsiteX44-12691" fmla="*/ 5311338 w 6128435"/>
              <a:gd name="connsiteY44-12692" fmla="*/ 2404034 h 6858000"/>
              <a:gd name="connsiteX45-12693" fmla="*/ 5338366 w 6128435"/>
              <a:gd name="connsiteY45-12694" fmla="*/ 2465052 h 6858000"/>
              <a:gd name="connsiteX46-12695" fmla="*/ 5371263 w 6128435"/>
              <a:gd name="connsiteY46-12696" fmla="*/ 2586413 h 6858000"/>
              <a:gd name="connsiteX47-12697" fmla="*/ 5407503 w 6128435"/>
              <a:gd name="connsiteY47-12698" fmla="*/ 2786290 h 6858000"/>
              <a:gd name="connsiteX48-12699" fmla="*/ 5407356 w 6128435"/>
              <a:gd name="connsiteY48-12700" fmla="*/ 2787545 h 6858000"/>
              <a:gd name="connsiteX49-12701" fmla="*/ 5411130 w 6128435"/>
              <a:gd name="connsiteY49-12702" fmla="*/ 2788640 h 6858000"/>
              <a:gd name="connsiteX50-12703" fmla="*/ 5416439 w 6128435"/>
              <a:gd name="connsiteY50-12704" fmla="*/ 2805666 h 6858000"/>
              <a:gd name="connsiteX51-12705" fmla="*/ 5416589 w 6128435"/>
              <a:gd name="connsiteY51-12706" fmla="*/ 2810822 h 6858000"/>
              <a:gd name="connsiteX52-12707" fmla="*/ 5418542 w 6128435"/>
              <a:gd name="connsiteY52-12708" fmla="*/ 2817745 h 6858000"/>
              <a:gd name="connsiteX53-12709" fmla="*/ 5418847 w 6128435"/>
              <a:gd name="connsiteY53-12710" fmla="*/ 2817825 h 6858000"/>
              <a:gd name="connsiteX54-12711" fmla="*/ 5423364 w 6128435"/>
              <a:gd name="connsiteY54-12712" fmla="*/ 2858292 h 6858000"/>
              <a:gd name="connsiteX55-12713" fmla="*/ 5479298 w 6128435"/>
              <a:gd name="connsiteY55-12714" fmla="*/ 2947791 h 6858000"/>
              <a:gd name="connsiteX56-12715" fmla="*/ 5481770 w 6128435"/>
              <a:gd name="connsiteY56-12716" fmla="*/ 2951352 h 6858000"/>
              <a:gd name="connsiteX57-12717" fmla="*/ 5481013 w 6128435"/>
              <a:gd name="connsiteY57-12718" fmla="*/ 2973461 h 6858000"/>
              <a:gd name="connsiteX58-12719" fmla="*/ 5482045 w 6128435"/>
              <a:gd name="connsiteY58-12720" fmla="*/ 2984371 h 6858000"/>
              <a:gd name="connsiteX59-12721" fmla="*/ 5479405 w 6128435"/>
              <a:gd name="connsiteY59-12722" fmla="*/ 2988507 h 6858000"/>
              <a:gd name="connsiteX60-12723" fmla="*/ 5482415 w 6128435"/>
              <a:gd name="connsiteY60-12724" fmla="*/ 3004079 h 6858000"/>
              <a:gd name="connsiteX61-12725" fmla="*/ 5483865 w 6128435"/>
              <a:gd name="connsiteY61-12726" fmla="*/ 3005467 h 6858000"/>
              <a:gd name="connsiteX62-12727" fmla="*/ 5482236 w 6128435"/>
              <a:gd name="connsiteY62-12728" fmla="*/ 3019791 h 6858000"/>
              <a:gd name="connsiteX63-12729" fmla="*/ 5475895 w 6128435"/>
              <a:gd name="connsiteY63-12730" fmla="*/ 3033578 h 6858000"/>
              <a:gd name="connsiteX64-12731" fmla="*/ 5477595 w 6128435"/>
              <a:gd name="connsiteY64-12732" fmla="*/ 3250534 h 6858000"/>
              <a:gd name="connsiteX65-12733" fmla="*/ 5532836 w 6128435"/>
              <a:gd name="connsiteY65-12734" fmla="*/ 3353840 h 6858000"/>
              <a:gd name="connsiteX66-12735" fmla="*/ 5561229 w 6128435"/>
              <a:gd name="connsiteY66-12736" fmla="*/ 3395784 h 6858000"/>
              <a:gd name="connsiteX67-12737" fmla="*/ 5589758 w 6128435"/>
              <a:gd name="connsiteY67-12738" fmla="*/ 3506453 h 6858000"/>
              <a:gd name="connsiteX68-12739" fmla="*/ 5596144 w 6128435"/>
              <a:gd name="connsiteY68-12740" fmla="*/ 3534624 h 6858000"/>
              <a:gd name="connsiteX69-12741" fmla="*/ 5597750 w 6128435"/>
              <a:gd name="connsiteY69-12742" fmla="*/ 3534129 h 6858000"/>
              <a:gd name="connsiteX70-12743" fmla="*/ 5599700 w 6128435"/>
              <a:gd name="connsiteY70-12744" fmla="*/ 3547221 h 6858000"/>
              <a:gd name="connsiteX71-12745" fmla="*/ 5615031 w 6128435"/>
              <a:gd name="connsiteY71-12746" fmla="*/ 3557482 h 6858000"/>
              <a:gd name="connsiteX72-12747" fmla="*/ 5618377 w 6128435"/>
              <a:gd name="connsiteY72-12748" fmla="*/ 3588431 h 6858000"/>
              <a:gd name="connsiteX73-12749" fmla="*/ 5612155 w 6128435"/>
              <a:gd name="connsiteY73-12750" fmla="*/ 3589869 h 6858000"/>
              <a:gd name="connsiteX74-12751" fmla="*/ 5620843 w 6128435"/>
              <a:gd name="connsiteY74-12752" fmla="*/ 3606745 h 6858000"/>
              <a:gd name="connsiteX75-12753" fmla="*/ 5655472 w 6128435"/>
              <a:gd name="connsiteY75-12754" fmla="*/ 3678877 h 6858000"/>
              <a:gd name="connsiteX76-12755" fmla="*/ 5680448 w 6128435"/>
              <a:gd name="connsiteY76-12756" fmla="*/ 3717760 h 6858000"/>
              <a:gd name="connsiteX77-12757" fmla="*/ 5683015 w 6128435"/>
              <a:gd name="connsiteY77-12758" fmla="*/ 3762025 h 6858000"/>
              <a:gd name="connsiteX78-12759" fmla="*/ 5696643 w 6128435"/>
              <a:gd name="connsiteY78-12760" fmla="*/ 3773888 h 6858000"/>
              <a:gd name="connsiteX79-12761" fmla="*/ 5699203 w 6128435"/>
              <a:gd name="connsiteY79-12762" fmla="*/ 3775823 h 6858000"/>
              <a:gd name="connsiteX80-12763" fmla="*/ 5704824 w 6128435"/>
              <a:gd name="connsiteY80-12764" fmla="*/ 3785966 h 6858000"/>
              <a:gd name="connsiteX81-12765" fmla="*/ 5712204 w 6128435"/>
              <a:gd name="connsiteY81-12766" fmla="*/ 3785830 h 6858000"/>
              <a:gd name="connsiteX82-12767" fmla="*/ 5724816 w 6128435"/>
              <a:gd name="connsiteY82-12768" fmla="*/ 3798949 h 6858000"/>
              <a:gd name="connsiteX83-12769" fmla="*/ 5733539 w 6128435"/>
              <a:gd name="connsiteY83-12770" fmla="*/ 3818457 h 6858000"/>
              <a:gd name="connsiteX84-12771" fmla="*/ 5768491 w 6128435"/>
              <a:gd name="connsiteY84-12772" fmla="*/ 3914399 h 6858000"/>
              <a:gd name="connsiteX85-12773" fmla="*/ 5793123 w 6128435"/>
              <a:gd name="connsiteY85-12774" fmla="*/ 3969952 h 6858000"/>
              <a:gd name="connsiteX86-12775" fmla="*/ 5808321 w 6128435"/>
              <a:gd name="connsiteY86-12776" fmla="*/ 3988153 h 6858000"/>
              <a:gd name="connsiteX87-12777" fmla="*/ 5825621 w 6128435"/>
              <a:gd name="connsiteY87-12778" fmla="*/ 4015525 h 6858000"/>
              <a:gd name="connsiteX88-12779" fmla="*/ 5860672 w 6128435"/>
              <a:gd name="connsiteY88-12780" fmla="*/ 4061579 h 6858000"/>
              <a:gd name="connsiteX89-12781" fmla="*/ 5872173 w 6128435"/>
              <a:gd name="connsiteY89-12782" fmla="*/ 4088497 h 6858000"/>
              <a:gd name="connsiteX90-12783" fmla="*/ 5883705 w 6128435"/>
              <a:gd name="connsiteY90-12784" fmla="*/ 4101899 h 6858000"/>
              <a:gd name="connsiteX91-12785" fmla="*/ 5885314 w 6128435"/>
              <a:gd name="connsiteY91-12786" fmla="*/ 4108387 h 6858000"/>
              <a:gd name="connsiteX92-12787" fmla="*/ 5894095 w 6128435"/>
              <a:gd name="connsiteY92-12788" fmla="*/ 4128857 h 6858000"/>
              <a:gd name="connsiteX93-12789" fmla="*/ 5898339 w 6128435"/>
              <a:gd name="connsiteY93-12790" fmla="*/ 4140800 h 6858000"/>
              <a:gd name="connsiteX94-12791" fmla="*/ 5899734 w 6128435"/>
              <a:gd name="connsiteY94-12792" fmla="*/ 4145632 h 6858000"/>
              <a:gd name="connsiteX95-12793" fmla="*/ 5897098 w 6128435"/>
              <a:gd name="connsiteY95-12794" fmla="*/ 4157819 h 6858000"/>
              <a:gd name="connsiteX96-12795" fmla="*/ 5903513 w 6128435"/>
              <a:gd name="connsiteY96-12796" fmla="*/ 4187661 h 6858000"/>
              <a:gd name="connsiteX97-12797" fmla="*/ 5917114 w 6128435"/>
              <a:gd name="connsiteY97-12798" fmla="*/ 4213096 h 6858000"/>
              <a:gd name="connsiteX98-12799" fmla="*/ 5921153 w 6128435"/>
              <a:gd name="connsiteY98-12800" fmla="*/ 4236222 h 6858000"/>
              <a:gd name="connsiteX99-12801" fmla="*/ 5924233 w 6128435"/>
              <a:gd name="connsiteY99-12802" fmla="*/ 4242060 h 6858000"/>
              <a:gd name="connsiteX100-12803" fmla="*/ 5928910 w 6128435"/>
              <a:gd name="connsiteY100-12804" fmla="*/ 4300973 h 6858000"/>
              <a:gd name="connsiteX101-12805" fmla="*/ 5939320 w 6128435"/>
              <a:gd name="connsiteY101-12806" fmla="*/ 4340435 h 6858000"/>
              <a:gd name="connsiteX102-12807" fmla="*/ 5946705 w 6128435"/>
              <a:gd name="connsiteY102-12808" fmla="*/ 4428051 h 6858000"/>
              <a:gd name="connsiteX103-12809" fmla="*/ 5949261 w 6128435"/>
              <a:gd name="connsiteY103-12810" fmla="*/ 4449185 h 6858000"/>
              <a:gd name="connsiteX104-12811" fmla="*/ 5957504 w 6128435"/>
              <a:gd name="connsiteY104-12812" fmla="*/ 4465911 h 6858000"/>
              <a:gd name="connsiteX105-12813" fmla="*/ 5964689 w 6128435"/>
              <a:gd name="connsiteY105-12814" fmla="*/ 4468532 h 6858000"/>
              <a:gd name="connsiteX106-12815" fmla="*/ 5967062 w 6128435"/>
              <a:gd name="connsiteY106-12816" fmla="*/ 4479923 h 6858000"/>
              <a:gd name="connsiteX107-12817" fmla="*/ 5968960 w 6128435"/>
              <a:gd name="connsiteY107-12818" fmla="*/ 4482655 h 6858000"/>
              <a:gd name="connsiteX108-12819" fmla="*/ 5978567 w 6128435"/>
              <a:gd name="connsiteY108-12820" fmla="*/ 4498605 h 6858000"/>
              <a:gd name="connsiteX109-12821" fmla="*/ 5980106 w 6128435"/>
              <a:gd name="connsiteY109-12822" fmla="*/ 4585087 h 6858000"/>
              <a:gd name="connsiteX110-12823" fmla="*/ 5998138 w 6128435"/>
              <a:gd name="connsiteY110-12824" fmla="*/ 4697518 h 6858000"/>
              <a:gd name="connsiteX111-12825" fmla="*/ 6013516 w 6128435"/>
              <a:gd name="connsiteY111-12826" fmla="*/ 4786619 h 6858000"/>
              <a:gd name="connsiteX112-12827" fmla="*/ 6025404 w 6128435"/>
              <a:gd name="connsiteY112-12828" fmla="*/ 4858148 h 6858000"/>
              <a:gd name="connsiteX113-12829" fmla="*/ 6007749 w 6128435"/>
              <a:gd name="connsiteY113-12830" fmla="*/ 4964715 h 6858000"/>
              <a:gd name="connsiteX114-12831" fmla="*/ 6005269 w 6128435"/>
              <a:gd name="connsiteY114-12832" fmla="*/ 5150567 h 6858000"/>
              <a:gd name="connsiteX115-12833" fmla="*/ 6001127 w 6128435"/>
              <a:gd name="connsiteY115-12834" fmla="*/ 5164609 h 6858000"/>
              <a:gd name="connsiteX116-12835" fmla="*/ 5996647 w 6128435"/>
              <a:gd name="connsiteY116-12836" fmla="*/ 5185640 h 6858000"/>
              <a:gd name="connsiteX117-12837" fmla="*/ 5998514 w 6128435"/>
              <a:gd name="connsiteY117-12838" fmla="*/ 5189673 h 6858000"/>
              <a:gd name="connsiteX118-12839" fmla="*/ 5995970 w 6128435"/>
              <a:gd name="connsiteY118-12840" fmla="*/ 5221547 h 6858000"/>
              <a:gd name="connsiteX119-12841" fmla="*/ 5997218 w 6128435"/>
              <a:gd name="connsiteY119-12842" fmla="*/ 5222031 h 6858000"/>
              <a:gd name="connsiteX120-12843" fmla="*/ 6002116 w 6128435"/>
              <a:gd name="connsiteY120-12844" fmla="*/ 5231223 h 6858000"/>
              <a:gd name="connsiteX121-12845" fmla="*/ 6008541 w 6128435"/>
              <a:gd name="connsiteY121-12846" fmla="*/ 5248680 h 6858000"/>
              <a:gd name="connsiteX122-12847" fmla="*/ 6039260 w 6128435"/>
              <a:gd name="connsiteY122-12848" fmla="*/ 5289518 h 6858000"/>
              <a:gd name="connsiteX123-12849" fmla="*/ 6036748 w 6128435"/>
              <a:gd name="connsiteY123-12850" fmla="*/ 5322752 h 6858000"/>
              <a:gd name="connsiteX124-12851" fmla="*/ 6036943 w 6128435"/>
              <a:gd name="connsiteY124-12852" fmla="*/ 5329480 h 6858000"/>
              <a:gd name="connsiteX125-12853" fmla="*/ 6037236 w 6128435"/>
              <a:gd name="connsiteY125-12854" fmla="*/ 5329634 h 6858000"/>
              <a:gd name="connsiteX126-12855" fmla="*/ 6038019 w 6128435"/>
              <a:gd name="connsiteY126-12856" fmla="*/ 5336764 h 6858000"/>
              <a:gd name="connsiteX127-12857" fmla="*/ 6037298 w 6128435"/>
              <a:gd name="connsiteY127-12858" fmla="*/ 5341753 h 6858000"/>
              <a:gd name="connsiteX128-12859" fmla="*/ 6037677 w 6128435"/>
              <a:gd name="connsiteY128-12860" fmla="*/ 5354807 h 6858000"/>
              <a:gd name="connsiteX129-12861" fmla="*/ 6039728 w 6128435"/>
              <a:gd name="connsiteY129-12862" fmla="*/ 5359416 h 6858000"/>
              <a:gd name="connsiteX130-12863" fmla="*/ 6043311 w 6128435"/>
              <a:gd name="connsiteY130-12864" fmla="*/ 5361407 h 6858000"/>
              <a:gd name="connsiteX131-12865" fmla="*/ 6042954 w 6128435"/>
              <a:gd name="connsiteY131-12866" fmla="*/ 5362576 h 6858000"/>
              <a:gd name="connsiteX132-12867" fmla="*/ 6053435 w 6128435"/>
              <a:gd name="connsiteY132-12868" fmla="*/ 5387547 h 6858000"/>
              <a:gd name="connsiteX133-12869" fmla="*/ 6065933 w 6128435"/>
              <a:gd name="connsiteY133-12870" fmla="*/ 5443002 h 6858000"/>
              <a:gd name="connsiteX134-12871" fmla="*/ 6068640 w 6128435"/>
              <a:gd name="connsiteY134-12872" fmla="*/ 5474503 h 6858000"/>
              <a:gd name="connsiteX135-12873" fmla="*/ 6080922 w 6128435"/>
              <a:gd name="connsiteY135-12874" fmla="*/ 5561070 h 6858000"/>
              <a:gd name="connsiteX136-12875" fmla="*/ 6096949 w 6128435"/>
              <a:gd name="connsiteY136-12876" fmla="*/ 5648179 h 6858000"/>
              <a:gd name="connsiteX137-12877" fmla="*/ 6125703 w 6128435"/>
              <a:gd name="connsiteY137-12878" fmla="*/ 5692894 h 6858000"/>
              <a:gd name="connsiteX138-12879" fmla="*/ 6126670 w 6128435"/>
              <a:gd name="connsiteY138-12880" fmla="*/ 5697882 h 6858000"/>
              <a:gd name="connsiteX139-12881" fmla="*/ 6124061 w 6128435"/>
              <a:gd name="connsiteY139-12882" fmla="*/ 5710294 h 6858000"/>
              <a:gd name="connsiteX140-12883" fmla="*/ 6122213 w 6128435"/>
              <a:gd name="connsiteY140-12884" fmla="*/ 5714762 h 6858000"/>
              <a:gd name="connsiteX141-12885" fmla="*/ 6121353 w 6128435"/>
              <a:gd name="connsiteY141-12886" fmla="*/ 5721725 h 6858000"/>
              <a:gd name="connsiteX142-12887" fmla="*/ 6121607 w 6128435"/>
              <a:gd name="connsiteY142-12888" fmla="*/ 5721959 h 6858000"/>
              <a:gd name="connsiteX143-12889" fmla="*/ 6120262 w 6128435"/>
              <a:gd name="connsiteY143-12890" fmla="*/ 5728358 h 6858000"/>
              <a:gd name="connsiteX144-12891" fmla="*/ 6110194 w 6128435"/>
              <a:gd name="connsiteY144-12892" fmla="*/ 5758853 h 6858000"/>
              <a:gd name="connsiteX145-12893" fmla="*/ 6127519 w 6128435"/>
              <a:gd name="connsiteY145-12894" fmla="*/ 5865775 h 6858000"/>
              <a:gd name="connsiteX146-12895" fmla="*/ 6128435 w 6128435"/>
              <a:gd name="connsiteY146-12896" fmla="*/ 5870164 h 6858000"/>
              <a:gd name="connsiteX147-12897" fmla="*/ 6119217 w 6128435"/>
              <a:gd name="connsiteY147-12898" fmla="*/ 5888542 h 6858000"/>
              <a:gd name="connsiteX148-12899" fmla="*/ 6115966 w 6128435"/>
              <a:gd name="connsiteY148-12900" fmla="*/ 5898387 h 6858000"/>
              <a:gd name="connsiteX149-12901" fmla="*/ 6111924 w 6128435"/>
              <a:gd name="connsiteY149-12902" fmla="*/ 5900444 h 6858000"/>
              <a:gd name="connsiteX150-12903" fmla="*/ 6108716 w 6128435"/>
              <a:gd name="connsiteY150-12904" fmla="*/ 5915345 h 6858000"/>
              <a:gd name="connsiteX151-12905" fmla="*/ 6109524 w 6128435"/>
              <a:gd name="connsiteY151-12906" fmla="*/ 5917328 h 6858000"/>
              <a:gd name="connsiteX152-12907" fmla="*/ 6102493 w 6128435"/>
              <a:gd name="connsiteY152-12908" fmla="*/ 5928602 h 6858000"/>
              <a:gd name="connsiteX153-12909" fmla="*/ 6056863 w 6128435"/>
              <a:gd name="connsiteY153-12910" fmla="*/ 6000643 h 6858000"/>
              <a:gd name="connsiteX154-12911" fmla="*/ 6045436 w 6128435"/>
              <a:gd name="connsiteY154-12912" fmla="*/ 6124480 h 6858000"/>
              <a:gd name="connsiteX155-12913" fmla="*/ 6030489 w 6128435"/>
              <a:gd name="connsiteY155-12914" fmla="*/ 6317666 h 6858000"/>
              <a:gd name="connsiteX156-12915" fmla="*/ 6007492 w 6128435"/>
              <a:gd name="connsiteY156-12916" fmla="*/ 6440818 h 6858000"/>
              <a:gd name="connsiteX157-12917" fmla="*/ 6009467 w 6128435"/>
              <a:gd name="connsiteY157-12918" fmla="*/ 6487076 h 6858000"/>
              <a:gd name="connsiteX158-12919" fmla="*/ 5995064 w 6128435"/>
              <a:gd name="connsiteY158-12920" fmla="*/ 6540791 h 6858000"/>
              <a:gd name="connsiteX159-12921" fmla="*/ 5996309 w 6128435"/>
              <a:gd name="connsiteY159-12922" fmla="*/ 6543961 h 6858000"/>
              <a:gd name="connsiteX160-12923" fmla="*/ 5996048 w 6128435"/>
              <a:gd name="connsiteY160-12924" fmla="*/ 6555444 h 6858000"/>
              <a:gd name="connsiteX161-12925" fmla="*/ 6002524 w 6128435"/>
              <a:gd name="connsiteY161-12926" fmla="*/ 6560188 h 6858000"/>
              <a:gd name="connsiteX162-12927" fmla="*/ 6006823 w 6128435"/>
              <a:gd name="connsiteY162-12928" fmla="*/ 6578546 h 6858000"/>
              <a:gd name="connsiteX163-12929" fmla="*/ 6004510 w 6128435"/>
              <a:gd name="connsiteY163-12930" fmla="*/ 6599256 h 6858000"/>
              <a:gd name="connsiteX164-12931" fmla="*/ 5986207 w 6128435"/>
              <a:gd name="connsiteY164-12932" fmla="*/ 6695855 h 6858000"/>
              <a:gd name="connsiteX165-12933" fmla="*/ 5979428 w 6128435"/>
              <a:gd name="connsiteY165-12934" fmla="*/ 6754678 h 6858000"/>
              <a:gd name="connsiteX166-12935" fmla="*/ 5983398 w 6128435"/>
              <a:gd name="connsiteY166-12936" fmla="*/ 6778641 h 6858000"/>
              <a:gd name="connsiteX167-12937" fmla="*/ 5984543 w 6128435"/>
              <a:gd name="connsiteY167-12938" fmla="*/ 6811016 h 6858000"/>
              <a:gd name="connsiteX168-12939" fmla="*/ 5981802 w 6128435"/>
              <a:gd name="connsiteY168-12940" fmla="*/ 6838578 h 6858000"/>
              <a:gd name="connsiteX169-12941" fmla="*/ 5979671 w 6128435"/>
              <a:gd name="connsiteY169-12942" fmla="*/ 6858000 h 6858000"/>
              <a:gd name="connsiteX170-12943" fmla="*/ 0 w 6128435"/>
              <a:gd name="connsiteY170-12944" fmla="*/ 6858000 h 6858000"/>
              <a:gd name="connsiteX171-12945" fmla="*/ 0 w 6128435"/>
              <a:gd name="connsiteY171-12946" fmla="*/ 0 h 6858000"/>
              <a:gd name="connsiteX0-12947" fmla="*/ 0 w 6128435"/>
              <a:gd name="connsiteY0-12948" fmla="*/ 0 h 6858000"/>
              <a:gd name="connsiteX1-12949" fmla="*/ 4965888 w 6128435"/>
              <a:gd name="connsiteY1-12950" fmla="*/ 0 h 6858000"/>
              <a:gd name="connsiteX2-12951" fmla="*/ 4967767 w 6128435"/>
              <a:gd name="connsiteY2-12952" fmla="*/ 7930 h 6858000"/>
              <a:gd name="connsiteX3-12953" fmla="*/ 4979444 w 6128435"/>
              <a:gd name="connsiteY3-12954" fmla="*/ 43921 h 6858000"/>
              <a:gd name="connsiteX4-12955" fmla="*/ 5021173 w 6128435"/>
              <a:gd name="connsiteY4-12956" fmla="*/ 123738 h 6858000"/>
              <a:gd name="connsiteX5-12957" fmla="*/ 5075458 w 6128435"/>
              <a:gd name="connsiteY5-12958" fmla="*/ 264355 h 6858000"/>
              <a:gd name="connsiteX6-12959" fmla="*/ 5081175 w 6128435"/>
              <a:gd name="connsiteY6-12960" fmla="*/ 277448 h 6858000"/>
              <a:gd name="connsiteX7-12961" fmla="*/ 5097011 w 6128435"/>
              <a:gd name="connsiteY7-12962" fmla="*/ 355616 h 6858000"/>
              <a:gd name="connsiteX8-12963" fmla="*/ 5130982 w 6128435"/>
              <a:gd name="connsiteY8-12964" fmla="*/ 412030 h 6858000"/>
              <a:gd name="connsiteX9-12965" fmla="*/ 5153000 w 6128435"/>
              <a:gd name="connsiteY9-12966" fmla="*/ 507134 h 6858000"/>
              <a:gd name="connsiteX10-12967" fmla="*/ 5171282 w 6128435"/>
              <a:gd name="connsiteY10-12968" fmla="*/ 602071 h 6858000"/>
              <a:gd name="connsiteX11-12969" fmla="*/ 5176196 w 6128435"/>
              <a:gd name="connsiteY11-12970" fmla="*/ 636822 h 6858000"/>
              <a:gd name="connsiteX12-12971" fmla="*/ 5201957 w 6128435"/>
              <a:gd name="connsiteY12-12972" fmla="*/ 736835 h 6858000"/>
              <a:gd name="connsiteX13-12973" fmla="*/ 5185452 w 6128435"/>
              <a:gd name="connsiteY13-12974" fmla="*/ 745392 h 6858000"/>
              <a:gd name="connsiteX14-12975" fmla="*/ 5189051 w 6128435"/>
              <a:gd name="connsiteY14-12976" fmla="*/ 782518 h 6858000"/>
              <a:gd name="connsiteX15-12977" fmla="*/ 5210428 w 6128435"/>
              <a:gd name="connsiteY15-12978" fmla="*/ 815772 h 6858000"/>
              <a:gd name="connsiteX16-12979" fmla="*/ 5221088 w 6128435"/>
              <a:gd name="connsiteY16-12980" fmla="*/ 860193 h 6858000"/>
              <a:gd name="connsiteX17-12981" fmla="*/ 5227653 w 6128435"/>
              <a:gd name="connsiteY17-12982" fmla="*/ 886709 h 6858000"/>
              <a:gd name="connsiteX18-12983" fmla="*/ 5230806 w 6128435"/>
              <a:gd name="connsiteY18-12984" fmla="*/ 961354 h 6858000"/>
              <a:gd name="connsiteX19-12985" fmla="*/ 5201018 w 6128435"/>
              <a:gd name="connsiteY19-12986" fmla="*/ 1095027 h 6858000"/>
              <a:gd name="connsiteX20-12987" fmla="*/ 5202153 w 6128435"/>
              <a:gd name="connsiteY20-12988" fmla="*/ 1133224 h 6858000"/>
              <a:gd name="connsiteX21-12989" fmla="*/ 5207370 w 6128435"/>
              <a:gd name="connsiteY21-12990" fmla="*/ 1138097 h 6858000"/>
              <a:gd name="connsiteX22-12991" fmla="*/ 5189234 w 6128435"/>
              <a:gd name="connsiteY22-12992" fmla="*/ 1193495 h 6858000"/>
              <a:gd name="connsiteX23-12993" fmla="*/ 5202769 w 6128435"/>
              <a:gd name="connsiteY23-12994" fmla="*/ 1269450 h 6858000"/>
              <a:gd name="connsiteX24-12995" fmla="*/ 5225968 w 6128435"/>
              <a:gd name="connsiteY24-12996" fmla="*/ 1357994 h 6858000"/>
              <a:gd name="connsiteX25-12997" fmla="*/ 5233819 w 6128435"/>
              <a:gd name="connsiteY25-12998" fmla="*/ 1380922 h 6858000"/>
              <a:gd name="connsiteX26-12999" fmla="*/ 5237226 w 6128435"/>
              <a:gd name="connsiteY26-13000" fmla="*/ 1441327 h 6858000"/>
              <a:gd name="connsiteX27-13001" fmla="*/ 5244434 w 6128435"/>
              <a:gd name="connsiteY27-13002" fmla="*/ 1580810 h 6858000"/>
              <a:gd name="connsiteX28-13003" fmla="*/ 5251453 w 6128435"/>
              <a:gd name="connsiteY28-13004" fmla="*/ 1583934 h 6858000"/>
              <a:gd name="connsiteX29-13005" fmla="*/ 5253136 w 6128435"/>
              <a:gd name="connsiteY29-13006" fmla="*/ 1595457 h 6858000"/>
              <a:gd name="connsiteX30-13007" fmla="*/ 5254863 w 6128435"/>
              <a:gd name="connsiteY30-13008" fmla="*/ 1598311 h 6858000"/>
              <a:gd name="connsiteX31-13009" fmla="*/ 5263491 w 6128435"/>
              <a:gd name="connsiteY31-13010" fmla="*/ 1642938 h 6858000"/>
              <a:gd name="connsiteX32-13011" fmla="*/ 5261314 w 6128435"/>
              <a:gd name="connsiteY32-13012" fmla="*/ 1689177 h 6858000"/>
              <a:gd name="connsiteX33-13013" fmla="*/ 5259788 w 6128435"/>
              <a:gd name="connsiteY33-13014" fmla="*/ 1768516 h 6858000"/>
              <a:gd name="connsiteX34-13015" fmla="*/ 5255696 w 6128435"/>
              <a:gd name="connsiteY34-13016" fmla="*/ 1953770 h 6858000"/>
              <a:gd name="connsiteX35-13017" fmla="*/ 5252592 w 6128435"/>
              <a:gd name="connsiteY35-13018" fmla="*/ 2092210 h 6858000"/>
              <a:gd name="connsiteX36-13019" fmla="*/ 5264303 w 6128435"/>
              <a:gd name="connsiteY36-13020" fmla="*/ 2225157 h 6858000"/>
              <a:gd name="connsiteX37-13021" fmla="*/ 5254949 w 6128435"/>
              <a:gd name="connsiteY37-13022" fmla="*/ 2236160 h 6858000"/>
              <a:gd name="connsiteX38-13023" fmla="*/ 5250104 w 6128435"/>
              <a:gd name="connsiteY38-13024" fmla="*/ 2249166 h 6858000"/>
              <a:gd name="connsiteX39-13025" fmla="*/ 5251214 w 6128435"/>
              <a:gd name="connsiteY39-13026" fmla="*/ 2250944 h 6858000"/>
              <a:gd name="connsiteX40-13027" fmla="*/ 5250644 w 6128435"/>
              <a:gd name="connsiteY40-13028" fmla="*/ 2266619 h 6858000"/>
              <a:gd name="connsiteX41-13029" fmla="*/ 5247111 w 6128435"/>
              <a:gd name="connsiteY41-13030" fmla="*/ 2269679 h 6858000"/>
              <a:gd name="connsiteX42-13031" fmla="*/ 5279312 w 6128435"/>
              <a:gd name="connsiteY42-13032" fmla="*/ 2302757 h 6858000"/>
              <a:gd name="connsiteX43-13033" fmla="*/ 5293877 w 6128435"/>
              <a:gd name="connsiteY43-13034" fmla="*/ 2368649 h 6858000"/>
              <a:gd name="connsiteX44-13035" fmla="*/ 5311338 w 6128435"/>
              <a:gd name="connsiteY44-13036" fmla="*/ 2404034 h 6858000"/>
              <a:gd name="connsiteX45-13037" fmla="*/ 5338366 w 6128435"/>
              <a:gd name="connsiteY45-13038" fmla="*/ 2465052 h 6858000"/>
              <a:gd name="connsiteX46-13039" fmla="*/ 5371263 w 6128435"/>
              <a:gd name="connsiteY46-13040" fmla="*/ 2586413 h 6858000"/>
              <a:gd name="connsiteX47-13041" fmla="*/ 5407503 w 6128435"/>
              <a:gd name="connsiteY47-13042" fmla="*/ 2786290 h 6858000"/>
              <a:gd name="connsiteX48-13043" fmla="*/ 5407356 w 6128435"/>
              <a:gd name="connsiteY48-13044" fmla="*/ 2787545 h 6858000"/>
              <a:gd name="connsiteX49-13045" fmla="*/ 5411130 w 6128435"/>
              <a:gd name="connsiteY49-13046" fmla="*/ 2788640 h 6858000"/>
              <a:gd name="connsiteX50-13047" fmla="*/ 5416439 w 6128435"/>
              <a:gd name="connsiteY50-13048" fmla="*/ 2805666 h 6858000"/>
              <a:gd name="connsiteX51-13049" fmla="*/ 5416589 w 6128435"/>
              <a:gd name="connsiteY51-13050" fmla="*/ 2810822 h 6858000"/>
              <a:gd name="connsiteX52-13051" fmla="*/ 5418542 w 6128435"/>
              <a:gd name="connsiteY52-13052" fmla="*/ 2817745 h 6858000"/>
              <a:gd name="connsiteX53-13053" fmla="*/ 5418847 w 6128435"/>
              <a:gd name="connsiteY53-13054" fmla="*/ 2817825 h 6858000"/>
              <a:gd name="connsiteX54-13055" fmla="*/ 5423364 w 6128435"/>
              <a:gd name="connsiteY54-13056" fmla="*/ 2858292 h 6858000"/>
              <a:gd name="connsiteX55-13057" fmla="*/ 5479298 w 6128435"/>
              <a:gd name="connsiteY55-13058" fmla="*/ 2947791 h 6858000"/>
              <a:gd name="connsiteX56-13059" fmla="*/ 5481770 w 6128435"/>
              <a:gd name="connsiteY56-13060" fmla="*/ 2951352 h 6858000"/>
              <a:gd name="connsiteX57-13061" fmla="*/ 5481013 w 6128435"/>
              <a:gd name="connsiteY57-13062" fmla="*/ 2973461 h 6858000"/>
              <a:gd name="connsiteX58-13063" fmla="*/ 5482045 w 6128435"/>
              <a:gd name="connsiteY58-13064" fmla="*/ 2984371 h 6858000"/>
              <a:gd name="connsiteX59-13065" fmla="*/ 5479405 w 6128435"/>
              <a:gd name="connsiteY59-13066" fmla="*/ 2988507 h 6858000"/>
              <a:gd name="connsiteX60-13067" fmla="*/ 5482415 w 6128435"/>
              <a:gd name="connsiteY60-13068" fmla="*/ 3004079 h 6858000"/>
              <a:gd name="connsiteX61-13069" fmla="*/ 5483865 w 6128435"/>
              <a:gd name="connsiteY61-13070" fmla="*/ 3005467 h 6858000"/>
              <a:gd name="connsiteX62-13071" fmla="*/ 5482236 w 6128435"/>
              <a:gd name="connsiteY62-13072" fmla="*/ 3019791 h 6858000"/>
              <a:gd name="connsiteX63-13073" fmla="*/ 5481505 w 6128435"/>
              <a:gd name="connsiteY63-13074" fmla="*/ 3095286 h 6858000"/>
              <a:gd name="connsiteX64-13075" fmla="*/ 5477595 w 6128435"/>
              <a:gd name="connsiteY64-13076" fmla="*/ 3250534 h 6858000"/>
              <a:gd name="connsiteX65-13077" fmla="*/ 5532836 w 6128435"/>
              <a:gd name="connsiteY65-13078" fmla="*/ 3353840 h 6858000"/>
              <a:gd name="connsiteX66-13079" fmla="*/ 5561229 w 6128435"/>
              <a:gd name="connsiteY66-13080" fmla="*/ 3395784 h 6858000"/>
              <a:gd name="connsiteX67-13081" fmla="*/ 5589758 w 6128435"/>
              <a:gd name="connsiteY67-13082" fmla="*/ 3506453 h 6858000"/>
              <a:gd name="connsiteX68-13083" fmla="*/ 5596144 w 6128435"/>
              <a:gd name="connsiteY68-13084" fmla="*/ 3534624 h 6858000"/>
              <a:gd name="connsiteX69-13085" fmla="*/ 5597750 w 6128435"/>
              <a:gd name="connsiteY69-13086" fmla="*/ 3534129 h 6858000"/>
              <a:gd name="connsiteX70-13087" fmla="*/ 5599700 w 6128435"/>
              <a:gd name="connsiteY70-13088" fmla="*/ 3547221 h 6858000"/>
              <a:gd name="connsiteX71-13089" fmla="*/ 5615031 w 6128435"/>
              <a:gd name="connsiteY71-13090" fmla="*/ 3557482 h 6858000"/>
              <a:gd name="connsiteX72-13091" fmla="*/ 5618377 w 6128435"/>
              <a:gd name="connsiteY72-13092" fmla="*/ 3588431 h 6858000"/>
              <a:gd name="connsiteX73-13093" fmla="*/ 5612155 w 6128435"/>
              <a:gd name="connsiteY73-13094" fmla="*/ 3589869 h 6858000"/>
              <a:gd name="connsiteX74-13095" fmla="*/ 5620843 w 6128435"/>
              <a:gd name="connsiteY74-13096" fmla="*/ 3606745 h 6858000"/>
              <a:gd name="connsiteX75-13097" fmla="*/ 5655472 w 6128435"/>
              <a:gd name="connsiteY75-13098" fmla="*/ 3678877 h 6858000"/>
              <a:gd name="connsiteX76-13099" fmla="*/ 5680448 w 6128435"/>
              <a:gd name="connsiteY76-13100" fmla="*/ 3717760 h 6858000"/>
              <a:gd name="connsiteX77-13101" fmla="*/ 5683015 w 6128435"/>
              <a:gd name="connsiteY77-13102" fmla="*/ 3762025 h 6858000"/>
              <a:gd name="connsiteX78-13103" fmla="*/ 5696643 w 6128435"/>
              <a:gd name="connsiteY78-13104" fmla="*/ 3773888 h 6858000"/>
              <a:gd name="connsiteX79-13105" fmla="*/ 5699203 w 6128435"/>
              <a:gd name="connsiteY79-13106" fmla="*/ 3775823 h 6858000"/>
              <a:gd name="connsiteX80-13107" fmla="*/ 5704824 w 6128435"/>
              <a:gd name="connsiteY80-13108" fmla="*/ 3785966 h 6858000"/>
              <a:gd name="connsiteX81-13109" fmla="*/ 5712204 w 6128435"/>
              <a:gd name="connsiteY81-13110" fmla="*/ 3785830 h 6858000"/>
              <a:gd name="connsiteX82-13111" fmla="*/ 5724816 w 6128435"/>
              <a:gd name="connsiteY82-13112" fmla="*/ 3798949 h 6858000"/>
              <a:gd name="connsiteX83-13113" fmla="*/ 5733539 w 6128435"/>
              <a:gd name="connsiteY83-13114" fmla="*/ 3818457 h 6858000"/>
              <a:gd name="connsiteX84-13115" fmla="*/ 5768491 w 6128435"/>
              <a:gd name="connsiteY84-13116" fmla="*/ 3914399 h 6858000"/>
              <a:gd name="connsiteX85-13117" fmla="*/ 5793123 w 6128435"/>
              <a:gd name="connsiteY85-13118" fmla="*/ 3969952 h 6858000"/>
              <a:gd name="connsiteX86-13119" fmla="*/ 5808321 w 6128435"/>
              <a:gd name="connsiteY86-13120" fmla="*/ 3988153 h 6858000"/>
              <a:gd name="connsiteX87-13121" fmla="*/ 5825621 w 6128435"/>
              <a:gd name="connsiteY87-13122" fmla="*/ 4015525 h 6858000"/>
              <a:gd name="connsiteX88-13123" fmla="*/ 5860672 w 6128435"/>
              <a:gd name="connsiteY88-13124" fmla="*/ 4061579 h 6858000"/>
              <a:gd name="connsiteX89-13125" fmla="*/ 5872173 w 6128435"/>
              <a:gd name="connsiteY89-13126" fmla="*/ 4088497 h 6858000"/>
              <a:gd name="connsiteX90-13127" fmla="*/ 5883705 w 6128435"/>
              <a:gd name="connsiteY90-13128" fmla="*/ 4101899 h 6858000"/>
              <a:gd name="connsiteX91-13129" fmla="*/ 5885314 w 6128435"/>
              <a:gd name="connsiteY91-13130" fmla="*/ 4108387 h 6858000"/>
              <a:gd name="connsiteX92-13131" fmla="*/ 5894095 w 6128435"/>
              <a:gd name="connsiteY92-13132" fmla="*/ 4128857 h 6858000"/>
              <a:gd name="connsiteX93-13133" fmla="*/ 5898339 w 6128435"/>
              <a:gd name="connsiteY93-13134" fmla="*/ 4140800 h 6858000"/>
              <a:gd name="connsiteX94-13135" fmla="*/ 5899734 w 6128435"/>
              <a:gd name="connsiteY94-13136" fmla="*/ 4145632 h 6858000"/>
              <a:gd name="connsiteX95-13137" fmla="*/ 5897098 w 6128435"/>
              <a:gd name="connsiteY95-13138" fmla="*/ 4157819 h 6858000"/>
              <a:gd name="connsiteX96-13139" fmla="*/ 5903513 w 6128435"/>
              <a:gd name="connsiteY96-13140" fmla="*/ 4187661 h 6858000"/>
              <a:gd name="connsiteX97-13141" fmla="*/ 5917114 w 6128435"/>
              <a:gd name="connsiteY97-13142" fmla="*/ 4213096 h 6858000"/>
              <a:gd name="connsiteX98-13143" fmla="*/ 5921153 w 6128435"/>
              <a:gd name="connsiteY98-13144" fmla="*/ 4236222 h 6858000"/>
              <a:gd name="connsiteX99-13145" fmla="*/ 5924233 w 6128435"/>
              <a:gd name="connsiteY99-13146" fmla="*/ 4242060 h 6858000"/>
              <a:gd name="connsiteX100-13147" fmla="*/ 5928910 w 6128435"/>
              <a:gd name="connsiteY100-13148" fmla="*/ 4300973 h 6858000"/>
              <a:gd name="connsiteX101-13149" fmla="*/ 5939320 w 6128435"/>
              <a:gd name="connsiteY101-13150" fmla="*/ 4340435 h 6858000"/>
              <a:gd name="connsiteX102-13151" fmla="*/ 5946705 w 6128435"/>
              <a:gd name="connsiteY102-13152" fmla="*/ 4428051 h 6858000"/>
              <a:gd name="connsiteX103-13153" fmla="*/ 5949261 w 6128435"/>
              <a:gd name="connsiteY103-13154" fmla="*/ 4449185 h 6858000"/>
              <a:gd name="connsiteX104-13155" fmla="*/ 5957504 w 6128435"/>
              <a:gd name="connsiteY104-13156" fmla="*/ 4465911 h 6858000"/>
              <a:gd name="connsiteX105-13157" fmla="*/ 5964689 w 6128435"/>
              <a:gd name="connsiteY105-13158" fmla="*/ 4468532 h 6858000"/>
              <a:gd name="connsiteX106-13159" fmla="*/ 5967062 w 6128435"/>
              <a:gd name="connsiteY106-13160" fmla="*/ 4479923 h 6858000"/>
              <a:gd name="connsiteX107-13161" fmla="*/ 5968960 w 6128435"/>
              <a:gd name="connsiteY107-13162" fmla="*/ 4482655 h 6858000"/>
              <a:gd name="connsiteX108-13163" fmla="*/ 5978567 w 6128435"/>
              <a:gd name="connsiteY108-13164" fmla="*/ 4498605 h 6858000"/>
              <a:gd name="connsiteX109-13165" fmla="*/ 5980106 w 6128435"/>
              <a:gd name="connsiteY109-13166" fmla="*/ 4585087 h 6858000"/>
              <a:gd name="connsiteX110-13167" fmla="*/ 5998138 w 6128435"/>
              <a:gd name="connsiteY110-13168" fmla="*/ 4697518 h 6858000"/>
              <a:gd name="connsiteX111-13169" fmla="*/ 6013516 w 6128435"/>
              <a:gd name="connsiteY111-13170" fmla="*/ 4786619 h 6858000"/>
              <a:gd name="connsiteX112-13171" fmla="*/ 6025404 w 6128435"/>
              <a:gd name="connsiteY112-13172" fmla="*/ 4858148 h 6858000"/>
              <a:gd name="connsiteX113-13173" fmla="*/ 6007749 w 6128435"/>
              <a:gd name="connsiteY113-13174" fmla="*/ 4964715 h 6858000"/>
              <a:gd name="connsiteX114-13175" fmla="*/ 6005269 w 6128435"/>
              <a:gd name="connsiteY114-13176" fmla="*/ 5150567 h 6858000"/>
              <a:gd name="connsiteX115-13177" fmla="*/ 6001127 w 6128435"/>
              <a:gd name="connsiteY115-13178" fmla="*/ 5164609 h 6858000"/>
              <a:gd name="connsiteX116-13179" fmla="*/ 5996647 w 6128435"/>
              <a:gd name="connsiteY116-13180" fmla="*/ 5185640 h 6858000"/>
              <a:gd name="connsiteX117-13181" fmla="*/ 5998514 w 6128435"/>
              <a:gd name="connsiteY117-13182" fmla="*/ 5189673 h 6858000"/>
              <a:gd name="connsiteX118-13183" fmla="*/ 5995970 w 6128435"/>
              <a:gd name="connsiteY118-13184" fmla="*/ 5221547 h 6858000"/>
              <a:gd name="connsiteX119-13185" fmla="*/ 5997218 w 6128435"/>
              <a:gd name="connsiteY119-13186" fmla="*/ 5222031 h 6858000"/>
              <a:gd name="connsiteX120-13187" fmla="*/ 6002116 w 6128435"/>
              <a:gd name="connsiteY120-13188" fmla="*/ 5231223 h 6858000"/>
              <a:gd name="connsiteX121-13189" fmla="*/ 6008541 w 6128435"/>
              <a:gd name="connsiteY121-13190" fmla="*/ 5248680 h 6858000"/>
              <a:gd name="connsiteX122-13191" fmla="*/ 6039260 w 6128435"/>
              <a:gd name="connsiteY122-13192" fmla="*/ 5289518 h 6858000"/>
              <a:gd name="connsiteX123-13193" fmla="*/ 6036748 w 6128435"/>
              <a:gd name="connsiteY123-13194" fmla="*/ 5322752 h 6858000"/>
              <a:gd name="connsiteX124-13195" fmla="*/ 6036943 w 6128435"/>
              <a:gd name="connsiteY124-13196" fmla="*/ 5329480 h 6858000"/>
              <a:gd name="connsiteX125-13197" fmla="*/ 6037236 w 6128435"/>
              <a:gd name="connsiteY125-13198" fmla="*/ 5329634 h 6858000"/>
              <a:gd name="connsiteX126-13199" fmla="*/ 6038019 w 6128435"/>
              <a:gd name="connsiteY126-13200" fmla="*/ 5336764 h 6858000"/>
              <a:gd name="connsiteX127-13201" fmla="*/ 6037298 w 6128435"/>
              <a:gd name="connsiteY127-13202" fmla="*/ 5341753 h 6858000"/>
              <a:gd name="connsiteX128-13203" fmla="*/ 6037677 w 6128435"/>
              <a:gd name="connsiteY128-13204" fmla="*/ 5354807 h 6858000"/>
              <a:gd name="connsiteX129-13205" fmla="*/ 6039728 w 6128435"/>
              <a:gd name="connsiteY129-13206" fmla="*/ 5359416 h 6858000"/>
              <a:gd name="connsiteX130-13207" fmla="*/ 6043311 w 6128435"/>
              <a:gd name="connsiteY130-13208" fmla="*/ 5361407 h 6858000"/>
              <a:gd name="connsiteX131-13209" fmla="*/ 6042954 w 6128435"/>
              <a:gd name="connsiteY131-13210" fmla="*/ 5362576 h 6858000"/>
              <a:gd name="connsiteX132-13211" fmla="*/ 6053435 w 6128435"/>
              <a:gd name="connsiteY132-13212" fmla="*/ 5387547 h 6858000"/>
              <a:gd name="connsiteX133-13213" fmla="*/ 6065933 w 6128435"/>
              <a:gd name="connsiteY133-13214" fmla="*/ 5443002 h 6858000"/>
              <a:gd name="connsiteX134-13215" fmla="*/ 6068640 w 6128435"/>
              <a:gd name="connsiteY134-13216" fmla="*/ 5474503 h 6858000"/>
              <a:gd name="connsiteX135-13217" fmla="*/ 6080922 w 6128435"/>
              <a:gd name="connsiteY135-13218" fmla="*/ 5561070 h 6858000"/>
              <a:gd name="connsiteX136-13219" fmla="*/ 6096949 w 6128435"/>
              <a:gd name="connsiteY136-13220" fmla="*/ 5648179 h 6858000"/>
              <a:gd name="connsiteX137-13221" fmla="*/ 6125703 w 6128435"/>
              <a:gd name="connsiteY137-13222" fmla="*/ 5692894 h 6858000"/>
              <a:gd name="connsiteX138-13223" fmla="*/ 6126670 w 6128435"/>
              <a:gd name="connsiteY138-13224" fmla="*/ 5697882 h 6858000"/>
              <a:gd name="connsiteX139-13225" fmla="*/ 6124061 w 6128435"/>
              <a:gd name="connsiteY139-13226" fmla="*/ 5710294 h 6858000"/>
              <a:gd name="connsiteX140-13227" fmla="*/ 6122213 w 6128435"/>
              <a:gd name="connsiteY140-13228" fmla="*/ 5714762 h 6858000"/>
              <a:gd name="connsiteX141-13229" fmla="*/ 6121353 w 6128435"/>
              <a:gd name="connsiteY141-13230" fmla="*/ 5721725 h 6858000"/>
              <a:gd name="connsiteX142-13231" fmla="*/ 6121607 w 6128435"/>
              <a:gd name="connsiteY142-13232" fmla="*/ 5721959 h 6858000"/>
              <a:gd name="connsiteX143-13233" fmla="*/ 6120262 w 6128435"/>
              <a:gd name="connsiteY143-13234" fmla="*/ 5728358 h 6858000"/>
              <a:gd name="connsiteX144-13235" fmla="*/ 6110194 w 6128435"/>
              <a:gd name="connsiteY144-13236" fmla="*/ 5758853 h 6858000"/>
              <a:gd name="connsiteX145-13237" fmla="*/ 6127519 w 6128435"/>
              <a:gd name="connsiteY145-13238" fmla="*/ 5865775 h 6858000"/>
              <a:gd name="connsiteX146-13239" fmla="*/ 6128435 w 6128435"/>
              <a:gd name="connsiteY146-13240" fmla="*/ 5870164 h 6858000"/>
              <a:gd name="connsiteX147-13241" fmla="*/ 6119217 w 6128435"/>
              <a:gd name="connsiteY147-13242" fmla="*/ 5888542 h 6858000"/>
              <a:gd name="connsiteX148-13243" fmla="*/ 6115966 w 6128435"/>
              <a:gd name="connsiteY148-13244" fmla="*/ 5898387 h 6858000"/>
              <a:gd name="connsiteX149-13245" fmla="*/ 6111924 w 6128435"/>
              <a:gd name="connsiteY149-13246" fmla="*/ 5900444 h 6858000"/>
              <a:gd name="connsiteX150-13247" fmla="*/ 6108716 w 6128435"/>
              <a:gd name="connsiteY150-13248" fmla="*/ 5915345 h 6858000"/>
              <a:gd name="connsiteX151-13249" fmla="*/ 6109524 w 6128435"/>
              <a:gd name="connsiteY151-13250" fmla="*/ 5917328 h 6858000"/>
              <a:gd name="connsiteX152-13251" fmla="*/ 6102493 w 6128435"/>
              <a:gd name="connsiteY152-13252" fmla="*/ 5928602 h 6858000"/>
              <a:gd name="connsiteX153-13253" fmla="*/ 6056863 w 6128435"/>
              <a:gd name="connsiteY153-13254" fmla="*/ 6000643 h 6858000"/>
              <a:gd name="connsiteX154-13255" fmla="*/ 6045436 w 6128435"/>
              <a:gd name="connsiteY154-13256" fmla="*/ 6124480 h 6858000"/>
              <a:gd name="connsiteX155-13257" fmla="*/ 6030489 w 6128435"/>
              <a:gd name="connsiteY155-13258" fmla="*/ 6317666 h 6858000"/>
              <a:gd name="connsiteX156-13259" fmla="*/ 6007492 w 6128435"/>
              <a:gd name="connsiteY156-13260" fmla="*/ 6440818 h 6858000"/>
              <a:gd name="connsiteX157-13261" fmla="*/ 6009467 w 6128435"/>
              <a:gd name="connsiteY157-13262" fmla="*/ 6487076 h 6858000"/>
              <a:gd name="connsiteX158-13263" fmla="*/ 5995064 w 6128435"/>
              <a:gd name="connsiteY158-13264" fmla="*/ 6540791 h 6858000"/>
              <a:gd name="connsiteX159-13265" fmla="*/ 5996309 w 6128435"/>
              <a:gd name="connsiteY159-13266" fmla="*/ 6543961 h 6858000"/>
              <a:gd name="connsiteX160-13267" fmla="*/ 5996048 w 6128435"/>
              <a:gd name="connsiteY160-13268" fmla="*/ 6555444 h 6858000"/>
              <a:gd name="connsiteX161-13269" fmla="*/ 6002524 w 6128435"/>
              <a:gd name="connsiteY161-13270" fmla="*/ 6560188 h 6858000"/>
              <a:gd name="connsiteX162-13271" fmla="*/ 6006823 w 6128435"/>
              <a:gd name="connsiteY162-13272" fmla="*/ 6578546 h 6858000"/>
              <a:gd name="connsiteX163-13273" fmla="*/ 6004510 w 6128435"/>
              <a:gd name="connsiteY163-13274" fmla="*/ 6599256 h 6858000"/>
              <a:gd name="connsiteX164-13275" fmla="*/ 5986207 w 6128435"/>
              <a:gd name="connsiteY164-13276" fmla="*/ 6695855 h 6858000"/>
              <a:gd name="connsiteX165-13277" fmla="*/ 5979428 w 6128435"/>
              <a:gd name="connsiteY165-13278" fmla="*/ 6754678 h 6858000"/>
              <a:gd name="connsiteX166-13279" fmla="*/ 5983398 w 6128435"/>
              <a:gd name="connsiteY166-13280" fmla="*/ 6778641 h 6858000"/>
              <a:gd name="connsiteX167-13281" fmla="*/ 5984543 w 6128435"/>
              <a:gd name="connsiteY167-13282" fmla="*/ 6811016 h 6858000"/>
              <a:gd name="connsiteX168-13283" fmla="*/ 5981802 w 6128435"/>
              <a:gd name="connsiteY168-13284" fmla="*/ 6838578 h 6858000"/>
              <a:gd name="connsiteX169-13285" fmla="*/ 5979671 w 6128435"/>
              <a:gd name="connsiteY169-13286" fmla="*/ 6858000 h 6858000"/>
              <a:gd name="connsiteX170-13287" fmla="*/ 0 w 6128435"/>
              <a:gd name="connsiteY170-13288" fmla="*/ 6858000 h 6858000"/>
              <a:gd name="connsiteX171-13289" fmla="*/ 0 w 6128435"/>
              <a:gd name="connsiteY171-13290" fmla="*/ 0 h 6858000"/>
              <a:gd name="connsiteX0-13291" fmla="*/ 0 w 6128435"/>
              <a:gd name="connsiteY0-13292" fmla="*/ 0 h 6858000"/>
              <a:gd name="connsiteX1-13293" fmla="*/ 4965888 w 6128435"/>
              <a:gd name="connsiteY1-13294" fmla="*/ 0 h 6858000"/>
              <a:gd name="connsiteX2-13295" fmla="*/ 4967767 w 6128435"/>
              <a:gd name="connsiteY2-13296" fmla="*/ 7930 h 6858000"/>
              <a:gd name="connsiteX3-13297" fmla="*/ 4979444 w 6128435"/>
              <a:gd name="connsiteY3-13298" fmla="*/ 43921 h 6858000"/>
              <a:gd name="connsiteX4-13299" fmla="*/ 5021173 w 6128435"/>
              <a:gd name="connsiteY4-13300" fmla="*/ 123738 h 6858000"/>
              <a:gd name="connsiteX5-13301" fmla="*/ 5075458 w 6128435"/>
              <a:gd name="connsiteY5-13302" fmla="*/ 264355 h 6858000"/>
              <a:gd name="connsiteX6-13303" fmla="*/ 5081175 w 6128435"/>
              <a:gd name="connsiteY6-13304" fmla="*/ 277448 h 6858000"/>
              <a:gd name="connsiteX7-13305" fmla="*/ 5097011 w 6128435"/>
              <a:gd name="connsiteY7-13306" fmla="*/ 355616 h 6858000"/>
              <a:gd name="connsiteX8-13307" fmla="*/ 5130982 w 6128435"/>
              <a:gd name="connsiteY8-13308" fmla="*/ 412030 h 6858000"/>
              <a:gd name="connsiteX9-13309" fmla="*/ 5153000 w 6128435"/>
              <a:gd name="connsiteY9-13310" fmla="*/ 507134 h 6858000"/>
              <a:gd name="connsiteX10-13311" fmla="*/ 5171282 w 6128435"/>
              <a:gd name="connsiteY10-13312" fmla="*/ 602071 h 6858000"/>
              <a:gd name="connsiteX11-13313" fmla="*/ 5176196 w 6128435"/>
              <a:gd name="connsiteY11-13314" fmla="*/ 636822 h 6858000"/>
              <a:gd name="connsiteX12-13315" fmla="*/ 5201957 w 6128435"/>
              <a:gd name="connsiteY12-13316" fmla="*/ 736835 h 6858000"/>
              <a:gd name="connsiteX13-13317" fmla="*/ 5185452 w 6128435"/>
              <a:gd name="connsiteY13-13318" fmla="*/ 745392 h 6858000"/>
              <a:gd name="connsiteX14-13319" fmla="*/ 5189051 w 6128435"/>
              <a:gd name="connsiteY14-13320" fmla="*/ 782518 h 6858000"/>
              <a:gd name="connsiteX15-13321" fmla="*/ 5210428 w 6128435"/>
              <a:gd name="connsiteY15-13322" fmla="*/ 815772 h 6858000"/>
              <a:gd name="connsiteX16-13323" fmla="*/ 5221088 w 6128435"/>
              <a:gd name="connsiteY16-13324" fmla="*/ 860193 h 6858000"/>
              <a:gd name="connsiteX17-13325" fmla="*/ 5227653 w 6128435"/>
              <a:gd name="connsiteY17-13326" fmla="*/ 886709 h 6858000"/>
              <a:gd name="connsiteX18-13327" fmla="*/ 5230806 w 6128435"/>
              <a:gd name="connsiteY18-13328" fmla="*/ 961354 h 6858000"/>
              <a:gd name="connsiteX19-13329" fmla="*/ 5201018 w 6128435"/>
              <a:gd name="connsiteY19-13330" fmla="*/ 1095027 h 6858000"/>
              <a:gd name="connsiteX20-13331" fmla="*/ 5202153 w 6128435"/>
              <a:gd name="connsiteY20-13332" fmla="*/ 1133224 h 6858000"/>
              <a:gd name="connsiteX21-13333" fmla="*/ 5207370 w 6128435"/>
              <a:gd name="connsiteY21-13334" fmla="*/ 1138097 h 6858000"/>
              <a:gd name="connsiteX22-13335" fmla="*/ 5189234 w 6128435"/>
              <a:gd name="connsiteY22-13336" fmla="*/ 1193495 h 6858000"/>
              <a:gd name="connsiteX23-13337" fmla="*/ 5202769 w 6128435"/>
              <a:gd name="connsiteY23-13338" fmla="*/ 1269450 h 6858000"/>
              <a:gd name="connsiteX24-13339" fmla="*/ 5225968 w 6128435"/>
              <a:gd name="connsiteY24-13340" fmla="*/ 1357994 h 6858000"/>
              <a:gd name="connsiteX25-13341" fmla="*/ 5233819 w 6128435"/>
              <a:gd name="connsiteY25-13342" fmla="*/ 1380922 h 6858000"/>
              <a:gd name="connsiteX26-13343" fmla="*/ 5237226 w 6128435"/>
              <a:gd name="connsiteY26-13344" fmla="*/ 1441327 h 6858000"/>
              <a:gd name="connsiteX27-13345" fmla="*/ 5244434 w 6128435"/>
              <a:gd name="connsiteY27-13346" fmla="*/ 1580810 h 6858000"/>
              <a:gd name="connsiteX28-13347" fmla="*/ 5251453 w 6128435"/>
              <a:gd name="connsiteY28-13348" fmla="*/ 1583934 h 6858000"/>
              <a:gd name="connsiteX29-13349" fmla="*/ 5253136 w 6128435"/>
              <a:gd name="connsiteY29-13350" fmla="*/ 1595457 h 6858000"/>
              <a:gd name="connsiteX30-13351" fmla="*/ 5254863 w 6128435"/>
              <a:gd name="connsiteY30-13352" fmla="*/ 1598311 h 6858000"/>
              <a:gd name="connsiteX31-13353" fmla="*/ 5263491 w 6128435"/>
              <a:gd name="connsiteY31-13354" fmla="*/ 1642938 h 6858000"/>
              <a:gd name="connsiteX32-13355" fmla="*/ 5261314 w 6128435"/>
              <a:gd name="connsiteY32-13356" fmla="*/ 1689177 h 6858000"/>
              <a:gd name="connsiteX33-13357" fmla="*/ 5259788 w 6128435"/>
              <a:gd name="connsiteY33-13358" fmla="*/ 1768516 h 6858000"/>
              <a:gd name="connsiteX34-13359" fmla="*/ 5255696 w 6128435"/>
              <a:gd name="connsiteY34-13360" fmla="*/ 1953770 h 6858000"/>
              <a:gd name="connsiteX35-13361" fmla="*/ 5252592 w 6128435"/>
              <a:gd name="connsiteY35-13362" fmla="*/ 2092210 h 6858000"/>
              <a:gd name="connsiteX36-13363" fmla="*/ 5264303 w 6128435"/>
              <a:gd name="connsiteY36-13364" fmla="*/ 2225157 h 6858000"/>
              <a:gd name="connsiteX37-13365" fmla="*/ 5254949 w 6128435"/>
              <a:gd name="connsiteY37-13366" fmla="*/ 2236160 h 6858000"/>
              <a:gd name="connsiteX38-13367" fmla="*/ 5250104 w 6128435"/>
              <a:gd name="connsiteY38-13368" fmla="*/ 2249166 h 6858000"/>
              <a:gd name="connsiteX39-13369" fmla="*/ 5251214 w 6128435"/>
              <a:gd name="connsiteY39-13370" fmla="*/ 2250944 h 6858000"/>
              <a:gd name="connsiteX40-13371" fmla="*/ 5250644 w 6128435"/>
              <a:gd name="connsiteY40-13372" fmla="*/ 2266619 h 6858000"/>
              <a:gd name="connsiteX41-13373" fmla="*/ 5247111 w 6128435"/>
              <a:gd name="connsiteY41-13374" fmla="*/ 2269679 h 6858000"/>
              <a:gd name="connsiteX42-13375" fmla="*/ 5279312 w 6128435"/>
              <a:gd name="connsiteY42-13376" fmla="*/ 2302757 h 6858000"/>
              <a:gd name="connsiteX43-13377" fmla="*/ 5293877 w 6128435"/>
              <a:gd name="connsiteY43-13378" fmla="*/ 2368649 h 6858000"/>
              <a:gd name="connsiteX44-13379" fmla="*/ 5311338 w 6128435"/>
              <a:gd name="connsiteY44-13380" fmla="*/ 2404034 h 6858000"/>
              <a:gd name="connsiteX45-13381" fmla="*/ 5338366 w 6128435"/>
              <a:gd name="connsiteY45-13382" fmla="*/ 2465052 h 6858000"/>
              <a:gd name="connsiteX46-13383" fmla="*/ 5371263 w 6128435"/>
              <a:gd name="connsiteY46-13384" fmla="*/ 2586413 h 6858000"/>
              <a:gd name="connsiteX47-13385" fmla="*/ 5407503 w 6128435"/>
              <a:gd name="connsiteY47-13386" fmla="*/ 2786290 h 6858000"/>
              <a:gd name="connsiteX48-13387" fmla="*/ 5407356 w 6128435"/>
              <a:gd name="connsiteY48-13388" fmla="*/ 2787545 h 6858000"/>
              <a:gd name="connsiteX49-13389" fmla="*/ 5411130 w 6128435"/>
              <a:gd name="connsiteY49-13390" fmla="*/ 2788640 h 6858000"/>
              <a:gd name="connsiteX50-13391" fmla="*/ 5416439 w 6128435"/>
              <a:gd name="connsiteY50-13392" fmla="*/ 2805666 h 6858000"/>
              <a:gd name="connsiteX51-13393" fmla="*/ 5416589 w 6128435"/>
              <a:gd name="connsiteY51-13394" fmla="*/ 2810822 h 6858000"/>
              <a:gd name="connsiteX52-13395" fmla="*/ 5418542 w 6128435"/>
              <a:gd name="connsiteY52-13396" fmla="*/ 2817745 h 6858000"/>
              <a:gd name="connsiteX53-13397" fmla="*/ 5418847 w 6128435"/>
              <a:gd name="connsiteY53-13398" fmla="*/ 2817825 h 6858000"/>
              <a:gd name="connsiteX54-13399" fmla="*/ 5423364 w 6128435"/>
              <a:gd name="connsiteY54-13400" fmla="*/ 2858292 h 6858000"/>
              <a:gd name="connsiteX55-13401" fmla="*/ 5479298 w 6128435"/>
              <a:gd name="connsiteY55-13402" fmla="*/ 2947791 h 6858000"/>
              <a:gd name="connsiteX56-13403" fmla="*/ 5481770 w 6128435"/>
              <a:gd name="connsiteY56-13404" fmla="*/ 2951352 h 6858000"/>
              <a:gd name="connsiteX57-13405" fmla="*/ 5482045 w 6128435"/>
              <a:gd name="connsiteY57-13406" fmla="*/ 2984371 h 6858000"/>
              <a:gd name="connsiteX58-13407" fmla="*/ 5479405 w 6128435"/>
              <a:gd name="connsiteY58-13408" fmla="*/ 2988507 h 6858000"/>
              <a:gd name="connsiteX59-13409" fmla="*/ 5482415 w 6128435"/>
              <a:gd name="connsiteY59-13410" fmla="*/ 3004079 h 6858000"/>
              <a:gd name="connsiteX60-13411" fmla="*/ 5483865 w 6128435"/>
              <a:gd name="connsiteY60-13412" fmla="*/ 3005467 h 6858000"/>
              <a:gd name="connsiteX61-13413" fmla="*/ 5482236 w 6128435"/>
              <a:gd name="connsiteY61-13414" fmla="*/ 3019791 h 6858000"/>
              <a:gd name="connsiteX62-13415" fmla="*/ 5481505 w 6128435"/>
              <a:gd name="connsiteY62-13416" fmla="*/ 3095286 h 6858000"/>
              <a:gd name="connsiteX63-13417" fmla="*/ 5477595 w 6128435"/>
              <a:gd name="connsiteY63-13418" fmla="*/ 3250534 h 6858000"/>
              <a:gd name="connsiteX64-13419" fmla="*/ 5532836 w 6128435"/>
              <a:gd name="connsiteY64-13420" fmla="*/ 3353840 h 6858000"/>
              <a:gd name="connsiteX65-13421" fmla="*/ 5561229 w 6128435"/>
              <a:gd name="connsiteY65-13422" fmla="*/ 3395784 h 6858000"/>
              <a:gd name="connsiteX66-13423" fmla="*/ 5589758 w 6128435"/>
              <a:gd name="connsiteY66-13424" fmla="*/ 3506453 h 6858000"/>
              <a:gd name="connsiteX67-13425" fmla="*/ 5596144 w 6128435"/>
              <a:gd name="connsiteY67-13426" fmla="*/ 3534624 h 6858000"/>
              <a:gd name="connsiteX68-13427" fmla="*/ 5597750 w 6128435"/>
              <a:gd name="connsiteY68-13428" fmla="*/ 3534129 h 6858000"/>
              <a:gd name="connsiteX69-13429" fmla="*/ 5599700 w 6128435"/>
              <a:gd name="connsiteY69-13430" fmla="*/ 3547221 h 6858000"/>
              <a:gd name="connsiteX70-13431" fmla="*/ 5615031 w 6128435"/>
              <a:gd name="connsiteY70-13432" fmla="*/ 3557482 h 6858000"/>
              <a:gd name="connsiteX71-13433" fmla="*/ 5618377 w 6128435"/>
              <a:gd name="connsiteY71-13434" fmla="*/ 3588431 h 6858000"/>
              <a:gd name="connsiteX72-13435" fmla="*/ 5612155 w 6128435"/>
              <a:gd name="connsiteY72-13436" fmla="*/ 3589869 h 6858000"/>
              <a:gd name="connsiteX73-13437" fmla="*/ 5620843 w 6128435"/>
              <a:gd name="connsiteY73-13438" fmla="*/ 3606745 h 6858000"/>
              <a:gd name="connsiteX74-13439" fmla="*/ 5655472 w 6128435"/>
              <a:gd name="connsiteY74-13440" fmla="*/ 3678877 h 6858000"/>
              <a:gd name="connsiteX75-13441" fmla="*/ 5680448 w 6128435"/>
              <a:gd name="connsiteY75-13442" fmla="*/ 3717760 h 6858000"/>
              <a:gd name="connsiteX76-13443" fmla="*/ 5683015 w 6128435"/>
              <a:gd name="connsiteY76-13444" fmla="*/ 3762025 h 6858000"/>
              <a:gd name="connsiteX77-13445" fmla="*/ 5696643 w 6128435"/>
              <a:gd name="connsiteY77-13446" fmla="*/ 3773888 h 6858000"/>
              <a:gd name="connsiteX78-13447" fmla="*/ 5699203 w 6128435"/>
              <a:gd name="connsiteY78-13448" fmla="*/ 3775823 h 6858000"/>
              <a:gd name="connsiteX79-13449" fmla="*/ 5704824 w 6128435"/>
              <a:gd name="connsiteY79-13450" fmla="*/ 3785966 h 6858000"/>
              <a:gd name="connsiteX80-13451" fmla="*/ 5712204 w 6128435"/>
              <a:gd name="connsiteY80-13452" fmla="*/ 3785830 h 6858000"/>
              <a:gd name="connsiteX81-13453" fmla="*/ 5724816 w 6128435"/>
              <a:gd name="connsiteY81-13454" fmla="*/ 3798949 h 6858000"/>
              <a:gd name="connsiteX82-13455" fmla="*/ 5733539 w 6128435"/>
              <a:gd name="connsiteY82-13456" fmla="*/ 3818457 h 6858000"/>
              <a:gd name="connsiteX83-13457" fmla="*/ 5768491 w 6128435"/>
              <a:gd name="connsiteY83-13458" fmla="*/ 3914399 h 6858000"/>
              <a:gd name="connsiteX84-13459" fmla="*/ 5793123 w 6128435"/>
              <a:gd name="connsiteY84-13460" fmla="*/ 3969952 h 6858000"/>
              <a:gd name="connsiteX85-13461" fmla="*/ 5808321 w 6128435"/>
              <a:gd name="connsiteY85-13462" fmla="*/ 3988153 h 6858000"/>
              <a:gd name="connsiteX86-13463" fmla="*/ 5825621 w 6128435"/>
              <a:gd name="connsiteY86-13464" fmla="*/ 4015525 h 6858000"/>
              <a:gd name="connsiteX87-13465" fmla="*/ 5860672 w 6128435"/>
              <a:gd name="connsiteY87-13466" fmla="*/ 4061579 h 6858000"/>
              <a:gd name="connsiteX88-13467" fmla="*/ 5872173 w 6128435"/>
              <a:gd name="connsiteY88-13468" fmla="*/ 4088497 h 6858000"/>
              <a:gd name="connsiteX89-13469" fmla="*/ 5883705 w 6128435"/>
              <a:gd name="connsiteY89-13470" fmla="*/ 4101899 h 6858000"/>
              <a:gd name="connsiteX90-13471" fmla="*/ 5885314 w 6128435"/>
              <a:gd name="connsiteY90-13472" fmla="*/ 4108387 h 6858000"/>
              <a:gd name="connsiteX91-13473" fmla="*/ 5894095 w 6128435"/>
              <a:gd name="connsiteY91-13474" fmla="*/ 4128857 h 6858000"/>
              <a:gd name="connsiteX92-13475" fmla="*/ 5898339 w 6128435"/>
              <a:gd name="connsiteY92-13476" fmla="*/ 4140800 h 6858000"/>
              <a:gd name="connsiteX93-13477" fmla="*/ 5899734 w 6128435"/>
              <a:gd name="connsiteY93-13478" fmla="*/ 4145632 h 6858000"/>
              <a:gd name="connsiteX94-13479" fmla="*/ 5897098 w 6128435"/>
              <a:gd name="connsiteY94-13480" fmla="*/ 4157819 h 6858000"/>
              <a:gd name="connsiteX95-13481" fmla="*/ 5903513 w 6128435"/>
              <a:gd name="connsiteY95-13482" fmla="*/ 4187661 h 6858000"/>
              <a:gd name="connsiteX96-13483" fmla="*/ 5917114 w 6128435"/>
              <a:gd name="connsiteY96-13484" fmla="*/ 4213096 h 6858000"/>
              <a:gd name="connsiteX97-13485" fmla="*/ 5921153 w 6128435"/>
              <a:gd name="connsiteY97-13486" fmla="*/ 4236222 h 6858000"/>
              <a:gd name="connsiteX98-13487" fmla="*/ 5924233 w 6128435"/>
              <a:gd name="connsiteY98-13488" fmla="*/ 4242060 h 6858000"/>
              <a:gd name="connsiteX99-13489" fmla="*/ 5928910 w 6128435"/>
              <a:gd name="connsiteY99-13490" fmla="*/ 4300973 h 6858000"/>
              <a:gd name="connsiteX100-13491" fmla="*/ 5939320 w 6128435"/>
              <a:gd name="connsiteY100-13492" fmla="*/ 4340435 h 6858000"/>
              <a:gd name="connsiteX101-13493" fmla="*/ 5946705 w 6128435"/>
              <a:gd name="connsiteY101-13494" fmla="*/ 4428051 h 6858000"/>
              <a:gd name="connsiteX102-13495" fmla="*/ 5949261 w 6128435"/>
              <a:gd name="connsiteY102-13496" fmla="*/ 4449185 h 6858000"/>
              <a:gd name="connsiteX103-13497" fmla="*/ 5957504 w 6128435"/>
              <a:gd name="connsiteY103-13498" fmla="*/ 4465911 h 6858000"/>
              <a:gd name="connsiteX104-13499" fmla="*/ 5964689 w 6128435"/>
              <a:gd name="connsiteY104-13500" fmla="*/ 4468532 h 6858000"/>
              <a:gd name="connsiteX105-13501" fmla="*/ 5967062 w 6128435"/>
              <a:gd name="connsiteY105-13502" fmla="*/ 4479923 h 6858000"/>
              <a:gd name="connsiteX106-13503" fmla="*/ 5968960 w 6128435"/>
              <a:gd name="connsiteY106-13504" fmla="*/ 4482655 h 6858000"/>
              <a:gd name="connsiteX107-13505" fmla="*/ 5978567 w 6128435"/>
              <a:gd name="connsiteY107-13506" fmla="*/ 4498605 h 6858000"/>
              <a:gd name="connsiteX108-13507" fmla="*/ 5980106 w 6128435"/>
              <a:gd name="connsiteY108-13508" fmla="*/ 4585087 h 6858000"/>
              <a:gd name="connsiteX109-13509" fmla="*/ 5998138 w 6128435"/>
              <a:gd name="connsiteY109-13510" fmla="*/ 4697518 h 6858000"/>
              <a:gd name="connsiteX110-13511" fmla="*/ 6013516 w 6128435"/>
              <a:gd name="connsiteY110-13512" fmla="*/ 4786619 h 6858000"/>
              <a:gd name="connsiteX111-13513" fmla="*/ 6025404 w 6128435"/>
              <a:gd name="connsiteY111-13514" fmla="*/ 4858148 h 6858000"/>
              <a:gd name="connsiteX112-13515" fmla="*/ 6007749 w 6128435"/>
              <a:gd name="connsiteY112-13516" fmla="*/ 4964715 h 6858000"/>
              <a:gd name="connsiteX113-13517" fmla="*/ 6005269 w 6128435"/>
              <a:gd name="connsiteY113-13518" fmla="*/ 5150567 h 6858000"/>
              <a:gd name="connsiteX114-13519" fmla="*/ 6001127 w 6128435"/>
              <a:gd name="connsiteY114-13520" fmla="*/ 5164609 h 6858000"/>
              <a:gd name="connsiteX115-13521" fmla="*/ 5996647 w 6128435"/>
              <a:gd name="connsiteY115-13522" fmla="*/ 5185640 h 6858000"/>
              <a:gd name="connsiteX116-13523" fmla="*/ 5998514 w 6128435"/>
              <a:gd name="connsiteY116-13524" fmla="*/ 5189673 h 6858000"/>
              <a:gd name="connsiteX117-13525" fmla="*/ 5995970 w 6128435"/>
              <a:gd name="connsiteY117-13526" fmla="*/ 5221547 h 6858000"/>
              <a:gd name="connsiteX118-13527" fmla="*/ 5997218 w 6128435"/>
              <a:gd name="connsiteY118-13528" fmla="*/ 5222031 h 6858000"/>
              <a:gd name="connsiteX119-13529" fmla="*/ 6002116 w 6128435"/>
              <a:gd name="connsiteY119-13530" fmla="*/ 5231223 h 6858000"/>
              <a:gd name="connsiteX120-13531" fmla="*/ 6008541 w 6128435"/>
              <a:gd name="connsiteY120-13532" fmla="*/ 5248680 h 6858000"/>
              <a:gd name="connsiteX121-13533" fmla="*/ 6039260 w 6128435"/>
              <a:gd name="connsiteY121-13534" fmla="*/ 5289518 h 6858000"/>
              <a:gd name="connsiteX122-13535" fmla="*/ 6036748 w 6128435"/>
              <a:gd name="connsiteY122-13536" fmla="*/ 5322752 h 6858000"/>
              <a:gd name="connsiteX123-13537" fmla="*/ 6036943 w 6128435"/>
              <a:gd name="connsiteY123-13538" fmla="*/ 5329480 h 6858000"/>
              <a:gd name="connsiteX124-13539" fmla="*/ 6037236 w 6128435"/>
              <a:gd name="connsiteY124-13540" fmla="*/ 5329634 h 6858000"/>
              <a:gd name="connsiteX125-13541" fmla="*/ 6038019 w 6128435"/>
              <a:gd name="connsiteY125-13542" fmla="*/ 5336764 h 6858000"/>
              <a:gd name="connsiteX126-13543" fmla="*/ 6037298 w 6128435"/>
              <a:gd name="connsiteY126-13544" fmla="*/ 5341753 h 6858000"/>
              <a:gd name="connsiteX127-13545" fmla="*/ 6037677 w 6128435"/>
              <a:gd name="connsiteY127-13546" fmla="*/ 5354807 h 6858000"/>
              <a:gd name="connsiteX128-13547" fmla="*/ 6039728 w 6128435"/>
              <a:gd name="connsiteY128-13548" fmla="*/ 5359416 h 6858000"/>
              <a:gd name="connsiteX129-13549" fmla="*/ 6043311 w 6128435"/>
              <a:gd name="connsiteY129-13550" fmla="*/ 5361407 h 6858000"/>
              <a:gd name="connsiteX130-13551" fmla="*/ 6042954 w 6128435"/>
              <a:gd name="connsiteY130-13552" fmla="*/ 5362576 h 6858000"/>
              <a:gd name="connsiteX131-13553" fmla="*/ 6053435 w 6128435"/>
              <a:gd name="connsiteY131-13554" fmla="*/ 5387547 h 6858000"/>
              <a:gd name="connsiteX132-13555" fmla="*/ 6065933 w 6128435"/>
              <a:gd name="connsiteY132-13556" fmla="*/ 5443002 h 6858000"/>
              <a:gd name="connsiteX133-13557" fmla="*/ 6068640 w 6128435"/>
              <a:gd name="connsiteY133-13558" fmla="*/ 5474503 h 6858000"/>
              <a:gd name="connsiteX134-13559" fmla="*/ 6080922 w 6128435"/>
              <a:gd name="connsiteY134-13560" fmla="*/ 5561070 h 6858000"/>
              <a:gd name="connsiteX135-13561" fmla="*/ 6096949 w 6128435"/>
              <a:gd name="connsiteY135-13562" fmla="*/ 5648179 h 6858000"/>
              <a:gd name="connsiteX136-13563" fmla="*/ 6125703 w 6128435"/>
              <a:gd name="connsiteY136-13564" fmla="*/ 5692894 h 6858000"/>
              <a:gd name="connsiteX137-13565" fmla="*/ 6126670 w 6128435"/>
              <a:gd name="connsiteY137-13566" fmla="*/ 5697882 h 6858000"/>
              <a:gd name="connsiteX138-13567" fmla="*/ 6124061 w 6128435"/>
              <a:gd name="connsiteY138-13568" fmla="*/ 5710294 h 6858000"/>
              <a:gd name="connsiteX139-13569" fmla="*/ 6122213 w 6128435"/>
              <a:gd name="connsiteY139-13570" fmla="*/ 5714762 h 6858000"/>
              <a:gd name="connsiteX140-13571" fmla="*/ 6121353 w 6128435"/>
              <a:gd name="connsiteY140-13572" fmla="*/ 5721725 h 6858000"/>
              <a:gd name="connsiteX141-13573" fmla="*/ 6121607 w 6128435"/>
              <a:gd name="connsiteY141-13574" fmla="*/ 5721959 h 6858000"/>
              <a:gd name="connsiteX142-13575" fmla="*/ 6120262 w 6128435"/>
              <a:gd name="connsiteY142-13576" fmla="*/ 5728358 h 6858000"/>
              <a:gd name="connsiteX143-13577" fmla="*/ 6110194 w 6128435"/>
              <a:gd name="connsiteY143-13578" fmla="*/ 5758853 h 6858000"/>
              <a:gd name="connsiteX144-13579" fmla="*/ 6127519 w 6128435"/>
              <a:gd name="connsiteY144-13580" fmla="*/ 5865775 h 6858000"/>
              <a:gd name="connsiteX145-13581" fmla="*/ 6128435 w 6128435"/>
              <a:gd name="connsiteY145-13582" fmla="*/ 5870164 h 6858000"/>
              <a:gd name="connsiteX146-13583" fmla="*/ 6119217 w 6128435"/>
              <a:gd name="connsiteY146-13584" fmla="*/ 5888542 h 6858000"/>
              <a:gd name="connsiteX147-13585" fmla="*/ 6115966 w 6128435"/>
              <a:gd name="connsiteY147-13586" fmla="*/ 5898387 h 6858000"/>
              <a:gd name="connsiteX148-13587" fmla="*/ 6111924 w 6128435"/>
              <a:gd name="connsiteY148-13588" fmla="*/ 5900444 h 6858000"/>
              <a:gd name="connsiteX149-13589" fmla="*/ 6108716 w 6128435"/>
              <a:gd name="connsiteY149-13590" fmla="*/ 5915345 h 6858000"/>
              <a:gd name="connsiteX150-13591" fmla="*/ 6109524 w 6128435"/>
              <a:gd name="connsiteY150-13592" fmla="*/ 5917328 h 6858000"/>
              <a:gd name="connsiteX151-13593" fmla="*/ 6102493 w 6128435"/>
              <a:gd name="connsiteY151-13594" fmla="*/ 5928602 h 6858000"/>
              <a:gd name="connsiteX152-13595" fmla="*/ 6056863 w 6128435"/>
              <a:gd name="connsiteY152-13596" fmla="*/ 6000643 h 6858000"/>
              <a:gd name="connsiteX153-13597" fmla="*/ 6045436 w 6128435"/>
              <a:gd name="connsiteY153-13598" fmla="*/ 6124480 h 6858000"/>
              <a:gd name="connsiteX154-13599" fmla="*/ 6030489 w 6128435"/>
              <a:gd name="connsiteY154-13600" fmla="*/ 6317666 h 6858000"/>
              <a:gd name="connsiteX155-13601" fmla="*/ 6007492 w 6128435"/>
              <a:gd name="connsiteY155-13602" fmla="*/ 6440818 h 6858000"/>
              <a:gd name="connsiteX156-13603" fmla="*/ 6009467 w 6128435"/>
              <a:gd name="connsiteY156-13604" fmla="*/ 6487076 h 6858000"/>
              <a:gd name="connsiteX157-13605" fmla="*/ 5995064 w 6128435"/>
              <a:gd name="connsiteY157-13606" fmla="*/ 6540791 h 6858000"/>
              <a:gd name="connsiteX158-13607" fmla="*/ 5996309 w 6128435"/>
              <a:gd name="connsiteY158-13608" fmla="*/ 6543961 h 6858000"/>
              <a:gd name="connsiteX159-13609" fmla="*/ 5996048 w 6128435"/>
              <a:gd name="connsiteY159-13610" fmla="*/ 6555444 h 6858000"/>
              <a:gd name="connsiteX160-13611" fmla="*/ 6002524 w 6128435"/>
              <a:gd name="connsiteY160-13612" fmla="*/ 6560188 h 6858000"/>
              <a:gd name="connsiteX161-13613" fmla="*/ 6006823 w 6128435"/>
              <a:gd name="connsiteY161-13614" fmla="*/ 6578546 h 6858000"/>
              <a:gd name="connsiteX162-13615" fmla="*/ 6004510 w 6128435"/>
              <a:gd name="connsiteY162-13616" fmla="*/ 6599256 h 6858000"/>
              <a:gd name="connsiteX163-13617" fmla="*/ 5986207 w 6128435"/>
              <a:gd name="connsiteY163-13618" fmla="*/ 6695855 h 6858000"/>
              <a:gd name="connsiteX164-13619" fmla="*/ 5979428 w 6128435"/>
              <a:gd name="connsiteY164-13620" fmla="*/ 6754678 h 6858000"/>
              <a:gd name="connsiteX165-13621" fmla="*/ 5983398 w 6128435"/>
              <a:gd name="connsiteY165-13622" fmla="*/ 6778641 h 6858000"/>
              <a:gd name="connsiteX166-13623" fmla="*/ 5984543 w 6128435"/>
              <a:gd name="connsiteY166-13624" fmla="*/ 6811016 h 6858000"/>
              <a:gd name="connsiteX167-13625" fmla="*/ 5981802 w 6128435"/>
              <a:gd name="connsiteY167-13626" fmla="*/ 6838578 h 6858000"/>
              <a:gd name="connsiteX168-13627" fmla="*/ 5979671 w 6128435"/>
              <a:gd name="connsiteY168-13628" fmla="*/ 6858000 h 6858000"/>
              <a:gd name="connsiteX169-13629" fmla="*/ 0 w 6128435"/>
              <a:gd name="connsiteY169-13630" fmla="*/ 6858000 h 6858000"/>
              <a:gd name="connsiteX170-13631" fmla="*/ 0 w 6128435"/>
              <a:gd name="connsiteY170-13632" fmla="*/ 0 h 6858000"/>
              <a:gd name="connsiteX0-13633" fmla="*/ 0 w 6128435"/>
              <a:gd name="connsiteY0-13634" fmla="*/ 0 h 6858000"/>
              <a:gd name="connsiteX1-13635" fmla="*/ 4965888 w 6128435"/>
              <a:gd name="connsiteY1-13636" fmla="*/ 0 h 6858000"/>
              <a:gd name="connsiteX2-13637" fmla="*/ 4967767 w 6128435"/>
              <a:gd name="connsiteY2-13638" fmla="*/ 7930 h 6858000"/>
              <a:gd name="connsiteX3-13639" fmla="*/ 4979444 w 6128435"/>
              <a:gd name="connsiteY3-13640" fmla="*/ 43921 h 6858000"/>
              <a:gd name="connsiteX4-13641" fmla="*/ 5021173 w 6128435"/>
              <a:gd name="connsiteY4-13642" fmla="*/ 123738 h 6858000"/>
              <a:gd name="connsiteX5-13643" fmla="*/ 5075458 w 6128435"/>
              <a:gd name="connsiteY5-13644" fmla="*/ 264355 h 6858000"/>
              <a:gd name="connsiteX6-13645" fmla="*/ 5081175 w 6128435"/>
              <a:gd name="connsiteY6-13646" fmla="*/ 277448 h 6858000"/>
              <a:gd name="connsiteX7-13647" fmla="*/ 5097011 w 6128435"/>
              <a:gd name="connsiteY7-13648" fmla="*/ 355616 h 6858000"/>
              <a:gd name="connsiteX8-13649" fmla="*/ 5130982 w 6128435"/>
              <a:gd name="connsiteY8-13650" fmla="*/ 412030 h 6858000"/>
              <a:gd name="connsiteX9-13651" fmla="*/ 5153000 w 6128435"/>
              <a:gd name="connsiteY9-13652" fmla="*/ 507134 h 6858000"/>
              <a:gd name="connsiteX10-13653" fmla="*/ 5171282 w 6128435"/>
              <a:gd name="connsiteY10-13654" fmla="*/ 602071 h 6858000"/>
              <a:gd name="connsiteX11-13655" fmla="*/ 5176196 w 6128435"/>
              <a:gd name="connsiteY11-13656" fmla="*/ 636822 h 6858000"/>
              <a:gd name="connsiteX12-13657" fmla="*/ 5201957 w 6128435"/>
              <a:gd name="connsiteY12-13658" fmla="*/ 736835 h 6858000"/>
              <a:gd name="connsiteX13-13659" fmla="*/ 5185452 w 6128435"/>
              <a:gd name="connsiteY13-13660" fmla="*/ 745392 h 6858000"/>
              <a:gd name="connsiteX14-13661" fmla="*/ 5189051 w 6128435"/>
              <a:gd name="connsiteY14-13662" fmla="*/ 782518 h 6858000"/>
              <a:gd name="connsiteX15-13663" fmla="*/ 5210428 w 6128435"/>
              <a:gd name="connsiteY15-13664" fmla="*/ 815772 h 6858000"/>
              <a:gd name="connsiteX16-13665" fmla="*/ 5221088 w 6128435"/>
              <a:gd name="connsiteY16-13666" fmla="*/ 860193 h 6858000"/>
              <a:gd name="connsiteX17-13667" fmla="*/ 5227653 w 6128435"/>
              <a:gd name="connsiteY17-13668" fmla="*/ 886709 h 6858000"/>
              <a:gd name="connsiteX18-13669" fmla="*/ 5230806 w 6128435"/>
              <a:gd name="connsiteY18-13670" fmla="*/ 961354 h 6858000"/>
              <a:gd name="connsiteX19-13671" fmla="*/ 5201018 w 6128435"/>
              <a:gd name="connsiteY19-13672" fmla="*/ 1095027 h 6858000"/>
              <a:gd name="connsiteX20-13673" fmla="*/ 5202153 w 6128435"/>
              <a:gd name="connsiteY20-13674" fmla="*/ 1133224 h 6858000"/>
              <a:gd name="connsiteX21-13675" fmla="*/ 5207370 w 6128435"/>
              <a:gd name="connsiteY21-13676" fmla="*/ 1138097 h 6858000"/>
              <a:gd name="connsiteX22-13677" fmla="*/ 5189234 w 6128435"/>
              <a:gd name="connsiteY22-13678" fmla="*/ 1193495 h 6858000"/>
              <a:gd name="connsiteX23-13679" fmla="*/ 5202769 w 6128435"/>
              <a:gd name="connsiteY23-13680" fmla="*/ 1269450 h 6858000"/>
              <a:gd name="connsiteX24-13681" fmla="*/ 5225968 w 6128435"/>
              <a:gd name="connsiteY24-13682" fmla="*/ 1357994 h 6858000"/>
              <a:gd name="connsiteX25-13683" fmla="*/ 5233819 w 6128435"/>
              <a:gd name="connsiteY25-13684" fmla="*/ 1380922 h 6858000"/>
              <a:gd name="connsiteX26-13685" fmla="*/ 5237226 w 6128435"/>
              <a:gd name="connsiteY26-13686" fmla="*/ 1441327 h 6858000"/>
              <a:gd name="connsiteX27-13687" fmla="*/ 5244434 w 6128435"/>
              <a:gd name="connsiteY27-13688" fmla="*/ 1580810 h 6858000"/>
              <a:gd name="connsiteX28-13689" fmla="*/ 5251453 w 6128435"/>
              <a:gd name="connsiteY28-13690" fmla="*/ 1583934 h 6858000"/>
              <a:gd name="connsiteX29-13691" fmla="*/ 5253136 w 6128435"/>
              <a:gd name="connsiteY29-13692" fmla="*/ 1595457 h 6858000"/>
              <a:gd name="connsiteX30-13693" fmla="*/ 5254863 w 6128435"/>
              <a:gd name="connsiteY30-13694" fmla="*/ 1598311 h 6858000"/>
              <a:gd name="connsiteX31-13695" fmla="*/ 5263491 w 6128435"/>
              <a:gd name="connsiteY31-13696" fmla="*/ 1642938 h 6858000"/>
              <a:gd name="connsiteX32-13697" fmla="*/ 5261314 w 6128435"/>
              <a:gd name="connsiteY32-13698" fmla="*/ 1689177 h 6858000"/>
              <a:gd name="connsiteX33-13699" fmla="*/ 5259788 w 6128435"/>
              <a:gd name="connsiteY33-13700" fmla="*/ 1768516 h 6858000"/>
              <a:gd name="connsiteX34-13701" fmla="*/ 5255696 w 6128435"/>
              <a:gd name="connsiteY34-13702" fmla="*/ 1953770 h 6858000"/>
              <a:gd name="connsiteX35-13703" fmla="*/ 5252592 w 6128435"/>
              <a:gd name="connsiteY35-13704" fmla="*/ 2092210 h 6858000"/>
              <a:gd name="connsiteX36-13705" fmla="*/ 5264303 w 6128435"/>
              <a:gd name="connsiteY36-13706" fmla="*/ 2225157 h 6858000"/>
              <a:gd name="connsiteX37-13707" fmla="*/ 5254949 w 6128435"/>
              <a:gd name="connsiteY37-13708" fmla="*/ 2236160 h 6858000"/>
              <a:gd name="connsiteX38-13709" fmla="*/ 5250104 w 6128435"/>
              <a:gd name="connsiteY38-13710" fmla="*/ 2249166 h 6858000"/>
              <a:gd name="connsiteX39-13711" fmla="*/ 5251214 w 6128435"/>
              <a:gd name="connsiteY39-13712" fmla="*/ 2250944 h 6858000"/>
              <a:gd name="connsiteX40-13713" fmla="*/ 5250644 w 6128435"/>
              <a:gd name="connsiteY40-13714" fmla="*/ 2266619 h 6858000"/>
              <a:gd name="connsiteX41-13715" fmla="*/ 5247111 w 6128435"/>
              <a:gd name="connsiteY41-13716" fmla="*/ 2269679 h 6858000"/>
              <a:gd name="connsiteX42-13717" fmla="*/ 5279312 w 6128435"/>
              <a:gd name="connsiteY42-13718" fmla="*/ 2302757 h 6858000"/>
              <a:gd name="connsiteX43-13719" fmla="*/ 5293877 w 6128435"/>
              <a:gd name="connsiteY43-13720" fmla="*/ 2368649 h 6858000"/>
              <a:gd name="connsiteX44-13721" fmla="*/ 5311338 w 6128435"/>
              <a:gd name="connsiteY44-13722" fmla="*/ 2404034 h 6858000"/>
              <a:gd name="connsiteX45-13723" fmla="*/ 5338366 w 6128435"/>
              <a:gd name="connsiteY45-13724" fmla="*/ 2465052 h 6858000"/>
              <a:gd name="connsiteX46-13725" fmla="*/ 5371263 w 6128435"/>
              <a:gd name="connsiteY46-13726" fmla="*/ 2586413 h 6858000"/>
              <a:gd name="connsiteX47-13727" fmla="*/ 5407503 w 6128435"/>
              <a:gd name="connsiteY47-13728" fmla="*/ 2786290 h 6858000"/>
              <a:gd name="connsiteX48-13729" fmla="*/ 5407356 w 6128435"/>
              <a:gd name="connsiteY48-13730" fmla="*/ 2787545 h 6858000"/>
              <a:gd name="connsiteX49-13731" fmla="*/ 5411130 w 6128435"/>
              <a:gd name="connsiteY49-13732" fmla="*/ 2788640 h 6858000"/>
              <a:gd name="connsiteX50-13733" fmla="*/ 5416439 w 6128435"/>
              <a:gd name="connsiteY50-13734" fmla="*/ 2805666 h 6858000"/>
              <a:gd name="connsiteX51-13735" fmla="*/ 5416589 w 6128435"/>
              <a:gd name="connsiteY51-13736" fmla="*/ 2810822 h 6858000"/>
              <a:gd name="connsiteX52-13737" fmla="*/ 5418542 w 6128435"/>
              <a:gd name="connsiteY52-13738" fmla="*/ 2817745 h 6858000"/>
              <a:gd name="connsiteX53-13739" fmla="*/ 5418847 w 6128435"/>
              <a:gd name="connsiteY53-13740" fmla="*/ 2817825 h 6858000"/>
              <a:gd name="connsiteX54-13741" fmla="*/ 5423364 w 6128435"/>
              <a:gd name="connsiteY54-13742" fmla="*/ 2858292 h 6858000"/>
              <a:gd name="connsiteX55-13743" fmla="*/ 5479298 w 6128435"/>
              <a:gd name="connsiteY55-13744" fmla="*/ 2947791 h 6858000"/>
              <a:gd name="connsiteX56-13745" fmla="*/ 5481770 w 6128435"/>
              <a:gd name="connsiteY56-13746" fmla="*/ 2951352 h 6858000"/>
              <a:gd name="connsiteX57-13747" fmla="*/ 5482045 w 6128435"/>
              <a:gd name="connsiteY57-13748" fmla="*/ 2984371 h 6858000"/>
              <a:gd name="connsiteX58-13749" fmla="*/ 5482415 w 6128435"/>
              <a:gd name="connsiteY58-13750" fmla="*/ 3004079 h 6858000"/>
              <a:gd name="connsiteX59-13751" fmla="*/ 5483865 w 6128435"/>
              <a:gd name="connsiteY59-13752" fmla="*/ 3005467 h 6858000"/>
              <a:gd name="connsiteX60-13753" fmla="*/ 5482236 w 6128435"/>
              <a:gd name="connsiteY60-13754" fmla="*/ 3019791 h 6858000"/>
              <a:gd name="connsiteX61-13755" fmla="*/ 5481505 w 6128435"/>
              <a:gd name="connsiteY61-13756" fmla="*/ 3095286 h 6858000"/>
              <a:gd name="connsiteX62-13757" fmla="*/ 5477595 w 6128435"/>
              <a:gd name="connsiteY62-13758" fmla="*/ 3250534 h 6858000"/>
              <a:gd name="connsiteX63-13759" fmla="*/ 5532836 w 6128435"/>
              <a:gd name="connsiteY63-13760" fmla="*/ 3353840 h 6858000"/>
              <a:gd name="connsiteX64-13761" fmla="*/ 5561229 w 6128435"/>
              <a:gd name="connsiteY64-13762" fmla="*/ 3395784 h 6858000"/>
              <a:gd name="connsiteX65-13763" fmla="*/ 5589758 w 6128435"/>
              <a:gd name="connsiteY65-13764" fmla="*/ 3506453 h 6858000"/>
              <a:gd name="connsiteX66-13765" fmla="*/ 5596144 w 6128435"/>
              <a:gd name="connsiteY66-13766" fmla="*/ 3534624 h 6858000"/>
              <a:gd name="connsiteX67-13767" fmla="*/ 5597750 w 6128435"/>
              <a:gd name="connsiteY67-13768" fmla="*/ 3534129 h 6858000"/>
              <a:gd name="connsiteX68-13769" fmla="*/ 5599700 w 6128435"/>
              <a:gd name="connsiteY68-13770" fmla="*/ 3547221 h 6858000"/>
              <a:gd name="connsiteX69-13771" fmla="*/ 5615031 w 6128435"/>
              <a:gd name="connsiteY69-13772" fmla="*/ 3557482 h 6858000"/>
              <a:gd name="connsiteX70-13773" fmla="*/ 5618377 w 6128435"/>
              <a:gd name="connsiteY70-13774" fmla="*/ 3588431 h 6858000"/>
              <a:gd name="connsiteX71-13775" fmla="*/ 5612155 w 6128435"/>
              <a:gd name="connsiteY71-13776" fmla="*/ 3589869 h 6858000"/>
              <a:gd name="connsiteX72-13777" fmla="*/ 5620843 w 6128435"/>
              <a:gd name="connsiteY72-13778" fmla="*/ 3606745 h 6858000"/>
              <a:gd name="connsiteX73-13779" fmla="*/ 5655472 w 6128435"/>
              <a:gd name="connsiteY73-13780" fmla="*/ 3678877 h 6858000"/>
              <a:gd name="connsiteX74-13781" fmla="*/ 5680448 w 6128435"/>
              <a:gd name="connsiteY74-13782" fmla="*/ 3717760 h 6858000"/>
              <a:gd name="connsiteX75-13783" fmla="*/ 5683015 w 6128435"/>
              <a:gd name="connsiteY75-13784" fmla="*/ 3762025 h 6858000"/>
              <a:gd name="connsiteX76-13785" fmla="*/ 5696643 w 6128435"/>
              <a:gd name="connsiteY76-13786" fmla="*/ 3773888 h 6858000"/>
              <a:gd name="connsiteX77-13787" fmla="*/ 5699203 w 6128435"/>
              <a:gd name="connsiteY77-13788" fmla="*/ 3775823 h 6858000"/>
              <a:gd name="connsiteX78-13789" fmla="*/ 5704824 w 6128435"/>
              <a:gd name="connsiteY78-13790" fmla="*/ 3785966 h 6858000"/>
              <a:gd name="connsiteX79-13791" fmla="*/ 5712204 w 6128435"/>
              <a:gd name="connsiteY79-13792" fmla="*/ 3785830 h 6858000"/>
              <a:gd name="connsiteX80-13793" fmla="*/ 5724816 w 6128435"/>
              <a:gd name="connsiteY80-13794" fmla="*/ 3798949 h 6858000"/>
              <a:gd name="connsiteX81-13795" fmla="*/ 5733539 w 6128435"/>
              <a:gd name="connsiteY81-13796" fmla="*/ 3818457 h 6858000"/>
              <a:gd name="connsiteX82-13797" fmla="*/ 5768491 w 6128435"/>
              <a:gd name="connsiteY82-13798" fmla="*/ 3914399 h 6858000"/>
              <a:gd name="connsiteX83-13799" fmla="*/ 5793123 w 6128435"/>
              <a:gd name="connsiteY83-13800" fmla="*/ 3969952 h 6858000"/>
              <a:gd name="connsiteX84-13801" fmla="*/ 5808321 w 6128435"/>
              <a:gd name="connsiteY84-13802" fmla="*/ 3988153 h 6858000"/>
              <a:gd name="connsiteX85-13803" fmla="*/ 5825621 w 6128435"/>
              <a:gd name="connsiteY85-13804" fmla="*/ 4015525 h 6858000"/>
              <a:gd name="connsiteX86-13805" fmla="*/ 5860672 w 6128435"/>
              <a:gd name="connsiteY86-13806" fmla="*/ 4061579 h 6858000"/>
              <a:gd name="connsiteX87-13807" fmla="*/ 5872173 w 6128435"/>
              <a:gd name="connsiteY87-13808" fmla="*/ 4088497 h 6858000"/>
              <a:gd name="connsiteX88-13809" fmla="*/ 5883705 w 6128435"/>
              <a:gd name="connsiteY88-13810" fmla="*/ 4101899 h 6858000"/>
              <a:gd name="connsiteX89-13811" fmla="*/ 5885314 w 6128435"/>
              <a:gd name="connsiteY89-13812" fmla="*/ 4108387 h 6858000"/>
              <a:gd name="connsiteX90-13813" fmla="*/ 5894095 w 6128435"/>
              <a:gd name="connsiteY90-13814" fmla="*/ 4128857 h 6858000"/>
              <a:gd name="connsiteX91-13815" fmla="*/ 5898339 w 6128435"/>
              <a:gd name="connsiteY91-13816" fmla="*/ 4140800 h 6858000"/>
              <a:gd name="connsiteX92-13817" fmla="*/ 5899734 w 6128435"/>
              <a:gd name="connsiteY92-13818" fmla="*/ 4145632 h 6858000"/>
              <a:gd name="connsiteX93-13819" fmla="*/ 5897098 w 6128435"/>
              <a:gd name="connsiteY93-13820" fmla="*/ 4157819 h 6858000"/>
              <a:gd name="connsiteX94-13821" fmla="*/ 5903513 w 6128435"/>
              <a:gd name="connsiteY94-13822" fmla="*/ 4187661 h 6858000"/>
              <a:gd name="connsiteX95-13823" fmla="*/ 5917114 w 6128435"/>
              <a:gd name="connsiteY95-13824" fmla="*/ 4213096 h 6858000"/>
              <a:gd name="connsiteX96-13825" fmla="*/ 5921153 w 6128435"/>
              <a:gd name="connsiteY96-13826" fmla="*/ 4236222 h 6858000"/>
              <a:gd name="connsiteX97-13827" fmla="*/ 5924233 w 6128435"/>
              <a:gd name="connsiteY97-13828" fmla="*/ 4242060 h 6858000"/>
              <a:gd name="connsiteX98-13829" fmla="*/ 5928910 w 6128435"/>
              <a:gd name="connsiteY98-13830" fmla="*/ 4300973 h 6858000"/>
              <a:gd name="connsiteX99-13831" fmla="*/ 5939320 w 6128435"/>
              <a:gd name="connsiteY99-13832" fmla="*/ 4340435 h 6858000"/>
              <a:gd name="connsiteX100-13833" fmla="*/ 5946705 w 6128435"/>
              <a:gd name="connsiteY100-13834" fmla="*/ 4428051 h 6858000"/>
              <a:gd name="connsiteX101-13835" fmla="*/ 5949261 w 6128435"/>
              <a:gd name="connsiteY101-13836" fmla="*/ 4449185 h 6858000"/>
              <a:gd name="connsiteX102-13837" fmla="*/ 5957504 w 6128435"/>
              <a:gd name="connsiteY102-13838" fmla="*/ 4465911 h 6858000"/>
              <a:gd name="connsiteX103-13839" fmla="*/ 5964689 w 6128435"/>
              <a:gd name="connsiteY103-13840" fmla="*/ 4468532 h 6858000"/>
              <a:gd name="connsiteX104-13841" fmla="*/ 5967062 w 6128435"/>
              <a:gd name="connsiteY104-13842" fmla="*/ 4479923 h 6858000"/>
              <a:gd name="connsiteX105-13843" fmla="*/ 5968960 w 6128435"/>
              <a:gd name="connsiteY105-13844" fmla="*/ 4482655 h 6858000"/>
              <a:gd name="connsiteX106-13845" fmla="*/ 5978567 w 6128435"/>
              <a:gd name="connsiteY106-13846" fmla="*/ 4498605 h 6858000"/>
              <a:gd name="connsiteX107-13847" fmla="*/ 5980106 w 6128435"/>
              <a:gd name="connsiteY107-13848" fmla="*/ 4585087 h 6858000"/>
              <a:gd name="connsiteX108-13849" fmla="*/ 5998138 w 6128435"/>
              <a:gd name="connsiteY108-13850" fmla="*/ 4697518 h 6858000"/>
              <a:gd name="connsiteX109-13851" fmla="*/ 6013516 w 6128435"/>
              <a:gd name="connsiteY109-13852" fmla="*/ 4786619 h 6858000"/>
              <a:gd name="connsiteX110-13853" fmla="*/ 6025404 w 6128435"/>
              <a:gd name="connsiteY110-13854" fmla="*/ 4858148 h 6858000"/>
              <a:gd name="connsiteX111-13855" fmla="*/ 6007749 w 6128435"/>
              <a:gd name="connsiteY111-13856" fmla="*/ 4964715 h 6858000"/>
              <a:gd name="connsiteX112-13857" fmla="*/ 6005269 w 6128435"/>
              <a:gd name="connsiteY112-13858" fmla="*/ 5150567 h 6858000"/>
              <a:gd name="connsiteX113-13859" fmla="*/ 6001127 w 6128435"/>
              <a:gd name="connsiteY113-13860" fmla="*/ 5164609 h 6858000"/>
              <a:gd name="connsiteX114-13861" fmla="*/ 5996647 w 6128435"/>
              <a:gd name="connsiteY114-13862" fmla="*/ 5185640 h 6858000"/>
              <a:gd name="connsiteX115-13863" fmla="*/ 5998514 w 6128435"/>
              <a:gd name="connsiteY115-13864" fmla="*/ 5189673 h 6858000"/>
              <a:gd name="connsiteX116-13865" fmla="*/ 5995970 w 6128435"/>
              <a:gd name="connsiteY116-13866" fmla="*/ 5221547 h 6858000"/>
              <a:gd name="connsiteX117-13867" fmla="*/ 5997218 w 6128435"/>
              <a:gd name="connsiteY117-13868" fmla="*/ 5222031 h 6858000"/>
              <a:gd name="connsiteX118-13869" fmla="*/ 6002116 w 6128435"/>
              <a:gd name="connsiteY118-13870" fmla="*/ 5231223 h 6858000"/>
              <a:gd name="connsiteX119-13871" fmla="*/ 6008541 w 6128435"/>
              <a:gd name="connsiteY119-13872" fmla="*/ 5248680 h 6858000"/>
              <a:gd name="connsiteX120-13873" fmla="*/ 6039260 w 6128435"/>
              <a:gd name="connsiteY120-13874" fmla="*/ 5289518 h 6858000"/>
              <a:gd name="connsiteX121-13875" fmla="*/ 6036748 w 6128435"/>
              <a:gd name="connsiteY121-13876" fmla="*/ 5322752 h 6858000"/>
              <a:gd name="connsiteX122-13877" fmla="*/ 6036943 w 6128435"/>
              <a:gd name="connsiteY122-13878" fmla="*/ 5329480 h 6858000"/>
              <a:gd name="connsiteX123-13879" fmla="*/ 6037236 w 6128435"/>
              <a:gd name="connsiteY123-13880" fmla="*/ 5329634 h 6858000"/>
              <a:gd name="connsiteX124-13881" fmla="*/ 6038019 w 6128435"/>
              <a:gd name="connsiteY124-13882" fmla="*/ 5336764 h 6858000"/>
              <a:gd name="connsiteX125-13883" fmla="*/ 6037298 w 6128435"/>
              <a:gd name="connsiteY125-13884" fmla="*/ 5341753 h 6858000"/>
              <a:gd name="connsiteX126-13885" fmla="*/ 6037677 w 6128435"/>
              <a:gd name="connsiteY126-13886" fmla="*/ 5354807 h 6858000"/>
              <a:gd name="connsiteX127-13887" fmla="*/ 6039728 w 6128435"/>
              <a:gd name="connsiteY127-13888" fmla="*/ 5359416 h 6858000"/>
              <a:gd name="connsiteX128-13889" fmla="*/ 6043311 w 6128435"/>
              <a:gd name="connsiteY128-13890" fmla="*/ 5361407 h 6858000"/>
              <a:gd name="connsiteX129-13891" fmla="*/ 6042954 w 6128435"/>
              <a:gd name="connsiteY129-13892" fmla="*/ 5362576 h 6858000"/>
              <a:gd name="connsiteX130-13893" fmla="*/ 6053435 w 6128435"/>
              <a:gd name="connsiteY130-13894" fmla="*/ 5387547 h 6858000"/>
              <a:gd name="connsiteX131-13895" fmla="*/ 6065933 w 6128435"/>
              <a:gd name="connsiteY131-13896" fmla="*/ 5443002 h 6858000"/>
              <a:gd name="connsiteX132-13897" fmla="*/ 6068640 w 6128435"/>
              <a:gd name="connsiteY132-13898" fmla="*/ 5474503 h 6858000"/>
              <a:gd name="connsiteX133-13899" fmla="*/ 6080922 w 6128435"/>
              <a:gd name="connsiteY133-13900" fmla="*/ 5561070 h 6858000"/>
              <a:gd name="connsiteX134-13901" fmla="*/ 6096949 w 6128435"/>
              <a:gd name="connsiteY134-13902" fmla="*/ 5648179 h 6858000"/>
              <a:gd name="connsiteX135-13903" fmla="*/ 6125703 w 6128435"/>
              <a:gd name="connsiteY135-13904" fmla="*/ 5692894 h 6858000"/>
              <a:gd name="connsiteX136-13905" fmla="*/ 6126670 w 6128435"/>
              <a:gd name="connsiteY136-13906" fmla="*/ 5697882 h 6858000"/>
              <a:gd name="connsiteX137-13907" fmla="*/ 6124061 w 6128435"/>
              <a:gd name="connsiteY137-13908" fmla="*/ 5710294 h 6858000"/>
              <a:gd name="connsiteX138-13909" fmla="*/ 6122213 w 6128435"/>
              <a:gd name="connsiteY138-13910" fmla="*/ 5714762 h 6858000"/>
              <a:gd name="connsiteX139-13911" fmla="*/ 6121353 w 6128435"/>
              <a:gd name="connsiteY139-13912" fmla="*/ 5721725 h 6858000"/>
              <a:gd name="connsiteX140-13913" fmla="*/ 6121607 w 6128435"/>
              <a:gd name="connsiteY140-13914" fmla="*/ 5721959 h 6858000"/>
              <a:gd name="connsiteX141-13915" fmla="*/ 6120262 w 6128435"/>
              <a:gd name="connsiteY141-13916" fmla="*/ 5728358 h 6858000"/>
              <a:gd name="connsiteX142-13917" fmla="*/ 6110194 w 6128435"/>
              <a:gd name="connsiteY142-13918" fmla="*/ 5758853 h 6858000"/>
              <a:gd name="connsiteX143-13919" fmla="*/ 6127519 w 6128435"/>
              <a:gd name="connsiteY143-13920" fmla="*/ 5865775 h 6858000"/>
              <a:gd name="connsiteX144-13921" fmla="*/ 6128435 w 6128435"/>
              <a:gd name="connsiteY144-13922" fmla="*/ 5870164 h 6858000"/>
              <a:gd name="connsiteX145-13923" fmla="*/ 6119217 w 6128435"/>
              <a:gd name="connsiteY145-13924" fmla="*/ 5888542 h 6858000"/>
              <a:gd name="connsiteX146-13925" fmla="*/ 6115966 w 6128435"/>
              <a:gd name="connsiteY146-13926" fmla="*/ 5898387 h 6858000"/>
              <a:gd name="connsiteX147-13927" fmla="*/ 6111924 w 6128435"/>
              <a:gd name="connsiteY147-13928" fmla="*/ 5900444 h 6858000"/>
              <a:gd name="connsiteX148-13929" fmla="*/ 6108716 w 6128435"/>
              <a:gd name="connsiteY148-13930" fmla="*/ 5915345 h 6858000"/>
              <a:gd name="connsiteX149-13931" fmla="*/ 6109524 w 6128435"/>
              <a:gd name="connsiteY149-13932" fmla="*/ 5917328 h 6858000"/>
              <a:gd name="connsiteX150-13933" fmla="*/ 6102493 w 6128435"/>
              <a:gd name="connsiteY150-13934" fmla="*/ 5928602 h 6858000"/>
              <a:gd name="connsiteX151-13935" fmla="*/ 6056863 w 6128435"/>
              <a:gd name="connsiteY151-13936" fmla="*/ 6000643 h 6858000"/>
              <a:gd name="connsiteX152-13937" fmla="*/ 6045436 w 6128435"/>
              <a:gd name="connsiteY152-13938" fmla="*/ 6124480 h 6858000"/>
              <a:gd name="connsiteX153-13939" fmla="*/ 6030489 w 6128435"/>
              <a:gd name="connsiteY153-13940" fmla="*/ 6317666 h 6858000"/>
              <a:gd name="connsiteX154-13941" fmla="*/ 6007492 w 6128435"/>
              <a:gd name="connsiteY154-13942" fmla="*/ 6440818 h 6858000"/>
              <a:gd name="connsiteX155-13943" fmla="*/ 6009467 w 6128435"/>
              <a:gd name="connsiteY155-13944" fmla="*/ 6487076 h 6858000"/>
              <a:gd name="connsiteX156-13945" fmla="*/ 5995064 w 6128435"/>
              <a:gd name="connsiteY156-13946" fmla="*/ 6540791 h 6858000"/>
              <a:gd name="connsiteX157-13947" fmla="*/ 5996309 w 6128435"/>
              <a:gd name="connsiteY157-13948" fmla="*/ 6543961 h 6858000"/>
              <a:gd name="connsiteX158-13949" fmla="*/ 5996048 w 6128435"/>
              <a:gd name="connsiteY158-13950" fmla="*/ 6555444 h 6858000"/>
              <a:gd name="connsiteX159-13951" fmla="*/ 6002524 w 6128435"/>
              <a:gd name="connsiteY159-13952" fmla="*/ 6560188 h 6858000"/>
              <a:gd name="connsiteX160-13953" fmla="*/ 6006823 w 6128435"/>
              <a:gd name="connsiteY160-13954" fmla="*/ 6578546 h 6858000"/>
              <a:gd name="connsiteX161-13955" fmla="*/ 6004510 w 6128435"/>
              <a:gd name="connsiteY161-13956" fmla="*/ 6599256 h 6858000"/>
              <a:gd name="connsiteX162-13957" fmla="*/ 5986207 w 6128435"/>
              <a:gd name="connsiteY162-13958" fmla="*/ 6695855 h 6858000"/>
              <a:gd name="connsiteX163-13959" fmla="*/ 5979428 w 6128435"/>
              <a:gd name="connsiteY163-13960" fmla="*/ 6754678 h 6858000"/>
              <a:gd name="connsiteX164-13961" fmla="*/ 5983398 w 6128435"/>
              <a:gd name="connsiteY164-13962" fmla="*/ 6778641 h 6858000"/>
              <a:gd name="connsiteX165-13963" fmla="*/ 5984543 w 6128435"/>
              <a:gd name="connsiteY165-13964" fmla="*/ 6811016 h 6858000"/>
              <a:gd name="connsiteX166-13965" fmla="*/ 5981802 w 6128435"/>
              <a:gd name="connsiteY166-13966" fmla="*/ 6838578 h 6858000"/>
              <a:gd name="connsiteX167-13967" fmla="*/ 5979671 w 6128435"/>
              <a:gd name="connsiteY167-13968" fmla="*/ 6858000 h 6858000"/>
              <a:gd name="connsiteX168-13969" fmla="*/ 0 w 6128435"/>
              <a:gd name="connsiteY168-13970" fmla="*/ 6858000 h 6858000"/>
              <a:gd name="connsiteX169-13971" fmla="*/ 0 w 6128435"/>
              <a:gd name="connsiteY169-13972" fmla="*/ 0 h 6858000"/>
              <a:gd name="connsiteX0-13973" fmla="*/ 0 w 6128435"/>
              <a:gd name="connsiteY0-13974" fmla="*/ 0 h 6858000"/>
              <a:gd name="connsiteX1-13975" fmla="*/ 4965888 w 6128435"/>
              <a:gd name="connsiteY1-13976" fmla="*/ 0 h 6858000"/>
              <a:gd name="connsiteX2-13977" fmla="*/ 4967767 w 6128435"/>
              <a:gd name="connsiteY2-13978" fmla="*/ 7930 h 6858000"/>
              <a:gd name="connsiteX3-13979" fmla="*/ 4979444 w 6128435"/>
              <a:gd name="connsiteY3-13980" fmla="*/ 43921 h 6858000"/>
              <a:gd name="connsiteX4-13981" fmla="*/ 5021173 w 6128435"/>
              <a:gd name="connsiteY4-13982" fmla="*/ 123738 h 6858000"/>
              <a:gd name="connsiteX5-13983" fmla="*/ 5075458 w 6128435"/>
              <a:gd name="connsiteY5-13984" fmla="*/ 264355 h 6858000"/>
              <a:gd name="connsiteX6-13985" fmla="*/ 5081175 w 6128435"/>
              <a:gd name="connsiteY6-13986" fmla="*/ 277448 h 6858000"/>
              <a:gd name="connsiteX7-13987" fmla="*/ 5097011 w 6128435"/>
              <a:gd name="connsiteY7-13988" fmla="*/ 355616 h 6858000"/>
              <a:gd name="connsiteX8-13989" fmla="*/ 5130982 w 6128435"/>
              <a:gd name="connsiteY8-13990" fmla="*/ 412030 h 6858000"/>
              <a:gd name="connsiteX9-13991" fmla="*/ 5153000 w 6128435"/>
              <a:gd name="connsiteY9-13992" fmla="*/ 507134 h 6858000"/>
              <a:gd name="connsiteX10-13993" fmla="*/ 5171282 w 6128435"/>
              <a:gd name="connsiteY10-13994" fmla="*/ 602071 h 6858000"/>
              <a:gd name="connsiteX11-13995" fmla="*/ 5176196 w 6128435"/>
              <a:gd name="connsiteY11-13996" fmla="*/ 636822 h 6858000"/>
              <a:gd name="connsiteX12-13997" fmla="*/ 5201957 w 6128435"/>
              <a:gd name="connsiteY12-13998" fmla="*/ 736835 h 6858000"/>
              <a:gd name="connsiteX13-13999" fmla="*/ 5185452 w 6128435"/>
              <a:gd name="connsiteY13-14000" fmla="*/ 745392 h 6858000"/>
              <a:gd name="connsiteX14-14001" fmla="*/ 5189051 w 6128435"/>
              <a:gd name="connsiteY14-14002" fmla="*/ 782518 h 6858000"/>
              <a:gd name="connsiteX15-14003" fmla="*/ 5210428 w 6128435"/>
              <a:gd name="connsiteY15-14004" fmla="*/ 815772 h 6858000"/>
              <a:gd name="connsiteX16-14005" fmla="*/ 5221088 w 6128435"/>
              <a:gd name="connsiteY16-14006" fmla="*/ 860193 h 6858000"/>
              <a:gd name="connsiteX17-14007" fmla="*/ 5227653 w 6128435"/>
              <a:gd name="connsiteY17-14008" fmla="*/ 886709 h 6858000"/>
              <a:gd name="connsiteX18-14009" fmla="*/ 5230806 w 6128435"/>
              <a:gd name="connsiteY18-14010" fmla="*/ 961354 h 6858000"/>
              <a:gd name="connsiteX19-14011" fmla="*/ 5201018 w 6128435"/>
              <a:gd name="connsiteY19-14012" fmla="*/ 1095027 h 6858000"/>
              <a:gd name="connsiteX20-14013" fmla="*/ 5202153 w 6128435"/>
              <a:gd name="connsiteY20-14014" fmla="*/ 1133224 h 6858000"/>
              <a:gd name="connsiteX21-14015" fmla="*/ 5207370 w 6128435"/>
              <a:gd name="connsiteY21-14016" fmla="*/ 1138097 h 6858000"/>
              <a:gd name="connsiteX22-14017" fmla="*/ 5189234 w 6128435"/>
              <a:gd name="connsiteY22-14018" fmla="*/ 1193495 h 6858000"/>
              <a:gd name="connsiteX23-14019" fmla="*/ 5202769 w 6128435"/>
              <a:gd name="connsiteY23-14020" fmla="*/ 1269450 h 6858000"/>
              <a:gd name="connsiteX24-14021" fmla="*/ 5225968 w 6128435"/>
              <a:gd name="connsiteY24-14022" fmla="*/ 1357994 h 6858000"/>
              <a:gd name="connsiteX25-14023" fmla="*/ 5233819 w 6128435"/>
              <a:gd name="connsiteY25-14024" fmla="*/ 1380922 h 6858000"/>
              <a:gd name="connsiteX26-14025" fmla="*/ 5237226 w 6128435"/>
              <a:gd name="connsiteY26-14026" fmla="*/ 1441327 h 6858000"/>
              <a:gd name="connsiteX27-14027" fmla="*/ 5244434 w 6128435"/>
              <a:gd name="connsiteY27-14028" fmla="*/ 1580810 h 6858000"/>
              <a:gd name="connsiteX28-14029" fmla="*/ 5251453 w 6128435"/>
              <a:gd name="connsiteY28-14030" fmla="*/ 1583934 h 6858000"/>
              <a:gd name="connsiteX29-14031" fmla="*/ 5253136 w 6128435"/>
              <a:gd name="connsiteY29-14032" fmla="*/ 1595457 h 6858000"/>
              <a:gd name="connsiteX30-14033" fmla="*/ 5254863 w 6128435"/>
              <a:gd name="connsiteY30-14034" fmla="*/ 1598311 h 6858000"/>
              <a:gd name="connsiteX31-14035" fmla="*/ 5263491 w 6128435"/>
              <a:gd name="connsiteY31-14036" fmla="*/ 1642938 h 6858000"/>
              <a:gd name="connsiteX32-14037" fmla="*/ 5261314 w 6128435"/>
              <a:gd name="connsiteY32-14038" fmla="*/ 1689177 h 6858000"/>
              <a:gd name="connsiteX33-14039" fmla="*/ 5259788 w 6128435"/>
              <a:gd name="connsiteY33-14040" fmla="*/ 1768516 h 6858000"/>
              <a:gd name="connsiteX34-14041" fmla="*/ 5255696 w 6128435"/>
              <a:gd name="connsiteY34-14042" fmla="*/ 1953770 h 6858000"/>
              <a:gd name="connsiteX35-14043" fmla="*/ 5252592 w 6128435"/>
              <a:gd name="connsiteY35-14044" fmla="*/ 2092210 h 6858000"/>
              <a:gd name="connsiteX36-14045" fmla="*/ 5264303 w 6128435"/>
              <a:gd name="connsiteY36-14046" fmla="*/ 2225157 h 6858000"/>
              <a:gd name="connsiteX37-14047" fmla="*/ 5254949 w 6128435"/>
              <a:gd name="connsiteY37-14048" fmla="*/ 2236160 h 6858000"/>
              <a:gd name="connsiteX38-14049" fmla="*/ 5250104 w 6128435"/>
              <a:gd name="connsiteY38-14050" fmla="*/ 2249166 h 6858000"/>
              <a:gd name="connsiteX39-14051" fmla="*/ 5251214 w 6128435"/>
              <a:gd name="connsiteY39-14052" fmla="*/ 2250944 h 6858000"/>
              <a:gd name="connsiteX40-14053" fmla="*/ 5250644 w 6128435"/>
              <a:gd name="connsiteY40-14054" fmla="*/ 2266619 h 6858000"/>
              <a:gd name="connsiteX41-14055" fmla="*/ 5247111 w 6128435"/>
              <a:gd name="connsiteY41-14056" fmla="*/ 2269679 h 6858000"/>
              <a:gd name="connsiteX42-14057" fmla="*/ 5279312 w 6128435"/>
              <a:gd name="connsiteY42-14058" fmla="*/ 2302757 h 6858000"/>
              <a:gd name="connsiteX43-14059" fmla="*/ 5293877 w 6128435"/>
              <a:gd name="connsiteY43-14060" fmla="*/ 2368649 h 6858000"/>
              <a:gd name="connsiteX44-14061" fmla="*/ 5311338 w 6128435"/>
              <a:gd name="connsiteY44-14062" fmla="*/ 2404034 h 6858000"/>
              <a:gd name="connsiteX45-14063" fmla="*/ 5338366 w 6128435"/>
              <a:gd name="connsiteY45-14064" fmla="*/ 2465052 h 6858000"/>
              <a:gd name="connsiteX46-14065" fmla="*/ 5371263 w 6128435"/>
              <a:gd name="connsiteY46-14066" fmla="*/ 2586413 h 6858000"/>
              <a:gd name="connsiteX47-14067" fmla="*/ 5407503 w 6128435"/>
              <a:gd name="connsiteY47-14068" fmla="*/ 2786290 h 6858000"/>
              <a:gd name="connsiteX48-14069" fmla="*/ 5407356 w 6128435"/>
              <a:gd name="connsiteY48-14070" fmla="*/ 2787545 h 6858000"/>
              <a:gd name="connsiteX49-14071" fmla="*/ 5411130 w 6128435"/>
              <a:gd name="connsiteY49-14072" fmla="*/ 2788640 h 6858000"/>
              <a:gd name="connsiteX50-14073" fmla="*/ 5416439 w 6128435"/>
              <a:gd name="connsiteY50-14074" fmla="*/ 2805666 h 6858000"/>
              <a:gd name="connsiteX51-14075" fmla="*/ 5416589 w 6128435"/>
              <a:gd name="connsiteY51-14076" fmla="*/ 2810822 h 6858000"/>
              <a:gd name="connsiteX52-14077" fmla="*/ 5418542 w 6128435"/>
              <a:gd name="connsiteY52-14078" fmla="*/ 2817745 h 6858000"/>
              <a:gd name="connsiteX53-14079" fmla="*/ 5418847 w 6128435"/>
              <a:gd name="connsiteY53-14080" fmla="*/ 2817825 h 6858000"/>
              <a:gd name="connsiteX54-14081" fmla="*/ 5457023 w 6128435"/>
              <a:gd name="connsiteY54-14082" fmla="*/ 2858292 h 6858000"/>
              <a:gd name="connsiteX55-14083" fmla="*/ 5479298 w 6128435"/>
              <a:gd name="connsiteY55-14084" fmla="*/ 2947791 h 6858000"/>
              <a:gd name="connsiteX56-14085" fmla="*/ 5481770 w 6128435"/>
              <a:gd name="connsiteY56-14086" fmla="*/ 2951352 h 6858000"/>
              <a:gd name="connsiteX57-14087" fmla="*/ 5482045 w 6128435"/>
              <a:gd name="connsiteY57-14088" fmla="*/ 2984371 h 6858000"/>
              <a:gd name="connsiteX58-14089" fmla="*/ 5482415 w 6128435"/>
              <a:gd name="connsiteY58-14090" fmla="*/ 3004079 h 6858000"/>
              <a:gd name="connsiteX59-14091" fmla="*/ 5483865 w 6128435"/>
              <a:gd name="connsiteY59-14092" fmla="*/ 3005467 h 6858000"/>
              <a:gd name="connsiteX60-14093" fmla="*/ 5482236 w 6128435"/>
              <a:gd name="connsiteY60-14094" fmla="*/ 3019791 h 6858000"/>
              <a:gd name="connsiteX61-14095" fmla="*/ 5481505 w 6128435"/>
              <a:gd name="connsiteY61-14096" fmla="*/ 3095286 h 6858000"/>
              <a:gd name="connsiteX62-14097" fmla="*/ 5477595 w 6128435"/>
              <a:gd name="connsiteY62-14098" fmla="*/ 3250534 h 6858000"/>
              <a:gd name="connsiteX63-14099" fmla="*/ 5532836 w 6128435"/>
              <a:gd name="connsiteY63-14100" fmla="*/ 3353840 h 6858000"/>
              <a:gd name="connsiteX64-14101" fmla="*/ 5561229 w 6128435"/>
              <a:gd name="connsiteY64-14102" fmla="*/ 3395784 h 6858000"/>
              <a:gd name="connsiteX65-14103" fmla="*/ 5589758 w 6128435"/>
              <a:gd name="connsiteY65-14104" fmla="*/ 3506453 h 6858000"/>
              <a:gd name="connsiteX66-14105" fmla="*/ 5596144 w 6128435"/>
              <a:gd name="connsiteY66-14106" fmla="*/ 3534624 h 6858000"/>
              <a:gd name="connsiteX67-14107" fmla="*/ 5597750 w 6128435"/>
              <a:gd name="connsiteY67-14108" fmla="*/ 3534129 h 6858000"/>
              <a:gd name="connsiteX68-14109" fmla="*/ 5599700 w 6128435"/>
              <a:gd name="connsiteY68-14110" fmla="*/ 3547221 h 6858000"/>
              <a:gd name="connsiteX69-14111" fmla="*/ 5615031 w 6128435"/>
              <a:gd name="connsiteY69-14112" fmla="*/ 3557482 h 6858000"/>
              <a:gd name="connsiteX70-14113" fmla="*/ 5618377 w 6128435"/>
              <a:gd name="connsiteY70-14114" fmla="*/ 3588431 h 6858000"/>
              <a:gd name="connsiteX71-14115" fmla="*/ 5612155 w 6128435"/>
              <a:gd name="connsiteY71-14116" fmla="*/ 3589869 h 6858000"/>
              <a:gd name="connsiteX72-14117" fmla="*/ 5620843 w 6128435"/>
              <a:gd name="connsiteY72-14118" fmla="*/ 3606745 h 6858000"/>
              <a:gd name="connsiteX73-14119" fmla="*/ 5655472 w 6128435"/>
              <a:gd name="connsiteY73-14120" fmla="*/ 3678877 h 6858000"/>
              <a:gd name="connsiteX74-14121" fmla="*/ 5680448 w 6128435"/>
              <a:gd name="connsiteY74-14122" fmla="*/ 3717760 h 6858000"/>
              <a:gd name="connsiteX75-14123" fmla="*/ 5683015 w 6128435"/>
              <a:gd name="connsiteY75-14124" fmla="*/ 3762025 h 6858000"/>
              <a:gd name="connsiteX76-14125" fmla="*/ 5696643 w 6128435"/>
              <a:gd name="connsiteY76-14126" fmla="*/ 3773888 h 6858000"/>
              <a:gd name="connsiteX77-14127" fmla="*/ 5699203 w 6128435"/>
              <a:gd name="connsiteY77-14128" fmla="*/ 3775823 h 6858000"/>
              <a:gd name="connsiteX78-14129" fmla="*/ 5704824 w 6128435"/>
              <a:gd name="connsiteY78-14130" fmla="*/ 3785966 h 6858000"/>
              <a:gd name="connsiteX79-14131" fmla="*/ 5712204 w 6128435"/>
              <a:gd name="connsiteY79-14132" fmla="*/ 3785830 h 6858000"/>
              <a:gd name="connsiteX80-14133" fmla="*/ 5724816 w 6128435"/>
              <a:gd name="connsiteY80-14134" fmla="*/ 3798949 h 6858000"/>
              <a:gd name="connsiteX81-14135" fmla="*/ 5733539 w 6128435"/>
              <a:gd name="connsiteY81-14136" fmla="*/ 3818457 h 6858000"/>
              <a:gd name="connsiteX82-14137" fmla="*/ 5768491 w 6128435"/>
              <a:gd name="connsiteY82-14138" fmla="*/ 3914399 h 6858000"/>
              <a:gd name="connsiteX83-14139" fmla="*/ 5793123 w 6128435"/>
              <a:gd name="connsiteY83-14140" fmla="*/ 3969952 h 6858000"/>
              <a:gd name="connsiteX84-14141" fmla="*/ 5808321 w 6128435"/>
              <a:gd name="connsiteY84-14142" fmla="*/ 3988153 h 6858000"/>
              <a:gd name="connsiteX85-14143" fmla="*/ 5825621 w 6128435"/>
              <a:gd name="connsiteY85-14144" fmla="*/ 4015525 h 6858000"/>
              <a:gd name="connsiteX86-14145" fmla="*/ 5860672 w 6128435"/>
              <a:gd name="connsiteY86-14146" fmla="*/ 4061579 h 6858000"/>
              <a:gd name="connsiteX87-14147" fmla="*/ 5872173 w 6128435"/>
              <a:gd name="connsiteY87-14148" fmla="*/ 4088497 h 6858000"/>
              <a:gd name="connsiteX88-14149" fmla="*/ 5883705 w 6128435"/>
              <a:gd name="connsiteY88-14150" fmla="*/ 4101899 h 6858000"/>
              <a:gd name="connsiteX89-14151" fmla="*/ 5885314 w 6128435"/>
              <a:gd name="connsiteY89-14152" fmla="*/ 4108387 h 6858000"/>
              <a:gd name="connsiteX90-14153" fmla="*/ 5894095 w 6128435"/>
              <a:gd name="connsiteY90-14154" fmla="*/ 4128857 h 6858000"/>
              <a:gd name="connsiteX91-14155" fmla="*/ 5898339 w 6128435"/>
              <a:gd name="connsiteY91-14156" fmla="*/ 4140800 h 6858000"/>
              <a:gd name="connsiteX92-14157" fmla="*/ 5899734 w 6128435"/>
              <a:gd name="connsiteY92-14158" fmla="*/ 4145632 h 6858000"/>
              <a:gd name="connsiteX93-14159" fmla="*/ 5897098 w 6128435"/>
              <a:gd name="connsiteY93-14160" fmla="*/ 4157819 h 6858000"/>
              <a:gd name="connsiteX94-14161" fmla="*/ 5903513 w 6128435"/>
              <a:gd name="connsiteY94-14162" fmla="*/ 4187661 h 6858000"/>
              <a:gd name="connsiteX95-14163" fmla="*/ 5917114 w 6128435"/>
              <a:gd name="connsiteY95-14164" fmla="*/ 4213096 h 6858000"/>
              <a:gd name="connsiteX96-14165" fmla="*/ 5921153 w 6128435"/>
              <a:gd name="connsiteY96-14166" fmla="*/ 4236222 h 6858000"/>
              <a:gd name="connsiteX97-14167" fmla="*/ 5924233 w 6128435"/>
              <a:gd name="connsiteY97-14168" fmla="*/ 4242060 h 6858000"/>
              <a:gd name="connsiteX98-14169" fmla="*/ 5928910 w 6128435"/>
              <a:gd name="connsiteY98-14170" fmla="*/ 4300973 h 6858000"/>
              <a:gd name="connsiteX99-14171" fmla="*/ 5939320 w 6128435"/>
              <a:gd name="connsiteY99-14172" fmla="*/ 4340435 h 6858000"/>
              <a:gd name="connsiteX100-14173" fmla="*/ 5946705 w 6128435"/>
              <a:gd name="connsiteY100-14174" fmla="*/ 4428051 h 6858000"/>
              <a:gd name="connsiteX101-14175" fmla="*/ 5949261 w 6128435"/>
              <a:gd name="connsiteY101-14176" fmla="*/ 4449185 h 6858000"/>
              <a:gd name="connsiteX102-14177" fmla="*/ 5957504 w 6128435"/>
              <a:gd name="connsiteY102-14178" fmla="*/ 4465911 h 6858000"/>
              <a:gd name="connsiteX103-14179" fmla="*/ 5964689 w 6128435"/>
              <a:gd name="connsiteY103-14180" fmla="*/ 4468532 h 6858000"/>
              <a:gd name="connsiteX104-14181" fmla="*/ 5967062 w 6128435"/>
              <a:gd name="connsiteY104-14182" fmla="*/ 4479923 h 6858000"/>
              <a:gd name="connsiteX105-14183" fmla="*/ 5968960 w 6128435"/>
              <a:gd name="connsiteY105-14184" fmla="*/ 4482655 h 6858000"/>
              <a:gd name="connsiteX106-14185" fmla="*/ 5978567 w 6128435"/>
              <a:gd name="connsiteY106-14186" fmla="*/ 4498605 h 6858000"/>
              <a:gd name="connsiteX107-14187" fmla="*/ 5980106 w 6128435"/>
              <a:gd name="connsiteY107-14188" fmla="*/ 4585087 h 6858000"/>
              <a:gd name="connsiteX108-14189" fmla="*/ 5998138 w 6128435"/>
              <a:gd name="connsiteY108-14190" fmla="*/ 4697518 h 6858000"/>
              <a:gd name="connsiteX109-14191" fmla="*/ 6013516 w 6128435"/>
              <a:gd name="connsiteY109-14192" fmla="*/ 4786619 h 6858000"/>
              <a:gd name="connsiteX110-14193" fmla="*/ 6025404 w 6128435"/>
              <a:gd name="connsiteY110-14194" fmla="*/ 4858148 h 6858000"/>
              <a:gd name="connsiteX111-14195" fmla="*/ 6007749 w 6128435"/>
              <a:gd name="connsiteY111-14196" fmla="*/ 4964715 h 6858000"/>
              <a:gd name="connsiteX112-14197" fmla="*/ 6005269 w 6128435"/>
              <a:gd name="connsiteY112-14198" fmla="*/ 5150567 h 6858000"/>
              <a:gd name="connsiteX113-14199" fmla="*/ 6001127 w 6128435"/>
              <a:gd name="connsiteY113-14200" fmla="*/ 5164609 h 6858000"/>
              <a:gd name="connsiteX114-14201" fmla="*/ 5996647 w 6128435"/>
              <a:gd name="connsiteY114-14202" fmla="*/ 5185640 h 6858000"/>
              <a:gd name="connsiteX115-14203" fmla="*/ 5998514 w 6128435"/>
              <a:gd name="connsiteY115-14204" fmla="*/ 5189673 h 6858000"/>
              <a:gd name="connsiteX116-14205" fmla="*/ 5995970 w 6128435"/>
              <a:gd name="connsiteY116-14206" fmla="*/ 5221547 h 6858000"/>
              <a:gd name="connsiteX117-14207" fmla="*/ 5997218 w 6128435"/>
              <a:gd name="connsiteY117-14208" fmla="*/ 5222031 h 6858000"/>
              <a:gd name="connsiteX118-14209" fmla="*/ 6002116 w 6128435"/>
              <a:gd name="connsiteY118-14210" fmla="*/ 5231223 h 6858000"/>
              <a:gd name="connsiteX119-14211" fmla="*/ 6008541 w 6128435"/>
              <a:gd name="connsiteY119-14212" fmla="*/ 5248680 h 6858000"/>
              <a:gd name="connsiteX120-14213" fmla="*/ 6039260 w 6128435"/>
              <a:gd name="connsiteY120-14214" fmla="*/ 5289518 h 6858000"/>
              <a:gd name="connsiteX121-14215" fmla="*/ 6036748 w 6128435"/>
              <a:gd name="connsiteY121-14216" fmla="*/ 5322752 h 6858000"/>
              <a:gd name="connsiteX122-14217" fmla="*/ 6036943 w 6128435"/>
              <a:gd name="connsiteY122-14218" fmla="*/ 5329480 h 6858000"/>
              <a:gd name="connsiteX123-14219" fmla="*/ 6037236 w 6128435"/>
              <a:gd name="connsiteY123-14220" fmla="*/ 5329634 h 6858000"/>
              <a:gd name="connsiteX124-14221" fmla="*/ 6038019 w 6128435"/>
              <a:gd name="connsiteY124-14222" fmla="*/ 5336764 h 6858000"/>
              <a:gd name="connsiteX125-14223" fmla="*/ 6037298 w 6128435"/>
              <a:gd name="connsiteY125-14224" fmla="*/ 5341753 h 6858000"/>
              <a:gd name="connsiteX126-14225" fmla="*/ 6037677 w 6128435"/>
              <a:gd name="connsiteY126-14226" fmla="*/ 5354807 h 6858000"/>
              <a:gd name="connsiteX127-14227" fmla="*/ 6039728 w 6128435"/>
              <a:gd name="connsiteY127-14228" fmla="*/ 5359416 h 6858000"/>
              <a:gd name="connsiteX128-14229" fmla="*/ 6043311 w 6128435"/>
              <a:gd name="connsiteY128-14230" fmla="*/ 5361407 h 6858000"/>
              <a:gd name="connsiteX129-14231" fmla="*/ 6042954 w 6128435"/>
              <a:gd name="connsiteY129-14232" fmla="*/ 5362576 h 6858000"/>
              <a:gd name="connsiteX130-14233" fmla="*/ 6053435 w 6128435"/>
              <a:gd name="connsiteY130-14234" fmla="*/ 5387547 h 6858000"/>
              <a:gd name="connsiteX131-14235" fmla="*/ 6065933 w 6128435"/>
              <a:gd name="connsiteY131-14236" fmla="*/ 5443002 h 6858000"/>
              <a:gd name="connsiteX132-14237" fmla="*/ 6068640 w 6128435"/>
              <a:gd name="connsiteY132-14238" fmla="*/ 5474503 h 6858000"/>
              <a:gd name="connsiteX133-14239" fmla="*/ 6080922 w 6128435"/>
              <a:gd name="connsiteY133-14240" fmla="*/ 5561070 h 6858000"/>
              <a:gd name="connsiteX134-14241" fmla="*/ 6096949 w 6128435"/>
              <a:gd name="connsiteY134-14242" fmla="*/ 5648179 h 6858000"/>
              <a:gd name="connsiteX135-14243" fmla="*/ 6125703 w 6128435"/>
              <a:gd name="connsiteY135-14244" fmla="*/ 5692894 h 6858000"/>
              <a:gd name="connsiteX136-14245" fmla="*/ 6126670 w 6128435"/>
              <a:gd name="connsiteY136-14246" fmla="*/ 5697882 h 6858000"/>
              <a:gd name="connsiteX137-14247" fmla="*/ 6124061 w 6128435"/>
              <a:gd name="connsiteY137-14248" fmla="*/ 5710294 h 6858000"/>
              <a:gd name="connsiteX138-14249" fmla="*/ 6122213 w 6128435"/>
              <a:gd name="connsiteY138-14250" fmla="*/ 5714762 h 6858000"/>
              <a:gd name="connsiteX139-14251" fmla="*/ 6121353 w 6128435"/>
              <a:gd name="connsiteY139-14252" fmla="*/ 5721725 h 6858000"/>
              <a:gd name="connsiteX140-14253" fmla="*/ 6121607 w 6128435"/>
              <a:gd name="connsiteY140-14254" fmla="*/ 5721959 h 6858000"/>
              <a:gd name="connsiteX141-14255" fmla="*/ 6120262 w 6128435"/>
              <a:gd name="connsiteY141-14256" fmla="*/ 5728358 h 6858000"/>
              <a:gd name="connsiteX142-14257" fmla="*/ 6110194 w 6128435"/>
              <a:gd name="connsiteY142-14258" fmla="*/ 5758853 h 6858000"/>
              <a:gd name="connsiteX143-14259" fmla="*/ 6127519 w 6128435"/>
              <a:gd name="connsiteY143-14260" fmla="*/ 5865775 h 6858000"/>
              <a:gd name="connsiteX144-14261" fmla="*/ 6128435 w 6128435"/>
              <a:gd name="connsiteY144-14262" fmla="*/ 5870164 h 6858000"/>
              <a:gd name="connsiteX145-14263" fmla="*/ 6119217 w 6128435"/>
              <a:gd name="connsiteY145-14264" fmla="*/ 5888542 h 6858000"/>
              <a:gd name="connsiteX146-14265" fmla="*/ 6115966 w 6128435"/>
              <a:gd name="connsiteY146-14266" fmla="*/ 5898387 h 6858000"/>
              <a:gd name="connsiteX147-14267" fmla="*/ 6111924 w 6128435"/>
              <a:gd name="connsiteY147-14268" fmla="*/ 5900444 h 6858000"/>
              <a:gd name="connsiteX148-14269" fmla="*/ 6108716 w 6128435"/>
              <a:gd name="connsiteY148-14270" fmla="*/ 5915345 h 6858000"/>
              <a:gd name="connsiteX149-14271" fmla="*/ 6109524 w 6128435"/>
              <a:gd name="connsiteY149-14272" fmla="*/ 5917328 h 6858000"/>
              <a:gd name="connsiteX150-14273" fmla="*/ 6102493 w 6128435"/>
              <a:gd name="connsiteY150-14274" fmla="*/ 5928602 h 6858000"/>
              <a:gd name="connsiteX151-14275" fmla="*/ 6056863 w 6128435"/>
              <a:gd name="connsiteY151-14276" fmla="*/ 6000643 h 6858000"/>
              <a:gd name="connsiteX152-14277" fmla="*/ 6045436 w 6128435"/>
              <a:gd name="connsiteY152-14278" fmla="*/ 6124480 h 6858000"/>
              <a:gd name="connsiteX153-14279" fmla="*/ 6030489 w 6128435"/>
              <a:gd name="connsiteY153-14280" fmla="*/ 6317666 h 6858000"/>
              <a:gd name="connsiteX154-14281" fmla="*/ 6007492 w 6128435"/>
              <a:gd name="connsiteY154-14282" fmla="*/ 6440818 h 6858000"/>
              <a:gd name="connsiteX155-14283" fmla="*/ 6009467 w 6128435"/>
              <a:gd name="connsiteY155-14284" fmla="*/ 6487076 h 6858000"/>
              <a:gd name="connsiteX156-14285" fmla="*/ 5995064 w 6128435"/>
              <a:gd name="connsiteY156-14286" fmla="*/ 6540791 h 6858000"/>
              <a:gd name="connsiteX157-14287" fmla="*/ 5996309 w 6128435"/>
              <a:gd name="connsiteY157-14288" fmla="*/ 6543961 h 6858000"/>
              <a:gd name="connsiteX158-14289" fmla="*/ 5996048 w 6128435"/>
              <a:gd name="connsiteY158-14290" fmla="*/ 6555444 h 6858000"/>
              <a:gd name="connsiteX159-14291" fmla="*/ 6002524 w 6128435"/>
              <a:gd name="connsiteY159-14292" fmla="*/ 6560188 h 6858000"/>
              <a:gd name="connsiteX160-14293" fmla="*/ 6006823 w 6128435"/>
              <a:gd name="connsiteY160-14294" fmla="*/ 6578546 h 6858000"/>
              <a:gd name="connsiteX161-14295" fmla="*/ 6004510 w 6128435"/>
              <a:gd name="connsiteY161-14296" fmla="*/ 6599256 h 6858000"/>
              <a:gd name="connsiteX162-14297" fmla="*/ 5986207 w 6128435"/>
              <a:gd name="connsiteY162-14298" fmla="*/ 6695855 h 6858000"/>
              <a:gd name="connsiteX163-14299" fmla="*/ 5979428 w 6128435"/>
              <a:gd name="connsiteY163-14300" fmla="*/ 6754678 h 6858000"/>
              <a:gd name="connsiteX164-14301" fmla="*/ 5983398 w 6128435"/>
              <a:gd name="connsiteY164-14302" fmla="*/ 6778641 h 6858000"/>
              <a:gd name="connsiteX165-14303" fmla="*/ 5984543 w 6128435"/>
              <a:gd name="connsiteY165-14304" fmla="*/ 6811016 h 6858000"/>
              <a:gd name="connsiteX166-14305" fmla="*/ 5981802 w 6128435"/>
              <a:gd name="connsiteY166-14306" fmla="*/ 6838578 h 6858000"/>
              <a:gd name="connsiteX167-14307" fmla="*/ 5979671 w 6128435"/>
              <a:gd name="connsiteY167-14308" fmla="*/ 6858000 h 6858000"/>
              <a:gd name="connsiteX168-14309" fmla="*/ 0 w 6128435"/>
              <a:gd name="connsiteY168-14310" fmla="*/ 6858000 h 6858000"/>
              <a:gd name="connsiteX169-14311" fmla="*/ 0 w 6128435"/>
              <a:gd name="connsiteY169-14312" fmla="*/ 0 h 6858000"/>
              <a:gd name="connsiteX0-14313" fmla="*/ 0 w 6128435"/>
              <a:gd name="connsiteY0-14314" fmla="*/ 0 h 6858000"/>
              <a:gd name="connsiteX1-14315" fmla="*/ 4965888 w 6128435"/>
              <a:gd name="connsiteY1-14316" fmla="*/ 0 h 6858000"/>
              <a:gd name="connsiteX2-14317" fmla="*/ 4967767 w 6128435"/>
              <a:gd name="connsiteY2-14318" fmla="*/ 7930 h 6858000"/>
              <a:gd name="connsiteX3-14319" fmla="*/ 4979444 w 6128435"/>
              <a:gd name="connsiteY3-14320" fmla="*/ 43921 h 6858000"/>
              <a:gd name="connsiteX4-14321" fmla="*/ 5021173 w 6128435"/>
              <a:gd name="connsiteY4-14322" fmla="*/ 123738 h 6858000"/>
              <a:gd name="connsiteX5-14323" fmla="*/ 5075458 w 6128435"/>
              <a:gd name="connsiteY5-14324" fmla="*/ 264355 h 6858000"/>
              <a:gd name="connsiteX6-14325" fmla="*/ 5081175 w 6128435"/>
              <a:gd name="connsiteY6-14326" fmla="*/ 277448 h 6858000"/>
              <a:gd name="connsiteX7-14327" fmla="*/ 5097011 w 6128435"/>
              <a:gd name="connsiteY7-14328" fmla="*/ 355616 h 6858000"/>
              <a:gd name="connsiteX8-14329" fmla="*/ 5130982 w 6128435"/>
              <a:gd name="connsiteY8-14330" fmla="*/ 412030 h 6858000"/>
              <a:gd name="connsiteX9-14331" fmla="*/ 5153000 w 6128435"/>
              <a:gd name="connsiteY9-14332" fmla="*/ 507134 h 6858000"/>
              <a:gd name="connsiteX10-14333" fmla="*/ 5171282 w 6128435"/>
              <a:gd name="connsiteY10-14334" fmla="*/ 602071 h 6858000"/>
              <a:gd name="connsiteX11-14335" fmla="*/ 5176196 w 6128435"/>
              <a:gd name="connsiteY11-14336" fmla="*/ 636822 h 6858000"/>
              <a:gd name="connsiteX12-14337" fmla="*/ 5201957 w 6128435"/>
              <a:gd name="connsiteY12-14338" fmla="*/ 736835 h 6858000"/>
              <a:gd name="connsiteX13-14339" fmla="*/ 5185452 w 6128435"/>
              <a:gd name="connsiteY13-14340" fmla="*/ 745392 h 6858000"/>
              <a:gd name="connsiteX14-14341" fmla="*/ 5189051 w 6128435"/>
              <a:gd name="connsiteY14-14342" fmla="*/ 782518 h 6858000"/>
              <a:gd name="connsiteX15-14343" fmla="*/ 5210428 w 6128435"/>
              <a:gd name="connsiteY15-14344" fmla="*/ 815772 h 6858000"/>
              <a:gd name="connsiteX16-14345" fmla="*/ 5221088 w 6128435"/>
              <a:gd name="connsiteY16-14346" fmla="*/ 860193 h 6858000"/>
              <a:gd name="connsiteX17-14347" fmla="*/ 5227653 w 6128435"/>
              <a:gd name="connsiteY17-14348" fmla="*/ 886709 h 6858000"/>
              <a:gd name="connsiteX18-14349" fmla="*/ 5230806 w 6128435"/>
              <a:gd name="connsiteY18-14350" fmla="*/ 961354 h 6858000"/>
              <a:gd name="connsiteX19-14351" fmla="*/ 5201018 w 6128435"/>
              <a:gd name="connsiteY19-14352" fmla="*/ 1095027 h 6858000"/>
              <a:gd name="connsiteX20-14353" fmla="*/ 5202153 w 6128435"/>
              <a:gd name="connsiteY20-14354" fmla="*/ 1133224 h 6858000"/>
              <a:gd name="connsiteX21-14355" fmla="*/ 5207370 w 6128435"/>
              <a:gd name="connsiteY21-14356" fmla="*/ 1138097 h 6858000"/>
              <a:gd name="connsiteX22-14357" fmla="*/ 5189234 w 6128435"/>
              <a:gd name="connsiteY22-14358" fmla="*/ 1193495 h 6858000"/>
              <a:gd name="connsiteX23-14359" fmla="*/ 5202769 w 6128435"/>
              <a:gd name="connsiteY23-14360" fmla="*/ 1269450 h 6858000"/>
              <a:gd name="connsiteX24-14361" fmla="*/ 5225968 w 6128435"/>
              <a:gd name="connsiteY24-14362" fmla="*/ 1357994 h 6858000"/>
              <a:gd name="connsiteX25-14363" fmla="*/ 5233819 w 6128435"/>
              <a:gd name="connsiteY25-14364" fmla="*/ 1380922 h 6858000"/>
              <a:gd name="connsiteX26-14365" fmla="*/ 5237226 w 6128435"/>
              <a:gd name="connsiteY26-14366" fmla="*/ 1441327 h 6858000"/>
              <a:gd name="connsiteX27-14367" fmla="*/ 5244434 w 6128435"/>
              <a:gd name="connsiteY27-14368" fmla="*/ 1580810 h 6858000"/>
              <a:gd name="connsiteX28-14369" fmla="*/ 5251453 w 6128435"/>
              <a:gd name="connsiteY28-14370" fmla="*/ 1583934 h 6858000"/>
              <a:gd name="connsiteX29-14371" fmla="*/ 5253136 w 6128435"/>
              <a:gd name="connsiteY29-14372" fmla="*/ 1595457 h 6858000"/>
              <a:gd name="connsiteX30-14373" fmla="*/ 5254863 w 6128435"/>
              <a:gd name="connsiteY30-14374" fmla="*/ 1598311 h 6858000"/>
              <a:gd name="connsiteX31-14375" fmla="*/ 5263491 w 6128435"/>
              <a:gd name="connsiteY31-14376" fmla="*/ 1642938 h 6858000"/>
              <a:gd name="connsiteX32-14377" fmla="*/ 5261314 w 6128435"/>
              <a:gd name="connsiteY32-14378" fmla="*/ 1689177 h 6858000"/>
              <a:gd name="connsiteX33-14379" fmla="*/ 5259788 w 6128435"/>
              <a:gd name="connsiteY33-14380" fmla="*/ 1768516 h 6858000"/>
              <a:gd name="connsiteX34-14381" fmla="*/ 5255696 w 6128435"/>
              <a:gd name="connsiteY34-14382" fmla="*/ 1953770 h 6858000"/>
              <a:gd name="connsiteX35-14383" fmla="*/ 5252592 w 6128435"/>
              <a:gd name="connsiteY35-14384" fmla="*/ 2092210 h 6858000"/>
              <a:gd name="connsiteX36-14385" fmla="*/ 5264303 w 6128435"/>
              <a:gd name="connsiteY36-14386" fmla="*/ 2225157 h 6858000"/>
              <a:gd name="connsiteX37-14387" fmla="*/ 5254949 w 6128435"/>
              <a:gd name="connsiteY37-14388" fmla="*/ 2236160 h 6858000"/>
              <a:gd name="connsiteX38-14389" fmla="*/ 5250104 w 6128435"/>
              <a:gd name="connsiteY38-14390" fmla="*/ 2249166 h 6858000"/>
              <a:gd name="connsiteX39-14391" fmla="*/ 5251214 w 6128435"/>
              <a:gd name="connsiteY39-14392" fmla="*/ 2250944 h 6858000"/>
              <a:gd name="connsiteX40-14393" fmla="*/ 5250644 w 6128435"/>
              <a:gd name="connsiteY40-14394" fmla="*/ 2266619 h 6858000"/>
              <a:gd name="connsiteX41-14395" fmla="*/ 5247111 w 6128435"/>
              <a:gd name="connsiteY41-14396" fmla="*/ 2269679 h 6858000"/>
              <a:gd name="connsiteX42-14397" fmla="*/ 5279312 w 6128435"/>
              <a:gd name="connsiteY42-14398" fmla="*/ 2302757 h 6858000"/>
              <a:gd name="connsiteX43-14399" fmla="*/ 5293877 w 6128435"/>
              <a:gd name="connsiteY43-14400" fmla="*/ 2368649 h 6858000"/>
              <a:gd name="connsiteX44-14401" fmla="*/ 5311338 w 6128435"/>
              <a:gd name="connsiteY44-14402" fmla="*/ 2404034 h 6858000"/>
              <a:gd name="connsiteX45-14403" fmla="*/ 5338366 w 6128435"/>
              <a:gd name="connsiteY45-14404" fmla="*/ 2465052 h 6858000"/>
              <a:gd name="connsiteX46-14405" fmla="*/ 5371263 w 6128435"/>
              <a:gd name="connsiteY46-14406" fmla="*/ 2586413 h 6858000"/>
              <a:gd name="connsiteX47-14407" fmla="*/ 5407503 w 6128435"/>
              <a:gd name="connsiteY47-14408" fmla="*/ 2786290 h 6858000"/>
              <a:gd name="connsiteX48-14409" fmla="*/ 5407356 w 6128435"/>
              <a:gd name="connsiteY48-14410" fmla="*/ 2787545 h 6858000"/>
              <a:gd name="connsiteX49-14411" fmla="*/ 5411130 w 6128435"/>
              <a:gd name="connsiteY49-14412" fmla="*/ 2788640 h 6858000"/>
              <a:gd name="connsiteX50-14413" fmla="*/ 5416439 w 6128435"/>
              <a:gd name="connsiteY50-14414" fmla="*/ 2805666 h 6858000"/>
              <a:gd name="connsiteX51-14415" fmla="*/ 5416589 w 6128435"/>
              <a:gd name="connsiteY51-14416" fmla="*/ 2810822 h 6858000"/>
              <a:gd name="connsiteX52-14417" fmla="*/ 5418542 w 6128435"/>
              <a:gd name="connsiteY52-14418" fmla="*/ 2817745 h 6858000"/>
              <a:gd name="connsiteX53-14419" fmla="*/ 5418847 w 6128435"/>
              <a:gd name="connsiteY53-14420" fmla="*/ 2817825 h 6858000"/>
              <a:gd name="connsiteX54-14421" fmla="*/ 5457023 w 6128435"/>
              <a:gd name="connsiteY54-14422" fmla="*/ 2858292 h 6858000"/>
              <a:gd name="connsiteX55-14423" fmla="*/ 5479298 w 6128435"/>
              <a:gd name="connsiteY55-14424" fmla="*/ 2947791 h 6858000"/>
              <a:gd name="connsiteX56-14425" fmla="*/ 5481770 w 6128435"/>
              <a:gd name="connsiteY56-14426" fmla="*/ 2951352 h 6858000"/>
              <a:gd name="connsiteX57-14427" fmla="*/ 5482045 w 6128435"/>
              <a:gd name="connsiteY57-14428" fmla="*/ 2984371 h 6858000"/>
              <a:gd name="connsiteX58-14429" fmla="*/ 5482415 w 6128435"/>
              <a:gd name="connsiteY58-14430" fmla="*/ 3004079 h 6858000"/>
              <a:gd name="connsiteX59-14431" fmla="*/ 5483865 w 6128435"/>
              <a:gd name="connsiteY59-14432" fmla="*/ 3005467 h 6858000"/>
              <a:gd name="connsiteX60-14433" fmla="*/ 5482236 w 6128435"/>
              <a:gd name="connsiteY60-14434" fmla="*/ 3019791 h 6858000"/>
              <a:gd name="connsiteX61-14435" fmla="*/ 5481505 w 6128435"/>
              <a:gd name="connsiteY61-14436" fmla="*/ 3095286 h 6858000"/>
              <a:gd name="connsiteX62-14437" fmla="*/ 5477595 w 6128435"/>
              <a:gd name="connsiteY62-14438" fmla="*/ 3250534 h 6858000"/>
              <a:gd name="connsiteX63-14439" fmla="*/ 5532836 w 6128435"/>
              <a:gd name="connsiteY63-14440" fmla="*/ 3353840 h 6858000"/>
              <a:gd name="connsiteX64-14441" fmla="*/ 5561229 w 6128435"/>
              <a:gd name="connsiteY64-14442" fmla="*/ 3395784 h 6858000"/>
              <a:gd name="connsiteX65-14443" fmla="*/ 5589758 w 6128435"/>
              <a:gd name="connsiteY65-14444" fmla="*/ 3506453 h 6858000"/>
              <a:gd name="connsiteX66-14445" fmla="*/ 5596144 w 6128435"/>
              <a:gd name="connsiteY66-14446" fmla="*/ 3534624 h 6858000"/>
              <a:gd name="connsiteX67-14447" fmla="*/ 5597750 w 6128435"/>
              <a:gd name="connsiteY67-14448" fmla="*/ 3534129 h 6858000"/>
              <a:gd name="connsiteX68-14449" fmla="*/ 5599700 w 6128435"/>
              <a:gd name="connsiteY68-14450" fmla="*/ 3547221 h 6858000"/>
              <a:gd name="connsiteX69-14451" fmla="*/ 5615031 w 6128435"/>
              <a:gd name="connsiteY69-14452" fmla="*/ 3557482 h 6858000"/>
              <a:gd name="connsiteX70-14453" fmla="*/ 5618377 w 6128435"/>
              <a:gd name="connsiteY70-14454" fmla="*/ 3588431 h 6858000"/>
              <a:gd name="connsiteX71-14455" fmla="*/ 5612155 w 6128435"/>
              <a:gd name="connsiteY71-14456" fmla="*/ 3589869 h 6858000"/>
              <a:gd name="connsiteX72-14457" fmla="*/ 5620843 w 6128435"/>
              <a:gd name="connsiteY72-14458" fmla="*/ 3606745 h 6858000"/>
              <a:gd name="connsiteX73-14459" fmla="*/ 5655472 w 6128435"/>
              <a:gd name="connsiteY73-14460" fmla="*/ 3678877 h 6858000"/>
              <a:gd name="connsiteX74-14461" fmla="*/ 5680448 w 6128435"/>
              <a:gd name="connsiteY74-14462" fmla="*/ 3717760 h 6858000"/>
              <a:gd name="connsiteX75-14463" fmla="*/ 5683015 w 6128435"/>
              <a:gd name="connsiteY75-14464" fmla="*/ 3762025 h 6858000"/>
              <a:gd name="connsiteX76-14465" fmla="*/ 5696643 w 6128435"/>
              <a:gd name="connsiteY76-14466" fmla="*/ 3773888 h 6858000"/>
              <a:gd name="connsiteX77-14467" fmla="*/ 5699203 w 6128435"/>
              <a:gd name="connsiteY77-14468" fmla="*/ 3775823 h 6858000"/>
              <a:gd name="connsiteX78-14469" fmla="*/ 5704824 w 6128435"/>
              <a:gd name="connsiteY78-14470" fmla="*/ 3785966 h 6858000"/>
              <a:gd name="connsiteX79-14471" fmla="*/ 5712204 w 6128435"/>
              <a:gd name="connsiteY79-14472" fmla="*/ 3785830 h 6858000"/>
              <a:gd name="connsiteX80-14473" fmla="*/ 5724816 w 6128435"/>
              <a:gd name="connsiteY80-14474" fmla="*/ 3798949 h 6858000"/>
              <a:gd name="connsiteX81-14475" fmla="*/ 5733539 w 6128435"/>
              <a:gd name="connsiteY81-14476" fmla="*/ 3818457 h 6858000"/>
              <a:gd name="connsiteX82-14477" fmla="*/ 5768491 w 6128435"/>
              <a:gd name="connsiteY82-14478" fmla="*/ 3914399 h 6858000"/>
              <a:gd name="connsiteX83-14479" fmla="*/ 5793123 w 6128435"/>
              <a:gd name="connsiteY83-14480" fmla="*/ 3969952 h 6858000"/>
              <a:gd name="connsiteX84-14481" fmla="*/ 5808321 w 6128435"/>
              <a:gd name="connsiteY84-14482" fmla="*/ 3988153 h 6858000"/>
              <a:gd name="connsiteX85-14483" fmla="*/ 5825621 w 6128435"/>
              <a:gd name="connsiteY85-14484" fmla="*/ 4015525 h 6858000"/>
              <a:gd name="connsiteX86-14485" fmla="*/ 5860672 w 6128435"/>
              <a:gd name="connsiteY86-14486" fmla="*/ 4061579 h 6858000"/>
              <a:gd name="connsiteX87-14487" fmla="*/ 5872173 w 6128435"/>
              <a:gd name="connsiteY87-14488" fmla="*/ 4088497 h 6858000"/>
              <a:gd name="connsiteX88-14489" fmla="*/ 5883705 w 6128435"/>
              <a:gd name="connsiteY88-14490" fmla="*/ 4101899 h 6858000"/>
              <a:gd name="connsiteX89-14491" fmla="*/ 5885314 w 6128435"/>
              <a:gd name="connsiteY89-14492" fmla="*/ 4108387 h 6858000"/>
              <a:gd name="connsiteX90-14493" fmla="*/ 5894095 w 6128435"/>
              <a:gd name="connsiteY90-14494" fmla="*/ 4128857 h 6858000"/>
              <a:gd name="connsiteX91-14495" fmla="*/ 5898339 w 6128435"/>
              <a:gd name="connsiteY91-14496" fmla="*/ 4140800 h 6858000"/>
              <a:gd name="connsiteX92-14497" fmla="*/ 5899734 w 6128435"/>
              <a:gd name="connsiteY92-14498" fmla="*/ 4145632 h 6858000"/>
              <a:gd name="connsiteX93-14499" fmla="*/ 5903513 w 6128435"/>
              <a:gd name="connsiteY93-14500" fmla="*/ 4187661 h 6858000"/>
              <a:gd name="connsiteX94-14501" fmla="*/ 5917114 w 6128435"/>
              <a:gd name="connsiteY94-14502" fmla="*/ 4213096 h 6858000"/>
              <a:gd name="connsiteX95-14503" fmla="*/ 5921153 w 6128435"/>
              <a:gd name="connsiteY95-14504" fmla="*/ 4236222 h 6858000"/>
              <a:gd name="connsiteX96-14505" fmla="*/ 5924233 w 6128435"/>
              <a:gd name="connsiteY96-14506" fmla="*/ 4242060 h 6858000"/>
              <a:gd name="connsiteX97-14507" fmla="*/ 5928910 w 6128435"/>
              <a:gd name="connsiteY97-14508" fmla="*/ 4300973 h 6858000"/>
              <a:gd name="connsiteX98-14509" fmla="*/ 5939320 w 6128435"/>
              <a:gd name="connsiteY98-14510" fmla="*/ 4340435 h 6858000"/>
              <a:gd name="connsiteX99-14511" fmla="*/ 5946705 w 6128435"/>
              <a:gd name="connsiteY99-14512" fmla="*/ 4428051 h 6858000"/>
              <a:gd name="connsiteX100-14513" fmla="*/ 5949261 w 6128435"/>
              <a:gd name="connsiteY100-14514" fmla="*/ 4449185 h 6858000"/>
              <a:gd name="connsiteX101-14515" fmla="*/ 5957504 w 6128435"/>
              <a:gd name="connsiteY101-14516" fmla="*/ 4465911 h 6858000"/>
              <a:gd name="connsiteX102-14517" fmla="*/ 5964689 w 6128435"/>
              <a:gd name="connsiteY102-14518" fmla="*/ 4468532 h 6858000"/>
              <a:gd name="connsiteX103-14519" fmla="*/ 5967062 w 6128435"/>
              <a:gd name="connsiteY103-14520" fmla="*/ 4479923 h 6858000"/>
              <a:gd name="connsiteX104-14521" fmla="*/ 5968960 w 6128435"/>
              <a:gd name="connsiteY104-14522" fmla="*/ 4482655 h 6858000"/>
              <a:gd name="connsiteX105-14523" fmla="*/ 5978567 w 6128435"/>
              <a:gd name="connsiteY105-14524" fmla="*/ 4498605 h 6858000"/>
              <a:gd name="connsiteX106-14525" fmla="*/ 5980106 w 6128435"/>
              <a:gd name="connsiteY106-14526" fmla="*/ 4585087 h 6858000"/>
              <a:gd name="connsiteX107-14527" fmla="*/ 5998138 w 6128435"/>
              <a:gd name="connsiteY107-14528" fmla="*/ 4697518 h 6858000"/>
              <a:gd name="connsiteX108-14529" fmla="*/ 6013516 w 6128435"/>
              <a:gd name="connsiteY108-14530" fmla="*/ 4786619 h 6858000"/>
              <a:gd name="connsiteX109-14531" fmla="*/ 6025404 w 6128435"/>
              <a:gd name="connsiteY109-14532" fmla="*/ 4858148 h 6858000"/>
              <a:gd name="connsiteX110-14533" fmla="*/ 6007749 w 6128435"/>
              <a:gd name="connsiteY110-14534" fmla="*/ 4964715 h 6858000"/>
              <a:gd name="connsiteX111-14535" fmla="*/ 6005269 w 6128435"/>
              <a:gd name="connsiteY111-14536" fmla="*/ 5150567 h 6858000"/>
              <a:gd name="connsiteX112-14537" fmla="*/ 6001127 w 6128435"/>
              <a:gd name="connsiteY112-14538" fmla="*/ 5164609 h 6858000"/>
              <a:gd name="connsiteX113-14539" fmla="*/ 5996647 w 6128435"/>
              <a:gd name="connsiteY113-14540" fmla="*/ 5185640 h 6858000"/>
              <a:gd name="connsiteX114-14541" fmla="*/ 5998514 w 6128435"/>
              <a:gd name="connsiteY114-14542" fmla="*/ 5189673 h 6858000"/>
              <a:gd name="connsiteX115-14543" fmla="*/ 5995970 w 6128435"/>
              <a:gd name="connsiteY115-14544" fmla="*/ 5221547 h 6858000"/>
              <a:gd name="connsiteX116-14545" fmla="*/ 5997218 w 6128435"/>
              <a:gd name="connsiteY116-14546" fmla="*/ 5222031 h 6858000"/>
              <a:gd name="connsiteX117-14547" fmla="*/ 6002116 w 6128435"/>
              <a:gd name="connsiteY117-14548" fmla="*/ 5231223 h 6858000"/>
              <a:gd name="connsiteX118-14549" fmla="*/ 6008541 w 6128435"/>
              <a:gd name="connsiteY118-14550" fmla="*/ 5248680 h 6858000"/>
              <a:gd name="connsiteX119-14551" fmla="*/ 6039260 w 6128435"/>
              <a:gd name="connsiteY119-14552" fmla="*/ 5289518 h 6858000"/>
              <a:gd name="connsiteX120-14553" fmla="*/ 6036748 w 6128435"/>
              <a:gd name="connsiteY120-14554" fmla="*/ 5322752 h 6858000"/>
              <a:gd name="connsiteX121-14555" fmla="*/ 6036943 w 6128435"/>
              <a:gd name="connsiteY121-14556" fmla="*/ 5329480 h 6858000"/>
              <a:gd name="connsiteX122-14557" fmla="*/ 6037236 w 6128435"/>
              <a:gd name="connsiteY122-14558" fmla="*/ 5329634 h 6858000"/>
              <a:gd name="connsiteX123-14559" fmla="*/ 6038019 w 6128435"/>
              <a:gd name="connsiteY123-14560" fmla="*/ 5336764 h 6858000"/>
              <a:gd name="connsiteX124-14561" fmla="*/ 6037298 w 6128435"/>
              <a:gd name="connsiteY124-14562" fmla="*/ 5341753 h 6858000"/>
              <a:gd name="connsiteX125-14563" fmla="*/ 6037677 w 6128435"/>
              <a:gd name="connsiteY125-14564" fmla="*/ 5354807 h 6858000"/>
              <a:gd name="connsiteX126-14565" fmla="*/ 6039728 w 6128435"/>
              <a:gd name="connsiteY126-14566" fmla="*/ 5359416 h 6858000"/>
              <a:gd name="connsiteX127-14567" fmla="*/ 6043311 w 6128435"/>
              <a:gd name="connsiteY127-14568" fmla="*/ 5361407 h 6858000"/>
              <a:gd name="connsiteX128-14569" fmla="*/ 6042954 w 6128435"/>
              <a:gd name="connsiteY128-14570" fmla="*/ 5362576 h 6858000"/>
              <a:gd name="connsiteX129-14571" fmla="*/ 6053435 w 6128435"/>
              <a:gd name="connsiteY129-14572" fmla="*/ 5387547 h 6858000"/>
              <a:gd name="connsiteX130-14573" fmla="*/ 6065933 w 6128435"/>
              <a:gd name="connsiteY130-14574" fmla="*/ 5443002 h 6858000"/>
              <a:gd name="connsiteX131-14575" fmla="*/ 6068640 w 6128435"/>
              <a:gd name="connsiteY131-14576" fmla="*/ 5474503 h 6858000"/>
              <a:gd name="connsiteX132-14577" fmla="*/ 6080922 w 6128435"/>
              <a:gd name="connsiteY132-14578" fmla="*/ 5561070 h 6858000"/>
              <a:gd name="connsiteX133-14579" fmla="*/ 6096949 w 6128435"/>
              <a:gd name="connsiteY133-14580" fmla="*/ 5648179 h 6858000"/>
              <a:gd name="connsiteX134-14581" fmla="*/ 6125703 w 6128435"/>
              <a:gd name="connsiteY134-14582" fmla="*/ 5692894 h 6858000"/>
              <a:gd name="connsiteX135-14583" fmla="*/ 6126670 w 6128435"/>
              <a:gd name="connsiteY135-14584" fmla="*/ 5697882 h 6858000"/>
              <a:gd name="connsiteX136-14585" fmla="*/ 6124061 w 6128435"/>
              <a:gd name="connsiteY136-14586" fmla="*/ 5710294 h 6858000"/>
              <a:gd name="connsiteX137-14587" fmla="*/ 6122213 w 6128435"/>
              <a:gd name="connsiteY137-14588" fmla="*/ 5714762 h 6858000"/>
              <a:gd name="connsiteX138-14589" fmla="*/ 6121353 w 6128435"/>
              <a:gd name="connsiteY138-14590" fmla="*/ 5721725 h 6858000"/>
              <a:gd name="connsiteX139-14591" fmla="*/ 6121607 w 6128435"/>
              <a:gd name="connsiteY139-14592" fmla="*/ 5721959 h 6858000"/>
              <a:gd name="connsiteX140-14593" fmla="*/ 6120262 w 6128435"/>
              <a:gd name="connsiteY140-14594" fmla="*/ 5728358 h 6858000"/>
              <a:gd name="connsiteX141-14595" fmla="*/ 6110194 w 6128435"/>
              <a:gd name="connsiteY141-14596" fmla="*/ 5758853 h 6858000"/>
              <a:gd name="connsiteX142-14597" fmla="*/ 6127519 w 6128435"/>
              <a:gd name="connsiteY142-14598" fmla="*/ 5865775 h 6858000"/>
              <a:gd name="connsiteX143-14599" fmla="*/ 6128435 w 6128435"/>
              <a:gd name="connsiteY143-14600" fmla="*/ 5870164 h 6858000"/>
              <a:gd name="connsiteX144-14601" fmla="*/ 6119217 w 6128435"/>
              <a:gd name="connsiteY144-14602" fmla="*/ 5888542 h 6858000"/>
              <a:gd name="connsiteX145-14603" fmla="*/ 6115966 w 6128435"/>
              <a:gd name="connsiteY145-14604" fmla="*/ 5898387 h 6858000"/>
              <a:gd name="connsiteX146-14605" fmla="*/ 6111924 w 6128435"/>
              <a:gd name="connsiteY146-14606" fmla="*/ 5900444 h 6858000"/>
              <a:gd name="connsiteX147-14607" fmla="*/ 6108716 w 6128435"/>
              <a:gd name="connsiteY147-14608" fmla="*/ 5915345 h 6858000"/>
              <a:gd name="connsiteX148-14609" fmla="*/ 6109524 w 6128435"/>
              <a:gd name="connsiteY148-14610" fmla="*/ 5917328 h 6858000"/>
              <a:gd name="connsiteX149-14611" fmla="*/ 6102493 w 6128435"/>
              <a:gd name="connsiteY149-14612" fmla="*/ 5928602 h 6858000"/>
              <a:gd name="connsiteX150-14613" fmla="*/ 6056863 w 6128435"/>
              <a:gd name="connsiteY150-14614" fmla="*/ 6000643 h 6858000"/>
              <a:gd name="connsiteX151-14615" fmla="*/ 6045436 w 6128435"/>
              <a:gd name="connsiteY151-14616" fmla="*/ 6124480 h 6858000"/>
              <a:gd name="connsiteX152-14617" fmla="*/ 6030489 w 6128435"/>
              <a:gd name="connsiteY152-14618" fmla="*/ 6317666 h 6858000"/>
              <a:gd name="connsiteX153-14619" fmla="*/ 6007492 w 6128435"/>
              <a:gd name="connsiteY153-14620" fmla="*/ 6440818 h 6858000"/>
              <a:gd name="connsiteX154-14621" fmla="*/ 6009467 w 6128435"/>
              <a:gd name="connsiteY154-14622" fmla="*/ 6487076 h 6858000"/>
              <a:gd name="connsiteX155-14623" fmla="*/ 5995064 w 6128435"/>
              <a:gd name="connsiteY155-14624" fmla="*/ 6540791 h 6858000"/>
              <a:gd name="connsiteX156-14625" fmla="*/ 5996309 w 6128435"/>
              <a:gd name="connsiteY156-14626" fmla="*/ 6543961 h 6858000"/>
              <a:gd name="connsiteX157-14627" fmla="*/ 5996048 w 6128435"/>
              <a:gd name="connsiteY157-14628" fmla="*/ 6555444 h 6858000"/>
              <a:gd name="connsiteX158-14629" fmla="*/ 6002524 w 6128435"/>
              <a:gd name="connsiteY158-14630" fmla="*/ 6560188 h 6858000"/>
              <a:gd name="connsiteX159-14631" fmla="*/ 6006823 w 6128435"/>
              <a:gd name="connsiteY159-14632" fmla="*/ 6578546 h 6858000"/>
              <a:gd name="connsiteX160-14633" fmla="*/ 6004510 w 6128435"/>
              <a:gd name="connsiteY160-14634" fmla="*/ 6599256 h 6858000"/>
              <a:gd name="connsiteX161-14635" fmla="*/ 5986207 w 6128435"/>
              <a:gd name="connsiteY161-14636" fmla="*/ 6695855 h 6858000"/>
              <a:gd name="connsiteX162-14637" fmla="*/ 5979428 w 6128435"/>
              <a:gd name="connsiteY162-14638" fmla="*/ 6754678 h 6858000"/>
              <a:gd name="connsiteX163-14639" fmla="*/ 5983398 w 6128435"/>
              <a:gd name="connsiteY163-14640" fmla="*/ 6778641 h 6858000"/>
              <a:gd name="connsiteX164-14641" fmla="*/ 5984543 w 6128435"/>
              <a:gd name="connsiteY164-14642" fmla="*/ 6811016 h 6858000"/>
              <a:gd name="connsiteX165-14643" fmla="*/ 5981802 w 6128435"/>
              <a:gd name="connsiteY165-14644" fmla="*/ 6838578 h 6858000"/>
              <a:gd name="connsiteX166-14645" fmla="*/ 5979671 w 6128435"/>
              <a:gd name="connsiteY166-14646" fmla="*/ 6858000 h 6858000"/>
              <a:gd name="connsiteX167-14647" fmla="*/ 0 w 6128435"/>
              <a:gd name="connsiteY167-14648" fmla="*/ 6858000 h 6858000"/>
              <a:gd name="connsiteX168-14649" fmla="*/ 0 w 6128435"/>
              <a:gd name="connsiteY168-14650" fmla="*/ 0 h 6858000"/>
              <a:gd name="connsiteX0-14651" fmla="*/ 0 w 6128435"/>
              <a:gd name="connsiteY0-14652" fmla="*/ 0 h 6858000"/>
              <a:gd name="connsiteX1-14653" fmla="*/ 4965888 w 6128435"/>
              <a:gd name="connsiteY1-14654" fmla="*/ 0 h 6858000"/>
              <a:gd name="connsiteX2-14655" fmla="*/ 4967767 w 6128435"/>
              <a:gd name="connsiteY2-14656" fmla="*/ 7930 h 6858000"/>
              <a:gd name="connsiteX3-14657" fmla="*/ 4979444 w 6128435"/>
              <a:gd name="connsiteY3-14658" fmla="*/ 43921 h 6858000"/>
              <a:gd name="connsiteX4-14659" fmla="*/ 5021173 w 6128435"/>
              <a:gd name="connsiteY4-14660" fmla="*/ 123738 h 6858000"/>
              <a:gd name="connsiteX5-14661" fmla="*/ 5075458 w 6128435"/>
              <a:gd name="connsiteY5-14662" fmla="*/ 264355 h 6858000"/>
              <a:gd name="connsiteX6-14663" fmla="*/ 5081175 w 6128435"/>
              <a:gd name="connsiteY6-14664" fmla="*/ 277448 h 6858000"/>
              <a:gd name="connsiteX7-14665" fmla="*/ 5097011 w 6128435"/>
              <a:gd name="connsiteY7-14666" fmla="*/ 355616 h 6858000"/>
              <a:gd name="connsiteX8-14667" fmla="*/ 5130982 w 6128435"/>
              <a:gd name="connsiteY8-14668" fmla="*/ 412030 h 6858000"/>
              <a:gd name="connsiteX9-14669" fmla="*/ 5153000 w 6128435"/>
              <a:gd name="connsiteY9-14670" fmla="*/ 507134 h 6858000"/>
              <a:gd name="connsiteX10-14671" fmla="*/ 5171282 w 6128435"/>
              <a:gd name="connsiteY10-14672" fmla="*/ 602071 h 6858000"/>
              <a:gd name="connsiteX11-14673" fmla="*/ 5176196 w 6128435"/>
              <a:gd name="connsiteY11-14674" fmla="*/ 636822 h 6858000"/>
              <a:gd name="connsiteX12-14675" fmla="*/ 5201957 w 6128435"/>
              <a:gd name="connsiteY12-14676" fmla="*/ 736835 h 6858000"/>
              <a:gd name="connsiteX13-14677" fmla="*/ 5189051 w 6128435"/>
              <a:gd name="connsiteY13-14678" fmla="*/ 782518 h 6858000"/>
              <a:gd name="connsiteX14-14679" fmla="*/ 5210428 w 6128435"/>
              <a:gd name="connsiteY14-14680" fmla="*/ 815772 h 6858000"/>
              <a:gd name="connsiteX15-14681" fmla="*/ 5221088 w 6128435"/>
              <a:gd name="connsiteY15-14682" fmla="*/ 860193 h 6858000"/>
              <a:gd name="connsiteX16-14683" fmla="*/ 5227653 w 6128435"/>
              <a:gd name="connsiteY16-14684" fmla="*/ 886709 h 6858000"/>
              <a:gd name="connsiteX17-14685" fmla="*/ 5230806 w 6128435"/>
              <a:gd name="connsiteY17-14686" fmla="*/ 961354 h 6858000"/>
              <a:gd name="connsiteX18-14687" fmla="*/ 5201018 w 6128435"/>
              <a:gd name="connsiteY18-14688" fmla="*/ 1095027 h 6858000"/>
              <a:gd name="connsiteX19-14689" fmla="*/ 5202153 w 6128435"/>
              <a:gd name="connsiteY19-14690" fmla="*/ 1133224 h 6858000"/>
              <a:gd name="connsiteX20-14691" fmla="*/ 5207370 w 6128435"/>
              <a:gd name="connsiteY20-14692" fmla="*/ 1138097 h 6858000"/>
              <a:gd name="connsiteX21-14693" fmla="*/ 5189234 w 6128435"/>
              <a:gd name="connsiteY21-14694" fmla="*/ 1193495 h 6858000"/>
              <a:gd name="connsiteX22-14695" fmla="*/ 5202769 w 6128435"/>
              <a:gd name="connsiteY22-14696" fmla="*/ 1269450 h 6858000"/>
              <a:gd name="connsiteX23-14697" fmla="*/ 5225968 w 6128435"/>
              <a:gd name="connsiteY23-14698" fmla="*/ 1357994 h 6858000"/>
              <a:gd name="connsiteX24-14699" fmla="*/ 5233819 w 6128435"/>
              <a:gd name="connsiteY24-14700" fmla="*/ 1380922 h 6858000"/>
              <a:gd name="connsiteX25-14701" fmla="*/ 5237226 w 6128435"/>
              <a:gd name="connsiteY25-14702" fmla="*/ 1441327 h 6858000"/>
              <a:gd name="connsiteX26-14703" fmla="*/ 5244434 w 6128435"/>
              <a:gd name="connsiteY26-14704" fmla="*/ 1580810 h 6858000"/>
              <a:gd name="connsiteX27-14705" fmla="*/ 5251453 w 6128435"/>
              <a:gd name="connsiteY27-14706" fmla="*/ 1583934 h 6858000"/>
              <a:gd name="connsiteX28-14707" fmla="*/ 5253136 w 6128435"/>
              <a:gd name="connsiteY28-14708" fmla="*/ 1595457 h 6858000"/>
              <a:gd name="connsiteX29-14709" fmla="*/ 5254863 w 6128435"/>
              <a:gd name="connsiteY29-14710" fmla="*/ 1598311 h 6858000"/>
              <a:gd name="connsiteX30-14711" fmla="*/ 5263491 w 6128435"/>
              <a:gd name="connsiteY30-14712" fmla="*/ 1642938 h 6858000"/>
              <a:gd name="connsiteX31-14713" fmla="*/ 5261314 w 6128435"/>
              <a:gd name="connsiteY31-14714" fmla="*/ 1689177 h 6858000"/>
              <a:gd name="connsiteX32-14715" fmla="*/ 5259788 w 6128435"/>
              <a:gd name="connsiteY32-14716" fmla="*/ 1768516 h 6858000"/>
              <a:gd name="connsiteX33-14717" fmla="*/ 5255696 w 6128435"/>
              <a:gd name="connsiteY33-14718" fmla="*/ 1953770 h 6858000"/>
              <a:gd name="connsiteX34-14719" fmla="*/ 5252592 w 6128435"/>
              <a:gd name="connsiteY34-14720" fmla="*/ 2092210 h 6858000"/>
              <a:gd name="connsiteX35-14721" fmla="*/ 5264303 w 6128435"/>
              <a:gd name="connsiteY35-14722" fmla="*/ 2225157 h 6858000"/>
              <a:gd name="connsiteX36-14723" fmla="*/ 5254949 w 6128435"/>
              <a:gd name="connsiteY36-14724" fmla="*/ 2236160 h 6858000"/>
              <a:gd name="connsiteX37-14725" fmla="*/ 5250104 w 6128435"/>
              <a:gd name="connsiteY37-14726" fmla="*/ 2249166 h 6858000"/>
              <a:gd name="connsiteX38-14727" fmla="*/ 5251214 w 6128435"/>
              <a:gd name="connsiteY38-14728" fmla="*/ 2250944 h 6858000"/>
              <a:gd name="connsiteX39-14729" fmla="*/ 5250644 w 6128435"/>
              <a:gd name="connsiteY39-14730" fmla="*/ 2266619 h 6858000"/>
              <a:gd name="connsiteX40-14731" fmla="*/ 5247111 w 6128435"/>
              <a:gd name="connsiteY40-14732" fmla="*/ 2269679 h 6858000"/>
              <a:gd name="connsiteX41-14733" fmla="*/ 5279312 w 6128435"/>
              <a:gd name="connsiteY41-14734" fmla="*/ 2302757 h 6858000"/>
              <a:gd name="connsiteX42-14735" fmla="*/ 5293877 w 6128435"/>
              <a:gd name="connsiteY42-14736" fmla="*/ 2368649 h 6858000"/>
              <a:gd name="connsiteX43-14737" fmla="*/ 5311338 w 6128435"/>
              <a:gd name="connsiteY43-14738" fmla="*/ 2404034 h 6858000"/>
              <a:gd name="connsiteX44-14739" fmla="*/ 5338366 w 6128435"/>
              <a:gd name="connsiteY44-14740" fmla="*/ 2465052 h 6858000"/>
              <a:gd name="connsiteX45-14741" fmla="*/ 5371263 w 6128435"/>
              <a:gd name="connsiteY45-14742" fmla="*/ 2586413 h 6858000"/>
              <a:gd name="connsiteX46-14743" fmla="*/ 5407503 w 6128435"/>
              <a:gd name="connsiteY46-14744" fmla="*/ 2786290 h 6858000"/>
              <a:gd name="connsiteX47-14745" fmla="*/ 5407356 w 6128435"/>
              <a:gd name="connsiteY47-14746" fmla="*/ 2787545 h 6858000"/>
              <a:gd name="connsiteX48-14747" fmla="*/ 5411130 w 6128435"/>
              <a:gd name="connsiteY48-14748" fmla="*/ 2788640 h 6858000"/>
              <a:gd name="connsiteX49-14749" fmla="*/ 5416439 w 6128435"/>
              <a:gd name="connsiteY49-14750" fmla="*/ 2805666 h 6858000"/>
              <a:gd name="connsiteX50-14751" fmla="*/ 5416589 w 6128435"/>
              <a:gd name="connsiteY50-14752" fmla="*/ 2810822 h 6858000"/>
              <a:gd name="connsiteX51-14753" fmla="*/ 5418542 w 6128435"/>
              <a:gd name="connsiteY51-14754" fmla="*/ 2817745 h 6858000"/>
              <a:gd name="connsiteX52-14755" fmla="*/ 5418847 w 6128435"/>
              <a:gd name="connsiteY52-14756" fmla="*/ 2817825 h 6858000"/>
              <a:gd name="connsiteX53-14757" fmla="*/ 5457023 w 6128435"/>
              <a:gd name="connsiteY53-14758" fmla="*/ 2858292 h 6858000"/>
              <a:gd name="connsiteX54-14759" fmla="*/ 5479298 w 6128435"/>
              <a:gd name="connsiteY54-14760" fmla="*/ 2947791 h 6858000"/>
              <a:gd name="connsiteX55-14761" fmla="*/ 5481770 w 6128435"/>
              <a:gd name="connsiteY55-14762" fmla="*/ 2951352 h 6858000"/>
              <a:gd name="connsiteX56-14763" fmla="*/ 5482045 w 6128435"/>
              <a:gd name="connsiteY56-14764" fmla="*/ 2984371 h 6858000"/>
              <a:gd name="connsiteX57-14765" fmla="*/ 5482415 w 6128435"/>
              <a:gd name="connsiteY57-14766" fmla="*/ 3004079 h 6858000"/>
              <a:gd name="connsiteX58-14767" fmla="*/ 5483865 w 6128435"/>
              <a:gd name="connsiteY58-14768" fmla="*/ 3005467 h 6858000"/>
              <a:gd name="connsiteX59-14769" fmla="*/ 5482236 w 6128435"/>
              <a:gd name="connsiteY59-14770" fmla="*/ 3019791 h 6858000"/>
              <a:gd name="connsiteX60-14771" fmla="*/ 5481505 w 6128435"/>
              <a:gd name="connsiteY60-14772" fmla="*/ 3095286 h 6858000"/>
              <a:gd name="connsiteX61-14773" fmla="*/ 5477595 w 6128435"/>
              <a:gd name="connsiteY61-14774" fmla="*/ 3250534 h 6858000"/>
              <a:gd name="connsiteX62-14775" fmla="*/ 5532836 w 6128435"/>
              <a:gd name="connsiteY62-14776" fmla="*/ 3353840 h 6858000"/>
              <a:gd name="connsiteX63-14777" fmla="*/ 5561229 w 6128435"/>
              <a:gd name="connsiteY63-14778" fmla="*/ 3395784 h 6858000"/>
              <a:gd name="connsiteX64-14779" fmla="*/ 5589758 w 6128435"/>
              <a:gd name="connsiteY64-14780" fmla="*/ 3506453 h 6858000"/>
              <a:gd name="connsiteX65-14781" fmla="*/ 5596144 w 6128435"/>
              <a:gd name="connsiteY65-14782" fmla="*/ 3534624 h 6858000"/>
              <a:gd name="connsiteX66-14783" fmla="*/ 5597750 w 6128435"/>
              <a:gd name="connsiteY66-14784" fmla="*/ 3534129 h 6858000"/>
              <a:gd name="connsiteX67-14785" fmla="*/ 5599700 w 6128435"/>
              <a:gd name="connsiteY67-14786" fmla="*/ 3547221 h 6858000"/>
              <a:gd name="connsiteX68-14787" fmla="*/ 5615031 w 6128435"/>
              <a:gd name="connsiteY68-14788" fmla="*/ 3557482 h 6858000"/>
              <a:gd name="connsiteX69-14789" fmla="*/ 5618377 w 6128435"/>
              <a:gd name="connsiteY69-14790" fmla="*/ 3588431 h 6858000"/>
              <a:gd name="connsiteX70-14791" fmla="*/ 5612155 w 6128435"/>
              <a:gd name="connsiteY70-14792" fmla="*/ 3589869 h 6858000"/>
              <a:gd name="connsiteX71-14793" fmla="*/ 5620843 w 6128435"/>
              <a:gd name="connsiteY71-14794" fmla="*/ 3606745 h 6858000"/>
              <a:gd name="connsiteX72-14795" fmla="*/ 5655472 w 6128435"/>
              <a:gd name="connsiteY72-14796" fmla="*/ 3678877 h 6858000"/>
              <a:gd name="connsiteX73-14797" fmla="*/ 5680448 w 6128435"/>
              <a:gd name="connsiteY73-14798" fmla="*/ 3717760 h 6858000"/>
              <a:gd name="connsiteX74-14799" fmla="*/ 5683015 w 6128435"/>
              <a:gd name="connsiteY74-14800" fmla="*/ 3762025 h 6858000"/>
              <a:gd name="connsiteX75-14801" fmla="*/ 5696643 w 6128435"/>
              <a:gd name="connsiteY75-14802" fmla="*/ 3773888 h 6858000"/>
              <a:gd name="connsiteX76-14803" fmla="*/ 5699203 w 6128435"/>
              <a:gd name="connsiteY76-14804" fmla="*/ 3775823 h 6858000"/>
              <a:gd name="connsiteX77-14805" fmla="*/ 5704824 w 6128435"/>
              <a:gd name="connsiteY77-14806" fmla="*/ 3785966 h 6858000"/>
              <a:gd name="connsiteX78-14807" fmla="*/ 5712204 w 6128435"/>
              <a:gd name="connsiteY78-14808" fmla="*/ 3785830 h 6858000"/>
              <a:gd name="connsiteX79-14809" fmla="*/ 5724816 w 6128435"/>
              <a:gd name="connsiteY79-14810" fmla="*/ 3798949 h 6858000"/>
              <a:gd name="connsiteX80-14811" fmla="*/ 5733539 w 6128435"/>
              <a:gd name="connsiteY80-14812" fmla="*/ 3818457 h 6858000"/>
              <a:gd name="connsiteX81-14813" fmla="*/ 5768491 w 6128435"/>
              <a:gd name="connsiteY81-14814" fmla="*/ 3914399 h 6858000"/>
              <a:gd name="connsiteX82-14815" fmla="*/ 5793123 w 6128435"/>
              <a:gd name="connsiteY82-14816" fmla="*/ 3969952 h 6858000"/>
              <a:gd name="connsiteX83-14817" fmla="*/ 5808321 w 6128435"/>
              <a:gd name="connsiteY83-14818" fmla="*/ 3988153 h 6858000"/>
              <a:gd name="connsiteX84-14819" fmla="*/ 5825621 w 6128435"/>
              <a:gd name="connsiteY84-14820" fmla="*/ 4015525 h 6858000"/>
              <a:gd name="connsiteX85-14821" fmla="*/ 5860672 w 6128435"/>
              <a:gd name="connsiteY85-14822" fmla="*/ 4061579 h 6858000"/>
              <a:gd name="connsiteX86-14823" fmla="*/ 5872173 w 6128435"/>
              <a:gd name="connsiteY86-14824" fmla="*/ 4088497 h 6858000"/>
              <a:gd name="connsiteX87-14825" fmla="*/ 5883705 w 6128435"/>
              <a:gd name="connsiteY87-14826" fmla="*/ 4101899 h 6858000"/>
              <a:gd name="connsiteX88-14827" fmla="*/ 5885314 w 6128435"/>
              <a:gd name="connsiteY88-14828" fmla="*/ 4108387 h 6858000"/>
              <a:gd name="connsiteX89-14829" fmla="*/ 5894095 w 6128435"/>
              <a:gd name="connsiteY89-14830" fmla="*/ 4128857 h 6858000"/>
              <a:gd name="connsiteX90-14831" fmla="*/ 5898339 w 6128435"/>
              <a:gd name="connsiteY90-14832" fmla="*/ 4140800 h 6858000"/>
              <a:gd name="connsiteX91-14833" fmla="*/ 5899734 w 6128435"/>
              <a:gd name="connsiteY91-14834" fmla="*/ 4145632 h 6858000"/>
              <a:gd name="connsiteX92-14835" fmla="*/ 5903513 w 6128435"/>
              <a:gd name="connsiteY92-14836" fmla="*/ 4187661 h 6858000"/>
              <a:gd name="connsiteX93-14837" fmla="*/ 5917114 w 6128435"/>
              <a:gd name="connsiteY93-14838" fmla="*/ 4213096 h 6858000"/>
              <a:gd name="connsiteX94-14839" fmla="*/ 5921153 w 6128435"/>
              <a:gd name="connsiteY94-14840" fmla="*/ 4236222 h 6858000"/>
              <a:gd name="connsiteX95-14841" fmla="*/ 5924233 w 6128435"/>
              <a:gd name="connsiteY95-14842" fmla="*/ 4242060 h 6858000"/>
              <a:gd name="connsiteX96-14843" fmla="*/ 5928910 w 6128435"/>
              <a:gd name="connsiteY96-14844" fmla="*/ 4300973 h 6858000"/>
              <a:gd name="connsiteX97-14845" fmla="*/ 5939320 w 6128435"/>
              <a:gd name="connsiteY97-14846" fmla="*/ 4340435 h 6858000"/>
              <a:gd name="connsiteX98-14847" fmla="*/ 5946705 w 6128435"/>
              <a:gd name="connsiteY98-14848" fmla="*/ 4428051 h 6858000"/>
              <a:gd name="connsiteX99-14849" fmla="*/ 5949261 w 6128435"/>
              <a:gd name="connsiteY99-14850" fmla="*/ 4449185 h 6858000"/>
              <a:gd name="connsiteX100-14851" fmla="*/ 5957504 w 6128435"/>
              <a:gd name="connsiteY100-14852" fmla="*/ 4465911 h 6858000"/>
              <a:gd name="connsiteX101-14853" fmla="*/ 5964689 w 6128435"/>
              <a:gd name="connsiteY101-14854" fmla="*/ 4468532 h 6858000"/>
              <a:gd name="connsiteX102-14855" fmla="*/ 5967062 w 6128435"/>
              <a:gd name="connsiteY102-14856" fmla="*/ 4479923 h 6858000"/>
              <a:gd name="connsiteX103-14857" fmla="*/ 5968960 w 6128435"/>
              <a:gd name="connsiteY103-14858" fmla="*/ 4482655 h 6858000"/>
              <a:gd name="connsiteX104-14859" fmla="*/ 5978567 w 6128435"/>
              <a:gd name="connsiteY104-14860" fmla="*/ 4498605 h 6858000"/>
              <a:gd name="connsiteX105-14861" fmla="*/ 5980106 w 6128435"/>
              <a:gd name="connsiteY105-14862" fmla="*/ 4585087 h 6858000"/>
              <a:gd name="connsiteX106-14863" fmla="*/ 5998138 w 6128435"/>
              <a:gd name="connsiteY106-14864" fmla="*/ 4697518 h 6858000"/>
              <a:gd name="connsiteX107-14865" fmla="*/ 6013516 w 6128435"/>
              <a:gd name="connsiteY107-14866" fmla="*/ 4786619 h 6858000"/>
              <a:gd name="connsiteX108-14867" fmla="*/ 6025404 w 6128435"/>
              <a:gd name="connsiteY108-14868" fmla="*/ 4858148 h 6858000"/>
              <a:gd name="connsiteX109-14869" fmla="*/ 6007749 w 6128435"/>
              <a:gd name="connsiteY109-14870" fmla="*/ 4964715 h 6858000"/>
              <a:gd name="connsiteX110-14871" fmla="*/ 6005269 w 6128435"/>
              <a:gd name="connsiteY110-14872" fmla="*/ 5150567 h 6858000"/>
              <a:gd name="connsiteX111-14873" fmla="*/ 6001127 w 6128435"/>
              <a:gd name="connsiteY111-14874" fmla="*/ 5164609 h 6858000"/>
              <a:gd name="connsiteX112-14875" fmla="*/ 5996647 w 6128435"/>
              <a:gd name="connsiteY112-14876" fmla="*/ 5185640 h 6858000"/>
              <a:gd name="connsiteX113-14877" fmla="*/ 5998514 w 6128435"/>
              <a:gd name="connsiteY113-14878" fmla="*/ 5189673 h 6858000"/>
              <a:gd name="connsiteX114-14879" fmla="*/ 5995970 w 6128435"/>
              <a:gd name="connsiteY114-14880" fmla="*/ 5221547 h 6858000"/>
              <a:gd name="connsiteX115-14881" fmla="*/ 5997218 w 6128435"/>
              <a:gd name="connsiteY115-14882" fmla="*/ 5222031 h 6858000"/>
              <a:gd name="connsiteX116-14883" fmla="*/ 6002116 w 6128435"/>
              <a:gd name="connsiteY116-14884" fmla="*/ 5231223 h 6858000"/>
              <a:gd name="connsiteX117-14885" fmla="*/ 6008541 w 6128435"/>
              <a:gd name="connsiteY117-14886" fmla="*/ 5248680 h 6858000"/>
              <a:gd name="connsiteX118-14887" fmla="*/ 6039260 w 6128435"/>
              <a:gd name="connsiteY118-14888" fmla="*/ 5289518 h 6858000"/>
              <a:gd name="connsiteX119-14889" fmla="*/ 6036748 w 6128435"/>
              <a:gd name="connsiteY119-14890" fmla="*/ 5322752 h 6858000"/>
              <a:gd name="connsiteX120-14891" fmla="*/ 6036943 w 6128435"/>
              <a:gd name="connsiteY120-14892" fmla="*/ 5329480 h 6858000"/>
              <a:gd name="connsiteX121-14893" fmla="*/ 6037236 w 6128435"/>
              <a:gd name="connsiteY121-14894" fmla="*/ 5329634 h 6858000"/>
              <a:gd name="connsiteX122-14895" fmla="*/ 6038019 w 6128435"/>
              <a:gd name="connsiteY122-14896" fmla="*/ 5336764 h 6858000"/>
              <a:gd name="connsiteX123-14897" fmla="*/ 6037298 w 6128435"/>
              <a:gd name="connsiteY123-14898" fmla="*/ 5341753 h 6858000"/>
              <a:gd name="connsiteX124-14899" fmla="*/ 6037677 w 6128435"/>
              <a:gd name="connsiteY124-14900" fmla="*/ 5354807 h 6858000"/>
              <a:gd name="connsiteX125-14901" fmla="*/ 6039728 w 6128435"/>
              <a:gd name="connsiteY125-14902" fmla="*/ 5359416 h 6858000"/>
              <a:gd name="connsiteX126-14903" fmla="*/ 6043311 w 6128435"/>
              <a:gd name="connsiteY126-14904" fmla="*/ 5361407 h 6858000"/>
              <a:gd name="connsiteX127-14905" fmla="*/ 6042954 w 6128435"/>
              <a:gd name="connsiteY127-14906" fmla="*/ 5362576 h 6858000"/>
              <a:gd name="connsiteX128-14907" fmla="*/ 6053435 w 6128435"/>
              <a:gd name="connsiteY128-14908" fmla="*/ 5387547 h 6858000"/>
              <a:gd name="connsiteX129-14909" fmla="*/ 6065933 w 6128435"/>
              <a:gd name="connsiteY129-14910" fmla="*/ 5443002 h 6858000"/>
              <a:gd name="connsiteX130-14911" fmla="*/ 6068640 w 6128435"/>
              <a:gd name="connsiteY130-14912" fmla="*/ 5474503 h 6858000"/>
              <a:gd name="connsiteX131-14913" fmla="*/ 6080922 w 6128435"/>
              <a:gd name="connsiteY131-14914" fmla="*/ 5561070 h 6858000"/>
              <a:gd name="connsiteX132-14915" fmla="*/ 6096949 w 6128435"/>
              <a:gd name="connsiteY132-14916" fmla="*/ 5648179 h 6858000"/>
              <a:gd name="connsiteX133-14917" fmla="*/ 6125703 w 6128435"/>
              <a:gd name="connsiteY133-14918" fmla="*/ 5692894 h 6858000"/>
              <a:gd name="connsiteX134-14919" fmla="*/ 6126670 w 6128435"/>
              <a:gd name="connsiteY134-14920" fmla="*/ 5697882 h 6858000"/>
              <a:gd name="connsiteX135-14921" fmla="*/ 6124061 w 6128435"/>
              <a:gd name="connsiteY135-14922" fmla="*/ 5710294 h 6858000"/>
              <a:gd name="connsiteX136-14923" fmla="*/ 6122213 w 6128435"/>
              <a:gd name="connsiteY136-14924" fmla="*/ 5714762 h 6858000"/>
              <a:gd name="connsiteX137-14925" fmla="*/ 6121353 w 6128435"/>
              <a:gd name="connsiteY137-14926" fmla="*/ 5721725 h 6858000"/>
              <a:gd name="connsiteX138-14927" fmla="*/ 6121607 w 6128435"/>
              <a:gd name="connsiteY138-14928" fmla="*/ 5721959 h 6858000"/>
              <a:gd name="connsiteX139-14929" fmla="*/ 6120262 w 6128435"/>
              <a:gd name="connsiteY139-14930" fmla="*/ 5728358 h 6858000"/>
              <a:gd name="connsiteX140-14931" fmla="*/ 6110194 w 6128435"/>
              <a:gd name="connsiteY140-14932" fmla="*/ 5758853 h 6858000"/>
              <a:gd name="connsiteX141-14933" fmla="*/ 6127519 w 6128435"/>
              <a:gd name="connsiteY141-14934" fmla="*/ 5865775 h 6858000"/>
              <a:gd name="connsiteX142-14935" fmla="*/ 6128435 w 6128435"/>
              <a:gd name="connsiteY142-14936" fmla="*/ 5870164 h 6858000"/>
              <a:gd name="connsiteX143-14937" fmla="*/ 6119217 w 6128435"/>
              <a:gd name="connsiteY143-14938" fmla="*/ 5888542 h 6858000"/>
              <a:gd name="connsiteX144-14939" fmla="*/ 6115966 w 6128435"/>
              <a:gd name="connsiteY144-14940" fmla="*/ 5898387 h 6858000"/>
              <a:gd name="connsiteX145-14941" fmla="*/ 6111924 w 6128435"/>
              <a:gd name="connsiteY145-14942" fmla="*/ 5900444 h 6858000"/>
              <a:gd name="connsiteX146-14943" fmla="*/ 6108716 w 6128435"/>
              <a:gd name="connsiteY146-14944" fmla="*/ 5915345 h 6858000"/>
              <a:gd name="connsiteX147-14945" fmla="*/ 6109524 w 6128435"/>
              <a:gd name="connsiteY147-14946" fmla="*/ 5917328 h 6858000"/>
              <a:gd name="connsiteX148-14947" fmla="*/ 6102493 w 6128435"/>
              <a:gd name="connsiteY148-14948" fmla="*/ 5928602 h 6858000"/>
              <a:gd name="connsiteX149-14949" fmla="*/ 6056863 w 6128435"/>
              <a:gd name="connsiteY149-14950" fmla="*/ 6000643 h 6858000"/>
              <a:gd name="connsiteX150-14951" fmla="*/ 6045436 w 6128435"/>
              <a:gd name="connsiteY150-14952" fmla="*/ 6124480 h 6858000"/>
              <a:gd name="connsiteX151-14953" fmla="*/ 6030489 w 6128435"/>
              <a:gd name="connsiteY151-14954" fmla="*/ 6317666 h 6858000"/>
              <a:gd name="connsiteX152-14955" fmla="*/ 6007492 w 6128435"/>
              <a:gd name="connsiteY152-14956" fmla="*/ 6440818 h 6858000"/>
              <a:gd name="connsiteX153-14957" fmla="*/ 6009467 w 6128435"/>
              <a:gd name="connsiteY153-14958" fmla="*/ 6487076 h 6858000"/>
              <a:gd name="connsiteX154-14959" fmla="*/ 5995064 w 6128435"/>
              <a:gd name="connsiteY154-14960" fmla="*/ 6540791 h 6858000"/>
              <a:gd name="connsiteX155-14961" fmla="*/ 5996309 w 6128435"/>
              <a:gd name="connsiteY155-14962" fmla="*/ 6543961 h 6858000"/>
              <a:gd name="connsiteX156-14963" fmla="*/ 5996048 w 6128435"/>
              <a:gd name="connsiteY156-14964" fmla="*/ 6555444 h 6858000"/>
              <a:gd name="connsiteX157-14965" fmla="*/ 6002524 w 6128435"/>
              <a:gd name="connsiteY157-14966" fmla="*/ 6560188 h 6858000"/>
              <a:gd name="connsiteX158-14967" fmla="*/ 6006823 w 6128435"/>
              <a:gd name="connsiteY158-14968" fmla="*/ 6578546 h 6858000"/>
              <a:gd name="connsiteX159-14969" fmla="*/ 6004510 w 6128435"/>
              <a:gd name="connsiteY159-14970" fmla="*/ 6599256 h 6858000"/>
              <a:gd name="connsiteX160-14971" fmla="*/ 5986207 w 6128435"/>
              <a:gd name="connsiteY160-14972" fmla="*/ 6695855 h 6858000"/>
              <a:gd name="connsiteX161-14973" fmla="*/ 5979428 w 6128435"/>
              <a:gd name="connsiteY161-14974" fmla="*/ 6754678 h 6858000"/>
              <a:gd name="connsiteX162-14975" fmla="*/ 5983398 w 6128435"/>
              <a:gd name="connsiteY162-14976" fmla="*/ 6778641 h 6858000"/>
              <a:gd name="connsiteX163-14977" fmla="*/ 5984543 w 6128435"/>
              <a:gd name="connsiteY163-14978" fmla="*/ 6811016 h 6858000"/>
              <a:gd name="connsiteX164-14979" fmla="*/ 5981802 w 6128435"/>
              <a:gd name="connsiteY164-14980" fmla="*/ 6838578 h 6858000"/>
              <a:gd name="connsiteX165-14981" fmla="*/ 5979671 w 6128435"/>
              <a:gd name="connsiteY165-14982" fmla="*/ 6858000 h 6858000"/>
              <a:gd name="connsiteX166-14983" fmla="*/ 0 w 6128435"/>
              <a:gd name="connsiteY166-14984" fmla="*/ 6858000 h 6858000"/>
              <a:gd name="connsiteX167-14985" fmla="*/ 0 w 6128435"/>
              <a:gd name="connsiteY167-14986" fmla="*/ 0 h 6858000"/>
              <a:gd name="connsiteX0-14987" fmla="*/ 0 w 6128435"/>
              <a:gd name="connsiteY0-14988" fmla="*/ 0 h 6858000"/>
              <a:gd name="connsiteX1-14989" fmla="*/ 4965888 w 6128435"/>
              <a:gd name="connsiteY1-14990" fmla="*/ 0 h 6858000"/>
              <a:gd name="connsiteX2-14991" fmla="*/ 4967767 w 6128435"/>
              <a:gd name="connsiteY2-14992" fmla="*/ 7930 h 6858000"/>
              <a:gd name="connsiteX3-14993" fmla="*/ 4979444 w 6128435"/>
              <a:gd name="connsiteY3-14994" fmla="*/ 43921 h 6858000"/>
              <a:gd name="connsiteX4-14995" fmla="*/ 5021173 w 6128435"/>
              <a:gd name="connsiteY4-14996" fmla="*/ 123738 h 6858000"/>
              <a:gd name="connsiteX5-14997" fmla="*/ 5075458 w 6128435"/>
              <a:gd name="connsiteY5-14998" fmla="*/ 264355 h 6858000"/>
              <a:gd name="connsiteX6-14999" fmla="*/ 5081175 w 6128435"/>
              <a:gd name="connsiteY6-15000" fmla="*/ 277448 h 6858000"/>
              <a:gd name="connsiteX7-15001" fmla="*/ 5097011 w 6128435"/>
              <a:gd name="connsiteY7-15002" fmla="*/ 355616 h 6858000"/>
              <a:gd name="connsiteX8-15003" fmla="*/ 5130982 w 6128435"/>
              <a:gd name="connsiteY8-15004" fmla="*/ 412030 h 6858000"/>
              <a:gd name="connsiteX9-15005" fmla="*/ 5153000 w 6128435"/>
              <a:gd name="connsiteY9-15006" fmla="*/ 507134 h 6858000"/>
              <a:gd name="connsiteX10-15007" fmla="*/ 5171282 w 6128435"/>
              <a:gd name="connsiteY10-15008" fmla="*/ 602071 h 6858000"/>
              <a:gd name="connsiteX11-15009" fmla="*/ 5176196 w 6128435"/>
              <a:gd name="connsiteY11-15010" fmla="*/ 636822 h 6858000"/>
              <a:gd name="connsiteX12-15011" fmla="*/ 5189051 w 6128435"/>
              <a:gd name="connsiteY12-15012" fmla="*/ 782518 h 6858000"/>
              <a:gd name="connsiteX13-15013" fmla="*/ 5210428 w 6128435"/>
              <a:gd name="connsiteY13-15014" fmla="*/ 815772 h 6858000"/>
              <a:gd name="connsiteX14-15015" fmla="*/ 5221088 w 6128435"/>
              <a:gd name="connsiteY14-15016" fmla="*/ 860193 h 6858000"/>
              <a:gd name="connsiteX15-15017" fmla="*/ 5227653 w 6128435"/>
              <a:gd name="connsiteY15-15018" fmla="*/ 886709 h 6858000"/>
              <a:gd name="connsiteX16-15019" fmla="*/ 5230806 w 6128435"/>
              <a:gd name="connsiteY16-15020" fmla="*/ 961354 h 6858000"/>
              <a:gd name="connsiteX17-15021" fmla="*/ 5201018 w 6128435"/>
              <a:gd name="connsiteY17-15022" fmla="*/ 1095027 h 6858000"/>
              <a:gd name="connsiteX18-15023" fmla="*/ 5202153 w 6128435"/>
              <a:gd name="connsiteY18-15024" fmla="*/ 1133224 h 6858000"/>
              <a:gd name="connsiteX19-15025" fmla="*/ 5207370 w 6128435"/>
              <a:gd name="connsiteY19-15026" fmla="*/ 1138097 h 6858000"/>
              <a:gd name="connsiteX20-15027" fmla="*/ 5189234 w 6128435"/>
              <a:gd name="connsiteY20-15028" fmla="*/ 1193495 h 6858000"/>
              <a:gd name="connsiteX21-15029" fmla="*/ 5202769 w 6128435"/>
              <a:gd name="connsiteY21-15030" fmla="*/ 1269450 h 6858000"/>
              <a:gd name="connsiteX22-15031" fmla="*/ 5225968 w 6128435"/>
              <a:gd name="connsiteY22-15032" fmla="*/ 1357994 h 6858000"/>
              <a:gd name="connsiteX23-15033" fmla="*/ 5233819 w 6128435"/>
              <a:gd name="connsiteY23-15034" fmla="*/ 1380922 h 6858000"/>
              <a:gd name="connsiteX24-15035" fmla="*/ 5237226 w 6128435"/>
              <a:gd name="connsiteY24-15036" fmla="*/ 1441327 h 6858000"/>
              <a:gd name="connsiteX25-15037" fmla="*/ 5244434 w 6128435"/>
              <a:gd name="connsiteY25-15038" fmla="*/ 1580810 h 6858000"/>
              <a:gd name="connsiteX26-15039" fmla="*/ 5251453 w 6128435"/>
              <a:gd name="connsiteY26-15040" fmla="*/ 1583934 h 6858000"/>
              <a:gd name="connsiteX27-15041" fmla="*/ 5253136 w 6128435"/>
              <a:gd name="connsiteY27-15042" fmla="*/ 1595457 h 6858000"/>
              <a:gd name="connsiteX28-15043" fmla="*/ 5254863 w 6128435"/>
              <a:gd name="connsiteY28-15044" fmla="*/ 1598311 h 6858000"/>
              <a:gd name="connsiteX29-15045" fmla="*/ 5263491 w 6128435"/>
              <a:gd name="connsiteY29-15046" fmla="*/ 1642938 h 6858000"/>
              <a:gd name="connsiteX30-15047" fmla="*/ 5261314 w 6128435"/>
              <a:gd name="connsiteY30-15048" fmla="*/ 1689177 h 6858000"/>
              <a:gd name="connsiteX31-15049" fmla="*/ 5259788 w 6128435"/>
              <a:gd name="connsiteY31-15050" fmla="*/ 1768516 h 6858000"/>
              <a:gd name="connsiteX32-15051" fmla="*/ 5255696 w 6128435"/>
              <a:gd name="connsiteY32-15052" fmla="*/ 1953770 h 6858000"/>
              <a:gd name="connsiteX33-15053" fmla="*/ 5252592 w 6128435"/>
              <a:gd name="connsiteY33-15054" fmla="*/ 2092210 h 6858000"/>
              <a:gd name="connsiteX34-15055" fmla="*/ 5264303 w 6128435"/>
              <a:gd name="connsiteY34-15056" fmla="*/ 2225157 h 6858000"/>
              <a:gd name="connsiteX35-15057" fmla="*/ 5254949 w 6128435"/>
              <a:gd name="connsiteY35-15058" fmla="*/ 2236160 h 6858000"/>
              <a:gd name="connsiteX36-15059" fmla="*/ 5250104 w 6128435"/>
              <a:gd name="connsiteY36-15060" fmla="*/ 2249166 h 6858000"/>
              <a:gd name="connsiteX37-15061" fmla="*/ 5251214 w 6128435"/>
              <a:gd name="connsiteY37-15062" fmla="*/ 2250944 h 6858000"/>
              <a:gd name="connsiteX38-15063" fmla="*/ 5250644 w 6128435"/>
              <a:gd name="connsiteY38-15064" fmla="*/ 2266619 h 6858000"/>
              <a:gd name="connsiteX39-15065" fmla="*/ 5247111 w 6128435"/>
              <a:gd name="connsiteY39-15066" fmla="*/ 2269679 h 6858000"/>
              <a:gd name="connsiteX40-15067" fmla="*/ 5279312 w 6128435"/>
              <a:gd name="connsiteY40-15068" fmla="*/ 2302757 h 6858000"/>
              <a:gd name="connsiteX41-15069" fmla="*/ 5293877 w 6128435"/>
              <a:gd name="connsiteY41-15070" fmla="*/ 2368649 h 6858000"/>
              <a:gd name="connsiteX42-15071" fmla="*/ 5311338 w 6128435"/>
              <a:gd name="connsiteY42-15072" fmla="*/ 2404034 h 6858000"/>
              <a:gd name="connsiteX43-15073" fmla="*/ 5338366 w 6128435"/>
              <a:gd name="connsiteY43-15074" fmla="*/ 2465052 h 6858000"/>
              <a:gd name="connsiteX44-15075" fmla="*/ 5371263 w 6128435"/>
              <a:gd name="connsiteY44-15076" fmla="*/ 2586413 h 6858000"/>
              <a:gd name="connsiteX45-15077" fmla="*/ 5407503 w 6128435"/>
              <a:gd name="connsiteY45-15078" fmla="*/ 2786290 h 6858000"/>
              <a:gd name="connsiteX46-15079" fmla="*/ 5407356 w 6128435"/>
              <a:gd name="connsiteY46-15080" fmla="*/ 2787545 h 6858000"/>
              <a:gd name="connsiteX47-15081" fmla="*/ 5411130 w 6128435"/>
              <a:gd name="connsiteY47-15082" fmla="*/ 2788640 h 6858000"/>
              <a:gd name="connsiteX48-15083" fmla="*/ 5416439 w 6128435"/>
              <a:gd name="connsiteY48-15084" fmla="*/ 2805666 h 6858000"/>
              <a:gd name="connsiteX49-15085" fmla="*/ 5416589 w 6128435"/>
              <a:gd name="connsiteY49-15086" fmla="*/ 2810822 h 6858000"/>
              <a:gd name="connsiteX50-15087" fmla="*/ 5418542 w 6128435"/>
              <a:gd name="connsiteY50-15088" fmla="*/ 2817745 h 6858000"/>
              <a:gd name="connsiteX51-15089" fmla="*/ 5418847 w 6128435"/>
              <a:gd name="connsiteY51-15090" fmla="*/ 2817825 h 6858000"/>
              <a:gd name="connsiteX52-15091" fmla="*/ 5457023 w 6128435"/>
              <a:gd name="connsiteY52-15092" fmla="*/ 2858292 h 6858000"/>
              <a:gd name="connsiteX53-15093" fmla="*/ 5479298 w 6128435"/>
              <a:gd name="connsiteY53-15094" fmla="*/ 2947791 h 6858000"/>
              <a:gd name="connsiteX54-15095" fmla="*/ 5481770 w 6128435"/>
              <a:gd name="connsiteY54-15096" fmla="*/ 2951352 h 6858000"/>
              <a:gd name="connsiteX55-15097" fmla="*/ 5482045 w 6128435"/>
              <a:gd name="connsiteY55-15098" fmla="*/ 2984371 h 6858000"/>
              <a:gd name="connsiteX56-15099" fmla="*/ 5482415 w 6128435"/>
              <a:gd name="connsiteY56-15100" fmla="*/ 3004079 h 6858000"/>
              <a:gd name="connsiteX57-15101" fmla="*/ 5483865 w 6128435"/>
              <a:gd name="connsiteY57-15102" fmla="*/ 3005467 h 6858000"/>
              <a:gd name="connsiteX58-15103" fmla="*/ 5482236 w 6128435"/>
              <a:gd name="connsiteY58-15104" fmla="*/ 3019791 h 6858000"/>
              <a:gd name="connsiteX59-15105" fmla="*/ 5481505 w 6128435"/>
              <a:gd name="connsiteY59-15106" fmla="*/ 3095286 h 6858000"/>
              <a:gd name="connsiteX60-15107" fmla="*/ 5477595 w 6128435"/>
              <a:gd name="connsiteY60-15108" fmla="*/ 3250534 h 6858000"/>
              <a:gd name="connsiteX61-15109" fmla="*/ 5532836 w 6128435"/>
              <a:gd name="connsiteY61-15110" fmla="*/ 3353840 h 6858000"/>
              <a:gd name="connsiteX62-15111" fmla="*/ 5561229 w 6128435"/>
              <a:gd name="connsiteY62-15112" fmla="*/ 3395784 h 6858000"/>
              <a:gd name="connsiteX63-15113" fmla="*/ 5589758 w 6128435"/>
              <a:gd name="connsiteY63-15114" fmla="*/ 3506453 h 6858000"/>
              <a:gd name="connsiteX64-15115" fmla="*/ 5596144 w 6128435"/>
              <a:gd name="connsiteY64-15116" fmla="*/ 3534624 h 6858000"/>
              <a:gd name="connsiteX65-15117" fmla="*/ 5597750 w 6128435"/>
              <a:gd name="connsiteY65-15118" fmla="*/ 3534129 h 6858000"/>
              <a:gd name="connsiteX66-15119" fmla="*/ 5599700 w 6128435"/>
              <a:gd name="connsiteY66-15120" fmla="*/ 3547221 h 6858000"/>
              <a:gd name="connsiteX67-15121" fmla="*/ 5615031 w 6128435"/>
              <a:gd name="connsiteY67-15122" fmla="*/ 3557482 h 6858000"/>
              <a:gd name="connsiteX68-15123" fmla="*/ 5618377 w 6128435"/>
              <a:gd name="connsiteY68-15124" fmla="*/ 3588431 h 6858000"/>
              <a:gd name="connsiteX69-15125" fmla="*/ 5612155 w 6128435"/>
              <a:gd name="connsiteY69-15126" fmla="*/ 3589869 h 6858000"/>
              <a:gd name="connsiteX70-15127" fmla="*/ 5620843 w 6128435"/>
              <a:gd name="connsiteY70-15128" fmla="*/ 3606745 h 6858000"/>
              <a:gd name="connsiteX71-15129" fmla="*/ 5655472 w 6128435"/>
              <a:gd name="connsiteY71-15130" fmla="*/ 3678877 h 6858000"/>
              <a:gd name="connsiteX72-15131" fmla="*/ 5680448 w 6128435"/>
              <a:gd name="connsiteY72-15132" fmla="*/ 3717760 h 6858000"/>
              <a:gd name="connsiteX73-15133" fmla="*/ 5683015 w 6128435"/>
              <a:gd name="connsiteY73-15134" fmla="*/ 3762025 h 6858000"/>
              <a:gd name="connsiteX74-15135" fmla="*/ 5696643 w 6128435"/>
              <a:gd name="connsiteY74-15136" fmla="*/ 3773888 h 6858000"/>
              <a:gd name="connsiteX75-15137" fmla="*/ 5699203 w 6128435"/>
              <a:gd name="connsiteY75-15138" fmla="*/ 3775823 h 6858000"/>
              <a:gd name="connsiteX76-15139" fmla="*/ 5704824 w 6128435"/>
              <a:gd name="connsiteY76-15140" fmla="*/ 3785966 h 6858000"/>
              <a:gd name="connsiteX77-15141" fmla="*/ 5712204 w 6128435"/>
              <a:gd name="connsiteY77-15142" fmla="*/ 3785830 h 6858000"/>
              <a:gd name="connsiteX78-15143" fmla="*/ 5724816 w 6128435"/>
              <a:gd name="connsiteY78-15144" fmla="*/ 3798949 h 6858000"/>
              <a:gd name="connsiteX79-15145" fmla="*/ 5733539 w 6128435"/>
              <a:gd name="connsiteY79-15146" fmla="*/ 3818457 h 6858000"/>
              <a:gd name="connsiteX80-15147" fmla="*/ 5768491 w 6128435"/>
              <a:gd name="connsiteY80-15148" fmla="*/ 3914399 h 6858000"/>
              <a:gd name="connsiteX81-15149" fmla="*/ 5793123 w 6128435"/>
              <a:gd name="connsiteY81-15150" fmla="*/ 3969952 h 6858000"/>
              <a:gd name="connsiteX82-15151" fmla="*/ 5808321 w 6128435"/>
              <a:gd name="connsiteY82-15152" fmla="*/ 3988153 h 6858000"/>
              <a:gd name="connsiteX83-15153" fmla="*/ 5825621 w 6128435"/>
              <a:gd name="connsiteY83-15154" fmla="*/ 4015525 h 6858000"/>
              <a:gd name="connsiteX84-15155" fmla="*/ 5860672 w 6128435"/>
              <a:gd name="connsiteY84-15156" fmla="*/ 4061579 h 6858000"/>
              <a:gd name="connsiteX85-15157" fmla="*/ 5872173 w 6128435"/>
              <a:gd name="connsiteY85-15158" fmla="*/ 4088497 h 6858000"/>
              <a:gd name="connsiteX86-15159" fmla="*/ 5883705 w 6128435"/>
              <a:gd name="connsiteY86-15160" fmla="*/ 4101899 h 6858000"/>
              <a:gd name="connsiteX87-15161" fmla="*/ 5885314 w 6128435"/>
              <a:gd name="connsiteY87-15162" fmla="*/ 4108387 h 6858000"/>
              <a:gd name="connsiteX88-15163" fmla="*/ 5894095 w 6128435"/>
              <a:gd name="connsiteY88-15164" fmla="*/ 4128857 h 6858000"/>
              <a:gd name="connsiteX89-15165" fmla="*/ 5898339 w 6128435"/>
              <a:gd name="connsiteY89-15166" fmla="*/ 4140800 h 6858000"/>
              <a:gd name="connsiteX90-15167" fmla="*/ 5899734 w 6128435"/>
              <a:gd name="connsiteY90-15168" fmla="*/ 4145632 h 6858000"/>
              <a:gd name="connsiteX91-15169" fmla="*/ 5903513 w 6128435"/>
              <a:gd name="connsiteY91-15170" fmla="*/ 4187661 h 6858000"/>
              <a:gd name="connsiteX92-15171" fmla="*/ 5917114 w 6128435"/>
              <a:gd name="connsiteY92-15172" fmla="*/ 4213096 h 6858000"/>
              <a:gd name="connsiteX93-15173" fmla="*/ 5921153 w 6128435"/>
              <a:gd name="connsiteY93-15174" fmla="*/ 4236222 h 6858000"/>
              <a:gd name="connsiteX94-15175" fmla="*/ 5924233 w 6128435"/>
              <a:gd name="connsiteY94-15176" fmla="*/ 4242060 h 6858000"/>
              <a:gd name="connsiteX95-15177" fmla="*/ 5928910 w 6128435"/>
              <a:gd name="connsiteY95-15178" fmla="*/ 4300973 h 6858000"/>
              <a:gd name="connsiteX96-15179" fmla="*/ 5939320 w 6128435"/>
              <a:gd name="connsiteY96-15180" fmla="*/ 4340435 h 6858000"/>
              <a:gd name="connsiteX97-15181" fmla="*/ 5946705 w 6128435"/>
              <a:gd name="connsiteY97-15182" fmla="*/ 4428051 h 6858000"/>
              <a:gd name="connsiteX98-15183" fmla="*/ 5949261 w 6128435"/>
              <a:gd name="connsiteY98-15184" fmla="*/ 4449185 h 6858000"/>
              <a:gd name="connsiteX99-15185" fmla="*/ 5957504 w 6128435"/>
              <a:gd name="connsiteY99-15186" fmla="*/ 4465911 h 6858000"/>
              <a:gd name="connsiteX100-15187" fmla="*/ 5964689 w 6128435"/>
              <a:gd name="connsiteY100-15188" fmla="*/ 4468532 h 6858000"/>
              <a:gd name="connsiteX101-15189" fmla="*/ 5967062 w 6128435"/>
              <a:gd name="connsiteY101-15190" fmla="*/ 4479923 h 6858000"/>
              <a:gd name="connsiteX102-15191" fmla="*/ 5968960 w 6128435"/>
              <a:gd name="connsiteY102-15192" fmla="*/ 4482655 h 6858000"/>
              <a:gd name="connsiteX103-15193" fmla="*/ 5978567 w 6128435"/>
              <a:gd name="connsiteY103-15194" fmla="*/ 4498605 h 6858000"/>
              <a:gd name="connsiteX104-15195" fmla="*/ 5980106 w 6128435"/>
              <a:gd name="connsiteY104-15196" fmla="*/ 4585087 h 6858000"/>
              <a:gd name="connsiteX105-15197" fmla="*/ 5998138 w 6128435"/>
              <a:gd name="connsiteY105-15198" fmla="*/ 4697518 h 6858000"/>
              <a:gd name="connsiteX106-15199" fmla="*/ 6013516 w 6128435"/>
              <a:gd name="connsiteY106-15200" fmla="*/ 4786619 h 6858000"/>
              <a:gd name="connsiteX107-15201" fmla="*/ 6025404 w 6128435"/>
              <a:gd name="connsiteY107-15202" fmla="*/ 4858148 h 6858000"/>
              <a:gd name="connsiteX108-15203" fmla="*/ 6007749 w 6128435"/>
              <a:gd name="connsiteY108-15204" fmla="*/ 4964715 h 6858000"/>
              <a:gd name="connsiteX109-15205" fmla="*/ 6005269 w 6128435"/>
              <a:gd name="connsiteY109-15206" fmla="*/ 5150567 h 6858000"/>
              <a:gd name="connsiteX110-15207" fmla="*/ 6001127 w 6128435"/>
              <a:gd name="connsiteY110-15208" fmla="*/ 5164609 h 6858000"/>
              <a:gd name="connsiteX111-15209" fmla="*/ 5996647 w 6128435"/>
              <a:gd name="connsiteY111-15210" fmla="*/ 5185640 h 6858000"/>
              <a:gd name="connsiteX112-15211" fmla="*/ 5998514 w 6128435"/>
              <a:gd name="connsiteY112-15212" fmla="*/ 5189673 h 6858000"/>
              <a:gd name="connsiteX113-15213" fmla="*/ 5995970 w 6128435"/>
              <a:gd name="connsiteY113-15214" fmla="*/ 5221547 h 6858000"/>
              <a:gd name="connsiteX114-15215" fmla="*/ 5997218 w 6128435"/>
              <a:gd name="connsiteY114-15216" fmla="*/ 5222031 h 6858000"/>
              <a:gd name="connsiteX115-15217" fmla="*/ 6002116 w 6128435"/>
              <a:gd name="connsiteY115-15218" fmla="*/ 5231223 h 6858000"/>
              <a:gd name="connsiteX116-15219" fmla="*/ 6008541 w 6128435"/>
              <a:gd name="connsiteY116-15220" fmla="*/ 5248680 h 6858000"/>
              <a:gd name="connsiteX117-15221" fmla="*/ 6039260 w 6128435"/>
              <a:gd name="connsiteY117-15222" fmla="*/ 5289518 h 6858000"/>
              <a:gd name="connsiteX118-15223" fmla="*/ 6036748 w 6128435"/>
              <a:gd name="connsiteY118-15224" fmla="*/ 5322752 h 6858000"/>
              <a:gd name="connsiteX119-15225" fmla="*/ 6036943 w 6128435"/>
              <a:gd name="connsiteY119-15226" fmla="*/ 5329480 h 6858000"/>
              <a:gd name="connsiteX120-15227" fmla="*/ 6037236 w 6128435"/>
              <a:gd name="connsiteY120-15228" fmla="*/ 5329634 h 6858000"/>
              <a:gd name="connsiteX121-15229" fmla="*/ 6038019 w 6128435"/>
              <a:gd name="connsiteY121-15230" fmla="*/ 5336764 h 6858000"/>
              <a:gd name="connsiteX122-15231" fmla="*/ 6037298 w 6128435"/>
              <a:gd name="connsiteY122-15232" fmla="*/ 5341753 h 6858000"/>
              <a:gd name="connsiteX123-15233" fmla="*/ 6037677 w 6128435"/>
              <a:gd name="connsiteY123-15234" fmla="*/ 5354807 h 6858000"/>
              <a:gd name="connsiteX124-15235" fmla="*/ 6039728 w 6128435"/>
              <a:gd name="connsiteY124-15236" fmla="*/ 5359416 h 6858000"/>
              <a:gd name="connsiteX125-15237" fmla="*/ 6043311 w 6128435"/>
              <a:gd name="connsiteY125-15238" fmla="*/ 5361407 h 6858000"/>
              <a:gd name="connsiteX126-15239" fmla="*/ 6042954 w 6128435"/>
              <a:gd name="connsiteY126-15240" fmla="*/ 5362576 h 6858000"/>
              <a:gd name="connsiteX127-15241" fmla="*/ 6053435 w 6128435"/>
              <a:gd name="connsiteY127-15242" fmla="*/ 5387547 h 6858000"/>
              <a:gd name="connsiteX128-15243" fmla="*/ 6065933 w 6128435"/>
              <a:gd name="connsiteY128-15244" fmla="*/ 5443002 h 6858000"/>
              <a:gd name="connsiteX129-15245" fmla="*/ 6068640 w 6128435"/>
              <a:gd name="connsiteY129-15246" fmla="*/ 5474503 h 6858000"/>
              <a:gd name="connsiteX130-15247" fmla="*/ 6080922 w 6128435"/>
              <a:gd name="connsiteY130-15248" fmla="*/ 5561070 h 6858000"/>
              <a:gd name="connsiteX131-15249" fmla="*/ 6096949 w 6128435"/>
              <a:gd name="connsiteY131-15250" fmla="*/ 5648179 h 6858000"/>
              <a:gd name="connsiteX132-15251" fmla="*/ 6125703 w 6128435"/>
              <a:gd name="connsiteY132-15252" fmla="*/ 5692894 h 6858000"/>
              <a:gd name="connsiteX133-15253" fmla="*/ 6126670 w 6128435"/>
              <a:gd name="connsiteY133-15254" fmla="*/ 5697882 h 6858000"/>
              <a:gd name="connsiteX134-15255" fmla="*/ 6124061 w 6128435"/>
              <a:gd name="connsiteY134-15256" fmla="*/ 5710294 h 6858000"/>
              <a:gd name="connsiteX135-15257" fmla="*/ 6122213 w 6128435"/>
              <a:gd name="connsiteY135-15258" fmla="*/ 5714762 h 6858000"/>
              <a:gd name="connsiteX136-15259" fmla="*/ 6121353 w 6128435"/>
              <a:gd name="connsiteY136-15260" fmla="*/ 5721725 h 6858000"/>
              <a:gd name="connsiteX137-15261" fmla="*/ 6121607 w 6128435"/>
              <a:gd name="connsiteY137-15262" fmla="*/ 5721959 h 6858000"/>
              <a:gd name="connsiteX138-15263" fmla="*/ 6120262 w 6128435"/>
              <a:gd name="connsiteY138-15264" fmla="*/ 5728358 h 6858000"/>
              <a:gd name="connsiteX139-15265" fmla="*/ 6110194 w 6128435"/>
              <a:gd name="connsiteY139-15266" fmla="*/ 5758853 h 6858000"/>
              <a:gd name="connsiteX140-15267" fmla="*/ 6127519 w 6128435"/>
              <a:gd name="connsiteY140-15268" fmla="*/ 5865775 h 6858000"/>
              <a:gd name="connsiteX141-15269" fmla="*/ 6128435 w 6128435"/>
              <a:gd name="connsiteY141-15270" fmla="*/ 5870164 h 6858000"/>
              <a:gd name="connsiteX142-15271" fmla="*/ 6119217 w 6128435"/>
              <a:gd name="connsiteY142-15272" fmla="*/ 5888542 h 6858000"/>
              <a:gd name="connsiteX143-15273" fmla="*/ 6115966 w 6128435"/>
              <a:gd name="connsiteY143-15274" fmla="*/ 5898387 h 6858000"/>
              <a:gd name="connsiteX144-15275" fmla="*/ 6111924 w 6128435"/>
              <a:gd name="connsiteY144-15276" fmla="*/ 5900444 h 6858000"/>
              <a:gd name="connsiteX145-15277" fmla="*/ 6108716 w 6128435"/>
              <a:gd name="connsiteY145-15278" fmla="*/ 5915345 h 6858000"/>
              <a:gd name="connsiteX146-15279" fmla="*/ 6109524 w 6128435"/>
              <a:gd name="connsiteY146-15280" fmla="*/ 5917328 h 6858000"/>
              <a:gd name="connsiteX147-15281" fmla="*/ 6102493 w 6128435"/>
              <a:gd name="connsiteY147-15282" fmla="*/ 5928602 h 6858000"/>
              <a:gd name="connsiteX148-15283" fmla="*/ 6056863 w 6128435"/>
              <a:gd name="connsiteY148-15284" fmla="*/ 6000643 h 6858000"/>
              <a:gd name="connsiteX149-15285" fmla="*/ 6045436 w 6128435"/>
              <a:gd name="connsiteY149-15286" fmla="*/ 6124480 h 6858000"/>
              <a:gd name="connsiteX150-15287" fmla="*/ 6030489 w 6128435"/>
              <a:gd name="connsiteY150-15288" fmla="*/ 6317666 h 6858000"/>
              <a:gd name="connsiteX151-15289" fmla="*/ 6007492 w 6128435"/>
              <a:gd name="connsiteY151-15290" fmla="*/ 6440818 h 6858000"/>
              <a:gd name="connsiteX152-15291" fmla="*/ 6009467 w 6128435"/>
              <a:gd name="connsiteY152-15292" fmla="*/ 6487076 h 6858000"/>
              <a:gd name="connsiteX153-15293" fmla="*/ 5995064 w 6128435"/>
              <a:gd name="connsiteY153-15294" fmla="*/ 6540791 h 6858000"/>
              <a:gd name="connsiteX154-15295" fmla="*/ 5996309 w 6128435"/>
              <a:gd name="connsiteY154-15296" fmla="*/ 6543961 h 6858000"/>
              <a:gd name="connsiteX155-15297" fmla="*/ 5996048 w 6128435"/>
              <a:gd name="connsiteY155-15298" fmla="*/ 6555444 h 6858000"/>
              <a:gd name="connsiteX156-15299" fmla="*/ 6002524 w 6128435"/>
              <a:gd name="connsiteY156-15300" fmla="*/ 6560188 h 6858000"/>
              <a:gd name="connsiteX157-15301" fmla="*/ 6006823 w 6128435"/>
              <a:gd name="connsiteY157-15302" fmla="*/ 6578546 h 6858000"/>
              <a:gd name="connsiteX158-15303" fmla="*/ 6004510 w 6128435"/>
              <a:gd name="connsiteY158-15304" fmla="*/ 6599256 h 6858000"/>
              <a:gd name="connsiteX159-15305" fmla="*/ 5986207 w 6128435"/>
              <a:gd name="connsiteY159-15306" fmla="*/ 6695855 h 6858000"/>
              <a:gd name="connsiteX160-15307" fmla="*/ 5979428 w 6128435"/>
              <a:gd name="connsiteY160-15308" fmla="*/ 6754678 h 6858000"/>
              <a:gd name="connsiteX161-15309" fmla="*/ 5983398 w 6128435"/>
              <a:gd name="connsiteY161-15310" fmla="*/ 6778641 h 6858000"/>
              <a:gd name="connsiteX162-15311" fmla="*/ 5984543 w 6128435"/>
              <a:gd name="connsiteY162-15312" fmla="*/ 6811016 h 6858000"/>
              <a:gd name="connsiteX163-15313" fmla="*/ 5981802 w 6128435"/>
              <a:gd name="connsiteY163-15314" fmla="*/ 6838578 h 6858000"/>
              <a:gd name="connsiteX164-15315" fmla="*/ 5979671 w 6128435"/>
              <a:gd name="connsiteY164-15316" fmla="*/ 6858000 h 6858000"/>
              <a:gd name="connsiteX165-15317" fmla="*/ 0 w 6128435"/>
              <a:gd name="connsiteY165-15318" fmla="*/ 6858000 h 6858000"/>
              <a:gd name="connsiteX166-15319" fmla="*/ 0 w 6128435"/>
              <a:gd name="connsiteY166-15320" fmla="*/ 0 h 6858000"/>
              <a:gd name="connsiteX0-15321" fmla="*/ 0 w 6128435"/>
              <a:gd name="connsiteY0-15322" fmla="*/ 0 h 6858000"/>
              <a:gd name="connsiteX1-15323" fmla="*/ 4965888 w 6128435"/>
              <a:gd name="connsiteY1-15324" fmla="*/ 0 h 6858000"/>
              <a:gd name="connsiteX2-15325" fmla="*/ 4967767 w 6128435"/>
              <a:gd name="connsiteY2-15326" fmla="*/ 7930 h 6858000"/>
              <a:gd name="connsiteX3-15327" fmla="*/ 4979444 w 6128435"/>
              <a:gd name="connsiteY3-15328" fmla="*/ 43921 h 6858000"/>
              <a:gd name="connsiteX4-15329" fmla="*/ 5021173 w 6128435"/>
              <a:gd name="connsiteY4-15330" fmla="*/ 123738 h 6858000"/>
              <a:gd name="connsiteX5-15331" fmla="*/ 5075458 w 6128435"/>
              <a:gd name="connsiteY5-15332" fmla="*/ 264355 h 6858000"/>
              <a:gd name="connsiteX6-15333" fmla="*/ 5081175 w 6128435"/>
              <a:gd name="connsiteY6-15334" fmla="*/ 277448 h 6858000"/>
              <a:gd name="connsiteX7-15335" fmla="*/ 5097011 w 6128435"/>
              <a:gd name="connsiteY7-15336" fmla="*/ 355616 h 6858000"/>
              <a:gd name="connsiteX8-15337" fmla="*/ 5130982 w 6128435"/>
              <a:gd name="connsiteY8-15338" fmla="*/ 412030 h 6858000"/>
              <a:gd name="connsiteX9-15339" fmla="*/ 5153000 w 6128435"/>
              <a:gd name="connsiteY9-15340" fmla="*/ 507134 h 6858000"/>
              <a:gd name="connsiteX10-15341" fmla="*/ 5171282 w 6128435"/>
              <a:gd name="connsiteY10-15342" fmla="*/ 602071 h 6858000"/>
              <a:gd name="connsiteX11-15343" fmla="*/ 5176196 w 6128435"/>
              <a:gd name="connsiteY11-15344" fmla="*/ 636822 h 6858000"/>
              <a:gd name="connsiteX12-15345" fmla="*/ 5189051 w 6128435"/>
              <a:gd name="connsiteY12-15346" fmla="*/ 782518 h 6858000"/>
              <a:gd name="connsiteX13-15347" fmla="*/ 5210428 w 6128435"/>
              <a:gd name="connsiteY13-15348" fmla="*/ 815772 h 6858000"/>
              <a:gd name="connsiteX14-15349" fmla="*/ 5221088 w 6128435"/>
              <a:gd name="connsiteY14-15350" fmla="*/ 860193 h 6858000"/>
              <a:gd name="connsiteX15-15351" fmla="*/ 5230806 w 6128435"/>
              <a:gd name="connsiteY15-15352" fmla="*/ 961354 h 6858000"/>
              <a:gd name="connsiteX16-15353" fmla="*/ 5201018 w 6128435"/>
              <a:gd name="connsiteY16-15354" fmla="*/ 1095027 h 6858000"/>
              <a:gd name="connsiteX17-15355" fmla="*/ 5202153 w 6128435"/>
              <a:gd name="connsiteY17-15356" fmla="*/ 1133224 h 6858000"/>
              <a:gd name="connsiteX18-15357" fmla="*/ 5207370 w 6128435"/>
              <a:gd name="connsiteY18-15358" fmla="*/ 1138097 h 6858000"/>
              <a:gd name="connsiteX19-15359" fmla="*/ 5189234 w 6128435"/>
              <a:gd name="connsiteY19-15360" fmla="*/ 1193495 h 6858000"/>
              <a:gd name="connsiteX20-15361" fmla="*/ 5202769 w 6128435"/>
              <a:gd name="connsiteY20-15362" fmla="*/ 1269450 h 6858000"/>
              <a:gd name="connsiteX21-15363" fmla="*/ 5225968 w 6128435"/>
              <a:gd name="connsiteY21-15364" fmla="*/ 1357994 h 6858000"/>
              <a:gd name="connsiteX22-15365" fmla="*/ 5233819 w 6128435"/>
              <a:gd name="connsiteY22-15366" fmla="*/ 1380922 h 6858000"/>
              <a:gd name="connsiteX23-15367" fmla="*/ 5237226 w 6128435"/>
              <a:gd name="connsiteY23-15368" fmla="*/ 1441327 h 6858000"/>
              <a:gd name="connsiteX24-15369" fmla="*/ 5244434 w 6128435"/>
              <a:gd name="connsiteY24-15370" fmla="*/ 1580810 h 6858000"/>
              <a:gd name="connsiteX25-15371" fmla="*/ 5251453 w 6128435"/>
              <a:gd name="connsiteY25-15372" fmla="*/ 1583934 h 6858000"/>
              <a:gd name="connsiteX26-15373" fmla="*/ 5253136 w 6128435"/>
              <a:gd name="connsiteY26-15374" fmla="*/ 1595457 h 6858000"/>
              <a:gd name="connsiteX27-15375" fmla="*/ 5254863 w 6128435"/>
              <a:gd name="connsiteY27-15376" fmla="*/ 1598311 h 6858000"/>
              <a:gd name="connsiteX28-15377" fmla="*/ 5263491 w 6128435"/>
              <a:gd name="connsiteY28-15378" fmla="*/ 1642938 h 6858000"/>
              <a:gd name="connsiteX29-15379" fmla="*/ 5261314 w 6128435"/>
              <a:gd name="connsiteY29-15380" fmla="*/ 1689177 h 6858000"/>
              <a:gd name="connsiteX30-15381" fmla="*/ 5259788 w 6128435"/>
              <a:gd name="connsiteY30-15382" fmla="*/ 1768516 h 6858000"/>
              <a:gd name="connsiteX31-15383" fmla="*/ 5255696 w 6128435"/>
              <a:gd name="connsiteY31-15384" fmla="*/ 1953770 h 6858000"/>
              <a:gd name="connsiteX32-15385" fmla="*/ 5252592 w 6128435"/>
              <a:gd name="connsiteY32-15386" fmla="*/ 2092210 h 6858000"/>
              <a:gd name="connsiteX33-15387" fmla="*/ 5264303 w 6128435"/>
              <a:gd name="connsiteY33-15388" fmla="*/ 2225157 h 6858000"/>
              <a:gd name="connsiteX34-15389" fmla="*/ 5254949 w 6128435"/>
              <a:gd name="connsiteY34-15390" fmla="*/ 2236160 h 6858000"/>
              <a:gd name="connsiteX35-15391" fmla="*/ 5250104 w 6128435"/>
              <a:gd name="connsiteY35-15392" fmla="*/ 2249166 h 6858000"/>
              <a:gd name="connsiteX36-15393" fmla="*/ 5251214 w 6128435"/>
              <a:gd name="connsiteY36-15394" fmla="*/ 2250944 h 6858000"/>
              <a:gd name="connsiteX37-15395" fmla="*/ 5250644 w 6128435"/>
              <a:gd name="connsiteY37-15396" fmla="*/ 2266619 h 6858000"/>
              <a:gd name="connsiteX38-15397" fmla="*/ 5247111 w 6128435"/>
              <a:gd name="connsiteY38-15398" fmla="*/ 2269679 h 6858000"/>
              <a:gd name="connsiteX39-15399" fmla="*/ 5279312 w 6128435"/>
              <a:gd name="connsiteY39-15400" fmla="*/ 2302757 h 6858000"/>
              <a:gd name="connsiteX40-15401" fmla="*/ 5293877 w 6128435"/>
              <a:gd name="connsiteY40-15402" fmla="*/ 2368649 h 6858000"/>
              <a:gd name="connsiteX41-15403" fmla="*/ 5311338 w 6128435"/>
              <a:gd name="connsiteY41-15404" fmla="*/ 2404034 h 6858000"/>
              <a:gd name="connsiteX42-15405" fmla="*/ 5338366 w 6128435"/>
              <a:gd name="connsiteY42-15406" fmla="*/ 2465052 h 6858000"/>
              <a:gd name="connsiteX43-15407" fmla="*/ 5371263 w 6128435"/>
              <a:gd name="connsiteY43-15408" fmla="*/ 2586413 h 6858000"/>
              <a:gd name="connsiteX44-15409" fmla="*/ 5407503 w 6128435"/>
              <a:gd name="connsiteY44-15410" fmla="*/ 2786290 h 6858000"/>
              <a:gd name="connsiteX45-15411" fmla="*/ 5407356 w 6128435"/>
              <a:gd name="connsiteY45-15412" fmla="*/ 2787545 h 6858000"/>
              <a:gd name="connsiteX46-15413" fmla="*/ 5411130 w 6128435"/>
              <a:gd name="connsiteY46-15414" fmla="*/ 2788640 h 6858000"/>
              <a:gd name="connsiteX47-15415" fmla="*/ 5416439 w 6128435"/>
              <a:gd name="connsiteY47-15416" fmla="*/ 2805666 h 6858000"/>
              <a:gd name="connsiteX48-15417" fmla="*/ 5416589 w 6128435"/>
              <a:gd name="connsiteY48-15418" fmla="*/ 2810822 h 6858000"/>
              <a:gd name="connsiteX49-15419" fmla="*/ 5418542 w 6128435"/>
              <a:gd name="connsiteY49-15420" fmla="*/ 2817745 h 6858000"/>
              <a:gd name="connsiteX50-15421" fmla="*/ 5418847 w 6128435"/>
              <a:gd name="connsiteY50-15422" fmla="*/ 2817825 h 6858000"/>
              <a:gd name="connsiteX51-15423" fmla="*/ 5457023 w 6128435"/>
              <a:gd name="connsiteY51-15424" fmla="*/ 2858292 h 6858000"/>
              <a:gd name="connsiteX52-15425" fmla="*/ 5479298 w 6128435"/>
              <a:gd name="connsiteY52-15426" fmla="*/ 2947791 h 6858000"/>
              <a:gd name="connsiteX53-15427" fmla="*/ 5481770 w 6128435"/>
              <a:gd name="connsiteY53-15428" fmla="*/ 2951352 h 6858000"/>
              <a:gd name="connsiteX54-15429" fmla="*/ 5482045 w 6128435"/>
              <a:gd name="connsiteY54-15430" fmla="*/ 2984371 h 6858000"/>
              <a:gd name="connsiteX55-15431" fmla="*/ 5482415 w 6128435"/>
              <a:gd name="connsiteY55-15432" fmla="*/ 3004079 h 6858000"/>
              <a:gd name="connsiteX56-15433" fmla="*/ 5483865 w 6128435"/>
              <a:gd name="connsiteY56-15434" fmla="*/ 3005467 h 6858000"/>
              <a:gd name="connsiteX57-15435" fmla="*/ 5482236 w 6128435"/>
              <a:gd name="connsiteY57-15436" fmla="*/ 3019791 h 6858000"/>
              <a:gd name="connsiteX58-15437" fmla="*/ 5481505 w 6128435"/>
              <a:gd name="connsiteY58-15438" fmla="*/ 3095286 h 6858000"/>
              <a:gd name="connsiteX59-15439" fmla="*/ 5477595 w 6128435"/>
              <a:gd name="connsiteY59-15440" fmla="*/ 3250534 h 6858000"/>
              <a:gd name="connsiteX60-15441" fmla="*/ 5532836 w 6128435"/>
              <a:gd name="connsiteY60-15442" fmla="*/ 3353840 h 6858000"/>
              <a:gd name="connsiteX61-15443" fmla="*/ 5561229 w 6128435"/>
              <a:gd name="connsiteY61-15444" fmla="*/ 3395784 h 6858000"/>
              <a:gd name="connsiteX62-15445" fmla="*/ 5589758 w 6128435"/>
              <a:gd name="connsiteY62-15446" fmla="*/ 3506453 h 6858000"/>
              <a:gd name="connsiteX63-15447" fmla="*/ 5596144 w 6128435"/>
              <a:gd name="connsiteY63-15448" fmla="*/ 3534624 h 6858000"/>
              <a:gd name="connsiteX64-15449" fmla="*/ 5597750 w 6128435"/>
              <a:gd name="connsiteY64-15450" fmla="*/ 3534129 h 6858000"/>
              <a:gd name="connsiteX65-15451" fmla="*/ 5599700 w 6128435"/>
              <a:gd name="connsiteY65-15452" fmla="*/ 3547221 h 6858000"/>
              <a:gd name="connsiteX66-15453" fmla="*/ 5615031 w 6128435"/>
              <a:gd name="connsiteY66-15454" fmla="*/ 3557482 h 6858000"/>
              <a:gd name="connsiteX67-15455" fmla="*/ 5618377 w 6128435"/>
              <a:gd name="connsiteY67-15456" fmla="*/ 3588431 h 6858000"/>
              <a:gd name="connsiteX68-15457" fmla="*/ 5612155 w 6128435"/>
              <a:gd name="connsiteY68-15458" fmla="*/ 3589869 h 6858000"/>
              <a:gd name="connsiteX69-15459" fmla="*/ 5620843 w 6128435"/>
              <a:gd name="connsiteY69-15460" fmla="*/ 3606745 h 6858000"/>
              <a:gd name="connsiteX70-15461" fmla="*/ 5655472 w 6128435"/>
              <a:gd name="connsiteY70-15462" fmla="*/ 3678877 h 6858000"/>
              <a:gd name="connsiteX71-15463" fmla="*/ 5680448 w 6128435"/>
              <a:gd name="connsiteY71-15464" fmla="*/ 3717760 h 6858000"/>
              <a:gd name="connsiteX72-15465" fmla="*/ 5683015 w 6128435"/>
              <a:gd name="connsiteY72-15466" fmla="*/ 3762025 h 6858000"/>
              <a:gd name="connsiteX73-15467" fmla="*/ 5696643 w 6128435"/>
              <a:gd name="connsiteY73-15468" fmla="*/ 3773888 h 6858000"/>
              <a:gd name="connsiteX74-15469" fmla="*/ 5699203 w 6128435"/>
              <a:gd name="connsiteY74-15470" fmla="*/ 3775823 h 6858000"/>
              <a:gd name="connsiteX75-15471" fmla="*/ 5704824 w 6128435"/>
              <a:gd name="connsiteY75-15472" fmla="*/ 3785966 h 6858000"/>
              <a:gd name="connsiteX76-15473" fmla="*/ 5712204 w 6128435"/>
              <a:gd name="connsiteY76-15474" fmla="*/ 3785830 h 6858000"/>
              <a:gd name="connsiteX77-15475" fmla="*/ 5724816 w 6128435"/>
              <a:gd name="connsiteY77-15476" fmla="*/ 3798949 h 6858000"/>
              <a:gd name="connsiteX78-15477" fmla="*/ 5733539 w 6128435"/>
              <a:gd name="connsiteY78-15478" fmla="*/ 3818457 h 6858000"/>
              <a:gd name="connsiteX79-15479" fmla="*/ 5768491 w 6128435"/>
              <a:gd name="connsiteY79-15480" fmla="*/ 3914399 h 6858000"/>
              <a:gd name="connsiteX80-15481" fmla="*/ 5793123 w 6128435"/>
              <a:gd name="connsiteY80-15482" fmla="*/ 3969952 h 6858000"/>
              <a:gd name="connsiteX81-15483" fmla="*/ 5808321 w 6128435"/>
              <a:gd name="connsiteY81-15484" fmla="*/ 3988153 h 6858000"/>
              <a:gd name="connsiteX82-15485" fmla="*/ 5825621 w 6128435"/>
              <a:gd name="connsiteY82-15486" fmla="*/ 4015525 h 6858000"/>
              <a:gd name="connsiteX83-15487" fmla="*/ 5860672 w 6128435"/>
              <a:gd name="connsiteY83-15488" fmla="*/ 4061579 h 6858000"/>
              <a:gd name="connsiteX84-15489" fmla="*/ 5872173 w 6128435"/>
              <a:gd name="connsiteY84-15490" fmla="*/ 4088497 h 6858000"/>
              <a:gd name="connsiteX85-15491" fmla="*/ 5883705 w 6128435"/>
              <a:gd name="connsiteY85-15492" fmla="*/ 4101899 h 6858000"/>
              <a:gd name="connsiteX86-15493" fmla="*/ 5885314 w 6128435"/>
              <a:gd name="connsiteY86-15494" fmla="*/ 4108387 h 6858000"/>
              <a:gd name="connsiteX87-15495" fmla="*/ 5894095 w 6128435"/>
              <a:gd name="connsiteY87-15496" fmla="*/ 4128857 h 6858000"/>
              <a:gd name="connsiteX88-15497" fmla="*/ 5898339 w 6128435"/>
              <a:gd name="connsiteY88-15498" fmla="*/ 4140800 h 6858000"/>
              <a:gd name="connsiteX89-15499" fmla="*/ 5899734 w 6128435"/>
              <a:gd name="connsiteY89-15500" fmla="*/ 4145632 h 6858000"/>
              <a:gd name="connsiteX90-15501" fmla="*/ 5903513 w 6128435"/>
              <a:gd name="connsiteY90-15502" fmla="*/ 4187661 h 6858000"/>
              <a:gd name="connsiteX91-15503" fmla="*/ 5917114 w 6128435"/>
              <a:gd name="connsiteY91-15504" fmla="*/ 4213096 h 6858000"/>
              <a:gd name="connsiteX92-15505" fmla="*/ 5921153 w 6128435"/>
              <a:gd name="connsiteY92-15506" fmla="*/ 4236222 h 6858000"/>
              <a:gd name="connsiteX93-15507" fmla="*/ 5924233 w 6128435"/>
              <a:gd name="connsiteY93-15508" fmla="*/ 4242060 h 6858000"/>
              <a:gd name="connsiteX94-15509" fmla="*/ 5928910 w 6128435"/>
              <a:gd name="connsiteY94-15510" fmla="*/ 4300973 h 6858000"/>
              <a:gd name="connsiteX95-15511" fmla="*/ 5939320 w 6128435"/>
              <a:gd name="connsiteY95-15512" fmla="*/ 4340435 h 6858000"/>
              <a:gd name="connsiteX96-15513" fmla="*/ 5946705 w 6128435"/>
              <a:gd name="connsiteY96-15514" fmla="*/ 4428051 h 6858000"/>
              <a:gd name="connsiteX97-15515" fmla="*/ 5949261 w 6128435"/>
              <a:gd name="connsiteY97-15516" fmla="*/ 4449185 h 6858000"/>
              <a:gd name="connsiteX98-15517" fmla="*/ 5957504 w 6128435"/>
              <a:gd name="connsiteY98-15518" fmla="*/ 4465911 h 6858000"/>
              <a:gd name="connsiteX99-15519" fmla="*/ 5964689 w 6128435"/>
              <a:gd name="connsiteY99-15520" fmla="*/ 4468532 h 6858000"/>
              <a:gd name="connsiteX100-15521" fmla="*/ 5967062 w 6128435"/>
              <a:gd name="connsiteY100-15522" fmla="*/ 4479923 h 6858000"/>
              <a:gd name="connsiteX101-15523" fmla="*/ 5968960 w 6128435"/>
              <a:gd name="connsiteY101-15524" fmla="*/ 4482655 h 6858000"/>
              <a:gd name="connsiteX102-15525" fmla="*/ 5978567 w 6128435"/>
              <a:gd name="connsiteY102-15526" fmla="*/ 4498605 h 6858000"/>
              <a:gd name="connsiteX103-15527" fmla="*/ 5980106 w 6128435"/>
              <a:gd name="connsiteY103-15528" fmla="*/ 4585087 h 6858000"/>
              <a:gd name="connsiteX104-15529" fmla="*/ 5998138 w 6128435"/>
              <a:gd name="connsiteY104-15530" fmla="*/ 4697518 h 6858000"/>
              <a:gd name="connsiteX105-15531" fmla="*/ 6013516 w 6128435"/>
              <a:gd name="connsiteY105-15532" fmla="*/ 4786619 h 6858000"/>
              <a:gd name="connsiteX106-15533" fmla="*/ 6025404 w 6128435"/>
              <a:gd name="connsiteY106-15534" fmla="*/ 4858148 h 6858000"/>
              <a:gd name="connsiteX107-15535" fmla="*/ 6007749 w 6128435"/>
              <a:gd name="connsiteY107-15536" fmla="*/ 4964715 h 6858000"/>
              <a:gd name="connsiteX108-15537" fmla="*/ 6005269 w 6128435"/>
              <a:gd name="connsiteY108-15538" fmla="*/ 5150567 h 6858000"/>
              <a:gd name="connsiteX109-15539" fmla="*/ 6001127 w 6128435"/>
              <a:gd name="connsiteY109-15540" fmla="*/ 5164609 h 6858000"/>
              <a:gd name="connsiteX110-15541" fmla="*/ 5996647 w 6128435"/>
              <a:gd name="connsiteY110-15542" fmla="*/ 5185640 h 6858000"/>
              <a:gd name="connsiteX111-15543" fmla="*/ 5998514 w 6128435"/>
              <a:gd name="connsiteY111-15544" fmla="*/ 5189673 h 6858000"/>
              <a:gd name="connsiteX112-15545" fmla="*/ 5995970 w 6128435"/>
              <a:gd name="connsiteY112-15546" fmla="*/ 5221547 h 6858000"/>
              <a:gd name="connsiteX113-15547" fmla="*/ 5997218 w 6128435"/>
              <a:gd name="connsiteY113-15548" fmla="*/ 5222031 h 6858000"/>
              <a:gd name="connsiteX114-15549" fmla="*/ 6002116 w 6128435"/>
              <a:gd name="connsiteY114-15550" fmla="*/ 5231223 h 6858000"/>
              <a:gd name="connsiteX115-15551" fmla="*/ 6008541 w 6128435"/>
              <a:gd name="connsiteY115-15552" fmla="*/ 5248680 h 6858000"/>
              <a:gd name="connsiteX116-15553" fmla="*/ 6039260 w 6128435"/>
              <a:gd name="connsiteY116-15554" fmla="*/ 5289518 h 6858000"/>
              <a:gd name="connsiteX117-15555" fmla="*/ 6036748 w 6128435"/>
              <a:gd name="connsiteY117-15556" fmla="*/ 5322752 h 6858000"/>
              <a:gd name="connsiteX118-15557" fmla="*/ 6036943 w 6128435"/>
              <a:gd name="connsiteY118-15558" fmla="*/ 5329480 h 6858000"/>
              <a:gd name="connsiteX119-15559" fmla="*/ 6037236 w 6128435"/>
              <a:gd name="connsiteY119-15560" fmla="*/ 5329634 h 6858000"/>
              <a:gd name="connsiteX120-15561" fmla="*/ 6038019 w 6128435"/>
              <a:gd name="connsiteY120-15562" fmla="*/ 5336764 h 6858000"/>
              <a:gd name="connsiteX121-15563" fmla="*/ 6037298 w 6128435"/>
              <a:gd name="connsiteY121-15564" fmla="*/ 5341753 h 6858000"/>
              <a:gd name="connsiteX122-15565" fmla="*/ 6037677 w 6128435"/>
              <a:gd name="connsiteY122-15566" fmla="*/ 5354807 h 6858000"/>
              <a:gd name="connsiteX123-15567" fmla="*/ 6039728 w 6128435"/>
              <a:gd name="connsiteY123-15568" fmla="*/ 5359416 h 6858000"/>
              <a:gd name="connsiteX124-15569" fmla="*/ 6043311 w 6128435"/>
              <a:gd name="connsiteY124-15570" fmla="*/ 5361407 h 6858000"/>
              <a:gd name="connsiteX125-15571" fmla="*/ 6042954 w 6128435"/>
              <a:gd name="connsiteY125-15572" fmla="*/ 5362576 h 6858000"/>
              <a:gd name="connsiteX126-15573" fmla="*/ 6053435 w 6128435"/>
              <a:gd name="connsiteY126-15574" fmla="*/ 5387547 h 6858000"/>
              <a:gd name="connsiteX127-15575" fmla="*/ 6065933 w 6128435"/>
              <a:gd name="connsiteY127-15576" fmla="*/ 5443002 h 6858000"/>
              <a:gd name="connsiteX128-15577" fmla="*/ 6068640 w 6128435"/>
              <a:gd name="connsiteY128-15578" fmla="*/ 5474503 h 6858000"/>
              <a:gd name="connsiteX129-15579" fmla="*/ 6080922 w 6128435"/>
              <a:gd name="connsiteY129-15580" fmla="*/ 5561070 h 6858000"/>
              <a:gd name="connsiteX130-15581" fmla="*/ 6096949 w 6128435"/>
              <a:gd name="connsiteY130-15582" fmla="*/ 5648179 h 6858000"/>
              <a:gd name="connsiteX131-15583" fmla="*/ 6125703 w 6128435"/>
              <a:gd name="connsiteY131-15584" fmla="*/ 5692894 h 6858000"/>
              <a:gd name="connsiteX132-15585" fmla="*/ 6126670 w 6128435"/>
              <a:gd name="connsiteY132-15586" fmla="*/ 5697882 h 6858000"/>
              <a:gd name="connsiteX133-15587" fmla="*/ 6124061 w 6128435"/>
              <a:gd name="connsiteY133-15588" fmla="*/ 5710294 h 6858000"/>
              <a:gd name="connsiteX134-15589" fmla="*/ 6122213 w 6128435"/>
              <a:gd name="connsiteY134-15590" fmla="*/ 5714762 h 6858000"/>
              <a:gd name="connsiteX135-15591" fmla="*/ 6121353 w 6128435"/>
              <a:gd name="connsiteY135-15592" fmla="*/ 5721725 h 6858000"/>
              <a:gd name="connsiteX136-15593" fmla="*/ 6121607 w 6128435"/>
              <a:gd name="connsiteY136-15594" fmla="*/ 5721959 h 6858000"/>
              <a:gd name="connsiteX137-15595" fmla="*/ 6120262 w 6128435"/>
              <a:gd name="connsiteY137-15596" fmla="*/ 5728358 h 6858000"/>
              <a:gd name="connsiteX138-15597" fmla="*/ 6110194 w 6128435"/>
              <a:gd name="connsiteY138-15598" fmla="*/ 5758853 h 6858000"/>
              <a:gd name="connsiteX139-15599" fmla="*/ 6127519 w 6128435"/>
              <a:gd name="connsiteY139-15600" fmla="*/ 5865775 h 6858000"/>
              <a:gd name="connsiteX140-15601" fmla="*/ 6128435 w 6128435"/>
              <a:gd name="connsiteY140-15602" fmla="*/ 5870164 h 6858000"/>
              <a:gd name="connsiteX141-15603" fmla="*/ 6119217 w 6128435"/>
              <a:gd name="connsiteY141-15604" fmla="*/ 5888542 h 6858000"/>
              <a:gd name="connsiteX142-15605" fmla="*/ 6115966 w 6128435"/>
              <a:gd name="connsiteY142-15606" fmla="*/ 5898387 h 6858000"/>
              <a:gd name="connsiteX143-15607" fmla="*/ 6111924 w 6128435"/>
              <a:gd name="connsiteY143-15608" fmla="*/ 5900444 h 6858000"/>
              <a:gd name="connsiteX144-15609" fmla="*/ 6108716 w 6128435"/>
              <a:gd name="connsiteY144-15610" fmla="*/ 5915345 h 6858000"/>
              <a:gd name="connsiteX145-15611" fmla="*/ 6109524 w 6128435"/>
              <a:gd name="connsiteY145-15612" fmla="*/ 5917328 h 6858000"/>
              <a:gd name="connsiteX146-15613" fmla="*/ 6102493 w 6128435"/>
              <a:gd name="connsiteY146-15614" fmla="*/ 5928602 h 6858000"/>
              <a:gd name="connsiteX147-15615" fmla="*/ 6056863 w 6128435"/>
              <a:gd name="connsiteY147-15616" fmla="*/ 6000643 h 6858000"/>
              <a:gd name="connsiteX148-15617" fmla="*/ 6045436 w 6128435"/>
              <a:gd name="connsiteY148-15618" fmla="*/ 6124480 h 6858000"/>
              <a:gd name="connsiteX149-15619" fmla="*/ 6030489 w 6128435"/>
              <a:gd name="connsiteY149-15620" fmla="*/ 6317666 h 6858000"/>
              <a:gd name="connsiteX150-15621" fmla="*/ 6007492 w 6128435"/>
              <a:gd name="connsiteY150-15622" fmla="*/ 6440818 h 6858000"/>
              <a:gd name="connsiteX151-15623" fmla="*/ 6009467 w 6128435"/>
              <a:gd name="connsiteY151-15624" fmla="*/ 6487076 h 6858000"/>
              <a:gd name="connsiteX152-15625" fmla="*/ 5995064 w 6128435"/>
              <a:gd name="connsiteY152-15626" fmla="*/ 6540791 h 6858000"/>
              <a:gd name="connsiteX153-15627" fmla="*/ 5996309 w 6128435"/>
              <a:gd name="connsiteY153-15628" fmla="*/ 6543961 h 6858000"/>
              <a:gd name="connsiteX154-15629" fmla="*/ 5996048 w 6128435"/>
              <a:gd name="connsiteY154-15630" fmla="*/ 6555444 h 6858000"/>
              <a:gd name="connsiteX155-15631" fmla="*/ 6002524 w 6128435"/>
              <a:gd name="connsiteY155-15632" fmla="*/ 6560188 h 6858000"/>
              <a:gd name="connsiteX156-15633" fmla="*/ 6006823 w 6128435"/>
              <a:gd name="connsiteY156-15634" fmla="*/ 6578546 h 6858000"/>
              <a:gd name="connsiteX157-15635" fmla="*/ 6004510 w 6128435"/>
              <a:gd name="connsiteY157-15636" fmla="*/ 6599256 h 6858000"/>
              <a:gd name="connsiteX158-15637" fmla="*/ 5986207 w 6128435"/>
              <a:gd name="connsiteY158-15638" fmla="*/ 6695855 h 6858000"/>
              <a:gd name="connsiteX159-15639" fmla="*/ 5979428 w 6128435"/>
              <a:gd name="connsiteY159-15640" fmla="*/ 6754678 h 6858000"/>
              <a:gd name="connsiteX160-15641" fmla="*/ 5983398 w 6128435"/>
              <a:gd name="connsiteY160-15642" fmla="*/ 6778641 h 6858000"/>
              <a:gd name="connsiteX161-15643" fmla="*/ 5984543 w 6128435"/>
              <a:gd name="connsiteY161-15644" fmla="*/ 6811016 h 6858000"/>
              <a:gd name="connsiteX162-15645" fmla="*/ 5981802 w 6128435"/>
              <a:gd name="connsiteY162-15646" fmla="*/ 6838578 h 6858000"/>
              <a:gd name="connsiteX163-15647" fmla="*/ 5979671 w 6128435"/>
              <a:gd name="connsiteY163-15648" fmla="*/ 6858000 h 6858000"/>
              <a:gd name="connsiteX164-15649" fmla="*/ 0 w 6128435"/>
              <a:gd name="connsiteY164-15650" fmla="*/ 6858000 h 6858000"/>
              <a:gd name="connsiteX165-15651" fmla="*/ 0 w 6128435"/>
              <a:gd name="connsiteY165-15652" fmla="*/ 0 h 6858000"/>
              <a:gd name="connsiteX0-15653" fmla="*/ 0 w 6128435"/>
              <a:gd name="connsiteY0-15654" fmla="*/ 0 h 6858000"/>
              <a:gd name="connsiteX1-15655" fmla="*/ 4965888 w 6128435"/>
              <a:gd name="connsiteY1-15656" fmla="*/ 0 h 6858000"/>
              <a:gd name="connsiteX2-15657" fmla="*/ 4967767 w 6128435"/>
              <a:gd name="connsiteY2-15658" fmla="*/ 7930 h 6858000"/>
              <a:gd name="connsiteX3-15659" fmla="*/ 4979444 w 6128435"/>
              <a:gd name="connsiteY3-15660" fmla="*/ 43921 h 6858000"/>
              <a:gd name="connsiteX4-15661" fmla="*/ 5021173 w 6128435"/>
              <a:gd name="connsiteY4-15662" fmla="*/ 123738 h 6858000"/>
              <a:gd name="connsiteX5-15663" fmla="*/ 5075458 w 6128435"/>
              <a:gd name="connsiteY5-15664" fmla="*/ 264355 h 6858000"/>
              <a:gd name="connsiteX6-15665" fmla="*/ 5081175 w 6128435"/>
              <a:gd name="connsiteY6-15666" fmla="*/ 277448 h 6858000"/>
              <a:gd name="connsiteX7-15667" fmla="*/ 5097011 w 6128435"/>
              <a:gd name="connsiteY7-15668" fmla="*/ 355616 h 6858000"/>
              <a:gd name="connsiteX8-15669" fmla="*/ 5130982 w 6128435"/>
              <a:gd name="connsiteY8-15670" fmla="*/ 412030 h 6858000"/>
              <a:gd name="connsiteX9-15671" fmla="*/ 5153000 w 6128435"/>
              <a:gd name="connsiteY9-15672" fmla="*/ 507134 h 6858000"/>
              <a:gd name="connsiteX10-15673" fmla="*/ 5171282 w 6128435"/>
              <a:gd name="connsiteY10-15674" fmla="*/ 602071 h 6858000"/>
              <a:gd name="connsiteX11-15675" fmla="*/ 5176196 w 6128435"/>
              <a:gd name="connsiteY11-15676" fmla="*/ 636822 h 6858000"/>
              <a:gd name="connsiteX12-15677" fmla="*/ 5189051 w 6128435"/>
              <a:gd name="connsiteY12-15678" fmla="*/ 782518 h 6858000"/>
              <a:gd name="connsiteX13-15679" fmla="*/ 5210428 w 6128435"/>
              <a:gd name="connsiteY13-15680" fmla="*/ 815772 h 6858000"/>
              <a:gd name="connsiteX14-15681" fmla="*/ 5221088 w 6128435"/>
              <a:gd name="connsiteY14-15682" fmla="*/ 860193 h 6858000"/>
              <a:gd name="connsiteX15-15683" fmla="*/ 5230806 w 6128435"/>
              <a:gd name="connsiteY15-15684" fmla="*/ 961354 h 6858000"/>
              <a:gd name="connsiteX16-15685" fmla="*/ 5201018 w 6128435"/>
              <a:gd name="connsiteY16-15686" fmla="*/ 1095027 h 6858000"/>
              <a:gd name="connsiteX17-15687" fmla="*/ 5202153 w 6128435"/>
              <a:gd name="connsiteY17-15688" fmla="*/ 1133224 h 6858000"/>
              <a:gd name="connsiteX18-15689" fmla="*/ 5207370 w 6128435"/>
              <a:gd name="connsiteY18-15690" fmla="*/ 1138097 h 6858000"/>
              <a:gd name="connsiteX19-15691" fmla="*/ 5189234 w 6128435"/>
              <a:gd name="connsiteY19-15692" fmla="*/ 1193495 h 6858000"/>
              <a:gd name="connsiteX20-15693" fmla="*/ 5202769 w 6128435"/>
              <a:gd name="connsiteY20-15694" fmla="*/ 1269450 h 6858000"/>
              <a:gd name="connsiteX21-15695" fmla="*/ 5225968 w 6128435"/>
              <a:gd name="connsiteY21-15696" fmla="*/ 1357994 h 6858000"/>
              <a:gd name="connsiteX22-15697" fmla="*/ 5233819 w 6128435"/>
              <a:gd name="connsiteY22-15698" fmla="*/ 1380922 h 6858000"/>
              <a:gd name="connsiteX23-15699" fmla="*/ 5237226 w 6128435"/>
              <a:gd name="connsiteY23-15700" fmla="*/ 1441327 h 6858000"/>
              <a:gd name="connsiteX24-15701" fmla="*/ 5244434 w 6128435"/>
              <a:gd name="connsiteY24-15702" fmla="*/ 1580810 h 6858000"/>
              <a:gd name="connsiteX25-15703" fmla="*/ 5251453 w 6128435"/>
              <a:gd name="connsiteY25-15704" fmla="*/ 1583934 h 6858000"/>
              <a:gd name="connsiteX26-15705" fmla="*/ 5253136 w 6128435"/>
              <a:gd name="connsiteY26-15706" fmla="*/ 1595457 h 6858000"/>
              <a:gd name="connsiteX27-15707" fmla="*/ 5263491 w 6128435"/>
              <a:gd name="connsiteY27-15708" fmla="*/ 1642938 h 6858000"/>
              <a:gd name="connsiteX28-15709" fmla="*/ 5261314 w 6128435"/>
              <a:gd name="connsiteY28-15710" fmla="*/ 1689177 h 6858000"/>
              <a:gd name="connsiteX29-15711" fmla="*/ 5259788 w 6128435"/>
              <a:gd name="connsiteY29-15712" fmla="*/ 1768516 h 6858000"/>
              <a:gd name="connsiteX30-15713" fmla="*/ 5255696 w 6128435"/>
              <a:gd name="connsiteY30-15714" fmla="*/ 1953770 h 6858000"/>
              <a:gd name="connsiteX31-15715" fmla="*/ 5252592 w 6128435"/>
              <a:gd name="connsiteY31-15716" fmla="*/ 2092210 h 6858000"/>
              <a:gd name="connsiteX32-15717" fmla="*/ 5264303 w 6128435"/>
              <a:gd name="connsiteY32-15718" fmla="*/ 2225157 h 6858000"/>
              <a:gd name="connsiteX33-15719" fmla="*/ 5254949 w 6128435"/>
              <a:gd name="connsiteY33-15720" fmla="*/ 2236160 h 6858000"/>
              <a:gd name="connsiteX34-15721" fmla="*/ 5250104 w 6128435"/>
              <a:gd name="connsiteY34-15722" fmla="*/ 2249166 h 6858000"/>
              <a:gd name="connsiteX35-15723" fmla="*/ 5251214 w 6128435"/>
              <a:gd name="connsiteY35-15724" fmla="*/ 2250944 h 6858000"/>
              <a:gd name="connsiteX36-15725" fmla="*/ 5250644 w 6128435"/>
              <a:gd name="connsiteY36-15726" fmla="*/ 2266619 h 6858000"/>
              <a:gd name="connsiteX37-15727" fmla="*/ 5247111 w 6128435"/>
              <a:gd name="connsiteY37-15728" fmla="*/ 2269679 h 6858000"/>
              <a:gd name="connsiteX38-15729" fmla="*/ 5279312 w 6128435"/>
              <a:gd name="connsiteY38-15730" fmla="*/ 2302757 h 6858000"/>
              <a:gd name="connsiteX39-15731" fmla="*/ 5293877 w 6128435"/>
              <a:gd name="connsiteY39-15732" fmla="*/ 2368649 h 6858000"/>
              <a:gd name="connsiteX40-15733" fmla="*/ 5311338 w 6128435"/>
              <a:gd name="connsiteY40-15734" fmla="*/ 2404034 h 6858000"/>
              <a:gd name="connsiteX41-15735" fmla="*/ 5338366 w 6128435"/>
              <a:gd name="connsiteY41-15736" fmla="*/ 2465052 h 6858000"/>
              <a:gd name="connsiteX42-15737" fmla="*/ 5371263 w 6128435"/>
              <a:gd name="connsiteY42-15738" fmla="*/ 2586413 h 6858000"/>
              <a:gd name="connsiteX43-15739" fmla="*/ 5407503 w 6128435"/>
              <a:gd name="connsiteY43-15740" fmla="*/ 2786290 h 6858000"/>
              <a:gd name="connsiteX44-15741" fmla="*/ 5407356 w 6128435"/>
              <a:gd name="connsiteY44-15742" fmla="*/ 2787545 h 6858000"/>
              <a:gd name="connsiteX45-15743" fmla="*/ 5411130 w 6128435"/>
              <a:gd name="connsiteY45-15744" fmla="*/ 2788640 h 6858000"/>
              <a:gd name="connsiteX46-15745" fmla="*/ 5416439 w 6128435"/>
              <a:gd name="connsiteY46-15746" fmla="*/ 2805666 h 6858000"/>
              <a:gd name="connsiteX47-15747" fmla="*/ 5416589 w 6128435"/>
              <a:gd name="connsiteY47-15748" fmla="*/ 2810822 h 6858000"/>
              <a:gd name="connsiteX48-15749" fmla="*/ 5418542 w 6128435"/>
              <a:gd name="connsiteY48-15750" fmla="*/ 2817745 h 6858000"/>
              <a:gd name="connsiteX49-15751" fmla="*/ 5418847 w 6128435"/>
              <a:gd name="connsiteY49-15752" fmla="*/ 2817825 h 6858000"/>
              <a:gd name="connsiteX50-15753" fmla="*/ 5457023 w 6128435"/>
              <a:gd name="connsiteY50-15754" fmla="*/ 2858292 h 6858000"/>
              <a:gd name="connsiteX51-15755" fmla="*/ 5479298 w 6128435"/>
              <a:gd name="connsiteY51-15756" fmla="*/ 2947791 h 6858000"/>
              <a:gd name="connsiteX52-15757" fmla="*/ 5481770 w 6128435"/>
              <a:gd name="connsiteY52-15758" fmla="*/ 2951352 h 6858000"/>
              <a:gd name="connsiteX53-15759" fmla="*/ 5482045 w 6128435"/>
              <a:gd name="connsiteY53-15760" fmla="*/ 2984371 h 6858000"/>
              <a:gd name="connsiteX54-15761" fmla="*/ 5482415 w 6128435"/>
              <a:gd name="connsiteY54-15762" fmla="*/ 3004079 h 6858000"/>
              <a:gd name="connsiteX55-15763" fmla="*/ 5483865 w 6128435"/>
              <a:gd name="connsiteY55-15764" fmla="*/ 3005467 h 6858000"/>
              <a:gd name="connsiteX56-15765" fmla="*/ 5482236 w 6128435"/>
              <a:gd name="connsiteY56-15766" fmla="*/ 3019791 h 6858000"/>
              <a:gd name="connsiteX57-15767" fmla="*/ 5481505 w 6128435"/>
              <a:gd name="connsiteY57-15768" fmla="*/ 3095286 h 6858000"/>
              <a:gd name="connsiteX58-15769" fmla="*/ 5477595 w 6128435"/>
              <a:gd name="connsiteY58-15770" fmla="*/ 3250534 h 6858000"/>
              <a:gd name="connsiteX59-15771" fmla="*/ 5532836 w 6128435"/>
              <a:gd name="connsiteY59-15772" fmla="*/ 3353840 h 6858000"/>
              <a:gd name="connsiteX60-15773" fmla="*/ 5561229 w 6128435"/>
              <a:gd name="connsiteY60-15774" fmla="*/ 3395784 h 6858000"/>
              <a:gd name="connsiteX61-15775" fmla="*/ 5589758 w 6128435"/>
              <a:gd name="connsiteY61-15776" fmla="*/ 3506453 h 6858000"/>
              <a:gd name="connsiteX62-15777" fmla="*/ 5596144 w 6128435"/>
              <a:gd name="connsiteY62-15778" fmla="*/ 3534624 h 6858000"/>
              <a:gd name="connsiteX63-15779" fmla="*/ 5597750 w 6128435"/>
              <a:gd name="connsiteY63-15780" fmla="*/ 3534129 h 6858000"/>
              <a:gd name="connsiteX64-15781" fmla="*/ 5599700 w 6128435"/>
              <a:gd name="connsiteY64-15782" fmla="*/ 3547221 h 6858000"/>
              <a:gd name="connsiteX65-15783" fmla="*/ 5615031 w 6128435"/>
              <a:gd name="connsiteY65-15784" fmla="*/ 3557482 h 6858000"/>
              <a:gd name="connsiteX66-15785" fmla="*/ 5618377 w 6128435"/>
              <a:gd name="connsiteY66-15786" fmla="*/ 3588431 h 6858000"/>
              <a:gd name="connsiteX67-15787" fmla="*/ 5612155 w 6128435"/>
              <a:gd name="connsiteY67-15788" fmla="*/ 3589869 h 6858000"/>
              <a:gd name="connsiteX68-15789" fmla="*/ 5620843 w 6128435"/>
              <a:gd name="connsiteY68-15790" fmla="*/ 3606745 h 6858000"/>
              <a:gd name="connsiteX69-15791" fmla="*/ 5655472 w 6128435"/>
              <a:gd name="connsiteY69-15792" fmla="*/ 3678877 h 6858000"/>
              <a:gd name="connsiteX70-15793" fmla="*/ 5680448 w 6128435"/>
              <a:gd name="connsiteY70-15794" fmla="*/ 3717760 h 6858000"/>
              <a:gd name="connsiteX71-15795" fmla="*/ 5683015 w 6128435"/>
              <a:gd name="connsiteY71-15796" fmla="*/ 3762025 h 6858000"/>
              <a:gd name="connsiteX72-15797" fmla="*/ 5696643 w 6128435"/>
              <a:gd name="connsiteY72-15798" fmla="*/ 3773888 h 6858000"/>
              <a:gd name="connsiteX73-15799" fmla="*/ 5699203 w 6128435"/>
              <a:gd name="connsiteY73-15800" fmla="*/ 3775823 h 6858000"/>
              <a:gd name="connsiteX74-15801" fmla="*/ 5704824 w 6128435"/>
              <a:gd name="connsiteY74-15802" fmla="*/ 3785966 h 6858000"/>
              <a:gd name="connsiteX75-15803" fmla="*/ 5712204 w 6128435"/>
              <a:gd name="connsiteY75-15804" fmla="*/ 3785830 h 6858000"/>
              <a:gd name="connsiteX76-15805" fmla="*/ 5724816 w 6128435"/>
              <a:gd name="connsiteY76-15806" fmla="*/ 3798949 h 6858000"/>
              <a:gd name="connsiteX77-15807" fmla="*/ 5733539 w 6128435"/>
              <a:gd name="connsiteY77-15808" fmla="*/ 3818457 h 6858000"/>
              <a:gd name="connsiteX78-15809" fmla="*/ 5768491 w 6128435"/>
              <a:gd name="connsiteY78-15810" fmla="*/ 3914399 h 6858000"/>
              <a:gd name="connsiteX79-15811" fmla="*/ 5793123 w 6128435"/>
              <a:gd name="connsiteY79-15812" fmla="*/ 3969952 h 6858000"/>
              <a:gd name="connsiteX80-15813" fmla="*/ 5808321 w 6128435"/>
              <a:gd name="connsiteY80-15814" fmla="*/ 3988153 h 6858000"/>
              <a:gd name="connsiteX81-15815" fmla="*/ 5825621 w 6128435"/>
              <a:gd name="connsiteY81-15816" fmla="*/ 4015525 h 6858000"/>
              <a:gd name="connsiteX82-15817" fmla="*/ 5860672 w 6128435"/>
              <a:gd name="connsiteY82-15818" fmla="*/ 4061579 h 6858000"/>
              <a:gd name="connsiteX83-15819" fmla="*/ 5872173 w 6128435"/>
              <a:gd name="connsiteY83-15820" fmla="*/ 4088497 h 6858000"/>
              <a:gd name="connsiteX84-15821" fmla="*/ 5883705 w 6128435"/>
              <a:gd name="connsiteY84-15822" fmla="*/ 4101899 h 6858000"/>
              <a:gd name="connsiteX85-15823" fmla="*/ 5885314 w 6128435"/>
              <a:gd name="connsiteY85-15824" fmla="*/ 4108387 h 6858000"/>
              <a:gd name="connsiteX86-15825" fmla="*/ 5894095 w 6128435"/>
              <a:gd name="connsiteY86-15826" fmla="*/ 4128857 h 6858000"/>
              <a:gd name="connsiteX87-15827" fmla="*/ 5898339 w 6128435"/>
              <a:gd name="connsiteY87-15828" fmla="*/ 4140800 h 6858000"/>
              <a:gd name="connsiteX88-15829" fmla="*/ 5899734 w 6128435"/>
              <a:gd name="connsiteY88-15830" fmla="*/ 4145632 h 6858000"/>
              <a:gd name="connsiteX89-15831" fmla="*/ 5903513 w 6128435"/>
              <a:gd name="connsiteY89-15832" fmla="*/ 4187661 h 6858000"/>
              <a:gd name="connsiteX90-15833" fmla="*/ 5917114 w 6128435"/>
              <a:gd name="connsiteY90-15834" fmla="*/ 4213096 h 6858000"/>
              <a:gd name="connsiteX91-15835" fmla="*/ 5921153 w 6128435"/>
              <a:gd name="connsiteY91-15836" fmla="*/ 4236222 h 6858000"/>
              <a:gd name="connsiteX92-15837" fmla="*/ 5924233 w 6128435"/>
              <a:gd name="connsiteY92-15838" fmla="*/ 4242060 h 6858000"/>
              <a:gd name="connsiteX93-15839" fmla="*/ 5928910 w 6128435"/>
              <a:gd name="connsiteY93-15840" fmla="*/ 4300973 h 6858000"/>
              <a:gd name="connsiteX94-15841" fmla="*/ 5939320 w 6128435"/>
              <a:gd name="connsiteY94-15842" fmla="*/ 4340435 h 6858000"/>
              <a:gd name="connsiteX95-15843" fmla="*/ 5946705 w 6128435"/>
              <a:gd name="connsiteY95-15844" fmla="*/ 4428051 h 6858000"/>
              <a:gd name="connsiteX96-15845" fmla="*/ 5949261 w 6128435"/>
              <a:gd name="connsiteY96-15846" fmla="*/ 4449185 h 6858000"/>
              <a:gd name="connsiteX97-15847" fmla="*/ 5957504 w 6128435"/>
              <a:gd name="connsiteY97-15848" fmla="*/ 4465911 h 6858000"/>
              <a:gd name="connsiteX98-15849" fmla="*/ 5964689 w 6128435"/>
              <a:gd name="connsiteY98-15850" fmla="*/ 4468532 h 6858000"/>
              <a:gd name="connsiteX99-15851" fmla="*/ 5967062 w 6128435"/>
              <a:gd name="connsiteY99-15852" fmla="*/ 4479923 h 6858000"/>
              <a:gd name="connsiteX100-15853" fmla="*/ 5968960 w 6128435"/>
              <a:gd name="connsiteY100-15854" fmla="*/ 4482655 h 6858000"/>
              <a:gd name="connsiteX101-15855" fmla="*/ 5978567 w 6128435"/>
              <a:gd name="connsiteY101-15856" fmla="*/ 4498605 h 6858000"/>
              <a:gd name="connsiteX102-15857" fmla="*/ 5980106 w 6128435"/>
              <a:gd name="connsiteY102-15858" fmla="*/ 4585087 h 6858000"/>
              <a:gd name="connsiteX103-15859" fmla="*/ 5998138 w 6128435"/>
              <a:gd name="connsiteY103-15860" fmla="*/ 4697518 h 6858000"/>
              <a:gd name="connsiteX104-15861" fmla="*/ 6013516 w 6128435"/>
              <a:gd name="connsiteY104-15862" fmla="*/ 4786619 h 6858000"/>
              <a:gd name="connsiteX105-15863" fmla="*/ 6025404 w 6128435"/>
              <a:gd name="connsiteY105-15864" fmla="*/ 4858148 h 6858000"/>
              <a:gd name="connsiteX106-15865" fmla="*/ 6007749 w 6128435"/>
              <a:gd name="connsiteY106-15866" fmla="*/ 4964715 h 6858000"/>
              <a:gd name="connsiteX107-15867" fmla="*/ 6005269 w 6128435"/>
              <a:gd name="connsiteY107-15868" fmla="*/ 5150567 h 6858000"/>
              <a:gd name="connsiteX108-15869" fmla="*/ 6001127 w 6128435"/>
              <a:gd name="connsiteY108-15870" fmla="*/ 5164609 h 6858000"/>
              <a:gd name="connsiteX109-15871" fmla="*/ 5996647 w 6128435"/>
              <a:gd name="connsiteY109-15872" fmla="*/ 5185640 h 6858000"/>
              <a:gd name="connsiteX110-15873" fmla="*/ 5998514 w 6128435"/>
              <a:gd name="connsiteY110-15874" fmla="*/ 5189673 h 6858000"/>
              <a:gd name="connsiteX111-15875" fmla="*/ 5995970 w 6128435"/>
              <a:gd name="connsiteY111-15876" fmla="*/ 5221547 h 6858000"/>
              <a:gd name="connsiteX112-15877" fmla="*/ 5997218 w 6128435"/>
              <a:gd name="connsiteY112-15878" fmla="*/ 5222031 h 6858000"/>
              <a:gd name="connsiteX113-15879" fmla="*/ 6002116 w 6128435"/>
              <a:gd name="connsiteY113-15880" fmla="*/ 5231223 h 6858000"/>
              <a:gd name="connsiteX114-15881" fmla="*/ 6008541 w 6128435"/>
              <a:gd name="connsiteY114-15882" fmla="*/ 5248680 h 6858000"/>
              <a:gd name="connsiteX115-15883" fmla="*/ 6039260 w 6128435"/>
              <a:gd name="connsiteY115-15884" fmla="*/ 5289518 h 6858000"/>
              <a:gd name="connsiteX116-15885" fmla="*/ 6036748 w 6128435"/>
              <a:gd name="connsiteY116-15886" fmla="*/ 5322752 h 6858000"/>
              <a:gd name="connsiteX117-15887" fmla="*/ 6036943 w 6128435"/>
              <a:gd name="connsiteY117-15888" fmla="*/ 5329480 h 6858000"/>
              <a:gd name="connsiteX118-15889" fmla="*/ 6037236 w 6128435"/>
              <a:gd name="connsiteY118-15890" fmla="*/ 5329634 h 6858000"/>
              <a:gd name="connsiteX119-15891" fmla="*/ 6038019 w 6128435"/>
              <a:gd name="connsiteY119-15892" fmla="*/ 5336764 h 6858000"/>
              <a:gd name="connsiteX120-15893" fmla="*/ 6037298 w 6128435"/>
              <a:gd name="connsiteY120-15894" fmla="*/ 5341753 h 6858000"/>
              <a:gd name="connsiteX121-15895" fmla="*/ 6037677 w 6128435"/>
              <a:gd name="connsiteY121-15896" fmla="*/ 5354807 h 6858000"/>
              <a:gd name="connsiteX122-15897" fmla="*/ 6039728 w 6128435"/>
              <a:gd name="connsiteY122-15898" fmla="*/ 5359416 h 6858000"/>
              <a:gd name="connsiteX123-15899" fmla="*/ 6043311 w 6128435"/>
              <a:gd name="connsiteY123-15900" fmla="*/ 5361407 h 6858000"/>
              <a:gd name="connsiteX124-15901" fmla="*/ 6042954 w 6128435"/>
              <a:gd name="connsiteY124-15902" fmla="*/ 5362576 h 6858000"/>
              <a:gd name="connsiteX125-15903" fmla="*/ 6053435 w 6128435"/>
              <a:gd name="connsiteY125-15904" fmla="*/ 5387547 h 6858000"/>
              <a:gd name="connsiteX126-15905" fmla="*/ 6065933 w 6128435"/>
              <a:gd name="connsiteY126-15906" fmla="*/ 5443002 h 6858000"/>
              <a:gd name="connsiteX127-15907" fmla="*/ 6068640 w 6128435"/>
              <a:gd name="connsiteY127-15908" fmla="*/ 5474503 h 6858000"/>
              <a:gd name="connsiteX128-15909" fmla="*/ 6080922 w 6128435"/>
              <a:gd name="connsiteY128-15910" fmla="*/ 5561070 h 6858000"/>
              <a:gd name="connsiteX129-15911" fmla="*/ 6096949 w 6128435"/>
              <a:gd name="connsiteY129-15912" fmla="*/ 5648179 h 6858000"/>
              <a:gd name="connsiteX130-15913" fmla="*/ 6125703 w 6128435"/>
              <a:gd name="connsiteY130-15914" fmla="*/ 5692894 h 6858000"/>
              <a:gd name="connsiteX131-15915" fmla="*/ 6126670 w 6128435"/>
              <a:gd name="connsiteY131-15916" fmla="*/ 5697882 h 6858000"/>
              <a:gd name="connsiteX132-15917" fmla="*/ 6124061 w 6128435"/>
              <a:gd name="connsiteY132-15918" fmla="*/ 5710294 h 6858000"/>
              <a:gd name="connsiteX133-15919" fmla="*/ 6122213 w 6128435"/>
              <a:gd name="connsiteY133-15920" fmla="*/ 5714762 h 6858000"/>
              <a:gd name="connsiteX134-15921" fmla="*/ 6121353 w 6128435"/>
              <a:gd name="connsiteY134-15922" fmla="*/ 5721725 h 6858000"/>
              <a:gd name="connsiteX135-15923" fmla="*/ 6121607 w 6128435"/>
              <a:gd name="connsiteY135-15924" fmla="*/ 5721959 h 6858000"/>
              <a:gd name="connsiteX136-15925" fmla="*/ 6120262 w 6128435"/>
              <a:gd name="connsiteY136-15926" fmla="*/ 5728358 h 6858000"/>
              <a:gd name="connsiteX137-15927" fmla="*/ 6110194 w 6128435"/>
              <a:gd name="connsiteY137-15928" fmla="*/ 5758853 h 6858000"/>
              <a:gd name="connsiteX138-15929" fmla="*/ 6127519 w 6128435"/>
              <a:gd name="connsiteY138-15930" fmla="*/ 5865775 h 6858000"/>
              <a:gd name="connsiteX139-15931" fmla="*/ 6128435 w 6128435"/>
              <a:gd name="connsiteY139-15932" fmla="*/ 5870164 h 6858000"/>
              <a:gd name="connsiteX140-15933" fmla="*/ 6119217 w 6128435"/>
              <a:gd name="connsiteY140-15934" fmla="*/ 5888542 h 6858000"/>
              <a:gd name="connsiteX141-15935" fmla="*/ 6115966 w 6128435"/>
              <a:gd name="connsiteY141-15936" fmla="*/ 5898387 h 6858000"/>
              <a:gd name="connsiteX142-15937" fmla="*/ 6111924 w 6128435"/>
              <a:gd name="connsiteY142-15938" fmla="*/ 5900444 h 6858000"/>
              <a:gd name="connsiteX143-15939" fmla="*/ 6108716 w 6128435"/>
              <a:gd name="connsiteY143-15940" fmla="*/ 5915345 h 6858000"/>
              <a:gd name="connsiteX144-15941" fmla="*/ 6109524 w 6128435"/>
              <a:gd name="connsiteY144-15942" fmla="*/ 5917328 h 6858000"/>
              <a:gd name="connsiteX145-15943" fmla="*/ 6102493 w 6128435"/>
              <a:gd name="connsiteY145-15944" fmla="*/ 5928602 h 6858000"/>
              <a:gd name="connsiteX146-15945" fmla="*/ 6056863 w 6128435"/>
              <a:gd name="connsiteY146-15946" fmla="*/ 6000643 h 6858000"/>
              <a:gd name="connsiteX147-15947" fmla="*/ 6045436 w 6128435"/>
              <a:gd name="connsiteY147-15948" fmla="*/ 6124480 h 6858000"/>
              <a:gd name="connsiteX148-15949" fmla="*/ 6030489 w 6128435"/>
              <a:gd name="connsiteY148-15950" fmla="*/ 6317666 h 6858000"/>
              <a:gd name="connsiteX149-15951" fmla="*/ 6007492 w 6128435"/>
              <a:gd name="connsiteY149-15952" fmla="*/ 6440818 h 6858000"/>
              <a:gd name="connsiteX150-15953" fmla="*/ 6009467 w 6128435"/>
              <a:gd name="connsiteY150-15954" fmla="*/ 6487076 h 6858000"/>
              <a:gd name="connsiteX151-15955" fmla="*/ 5995064 w 6128435"/>
              <a:gd name="connsiteY151-15956" fmla="*/ 6540791 h 6858000"/>
              <a:gd name="connsiteX152-15957" fmla="*/ 5996309 w 6128435"/>
              <a:gd name="connsiteY152-15958" fmla="*/ 6543961 h 6858000"/>
              <a:gd name="connsiteX153-15959" fmla="*/ 5996048 w 6128435"/>
              <a:gd name="connsiteY153-15960" fmla="*/ 6555444 h 6858000"/>
              <a:gd name="connsiteX154-15961" fmla="*/ 6002524 w 6128435"/>
              <a:gd name="connsiteY154-15962" fmla="*/ 6560188 h 6858000"/>
              <a:gd name="connsiteX155-15963" fmla="*/ 6006823 w 6128435"/>
              <a:gd name="connsiteY155-15964" fmla="*/ 6578546 h 6858000"/>
              <a:gd name="connsiteX156-15965" fmla="*/ 6004510 w 6128435"/>
              <a:gd name="connsiteY156-15966" fmla="*/ 6599256 h 6858000"/>
              <a:gd name="connsiteX157-15967" fmla="*/ 5986207 w 6128435"/>
              <a:gd name="connsiteY157-15968" fmla="*/ 6695855 h 6858000"/>
              <a:gd name="connsiteX158-15969" fmla="*/ 5979428 w 6128435"/>
              <a:gd name="connsiteY158-15970" fmla="*/ 6754678 h 6858000"/>
              <a:gd name="connsiteX159-15971" fmla="*/ 5983398 w 6128435"/>
              <a:gd name="connsiteY159-15972" fmla="*/ 6778641 h 6858000"/>
              <a:gd name="connsiteX160-15973" fmla="*/ 5984543 w 6128435"/>
              <a:gd name="connsiteY160-15974" fmla="*/ 6811016 h 6858000"/>
              <a:gd name="connsiteX161-15975" fmla="*/ 5981802 w 6128435"/>
              <a:gd name="connsiteY161-15976" fmla="*/ 6838578 h 6858000"/>
              <a:gd name="connsiteX162-15977" fmla="*/ 5979671 w 6128435"/>
              <a:gd name="connsiteY162-15978" fmla="*/ 6858000 h 6858000"/>
              <a:gd name="connsiteX163-15979" fmla="*/ 0 w 6128435"/>
              <a:gd name="connsiteY163-15980" fmla="*/ 6858000 h 6858000"/>
              <a:gd name="connsiteX164-15981" fmla="*/ 0 w 6128435"/>
              <a:gd name="connsiteY164-15982" fmla="*/ 0 h 6858000"/>
              <a:gd name="connsiteX0-15983" fmla="*/ 0 w 6128435"/>
              <a:gd name="connsiteY0-15984" fmla="*/ 0 h 6858000"/>
              <a:gd name="connsiteX1-15985" fmla="*/ 4965888 w 6128435"/>
              <a:gd name="connsiteY1-15986" fmla="*/ 0 h 6858000"/>
              <a:gd name="connsiteX2-15987" fmla="*/ 4967767 w 6128435"/>
              <a:gd name="connsiteY2-15988" fmla="*/ 7930 h 6858000"/>
              <a:gd name="connsiteX3-15989" fmla="*/ 4979444 w 6128435"/>
              <a:gd name="connsiteY3-15990" fmla="*/ 43921 h 6858000"/>
              <a:gd name="connsiteX4-15991" fmla="*/ 5021173 w 6128435"/>
              <a:gd name="connsiteY4-15992" fmla="*/ 123738 h 6858000"/>
              <a:gd name="connsiteX5-15993" fmla="*/ 5075458 w 6128435"/>
              <a:gd name="connsiteY5-15994" fmla="*/ 264355 h 6858000"/>
              <a:gd name="connsiteX6-15995" fmla="*/ 5081175 w 6128435"/>
              <a:gd name="connsiteY6-15996" fmla="*/ 277448 h 6858000"/>
              <a:gd name="connsiteX7-15997" fmla="*/ 5097011 w 6128435"/>
              <a:gd name="connsiteY7-15998" fmla="*/ 355616 h 6858000"/>
              <a:gd name="connsiteX8-15999" fmla="*/ 5130982 w 6128435"/>
              <a:gd name="connsiteY8-16000" fmla="*/ 412030 h 6858000"/>
              <a:gd name="connsiteX9-16001" fmla="*/ 5153000 w 6128435"/>
              <a:gd name="connsiteY9-16002" fmla="*/ 507134 h 6858000"/>
              <a:gd name="connsiteX10-16003" fmla="*/ 5171282 w 6128435"/>
              <a:gd name="connsiteY10-16004" fmla="*/ 602071 h 6858000"/>
              <a:gd name="connsiteX11-16005" fmla="*/ 5176196 w 6128435"/>
              <a:gd name="connsiteY11-16006" fmla="*/ 636822 h 6858000"/>
              <a:gd name="connsiteX12-16007" fmla="*/ 5189051 w 6128435"/>
              <a:gd name="connsiteY12-16008" fmla="*/ 782518 h 6858000"/>
              <a:gd name="connsiteX13-16009" fmla="*/ 5210428 w 6128435"/>
              <a:gd name="connsiteY13-16010" fmla="*/ 815772 h 6858000"/>
              <a:gd name="connsiteX14-16011" fmla="*/ 5221088 w 6128435"/>
              <a:gd name="connsiteY14-16012" fmla="*/ 860193 h 6858000"/>
              <a:gd name="connsiteX15-16013" fmla="*/ 5230806 w 6128435"/>
              <a:gd name="connsiteY15-16014" fmla="*/ 961354 h 6858000"/>
              <a:gd name="connsiteX16-16015" fmla="*/ 5201018 w 6128435"/>
              <a:gd name="connsiteY16-16016" fmla="*/ 1095027 h 6858000"/>
              <a:gd name="connsiteX17-16017" fmla="*/ 5202153 w 6128435"/>
              <a:gd name="connsiteY17-16018" fmla="*/ 1133224 h 6858000"/>
              <a:gd name="connsiteX18-16019" fmla="*/ 5207370 w 6128435"/>
              <a:gd name="connsiteY18-16020" fmla="*/ 1138097 h 6858000"/>
              <a:gd name="connsiteX19-16021" fmla="*/ 5189234 w 6128435"/>
              <a:gd name="connsiteY19-16022" fmla="*/ 1193495 h 6858000"/>
              <a:gd name="connsiteX20-16023" fmla="*/ 5202769 w 6128435"/>
              <a:gd name="connsiteY20-16024" fmla="*/ 1269450 h 6858000"/>
              <a:gd name="connsiteX21-16025" fmla="*/ 5225968 w 6128435"/>
              <a:gd name="connsiteY21-16026" fmla="*/ 1357994 h 6858000"/>
              <a:gd name="connsiteX22-16027" fmla="*/ 5233819 w 6128435"/>
              <a:gd name="connsiteY22-16028" fmla="*/ 1380922 h 6858000"/>
              <a:gd name="connsiteX23-16029" fmla="*/ 5237226 w 6128435"/>
              <a:gd name="connsiteY23-16030" fmla="*/ 1441327 h 6858000"/>
              <a:gd name="connsiteX24-16031" fmla="*/ 5244434 w 6128435"/>
              <a:gd name="connsiteY24-16032" fmla="*/ 1580810 h 6858000"/>
              <a:gd name="connsiteX25-16033" fmla="*/ 5251453 w 6128435"/>
              <a:gd name="connsiteY25-16034" fmla="*/ 1583934 h 6858000"/>
              <a:gd name="connsiteX26-16035" fmla="*/ 5263491 w 6128435"/>
              <a:gd name="connsiteY26-16036" fmla="*/ 1642938 h 6858000"/>
              <a:gd name="connsiteX27-16037" fmla="*/ 5261314 w 6128435"/>
              <a:gd name="connsiteY27-16038" fmla="*/ 1689177 h 6858000"/>
              <a:gd name="connsiteX28-16039" fmla="*/ 5259788 w 6128435"/>
              <a:gd name="connsiteY28-16040" fmla="*/ 1768516 h 6858000"/>
              <a:gd name="connsiteX29-16041" fmla="*/ 5255696 w 6128435"/>
              <a:gd name="connsiteY29-16042" fmla="*/ 1953770 h 6858000"/>
              <a:gd name="connsiteX30-16043" fmla="*/ 5252592 w 6128435"/>
              <a:gd name="connsiteY30-16044" fmla="*/ 2092210 h 6858000"/>
              <a:gd name="connsiteX31-16045" fmla="*/ 5264303 w 6128435"/>
              <a:gd name="connsiteY31-16046" fmla="*/ 2225157 h 6858000"/>
              <a:gd name="connsiteX32-16047" fmla="*/ 5254949 w 6128435"/>
              <a:gd name="connsiteY32-16048" fmla="*/ 2236160 h 6858000"/>
              <a:gd name="connsiteX33-16049" fmla="*/ 5250104 w 6128435"/>
              <a:gd name="connsiteY33-16050" fmla="*/ 2249166 h 6858000"/>
              <a:gd name="connsiteX34-16051" fmla="*/ 5251214 w 6128435"/>
              <a:gd name="connsiteY34-16052" fmla="*/ 2250944 h 6858000"/>
              <a:gd name="connsiteX35-16053" fmla="*/ 5250644 w 6128435"/>
              <a:gd name="connsiteY35-16054" fmla="*/ 2266619 h 6858000"/>
              <a:gd name="connsiteX36-16055" fmla="*/ 5247111 w 6128435"/>
              <a:gd name="connsiteY36-16056" fmla="*/ 2269679 h 6858000"/>
              <a:gd name="connsiteX37-16057" fmla="*/ 5279312 w 6128435"/>
              <a:gd name="connsiteY37-16058" fmla="*/ 2302757 h 6858000"/>
              <a:gd name="connsiteX38-16059" fmla="*/ 5293877 w 6128435"/>
              <a:gd name="connsiteY38-16060" fmla="*/ 2368649 h 6858000"/>
              <a:gd name="connsiteX39-16061" fmla="*/ 5311338 w 6128435"/>
              <a:gd name="connsiteY39-16062" fmla="*/ 2404034 h 6858000"/>
              <a:gd name="connsiteX40-16063" fmla="*/ 5338366 w 6128435"/>
              <a:gd name="connsiteY40-16064" fmla="*/ 2465052 h 6858000"/>
              <a:gd name="connsiteX41-16065" fmla="*/ 5371263 w 6128435"/>
              <a:gd name="connsiteY41-16066" fmla="*/ 2586413 h 6858000"/>
              <a:gd name="connsiteX42-16067" fmla="*/ 5407503 w 6128435"/>
              <a:gd name="connsiteY42-16068" fmla="*/ 2786290 h 6858000"/>
              <a:gd name="connsiteX43-16069" fmla="*/ 5407356 w 6128435"/>
              <a:gd name="connsiteY43-16070" fmla="*/ 2787545 h 6858000"/>
              <a:gd name="connsiteX44-16071" fmla="*/ 5411130 w 6128435"/>
              <a:gd name="connsiteY44-16072" fmla="*/ 2788640 h 6858000"/>
              <a:gd name="connsiteX45-16073" fmla="*/ 5416439 w 6128435"/>
              <a:gd name="connsiteY45-16074" fmla="*/ 2805666 h 6858000"/>
              <a:gd name="connsiteX46-16075" fmla="*/ 5416589 w 6128435"/>
              <a:gd name="connsiteY46-16076" fmla="*/ 2810822 h 6858000"/>
              <a:gd name="connsiteX47-16077" fmla="*/ 5418542 w 6128435"/>
              <a:gd name="connsiteY47-16078" fmla="*/ 2817745 h 6858000"/>
              <a:gd name="connsiteX48-16079" fmla="*/ 5418847 w 6128435"/>
              <a:gd name="connsiteY48-16080" fmla="*/ 2817825 h 6858000"/>
              <a:gd name="connsiteX49-16081" fmla="*/ 5457023 w 6128435"/>
              <a:gd name="connsiteY49-16082" fmla="*/ 2858292 h 6858000"/>
              <a:gd name="connsiteX50-16083" fmla="*/ 5479298 w 6128435"/>
              <a:gd name="connsiteY50-16084" fmla="*/ 2947791 h 6858000"/>
              <a:gd name="connsiteX51-16085" fmla="*/ 5481770 w 6128435"/>
              <a:gd name="connsiteY51-16086" fmla="*/ 2951352 h 6858000"/>
              <a:gd name="connsiteX52-16087" fmla="*/ 5482045 w 6128435"/>
              <a:gd name="connsiteY52-16088" fmla="*/ 2984371 h 6858000"/>
              <a:gd name="connsiteX53-16089" fmla="*/ 5482415 w 6128435"/>
              <a:gd name="connsiteY53-16090" fmla="*/ 3004079 h 6858000"/>
              <a:gd name="connsiteX54-16091" fmla="*/ 5483865 w 6128435"/>
              <a:gd name="connsiteY54-16092" fmla="*/ 3005467 h 6858000"/>
              <a:gd name="connsiteX55-16093" fmla="*/ 5482236 w 6128435"/>
              <a:gd name="connsiteY55-16094" fmla="*/ 3019791 h 6858000"/>
              <a:gd name="connsiteX56-16095" fmla="*/ 5481505 w 6128435"/>
              <a:gd name="connsiteY56-16096" fmla="*/ 3095286 h 6858000"/>
              <a:gd name="connsiteX57-16097" fmla="*/ 5477595 w 6128435"/>
              <a:gd name="connsiteY57-16098" fmla="*/ 3250534 h 6858000"/>
              <a:gd name="connsiteX58-16099" fmla="*/ 5532836 w 6128435"/>
              <a:gd name="connsiteY58-16100" fmla="*/ 3353840 h 6858000"/>
              <a:gd name="connsiteX59-16101" fmla="*/ 5561229 w 6128435"/>
              <a:gd name="connsiteY59-16102" fmla="*/ 3395784 h 6858000"/>
              <a:gd name="connsiteX60-16103" fmla="*/ 5589758 w 6128435"/>
              <a:gd name="connsiteY60-16104" fmla="*/ 3506453 h 6858000"/>
              <a:gd name="connsiteX61-16105" fmla="*/ 5596144 w 6128435"/>
              <a:gd name="connsiteY61-16106" fmla="*/ 3534624 h 6858000"/>
              <a:gd name="connsiteX62-16107" fmla="*/ 5597750 w 6128435"/>
              <a:gd name="connsiteY62-16108" fmla="*/ 3534129 h 6858000"/>
              <a:gd name="connsiteX63-16109" fmla="*/ 5599700 w 6128435"/>
              <a:gd name="connsiteY63-16110" fmla="*/ 3547221 h 6858000"/>
              <a:gd name="connsiteX64-16111" fmla="*/ 5615031 w 6128435"/>
              <a:gd name="connsiteY64-16112" fmla="*/ 3557482 h 6858000"/>
              <a:gd name="connsiteX65-16113" fmla="*/ 5618377 w 6128435"/>
              <a:gd name="connsiteY65-16114" fmla="*/ 3588431 h 6858000"/>
              <a:gd name="connsiteX66-16115" fmla="*/ 5612155 w 6128435"/>
              <a:gd name="connsiteY66-16116" fmla="*/ 3589869 h 6858000"/>
              <a:gd name="connsiteX67-16117" fmla="*/ 5620843 w 6128435"/>
              <a:gd name="connsiteY67-16118" fmla="*/ 3606745 h 6858000"/>
              <a:gd name="connsiteX68-16119" fmla="*/ 5655472 w 6128435"/>
              <a:gd name="connsiteY68-16120" fmla="*/ 3678877 h 6858000"/>
              <a:gd name="connsiteX69-16121" fmla="*/ 5680448 w 6128435"/>
              <a:gd name="connsiteY69-16122" fmla="*/ 3717760 h 6858000"/>
              <a:gd name="connsiteX70-16123" fmla="*/ 5683015 w 6128435"/>
              <a:gd name="connsiteY70-16124" fmla="*/ 3762025 h 6858000"/>
              <a:gd name="connsiteX71-16125" fmla="*/ 5696643 w 6128435"/>
              <a:gd name="connsiteY71-16126" fmla="*/ 3773888 h 6858000"/>
              <a:gd name="connsiteX72-16127" fmla="*/ 5699203 w 6128435"/>
              <a:gd name="connsiteY72-16128" fmla="*/ 3775823 h 6858000"/>
              <a:gd name="connsiteX73-16129" fmla="*/ 5704824 w 6128435"/>
              <a:gd name="connsiteY73-16130" fmla="*/ 3785966 h 6858000"/>
              <a:gd name="connsiteX74-16131" fmla="*/ 5712204 w 6128435"/>
              <a:gd name="connsiteY74-16132" fmla="*/ 3785830 h 6858000"/>
              <a:gd name="connsiteX75-16133" fmla="*/ 5724816 w 6128435"/>
              <a:gd name="connsiteY75-16134" fmla="*/ 3798949 h 6858000"/>
              <a:gd name="connsiteX76-16135" fmla="*/ 5733539 w 6128435"/>
              <a:gd name="connsiteY76-16136" fmla="*/ 3818457 h 6858000"/>
              <a:gd name="connsiteX77-16137" fmla="*/ 5768491 w 6128435"/>
              <a:gd name="connsiteY77-16138" fmla="*/ 3914399 h 6858000"/>
              <a:gd name="connsiteX78-16139" fmla="*/ 5793123 w 6128435"/>
              <a:gd name="connsiteY78-16140" fmla="*/ 3969952 h 6858000"/>
              <a:gd name="connsiteX79-16141" fmla="*/ 5808321 w 6128435"/>
              <a:gd name="connsiteY79-16142" fmla="*/ 3988153 h 6858000"/>
              <a:gd name="connsiteX80-16143" fmla="*/ 5825621 w 6128435"/>
              <a:gd name="connsiteY80-16144" fmla="*/ 4015525 h 6858000"/>
              <a:gd name="connsiteX81-16145" fmla="*/ 5860672 w 6128435"/>
              <a:gd name="connsiteY81-16146" fmla="*/ 4061579 h 6858000"/>
              <a:gd name="connsiteX82-16147" fmla="*/ 5872173 w 6128435"/>
              <a:gd name="connsiteY82-16148" fmla="*/ 4088497 h 6858000"/>
              <a:gd name="connsiteX83-16149" fmla="*/ 5883705 w 6128435"/>
              <a:gd name="connsiteY83-16150" fmla="*/ 4101899 h 6858000"/>
              <a:gd name="connsiteX84-16151" fmla="*/ 5885314 w 6128435"/>
              <a:gd name="connsiteY84-16152" fmla="*/ 4108387 h 6858000"/>
              <a:gd name="connsiteX85-16153" fmla="*/ 5894095 w 6128435"/>
              <a:gd name="connsiteY85-16154" fmla="*/ 4128857 h 6858000"/>
              <a:gd name="connsiteX86-16155" fmla="*/ 5898339 w 6128435"/>
              <a:gd name="connsiteY86-16156" fmla="*/ 4140800 h 6858000"/>
              <a:gd name="connsiteX87-16157" fmla="*/ 5899734 w 6128435"/>
              <a:gd name="connsiteY87-16158" fmla="*/ 4145632 h 6858000"/>
              <a:gd name="connsiteX88-16159" fmla="*/ 5903513 w 6128435"/>
              <a:gd name="connsiteY88-16160" fmla="*/ 4187661 h 6858000"/>
              <a:gd name="connsiteX89-16161" fmla="*/ 5917114 w 6128435"/>
              <a:gd name="connsiteY89-16162" fmla="*/ 4213096 h 6858000"/>
              <a:gd name="connsiteX90-16163" fmla="*/ 5921153 w 6128435"/>
              <a:gd name="connsiteY90-16164" fmla="*/ 4236222 h 6858000"/>
              <a:gd name="connsiteX91-16165" fmla="*/ 5924233 w 6128435"/>
              <a:gd name="connsiteY91-16166" fmla="*/ 4242060 h 6858000"/>
              <a:gd name="connsiteX92-16167" fmla="*/ 5928910 w 6128435"/>
              <a:gd name="connsiteY92-16168" fmla="*/ 4300973 h 6858000"/>
              <a:gd name="connsiteX93-16169" fmla="*/ 5939320 w 6128435"/>
              <a:gd name="connsiteY93-16170" fmla="*/ 4340435 h 6858000"/>
              <a:gd name="connsiteX94-16171" fmla="*/ 5946705 w 6128435"/>
              <a:gd name="connsiteY94-16172" fmla="*/ 4428051 h 6858000"/>
              <a:gd name="connsiteX95-16173" fmla="*/ 5949261 w 6128435"/>
              <a:gd name="connsiteY95-16174" fmla="*/ 4449185 h 6858000"/>
              <a:gd name="connsiteX96-16175" fmla="*/ 5957504 w 6128435"/>
              <a:gd name="connsiteY96-16176" fmla="*/ 4465911 h 6858000"/>
              <a:gd name="connsiteX97-16177" fmla="*/ 5964689 w 6128435"/>
              <a:gd name="connsiteY97-16178" fmla="*/ 4468532 h 6858000"/>
              <a:gd name="connsiteX98-16179" fmla="*/ 5967062 w 6128435"/>
              <a:gd name="connsiteY98-16180" fmla="*/ 4479923 h 6858000"/>
              <a:gd name="connsiteX99-16181" fmla="*/ 5968960 w 6128435"/>
              <a:gd name="connsiteY99-16182" fmla="*/ 4482655 h 6858000"/>
              <a:gd name="connsiteX100-16183" fmla="*/ 5978567 w 6128435"/>
              <a:gd name="connsiteY100-16184" fmla="*/ 4498605 h 6858000"/>
              <a:gd name="connsiteX101-16185" fmla="*/ 5980106 w 6128435"/>
              <a:gd name="connsiteY101-16186" fmla="*/ 4585087 h 6858000"/>
              <a:gd name="connsiteX102-16187" fmla="*/ 5998138 w 6128435"/>
              <a:gd name="connsiteY102-16188" fmla="*/ 4697518 h 6858000"/>
              <a:gd name="connsiteX103-16189" fmla="*/ 6013516 w 6128435"/>
              <a:gd name="connsiteY103-16190" fmla="*/ 4786619 h 6858000"/>
              <a:gd name="connsiteX104-16191" fmla="*/ 6025404 w 6128435"/>
              <a:gd name="connsiteY104-16192" fmla="*/ 4858148 h 6858000"/>
              <a:gd name="connsiteX105-16193" fmla="*/ 6007749 w 6128435"/>
              <a:gd name="connsiteY105-16194" fmla="*/ 4964715 h 6858000"/>
              <a:gd name="connsiteX106-16195" fmla="*/ 6005269 w 6128435"/>
              <a:gd name="connsiteY106-16196" fmla="*/ 5150567 h 6858000"/>
              <a:gd name="connsiteX107-16197" fmla="*/ 6001127 w 6128435"/>
              <a:gd name="connsiteY107-16198" fmla="*/ 5164609 h 6858000"/>
              <a:gd name="connsiteX108-16199" fmla="*/ 5996647 w 6128435"/>
              <a:gd name="connsiteY108-16200" fmla="*/ 5185640 h 6858000"/>
              <a:gd name="connsiteX109-16201" fmla="*/ 5998514 w 6128435"/>
              <a:gd name="connsiteY109-16202" fmla="*/ 5189673 h 6858000"/>
              <a:gd name="connsiteX110-16203" fmla="*/ 5995970 w 6128435"/>
              <a:gd name="connsiteY110-16204" fmla="*/ 5221547 h 6858000"/>
              <a:gd name="connsiteX111-16205" fmla="*/ 5997218 w 6128435"/>
              <a:gd name="connsiteY111-16206" fmla="*/ 5222031 h 6858000"/>
              <a:gd name="connsiteX112-16207" fmla="*/ 6002116 w 6128435"/>
              <a:gd name="connsiteY112-16208" fmla="*/ 5231223 h 6858000"/>
              <a:gd name="connsiteX113-16209" fmla="*/ 6008541 w 6128435"/>
              <a:gd name="connsiteY113-16210" fmla="*/ 5248680 h 6858000"/>
              <a:gd name="connsiteX114-16211" fmla="*/ 6039260 w 6128435"/>
              <a:gd name="connsiteY114-16212" fmla="*/ 5289518 h 6858000"/>
              <a:gd name="connsiteX115-16213" fmla="*/ 6036748 w 6128435"/>
              <a:gd name="connsiteY115-16214" fmla="*/ 5322752 h 6858000"/>
              <a:gd name="connsiteX116-16215" fmla="*/ 6036943 w 6128435"/>
              <a:gd name="connsiteY116-16216" fmla="*/ 5329480 h 6858000"/>
              <a:gd name="connsiteX117-16217" fmla="*/ 6037236 w 6128435"/>
              <a:gd name="connsiteY117-16218" fmla="*/ 5329634 h 6858000"/>
              <a:gd name="connsiteX118-16219" fmla="*/ 6038019 w 6128435"/>
              <a:gd name="connsiteY118-16220" fmla="*/ 5336764 h 6858000"/>
              <a:gd name="connsiteX119-16221" fmla="*/ 6037298 w 6128435"/>
              <a:gd name="connsiteY119-16222" fmla="*/ 5341753 h 6858000"/>
              <a:gd name="connsiteX120-16223" fmla="*/ 6037677 w 6128435"/>
              <a:gd name="connsiteY120-16224" fmla="*/ 5354807 h 6858000"/>
              <a:gd name="connsiteX121-16225" fmla="*/ 6039728 w 6128435"/>
              <a:gd name="connsiteY121-16226" fmla="*/ 5359416 h 6858000"/>
              <a:gd name="connsiteX122-16227" fmla="*/ 6043311 w 6128435"/>
              <a:gd name="connsiteY122-16228" fmla="*/ 5361407 h 6858000"/>
              <a:gd name="connsiteX123-16229" fmla="*/ 6042954 w 6128435"/>
              <a:gd name="connsiteY123-16230" fmla="*/ 5362576 h 6858000"/>
              <a:gd name="connsiteX124-16231" fmla="*/ 6053435 w 6128435"/>
              <a:gd name="connsiteY124-16232" fmla="*/ 5387547 h 6858000"/>
              <a:gd name="connsiteX125-16233" fmla="*/ 6065933 w 6128435"/>
              <a:gd name="connsiteY125-16234" fmla="*/ 5443002 h 6858000"/>
              <a:gd name="connsiteX126-16235" fmla="*/ 6068640 w 6128435"/>
              <a:gd name="connsiteY126-16236" fmla="*/ 5474503 h 6858000"/>
              <a:gd name="connsiteX127-16237" fmla="*/ 6080922 w 6128435"/>
              <a:gd name="connsiteY127-16238" fmla="*/ 5561070 h 6858000"/>
              <a:gd name="connsiteX128-16239" fmla="*/ 6096949 w 6128435"/>
              <a:gd name="connsiteY128-16240" fmla="*/ 5648179 h 6858000"/>
              <a:gd name="connsiteX129-16241" fmla="*/ 6125703 w 6128435"/>
              <a:gd name="connsiteY129-16242" fmla="*/ 5692894 h 6858000"/>
              <a:gd name="connsiteX130-16243" fmla="*/ 6126670 w 6128435"/>
              <a:gd name="connsiteY130-16244" fmla="*/ 5697882 h 6858000"/>
              <a:gd name="connsiteX131-16245" fmla="*/ 6124061 w 6128435"/>
              <a:gd name="connsiteY131-16246" fmla="*/ 5710294 h 6858000"/>
              <a:gd name="connsiteX132-16247" fmla="*/ 6122213 w 6128435"/>
              <a:gd name="connsiteY132-16248" fmla="*/ 5714762 h 6858000"/>
              <a:gd name="connsiteX133-16249" fmla="*/ 6121353 w 6128435"/>
              <a:gd name="connsiteY133-16250" fmla="*/ 5721725 h 6858000"/>
              <a:gd name="connsiteX134-16251" fmla="*/ 6121607 w 6128435"/>
              <a:gd name="connsiteY134-16252" fmla="*/ 5721959 h 6858000"/>
              <a:gd name="connsiteX135-16253" fmla="*/ 6120262 w 6128435"/>
              <a:gd name="connsiteY135-16254" fmla="*/ 5728358 h 6858000"/>
              <a:gd name="connsiteX136-16255" fmla="*/ 6110194 w 6128435"/>
              <a:gd name="connsiteY136-16256" fmla="*/ 5758853 h 6858000"/>
              <a:gd name="connsiteX137-16257" fmla="*/ 6127519 w 6128435"/>
              <a:gd name="connsiteY137-16258" fmla="*/ 5865775 h 6858000"/>
              <a:gd name="connsiteX138-16259" fmla="*/ 6128435 w 6128435"/>
              <a:gd name="connsiteY138-16260" fmla="*/ 5870164 h 6858000"/>
              <a:gd name="connsiteX139-16261" fmla="*/ 6119217 w 6128435"/>
              <a:gd name="connsiteY139-16262" fmla="*/ 5888542 h 6858000"/>
              <a:gd name="connsiteX140-16263" fmla="*/ 6115966 w 6128435"/>
              <a:gd name="connsiteY140-16264" fmla="*/ 5898387 h 6858000"/>
              <a:gd name="connsiteX141-16265" fmla="*/ 6111924 w 6128435"/>
              <a:gd name="connsiteY141-16266" fmla="*/ 5900444 h 6858000"/>
              <a:gd name="connsiteX142-16267" fmla="*/ 6108716 w 6128435"/>
              <a:gd name="connsiteY142-16268" fmla="*/ 5915345 h 6858000"/>
              <a:gd name="connsiteX143-16269" fmla="*/ 6109524 w 6128435"/>
              <a:gd name="connsiteY143-16270" fmla="*/ 5917328 h 6858000"/>
              <a:gd name="connsiteX144-16271" fmla="*/ 6102493 w 6128435"/>
              <a:gd name="connsiteY144-16272" fmla="*/ 5928602 h 6858000"/>
              <a:gd name="connsiteX145-16273" fmla="*/ 6056863 w 6128435"/>
              <a:gd name="connsiteY145-16274" fmla="*/ 6000643 h 6858000"/>
              <a:gd name="connsiteX146-16275" fmla="*/ 6045436 w 6128435"/>
              <a:gd name="connsiteY146-16276" fmla="*/ 6124480 h 6858000"/>
              <a:gd name="connsiteX147-16277" fmla="*/ 6030489 w 6128435"/>
              <a:gd name="connsiteY147-16278" fmla="*/ 6317666 h 6858000"/>
              <a:gd name="connsiteX148-16279" fmla="*/ 6007492 w 6128435"/>
              <a:gd name="connsiteY148-16280" fmla="*/ 6440818 h 6858000"/>
              <a:gd name="connsiteX149-16281" fmla="*/ 6009467 w 6128435"/>
              <a:gd name="connsiteY149-16282" fmla="*/ 6487076 h 6858000"/>
              <a:gd name="connsiteX150-16283" fmla="*/ 5995064 w 6128435"/>
              <a:gd name="connsiteY150-16284" fmla="*/ 6540791 h 6858000"/>
              <a:gd name="connsiteX151-16285" fmla="*/ 5996309 w 6128435"/>
              <a:gd name="connsiteY151-16286" fmla="*/ 6543961 h 6858000"/>
              <a:gd name="connsiteX152-16287" fmla="*/ 5996048 w 6128435"/>
              <a:gd name="connsiteY152-16288" fmla="*/ 6555444 h 6858000"/>
              <a:gd name="connsiteX153-16289" fmla="*/ 6002524 w 6128435"/>
              <a:gd name="connsiteY153-16290" fmla="*/ 6560188 h 6858000"/>
              <a:gd name="connsiteX154-16291" fmla="*/ 6006823 w 6128435"/>
              <a:gd name="connsiteY154-16292" fmla="*/ 6578546 h 6858000"/>
              <a:gd name="connsiteX155-16293" fmla="*/ 6004510 w 6128435"/>
              <a:gd name="connsiteY155-16294" fmla="*/ 6599256 h 6858000"/>
              <a:gd name="connsiteX156-16295" fmla="*/ 5986207 w 6128435"/>
              <a:gd name="connsiteY156-16296" fmla="*/ 6695855 h 6858000"/>
              <a:gd name="connsiteX157-16297" fmla="*/ 5979428 w 6128435"/>
              <a:gd name="connsiteY157-16298" fmla="*/ 6754678 h 6858000"/>
              <a:gd name="connsiteX158-16299" fmla="*/ 5983398 w 6128435"/>
              <a:gd name="connsiteY158-16300" fmla="*/ 6778641 h 6858000"/>
              <a:gd name="connsiteX159-16301" fmla="*/ 5984543 w 6128435"/>
              <a:gd name="connsiteY159-16302" fmla="*/ 6811016 h 6858000"/>
              <a:gd name="connsiteX160-16303" fmla="*/ 5981802 w 6128435"/>
              <a:gd name="connsiteY160-16304" fmla="*/ 6838578 h 6858000"/>
              <a:gd name="connsiteX161-16305" fmla="*/ 5979671 w 6128435"/>
              <a:gd name="connsiteY161-16306" fmla="*/ 6858000 h 6858000"/>
              <a:gd name="connsiteX162-16307" fmla="*/ 0 w 6128435"/>
              <a:gd name="connsiteY162-16308" fmla="*/ 6858000 h 6858000"/>
              <a:gd name="connsiteX163-16309" fmla="*/ 0 w 6128435"/>
              <a:gd name="connsiteY163-16310" fmla="*/ 0 h 6858000"/>
              <a:gd name="connsiteX0-16311" fmla="*/ 0 w 6128435"/>
              <a:gd name="connsiteY0-16312" fmla="*/ 0 h 6858000"/>
              <a:gd name="connsiteX1-16313" fmla="*/ 4965888 w 6128435"/>
              <a:gd name="connsiteY1-16314" fmla="*/ 0 h 6858000"/>
              <a:gd name="connsiteX2-16315" fmla="*/ 4967767 w 6128435"/>
              <a:gd name="connsiteY2-16316" fmla="*/ 7930 h 6858000"/>
              <a:gd name="connsiteX3-16317" fmla="*/ 4979444 w 6128435"/>
              <a:gd name="connsiteY3-16318" fmla="*/ 43921 h 6858000"/>
              <a:gd name="connsiteX4-16319" fmla="*/ 5021173 w 6128435"/>
              <a:gd name="connsiteY4-16320" fmla="*/ 123738 h 6858000"/>
              <a:gd name="connsiteX5-16321" fmla="*/ 5075458 w 6128435"/>
              <a:gd name="connsiteY5-16322" fmla="*/ 264355 h 6858000"/>
              <a:gd name="connsiteX6-16323" fmla="*/ 5081175 w 6128435"/>
              <a:gd name="connsiteY6-16324" fmla="*/ 277448 h 6858000"/>
              <a:gd name="connsiteX7-16325" fmla="*/ 5097011 w 6128435"/>
              <a:gd name="connsiteY7-16326" fmla="*/ 355616 h 6858000"/>
              <a:gd name="connsiteX8-16327" fmla="*/ 5130982 w 6128435"/>
              <a:gd name="connsiteY8-16328" fmla="*/ 412030 h 6858000"/>
              <a:gd name="connsiteX9-16329" fmla="*/ 5153000 w 6128435"/>
              <a:gd name="connsiteY9-16330" fmla="*/ 507134 h 6858000"/>
              <a:gd name="connsiteX10-16331" fmla="*/ 5171282 w 6128435"/>
              <a:gd name="connsiteY10-16332" fmla="*/ 602071 h 6858000"/>
              <a:gd name="connsiteX11-16333" fmla="*/ 5176196 w 6128435"/>
              <a:gd name="connsiteY11-16334" fmla="*/ 636822 h 6858000"/>
              <a:gd name="connsiteX12-16335" fmla="*/ 5189051 w 6128435"/>
              <a:gd name="connsiteY12-16336" fmla="*/ 782518 h 6858000"/>
              <a:gd name="connsiteX13-16337" fmla="*/ 5210428 w 6128435"/>
              <a:gd name="connsiteY13-16338" fmla="*/ 815772 h 6858000"/>
              <a:gd name="connsiteX14-16339" fmla="*/ 5221088 w 6128435"/>
              <a:gd name="connsiteY14-16340" fmla="*/ 860193 h 6858000"/>
              <a:gd name="connsiteX15-16341" fmla="*/ 5230806 w 6128435"/>
              <a:gd name="connsiteY15-16342" fmla="*/ 961354 h 6858000"/>
              <a:gd name="connsiteX16-16343" fmla="*/ 5201018 w 6128435"/>
              <a:gd name="connsiteY16-16344" fmla="*/ 1095027 h 6858000"/>
              <a:gd name="connsiteX17-16345" fmla="*/ 5202153 w 6128435"/>
              <a:gd name="connsiteY17-16346" fmla="*/ 1133224 h 6858000"/>
              <a:gd name="connsiteX18-16347" fmla="*/ 5207370 w 6128435"/>
              <a:gd name="connsiteY18-16348" fmla="*/ 1138097 h 6858000"/>
              <a:gd name="connsiteX19-16349" fmla="*/ 5189234 w 6128435"/>
              <a:gd name="connsiteY19-16350" fmla="*/ 1193495 h 6858000"/>
              <a:gd name="connsiteX20-16351" fmla="*/ 5202769 w 6128435"/>
              <a:gd name="connsiteY20-16352" fmla="*/ 1269450 h 6858000"/>
              <a:gd name="connsiteX21-16353" fmla="*/ 5225968 w 6128435"/>
              <a:gd name="connsiteY21-16354" fmla="*/ 1357994 h 6858000"/>
              <a:gd name="connsiteX22-16355" fmla="*/ 5233819 w 6128435"/>
              <a:gd name="connsiteY22-16356" fmla="*/ 1380922 h 6858000"/>
              <a:gd name="connsiteX23-16357" fmla="*/ 5237226 w 6128435"/>
              <a:gd name="connsiteY23-16358" fmla="*/ 1441327 h 6858000"/>
              <a:gd name="connsiteX24-16359" fmla="*/ 5244434 w 6128435"/>
              <a:gd name="connsiteY24-16360" fmla="*/ 1580810 h 6858000"/>
              <a:gd name="connsiteX25-16361" fmla="*/ 5263491 w 6128435"/>
              <a:gd name="connsiteY25-16362" fmla="*/ 1642938 h 6858000"/>
              <a:gd name="connsiteX26-16363" fmla="*/ 5261314 w 6128435"/>
              <a:gd name="connsiteY26-16364" fmla="*/ 1689177 h 6858000"/>
              <a:gd name="connsiteX27-16365" fmla="*/ 5259788 w 6128435"/>
              <a:gd name="connsiteY27-16366" fmla="*/ 1768516 h 6858000"/>
              <a:gd name="connsiteX28-16367" fmla="*/ 5255696 w 6128435"/>
              <a:gd name="connsiteY28-16368" fmla="*/ 1953770 h 6858000"/>
              <a:gd name="connsiteX29-16369" fmla="*/ 5252592 w 6128435"/>
              <a:gd name="connsiteY29-16370" fmla="*/ 2092210 h 6858000"/>
              <a:gd name="connsiteX30-16371" fmla="*/ 5264303 w 6128435"/>
              <a:gd name="connsiteY30-16372" fmla="*/ 2225157 h 6858000"/>
              <a:gd name="connsiteX31-16373" fmla="*/ 5254949 w 6128435"/>
              <a:gd name="connsiteY31-16374" fmla="*/ 2236160 h 6858000"/>
              <a:gd name="connsiteX32-16375" fmla="*/ 5250104 w 6128435"/>
              <a:gd name="connsiteY32-16376" fmla="*/ 2249166 h 6858000"/>
              <a:gd name="connsiteX33-16377" fmla="*/ 5251214 w 6128435"/>
              <a:gd name="connsiteY33-16378" fmla="*/ 2250944 h 6858000"/>
              <a:gd name="connsiteX34-16379" fmla="*/ 5250644 w 6128435"/>
              <a:gd name="connsiteY34-16380" fmla="*/ 2266619 h 6858000"/>
              <a:gd name="connsiteX35-16381" fmla="*/ 5247111 w 6128435"/>
              <a:gd name="connsiteY35-16382" fmla="*/ 2269679 h 6858000"/>
              <a:gd name="connsiteX36-16383" fmla="*/ 5279312 w 6128435"/>
              <a:gd name="connsiteY36-16384" fmla="*/ 2302757 h 6858000"/>
              <a:gd name="connsiteX37-16385" fmla="*/ 5293877 w 6128435"/>
              <a:gd name="connsiteY37-16386" fmla="*/ 2368649 h 6858000"/>
              <a:gd name="connsiteX38-16387" fmla="*/ 5311338 w 6128435"/>
              <a:gd name="connsiteY38-16388" fmla="*/ 2404034 h 6858000"/>
              <a:gd name="connsiteX39-16389" fmla="*/ 5338366 w 6128435"/>
              <a:gd name="connsiteY39-16390" fmla="*/ 2465052 h 6858000"/>
              <a:gd name="connsiteX40-16391" fmla="*/ 5371263 w 6128435"/>
              <a:gd name="connsiteY40-16392" fmla="*/ 2586413 h 6858000"/>
              <a:gd name="connsiteX41-16393" fmla="*/ 5407503 w 6128435"/>
              <a:gd name="connsiteY41-16394" fmla="*/ 2786290 h 6858000"/>
              <a:gd name="connsiteX42-16395" fmla="*/ 5407356 w 6128435"/>
              <a:gd name="connsiteY42-16396" fmla="*/ 2787545 h 6858000"/>
              <a:gd name="connsiteX43-16397" fmla="*/ 5411130 w 6128435"/>
              <a:gd name="connsiteY43-16398" fmla="*/ 2788640 h 6858000"/>
              <a:gd name="connsiteX44-16399" fmla="*/ 5416439 w 6128435"/>
              <a:gd name="connsiteY44-16400" fmla="*/ 2805666 h 6858000"/>
              <a:gd name="connsiteX45-16401" fmla="*/ 5416589 w 6128435"/>
              <a:gd name="connsiteY45-16402" fmla="*/ 2810822 h 6858000"/>
              <a:gd name="connsiteX46-16403" fmla="*/ 5418542 w 6128435"/>
              <a:gd name="connsiteY46-16404" fmla="*/ 2817745 h 6858000"/>
              <a:gd name="connsiteX47-16405" fmla="*/ 5418847 w 6128435"/>
              <a:gd name="connsiteY47-16406" fmla="*/ 2817825 h 6858000"/>
              <a:gd name="connsiteX48-16407" fmla="*/ 5457023 w 6128435"/>
              <a:gd name="connsiteY48-16408" fmla="*/ 2858292 h 6858000"/>
              <a:gd name="connsiteX49-16409" fmla="*/ 5479298 w 6128435"/>
              <a:gd name="connsiteY49-16410" fmla="*/ 2947791 h 6858000"/>
              <a:gd name="connsiteX50-16411" fmla="*/ 5481770 w 6128435"/>
              <a:gd name="connsiteY50-16412" fmla="*/ 2951352 h 6858000"/>
              <a:gd name="connsiteX51-16413" fmla="*/ 5482045 w 6128435"/>
              <a:gd name="connsiteY51-16414" fmla="*/ 2984371 h 6858000"/>
              <a:gd name="connsiteX52-16415" fmla="*/ 5482415 w 6128435"/>
              <a:gd name="connsiteY52-16416" fmla="*/ 3004079 h 6858000"/>
              <a:gd name="connsiteX53-16417" fmla="*/ 5483865 w 6128435"/>
              <a:gd name="connsiteY53-16418" fmla="*/ 3005467 h 6858000"/>
              <a:gd name="connsiteX54-16419" fmla="*/ 5482236 w 6128435"/>
              <a:gd name="connsiteY54-16420" fmla="*/ 3019791 h 6858000"/>
              <a:gd name="connsiteX55-16421" fmla="*/ 5481505 w 6128435"/>
              <a:gd name="connsiteY55-16422" fmla="*/ 3095286 h 6858000"/>
              <a:gd name="connsiteX56-16423" fmla="*/ 5477595 w 6128435"/>
              <a:gd name="connsiteY56-16424" fmla="*/ 3250534 h 6858000"/>
              <a:gd name="connsiteX57-16425" fmla="*/ 5532836 w 6128435"/>
              <a:gd name="connsiteY57-16426" fmla="*/ 3353840 h 6858000"/>
              <a:gd name="connsiteX58-16427" fmla="*/ 5561229 w 6128435"/>
              <a:gd name="connsiteY58-16428" fmla="*/ 3395784 h 6858000"/>
              <a:gd name="connsiteX59-16429" fmla="*/ 5589758 w 6128435"/>
              <a:gd name="connsiteY59-16430" fmla="*/ 3506453 h 6858000"/>
              <a:gd name="connsiteX60-16431" fmla="*/ 5596144 w 6128435"/>
              <a:gd name="connsiteY60-16432" fmla="*/ 3534624 h 6858000"/>
              <a:gd name="connsiteX61-16433" fmla="*/ 5597750 w 6128435"/>
              <a:gd name="connsiteY61-16434" fmla="*/ 3534129 h 6858000"/>
              <a:gd name="connsiteX62-16435" fmla="*/ 5599700 w 6128435"/>
              <a:gd name="connsiteY62-16436" fmla="*/ 3547221 h 6858000"/>
              <a:gd name="connsiteX63-16437" fmla="*/ 5615031 w 6128435"/>
              <a:gd name="connsiteY63-16438" fmla="*/ 3557482 h 6858000"/>
              <a:gd name="connsiteX64-16439" fmla="*/ 5618377 w 6128435"/>
              <a:gd name="connsiteY64-16440" fmla="*/ 3588431 h 6858000"/>
              <a:gd name="connsiteX65-16441" fmla="*/ 5612155 w 6128435"/>
              <a:gd name="connsiteY65-16442" fmla="*/ 3589869 h 6858000"/>
              <a:gd name="connsiteX66-16443" fmla="*/ 5620843 w 6128435"/>
              <a:gd name="connsiteY66-16444" fmla="*/ 3606745 h 6858000"/>
              <a:gd name="connsiteX67-16445" fmla="*/ 5655472 w 6128435"/>
              <a:gd name="connsiteY67-16446" fmla="*/ 3678877 h 6858000"/>
              <a:gd name="connsiteX68-16447" fmla="*/ 5680448 w 6128435"/>
              <a:gd name="connsiteY68-16448" fmla="*/ 3717760 h 6858000"/>
              <a:gd name="connsiteX69-16449" fmla="*/ 5683015 w 6128435"/>
              <a:gd name="connsiteY69-16450" fmla="*/ 3762025 h 6858000"/>
              <a:gd name="connsiteX70-16451" fmla="*/ 5696643 w 6128435"/>
              <a:gd name="connsiteY70-16452" fmla="*/ 3773888 h 6858000"/>
              <a:gd name="connsiteX71-16453" fmla="*/ 5699203 w 6128435"/>
              <a:gd name="connsiteY71-16454" fmla="*/ 3775823 h 6858000"/>
              <a:gd name="connsiteX72-16455" fmla="*/ 5704824 w 6128435"/>
              <a:gd name="connsiteY72-16456" fmla="*/ 3785966 h 6858000"/>
              <a:gd name="connsiteX73-16457" fmla="*/ 5712204 w 6128435"/>
              <a:gd name="connsiteY73-16458" fmla="*/ 3785830 h 6858000"/>
              <a:gd name="connsiteX74-16459" fmla="*/ 5724816 w 6128435"/>
              <a:gd name="connsiteY74-16460" fmla="*/ 3798949 h 6858000"/>
              <a:gd name="connsiteX75-16461" fmla="*/ 5733539 w 6128435"/>
              <a:gd name="connsiteY75-16462" fmla="*/ 3818457 h 6858000"/>
              <a:gd name="connsiteX76-16463" fmla="*/ 5768491 w 6128435"/>
              <a:gd name="connsiteY76-16464" fmla="*/ 3914399 h 6858000"/>
              <a:gd name="connsiteX77-16465" fmla="*/ 5793123 w 6128435"/>
              <a:gd name="connsiteY77-16466" fmla="*/ 3969952 h 6858000"/>
              <a:gd name="connsiteX78-16467" fmla="*/ 5808321 w 6128435"/>
              <a:gd name="connsiteY78-16468" fmla="*/ 3988153 h 6858000"/>
              <a:gd name="connsiteX79-16469" fmla="*/ 5825621 w 6128435"/>
              <a:gd name="connsiteY79-16470" fmla="*/ 4015525 h 6858000"/>
              <a:gd name="connsiteX80-16471" fmla="*/ 5860672 w 6128435"/>
              <a:gd name="connsiteY80-16472" fmla="*/ 4061579 h 6858000"/>
              <a:gd name="connsiteX81-16473" fmla="*/ 5872173 w 6128435"/>
              <a:gd name="connsiteY81-16474" fmla="*/ 4088497 h 6858000"/>
              <a:gd name="connsiteX82-16475" fmla="*/ 5883705 w 6128435"/>
              <a:gd name="connsiteY82-16476" fmla="*/ 4101899 h 6858000"/>
              <a:gd name="connsiteX83-16477" fmla="*/ 5885314 w 6128435"/>
              <a:gd name="connsiteY83-16478" fmla="*/ 4108387 h 6858000"/>
              <a:gd name="connsiteX84-16479" fmla="*/ 5894095 w 6128435"/>
              <a:gd name="connsiteY84-16480" fmla="*/ 4128857 h 6858000"/>
              <a:gd name="connsiteX85-16481" fmla="*/ 5898339 w 6128435"/>
              <a:gd name="connsiteY85-16482" fmla="*/ 4140800 h 6858000"/>
              <a:gd name="connsiteX86-16483" fmla="*/ 5899734 w 6128435"/>
              <a:gd name="connsiteY86-16484" fmla="*/ 4145632 h 6858000"/>
              <a:gd name="connsiteX87-16485" fmla="*/ 5903513 w 6128435"/>
              <a:gd name="connsiteY87-16486" fmla="*/ 4187661 h 6858000"/>
              <a:gd name="connsiteX88-16487" fmla="*/ 5917114 w 6128435"/>
              <a:gd name="connsiteY88-16488" fmla="*/ 4213096 h 6858000"/>
              <a:gd name="connsiteX89-16489" fmla="*/ 5921153 w 6128435"/>
              <a:gd name="connsiteY89-16490" fmla="*/ 4236222 h 6858000"/>
              <a:gd name="connsiteX90-16491" fmla="*/ 5924233 w 6128435"/>
              <a:gd name="connsiteY90-16492" fmla="*/ 4242060 h 6858000"/>
              <a:gd name="connsiteX91-16493" fmla="*/ 5928910 w 6128435"/>
              <a:gd name="connsiteY91-16494" fmla="*/ 4300973 h 6858000"/>
              <a:gd name="connsiteX92-16495" fmla="*/ 5939320 w 6128435"/>
              <a:gd name="connsiteY92-16496" fmla="*/ 4340435 h 6858000"/>
              <a:gd name="connsiteX93-16497" fmla="*/ 5946705 w 6128435"/>
              <a:gd name="connsiteY93-16498" fmla="*/ 4428051 h 6858000"/>
              <a:gd name="connsiteX94-16499" fmla="*/ 5949261 w 6128435"/>
              <a:gd name="connsiteY94-16500" fmla="*/ 4449185 h 6858000"/>
              <a:gd name="connsiteX95-16501" fmla="*/ 5957504 w 6128435"/>
              <a:gd name="connsiteY95-16502" fmla="*/ 4465911 h 6858000"/>
              <a:gd name="connsiteX96-16503" fmla="*/ 5964689 w 6128435"/>
              <a:gd name="connsiteY96-16504" fmla="*/ 4468532 h 6858000"/>
              <a:gd name="connsiteX97-16505" fmla="*/ 5967062 w 6128435"/>
              <a:gd name="connsiteY97-16506" fmla="*/ 4479923 h 6858000"/>
              <a:gd name="connsiteX98-16507" fmla="*/ 5968960 w 6128435"/>
              <a:gd name="connsiteY98-16508" fmla="*/ 4482655 h 6858000"/>
              <a:gd name="connsiteX99-16509" fmla="*/ 5978567 w 6128435"/>
              <a:gd name="connsiteY99-16510" fmla="*/ 4498605 h 6858000"/>
              <a:gd name="connsiteX100-16511" fmla="*/ 5980106 w 6128435"/>
              <a:gd name="connsiteY100-16512" fmla="*/ 4585087 h 6858000"/>
              <a:gd name="connsiteX101-16513" fmla="*/ 5998138 w 6128435"/>
              <a:gd name="connsiteY101-16514" fmla="*/ 4697518 h 6858000"/>
              <a:gd name="connsiteX102-16515" fmla="*/ 6013516 w 6128435"/>
              <a:gd name="connsiteY102-16516" fmla="*/ 4786619 h 6858000"/>
              <a:gd name="connsiteX103-16517" fmla="*/ 6025404 w 6128435"/>
              <a:gd name="connsiteY103-16518" fmla="*/ 4858148 h 6858000"/>
              <a:gd name="connsiteX104-16519" fmla="*/ 6007749 w 6128435"/>
              <a:gd name="connsiteY104-16520" fmla="*/ 4964715 h 6858000"/>
              <a:gd name="connsiteX105-16521" fmla="*/ 6005269 w 6128435"/>
              <a:gd name="connsiteY105-16522" fmla="*/ 5150567 h 6858000"/>
              <a:gd name="connsiteX106-16523" fmla="*/ 6001127 w 6128435"/>
              <a:gd name="connsiteY106-16524" fmla="*/ 5164609 h 6858000"/>
              <a:gd name="connsiteX107-16525" fmla="*/ 5996647 w 6128435"/>
              <a:gd name="connsiteY107-16526" fmla="*/ 5185640 h 6858000"/>
              <a:gd name="connsiteX108-16527" fmla="*/ 5998514 w 6128435"/>
              <a:gd name="connsiteY108-16528" fmla="*/ 5189673 h 6858000"/>
              <a:gd name="connsiteX109-16529" fmla="*/ 5995970 w 6128435"/>
              <a:gd name="connsiteY109-16530" fmla="*/ 5221547 h 6858000"/>
              <a:gd name="connsiteX110-16531" fmla="*/ 5997218 w 6128435"/>
              <a:gd name="connsiteY110-16532" fmla="*/ 5222031 h 6858000"/>
              <a:gd name="connsiteX111-16533" fmla="*/ 6002116 w 6128435"/>
              <a:gd name="connsiteY111-16534" fmla="*/ 5231223 h 6858000"/>
              <a:gd name="connsiteX112-16535" fmla="*/ 6008541 w 6128435"/>
              <a:gd name="connsiteY112-16536" fmla="*/ 5248680 h 6858000"/>
              <a:gd name="connsiteX113-16537" fmla="*/ 6039260 w 6128435"/>
              <a:gd name="connsiteY113-16538" fmla="*/ 5289518 h 6858000"/>
              <a:gd name="connsiteX114-16539" fmla="*/ 6036748 w 6128435"/>
              <a:gd name="connsiteY114-16540" fmla="*/ 5322752 h 6858000"/>
              <a:gd name="connsiteX115-16541" fmla="*/ 6036943 w 6128435"/>
              <a:gd name="connsiteY115-16542" fmla="*/ 5329480 h 6858000"/>
              <a:gd name="connsiteX116-16543" fmla="*/ 6037236 w 6128435"/>
              <a:gd name="connsiteY116-16544" fmla="*/ 5329634 h 6858000"/>
              <a:gd name="connsiteX117-16545" fmla="*/ 6038019 w 6128435"/>
              <a:gd name="connsiteY117-16546" fmla="*/ 5336764 h 6858000"/>
              <a:gd name="connsiteX118-16547" fmla="*/ 6037298 w 6128435"/>
              <a:gd name="connsiteY118-16548" fmla="*/ 5341753 h 6858000"/>
              <a:gd name="connsiteX119-16549" fmla="*/ 6037677 w 6128435"/>
              <a:gd name="connsiteY119-16550" fmla="*/ 5354807 h 6858000"/>
              <a:gd name="connsiteX120-16551" fmla="*/ 6039728 w 6128435"/>
              <a:gd name="connsiteY120-16552" fmla="*/ 5359416 h 6858000"/>
              <a:gd name="connsiteX121-16553" fmla="*/ 6043311 w 6128435"/>
              <a:gd name="connsiteY121-16554" fmla="*/ 5361407 h 6858000"/>
              <a:gd name="connsiteX122-16555" fmla="*/ 6042954 w 6128435"/>
              <a:gd name="connsiteY122-16556" fmla="*/ 5362576 h 6858000"/>
              <a:gd name="connsiteX123-16557" fmla="*/ 6053435 w 6128435"/>
              <a:gd name="connsiteY123-16558" fmla="*/ 5387547 h 6858000"/>
              <a:gd name="connsiteX124-16559" fmla="*/ 6065933 w 6128435"/>
              <a:gd name="connsiteY124-16560" fmla="*/ 5443002 h 6858000"/>
              <a:gd name="connsiteX125-16561" fmla="*/ 6068640 w 6128435"/>
              <a:gd name="connsiteY125-16562" fmla="*/ 5474503 h 6858000"/>
              <a:gd name="connsiteX126-16563" fmla="*/ 6080922 w 6128435"/>
              <a:gd name="connsiteY126-16564" fmla="*/ 5561070 h 6858000"/>
              <a:gd name="connsiteX127-16565" fmla="*/ 6096949 w 6128435"/>
              <a:gd name="connsiteY127-16566" fmla="*/ 5648179 h 6858000"/>
              <a:gd name="connsiteX128-16567" fmla="*/ 6125703 w 6128435"/>
              <a:gd name="connsiteY128-16568" fmla="*/ 5692894 h 6858000"/>
              <a:gd name="connsiteX129-16569" fmla="*/ 6126670 w 6128435"/>
              <a:gd name="connsiteY129-16570" fmla="*/ 5697882 h 6858000"/>
              <a:gd name="connsiteX130-16571" fmla="*/ 6124061 w 6128435"/>
              <a:gd name="connsiteY130-16572" fmla="*/ 5710294 h 6858000"/>
              <a:gd name="connsiteX131-16573" fmla="*/ 6122213 w 6128435"/>
              <a:gd name="connsiteY131-16574" fmla="*/ 5714762 h 6858000"/>
              <a:gd name="connsiteX132-16575" fmla="*/ 6121353 w 6128435"/>
              <a:gd name="connsiteY132-16576" fmla="*/ 5721725 h 6858000"/>
              <a:gd name="connsiteX133-16577" fmla="*/ 6121607 w 6128435"/>
              <a:gd name="connsiteY133-16578" fmla="*/ 5721959 h 6858000"/>
              <a:gd name="connsiteX134-16579" fmla="*/ 6120262 w 6128435"/>
              <a:gd name="connsiteY134-16580" fmla="*/ 5728358 h 6858000"/>
              <a:gd name="connsiteX135-16581" fmla="*/ 6110194 w 6128435"/>
              <a:gd name="connsiteY135-16582" fmla="*/ 5758853 h 6858000"/>
              <a:gd name="connsiteX136-16583" fmla="*/ 6127519 w 6128435"/>
              <a:gd name="connsiteY136-16584" fmla="*/ 5865775 h 6858000"/>
              <a:gd name="connsiteX137-16585" fmla="*/ 6128435 w 6128435"/>
              <a:gd name="connsiteY137-16586" fmla="*/ 5870164 h 6858000"/>
              <a:gd name="connsiteX138-16587" fmla="*/ 6119217 w 6128435"/>
              <a:gd name="connsiteY138-16588" fmla="*/ 5888542 h 6858000"/>
              <a:gd name="connsiteX139-16589" fmla="*/ 6115966 w 6128435"/>
              <a:gd name="connsiteY139-16590" fmla="*/ 5898387 h 6858000"/>
              <a:gd name="connsiteX140-16591" fmla="*/ 6111924 w 6128435"/>
              <a:gd name="connsiteY140-16592" fmla="*/ 5900444 h 6858000"/>
              <a:gd name="connsiteX141-16593" fmla="*/ 6108716 w 6128435"/>
              <a:gd name="connsiteY141-16594" fmla="*/ 5915345 h 6858000"/>
              <a:gd name="connsiteX142-16595" fmla="*/ 6109524 w 6128435"/>
              <a:gd name="connsiteY142-16596" fmla="*/ 5917328 h 6858000"/>
              <a:gd name="connsiteX143-16597" fmla="*/ 6102493 w 6128435"/>
              <a:gd name="connsiteY143-16598" fmla="*/ 5928602 h 6858000"/>
              <a:gd name="connsiteX144-16599" fmla="*/ 6056863 w 6128435"/>
              <a:gd name="connsiteY144-16600" fmla="*/ 6000643 h 6858000"/>
              <a:gd name="connsiteX145-16601" fmla="*/ 6045436 w 6128435"/>
              <a:gd name="connsiteY145-16602" fmla="*/ 6124480 h 6858000"/>
              <a:gd name="connsiteX146-16603" fmla="*/ 6030489 w 6128435"/>
              <a:gd name="connsiteY146-16604" fmla="*/ 6317666 h 6858000"/>
              <a:gd name="connsiteX147-16605" fmla="*/ 6007492 w 6128435"/>
              <a:gd name="connsiteY147-16606" fmla="*/ 6440818 h 6858000"/>
              <a:gd name="connsiteX148-16607" fmla="*/ 6009467 w 6128435"/>
              <a:gd name="connsiteY148-16608" fmla="*/ 6487076 h 6858000"/>
              <a:gd name="connsiteX149-16609" fmla="*/ 5995064 w 6128435"/>
              <a:gd name="connsiteY149-16610" fmla="*/ 6540791 h 6858000"/>
              <a:gd name="connsiteX150-16611" fmla="*/ 5996309 w 6128435"/>
              <a:gd name="connsiteY150-16612" fmla="*/ 6543961 h 6858000"/>
              <a:gd name="connsiteX151-16613" fmla="*/ 5996048 w 6128435"/>
              <a:gd name="connsiteY151-16614" fmla="*/ 6555444 h 6858000"/>
              <a:gd name="connsiteX152-16615" fmla="*/ 6002524 w 6128435"/>
              <a:gd name="connsiteY152-16616" fmla="*/ 6560188 h 6858000"/>
              <a:gd name="connsiteX153-16617" fmla="*/ 6006823 w 6128435"/>
              <a:gd name="connsiteY153-16618" fmla="*/ 6578546 h 6858000"/>
              <a:gd name="connsiteX154-16619" fmla="*/ 6004510 w 6128435"/>
              <a:gd name="connsiteY154-16620" fmla="*/ 6599256 h 6858000"/>
              <a:gd name="connsiteX155-16621" fmla="*/ 5986207 w 6128435"/>
              <a:gd name="connsiteY155-16622" fmla="*/ 6695855 h 6858000"/>
              <a:gd name="connsiteX156-16623" fmla="*/ 5979428 w 6128435"/>
              <a:gd name="connsiteY156-16624" fmla="*/ 6754678 h 6858000"/>
              <a:gd name="connsiteX157-16625" fmla="*/ 5983398 w 6128435"/>
              <a:gd name="connsiteY157-16626" fmla="*/ 6778641 h 6858000"/>
              <a:gd name="connsiteX158-16627" fmla="*/ 5984543 w 6128435"/>
              <a:gd name="connsiteY158-16628" fmla="*/ 6811016 h 6858000"/>
              <a:gd name="connsiteX159-16629" fmla="*/ 5981802 w 6128435"/>
              <a:gd name="connsiteY159-16630" fmla="*/ 6838578 h 6858000"/>
              <a:gd name="connsiteX160-16631" fmla="*/ 5979671 w 6128435"/>
              <a:gd name="connsiteY160-16632" fmla="*/ 6858000 h 6858000"/>
              <a:gd name="connsiteX161-16633" fmla="*/ 0 w 6128435"/>
              <a:gd name="connsiteY161-16634" fmla="*/ 6858000 h 6858000"/>
              <a:gd name="connsiteX162-16635" fmla="*/ 0 w 6128435"/>
              <a:gd name="connsiteY162-16636" fmla="*/ 0 h 6858000"/>
              <a:gd name="connsiteX0-16637" fmla="*/ 0 w 6128435"/>
              <a:gd name="connsiteY0-16638" fmla="*/ 0 h 6858000"/>
              <a:gd name="connsiteX1-16639" fmla="*/ 4965888 w 6128435"/>
              <a:gd name="connsiteY1-16640" fmla="*/ 0 h 6858000"/>
              <a:gd name="connsiteX2-16641" fmla="*/ 4967767 w 6128435"/>
              <a:gd name="connsiteY2-16642" fmla="*/ 7930 h 6858000"/>
              <a:gd name="connsiteX3-16643" fmla="*/ 4979444 w 6128435"/>
              <a:gd name="connsiteY3-16644" fmla="*/ 43921 h 6858000"/>
              <a:gd name="connsiteX4-16645" fmla="*/ 5021173 w 6128435"/>
              <a:gd name="connsiteY4-16646" fmla="*/ 123738 h 6858000"/>
              <a:gd name="connsiteX5-16647" fmla="*/ 5075458 w 6128435"/>
              <a:gd name="connsiteY5-16648" fmla="*/ 264355 h 6858000"/>
              <a:gd name="connsiteX6-16649" fmla="*/ 5081175 w 6128435"/>
              <a:gd name="connsiteY6-16650" fmla="*/ 277448 h 6858000"/>
              <a:gd name="connsiteX7-16651" fmla="*/ 5097011 w 6128435"/>
              <a:gd name="connsiteY7-16652" fmla="*/ 355616 h 6858000"/>
              <a:gd name="connsiteX8-16653" fmla="*/ 5130982 w 6128435"/>
              <a:gd name="connsiteY8-16654" fmla="*/ 412030 h 6858000"/>
              <a:gd name="connsiteX9-16655" fmla="*/ 5153000 w 6128435"/>
              <a:gd name="connsiteY9-16656" fmla="*/ 507134 h 6858000"/>
              <a:gd name="connsiteX10-16657" fmla="*/ 5171282 w 6128435"/>
              <a:gd name="connsiteY10-16658" fmla="*/ 602071 h 6858000"/>
              <a:gd name="connsiteX11-16659" fmla="*/ 5176196 w 6128435"/>
              <a:gd name="connsiteY11-16660" fmla="*/ 636822 h 6858000"/>
              <a:gd name="connsiteX12-16661" fmla="*/ 5189051 w 6128435"/>
              <a:gd name="connsiteY12-16662" fmla="*/ 782518 h 6858000"/>
              <a:gd name="connsiteX13-16663" fmla="*/ 5210428 w 6128435"/>
              <a:gd name="connsiteY13-16664" fmla="*/ 815772 h 6858000"/>
              <a:gd name="connsiteX14-16665" fmla="*/ 5221088 w 6128435"/>
              <a:gd name="connsiteY14-16666" fmla="*/ 860193 h 6858000"/>
              <a:gd name="connsiteX15-16667" fmla="*/ 5230806 w 6128435"/>
              <a:gd name="connsiteY15-16668" fmla="*/ 961354 h 6858000"/>
              <a:gd name="connsiteX16-16669" fmla="*/ 5201018 w 6128435"/>
              <a:gd name="connsiteY16-16670" fmla="*/ 1095027 h 6858000"/>
              <a:gd name="connsiteX17-16671" fmla="*/ 5202153 w 6128435"/>
              <a:gd name="connsiteY17-16672" fmla="*/ 1133224 h 6858000"/>
              <a:gd name="connsiteX18-16673" fmla="*/ 5207370 w 6128435"/>
              <a:gd name="connsiteY18-16674" fmla="*/ 1138097 h 6858000"/>
              <a:gd name="connsiteX19-16675" fmla="*/ 5189234 w 6128435"/>
              <a:gd name="connsiteY19-16676" fmla="*/ 1193495 h 6858000"/>
              <a:gd name="connsiteX20-16677" fmla="*/ 5202769 w 6128435"/>
              <a:gd name="connsiteY20-16678" fmla="*/ 1269450 h 6858000"/>
              <a:gd name="connsiteX21-16679" fmla="*/ 5225968 w 6128435"/>
              <a:gd name="connsiteY21-16680" fmla="*/ 1357994 h 6858000"/>
              <a:gd name="connsiteX22-16681" fmla="*/ 5233819 w 6128435"/>
              <a:gd name="connsiteY22-16682" fmla="*/ 1380922 h 6858000"/>
              <a:gd name="connsiteX23-16683" fmla="*/ 5237226 w 6128435"/>
              <a:gd name="connsiteY23-16684" fmla="*/ 1441327 h 6858000"/>
              <a:gd name="connsiteX24-16685" fmla="*/ 5255653 w 6128435"/>
              <a:gd name="connsiteY24-16686" fmla="*/ 1524712 h 6858000"/>
              <a:gd name="connsiteX25-16687" fmla="*/ 5263491 w 6128435"/>
              <a:gd name="connsiteY25-16688" fmla="*/ 1642938 h 6858000"/>
              <a:gd name="connsiteX26-16689" fmla="*/ 5261314 w 6128435"/>
              <a:gd name="connsiteY26-16690" fmla="*/ 1689177 h 6858000"/>
              <a:gd name="connsiteX27-16691" fmla="*/ 5259788 w 6128435"/>
              <a:gd name="connsiteY27-16692" fmla="*/ 1768516 h 6858000"/>
              <a:gd name="connsiteX28-16693" fmla="*/ 5255696 w 6128435"/>
              <a:gd name="connsiteY28-16694" fmla="*/ 1953770 h 6858000"/>
              <a:gd name="connsiteX29-16695" fmla="*/ 5252592 w 6128435"/>
              <a:gd name="connsiteY29-16696" fmla="*/ 2092210 h 6858000"/>
              <a:gd name="connsiteX30-16697" fmla="*/ 5264303 w 6128435"/>
              <a:gd name="connsiteY30-16698" fmla="*/ 2225157 h 6858000"/>
              <a:gd name="connsiteX31-16699" fmla="*/ 5254949 w 6128435"/>
              <a:gd name="connsiteY31-16700" fmla="*/ 2236160 h 6858000"/>
              <a:gd name="connsiteX32-16701" fmla="*/ 5250104 w 6128435"/>
              <a:gd name="connsiteY32-16702" fmla="*/ 2249166 h 6858000"/>
              <a:gd name="connsiteX33-16703" fmla="*/ 5251214 w 6128435"/>
              <a:gd name="connsiteY33-16704" fmla="*/ 2250944 h 6858000"/>
              <a:gd name="connsiteX34-16705" fmla="*/ 5250644 w 6128435"/>
              <a:gd name="connsiteY34-16706" fmla="*/ 2266619 h 6858000"/>
              <a:gd name="connsiteX35-16707" fmla="*/ 5247111 w 6128435"/>
              <a:gd name="connsiteY35-16708" fmla="*/ 2269679 h 6858000"/>
              <a:gd name="connsiteX36-16709" fmla="*/ 5279312 w 6128435"/>
              <a:gd name="connsiteY36-16710" fmla="*/ 2302757 h 6858000"/>
              <a:gd name="connsiteX37-16711" fmla="*/ 5293877 w 6128435"/>
              <a:gd name="connsiteY37-16712" fmla="*/ 2368649 h 6858000"/>
              <a:gd name="connsiteX38-16713" fmla="*/ 5311338 w 6128435"/>
              <a:gd name="connsiteY38-16714" fmla="*/ 2404034 h 6858000"/>
              <a:gd name="connsiteX39-16715" fmla="*/ 5338366 w 6128435"/>
              <a:gd name="connsiteY39-16716" fmla="*/ 2465052 h 6858000"/>
              <a:gd name="connsiteX40-16717" fmla="*/ 5371263 w 6128435"/>
              <a:gd name="connsiteY40-16718" fmla="*/ 2586413 h 6858000"/>
              <a:gd name="connsiteX41-16719" fmla="*/ 5407503 w 6128435"/>
              <a:gd name="connsiteY41-16720" fmla="*/ 2786290 h 6858000"/>
              <a:gd name="connsiteX42-16721" fmla="*/ 5407356 w 6128435"/>
              <a:gd name="connsiteY42-16722" fmla="*/ 2787545 h 6858000"/>
              <a:gd name="connsiteX43-16723" fmla="*/ 5411130 w 6128435"/>
              <a:gd name="connsiteY43-16724" fmla="*/ 2788640 h 6858000"/>
              <a:gd name="connsiteX44-16725" fmla="*/ 5416439 w 6128435"/>
              <a:gd name="connsiteY44-16726" fmla="*/ 2805666 h 6858000"/>
              <a:gd name="connsiteX45-16727" fmla="*/ 5416589 w 6128435"/>
              <a:gd name="connsiteY45-16728" fmla="*/ 2810822 h 6858000"/>
              <a:gd name="connsiteX46-16729" fmla="*/ 5418542 w 6128435"/>
              <a:gd name="connsiteY46-16730" fmla="*/ 2817745 h 6858000"/>
              <a:gd name="connsiteX47-16731" fmla="*/ 5418847 w 6128435"/>
              <a:gd name="connsiteY47-16732" fmla="*/ 2817825 h 6858000"/>
              <a:gd name="connsiteX48-16733" fmla="*/ 5457023 w 6128435"/>
              <a:gd name="connsiteY48-16734" fmla="*/ 2858292 h 6858000"/>
              <a:gd name="connsiteX49-16735" fmla="*/ 5479298 w 6128435"/>
              <a:gd name="connsiteY49-16736" fmla="*/ 2947791 h 6858000"/>
              <a:gd name="connsiteX50-16737" fmla="*/ 5481770 w 6128435"/>
              <a:gd name="connsiteY50-16738" fmla="*/ 2951352 h 6858000"/>
              <a:gd name="connsiteX51-16739" fmla="*/ 5482045 w 6128435"/>
              <a:gd name="connsiteY51-16740" fmla="*/ 2984371 h 6858000"/>
              <a:gd name="connsiteX52-16741" fmla="*/ 5482415 w 6128435"/>
              <a:gd name="connsiteY52-16742" fmla="*/ 3004079 h 6858000"/>
              <a:gd name="connsiteX53-16743" fmla="*/ 5483865 w 6128435"/>
              <a:gd name="connsiteY53-16744" fmla="*/ 3005467 h 6858000"/>
              <a:gd name="connsiteX54-16745" fmla="*/ 5482236 w 6128435"/>
              <a:gd name="connsiteY54-16746" fmla="*/ 3019791 h 6858000"/>
              <a:gd name="connsiteX55-16747" fmla="*/ 5481505 w 6128435"/>
              <a:gd name="connsiteY55-16748" fmla="*/ 3095286 h 6858000"/>
              <a:gd name="connsiteX56-16749" fmla="*/ 5477595 w 6128435"/>
              <a:gd name="connsiteY56-16750" fmla="*/ 3250534 h 6858000"/>
              <a:gd name="connsiteX57-16751" fmla="*/ 5532836 w 6128435"/>
              <a:gd name="connsiteY57-16752" fmla="*/ 3353840 h 6858000"/>
              <a:gd name="connsiteX58-16753" fmla="*/ 5561229 w 6128435"/>
              <a:gd name="connsiteY58-16754" fmla="*/ 3395784 h 6858000"/>
              <a:gd name="connsiteX59-16755" fmla="*/ 5589758 w 6128435"/>
              <a:gd name="connsiteY59-16756" fmla="*/ 3506453 h 6858000"/>
              <a:gd name="connsiteX60-16757" fmla="*/ 5596144 w 6128435"/>
              <a:gd name="connsiteY60-16758" fmla="*/ 3534624 h 6858000"/>
              <a:gd name="connsiteX61-16759" fmla="*/ 5597750 w 6128435"/>
              <a:gd name="connsiteY61-16760" fmla="*/ 3534129 h 6858000"/>
              <a:gd name="connsiteX62-16761" fmla="*/ 5599700 w 6128435"/>
              <a:gd name="connsiteY62-16762" fmla="*/ 3547221 h 6858000"/>
              <a:gd name="connsiteX63-16763" fmla="*/ 5615031 w 6128435"/>
              <a:gd name="connsiteY63-16764" fmla="*/ 3557482 h 6858000"/>
              <a:gd name="connsiteX64-16765" fmla="*/ 5618377 w 6128435"/>
              <a:gd name="connsiteY64-16766" fmla="*/ 3588431 h 6858000"/>
              <a:gd name="connsiteX65-16767" fmla="*/ 5612155 w 6128435"/>
              <a:gd name="connsiteY65-16768" fmla="*/ 3589869 h 6858000"/>
              <a:gd name="connsiteX66-16769" fmla="*/ 5620843 w 6128435"/>
              <a:gd name="connsiteY66-16770" fmla="*/ 3606745 h 6858000"/>
              <a:gd name="connsiteX67-16771" fmla="*/ 5655472 w 6128435"/>
              <a:gd name="connsiteY67-16772" fmla="*/ 3678877 h 6858000"/>
              <a:gd name="connsiteX68-16773" fmla="*/ 5680448 w 6128435"/>
              <a:gd name="connsiteY68-16774" fmla="*/ 3717760 h 6858000"/>
              <a:gd name="connsiteX69-16775" fmla="*/ 5683015 w 6128435"/>
              <a:gd name="connsiteY69-16776" fmla="*/ 3762025 h 6858000"/>
              <a:gd name="connsiteX70-16777" fmla="*/ 5696643 w 6128435"/>
              <a:gd name="connsiteY70-16778" fmla="*/ 3773888 h 6858000"/>
              <a:gd name="connsiteX71-16779" fmla="*/ 5699203 w 6128435"/>
              <a:gd name="connsiteY71-16780" fmla="*/ 3775823 h 6858000"/>
              <a:gd name="connsiteX72-16781" fmla="*/ 5704824 w 6128435"/>
              <a:gd name="connsiteY72-16782" fmla="*/ 3785966 h 6858000"/>
              <a:gd name="connsiteX73-16783" fmla="*/ 5712204 w 6128435"/>
              <a:gd name="connsiteY73-16784" fmla="*/ 3785830 h 6858000"/>
              <a:gd name="connsiteX74-16785" fmla="*/ 5724816 w 6128435"/>
              <a:gd name="connsiteY74-16786" fmla="*/ 3798949 h 6858000"/>
              <a:gd name="connsiteX75-16787" fmla="*/ 5733539 w 6128435"/>
              <a:gd name="connsiteY75-16788" fmla="*/ 3818457 h 6858000"/>
              <a:gd name="connsiteX76-16789" fmla="*/ 5768491 w 6128435"/>
              <a:gd name="connsiteY76-16790" fmla="*/ 3914399 h 6858000"/>
              <a:gd name="connsiteX77-16791" fmla="*/ 5793123 w 6128435"/>
              <a:gd name="connsiteY77-16792" fmla="*/ 3969952 h 6858000"/>
              <a:gd name="connsiteX78-16793" fmla="*/ 5808321 w 6128435"/>
              <a:gd name="connsiteY78-16794" fmla="*/ 3988153 h 6858000"/>
              <a:gd name="connsiteX79-16795" fmla="*/ 5825621 w 6128435"/>
              <a:gd name="connsiteY79-16796" fmla="*/ 4015525 h 6858000"/>
              <a:gd name="connsiteX80-16797" fmla="*/ 5860672 w 6128435"/>
              <a:gd name="connsiteY80-16798" fmla="*/ 4061579 h 6858000"/>
              <a:gd name="connsiteX81-16799" fmla="*/ 5872173 w 6128435"/>
              <a:gd name="connsiteY81-16800" fmla="*/ 4088497 h 6858000"/>
              <a:gd name="connsiteX82-16801" fmla="*/ 5883705 w 6128435"/>
              <a:gd name="connsiteY82-16802" fmla="*/ 4101899 h 6858000"/>
              <a:gd name="connsiteX83-16803" fmla="*/ 5885314 w 6128435"/>
              <a:gd name="connsiteY83-16804" fmla="*/ 4108387 h 6858000"/>
              <a:gd name="connsiteX84-16805" fmla="*/ 5894095 w 6128435"/>
              <a:gd name="connsiteY84-16806" fmla="*/ 4128857 h 6858000"/>
              <a:gd name="connsiteX85-16807" fmla="*/ 5898339 w 6128435"/>
              <a:gd name="connsiteY85-16808" fmla="*/ 4140800 h 6858000"/>
              <a:gd name="connsiteX86-16809" fmla="*/ 5899734 w 6128435"/>
              <a:gd name="connsiteY86-16810" fmla="*/ 4145632 h 6858000"/>
              <a:gd name="connsiteX87-16811" fmla="*/ 5903513 w 6128435"/>
              <a:gd name="connsiteY87-16812" fmla="*/ 4187661 h 6858000"/>
              <a:gd name="connsiteX88-16813" fmla="*/ 5917114 w 6128435"/>
              <a:gd name="connsiteY88-16814" fmla="*/ 4213096 h 6858000"/>
              <a:gd name="connsiteX89-16815" fmla="*/ 5921153 w 6128435"/>
              <a:gd name="connsiteY89-16816" fmla="*/ 4236222 h 6858000"/>
              <a:gd name="connsiteX90-16817" fmla="*/ 5924233 w 6128435"/>
              <a:gd name="connsiteY90-16818" fmla="*/ 4242060 h 6858000"/>
              <a:gd name="connsiteX91-16819" fmla="*/ 5928910 w 6128435"/>
              <a:gd name="connsiteY91-16820" fmla="*/ 4300973 h 6858000"/>
              <a:gd name="connsiteX92-16821" fmla="*/ 5939320 w 6128435"/>
              <a:gd name="connsiteY92-16822" fmla="*/ 4340435 h 6858000"/>
              <a:gd name="connsiteX93-16823" fmla="*/ 5946705 w 6128435"/>
              <a:gd name="connsiteY93-16824" fmla="*/ 4428051 h 6858000"/>
              <a:gd name="connsiteX94-16825" fmla="*/ 5949261 w 6128435"/>
              <a:gd name="connsiteY94-16826" fmla="*/ 4449185 h 6858000"/>
              <a:gd name="connsiteX95-16827" fmla="*/ 5957504 w 6128435"/>
              <a:gd name="connsiteY95-16828" fmla="*/ 4465911 h 6858000"/>
              <a:gd name="connsiteX96-16829" fmla="*/ 5964689 w 6128435"/>
              <a:gd name="connsiteY96-16830" fmla="*/ 4468532 h 6858000"/>
              <a:gd name="connsiteX97-16831" fmla="*/ 5967062 w 6128435"/>
              <a:gd name="connsiteY97-16832" fmla="*/ 4479923 h 6858000"/>
              <a:gd name="connsiteX98-16833" fmla="*/ 5968960 w 6128435"/>
              <a:gd name="connsiteY98-16834" fmla="*/ 4482655 h 6858000"/>
              <a:gd name="connsiteX99-16835" fmla="*/ 5978567 w 6128435"/>
              <a:gd name="connsiteY99-16836" fmla="*/ 4498605 h 6858000"/>
              <a:gd name="connsiteX100-16837" fmla="*/ 5980106 w 6128435"/>
              <a:gd name="connsiteY100-16838" fmla="*/ 4585087 h 6858000"/>
              <a:gd name="connsiteX101-16839" fmla="*/ 5998138 w 6128435"/>
              <a:gd name="connsiteY101-16840" fmla="*/ 4697518 h 6858000"/>
              <a:gd name="connsiteX102-16841" fmla="*/ 6013516 w 6128435"/>
              <a:gd name="connsiteY102-16842" fmla="*/ 4786619 h 6858000"/>
              <a:gd name="connsiteX103-16843" fmla="*/ 6025404 w 6128435"/>
              <a:gd name="connsiteY103-16844" fmla="*/ 4858148 h 6858000"/>
              <a:gd name="connsiteX104-16845" fmla="*/ 6007749 w 6128435"/>
              <a:gd name="connsiteY104-16846" fmla="*/ 4964715 h 6858000"/>
              <a:gd name="connsiteX105-16847" fmla="*/ 6005269 w 6128435"/>
              <a:gd name="connsiteY105-16848" fmla="*/ 5150567 h 6858000"/>
              <a:gd name="connsiteX106-16849" fmla="*/ 6001127 w 6128435"/>
              <a:gd name="connsiteY106-16850" fmla="*/ 5164609 h 6858000"/>
              <a:gd name="connsiteX107-16851" fmla="*/ 5996647 w 6128435"/>
              <a:gd name="connsiteY107-16852" fmla="*/ 5185640 h 6858000"/>
              <a:gd name="connsiteX108-16853" fmla="*/ 5998514 w 6128435"/>
              <a:gd name="connsiteY108-16854" fmla="*/ 5189673 h 6858000"/>
              <a:gd name="connsiteX109-16855" fmla="*/ 5995970 w 6128435"/>
              <a:gd name="connsiteY109-16856" fmla="*/ 5221547 h 6858000"/>
              <a:gd name="connsiteX110-16857" fmla="*/ 5997218 w 6128435"/>
              <a:gd name="connsiteY110-16858" fmla="*/ 5222031 h 6858000"/>
              <a:gd name="connsiteX111-16859" fmla="*/ 6002116 w 6128435"/>
              <a:gd name="connsiteY111-16860" fmla="*/ 5231223 h 6858000"/>
              <a:gd name="connsiteX112-16861" fmla="*/ 6008541 w 6128435"/>
              <a:gd name="connsiteY112-16862" fmla="*/ 5248680 h 6858000"/>
              <a:gd name="connsiteX113-16863" fmla="*/ 6039260 w 6128435"/>
              <a:gd name="connsiteY113-16864" fmla="*/ 5289518 h 6858000"/>
              <a:gd name="connsiteX114-16865" fmla="*/ 6036748 w 6128435"/>
              <a:gd name="connsiteY114-16866" fmla="*/ 5322752 h 6858000"/>
              <a:gd name="connsiteX115-16867" fmla="*/ 6036943 w 6128435"/>
              <a:gd name="connsiteY115-16868" fmla="*/ 5329480 h 6858000"/>
              <a:gd name="connsiteX116-16869" fmla="*/ 6037236 w 6128435"/>
              <a:gd name="connsiteY116-16870" fmla="*/ 5329634 h 6858000"/>
              <a:gd name="connsiteX117-16871" fmla="*/ 6038019 w 6128435"/>
              <a:gd name="connsiteY117-16872" fmla="*/ 5336764 h 6858000"/>
              <a:gd name="connsiteX118-16873" fmla="*/ 6037298 w 6128435"/>
              <a:gd name="connsiteY118-16874" fmla="*/ 5341753 h 6858000"/>
              <a:gd name="connsiteX119-16875" fmla="*/ 6037677 w 6128435"/>
              <a:gd name="connsiteY119-16876" fmla="*/ 5354807 h 6858000"/>
              <a:gd name="connsiteX120-16877" fmla="*/ 6039728 w 6128435"/>
              <a:gd name="connsiteY120-16878" fmla="*/ 5359416 h 6858000"/>
              <a:gd name="connsiteX121-16879" fmla="*/ 6043311 w 6128435"/>
              <a:gd name="connsiteY121-16880" fmla="*/ 5361407 h 6858000"/>
              <a:gd name="connsiteX122-16881" fmla="*/ 6042954 w 6128435"/>
              <a:gd name="connsiteY122-16882" fmla="*/ 5362576 h 6858000"/>
              <a:gd name="connsiteX123-16883" fmla="*/ 6053435 w 6128435"/>
              <a:gd name="connsiteY123-16884" fmla="*/ 5387547 h 6858000"/>
              <a:gd name="connsiteX124-16885" fmla="*/ 6065933 w 6128435"/>
              <a:gd name="connsiteY124-16886" fmla="*/ 5443002 h 6858000"/>
              <a:gd name="connsiteX125-16887" fmla="*/ 6068640 w 6128435"/>
              <a:gd name="connsiteY125-16888" fmla="*/ 5474503 h 6858000"/>
              <a:gd name="connsiteX126-16889" fmla="*/ 6080922 w 6128435"/>
              <a:gd name="connsiteY126-16890" fmla="*/ 5561070 h 6858000"/>
              <a:gd name="connsiteX127-16891" fmla="*/ 6096949 w 6128435"/>
              <a:gd name="connsiteY127-16892" fmla="*/ 5648179 h 6858000"/>
              <a:gd name="connsiteX128-16893" fmla="*/ 6125703 w 6128435"/>
              <a:gd name="connsiteY128-16894" fmla="*/ 5692894 h 6858000"/>
              <a:gd name="connsiteX129-16895" fmla="*/ 6126670 w 6128435"/>
              <a:gd name="connsiteY129-16896" fmla="*/ 5697882 h 6858000"/>
              <a:gd name="connsiteX130-16897" fmla="*/ 6124061 w 6128435"/>
              <a:gd name="connsiteY130-16898" fmla="*/ 5710294 h 6858000"/>
              <a:gd name="connsiteX131-16899" fmla="*/ 6122213 w 6128435"/>
              <a:gd name="connsiteY131-16900" fmla="*/ 5714762 h 6858000"/>
              <a:gd name="connsiteX132-16901" fmla="*/ 6121353 w 6128435"/>
              <a:gd name="connsiteY132-16902" fmla="*/ 5721725 h 6858000"/>
              <a:gd name="connsiteX133-16903" fmla="*/ 6121607 w 6128435"/>
              <a:gd name="connsiteY133-16904" fmla="*/ 5721959 h 6858000"/>
              <a:gd name="connsiteX134-16905" fmla="*/ 6120262 w 6128435"/>
              <a:gd name="connsiteY134-16906" fmla="*/ 5728358 h 6858000"/>
              <a:gd name="connsiteX135-16907" fmla="*/ 6110194 w 6128435"/>
              <a:gd name="connsiteY135-16908" fmla="*/ 5758853 h 6858000"/>
              <a:gd name="connsiteX136-16909" fmla="*/ 6127519 w 6128435"/>
              <a:gd name="connsiteY136-16910" fmla="*/ 5865775 h 6858000"/>
              <a:gd name="connsiteX137-16911" fmla="*/ 6128435 w 6128435"/>
              <a:gd name="connsiteY137-16912" fmla="*/ 5870164 h 6858000"/>
              <a:gd name="connsiteX138-16913" fmla="*/ 6119217 w 6128435"/>
              <a:gd name="connsiteY138-16914" fmla="*/ 5888542 h 6858000"/>
              <a:gd name="connsiteX139-16915" fmla="*/ 6115966 w 6128435"/>
              <a:gd name="connsiteY139-16916" fmla="*/ 5898387 h 6858000"/>
              <a:gd name="connsiteX140-16917" fmla="*/ 6111924 w 6128435"/>
              <a:gd name="connsiteY140-16918" fmla="*/ 5900444 h 6858000"/>
              <a:gd name="connsiteX141-16919" fmla="*/ 6108716 w 6128435"/>
              <a:gd name="connsiteY141-16920" fmla="*/ 5915345 h 6858000"/>
              <a:gd name="connsiteX142-16921" fmla="*/ 6109524 w 6128435"/>
              <a:gd name="connsiteY142-16922" fmla="*/ 5917328 h 6858000"/>
              <a:gd name="connsiteX143-16923" fmla="*/ 6102493 w 6128435"/>
              <a:gd name="connsiteY143-16924" fmla="*/ 5928602 h 6858000"/>
              <a:gd name="connsiteX144-16925" fmla="*/ 6056863 w 6128435"/>
              <a:gd name="connsiteY144-16926" fmla="*/ 6000643 h 6858000"/>
              <a:gd name="connsiteX145-16927" fmla="*/ 6045436 w 6128435"/>
              <a:gd name="connsiteY145-16928" fmla="*/ 6124480 h 6858000"/>
              <a:gd name="connsiteX146-16929" fmla="*/ 6030489 w 6128435"/>
              <a:gd name="connsiteY146-16930" fmla="*/ 6317666 h 6858000"/>
              <a:gd name="connsiteX147-16931" fmla="*/ 6007492 w 6128435"/>
              <a:gd name="connsiteY147-16932" fmla="*/ 6440818 h 6858000"/>
              <a:gd name="connsiteX148-16933" fmla="*/ 6009467 w 6128435"/>
              <a:gd name="connsiteY148-16934" fmla="*/ 6487076 h 6858000"/>
              <a:gd name="connsiteX149-16935" fmla="*/ 5995064 w 6128435"/>
              <a:gd name="connsiteY149-16936" fmla="*/ 6540791 h 6858000"/>
              <a:gd name="connsiteX150-16937" fmla="*/ 5996309 w 6128435"/>
              <a:gd name="connsiteY150-16938" fmla="*/ 6543961 h 6858000"/>
              <a:gd name="connsiteX151-16939" fmla="*/ 5996048 w 6128435"/>
              <a:gd name="connsiteY151-16940" fmla="*/ 6555444 h 6858000"/>
              <a:gd name="connsiteX152-16941" fmla="*/ 6002524 w 6128435"/>
              <a:gd name="connsiteY152-16942" fmla="*/ 6560188 h 6858000"/>
              <a:gd name="connsiteX153-16943" fmla="*/ 6006823 w 6128435"/>
              <a:gd name="connsiteY153-16944" fmla="*/ 6578546 h 6858000"/>
              <a:gd name="connsiteX154-16945" fmla="*/ 6004510 w 6128435"/>
              <a:gd name="connsiteY154-16946" fmla="*/ 6599256 h 6858000"/>
              <a:gd name="connsiteX155-16947" fmla="*/ 5986207 w 6128435"/>
              <a:gd name="connsiteY155-16948" fmla="*/ 6695855 h 6858000"/>
              <a:gd name="connsiteX156-16949" fmla="*/ 5979428 w 6128435"/>
              <a:gd name="connsiteY156-16950" fmla="*/ 6754678 h 6858000"/>
              <a:gd name="connsiteX157-16951" fmla="*/ 5983398 w 6128435"/>
              <a:gd name="connsiteY157-16952" fmla="*/ 6778641 h 6858000"/>
              <a:gd name="connsiteX158-16953" fmla="*/ 5984543 w 6128435"/>
              <a:gd name="connsiteY158-16954" fmla="*/ 6811016 h 6858000"/>
              <a:gd name="connsiteX159-16955" fmla="*/ 5981802 w 6128435"/>
              <a:gd name="connsiteY159-16956" fmla="*/ 6838578 h 6858000"/>
              <a:gd name="connsiteX160-16957" fmla="*/ 5979671 w 6128435"/>
              <a:gd name="connsiteY160-16958" fmla="*/ 6858000 h 6858000"/>
              <a:gd name="connsiteX161-16959" fmla="*/ 0 w 6128435"/>
              <a:gd name="connsiteY161-16960" fmla="*/ 6858000 h 6858000"/>
              <a:gd name="connsiteX162-16961" fmla="*/ 0 w 6128435"/>
              <a:gd name="connsiteY162-16962" fmla="*/ 0 h 6858000"/>
              <a:gd name="connsiteX0-16963" fmla="*/ 0 w 6128435"/>
              <a:gd name="connsiteY0-16964" fmla="*/ 0 h 6858000"/>
              <a:gd name="connsiteX1-16965" fmla="*/ 4965888 w 6128435"/>
              <a:gd name="connsiteY1-16966" fmla="*/ 0 h 6858000"/>
              <a:gd name="connsiteX2-16967" fmla="*/ 4967767 w 6128435"/>
              <a:gd name="connsiteY2-16968" fmla="*/ 7930 h 6858000"/>
              <a:gd name="connsiteX3-16969" fmla="*/ 4979444 w 6128435"/>
              <a:gd name="connsiteY3-16970" fmla="*/ 43921 h 6858000"/>
              <a:gd name="connsiteX4-16971" fmla="*/ 5021173 w 6128435"/>
              <a:gd name="connsiteY4-16972" fmla="*/ 123738 h 6858000"/>
              <a:gd name="connsiteX5-16973" fmla="*/ 5075458 w 6128435"/>
              <a:gd name="connsiteY5-16974" fmla="*/ 264355 h 6858000"/>
              <a:gd name="connsiteX6-16975" fmla="*/ 5081175 w 6128435"/>
              <a:gd name="connsiteY6-16976" fmla="*/ 277448 h 6858000"/>
              <a:gd name="connsiteX7-16977" fmla="*/ 5097011 w 6128435"/>
              <a:gd name="connsiteY7-16978" fmla="*/ 355616 h 6858000"/>
              <a:gd name="connsiteX8-16979" fmla="*/ 5130982 w 6128435"/>
              <a:gd name="connsiteY8-16980" fmla="*/ 412030 h 6858000"/>
              <a:gd name="connsiteX9-16981" fmla="*/ 5153000 w 6128435"/>
              <a:gd name="connsiteY9-16982" fmla="*/ 507134 h 6858000"/>
              <a:gd name="connsiteX10-16983" fmla="*/ 5171282 w 6128435"/>
              <a:gd name="connsiteY10-16984" fmla="*/ 602071 h 6858000"/>
              <a:gd name="connsiteX11-16985" fmla="*/ 5176196 w 6128435"/>
              <a:gd name="connsiteY11-16986" fmla="*/ 636822 h 6858000"/>
              <a:gd name="connsiteX12-16987" fmla="*/ 5189051 w 6128435"/>
              <a:gd name="connsiteY12-16988" fmla="*/ 782518 h 6858000"/>
              <a:gd name="connsiteX13-16989" fmla="*/ 5210428 w 6128435"/>
              <a:gd name="connsiteY13-16990" fmla="*/ 815772 h 6858000"/>
              <a:gd name="connsiteX14-16991" fmla="*/ 5221088 w 6128435"/>
              <a:gd name="connsiteY14-16992" fmla="*/ 860193 h 6858000"/>
              <a:gd name="connsiteX15-16993" fmla="*/ 5230806 w 6128435"/>
              <a:gd name="connsiteY15-16994" fmla="*/ 961354 h 6858000"/>
              <a:gd name="connsiteX16-16995" fmla="*/ 5201018 w 6128435"/>
              <a:gd name="connsiteY16-16996" fmla="*/ 1095027 h 6858000"/>
              <a:gd name="connsiteX17-16997" fmla="*/ 5202153 w 6128435"/>
              <a:gd name="connsiteY17-16998" fmla="*/ 1133224 h 6858000"/>
              <a:gd name="connsiteX18-16999" fmla="*/ 5207370 w 6128435"/>
              <a:gd name="connsiteY18-17000" fmla="*/ 1138097 h 6858000"/>
              <a:gd name="connsiteX19-17001" fmla="*/ 5189234 w 6128435"/>
              <a:gd name="connsiteY19-17002" fmla="*/ 1193495 h 6858000"/>
              <a:gd name="connsiteX20-17003" fmla="*/ 5202769 w 6128435"/>
              <a:gd name="connsiteY20-17004" fmla="*/ 1269450 h 6858000"/>
              <a:gd name="connsiteX21-17005" fmla="*/ 5225968 w 6128435"/>
              <a:gd name="connsiteY21-17006" fmla="*/ 1357994 h 6858000"/>
              <a:gd name="connsiteX22-17007" fmla="*/ 5233819 w 6128435"/>
              <a:gd name="connsiteY22-17008" fmla="*/ 1380922 h 6858000"/>
              <a:gd name="connsiteX23-17009" fmla="*/ 5237226 w 6128435"/>
              <a:gd name="connsiteY23-17010" fmla="*/ 1441327 h 6858000"/>
              <a:gd name="connsiteX24-17011" fmla="*/ 5255653 w 6128435"/>
              <a:gd name="connsiteY24-17012" fmla="*/ 1524712 h 6858000"/>
              <a:gd name="connsiteX25-17013" fmla="*/ 5263491 w 6128435"/>
              <a:gd name="connsiteY25-17014" fmla="*/ 1642938 h 6858000"/>
              <a:gd name="connsiteX26-17015" fmla="*/ 5261314 w 6128435"/>
              <a:gd name="connsiteY26-17016" fmla="*/ 1689177 h 6858000"/>
              <a:gd name="connsiteX27-17017" fmla="*/ 5259788 w 6128435"/>
              <a:gd name="connsiteY27-17018" fmla="*/ 1768516 h 6858000"/>
              <a:gd name="connsiteX28-17019" fmla="*/ 5255696 w 6128435"/>
              <a:gd name="connsiteY28-17020" fmla="*/ 1953770 h 6858000"/>
              <a:gd name="connsiteX29-17021" fmla="*/ 5252592 w 6128435"/>
              <a:gd name="connsiteY29-17022" fmla="*/ 2092210 h 6858000"/>
              <a:gd name="connsiteX30-17023" fmla="*/ 5264303 w 6128435"/>
              <a:gd name="connsiteY30-17024" fmla="*/ 2225157 h 6858000"/>
              <a:gd name="connsiteX31-17025" fmla="*/ 5254949 w 6128435"/>
              <a:gd name="connsiteY31-17026" fmla="*/ 2236160 h 6858000"/>
              <a:gd name="connsiteX32-17027" fmla="*/ 5250104 w 6128435"/>
              <a:gd name="connsiteY32-17028" fmla="*/ 2249166 h 6858000"/>
              <a:gd name="connsiteX33-17029" fmla="*/ 5251214 w 6128435"/>
              <a:gd name="connsiteY33-17030" fmla="*/ 2250944 h 6858000"/>
              <a:gd name="connsiteX34-17031" fmla="*/ 5250644 w 6128435"/>
              <a:gd name="connsiteY34-17032" fmla="*/ 2266619 h 6858000"/>
              <a:gd name="connsiteX35-17033" fmla="*/ 5279312 w 6128435"/>
              <a:gd name="connsiteY35-17034" fmla="*/ 2302757 h 6858000"/>
              <a:gd name="connsiteX36-17035" fmla="*/ 5293877 w 6128435"/>
              <a:gd name="connsiteY36-17036" fmla="*/ 2368649 h 6858000"/>
              <a:gd name="connsiteX37-17037" fmla="*/ 5311338 w 6128435"/>
              <a:gd name="connsiteY37-17038" fmla="*/ 2404034 h 6858000"/>
              <a:gd name="connsiteX38-17039" fmla="*/ 5338366 w 6128435"/>
              <a:gd name="connsiteY38-17040" fmla="*/ 2465052 h 6858000"/>
              <a:gd name="connsiteX39-17041" fmla="*/ 5371263 w 6128435"/>
              <a:gd name="connsiteY39-17042" fmla="*/ 2586413 h 6858000"/>
              <a:gd name="connsiteX40-17043" fmla="*/ 5407503 w 6128435"/>
              <a:gd name="connsiteY40-17044" fmla="*/ 2786290 h 6858000"/>
              <a:gd name="connsiteX41-17045" fmla="*/ 5407356 w 6128435"/>
              <a:gd name="connsiteY41-17046" fmla="*/ 2787545 h 6858000"/>
              <a:gd name="connsiteX42-17047" fmla="*/ 5411130 w 6128435"/>
              <a:gd name="connsiteY42-17048" fmla="*/ 2788640 h 6858000"/>
              <a:gd name="connsiteX43-17049" fmla="*/ 5416439 w 6128435"/>
              <a:gd name="connsiteY43-17050" fmla="*/ 2805666 h 6858000"/>
              <a:gd name="connsiteX44-17051" fmla="*/ 5416589 w 6128435"/>
              <a:gd name="connsiteY44-17052" fmla="*/ 2810822 h 6858000"/>
              <a:gd name="connsiteX45-17053" fmla="*/ 5418542 w 6128435"/>
              <a:gd name="connsiteY45-17054" fmla="*/ 2817745 h 6858000"/>
              <a:gd name="connsiteX46-17055" fmla="*/ 5418847 w 6128435"/>
              <a:gd name="connsiteY46-17056" fmla="*/ 2817825 h 6858000"/>
              <a:gd name="connsiteX47-17057" fmla="*/ 5457023 w 6128435"/>
              <a:gd name="connsiteY47-17058" fmla="*/ 2858292 h 6858000"/>
              <a:gd name="connsiteX48-17059" fmla="*/ 5479298 w 6128435"/>
              <a:gd name="connsiteY48-17060" fmla="*/ 2947791 h 6858000"/>
              <a:gd name="connsiteX49-17061" fmla="*/ 5481770 w 6128435"/>
              <a:gd name="connsiteY49-17062" fmla="*/ 2951352 h 6858000"/>
              <a:gd name="connsiteX50-17063" fmla="*/ 5482045 w 6128435"/>
              <a:gd name="connsiteY50-17064" fmla="*/ 2984371 h 6858000"/>
              <a:gd name="connsiteX51-17065" fmla="*/ 5482415 w 6128435"/>
              <a:gd name="connsiteY51-17066" fmla="*/ 3004079 h 6858000"/>
              <a:gd name="connsiteX52-17067" fmla="*/ 5483865 w 6128435"/>
              <a:gd name="connsiteY52-17068" fmla="*/ 3005467 h 6858000"/>
              <a:gd name="connsiteX53-17069" fmla="*/ 5482236 w 6128435"/>
              <a:gd name="connsiteY53-17070" fmla="*/ 3019791 h 6858000"/>
              <a:gd name="connsiteX54-17071" fmla="*/ 5481505 w 6128435"/>
              <a:gd name="connsiteY54-17072" fmla="*/ 3095286 h 6858000"/>
              <a:gd name="connsiteX55-17073" fmla="*/ 5477595 w 6128435"/>
              <a:gd name="connsiteY55-17074" fmla="*/ 3250534 h 6858000"/>
              <a:gd name="connsiteX56-17075" fmla="*/ 5532836 w 6128435"/>
              <a:gd name="connsiteY56-17076" fmla="*/ 3353840 h 6858000"/>
              <a:gd name="connsiteX57-17077" fmla="*/ 5561229 w 6128435"/>
              <a:gd name="connsiteY57-17078" fmla="*/ 3395784 h 6858000"/>
              <a:gd name="connsiteX58-17079" fmla="*/ 5589758 w 6128435"/>
              <a:gd name="connsiteY58-17080" fmla="*/ 3506453 h 6858000"/>
              <a:gd name="connsiteX59-17081" fmla="*/ 5596144 w 6128435"/>
              <a:gd name="connsiteY59-17082" fmla="*/ 3534624 h 6858000"/>
              <a:gd name="connsiteX60-17083" fmla="*/ 5597750 w 6128435"/>
              <a:gd name="connsiteY60-17084" fmla="*/ 3534129 h 6858000"/>
              <a:gd name="connsiteX61-17085" fmla="*/ 5599700 w 6128435"/>
              <a:gd name="connsiteY61-17086" fmla="*/ 3547221 h 6858000"/>
              <a:gd name="connsiteX62-17087" fmla="*/ 5615031 w 6128435"/>
              <a:gd name="connsiteY62-17088" fmla="*/ 3557482 h 6858000"/>
              <a:gd name="connsiteX63-17089" fmla="*/ 5618377 w 6128435"/>
              <a:gd name="connsiteY63-17090" fmla="*/ 3588431 h 6858000"/>
              <a:gd name="connsiteX64-17091" fmla="*/ 5612155 w 6128435"/>
              <a:gd name="connsiteY64-17092" fmla="*/ 3589869 h 6858000"/>
              <a:gd name="connsiteX65-17093" fmla="*/ 5620843 w 6128435"/>
              <a:gd name="connsiteY65-17094" fmla="*/ 3606745 h 6858000"/>
              <a:gd name="connsiteX66-17095" fmla="*/ 5655472 w 6128435"/>
              <a:gd name="connsiteY66-17096" fmla="*/ 3678877 h 6858000"/>
              <a:gd name="connsiteX67-17097" fmla="*/ 5680448 w 6128435"/>
              <a:gd name="connsiteY67-17098" fmla="*/ 3717760 h 6858000"/>
              <a:gd name="connsiteX68-17099" fmla="*/ 5683015 w 6128435"/>
              <a:gd name="connsiteY68-17100" fmla="*/ 3762025 h 6858000"/>
              <a:gd name="connsiteX69-17101" fmla="*/ 5696643 w 6128435"/>
              <a:gd name="connsiteY69-17102" fmla="*/ 3773888 h 6858000"/>
              <a:gd name="connsiteX70-17103" fmla="*/ 5699203 w 6128435"/>
              <a:gd name="connsiteY70-17104" fmla="*/ 3775823 h 6858000"/>
              <a:gd name="connsiteX71-17105" fmla="*/ 5704824 w 6128435"/>
              <a:gd name="connsiteY71-17106" fmla="*/ 3785966 h 6858000"/>
              <a:gd name="connsiteX72-17107" fmla="*/ 5712204 w 6128435"/>
              <a:gd name="connsiteY72-17108" fmla="*/ 3785830 h 6858000"/>
              <a:gd name="connsiteX73-17109" fmla="*/ 5724816 w 6128435"/>
              <a:gd name="connsiteY73-17110" fmla="*/ 3798949 h 6858000"/>
              <a:gd name="connsiteX74-17111" fmla="*/ 5733539 w 6128435"/>
              <a:gd name="connsiteY74-17112" fmla="*/ 3818457 h 6858000"/>
              <a:gd name="connsiteX75-17113" fmla="*/ 5768491 w 6128435"/>
              <a:gd name="connsiteY75-17114" fmla="*/ 3914399 h 6858000"/>
              <a:gd name="connsiteX76-17115" fmla="*/ 5793123 w 6128435"/>
              <a:gd name="connsiteY76-17116" fmla="*/ 3969952 h 6858000"/>
              <a:gd name="connsiteX77-17117" fmla="*/ 5808321 w 6128435"/>
              <a:gd name="connsiteY77-17118" fmla="*/ 3988153 h 6858000"/>
              <a:gd name="connsiteX78-17119" fmla="*/ 5825621 w 6128435"/>
              <a:gd name="connsiteY78-17120" fmla="*/ 4015525 h 6858000"/>
              <a:gd name="connsiteX79-17121" fmla="*/ 5860672 w 6128435"/>
              <a:gd name="connsiteY79-17122" fmla="*/ 4061579 h 6858000"/>
              <a:gd name="connsiteX80-17123" fmla="*/ 5872173 w 6128435"/>
              <a:gd name="connsiteY80-17124" fmla="*/ 4088497 h 6858000"/>
              <a:gd name="connsiteX81-17125" fmla="*/ 5883705 w 6128435"/>
              <a:gd name="connsiteY81-17126" fmla="*/ 4101899 h 6858000"/>
              <a:gd name="connsiteX82-17127" fmla="*/ 5885314 w 6128435"/>
              <a:gd name="connsiteY82-17128" fmla="*/ 4108387 h 6858000"/>
              <a:gd name="connsiteX83-17129" fmla="*/ 5894095 w 6128435"/>
              <a:gd name="connsiteY83-17130" fmla="*/ 4128857 h 6858000"/>
              <a:gd name="connsiteX84-17131" fmla="*/ 5898339 w 6128435"/>
              <a:gd name="connsiteY84-17132" fmla="*/ 4140800 h 6858000"/>
              <a:gd name="connsiteX85-17133" fmla="*/ 5899734 w 6128435"/>
              <a:gd name="connsiteY85-17134" fmla="*/ 4145632 h 6858000"/>
              <a:gd name="connsiteX86-17135" fmla="*/ 5903513 w 6128435"/>
              <a:gd name="connsiteY86-17136" fmla="*/ 4187661 h 6858000"/>
              <a:gd name="connsiteX87-17137" fmla="*/ 5917114 w 6128435"/>
              <a:gd name="connsiteY87-17138" fmla="*/ 4213096 h 6858000"/>
              <a:gd name="connsiteX88-17139" fmla="*/ 5921153 w 6128435"/>
              <a:gd name="connsiteY88-17140" fmla="*/ 4236222 h 6858000"/>
              <a:gd name="connsiteX89-17141" fmla="*/ 5924233 w 6128435"/>
              <a:gd name="connsiteY89-17142" fmla="*/ 4242060 h 6858000"/>
              <a:gd name="connsiteX90-17143" fmla="*/ 5928910 w 6128435"/>
              <a:gd name="connsiteY90-17144" fmla="*/ 4300973 h 6858000"/>
              <a:gd name="connsiteX91-17145" fmla="*/ 5939320 w 6128435"/>
              <a:gd name="connsiteY91-17146" fmla="*/ 4340435 h 6858000"/>
              <a:gd name="connsiteX92-17147" fmla="*/ 5946705 w 6128435"/>
              <a:gd name="connsiteY92-17148" fmla="*/ 4428051 h 6858000"/>
              <a:gd name="connsiteX93-17149" fmla="*/ 5949261 w 6128435"/>
              <a:gd name="connsiteY93-17150" fmla="*/ 4449185 h 6858000"/>
              <a:gd name="connsiteX94-17151" fmla="*/ 5957504 w 6128435"/>
              <a:gd name="connsiteY94-17152" fmla="*/ 4465911 h 6858000"/>
              <a:gd name="connsiteX95-17153" fmla="*/ 5964689 w 6128435"/>
              <a:gd name="connsiteY95-17154" fmla="*/ 4468532 h 6858000"/>
              <a:gd name="connsiteX96-17155" fmla="*/ 5967062 w 6128435"/>
              <a:gd name="connsiteY96-17156" fmla="*/ 4479923 h 6858000"/>
              <a:gd name="connsiteX97-17157" fmla="*/ 5968960 w 6128435"/>
              <a:gd name="connsiteY97-17158" fmla="*/ 4482655 h 6858000"/>
              <a:gd name="connsiteX98-17159" fmla="*/ 5978567 w 6128435"/>
              <a:gd name="connsiteY98-17160" fmla="*/ 4498605 h 6858000"/>
              <a:gd name="connsiteX99-17161" fmla="*/ 5980106 w 6128435"/>
              <a:gd name="connsiteY99-17162" fmla="*/ 4585087 h 6858000"/>
              <a:gd name="connsiteX100-17163" fmla="*/ 5998138 w 6128435"/>
              <a:gd name="connsiteY100-17164" fmla="*/ 4697518 h 6858000"/>
              <a:gd name="connsiteX101-17165" fmla="*/ 6013516 w 6128435"/>
              <a:gd name="connsiteY101-17166" fmla="*/ 4786619 h 6858000"/>
              <a:gd name="connsiteX102-17167" fmla="*/ 6025404 w 6128435"/>
              <a:gd name="connsiteY102-17168" fmla="*/ 4858148 h 6858000"/>
              <a:gd name="connsiteX103-17169" fmla="*/ 6007749 w 6128435"/>
              <a:gd name="connsiteY103-17170" fmla="*/ 4964715 h 6858000"/>
              <a:gd name="connsiteX104-17171" fmla="*/ 6005269 w 6128435"/>
              <a:gd name="connsiteY104-17172" fmla="*/ 5150567 h 6858000"/>
              <a:gd name="connsiteX105-17173" fmla="*/ 6001127 w 6128435"/>
              <a:gd name="connsiteY105-17174" fmla="*/ 5164609 h 6858000"/>
              <a:gd name="connsiteX106-17175" fmla="*/ 5996647 w 6128435"/>
              <a:gd name="connsiteY106-17176" fmla="*/ 5185640 h 6858000"/>
              <a:gd name="connsiteX107-17177" fmla="*/ 5998514 w 6128435"/>
              <a:gd name="connsiteY107-17178" fmla="*/ 5189673 h 6858000"/>
              <a:gd name="connsiteX108-17179" fmla="*/ 5995970 w 6128435"/>
              <a:gd name="connsiteY108-17180" fmla="*/ 5221547 h 6858000"/>
              <a:gd name="connsiteX109-17181" fmla="*/ 5997218 w 6128435"/>
              <a:gd name="connsiteY109-17182" fmla="*/ 5222031 h 6858000"/>
              <a:gd name="connsiteX110-17183" fmla="*/ 6002116 w 6128435"/>
              <a:gd name="connsiteY110-17184" fmla="*/ 5231223 h 6858000"/>
              <a:gd name="connsiteX111-17185" fmla="*/ 6008541 w 6128435"/>
              <a:gd name="connsiteY111-17186" fmla="*/ 5248680 h 6858000"/>
              <a:gd name="connsiteX112-17187" fmla="*/ 6039260 w 6128435"/>
              <a:gd name="connsiteY112-17188" fmla="*/ 5289518 h 6858000"/>
              <a:gd name="connsiteX113-17189" fmla="*/ 6036748 w 6128435"/>
              <a:gd name="connsiteY113-17190" fmla="*/ 5322752 h 6858000"/>
              <a:gd name="connsiteX114-17191" fmla="*/ 6036943 w 6128435"/>
              <a:gd name="connsiteY114-17192" fmla="*/ 5329480 h 6858000"/>
              <a:gd name="connsiteX115-17193" fmla="*/ 6037236 w 6128435"/>
              <a:gd name="connsiteY115-17194" fmla="*/ 5329634 h 6858000"/>
              <a:gd name="connsiteX116-17195" fmla="*/ 6038019 w 6128435"/>
              <a:gd name="connsiteY116-17196" fmla="*/ 5336764 h 6858000"/>
              <a:gd name="connsiteX117-17197" fmla="*/ 6037298 w 6128435"/>
              <a:gd name="connsiteY117-17198" fmla="*/ 5341753 h 6858000"/>
              <a:gd name="connsiteX118-17199" fmla="*/ 6037677 w 6128435"/>
              <a:gd name="connsiteY118-17200" fmla="*/ 5354807 h 6858000"/>
              <a:gd name="connsiteX119-17201" fmla="*/ 6039728 w 6128435"/>
              <a:gd name="connsiteY119-17202" fmla="*/ 5359416 h 6858000"/>
              <a:gd name="connsiteX120-17203" fmla="*/ 6043311 w 6128435"/>
              <a:gd name="connsiteY120-17204" fmla="*/ 5361407 h 6858000"/>
              <a:gd name="connsiteX121-17205" fmla="*/ 6042954 w 6128435"/>
              <a:gd name="connsiteY121-17206" fmla="*/ 5362576 h 6858000"/>
              <a:gd name="connsiteX122-17207" fmla="*/ 6053435 w 6128435"/>
              <a:gd name="connsiteY122-17208" fmla="*/ 5387547 h 6858000"/>
              <a:gd name="connsiteX123-17209" fmla="*/ 6065933 w 6128435"/>
              <a:gd name="connsiteY123-17210" fmla="*/ 5443002 h 6858000"/>
              <a:gd name="connsiteX124-17211" fmla="*/ 6068640 w 6128435"/>
              <a:gd name="connsiteY124-17212" fmla="*/ 5474503 h 6858000"/>
              <a:gd name="connsiteX125-17213" fmla="*/ 6080922 w 6128435"/>
              <a:gd name="connsiteY125-17214" fmla="*/ 5561070 h 6858000"/>
              <a:gd name="connsiteX126-17215" fmla="*/ 6096949 w 6128435"/>
              <a:gd name="connsiteY126-17216" fmla="*/ 5648179 h 6858000"/>
              <a:gd name="connsiteX127-17217" fmla="*/ 6125703 w 6128435"/>
              <a:gd name="connsiteY127-17218" fmla="*/ 5692894 h 6858000"/>
              <a:gd name="connsiteX128-17219" fmla="*/ 6126670 w 6128435"/>
              <a:gd name="connsiteY128-17220" fmla="*/ 5697882 h 6858000"/>
              <a:gd name="connsiteX129-17221" fmla="*/ 6124061 w 6128435"/>
              <a:gd name="connsiteY129-17222" fmla="*/ 5710294 h 6858000"/>
              <a:gd name="connsiteX130-17223" fmla="*/ 6122213 w 6128435"/>
              <a:gd name="connsiteY130-17224" fmla="*/ 5714762 h 6858000"/>
              <a:gd name="connsiteX131-17225" fmla="*/ 6121353 w 6128435"/>
              <a:gd name="connsiteY131-17226" fmla="*/ 5721725 h 6858000"/>
              <a:gd name="connsiteX132-17227" fmla="*/ 6121607 w 6128435"/>
              <a:gd name="connsiteY132-17228" fmla="*/ 5721959 h 6858000"/>
              <a:gd name="connsiteX133-17229" fmla="*/ 6120262 w 6128435"/>
              <a:gd name="connsiteY133-17230" fmla="*/ 5728358 h 6858000"/>
              <a:gd name="connsiteX134-17231" fmla="*/ 6110194 w 6128435"/>
              <a:gd name="connsiteY134-17232" fmla="*/ 5758853 h 6858000"/>
              <a:gd name="connsiteX135-17233" fmla="*/ 6127519 w 6128435"/>
              <a:gd name="connsiteY135-17234" fmla="*/ 5865775 h 6858000"/>
              <a:gd name="connsiteX136-17235" fmla="*/ 6128435 w 6128435"/>
              <a:gd name="connsiteY136-17236" fmla="*/ 5870164 h 6858000"/>
              <a:gd name="connsiteX137-17237" fmla="*/ 6119217 w 6128435"/>
              <a:gd name="connsiteY137-17238" fmla="*/ 5888542 h 6858000"/>
              <a:gd name="connsiteX138-17239" fmla="*/ 6115966 w 6128435"/>
              <a:gd name="connsiteY138-17240" fmla="*/ 5898387 h 6858000"/>
              <a:gd name="connsiteX139-17241" fmla="*/ 6111924 w 6128435"/>
              <a:gd name="connsiteY139-17242" fmla="*/ 5900444 h 6858000"/>
              <a:gd name="connsiteX140-17243" fmla="*/ 6108716 w 6128435"/>
              <a:gd name="connsiteY140-17244" fmla="*/ 5915345 h 6858000"/>
              <a:gd name="connsiteX141-17245" fmla="*/ 6109524 w 6128435"/>
              <a:gd name="connsiteY141-17246" fmla="*/ 5917328 h 6858000"/>
              <a:gd name="connsiteX142-17247" fmla="*/ 6102493 w 6128435"/>
              <a:gd name="connsiteY142-17248" fmla="*/ 5928602 h 6858000"/>
              <a:gd name="connsiteX143-17249" fmla="*/ 6056863 w 6128435"/>
              <a:gd name="connsiteY143-17250" fmla="*/ 6000643 h 6858000"/>
              <a:gd name="connsiteX144-17251" fmla="*/ 6045436 w 6128435"/>
              <a:gd name="connsiteY144-17252" fmla="*/ 6124480 h 6858000"/>
              <a:gd name="connsiteX145-17253" fmla="*/ 6030489 w 6128435"/>
              <a:gd name="connsiteY145-17254" fmla="*/ 6317666 h 6858000"/>
              <a:gd name="connsiteX146-17255" fmla="*/ 6007492 w 6128435"/>
              <a:gd name="connsiteY146-17256" fmla="*/ 6440818 h 6858000"/>
              <a:gd name="connsiteX147-17257" fmla="*/ 6009467 w 6128435"/>
              <a:gd name="connsiteY147-17258" fmla="*/ 6487076 h 6858000"/>
              <a:gd name="connsiteX148-17259" fmla="*/ 5995064 w 6128435"/>
              <a:gd name="connsiteY148-17260" fmla="*/ 6540791 h 6858000"/>
              <a:gd name="connsiteX149-17261" fmla="*/ 5996309 w 6128435"/>
              <a:gd name="connsiteY149-17262" fmla="*/ 6543961 h 6858000"/>
              <a:gd name="connsiteX150-17263" fmla="*/ 5996048 w 6128435"/>
              <a:gd name="connsiteY150-17264" fmla="*/ 6555444 h 6858000"/>
              <a:gd name="connsiteX151-17265" fmla="*/ 6002524 w 6128435"/>
              <a:gd name="connsiteY151-17266" fmla="*/ 6560188 h 6858000"/>
              <a:gd name="connsiteX152-17267" fmla="*/ 6006823 w 6128435"/>
              <a:gd name="connsiteY152-17268" fmla="*/ 6578546 h 6858000"/>
              <a:gd name="connsiteX153-17269" fmla="*/ 6004510 w 6128435"/>
              <a:gd name="connsiteY153-17270" fmla="*/ 6599256 h 6858000"/>
              <a:gd name="connsiteX154-17271" fmla="*/ 5986207 w 6128435"/>
              <a:gd name="connsiteY154-17272" fmla="*/ 6695855 h 6858000"/>
              <a:gd name="connsiteX155-17273" fmla="*/ 5979428 w 6128435"/>
              <a:gd name="connsiteY155-17274" fmla="*/ 6754678 h 6858000"/>
              <a:gd name="connsiteX156-17275" fmla="*/ 5983398 w 6128435"/>
              <a:gd name="connsiteY156-17276" fmla="*/ 6778641 h 6858000"/>
              <a:gd name="connsiteX157-17277" fmla="*/ 5984543 w 6128435"/>
              <a:gd name="connsiteY157-17278" fmla="*/ 6811016 h 6858000"/>
              <a:gd name="connsiteX158-17279" fmla="*/ 5981802 w 6128435"/>
              <a:gd name="connsiteY158-17280" fmla="*/ 6838578 h 6858000"/>
              <a:gd name="connsiteX159-17281" fmla="*/ 5979671 w 6128435"/>
              <a:gd name="connsiteY159-17282" fmla="*/ 6858000 h 6858000"/>
              <a:gd name="connsiteX160-17283" fmla="*/ 0 w 6128435"/>
              <a:gd name="connsiteY160-17284" fmla="*/ 6858000 h 6858000"/>
              <a:gd name="connsiteX161-17285" fmla="*/ 0 w 6128435"/>
              <a:gd name="connsiteY161-17286" fmla="*/ 0 h 6858000"/>
              <a:gd name="connsiteX0-17287" fmla="*/ 0 w 6128435"/>
              <a:gd name="connsiteY0-17288" fmla="*/ 0 h 6858000"/>
              <a:gd name="connsiteX1-17289" fmla="*/ 4965888 w 6128435"/>
              <a:gd name="connsiteY1-17290" fmla="*/ 0 h 6858000"/>
              <a:gd name="connsiteX2-17291" fmla="*/ 4967767 w 6128435"/>
              <a:gd name="connsiteY2-17292" fmla="*/ 7930 h 6858000"/>
              <a:gd name="connsiteX3-17293" fmla="*/ 4979444 w 6128435"/>
              <a:gd name="connsiteY3-17294" fmla="*/ 43921 h 6858000"/>
              <a:gd name="connsiteX4-17295" fmla="*/ 5021173 w 6128435"/>
              <a:gd name="connsiteY4-17296" fmla="*/ 123738 h 6858000"/>
              <a:gd name="connsiteX5-17297" fmla="*/ 5075458 w 6128435"/>
              <a:gd name="connsiteY5-17298" fmla="*/ 264355 h 6858000"/>
              <a:gd name="connsiteX6-17299" fmla="*/ 5081175 w 6128435"/>
              <a:gd name="connsiteY6-17300" fmla="*/ 277448 h 6858000"/>
              <a:gd name="connsiteX7-17301" fmla="*/ 5097011 w 6128435"/>
              <a:gd name="connsiteY7-17302" fmla="*/ 355616 h 6858000"/>
              <a:gd name="connsiteX8-17303" fmla="*/ 5130982 w 6128435"/>
              <a:gd name="connsiteY8-17304" fmla="*/ 412030 h 6858000"/>
              <a:gd name="connsiteX9-17305" fmla="*/ 5153000 w 6128435"/>
              <a:gd name="connsiteY9-17306" fmla="*/ 507134 h 6858000"/>
              <a:gd name="connsiteX10-17307" fmla="*/ 5171282 w 6128435"/>
              <a:gd name="connsiteY10-17308" fmla="*/ 602071 h 6858000"/>
              <a:gd name="connsiteX11-17309" fmla="*/ 5176196 w 6128435"/>
              <a:gd name="connsiteY11-17310" fmla="*/ 636822 h 6858000"/>
              <a:gd name="connsiteX12-17311" fmla="*/ 5189051 w 6128435"/>
              <a:gd name="connsiteY12-17312" fmla="*/ 782518 h 6858000"/>
              <a:gd name="connsiteX13-17313" fmla="*/ 5210428 w 6128435"/>
              <a:gd name="connsiteY13-17314" fmla="*/ 815772 h 6858000"/>
              <a:gd name="connsiteX14-17315" fmla="*/ 5221088 w 6128435"/>
              <a:gd name="connsiteY14-17316" fmla="*/ 860193 h 6858000"/>
              <a:gd name="connsiteX15-17317" fmla="*/ 5230806 w 6128435"/>
              <a:gd name="connsiteY15-17318" fmla="*/ 961354 h 6858000"/>
              <a:gd name="connsiteX16-17319" fmla="*/ 5201018 w 6128435"/>
              <a:gd name="connsiteY16-17320" fmla="*/ 1095027 h 6858000"/>
              <a:gd name="connsiteX17-17321" fmla="*/ 5202153 w 6128435"/>
              <a:gd name="connsiteY17-17322" fmla="*/ 1133224 h 6858000"/>
              <a:gd name="connsiteX18-17323" fmla="*/ 5207370 w 6128435"/>
              <a:gd name="connsiteY18-17324" fmla="*/ 1138097 h 6858000"/>
              <a:gd name="connsiteX19-17325" fmla="*/ 5189234 w 6128435"/>
              <a:gd name="connsiteY19-17326" fmla="*/ 1193495 h 6858000"/>
              <a:gd name="connsiteX20-17327" fmla="*/ 5202769 w 6128435"/>
              <a:gd name="connsiteY20-17328" fmla="*/ 1269450 h 6858000"/>
              <a:gd name="connsiteX21-17329" fmla="*/ 5225968 w 6128435"/>
              <a:gd name="connsiteY21-17330" fmla="*/ 1357994 h 6858000"/>
              <a:gd name="connsiteX22-17331" fmla="*/ 5233819 w 6128435"/>
              <a:gd name="connsiteY22-17332" fmla="*/ 1380922 h 6858000"/>
              <a:gd name="connsiteX23-17333" fmla="*/ 5237226 w 6128435"/>
              <a:gd name="connsiteY23-17334" fmla="*/ 1441327 h 6858000"/>
              <a:gd name="connsiteX24-17335" fmla="*/ 5255653 w 6128435"/>
              <a:gd name="connsiteY24-17336" fmla="*/ 1524712 h 6858000"/>
              <a:gd name="connsiteX25-17337" fmla="*/ 5263491 w 6128435"/>
              <a:gd name="connsiteY25-17338" fmla="*/ 1642938 h 6858000"/>
              <a:gd name="connsiteX26-17339" fmla="*/ 5261314 w 6128435"/>
              <a:gd name="connsiteY26-17340" fmla="*/ 1689177 h 6858000"/>
              <a:gd name="connsiteX27-17341" fmla="*/ 5259788 w 6128435"/>
              <a:gd name="connsiteY27-17342" fmla="*/ 1768516 h 6858000"/>
              <a:gd name="connsiteX28-17343" fmla="*/ 5255696 w 6128435"/>
              <a:gd name="connsiteY28-17344" fmla="*/ 1953770 h 6858000"/>
              <a:gd name="connsiteX29-17345" fmla="*/ 5252592 w 6128435"/>
              <a:gd name="connsiteY29-17346" fmla="*/ 2092210 h 6858000"/>
              <a:gd name="connsiteX30-17347" fmla="*/ 5264303 w 6128435"/>
              <a:gd name="connsiteY30-17348" fmla="*/ 2225157 h 6858000"/>
              <a:gd name="connsiteX31-17349" fmla="*/ 5254949 w 6128435"/>
              <a:gd name="connsiteY31-17350" fmla="*/ 2236160 h 6858000"/>
              <a:gd name="connsiteX32-17351" fmla="*/ 5250104 w 6128435"/>
              <a:gd name="connsiteY32-17352" fmla="*/ 2249166 h 6858000"/>
              <a:gd name="connsiteX33-17353" fmla="*/ 5251214 w 6128435"/>
              <a:gd name="connsiteY33-17354" fmla="*/ 2250944 h 6858000"/>
              <a:gd name="connsiteX34-17355" fmla="*/ 5250644 w 6128435"/>
              <a:gd name="connsiteY34-17356" fmla="*/ 2266619 h 6858000"/>
              <a:gd name="connsiteX35-17357" fmla="*/ 5293877 w 6128435"/>
              <a:gd name="connsiteY35-17358" fmla="*/ 2368649 h 6858000"/>
              <a:gd name="connsiteX36-17359" fmla="*/ 5311338 w 6128435"/>
              <a:gd name="connsiteY36-17360" fmla="*/ 2404034 h 6858000"/>
              <a:gd name="connsiteX37-17361" fmla="*/ 5338366 w 6128435"/>
              <a:gd name="connsiteY37-17362" fmla="*/ 2465052 h 6858000"/>
              <a:gd name="connsiteX38-17363" fmla="*/ 5371263 w 6128435"/>
              <a:gd name="connsiteY38-17364" fmla="*/ 2586413 h 6858000"/>
              <a:gd name="connsiteX39-17365" fmla="*/ 5407503 w 6128435"/>
              <a:gd name="connsiteY39-17366" fmla="*/ 2786290 h 6858000"/>
              <a:gd name="connsiteX40-17367" fmla="*/ 5407356 w 6128435"/>
              <a:gd name="connsiteY40-17368" fmla="*/ 2787545 h 6858000"/>
              <a:gd name="connsiteX41-17369" fmla="*/ 5411130 w 6128435"/>
              <a:gd name="connsiteY41-17370" fmla="*/ 2788640 h 6858000"/>
              <a:gd name="connsiteX42-17371" fmla="*/ 5416439 w 6128435"/>
              <a:gd name="connsiteY42-17372" fmla="*/ 2805666 h 6858000"/>
              <a:gd name="connsiteX43-17373" fmla="*/ 5416589 w 6128435"/>
              <a:gd name="connsiteY43-17374" fmla="*/ 2810822 h 6858000"/>
              <a:gd name="connsiteX44-17375" fmla="*/ 5418542 w 6128435"/>
              <a:gd name="connsiteY44-17376" fmla="*/ 2817745 h 6858000"/>
              <a:gd name="connsiteX45-17377" fmla="*/ 5418847 w 6128435"/>
              <a:gd name="connsiteY45-17378" fmla="*/ 2817825 h 6858000"/>
              <a:gd name="connsiteX46-17379" fmla="*/ 5457023 w 6128435"/>
              <a:gd name="connsiteY46-17380" fmla="*/ 2858292 h 6858000"/>
              <a:gd name="connsiteX47-17381" fmla="*/ 5479298 w 6128435"/>
              <a:gd name="connsiteY47-17382" fmla="*/ 2947791 h 6858000"/>
              <a:gd name="connsiteX48-17383" fmla="*/ 5481770 w 6128435"/>
              <a:gd name="connsiteY48-17384" fmla="*/ 2951352 h 6858000"/>
              <a:gd name="connsiteX49-17385" fmla="*/ 5482045 w 6128435"/>
              <a:gd name="connsiteY49-17386" fmla="*/ 2984371 h 6858000"/>
              <a:gd name="connsiteX50-17387" fmla="*/ 5482415 w 6128435"/>
              <a:gd name="connsiteY50-17388" fmla="*/ 3004079 h 6858000"/>
              <a:gd name="connsiteX51-17389" fmla="*/ 5483865 w 6128435"/>
              <a:gd name="connsiteY51-17390" fmla="*/ 3005467 h 6858000"/>
              <a:gd name="connsiteX52-17391" fmla="*/ 5482236 w 6128435"/>
              <a:gd name="connsiteY52-17392" fmla="*/ 3019791 h 6858000"/>
              <a:gd name="connsiteX53-17393" fmla="*/ 5481505 w 6128435"/>
              <a:gd name="connsiteY53-17394" fmla="*/ 3095286 h 6858000"/>
              <a:gd name="connsiteX54-17395" fmla="*/ 5477595 w 6128435"/>
              <a:gd name="connsiteY54-17396" fmla="*/ 3250534 h 6858000"/>
              <a:gd name="connsiteX55-17397" fmla="*/ 5532836 w 6128435"/>
              <a:gd name="connsiteY55-17398" fmla="*/ 3353840 h 6858000"/>
              <a:gd name="connsiteX56-17399" fmla="*/ 5561229 w 6128435"/>
              <a:gd name="connsiteY56-17400" fmla="*/ 3395784 h 6858000"/>
              <a:gd name="connsiteX57-17401" fmla="*/ 5589758 w 6128435"/>
              <a:gd name="connsiteY57-17402" fmla="*/ 3506453 h 6858000"/>
              <a:gd name="connsiteX58-17403" fmla="*/ 5596144 w 6128435"/>
              <a:gd name="connsiteY58-17404" fmla="*/ 3534624 h 6858000"/>
              <a:gd name="connsiteX59-17405" fmla="*/ 5597750 w 6128435"/>
              <a:gd name="connsiteY59-17406" fmla="*/ 3534129 h 6858000"/>
              <a:gd name="connsiteX60-17407" fmla="*/ 5599700 w 6128435"/>
              <a:gd name="connsiteY60-17408" fmla="*/ 3547221 h 6858000"/>
              <a:gd name="connsiteX61-17409" fmla="*/ 5615031 w 6128435"/>
              <a:gd name="connsiteY61-17410" fmla="*/ 3557482 h 6858000"/>
              <a:gd name="connsiteX62-17411" fmla="*/ 5618377 w 6128435"/>
              <a:gd name="connsiteY62-17412" fmla="*/ 3588431 h 6858000"/>
              <a:gd name="connsiteX63-17413" fmla="*/ 5612155 w 6128435"/>
              <a:gd name="connsiteY63-17414" fmla="*/ 3589869 h 6858000"/>
              <a:gd name="connsiteX64-17415" fmla="*/ 5620843 w 6128435"/>
              <a:gd name="connsiteY64-17416" fmla="*/ 3606745 h 6858000"/>
              <a:gd name="connsiteX65-17417" fmla="*/ 5655472 w 6128435"/>
              <a:gd name="connsiteY65-17418" fmla="*/ 3678877 h 6858000"/>
              <a:gd name="connsiteX66-17419" fmla="*/ 5680448 w 6128435"/>
              <a:gd name="connsiteY66-17420" fmla="*/ 3717760 h 6858000"/>
              <a:gd name="connsiteX67-17421" fmla="*/ 5683015 w 6128435"/>
              <a:gd name="connsiteY67-17422" fmla="*/ 3762025 h 6858000"/>
              <a:gd name="connsiteX68-17423" fmla="*/ 5696643 w 6128435"/>
              <a:gd name="connsiteY68-17424" fmla="*/ 3773888 h 6858000"/>
              <a:gd name="connsiteX69-17425" fmla="*/ 5699203 w 6128435"/>
              <a:gd name="connsiteY69-17426" fmla="*/ 3775823 h 6858000"/>
              <a:gd name="connsiteX70-17427" fmla="*/ 5704824 w 6128435"/>
              <a:gd name="connsiteY70-17428" fmla="*/ 3785966 h 6858000"/>
              <a:gd name="connsiteX71-17429" fmla="*/ 5712204 w 6128435"/>
              <a:gd name="connsiteY71-17430" fmla="*/ 3785830 h 6858000"/>
              <a:gd name="connsiteX72-17431" fmla="*/ 5724816 w 6128435"/>
              <a:gd name="connsiteY72-17432" fmla="*/ 3798949 h 6858000"/>
              <a:gd name="connsiteX73-17433" fmla="*/ 5733539 w 6128435"/>
              <a:gd name="connsiteY73-17434" fmla="*/ 3818457 h 6858000"/>
              <a:gd name="connsiteX74-17435" fmla="*/ 5768491 w 6128435"/>
              <a:gd name="connsiteY74-17436" fmla="*/ 3914399 h 6858000"/>
              <a:gd name="connsiteX75-17437" fmla="*/ 5793123 w 6128435"/>
              <a:gd name="connsiteY75-17438" fmla="*/ 3969952 h 6858000"/>
              <a:gd name="connsiteX76-17439" fmla="*/ 5808321 w 6128435"/>
              <a:gd name="connsiteY76-17440" fmla="*/ 3988153 h 6858000"/>
              <a:gd name="connsiteX77-17441" fmla="*/ 5825621 w 6128435"/>
              <a:gd name="connsiteY77-17442" fmla="*/ 4015525 h 6858000"/>
              <a:gd name="connsiteX78-17443" fmla="*/ 5860672 w 6128435"/>
              <a:gd name="connsiteY78-17444" fmla="*/ 4061579 h 6858000"/>
              <a:gd name="connsiteX79-17445" fmla="*/ 5872173 w 6128435"/>
              <a:gd name="connsiteY79-17446" fmla="*/ 4088497 h 6858000"/>
              <a:gd name="connsiteX80-17447" fmla="*/ 5883705 w 6128435"/>
              <a:gd name="connsiteY80-17448" fmla="*/ 4101899 h 6858000"/>
              <a:gd name="connsiteX81-17449" fmla="*/ 5885314 w 6128435"/>
              <a:gd name="connsiteY81-17450" fmla="*/ 4108387 h 6858000"/>
              <a:gd name="connsiteX82-17451" fmla="*/ 5894095 w 6128435"/>
              <a:gd name="connsiteY82-17452" fmla="*/ 4128857 h 6858000"/>
              <a:gd name="connsiteX83-17453" fmla="*/ 5898339 w 6128435"/>
              <a:gd name="connsiteY83-17454" fmla="*/ 4140800 h 6858000"/>
              <a:gd name="connsiteX84-17455" fmla="*/ 5899734 w 6128435"/>
              <a:gd name="connsiteY84-17456" fmla="*/ 4145632 h 6858000"/>
              <a:gd name="connsiteX85-17457" fmla="*/ 5903513 w 6128435"/>
              <a:gd name="connsiteY85-17458" fmla="*/ 4187661 h 6858000"/>
              <a:gd name="connsiteX86-17459" fmla="*/ 5917114 w 6128435"/>
              <a:gd name="connsiteY86-17460" fmla="*/ 4213096 h 6858000"/>
              <a:gd name="connsiteX87-17461" fmla="*/ 5921153 w 6128435"/>
              <a:gd name="connsiteY87-17462" fmla="*/ 4236222 h 6858000"/>
              <a:gd name="connsiteX88-17463" fmla="*/ 5924233 w 6128435"/>
              <a:gd name="connsiteY88-17464" fmla="*/ 4242060 h 6858000"/>
              <a:gd name="connsiteX89-17465" fmla="*/ 5928910 w 6128435"/>
              <a:gd name="connsiteY89-17466" fmla="*/ 4300973 h 6858000"/>
              <a:gd name="connsiteX90-17467" fmla="*/ 5939320 w 6128435"/>
              <a:gd name="connsiteY90-17468" fmla="*/ 4340435 h 6858000"/>
              <a:gd name="connsiteX91-17469" fmla="*/ 5946705 w 6128435"/>
              <a:gd name="connsiteY91-17470" fmla="*/ 4428051 h 6858000"/>
              <a:gd name="connsiteX92-17471" fmla="*/ 5949261 w 6128435"/>
              <a:gd name="connsiteY92-17472" fmla="*/ 4449185 h 6858000"/>
              <a:gd name="connsiteX93-17473" fmla="*/ 5957504 w 6128435"/>
              <a:gd name="connsiteY93-17474" fmla="*/ 4465911 h 6858000"/>
              <a:gd name="connsiteX94-17475" fmla="*/ 5964689 w 6128435"/>
              <a:gd name="connsiteY94-17476" fmla="*/ 4468532 h 6858000"/>
              <a:gd name="connsiteX95-17477" fmla="*/ 5967062 w 6128435"/>
              <a:gd name="connsiteY95-17478" fmla="*/ 4479923 h 6858000"/>
              <a:gd name="connsiteX96-17479" fmla="*/ 5968960 w 6128435"/>
              <a:gd name="connsiteY96-17480" fmla="*/ 4482655 h 6858000"/>
              <a:gd name="connsiteX97-17481" fmla="*/ 5978567 w 6128435"/>
              <a:gd name="connsiteY97-17482" fmla="*/ 4498605 h 6858000"/>
              <a:gd name="connsiteX98-17483" fmla="*/ 5980106 w 6128435"/>
              <a:gd name="connsiteY98-17484" fmla="*/ 4585087 h 6858000"/>
              <a:gd name="connsiteX99-17485" fmla="*/ 5998138 w 6128435"/>
              <a:gd name="connsiteY99-17486" fmla="*/ 4697518 h 6858000"/>
              <a:gd name="connsiteX100-17487" fmla="*/ 6013516 w 6128435"/>
              <a:gd name="connsiteY100-17488" fmla="*/ 4786619 h 6858000"/>
              <a:gd name="connsiteX101-17489" fmla="*/ 6025404 w 6128435"/>
              <a:gd name="connsiteY101-17490" fmla="*/ 4858148 h 6858000"/>
              <a:gd name="connsiteX102-17491" fmla="*/ 6007749 w 6128435"/>
              <a:gd name="connsiteY102-17492" fmla="*/ 4964715 h 6858000"/>
              <a:gd name="connsiteX103-17493" fmla="*/ 6005269 w 6128435"/>
              <a:gd name="connsiteY103-17494" fmla="*/ 5150567 h 6858000"/>
              <a:gd name="connsiteX104-17495" fmla="*/ 6001127 w 6128435"/>
              <a:gd name="connsiteY104-17496" fmla="*/ 5164609 h 6858000"/>
              <a:gd name="connsiteX105-17497" fmla="*/ 5996647 w 6128435"/>
              <a:gd name="connsiteY105-17498" fmla="*/ 5185640 h 6858000"/>
              <a:gd name="connsiteX106-17499" fmla="*/ 5998514 w 6128435"/>
              <a:gd name="connsiteY106-17500" fmla="*/ 5189673 h 6858000"/>
              <a:gd name="connsiteX107-17501" fmla="*/ 5995970 w 6128435"/>
              <a:gd name="connsiteY107-17502" fmla="*/ 5221547 h 6858000"/>
              <a:gd name="connsiteX108-17503" fmla="*/ 5997218 w 6128435"/>
              <a:gd name="connsiteY108-17504" fmla="*/ 5222031 h 6858000"/>
              <a:gd name="connsiteX109-17505" fmla="*/ 6002116 w 6128435"/>
              <a:gd name="connsiteY109-17506" fmla="*/ 5231223 h 6858000"/>
              <a:gd name="connsiteX110-17507" fmla="*/ 6008541 w 6128435"/>
              <a:gd name="connsiteY110-17508" fmla="*/ 5248680 h 6858000"/>
              <a:gd name="connsiteX111-17509" fmla="*/ 6039260 w 6128435"/>
              <a:gd name="connsiteY111-17510" fmla="*/ 5289518 h 6858000"/>
              <a:gd name="connsiteX112-17511" fmla="*/ 6036748 w 6128435"/>
              <a:gd name="connsiteY112-17512" fmla="*/ 5322752 h 6858000"/>
              <a:gd name="connsiteX113-17513" fmla="*/ 6036943 w 6128435"/>
              <a:gd name="connsiteY113-17514" fmla="*/ 5329480 h 6858000"/>
              <a:gd name="connsiteX114-17515" fmla="*/ 6037236 w 6128435"/>
              <a:gd name="connsiteY114-17516" fmla="*/ 5329634 h 6858000"/>
              <a:gd name="connsiteX115-17517" fmla="*/ 6038019 w 6128435"/>
              <a:gd name="connsiteY115-17518" fmla="*/ 5336764 h 6858000"/>
              <a:gd name="connsiteX116-17519" fmla="*/ 6037298 w 6128435"/>
              <a:gd name="connsiteY116-17520" fmla="*/ 5341753 h 6858000"/>
              <a:gd name="connsiteX117-17521" fmla="*/ 6037677 w 6128435"/>
              <a:gd name="connsiteY117-17522" fmla="*/ 5354807 h 6858000"/>
              <a:gd name="connsiteX118-17523" fmla="*/ 6039728 w 6128435"/>
              <a:gd name="connsiteY118-17524" fmla="*/ 5359416 h 6858000"/>
              <a:gd name="connsiteX119-17525" fmla="*/ 6043311 w 6128435"/>
              <a:gd name="connsiteY119-17526" fmla="*/ 5361407 h 6858000"/>
              <a:gd name="connsiteX120-17527" fmla="*/ 6042954 w 6128435"/>
              <a:gd name="connsiteY120-17528" fmla="*/ 5362576 h 6858000"/>
              <a:gd name="connsiteX121-17529" fmla="*/ 6053435 w 6128435"/>
              <a:gd name="connsiteY121-17530" fmla="*/ 5387547 h 6858000"/>
              <a:gd name="connsiteX122-17531" fmla="*/ 6065933 w 6128435"/>
              <a:gd name="connsiteY122-17532" fmla="*/ 5443002 h 6858000"/>
              <a:gd name="connsiteX123-17533" fmla="*/ 6068640 w 6128435"/>
              <a:gd name="connsiteY123-17534" fmla="*/ 5474503 h 6858000"/>
              <a:gd name="connsiteX124-17535" fmla="*/ 6080922 w 6128435"/>
              <a:gd name="connsiteY124-17536" fmla="*/ 5561070 h 6858000"/>
              <a:gd name="connsiteX125-17537" fmla="*/ 6096949 w 6128435"/>
              <a:gd name="connsiteY125-17538" fmla="*/ 5648179 h 6858000"/>
              <a:gd name="connsiteX126-17539" fmla="*/ 6125703 w 6128435"/>
              <a:gd name="connsiteY126-17540" fmla="*/ 5692894 h 6858000"/>
              <a:gd name="connsiteX127-17541" fmla="*/ 6126670 w 6128435"/>
              <a:gd name="connsiteY127-17542" fmla="*/ 5697882 h 6858000"/>
              <a:gd name="connsiteX128-17543" fmla="*/ 6124061 w 6128435"/>
              <a:gd name="connsiteY128-17544" fmla="*/ 5710294 h 6858000"/>
              <a:gd name="connsiteX129-17545" fmla="*/ 6122213 w 6128435"/>
              <a:gd name="connsiteY129-17546" fmla="*/ 5714762 h 6858000"/>
              <a:gd name="connsiteX130-17547" fmla="*/ 6121353 w 6128435"/>
              <a:gd name="connsiteY130-17548" fmla="*/ 5721725 h 6858000"/>
              <a:gd name="connsiteX131-17549" fmla="*/ 6121607 w 6128435"/>
              <a:gd name="connsiteY131-17550" fmla="*/ 5721959 h 6858000"/>
              <a:gd name="connsiteX132-17551" fmla="*/ 6120262 w 6128435"/>
              <a:gd name="connsiteY132-17552" fmla="*/ 5728358 h 6858000"/>
              <a:gd name="connsiteX133-17553" fmla="*/ 6110194 w 6128435"/>
              <a:gd name="connsiteY133-17554" fmla="*/ 5758853 h 6858000"/>
              <a:gd name="connsiteX134-17555" fmla="*/ 6127519 w 6128435"/>
              <a:gd name="connsiteY134-17556" fmla="*/ 5865775 h 6858000"/>
              <a:gd name="connsiteX135-17557" fmla="*/ 6128435 w 6128435"/>
              <a:gd name="connsiteY135-17558" fmla="*/ 5870164 h 6858000"/>
              <a:gd name="connsiteX136-17559" fmla="*/ 6119217 w 6128435"/>
              <a:gd name="connsiteY136-17560" fmla="*/ 5888542 h 6858000"/>
              <a:gd name="connsiteX137-17561" fmla="*/ 6115966 w 6128435"/>
              <a:gd name="connsiteY137-17562" fmla="*/ 5898387 h 6858000"/>
              <a:gd name="connsiteX138-17563" fmla="*/ 6111924 w 6128435"/>
              <a:gd name="connsiteY138-17564" fmla="*/ 5900444 h 6858000"/>
              <a:gd name="connsiteX139-17565" fmla="*/ 6108716 w 6128435"/>
              <a:gd name="connsiteY139-17566" fmla="*/ 5915345 h 6858000"/>
              <a:gd name="connsiteX140-17567" fmla="*/ 6109524 w 6128435"/>
              <a:gd name="connsiteY140-17568" fmla="*/ 5917328 h 6858000"/>
              <a:gd name="connsiteX141-17569" fmla="*/ 6102493 w 6128435"/>
              <a:gd name="connsiteY141-17570" fmla="*/ 5928602 h 6858000"/>
              <a:gd name="connsiteX142-17571" fmla="*/ 6056863 w 6128435"/>
              <a:gd name="connsiteY142-17572" fmla="*/ 6000643 h 6858000"/>
              <a:gd name="connsiteX143-17573" fmla="*/ 6045436 w 6128435"/>
              <a:gd name="connsiteY143-17574" fmla="*/ 6124480 h 6858000"/>
              <a:gd name="connsiteX144-17575" fmla="*/ 6030489 w 6128435"/>
              <a:gd name="connsiteY144-17576" fmla="*/ 6317666 h 6858000"/>
              <a:gd name="connsiteX145-17577" fmla="*/ 6007492 w 6128435"/>
              <a:gd name="connsiteY145-17578" fmla="*/ 6440818 h 6858000"/>
              <a:gd name="connsiteX146-17579" fmla="*/ 6009467 w 6128435"/>
              <a:gd name="connsiteY146-17580" fmla="*/ 6487076 h 6858000"/>
              <a:gd name="connsiteX147-17581" fmla="*/ 5995064 w 6128435"/>
              <a:gd name="connsiteY147-17582" fmla="*/ 6540791 h 6858000"/>
              <a:gd name="connsiteX148-17583" fmla="*/ 5996309 w 6128435"/>
              <a:gd name="connsiteY148-17584" fmla="*/ 6543961 h 6858000"/>
              <a:gd name="connsiteX149-17585" fmla="*/ 5996048 w 6128435"/>
              <a:gd name="connsiteY149-17586" fmla="*/ 6555444 h 6858000"/>
              <a:gd name="connsiteX150-17587" fmla="*/ 6002524 w 6128435"/>
              <a:gd name="connsiteY150-17588" fmla="*/ 6560188 h 6858000"/>
              <a:gd name="connsiteX151-17589" fmla="*/ 6006823 w 6128435"/>
              <a:gd name="connsiteY151-17590" fmla="*/ 6578546 h 6858000"/>
              <a:gd name="connsiteX152-17591" fmla="*/ 6004510 w 6128435"/>
              <a:gd name="connsiteY152-17592" fmla="*/ 6599256 h 6858000"/>
              <a:gd name="connsiteX153-17593" fmla="*/ 5986207 w 6128435"/>
              <a:gd name="connsiteY153-17594" fmla="*/ 6695855 h 6858000"/>
              <a:gd name="connsiteX154-17595" fmla="*/ 5979428 w 6128435"/>
              <a:gd name="connsiteY154-17596" fmla="*/ 6754678 h 6858000"/>
              <a:gd name="connsiteX155-17597" fmla="*/ 5983398 w 6128435"/>
              <a:gd name="connsiteY155-17598" fmla="*/ 6778641 h 6858000"/>
              <a:gd name="connsiteX156-17599" fmla="*/ 5984543 w 6128435"/>
              <a:gd name="connsiteY156-17600" fmla="*/ 6811016 h 6858000"/>
              <a:gd name="connsiteX157-17601" fmla="*/ 5981802 w 6128435"/>
              <a:gd name="connsiteY157-17602" fmla="*/ 6838578 h 6858000"/>
              <a:gd name="connsiteX158-17603" fmla="*/ 5979671 w 6128435"/>
              <a:gd name="connsiteY158-17604" fmla="*/ 6858000 h 6858000"/>
              <a:gd name="connsiteX159-17605" fmla="*/ 0 w 6128435"/>
              <a:gd name="connsiteY159-17606" fmla="*/ 6858000 h 6858000"/>
              <a:gd name="connsiteX160-17607" fmla="*/ 0 w 6128435"/>
              <a:gd name="connsiteY160-17608" fmla="*/ 0 h 6858000"/>
              <a:gd name="connsiteX0-17609" fmla="*/ 0 w 6128435"/>
              <a:gd name="connsiteY0-17610" fmla="*/ 0 h 6858000"/>
              <a:gd name="connsiteX1-17611" fmla="*/ 4965888 w 6128435"/>
              <a:gd name="connsiteY1-17612" fmla="*/ 0 h 6858000"/>
              <a:gd name="connsiteX2-17613" fmla="*/ 4967767 w 6128435"/>
              <a:gd name="connsiteY2-17614" fmla="*/ 7930 h 6858000"/>
              <a:gd name="connsiteX3-17615" fmla="*/ 4979444 w 6128435"/>
              <a:gd name="connsiteY3-17616" fmla="*/ 43921 h 6858000"/>
              <a:gd name="connsiteX4-17617" fmla="*/ 5021173 w 6128435"/>
              <a:gd name="connsiteY4-17618" fmla="*/ 123738 h 6858000"/>
              <a:gd name="connsiteX5-17619" fmla="*/ 5075458 w 6128435"/>
              <a:gd name="connsiteY5-17620" fmla="*/ 264355 h 6858000"/>
              <a:gd name="connsiteX6-17621" fmla="*/ 5081175 w 6128435"/>
              <a:gd name="connsiteY6-17622" fmla="*/ 277448 h 6858000"/>
              <a:gd name="connsiteX7-17623" fmla="*/ 5097011 w 6128435"/>
              <a:gd name="connsiteY7-17624" fmla="*/ 355616 h 6858000"/>
              <a:gd name="connsiteX8-17625" fmla="*/ 5130982 w 6128435"/>
              <a:gd name="connsiteY8-17626" fmla="*/ 412030 h 6858000"/>
              <a:gd name="connsiteX9-17627" fmla="*/ 5153000 w 6128435"/>
              <a:gd name="connsiteY9-17628" fmla="*/ 507134 h 6858000"/>
              <a:gd name="connsiteX10-17629" fmla="*/ 5171282 w 6128435"/>
              <a:gd name="connsiteY10-17630" fmla="*/ 602071 h 6858000"/>
              <a:gd name="connsiteX11-17631" fmla="*/ 5176196 w 6128435"/>
              <a:gd name="connsiteY11-17632" fmla="*/ 636822 h 6858000"/>
              <a:gd name="connsiteX12-17633" fmla="*/ 5189051 w 6128435"/>
              <a:gd name="connsiteY12-17634" fmla="*/ 782518 h 6858000"/>
              <a:gd name="connsiteX13-17635" fmla="*/ 5210428 w 6128435"/>
              <a:gd name="connsiteY13-17636" fmla="*/ 815772 h 6858000"/>
              <a:gd name="connsiteX14-17637" fmla="*/ 5221088 w 6128435"/>
              <a:gd name="connsiteY14-17638" fmla="*/ 860193 h 6858000"/>
              <a:gd name="connsiteX15-17639" fmla="*/ 5230806 w 6128435"/>
              <a:gd name="connsiteY15-17640" fmla="*/ 961354 h 6858000"/>
              <a:gd name="connsiteX16-17641" fmla="*/ 5201018 w 6128435"/>
              <a:gd name="connsiteY16-17642" fmla="*/ 1095027 h 6858000"/>
              <a:gd name="connsiteX17-17643" fmla="*/ 5202153 w 6128435"/>
              <a:gd name="connsiteY17-17644" fmla="*/ 1133224 h 6858000"/>
              <a:gd name="connsiteX18-17645" fmla="*/ 5207370 w 6128435"/>
              <a:gd name="connsiteY18-17646" fmla="*/ 1138097 h 6858000"/>
              <a:gd name="connsiteX19-17647" fmla="*/ 5189234 w 6128435"/>
              <a:gd name="connsiteY19-17648" fmla="*/ 1193495 h 6858000"/>
              <a:gd name="connsiteX20-17649" fmla="*/ 5202769 w 6128435"/>
              <a:gd name="connsiteY20-17650" fmla="*/ 1269450 h 6858000"/>
              <a:gd name="connsiteX21-17651" fmla="*/ 5225968 w 6128435"/>
              <a:gd name="connsiteY21-17652" fmla="*/ 1357994 h 6858000"/>
              <a:gd name="connsiteX22-17653" fmla="*/ 5233819 w 6128435"/>
              <a:gd name="connsiteY22-17654" fmla="*/ 1380922 h 6858000"/>
              <a:gd name="connsiteX23-17655" fmla="*/ 5237226 w 6128435"/>
              <a:gd name="connsiteY23-17656" fmla="*/ 1441327 h 6858000"/>
              <a:gd name="connsiteX24-17657" fmla="*/ 5255653 w 6128435"/>
              <a:gd name="connsiteY24-17658" fmla="*/ 1524712 h 6858000"/>
              <a:gd name="connsiteX25-17659" fmla="*/ 5263491 w 6128435"/>
              <a:gd name="connsiteY25-17660" fmla="*/ 1642938 h 6858000"/>
              <a:gd name="connsiteX26-17661" fmla="*/ 5261314 w 6128435"/>
              <a:gd name="connsiteY26-17662" fmla="*/ 1689177 h 6858000"/>
              <a:gd name="connsiteX27-17663" fmla="*/ 5259788 w 6128435"/>
              <a:gd name="connsiteY27-17664" fmla="*/ 1768516 h 6858000"/>
              <a:gd name="connsiteX28-17665" fmla="*/ 5255696 w 6128435"/>
              <a:gd name="connsiteY28-17666" fmla="*/ 1953770 h 6858000"/>
              <a:gd name="connsiteX29-17667" fmla="*/ 5252592 w 6128435"/>
              <a:gd name="connsiteY29-17668" fmla="*/ 2092210 h 6858000"/>
              <a:gd name="connsiteX30-17669" fmla="*/ 5264303 w 6128435"/>
              <a:gd name="connsiteY30-17670" fmla="*/ 2225157 h 6858000"/>
              <a:gd name="connsiteX31-17671" fmla="*/ 5254949 w 6128435"/>
              <a:gd name="connsiteY31-17672" fmla="*/ 2236160 h 6858000"/>
              <a:gd name="connsiteX32-17673" fmla="*/ 5250104 w 6128435"/>
              <a:gd name="connsiteY32-17674" fmla="*/ 2249166 h 6858000"/>
              <a:gd name="connsiteX33-17675" fmla="*/ 5251214 w 6128435"/>
              <a:gd name="connsiteY33-17676" fmla="*/ 2250944 h 6858000"/>
              <a:gd name="connsiteX34-17677" fmla="*/ 5250644 w 6128435"/>
              <a:gd name="connsiteY34-17678" fmla="*/ 2266619 h 6858000"/>
              <a:gd name="connsiteX35-17679" fmla="*/ 5293877 w 6128435"/>
              <a:gd name="connsiteY35-17680" fmla="*/ 2368649 h 6858000"/>
              <a:gd name="connsiteX36-17681" fmla="*/ 5311338 w 6128435"/>
              <a:gd name="connsiteY36-17682" fmla="*/ 2404034 h 6858000"/>
              <a:gd name="connsiteX37-17683" fmla="*/ 5338366 w 6128435"/>
              <a:gd name="connsiteY37-17684" fmla="*/ 2465052 h 6858000"/>
              <a:gd name="connsiteX38-17685" fmla="*/ 5371263 w 6128435"/>
              <a:gd name="connsiteY38-17686" fmla="*/ 2586413 h 6858000"/>
              <a:gd name="connsiteX39-17687" fmla="*/ 5407503 w 6128435"/>
              <a:gd name="connsiteY39-17688" fmla="*/ 2786290 h 6858000"/>
              <a:gd name="connsiteX40-17689" fmla="*/ 5407356 w 6128435"/>
              <a:gd name="connsiteY40-17690" fmla="*/ 2787545 h 6858000"/>
              <a:gd name="connsiteX41-17691" fmla="*/ 5411130 w 6128435"/>
              <a:gd name="connsiteY41-17692" fmla="*/ 2788640 h 6858000"/>
              <a:gd name="connsiteX42-17693" fmla="*/ 5416439 w 6128435"/>
              <a:gd name="connsiteY42-17694" fmla="*/ 2805666 h 6858000"/>
              <a:gd name="connsiteX43-17695" fmla="*/ 5416589 w 6128435"/>
              <a:gd name="connsiteY43-17696" fmla="*/ 2810822 h 6858000"/>
              <a:gd name="connsiteX44-17697" fmla="*/ 5418542 w 6128435"/>
              <a:gd name="connsiteY44-17698" fmla="*/ 2817745 h 6858000"/>
              <a:gd name="connsiteX45-17699" fmla="*/ 5418847 w 6128435"/>
              <a:gd name="connsiteY45-17700" fmla="*/ 2817825 h 6858000"/>
              <a:gd name="connsiteX46-17701" fmla="*/ 5457023 w 6128435"/>
              <a:gd name="connsiteY46-17702" fmla="*/ 2858292 h 6858000"/>
              <a:gd name="connsiteX47-17703" fmla="*/ 5479298 w 6128435"/>
              <a:gd name="connsiteY47-17704" fmla="*/ 2947791 h 6858000"/>
              <a:gd name="connsiteX48-17705" fmla="*/ 5481770 w 6128435"/>
              <a:gd name="connsiteY48-17706" fmla="*/ 2951352 h 6858000"/>
              <a:gd name="connsiteX49-17707" fmla="*/ 5482045 w 6128435"/>
              <a:gd name="connsiteY49-17708" fmla="*/ 2984371 h 6858000"/>
              <a:gd name="connsiteX50-17709" fmla="*/ 5482415 w 6128435"/>
              <a:gd name="connsiteY50-17710" fmla="*/ 3004079 h 6858000"/>
              <a:gd name="connsiteX51-17711" fmla="*/ 5483865 w 6128435"/>
              <a:gd name="connsiteY51-17712" fmla="*/ 3005467 h 6858000"/>
              <a:gd name="connsiteX52-17713" fmla="*/ 5481505 w 6128435"/>
              <a:gd name="connsiteY52-17714" fmla="*/ 3095286 h 6858000"/>
              <a:gd name="connsiteX53-17715" fmla="*/ 5477595 w 6128435"/>
              <a:gd name="connsiteY53-17716" fmla="*/ 3250534 h 6858000"/>
              <a:gd name="connsiteX54-17717" fmla="*/ 5532836 w 6128435"/>
              <a:gd name="connsiteY54-17718" fmla="*/ 3353840 h 6858000"/>
              <a:gd name="connsiteX55-17719" fmla="*/ 5561229 w 6128435"/>
              <a:gd name="connsiteY55-17720" fmla="*/ 3395784 h 6858000"/>
              <a:gd name="connsiteX56-17721" fmla="*/ 5589758 w 6128435"/>
              <a:gd name="connsiteY56-17722" fmla="*/ 3506453 h 6858000"/>
              <a:gd name="connsiteX57-17723" fmla="*/ 5596144 w 6128435"/>
              <a:gd name="connsiteY57-17724" fmla="*/ 3534624 h 6858000"/>
              <a:gd name="connsiteX58-17725" fmla="*/ 5597750 w 6128435"/>
              <a:gd name="connsiteY58-17726" fmla="*/ 3534129 h 6858000"/>
              <a:gd name="connsiteX59-17727" fmla="*/ 5599700 w 6128435"/>
              <a:gd name="connsiteY59-17728" fmla="*/ 3547221 h 6858000"/>
              <a:gd name="connsiteX60-17729" fmla="*/ 5615031 w 6128435"/>
              <a:gd name="connsiteY60-17730" fmla="*/ 3557482 h 6858000"/>
              <a:gd name="connsiteX61-17731" fmla="*/ 5618377 w 6128435"/>
              <a:gd name="connsiteY61-17732" fmla="*/ 3588431 h 6858000"/>
              <a:gd name="connsiteX62-17733" fmla="*/ 5612155 w 6128435"/>
              <a:gd name="connsiteY62-17734" fmla="*/ 3589869 h 6858000"/>
              <a:gd name="connsiteX63-17735" fmla="*/ 5620843 w 6128435"/>
              <a:gd name="connsiteY63-17736" fmla="*/ 3606745 h 6858000"/>
              <a:gd name="connsiteX64-17737" fmla="*/ 5655472 w 6128435"/>
              <a:gd name="connsiteY64-17738" fmla="*/ 3678877 h 6858000"/>
              <a:gd name="connsiteX65-17739" fmla="*/ 5680448 w 6128435"/>
              <a:gd name="connsiteY65-17740" fmla="*/ 3717760 h 6858000"/>
              <a:gd name="connsiteX66-17741" fmla="*/ 5683015 w 6128435"/>
              <a:gd name="connsiteY66-17742" fmla="*/ 3762025 h 6858000"/>
              <a:gd name="connsiteX67-17743" fmla="*/ 5696643 w 6128435"/>
              <a:gd name="connsiteY67-17744" fmla="*/ 3773888 h 6858000"/>
              <a:gd name="connsiteX68-17745" fmla="*/ 5699203 w 6128435"/>
              <a:gd name="connsiteY68-17746" fmla="*/ 3775823 h 6858000"/>
              <a:gd name="connsiteX69-17747" fmla="*/ 5704824 w 6128435"/>
              <a:gd name="connsiteY69-17748" fmla="*/ 3785966 h 6858000"/>
              <a:gd name="connsiteX70-17749" fmla="*/ 5712204 w 6128435"/>
              <a:gd name="connsiteY70-17750" fmla="*/ 3785830 h 6858000"/>
              <a:gd name="connsiteX71-17751" fmla="*/ 5724816 w 6128435"/>
              <a:gd name="connsiteY71-17752" fmla="*/ 3798949 h 6858000"/>
              <a:gd name="connsiteX72-17753" fmla="*/ 5733539 w 6128435"/>
              <a:gd name="connsiteY72-17754" fmla="*/ 3818457 h 6858000"/>
              <a:gd name="connsiteX73-17755" fmla="*/ 5768491 w 6128435"/>
              <a:gd name="connsiteY73-17756" fmla="*/ 3914399 h 6858000"/>
              <a:gd name="connsiteX74-17757" fmla="*/ 5793123 w 6128435"/>
              <a:gd name="connsiteY74-17758" fmla="*/ 3969952 h 6858000"/>
              <a:gd name="connsiteX75-17759" fmla="*/ 5808321 w 6128435"/>
              <a:gd name="connsiteY75-17760" fmla="*/ 3988153 h 6858000"/>
              <a:gd name="connsiteX76-17761" fmla="*/ 5825621 w 6128435"/>
              <a:gd name="connsiteY76-17762" fmla="*/ 4015525 h 6858000"/>
              <a:gd name="connsiteX77-17763" fmla="*/ 5860672 w 6128435"/>
              <a:gd name="connsiteY77-17764" fmla="*/ 4061579 h 6858000"/>
              <a:gd name="connsiteX78-17765" fmla="*/ 5872173 w 6128435"/>
              <a:gd name="connsiteY78-17766" fmla="*/ 4088497 h 6858000"/>
              <a:gd name="connsiteX79-17767" fmla="*/ 5883705 w 6128435"/>
              <a:gd name="connsiteY79-17768" fmla="*/ 4101899 h 6858000"/>
              <a:gd name="connsiteX80-17769" fmla="*/ 5885314 w 6128435"/>
              <a:gd name="connsiteY80-17770" fmla="*/ 4108387 h 6858000"/>
              <a:gd name="connsiteX81-17771" fmla="*/ 5894095 w 6128435"/>
              <a:gd name="connsiteY81-17772" fmla="*/ 4128857 h 6858000"/>
              <a:gd name="connsiteX82-17773" fmla="*/ 5898339 w 6128435"/>
              <a:gd name="connsiteY82-17774" fmla="*/ 4140800 h 6858000"/>
              <a:gd name="connsiteX83-17775" fmla="*/ 5899734 w 6128435"/>
              <a:gd name="connsiteY83-17776" fmla="*/ 4145632 h 6858000"/>
              <a:gd name="connsiteX84-17777" fmla="*/ 5903513 w 6128435"/>
              <a:gd name="connsiteY84-17778" fmla="*/ 4187661 h 6858000"/>
              <a:gd name="connsiteX85-17779" fmla="*/ 5917114 w 6128435"/>
              <a:gd name="connsiteY85-17780" fmla="*/ 4213096 h 6858000"/>
              <a:gd name="connsiteX86-17781" fmla="*/ 5921153 w 6128435"/>
              <a:gd name="connsiteY86-17782" fmla="*/ 4236222 h 6858000"/>
              <a:gd name="connsiteX87-17783" fmla="*/ 5924233 w 6128435"/>
              <a:gd name="connsiteY87-17784" fmla="*/ 4242060 h 6858000"/>
              <a:gd name="connsiteX88-17785" fmla="*/ 5928910 w 6128435"/>
              <a:gd name="connsiteY88-17786" fmla="*/ 4300973 h 6858000"/>
              <a:gd name="connsiteX89-17787" fmla="*/ 5939320 w 6128435"/>
              <a:gd name="connsiteY89-17788" fmla="*/ 4340435 h 6858000"/>
              <a:gd name="connsiteX90-17789" fmla="*/ 5946705 w 6128435"/>
              <a:gd name="connsiteY90-17790" fmla="*/ 4428051 h 6858000"/>
              <a:gd name="connsiteX91-17791" fmla="*/ 5949261 w 6128435"/>
              <a:gd name="connsiteY91-17792" fmla="*/ 4449185 h 6858000"/>
              <a:gd name="connsiteX92-17793" fmla="*/ 5957504 w 6128435"/>
              <a:gd name="connsiteY92-17794" fmla="*/ 4465911 h 6858000"/>
              <a:gd name="connsiteX93-17795" fmla="*/ 5964689 w 6128435"/>
              <a:gd name="connsiteY93-17796" fmla="*/ 4468532 h 6858000"/>
              <a:gd name="connsiteX94-17797" fmla="*/ 5967062 w 6128435"/>
              <a:gd name="connsiteY94-17798" fmla="*/ 4479923 h 6858000"/>
              <a:gd name="connsiteX95-17799" fmla="*/ 5968960 w 6128435"/>
              <a:gd name="connsiteY95-17800" fmla="*/ 4482655 h 6858000"/>
              <a:gd name="connsiteX96-17801" fmla="*/ 5978567 w 6128435"/>
              <a:gd name="connsiteY96-17802" fmla="*/ 4498605 h 6858000"/>
              <a:gd name="connsiteX97-17803" fmla="*/ 5980106 w 6128435"/>
              <a:gd name="connsiteY97-17804" fmla="*/ 4585087 h 6858000"/>
              <a:gd name="connsiteX98-17805" fmla="*/ 5998138 w 6128435"/>
              <a:gd name="connsiteY98-17806" fmla="*/ 4697518 h 6858000"/>
              <a:gd name="connsiteX99-17807" fmla="*/ 6013516 w 6128435"/>
              <a:gd name="connsiteY99-17808" fmla="*/ 4786619 h 6858000"/>
              <a:gd name="connsiteX100-17809" fmla="*/ 6025404 w 6128435"/>
              <a:gd name="connsiteY100-17810" fmla="*/ 4858148 h 6858000"/>
              <a:gd name="connsiteX101-17811" fmla="*/ 6007749 w 6128435"/>
              <a:gd name="connsiteY101-17812" fmla="*/ 4964715 h 6858000"/>
              <a:gd name="connsiteX102-17813" fmla="*/ 6005269 w 6128435"/>
              <a:gd name="connsiteY102-17814" fmla="*/ 5150567 h 6858000"/>
              <a:gd name="connsiteX103-17815" fmla="*/ 6001127 w 6128435"/>
              <a:gd name="connsiteY103-17816" fmla="*/ 5164609 h 6858000"/>
              <a:gd name="connsiteX104-17817" fmla="*/ 5996647 w 6128435"/>
              <a:gd name="connsiteY104-17818" fmla="*/ 5185640 h 6858000"/>
              <a:gd name="connsiteX105-17819" fmla="*/ 5998514 w 6128435"/>
              <a:gd name="connsiteY105-17820" fmla="*/ 5189673 h 6858000"/>
              <a:gd name="connsiteX106-17821" fmla="*/ 5995970 w 6128435"/>
              <a:gd name="connsiteY106-17822" fmla="*/ 5221547 h 6858000"/>
              <a:gd name="connsiteX107-17823" fmla="*/ 5997218 w 6128435"/>
              <a:gd name="connsiteY107-17824" fmla="*/ 5222031 h 6858000"/>
              <a:gd name="connsiteX108-17825" fmla="*/ 6002116 w 6128435"/>
              <a:gd name="connsiteY108-17826" fmla="*/ 5231223 h 6858000"/>
              <a:gd name="connsiteX109-17827" fmla="*/ 6008541 w 6128435"/>
              <a:gd name="connsiteY109-17828" fmla="*/ 5248680 h 6858000"/>
              <a:gd name="connsiteX110-17829" fmla="*/ 6039260 w 6128435"/>
              <a:gd name="connsiteY110-17830" fmla="*/ 5289518 h 6858000"/>
              <a:gd name="connsiteX111-17831" fmla="*/ 6036748 w 6128435"/>
              <a:gd name="connsiteY111-17832" fmla="*/ 5322752 h 6858000"/>
              <a:gd name="connsiteX112-17833" fmla="*/ 6036943 w 6128435"/>
              <a:gd name="connsiteY112-17834" fmla="*/ 5329480 h 6858000"/>
              <a:gd name="connsiteX113-17835" fmla="*/ 6037236 w 6128435"/>
              <a:gd name="connsiteY113-17836" fmla="*/ 5329634 h 6858000"/>
              <a:gd name="connsiteX114-17837" fmla="*/ 6038019 w 6128435"/>
              <a:gd name="connsiteY114-17838" fmla="*/ 5336764 h 6858000"/>
              <a:gd name="connsiteX115-17839" fmla="*/ 6037298 w 6128435"/>
              <a:gd name="connsiteY115-17840" fmla="*/ 5341753 h 6858000"/>
              <a:gd name="connsiteX116-17841" fmla="*/ 6037677 w 6128435"/>
              <a:gd name="connsiteY116-17842" fmla="*/ 5354807 h 6858000"/>
              <a:gd name="connsiteX117-17843" fmla="*/ 6039728 w 6128435"/>
              <a:gd name="connsiteY117-17844" fmla="*/ 5359416 h 6858000"/>
              <a:gd name="connsiteX118-17845" fmla="*/ 6043311 w 6128435"/>
              <a:gd name="connsiteY118-17846" fmla="*/ 5361407 h 6858000"/>
              <a:gd name="connsiteX119-17847" fmla="*/ 6042954 w 6128435"/>
              <a:gd name="connsiteY119-17848" fmla="*/ 5362576 h 6858000"/>
              <a:gd name="connsiteX120-17849" fmla="*/ 6053435 w 6128435"/>
              <a:gd name="connsiteY120-17850" fmla="*/ 5387547 h 6858000"/>
              <a:gd name="connsiteX121-17851" fmla="*/ 6065933 w 6128435"/>
              <a:gd name="connsiteY121-17852" fmla="*/ 5443002 h 6858000"/>
              <a:gd name="connsiteX122-17853" fmla="*/ 6068640 w 6128435"/>
              <a:gd name="connsiteY122-17854" fmla="*/ 5474503 h 6858000"/>
              <a:gd name="connsiteX123-17855" fmla="*/ 6080922 w 6128435"/>
              <a:gd name="connsiteY123-17856" fmla="*/ 5561070 h 6858000"/>
              <a:gd name="connsiteX124-17857" fmla="*/ 6096949 w 6128435"/>
              <a:gd name="connsiteY124-17858" fmla="*/ 5648179 h 6858000"/>
              <a:gd name="connsiteX125-17859" fmla="*/ 6125703 w 6128435"/>
              <a:gd name="connsiteY125-17860" fmla="*/ 5692894 h 6858000"/>
              <a:gd name="connsiteX126-17861" fmla="*/ 6126670 w 6128435"/>
              <a:gd name="connsiteY126-17862" fmla="*/ 5697882 h 6858000"/>
              <a:gd name="connsiteX127-17863" fmla="*/ 6124061 w 6128435"/>
              <a:gd name="connsiteY127-17864" fmla="*/ 5710294 h 6858000"/>
              <a:gd name="connsiteX128-17865" fmla="*/ 6122213 w 6128435"/>
              <a:gd name="connsiteY128-17866" fmla="*/ 5714762 h 6858000"/>
              <a:gd name="connsiteX129-17867" fmla="*/ 6121353 w 6128435"/>
              <a:gd name="connsiteY129-17868" fmla="*/ 5721725 h 6858000"/>
              <a:gd name="connsiteX130-17869" fmla="*/ 6121607 w 6128435"/>
              <a:gd name="connsiteY130-17870" fmla="*/ 5721959 h 6858000"/>
              <a:gd name="connsiteX131-17871" fmla="*/ 6120262 w 6128435"/>
              <a:gd name="connsiteY131-17872" fmla="*/ 5728358 h 6858000"/>
              <a:gd name="connsiteX132-17873" fmla="*/ 6110194 w 6128435"/>
              <a:gd name="connsiteY132-17874" fmla="*/ 5758853 h 6858000"/>
              <a:gd name="connsiteX133-17875" fmla="*/ 6127519 w 6128435"/>
              <a:gd name="connsiteY133-17876" fmla="*/ 5865775 h 6858000"/>
              <a:gd name="connsiteX134-17877" fmla="*/ 6128435 w 6128435"/>
              <a:gd name="connsiteY134-17878" fmla="*/ 5870164 h 6858000"/>
              <a:gd name="connsiteX135-17879" fmla="*/ 6119217 w 6128435"/>
              <a:gd name="connsiteY135-17880" fmla="*/ 5888542 h 6858000"/>
              <a:gd name="connsiteX136-17881" fmla="*/ 6115966 w 6128435"/>
              <a:gd name="connsiteY136-17882" fmla="*/ 5898387 h 6858000"/>
              <a:gd name="connsiteX137-17883" fmla="*/ 6111924 w 6128435"/>
              <a:gd name="connsiteY137-17884" fmla="*/ 5900444 h 6858000"/>
              <a:gd name="connsiteX138-17885" fmla="*/ 6108716 w 6128435"/>
              <a:gd name="connsiteY138-17886" fmla="*/ 5915345 h 6858000"/>
              <a:gd name="connsiteX139-17887" fmla="*/ 6109524 w 6128435"/>
              <a:gd name="connsiteY139-17888" fmla="*/ 5917328 h 6858000"/>
              <a:gd name="connsiteX140-17889" fmla="*/ 6102493 w 6128435"/>
              <a:gd name="connsiteY140-17890" fmla="*/ 5928602 h 6858000"/>
              <a:gd name="connsiteX141-17891" fmla="*/ 6056863 w 6128435"/>
              <a:gd name="connsiteY141-17892" fmla="*/ 6000643 h 6858000"/>
              <a:gd name="connsiteX142-17893" fmla="*/ 6045436 w 6128435"/>
              <a:gd name="connsiteY142-17894" fmla="*/ 6124480 h 6858000"/>
              <a:gd name="connsiteX143-17895" fmla="*/ 6030489 w 6128435"/>
              <a:gd name="connsiteY143-17896" fmla="*/ 6317666 h 6858000"/>
              <a:gd name="connsiteX144-17897" fmla="*/ 6007492 w 6128435"/>
              <a:gd name="connsiteY144-17898" fmla="*/ 6440818 h 6858000"/>
              <a:gd name="connsiteX145-17899" fmla="*/ 6009467 w 6128435"/>
              <a:gd name="connsiteY145-17900" fmla="*/ 6487076 h 6858000"/>
              <a:gd name="connsiteX146-17901" fmla="*/ 5995064 w 6128435"/>
              <a:gd name="connsiteY146-17902" fmla="*/ 6540791 h 6858000"/>
              <a:gd name="connsiteX147-17903" fmla="*/ 5996309 w 6128435"/>
              <a:gd name="connsiteY147-17904" fmla="*/ 6543961 h 6858000"/>
              <a:gd name="connsiteX148-17905" fmla="*/ 5996048 w 6128435"/>
              <a:gd name="connsiteY148-17906" fmla="*/ 6555444 h 6858000"/>
              <a:gd name="connsiteX149-17907" fmla="*/ 6002524 w 6128435"/>
              <a:gd name="connsiteY149-17908" fmla="*/ 6560188 h 6858000"/>
              <a:gd name="connsiteX150-17909" fmla="*/ 6006823 w 6128435"/>
              <a:gd name="connsiteY150-17910" fmla="*/ 6578546 h 6858000"/>
              <a:gd name="connsiteX151-17911" fmla="*/ 6004510 w 6128435"/>
              <a:gd name="connsiteY151-17912" fmla="*/ 6599256 h 6858000"/>
              <a:gd name="connsiteX152-17913" fmla="*/ 5986207 w 6128435"/>
              <a:gd name="connsiteY152-17914" fmla="*/ 6695855 h 6858000"/>
              <a:gd name="connsiteX153-17915" fmla="*/ 5979428 w 6128435"/>
              <a:gd name="connsiteY153-17916" fmla="*/ 6754678 h 6858000"/>
              <a:gd name="connsiteX154-17917" fmla="*/ 5983398 w 6128435"/>
              <a:gd name="connsiteY154-17918" fmla="*/ 6778641 h 6858000"/>
              <a:gd name="connsiteX155-17919" fmla="*/ 5984543 w 6128435"/>
              <a:gd name="connsiteY155-17920" fmla="*/ 6811016 h 6858000"/>
              <a:gd name="connsiteX156-17921" fmla="*/ 5981802 w 6128435"/>
              <a:gd name="connsiteY156-17922" fmla="*/ 6838578 h 6858000"/>
              <a:gd name="connsiteX157-17923" fmla="*/ 5979671 w 6128435"/>
              <a:gd name="connsiteY157-17924" fmla="*/ 6858000 h 6858000"/>
              <a:gd name="connsiteX158-17925" fmla="*/ 0 w 6128435"/>
              <a:gd name="connsiteY158-17926" fmla="*/ 6858000 h 6858000"/>
              <a:gd name="connsiteX159-17927" fmla="*/ 0 w 6128435"/>
              <a:gd name="connsiteY159-17928" fmla="*/ 0 h 6858000"/>
              <a:gd name="connsiteX0-17929" fmla="*/ 0 w 6128435"/>
              <a:gd name="connsiteY0-17930" fmla="*/ 0 h 6858000"/>
              <a:gd name="connsiteX1-17931" fmla="*/ 4965888 w 6128435"/>
              <a:gd name="connsiteY1-17932" fmla="*/ 0 h 6858000"/>
              <a:gd name="connsiteX2-17933" fmla="*/ 4967767 w 6128435"/>
              <a:gd name="connsiteY2-17934" fmla="*/ 7930 h 6858000"/>
              <a:gd name="connsiteX3-17935" fmla="*/ 4979444 w 6128435"/>
              <a:gd name="connsiteY3-17936" fmla="*/ 43921 h 6858000"/>
              <a:gd name="connsiteX4-17937" fmla="*/ 5021173 w 6128435"/>
              <a:gd name="connsiteY4-17938" fmla="*/ 123738 h 6858000"/>
              <a:gd name="connsiteX5-17939" fmla="*/ 5075458 w 6128435"/>
              <a:gd name="connsiteY5-17940" fmla="*/ 264355 h 6858000"/>
              <a:gd name="connsiteX6-17941" fmla="*/ 5081175 w 6128435"/>
              <a:gd name="connsiteY6-17942" fmla="*/ 277448 h 6858000"/>
              <a:gd name="connsiteX7-17943" fmla="*/ 5097011 w 6128435"/>
              <a:gd name="connsiteY7-17944" fmla="*/ 355616 h 6858000"/>
              <a:gd name="connsiteX8-17945" fmla="*/ 5130982 w 6128435"/>
              <a:gd name="connsiteY8-17946" fmla="*/ 412030 h 6858000"/>
              <a:gd name="connsiteX9-17947" fmla="*/ 5153000 w 6128435"/>
              <a:gd name="connsiteY9-17948" fmla="*/ 507134 h 6858000"/>
              <a:gd name="connsiteX10-17949" fmla="*/ 5171282 w 6128435"/>
              <a:gd name="connsiteY10-17950" fmla="*/ 602071 h 6858000"/>
              <a:gd name="connsiteX11-17951" fmla="*/ 5176196 w 6128435"/>
              <a:gd name="connsiteY11-17952" fmla="*/ 636822 h 6858000"/>
              <a:gd name="connsiteX12-17953" fmla="*/ 5189051 w 6128435"/>
              <a:gd name="connsiteY12-17954" fmla="*/ 782518 h 6858000"/>
              <a:gd name="connsiteX13-17955" fmla="*/ 5210428 w 6128435"/>
              <a:gd name="connsiteY13-17956" fmla="*/ 815772 h 6858000"/>
              <a:gd name="connsiteX14-17957" fmla="*/ 5221088 w 6128435"/>
              <a:gd name="connsiteY14-17958" fmla="*/ 860193 h 6858000"/>
              <a:gd name="connsiteX15-17959" fmla="*/ 5230806 w 6128435"/>
              <a:gd name="connsiteY15-17960" fmla="*/ 961354 h 6858000"/>
              <a:gd name="connsiteX16-17961" fmla="*/ 5201018 w 6128435"/>
              <a:gd name="connsiteY16-17962" fmla="*/ 1095027 h 6858000"/>
              <a:gd name="connsiteX17-17963" fmla="*/ 5202153 w 6128435"/>
              <a:gd name="connsiteY17-17964" fmla="*/ 1133224 h 6858000"/>
              <a:gd name="connsiteX18-17965" fmla="*/ 5207370 w 6128435"/>
              <a:gd name="connsiteY18-17966" fmla="*/ 1138097 h 6858000"/>
              <a:gd name="connsiteX19-17967" fmla="*/ 5189234 w 6128435"/>
              <a:gd name="connsiteY19-17968" fmla="*/ 1193495 h 6858000"/>
              <a:gd name="connsiteX20-17969" fmla="*/ 5202769 w 6128435"/>
              <a:gd name="connsiteY20-17970" fmla="*/ 1269450 h 6858000"/>
              <a:gd name="connsiteX21-17971" fmla="*/ 5225968 w 6128435"/>
              <a:gd name="connsiteY21-17972" fmla="*/ 1357994 h 6858000"/>
              <a:gd name="connsiteX22-17973" fmla="*/ 5233819 w 6128435"/>
              <a:gd name="connsiteY22-17974" fmla="*/ 1380922 h 6858000"/>
              <a:gd name="connsiteX23-17975" fmla="*/ 5237226 w 6128435"/>
              <a:gd name="connsiteY23-17976" fmla="*/ 1441327 h 6858000"/>
              <a:gd name="connsiteX24-17977" fmla="*/ 5255653 w 6128435"/>
              <a:gd name="connsiteY24-17978" fmla="*/ 1524712 h 6858000"/>
              <a:gd name="connsiteX25-17979" fmla="*/ 5263491 w 6128435"/>
              <a:gd name="connsiteY25-17980" fmla="*/ 1642938 h 6858000"/>
              <a:gd name="connsiteX26-17981" fmla="*/ 5261314 w 6128435"/>
              <a:gd name="connsiteY26-17982" fmla="*/ 1689177 h 6858000"/>
              <a:gd name="connsiteX27-17983" fmla="*/ 5259788 w 6128435"/>
              <a:gd name="connsiteY27-17984" fmla="*/ 1768516 h 6858000"/>
              <a:gd name="connsiteX28-17985" fmla="*/ 5255696 w 6128435"/>
              <a:gd name="connsiteY28-17986" fmla="*/ 1953770 h 6858000"/>
              <a:gd name="connsiteX29-17987" fmla="*/ 5252592 w 6128435"/>
              <a:gd name="connsiteY29-17988" fmla="*/ 2092210 h 6858000"/>
              <a:gd name="connsiteX30-17989" fmla="*/ 5264303 w 6128435"/>
              <a:gd name="connsiteY30-17990" fmla="*/ 2225157 h 6858000"/>
              <a:gd name="connsiteX31-17991" fmla="*/ 5254949 w 6128435"/>
              <a:gd name="connsiteY31-17992" fmla="*/ 2236160 h 6858000"/>
              <a:gd name="connsiteX32-17993" fmla="*/ 5250104 w 6128435"/>
              <a:gd name="connsiteY32-17994" fmla="*/ 2249166 h 6858000"/>
              <a:gd name="connsiteX33-17995" fmla="*/ 5251214 w 6128435"/>
              <a:gd name="connsiteY33-17996" fmla="*/ 2250944 h 6858000"/>
              <a:gd name="connsiteX34-17997" fmla="*/ 5250644 w 6128435"/>
              <a:gd name="connsiteY34-17998" fmla="*/ 2266619 h 6858000"/>
              <a:gd name="connsiteX35-17999" fmla="*/ 5293877 w 6128435"/>
              <a:gd name="connsiteY35-18000" fmla="*/ 2368649 h 6858000"/>
              <a:gd name="connsiteX36-18001" fmla="*/ 5311338 w 6128435"/>
              <a:gd name="connsiteY36-18002" fmla="*/ 2404034 h 6858000"/>
              <a:gd name="connsiteX37-18003" fmla="*/ 5338366 w 6128435"/>
              <a:gd name="connsiteY37-18004" fmla="*/ 2465052 h 6858000"/>
              <a:gd name="connsiteX38-18005" fmla="*/ 5371263 w 6128435"/>
              <a:gd name="connsiteY38-18006" fmla="*/ 2586413 h 6858000"/>
              <a:gd name="connsiteX39-18007" fmla="*/ 5407503 w 6128435"/>
              <a:gd name="connsiteY39-18008" fmla="*/ 2786290 h 6858000"/>
              <a:gd name="connsiteX40-18009" fmla="*/ 5407356 w 6128435"/>
              <a:gd name="connsiteY40-18010" fmla="*/ 2787545 h 6858000"/>
              <a:gd name="connsiteX41-18011" fmla="*/ 5411130 w 6128435"/>
              <a:gd name="connsiteY41-18012" fmla="*/ 2788640 h 6858000"/>
              <a:gd name="connsiteX42-18013" fmla="*/ 5416439 w 6128435"/>
              <a:gd name="connsiteY42-18014" fmla="*/ 2805666 h 6858000"/>
              <a:gd name="connsiteX43-18015" fmla="*/ 5416589 w 6128435"/>
              <a:gd name="connsiteY43-18016" fmla="*/ 2810822 h 6858000"/>
              <a:gd name="connsiteX44-18017" fmla="*/ 5418542 w 6128435"/>
              <a:gd name="connsiteY44-18018" fmla="*/ 2817745 h 6858000"/>
              <a:gd name="connsiteX45-18019" fmla="*/ 5418847 w 6128435"/>
              <a:gd name="connsiteY45-18020" fmla="*/ 2817825 h 6858000"/>
              <a:gd name="connsiteX46-18021" fmla="*/ 5457023 w 6128435"/>
              <a:gd name="connsiteY46-18022" fmla="*/ 2858292 h 6858000"/>
              <a:gd name="connsiteX47-18023" fmla="*/ 5479298 w 6128435"/>
              <a:gd name="connsiteY47-18024" fmla="*/ 2947791 h 6858000"/>
              <a:gd name="connsiteX48-18025" fmla="*/ 5481770 w 6128435"/>
              <a:gd name="connsiteY48-18026" fmla="*/ 2951352 h 6858000"/>
              <a:gd name="connsiteX49-18027" fmla="*/ 5482045 w 6128435"/>
              <a:gd name="connsiteY49-18028" fmla="*/ 2984371 h 6858000"/>
              <a:gd name="connsiteX50-18029" fmla="*/ 5482415 w 6128435"/>
              <a:gd name="connsiteY50-18030" fmla="*/ 3004079 h 6858000"/>
              <a:gd name="connsiteX51-18031" fmla="*/ 5481505 w 6128435"/>
              <a:gd name="connsiteY51-18032" fmla="*/ 3095286 h 6858000"/>
              <a:gd name="connsiteX52-18033" fmla="*/ 5477595 w 6128435"/>
              <a:gd name="connsiteY52-18034" fmla="*/ 3250534 h 6858000"/>
              <a:gd name="connsiteX53-18035" fmla="*/ 5532836 w 6128435"/>
              <a:gd name="connsiteY53-18036" fmla="*/ 3353840 h 6858000"/>
              <a:gd name="connsiteX54-18037" fmla="*/ 5561229 w 6128435"/>
              <a:gd name="connsiteY54-18038" fmla="*/ 3395784 h 6858000"/>
              <a:gd name="connsiteX55-18039" fmla="*/ 5589758 w 6128435"/>
              <a:gd name="connsiteY55-18040" fmla="*/ 3506453 h 6858000"/>
              <a:gd name="connsiteX56-18041" fmla="*/ 5596144 w 6128435"/>
              <a:gd name="connsiteY56-18042" fmla="*/ 3534624 h 6858000"/>
              <a:gd name="connsiteX57-18043" fmla="*/ 5597750 w 6128435"/>
              <a:gd name="connsiteY57-18044" fmla="*/ 3534129 h 6858000"/>
              <a:gd name="connsiteX58-18045" fmla="*/ 5599700 w 6128435"/>
              <a:gd name="connsiteY58-18046" fmla="*/ 3547221 h 6858000"/>
              <a:gd name="connsiteX59-18047" fmla="*/ 5615031 w 6128435"/>
              <a:gd name="connsiteY59-18048" fmla="*/ 3557482 h 6858000"/>
              <a:gd name="connsiteX60-18049" fmla="*/ 5618377 w 6128435"/>
              <a:gd name="connsiteY60-18050" fmla="*/ 3588431 h 6858000"/>
              <a:gd name="connsiteX61-18051" fmla="*/ 5612155 w 6128435"/>
              <a:gd name="connsiteY61-18052" fmla="*/ 3589869 h 6858000"/>
              <a:gd name="connsiteX62-18053" fmla="*/ 5620843 w 6128435"/>
              <a:gd name="connsiteY62-18054" fmla="*/ 3606745 h 6858000"/>
              <a:gd name="connsiteX63-18055" fmla="*/ 5655472 w 6128435"/>
              <a:gd name="connsiteY63-18056" fmla="*/ 3678877 h 6858000"/>
              <a:gd name="connsiteX64-18057" fmla="*/ 5680448 w 6128435"/>
              <a:gd name="connsiteY64-18058" fmla="*/ 3717760 h 6858000"/>
              <a:gd name="connsiteX65-18059" fmla="*/ 5683015 w 6128435"/>
              <a:gd name="connsiteY65-18060" fmla="*/ 3762025 h 6858000"/>
              <a:gd name="connsiteX66-18061" fmla="*/ 5696643 w 6128435"/>
              <a:gd name="connsiteY66-18062" fmla="*/ 3773888 h 6858000"/>
              <a:gd name="connsiteX67-18063" fmla="*/ 5699203 w 6128435"/>
              <a:gd name="connsiteY67-18064" fmla="*/ 3775823 h 6858000"/>
              <a:gd name="connsiteX68-18065" fmla="*/ 5704824 w 6128435"/>
              <a:gd name="connsiteY68-18066" fmla="*/ 3785966 h 6858000"/>
              <a:gd name="connsiteX69-18067" fmla="*/ 5712204 w 6128435"/>
              <a:gd name="connsiteY69-18068" fmla="*/ 3785830 h 6858000"/>
              <a:gd name="connsiteX70-18069" fmla="*/ 5724816 w 6128435"/>
              <a:gd name="connsiteY70-18070" fmla="*/ 3798949 h 6858000"/>
              <a:gd name="connsiteX71-18071" fmla="*/ 5733539 w 6128435"/>
              <a:gd name="connsiteY71-18072" fmla="*/ 3818457 h 6858000"/>
              <a:gd name="connsiteX72-18073" fmla="*/ 5768491 w 6128435"/>
              <a:gd name="connsiteY72-18074" fmla="*/ 3914399 h 6858000"/>
              <a:gd name="connsiteX73-18075" fmla="*/ 5793123 w 6128435"/>
              <a:gd name="connsiteY73-18076" fmla="*/ 3969952 h 6858000"/>
              <a:gd name="connsiteX74-18077" fmla="*/ 5808321 w 6128435"/>
              <a:gd name="connsiteY74-18078" fmla="*/ 3988153 h 6858000"/>
              <a:gd name="connsiteX75-18079" fmla="*/ 5825621 w 6128435"/>
              <a:gd name="connsiteY75-18080" fmla="*/ 4015525 h 6858000"/>
              <a:gd name="connsiteX76-18081" fmla="*/ 5860672 w 6128435"/>
              <a:gd name="connsiteY76-18082" fmla="*/ 4061579 h 6858000"/>
              <a:gd name="connsiteX77-18083" fmla="*/ 5872173 w 6128435"/>
              <a:gd name="connsiteY77-18084" fmla="*/ 4088497 h 6858000"/>
              <a:gd name="connsiteX78-18085" fmla="*/ 5883705 w 6128435"/>
              <a:gd name="connsiteY78-18086" fmla="*/ 4101899 h 6858000"/>
              <a:gd name="connsiteX79-18087" fmla="*/ 5885314 w 6128435"/>
              <a:gd name="connsiteY79-18088" fmla="*/ 4108387 h 6858000"/>
              <a:gd name="connsiteX80-18089" fmla="*/ 5894095 w 6128435"/>
              <a:gd name="connsiteY80-18090" fmla="*/ 4128857 h 6858000"/>
              <a:gd name="connsiteX81-18091" fmla="*/ 5898339 w 6128435"/>
              <a:gd name="connsiteY81-18092" fmla="*/ 4140800 h 6858000"/>
              <a:gd name="connsiteX82-18093" fmla="*/ 5899734 w 6128435"/>
              <a:gd name="connsiteY82-18094" fmla="*/ 4145632 h 6858000"/>
              <a:gd name="connsiteX83-18095" fmla="*/ 5903513 w 6128435"/>
              <a:gd name="connsiteY83-18096" fmla="*/ 4187661 h 6858000"/>
              <a:gd name="connsiteX84-18097" fmla="*/ 5917114 w 6128435"/>
              <a:gd name="connsiteY84-18098" fmla="*/ 4213096 h 6858000"/>
              <a:gd name="connsiteX85-18099" fmla="*/ 5921153 w 6128435"/>
              <a:gd name="connsiteY85-18100" fmla="*/ 4236222 h 6858000"/>
              <a:gd name="connsiteX86-18101" fmla="*/ 5924233 w 6128435"/>
              <a:gd name="connsiteY86-18102" fmla="*/ 4242060 h 6858000"/>
              <a:gd name="connsiteX87-18103" fmla="*/ 5928910 w 6128435"/>
              <a:gd name="connsiteY87-18104" fmla="*/ 4300973 h 6858000"/>
              <a:gd name="connsiteX88-18105" fmla="*/ 5939320 w 6128435"/>
              <a:gd name="connsiteY88-18106" fmla="*/ 4340435 h 6858000"/>
              <a:gd name="connsiteX89-18107" fmla="*/ 5946705 w 6128435"/>
              <a:gd name="connsiteY89-18108" fmla="*/ 4428051 h 6858000"/>
              <a:gd name="connsiteX90-18109" fmla="*/ 5949261 w 6128435"/>
              <a:gd name="connsiteY90-18110" fmla="*/ 4449185 h 6858000"/>
              <a:gd name="connsiteX91-18111" fmla="*/ 5957504 w 6128435"/>
              <a:gd name="connsiteY91-18112" fmla="*/ 4465911 h 6858000"/>
              <a:gd name="connsiteX92-18113" fmla="*/ 5964689 w 6128435"/>
              <a:gd name="connsiteY92-18114" fmla="*/ 4468532 h 6858000"/>
              <a:gd name="connsiteX93-18115" fmla="*/ 5967062 w 6128435"/>
              <a:gd name="connsiteY93-18116" fmla="*/ 4479923 h 6858000"/>
              <a:gd name="connsiteX94-18117" fmla="*/ 5968960 w 6128435"/>
              <a:gd name="connsiteY94-18118" fmla="*/ 4482655 h 6858000"/>
              <a:gd name="connsiteX95-18119" fmla="*/ 5978567 w 6128435"/>
              <a:gd name="connsiteY95-18120" fmla="*/ 4498605 h 6858000"/>
              <a:gd name="connsiteX96-18121" fmla="*/ 5980106 w 6128435"/>
              <a:gd name="connsiteY96-18122" fmla="*/ 4585087 h 6858000"/>
              <a:gd name="connsiteX97-18123" fmla="*/ 5998138 w 6128435"/>
              <a:gd name="connsiteY97-18124" fmla="*/ 4697518 h 6858000"/>
              <a:gd name="connsiteX98-18125" fmla="*/ 6013516 w 6128435"/>
              <a:gd name="connsiteY98-18126" fmla="*/ 4786619 h 6858000"/>
              <a:gd name="connsiteX99-18127" fmla="*/ 6025404 w 6128435"/>
              <a:gd name="connsiteY99-18128" fmla="*/ 4858148 h 6858000"/>
              <a:gd name="connsiteX100-18129" fmla="*/ 6007749 w 6128435"/>
              <a:gd name="connsiteY100-18130" fmla="*/ 4964715 h 6858000"/>
              <a:gd name="connsiteX101-18131" fmla="*/ 6005269 w 6128435"/>
              <a:gd name="connsiteY101-18132" fmla="*/ 5150567 h 6858000"/>
              <a:gd name="connsiteX102-18133" fmla="*/ 6001127 w 6128435"/>
              <a:gd name="connsiteY102-18134" fmla="*/ 5164609 h 6858000"/>
              <a:gd name="connsiteX103-18135" fmla="*/ 5996647 w 6128435"/>
              <a:gd name="connsiteY103-18136" fmla="*/ 5185640 h 6858000"/>
              <a:gd name="connsiteX104-18137" fmla="*/ 5998514 w 6128435"/>
              <a:gd name="connsiteY104-18138" fmla="*/ 5189673 h 6858000"/>
              <a:gd name="connsiteX105-18139" fmla="*/ 5995970 w 6128435"/>
              <a:gd name="connsiteY105-18140" fmla="*/ 5221547 h 6858000"/>
              <a:gd name="connsiteX106-18141" fmla="*/ 5997218 w 6128435"/>
              <a:gd name="connsiteY106-18142" fmla="*/ 5222031 h 6858000"/>
              <a:gd name="connsiteX107-18143" fmla="*/ 6002116 w 6128435"/>
              <a:gd name="connsiteY107-18144" fmla="*/ 5231223 h 6858000"/>
              <a:gd name="connsiteX108-18145" fmla="*/ 6008541 w 6128435"/>
              <a:gd name="connsiteY108-18146" fmla="*/ 5248680 h 6858000"/>
              <a:gd name="connsiteX109-18147" fmla="*/ 6039260 w 6128435"/>
              <a:gd name="connsiteY109-18148" fmla="*/ 5289518 h 6858000"/>
              <a:gd name="connsiteX110-18149" fmla="*/ 6036748 w 6128435"/>
              <a:gd name="connsiteY110-18150" fmla="*/ 5322752 h 6858000"/>
              <a:gd name="connsiteX111-18151" fmla="*/ 6036943 w 6128435"/>
              <a:gd name="connsiteY111-18152" fmla="*/ 5329480 h 6858000"/>
              <a:gd name="connsiteX112-18153" fmla="*/ 6037236 w 6128435"/>
              <a:gd name="connsiteY112-18154" fmla="*/ 5329634 h 6858000"/>
              <a:gd name="connsiteX113-18155" fmla="*/ 6038019 w 6128435"/>
              <a:gd name="connsiteY113-18156" fmla="*/ 5336764 h 6858000"/>
              <a:gd name="connsiteX114-18157" fmla="*/ 6037298 w 6128435"/>
              <a:gd name="connsiteY114-18158" fmla="*/ 5341753 h 6858000"/>
              <a:gd name="connsiteX115-18159" fmla="*/ 6037677 w 6128435"/>
              <a:gd name="connsiteY115-18160" fmla="*/ 5354807 h 6858000"/>
              <a:gd name="connsiteX116-18161" fmla="*/ 6039728 w 6128435"/>
              <a:gd name="connsiteY116-18162" fmla="*/ 5359416 h 6858000"/>
              <a:gd name="connsiteX117-18163" fmla="*/ 6043311 w 6128435"/>
              <a:gd name="connsiteY117-18164" fmla="*/ 5361407 h 6858000"/>
              <a:gd name="connsiteX118-18165" fmla="*/ 6042954 w 6128435"/>
              <a:gd name="connsiteY118-18166" fmla="*/ 5362576 h 6858000"/>
              <a:gd name="connsiteX119-18167" fmla="*/ 6053435 w 6128435"/>
              <a:gd name="connsiteY119-18168" fmla="*/ 5387547 h 6858000"/>
              <a:gd name="connsiteX120-18169" fmla="*/ 6065933 w 6128435"/>
              <a:gd name="connsiteY120-18170" fmla="*/ 5443002 h 6858000"/>
              <a:gd name="connsiteX121-18171" fmla="*/ 6068640 w 6128435"/>
              <a:gd name="connsiteY121-18172" fmla="*/ 5474503 h 6858000"/>
              <a:gd name="connsiteX122-18173" fmla="*/ 6080922 w 6128435"/>
              <a:gd name="connsiteY122-18174" fmla="*/ 5561070 h 6858000"/>
              <a:gd name="connsiteX123-18175" fmla="*/ 6096949 w 6128435"/>
              <a:gd name="connsiteY123-18176" fmla="*/ 5648179 h 6858000"/>
              <a:gd name="connsiteX124-18177" fmla="*/ 6125703 w 6128435"/>
              <a:gd name="connsiteY124-18178" fmla="*/ 5692894 h 6858000"/>
              <a:gd name="connsiteX125-18179" fmla="*/ 6126670 w 6128435"/>
              <a:gd name="connsiteY125-18180" fmla="*/ 5697882 h 6858000"/>
              <a:gd name="connsiteX126-18181" fmla="*/ 6124061 w 6128435"/>
              <a:gd name="connsiteY126-18182" fmla="*/ 5710294 h 6858000"/>
              <a:gd name="connsiteX127-18183" fmla="*/ 6122213 w 6128435"/>
              <a:gd name="connsiteY127-18184" fmla="*/ 5714762 h 6858000"/>
              <a:gd name="connsiteX128-18185" fmla="*/ 6121353 w 6128435"/>
              <a:gd name="connsiteY128-18186" fmla="*/ 5721725 h 6858000"/>
              <a:gd name="connsiteX129-18187" fmla="*/ 6121607 w 6128435"/>
              <a:gd name="connsiteY129-18188" fmla="*/ 5721959 h 6858000"/>
              <a:gd name="connsiteX130-18189" fmla="*/ 6120262 w 6128435"/>
              <a:gd name="connsiteY130-18190" fmla="*/ 5728358 h 6858000"/>
              <a:gd name="connsiteX131-18191" fmla="*/ 6110194 w 6128435"/>
              <a:gd name="connsiteY131-18192" fmla="*/ 5758853 h 6858000"/>
              <a:gd name="connsiteX132-18193" fmla="*/ 6127519 w 6128435"/>
              <a:gd name="connsiteY132-18194" fmla="*/ 5865775 h 6858000"/>
              <a:gd name="connsiteX133-18195" fmla="*/ 6128435 w 6128435"/>
              <a:gd name="connsiteY133-18196" fmla="*/ 5870164 h 6858000"/>
              <a:gd name="connsiteX134-18197" fmla="*/ 6119217 w 6128435"/>
              <a:gd name="connsiteY134-18198" fmla="*/ 5888542 h 6858000"/>
              <a:gd name="connsiteX135-18199" fmla="*/ 6115966 w 6128435"/>
              <a:gd name="connsiteY135-18200" fmla="*/ 5898387 h 6858000"/>
              <a:gd name="connsiteX136-18201" fmla="*/ 6111924 w 6128435"/>
              <a:gd name="connsiteY136-18202" fmla="*/ 5900444 h 6858000"/>
              <a:gd name="connsiteX137-18203" fmla="*/ 6108716 w 6128435"/>
              <a:gd name="connsiteY137-18204" fmla="*/ 5915345 h 6858000"/>
              <a:gd name="connsiteX138-18205" fmla="*/ 6109524 w 6128435"/>
              <a:gd name="connsiteY138-18206" fmla="*/ 5917328 h 6858000"/>
              <a:gd name="connsiteX139-18207" fmla="*/ 6102493 w 6128435"/>
              <a:gd name="connsiteY139-18208" fmla="*/ 5928602 h 6858000"/>
              <a:gd name="connsiteX140-18209" fmla="*/ 6056863 w 6128435"/>
              <a:gd name="connsiteY140-18210" fmla="*/ 6000643 h 6858000"/>
              <a:gd name="connsiteX141-18211" fmla="*/ 6045436 w 6128435"/>
              <a:gd name="connsiteY141-18212" fmla="*/ 6124480 h 6858000"/>
              <a:gd name="connsiteX142-18213" fmla="*/ 6030489 w 6128435"/>
              <a:gd name="connsiteY142-18214" fmla="*/ 6317666 h 6858000"/>
              <a:gd name="connsiteX143-18215" fmla="*/ 6007492 w 6128435"/>
              <a:gd name="connsiteY143-18216" fmla="*/ 6440818 h 6858000"/>
              <a:gd name="connsiteX144-18217" fmla="*/ 6009467 w 6128435"/>
              <a:gd name="connsiteY144-18218" fmla="*/ 6487076 h 6858000"/>
              <a:gd name="connsiteX145-18219" fmla="*/ 5995064 w 6128435"/>
              <a:gd name="connsiteY145-18220" fmla="*/ 6540791 h 6858000"/>
              <a:gd name="connsiteX146-18221" fmla="*/ 5996309 w 6128435"/>
              <a:gd name="connsiteY146-18222" fmla="*/ 6543961 h 6858000"/>
              <a:gd name="connsiteX147-18223" fmla="*/ 5996048 w 6128435"/>
              <a:gd name="connsiteY147-18224" fmla="*/ 6555444 h 6858000"/>
              <a:gd name="connsiteX148-18225" fmla="*/ 6002524 w 6128435"/>
              <a:gd name="connsiteY148-18226" fmla="*/ 6560188 h 6858000"/>
              <a:gd name="connsiteX149-18227" fmla="*/ 6006823 w 6128435"/>
              <a:gd name="connsiteY149-18228" fmla="*/ 6578546 h 6858000"/>
              <a:gd name="connsiteX150-18229" fmla="*/ 6004510 w 6128435"/>
              <a:gd name="connsiteY150-18230" fmla="*/ 6599256 h 6858000"/>
              <a:gd name="connsiteX151-18231" fmla="*/ 5986207 w 6128435"/>
              <a:gd name="connsiteY151-18232" fmla="*/ 6695855 h 6858000"/>
              <a:gd name="connsiteX152-18233" fmla="*/ 5979428 w 6128435"/>
              <a:gd name="connsiteY152-18234" fmla="*/ 6754678 h 6858000"/>
              <a:gd name="connsiteX153-18235" fmla="*/ 5983398 w 6128435"/>
              <a:gd name="connsiteY153-18236" fmla="*/ 6778641 h 6858000"/>
              <a:gd name="connsiteX154-18237" fmla="*/ 5984543 w 6128435"/>
              <a:gd name="connsiteY154-18238" fmla="*/ 6811016 h 6858000"/>
              <a:gd name="connsiteX155-18239" fmla="*/ 5981802 w 6128435"/>
              <a:gd name="connsiteY155-18240" fmla="*/ 6838578 h 6858000"/>
              <a:gd name="connsiteX156-18241" fmla="*/ 5979671 w 6128435"/>
              <a:gd name="connsiteY156-18242" fmla="*/ 6858000 h 6858000"/>
              <a:gd name="connsiteX157-18243" fmla="*/ 0 w 6128435"/>
              <a:gd name="connsiteY157-18244" fmla="*/ 6858000 h 6858000"/>
              <a:gd name="connsiteX158-18245" fmla="*/ 0 w 6128435"/>
              <a:gd name="connsiteY158-18246" fmla="*/ 0 h 6858000"/>
              <a:gd name="connsiteX0-18247" fmla="*/ 0 w 6128435"/>
              <a:gd name="connsiteY0-18248" fmla="*/ 0 h 6858000"/>
              <a:gd name="connsiteX1-18249" fmla="*/ 4965888 w 6128435"/>
              <a:gd name="connsiteY1-18250" fmla="*/ 0 h 6858000"/>
              <a:gd name="connsiteX2-18251" fmla="*/ 4967767 w 6128435"/>
              <a:gd name="connsiteY2-18252" fmla="*/ 7930 h 6858000"/>
              <a:gd name="connsiteX3-18253" fmla="*/ 4979444 w 6128435"/>
              <a:gd name="connsiteY3-18254" fmla="*/ 43921 h 6858000"/>
              <a:gd name="connsiteX4-18255" fmla="*/ 5021173 w 6128435"/>
              <a:gd name="connsiteY4-18256" fmla="*/ 123738 h 6858000"/>
              <a:gd name="connsiteX5-18257" fmla="*/ 5075458 w 6128435"/>
              <a:gd name="connsiteY5-18258" fmla="*/ 264355 h 6858000"/>
              <a:gd name="connsiteX6-18259" fmla="*/ 5081175 w 6128435"/>
              <a:gd name="connsiteY6-18260" fmla="*/ 277448 h 6858000"/>
              <a:gd name="connsiteX7-18261" fmla="*/ 5097011 w 6128435"/>
              <a:gd name="connsiteY7-18262" fmla="*/ 355616 h 6858000"/>
              <a:gd name="connsiteX8-18263" fmla="*/ 5130982 w 6128435"/>
              <a:gd name="connsiteY8-18264" fmla="*/ 412030 h 6858000"/>
              <a:gd name="connsiteX9-18265" fmla="*/ 5153000 w 6128435"/>
              <a:gd name="connsiteY9-18266" fmla="*/ 507134 h 6858000"/>
              <a:gd name="connsiteX10-18267" fmla="*/ 5171282 w 6128435"/>
              <a:gd name="connsiteY10-18268" fmla="*/ 602071 h 6858000"/>
              <a:gd name="connsiteX11-18269" fmla="*/ 5176196 w 6128435"/>
              <a:gd name="connsiteY11-18270" fmla="*/ 636822 h 6858000"/>
              <a:gd name="connsiteX12-18271" fmla="*/ 5189051 w 6128435"/>
              <a:gd name="connsiteY12-18272" fmla="*/ 782518 h 6858000"/>
              <a:gd name="connsiteX13-18273" fmla="*/ 5210428 w 6128435"/>
              <a:gd name="connsiteY13-18274" fmla="*/ 815772 h 6858000"/>
              <a:gd name="connsiteX14-18275" fmla="*/ 5221088 w 6128435"/>
              <a:gd name="connsiteY14-18276" fmla="*/ 860193 h 6858000"/>
              <a:gd name="connsiteX15-18277" fmla="*/ 5230806 w 6128435"/>
              <a:gd name="connsiteY15-18278" fmla="*/ 961354 h 6858000"/>
              <a:gd name="connsiteX16-18279" fmla="*/ 5201018 w 6128435"/>
              <a:gd name="connsiteY16-18280" fmla="*/ 1095027 h 6858000"/>
              <a:gd name="connsiteX17-18281" fmla="*/ 5202153 w 6128435"/>
              <a:gd name="connsiteY17-18282" fmla="*/ 1133224 h 6858000"/>
              <a:gd name="connsiteX18-18283" fmla="*/ 5207370 w 6128435"/>
              <a:gd name="connsiteY18-18284" fmla="*/ 1138097 h 6858000"/>
              <a:gd name="connsiteX19-18285" fmla="*/ 5189234 w 6128435"/>
              <a:gd name="connsiteY19-18286" fmla="*/ 1193495 h 6858000"/>
              <a:gd name="connsiteX20-18287" fmla="*/ 5202769 w 6128435"/>
              <a:gd name="connsiteY20-18288" fmla="*/ 1269450 h 6858000"/>
              <a:gd name="connsiteX21-18289" fmla="*/ 5225968 w 6128435"/>
              <a:gd name="connsiteY21-18290" fmla="*/ 1357994 h 6858000"/>
              <a:gd name="connsiteX22-18291" fmla="*/ 5233819 w 6128435"/>
              <a:gd name="connsiteY22-18292" fmla="*/ 1380922 h 6858000"/>
              <a:gd name="connsiteX23-18293" fmla="*/ 5237226 w 6128435"/>
              <a:gd name="connsiteY23-18294" fmla="*/ 1441327 h 6858000"/>
              <a:gd name="connsiteX24-18295" fmla="*/ 5255653 w 6128435"/>
              <a:gd name="connsiteY24-18296" fmla="*/ 1524712 h 6858000"/>
              <a:gd name="connsiteX25-18297" fmla="*/ 5263491 w 6128435"/>
              <a:gd name="connsiteY25-18298" fmla="*/ 1642938 h 6858000"/>
              <a:gd name="connsiteX26-18299" fmla="*/ 5261314 w 6128435"/>
              <a:gd name="connsiteY26-18300" fmla="*/ 1689177 h 6858000"/>
              <a:gd name="connsiteX27-18301" fmla="*/ 5259788 w 6128435"/>
              <a:gd name="connsiteY27-18302" fmla="*/ 1768516 h 6858000"/>
              <a:gd name="connsiteX28-18303" fmla="*/ 5255696 w 6128435"/>
              <a:gd name="connsiteY28-18304" fmla="*/ 1953770 h 6858000"/>
              <a:gd name="connsiteX29-18305" fmla="*/ 5252592 w 6128435"/>
              <a:gd name="connsiteY29-18306" fmla="*/ 2092210 h 6858000"/>
              <a:gd name="connsiteX30-18307" fmla="*/ 5264303 w 6128435"/>
              <a:gd name="connsiteY30-18308" fmla="*/ 2225157 h 6858000"/>
              <a:gd name="connsiteX31-18309" fmla="*/ 5254949 w 6128435"/>
              <a:gd name="connsiteY31-18310" fmla="*/ 2236160 h 6858000"/>
              <a:gd name="connsiteX32-18311" fmla="*/ 5250104 w 6128435"/>
              <a:gd name="connsiteY32-18312" fmla="*/ 2249166 h 6858000"/>
              <a:gd name="connsiteX33-18313" fmla="*/ 5251214 w 6128435"/>
              <a:gd name="connsiteY33-18314" fmla="*/ 2250944 h 6858000"/>
              <a:gd name="connsiteX34-18315" fmla="*/ 5250644 w 6128435"/>
              <a:gd name="connsiteY34-18316" fmla="*/ 2266619 h 6858000"/>
              <a:gd name="connsiteX35-18317" fmla="*/ 5293877 w 6128435"/>
              <a:gd name="connsiteY35-18318" fmla="*/ 2368649 h 6858000"/>
              <a:gd name="connsiteX36-18319" fmla="*/ 5311338 w 6128435"/>
              <a:gd name="connsiteY36-18320" fmla="*/ 2404034 h 6858000"/>
              <a:gd name="connsiteX37-18321" fmla="*/ 5338366 w 6128435"/>
              <a:gd name="connsiteY37-18322" fmla="*/ 2465052 h 6858000"/>
              <a:gd name="connsiteX38-18323" fmla="*/ 5371263 w 6128435"/>
              <a:gd name="connsiteY38-18324" fmla="*/ 2586413 h 6858000"/>
              <a:gd name="connsiteX39-18325" fmla="*/ 5407503 w 6128435"/>
              <a:gd name="connsiteY39-18326" fmla="*/ 2786290 h 6858000"/>
              <a:gd name="connsiteX40-18327" fmla="*/ 5407356 w 6128435"/>
              <a:gd name="connsiteY40-18328" fmla="*/ 2787545 h 6858000"/>
              <a:gd name="connsiteX41-18329" fmla="*/ 5411130 w 6128435"/>
              <a:gd name="connsiteY41-18330" fmla="*/ 2788640 h 6858000"/>
              <a:gd name="connsiteX42-18331" fmla="*/ 5416439 w 6128435"/>
              <a:gd name="connsiteY42-18332" fmla="*/ 2805666 h 6858000"/>
              <a:gd name="connsiteX43-18333" fmla="*/ 5416589 w 6128435"/>
              <a:gd name="connsiteY43-18334" fmla="*/ 2810822 h 6858000"/>
              <a:gd name="connsiteX44-18335" fmla="*/ 5418542 w 6128435"/>
              <a:gd name="connsiteY44-18336" fmla="*/ 2817745 h 6858000"/>
              <a:gd name="connsiteX45-18337" fmla="*/ 5418847 w 6128435"/>
              <a:gd name="connsiteY45-18338" fmla="*/ 2817825 h 6858000"/>
              <a:gd name="connsiteX46-18339" fmla="*/ 5457023 w 6128435"/>
              <a:gd name="connsiteY46-18340" fmla="*/ 2858292 h 6858000"/>
              <a:gd name="connsiteX47-18341" fmla="*/ 5479298 w 6128435"/>
              <a:gd name="connsiteY47-18342" fmla="*/ 2947791 h 6858000"/>
              <a:gd name="connsiteX48-18343" fmla="*/ 5481770 w 6128435"/>
              <a:gd name="connsiteY48-18344" fmla="*/ 2951352 h 6858000"/>
              <a:gd name="connsiteX49-18345" fmla="*/ 5482045 w 6128435"/>
              <a:gd name="connsiteY49-18346" fmla="*/ 2984371 h 6858000"/>
              <a:gd name="connsiteX50-18347" fmla="*/ 5482415 w 6128435"/>
              <a:gd name="connsiteY50-18348" fmla="*/ 3004079 h 6858000"/>
              <a:gd name="connsiteX51-18349" fmla="*/ 5481505 w 6128435"/>
              <a:gd name="connsiteY51-18350" fmla="*/ 3095286 h 6858000"/>
              <a:gd name="connsiteX52-18351" fmla="*/ 5532836 w 6128435"/>
              <a:gd name="connsiteY52-18352" fmla="*/ 3353840 h 6858000"/>
              <a:gd name="connsiteX53-18353" fmla="*/ 5561229 w 6128435"/>
              <a:gd name="connsiteY53-18354" fmla="*/ 3395784 h 6858000"/>
              <a:gd name="connsiteX54-18355" fmla="*/ 5589758 w 6128435"/>
              <a:gd name="connsiteY54-18356" fmla="*/ 3506453 h 6858000"/>
              <a:gd name="connsiteX55-18357" fmla="*/ 5596144 w 6128435"/>
              <a:gd name="connsiteY55-18358" fmla="*/ 3534624 h 6858000"/>
              <a:gd name="connsiteX56-18359" fmla="*/ 5597750 w 6128435"/>
              <a:gd name="connsiteY56-18360" fmla="*/ 3534129 h 6858000"/>
              <a:gd name="connsiteX57-18361" fmla="*/ 5599700 w 6128435"/>
              <a:gd name="connsiteY57-18362" fmla="*/ 3547221 h 6858000"/>
              <a:gd name="connsiteX58-18363" fmla="*/ 5615031 w 6128435"/>
              <a:gd name="connsiteY58-18364" fmla="*/ 3557482 h 6858000"/>
              <a:gd name="connsiteX59-18365" fmla="*/ 5618377 w 6128435"/>
              <a:gd name="connsiteY59-18366" fmla="*/ 3588431 h 6858000"/>
              <a:gd name="connsiteX60-18367" fmla="*/ 5612155 w 6128435"/>
              <a:gd name="connsiteY60-18368" fmla="*/ 3589869 h 6858000"/>
              <a:gd name="connsiteX61-18369" fmla="*/ 5620843 w 6128435"/>
              <a:gd name="connsiteY61-18370" fmla="*/ 3606745 h 6858000"/>
              <a:gd name="connsiteX62-18371" fmla="*/ 5655472 w 6128435"/>
              <a:gd name="connsiteY62-18372" fmla="*/ 3678877 h 6858000"/>
              <a:gd name="connsiteX63-18373" fmla="*/ 5680448 w 6128435"/>
              <a:gd name="connsiteY63-18374" fmla="*/ 3717760 h 6858000"/>
              <a:gd name="connsiteX64-18375" fmla="*/ 5683015 w 6128435"/>
              <a:gd name="connsiteY64-18376" fmla="*/ 3762025 h 6858000"/>
              <a:gd name="connsiteX65-18377" fmla="*/ 5696643 w 6128435"/>
              <a:gd name="connsiteY65-18378" fmla="*/ 3773888 h 6858000"/>
              <a:gd name="connsiteX66-18379" fmla="*/ 5699203 w 6128435"/>
              <a:gd name="connsiteY66-18380" fmla="*/ 3775823 h 6858000"/>
              <a:gd name="connsiteX67-18381" fmla="*/ 5704824 w 6128435"/>
              <a:gd name="connsiteY67-18382" fmla="*/ 3785966 h 6858000"/>
              <a:gd name="connsiteX68-18383" fmla="*/ 5712204 w 6128435"/>
              <a:gd name="connsiteY68-18384" fmla="*/ 3785830 h 6858000"/>
              <a:gd name="connsiteX69-18385" fmla="*/ 5724816 w 6128435"/>
              <a:gd name="connsiteY69-18386" fmla="*/ 3798949 h 6858000"/>
              <a:gd name="connsiteX70-18387" fmla="*/ 5733539 w 6128435"/>
              <a:gd name="connsiteY70-18388" fmla="*/ 3818457 h 6858000"/>
              <a:gd name="connsiteX71-18389" fmla="*/ 5768491 w 6128435"/>
              <a:gd name="connsiteY71-18390" fmla="*/ 3914399 h 6858000"/>
              <a:gd name="connsiteX72-18391" fmla="*/ 5793123 w 6128435"/>
              <a:gd name="connsiteY72-18392" fmla="*/ 3969952 h 6858000"/>
              <a:gd name="connsiteX73-18393" fmla="*/ 5808321 w 6128435"/>
              <a:gd name="connsiteY73-18394" fmla="*/ 3988153 h 6858000"/>
              <a:gd name="connsiteX74-18395" fmla="*/ 5825621 w 6128435"/>
              <a:gd name="connsiteY74-18396" fmla="*/ 4015525 h 6858000"/>
              <a:gd name="connsiteX75-18397" fmla="*/ 5860672 w 6128435"/>
              <a:gd name="connsiteY75-18398" fmla="*/ 4061579 h 6858000"/>
              <a:gd name="connsiteX76-18399" fmla="*/ 5872173 w 6128435"/>
              <a:gd name="connsiteY76-18400" fmla="*/ 4088497 h 6858000"/>
              <a:gd name="connsiteX77-18401" fmla="*/ 5883705 w 6128435"/>
              <a:gd name="connsiteY77-18402" fmla="*/ 4101899 h 6858000"/>
              <a:gd name="connsiteX78-18403" fmla="*/ 5885314 w 6128435"/>
              <a:gd name="connsiteY78-18404" fmla="*/ 4108387 h 6858000"/>
              <a:gd name="connsiteX79-18405" fmla="*/ 5894095 w 6128435"/>
              <a:gd name="connsiteY79-18406" fmla="*/ 4128857 h 6858000"/>
              <a:gd name="connsiteX80-18407" fmla="*/ 5898339 w 6128435"/>
              <a:gd name="connsiteY80-18408" fmla="*/ 4140800 h 6858000"/>
              <a:gd name="connsiteX81-18409" fmla="*/ 5899734 w 6128435"/>
              <a:gd name="connsiteY81-18410" fmla="*/ 4145632 h 6858000"/>
              <a:gd name="connsiteX82-18411" fmla="*/ 5903513 w 6128435"/>
              <a:gd name="connsiteY82-18412" fmla="*/ 4187661 h 6858000"/>
              <a:gd name="connsiteX83-18413" fmla="*/ 5917114 w 6128435"/>
              <a:gd name="connsiteY83-18414" fmla="*/ 4213096 h 6858000"/>
              <a:gd name="connsiteX84-18415" fmla="*/ 5921153 w 6128435"/>
              <a:gd name="connsiteY84-18416" fmla="*/ 4236222 h 6858000"/>
              <a:gd name="connsiteX85-18417" fmla="*/ 5924233 w 6128435"/>
              <a:gd name="connsiteY85-18418" fmla="*/ 4242060 h 6858000"/>
              <a:gd name="connsiteX86-18419" fmla="*/ 5928910 w 6128435"/>
              <a:gd name="connsiteY86-18420" fmla="*/ 4300973 h 6858000"/>
              <a:gd name="connsiteX87-18421" fmla="*/ 5939320 w 6128435"/>
              <a:gd name="connsiteY87-18422" fmla="*/ 4340435 h 6858000"/>
              <a:gd name="connsiteX88-18423" fmla="*/ 5946705 w 6128435"/>
              <a:gd name="connsiteY88-18424" fmla="*/ 4428051 h 6858000"/>
              <a:gd name="connsiteX89-18425" fmla="*/ 5949261 w 6128435"/>
              <a:gd name="connsiteY89-18426" fmla="*/ 4449185 h 6858000"/>
              <a:gd name="connsiteX90-18427" fmla="*/ 5957504 w 6128435"/>
              <a:gd name="connsiteY90-18428" fmla="*/ 4465911 h 6858000"/>
              <a:gd name="connsiteX91-18429" fmla="*/ 5964689 w 6128435"/>
              <a:gd name="connsiteY91-18430" fmla="*/ 4468532 h 6858000"/>
              <a:gd name="connsiteX92-18431" fmla="*/ 5967062 w 6128435"/>
              <a:gd name="connsiteY92-18432" fmla="*/ 4479923 h 6858000"/>
              <a:gd name="connsiteX93-18433" fmla="*/ 5968960 w 6128435"/>
              <a:gd name="connsiteY93-18434" fmla="*/ 4482655 h 6858000"/>
              <a:gd name="connsiteX94-18435" fmla="*/ 5978567 w 6128435"/>
              <a:gd name="connsiteY94-18436" fmla="*/ 4498605 h 6858000"/>
              <a:gd name="connsiteX95-18437" fmla="*/ 5980106 w 6128435"/>
              <a:gd name="connsiteY95-18438" fmla="*/ 4585087 h 6858000"/>
              <a:gd name="connsiteX96-18439" fmla="*/ 5998138 w 6128435"/>
              <a:gd name="connsiteY96-18440" fmla="*/ 4697518 h 6858000"/>
              <a:gd name="connsiteX97-18441" fmla="*/ 6013516 w 6128435"/>
              <a:gd name="connsiteY97-18442" fmla="*/ 4786619 h 6858000"/>
              <a:gd name="connsiteX98-18443" fmla="*/ 6025404 w 6128435"/>
              <a:gd name="connsiteY98-18444" fmla="*/ 4858148 h 6858000"/>
              <a:gd name="connsiteX99-18445" fmla="*/ 6007749 w 6128435"/>
              <a:gd name="connsiteY99-18446" fmla="*/ 4964715 h 6858000"/>
              <a:gd name="connsiteX100-18447" fmla="*/ 6005269 w 6128435"/>
              <a:gd name="connsiteY100-18448" fmla="*/ 5150567 h 6858000"/>
              <a:gd name="connsiteX101-18449" fmla="*/ 6001127 w 6128435"/>
              <a:gd name="connsiteY101-18450" fmla="*/ 5164609 h 6858000"/>
              <a:gd name="connsiteX102-18451" fmla="*/ 5996647 w 6128435"/>
              <a:gd name="connsiteY102-18452" fmla="*/ 5185640 h 6858000"/>
              <a:gd name="connsiteX103-18453" fmla="*/ 5998514 w 6128435"/>
              <a:gd name="connsiteY103-18454" fmla="*/ 5189673 h 6858000"/>
              <a:gd name="connsiteX104-18455" fmla="*/ 5995970 w 6128435"/>
              <a:gd name="connsiteY104-18456" fmla="*/ 5221547 h 6858000"/>
              <a:gd name="connsiteX105-18457" fmla="*/ 5997218 w 6128435"/>
              <a:gd name="connsiteY105-18458" fmla="*/ 5222031 h 6858000"/>
              <a:gd name="connsiteX106-18459" fmla="*/ 6002116 w 6128435"/>
              <a:gd name="connsiteY106-18460" fmla="*/ 5231223 h 6858000"/>
              <a:gd name="connsiteX107-18461" fmla="*/ 6008541 w 6128435"/>
              <a:gd name="connsiteY107-18462" fmla="*/ 5248680 h 6858000"/>
              <a:gd name="connsiteX108-18463" fmla="*/ 6039260 w 6128435"/>
              <a:gd name="connsiteY108-18464" fmla="*/ 5289518 h 6858000"/>
              <a:gd name="connsiteX109-18465" fmla="*/ 6036748 w 6128435"/>
              <a:gd name="connsiteY109-18466" fmla="*/ 5322752 h 6858000"/>
              <a:gd name="connsiteX110-18467" fmla="*/ 6036943 w 6128435"/>
              <a:gd name="connsiteY110-18468" fmla="*/ 5329480 h 6858000"/>
              <a:gd name="connsiteX111-18469" fmla="*/ 6037236 w 6128435"/>
              <a:gd name="connsiteY111-18470" fmla="*/ 5329634 h 6858000"/>
              <a:gd name="connsiteX112-18471" fmla="*/ 6038019 w 6128435"/>
              <a:gd name="connsiteY112-18472" fmla="*/ 5336764 h 6858000"/>
              <a:gd name="connsiteX113-18473" fmla="*/ 6037298 w 6128435"/>
              <a:gd name="connsiteY113-18474" fmla="*/ 5341753 h 6858000"/>
              <a:gd name="connsiteX114-18475" fmla="*/ 6037677 w 6128435"/>
              <a:gd name="connsiteY114-18476" fmla="*/ 5354807 h 6858000"/>
              <a:gd name="connsiteX115-18477" fmla="*/ 6039728 w 6128435"/>
              <a:gd name="connsiteY115-18478" fmla="*/ 5359416 h 6858000"/>
              <a:gd name="connsiteX116-18479" fmla="*/ 6043311 w 6128435"/>
              <a:gd name="connsiteY116-18480" fmla="*/ 5361407 h 6858000"/>
              <a:gd name="connsiteX117-18481" fmla="*/ 6042954 w 6128435"/>
              <a:gd name="connsiteY117-18482" fmla="*/ 5362576 h 6858000"/>
              <a:gd name="connsiteX118-18483" fmla="*/ 6053435 w 6128435"/>
              <a:gd name="connsiteY118-18484" fmla="*/ 5387547 h 6858000"/>
              <a:gd name="connsiteX119-18485" fmla="*/ 6065933 w 6128435"/>
              <a:gd name="connsiteY119-18486" fmla="*/ 5443002 h 6858000"/>
              <a:gd name="connsiteX120-18487" fmla="*/ 6068640 w 6128435"/>
              <a:gd name="connsiteY120-18488" fmla="*/ 5474503 h 6858000"/>
              <a:gd name="connsiteX121-18489" fmla="*/ 6080922 w 6128435"/>
              <a:gd name="connsiteY121-18490" fmla="*/ 5561070 h 6858000"/>
              <a:gd name="connsiteX122-18491" fmla="*/ 6096949 w 6128435"/>
              <a:gd name="connsiteY122-18492" fmla="*/ 5648179 h 6858000"/>
              <a:gd name="connsiteX123-18493" fmla="*/ 6125703 w 6128435"/>
              <a:gd name="connsiteY123-18494" fmla="*/ 5692894 h 6858000"/>
              <a:gd name="connsiteX124-18495" fmla="*/ 6126670 w 6128435"/>
              <a:gd name="connsiteY124-18496" fmla="*/ 5697882 h 6858000"/>
              <a:gd name="connsiteX125-18497" fmla="*/ 6124061 w 6128435"/>
              <a:gd name="connsiteY125-18498" fmla="*/ 5710294 h 6858000"/>
              <a:gd name="connsiteX126-18499" fmla="*/ 6122213 w 6128435"/>
              <a:gd name="connsiteY126-18500" fmla="*/ 5714762 h 6858000"/>
              <a:gd name="connsiteX127-18501" fmla="*/ 6121353 w 6128435"/>
              <a:gd name="connsiteY127-18502" fmla="*/ 5721725 h 6858000"/>
              <a:gd name="connsiteX128-18503" fmla="*/ 6121607 w 6128435"/>
              <a:gd name="connsiteY128-18504" fmla="*/ 5721959 h 6858000"/>
              <a:gd name="connsiteX129-18505" fmla="*/ 6120262 w 6128435"/>
              <a:gd name="connsiteY129-18506" fmla="*/ 5728358 h 6858000"/>
              <a:gd name="connsiteX130-18507" fmla="*/ 6110194 w 6128435"/>
              <a:gd name="connsiteY130-18508" fmla="*/ 5758853 h 6858000"/>
              <a:gd name="connsiteX131-18509" fmla="*/ 6127519 w 6128435"/>
              <a:gd name="connsiteY131-18510" fmla="*/ 5865775 h 6858000"/>
              <a:gd name="connsiteX132-18511" fmla="*/ 6128435 w 6128435"/>
              <a:gd name="connsiteY132-18512" fmla="*/ 5870164 h 6858000"/>
              <a:gd name="connsiteX133-18513" fmla="*/ 6119217 w 6128435"/>
              <a:gd name="connsiteY133-18514" fmla="*/ 5888542 h 6858000"/>
              <a:gd name="connsiteX134-18515" fmla="*/ 6115966 w 6128435"/>
              <a:gd name="connsiteY134-18516" fmla="*/ 5898387 h 6858000"/>
              <a:gd name="connsiteX135-18517" fmla="*/ 6111924 w 6128435"/>
              <a:gd name="connsiteY135-18518" fmla="*/ 5900444 h 6858000"/>
              <a:gd name="connsiteX136-18519" fmla="*/ 6108716 w 6128435"/>
              <a:gd name="connsiteY136-18520" fmla="*/ 5915345 h 6858000"/>
              <a:gd name="connsiteX137-18521" fmla="*/ 6109524 w 6128435"/>
              <a:gd name="connsiteY137-18522" fmla="*/ 5917328 h 6858000"/>
              <a:gd name="connsiteX138-18523" fmla="*/ 6102493 w 6128435"/>
              <a:gd name="connsiteY138-18524" fmla="*/ 5928602 h 6858000"/>
              <a:gd name="connsiteX139-18525" fmla="*/ 6056863 w 6128435"/>
              <a:gd name="connsiteY139-18526" fmla="*/ 6000643 h 6858000"/>
              <a:gd name="connsiteX140-18527" fmla="*/ 6045436 w 6128435"/>
              <a:gd name="connsiteY140-18528" fmla="*/ 6124480 h 6858000"/>
              <a:gd name="connsiteX141-18529" fmla="*/ 6030489 w 6128435"/>
              <a:gd name="connsiteY141-18530" fmla="*/ 6317666 h 6858000"/>
              <a:gd name="connsiteX142-18531" fmla="*/ 6007492 w 6128435"/>
              <a:gd name="connsiteY142-18532" fmla="*/ 6440818 h 6858000"/>
              <a:gd name="connsiteX143-18533" fmla="*/ 6009467 w 6128435"/>
              <a:gd name="connsiteY143-18534" fmla="*/ 6487076 h 6858000"/>
              <a:gd name="connsiteX144-18535" fmla="*/ 5995064 w 6128435"/>
              <a:gd name="connsiteY144-18536" fmla="*/ 6540791 h 6858000"/>
              <a:gd name="connsiteX145-18537" fmla="*/ 5996309 w 6128435"/>
              <a:gd name="connsiteY145-18538" fmla="*/ 6543961 h 6858000"/>
              <a:gd name="connsiteX146-18539" fmla="*/ 5996048 w 6128435"/>
              <a:gd name="connsiteY146-18540" fmla="*/ 6555444 h 6858000"/>
              <a:gd name="connsiteX147-18541" fmla="*/ 6002524 w 6128435"/>
              <a:gd name="connsiteY147-18542" fmla="*/ 6560188 h 6858000"/>
              <a:gd name="connsiteX148-18543" fmla="*/ 6006823 w 6128435"/>
              <a:gd name="connsiteY148-18544" fmla="*/ 6578546 h 6858000"/>
              <a:gd name="connsiteX149-18545" fmla="*/ 6004510 w 6128435"/>
              <a:gd name="connsiteY149-18546" fmla="*/ 6599256 h 6858000"/>
              <a:gd name="connsiteX150-18547" fmla="*/ 5986207 w 6128435"/>
              <a:gd name="connsiteY150-18548" fmla="*/ 6695855 h 6858000"/>
              <a:gd name="connsiteX151-18549" fmla="*/ 5979428 w 6128435"/>
              <a:gd name="connsiteY151-18550" fmla="*/ 6754678 h 6858000"/>
              <a:gd name="connsiteX152-18551" fmla="*/ 5983398 w 6128435"/>
              <a:gd name="connsiteY152-18552" fmla="*/ 6778641 h 6858000"/>
              <a:gd name="connsiteX153-18553" fmla="*/ 5984543 w 6128435"/>
              <a:gd name="connsiteY153-18554" fmla="*/ 6811016 h 6858000"/>
              <a:gd name="connsiteX154-18555" fmla="*/ 5981802 w 6128435"/>
              <a:gd name="connsiteY154-18556" fmla="*/ 6838578 h 6858000"/>
              <a:gd name="connsiteX155-18557" fmla="*/ 5979671 w 6128435"/>
              <a:gd name="connsiteY155-18558" fmla="*/ 6858000 h 6858000"/>
              <a:gd name="connsiteX156-18559" fmla="*/ 0 w 6128435"/>
              <a:gd name="connsiteY156-18560" fmla="*/ 6858000 h 6858000"/>
              <a:gd name="connsiteX157-18561" fmla="*/ 0 w 6128435"/>
              <a:gd name="connsiteY157-18562" fmla="*/ 0 h 6858000"/>
              <a:gd name="connsiteX0-18563" fmla="*/ 0 w 6128435"/>
              <a:gd name="connsiteY0-18564" fmla="*/ 0 h 6858000"/>
              <a:gd name="connsiteX1-18565" fmla="*/ 4965888 w 6128435"/>
              <a:gd name="connsiteY1-18566" fmla="*/ 0 h 6858000"/>
              <a:gd name="connsiteX2-18567" fmla="*/ 4967767 w 6128435"/>
              <a:gd name="connsiteY2-18568" fmla="*/ 7930 h 6858000"/>
              <a:gd name="connsiteX3-18569" fmla="*/ 4979444 w 6128435"/>
              <a:gd name="connsiteY3-18570" fmla="*/ 43921 h 6858000"/>
              <a:gd name="connsiteX4-18571" fmla="*/ 5021173 w 6128435"/>
              <a:gd name="connsiteY4-18572" fmla="*/ 123738 h 6858000"/>
              <a:gd name="connsiteX5-18573" fmla="*/ 5075458 w 6128435"/>
              <a:gd name="connsiteY5-18574" fmla="*/ 264355 h 6858000"/>
              <a:gd name="connsiteX6-18575" fmla="*/ 5081175 w 6128435"/>
              <a:gd name="connsiteY6-18576" fmla="*/ 277448 h 6858000"/>
              <a:gd name="connsiteX7-18577" fmla="*/ 5097011 w 6128435"/>
              <a:gd name="connsiteY7-18578" fmla="*/ 355616 h 6858000"/>
              <a:gd name="connsiteX8-18579" fmla="*/ 5130982 w 6128435"/>
              <a:gd name="connsiteY8-18580" fmla="*/ 412030 h 6858000"/>
              <a:gd name="connsiteX9-18581" fmla="*/ 5153000 w 6128435"/>
              <a:gd name="connsiteY9-18582" fmla="*/ 507134 h 6858000"/>
              <a:gd name="connsiteX10-18583" fmla="*/ 5171282 w 6128435"/>
              <a:gd name="connsiteY10-18584" fmla="*/ 602071 h 6858000"/>
              <a:gd name="connsiteX11-18585" fmla="*/ 5176196 w 6128435"/>
              <a:gd name="connsiteY11-18586" fmla="*/ 636822 h 6858000"/>
              <a:gd name="connsiteX12-18587" fmla="*/ 5189051 w 6128435"/>
              <a:gd name="connsiteY12-18588" fmla="*/ 782518 h 6858000"/>
              <a:gd name="connsiteX13-18589" fmla="*/ 5210428 w 6128435"/>
              <a:gd name="connsiteY13-18590" fmla="*/ 815772 h 6858000"/>
              <a:gd name="connsiteX14-18591" fmla="*/ 5221088 w 6128435"/>
              <a:gd name="connsiteY14-18592" fmla="*/ 860193 h 6858000"/>
              <a:gd name="connsiteX15-18593" fmla="*/ 5230806 w 6128435"/>
              <a:gd name="connsiteY15-18594" fmla="*/ 961354 h 6858000"/>
              <a:gd name="connsiteX16-18595" fmla="*/ 5201018 w 6128435"/>
              <a:gd name="connsiteY16-18596" fmla="*/ 1095027 h 6858000"/>
              <a:gd name="connsiteX17-18597" fmla="*/ 5202153 w 6128435"/>
              <a:gd name="connsiteY17-18598" fmla="*/ 1133224 h 6858000"/>
              <a:gd name="connsiteX18-18599" fmla="*/ 5207370 w 6128435"/>
              <a:gd name="connsiteY18-18600" fmla="*/ 1138097 h 6858000"/>
              <a:gd name="connsiteX19-18601" fmla="*/ 5189234 w 6128435"/>
              <a:gd name="connsiteY19-18602" fmla="*/ 1193495 h 6858000"/>
              <a:gd name="connsiteX20-18603" fmla="*/ 5202769 w 6128435"/>
              <a:gd name="connsiteY20-18604" fmla="*/ 1269450 h 6858000"/>
              <a:gd name="connsiteX21-18605" fmla="*/ 5225968 w 6128435"/>
              <a:gd name="connsiteY21-18606" fmla="*/ 1357994 h 6858000"/>
              <a:gd name="connsiteX22-18607" fmla="*/ 5233819 w 6128435"/>
              <a:gd name="connsiteY22-18608" fmla="*/ 1380922 h 6858000"/>
              <a:gd name="connsiteX23-18609" fmla="*/ 5237226 w 6128435"/>
              <a:gd name="connsiteY23-18610" fmla="*/ 1441327 h 6858000"/>
              <a:gd name="connsiteX24-18611" fmla="*/ 5255653 w 6128435"/>
              <a:gd name="connsiteY24-18612" fmla="*/ 1524712 h 6858000"/>
              <a:gd name="connsiteX25-18613" fmla="*/ 5263491 w 6128435"/>
              <a:gd name="connsiteY25-18614" fmla="*/ 1642938 h 6858000"/>
              <a:gd name="connsiteX26-18615" fmla="*/ 5261314 w 6128435"/>
              <a:gd name="connsiteY26-18616" fmla="*/ 1689177 h 6858000"/>
              <a:gd name="connsiteX27-18617" fmla="*/ 5259788 w 6128435"/>
              <a:gd name="connsiteY27-18618" fmla="*/ 1768516 h 6858000"/>
              <a:gd name="connsiteX28-18619" fmla="*/ 5255696 w 6128435"/>
              <a:gd name="connsiteY28-18620" fmla="*/ 1953770 h 6858000"/>
              <a:gd name="connsiteX29-18621" fmla="*/ 5252592 w 6128435"/>
              <a:gd name="connsiteY29-18622" fmla="*/ 2092210 h 6858000"/>
              <a:gd name="connsiteX30-18623" fmla="*/ 5264303 w 6128435"/>
              <a:gd name="connsiteY30-18624" fmla="*/ 2225157 h 6858000"/>
              <a:gd name="connsiteX31-18625" fmla="*/ 5254949 w 6128435"/>
              <a:gd name="connsiteY31-18626" fmla="*/ 2236160 h 6858000"/>
              <a:gd name="connsiteX32-18627" fmla="*/ 5250104 w 6128435"/>
              <a:gd name="connsiteY32-18628" fmla="*/ 2249166 h 6858000"/>
              <a:gd name="connsiteX33-18629" fmla="*/ 5251214 w 6128435"/>
              <a:gd name="connsiteY33-18630" fmla="*/ 2250944 h 6858000"/>
              <a:gd name="connsiteX34-18631" fmla="*/ 5250644 w 6128435"/>
              <a:gd name="connsiteY34-18632" fmla="*/ 2266619 h 6858000"/>
              <a:gd name="connsiteX35-18633" fmla="*/ 5293877 w 6128435"/>
              <a:gd name="connsiteY35-18634" fmla="*/ 2368649 h 6858000"/>
              <a:gd name="connsiteX36-18635" fmla="*/ 5311338 w 6128435"/>
              <a:gd name="connsiteY36-18636" fmla="*/ 2404034 h 6858000"/>
              <a:gd name="connsiteX37-18637" fmla="*/ 5338366 w 6128435"/>
              <a:gd name="connsiteY37-18638" fmla="*/ 2465052 h 6858000"/>
              <a:gd name="connsiteX38-18639" fmla="*/ 5371263 w 6128435"/>
              <a:gd name="connsiteY38-18640" fmla="*/ 2586413 h 6858000"/>
              <a:gd name="connsiteX39-18641" fmla="*/ 5407503 w 6128435"/>
              <a:gd name="connsiteY39-18642" fmla="*/ 2786290 h 6858000"/>
              <a:gd name="connsiteX40-18643" fmla="*/ 5407356 w 6128435"/>
              <a:gd name="connsiteY40-18644" fmla="*/ 2787545 h 6858000"/>
              <a:gd name="connsiteX41-18645" fmla="*/ 5411130 w 6128435"/>
              <a:gd name="connsiteY41-18646" fmla="*/ 2788640 h 6858000"/>
              <a:gd name="connsiteX42-18647" fmla="*/ 5416439 w 6128435"/>
              <a:gd name="connsiteY42-18648" fmla="*/ 2805666 h 6858000"/>
              <a:gd name="connsiteX43-18649" fmla="*/ 5416589 w 6128435"/>
              <a:gd name="connsiteY43-18650" fmla="*/ 2810822 h 6858000"/>
              <a:gd name="connsiteX44-18651" fmla="*/ 5418542 w 6128435"/>
              <a:gd name="connsiteY44-18652" fmla="*/ 2817745 h 6858000"/>
              <a:gd name="connsiteX45-18653" fmla="*/ 5418847 w 6128435"/>
              <a:gd name="connsiteY45-18654" fmla="*/ 2817825 h 6858000"/>
              <a:gd name="connsiteX46-18655" fmla="*/ 5457023 w 6128435"/>
              <a:gd name="connsiteY46-18656" fmla="*/ 2858292 h 6858000"/>
              <a:gd name="connsiteX47-18657" fmla="*/ 5479298 w 6128435"/>
              <a:gd name="connsiteY47-18658" fmla="*/ 2947791 h 6858000"/>
              <a:gd name="connsiteX48-18659" fmla="*/ 5481770 w 6128435"/>
              <a:gd name="connsiteY48-18660" fmla="*/ 2951352 h 6858000"/>
              <a:gd name="connsiteX49-18661" fmla="*/ 5482045 w 6128435"/>
              <a:gd name="connsiteY49-18662" fmla="*/ 2984371 h 6858000"/>
              <a:gd name="connsiteX50-18663" fmla="*/ 5482415 w 6128435"/>
              <a:gd name="connsiteY50-18664" fmla="*/ 3004079 h 6858000"/>
              <a:gd name="connsiteX51-18665" fmla="*/ 5481505 w 6128435"/>
              <a:gd name="connsiteY51-18666" fmla="*/ 3095286 h 6858000"/>
              <a:gd name="connsiteX52-18667" fmla="*/ 5516007 w 6128435"/>
              <a:gd name="connsiteY52-18668" fmla="*/ 3258473 h 6858000"/>
              <a:gd name="connsiteX53-18669" fmla="*/ 5561229 w 6128435"/>
              <a:gd name="connsiteY53-18670" fmla="*/ 3395784 h 6858000"/>
              <a:gd name="connsiteX54-18671" fmla="*/ 5589758 w 6128435"/>
              <a:gd name="connsiteY54-18672" fmla="*/ 3506453 h 6858000"/>
              <a:gd name="connsiteX55-18673" fmla="*/ 5596144 w 6128435"/>
              <a:gd name="connsiteY55-18674" fmla="*/ 3534624 h 6858000"/>
              <a:gd name="connsiteX56-18675" fmla="*/ 5597750 w 6128435"/>
              <a:gd name="connsiteY56-18676" fmla="*/ 3534129 h 6858000"/>
              <a:gd name="connsiteX57-18677" fmla="*/ 5599700 w 6128435"/>
              <a:gd name="connsiteY57-18678" fmla="*/ 3547221 h 6858000"/>
              <a:gd name="connsiteX58-18679" fmla="*/ 5615031 w 6128435"/>
              <a:gd name="connsiteY58-18680" fmla="*/ 3557482 h 6858000"/>
              <a:gd name="connsiteX59-18681" fmla="*/ 5618377 w 6128435"/>
              <a:gd name="connsiteY59-18682" fmla="*/ 3588431 h 6858000"/>
              <a:gd name="connsiteX60-18683" fmla="*/ 5612155 w 6128435"/>
              <a:gd name="connsiteY60-18684" fmla="*/ 3589869 h 6858000"/>
              <a:gd name="connsiteX61-18685" fmla="*/ 5620843 w 6128435"/>
              <a:gd name="connsiteY61-18686" fmla="*/ 3606745 h 6858000"/>
              <a:gd name="connsiteX62-18687" fmla="*/ 5655472 w 6128435"/>
              <a:gd name="connsiteY62-18688" fmla="*/ 3678877 h 6858000"/>
              <a:gd name="connsiteX63-18689" fmla="*/ 5680448 w 6128435"/>
              <a:gd name="connsiteY63-18690" fmla="*/ 3717760 h 6858000"/>
              <a:gd name="connsiteX64-18691" fmla="*/ 5683015 w 6128435"/>
              <a:gd name="connsiteY64-18692" fmla="*/ 3762025 h 6858000"/>
              <a:gd name="connsiteX65-18693" fmla="*/ 5696643 w 6128435"/>
              <a:gd name="connsiteY65-18694" fmla="*/ 3773888 h 6858000"/>
              <a:gd name="connsiteX66-18695" fmla="*/ 5699203 w 6128435"/>
              <a:gd name="connsiteY66-18696" fmla="*/ 3775823 h 6858000"/>
              <a:gd name="connsiteX67-18697" fmla="*/ 5704824 w 6128435"/>
              <a:gd name="connsiteY67-18698" fmla="*/ 3785966 h 6858000"/>
              <a:gd name="connsiteX68-18699" fmla="*/ 5712204 w 6128435"/>
              <a:gd name="connsiteY68-18700" fmla="*/ 3785830 h 6858000"/>
              <a:gd name="connsiteX69-18701" fmla="*/ 5724816 w 6128435"/>
              <a:gd name="connsiteY69-18702" fmla="*/ 3798949 h 6858000"/>
              <a:gd name="connsiteX70-18703" fmla="*/ 5733539 w 6128435"/>
              <a:gd name="connsiteY70-18704" fmla="*/ 3818457 h 6858000"/>
              <a:gd name="connsiteX71-18705" fmla="*/ 5768491 w 6128435"/>
              <a:gd name="connsiteY71-18706" fmla="*/ 3914399 h 6858000"/>
              <a:gd name="connsiteX72-18707" fmla="*/ 5793123 w 6128435"/>
              <a:gd name="connsiteY72-18708" fmla="*/ 3969952 h 6858000"/>
              <a:gd name="connsiteX73-18709" fmla="*/ 5808321 w 6128435"/>
              <a:gd name="connsiteY73-18710" fmla="*/ 3988153 h 6858000"/>
              <a:gd name="connsiteX74-18711" fmla="*/ 5825621 w 6128435"/>
              <a:gd name="connsiteY74-18712" fmla="*/ 4015525 h 6858000"/>
              <a:gd name="connsiteX75-18713" fmla="*/ 5860672 w 6128435"/>
              <a:gd name="connsiteY75-18714" fmla="*/ 4061579 h 6858000"/>
              <a:gd name="connsiteX76-18715" fmla="*/ 5872173 w 6128435"/>
              <a:gd name="connsiteY76-18716" fmla="*/ 4088497 h 6858000"/>
              <a:gd name="connsiteX77-18717" fmla="*/ 5883705 w 6128435"/>
              <a:gd name="connsiteY77-18718" fmla="*/ 4101899 h 6858000"/>
              <a:gd name="connsiteX78-18719" fmla="*/ 5885314 w 6128435"/>
              <a:gd name="connsiteY78-18720" fmla="*/ 4108387 h 6858000"/>
              <a:gd name="connsiteX79-18721" fmla="*/ 5894095 w 6128435"/>
              <a:gd name="connsiteY79-18722" fmla="*/ 4128857 h 6858000"/>
              <a:gd name="connsiteX80-18723" fmla="*/ 5898339 w 6128435"/>
              <a:gd name="connsiteY80-18724" fmla="*/ 4140800 h 6858000"/>
              <a:gd name="connsiteX81-18725" fmla="*/ 5899734 w 6128435"/>
              <a:gd name="connsiteY81-18726" fmla="*/ 4145632 h 6858000"/>
              <a:gd name="connsiteX82-18727" fmla="*/ 5903513 w 6128435"/>
              <a:gd name="connsiteY82-18728" fmla="*/ 4187661 h 6858000"/>
              <a:gd name="connsiteX83-18729" fmla="*/ 5917114 w 6128435"/>
              <a:gd name="connsiteY83-18730" fmla="*/ 4213096 h 6858000"/>
              <a:gd name="connsiteX84-18731" fmla="*/ 5921153 w 6128435"/>
              <a:gd name="connsiteY84-18732" fmla="*/ 4236222 h 6858000"/>
              <a:gd name="connsiteX85-18733" fmla="*/ 5924233 w 6128435"/>
              <a:gd name="connsiteY85-18734" fmla="*/ 4242060 h 6858000"/>
              <a:gd name="connsiteX86-18735" fmla="*/ 5928910 w 6128435"/>
              <a:gd name="connsiteY86-18736" fmla="*/ 4300973 h 6858000"/>
              <a:gd name="connsiteX87-18737" fmla="*/ 5939320 w 6128435"/>
              <a:gd name="connsiteY87-18738" fmla="*/ 4340435 h 6858000"/>
              <a:gd name="connsiteX88-18739" fmla="*/ 5946705 w 6128435"/>
              <a:gd name="connsiteY88-18740" fmla="*/ 4428051 h 6858000"/>
              <a:gd name="connsiteX89-18741" fmla="*/ 5949261 w 6128435"/>
              <a:gd name="connsiteY89-18742" fmla="*/ 4449185 h 6858000"/>
              <a:gd name="connsiteX90-18743" fmla="*/ 5957504 w 6128435"/>
              <a:gd name="connsiteY90-18744" fmla="*/ 4465911 h 6858000"/>
              <a:gd name="connsiteX91-18745" fmla="*/ 5964689 w 6128435"/>
              <a:gd name="connsiteY91-18746" fmla="*/ 4468532 h 6858000"/>
              <a:gd name="connsiteX92-18747" fmla="*/ 5967062 w 6128435"/>
              <a:gd name="connsiteY92-18748" fmla="*/ 4479923 h 6858000"/>
              <a:gd name="connsiteX93-18749" fmla="*/ 5968960 w 6128435"/>
              <a:gd name="connsiteY93-18750" fmla="*/ 4482655 h 6858000"/>
              <a:gd name="connsiteX94-18751" fmla="*/ 5978567 w 6128435"/>
              <a:gd name="connsiteY94-18752" fmla="*/ 4498605 h 6858000"/>
              <a:gd name="connsiteX95-18753" fmla="*/ 5980106 w 6128435"/>
              <a:gd name="connsiteY95-18754" fmla="*/ 4585087 h 6858000"/>
              <a:gd name="connsiteX96-18755" fmla="*/ 5998138 w 6128435"/>
              <a:gd name="connsiteY96-18756" fmla="*/ 4697518 h 6858000"/>
              <a:gd name="connsiteX97-18757" fmla="*/ 6013516 w 6128435"/>
              <a:gd name="connsiteY97-18758" fmla="*/ 4786619 h 6858000"/>
              <a:gd name="connsiteX98-18759" fmla="*/ 6025404 w 6128435"/>
              <a:gd name="connsiteY98-18760" fmla="*/ 4858148 h 6858000"/>
              <a:gd name="connsiteX99-18761" fmla="*/ 6007749 w 6128435"/>
              <a:gd name="connsiteY99-18762" fmla="*/ 4964715 h 6858000"/>
              <a:gd name="connsiteX100-18763" fmla="*/ 6005269 w 6128435"/>
              <a:gd name="connsiteY100-18764" fmla="*/ 5150567 h 6858000"/>
              <a:gd name="connsiteX101-18765" fmla="*/ 6001127 w 6128435"/>
              <a:gd name="connsiteY101-18766" fmla="*/ 5164609 h 6858000"/>
              <a:gd name="connsiteX102-18767" fmla="*/ 5996647 w 6128435"/>
              <a:gd name="connsiteY102-18768" fmla="*/ 5185640 h 6858000"/>
              <a:gd name="connsiteX103-18769" fmla="*/ 5998514 w 6128435"/>
              <a:gd name="connsiteY103-18770" fmla="*/ 5189673 h 6858000"/>
              <a:gd name="connsiteX104-18771" fmla="*/ 5995970 w 6128435"/>
              <a:gd name="connsiteY104-18772" fmla="*/ 5221547 h 6858000"/>
              <a:gd name="connsiteX105-18773" fmla="*/ 5997218 w 6128435"/>
              <a:gd name="connsiteY105-18774" fmla="*/ 5222031 h 6858000"/>
              <a:gd name="connsiteX106-18775" fmla="*/ 6002116 w 6128435"/>
              <a:gd name="connsiteY106-18776" fmla="*/ 5231223 h 6858000"/>
              <a:gd name="connsiteX107-18777" fmla="*/ 6008541 w 6128435"/>
              <a:gd name="connsiteY107-18778" fmla="*/ 5248680 h 6858000"/>
              <a:gd name="connsiteX108-18779" fmla="*/ 6039260 w 6128435"/>
              <a:gd name="connsiteY108-18780" fmla="*/ 5289518 h 6858000"/>
              <a:gd name="connsiteX109-18781" fmla="*/ 6036748 w 6128435"/>
              <a:gd name="connsiteY109-18782" fmla="*/ 5322752 h 6858000"/>
              <a:gd name="connsiteX110-18783" fmla="*/ 6036943 w 6128435"/>
              <a:gd name="connsiteY110-18784" fmla="*/ 5329480 h 6858000"/>
              <a:gd name="connsiteX111-18785" fmla="*/ 6037236 w 6128435"/>
              <a:gd name="connsiteY111-18786" fmla="*/ 5329634 h 6858000"/>
              <a:gd name="connsiteX112-18787" fmla="*/ 6038019 w 6128435"/>
              <a:gd name="connsiteY112-18788" fmla="*/ 5336764 h 6858000"/>
              <a:gd name="connsiteX113-18789" fmla="*/ 6037298 w 6128435"/>
              <a:gd name="connsiteY113-18790" fmla="*/ 5341753 h 6858000"/>
              <a:gd name="connsiteX114-18791" fmla="*/ 6037677 w 6128435"/>
              <a:gd name="connsiteY114-18792" fmla="*/ 5354807 h 6858000"/>
              <a:gd name="connsiteX115-18793" fmla="*/ 6039728 w 6128435"/>
              <a:gd name="connsiteY115-18794" fmla="*/ 5359416 h 6858000"/>
              <a:gd name="connsiteX116-18795" fmla="*/ 6043311 w 6128435"/>
              <a:gd name="connsiteY116-18796" fmla="*/ 5361407 h 6858000"/>
              <a:gd name="connsiteX117-18797" fmla="*/ 6042954 w 6128435"/>
              <a:gd name="connsiteY117-18798" fmla="*/ 5362576 h 6858000"/>
              <a:gd name="connsiteX118-18799" fmla="*/ 6053435 w 6128435"/>
              <a:gd name="connsiteY118-18800" fmla="*/ 5387547 h 6858000"/>
              <a:gd name="connsiteX119-18801" fmla="*/ 6065933 w 6128435"/>
              <a:gd name="connsiteY119-18802" fmla="*/ 5443002 h 6858000"/>
              <a:gd name="connsiteX120-18803" fmla="*/ 6068640 w 6128435"/>
              <a:gd name="connsiteY120-18804" fmla="*/ 5474503 h 6858000"/>
              <a:gd name="connsiteX121-18805" fmla="*/ 6080922 w 6128435"/>
              <a:gd name="connsiteY121-18806" fmla="*/ 5561070 h 6858000"/>
              <a:gd name="connsiteX122-18807" fmla="*/ 6096949 w 6128435"/>
              <a:gd name="connsiteY122-18808" fmla="*/ 5648179 h 6858000"/>
              <a:gd name="connsiteX123-18809" fmla="*/ 6125703 w 6128435"/>
              <a:gd name="connsiteY123-18810" fmla="*/ 5692894 h 6858000"/>
              <a:gd name="connsiteX124-18811" fmla="*/ 6126670 w 6128435"/>
              <a:gd name="connsiteY124-18812" fmla="*/ 5697882 h 6858000"/>
              <a:gd name="connsiteX125-18813" fmla="*/ 6124061 w 6128435"/>
              <a:gd name="connsiteY125-18814" fmla="*/ 5710294 h 6858000"/>
              <a:gd name="connsiteX126-18815" fmla="*/ 6122213 w 6128435"/>
              <a:gd name="connsiteY126-18816" fmla="*/ 5714762 h 6858000"/>
              <a:gd name="connsiteX127-18817" fmla="*/ 6121353 w 6128435"/>
              <a:gd name="connsiteY127-18818" fmla="*/ 5721725 h 6858000"/>
              <a:gd name="connsiteX128-18819" fmla="*/ 6121607 w 6128435"/>
              <a:gd name="connsiteY128-18820" fmla="*/ 5721959 h 6858000"/>
              <a:gd name="connsiteX129-18821" fmla="*/ 6120262 w 6128435"/>
              <a:gd name="connsiteY129-18822" fmla="*/ 5728358 h 6858000"/>
              <a:gd name="connsiteX130-18823" fmla="*/ 6110194 w 6128435"/>
              <a:gd name="connsiteY130-18824" fmla="*/ 5758853 h 6858000"/>
              <a:gd name="connsiteX131-18825" fmla="*/ 6127519 w 6128435"/>
              <a:gd name="connsiteY131-18826" fmla="*/ 5865775 h 6858000"/>
              <a:gd name="connsiteX132-18827" fmla="*/ 6128435 w 6128435"/>
              <a:gd name="connsiteY132-18828" fmla="*/ 5870164 h 6858000"/>
              <a:gd name="connsiteX133-18829" fmla="*/ 6119217 w 6128435"/>
              <a:gd name="connsiteY133-18830" fmla="*/ 5888542 h 6858000"/>
              <a:gd name="connsiteX134-18831" fmla="*/ 6115966 w 6128435"/>
              <a:gd name="connsiteY134-18832" fmla="*/ 5898387 h 6858000"/>
              <a:gd name="connsiteX135-18833" fmla="*/ 6111924 w 6128435"/>
              <a:gd name="connsiteY135-18834" fmla="*/ 5900444 h 6858000"/>
              <a:gd name="connsiteX136-18835" fmla="*/ 6108716 w 6128435"/>
              <a:gd name="connsiteY136-18836" fmla="*/ 5915345 h 6858000"/>
              <a:gd name="connsiteX137-18837" fmla="*/ 6109524 w 6128435"/>
              <a:gd name="connsiteY137-18838" fmla="*/ 5917328 h 6858000"/>
              <a:gd name="connsiteX138-18839" fmla="*/ 6102493 w 6128435"/>
              <a:gd name="connsiteY138-18840" fmla="*/ 5928602 h 6858000"/>
              <a:gd name="connsiteX139-18841" fmla="*/ 6056863 w 6128435"/>
              <a:gd name="connsiteY139-18842" fmla="*/ 6000643 h 6858000"/>
              <a:gd name="connsiteX140-18843" fmla="*/ 6045436 w 6128435"/>
              <a:gd name="connsiteY140-18844" fmla="*/ 6124480 h 6858000"/>
              <a:gd name="connsiteX141-18845" fmla="*/ 6030489 w 6128435"/>
              <a:gd name="connsiteY141-18846" fmla="*/ 6317666 h 6858000"/>
              <a:gd name="connsiteX142-18847" fmla="*/ 6007492 w 6128435"/>
              <a:gd name="connsiteY142-18848" fmla="*/ 6440818 h 6858000"/>
              <a:gd name="connsiteX143-18849" fmla="*/ 6009467 w 6128435"/>
              <a:gd name="connsiteY143-18850" fmla="*/ 6487076 h 6858000"/>
              <a:gd name="connsiteX144-18851" fmla="*/ 5995064 w 6128435"/>
              <a:gd name="connsiteY144-18852" fmla="*/ 6540791 h 6858000"/>
              <a:gd name="connsiteX145-18853" fmla="*/ 5996309 w 6128435"/>
              <a:gd name="connsiteY145-18854" fmla="*/ 6543961 h 6858000"/>
              <a:gd name="connsiteX146-18855" fmla="*/ 5996048 w 6128435"/>
              <a:gd name="connsiteY146-18856" fmla="*/ 6555444 h 6858000"/>
              <a:gd name="connsiteX147-18857" fmla="*/ 6002524 w 6128435"/>
              <a:gd name="connsiteY147-18858" fmla="*/ 6560188 h 6858000"/>
              <a:gd name="connsiteX148-18859" fmla="*/ 6006823 w 6128435"/>
              <a:gd name="connsiteY148-18860" fmla="*/ 6578546 h 6858000"/>
              <a:gd name="connsiteX149-18861" fmla="*/ 6004510 w 6128435"/>
              <a:gd name="connsiteY149-18862" fmla="*/ 6599256 h 6858000"/>
              <a:gd name="connsiteX150-18863" fmla="*/ 5986207 w 6128435"/>
              <a:gd name="connsiteY150-18864" fmla="*/ 6695855 h 6858000"/>
              <a:gd name="connsiteX151-18865" fmla="*/ 5979428 w 6128435"/>
              <a:gd name="connsiteY151-18866" fmla="*/ 6754678 h 6858000"/>
              <a:gd name="connsiteX152-18867" fmla="*/ 5983398 w 6128435"/>
              <a:gd name="connsiteY152-18868" fmla="*/ 6778641 h 6858000"/>
              <a:gd name="connsiteX153-18869" fmla="*/ 5984543 w 6128435"/>
              <a:gd name="connsiteY153-18870" fmla="*/ 6811016 h 6858000"/>
              <a:gd name="connsiteX154-18871" fmla="*/ 5981802 w 6128435"/>
              <a:gd name="connsiteY154-18872" fmla="*/ 6838578 h 6858000"/>
              <a:gd name="connsiteX155-18873" fmla="*/ 5979671 w 6128435"/>
              <a:gd name="connsiteY155-18874" fmla="*/ 6858000 h 6858000"/>
              <a:gd name="connsiteX156-18875" fmla="*/ 0 w 6128435"/>
              <a:gd name="connsiteY156-18876" fmla="*/ 6858000 h 6858000"/>
              <a:gd name="connsiteX157-18877" fmla="*/ 0 w 6128435"/>
              <a:gd name="connsiteY157-18878" fmla="*/ 0 h 6858000"/>
              <a:gd name="connsiteX0-18879" fmla="*/ 0 w 6128435"/>
              <a:gd name="connsiteY0-18880" fmla="*/ 0 h 6858000"/>
              <a:gd name="connsiteX1-18881" fmla="*/ 4965888 w 6128435"/>
              <a:gd name="connsiteY1-18882" fmla="*/ 0 h 6858000"/>
              <a:gd name="connsiteX2-18883" fmla="*/ 4967767 w 6128435"/>
              <a:gd name="connsiteY2-18884" fmla="*/ 7930 h 6858000"/>
              <a:gd name="connsiteX3-18885" fmla="*/ 4979444 w 6128435"/>
              <a:gd name="connsiteY3-18886" fmla="*/ 43921 h 6858000"/>
              <a:gd name="connsiteX4-18887" fmla="*/ 5021173 w 6128435"/>
              <a:gd name="connsiteY4-18888" fmla="*/ 123738 h 6858000"/>
              <a:gd name="connsiteX5-18889" fmla="*/ 5075458 w 6128435"/>
              <a:gd name="connsiteY5-18890" fmla="*/ 264355 h 6858000"/>
              <a:gd name="connsiteX6-18891" fmla="*/ 5081175 w 6128435"/>
              <a:gd name="connsiteY6-18892" fmla="*/ 277448 h 6858000"/>
              <a:gd name="connsiteX7-18893" fmla="*/ 5097011 w 6128435"/>
              <a:gd name="connsiteY7-18894" fmla="*/ 355616 h 6858000"/>
              <a:gd name="connsiteX8-18895" fmla="*/ 5130982 w 6128435"/>
              <a:gd name="connsiteY8-18896" fmla="*/ 412030 h 6858000"/>
              <a:gd name="connsiteX9-18897" fmla="*/ 5153000 w 6128435"/>
              <a:gd name="connsiteY9-18898" fmla="*/ 507134 h 6858000"/>
              <a:gd name="connsiteX10-18899" fmla="*/ 5171282 w 6128435"/>
              <a:gd name="connsiteY10-18900" fmla="*/ 602071 h 6858000"/>
              <a:gd name="connsiteX11-18901" fmla="*/ 5176196 w 6128435"/>
              <a:gd name="connsiteY11-18902" fmla="*/ 636822 h 6858000"/>
              <a:gd name="connsiteX12-18903" fmla="*/ 5189051 w 6128435"/>
              <a:gd name="connsiteY12-18904" fmla="*/ 782518 h 6858000"/>
              <a:gd name="connsiteX13-18905" fmla="*/ 5210428 w 6128435"/>
              <a:gd name="connsiteY13-18906" fmla="*/ 815772 h 6858000"/>
              <a:gd name="connsiteX14-18907" fmla="*/ 5221088 w 6128435"/>
              <a:gd name="connsiteY14-18908" fmla="*/ 860193 h 6858000"/>
              <a:gd name="connsiteX15-18909" fmla="*/ 5230806 w 6128435"/>
              <a:gd name="connsiteY15-18910" fmla="*/ 961354 h 6858000"/>
              <a:gd name="connsiteX16-18911" fmla="*/ 5201018 w 6128435"/>
              <a:gd name="connsiteY16-18912" fmla="*/ 1095027 h 6858000"/>
              <a:gd name="connsiteX17-18913" fmla="*/ 5202153 w 6128435"/>
              <a:gd name="connsiteY17-18914" fmla="*/ 1133224 h 6858000"/>
              <a:gd name="connsiteX18-18915" fmla="*/ 5207370 w 6128435"/>
              <a:gd name="connsiteY18-18916" fmla="*/ 1138097 h 6858000"/>
              <a:gd name="connsiteX19-18917" fmla="*/ 5189234 w 6128435"/>
              <a:gd name="connsiteY19-18918" fmla="*/ 1193495 h 6858000"/>
              <a:gd name="connsiteX20-18919" fmla="*/ 5202769 w 6128435"/>
              <a:gd name="connsiteY20-18920" fmla="*/ 1269450 h 6858000"/>
              <a:gd name="connsiteX21-18921" fmla="*/ 5225968 w 6128435"/>
              <a:gd name="connsiteY21-18922" fmla="*/ 1357994 h 6858000"/>
              <a:gd name="connsiteX22-18923" fmla="*/ 5233819 w 6128435"/>
              <a:gd name="connsiteY22-18924" fmla="*/ 1380922 h 6858000"/>
              <a:gd name="connsiteX23-18925" fmla="*/ 5237226 w 6128435"/>
              <a:gd name="connsiteY23-18926" fmla="*/ 1441327 h 6858000"/>
              <a:gd name="connsiteX24-18927" fmla="*/ 5255653 w 6128435"/>
              <a:gd name="connsiteY24-18928" fmla="*/ 1524712 h 6858000"/>
              <a:gd name="connsiteX25-18929" fmla="*/ 5263491 w 6128435"/>
              <a:gd name="connsiteY25-18930" fmla="*/ 1642938 h 6858000"/>
              <a:gd name="connsiteX26-18931" fmla="*/ 5261314 w 6128435"/>
              <a:gd name="connsiteY26-18932" fmla="*/ 1689177 h 6858000"/>
              <a:gd name="connsiteX27-18933" fmla="*/ 5259788 w 6128435"/>
              <a:gd name="connsiteY27-18934" fmla="*/ 1768516 h 6858000"/>
              <a:gd name="connsiteX28-18935" fmla="*/ 5255696 w 6128435"/>
              <a:gd name="connsiteY28-18936" fmla="*/ 1953770 h 6858000"/>
              <a:gd name="connsiteX29-18937" fmla="*/ 5252592 w 6128435"/>
              <a:gd name="connsiteY29-18938" fmla="*/ 2092210 h 6858000"/>
              <a:gd name="connsiteX30-18939" fmla="*/ 5264303 w 6128435"/>
              <a:gd name="connsiteY30-18940" fmla="*/ 2225157 h 6858000"/>
              <a:gd name="connsiteX31-18941" fmla="*/ 5254949 w 6128435"/>
              <a:gd name="connsiteY31-18942" fmla="*/ 2236160 h 6858000"/>
              <a:gd name="connsiteX32-18943" fmla="*/ 5250104 w 6128435"/>
              <a:gd name="connsiteY32-18944" fmla="*/ 2249166 h 6858000"/>
              <a:gd name="connsiteX33-18945" fmla="*/ 5251214 w 6128435"/>
              <a:gd name="connsiteY33-18946" fmla="*/ 2250944 h 6858000"/>
              <a:gd name="connsiteX34-18947" fmla="*/ 5250644 w 6128435"/>
              <a:gd name="connsiteY34-18948" fmla="*/ 2266619 h 6858000"/>
              <a:gd name="connsiteX35-18949" fmla="*/ 5293877 w 6128435"/>
              <a:gd name="connsiteY35-18950" fmla="*/ 2368649 h 6858000"/>
              <a:gd name="connsiteX36-18951" fmla="*/ 5311338 w 6128435"/>
              <a:gd name="connsiteY36-18952" fmla="*/ 2404034 h 6858000"/>
              <a:gd name="connsiteX37-18953" fmla="*/ 5338366 w 6128435"/>
              <a:gd name="connsiteY37-18954" fmla="*/ 2465052 h 6858000"/>
              <a:gd name="connsiteX38-18955" fmla="*/ 5371263 w 6128435"/>
              <a:gd name="connsiteY38-18956" fmla="*/ 2586413 h 6858000"/>
              <a:gd name="connsiteX39-18957" fmla="*/ 5407503 w 6128435"/>
              <a:gd name="connsiteY39-18958" fmla="*/ 2786290 h 6858000"/>
              <a:gd name="connsiteX40-18959" fmla="*/ 5407356 w 6128435"/>
              <a:gd name="connsiteY40-18960" fmla="*/ 2787545 h 6858000"/>
              <a:gd name="connsiteX41-18961" fmla="*/ 5411130 w 6128435"/>
              <a:gd name="connsiteY41-18962" fmla="*/ 2788640 h 6858000"/>
              <a:gd name="connsiteX42-18963" fmla="*/ 5416439 w 6128435"/>
              <a:gd name="connsiteY42-18964" fmla="*/ 2805666 h 6858000"/>
              <a:gd name="connsiteX43-18965" fmla="*/ 5416589 w 6128435"/>
              <a:gd name="connsiteY43-18966" fmla="*/ 2810822 h 6858000"/>
              <a:gd name="connsiteX44-18967" fmla="*/ 5418542 w 6128435"/>
              <a:gd name="connsiteY44-18968" fmla="*/ 2817745 h 6858000"/>
              <a:gd name="connsiteX45-18969" fmla="*/ 5418847 w 6128435"/>
              <a:gd name="connsiteY45-18970" fmla="*/ 2817825 h 6858000"/>
              <a:gd name="connsiteX46-18971" fmla="*/ 5457023 w 6128435"/>
              <a:gd name="connsiteY46-18972" fmla="*/ 2858292 h 6858000"/>
              <a:gd name="connsiteX47-18973" fmla="*/ 5479298 w 6128435"/>
              <a:gd name="connsiteY47-18974" fmla="*/ 2947791 h 6858000"/>
              <a:gd name="connsiteX48-18975" fmla="*/ 5481770 w 6128435"/>
              <a:gd name="connsiteY48-18976" fmla="*/ 2951352 h 6858000"/>
              <a:gd name="connsiteX49-18977" fmla="*/ 5482045 w 6128435"/>
              <a:gd name="connsiteY49-18978" fmla="*/ 2984371 h 6858000"/>
              <a:gd name="connsiteX50-18979" fmla="*/ 5482415 w 6128435"/>
              <a:gd name="connsiteY50-18980" fmla="*/ 3004079 h 6858000"/>
              <a:gd name="connsiteX51-18981" fmla="*/ 5481505 w 6128435"/>
              <a:gd name="connsiteY51-18982" fmla="*/ 3095286 h 6858000"/>
              <a:gd name="connsiteX52-18983" fmla="*/ 5516007 w 6128435"/>
              <a:gd name="connsiteY52-18984" fmla="*/ 3258473 h 6858000"/>
              <a:gd name="connsiteX53-18985" fmla="*/ 5566839 w 6128435"/>
              <a:gd name="connsiteY53-18986" fmla="*/ 3345295 h 6858000"/>
              <a:gd name="connsiteX54-18987" fmla="*/ 5589758 w 6128435"/>
              <a:gd name="connsiteY54-18988" fmla="*/ 3506453 h 6858000"/>
              <a:gd name="connsiteX55-18989" fmla="*/ 5596144 w 6128435"/>
              <a:gd name="connsiteY55-18990" fmla="*/ 3534624 h 6858000"/>
              <a:gd name="connsiteX56-18991" fmla="*/ 5597750 w 6128435"/>
              <a:gd name="connsiteY56-18992" fmla="*/ 3534129 h 6858000"/>
              <a:gd name="connsiteX57-18993" fmla="*/ 5599700 w 6128435"/>
              <a:gd name="connsiteY57-18994" fmla="*/ 3547221 h 6858000"/>
              <a:gd name="connsiteX58-18995" fmla="*/ 5615031 w 6128435"/>
              <a:gd name="connsiteY58-18996" fmla="*/ 3557482 h 6858000"/>
              <a:gd name="connsiteX59-18997" fmla="*/ 5618377 w 6128435"/>
              <a:gd name="connsiteY59-18998" fmla="*/ 3588431 h 6858000"/>
              <a:gd name="connsiteX60-18999" fmla="*/ 5612155 w 6128435"/>
              <a:gd name="connsiteY60-19000" fmla="*/ 3589869 h 6858000"/>
              <a:gd name="connsiteX61-19001" fmla="*/ 5620843 w 6128435"/>
              <a:gd name="connsiteY61-19002" fmla="*/ 3606745 h 6858000"/>
              <a:gd name="connsiteX62-19003" fmla="*/ 5655472 w 6128435"/>
              <a:gd name="connsiteY62-19004" fmla="*/ 3678877 h 6858000"/>
              <a:gd name="connsiteX63-19005" fmla="*/ 5680448 w 6128435"/>
              <a:gd name="connsiteY63-19006" fmla="*/ 3717760 h 6858000"/>
              <a:gd name="connsiteX64-19007" fmla="*/ 5683015 w 6128435"/>
              <a:gd name="connsiteY64-19008" fmla="*/ 3762025 h 6858000"/>
              <a:gd name="connsiteX65-19009" fmla="*/ 5696643 w 6128435"/>
              <a:gd name="connsiteY65-19010" fmla="*/ 3773888 h 6858000"/>
              <a:gd name="connsiteX66-19011" fmla="*/ 5699203 w 6128435"/>
              <a:gd name="connsiteY66-19012" fmla="*/ 3775823 h 6858000"/>
              <a:gd name="connsiteX67-19013" fmla="*/ 5704824 w 6128435"/>
              <a:gd name="connsiteY67-19014" fmla="*/ 3785966 h 6858000"/>
              <a:gd name="connsiteX68-19015" fmla="*/ 5712204 w 6128435"/>
              <a:gd name="connsiteY68-19016" fmla="*/ 3785830 h 6858000"/>
              <a:gd name="connsiteX69-19017" fmla="*/ 5724816 w 6128435"/>
              <a:gd name="connsiteY69-19018" fmla="*/ 3798949 h 6858000"/>
              <a:gd name="connsiteX70-19019" fmla="*/ 5733539 w 6128435"/>
              <a:gd name="connsiteY70-19020" fmla="*/ 3818457 h 6858000"/>
              <a:gd name="connsiteX71-19021" fmla="*/ 5768491 w 6128435"/>
              <a:gd name="connsiteY71-19022" fmla="*/ 3914399 h 6858000"/>
              <a:gd name="connsiteX72-19023" fmla="*/ 5793123 w 6128435"/>
              <a:gd name="connsiteY72-19024" fmla="*/ 3969952 h 6858000"/>
              <a:gd name="connsiteX73-19025" fmla="*/ 5808321 w 6128435"/>
              <a:gd name="connsiteY73-19026" fmla="*/ 3988153 h 6858000"/>
              <a:gd name="connsiteX74-19027" fmla="*/ 5825621 w 6128435"/>
              <a:gd name="connsiteY74-19028" fmla="*/ 4015525 h 6858000"/>
              <a:gd name="connsiteX75-19029" fmla="*/ 5860672 w 6128435"/>
              <a:gd name="connsiteY75-19030" fmla="*/ 4061579 h 6858000"/>
              <a:gd name="connsiteX76-19031" fmla="*/ 5872173 w 6128435"/>
              <a:gd name="connsiteY76-19032" fmla="*/ 4088497 h 6858000"/>
              <a:gd name="connsiteX77-19033" fmla="*/ 5883705 w 6128435"/>
              <a:gd name="connsiteY77-19034" fmla="*/ 4101899 h 6858000"/>
              <a:gd name="connsiteX78-19035" fmla="*/ 5885314 w 6128435"/>
              <a:gd name="connsiteY78-19036" fmla="*/ 4108387 h 6858000"/>
              <a:gd name="connsiteX79-19037" fmla="*/ 5894095 w 6128435"/>
              <a:gd name="connsiteY79-19038" fmla="*/ 4128857 h 6858000"/>
              <a:gd name="connsiteX80-19039" fmla="*/ 5898339 w 6128435"/>
              <a:gd name="connsiteY80-19040" fmla="*/ 4140800 h 6858000"/>
              <a:gd name="connsiteX81-19041" fmla="*/ 5899734 w 6128435"/>
              <a:gd name="connsiteY81-19042" fmla="*/ 4145632 h 6858000"/>
              <a:gd name="connsiteX82-19043" fmla="*/ 5903513 w 6128435"/>
              <a:gd name="connsiteY82-19044" fmla="*/ 4187661 h 6858000"/>
              <a:gd name="connsiteX83-19045" fmla="*/ 5917114 w 6128435"/>
              <a:gd name="connsiteY83-19046" fmla="*/ 4213096 h 6858000"/>
              <a:gd name="connsiteX84-19047" fmla="*/ 5921153 w 6128435"/>
              <a:gd name="connsiteY84-19048" fmla="*/ 4236222 h 6858000"/>
              <a:gd name="connsiteX85-19049" fmla="*/ 5924233 w 6128435"/>
              <a:gd name="connsiteY85-19050" fmla="*/ 4242060 h 6858000"/>
              <a:gd name="connsiteX86-19051" fmla="*/ 5928910 w 6128435"/>
              <a:gd name="connsiteY86-19052" fmla="*/ 4300973 h 6858000"/>
              <a:gd name="connsiteX87-19053" fmla="*/ 5939320 w 6128435"/>
              <a:gd name="connsiteY87-19054" fmla="*/ 4340435 h 6858000"/>
              <a:gd name="connsiteX88-19055" fmla="*/ 5946705 w 6128435"/>
              <a:gd name="connsiteY88-19056" fmla="*/ 4428051 h 6858000"/>
              <a:gd name="connsiteX89-19057" fmla="*/ 5949261 w 6128435"/>
              <a:gd name="connsiteY89-19058" fmla="*/ 4449185 h 6858000"/>
              <a:gd name="connsiteX90-19059" fmla="*/ 5957504 w 6128435"/>
              <a:gd name="connsiteY90-19060" fmla="*/ 4465911 h 6858000"/>
              <a:gd name="connsiteX91-19061" fmla="*/ 5964689 w 6128435"/>
              <a:gd name="connsiteY91-19062" fmla="*/ 4468532 h 6858000"/>
              <a:gd name="connsiteX92-19063" fmla="*/ 5967062 w 6128435"/>
              <a:gd name="connsiteY92-19064" fmla="*/ 4479923 h 6858000"/>
              <a:gd name="connsiteX93-19065" fmla="*/ 5968960 w 6128435"/>
              <a:gd name="connsiteY93-19066" fmla="*/ 4482655 h 6858000"/>
              <a:gd name="connsiteX94-19067" fmla="*/ 5978567 w 6128435"/>
              <a:gd name="connsiteY94-19068" fmla="*/ 4498605 h 6858000"/>
              <a:gd name="connsiteX95-19069" fmla="*/ 5980106 w 6128435"/>
              <a:gd name="connsiteY95-19070" fmla="*/ 4585087 h 6858000"/>
              <a:gd name="connsiteX96-19071" fmla="*/ 5998138 w 6128435"/>
              <a:gd name="connsiteY96-19072" fmla="*/ 4697518 h 6858000"/>
              <a:gd name="connsiteX97-19073" fmla="*/ 6013516 w 6128435"/>
              <a:gd name="connsiteY97-19074" fmla="*/ 4786619 h 6858000"/>
              <a:gd name="connsiteX98-19075" fmla="*/ 6025404 w 6128435"/>
              <a:gd name="connsiteY98-19076" fmla="*/ 4858148 h 6858000"/>
              <a:gd name="connsiteX99-19077" fmla="*/ 6007749 w 6128435"/>
              <a:gd name="connsiteY99-19078" fmla="*/ 4964715 h 6858000"/>
              <a:gd name="connsiteX100-19079" fmla="*/ 6005269 w 6128435"/>
              <a:gd name="connsiteY100-19080" fmla="*/ 5150567 h 6858000"/>
              <a:gd name="connsiteX101-19081" fmla="*/ 6001127 w 6128435"/>
              <a:gd name="connsiteY101-19082" fmla="*/ 5164609 h 6858000"/>
              <a:gd name="connsiteX102-19083" fmla="*/ 5996647 w 6128435"/>
              <a:gd name="connsiteY102-19084" fmla="*/ 5185640 h 6858000"/>
              <a:gd name="connsiteX103-19085" fmla="*/ 5998514 w 6128435"/>
              <a:gd name="connsiteY103-19086" fmla="*/ 5189673 h 6858000"/>
              <a:gd name="connsiteX104-19087" fmla="*/ 5995970 w 6128435"/>
              <a:gd name="connsiteY104-19088" fmla="*/ 5221547 h 6858000"/>
              <a:gd name="connsiteX105-19089" fmla="*/ 5997218 w 6128435"/>
              <a:gd name="connsiteY105-19090" fmla="*/ 5222031 h 6858000"/>
              <a:gd name="connsiteX106-19091" fmla="*/ 6002116 w 6128435"/>
              <a:gd name="connsiteY106-19092" fmla="*/ 5231223 h 6858000"/>
              <a:gd name="connsiteX107-19093" fmla="*/ 6008541 w 6128435"/>
              <a:gd name="connsiteY107-19094" fmla="*/ 5248680 h 6858000"/>
              <a:gd name="connsiteX108-19095" fmla="*/ 6039260 w 6128435"/>
              <a:gd name="connsiteY108-19096" fmla="*/ 5289518 h 6858000"/>
              <a:gd name="connsiteX109-19097" fmla="*/ 6036748 w 6128435"/>
              <a:gd name="connsiteY109-19098" fmla="*/ 5322752 h 6858000"/>
              <a:gd name="connsiteX110-19099" fmla="*/ 6036943 w 6128435"/>
              <a:gd name="connsiteY110-19100" fmla="*/ 5329480 h 6858000"/>
              <a:gd name="connsiteX111-19101" fmla="*/ 6037236 w 6128435"/>
              <a:gd name="connsiteY111-19102" fmla="*/ 5329634 h 6858000"/>
              <a:gd name="connsiteX112-19103" fmla="*/ 6038019 w 6128435"/>
              <a:gd name="connsiteY112-19104" fmla="*/ 5336764 h 6858000"/>
              <a:gd name="connsiteX113-19105" fmla="*/ 6037298 w 6128435"/>
              <a:gd name="connsiteY113-19106" fmla="*/ 5341753 h 6858000"/>
              <a:gd name="connsiteX114-19107" fmla="*/ 6037677 w 6128435"/>
              <a:gd name="connsiteY114-19108" fmla="*/ 5354807 h 6858000"/>
              <a:gd name="connsiteX115-19109" fmla="*/ 6039728 w 6128435"/>
              <a:gd name="connsiteY115-19110" fmla="*/ 5359416 h 6858000"/>
              <a:gd name="connsiteX116-19111" fmla="*/ 6043311 w 6128435"/>
              <a:gd name="connsiteY116-19112" fmla="*/ 5361407 h 6858000"/>
              <a:gd name="connsiteX117-19113" fmla="*/ 6042954 w 6128435"/>
              <a:gd name="connsiteY117-19114" fmla="*/ 5362576 h 6858000"/>
              <a:gd name="connsiteX118-19115" fmla="*/ 6053435 w 6128435"/>
              <a:gd name="connsiteY118-19116" fmla="*/ 5387547 h 6858000"/>
              <a:gd name="connsiteX119-19117" fmla="*/ 6065933 w 6128435"/>
              <a:gd name="connsiteY119-19118" fmla="*/ 5443002 h 6858000"/>
              <a:gd name="connsiteX120-19119" fmla="*/ 6068640 w 6128435"/>
              <a:gd name="connsiteY120-19120" fmla="*/ 5474503 h 6858000"/>
              <a:gd name="connsiteX121-19121" fmla="*/ 6080922 w 6128435"/>
              <a:gd name="connsiteY121-19122" fmla="*/ 5561070 h 6858000"/>
              <a:gd name="connsiteX122-19123" fmla="*/ 6096949 w 6128435"/>
              <a:gd name="connsiteY122-19124" fmla="*/ 5648179 h 6858000"/>
              <a:gd name="connsiteX123-19125" fmla="*/ 6125703 w 6128435"/>
              <a:gd name="connsiteY123-19126" fmla="*/ 5692894 h 6858000"/>
              <a:gd name="connsiteX124-19127" fmla="*/ 6126670 w 6128435"/>
              <a:gd name="connsiteY124-19128" fmla="*/ 5697882 h 6858000"/>
              <a:gd name="connsiteX125-19129" fmla="*/ 6124061 w 6128435"/>
              <a:gd name="connsiteY125-19130" fmla="*/ 5710294 h 6858000"/>
              <a:gd name="connsiteX126-19131" fmla="*/ 6122213 w 6128435"/>
              <a:gd name="connsiteY126-19132" fmla="*/ 5714762 h 6858000"/>
              <a:gd name="connsiteX127-19133" fmla="*/ 6121353 w 6128435"/>
              <a:gd name="connsiteY127-19134" fmla="*/ 5721725 h 6858000"/>
              <a:gd name="connsiteX128-19135" fmla="*/ 6121607 w 6128435"/>
              <a:gd name="connsiteY128-19136" fmla="*/ 5721959 h 6858000"/>
              <a:gd name="connsiteX129-19137" fmla="*/ 6120262 w 6128435"/>
              <a:gd name="connsiteY129-19138" fmla="*/ 5728358 h 6858000"/>
              <a:gd name="connsiteX130-19139" fmla="*/ 6110194 w 6128435"/>
              <a:gd name="connsiteY130-19140" fmla="*/ 5758853 h 6858000"/>
              <a:gd name="connsiteX131-19141" fmla="*/ 6127519 w 6128435"/>
              <a:gd name="connsiteY131-19142" fmla="*/ 5865775 h 6858000"/>
              <a:gd name="connsiteX132-19143" fmla="*/ 6128435 w 6128435"/>
              <a:gd name="connsiteY132-19144" fmla="*/ 5870164 h 6858000"/>
              <a:gd name="connsiteX133-19145" fmla="*/ 6119217 w 6128435"/>
              <a:gd name="connsiteY133-19146" fmla="*/ 5888542 h 6858000"/>
              <a:gd name="connsiteX134-19147" fmla="*/ 6115966 w 6128435"/>
              <a:gd name="connsiteY134-19148" fmla="*/ 5898387 h 6858000"/>
              <a:gd name="connsiteX135-19149" fmla="*/ 6111924 w 6128435"/>
              <a:gd name="connsiteY135-19150" fmla="*/ 5900444 h 6858000"/>
              <a:gd name="connsiteX136-19151" fmla="*/ 6108716 w 6128435"/>
              <a:gd name="connsiteY136-19152" fmla="*/ 5915345 h 6858000"/>
              <a:gd name="connsiteX137-19153" fmla="*/ 6109524 w 6128435"/>
              <a:gd name="connsiteY137-19154" fmla="*/ 5917328 h 6858000"/>
              <a:gd name="connsiteX138-19155" fmla="*/ 6102493 w 6128435"/>
              <a:gd name="connsiteY138-19156" fmla="*/ 5928602 h 6858000"/>
              <a:gd name="connsiteX139-19157" fmla="*/ 6056863 w 6128435"/>
              <a:gd name="connsiteY139-19158" fmla="*/ 6000643 h 6858000"/>
              <a:gd name="connsiteX140-19159" fmla="*/ 6045436 w 6128435"/>
              <a:gd name="connsiteY140-19160" fmla="*/ 6124480 h 6858000"/>
              <a:gd name="connsiteX141-19161" fmla="*/ 6030489 w 6128435"/>
              <a:gd name="connsiteY141-19162" fmla="*/ 6317666 h 6858000"/>
              <a:gd name="connsiteX142-19163" fmla="*/ 6007492 w 6128435"/>
              <a:gd name="connsiteY142-19164" fmla="*/ 6440818 h 6858000"/>
              <a:gd name="connsiteX143-19165" fmla="*/ 6009467 w 6128435"/>
              <a:gd name="connsiteY143-19166" fmla="*/ 6487076 h 6858000"/>
              <a:gd name="connsiteX144-19167" fmla="*/ 5995064 w 6128435"/>
              <a:gd name="connsiteY144-19168" fmla="*/ 6540791 h 6858000"/>
              <a:gd name="connsiteX145-19169" fmla="*/ 5996309 w 6128435"/>
              <a:gd name="connsiteY145-19170" fmla="*/ 6543961 h 6858000"/>
              <a:gd name="connsiteX146-19171" fmla="*/ 5996048 w 6128435"/>
              <a:gd name="connsiteY146-19172" fmla="*/ 6555444 h 6858000"/>
              <a:gd name="connsiteX147-19173" fmla="*/ 6002524 w 6128435"/>
              <a:gd name="connsiteY147-19174" fmla="*/ 6560188 h 6858000"/>
              <a:gd name="connsiteX148-19175" fmla="*/ 6006823 w 6128435"/>
              <a:gd name="connsiteY148-19176" fmla="*/ 6578546 h 6858000"/>
              <a:gd name="connsiteX149-19177" fmla="*/ 6004510 w 6128435"/>
              <a:gd name="connsiteY149-19178" fmla="*/ 6599256 h 6858000"/>
              <a:gd name="connsiteX150-19179" fmla="*/ 5986207 w 6128435"/>
              <a:gd name="connsiteY150-19180" fmla="*/ 6695855 h 6858000"/>
              <a:gd name="connsiteX151-19181" fmla="*/ 5979428 w 6128435"/>
              <a:gd name="connsiteY151-19182" fmla="*/ 6754678 h 6858000"/>
              <a:gd name="connsiteX152-19183" fmla="*/ 5983398 w 6128435"/>
              <a:gd name="connsiteY152-19184" fmla="*/ 6778641 h 6858000"/>
              <a:gd name="connsiteX153-19185" fmla="*/ 5984543 w 6128435"/>
              <a:gd name="connsiteY153-19186" fmla="*/ 6811016 h 6858000"/>
              <a:gd name="connsiteX154-19187" fmla="*/ 5981802 w 6128435"/>
              <a:gd name="connsiteY154-19188" fmla="*/ 6838578 h 6858000"/>
              <a:gd name="connsiteX155-19189" fmla="*/ 5979671 w 6128435"/>
              <a:gd name="connsiteY155-19190" fmla="*/ 6858000 h 6858000"/>
              <a:gd name="connsiteX156-19191" fmla="*/ 0 w 6128435"/>
              <a:gd name="connsiteY156-19192" fmla="*/ 6858000 h 6858000"/>
              <a:gd name="connsiteX157-19193" fmla="*/ 0 w 6128435"/>
              <a:gd name="connsiteY157-19194" fmla="*/ 0 h 6858000"/>
              <a:gd name="connsiteX0-19195" fmla="*/ 0 w 6128435"/>
              <a:gd name="connsiteY0-19196" fmla="*/ 0 h 6858000"/>
              <a:gd name="connsiteX1-19197" fmla="*/ 4965888 w 6128435"/>
              <a:gd name="connsiteY1-19198" fmla="*/ 0 h 6858000"/>
              <a:gd name="connsiteX2-19199" fmla="*/ 4967767 w 6128435"/>
              <a:gd name="connsiteY2-19200" fmla="*/ 7930 h 6858000"/>
              <a:gd name="connsiteX3-19201" fmla="*/ 4979444 w 6128435"/>
              <a:gd name="connsiteY3-19202" fmla="*/ 43921 h 6858000"/>
              <a:gd name="connsiteX4-19203" fmla="*/ 5021173 w 6128435"/>
              <a:gd name="connsiteY4-19204" fmla="*/ 123738 h 6858000"/>
              <a:gd name="connsiteX5-19205" fmla="*/ 5075458 w 6128435"/>
              <a:gd name="connsiteY5-19206" fmla="*/ 264355 h 6858000"/>
              <a:gd name="connsiteX6-19207" fmla="*/ 5081175 w 6128435"/>
              <a:gd name="connsiteY6-19208" fmla="*/ 277448 h 6858000"/>
              <a:gd name="connsiteX7-19209" fmla="*/ 5097011 w 6128435"/>
              <a:gd name="connsiteY7-19210" fmla="*/ 355616 h 6858000"/>
              <a:gd name="connsiteX8-19211" fmla="*/ 5130982 w 6128435"/>
              <a:gd name="connsiteY8-19212" fmla="*/ 412030 h 6858000"/>
              <a:gd name="connsiteX9-19213" fmla="*/ 5153000 w 6128435"/>
              <a:gd name="connsiteY9-19214" fmla="*/ 507134 h 6858000"/>
              <a:gd name="connsiteX10-19215" fmla="*/ 5171282 w 6128435"/>
              <a:gd name="connsiteY10-19216" fmla="*/ 602071 h 6858000"/>
              <a:gd name="connsiteX11-19217" fmla="*/ 5176196 w 6128435"/>
              <a:gd name="connsiteY11-19218" fmla="*/ 636822 h 6858000"/>
              <a:gd name="connsiteX12-19219" fmla="*/ 5189051 w 6128435"/>
              <a:gd name="connsiteY12-19220" fmla="*/ 782518 h 6858000"/>
              <a:gd name="connsiteX13-19221" fmla="*/ 5210428 w 6128435"/>
              <a:gd name="connsiteY13-19222" fmla="*/ 815772 h 6858000"/>
              <a:gd name="connsiteX14-19223" fmla="*/ 5221088 w 6128435"/>
              <a:gd name="connsiteY14-19224" fmla="*/ 860193 h 6858000"/>
              <a:gd name="connsiteX15-19225" fmla="*/ 5230806 w 6128435"/>
              <a:gd name="connsiteY15-19226" fmla="*/ 961354 h 6858000"/>
              <a:gd name="connsiteX16-19227" fmla="*/ 5201018 w 6128435"/>
              <a:gd name="connsiteY16-19228" fmla="*/ 1095027 h 6858000"/>
              <a:gd name="connsiteX17-19229" fmla="*/ 5202153 w 6128435"/>
              <a:gd name="connsiteY17-19230" fmla="*/ 1133224 h 6858000"/>
              <a:gd name="connsiteX18-19231" fmla="*/ 5207370 w 6128435"/>
              <a:gd name="connsiteY18-19232" fmla="*/ 1138097 h 6858000"/>
              <a:gd name="connsiteX19-19233" fmla="*/ 5189234 w 6128435"/>
              <a:gd name="connsiteY19-19234" fmla="*/ 1193495 h 6858000"/>
              <a:gd name="connsiteX20-19235" fmla="*/ 5202769 w 6128435"/>
              <a:gd name="connsiteY20-19236" fmla="*/ 1269450 h 6858000"/>
              <a:gd name="connsiteX21-19237" fmla="*/ 5225968 w 6128435"/>
              <a:gd name="connsiteY21-19238" fmla="*/ 1357994 h 6858000"/>
              <a:gd name="connsiteX22-19239" fmla="*/ 5233819 w 6128435"/>
              <a:gd name="connsiteY22-19240" fmla="*/ 1380922 h 6858000"/>
              <a:gd name="connsiteX23-19241" fmla="*/ 5237226 w 6128435"/>
              <a:gd name="connsiteY23-19242" fmla="*/ 1441327 h 6858000"/>
              <a:gd name="connsiteX24-19243" fmla="*/ 5255653 w 6128435"/>
              <a:gd name="connsiteY24-19244" fmla="*/ 1524712 h 6858000"/>
              <a:gd name="connsiteX25-19245" fmla="*/ 5263491 w 6128435"/>
              <a:gd name="connsiteY25-19246" fmla="*/ 1642938 h 6858000"/>
              <a:gd name="connsiteX26-19247" fmla="*/ 5261314 w 6128435"/>
              <a:gd name="connsiteY26-19248" fmla="*/ 1689177 h 6858000"/>
              <a:gd name="connsiteX27-19249" fmla="*/ 5259788 w 6128435"/>
              <a:gd name="connsiteY27-19250" fmla="*/ 1768516 h 6858000"/>
              <a:gd name="connsiteX28-19251" fmla="*/ 5255696 w 6128435"/>
              <a:gd name="connsiteY28-19252" fmla="*/ 1953770 h 6858000"/>
              <a:gd name="connsiteX29-19253" fmla="*/ 5252592 w 6128435"/>
              <a:gd name="connsiteY29-19254" fmla="*/ 2092210 h 6858000"/>
              <a:gd name="connsiteX30-19255" fmla="*/ 5264303 w 6128435"/>
              <a:gd name="connsiteY30-19256" fmla="*/ 2225157 h 6858000"/>
              <a:gd name="connsiteX31-19257" fmla="*/ 5254949 w 6128435"/>
              <a:gd name="connsiteY31-19258" fmla="*/ 2236160 h 6858000"/>
              <a:gd name="connsiteX32-19259" fmla="*/ 5250104 w 6128435"/>
              <a:gd name="connsiteY32-19260" fmla="*/ 2249166 h 6858000"/>
              <a:gd name="connsiteX33-19261" fmla="*/ 5251214 w 6128435"/>
              <a:gd name="connsiteY33-19262" fmla="*/ 2250944 h 6858000"/>
              <a:gd name="connsiteX34-19263" fmla="*/ 5250644 w 6128435"/>
              <a:gd name="connsiteY34-19264" fmla="*/ 2266619 h 6858000"/>
              <a:gd name="connsiteX35-19265" fmla="*/ 5293877 w 6128435"/>
              <a:gd name="connsiteY35-19266" fmla="*/ 2368649 h 6858000"/>
              <a:gd name="connsiteX36-19267" fmla="*/ 5311338 w 6128435"/>
              <a:gd name="connsiteY36-19268" fmla="*/ 2404034 h 6858000"/>
              <a:gd name="connsiteX37-19269" fmla="*/ 5338366 w 6128435"/>
              <a:gd name="connsiteY37-19270" fmla="*/ 2465052 h 6858000"/>
              <a:gd name="connsiteX38-19271" fmla="*/ 5371263 w 6128435"/>
              <a:gd name="connsiteY38-19272" fmla="*/ 2586413 h 6858000"/>
              <a:gd name="connsiteX39-19273" fmla="*/ 5407503 w 6128435"/>
              <a:gd name="connsiteY39-19274" fmla="*/ 2786290 h 6858000"/>
              <a:gd name="connsiteX40-19275" fmla="*/ 5407356 w 6128435"/>
              <a:gd name="connsiteY40-19276" fmla="*/ 2787545 h 6858000"/>
              <a:gd name="connsiteX41-19277" fmla="*/ 5411130 w 6128435"/>
              <a:gd name="connsiteY41-19278" fmla="*/ 2788640 h 6858000"/>
              <a:gd name="connsiteX42-19279" fmla="*/ 5416439 w 6128435"/>
              <a:gd name="connsiteY42-19280" fmla="*/ 2805666 h 6858000"/>
              <a:gd name="connsiteX43-19281" fmla="*/ 5416589 w 6128435"/>
              <a:gd name="connsiteY43-19282" fmla="*/ 2810822 h 6858000"/>
              <a:gd name="connsiteX44-19283" fmla="*/ 5418542 w 6128435"/>
              <a:gd name="connsiteY44-19284" fmla="*/ 2817745 h 6858000"/>
              <a:gd name="connsiteX45-19285" fmla="*/ 5418847 w 6128435"/>
              <a:gd name="connsiteY45-19286" fmla="*/ 2817825 h 6858000"/>
              <a:gd name="connsiteX46-19287" fmla="*/ 5457023 w 6128435"/>
              <a:gd name="connsiteY46-19288" fmla="*/ 2858292 h 6858000"/>
              <a:gd name="connsiteX47-19289" fmla="*/ 5479298 w 6128435"/>
              <a:gd name="connsiteY47-19290" fmla="*/ 2947791 h 6858000"/>
              <a:gd name="connsiteX48-19291" fmla="*/ 5481770 w 6128435"/>
              <a:gd name="connsiteY48-19292" fmla="*/ 2951352 h 6858000"/>
              <a:gd name="connsiteX49-19293" fmla="*/ 5482045 w 6128435"/>
              <a:gd name="connsiteY49-19294" fmla="*/ 2984371 h 6858000"/>
              <a:gd name="connsiteX50-19295" fmla="*/ 5482415 w 6128435"/>
              <a:gd name="connsiteY50-19296" fmla="*/ 3004079 h 6858000"/>
              <a:gd name="connsiteX51-19297" fmla="*/ 5503944 w 6128435"/>
              <a:gd name="connsiteY51-19298" fmla="*/ 3123335 h 6858000"/>
              <a:gd name="connsiteX52-19299" fmla="*/ 5516007 w 6128435"/>
              <a:gd name="connsiteY52-19300" fmla="*/ 3258473 h 6858000"/>
              <a:gd name="connsiteX53-19301" fmla="*/ 5566839 w 6128435"/>
              <a:gd name="connsiteY53-19302" fmla="*/ 3345295 h 6858000"/>
              <a:gd name="connsiteX54-19303" fmla="*/ 5589758 w 6128435"/>
              <a:gd name="connsiteY54-19304" fmla="*/ 3506453 h 6858000"/>
              <a:gd name="connsiteX55-19305" fmla="*/ 5596144 w 6128435"/>
              <a:gd name="connsiteY55-19306" fmla="*/ 3534624 h 6858000"/>
              <a:gd name="connsiteX56-19307" fmla="*/ 5597750 w 6128435"/>
              <a:gd name="connsiteY56-19308" fmla="*/ 3534129 h 6858000"/>
              <a:gd name="connsiteX57-19309" fmla="*/ 5599700 w 6128435"/>
              <a:gd name="connsiteY57-19310" fmla="*/ 3547221 h 6858000"/>
              <a:gd name="connsiteX58-19311" fmla="*/ 5615031 w 6128435"/>
              <a:gd name="connsiteY58-19312" fmla="*/ 3557482 h 6858000"/>
              <a:gd name="connsiteX59-19313" fmla="*/ 5618377 w 6128435"/>
              <a:gd name="connsiteY59-19314" fmla="*/ 3588431 h 6858000"/>
              <a:gd name="connsiteX60-19315" fmla="*/ 5612155 w 6128435"/>
              <a:gd name="connsiteY60-19316" fmla="*/ 3589869 h 6858000"/>
              <a:gd name="connsiteX61-19317" fmla="*/ 5620843 w 6128435"/>
              <a:gd name="connsiteY61-19318" fmla="*/ 3606745 h 6858000"/>
              <a:gd name="connsiteX62-19319" fmla="*/ 5655472 w 6128435"/>
              <a:gd name="connsiteY62-19320" fmla="*/ 3678877 h 6858000"/>
              <a:gd name="connsiteX63-19321" fmla="*/ 5680448 w 6128435"/>
              <a:gd name="connsiteY63-19322" fmla="*/ 3717760 h 6858000"/>
              <a:gd name="connsiteX64-19323" fmla="*/ 5683015 w 6128435"/>
              <a:gd name="connsiteY64-19324" fmla="*/ 3762025 h 6858000"/>
              <a:gd name="connsiteX65-19325" fmla="*/ 5696643 w 6128435"/>
              <a:gd name="connsiteY65-19326" fmla="*/ 3773888 h 6858000"/>
              <a:gd name="connsiteX66-19327" fmla="*/ 5699203 w 6128435"/>
              <a:gd name="connsiteY66-19328" fmla="*/ 3775823 h 6858000"/>
              <a:gd name="connsiteX67-19329" fmla="*/ 5704824 w 6128435"/>
              <a:gd name="connsiteY67-19330" fmla="*/ 3785966 h 6858000"/>
              <a:gd name="connsiteX68-19331" fmla="*/ 5712204 w 6128435"/>
              <a:gd name="connsiteY68-19332" fmla="*/ 3785830 h 6858000"/>
              <a:gd name="connsiteX69-19333" fmla="*/ 5724816 w 6128435"/>
              <a:gd name="connsiteY69-19334" fmla="*/ 3798949 h 6858000"/>
              <a:gd name="connsiteX70-19335" fmla="*/ 5733539 w 6128435"/>
              <a:gd name="connsiteY70-19336" fmla="*/ 3818457 h 6858000"/>
              <a:gd name="connsiteX71-19337" fmla="*/ 5768491 w 6128435"/>
              <a:gd name="connsiteY71-19338" fmla="*/ 3914399 h 6858000"/>
              <a:gd name="connsiteX72-19339" fmla="*/ 5793123 w 6128435"/>
              <a:gd name="connsiteY72-19340" fmla="*/ 3969952 h 6858000"/>
              <a:gd name="connsiteX73-19341" fmla="*/ 5808321 w 6128435"/>
              <a:gd name="connsiteY73-19342" fmla="*/ 3988153 h 6858000"/>
              <a:gd name="connsiteX74-19343" fmla="*/ 5825621 w 6128435"/>
              <a:gd name="connsiteY74-19344" fmla="*/ 4015525 h 6858000"/>
              <a:gd name="connsiteX75-19345" fmla="*/ 5860672 w 6128435"/>
              <a:gd name="connsiteY75-19346" fmla="*/ 4061579 h 6858000"/>
              <a:gd name="connsiteX76-19347" fmla="*/ 5872173 w 6128435"/>
              <a:gd name="connsiteY76-19348" fmla="*/ 4088497 h 6858000"/>
              <a:gd name="connsiteX77-19349" fmla="*/ 5883705 w 6128435"/>
              <a:gd name="connsiteY77-19350" fmla="*/ 4101899 h 6858000"/>
              <a:gd name="connsiteX78-19351" fmla="*/ 5885314 w 6128435"/>
              <a:gd name="connsiteY78-19352" fmla="*/ 4108387 h 6858000"/>
              <a:gd name="connsiteX79-19353" fmla="*/ 5894095 w 6128435"/>
              <a:gd name="connsiteY79-19354" fmla="*/ 4128857 h 6858000"/>
              <a:gd name="connsiteX80-19355" fmla="*/ 5898339 w 6128435"/>
              <a:gd name="connsiteY80-19356" fmla="*/ 4140800 h 6858000"/>
              <a:gd name="connsiteX81-19357" fmla="*/ 5899734 w 6128435"/>
              <a:gd name="connsiteY81-19358" fmla="*/ 4145632 h 6858000"/>
              <a:gd name="connsiteX82-19359" fmla="*/ 5903513 w 6128435"/>
              <a:gd name="connsiteY82-19360" fmla="*/ 4187661 h 6858000"/>
              <a:gd name="connsiteX83-19361" fmla="*/ 5917114 w 6128435"/>
              <a:gd name="connsiteY83-19362" fmla="*/ 4213096 h 6858000"/>
              <a:gd name="connsiteX84-19363" fmla="*/ 5921153 w 6128435"/>
              <a:gd name="connsiteY84-19364" fmla="*/ 4236222 h 6858000"/>
              <a:gd name="connsiteX85-19365" fmla="*/ 5924233 w 6128435"/>
              <a:gd name="connsiteY85-19366" fmla="*/ 4242060 h 6858000"/>
              <a:gd name="connsiteX86-19367" fmla="*/ 5928910 w 6128435"/>
              <a:gd name="connsiteY86-19368" fmla="*/ 4300973 h 6858000"/>
              <a:gd name="connsiteX87-19369" fmla="*/ 5939320 w 6128435"/>
              <a:gd name="connsiteY87-19370" fmla="*/ 4340435 h 6858000"/>
              <a:gd name="connsiteX88-19371" fmla="*/ 5946705 w 6128435"/>
              <a:gd name="connsiteY88-19372" fmla="*/ 4428051 h 6858000"/>
              <a:gd name="connsiteX89-19373" fmla="*/ 5949261 w 6128435"/>
              <a:gd name="connsiteY89-19374" fmla="*/ 4449185 h 6858000"/>
              <a:gd name="connsiteX90-19375" fmla="*/ 5957504 w 6128435"/>
              <a:gd name="connsiteY90-19376" fmla="*/ 4465911 h 6858000"/>
              <a:gd name="connsiteX91-19377" fmla="*/ 5964689 w 6128435"/>
              <a:gd name="connsiteY91-19378" fmla="*/ 4468532 h 6858000"/>
              <a:gd name="connsiteX92-19379" fmla="*/ 5967062 w 6128435"/>
              <a:gd name="connsiteY92-19380" fmla="*/ 4479923 h 6858000"/>
              <a:gd name="connsiteX93-19381" fmla="*/ 5968960 w 6128435"/>
              <a:gd name="connsiteY93-19382" fmla="*/ 4482655 h 6858000"/>
              <a:gd name="connsiteX94-19383" fmla="*/ 5978567 w 6128435"/>
              <a:gd name="connsiteY94-19384" fmla="*/ 4498605 h 6858000"/>
              <a:gd name="connsiteX95-19385" fmla="*/ 5980106 w 6128435"/>
              <a:gd name="connsiteY95-19386" fmla="*/ 4585087 h 6858000"/>
              <a:gd name="connsiteX96-19387" fmla="*/ 5998138 w 6128435"/>
              <a:gd name="connsiteY96-19388" fmla="*/ 4697518 h 6858000"/>
              <a:gd name="connsiteX97-19389" fmla="*/ 6013516 w 6128435"/>
              <a:gd name="connsiteY97-19390" fmla="*/ 4786619 h 6858000"/>
              <a:gd name="connsiteX98-19391" fmla="*/ 6025404 w 6128435"/>
              <a:gd name="connsiteY98-19392" fmla="*/ 4858148 h 6858000"/>
              <a:gd name="connsiteX99-19393" fmla="*/ 6007749 w 6128435"/>
              <a:gd name="connsiteY99-19394" fmla="*/ 4964715 h 6858000"/>
              <a:gd name="connsiteX100-19395" fmla="*/ 6005269 w 6128435"/>
              <a:gd name="connsiteY100-19396" fmla="*/ 5150567 h 6858000"/>
              <a:gd name="connsiteX101-19397" fmla="*/ 6001127 w 6128435"/>
              <a:gd name="connsiteY101-19398" fmla="*/ 5164609 h 6858000"/>
              <a:gd name="connsiteX102-19399" fmla="*/ 5996647 w 6128435"/>
              <a:gd name="connsiteY102-19400" fmla="*/ 5185640 h 6858000"/>
              <a:gd name="connsiteX103-19401" fmla="*/ 5998514 w 6128435"/>
              <a:gd name="connsiteY103-19402" fmla="*/ 5189673 h 6858000"/>
              <a:gd name="connsiteX104-19403" fmla="*/ 5995970 w 6128435"/>
              <a:gd name="connsiteY104-19404" fmla="*/ 5221547 h 6858000"/>
              <a:gd name="connsiteX105-19405" fmla="*/ 5997218 w 6128435"/>
              <a:gd name="connsiteY105-19406" fmla="*/ 5222031 h 6858000"/>
              <a:gd name="connsiteX106-19407" fmla="*/ 6002116 w 6128435"/>
              <a:gd name="connsiteY106-19408" fmla="*/ 5231223 h 6858000"/>
              <a:gd name="connsiteX107-19409" fmla="*/ 6008541 w 6128435"/>
              <a:gd name="connsiteY107-19410" fmla="*/ 5248680 h 6858000"/>
              <a:gd name="connsiteX108-19411" fmla="*/ 6039260 w 6128435"/>
              <a:gd name="connsiteY108-19412" fmla="*/ 5289518 h 6858000"/>
              <a:gd name="connsiteX109-19413" fmla="*/ 6036748 w 6128435"/>
              <a:gd name="connsiteY109-19414" fmla="*/ 5322752 h 6858000"/>
              <a:gd name="connsiteX110-19415" fmla="*/ 6036943 w 6128435"/>
              <a:gd name="connsiteY110-19416" fmla="*/ 5329480 h 6858000"/>
              <a:gd name="connsiteX111-19417" fmla="*/ 6037236 w 6128435"/>
              <a:gd name="connsiteY111-19418" fmla="*/ 5329634 h 6858000"/>
              <a:gd name="connsiteX112-19419" fmla="*/ 6038019 w 6128435"/>
              <a:gd name="connsiteY112-19420" fmla="*/ 5336764 h 6858000"/>
              <a:gd name="connsiteX113-19421" fmla="*/ 6037298 w 6128435"/>
              <a:gd name="connsiteY113-19422" fmla="*/ 5341753 h 6858000"/>
              <a:gd name="connsiteX114-19423" fmla="*/ 6037677 w 6128435"/>
              <a:gd name="connsiteY114-19424" fmla="*/ 5354807 h 6858000"/>
              <a:gd name="connsiteX115-19425" fmla="*/ 6039728 w 6128435"/>
              <a:gd name="connsiteY115-19426" fmla="*/ 5359416 h 6858000"/>
              <a:gd name="connsiteX116-19427" fmla="*/ 6043311 w 6128435"/>
              <a:gd name="connsiteY116-19428" fmla="*/ 5361407 h 6858000"/>
              <a:gd name="connsiteX117-19429" fmla="*/ 6042954 w 6128435"/>
              <a:gd name="connsiteY117-19430" fmla="*/ 5362576 h 6858000"/>
              <a:gd name="connsiteX118-19431" fmla="*/ 6053435 w 6128435"/>
              <a:gd name="connsiteY118-19432" fmla="*/ 5387547 h 6858000"/>
              <a:gd name="connsiteX119-19433" fmla="*/ 6065933 w 6128435"/>
              <a:gd name="connsiteY119-19434" fmla="*/ 5443002 h 6858000"/>
              <a:gd name="connsiteX120-19435" fmla="*/ 6068640 w 6128435"/>
              <a:gd name="connsiteY120-19436" fmla="*/ 5474503 h 6858000"/>
              <a:gd name="connsiteX121-19437" fmla="*/ 6080922 w 6128435"/>
              <a:gd name="connsiteY121-19438" fmla="*/ 5561070 h 6858000"/>
              <a:gd name="connsiteX122-19439" fmla="*/ 6096949 w 6128435"/>
              <a:gd name="connsiteY122-19440" fmla="*/ 5648179 h 6858000"/>
              <a:gd name="connsiteX123-19441" fmla="*/ 6125703 w 6128435"/>
              <a:gd name="connsiteY123-19442" fmla="*/ 5692894 h 6858000"/>
              <a:gd name="connsiteX124-19443" fmla="*/ 6126670 w 6128435"/>
              <a:gd name="connsiteY124-19444" fmla="*/ 5697882 h 6858000"/>
              <a:gd name="connsiteX125-19445" fmla="*/ 6124061 w 6128435"/>
              <a:gd name="connsiteY125-19446" fmla="*/ 5710294 h 6858000"/>
              <a:gd name="connsiteX126-19447" fmla="*/ 6122213 w 6128435"/>
              <a:gd name="connsiteY126-19448" fmla="*/ 5714762 h 6858000"/>
              <a:gd name="connsiteX127-19449" fmla="*/ 6121353 w 6128435"/>
              <a:gd name="connsiteY127-19450" fmla="*/ 5721725 h 6858000"/>
              <a:gd name="connsiteX128-19451" fmla="*/ 6121607 w 6128435"/>
              <a:gd name="connsiteY128-19452" fmla="*/ 5721959 h 6858000"/>
              <a:gd name="connsiteX129-19453" fmla="*/ 6120262 w 6128435"/>
              <a:gd name="connsiteY129-19454" fmla="*/ 5728358 h 6858000"/>
              <a:gd name="connsiteX130-19455" fmla="*/ 6110194 w 6128435"/>
              <a:gd name="connsiteY130-19456" fmla="*/ 5758853 h 6858000"/>
              <a:gd name="connsiteX131-19457" fmla="*/ 6127519 w 6128435"/>
              <a:gd name="connsiteY131-19458" fmla="*/ 5865775 h 6858000"/>
              <a:gd name="connsiteX132-19459" fmla="*/ 6128435 w 6128435"/>
              <a:gd name="connsiteY132-19460" fmla="*/ 5870164 h 6858000"/>
              <a:gd name="connsiteX133-19461" fmla="*/ 6119217 w 6128435"/>
              <a:gd name="connsiteY133-19462" fmla="*/ 5888542 h 6858000"/>
              <a:gd name="connsiteX134-19463" fmla="*/ 6115966 w 6128435"/>
              <a:gd name="connsiteY134-19464" fmla="*/ 5898387 h 6858000"/>
              <a:gd name="connsiteX135-19465" fmla="*/ 6111924 w 6128435"/>
              <a:gd name="connsiteY135-19466" fmla="*/ 5900444 h 6858000"/>
              <a:gd name="connsiteX136-19467" fmla="*/ 6108716 w 6128435"/>
              <a:gd name="connsiteY136-19468" fmla="*/ 5915345 h 6858000"/>
              <a:gd name="connsiteX137-19469" fmla="*/ 6109524 w 6128435"/>
              <a:gd name="connsiteY137-19470" fmla="*/ 5917328 h 6858000"/>
              <a:gd name="connsiteX138-19471" fmla="*/ 6102493 w 6128435"/>
              <a:gd name="connsiteY138-19472" fmla="*/ 5928602 h 6858000"/>
              <a:gd name="connsiteX139-19473" fmla="*/ 6056863 w 6128435"/>
              <a:gd name="connsiteY139-19474" fmla="*/ 6000643 h 6858000"/>
              <a:gd name="connsiteX140-19475" fmla="*/ 6045436 w 6128435"/>
              <a:gd name="connsiteY140-19476" fmla="*/ 6124480 h 6858000"/>
              <a:gd name="connsiteX141-19477" fmla="*/ 6030489 w 6128435"/>
              <a:gd name="connsiteY141-19478" fmla="*/ 6317666 h 6858000"/>
              <a:gd name="connsiteX142-19479" fmla="*/ 6007492 w 6128435"/>
              <a:gd name="connsiteY142-19480" fmla="*/ 6440818 h 6858000"/>
              <a:gd name="connsiteX143-19481" fmla="*/ 6009467 w 6128435"/>
              <a:gd name="connsiteY143-19482" fmla="*/ 6487076 h 6858000"/>
              <a:gd name="connsiteX144-19483" fmla="*/ 5995064 w 6128435"/>
              <a:gd name="connsiteY144-19484" fmla="*/ 6540791 h 6858000"/>
              <a:gd name="connsiteX145-19485" fmla="*/ 5996309 w 6128435"/>
              <a:gd name="connsiteY145-19486" fmla="*/ 6543961 h 6858000"/>
              <a:gd name="connsiteX146-19487" fmla="*/ 5996048 w 6128435"/>
              <a:gd name="connsiteY146-19488" fmla="*/ 6555444 h 6858000"/>
              <a:gd name="connsiteX147-19489" fmla="*/ 6002524 w 6128435"/>
              <a:gd name="connsiteY147-19490" fmla="*/ 6560188 h 6858000"/>
              <a:gd name="connsiteX148-19491" fmla="*/ 6006823 w 6128435"/>
              <a:gd name="connsiteY148-19492" fmla="*/ 6578546 h 6858000"/>
              <a:gd name="connsiteX149-19493" fmla="*/ 6004510 w 6128435"/>
              <a:gd name="connsiteY149-19494" fmla="*/ 6599256 h 6858000"/>
              <a:gd name="connsiteX150-19495" fmla="*/ 5986207 w 6128435"/>
              <a:gd name="connsiteY150-19496" fmla="*/ 6695855 h 6858000"/>
              <a:gd name="connsiteX151-19497" fmla="*/ 5979428 w 6128435"/>
              <a:gd name="connsiteY151-19498" fmla="*/ 6754678 h 6858000"/>
              <a:gd name="connsiteX152-19499" fmla="*/ 5983398 w 6128435"/>
              <a:gd name="connsiteY152-19500" fmla="*/ 6778641 h 6858000"/>
              <a:gd name="connsiteX153-19501" fmla="*/ 5984543 w 6128435"/>
              <a:gd name="connsiteY153-19502" fmla="*/ 6811016 h 6858000"/>
              <a:gd name="connsiteX154-19503" fmla="*/ 5981802 w 6128435"/>
              <a:gd name="connsiteY154-19504" fmla="*/ 6838578 h 6858000"/>
              <a:gd name="connsiteX155-19505" fmla="*/ 5979671 w 6128435"/>
              <a:gd name="connsiteY155-19506" fmla="*/ 6858000 h 6858000"/>
              <a:gd name="connsiteX156-19507" fmla="*/ 0 w 6128435"/>
              <a:gd name="connsiteY156-19508" fmla="*/ 6858000 h 6858000"/>
              <a:gd name="connsiteX157-19509" fmla="*/ 0 w 6128435"/>
              <a:gd name="connsiteY157-19510" fmla="*/ 0 h 6858000"/>
              <a:gd name="connsiteX0-19511" fmla="*/ 0 w 6128435"/>
              <a:gd name="connsiteY0-19512" fmla="*/ 0 h 6858000"/>
              <a:gd name="connsiteX1-19513" fmla="*/ 4965888 w 6128435"/>
              <a:gd name="connsiteY1-19514" fmla="*/ 0 h 6858000"/>
              <a:gd name="connsiteX2-19515" fmla="*/ 4967767 w 6128435"/>
              <a:gd name="connsiteY2-19516" fmla="*/ 7930 h 6858000"/>
              <a:gd name="connsiteX3-19517" fmla="*/ 4979444 w 6128435"/>
              <a:gd name="connsiteY3-19518" fmla="*/ 43921 h 6858000"/>
              <a:gd name="connsiteX4-19519" fmla="*/ 5021173 w 6128435"/>
              <a:gd name="connsiteY4-19520" fmla="*/ 123738 h 6858000"/>
              <a:gd name="connsiteX5-19521" fmla="*/ 5075458 w 6128435"/>
              <a:gd name="connsiteY5-19522" fmla="*/ 264355 h 6858000"/>
              <a:gd name="connsiteX6-19523" fmla="*/ 5081175 w 6128435"/>
              <a:gd name="connsiteY6-19524" fmla="*/ 277448 h 6858000"/>
              <a:gd name="connsiteX7-19525" fmla="*/ 5097011 w 6128435"/>
              <a:gd name="connsiteY7-19526" fmla="*/ 355616 h 6858000"/>
              <a:gd name="connsiteX8-19527" fmla="*/ 5130982 w 6128435"/>
              <a:gd name="connsiteY8-19528" fmla="*/ 412030 h 6858000"/>
              <a:gd name="connsiteX9-19529" fmla="*/ 5153000 w 6128435"/>
              <a:gd name="connsiteY9-19530" fmla="*/ 507134 h 6858000"/>
              <a:gd name="connsiteX10-19531" fmla="*/ 5171282 w 6128435"/>
              <a:gd name="connsiteY10-19532" fmla="*/ 602071 h 6858000"/>
              <a:gd name="connsiteX11-19533" fmla="*/ 5176196 w 6128435"/>
              <a:gd name="connsiteY11-19534" fmla="*/ 636822 h 6858000"/>
              <a:gd name="connsiteX12-19535" fmla="*/ 5189051 w 6128435"/>
              <a:gd name="connsiteY12-19536" fmla="*/ 782518 h 6858000"/>
              <a:gd name="connsiteX13-19537" fmla="*/ 5210428 w 6128435"/>
              <a:gd name="connsiteY13-19538" fmla="*/ 815772 h 6858000"/>
              <a:gd name="connsiteX14-19539" fmla="*/ 5221088 w 6128435"/>
              <a:gd name="connsiteY14-19540" fmla="*/ 860193 h 6858000"/>
              <a:gd name="connsiteX15-19541" fmla="*/ 5230806 w 6128435"/>
              <a:gd name="connsiteY15-19542" fmla="*/ 961354 h 6858000"/>
              <a:gd name="connsiteX16-19543" fmla="*/ 5201018 w 6128435"/>
              <a:gd name="connsiteY16-19544" fmla="*/ 1095027 h 6858000"/>
              <a:gd name="connsiteX17-19545" fmla="*/ 5202153 w 6128435"/>
              <a:gd name="connsiteY17-19546" fmla="*/ 1133224 h 6858000"/>
              <a:gd name="connsiteX18-19547" fmla="*/ 5207370 w 6128435"/>
              <a:gd name="connsiteY18-19548" fmla="*/ 1138097 h 6858000"/>
              <a:gd name="connsiteX19-19549" fmla="*/ 5189234 w 6128435"/>
              <a:gd name="connsiteY19-19550" fmla="*/ 1193495 h 6858000"/>
              <a:gd name="connsiteX20-19551" fmla="*/ 5202769 w 6128435"/>
              <a:gd name="connsiteY20-19552" fmla="*/ 1269450 h 6858000"/>
              <a:gd name="connsiteX21-19553" fmla="*/ 5225968 w 6128435"/>
              <a:gd name="connsiteY21-19554" fmla="*/ 1357994 h 6858000"/>
              <a:gd name="connsiteX22-19555" fmla="*/ 5233819 w 6128435"/>
              <a:gd name="connsiteY22-19556" fmla="*/ 1380922 h 6858000"/>
              <a:gd name="connsiteX23-19557" fmla="*/ 5237226 w 6128435"/>
              <a:gd name="connsiteY23-19558" fmla="*/ 1441327 h 6858000"/>
              <a:gd name="connsiteX24-19559" fmla="*/ 5255653 w 6128435"/>
              <a:gd name="connsiteY24-19560" fmla="*/ 1524712 h 6858000"/>
              <a:gd name="connsiteX25-19561" fmla="*/ 5263491 w 6128435"/>
              <a:gd name="connsiteY25-19562" fmla="*/ 1642938 h 6858000"/>
              <a:gd name="connsiteX26-19563" fmla="*/ 5261314 w 6128435"/>
              <a:gd name="connsiteY26-19564" fmla="*/ 1689177 h 6858000"/>
              <a:gd name="connsiteX27-19565" fmla="*/ 5259788 w 6128435"/>
              <a:gd name="connsiteY27-19566" fmla="*/ 1768516 h 6858000"/>
              <a:gd name="connsiteX28-19567" fmla="*/ 5255696 w 6128435"/>
              <a:gd name="connsiteY28-19568" fmla="*/ 1953770 h 6858000"/>
              <a:gd name="connsiteX29-19569" fmla="*/ 5252592 w 6128435"/>
              <a:gd name="connsiteY29-19570" fmla="*/ 2092210 h 6858000"/>
              <a:gd name="connsiteX30-19571" fmla="*/ 5264303 w 6128435"/>
              <a:gd name="connsiteY30-19572" fmla="*/ 2225157 h 6858000"/>
              <a:gd name="connsiteX31-19573" fmla="*/ 5254949 w 6128435"/>
              <a:gd name="connsiteY31-19574" fmla="*/ 2236160 h 6858000"/>
              <a:gd name="connsiteX32-19575" fmla="*/ 5250104 w 6128435"/>
              <a:gd name="connsiteY32-19576" fmla="*/ 2249166 h 6858000"/>
              <a:gd name="connsiteX33-19577" fmla="*/ 5251214 w 6128435"/>
              <a:gd name="connsiteY33-19578" fmla="*/ 2250944 h 6858000"/>
              <a:gd name="connsiteX34-19579" fmla="*/ 5250644 w 6128435"/>
              <a:gd name="connsiteY34-19580" fmla="*/ 2266619 h 6858000"/>
              <a:gd name="connsiteX35-19581" fmla="*/ 5293877 w 6128435"/>
              <a:gd name="connsiteY35-19582" fmla="*/ 2368649 h 6858000"/>
              <a:gd name="connsiteX36-19583" fmla="*/ 5311338 w 6128435"/>
              <a:gd name="connsiteY36-19584" fmla="*/ 2404034 h 6858000"/>
              <a:gd name="connsiteX37-19585" fmla="*/ 5338366 w 6128435"/>
              <a:gd name="connsiteY37-19586" fmla="*/ 2465052 h 6858000"/>
              <a:gd name="connsiteX38-19587" fmla="*/ 5371263 w 6128435"/>
              <a:gd name="connsiteY38-19588" fmla="*/ 2586413 h 6858000"/>
              <a:gd name="connsiteX39-19589" fmla="*/ 5407503 w 6128435"/>
              <a:gd name="connsiteY39-19590" fmla="*/ 2786290 h 6858000"/>
              <a:gd name="connsiteX40-19591" fmla="*/ 5407356 w 6128435"/>
              <a:gd name="connsiteY40-19592" fmla="*/ 2787545 h 6858000"/>
              <a:gd name="connsiteX41-19593" fmla="*/ 5411130 w 6128435"/>
              <a:gd name="connsiteY41-19594" fmla="*/ 2788640 h 6858000"/>
              <a:gd name="connsiteX42-19595" fmla="*/ 5416439 w 6128435"/>
              <a:gd name="connsiteY42-19596" fmla="*/ 2805666 h 6858000"/>
              <a:gd name="connsiteX43-19597" fmla="*/ 5416589 w 6128435"/>
              <a:gd name="connsiteY43-19598" fmla="*/ 2810822 h 6858000"/>
              <a:gd name="connsiteX44-19599" fmla="*/ 5418542 w 6128435"/>
              <a:gd name="connsiteY44-19600" fmla="*/ 2817745 h 6858000"/>
              <a:gd name="connsiteX45-19601" fmla="*/ 5418847 w 6128435"/>
              <a:gd name="connsiteY45-19602" fmla="*/ 2817825 h 6858000"/>
              <a:gd name="connsiteX46-19603" fmla="*/ 5457023 w 6128435"/>
              <a:gd name="connsiteY46-19604" fmla="*/ 2858292 h 6858000"/>
              <a:gd name="connsiteX47-19605" fmla="*/ 5479298 w 6128435"/>
              <a:gd name="connsiteY47-19606" fmla="*/ 2947791 h 6858000"/>
              <a:gd name="connsiteX48-19607" fmla="*/ 5481770 w 6128435"/>
              <a:gd name="connsiteY48-19608" fmla="*/ 2951352 h 6858000"/>
              <a:gd name="connsiteX49-19609" fmla="*/ 5482045 w 6128435"/>
              <a:gd name="connsiteY49-19610" fmla="*/ 2984371 h 6858000"/>
              <a:gd name="connsiteX50-19611" fmla="*/ 5482415 w 6128435"/>
              <a:gd name="connsiteY50-19612" fmla="*/ 3004079 h 6858000"/>
              <a:gd name="connsiteX51-19613" fmla="*/ 5503944 w 6128435"/>
              <a:gd name="connsiteY51-19614" fmla="*/ 3123335 h 6858000"/>
              <a:gd name="connsiteX52-19615" fmla="*/ 5516007 w 6128435"/>
              <a:gd name="connsiteY52-19616" fmla="*/ 3258473 h 6858000"/>
              <a:gd name="connsiteX53-19617" fmla="*/ 5566839 w 6128435"/>
              <a:gd name="connsiteY53-19618" fmla="*/ 3345295 h 6858000"/>
              <a:gd name="connsiteX54-19619" fmla="*/ 5589758 w 6128435"/>
              <a:gd name="connsiteY54-19620" fmla="*/ 3506453 h 6858000"/>
              <a:gd name="connsiteX55-19621" fmla="*/ 5596144 w 6128435"/>
              <a:gd name="connsiteY55-19622" fmla="*/ 3534624 h 6858000"/>
              <a:gd name="connsiteX56-19623" fmla="*/ 5597750 w 6128435"/>
              <a:gd name="connsiteY56-19624" fmla="*/ 3534129 h 6858000"/>
              <a:gd name="connsiteX57-19625" fmla="*/ 5599700 w 6128435"/>
              <a:gd name="connsiteY57-19626" fmla="*/ 3547221 h 6858000"/>
              <a:gd name="connsiteX58-19627" fmla="*/ 5615031 w 6128435"/>
              <a:gd name="connsiteY58-19628" fmla="*/ 3557482 h 6858000"/>
              <a:gd name="connsiteX59-19629" fmla="*/ 5618377 w 6128435"/>
              <a:gd name="connsiteY59-19630" fmla="*/ 3588431 h 6858000"/>
              <a:gd name="connsiteX60-19631" fmla="*/ 5612155 w 6128435"/>
              <a:gd name="connsiteY60-19632" fmla="*/ 3589869 h 6858000"/>
              <a:gd name="connsiteX61-19633" fmla="*/ 5620843 w 6128435"/>
              <a:gd name="connsiteY61-19634" fmla="*/ 3606745 h 6858000"/>
              <a:gd name="connsiteX62-19635" fmla="*/ 5655472 w 6128435"/>
              <a:gd name="connsiteY62-19636" fmla="*/ 3678877 h 6858000"/>
              <a:gd name="connsiteX63-19637" fmla="*/ 5680448 w 6128435"/>
              <a:gd name="connsiteY63-19638" fmla="*/ 3717760 h 6858000"/>
              <a:gd name="connsiteX64-19639" fmla="*/ 5683015 w 6128435"/>
              <a:gd name="connsiteY64-19640" fmla="*/ 3762025 h 6858000"/>
              <a:gd name="connsiteX65-19641" fmla="*/ 5696643 w 6128435"/>
              <a:gd name="connsiteY65-19642" fmla="*/ 3773888 h 6858000"/>
              <a:gd name="connsiteX66-19643" fmla="*/ 5699203 w 6128435"/>
              <a:gd name="connsiteY66-19644" fmla="*/ 3775823 h 6858000"/>
              <a:gd name="connsiteX67-19645" fmla="*/ 5704824 w 6128435"/>
              <a:gd name="connsiteY67-19646" fmla="*/ 3785966 h 6858000"/>
              <a:gd name="connsiteX68-19647" fmla="*/ 5712204 w 6128435"/>
              <a:gd name="connsiteY68-19648" fmla="*/ 3785830 h 6858000"/>
              <a:gd name="connsiteX69-19649" fmla="*/ 5724816 w 6128435"/>
              <a:gd name="connsiteY69-19650" fmla="*/ 3798949 h 6858000"/>
              <a:gd name="connsiteX70-19651" fmla="*/ 5733539 w 6128435"/>
              <a:gd name="connsiteY70-19652" fmla="*/ 3818457 h 6858000"/>
              <a:gd name="connsiteX71-19653" fmla="*/ 5768491 w 6128435"/>
              <a:gd name="connsiteY71-19654" fmla="*/ 3914399 h 6858000"/>
              <a:gd name="connsiteX72-19655" fmla="*/ 5793123 w 6128435"/>
              <a:gd name="connsiteY72-19656" fmla="*/ 3969952 h 6858000"/>
              <a:gd name="connsiteX73-19657" fmla="*/ 5808321 w 6128435"/>
              <a:gd name="connsiteY73-19658" fmla="*/ 3988153 h 6858000"/>
              <a:gd name="connsiteX74-19659" fmla="*/ 5825621 w 6128435"/>
              <a:gd name="connsiteY74-19660" fmla="*/ 4015525 h 6858000"/>
              <a:gd name="connsiteX75-19661" fmla="*/ 5860672 w 6128435"/>
              <a:gd name="connsiteY75-19662" fmla="*/ 4061579 h 6858000"/>
              <a:gd name="connsiteX76-19663" fmla="*/ 5872173 w 6128435"/>
              <a:gd name="connsiteY76-19664" fmla="*/ 4088497 h 6858000"/>
              <a:gd name="connsiteX77-19665" fmla="*/ 5883705 w 6128435"/>
              <a:gd name="connsiteY77-19666" fmla="*/ 4101899 h 6858000"/>
              <a:gd name="connsiteX78-19667" fmla="*/ 5885314 w 6128435"/>
              <a:gd name="connsiteY78-19668" fmla="*/ 4108387 h 6858000"/>
              <a:gd name="connsiteX79-19669" fmla="*/ 5894095 w 6128435"/>
              <a:gd name="connsiteY79-19670" fmla="*/ 4128857 h 6858000"/>
              <a:gd name="connsiteX80-19671" fmla="*/ 5898339 w 6128435"/>
              <a:gd name="connsiteY80-19672" fmla="*/ 4140800 h 6858000"/>
              <a:gd name="connsiteX81-19673" fmla="*/ 5899734 w 6128435"/>
              <a:gd name="connsiteY81-19674" fmla="*/ 4145632 h 6858000"/>
              <a:gd name="connsiteX82-19675" fmla="*/ 5903513 w 6128435"/>
              <a:gd name="connsiteY82-19676" fmla="*/ 4187661 h 6858000"/>
              <a:gd name="connsiteX83-19677" fmla="*/ 5917114 w 6128435"/>
              <a:gd name="connsiteY83-19678" fmla="*/ 4213096 h 6858000"/>
              <a:gd name="connsiteX84-19679" fmla="*/ 5921153 w 6128435"/>
              <a:gd name="connsiteY84-19680" fmla="*/ 4236222 h 6858000"/>
              <a:gd name="connsiteX85-19681" fmla="*/ 5924233 w 6128435"/>
              <a:gd name="connsiteY85-19682" fmla="*/ 4242060 h 6858000"/>
              <a:gd name="connsiteX86-19683" fmla="*/ 5928910 w 6128435"/>
              <a:gd name="connsiteY86-19684" fmla="*/ 4300973 h 6858000"/>
              <a:gd name="connsiteX87-19685" fmla="*/ 5939320 w 6128435"/>
              <a:gd name="connsiteY87-19686" fmla="*/ 4340435 h 6858000"/>
              <a:gd name="connsiteX88-19687" fmla="*/ 5946705 w 6128435"/>
              <a:gd name="connsiteY88-19688" fmla="*/ 4428051 h 6858000"/>
              <a:gd name="connsiteX89-19689" fmla="*/ 5949261 w 6128435"/>
              <a:gd name="connsiteY89-19690" fmla="*/ 4449185 h 6858000"/>
              <a:gd name="connsiteX90-19691" fmla="*/ 5957504 w 6128435"/>
              <a:gd name="connsiteY90-19692" fmla="*/ 4465911 h 6858000"/>
              <a:gd name="connsiteX91-19693" fmla="*/ 5964689 w 6128435"/>
              <a:gd name="connsiteY91-19694" fmla="*/ 4468532 h 6858000"/>
              <a:gd name="connsiteX92-19695" fmla="*/ 5967062 w 6128435"/>
              <a:gd name="connsiteY92-19696" fmla="*/ 4479923 h 6858000"/>
              <a:gd name="connsiteX93-19697" fmla="*/ 5968960 w 6128435"/>
              <a:gd name="connsiteY93-19698" fmla="*/ 4482655 h 6858000"/>
              <a:gd name="connsiteX94-19699" fmla="*/ 5978567 w 6128435"/>
              <a:gd name="connsiteY94-19700" fmla="*/ 4498605 h 6858000"/>
              <a:gd name="connsiteX95-19701" fmla="*/ 5980106 w 6128435"/>
              <a:gd name="connsiteY95-19702" fmla="*/ 4585087 h 6858000"/>
              <a:gd name="connsiteX96-19703" fmla="*/ 5998138 w 6128435"/>
              <a:gd name="connsiteY96-19704" fmla="*/ 4697518 h 6858000"/>
              <a:gd name="connsiteX97-19705" fmla="*/ 6013516 w 6128435"/>
              <a:gd name="connsiteY97-19706" fmla="*/ 4786619 h 6858000"/>
              <a:gd name="connsiteX98-19707" fmla="*/ 6025404 w 6128435"/>
              <a:gd name="connsiteY98-19708" fmla="*/ 4858148 h 6858000"/>
              <a:gd name="connsiteX99-19709" fmla="*/ 6007749 w 6128435"/>
              <a:gd name="connsiteY99-19710" fmla="*/ 4964715 h 6858000"/>
              <a:gd name="connsiteX100-19711" fmla="*/ 6005269 w 6128435"/>
              <a:gd name="connsiteY100-19712" fmla="*/ 5150567 h 6858000"/>
              <a:gd name="connsiteX101-19713" fmla="*/ 6001127 w 6128435"/>
              <a:gd name="connsiteY101-19714" fmla="*/ 5164609 h 6858000"/>
              <a:gd name="connsiteX102-19715" fmla="*/ 5996647 w 6128435"/>
              <a:gd name="connsiteY102-19716" fmla="*/ 5185640 h 6858000"/>
              <a:gd name="connsiteX103-19717" fmla="*/ 5998514 w 6128435"/>
              <a:gd name="connsiteY103-19718" fmla="*/ 5189673 h 6858000"/>
              <a:gd name="connsiteX104-19719" fmla="*/ 5995970 w 6128435"/>
              <a:gd name="connsiteY104-19720" fmla="*/ 5221547 h 6858000"/>
              <a:gd name="connsiteX105-19721" fmla="*/ 5997218 w 6128435"/>
              <a:gd name="connsiteY105-19722" fmla="*/ 5222031 h 6858000"/>
              <a:gd name="connsiteX106-19723" fmla="*/ 6002116 w 6128435"/>
              <a:gd name="connsiteY106-19724" fmla="*/ 5231223 h 6858000"/>
              <a:gd name="connsiteX107-19725" fmla="*/ 6008541 w 6128435"/>
              <a:gd name="connsiteY107-19726" fmla="*/ 5248680 h 6858000"/>
              <a:gd name="connsiteX108-19727" fmla="*/ 6039260 w 6128435"/>
              <a:gd name="connsiteY108-19728" fmla="*/ 5289518 h 6858000"/>
              <a:gd name="connsiteX109-19729" fmla="*/ 6036748 w 6128435"/>
              <a:gd name="connsiteY109-19730" fmla="*/ 5322752 h 6858000"/>
              <a:gd name="connsiteX110-19731" fmla="*/ 6036943 w 6128435"/>
              <a:gd name="connsiteY110-19732" fmla="*/ 5329480 h 6858000"/>
              <a:gd name="connsiteX111-19733" fmla="*/ 6037236 w 6128435"/>
              <a:gd name="connsiteY111-19734" fmla="*/ 5329634 h 6858000"/>
              <a:gd name="connsiteX112-19735" fmla="*/ 6038019 w 6128435"/>
              <a:gd name="connsiteY112-19736" fmla="*/ 5336764 h 6858000"/>
              <a:gd name="connsiteX113-19737" fmla="*/ 6037298 w 6128435"/>
              <a:gd name="connsiteY113-19738" fmla="*/ 5341753 h 6858000"/>
              <a:gd name="connsiteX114-19739" fmla="*/ 6037677 w 6128435"/>
              <a:gd name="connsiteY114-19740" fmla="*/ 5354807 h 6858000"/>
              <a:gd name="connsiteX115-19741" fmla="*/ 6039728 w 6128435"/>
              <a:gd name="connsiteY115-19742" fmla="*/ 5359416 h 6858000"/>
              <a:gd name="connsiteX116-19743" fmla="*/ 6043311 w 6128435"/>
              <a:gd name="connsiteY116-19744" fmla="*/ 5361407 h 6858000"/>
              <a:gd name="connsiteX117-19745" fmla="*/ 6042954 w 6128435"/>
              <a:gd name="connsiteY117-19746" fmla="*/ 5362576 h 6858000"/>
              <a:gd name="connsiteX118-19747" fmla="*/ 6053435 w 6128435"/>
              <a:gd name="connsiteY118-19748" fmla="*/ 5387547 h 6858000"/>
              <a:gd name="connsiteX119-19749" fmla="*/ 6065933 w 6128435"/>
              <a:gd name="connsiteY119-19750" fmla="*/ 5443002 h 6858000"/>
              <a:gd name="connsiteX120-19751" fmla="*/ 6068640 w 6128435"/>
              <a:gd name="connsiteY120-19752" fmla="*/ 5474503 h 6858000"/>
              <a:gd name="connsiteX121-19753" fmla="*/ 6080922 w 6128435"/>
              <a:gd name="connsiteY121-19754" fmla="*/ 5561070 h 6858000"/>
              <a:gd name="connsiteX122-19755" fmla="*/ 6096949 w 6128435"/>
              <a:gd name="connsiteY122-19756" fmla="*/ 5648179 h 6858000"/>
              <a:gd name="connsiteX123-19757" fmla="*/ 6125703 w 6128435"/>
              <a:gd name="connsiteY123-19758" fmla="*/ 5692894 h 6858000"/>
              <a:gd name="connsiteX124-19759" fmla="*/ 6126670 w 6128435"/>
              <a:gd name="connsiteY124-19760" fmla="*/ 5697882 h 6858000"/>
              <a:gd name="connsiteX125-19761" fmla="*/ 6124061 w 6128435"/>
              <a:gd name="connsiteY125-19762" fmla="*/ 5710294 h 6858000"/>
              <a:gd name="connsiteX126-19763" fmla="*/ 6122213 w 6128435"/>
              <a:gd name="connsiteY126-19764" fmla="*/ 5714762 h 6858000"/>
              <a:gd name="connsiteX127-19765" fmla="*/ 6121353 w 6128435"/>
              <a:gd name="connsiteY127-19766" fmla="*/ 5721725 h 6858000"/>
              <a:gd name="connsiteX128-19767" fmla="*/ 6121607 w 6128435"/>
              <a:gd name="connsiteY128-19768" fmla="*/ 5721959 h 6858000"/>
              <a:gd name="connsiteX129-19769" fmla="*/ 6120262 w 6128435"/>
              <a:gd name="connsiteY129-19770" fmla="*/ 5728358 h 6858000"/>
              <a:gd name="connsiteX130-19771" fmla="*/ 6110194 w 6128435"/>
              <a:gd name="connsiteY130-19772" fmla="*/ 5758853 h 6858000"/>
              <a:gd name="connsiteX131-19773" fmla="*/ 6127519 w 6128435"/>
              <a:gd name="connsiteY131-19774" fmla="*/ 5865775 h 6858000"/>
              <a:gd name="connsiteX132-19775" fmla="*/ 6128435 w 6128435"/>
              <a:gd name="connsiteY132-19776" fmla="*/ 5870164 h 6858000"/>
              <a:gd name="connsiteX133-19777" fmla="*/ 6119217 w 6128435"/>
              <a:gd name="connsiteY133-19778" fmla="*/ 5888542 h 6858000"/>
              <a:gd name="connsiteX134-19779" fmla="*/ 6115966 w 6128435"/>
              <a:gd name="connsiteY134-19780" fmla="*/ 5898387 h 6858000"/>
              <a:gd name="connsiteX135-19781" fmla="*/ 6108716 w 6128435"/>
              <a:gd name="connsiteY135-19782" fmla="*/ 5915345 h 6858000"/>
              <a:gd name="connsiteX136-19783" fmla="*/ 6109524 w 6128435"/>
              <a:gd name="connsiteY136-19784" fmla="*/ 5917328 h 6858000"/>
              <a:gd name="connsiteX137-19785" fmla="*/ 6102493 w 6128435"/>
              <a:gd name="connsiteY137-19786" fmla="*/ 5928602 h 6858000"/>
              <a:gd name="connsiteX138-19787" fmla="*/ 6056863 w 6128435"/>
              <a:gd name="connsiteY138-19788" fmla="*/ 6000643 h 6858000"/>
              <a:gd name="connsiteX139-19789" fmla="*/ 6045436 w 6128435"/>
              <a:gd name="connsiteY139-19790" fmla="*/ 6124480 h 6858000"/>
              <a:gd name="connsiteX140-19791" fmla="*/ 6030489 w 6128435"/>
              <a:gd name="connsiteY140-19792" fmla="*/ 6317666 h 6858000"/>
              <a:gd name="connsiteX141-19793" fmla="*/ 6007492 w 6128435"/>
              <a:gd name="connsiteY141-19794" fmla="*/ 6440818 h 6858000"/>
              <a:gd name="connsiteX142-19795" fmla="*/ 6009467 w 6128435"/>
              <a:gd name="connsiteY142-19796" fmla="*/ 6487076 h 6858000"/>
              <a:gd name="connsiteX143-19797" fmla="*/ 5995064 w 6128435"/>
              <a:gd name="connsiteY143-19798" fmla="*/ 6540791 h 6858000"/>
              <a:gd name="connsiteX144-19799" fmla="*/ 5996309 w 6128435"/>
              <a:gd name="connsiteY144-19800" fmla="*/ 6543961 h 6858000"/>
              <a:gd name="connsiteX145-19801" fmla="*/ 5996048 w 6128435"/>
              <a:gd name="connsiteY145-19802" fmla="*/ 6555444 h 6858000"/>
              <a:gd name="connsiteX146-19803" fmla="*/ 6002524 w 6128435"/>
              <a:gd name="connsiteY146-19804" fmla="*/ 6560188 h 6858000"/>
              <a:gd name="connsiteX147-19805" fmla="*/ 6006823 w 6128435"/>
              <a:gd name="connsiteY147-19806" fmla="*/ 6578546 h 6858000"/>
              <a:gd name="connsiteX148-19807" fmla="*/ 6004510 w 6128435"/>
              <a:gd name="connsiteY148-19808" fmla="*/ 6599256 h 6858000"/>
              <a:gd name="connsiteX149-19809" fmla="*/ 5986207 w 6128435"/>
              <a:gd name="connsiteY149-19810" fmla="*/ 6695855 h 6858000"/>
              <a:gd name="connsiteX150-19811" fmla="*/ 5979428 w 6128435"/>
              <a:gd name="connsiteY150-19812" fmla="*/ 6754678 h 6858000"/>
              <a:gd name="connsiteX151-19813" fmla="*/ 5983398 w 6128435"/>
              <a:gd name="connsiteY151-19814" fmla="*/ 6778641 h 6858000"/>
              <a:gd name="connsiteX152-19815" fmla="*/ 5984543 w 6128435"/>
              <a:gd name="connsiteY152-19816" fmla="*/ 6811016 h 6858000"/>
              <a:gd name="connsiteX153-19817" fmla="*/ 5981802 w 6128435"/>
              <a:gd name="connsiteY153-19818" fmla="*/ 6838578 h 6858000"/>
              <a:gd name="connsiteX154-19819" fmla="*/ 5979671 w 6128435"/>
              <a:gd name="connsiteY154-19820" fmla="*/ 6858000 h 6858000"/>
              <a:gd name="connsiteX155-19821" fmla="*/ 0 w 6128435"/>
              <a:gd name="connsiteY155-19822" fmla="*/ 6858000 h 6858000"/>
              <a:gd name="connsiteX156-19823" fmla="*/ 0 w 6128435"/>
              <a:gd name="connsiteY156-19824" fmla="*/ 0 h 6858000"/>
              <a:gd name="connsiteX0-19825" fmla="*/ 0 w 6128435"/>
              <a:gd name="connsiteY0-19826" fmla="*/ 0 h 6858000"/>
              <a:gd name="connsiteX1-19827" fmla="*/ 4965888 w 6128435"/>
              <a:gd name="connsiteY1-19828" fmla="*/ 0 h 6858000"/>
              <a:gd name="connsiteX2-19829" fmla="*/ 4967767 w 6128435"/>
              <a:gd name="connsiteY2-19830" fmla="*/ 7930 h 6858000"/>
              <a:gd name="connsiteX3-19831" fmla="*/ 4979444 w 6128435"/>
              <a:gd name="connsiteY3-19832" fmla="*/ 43921 h 6858000"/>
              <a:gd name="connsiteX4-19833" fmla="*/ 5021173 w 6128435"/>
              <a:gd name="connsiteY4-19834" fmla="*/ 123738 h 6858000"/>
              <a:gd name="connsiteX5-19835" fmla="*/ 5075458 w 6128435"/>
              <a:gd name="connsiteY5-19836" fmla="*/ 264355 h 6858000"/>
              <a:gd name="connsiteX6-19837" fmla="*/ 5081175 w 6128435"/>
              <a:gd name="connsiteY6-19838" fmla="*/ 277448 h 6858000"/>
              <a:gd name="connsiteX7-19839" fmla="*/ 5097011 w 6128435"/>
              <a:gd name="connsiteY7-19840" fmla="*/ 355616 h 6858000"/>
              <a:gd name="connsiteX8-19841" fmla="*/ 5130982 w 6128435"/>
              <a:gd name="connsiteY8-19842" fmla="*/ 412030 h 6858000"/>
              <a:gd name="connsiteX9-19843" fmla="*/ 5153000 w 6128435"/>
              <a:gd name="connsiteY9-19844" fmla="*/ 507134 h 6858000"/>
              <a:gd name="connsiteX10-19845" fmla="*/ 5171282 w 6128435"/>
              <a:gd name="connsiteY10-19846" fmla="*/ 602071 h 6858000"/>
              <a:gd name="connsiteX11-19847" fmla="*/ 5176196 w 6128435"/>
              <a:gd name="connsiteY11-19848" fmla="*/ 636822 h 6858000"/>
              <a:gd name="connsiteX12-19849" fmla="*/ 5189051 w 6128435"/>
              <a:gd name="connsiteY12-19850" fmla="*/ 782518 h 6858000"/>
              <a:gd name="connsiteX13-19851" fmla="*/ 5210428 w 6128435"/>
              <a:gd name="connsiteY13-19852" fmla="*/ 815772 h 6858000"/>
              <a:gd name="connsiteX14-19853" fmla="*/ 5221088 w 6128435"/>
              <a:gd name="connsiteY14-19854" fmla="*/ 860193 h 6858000"/>
              <a:gd name="connsiteX15-19855" fmla="*/ 5230806 w 6128435"/>
              <a:gd name="connsiteY15-19856" fmla="*/ 961354 h 6858000"/>
              <a:gd name="connsiteX16-19857" fmla="*/ 5201018 w 6128435"/>
              <a:gd name="connsiteY16-19858" fmla="*/ 1095027 h 6858000"/>
              <a:gd name="connsiteX17-19859" fmla="*/ 5202153 w 6128435"/>
              <a:gd name="connsiteY17-19860" fmla="*/ 1133224 h 6858000"/>
              <a:gd name="connsiteX18-19861" fmla="*/ 5207370 w 6128435"/>
              <a:gd name="connsiteY18-19862" fmla="*/ 1138097 h 6858000"/>
              <a:gd name="connsiteX19-19863" fmla="*/ 5189234 w 6128435"/>
              <a:gd name="connsiteY19-19864" fmla="*/ 1193495 h 6858000"/>
              <a:gd name="connsiteX20-19865" fmla="*/ 5202769 w 6128435"/>
              <a:gd name="connsiteY20-19866" fmla="*/ 1269450 h 6858000"/>
              <a:gd name="connsiteX21-19867" fmla="*/ 5225968 w 6128435"/>
              <a:gd name="connsiteY21-19868" fmla="*/ 1357994 h 6858000"/>
              <a:gd name="connsiteX22-19869" fmla="*/ 5233819 w 6128435"/>
              <a:gd name="connsiteY22-19870" fmla="*/ 1380922 h 6858000"/>
              <a:gd name="connsiteX23-19871" fmla="*/ 5237226 w 6128435"/>
              <a:gd name="connsiteY23-19872" fmla="*/ 1441327 h 6858000"/>
              <a:gd name="connsiteX24-19873" fmla="*/ 5255653 w 6128435"/>
              <a:gd name="connsiteY24-19874" fmla="*/ 1524712 h 6858000"/>
              <a:gd name="connsiteX25-19875" fmla="*/ 5263491 w 6128435"/>
              <a:gd name="connsiteY25-19876" fmla="*/ 1642938 h 6858000"/>
              <a:gd name="connsiteX26-19877" fmla="*/ 5261314 w 6128435"/>
              <a:gd name="connsiteY26-19878" fmla="*/ 1689177 h 6858000"/>
              <a:gd name="connsiteX27-19879" fmla="*/ 5259788 w 6128435"/>
              <a:gd name="connsiteY27-19880" fmla="*/ 1768516 h 6858000"/>
              <a:gd name="connsiteX28-19881" fmla="*/ 5255696 w 6128435"/>
              <a:gd name="connsiteY28-19882" fmla="*/ 1953770 h 6858000"/>
              <a:gd name="connsiteX29-19883" fmla="*/ 5252592 w 6128435"/>
              <a:gd name="connsiteY29-19884" fmla="*/ 2092210 h 6858000"/>
              <a:gd name="connsiteX30-19885" fmla="*/ 5264303 w 6128435"/>
              <a:gd name="connsiteY30-19886" fmla="*/ 2225157 h 6858000"/>
              <a:gd name="connsiteX31-19887" fmla="*/ 5254949 w 6128435"/>
              <a:gd name="connsiteY31-19888" fmla="*/ 2236160 h 6858000"/>
              <a:gd name="connsiteX32-19889" fmla="*/ 5250104 w 6128435"/>
              <a:gd name="connsiteY32-19890" fmla="*/ 2249166 h 6858000"/>
              <a:gd name="connsiteX33-19891" fmla="*/ 5251214 w 6128435"/>
              <a:gd name="connsiteY33-19892" fmla="*/ 2250944 h 6858000"/>
              <a:gd name="connsiteX34-19893" fmla="*/ 5250644 w 6128435"/>
              <a:gd name="connsiteY34-19894" fmla="*/ 2266619 h 6858000"/>
              <a:gd name="connsiteX35-19895" fmla="*/ 5293877 w 6128435"/>
              <a:gd name="connsiteY35-19896" fmla="*/ 2368649 h 6858000"/>
              <a:gd name="connsiteX36-19897" fmla="*/ 5311338 w 6128435"/>
              <a:gd name="connsiteY36-19898" fmla="*/ 2404034 h 6858000"/>
              <a:gd name="connsiteX37-19899" fmla="*/ 5338366 w 6128435"/>
              <a:gd name="connsiteY37-19900" fmla="*/ 2465052 h 6858000"/>
              <a:gd name="connsiteX38-19901" fmla="*/ 5371263 w 6128435"/>
              <a:gd name="connsiteY38-19902" fmla="*/ 2586413 h 6858000"/>
              <a:gd name="connsiteX39-19903" fmla="*/ 5407503 w 6128435"/>
              <a:gd name="connsiteY39-19904" fmla="*/ 2786290 h 6858000"/>
              <a:gd name="connsiteX40-19905" fmla="*/ 5407356 w 6128435"/>
              <a:gd name="connsiteY40-19906" fmla="*/ 2787545 h 6858000"/>
              <a:gd name="connsiteX41-19907" fmla="*/ 5411130 w 6128435"/>
              <a:gd name="connsiteY41-19908" fmla="*/ 2788640 h 6858000"/>
              <a:gd name="connsiteX42-19909" fmla="*/ 5416439 w 6128435"/>
              <a:gd name="connsiteY42-19910" fmla="*/ 2805666 h 6858000"/>
              <a:gd name="connsiteX43-19911" fmla="*/ 5416589 w 6128435"/>
              <a:gd name="connsiteY43-19912" fmla="*/ 2810822 h 6858000"/>
              <a:gd name="connsiteX44-19913" fmla="*/ 5418542 w 6128435"/>
              <a:gd name="connsiteY44-19914" fmla="*/ 2817745 h 6858000"/>
              <a:gd name="connsiteX45-19915" fmla="*/ 5418847 w 6128435"/>
              <a:gd name="connsiteY45-19916" fmla="*/ 2817825 h 6858000"/>
              <a:gd name="connsiteX46-19917" fmla="*/ 5457023 w 6128435"/>
              <a:gd name="connsiteY46-19918" fmla="*/ 2858292 h 6858000"/>
              <a:gd name="connsiteX47-19919" fmla="*/ 5479298 w 6128435"/>
              <a:gd name="connsiteY47-19920" fmla="*/ 2947791 h 6858000"/>
              <a:gd name="connsiteX48-19921" fmla="*/ 5481770 w 6128435"/>
              <a:gd name="connsiteY48-19922" fmla="*/ 2951352 h 6858000"/>
              <a:gd name="connsiteX49-19923" fmla="*/ 5482045 w 6128435"/>
              <a:gd name="connsiteY49-19924" fmla="*/ 2984371 h 6858000"/>
              <a:gd name="connsiteX50-19925" fmla="*/ 5482415 w 6128435"/>
              <a:gd name="connsiteY50-19926" fmla="*/ 3004079 h 6858000"/>
              <a:gd name="connsiteX51-19927" fmla="*/ 5503944 w 6128435"/>
              <a:gd name="connsiteY51-19928" fmla="*/ 3123335 h 6858000"/>
              <a:gd name="connsiteX52-19929" fmla="*/ 5516007 w 6128435"/>
              <a:gd name="connsiteY52-19930" fmla="*/ 3258473 h 6858000"/>
              <a:gd name="connsiteX53-19931" fmla="*/ 5566839 w 6128435"/>
              <a:gd name="connsiteY53-19932" fmla="*/ 3345295 h 6858000"/>
              <a:gd name="connsiteX54-19933" fmla="*/ 5589758 w 6128435"/>
              <a:gd name="connsiteY54-19934" fmla="*/ 3506453 h 6858000"/>
              <a:gd name="connsiteX55-19935" fmla="*/ 5596144 w 6128435"/>
              <a:gd name="connsiteY55-19936" fmla="*/ 3534624 h 6858000"/>
              <a:gd name="connsiteX56-19937" fmla="*/ 5597750 w 6128435"/>
              <a:gd name="connsiteY56-19938" fmla="*/ 3534129 h 6858000"/>
              <a:gd name="connsiteX57-19939" fmla="*/ 5599700 w 6128435"/>
              <a:gd name="connsiteY57-19940" fmla="*/ 3547221 h 6858000"/>
              <a:gd name="connsiteX58-19941" fmla="*/ 5615031 w 6128435"/>
              <a:gd name="connsiteY58-19942" fmla="*/ 3557482 h 6858000"/>
              <a:gd name="connsiteX59-19943" fmla="*/ 5618377 w 6128435"/>
              <a:gd name="connsiteY59-19944" fmla="*/ 3588431 h 6858000"/>
              <a:gd name="connsiteX60-19945" fmla="*/ 5612155 w 6128435"/>
              <a:gd name="connsiteY60-19946" fmla="*/ 3589869 h 6858000"/>
              <a:gd name="connsiteX61-19947" fmla="*/ 5620843 w 6128435"/>
              <a:gd name="connsiteY61-19948" fmla="*/ 3606745 h 6858000"/>
              <a:gd name="connsiteX62-19949" fmla="*/ 5655472 w 6128435"/>
              <a:gd name="connsiteY62-19950" fmla="*/ 3678877 h 6858000"/>
              <a:gd name="connsiteX63-19951" fmla="*/ 5680448 w 6128435"/>
              <a:gd name="connsiteY63-19952" fmla="*/ 3717760 h 6858000"/>
              <a:gd name="connsiteX64-19953" fmla="*/ 5683015 w 6128435"/>
              <a:gd name="connsiteY64-19954" fmla="*/ 3762025 h 6858000"/>
              <a:gd name="connsiteX65-19955" fmla="*/ 5696643 w 6128435"/>
              <a:gd name="connsiteY65-19956" fmla="*/ 3773888 h 6858000"/>
              <a:gd name="connsiteX66-19957" fmla="*/ 5699203 w 6128435"/>
              <a:gd name="connsiteY66-19958" fmla="*/ 3775823 h 6858000"/>
              <a:gd name="connsiteX67-19959" fmla="*/ 5704824 w 6128435"/>
              <a:gd name="connsiteY67-19960" fmla="*/ 3785966 h 6858000"/>
              <a:gd name="connsiteX68-19961" fmla="*/ 5712204 w 6128435"/>
              <a:gd name="connsiteY68-19962" fmla="*/ 3785830 h 6858000"/>
              <a:gd name="connsiteX69-19963" fmla="*/ 5724816 w 6128435"/>
              <a:gd name="connsiteY69-19964" fmla="*/ 3798949 h 6858000"/>
              <a:gd name="connsiteX70-19965" fmla="*/ 5733539 w 6128435"/>
              <a:gd name="connsiteY70-19966" fmla="*/ 3818457 h 6858000"/>
              <a:gd name="connsiteX71-19967" fmla="*/ 5768491 w 6128435"/>
              <a:gd name="connsiteY71-19968" fmla="*/ 3914399 h 6858000"/>
              <a:gd name="connsiteX72-19969" fmla="*/ 5793123 w 6128435"/>
              <a:gd name="connsiteY72-19970" fmla="*/ 3969952 h 6858000"/>
              <a:gd name="connsiteX73-19971" fmla="*/ 5808321 w 6128435"/>
              <a:gd name="connsiteY73-19972" fmla="*/ 3988153 h 6858000"/>
              <a:gd name="connsiteX74-19973" fmla="*/ 5825621 w 6128435"/>
              <a:gd name="connsiteY74-19974" fmla="*/ 4015525 h 6858000"/>
              <a:gd name="connsiteX75-19975" fmla="*/ 5860672 w 6128435"/>
              <a:gd name="connsiteY75-19976" fmla="*/ 4061579 h 6858000"/>
              <a:gd name="connsiteX76-19977" fmla="*/ 5872173 w 6128435"/>
              <a:gd name="connsiteY76-19978" fmla="*/ 4088497 h 6858000"/>
              <a:gd name="connsiteX77-19979" fmla="*/ 5883705 w 6128435"/>
              <a:gd name="connsiteY77-19980" fmla="*/ 4101899 h 6858000"/>
              <a:gd name="connsiteX78-19981" fmla="*/ 5885314 w 6128435"/>
              <a:gd name="connsiteY78-19982" fmla="*/ 4108387 h 6858000"/>
              <a:gd name="connsiteX79-19983" fmla="*/ 5894095 w 6128435"/>
              <a:gd name="connsiteY79-19984" fmla="*/ 4128857 h 6858000"/>
              <a:gd name="connsiteX80-19985" fmla="*/ 5898339 w 6128435"/>
              <a:gd name="connsiteY80-19986" fmla="*/ 4140800 h 6858000"/>
              <a:gd name="connsiteX81-19987" fmla="*/ 5899734 w 6128435"/>
              <a:gd name="connsiteY81-19988" fmla="*/ 4145632 h 6858000"/>
              <a:gd name="connsiteX82-19989" fmla="*/ 5903513 w 6128435"/>
              <a:gd name="connsiteY82-19990" fmla="*/ 4187661 h 6858000"/>
              <a:gd name="connsiteX83-19991" fmla="*/ 5917114 w 6128435"/>
              <a:gd name="connsiteY83-19992" fmla="*/ 4213096 h 6858000"/>
              <a:gd name="connsiteX84-19993" fmla="*/ 5921153 w 6128435"/>
              <a:gd name="connsiteY84-19994" fmla="*/ 4236222 h 6858000"/>
              <a:gd name="connsiteX85-19995" fmla="*/ 5924233 w 6128435"/>
              <a:gd name="connsiteY85-19996" fmla="*/ 4242060 h 6858000"/>
              <a:gd name="connsiteX86-19997" fmla="*/ 5928910 w 6128435"/>
              <a:gd name="connsiteY86-19998" fmla="*/ 4300973 h 6858000"/>
              <a:gd name="connsiteX87-19999" fmla="*/ 5939320 w 6128435"/>
              <a:gd name="connsiteY87-20000" fmla="*/ 4340435 h 6858000"/>
              <a:gd name="connsiteX88-20001" fmla="*/ 5946705 w 6128435"/>
              <a:gd name="connsiteY88-20002" fmla="*/ 4428051 h 6858000"/>
              <a:gd name="connsiteX89-20003" fmla="*/ 5949261 w 6128435"/>
              <a:gd name="connsiteY89-20004" fmla="*/ 4449185 h 6858000"/>
              <a:gd name="connsiteX90-20005" fmla="*/ 5957504 w 6128435"/>
              <a:gd name="connsiteY90-20006" fmla="*/ 4465911 h 6858000"/>
              <a:gd name="connsiteX91-20007" fmla="*/ 5964689 w 6128435"/>
              <a:gd name="connsiteY91-20008" fmla="*/ 4468532 h 6858000"/>
              <a:gd name="connsiteX92-20009" fmla="*/ 5967062 w 6128435"/>
              <a:gd name="connsiteY92-20010" fmla="*/ 4479923 h 6858000"/>
              <a:gd name="connsiteX93-20011" fmla="*/ 5968960 w 6128435"/>
              <a:gd name="connsiteY93-20012" fmla="*/ 4482655 h 6858000"/>
              <a:gd name="connsiteX94-20013" fmla="*/ 5978567 w 6128435"/>
              <a:gd name="connsiteY94-20014" fmla="*/ 4498605 h 6858000"/>
              <a:gd name="connsiteX95-20015" fmla="*/ 5980106 w 6128435"/>
              <a:gd name="connsiteY95-20016" fmla="*/ 4585087 h 6858000"/>
              <a:gd name="connsiteX96-20017" fmla="*/ 5998138 w 6128435"/>
              <a:gd name="connsiteY96-20018" fmla="*/ 4697518 h 6858000"/>
              <a:gd name="connsiteX97-20019" fmla="*/ 6013516 w 6128435"/>
              <a:gd name="connsiteY97-20020" fmla="*/ 4786619 h 6858000"/>
              <a:gd name="connsiteX98-20021" fmla="*/ 6025404 w 6128435"/>
              <a:gd name="connsiteY98-20022" fmla="*/ 4858148 h 6858000"/>
              <a:gd name="connsiteX99-20023" fmla="*/ 6007749 w 6128435"/>
              <a:gd name="connsiteY99-20024" fmla="*/ 4964715 h 6858000"/>
              <a:gd name="connsiteX100-20025" fmla="*/ 6005269 w 6128435"/>
              <a:gd name="connsiteY100-20026" fmla="*/ 5150567 h 6858000"/>
              <a:gd name="connsiteX101-20027" fmla="*/ 6001127 w 6128435"/>
              <a:gd name="connsiteY101-20028" fmla="*/ 5164609 h 6858000"/>
              <a:gd name="connsiteX102-20029" fmla="*/ 5996647 w 6128435"/>
              <a:gd name="connsiteY102-20030" fmla="*/ 5185640 h 6858000"/>
              <a:gd name="connsiteX103-20031" fmla="*/ 5998514 w 6128435"/>
              <a:gd name="connsiteY103-20032" fmla="*/ 5189673 h 6858000"/>
              <a:gd name="connsiteX104-20033" fmla="*/ 5995970 w 6128435"/>
              <a:gd name="connsiteY104-20034" fmla="*/ 5221547 h 6858000"/>
              <a:gd name="connsiteX105-20035" fmla="*/ 5997218 w 6128435"/>
              <a:gd name="connsiteY105-20036" fmla="*/ 5222031 h 6858000"/>
              <a:gd name="connsiteX106-20037" fmla="*/ 6002116 w 6128435"/>
              <a:gd name="connsiteY106-20038" fmla="*/ 5231223 h 6858000"/>
              <a:gd name="connsiteX107-20039" fmla="*/ 6008541 w 6128435"/>
              <a:gd name="connsiteY107-20040" fmla="*/ 5248680 h 6858000"/>
              <a:gd name="connsiteX108-20041" fmla="*/ 6039260 w 6128435"/>
              <a:gd name="connsiteY108-20042" fmla="*/ 5289518 h 6858000"/>
              <a:gd name="connsiteX109-20043" fmla="*/ 6036748 w 6128435"/>
              <a:gd name="connsiteY109-20044" fmla="*/ 5322752 h 6858000"/>
              <a:gd name="connsiteX110-20045" fmla="*/ 6036943 w 6128435"/>
              <a:gd name="connsiteY110-20046" fmla="*/ 5329480 h 6858000"/>
              <a:gd name="connsiteX111-20047" fmla="*/ 6037236 w 6128435"/>
              <a:gd name="connsiteY111-20048" fmla="*/ 5329634 h 6858000"/>
              <a:gd name="connsiteX112-20049" fmla="*/ 6038019 w 6128435"/>
              <a:gd name="connsiteY112-20050" fmla="*/ 5336764 h 6858000"/>
              <a:gd name="connsiteX113-20051" fmla="*/ 6037298 w 6128435"/>
              <a:gd name="connsiteY113-20052" fmla="*/ 5341753 h 6858000"/>
              <a:gd name="connsiteX114-20053" fmla="*/ 6037677 w 6128435"/>
              <a:gd name="connsiteY114-20054" fmla="*/ 5354807 h 6858000"/>
              <a:gd name="connsiteX115-20055" fmla="*/ 6039728 w 6128435"/>
              <a:gd name="connsiteY115-20056" fmla="*/ 5359416 h 6858000"/>
              <a:gd name="connsiteX116-20057" fmla="*/ 6043311 w 6128435"/>
              <a:gd name="connsiteY116-20058" fmla="*/ 5361407 h 6858000"/>
              <a:gd name="connsiteX117-20059" fmla="*/ 6042954 w 6128435"/>
              <a:gd name="connsiteY117-20060" fmla="*/ 5362576 h 6858000"/>
              <a:gd name="connsiteX118-20061" fmla="*/ 6053435 w 6128435"/>
              <a:gd name="connsiteY118-20062" fmla="*/ 5387547 h 6858000"/>
              <a:gd name="connsiteX119-20063" fmla="*/ 6065933 w 6128435"/>
              <a:gd name="connsiteY119-20064" fmla="*/ 5443002 h 6858000"/>
              <a:gd name="connsiteX120-20065" fmla="*/ 6068640 w 6128435"/>
              <a:gd name="connsiteY120-20066" fmla="*/ 5474503 h 6858000"/>
              <a:gd name="connsiteX121-20067" fmla="*/ 6080922 w 6128435"/>
              <a:gd name="connsiteY121-20068" fmla="*/ 5561070 h 6858000"/>
              <a:gd name="connsiteX122-20069" fmla="*/ 6096949 w 6128435"/>
              <a:gd name="connsiteY122-20070" fmla="*/ 5648179 h 6858000"/>
              <a:gd name="connsiteX123-20071" fmla="*/ 6125703 w 6128435"/>
              <a:gd name="connsiteY123-20072" fmla="*/ 5692894 h 6858000"/>
              <a:gd name="connsiteX124-20073" fmla="*/ 6126670 w 6128435"/>
              <a:gd name="connsiteY124-20074" fmla="*/ 5697882 h 6858000"/>
              <a:gd name="connsiteX125-20075" fmla="*/ 6124061 w 6128435"/>
              <a:gd name="connsiteY125-20076" fmla="*/ 5710294 h 6858000"/>
              <a:gd name="connsiteX126-20077" fmla="*/ 6122213 w 6128435"/>
              <a:gd name="connsiteY126-20078" fmla="*/ 5714762 h 6858000"/>
              <a:gd name="connsiteX127-20079" fmla="*/ 6121353 w 6128435"/>
              <a:gd name="connsiteY127-20080" fmla="*/ 5721725 h 6858000"/>
              <a:gd name="connsiteX128-20081" fmla="*/ 6121607 w 6128435"/>
              <a:gd name="connsiteY128-20082" fmla="*/ 5721959 h 6858000"/>
              <a:gd name="connsiteX129-20083" fmla="*/ 6120262 w 6128435"/>
              <a:gd name="connsiteY129-20084" fmla="*/ 5728358 h 6858000"/>
              <a:gd name="connsiteX130-20085" fmla="*/ 6110194 w 6128435"/>
              <a:gd name="connsiteY130-20086" fmla="*/ 5758853 h 6858000"/>
              <a:gd name="connsiteX131-20087" fmla="*/ 6127519 w 6128435"/>
              <a:gd name="connsiteY131-20088" fmla="*/ 5865775 h 6858000"/>
              <a:gd name="connsiteX132-20089" fmla="*/ 6128435 w 6128435"/>
              <a:gd name="connsiteY132-20090" fmla="*/ 5870164 h 6858000"/>
              <a:gd name="connsiteX133-20091" fmla="*/ 6119217 w 6128435"/>
              <a:gd name="connsiteY133-20092" fmla="*/ 5888542 h 6858000"/>
              <a:gd name="connsiteX134-20093" fmla="*/ 6115966 w 6128435"/>
              <a:gd name="connsiteY134-20094" fmla="*/ 5898387 h 6858000"/>
              <a:gd name="connsiteX135-20095" fmla="*/ 6108716 w 6128435"/>
              <a:gd name="connsiteY135-20096" fmla="*/ 5915345 h 6858000"/>
              <a:gd name="connsiteX136-20097" fmla="*/ 6102493 w 6128435"/>
              <a:gd name="connsiteY136-20098" fmla="*/ 5928602 h 6858000"/>
              <a:gd name="connsiteX137-20099" fmla="*/ 6056863 w 6128435"/>
              <a:gd name="connsiteY137-20100" fmla="*/ 6000643 h 6858000"/>
              <a:gd name="connsiteX138-20101" fmla="*/ 6045436 w 6128435"/>
              <a:gd name="connsiteY138-20102" fmla="*/ 6124480 h 6858000"/>
              <a:gd name="connsiteX139-20103" fmla="*/ 6030489 w 6128435"/>
              <a:gd name="connsiteY139-20104" fmla="*/ 6317666 h 6858000"/>
              <a:gd name="connsiteX140-20105" fmla="*/ 6007492 w 6128435"/>
              <a:gd name="connsiteY140-20106" fmla="*/ 6440818 h 6858000"/>
              <a:gd name="connsiteX141-20107" fmla="*/ 6009467 w 6128435"/>
              <a:gd name="connsiteY141-20108" fmla="*/ 6487076 h 6858000"/>
              <a:gd name="connsiteX142-20109" fmla="*/ 5995064 w 6128435"/>
              <a:gd name="connsiteY142-20110" fmla="*/ 6540791 h 6858000"/>
              <a:gd name="connsiteX143-20111" fmla="*/ 5996309 w 6128435"/>
              <a:gd name="connsiteY143-20112" fmla="*/ 6543961 h 6858000"/>
              <a:gd name="connsiteX144-20113" fmla="*/ 5996048 w 6128435"/>
              <a:gd name="connsiteY144-20114" fmla="*/ 6555444 h 6858000"/>
              <a:gd name="connsiteX145-20115" fmla="*/ 6002524 w 6128435"/>
              <a:gd name="connsiteY145-20116" fmla="*/ 6560188 h 6858000"/>
              <a:gd name="connsiteX146-20117" fmla="*/ 6006823 w 6128435"/>
              <a:gd name="connsiteY146-20118" fmla="*/ 6578546 h 6858000"/>
              <a:gd name="connsiteX147-20119" fmla="*/ 6004510 w 6128435"/>
              <a:gd name="connsiteY147-20120" fmla="*/ 6599256 h 6858000"/>
              <a:gd name="connsiteX148-20121" fmla="*/ 5986207 w 6128435"/>
              <a:gd name="connsiteY148-20122" fmla="*/ 6695855 h 6858000"/>
              <a:gd name="connsiteX149-20123" fmla="*/ 5979428 w 6128435"/>
              <a:gd name="connsiteY149-20124" fmla="*/ 6754678 h 6858000"/>
              <a:gd name="connsiteX150-20125" fmla="*/ 5983398 w 6128435"/>
              <a:gd name="connsiteY150-20126" fmla="*/ 6778641 h 6858000"/>
              <a:gd name="connsiteX151-20127" fmla="*/ 5984543 w 6128435"/>
              <a:gd name="connsiteY151-20128" fmla="*/ 6811016 h 6858000"/>
              <a:gd name="connsiteX152-20129" fmla="*/ 5981802 w 6128435"/>
              <a:gd name="connsiteY152-20130" fmla="*/ 6838578 h 6858000"/>
              <a:gd name="connsiteX153-20131" fmla="*/ 5979671 w 6128435"/>
              <a:gd name="connsiteY153-20132" fmla="*/ 6858000 h 6858000"/>
              <a:gd name="connsiteX154-20133" fmla="*/ 0 w 6128435"/>
              <a:gd name="connsiteY154-20134" fmla="*/ 6858000 h 6858000"/>
              <a:gd name="connsiteX155-20135" fmla="*/ 0 w 6128435"/>
              <a:gd name="connsiteY155-20136" fmla="*/ 0 h 6858000"/>
              <a:gd name="connsiteX0-20137" fmla="*/ 0 w 6128435"/>
              <a:gd name="connsiteY0-20138" fmla="*/ 0 h 6858000"/>
              <a:gd name="connsiteX1-20139" fmla="*/ 4965888 w 6128435"/>
              <a:gd name="connsiteY1-20140" fmla="*/ 0 h 6858000"/>
              <a:gd name="connsiteX2-20141" fmla="*/ 4967767 w 6128435"/>
              <a:gd name="connsiteY2-20142" fmla="*/ 7930 h 6858000"/>
              <a:gd name="connsiteX3-20143" fmla="*/ 4979444 w 6128435"/>
              <a:gd name="connsiteY3-20144" fmla="*/ 43921 h 6858000"/>
              <a:gd name="connsiteX4-20145" fmla="*/ 5021173 w 6128435"/>
              <a:gd name="connsiteY4-20146" fmla="*/ 123738 h 6858000"/>
              <a:gd name="connsiteX5-20147" fmla="*/ 5075458 w 6128435"/>
              <a:gd name="connsiteY5-20148" fmla="*/ 264355 h 6858000"/>
              <a:gd name="connsiteX6-20149" fmla="*/ 5081175 w 6128435"/>
              <a:gd name="connsiteY6-20150" fmla="*/ 277448 h 6858000"/>
              <a:gd name="connsiteX7-20151" fmla="*/ 5097011 w 6128435"/>
              <a:gd name="connsiteY7-20152" fmla="*/ 355616 h 6858000"/>
              <a:gd name="connsiteX8-20153" fmla="*/ 5130982 w 6128435"/>
              <a:gd name="connsiteY8-20154" fmla="*/ 412030 h 6858000"/>
              <a:gd name="connsiteX9-20155" fmla="*/ 5153000 w 6128435"/>
              <a:gd name="connsiteY9-20156" fmla="*/ 507134 h 6858000"/>
              <a:gd name="connsiteX10-20157" fmla="*/ 5171282 w 6128435"/>
              <a:gd name="connsiteY10-20158" fmla="*/ 602071 h 6858000"/>
              <a:gd name="connsiteX11-20159" fmla="*/ 5176196 w 6128435"/>
              <a:gd name="connsiteY11-20160" fmla="*/ 636822 h 6858000"/>
              <a:gd name="connsiteX12-20161" fmla="*/ 5189051 w 6128435"/>
              <a:gd name="connsiteY12-20162" fmla="*/ 782518 h 6858000"/>
              <a:gd name="connsiteX13-20163" fmla="*/ 5210428 w 6128435"/>
              <a:gd name="connsiteY13-20164" fmla="*/ 815772 h 6858000"/>
              <a:gd name="connsiteX14-20165" fmla="*/ 5221088 w 6128435"/>
              <a:gd name="connsiteY14-20166" fmla="*/ 860193 h 6858000"/>
              <a:gd name="connsiteX15-20167" fmla="*/ 5230806 w 6128435"/>
              <a:gd name="connsiteY15-20168" fmla="*/ 961354 h 6858000"/>
              <a:gd name="connsiteX16-20169" fmla="*/ 5201018 w 6128435"/>
              <a:gd name="connsiteY16-20170" fmla="*/ 1095027 h 6858000"/>
              <a:gd name="connsiteX17-20171" fmla="*/ 5202153 w 6128435"/>
              <a:gd name="connsiteY17-20172" fmla="*/ 1133224 h 6858000"/>
              <a:gd name="connsiteX18-20173" fmla="*/ 5207370 w 6128435"/>
              <a:gd name="connsiteY18-20174" fmla="*/ 1138097 h 6858000"/>
              <a:gd name="connsiteX19-20175" fmla="*/ 5189234 w 6128435"/>
              <a:gd name="connsiteY19-20176" fmla="*/ 1193495 h 6858000"/>
              <a:gd name="connsiteX20-20177" fmla="*/ 5202769 w 6128435"/>
              <a:gd name="connsiteY20-20178" fmla="*/ 1269450 h 6858000"/>
              <a:gd name="connsiteX21-20179" fmla="*/ 5225968 w 6128435"/>
              <a:gd name="connsiteY21-20180" fmla="*/ 1357994 h 6858000"/>
              <a:gd name="connsiteX22-20181" fmla="*/ 5233819 w 6128435"/>
              <a:gd name="connsiteY22-20182" fmla="*/ 1380922 h 6858000"/>
              <a:gd name="connsiteX23-20183" fmla="*/ 5237226 w 6128435"/>
              <a:gd name="connsiteY23-20184" fmla="*/ 1441327 h 6858000"/>
              <a:gd name="connsiteX24-20185" fmla="*/ 5255653 w 6128435"/>
              <a:gd name="connsiteY24-20186" fmla="*/ 1524712 h 6858000"/>
              <a:gd name="connsiteX25-20187" fmla="*/ 5263491 w 6128435"/>
              <a:gd name="connsiteY25-20188" fmla="*/ 1642938 h 6858000"/>
              <a:gd name="connsiteX26-20189" fmla="*/ 5261314 w 6128435"/>
              <a:gd name="connsiteY26-20190" fmla="*/ 1689177 h 6858000"/>
              <a:gd name="connsiteX27-20191" fmla="*/ 5259788 w 6128435"/>
              <a:gd name="connsiteY27-20192" fmla="*/ 1768516 h 6858000"/>
              <a:gd name="connsiteX28-20193" fmla="*/ 5255696 w 6128435"/>
              <a:gd name="connsiteY28-20194" fmla="*/ 1953770 h 6858000"/>
              <a:gd name="connsiteX29-20195" fmla="*/ 5252592 w 6128435"/>
              <a:gd name="connsiteY29-20196" fmla="*/ 2092210 h 6858000"/>
              <a:gd name="connsiteX30-20197" fmla="*/ 5264303 w 6128435"/>
              <a:gd name="connsiteY30-20198" fmla="*/ 2225157 h 6858000"/>
              <a:gd name="connsiteX31-20199" fmla="*/ 5254949 w 6128435"/>
              <a:gd name="connsiteY31-20200" fmla="*/ 2236160 h 6858000"/>
              <a:gd name="connsiteX32-20201" fmla="*/ 5250104 w 6128435"/>
              <a:gd name="connsiteY32-20202" fmla="*/ 2249166 h 6858000"/>
              <a:gd name="connsiteX33-20203" fmla="*/ 5251214 w 6128435"/>
              <a:gd name="connsiteY33-20204" fmla="*/ 2250944 h 6858000"/>
              <a:gd name="connsiteX34-20205" fmla="*/ 5250644 w 6128435"/>
              <a:gd name="connsiteY34-20206" fmla="*/ 2266619 h 6858000"/>
              <a:gd name="connsiteX35-20207" fmla="*/ 5293877 w 6128435"/>
              <a:gd name="connsiteY35-20208" fmla="*/ 2368649 h 6858000"/>
              <a:gd name="connsiteX36-20209" fmla="*/ 5311338 w 6128435"/>
              <a:gd name="connsiteY36-20210" fmla="*/ 2404034 h 6858000"/>
              <a:gd name="connsiteX37-20211" fmla="*/ 5338366 w 6128435"/>
              <a:gd name="connsiteY37-20212" fmla="*/ 2465052 h 6858000"/>
              <a:gd name="connsiteX38-20213" fmla="*/ 5371263 w 6128435"/>
              <a:gd name="connsiteY38-20214" fmla="*/ 2586413 h 6858000"/>
              <a:gd name="connsiteX39-20215" fmla="*/ 5407503 w 6128435"/>
              <a:gd name="connsiteY39-20216" fmla="*/ 2786290 h 6858000"/>
              <a:gd name="connsiteX40-20217" fmla="*/ 5407356 w 6128435"/>
              <a:gd name="connsiteY40-20218" fmla="*/ 2787545 h 6858000"/>
              <a:gd name="connsiteX41-20219" fmla="*/ 5411130 w 6128435"/>
              <a:gd name="connsiteY41-20220" fmla="*/ 2788640 h 6858000"/>
              <a:gd name="connsiteX42-20221" fmla="*/ 5416439 w 6128435"/>
              <a:gd name="connsiteY42-20222" fmla="*/ 2805666 h 6858000"/>
              <a:gd name="connsiteX43-20223" fmla="*/ 5416589 w 6128435"/>
              <a:gd name="connsiteY43-20224" fmla="*/ 2810822 h 6858000"/>
              <a:gd name="connsiteX44-20225" fmla="*/ 5418542 w 6128435"/>
              <a:gd name="connsiteY44-20226" fmla="*/ 2817745 h 6858000"/>
              <a:gd name="connsiteX45-20227" fmla="*/ 5418847 w 6128435"/>
              <a:gd name="connsiteY45-20228" fmla="*/ 2817825 h 6858000"/>
              <a:gd name="connsiteX46-20229" fmla="*/ 5457023 w 6128435"/>
              <a:gd name="connsiteY46-20230" fmla="*/ 2858292 h 6858000"/>
              <a:gd name="connsiteX47-20231" fmla="*/ 5479298 w 6128435"/>
              <a:gd name="connsiteY47-20232" fmla="*/ 2947791 h 6858000"/>
              <a:gd name="connsiteX48-20233" fmla="*/ 5481770 w 6128435"/>
              <a:gd name="connsiteY48-20234" fmla="*/ 2951352 h 6858000"/>
              <a:gd name="connsiteX49-20235" fmla="*/ 5482045 w 6128435"/>
              <a:gd name="connsiteY49-20236" fmla="*/ 2984371 h 6858000"/>
              <a:gd name="connsiteX50-20237" fmla="*/ 5482415 w 6128435"/>
              <a:gd name="connsiteY50-20238" fmla="*/ 3004079 h 6858000"/>
              <a:gd name="connsiteX51-20239" fmla="*/ 5503944 w 6128435"/>
              <a:gd name="connsiteY51-20240" fmla="*/ 3123335 h 6858000"/>
              <a:gd name="connsiteX52-20241" fmla="*/ 5516007 w 6128435"/>
              <a:gd name="connsiteY52-20242" fmla="*/ 3258473 h 6858000"/>
              <a:gd name="connsiteX53-20243" fmla="*/ 5566839 w 6128435"/>
              <a:gd name="connsiteY53-20244" fmla="*/ 3345295 h 6858000"/>
              <a:gd name="connsiteX54-20245" fmla="*/ 5589758 w 6128435"/>
              <a:gd name="connsiteY54-20246" fmla="*/ 3506453 h 6858000"/>
              <a:gd name="connsiteX55-20247" fmla="*/ 5596144 w 6128435"/>
              <a:gd name="connsiteY55-20248" fmla="*/ 3534624 h 6858000"/>
              <a:gd name="connsiteX56-20249" fmla="*/ 5597750 w 6128435"/>
              <a:gd name="connsiteY56-20250" fmla="*/ 3534129 h 6858000"/>
              <a:gd name="connsiteX57-20251" fmla="*/ 5599700 w 6128435"/>
              <a:gd name="connsiteY57-20252" fmla="*/ 3547221 h 6858000"/>
              <a:gd name="connsiteX58-20253" fmla="*/ 5615031 w 6128435"/>
              <a:gd name="connsiteY58-20254" fmla="*/ 3557482 h 6858000"/>
              <a:gd name="connsiteX59-20255" fmla="*/ 5618377 w 6128435"/>
              <a:gd name="connsiteY59-20256" fmla="*/ 3588431 h 6858000"/>
              <a:gd name="connsiteX60-20257" fmla="*/ 5612155 w 6128435"/>
              <a:gd name="connsiteY60-20258" fmla="*/ 3589869 h 6858000"/>
              <a:gd name="connsiteX61-20259" fmla="*/ 5620843 w 6128435"/>
              <a:gd name="connsiteY61-20260" fmla="*/ 3606745 h 6858000"/>
              <a:gd name="connsiteX62-20261" fmla="*/ 5655472 w 6128435"/>
              <a:gd name="connsiteY62-20262" fmla="*/ 3678877 h 6858000"/>
              <a:gd name="connsiteX63-20263" fmla="*/ 5680448 w 6128435"/>
              <a:gd name="connsiteY63-20264" fmla="*/ 3717760 h 6858000"/>
              <a:gd name="connsiteX64-20265" fmla="*/ 5683015 w 6128435"/>
              <a:gd name="connsiteY64-20266" fmla="*/ 3762025 h 6858000"/>
              <a:gd name="connsiteX65-20267" fmla="*/ 5696643 w 6128435"/>
              <a:gd name="connsiteY65-20268" fmla="*/ 3773888 h 6858000"/>
              <a:gd name="connsiteX66-20269" fmla="*/ 5699203 w 6128435"/>
              <a:gd name="connsiteY66-20270" fmla="*/ 3775823 h 6858000"/>
              <a:gd name="connsiteX67-20271" fmla="*/ 5704824 w 6128435"/>
              <a:gd name="connsiteY67-20272" fmla="*/ 3785966 h 6858000"/>
              <a:gd name="connsiteX68-20273" fmla="*/ 5712204 w 6128435"/>
              <a:gd name="connsiteY68-20274" fmla="*/ 3785830 h 6858000"/>
              <a:gd name="connsiteX69-20275" fmla="*/ 5724816 w 6128435"/>
              <a:gd name="connsiteY69-20276" fmla="*/ 3798949 h 6858000"/>
              <a:gd name="connsiteX70-20277" fmla="*/ 5733539 w 6128435"/>
              <a:gd name="connsiteY70-20278" fmla="*/ 3818457 h 6858000"/>
              <a:gd name="connsiteX71-20279" fmla="*/ 5768491 w 6128435"/>
              <a:gd name="connsiteY71-20280" fmla="*/ 3914399 h 6858000"/>
              <a:gd name="connsiteX72-20281" fmla="*/ 5793123 w 6128435"/>
              <a:gd name="connsiteY72-20282" fmla="*/ 3969952 h 6858000"/>
              <a:gd name="connsiteX73-20283" fmla="*/ 5808321 w 6128435"/>
              <a:gd name="connsiteY73-20284" fmla="*/ 3988153 h 6858000"/>
              <a:gd name="connsiteX74-20285" fmla="*/ 5825621 w 6128435"/>
              <a:gd name="connsiteY74-20286" fmla="*/ 4015525 h 6858000"/>
              <a:gd name="connsiteX75-20287" fmla="*/ 5860672 w 6128435"/>
              <a:gd name="connsiteY75-20288" fmla="*/ 4061579 h 6858000"/>
              <a:gd name="connsiteX76-20289" fmla="*/ 5872173 w 6128435"/>
              <a:gd name="connsiteY76-20290" fmla="*/ 4088497 h 6858000"/>
              <a:gd name="connsiteX77-20291" fmla="*/ 5883705 w 6128435"/>
              <a:gd name="connsiteY77-20292" fmla="*/ 4101899 h 6858000"/>
              <a:gd name="connsiteX78-20293" fmla="*/ 5885314 w 6128435"/>
              <a:gd name="connsiteY78-20294" fmla="*/ 4108387 h 6858000"/>
              <a:gd name="connsiteX79-20295" fmla="*/ 5894095 w 6128435"/>
              <a:gd name="connsiteY79-20296" fmla="*/ 4128857 h 6858000"/>
              <a:gd name="connsiteX80-20297" fmla="*/ 5898339 w 6128435"/>
              <a:gd name="connsiteY80-20298" fmla="*/ 4140800 h 6858000"/>
              <a:gd name="connsiteX81-20299" fmla="*/ 5899734 w 6128435"/>
              <a:gd name="connsiteY81-20300" fmla="*/ 4145632 h 6858000"/>
              <a:gd name="connsiteX82-20301" fmla="*/ 5903513 w 6128435"/>
              <a:gd name="connsiteY82-20302" fmla="*/ 4187661 h 6858000"/>
              <a:gd name="connsiteX83-20303" fmla="*/ 5917114 w 6128435"/>
              <a:gd name="connsiteY83-20304" fmla="*/ 4213096 h 6858000"/>
              <a:gd name="connsiteX84-20305" fmla="*/ 5921153 w 6128435"/>
              <a:gd name="connsiteY84-20306" fmla="*/ 4236222 h 6858000"/>
              <a:gd name="connsiteX85-20307" fmla="*/ 5924233 w 6128435"/>
              <a:gd name="connsiteY85-20308" fmla="*/ 4242060 h 6858000"/>
              <a:gd name="connsiteX86-20309" fmla="*/ 5928910 w 6128435"/>
              <a:gd name="connsiteY86-20310" fmla="*/ 4300973 h 6858000"/>
              <a:gd name="connsiteX87-20311" fmla="*/ 5939320 w 6128435"/>
              <a:gd name="connsiteY87-20312" fmla="*/ 4340435 h 6858000"/>
              <a:gd name="connsiteX88-20313" fmla="*/ 5946705 w 6128435"/>
              <a:gd name="connsiteY88-20314" fmla="*/ 4428051 h 6858000"/>
              <a:gd name="connsiteX89-20315" fmla="*/ 5949261 w 6128435"/>
              <a:gd name="connsiteY89-20316" fmla="*/ 4449185 h 6858000"/>
              <a:gd name="connsiteX90-20317" fmla="*/ 5957504 w 6128435"/>
              <a:gd name="connsiteY90-20318" fmla="*/ 4465911 h 6858000"/>
              <a:gd name="connsiteX91-20319" fmla="*/ 5964689 w 6128435"/>
              <a:gd name="connsiteY91-20320" fmla="*/ 4468532 h 6858000"/>
              <a:gd name="connsiteX92-20321" fmla="*/ 5967062 w 6128435"/>
              <a:gd name="connsiteY92-20322" fmla="*/ 4479923 h 6858000"/>
              <a:gd name="connsiteX93-20323" fmla="*/ 5968960 w 6128435"/>
              <a:gd name="connsiteY93-20324" fmla="*/ 4482655 h 6858000"/>
              <a:gd name="connsiteX94-20325" fmla="*/ 5978567 w 6128435"/>
              <a:gd name="connsiteY94-20326" fmla="*/ 4498605 h 6858000"/>
              <a:gd name="connsiteX95-20327" fmla="*/ 5980106 w 6128435"/>
              <a:gd name="connsiteY95-20328" fmla="*/ 4585087 h 6858000"/>
              <a:gd name="connsiteX96-20329" fmla="*/ 5998138 w 6128435"/>
              <a:gd name="connsiteY96-20330" fmla="*/ 4697518 h 6858000"/>
              <a:gd name="connsiteX97-20331" fmla="*/ 6013516 w 6128435"/>
              <a:gd name="connsiteY97-20332" fmla="*/ 4786619 h 6858000"/>
              <a:gd name="connsiteX98-20333" fmla="*/ 6025404 w 6128435"/>
              <a:gd name="connsiteY98-20334" fmla="*/ 4858148 h 6858000"/>
              <a:gd name="connsiteX99-20335" fmla="*/ 6007749 w 6128435"/>
              <a:gd name="connsiteY99-20336" fmla="*/ 4964715 h 6858000"/>
              <a:gd name="connsiteX100-20337" fmla="*/ 6005269 w 6128435"/>
              <a:gd name="connsiteY100-20338" fmla="*/ 5150567 h 6858000"/>
              <a:gd name="connsiteX101-20339" fmla="*/ 6001127 w 6128435"/>
              <a:gd name="connsiteY101-20340" fmla="*/ 5164609 h 6858000"/>
              <a:gd name="connsiteX102-20341" fmla="*/ 5996647 w 6128435"/>
              <a:gd name="connsiteY102-20342" fmla="*/ 5185640 h 6858000"/>
              <a:gd name="connsiteX103-20343" fmla="*/ 5998514 w 6128435"/>
              <a:gd name="connsiteY103-20344" fmla="*/ 5189673 h 6858000"/>
              <a:gd name="connsiteX104-20345" fmla="*/ 5995970 w 6128435"/>
              <a:gd name="connsiteY104-20346" fmla="*/ 5221547 h 6858000"/>
              <a:gd name="connsiteX105-20347" fmla="*/ 5997218 w 6128435"/>
              <a:gd name="connsiteY105-20348" fmla="*/ 5222031 h 6858000"/>
              <a:gd name="connsiteX106-20349" fmla="*/ 6002116 w 6128435"/>
              <a:gd name="connsiteY106-20350" fmla="*/ 5231223 h 6858000"/>
              <a:gd name="connsiteX107-20351" fmla="*/ 6008541 w 6128435"/>
              <a:gd name="connsiteY107-20352" fmla="*/ 5248680 h 6858000"/>
              <a:gd name="connsiteX108-20353" fmla="*/ 6039260 w 6128435"/>
              <a:gd name="connsiteY108-20354" fmla="*/ 5289518 h 6858000"/>
              <a:gd name="connsiteX109-20355" fmla="*/ 6036748 w 6128435"/>
              <a:gd name="connsiteY109-20356" fmla="*/ 5322752 h 6858000"/>
              <a:gd name="connsiteX110-20357" fmla="*/ 6036943 w 6128435"/>
              <a:gd name="connsiteY110-20358" fmla="*/ 5329480 h 6858000"/>
              <a:gd name="connsiteX111-20359" fmla="*/ 6037236 w 6128435"/>
              <a:gd name="connsiteY111-20360" fmla="*/ 5329634 h 6858000"/>
              <a:gd name="connsiteX112-20361" fmla="*/ 6038019 w 6128435"/>
              <a:gd name="connsiteY112-20362" fmla="*/ 5336764 h 6858000"/>
              <a:gd name="connsiteX113-20363" fmla="*/ 6037298 w 6128435"/>
              <a:gd name="connsiteY113-20364" fmla="*/ 5341753 h 6858000"/>
              <a:gd name="connsiteX114-20365" fmla="*/ 6037677 w 6128435"/>
              <a:gd name="connsiteY114-20366" fmla="*/ 5354807 h 6858000"/>
              <a:gd name="connsiteX115-20367" fmla="*/ 6039728 w 6128435"/>
              <a:gd name="connsiteY115-20368" fmla="*/ 5359416 h 6858000"/>
              <a:gd name="connsiteX116-20369" fmla="*/ 6043311 w 6128435"/>
              <a:gd name="connsiteY116-20370" fmla="*/ 5361407 h 6858000"/>
              <a:gd name="connsiteX117-20371" fmla="*/ 6042954 w 6128435"/>
              <a:gd name="connsiteY117-20372" fmla="*/ 5362576 h 6858000"/>
              <a:gd name="connsiteX118-20373" fmla="*/ 6053435 w 6128435"/>
              <a:gd name="connsiteY118-20374" fmla="*/ 5387547 h 6858000"/>
              <a:gd name="connsiteX119-20375" fmla="*/ 6065933 w 6128435"/>
              <a:gd name="connsiteY119-20376" fmla="*/ 5443002 h 6858000"/>
              <a:gd name="connsiteX120-20377" fmla="*/ 6068640 w 6128435"/>
              <a:gd name="connsiteY120-20378" fmla="*/ 5474503 h 6858000"/>
              <a:gd name="connsiteX121-20379" fmla="*/ 6080922 w 6128435"/>
              <a:gd name="connsiteY121-20380" fmla="*/ 5561070 h 6858000"/>
              <a:gd name="connsiteX122-20381" fmla="*/ 6096949 w 6128435"/>
              <a:gd name="connsiteY122-20382" fmla="*/ 5648179 h 6858000"/>
              <a:gd name="connsiteX123-20383" fmla="*/ 6125703 w 6128435"/>
              <a:gd name="connsiteY123-20384" fmla="*/ 5692894 h 6858000"/>
              <a:gd name="connsiteX124-20385" fmla="*/ 6126670 w 6128435"/>
              <a:gd name="connsiteY124-20386" fmla="*/ 5697882 h 6858000"/>
              <a:gd name="connsiteX125-20387" fmla="*/ 6124061 w 6128435"/>
              <a:gd name="connsiteY125-20388" fmla="*/ 5710294 h 6858000"/>
              <a:gd name="connsiteX126-20389" fmla="*/ 6122213 w 6128435"/>
              <a:gd name="connsiteY126-20390" fmla="*/ 5714762 h 6858000"/>
              <a:gd name="connsiteX127-20391" fmla="*/ 6121353 w 6128435"/>
              <a:gd name="connsiteY127-20392" fmla="*/ 5721725 h 6858000"/>
              <a:gd name="connsiteX128-20393" fmla="*/ 6121607 w 6128435"/>
              <a:gd name="connsiteY128-20394" fmla="*/ 5721959 h 6858000"/>
              <a:gd name="connsiteX129-20395" fmla="*/ 6120262 w 6128435"/>
              <a:gd name="connsiteY129-20396" fmla="*/ 5728358 h 6858000"/>
              <a:gd name="connsiteX130-20397" fmla="*/ 6110194 w 6128435"/>
              <a:gd name="connsiteY130-20398" fmla="*/ 5758853 h 6858000"/>
              <a:gd name="connsiteX131-20399" fmla="*/ 6127519 w 6128435"/>
              <a:gd name="connsiteY131-20400" fmla="*/ 5865775 h 6858000"/>
              <a:gd name="connsiteX132-20401" fmla="*/ 6128435 w 6128435"/>
              <a:gd name="connsiteY132-20402" fmla="*/ 5870164 h 6858000"/>
              <a:gd name="connsiteX133-20403" fmla="*/ 6119217 w 6128435"/>
              <a:gd name="connsiteY133-20404" fmla="*/ 5888542 h 6858000"/>
              <a:gd name="connsiteX134-20405" fmla="*/ 6115966 w 6128435"/>
              <a:gd name="connsiteY134-20406" fmla="*/ 5898387 h 6858000"/>
              <a:gd name="connsiteX135-20407" fmla="*/ 6102493 w 6128435"/>
              <a:gd name="connsiteY135-20408" fmla="*/ 5928602 h 6858000"/>
              <a:gd name="connsiteX136-20409" fmla="*/ 6056863 w 6128435"/>
              <a:gd name="connsiteY136-20410" fmla="*/ 6000643 h 6858000"/>
              <a:gd name="connsiteX137-20411" fmla="*/ 6045436 w 6128435"/>
              <a:gd name="connsiteY137-20412" fmla="*/ 6124480 h 6858000"/>
              <a:gd name="connsiteX138-20413" fmla="*/ 6030489 w 6128435"/>
              <a:gd name="connsiteY138-20414" fmla="*/ 6317666 h 6858000"/>
              <a:gd name="connsiteX139-20415" fmla="*/ 6007492 w 6128435"/>
              <a:gd name="connsiteY139-20416" fmla="*/ 6440818 h 6858000"/>
              <a:gd name="connsiteX140-20417" fmla="*/ 6009467 w 6128435"/>
              <a:gd name="connsiteY140-20418" fmla="*/ 6487076 h 6858000"/>
              <a:gd name="connsiteX141-20419" fmla="*/ 5995064 w 6128435"/>
              <a:gd name="connsiteY141-20420" fmla="*/ 6540791 h 6858000"/>
              <a:gd name="connsiteX142-20421" fmla="*/ 5996309 w 6128435"/>
              <a:gd name="connsiteY142-20422" fmla="*/ 6543961 h 6858000"/>
              <a:gd name="connsiteX143-20423" fmla="*/ 5996048 w 6128435"/>
              <a:gd name="connsiteY143-20424" fmla="*/ 6555444 h 6858000"/>
              <a:gd name="connsiteX144-20425" fmla="*/ 6002524 w 6128435"/>
              <a:gd name="connsiteY144-20426" fmla="*/ 6560188 h 6858000"/>
              <a:gd name="connsiteX145-20427" fmla="*/ 6006823 w 6128435"/>
              <a:gd name="connsiteY145-20428" fmla="*/ 6578546 h 6858000"/>
              <a:gd name="connsiteX146-20429" fmla="*/ 6004510 w 6128435"/>
              <a:gd name="connsiteY146-20430" fmla="*/ 6599256 h 6858000"/>
              <a:gd name="connsiteX147-20431" fmla="*/ 5986207 w 6128435"/>
              <a:gd name="connsiteY147-20432" fmla="*/ 6695855 h 6858000"/>
              <a:gd name="connsiteX148-20433" fmla="*/ 5979428 w 6128435"/>
              <a:gd name="connsiteY148-20434" fmla="*/ 6754678 h 6858000"/>
              <a:gd name="connsiteX149-20435" fmla="*/ 5983398 w 6128435"/>
              <a:gd name="connsiteY149-20436" fmla="*/ 6778641 h 6858000"/>
              <a:gd name="connsiteX150-20437" fmla="*/ 5984543 w 6128435"/>
              <a:gd name="connsiteY150-20438" fmla="*/ 6811016 h 6858000"/>
              <a:gd name="connsiteX151-20439" fmla="*/ 5981802 w 6128435"/>
              <a:gd name="connsiteY151-20440" fmla="*/ 6838578 h 6858000"/>
              <a:gd name="connsiteX152-20441" fmla="*/ 5979671 w 6128435"/>
              <a:gd name="connsiteY152-20442" fmla="*/ 6858000 h 6858000"/>
              <a:gd name="connsiteX153-20443" fmla="*/ 0 w 6128435"/>
              <a:gd name="connsiteY153-20444" fmla="*/ 6858000 h 6858000"/>
              <a:gd name="connsiteX154-20445" fmla="*/ 0 w 6128435"/>
              <a:gd name="connsiteY154-20446" fmla="*/ 0 h 6858000"/>
              <a:gd name="connsiteX0-20447" fmla="*/ 0 w 6128435"/>
              <a:gd name="connsiteY0-20448" fmla="*/ 0 h 6858000"/>
              <a:gd name="connsiteX1-20449" fmla="*/ 4965888 w 6128435"/>
              <a:gd name="connsiteY1-20450" fmla="*/ 0 h 6858000"/>
              <a:gd name="connsiteX2-20451" fmla="*/ 4967767 w 6128435"/>
              <a:gd name="connsiteY2-20452" fmla="*/ 7930 h 6858000"/>
              <a:gd name="connsiteX3-20453" fmla="*/ 4979444 w 6128435"/>
              <a:gd name="connsiteY3-20454" fmla="*/ 43921 h 6858000"/>
              <a:gd name="connsiteX4-20455" fmla="*/ 5021173 w 6128435"/>
              <a:gd name="connsiteY4-20456" fmla="*/ 123738 h 6858000"/>
              <a:gd name="connsiteX5-20457" fmla="*/ 5075458 w 6128435"/>
              <a:gd name="connsiteY5-20458" fmla="*/ 264355 h 6858000"/>
              <a:gd name="connsiteX6-20459" fmla="*/ 5081175 w 6128435"/>
              <a:gd name="connsiteY6-20460" fmla="*/ 277448 h 6858000"/>
              <a:gd name="connsiteX7-20461" fmla="*/ 5097011 w 6128435"/>
              <a:gd name="connsiteY7-20462" fmla="*/ 355616 h 6858000"/>
              <a:gd name="connsiteX8-20463" fmla="*/ 5130982 w 6128435"/>
              <a:gd name="connsiteY8-20464" fmla="*/ 412030 h 6858000"/>
              <a:gd name="connsiteX9-20465" fmla="*/ 5153000 w 6128435"/>
              <a:gd name="connsiteY9-20466" fmla="*/ 507134 h 6858000"/>
              <a:gd name="connsiteX10-20467" fmla="*/ 5171282 w 6128435"/>
              <a:gd name="connsiteY10-20468" fmla="*/ 602071 h 6858000"/>
              <a:gd name="connsiteX11-20469" fmla="*/ 5176196 w 6128435"/>
              <a:gd name="connsiteY11-20470" fmla="*/ 636822 h 6858000"/>
              <a:gd name="connsiteX12-20471" fmla="*/ 5189051 w 6128435"/>
              <a:gd name="connsiteY12-20472" fmla="*/ 782518 h 6858000"/>
              <a:gd name="connsiteX13-20473" fmla="*/ 5210428 w 6128435"/>
              <a:gd name="connsiteY13-20474" fmla="*/ 815772 h 6858000"/>
              <a:gd name="connsiteX14-20475" fmla="*/ 5221088 w 6128435"/>
              <a:gd name="connsiteY14-20476" fmla="*/ 860193 h 6858000"/>
              <a:gd name="connsiteX15-20477" fmla="*/ 5230806 w 6128435"/>
              <a:gd name="connsiteY15-20478" fmla="*/ 961354 h 6858000"/>
              <a:gd name="connsiteX16-20479" fmla="*/ 5201018 w 6128435"/>
              <a:gd name="connsiteY16-20480" fmla="*/ 1095027 h 6858000"/>
              <a:gd name="connsiteX17-20481" fmla="*/ 5202153 w 6128435"/>
              <a:gd name="connsiteY17-20482" fmla="*/ 1133224 h 6858000"/>
              <a:gd name="connsiteX18-20483" fmla="*/ 5207370 w 6128435"/>
              <a:gd name="connsiteY18-20484" fmla="*/ 1138097 h 6858000"/>
              <a:gd name="connsiteX19-20485" fmla="*/ 5189234 w 6128435"/>
              <a:gd name="connsiteY19-20486" fmla="*/ 1193495 h 6858000"/>
              <a:gd name="connsiteX20-20487" fmla="*/ 5202769 w 6128435"/>
              <a:gd name="connsiteY20-20488" fmla="*/ 1269450 h 6858000"/>
              <a:gd name="connsiteX21-20489" fmla="*/ 5225968 w 6128435"/>
              <a:gd name="connsiteY21-20490" fmla="*/ 1357994 h 6858000"/>
              <a:gd name="connsiteX22-20491" fmla="*/ 5233819 w 6128435"/>
              <a:gd name="connsiteY22-20492" fmla="*/ 1380922 h 6858000"/>
              <a:gd name="connsiteX23-20493" fmla="*/ 5237226 w 6128435"/>
              <a:gd name="connsiteY23-20494" fmla="*/ 1441327 h 6858000"/>
              <a:gd name="connsiteX24-20495" fmla="*/ 5255653 w 6128435"/>
              <a:gd name="connsiteY24-20496" fmla="*/ 1524712 h 6858000"/>
              <a:gd name="connsiteX25-20497" fmla="*/ 5263491 w 6128435"/>
              <a:gd name="connsiteY25-20498" fmla="*/ 1642938 h 6858000"/>
              <a:gd name="connsiteX26-20499" fmla="*/ 5261314 w 6128435"/>
              <a:gd name="connsiteY26-20500" fmla="*/ 1689177 h 6858000"/>
              <a:gd name="connsiteX27-20501" fmla="*/ 5259788 w 6128435"/>
              <a:gd name="connsiteY27-20502" fmla="*/ 1768516 h 6858000"/>
              <a:gd name="connsiteX28-20503" fmla="*/ 5255696 w 6128435"/>
              <a:gd name="connsiteY28-20504" fmla="*/ 1953770 h 6858000"/>
              <a:gd name="connsiteX29-20505" fmla="*/ 5252592 w 6128435"/>
              <a:gd name="connsiteY29-20506" fmla="*/ 2092210 h 6858000"/>
              <a:gd name="connsiteX30-20507" fmla="*/ 5264303 w 6128435"/>
              <a:gd name="connsiteY30-20508" fmla="*/ 2225157 h 6858000"/>
              <a:gd name="connsiteX31-20509" fmla="*/ 5254949 w 6128435"/>
              <a:gd name="connsiteY31-20510" fmla="*/ 2236160 h 6858000"/>
              <a:gd name="connsiteX32-20511" fmla="*/ 5250104 w 6128435"/>
              <a:gd name="connsiteY32-20512" fmla="*/ 2249166 h 6858000"/>
              <a:gd name="connsiteX33-20513" fmla="*/ 5251214 w 6128435"/>
              <a:gd name="connsiteY33-20514" fmla="*/ 2250944 h 6858000"/>
              <a:gd name="connsiteX34-20515" fmla="*/ 5250644 w 6128435"/>
              <a:gd name="connsiteY34-20516" fmla="*/ 2266619 h 6858000"/>
              <a:gd name="connsiteX35-20517" fmla="*/ 5293877 w 6128435"/>
              <a:gd name="connsiteY35-20518" fmla="*/ 2368649 h 6858000"/>
              <a:gd name="connsiteX36-20519" fmla="*/ 5311338 w 6128435"/>
              <a:gd name="connsiteY36-20520" fmla="*/ 2404034 h 6858000"/>
              <a:gd name="connsiteX37-20521" fmla="*/ 5338366 w 6128435"/>
              <a:gd name="connsiteY37-20522" fmla="*/ 2465052 h 6858000"/>
              <a:gd name="connsiteX38-20523" fmla="*/ 5371263 w 6128435"/>
              <a:gd name="connsiteY38-20524" fmla="*/ 2586413 h 6858000"/>
              <a:gd name="connsiteX39-20525" fmla="*/ 5407503 w 6128435"/>
              <a:gd name="connsiteY39-20526" fmla="*/ 2786290 h 6858000"/>
              <a:gd name="connsiteX40-20527" fmla="*/ 5407356 w 6128435"/>
              <a:gd name="connsiteY40-20528" fmla="*/ 2787545 h 6858000"/>
              <a:gd name="connsiteX41-20529" fmla="*/ 5411130 w 6128435"/>
              <a:gd name="connsiteY41-20530" fmla="*/ 2788640 h 6858000"/>
              <a:gd name="connsiteX42-20531" fmla="*/ 5416439 w 6128435"/>
              <a:gd name="connsiteY42-20532" fmla="*/ 2805666 h 6858000"/>
              <a:gd name="connsiteX43-20533" fmla="*/ 5416589 w 6128435"/>
              <a:gd name="connsiteY43-20534" fmla="*/ 2810822 h 6858000"/>
              <a:gd name="connsiteX44-20535" fmla="*/ 5418542 w 6128435"/>
              <a:gd name="connsiteY44-20536" fmla="*/ 2817745 h 6858000"/>
              <a:gd name="connsiteX45-20537" fmla="*/ 5418847 w 6128435"/>
              <a:gd name="connsiteY45-20538" fmla="*/ 2817825 h 6858000"/>
              <a:gd name="connsiteX46-20539" fmla="*/ 5457023 w 6128435"/>
              <a:gd name="connsiteY46-20540" fmla="*/ 2858292 h 6858000"/>
              <a:gd name="connsiteX47-20541" fmla="*/ 5479298 w 6128435"/>
              <a:gd name="connsiteY47-20542" fmla="*/ 2947791 h 6858000"/>
              <a:gd name="connsiteX48-20543" fmla="*/ 5481770 w 6128435"/>
              <a:gd name="connsiteY48-20544" fmla="*/ 2951352 h 6858000"/>
              <a:gd name="connsiteX49-20545" fmla="*/ 5482045 w 6128435"/>
              <a:gd name="connsiteY49-20546" fmla="*/ 2984371 h 6858000"/>
              <a:gd name="connsiteX50-20547" fmla="*/ 5482415 w 6128435"/>
              <a:gd name="connsiteY50-20548" fmla="*/ 3004079 h 6858000"/>
              <a:gd name="connsiteX51-20549" fmla="*/ 5503944 w 6128435"/>
              <a:gd name="connsiteY51-20550" fmla="*/ 3123335 h 6858000"/>
              <a:gd name="connsiteX52-20551" fmla="*/ 5516007 w 6128435"/>
              <a:gd name="connsiteY52-20552" fmla="*/ 3258473 h 6858000"/>
              <a:gd name="connsiteX53-20553" fmla="*/ 5566839 w 6128435"/>
              <a:gd name="connsiteY53-20554" fmla="*/ 3345295 h 6858000"/>
              <a:gd name="connsiteX54-20555" fmla="*/ 5589758 w 6128435"/>
              <a:gd name="connsiteY54-20556" fmla="*/ 3506453 h 6858000"/>
              <a:gd name="connsiteX55-20557" fmla="*/ 5596144 w 6128435"/>
              <a:gd name="connsiteY55-20558" fmla="*/ 3534624 h 6858000"/>
              <a:gd name="connsiteX56-20559" fmla="*/ 5597750 w 6128435"/>
              <a:gd name="connsiteY56-20560" fmla="*/ 3534129 h 6858000"/>
              <a:gd name="connsiteX57-20561" fmla="*/ 5599700 w 6128435"/>
              <a:gd name="connsiteY57-20562" fmla="*/ 3547221 h 6858000"/>
              <a:gd name="connsiteX58-20563" fmla="*/ 5615031 w 6128435"/>
              <a:gd name="connsiteY58-20564" fmla="*/ 3557482 h 6858000"/>
              <a:gd name="connsiteX59-20565" fmla="*/ 5618377 w 6128435"/>
              <a:gd name="connsiteY59-20566" fmla="*/ 3588431 h 6858000"/>
              <a:gd name="connsiteX60-20567" fmla="*/ 5612155 w 6128435"/>
              <a:gd name="connsiteY60-20568" fmla="*/ 3589869 h 6858000"/>
              <a:gd name="connsiteX61-20569" fmla="*/ 5620843 w 6128435"/>
              <a:gd name="connsiteY61-20570" fmla="*/ 3606745 h 6858000"/>
              <a:gd name="connsiteX62-20571" fmla="*/ 5655472 w 6128435"/>
              <a:gd name="connsiteY62-20572" fmla="*/ 3678877 h 6858000"/>
              <a:gd name="connsiteX63-20573" fmla="*/ 5680448 w 6128435"/>
              <a:gd name="connsiteY63-20574" fmla="*/ 3717760 h 6858000"/>
              <a:gd name="connsiteX64-20575" fmla="*/ 5683015 w 6128435"/>
              <a:gd name="connsiteY64-20576" fmla="*/ 3762025 h 6858000"/>
              <a:gd name="connsiteX65-20577" fmla="*/ 5696643 w 6128435"/>
              <a:gd name="connsiteY65-20578" fmla="*/ 3773888 h 6858000"/>
              <a:gd name="connsiteX66-20579" fmla="*/ 5699203 w 6128435"/>
              <a:gd name="connsiteY66-20580" fmla="*/ 3775823 h 6858000"/>
              <a:gd name="connsiteX67-20581" fmla="*/ 5704824 w 6128435"/>
              <a:gd name="connsiteY67-20582" fmla="*/ 3785966 h 6858000"/>
              <a:gd name="connsiteX68-20583" fmla="*/ 5712204 w 6128435"/>
              <a:gd name="connsiteY68-20584" fmla="*/ 3785830 h 6858000"/>
              <a:gd name="connsiteX69-20585" fmla="*/ 5724816 w 6128435"/>
              <a:gd name="connsiteY69-20586" fmla="*/ 3798949 h 6858000"/>
              <a:gd name="connsiteX70-20587" fmla="*/ 5733539 w 6128435"/>
              <a:gd name="connsiteY70-20588" fmla="*/ 3818457 h 6858000"/>
              <a:gd name="connsiteX71-20589" fmla="*/ 5768491 w 6128435"/>
              <a:gd name="connsiteY71-20590" fmla="*/ 3914399 h 6858000"/>
              <a:gd name="connsiteX72-20591" fmla="*/ 5793123 w 6128435"/>
              <a:gd name="connsiteY72-20592" fmla="*/ 3969952 h 6858000"/>
              <a:gd name="connsiteX73-20593" fmla="*/ 5808321 w 6128435"/>
              <a:gd name="connsiteY73-20594" fmla="*/ 3988153 h 6858000"/>
              <a:gd name="connsiteX74-20595" fmla="*/ 5825621 w 6128435"/>
              <a:gd name="connsiteY74-20596" fmla="*/ 4015525 h 6858000"/>
              <a:gd name="connsiteX75-20597" fmla="*/ 5860672 w 6128435"/>
              <a:gd name="connsiteY75-20598" fmla="*/ 4061579 h 6858000"/>
              <a:gd name="connsiteX76-20599" fmla="*/ 5872173 w 6128435"/>
              <a:gd name="connsiteY76-20600" fmla="*/ 4088497 h 6858000"/>
              <a:gd name="connsiteX77-20601" fmla="*/ 5883705 w 6128435"/>
              <a:gd name="connsiteY77-20602" fmla="*/ 4101899 h 6858000"/>
              <a:gd name="connsiteX78-20603" fmla="*/ 5885314 w 6128435"/>
              <a:gd name="connsiteY78-20604" fmla="*/ 4108387 h 6858000"/>
              <a:gd name="connsiteX79-20605" fmla="*/ 5894095 w 6128435"/>
              <a:gd name="connsiteY79-20606" fmla="*/ 4128857 h 6858000"/>
              <a:gd name="connsiteX80-20607" fmla="*/ 5898339 w 6128435"/>
              <a:gd name="connsiteY80-20608" fmla="*/ 4140800 h 6858000"/>
              <a:gd name="connsiteX81-20609" fmla="*/ 5899734 w 6128435"/>
              <a:gd name="connsiteY81-20610" fmla="*/ 4145632 h 6858000"/>
              <a:gd name="connsiteX82-20611" fmla="*/ 5903513 w 6128435"/>
              <a:gd name="connsiteY82-20612" fmla="*/ 4187661 h 6858000"/>
              <a:gd name="connsiteX83-20613" fmla="*/ 5917114 w 6128435"/>
              <a:gd name="connsiteY83-20614" fmla="*/ 4213096 h 6858000"/>
              <a:gd name="connsiteX84-20615" fmla="*/ 5921153 w 6128435"/>
              <a:gd name="connsiteY84-20616" fmla="*/ 4236222 h 6858000"/>
              <a:gd name="connsiteX85-20617" fmla="*/ 5924233 w 6128435"/>
              <a:gd name="connsiteY85-20618" fmla="*/ 4242060 h 6858000"/>
              <a:gd name="connsiteX86-20619" fmla="*/ 5928910 w 6128435"/>
              <a:gd name="connsiteY86-20620" fmla="*/ 4300973 h 6858000"/>
              <a:gd name="connsiteX87-20621" fmla="*/ 5939320 w 6128435"/>
              <a:gd name="connsiteY87-20622" fmla="*/ 4340435 h 6858000"/>
              <a:gd name="connsiteX88-20623" fmla="*/ 5946705 w 6128435"/>
              <a:gd name="connsiteY88-20624" fmla="*/ 4428051 h 6858000"/>
              <a:gd name="connsiteX89-20625" fmla="*/ 5949261 w 6128435"/>
              <a:gd name="connsiteY89-20626" fmla="*/ 4449185 h 6858000"/>
              <a:gd name="connsiteX90-20627" fmla="*/ 5957504 w 6128435"/>
              <a:gd name="connsiteY90-20628" fmla="*/ 4465911 h 6858000"/>
              <a:gd name="connsiteX91-20629" fmla="*/ 5964689 w 6128435"/>
              <a:gd name="connsiteY91-20630" fmla="*/ 4468532 h 6858000"/>
              <a:gd name="connsiteX92-20631" fmla="*/ 5967062 w 6128435"/>
              <a:gd name="connsiteY92-20632" fmla="*/ 4479923 h 6858000"/>
              <a:gd name="connsiteX93-20633" fmla="*/ 5968960 w 6128435"/>
              <a:gd name="connsiteY93-20634" fmla="*/ 4482655 h 6858000"/>
              <a:gd name="connsiteX94-20635" fmla="*/ 5978567 w 6128435"/>
              <a:gd name="connsiteY94-20636" fmla="*/ 4498605 h 6858000"/>
              <a:gd name="connsiteX95-20637" fmla="*/ 5980106 w 6128435"/>
              <a:gd name="connsiteY95-20638" fmla="*/ 4585087 h 6858000"/>
              <a:gd name="connsiteX96-20639" fmla="*/ 5998138 w 6128435"/>
              <a:gd name="connsiteY96-20640" fmla="*/ 4697518 h 6858000"/>
              <a:gd name="connsiteX97-20641" fmla="*/ 6013516 w 6128435"/>
              <a:gd name="connsiteY97-20642" fmla="*/ 4786619 h 6858000"/>
              <a:gd name="connsiteX98-20643" fmla="*/ 6025404 w 6128435"/>
              <a:gd name="connsiteY98-20644" fmla="*/ 4858148 h 6858000"/>
              <a:gd name="connsiteX99-20645" fmla="*/ 6007749 w 6128435"/>
              <a:gd name="connsiteY99-20646" fmla="*/ 4964715 h 6858000"/>
              <a:gd name="connsiteX100-20647" fmla="*/ 6005269 w 6128435"/>
              <a:gd name="connsiteY100-20648" fmla="*/ 5150567 h 6858000"/>
              <a:gd name="connsiteX101-20649" fmla="*/ 6001127 w 6128435"/>
              <a:gd name="connsiteY101-20650" fmla="*/ 5164609 h 6858000"/>
              <a:gd name="connsiteX102-20651" fmla="*/ 5996647 w 6128435"/>
              <a:gd name="connsiteY102-20652" fmla="*/ 5185640 h 6858000"/>
              <a:gd name="connsiteX103-20653" fmla="*/ 5998514 w 6128435"/>
              <a:gd name="connsiteY103-20654" fmla="*/ 5189673 h 6858000"/>
              <a:gd name="connsiteX104-20655" fmla="*/ 5995970 w 6128435"/>
              <a:gd name="connsiteY104-20656" fmla="*/ 5221547 h 6858000"/>
              <a:gd name="connsiteX105-20657" fmla="*/ 5997218 w 6128435"/>
              <a:gd name="connsiteY105-20658" fmla="*/ 5222031 h 6858000"/>
              <a:gd name="connsiteX106-20659" fmla="*/ 6002116 w 6128435"/>
              <a:gd name="connsiteY106-20660" fmla="*/ 5231223 h 6858000"/>
              <a:gd name="connsiteX107-20661" fmla="*/ 6008541 w 6128435"/>
              <a:gd name="connsiteY107-20662" fmla="*/ 5248680 h 6858000"/>
              <a:gd name="connsiteX108-20663" fmla="*/ 6039260 w 6128435"/>
              <a:gd name="connsiteY108-20664" fmla="*/ 5289518 h 6858000"/>
              <a:gd name="connsiteX109-20665" fmla="*/ 6036748 w 6128435"/>
              <a:gd name="connsiteY109-20666" fmla="*/ 5322752 h 6858000"/>
              <a:gd name="connsiteX110-20667" fmla="*/ 6036943 w 6128435"/>
              <a:gd name="connsiteY110-20668" fmla="*/ 5329480 h 6858000"/>
              <a:gd name="connsiteX111-20669" fmla="*/ 6037236 w 6128435"/>
              <a:gd name="connsiteY111-20670" fmla="*/ 5329634 h 6858000"/>
              <a:gd name="connsiteX112-20671" fmla="*/ 6038019 w 6128435"/>
              <a:gd name="connsiteY112-20672" fmla="*/ 5336764 h 6858000"/>
              <a:gd name="connsiteX113-20673" fmla="*/ 6037298 w 6128435"/>
              <a:gd name="connsiteY113-20674" fmla="*/ 5341753 h 6858000"/>
              <a:gd name="connsiteX114-20675" fmla="*/ 6037677 w 6128435"/>
              <a:gd name="connsiteY114-20676" fmla="*/ 5354807 h 6858000"/>
              <a:gd name="connsiteX115-20677" fmla="*/ 6039728 w 6128435"/>
              <a:gd name="connsiteY115-20678" fmla="*/ 5359416 h 6858000"/>
              <a:gd name="connsiteX116-20679" fmla="*/ 6043311 w 6128435"/>
              <a:gd name="connsiteY116-20680" fmla="*/ 5361407 h 6858000"/>
              <a:gd name="connsiteX117-20681" fmla="*/ 6042954 w 6128435"/>
              <a:gd name="connsiteY117-20682" fmla="*/ 5362576 h 6858000"/>
              <a:gd name="connsiteX118-20683" fmla="*/ 6053435 w 6128435"/>
              <a:gd name="connsiteY118-20684" fmla="*/ 5387547 h 6858000"/>
              <a:gd name="connsiteX119-20685" fmla="*/ 6065933 w 6128435"/>
              <a:gd name="connsiteY119-20686" fmla="*/ 5443002 h 6858000"/>
              <a:gd name="connsiteX120-20687" fmla="*/ 6068640 w 6128435"/>
              <a:gd name="connsiteY120-20688" fmla="*/ 5474503 h 6858000"/>
              <a:gd name="connsiteX121-20689" fmla="*/ 6080922 w 6128435"/>
              <a:gd name="connsiteY121-20690" fmla="*/ 5561070 h 6858000"/>
              <a:gd name="connsiteX122-20691" fmla="*/ 6096949 w 6128435"/>
              <a:gd name="connsiteY122-20692" fmla="*/ 5648179 h 6858000"/>
              <a:gd name="connsiteX123-20693" fmla="*/ 6125703 w 6128435"/>
              <a:gd name="connsiteY123-20694" fmla="*/ 5692894 h 6858000"/>
              <a:gd name="connsiteX124-20695" fmla="*/ 6126670 w 6128435"/>
              <a:gd name="connsiteY124-20696" fmla="*/ 5697882 h 6858000"/>
              <a:gd name="connsiteX125-20697" fmla="*/ 6124061 w 6128435"/>
              <a:gd name="connsiteY125-20698" fmla="*/ 5710294 h 6858000"/>
              <a:gd name="connsiteX126-20699" fmla="*/ 6122213 w 6128435"/>
              <a:gd name="connsiteY126-20700" fmla="*/ 5714762 h 6858000"/>
              <a:gd name="connsiteX127-20701" fmla="*/ 6121353 w 6128435"/>
              <a:gd name="connsiteY127-20702" fmla="*/ 5721725 h 6858000"/>
              <a:gd name="connsiteX128-20703" fmla="*/ 6121607 w 6128435"/>
              <a:gd name="connsiteY128-20704" fmla="*/ 5721959 h 6858000"/>
              <a:gd name="connsiteX129-20705" fmla="*/ 6120262 w 6128435"/>
              <a:gd name="connsiteY129-20706" fmla="*/ 5728358 h 6858000"/>
              <a:gd name="connsiteX130-20707" fmla="*/ 6110194 w 6128435"/>
              <a:gd name="connsiteY130-20708" fmla="*/ 5758853 h 6858000"/>
              <a:gd name="connsiteX131-20709" fmla="*/ 6127519 w 6128435"/>
              <a:gd name="connsiteY131-20710" fmla="*/ 5865775 h 6858000"/>
              <a:gd name="connsiteX132-20711" fmla="*/ 6128435 w 6128435"/>
              <a:gd name="connsiteY132-20712" fmla="*/ 5870164 h 6858000"/>
              <a:gd name="connsiteX133-20713" fmla="*/ 6119217 w 6128435"/>
              <a:gd name="connsiteY133-20714" fmla="*/ 5888542 h 6858000"/>
              <a:gd name="connsiteX134-20715" fmla="*/ 6102493 w 6128435"/>
              <a:gd name="connsiteY134-20716" fmla="*/ 5928602 h 6858000"/>
              <a:gd name="connsiteX135-20717" fmla="*/ 6056863 w 6128435"/>
              <a:gd name="connsiteY135-20718" fmla="*/ 6000643 h 6858000"/>
              <a:gd name="connsiteX136-20719" fmla="*/ 6045436 w 6128435"/>
              <a:gd name="connsiteY136-20720" fmla="*/ 6124480 h 6858000"/>
              <a:gd name="connsiteX137-20721" fmla="*/ 6030489 w 6128435"/>
              <a:gd name="connsiteY137-20722" fmla="*/ 6317666 h 6858000"/>
              <a:gd name="connsiteX138-20723" fmla="*/ 6007492 w 6128435"/>
              <a:gd name="connsiteY138-20724" fmla="*/ 6440818 h 6858000"/>
              <a:gd name="connsiteX139-20725" fmla="*/ 6009467 w 6128435"/>
              <a:gd name="connsiteY139-20726" fmla="*/ 6487076 h 6858000"/>
              <a:gd name="connsiteX140-20727" fmla="*/ 5995064 w 6128435"/>
              <a:gd name="connsiteY140-20728" fmla="*/ 6540791 h 6858000"/>
              <a:gd name="connsiteX141-20729" fmla="*/ 5996309 w 6128435"/>
              <a:gd name="connsiteY141-20730" fmla="*/ 6543961 h 6858000"/>
              <a:gd name="connsiteX142-20731" fmla="*/ 5996048 w 6128435"/>
              <a:gd name="connsiteY142-20732" fmla="*/ 6555444 h 6858000"/>
              <a:gd name="connsiteX143-20733" fmla="*/ 6002524 w 6128435"/>
              <a:gd name="connsiteY143-20734" fmla="*/ 6560188 h 6858000"/>
              <a:gd name="connsiteX144-20735" fmla="*/ 6006823 w 6128435"/>
              <a:gd name="connsiteY144-20736" fmla="*/ 6578546 h 6858000"/>
              <a:gd name="connsiteX145-20737" fmla="*/ 6004510 w 6128435"/>
              <a:gd name="connsiteY145-20738" fmla="*/ 6599256 h 6858000"/>
              <a:gd name="connsiteX146-20739" fmla="*/ 5986207 w 6128435"/>
              <a:gd name="connsiteY146-20740" fmla="*/ 6695855 h 6858000"/>
              <a:gd name="connsiteX147-20741" fmla="*/ 5979428 w 6128435"/>
              <a:gd name="connsiteY147-20742" fmla="*/ 6754678 h 6858000"/>
              <a:gd name="connsiteX148-20743" fmla="*/ 5983398 w 6128435"/>
              <a:gd name="connsiteY148-20744" fmla="*/ 6778641 h 6858000"/>
              <a:gd name="connsiteX149-20745" fmla="*/ 5984543 w 6128435"/>
              <a:gd name="connsiteY149-20746" fmla="*/ 6811016 h 6858000"/>
              <a:gd name="connsiteX150-20747" fmla="*/ 5981802 w 6128435"/>
              <a:gd name="connsiteY150-20748" fmla="*/ 6838578 h 6858000"/>
              <a:gd name="connsiteX151-20749" fmla="*/ 5979671 w 6128435"/>
              <a:gd name="connsiteY151-20750" fmla="*/ 6858000 h 6858000"/>
              <a:gd name="connsiteX152-20751" fmla="*/ 0 w 6128435"/>
              <a:gd name="connsiteY152-20752" fmla="*/ 6858000 h 6858000"/>
              <a:gd name="connsiteX153-20753" fmla="*/ 0 w 6128435"/>
              <a:gd name="connsiteY153-20754" fmla="*/ 0 h 6858000"/>
              <a:gd name="connsiteX0-20755" fmla="*/ 0 w 6127519"/>
              <a:gd name="connsiteY0-20756" fmla="*/ 0 h 6858000"/>
              <a:gd name="connsiteX1-20757" fmla="*/ 4965888 w 6127519"/>
              <a:gd name="connsiteY1-20758" fmla="*/ 0 h 6858000"/>
              <a:gd name="connsiteX2-20759" fmla="*/ 4967767 w 6127519"/>
              <a:gd name="connsiteY2-20760" fmla="*/ 7930 h 6858000"/>
              <a:gd name="connsiteX3-20761" fmla="*/ 4979444 w 6127519"/>
              <a:gd name="connsiteY3-20762" fmla="*/ 43921 h 6858000"/>
              <a:gd name="connsiteX4-20763" fmla="*/ 5021173 w 6127519"/>
              <a:gd name="connsiteY4-20764" fmla="*/ 123738 h 6858000"/>
              <a:gd name="connsiteX5-20765" fmla="*/ 5075458 w 6127519"/>
              <a:gd name="connsiteY5-20766" fmla="*/ 264355 h 6858000"/>
              <a:gd name="connsiteX6-20767" fmla="*/ 5081175 w 6127519"/>
              <a:gd name="connsiteY6-20768" fmla="*/ 277448 h 6858000"/>
              <a:gd name="connsiteX7-20769" fmla="*/ 5097011 w 6127519"/>
              <a:gd name="connsiteY7-20770" fmla="*/ 355616 h 6858000"/>
              <a:gd name="connsiteX8-20771" fmla="*/ 5130982 w 6127519"/>
              <a:gd name="connsiteY8-20772" fmla="*/ 412030 h 6858000"/>
              <a:gd name="connsiteX9-20773" fmla="*/ 5153000 w 6127519"/>
              <a:gd name="connsiteY9-20774" fmla="*/ 507134 h 6858000"/>
              <a:gd name="connsiteX10-20775" fmla="*/ 5171282 w 6127519"/>
              <a:gd name="connsiteY10-20776" fmla="*/ 602071 h 6858000"/>
              <a:gd name="connsiteX11-20777" fmla="*/ 5176196 w 6127519"/>
              <a:gd name="connsiteY11-20778" fmla="*/ 636822 h 6858000"/>
              <a:gd name="connsiteX12-20779" fmla="*/ 5189051 w 6127519"/>
              <a:gd name="connsiteY12-20780" fmla="*/ 782518 h 6858000"/>
              <a:gd name="connsiteX13-20781" fmla="*/ 5210428 w 6127519"/>
              <a:gd name="connsiteY13-20782" fmla="*/ 815772 h 6858000"/>
              <a:gd name="connsiteX14-20783" fmla="*/ 5221088 w 6127519"/>
              <a:gd name="connsiteY14-20784" fmla="*/ 860193 h 6858000"/>
              <a:gd name="connsiteX15-20785" fmla="*/ 5230806 w 6127519"/>
              <a:gd name="connsiteY15-20786" fmla="*/ 961354 h 6858000"/>
              <a:gd name="connsiteX16-20787" fmla="*/ 5201018 w 6127519"/>
              <a:gd name="connsiteY16-20788" fmla="*/ 1095027 h 6858000"/>
              <a:gd name="connsiteX17-20789" fmla="*/ 5202153 w 6127519"/>
              <a:gd name="connsiteY17-20790" fmla="*/ 1133224 h 6858000"/>
              <a:gd name="connsiteX18-20791" fmla="*/ 5207370 w 6127519"/>
              <a:gd name="connsiteY18-20792" fmla="*/ 1138097 h 6858000"/>
              <a:gd name="connsiteX19-20793" fmla="*/ 5189234 w 6127519"/>
              <a:gd name="connsiteY19-20794" fmla="*/ 1193495 h 6858000"/>
              <a:gd name="connsiteX20-20795" fmla="*/ 5202769 w 6127519"/>
              <a:gd name="connsiteY20-20796" fmla="*/ 1269450 h 6858000"/>
              <a:gd name="connsiteX21-20797" fmla="*/ 5225968 w 6127519"/>
              <a:gd name="connsiteY21-20798" fmla="*/ 1357994 h 6858000"/>
              <a:gd name="connsiteX22-20799" fmla="*/ 5233819 w 6127519"/>
              <a:gd name="connsiteY22-20800" fmla="*/ 1380922 h 6858000"/>
              <a:gd name="connsiteX23-20801" fmla="*/ 5237226 w 6127519"/>
              <a:gd name="connsiteY23-20802" fmla="*/ 1441327 h 6858000"/>
              <a:gd name="connsiteX24-20803" fmla="*/ 5255653 w 6127519"/>
              <a:gd name="connsiteY24-20804" fmla="*/ 1524712 h 6858000"/>
              <a:gd name="connsiteX25-20805" fmla="*/ 5263491 w 6127519"/>
              <a:gd name="connsiteY25-20806" fmla="*/ 1642938 h 6858000"/>
              <a:gd name="connsiteX26-20807" fmla="*/ 5261314 w 6127519"/>
              <a:gd name="connsiteY26-20808" fmla="*/ 1689177 h 6858000"/>
              <a:gd name="connsiteX27-20809" fmla="*/ 5259788 w 6127519"/>
              <a:gd name="connsiteY27-20810" fmla="*/ 1768516 h 6858000"/>
              <a:gd name="connsiteX28-20811" fmla="*/ 5255696 w 6127519"/>
              <a:gd name="connsiteY28-20812" fmla="*/ 1953770 h 6858000"/>
              <a:gd name="connsiteX29-20813" fmla="*/ 5252592 w 6127519"/>
              <a:gd name="connsiteY29-20814" fmla="*/ 2092210 h 6858000"/>
              <a:gd name="connsiteX30-20815" fmla="*/ 5264303 w 6127519"/>
              <a:gd name="connsiteY30-20816" fmla="*/ 2225157 h 6858000"/>
              <a:gd name="connsiteX31-20817" fmla="*/ 5254949 w 6127519"/>
              <a:gd name="connsiteY31-20818" fmla="*/ 2236160 h 6858000"/>
              <a:gd name="connsiteX32-20819" fmla="*/ 5250104 w 6127519"/>
              <a:gd name="connsiteY32-20820" fmla="*/ 2249166 h 6858000"/>
              <a:gd name="connsiteX33-20821" fmla="*/ 5251214 w 6127519"/>
              <a:gd name="connsiteY33-20822" fmla="*/ 2250944 h 6858000"/>
              <a:gd name="connsiteX34-20823" fmla="*/ 5250644 w 6127519"/>
              <a:gd name="connsiteY34-20824" fmla="*/ 2266619 h 6858000"/>
              <a:gd name="connsiteX35-20825" fmla="*/ 5293877 w 6127519"/>
              <a:gd name="connsiteY35-20826" fmla="*/ 2368649 h 6858000"/>
              <a:gd name="connsiteX36-20827" fmla="*/ 5311338 w 6127519"/>
              <a:gd name="connsiteY36-20828" fmla="*/ 2404034 h 6858000"/>
              <a:gd name="connsiteX37-20829" fmla="*/ 5338366 w 6127519"/>
              <a:gd name="connsiteY37-20830" fmla="*/ 2465052 h 6858000"/>
              <a:gd name="connsiteX38-20831" fmla="*/ 5371263 w 6127519"/>
              <a:gd name="connsiteY38-20832" fmla="*/ 2586413 h 6858000"/>
              <a:gd name="connsiteX39-20833" fmla="*/ 5407503 w 6127519"/>
              <a:gd name="connsiteY39-20834" fmla="*/ 2786290 h 6858000"/>
              <a:gd name="connsiteX40-20835" fmla="*/ 5407356 w 6127519"/>
              <a:gd name="connsiteY40-20836" fmla="*/ 2787545 h 6858000"/>
              <a:gd name="connsiteX41-20837" fmla="*/ 5411130 w 6127519"/>
              <a:gd name="connsiteY41-20838" fmla="*/ 2788640 h 6858000"/>
              <a:gd name="connsiteX42-20839" fmla="*/ 5416439 w 6127519"/>
              <a:gd name="connsiteY42-20840" fmla="*/ 2805666 h 6858000"/>
              <a:gd name="connsiteX43-20841" fmla="*/ 5416589 w 6127519"/>
              <a:gd name="connsiteY43-20842" fmla="*/ 2810822 h 6858000"/>
              <a:gd name="connsiteX44-20843" fmla="*/ 5418542 w 6127519"/>
              <a:gd name="connsiteY44-20844" fmla="*/ 2817745 h 6858000"/>
              <a:gd name="connsiteX45-20845" fmla="*/ 5418847 w 6127519"/>
              <a:gd name="connsiteY45-20846" fmla="*/ 2817825 h 6858000"/>
              <a:gd name="connsiteX46-20847" fmla="*/ 5457023 w 6127519"/>
              <a:gd name="connsiteY46-20848" fmla="*/ 2858292 h 6858000"/>
              <a:gd name="connsiteX47-20849" fmla="*/ 5479298 w 6127519"/>
              <a:gd name="connsiteY47-20850" fmla="*/ 2947791 h 6858000"/>
              <a:gd name="connsiteX48-20851" fmla="*/ 5481770 w 6127519"/>
              <a:gd name="connsiteY48-20852" fmla="*/ 2951352 h 6858000"/>
              <a:gd name="connsiteX49-20853" fmla="*/ 5482045 w 6127519"/>
              <a:gd name="connsiteY49-20854" fmla="*/ 2984371 h 6858000"/>
              <a:gd name="connsiteX50-20855" fmla="*/ 5482415 w 6127519"/>
              <a:gd name="connsiteY50-20856" fmla="*/ 3004079 h 6858000"/>
              <a:gd name="connsiteX51-20857" fmla="*/ 5503944 w 6127519"/>
              <a:gd name="connsiteY51-20858" fmla="*/ 3123335 h 6858000"/>
              <a:gd name="connsiteX52-20859" fmla="*/ 5516007 w 6127519"/>
              <a:gd name="connsiteY52-20860" fmla="*/ 3258473 h 6858000"/>
              <a:gd name="connsiteX53-20861" fmla="*/ 5566839 w 6127519"/>
              <a:gd name="connsiteY53-20862" fmla="*/ 3345295 h 6858000"/>
              <a:gd name="connsiteX54-20863" fmla="*/ 5589758 w 6127519"/>
              <a:gd name="connsiteY54-20864" fmla="*/ 3506453 h 6858000"/>
              <a:gd name="connsiteX55-20865" fmla="*/ 5596144 w 6127519"/>
              <a:gd name="connsiteY55-20866" fmla="*/ 3534624 h 6858000"/>
              <a:gd name="connsiteX56-20867" fmla="*/ 5597750 w 6127519"/>
              <a:gd name="connsiteY56-20868" fmla="*/ 3534129 h 6858000"/>
              <a:gd name="connsiteX57-20869" fmla="*/ 5599700 w 6127519"/>
              <a:gd name="connsiteY57-20870" fmla="*/ 3547221 h 6858000"/>
              <a:gd name="connsiteX58-20871" fmla="*/ 5615031 w 6127519"/>
              <a:gd name="connsiteY58-20872" fmla="*/ 3557482 h 6858000"/>
              <a:gd name="connsiteX59-20873" fmla="*/ 5618377 w 6127519"/>
              <a:gd name="connsiteY59-20874" fmla="*/ 3588431 h 6858000"/>
              <a:gd name="connsiteX60-20875" fmla="*/ 5612155 w 6127519"/>
              <a:gd name="connsiteY60-20876" fmla="*/ 3589869 h 6858000"/>
              <a:gd name="connsiteX61-20877" fmla="*/ 5620843 w 6127519"/>
              <a:gd name="connsiteY61-20878" fmla="*/ 3606745 h 6858000"/>
              <a:gd name="connsiteX62-20879" fmla="*/ 5655472 w 6127519"/>
              <a:gd name="connsiteY62-20880" fmla="*/ 3678877 h 6858000"/>
              <a:gd name="connsiteX63-20881" fmla="*/ 5680448 w 6127519"/>
              <a:gd name="connsiteY63-20882" fmla="*/ 3717760 h 6858000"/>
              <a:gd name="connsiteX64-20883" fmla="*/ 5683015 w 6127519"/>
              <a:gd name="connsiteY64-20884" fmla="*/ 3762025 h 6858000"/>
              <a:gd name="connsiteX65-20885" fmla="*/ 5696643 w 6127519"/>
              <a:gd name="connsiteY65-20886" fmla="*/ 3773888 h 6858000"/>
              <a:gd name="connsiteX66-20887" fmla="*/ 5699203 w 6127519"/>
              <a:gd name="connsiteY66-20888" fmla="*/ 3775823 h 6858000"/>
              <a:gd name="connsiteX67-20889" fmla="*/ 5704824 w 6127519"/>
              <a:gd name="connsiteY67-20890" fmla="*/ 3785966 h 6858000"/>
              <a:gd name="connsiteX68-20891" fmla="*/ 5712204 w 6127519"/>
              <a:gd name="connsiteY68-20892" fmla="*/ 3785830 h 6858000"/>
              <a:gd name="connsiteX69-20893" fmla="*/ 5724816 w 6127519"/>
              <a:gd name="connsiteY69-20894" fmla="*/ 3798949 h 6858000"/>
              <a:gd name="connsiteX70-20895" fmla="*/ 5733539 w 6127519"/>
              <a:gd name="connsiteY70-20896" fmla="*/ 3818457 h 6858000"/>
              <a:gd name="connsiteX71-20897" fmla="*/ 5768491 w 6127519"/>
              <a:gd name="connsiteY71-20898" fmla="*/ 3914399 h 6858000"/>
              <a:gd name="connsiteX72-20899" fmla="*/ 5793123 w 6127519"/>
              <a:gd name="connsiteY72-20900" fmla="*/ 3969952 h 6858000"/>
              <a:gd name="connsiteX73-20901" fmla="*/ 5808321 w 6127519"/>
              <a:gd name="connsiteY73-20902" fmla="*/ 3988153 h 6858000"/>
              <a:gd name="connsiteX74-20903" fmla="*/ 5825621 w 6127519"/>
              <a:gd name="connsiteY74-20904" fmla="*/ 4015525 h 6858000"/>
              <a:gd name="connsiteX75-20905" fmla="*/ 5860672 w 6127519"/>
              <a:gd name="connsiteY75-20906" fmla="*/ 4061579 h 6858000"/>
              <a:gd name="connsiteX76-20907" fmla="*/ 5872173 w 6127519"/>
              <a:gd name="connsiteY76-20908" fmla="*/ 4088497 h 6858000"/>
              <a:gd name="connsiteX77-20909" fmla="*/ 5883705 w 6127519"/>
              <a:gd name="connsiteY77-20910" fmla="*/ 4101899 h 6858000"/>
              <a:gd name="connsiteX78-20911" fmla="*/ 5885314 w 6127519"/>
              <a:gd name="connsiteY78-20912" fmla="*/ 4108387 h 6858000"/>
              <a:gd name="connsiteX79-20913" fmla="*/ 5894095 w 6127519"/>
              <a:gd name="connsiteY79-20914" fmla="*/ 4128857 h 6858000"/>
              <a:gd name="connsiteX80-20915" fmla="*/ 5898339 w 6127519"/>
              <a:gd name="connsiteY80-20916" fmla="*/ 4140800 h 6858000"/>
              <a:gd name="connsiteX81-20917" fmla="*/ 5899734 w 6127519"/>
              <a:gd name="connsiteY81-20918" fmla="*/ 4145632 h 6858000"/>
              <a:gd name="connsiteX82-20919" fmla="*/ 5903513 w 6127519"/>
              <a:gd name="connsiteY82-20920" fmla="*/ 4187661 h 6858000"/>
              <a:gd name="connsiteX83-20921" fmla="*/ 5917114 w 6127519"/>
              <a:gd name="connsiteY83-20922" fmla="*/ 4213096 h 6858000"/>
              <a:gd name="connsiteX84-20923" fmla="*/ 5921153 w 6127519"/>
              <a:gd name="connsiteY84-20924" fmla="*/ 4236222 h 6858000"/>
              <a:gd name="connsiteX85-20925" fmla="*/ 5924233 w 6127519"/>
              <a:gd name="connsiteY85-20926" fmla="*/ 4242060 h 6858000"/>
              <a:gd name="connsiteX86-20927" fmla="*/ 5928910 w 6127519"/>
              <a:gd name="connsiteY86-20928" fmla="*/ 4300973 h 6858000"/>
              <a:gd name="connsiteX87-20929" fmla="*/ 5939320 w 6127519"/>
              <a:gd name="connsiteY87-20930" fmla="*/ 4340435 h 6858000"/>
              <a:gd name="connsiteX88-20931" fmla="*/ 5946705 w 6127519"/>
              <a:gd name="connsiteY88-20932" fmla="*/ 4428051 h 6858000"/>
              <a:gd name="connsiteX89-20933" fmla="*/ 5949261 w 6127519"/>
              <a:gd name="connsiteY89-20934" fmla="*/ 4449185 h 6858000"/>
              <a:gd name="connsiteX90-20935" fmla="*/ 5957504 w 6127519"/>
              <a:gd name="connsiteY90-20936" fmla="*/ 4465911 h 6858000"/>
              <a:gd name="connsiteX91-20937" fmla="*/ 5964689 w 6127519"/>
              <a:gd name="connsiteY91-20938" fmla="*/ 4468532 h 6858000"/>
              <a:gd name="connsiteX92-20939" fmla="*/ 5967062 w 6127519"/>
              <a:gd name="connsiteY92-20940" fmla="*/ 4479923 h 6858000"/>
              <a:gd name="connsiteX93-20941" fmla="*/ 5968960 w 6127519"/>
              <a:gd name="connsiteY93-20942" fmla="*/ 4482655 h 6858000"/>
              <a:gd name="connsiteX94-20943" fmla="*/ 5978567 w 6127519"/>
              <a:gd name="connsiteY94-20944" fmla="*/ 4498605 h 6858000"/>
              <a:gd name="connsiteX95-20945" fmla="*/ 5980106 w 6127519"/>
              <a:gd name="connsiteY95-20946" fmla="*/ 4585087 h 6858000"/>
              <a:gd name="connsiteX96-20947" fmla="*/ 5998138 w 6127519"/>
              <a:gd name="connsiteY96-20948" fmla="*/ 4697518 h 6858000"/>
              <a:gd name="connsiteX97-20949" fmla="*/ 6013516 w 6127519"/>
              <a:gd name="connsiteY97-20950" fmla="*/ 4786619 h 6858000"/>
              <a:gd name="connsiteX98-20951" fmla="*/ 6025404 w 6127519"/>
              <a:gd name="connsiteY98-20952" fmla="*/ 4858148 h 6858000"/>
              <a:gd name="connsiteX99-20953" fmla="*/ 6007749 w 6127519"/>
              <a:gd name="connsiteY99-20954" fmla="*/ 4964715 h 6858000"/>
              <a:gd name="connsiteX100-20955" fmla="*/ 6005269 w 6127519"/>
              <a:gd name="connsiteY100-20956" fmla="*/ 5150567 h 6858000"/>
              <a:gd name="connsiteX101-20957" fmla="*/ 6001127 w 6127519"/>
              <a:gd name="connsiteY101-20958" fmla="*/ 5164609 h 6858000"/>
              <a:gd name="connsiteX102-20959" fmla="*/ 5996647 w 6127519"/>
              <a:gd name="connsiteY102-20960" fmla="*/ 5185640 h 6858000"/>
              <a:gd name="connsiteX103-20961" fmla="*/ 5998514 w 6127519"/>
              <a:gd name="connsiteY103-20962" fmla="*/ 5189673 h 6858000"/>
              <a:gd name="connsiteX104-20963" fmla="*/ 5995970 w 6127519"/>
              <a:gd name="connsiteY104-20964" fmla="*/ 5221547 h 6858000"/>
              <a:gd name="connsiteX105-20965" fmla="*/ 5997218 w 6127519"/>
              <a:gd name="connsiteY105-20966" fmla="*/ 5222031 h 6858000"/>
              <a:gd name="connsiteX106-20967" fmla="*/ 6002116 w 6127519"/>
              <a:gd name="connsiteY106-20968" fmla="*/ 5231223 h 6858000"/>
              <a:gd name="connsiteX107-20969" fmla="*/ 6008541 w 6127519"/>
              <a:gd name="connsiteY107-20970" fmla="*/ 5248680 h 6858000"/>
              <a:gd name="connsiteX108-20971" fmla="*/ 6039260 w 6127519"/>
              <a:gd name="connsiteY108-20972" fmla="*/ 5289518 h 6858000"/>
              <a:gd name="connsiteX109-20973" fmla="*/ 6036748 w 6127519"/>
              <a:gd name="connsiteY109-20974" fmla="*/ 5322752 h 6858000"/>
              <a:gd name="connsiteX110-20975" fmla="*/ 6036943 w 6127519"/>
              <a:gd name="connsiteY110-20976" fmla="*/ 5329480 h 6858000"/>
              <a:gd name="connsiteX111-20977" fmla="*/ 6037236 w 6127519"/>
              <a:gd name="connsiteY111-20978" fmla="*/ 5329634 h 6858000"/>
              <a:gd name="connsiteX112-20979" fmla="*/ 6038019 w 6127519"/>
              <a:gd name="connsiteY112-20980" fmla="*/ 5336764 h 6858000"/>
              <a:gd name="connsiteX113-20981" fmla="*/ 6037298 w 6127519"/>
              <a:gd name="connsiteY113-20982" fmla="*/ 5341753 h 6858000"/>
              <a:gd name="connsiteX114-20983" fmla="*/ 6037677 w 6127519"/>
              <a:gd name="connsiteY114-20984" fmla="*/ 5354807 h 6858000"/>
              <a:gd name="connsiteX115-20985" fmla="*/ 6039728 w 6127519"/>
              <a:gd name="connsiteY115-20986" fmla="*/ 5359416 h 6858000"/>
              <a:gd name="connsiteX116-20987" fmla="*/ 6043311 w 6127519"/>
              <a:gd name="connsiteY116-20988" fmla="*/ 5361407 h 6858000"/>
              <a:gd name="connsiteX117-20989" fmla="*/ 6042954 w 6127519"/>
              <a:gd name="connsiteY117-20990" fmla="*/ 5362576 h 6858000"/>
              <a:gd name="connsiteX118-20991" fmla="*/ 6053435 w 6127519"/>
              <a:gd name="connsiteY118-20992" fmla="*/ 5387547 h 6858000"/>
              <a:gd name="connsiteX119-20993" fmla="*/ 6065933 w 6127519"/>
              <a:gd name="connsiteY119-20994" fmla="*/ 5443002 h 6858000"/>
              <a:gd name="connsiteX120-20995" fmla="*/ 6068640 w 6127519"/>
              <a:gd name="connsiteY120-20996" fmla="*/ 5474503 h 6858000"/>
              <a:gd name="connsiteX121-20997" fmla="*/ 6080922 w 6127519"/>
              <a:gd name="connsiteY121-20998" fmla="*/ 5561070 h 6858000"/>
              <a:gd name="connsiteX122-20999" fmla="*/ 6096949 w 6127519"/>
              <a:gd name="connsiteY122-21000" fmla="*/ 5648179 h 6858000"/>
              <a:gd name="connsiteX123-21001" fmla="*/ 6125703 w 6127519"/>
              <a:gd name="connsiteY123-21002" fmla="*/ 5692894 h 6858000"/>
              <a:gd name="connsiteX124-21003" fmla="*/ 6126670 w 6127519"/>
              <a:gd name="connsiteY124-21004" fmla="*/ 5697882 h 6858000"/>
              <a:gd name="connsiteX125-21005" fmla="*/ 6124061 w 6127519"/>
              <a:gd name="connsiteY125-21006" fmla="*/ 5710294 h 6858000"/>
              <a:gd name="connsiteX126-21007" fmla="*/ 6122213 w 6127519"/>
              <a:gd name="connsiteY126-21008" fmla="*/ 5714762 h 6858000"/>
              <a:gd name="connsiteX127-21009" fmla="*/ 6121353 w 6127519"/>
              <a:gd name="connsiteY127-21010" fmla="*/ 5721725 h 6858000"/>
              <a:gd name="connsiteX128-21011" fmla="*/ 6121607 w 6127519"/>
              <a:gd name="connsiteY128-21012" fmla="*/ 5721959 h 6858000"/>
              <a:gd name="connsiteX129-21013" fmla="*/ 6120262 w 6127519"/>
              <a:gd name="connsiteY129-21014" fmla="*/ 5728358 h 6858000"/>
              <a:gd name="connsiteX130-21015" fmla="*/ 6110194 w 6127519"/>
              <a:gd name="connsiteY130-21016" fmla="*/ 5758853 h 6858000"/>
              <a:gd name="connsiteX131-21017" fmla="*/ 6127519 w 6127519"/>
              <a:gd name="connsiteY131-21018" fmla="*/ 5865775 h 6858000"/>
              <a:gd name="connsiteX132-21019" fmla="*/ 6119217 w 6127519"/>
              <a:gd name="connsiteY132-21020" fmla="*/ 5888542 h 6858000"/>
              <a:gd name="connsiteX133-21021" fmla="*/ 6102493 w 6127519"/>
              <a:gd name="connsiteY133-21022" fmla="*/ 5928602 h 6858000"/>
              <a:gd name="connsiteX134-21023" fmla="*/ 6056863 w 6127519"/>
              <a:gd name="connsiteY134-21024" fmla="*/ 6000643 h 6858000"/>
              <a:gd name="connsiteX135-21025" fmla="*/ 6045436 w 6127519"/>
              <a:gd name="connsiteY135-21026" fmla="*/ 6124480 h 6858000"/>
              <a:gd name="connsiteX136-21027" fmla="*/ 6030489 w 6127519"/>
              <a:gd name="connsiteY136-21028" fmla="*/ 6317666 h 6858000"/>
              <a:gd name="connsiteX137-21029" fmla="*/ 6007492 w 6127519"/>
              <a:gd name="connsiteY137-21030" fmla="*/ 6440818 h 6858000"/>
              <a:gd name="connsiteX138-21031" fmla="*/ 6009467 w 6127519"/>
              <a:gd name="connsiteY138-21032" fmla="*/ 6487076 h 6858000"/>
              <a:gd name="connsiteX139-21033" fmla="*/ 5995064 w 6127519"/>
              <a:gd name="connsiteY139-21034" fmla="*/ 6540791 h 6858000"/>
              <a:gd name="connsiteX140-21035" fmla="*/ 5996309 w 6127519"/>
              <a:gd name="connsiteY140-21036" fmla="*/ 6543961 h 6858000"/>
              <a:gd name="connsiteX141-21037" fmla="*/ 5996048 w 6127519"/>
              <a:gd name="connsiteY141-21038" fmla="*/ 6555444 h 6858000"/>
              <a:gd name="connsiteX142-21039" fmla="*/ 6002524 w 6127519"/>
              <a:gd name="connsiteY142-21040" fmla="*/ 6560188 h 6858000"/>
              <a:gd name="connsiteX143-21041" fmla="*/ 6006823 w 6127519"/>
              <a:gd name="connsiteY143-21042" fmla="*/ 6578546 h 6858000"/>
              <a:gd name="connsiteX144-21043" fmla="*/ 6004510 w 6127519"/>
              <a:gd name="connsiteY144-21044" fmla="*/ 6599256 h 6858000"/>
              <a:gd name="connsiteX145-21045" fmla="*/ 5986207 w 6127519"/>
              <a:gd name="connsiteY145-21046" fmla="*/ 6695855 h 6858000"/>
              <a:gd name="connsiteX146-21047" fmla="*/ 5979428 w 6127519"/>
              <a:gd name="connsiteY146-21048" fmla="*/ 6754678 h 6858000"/>
              <a:gd name="connsiteX147-21049" fmla="*/ 5983398 w 6127519"/>
              <a:gd name="connsiteY147-21050" fmla="*/ 6778641 h 6858000"/>
              <a:gd name="connsiteX148-21051" fmla="*/ 5984543 w 6127519"/>
              <a:gd name="connsiteY148-21052" fmla="*/ 6811016 h 6858000"/>
              <a:gd name="connsiteX149-21053" fmla="*/ 5981802 w 6127519"/>
              <a:gd name="connsiteY149-21054" fmla="*/ 6838578 h 6858000"/>
              <a:gd name="connsiteX150-21055" fmla="*/ 5979671 w 6127519"/>
              <a:gd name="connsiteY150-21056" fmla="*/ 6858000 h 6858000"/>
              <a:gd name="connsiteX151-21057" fmla="*/ 0 w 6127519"/>
              <a:gd name="connsiteY151-21058" fmla="*/ 6858000 h 6858000"/>
              <a:gd name="connsiteX152-21059" fmla="*/ 0 w 6127519"/>
              <a:gd name="connsiteY152-21060" fmla="*/ 0 h 6858000"/>
              <a:gd name="connsiteX0-21061" fmla="*/ 0 w 6127689"/>
              <a:gd name="connsiteY0-21062" fmla="*/ 0 h 6858000"/>
              <a:gd name="connsiteX1-21063" fmla="*/ 4965888 w 6127689"/>
              <a:gd name="connsiteY1-21064" fmla="*/ 0 h 6858000"/>
              <a:gd name="connsiteX2-21065" fmla="*/ 4967767 w 6127689"/>
              <a:gd name="connsiteY2-21066" fmla="*/ 7930 h 6858000"/>
              <a:gd name="connsiteX3-21067" fmla="*/ 4979444 w 6127689"/>
              <a:gd name="connsiteY3-21068" fmla="*/ 43921 h 6858000"/>
              <a:gd name="connsiteX4-21069" fmla="*/ 5021173 w 6127689"/>
              <a:gd name="connsiteY4-21070" fmla="*/ 123738 h 6858000"/>
              <a:gd name="connsiteX5-21071" fmla="*/ 5075458 w 6127689"/>
              <a:gd name="connsiteY5-21072" fmla="*/ 264355 h 6858000"/>
              <a:gd name="connsiteX6-21073" fmla="*/ 5081175 w 6127689"/>
              <a:gd name="connsiteY6-21074" fmla="*/ 277448 h 6858000"/>
              <a:gd name="connsiteX7-21075" fmla="*/ 5097011 w 6127689"/>
              <a:gd name="connsiteY7-21076" fmla="*/ 355616 h 6858000"/>
              <a:gd name="connsiteX8-21077" fmla="*/ 5130982 w 6127689"/>
              <a:gd name="connsiteY8-21078" fmla="*/ 412030 h 6858000"/>
              <a:gd name="connsiteX9-21079" fmla="*/ 5153000 w 6127689"/>
              <a:gd name="connsiteY9-21080" fmla="*/ 507134 h 6858000"/>
              <a:gd name="connsiteX10-21081" fmla="*/ 5171282 w 6127689"/>
              <a:gd name="connsiteY10-21082" fmla="*/ 602071 h 6858000"/>
              <a:gd name="connsiteX11-21083" fmla="*/ 5176196 w 6127689"/>
              <a:gd name="connsiteY11-21084" fmla="*/ 636822 h 6858000"/>
              <a:gd name="connsiteX12-21085" fmla="*/ 5189051 w 6127689"/>
              <a:gd name="connsiteY12-21086" fmla="*/ 782518 h 6858000"/>
              <a:gd name="connsiteX13-21087" fmla="*/ 5210428 w 6127689"/>
              <a:gd name="connsiteY13-21088" fmla="*/ 815772 h 6858000"/>
              <a:gd name="connsiteX14-21089" fmla="*/ 5221088 w 6127689"/>
              <a:gd name="connsiteY14-21090" fmla="*/ 860193 h 6858000"/>
              <a:gd name="connsiteX15-21091" fmla="*/ 5230806 w 6127689"/>
              <a:gd name="connsiteY15-21092" fmla="*/ 961354 h 6858000"/>
              <a:gd name="connsiteX16-21093" fmla="*/ 5201018 w 6127689"/>
              <a:gd name="connsiteY16-21094" fmla="*/ 1095027 h 6858000"/>
              <a:gd name="connsiteX17-21095" fmla="*/ 5202153 w 6127689"/>
              <a:gd name="connsiteY17-21096" fmla="*/ 1133224 h 6858000"/>
              <a:gd name="connsiteX18-21097" fmla="*/ 5207370 w 6127689"/>
              <a:gd name="connsiteY18-21098" fmla="*/ 1138097 h 6858000"/>
              <a:gd name="connsiteX19-21099" fmla="*/ 5189234 w 6127689"/>
              <a:gd name="connsiteY19-21100" fmla="*/ 1193495 h 6858000"/>
              <a:gd name="connsiteX20-21101" fmla="*/ 5202769 w 6127689"/>
              <a:gd name="connsiteY20-21102" fmla="*/ 1269450 h 6858000"/>
              <a:gd name="connsiteX21-21103" fmla="*/ 5225968 w 6127689"/>
              <a:gd name="connsiteY21-21104" fmla="*/ 1357994 h 6858000"/>
              <a:gd name="connsiteX22-21105" fmla="*/ 5233819 w 6127689"/>
              <a:gd name="connsiteY22-21106" fmla="*/ 1380922 h 6858000"/>
              <a:gd name="connsiteX23-21107" fmla="*/ 5237226 w 6127689"/>
              <a:gd name="connsiteY23-21108" fmla="*/ 1441327 h 6858000"/>
              <a:gd name="connsiteX24-21109" fmla="*/ 5255653 w 6127689"/>
              <a:gd name="connsiteY24-21110" fmla="*/ 1524712 h 6858000"/>
              <a:gd name="connsiteX25-21111" fmla="*/ 5263491 w 6127689"/>
              <a:gd name="connsiteY25-21112" fmla="*/ 1642938 h 6858000"/>
              <a:gd name="connsiteX26-21113" fmla="*/ 5261314 w 6127689"/>
              <a:gd name="connsiteY26-21114" fmla="*/ 1689177 h 6858000"/>
              <a:gd name="connsiteX27-21115" fmla="*/ 5259788 w 6127689"/>
              <a:gd name="connsiteY27-21116" fmla="*/ 1768516 h 6858000"/>
              <a:gd name="connsiteX28-21117" fmla="*/ 5255696 w 6127689"/>
              <a:gd name="connsiteY28-21118" fmla="*/ 1953770 h 6858000"/>
              <a:gd name="connsiteX29-21119" fmla="*/ 5252592 w 6127689"/>
              <a:gd name="connsiteY29-21120" fmla="*/ 2092210 h 6858000"/>
              <a:gd name="connsiteX30-21121" fmla="*/ 5264303 w 6127689"/>
              <a:gd name="connsiteY30-21122" fmla="*/ 2225157 h 6858000"/>
              <a:gd name="connsiteX31-21123" fmla="*/ 5254949 w 6127689"/>
              <a:gd name="connsiteY31-21124" fmla="*/ 2236160 h 6858000"/>
              <a:gd name="connsiteX32-21125" fmla="*/ 5250104 w 6127689"/>
              <a:gd name="connsiteY32-21126" fmla="*/ 2249166 h 6858000"/>
              <a:gd name="connsiteX33-21127" fmla="*/ 5251214 w 6127689"/>
              <a:gd name="connsiteY33-21128" fmla="*/ 2250944 h 6858000"/>
              <a:gd name="connsiteX34-21129" fmla="*/ 5250644 w 6127689"/>
              <a:gd name="connsiteY34-21130" fmla="*/ 2266619 h 6858000"/>
              <a:gd name="connsiteX35-21131" fmla="*/ 5293877 w 6127689"/>
              <a:gd name="connsiteY35-21132" fmla="*/ 2368649 h 6858000"/>
              <a:gd name="connsiteX36-21133" fmla="*/ 5311338 w 6127689"/>
              <a:gd name="connsiteY36-21134" fmla="*/ 2404034 h 6858000"/>
              <a:gd name="connsiteX37-21135" fmla="*/ 5338366 w 6127689"/>
              <a:gd name="connsiteY37-21136" fmla="*/ 2465052 h 6858000"/>
              <a:gd name="connsiteX38-21137" fmla="*/ 5371263 w 6127689"/>
              <a:gd name="connsiteY38-21138" fmla="*/ 2586413 h 6858000"/>
              <a:gd name="connsiteX39-21139" fmla="*/ 5407503 w 6127689"/>
              <a:gd name="connsiteY39-21140" fmla="*/ 2786290 h 6858000"/>
              <a:gd name="connsiteX40-21141" fmla="*/ 5407356 w 6127689"/>
              <a:gd name="connsiteY40-21142" fmla="*/ 2787545 h 6858000"/>
              <a:gd name="connsiteX41-21143" fmla="*/ 5411130 w 6127689"/>
              <a:gd name="connsiteY41-21144" fmla="*/ 2788640 h 6858000"/>
              <a:gd name="connsiteX42-21145" fmla="*/ 5416439 w 6127689"/>
              <a:gd name="connsiteY42-21146" fmla="*/ 2805666 h 6858000"/>
              <a:gd name="connsiteX43-21147" fmla="*/ 5416589 w 6127689"/>
              <a:gd name="connsiteY43-21148" fmla="*/ 2810822 h 6858000"/>
              <a:gd name="connsiteX44-21149" fmla="*/ 5418542 w 6127689"/>
              <a:gd name="connsiteY44-21150" fmla="*/ 2817745 h 6858000"/>
              <a:gd name="connsiteX45-21151" fmla="*/ 5418847 w 6127689"/>
              <a:gd name="connsiteY45-21152" fmla="*/ 2817825 h 6858000"/>
              <a:gd name="connsiteX46-21153" fmla="*/ 5457023 w 6127689"/>
              <a:gd name="connsiteY46-21154" fmla="*/ 2858292 h 6858000"/>
              <a:gd name="connsiteX47-21155" fmla="*/ 5479298 w 6127689"/>
              <a:gd name="connsiteY47-21156" fmla="*/ 2947791 h 6858000"/>
              <a:gd name="connsiteX48-21157" fmla="*/ 5481770 w 6127689"/>
              <a:gd name="connsiteY48-21158" fmla="*/ 2951352 h 6858000"/>
              <a:gd name="connsiteX49-21159" fmla="*/ 5482045 w 6127689"/>
              <a:gd name="connsiteY49-21160" fmla="*/ 2984371 h 6858000"/>
              <a:gd name="connsiteX50-21161" fmla="*/ 5482415 w 6127689"/>
              <a:gd name="connsiteY50-21162" fmla="*/ 3004079 h 6858000"/>
              <a:gd name="connsiteX51-21163" fmla="*/ 5503944 w 6127689"/>
              <a:gd name="connsiteY51-21164" fmla="*/ 3123335 h 6858000"/>
              <a:gd name="connsiteX52-21165" fmla="*/ 5516007 w 6127689"/>
              <a:gd name="connsiteY52-21166" fmla="*/ 3258473 h 6858000"/>
              <a:gd name="connsiteX53-21167" fmla="*/ 5566839 w 6127689"/>
              <a:gd name="connsiteY53-21168" fmla="*/ 3345295 h 6858000"/>
              <a:gd name="connsiteX54-21169" fmla="*/ 5589758 w 6127689"/>
              <a:gd name="connsiteY54-21170" fmla="*/ 3506453 h 6858000"/>
              <a:gd name="connsiteX55-21171" fmla="*/ 5596144 w 6127689"/>
              <a:gd name="connsiteY55-21172" fmla="*/ 3534624 h 6858000"/>
              <a:gd name="connsiteX56-21173" fmla="*/ 5597750 w 6127689"/>
              <a:gd name="connsiteY56-21174" fmla="*/ 3534129 h 6858000"/>
              <a:gd name="connsiteX57-21175" fmla="*/ 5599700 w 6127689"/>
              <a:gd name="connsiteY57-21176" fmla="*/ 3547221 h 6858000"/>
              <a:gd name="connsiteX58-21177" fmla="*/ 5615031 w 6127689"/>
              <a:gd name="connsiteY58-21178" fmla="*/ 3557482 h 6858000"/>
              <a:gd name="connsiteX59-21179" fmla="*/ 5618377 w 6127689"/>
              <a:gd name="connsiteY59-21180" fmla="*/ 3588431 h 6858000"/>
              <a:gd name="connsiteX60-21181" fmla="*/ 5612155 w 6127689"/>
              <a:gd name="connsiteY60-21182" fmla="*/ 3589869 h 6858000"/>
              <a:gd name="connsiteX61-21183" fmla="*/ 5620843 w 6127689"/>
              <a:gd name="connsiteY61-21184" fmla="*/ 3606745 h 6858000"/>
              <a:gd name="connsiteX62-21185" fmla="*/ 5655472 w 6127689"/>
              <a:gd name="connsiteY62-21186" fmla="*/ 3678877 h 6858000"/>
              <a:gd name="connsiteX63-21187" fmla="*/ 5680448 w 6127689"/>
              <a:gd name="connsiteY63-21188" fmla="*/ 3717760 h 6858000"/>
              <a:gd name="connsiteX64-21189" fmla="*/ 5683015 w 6127689"/>
              <a:gd name="connsiteY64-21190" fmla="*/ 3762025 h 6858000"/>
              <a:gd name="connsiteX65-21191" fmla="*/ 5696643 w 6127689"/>
              <a:gd name="connsiteY65-21192" fmla="*/ 3773888 h 6858000"/>
              <a:gd name="connsiteX66-21193" fmla="*/ 5699203 w 6127689"/>
              <a:gd name="connsiteY66-21194" fmla="*/ 3775823 h 6858000"/>
              <a:gd name="connsiteX67-21195" fmla="*/ 5704824 w 6127689"/>
              <a:gd name="connsiteY67-21196" fmla="*/ 3785966 h 6858000"/>
              <a:gd name="connsiteX68-21197" fmla="*/ 5712204 w 6127689"/>
              <a:gd name="connsiteY68-21198" fmla="*/ 3785830 h 6858000"/>
              <a:gd name="connsiteX69-21199" fmla="*/ 5724816 w 6127689"/>
              <a:gd name="connsiteY69-21200" fmla="*/ 3798949 h 6858000"/>
              <a:gd name="connsiteX70-21201" fmla="*/ 5733539 w 6127689"/>
              <a:gd name="connsiteY70-21202" fmla="*/ 3818457 h 6858000"/>
              <a:gd name="connsiteX71-21203" fmla="*/ 5768491 w 6127689"/>
              <a:gd name="connsiteY71-21204" fmla="*/ 3914399 h 6858000"/>
              <a:gd name="connsiteX72-21205" fmla="*/ 5793123 w 6127689"/>
              <a:gd name="connsiteY72-21206" fmla="*/ 3969952 h 6858000"/>
              <a:gd name="connsiteX73-21207" fmla="*/ 5808321 w 6127689"/>
              <a:gd name="connsiteY73-21208" fmla="*/ 3988153 h 6858000"/>
              <a:gd name="connsiteX74-21209" fmla="*/ 5825621 w 6127689"/>
              <a:gd name="connsiteY74-21210" fmla="*/ 4015525 h 6858000"/>
              <a:gd name="connsiteX75-21211" fmla="*/ 5860672 w 6127689"/>
              <a:gd name="connsiteY75-21212" fmla="*/ 4061579 h 6858000"/>
              <a:gd name="connsiteX76-21213" fmla="*/ 5872173 w 6127689"/>
              <a:gd name="connsiteY76-21214" fmla="*/ 4088497 h 6858000"/>
              <a:gd name="connsiteX77-21215" fmla="*/ 5883705 w 6127689"/>
              <a:gd name="connsiteY77-21216" fmla="*/ 4101899 h 6858000"/>
              <a:gd name="connsiteX78-21217" fmla="*/ 5885314 w 6127689"/>
              <a:gd name="connsiteY78-21218" fmla="*/ 4108387 h 6858000"/>
              <a:gd name="connsiteX79-21219" fmla="*/ 5894095 w 6127689"/>
              <a:gd name="connsiteY79-21220" fmla="*/ 4128857 h 6858000"/>
              <a:gd name="connsiteX80-21221" fmla="*/ 5898339 w 6127689"/>
              <a:gd name="connsiteY80-21222" fmla="*/ 4140800 h 6858000"/>
              <a:gd name="connsiteX81-21223" fmla="*/ 5899734 w 6127689"/>
              <a:gd name="connsiteY81-21224" fmla="*/ 4145632 h 6858000"/>
              <a:gd name="connsiteX82-21225" fmla="*/ 5903513 w 6127689"/>
              <a:gd name="connsiteY82-21226" fmla="*/ 4187661 h 6858000"/>
              <a:gd name="connsiteX83-21227" fmla="*/ 5917114 w 6127689"/>
              <a:gd name="connsiteY83-21228" fmla="*/ 4213096 h 6858000"/>
              <a:gd name="connsiteX84-21229" fmla="*/ 5921153 w 6127689"/>
              <a:gd name="connsiteY84-21230" fmla="*/ 4236222 h 6858000"/>
              <a:gd name="connsiteX85-21231" fmla="*/ 5924233 w 6127689"/>
              <a:gd name="connsiteY85-21232" fmla="*/ 4242060 h 6858000"/>
              <a:gd name="connsiteX86-21233" fmla="*/ 5928910 w 6127689"/>
              <a:gd name="connsiteY86-21234" fmla="*/ 4300973 h 6858000"/>
              <a:gd name="connsiteX87-21235" fmla="*/ 5939320 w 6127689"/>
              <a:gd name="connsiteY87-21236" fmla="*/ 4340435 h 6858000"/>
              <a:gd name="connsiteX88-21237" fmla="*/ 5946705 w 6127689"/>
              <a:gd name="connsiteY88-21238" fmla="*/ 4428051 h 6858000"/>
              <a:gd name="connsiteX89-21239" fmla="*/ 5949261 w 6127689"/>
              <a:gd name="connsiteY89-21240" fmla="*/ 4449185 h 6858000"/>
              <a:gd name="connsiteX90-21241" fmla="*/ 5957504 w 6127689"/>
              <a:gd name="connsiteY90-21242" fmla="*/ 4465911 h 6858000"/>
              <a:gd name="connsiteX91-21243" fmla="*/ 5964689 w 6127689"/>
              <a:gd name="connsiteY91-21244" fmla="*/ 4468532 h 6858000"/>
              <a:gd name="connsiteX92-21245" fmla="*/ 5967062 w 6127689"/>
              <a:gd name="connsiteY92-21246" fmla="*/ 4479923 h 6858000"/>
              <a:gd name="connsiteX93-21247" fmla="*/ 5968960 w 6127689"/>
              <a:gd name="connsiteY93-21248" fmla="*/ 4482655 h 6858000"/>
              <a:gd name="connsiteX94-21249" fmla="*/ 5978567 w 6127689"/>
              <a:gd name="connsiteY94-21250" fmla="*/ 4498605 h 6858000"/>
              <a:gd name="connsiteX95-21251" fmla="*/ 5980106 w 6127689"/>
              <a:gd name="connsiteY95-21252" fmla="*/ 4585087 h 6858000"/>
              <a:gd name="connsiteX96-21253" fmla="*/ 5998138 w 6127689"/>
              <a:gd name="connsiteY96-21254" fmla="*/ 4697518 h 6858000"/>
              <a:gd name="connsiteX97-21255" fmla="*/ 6013516 w 6127689"/>
              <a:gd name="connsiteY97-21256" fmla="*/ 4786619 h 6858000"/>
              <a:gd name="connsiteX98-21257" fmla="*/ 6025404 w 6127689"/>
              <a:gd name="connsiteY98-21258" fmla="*/ 4858148 h 6858000"/>
              <a:gd name="connsiteX99-21259" fmla="*/ 6007749 w 6127689"/>
              <a:gd name="connsiteY99-21260" fmla="*/ 4964715 h 6858000"/>
              <a:gd name="connsiteX100-21261" fmla="*/ 6005269 w 6127689"/>
              <a:gd name="connsiteY100-21262" fmla="*/ 5150567 h 6858000"/>
              <a:gd name="connsiteX101-21263" fmla="*/ 6001127 w 6127689"/>
              <a:gd name="connsiteY101-21264" fmla="*/ 5164609 h 6858000"/>
              <a:gd name="connsiteX102-21265" fmla="*/ 5996647 w 6127689"/>
              <a:gd name="connsiteY102-21266" fmla="*/ 5185640 h 6858000"/>
              <a:gd name="connsiteX103-21267" fmla="*/ 5998514 w 6127689"/>
              <a:gd name="connsiteY103-21268" fmla="*/ 5189673 h 6858000"/>
              <a:gd name="connsiteX104-21269" fmla="*/ 5995970 w 6127689"/>
              <a:gd name="connsiteY104-21270" fmla="*/ 5221547 h 6858000"/>
              <a:gd name="connsiteX105-21271" fmla="*/ 5997218 w 6127689"/>
              <a:gd name="connsiteY105-21272" fmla="*/ 5222031 h 6858000"/>
              <a:gd name="connsiteX106-21273" fmla="*/ 6002116 w 6127689"/>
              <a:gd name="connsiteY106-21274" fmla="*/ 5231223 h 6858000"/>
              <a:gd name="connsiteX107-21275" fmla="*/ 6008541 w 6127689"/>
              <a:gd name="connsiteY107-21276" fmla="*/ 5248680 h 6858000"/>
              <a:gd name="connsiteX108-21277" fmla="*/ 6039260 w 6127689"/>
              <a:gd name="connsiteY108-21278" fmla="*/ 5289518 h 6858000"/>
              <a:gd name="connsiteX109-21279" fmla="*/ 6036748 w 6127689"/>
              <a:gd name="connsiteY109-21280" fmla="*/ 5322752 h 6858000"/>
              <a:gd name="connsiteX110-21281" fmla="*/ 6036943 w 6127689"/>
              <a:gd name="connsiteY110-21282" fmla="*/ 5329480 h 6858000"/>
              <a:gd name="connsiteX111-21283" fmla="*/ 6037236 w 6127689"/>
              <a:gd name="connsiteY111-21284" fmla="*/ 5329634 h 6858000"/>
              <a:gd name="connsiteX112-21285" fmla="*/ 6038019 w 6127689"/>
              <a:gd name="connsiteY112-21286" fmla="*/ 5336764 h 6858000"/>
              <a:gd name="connsiteX113-21287" fmla="*/ 6037298 w 6127689"/>
              <a:gd name="connsiteY113-21288" fmla="*/ 5341753 h 6858000"/>
              <a:gd name="connsiteX114-21289" fmla="*/ 6037677 w 6127689"/>
              <a:gd name="connsiteY114-21290" fmla="*/ 5354807 h 6858000"/>
              <a:gd name="connsiteX115-21291" fmla="*/ 6039728 w 6127689"/>
              <a:gd name="connsiteY115-21292" fmla="*/ 5359416 h 6858000"/>
              <a:gd name="connsiteX116-21293" fmla="*/ 6043311 w 6127689"/>
              <a:gd name="connsiteY116-21294" fmla="*/ 5361407 h 6858000"/>
              <a:gd name="connsiteX117-21295" fmla="*/ 6042954 w 6127689"/>
              <a:gd name="connsiteY117-21296" fmla="*/ 5362576 h 6858000"/>
              <a:gd name="connsiteX118-21297" fmla="*/ 6053435 w 6127689"/>
              <a:gd name="connsiteY118-21298" fmla="*/ 5387547 h 6858000"/>
              <a:gd name="connsiteX119-21299" fmla="*/ 6065933 w 6127689"/>
              <a:gd name="connsiteY119-21300" fmla="*/ 5443002 h 6858000"/>
              <a:gd name="connsiteX120-21301" fmla="*/ 6068640 w 6127689"/>
              <a:gd name="connsiteY120-21302" fmla="*/ 5474503 h 6858000"/>
              <a:gd name="connsiteX121-21303" fmla="*/ 6080922 w 6127689"/>
              <a:gd name="connsiteY121-21304" fmla="*/ 5561070 h 6858000"/>
              <a:gd name="connsiteX122-21305" fmla="*/ 6096949 w 6127689"/>
              <a:gd name="connsiteY122-21306" fmla="*/ 5648179 h 6858000"/>
              <a:gd name="connsiteX123-21307" fmla="*/ 6125703 w 6127689"/>
              <a:gd name="connsiteY123-21308" fmla="*/ 5692894 h 6858000"/>
              <a:gd name="connsiteX124-21309" fmla="*/ 6126670 w 6127689"/>
              <a:gd name="connsiteY124-21310" fmla="*/ 5697882 h 6858000"/>
              <a:gd name="connsiteX125-21311" fmla="*/ 6124061 w 6127689"/>
              <a:gd name="connsiteY125-21312" fmla="*/ 5710294 h 6858000"/>
              <a:gd name="connsiteX126-21313" fmla="*/ 6122213 w 6127689"/>
              <a:gd name="connsiteY126-21314" fmla="*/ 5714762 h 6858000"/>
              <a:gd name="connsiteX127-21315" fmla="*/ 6121353 w 6127689"/>
              <a:gd name="connsiteY127-21316" fmla="*/ 5721725 h 6858000"/>
              <a:gd name="connsiteX128-21317" fmla="*/ 6121607 w 6127689"/>
              <a:gd name="connsiteY128-21318" fmla="*/ 5721959 h 6858000"/>
              <a:gd name="connsiteX129-21319" fmla="*/ 6120262 w 6127689"/>
              <a:gd name="connsiteY129-21320" fmla="*/ 5728358 h 6858000"/>
              <a:gd name="connsiteX130-21321" fmla="*/ 6127024 w 6127689"/>
              <a:gd name="connsiteY130-21322" fmla="*/ 5786902 h 6858000"/>
              <a:gd name="connsiteX131-21323" fmla="*/ 6127519 w 6127689"/>
              <a:gd name="connsiteY131-21324" fmla="*/ 5865775 h 6858000"/>
              <a:gd name="connsiteX132-21325" fmla="*/ 6119217 w 6127689"/>
              <a:gd name="connsiteY132-21326" fmla="*/ 5888542 h 6858000"/>
              <a:gd name="connsiteX133-21327" fmla="*/ 6102493 w 6127689"/>
              <a:gd name="connsiteY133-21328" fmla="*/ 5928602 h 6858000"/>
              <a:gd name="connsiteX134-21329" fmla="*/ 6056863 w 6127689"/>
              <a:gd name="connsiteY134-21330" fmla="*/ 6000643 h 6858000"/>
              <a:gd name="connsiteX135-21331" fmla="*/ 6045436 w 6127689"/>
              <a:gd name="connsiteY135-21332" fmla="*/ 6124480 h 6858000"/>
              <a:gd name="connsiteX136-21333" fmla="*/ 6030489 w 6127689"/>
              <a:gd name="connsiteY136-21334" fmla="*/ 6317666 h 6858000"/>
              <a:gd name="connsiteX137-21335" fmla="*/ 6007492 w 6127689"/>
              <a:gd name="connsiteY137-21336" fmla="*/ 6440818 h 6858000"/>
              <a:gd name="connsiteX138-21337" fmla="*/ 6009467 w 6127689"/>
              <a:gd name="connsiteY138-21338" fmla="*/ 6487076 h 6858000"/>
              <a:gd name="connsiteX139-21339" fmla="*/ 5995064 w 6127689"/>
              <a:gd name="connsiteY139-21340" fmla="*/ 6540791 h 6858000"/>
              <a:gd name="connsiteX140-21341" fmla="*/ 5996309 w 6127689"/>
              <a:gd name="connsiteY140-21342" fmla="*/ 6543961 h 6858000"/>
              <a:gd name="connsiteX141-21343" fmla="*/ 5996048 w 6127689"/>
              <a:gd name="connsiteY141-21344" fmla="*/ 6555444 h 6858000"/>
              <a:gd name="connsiteX142-21345" fmla="*/ 6002524 w 6127689"/>
              <a:gd name="connsiteY142-21346" fmla="*/ 6560188 h 6858000"/>
              <a:gd name="connsiteX143-21347" fmla="*/ 6006823 w 6127689"/>
              <a:gd name="connsiteY143-21348" fmla="*/ 6578546 h 6858000"/>
              <a:gd name="connsiteX144-21349" fmla="*/ 6004510 w 6127689"/>
              <a:gd name="connsiteY144-21350" fmla="*/ 6599256 h 6858000"/>
              <a:gd name="connsiteX145-21351" fmla="*/ 5986207 w 6127689"/>
              <a:gd name="connsiteY145-21352" fmla="*/ 6695855 h 6858000"/>
              <a:gd name="connsiteX146-21353" fmla="*/ 5979428 w 6127689"/>
              <a:gd name="connsiteY146-21354" fmla="*/ 6754678 h 6858000"/>
              <a:gd name="connsiteX147-21355" fmla="*/ 5983398 w 6127689"/>
              <a:gd name="connsiteY147-21356" fmla="*/ 6778641 h 6858000"/>
              <a:gd name="connsiteX148-21357" fmla="*/ 5984543 w 6127689"/>
              <a:gd name="connsiteY148-21358" fmla="*/ 6811016 h 6858000"/>
              <a:gd name="connsiteX149-21359" fmla="*/ 5981802 w 6127689"/>
              <a:gd name="connsiteY149-21360" fmla="*/ 6838578 h 6858000"/>
              <a:gd name="connsiteX150-21361" fmla="*/ 5979671 w 6127689"/>
              <a:gd name="connsiteY150-21362" fmla="*/ 6858000 h 6858000"/>
              <a:gd name="connsiteX151-21363" fmla="*/ 0 w 6127689"/>
              <a:gd name="connsiteY151-21364" fmla="*/ 6858000 h 6858000"/>
              <a:gd name="connsiteX152-21365" fmla="*/ 0 w 6127689"/>
              <a:gd name="connsiteY152-21366" fmla="*/ 0 h 6858000"/>
              <a:gd name="connsiteX0-21367" fmla="*/ 0 w 6127689"/>
              <a:gd name="connsiteY0-21368" fmla="*/ 0 h 6858000"/>
              <a:gd name="connsiteX1-21369" fmla="*/ 4965888 w 6127689"/>
              <a:gd name="connsiteY1-21370" fmla="*/ 0 h 6858000"/>
              <a:gd name="connsiteX2-21371" fmla="*/ 4967767 w 6127689"/>
              <a:gd name="connsiteY2-21372" fmla="*/ 7930 h 6858000"/>
              <a:gd name="connsiteX3-21373" fmla="*/ 4979444 w 6127689"/>
              <a:gd name="connsiteY3-21374" fmla="*/ 43921 h 6858000"/>
              <a:gd name="connsiteX4-21375" fmla="*/ 5021173 w 6127689"/>
              <a:gd name="connsiteY4-21376" fmla="*/ 123738 h 6858000"/>
              <a:gd name="connsiteX5-21377" fmla="*/ 5075458 w 6127689"/>
              <a:gd name="connsiteY5-21378" fmla="*/ 264355 h 6858000"/>
              <a:gd name="connsiteX6-21379" fmla="*/ 5081175 w 6127689"/>
              <a:gd name="connsiteY6-21380" fmla="*/ 277448 h 6858000"/>
              <a:gd name="connsiteX7-21381" fmla="*/ 5097011 w 6127689"/>
              <a:gd name="connsiteY7-21382" fmla="*/ 355616 h 6858000"/>
              <a:gd name="connsiteX8-21383" fmla="*/ 5130982 w 6127689"/>
              <a:gd name="connsiteY8-21384" fmla="*/ 412030 h 6858000"/>
              <a:gd name="connsiteX9-21385" fmla="*/ 5153000 w 6127689"/>
              <a:gd name="connsiteY9-21386" fmla="*/ 507134 h 6858000"/>
              <a:gd name="connsiteX10-21387" fmla="*/ 5171282 w 6127689"/>
              <a:gd name="connsiteY10-21388" fmla="*/ 602071 h 6858000"/>
              <a:gd name="connsiteX11-21389" fmla="*/ 5176196 w 6127689"/>
              <a:gd name="connsiteY11-21390" fmla="*/ 636822 h 6858000"/>
              <a:gd name="connsiteX12-21391" fmla="*/ 5189051 w 6127689"/>
              <a:gd name="connsiteY12-21392" fmla="*/ 782518 h 6858000"/>
              <a:gd name="connsiteX13-21393" fmla="*/ 5210428 w 6127689"/>
              <a:gd name="connsiteY13-21394" fmla="*/ 815772 h 6858000"/>
              <a:gd name="connsiteX14-21395" fmla="*/ 5221088 w 6127689"/>
              <a:gd name="connsiteY14-21396" fmla="*/ 860193 h 6858000"/>
              <a:gd name="connsiteX15-21397" fmla="*/ 5230806 w 6127689"/>
              <a:gd name="connsiteY15-21398" fmla="*/ 961354 h 6858000"/>
              <a:gd name="connsiteX16-21399" fmla="*/ 5201018 w 6127689"/>
              <a:gd name="connsiteY16-21400" fmla="*/ 1095027 h 6858000"/>
              <a:gd name="connsiteX17-21401" fmla="*/ 5202153 w 6127689"/>
              <a:gd name="connsiteY17-21402" fmla="*/ 1133224 h 6858000"/>
              <a:gd name="connsiteX18-21403" fmla="*/ 5207370 w 6127689"/>
              <a:gd name="connsiteY18-21404" fmla="*/ 1138097 h 6858000"/>
              <a:gd name="connsiteX19-21405" fmla="*/ 5189234 w 6127689"/>
              <a:gd name="connsiteY19-21406" fmla="*/ 1193495 h 6858000"/>
              <a:gd name="connsiteX20-21407" fmla="*/ 5202769 w 6127689"/>
              <a:gd name="connsiteY20-21408" fmla="*/ 1269450 h 6858000"/>
              <a:gd name="connsiteX21-21409" fmla="*/ 5225968 w 6127689"/>
              <a:gd name="connsiteY21-21410" fmla="*/ 1357994 h 6858000"/>
              <a:gd name="connsiteX22-21411" fmla="*/ 5233819 w 6127689"/>
              <a:gd name="connsiteY22-21412" fmla="*/ 1380922 h 6858000"/>
              <a:gd name="connsiteX23-21413" fmla="*/ 5237226 w 6127689"/>
              <a:gd name="connsiteY23-21414" fmla="*/ 1441327 h 6858000"/>
              <a:gd name="connsiteX24-21415" fmla="*/ 5255653 w 6127689"/>
              <a:gd name="connsiteY24-21416" fmla="*/ 1524712 h 6858000"/>
              <a:gd name="connsiteX25-21417" fmla="*/ 5263491 w 6127689"/>
              <a:gd name="connsiteY25-21418" fmla="*/ 1642938 h 6858000"/>
              <a:gd name="connsiteX26-21419" fmla="*/ 5261314 w 6127689"/>
              <a:gd name="connsiteY26-21420" fmla="*/ 1689177 h 6858000"/>
              <a:gd name="connsiteX27-21421" fmla="*/ 5259788 w 6127689"/>
              <a:gd name="connsiteY27-21422" fmla="*/ 1768516 h 6858000"/>
              <a:gd name="connsiteX28-21423" fmla="*/ 5255696 w 6127689"/>
              <a:gd name="connsiteY28-21424" fmla="*/ 1953770 h 6858000"/>
              <a:gd name="connsiteX29-21425" fmla="*/ 5252592 w 6127689"/>
              <a:gd name="connsiteY29-21426" fmla="*/ 2092210 h 6858000"/>
              <a:gd name="connsiteX30-21427" fmla="*/ 5264303 w 6127689"/>
              <a:gd name="connsiteY30-21428" fmla="*/ 2225157 h 6858000"/>
              <a:gd name="connsiteX31-21429" fmla="*/ 5254949 w 6127689"/>
              <a:gd name="connsiteY31-21430" fmla="*/ 2236160 h 6858000"/>
              <a:gd name="connsiteX32-21431" fmla="*/ 5250104 w 6127689"/>
              <a:gd name="connsiteY32-21432" fmla="*/ 2249166 h 6858000"/>
              <a:gd name="connsiteX33-21433" fmla="*/ 5251214 w 6127689"/>
              <a:gd name="connsiteY33-21434" fmla="*/ 2250944 h 6858000"/>
              <a:gd name="connsiteX34-21435" fmla="*/ 5250644 w 6127689"/>
              <a:gd name="connsiteY34-21436" fmla="*/ 2266619 h 6858000"/>
              <a:gd name="connsiteX35-21437" fmla="*/ 5293877 w 6127689"/>
              <a:gd name="connsiteY35-21438" fmla="*/ 2368649 h 6858000"/>
              <a:gd name="connsiteX36-21439" fmla="*/ 5311338 w 6127689"/>
              <a:gd name="connsiteY36-21440" fmla="*/ 2404034 h 6858000"/>
              <a:gd name="connsiteX37-21441" fmla="*/ 5338366 w 6127689"/>
              <a:gd name="connsiteY37-21442" fmla="*/ 2465052 h 6858000"/>
              <a:gd name="connsiteX38-21443" fmla="*/ 5371263 w 6127689"/>
              <a:gd name="connsiteY38-21444" fmla="*/ 2586413 h 6858000"/>
              <a:gd name="connsiteX39-21445" fmla="*/ 5407503 w 6127689"/>
              <a:gd name="connsiteY39-21446" fmla="*/ 2786290 h 6858000"/>
              <a:gd name="connsiteX40-21447" fmla="*/ 5407356 w 6127689"/>
              <a:gd name="connsiteY40-21448" fmla="*/ 2787545 h 6858000"/>
              <a:gd name="connsiteX41-21449" fmla="*/ 5411130 w 6127689"/>
              <a:gd name="connsiteY41-21450" fmla="*/ 2788640 h 6858000"/>
              <a:gd name="connsiteX42-21451" fmla="*/ 5416439 w 6127689"/>
              <a:gd name="connsiteY42-21452" fmla="*/ 2805666 h 6858000"/>
              <a:gd name="connsiteX43-21453" fmla="*/ 5416589 w 6127689"/>
              <a:gd name="connsiteY43-21454" fmla="*/ 2810822 h 6858000"/>
              <a:gd name="connsiteX44-21455" fmla="*/ 5418542 w 6127689"/>
              <a:gd name="connsiteY44-21456" fmla="*/ 2817745 h 6858000"/>
              <a:gd name="connsiteX45-21457" fmla="*/ 5418847 w 6127689"/>
              <a:gd name="connsiteY45-21458" fmla="*/ 2817825 h 6858000"/>
              <a:gd name="connsiteX46-21459" fmla="*/ 5457023 w 6127689"/>
              <a:gd name="connsiteY46-21460" fmla="*/ 2858292 h 6858000"/>
              <a:gd name="connsiteX47-21461" fmla="*/ 5479298 w 6127689"/>
              <a:gd name="connsiteY47-21462" fmla="*/ 2947791 h 6858000"/>
              <a:gd name="connsiteX48-21463" fmla="*/ 5481770 w 6127689"/>
              <a:gd name="connsiteY48-21464" fmla="*/ 2951352 h 6858000"/>
              <a:gd name="connsiteX49-21465" fmla="*/ 5482045 w 6127689"/>
              <a:gd name="connsiteY49-21466" fmla="*/ 2984371 h 6858000"/>
              <a:gd name="connsiteX50-21467" fmla="*/ 5482415 w 6127689"/>
              <a:gd name="connsiteY50-21468" fmla="*/ 3004079 h 6858000"/>
              <a:gd name="connsiteX51-21469" fmla="*/ 5503944 w 6127689"/>
              <a:gd name="connsiteY51-21470" fmla="*/ 3123335 h 6858000"/>
              <a:gd name="connsiteX52-21471" fmla="*/ 5516007 w 6127689"/>
              <a:gd name="connsiteY52-21472" fmla="*/ 3258473 h 6858000"/>
              <a:gd name="connsiteX53-21473" fmla="*/ 5566839 w 6127689"/>
              <a:gd name="connsiteY53-21474" fmla="*/ 3345295 h 6858000"/>
              <a:gd name="connsiteX54-21475" fmla="*/ 5589758 w 6127689"/>
              <a:gd name="connsiteY54-21476" fmla="*/ 3506453 h 6858000"/>
              <a:gd name="connsiteX55-21477" fmla="*/ 5596144 w 6127689"/>
              <a:gd name="connsiteY55-21478" fmla="*/ 3534624 h 6858000"/>
              <a:gd name="connsiteX56-21479" fmla="*/ 5597750 w 6127689"/>
              <a:gd name="connsiteY56-21480" fmla="*/ 3534129 h 6858000"/>
              <a:gd name="connsiteX57-21481" fmla="*/ 5599700 w 6127689"/>
              <a:gd name="connsiteY57-21482" fmla="*/ 3547221 h 6858000"/>
              <a:gd name="connsiteX58-21483" fmla="*/ 5615031 w 6127689"/>
              <a:gd name="connsiteY58-21484" fmla="*/ 3557482 h 6858000"/>
              <a:gd name="connsiteX59-21485" fmla="*/ 5618377 w 6127689"/>
              <a:gd name="connsiteY59-21486" fmla="*/ 3588431 h 6858000"/>
              <a:gd name="connsiteX60-21487" fmla="*/ 5612155 w 6127689"/>
              <a:gd name="connsiteY60-21488" fmla="*/ 3589869 h 6858000"/>
              <a:gd name="connsiteX61-21489" fmla="*/ 5620843 w 6127689"/>
              <a:gd name="connsiteY61-21490" fmla="*/ 3606745 h 6858000"/>
              <a:gd name="connsiteX62-21491" fmla="*/ 5655472 w 6127689"/>
              <a:gd name="connsiteY62-21492" fmla="*/ 3678877 h 6858000"/>
              <a:gd name="connsiteX63-21493" fmla="*/ 5680448 w 6127689"/>
              <a:gd name="connsiteY63-21494" fmla="*/ 3717760 h 6858000"/>
              <a:gd name="connsiteX64-21495" fmla="*/ 5683015 w 6127689"/>
              <a:gd name="connsiteY64-21496" fmla="*/ 3762025 h 6858000"/>
              <a:gd name="connsiteX65-21497" fmla="*/ 5696643 w 6127689"/>
              <a:gd name="connsiteY65-21498" fmla="*/ 3773888 h 6858000"/>
              <a:gd name="connsiteX66-21499" fmla="*/ 5699203 w 6127689"/>
              <a:gd name="connsiteY66-21500" fmla="*/ 3775823 h 6858000"/>
              <a:gd name="connsiteX67-21501" fmla="*/ 5704824 w 6127689"/>
              <a:gd name="connsiteY67-21502" fmla="*/ 3785966 h 6858000"/>
              <a:gd name="connsiteX68-21503" fmla="*/ 5712204 w 6127689"/>
              <a:gd name="connsiteY68-21504" fmla="*/ 3785830 h 6858000"/>
              <a:gd name="connsiteX69-21505" fmla="*/ 5724816 w 6127689"/>
              <a:gd name="connsiteY69-21506" fmla="*/ 3798949 h 6858000"/>
              <a:gd name="connsiteX70-21507" fmla="*/ 5733539 w 6127689"/>
              <a:gd name="connsiteY70-21508" fmla="*/ 3818457 h 6858000"/>
              <a:gd name="connsiteX71-21509" fmla="*/ 5768491 w 6127689"/>
              <a:gd name="connsiteY71-21510" fmla="*/ 3914399 h 6858000"/>
              <a:gd name="connsiteX72-21511" fmla="*/ 5793123 w 6127689"/>
              <a:gd name="connsiteY72-21512" fmla="*/ 3969952 h 6858000"/>
              <a:gd name="connsiteX73-21513" fmla="*/ 5808321 w 6127689"/>
              <a:gd name="connsiteY73-21514" fmla="*/ 3988153 h 6858000"/>
              <a:gd name="connsiteX74-21515" fmla="*/ 5825621 w 6127689"/>
              <a:gd name="connsiteY74-21516" fmla="*/ 4015525 h 6858000"/>
              <a:gd name="connsiteX75-21517" fmla="*/ 5860672 w 6127689"/>
              <a:gd name="connsiteY75-21518" fmla="*/ 4061579 h 6858000"/>
              <a:gd name="connsiteX76-21519" fmla="*/ 5872173 w 6127689"/>
              <a:gd name="connsiteY76-21520" fmla="*/ 4088497 h 6858000"/>
              <a:gd name="connsiteX77-21521" fmla="*/ 5883705 w 6127689"/>
              <a:gd name="connsiteY77-21522" fmla="*/ 4101899 h 6858000"/>
              <a:gd name="connsiteX78-21523" fmla="*/ 5885314 w 6127689"/>
              <a:gd name="connsiteY78-21524" fmla="*/ 4108387 h 6858000"/>
              <a:gd name="connsiteX79-21525" fmla="*/ 5894095 w 6127689"/>
              <a:gd name="connsiteY79-21526" fmla="*/ 4128857 h 6858000"/>
              <a:gd name="connsiteX80-21527" fmla="*/ 5898339 w 6127689"/>
              <a:gd name="connsiteY80-21528" fmla="*/ 4140800 h 6858000"/>
              <a:gd name="connsiteX81-21529" fmla="*/ 5899734 w 6127689"/>
              <a:gd name="connsiteY81-21530" fmla="*/ 4145632 h 6858000"/>
              <a:gd name="connsiteX82-21531" fmla="*/ 5903513 w 6127689"/>
              <a:gd name="connsiteY82-21532" fmla="*/ 4187661 h 6858000"/>
              <a:gd name="connsiteX83-21533" fmla="*/ 5917114 w 6127689"/>
              <a:gd name="connsiteY83-21534" fmla="*/ 4213096 h 6858000"/>
              <a:gd name="connsiteX84-21535" fmla="*/ 5921153 w 6127689"/>
              <a:gd name="connsiteY84-21536" fmla="*/ 4236222 h 6858000"/>
              <a:gd name="connsiteX85-21537" fmla="*/ 5924233 w 6127689"/>
              <a:gd name="connsiteY85-21538" fmla="*/ 4242060 h 6858000"/>
              <a:gd name="connsiteX86-21539" fmla="*/ 5928910 w 6127689"/>
              <a:gd name="connsiteY86-21540" fmla="*/ 4300973 h 6858000"/>
              <a:gd name="connsiteX87-21541" fmla="*/ 5939320 w 6127689"/>
              <a:gd name="connsiteY87-21542" fmla="*/ 4340435 h 6858000"/>
              <a:gd name="connsiteX88-21543" fmla="*/ 5946705 w 6127689"/>
              <a:gd name="connsiteY88-21544" fmla="*/ 4428051 h 6858000"/>
              <a:gd name="connsiteX89-21545" fmla="*/ 5949261 w 6127689"/>
              <a:gd name="connsiteY89-21546" fmla="*/ 4449185 h 6858000"/>
              <a:gd name="connsiteX90-21547" fmla="*/ 5957504 w 6127689"/>
              <a:gd name="connsiteY90-21548" fmla="*/ 4465911 h 6858000"/>
              <a:gd name="connsiteX91-21549" fmla="*/ 5964689 w 6127689"/>
              <a:gd name="connsiteY91-21550" fmla="*/ 4468532 h 6858000"/>
              <a:gd name="connsiteX92-21551" fmla="*/ 5967062 w 6127689"/>
              <a:gd name="connsiteY92-21552" fmla="*/ 4479923 h 6858000"/>
              <a:gd name="connsiteX93-21553" fmla="*/ 5968960 w 6127689"/>
              <a:gd name="connsiteY93-21554" fmla="*/ 4482655 h 6858000"/>
              <a:gd name="connsiteX94-21555" fmla="*/ 5978567 w 6127689"/>
              <a:gd name="connsiteY94-21556" fmla="*/ 4498605 h 6858000"/>
              <a:gd name="connsiteX95-21557" fmla="*/ 5980106 w 6127689"/>
              <a:gd name="connsiteY95-21558" fmla="*/ 4585087 h 6858000"/>
              <a:gd name="connsiteX96-21559" fmla="*/ 5998138 w 6127689"/>
              <a:gd name="connsiteY96-21560" fmla="*/ 4697518 h 6858000"/>
              <a:gd name="connsiteX97-21561" fmla="*/ 6013516 w 6127689"/>
              <a:gd name="connsiteY97-21562" fmla="*/ 4786619 h 6858000"/>
              <a:gd name="connsiteX98-21563" fmla="*/ 6025404 w 6127689"/>
              <a:gd name="connsiteY98-21564" fmla="*/ 4858148 h 6858000"/>
              <a:gd name="connsiteX99-21565" fmla="*/ 6007749 w 6127689"/>
              <a:gd name="connsiteY99-21566" fmla="*/ 4964715 h 6858000"/>
              <a:gd name="connsiteX100-21567" fmla="*/ 6005269 w 6127689"/>
              <a:gd name="connsiteY100-21568" fmla="*/ 5150567 h 6858000"/>
              <a:gd name="connsiteX101-21569" fmla="*/ 6001127 w 6127689"/>
              <a:gd name="connsiteY101-21570" fmla="*/ 5164609 h 6858000"/>
              <a:gd name="connsiteX102-21571" fmla="*/ 5996647 w 6127689"/>
              <a:gd name="connsiteY102-21572" fmla="*/ 5185640 h 6858000"/>
              <a:gd name="connsiteX103-21573" fmla="*/ 5998514 w 6127689"/>
              <a:gd name="connsiteY103-21574" fmla="*/ 5189673 h 6858000"/>
              <a:gd name="connsiteX104-21575" fmla="*/ 5995970 w 6127689"/>
              <a:gd name="connsiteY104-21576" fmla="*/ 5221547 h 6858000"/>
              <a:gd name="connsiteX105-21577" fmla="*/ 5997218 w 6127689"/>
              <a:gd name="connsiteY105-21578" fmla="*/ 5222031 h 6858000"/>
              <a:gd name="connsiteX106-21579" fmla="*/ 6002116 w 6127689"/>
              <a:gd name="connsiteY106-21580" fmla="*/ 5231223 h 6858000"/>
              <a:gd name="connsiteX107-21581" fmla="*/ 6039260 w 6127689"/>
              <a:gd name="connsiteY107-21582" fmla="*/ 5289518 h 6858000"/>
              <a:gd name="connsiteX108-21583" fmla="*/ 6036748 w 6127689"/>
              <a:gd name="connsiteY108-21584" fmla="*/ 5322752 h 6858000"/>
              <a:gd name="connsiteX109-21585" fmla="*/ 6036943 w 6127689"/>
              <a:gd name="connsiteY109-21586" fmla="*/ 5329480 h 6858000"/>
              <a:gd name="connsiteX110-21587" fmla="*/ 6037236 w 6127689"/>
              <a:gd name="connsiteY110-21588" fmla="*/ 5329634 h 6858000"/>
              <a:gd name="connsiteX111-21589" fmla="*/ 6038019 w 6127689"/>
              <a:gd name="connsiteY111-21590" fmla="*/ 5336764 h 6858000"/>
              <a:gd name="connsiteX112-21591" fmla="*/ 6037298 w 6127689"/>
              <a:gd name="connsiteY112-21592" fmla="*/ 5341753 h 6858000"/>
              <a:gd name="connsiteX113-21593" fmla="*/ 6037677 w 6127689"/>
              <a:gd name="connsiteY113-21594" fmla="*/ 5354807 h 6858000"/>
              <a:gd name="connsiteX114-21595" fmla="*/ 6039728 w 6127689"/>
              <a:gd name="connsiteY114-21596" fmla="*/ 5359416 h 6858000"/>
              <a:gd name="connsiteX115-21597" fmla="*/ 6043311 w 6127689"/>
              <a:gd name="connsiteY115-21598" fmla="*/ 5361407 h 6858000"/>
              <a:gd name="connsiteX116-21599" fmla="*/ 6042954 w 6127689"/>
              <a:gd name="connsiteY116-21600" fmla="*/ 5362576 h 6858000"/>
              <a:gd name="connsiteX117-21601" fmla="*/ 6053435 w 6127689"/>
              <a:gd name="connsiteY117-21602" fmla="*/ 5387547 h 6858000"/>
              <a:gd name="connsiteX118-21603" fmla="*/ 6065933 w 6127689"/>
              <a:gd name="connsiteY118-21604" fmla="*/ 5443002 h 6858000"/>
              <a:gd name="connsiteX119-21605" fmla="*/ 6068640 w 6127689"/>
              <a:gd name="connsiteY119-21606" fmla="*/ 5474503 h 6858000"/>
              <a:gd name="connsiteX120-21607" fmla="*/ 6080922 w 6127689"/>
              <a:gd name="connsiteY120-21608" fmla="*/ 5561070 h 6858000"/>
              <a:gd name="connsiteX121-21609" fmla="*/ 6096949 w 6127689"/>
              <a:gd name="connsiteY121-21610" fmla="*/ 5648179 h 6858000"/>
              <a:gd name="connsiteX122-21611" fmla="*/ 6125703 w 6127689"/>
              <a:gd name="connsiteY122-21612" fmla="*/ 5692894 h 6858000"/>
              <a:gd name="connsiteX123-21613" fmla="*/ 6126670 w 6127689"/>
              <a:gd name="connsiteY123-21614" fmla="*/ 5697882 h 6858000"/>
              <a:gd name="connsiteX124-21615" fmla="*/ 6124061 w 6127689"/>
              <a:gd name="connsiteY124-21616" fmla="*/ 5710294 h 6858000"/>
              <a:gd name="connsiteX125-21617" fmla="*/ 6122213 w 6127689"/>
              <a:gd name="connsiteY125-21618" fmla="*/ 5714762 h 6858000"/>
              <a:gd name="connsiteX126-21619" fmla="*/ 6121353 w 6127689"/>
              <a:gd name="connsiteY126-21620" fmla="*/ 5721725 h 6858000"/>
              <a:gd name="connsiteX127-21621" fmla="*/ 6121607 w 6127689"/>
              <a:gd name="connsiteY127-21622" fmla="*/ 5721959 h 6858000"/>
              <a:gd name="connsiteX128-21623" fmla="*/ 6120262 w 6127689"/>
              <a:gd name="connsiteY128-21624" fmla="*/ 5728358 h 6858000"/>
              <a:gd name="connsiteX129-21625" fmla="*/ 6127024 w 6127689"/>
              <a:gd name="connsiteY129-21626" fmla="*/ 5786902 h 6858000"/>
              <a:gd name="connsiteX130-21627" fmla="*/ 6127519 w 6127689"/>
              <a:gd name="connsiteY130-21628" fmla="*/ 5865775 h 6858000"/>
              <a:gd name="connsiteX131-21629" fmla="*/ 6119217 w 6127689"/>
              <a:gd name="connsiteY131-21630" fmla="*/ 5888542 h 6858000"/>
              <a:gd name="connsiteX132-21631" fmla="*/ 6102493 w 6127689"/>
              <a:gd name="connsiteY132-21632" fmla="*/ 5928602 h 6858000"/>
              <a:gd name="connsiteX133-21633" fmla="*/ 6056863 w 6127689"/>
              <a:gd name="connsiteY133-21634" fmla="*/ 6000643 h 6858000"/>
              <a:gd name="connsiteX134-21635" fmla="*/ 6045436 w 6127689"/>
              <a:gd name="connsiteY134-21636" fmla="*/ 6124480 h 6858000"/>
              <a:gd name="connsiteX135-21637" fmla="*/ 6030489 w 6127689"/>
              <a:gd name="connsiteY135-21638" fmla="*/ 6317666 h 6858000"/>
              <a:gd name="connsiteX136-21639" fmla="*/ 6007492 w 6127689"/>
              <a:gd name="connsiteY136-21640" fmla="*/ 6440818 h 6858000"/>
              <a:gd name="connsiteX137-21641" fmla="*/ 6009467 w 6127689"/>
              <a:gd name="connsiteY137-21642" fmla="*/ 6487076 h 6858000"/>
              <a:gd name="connsiteX138-21643" fmla="*/ 5995064 w 6127689"/>
              <a:gd name="connsiteY138-21644" fmla="*/ 6540791 h 6858000"/>
              <a:gd name="connsiteX139-21645" fmla="*/ 5996309 w 6127689"/>
              <a:gd name="connsiteY139-21646" fmla="*/ 6543961 h 6858000"/>
              <a:gd name="connsiteX140-21647" fmla="*/ 5996048 w 6127689"/>
              <a:gd name="connsiteY140-21648" fmla="*/ 6555444 h 6858000"/>
              <a:gd name="connsiteX141-21649" fmla="*/ 6002524 w 6127689"/>
              <a:gd name="connsiteY141-21650" fmla="*/ 6560188 h 6858000"/>
              <a:gd name="connsiteX142-21651" fmla="*/ 6006823 w 6127689"/>
              <a:gd name="connsiteY142-21652" fmla="*/ 6578546 h 6858000"/>
              <a:gd name="connsiteX143-21653" fmla="*/ 6004510 w 6127689"/>
              <a:gd name="connsiteY143-21654" fmla="*/ 6599256 h 6858000"/>
              <a:gd name="connsiteX144-21655" fmla="*/ 5986207 w 6127689"/>
              <a:gd name="connsiteY144-21656" fmla="*/ 6695855 h 6858000"/>
              <a:gd name="connsiteX145-21657" fmla="*/ 5979428 w 6127689"/>
              <a:gd name="connsiteY145-21658" fmla="*/ 6754678 h 6858000"/>
              <a:gd name="connsiteX146-21659" fmla="*/ 5983398 w 6127689"/>
              <a:gd name="connsiteY146-21660" fmla="*/ 6778641 h 6858000"/>
              <a:gd name="connsiteX147-21661" fmla="*/ 5984543 w 6127689"/>
              <a:gd name="connsiteY147-21662" fmla="*/ 6811016 h 6858000"/>
              <a:gd name="connsiteX148-21663" fmla="*/ 5981802 w 6127689"/>
              <a:gd name="connsiteY148-21664" fmla="*/ 6838578 h 6858000"/>
              <a:gd name="connsiteX149-21665" fmla="*/ 5979671 w 6127689"/>
              <a:gd name="connsiteY149-21666" fmla="*/ 6858000 h 6858000"/>
              <a:gd name="connsiteX150-21667" fmla="*/ 0 w 6127689"/>
              <a:gd name="connsiteY150-21668" fmla="*/ 6858000 h 6858000"/>
              <a:gd name="connsiteX151-21669" fmla="*/ 0 w 6127689"/>
              <a:gd name="connsiteY151-21670" fmla="*/ 0 h 6858000"/>
              <a:gd name="connsiteX0-21671" fmla="*/ 0 w 6127689"/>
              <a:gd name="connsiteY0-21672" fmla="*/ 0 h 6858000"/>
              <a:gd name="connsiteX1-21673" fmla="*/ 4965888 w 6127689"/>
              <a:gd name="connsiteY1-21674" fmla="*/ 0 h 6858000"/>
              <a:gd name="connsiteX2-21675" fmla="*/ 4967767 w 6127689"/>
              <a:gd name="connsiteY2-21676" fmla="*/ 7930 h 6858000"/>
              <a:gd name="connsiteX3-21677" fmla="*/ 4979444 w 6127689"/>
              <a:gd name="connsiteY3-21678" fmla="*/ 43921 h 6858000"/>
              <a:gd name="connsiteX4-21679" fmla="*/ 5021173 w 6127689"/>
              <a:gd name="connsiteY4-21680" fmla="*/ 123738 h 6858000"/>
              <a:gd name="connsiteX5-21681" fmla="*/ 5075458 w 6127689"/>
              <a:gd name="connsiteY5-21682" fmla="*/ 264355 h 6858000"/>
              <a:gd name="connsiteX6-21683" fmla="*/ 5081175 w 6127689"/>
              <a:gd name="connsiteY6-21684" fmla="*/ 277448 h 6858000"/>
              <a:gd name="connsiteX7-21685" fmla="*/ 5097011 w 6127689"/>
              <a:gd name="connsiteY7-21686" fmla="*/ 355616 h 6858000"/>
              <a:gd name="connsiteX8-21687" fmla="*/ 5130982 w 6127689"/>
              <a:gd name="connsiteY8-21688" fmla="*/ 412030 h 6858000"/>
              <a:gd name="connsiteX9-21689" fmla="*/ 5153000 w 6127689"/>
              <a:gd name="connsiteY9-21690" fmla="*/ 507134 h 6858000"/>
              <a:gd name="connsiteX10-21691" fmla="*/ 5171282 w 6127689"/>
              <a:gd name="connsiteY10-21692" fmla="*/ 602071 h 6858000"/>
              <a:gd name="connsiteX11-21693" fmla="*/ 5176196 w 6127689"/>
              <a:gd name="connsiteY11-21694" fmla="*/ 636822 h 6858000"/>
              <a:gd name="connsiteX12-21695" fmla="*/ 5189051 w 6127689"/>
              <a:gd name="connsiteY12-21696" fmla="*/ 782518 h 6858000"/>
              <a:gd name="connsiteX13-21697" fmla="*/ 5210428 w 6127689"/>
              <a:gd name="connsiteY13-21698" fmla="*/ 815772 h 6858000"/>
              <a:gd name="connsiteX14-21699" fmla="*/ 5221088 w 6127689"/>
              <a:gd name="connsiteY14-21700" fmla="*/ 860193 h 6858000"/>
              <a:gd name="connsiteX15-21701" fmla="*/ 5230806 w 6127689"/>
              <a:gd name="connsiteY15-21702" fmla="*/ 961354 h 6858000"/>
              <a:gd name="connsiteX16-21703" fmla="*/ 5201018 w 6127689"/>
              <a:gd name="connsiteY16-21704" fmla="*/ 1095027 h 6858000"/>
              <a:gd name="connsiteX17-21705" fmla="*/ 5202153 w 6127689"/>
              <a:gd name="connsiteY17-21706" fmla="*/ 1133224 h 6858000"/>
              <a:gd name="connsiteX18-21707" fmla="*/ 5207370 w 6127689"/>
              <a:gd name="connsiteY18-21708" fmla="*/ 1138097 h 6858000"/>
              <a:gd name="connsiteX19-21709" fmla="*/ 5189234 w 6127689"/>
              <a:gd name="connsiteY19-21710" fmla="*/ 1193495 h 6858000"/>
              <a:gd name="connsiteX20-21711" fmla="*/ 5202769 w 6127689"/>
              <a:gd name="connsiteY20-21712" fmla="*/ 1269450 h 6858000"/>
              <a:gd name="connsiteX21-21713" fmla="*/ 5225968 w 6127689"/>
              <a:gd name="connsiteY21-21714" fmla="*/ 1357994 h 6858000"/>
              <a:gd name="connsiteX22-21715" fmla="*/ 5233819 w 6127689"/>
              <a:gd name="connsiteY22-21716" fmla="*/ 1380922 h 6858000"/>
              <a:gd name="connsiteX23-21717" fmla="*/ 5237226 w 6127689"/>
              <a:gd name="connsiteY23-21718" fmla="*/ 1441327 h 6858000"/>
              <a:gd name="connsiteX24-21719" fmla="*/ 5255653 w 6127689"/>
              <a:gd name="connsiteY24-21720" fmla="*/ 1524712 h 6858000"/>
              <a:gd name="connsiteX25-21721" fmla="*/ 5263491 w 6127689"/>
              <a:gd name="connsiteY25-21722" fmla="*/ 1642938 h 6858000"/>
              <a:gd name="connsiteX26-21723" fmla="*/ 5261314 w 6127689"/>
              <a:gd name="connsiteY26-21724" fmla="*/ 1689177 h 6858000"/>
              <a:gd name="connsiteX27-21725" fmla="*/ 5259788 w 6127689"/>
              <a:gd name="connsiteY27-21726" fmla="*/ 1768516 h 6858000"/>
              <a:gd name="connsiteX28-21727" fmla="*/ 5255696 w 6127689"/>
              <a:gd name="connsiteY28-21728" fmla="*/ 1953770 h 6858000"/>
              <a:gd name="connsiteX29-21729" fmla="*/ 5252592 w 6127689"/>
              <a:gd name="connsiteY29-21730" fmla="*/ 2092210 h 6858000"/>
              <a:gd name="connsiteX30-21731" fmla="*/ 5264303 w 6127689"/>
              <a:gd name="connsiteY30-21732" fmla="*/ 2225157 h 6858000"/>
              <a:gd name="connsiteX31-21733" fmla="*/ 5254949 w 6127689"/>
              <a:gd name="connsiteY31-21734" fmla="*/ 2236160 h 6858000"/>
              <a:gd name="connsiteX32-21735" fmla="*/ 5250104 w 6127689"/>
              <a:gd name="connsiteY32-21736" fmla="*/ 2249166 h 6858000"/>
              <a:gd name="connsiteX33-21737" fmla="*/ 5251214 w 6127689"/>
              <a:gd name="connsiteY33-21738" fmla="*/ 2250944 h 6858000"/>
              <a:gd name="connsiteX34-21739" fmla="*/ 5250644 w 6127689"/>
              <a:gd name="connsiteY34-21740" fmla="*/ 2266619 h 6858000"/>
              <a:gd name="connsiteX35-21741" fmla="*/ 5293877 w 6127689"/>
              <a:gd name="connsiteY35-21742" fmla="*/ 2368649 h 6858000"/>
              <a:gd name="connsiteX36-21743" fmla="*/ 5311338 w 6127689"/>
              <a:gd name="connsiteY36-21744" fmla="*/ 2404034 h 6858000"/>
              <a:gd name="connsiteX37-21745" fmla="*/ 5338366 w 6127689"/>
              <a:gd name="connsiteY37-21746" fmla="*/ 2465052 h 6858000"/>
              <a:gd name="connsiteX38-21747" fmla="*/ 5371263 w 6127689"/>
              <a:gd name="connsiteY38-21748" fmla="*/ 2586413 h 6858000"/>
              <a:gd name="connsiteX39-21749" fmla="*/ 5407503 w 6127689"/>
              <a:gd name="connsiteY39-21750" fmla="*/ 2786290 h 6858000"/>
              <a:gd name="connsiteX40-21751" fmla="*/ 5407356 w 6127689"/>
              <a:gd name="connsiteY40-21752" fmla="*/ 2787545 h 6858000"/>
              <a:gd name="connsiteX41-21753" fmla="*/ 5411130 w 6127689"/>
              <a:gd name="connsiteY41-21754" fmla="*/ 2788640 h 6858000"/>
              <a:gd name="connsiteX42-21755" fmla="*/ 5416439 w 6127689"/>
              <a:gd name="connsiteY42-21756" fmla="*/ 2805666 h 6858000"/>
              <a:gd name="connsiteX43-21757" fmla="*/ 5416589 w 6127689"/>
              <a:gd name="connsiteY43-21758" fmla="*/ 2810822 h 6858000"/>
              <a:gd name="connsiteX44-21759" fmla="*/ 5418542 w 6127689"/>
              <a:gd name="connsiteY44-21760" fmla="*/ 2817745 h 6858000"/>
              <a:gd name="connsiteX45-21761" fmla="*/ 5418847 w 6127689"/>
              <a:gd name="connsiteY45-21762" fmla="*/ 2817825 h 6858000"/>
              <a:gd name="connsiteX46-21763" fmla="*/ 5457023 w 6127689"/>
              <a:gd name="connsiteY46-21764" fmla="*/ 2858292 h 6858000"/>
              <a:gd name="connsiteX47-21765" fmla="*/ 5479298 w 6127689"/>
              <a:gd name="connsiteY47-21766" fmla="*/ 2947791 h 6858000"/>
              <a:gd name="connsiteX48-21767" fmla="*/ 5481770 w 6127689"/>
              <a:gd name="connsiteY48-21768" fmla="*/ 2951352 h 6858000"/>
              <a:gd name="connsiteX49-21769" fmla="*/ 5482045 w 6127689"/>
              <a:gd name="connsiteY49-21770" fmla="*/ 2984371 h 6858000"/>
              <a:gd name="connsiteX50-21771" fmla="*/ 5482415 w 6127689"/>
              <a:gd name="connsiteY50-21772" fmla="*/ 3004079 h 6858000"/>
              <a:gd name="connsiteX51-21773" fmla="*/ 5503944 w 6127689"/>
              <a:gd name="connsiteY51-21774" fmla="*/ 3123335 h 6858000"/>
              <a:gd name="connsiteX52-21775" fmla="*/ 5516007 w 6127689"/>
              <a:gd name="connsiteY52-21776" fmla="*/ 3258473 h 6858000"/>
              <a:gd name="connsiteX53-21777" fmla="*/ 5566839 w 6127689"/>
              <a:gd name="connsiteY53-21778" fmla="*/ 3345295 h 6858000"/>
              <a:gd name="connsiteX54-21779" fmla="*/ 5589758 w 6127689"/>
              <a:gd name="connsiteY54-21780" fmla="*/ 3506453 h 6858000"/>
              <a:gd name="connsiteX55-21781" fmla="*/ 5596144 w 6127689"/>
              <a:gd name="connsiteY55-21782" fmla="*/ 3534624 h 6858000"/>
              <a:gd name="connsiteX56-21783" fmla="*/ 5597750 w 6127689"/>
              <a:gd name="connsiteY56-21784" fmla="*/ 3534129 h 6858000"/>
              <a:gd name="connsiteX57-21785" fmla="*/ 5599700 w 6127689"/>
              <a:gd name="connsiteY57-21786" fmla="*/ 3547221 h 6858000"/>
              <a:gd name="connsiteX58-21787" fmla="*/ 5615031 w 6127689"/>
              <a:gd name="connsiteY58-21788" fmla="*/ 3557482 h 6858000"/>
              <a:gd name="connsiteX59-21789" fmla="*/ 5618377 w 6127689"/>
              <a:gd name="connsiteY59-21790" fmla="*/ 3588431 h 6858000"/>
              <a:gd name="connsiteX60-21791" fmla="*/ 5612155 w 6127689"/>
              <a:gd name="connsiteY60-21792" fmla="*/ 3589869 h 6858000"/>
              <a:gd name="connsiteX61-21793" fmla="*/ 5620843 w 6127689"/>
              <a:gd name="connsiteY61-21794" fmla="*/ 3606745 h 6858000"/>
              <a:gd name="connsiteX62-21795" fmla="*/ 5655472 w 6127689"/>
              <a:gd name="connsiteY62-21796" fmla="*/ 3678877 h 6858000"/>
              <a:gd name="connsiteX63-21797" fmla="*/ 5680448 w 6127689"/>
              <a:gd name="connsiteY63-21798" fmla="*/ 3717760 h 6858000"/>
              <a:gd name="connsiteX64-21799" fmla="*/ 5683015 w 6127689"/>
              <a:gd name="connsiteY64-21800" fmla="*/ 3762025 h 6858000"/>
              <a:gd name="connsiteX65-21801" fmla="*/ 5696643 w 6127689"/>
              <a:gd name="connsiteY65-21802" fmla="*/ 3773888 h 6858000"/>
              <a:gd name="connsiteX66-21803" fmla="*/ 5699203 w 6127689"/>
              <a:gd name="connsiteY66-21804" fmla="*/ 3775823 h 6858000"/>
              <a:gd name="connsiteX67-21805" fmla="*/ 5704824 w 6127689"/>
              <a:gd name="connsiteY67-21806" fmla="*/ 3785966 h 6858000"/>
              <a:gd name="connsiteX68-21807" fmla="*/ 5712204 w 6127689"/>
              <a:gd name="connsiteY68-21808" fmla="*/ 3785830 h 6858000"/>
              <a:gd name="connsiteX69-21809" fmla="*/ 5724816 w 6127689"/>
              <a:gd name="connsiteY69-21810" fmla="*/ 3798949 h 6858000"/>
              <a:gd name="connsiteX70-21811" fmla="*/ 5733539 w 6127689"/>
              <a:gd name="connsiteY70-21812" fmla="*/ 3818457 h 6858000"/>
              <a:gd name="connsiteX71-21813" fmla="*/ 5768491 w 6127689"/>
              <a:gd name="connsiteY71-21814" fmla="*/ 3914399 h 6858000"/>
              <a:gd name="connsiteX72-21815" fmla="*/ 5793123 w 6127689"/>
              <a:gd name="connsiteY72-21816" fmla="*/ 3969952 h 6858000"/>
              <a:gd name="connsiteX73-21817" fmla="*/ 5808321 w 6127689"/>
              <a:gd name="connsiteY73-21818" fmla="*/ 3988153 h 6858000"/>
              <a:gd name="connsiteX74-21819" fmla="*/ 5825621 w 6127689"/>
              <a:gd name="connsiteY74-21820" fmla="*/ 4015525 h 6858000"/>
              <a:gd name="connsiteX75-21821" fmla="*/ 5860672 w 6127689"/>
              <a:gd name="connsiteY75-21822" fmla="*/ 4061579 h 6858000"/>
              <a:gd name="connsiteX76-21823" fmla="*/ 5872173 w 6127689"/>
              <a:gd name="connsiteY76-21824" fmla="*/ 4088497 h 6858000"/>
              <a:gd name="connsiteX77-21825" fmla="*/ 5883705 w 6127689"/>
              <a:gd name="connsiteY77-21826" fmla="*/ 4101899 h 6858000"/>
              <a:gd name="connsiteX78-21827" fmla="*/ 5885314 w 6127689"/>
              <a:gd name="connsiteY78-21828" fmla="*/ 4108387 h 6858000"/>
              <a:gd name="connsiteX79-21829" fmla="*/ 5894095 w 6127689"/>
              <a:gd name="connsiteY79-21830" fmla="*/ 4128857 h 6858000"/>
              <a:gd name="connsiteX80-21831" fmla="*/ 5898339 w 6127689"/>
              <a:gd name="connsiteY80-21832" fmla="*/ 4140800 h 6858000"/>
              <a:gd name="connsiteX81-21833" fmla="*/ 5899734 w 6127689"/>
              <a:gd name="connsiteY81-21834" fmla="*/ 4145632 h 6858000"/>
              <a:gd name="connsiteX82-21835" fmla="*/ 5903513 w 6127689"/>
              <a:gd name="connsiteY82-21836" fmla="*/ 4187661 h 6858000"/>
              <a:gd name="connsiteX83-21837" fmla="*/ 5917114 w 6127689"/>
              <a:gd name="connsiteY83-21838" fmla="*/ 4213096 h 6858000"/>
              <a:gd name="connsiteX84-21839" fmla="*/ 5921153 w 6127689"/>
              <a:gd name="connsiteY84-21840" fmla="*/ 4236222 h 6858000"/>
              <a:gd name="connsiteX85-21841" fmla="*/ 5924233 w 6127689"/>
              <a:gd name="connsiteY85-21842" fmla="*/ 4242060 h 6858000"/>
              <a:gd name="connsiteX86-21843" fmla="*/ 5928910 w 6127689"/>
              <a:gd name="connsiteY86-21844" fmla="*/ 4300973 h 6858000"/>
              <a:gd name="connsiteX87-21845" fmla="*/ 5939320 w 6127689"/>
              <a:gd name="connsiteY87-21846" fmla="*/ 4340435 h 6858000"/>
              <a:gd name="connsiteX88-21847" fmla="*/ 5946705 w 6127689"/>
              <a:gd name="connsiteY88-21848" fmla="*/ 4428051 h 6858000"/>
              <a:gd name="connsiteX89-21849" fmla="*/ 5949261 w 6127689"/>
              <a:gd name="connsiteY89-21850" fmla="*/ 4449185 h 6858000"/>
              <a:gd name="connsiteX90-21851" fmla="*/ 5957504 w 6127689"/>
              <a:gd name="connsiteY90-21852" fmla="*/ 4465911 h 6858000"/>
              <a:gd name="connsiteX91-21853" fmla="*/ 5964689 w 6127689"/>
              <a:gd name="connsiteY91-21854" fmla="*/ 4468532 h 6858000"/>
              <a:gd name="connsiteX92-21855" fmla="*/ 5967062 w 6127689"/>
              <a:gd name="connsiteY92-21856" fmla="*/ 4479923 h 6858000"/>
              <a:gd name="connsiteX93-21857" fmla="*/ 5968960 w 6127689"/>
              <a:gd name="connsiteY93-21858" fmla="*/ 4482655 h 6858000"/>
              <a:gd name="connsiteX94-21859" fmla="*/ 5978567 w 6127689"/>
              <a:gd name="connsiteY94-21860" fmla="*/ 4498605 h 6858000"/>
              <a:gd name="connsiteX95-21861" fmla="*/ 5980106 w 6127689"/>
              <a:gd name="connsiteY95-21862" fmla="*/ 4585087 h 6858000"/>
              <a:gd name="connsiteX96-21863" fmla="*/ 5998138 w 6127689"/>
              <a:gd name="connsiteY96-21864" fmla="*/ 4697518 h 6858000"/>
              <a:gd name="connsiteX97-21865" fmla="*/ 6013516 w 6127689"/>
              <a:gd name="connsiteY97-21866" fmla="*/ 4786619 h 6858000"/>
              <a:gd name="connsiteX98-21867" fmla="*/ 6025404 w 6127689"/>
              <a:gd name="connsiteY98-21868" fmla="*/ 4858148 h 6858000"/>
              <a:gd name="connsiteX99-21869" fmla="*/ 6007749 w 6127689"/>
              <a:gd name="connsiteY99-21870" fmla="*/ 4964715 h 6858000"/>
              <a:gd name="connsiteX100-21871" fmla="*/ 6005269 w 6127689"/>
              <a:gd name="connsiteY100-21872" fmla="*/ 5150567 h 6858000"/>
              <a:gd name="connsiteX101-21873" fmla="*/ 6001127 w 6127689"/>
              <a:gd name="connsiteY101-21874" fmla="*/ 5164609 h 6858000"/>
              <a:gd name="connsiteX102-21875" fmla="*/ 5996647 w 6127689"/>
              <a:gd name="connsiteY102-21876" fmla="*/ 5185640 h 6858000"/>
              <a:gd name="connsiteX103-21877" fmla="*/ 5998514 w 6127689"/>
              <a:gd name="connsiteY103-21878" fmla="*/ 5189673 h 6858000"/>
              <a:gd name="connsiteX104-21879" fmla="*/ 5995970 w 6127689"/>
              <a:gd name="connsiteY104-21880" fmla="*/ 5221547 h 6858000"/>
              <a:gd name="connsiteX105-21881" fmla="*/ 5997218 w 6127689"/>
              <a:gd name="connsiteY105-21882" fmla="*/ 5222031 h 6858000"/>
              <a:gd name="connsiteX106-21883" fmla="*/ 6039260 w 6127689"/>
              <a:gd name="connsiteY106-21884" fmla="*/ 5289518 h 6858000"/>
              <a:gd name="connsiteX107-21885" fmla="*/ 6036748 w 6127689"/>
              <a:gd name="connsiteY107-21886" fmla="*/ 5322752 h 6858000"/>
              <a:gd name="connsiteX108-21887" fmla="*/ 6036943 w 6127689"/>
              <a:gd name="connsiteY108-21888" fmla="*/ 5329480 h 6858000"/>
              <a:gd name="connsiteX109-21889" fmla="*/ 6037236 w 6127689"/>
              <a:gd name="connsiteY109-21890" fmla="*/ 5329634 h 6858000"/>
              <a:gd name="connsiteX110-21891" fmla="*/ 6038019 w 6127689"/>
              <a:gd name="connsiteY110-21892" fmla="*/ 5336764 h 6858000"/>
              <a:gd name="connsiteX111-21893" fmla="*/ 6037298 w 6127689"/>
              <a:gd name="connsiteY111-21894" fmla="*/ 5341753 h 6858000"/>
              <a:gd name="connsiteX112-21895" fmla="*/ 6037677 w 6127689"/>
              <a:gd name="connsiteY112-21896" fmla="*/ 5354807 h 6858000"/>
              <a:gd name="connsiteX113-21897" fmla="*/ 6039728 w 6127689"/>
              <a:gd name="connsiteY113-21898" fmla="*/ 5359416 h 6858000"/>
              <a:gd name="connsiteX114-21899" fmla="*/ 6043311 w 6127689"/>
              <a:gd name="connsiteY114-21900" fmla="*/ 5361407 h 6858000"/>
              <a:gd name="connsiteX115-21901" fmla="*/ 6042954 w 6127689"/>
              <a:gd name="connsiteY115-21902" fmla="*/ 5362576 h 6858000"/>
              <a:gd name="connsiteX116-21903" fmla="*/ 6053435 w 6127689"/>
              <a:gd name="connsiteY116-21904" fmla="*/ 5387547 h 6858000"/>
              <a:gd name="connsiteX117-21905" fmla="*/ 6065933 w 6127689"/>
              <a:gd name="connsiteY117-21906" fmla="*/ 5443002 h 6858000"/>
              <a:gd name="connsiteX118-21907" fmla="*/ 6068640 w 6127689"/>
              <a:gd name="connsiteY118-21908" fmla="*/ 5474503 h 6858000"/>
              <a:gd name="connsiteX119-21909" fmla="*/ 6080922 w 6127689"/>
              <a:gd name="connsiteY119-21910" fmla="*/ 5561070 h 6858000"/>
              <a:gd name="connsiteX120-21911" fmla="*/ 6096949 w 6127689"/>
              <a:gd name="connsiteY120-21912" fmla="*/ 5648179 h 6858000"/>
              <a:gd name="connsiteX121-21913" fmla="*/ 6125703 w 6127689"/>
              <a:gd name="connsiteY121-21914" fmla="*/ 5692894 h 6858000"/>
              <a:gd name="connsiteX122-21915" fmla="*/ 6126670 w 6127689"/>
              <a:gd name="connsiteY122-21916" fmla="*/ 5697882 h 6858000"/>
              <a:gd name="connsiteX123-21917" fmla="*/ 6124061 w 6127689"/>
              <a:gd name="connsiteY123-21918" fmla="*/ 5710294 h 6858000"/>
              <a:gd name="connsiteX124-21919" fmla="*/ 6122213 w 6127689"/>
              <a:gd name="connsiteY124-21920" fmla="*/ 5714762 h 6858000"/>
              <a:gd name="connsiteX125-21921" fmla="*/ 6121353 w 6127689"/>
              <a:gd name="connsiteY125-21922" fmla="*/ 5721725 h 6858000"/>
              <a:gd name="connsiteX126-21923" fmla="*/ 6121607 w 6127689"/>
              <a:gd name="connsiteY126-21924" fmla="*/ 5721959 h 6858000"/>
              <a:gd name="connsiteX127-21925" fmla="*/ 6120262 w 6127689"/>
              <a:gd name="connsiteY127-21926" fmla="*/ 5728358 h 6858000"/>
              <a:gd name="connsiteX128-21927" fmla="*/ 6127024 w 6127689"/>
              <a:gd name="connsiteY128-21928" fmla="*/ 5786902 h 6858000"/>
              <a:gd name="connsiteX129-21929" fmla="*/ 6127519 w 6127689"/>
              <a:gd name="connsiteY129-21930" fmla="*/ 5865775 h 6858000"/>
              <a:gd name="connsiteX130-21931" fmla="*/ 6119217 w 6127689"/>
              <a:gd name="connsiteY130-21932" fmla="*/ 5888542 h 6858000"/>
              <a:gd name="connsiteX131-21933" fmla="*/ 6102493 w 6127689"/>
              <a:gd name="connsiteY131-21934" fmla="*/ 5928602 h 6858000"/>
              <a:gd name="connsiteX132-21935" fmla="*/ 6056863 w 6127689"/>
              <a:gd name="connsiteY132-21936" fmla="*/ 6000643 h 6858000"/>
              <a:gd name="connsiteX133-21937" fmla="*/ 6045436 w 6127689"/>
              <a:gd name="connsiteY133-21938" fmla="*/ 6124480 h 6858000"/>
              <a:gd name="connsiteX134-21939" fmla="*/ 6030489 w 6127689"/>
              <a:gd name="connsiteY134-21940" fmla="*/ 6317666 h 6858000"/>
              <a:gd name="connsiteX135-21941" fmla="*/ 6007492 w 6127689"/>
              <a:gd name="connsiteY135-21942" fmla="*/ 6440818 h 6858000"/>
              <a:gd name="connsiteX136-21943" fmla="*/ 6009467 w 6127689"/>
              <a:gd name="connsiteY136-21944" fmla="*/ 6487076 h 6858000"/>
              <a:gd name="connsiteX137-21945" fmla="*/ 5995064 w 6127689"/>
              <a:gd name="connsiteY137-21946" fmla="*/ 6540791 h 6858000"/>
              <a:gd name="connsiteX138-21947" fmla="*/ 5996309 w 6127689"/>
              <a:gd name="connsiteY138-21948" fmla="*/ 6543961 h 6858000"/>
              <a:gd name="connsiteX139-21949" fmla="*/ 5996048 w 6127689"/>
              <a:gd name="connsiteY139-21950" fmla="*/ 6555444 h 6858000"/>
              <a:gd name="connsiteX140-21951" fmla="*/ 6002524 w 6127689"/>
              <a:gd name="connsiteY140-21952" fmla="*/ 6560188 h 6858000"/>
              <a:gd name="connsiteX141-21953" fmla="*/ 6006823 w 6127689"/>
              <a:gd name="connsiteY141-21954" fmla="*/ 6578546 h 6858000"/>
              <a:gd name="connsiteX142-21955" fmla="*/ 6004510 w 6127689"/>
              <a:gd name="connsiteY142-21956" fmla="*/ 6599256 h 6858000"/>
              <a:gd name="connsiteX143-21957" fmla="*/ 5986207 w 6127689"/>
              <a:gd name="connsiteY143-21958" fmla="*/ 6695855 h 6858000"/>
              <a:gd name="connsiteX144-21959" fmla="*/ 5979428 w 6127689"/>
              <a:gd name="connsiteY144-21960" fmla="*/ 6754678 h 6858000"/>
              <a:gd name="connsiteX145-21961" fmla="*/ 5983398 w 6127689"/>
              <a:gd name="connsiteY145-21962" fmla="*/ 6778641 h 6858000"/>
              <a:gd name="connsiteX146-21963" fmla="*/ 5984543 w 6127689"/>
              <a:gd name="connsiteY146-21964" fmla="*/ 6811016 h 6858000"/>
              <a:gd name="connsiteX147-21965" fmla="*/ 5981802 w 6127689"/>
              <a:gd name="connsiteY147-21966" fmla="*/ 6838578 h 6858000"/>
              <a:gd name="connsiteX148-21967" fmla="*/ 5979671 w 6127689"/>
              <a:gd name="connsiteY148-21968" fmla="*/ 6858000 h 6858000"/>
              <a:gd name="connsiteX149-21969" fmla="*/ 0 w 6127689"/>
              <a:gd name="connsiteY149-21970" fmla="*/ 6858000 h 6858000"/>
              <a:gd name="connsiteX150-21971" fmla="*/ 0 w 6127689"/>
              <a:gd name="connsiteY150-21972" fmla="*/ 0 h 6858000"/>
              <a:gd name="connsiteX0-21973" fmla="*/ 0 w 6127689"/>
              <a:gd name="connsiteY0-21974" fmla="*/ 0 h 6858000"/>
              <a:gd name="connsiteX1-21975" fmla="*/ 4965888 w 6127689"/>
              <a:gd name="connsiteY1-21976" fmla="*/ 0 h 6858000"/>
              <a:gd name="connsiteX2-21977" fmla="*/ 4967767 w 6127689"/>
              <a:gd name="connsiteY2-21978" fmla="*/ 7930 h 6858000"/>
              <a:gd name="connsiteX3-21979" fmla="*/ 4979444 w 6127689"/>
              <a:gd name="connsiteY3-21980" fmla="*/ 43921 h 6858000"/>
              <a:gd name="connsiteX4-21981" fmla="*/ 5021173 w 6127689"/>
              <a:gd name="connsiteY4-21982" fmla="*/ 123738 h 6858000"/>
              <a:gd name="connsiteX5-21983" fmla="*/ 5075458 w 6127689"/>
              <a:gd name="connsiteY5-21984" fmla="*/ 264355 h 6858000"/>
              <a:gd name="connsiteX6-21985" fmla="*/ 5081175 w 6127689"/>
              <a:gd name="connsiteY6-21986" fmla="*/ 277448 h 6858000"/>
              <a:gd name="connsiteX7-21987" fmla="*/ 5097011 w 6127689"/>
              <a:gd name="connsiteY7-21988" fmla="*/ 355616 h 6858000"/>
              <a:gd name="connsiteX8-21989" fmla="*/ 5130982 w 6127689"/>
              <a:gd name="connsiteY8-21990" fmla="*/ 412030 h 6858000"/>
              <a:gd name="connsiteX9-21991" fmla="*/ 5153000 w 6127689"/>
              <a:gd name="connsiteY9-21992" fmla="*/ 507134 h 6858000"/>
              <a:gd name="connsiteX10-21993" fmla="*/ 5171282 w 6127689"/>
              <a:gd name="connsiteY10-21994" fmla="*/ 602071 h 6858000"/>
              <a:gd name="connsiteX11-21995" fmla="*/ 5176196 w 6127689"/>
              <a:gd name="connsiteY11-21996" fmla="*/ 636822 h 6858000"/>
              <a:gd name="connsiteX12-21997" fmla="*/ 5189051 w 6127689"/>
              <a:gd name="connsiteY12-21998" fmla="*/ 782518 h 6858000"/>
              <a:gd name="connsiteX13-21999" fmla="*/ 5210428 w 6127689"/>
              <a:gd name="connsiteY13-22000" fmla="*/ 815772 h 6858000"/>
              <a:gd name="connsiteX14-22001" fmla="*/ 5221088 w 6127689"/>
              <a:gd name="connsiteY14-22002" fmla="*/ 860193 h 6858000"/>
              <a:gd name="connsiteX15-22003" fmla="*/ 5230806 w 6127689"/>
              <a:gd name="connsiteY15-22004" fmla="*/ 961354 h 6858000"/>
              <a:gd name="connsiteX16-22005" fmla="*/ 5201018 w 6127689"/>
              <a:gd name="connsiteY16-22006" fmla="*/ 1095027 h 6858000"/>
              <a:gd name="connsiteX17-22007" fmla="*/ 5202153 w 6127689"/>
              <a:gd name="connsiteY17-22008" fmla="*/ 1133224 h 6858000"/>
              <a:gd name="connsiteX18-22009" fmla="*/ 5207370 w 6127689"/>
              <a:gd name="connsiteY18-22010" fmla="*/ 1138097 h 6858000"/>
              <a:gd name="connsiteX19-22011" fmla="*/ 5189234 w 6127689"/>
              <a:gd name="connsiteY19-22012" fmla="*/ 1193495 h 6858000"/>
              <a:gd name="connsiteX20-22013" fmla="*/ 5202769 w 6127689"/>
              <a:gd name="connsiteY20-22014" fmla="*/ 1269450 h 6858000"/>
              <a:gd name="connsiteX21-22015" fmla="*/ 5225968 w 6127689"/>
              <a:gd name="connsiteY21-22016" fmla="*/ 1357994 h 6858000"/>
              <a:gd name="connsiteX22-22017" fmla="*/ 5233819 w 6127689"/>
              <a:gd name="connsiteY22-22018" fmla="*/ 1380922 h 6858000"/>
              <a:gd name="connsiteX23-22019" fmla="*/ 5237226 w 6127689"/>
              <a:gd name="connsiteY23-22020" fmla="*/ 1441327 h 6858000"/>
              <a:gd name="connsiteX24-22021" fmla="*/ 5255653 w 6127689"/>
              <a:gd name="connsiteY24-22022" fmla="*/ 1524712 h 6858000"/>
              <a:gd name="connsiteX25-22023" fmla="*/ 5263491 w 6127689"/>
              <a:gd name="connsiteY25-22024" fmla="*/ 1642938 h 6858000"/>
              <a:gd name="connsiteX26-22025" fmla="*/ 5261314 w 6127689"/>
              <a:gd name="connsiteY26-22026" fmla="*/ 1689177 h 6858000"/>
              <a:gd name="connsiteX27-22027" fmla="*/ 5259788 w 6127689"/>
              <a:gd name="connsiteY27-22028" fmla="*/ 1768516 h 6858000"/>
              <a:gd name="connsiteX28-22029" fmla="*/ 5255696 w 6127689"/>
              <a:gd name="connsiteY28-22030" fmla="*/ 1953770 h 6858000"/>
              <a:gd name="connsiteX29-22031" fmla="*/ 5252592 w 6127689"/>
              <a:gd name="connsiteY29-22032" fmla="*/ 2092210 h 6858000"/>
              <a:gd name="connsiteX30-22033" fmla="*/ 5264303 w 6127689"/>
              <a:gd name="connsiteY30-22034" fmla="*/ 2225157 h 6858000"/>
              <a:gd name="connsiteX31-22035" fmla="*/ 5254949 w 6127689"/>
              <a:gd name="connsiteY31-22036" fmla="*/ 2236160 h 6858000"/>
              <a:gd name="connsiteX32-22037" fmla="*/ 5250104 w 6127689"/>
              <a:gd name="connsiteY32-22038" fmla="*/ 2249166 h 6858000"/>
              <a:gd name="connsiteX33-22039" fmla="*/ 5251214 w 6127689"/>
              <a:gd name="connsiteY33-22040" fmla="*/ 2250944 h 6858000"/>
              <a:gd name="connsiteX34-22041" fmla="*/ 5250644 w 6127689"/>
              <a:gd name="connsiteY34-22042" fmla="*/ 2266619 h 6858000"/>
              <a:gd name="connsiteX35-22043" fmla="*/ 5293877 w 6127689"/>
              <a:gd name="connsiteY35-22044" fmla="*/ 2368649 h 6858000"/>
              <a:gd name="connsiteX36-22045" fmla="*/ 5311338 w 6127689"/>
              <a:gd name="connsiteY36-22046" fmla="*/ 2404034 h 6858000"/>
              <a:gd name="connsiteX37-22047" fmla="*/ 5338366 w 6127689"/>
              <a:gd name="connsiteY37-22048" fmla="*/ 2465052 h 6858000"/>
              <a:gd name="connsiteX38-22049" fmla="*/ 5371263 w 6127689"/>
              <a:gd name="connsiteY38-22050" fmla="*/ 2586413 h 6858000"/>
              <a:gd name="connsiteX39-22051" fmla="*/ 5407503 w 6127689"/>
              <a:gd name="connsiteY39-22052" fmla="*/ 2786290 h 6858000"/>
              <a:gd name="connsiteX40-22053" fmla="*/ 5407356 w 6127689"/>
              <a:gd name="connsiteY40-22054" fmla="*/ 2787545 h 6858000"/>
              <a:gd name="connsiteX41-22055" fmla="*/ 5411130 w 6127689"/>
              <a:gd name="connsiteY41-22056" fmla="*/ 2788640 h 6858000"/>
              <a:gd name="connsiteX42-22057" fmla="*/ 5416439 w 6127689"/>
              <a:gd name="connsiteY42-22058" fmla="*/ 2805666 h 6858000"/>
              <a:gd name="connsiteX43-22059" fmla="*/ 5416589 w 6127689"/>
              <a:gd name="connsiteY43-22060" fmla="*/ 2810822 h 6858000"/>
              <a:gd name="connsiteX44-22061" fmla="*/ 5418542 w 6127689"/>
              <a:gd name="connsiteY44-22062" fmla="*/ 2817745 h 6858000"/>
              <a:gd name="connsiteX45-22063" fmla="*/ 5418847 w 6127689"/>
              <a:gd name="connsiteY45-22064" fmla="*/ 2817825 h 6858000"/>
              <a:gd name="connsiteX46-22065" fmla="*/ 5457023 w 6127689"/>
              <a:gd name="connsiteY46-22066" fmla="*/ 2858292 h 6858000"/>
              <a:gd name="connsiteX47-22067" fmla="*/ 5479298 w 6127689"/>
              <a:gd name="connsiteY47-22068" fmla="*/ 2947791 h 6858000"/>
              <a:gd name="connsiteX48-22069" fmla="*/ 5481770 w 6127689"/>
              <a:gd name="connsiteY48-22070" fmla="*/ 2951352 h 6858000"/>
              <a:gd name="connsiteX49-22071" fmla="*/ 5482045 w 6127689"/>
              <a:gd name="connsiteY49-22072" fmla="*/ 2984371 h 6858000"/>
              <a:gd name="connsiteX50-22073" fmla="*/ 5482415 w 6127689"/>
              <a:gd name="connsiteY50-22074" fmla="*/ 3004079 h 6858000"/>
              <a:gd name="connsiteX51-22075" fmla="*/ 5503944 w 6127689"/>
              <a:gd name="connsiteY51-22076" fmla="*/ 3123335 h 6858000"/>
              <a:gd name="connsiteX52-22077" fmla="*/ 5516007 w 6127689"/>
              <a:gd name="connsiteY52-22078" fmla="*/ 3258473 h 6858000"/>
              <a:gd name="connsiteX53-22079" fmla="*/ 5566839 w 6127689"/>
              <a:gd name="connsiteY53-22080" fmla="*/ 3345295 h 6858000"/>
              <a:gd name="connsiteX54-22081" fmla="*/ 5589758 w 6127689"/>
              <a:gd name="connsiteY54-22082" fmla="*/ 3506453 h 6858000"/>
              <a:gd name="connsiteX55-22083" fmla="*/ 5596144 w 6127689"/>
              <a:gd name="connsiteY55-22084" fmla="*/ 3534624 h 6858000"/>
              <a:gd name="connsiteX56-22085" fmla="*/ 5597750 w 6127689"/>
              <a:gd name="connsiteY56-22086" fmla="*/ 3534129 h 6858000"/>
              <a:gd name="connsiteX57-22087" fmla="*/ 5599700 w 6127689"/>
              <a:gd name="connsiteY57-22088" fmla="*/ 3547221 h 6858000"/>
              <a:gd name="connsiteX58-22089" fmla="*/ 5615031 w 6127689"/>
              <a:gd name="connsiteY58-22090" fmla="*/ 3557482 h 6858000"/>
              <a:gd name="connsiteX59-22091" fmla="*/ 5618377 w 6127689"/>
              <a:gd name="connsiteY59-22092" fmla="*/ 3588431 h 6858000"/>
              <a:gd name="connsiteX60-22093" fmla="*/ 5612155 w 6127689"/>
              <a:gd name="connsiteY60-22094" fmla="*/ 3589869 h 6858000"/>
              <a:gd name="connsiteX61-22095" fmla="*/ 5620843 w 6127689"/>
              <a:gd name="connsiteY61-22096" fmla="*/ 3606745 h 6858000"/>
              <a:gd name="connsiteX62-22097" fmla="*/ 5655472 w 6127689"/>
              <a:gd name="connsiteY62-22098" fmla="*/ 3678877 h 6858000"/>
              <a:gd name="connsiteX63-22099" fmla="*/ 5680448 w 6127689"/>
              <a:gd name="connsiteY63-22100" fmla="*/ 3717760 h 6858000"/>
              <a:gd name="connsiteX64-22101" fmla="*/ 5683015 w 6127689"/>
              <a:gd name="connsiteY64-22102" fmla="*/ 3762025 h 6858000"/>
              <a:gd name="connsiteX65-22103" fmla="*/ 5696643 w 6127689"/>
              <a:gd name="connsiteY65-22104" fmla="*/ 3773888 h 6858000"/>
              <a:gd name="connsiteX66-22105" fmla="*/ 5699203 w 6127689"/>
              <a:gd name="connsiteY66-22106" fmla="*/ 3775823 h 6858000"/>
              <a:gd name="connsiteX67-22107" fmla="*/ 5704824 w 6127689"/>
              <a:gd name="connsiteY67-22108" fmla="*/ 3785966 h 6858000"/>
              <a:gd name="connsiteX68-22109" fmla="*/ 5712204 w 6127689"/>
              <a:gd name="connsiteY68-22110" fmla="*/ 3785830 h 6858000"/>
              <a:gd name="connsiteX69-22111" fmla="*/ 5724816 w 6127689"/>
              <a:gd name="connsiteY69-22112" fmla="*/ 3798949 h 6858000"/>
              <a:gd name="connsiteX70-22113" fmla="*/ 5733539 w 6127689"/>
              <a:gd name="connsiteY70-22114" fmla="*/ 3818457 h 6858000"/>
              <a:gd name="connsiteX71-22115" fmla="*/ 5768491 w 6127689"/>
              <a:gd name="connsiteY71-22116" fmla="*/ 3914399 h 6858000"/>
              <a:gd name="connsiteX72-22117" fmla="*/ 5793123 w 6127689"/>
              <a:gd name="connsiteY72-22118" fmla="*/ 3969952 h 6858000"/>
              <a:gd name="connsiteX73-22119" fmla="*/ 5808321 w 6127689"/>
              <a:gd name="connsiteY73-22120" fmla="*/ 3988153 h 6858000"/>
              <a:gd name="connsiteX74-22121" fmla="*/ 5825621 w 6127689"/>
              <a:gd name="connsiteY74-22122" fmla="*/ 4015525 h 6858000"/>
              <a:gd name="connsiteX75-22123" fmla="*/ 5860672 w 6127689"/>
              <a:gd name="connsiteY75-22124" fmla="*/ 4061579 h 6858000"/>
              <a:gd name="connsiteX76-22125" fmla="*/ 5872173 w 6127689"/>
              <a:gd name="connsiteY76-22126" fmla="*/ 4088497 h 6858000"/>
              <a:gd name="connsiteX77-22127" fmla="*/ 5883705 w 6127689"/>
              <a:gd name="connsiteY77-22128" fmla="*/ 4101899 h 6858000"/>
              <a:gd name="connsiteX78-22129" fmla="*/ 5885314 w 6127689"/>
              <a:gd name="connsiteY78-22130" fmla="*/ 4108387 h 6858000"/>
              <a:gd name="connsiteX79-22131" fmla="*/ 5894095 w 6127689"/>
              <a:gd name="connsiteY79-22132" fmla="*/ 4128857 h 6858000"/>
              <a:gd name="connsiteX80-22133" fmla="*/ 5898339 w 6127689"/>
              <a:gd name="connsiteY80-22134" fmla="*/ 4140800 h 6858000"/>
              <a:gd name="connsiteX81-22135" fmla="*/ 5899734 w 6127689"/>
              <a:gd name="connsiteY81-22136" fmla="*/ 4145632 h 6858000"/>
              <a:gd name="connsiteX82-22137" fmla="*/ 5903513 w 6127689"/>
              <a:gd name="connsiteY82-22138" fmla="*/ 4187661 h 6858000"/>
              <a:gd name="connsiteX83-22139" fmla="*/ 5917114 w 6127689"/>
              <a:gd name="connsiteY83-22140" fmla="*/ 4213096 h 6858000"/>
              <a:gd name="connsiteX84-22141" fmla="*/ 5921153 w 6127689"/>
              <a:gd name="connsiteY84-22142" fmla="*/ 4236222 h 6858000"/>
              <a:gd name="connsiteX85-22143" fmla="*/ 5924233 w 6127689"/>
              <a:gd name="connsiteY85-22144" fmla="*/ 4242060 h 6858000"/>
              <a:gd name="connsiteX86-22145" fmla="*/ 5928910 w 6127689"/>
              <a:gd name="connsiteY86-22146" fmla="*/ 4300973 h 6858000"/>
              <a:gd name="connsiteX87-22147" fmla="*/ 5939320 w 6127689"/>
              <a:gd name="connsiteY87-22148" fmla="*/ 4340435 h 6858000"/>
              <a:gd name="connsiteX88-22149" fmla="*/ 5946705 w 6127689"/>
              <a:gd name="connsiteY88-22150" fmla="*/ 4428051 h 6858000"/>
              <a:gd name="connsiteX89-22151" fmla="*/ 5949261 w 6127689"/>
              <a:gd name="connsiteY89-22152" fmla="*/ 4449185 h 6858000"/>
              <a:gd name="connsiteX90-22153" fmla="*/ 5957504 w 6127689"/>
              <a:gd name="connsiteY90-22154" fmla="*/ 4465911 h 6858000"/>
              <a:gd name="connsiteX91-22155" fmla="*/ 5964689 w 6127689"/>
              <a:gd name="connsiteY91-22156" fmla="*/ 4468532 h 6858000"/>
              <a:gd name="connsiteX92-22157" fmla="*/ 5967062 w 6127689"/>
              <a:gd name="connsiteY92-22158" fmla="*/ 4479923 h 6858000"/>
              <a:gd name="connsiteX93-22159" fmla="*/ 5968960 w 6127689"/>
              <a:gd name="connsiteY93-22160" fmla="*/ 4482655 h 6858000"/>
              <a:gd name="connsiteX94-22161" fmla="*/ 5978567 w 6127689"/>
              <a:gd name="connsiteY94-22162" fmla="*/ 4498605 h 6858000"/>
              <a:gd name="connsiteX95-22163" fmla="*/ 5980106 w 6127689"/>
              <a:gd name="connsiteY95-22164" fmla="*/ 4585087 h 6858000"/>
              <a:gd name="connsiteX96-22165" fmla="*/ 5998138 w 6127689"/>
              <a:gd name="connsiteY96-22166" fmla="*/ 4697518 h 6858000"/>
              <a:gd name="connsiteX97-22167" fmla="*/ 6013516 w 6127689"/>
              <a:gd name="connsiteY97-22168" fmla="*/ 4786619 h 6858000"/>
              <a:gd name="connsiteX98-22169" fmla="*/ 6025404 w 6127689"/>
              <a:gd name="connsiteY98-22170" fmla="*/ 4858148 h 6858000"/>
              <a:gd name="connsiteX99-22171" fmla="*/ 6007749 w 6127689"/>
              <a:gd name="connsiteY99-22172" fmla="*/ 4964715 h 6858000"/>
              <a:gd name="connsiteX100-22173" fmla="*/ 6005269 w 6127689"/>
              <a:gd name="connsiteY100-22174" fmla="*/ 5150567 h 6858000"/>
              <a:gd name="connsiteX101-22175" fmla="*/ 6001127 w 6127689"/>
              <a:gd name="connsiteY101-22176" fmla="*/ 5164609 h 6858000"/>
              <a:gd name="connsiteX102-22177" fmla="*/ 5996647 w 6127689"/>
              <a:gd name="connsiteY102-22178" fmla="*/ 5185640 h 6858000"/>
              <a:gd name="connsiteX103-22179" fmla="*/ 5998514 w 6127689"/>
              <a:gd name="connsiteY103-22180" fmla="*/ 5189673 h 6858000"/>
              <a:gd name="connsiteX104-22181" fmla="*/ 5995970 w 6127689"/>
              <a:gd name="connsiteY104-22182" fmla="*/ 5221547 h 6858000"/>
              <a:gd name="connsiteX105-22183" fmla="*/ 5997218 w 6127689"/>
              <a:gd name="connsiteY105-22184" fmla="*/ 5222031 h 6858000"/>
              <a:gd name="connsiteX106-22185" fmla="*/ 6036748 w 6127689"/>
              <a:gd name="connsiteY106-22186" fmla="*/ 5322752 h 6858000"/>
              <a:gd name="connsiteX107-22187" fmla="*/ 6036943 w 6127689"/>
              <a:gd name="connsiteY107-22188" fmla="*/ 5329480 h 6858000"/>
              <a:gd name="connsiteX108-22189" fmla="*/ 6037236 w 6127689"/>
              <a:gd name="connsiteY108-22190" fmla="*/ 5329634 h 6858000"/>
              <a:gd name="connsiteX109-22191" fmla="*/ 6038019 w 6127689"/>
              <a:gd name="connsiteY109-22192" fmla="*/ 5336764 h 6858000"/>
              <a:gd name="connsiteX110-22193" fmla="*/ 6037298 w 6127689"/>
              <a:gd name="connsiteY110-22194" fmla="*/ 5341753 h 6858000"/>
              <a:gd name="connsiteX111-22195" fmla="*/ 6037677 w 6127689"/>
              <a:gd name="connsiteY111-22196" fmla="*/ 5354807 h 6858000"/>
              <a:gd name="connsiteX112-22197" fmla="*/ 6039728 w 6127689"/>
              <a:gd name="connsiteY112-22198" fmla="*/ 5359416 h 6858000"/>
              <a:gd name="connsiteX113-22199" fmla="*/ 6043311 w 6127689"/>
              <a:gd name="connsiteY113-22200" fmla="*/ 5361407 h 6858000"/>
              <a:gd name="connsiteX114-22201" fmla="*/ 6042954 w 6127689"/>
              <a:gd name="connsiteY114-22202" fmla="*/ 5362576 h 6858000"/>
              <a:gd name="connsiteX115-22203" fmla="*/ 6053435 w 6127689"/>
              <a:gd name="connsiteY115-22204" fmla="*/ 5387547 h 6858000"/>
              <a:gd name="connsiteX116-22205" fmla="*/ 6065933 w 6127689"/>
              <a:gd name="connsiteY116-22206" fmla="*/ 5443002 h 6858000"/>
              <a:gd name="connsiteX117-22207" fmla="*/ 6068640 w 6127689"/>
              <a:gd name="connsiteY117-22208" fmla="*/ 5474503 h 6858000"/>
              <a:gd name="connsiteX118-22209" fmla="*/ 6080922 w 6127689"/>
              <a:gd name="connsiteY118-22210" fmla="*/ 5561070 h 6858000"/>
              <a:gd name="connsiteX119-22211" fmla="*/ 6096949 w 6127689"/>
              <a:gd name="connsiteY119-22212" fmla="*/ 5648179 h 6858000"/>
              <a:gd name="connsiteX120-22213" fmla="*/ 6125703 w 6127689"/>
              <a:gd name="connsiteY120-22214" fmla="*/ 5692894 h 6858000"/>
              <a:gd name="connsiteX121-22215" fmla="*/ 6126670 w 6127689"/>
              <a:gd name="connsiteY121-22216" fmla="*/ 5697882 h 6858000"/>
              <a:gd name="connsiteX122-22217" fmla="*/ 6124061 w 6127689"/>
              <a:gd name="connsiteY122-22218" fmla="*/ 5710294 h 6858000"/>
              <a:gd name="connsiteX123-22219" fmla="*/ 6122213 w 6127689"/>
              <a:gd name="connsiteY123-22220" fmla="*/ 5714762 h 6858000"/>
              <a:gd name="connsiteX124-22221" fmla="*/ 6121353 w 6127689"/>
              <a:gd name="connsiteY124-22222" fmla="*/ 5721725 h 6858000"/>
              <a:gd name="connsiteX125-22223" fmla="*/ 6121607 w 6127689"/>
              <a:gd name="connsiteY125-22224" fmla="*/ 5721959 h 6858000"/>
              <a:gd name="connsiteX126-22225" fmla="*/ 6120262 w 6127689"/>
              <a:gd name="connsiteY126-22226" fmla="*/ 5728358 h 6858000"/>
              <a:gd name="connsiteX127-22227" fmla="*/ 6127024 w 6127689"/>
              <a:gd name="connsiteY127-22228" fmla="*/ 5786902 h 6858000"/>
              <a:gd name="connsiteX128-22229" fmla="*/ 6127519 w 6127689"/>
              <a:gd name="connsiteY128-22230" fmla="*/ 5865775 h 6858000"/>
              <a:gd name="connsiteX129-22231" fmla="*/ 6119217 w 6127689"/>
              <a:gd name="connsiteY129-22232" fmla="*/ 5888542 h 6858000"/>
              <a:gd name="connsiteX130-22233" fmla="*/ 6102493 w 6127689"/>
              <a:gd name="connsiteY130-22234" fmla="*/ 5928602 h 6858000"/>
              <a:gd name="connsiteX131-22235" fmla="*/ 6056863 w 6127689"/>
              <a:gd name="connsiteY131-22236" fmla="*/ 6000643 h 6858000"/>
              <a:gd name="connsiteX132-22237" fmla="*/ 6045436 w 6127689"/>
              <a:gd name="connsiteY132-22238" fmla="*/ 6124480 h 6858000"/>
              <a:gd name="connsiteX133-22239" fmla="*/ 6030489 w 6127689"/>
              <a:gd name="connsiteY133-22240" fmla="*/ 6317666 h 6858000"/>
              <a:gd name="connsiteX134-22241" fmla="*/ 6007492 w 6127689"/>
              <a:gd name="connsiteY134-22242" fmla="*/ 6440818 h 6858000"/>
              <a:gd name="connsiteX135-22243" fmla="*/ 6009467 w 6127689"/>
              <a:gd name="connsiteY135-22244" fmla="*/ 6487076 h 6858000"/>
              <a:gd name="connsiteX136-22245" fmla="*/ 5995064 w 6127689"/>
              <a:gd name="connsiteY136-22246" fmla="*/ 6540791 h 6858000"/>
              <a:gd name="connsiteX137-22247" fmla="*/ 5996309 w 6127689"/>
              <a:gd name="connsiteY137-22248" fmla="*/ 6543961 h 6858000"/>
              <a:gd name="connsiteX138-22249" fmla="*/ 5996048 w 6127689"/>
              <a:gd name="connsiteY138-22250" fmla="*/ 6555444 h 6858000"/>
              <a:gd name="connsiteX139-22251" fmla="*/ 6002524 w 6127689"/>
              <a:gd name="connsiteY139-22252" fmla="*/ 6560188 h 6858000"/>
              <a:gd name="connsiteX140-22253" fmla="*/ 6006823 w 6127689"/>
              <a:gd name="connsiteY140-22254" fmla="*/ 6578546 h 6858000"/>
              <a:gd name="connsiteX141-22255" fmla="*/ 6004510 w 6127689"/>
              <a:gd name="connsiteY141-22256" fmla="*/ 6599256 h 6858000"/>
              <a:gd name="connsiteX142-22257" fmla="*/ 5986207 w 6127689"/>
              <a:gd name="connsiteY142-22258" fmla="*/ 6695855 h 6858000"/>
              <a:gd name="connsiteX143-22259" fmla="*/ 5979428 w 6127689"/>
              <a:gd name="connsiteY143-22260" fmla="*/ 6754678 h 6858000"/>
              <a:gd name="connsiteX144-22261" fmla="*/ 5983398 w 6127689"/>
              <a:gd name="connsiteY144-22262" fmla="*/ 6778641 h 6858000"/>
              <a:gd name="connsiteX145-22263" fmla="*/ 5984543 w 6127689"/>
              <a:gd name="connsiteY145-22264" fmla="*/ 6811016 h 6858000"/>
              <a:gd name="connsiteX146-22265" fmla="*/ 5981802 w 6127689"/>
              <a:gd name="connsiteY146-22266" fmla="*/ 6838578 h 6858000"/>
              <a:gd name="connsiteX147-22267" fmla="*/ 5979671 w 6127689"/>
              <a:gd name="connsiteY147-22268" fmla="*/ 6858000 h 6858000"/>
              <a:gd name="connsiteX148-22269" fmla="*/ 0 w 6127689"/>
              <a:gd name="connsiteY148-22270" fmla="*/ 6858000 h 6858000"/>
              <a:gd name="connsiteX149-22271" fmla="*/ 0 w 6127689"/>
              <a:gd name="connsiteY149-22272" fmla="*/ 0 h 6858000"/>
              <a:gd name="connsiteX0-22273" fmla="*/ 0 w 6127689"/>
              <a:gd name="connsiteY0-22274" fmla="*/ 0 h 6858000"/>
              <a:gd name="connsiteX1-22275" fmla="*/ 4965888 w 6127689"/>
              <a:gd name="connsiteY1-22276" fmla="*/ 0 h 6858000"/>
              <a:gd name="connsiteX2-22277" fmla="*/ 4967767 w 6127689"/>
              <a:gd name="connsiteY2-22278" fmla="*/ 7930 h 6858000"/>
              <a:gd name="connsiteX3-22279" fmla="*/ 4979444 w 6127689"/>
              <a:gd name="connsiteY3-22280" fmla="*/ 43921 h 6858000"/>
              <a:gd name="connsiteX4-22281" fmla="*/ 5021173 w 6127689"/>
              <a:gd name="connsiteY4-22282" fmla="*/ 123738 h 6858000"/>
              <a:gd name="connsiteX5-22283" fmla="*/ 5075458 w 6127689"/>
              <a:gd name="connsiteY5-22284" fmla="*/ 264355 h 6858000"/>
              <a:gd name="connsiteX6-22285" fmla="*/ 5081175 w 6127689"/>
              <a:gd name="connsiteY6-22286" fmla="*/ 277448 h 6858000"/>
              <a:gd name="connsiteX7-22287" fmla="*/ 5097011 w 6127689"/>
              <a:gd name="connsiteY7-22288" fmla="*/ 355616 h 6858000"/>
              <a:gd name="connsiteX8-22289" fmla="*/ 5130982 w 6127689"/>
              <a:gd name="connsiteY8-22290" fmla="*/ 412030 h 6858000"/>
              <a:gd name="connsiteX9-22291" fmla="*/ 5153000 w 6127689"/>
              <a:gd name="connsiteY9-22292" fmla="*/ 507134 h 6858000"/>
              <a:gd name="connsiteX10-22293" fmla="*/ 5171282 w 6127689"/>
              <a:gd name="connsiteY10-22294" fmla="*/ 602071 h 6858000"/>
              <a:gd name="connsiteX11-22295" fmla="*/ 5176196 w 6127689"/>
              <a:gd name="connsiteY11-22296" fmla="*/ 636822 h 6858000"/>
              <a:gd name="connsiteX12-22297" fmla="*/ 5189051 w 6127689"/>
              <a:gd name="connsiteY12-22298" fmla="*/ 782518 h 6858000"/>
              <a:gd name="connsiteX13-22299" fmla="*/ 5210428 w 6127689"/>
              <a:gd name="connsiteY13-22300" fmla="*/ 815772 h 6858000"/>
              <a:gd name="connsiteX14-22301" fmla="*/ 5221088 w 6127689"/>
              <a:gd name="connsiteY14-22302" fmla="*/ 860193 h 6858000"/>
              <a:gd name="connsiteX15-22303" fmla="*/ 5230806 w 6127689"/>
              <a:gd name="connsiteY15-22304" fmla="*/ 961354 h 6858000"/>
              <a:gd name="connsiteX16-22305" fmla="*/ 5201018 w 6127689"/>
              <a:gd name="connsiteY16-22306" fmla="*/ 1095027 h 6858000"/>
              <a:gd name="connsiteX17-22307" fmla="*/ 5202153 w 6127689"/>
              <a:gd name="connsiteY17-22308" fmla="*/ 1133224 h 6858000"/>
              <a:gd name="connsiteX18-22309" fmla="*/ 5207370 w 6127689"/>
              <a:gd name="connsiteY18-22310" fmla="*/ 1138097 h 6858000"/>
              <a:gd name="connsiteX19-22311" fmla="*/ 5189234 w 6127689"/>
              <a:gd name="connsiteY19-22312" fmla="*/ 1193495 h 6858000"/>
              <a:gd name="connsiteX20-22313" fmla="*/ 5202769 w 6127689"/>
              <a:gd name="connsiteY20-22314" fmla="*/ 1269450 h 6858000"/>
              <a:gd name="connsiteX21-22315" fmla="*/ 5225968 w 6127689"/>
              <a:gd name="connsiteY21-22316" fmla="*/ 1357994 h 6858000"/>
              <a:gd name="connsiteX22-22317" fmla="*/ 5233819 w 6127689"/>
              <a:gd name="connsiteY22-22318" fmla="*/ 1380922 h 6858000"/>
              <a:gd name="connsiteX23-22319" fmla="*/ 5237226 w 6127689"/>
              <a:gd name="connsiteY23-22320" fmla="*/ 1441327 h 6858000"/>
              <a:gd name="connsiteX24-22321" fmla="*/ 5255653 w 6127689"/>
              <a:gd name="connsiteY24-22322" fmla="*/ 1524712 h 6858000"/>
              <a:gd name="connsiteX25-22323" fmla="*/ 5263491 w 6127689"/>
              <a:gd name="connsiteY25-22324" fmla="*/ 1642938 h 6858000"/>
              <a:gd name="connsiteX26-22325" fmla="*/ 5261314 w 6127689"/>
              <a:gd name="connsiteY26-22326" fmla="*/ 1689177 h 6858000"/>
              <a:gd name="connsiteX27-22327" fmla="*/ 5259788 w 6127689"/>
              <a:gd name="connsiteY27-22328" fmla="*/ 1768516 h 6858000"/>
              <a:gd name="connsiteX28-22329" fmla="*/ 5255696 w 6127689"/>
              <a:gd name="connsiteY28-22330" fmla="*/ 1953770 h 6858000"/>
              <a:gd name="connsiteX29-22331" fmla="*/ 5252592 w 6127689"/>
              <a:gd name="connsiteY29-22332" fmla="*/ 2092210 h 6858000"/>
              <a:gd name="connsiteX30-22333" fmla="*/ 5264303 w 6127689"/>
              <a:gd name="connsiteY30-22334" fmla="*/ 2225157 h 6858000"/>
              <a:gd name="connsiteX31-22335" fmla="*/ 5254949 w 6127689"/>
              <a:gd name="connsiteY31-22336" fmla="*/ 2236160 h 6858000"/>
              <a:gd name="connsiteX32-22337" fmla="*/ 5250104 w 6127689"/>
              <a:gd name="connsiteY32-22338" fmla="*/ 2249166 h 6858000"/>
              <a:gd name="connsiteX33-22339" fmla="*/ 5251214 w 6127689"/>
              <a:gd name="connsiteY33-22340" fmla="*/ 2250944 h 6858000"/>
              <a:gd name="connsiteX34-22341" fmla="*/ 5250644 w 6127689"/>
              <a:gd name="connsiteY34-22342" fmla="*/ 2266619 h 6858000"/>
              <a:gd name="connsiteX35-22343" fmla="*/ 5293877 w 6127689"/>
              <a:gd name="connsiteY35-22344" fmla="*/ 2368649 h 6858000"/>
              <a:gd name="connsiteX36-22345" fmla="*/ 5311338 w 6127689"/>
              <a:gd name="connsiteY36-22346" fmla="*/ 2404034 h 6858000"/>
              <a:gd name="connsiteX37-22347" fmla="*/ 5338366 w 6127689"/>
              <a:gd name="connsiteY37-22348" fmla="*/ 2465052 h 6858000"/>
              <a:gd name="connsiteX38-22349" fmla="*/ 5371263 w 6127689"/>
              <a:gd name="connsiteY38-22350" fmla="*/ 2586413 h 6858000"/>
              <a:gd name="connsiteX39-22351" fmla="*/ 5407503 w 6127689"/>
              <a:gd name="connsiteY39-22352" fmla="*/ 2786290 h 6858000"/>
              <a:gd name="connsiteX40-22353" fmla="*/ 5407356 w 6127689"/>
              <a:gd name="connsiteY40-22354" fmla="*/ 2787545 h 6858000"/>
              <a:gd name="connsiteX41-22355" fmla="*/ 5411130 w 6127689"/>
              <a:gd name="connsiteY41-22356" fmla="*/ 2788640 h 6858000"/>
              <a:gd name="connsiteX42-22357" fmla="*/ 5416439 w 6127689"/>
              <a:gd name="connsiteY42-22358" fmla="*/ 2805666 h 6858000"/>
              <a:gd name="connsiteX43-22359" fmla="*/ 5416589 w 6127689"/>
              <a:gd name="connsiteY43-22360" fmla="*/ 2810822 h 6858000"/>
              <a:gd name="connsiteX44-22361" fmla="*/ 5418542 w 6127689"/>
              <a:gd name="connsiteY44-22362" fmla="*/ 2817745 h 6858000"/>
              <a:gd name="connsiteX45-22363" fmla="*/ 5418847 w 6127689"/>
              <a:gd name="connsiteY45-22364" fmla="*/ 2817825 h 6858000"/>
              <a:gd name="connsiteX46-22365" fmla="*/ 5457023 w 6127689"/>
              <a:gd name="connsiteY46-22366" fmla="*/ 2858292 h 6858000"/>
              <a:gd name="connsiteX47-22367" fmla="*/ 5479298 w 6127689"/>
              <a:gd name="connsiteY47-22368" fmla="*/ 2947791 h 6858000"/>
              <a:gd name="connsiteX48-22369" fmla="*/ 5481770 w 6127689"/>
              <a:gd name="connsiteY48-22370" fmla="*/ 2951352 h 6858000"/>
              <a:gd name="connsiteX49-22371" fmla="*/ 5482045 w 6127689"/>
              <a:gd name="connsiteY49-22372" fmla="*/ 2984371 h 6858000"/>
              <a:gd name="connsiteX50-22373" fmla="*/ 5482415 w 6127689"/>
              <a:gd name="connsiteY50-22374" fmla="*/ 3004079 h 6858000"/>
              <a:gd name="connsiteX51-22375" fmla="*/ 5503944 w 6127689"/>
              <a:gd name="connsiteY51-22376" fmla="*/ 3123335 h 6858000"/>
              <a:gd name="connsiteX52-22377" fmla="*/ 5516007 w 6127689"/>
              <a:gd name="connsiteY52-22378" fmla="*/ 3258473 h 6858000"/>
              <a:gd name="connsiteX53-22379" fmla="*/ 5566839 w 6127689"/>
              <a:gd name="connsiteY53-22380" fmla="*/ 3345295 h 6858000"/>
              <a:gd name="connsiteX54-22381" fmla="*/ 5589758 w 6127689"/>
              <a:gd name="connsiteY54-22382" fmla="*/ 3506453 h 6858000"/>
              <a:gd name="connsiteX55-22383" fmla="*/ 5596144 w 6127689"/>
              <a:gd name="connsiteY55-22384" fmla="*/ 3534624 h 6858000"/>
              <a:gd name="connsiteX56-22385" fmla="*/ 5597750 w 6127689"/>
              <a:gd name="connsiteY56-22386" fmla="*/ 3534129 h 6858000"/>
              <a:gd name="connsiteX57-22387" fmla="*/ 5599700 w 6127689"/>
              <a:gd name="connsiteY57-22388" fmla="*/ 3547221 h 6858000"/>
              <a:gd name="connsiteX58-22389" fmla="*/ 5615031 w 6127689"/>
              <a:gd name="connsiteY58-22390" fmla="*/ 3557482 h 6858000"/>
              <a:gd name="connsiteX59-22391" fmla="*/ 5618377 w 6127689"/>
              <a:gd name="connsiteY59-22392" fmla="*/ 3588431 h 6858000"/>
              <a:gd name="connsiteX60-22393" fmla="*/ 5612155 w 6127689"/>
              <a:gd name="connsiteY60-22394" fmla="*/ 3589869 h 6858000"/>
              <a:gd name="connsiteX61-22395" fmla="*/ 5620843 w 6127689"/>
              <a:gd name="connsiteY61-22396" fmla="*/ 3606745 h 6858000"/>
              <a:gd name="connsiteX62-22397" fmla="*/ 5655472 w 6127689"/>
              <a:gd name="connsiteY62-22398" fmla="*/ 3678877 h 6858000"/>
              <a:gd name="connsiteX63-22399" fmla="*/ 5680448 w 6127689"/>
              <a:gd name="connsiteY63-22400" fmla="*/ 3717760 h 6858000"/>
              <a:gd name="connsiteX64-22401" fmla="*/ 5683015 w 6127689"/>
              <a:gd name="connsiteY64-22402" fmla="*/ 3762025 h 6858000"/>
              <a:gd name="connsiteX65-22403" fmla="*/ 5696643 w 6127689"/>
              <a:gd name="connsiteY65-22404" fmla="*/ 3773888 h 6858000"/>
              <a:gd name="connsiteX66-22405" fmla="*/ 5699203 w 6127689"/>
              <a:gd name="connsiteY66-22406" fmla="*/ 3775823 h 6858000"/>
              <a:gd name="connsiteX67-22407" fmla="*/ 5704824 w 6127689"/>
              <a:gd name="connsiteY67-22408" fmla="*/ 3785966 h 6858000"/>
              <a:gd name="connsiteX68-22409" fmla="*/ 5712204 w 6127689"/>
              <a:gd name="connsiteY68-22410" fmla="*/ 3785830 h 6858000"/>
              <a:gd name="connsiteX69-22411" fmla="*/ 5724816 w 6127689"/>
              <a:gd name="connsiteY69-22412" fmla="*/ 3798949 h 6858000"/>
              <a:gd name="connsiteX70-22413" fmla="*/ 5733539 w 6127689"/>
              <a:gd name="connsiteY70-22414" fmla="*/ 3818457 h 6858000"/>
              <a:gd name="connsiteX71-22415" fmla="*/ 5768491 w 6127689"/>
              <a:gd name="connsiteY71-22416" fmla="*/ 3914399 h 6858000"/>
              <a:gd name="connsiteX72-22417" fmla="*/ 5793123 w 6127689"/>
              <a:gd name="connsiteY72-22418" fmla="*/ 3969952 h 6858000"/>
              <a:gd name="connsiteX73-22419" fmla="*/ 5808321 w 6127689"/>
              <a:gd name="connsiteY73-22420" fmla="*/ 3988153 h 6858000"/>
              <a:gd name="connsiteX74-22421" fmla="*/ 5825621 w 6127689"/>
              <a:gd name="connsiteY74-22422" fmla="*/ 4015525 h 6858000"/>
              <a:gd name="connsiteX75-22423" fmla="*/ 5860672 w 6127689"/>
              <a:gd name="connsiteY75-22424" fmla="*/ 4061579 h 6858000"/>
              <a:gd name="connsiteX76-22425" fmla="*/ 5872173 w 6127689"/>
              <a:gd name="connsiteY76-22426" fmla="*/ 4088497 h 6858000"/>
              <a:gd name="connsiteX77-22427" fmla="*/ 5883705 w 6127689"/>
              <a:gd name="connsiteY77-22428" fmla="*/ 4101899 h 6858000"/>
              <a:gd name="connsiteX78-22429" fmla="*/ 5885314 w 6127689"/>
              <a:gd name="connsiteY78-22430" fmla="*/ 4108387 h 6858000"/>
              <a:gd name="connsiteX79-22431" fmla="*/ 5894095 w 6127689"/>
              <a:gd name="connsiteY79-22432" fmla="*/ 4128857 h 6858000"/>
              <a:gd name="connsiteX80-22433" fmla="*/ 5898339 w 6127689"/>
              <a:gd name="connsiteY80-22434" fmla="*/ 4140800 h 6858000"/>
              <a:gd name="connsiteX81-22435" fmla="*/ 5899734 w 6127689"/>
              <a:gd name="connsiteY81-22436" fmla="*/ 4145632 h 6858000"/>
              <a:gd name="connsiteX82-22437" fmla="*/ 5903513 w 6127689"/>
              <a:gd name="connsiteY82-22438" fmla="*/ 4187661 h 6858000"/>
              <a:gd name="connsiteX83-22439" fmla="*/ 5917114 w 6127689"/>
              <a:gd name="connsiteY83-22440" fmla="*/ 4213096 h 6858000"/>
              <a:gd name="connsiteX84-22441" fmla="*/ 5921153 w 6127689"/>
              <a:gd name="connsiteY84-22442" fmla="*/ 4236222 h 6858000"/>
              <a:gd name="connsiteX85-22443" fmla="*/ 5924233 w 6127689"/>
              <a:gd name="connsiteY85-22444" fmla="*/ 4242060 h 6858000"/>
              <a:gd name="connsiteX86-22445" fmla="*/ 5928910 w 6127689"/>
              <a:gd name="connsiteY86-22446" fmla="*/ 4300973 h 6858000"/>
              <a:gd name="connsiteX87-22447" fmla="*/ 5939320 w 6127689"/>
              <a:gd name="connsiteY87-22448" fmla="*/ 4340435 h 6858000"/>
              <a:gd name="connsiteX88-22449" fmla="*/ 5946705 w 6127689"/>
              <a:gd name="connsiteY88-22450" fmla="*/ 4428051 h 6858000"/>
              <a:gd name="connsiteX89-22451" fmla="*/ 5949261 w 6127689"/>
              <a:gd name="connsiteY89-22452" fmla="*/ 4449185 h 6858000"/>
              <a:gd name="connsiteX90-22453" fmla="*/ 5957504 w 6127689"/>
              <a:gd name="connsiteY90-22454" fmla="*/ 4465911 h 6858000"/>
              <a:gd name="connsiteX91-22455" fmla="*/ 5964689 w 6127689"/>
              <a:gd name="connsiteY91-22456" fmla="*/ 4468532 h 6858000"/>
              <a:gd name="connsiteX92-22457" fmla="*/ 5967062 w 6127689"/>
              <a:gd name="connsiteY92-22458" fmla="*/ 4479923 h 6858000"/>
              <a:gd name="connsiteX93-22459" fmla="*/ 5968960 w 6127689"/>
              <a:gd name="connsiteY93-22460" fmla="*/ 4482655 h 6858000"/>
              <a:gd name="connsiteX94-22461" fmla="*/ 5978567 w 6127689"/>
              <a:gd name="connsiteY94-22462" fmla="*/ 4498605 h 6858000"/>
              <a:gd name="connsiteX95-22463" fmla="*/ 5980106 w 6127689"/>
              <a:gd name="connsiteY95-22464" fmla="*/ 4585087 h 6858000"/>
              <a:gd name="connsiteX96-22465" fmla="*/ 5998138 w 6127689"/>
              <a:gd name="connsiteY96-22466" fmla="*/ 4697518 h 6858000"/>
              <a:gd name="connsiteX97-22467" fmla="*/ 6013516 w 6127689"/>
              <a:gd name="connsiteY97-22468" fmla="*/ 4786619 h 6858000"/>
              <a:gd name="connsiteX98-22469" fmla="*/ 6025404 w 6127689"/>
              <a:gd name="connsiteY98-22470" fmla="*/ 4858148 h 6858000"/>
              <a:gd name="connsiteX99-22471" fmla="*/ 6007749 w 6127689"/>
              <a:gd name="connsiteY99-22472" fmla="*/ 4964715 h 6858000"/>
              <a:gd name="connsiteX100-22473" fmla="*/ 6005269 w 6127689"/>
              <a:gd name="connsiteY100-22474" fmla="*/ 5150567 h 6858000"/>
              <a:gd name="connsiteX101-22475" fmla="*/ 6001127 w 6127689"/>
              <a:gd name="connsiteY101-22476" fmla="*/ 5164609 h 6858000"/>
              <a:gd name="connsiteX102-22477" fmla="*/ 5996647 w 6127689"/>
              <a:gd name="connsiteY102-22478" fmla="*/ 5185640 h 6858000"/>
              <a:gd name="connsiteX103-22479" fmla="*/ 5998514 w 6127689"/>
              <a:gd name="connsiteY103-22480" fmla="*/ 5189673 h 6858000"/>
              <a:gd name="connsiteX104-22481" fmla="*/ 5995970 w 6127689"/>
              <a:gd name="connsiteY104-22482" fmla="*/ 5221547 h 6858000"/>
              <a:gd name="connsiteX105-22483" fmla="*/ 6042096 w 6127689"/>
              <a:gd name="connsiteY105-22484" fmla="*/ 5233251 h 6858000"/>
              <a:gd name="connsiteX106-22485" fmla="*/ 6036748 w 6127689"/>
              <a:gd name="connsiteY106-22486" fmla="*/ 5322752 h 6858000"/>
              <a:gd name="connsiteX107-22487" fmla="*/ 6036943 w 6127689"/>
              <a:gd name="connsiteY107-22488" fmla="*/ 5329480 h 6858000"/>
              <a:gd name="connsiteX108-22489" fmla="*/ 6037236 w 6127689"/>
              <a:gd name="connsiteY108-22490" fmla="*/ 5329634 h 6858000"/>
              <a:gd name="connsiteX109-22491" fmla="*/ 6038019 w 6127689"/>
              <a:gd name="connsiteY109-22492" fmla="*/ 5336764 h 6858000"/>
              <a:gd name="connsiteX110-22493" fmla="*/ 6037298 w 6127689"/>
              <a:gd name="connsiteY110-22494" fmla="*/ 5341753 h 6858000"/>
              <a:gd name="connsiteX111-22495" fmla="*/ 6037677 w 6127689"/>
              <a:gd name="connsiteY111-22496" fmla="*/ 5354807 h 6858000"/>
              <a:gd name="connsiteX112-22497" fmla="*/ 6039728 w 6127689"/>
              <a:gd name="connsiteY112-22498" fmla="*/ 5359416 h 6858000"/>
              <a:gd name="connsiteX113-22499" fmla="*/ 6043311 w 6127689"/>
              <a:gd name="connsiteY113-22500" fmla="*/ 5361407 h 6858000"/>
              <a:gd name="connsiteX114-22501" fmla="*/ 6042954 w 6127689"/>
              <a:gd name="connsiteY114-22502" fmla="*/ 5362576 h 6858000"/>
              <a:gd name="connsiteX115-22503" fmla="*/ 6053435 w 6127689"/>
              <a:gd name="connsiteY115-22504" fmla="*/ 5387547 h 6858000"/>
              <a:gd name="connsiteX116-22505" fmla="*/ 6065933 w 6127689"/>
              <a:gd name="connsiteY116-22506" fmla="*/ 5443002 h 6858000"/>
              <a:gd name="connsiteX117-22507" fmla="*/ 6068640 w 6127689"/>
              <a:gd name="connsiteY117-22508" fmla="*/ 5474503 h 6858000"/>
              <a:gd name="connsiteX118-22509" fmla="*/ 6080922 w 6127689"/>
              <a:gd name="connsiteY118-22510" fmla="*/ 5561070 h 6858000"/>
              <a:gd name="connsiteX119-22511" fmla="*/ 6096949 w 6127689"/>
              <a:gd name="connsiteY119-22512" fmla="*/ 5648179 h 6858000"/>
              <a:gd name="connsiteX120-22513" fmla="*/ 6125703 w 6127689"/>
              <a:gd name="connsiteY120-22514" fmla="*/ 5692894 h 6858000"/>
              <a:gd name="connsiteX121-22515" fmla="*/ 6126670 w 6127689"/>
              <a:gd name="connsiteY121-22516" fmla="*/ 5697882 h 6858000"/>
              <a:gd name="connsiteX122-22517" fmla="*/ 6124061 w 6127689"/>
              <a:gd name="connsiteY122-22518" fmla="*/ 5710294 h 6858000"/>
              <a:gd name="connsiteX123-22519" fmla="*/ 6122213 w 6127689"/>
              <a:gd name="connsiteY123-22520" fmla="*/ 5714762 h 6858000"/>
              <a:gd name="connsiteX124-22521" fmla="*/ 6121353 w 6127689"/>
              <a:gd name="connsiteY124-22522" fmla="*/ 5721725 h 6858000"/>
              <a:gd name="connsiteX125-22523" fmla="*/ 6121607 w 6127689"/>
              <a:gd name="connsiteY125-22524" fmla="*/ 5721959 h 6858000"/>
              <a:gd name="connsiteX126-22525" fmla="*/ 6120262 w 6127689"/>
              <a:gd name="connsiteY126-22526" fmla="*/ 5728358 h 6858000"/>
              <a:gd name="connsiteX127-22527" fmla="*/ 6127024 w 6127689"/>
              <a:gd name="connsiteY127-22528" fmla="*/ 5786902 h 6858000"/>
              <a:gd name="connsiteX128-22529" fmla="*/ 6127519 w 6127689"/>
              <a:gd name="connsiteY128-22530" fmla="*/ 5865775 h 6858000"/>
              <a:gd name="connsiteX129-22531" fmla="*/ 6119217 w 6127689"/>
              <a:gd name="connsiteY129-22532" fmla="*/ 5888542 h 6858000"/>
              <a:gd name="connsiteX130-22533" fmla="*/ 6102493 w 6127689"/>
              <a:gd name="connsiteY130-22534" fmla="*/ 5928602 h 6858000"/>
              <a:gd name="connsiteX131-22535" fmla="*/ 6056863 w 6127689"/>
              <a:gd name="connsiteY131-22536" fmla="*/ 6000643 h 6858000"/>
              <a:gd name="connsiteX132-22537" fmla="*/ 6045436 w 6127689"/>
              <a:gd name="connsiteY132-22538" fmla="*/ 6124480 h 6858000"/>
              <a:gd name="connsiteX133-22539" fmla="*/ 6030489 w 6127689"/>
              <a:gd name="connsiteY133-22540" fmla="*/ 6317666 h 6858000"/>
              <a:gd name="connsiteX134-22541" fmla="*/ 6007492 w 6127689"/>
              <a:gd name="connsiteY134-22542" fmla="*/ 6440818 h 6858000"/>
              <a:gd name="connsiteX135-22543" fmla="*/ 6009467 w 6127689"/>
              <a:gd name="connsiteY135-22544" fmla="*/ 6487076 h 6858000"/>
              <a:gd name="connsiteX136-22545" fmla="*/ 5995064 w 6127689"/>
              <a:gd name="connsiteY136-22546" fmla="*/ 6540791 h 6858000"/>
              <a:gd name="connsiteX137-22547" fmla="*/ 5996309 w 6127689"/>
              <a:gd name="connsiteY137-22548" fmla="*/ 6543961 h 6858000"/>
              <a:gd name="connsiteX138-22549" fmla="*/ 5996048 w 6127689"/>
              <a:gd name="connsiteY138-22550" fmla="*/ 6555444 h 6858000"/>
              <a:gd name="connsiteX139-22551" fmla="*/ 6002524 w 6127689"/>
              <a:gd name="connsiteY139-22552" fmla="*/ 6560188 h 6858000"/>
              <a:gd name="connsiteX140-22553" fmla="*/ 6006823 w 6127689"/>
              <a:gd name="connsiteY140-22554" fmla="*/ 6578546 h 6858000"/>
              <a:gd name="connsiteX141-22555" fmla="*/ 6004510 w 6127689"/>
              <a:gd name="connsiteY141-22556" fmla="*/ 6599256 h 6858000"/>
              <a:gd name="connsiteX142-22557" fmla="*/ 5986207 w 6127689"/>
              <a:gd name="connsiteY142-22558" fmla="*/ 6695855 h 6858000"/>
              <a:gd name="connsiteX143-22559" fmla="*/ 5979428 w 6127689"/>
              <a:gd name="connsiteY143-22560" fmla="*/ 6754678 h 6858000"/>
              <a:gd name="connsiteX144-22561" fmla="*/ 5983398 w 6127689"/>
              <a:gd name="connsiteY144-22562" fmla="*/ 6778641 h 6858000"/>
              <a:gd name="connsiteX145-22563" fmla="*/ 5984543 w 6127689"/>
              <a:gd name="connsiteY145-22564" fmla="*/ 6811016 h 6858000"/>
              <a:gd name="connsiteX146-22565" fmla="*/ 5981802 w 6127689"/>
              <a:gd name="connsiteY146-22566" fmla="*/ 6838578 h 6858000"/>
              <a:gd name="connsiteX147-22567" fmla="*/ 5979671 w 6127689"/>
              <a:gd name="connsiteY147-22568" fmla="*/ 6858000 h 6858000"/>
              <a:gd name="connsiteX148-22569" fmla="*/ 0 w 6127689"/>
              <a:gd name="connsiteY148-22570" fmla="*/ 6858000 h 6858000"/>
              <a:gd name="connsiteX149-22571" fmla="*/ 0 w 6127689"/>
              <a:gd name="connsiteY149-22572" fmla="*/ 0 h 6858000"/>
              <a:gd name="connsiteX0-22573" fmla="*/ 0 w 6127689"/>
              <a:gd name="connsiteY0-22574" fmla="*/ 0 h 6858000"/>
              <a:gd name="connsiteX1-22575" fmla="*/ 4965888 w 6127689"/>
              <a:gd name="connsiteY1-22576" fmla="*/ 0 h 6858000"/>
              <a:gd name="connsiteX2-22577" fmla="*/ 4967767 w 6127689"/>
              <a:gd name="connsiteY2-22578" fmla="*/ 7930 h 6858000"/>
              <a:gd name="connsiteX3-22579" fmla="*/ 4979444 w 6127689"/>
              <a:gd name="connsiteY3-22580" fmla="*/ 43921 h 6858000"/>
              <a:gd name="connsiteX4-22581" fmla="*/ 5021173 w 6127689"/>
              <a:gd name="connsiteY4-22582" fmla="*/ 123738 h 6858000"/>
              <a:gd name="connsiteX5-22583" fmla="*/ 5075458 w 6127689"/>
              <a:gd name="connsiteY5-22584" fmla="*/ 264355 h 6858000"/>
              <a:gd name="connsiteX6-22585" fmla="*/ 5081175 w 6127689"/>
              <a:gd name="connsiteY6-22586" fmla="*/ 277448 h 6858000"/>
              <a:gd name="connsiteX7-22587" fmla="*/ 5097011 w 6127689"/>
              <a:gd name="connsiteY7-22588" fmla="*/ 355616 h 6858000"/>
              <a:gd name="connsiteX8-22589" fmla="*/ 5130982 w 6127689"/>
              <a:gd name="connsiteY8-22590" fmla="*/ 412030 h 6858000"/>
              <a:gd name="connsiteX9-22591" fmla="*/ 5153000 w 6127689"/>
              <a:gd name="connsiteY9-22592" fmla="*/ 507134 h 6858000"/>
              <a:gd name="connsiteX10-22593" fmla="*/ 5171282 w 6127689"/>
              <a:gd name="connsiteY10-22594" fmla="*/ 602071 h 6858000"/>
              <a:gd name="connsiteX11-22595" fmla="*/ 5176196 w 6127689"/>
              <a:gd name="connsiteY11-22596" fmla="*/ 636822 h 6858000"/>
              <a:gd name="connsiteX12-22597" fmla="*/ 5189051 w 6127689"/>
              <a:gd name="connsiteY12-22598" fmla="*/ 782518 h 6858000"/>
              <a:gd name="connsiteX13-22599" fmla="*/ 5210428 w 6127689"/>
              <a:gd name="connsiteY13-22600" fmla="*/ 815772 h 6858000"/>
              <a:gd name="connsiteX14-22601" fmla="*/ 5221088 w 6127689"/>
              <a:gd name="connsiteY14-22602" fmla="*/ 860193 h 6858000"/>
              <a:gd name="connsiteX15-22603" fmla="*/ 5230806 w 6127689"/>
              <a:gd name="connsiteY15-22604" fmla="*/ 961354 h 6858000"/>
              <a:gd name="connsiteX16-22605" fmla="*/ 5201018 w 6127689"/>
              <a:gd name="connsiteY16-22606" fmla="*/ 1095027 h 6858000"/>
              <a:gd name="connsiteX17-22607" fmla="*/ 5202153 w 6127689"/>
              <a:gd name="connsiteY17-22608" fmla="*/ 1133224 h 6858000"/>
              <a:gd name="connsiteX18-22609" fmla="*/ 5207370 w 6127689"/>
              <a:gd name="connsiteY18-22610" fmla="*/ 1138097 h 6858000"/>
              <a:gd name="connsiteX19-22611" fmla="*/ 5189234 w 6127689"/>
              <a:gd name="connsiteY19-22612" fmla="*/ 1193495 h 6858000"/>
              <a:gd name="connsiteX20-22613" fmla="*/ 5202769 w 6127689"/>
              <a:gd name="connsiteY20-22614" fmla="*/ 1269450 h 6858000"/>
              <a:gd name="connsiteX21-22615" fmla="*/ 5225968 w 6127689"/>
              <a:gd name="connsiteY21-22616" fmla="*/ 1357994 h 6858000"/>
              <a:gd name="connsiteX22-22617" fmla="*/ 5233819 w 6127689"/>
              <a:gd name="connsiteY22-22618" fmla="*/ 1380922 h 6858000"/>
              <a:gd name="connsiteX23-22619" fmla="*/ 5237226 w 6127689"/>
              <a:gd name="connsiteY23-22620" fmla="*/ 1441327 h 6858000"/>
              <a:gd name="connsiteX24-22621" fmla="*/ 5255653 w 6127689"/>
              <a:gd name="connsiteY24-22622" fmla="*/ 1524712 h 6858000"/>
              <a:gd name="connsiteX25-22623" fmla="*/ 5263491 w 6127689"/>
              <a:gd name="connsiteY25-22624" fmla="*/ 1642938 h 6858000"/>
              <a:gd name="connsiteX26-22625" fmla="*/ 5261314 w 6127689"/>
              <a:gd name="connsiteY26-22626" fmla="*/ 1689177 h 6858000"/>
              <a:gd name="connsiteX27-22627" fmla="*/ 5259788 w 6127689"/>
              <a:gd name="connsiteY27-22628" fmla="*/ 1768516 h 6858000"/>
              <a:gd name="connsiteX28-22629" fmla="*/ 5255696 w 6127689"/>
              <a:gd name="connsiteY28-22630" fmla="*/ 1953770 h 6858000"/>
              <a:gd name="connsiteX29-22631" fmla="*/ 5252592 w 6127689"/>
              <a:gd name="connsiteY29-22632" fmla="*/ 2092210 h 6858000"/>
              <a:gd name="connsiteX30-22633" fmla="*/ 5264303 w 6127689"/>
              <a:gd name="connsiteY30-22634" fmla="*/ 2225157 h 6858000"/>
              <a:gd name="connsiteX31-22635" fmla="*/ 5254949 w 6127689"/>
              <a:gd name="connsiteY31-22636" fmla="*/ 2236160 h 6858000"/>
              <a:gd name="connsiteX32-22637" fmla="*/ 5250104 w 6127689"/>
              <a:gd name="connsiteY32-22638" fmla="*/ 2249166 h 6858000"/>
              <a:gd name="connsiteX33-22639" fmla="*/ 5251214 w 6127689"/>
              <a:gd name="connsiteY33-22640" fmla="*/ 2250944 h 6858000"/>
              <a:gd name="connsiteX34-22641" fmla="*/ 5250644 w 6127689"/>
              <a:gd name="connsiteY34-22642" fmla="*/ 2266619 h 6858000"/>
              <a:gd name="connsiteX35-22643" fmla="*/ 5293877 w 6127689"/>
              <a:gd name="connsiteY35-22644" fmla="*/ 2368649 h 6858000"/>
              <a:gd name="connsiteX36-22645" fmla="*/ 5311338 w 6127689"/>
              <a:gd name="connsiteY36-22646" fmla="*/ 2404034 h 6858000"/>
              <a:gd name="connsiteX37-22647" fmla="*/ 5338366 w 6127689"/>
              <a:gd name="connsiteY37-22648" fmla="*/ 2465052 h 6858000"/>
              <a:gd name="connsiteX38-22649" fmla="*/ 5371263 w 6127689"/>
              <a:gd name="connsiteY38-22650" fmla="*/ 2586413 h 6858000"/>
              <a:gd name="connsiteX39-22651" fmla="*/ 5407503 w 6127689"/>
              <a:gd name="connsiteY39-22652" fmla="*/ 2786290 h 6858000"/>
              <a:gd name="connsiteX40-22653" fmla="*/ 5407356 w 6127689"/>
              <a:gd name="connsiteY40-22654" fmla="*/ 2787545 h 6858000"/>
              <a:gd name="connsiteX41-22655" fmla="*/ 5411130 w 6127689"/>
              <a:gd name="connsiteY41-22656" fmla="*/ 2788640 h 6858000"/>
              <a:gd name="connsiteX42-22657" fmla="*/ 5416439 w 6127689"/>
              <a:gd name="connsiteY42-22658" fmla="*/ 2805666 h 6858000"/>
              <a:gd name="connsiteX43-22659" fmla="*/ 5416589 w 6127689"/>
              <a:gd name="connsiteY43-22660" fmla="*/ 2810822 h 6858000"/>
              <a:gd name="connsiteX44-22661" fmla="*/ 5418542 w 6127689"/>
              <a:gd name="connsiteY44-22662" fmla="*/ 2817745 h 6858000"/>
              <a:gd name="connsiteX45-22663" fmla="*/ 5418847 w 6127689"/>
              <a:gd name="connsiteY45-22664" fmla="*/ 2817825 h 6858000"/>
              <a:gd name="connsiteX46-22665" fmla="*/ 5457023 w 6127689"/>
              <a:gd name="connsiteY46-22666" fmla="*/ 2858292 h 6858000"/>
              <a:gd name="connsiteX47-22667" fmla="*/ 5479298 w 6127689"/>
              <a:gd name="connsiteY47-22668" fmla="*/ 2947791 h 6858000"/>
              <a:gd name="connsiteX48-22669" fmla="*/ 5481770 w 6127689"/>
              <a:gd name="connsiteY48-22670" fmla="*/ 2951352 h 6858000"/>
              <a:gd name="connsiteX49-22671" fmla="*/ 5482045 w 6127689"/>
              <a:gd name="connsiteY49-22672" fmla="*/ 2984371 h 6858000"/>
              <a:gd name="connsiteX50-22673" fmla="*/ 5482415 w 6127689"/>
              <a:gd name="connsiteY50-22674" fmla="*/ 3004079 h 6858000"/>
              <a:gd name="connsiteX51-22675" fmla="*/ 5503944 w 6127689"/>
              <a:gd name="connsiteY51-22676" fmla="*/ 3123335 h 6858000"/>
              <a:gd name="connsiteX52-22677" fmla="*/ 5516007 w 6127689"/>
              <a:gd name="connsiteY52-22678" fmla="*/ 3258473 h 6858000"/>
              <a:gd name="connsiteX53-22679" fmla="*/ 5566839 w 6127689"/>
              <a:gd name="connsiteY53-22680" fmla="*/ 3345295 h 6858000"/>
              <a:gd name="connsiteX54-22681" fmla="*/ 5589758 w 6127689"/>
              <a:gd name="connsiteY54-22682" fmla="*/ 3506453 h 6858000"/>
              <a:gd name="connsiteX55-22683" fmla="*/ 5596144 w 6127689"/>
              <a:gd name="connsiteY55-22684" fmla="*/ 3534624 h 6858000"/>
              <a:gd name="connsiteX56-22685" fmla="*/ 5597750 w 6127689"/>
              <a:gd name="connsiteY56-22686" fmla="*/ 3534129 h 6858000"/>
              <a:gd name="connsiteX57-22687" fmla="*/ 5599700 w 6127689"/>
              <a:gd name="connsiteY57-22688" fmla="*/ 3547221 h 6858000"/>
              <a:gd name="connsiteX58-22689" fmla="*/ 5615031 w 6127689"/>
              <a:gd name="connsiteY58-22690" fmla="*/ 3557482 h 6858000"/>
              <a:gd name="connsiteX59-22691" fmla="*/ 5618377 w 6127689"/>
              <a:gd name="connsiteY59-22692" fmla="*/ 3588431 h 6858000"/>
              <a:gd name="connsiteX60-22693" fmla="*/ 5612155 w 6127689"/>
              <a:gd name="connsiteY60-22694" fmla="*/ 3589869 h 6858000"/>
              <a:gd name="connsiteX61-22695" fmla="*/ 5620843 w 6127689"/>
              <a:gd name="connsiteY61-22696" fmla="*/ 3606745 h 6858000"/>
              <a:gd name="connsiteX62-22697" fmla="*/ 5655472 w 6127689"/>
              <a:gd name="connsiteY62-22698" fmla="*/ 3678877 h 6858000"/>
              <a:gd name="connsiteX63-22699" fmla="*/ 5680448 w 6127689"/>
              <a:gd name="connsiteY63-22700" fmla="*/ 3717760 h 6858000"/>
              <a:gd name="connsiteX64-22701" fmla="*/ 5683015 w 6127689"/>
              <a:gd name="connsiteY64-22702" fmla="*/ 3762025 h 6858000"/>
              <a:gd name="connsiteX65-22703" fmla="*/ 5696643 w 6127689"/>
              <a:gd name="connsiteY65-22704" fmla="*/ 3773888 h 6858000"/>
              <a:gd name="connsiteX66-22705" fmla="*/ 5699203 w 6127689"/>
              <a:gd name="connsiteY66-22706" fmla="*/ 3775823 h 6858000"/>
              <a:gd name="connsiteX67-22707" fmla="*/ 5704824 w 6127689"/>
              <a:gd name="connsiteY67-22708" fmla="*/ 3785966 h 6858000"/>
              <a:gd name="connsiteX68-22709" fmla="*/ 5712204 w 6127689"/>
              <a:gd name="connsiteY68-22710" fmla="*/ 3785830 h 6858000"/>
              <a:gd name="connsiteX69-22711" fmla="*/ 5724816 w 6127689"/>
              <a:gd name="connsiteY69-22712" fmla="*/ 3798949 h 6858000"/>
              <a:gd name="connsiteX70-22713" fmla="*/ 5733539 w 6127689"/>
              <a:gd name="connsiteY70-22714" fmla="*/ 3818457 h 6858000"/>
              <a:gd name="connsiteX71-22715" fmla="*/ 5768491 w 6127689"/>
              <a:gd name="connsiteY71-22716" fmla="*/ 3914399 h 6858000"/>
              <a:gd name="connsiteX72-22717" fmla="*/ 5793123 w 6127689"/>
              <a:gd name="connsiteY72-22718" fmla="*/ 3969952 h 6858000"/>
              <a:gd name="connsiteX73-22719" fmla="*/ 5808321 w 6127689"/>
              <a:gd name="connsiteY73-22720" fmla="*/ 3988153 h 6858000"/>
              <a:gd name="connsiteX74-22721" fmla="*/ 5825621 w 6127689"/>
              <a:gd name="connsiteY74-22722" fmla="*/ 4015525 h 6858000"/>
              <a:gd name="connsiteX75-22723" fmla="*/ 5860672 w 6127689"/>
              <a:gd name="connsiteY75-22724" fmla="*/ 4061579 h 6858000"/>
              <a:gd name="connsiteX76-22725" fmla="*/ 5872173 w 6127689"/>
              <a:gd name="connsiteY76-22726" fmla="*/ 4088497 h 6858000"/>
              <a:gd name="connsiteX77-22727" fmla="*/ 5883705 w 6127689"/>
              <a:gd name="connsiteY77-22728" fmla="*/ 4101899 h 6858000"/>
              <a:gd name="connsiteX78-22729" fmla="*/ 5885314 w 6127689"/>
              <a:gd name="connsiteY78-22730" fmla="*/ 4108387 h 6858000"/>
              <a:gd name="connsiteX79-22731" fmla="*/ 5894095 w 6127689"/>
              <a:gd name="connsiteY79-22732" fmla="*/ 4128857 h 6858000"/>
              <a:gd name="connsiteX80-22733" fmla="*/ 5898339 w 6127689"/>
              <a:gd name="connsiteY80-22734" fmla="*/ 4140800 h 6858000"/>
              <a:gd name="connsiteX81-22735" fmla="*/ 5899734 w 6127689"/>
              <a:gd name="connsiteY81-22736" fmla="*/ 4145632 h 6858000"/>
              <a:gd name="connsiteX82-22737" fmla="*/ 5903513 w 6127689"/>
              <a:gd name="connsiteY82-22738" fmla="*/ 4187661 h 6858000"/>
              <a:gd name="connsiteX83-22739" fmla="*/ 5917114 w 6127689"/>
              <a:gd name="connsiteY83-22740" fmla="*/ 4213096 h 6858000"/>
              <a:gd name="connsiteX84-22741" fmla="*/ 5921153 w 6127689"/>
              <a:gd name="connsiteY84-22742" fmla="*/ 4236222 h 6858000"/>
              <a:gd name="connsiteX85-22743" fmla="*/ 5924233 w 6127689"/>
              <a:gd name="connsiteY85-22744" fmla="*/ 4242060 h 6858000"/>
              <a:gd name="connsiteX86-22745" fmla="*/ 5928910 w 6127689"/>
              <a:gd name="connsiteY86-22746" fmla="*/ 4300973 h 6858000"/>
              <a:gd name="connsiteX87-22747" fmla="*/ 5939320 w 6127689"/>
              <a:gd name="connsiteY87-22748" fmla="*/ 4340435 h 6858000"/>
              <a:gd name="connsiteX88-22749" fmla="*/ 5946705 w 6127689"/>
              <a:gd name="connsiteY88-22750" fmla="*/ 4428051 h 6858000"/>
              <a:gd name="connsiteX89-22751" fmla="*/ 5949261 w 6127689"/>
              <a:gd name="connsiteY89-22752" fmla="*/ 4449185 h 6858000"/>
              <a:gd name="connsiteX90-22753" fmla="*/ 5957504 w 6127689"/>
              <a:gd name="connsiteY90-22754" fmla="*/ 4465911 h 6858000"/>
              <a:gd name="connsiteX91-22755" fmla="*/ 5964689 w 6127689"/>
              <a:gd name="connsiteY91-22756" fmla="*/ 4468532 h 6858000"/>
              <a:gd name="connsiteX92-22757" fmla="*/ 5967062 w 6127689"/>
              <a:gd name="connsiteY92-22758" fmla="*/ 4479923 h 6858000"/>
              <a:gd name="connsiteX93-22759" fmla="*/ 5968960 w 6127689"/>
              <a:gd name="connsiteY93-22760" fmla="*/ 4482655 h 6858000"/>
              <a:gd name="connsiteX94-22761" fmla="*/ 5978567 w 6127689"/>
              <a:gd name="connsiteY94-22762" fmla="*/ 4498605 h 6858000"/>
              <a:gd name="connsiteX95-22763" fmla="*/ 5980106 w 6127689"/>
              <a:gd name="connsiteY95-22764" fmla="*/ 4585087 h 6858000"/>
              <a:gd name="connsiteX96-22765" fmla="*/ 5998138 w 6127689"/>
              <a:gd name="connsiteY96-22766" fmla="*/ 4697518 h 6858000"/>
              <a:gd name="connsiteX97-22767" fmla="*/ 6013516 w 6127689"/>
              <a:gd name="connsiteY97-22768" fmla="*/ 4786619 h 6858000"/>
              <a:gd name="connsiteX98-22769" fmla="*/ 6025404 w 6127689"/>
              <a:gd name="connsiteY98-22770" fmla="*/ 4858148 h 6858000"/>
              <a:gd name="connsiteX99-22771" fmla="*/ 6007749 w 6127689"/>
              <a:gd name="connsiteY99-22772" fmla="*/ 4964715 h 6858000"/>
              <a:gd name="connsiteX100-22773" fmla="*/ 6005269 w 6127689"/>
              <a:gd name="connsiteY100-22774" fmla="*/ 5150567 h 6858000"/>
              <a:gd name="connsiteX101-22775" fmla="*/ 6001127 w 6127689"/>
              <a:gd name="connsiteY101-22776" fmla="*/ 5164609 h 6858000"/>
              <a:gd name="connsiteX102-22777" fmla="*/ 5996647 w 6127689"/>
              <a:gd name="connsiteY102-22778" fmla="*/ 5185640 h 6858000"/>
              <a:gd name="connsiteX103-22779" fmla="*/ 5998514 w 6127689"/>
              <a:gd name="connsiteY103-22780" fmla="*/ 5189673 h 6858000"/>
              <a:gd name="connsiteX104-22781" fmla="*/ 5995970 w 6127689"/>
              <a:gd name="connsiteY104-22782" fmla="*/ 5221547 h 6858000"/>
              <a:gd name="connsiteX105-22783" fmla="*/ 6036748 w 6127689"/>
              <a:gd name="connsiteY105-22784" fmla="*/ 5322752 h 6858000"/>
              <a:gd name="connsiteX106-22785" fmla="*/ 6036943 w 6127689"/>
              <a:gd name="connsiteY106-22786" fmla="*/ 5329480 h 6858000"/>
              <a:gd name="connsiteX107-22787" fmla="*/ 6037236 w 6127689"/>
              <a:gd name="connsiteY107-22788" fmla="*/ 5329634 h 6858000"/>
              <a:gd name="connsiteX108-22789" fmla="*/ 6038019 w 6127689"/>
              <a:gd name="connsiteY108-22790" fmla="*/ 5336764 h 6858000"/>
              <a:gd name="connsiteX109-22791" fmla="*/ 6037298 w 6127689"/>
              <a:gd name="connsiteY109-22792" fmla="*/ 5341753 h 6858000"/>
              <a:gd name="connsiteX110-22793" fmla="*/ 6037677 w 6127689"/>
              <a:gd name="connsiteY110-22794" fmla="*/ 5354807 h 6858000"/>
              <a:gd name="connsiteX111-22795" fmla="*/ 6039728 w 6127689"/>
              <a:gd name="connsiteY111-22796" fmla="*/ 5359416 h 6858000"/>
              <a:gd name="connsiteX112-22797" fmla="*/ 6043311 w 6127689"/>
              <a:gd name="connsiteY112-22798" fmla="*/ 5361407 h 6858000"/>
              <a:gd name="connsiteX113-22799" fmla="*/ 6042954 w 6127689"/>
              <a:gd name="connsiteY113-22800" fmla="*/ 5362576 h 6858000"/>
              <a:gd name="connsiteX114-22801" fmla="*/ 6053435 w 6127689"/>
              <a:gd name="connsiteY114-22802" fmla="*/ 5387547 h 6858000"/>
              <a:gd name="connsiteX115-22803" fmla="*/ 6065933 w 6127689"/>
              <a:gd name="connsiteY115-22804" fmla="*/ 5443002 h 6858000"/>
              <a:gd name="connsiteX116-22805" fmla="*/ 6068640 w 6127689"/>
              <a:gd name="connsiteY116-22806" fmla="*/ 5474503 h 6858000"/>
              <a:gd name="connsiteX117-22807" fmla="*/ 6080922 w 6127689"/>
              <a:gd name="connsiteY117-22808" fmla="*/ 5561070 h 6858000"/>
              <a:gd name="connsiteX118-22809" fmla="*/ 6096949 w 6127689"/>
              <a:gd name="connsiteY118-22810" fmla="*/ 5648179 h 6858000"/>
              <a:gd name="connsiteX119-22811" fmla="*/ 6125703 w 6127689"/>
              <a:gd name="connsiteY119-22812" fmla="*/ 5692894 h 6858000"/>
              <a:gd name="connsiteX120-22813" fmla="*/ 6126670 w 6127689"/>
              <a:gd name="connsiteY120-22814" fmla="*/ 5697882 h 6858000"/>
              <a:gd name="connsiteX121-22815" fmla="*/ 6124061 w 6127689"/>
              <a:gd name="connsiteY121-22816" fmla="*/ 5710294 h 6858000"/>
              <a:gd name="connsiteX122-22817" fmla="*/ 6122213 w 6127689"/>
              <a:gd name="connsiteY122-22818" fmla="*/ 5714762 h 6858000"/>
              <a:gd name="connsiteX123-22819" fmla="*/ 6121353 w 6127689"/>
              <a:gd name="connsiteY123-22820" fmla="*/ 5721725 h 6858000"/>
              <a:gd name="connsiteX124-22821" fmla="*/ 6121607 w 6127689"/>
              <a:gd name="connsiteY124-22822" fmla="*/ 5721959 h 6858000"/>
              <a:gd name="connsiteX125-22823" fmla="*/ 6120262 w 6127689"/>
              <a:gd name="connsiteY125-22824" fmla="*/ 5728358 h 6858000"/>
              <a:gd name="connsiteX126-22825" fmla="*/ 6127024 w 6127689"/>
              <a:gd name="connsiteY126-22826" fmla="*/ 5786902 h 6858000"/>
              <a:gd name="connsiteX127-22827" fmla="*/ 6127519 w 6127689"/>
              <a:gd name="connsiteY127-22828" fmla="*/ 5865775 h 6858000"/>
              <a:gd name="connsiteX128-22829" fmla="*/ 6119217 w 6127689"/>
              <a:gd name="connsiteY128-22830" fmla="*/ 5888542 h 6858000"/>
              <a:gd name="connsiteX129-22831" fmla="*/ 6102493 w 6127689"/>
              <a:gd name="connsiteY129-22832" fmla="*/ 5928602 h 6858000"/>
              <a:gd name="connsiteX130-22833" fmla="*/ 6056863 w 6127689"/>
              <a:gd name="connsiteY130-22834" fmla="*/ 6000643 h 6858000"/>
              <a:gd name="connsiteX131-22835" fmla="*/ 6045436 w 6127689"/>
              <a:gd name="connsiteY131-22836" fmla="*/ 6124480 h 6858000"/>
              <a:gd name="connsiteX132-22837" fmla="*/ 6030489 w 6127689"/>
              <a:gd name="connsiteY132-22838" fmla="*/ 6317666 h 6858000"/>
              <a:gd name="connsiteX133-22839" fmla="*/ 6007492 w 6127689"/>
              <a:gd name="connsiteY133-22840" fmla="*/ 6440818 h 6858000"/>
              <a:gd name="connsiteX134-22841" fmla="*/ 6009467 w 6127689"/>
              <a:gd name="connsiteY134-22842" fmla="*/ 6487076 h 6858000"/>
              <a:gd name="connsiteX135-22843" fmla="*/ 5995064 w 6127689"/>
              <a:gd name="connsiteY135-22844" fmla="*/ 6540791 h 6858000"/>
              <a:gd name="connsiteX136-22845" fmla="*/ 5996309 w 6127689"/>
              <a:gd name="connsiteY136-22846" fmla="*/ 6543961 h 6858000"/>
              <a:gd name="connsiteX137-22847" fmla="*/ 5996048 w 6127689"/>
              <a:gd name="connsiteY137-22848" fmla="*/ 6555444 h 6858000"/>
              <a:gd name="connsiteX138-22849" fmla="*/ 6002524 w 6127689"/>
              <a:gd name="connsiteY138-22850" fmla="*/ 6560188 h 6858000"/>
              <a:gd name="connsiteX139-22851" fmla="*/ 6006823 w 6127689"/>
              <a:gd name="connsiteY139-22852" fmla="*/ 6578546 h 6858000"/>
              <a:gd name="connsiteX140-22853" fmla="*/ 6004510 w 6127689"/>
              <a:gd name="connsiteY140-22854" fmla="*/ 6599256 h 6858000"/>
              <a:gd name="connsiteX141-22855" fmla="*/ 5986207 w 6127689"/>
              <a:gd name="connsiteY141-22856" fmla="*/ 6695855 h 6858000"/>
              <a:gd name="connsiteX142-22857" fmla="*/ 5979428 w 6127689"/>
              <a:gd name="connsiteY142-22858" fmla="*/ 6754678 h 6858000"/>
              <a:gd name="connsiteX143-22859" fmla="*/ 5983398 w 6127689"/>
              <a:gd name="connsiteY143-22860" fmla="*/ 6778641 h 6858000"/>
              <a:gd name="connsiteX144-22861" fmla="*/ 5984543 w 6127689"/>
              <a:gd name="connsiteY144-22862" fmla="*/ 6811016 h 6858000"/>
              <a:gd name="connsiteX145-22863" fmla="*/ 5981802 w 6127689"/>
              <a:gd name="connsiteY145-22864" fmla="*/ 6838578 h 6858000"/>
              <a:gd name="connsiteX146-22865" fmla="*/ 5979671 w 6127689"/>
              <a:gd name="connsiteY146-22866" fmla="*/ 6858000 h 6858000"/>
              <a:gd name="connsiteX147-22867" fmla="*/ 0 w 6127689"/>
              <a:gd name="connsiteY147-22868" fmla="*/ 6858000 h 6858000"/>
              <a:gd name="connsiteX148-22869" fmla="*/ 0 w 6127689"/>
              <a:gd name="connsiteY148-22870" fmla="*/ 0 h 6858000"/>
              <a:gd name="connsiteX0-22871" fmla="*/ 0 w 6127689"/>
              <a:gd name="connsiteY0-22872" fmla="*/ 0 h 6858000"/>
              <a:gd name="connsiteX1-22873" fmla="*/ 4965888 w 6127689"/>
              <a:gd name="connsiteY1-22874" fmla="*/ 0 h 6858000"/>
              <a:gd name="connsiteX2-22875" fmla="*/ 4967767 w 6127689"/>
              <a:gd name="connsiteY2-22876" fmla="*/ 7930 h 6858000"/>
              <a:gd name="connsiteX3-22877" fmla="*/ 4979444 w 6127689"/>
              <a:gd name="connsiteY3-22878" fmla="*/ 43921 h 6858000"/>
              <a:gd name="connsiteX4-22879" fmla="*/ 5021173 w 6127689"/>
              <a:gd name="connsiteY4-22880" fmla="*/ 123738 h 6858000"/>
              <a:gd name="connsiteX5-22881" fmla="*/ 5075458 w 6127689"/>
              <a:gd name="connsiteY5-22882" fmla="*/ 264355 h 6858000"/>
              <a:gd name="connsiteX6-22883" fmla="*/ 5081175 w 6127689"/>
              <a:gd name="connsiteY6-22884" fmla="*/ 277448 h 6858000"/>
              <a:gd name="connsiteX7-22885" fmla="*/ 5097011 w 6127689"/>
              <a:gd name="connsiteY7-22886" fmla="*/ 355616 h 6858000"/>
              <a:gd name="connsiteX8-22887" fmla="*/ 5130982 w 6127689"/>
              <a:gd name="connsiteY8-22888" fmla="*/ 412030 h 6858000"/>
              <a:gd name="connsiteX9-22889" fmla="*/ 5153000 w 6127689"/>
              <a:gd name="connsiteY9-22890" fmla="*/ 507134 h 6858000"/>
              <a:gd name="connsiteX10-22891" fmla="*/ 5171282 w 6127689"/>
              <a:gd name="connsiteY10-22892" fmla="*/ 602071 h 6858000"/>
              <a:gd name="connsiteX11-22893" fmla="*/ 5176196 w 6127689"/>
              <a:gd name="connsiteY11-22894" fmla="*/ 636822 h 6858000"/>
              <a:gd name="connsiteX12-22895" fmla="*/ 5189051 w 6127689"/>
              <a:gd name="connsiteY12-22896" fmla="*/ 782518 h 6858000"/>
              <a:gd name="connsiteX13-22897" fmla="*/ 5210428 w 6127689"/>
              <a:gd name="connsiteY13-22898" fmla="*/ 815772 h 6858000"/>
              <a:gd name="connsiteX14-22899" fmla="*/ 5221088 w 6127689"/>
              <a:gd name="connsiteY14-22900" fmla="*/ 860193 h 6858000"/>
              <a:gd name="connsiteX15-22901" fmla="*/ 5230806 w 6127689"/>
              <a:gd name="connsiteY15-22902" fmla="*/ 961354 h 6858000"/>
              <a:gd name="connsiteX16-22903" fmla="*/ 5201018 w 6127689"/>
              <a:gd name="connsiteY16-22904" fmla="*/ 1095027 h 6858000"/>
              <a:gd name="connsiteX17-22905" fmla="*/ 5202153 w 6127689"/>
              <a:gd name="connsiteY17-22906" fmla="*/ 1133224 h 6858000"/>
              <a:gd name="connsiteX18-22907" fmla="*/ 5207370 w 6127689"/>
              <a:gd name="connsiteY18-22908" fmla="*/ 1138097 h 6858000"/>
              <a:gd name="connsiteX19-22909" fmla="*/ 5189234 w 6127689"/>
              <a:gd name="connsiteY19-22910" fmla="*/ 1193495 h 6858000"/>
              <a:gd name="connsiteX20-22911" fmla="*/ 5202769 w 6127689"/>
              <a:gd name="connsiteY20-22912" fmla="*/ 1269450 h 6858000"/>
              <a:gd name="connsiteX21-22913" fmla="*/ 5225968 w 6127689"/>
              <a:gd name="connsiteY21-22914" fmla="*/ 1357994 h 6858000"/>
              <a:gd name="connsiteX22-22915" fmla="*/ 5233819 w 6127689"/>
              <a:gd name="connsiteY22-22916" fmla="*/ 1380922 h 6858000"/>
              <a:gd name="connsiteX23-22917" fmla="*/ 5237226 w 6127689"/>
              <a:gd name="connsiteY23-22918" fmla="*/ 1441327 h 6858000"/>
              <a:gd name="connsiteX24-22919" fmla="*/ 5255653 w 6127689"/>
              <a:gd name="connsiteY24-22920" fmla="*/ 1524712 h 6858000"/>
              <a:gd name="connsiteX25-22921" fmla="*/ 5263491 w 6127689"/>
              <a:gd name="connsiteY25-22922" fmla="*/ 1642938 h 6858000"/>
              <a:gd name="connsiteX26-22923" fmla="*/ 5261314 w 6127689"/>
              <a:gd name="connsiteY26-22924" fmla="*/ 1689177 h 6858000"/>
              <a:gd name="connsiteX27-22925" fmla="*/ 5259788 w 6127689"/>
              <a:gd name="connsiteY27-22926" fmla="*/ 1768516 h 6858000"/>
              <a:gd name="connsiteX28-22927" fmla="*/ 5255696 w 6127689"/>
              <a:gd name="connsiteY28-22928" fmla="*/ 1953770 h 6858000"/>
              <a:gd name="connsiteX29-22929" fmla="*/ 5252592 w 6127689"/>
              <a:gd name="connsiteY29-22930" fmla="*/ 2092210 h 6858000"/>
              <a:gd name="connsiteX30-22931" fmla="*/ 5264303 w 6127689"/>
              <a:gd name="connsiteY30-22932" fmla="*/ 2225157 h 6858000"/>
              <a:gd name="connsiteX31-22933" fmla="*/ 5254949 w 6127689"/>
              <a:gd name="connsiteY31-22934" fmla="*/ 2236160 h 6858000"/>
              <a:gd name="connsiteX32-22935" fmla="*/ 5250104 w 6127689"/>
              <a:gd name="connsiteY32-22936" fmla="*/ 2249166 h 6858000"/>
              <a:gd name="connsiteX33-22937" fmla="*/ 5251214 w 6127689"/>
              <a:gd name="connsiteY33-22938" fmla="*/ 2250944 h 6858000"/>
              <a:gd name="connsiteX34-22939" fmla="*/ 5250644 w 6127689"/>
              <a:gd name="connsiteY34-22940" fmla="*/ 2266619 h 6858000"/>
              <a:gd name="connsiteX35-22941" fmla="*/ 5293877 w 6127689"/>
              <a:gd name="connsiteY35-22942" fmla="*/ 2368649 h 6858000"/>
              <a:gd name="connsiteX36-22943" fmla="*/ 5311338 w 6127689"/>
              <a:gd name="connsiteY36-22944" fmla="*/ 2404034 h 6858000"/>
              <a:gd name="connsiteX37-22945" fmla="*/ 5338366 w 6127689"/>
              <a:gd name="connsiteY37-22946" fmla="*/ 2465052 h 6858000"/>
              <a:gd name="connsiteX38-22947" fmla="*/ 5371263 w 6127689"/>
              <a:gd name="connsiteY38-22948" fmla="*/ 2586413 h 6858000"/>
              <a:gd name="connsiteX39-22949" fmla="*/ 5407503 w 6127689"/>
              <a:gd name="connsiteY39-22950" fmla="*/ 2786290 h 6858000"/>
              <a:gd name="connsiteX40-22951" fmla="*/ 5407356 w 6127689"/>
              <a:gd name="connsiteY40-22952" fmla="*/ 2787545 h 6858000"/>
              <a:gd name="connsiteX41-22953" fmla="*/ 5411130 w 6127689"/>
              <a:gd name="connsiteY41-22954" fmla="*/ 2788640 h 6858000"/>
              <a:gd name="connsiteX42-22955" fmla="*/ 5416439 w 6127689"/>
              <a:gd name="connsiteY42-22956" fmla="*/ 2805666 h 6858000"/>
              <a:gd name="connsiteX43-22957" fmla="*/ 5416589 w 6127689"/>
              <a:gd name="connsiteY43-22958" fmla="*/ 2810822 h 6858000"/>
              <a:gd name="connsiteX44-22959" fmla="*/ 5418542 w 6127689"/>
              <a:gd name="connsiteY44-22960" fmla="*/ 2817745 h 6858000"/>
              <a:gd name="connsiteX45-22961" fmla="*/ 5418847 w 6127689"/>
              <a:gd name="connsiteY45-22962" fmla="*/ 2817825 h 6858000"/>
              <a:gd name="connsiteX46-22963" fmla="*/ 5457023 w 6127689"/>
              <a:gd name="connsiteY46-22964" fmla="*/ 2858292 h 6858000"/>
              <a:gd name="connsiteX47-22965" fmla="*/ 5479298 w 6127689"/>
              <a:gd name="connsiteY47-22966" fmla="*/ 2947791 h 6858000"/>
              <a:gd name="connsiteX48-22967" fmla="*/ 5481770 w 6127689"/>
              <a:gd name="connsiteY48-22968" fmla="*/ 2951352 h 6858000"/>
              <a:gd name="connsiteX49-22969" fmla="*/ 5482045 w 6127689"/>
              <a:gd name="connsiteY49-22970" fmla="*/ 2984371 h 6858000"/>
              <a:gd name="connsiteX50-22971" fmla="*/ 5482415 w 6127689"/>
              <a:gd name="connsiteY50-22972" fmla="*/ 3004079 h 6858000"/>
              <a:gd name="connsiteX51-22973" fmla="*/ 5503944 w 6127689"/>
              <a:gd name="connsiteY51-22974" fmla="*/ 3123335 h 6858000"/>
              <a:gd name="connsiteX52-22975" fmla="*/ 5516007 w 6127689"/>
              <a:gd name="connsiteY52-22976" fmla="*/ 3258473 h 6858000"/>
              <a:gd name="connsiteX53-22977" fmla="*/ 5566839 w 6127689"/>
              <a:gd name="connsiteY53-22978" fmla="*/ 3345295 h 6858000"/>
              <a:gd name="connsiteX54-22979" fmla="*/ 5589758 w 6127689"/>
              <a:gd name="connsiteY54-22980" fmla="*/ 3506453 h 6858000"/>
              <a:gd name="connsiteX55-22981" fmla="*/ 5596144 w 6127689"/>
              <a:gd name="connsiteY55-22982" fmla="*/ 3534624 h 6858000"/>
              <a:gd name="connsiteX56-22983" fmla="*/ 5597750 w 6127689"/>
              <a:gd name="connsiteY56-22984" fmla="*/ 3534129 h 6858000"/>
              <a:gd name="connsiteX57-22985" fmla="*/ 5599700 w 6127689"/>
              <a:gd name="connsiteY57-22986" fmla="*/ 3547221 h 6858000"/>
              <a:gd name="connsiteX58-22987" fmla="*/ 5615031 w 6127689"/>
              <a:gd name="connsiteY58-22988" fmla="*/ 3557482 h 6858000"/>
              <a:gd name="connsiteX59-22989" fmla="*/ 5618377 w 6127689"/>
              <a:gd name="connsiteY59-22990" fmla="*/ 3588431 h 6858000"/>
              <a:gd name="connsiteX60-22991" fmla="*/ 5612155 w 6127689"/>
              <a:gd name="connsiteY60-22992" fmla="*/ 3589869 h 6858000"/>
              <a:gd name="connsiteX61-22993" fmla="*/ 5620843 w 6127689"/>
              <a:gd name="connsiteY61-22994" fmla="*/ 3606745 h 6858000"/>
              <a:gd name="connsiteX62-22995" fmla="*/ 5655472 w 6127689"/>
              <a:gd name="connsiteY62-22996" fmla="*/ 3678877 h 6858000"/>
              <a:gd name="connsiteX63-22997" fmla="*/ 5680448 w 6127689"/>
              <a:gd name="connsiteY63-22998" fmla="*/ 3717760 h 6858000"/>
              <a:gd name="connsiteX64-22999" fmla="*/ 5683015 w 6127689"/>
              <a:gd name="connsiteY64-23000" fmla="*/ 3762025 h 6858000"/>
              <a:gd name="connsiteX65-23001" fmla="*/ 5696643 w 6127689"/>
              <a:gd name="connsiteY65-23002" fmla="*/ 3773888 h 6858000"/>
              <a:gd name="connsiteX66-23003" fmla="*/ 5699203 w 6127689"/>
              <a:gd name="connsiteY66-23004" fmla="*/ 3775823 h 6858000"/>
              <a:gd name="connsiteX67-23005" fmla="*/ 5704824 w 6127689"/>
              <a:gd name="connsiteY67-23006" fmla="*/ 3785966 h 6858000"/>
              <a:gd name="connsiteX68-23007" fmla="*/ 5712204 w 6127689"/>
              <a:gd name="connsiteY68-23008" fmla="*/ 3785830 h 6858000"/>
              <a:gd name="connsiteX69-23009" fmla="*/ 5724816 w 6127689"/>
              <a:gd name="connsiteY69-23010" fmla="*/ 3798949 h 6858000"/>
              <a:gd name="connsiteX70-23011" fmla="*/ 5733539 w 6127689"/>
              <a:gd name="connsiteY70-23012" fmla="*/ 3818457 h 6858000"/>
              <a:gd name="connsiteX71-23013" fmla="*/ 5768491 w 6127689"/>
              <a:gd name="connsiteY71-23014" fmla="*/ 3914399 h 6858000"/>
              <a:gd name="connsiteX72-23015" fmla="*/ 5793123 w 6127689"/>
              <a:gd name="connsiteY72-23016" fmla="*/ 3969952 h 6858000"/>
              <a:gd name="connsiteX73-23017" fmla="*/ 5808321 w 6127689"/>
              <a:gd name="connsiteY73-23018" fmla="*/ 3988153 h 6858000"/>
              <a:gd name="connsiteX74-23019" fmla="*/ 5825621 w 6127689"/>
              <a:gd name="connsiteY74-23020" fmla="*/ 4015525 h 6858000"/>
              <a:gd name="connsiteX75-23021" fmla="*/ 5860672 w 6127689"/>
              <a:gd name="connsiteY75-23022" fmla="*/ 4061579 h 6858000"/>
              <a:gd name="connsiteX76-23023" fmla="*/ 5872173 w 6127689"/>
              <a:gd name="connsiteY76-23024" fmla="*/ 4088497 h 6858000"/>
              <a:gd name="connsiteX77-23025" fmla="*/ 5883705 w 6127689"/>
              <a:gd name="connsiteY77-23026" fmla="*/ 4101899 h 6858000"/>
              <a:gd name="connsiteX78-23027" fmla="*/ 5885314 w 6127689"/>
              <a:gd name="connsiteY78-23028" fmla="*/ 4108387 h 6858000"/>
              <a:gd name="connsiteX79-23029" fmla="*/ 5894095 w 6127689"/>
              <a:gd name="connsiteY79-23030" fmla="*/ 4128857 h 6858000"/>
              <a:gd name="connsiteX80-23031" fmla="*/ 5898339 w 6127689"/>
              <a:gd name="connsiteY80-23032" fmla="*/ 4140800 h 6858000"/>
              <a:gd name="connsiteX81-23033" fmla="*/ 5899734 w 6127689"/>
              <a:gd name="connsiteY81-23034" fmla="*/ 4145632 h 6858000"/>
              <a:gd name="connsiteX82-23035" fmla="*/ 5903513 w 6127689"/>
              <a:gd name="connsiteY82-23036" fmla="*/ 4187661 h 6858000"/>
              <a:gd name="connsiteX83-23037" fmla="*/ 5917114 w 6127689"/>
              <a:gd name="connsiteY83-23038" fmla="*/ 4213096 h 6858000"/>
              <a:gd name="connsiteX84-23039" fmla="*/ 5921153 w 6127689"/>
              <a:gd name="connsiteY84-23040" fmla="*/ 4236222 h 6858000"/>
              <a:gd name="connsiteX85-23041" fmla="*/ 5924233 w 6127689"/>
              <a:gd name="connsiteY85-23042" fmla="*/ 4242060 h 6858000"/>
              <a:gd name="connsiteX86-23043" fmla="*/ 5928910 w 6127689"/>
              <a:gd name="connsiteY86-23044" fmla="*/ 4300973 h 6858000"/>
              <a:gd name="connsiteX87-23045" fmla="*/ 5939320 w 6127689"/>
              <a:gd name="connsiteY87-23046" fmla="*/ 4340435 h 6858000"/>
              <a:gd name="connsiteX88-23047" fmla="*/ 5946705 w 6127689"/>
              <a:gd name="connsiteY88-23048" fmla="*/ 4428051 h 6858000"/>
              <a:gd name="connsiteX89-23049" fmla="*/ 5949261 w 6127689"/>
              <a:gd name="connsiteY89-23050" fmla="*/ 4449185 h 6858000"/>
              <a:gd name="connsiteX90-23051" fmla="*/ 5957504 w 6127689"/>
              <a:gd name="connsiteY90-23052" fmla="*/ 4465911 h 6858000"/>
              <a:gd name="connsiteX91-23053" fmla="*/ 5964689 w 6127689"/>
              <a:gd name="connsiteY91-23054" fmla="*/ 4468532 h 6858000"/>
              <a:gd name="connsiteX92-23055" fmla="*/ 5967062 w 6127689"/>
              <a:gd name="connsiteY92-23056" fmla="*/ 4479923 h 6858000"/>
              <a:gd name="connsiteX93-23057" fmla="*/ 5968960 w 6127689"/>
              <a:gd name="connsiteY93-23058" fmla="*/ 4482655 h 6858000"/>
              <a:gd name="connsiteX94-23059" fmla="*/ 5978567 w 6127689"/>
              <a:gd name="connsiteY94-23060" fmla="*/ 4498605 h 6858000"/>
              <a:gd name="connsiteX95-23061" fmla="*/ 5980106 w 6127689"/>
              <a:gd name="connsiteY95-23062" fmla="*/ 4585087 h 6858000"/>
              <a:gd name="connsiteX96-23063" fmla="*/ 5998138 w 6127689"/>
              <a:gd name="connsiteY96-23064" fmla="*/ 4697518 h 6858000"/>
              <a:gd name="connsiteX97-23065" fmla="*/ 6013516 w 6127689"/>
              <a:gd name="connsiteY97-23066" fmla="*/ 4786619 h 6858000"/>
              <a:gd name="connsiteX98-23067" fmla="*/ 6025404 w 6127689"/>
              <a:gd name="connsiteY98-23068" fmla="*/ 4858148 h 6858000"/>
              <a:gd name="connsiteX99-23069" fmla="*/ 6007749 w 6127689"/>
              <a:gd name="connsiteY99-23070" fmla="*/ 4964715 h 6858000"/>
              <a:gd name="connsiteX100-23071" fmla="*/ 6005269 w 6127689"/>
              <a:gd name="connsiteY100-23072" fmla="*/ 5150567 h 6858000"/>
              <a:gd name="connsiteX101-23073" fmla="*/ 6001127 w 6127689"/>
              <a:gd name="connsiteY101-23074" fmla="*/ 5164609 h 6858000"/>
              <a:gd name="connsiteX102-23075" fmla="*/ 5996647 w 6127689"/>
              <a:gd name="connsiteY102-23076" fmla="*/ 5185640 h 6858000"/>
              <a:gd name="connsiteX103-23077" fmla="*/ 5998514 w 6127689"/>
              <a:gd name="connsiteY103-23078" fmla="*/ 5189673 h 6858000"/>
              <a:gd name="connsiteX104-23079" fmla="*/ 6018409 w 6127689"/>
              <a:gd name="connsiteY104-23080" fmla="*/ 5227157 h 6858000"/>
              <a:gd name="connsiteX105-23081" fmla="*/ 6036748 w 6127689"/>
              <a:gd name="connsiteY105-23082" fmla="*/ 5322752 h 6858000"/>
              <a:gd name="connsiteX106-23083" fmla="*/ 6036943 w 6127689"/>
              <a:gd name="connsiteY106-23084" fmla="*/ 5329480 h 6858000"/>
              <a:gd name="connsiteX107-23085" fmla="*/ 6037236 w 6127689"/>
              <a:gd name="connsiteY107-23086" fmla="*/ 5329634 h 6858000"/>
              <a:gd name="connsiteX108-23087" fmla="*/ 6038019 w 6127689"/>
              <a:gd name="connsiteY108-23088" fmla="*/ 5336764 h 6858000"/>
              <a:gd name="connsiteX109-23089" fmla="*/ 6037298 w 6127689"/>
              <a:gd name="connsiteY109-23090" fmla="*/ 5341753 h 6858000"/>
              <a:gd name="connsiteX110-23091" fmla="*/ 6037677 w 6127689"/>
              <a:gd name="connsiteY110-23092" fmla="*/ 5354807 h 6858000"/>
              <a:gd name="connsiteX111-23093" fmla="*/ 6039728 w 6127689"/>
              <a:gd name="connsiteY111-23094" fmla="*/ 5359416 h 6858000"/>
              <a:gd name="connsiteX112-23095" fmla="*/ 6043311 w 6127689"/>
              <a:gd name="connsiteY112-23096" fmla="*/ 5361407 h 6858000"/>
              <a:gd name="connsiteX113-23097" fmla="*/ 6042954 w 6127689"/>
              <a:gd name="connsiteY113-23098" fmla="*/ 5362576 h 6858000"/>
              <a:gd name="connsiteX114-23099" fmla="*/ 6053435 w 6127689"/>
              <a:gd name="connsiteY114-23100" fmla="*/ 5387547 h 6858000"/>
              <a:gd name="connsiteX115-23101" fmla="*/ 6065933 w 6127689"/>
              <a:gd name="connsiteY115-23102" fmla="*/ 5443002 h 6858000"/>
              <a:gd name="connsiteX116-23103" fmla="*/ 6068640 w 6127689"/>
              <a:gd name="connsiteY116-23104" fmla="*/ 5474503 h 6858000"/>
              <a:gd name="connsiteX117-23105" fmla="*/ 6080922 w 6127689"/>
              <a:gd name="connsiteY117-23106" fmla="*/ 5561070 h 6858000"/>
              <a:gd name="connsiteX118-23107" fmla="*/ 6096949 w 6127689"/>
              <a:gd name="connsiteY118-23108" fmla="*/ 5648179 h 6858000"/>
              <a:gd name="connsiteX119-23109" fmla="*/ 6125703 w 6127689"/>
              <a:gd name="connsiteY119-23110" fmla="*/ 5692894 h 6858000"/>
              <a:gd name="connsiteX120-23111" fmla="*/ 6126670 w 6127689"/>
              <a:gd name="connsiteY120-23112" fmla="*/ 5697882 h 6858000"/>
              <a:gd name="connsiteX121-23113" fmla="*/ 6124061 w 6127689"/>
              <a:gd name="connsiteY121-23114" fmla="*/ 5710294 h 6858000"/>
              <a:gd name="connsiteX122-23115" fmla="*/ 6122213 w 6127689"/>
              <a:gd name="connsiteY122-23116" fmla="*/ 5714762 h 6858000"/>
              <a:gd name="connsiteX123-23117" fmla="*/ 6121353 w 6127689"/>
              <a:gd name="connsiteY123-23118" fmla="*/ 5721725 h 6858000"/>
              <a:gd name="connsiteX124-23119" fmla="*/ 6121607 w 6127689"/>
              <a:gd name="connsiteY124-23120" fmla="*/ 5721959 h 6858000"/>
              <a:gd name="connsiteX125-23121" fmla="*/ 6120262 w 6127689"/>
              <a:gd name="connsiteY125-23122" fmla="*/ 5728358 h 6858000"/>
              <a:gd name="connsiteX126-23123" fmla="*/ 6127024 w 6127689"/>
              <a:gd name="connsiteY126-23124" fmla="*/ 5786902 h 6858000"/>
              <a:gd name="connsiteX127-23125" fmla="*/ 6127519 w 6127689"/>
              <a:gd name="connsiteY127-23126" fmla="*/ 5865775 h 6858000"/>
              <a:gd name="connsiteX128-23127" fmla="*/ 6119217 w 6127689"/>
              <a:gd name="connsiteY128-23128" fmla="*/ 5888542 h 6858000"/>
              <a:gd name="connsiteX129-23129" fmla="*/ 6102493 w 6127689"/>
              <a:gd name="connsiteY129-23130" fmla="*/ 5928602 h 6858000"/>
              <a:gd name="connsiteX130-23131" fmla="*/ 6056863 w 6127689"/>
              <a:gd name="connsiteY130-23132" fmla="*/ 6000643 h 6858000"/>
              <a:gd name="connsiteX131-23133" fmla="*/ 6045436 w 6127689"/>
              <a:gd name="connsiteY131-23134" fmla="*/ 6124480 h 6858000"/>
              <a:gd name="connsiteX132-23135" fmla="*/ 6030489 w 6127689"/>
              <a:gd name="connsiteY132-23136" fmla="*/ 6317666 h 6858000"/>
              <a:gd name="connsiteX133-23137" fmla="*/ 6007492 w 6127689"/>
              <a:gd name="connsiteY133-23138" fmla="*/ 6440818 h 6858000"/>
              <a:gd name="connsiteX134-23139" fmla="*/ 6009467 w 6127689"/>
              <a:gd name="connsiteY134-23140" fmla="*/ 6487076 h 6858000"/>
              <a:gd name="connsiteX135-23141" fmla="*/ 5995064 w 6127689"/>
              <a:gd name="connsiteY135-23142" fmla="*/ 6540791 h 6858000"/>
              <a:gd name="connsiteX136-23143" fmla="*/ 5996309 w 6127689"/>
              <a:gd name="connsiteY136-23144" fmla="*/ 6543961 h 6858000"/>
              <a:gd name="connsiteX137-23145" fmla="*/ 5996048 w 6127689"/>
              <a:gd name="connsiteY137-23146" fmla="*/ 6555444 h 6858000"/>
              <a:gd name="connsiteX138-23147" fmla="*/ 6002524 w 6127689"/>
              <a:gd name="connsiteY138-23148" fmla="*/ 6560188 h 6858000"/>
              <a:gd name="connsiteX139-23149" fmla="*/ 6006823 w 6127689"/>
              <a:gd name="connsiteY139-23150" fmla="*/ 6578546 h 6858000"/>
              <a:gd name="connsiteX140-23151" fmla="*/ 6004510 w 6127689"/>
              <a:gd name="connsiteY140-23152" fmla="*/ 6599256 h 6858000"/>
              <a:gd name="connsiteX141-23153" fmla="*/ 5986207 w 6127689"/>
              <a:gd name="connsiteY141-23154" fmla="*/ 6695855 h 6858000"/>
              <a:gd name="connsiteX142-23155" fmla="*/ 5979428 w 6127689"/>
              <a:gd name="connsiteY142-23156" fmla="*/ 6754678 h 6858000"/>
              <a:gd name="connsiteX143-23157" fmla="*/ 5983398 w 6127689"/>
              <a:gd name="connsiteY143-23158" fmla="*/ 6778641 h 6858000"/>
              <a:gd name="connsiteX144-23159" fmla="*/ 5984543 w 6127689"/>
              <a:gd name="connsiteY144-23160" fmla="*/ 6811016 h 6858000"/>
              <a:gd name="connsiteX145-23161" fmla="*/ 5981802 w 6127689"/>
              <a:gd name="connsiteY145-23162" fmla="*/ 6838578 h 6858000"/>
              <a:gd name="connsiteX146-23163" fmla="*/ 5979671 w 6127689"/>
              <a:gd name="connsiteY146-23164" fmla="*/ 6858000 h 6858000"/>
              <a:gd name="connsiteX147-23165" fmla="*/ 0 w 6127689"/>
              <a:gd name="connsiteY147-23166" fmla="*/ 6858000 h 6858000"/>
              <a:gd name="connsiteX148-23167" fmla="*/ 0 w 6127689"/>
              <a:gd name="connsiteY148-23168" fmla="*/ 0 h 6858000"/>
              <a:gd name="connsiteX0-23169" fmla="*/ 0 w 6127689"/>
              <a:gd name="connsiteY0-23170" fmla="*/ 0 h 6858000"/>
              <a:gd name="connsiteX1-23171" fmla="*/ 4965888 w 6127689"/>
              <a:gd name="connsiteY1-23172" fmla="*/ 0 h 6858000"/>
              <a:gd name="connsiteX2-23173" fmla="*/ 4967767 w 6127689"/>
              <a:gd name="connsiteY2-23174" fmla="*/ 7930 h 6858000"/>
              <a:gd name="connsiteX3-23175" fmla="*/ 4979444 w 6127689"/>
              <a:gd name="connsiteY3-23176" fmla="*/ 43921 h 6858000"/>
              <a:gd name="connsiteX4-23177" fmla="*/ 5021173 w 6127689"/>
              <a:gd name="connsiteY4-23178" fmla="*/ 123738 h 6858000"/>
              <a:gd name="connsiteX5-23179" fmla="*/ 5075458 w 6127689"/>
              <a:gd name="connsiteY5-23180" fmla="*/ 264355 h 6858000"/>
              <a:gd name="connsiteX6-23181" fmla="*/ 5081175 w 6127689"/>
              <a:gd name="connsiteY6-23182" fmla="*/ 277448 h 6858000"/>
              <a:gd name="connsiteX7-23183" fmla="*/ 5097011 w 6127689"/>
              <a:gd name="connsiteY7-23184" fmla="*/ 355616 h 6858000"/>
              <a:gd name="connsiteX8-23185" fmla="*/ 5130982 w 6127689"/>
              <a:gd name="connsiteY8-23186" fmla="*/ 412030 h 6858000"/>
              <a:gd name="connsiteX9-23187" fmla="*/ 5153000 w 6127689"/>
              <a:gd name="connsiteY9-23188" fmla="*/ 507134 h 6858000"/>
              <a:gd name="connsiteX10-23189" fmla="*/ 5171282 w 6127689"/>
              <a:gd name="connsiteY10-23190" fmla="*/ 602071 h 6858000"/>
              <a:gd name="connsiteX11-23191" fmla="*/ 5176196 w 6127689"/>
              <a:gd name="connsiteY11-23192" fmla="*/ 636822 h 6858000"/>
              <a:gd name="connsiteX12-23193" fmla="*/ 5189051 w 6127689"/>
              <a:gd name="connsiteY12-23194" fmla="*/ 782518 h 6858000"/>
              <a:gd name="connsiteX13-23195" fmla="*/ 5210428 w 6127689"/>
              <a:gd name="connsiteY13-23196" fmla="*/ 815772 h 6858000"/>
              <a:gd name="connsiteX14-23197" fmla="*/ 5221088 w 6127689"/>
              <a:gd name="connsiteY14-23198" fmla="*/ 860193 h 6858000"/>
              <a:gd name="connsiteX15-23199" fmla="*/ 5230806 w 6127689"/>
              <a:gd name="connsiteY15-23200" fmla="*/ 961354 h 6858000"/>
              <a:gd name="connsiteX16-23201" fmla="*/ 5201018 w 6127689"/>
              <a:gd name="connsiteY16-23202" fmla="*/ 1095027 h 6858000"/>
              <a:gd name="connsiteX17-23203" fmla="*/ 5202153 w 6127689"/>
              <a:gd name="connsiteY17-23204" fmla="*/ 1133224 h 6858000"/>
              <a:gd name="connsiteX18-23205" fmla="*/ 5207370 w 6127689"/>
              <a:gd name="connsiteY18-23206" fmla="*/ 1138097 h 6858000"/>
              <a:gd name="connsiteX19-23207" fmla="*/ 5189234 w 6127689"/>
              <a:gd name="connsiteY19-23208" fmla="*/ 1193495 h 6858000"/>
              <a:gd name="connsiteX20-23209" fmla="*/ 5202769 w 6127689"/>
              <a:gd name="connsiteY20-23210" fmla="*/ 1269450 h 6858000"/>
              <a:gd name="connsiteX21-23211" fmla="*/ 5225968 w 6127689"/>
              <a:gd name="connsiteY21-23212" fmla="*/ 1357994 h 6858000"/>
              <a:gd name="connsiteX22-23213" fmla="*/ 5233819 w 6127689"/>
              <a:gd name="connsiteY22-23214" fmla="*/ 1380922 h 6858000"/>
              <a:gd name="connsiteX23-23215" fmla="*/ 5237226 w 6127689"/>
              <a:gd name="connsiteY23-23216" fmla="*/ 1441327 h 6858000"/>
              <a:gd name="connsiteX24-23217" fmla="*/ 5255653 w 6127689"/>
              <a:gd name="connsiteY24-23218" fmla="*/ 1524712 h 6858000"/>
              <a:gd name="connsiteX25-23219" fmla="*/ 5263491 w 6127689"/>
              <a:gd name="connsiteY25-23220" fmla="*/ 1642938 h 6858000"/>
              <a:gd name="connsiteX26-23221" fmla="*/ 5261314 w 6127689"/>
              <a:gd name="connsiteY26-23222" fmla="*/ 1689177 h 6858000"/>
              <a:gd name="connsiteX27-23223" fmla="*/ 5259788 w 6127689"/>
              <a:gd name="connsiteY27-23224" fmla="*/ 1768516 h 6858000"/>
              <a:gd name="connsiteX28-23225" fmla="*/ 5255696 w 6127689"/>
              <a:gd name="connsiteY28-23226" fmla="*/ 1953770 h 6858000"/>
              <a:gd name="connsiteX29-23227" fmla="*/ 5252592 w 6127689"/>
              <a:gd name="connsiteY29-23228" fmla="*/ 2092210 h 6858000"/>
              <a:gd name="connsiteX30-23229" fmla="*/ 5264303 w 6127689"/>
              <a:gd name="connsiteY30-23230" fmla="*/ 2225157 h 6858000"/>
              <a:gd name="connsiteX31-23231" fmla="*/ 5254949 w 6127689"/>
              <a:gd name="connsiteY31-23232" fmla="*/ 2236160 h 6858000"/>
              <a:gd name="connsiteX32-23233" fmla="*/ 5250104 w 6127689"/>
              <a:gd name="connsiteY32-23234" fmla="*/ 2249166 h 6858000"/>
              <a:gd name="connsiteX33-23235" fmla="*/ 5251214 w 6127689"/>
              <a:gd name="connsiteY33-23236" fmla="*/ 2250944 h 6858000"/>
              <a:gd name="connsiteX34-23237" fmla="*/ 5250644 w 6127689"/>
              <a:gd name="connsiteY34-23238" fmla="*/ 2266619 h 6858000"/>
              <a:gd name="connsiteX35-23239" fmla="*/ 5293877 w 6127689"/>
              <a:gd name="connsiteY35-23240" fmla="*/ 2368649 h 6858000"/>
              <a:gd name="connsiteX36-23241" fmla="*/ 5311338 w 6127689"/>
              <a:gd name="connsiteY36-23242" fmla="*/ 2404034 h 6858000"/>
              <a:gd name="connsiteX37-23243" fmla="*/ 5338366 w 6127689"/>
              <a:gd name="connsiteY37-23244" fmla="*/ 2465052 h 6858000"/>
              <a:gd name="connsiteX38-23245" fmla="*/ 5371263 w 6127689"/>
              <a:gd name="connsiteY38-23246" fmla="*/ 2586413 h 6858000"/>
              <a:gd name="connsiteX39-23247" fmla="*/ 5407503 w 6127689"/>
              <a:gd name="connsiteY39-23248" fmla="*/ 2786290 h 6858000"/>
              <a:gd name="connsiteX40-23249" fmla="*/ 5407356 w 6127689"/>
              <a:gd name="connsiteY40-23250" fmla="*/ 2787545 h 6858000"/>
              <a:gd name="connsiteX41-23251" fmla="*/ 5411130 w 6127689"/>
              <a:gd name="connsiteY41-23252" fmla="*/ 2788640 h 6858000"/>
              <a:gd name="connsiteX42-23253" fmla="*/ 5416439 w 6127689"/>
              <a:gd name="connsiteY42-23254" fmla="*/ 2805666 h 6858000"/>
              <a:gd name="connsiteX43-23255" fmla="*/ 5416589 w 6127689"/>
              <a:gd name="connsiteY43-23256" fmla="*/ 2810822 h 6858000"/>
              <a:gd name="connsiteX44-23257" fmla="*/ 5418542 w 6127689"/>
              <a:gd name="connsiteY44-23258" fmla="*/ 2817745 h 6858000"/>
              <a:gd name="connsiteX45-23259" fmla="*/ 5418847 w 6127689"/>
              <a:gd name="connsiteY45-23260" fmla="*/ 2817825 h 6858000"/>
              <a:gd name="connsiteX46-23261" fmla="*/ 5457023 w 6127689"/>
              <a:gd name="connsiteY46-23262" fmla="*/ 2858292 h 6858000"/>
              <a:gd name="connsiteX47-23263" fmla="*/ 5479298 w 6127689"/>
              <a:gd name="connsiteY47-23264" fmla="*/ 2947791 h 6858000"/>
              <a:gd name="connsiteX48-23265" fmla="*/ 5481770 w 6127689"/>
              <a:gd name="connsiteY48-23266" fmla="*/ 2951352 h 6858000"/>
              <a:gd name="connsiteX49-23267" fmla="*/ 5482045 w 6127689"/>
              <a:gd name="connsiteY49-23268" fmla="*/ 2984371 h 6858000"/>
              <a:gd name="connsiteX50-23269" fmla="*/ 5482415 w 6127689"/>
              <a:gd name="connsiteY50-23270" fmla="*/ 3004079 h 6858000"/>
              <a:gd name="connsiteX51-23271" fmla="*/ 5503944 w 6127689"/>
              <a:gd name="connsiteY51-23272" fmla="*/ 3123335 h 6858000"/>
              <a:gd name="connsiteX52-23273" fmla="*/ 5516007 w 6127689"/>
              <a:gd name="connsiteY52-23274" fmla="*/ 3258473 h 6858000"/>
              <a:gd name="connsiteX53-23275" fmla="*/ 5566839 w 6127689"/>
              <a:gd name="connsiteY53-23276" fmla="*/ 3345295 h 6858000"/>
              <a:gd name="connsiteX54-23277" fmla="*/ 5589758 w 6127689"/>
              <a:gd name="connsiteY54-23278" fmla="*/ 3506453 h 6858000"/>
              <a:gd name="connsiteX55-23279" fmla="*/ 5596144 w 6127689"/>
              <a:gd name="connsiteY55-23280" fmla="*/ 3534624 h 6858000"/>
              <a:gd name="connsiteX56-23281" fmla="*/ 5597750 w 6127689"/>
              <a:gd name="connsiteY56-23282" fmla="*/ 3534129 h 6858000"/>
              <a:gd name="connsiteX57-23283" fmla="*/ 5599700 w 6127689"/>
              <a:gd name="connsiteY57-23284" fmla="*/ 3547221 h 6858000"/>
              <a:gd name="connsiteX58-23285" fmla="*/ 5615031 w 6127689"/>
              <a:gd name="connsiteY58-23286" fmla="*/ 3557482 h 6858000"/>
              <a:gd name="connsiteX59-23287" fmla="*/ 5618377 w 6127689"/>
              <a:gd name="connsiteY59-23288" fmla="*/ 3588431 h 6858000"/>
              <a:gd name="connsiteX60-23289" fmla="*/ 5612155 w 6127689"/>
              <a:gd name="connsiteY60-23290" fmla="*/ 3589869 h 6858000"/>
              <a:gd name="connsiteX61-23291" fmla="*/ 5620843 w 6127689"/>
              <a:gd name="connsiteY61-23292" fmla="*/ 3606745 h 6858000"/>
              <a:gd name="connsiteX62-23293" fmla="*/ 5655472 w 6127689"/>
              <a:gd name="connsiteY62-23294" fmla="*/ 3678877 h 6858000"/>
              <a:gd name="connsiteX63-23295" fmla="*/ 5680448 w 6127689"/>
              <a:gd name="connsiteY63-23296" fmla="*/ 3717760 h 6858000"/>
              <a:gd name="connsiteX64-23297" fmla="*/ 5683015 w 6127689"/>
              <a:gd name="connsiteY64-23298" fmla="*/ 3762025 h 6858000"/>
              <a:gd name="connsiteX65-23299" fmla="*/ 5696643 w 6127689"/>
              <a:gd name="connsiteY65-23300" fmla="*/ 3773888 h 6858000"/>
              <a:gd name="connsiteX66-23301" fmla="*/ 5699203 w 6127689"/>
              <a:gd name="connsiteY66-23302" fmla="*/ 3775823 h 6858000"/>
              <a:gd name="connsiteX67-23303" fmla="*/ 5704824 w 6127689"/>
              <a:gd name="connsiteY67-23304" fmla="*/ 3785966 h 6858000"/>
              <a:gd name="connsiteX68-23305" fmla="*/ 5712204 w 6127689"/>
              <a:gd name="connsiteY68-23306" fmla="*/ 3785830 h 6858000"/>
              <a:gd name="connsiteX69-23307" fmla="*/ 5724816 w 6127689"/>
              <a:gd name="connsiteY69-23308" fmla="*/ 3798949 h 6858000"/>
              <a:gd name="connsiteX70-23309" fmla="*/ 5733539 w 6127689"/>
              <a:gd name="connsiteY70-23310" fmla="*/ 3818457 h 6858000"/>
              <a:gd name="connsiteX71-23311" fmla="*/ 5768491 w 6127689"/>
              <a:gd name="connsiteY71-23312" fmla="*/ 3914399 h 6858000"/>
              <a:gd name="connsiteX72-23313" fmla="*/ 5793123 w 6127689"/>
              <a:gd name="connsiteY72-23314" fmla="*/ 3969952 h 6858000"/>
              <a:gd name="connsiteX73-23315" fmla="*/ 5808321 w 6127689"/>
              <a:gd name="connsiteY73-23316" fmla="*/ 3988153 h 6858000"/>
              <a:gd name="connsiteX74-23317" fmla="*/ 5825621 w 6127689"/>
              <a:gd name="connsiteY74-23318" fmla="*/ 4015525 h 6858000"/>
              <a:gd name="connsiteX75-23319" fmla="*/ 5860672 w 6127689"/>
              <a:gd name="connsiteY75-23320" fmla="*/ 4061579 h 6858000"/>
              <a:gd name="connsiteX76-23321" fmla="*/ 5872173 w 6127689"/>
              <a:gd name="connsiteY76-23322" fmla="*/ 4088497 h 6858000"/>
              <a:gd name="connsiteX77-23323" fmla="*/ 5883705 w 6127689"/>
              <a:gd name="connsiteY77-23324" fmla="*/ 4101899 h 6858000"/>
              <a:gd name="connsiteX78-23325" fmla="*/ 5894095 w 6127689"/>
              <a:gd name="connsiteY78-23326" fmla="*/ 4128857 h 6858000"/>
              <a:gd name="connsiteX79-23327" fmla="*/ 5898339 w 6127689"/>
              <a:gd name="connsiteY79-23328" fmla="*/ 4140800 h 6858000"/>
              <a:gd name="connsiteX80-23329" fmla="*/ 5899734 w 6127689"/>
              <a:gd name="connsiteY80-23330" fmla="*/ 4145632 h 6858000"/>
              <a:gd name="connsiteX81-23331" fmla="*/ 5903513 w 6127689"/>
              <a:gd name="connsiteY81-23332" fmla="*/ 4187661 h 6858000"/>
              <a:gd name="connsiteX82-23333" fmla="*/ 5917114 w 6127689"/>
              <a:gd name="connsiteY82-23334" fmla="*/ 4213096 h 6858000"/>
              <a:gd name="connsiteX83-23335" fmla="*/ 5921153 w 6127689"/>
              <a:gd name="connsiteY83-23336" fmla="*/ 4236222 h 6858000"/>
              <a:gd name="connsiteX84-23337" fmla="*/ 5924233 w 6127689"/>
              <a:gd name="connsiteY84-23338" fmla="*/ 4242060 h 6858000"/>
              <a:gd name="connsiteX85-23339" fmla="*/ 5928910 w 6127689"/>
              <a:gd name="connsiteY85-23340" fmla="*/ 4300973 h 6858000"/>
              <a:gd name="connsiteX86-23341" fmla="*/ 5939320 w 6127689"/>
              <a:gd name="connsiteY86-23342" fmla="*/ 4340435 h 6858000"/>
              <a:gd name="connsiteX87-23343" fmla="*/ 5946705 w 6127689"/>
              <a:gd name="connsiteY87-23344" fmla="*/ 4428051 h 6858000"/>
              <a:gd name="connsiteX88-23345" fmla="*/ 5949261 w 6127689"/>
              <a:gd name="connsiteY88-23346" fmla="*/ 4449185 h 6858000"/>
              <a:gd name="connsiteX89-23347" fmla="*/ 5957504 w 6127689"/>
              <a:gd name="connsiteY89-23348" fmla="*/ 4465911 h 6858000"/>
              <a:gd name="connsiteX90-23349" fmla="*/ 5964689 w 6127689"/>
              <a:gd name="connsiteY90-23350" fmla="*/ 4468532 h 6858000"/>
              <a:gd name="connsiteX91-23351" fmla="*/ 5967062 w 6127689"/>
              <a:gd name="connsiteY91-23352" fmla="*/ 4479923 h 6858000"/>
              <a:gd name="connsiteX92-23353" fmla="*/ 5968960 w 6127689"/>
              <a:gd name="connsiteY92-23354" fmla="*/ 4482655 h 6858000"/>
              <a:gd name="connsiteX93-23355" fmla="*/ 5978567 w 6127689"/>
              <a:gd name="connsiteY93-23356" fmla="*/ 4498605 h 6858000"/>
              <a:gd name="connsiteX94-23357" fmla="*/ 5980106 w 6127689"/>
              <a:gd name="connsiteY94-23358" fmla="*/ 4585087 h 6858000"/>
              <a:gd name="connsiteX95-23359" fmla="*/ 5998138 w 6127689"/>
              <a:gd name="connsiteY95-23360" fmla="*/ 4697518 h 6858000"/>
              <a:gd name="connsiteX96-23361" fmla="*/ 6013516 w 6127689"/>
              <a:gd name="connsiteY96-23362" fmla="*/ 4786619 h 6858000"/>
              <a:gd name="connsiteX97-23363" fmla="*/ 6025404 w 6127689"/>
              <a:gd name="connsiteY97-23364" fmla="*/ 4858148 h 6858000"/>
              <a:gd name="connsiteX98-23365" fmla="*/ 6007749 w 6127689"/>
              <a:gd name="connsiteY98-23366" fmla="*/ 4964715 h 6858000"/>
              <a:gd name="connsiteX99-23367" fmla="*/ 6005269 w 6127689"/>
              <a:gd name="connsiteY99-23368" fmla="*/ 5150567 h 6858000"/>
              <a:gd name="connsiteX100-23369" fmla="*/ 6001127 w 6127689"/>
              <a:gd name="connsiteY100-23370" fmla="*/ 5164609 h 6858000"/>
              <a:gd name="connsiteX101-23371" fmla="*/ 5996647 w 6127689"/>
              <a:gd name="connsiteY101-23372" fmla="*/ 5185640 h 6858000"/>
              <a:gd name="connsiteX102-23373" fmla="*/ 5998514 w 6127689"/>
              <a:gd name="connsiteY102-23374" fmla="*/ 5189673 h 6858000"/>
              <a:gd name="connsiteX103-23375" fmla="*/ 6018409 w 6127689"/>
              <a:gd name="connsiteY103-23376" fmla="*/ 5227157 h 6858000"/>
              <a:gd name="connsiteX104-23377" fmla="*/ 6036748 w 6127689"/>
              <a:gd name="connsiteY104-23378" fmla="*/ 5322752 h 6858000"/>
              <a:gd name="connsiteX105-23379" fmla="*/ 6036943 w 6127689"/>
              <a:gd name="connsiteY105-23380" fmla="*/ 5329480 h 6858000"/>
              <a:gd name="connsiteX106-23381" fmla="*/ 6037236 w 6127689"/>
              <a:gd name="connsiteY106-23382" fmla="*/ 5329634 h 6858000"/>
              <a:gd name="connsiteX107-23383" fmla="*/ 6038019 w 6127689"/>
              <a:gd name="connsiteY107-23384" fmla="*/ 5336764 h 6858000"/>
              <a:gd name="connsiteX108-23385" fmla="*/ 6037298 w 6127689"/>
              <a:gd name="connsiteY108-23386" fmla="*/ 5341753 h 6858000"/>
              <a:gd name="connsiteX109-23387" fmla="*/ 6037677 w 6127689"/>
              <a:gd name="connsiteY109-23388" fmla="*/ 5354807 h 6858000"/>
              <a:gd name="connsiteX110-23389" fmla="*/ 6039728 w 6127689"/>
              <a:gd name="connsiteY110-23390" fmla="*/ 5359416 h 6858000"/>
              <a:gd name="connsiteX111-23391" fmla="*/ 6043311 w 6127689"/>
              <a:gd name="connsiteY111-23392" fmla="*/ 5361407 h 6858000"/>
              <a:gd name="connsiteX112-23393" fmla="*/ 6042954 w 6127689"/>
              <a:gd name="connsiteY112-23394" fmla="*/ 5362576 h 6858000"/>
              <a:gd name="connsiteX113-23395" fmla="*/ 6053435 w 6127689"/>
              <a:gd name="connsiteY113-23396" fmla="*/ 5387547 h 6858000"/>
              <a:gd name="connsiteX114-23397" fmla="*/ 6065933 w 6127689"/>
              <a:gd name="connsiteY114-23398" fmla="*/ 5443002 h 6858000"/>
              <a:gd name="connsiteX115-23399" fmla="*/ 6068640 w 6127689"/>
              <a:gd name="connsiteY115-23400" fmla="*/ 5474503 h 6858000"/>
              <a:gd name="connsiteX116-23401" fmla="*/ 6080922 w 6127689"/>
              <a:gd name="connsiteY116-23402" fmla="*/ 5561070 h 6858000"/>
              <a:gd name="connsiteX117-23403" fmla="*/ 6096949 w 6127689"/>
              <a:gd name="connsiteY117-23404" fmla="*/ 5648179 h 6858000"/>
              <a:gd name="connsiteX118-23405" fmla="*/ 6125703 w 6127689"/>
              <a:gd name="connsiteY118-23406" fmla="*/ 5692894 h 6858000"/>
              <a:gd name="connsiteX119-23407" fmla="*/ 6126670 w 6127689"/>
              <a:gd name="connsiteY119-23408" fmla="*/ 5697882 h 6858000"/>
              <a:gd name="connsiteX120-23409" fmla="*/ 6124061 w 6127689"/>
              <a:gd name="connsiteY120-23410" fmla="*/ 5710294 h 6858000"/>
              <a:gd name="connsiteX121-23411" fmla="*/ 6122213 w 6127689"/>
              <a:gd name="connsiteY121-23412" fmla="*/ 5714762 h 6858000"/>
              <a:gd name="connsiteX122-23413" fmla="*/ 6121353 w 6127689"/>
              <a:gd name="connsiteY122-23414" fmla="*/ 5721725 h 6858000"/>
              <a:gd name="connsiteX123-23415" fmla="*/ 6121607 w 6127689"/>
              <a:gd name="connsiteY123-23416" fmla="*/ 5721959 h 6858000"/>
              <a:gd name="connsiteX124-23417" fmla="*/ 6120262 w 6127689"/>
              <a:gd name="connsiteY124-23418" fmla="*/ 5728358 h 6858000"/>
              <a:gd name="connsiteX125-23419" fmla="*/ 6127024 w 6127689"/>
              <a:gd name="connsiteY125-23420" fmla="*/ 5786902 h 6858000"/>
              <a:gd name="connsiteX126-23421" fmla="*/ 6127519 w 6127689"/>
              <a:gd name="connsiteY126-23422" fmla="*/ 5865775 h 6858000"/>
              <a:gd name="connsiteX127-23423" fmla="*/ 6119217 w 6127689"/>
              <a:gd name="connsiteY127-23424" fmla="*/ 5888542 h 6858000"/>
              <a:gd name="connsiteX128-23425" fmla="*/ 6102493 w 6127689"/>
              <a:gd name="connsiteY128-23426" fmla="*/ 5928602 h 6858000"/>
              <a:gd name="connsiteX129-23427" fmla="*/ 6056863 w 6127689"/>
              <a:gd name="connsiteY129-23428" fmla="*/ 6000643 h 6858000"/>
              <a:gd name="connsiteX130-23429" fmla="*/ 6045436 w 6127689"/>
              <a:gd name="connsiteY130-23430" fmla="*/ 6124480 h 6858000"/>
              <a:gd name="connsiteX131-23431" fmla="*/ 6030489 w 6127689"/>
              <a:gd name="connsiteY131-23432" fmla="*/ 6317666 h 6858000"/>
              <a:gd name="connsiteX132-23433" fmla="*/ 6007492 w 6127689"/>
              <a:gd name="connsiteY132-23434" fmla="*/ 6440818 h 6858000"/>
              <a:gd name="connsiteX133-23435" fmla="*/ 6009467 w 6127689"/>
              <a:gd name="connsiteY133-23436" fmla="*/ 6487076 h 6858000"/>
              <a:gd name="connsiteX134-23437" fmla="*/ 5995064 w 6127689"/>
              <a:gd name="connsiteY134-23438" fmla="*/ 6540791 h 6858000"/>
              <a:gd name="connsiteX135-23439" fmla="*/ 5996309 w 6127689"/>
              <a:gd name="connsiteY135-23440" fmla="*/ 6543961 h 6858000"/>
              <a:gd name="connsiteX136-23441" fmla="*/ 5996048 w 6127689"/>
              <a:gd name="connsiteY136-23442" fmla="*/ 6555444 h 6858000"/>
              <a:gd name="connsiteX137-23443" fmla="*/ 6002524 w 6127689"/>
              <a:gd name="connsiteY137-23444" fmla="*/ 6560188 h 6858000"/>
              <a:gd name="connsiteX138-23445" fmla="*/ 6006823 w 6127689"/>
              <a:gd name="connsiteY138-23446" fmla="*/ 6578546 h 6858000"/>
              <a:gd name="connsiteX139-23447" fmla="*/ 6004510 w 6127689"/>
              <a:gd name="connsiteY139-23448" fmla="*/ 6599256 h 6858000"/>
              <a:gd name="connsiteX140-23449" fmla="*/ 5986207 w 6127689"/>
              <a:gd name="connsiteY140-23450" fmla="*/ 6695855 h 6858000"/>
              <a:gd name="connsiteX141-23451" fmla="*/ 5979428 w 6127689"/>
              <a:gd name="connsiteY141-23452" fmla="*/ 6754678 h 6858000"/>
              <a:gd name="connsiteX142-23453" fmla="*/ 5983398 w 6127689"/>
              <a:gd name="connsiteY142-23454" fmla="*/ 6778641 h 6858000"/>
              <a:gd name="connsiteX143-23455" fmla="*/ 5984543 w 6127689"/>
              <a:gd name="connsiteY143-23456" fmla="*/ 6811016 h 6858000"/>
              <a:gd name="connsiteX144-23457" fmla="*/ 5981802 w 6127689"/>
              <a:gd name="connsiteY144-23458" fmla="*/ 6838578 h 6858000"/>
              <a:gd name="connsiteX145-23459" fmla="*/ 5979671 w 6127689"/>
              <a:gd name="connsiteY145-23460" fmla="*/ 6858000 h 6858000"/>
              <a:gd name="connsiteX146-23461" fmla="*/ 0 w 6127689"/>
              <a:gd name="connsiteY146-23462" fmla="*/ 6858000 h 6858000"/>
              <a:gd name="connsiteX147-23463" fmla="*/ 0 w 6127689"/>
              <a:gd name="connsiteY147-23464" fmla="*/ 0 h 6858000"/>
              <a:gd name="connsiteX0-23465" fmla="*/ 0 w 6127689"/>
              <a:gd name="connsiteY0-23466" fmla="*/ 0 h 6858000"/>
              <a:gd name="connsiteX1-23467" fmla="*/ 4965888 w 6127689"/>
              <a:gd name="connsiteY1-23468" fmla="*/ 0 h 6858000"/>
              <a:gd name="connsiteX2-23469" fmla="*/ 4967767 w 6127689"/>
              <a:gd name="connsiteY2-23470" fmla="*/ 7930 h 6858000"/>
              <a:gd name="connsiteX3-23471" fmla="*/ 4979444 w 6127689"/>
              <a:gd name="connsiteY3-23472" fmla="*/ 43921 h 6858000"/>
              <a:gd name="connsiteX4-23473" fmla="*/ 5021173 w 6127689"/>
              <a:gd name="connsiteY4-23474" fmla="*/ 123738 h 6858000"/>
              <a:gd name="connsiteX5-23475" fmla="*/ 5075458 w 6127689"/>
              <a:gd name="connsiteY5-23476" fmla="*/ 264355 h 6858000"/>
              <a:gd name="connsiteX6-23477" fmla="*/ 5081175 w 6127689"/>
              <a:gd name="connsiteY6-23478" fmla="*/ 277448 h 6858000"/>
              <a:gd name="connsiteX7-23479" fmla="*/ 5097011 w 6127689"/>
              <a:gd name="connsiteY7-23480" fmla="*/ 355616 h 6858000"/>
              <a:gd name="connsiteX8-23481" fmla="*/ 5130982 w 6127689"/>
              <a:gd name="connsiteY8-23482" fmla="*/ 412030 h 6858000"/>
              <a:gd name="connsiteX9-23483" fmla="*/ 5153000 w 6127689"/>
              <a:gd name="connsiteY9-23484" fmla="*/ 507134 h 6858000"/>
              <a:gd name="connsiteX10-23485" fmla="*/ 5171282 w 6127689"/>
              <a:gd name="connsiteY10-23486" fmla="*/ 602071 h 6858000"/>
              <a:gd name="connsiteX11-23487" fmla="*/ 5176196 w 6127689"/>
              <a:gd name="connsiteY11-23488" fmla="*/ 636822 h 6858000"/>
              <a:gd name="connsiteX12-23489" fmla="*/ 5189051 w 6127689"/>
              <a:gd name="connsiteY12-23490" fmla="*/ 782518 h 6858000"/>
              <a:gd name="connsiteX13-23491" fmla="*/ 5210428 w 6127689"/>
              <a:gd name="connsiteY13-23492" fmla="*/ 815772 h 6858000"/>
              <a:gd name="connsiteX14-23493" fmla="*/ 5221088 w 6127689"/>
              <a:gd name="connsiteY14-23494" fmla="*/ 860193 h 6858000"/>
              <a:gd name="connsiteX15-23495" fmla="*/ 5230806 w 6127689"/>
              <a:gd name="connsiteY15-23496" fmla="*/ 961354 h 6858000"/>
              <a:gd name="connsiteX16-23497" fmla="*/ 5201018 w 6127689"/>
              <a:gd name="connsiteY16-23498" fmla="*/ 1095027 h 6858000"/>
              <a:gd name="connsiteX17-23499" fmla="*/ 5202153 w 6127689"/>
              <a:gd name="connsiteY17-23500" fmla="*/ 1133224 h 6858000"/>
              <a:gd name="connsiteX18-23501" fmla="*/ 5207370 w 6127689"/>
              <a:gd name="connsiteY18-23502" fmla="*/ 1138097 h 6858000"/>
              <a:gd name="connsiteX19-23503" fmla="*/ 5189234 w 6127689"/>
              <a:gd name="connsiteY19-23504" fmla="*/ 1193495 h 6858000"/>
              <a:gd name="connsiteX20-23505" fmla="*/ 5202769 w 6127689"/>
              <a:gd name="connsiteY20-23506" fmla="*/ 1269450 h 6858000"/>
              <a:gd name="connsiteX21-23507" fmla="*/ 5225968 w 6127689"/>
              <a:gd name="connsiteY21-23508" fmla="*/ 1357994 h 6858000"/>
              <a:gd name="connsiteX22-23509" fmla="*/ 5233819 w 6127689"/>
              <a:gd name="connsiteY22-23510" fmla="*/ 1380922 h 6858000"/>
              <a:gd name="connsiteX23-23511" fmla="*/ 5237226 w 6127689"/>
              <a:gd name="connsiteY23-23512" fmla="*/ 1441327 h 6858000"/>
              <a:gd name="connsiteX24-23513" fmla="*/ 5255653 w 6127689"/>
              <a:gd name="connsiteY24-23514" fmla="*/ 1524712 h 6858000"/>
              <a:gd name="connsiteX25-23515" fmla="*/ 5263491 w 6127689"/>
              <a:gd name="connsiteY25-23516" fmla="*/ 1642938 h 6858000"/>
              <a:gd name="connsiteX26-23517" fmla="*/ 5261314 w 6127689"/>
              <a:gd name="connsiteY26-23518" fmla="*/ 1689177 h 6858000"/>
              <a:gd name="connsiteX27-23519" fmla="*/ 5259788 w 6127689"/>
              <a:gd name="connsiteY27-23520" fmla="*/ 1768516 h 6858000"/>
              <a:gd name="connsiteX28-23521" fmla="*/ 5255696 w 6127689"/>
              <a:gd name="connsiteY28-23522" fmla="*/ 1953770 h 6858000"/>
              <a:gd name="connsiteX29-23523" fmla="*/ 5252592 w 6127689"/>
              <a:gd name="connsiteY29-23524" fmla="*/ 2092210 h 6858000"/>
              <a:gd name="connsiteX30-23525" fmla="*/ 5264303 w 6127689"/>
              <a:gd name="connsiteY30-23526" fmla="*/ 2225157 h 6858000"/>
              <a:gd name="connsiteX31-23527" fmla="*/ 5254949 w 6127689"/>
              <a:gd name="connsiteY31-23528" fmla="*/ 2236160 h 6858000"/>
              <a:gd name="connsiteX32-23529" fmla="*/ 5250104 w 6127689"/>
              <a:gd name="connsiteY32-23530" fmla="*/ 2249166 h 6858000"/>
              <a:gd name="connsiteX33-23531" fmla="*/ 5251214 w 6127689"/>
              <a:gd name="connsiteY33-23532" fmla="*/ 2250944 h 6858000"/>
              <a:gd name="connsiteX34-23533" fmla="*/ 5250644 w 6127689"/>
              <a:gd name="connsiteY34-23534" fmla="*/ 2266619 h 6858000"/>
              <a:gd name="connsiteX35-23535" fmla="*/ 5293877 w 6127689"/>
              <a:gd name="connsiteY35-23536" fmla="*/ 2368649 h 6858000"/>
              <a:gd name="connsiteX36-23537" fmla="*/ 5311338 w 6127689"/>
              <a:gd name="connsiteY36-23538" fmla="*/ 2404034 h 6858000"/>
              <a:gd name="connsiteX37-23539" fmla="*/ 5338366 w 6127689"/>
              <a:gd name="connsiteY37-23540" fmla="*/ 2465052 h 6858000"/>
              <a:gd name="connsiteX38-23541" fmla="*/ 5371263 w 6127689"/>
              <a:gd name="connsiteY38-23542" fmla="*/ 2586413 h 6858000"/>
              <a:gd name="connsiteX39-23543" fmla="*/ 5407503 w 6127689"/>
              <a:gd name="connsiteY39-23544" fmla="*/ 2786290 h 6858000"/>
              <a:gd name="connsiteX40-23545" fmla="*/ 5407356 w 6127689"/>
              <a:gd name="connsiteY40-23546" fmla="*/ 2787545 h 6858000"/>
              <a:gd name="connsiteX41-23547" fmla="*/ 5411130 w 6127689"/>
              <a:gd name="connsiteY41-23548" fmla="*/ 2788640 h 6858000"/>
              <a:gd name="connsiteX42-23549" fmla="*/ 5416439 w 6127689"/>
              <a:gd name="connsiteY42-23550" fmla="*/ 2805666 h 6858000"/>
              <a:gd name="connsiteX43-23551" fmla="*/ 5416589 w 6127689"/>
              <a:gd name="connsiteY43-23552" fmla="*/ 2810822 h 6858000"/>
              <a:gd name="connsiteX44-23553" fmla="*/ 5418542 w 6127689"/>
              <a:gd name="connsiteY44-23554" fmla="*/ 2817745 h 6858000"/>
              <a:gd name="connsiteX45-23555" fmla="*/ 5418847 w 6127689"/>
              <a:gd name="connsiteY45-23556" fmla="*/ 2817825 h 6858000"/>
              <a:gd name="connsiteX46-23557" fmla="*/ 5457023 w 6127689"/>
              <a:gd name="connsiteY46-23558" fmla="*/ 2858292 h 6858000"/>
              <a:gd name="connsiteX47-23559" fmla="*/ 5479298 w 6127689"/>
              <a:gd name="connsiteY47-23560" fmla="*/ 2947791 h 6858000"/>
              <a:gd name="connsiteX48-23561" fmla="*/ 5481770 w 6127689"/>
              <a:gd name="connsiteY48-23562" fmla="*/ 2951352 h 6858000"/>
              <a:gd name="connsiteX49-23563" fmla="*/ 5482045 w 6127689"/>
              <a:gd name="connsiteY49-23564" fmla="*/ 2984371 h 6858000"/>
              <a:gd name="connsiteX50-23565" fmla="*/ 5482415 w 6127689"/>
              <a:gd name="connsiteY50-23566" fmla="*/ 3004079 h 6858000"/>
              <a:gd name="connsiteX51-23567" fmla="*/ 5503944 w 6127689"/>
              <a:gd name="connsiteY51-23568" fmla="*/ 3123335 h 6858000"/>
              <a:gd name="connsiteX52-23569" fmla="*/ 5516007 w 6127689"/>
              <a:gd name="connsiteY52-23570" fmla="*/ 3258473 h 6858000"/>
              <a:gd name="connsiteX53-23571" fmla="*/ 5566839 w 6127689"/>
              <a:gd name="connsiteY53-23572" fmla="*/ 3345295 h 6858000"/>
              <a:gd name="connsiteX54-23573" fmla="*/ 5589758 w 6127689"/>
              <a:gd name="connsiteY54-23574" fmla="*/ 3506453 h 6858000"/>
              <a:gd name="connsiteX55-23575" fmla="*/ 5596144 w 6127689"/>
              <a:gd name="connsiteY55-23576" fmla="*/ 3534624 h 6858000"/>
              <a:gd name="connsiteX56-23577" fmla="*/ 5597750 w 6127689"/>
              <a:gd name="connsiteY56-23578" fmla="*/ 3534129 h 6858000"/>
              <a:gd name="connsiteX57-23579" fmla="*/ 5599700 w 6127689"/>
              <a:gd name="connsiteY57-23580" fmla="*/ 3547221 h 6858000"/>
              <a:gd name="connsiteX58-23581" fmla="*/ 5615031 w 6127689"/>
              <a:gd name="connsiteY58-23582" fmla="*/ 3557482 h 6858000"/>
              <a:gd name="connsiteX59-23583" fmla="*/ 5618377 w 6127689"/>
              <a:gd name="connsiteY59-23584" fmla="*/ 3588431 h 6858000"/>
              <a:gd name="connsiteX60-23585" fmla="*/ 5612155 w 6127689"/>
              <a:gd name="connsiteY60-23586" fmla="*/ 3589869 h 6858000"/>
              <a:gd name="connsiteX61-23587" fmla="*/ 5620843 w 6127689"/>
              <a:gd name="connsiteY61-23588" fmla="*/ 3606745 h 6858000"/>
              <a:gd name="connsiteX62-23589" fmla="*/ 5655472 w 6127689"/>
              <a:gd name="connsiteY62-23590" fmla="*/ 3678877 h 6858000"/>
              <a:gd name="connsiteX63-23591" fmla="*/ 5680448 w 6127689"/>
              <a:gd name="connsiteY63-23592" fmla="*/ 3717760 h 6858000"/>
              <a:gd name="connsiteX64-23593" fmla="*/ 5683015 w 6127689"/>
              <a:gd name="connsiteY64-23594" fmla="*/ 3762025 h 6858000"/>
              <a:gd name="connsiteX65-23595" fmla="*/ 5696643 w 6127689"/>
              <a:gd name="connsiteY65-23596" fmla="*/ 3773888 h 6858000"/>
              <a:gd name="connsiteX66-23597" fmla="*/ 5699203 w 6127689"/>
              <a:gd name="connsiteY66-23598" fmla="*/ 3775823 h 6858000"/>
              <a:gd name="connsiteX67-23599" fmla="*/ 5704824 w 6127689"/>
              <a:gd name="connsiteY67-23600" fmla="*/ 3785966 h 6858000"/>
              <a:gd name="connsiteX68-23601" fmla="*/ 5712204 w 6127689"/>
              <a:gd name="connsiteY68-23602" fmla="*/ 3785830 h 6858000"/>
              <a:gd name="connsiteX69-23603" fmla="*/ 5724816 w 6127689"/>
              <a:gd name="connsiteY69-23604" fmla="*/ 3798949 h 6858000"/>
              <a:gd name="connsiteX70-23605" fmla="*/ 5733539 w 6127689"/>
              <a:gd name="connsiteY70-23606" fmla="*/ 3818457 h 6858000"/>
              <a:gd name="connsiteX71-23607" fmla="*/ 5768491 w 6127689"/>
              <a:gd name="connsiteY71-23608" fmla="*/ 3914399 h 6858000"/>
              <a:gd name="connsiteX72-23609" fmla="*/ 5793123 w 6127689"/>
              <a:gd name="connsiteY72-23610" fmla="*/ 3969952 h 6858000"/>
              <a:gd name="connsiteX73-23611" fmla="*/ 5808321 w 6127689"/>
              <a:gd name="connsiteY73-23612" fmla="*/ 3988153 h 6858000"/>
              <a:gd name="connsiteX74-23613" fmla="*/ 5825621 w 6127689"/>
              <a:gd name="connsiteY74-23614" fmla="*/ 4015525 h 6858000"/>
              <a:gd name="connsiteX75-23615" fmla="*/ 5860672 w 6127689"/>
              <a:gd name="connsiteY75-23616" fmla="*/ 4061579 h 6858000"/>
              <a:gd name="connsiteX76-23617" fmla="*/ 5872173 w 6127689"/>
              <a:gd name="connsiteY76-23618" fmla="*/ 4088497 h 6858000"/>
              <a:gd name="connsiteX77-23619" fmla="*/ 5883705 w 6127689"/>
              <a:gd name="connsiteY77-23620" fmla="*/ 4101899 h 6858000"/>
              <a:gd name="connsiteX78-23621" fmla="*/ 5894095 w 6127689"/>
              <a:gd name="connsiteY78-23622" fmla="*/ 4128857 h 6858000"/>
              <a:gd name="connsiteX79-23623" fmla="*/ 5898339 w 6127689"/>
              <a:gd name="connsiteY79-23624" fmla="*/ 4140800 h 6858000"/>
              <a:gd name="connsiteX80-23625" fmla="*/ 5899734 w 6127689"/>
              <a:gd name="connsiteY80-23626" fmla="*/ 4145632 h 6858000"/>
              <a:gd name="connsiteX81-23627" fmla="*/ 5903513 w 6127689"/>
              <a:gd name="connsiteY81-23628" fmla="*/ 4187661 h 6858000"/>
              <a:gd name="connsiteX82-23629" fmla="*/ 5917114 w 6127689"/>
              <a:gd name="connsiteY82-23630" fmla="*/ 4213096 h 6858000"/>
              <a:gd name="connsiteX83-23631" fmla="*/ 5924233 w 6127689"/>
              <a:gd name="connsiteY83-23632" fmla="*/ 4242060 h 6858000"/>
              <a:gd name="connsiteX84-23633" fmla="*/ 5928910 w 6127689"/>
              <a:gd name="connsiteY84-23634" fmla="*/ 4300973 h 6858000"/>
              <a:gd name="connsiteX85-23635" fmla="*/ 5939320 w 6127689"/>
              <a:gd name="connsiteY85-23636" fmla="*/ 4340435 h 6858000"/>
              <a:gd name="connsiteX86-23637" fmla="*/ 5946705 w 6127689"/>
              <a:gd name="connsiteY86-23638" fmla="*/ 4428051 h 6858000"/>
              <a:gd name="connsiteX87-23639" fmla="*/ 5949261 w 6127689"/>
              <a:gd name="connsiteY87-23640" fmla="*/ 4449185 h 6858000"/>
              <a:gd name="connsiteX88-23641" fmla="*/ 5957504 w 6127689"/>
              <a:gd name="connsiteY88-23642" fmla="*/ 4465911 h 6858000"/>
              <a:gd name="connsiteX89-23643" fmla="*/ 5964689 w 6127689"/>
              <a:gd name="connsiteY89-23644" fmla="*/ 4468532 h 6858000"/>
              <a:gd name="connsiteX90-23645" fmla="*/ 5967062 w 6127689"/>
              <a:gd name="connsiteY90-23646" fmla="*/ 4479923 h 6858000"/>
              <a:gd name="connsiteX91-23647" fmla="*/ 5968960 w 6127689"/>
              <a:gd name="connsiteY91-23648" fmla="*/ 4482655 h 6858000"/>
              <a:gd name="connsiteX92-23649" fmla="*/ 5978567 w 6127689"/>
              <a:gd name="connsiteY92-23650" fmla="*/ 4498605 h 6858000"/>
              <a:gd name="connsiteX93-23651" fmla="*/ 5980106 w 6127689"/>
              <a:gd name="connsiteY93-23652" fmla="*/ 4585087 h 6858000"/>
              <a:gd name="connsiteX94-23653" fmla="*/ 5998138 w 6127689"/>
              <a:gd name="connsiteY94-23654" fmla="*/ 4697518 h 6858000"/>
              <a:gd name="connsiteX95-23655" fmla="*/ 6013516 w 6127689"/>
              <a:gd name="connsiteY95-23656" fmla="*/ 4786619 h 6858000"/>
              <a:gd name="connsiteX96-23657" fmla="*/ 6025404 w 6127689"/>
              <a:gd name="connsiteY96-23658" fmla="*/ 4858148 h 6858000"/>
              <a:gd name="connsiteX97-23659" fmla="*/ 6007749 w 6127689"/>
              <a:gd name="connsiteY97-23660" fmla="*/ 4964715 h 6858000"/>
              <a:gd name="connsiteX98-23661" fmla="*/ 6005269 w 6127689"/>
              <a:gd name="connsiteY98-23662" fmla="*/ 5150567 h 6858000"/>
              <a:gd name="connsiteX99-23663" fmla="*/ 6001127 w 6127689"/>
              <a:gd name="connsiteY99-23664" fmla="*/ 5164609 h 6858000"/>
              <a:gd name="connsiteX100-23665" fmla="*/ 5996647 w 6127689"/>
              <a:gd name="connsiteY100-23666" fmla="*/ 5185640 h 6858000"/>
              <a:gd name="connsiteX101-23667" fmla="*/ 5998514 w 6127689"/>
              <a:gd name="connsiteY101-23668" fmla="*/ 5189673 h 6858000"/>
              <a:gd name="connsiteX102-23669" fmla="*/ 6018409 w 6127689"/>
              <a:gd name="connsiteY102-23670" fmla="*/ 5227157 h 6858000"/>
              <a:gd name="connsiteX103-23671" fmla="*/ 6036748 w 6127689"/>
              <a:gd name="connsiteY103-23672" fmla="*/ 5322752 h 6858000"/>
              <a:gd name="connsiteX104-23673" fmla="*/ 6036943 w 6127689"/>
              <a:gd name="connsiteY104-23674" fmla="*/ 5329480 h 6858000"/>
              <a:gd name="connsiteX105-23675" fmla="*/ 6037236 w 6127689"/>
              <a:gd name="connsiteY105-23676" fmla="*/ 5329634 h 6858000"/>
              <a:gd name="connsiteX106-23677" fmla="*/ 6038019 w 6127689"/>
              <a:gd name="connsiteY106-23678" fmla="*/ 5336764 h 6858000"/>
              <a:gd name="connsiteX107-23679" fmla="*/ 6037298 w 6127689"/>
              <a:gd name="connsiteY107-23680" fmla="*/ 5341753 h 6858000"/>
              <a:gd name="connsiteX108-23681" fmla="*/ 6037677 w 6127689"/>
              <a:gd name="connsiteY108-23682" fmla="*/ 5354807 h 6858000"/>
              <a:gd name="connsiteX109-23683" fmla="*/ 6039728 w 6127689"/>
              <a:gd name="connsiteY109-23684" fmla="*/ 5359416 h 6858000"/>
              <a:gd name="connsiteX110-23685" fmla="*/ 6043311 w 6127689"/>
              <a:gd name="connsiteY110-23686" fmla="*/ 5361407 h 6858000"/>
              <a:gd name="connsiteX111-23687" fmla="*/ 6042954 w 6127689"/>
              <a:gd name="connsiteY111-23688" fmla="*/ 5362576 h 6858000"/>
              <a:gd name="connsiteX112-23689" fmla="*/ 6053435 w 6127689"/>
              <a:gd name="connsiteY112-23690" fmla="*/ 5387547 h 6858000"/>
              <a:gd name="connsiteX113-23691" fmla="*/ 6065933 w 6127689"/>
              <a:gd name="connsiteY113-23692" fmla="*/ 5443002 h 6858000"/>
              <a:gd name="connsiteX114-23693" fmla="*/ 6068640 w 6127689"/>
              <a:gd name="connsiteY114-23694" fmla="*/ 5474503 h 6858000"/>
              <a:gd name="connsiteX115-23695" fmla="*/ 6080922 w 6127689"/>
              <a:gd name="connsiteY115-23696" fmla="*/ 5561070 h 6858000"/>
              <a:gd name="connsiteX116-23697" fmla="*/ 6096949 w 6127689"/>
              <a:gd name="connsiteY116-23698" fmla="*/ 5648179 h 6858000"/>
              <a:gd name="connsiteX117-23699" fmla="*/ 6125703 w 6127689"/>
              <a:gd name="connsiteY117-23700" fmla="*/ 5692894 h 6858000"/>
              <a:gd name="connsiteX118-23701" fmla="*/ 6126670 w 6127689"/>
              <a:gd name="connsiteY118-23702" fmla="*/ 5697882 h 6858000"/>
              <a:gd name="connsiteX119-23703" fmla="*/ 6124061 w 6127689"/>
              <a:gd name="connsiteY119-23704" fmla="*/ 5710294 h 6858000"/>
              <a:gd name="connsiteX120-23705" fmla="*/ 6122213 w 6127689"/>
              <a:gd name="connsiteY120-23706" fmla="*/ 5714762 h 6858000"/>
              <a:gd name="connsiteX121-23707" fmla="*/ 6121353 w 6127689"/>
              <a:gd name="connsiteY121-23708" fmla="*/ 5721725 h 6858000"/>
              <a:gd name="connsiteX122-23709" fmla="*/ 6121607 w 6127689"/>
              <a:gd name="connsiteY122-23710" fmla="*/ 5721959 h 6858000"/>
              <a:gd name="connsiteX123-23711" fmla="*/ 6120262 w 6127689"/>
              <a:gd name="connsiteY123-23712" fmla="*/ 5728358 h 6858000"/>
              <a:gd name="connsiteX124-23713" fmla="*/ 6127024 w 6127689"/>
              <a:gd name="connsiteY124-23714" fmla="*/ 5786902 h 6858000"/>
              <a:gd name="connsiteX125-23715" fmla="*/ 6127519 w 6127689"/>
              <a:gd name="connsiteY125-23716" fmla="*/ 5865775 h 6858000"/>
              <a:gd name="connsiteX126-23717" fmla="*/ 6119217 w 6127689"/>
              <a:gd name="connsiteY126-23718" fmla="*/ 5888542 h 6858000"/>
              <a:gd name="connsiteX127-23719" fmla="*/ 6102493 w 6127689"/>
              <a:gd name="connsiteY127-23720" fmla="*/ 5928602 h 6858000"/>
              <a:gd name="connsiteX128-23721" fmla="*/ 6056863 w 6127689"/>
              <a:gd name="connsiteY128-23722" fmla="*/ 6000643 h 6858000"/>
              <a:gd name="connsiteX129-23723" fmla="*/ 6045436 w 6127689"/>
              <a:gd name="connsiteY129-23724" fmla="*/ 6124480 h 6858000"/>
              <a:gd name="connsiteX130-23725" fmla="*/ 6030489 w 6127689"/>
              <a:gd name="connsiteY130-23726" fmla="*/ 6317666 h 6858000"/>
              <a:gd name="connsiteX131-23727" fmla="*/ 6007492 w 6127689"/>
              <a:gd name="connsiteY131-23728" fmla="*/ 6440818 h 6858000"/>
              <a:gd name="connsiteX132-23729" fmla="*/ 6009467 w 6127689"/>
              <a:gd name="connsiteY132-23730" fmla="*/ 6487076 h 6858000"/>
              <a:gd name="connsiteX133-23731" fmla="*/ 5995064 w 6127689"/>
              <a:gd name="connsiteY133-23732" fmla="*/ 6540791 h 6858000"/>
              <a:gd name="connsiteX134-23733" fmla="*/ 5996309 w 6127689"/>
              <a:gd name="connsiteY134-23734" fmla="*/ 6543961 h 6858000"/>
              <a:gd name="connsiteX135-23735" fmla="*/ 5996048 w 6127689"/>
              <a:gd name="connsiteY135-23736" fmla="*/ 6555444 h 6858000"/>
              <a:gd name="connsiteX136-23737" fmla="*/ 6002524 w 6127689"/>
              <a:gd name="connsiteY136-23738" fmla="*/ 6560188 h 6858000"/>
              <a:gd name="connsiteX137-23739" fmla="*/ 6006823 w 6127689"/>
              <a:gd name="connsiteY137-23740" fmla="*/ 6578546 h 6858000"/>
              <a:gd name="connsiteX138-23741" fmla="*/ 6004510 w 6127689"/>
              <a:gd name="connsiteY138-23742" fmla="*/ 6599256 h 6858000"/>
              <a:gd name="connsiteX139-23743" fmla="*/ 5986207 w 6127689"/>
              <a:gd name="connsiteY139-23744" fmla="*/ 6695855 h 6858000"/>
              <a:gd name="connsiteX140-23745" fmla="*/ 5979428 w 6127689"/>
              <a:gd name="connsiteY140-23746" fmla="*/ 6754678 h 6858000"/>
              <a:gd name="connsiteX141-23747" fmla="*/ 5983398 w 6127689"/>
              <a:gd name="connsiteY141-23748" fmla="*/ 6778641 h 6858000"/>
              <a:gd name="connsiteX142-23749" fmla="*/ 5984543 w 6127689"/>
              <a:gd name="connsiteY142-23750" fmla="*/ 6811016 h 6858000"/>
              <a:gd name="connsiteX143-23751" fmla="*/ 5981802 w 6127689"/>
              <a:gd name="connsiteY143-23752" fmla="*/ 6838578 h 6858000"/>
              <a:gd name="connsiteX144-23753" fmla="*/ 5979671 w 6127689"/>
              <a:gd name="connsiteY144-23754" fmla="*/ 6858000 h 6858000"/>
              <a:gd name="connsiteX145-23755" fmla="*/ 0 w 6127689"/>
              <a:gd name="connsiteY145-23756" fmla="*/ 6858000 h 6858000"/>
              <a:gd name="connsiteX146-23757" fmla="*/ 0 w 6127689"/>
              <a:gd name="connsiteY146-23758" fmla="*/ 0 h 6858000"/>
              <a:gd name="connsiteX0-23759" fmla="*/ 0 w 6127689"/>
              <a:gd name="connsiteY0-23760" fmla="*/ 0 h 6858000"/>
              <a:gd name="connsiteX1-23761" fmla="*/ 4965888 w 6127689"/>
              <a:gd name="connsiteY1-23762" fmla="*/ 0 h 6858000"/>
              <a:gd name="connsiteX2-23763" fmla="*/ 4967767 w 6127689"/>
              <a:gd name="connsiteY2-23764" fmla="*/ 7930 h 6858000"/>
              <a:gd name="connsiteX3-23765" fmla="*/ 4979444 w 6127689"/>
              <a:gd name="connsiteY3-23766" fmla="*/ 43921 h 6858000"/>
              <a:gd name="connsiteX4-23767" fmla="*/ 5021173 w 6127689"/>
              <a:gd name="connsiteY4-23768" fmla="*/ 123738 h 6858000"/>
              <a:gd name="connsiteX5-23769" fmla="*/ 5075458 w 6127689"/>
              <a:gd name="connsiteY5-23770" fmla="*/ 264355 h 6858000"/>
              <a:gd name="connsiteX6-23771" fmla="*/ 5081175 w 6127689"/>
              <a:gd name="connsiteY6-23772" fmla="*/ 277448 h 6858000"/>
              <a:gd name="connsiteX7-23773" fmla="*/ 5097011 w 6127689"/>
              <a:gd name="connsiteY7-23774" fmla="*/ 355616 h 6858000"/>
              <a:gd name="connsiteX8-23775" fmla="*/ 5130982 w 6127689"/>
              <a:gd name="connsiteY8-23776" fmla="*/ 412030 h 6858000"/>
              <a:gd name="connsiteX9-23777" fmla="*/ 5153000 w 6127689"/>
              <a:gd name="connsiteY9-23778" fmla="*/ 507134 h 6858000"/>
              <a:gd name="connsiteX10-23779" fmla="*/ 5171282 w 6127689"/>
              <a:gd name="connsiteY10-23780" fmla="*/ 602071 h 6858000"/>
              <a:gd name="connsiteX11-23781" fmla="*/ 5176196 w 6127689"/>
              <a:gd name="connsiteY11-23782" fmla="*/ 636822 h 6858000"/>
              <a:gd name="connsiteX12-23783" fmla="*/ 5189051 w 6127689"/>
              <a:gd name="connsiteY12-23784" fmla="*/ 782518 h 6858000"/>
              <a:gd name="connsiteX13-23785" fmla="*/ 5210428 w 6127689"/>
              <a:gd name="connsiteY13-23786" fmla="*/ 815772 h 6858000"/>
              <a:gd name="connsiteX14-23787" fmla="*/ 5221088 w 6127689"/>
              <a:gd name="connsiteY14-23788" fmla="*/ 860193 h 6858000"/>
              <a:gd name="connsiteX15-23789" fmla="*/ 5230806 w 6127689"/>
              <a:gd name="connsiteY15-23790" fmla="*/ 961354 h 6858000"/>
              <a:gd name="connsiteX16-23791" fmla="*/ 5201018 w 6127689"/>
              <a:gd name="connsiteY16-23792" fmla="*/ 1095027 h 6858000"/>
              <a:gd name="connsiteX17-23793" fmla="*/ 5202153 w 6127689"/>
              <a:gd name="connsiteY17-23794" fmla="*/ 1133224 h 6858000"/>
              <a:gd name="connsiteX18-23795" fmla="*/ 5207370 w 6127689"/>
              <a:gd name="connsiteY18-23796" fmla="*/ 1138097 h 6858000"/>
              <a:gd name="connsiteX19-23797" fmla="*/ 5189234 w 6127689"/>
              <a:gd name="connsiteY19-23798" fmla="*/ 1193495 h 6858000"/>
              <a:gd name="connsiteX20-23799" fmla="*/ 5202769 w 6127689"/>
              <a:gd name="connsiteY20-23800" fmla="*/ 1269450 h 6858000"/>
              <a:gd name="connsiteX21-23801" fmla="*/ 5225968 w 6127689"/>
              <a:gd name="connsiteY21-23802" fmla="*/ 1357994 h 6858000"/>
              <a:gd name="connsiteX22-23803" fmla="*/ 5233819 w 6127689"/>
              <a:gd name="connsiteY22-23804" fmla="*/ 1380922 h 6858000"/>
              <a:gd name="connsiteX23-23805" fmla="*/ 5237226 w 6127689"/>
              <a:gd name="connsiteY23-23806" fmla="*/ 1441327 h 6858000"/>
              <a:gd name="connsiteX24-23807" fmla="*/ 5255653 w 6127689"/>
              <a:gd name="connsiteY24-23808" fmla="*/ 1524712 h 6858000"/>
              <a:gd name="connsiteX25-23809" fmla="*/ 5263491 w 6127689"/>
              <a:gd name="connsiteY25-23810" fmla="*/ 1642938 h 6858000"/>
              <a:gd name="connsiteX26-23811" fmla="*/ 5261314 w 6127689"/>
              <a:gd name="connsiteY26-23812" fmla="*/ 1689177 h 6858000"/>
              <a:gd name="connsiteX27-23813" fmla="*/ 5259788 w 6127689"/>
              <a:gd name="connsiteY27-23814" fmla="*/ 1768516 h 6858000"/>
              <a:gd name="connsiteX28-23815" fmla="*/ 5255696 w 6127689"/>
              <a:gd name="connsiteY28-23816" fmla="*/ 1953770 h 6858000"/>
              <a:gd name="connsiteX29-23817" fmla="*/ 5252592 w 6127689"/>
              <a:gd name="connsiteY29-23818" fmla="*/ 2092210 h 6858000"/>
              <a:gd name="connsiteX30-23819" fmla="*/ 5264303 w 6127689"/>
              <a:gd name="connsiteY30-23820" fmla="*/ 2225157 h 6858000"/>
              <a:gd name="connsiteX31-23821" fmla="*/ 5254949 w 6127689"/>
              <a:gd name="connsiteY31-23822" fmla="*/ 2236160 h 6858000"/>
              <a:gd name="connsiteX32-23823" fmla="*/ 5250104 w 6127689"/>
              <a:gd name="connsiteY32-23824" fmla="*/ 2249166 h 6858000"/>
              <a:gd name="connsiteX33-23825" fmla="*/ 5251214 w 6127689"/>
              <a:gd name="connsiteY33-23826" fmla="*/ 2250944 h 6858000"/>
              <a:gd name="connsiteX34-23827" fmla="*/ 5250644 w 6127689"/>
              <a:gd name="connsiteY34-23828" fmla="*/ 2266619 h 6858000"/>
              <a:gd name="connsiteX35-23829" fmla="*/ 5293877 w 6127689"/>
              <a:gd name="connsiteY35-23830" fmla="*/ 2368649 h 6858000"/>
              <a:gd name="connsiteX36-23831" fmla="*/ 5311338 w 6127689"/>
              <a:gd name="connsiteY36-23832" fmla="*/ 2404034 h 6858000"/>
              <a:gd name="connsiteX37-23833" fmla="*/ 5338366 w 6127689"/>
              <a:gd name="connsiteY37-23834" fmla="*/ 2465052 h 6858000"/>
              <a:gd name="connsiteX38-23835" fmla="*/ 5371263 w 6127689"/>
              <a:gd name="connsiteY38-23836" fmla="*/ 2586413 h 6858000"/>
              <a:gd name="connsiteX39-23837" fmla="*/ 5407503 w 6127689"/>
              <a:gd name="connsiteY39-23838" fmla="*/ 2786290 h 6858000"/>
              <a:gd name="connsiteX40-23839" fmla="*/ 5407356 w 6127689"/>
              <a:gd name="connsiteY40-23840" fmla="*/ 2787545 h 6858000"/>
              <a:gd name="connsiteX41-23841" fmla="*/ 5411130 w 6127689"/>
              <a:gd name="connsiteY41-23842" fmla="*/ 2788640 h 6858000"/>
              <a:gd name="connsiteX42-23843" fmla="*/ 5416439 w 6127689"/>
              <a:gd name="connsiteY42-23844" fmla="*/ 2805666 h 6858000"/>
              <a:gd name="connsiteX43-23845" fmla="*/ 5416589 w 6127689"/>
              <a:gd name="connsiteY43-23846" fmla="*/ 2810822 h 6858000"/>
              <a:gd name="connsiteX44-23847" fmla="*/ 5418542 w 6127689"/>
              <a:gd name="connsiteY44-23848" fmla="*/ 2817745 h 6858000"/>
              <a:gd name="connsiteX45-23849" fmla="*/ 5418847 w 6127689"/>
              <a:gd name="connsiteY45-23850" fmla="*/ 2817825 h 6858000"/>
              <a:gd name="connsiteX46-23851" fmla="*/ 5457023 w 6127689"/>
              <a:gd name="connsiteY46-23852" fmla="*/ 2858292 h 6858000"/>
              <a:gd name="connsiteX47-23853" fmla="*/ 5479298 w 6127689"/>
              <a:gd name="connsiteY47-23854" fmla="*/ 2947791 h 6858000"/>
              <a:gd name="connsiteX48-23855" fmla="*/ 5481770 w 6127689"/>
              <a:gd name="connsiteY48-23856" fmla="*/ 2951352 h 6858000"/>
              <a:gd name="connsiteX49-23857" fmla="*/ 5482045 w 6127689"/>
              <a:gd name="connsiteY49-23858" fmla="*/ 2984371 h 6858000"/>
              <a:gd name="connsiteX50-23859" fmla="*/ 5482415 w 6127689"/>
              <a:gd name="connsiteY50-23860" fmla="*/ 3004079 h 6858000"/>
              <a:gd name="connsiteX51-23861" fmla="*/ 5503944 w 6127689"/>
              <a:gd name="connsiteY51-23862" fmla="*/ 3123335 h 6858000"/>
              <a:gd name="connsiteX52-23863" fmla="*/ 5516007 w 6127689"/>
              <a:gd name="connsiteY52-23864" fmla="*/ 3258473 h 6858000"/>
              <a:gd name="connsiteX53-23865" fmla="*/ 5566839 w 6127689"/>
              <a:gd name="connsiteY53-23866" fmla="*/ 3345295 h 6858000"/>
              <a:gd name="connsiteX54-23867" fmla="*/ 5589758 w 6127689"/>
              <a:gd name="connsiteY54-23868" fmla="*/ 3506453 h 6858000"/>
              <a:gd name="connsiteX55-23869" fmla="*/ 5596144 w 6127689"/>
              <a:gd name="connsiteY55-23870" fmla="*/ 3534624 h 6858000"/>
              <a:gd name="connsiteX56-23871" fmla="*/ 5597750 w 6127689"/>
              <a:gd name="connsiteY56-23872" fmla="*/ 3534129 h 6858000"/>
              <a:gd name="connsiteX57-23873" fmla="*/ 5599700 w 6127689"/>
              <a:gd name="connsiteY57-23874" fmla="*/ 3547221 h 6858000"/>
              <a:gd name="connsiteX58-23875" fmla="*/ 5615031 w 6127689"/>
              <a:gd name="connsiteY58-23876" fmla="*/ 3557482 h 6858000"/>
              <a:gd name="connsiteX59-23877" fmla="*/ 5618377 w 6127689"/>
              <a:gd name="connsiteY59-23878" fmla="*/ 3588431 h 6858000"/>
              <a:gd name="connsiteX60-23879" fmla="*/ 5612155 w 6127689"/>
              <a:gd name="connsiteY60-23880" fmla="*/ 3589869 h 6858000"/>
              <a:gd name="connsiteX61-23881" fmla="*/ 5620843 w 6127689"/>
              <a:gd name="connsiteY61-23882" fmla="*/ 3606745 h 6858000"/>
              <a:gd name="connsiteX62-23883" fmla="*/ 5655472 w 6127689"/>
              <a:gd name="connsiteY62-23884" fmla="*/ 3678877 h 6858000"/>
              <a:gd name="connsiteX63-23885" fmla="*/ 5680448 w 6127689"/>
              <a:gd name="connsiteY63-23886" fmla="*/ 3717760 h 6858000"/>
              <a:gd name="connsiteX64-23887" fmla="*/ 5683015 w 6127689"/>
              <a:gd name="connsiteY64-23888" fmla="*/ 3762025 h 6858000"/>
              <a:gd name="connsiteX65-23889" fmla="*/ 5696643 w 6127689"/>
              <a:gd name="connsiteY65-23890" fmla="*/ 3773888 h 6858000"/>
              <a:gd name="connsiteX66-23891" fmla="*/ 5699203 w 6127689"/>
              <a:gd name="connsiteY66-23892" fmla="*/ 3775823 h 6858000"/>
              <a:gd name="connsiteX67-23893" fmla="*/ 5704824 w 6127689"/>
              <a:gd name="connsiteY67-23894" fmla="*/ 3785966 h 6858000"/>
              <a:gd name="connsiteX68-23895" fmla="*/ 5712204 w 6127689"/>
              <a:gd name="connsiteY68-23896" fmla="*/ 3785830 h 6858000"/>
              <a:gd name="connsiteX69-23897" fmla="*/ 5733539 w 6127689"/>
              <a:gd name="connsiteY69-23898" fmla="*/ 3818457 h 6858000"/>
              <a:gd name="connsiteX70-23899" fmla="*/ 5768491 w 6127689"/>
              <a:gd name="connsiteY70-23900" fmla="*/ 3914399 h 6858000"/>
              <a:gd name="connsiteX71-23901" fmla="*/ 5793123 w 6127689"/>
              <a:gd name="connsiteY71-23902" fmla="*/ 3969952 h 6858000"/>
              <a:gd name="connsiteX72-23903" fmla="*/ 5808321 w 6127689"/>
              <a:gd name="connsiteY72-23904" fmla="*/ 3988153 h 6858000"/>
              <a:gd name="connsiteX73-23905" fmla="*/ 5825621 w 6127689"/>
              <a:gd name="connsiteY73-23906" fmla="*/ 4015525 h 6858000"/>
              <a:gd name="connsiteX74-23907" fmla="*/ 5860672 w 6127689"/>
              <a:gd name="connsiteY74-23908" fmla="*/ 4061579 h 6858000"/>
              <a:gd name="connsiteX75-23909" fmla="*/ 5872173 w 6127689"/>
              <a:gd name="connsiteY75-23910" fmla="*/ 4088497 h 6858000"/>
              <a:gd name="connsiteX76-23911" fmla="*/ 5883705 w 6127689"/>
              <a:gd name="connsiteY76-23912" fmla="*/ 4101899 h 6858000"/>
              <a:gd name="connsiteX77-23913" fmla="*/ 5894095 w 6127689"/>
              <a:gd name="connsiteY77-23914" fmla="*/ 4128857 h 6858000"/>
              <a:gd name="connsiteX78-23915" fmla="*/ 5898339 w 6127689"/>
              <a:gd name="connsiteY78-23916" fmla="*/ 4140800 h 6858000"/>
              <a:gd name="connsiteX79-23917" fmla="*/ 5899734 w 6127689"/>
              <a:gd name="connsiteY79-23918" fmla="*/ 4145632 h 6858000"/>
              <a:gd name="connsiteX80-23919" fmla="*/ 5903513 w 6127689"/>
              <a:gd name="connsiteY80-23920" fmla="*/ 4187661 h 6858000"/>
              <a:gd name="connsiteX81-23921" fmla="*/ 5917114 w 6127689"/>
              <a:gd name="connsiteY81-23922" fmla="*/ 4213096 h 6858000"/>
              <a:gd name="connsiteX82-23923" fmla="*/ 5924233 w 6127689"/>
              <a:gd name="connsiteY82-23924" fmla="*/ 4242060 h 6858000"/>
              <a:gd name="connsiteX83-23925" fmla="*/ 5928910 w 6127689"/>
              <a:gd name="connsiteY83-23926" fmla="*/ 4300973 h 6858000"/>
              <a:gd name="connsiteX84-23927" fmla="*/ 5939320 w 6127689"/>
              <a:gd name="connsiteY84-23928" fmla="*/ 4340435 h 6858000"/>
              <a:gd name="connsiteX85-23929" fmla="*/ 5946705 w 6127689"/>
              <a:gd name="connsiteY85-23930" fmla="*/ 4428051 h 6858000"/>
              <a:gd name="connsiteX86-23931" fmla="*/ 5949261 w 6127689"/>
              <a:gd name="connsiteY86-23932" fmla="*/ 4449185 h 6858000"/>
              <a:gd name="connsiteX87-23933" fmla="*/ 5957504 w 6127689"/>
              <a:gd name="connsiteY87-23934" fmla="*/ 4465911 h 6858000"/>
              <a:gd name="connsiteX88-23935" fmla="*/ 5964689 w 6127689"/>
              <a:gd name="connsiteY88-23936" fmla="*/ 4468532 h 6858000"/>
              <a:gd name="connsiteX89-23937" fmla="*/ 5967062 w 6127689"/>
              <a:gd name="connsiteY89-23938" fmla="*/ 4479923 h 6858000"/>
              <a:gd name="connsiteX90-23939" fmla="*/ 5968960 w 6127689"/>
              <a:gd name="connsiteY90-23940" fmla="*/ 4482655 h 6858000"/>
              <a:gd name="connsiteX91-23941" fmla="*/ 5978567 w 6127689"/>
              <a:gd name="connsiteY91-23942" fmla="*/ 4498605 h 6858000"/>
              <a:gd name="connsiteX92-23943" fmla="*/ 5980106 w 6127689"/>
              <a:gd name="connsiteY92-23944" fmla="*/ 4585087 h 6858000"/>
              <a:gd name="connsiteX93-23945" fmla="*/ 5998138 w 6127689"/>
              <a:gd name="connsiteY93-23946" fmla="*/ 4697518 h 6858000"/>
              <a:gd name="connsiteX94-23947" fmla="*/ 6013516 w 6127689"/>
              <a:gd name="connsiteY94-23948" fmla="*/ 4786619 h 6858000"/>
              <a:gd name="connsiteX95-23949" fmla="*/ 6025404 w 6127689"/>
              <a:gd name="connsiteY95-23950" fmla="*/ 4858148 h 6858000"/>
              <a:gd name="connsiteX96-23951" fmla="*/ 6007749 w 6127689"/>
              <a:gd name="connsiteY96-23952" fmla="*/ 4964715 h 6858000"/>
              <a:gd name="connsiteX97-23953" fmla="*/ 6005269 w 6127689"/>
              <a:gd name="connsiteY97-23954" fmla="*/ 5150567 h 6858000"/>
              <a:gd name="connsiteX98-23955" fmla="*/ 6001127 w 6127689"/>
              <a:gd name="connsiteY98-23956" fmla="*/ 5164609 h 6858000"/>
              <a:gd name="connsiteX99-23957" fmla="*/ 5996647 w 6127689"/>
              <a:gd name="connsiteY99-23958" fmla="*/ 5185640 h 6858000"/>
              <a:gd name="connsiteX100-23959" fmla="*/ 5998514 w 6127689"/>
              <a:gd name="connsiteY100-23960" fmla="*/ 5189673 h 6858000"/>
              <a:gd name="connsiteX101-23961" fmla="*/ 6018409 w 6127689"/>
              <a:gd name="connsiteY101-23962" fmla="*/ 5227157 h 6858000"/>
              <a:gd name="connsiteX102-23963" fmla="*/ 6036748 w 6127689"/>
              <a:gd name="connsiteY102-23964" fmla="*/ 5322752 h 6858000"/>
              <a:gd name="connsiteX103-23965" fmla="*/ 6036943 w 6127689"/>
              <a:gd name="connsiteY103-23966" fmla="*/ 5329480 h 6858000"/>
              <a:gd name="connsiteX104-23967" fmla="*/ 6037236 w 6127689"/>
              <a:gd name="connsiteY104-23968" fmla="*/ 5329634 h 6858000"/>
              <a:gd name="connsiteX105-23969" fmla="*/ 6038019 w 6127689"/>
              <a:gd name="connsiteY105-23970" fmla="*/ 5336764 h 6858000"/>
              <a:gd name="connsiteX106-23971" fmla="*/ 6037298 w 6127689"/>
              <a:gd name="connsiteY106-23972" fmla="*/ 5341753 h 6858000"/>
              <a:gd name="connsiteX107-23973" fmla="*/ 6037677 w 6127689"/>
              <a:gd name="connsiteY107-23974" fmla="*/ 5354807 h 6858000"/>
              <a:gd name="connsiteX108-23975" fmla="*/ 6039728 w 6127689"/>
              <a:gd name="connsiteY108-23976" fmla="*/ 5359416 h 6858000"/>
              <a:gd name="connsiteX109-23977" fmla="*/ 6043311 w 6127689"/>
              <a:gd name="connsiteY109-23978" fmla="*/ 5361407 h 6858000"/>
              <a:gd name="connsiteX110-23979" fmla="*/ 6042954 w 6127689"/>
              <a:gd name="connsiteY110-23980" fmla="*/ 5362576 h 6858000"/>
              <a:gd name="connsiteX111-23981" fmla="*/ 6053435 w 6127689"/>
              <a:gd name="connsiteY111-23982" fmla="*/ 5387547 h 6858000"/>
              <a:gd name="connsiteX112-23983" fmla="*/ 6065933 w 6127689"/>
              <a:gd name="connsiteY112-23984" fmla="*/ 5443002 h 6858000"/>
              <a:gd name="connsiteX113-23985" fmla="*/ 6068640 w 6127689"/>
              <a:gd name="connsiteY113-23986" fmla="*/ 5474503 h 6858000"/>
              <a:gd name="connsiteX114-23987" fmla="*/ 6080922 w 6127689"/>
              <a:gd name="connsiteY114-23988" fmla="*/ 5561070 h 6858000"/>
              <a:gd name="connsiteX115-23989" fmla="*/ 6096949 w 6127689"/>
              <a:gd name="connsiteY115-23990" fmla="*/ 5648179 h 6858000"/>
              <a:gd name="connsiteX116-23991" fmla="*/ 6125703 w 6127689"/>
              <a:gd name="connsiteY116-23992" fmla="*/ 5692894 h 6858000"/>
              <a:gd name="connsiteX117-23993" fmla="*/ 6126670 w 6127689"/>
              <a:gd name="connsiteY117-23994" fmla="*/ 5697882 h 6858000"/>
              <a:gd name="connsiteX118-23995" fmla="*/ 6124061 w 6127689"/>
              <a:gd name="connsiteY118-23996" fmla="*/ 5710294 h 6858000"/>
              <a:gd name="connsiteX119-23997" fmla="*/ 6122213 w 6127689"/>
              <a:gd name="connsiteY119-23998" fmla="*/ 5714762 h 6858000"/>
              <a:gd name="connsiteX120-23999" fmla="*/ 6121353 w 6127689"/>
              <a:gd name="connsiteY120-24000" fmla="*/ 5721725 h 6858000"/>
              <a:gd name="connsiteX121-24001" fmla="*/ 6121607 w 6127689"/>
              <a:gd name="connsiteY121-24002" fmla="*/ 5721959 h 6858000"/>
              <a:gd name="connsiteX122-24003" fmla="*/ 6120262 w 6127689"/>
              <a:gd name="connsiteY122-24004" fmla="*/ 5728358 h 6858000"/>
              <a:gd name="connsiteX123-24005" fmla="*/ 6127024 w 6127689"/>
              <a:gd name="connsiteY123-24006" fmla="*/ 5786902 h 6858000"/>
              <a:gd name="connsiteX124-24007" fmla="*/ 6127519 w 6127689"/>
              <a:gd name="connsiteY124-24008" fmla="*/ 5865775 h 6858000"/>
              <a:gd name="connsiteX125-24009" fmla="*/ 6119217 w 6127689"/>
              <a:gd name="connsiteY125-24010" fmla="*/ 5888542 h 6858000"/>
              <a:gd name="connsiteX126-24011" fmla="*/ 6102493 w 6127689"/>
              <a:gd name="connsiteY126-24012" fmla="*/ 5928602 h 6858000"/>
              <a:gd name="connsiteX127-24013" fmla="*/ 6056863 w 6127689"/>
              <a:gd name="connsiteY127-24014" fmla="*/ 6000643 h 6858000"/>
              <a:gd name="connsiteX128-24015" fmla="*/ 6045436 w 6127689"/>
              <a:gd name="connsiteY128-24016" fmla="*/ 6124480 h 6858000"/>
              <a:gd name="connsiteX129-24017" fmla="*/ 6030489 w 6127689"/>
              <a:gd name="connsiteY129-24018" fmla="*/ 6317666 h 6858000"/>
              <a:gd name="connsiteX130-24019" fmla="*/ 6007492 w 6127689"/>
              <a:gd name="connsiteY130-24020" fmla="*/ 6440818 h 6858000"/>
              <a:gd name="connsiteX131-24021" fmla="*/ 6009467 w 6127689"/>
              <a:gd name="connsiteY131-24022" fmla="*/ 6487076 h 6858000"/>
              <a:gd name="connsiteX132-24023" fmla="*/ 5995064 w 6127689"/>
              <a:gd name="connsiteY132-24024" fmla="*/ 6540791 h 6858000"/>
              <a:gd name="connsiteX133-24025" fmla="*/ 5996309 w 6127689"/>
              <a:gd name="connsiteY133-24026" fmla="*/ 6543961 h 6858000"/>
              <a:gd name="connsiteX134-24027" fmla="*/ 5996048 w 6127689"/>
              <a:gd name="connsiteY134-24028" fmla="*/ 6555444 h 6858000"/>
              <a:gd name="connsiteX135-24029" fmla="*/ 6002524 w 6127689"/>
              <a:gd name="connsiteY135-24030" fmla="*/ 6560188 h 6858000"/>
              <a:gd name="connsiteX136-24031" fmla="*/ 6006823 w 6127689"/>
              <a:gd name="connsiteY136-24032" fmla="*/ 6578546 h 6858000"/>
              <a:gd name="connsiteX137-24033" fmla="*/ 6004510 w 6127689"/>
              <a:gd name="connsiteY137-24034" fmla="*/ 6599256 h 6858000"/>
              <a:gd name="connsiteX138-24035" fmla="*/ 5986207 w 6127689"/>
              <a:gd name="connsiteY138-24036" fmla="*/ 6695855 h 6858000"/>
              <a:gd name="connsiteX139-24037" fmla="*/ 5979428 w 6127689"/>
              <a:gd name="connsiteY139-24038" fmla="*/ 6754678 h 6858000"/>
              <a:gd name="connsiteX140-24039" fmla="*/ 5983398 w 6127689"/>
              <a:gd name="connsiteY140-24040" fmla="*/ 6778641 h 6858000"/>
              <a:gd name="connsiteX141-24041" fmla="*/ 5984543 w 6127689"/>
              <a:gd name="connsiteY141-24042" fmla="*/ 6811016 h 6858000"/>
              <a:gd name="connsiteX142-24043" fmla="*/ 5981802 w 6127689"/>
              <a:gd name="connsiteY142-24044" fmla="*/ 6838578 h 6858000"/>
              <a:gd name="connsiteX143-24045" fmla="*/ 5979671 w 6127689"/>
              <a:gd name="connsiteY143-24046" fmla="*/ 6858000 h 6858000"/>
              <a:gd name="connsiteX144-24047" fmla="*/ 0 w 6127689"/>
              <a:gd name="connsiteY144-24048" fmla="*/ 6858000 h 6858000"/>
              <a:gd name="connsiteX145-24049" fmla="*/ 0 w 6127689"/>
              <a:gd name="connsiteY145-24050" fmla="*/ 0 h 6858000"/>
              <a:gd name="connsiteX0-24051" fmla="*/ 0 w 6127689"/>
              <a:gd name="connsiteY0-24052" fmla="*/ 0 h 6858000"/>
              <a:gd name="connsiteX1-24053" fmla="*/ 4965888 w 6127689"/>
              <a:gd name="connsiteY1-24054" fmla="*/ 0 h 6858000"/>
              <a:gd name="connsiteX2-24055" fmla="*/ 4967767 w 6127689"/>
              <a:gd name="connsiteY2-24056" fmla="*/ 7930 h 6858000"/>
              <a:gd name="connsiteX3-24057" fmla="*/ 4979444 w 6127689"/>
              <a:gd name="connsiteY3-24058" fmla="*/ 43921 h 6858000"/>
              <a:gd name="connsiteX4-24059" fmla="*/ 5021173 w 6127689"/>
              <a:gd name="connsiteY4-24060" fmla="*/ 123738 h 6858000"/>
              <a:gd name="connsiteX5-24061" fmla="*/ 5075458 w 6127689"/>
              <a:gd name="connsiteY5-24062" fmla="*/ 264355 h 6858000"/>
              <a:gd name="connsiteX6-24063" fmla="*/ 5081175 w 6127689"/>
              <a:gd name="connsiteY6-24064" fmla="*/ 277448 h 6858000"/>
              <a:gd name="connsiteX7-24065" fmla="*/ 5097011 w 6127689"/>
              <a:gd name="connsiteY7-24066" fmla="*/ 355616 h 6858000"/>
              <a:gd name="connsiteX8-24067" fmla="*/ 5130982 w 6127689"/>
              <a:gd name="connsiteY8-24068" fmla="*/ 412030 h 6858000"/>
              <a:gd name="connsiteX9-24069" fmla="*/ 5153000 w 6127689"/>
              <a:gd name="connsiteY9-24070" fmla="*/ 507134 h 6858000"/>
              <a:gd name="connsiteX10-24071" fmla="*/ 5171282 w 6127689"/>
              <a:gd name="connsiteY10-24072" fmla="*/ 602071 h 6858000"/>
              <a:gd name="connsiteX11-24073" fmla="*/ 5176196 w 6127689"/>
              <a:gd name="connsiteY11-24074" fmla="*/ 636822 h 6858000"/>
              <a:gd name="connsiteX12-24075" fmla="*/ 5189051 w 6127689"/>
              <a:gd name="connsiteY12-24076" fmla="*/ 782518 h 6858000"/>
              <a:gd name="connsiteX13-24077" fmla="*/ 5210428 w 6127689"/>
              <a:gd name="connsiteY13-24078" fmla="*/ 815772 h 6858000"/>
              <a:gd name="connsiteX14-24079" fmla="*/ 5221088 w 6127689"/>
              <a:gd name="connsiteY14-24080" fmla="*/ 860193 h 6858000"/>
              <a:gd name="connsiteX15-24081" fmla="*/ 5230806 w 6127689"/>
              <a:gd name="connsiteY15-24082" fmla="*/ 961354 h 6858000"/>
              <a:gd name="connsiteX16-24083" fmla="*/ 5201018 w 6127689"/>
              <a:gd name="connsiteY16-24084" fmla="*/ 1095027 h 6858000"/>
              <a:gd name="connsiteX17-24085" fmla="*/ 5202153 w 6127689"/>
              <a:gd name="connsiteY17-24086" fmla="*/ 1133224 h 6858000"/>
              <a:gd name="connsiteX18-24087" fmla="*/ 5207370 w 6127689"/>
              <a:gd name="connsiteY18-24088" fmla="*/ 1138097 h 6858000"/>
              <a:gd name="connsiteX19-24089" fmla="*/ 5189234 w 6127689"/>
              <a:gd name="connsiteY19-24090" fmla="*/ 1193495 h 6858000"/>
              <a:gd name="connsiteX20-24091" fmla="*/ 5202769 w 6127689"/>
              <a:gd name="connsiteY20-24092" fmla="*/ 1269450 h 6858000"/>
              <a:gd name="connsiteX21-24093" fmla="*/ 5225968 w 6127689"/>
              <a:gd name="connsiteY21-24094" fmla="*/ 1357994 h 6858000"/>
              <a:gd name="connsiteX22-24095" fmla="*/ 5233819 w 6127689"/>
              <a:gd name="connsiteY22-24096" fmla="*/ 1380922 h 6858000"/>
              <a:gd name="connsiteX23-24097" fmla="*/ 5237226 w 6127689"/>
              <a:gd name="connsiteY23-24098" fmla="*/ 1441327 h 6858000"/>
              <a:gd name="connsiteX24-24099" fmla="*/ 5255653 w 6127689"/>
              <a:gd name="connsiteY24-24100" fmla="*/ 1524712 h 6858000"/>
              <a:gd name="connsiteX25-24101" fmla="*/ 5263491 w 6127689"/>
              <a:gd name="connsiteY25-24102" fmla="*/ 1642938 h 6858000"/>
              <a:gd name="connsiteX26-24103" fmla="*/ 5261314 w 6127689"/>
              <a:gd name="connsiteY26-24104" fmla="*/ 1689177 h 6858000"/>
              <a:gd name="connsiteX27-24105" fmla="*/ 5259788 w 6127689"/>
              <a:gd name="connsiteY27-24106" fmla="*/ 1768516 h 6858000"/>
              <a:gd name="connsiteX28-24107" fmla="*/ 5255696 w 6127689"/>
              <a:gd name="connsiteY28-24108" fmla="*/ 1953770 h 6858000"/>
              <a:gd name="connsiteX29-24109" fmla="*/ 5252592 w 6127689"/>
              <a:gd name="connsiteY29-24110" fmla="*/ 2092210 h 6858000"/>
              <a:gd name="connsiteX30-24111" fmla="*/ 5264303 w 6127689"/>
              <a:gd name="connsiteY30-24112" fmla="*/ 2225157 h 6858000"/>
              <a:gd name="connsiteX31-24113" fmla="*/ 5254949 w 6127689"/>
              <a:gd name="connsiteY31-24114" fmla="*/ 2236160 h 6858000"/>
              <a:gd name="connsiteX32-24115" fmla="*/ 5250104 w 6127689"/>
              <a:gd name="connsiteY32-24116" fmla="*/ 2249166 h 6858000"/>
              <a:gd name="connsiteX33-24117" fmla="*/ 5251214 w 6127689"/>
              <a:gd name="connsiteY33-24118" fmla="*/ 2250944 h 6858000"/>
              <a:gd name="connsiteX34-24119" fmla="*/ 5250644 w 6127689"/>
              <a:gd name="connsiteY34-24120" fmla="*/ 2266619 h 6858000"/>
              <a:gd name="connsiteX35-24121" fmla="*/ 5293877 w 6127689"/>
              <a:gd name="connsiteY35-24122" fmla="*/ 2368649 h 6858000"/>
              <a:gd name="connsiteX36-24123" fmla="*/ 5311338 w 6127689"/>
              <a:gd name="connsiteY36-24124" fmla="*/ 2404034 h 6858000"/>
              <a:gd name="connsiteX37-24125" fmla="*/ 5338366 w 6127689"/>
              <a:gd name="connsiteY37-24126" fmla="*/ 2465052 h 6858000"/>
              <a:gd name="connsiteX38-24127" fmla="*/ 5371263 w 6127689"/>
              <a:gd name="connsiteY38-24128" fmla="*/ 2586413 h 6858000"/>
              <a:gd name="connsiteX39-24129" fmla="*/ 5407503 w 6127689"/>
              <a:gd name="connsiteY39-24130" fmla="*/ 2786290 h 6858000"/>
              <a:gd name="connsiteX40-24131" fmla="*/ 5407356 w 6127689"/>
              <a:gd name="connsiteY40-24132" fmla="*/ 2787545 h 6858000"/>
              <a:gd name="connsiteX41-24133" fmla="*/ 5411130 w 6127689"/>
              <a:gd name="connsiteY41-24134" fmla="*/ 2788640 h 6858000"/>
              <a:gd name="connsiteX42-24135" fmla="*/ 5416439 w 6127689"/>
              <a:gd name="connsiteY42-24136" fmla="*/ 2805666 h 6858000"/>
              <a:gd name="connsiteX43-24137" fmla="*/ 5416589 w 6127689"/>
              <a:gd name="connsiteY43-24138" fmla="*/ 2810822 h 6858000"/>
              <a:gd name="connsiteX44-24139" fmla="*/ 5418542 w 6127689"/>
              <a:gd name="connsiteY44-24140" fmla="*/ 2817745 h 6858000"/>
              <a:gd name="connsiteX45-24141" fmla="*/ 5418847 w 6127689"/>
              <a:gd name="connsiteY45-24142" fmla="*/ 2817825 h 6858000"/>
              <a:gd name="connsiteX46-24143" fmla="*/ 5457023 w 6127689"/>
              <a:gd name="connsiteY46-24144" fmla="*/ 2858292 h 6858000"/>
              <a:gd name="connsiteX47-24145" fmla="*/ 5479298 w 6127689"/>
              <a:gd name="connsiteY47-24146" fmla="*/ 2947791 h 6858000"/>
              <a:gd name="connsiteX48-24147" fmla="*/ 5481770 w 6127689"/>
              <a:gd name="connsiteY48-24148" fmla="*/ 2951352 h 6858000"/>
              <a:gd name="connsiteX49-24149" fmla="*/ 5482045 w 6127689"/>
              <a:gd name="connsiteY49-24150" fmla="*/ 2984371 h 6858000"/>
              <a:gd name="connsiteX50-24151" fmla="*/ 5482415 w 6127689"/>
              <a:gd name="connsiteY50-24152" fmla="*/ 3004079 h 6858000"/>
              <a:gd name="connsiteX51-24153" fmla="*/ 5503944 w 6127689"/>
              <a:gd name="connsiteY51-24154" fmla="*/ 3123335 h 6858000"/>
              <a:gd name="connsiteX52-24155" fmla="*/ 5516007 w 6127689"/>
              <a:gd name="connsiteY52-24156" fmla="*/ 3258473 h 6858000"/>
              <a:gd name="connsiteX53-24157" fmla="*/ 5566839 w 6127689"/>
              <a:gd name="connsiteY53-24158" fmla="*/ 3345295 h 6858000"/>
              <a:gd name="connsiteX54-24159" fmla="*/ 5589758 w 6127689"/>
              <a:gd name="connsiteY54-24160" fmla="*/ 3506453 h 6858000"/>
              <a:gd name="connsiteX55-24161" fmla="*/ 5596144 w 6127689"/>
              <a:gd name="connsiteY55-24162" fmla="*/ 3534624 h 6858000"/>
              <a:gd name="connsiteX56-24163" fmla="*/ 5597750 w 6127689"/>
              <a:gd name="connsiteY56-24164" fmla="*/ 3534129 h 6858000"/>
              <a:gd name="connsiteX57-24165" fmla="*/ 5599700 w 6127689"/>
              <a:gd name="connsiteY57-24166" fmla="*/ 3547221 h 6858000"/>
              <a:gd name="connsiteX58-24167" fmla="*/ 5615031 w 6127689"/>
              <a:gd name="connsiteY58-24168" fmla="*/ 3557482 h 6858000"/>
              <a:gd name="connsiteX59-24169" fmla="*/ 5618377 w 6127689"/>
              <a:gd name="connsiteY59-24170" fmla="*/ 3588431 h 6858000"/>
              <a:gd name="connsiteX60-24171" fmla="*/ 5612155 w 6127689"/>
              <a:gd name="connsiteY60-24172" fmla="*/ 3589869 h 6858000"/>
              <a:gd name="connsiteX61-24173" fmla="*/ 5620843 w 6127689"/>
              <a:gd name="connsiteY61-24174" fmla="*/ 3606745 h 6858000"/>
              <a:gd name="connsiteX62-24175" fmla="*/ 5655472 w 6127689"/>
              <a:gd name="connsiteY62-24176" fmla="*/ 3678877 h 6858000"/>
              <a:gd name="connsiteX63-24177" fmla="*/ 5683015 w 6127689"/>
              <a:gd name="connsiteY63-24178" fmla="*/ 3762025 h 6858000"/>
              <a:gd name="connsiteX64-24179" fmla="*/ 5696643 w 6127689"/>
              <a:gd name="connsiteY64-24180" fmla="*/ 3773888 h 6858000"/>
              <a:gd name="connsiteX65-24181" fmla="*/ 5699203 w 6127689"/>
              <a:gd name="connsiteY65-24182" fmla="*/ 3775823 h 6858000"/>
              <a:gd name="connsiteX66-24183" fmla="*/ 5704824 w 6127689"/>
              <a:gd name="connsiteY66-24184" fmla="*/ 3785966 h 6858000"/>
              <a:gd name="connsiteX67-24185" fmla="*/ 5712204 w 6127689"/>
              <a:gd name="connsiteY67-24186" fmla="*/ 3785830 h 6858000"/>
              <a:gd name="connsiteX68-24187" fmla="*/ 5733539 w 6127689"/>
              <a:gd name="connsiteY68-24188" fmla="*/ 3818457 h 6858000"/>
              <a:gd name="connsiteX69-24189" fmla="*/ 5768491 w 6127689"/>
              <a:gd name="connsiteY69-24190" fmla="*/ 3914399 h 6858000"/>
              <a:gd name="connsiteX70-24191" fmla="*/ 5793123 w 6127689"/>
              <a:gd name="connsiteY70-24192" fmla="*/ 3969952 h 6858000"/>
              <a:gd name="connsiteX71-24193" fmla="*/ 5808321 w 6127689"/>
              <a:gd name="connsiteY71-24194" fmla="*/ 3988153 h 6858000"/>
              <a:gd name="connsiteX72-24195" fmla="*/ 5825621 w 6127689"/>
              <a:gd name="connsiteY72-24196" fmla="*/ 4015525 h 6858000"/>
              <a:gd name="connsiteX73-24197" fmla="*/ 5860672 w 6127689"/>
              <a:gd name="connsiteY73-24198" fmla="*/ 4061579 h 6858000"/>
              <a:gd name="connsiteX74-24199" fmla="*/ 5872173 w 6127689"/>
              <a:gd name="connsiteY74-24200" fmla="*/ 4088497 h 6858000"/>
              <a:gd name="connsiteX75-24201" fmla="*/ 5883705 w 6127689"/>
              <a:gd name="connsiteY75-24202" fmla="*/ 4101899 h 6858000"/>
              <a:gd name="connsiteX76-24203" fmla="*/ 5894095 w 6127689"/>
              <a:gd name="connsiteY76-24204" fmla="*/ 4128857 h 6858000"/>
              <a:gd name="connsiteX77-24205" fmla="*/ 5898339 w 6127689"/>
              <a:gd name="connsiteY77-24206" fmla="*/ 4140800 h 6858000"/>
              <a:gd name="connsiteX78-24207" fmla="*/ 5899734 w 6127689"/>
              <a:gd name="connsiteY78-24208" fmla="*/ 4145632 h 6858000"/>
              <a:gd name="connsiteX79-24209" fmla="*/ 5903513 w 6127689"/>
              <a:gd name="connsiteY79-24210" fmla="*/ 4187661 h 6858000"/>
              <a:gd name="connsiteX80-24211" fmla="*/ 5917114 w 6127689"/>
              <a:gd name="connsiteY80-24212" fmla="*/ 4213096 h 6858000"/>
              <a:gd name="connsiteX81-24213" fmla="*/ 5924233 w 6127689"/>
              <a:gd name="connsiteY81-24214" fmla="*/ 4242060 h 6858000"/>
              <a:gd name="connsiteX82-24215" fmla="*/ 5928910 w 6127689"/>
              <a:gd name="connsiteY82-24216" fmla="*/ 4300973 h 6858000"/>
              <a:gd name="connsiteX83-24217" fmla="*/ 5939320 w 6127689"/>
              <a:gd name="connsiteY83-24218" fmla="*/ 4340435 h 6858000"/>
              <a:gd name="connsiteX84-24219" fmla="*/ 5946705 w 6127689"/>
              <a:gd name="connsiteY84-24220" fmla="*/ 4428051 h 6858000"/>
              <a:gd name="connsiteX85-24221" fmla="*/ 5949261 w 6127689"/>
              <a:gd name="connsiteY85-24222" fmla="*/ 4449185 h 6858000"/>
              <a:gd name="connsiteX86-24223" fmla="*/ 5957504 w 6127689"/>
              <a:gd name="connsiteY86-24224" fmla="*/ 4465911 h 6858000"/>
              <a:gd name="connsiteX87-24225" fmla="*/ 5964689 w 6127689"/>
              <a:gd name="connsiteY87-24226" fmla="*/ 4468532 h 6858000"/>
              <a:gd name="connsiteX88-24227" fmla="*/ 5967062 w 6127689"/>
              <a:gd name="connsiteY88-24228" fmla="*/ 4479923 h 6858000"/>
              <a:gd name="connsiteX89-24229" fmla="*/ 5968960 w 6127689"/>
              <a:gd name="connsiteY89-24230" fmla="*/ 4482655 h 6858000"/>
              <a:gd name="connsiteX90-24231" fmla="*/ 5978567 w 6127689"/>
              <a:gd name="connsiteY90-24232" fmla="*/ 4498605 h 6858000"/>
              <a:gd name="connsiteX91-24233" fmla="*/ 5980106 w 6127689"/>
              <a:gd name="connsiteY91-24234" fmla="*/ 4585087 h 6858000"/>
              <a:gd name="connsiteX92-24235" fmla="*/ 5998138 w 6127689"/>
              <a:gd name="connsiteY92-24236" fmla="*/ 4697518 h 6858000"/>
              <a:gd name="connsiteX93-24237" fmla="*/ 6013516 w 6127689"/>
              <a:gd name="connsiteY93-24238" fmla="*/ 4786619 h 6858000"/>
              <a:gd name="connsiteX94-24239" fmla="*/ 6025404 w 6127689"/>
              <a:gd name="connsiteY94-24240" fmla="*/ 4858148 h 6858000"/>
              <a:gd name="connsiteX95-24241" fmla="*/ 6007749 w 6127689"/>
              <a:gd name="connsiteY95-24242" fmla="*/ 4964715 h 6858000"/>
              <a:gd name="connsiteX96-24243" fmla="*/ 6005269 w 6127689"/>
              <a:gd name="connsiteY96-24244" fmla="*/ 5150567 h 6858000"/>
              <a:gd name="connsiteX97-24245" fmla="*/ 6001127 w 6127689"/>
              <a:gd name="connsiteY97-24246" fmla="*/ 5164609 h 6858000"/>
              <a:gd name="connsiteX98-24247" fmla="*/ 5996647 w 6127689"/>
              <a:gd name="connsiteY98-24248" fmla="*/ 5185640 h 6858000"/>
              <a:gd name="connsiteX99-24249" fmla="*/ 5998514 w 6127689"/>
              <a:gd name="connsiteY99-24250" fmla="*/ 5189673 h 6858000"/>
              <a:gd name="connsiteX100-24251" fmla="*/ 6018409 w 6127689"/>
              <a:gd name="connsiteY100-24252" fmla="*/ 5227157 h 6858000"/>
              <a:gd name="connsiteX101-24253" fmla="*/ 6036748 w 6127689"/>
              <a:gd name="connsiteY101-24254" fmla="*/ 5322752 h 6858000"/>
              <a:gd name="connsiteX102-24255" fmla="*/ 6036943 w 6127689"/>
              <a:gd name="connsiteY102-24256" fmla="*/ 5329480 h 6858000"/>
              <a:gd name="connsiteX103-24257" fmla="*/ 6037236 w 6127689"/>
              <a:gd name="connsiteY103-24258" fmla="*/ 5329634 h 6858000"/>
              <a:gd name="connsiteX104-24259" fmla="*/ 6038019 w 6127689"/>
              <a:gd name="connsiteY104-24260" fmla="*/ 5336764 h 6858000"/>
              <a:gd name="connsiteX105-24261" fmla="*/ 6037298 w 6127689"/>
              <a:gd name="connsiteY105-24262" fmla="*/ 5341753 h 6858000"/>
              <a:gd name="connsiteX106-24263" fmla="*/ 6037677 w 6127689"/>
              <a:gd name="connsiteY106-24264" fmla="*/ 5354807 h 6858000"/>
              <a:gd name="connsiteX107-24265" fmla="*/ 6039728 w 6127689"/>
              <a:gd name="connsiteY107-24266" fmla="*/ 5359416 h 6858000"/>
              <a:gd name="connsiteX108-24267" fmla="*/ 6043311 w 6127689"/>
              <a:gd name="connsiteY108-24268" fmla="*/ 5361407 h 6858000"/>
              <a:gd name="connsiteX109-24269" fmla="*/ 6042954 w 6127689"/>
              <a:gd name="connsiteY109-24270" fmla="*/ 5362576 h 6858000"/>
              <a:gd name="connsiteX110-24271" fmla="*/ 6053435 w 6127689"/>
              <a:gd name="connsiteY110-24272" fmla="*/ 5387547 h 6858000"/>
              <a:gd name="connsiteX111-24273" fmla="*/ 6065933 w 6127689"/>
              <a:gd name="connsiteY111-24274" fmla="*/ 5443002 h 6858000"/>
              <a:gd name="connsiteX112-24275" fmla="*/ 6068640 w 6127689"/>
              <a:gd name="connsiteY112-24276" fmla="*/ 5474503 h 6858000"/>
              <a:gd name="connsiteX113-24277" fmla="*/ 6080922 w 6127689"/>
              <a:gd name="connsiteY113-24278" fmla="*/ 5561070 h 6858000"/>
              <a:gd name="connsiteX114-24279" fmla="*/ 6096949 w 6127689"/>
              <a:gd name="connsiteY114-24280" fmla="*/ 5648179 h 6858000"/>
              <a:gd name="connsiteX115-24281" fmla="*/ 6125703 w 6127689"/>
              <a:gd name="connsiteY115-24282" fmla="*/ 5692894 h 6858000"/>
              <a:gd name="connsiteX116-24283" fmla="*/ 6126670 w 6127689"/>
              <a:gd name="connsiteY116-24284" fmla="*/ 5697882 h 6858000"/>
              <a:gd name="connsiteX117-24285" fmla="*/ 6124061 w 6127689"/>
              <a:gd name="connsiteY117-24286" fmla="*/ 5710294 h 6858000"/>
              <a:gd name="connsiteX118-24287" fmla="*/ 6122213 w 6127689"/>
              <a:gd name="connsiteY118-24288" fmla="*/ 5714762 h 6858000"/>
              <a:gd name="connsiteX119-24289" fmla="*/ 6121353 w 6127689"/>
              <a:gd name="connsiteY119-24290" fmla="*/ 5721725 h 6858000"/>
              <a:gd name="connsiteX120-24291" fmla="*/ 6121607 w 6127689"/>
              <a:gd name="connsiteY120-24292" fmla="*/ 5721959 h 6858000"/>
              <a:gd name="connsiteX121-24293" fmla="*/ 6120262 w 6127689"/>
              <a:gd name="connsiteY121-24294" fmla="*/ 5728358 h 6858000"/>
              <a:gd name="connsiteX122-24295" fmla="*/ 6127024 w 6127689"/>
              <a:gd name="connsiteY122-24296" fmla="*/ 5786902 h 6858000"/>
              <a:gd name="connsiteX123-24297" fmla="*/ 6127519 w 6127689"/>
              <a:gd name="connsiteY123-24298" fmla="*/ 5865775 h 6858000"/>
              <a:gd name="connsiteX124-24299" fmla="*/ 6119217 w 6127689"/>
              <a:gd name="connsiteY124-24300" fmla="*/ 5888542 h 6858000"/>
              <a:gd name="connsiteX125-24301" fmla="*/ 6102493 w 6127689"/>
              <a:gd name="connsiteY125-24302" fmla="*/ 5928602 h 6858000"/>
              <a:gd name="connsiteX126-24303" fmla="*/ 6056863 w 6127689"/>
              <a:gd name="connsiteY126-24304" fmla="*/ 6000643 h 6858000"/>
              <a:gd name="connsiteX127-24305" fmla="*/ 6045436 w 6127689"/>
              <a:gd name="connsiteY127-24306" fmla="*/ 6124480 h 6858000"/>
              <a:gd name="connsiteX128-24307" fmla="*/ 6030489 w 6127689"/>
              <a:gd name="connsiteY128-24308" fmla="*/ 6317666 h 6858000"/>
              <a:gd name="connsiteX129-24309" fmla="*/ 6007492 w 6127689"/>
              <a:gd name="connsiteY129-24310" fmla="*/ 6440818 h 6858000"/>
              <a:gd name="connsiteX130-24311" fmla="*/ 6009467 w 6127689"/>
              <a:gd name="connsiteY130-24312" fmla="*/ 6487076 h 6858000"/>
              <a:gd name="connsiteX131-24313" fmla="*/ 5995064 w 6127689"/>
              <a:gd name="connsiteY131-24314" fmla="*/ 6540791 h 6858000"/>
              <a:gd name="connsiteX132-24315" fmla="*/ 5996309 w 6127689"/>
              <a:gd name="connsiteY132-24316" fmla="*/ 6543961 h 6858000"/>
              <a:gd name="connsiteX133-24317" fmla="*/ 5996048 w 6127689"/>
              <a:gd name="connsiteY133-24318" fmla="*/ 6555444 h 6858000"/>
              <a:gd name="connsiteX134-24319" fmla="*/ 6002524 w 6127689"/>
              <a:gd name="connsiteY134-24320" fmla="*/ 6560188 h 6858000"/>
              <a:gd name="connsiteX135-24321" fmla="*/ 6006823 w 6127689"/>
              <a:gd name="connsiteY135-24322" fmla="*/ 6578546 h 6858000"/>
              <a:gd name="connsiteX136-24323" fmla="*/ 6004510 w 6127689"/>
              <a:gd name="connsiteY136-24324" fmla="*/ 6599256 h 6858000"/>
              <a:gd name="connsiteX137-24325" fmla="*/ 5986207 w 6127689"/>
              <a:gd name="connsiteY137-24326" fmla="*/ 6695855 h 6858000"/>
              <a:gd name="connsiteX138-24327" fmla="*/ 5979428 w 6127689"/>
              <a:gd name="connsiteY138-24328" fmla="*/ 6754678 h 6858000"/>
              <a:gd name="connsiteX139-24329" fmla="*/ 5983398 w 6127689"/>
              <a:gd name="connsiteY139-24330" fmla="*/ 6778641 h 6858000"/>
              <a:gd name="connsiteX140-24331" fmla="*/ 5984543 w 6127689"/>
              <a:gd name="connsiteY140-24332" fmla="*/ 6811016 h 6858000"/>
              <a:gd name="connsiteX141-24333" fmla="*/ 5981802 w 6127689"/>
              <a:gd name="connsiteY141-24334" fmla="*/ 6838578 h 6858000"/>
              <a:gd name="connsiteX142-24335" fmla="*/ 5979671 w 6127689"/>
              <a:gd name="connsiteY142-24336" fmla="*/ 6858000 h 6858000"/>
              <a:gd name="connsiteX143-24337" fmla="*/ 0 w 6127689"/>
              <a:gd name="connsiteY143-24338" fmla="*/ 6858000 h 6858000"/>
              <a:gd name="connsiteX144-24339" fmla="*/ 0 w 6127689"/>
              <a:gd name="connsiteY144-24340" fmla="*/ 0 h 6858000"/>
              <a:gd name="connsiteX0-24341" fmla="*/ 0 w 6127689"/>
              <a:gd name="connsiteY0-24342" fmla="*/ 0 h 6858000"/>
              <a:gd name="connsiteX1-24343" fmla="*/ 4965888 w 6127689"/>
              <a:gd name="connsiteY1-24344" fmla="*/ 0 h 6858000"/>
              <a:gd name="connsiteX2-24345" fmla="*/ 4967767 w 6127689"/>
              <a:gd name="connsiteY2-24346" fmla="*/ 7930 h 6858000"/>
              <a:gd name="connsiteX3-24347" fmla="*/ 4979444 w 6127689"/>
              <a:gd name="connsiteY3-24348" fmla="*/ 43921 h 6858000"/>
              <a:gd name="connsiteX4-24349" fmla="*/ 5021173 w 6127689"/>
              <a:gd name="connsiteY4-24350" fmla="*/ 123738 h 6858000"/>
              <a:gd name="connsiteX5-24351" fmla="*/ 5075458 w 6127689"/>
              <a:gd name="connsiteY5-24352" fmla="*/ 264355 h 6858000"/>
              <a:gd name="connsiteX6-24353" fmla="*/ 5081175 w 6127689"/>
              <a:gd name="connsiteY6-24354" fmla="*/ 277448 h 6858000"/>
              <a:gd name="connsiteX7-24355" fmla="*/ 5097011 w 6127689"/>
              <a:gd name="connsiteY7-24356" fmla="*/ 355616 h 6858000"/>
              <a:gd name="connsiteX8-24357" fmla="*/ 5130982 w 6127689"/>
              <a:gd name="connsiteY8-24358" fmla="*/ 412030 h 6858000"/>
              <a:gd name="connsiteX9-24359" fmla="*/ 5153000 w 6127689"/>
              <a:gd name="connsiteY9-24360" fmla="*/ 507134 h 6858000"/>
              <a:gd name="connsiteX10-24361" fmla="*/ 5171282 w 6127689"/>
              <a:gd name="connsiteY10-24362" fmla="*/ 602071 h 6858000"/>
              <a:gd name="connsiteX11-24363" fmla="*/ 5176196 w 6127689"/>
              <a:gd name="connsiteY11-24364" fmla="*/ 636822 h 6858000"/>
              <a:gd name="connsiteX12-24365" fmla="*/ 5189051 w 6127689"/>
              <a:gd name="connsiteY12-24366" fmla="*/ 782518 h 6858000"/>
              <a:gd name="connsiteX13-24367" fmla="*/ 5210428 w 6127689"/>
              <a:gd name="connsiteY13-24368" fmla="*/ 815772 h 6858000"/>
              <a:gd name="connsiteX14-24369" fmla="*/ 5221088 w 6127689"/>
              <a:gd name="connsiteY14-24370" fmla="*/ 860193 h 6858000"/>
              <a:gd name="connsiteX15-24371" fmla="*/ 5230806 w 6127689"/>
              <a:gd name="connsiteY15-24372" fmla="*/ 961354 h 6858000"/>
              <a:gd name="connsiteX16-24373" fmla="*/ 5201018 w 6127689"/>
              <a:gd name="connsiteY16-24374" fmla="*/ 1095027 h 6858000"/>
              <a:gd name="connsiteX17-24375" fmla="*/ 5202153 w 6127689"/>
              <a:gd name="connsiteY17-24376" fmla="*/ 1133224 h 6858000"/>
              <a:gd name="connsiteX18-24377" fmla="*/ 5207370 w 6127689"/>
              <a:gd name="connsiteY18-24378" fmla="*/ 1138097 h 6858000"/>
              <a:gd name="connsiteX19-24379" fmla="*/ 5189234 w 6127689"/>
              <a:gd name="connsiteY19-24380" fmla="*/ 1193495 h 6858000"/>
              <a:gd name="connsiteX20-24381" fmla="*/ 5202769 w 6127689"/>
              <a:gd name="connsiteY20-24382" fmla="*/ 1269450 h 6858000"/>
              <a:gd name="connsiteX21-24383" fmla="*/ 5225968 w 6127689"/>
              <a:gd name="connsiteY21-24384" fmla="*/ 1357994 h 6858000"/>
              <a:gd name="connsiteX22-24385" fmla="*/ 5233819 w 6127689"/>
              <a:gd name="connsiteY22-24386" fmla="*/ 1380922 h 6858000"/>
              <a:gd name="connsiteX23-24387" fmla="*/ 5237226 w 6127689"/>
              <a:gd name="connsiteY23-24388" fmla="*/ 1441327 h 6858000"/>
              <a:gd name="connsiteX24-24389" fmla="*/ 5255653 w 6127689"/>
              <a:gd name="connsiteY24-24390" fmla="*/ 1524712 h 6858000"/>
              <a:gd name="connsiteX25-24391" fmla="*/ 5263491 w 6127689"/>
              <a:gd name="connsiteY25-24392" fmla="*/ 1642938 h 6858000"/>
              <a:gd name="connsiteX26-24393" fmla="*/ 5261314 w 6127689"/>
              <a:gd name="connsiteY26-24394" fmla="*/ 1689177 h 6858000"/>
              <a:gd name="connsiteX27-24395" fmla="*/ 5259788 w 6127689"/>
              <a:gd name="connsiteY27-24396" fmla="*/ 1768516 h 6858000"/>
              <a:gd name="connsiteX28-24397" fmla="*/ 5255696 w 6127689"/>
              <a:gd name="connsiteY28-24398" fmla="*/ 1953770 h 6858000"/>
              <a:gd name="connsiteX29-24399" fmla="*/ 5252592 w 6127689"/>
              <a:gd name="connsiteY29-24400" fmla="*/ 2092210 h 6858000"/>
              <a:gd name="connsiteX30-24401" fmla="*/ 5264303 w 6127689"/>
              <a:gd name="connsiteY30-24402" fmla="*/ 2225157 h 6858000"/>
              <a:gd name="connsiteX31-24403" fmla="*/ 5254949 w 6127689"/>
              <a:gd name="connsiteY31-24404" fmla="*/ 2236160 h 6858000"/>
              <a:gd name="connsiteX32-24405" fmla="*/ 5250104 w 6127689"/>
              <a:gd name="connsiteY32-24406" fmla="*/ 2249166 h 6858000"/>
              <a:gd name="connsiteX33-24407" fmla="*/ 5251214 w 6127689"/>
              <a:gd name="connsiteY33-24408" fmla="*/ 2250944 h 6858000"/>
              <a:gd name="connsiteX34-24409" fmla="*/ 5250644 w 6127689"/>
              <a:gd name="connsiteY34-24410" fmla="*/ 2266619 h 6858000"/>
              <a:gd name="connsiteX35-24411" fmla="*/ 5293877 w 6127689"/>
              <a:gd name="connsiteY35-24412" fmla="*/ 2368649 h 6858000"/>
              <a:gd name="connsiteX36-24413" fmla="*/ 5311338 w 6127689"/>
              <a:gd name="connsiteY36-24414" fmla="*/ 2404034 h 6858000"/>
              <a:gd name="connsiteX37-24415" fmla="*/ 5338366 w 6127689"/>
              <a:gd name="connsiteY37-24416" fmla="*/ 2465052 h 6858000"/>
              <a:gd name="connsiteX38-24417" fmla="*/ 5371263 w 6127689"/>
              <a:gd name="connsiteY38-24418" fmla="*/ 2586413 h 6858000"/>
              <a:gd name="connsiteX39-24419" fmla="*/ 5407503 w 6127689"/>
              <a:gd name="connsiteY39-24420" fmla="*/ 2786290 h 6858000"/>
              <a:gd name="connsiteX40-24421" fmla="*/ 5407356 w 6127689"/>
              <a:gd name="connsiteY40-24422" fmla="*/ 2787545 h 6858000"/>
              <a:gd name="connsiteX41-24423" fmla="*/ 5411130 w 6127689"/>
              <a:gd name="connsiteY41-24424" fmla="*/ 2788640 h 6858000"/>
              <a:gd name="connsiteX42-24425" fmla="*/ 5416439 w 6127689"/>
              <a:gd name="connsiteY42-24426" fmla="*/ 2805666 h 6858000"/>
              <a:gd name="connsiteX43-24427" fmla="*/ 5416589 w 6127689"/>
              <a:gd name="connsiteY43-24428" fmla="*/ 2810822 h 6858000"/>
              <a:gd name="connsiteX44-24429" fmla="*/ 5418542 w 6127689"/>
              <a:gd name="connsiteY44-24430" fmla="*/ 2817745 h 6858000"/>
              <a:gd name="connsiteX45-24431" fmla="*/ 5418847 w 6127689"/>
              <a:gd name="connsiteY45-24432" fmla="*/ 2817825 h 6858000"/>
              <a:gd name="connsiteX46-24433" fmla="*/ 5457023 w 6127689"/>
              <a:gd name="connsiteY46-24434" fmla="*/ 2858292 h 6858000"/>
              <a:gd name="connsiteX47-24435" fmla="*/ 5479298 w 6127689"/>
              <a:gd name="connsiteY47-24436" fmla="*/ 2947791 h 6858000"/>
              <a:gd name="connsiteX48-24437" fmla="*/ 5481770 w 6127689"/>
              <a:gd name="connsiteY48-24438" fmla="*/ 2951352 h 6858000"/>
              <a:gd name="connsiteX49-24439" fmla="*/ 5482045 w 6127689"/>
              <a:gd name="connsiteY49-24440" fmla="*/ 2984371 h 6858000"/>
              <a:gd name="connsiteX50-24441" fmla="*/ 5482415 w 6127689"/>
              <a:gd name="connsiteY50-24442" fmla="*/ 3004079 h 6858000"/>
              <a:gd name="connsiteX51-24443" fmla="*/ 5503944 w 6127689"/>
              <a:gd name="connsiteY51-24444" fmla="*/ 3123335 h 6858000"/>
              <a:gd name="connsiteX52-24445" fmla="*/ 5516007 w 6127689"/>
              <a:gd name="connsiteY52-24446" fmla="*/ 3258473 h 6858000"/>
              <a:gd name="connsiteX53-24447" fmla="*/ 5566839 w 6127689"/>
              <a:gd name="connsiteY53-24448" fmla="*/ 3345295 h 6858000"/>
              <a:gd name="connsiteX54-24449" fmla="*/ 5589758 w 6127689"/>
              <a:gd name="connsiteY54-24450" fmla="*/ 3506453 h 6858000"/>
              <a:gd name="connsiteX55-24451" fmla="*/ 5596144 w 6127689"/>
              <a:gd name="connsiteY55-24452" fmla="*/ 3534624 h 6858000"/>
              <a:gd name="connsiteX56-24453" fmla="*/ 5597750 w 6127689"/>
              <a:gd name="connsiteY56-24454" fmla="*/ 3534129 h 6858000"/>
              <a:gd name="connsiteX57-24455" fmla="*/ 5599700 w 6127689"/>
              <a:gd name="connsiteY57-24456" fmla="*/ 3547221 h 6858000"/>
              <a:gd name="connsiteX58-24457" fmla="*/ 5615031 w 6127689"/>
              <a:gd name="connsiteY58-24458" fmla="*/ 3557482 h 6858000"/>
              <a:gd name="connsiteX59-24459" fmla="*/ 5618377 w 6127689"/>
              <a:gd name="connsiteY59-24460" fmla="*/ 3588431 h 6858000"/>
              <a:gd name="connsiteX60-24461" fmla="*/ 5612155 w 6127689"/>
              <a:gd name="connsiteY60-24462" fmla="*/ 3589869 h 6858000"/>
              <a:gd name="connsiteX61-24463" fmla="*/ 5620843 w 6127689"/>
              <a:gd name="connsiteY61-24464" fmla="*/ 3606745 h 6858000"/>
              <a:gd name="connsiteX62-24465" fmla="*/ 5655472 w 6127689"/>
              <a:gd name="connsiteY62-24466" fmla="*/ 3678877 h 6858000"/>
              <a:gd name="connsiteX63-24467" fmla="*/ 5683015 w 6127689"/>
              <a:gd name="connsiteY63-24468" fmla="*/ 3762025 h 6858000"/>
              <a:gd name="connsiteX64-24469" fmla="*/ 5696643 w 6127689"/>
              <a:gd name="connsiteY64-24470" fmla="*/ 3773888 h 6858000"/>
              <a:gd name="connsiteX65-24471" fmla="*/ 5699203 w 6127689"/>
              <a:gd name="connsiteY65-24472" fmla="*/ 3775823 h 6858000"/>
              <a:gd name="connsiteX66-24473" fmla="*/ 5704824 w 6127689"/>
              <a:gd name="connsiteY66-24474" fmla="*/ 3785966 h 6858000"/>
              <a:gd name="connsiteX67-24475" fmla="*/ 5733539 w 6127689"/>
              <a:gd name="connsiteY67-24476" fmla="*/ 3818457 h 6858000"/>
              <a:gd name="connsiteX68-24477" fmla="*/ 5768491 w 6127689"/>
              <a:gd name="connsiteY68-24478" fmla="*/ 3914399 h 6858000"/>
              <a:gd name="connsiteX69-24479" fmla="*/ 5793123 w 6127689"/>
              <a:gd name="connsiteY69-24480" fmla="*/ 3969952 h 6858000"/>
              <a:gd name="connsiteX70-24481" fmla="*/ 5808321 w 6127689"/>
              <a:gd name="connsiteY70-24482" fmla="*/ 3988153 h 6858000"/>
              <a:gd name="connsiteX71-24483" fmla="*/ 5825621 w 6127689"/>
              <a:gd name="connsiteY71-24484" fmla="*/ 4015525 h 6858000"/>
              <a:gd name="connsiteX72-24485" fmla="*/ 5860672 w 6127689"/>
              <a:gd name="connsiteY72-24486" fmla="*/ 4061579 h 6858000"/>
              <a:gd name="connsiteX73-24487" fmla="*/ 5872173 w 6127689"/>
              <a:gd name="connsiteY73-24488" fmla="*/ 4088497 h 6858000"/>
              <a:gd name="connsiteX74-24489" fmla="*/ 5883705 w 6127689"/>
              <a:gd name="connsiteY74-24490" fmla="*/ 4101899 h 6858000"/>
              <a:gd name="connsiteX75-24491" fmla="*/ 5894095 w 6127689"/>
              <a:gd name="connsiteY75-24492" fmla="*/ 4128857 h 6858000"/>
              <a:gd name="connsiteX76-24493" fmla="*/ 5898339 w 6127689"/>
              <a:gd name="connsiteY76-24494" fmla="*/ 4140800 h 6858000"/>
              <a:gd name="connsiteX77-24495" fmla="*/ 5899734 w 6127689"/>
              <a:gd name="connsiteY77-24496" fmla="*/ 4145632 h 6858000"/>
              <a:gd name="connsiteX78-24497" fmla="*/ 5903513 w 6127689"/>
              <a:gd name="connsiteY78-24498" fmla="*/ 4187661 h 6858000"/>
              <a:gd name="connsiteX79-24499" fmla="*/ 5917114 w 6127689"/>
              <a:gd name="connsiteY79-24500" fmla="*/ 4213096 h 6858000"/>
              <a:gd name="connsiteX80-24501" fmla="*/ 5924233 w 6127689"/>
              <a:gd name="connsiteY80-24502" fmla="*/ 4242060 h 6858000"/>
              <a:gd name="connsiteX81-24503" fmla="*/ 5928910 w 6127689"/>
              <a:gd name="connsiteY81-24504" fmla="*/ 4300973 h 6858000"/>
              <a:gd name="connsiteX82-24505" fmla="*/ 5939320 w 6127689"/>
              <a:gd name="connsiteY82-24506" fmla="*/ 4340435 h 6858000"/>
              <a:gd name="connsiteX83-24507" fmla="*/ 5946705 w 6127689"/>
              <a:gd name="connsiteY83-24508" fmla="*/ 4428051 h 6858000"/>
              <a:gd name="connsiteX84-24509" fmla="*/ 5949261 w 6127689"/>
              <a:gd name="connsiteY84-24510" fmla="*/ 4449185 h 6858000"/>
              <a:gd name="connsiteX85-24511" fmla="*/ 5957504 w 6127689"/>
              <a:gd name="connsiteY85-24512" fmla="*/ 4465911 h 6858000"/>
              <a:gd name="connsiteX86-24513" fmla="*/ 5964689 w 6127689"/>
              <a:gd name="connsiteY86-24514" fmla="*/ 4468532 h 6858000"/>
              <a:gd name="connsiteX87-24515" fmla="*/ 5967062 w 6127689"/>
              <a:gd name="connsiteY87-24516" fmla="*/ 4479923 h 6858000"/>
              <a:gd name="connsiteX88-24517" fmla="*/ 5968960 w 6127689"/>
              <a:gd name="connsiteY88-24518" fmla="*/ 4482655 h 6858000"/>
              <a:gd name="connsiteX89-24519" fmla="*/ 5978567 w 6127689"/>
              <a:gd name="connsiteY89-24520" fmla="*/ 4498605 h 6858000"/>
              <a:gd name="connsiteX90-24521" fmla="*/ 5980106 w 6127689"/>
              <a:gd name="connsiteY90-24522" fmla="*/ 4585087 h 6858000"/>
              <a:gd name="connsiteX91-24523" fmla="*/ 5998138 w 6127689"/>
              <a:gd name="connsiteY91-24524" fmla="*/ 4697518 h 6858000"/>
              <a:gd name="connsiteX92-24525" fmla="*/ 6013516 w 6127689"/>
              <a:gd name="connsiteY92-24526" fmla="*/ 4786619 h 6858000"/>
              <a:gd name="connsiteX93-24527" fmla="*/ 6025404 w 6127689"/>
              <a:gd name="connsiteY93-24528" fmla="*/ 4858148 h 6858000"/>
              <a:gd name="connsiteX94-24529" fmla="*/ 6007749 w 6127689"/>
              <a:gd name="connsiteY94-24530" fmla="*/ 4964715 h 6858000"/>
              <a:gd name="connsiteX95-24531" fmla="*/ 6005269 w 6127689"/>
              <a:gd name="connsiteY95-24532" fmla="*/ 5150567 h 6858000"/>
              <a:gd name="connsiteX96-24533" fmla="*/ 6001127 w 6127689"/>
              <a:gd name="connsiteY96-24534" fmla="*/ 5164609 h 6858000"/>
              <a:gd name="connsiteX97-24535" fmla="*/ 5996647 w 6127689"/>
              <a:gd name="connsiteY97-24536" fmla="*/ 5185640 h 6858000"/>
              <a:gd name="connsiteX98-24537" fmla="*/ 5998514 w 6127689"/>
              <a:gd name="connsiteY98-24538" fmla="*/ 5189673 h 6858000"/>
              <a:gd name="connsiteX99-24539" fmla="*/ 6018409 w 6127689"/>
              <a:gd name="connsiteY99-24540" fmla="*/ 5227157 h 6858000"/>
              <a:gd name="connsiteX100-24541" fmla="*/ 6036748 w 6127689"/>
              <a:gd name="connsiteY100-24542" fmla="*/ 5322752 h 6858000"/>
              <a:gd name="connsiteX101-24543" fmla="*/ 6036943 w 6127689"/>
              <a:gd name="connsiteY101-24544" fmla="*/ 5329480 h 6858000"/>
              <a:gd name="connsiteX102-24545" fmla="*/ 6037236 w 6127689"/>
              <a:gd name="connsiteY102-24546" fmla="*/ 5329634 h 6858000"/>
              <a:gd name="connsiteX103-24547" fmla="*/ 6038019 w 6127689"/>
              <a:gd name="connsiteY103-24548" fmla="*/ 5336764 h 6858000"/>
              <a:gd name="connsiteX104-24549" fmla="*/ 6037298 w 6127689"/>
              <a:gd name="connsiteY104-24550" fmla="*/ 5341753 h 6858000"/>
              <a:gd name="connsiteX105-24551" fmla="*/ 6037677 w 6127689"/>
              <a:gd name="connsiteY105-24552" fmla="*/ 5354807 h 6858000"/>
              <a:gd name="connsiteX106-24553" fmla="*/ 6039728 w 6127689"/>
              <a:gd name="connsiteY106-24554" fmla="*/ 5359416 h 6858000"/>
              <a:gd name="connsiteX107-24555" fmla="*/ 6043311 w 6127689"/>
              <a:gd name="connsiteY107-24556" fmla="*/ 5361407 h 6858000"/>
              <a:gd name="connsiteX108-24557" fmla="*/ 6042954 w 6127689"/>
              <a:gd name="connsiteY108-24558" fmla="*/ 5362576 h 6858000"/>
              <a:gd name="connsiteX109-24559" fmla="*/ 6053435 w 6127689"/>
              <a:gd name="connsiteY109-24560" fmla="*/ 5387547 h 6858000"/>
              <a:gd name="connsiteX110-24561" fmla="*/ 6065933 w 6127689"/>
              <a:gd name="connsiteY110-24562" fmla="*/ 5443002 h 6858000"/>
              <a:gd name="connsiteX111-24563" fmla="*/ 6068640 w 6127689"/>
              <a:gd name="connsiteY111-24564" fmla="*/ 5474503 h 6858000"/>
              <a:gd name="connsiteX112-24565" fmla="*/ 6080922 w 6127689"/>
              <a:gd name="connsiteY112-24566" fmla="*/ 5561070 h 6858000"/>
              <a:gd name="connsiteX113-24567" fmla="*/ 6096949 w 6127689"/>
              <a:gd name="connsiteY113-24568" fmla="*/ 5648179 h 6858000"/>
              <a:gd name="connsiteX114-24569" fmla="*/ 6125703 w 6127689"/>
              <a:gd name="connsiteY114-24570" fmla="*/ 5692894 h 6858000"/>
              <a:gd name="connsiteX115-24571" fmla="*/ 6126670 w 6127689"/>
              <a:gd name="connsiteY115-24572" fmla="*/ 5697882 h 6858000"/>
              <a:gd name="connsiteX116-24573" fmla="*/ 6124061 w 6127689"/>
              <a:gd name="connsiteY116-24574" fmla="*/ 5710294 h 6858000"/>
              <a:gd name="connsiteX117-24575" fmla="*/ 6122213 w 6127689"/>
              <a:gd name="connsiteY117-24576" fmla="*/ 5714762 h 6858000"/>
              <a:gd name="connsiteX118-24577" fmla="*/ 6121353 w 6127689"/>
              <a:gd name="connsiteY118-24578" fmla="*/ 5721725 h 6858000"/>
              <a:gd name="connsiteX119-24579" fmla="*/ 6121607 w 6127689"/>
              <a:gd name="connsiteY119-24580" fmla="*/ 5721959 h 6858000"/>
              <a:gd name="connsiteX120-24581" fmla="*/ 6120262 w 6127689"/>
              <a:gd name="connsiteY120-24582" fmla="*/ 5728358 h 6858000"/>
              <a:gd name="connsiteX121-24583" fmla="*/ 6127024 w 6127689"/>
              <a:gd name="connsiteY121-24584" fmla="*/ 5786902 h 6858000"/>
              <a:gd name="connsiteX122-24585" fmla="*/ 6127519 w 6127689"/>
              <a:gd name="connsiteY122-24586" fmla="*/ 5865775 h 6858000"/>
              <a:gd name="connsiteX123-24587" fmla="*/ 6119217 w 6127689"/>
              <a:gd name="connsiteY123-24588" fmla="*/ 5888542 h 6858000"/>
              <a:gd name="connsiteX124-24589" fmla="*/ 6102493 w 6127689"/>
              <a:gd name="connsiteY124-24590" fmla="*/ 5928602 h 6858000"/>
              <a:gd name="connsiteX125-24591" fmla="*/ 6056863 w 6127689"/>
              <a:gd name="connsiteY125-24592" fmla="*/ 6000643 h 6858000"/>
              <a:gd name="connsiteX126-24593" fmla="*/ 6045436 w 6127689"/>
              <a:gd name="connsiteY126-24594" fmla="*/ 6124480 h 6858000"/>
              <a:gd name="connsiteX127-24595" fmla="*/ 6030489 w 6127689"/>
              <a:gd name="connsiteY127-24596" fmla="*/ 6317666 h 6858000"/>
              <a:gd name="connsiteX128-24597" fmla="*/ 6007492 w 6127689"/>
              <a:gd name="connsiteY128-24598" fmla="*/ 6440818 h 6858000"/>
              <a:gd name="connsiteX129-24599" fmla="*/ 6009467 w 6127689"/>
              <a:gd name="connsiteY129-24600" fmla="*/ 6487076 h 6858000"/>
              <a:gd name="connsiteX130-24601" fmla="*/ 5995064 w 6127689"/>
              <a:gd name="connsiteY130-24602" fmla="*/ 6540791 h 6858000"/>
              <a:gd name="connsiteX131-24603" fmla="*/ 5996309 w 6127689"/>
              <a:gd name="connsiteY131-24604" fmla="*/ 6543961 h 6858000"/>
              <a:gd name="connsiteX132-24605" fmla="*/ 5996048 w 6127689"/>
              <a:gd name="connsiteY132-24606" fmla="*/ 6555444 h 6858000"/>
              <a:gd name="connsiteX133-24607" fmla="*/ 6002524 w 6127689"/>
              <a:gd name="connsiteY133-24608" fmla="*/ 6560188 h 6858000"/>
              <a:gd name="connsiteX134-24609" fmla="*/ 6006823 w 6127689"/>
              <a:gd name="connsiteY134-24610" fmla="*/ 6578546 h 6858000"/>
              <a:gd name="connsiteX135-24611" fmla="*/ 6004510 w 6127689"/>
              <a:gd name="connsiteY135-24612" fmla="*/ 6599256 h 6858000"/>
              <a:gd name="connsiteX136-24613" fmla="*/ 5986207 w 6127689"/>
              <a:gd name="connsiteY136-24614" fmla="*/ 6695855 h 6858000"/>
              <a:gd name="connsiteX137-24615" fmla="*/ 5979428 w 6127689"/>
              <a:gd name="connsiteY137-24616" fmla="*/ 6754678 h 6858000"/>
              <a:gd name="connsiteX138-24617" fmla="*/ 5983398 w 6127689"/>
              <a:gd name="connsiteY138-24618" fmla="*/ 6778641 h 6858000"/>
              <a:gd name="connsiteX139-24619" fmla="*/ 5984543 w 6127689"/>
              <a:gd name="connsiteY139-24620" fmla="*/ 6811016 h 6858000"/>
              <a:gd name="connsiteX140-24621" fmla="*/ 5981802 w 6127689"/>
              <a:gd name="connsiteY140-24622" fmla="*/ 6838578 h 6858000"/>
              <a:gd name="connsiteX141-24623" fmla="*/ 5979671 w 6127689"/>
              <a:gd name="connsiteY141-24624" fmla="*/ 6858000 h 6858000"/>
              <a:gd name="connsiteX142-24625" fmla="*/ 0 w 6127689"/>
              <a:gd name="connsiteY142-24626" fmla="*/ 6858000 h 6858000"/>
              <a:gd name="connsiteX143-24627" fmla="*/ 0 w 6127689"/>
              <a:gd name="connsiteY143-24628" fmla="*/ 0 h 6858000"/>
              <a:gd name="connsiteX0-24629" fmla="*/ 0 w 6127689"/>
              <a:gd name="connsiteY0-24630" fmla="*/ 0 h 6858000"/>
              <a:gd name="connsiteX1-24631" fmla="*/ 4965888 w 6127689"/>
              <a:gd name="connsiteY1-24632" fmla="*/ 0 h 6858000"/>
              <a:gd name="connsiteX2-24633" fmla="*/ 4967767 w 6127689"/>
              <a:gd name="connsiteY2-24634" fmla="*/ 7930 h 6858000"/>
              <a:gd name="connsiteX3-24635" fmla="*/ 4979444 w 6127689"/>
              <a:gd name="connsiteY3-24636" fmla="*/ 43921 h 6858000"/>
              <a:gd name="connsiteX4-24637" fmla="*/ 5021173 w 6127689"/>
              <a:gd name="connsiteY4-24638" fmla="*/ 123738 h 6858000"/>
              <a:gd name="connsiteX5-24639" fmla="*/ 5075458 w 6127689"/>
              <a:gd name="connsiteY5-24640" fmla="*/ 264355 h 6858000"/>
              <a:gd name="connsiteX6-24641" fmla="*/ 5081175 w 6127689"/>
              <a:gd name="connsiteY6-24642" fmla="*/ 277448 h 6858000"/>
              <a:gd name="connsiteX7-24643" fmla="*/ 5097011 w 6127689"/>
              <a:gd name="connsiteY7-24644" fmla="*/ 355616 h 6858000"/>
              <a:gd name="connsiteX8-24645" fmla="*/ 5130982 w 6127689"/>
              <a:gd name="connsiteY8-24646" fmla="*/ 412030 h 6858000"/>
              <a:gd name="connsiteX9-24647" fmla="*/ 5153000 w 6127689"/>
              <a:gd name="connsiteY9-24648" fmla="*/ 507134 h 6858000"/>
              <a:gd name="connsiteX10-24649" fmla="*/ 5171282 w 6127689"/>
              <a:gd name="connsiteY10-24650" fmla="*/ 602071 h 6858000"/>
              <a:gd name="connsiteX11-24651" fmla="*/ 5176196 w 6127689"/>
              <a:gd name="connsiteY11-24652" fmla="*/ 636822 h 6858000"/>
              <a:gd name="connsiteX12-24653" fmla="*/ 5189051 w 6127689"/>
              <a:gd name="connsiteY12-24654" fmla="*/ 782518 h 6858000"/>
              <a:gd name="connsiteX13-24655" fmla="*/ 5210428 w 6127689"/>
              <a:gd name="connsiteY13-24656" fmla="*/ 815772 h 6858000"/>
              <a:gd name="connsiteX14-24657" fmla="*/ 5221088 w 6127689"/>
              <a:gd name="connsiteY14-24658" fmla="*/ 860193 h 6858000"/>
              <a:gd name="connsiteX15-24659" fmla="*/ 5230806 w 6127689"/>
              <a:gd name="connsiteY15-24660" fmla="*/ 961354 h 6858000"/>
              <a:gd name="connsiteX16-24661" fmla="*/ 5201018 w 6127689"/>
              <a:gd name="connsiteY16-24662" fmla="*/ 1095027 h 6858000"/>
              <a:gd name="connsiteX17-24663" fmla="*/ 5202153 w 6127689"/>
              <a:gd name="connsiteY17-24664" fmla="*/ 1133224 h 6858000"/>
              <a:gd name="connsiteX18-24665" fmla="*/ 5207370 w 6127689"/>
              <a:gd name="connsiteY18-24666" fmla="*/ 1138097 h 6858000"/>
              <a:gd name="connsiteX19-24667" fmla="*/ 5189234 w 6127689"/>
              <a:gd name="connsiteY19-24668" fmla="*/ 1193495 h 6858000"/>
              <a:gd name="connsiteX20-24669" fmla="*/ 5202769 w 6127689"/>
              <a:gd name="connsiteY20-24670" fmla="*/ 1269450 h 6858000"/>
              <a:gd name="connsiteX21-24671" fmla="*/ 5225968 w 6127689"/>
              <a:gd name="connsiteY21-24672" fmla="*/ 1357994 h 6858000"/>
              <a:gd name="connsiteX22-24673" fmla="*/ 5233819 w 6127689"/>
              <a:gd name="connsiteY22-24674" fmla="*/ 1380922 h 6858000"/>
              <a:gd name="connsiteX23-24675" fmla="*/ 5237226 w 6127689"/>
              <a:gd name="connsiteY23-24676" fmla="*/ 1441327 h 6858000"/>
              <a:gd name="connsiteX24-24677" fmla="*/ 5255653 w 6127689"/>
              <a:gd name="connsiteY24-24678" fmla="*/ 1524712 h 6858000"/>
              <a:gd name="connsiteX25-24679" fmla="*/ 5263491 w 6127689"/>
              <a:gd name="connsiteY25-24680" fmla="*/ 1642938 h 6858000"/>
              <a:gd name="connsiteX26-24681" fmla="*/ 5261314 w 6127689"/>
              <a:gd name="connsiteY26-24682" fmla="*/ 1689177 h 6858000"/>
              <a:gd name="connsiteX27-24683" fmla="*/ 5259788 w 6127689"/>
              <a:gd name="connsiteY27-24684" fmla="*/ 1768516 h 6858000"/>
              <a:gd name="connsiteX28-24685" fmla="*/ 5255696 w 6127689"/>
              <a:gd name="connsiteY28-24686" fmla="*/ 1953770 h 6858000"/>
              <a:gd name="connsiteX29-24687" fmla="*/ 5252592 w 6127689"/>
              <a:gd name="connsiteY29-24688" fmla="*/ 2092210 h 6858000"/>
              <a:gd name="connsiteX30-24689" fmla="*/ 5264303 w 6127689"/>
              <a:gd name="connsiteY30-24690" fmla="*/ 2225157 h 6858000"/>
              <a:gd name="connsiteX31-24691" fmla="*/ 5254949 w 6127689"/>
              <a:gd name="connsiteY31-24692" fmla="*/ 2236160 h 6858000"/>
              <a:gd name="connsiteX32-24693" fmla="*/ 5250104 w 6127689"/>
              <a:gd name="connsiteY32-24694" fmla="*/ 2249166 h 6858000"/>
              <a:gd name="connsiteX33-24695" fmla="*/ 5251214 w 6127689"/>
              <a:gd name="connsiteY33-24696" fmla="*/ 2250944 h 6858000"/>
              <a:gd name="connsiteX34-24697" fmla="*/ 5250644 w 6127689"/>
              <a:gd name="connsiteY34-24698" fmla="*/ 2266619 h 6858000"/>
              <a:gd name="connsiteX35-24699" fmla="*/ 5293877 w 6127689"/>
              <a:gd name="connsiteY35-24700" fmla="*/ 2368649 h 6858000"/>
              <a:gd name="connsiteX36-24701" fmla="*/ 5311338 w 6127689"/>
              <a:gd name="connsiteY36-24702" fmla="*/ 2404034 h 6858000"/>
              <a:gd name="connsiteX37-24703" fmla="*/ 5338366 w 6127689"/>
              <a:gd name="connsiteY37-24704" fmla="*/ 2465052 h 6858000"/>
              <a:gd name="connsiteX38-24705" fmla="*/ 5371263 w 6127689"/>
              <a:gd name="connsiteY38-24706" fmla="*/ 2586413 h 6858000"/>
              <a:gd name="connsiteX39-24707" fmla="*/ 5407503 w 6127689"/>
              <a:gd name="connsiteY39-24708" fmla="*/ 2786290 h 6858000"/>
              <a:gd name="connsiteX40-24709" fmla="*/ 5407356 w 6127689"/>
              <a:gd name="connsiteY40-24710" fmla="*/ 2787545 h 6858000"/>
              <a:gd name="connsiteX41-24711" fmla="*/ 5411130 w 6127689"/>
              <a:gd name="connsiteY41-24712" fmla="*/ 2788640 h 6858000"/>
              <a:gd name="connsiteX42-24713" fmla="*/ 5416439 w 6127689"/>
              <a:gd name="connsiteY42-24714" fmla="*/ 2805666 h 6858000"/>
              <a:gd name="connsiteX43-24715" fmla="*/ 5416589 w 6127689"/>
              <a:gd name="connsiteY43-24716" fmla="*/ 2810822 h 6858000"/>
              <a:gd name="connsiteX44-24717" fmla="*/ 5418542 w 6127689"/>
              <a:gd name="connsiteY44-24718" fmla="*/ 2817745 h 6858000"/>
              <a:gd name="connsiteX45-24719" fmla="*/ 5418847 w 6127689"/>
              <a:gd name="connsiteY45-24720" fmla="*/ 2817825 h 6858000"/>
              <a:gd name="connsiteX46-24721" fmla="*/ 5457023 w 6127689"/>
              <a:gd name="connsiteY46-24722" fmla="*/ 2858292 h 6858000"/>
              <a:gd name="connsiteX47-24723" fmla="*/ 5479298 w 6127689"/>
              <a:gd name="connsiteY47-24724" fmla="*/ 2947791 h 6858000"/>
              <a:gd name="connsiteX48-24725" fmla="*/ 5481770 w 6127689"/>
              <a:gd name="connsiteY48-24726" fmla="*/ 2951352 h 6858000"/>
              <a:gd name="connsiteX49-24727" fmla="*/ 5482045 w 6127689"/>
              <a:gd name="connsiteY49-24728" fmla="*/ 2984371 h 6858000"/>
              <a:gd name="connsiteX50-24729" fmla="*/ 5482415 w 6127689"/>
              <a:gd name="connsiteY50-24730" fmla="*/ 3004079 h 6858000"/>
              <a:gd name="connsiteX51-24731" fmla="*/ 5503944 w 6127689"/>
              <a:gd name="connsiteY51-24732" fmla="*/ 3123335 h 6858000"/>
              <a:gd name="connsiteX52-24733" fmla="*/ 5516007 w 6127689"/>
              <a:gd name="connsiteY52-24734" fmla="*/ 3258473 h 6858000"/>
              <a:gd name="connsiteX53-24735" fmla="*/ 5566839 w 6127689"/>
              <a:gd name="connsiteY53-24736" fmla="*/ 3345295 h 6858000"/>
              <a:gd name="connsiteX54-24737" fmla="*/ 5589758 w 6127689"/>
              <a:gd name="connsiteY54-24738" fmla="*/ 3506453 h 6858000"/>
              <a:gd name="connsiteX55-24739" fmla="*/ 5596144 w 6127689"/>
              <a:gd name="connsiteY55-24740" fmla="*/ 3534624 h 6858000"/>
              <a:gd name="connsiteX56-24741" fmla="*/ 5597750 w 6127689"/>
              <a:gd name="connsiteY56-24742" fmla="*/ 3534129 h 6858000"/>
              <a:gd name="connsiteX57-24743" fmla="*/ 5599700 w 6127689"/>
              <a:gd name="connsiteY57-24744" fmla="*/ 3547221 h 6858000"/>
              <a:gd name="connsiteX58-24745" fmla="*/ 5615031 w 6127689"/>
              <a:gd name="connsiteY58-24746" fmla="*/ 3557482 h 6858000"/>
              <a:gd name="connsiteX59-24747" fmla="*/ 5618377 w 6127689"/>
              <a:gd name="connsiteY59-24748" fmla="*/ 3588431 h 6858000"/>
              <a:gd name="connsiteX60-24749" fmla="*/ 5612155 w 6127689"/>
              <a:gd name="connsiteY60-24750" fmla="*/ 3589869 h 6858000"/>
              <a:gd name="connsiteX61-24751" fmla="*/ 5620843 w 6127689"/>
              <a:gd name="connsiteY61-24752" fmla="*/ 3606745 h 6858000"/>
              <a:gd name="connsiteX62-24753" fmla="*/ 5655472 w 6127689"/>
              <a:gd name="connsiteY62-24754" fmla="*/ 3678877 h 6858000"/>
              <a:gd name="connsiteX63-24755" fmla="*/ 5683015 w 6127689"/>
              <a:gd name="connsiteY63-24756" fmla="*/ 3762025 h 6858000"/>
              <a:gd name="connsiteX64-24757" fmla="*/ 5696643 w 6127689"/>
              <a:gd name="connsiteY64-24758" fmla="*/ 3773888 h 6858000"/>
              <a:gd name="connsiteX65-24759" fmla="*/ 5699203 w 6127689"/>
              <a:gd name="connsiteY65-24760" fmla="*/ 3775823 h 6858000"/>
              <a:gd name="connsiteX66-24761" fmla="*/ 5704824 w 6127689"/>
              <a:gd name="connsiteY66-24762" fmla="*/ 3785966 h 6858000"/>
              <a:gd name="connsiteX67-24763" fmla="*/ 5733539 w 6127689"/>
              <a:gd name="connsiteY67-24764" fmla="*/ 3818457 h 6858000"/>
              <a:gd name="connsiteX68-24765" fmla="*/ 5768491 w 6127689"/>
              <a:gd name="connsiteY68-24766" fmla="*/ 3914399 h 6858000"/>
              <a:gd name="connsiteX69-24767" fmla="*/ 5793123 w 6127689"/>
              <a:gd name="connsiteY69-24768" fmla="*/ 3969952 h 6858000"/>
              <a:gd name="connsiteX70-24769" fmla="*/ 5808321 w 6127689"/>
              <a:gd name="connsiteY70-24770" fmla="*/ 3988153 h 6858000"/>
              <a:gd name="connsiteX71-24771" fmla="*/ 5825621 w 6127689"/>
              <a:gd name="connsiteY71-24772" fmla="*/ 4015525 h 6858000"/>
              <a:gd name="connsiteX72-24773" fmla="*/ 5860672 w 6127689"/>
              <a:gd name="connsiteY72-24774" fmla="*/ 4061579 h 6858000"/>
              <a:gd name="connsiteX73-24775" fmla="*/ 5872173 w 6127689"/>
              <a:gd name="connsiteY73-24776" fmla="*/ 4088497 h 6858000"/>
              <a:gd name="connsiteX74-24777" fmla="*/ 5883705 w 6127689"/>
              <a:gd name="connsiteY74-24778" fmla="*/ 4101899 h 6858000"/>
              <a:gd name="connsiteX75-24779" fmla="*/ 5894095 w 6127689"/>
              <a:gd name="connsiteY75-24780" fmla="*/ 4128857 h 6858000"/>
              <a:gd name="connsiteX76-24781" fmla="*/ 5898339 w 6127689"/>
              <a:gd name="connsiteY76-24782" fmla="*/ 4140800 h 6858000"/>
              <a:gd name="connsiteX77-24783" fmla="*/ 5903513 w 6127689"/>
              <a:gd name="connsiteY77-24784" fmla="*/ 4187661 h 6858000"/>
              <a:gd name="connsiteX78-24785" fmla="*/ 5917114 w 6127689"/>
              <a:gd name="connsiteY78-24786" fmla="*/ 4213096 h 6858000"/>
              <a:gd name="connsiteX79-24787" fmla="*/ 5924233 w 6127689"/>
              <a:gd name="connsiteY79-24788" fmla="*/ 4242060 h 6858000"/>
              <a:gd name="connsiteX80-24789" fmla="*/ 5928910 w 6127689"/>
              <a:gd name="connsiteY80-24790" fmla="*/ 4300973 h 6858000"/>
              <a:gd name="connsiteX81-24791" fmla="*/ 5939320 w 6127689"/>
              <a:gd name="connsiteY81-24792" fmla="*/ 4340435 h 6858000"/>
              <a:gd name="connsiteX82-24793" fmla="*/ 5946705 w 6127689"/>
              <a:gd name="connsiteY82-24794" fmla="*/ 4428051 h 6858000"/>
              <a:gd name="connsiteX83-24795" fmla="*/ 5949261 w 6127689"/>
              <a:gd name="connsiteY83-24796" fmla="*/ 4449185 h 6858000"/>
              <a:gd name="connsiteX84-24797" fmla="*/ 5957504 w 6127689"/>
              <a:gd name="connsiteY84-24798" fmla="*/ 4465911 h 6858000"/>
              <a:gd name="connsiteX85-24799" fmla="*/ 5964689 w 6127689"/>
              <a:gd name="connsiteY85-24800" fmla="*/ 4468532 h 6858000"/>
              <a:gd name="connsiteX86-24801" fmla="*/ 5967062 w 6127689"/>
              <a:gd name="connsiteY86-24802" fmla="*/ 4479923 h 6858000"/>
              <a:gd name="connsiteX87-24803" fmla="*/ 5968960 w 6127689"/>
              <a:gd name="connsiteY87-24804" fmla="*/ 4482655 h 6858000"/>
              <a:gd name="connsiteX88-24805" fmla="*/ 5978567 w 6127689"/>
              <a:gd name="connsiteY88-24806" fmla="*/ 4498605 h 6858000"/>
              <a:gd name="connsiteX89-24807" fmla="*/ 5980106 w 6127689"/>
              <a:gd name="connsiteY89-24808" fmla="*/ 4585087 h 6858000"/>
              <a:gd name="connsiteX90-24809" fmla="*/ 5998138 w 6127689"/>
              <a:gd name="connsiteY90-24810" fmla="*/ 4697518 h 6858000"/>
              <a:gd name="connsiteX91-24811" fmla="*/ 6013516 w 6127689"/>
              <a:gd name="connsiteY91-24812" fmla="*/ 4786619 h 6858000"/>
              <a:gd name="connsiteX92-24813" fmla="*/ 6025404 w 6127689"/>
              <a:gd name="connsiteY92-24814" fmla="*/ 4858148 h 6858000"/>
              <a:gd name="connsiteX93-24815" fmla="*/ 6007749 w 6127689"/>
              <a:gd name="connsiteY93-24816" fmla="*/ 4964715 h 6858000"/>
              <a:gd name="connsiteX94-24817" fmla="*/ 6005269 w 6127689"/>
              <a:gd name="connsiteY94-24818" fmla="*/ 5150567 h 6858000"/>
              <a:gd name="connsiteX95-24819" fmla="*/ 6001127 w 6127689"/>
              <a:gd name="connsiteY95-24820" fmla="*/ 5164609 h 6858000"/>
              <a:gd name="connsiteX96-24821" fmla="*/ 5996647 w 6127689"/>
              <a:gd name="connsiteY96-24822" fmla="*/ 5185640 h 6858000"/>
              <a:gd name="connsiteX97-24823" fmla="*/ 5998514 w 6127689"/>
              <a:gd name="connsiteY97-24824" fmla="*/ 5189673 h 6858000"/>
              <a:gd name="connsiteX98-24825" fmla="*/ 6018409 w 6127689"/>
              <a:gd name="connsiteY98-24826" fmla="*/ 5227157 h 6858000"/>
              <a:gd name="connsiteX99-24827" fmla="*/ 6036748 w 6127689"/>
              <a:gd name="connsiteY99-24828" fmla="*/ 5322752 h 6858000"/>
              <a:gd name="connsiteX100-24829" fmla="*/ 6036943 w 6127689"/>
              <a:gd name="connsiteY100-24830" fmla="*/ 5329480 h 6858000"/>
              <a:gd name="connsiteX101-24831" fmla="*/ 6037236 w 6127689"/>
              <a:gd name="connsiteY101-24832" fmla="*/ 5329634 h 6858000"/>
              <a:gd name="connsiteX102-24833" fmla="*/ 6038019 w 6127689"/>
              <a:gd name="connsiteY102-24834" fmla="*/ 5336764 h 6858000"/>
              <a:gd name="connsiteX103-24835" fmla="*/ 6037298 w 6127689"/>
              <a:gd name="connsiteY103-24836" fmla="*/ 5341753 h 6858000"/>
              <a:gd name="connsiteX104-24837" fmla="*/ 6037677 w 6127689"/>
              <a:gd name="connsiteY104-24838" fmla="*/ 5354807 h 6858000"/>
              <a:gd name="connsiteX105-24839" fmla="*/ 6039728 w 6127689"/>
              <a:gd name="connsiteY105-24840" fmla="*/ 5359416 h 6858000"/>
              <a:gd name="connsiteX106-24841" fmla="*/ 6043311 w 6127689"/>
              <a:gd name="connsiteY106-24842" fmla="*/ 5361407 h 6858000"/>
              <a:gd name="connsiteX107-24843" fmla="*/ 6042954 w 6127689"/>
              <a:gd name="connsiteY107-24844" fmla="*/ 5362576 h 6858000"/>
              <a:gd name="connsiteX108-24845" fmla="*/ 6053435 w 6127689"/>
              <a:gd name="connsiteY108-24846" fmla="*/ 5387547 h 6858000"/>
              <a:gd name="connsiteX109-24847" fmla="*/ 6065933 w 6127689"/>
              <a:gd name="connsiteY109-24848" fmla="*/ 5443002 h 6858000"/>
              <a:gd name="connsiteX110-24849" fmla="*/ 6068640 w 6127689"/>
              <a:gd name="connsiteY110-24850" fmla="*/ 5474503 h 6858000"/>
              <a:gd name="connsiteX111-24851" fmla="*/ 6080922 w 6127689"/>
              <a:gd name="connsiteY111-24852" fmla="*/ 5561070 h 6858000"/>
              <a:gd name="connsiteX112-24853" fmla="*/ 6096949 w 6127689"/>
              <a:gd name="connsiteY112-24854" fmla="*/ 5648179 h 6858000"/>
              <a:gd name="connsiteX113-24855" fmla="*/ 6125703 w 6127689"/>
              <a:gd name="connsiteY113-24856" fmla="*/ 5692894 h 6858000"/>
              <a:gd name="connsiteX114-24857" fmla="*/ 6126670 w 6127689"/>
              <a:gd name="connsiteY114-24858" fmla="*/ 5697882 h 6858000"/>
              <a:gd name="connsiteX115-24859" fmla="*/ 6124061 w 6127689"/>
              <a:gd name="connsiteY115-24860" fmla="*/ 5710294 h 6858000"/>
              <a:gd name="connsiteX116-24861" fmla="*/ 6122213 w 6127689"/>
              <a:gd name="connsiteY116-24862" fmla="*/ 5714762 h 6858000"/>
              <a:gd name="connsiteX117-24863" fmla="*/ 6121353 w 6127689"/>
              <a:gd name="connsiteY117-24864" fmla="*/ 5721725 h 6858000"/>
              <a:gd name="connsiteX118-24865" fmla="*/ 6121607 w 6127689"/>
              <a:gd name="connsiteY118-24866" fmla="*/ 5721959 h 6858000"/>
              <a:gd name="connsiteX119-24867" fmla="*/ 6120262 w 6127689"/>
              <a:gd name="connsiteY119-24868" fmla="*/ 5728358 h 6858000"/>
              <a:gd name="connsiteX120-24869" fmla="*/ 6127024 w 6127689"/>
              <a:gd name="connsiteY120-24870" fmla="*/ 5786902 h 6858000"/>
              <a:gd name="connsiteX121-24871" fmla="*/ 6127519 w 6127689"/>
              <a:gd name="connsiteY121-24872" fmla="*/ 5865775 h 6858000"/>
              <a:gd name="connsiteX122-24873" fmla="*/ 6119217 w 6127689"/>
              <a:gd name="connsiteY122-24874" fmla="*/ 5888542 h 6858000"/>
              <a:gd name="connsiteX123-24875" fmla="*/ 6102493 w 6127689"/>
              <a:gd name="connsiteY123-24876" fmla="*/ 5928602 h 6858000"/>
              <a:gd name="connsiteX124-24877" fmla="*/ 6056863 w 6127689"/>
              <a:gd name="connsiteY124-24878" fmla="*/ 6000643 h 6858000"/>
              <a:gd name="connsiteX125-24879" fmla="*/ 6045436 w 6127689"/>
              <a:gd name="connsiteY125-24880" fmla="*/ 6124480 h 6858000"/>
              <a:gd name="connsiteX126-24881" fmla="*/ 6030489 w 6127689"/>
              <a:gd name="connsiteY126-24882" fmla="*/ 6317666 h 6858000"/>
              <a:gd name="connsiteX127-24883" fmla="*/ 6007492 w 6127689"/>
              <a:gd name="connsiteY127-24884" fmla="*/ 6440818 h 6858000"/>
              <a:gd name="connsiteX128-24885" fmla="*/ 6009467 w 6127689"/>
              <a:gd name="connsiteY128-24886" fmla="*/ 6487076 h 6858000"/>
              <a:gd name="connsiteX129-24887" fmla="*/ 5995064 w 6127689"/>
              <a:gd name="connsiteY129-24888" fmla="*/ 6540791 h 6858000"/>
              <a:gd name="connsiteX130-24889" fmla="*/ 5996309 w 6127689"/>
              <a:gd name="connsiteY130-24890" fmla="*/ 6543961 h 6858000"/>
              <a:gd name="connsiteX131-24891" fmla="*/ 5996048 w 6127689"/>
              <a:gd name="connsiteY131-24892" fmla="*/ 6555444 h 6858000"/>
              <a:gd name="connsiteX132-24893" fmla="*/ 6002524 w 6127689"/>
              <a:gd name="connsiteY132-24894" fmla="*/ 6560188 h 6858000"/>
              <a:gd name="connsiteX133-24895" fmla="*/ 6006823 w 6127689"/>
              <a:gd name="connsiteY133-24896" fmla="*/ 6578546 h 6858000"/>
              <a:gd name="connsiteX134-24897" fmla="*/ 6004510 w 6127689"/>
              <a:gd name="connsiteY134-24898" fmla="*/ 6599256 h 6858000"/>
              <a:gd name="connsiteX135-24899" fmla="*/ 5986207 w 6127689"/>
              <a:gd name="connsiteY135-24900" fmla="*/ 6695855 h 6858000"/>
              <a:gd name="connsiteX136-24901" fmla="*/ 5979428 w 6127689"/>
              <a:gd name="connsiteY136-24902" fmla="*/ 6754678 h 6858000"/>
              <a:gd name="connsiteX137-24903" fmla="*/ 5983398 w 6127689"/>
              <a:gd name="connsiteY137-24904" fmla="*/ 6778641 h 6858000"/>
              <a:gd name="connsiteX138-24905" fmla="*/ 5984543 w 6127689"/>
              <a:gd name="connsiteY138-24906" fmla="*/ 6811016 h 6858000"/>
              <a:gd name="connsiteX139-24907" fmla="*/ 5981802 w 6127689"/>
              <a:gd name="connsiteY139-24908" fmla="*/ 6838578 h 6858000"/>
              <a:gd name="connsiteX140-24909" fmla="*/ 5979671 w 6127689"/>
              <a:gd name="connsiteY140-24910" fmla="*/ 6858000 h 6858000"/>
              <a:gd name="connsiteX141-24911" fmla="*/ 0 w 6127689"/>
              <a:gd name="connsiteY141-24912" fmla="*/ 6858000 h 6858000"/>
              <a:gd name="connsiteX142-24913" fmla="*/ 0 w 6127689"/>
              <a:gd name="connsiteY142-24914" fmla="*/ 0 h 6858000"/>
              <a:gd name="connsiteX0-24915" fmla="*/ 0 w 6127689"/>
              <a:gd name="connsiteY0-24916" fmla="*/ 0 h 6858000"/>
              <a:gd name="connsiteX1-24917" fmla="*/ 4965888 w 6127689"/>
              <a:gd name="connsiteY1-24918" fmla="*/ 0 h 6858000"/>
              <a:gd name="connsiteX2-24919" fmla="*/ 4967767 w 6127689"/>
              <a:gd name="connsiteY2-24920" fmla="*/ 7930 h 6858000"/>
              <a:gd name="connsiteX3-24921" fmla="*/ 4979444 w 6127689"/>
              <a:gd name="connsiteY3-24922" fmla="*/ 43921 h 6858000"/>
              <a:gd name="connsiteX4-24923" fmla="*/ 5021173 w 6127689"/>
              <a:gd name="connsiteY4-24924" fmla="*/ 123738 h 6858000"/>
              <a:gd name="connsiteX5-24925" fmla="*/ 5075458 w 6127689"/>
              <a:gd name="connsiteY5-24926" fmla="*/ 264355 h 6858000"/>
              <a:gd name="connsiteX6-24927" fmla="*/ 5081175 w 6127689"/>
              <a:gd name="connsiteY6-24928" fmla="*/ 277448 h 6858000"/>
              <a:gd name="connsiteX7-24929" fmla="*/ 5097011 w 6127689"/>
              <a:gd name="connsiteY7-24930" fmla="*/ 355616 h 6858000"/>
              <a:gd name="connsiteX8-24931" fmla="*/ 5130982 w 6127689"/>
              <a:gd name="connsiteY8-24932" fmla="*/ 412030 h 6858000"/>
              <a:gd name="connsiteX9-24933" fmla="*/ 5153000 w 6127689"/>
              <a:gd name="connsiteY9-24934" fmla="*/ 507134 h 6858000"/>
              <a:gd name="connsiteX10-24935" fmla="*/ 5171282 w 6127689"/>
              <a:gd name="connsiteY10-24936" fmla="*/ 602071 h 6858000"/>
              <a:gd name="connsiteX11-24937" fmla="*/ 5176196 w 6127689"/>
              <a:gd name="connsiteY11-24938" fmla="*/ 636822 h 6858000"/>
              <a:gd name="connsiteX12-24939" fmla="*/ 5189051 w 6127689"/>
              <a:gd name="connsiteY12-24940" fmla="*/ 782518 h 6858000"/>
              <a:gd name="connsiteX13-24941" fmla="*/ 5210428 w 6127689"/>
              <a:gd name="connsiteY13-24942" fmla="*/ 815772 h 6858000"/>
              <a:gd name="connsiteX14-24943" fmla="*/ 5221088 w 6127689"/>
              <a:gd name="connsiteY14-24944" fmla="*/ 860193 h 6858000"/>
              <a:gd name="connsiteX15-24945" fmla="*/ 5230806 w 6127689"/>
              <a:gd name="connsiteY15-24946" fmla="*/ 961354 h 6858000"/>
              <a:gd name="connsiteX16-24947" fmla="*/ 5201018 w 6127689"/>
              <a:gd name="connsiteY16-24948" fmla="*/ 1095027 h 6858000"/>
              <a:gd name="connsiteX17-24949" fmla="*/ 5202153 w 6127689"/>
              <a:gd name="connsiteY17-24950" fmla="*/ 1133224 h 6858000"/>
              <a:gd name="connsiteX18-24951" fmla="*/ 5207370 w 6127689"/>
              <a:gd name="connsiteY18-24952" fmla="*/ 1138097 h 6858000"/>
              <a:gd name="connsiteX19-24953" fmla="*/ 5189234 w 6127689"/>
              <a:gd name="connsiteY19-24954" fmla="*/ 1193495 h 6858000"/>
              <a:gd name="connsiteX20-24955" fmla="*/ 5202769 w 6127689"/>
              <a:gd name="connsiteY20-24956" fmla="*/ 1269450 h 6858000"/>
              <a:gd name="connsiteX21-24957" fmla="*/ 5225968 w 6127689"/>
              <a:gd name="connsiteY21-24958" fmla="*/ 1357994 h 6858000"/>
              <a:gd name="connsiteX22-24959" fmla="*/ 5233819 w 6127689"/>
              <a:gd name="connsiteY22-24960" fmla="*/ 1380922 h 6858000"/>
              <a:gd name="connsiteX23-24961" fmla="*/ 5237226 w 6127689"/>
              <a:gd name="connsiteY23-24962" fmla="*/ 1441327 h 6858000"/>
              <a:gd name="connsiteX24-24963" fmla="*/ 5255653 w 6127689"/>
              <a:gd name="connsiteY24-24964" fmla="*/ 1524712 h 6858000"/>
              <a:gd name="connsiteX25-24965" fmla="*/ 5263491 w 6127689"/>
              <a:gd name="connsiteY25-24966" fmla="*/ 1642938 h 6858000"/>
              <a:gd name="connsiteX26-24967" fmla="*/ 5261314 w 6127689"/>
              <a:gd name="connsiteY26-24968" fmla="*/ 1689177 h 6858000"/>
              <a:gd name="connsiteX27-24969" fmla="*/ 5259788 w 6127689"/>
              <a:gd name="connsiteY27-24970" fmla="*/ 1768516 h 6858000"/>
              <a:gd name="connsiteX28-24971" fmla="*/ 5255696 w 6127689"/>
              <a:gd name="connsiteY28-24972" fmla="*/ 1953770 h 6858000"/>
              <a:gd name="connsiteX29-24973" fmla="*/ 5252592 w 6127689"/>
              <a:gd name="connsiteY29-24974" fmla="*/ 2092210 h 6858000"/>
              <a:gd name="connsiteX30-24975" fmla="*/ 5264303 w 6127689"/>
              <a:gd name="connsiteY30-24976" fmla="*/ 2225157 h 6858000"/>
              <a:gd name="connsiteX31-24977" fmla="*/ 5254949 w 6127689"/>
              <a:gd name="connsiteY31-24978" fmla="*/ 2236160 h 6858000"/>
              <a:gd name="connsiteX32-24979" fmla="*/ 5250104 w 6127689"/>
              <a:gd name="connsiteY32-24980" fmla="*/ 2249166 h 6858000"/>
              <a:gd name="connsiteX33-24981" fmla="*/ 5251214 w 6127689"/>
              <a:gd name="connsiteY33-24982" fmla="*/ 2250944 h 6858000"/>
              <a:gd name="connsiteX34-24983" fmla="*/ 5250644 w 6127689"/>
              <a:gd name="connsiteY34-24984" fmla="*/ 2266619 h 6858000"/>
              <a:gd name="connsiteX35-24985" fmla="*/ 5293877 w 6127689"/>
              <a:gd name="connsiteY35-24986" fmla="*/ 2368649 h 6858000"/>
              <a:gd name="connsiteX36-24987" fmla="*/ 5311338 w 6127689"/>
              <a:gd name="connsiteY36-24988" fmla="*/ 2404034 h 6858000"/>
              <a:gd name="connsiteX37-24989" fmla="*/ 5338366 w 6127689"/>
              <a:gd name="connsiteY37-24990" fmla="*/ 2465052 h 6858000"/>
              <a:gd name="connsiteX38-24991" fmla="*/ 5371263 w 6127689"/>
              <a:gd name="connsiteY38-24992" fmla="*/ 2586413 h 6858000"/>
              <a:gd name="connsiteX39-24993" fmla="*/ 5407503 w 6127689"/>
              <a:gd name="connsiteY39-24994" fmla="*/ 2786290 h 6858000"/>
              <a:gd name="connsiteX40-24995" fmla="*/ 5407356 w 6127689"/>
              <a:gd name="connsiteY40-24996" fmla="*/ 2787545 h 6858000"/>
              <a:gd name="connsiteX41-24997" fmla="*/ 5411130 w 6127689"/>
              <a:gd name="connsiteY41-24998" fmla="*/ 2788640 h 6858000"/>
              <a:gd name="connsiteX42-24999" fmla="*/ 5416439 w 6127689"/>
              <a:gd name="connsiteY42-25000" fmla="*/ 2805666 h 6858000"/>
              <a:gd name="connsiteX43-25001" fmla="*/ 5416589 w 6127689"/>
              <a:gd name="connsiteY43-25002" fmla="*/ 2810822 h 6858000"/>
              <a:gd name="connsiteX44-25003" fmla="*/ 5418542 w 6127689"/>
              <a:gd name="connsiteY44-25004" fmla="*/ 2817745 h 6858000"/>
              <a:gd name="connsiteX45-25005" fmla="*/ 5457023 w 6127689"/>
              <a:gd name="connsiteY45-25006" fmla="*/ 2858292 h 6858000"/>
              <a:gd name="connsiteX46-25007" fmla="*/ 5479298 w 6127689"/>
              <a:gd name="connsiteY46-25008" fmla="*/ 2947791 h 6858000"/>
              <a:gd name="connsiteX47-25009" fmla="*/ 5481770 w 6127689"/>
              <a:gd name="connsiteY47-25010" fmla="*/ 2951352 h 6858000"/>
              <a:gd name="connsiteX48-25011" fmla="*/ 5482045 w 6127689"/>
              <a:gd name="connsiteY48-25012" fmla="*/ 2984371 h 6858000"/>
              <a:gd name="connsiteX49-25013" fmla="*/ 5482415 w 6127689"/>
              <a:gd name="connsiteY49-25014" fmla="*/ 3004079 h 6858000"/>
              <a:gd name="connsiteX50-25015" fmla="*/ 5503944 w 6127689"/>
              <a:gd name="connsiteY50-25016" fmla="*/ 3123335 h 6858000"/>
              <a:gd name="connsiteX51-25017" fmla="*/ 5516007 w 6127689"/>
              <a:gd name="connsiteY51-25018" fmla="*/ 3258473 h 6858000"/>
              <a:gd name="connsiteX52-25019" fmla="*/ 5566839 w 6127689"/>
              <a:gd name="connsiteY52-25020" fmla="*/ 3345295 h 6858000"/>
              <a:gd name="connsiteX53-25021" fmla="*/ 5589758 w 6127689"/>
              <a:gd name="connsiteY53-25022" fmla="*/ 3506453 h 6858000"/>
              <a:gd name="connsiteX54-25023" fmla="*/ 5596144 w 6127689"/>
              <a:gd name="connsiteY54-25024" fmla="*/ 3534624 h 6858000"/>
              <a:gd name="connsiteX55-25025" fmla="*/ 5597750 w 6127689"/>
              <a:gd name="connsiteY55-25026" fmla="*/ 3534129 h 6858000"/>
              <a:gd name="connsiteX56-25027" fmla="*/ 5599700 w 6127689"/>
              <a:gd name="connsiteY56-25028" fmla="*/ 3547221 h 6858000"/>
              <a:gd name="connsiteX57-25029" fmla="*/ 5615031 w 6127689"/>
              <a:gd name="connsiteY57-25030" fmla="*/ 3557482 h 6858000"/>
              <a:gd name="connsiteX58-25031" fmla="*/ 5618377 w 6127689"/>
              <a:gd name="connsiteY58-25032" fmla="*/ 3588431 h 6858000"/>
              <a:gd name="connsiteX59-25033" fmla="*/ 5612155 w 6127689"/>
              <a:gd name="connsiteY59-25034" fmla="*/ 3589869 h 6858000"/>
              <a:gd name="connsiteX60-25035" fmla="*/ 5620843 w 6127689"/>
              <a:gd name="connsiteY60-25036" fmla="*/ 3606745 h 6858000"/>
              <a:gd name="connsiteX61-25037" fmla="*/ 5655472 w 6127689"/>
              <a:gd name="connsiteY61-25038" fmla="*/ 3678877 h 6858000"/>
              <a:gd name="connsiteX62-25039" fmla="*/ 5683015 w 6127689"/>
              <a:gd name="connsiteY62-25040" fmla="*/ 3762025 h 6858000"/>
              <a:gd name="connsiteX63-25041" fmla="*/ 5696643 w 6127689"/>
              <a:gd name="connsiteY63-25042" fmla="*/ 3773888 h 6858000"/>
              <a:gd name="connsiteX64-25043" fmla="*/ 5699203 w 6127689"/>
              <a:gd name="connsiteY64-25044" fmla="*/ 3775823 h 6858000"/>
              <a:gd name="connsiteX65-25045" fmla="*/ 5704824 w 6127689"/>
              <a:gd name="connsiteY65-25046" fmla="*/ 3785966 h 6858000"/>
              <a:gd name="connsiteX66-25047" fmla="*/ 5733539 w 6127689"/>
              <a:gd name="connsiteY66-25048" fmla="*/ 3818457 h 6858000"/>
              <a:gd name="connsiteX67-25049" fmla="*/ 5768491 w 6127689"/>
              <a:gd name="connsiteY67-25050" fmla="*/ 3914399 h 6858000"/>
              <a:gd name="connsiteX68-25051" fmla="*/ 5793123 w 6127689"/>
              <a:gd name="connsiteY68-25052" fmla="*/ 3969952 h 6858000"/>
              <a:gd name="connsiteX69-25053" fmla="*/ 5808321 w 6127689"/>
              <a:gd name="connsiteY69-25054" fmla="*/ 3988153 h 6858000"/>
              <a:gd name="connsiteX70-25055" fmla="*/ 5825621 w 6127689"/>
              <a:gd name="connsiteY70-25056" fmla="*/ 4015525 h 6858000"/>
              <a:gd name="connsiteX71-25057" fmla="*/ 5860672 w 6127689"/>
              <a:gd name="connsiteY71-25058" fmla="*/ 4061579 h 6858000"/>
              <a:gd name="connsiteX72-25059" fmla="*/ 5872173 w 6127689"/>
              <a:gd name="connsiteY72-25060" fmla="*/ 4088497 h 6858000"/>
              <a:gd name="connsiteX73-25061" fmla="*/ 5883705 w 6127689"/>
              <a:gd name="connsiteY73-25062" fmla="*/ 4101899 h 6858000"/>
              <a:gd name="connsiteX74-25063" fmla="*/ 5894095 w 6127689"/>
              <a:gd name="connsiteY74-25064" fmla="*/ 4128857 h 6858000"/>
              <a:gd name="connsiteX75-25065" fmla="*/ 5898339 w 6127689"/>
              <a:gd name="connsiteY75-25066" fmla="*/ 4140800 h 6858000"/>
              <a:gd name="connsiteX76-25067" fmla="*/ 5903513 w 6127689"/>
              <a:gd name="connsiteY76-25068" fmla="*/ 4187661 h 6858000"/>
              <a:gd name="connsiteX77-25069" fmla="*/ 5917114 w 6127689"/>
              <a:gd name="connsiteY77-25070" fmla="*/ 4213096 h 6858000"/>
              <a:gd name="connsiteX78-25071" fmla="*/ 5924233 w 6127689"/>
              <a:gd name="connsiteY78-25072" fmla="*/ 4242060 h 6858000"/>
              <a:gd name="connsiteX79-25073" fmla="*/ 5928910 w 6127689"/>
              <a:gd name="connsiteY79-25074" fmla="*/ 4300973 h 6858000"/>
              <a:gd name="connsiteX80-25075" fmla="*/ 5939320 w 6127689"/>
              <a:gd name="connsiteY80-25076" fmla="*/ 4340435 h 6858000"/>
              <a:gd name="connsiteX81-25077" fmla="*/ 5946705 w 6127689"/>
              <a:gd name="connsiteY81-25078" fmla="*/ 4428051 h 6858000"/>
              <a:gd name="connsiteX82-25079" fmla="*/ 5949261 w 6127689"/>
              <a:gd name="connsiteY82-25080" fmla="*/ 4449185 h 6858000"/>
              <a:gd name="connsiteX83-25081" fmla="*/ 5957504 w 6127689"/>
              <a:gd name="connsiteY83-25082" fmla="*/ 4465911 h 6858000"/>
              <a:gd name="connsiteX84-25083" fmla="*/ 5964689 w 6127689"/>
              <a:gd name="connsiteY84-25084" fmla="*/ 4468532 h 6858000"/>
              <a:gd name="connsiteX85-25085" fmla="*/ 5967062 w 6127689"/>
              <a:gd name="connsiteY85-25086" fmla="*/ 4479923 h 6858000"/>
              <a:gd name="connsiteX86-25087" fmla="*/ 5968960 w 6127689"/>
              <a:gd name="connsiteY86-25088" fmla="*/ 4482655 h 6858000"/>
              <a:gd name="connsiteX87-25089" fmla="*/ 5978567 w 6127689"/>
              <a:gd name="connsiteY87-25090" fmla="*/ 4498605 h 6858000"/>
              <a:gd name="connsiteX88-25091" fmla="*/ 5980106 w 6127689"/>
              <a:gd name="connsiteY88-25092" fmla="*/ 4585087 h 6858000"/>
              <a:gd name="connsiteX89-25093" fmla="*/ 5998138 w 6127689"/>
              <a:gd name="connsiteY89-25094" fmla="*/ 4697518 h 6858000"/>
              <a:gd name="connsiteX90-25095" fmla="*/ 6013516 w 6127689"/>
              <a:gd name="connsiteY90-25096" fmla="*/ 4786619 h 6858000"/>
              <a:gd name="connsiteX91-25097" fmla="*/ 6025404 w 6127689"/>
              <a:gd name="connsiteY91-25098" fmla="*/ 4858148 h 6858000"/>
              <a:gd name="connsiteX92-25099" fmla="*/ 6007749 w 6127689"/>
              <a:gd name="connsiteY92-25100" fmla="*/ 4964715 h 6858000"/>
              <a:gd name="connsiteX93-25101" fmla="*/ 6005269 w 6127689"/>
              <a:gd name="connsiteY93-25102" fmla="*/ 5150567 h 6858000"/>
              <a:gd name="connsiteX94-25103" fmla="*/ 6001127 w 6127689"/>
              <a:gd name="connsiteY94-25104" fmla="*/ 5164609 h 6858000"/>
              <a:gd name="connsiteX95-25105" fmla="*/ 5996647 w 6127689"/>
              <a:gd name="connsiteY95-25106" fmla="*/ 5185640 h 6858000"/>
              <a:gd name="connsiteX96-25107" fmla="*/ 5998514 w 6127689"/>
              <a:gd name="connsiteY96-25108" fmla="*/ 5189673 h 6858000"/>
              <a:gd name="connsiteX97-25109" fmla="*/ 6018409 w 6127689"/>
              <a:gd name="connsiteY97-25110" fmla="*/ 5227157 h 6858000"/>
              <a:gd name="connsiteX98-25111" fmla="*/ 6036748 w 6127689"/>
              <a:gd name="connsiteY98-25112" fmla="*/ 5322752 h 6858000"/>
              <a:gd name="connsiteX99-25113" fmla="*/ 6036943 w 6127689"/>
              <a:gd name="connsiteY99-25114" fmla="*/ 5329480 h 6858000"/>
              <a:gd name="connsiteX100-25115" fmla="*/ 6037236 w 6127689"/>
              <a:gd name="connsiteY100-25116" fmla="*/ 5329634 h 6858000"/>
              <a:gd name="connsiteX101-25117" fmla="*/ 6038019 w 6127689"/>
              <a:gd name="connsiteY101-25118" fmla="*/ 5336764 h 6858000"/>
              <a:gd name="connsiteX102-25119" fmla="*/ 6037298 w 6127689"/>
              <a:gd name="connsiteY102-25120" fmla="*/ 5341753 h 6858000"/>
              <a:gd name="connsiteX103-25121" fmla="*/ 6037677 w 6127689"/>
              <a:gd name="connsiteY103-25122" fmla="*/ 5354807 h 6858000"/>
              <a:gd name="connsiteX104-25123" fmla="*/ 6039728 w 6127689"/>
              <a:gd name="connsiteY104-25124" fmla="*/ 5359416 h 6858000"/>
              <a:gd name="connsiteX105-25125" fmla="*/ 6043311 w 6127689"/>
              <a:gd name="connsiteY105-25126" fmla="*/ 5361407 h 6858000"/>
              <a:gd name="connsiteX106-25127" fmla="*/ 6042954 w 6127689"/>
              <a:gd name="connsiteY106-25128" fmla="*/ 5362576 h 6858000"/>
              <a:gd name="connsiteX107-25129" fmla="*/ 6053435 w 6127689"/>
              <a:gd name="connsiteY107-25130" fmla="*/ 5387547 h 6858000"/>
              <a:gd name="connsiteX108-25131" fmla="*/ 6065933 w 6127689"/>
              <a:gd name="connsiteY108-25132" fmla="*/ 5443002 h 6858000"/>
              <a:gd name="connsiteX109-25133" fmla="*/ 6068640 w 6127689"/>
              <a:gd name="connsiteY109-25134" fmla="*/ 5474503 h 6858000"/>
              <a:gd name="connsiteX110-25135" fmla="*/ 6080922 w 6127689"/>
              <a:gd name="connsiteY110-25136" fmla="*/ 5561070 h 6858000"/>
              <a:gd name="connsiteX111-25137" fmla="*/ 6096949 w 6127689"/>
              <a:gd name="connsiteY111-25138" fmla="*/ 5648179 h 6858000"/>
              <a:gd name="connsiteX112-25139" fmla="*/ 6125703 w 6127689"/>
              <a:gd name="connsiteY112-25140" fmla="*/ 5692894 h 6858000"/>
              <a:gd name="connsiteX113-25141" fmla="*/ 6126670 w 6127689"/>
              <a:gd name="connsiteY113-25142" fmla="*/ 5697882 h 6858000"/>
              <a:gd name="connsiteX114-25143" fmla="*/ 6124061 w 6127689"/>
              <a:gd name="connsiteY114-25144" fmla="*/ 5710294 h 6858000"/>
              <a:gd name="connsiteX115-25145" fmla="*/ 6122213 w 6127689"/>
              <a:gd name="connsiteY115-25146" fmla="*/ 5714762 h 6858000"/>
              <a:gd name="connsiteX116-25147" fmla="*/ 6121353 w 6127689"/>
              <a:gd name="connsiteY116-25148" fmla="*/ 5721725 h 6858000"/>
              <a:gd name="connsiteX117-25149" fmla="*/ 6121607 w 6127689"/>
              <a:gd name="connsiteY117-25150" fmla="*/ 5721959 h 6858000"/>
              <a:gd name="connsiteX118-25151" fmla="*/ 6120262 w 6127689"/>
              <a:gd name="connsiteY118-25152" fmla="*/ 5728358 h 6858000"/>
              <a:gd name="connsiteX119-25153" fmla="*/ 6127024 w 6127689"/>
              <a:gd name="connsiteY119-25154" fmla="*/ 5786902 h 6858000"/>
              <a:gd name="connsiteX120-25155" fmla="*/ 6127519 w 6127689"/>
              <a:gd name="connsiteY120-25156" fmla="*/ 5865775 h 6858000"/>
              <a:gd name="connsiteX121-25157" fmla="*/ 6119217 w 6127689"/>
              <a:gd name="connsiteY121-25158" fmla="*/ 5888542 h 6858000"/>
              <a:gd name="connsiteX122-25159" fmla="*/ 6102493 w 6127689"/>
              <a:gd name="connsiteY122-25160" fmla="*/ 5928602 h 6858000"/>
              <a:gd name="connsiteX123-25161" fmla="*/ 6056863 w 6127689"/>
              <a:gd name="connsiteY123-25162" fmla="*/ 6000643 h 6858000"/>
              <a:gd name="connsiteX124-25163" fmla="*/ 6045436 w 6127689"/>
              <a:gd name="connsiteY124-25164" fmla="*/ 6124480 h 6858000"/>
              <a:gd name="connsiteX125-25165" fmla="*/ 6030489 w 6127689"/>
              <a:gd name="connsiteY125-25166" fmla="*/ 6317666 h 6858000"/>
              <a:gd name="connsiteX126-25167" fmla="*/ 6007492 w 6127689"/>
              <a:gd name="connsiteY126-25168" fmla="*/ 6440818 h 6858000"/>
              <a:gd name="connsiteX127-25169" fmla="*/ 6009467 w 6127689"/>
              <a:gd name="connsiteY127-25170" fmla="*/ 6487076 h 6858000"/>
              <a:gd name="connsiteX128-25171" fmla="*/ 5995064 w 6127689"/>
              <a:gd name="connsiteY128-25172" fmla="*/ 6540791 h 6858000"/>
              <a:gd name="connsiteX129-25173" fmla="*/ 5996309 w 6127689"/>
              <a:gd name="connsiteY129-25174" fmla="*/ 6543961 h 6858000"/>
              <a:gd name="connsiteX130-25175" fmla="*/ 5996048 w 6127689"/>
              <a:gd name="connsiteY130-25176" fmla="*/ 6555444 h 6858000"/>
              <a:gd name="connsiteX131-25177" fmla="*/ 6002524 w 6127689"/>
              <a:gd name="connsiteY131-25178" fmla="*/ 6560188 h 6858000"/>
              <a:gd name="connsiteX132-25179" fmla="*/ 6006823 w 6127689"/>
              <a:gd name="connsiteY132-25180" fmla="*/ 6578546 h 6858000"/>
              <a:gd name="connsiteX133-25181" fmla="*/ 6004510 w 6127689"/>
              <a:gd name="connsiteY133-25182" fmla="*/ 6599256 h 6858000"/>
              <a:gd name="connsiteX134-25183" fmla="*/ 5986207 w 6127689"/>
              <a:gd name="connsiteY134-25184" fmla="*/ 6695855 h 6858000"/>
              <a:gd name="connsiteX135-25185" fmla="*/ 5979428 w 6127689"/>
              <a:gd name="connsiteY135-25186" fmla="*/ 6754678 h 6858000"/>
              <a:gd name="connsiteX136-25187" fmla="*/ 5983398 w 6127689"/>
              <a:gd name="connsiteY136-25188" fmla="*/ 6778641 h 6858000"/>
              <a:gd name="connsiteX137-25189" fmla="*/ 5984543 w 6127689"/>
              <a:gd name="connsiteY137-25190" fmla="*/ 6811016 h 6858000"/>
              <a:gd name="connsiteX138-25191" fmla="*/ 5981802 w 6127689"/>
              <a:gd name="connsiteY138-25192" fmla="*/ 6838578 h 6858000"/>
              <a:gd name="connsiteX139-25193" fmla="*/ 5979671 w 6127689"/>
              <a:gd name="connsiteY139-25194" fmla="*/ 6858000 h 6858000"/>
              <a:gd name="connsiteX140-25195" fmla="*/ 0 w 6127689"/>
              <a:gd name="connsiteY140-25196" fmla="*/ 6858000 h 6858000"/>
              <a:gd name="connsiteX141-25197" fmla="*/ 0 w 6127689"/>
              <a:gd name="connsiteY141-25198" fmla="*/ 0 h 6858000"/>
              <a:gd name="connsiteX0-25199" fmla="*/ 0 w 6127689"/>
              <a:gd name="connsiteY0-25200" fmla="*/ 0 h 6858000"/>
              <a:gd name="connsiteX1-25201" fmla="*/ 4965888 w 6127689"/>
              <a:gd name="connsiteY1-25202" fmla="*/ 0 h 6858000"/>
              <a:gd name="connsiteX2-25203" fmla="*/ 4967767 w 6127689"/>
              <a:gd name="connsiteY2-25204" fmla="*/ 7930 h 6858000"/>
              <a:gd name="connsiteX3-25205" fmla="*/ 4979444 w 6127689"/>
              <a:gd name="connsiteY3-25206" fmla="*/ 43921 h 6858000"/>
              <a:gd name="connsiteX4-25207" fmla="*/ 5021173 w 6127689"/>
              <a:gd name="connsiteY4-25208" fmla="*/ 123738 h 6858000"/>
              <a:gd name="connsiteX5-25209" fmla="*/ 5075458 w 6127689"/>
              <a:gd name="connsiteY5-25210" fmla="*/ 264355 h 6858000"/>
              <a:gd name="connsiteX6-25211" fmla="*/ 5081175 w 6127689"/>
              <a:gd name="connsiteY6-25212" fmla="*/ 277448 h 6858000"/>
              <a:gd name="connsiteX7-25213" fmla="*/ 5097011 w 6127689"/>
              <a:gd name="connsiteY7-25214" fmla="*/ 355616 h 6858000"/>
              <a:gd name="connsiteX8-25215" fmla="*/ 5130982 w 6127689"/>
              <a:gd name="connsiteY8-25216" fmla="*/ 412030 h 6858000"/>
              <a:gd name="connsiteX9-25217" fmla="*/ 5153000 w 6127689"/>
              <a:gd name="connsiteY9-25218" fmla="*/ 507134 h 6858000"/>
              <a:gd name="connsiteX10-25219" fmla="*/ 5171282 w 6127689"/>
              <a:gd name="connsiteY10-25220" fmla="*/ 602071 h 6858000"/>
              <a:gd name="connsiteX11-25221" fmla="*/ 5176196 w 6127689"/>
              <a:gd name="connsiteY11-25222" fmla="*/ 636822 h 6858000"/>
              <a:gd name="connsiteX12-25223" fmla="*/ 5189051 w 6127689"/>
              <a:gd name="connsiteY12-25224" fmla="*/ 782518 h 6858000"/>
              <a:gd name="connsiteX13-25225" fmla="*/ 5210428 w 6127689"/>
              <a:gd name="connsiteY13-25226" fmla="*/ 815772 h 6858000"/>
              <a:gd name="connsiteX14-25227" fmla="*/ 5221088 w 6127689"/>
              <a:gd name="connsiteY14-25228" fmla="*/ 860193 h 6858000"/>
              <a:gd name="connsiteX15-25229" fmla="*/ 5230806 w 6127689"/>
              <a:gd name="connsiteY15-25230" fmla="*/ 961354 h 6858000"/>
              <a:gd name="connsiteX16-25231" fmla="*/ 5201018 w 6127689"/>
              <a:gd name="connsiteY16-25232" fmla="*/ 1095027 h 6858000"/>
              <a:gd name="connsiteX17-25233" fmla="*/ 5202153 w 6127689"/>
              <a:gd name="connsiteY17-25234" fmla="*/ 1133224 h 6858000"/>
              <a:gd name="connsiteX18-25235" fmla="*/ 5207370 w 6127689"/>
              <a:gd name="connsiteY18-25236" fmla="*/ 1138097 h 6858000"/>
              <a:gd name="connsiteX19-25237" fmla="*/ 5189234 w 6127689"/>
              <a:gd name="connsiteY19-25238" fmla="*/ 1193495 h 6858000"/>
              <a:gd name="connsiteX20-25239" fmla="*/ 5202769 w 6127689"/>
              <a:gd name="connsiteY20-25240" fmla="*/ 1269450 h 6858000"/>
              <a:gd name="connsiteX21-25241" fmla="*/ 5225968 w 6127689"/>
              <a:gd name="connsiteY21-25242" fmla="*/ 1357994 h 6858000"/>
              <a:gd name="connsiteX22-25243" fmla="*/ 5233819 w 6127689"/>
              <a:gd name="connsiteY22-25244" fmla="*/ 1380922 h 6858000"/>
              <a:gd name="connsiteX23-25245" fmla="*/ 5237226 w 6127689"/>
              <a:gd name="connsiteY23-25246" fmla="*/ 1441327 h 6858000"/>
              <a:gd name="connsiteX24-25247" fmla="*/ 5255653 w 6127689"/>
              <a:gd name="connsiteY24-25248" fmla="*/ 1524712 h 6858000"/>
              <a:gd name="connsiteX25-25249" fmla="*/ 5263491 w 6127689"/>
              <a:gd name="connsiteY25-25250" fmla="*/ 1642938 h 6858000"/>
              <a:gd name="connsiteX26-25251" fmla="*/ 5261314 w 6127689"/>
              <a:gd name="connsiteY26-25252" fmla="*/ 1689177 h 6858000"/>
              <a:gd name="connsiteX27-25253" fmla="*/ 5259788 w 6127689"/>
              <a:gd name="connsiteY27-25254" fmla="*/ 1768516 h 6858000"/>
              <a:gd name="connsiteX28-25255" fmla="*/ 5255696 w 6127689"/>
              <a:gd name="connsiteY28-25256" fmla="*/ 1953770 h 6858000"/>
              <a:gd name="connsiteX29-25257" fmla="*/ 5252592 w 6127689"/>
              <a:gd name="connsiteY29-25258" fmla="*/ 2092210 h 6858000"/>
              <a:gd name="connsiteX30-25259" fmla="*/ 5264303 w 6127689"/>
              <a:gd name="connsiteY30-25260" fmla="*/ 2225157 h 6858000"/>
              <a:gd name="connsiteX31-25261" fmla="*/ 5254949 w 6127689"/>
              <a:gd name="connsiteY31-25262" fmla="*/ 2236160 h 6858000"/>
              <a:gd name="connsiteX32-25263" fmla="*/ 5250104 w 6127689"/>
              <a:gd name="connsiteY32-25264" fmla="*/ 2249166 h 6858000"/>
              <a:gd name="connsiteX33-25265" fmla="*/ 5251214 w 6127689"/>
              <a:gd name="connsiteY33-25266" fmla="*/ 2250944 h 6858000"/>
              <a:gd name="connsiteX34-25267" fmla="*/ 5250644 w 6127689"/>
              <a:gd name="connsiteY34-25268" fmla="*/ 2266619 h 6858000"/>
              <a:gd name="connsiteX35-25269" fmla="*/ 5293877 w 6127689"/>
              <a:gd name="connsiteY35-25270" fmla="*/ 2368649 h 6858000"/>
              <a:gd name="connsiteX36-25271" fmla="*/ 5311338 w 6127689"/>
              <a:gd name="connsiteY36-25272" fmla="*/ 2404034 h 6858000"/>
              <a:gd name="connsiteX37-25273" fmla="*/ 5338366 w 6127689"/>
              <a:gd name="connsiteY37-25274" fmla="*/ 2465052 h 6858000"/>
              <a:gd name="connsiteX38-25275" fmla="*/ 5371263 w 6127689"/>
              <a:gd name="connsiteY38-25276" fmla="*/ 2586413 h 6858000"/>
              <a:gd name="connsiteX39-25277" fmla="*/ 5407503 w 6127689"/>
              <a:gd name="connsiteY39-25278" fmla="*/ 2786290 h 6858000"/>
              <a:gd name="connsiteX40-25279" fmla="*/ 5407356 w 6127689"/>
              <a:gd name="connsiteY40-25280" fmla="*/ 2787545 h 6858000"/>
              <a:gd name="connsiteX41-25281" fmla="*/ 5411130 w 6127689"/>
              <a:gd name="connsiteY41-25282" fmla="*/ 2788640 h 6858000"/>
              <a:gd name="connsiteX42-25283" fmla="*/ 5416439 w 6127689"/>
              <a:gd name="connsiteY42-25284" fmla="*/ 2805666 h 6858000"/>
              <a:gd name="connsiteX43-25285" fmla="*/ 5418542 w 6127689"/>
              <a:gd name="connsiteY43-25286" fmla="*/ 2817745 h 6858000"/>
              <a:gd name="connsiteX44-25287" fmla="*/ 5457023 w 6127689"/>
              <a:gd name="connsiteY44-25288" fmla="*/ 2858292 h 6858000"/>
              <a:gd name="connsiteX45-25289" fmla="*/ 5479298 w 6127689"/>
              <a:gd name="connsiteY45-25290" fmla="*/ 2947791 h 6858000"/>
              <a:gd name="connsiteX46-25291" fmla="*/ 5481770 w 6127689"/>
              <a:gd name="connsiteY46-25292" fmla="*/ 2951352 h 6858000"/>
              <a:gd name="connsiteX47-25293" fmla="*/ 5482045 w 6127689"/>
              <a:gd name="connsiteY47-25294" fmla="*/ 2984371 h 6858000"/>
              <a:gd name="connsiteX48-25295" fmla="*/ 5482415 w 6127689"/>
              <a:gd name="connsiteY48-25296" fmla="*/ 3004079 h 6858000"/>
              <a:gd name="connsiteX49-25297" fmla="*/ 5503944 w 6127689"/>
              <a:gd name="connsiteY49-25298" fmla="*/ 3123335 h 6858000"/>
              <a:gd name="connsiteX50-25299" fmla="*/ 5516007 w 6127689"/>
              <a:gd name="connsiteY50-25300" fmla="*/ 3258473 h 6858000"/>
              <a:gd name="connsiteX51-25301" fmla="*/ 5566839 w 6127689"/>
              <a:gd name="connsiteY51-25302" fmla="*/ 3345295 h 6858000"/>
              <a:gd name="connsiteX52-25303" fmla="*/ 5589758 w 6127689"/>
              <a:gd name="connsiteY52-25304" fmla="*/ 3506453 h 6858000"/>
              <a:gd name="connsiteX53-25305" fmla="*/ 5596144 w 6127689"/>
              <a:gd name="connsiteY53-25306" fmla="*/ 3534624 h 6858000"/>
              <a:gd name="connsiteX54-25307" fmla="*/ 5597750 w 6127689"/>
              <a:gd name="connsiteY54-25308" fmla="*/ 3534129 h 6858000"/>
              <a:gd name="connsiteX55-25309" fmla="*/ 5599700 w 6127689"/>
              <a:gd name="connsiteY55-25310" fmla="*/ 3547221 h 6858000"/>
              <a:gd name="connsiteX56-25311" fmla="*/ 5615031 w 6127689"/>
              <a:gd name="connsiteY56-25312" fmla="*/ 3557482 h 6858000"/>
              <a:gd name="connsiteX57-25313" fmla="*/ 5618377 w 6127689"/>
              <a:gd name="connsiteY57-25314" fmla="*/ 3588431 h 6858000"/>
              <a:gd name="connsiteX58-25315" fmla="*/ 5612155 w 6127689"/>
              <a:gd name="connsiteY58-25316" fmla="*/ 3589869 h 6858000"/>
              <a:gd name="connsiteX59-25317" fmla="*/ 5620843 w 6127689"/>
              <a:gd name="connsiteY59-25318" fmla="*/ 3606745 h 6858000"/>
              <a:gd name="connsiteX60-25319" fmla="*/ 5655472 w 6127689"/>
              <a:gd name="connsiteY60-25320" fmla="*/ 3678877 h 6858000"/>
              <a:gd name="connsiteX61-25321" fmla="*/ 5683015 w 6127689"/>
              <a:gd name="connsiteY61-25322" fmla="*/ 3762025 h 6858000"/>
              <a:gd name="connsiteX62-25323" fmla="*/ 5696643 w 6127689"/>
              <a:gd name="connsiteY62-25324" fmla="*/ 3773888 h 6858000"/>
              <a:gd name="connsiteX63-25325" fmla="*/ 5699203 w 6127689"/>
              <a:gd name="connsiteY63-25326" fmla="*/ 3775823 h 6858000"/>
              <a:gd name="connsiteX64-25327" fmla="*/ 5704824 w 6127689"/>
              <a:gd name="connsiteY64-25328" fmla="*/ 3785966 h 6858000"/>
              <a:gd name="connsiteX65-25329" fmla="*/ 5733539 w 6127689"/>
              <a:gd name="connsiteY65-25330" fmla="*/ 3818457 h 6858000"/>
              <a:gd name="connsiteX66-25331" fmla="*/ 5768491 w 6127689"/>
              <a:gd name="connsiteY66-25332" fmla="*/ 3914399 h 6858000"/>
              <a:gd name="connsiteX67-25333" fmla="*/ 5793123 w 6127689"/>
              <a:gd name="connsiteY67-25334" fmla="*/ 3969952 h 6858000"/>
              <a:gd name="connsiteX68-25335" fmla="*/ 5808321 w 6127689"/>
              <a:gd name="connsiteY68-25336" fmla="*/ 3988153 h 6858000"/>
              <a:gd name="connsiteX69-25337" fmla="*/ 5825621 w 6127689"/>
              <a:gd name="connsiteY69-25338" fmla="*/ 4015525 h 6858000"/>
              <a:gd name="connsiteX70-25339" fmla="*/ 5860672 w 6127689"/>
              <a:gd name="connsiteY70-25340" fmla="*/ 4061579 h 6858000"/>
              <a:gd name="connsiteX71-25341" fmla="*/ 5872173 w 6127689"/>
              <a:gd name="connsiteY71-25342" fmla="*/ 4088497 h 6858000"/>
              <a:gd name="connsiteX72-25343" fmla="*/ 5883705 w 6127689"/>
              <a:gd name="connsiteY72-25344" fmla="*/ 4101899 h 6858000"/>
              <a:gd name="connsiteX73-25345" fmla="*/ 5894095 w 6127689"/>
              <a:gd name="connsiteY73-25346" fmla="*/ 4128857 h 6858000"/>
              <a:gd name="connsiteX74-25347" fmla="*/ 5898339 w 6127689"/>
              <a:gd name="connsiteY74-25348" fmla="*/ 4140800 h 6858000"/>
              <a:gd name="connsiteX75-25349" fmla="*/ 5903513 w 6127689"/>
              <a:gd name="connsiteY75-25350" fmla="*/ 4187661 h 6858000"/>
              <a:gd name="connsiteX76-25351" fmla="*/ 5917114 w 6127689"/>
              <a:gd name="connsiteY76-25352" fmla="*/ 4213096 h 6858000"/>
              <a:gd name="connsiteX77-25353" fmla="*/ 5924233 w 6127689"/>
              <a:gd name="connsiteY77-25354" fmla="*/ 4242060 h 6858000"/>
              <a:gd name="connsiteX78-25355" fmla="*/ 5928910 w 6127689"/>
              <a:gd name="connsiteY78-25356" fmla="*/ 4300973 h 6858000"/>
              <a:gd name="connsiteX79-25357" fmla="*/ 5939320 w 6127689"/>
              <a:gd name="connsiteY79-25358" fmla="*/ 4340435 h 6858000"/>
              <a:gd name="connsiteX80-25359" fmla="*/ 5946705 w 6127689"/>
              <a:gd name="connsiteY80-25360" fmla="*/ 4428051 h 6858000"/>
              <a:gd name="connsiteX81-25361" fmla="*/ 5949261 w 6127689"/>
              <a:gd name="connsiteY81-25362" fmla="*/ 4449185 h 6858000"/>
              <a:gd name="connsiteX82-25363" fmla="*/ 5957504 w 6127689"/>
              <a:gd name="connsiteY82-25364" fmla="*/ 4465911 h 6858000"/>
              <a:gd name="connsiteX83-25365" fmla="*/ 5964689 w 6127689"/>
              <a:gd name="connsiteY83-25366" fmla="*/ 4468532 h 6858000"/>
              <a:gd name="connsiteX84-25367" fmla="*/ 5967062 w 6127689"/>
              <a:gd name="connsiteY84-25368" fmla="*/ 4479923 h 6858000"/>
              <a:gd name="connsiteX85-25369" fmla="*/ 5968960 w 6127689"/>
              <a:gd name="connsiteY85-25370" fmla="*/ 4482655 h 6858000"/>
              <a:gd name="connsiteX86-25371" fmla="*/ 5978567 w 6127689"/>
              <a:gd name="connsiteY86-25372" fmla="*/ 4498605 h 6858000"/>
              <a:gd name="connsiteX87-25373" fmla="*/ 5980106 w 6127689"/>
              <a:gd name="connsiteY87-25374" fmla="*/ 4585087 h 6858000"/>
              <a:gd name="connsiteX88-25375" fmla="*/ 5998138 w 6127689"/>
              <a:gd name="connsiteY88-25376" fmla="*/ 4697518 h 6858000"/>
              <a:gd name="connsiteX89-25377" fmla="*/ 6013516 w 6127689"/>
              <a:gd name="connsiteY89-25378" fmla="*/ 4786619 h 6858000"/>
              <a:gd name="connsiteX90-25379" fmla="*/ 6025404 w 6127689"/>
              <a:gd name="connsiteY90-25380" fmla="*/ 4858148 h 6858000"/>
              <a:gd name="connsiteX91-25381" fmla="*/ 6007749 w 6127689"/>
              <a:gd name="connsiteY91-25382" fmla="*/ 4964715 h 6858000"/>
              <a:gd name="connsiteX92-25383" fmla="*/ 6005269 w 6127689"/>
              <a:gd name="connsiteY92-25384" fmla="*/ 5150567 h 6858000"/>
              <a:gd name="connsiteX93-25385" fmla="*/ 6001127 w 6127689"/>
              <a:gd name="connsiteY93-25386" fmla="*/ 5164609 h 6858000"/>
              <a:gd name="connsiteX94-25387" fmla="*/ 5996647 w 6127689"/>
              <a:gd name="connsiteY94-25388" fmla="*/ 5185640 h 6858000"/>
              <a:gd name="connsiteX95-25389" fmla="*/ 5998514 w 6127689"/>
              <a:gd name="connsiteY95-25390" fmla="*/ 5189673 h 6858000"/>
              <a:gd name="connsiteX96-25391" fmla="*/ 6018409 w 6127689"/>
              <a:gd name="connsiteY96-25392" fmla="*/ 5227157 h 6858000"/>
              <a:gd name="connsiteX97-25393" fmla="*/ 6036748 w 6127689"/>
              <a:gd name="connsiteY97-25394" fmla="*/ 5322752 h 6858000"/>
              <a:gd name="connsiteX98-25395" fmla="*/ 6036943 w 6127689"/>
              <a:gd name="connsiteY98-25396" fmla="*/ 5329480 h 6858000"/>
              <a:gd name="connsiteX99-25397" fmla="*/ 6037236 w 6127689"/>
              <a:gd name="connsiteY99-25398" fmla="*/ 5329634 h 6858000"/>
              <a:gd name="connsiteX100-25399" fmla="*/ 6038019 w 6127689"/>
              <a:gd name="connsiteY100-25400" fmla="*/ 5336764 h 6858000"/>
              <a:gd name="connsiteX101-25401" fmla="*/ 6037298 w 6127689"/>
              <a:gd name="connsiteY101-25402" fmla="*/ 5341753 h 6858000"/>
              <a:gd name="connsiteX102-25403" fmla="*/ 6037677 w 6127689"/>
              <a:gd name="connsiteY102-25404" fmla="*/ 5354807 h 6858000"/>
              <a:gd name="connsiteX103-25405" fmla="*/ 6039728 w 6127689"/>
              <a:gd name="connsiteY103-25406" fmla="*/ 5359416 h 6858000"/>
              <a:gd name="connsiteX104-25407" fmla="*/ 6043311 w 6127689"/>
              <a:gd name="connsiteY104-25408" fmla="*/ 5361407 h 6858000"/>
              <a:gd name="connsiteX105-25409" fmla="*/ 6042954 w 6127689"/>
              <a:gd name="connsiteY105-25410" fmla="*/ 5362576 h 6858000"/>
              <a:gd name="connsiteX106-25411" fmla="*/ 6053435 w 6127689"/>
              <a:gd name="connsiteY106-25412" fmla="*/ 5387547 h 6858000"/>
              <a:gd name="connsiteX107-25413" fmla="*/ 6065933 w 6127689"/>
              <a:gd name="connsiteY107-25414" fmla="*/ 5443002 h 6858000"/>
              <a:gd name="connsiteX108-25415" fmla="*/ 6068640 w 6127689"/>
              <a:gd name="connsiteY108-25416" fmla="*/ 5474503 h 6858000"/>
              <a:gd name="connsiteX109-25417" fmla="*/ 6080922 w 6127689"/>
              <a:gd name="connsiteY109-25418" fmla="*/ 5561070 h 6858000"/>
              <a:gd name="connsiteX110-25419" fmla="*/ 6096949 w 6127689"/>
              <a:gd name="connsiteY110-25420" fmla="*/ 5648179 h 6858000"/>
              <a:gd name="connsiteX111-25421" fmla="*/ 6125703 w 6127689"/>
              <a:gd name="connsiteY111-25422" fmla="*/ 5692894 h 6858000"/>
              <a:gd name="connsiteX112-25423" fmla="*/ 6126670 w 6127689"/>
              <a:gd name="connsiteY112-25424" fmla="*/ 5697882 h 6858000"/>
              <a:gd name="connsiteX113-25425" fmla="*/ 6124061 w 6127689"/>
              <a:gd name="connsiteY113-25426" fmla="*/ 5710294 h 6858000"/>
              <a:gd name="connsiteX114-25427" fmla="*/ 6122213 w 6127689"/>
              <a:gd name="connsiteY114-25428" fmla="*/ 5714762 h 6858000"/>
              <a:gd name="connsiteX115-25429" fmla="*/ 6121353 w 6127689"/>
              <a:gd name="connsiteY115-25430" fmla="*/ 5721725 h 6858000"/>
              <a:gd name="connsiteX116-25431" fmla="*/ 6121607 w 6127689"/>
              <a:gd name="connsiteY116-25432" fmla="*/ 5721959 h 6858000"/>
              <a:gd name="connsiteX117-25433" fmla="*/ 6120262 w 6127689"/>
              <a:gd name="connsiteY117-25434" fmla="*/ 5728358 h 6858000"/>
              <a:gd name="connsiteX118-25435" fmla="*/ 6127024 w 6127689"/>
              <a:gd name="connsiteY118-25436" fmla="*/ 5786902 h 6858000"/>
              <a:gd name="connsiteX119-25437" fmla="*/ 6127519 w 6127689"/>
              <a:gd name="connsiteY119-25438" fmla="*/ 5865775 h 6858000"/>
              <a:gd name="connsiteX120-25439" fmla="*/ 6119217 w 6127689"/>
              <a:gd name="connsiteY120-25440" fmla="*/ 5888542 h 6858000"/>
              <a:gd name="connsiteX121-25441" fmla="*/ 6102493 w 6127689"/>
              <a:gd name="connsiteY121-25442" fmla="*/ 5928602 h 6858000"/>
              <a:gd name="connsiteX122-25443" fmla="*/ 6056863 w 6127689"/>
              <a:gd name="connsiteY122-25444" fmla="*/ 6000643 h 6858000"/>
              <a:gd name="connsiteX123-25445" fmla="*/ 6045436 w 6127689"/>
              <a:gd name="connsiteY123-25446" fmla="*/ 6124480 h 6858000"/>
              <a:gd name="connsiteX124-25447" fmla="*/ 6030489 w 6127689"/>
              <a:gd name="connsiteY124-25448" fmla="*/ 6317666 h 6858000"/>
              <a:gd name="connsiteX125-25449" fmla="*/ 6007492 w 6127689"/>
              <a:gd name="connsiteY125-25450" fmla="*/ 6440818 h 6858000"/>
              <a:gd name="connsiteX126-25451" fmla="*/ 6009467 w 6127689"/>
              <a:gd name="connsiteY126-25452" fmla="*/ 6487076 h 6858000"/>
              <a:gd name="connsiteX127-25453" fmla="*/ 5995064 w 6127689"/>
              <a:gd name="connsiteY127-25454" fmla="*/ 6540791 h 6858000"/>
              <a:gd name="connsiteX128-25455" fmla="*/ 5996309 w 6127689"/>
              <a:gd name="connsiteY128-25456" fmla="*/ 6543961 h 6858000"/>
              <a:gd name="connsiteX129-25457" fmla="*/ 5996048 w 6127689"/>
              <a:gd name="connsiteY129-25458" fmla="*/ 6555444 h 6858000"/>
              <a:gd name="connsiteX130-25459" fmla="*/ 6002524 w 6127689"/>
              <a:gd name="connsiteY130-25460" fmla="*/ 6560188 h 6858000"/>
              <a:gd name="connsiteX131-25461" fmla="*/ 6006823 w 6127689"/>
              <a:gd name="connsiteY131-25462" fmla="*/ 6578546 h 6858000"/>
              <a:gd name="connsiteX132-25463" fmla="*/ 6004510 w 6127689"/>
              <a:gd name="connsiteY132-25464" fmla="*/ 6599256 h 6858000"/>
              <a:gd name="connsiteX133-25465" fmla="*/ 5986207 w 6127689"/>
              <a:gd name="connsiteY133-25466" fmla="*/ 6695855 h 6858000"/>
              <a:gd name="connsiteX134-25467" fmla="*/ 5979428 w 6127689"/>
              <a:gd name="connsiteY134-25468" fmla="*/ 6754678 h 6858000"/>
              <a:gd name="connsiteX135-25469" fmla="*/ 5983398 w 6127689"/>
              <a:gd name="connsiteY135-25470" fmla="*/ 6778641 h 6858000"/>
              <a:gd name="connsiteX136-25471" fmla="*/ 5984543 w 6127689"/>
              <a:gd name="connsiteY136-25472" fmla="*/ 6811016 h 6858000"/>
              <a:gd name="connsiteX137-25473" fmla="*/ 5981802 w 6127689"/>
              <a:gd name="connsiteY137-25474" fmla="*/ 6838578 h 6858000"/>
              <a:gd name="connsiteX138-25475" fmla="*/ 5979671 w 6127689"/>
              <a:gd name="connsiteY138-25476" fmla="*/ 6858000 h 6858000"/>
              <a:gd name="connsiteX139-25477" fmla="*/ 0 w 6127689"/>
              <a:gd name="connsiteY139-25478" fmla="*/ 6858000 h 6858000"/>
              <a:gd name="connsiteX140-25479" fmla="*/ 0 w 6127689"/>
              <a:gd name="connsiteY140-25480" fmla="*/ 0 h 6858000"/>
              <a:gd name="connsiteX0-25481" fmla="*/ 0 w 6127689"/>
              <a:gd name="connsiteY0-25482" fmla="*/ 0 h 6858000"/>
              <a:gd name="connsiteX1-25483" fmla="*/ 4965888 w 6127689"/>
              <a:gd name="connsiteY1-25484" fmla="*/ 0 h 6858000"/>
              <a:gd name="connsiteX2-25485" fmla="*/ 4967767 w 6127689"/>
              <a:gd name="connsiteY2-25486" fmla="*/ 7930 h 6858000"/>
              <a:gd name="connsiteX3-25487" fmla="*/ 4979444 w 6127689"/>
              <a:gd name="connsiteY3-25488" fmla="*/ 43921 h 6858000"/>
              <a:gd name="connsiteX4-25489" fmla="*/ 5021173 w 6127689"/>
              <a:gd name="connsiteY4-25490" fmla="*/ 123738 h 6858000"/>
              <a:gd name="connsiteX5-25491" fmla="*/ 5075458 w 6127689"/>
              <a:gd name="connsiteY5-25492" fmla="*/ 264355 h 6858000"/>
              <a:gd name="connsiteX6-25493" fmla="*/ 5081175 w 6127689"/>
              <a:gd name="connsiteY6-25494" fmla="*/ 277448 h 6858000"/>
              <a:gd name="connsiteX7-25495" fmla="*/ 5097011 w 6127689"/>
              <a:gd name="connsiteY7-25496" fmla="*/ 355616 h 6858000"/>
              <a:gd name="connsiteX8-25497" fmla="*/ 5130982 w 6127689"/>
              <a:gd name="connsiteY8-25498" fmla="*/ 412030 h 6858000"/>
              <a:gd name="connsiteX9-25499" fmla="*/ 5153000 w 6127689"/>
              <a:gd name="connsiteY9-25500" fmla="*/ 507134 h 6858000"/>
              <a:gd name="connsiteX10-25501" fmla="*/ 5171282 w 6127689"/>
              <a:gd name="connsiteY10-25502" fmla="*/ 602071 h 6858000"/>
              <a:gd name="connsiteX11-25503" fmla="*/ 5176196 w 6127689"/>
              <a:gd name="connsiteY11-25504" fmla="*/ 636822 h 6858000"/>
              <a:gd name="connsiteX12-25505" fmla="*/ 5189051 w 6127689"/>
              <a:gd name="connsiteY12-25506" fmla="*/ 782518 h 6858000"/>
              <a:gd name="connsiteX13-25507" fmla="*/ 5210428 w 6127689"/>
              <a:gd name="connsiteY13-25508" fmla="*/ 815772 h 6858000"/>
              <a:gd name="connsiteX14-25509" fmla="*/ 5221088 w 6127689"/>
              <a:gd name="connsiteY14-25510" fmla="*/ 860193 h 6858000"/>
              <a:gd name="connsiteX15-25511" fmla="*/ 5230806 w 6127689"/>
              <a:gd name="connsiteY15-25512" fmla="*/ 961354 h 6858000"/>
              <a:gd name="connsiteX16-25513" fmla="*/ 5201018 w 6127689"/>
              <a:gd name="connsiteY16-25514" fmla="*/ 1095027 h 6858000"/>
              <a:gd name="connsiteX17-25515" fmla="*/ 5202153 w 6127689"/>
              <a:gd name="connsiteY17-25516" fmla="*/ 1133224 h 6858000"/>
              <a:gd name="connsiteX18-25517" fmla="*/ 5207370 w 6127689"/>
              <a:gd name="connsiteY18-25518" fmla="*/ 1138097 h 6858000"/>
              <a:gd name="connsiteX19-25519" fmla="*/ 5189234 w 6127689"/>
              <a:gd name="connsiteY19-25520" fmla="*/ 1193495 h 6858000"/>
              <a:gd name="connsiteX20-25521" fmla="*/ 5202769 w 6127689"/>
              <a:gd name="connsiteY20-25522" fmla="*/ 1269450 h 6858000"/>
              <a:gd name="connsiteX21-25523" fmla="*/ 5225968 w 6127689"/>
              <a:gd name="connsiteY21-25524" fmla="*/ 1357994 h 6858000"/>
              <a:gd name="connsiteX22-25525" fmla="*/ 5233819 w 6127689"/>
              <a:gd name="connsiteY22-25526" fmla="*/ 1380922 h 6858000"/>
              <a:gd name="connsiteX23-25527" fmla="*/ 5237226 w 6127689"/>
              <a:gd name="connsiteY23-25528" fmla="*/ 1441327 h 6858000"/>
              <a:gd name="connsiteX24-25529" fmla="*/ 5255653 w 6127689"/>
              <a:gd name="connsiteY24-25530" fmla="*/ 1524712 h 6858000"/>
              <a:gd name="connsiteX25-25531" fmla="*/ 5263491 w 6127689"/>
              <a:gd name="connsiteY25-25532" fmla="*/ 1642938 h 6858000"/>
              <a:gd name="connsiteX26-25533" fmla="*/ 5261314 w 6127689"/>
              <a:gd name="connsiteY26-25534" fmla="*/ 1689177 h 6858000"/>
              <a:gd name="connsiteX27-25535" fmla="*/ 5259788 w 6127689"/>
              <a:gd name="connsiteY27-25536" fmla="*/ 1768516 h 6858000"/>
              <a:gd name="connsiteX28-25537" fmla="*/ 5255696 w 6127689"/>
              <a:gd name="connsiteY28-25538" fmla="*/ 1953770 h 6858000"/>
              <a:gd name="connsiteX29-25539" fmla="*/ 5252592 w 6127689"/>
              <a:gd name="connsiteY29-25540" fmla="*/ 2092210 h 6858000"/>
              <a:gd name="connsiteX30-25541" fmla="*/ 5264303 w 6127689"/>
              <a:gd name="connsiteY30-25542" fmla="*/ 2225157 h 6858000"/>
              <a:gd name="connsiteX31-25543" fmla="*/ 5254949 w 6127689"/>
              <a:gd name="connsiteY31-25544" fmla="*/ 2236160 h 6858000"/>
              <a:gd name="connsiteX32-25545" fmla="*/ 5250104 w 6127689"/>
              <a:gd name="connsiteY32-25546" fmla="*/ 2249166 h 6858000"/>
              <a:gd name="connsiteX33-25547" fmla="*/ 5251214 w 6127689"/>
              <a:gd name="connsiteY33-25548" fmla="*/ 2250944 h 6858000"/>
              <a:gd name="connsiteX34-25549" fmla="*/ 5250644 w 6127689"/>
              <a:gd name="connsiteY34-25550" fmla="*/ 2266619 h 6858000"/>
              <a:gd name="connsiteX35-25551" fmla="*/ 5293877 w 6127689"/>
              <a:gd name="connsiteY35-25552" fmla="*/ 2368649 h 6858000"/>
              <a:gd name="connsiteX36-25553" fmla="*/ 5311338 w 6127689"/>
              <a:gd name="connsiteY36-25554" fmla="*/ 2404034 h 6858000"/>
              <a:gd name="connsiteX37-25555" fmla="*/ 5338366 w 6127689"/>
              <a:gd name="connsiteY37-25556" fmla="*/ 2465052 h 6858000"/>
              <a:gd name="connsiteX38-25557" fmla="*/ 5371263 w 6127689"/>
              <a:gd name="connsiteY38-25558" fmla="*/ 2586413 h 6858000"/>
              <a:gd name="connsiteX39-25559" fmla="*/ 5407503 w 6127689"/>
              <a:gd name="connsiteY39-25560" fmla="*/ 2786290 h 6858000"/>
              <a:gd name="connsiteX40-25561" fmla="*/ 5407356 w 6127689"/>
              <a:gd name="connsiteY40-25562" fmla="*/ 2787545 h 6858000"/>
              <a:gd name="connsiteX41-25563" fmla="*/ 5411130 w 6127689"/>
              <a:gd name="connsiteY41-25564" fmla="*/ 2788640 h 6858000"/>
              <a:gd name="connsiteX42-25565" fmla="*/ 5416439 w 6127689"/>
              <a:gd name="connsiteY42-25566" fmla="*/ 2805666 h 6858000"/>
              <a:gd name="connsiteX43-25567" fmla="*/ 5457023 w 6127689"/>
              <a:gd name="connsiteY43-25568" fmla="*/ 2858292 h 6858000"/>
              <a:gd name="connsiteX44-25569" fmla="*/ 5479298 w 6127689"/>
              <a:gd name="connsiteY44-25570" fmla="*/ 2947791 h 6858000"/>
              <a:gd name="connsiteX45-25571" fmla="*/ 5481770 w 6127689"/>
              <a:gd name="connsiteY45-25572" fmla="*/ 2951352 h 6858000"/>
              <a:gd name="connsiteX46-25573" fmla="*/ 5482045 w 6127689"/>
              <a:gd name="connsiteY46-25574" fmla="*/ 2984371 h 6858000"/>
              <a:gd name="connsiteX47-25575" fmla="*/ 5482415 w 6127689"/>
              <a:gd name="connsiteY47-25576" fmla="*/ 3004079 h 6858000"/>
              <a:gd name="connsiteX48-25577" fmla="*/ 5503944 w 6127689"/>
              <a:gd name="connsiteY48-25578" fmla="*/ 3123335 h 6858000"/>
              <a:gd name="connsiteX49-25579" fmla="*/ 5516007 w 6127689"/>
              <a:gd name="connsiteY49-25580" fmla="*/ 3258473 h 6858000"/>
              <a:gd name="connsiteX50-25581" fmla="*/ 5566839 w 6127689"/>
              <a:gd name="connsiteY50-25582" fmla="*/ 3345295 h 6858000"/>
              <a:gd name="connsiteX51-25583" fmla="*/ 5589758 w 6127689"/>
              <a:gd name="connsiteY51-25584" fmla="*/ 3506453 h 6858000"/>
              <a:gd name="connsiteX52-25585" fmla="*/ 5596144 w 6127689"/>
              <a:gd name="connsiteY52-25586" fmla="*/ 3534624 h 6858000"/>
              <a:gd name="connsiteX53-25587" fmla="*/ 5597750 w 6127689"/>
              <a:gd name="connsiteY53-25588" fmla="*/ 3534129 h 6858000"/>
              <a:gd name="connsiteX54-25589" fmla="*/ 5599700 w 6127689"/>
              <a:gd name="connsiteY54-25590" fmla="*/ 3547221 h 6858000"/>
              <a:gd name="connsiteX55-25591" fmla="*/ 5615031 w 6127689"/>
              <a:gd name="connsiteY55-25592" fmla="*/ 3557482 h 6858000"/>
              <a:gd name="connsiteX56-25593" fmla="*/ 5618377 w 6127689"/>
              <a:gd name="connsiteY56-25594" fmla="*/ 3588431 h 6858000"/>
              <a:gd name="connsiteX57-25595" fmla="*/ 5612155 w 6127689"/>
              <a:gd name="connsiteY57-25596" fmla="*/ 3589869 h 6858000"/>
              <a:gd name="connsiteX58-25597" fmla="*/ 5620843 w 6127689"/>
              <a:gd name="connsiteY58-25598" fmla="*/ 3606745 h 6858000"/>
              <a:gd name="connsiteX59-25599" fmla="*/ 5655472 w 6127689"/>
              <a:gd name="connsiteY59-25600" fmla="*/ 3678877 h 6858000"/>
              <a:gd name="connsiteX60-25601" fmla="*/ 5683015 w 6127689"/>
              <a:gd name="connsiteY60-25602" fmla="*/ 3762025 h 6858000"/>
              <a:gd name="connsiteX61-25603" fmla="*/ 5696643 w 6127689"/>
              <a:gd name="connsiteY61-25604" fmla="*/ 3773888 h 6858000"/>
              <a:gd name="connsiteX62-25605" fmla="*/ 5699203 w 6127689"/>
              <a:gd name="connsiteY62-25606" fmla="*/ 3775823 h 6858000"/>
              <a:gd name="connsiteX63-25607" fmla="*/ 5704824 w 6127689"/>
              <a:gd name="connsiteY63-25608" fmla="*/ 3785966 h 6858000"/>
              <a:gd name="connsiteX64-25609" fmla="*/ 5733539 w 6127689"/>
              <a:gd name="connsiteY64-25610" fmla="*/ 3818457 h 6858000"/>
              <a:gd name="connsiteX65-25611" fmla="*/ 5768491 w 6127689"/>
              <a:gd name="connsiteY65-25612" fmla="*/ 3914399 h 6858000"/>
              <a:gd name="connsiteX66-25613" fmla="*/ 5793123 w 6127689"/>
              <a:gd name="connsiteY66-25614" fmla="*/ 3969952 h 6858000"/>
              <a:gd name="connsiteX67-25615" fmla="*/ 5808321 w 6127689"/>
              <a:gd name="connsiteY67-25616" fmla="*/ 3988153 h 6858000"/>
              <a:gd name="connsiteX68-25617" fmla="*/ 5825621 w 6127689"/>
              <a:gd name="connsiteY68-25618" fmla="*/ 4015525 h 6858000"/>
              <a:gd name="connsiteX69-25619" fmla="*/ 5860672 w 6127689"/>
              <a:gd name="connsiteY69-25620" fmla="*/ 4061579 h 6858000"/>
              <a:gd name="connsiteX70-25621" fmla="*/ 5872173 w 6127689"/>
              <a:gd name="connsiteY70-25622" fmla="*/ 4088497 h 6858000"/>
              <a:gd name="connsiteX71-25623" fmla="*/ 5883705 w 6127689"/>
              <a:gd name="connsiteY71-25624" fmla="*/ 4101899 h 6858000"/>
              <a:gd name="connsiteX72-25625" fmla="*/ 5894095 w 6127689"/>
              <a:gd name="connsiteY72-25626" fmla="*/ 4128857 h 6858000"/>
              <a:gd name="connsiteX73-25627" fmla="*/ 5898339 w 6127689"/>
              <a:gd name="connsiteY73-25628" fmla="*/ 4140800 h 6858000"/>
              <a:gd name="connsiteX74-25629" fmla="*/ 5903513 w 6127689"/>
              <a:gd name="connsiteY74-25630" fmla="*/ 4187661 h 6858000"/>
              <a:gd name="connsiteX75-25631" fmla="*/ 5917114 w 6127689"/>
              <a:gd name="connsiteY75-25632" fmla="*/ 4213096 h 6858000"/>
              <a:gd name="connsiteX76-25633" fmla="*/ 5924233 w 6127689"/>
              <a:gd name="connsiteY76-25634" fmla="*/ 4242060 h 6858000"/>
              <a:gd name="connsiteX77-25635" fmla="*/ 5928910 w 6127689"/>
              <a:gd name="connsiteY77-25636" fmla="*/ 4300973 h 6858000"/>
              <a:gd name="connsiteX78-25637" fmla="*/ 5939320 w 6127689"/>
              <a:gd name="connsiteY78-25638" fmla="*/ 4340435 h 6858000"/>
              <a:gd name="connsiteX79-25639" fmla="*/ 5946705 w 6127689"/>
              <a:gd name="connsiteY79-25640" fmla="*/ 4428051 h 6858000"/>
              <a:gd name="connsiteX80-25641" fmla="*/ 5949261 w 6127689"/>
              <a:gd name="connsiteY80-25642" fmla="*/ 4449185 h 6858000"/>
              <a:gd name="connsiteX81-25643" fmla="*/ 5957504 w 6127689"/>
              <a:gd name="connsiteY81-25644" fmla="*/ 4465911 h 6858000"/>
              <a:gd name="connsiteX82-25645" fmla="*/ 5964689 w 6127689"/>
              <a:gd name="connsiteY82-25646" fmla="*/ 4468532 h 6858000"/>
              <a:gd name="connsiteX83-25647" fmla="*/ 5967062 w 6127689"/>
              <a:gd name="connsiteY83-25648" fmla="*/ 4479923 h 6858000"/>
              <a:gd name="connsiteX84-25649" fmla="*/ 5968960 w 6127689"/>
              <a:gd name="connsiteY84-25650" fmla="*/ 4482655 h 6858000"/>
              <a:gd name="connsiteX85-25651" fmla="*/ 5978567 w 6127689"/>
              <a:gd name="connsiteY85-25652" fmla="*/ 4498605 h 6858000"/>
              <a:gd name="connsiteX86-25653" fmla="*/ 5980106 w 6127689"/>
              <a:gd name="connsiteY86-25654" fmla="*/ 4585087 h 6858000"/>
              <a:gd name="connsiteX87-25655" fmla="*/ 5998138 w 6127689"/>
              <a:gd name="connsiteY87-25656" fmla="*/ 4697518 h 6858000"/>
              <a:gd name="connsiteX88-25657" fmla="*/ 6013516 w 6127689"/>
              <a:gd name="connsiteY88-25658" fmla="*/ 4786619 h 6858000"/>
              <a:gd name="connsiteX89-25659" fmla="*/ 6025404 w 6127689"/>
              <a:gd name="connsiteY89-25660" fmla="*/ 4858148 h 6858000"/>
              <a:gd name="connsiteX90-25661" fmla="*/ 6007749 w 6127689"/>
              <a:gd name="connsiteY90-25662" fmla="*/ 4964715 h 6858000"/>
              <a:gd name="connsiteX91-25663" fmla="*/ 6005269 w 6127689"/>
              <a:gd name="connsiteY91-25664" fmla="*/ 5150567 h 6858000"/>
              <a:gd name="connsiteX92-25665" fmla="*/ 6001127 w 6127689"/>
              <a:gd name="connsiteY92-25666" fmla="*/ 5164609 h 6858000"/>
              <a:gd name="connsiteX93-25667" fmla="*/ 5996647 w 6127689"/>
              <a:gd name="connsiteY93-25668" fmla="*/ 5185640 h 6858000"/>
              <a:gd name="connsiteX94-25669" fmla="*/ 5998514 w 6127689"/>
              <a:gd name="connsiteY94-25670" fmla="*/ 5189673 h 6858000"/>
              <a:gd name="connsiteX95-25671" fmla="*/ 6018409 w 6127689"/>
              <a:gd name="connsiteY95-25672" fmla="*/ 5227157 h 6858000"/>
              <a:gd name="connsiteX96-25673" fmla="*/ 6036748 w 6127689"/>
              <a:gd name="connsiteY96-25674" fmla="*/ 5322752 h 6858000"/>
              <a:gd name="connsiteX97-25675" fmla="*/ 6036943 w 6127689"/>
              <a:gd name="connsiteY97-25676" fmla="*/ 5329480 h 6858000"/>
              <a:gd name="connsiteX98-25677" fmla="*/ 6037236 w 6127689"/>
              <a:gd name="connsiteY98-25678" fmla="*/ 5329634 h 6858000"/>
              <a:gd name="connsiteX99-25679" fmla="*/ 6038019 w 6127689"/>
              <a:gd name="connsiteY99-25680" fmla="*/ 5336764 h 6858000"/>
              <a:gd name="connsiteX100-25681" fmla="*/ 6037298 w 6127689"/>
              <a:gd name="connsiteY100-25682" fmla="*/ 5341753 h 6858000"/>
              <a:gd name="connsiteX101-25683" fmla="*/ 6037677 w 6127689"/>
              <a:gd name="connsiteY101-25684" fmla="*/ 5354807 h 6858000"/>
              <a:gd name="connsiteX102-25685" fmla="*/ 6039728 w 6127689"/>
              <a:gd name="connsiteY102-25686" fmla="*/ 5359416 h 6858000"/>
              <a:gd name="connsiteX103-25687" fmla="*/ 6043311 w 6127689"/>
              <a:gd name="connsiteY103-25688" fmla="*/ 5361407 h 6858000"/>
              <a:gd name="connsiteX104-25689" fmla="*/ 6042954 w 6127689"/>
              <a:gd name="connsiteY104-25690" fmla="*/ 5362576 h 6858000"/>
              <a:gd name="connsiteX105-25691" fmla="*/ 6053435 w 6127689"/>
              <a:gd name="connsiteY105-25692" fmla="*/ 5387547 h 6858000"/>
              <a:gd name="connsiteX106-25693" fmla="*/ 6065933 w 6127689"/>
              <a:gd name="connsiteY106-25694" fmla="*/ 5443002 h 6858000"/>
              <a:gd name="connsiteX107-25695" fmla="*/ 6068640 w 6127689"/>
              <a:gd name="connsiteY107-25696" fmla="*/ 5474503 h 6858000"/>
              <a:gd name="connsiteX108-25697" fmla="*/ 6080922 w 6127689"/>
              <a:gd name="connsiteY108-25698" fmla="*/ 5561070 h 6858000"/>
              <a:gd name="connsiteX109-25699" fmla="*/ 6096949 w 6127689"/>
              <a:gd name="connsiteY109-25700" fmla="*/ 5648179 h 6858000"/>
              <a:gd name="connsiteX110-25701" fmla="*/ 6125703 w 6127689"/>
              <a:gd name="connsiteY110-25702" fmla="*/ 5692894 h 6858000"/>
              <a:gd name="connsiteX111-25703" fmla="*/ 6126670 w 6127689"/>
              <a:gd name="connsiteY111-25704" fmla="*/ 5697882 h 6858000"/>
              <a:gd name="connsiteX112-25705" fmla="*/ 6124061 w 6127689"/>
              <a:gd name="connsiteY112-25706" fmla="*/ 5710294 h 6858000"/>
              <a:gd name="connsiteX113-25707" fmla="*/ 6122213 w 6127689"/>
              <a:gd name="connsiteY113-25708" fmla="*/ 5714762 h 6858000"/>
              <a:gd name="connsiteX114-25709" fmla="*/ 6121353 w 6127689"/>
              <a:gd name="connsiteY114-25710" fmla="*/ 5721725 h 6858000"/>
              <a:gd name="connsiteX115-25711" fmla="*/ 6121607 w 6127689"/>
              <a:gd name="connsiteY115-25712" fmla="*/ 5721959 h 6858000"/>
              <a:gd name="connsiteX116-25713" fmla="*/ 6120262 w 6127689"/>
              <a:gd name="connsiteY116-25714" fmla="*/ 5728358 h 6858000"/>
              <a:gd name="connsiteX117-25715" fmla="*/ 6127024 w 6127689"/>
              <a:gd name="connsiteY117-25716" fmla="*/ 5786902 h 6858000"/>
              <a:gd name="connsiteX118-25717" fmla="*/ 6127519 w 6127689"/>
              <a:gd name="connsiteY118-25718" fmla="*/ 5865775 h 6858000"/>
              <a:gd name="connsiteX119-25719" fmla="*/ 6119217 w 6127689"/>
              <a:gd name="connsiteY119-25720" fmla="*/ 5888542 h 6858000"/>
              <a:gd name="connsiteX120-25721" fmla="*/ 6102493 w 6127689"/>
              <a:gd name="connsiteY120-25722" fmla="*/ 5928602 h 6858000"/>
              <a:gd name="connsiteX121-25723" fmla="*/ 6056863 w 6127689"/>
              <a:gd name="connsiteY121-25724" fmla="*/ 6000643 h 6858000"/>
              <a:gd name="connsiteX122-25725" fmla="*/ 6045436 w 6127689"/>
              <a:gd name="connsiteY122-25726" fmla="*/ 6124480 h 6858000"/>
              <a:gd name="connsiteX123-25727" fmla="*/ 6030489 w 6127689"/>
              <a:gd name="connsiteY123-25728" fmla="*/ 6317666 h 6858000"/>
              <a:gd name="connsiteX124-25729" fmla="*/ 6007492 w 6127689"/>
              <a:gd name="connsiteY124-25730" fmla="*/ 6440818 h 6858000"/>
              <a:gd name="connsiteX125-25731" fmla="*/ 6009467 w 6127689"/>
              <a:gd name="connsiteY125-25732" fmla="*/ 6487076 h 6858000"/>
              <a:gd name="connsiteX126-25733" fmla="*/ 5995064 w 6127689"/>
              <a:gd name="connsiteY126-25734" fmla="*/ 6540791 h 6858000"/>
              <a:gd name="connsiteX127-25735" fmla="*/ 5996309 w 6127689"/>
              <a:gd name="connsiteY127-25736" fmla="*/ 6543961 h 6858000"/>
              <a:gd name="connsiteX128-25737" fmla="*/ 5996048 w 6127689"/>
              <a:gd name="connsiteY128-25738" fmla="*/ 6555444 h 6858000"/>
              <a:gd name="connsiteX129-25739" fmla="*/ 6002524 w 6127689"/>
              <a:gd name="connsiteY129-25740" fmla="*/ 6560188 h 6858000"/>
              <a:gd name="connsiteX130-25741" fmla="*/ 6006823 w 6127689"/>
              <a:gd name="connsiteY130-25742" fmla="*/ 6578546 h 6858000"/>
              <a:gd name="connsiteX131-25743" fmla="*/ 6004510 w 6127689"/>
              <a:gd name="connsiteY131-25744" fmla="*/ 6599256 h 6858000"/>
              <a:gd name="connsiteX132-25745" fmla="*/ 5986207 w 6127689"/>
              <a:gd name="connsiteY132-25746" fmla="*/ 6695855 h 6858000"/>
              <a:gd name="connsiteX133-25747" fmla="*/ 5979428 w 6127689"/>
              <a:gd name="connsiteY133-25748" fmla="*/ 6754678 h 6858000"/>
              <a:gd name="connsiteX134-25749" fmla="*/ 5983398 w 6127689"/>
              <a:gd name="connsiteY134-25750" fmla="*/ 6778641 h 6858000"/>
              <a:gd name="connsiteX135-25751" fmla="*/ 5984543 w 6127689"/>
              <a:gd name="connsiteY135-25752" fmla="*/ 6811016 h 6858000"/>
              <a:gd name="connsiteX136-25753" fmla="*/ 5981802 w 6127689"/>
              <a:gd name="connsiteY136-25754" fmla="*/ 6838578 h 6858000"/>
              <a:gd name="connsiteX137-25755" fmla="*/ 5979671 w 6127689"/>
              <a:gd name="connsiteY137-25756" fmla="*/ 6858000 h 6858000"/>
              <a:gd name="connsiteX138-25757" fmla="*/ 0 w 6127689"/>
              <a:gd name="connsiteY138-25758" fmla="*/ 6858000 h 6858000"/>
              <a:gd name="connsiteX139-25759" fmla="*/ 0 w 6127689"/>
              <a:gd name="connsiteY139-25760" fmla="*/ 0 h 6858000"/>
              <a:gd name="connsiteX0-25761" fmla="*/ 0 w 6127689"/>
              <a:gd name="connsiteY0-25762" fmla="*/ 0 h 6858000"/>
              <a:gd name="connsiteX1-25763" fmla="*/ 4965888 w 6127689"/>
              <a:gd name="connsiteY1-25764" fmla="*/ 0 h 6858000"/>
              <a:gd name="connsiteX2-25765" fmla="*/ 4967767 w 6127689"/>
              <a:gd name="connsiteY2-25766" fmla="*/ 7930 h 6858000"/>
              <a:gd name="connsiteX3-25767" fmla="*/ 4979444 w 6127689"/>
              <a:gd name="connsiteY3-25768" fmla="*/ 43921 h 6858000"/>
              <a:gd name="connsiteX4-25769" fmla="*/ 5021173 w 6127689"/>
              <a:gd name="connsiteY4-25770" fmla="*/ 123738 h 6858000"/>
              <a:gd name="connsiteX5-25771" fmla="*/ 5075458 w 6127689"/>
              <a:gd name="connsiteY5-25772" fmla="*/ 264355 h 6858000"/>
              <a:gd name="connsiteX6-25773" fmla="*/ 5081175 w 6127689"/>
              <a:gd name="connsiteY6-25774" fmla="*/ 277448 h 6858000"/>
              <a:gd name="connsiteX7-25775" fmla="*/ 5097011 w 6127689"/>
              <a:gd name="connsiteY7-25776" fmla="*/ 355616 h 6858000"/>
              <a:gd name="connsiteX8-25777" fmla="*/ 5130982 w 6127689"/>
              <a:gd name="connsiteY8-25778" fmla="*/ 412030 h 6858000"/>
              <a:gd name="connsiteX9-25779" fmla="*/ 5153000 w 6127689"/>
              <a:gd name="connsiteY9-25780" fmla="*/ 507134 h 6858000"/>
              <a:gd name="connsiteX10-25781" fmla="*/ 5171282 w 6127689"/>
              <a:gd name="connsiteY10-25782" fmla="*/ 602071 h 6858000"/>
              <a:gd name="connsiteX11-25783" fmla="*/ 5176196 w 6127689"/>
              <a:gd name="connsiteY11-25784" fmla="*/ 636822 h 6858000"/>
              <a:gd name="connsiteX12-25785" fmla="*/ 5189051 w 6127689"/>
              <a:gd name="connsiteY12-25786" fmla="*/ 782518 h 6858000"/>
              <a:gd name="connsiteX13-25787" fmla="*/ 5210428 w 6127689"/>
              <a:gd name="connsiteY13-25788" fmla="*/ 815772 h 6858000"/>
              <a:gd name="connsiteX14-25789" fmla="*/ 5221088 w 6127689"/>
              <a:gd name="connsiteY14-25790" fmla="*/ 860193 h 6858000"/>
              <a:gd name="connsiteX15-25791" fmla="*/ 5230806 w 6127689"/>
              <a:gd name="connsiteY15-25792" fmla="*/ 961354 h 6858000"/>
              <a:gd name="connsiteX16-25793" fmla="*/ 5201018 w 6127689"/>
              <a:gd name="connsiteY16-25794" fmla="*/ 1095027 h 6858000"/>
              <a:gd name="connsiteX17-25795" fmla="*/ 5202153 w 6127689"/>
              <a:gd name="connsiteY17-25796" fmla="*/ 1133224 h 6858000"/>
              <a:gd name="connsiteX18-25797" fmla="*/ 5207370 w 6127689"/>
              <a:gd name="connsiteY18-25798" fmla="*/ 1138097 h 6858000"/>
              <a:gd name="connsiteX19-25799" fmla="*/ 5189234 w 6127689"/>
              <a:gd name="connsiteY19-25800" fmla="*/ 1193495 h 6858000"/>
              <a:gd name="connsiteX20-25801" fmla="*/ 5202769 w 6127689"/>
              <a:gd name="connsiteY20-25802" fmla="*/ 1269450 h 6858000"/>
              <a:gd name="connsiteX21-25803" fmla="*/ 5225968 w 6127689"/>
              <a:gd name="connsiteY21-25804" fmla="*/ 1357994 h 6858000"/>
              <a:gd name="connsiteX22-25805" fmla="*/ 5233819 w 6127689"/>
              <a:gd name="connsiteY22-25806" fmla="*/ 1380922 h 6858000"/>
              <a:gd name="connsiteX23-25807" fmla="*/ 5237226 w 6127689"/>
              <a:gd name="connsiteY23-25808" fmla="*/ 1441327 h 6858000"/>
              <a:gd name="connsiteX24-25809" fmla="*/ 5255653 w 6127689"/>
              <a:gd name="connsiteY24-25810" fmla="*/ 1524712 h 6858000"/>
              <a:gd name="connsiteX25-25811" fmla="*/ 5263491 w 6127689"/>
              <a:gd name="connsiteY25-25812" fmla="*/ 1642938 h 6858000"/>
              <a:gd name="connsiteX26-25813" fmla="*/ 5261314 w 6127689"/>
              <a:gd name="connsiteY26-25814" fmla="*/ 1689177 h 6858000"/>
              <a:gd name="connsiteX27-25815" fmla="*/ 5259788 w 6127689"/>
              <a:gd name="connsiteY27-25816" fmla="*/ 1768516 h 6858000"/>
              <a:gd name="connsiteX28-25817" fmla="*/ 5255696 w 6127689"/>
              <a:gd name="connsiteY28-25818" fmla="*/ 1953770 h 6858000"/>
              <a:gd name="connsiteX29-25819" fmla="*/ 5252592 w 6127689"/>
              <a:gd name="connsiteY29-25820" fmla="*/ 2092210 h 6858000"/>
              <a:gd name="connsiteX30-25821" fmla="*/ 5264303 w 6127689"/>
              <a:gd name="connsiteY30-25822" fmla="*/ 2225157 h 6858000"/>
              <a:gd name="connsiteX31-25823" fmla="*/ 5254949 w 6127689"/>
              <a:gd name="connsiteY31-25824" fmla="*/ 2236160 h 6858000"/>
              <a:gd name="connsiteX32-25825" fmla="*/ 5250104 w 6127689"/>
              <a:gd name="connsiteY32-25826" fmla="*/ 2249166 h 6858000"/>
              <a:gd name="connsiteX33-25827" fmla="*/ 5251214 w 6127689"/>
              <a:gd name="connsiteY33-25828" fmla="*/ 2250944 h 6858000"/>
              <a:gd name="connsiteX34-25829" fmla="*/ 5250644 w 6127689"/>
              <a:gd name="connsiteY34-25830" fmla="*/ 2266619 h 6858000"/>
              <a:gd name="connsiteX35-25831" fmla="*/ 5293877 w 6127689"/>
              <a:gd name="connsiteY35-25832" fmla="*/ 2368649 h 6858000"/>
              <a:gd name="connsiteX36-25833" fmla="*/ 5311338 w 6127689"/>
              <a:gd name="connsiteY36-25834" fmla="*/ 2404034 h 6858000"/>
              <a:gd name="connsiteX37-25835" fmla="*/ 5338366 w 6127689"/>
              <a:gd name="connsiteY37-25836" fmla="*/ 2465052 h 6858000"/>
              <a:gd name="connsiteX38-25837" fmla="*/ 5371263 w 6127689"/>
              <a:gd name="connsiteY38-25838" fmla="*/ 2586413 h 6858000"/>
              <a:gd name="connsiteX39-25839" fmla="*/ 5407503 w 6127689"/>
              <a:gd name="connsiteY39-25840" fmla="*/ 2786290 h 6858000"/>
              <a:gd name="connsiteX40-25841" fmla="*/ 5407356 w 6127689"/>
              <a:gd name="connsiteY40-25842" fmla="*/ 2787545 h 6858000"/>
              <a:gd name="connsiteX41-25843" fmla="*/ 5411130 w 6127689"/>
              <a:gd name="connsiteY41-25844" fmla="*/ 2788640 h 6858000"/>
              <a:gd name="connsiteX42-25845" fmla="*/ 5416439 w 6127689"/>
              <a:gd name="connsiteY42-25846" fmla="*/ 2805666 h 6858000"/>
              <a:gd name="connsiteX43-25847" fmla="*/ 5457023 w 6127689"/>
              <a:gd name="connsiteY43-25848" fmla="*/ 2858292 h 6858000"/>
              <a:gd name="connsiteX44-25849" fmla="*/ 5479298 w 6127689"/>
              <a:gd name="connsiteY44-25850" fmla="*/ 2947791 h 6858000"/>
              <a:gd name="connsiteX45-25851" fmla="*/ 5481770 w 6127689"/>
              <a:gd name="connsiteY45-25852" fmla="*/ 2951352 h 6858000"/>
              <a:gd name="connsiteX46-25853" fmla="*/ 5482045 w 6127689"/>
              <a:gd name="connsiteY46-25854" fmla="*/ 2984371 h 6858000"/>
              <a:gd name="connsiteX47-25855" fmla="*/ 5482415 w 6127689"/>
              <a:gd name="connsiteY47-25856" fmla="*/ 3004079 h 6858000"/>
              <a:gd name="connsiteX48-25857" fmla="*/ 5503944 w 6127689"/>
              <a:gd name="connsiteY48-25858" fmla="*/ 3123335 h 6858000"/>
              <a:gd name="connsiteX49-25859" fmla="*/ 5516007 w 6127689"/>
              <a:gd name="connsiteY49-25860" fmla="*/ 3258473 h 6858000"/>
              <a:gd name="connsiteX50-25861" fmla="*/ 5566839 w 6127689"/>
              <a:gd name="connsiteY50-25862" fmla="*/ 3345295 h 6858000"/>
              <a:gd name="connsiteX51-25863" fmla="*/ 5589758 w 6127689"/>
              <a:gd name="connsiteY51-25864" fmla="*/ 3506453 h 6858000"/>
              <a:gd name="connsiteX52-25865" fmla="*/ 5596144 w 6127689"/>
              <a:gd name="connsiteY52-25866" fmla="*/ 3534624 h 6858000"/>
              <a:gd name="connsiteX53-25867" fmla="*/ 5597750 w 6127689"/>
              <a:gd name="connsiteY53-25868" fmla="*/ 3534129 h 6858000"/>
              <a:gd name="connsiteX54-25869" fmla="*/ 5599700 w 6127689"/>
              <a:gd name="connsiteY54-25870" fmla="*/ 3547221 h 6858000"/>
              <a:gd name="connsiteX55-25871" fmla="*/ 5615031 w 6127689"/>
              <a:gd name="connsiteY55-25872" fmla="*/ 3557482 h 6858000"/>
              <a:gd name="connsiteX56-25873" fmla="*/ 5618377 w 6127689"/>
              <a:gd name="connsiteY56-25874" fmla="*/ 3588431 h 6858000"/>
              <a:gd name="connsiteX57-25875" fmla="*/ 5612155 w 6127689"/>
              <a:gd name="connsiteY57-25876" fmla="*/ 3589869 h 6858000"/>
              <a:gd name="connsiteX58-25877" fmla="*/ 5620843 w 6127689"/>
              <a:gd name="connsiteY58-25878" fmla="*/ 3606745 h 6858000"/>
              <a:gd name="connsiteX59-25879" fmla="*/ 5655472 w 6127689"/>
              <a:gd name="connsiteY59-25880" fmla="*/ 3678877 h 6858000"/>
              <a:gd name="connsiteX60-25881" fmla="*/ 5683015 w 6127689"/>
              <a:gd name="connsiteY60-25882" fmla="*/ 3762025 h 6858000"/>
              <a:gd name="connsiteX61-25883" fmla="*/ 5696643 w 6127689"/>
              <a:gd name="connsiteY61-25884" fmla="*/ 3773888 h 6858000"/>
              <a:gd name="connsiteX62-25885" fmla="*/ 5699203 w 6127689"/>
              <a:gd name="connsiteY62-25886" fmla="*/ 3775823 h 6858000"/>
              <a:gd name="connsiteX63-25887" fmla="*/ 5704824 w 6127689"/>
              <a:gd name="connsiteY63-25888" fmla="*/ 3785966 h 6858000"/>
              <a:gd name="connsiteX64-25889" fmla="*/ 5733539 w 6127689"/>
              <a:gd name="connsiteY64-25890" fmla="*/ 3818457 h 6858000"/>
              <a:gd name="connsiteX65-25891" fmla="*/ 5768491 w 6127689"/>
              <a:gd name="connsiteY65-25892" fmla="*/ 3914399 h 6858000"/>
              <a:gd name="connsiteX66-25893" fmla="*/ 5793123 w 6127689"/>
              <a:gd name="connsiteY66-25894" fmla="*/ 3969952 h 6858000"/>
              <a:gd name="connsiteX67-25895" fmla="*/ 5808321 w 6127689"/>
              <a:gd name="connsiteY67-25896" fmla="*/ 3988153 h 6858000"/>
              <a:gd name="connsiteX68-25897" fmla="*/ 5825621 w 6127689"/>
              <a:gd name="connsiteY68-25898" fmla="*/ 4015525 h 6858000"/>
              <a:gd name="connsiteX69-25899" fmla="*/ 5860672 w 6127689"/>
              <a:gd name="connsiteY69-25900" fmla="*/ 4061579 h 6858000"/>
              <a:gd name="connsiteX70-25901" fmla="*/ 5872173 w 6127689"/>
              <a:gd name="connsiteY70-25902" fmla="*/ 4088497 h 6858000"/>
              <a:gd name="connsiteX71-25903" fmla="*/ 5883705 w 6127689"/>
              <a:gd name="connsiteY71-25904" fmla="*/ 4101899 h 6858000"/>
              <a:gd name="connsiteX72-25905" fmla="*/ 5894095 w 6127689"/>
              <a:gd name="connsiteY72-25906" fmla="*/ 4128857 h 6858000"/>
              <a:gd name="connsiteX73-25907" fmla="*/ 5898339 w 6127689"/>
              <a:gd name="connsiteY73-25908" fmla="*/ 4140800 h 6858000"/>
              <a:gd name="connsiteX74-25909" fmla="*/ 5903513 w 6127689"/>
              <a:gd name="connsiteY74-25910" fmla="*/ 4187661 h 6858000"/>
              <a:gd name="connsiteX75-25911" fmla="*/ 5917114 w 6127689"/>
              <a:gd name="connsiteY75-25912" fmla="*/ 4213096 h 6858000"/>
              <a:gd name="connsiteX76-25913" fmla="*/ 5924233 w 6127689"/>
              <a:gd name="connsiteY76-25914" fmla="*/ 4242060 h 6858000"/>
              <a:gd name="connsiteX77-25915" fmla="*/ 5928910 w 6127689"/>
              <a:gd name="connsiteY77-25916" fmla="*/ 4300973 h 6858000"/>
              <a:gd name="connsiteX78-25917" fmla="*/ 5939320 w 6127689"/>
              <a:gd name="connsiteY78-25918" fmla="*/ 4340435 h 6858000"/>
              <a:gd name="connsiteX79-25919" fmla="*/ 5946705 w 6127689"/>
              <a:gd name="connsiteY79-25920" fmla="*/ 4428051 h 6858000"/>
              <a:gd name="connsiteX80-25921" fmla="*/ 5949261 w 6127689"/>
              <a:gd name="connsiteY80-25922" fmla="*/ 4449185 h 6858000"/>
              <a:gd name="connsiteX81-25923" fmla="*/ 5957504 w 6127689"/>
              <a:gd name="connsiteY81-25924" fmla="*/ 4465911 h 6858000"/>
              <a:gd name="connsiteX82-25925" fmla="*/ 5964689 w 6127689"/>
              <a:gd name="connsiteY82-25926" fmla="*/ 4468532 h 6858000"/>
              <a:gd name="connsiteX83-25927" fmla="*/ 5967062 w 6127689"/>
              <a:gd name="connsiteY83-25928" fmla="*/ 4479923 h 6858000"/>
              <a:gd name="connsiteX84-25929" fmla="*/ 5968960 w 6127689"/>
              <a:gd name="connsiteY84-25930" fmla="*/ 4482655 h 6858000"/>
              <a:gd name="connsiteX85-25931" fmla="*/ 5980106 w 6127689"/>
              <a:gd name="connsiteY85-25932" fmla="*/ 4585087 h 6858000"/>
              <a:gd name="connsiteX86-25933" fmla="*/ 5998138 w 6127689"/>
              <a:gd name="connsiteY86-25934" fmla="*/ 4697518 h 6858000"/>
              <a:gd name="connsiteX87-25935" fmla="*/ 6013516 w 6127689"/>
              <a:gd name="connsiteY87-25936" fmla="*/ 4786619 h 6858000"/>
              <a:gd name="connsiteX88-25937" fmla="*/ 6025404 w 6127689"/>
              <a:gd name="connsiteY88-25938" fmla="*/ 4858148 h 6858000"/>
              <a:gd name="connsiteX89-25939" fmla="*/ 6007749 w 6127689"/>
              <a:gd name="connsiteY89-25940" fmla="*/ 4964715 h 6858000"/>
              <a:gd name="connsiteX90-25941" fmla="*/ 6005269 w 6127689"/>
              <a:gd name="connsiteY90-25942" fmla="*/ 5150567 h 6858000"/>
              <a:gd name="connsiteX91-25943" fmla="*/ 6001127 w 6127689"/>
              <a:gd name="connsiteY91-25944" fmla="*/ 5164609 h 6858000"/>
              <a:gd name="connsiteX92-25945" fmla="*/ 5996647 w 6127689"/>
              <a:gd name="connsiteY92-25946" fmla="*/ 5185640 h 6858000"/>
              <a:gd name="connsiteX93-25947" fmla="*/ 5998514 w 6127689"/>
              <a:gd name="connsiteY93-25948" fmla="*/ 5189673 h 6858000"/>
              <a:gd name="connsiteX94-25949" fmla="*/ 6018409 w 6127689"/>
              <a:gd name="connsiteY94-25950" fmla="*/ 5227157 h 6858000"/>
              <a:gd name="connsiteX95-25951" fmla="*/ 6036748 w 6127689"/>
              <a:gd name="connsiteY95-25952" fmla="*/ 5322752 h 6858000"/>
              <a:gd name="connsiteX96-25953" fmla="*/ 6036943 w 6127689"/>
              <a:gd name="connsiteY96-25954" fmla="*/ 5329480 h 6858000"/>
              <a:gd name="connsiteX97-25955" fmla="*/ 6037236 w 6127689"/>
              <a:gd name="connsiteY97-25956" fmla="*/ 5329634 h 6858000"/>
              <a:gd name="connsiteX98-25957" fmla="*/ 6038019 w 6127689"/>
              <a:gd name="connsiteY98-25958" fmla="*/ 5336764 h 6858000"/>
              <a:gd name="connsiteX99-25959" fmla="*/ 6037298 w 6127689"/>
              <a:gd name="connsiteY99-25960" fmla="*/ 5341753 h 6858000"/>
              <a:gd name="connsiteX100-25961" fmla="*/ 6037677 w 6127689"/>
              <a:gd name="connsiteY100-25962" fmla="*/ 5354807 h 6858000"/>
              <a:gd name="connsiteX101-25963" fmla="*/ 6039728 w 6127689"/>
              <a:gd name="connsiteY101-25964" fmla="*/ 5359416 h 6858000"/>
              <a:gd name="connsiteX102-25965" fmla="*/ 6043311 w 6127689"/>
              <a:gd name="connsiteY102-25966" fmla="*/ 5361407 h 6858000"/>
              <a:gd name="connsiteX103-25967" fmla="*/ 6042954 w 6127689"/>
              <a:gd name="connsiteY103-25968" fmla="*/ 5362576 h 6858000"/>
              <a:gd name="connsiteX104-25969" fmla="*/ 6053435 w 6127689"/>
              <a:gd name="connsiteY104-25970" fmla="*/ 5387547 h 6858000"/>
              <a:gd name="connsiteX105-25971" fmla="*/ 6065933 w 6127689"/>
              <a:gd name="connsiteY105-25972" fmla="*/ 5443002 h 6858000"/>
              <a:gd name="connsiteX106-25973" fmla="*/ 6068640 w 6127689"/>
              <a:gd name="connsiteY106-25974" fmla="*/ 5474503 h 6858000"/>
              <a:gd name="connsiteX107-25975" fmla="*/ 6080922 w 6127689"/>
              <a:gd name="connsiteY107-25976" fmla="*/ 5561070 h 6858000"/>
              <a:gd name="connsiteX108-25977" fmla="*/ 6096949 w 6127689"/>
              <a:gd name="connsiteY108-25978" fmla="*/ 5648179 h 6858000"/>
              <a:gd name="connsiteX109-25979" fmla="*/ 6125703 w 6127689"/>
              <a:gd name="connsiteY109-25980" fmla="*/ 5692894 h 6858000"/>
              <a:gd name="connsiteX110-25981" fmla="*/ 6126670 w 6127689"/>
              <a:gd name="connsiteY110-25982" fmla="*/ 5697882 h 6858000"/>
              <a:gd name="connsiteX111-25983" fmla="*/ 6124061 w 6127689"/>
              <a:gd name="connsiteY111-25984" fmla="*/ 5710294 h 6858000"/>
              <a:gd name="connsiteX112-25985" fmla="*/ 6122213 w 6127689"/>
              <a:gd name="connsiteY112-25986" fmla="*/ 5714762 h 6858000"/>
              <a:gd name="connsiteX113-25987" fmla="*/ 6121353 w 6127689"/>
              <a:gd name="connsiteY113-25988" fmla="*/ 5721725 h 6858000"/>
              <a:gd name="connsiteX114-25989" fmla="*/ 6121607 w 6127689"/>
              <a:gd name="connsiteY114-25990" fmla="*/ 5721959 h 6858000"/>
              <a:gd name="connsiteX115-25991" fmla="*/ 6120262 w 6127689"/>
              <a:gd name="connsiteY115-25992" fmla="*/ 5728358 h 6858000"/>
              <a:gd name="connsiteX116-25993" fmla="*/ 6127024 w 6127689"/>
              <a:gd name="connsiteY116-25994" fmla="*/ 5786902 h 6858000"/>
              <a:gd name="connsiteX117-25995" fmla="*/ 6127519 w 6127689"/>
              <a:gd name="connsiteY117-25996" fmla="*/ 5865775 h 6858000"/>
              <a:gd name="connsiteX118-25997" fmla="*/ 6119217 w 6127689"/>
              <a:gd name="connsiteY118-25998" fmla="*/ 5888542 h 6858000"/>
              <a:gd name="connsiteX119-25999" fmla="*/ 6102493 w 6127689"/>
              <a:gd name="connsiteY119-26000" fmla="*/ 5928602 h 6858000"/>
              <a:gd name="connsiteX120-26001" fmla="*/ 6056863 w 6127689"/>
              <a:gd name="connsiteY120-26002" fmla="*/ 6000643 h 6858000"/>
              <a:gd name="connsiteX121-26003" fmla="*/ 6045436 w 6127689"/>
              <a:gd name="connsiteY121-26004" fmla="*/ 6124480 h 6858000"/>
              <a:gd name="connsiteX122-26005" fmla="*/ 6030489 w 6127689"/>
              <a:gd name="connsiteY122-26006" fmla="*/ 6317666 h 6858000"/>
              <a:gd name="connsiteX123-26007" fmla="*/ 6007492 w 6127689"/>
              <a:gd name="connsiteY123-26008" fmla="*/ 6440818 h 6858000"/>
              <a:gd name="connsiteX124-26009" fmla="*/ 6009467 w 6127689"/>
              <a:gd name="connsiteY124-26010" fmla="*/ 6487076 h 6858000"/>
              <a:gd name="connsiteX125-26011" fmla="*/ 5995064 w 6127689"/>
              <a:gd name="connsiteY125-26012" fmla="*/ 6540791 h 6858000"/>
              <a:gd name="connsiteX126-26013" fmla="*/ 5996309 w 6127689"/>
              <a:gd name="connsiteY126-26014" fmla="*/ 6543961 h 6858000"/>
              <a:gd name="connsiteX127-26015" fmla="*/ 5996048 w 6127689"/>
              <a:gd name="connsiteY127-26016" fmla="*/ 6555444 h 6858000"/>
              <a:gd name="connsiteX128-26017" fmla="*/ 6002524 w 6127689"/>
              <a:gd name="connsiteY128-26018" fmla="*/ 6560188 h 6858000"/>
              <a:gd name="connsiteX129-26019" fmla="*/ 6006823 w 6127689"/>
              <a:gd name="connsiteY129-26020" fmla="*/ 6578546 h 6858000"/>
              <a:gd name="connsiteX130-26021" fmla="*/ 6004510 w 6127689"/>
              <a:gd name="connsiteY130-26022" fmla="*/ 6599256 h 6858000"/>
              <a:gd name="connsiteX131-26023" fmla="*/ 5986207 w 6127689"/>
              <a:gd name="connsiteY131-26024" fmla="*/ 6695855 h 6858000"/>
              <a:gd name="connsiteX132-26025" fmla="*/ 5979428 w 6127689"/>
              <a:gd name="connsiteY132-26026" fmla="*/ 6754678 h 6858000"/>
              <a:gd name="connsiteX133-26027" fmla="*/ 5983398 w 6127689"/>
              <a:gd name="connsiteY133-26028" fmla="*/ 6778641 h 6858000"/>
              <a:gd name="connsiteX134-26029" fmla="*/ 5984543 w 6127689"/>
              <a:gd name="connsiteY134-26030" fmla="*/ 6811016 h 6858000"/>
              <a:gd name="connsiteX135-26031" fmla="*/ 5981802 w 6127689"/>
              <a:gd name="connsiteY135-26032" fmla="*/ 6838578 h 6858000"/>
              <a:gd name="connsiteX136-26033" fmla="*/ 5979671 w 6127689"/>
              <a:gd name="connsiteY136-26034" fmla="*/ 6858000 h 6858000"/>
              <a:gd name="connsiteX137-26035" fmla="*/ 0 w 6127689"/>
              <a:gd name="connsiteY137-26036" fmla="*/ 6858000 h 6858000"/>
              <a:gd name="connsiteX138-26037" fmla="*/ 0 w 6127689"/>
              <a:gd name="connsiteY138-26038" fmla="*/ 0 h 6858000"/>
              <a:gd name="connsiteX0-26039" fmla="*/ 0 w 6127689"/>
              <a:gd name="connsiteY0-26040" fmla="*/ 0 h 6858000"/>
              <a:gd name="connsiteX1-26041" fmla="*/ 4965888 w 6127689"/>
              <a:gd name="connsiteY1-26042" fmla="*/ 0 h 6858000"/>
              <a:gd name="connsiteX2-26043" fmla="*/ 4967767 w 6127689"/>
              <a:gd name="connsiteY2-26044" fmla="*/ 7930 h 6858000"/>
              <a:gd name="connsiteX3-26045" fmla="*/ 4979444 w 6127689"/>
              <a:gd name="connsiteY3-26046" fmla="*/ 43921 h 6858000"/>
              <a:gd name="connsiteX4-26047" fmla="*/ 5021173 w 6127689"/>
              <a:gd name="connsiteY4-26048" fmla="*/ 123738 h 6858000"/>
              <a:gd name="connsiteX5-26049" fmla="*/ 5075458 w 6127689"/>
              <a:gd name="connsiteY5-26050" fmla="*/ 264355 h 6858000"/>
              <a:gd name="connsiteX6-26051" fmla="*/ 5081175 w 6127689"/>
              <a:gd name="connsiteY6-26052" fmla="*/ 277448 h 6858000"/>
              <a:gd name="connsiteX7-26053" fmla="*/ 5097011 w 6127689"/>
              <a:gd name="connsiteY7-26054" fmla="*/ 355616 h 6858000"/>
              <a:gd name="connsiteX8-26055" fmla="*/ 5130982 w 6127689"/>
              <a:gd name="connsiteY8-26056" fmla="*/ 412030 h 6858000"/>
              <a:gd name="connsiteX9-26057" fmla="*/ 5153000 w 6127689"/>
              <a:gd name="connsiteY9-26058" fmla="*/ 507134 h 6858000"/>
              <a:gd name="connsiteX10-26059" fmla="*/ 5171282 w 6127689"/>
              <a:gd name="connsiteY10-26060" fmla="*/ 602071 h 6858000"/>
              <a:gd name="connsiteX11-26061" fmla="*/ 5176196 w 6127689"/>
              <a:gd name="connsiteY11-26062" fmla="*/ 636822 h 6858000"/>
              <a:gd name="connsiteX12-26063" fmla="*/ 5189051 w 6127689"/>
              <a:gd name="connsiteY12-26064" fmla="*/ 782518 h 6858000"/>
              <a:gd name="connsiteX13-26065" fmla="*/ 5210428 w 6127689"/>
              <a:gd name="connsiteY13-26066" fmla="*/ 815772 h 6858000"/>
              <a:gd name="connsiteX14-26067" fmla="*/ 5221088 w 6127689"/>
              <a:gd name="connsiteY14-26068" fmla="*/ 860193 h 6858000"/>
              <a:gd name="connsiteX15-26069" fmla="*/ 5230806 w 6127689"/>
              <a:gd name="connsiteY15-26070" fmla="*/ 961354 h 6858000"/>
              <a:gd name="connsiteX16-26071" fmla="*/ 5201018 w 6127689"/>
              <a:gd name="connsiteY16-26072" fmla="*/ 1095027 h 6858000"/>
              <a:gd name="connsiteX17-26073" fmla="*/ 5202153 w 6127689"/>
              <a:gd name="connsiteY17-26074" fmla="*/ 1133224 h 6858000"/>
              <a:gd name="connsiteX18-26075" fmla="*/ 5207370 w 6127689"/>
              <a:gd name="connsiteY18-26076" fmla="*/ 1138097 h 6858000"/>
              <a:gd name="connsiteX19-26077" fmla="*/ 5189234 w 6127689"/>
              <a:gd name="connsiteY19-26078" fmla="*/ 1193495 h 6858000"/>
              <a:gd name="connsiteX20-26079" fmla="*/ 5202769 w 6127689"/>
              <a:gd name="connsiteY20-26080" fmla="*/ 1269450 h 6858000"/>
              <a:gd name="connsiteX21-26081" fmla="*/ 5225968 w 6127689"/>
              <a:gd name="connsiteY21-26082" fmla="*/ 1357994 h 6858000"/>
              <a:gd name="connsiteX22-26083" fmla="*/ 5233819 w 6127689"/>
              <a:gd name="connsiteY22-26084" fmla="*/ 1380922 h 6858000"/>
              <a:gd name="connsiteX23-26085" fmla="*/ 5237226 w 6127689"/>
              <a:gd name="connsiteY23-26086" fmla="*/ 1441327 h 6858000"/>
              <a:gd name="connsiteX24-26087" fmla="*/ 5255653 w 6127689"/>
              <a:gd name="connsiteY24-26088" fmla="*/ 1524712 h 6858000"/>
              <a:gd name="connsiteX25-26089" fmla="*/ 5263491 w 6127689"/>
              <a:gd name="connsiteY25-26090" fmla="*/ 1642938 h 6858000"/>
              <a:gd name="connsiteX26-26091" fmla="*/ 5261314 w 6127689"/>
              <a:gd name="connsiteY26-26092" fmla="*/ 1689177 h 6858000"/>
              <a:gd name="connsiteX27-26093" fmla="*/ 5259788 w 6127689"/>
              <a:gd name="connsiteY27-26094" fmla="*/ 1768516 h 6858000"/>
              <a:gd name="connsiteX28-26095" fmla="*/ 5255696 w 6127689"/>
              <a:gd name="connsiteY28-26096" fmla="*/ 1953770 h 6858000"/>
              <a:gd name="connsiteX29-26097" fmla="*/ 5252592 w 6127689"/>
              <a:gd name="connsiteY29-26098" fmla="*/ 2092210 h 6858000"/>
              <a:gd name="connsiteX30-26099" fmla="*/ 5264303 w 6127689"/>
              <a:gd name="connsiteY30-26100" fmla="*/ 2225157 h 6858000"/>
              <a:gd name="connsiteX31-26101" fmla="*/ 5254949 w 6127689"/>
              <a:gd name="connsiteY31-26102" fmla="*/ 2236160 h 6858000"/>
              <a:gd name="connsiteX32-26103" fmla="*/ 5250104 w 6127689"/>
              <a:gd name="connsiteY32-26104" fmla="*/ 2249166 h 6858000"/>
              <a:gd name="connsiteX33-26105" fmla="*/ 5251214 w 6127689"/>
              <a:gd name="connsiteY33-26106" fmla="*/ 2250944 h 6858000"/>
              <a:gd name="connsiteX34-26107" fmla="*/ 5250644 w 6127689"/>
              <a:gd name="connsiteY34-26108" fmla="*/ 2266619 h 6858000"/>
              <a:gd name="connsiteX35-26109" fmla="*/ 5293877 w 6127689"/>
              <a:gd name="connsiteY35-26110" fmla="*/ 2368649 h 6858000"/>
              <a:gd name="connsiteX36-26111" fmla="*/ 5311338 w 6127689"/>
              <a:gd name="connsiteY36-26112" fmla="*/ 2404034 h 6858000"/>
              <a:gd name="connsiteX37-26113" fmla="*/ 5338366 w 6127689"/>
              <a:gd name="connsiteY37-26114" fmla="*/ 2465052 h 6858000"/>
              <a:gd name="connsiteX38-26115" fmla="*/ 5371263 w 6127689"/>
              <a:gd name="connsiteY38-26116" fmla="*/ 2586413 h 6858000"/>
              <a:gd name="connsiteX39-26117" fmla="*/ 5407503 w 6127689"/>
              <a:gd name="connsiteY39-26118" fmla="*/ 2786290 h 6858000"/>
              <a:gd name="connsiteX40-26119" fmla="*/ 5407356 w 6127689"/>
              <a:gd name="connsiteY40-26120" fmla="*/ 2787545 h 6858000"/>
              <a:gd name="connsiteX41-26121" fmla="*/ 5411130 w 6127689"/>
              <a:gd name="connsiteY41-26122" fmla="*/ 2788640 h 6858000"/>
              <a:gd name="connsiteX42-26123" fmla="*/ 5416439 w 6127689"/>
              <a:gd name="connsiteY42-26124" fmla="*/ 2805666 h 6858000"/>
              <a:gd name="connsiteX43-26125" fmla="*/ 5457023 w 6127689"/>
              <a:gd name="connsiteY43-26126" fmla="*/ 2858292 h 6858000"/>
              <a:gd name="connsiteX44-26127" fmla="*/ 5479298 w 6127689"/>
              <a:gd name="connsiteY44-26128" fmla="*/ 2947791 h 6858000"/>
              <a:gd name="connsiteX45-26129" fmla="*/ 5481770 w 6127689"/>
              <a:gd name="connsiteY45-26130" fmla="*/ 2951352 h 6858000"/>
              <a:gd name="connsiteX46-26131" fmla="*/ 5482045 w 6127689"/>
              <a:gd name="connsiteY46-26132" fmla="*/ 2984371 h 6858000"/>
              <a:gd name="connsiteX47-26133" fmla="*/ 5482415 w 6127689"/>
              <a:gd name="connsiteY47-26134" fmla="*/ 3004079 h 6858000"/>
              <a:gd name="connsiteX48-26135" fmla="*/ 5503944 w 6127689"/>
              <a:gd name="connsiteY48-26136" fmla="*/ 3123335 h 6858000"/>
              <a:gd name="connsiteX49-26137" fmla="*/ 5516007 w 6127689"/>
              <a:gd name="connsiteY49-26138" fmla="*/ 3258473 h 6858000"/>
              <a:gd name="connsiteX50-26139" fmla="*/ 5566839 w 6127689"/>
              <a:gd name="connsiteY50-26140" fmla="*/ 3345295 h 6858000"/>
              <a:gd name="connsiteX51-26141" fmla="*/ 5589758 w 6127689"/>
              <a:gd name="connsiteY51-26142" fmla="*/ 3506453 h 6858000"/>
              <a:gd name="connsiteX52-26143" fmla="*/ 5596144 w 6127689"/>
              <a:gd name="connsiteY52-26144" fmla="*/ 3534624 h 6858000"/>
              <a:gd name="connsiteX53-26145" fmla="*/ 5597750 w 6127689"/>
              <a:gd name="connsiteY53-26146" fmla="*/ 3534129 h 6858000"/>
              <a:gd name="connsiteX54-26147" fmla="*/ 5599700 w 6127689"/>
              <a:gd name="connsiteY54-26148" fmla="*/ 3547221 h 6858000"/>
              <a:gd name="connsiteX55-26149" fmla="*/ 5615031 w 6127689"/>
              <a:gd name="connsiteY55-26150" fmla="*/ 3557482 h 6858000"/>
              <a:gd name="connsiteX56-26151" fmla="*/ 5618377 w 6127689"/>
              <a:gd name="connsiteY56-26152" fmla="*/ 3588431 h 6858000"/>
              <a:gd name="connsiteX57-26153" fmla="*/ 5612155 w 6127689"/>
              <a:gd name="connsiteY57-26154" fmla="*/ 3589869 h 6858000"/>
              <a:gd name="connsiteX58-26155" fmla="*/ 5620843 w 6127689"/>
              <a:gd name="connsiteY58-26156" fmla="*/ 3606745 h 6858000"/>
              <a:gd name="connsiteX59-26157" fmla="*/ 5655472 w 6127689"/>
              <a:gd name="connsiteY59-26158" fmla="*/ 3678877 h 6858000"/>
              <a:gd name="connsiteX60-26159" fmla="*/ 5683015 w 6127689"/>
              <a:gd name="connsiteY60-26160" fmla="*/ 3762025 h 6858000"/>
              <a:gd name="connsiteX61-26161" fmla="*/ 5696643 w 6127689"/>
              <a:gd name="connsiteY61-26162" fmla="*/ 3773888 h 6858000"/>
              <a:gd name="connsiteX62-26163" fmla="*/ 5699203 w 6127689"/>
              <a:gd name="connsiteY62-26164" fmla="*/ 3775823 h 6858000"/>
              <a:gd name="connsiteX63-26165" fmla="*/ 5704824 w 6127689"/>
              <a:gd name="connsiteY63-26166" fmla="*/ 3785966 h 6858000"/>
              <a:gd name="connsiteX64-26167" fmla="*/ 5733539 w 6127689"/>
              <a:gd name="connsiteY64-26168" fmla="*/ 3818457 h 6858000"/>
              <a:gd name="connsiteX65-26169" fmla="*/ 5768491 w 6127689"/>
              <a:gd name="connsiteY65-26170" fmla="*/ 3914399 h 6858000"/>
              <a:gd name="connsiteX66-26171" fmla="*/ 5793123 w 6127689"/>
              <a:gd name="connsiteY66-26172" fmla="*/ 3969952 h 6858000"/>
              <a:gd name="connsiteX67-26173" fmla="*/ 5808321 w 6127689"/>
              <a:gd name="connsiteY67-26174" fmla="*/ 3988153 h 6858000"/>
              <a:gd name="connsiteX68-26175" fmla="*/ 5825621 w 6127689"/>
              <a:gd name="connsiteY68-26176" fmla="*/ 4015525 h 6858000"/>
              <a:gd name="connsiteX69-26177" fmla="*/ 5860672 w 6127689"/>
              <a:gd name="connsiteY69-26178" fmla="*/ 4061579 h 6858000"/>
              <a:gd name="connsiteX70-26179" fmla="*/ 5872173 w 6127689"/>
              <a:gd name="connsiteY70-26180" fmla="*/ 4088497 h 6858000"/>
              <a:gd name="connsiteX71-26181" fmla="*/ 5883705 w 6127689"/>
              <a:gd name="connsiteY71-26182" fmla="*/ 4101899 h 6858000"/>
              <a:gd name="connsiteX72-26183" fmla="*/ 5894095 w 6127689"/>
              <a:gd name="connsiteY72-26184" fmla="*/ 4128857 h 6858000"/>
              <a:gd name="connsiteX73-26185" fmla="*/ 5898339 w 6127689"/>
              <a:gd name="connsiteY73-26186" fmla="*/ 4140800 h 6858000"/>
              <a:gd name="connsiteX74-26187" fmla="*/ 5903513 w 6127689"/>
              <a:gd name="connsiteY74-26188" fmla="*/ 4187661 h 6858000"/>
              <a:gd name="connsiteX75-26189" fmla="*/ 5917114 w 6127689"/>
              <a:gd name="connsiteY75-26190" fmla="*/ 4213096 h 6858000"/>
              <a:gd name="connsiteX76-26191" fmla="*/ 5924233 w 6127689"/>
              <a:gd name="connsiteY76-26192" fmla="*/ 4242060 h 6858000"/>
              <a:gd name="connsiteX77-26193" fmla="*/ 5928910 w 6127689"/>
              <a:gd name="connsiteY77-26194" fmla="*/ 4300973 h 6858000"/>
              <a:gd name="connsiteX78-26195" fmla="*/ 5939320 w 6127689"/>
              <a:gd name="connsiteY78-26196" fmla="*/ 4340435 h 6858000"/>
              <a:gd name="connsiteX79-26197" fmla="*/ 5946705 w 6127689"/>
              <a:gd name="connsiteY79-26198" fmla="*/ 4428051 h 6858000"/>
              <a:gd name="connsiteX80-26199" fmla="*/ 5949261 w 6127689"/>
              <a:gd name="connsiteY80-26200" fmla="*/ 4449185 h 6858000"/>
              <a:gd name="connsiteX81-26201" fmla="*/ 5957504 w 6127689"/>
              <a:gd name="connsiteY81-26202" fmla="*/ 4465911 h 6858000"/>
              <a:gd name="connsiteX82-26203" fmla="*/ 5967062 w 6127689"/>
              <a:gd name="connsiteY82-26204" fmla="*/ 4479923 h 6858000"/>
              <a:gd name="connsiteX83-26205" fmla="*/ 5968960 w 6127689"/>
              <a:gd name="connsiteY83-26206" fmla="*/ 4482655 h 6858000"/>
              <a:gd name="connsiteX84-26207" fmla="*/ 5980106 w 6127689"/>
              <a:gd name="connsiteY84-26208" fmla="*/ 4585087 h 6858000"/>
              <a:gd name="connsiteX85-26209" fmla="*/ 5998138 w 6127689"/>
              <a:gd name="connsiteY85-26210" fmla="*/ 4697518 h 6858000"/>
              <a:gd name="connsiteX86-26211" fmla="*/ 6013516 w 6127689"/>
              <a:gd name="connsiteY86-26212" fmla="*/ 4786619 h 6858000"/>
              <a:gd name="connsiteX87-26213" fmla="*/ 6025404 w 6127689"/>
              <a:gd name="connsiteY87-26214" fmla="*/ 4858148 h 6858000"/>
              <a:gd name="connsiteX88-26215" fmla="*/ 6007749 w 6127689"/>
              <a:gd name="connsiteY88-26216" fmla="*/ 4964715 h 6858000"/>
              <a:gd name="connsiteX89-26217" fmla="*/ 6005269 w 6127689"/>
              <a:gd name="connsiteY89-26218" fmla="*/ 5150567 h 6858000"/>
              <a:gd name="connsiteX90-26219" fmla="*/ 6001127 w 6127689"/>
              <a:gd name="connsiteY90-26220" fmla="*/ 5164609 h 6858000"/>
              <a:gd name="connsiteX91-26221" fmla="*/ 5996647 w 6127689"/>
              <a:gd name="connsiteY91-26222" fmla="*/ 5185640 h 6858000"/>
              <a:gd name="connsiteX92-26223" fmla="*/ 5998514 w 6127689"/>
              <a:gd name="connsiteY92-26224" fmla="*/ 5189673 h 6858000"/>
              <a:gd name="connsiteX93-26225" fmla="*/ 6018409 w 6127689"/>
              <a:gd name="connsiteY93-26226" fmla="*/ 5227157 h 6858000"/>
              <a:gd name="connsiteX94-26227" fmla="*/ 6036748 w 6127689"/>
              <a:gd name="connsiteY94-26228" fmla="*/ 5322752 h 6858000"/>
              <a:gd name="connsiteX95-26229" fmla="*/ 6036943 w 6127689"/>
              <a:gd name="connsiteY95-26230" fmla="*/ 5329480 h 6858000"/>
              <a:gd name="connsiteX96-26231" fmla="*/ 6037236 w 6127689"/>
              <a:gd name="connsiteY96-26232" fmla="*/ 5329634 h 6858000"/>
              <a:gd name="connsiteX97-26233" fmla="*/ 6038019 w 6127689"/>
              <a:gd name="connsiteY97-26234" fmla="*/ 5336764 h 6858000"/>
              <a:gd name="connsiteX98-26235" fmla="*/ 6037298 w 6127689"/>
              <a:gd name="connsiteY98-26236" fmla="*/ 5341753 h 6858000"/>
              <a:gd name="connsiteX99-26237" fmla="*/ 6037677 w 6127689"/>
              <a:gd name="connsiteY99-26238" fmla="*/ 5354807 h 6858000"/>
              <a:gd name="connsiteX100-26239" fmla="*/ 6039728 w 6127689"/>
              <a:gd name="connsiteY100-26240" fmla="*/ 5359416 h 6858000"/>
              <a:gd name="connsiteX101-26241" fmla="*/ 6043311 w 6127689"/>
              <a:gd name="connsiteY101-26242" fmla="*/ 5361407 h 6858000"/>
              <a:gd name="connsiteX102-26243" fmla="*/ 6042954 w 6127689"/>
              <a:gd name="connsiteY102-26244" fmla="*/ 5362576 h 6858000"/>
              <a:gd name="connsiteX103-26245" fmla="*/ 6053435 w 6127689"/>
              <a:gd name="connsiteY103-26246" fmla="*/ 5387547 h 6858000"/>
              <a:gd name="connsiteX104-26247" fmla="*/ 6065933 w 6127689"/>
              <a:gd name="connsiteY104-26248" fmla="*/ 5443002 h 6858000"/>
              <a:gd name="connsiteX105-26249" fmla="*/ 6068640 w 6127689"/>
              <a:gd name="connsiteY105-26250" fmla="*/ 5474503 h 6858000"/>
              <a:gd name="connsiteX106-26251" fmla="*/ 6080922 w 6127689"/>
              <a:gd name="connsiteY106-26252" fmla="*/ 5561070 h 6858000"/>
              <a:gd name="connsiteX107-26253" fmla="*/ 6096949 w 6127689"/>
              <a:gd name="connsiteY107-26254" fmla="*/ 5648179 h 6858000"/>
              <a:gd name="connsiteX108-26255" fmla="*/ 6125703 w 6127689"/>
              <a:gd name="connsiteY108-26256" fmla="*/ 5692894 h 6858000"/>
              <a:gd name="connsiteX109-26257" fmla="*/ 6126670 w 6127689"/>
              <a:gd name="connsiteY109-26258" fmla="*/ 5697882 h 6858000"/>
              <a:gd name="connsiteX110-26259" fmla="*/ 6124061 w 6127689"/>
              <a:gd name="connsiteY110-26260" fmla="*/ 5710294 h 6858000"/>
              <a:gd name="connsiteX111-26261" fmla="*/ 6122213 w 6127689"/>
              <a:gd name="connsiteY111-26262" fmla="*/ 5714762 h 6858000"/>
              <a:gd name="connsiteX112-26263" fmla="*/ 6121353 w 6127689"/>
              <a:gd name="connsiteY112-26264" fmla="*/ 5721725 h 6858000"/>
              <a:gd name="connsiteX113-26265" fmla="*/ 6121607 w 6127689"/>
              <a:gd name="connsiteY113-26266" fmla="*/ 5721959 h 6858000"/>
              <a:gd name="connsiteX114-26267" fmla="*/ 6120262 w 6127689"/>
              <a:gd name="connsiteY114-26268" fmla="*/ 5728358 h 6858000"/>
              <a:gd name="connsiteX115-26269" fmla="*/ 6127024 w 6127689"/>
              <a:gd name="connsiteY115-26270" fmla="*/ 5786902 h 6858000"/>
              <a:gd name="connsiteX116-26271" fmla="*/ 6127519 w 6127689"/>
              <a:gd name="connsiteY116-26272" fmla="*/ 5865775 h 6858000"/>
              <a:gd name="connsiteX117-26273" fmla="*/ 6119217 w 6127689"/>
              <a:gd name="connsiteY117-26274" fmla="*/ 5888542 h 6858000"/>
              <a:gd name="connsiteX118-26275" fmla="*/ 6102493 w 6127689"/>
              <a:gd name="connsiteY118-26276" fmla="*/ 5928602 h 6858000"/>
              <a:gd name="connsiteX119-26277" fmla="*/ 6056863 w 6127689"/>
              <a:gd name="connsiteY119-26278" fmla="*/ 6000643 h 6858000"/>
              <a:gd name="connsiteX120-26279" fmla="*/ 6045436 w 6127689"/>
              <a:gd name="connsiteY120-26280" fmla="*/ 6124480 h 6858000"/>
              <a:gd name="connsiteX121-26281" fmla="*/ 6030489 w 6127689"/>
              <a:gd name="connsiteY121-26282" fmla="*/ 6317666 h 6858000"/>
              <a:gd name="connsiteX122-26283" fmla="*/ 6007492 w 6127689"/>
              <a:gd name="connsiteY122-26284" fmla="*/ 6440818 h 6858000"/>
              <a:gd name="connsiteX123-26285" fmla="*/ 6009467 w 6127689"/>
              <a:gd name="connsiteY123-26286" fmla="*/ 6487076 h 6858000"/>
              <a:gd name="connsiteX124-26287" fmla="*/ 5995064 w 6127689"/>
              <a:gd name="connsiteY124-26288" fmla="*/ 6540791 h 6858000"/>
              <a:gd name="connsiteX125-26289" fmla="*/ 5996309 w 6127689"/>
              <a:gd name="connsiteY125-26290" fmla="*/ 6543961 h 6858000"/>
              <a:gd name="connsiteX126-26291" fmla="*/ 5996048 w 6127689"/>
              <a:gd name="connsiteY126-26292" fmla="*/ 6555444 h 6858000"/>
              <a:gd name="connsiteX127-26293" fmla="*/ 6002524 w 6127689"/>
              <a:gd name="connsiteY127-26294" fmla="*/ 6560188 h 6858000"/>
              <a:gd name="connsiteX128-26295" fmla="*/ 6006823 w 6127689"/>
              <a:gd name="connsiteY128-26296" fmla="*/ 6578546 h 6858000"/>
              <a:gd name="connsiteX129-26297" fmla="*/ 6004510 w 6127689"/>
              <a:gd name="connsiteY129-26298" fmla="*/ 6599256 h 6858000"/>
              <a:gd name="connsiteX130-26299" fmla="*/ 5986207 w 6127689"/>
              <a:gd name="connsiteY130-26300" fmla="*/ 6695855 h 6858000"/>
              <a:gd name="connsiteX131-26301" fmla="*/ 5979428 w 6127689"/>
              <a:gd name="connsiteY131-26302" fmla="*/ 6754678 h 6858000"/>
              <a:gd name="connsiteX132-26303" fmla="*/ 5983398 w 6127689"/>
              <a:gd name="connsiteY132-26304" fmla="*/ 6778641 h 6858000"/>
              <a:gd name="connsiteX133-26305" fmla="*/ 5984543 w 6127689"/>
              <a:gd name="connsiteY133-26306" fmla="*/ 6811016 h 6858000"/>
              <a:gd name="connsiteX134-26307" fmla="*/ 5981802 w 6127689"/>
              <a:gd name="connsiteY134-26308" fmla="*/ 6838578 h 6858000"/>
              <a:gd name="connsiteX135-26309" fmla="*/ 5979671 w 6127689"/>
              <a:gd name="connsiteY135-26310" fmla="*/ 6858000 h 6858000"/>
              <a:gd name="connsiteX136-26311" fmla="*/ 0 w 6127689"/>
              <a:gd name="connsiteY136-26312" fmla="*/ 6858000 h 6858000"/>
              <a:gd name="connsiteX137-26313" fmla="*/ 0 w 6127689"/>
              <a:gd name="connsiteY137-26314" fmla="*/ 0 h 6858000"/>
              <a:gd name="connsiteX0-26315" fmla="*/ 0 w 6127689"/>
              <a:gd name="connsiteY0-26316" fmla="*/ 0 h 6858000"/>
              <a:gd name="connsiteX1-26317" fmla="*/ 4965888 w 6127689"/>
              <a:gd name="connsiteY1-26318" fmla="*/ 0 h 6858000"/>
              <a:gd name="connsiteX2-26319" fmla="*/ 4967767 w 6127689"/>
              <a:gd name="connsiteY2-26320" fmla="*/ 7930 h 6858000"/>
              <a:gd name="connsiteX3-26321" fmla="*/ 4979444 w 6127689"/>
              <a:gd name="connsiteY3-26322" fmla="*/ 43921 h 6858000"/>
              <a:gd name="connsiteX4-26323" fmla="*/ 5021173 w 6127689"/>
              <a:gd name="connsiteY4-26324" fmla="*/ 123738 h 6858000"/>
              <a:gd name="connsiteX5-26325" fmla="*/ 5075458 w 6127689"/>
              <a:gd name="connsiteY5-26326" fmla="*/ 264355 h 6858000"/>
              <a:gd name="connsiteX6-26327" fmla="*/ 5081175 w 6127689"/>
              <a:gd name="connsiteY6-26328" fmla="*/ 277448 h 6858000"/>
              <a:gd name="connsiteX7-26329" fmla="*/ 5097011 w 6127689"/>
              <a:gd name="connsiteY7-26330" fmla="*/ 355616 h 6858000"/>
              <a:gd name="connsiteX8-26331" fmla="*/ 5130982 w 6127689"/>
              <a:gd name="connsiteY8-26332" fmla="*/ 412030 h 6858000"/>
              <a:gd name="connsiteX9-26333" fmla="*/ 5153000 w 6127689"/>
              <a:gd name="connsiteY9-26334" fmla="*/ 507134 h 6858000"/>
              <a:gd name="connsiteX10-26335" fmla="*/ 5171282 w 6127689"/>
              <a:gd name="connsiteY10-26336" fmla="*/ 602071 h 6858000"/>
              <a:gd name="connsiteX11-26337" fmla="*/ 5176196 w 6127689"/>
              <a:gd name="connsiteY11-26338" fmla="*/ 636822 h 6858000"/>
              <a:gd name="connsiteX12-26339" fmla="*/ 5189051 w 6127689"/>
              <a:gd name="connsiteY12-26340" fmla="*/ 782518 h 6858000"/>
              <a:gd name="connsiteX13-26341" fmla="*/ 5210428 w 6127689"/>
              <a:gd name="connsiteY13-26342" fmla="*/ 815772 h 6858000"/>
              <a:gd name="connsiteX14-26343" fmla="*/ 5221088 w 6127689"/>
              <a:gd name="connsiteY14-26344" fmla="*/ 860193 h 6858000"/>
              <a:gd name="connsiteX15-26345" fmla="*/ 5230806 w 6127689"/>
              <a:gd name="connsiteY15-26346" fmla="*/ 961354 h 6858000"/>
              <a:gd name="connsiteX16-26347" fmla="*/ 5201018 w 6127689"/>
              <a:gd name="connsiteY16-26348" fmla="*/ 1095027 h 6858000"/>
              <a:gd name="connsiteX17-26349" fmla="*/ 5202153 w 6127689"/>
              <a:gd name="connsiteY17-26350" fmla="*/ 1133224 h 6858000"/>
              <a:gd name="connsiteX18-26351" fmla="*/ 5207370 w 6127689"/>
              <a:gd name="connsiteY18-26352" fmla="*/ 1138097 h 6858000"/>
              <a:gd name="connsiteX19-26353" fmla="*/ 5189234 w 6127689"/>
              <a:gd name="connsiteY19-26354" fmla="*/ 1193495 h 6858000"/>
              <a:gd name="connsiteX20-26355" fmla="*/ 5202769 w 6127689"/>
              <a:gd name="connsiteY20-26356" fmla="*/ 1269450 h 6858000"/>
              <a:gd name="connsiteX21-26357" fmla="*/ 5225968 w 6127689"/>
              <a:gd name="connsiteY21-26358" fmla="*/ 1357994 h 6858000"/>
              <a:gd name="connsiteX22-26359" fmla="*/ 5233819 w 6127689"/>
              <a:gd name="connsiteY22-26360" fmla="*/ 1380922 h 6858000"/>
              <a:gd name="connsiteX23-26361" fmla="*/ 5237226 w 6127689"/>
              <a:gd name="connsiteY23-26362" fmla="*/ 1441327 h 6858000"/>
              <a:gd name="connsiteX24-26363" fmla="*/ 5255653 w 6127689"/>
              <a:gd name="connsiteY24-26364" fmla="*/ 1524712 h 6858000"/>
              <a:gd name="connsiteX25-26365" fmla="*/ 5263491 w 6127689"/>
              <a:gd name="connsiteY25-26366" fmla="*/ 1642938 h 6858000"/>
              <a:gd name="connsiteX26-26367" fmla="*/ 5261314 w 6127689"/>
              <a:gd name="connsiteY26-26368" fmla="*/ 1689177 h 6858000"/>
              <a:gd name="connsiteX27-26369" fmla="*/ 5259788 w 6127689"/>
              <a:gd name="connsiteY27-26370" fmla="*/ 1768516 h 6858000"/>
              <a:gd name="connsiteX28-26371" fmla="*/ 5255696 w 6127689"/>
              <a:gd name="connsiteY28-26372" fmla="*/ 1953770 h 6858000"/>
              <a:gd name="connsiteX29-26373" fmla="*/ 5252592 w 6127689"/>
              <a:gd name="connsiteY29-26374" fmla="*/ 2092210 h 6858000"/>
              <a:gd name="connsiteX30-26375" fmla="*/ 5264303 w 6127689"/>
              <a:gd name="connsiteY30-26376" fmla="*/ 2225157 h 6858000"/>
              <a:gd name="connsiteX31-26377" fmla="*/ 5254949 w 6127689"/>
              <a:gd name="connsiteY31-26378" fmla="*/ 2236160 h 6858000"/>
              <a:gd name="connsiteX32-26379" fmla="*/ 5250104 w 6127689"/>
              <a:gd name="connsiteY32-26380" fmla="*/ 2249166 h 6858000"/>
              <a:gd name="connsiteX33-26381" fmla="*/ 5251214 w 6127689"/>
              <a:gd name="connsiteY33-26382" fmla="*/ 2250944 h 6858000"/>
              <a:gd name="connsiteX34-26383" fmla="*/ 5250644 w 6127689"/>
              <a:gd name="connsiteY34-26384" fmla="*/ 2266619 h 6858000"/>
              <a:gd name="connsiteX35-26385" fmla="*/ 5293877 w 6127689"/>
              <a:gd name="connsiteY35-26386" fmla="*/ 2368649 h 6858000"/>
              <a:gd name="connsiteX36-26387" fmla="*/ 5311338 w 6127689"/>
              <a:gd name="connsiteY36-26388" fmla="*/ 2404034 h 6858000"/>
              <a:gd name="connsiteX37-26389" fmla="*/ 5338366 w 6127689"/>
              <a:gd name="connsiteY37-26390" fmla="*/ 2465052 h 6858000"/>
              <a:gd name="connsiteX38-26391" fmla="*/ 5371263 w 6127689"/>
              <a:gd name="connsiteY38-26392" fmla="*/ 2586413 h 6858000"/>
              <a:gd name="connsiteX39-26393" fmla="*/ 5407503 w 6127689"/>
              <a:gd name="connsiteY39-26394" fmla="*/ 2786290 h 6858000"/>
              <a:gd name="connsiteX40-26395" fmla="*/ 5407356 w 6127689"/>
              <a:gd name="connsiteY40-26396" fmla="*/ 2787545 h 6858000"/>
              <a:gd name="connsiteX41-26397" fmla="*/ 5411130 w 6127689"/>
              <a:gd name="connsiteY41-26398" fmla="*/ 2788640 h 6858000"/>
              <a:gd name="connsiteX42-26399" fmla="*/ 5416439 w 6127689"/>
              <a:gd name="connsiteY42-26400" fmla="*/ 2805666 h 6858000"/>
              <a:gd name="connsiteX43-26401" fmla="*/ 5457023 w 6127689"/>
              <a:gd name="connsiteY43-26402" fmla="*/ 2858292 h 6858000"/>
              <a:gd name="connsiteX44-26403" fmla="*/ 5479298 w 6127689"/>
              <a:gd name="connsiteY44-26404" fmla="*/ 2947791 h 6858000"/>
              <a:gd name="connsiteX45-26405" fmla="*/ 5481770 w 6127689"/>
              <a:gd name="connsiteY45-26406" fmla="*/ 2951352 h 6858000"/>
              <a:gd name="connsiteX46-26407" fmla="*/ 5482045 w 6127689"/>
              <a:gd name="connsiteY46-26408" fmla="*/ 2984371 h 6858000"/>
              <a:gd name="connsiteX47-26409" fmla="*/ 5482415 w 6127689"/>
              <a:gd name="connsiteY47-26410" fmla="*/ 3004079 h 6858000"/>
              <a:gd name="connsiteX48-26411" fmla="*/ 5503944 w 6127689"/>
              <a:gd name="connsiteY48-26412" fmla="*/ 3123335 h 6858000"/>
              <a:gd name="connsiteX49-26413" fmla="*/ 5516007 w 6127689"/>
              <a:gd name="connsiteY49-26414" fmla="*/ 3258473 h 6858000"/>
              <a:gd name="connsiteX50-26415" fmla="*/ 5566839 w 6127689"/>
              <a:gd name="connsiteY50-26416" fmla="*/ 3345295 h 6858000"/>
              <a:gd name="connsiteX51-26417" fmla="*/ 5589758 w 6127689"/>
              <a:gd name="connsiteY51-26418" fmla="*/ 3506453 h 6858000"/>
              <a:gd name="connsiteX52-26419" fmla="*/ 5596144 w 6127689"/>
              <a:gd name="connsiteY52-26420" fmla="*/ 3534624 h 6858000"/>
              <a:gd name="connsiteX53-26421" fmla="*/ 5597750 w 6127689"/>
              <a:gd name="connsiteY53-26422" fmla="*/ 3534129 h 6858000"/>
              <a:gd name="connsiteX54-26423" fmla="*/ 5599700 w 6127689"/>
              <a:gd name="connsiteY54-26424" fmla="*/ 3547221 h 6858000"/>
              <a:gd name="connsiteX55-26425" fmla="*/ 5615031 w 6127689"/>
              <a:gd name="connsiteY55-26426" fmla="*/ 3557482 h 6858000"/>
              <a:gd name="connsiteX56-26427" fmla="*/ 5618377 w 6127689"/>
              <a:gd name="connsiteY56-26428" fmla="*/ 3588431 h 6858000"/>
              <a:gd name="connsiteX57-26429" fmla="*/ 5612155 w 6127689"/>
              <a:gd name="connsiteY57-26430" fmla="*/ 3589869 h 6858000"/>
              <a:gd name="connsiteX58-26431" fmla="*/ 5620843 w 6127689"/>
              <a:gd name="connsiteY58-26432" fmla="*/ 3606745 h 6858000"/>
              <a:gd name="connsiteX59-26433" fmla="*/ 5655472 w 6127689"/>
              <a:gd name="connsiteY59-26434" fmla="*/ 3678877 h 6858000"/>
              <a:gd name="connsiteX60-26435" fmla="*/ 5683015 w 6127689"/>
              <a:gd name="connsiteY60-26436" fmla="*/ 3762025 h 6858000"/>
              <a:gd name="connsiteX61-26437" fmla="*/ 5696643 w 6127689"/>
              <a:gd name="connsiteY61-26438" fmla="*/ 3773888 h 6858000"/>
              <a:gd name="connsiteX62-26439" fmla="*/ 5699203 w 6127689"/>
              <a:gd name="connsiteY62-26440" fmla="*/ 3775823 h 6858000"/>
              <a:gd name="connsiteX63-26441" fmla="*/ 5704824 w 6127689"/>
              <a:gd name="connsiteY63-26442" fmla="*/ 3785966 h 6858000"/>
              <a:gd name="connsiteX64-26443" fmla="*/ 5733539 w 6127689"/>
              <a:gd name="connsiteY64-26444" fmla="*/ 3818457 h 6858000"/>
              <a:gd name="connsiteX65-26445" fmla="*/ 5768491 w 6127689"/>
              <a:gd name="connsiteY65-26446" fmla="*/ 3914399 h 6858000"/>
              <a:gd name="connsiteX66-26447" fmla="*/ 5793123 w 6127689"/>
              <a:gd name="connsiteY66-26448" fmla="*/ 3969952 h 6858000"/>
              <a:gd name="connsiteX67-26449" fmla="*/ 5808321 w 6127689"/>
              <a:gd name="connsiteY67-26450" fmla="*/ 3988153 h 6858000"/>
              <a:gd name="connsiteX68-26451" fmla="*/ 5825621 w 6127689"/>
              <a:gd name="connsiteY68-26452" fmla="*/ 4015525 h 6858000"/>
              <a:gd name="connsiteX69-26453" fmla="*/ 5860672 w 6127689"/>
              <a:gd name="connsiteY69-26454" fmla="*/ 4061579 h 6858000"/>
              <a:gd name="connsiteX70-26455" fmla="*/ 5872173 w 6127689"/>
              <a:gd name="connsiteY70-26456" fmla="*/ 4088497 h 6858000"/>
              <a:gd name="connsiteX71-26457" fmla="*/ 5883705 w 6127689"/>
              <a:gd name="connsiteY71-26458" fmla="*/ 4101899 h 6858000"/>
              <a:gd name="connsiteX72-26459" fmla="*/ 5894095 w 6127689"/>
              <a:gd name="connsiteY72-26460" fmla="*/ 4128857 h 6858000"/>
              <a:gd name="connsiteX73-26461" fmla="*/ 5898339 w 6127689"/>
              <a:gd name="connsiteY73-26462" fmla="*/ 4140800 h 6858000"/>
              <a:gd name="connsiteX74-26463" fmla="*/ 5903513 w 6127689"/>
              <a:gd name="connsiteY74-26464" fmla="*/ 4187661 h 6858000"/>
              <a:gd name="connsiteX75-26465" fmla="*/ 5917114 w 6127689"/>
              <a:gd name="connsiteY75-26466" fmla="*/ 4213096 h 6858000"/>
              <a:gd name="connsiteX76-26467" fmla="*/ 5924233 w 6127689"/>
              <a:gd name="connsiteY76-26468" fmla="*/ 4242060 h 6858000"/>
              <a:gd name="connsiteX77-26469" fmla="*/ 5928910 w 6127689"/>
              <a:gd name="connsiteY77-26470" fmla="*/ 4300973 h 6858000"/>
              <a:gd name="connsiteX78-26471" fmla="*/ 5939320 w 6127689"/>
              <a:gd name="connsiteY78-26472" fmla="*/ 4340435 h 6858000"/>
              <a:gd name="connsiteX79-26473" fmla="*/ 5946705 w 6127689"/>
              <a:gd name="connsiteY79-26474" fmla="*/ 4428051 h 6858000"/>
              <a:gd name="connsiteX80-26475" fmla="*/ 5949261 w 6127689"/>
              <a:gd name="connsiteY80-26476" fmla="*/ 4449185 h 6858000"/>
              <a:gd name="connsiteX81-26477" fmla="*/ 5957504 w 6127689"/>
              <a:gd name="connsiteY81-26478" fmla="*/ 4465911 h 6858000"/>
              <a:gd name="connsiteX82-26479" fmla="*/ 5968960 w 6127689"/>
              <a:gd name="connsiteY82-26480" fmla="*/ 4482655 h 6858000"/>
              <a:gd name="connsiteX83-26481" fmla="*/ 5980106 w 6127689"/>
              <a:gd name="connsiteY83-26482" fmla="*/ 4585087 h 6858000"/>
              <a:gd name="connsiteX84-26483" fmla="*/ 5998138 w 6127689"/>
              <a:gd name="connsiteY84-26484" fmla="*/ 4697518 h 6858000"/>
              <a:gd name="connsiteX85-26485" fmla="*/ 6013516 w 6127689"/>
              <a:gd name="connsiteY85-26486" fmla="*/ 4786619 h 6858000"/>
              <a:gd name="connsiteX86-26487" fmla="*/ 6025404 w 6127689"/>
              <a:gd name="connsiteY86-26488" fmla="*/ 4858148 h 6858000"/>
              <a:gd name="connsiteX87-26489" fmla="*/ 6007749 w 6127689"/>
              <a:gd name="connsiteY87-26490" fmla="*/ 4964715 h 6858000"/>
              <a:gd name="connsiteX88-26491" fmla="*/ 6005269 w 6127689"/>
              <a:gd name="connsiteY88-26492" fmla="*/ 5150567 h 6858000"/>
              <a:gd name="connsiteX89-26493" fmla="*/ 6001127 w 6127689"/>
              <a:gd name="connsiteY89-26494" fmla="*/ 5164609 h 6858000"/>
              <a:gd name="connsiteX90-26495" fmla="*/ 5996647 w 6127689"/>
              <a:gd name="connsiteY90-26496" fmla="*/ 5185640 h 6858000"/>
              <a:gd name="connsiteX91-26497" fmla="*/ 5998514 w 6127689"/>
              <a:gd name="connsiteY91-26498" fmla="*/ 5189673 h 6858000"/>
              <a:gd name="connsiteX92-26499" fmla="*/ 6018409 w 6127689"/>
              <a:gd name="connsiteY92-26500" fmla="*/ 5227157 h 6858000"/>
              <a:gd name="connsiteX93-26501" fmla="*/ 6036748 w 6127689"/>
              <a:gd name="connsiteY93-26502" fmla="*/ 5322752 h 6858000"/>
              <a:gd name="connsiteX94-26503" fmla="*/ 6036943 w 6127689"/>
              <a:gd name="connsiteY94-26504" fmla="*/ 5329480 h 6858000"/>
              <a:gd name="connsiteX95-26505" fmla="*/ 6037236 w 6127689"/>
              <a:gd name="connsiteY95-26506" fmla="*/ 5329634 h 6858000"/>
              <a:gd name="connsiteX96-26507" fmla="*/ 6038019 w 6127689"/>
              <a:gd name="connsiteY96-26508" fmla="*/ 5336764 h 6858000"/>
              <a:gd name="connsiteX97-26509" fmla="*/ 6037298 w 6127689"/>
              <a:gd name="connsiteY97-26510" fmla="*/ 5341753 h 6858000"/>
              <a:gd name="connsiteX98-26511" fmla="*/ 6037677 w 6127689"/>
              <a:gd name="connsiteY98-26512" fmla="*/ 5354807 h 6858000"/>
              <a:gd name="connsiteX99-26513" fmla="*/ 6039728 w 6127689"/>
              <a:gd name="connsiteY99-26514" fmla="*/ 5359416 h 6858000"/>
              <a:gd name="connsiteX100-26515" fmla="*/ 6043311 w 6127689"/>
              <a:gd name="connsiteY100-26516" fmla="*/ 5361407 h 6858000"/>
              <a:gd name="connsiteX101-26517" fmla="*/ 6042954 w 6127689"/>
              <a:gd name="connsiteY101-26518" fmla="*/ 5362576 h 6858000"/>
              <a:gd name="connsiteX102-26519" fmla="*/ 6053435 w 6127689"/>
              <a:gd name="connsiteY102-26520" fmla="*/ 5387547 h 6858000"/>
              <a:gd name="connsiteX103-26521" fmla="*/ 6065933 w 6127689"/>
              <a:gd name="connsiteY103-26522" fmla="*/ 5443002 h 6858000"/>
              <a:gd name="connsiteX104-26523" fmla="*/ 6068640 w 6127689"/>
              <a:gd name="connsiteY104-26524" fmla="*/ 5474503 h 6858000"/>
              <a:gd name="connsiteX105-26525" fmla="*/ 6080922 w 6127689"/>
              <a:gd name="connsiteY105-26526" fmla="*/ 5561070 h 6858000"/>
              <a:gd name="connsiteX106-26527" fmla="*/ 6096949 w 6127689"/>
              <a:gd name="connsiteY106-26528" fmla="*/ 5648179 h 6858000"/>
              <a:gd name="connsiteX107-26529" fmla="*/ 6125703 w 6127689"/>
              <a:gd name="connsiteY107-26530" fmla="*/ 5692894 h 6858000"/>
              <a:gd name="connsiteX108-26531" fmla="*/ 6126670 w 6127689"/>
              <a:gd name="connsiteY108-26532" fmla="*/ 5697882 h 6858000"/>
              <a:gd name="connsiteX109-26533" fmla="*/ 6124061 w 6127689"/>
              <a:gd name="connsiteY109-26534" fmla="*/ 5710294 h 6858000"/>
              <a:gd name="connsiteX110-26535" fmla="*/ 6122213 w 6127689"/>
              <a:gd name="connsiteY110-26536" fmla="*/ 5714762 h 6858000"/>
              <a:gd name="connsiteX111-26537" fmla="*/ 6121353 w 6127689"/>
              <a:gd name="connsiteY111-26538" fmla="*/ 5721725 h 6858000"/>
              <a:gd name="connsiteX112-26539" fmla="*/ 6121607 w 6127689"/>
              <a:gd name="connsiteY112-26540" fmla="*/ 5721959 h 6858000"/>
              <a:gd name="connsiteX113-26541" fmla="*/ 6120262 w 6127689"/>
              <a:gd name="connsiteY113-26542" fmla="*/ 5728358 h 6858000"/>
              <a:gd name="connsiteX114-26543" fmla="*/ 6127024 w 6127689"/>
              <a:gd name="connsiteY114-26544" fmla="*/ 5786902 h 6858000"/>
              <a:gd name="connsiteX115-26545" fmla="*/ 6127519 w 6127689"/>
              <a:gd name="connsiteY115-26546" fmla="*/ 5865775 h 6858000"/>
              <a:gd name="connsiteX116-26547" fmla="*/ 6119217 w 6127689"/>
              <a:gd name="connsiteY116-26548" fmla="*/ 5888542 h 6858000"/>
              <a:gd name="connsiteX117-26549" fmla="*/ 6102493 w 6127689"/>
              <a:gd name="connsiteY117-26550" fmla="*/ 5928602 h 6858000"/>
              <a:gd name="connsiteX118-26551" fmla="*/ 6056863 w 6127689"/>
              <a:gd name="connsiteY118-26552" fmla="*/ 6000643 h 6858000"/>
              <a:gd name="connsiteX119-26553" fmla="*/ 6045436 w 6127689"/>
              <a:gd name="connsiteY119-26554" fmla="*/ 6124480 h 6858000"/>
              <a:gd name="connsiteX120-26555" fmla="*/ 6030489 w 6127689"/>
              <a:gd name="connsiteY120-26556" fmla="*/ 6317666 h 6858000"/>
              <a:gd name="connsiteX121-26557" fmla="*/ 6007492 w 6127689"/>
              <a:gd name="connsiteY121-26558" fmla="*/ 6440818 h 6858000"/>
              <a:gd name="connsiteX122-26559" fmla="*/ 6009467 w 6127689"/>
              <a:gd name="connsiteY122-26560" fmla="*/ 6487076 h 6858000"/>
              <a:gd name="connsiteX123-26561" fmla="*/ 5995064 w 6127689"/>
              <a:gd name="connsiteY123-26562" fmla="*/ 6540791 h 6858000"/>
              <a:gd name="connsiteX124-26563" fmla="*/ 5996309 w 6127689"/>
              <a:gd name="connsiteY124-26564" fmla="*/ 6543961 h 6858000"/>
              <a:gd name="connsiteX125-26565" fmla="*/ 5996048 w 6127689"/>
              <a:gd name="connsiteY125-26566" fmla="*/ 6555444 h 6858000"/>
              <a:gd name="connsiteX126-26567" fmla="*/ 6002524 w 6127689"/>
              <a:gd name="connsiteY126-26568" fmla="*/ 6560188 h 6858000"/>
              <a:gd name="connsiteX127-26569" fmla="*/ 6006823 w 6127689"/>
              <a:gd name="connsiteY127-26570" fmla="*/ 6578546 h 6858000"/>
              <a:gd name="connsiteX128-26571" fmla="*/ 6004510 w 6127689"/>
              <a:gd name="connsiteY128-26572" fmla="*/ 6599256 h 6858000"/>
              <a:gd name="connsiteX129-26573" fmla="*/ 5986207 w 6127689"/>
              <a:gd name="connsiteY129-26574" fmla="*/ 6695855 h 6858000"/>
              <a:gd name="connsiteX130-26575" fmla="*/ 5979428 w 6127689"/>
              <a:gd name="connsiteY130-26576" fmla="*/ 6754678 h 6858000"/>
              <a:gd name="connsiteX131-26577" fmla="*/ 5983398 w 6127689"/>
              <a:gd name="connsiteY131-26578" fmla="*/ 6778641 h 6858000"/>
              <a:gd name="connsiteX132-26579" fmla="*/ 5984543 w 6127689"/>
              <a:gd name="connsiteY132-26580" fmla="*/ 6811016 h 6858000"/>
              <a:gd name="connsiteX133-26581" fmla="*/ 5981802 w 6127689"/>
              <a:gd name="connsiteY133-26582" fmla="*/ 6838578 h 6858000"/>
              <a:gd name="connsiteX134-26583" fmla="*/ 5979671 w 6127689"/>
              <a:gd name="connsiteY134-26584" fmla="*/ 6858000 h 6858000"/>
              <a:gd name="connsiteX135-26585" fmla="*/ 0 w 6127689"/>
              <a:gd name="connsiteY135-26586" fmla="*/ 6858000 h 6858000"/>
              <a:gd name="connsiteX136-26587" fmla="*/ 0 w 6127689"/>
              <a:gd name="connsiteY136-26588" fmla="*/ 0 h 6858000"/>
              <a:gd name="connsiteX0-26589" fmla="*/ 0 w 6127689"/>
              <a:gd name="connsiteY0-26590" fmla="*/ 0 h 6858000"/>
              <a:gd name="connsiteX1-26591" fmla="*/ 4965888 w 6127689"/>
              <a:gd name="connsiteY1-26592" fmla="*/ 0 h 6858000"/>
              <a:gd name="connsiteX2-26593" fmla="*/ 4967767 w 6127689"/>
              <a:gd name="connsiteY2-26594" fmla="*/ 7930 h 6858000"/>
              <a:gd name="connsiteX3-26595" fmla="*/ 4979444 w 6127689"/>
              <a:gd name="connsiteY3-26596" fmla="*/ 43921 h 6858000"/>
              <a:gd name="connsiteX4-26597" fmla="*/ 5021173 w 6127689"/>
              <a:gd name="connsiteY4-26598" fmla="*/ 123738 h 6858000"/>
              <a:gd name="connsiteX5-26599" fmla="*/ 5075458 w 6127689"/>
              <a:gd name="connsiteY5-26600" fmla="*/ 264355 h 6858000"/>
              <a:gd name="connsiteX6-26601" fmla="*/ 5081175 w 6127689"/>
              <a:gd name="connsiteY6-26602" fmla="*/ 277448 h 6858000"/>
              <a:gd name="connsiteX7-26603" fmla="*/ 5097011 w 6127689"/>
              <a:gd name="connsiteY7-26604" fmla="*/ 355616 h 6858000"/>
              <a:gd name="connsiteX8-26605" fmla="*/ 5130982 w 6127689"/>
              <a:gd name="connsiteY8-26606" fmla="*/ 412030 h 6858000"/>
              <a:gd name="connsiteX9-26607" fmla="*/ 5153000 w 6127689"/>
              <a:gd name="connsiteY9-26608" fmla="*/ 507134 h 6858000"/>
              <a:gd name="connsiteX10-26609" fmla="*/ 5171282 w 6127689"/>
              <a:gd name="connsiteY10-26610" fmla="*/ 602071 h 6858000"/>
              <a:gd name="connsiteX11-26611" fmla="*/ 5176196 w 6127689"/>
              <a:gd name="connsiteY11-26612" fmla="*/ 636822 h 6858000"/>
              <a:gd name="connsiteX12-26613" fmla="*/ 5189051 w 6127689"/>
              <a:gd name="connsiteY12-26614" fmla="*/ 782518 h 6858000"/>
              <a:gd name="connsiteX13-26615" fmla="*/ 5210428 w 6127689"/>
              <a:gd name="connsiteY13-26616" fmla="*/ 815772 h 6858000"/>
              <a:gd name="connsiteX14-26617" fmla="*/ 5221088 w 6127689"/>
              <a:gd name="connsiteY14-26618" fmla="*/ 860193 h 6858000"/>
              <a:gd name="connsiteX15-26619" fmla="*/ 5230806 w 6127689"/>
              <a:gd name="connsiteY15-26620" fmla="*/ 961354 h 6858000"/>
              <a:gd name="connsiteX16-26621" fmla="*/ 5201018 w 6127689"/>
              <a:gd name="connsiteY16-26622" fmla="*/ 1095027 h 6858000"/>
              <a:gd name="connsiteX17-26623" fmla="*/ 5202153 w 6127689"/>
              <a:gd name="connsiteY17-26624" fmla="*/ 1133224 h 6858000"/>
              <a:gd name="connsiteX18-26625" fmla="*/ 5207370 w 6127689"/>
              <a:gd name="connsiteY18-26626" fmla="*/ 1138097 h 6858000"/>
              <a:gd name="connsiteX19-26627" fmla="*/ 5189234 w 6127689"/>
              <a:gd name="connsiteY19-26628" fmla="*/ 1193495 h 6858000"/>
              <a:gd name="connsiteX20-26629" fmla="*/ 5202769 w 6127689"/>
              <a:gd name="connsiteY20-26630" fmla="*/ 1269450 h 6858000"/>
              <a:gd name="connsiteX21-26631" fmla="*/ 5225968 w 6127689"/>
              <a:gd name="connsiteY21-26632" fmla="*/ 1357994 h 6858000"/>
              <a:gd name="connsiteX22-26633" fmla="*/ 5233819 w 6127689"/>
              <a:gd name="connsiteY22-26634" fmla="*/ 1380922 h 6858000"/>
              <a:gd name="connsiteX23-26635" fmla="*/ 5237226 w 6127689"/>
              <a:gd name="connsiteY23-26636" fmla="*/ 1441327 h 6858000"/>
              <a:gd name="connsiteX24-26637" fmla="*/ 5255653 w 6127689"/>
              <a:gd name="connsiteY24-26638" fmla="*/ 1524712 h 6858000"/>
              <a:gd name="connsiteX25-26639" fmla="*/ 5263491 w 6127689"/>
              <a:gd name="connsiteY25-26640" fmla="*/ 1642938 h 6858000"/>
              <a:gd name="connsiteX26-26641" fmla="*/ 5261314 w 6127689"/>
              <a:gd name="connsiteY26-26642" fmla="*/ 1689177 h 6858000"/>
              <a:gd name="connsiteX27-26643" fmla="*/ 5259788 w 6127689"/>
              <a:gd name="connsiteY27-26644" fmla="*/ 1768516 h 6858000"/>
              <a:gd name="connsiteX28-26645" fmla="*/ 5255696 w 6127689"/>
              <a:gd name="connsiteY28-26646" fmla="*/ 1953770 h 6858000"/>
              <a:gd name="connsiteX29-26647" fmla="*/ 5252592 w 6127689"/>
              <a:gd name="connsiteY29-26648" fmla="*/ 2092210 h 6858000"/>
              <a:gd name="connsiteX30-26649" fmla="*/ 5264303 w 6127689"/>
              <a:gd name="connsiteY30-26650" fmla="*/ 2225157 h 6858000"/>
              <a:gd name="connsiteX31-26651" fmla="*/ 5254949 w 6127689"/>
              <a:gd name="connsiteY31-26652" fmla="*/ 2236160 h 6858000"/>
              <a:gd name="connsiteX32-26653" fmla="*/ 5250104 w 6127689"/>
              <a:gd name="connsiteY32-26654" fmla="*/ 2249166 h 6858000"/>
              <a:gd name="connsiteX33-26655" fmla="*/ 5251214 w 6127689"/>
              <a:gd name="connsiteY33-26656" fmla="*/ 2250944 h 6858000"/>
              <a:gd name="connsiteX34-26657" fmla="*/ 5250644 w 6127689"/>
              <a:gd name="connsiteY34-26658" fmla="*/ 2266619 h 6858000"/>
              <a:gd name="connsiteX35-26659" fmla="*/ 5293877 w 6127689"/>
              <a:gd name="connsiteY35-26660" fmla="*/ 2368649 h 6858000"/>
              <a:gd name="connsiteX36-26661" fmla="*/ 5311338 w 6127689"/>
              <a:gd name="connsiteY36-26662" fmla="*/ 2404034 h 6858000"/>
              <a:gd name="connsiteX37-26663" fmla="*/ 5338366 w 6127689"/>
              <a:gd name="connsiteY37-26664" fmla="*/ 2465052 h 6858000"/>
              <a:gd name="connsiteX38-26665" fmla="*/ 5371263 w 6127689"/>
              <a:gd name="connsiteY38-26666" fmla="*/ 2586413 h 6858000"/>
              <a:gd name="connsiteX39-26667" fmla="*/ 5407503 w 6127689"/>
              <a:gd name="connsiteY39-26668" fmla="*/ 2786290 h 6858000"/>
              <a:gd name="connsiteX40-26669" fmla="*/ 5407356 w 6127689"/>
              <a:gd name="connsiteY40-26670" fmla="*/ 2787545 h 6858000"/>
              <a:gd name="connsiteX41-26671" fmla="*/ 5411130 w 6127689"/>
              <a:gd name="connsiteY41-26672" fmla="*/ 2788640 h 6858000"/>
              <a:gd name="connsiteX42-26673" fmla="*/ 5416439 w 6127689"/>
              <a:gd name="connsiteY42-26674" fmla="*/ 2805666 h 6858000"/>
              <a:gd name="connsiteX43-26675" fmla="*/ 5457023 w 6127689"/>
              <a:gd name="connsiteY43-26676" fmla="*/ 2858292 h 6858000"/>
              <a:gd name="connsiteX44-26677" fmla="*/ 5479298 w 6127689"/>
              <a:gd name="connsiteY44-26678" fmla="*/ 2947791 h 6858000"/>
              <a:gd name="connsiteX45-26679" fmla="*/ 5481770 w 6127689"/>
              <a:gd name="connsiteY45-26680" fmla="*/ 2951352 h 6858000"/>
              <a:gd name="connsiteX46-26681" fmla="*/ 5482045 w 6127689"/>
              <a:gd name="connsiteY46-26682" fmla="*/ 2984371 h 6858000"/>
              <a:gd name="connsiteX47-26683" fmla="*/ 5482415 w 6127689"/>
              <a:gd name="connsiteY47-26684" fmla="*/ 3004079 h 6858000"/>
              <a:gd name="connsiteX48-26685" fmla="*/ 5503944 w 6127689"/>
              <a:gd name="connsiteY48-26686" fmla="*/ 3123335 h 6858000"/>
              <a:gd name="connsiteX49-26687" fmla="*/ 5516007 w 6127689"/>
              <a:gd name="connsiteY49-26688" fmla="*/ 3258473 h 6858000"/>
              <a:gd name="connsiteX50-26689" fmla="*/ 5566839 w 6127689"/>
              <a:gd name="connsiteY50-26690" fmla="*/ 3345295 h 6858000"/>
              <a:gd name="connsiteX51-26691" fmla="*/ 5589758 w 6127689"/>
              <a:gd name="connsiteY51-26692" fmla="*/ 3506453 h 6858000"/>
              <a:gd name="connsiteX52-26693" fmla="*/ 5596144 w 6127689"/>
              <a:gd name="connsiteY52-26694" fmla="*/ 3534624 h 6858000"/>
              <a:gd name="connsiteX53-26695" fmla="*/ 5597750 w 6127689"/>
              <a:gd name="connsiteY53-26696" fmla="*/ 3534129 h 6858000"/>
              <a:gd name="connsiteX54-26697" fmla="*/ 5599700 w 6127689"/>
              <a:gd name="connsiteY54-26698" fmla="*/ 3547221 h 6858000"/>
              <a:gd name="connsiteX55-26699" fmla="*/ 5615031 w 6127689"/>
              <a:gd name="connsiteY55-26700" fmla="*/ 3557482 h 6858000"/>
              <a:gd name="connsiteX56-26701" fmla="*/ 5618377 w 6127689"/>
              <a:gd name="connsiteY56-26702" fmla="*/ 3588431 h 6858000"/>
              <a:gd name="connsiteX57-26703" fmla="*/ 5612155 w 6127689"/>
              <a:gd name="connsiteY57-26704" fmla="*/ 3589869 h 6858000"/>
              <a:gd name="connsiteX58-26705" fmla="*/ 5620843 w 6127689"/>
              <a:gd name="connsiteY58-26706" fmla="*/ 3606745 h 6858000"/>
              <a:gd name="connsiteX59-26707" fmla="*/ 5655472 w 6127689"/>
              <a:gd name="connsiteY59-26708" fmla="*/ 3678877 h 6858000"/>
              <a:gd name="connsiteX60-26709" fmla="*/ 5683015 w 6127689"/>
              <a:gd name="connsiteY60-26710" fmla="*/ 3762025 h 6858000"/>
              <a:gd name="connsiteX61-26711" fmla="*/ 5696643 w 6127689"/>
              <a:gd name="connsiteY61-26712" fmla="*/ 3773888 h 6858000"/>
              <a:gd name="connsiteX62-26713" fmla="*/ 5699203 w 6127689"/>
              <a:gd name="connsiteY62-26714" fmla="*/ 3775823 h 6858000"/>
              <a:gd name="connsiteX63-26715" fmla="*/ 5704824 w 6127689"/>
              <a:gd name="connsiteY63-26716" fmla="*/ 3785966 h 6858000"/>
              <a:gd name="connsiteX64-26717" fmla="*/ 5733539 w 6127689"/>
              <a:gd name="connsiteY64-26718" fmla="*/ 3818457 h 6858000"/>
              <a:gd name="connsiteX65-26719" fmla="*/ 5768491 w 6127689"/>
              <a:gd name="connsiteY65-26720" fmla="*/ 3914399 h 6858000"/>
              <a:gd name="connsiteX66-26721" fmla="*/ 5793123 w 6127689"/>
              <a:gd name="connsiteY66-26722" fmla="*/ 3969952 h 6858000"/>
              <a:gd name="connsiteX67-26723" fmla="*/ 5808321 w 6127689"/>
              <a:gd name="connsiteY67-26724" fmla="*/ 3988153 h 6858000"/>
              <a:gd name="connsiteX68-26725" fmla="*/ 5825621 w 6127689"/>
              <a:gd name="connsiteY68-26726" fmla="*/ 4015525 h 6858000"/>
              <a:gd name="connsiteX69-26727" fmla="*/ 5860672 w 6127689"/>
              <a:gd name="connsiteY69-26728" fmla="*/ 4061579 h 6858000"/>
              <a:gd name="connsiteX70-26729" fmla="*/ 5872173 w 6127689"/>
              <a:gd name="connsiteY70-26730" fmla="*/ 4088497 h 6858000"/>
              <a:gd name="connsiteX71-26731" fmla="*/ 5883705 w 6127689"/>
              <a:gd name="connsiteY71-26732" fmla="*/ 4101899 h 6858000"/>
              <a:gd name="connsiteX72-26733" fmla="*/ 5894095 w 6127689"/>
              <a:gd name="connsiteY72-26734" fmla="*/ 4128857 h 6858000"/>
              <a:gd name="connsiteX73-26735" fmla="*/ 5898339 w 6127689"/>
              <a:gd name="connsiteY73-26736" fmla="*/ 4140800 h 6858000"/>
              <a:gd name="connsiteX74-26737" fmla="*/ 5903513 w 6127689"/>
              <a:gd name="connsiteY74-26738" fmla="*/ 4187661 h 6858000"/>
              <a:gd name="connsiteX75-26739" fmla="*/ 5917114 w 6127689"/>
              <a:gd name="connsiteY75-26740" fmla="*/ 4213096 h 6858000"/>
              <a:gd name="connsiteX76-26741" fmla="*/ 5924233 w 6127689"/>
              <a:gd name="connsiteY76-26742" fmla="*/ 4242060 h 6858000"/>
              <a:gd name="connsiteX77-26743" fmla="*/ 5928910 w 6127689"/>
              <a:gd name="connsiteY77-26744" fmla="*/ 4300973 h 6858000"/>
              <a:gd name="connsiteX78-26745" fmla="*/ 5939320 w 6127689"/>
              <a:gd name="connsiteY78-26746" fmla="*/ 4340435 h 6858000"/>
              <a:gd name="connsiteX79-26747" fmla="*/ 5946705 w 6127689"/>
              <a:gd name="connsiteY79-26748" fmla="*/ 4428051 h 6858000"/>
              <a:gd name="connsiteX80-26749" fmla="*/ 5949261 w 6127689"/>
              <a:gd name="connsiteY80-26750" fmla="*/ 4449185 h 6858000"/>
              <a:gd name="connsiteX81-26751" fmla="*/ 5968960 w 6127689"/>
              <a:gd name="connsiteY81-26752" fmla="*/ 4482655 h 6858000"/>
              <a:gd name="connsiteX82-26753" fmla="*/ 5980106 w 6127689"/>
              <a:gd name="connsiteY82-26754" fmla="*/ 4585087 h 6858000"/>
              <a:gd name="connsiteX83-26755" fmla="*/ 5998138 w 6127689"/>
              <a:gd name="connsiteY83-26756" fmla="*/ 4697518 h 6858000"/>
              <a:gd name="connsiteX84-26757" fmla="*/ 6013516 w 6127689"/>
              <a:gd name="connsiteY84-26758" fmla="*/ 4786619 h 6858000"/>
              <a:gd name="connsiteX85-26759" fmla="*/ 6025404 w 6127689"/>
              <a:gd name="connsiteY85-26760" fmla="*/ 4858148 h 6858000"/>
              <a:gd name="connsiteX86-26761" fmla="*/ 6007749 w 6127689"/>
              <a:gd name="connsiteY86-26762" fmla="*/ 4964715 h 6858000"/>
              <a:gd name="connsiteX87-26763" fmla="*/ 6005269 w 6127689"/>
              <a:gd name="connsiteY87-26764" fmla="*/ 5150567 h 6858000"/>
              <a:gd name="connsiteX88-26765" fmla="*/ 6001127 w 6127689"/>
              <a:gd name="connsiteY88-26766" fmla="*/ 5164609 h 6858000"/>
              <a:gd name="connsiteX89-26767" fmla="*/ 5996647 w 6127689"/>
              <a:gd name="connsiteY89-26768" fmla="*/ 5185640 h 6858000"/>
              <a:gd name="connsiteX90-26769" fmla="*/ 5998514 w 6127689"/>
              <a:gd name="connsiteY90-26770" fmla="*/ 5189673 h 6858000"/>
              <a:gd name="connsiteX91-26771" fmla="*/ 6018409 w 6127689"/>
              <a:gd name="connsiteY91-26772" fmla="*/ 5227157 h 6858000"/>
              <a:gd name="connsiteX92-26773" fmla="*/ 6036748 w 6127689"/>
              <a:gd name="connsiteY92-26774" fmla="*/ 5322752 h 6858000"/>
              <a:gd name="connsiteX93-26775" fmla="*/ 6036943 w 6127689"/>
              <a:gd name="connsiteY93-26776" fmla="*/ 5329480 h 6858000"/>
              <a:gd name="connsiteX94-26777" fmla="*/ 6037236 w 6127689"/>
              <a:gd name="connsiteY94-26778" fmla="*/ 5329634 h 6858000"/>
              <a:gd name="connsiteX95-26779" fmla="*/ 6038019 w 6127689"/>
              <a:gd name="connsiteY95-26780" fmla="*/ 5336764 h 6858000"/>
              <a:gd name="connsiteX96-26781" fmla="*/ 6037298 w 6127689"/>
              <a:gd name="connsiteY96-26782" fmla="*/ 5341753 h 6858000"/>
              <a:gd name="connsiteX97-26783" fmla="*/ 6037677 w 6127689"/>
              <a:gd name="connsiteY97-26784" fmla="*/ 5354807 h 6858000"/>
              <a:gd name="connsiteX98-26785" fmla="*/ 6039728 w 6127689"/>
              <a:gd name="connsiteY98-26786" fmla="*/ 5359416 h 6858000"/>
              <a:gd name="connsiteX99-26787" fmla="*/ 6043311 w 6127689"/>
              <a:gd name="connsiteY99-26788" fmla="*/ 5361407 h 6858000"/>
              <a:gd name="connsiteX100-26789" fmla="*/ 6042954 w 6127689"/>
              <a:gd name="connsiteY100-26790" fmla="*/ 5362576 h 6858000"/>
              <a:gd name="connsiteX101-26791" fmla="*/ 6053435 w 6127689"/>
              <a:gd name="connsiteY101-26792" fmla="*/ 5387547 h 6858000"/>
              <a:gd name="connsiteX102-26793" fmla="*/ 6065933 w 6127689"/>
              <a:gd name="connsiteY102-26794" fmla="*/ 5443002 h 6858000"/>
              <a:gd name="connsiteX103-26795" fmla="*/ 6068640 w 6127689"/>
              <a:gd name="connsiteY103-26796" fmla="*/ 5474503 h 6858000"/>
              <a:gd name="connsiteX104-26797" fmla="*/ 6080922 w 6127689"/>
              <a:gd name="connsiteY104-26798" fmla="*/ 5561070 h 6858000"/>
              <a:gd name="connsiteX105-26799" fmla="*/ 6096949 w 6127689"/>
              <a:gd name="connsiteY105-26800" fmla="*/ 5648179 h 6858000"/>
              <a:gd name="connsiteX106-26801" fmla="*/ 6125703 w 6127689"/>
              <a:gd name="connsiteY106-26802" fmla="*/ 5692894 h 6858000"/>
              <a:gd name="connsiteX107-26803" fmla="*/ 6126670 w 6127689"/>
              <a:gd name="connsiteY107-26804" fmla="*/ 5697882 h 6858000"/>
              <a:gd name="connsiteX108-26805" fmla="*/ 6124061 w 6127689"/>
              <a:gd name="connsiteY108-26806" fmla="*/ 5710294 h 6858000"/>
              <a:gd name="connsiteX109-26807" fmla="*/ 6122213 w 6127689"/>
              <a:gd name="connsiteY109-26808" fmla="*/ 5714762 h 6858000"/>
              <a:gd name="connsiteX110-26809" fmla="*/ 6121353 w 6127689"/>
              <a:gd name="connsiteY110-26810" fmla="*/ 5721725 h 6858000"/>
              <a:gd name="connsiteX111-26811" fmla="*/ 6121607 w 6127689"/>
              <a:gd name="connsiteY111-26812" fmla="*/ 5721959 h 6858000"/>
              <a:gd name="connsiteX112-26813" fmla="*/ 6120262 w 6127689"/>
              <a:gd name="connsiteY112-26814" fmla="*/ 5728358 h 6858000"/>
              <a:gd name="connsiteX113-26815" fmla="*/ 6127024 w 6127689"/>
              <a:gd name="connsiteY113-26816" fmla="*/ 5786902 h 6858000"/>
              <a:gd name="connsiteX114-26817" fmla="*/ 6127519 w 6127689"/>
              <a:gd name="connsiteY114-26818" fmla="*/ 5865775 h 6858000"/>
              <a:gd name="connsiteX115-26819" fmla="*/ 6119217 w 6127689"/>
              <a:gd name="connsiteY115-26820" fmla="*/ 5888542 h 6858000"/>
              <a:gd name="connsiteX116-26821" fmla="*/ 6102493 w 6127689"/>
              <a:gd name="connsiteY116-26822" fmla="*/ 5928602 h 6858000"/>
              <a:gd name="connsiteX117-26823" fmla="*/ 6056863 w 6127689"/>
              <a:gd name="connsiteY117-26824" fmla="*/ 6000643 h 6858000"/>
              <a:gd name="connsiteX118-26825" fmla="*/ 6045436 w 6127689"/>
              <a:gd name="connsiteY118-26826" fmla="*/ 6124480 h 6858000"/>
              <a:gd name="connsiteX119-26827" fmla="*/ 6030489 w 6127689"/>
              <a:gd name="connsiteY119-26828" fmla="*/ 6317666 h 6858000"/>
              <a:gd name="connsiteX120-26829" fmla="*/ 6007492 w 6127689"/>
              <a:gd name="connsiteY120-26830" fmla="*/ 6440818 h 6858000"/>
              <a:gd name="connsiteX121-26831" fmla="*/ 6009467 w 6127689"/>
              <a:gd name="connsiteY121-26832" fmla="*/ 6487076 h 6858000"/>
              <a:gd name="connsiteX122-26833" fmla="*/ 5995064 w 6127689"/>
              <a:gd name="connsiteY122-26834" fmla="*/ 6540791 h 6858000"/>
              <a:gd name="connsiteX123-26835" fmla="*/ 5996309 w 6127689"/>
              <a:gd name="connsiteY123-26836" fmla="*/ 6543961 h 6858000"/>
              <a:gd name="connsiteX124-26837" fmla="*/ 5996048 w 6127689"/>
              <a:gd name="connsiteY124-26838" fmla="*/ 6555444 h 6858000"/>
              <a:gd name="connsiteX125-26839" fmla="*/ 6002524 w 6127689"/>
              <a:gd name="connsiteY125-26840" fmla="*/ 6560188 h 6858000"/>
              <a:gd name="connsiteX126-26841" fmla="*/ 6006823 w 6127689"/>
              <a:gd name="connsiteY126-26842" fmla="*/ 6578546 h 6858000"/>
              <a:gd name="connsiteX127-26843" fmla="*/ 6004510 w 6127689"/>
              <a:gd name="connsiteY127-26844" fmla="*/ 6599256 h 6858000"/>
              <a:gd name="connsiteX128-26845" fmla="*/ 5986207 w 6127689"/>
              <a:gd name="connsiteY128-26846" fmla="*/ 6695855 h 6858000"/>
              <a:gd name="connsiteX129-26847" fmla="*/ 5979428 w 6127689"/>
              <a:gd name="connsiteY129-26848" fmla="*/ 6754678 h 6858000"/>
              <a:gd name="connsiteX130-26849" fmla="*/ 5983398 w 6127689"/>
              <a:gd name="connsiteY130-26850" fmla="*/ 6778641 h 6858000"/>
              <a:gd name="connsiteX131-26851" fmla="*/ 5984543 w 6127689"/>
              <a:gd name="connsiteY131-26852" fmla="*/ 6811016 h 6858000"/>
              <a:gd name="connsiteX132-26853" fmla="*/ 5981802 w 6127689"/>
              <a:gd name="connsiteY132-26854" fmla="*/ 6838578 h 6858000"/>
              <a:gd name="connsiteX133-26855" fmla="*/ 5979671 w 6127689"/>
              <a:gd name="connsiteY133-26856" fmla="*/ 6858000 h 6858000"/>
              <a:gd name="connsiteX134-26857" fmla="*/ 0 w 6127689"/>
              <a:gd name="connsiteY134-26858" fmla="*/ 6858000 h 6858000"/>
              <a:gd name="connsiteX135-26859" fmla="*/ 0 w 6127689"/>
              <a:gd name="connsiteY135-26860" fmla="*/ 0 h 6858000"/>
              <a:gd name="connsiteX0-26861" fmla="*/ 0 w 6127689"/>
              <a:gd name="connsiteY0-26862" fmla="*/ 0 h 6858000"/>
              <a:gd name="connsiteX1-26863" fmla="*/ 4965888 w 6127689"/>
              <a:gd name="connsiteY1-26864" fmla="*/ 0 h 6858000"/>
              <a:gd name="connsiteX2-26865" fmla="*/ 4967767 w 6127689"/>
              <a:gd name="connsiteY2-26866" fmla="*/ 7930 h 6858000"/>
              <a:gd name="connsiteX3-26867" fmla="*/ 4979444 w 6127689"/>
              <a:gd name="connsiteY3-26868" fmla="*/ 43921 h 6858000"/>
              <a:gd name="connsiteX4-26869" fmla="*/ 5021173 w 6127689"/>
              <a:gd name="connsiteY4-26870" fmla="*/ 123738 h 6858000"/>
              <a:gd name="connsiteX5-26871" fmla="*/ 5075458 w 6127689"/>
              <a:gd name="connsiteY5-26872" fmla="*/ 264355 h 6858000"/>
              <a:gd name="connsiteX6-26873" fmla="*/ 5081175 w 6127689"/>
              <a:gd name="connsiteY6-26874" fmla="*/ 277448 h 6858000"/>
              <a:gd name="connsiteX7-26875" fmla="*/ 5097011 w 6127689"/>
              <a:gd name="connsiteY7-26876" fmla="*/ 355616 h 6858000"/>
              <a:gd name="connsiteX8-26877" fmla="*/ 5130982 w 6127689"/>
              <a:gd name="connsiteY8-26878" fmla="*/ 412030 h 6858000"/>
              <a:gd name="connsiteX9-26879" fmla="*/ 5153000 w 6127689"/>
              <a:gd name="connsiteY9-26880" fmla="*/ 507134 h 6858000"/>
              <a:gd name="connsiteX10-26881" fmla="*/ 5171282 w 6127689"/>
              <a:gd name="connsiteY10-26882" fmla="*/ 602071 h 6858000"/>
              <a:gd name="connsiteX11-26883" fmla="*/ 5176196 w 6127689"/>
              <a:gd name="connsiteY11-26884" fmla="*/ 636822 h 6858000"/>
              <a:gd name="connsiteX12-26885" fmla="*/ 5189051 w 6127689"/>
              <a:gd name="connsiteY12-26886" fmla="*/ 782518 h 6858000"/>
              <a:gd name="connsiteX13-26887" fmla="*/ 5210428 w 6127689"/>
              <a:gd name="connsiteY13-26888" fmla="*/ 815772 h 6858000"/>
              <a:gd name="connsiteX14-26889" fmla="*/ 5221088 w 6127689"/>
              <a:gd name="connsiteY14-26890" fmla="*/ 860193 h 6858000"/>
              <a:gd name="connsiteX15-26891" fmla="*/ 5230806 w 6127689"/>
              <a:gd name="connsiteY15-26892" fmla="*/ 961354 h 6858000"/>
              <a:gd name="connsiteX16-26893" fmla="*/ 5201018 w 6127689"/>
              <a:gd name="connsiteY16-26894" fmla="*/ 1095027 h 6858000"/>
              <a:gd name="connsiteX17-26895" fmla="*/ 5202153 w 6127689"/>
              <a:gd name="connsiteY17-26896" fmla="*/ 1133224 h 6858000"/>
              <a:gd name="connsiteX18-26897" fmla="*/ 5207370 w 6127689"/>
              <a:gd name="connsiteY18-26898" fmla="*/ 1138097 h 6858000"/>
              <a:gd name="connsiteX19-26899" fmla="*/ 5189234 w 6127689"/>
              <a:gd name="connsiteY19-26900" fmla="*/ 1193495 h 6858000"/>
              <a:gd name="connsiteX20-26901" fmla="*/ 5202769 w 6127689"/>
              <a:gd name="connsiteY20-26902" fmla="*/ 1269450 h 6858000"/>
              <a:gd name="connsiteX21-26903" fmla="*/ 5225968 w 6127689"/>
              <a:gd name="connsiteY21-26904" fmla="*/ 1357994 h 6858000"/>
              <a:gd name="connsiteX22-26905" fmla="*/ 5233819 w 6127689"/>
              <a:gd name="connsiteY22-26906" fmla="*/ 1380922 h 6858000"/>
              <a:gd name="connsiteX23-26907" fmla="*/ 5237226 w 6127689"/>
              <a:gd name="connsiteY23-26908" fmla="*/ 1441327 h 6858000"/>
              <a:gd name="connsiteX24-26909" fmla="*/ 5255653 w 6127689"/>
              <a:gd name="connsiteY24-26910" fmla="*/ 1524712 h 6858000"/>
              <a:gd name="connsiteX25-26911" fmla="*/ 5263491 w 6127689"/>
              <a:gd name="connsiteY25-26912" fmla="*/ 1642938 h 6858000"/>
              <a:gd name="connsiteX26-26913" fmla="*/ 5261314 w 6127689"/>
              <a:gd name="connsiteY26-26914" fmla="*/ 1689177 h 6858000"/>
              <a:gd name="connsiteX27-26915" fmla="*/ 5259788 w 6127689"/>
              <a:gd name="connsiteY27-26916" fmla="*/ 1768516 h 6858000"/>
              <a:gd name="connsiteX28-26917" fmla="*/ 5255696 w 6127689"/>
              <a:gd name="connsiteY28-26918" fmla="*/ 1953770 h 6858000"/>
              <a:gd name="connsiteX29-26919" fmla="*/ 5252592 w 6127689"/>
              <a:gd name="connsiteY29-26920" fmla="*/ 2092210 h 6858000"/>
              <a:gd name="connsiteX30-26921" fmla="*/ 5264303 w 6127689"/>
              <a:gd name="connsiteY30-26922" fmla="*/ 2225157 h 6858000"/>
              <a:gd name="connsiteX31-26923" fmla="*/ 5254949 w 6127689"/>
              <a:gd name="connsiteY31-26924" fmla="*/ 2236160 h 6858000"/>
              <a:gd name="connsiteX32-26925" fmla="*/ 5250104 w 6127689"/>
              <a:gd name="connsiteY32-26926" fmla="*/ 2249166 h 6858000"/>
              <a:gd name="connsiteX33-26927" fmla="*/ 5251214 w 6127689"/>
              <a:gd name="connsiteY33-26928" fmla="*/ 2250944 h 6858000"/>
              <a:gd name="connsiteX34-26929" fmla="*/ 5250644 w 6127689"/>
              <a:gd name="connsiteY34-26930" fmla="*/ 2266619 h 6858000"/>
              <a:gd name="connsiteX35-26931" fmla="*/ 5293877 w 6127689"/>
              <a:gd name="connsiteY35-26932" fmla="*/ 2368649 h 6858000"/>
              <a:gd name="connsiteX36-26933" fmla="*/ 5311338 w 6127689"/>
              <a:gd name="connsiteY36-26934" fmla="*/ 2404034 h 6858000"/>
              <a:gd name="connsiteX37-26935" fmla="*/ 5338366 w 6127689"/>
              <a:gd name="connsiteY37-26936" fmla="*/ 2465052 h 6858000"/>
              <a:gd name="connsiteX38-26937" fmla="*/ 5371263 w 6127689"/>
              <a:gd name="connsiteY38-26938" fmla="*/ 2586413 h 6858000"/>
              <a:gd name="connsiteX39-26939" fmla="*/ 5407503 w 6127689"/>
              <a:gd name="connsiteY39-26940" fmla="*/ 2786290 h 6858000"/>
              <a:gd name="connsiteX40-26941" fmla="*/ 5407356 w 6127689"/>
              <a:gd name="connsiteY40-26942" fmla="*/ 2787545 h 6858000"/>
              <a:gd name="connsiteX41-26943" fmla="*/ 5411130 w 6127689"/>
              <a:gd name="connsiteY41-26944" fmla="*/ 2788640 h 6858000"/>
              <a:gd name="connsiteX42-26945" fmla="*/ 5416439 w 6127689"/>
              <a:gd name="connsiteY42-26946" fmla="*/ 2805666 h 6858000"/>
              <a:gd name="connsiteX43-26947" fmla="*/ 5457023 w 6127689"/>
              <a:gd name="connsiteY43-26948" fmla="*/ 2858292 h 6858000"/>
              <a:gd name="connsiteX44-26949" fmla="*/ 5479298 w 6127689"/>
              <a:gd name="connsiteY44-26950" fmla="*/ 2947791 h 6858000"/>
              <a:gd name="connsiteX45-26951" fmla="*/ 5481770 w 6127689"/>
              <a:gd name="connsiteY45-26952" fmla="*/ 2951352 h 6858000"/>
              <a:gd name="connsiteX46-26953" fmla="*/ 5482045 w 6127689"/>
              <a:gd name="connsiteY46-26954" fmla="*/ 2984371 h 6858000"/>
              <a:gd name="connsiteX47-26955" fmla="*/ 5482415 w 6127689"/>
              <a:gd name="connsiteY47-26956" fmla="*/ 3004079 h 6858000"/>
              <a:gd name="connsiteX48-26957" fmla="*/ 5503944 w 6127689"/>
              <a:gd name="connsiteY48-26958" fmla="*/ 3123335 h 6858000"/>
              <a:gd name="connsiteX49-26959" fmla="*/ 5516007 w 6127689"/>
              <a:gd name="connsiteY49-26960" fmla="*/ 3258473 h 6858000"/>
              <a:gd name="connsiteX50-26961" fmla="*/ 5566839 w 6127689"/>
              <a:gd name="connsiteY50-26962" fmla="*/ 3345295 h 6858000"/>
              <a:gd name="connsiteX51-26963" fmla="*/ 5589758 w 6127689"/>
              <a:gd name="connsiteY51-26964" fmla="*/ 3506453 h 6858000"/>
              <a:gd name="connsiteX52-26965" fmla="*/ 5596144 w 6127689"/>
              <a:gd name="connsiteY52-26966" fmla="*/ 3534624 h 6858000"/>
              <a:gd name="connsiteX53-26967" fmla="*/ 5597750 w 6127689"/>
              <a:gd name="connsiteY53-26968" fmla="*/ 3534129 h 6858000"/>
              <a:gd name="connsiteX54-26969" fmla="*/ 5599700 w 6127689"/>
              <a:gd name="connsiteY54-26970" fmla="*/ 3547221 h 6858000"/>
              <a:gd name="connsiteX55-26971" fmla="*/ 5615031 w 6127689"/>
              <a:gd name="connsiteY55-26972" fmla="*/ 3557482 h 6858000"/>
              <a:gd name="connsiteX56-26973" fmla="*/ 5618377 w 6127689"/>
              <a:gd name="connsiteY56-26974" fmla="*/ 3588431 h 6858000"/>
              <a:gd name="connsiteX57-26975" fmla="*/ 5612155 w 6127689"/>
              <a:gd name="connsiteY57-26976" fmla="*/ 3589869 h 6858000"/>
              <a:gd name="connsiteX58-26977" fmla="*/ 5620843 w 6127689"/>
              <a:gd name="connsiteY58-26978" fmla="*/ 3606745 h 6858000"/>
              <a:gd name="connsiteX59-26979" fmla="*/ 5655472 w 6127689"/>
              <a:gd name="connsiteY59-26980" fmla="*/ 3678877 h 6858000"/>
              <a:gd name="connsiteX60-26981" fmla="*/ 5683015 w 6127689"/>
              <a:gd name="connsiteY60-26982" fmla="*/ 3762025 h 6858000"/>
              <a:gd name="connsiteX61-26983" fmla="*/ 5696643 w 6127689"/>
              <a:gd name="connsiteY61-26984" fmla="*/ 3773888 h 6858000"/>
              <a:gd name="connsiteX62-26985" fmla="*/ 5699203 w 6127689"/>
              <a:gd name="connsiteY62-26986" fmla="*/ 3775823 h 6858000"/>
              <a:gd name="connsiteX63-26987" fmla="*/ 5704824 w 6127689"/>
              <a:gd name="connsiteY63-26988" fmla="*/ 3785966 h 6858000"/>
              <a:gd name="connsiteX64-26989" fmla="*/ 5733539 w 6127689"/>
              <a:gd name="connsiteY64-26990" fmla="*/ 3818457 h 6858000"/>
              <a:gd name="connsiteX65-26991" fmla="*/ 5768491 w 6127689"/>
              <a:gd name="connsiteY65-26992" fmla="*/ 3914399 h 6858000"/>
              <a:gd name="connsiteX66-26993" fmla="*/ 5793123 w 6127689"/>
              <a:gd name="connsiteY66-26994" fmla="*/ 3969952 h 6858000"/>
              <a:gd name="connsiteX67-26995" fmla="*/ 5808321 w 6127689"/>
              <a:gd name="connsiteY67-26996" fmla="*/ 3988153 h 6858000"/>
              <a:gd name="connsiteX68-26997" fmla="*/ 5825621 w 6127689"/>
              <a:gd name="connsiteY68-26998" fmla="*/ 4015525 h 6858000"/>
              <a:gd name="connsiteX69-26999" fmla="*/ 5860672 w 6127689"/>
              <a:gd name="connsiteY69-27000" fmla="*/ 4061579 h 6858000"/>
              <a:gd name="connsiteX70-27001" fmla="*/ 5872173 w 6127689"/>
              <a:gd name="connsiteY70-27002" fmla="*/ 4088497 h 6858000"/>
              <a:gd name="connsiteX71-27003" fmla="*/ 5883705 w 6127689"/>
              <a:gd name="connsiteY71-27004" fmla="*/ 4101899 h 6858000"/>
              <a:gd name="connsiteX72-27005" fmla="*/ 5894095 w 6127689"/>
              <a:gd name="connsiteY72-27006" fmla="*/ 4128857 h 6858000"/>
              <a:gd name="connsiteX73-27007" fmla="*/ 5903513 w 6127689"/>
              <a:gd name="connsiteY73-27008" fmla="*/ 4187661 h 6858000"/>
              <a:gd name="connsiteX74-27009" fmla="*/ 5917114 w 6127689"/>
              <a:gd name="connsiteY74-27010" fmla="*/ 4213096 h 6858000"/>
              <a:gd name="connsiteX75-27011" fmla="*/ 5924233 w 6127689"/>
              <a:gd name="connsiteY75-27012" fmla="*/ 4242060 h 6858000"/>
              <a:gd name="connsiteX76-27013" fmla="*/ 5928910 w 6127689"/>
              <a:gd name="connsiteY76-27014" fmla="*/ 4300973 h 6858000"/>
              <a:gd name="connsiteX77-27015" fmla="*/ 5939320 w 6127689"/>
              <a:gd name="connsiteY77-27016" fmla="*/ 4340435 h 6858000"/>
              <a:gd name="connsiteX78-27017" fmla="*/ 5946705 w 6127689"/>
              <a:gd name="connsiteY78-27018" fmla="*/ 4428051 h 6858000"/>
              <a:gd name="connsiteX79-27019" fmla="*/ 5949261 w 6127689"/>
              <a:gd name="connsiteY79-27020" fmla="*/ 4449185 h 6858000"/>
              <a:gd name="connsiteX80-27021" fmla="*/ 5968960 w 6127689"/>
              <a:gd name="connsiteY80-27022" fmla="*/ 4482655 h 6858000"/>
              <a:gd name="connsiteX81-27023" fmla="*/ 5980106 w 6127689"/>
              <a:gd name="connsiteY81-27024" fmla="*/ 4585087 h 6858000"/>
              <a:gd name="connsiteX82-27025" fmla="*/ 5998138 w 6127689"/>
              <a:gd name="connsiteY82-27026" fmla="*/ 4697518 h 6858000"/>
              <a:gd name="connsiteX83-27027" fmla="*/ 6013516 w 6127689"/>
              <a:gd name="connsiteY83-27028" fmla="*/ 4786619 h 6858000"/>
              <a:gd name="connsiteX84-27029" fmla="*/ 6025404 w 6127689"/>
              <a:gd name="connsiteY84-27030" fmla="*/ 4858148 h 6858000"/>
              <a:gd name="connsiteX85-27031" fmla="*/ 6007749 w 6127689"/>
              <a:gd name="connsiteY85-27032" fmla="*/ 4964715 h 6858000"/>
              <a:gd name="connsiteX86-27033" fmla="*/ 6005269 w 6127689"/>
              <a:gd name="connsiteY86-27034" fmla="*/ 5150567 h 6858000"/>
              <a:gd name="connsiteX87-27035" fmla="*/ 6001127 w 6127689"/>
              <a:gd name="connsiteY87-27036" fmla="*/ 5164609 h 6858000"/>
              <a:gd name="connsiteX88-27037" fmla="*/ 5996647 w 6127689"/>
              <a:gd name="connsiteY88-27038" fmla="*/ 5185640 h 6858000"/>
              <a:gd name="connsiteX89-27039" fmla="*/ 5998514 w 6127689"/>
              <a:gd name="connsiteY89-27040" fmla="*/ 5189673 h 6858000"/>
              <a:gd name="connsiteX90-27041" fmla="*/ 6018409 w 6127689"/>
              <a:gd name="connsiteY90-27042" fmla="*/ 5227157 h 6858000"/>
              <a:gd name="connsiteX91-27043" fmla="*/ 6036748 w 6127689"/>
              <a:gd name="connsiteY91-27044" fmla="*/ 5322752 h 6858000"/>
              <a:gd name="connsiteX92-27045" fmla="*/ 6036943 w 6127689"/>
              <a:gd name="connsiteY92-27046" fmla="*/ 5329480 h 6858000"/>
              <a:gd name="connsiteX93-27047" fmla="*/ 6037236 w 6127689"/>
              <a:gd name="connsiteY93-27048" fmla="*/ 5329634 h 6858000"/>
              <a:gd name="connsiteX94-27049" fmla="*/ 6038019 w 6127689"/>
              <a:gd name="connsiteY94-27050" fmla="*/ 5336764 h 6858000"/>
              <a:gd name="connsiteX95-27051" fmla="*/ 6037298 w 6127689"/>
              <a:gd name="connsiteY95-27052" fmla="*/ 5341753 h 6858000"/>
              <a:gd name="connsiteX96-27053" fmla="*/ 6037677 w 6127689"/>
              <a:gd name="connsiteY96-27054" fmla="*/ 5354807 h 6858000"/>
              <a:gd name="connsiteX97-27055" fmla="*/ 6039728 w 6127689"/>
              <a:gd name="connsiteY97-27056" fmla="*/ 5359416 h 6858000"/>
              <a:gd name="connsiteX98-27057" fmla="*/ 6043311 w 6127689"/>
              <a:gd name="connsiteY98-27058" fmla="*/ 5361407 h 6858000"/>
              <a:gd name="connsiteX99-27059" fmla="*/ 6042954 w 6127689"/>
              <a:gd name="connsiteY99-27060" fmla="*/ 5362576 h 6858000"/>
              <a:gd name="connsiteX100-27061" fmla="*/ 6053435 w 6127689"/>
              <a:gd name="connsiteY100-27062" fmla="*/ 5387547 h 6858000"/>
              <a:gd name="connsiteX101-27063" fmla="*/ 6065933 w 6127689"/>
              <a:gd name="connsiteY101-27064" fmla="*/ 5443002 h 6858000"/>
              <a:gd name="connsiteX102-27065" fmla="*/ 6068640 w 6127689"/>
              <a:gd name="connsiteY102-27066" fmla="*/ 5474503 h 6858000"/>
              <a:gd name="connsiteX103-27067" fmla="*/ 6080922 w 6127689"/>
              <a:gd name="connsiteY103-27068" fmla="*/ 5561070 h 6858000"/>
              <a:gd name="connsiteX104-27069" fmla="*/ 6096949 w 6127689"/>
              <a:gd name="connsiteY104-27070" fmla="*/ 5648179 h 6858000"/>
              <a:gd name="connsiteX105-27071" fmla="*/ 6125703 w 6127689"/>
              <a:gd name="connsiteY105-27072" fmla="*/ 5692894 h 6858000"/>
              <a:gd name="connsiteX106-27073" fmla="*/ 6126670 w 6127689"/>
              <a:gd name="connsiteY106-27074" fmla="*/ 5697882 h 6858000"/>
              <a:gd name="connsiteX107-27075" fmla="*/ 6124061 w 6127689"/>
              <a:gd name="connsiteY107-27076" fmla="*/ 5710294 h 6858000"/>
              <a:gd name="connsiteX108-27077" fmla="*/ 6122213 w 6127689"/>
              <a:gd name="connsiteY108-27078" fmla="*/ 5714762 h 6858000"/>
              <a:gd name="connsiteX109-27079" fmla="*/ 6121353 w 6127689"/>
              <a:gd name="connsiteY109-27080" fmla="*/ 5721725 h 6858000"/>
              <a:gd name="connsiteX110-27081" fmla="*/ 6121607 w 6127689"/>
              <a:gd name="connsiteY110-27082" fmla="*/ 5721959 h 6858000"/>
              <a:gd name="connsiteX111-27083" fmla="*/ 6120262 w 6127689"/>
              <a:gd name="connsiteY111-27084" fmla="*/ 5728358 h 6858000"/>
              <a:gd name="connsiteX112-27085" fmla="*/ 6127024 w 6127689"/>
              <a:gd name="connsiteY112-27086" fmla="*/ 5786902 h 6858000"/>
              <a:gd name="connsiteX113-27087" fmla="*/ 6127519 w 6127689"/>
              <a:gd name="connsiteY113-27088" fmla="*/ 5865775 h 6858000"/>
              <a:gd name="connsiteX114-27089" fmla="*/ 6119217 w 6127689"/>
              <a:gd name="connsiteY114-27090" fmla="*/ 5888542 h 6858000"/>
              <a:gd name="connsiteX115-27091" fmla="*/ 6102493 w 6127689"/>
              <a:gd name="connsiteY115-27092" fmla="*/ 5928602 h 6858000"/>
              <a:gd name="connsiteX116-27093" fmla="*/ 6056863 w 6127689"/>
              <a:gd name="connsiteY116-27094" fmla="*/ 6000643 h 6858000"/>
              <a:gd name="connsiteX117-27095" fmla="*/ 6045436 w 6127689"/>
              <a:gd name="connsiteY117-27096" fmla="*/ 6124480 h 6858000"/>
              <a:gd name="connsiteX118-27097" fmla="*/ 6030489 w 6127689"/>
              <a:gd name="connsiteY118-27098" fmla="*/ 6317666 h 6858000"/>
              <a:gd name="connsiteX119-27099" fmla="*/ 6007492 w 6127689"/>
              <a:gd name="connsiteY119-27100" fmla="*/ 6440818 h 6858000"/>
              <a:gd name="connsiteX120-27101" fmla="*/ 6009467 w 6127689"/>
              <a:gd name="connsiteY120-27102" fmla="*/ 6487076 h 6858000"/>
              <a:gd name="connsiteX121-27103" fmla="*/ 5995064 w 6127689"/>
              <a:gd name="connsiteY121-27104" fmla="*/ 6540791 h 6858000"/>
              <a:gd name="connsiteX122-27105" fmla="*/ 5996309 w 6127689"/>
              <a:gd name="connsiteY122-27106" fmla="*/ 6543961 h 6858000"/>
              <a:gd name="connsiteX123-27107" fmla="*/ 5996048 w 6127689"/>
              <a:gd name="connsiteY123-27108" fmla="*/ 6555444 h 6858000"/>
              <a:gd name="connsiteX124-27109" fmla="*/ 6002524 w 6127689"/>
              <a:gd name="connsiteY124-27110" fmla="*/ 6560188 h 6858000"/>
              <a:gd name="connsiteX125-27111" fmla="*/ 6006823 w 6127689"/>
              <a:gd name="connsiteY125-27112" fmla="*/ 6578546 h 6858000"/>
              <a:gd name="connsiteX126-27113" fmla="*/ 6004510 w 6127689"/>
              <a:gd name="connsiteY126-27114" fmla="*/ 6599256 h 6858000"/>
              <a:gd name="connsiteX127-27115" fmla="*/ 5986207 w 6127689"/>
              <a:gd name="connsiteY127-27116" fmla="*/ 6695855 h 6858000"/>
              <a:gd name="connsiteX128-27117" fmla="*/ 5979428 w 6127689"/>
              <a:gd name="connsiteY128-27118" fmla="*/ 6754678 h 6858000"/>
              <a:gd name="connsiteX129-27119" fmla="*/ 5983398 w 6127689"/>
              <a:gd name="connsiteY129-27120" fmla="*/ 6778641 h 6858000"/>
              <a:gd name="connsiteX130-27121" fmla="*/ 5984543 w 6127689"/>
              <a:gd name="connsiteY130-27122" fmla="*/ 6811016 h 6858000"/>
              <a:gd name="connsiteX131-27123" fmla="*/ 5981802 w 6127689"/>
              <a:gd name="connsiteY131-27124" fmla="*/ 6838578 h 6858000"/>
              <a:gd name="connsiteX132-27125" fmla="*/ 5979671 w 6127689"/>
              <a:gd name="connsiteY132-27126" fmla="*/ 6858000 h 6858000"/>
              <a:gd name="connsiteX133-27127" fmla="*/ 0 w 6127689"/>
              <a:gd name="connsiteY133-27128" fmla="*/ 6858000 h 6858000"/>
              <a:gd name="connsiteX134-27129" fmla="*/ 0 w 6127689"/>
              <a:gd name="connsiteY134-27130" fmla="*/ 0 h 6858000"/>
              <a:gd name="connsiteX0-27131" fmla="*/ 0 w 6127689"/>
              <a:gd name="connsiteY0-27132" fmla="*/ 0 h 6858000"/>
              <a:gd name="connsiteX1-27133" fmla="*/ 4965888 w 6127689"/>
              <a:gd name="connsiteY1-27134" fmla="*/ 0 h 6858000"/>
              <a:gd name="connsiteX2-27135" fmla="*/ 4967767 w 6127689"/>
              <a:gd name="connsiteY2-27136" fmla="*/ 7930 h 6858000"/>
              <a:gd name="connsiteX3-27137" fmla="*/ 4979444 w 6127689"/>
              <a:gd name="connsiteY3-27138" fmla="*/ 43921 h 6858000"/>
              <a:gd name="connsiteX4-27139" fmla="*/ 5021173 w 6127689"/>
              <a:gd name="connsiteY4-27140" fmla="*/ 123738 h 6858000"/>
              <a:gd name="connsiteX5-27141" fmla="*/ 5075458 w 6127689"/>
              <a:gd name="connsiteY5-27142" fmla="*/ 264355 h 6858000"/>
              <a:gd name="connsiteX6-27143" fmla="*/ 5081175 w 6127689"/>
              <a:gd name="connsiteY6-27144" fmla="*/ 277448 h 6858000"/>
              <a:gd name="connsiteX7-27145" fmla="*/ 5097011 w 6127689"/>
              <a:gd name="connsiteY7-27146" fmla="*/ 355616 h 6858000"/>
              <a:gd name="connsiteX8-27147" fmla="*/ 5130982 w 6127689"/>
              <a:gd name="connsiteY8-27148" fmla="*/ 412030 h 6858000"/>
              <a:gd name="connsiteX9-27149" fmla="*/ 5153000 w 6127689"/>
              <a:gd name="connsiteY9-27150" fmla="*/ 507134 h 6858000"/>
              <a:gd name="connsiteX10-27151" fmla="*/ 5171282 w 6127689"/>
              <a:gd name="connsiteY10-27152" fmla="*/ 602071 h 6858000"/>
              <a:gd name="connsiteX11-27153" fmla="*/ 5176196 w 6127689"/>
              <a:gd name="connsiteY11-27154" fmla="*/ 636822 h 6858000"/>
              <a:gd name="connsiteX12-27155" fmla="*/ 5189051 w 6127689"/>
              <a:gd name="connsiteY12-27156" fmla="*/ 782518 h 6858000"/>
              <a:gd name="connsiteX13-27157" fmla="*/ 5210428 w 6127689"/>
              <a:gd name="connsiteY13-27158" fmla="*/ 815772 h 6858000"/>
              <a:gd name="connsiteX14-27159" fmla="*/ 5221088 w 6127689"/>
              <a:gd name="connsiteY14-27160" fmla="*/ 860193 h 6858000"/>
              <a:gd name="connsiteX15-27161" fmla="*/ 5230806 w 6127689"/>
              <a:gd name="connsiteY15-27162" fmla="*/ 961354 h 6858000"/>
              <a:gd name="connsiteX16-27163" fmla="*/ 5201018 w 6127689"/>
              <a:gd name="connsiteY16-27164" fmla="*/ 1095027 h 6858000"/>
              <a:gd name="connsiteX17-27165" fmla="*/ 5202153 w 6127689"/>
              <a:gd name="connsiteY17-27166" fmla="*/ 1133224 h 6858000"/>
              <a:gd name="connsiteX18-27167" fmla="*/ 5207370 w 6127689"/>
              <a:gd name="connsiteY18-27168" fmla="*/ 1138097 h 6858000"/>
              <a:gd name="connsiteX19-27169" fmla="*/ 5189234 w 6127689"/>
              <a:gd name="connsiteY19-27170" fmla="*/ 1193495 h 6858000"/>
              <a:gd name="connsiteX20-27171" fmla="*/ 5202769 w 6127689"/>
              <a:gd name="connsiteY20-27172" fmla="*/ 1269450 h 6858000"/>
              <a:gd name="connsiteX21-27173" fmla="*/ 5225968 w 6127689"/>
              <a:gd name="connsiteY21-27174" fmla="*/ 1357994 h 6858000"/>
              <a:gd name="connsiteX22-27175" fmla="*/ 5233819 w 6127689"/>
              <a:gd name="connsiteY22-27176" fmla="*/ 1380922 h 6858000"/>
              <a:gd name="connsiteX23-27177" fmla="*/ 5237226 w 6127689"/>
              <a:gd name="connsiteY23-27178" fmla="*/ 1441327 h 6858000"/>
              <a:gd name="connsiteX24-27179" fmla="*/ 5255653 w 6127689"/>
              <a:gd name="connsiteY24-27180" fmla="*/ 1524712 h 6858000"/>
              <a:gd name="connsiteX25-27181" fmla="*/ 5263491 w 6127689"/>
              <a:gd name="connsiteY25-27182" fmla="*/ 1642938 h 6858000"/>
              <a:gd name="connsiteX26-27183" fmla="*/ 5261314 w 6127689"/>
              <a:gd name="connsiteY26-27184" fmla="*/ 1689177 h 6858000"/>
              <a:gd name="connsiteX27-27185" fmla="*/ 5259788 w 6127689"/>
              <a:gd name="connsiteY27-27186" fmla="*/ 1768516 h 6858000"/>
              <a:gd name="connsiteX28-27187" fmla="*/ 5255696 w 6127689"/>
              <a:gd name="connsiteY28-27188" fmla="*/ 1953770 h 6858000"/>
              <a:gd name="connsiteX29-27189" fmla="*/ 5252592 w 6127689"/>
              <a:gd name="connsiteY29-27190" fmla="*/ 2092210 h 6858000"/>
              <a:gd name="connsiteX30-27191" fmla="*/ 5264303 w 6127689"/>
              <a:gd name="connsiteY30-27192" fmla="*/ 2225157 h 6858000"/>
              <a:gd name="connsiteX31-27193" fmla="*/ 5254949 w 6127689"/>
              <a:gd name="connsiteY31-27194" fmla="*/ 2236160 h 6858000"/>
              <a:gd name="connsiteX32-27195" fmla="*/ 5250104 w 6127689"/>
              <a:gd name="connsiteY32-27196" fmla="*/ 2249166 h 6858000"/>
              <a:gd name="connsiteX33-27197" fmla="*/ 5251214 w 6127689"/>
              <a:gd name="connsiteY33-27198" fmla="*/ 2250944 h 6858000"/>
              <a:gd name="connsiteX34-27199" fmla="*/ 5250644 w 6127689"/>
              <a:gd name="connsiteY34-27200" fmla="*/ 2266619 h 6858000"/>
              <a:gd name="connsiteX35-27201" fmla="*/ 5293877 w 6127689"/>
              <a:gd name="connsiteY35-27202" fmla="*/ 2368649 h 6858000"/>
              <a:gd name="connsiteX36-27203" fmla="*/ 5311338 w 6127689"/>
              <a:gd name="connsiteY36-27204" fmla="*/ 2404034 h 6858000"/>
              <a:gd name="connsiteX37-27205" fmla="*/ 5338366 w 6127689"/>
              <a:gd name="connsiteY37-27206" fmla="*/ 2465052 h 6858000"/>
              <a:gd name="connsiteX38-27207" fmla="*/ 5371263 w 6127689"/>
              <a:gd name="connsiteY38-27208" fmla="*/ 2586413 h 6858000"/>
              <a:gd name="connsiteX39-27209" fmla="*/ 5407503 w 6127689"/>
              <a:gd name="connsiteY39-27210" fmla="*/ 2786290 h 6858000"/>
              <a:gd name="connsiteX40-27211" fmla="*/ 5407356 w 6127689"/>
              <a:gd name="connsiteY40-27212" fmla="*/ 2787545 h 6858000"/>
              <a:gd name="connsiteX41-27213" fmla="*/ 5411130 w 6127689"/>
              <a:gd name="connsiteY41-27214" fmla="*/ 2788640 h 6858000"/>
              <a:gd name="connsiteX42-27215" fmla="*/ 5416439 w 6127689"/>
              <a:gd name="connsiteY42-27216" fmla="*/ 2805666 h 6858000"/>
              <a:gd name="connsiteX43-27217" fmla="*/ 5457023 w 6127689"/>
              <a:gd name="connsiteY43-27218" fmla="*/ 2858292 h 6858000"/>
              <a:gd name="connsiteX44-27219" fmla="*/ 5479298 w 6127689"/>
              <a:gd name="connsiteY44-27220" fmla="*/ 2947791 h 6858000"/>
              <a:gd name="connsiteX45-27221" fmla="*/ 5481770 w 6127689"/>
              <a:gd name="connsiteY45-27222" fmla="*/ 2951352 h 6858000"/>
              <a:gd name="connsiteX46-27223" fmla="*/ 5482045 w 6127689"/>
              <a:gd name="connsiteY46-27224" fmla="*/ 2984371 h 6858000"/>
              <a:gd name="connsiteX47-27225" fmla="*/ 5482415 w 6127689"/>
              <a:gd name="connsiteY47-27226" fmla="*/ 3004079 h 6858000"/>
              <a:gd name="connsiteX48-27227" fmla="*/ 5503944 w 6127689"/>
              <a:gd name="connsiteY48-27228" fmla="*/ 3123335 h 6858000"/>
              <a:gd name="connsiteX49-27229" fmla="*/ 5516007 w 6127689"/>
              <a:gd name="connsiteY49-27230" fmla="*/ 3258473 h 6858000"/>
              <a:gd name="connsiteX50-27231" fmla="*/ 5566839 w 6127689"/>
              <a:gd name="connsiteY50-27232" fmla="*/ 3345295 h 6858000"/>
              <a:gd name="connsiteX51-27233" fmla="*/ 5589758 w 6127689"/>
              <a:gd name="connsiteY51-27234" fmla="*/ 3506453 h 6858000"/>
              <a:gd name="connsiteX52-27235" fmla="*/ 5596144 w 6127689"/>
              <a:gd name="connsiteY52-27236" fmla="*/ 3534624 h 6858000"/>
              <a:gd name="connsiteX53-27237" fmla="*/ 5597750 w 6127689"/>
              <a:gd name="connsiteY53-27238" fmla="*/ 3534129 h 6858000"/>
              <a:gd name="connsiteX54-27239" fmla="*/ 5599700 w 6127689"/>
              <a:gd name="connsiteY54-27240" fmla="*/ 3547221 h 6858000"/>
              <a:gd name="connsiteX55-27241" fmla="*/ 5615031 w 6127689"/>
              <a:gd name="connsiteY55-27242" fmla="*/ 3557482 h 6858000"/>
              <a:gd name="connsiteX56-27243" fmla="*/ 5618377 w 6127689"/>
              <a:gd name="connsiteY56-27244" fmla="*/ 3588431 h 6858000"/>
              <a:gd name="connsiteX57-27245" fmla="*/ 5612155 w 6127689"/>
              <a:gd name="connsiteY57-27246" fmla="*/ 3589869 h 6858000"/>
              <a:gd name="connsiteX58-27247" fmla="*/ 5620843 w 6127689"/>
              <a:gd name="connsiteY58-27248" fmla="*/ 3606745 h 6858000"/>
              <a:gd name="connsiteX59-27249" fmla="*/ 5655472 w 6127689"/>
              <a:gd name="connsiteY59-27250" fmla="*/ 3678877 h 6858000"/>
              <a:gd name="connsiteX60-27251" fmla="*/ 5683015 w 6127689"/>
              <a:gd name="connsiteY60-27252" fmla="*/ 3762025 h 6858000"/>
              <a:gd name="connsiteX61-27253" fmla="*/ 5696643 w 6127689"/>
              <a:gd name="connsiteY61-27254" fmla="*/ 3773888 h 6858000"/>
              <a:gd name="connsiteX62-27255" fmla="*/ 5699203 w 6127689"/>
              <a:gd name="connsiteY62-27256" fmla="*/ 3775823 h 6858000"/>
              <a:gd name="connsiteX63-27257" fmla="*/ 5704824 w 6127689"/>
              <a:gd name="connsiteY63-27258" fmla="*/ 3785966 h 6858000"/>
              <a:gd name="connsiteX64-27259" fmla="*/ 5733539 w 6127689"/>
              <a:gd name="connsiteY64-27260" fmla="*/ 3818457 h 6858000"/>
              <a:gd name="connsiteX65-27261" fmla="*/ 5768491 w 6127689"/>
              <a:gd name="connsiteY65-27262" fmla="*/ 3914399 h 6858000"/>
              <a:gd name="connsiteX66-27263" fmla="*/ 5793123 w 6127689"/>
              <a:gd name="connsiteY66-27264" fmla="*/ 3969952 h 6858000"/>
              <a:gd name="connsiteX67-27265" fmla="*/ 5808321 w 6127689"/>
              <a:gd name="connsiteY67-27266" fmla="*/ 3988153 h 6858000"/>
              <a:gd name="connsiteX68-27267" fmla="*/ 5825621 w 6127689"/>
              <a:gd name="connsiteY68-27268" fmla="*/ 4015525 h 6858000"/>
              <a:gd name="connsiteX69-27269" fmla="*/ 5860672 w 6127689"/>
              <a:gd name="connsiteY69-27270" fmla="*/ 4061579 h 6858000"/>
              <a:gd name="connsiteX70-27271" fmla="*/ 5872173 w 6127689"/>
              <a:gd name="connsiteY70-27272" fmla="*/ 4088497 h 6858000"/>
              <a:gd name="connsiteX71-27273" fmla="*/ 5883705 w 6127689"/>
              <a:gd name="connsiteY71-27274" fmla="*/ 4101899 h 6858000"/>
              <a:gd name="connsiteX72-27275" fmla="*/ 5894095 w 6127689"/>
              <a:gd name="connsiteY72-27276" fmla="*/ 4128857 h 6858000"/>
              <a:gd name="connsiteX73-27277" fmla="*/ 5903513 w 6127689"/>
              <a:gd name="connsiteY73-27278" fmla="*/ 4187661 h 6858000"/>
              <a:gd name="connsiteX74-27279" fmla="*/ 5917114 w 6127689"/>
              <a:gd name="connsiteY74-27280" fmla="*/ 4213096 h 6858000"/>
              <a:gd name="connsiteX75-27281" fmla="*/ 5924233 w 6127689"/>
              <a:gd name="connsiteY75-27282" fmla="*/ 4242060 h 6858000"/>
              <a:gd name="connsiteX76-27283" fmla="*/ 5928910 w 6127689"/>
              <a:gd name="connsiteY76-27284" fmla="*/ 4300973 h 6858000"/>
              <a:gd name="connsiteX77-27285" fmla="*/ 5939320 w 6127689"/>
              <a:gd name="connsiteY77-27286" fmla="*/ 4340435 h 6858000"/>
              <a:gd name="connsiteX78-27287" fmla="*/ 5946705 w 6127689"/>
              <a:gd name="connsiteY78-27288" fmla="*/ 4428051 h 6858000"/>
              <a:gd name="connsiteX79-27289" fmla="*/ 5949261 w 6127689"/>
              <a:gd name="connsiteY79-27290" fmla="*/ 4449185 h 6858000"/>
              <a:gd name="connsiteX80-27291" fmla="*/ 5968960 w 6127689"/>
              <a:gd name="connsiteY80-27292" fmla="*/ 4482655 h 6858000"/>
              <a:gd name="connsiteX81-27293" fmla="*/ 5980106 w 6127689"/>
              <a:gd name="connsiteY81-27294" fmla="*/ 4585087 h 6858000"/>
              <a:gd name="connsiteX82-27295" fmla="*/ 5998138 w 6127689"/>
              <a:gd name="connsiteY82-27296" fmla="*/ 4697518 h 6858000"/>
              <a:gd name="connsiteX83-27297" fmla="*/ 6013516 w 6127689"/>
              <a:gd name="connsiteY83-27298" fmla="*/ 4786619 h 6858000"/>
              <a:gd name="connsiteX84-27299" fmla="*/ 6025404 w 6127689"/>
              <a:gd name="connsiteY84-27300" fmla="*/ 4858148 h 6858000"/>
              <a:gd name="connsiteX85-27301" fmla="*/ 6007749 w 6127689"/>
              <a:gd name="connsiteY85-27302" fmla="*/ 4964715 h 6858000"/>
              <a:gd name="connsiteX86-27303" fmla="*/ 6005269 w 6127689"/>
              <a:gd name="connsiteY86-27304" fmla="*/ 5150567 h 6858000"/>
              <a:gd name="connsiteX87-27305" fmla="*/ 6001127 w 6127689"/>
              <a:gd name="connsiteY87-27306" fmla="*/ 5164609 h 6858000"/>
              <a:gd name="connsiteX88-27307" fmla="*/ 5996647 w 6127689"/>
              <a:gd name="connsiteY88-27308" fmla="*/ 5185640 h 6858000"/>
              <a:gd name="connsiteX89-27309" fmla="*/ 5998514 w 6127689"/>
              <a:gd name="connsiteY89-27310" fmla="*/ 5189673 h 6858000"/>
              <a:gd name="connsiteX90-27311" fmla="*/ 6018409 w 6127689"/>
              <a:gd name="connsiteY90-27312" fmla="*/ 5227157 h 6858000"/>
              <a:gd name="connsiteX91-27313" fmla="*/ 6036748 w 6127689"/>
              <a:gd name="connsiteY91-27314" fmla="*/ 5322752 h 6858000"/>
              <a:gd name="connsiteX92-27315" fmla="*/ 6036943 w 6127689"/>
              <a:gd name="connsiteY92-27316" fmla="*/ 5329480 h 6858000"/>
              <a:gd name="connsiteX93-27317" fmla="*/ 6037236 w 6127689"/>
              <a:gd name="connsiteY93-27318" fmla="*/ 5329634 h 6858000"/>
              <a:gd name="connsiteX94-27319" fmla="*/ 6038019 w 6127689"/>
              <a:gd name="connsiteY94-27320" fmla="*/ 5336764 h 6858000"/>
              <a:gd name="connsiteX95-27321" fmla="*/ 6037298 w 6127689"/>
              <a:gd name="connsiteY95-27322" fmla="*/ 5341753 h 6858000"/>
              <a:gd name="connsiteX96-27323" fmla="*/ 6037677 w 6127689"/>
              <a:gd name="connsiteY96-27324" fmla="*/ 5354807 h 6858000"/>
              <a:gd name="connsiteX97-27325" fmla="*/ 6039728 w 6127689"/>
              <a:gd name="connsiteY97-27326" fmla="*/ 5359416 h 6858000"/>
              <a:gd name="connsiteX98-27327" fmla="*/ 6043311 w 6127689"/>
              <a:gd name="connsiteY98-27328" fmla="*/ 5361407 h 6858000"/>
              <a:gd name="connsiteX99-27329" fmla="*/ 6053435 w 6127689"/>
              <a:gd name="connsiteY99-27330" fmla="*/ 5387547 h 6858000"/>
              <a:gd name="connsiteX100-27331" fmla="*/ 6065933 w 6127689"/>
              <a:gd name="connsiteY100-27332" fmla="*/ 5443002 h 6858000"/>
              <a:gd name="connsiteX101-27333" fmla="*/ 6068640 w 6127689"/>
              <a:gd name="connsiteY101-27334" fmla="*/ 5474503 h 6858000"/>
              <a:gd name="connsiteX102-27335" fmla="*/ 6080922 w 6127689"/>
              <a:gd name="connsiteY102-27336" fmla="*/ 5561070 h 6858000"/>
              <a:gd name="connsiteX103-27337" fmla="*/ 6096949 w 6127689"/>
              <a:gd name="connsiteY103-27338" fmla="*/ 5648179 h 6858000"/>
              <a:gd name="connsiteX104-27339" fmla="*/ 6125703 w 6127689"/>
              <a:gd name="connsiteY104-27340" fmla="*/ 5692894 h 6858000"/>
              <a:gd name="connsiteX105-27341" fmla="*/ 6126670 w 6127689"/>
              <a:gd name="connsiteY105-27342" fmla="*/ 5697882 h 6858000"/>
              <a:gd name="connsiteX106-27343" fmla="*/ 6124061 w 6127689"/>
              <a:gd name="connsiteY106-27344" fmla="*/ 5710294 h 6858000"/>
              <a:gd name="connsiteX107-27345" fmla="*/ 6122213 w 6127689"/>
              <a:gd name="connsiteY107-27346" fmla="*/ 5714762 h 6858000"/>
              <a:gd name="connsiteX108-27347" fmla="*/ 6121353 w 6127689"/>
              <a:gd name="connsiteY108-27348" fmla="*/ 5721725 h 6858000"/>
              <a:gd name="connsiteX109-27349" fmla="*/ 6121607 w 6127689"/>
              <a:gd name="connsiteY109-27350" fmla="*/ 5721959 h 6858000"/>
              <a:gd name="connsiteX110-27351" fmla="*/ 6120262 w 6127689"/>
              <a:gd name="connsiteY110-27352" fmla="*/ 5728358 h 6858000"/>
              <a:gd name="connsiteX111-27353" fmla="*/ 6127024 w 6127689"/>
              <a:gd name="connsiteY111-27354" fmla="*/ 5786902 h 6858000"/>
              <a:gd name="connsiteX112-27355" fmla="*/ 6127519 w 6127689"/>
              <a:gd name="connsiteY112-27356" fmla="*/ 5865775 h 6858000"/>
              <a:gd name="connsiteX113-27357" fmla="*/ 6119217 w 6127689"/>
              <a:gd name="connsiteY113-27358" fmla="*/ 5888542 h 6858000"/>
              <a:gd name="connsiteX114-27359" fmla="*/ 6102493 w 6127689"/>
              <a:gd name="connsiteY114-27360" fmla="*/ 5928602 h 6858000"/>
              <a:gd name="connsiteX115-27361" fmla="*/ 6056863 w 6127689"/>
              <a:gd name="connsiteY115-27362" fmla="*/ 6000643 h 6858000"/>
              <a:gd name="connsiteX116-27363" fmla="*/ 6045436 w 6127689"/>
              <a:gd name="connsiteY116-27364" fmla="*/ 6124480 h 6858000"/>
              <a:gd name="connsiteX117-27365" fmla="*/ 6030489 w 6127689"/>
              <a:gd name="connsiteY117-27366" fmla="*/ 6317666 h 6858000"/>
              <a:gd name="connsiteX118-27367" fmla="*/ 6007492 w 6127689"/>
              <a:gd name="connsiteY118-27368" fmla="*/ 6440818 h 6858000"/>
              <a:gd name="connsiteX119-27369" fmla="*/ 6009467 w 6127689"/>
              <a:gd name="connsiteY119-27370" fmla="*/ 6487076 h 6858000"/>
              <a:gd name="connsiteX120-27371" fmla="*/ 5995064 w 6127689"/>
              <a:gd name="connsiteY120-27372" fmla="*/ 6540791 h 6858000"/>
              <a:gd name="connsiteX121-27373" fmla="*/ 5996309 w 6127689"/>
              <a:gd name="connsiteY121-27374" fmla="*/ 6543961 h 6858000"/>
              <a:gd name="connsiteX122-27375" fmla="*/ 5996048 w 6127689"/>
              <a:gd name="connsiteY122-27376" fmla="*/ 6555444 h 6858000"/>
              <a:gd name="connsiteX123-27377" fmla="*/ 6002524 w 6127689"/>
              <a:gd name="connsiteY123-27378" fmla="*/ 6560188 h 6858000"/>
              <a:gd name="connsiteX124-27379" fmla="*/ 6006823 w 6127689"/>
              <a:gd name="connsiteY124-27380" fmla="*/ 6578546 h 6858000"/>
              <a:gd name="connsiteX125-27381" fmla="*/ 6004510 w 6127689"/>
              <a:gd name="connsiteY125-27382" fmla="*/ 6599256 h 6858000"/>
              <a:gd name="connsiteX126-27383" fmla="*/ 5986207 w 6127689"/>
              <a:gd name="connsiteY126-27384" fmla="*/ 6695855 h 6858000"/>
              <a:gd name="connsiteX127-27385" fmla="*/ 5979428 w 6127689"/>
              <a:gd name="connsiteY127-27386" fmla="*/ 6754678 h 6858000"/>
              <a:gd name="connsiteX128-27387" fmla="*/ 5983398 w 6127689"/>
              <a:gd name="connsiteY128-27388" fmla="*/ 6778641 h 6858000"/>
              <a:gd name="connsiteX129-27389" fmla="*/ 5984543 w 6127689"/>
              <a:gd name="connsiteY129-27390" fmla="*/ 6811016 h 6858000"/>
              <a:gd name="connsiteX130-27391" fmla="*/ 5981802 w 6127689"/>
              <a:gd name="connsiteY130-27392" fmla="*/ 6838578 h 6858000"/>
              <a:gd name="connsiteX131-27393" fmla="*/ 5979671 w 6127689"/>
              <a:gd name="connsiteY131-27394" fmla="*/ 6858000 h 6858000"/>
              <a:gd name="connsiteX132-27395" fmla="*/ 0 w 6127689"/>
              <a:gd name="connsiteY132-27396" fmla="*/ 6858000 h 6858000"/>
              <a:gd name="connsiteX133-27397" fmla="*/ 0 w 6127689"/>
              <a:gd name="connsiteY133-27398" fmla="*/ 0 h 6858000"/>
              <a:gd name="connsiteX0-27399" fmla="*/ 0 w 6127689"/>
              <a:gd name="connsiteY0-27400" fmla="*/ 0 h 6858000"/>
              <a:gd name="connsiteX1-27401" fmla="*/ 4965888 w 6127689"/>
              <a:gd name="connsiteY1-27402" fmla="*/ 0 h 6858000"/>
              <a:gd name="connsiteX2-27403" fmla="*/ 4967767 w 6127689"/>
              <a:gd name="connsiteY2-27404" fmla="*/ 7930 h 6858000"/>
              <a:gd name="connsiteX3-27405" fmla="*/ 4979444 w 6127689"/>
              <a:gd name="connsiteY3-27406" fmla="*/ 43921 h 6858000"/>
              <a:gd name="connsiteX4-27407" fmla="*/ 5021173 w 6127689"/>
              <a:gd name="connsiteY4-27408" fmla="*/ 123738 h 6858000"/>
              <a:gd name="connsiteX5-27409" fmla="*/ 5075458 w 6127689"/>
              <a:gd name="connsiteY5-27410" fmla="*/ 264355 h 6858000"/>
              <a:gd name="connsiteX6-27411" fmla="*/ 5081175 w 6127689"/>
              <a:gd name="connsiteY6-27412" fmla="*/ 277448 h 6858000"/>
              <a:gd name="connsiteX7-27413" fmla="*/ 5097011 w 6127689"/>
              <a:gd name="connsiteY7-27414" fmla="*/ 355616 h 6858000"/>
              <a:gd name="connsiteX8-27415" fmla="*/ 5130982 w 6127689"/>
              <a:gd name="connsiteY8-27416" fmla="*/ 412030 h 6858000"/>
              <a:gd name="connsiteX9-27417" fmla="*/ 5153000 w 6127689"/>
              <a:gd name="connsiteY9-27418" fmla="*/ 507134 h 6858000"/>
              <a:gd name="connsiteX10-27419" fmla="*/ 5171282 w 6127689"/>
              <a:gd name="connsiteY10-27420" fmla="*/ 602071 h 6858000"/>
              <a:gd name="connsiteX11-27421" fmla="*/ 5176196 w 6127689"/>
              <a:gd name="connsiteY11-27422" fmla="*/ 636822 h 6858000"/>
              <a:gd name="connsiteX12-27423" fmla="*/ 5189051 w 6127689"/>
              <a:gd name="connsiteY12-27424" fmla="*/ 782518 h 6858000"/>
              <a:gd name="connsiteX13-27425" fmla="*/ 5210428 w 6127689"/>
              <a:gd name="connsiteY13-27426" fmla="*/ 815772 h 6858000"/>
              <a:gd name="connsiteX14-27427" fmla="*/ 5221088 w 6127689"/>
              <a:gd name="connsiteY14-27428" fmla="*/ 860193 h 6858000"/>
              <a:gd name="connsiteX15-27429" fmla="*/ 5230806 w 6127689"/>
              <a:gd name="connsiteY15-27430" fmla="*/ 961354 h 6858000"/>
              <a:gd name="connsiteX16-27431" fmla="*/ 5201018 w 6127689"/>
              <a:gd name="connsiteY16-27432" fmla="*/ 1095027 h 6858000"/>
              <a:gd name="connsiteX17-27433" fmla="*/ 5202153 w 6127689"/>
              <a:gd name="connsiteY17-27434" fmla="*/ 1133224 h 6858000"/>
              <a:gd name="connsiteX18-27435" fmla="*/ 5207370 w 6127689"/>
              <a:gd name="connsiteY18-27436" fmla="*/ 1138097 h 6858000"/>
              <a:gd name="connsiteX19-27437" fmla="*/ 5189234 w 6127689"/>
              <a:gd name="connsiteY19-27438" fmla="*/ 1193495 h 6858000"/>
              <a:gd name="connsiteX20-27439" fmla="*/ 5202769 w 6127689"/>
              <a:gd name="connsiteY20-27440" fmla="*/ 1269450 h 6858000"/>
              <a:gd name="connsiteX21-27441" fmla="*/ 5225968 w 6127689"/>
              <a:gd name="connsiteY21-27442" fmla="*/ 1357994 h 6858000"/>
              <a:gd name="connsiteX22-27443" fmla="*/ 5233819 w 6127689"/>
              <a:gd name="connsiteY22-27444" fmla="*/ 1380922 h 6858000"/>
              <a:gd name="connsiteX23-27445" fmla="*/ 5237226 w 6127689"/>
              <a:gd name="connsiteY23-27446" fmla="*/ 1441327 h 6858000"/>
              <a:gd name="connsiteX24-27447" fmla="*/ 5255653 w 6127689"/>
              <a:gd name="connsiteY24-27448" fmla="*/ 1524712 h 6858000"/>
              <a:gd name="connsiteX25-27449" fmla="*/ 5263491 w 6127689"/>
              <a:gd name="connsiteY25-27450" fmla="*/ 1642938 h 6858000"/>
              <a:gd name="connsiteX26-27451" fmla="*/ 5261314 w 6127689"/>
              <a:gd name="connsiteY26-27452" fmla="*/ 1689177 h 6858000"/>
              <a:gd name="connsiteX27-27453" fmla="*/ 5259788 w 6127689"/>
              <a:gd name="connsiteY27-27454" fmla="*/ 1768516 h 6858000"/>
              <a:gd name="connsiteX28-27455" fmla="*/ 5255696 w 6127689"/>
              <a:gd name="connsiteY28-27456" fmla="*/ 1953770 h 6858000"/>
              <a:gd name="connsiteX29-27457" fmla="*/ 5252592 w 6127689"/>
              <a:gd name="connsiteY29-27458" fmla="*/ 2092210 h 6858000"/>
              <a:gd name="connsiteX30-27459" fmla="*/ 5264303 w 6127689"/>
              <a:gd name="connsiteY30-27460" fmla="*/ 2225157 h 6858000"/>
              <a:gd name="connsiteX31-27461" fmla="*/ 5254949 w 6127689"/>
              <a:gd name="connsiteY31-27462" fmla="*/ 2236160 h 6858000"/>
              <a:gd name="connsiteX32-27463" fmla="*/ 5250104 w 6127689"/>
              <a:gd name="connsiteY32-27464" fmla="*/ 2249166 h 6858000"/>
              <a:gd name="connsiteX33-27465" fmla="*/ 5251214 w 6127689"/>
              <a:gd name="connsiteY33-27466" fmla="*/ 2250944 h 6858000"/>
              <a:gd name="connsiteX34-27467" fmla="*/ 5250644 w 6127689"/>
              <a:gd name="connsiteY34-27468" fmla="*/ 2266619 h 6858000"/>
              <a:gd name="connsiteX35-27469" fmla="*/ 5293877 w 6127689"/>
              <a:gd name="connsiteY35-27470" fmla="*/ 2368649 h 6858000"/>
              <a:gd name="connsiteX36-27471" fmla="*/ 5311338 w 6127689"/>
              <a:gd name="connsiteY36-27472" fmla="*/ 2404034 h 6858000"/>
              <a:gd name="connsiteX37-27473" fmla="*/ 5338366 w 6127689"/>
              <a:gd name="connsiteY37-27474" fmla="*/ 2465052 h 6858000"/>
              <a:gd name="connsiteX38-27475" fmla="*/ 5371263 w 6127689"/>
              <a:gd name="connsiteY38-27476" fmla="*/ 2586413 h 6858000"/>
              <a:gd name="connsiteX39-27477" fmla="*/ 5407503 w 6127689"/>
              <a:gd name="connsiteY39-27478" fmla="*/ 2786290 h 6858000"/>
              <a:gd name="connsiteX40-27479" fmla="*/ 5407356 w 6127689"/>
              <a:gd name="connsiteY40-27480" fmla="*/ 2787545 h 6858000"/>
              <a:gd name="connsiteX41-27481" fmla="*/ 5411130 w 6127689"/>
              <a:gd name="connsiteY41-27482" fmla="*/ 2788640 h 6858000"/>
              <a:gd name="connsiteX42-27483" fmla="*/ 5416439 w 6127689"/>
              <a:gd name="connsiteY42-27484" fmla="*/ 2805666 h 6858000"/>
              <a:gd name="connsiteX43-27485" fmla="*/ 5457023 w 6127689"/>
              <a:gd name="connsiteY43-27486" fmla="*/ 2858292 h 6858000"/>
              <a:gd name="connsiteX44-27487" fmla="*/ 5479298 w 6127689"/>
              <a:gd name="connsiteY44-27488" fmla="*/ 2947791 h 6858000"/>
              <a:gd name="connsiteX45-27489" fmla="*/ 5481770 w 6127689"/>
              <a:gd name="connsiteY45-27490" fmla="*/ 2951352 h 6858000"/>
              <a:gd name="connsiteX46-27491" fmla="*/ 5482045 w 6127689"/>
              <a:gd name="connsiteY46-27492" fmla="*/ 2984371 h 6858000"/>
              <a:gd name="connsiteX47-27493" fmla="*/ 5482415 w 6127689"/>
              <a:gd name="connsiteY47-27494" fmla="*/ 3004079 h 6858000"/>
              <a:gd name="connsiteX48-27495" fmla="*/ 5503944 w 6127689"/>
              <a:gd name="connsiteY48-27496" fmla="*/ 3123335 h 6858000"/>
              <a:gd name="connsiteX49-27497" fmla="*/ 5516007 w 6127689"/>
              <a:gd name="connsiteY49-27498" fmla="*/ 3258473 h 6858000"/>
              <a:gd name="connsiteX50-27499" fmla="*/ 5566839 w 6127689"/>
              <a:gd name="connsiteY50-27500" fmla="*/ 3345295 h 6858000"/>
              <a:gd name="connsiteX51-27501" fmla="*/ 5589758 w 6127689"/>
              <a:gd name="connsiteY51-27502" fmla="*/ 3506453 h 6858000"/>
              <a:gd name="connsiteX52-27503" fmla="*/ 5596144 w 6127689"/>
              <a:gd name="connsiteY52-27504" fmla="*/ 3534624 h 6858000"/>
              <a:gd name="connsiteX53-27505" fmla="*/ 5597750 w 6127689"/>
              <a:gd name="connsiteY53-27506" fmla="*/ 3534129 h 6858000"/>
              <a:gd name="connsiteX54-27507" fmla="*/ 5599700 w 6127689"/>
              <a:gd name="connsiteY54-27508" fmla="*/ 3547221 h 6858000"/>
              <a:gd name="connsiteX55-27509" fmla="*/ 5615031 w 6127689"/>
              <a:gd name="connsiteY55-27510" fmla="*/ 3557482 h 6858000"/>
              <a:gd name="connsiteX56-27511" fmla="*/ 5618377 w 6127689"/>
              <a:gd name="connsiteY56-27512" fmla="*/ 3588431 h 6858000"/>
              <a:gd name="connsiteX57-27513" fmla="*/ 5612155 w 6127689"/>
              <a:gd name="connsiteY57-27514" fmla="*/ 3589869 h 6858000"/>
              <a:gd name="connsiteX58-27515" fmla="*/ 5620843 w 6127689"/>
              <a:gd name="connsiteY58-27516" fmla="*/ 3606745 h 6858000"/>
              <a:gd name="connsiteX59-27517" fmla="*/ 5655472 w 6127689"/>
              <a:gd name="connsiteY59-27518" fmla="*/ 3678877 h 6858000"/>
              <a:gd name="connsiteX60-27519" fmla="*/ 5683015 w 6127689"/>
              <a:gd name="connsiteY60-27520" fmla="*/ 3762025 h 6858000"/>
              <a:gd name="connsiteX61-27521" fmla="*/ 5696643 w 6127689"/>
              <a:gd name="connsiteY61-27522" fmla="*/ 3773888 h 6858000"/>
              <a:gd name="connsiteX62-27523" fmla="*/ 5699203 w 6127689"/>
              <a:gd name="connsiteY62-27524" fmla="*/ 3775823 h 6858000"/>
              <a:gd name="connsiteX63-27525" fmla="*/ 5704824 w 6127689"/>
              <a:gd name="connsiteY63-27526" fmla="*/ 3785966 h 6858000"/>
              <a:gd name="connsiteX64-27527" fmla="*/ 5733539 w 6127689"/>
              <a:gd name="connsiteY64-27528" fmla="*/ 3818457 h 6858000"/>
              <a:gd name="connsiteX65-27529" fmla="*/ 5768491 w 6127689"/>
              <a:gd name="connsiteY65-27530" fmla="*/ 3914399 h 6858000"/>
              <a:gd name="connsiteX66-27531" fmla="*/ 5793123 w 6127689"/>
              <a:gd name="connsiteY66-27532" fmla="*/ 3969952 h 6858000"/>
              <a:gd name="connsiteX67-27533" fmla="*/ 5808321 w 6127689"/>
              <a:gd name="connsiteY67-27534" fmla="*/ 3988153 h 6858000"/>
              <a:gd name="connsiteX68-27535" fmla="*/ 5825621 w 6127689"/>
              <a:gd name="connsiteY68-27536" fmla="*/ 4015525 h 6858000"/>
              <a:gd name="connsiteX69-27537" fmla="*/ 5860672 w 6127689"/>
              <a:gd name="connsiteY69-27538" fmla="*/ 4061579 h 6858000"/>
              <a:gd name="connsiteX70-27539" fmla="*/ 5872173 w 6127689"/>
              <a:gd name="connsiteY70-27540" fmla="*/ 4088497 h 6858000"/>
              <a:gd name="connsiteX71-27541" fmla="*/ 5883705 w 6127689"/>
              <a:gd name="connsiteY71-27542" fmla="*/ 4101899 h 6858000"/>
              <a:gd name="connsiteX72-27543" fmla="*/ 5894095 w 6127689"/>
              <a:gd name="connsiteY72-27544" fmla="*/ 4128857 h 6858000"/>
              <a:gd name="connsiteX73-27545" fmla="*/ 5903513 w 6127689"/>
              <a:gd name="connsiteY73-27546" fmla="*/ 4187661 h 6858000"/>
              <a:gd name="connsiteX74-27547" fmla="*/ 5917114 w 6127689"/>
              <a:gd name="connsiteY74-27548" fmla="*/ 4213096 h 6858000"/>
              <a:gd name="connsiteX75-27549" fmla="*/ 5924233 w 6127689"/>
              <a:gd name="connsiteY75-27550" fmla="*/ 4242060 h 6858000"/>
              <a:gd name="connsiteX76-27551" fmla="*/ 5928910 w 6127689"/>
              <a:gd name="connsiteY76-27552" fmla="*/ 4300973 h 6858000"/>
              <a:gd name="connsiteX77-27553" fmla="*/ 5939320 w 6127689"/>
              <a:gd name="connsiteY77-27554" fmla="*/ 4340435 h 6858000"/>
              <a:gd name="connsiteX78-27555" fmla="*/ 5946705 w 6127689"/>
              <a:gd name="connsiteY78-27556" fmla="*/ 4428051 h 6858000"/>
              <a:gd name="connsiteX79-27557" fmla="*/ 5949261 w 6127689"/>
              <a:gd name="connsiteY79-27558" fmla="*/ 4449185 h 6858000"/>
              <a:gd name="connsiteX80-27559" fmla="*/ 5968960 w 6127689"/>
              <a:gd name="connsiteY80-27560" fmla="*/ 4482655 h 6858000"/>
              <a:gd name="connsiteX81-27561" fmla="*/ 5980106 w 6127689"/>
              <a:gd name="connsiteY81-27562" fmla="*/ 4585087 h 6858000"/>
              <a:gd name="connsiteX82-27563" fmla="*/ 5998138 w 6127689"/>
              <a:gd name="connsiteY82-27564" fmla="*/ 4697518 h 6858000"/>
              <a:gd name="connsiteX83-27565" fmla="*/ 6013516 w 6127689"/>
              <a:gd name="connsiteY83-27566" fmla="*/ 4786619 h 6858000"/>
              <a:gd name="connsiteX84-27567" fmla="*/ 6025404 w 6127689"/>
              <a:gd name="connsiteY84-27568" fmla="*/ 4858148 h 6858000"/>
              <a:gd name="connsiteX85-27569" fmla="*/ 6007749 w 6127689"/>
              <a:gd name="connsiteY85-27570" fmla="*/ 4964715 h 6858000"/>
              <a:gd name="connsiteX86-27571" fmla="*/ 6005269 w 6127689"/>
              <a:gd name="connsiteY86-27572" fmla="*/ 5150567 h 6858000"/>
              <a:gd name="connsiteX87-27573" fmla="*/ 6001127 w 6127689"/>
              <a:gd name="connsiteY87-27574" fmla="*/ 5164609 h 6858000"/>
              <a:gd name="connsiteX88-27575" fmla="*/ 5996647 w 6127689"/>
              <a:gd name="connsiteY88-27576" fmla="*/ 5185640 h 6858000"/>
              <a:gd name="connsiteX89-27577" fmla="*/ 5998514 w 6127689"/>
              <a:gd name="connsiteY89-27578" fmla="*/ 5189673 h 6858000"/>
              <a:gd name="connsiteX90-27579" fmla="*/ 6018409 w 6127689"/>
              <a:gd name="connsiteY90-27580" fmla="*/ 5227157 h 6858000"/>
              <a:gd name="connsiteX91-27581" fmla="*/ 6036748 w 6127689"/>
              <a:gd name="connsiteY91-27582" fmla="*/ 5322752 h 6858000"/>
              <a:gd name="connsiteX92-27583" fmla="*/ 6036943 w 6127689"/>
              <a:gd name="connsiteY92-27584" fmla="*/ 5329480 h 6858000"/>
              <a:gd name="connsiteX93-27585" fmla="*/ 6037236 w 6127689"/>
              <a:gd name="connsiteY93-27586" fmla="*/ 5329634 h 6858000"/>
              <a:gd name="connsiteX94-27587" fmla="*/ 6038019 w 6127689"/>
              <a:gd name="connsiteY94-27588" fmla="*/ 5336764 h 6858000"/>
              <a:gd name="connsiteX95-27589" fmla="*/ 6037677 w 6127689"/>
              <a:gd name="connsiteY95-27590" fmla="*/ 5354807 h 6858000"/>
              <a:gd name="connsiteX96-27591" fmla="*/ 6039728 w 6127689"/>
              <a:gd name="connsiteY96-27592" fmla="*/ 5359416 h 6858000"/>
              <a:gd name="connsiteX97-27593" fmla="*/ 6043311 w 6127689"/>
              <a:gd name="connsiteY97-27594" fmla="*/ 5361407 h 6858000"/>
              <a:gd name="connsiteX98-27595" fmla="*/ 6053435 w 6127689"/>
              <a:gd name="connsiteY98-27596" fmla="*/ 5387547 h 6858000"/>
              <a:gd name="connsiteX99-27597" fmla="*/ 6065933 w 6127689"/>
              <a:gd name="connsiteY99-27598" fmla="*/ 5443002 h 6858000"/>
              <a:gd name="connsiteX100-27599" fmla="*/ 6068640 w 6127689"/>
              <a:gd name="connsiteY100-27600" fmla="*/ 5474503 h 6858000"/>
              <a:gd name="connsiteX101-27601" fmla="*/ 6080922 w 6127689"/>
              <a:gd name="connsiteY101-27602" fmla="*/ 5561070 h 6858000"/>
              <a:gd name="connsiteX102-27603" fmla="*/ 6096949 w 6127689"/>
              <a:gd name="connsiteY102-27604" fmla="*/ 5648179 h 6858000"/>
              <a:gd name="connsiteX103-27605" fmla="*/ 6125703 w 6127689"/>
              <a:gd name="connsiteY103-27606" fmla="*/ 5692894 h 6858000"/>
              <a:gd name="connsiteX104-27607" fmla="*/ 6126670 w 6127689"/>
              <a:gd name="connsiteY104-27608" fmla="*/ 5697882 h 6858000"/>
              <a:gd name="connsiteX105-27609" fmla="*/ 6124061 w 6127689"/>
              <a:gd name="connsiteY105-27610" fmla="*/ 5710294 h 6858000"/>
              <a:gd name="connsiteX106-27611" fmla="*/ 6122213 w 6127689"/>
              <a:gd name="connsiteY106-27612" fmla="*/ 5714762 h 6858000"/>
              <a:gd name="connsiteX107-27613" fmla="*/ 6121353 w 6127689"/>
              <a:gd name="connsiteY107-27614" fmla="*/ 5721725 h 6858000"/>
              <a:gd name="connsiteX108-27615" fmla="*/ 6121607 w 6127689"/>
              <a:gd name="connsiteY108-27616" fmla="*/ 5721959 h 6858000"/>
              <a:gd name="connsiteX109-27617" fmla="*/ 6120262 w 6127689"/>
              <a:gd name="connsiteY109-27618" fmla="*/ 5728358 h 6858000"/>
              <a:gd name="connsiteX110-27619" fmla="*/ 6127024 w 6127689"/>
              <a:gd name="connsiteY110-27620" fmla="*/ 5786902 h 6858000"/>
              <a:gd name="connsiteX111-27621" fmla="*/ 6127519 w 6127689"/>
              <a:gd name="connsiteY111-27622" fmla="*/ 5865775 h 6858000"/>
              <a:gd name="connsiteX112-27623" fmla="*/ 6119217 w 6127689"/>
              <a:gd name="connsiteY112-27624" fmla="*/ 5888542 h 6858000"/>
              <a:gd name="connsiteX113-27625" fmla="*/ 6102493 w 6127689"/>
              <a:gd name="connsiteY113-27626" fmla="*/ 5928602 h 6858000"/>
              <a:gd name="connsiteX114-27627" fmla="*/ 6056863 w 6127689"/>
              <a:gd name="connsiteY114-27628" fmla="*/ 6000643 h 6858000"/>
              <a:gd name="connsiteX115-27629" fmla="*/ 6045436 w 6127689"/>
              <a:gd name="connsiteY115-27630" fmla="*/ 6124480 h 6858000"/>
              <a:gd name="connsiteX116-27631" fmla="*/ 6030489 w 6127689"/>
              <a:gd name="connsiteY116-27632" fmla="*/ 6317666 h 6858000"/>
              <a:gd name="connsiteX117-27633" fmla="*/ 6007492 w 6127689"/>
              <a:gd name="connsiteY117-27634" fmla="*/ 6440818 h 6858000"/>
              <a:gd name="connsiteX118-27635" fmla="*/ 6009467 w 6127689"/>
              <a:gd name="connsiteY118-27636" fmla="*/ 6487076 h 6858000"/>
              <a:gd name="connsiteX119-27637" fmla="*/ 5995064 w 6127689"/>
              <a:gd name="connsiteY119-27638" fmla="*/ 6540791 h 6858000"/>
              <a:gd name="connsiteX120-27639" fmla="*/ 5996309 w 6127689"/>
              <a:gd name="connsiteY120-27640" fmla="*/ 6543961 h 6858000"/>
              <a:gd name="connsiteX121-27641" fmla="*/ 5996048 w 6127689"/>
              <a:gd name="connsiteY121-27642" fmla="*/ 6555444 h 6858000"/>
              <a:gd name="connsiteX122-27643" fmla="*/ 6002524 w 6127689"/>
              <a:gd name="connsiteY122-27644" fmla="*/ 6560188 h 6858000"/>
              <a:gd name="connsiteX123-27645" fmla="*/ 6006823 w 6127689"/>
              <a:gd name="connsiteY123-27646" fmla="*/ 6578546 h 6858000"/>
              <a:gd name="connsiteX124-27647" fmla="*/ 6004510 w 6127689"/>
              <a:gd name="connsiteY124-27648" fmla="*/ 6599256 h 6858000"/>
              <a:gd name="connsiteX125-27649" fmla="*/ 5986207 w 6127689"/>
              <a:gd name="connsiteY125-27650" fmla="*/ 6695855 h 6858000"/>
              <a:gd name="connsiteX126-27651" fmla="*/ 5979428 w 6127689"/>
              <a:gd name="connsiteY126-27652" fmla="*/ 6754678 h 6858000"/>
              <a:gd name="connsiteX127-27653" fmla="*/ 5983398 w 6127689"/>
              <a:gd name="connsiteY127-27654" fmla="*/ 6778641 h 6858000"/>
              <a:gd name="connsiteX128-27655" fmla="*/ 5984543 w 6127689"/>
              <a:gd name="connsiteY128-27656" fmla="*/ 6811016 h 6858000"/>
              <a:gd name="connsiteX129-27657" fmla="*/ 5981802 w 6127689"/>
              <a:gd name="connsiteY129-27658" fmla="*/ 6838578 h 6858000"/>
              <a:gd name="connsiteX130-27659" fmla="*/ 5979671 w 6127689"/>
              <a:gd name="connsiteY130-27660" fmla="*/ 6858000 h 6858000"/>
              <a:gd name="connsiteX131-27661" fmla="*/ 0 w 6127689"/>
              <a:gd name="connsiteY131-27662" fmla="*/ 6858000 h 6858000"/>
              <a:gd name="connsiteX132-27663" fmla="*/ 0 w 6127689"/>
              <a:gd name="connsiteY132-27664" fmla="*/ 0 h 6858000"/>
              <a:gd name="connsiteX0-27665" fmla="*/ 0 w 6127689"/>
              <a:gd name="connsiteY0-27666" fmla="*/ 0 h 6858000"/>
              <a:gd name="connsiteX1-27667" fmla="*/ 4965888 w 6127689"/>
              <a:gd name="connsiteY1-27668" fmla="*/ 0 h 6858000"/>
              <a:gd name="connsiteX2-27669" fmla="*/ 4967767 w 6127689"/>
              <a:gd name="connsiteY2-27670" fmla="*/ 7930 h 6858000"/>
              <a:gd name="connsiteX3-27671" fmla="*/ 4979444 w 6127689"/>
              <a:gd name="connsiteY3-27672" fmla="*/ 43921 h 6858000"/>
              <a:gd name="connsiteX4-27673" fmla="*/ 5021173 w 6127689"/>
              <a:gd name="connsiteY4-27674" fmla="*/ 123738 h 6858000"/>
              <a:gd name="connsiteX5-27675" fmla="*/ 5075458 w 6127689"/>
              <a:gd name="connsiteY5-27676" fmla="*/ 264355 h 6858000"/>
              <a:gd name="connsiteX6-27677" fmla="*/ 5081175 w 6127689"/>
              <a:gd name="connsiteY6-27678" fmla="*/ 277448 h 6858000"/>
              <a:gd name="connsiteX7-27679" fmla="*/ 5097011 w 6127689"/>
              <a:gd name="connsiteY7-27680" fmla="*/ 355616 h 6858000"/>
              <a:gd name="connsiteX8-27681" fmla="*/ 5130982 w 6127689"/>
              <a:gd name="connsiteY8-27682" fmla="*/ 412030 h 6858000"/>
              <a:gd name="connsiteX9-27683" fmla="*/ 5153000 w 6127689"/>
              <a:gd name="connsiteY9-27684" fmla="*/ 507134 h 6858000"/>
              <a:gd name="connsiteX10-27685" fmla="*/ 5171282 w 6127689"/>
              <a:gd name="connsiteY10-27686" fmla="*/ 602071 h 6858000"/>
              <a:gd name="connsiteX11-27687" fmla="*/ 5176196 w 6127689"/>
              <a:gd name="connsiteY11-27688" fmla="*/ 636822 h 6858000"/>
              <a:gd name="connsiteX12-27689" fmla="*/ 5189051 w 6127689"/>
              <a:gd name="connsiteY12-27690" fmla="*/ 782518 h 6858000"/>
              <a:gd name="connsiteX13-27691" fmla="*/ 5210428 w 6127689"/>
              <a:gd name="connsiteY13-27692" fmla="*/ 815772 h 6858000"/>
              <a:gd name="connsiteX14-27693" fmla="*/ 5221088 w 6127689"/>
              <a:gd name="connsiteY14-27694" fmla="*/ 860193 h 6858000"/>
              <a:gd name="connsiteX15-27695" fmla="*/ 5230806 w 6127689"/>
              <a:gd name="connsiteY15-27696" fmla="*/ 961354 h 6858000"/>
              <a:gd name="connsiteX16-27697" fmla="*/ 5201018 w 6127689"/>
              <a:gd name="connsiteY16-27698" fmla="*/ 1095027 h 6858000"/>
              <a:gd name="connsiteX17-27699" fmla="*/ 5202153 w 6127689"/>
              <a:gd name="connsiteY17-27700" fmla="*/ 1133224 h 6858000"/>
              <a:gd name="connsiteX18-27701" fmla="*/ 5207370 w 6127689"/>
              <a:gd name="connsiteY18-27702" fmla="*/ 1138097 h 6858000"/>
              <a:gd name="connsiteX19-27703" fmla="*/ 5189234 w 6127689"/>
              <a:gd name="connsiteY19-27704" fmla="*/ 1193495 h 6858000"/>
              <a:gd name="connsiteX20-27705" fmla="*/ 5202769 w 6127689"/>
              <a:gd name="connsiteY20-27706" fmla="*/ 1269450 h 6858000"/>
              <a:gd name="connsiteX21-27707" fmla="*/ 5225968 w 6127689"/>
              <a:gd name="connsiteY21-27708" fmla="*/ 1357994 h 6858000"/>
              <a:gd name="connsiteX22-27709" fmla="*/ 5233819 w 6127689"/>
              <a:gd name="connsiteY22-27710" fmla="*/ 1380922 h 6858000"/>
              <a:gd name="connsiteX23-27711" fmla="*/ 5237226 w 6127689"/>
              <a:gd name="connsiteY23-27712" fmla="*/ 1441327 h 6858000"/>
              <a:gd name="connsiteX24-27713" fmla="*/ 5255653 w 6127689"/>
              <a:gd name="connsiteY24-27714" fmla="*/ 1524712 h 6858000"/>
              <a:gd name="connsiteX25-27715" fmla="*/ 5263491 w 6127689"/>
              <a:gd name="connsiteY25-27716" fmla="*/ 1642938 h 6858000"/>
              <a:gd name="connsiteX26-27717" fmla="*/ 5261314 w 6127689"/>
              <a:gd name="connsiteY26-27718" fmla="*/ 1689177 h 6858000"/>
              <a:gd name="connsiteX27-27719" fmla="*/ 5259788 w 6127689"/>
              <a:gd name="connsiteY27-27720" fmla="*/ 1768516 h 6858000"/>
              <a:gd name="connsiteX28-27721" fmla="*/ 5255696 w 6127689"/>
              <a:gd name="connsiteY28-27722" fmla="*/ 1953770 h 6858000"/>
              <a:gd name="connsiteX29-27723" fmla="*/ 5252592 w 6127689"/>
              <a:gd name="connsiteY29-27724" fmla="*/ 2092210 h 6858000"/>
              <a:gd name="connsiteX30-27725" fmla="*/ 5264303 w 6127689"/>
              <a:gd name="connsiteY30-27726" fmla="*/ 2225157 h 6858000"/>
              <a:gd name="connsiteX31-27727" fmla="*/ 5254949 w 6127689"/>
              <a:gd name="connsiteY31-27728" fmla="*/ 2236160 h 6858000"/>
              <a:gd name="connsiteX32-27729" fmla="*/ 5250104 w 6127689"/>
              <a:gd name="connsiteY32-27730" fmla="*/ 2249166 h 6858000"/>
              <a:gd name="connsiteX33-27731" fmla="*/ 5251214 w 6127689"/>
              <a:gd name="connsiteY33-27732" fmla="*/ 2250944 h 6858000"/>
              <a:gd name="connsiteX34-27733" fmla="*/ 5250644 w 6127689"/>
              <a:gd name="connsiteY34-27734" fmla="*/ 2266619 h 6858000"/>
              <a:gd name="connsiteX35-27735" fmla="*/ 5293877 w 6127689"/>
              <a:gd name="connsiteY35-27736" fmla="*/ 2368649 h 6858000"/>
              <a:gd name="connsiteX36-27737" fmla="*/ 5311338 w 6127689"/>
              <a:gd name="connsiteY36-27738" fmla="*/ 2404034 h 6858000"/>
              <a:gd name="connsiteX37-27739" fmla="*/ 5338366 w 6127689"/>
              <a:gd name="connsiteY37-27740" fmla="*/ 2465052 h 6858000"/>
              <a:gd name="connsiteX38-27741" fmla="*/ 5371263 w 6127689"/>
              <a:gd name="connsiteY38-27742" fmla="*/ 2586413 h 6858000"/>
              <a:gd name="connsiteX39-27743" fmla="*/ 5407503 w 6127689"/>
              <a:gd name="connsiteY39-27744" fmla="*/ 2786290 h 6858000"/>
              <a:gd name="connsiteX40-27745" fmla="*/ 5407356 w 6127689"/>
              <a:gd name="connsiteY40-27746" fmla="*/ 2787545 h 6858000"/>
              <a:gd name="connsiteX41-27747" fmla="*/ 5411130 w 6127689"/>
              <a:gd name="connsiteY41-27748" fmla="*/ 2788640 h 6858000"/>
              <a:gd name="connsiteX42-27749" fmla="*/ 5416439 w 6127689"/>
              <a:gd name="connsiteY42-27750" fmla="*/ 2805666 h 6858000"/>
              <a:gd name="connsiteX43-27751" fmla="*/ 5457023 w 6127689"/>
              <a:gd name="connsiteY43-27752" fmla="*/ 2858292 h 6858000"/>
              <a:gd name="connsiteX44-27753" fmla="*/ 5479298 w 6127689"/>
              <a:gd name="connsiteY44-27754" fmla="*/ 2947791 h 6858000"/>
              <a:gd name="connsiteX45-27755" fmla="*/ 5481770 w 6127689"/>
              <a:gd name="connsiteY45-27756" fmla="*/ 2951352 h 6858000"/>
              <a:gd name="connsiteX46-27757" fmla="*/ 5482045 w 6127689"/>
              <a:gd name="connsiteY46-27758" fmla="*/ 2984371 h 6858000"/>
              <a:gd name="connsiteX47-27759" fmla="*/ 5482415 w 6127689"/>
              <a:gd name="connsiteY47-27760" fmla="*/ 3004079 h 6858000"/>
              <a:gd name="connsiteX48-27761" fmla="*/ 5503944 w 6127689"/>
              <a:gd name="connsiteY48-27762" fmla="*/ 3123335 h 6858000"/>
              <a:gd name="connsiteX49-27763" fmla="*/ 5516007 w 6127689"/>
              <a:gd name="connsiteY49-27764" fmla="*/ 3258473 h 6858000"/>
              <a:gd name="connsiteX50-27765" fmla="*/ 5566839 w 6127689"/>
              <a:gd name="connsiteY50-27766" fmla="*/ 3345295 h 6858000"/>
              <a:gd name="connsiteX51-27767" fmla="*/ 5589758 w 6127689"/>
              <a:gd name="connsiteY51-27768" fmla="*/ 3506453 h 6858000"/>
              <a:gd name="connsiteX52-27769" fmla="*/ 5596144 w 6127689"/>
              <a:gd name="connsiteY52-27770" fmla="*/ 3534624 h 6858000"/>
              <a:gd name="connsiteX53-27771" fmla="*/ 5597750 w 6127689"/>
              <a:gd name="connsiteY53-27772" fmla="*/ 3534129 h 6858000"/>
              <a:gd name="connsiteX54-27773" fmla="*/ 5599700 w 6127689"/>
              <a:gd name="connsiteY54-27774" fmla="*/ 3547221 h 6858000"/>
              <a:gd name="connsiteX55-27775" fmla="*/ 5615031 w 6127689"/>
              <a:gd name="connsiteY55-27776" fmla="*/ 3557482 h 6858000"/>
              <a:gd name="connsiteX56-27777" fmla="*/ 5618377 w 6127689"/>
              <a:gd name="connsiteY56-27778" fmla="*/ 3588431 h 6858000"/>
              <a:gd name="connsiteX57-27779" fmla="*/ 5612155 w 6127689"/>
              <a:gd name="connsiteY57-27780" fmla="*/ 3589869 h 6858000"/>
              <a:gd name="connsiteX58-27781" fmla="*/ 5620843 w 6127689"/>
              <a:gd name="connsiteY58-27782" fmla="*/ 3606745 h 6858000"/>
              <a:gd name="connsiteX59-27783" fmla="*/ 5655472 w 6127689"/>
              <a:gd name="connsiteY59-27784" fmla="*/ 3678877 h 6858000"/>
              <a:gd name="connsiteX60-27785" fmla="*/ 5683015 w 6127689"/>
              <a:gd name="connsiteY60-27786" fmla="*/ 3762025 h 6858000"/>
              <a:gd name="connsiteX61-27787" fmla="*/ 5696643 w 6127689"/>
              <a:gd name="connsiteY61-27788" fmla="*/ 3773888 h 6858000"/>
              <a:gd name="connsiteX62-27789" fmla="*/ 5699203 w 6127689"/>
              <a:gd name="connsiteY62-27790" fmla="*/ 3775823 h 6858000"/>
              <a:gd name="connsiteX63-27791" fmla="*/ 5704824 w 6127689"/>
              <a:gd name="connsiteY63-27792" fmla="*/ 3785966 h 6858000"/>
              <a:gd name="connsiteX64-27793" fmla="*/ 5733539 w 6127689"/>
              <a:gd name="connsiteY64-27794" fmla="*/ 3818457 h 6858000"/>
              <a:gd name="connsiteX65-27795" fmla="*/ 5768491 w 6127689"/>
              <a:gd name="connsiteY65-27796" fmla="*/ 3914399 h 6858000"/>
              <a:gd name="connsiteX66-27797" fmla="*/ 5793123 w 6127689"/>
              <a:gd name="connsiteY66-27798" fmla="*/ 3969952 h 6858000"/>
              <a:gd name="connsiteX67-27799" fmla="*/ 5808321 w 6127689"/>
              <a:gd name="connsiteY67-27800" fmla="*/ 3988153 h 6858000"/>
              <a:gd name="connsiteX68-27801" fmla="*/ 5825621 w 6127689"/>
              <a:gd name="connsiteY68-27802" fmla="*/ 4015525 h 6858000"/>
              <a:gd name="connsiteX69-27803" fmla="*/ 5860672 w 6127689"/>
              <a:gd name="connsiteY69-27804" fmla="*/ 4061579 h 6858000"/>
              <a:gd name="connsiteX70-27805" fmla="*/ 5872173 w 6127689"/>
              <a:gd name="connsiteY70-27806" fmla="*/ 4088497 h 6858000"/>
              <a:gd name="connsiteX71-27807" fmla="*/ 5883705 w 6127689"/>
              <a:gd name="connsiteY71-27808" fmla="*/ 4101899 h 6858000"/>
              <a:gd name="connsiteX72-27809" fmla="*/ 5894095 w 6127689"/>
              <a:gd name="connsiteY72-27810" fmla="*/ 4128857 h 6858000"/>
              <a:gd name="connsiteX73-27811" fmla="*/ 5903513 w 6127689"/>
              <a:gd name="connsiteY73-27812" fmla="*/ 4187661 h 6858000"/>
              <a:gd name="connsiteX74-27813" fmla="*/ 5917114 w 6127689"/>
              <a:gd name="connsiteY74-27814" fmla="*/ 4213096 h 6858000"/>
              <a:gd name="connsiteX75-27815" fmla="*/ 5924233 w 6127689"/>
              <a:gd name="connsiteY75-27816" fmla="*/ 4242060 h 6858000"/>
              <a:gd name="connsiteX76-27817" fmla="*/ 5928910 w 6127689"/>
              <a:gd name="connsiteY76-27818" fmla="*/ 4300973 h 6858000"/>
              <a:gd name="connsiteX77-27819" fmla="*/ 5939320 w 6127689"/>
              <a:gd name="connsiteY77-27820" fmla="*/ 4340435 h 6858000"/>
              <a:gd name="connsiteX78-27821" fmla="*/ 5946705 w 6127689"/>
              <a:gd name="connsiteY78-27822" fmla="*/ 4428051 h 6858000"/>
              <a:gd name="connsiteX79-27823" fmla="*/ 5949261 w 6127689"/>
              <a:gd name="connsiteY79-27824" fmla="*/ 4449185 h 6858000"/>
              <a:gd name="connsiteX80-27825" fmla="*/ 5968960 w 6127689"/>
              <a:gd name="connsiteY80-27826" fmla="*/ 4482655 h 6858000"/>
              <a:gd name="connsiteX81-27827" fmla="*/ 5980106 w 6127689"/>
              <a:gd name="connsiteY81-27828" fmla="*/ 4585087 h 6858000"/>
              <a:gd name="connsiteX82-27829" fmla="*/ 5998138 w 6127689"/>
              <a:gd name="connsiteY82-27830" fmla="*/ 4697518 h 6858000"/>
              <a:gd name="connsiteX83-27831" fmla="*/ 6013516 w 6127689"/>
              <a:gd name="connsiteY83-27832" fmla="*/ 4786619 h 6858000"/>
              <a:gd name="connsiteX84-27833" fmla="*/ 6025404 w 6127689"/>
              <a:gd name="connsiteY84-27834" fmla="*/ 4858148 h 6858000"/>
              <a:gd name="connsiteX85-27835" fmla="*/ 6007749 w 6127689"/>
              <a:gd name="connsiteY85-27836" fmla="*/ 4964715 h 6858000"/>
              <a:gd name="connsiteX86-27837" fmla="*/ 6005269 w 6127689"/>
              <a:gd name="connsiteY86-27838" fmla="*/ 5150567 h 6858000"/>
              <a:gd name="connsiteX87-27839" fmla="*/ 6001127 w 6127689"/>
              <a:gd name="connsiteY87-27840" fmla="*/ 5164609 h 6858000"/>
              <a:gd name="connsiteX88-27841" fmla="*/ 5996647 w 6127689"/>
              <a:gd name="connsiteY88-27842" fmla="*/ 5185640 h 6858000"/>
              <a:gd name="connsiteX89-27843" fmla="*/ 5998514 w 6127689"/>
              <a:gd name="connsiteY89-27844" fmla="*/ 5189673 h 6858000"/>
              <a:gd name="connsiteX90-27845" fmla="*/ 6018409 w 6127689"/>
              <a:gd name="connsiteY90-27846" fmla="*/ 5227157 h 6858000"/>
              <a:gd name="connsiteX91-27847" fmla="*/ 6036748 w 6127689"/>
              <a:gd name="connsiteY91-27848" fmla="*/ 5322752 h 6858000"/>
              <a:gd name="connsiteX92-27849" fmla="*/ 6036943 w 6127689"/>
              <a:gd name="connsiteY92-27850" fmla="*/ 5329480 h 6858000"/>
              <a:gd name="connsiteX93-27851" fmla="*/ 6037236 w 6127689"/>
              <a:gd name="connsiteY93-27852" fmla="*/ 5329634 h 6858000"/>
              <a:gd name="connsiteX94-27853" fmla="*/ 6037677 w 6127689"/>
              <a:gd name="connsiteY94-27854" fmla="*/ 5354807 h 6858000"/>
              <a:gd name="connsiteX95-27855" fmla="*/ 6039728 w 6127689"/>
              <a:gd name="connsiteY95-27856" fmla="*/ 5359416 h 6858000"/>
              <a:gd name="connsiteX96-27857" fmla="*/ 6043311 w 6127689"/>
              <a:gd name="connsiteY96-27858" fmla="*/ 5361407 h 6858000"/>
              <a:gd name="connsiteX97-27859" fmla="*/ 6053435 w 6127689"/>
              <a:gd name="connsiteY97-27860" fmla="*/ 5387547 h 6858000"/>
              <a:gd name="connsiteX98-27861" fmla="*/ 6065933 w 6127689"/>
              <a:gd name="connsiteY98-27862" fmla="*/ 5443002 h 6858000"/>
              <a:gd name="connsiteX99-27863" fmla="*/ 6068640 w 6127689"/>
              <a:gd name="connsiteY99-27864" fmla="*/ 5474503 h 6858000"/>
              <a:gd name="connsiteX100-27865" fmla="*/ 6080922 w 6127689"/>
              <a:gd name="connsiteY100-27866" fmla="*/ 5561070 h 6858000"/>
              <a:gd name="connsiteX101-27867" fmla="*/ 6096949 w 6127689"/>
              <a:gd name="connsiteY101-27868" fmla="*/ 5648179 h 6858000"/>
              <a:gd name="connsiteX102-27869" fmla="*/ 6125703 w 6127689"/>
              <a:gd name="connsiteY102-27870" fmla="*/ 5692894 h 6858000"/>
              <a:gd name="connsiteX103-27871" fmla="*/ 6126670 w 6127689"/>
              <a:gd name="connsiteY103-27872" fmla="*/ 5697882 h 6858000"/>
              <a:gd name="connsiteX104-27873" fmla="*/ 6124061 w 6127689"/>
              <a:gd name="connsiteY104-27874" fmla="*/ 5710294 h 6858000"/>
              <a:gd name="connsiteX105-27875" fmla="*/ 6122213 w 6127689"/>
              <a:gd name="connsiteY105-27876" fmla="*/ 5714762 h 6858000"/>
              <a:gd name="connsiteX106-27877" fmla="*/ 6121353 w 6127689"/>
              <a:gd name="connsiteY106-27878" fmla="*/ 5721725 h 6858000"/>
              <a:gd name="connsiteX107-27879" fmla="*/ 6121607 w 6127689"/>
              <a:gd name="connsiteY107-27880" fmla="*/ 5721959 h 6858000"/>
              <a:gd name="connsiteX108-27881" fmla="*/ 6120262 w 6127689"/>
              <a:gd name="connsiteY108-27882" fmla="*/ 5728358 h 6858000"/>
              <a:gd name="connsiteX109-27883" fmla="*/ 6127024 w 6127689"/>
              <a:gd name="connsiteY109-27884" fmla="*/ 5786902 h 6858000"/>
              <a:gd name="connsiteX110-27885" fmla="*/ 6127519 w 6127689"/>
              <a:gd name="connsiteY110-27886" fmla="*/ 5865775 h 6858000"/>
              <a:gd name="connsiteX111-27887" fmla="*/ 6119217 w 6127689"/>
              <a:gd name="connsiteY111-27888" fmla="*/ 5888542 h 6858000"/>
              <a:gd name="connsiteX112-27889" fmla="*/ 6102493 w 6127689"/>
              <a:gd name="connsiteY112-27890" fmla="*/ 5928602 h 6858000"/>
              <a:gd name="connsiteX113-27891" fmla="*/ 6056863 w 6127689"/>
              <a:gd name="connsiteY113-27892" fmla="*/ 6000643 h 6858000"/>
              <a:gd name="connsiteX114-27893" fmla="*/ 6045436 w 6127689"/>
              <a:gd name="connsiteY114-27894" fmla="*/ 6124480 h 6858000"/>
              <a:gd name="connsiteX115-27895" fmla="*/ 6030489 w 6127689"/>
              <a:gd name="connsiteY115-27896" fmla="*/ 6317666 h 6858000"/>
              <a:gd name="connsiteX116-27897" fmla="*/ 6007492 w 6127689"/>
              <a:gd name="connsiteY116-27898" fmla="*/ 6440818 h 6858000"/>
              <a:gd name="connsiteX117-27899" fmla="*/ 6009467 w 6127689"/>
              <a:gd name="connsiteY117-27900" fmla="*/ 6487076 h 6858000"/>
              <a:gd name="connsiteX118-27901" fmla="*/ 5995064 w 6127689"/>
              <a:gd name="connsiteY118-27902" fmla="*/ 6540791 h 6858000"/>
              <a:gd name="connsiteX119-27903" fmla="*/ 5996309 w 6127689"/>
              <a:gd name="connsiteY119-27904" fmla="*/ 6543961 h 6858000"/>
              <a:gd name="connsiteX120-27905" fmla="*/ 5996048 w 6127689"/>
              <a:gd name="connsiteY120-27906" fmla="*/ 6555444 h 6858000"/>
              <a:gd name="connsiteX121-27907" fmla="*/ 6002524 w 6127689"/>
              <a:gd name="connsiteY121-27908" fmla="*/ 6560188 h 6858000"/>
              <a:gd name="connsiteX122-27909" fmla="*/ 6006823 w 6127689"/>
              <a:gd name="connsiteY122-27910" fmla="*/ 6578546 h 6858000"/>
              <a:gd name="connsiteX123-27911" fmla="*/ 6004510 w 6127689"/>
              <a:gd name="connsiteY123-27912" fmla="*/ 6599256 h 6858000"/>
              <a:gd name="connsiteX124-27913" fmla="*/ 5986207 w 6127689"/>
              <a:gd name="connsiteY124-27914" fmla="*/ 6695855 h 6858000"/>
              <a:gd name="connsiteX125-27915" fmla="*/ 5979428 w 6127689"/>
              <a:gd name="connsiteY125-27916" fmla="*/ 6754678 h 6858000"/>
              <a:gd name="connsiteX126-27917" fmla="*/ 5983398 w 6127689"/>
              <a:gd name="connsiteY126-27918" fmla="*/ 6778641 h 6858000"/>
              <a:gd name="connsiteX127-27919" fmla="*/ 5984543 w 6127689"/>
              <a:gd name="connsiteY127-27920" fmla="*/ 6811016 h 6858000"/>
              <a:gd name="connsiteX128-27921" fmla="*/ 5981802 w 6127689"/>
              <a:gd name="connsiteY128-27922" fmla="*/ 6838578 h 6858000"/>
              <a:gd name="connsiteX129-27923" fmla="*/ 5979671 w 6127689"/>
              <a:gd name="connsiteY129-27924" fmla="*/ 6858000 h 6858000"/>
              <a:gd name="connsiteX130-27925" fmla="*/ 0 w 6127689"/>
              <a:gd name="connsiteY130-27926" fmla="*/ 6858000 h 6858000"/>
              <a:gd name="connsiteX131-27927" fmla="*/ 0 w 6127689"/>
              <a:gd name="connsiteY131-27928" fmla="*/ 0 h 6858000"/>
              <a:gd name="connsiteX0-27929" fmla="*/ 0 w 6127689"/>
              <a:gd name="connsiteY0-27930" fmla="*/ 0 h 6858000"/>
              <a:gd name="connsiteX1-27931" fmla="*/ 4965888 w 6127689"/>
              <a:gd name="connsiteY1-27932" fmla="*/ 0 h 6858000"/>
              <a:gd name="connsiteX2-27933" fmla="*/ 4967767 w 6127689"/>
              <a:gd name="connsiteY2-27934" fmla="*/ 7930 h 6858000"/>
              <a:gd name="connsiteX3-27935" fmla="*/ 4979444 w 6127689"/>
              <a:gd name="connsiteY3-27936" fmla="*/ 43921 h 6858000"/>
              <a:gd name="connsiteX4-27937" fmla="*/ 5021173 w 6127689"/>
              <a:gd name="connsiteY4-27938" fmla="*/ 123738 h 6858000"/>
              <a:gd name="connsiteX5-27939" fmla="*/ 5075458 w 6127689"/>
              <a:gd name="connsiteY5-27940" fmla="*/ 264355 h 6858000"/>
              <a:gd name="connsiteX6-27941" fmla="*/ 5081175 w 6127689"/>
              <a:gd name="connsiteY6-27942" fmla="*/ 277448 h 6858000"/>
              <a:gd name="connsiteX7-27943" fmla="*/ 5097011 w 6127689"/>
              <a:gd name="connsiteY7-27944" fmla="*/ 355616 h 6858000"/>
              <a:gd name="connsiteX8-27945" fmla="*/ 5130982 w 6127689"/>
              <a:gd name="connsiteY8-27946" fmla="*/ 412030 h 6858000"/>
              <a:gd name="connsiteX9-27947" fmla="*/ 5153000 w 6127689"/>
              <a:gd name="connsiteY9-27948" fmla="*/ 507134 h 6858000"/>
              <a:gd name="connsiteX10-27949" fmla="*/ 5171282 w 6127689"/>
              <a:gd name="connsiteY10-27950" fmla="*/ 602071 h 6858000"/>
              <a:gd name="connsiteX11-27951" fmla="*/ 5176196 w 6127689"/>
              <a:gd name="connsiteY11-27952" fmla="*/ 636822 h 6858000"/>
              <a:gd name="connsiteX12-27953" fmla="*/ 5189051 w 6127689"/>
              <a:gd name="connsiteY12-27954" fmla="*/ 782518 h 6858000"/>
              <a:gd name="connsiteX13-27955" fmla="*/ 5210428 w 6127689"/>
              <a:gd name="connsiteY13-27956" fmla="*/ 815772 h 6858000"/>
              <a:gd name="connsiteX14-27957" fmla="*/ 5221088 w 6127689"/>
              <a:gd name="connsiteY14-27958" fmla="*/ 860193 h 6858000"/>
              <a:gd name="connsiteX15-27959" fmla="*/ 5230806 w 6127689"/>
              <a:gd name="connsiteY15-27960" fmla="*/ 961354 h 6858000"/>
              <a:gd name="connsiteX16-27961" fmla="*/ 5201018 w 6127689"/>
              <a:gd name="connsiteY16-27962" fmla="*/ 1095027 h 6858000"/>
              <a:gd name="connsiteX17-27963" fmla="*/ 5202153 w 6127689"/>
              <a:gd name="connsiteY17-27964" fmla="*/ 1133224 h 6858000"/>
              <a:gd name="connsiteX18-27965" fmla="*/ 5207370 w 6127689"/>
              <a:gd name="connsiteY18-27966" fmla="*/ 1138097 h 6858000"/>
              <a:gd name="connsiteX19-27967" fmla="*/ 5189234 w 6127689"/>
              <a:gd name="connsiteY19-27968" fmla="*/ 1193495 h 6858000"/>
              <a:gd name="connsiteX20-27969" fmla="*/ 5202769 w 6127689"/>
              <a:gd name="connsiteY20-27970" fmla="*/ 1269450 h 6858000"/>
              <a:gd name="connsiteX21-27971" fmla="*/ 5225968 w 6127689"/>
              <a:gd name="connsiteY21-27972" fmla="*/ 1357994 h 6858000"/>
              <a:gd name="connsiteX22-27973" fmla="*/ 5233819 w 6127689"/>
              <a:gd name="connsiteY22-27974" fmla="*/ 1380922 h 6858000"/>
              <a:gd name="connsiteX23-27975" fmla="*/ 5237226 w 6127689"/>
              <a:gd name="connsiteY23-27976" fmla="*/ 1441327 h 6858000"/>
              <a:gd name="connsiteX24-27977" fmla="*/ 5255653 w 6127689"/>
              <a:gd name="connsiteY24-27978" fmla="*/ 1524712 h 6858000"/>
              <a:gd name="connsiteX25-27979" fmla="*/ 5263491 w 6127689"/>
              <a:gd name="connsiteY25-27980" fmla="*/ 1642938 h 6858000"/>
              <a:gd name="connsiteX26-27981" fmla="*/ 5261314 w 6127689"/>
              <a:gd name="connsiteY26-27982" fmla="*/ 1689177 h 6858000"/>
              <a:gd name="connsiteX27-27983" fmla="*/ 5259788 w 6127689"/>
              <a:gd name="connsiteY27-27984" fmla="*/ 1768516 h 6858000"/>
              <a:gd name="connsiteX28-27985" fmla="*/ 5255696 w 6127689"/>
              <a:gd name="connsiteY28-27986" fmla="*/ 1953770 h 6858000"/>
              <a:gd name="connsiteX29-27987" fmla="*/ 5252592 w 6127689"/>
              <a:gd name="connsiteY29-27988" fmla="*/ 2092210 h 6858000"/>
              <a:gd name="connsiteX30-27989" fmla="*/ 5264303 w 6127689"/>
              <a:gd name="connsiteY30-27990" fmla="*/ 2225157 h 6858000"/>
              <a:gd name="connsiteX31-27991" fmla="*/ 5254949 w 6127689"/>
              <a:gd name="connsiteY31-27992" fmla="*/ 2236160 h 6858000"/>
              <a:gd name="connsiteX32-27993" fmla="*/ 5250104 w 6127689"/>
              <a:gd name="connsiteY32-27994" fmla="*/ 2249166 h 6858000"/>
              <a:gd name="connsiteX33-27995" fmla="*/ 5251214 w 6127689"/>
              <a:gd name="connsiteY33-27996" fmla="*/ 2250944 h 6858000"/>
              <a:gd name="connsiteX34-27997" fmla="*/ 5250644 w 6127689"/>
              <a:gd name="connsiteY34-27998" fmla="*/ 2266619 h 6858000"/>
              <a:gd name="connsiteX35-27999" fmla="*/ 5293877 w 6127689"/>
              <a:gd name="connsiteY35-28000" fmla="*/ 2368649 h 6858000"/>
              <a:gd name="connsiteX36-28001" fmla="*/ 5311338 w 6127689"/>
              <a:gd name="connsiteY36-28002" fmla="*/ 2404034 h 6858000"/>
              <a:gd name="connsiteX37-28003" fmla="*/ 5338366 w 6127689"/>
              <a:gd name="connsiteY37-28004" fmla="*/ 2465052 h 6858000"/>
              <a:gd name="connsiteX38-28005" fmla="*/ 5371263 w 6127689"/>
              <a:gd name="connsiteY38-28006" fmla="*/ 2586413 h 6858000"/>
              <a:gd name="connsiteX39-28007" fmla="*/ 5407503 w 6127689"/>
              <a:gd name="connsiteY39-28008" fmla="*/ 2786290 h 6858000"/>
              <a:gd name="connsiteX40-28009" fmla="*/ 5407356 w 6127689"/>
              <a:gd name="connsiteY40-28010" fmla="*/ 2787545 h 6858000"/>
              <a:gd name="connsiteX41-28011" fmla="*/ 5411130 w 6127689"/>
              <a:gd name="connsiteY41-28012" fmla="*/ 2788640 h 6858000"/>
              <a:gd name="connsiteX42-28013" fmla="*/ 5416439 w 6127689"/>
              <a:gd name="connsiteY42-28014" fmla="*/ 2805666 h 6858000"/>
              <a:gd name="connsiteX43-28015" fmla="*/ 5457023 w 6127689"/>
              <a:gd name="connsiteY43-28016" fmla="*/ 2858292 h 6858000"/>
              <a:gd name="connsiteX44-28017" fmla="*/ 5479298 w 6127689"/>
              <a:gd name="connsiteY44-28018" fmla="*/ 2947791 h 6858000"/>
              <a:gd name="connsiteX45-28019" fmla="*/ 5481770 w 6127689"/>
              <a:gd name="connsiteY45-28020" fmla="*/ 2951352 h 6858000"/>
              <a:gd name="connsiteX46-28021" fmla="*/ 5482045 w 6127689"/>
              <a:gd name="connsiteY46-28022" fmla="*/ 2984371 h 6858000"/>
              <a:gd name="connsiteX47-28023" fmla="*/ 5482415 w 6127689"/>
              <a:gd name="connsiteY47-28024" fmla="*/ 3004079 h 6858000"/>
              <a:gd name="connsiteX48-28025" fmla="*/ 5503944 w 6127689"/>
              <a:gd name="connsiteY48-28026" fmla="*/ 3123335 h 6858000"/>
              <a:gd name="connsiteX49-28027" fmla="*/ 5516007 w 6127689"/>
              <a:gd name="connsiteY49-28028" fmla="*/ 3258473 h 6858000"/>
              <a:gd name="connsiteX50-28029" fmla="*/ 5566839 w 6127689"/>
              <a:gd name="connsiteY50-28030" fmla="*/ 3345295 h 6858000"/>
              <a:gd name="connsiteX51-28031" fmla="*/ 5589758 w 6127689"/>
              <a:gd name="connsiteY51-28032" fmla="*/ 3506453 h 6858000"/>
              <a:gd name="connsiteX52-28033" fmla="*/ 5596144 w 6127689"/>
              <a:gd name="connsiteY52-28034" fmla="*/ 3534624 h 6858000"/>
              <a:gd name="connsiteX53-28035" fmla="*/ 5597750 w 6127689"/>
              <a:gd name="connsiteY53-28036" fmla="*/ 3534129 h 6858000"/>
              <a:gd name="connsiteX54-28037" fmla="*/ 5599700 w 6127689"/>
              <a:gd name="connsiteY54-28038" fmla="*/ 3547221 h 6858000"/>
              <a:gd name="connsiteX55-28039" fmla="*/ 5615031 w 6127689"/>
              <a:gd name="connsiteY55-28040" fmla="*/ 3557482 h 6858000"/>
              <a:gd name="connsiteX56-28041" fmla="*/ 5618377 w 6127689"/>
              <a:gd name="connsiteY56-28042" fmla="*/ 3588431 h 6858000"/>
              <a:gd name="connsiteX57-28043" fmla="*/ 5612155 w 6127689"/>
              <a:gd name="connsiteY57-28044" fmla="*/ 3589869 h 6858000"/>
              <a:gd name="connsiteX58-28045" fmla="*/ 5620843 w 6127689"/>
              <a:gd name="connsiteY58-28046" fmla="*/ 3606745 h 6858000"/>
              <a:gd name="connsiteX59-28047" fmla="*/ 5655472 w 6127689"/>
              <a:gd name="connsiteY59-28048" fmla="*/ 3678877 h 6858000"/>
              <a:gd name="connsiteX60-28049" fmla="*/ 5683015 w 6127689"/>
              <a:gd name="connsiteY60-28050" fmla="*/ 3762025 h 6858000"/>
              <a:gd name="connsiteX61-28051" fmla="*/ 5696643 w 6127689"/>
              <a:gd name="connsiteY61-28052" fmla="*/ 3773888 h 6858000"/>
              <a:gd name="connsiteX62-28053" fmla="*/ 5699203 w 6127689"/>
              <a:gd name="connsiteY62-28054" fmla="*/ 3775823 h 6858000"/>
              <a:gd name="connsiteX63-28055" fmla="*/ 5704824 w 6127689"/>
              <a:gd name="connsiteY63-28056" fmla="*/ 3785966 h 6858000"/>
              <a:gd name="connsiteX64-28057" fmla="*/ 5733539 w 6127689"/>
              <a:gd name="connsiteY64-28058" fmla="*/ 3818457 h 6858000"/>
              <a:gd name="connsiteX65-28059" fmla="*/ 5768491 w 6127689"/>
              <a:gd name="connsiteY65-28060" fmla="*/ 3914399 h 6858000"/>
              <a:gd name="connsiteX66-28061" fmla="*/ 5793123 w 6127689"/>
              <a:gd name="connsiteY66-28062" fmla="*/ 3969952 h 6858000"/>
              <a:gd name="connsiteX67-28063" fmla="*/ 5808321 w 6127689"/>
              <a:gd name="connsiteY67-28064" fmla="*/ 3988153 h 6858000"/>
              <a:gd name="connsiteX68-28065" fmla="*/ 5825621 w 6127689"/>
              <a:gd name="connsiteY68-28066" fmla="*/ 4015525 h 6858000"/>
              <a:gd name="connsiteX69-28067" fmla="*/ 5860672 w 6127689"/>
              <a:gd name="connsiteY69-28068" fmla="*/ 4061579 h 6858000"/>
              <a:gd name="connsiteX70-28069" fmla="*/ 5872173 w 6127689"/>
              <a:gd name="connsiteY70-28070" fmla="*/ 4088497 h 6858000"/>
              <a:gd name="connsiteX71-28071" fmla="*/ 5883705 w 6127689"/>
              <a:gd name="connsiteY71-28072" fmla="*/ 4101899 h 6858000"/>
              <a:gd name="connsiteX72-28073" fmla="*/ 5894095 w 6127689"/>
              <a:gd name="connsiteY72-28074" fmla="*/ 4128857 h 6858000"/>
              <a:gd name="connsiteX73-28075" fmla="*/ 5903513 w 6127689"/>
              <a:gd name="connsiteY73-28076" fmla="*/ 4187661 h 6858000"/>
              <a:gd name="connsiteX74-28077" fmla="*/ 5917114 w 6127689"/>
              <a:gd name="connsiteY74-28078" fmla="*/ 4213096 h 6858000"/>
              <a:gd name="connsiteX75-28079" fmla="*/ 5924233 w 6127689"/>
              <a:gd name="connsiteY75-28080" fmla="*/ 4242060 h 6858000"/>
              <a:gd name="connsiteX76-28081" fmla="*/ 5928910 w 6127689"/>
              <a:gd name="connsiteY76-28082" fmla="*/ 4300973 h 6858000"/>
              <a:gd name="connsiteX77-28083" fmla="*/ 5939320 w 6127689"/>
              <a:gd name="connsiteY77-28084" fmla="*/ 4340435 h 6858000"/>
              <a:gd name="connsiteX78-28085" fmla="*/ 5946705 w 6127689"/>
              <a:gd name="connsiteY78-28086" fmla="*/ 4428051 h 6858000"/>
              <a:gd name="connsiteX79-28087" fmla="*/ 5949261 w 6127689"/>
              <a:gd name="connsiteY79-28088" fmla="*/ 4449185 h 6858000"/>
              <a:gd name="connsiteX80-28089" fmla="*/ 5968960 w 6127689"/>
              <a:gd name="connsiteY80-28090" fmla="*/ 4482655 h 6858000"/>
              <a:gd name="connsiteX81-28091" fmla="*/ 5980106 w 6127689"/>
              <a:gd name="connsiteY81-28092" fmla="*/ 4585087 h 6858000"/>
              <a:gd name="connsiteX82-28093" fmla="*/ 5998138 w 6127689"/>
              <a:gd name="connsiteY82-28094" fmla="*/ 4697518 h 6858000"/>
              <a:gd name="connsiteX83-28095" fmla="*/ 6013516 w 6127689"/>
              <a:gd name="connsiteY83-28096" fmla="*/ 4786619 h 6858000"/>
              <a:gd name="connsiteX84-28097" fmla="*/ 6025404 w 6127689"/>
              <a:gd name="connsiteY84-28098" fmla="*/ 4858148 h 6858000"/>
              <a:gd name="connsiteX85-28099" fmla="*/ 6007749 w 6127689"/>
              <a:gd name="connsiteY85-28100" fmla="*/ 4964715 h 6858000"/>
              <a:gd name="connsiteX86-28101" fmla="*/ 6005269 w 6127689"/>
              <a:gd name="connsiteY86-28102" fmla="*/ 5150567 h 6858000"/>
              <a:gd name="connsiteX87-28103" fmla="*/ 6001127 w 6127689"/>
              <a:gd name="connsiteY87-28104" fmla="*/ 5164609 h 6858000"/>
              <a:gd name="connsiteX88-28105" fmla="*/ 5998514 w 6127689"/>
              <a:gd name="connsiteY88-28106" fmla="*/ 5189673 h 6858000"/>
              <a:gd name="connsiteX89-28107" fmla="*/ 6018409 w 6127689"/>
              <a:gd name="connsiteY89-28108" fmla="*/ 5227157 h 6858000"/>
              <a:gd name="connsiteX90-28109" fmla="*/ 6036748 w 6127689"/>
              <a:gd name="connsiteY90-28110" fmla="*/ 5322752 h 6858000"/>
              <a:gd name="connsiteX91-28111" fmla="*/ 6036943 w 6127689"/>
              <a:gd name="connsiteY91-28112" fmla="*/ 5329480 h 6858000"/>
              <a:gd name="connsiteX92-28113" fmla="*/ 6037236 w 6127689"/>
              <a:gd name="connsiteY92-28114" fmla="*/ 5329634 h 6858000"/>
              <a:gd name="connsiteX93-28115" fmla="*/ 6037677 w 6127689"/>
              <a:gd name="connsiteY93-28116" fmla="*/ 5354807 h 6858000"/>
              <a:gd name="connsiteX94-28117" fmla="*/ 6039728 w 6127689"/>
              <a:gd name="connsiteY94-28118" fmla="*/ 5359416 h 6858000"/>
              <a:gd name="connsiteX95-28119" fmla="*/ 6043311 w 6127689"/>
              <a:gd name="connsiteY95-28120" fmla="*/ 5361407 h 6858000"/>
              <a:gd name="connsiteX96-28121" fmla="*/ 6053435 w 6127689"/>
              <a:gd name="connsiteY96-28122" fmla="*/ 5387547 h 6858000"/>
              <a:gd name="connsiteX97-28123" fmla="*/ 6065933 w 6127689"/>
              <a:gd name="connsiteY97-28124" fmla="*/ 5443002 h 6858000"/>
              <a:gd name="connsiteX98-28125" fmla="*/ 6068640 w 6127689"/>
              <a:gd name="connsiteY98-28126" fmla="*/ 5474503 h 6858000"/>
              <a:gd name="connsiteX99-28127" fmla="*/ 6080922 w 6127689"/>
              <a:gd name="connsiteY99-28128" fmla="*/ 5561070 h 6858000"/>
              <a:gd name="connsiteX100-28129" fmla="*/ 6096949 w 6127689"/>
              <a:gd name="connsiteY100-28130" fmla="*/ 5648179 h 6858000"/>
              <a:gd name="connsiteX101-28131" fmla="*/ 6125703 w 6127689"/>
              <a:gd name="connsiteY101-28132" fmla="*/ 5692894 h 6858000"/>
              <a:gd name="connsiteX102-28133" fmla="*/ 6126670 w 6127689"/>
              <a:gd name="connsiteY102-28134" fmla="*/ 5697882 h 6858000"/>
              <a:gd name="connsiteX103-28135" fmla="*/ 6124061 w 6127689"/>
              <a:gd name="connsiteY103-28136" fmla="*/ 5710294 h 6858000"/>
              <a:gd name="connsiteX104-28137" fmla="*/ 6122213 w 6127689"/>
              <a:gd name="connsiteY104-28138" fmla="*/ 5714762 h 6858000"/>
              <a:gd name="connsiteX105-28139" fmla="*/ 6121353 w 6127689"/>
              <a:gd name="connsiteY105-28140" fmla="*/ 5721725 h 6858000"/>
              <a:gd name="connsiteX106-28141" fmla="*/ 6121607 w 6127689"/>
              <a:gd name="connsiteY106-28142" fmla="*/ 5721959 h 6858000"/>
              <a:gd name="connsiteX107-28143" fmla="*/ 6120262 w 6127689"/>
              <a:gd name="connsiteY107-28144" fmla="*/ 5728358 h 6858000"/>
              <a:gd name="connsiteX108-28145" fmla="*/ 6127024 w 6127689"/>
              <a:gd name="connsiteY108-28146" fmla="*/ 5786902 h 6858000"/>
              <a:gd name="connsiteX109-28147" fmla="*/ 6127519 w 6127689"/>
              <a:gd name="connsiteY109-28148" fmla="*/ 5865775 h 6858000"/>
              <a:gd name="connsiteX110-28149" fmla="*/ 6119217 w 6127689"/>
              <a:gd name="connsiteY110-28150" fmla="*/ 5888542 h 6858000"/>
              <a:gd name="connsiteX111-28151" fmla="*/ 6102493 w 6127689"/>
              <a:gd name="connsiteY111-28152" fmla="*/ 5928602 h 6858000"/>
              <a:gd name="connsiteX112-28153" fmla="*/ 6056863 w 6127689"/>
              <a:gd name="connsiteY112-28154" fmla="*/ 6000643 h 6858000"/>
              <a:gd name="connsiteX113-28155" fmla="*/ 6045436 w 6127689"/>
              <a:gd name="connsiteY113-28156" fmla="*/ 6124480 h 6858000"/>
              <a:gd name="connsiteX114-28157" fmla="*/ 6030489 w 6127689"/>
              <a:gd name="connsiteY114-28158" fmla="*/ 6317666 h 6858000"/>
              <a:gd name="connsiteX115-28159" fmla="*/ 6007492 w 6127689"/>
              <a:gd name="connsiteY115-28160" fmla="*/ 6440818 h 6858000"/>
              <a:gd name="connsiteX116-28161" fmla="*/ 6009467 w 6127689"/>
              <a:gd name="connsiteY116-28162" fmla="*/ 6487076 h 6858000"/>
              <a:gd name="connsiteX117-28163" fmla="*/ 5995064 w 6127689"/>
              <a:gd name="connsiteY117-28164" fmla="*/ 6540791 h 6858000"/>
              <a:gd name="connsiteX118-28165" fmla="*/ 5996309 w 6127689"/>
              <a:gd name="connsiteY118-28166" fmla="*/ 6543961 h 6858000"/>
              <a:gd name="connsiteX119-28167" fmla="*/ 5996048 w 6127689"/>
              <a:gd name="connsiteY119-28168" fmla="*/ 6555444 h 6858000"/>
              <a:gd name="connsiteX120-28169" fmla="*/ 6002524 w 6127689"/>
              <a:gd name="connsiteY120-28170" fmla="*/ 6560188 h 6858000"/>
              <a:gd name="connsiteX121-28171" fmla="*/ 6006823 w 6127689"/>
              <a:gd name="connsiteY121-28172" fmla="*/ 6578546 h 6858000"/>
              <a:gd name="connsiteX122-28173" fmla="*/ 6004510 w 6127689"/>
              <a:gd name="connsiteY122-28174" fmla="*/ 6599256 h 6858000"/>
              <a:gd name="connsiteX123-28175" fmla="*/ 5986207 w 6127689"/>
              <a:gd name="connsiteY123-28176" fmla="*/ 6695855 h 6858000"/>
              <a:gd name="connsiteX124-28177" fmla="*/ 5979428 w 6127689"/>
              <a:gd name="connsiteY124-28178" fmla="*/ 6754678 h 6858000"/>
              <a:gd name="connsiteX125-28179" fmla="*/ 5983398 w 6127689"/>
              <a:gd name="connsiteY125-28180" fmla="*/ 6778641 h 6858000"/>
              <a:gd name="connsiteX126-28181" fmla="*/ 5984543 w 6127689"/>
              <a:gd name="connsiteY126-28182" fmla="*/ 6811016 h 6858000"/>
              <a:gd name="connsiteX127-28183" fmla="*/ 5981802 w 6127689"/>
              <a:gd name="connsiteY127-28184" fmla="*/ 6838578 h 6858000"/>
              <a:gd name="connsiteX128-28185" fmla="*/ 5979671 w 6127689"/>
              <a:gd name="connsiteY128-28186" fmla="*/ 6858000 h 6858000"/>
              <a:gd name="connsiteX129-28187" fmla="*/ 0 w 6127689"/>
              <a:gd name="connsiteY129-28188" fmla="*/ 6858000 h 6858000"/>
              <a:gd name="connsiteX130-28189" fmla="*/ 0 w 6127689"/>
              <a:gd name="connsiteY130-28190" fmla="*/ 0 h 6858000"/>
              <a:gd name="connsiteX0-28191" fmla="*/ 0 w 6127689"/>
              <a:gd name="connsiteY0-28192" fmla="*/ 0 h 6858000"/>
              <a:gd name="connsiteX1-28193" fmla="*/ 4965888 w 6127689"/>
              <a:gd name="connsiteY1-28194" fmla="*/ 0 h 6858000"/>
              <a:gd name="connsiteX2-28195" fmla="*/ 4967767 w 6127689"/>
              <a:gd name="connsiteY2-28196" fmla="*/ 7930 h 6858000"/>
              <a:gd name="connsiteX3-28197" fmla="*/ 4979444 w 6127689"/>
              <a:gd name="connsiteY3-28198" fmla="*/ 43921 h 6858000"/>
              <a:gd name="connsiteX4-28199" fmla="*/ 5021173 w 6127689"/>
              <a:gd name="connsiteY4-28200" fmla="*/ 123738 h 6858000"/>
              <a:gd name="connsiteX5-28201" fmla="*/ 5075458 w 6127689"/>
              <a:gd name="connsiteY5-28202" fmla="*/ 264355 h 6858000"/>
              <a:gd name="connsiteX6-28203" fmla="*/ 5081175 w 6127689"/>
              <a:gd name="connsiteY6-28204" fmla="*/ 277448 h 6858000"/>
              <a:gd name="connsiteX7-28205" fmla="*/ 5097011 w 6127689"/>
              <a:gd name="connsiteY7-28206" fmla="*/ 355616 h 6858000"/>
              <a:gd name="connsiteX8-28207" fmla="*/ 5130982 w 6127689"/>
              <a:gd name="connsiteY8-28208" fmla="*/ 412030 h 6858000"/>
              <a:gd name="connsiteX9-28209" fmla="*/ 5153000 w 6127689"/>
              <a:gd name="connsiteY9-28210" fmla="*/ 507134 h 6858000"/>
              <a:gd name="connsiteX10-28211" fmla="*/ 5171282 w 6127689"/>
              <a:gd name="connsiteY10-28212" fmla="*/ 602071 h 6858000"/>
              <a:gd name="connsiteX11-28213" fmla="*/ 5176196 w 6127689"/>
              <a:gd name="connsiteY11-28214" fmla="*/ 636822 h 6858000"/>
              <a:gd name="connsiteX12-28215" fmla="*/ 5189051 w 6127689"/>
              <a:gd name="connsiteY12-28216" fmla="*/ 782518 h 6858000"/>
              <a:gd name="connsiteX13-28217" fmla="*/ 5210428 w 6127689"/>
              <a:gd name="connsiteY13-28218" fmla="*/ 815772 h 6858000"/>
              <a:gd name="connsiteX14-28219" fmla="*/ 5221088 w 6127689"/>
              <a:gd name="connsiteY14-28220" fmla="*/ 860193 h 6858000"/>
              <a:gd name="connsiteX15-28221" fmla="*/ 5230806 w 6127689"/>
              <a:gd name="connsiteY15-28222" fmla="*/ 961354 h 6858000"/>
              <a:gd name="connsiteX16-28223" fmla="*/ 5201018 w 6127689"/>
              <a:gd name="connsiteY16-28224" fmla="*/ 1095027 h 6858000"/>
              <a:gd name="connsiteX17-28225" fmla="*/ 5202153 w 6127689"/>
              <a:gd name="connsiteY17-28226" fmla="*/ 1133224 h 6858000"/>
              <a:gd name="connsiteX18-28227" fmla="*/ 5207370 w 6127689"/>
              <a:gd name="connsiteY18-28228" fmla="*/ 1138097 h 6858000"/>
              <a:gd name="connsiteX19-28229" fmla="*/ 5189234 w 6127689"/>
              <a:gd name="connsiteY19-28230" fmla="*/ 1193495 h 6858000"/>
              <a:gd name="connsiteX20-28231" fmla="*/ 5202769 w 6127689"/>
              <a:gd name="connsiteY20-28232" fmla="*/ 1269450 h 6858000"/>
              <a:gd name="connsiteX21-28233" fmla="*/ 5225968 w 6127689"/>
              <a:gd name="connsiteY21-28234" fmla="*/ 1357994 h 6858000"/>
              <a:gd name="connsiteX22-28235" fmla="*/ 5233819 w 6127689"/>
              <a:gd name="connsiteY22-28236" fmla="*/ 1380922 h 6858000"/>
              <a:gd name="connsiteX23-28237" fmla="*/ 5237226 w 6127689"/>
              <a:gd name="connsiteY23-28238" fmla="*/ 1441327 h 6858000"/>
              <a:gd name="connsiteX24-28239" fmla="*/ 5255653 w 6127689"/>
              <a:gd name="connsiteY24-28240" fmla="*/ 1524712 h 6858000"/>
              <a:gd name="connsiteX25-28241" fmla="*/ 5263491 w 6127689"/>
              <a:gd name="connsiteY25-28242" fmla="*/ 1642938 h 6858000"/>
              <a:gd name="connsiteX26-28243" fmla="*/ 5261314 w 6127689"/>
              <a:gd name="connsiteY26-28244" fmla="*/ 1689177 h 6858000"/>
              <a:gd name="connsiteX27-28245" fmla="*/ 5259788 w 6127689"/>
              <a:gd name="connsiteY27-28246" fmla="*/ 1768516 h 6858000"/>
              <a:gd name="connsiteX28-28247" fmla="*/ 5255696 w 6127689"/>
              <a:gd name="connsiteY28-28248" fmla="*/ 1953770 h 6858000"/>
              <a:gd name="connsiteX29-28249" fmla="*/ 5252592 w 6127689"/>
              <a:gd name="connsiteY29-28250" fmla="*/ 2092210 h 6858000"/>
              <a:gd name="connsiteX30-28251" fmla="*/ 5264303 w 6127689"/>
              <a:gd name="connsiteY30-28252" fmla="*/ 2225157 h 6858000"/>
              <a:gd name="connsiteX31-28253" fmla="*/ 5254949 w 6127689"/>
              <a:gd name="connsiteY31-28254" fmla="*/ 2236160 h 6858000"/>
              <a:gd name="connsiteX32-28255" fmla="*/ 5250104 w 6127689"/>
              <a:gd name="connsiteY32-28256" fmla="*/ 2249166 h 6858000"/>
              <a:gd name="connsiteX33-28257" fmla="*/ 5251214 w 6127689"/>
              <a:gd name="connsiteY33-28258" fmla="*/ 2250944 h 6858000"/>
              <a:gd name="connsiteX34-28259" fmla="*/ 5250644 w 6127689"/>
              <a:gd name="connsiteY34-28260" fmla="*/ 2266619 h 6858000"/>
              <a:gd name="connsiteX35-28261" fmla="*/ 5293877 w 6127689"/>
              <a:gd name="connsiteY35-28262" fmla="*/ 2368649 h 6858000"/>
              <a:gd name="connsiteX36-28263" fmla="*/ 5311338 w 6127689"/>
              <a:gd name="connsiteY36-28264" fmla="*/ 2404034 h 6858000"/>
              <a:gd name="connsiteX37-28265" fmla="*/ 5338366 w 6127689"/>
              <a:gd name="connsiteY37-28266" fmla="*/ 2465052 h 6858000"/>
              <a:gd name="connsiteX38-28267" fmla="*/ 5371263 w 6127689"/>
              <a:gd name="connsiteY38-28268" fmla="*/ 2586413 h 6858000"/>
              <a:gd name="connsiteX39-28269" fmla="*/ 5407503 w 6127689"/>
              <a:gd name="connsiteY39-28270" fmla="*/ 2786290 h 6858000"/>
              <a:gd name="connsiteX40-28271" fmla="*/ 5407356 w 6127689"/>
              <a:gd name="connsiteY40-28272" fmla="*/ 2787545 h 6858000"/>
              <a:gd name="connsiteX41-28273" fmla="*/ 5411130 w 6127689"/>
              <a:gd name="connsiteY41-28274" fmla="*/ 2788640 h 6858000"/>
              <a:gd name="connsiteX42-28275" fmla="*/ 5416439 w 6127689"/>
              <a:gd name="connsiteY42-28276" fmla="*/ 2805666 h 6858000"/>
              <a:gd name="connsiteX43-28277" fmla="*/ 5457023 w 6127689"/>
              <a:gd name="connsiteY43-28278" fmla="*/ 2858292 h 6858000"/>
              <a:gd name="connsiteX44-28279" fmla="*/ 5479298 w 6127689"/>
              <a:gd name="connsiteY44-28280" fmla="*/ 2947791 h 6858000"/>
              <a:gd name="connsiteX45-28281" fmla="*/ 5481770 w 6127689"/>
              <a:gd name="connsiteY45-28282" fmla="*/ 2951352 h 6858000"/>
              <a:gd name="connsiteX46-28283" fmla="*/ 5482045 w 6127689"/>
              <a:gd name="connsiteY46-28284" fmla="*/ 2984371 h 6858000"/>
              <a:gd name="connsiteX47-28285" fmla="*/ 5482415 w 6127689"/>
              <a:gd name="connsiteY47-28286" fmla="*/ 3004079 h 6858000"/>
              <a:gd name="connsiteX48-28287" fmla="*/ 5503944 w 6127689"/>
              <a:gd name="connsiteY48-28288" fmla="*/ 3123335 h 6858000"/>
              <a:gd name="connsiteX49-28289" fmla="*/ 5516007 w 6127689"/>
              <a:gd name="connsiteY49-28290" fmla="*/ 3258473 h 6858000"/>
              <a:gd name="connsiteX50-28291" fmla="*/ 5566839 w 6127689"/>
              <a:gd name="connsiteY50-28292" fmla="*/ 3345295 h 6858000"/>
              <a:gd name="connsiteX51-28293" fmla="*/ 5589758 w 6127689"/>
              <a:gd name="connsiteY51-28294" fmla="*/ 3506453 h 6858000"/>
              <a:gd name="connsiteX52-28295" fmla="*/ 5596144 w 6127689"/>
              <a:gd name="connsiteY52-28296" fmla="*/ 3534624 h 6858000"/>
              <a:gd name="connsiteX53-28297" fmla="*/ 5597750 w 6127689"/>
              <a:gd name="connsiteY53-28298" fmla="*/ 3534129 h 6858000"/>
              <a:gd name="connsiteX54-28299" fmla="*/ 5599700 w 6127689"/>
              <a:gd name="connsiteY54-28300" fmla="*/ 3547221 h 6858000"/>
              <a:gd name="connsiteX55-28301" fmla="*/ 5615031 w 6127689"/>
              <a:gd name="connsiteY55-28302" fmla="*/ 3557482 h 6858000"/>
              <a:gd name="connsiteX56-28303" fmla="*/ 5618377 w 6127689"/>
              <a:gd name="connsiteY56-28304" fmla="*/ 3588431 h 6858000"/>
              <a:gd name="connsiteX57-28305" fmla="*/ 5612155 w 6127689"/>
              <a:gd name="connsiteY57-28306" fmla="*/ 3589869 h 6858000"/>
              <a:gd name="connsiteX58-28307" fmla="*/ 5620843 w 6127689"/>
              <a:gd name="connsiteY58-28308" fmla="*/ 3606745 h 6858000"/>
              <a:gd name="connsiteX59-28309" fmla="*/ 5655472 w 6127689"/>
              <a:gd name="connsiteY59-28310" fmla="*/ 3678877 h 6858000"/>
              <a:gd name="connsiteX60-28311" fmla="*/ 5683015 w 6127689"/>
              <a:gd name="connsiteY60-28312" fmla="*/ 3762025 h 6858000"/>
              <a:gd name="connsiteX61-28313" fmla="*/ 5696643 w 6127689"/>
              <a:gd name="connsiteY61-28314" fmla="*/ 3773888 h 6858000"/>
              <a:gd name="connsiteX62-28315" fmla="*/ 5699203 w 6127689"/>
              <a:gd name="connsiteY62-28316" fmla="*/ 3775823 h 6858000"/>
              <a:gd name="connsiteX63-28317" fmla="*/ 5704824 w 6127689"/>
              <a:gd name="connsiteY63-28318" fmla="*/ 3785966 h 6858000"/>
              <a:gd name="connsiteX64-28319" fmla="*/ 5733539 w 6127689"/>
              <a:gd name="connsiteY64-28320" fmla="*/ 3818457 h 6858000"/>
              <a:gd name="connsiteX65-28321" fmla="*/ 5768491 w 6127689"/>
              <a:gd name="connsiteY65-28322" fmla="*/ 3914399 h 6858000"/>
              <a:gd name="connsiteX66-28323" fmla="*/ 5793123 w 6127689"/>
              <a:gd name="connsiteY66-28324" fmla="*/ 3969952 h 6858000"/>
              <a:gd name="connsiteX67-28325" fmla="*/ 5808321 w 6127689"/>
              <a:gd name="connsiteY67-28326" fmla="*/ 3988153 h 6858000"/>
              <a:gd name="connsiteX68-28327" fmla="*/ 5825621 w 6127689"/>
              <a:gd name="connsiteY68-28328" fmla="*/ 4015525 h 6858000"/>
              <a:gd name="connsiteX69-28329" fmla="*/ 5860672 w 6127689"/>
              <a:gd name="connsiteY69-28330" fmla="*/ 4061579 h 6858000"/>
              <a:gd name="connsiteX70-28331" fmla="*/ 5872173 w 6127689"/>
              <a:gd name="connsiteY70-28332" fmla="*/ 4088497 h 6858000"/>
              <a:gd name="connsiteX71-28333" fmla="*/ 5883705 w 6127689"/>
              <a:gd name="connsiteY71-28334" fmla="*/ 4101899 h 6858000"/>
              <a:gd name="connsiteX72-28335" fmla="*/ 5894095 w 6127689"/>
              <a:gd name="connsiteY72-28336" fmla="*/ 4128857 h 6858000"/>
              <a:gd name="connsiteX73-28337" fmla="*/ 5903513 w 6127689"/>
              <a:gd name="connsiteY73-28338" fmla="*/ 4187661 h 6858000"/>
              <a:gd name="connsiteX74-28339" fmla="*/ 5917114 w 6127689"/>
              <a:gd name="connsiteY74-28340" fmla="*/ 4213096 h 6858000"/>
              <a:gd name="connsiteX75-28341" fmla="*/ 5924233 w 6127689"/>
              <a:gd name="connsiteY75-28342" fmla="*/ 4242060 h 6858000"/>
              <a:gd name="connsiteX76-28343" fmla="*/ 5928910 w 6127689"/>
              <a:gd name="connsiteY76-28344" fmla="*/ 4300973 h 6858000"/>
              <a:gd name="connsiteX77-28345" fmla="*/ 5939320 w 6127689"/>
              <a:gd name="connsiteY77-28346" fmla="*/ 4340435 h 6858000"/>
              <a:gd name="connsiteX78-28347" fmla="*/ 5946705 w 6127689"/>
              <a:gd name="connsiteY78-28348" fmla="*/ 4428051 h 6858000"/>
              <a:gd name="connsiteX79-28349" fmla="*/ 5949261 w 6127689"/>
              <a:gd name="connsiteY79-28350" fmla="*/ 4449185 h 6858000"/>
              <a:gd name="connsiteX80-28351" fmla="*/ 5968960 w 6127689"/>
              <a:gd name="connsiteY80-28352" fmla="*/ 4482655 h 6858000"/>
              <a:gd name="connsiteX81-28353" fmla="*/ 5980106 w 6127689"/>
              <a:gd name="connsiteY81-28354" fmla="*/ 4585087 h 6858000"/>
              <a:gd name="connsiteX82-28355" fmla="*/ 5998138 w 6127689"/>
              <a:gd name="connsiteY82-28356" fmla="*/ 4697518 h 6858000"/>
              <a:gd name="connsiteX83-28357" fmla="*/ 6013516 w 6127689"/>
              <a:gd name="connsiteY83-28358" fmla="*/ 4786619 h 6858000"/>
              <a:gd name="connsiteX84-28359" fmla="*/ 6025404 w 6127689"/>
              <a:gd name="connsiteY84-28360" fmla="*/ 4858148 h 6858000"/>
              <a:gd name="connsiteX85-28361" fmla="*/ 6007749 w 6127689"/>
              <a:gd name="connsiteY85-28362" fmla="*/ 4964715 h 6858000"/>
              <a:gd name="connsiteX86-28363" fmla="*/ 6005269 w 6127689"/>
              <a:gd name="connsiteY86-28364" fmla="*/ 5150567 h 6858000"/>
              <a:gd name="connsiteX87-28365" fmla="*/ 6001127 w 6127689"/>
              <a:gd name="connsiteY87-28366" fmla="*/ 5164609 h 6858000"/>
              <a:gd name="connsiteX88-28367" fmla="*/ 5998514 w 6127689"/>
              <a:gd name="connsiteY88-28368" fmla="*/ 5189673 h 6858000"/>
              <a:gd name="connsiteX89-28369" fmla="*/ 6018409 w 6127689"/>
              <a:gd name="connsiteY89-28370" fmla="*/ 5227157 h 6858000"/>
              <a:gd name="connsiteX90-28371" fmla="*/ 6036748 w 6127689"/>
              <a:gd name="connsiteY90-28372" fmla="*/ 5322752 h 6858000"/>
              <a:gd name="connsiteX91-28373" fmla="*/ 6036943 w 6127689"/>
              <a:gd name="connsiteY91-28374" fmla="*/ 5329480 h 6858000"/>
              <a:gd name="connsiteX92-28375" fmla="*/ 6037236 w 6127689"/>
              <a:gd name="connsiteY92-28376" fmla="*/ 5329634 h 6858000"/>
              <a:gd name="connsiteX93-28377" fmla="*/ 6037677 w 6127689"/>
              <a:gd name="connsiteY93-28378" fmla="*/ 5354807 h 6858000"/>
              <a:gd name="connsiteX94-28379" fmla="*/ 6039728 w 6127689"/>
              <a:gd name="connsiteY94-28380" fmla="*/ 5359416 h 6858000"/>
              <a:gd name="connsiteX95-28381" fmla="*/ 6053435 w 6127689"/>
              <a:gd name="connsiteY95-28382" fmla="*/ 5387547 h 6858000"/>
              <a:gd name="connsiteX96-28383" fmla="*/ 6065933 w 6127689"/>
              <a:gd name="connsiteY96-28384" fmla="*/ 5443002 h 6858000"/>
              <a:gd name="connsiteX97-28385" fmla="*/ 6068640 w 6127689"/>
              <a:gd name="connsiteY97-28386" fmla="*/ 5474503 h 6858000"/>
              <a:gd name="connsiteX98-28387" fmla="*/ 6080922 w 6127689"/>
              <a:gd name="connsiteY98-28388" fmla="*/ 5561070 h 6858000"/>
              <a:gd name="connsiteX99-28389" fmla="*/ 6096949 w 6127689"/>
              <a:gd name="connsiteY99-28390" fmla="*/ 5648179 h 6858000"/>
              <a:gd name="connsiteX100-28391" fmla="*/ 6125703 w 6127689"/>
              <a:gd name="connsiteY100-28392" fmla="*/ 5692894 h 6858000"/>
              <a:gd name="connsiteX101-28393" fmla="*/ 6126670 w 6127689"/>
              <a:gd name="connsiteY101-28394" fmla="*/ 5697882 h 6858000"/>
              <a:gd name="connsiteX102-28395" fmla="*/ 6124061 w 6127689"/>
              <a:gd name="connsiteY102-28396" fmla="*/ 5710294 h 6858000"/>
              <a:gd name="connsiteX103-28397" fmla="*/ 6122213 w 6127689"/>
              <a:gd name="connsiteY103-28398" fmla="*/ 5714762 h 6858000"/>
              <a:gd name="connsiteX104-28399" fmla="*/ 6121353 w 6127689"/>
              <a:gd name="connsiteY104-28400" fmla="*/ 5721725 h 6858000"/>
              <a:gd name="connsiteX105-28401" fmla="*/ 6121607 w 6127689"/>
              <a:gd name="connsiteY105-28402" fmla="*/ 5721959 h 6858000"/>
              <a:gd name="connsiteX106-28403" fmla="*/ 6120262 w 6127689"/>
              <a:gd name="connsiteY106-28404" fmla="*/ 5728358 h 6858000"/>
              <a:gd name="connsiteX107-28405" fmla="*/ 6127024 w 6127689"/>
              <a:gd name="connsiteY107-28406" fmla="*/ 5786902 h 6858000"/>
              <a:gd name="connsiteX108-28407" fmla="*/ 6127519 w 6127689"/>
              <a:gd name="connsiteY108-28408" fmla="*/ 5865775 h 6858000"/>
              <a:gd name="connsiteX109-28409" fmla="*/ 6119217 w 6127689"/>
              <a:gd name="connsiteY109-28410" fmla="*/ 5888542 h 6858000"/>
              <a:gd name="connsiteX110-28411" fmla="*/ 6102493 w 6127689"/>
              <a:gd name="connsiteY110-28412" fmla="*/ 5928602 h 6858000"/>
              <a:gd name="connsiteX111-28413" fmla="*/ 6056863 w 6127689"/>
              <a:gd name="connsiteY111-28414" fmla="*/ 6000643 h 6858000"/>
              <a:gd name="connsiteX112-28415" fmla="*/ 6045436 w 6127689"/>
              <a:gd name="connsiteY112-28416" fmla="*/ 6124480 h 6858000"/>
              <a:gd name="connsiteX113-28417" fmla="*/ 6030489 w 6127689"/>
              <a:gd name="connsiteY113-28418" fmla="*/ 6317666 h 6858000"/>
              <a:gd name="connsiteX114-28419" fmla="*/ 6007492 w 6127689"/>
              <a:gd name="connsiteY114-28420" fmla="*/ 6440818 h 6858000"/>
              <a:gd name="connsiteX115-28421" fmla="*/ 6009467 w 6127689"/>
              <a:gd name="connsiteY115-28422" fmla="*/ 6487076 h 6858000"/>
              <a:gd name="connsiteX116-28423" fmla="*/ 5995064 w 6127689"/>
              <a:gd name="connsiteY116-28424" fmla="*/ 6540791 h 6858000"/>
              <a:gd name="connsiteX117-28425" fmla="*/ 5996309 w 6127689"/>
              <a:gd name="connsiteY117-28426" fmla="*/ 6543961 h 6858000"/>
              <a:gd name="connsiteX118-28427" fmla="*/ 5996048 w 6127689"/>
              <a:gd name="connsiteY118-28428" fmla="*/ 6555444 h 6858000"/>
              <a:gd name="connsiteX119-28429" fmla="*/ 6002524 w 6127689"/>
              <a:gd name="connsiteY119-28430" fmla="*/ 6560188 h 6858000"/>
              <a:gd name="connsiteX120-28431" fmla="*/ 6006823 w 6127689"/>
              <a:gd name="connsiteY120-28432" fmla="*/ 6578546 h 6858000"/>
              <a:gd name="connsiteX121-28433" fmla="*/ 6004510 w 6127689"/>
              <a:gd name="connsiteY121-28434" fmla="*/ 6599256 h 6858000"/>
              <a:gd name="connsiteX122-28435" fmla="*/ 5986207 w 6127689"/>
              <a:gd name="connsiteY122-28436" fmla="*/ 6695855 h 6858000"/>
              <a:gd name="connsiteX123-28437" fmla="*/ 5979428 w 6127689"/>
              <a:gd name="connsiteY123-28438" fmla="*/ 6754678 h 6858000"/>
              <a:gd name="connsiteX124-28439" fmla="*/ 5983398 w 6127689"/>
              <a:gd name="connsiteY124-28440" fmla="*/ 6778641 h 6858000"/>
              <a:gd name="connsiteX125-28441" fmla="*/ 5984543 w 6127689"/>
              <a:gd name="connsiteY125-28442" fmla="*/ 6811016 h 6858000"/>
              <a:gd name="connsiteX126-28443" fmla="*/ 5981802 w 6127689"/>
              <a:gd name="connsiteY126-28444" fmla="*/ 6838578 h 6858000"/>
              <a:gd name="connsiteX127-28445" fmla="*/ 5979671 w 6127689"/>
              <a:gd name="connsiteY127-28446" fmla="*/ 6858000 h 6858000"/>
              <a:gd name="connsiteX128-28447" fmla="*/ 0 w 6127689"/>
              <a:gd name="connsiteY128-28448" fmla="*/ 6858000 h 6858000"/>
              <a:gd name="connsiteX129-28449" fmla="*/ 0 w 6127689"/>
              <a:gd name="connsiteY129-28450" fmla="*/ 0 h 6858000"/>
              <a:gd name="connsiteX0-28451" fmla="*/ 0 w 6127689"/>
              <a:gd name="connsiteY0-28452" fmla="*/ 0 h 6858000"/>
              <a:gd name="connsiteX1-28453" fmla="*/ 4965888 w 6127689"/>
              <a:gd name="connsiteY1-28454" fmla="*/ 0 h 6858000"/>
              <a:gd name="connsiteX2-28455" fmla="*/ 4967767 w 6127689"/>
              <a:gd name="connsiteY2-28456" fmla="*/ 7930 h 6858000"/>
              <a:gd name="connsiteX3-28457" fmla="*/ 4979444 w 6127689"/>
              <a:gd name="connsiteY3-28458" fmla="*/ 43921 h 6858000"/>
              <a:gd name="connsiteX4-28459" fmla="*/ 5021173 w 6127689"/>
              <a:gd name="connsiteY4-28460" fmla="*/ 123738 h 6858000"/>
              <a:gd name="connsiteX5-28461" fmla="*/ 5075458 w 6127689"/>
              <a:gd name="connsiteY5-28462" fmla="*/ 264355 h 6858000"/>
              <a:gd name="connsiteX6-28463" fmla="*/ 5081175 w 6127689"/>
              <a:gd name="connsiteY6-28464" fmla="*/ 277448 h 6858000"/>
              <a:gd name="connsiteX7-28465" fmla="*/ 5097011 w 6127689"/>
              <a:gd name="connsiteY7-28466" fmla="*/ 355616 h 6858000"/>
              <a:gd name="connsiteX8-28467" fmla="*/ 5130982 w 6127689"/>
              <a:gd name="connsiteY8-28468" fmla="*/ 412030 h 6858000"/>
              <a:gd name="connsiteX9-28469" fmla="*/ 5153000 w 6127689"/>
              <a:gd name="connsiteY9-28470" fmla="*/ 507134 h 6858000"/>
              <a:gd name="connsiteX10-28471" fmla="*/ 5171282 w 6127689"/>
              <a:gd name="connsiteY10-28472" fmla="*/ 602071 h 6858000"/>
              <a:gd name="connsiteX11-28473" fmla="*/ 5176196 w 6127689"/>
              <a:gd name="connsiteY11-28474" fmla="*/ 636822 h 6858000"/>
              <a:gd name="connsiteX12-28475" fmla="*/ 5189051 w 6127689"/>
              <a:gd name="connsiteY12-28476" fmla="*/ 782518 h 6858000"/>
              <a:gd name="connsiteX13-28477" fmla="*/ 5210428 w 6127689"/>
              <a:gd name="connsiteY13-28478" fmla="*/ 815772 h 6858000"/>
              <a:gd name="connsiteX14-28479" fmla="*/ 5221088 w 6127689"/>
              <a:gd name="connsiteY14-28480" fmla="*/ 860193 h 6858000"/>
              <a:gd name="connsiteX15-28481" fmla="*/ 5230806 w 6127689"/>
              <a:gd name="connsiteY15-28482" fmla="*/ 961354 h 6858000"/>
              <a:gd name="connsiteX16-28483" fmla="*/ 5201018 w 6127689"/>
              <a:gd name="connsiteY16-28484" fmla="*/ 1095027 h 6858000"/>
              <a:gd name="connsiteX17-28485" fmla="*/ 5202153 w 6127689"/>
              <a:gd name="connsiteY17-28486" fmla="*/ 1133224 h 6858000"/>
              <a:gd name="connsiteX18-28487" fmla="*/ 5207370 w 6127689"/>
              <a:gd name="connsiteY18-28488" fmla="*/ 1138097 h 6858000"/>
              <a:gd name="connsiteX19-28489" fmla="*/ 5189234 w 6127689"/>
              <a:gd name="connsiteY19-28490" fmla="*/ 1193495 h 6858000"/>
              <a:gd name="connsiteX20-28491" fmla="*/ 5202769 w 6127689"/>
              <a:gd name="connsiteY20-28492" fmla="*/ 1269450 h 6858000"/>
              <a:gd name="connsiteX21-28493" fmla="*/ 5225968 w 6127689"/>
              <a:gd name="connsiteY21-28494" fmla="*/ 1357994 h 6858000"/>
              <a:gd name="connsiteX22-28495" fmla="*/ 5233819 w 6127689"/>
              <a:gd name="connsiteY22-28496" fmla="*/ 1380922 h 6858000"/>
              <a:gd name="connsiteX23-28497" fmla="*/ 5237226 w 6127689"/>
              <a:gd name="connsiteY23-28498" fmla="*/ 1441327 h 6858000"/>
              <a:gd name="connsiteX24-28499" fmla="*/ 5255653 w 6127689"/>
              <a:gd name="connsiteY24-28500" fmla="*/ 1524712 h 6858000"/>
              <a:gd name="connsiteX25-28501" fmla="*/ 5263491 w 6127689"/>
              <a:gd name="connsiteY25-28502" fmla="*/ 1642938 h 6858000"/>
              <a:gd name="connsiteX26-28503" fmla="*/ 5261314 w 6127689"/>
              <a:gd name="connsiteY26-28504" fmla="*/ 1689177 h 6858000"/>
              <a:gd name="connsiteX27-28505" fmla="*/ 5259788 w 6127689"/>
              <a:gd name="connsiteY27-28506" fmla="*/ 1768516 h 6858000"/>
              <a:gd name="connsiteX28-28507" fmla="*/ 5255696 w 6127689"/>
              <a:gd name="connsiteY28-28508" fmla="*/ 1953770 h 6858000"/>
              <a:gd name="connsiteX29-28509" fmla="*/ 5252592 w 6127689"/>
              <a:gd name="connsiteY29-28510" fmla="*/ 2092210 h 6858000"/>
              <a:gd name="connsiteX30-28511" fmla="*/ 5264303 w 6127689"/>
              <a:gd name="connsiteY30-28512" fmla="*/ 2225157 h 6858000"/>
              <a:gd name="connsiteX31-28513" fmla="*/ 5254949 w 6127689"/>
              <a:gd name="connsiteY31-28514" fmla="*/ 2236160 h 6858000"/>
              <a:gd name="connsiteX32-28515" fmla="*/ 5250104 w 6127689"/>
              <a:gd name="connsiteY32-28516" fmla="*/ 2249166 h 6858000"/>
              <a:gd name="connsiteX33-28517" fmla="*/ 5251214 w 6127689"/>
              <a:gd name="connsiteY33-28518" fmla="*/ 2250944 h 6858000"/>
              <a:gd name="connsiteX34-28519" fmla="*/ 5250644 w 6127689"/>
              <a:gd name="connsiteY34-28520" fmla="*/ 2266619 h 6858000"/>
              <a:gd name="connsiteX35-28521" fmla="*/ 5293877 w 6127689"/>
              <a:gd name="connsiteY35-28522" fmla="*/ 2368649 h 6858000"/>
              <a:gd name="connsiteX36-28523" fmla="*/ 5311338 w 6127689"/>
              <a:gd name="connsiteY36-28524" fmla="*/ 2404034 h 6858000"/>
              <a:gd name="connsiteX37-28525" fmla="*/ 5338366 w 6127689"/>
              <a:gd name="connsiteY37-28526" fmla="*/ 2465052 h 6858000"/>
              <a:gd name="connsiteX38-28527" fmla="*/ 5371263 w 6127689"/>
              <a:gd name="connsiteY38-28528" fmla="*/ 2586413 h 6858000"/>
              <a:gd name="connsiteX39-28529" fmla="*/ 5407503 w 6127689"/>
              <a:gd name="connsiteY39-28530" fmla="*/ 2786290 h 6858000"/>
              <a:gd name="connsiteX40-28531" fmla="*/ 5407356 w 6127689"/>
              <a:gd name="connsiteY40-28532" fmla="*/ 2787545 h 6858000"/>
              <a:gd name="connsiteX41-28533" fmla="*/ 5411130 w 6127689"/>
              <a:gd name="connsiteY41-28534" fmla="*/ 2788640 h 6858000"/>
              <a:gd name="connsiteX42-28535" fmla="*/ 5416439 w 6127689"/>
              <a:gd name="connsiteY42-28536" fmla="*/ 2805666 h 6858000"/>
              <a:gd name="connsiteX43-28537" fmla="*/ 5457023 w 6127689"/>
              <a:gd name="connsiteY43-28538" fmla="*/ 2858292 h 6858000"/>
              <a:gd name="connsiteX44-28539" fmla="*/ 5479298 w 6127689"/>
              <a:gd name="connsiteY44-28540" fmla="*/ 2947791 h 6858000"/>
              <a:gd name="connsiteX45-28541" fmla="*/ 5481770 w 6127689"/>
              <a:gd name="connsiteY45-28542" fmla="*/ 2951352 h 6858000"/>
              <a:gd name="connsiteX46-28543" fmla="*/ 5482045 w 6127689"/>
              <a:gd name="connsiteY46-28544" fmla="*/ 2984371 h 6858000"/>
              <a:gd name="connsiteX47-28545" fmla="*/ 5482415 w 6127689"/>
              <a:gd name="connsiteY47-28546" fmla="*/ 3004079 h 6858000"/>
              <a:gd name="connsiteX48-28547" fmla="*/ 5503944 w 6127689"/>
              <a:gd name="connsiteY48-28548" fmla="*/ 3123335 h 6858000"/>
              <a:gd name="connsiteX49-28549" fmla="*/ 5516007 w 6127689"/>
              <a:gd name="connsiteY49-28550" fmla="*/ 3258473 h 6858000"/>
              <a:gd name="connsiteX50-28551" fmla="*/ 5566839 w 6127689"/>
              <a:gd name="connsiteY50-28552" fmla="*/ 3345295 h 6858000"/>
              <a:gd name="connsiteX51-28553" fmla="*/ 5589758 w 6127689"/>
              <a:gd name="connsiteY51-28554" fmla="*/ 3506453 h 6858000"/>
              <a:gd name="connsiteX52-28555" fmla="*/ 5596144 w 6127689"/>
              <a:gd name="connsiteY52-28556" fmla="*/ 3534624 h 6858000"/>
              <a:gd name="connsiteX53-28557" fmla="*/ 5597750 w 6127689"/>
              <a:gd name="connsiteY53-28558" fmla="*/ 3534129 h 6858000"/>
              <a:gd name="connsiteX54-28559" fmla="*/ 5599700 w 6127689"/>
              <a:gd name="connsiteY54-28560" fmla="*/ 3547221 h 6858000"/>
              <a:gd name="connsiteX55-28561" fmla="*/ 5615031 w 6127689"/>
              <a:gd name="connsiteY55-28562" fmla="*/ 3557482 h 6858000"/>
              <a:gd name="connsiteX56-28563" fmla="*/ 5618377 w 6127689"/>
              <a:gd name="connsiteY56-28564" fmla="*/ 3588431 h 6858000"/>
              <a:gd name="connsiteX57-28565" fmla="*/ 5612155 w 6127689"/>
              <a:gd name="connsiteY57-28566" fmla="*/ 3589869 h 6858000"/>
              <a:gd name="connsiteX58-28567" fmla="*/ 5620843 w 6127689"/>
              <a:gd name="connsiteY58-28568" fmla="*/ 3606745 h 6858000"/>
              <a:gd name="connsiteX59-28569" fmla="*/ 5655472 w 6127689"/>
              <a:gd name="connsiteY59-28570" fmla="*/ 3678877 h 6858000"/>
              <a:gd name="connsiteX60-28571" fmla="*/ 5683015 w 6127689"/>
              <a:gd name="connsiteY60-28572" fmla="*/ 3762025 h 6858000"/>
              <a:gd name="connsiteX61-28573" fmla="*/ 5696643 w 6127689"/>
              <a:gd name="connsiteY61-28574" fmla="*/ 3773888 h 6858000"/>
              <a:gd name="connsiteX62-28575" fmla="*/ 5699203 w 6127689"/>
              <a:gd name="connsiteY62-28576" fmla="*/ 3775823 h 6858000"/>
              <a:gd name="connsiteX63-28577" fmla="*/ 5704824 w 6127689"/>
              <a:gd name="connsiteY63-28578" fmla="*/ 3785966 h 6858000"/>
              <a:gd name="connsiteX64-28579" fmla="*/ 5733539 w 6127689"/>
              <a:gd name="connsiteY64-28580" fmla="*/ 3818457 h 6858000"/>
              <a:gd name="connsiteX65-28581" fmla="*/ 5768491 w 6127689"/>
              <a:gd name="connsiteY65-28582" fmla="*/ 3914399 h 6858000"/>
              <a:gd name="connsiteX66-28583" fmla="*/ 5793123 w 6127689"/>
              <a:gd name="connsiteY66-28584" fmla="*/ 3969952 h 6858000"/>
              <a:gd name="connsiteX67-28585" fmla="*/ 5808321 w 6127689"/>
              <a:gd name="connsiteY67-28586" fmla="*/ 3988153 h 6858000"/>
              <a:gd name="connsiteX68-28587" fmla="*/ 5825621 w 6127689"/>
              <a:gd name="connsiteY68-28588" fmla="*/ 4015525 h 6858000"/>
              <a:gd name="connsiteX69-28589" fmla="*/ 5860672 w 6127689"/>
              <a:gd name="connsiteY69-28590" fmla="*/ 4061579 h 6858000"/>
              <a:gd name="connsiteX70-28591" fmla="*/ 5872173 w 6127689"/>
              <a:gd name="connsiteY70-28592" fmla="*/ 4088497 h 6858000"/>
              <a:gd name="connsiteX71-28593" fmla="*/ 5883705 w 6127689"/>
              <a:gd name="connsiteY71-28594" fmla="*/ 4101899 h 6858000"/>
              <a:gd name="connsiteX72-28595" fmla="*/ 5894095 w 6127689"/>
              <a:gd name="connsiteY72-28596" fmla="*/ 4128857 h 6858000"/>
              <a:gd name="connsiteX73-28597" fmla="*/ 5903513 w 6127689"/>
              <a:gd name="connsiteY73-28598" fmla="*/ 4187661 h 6858000"/>
              <a:gd name="connsiteX74-28599" fmla="*/ 5917114 w 6127689"/>
              <a:gd name="connsiteY74-28600" fmla="*/ 4213096 h 6858000"/>
              <a:gd name="connsiteX75-28601" fmla="*/ 5924233 w 6127689"/>
              <a:gd name="connsiteY75-28602" fmla="*/ 4242060 h 6858000"/>
              <a:gd name="connsiteX76-28603" fmla="*/ 5928910 w 6127689"/>
              <a:gd name="connsiteY76-28604" fmla="*/ 4300973 h 6858000"/>
              <a:gd name="connsiteX77-28605" fmla="*/ 5939320 w 6127689"/>
              <a:gd name="connsiteY77-28606" fmla="*/ 4340435 h 6858000"/>
              <a:gd name="connsiteX78-28607" fmla="*/ 5946705 w 6127689"/>
              <a:gd name="connsiteY78-28608" fmla="*/ 4428051 h 6858000"/>
              <a:gd name="connsiteX79-28609" fmla="*/ 5949261 w 6127689"/>
              <a:gd name="connsiteY79-28610" fmla="*/ 4449185 h 6858000"/>
              <a:gd name="connsiteX80-28611" fmla="*/ 5968960 w 6127689"/>
              <a:gd name="connsiteY80-28612" fmla="*/ 4482655 h 6858000"/>
              <a:gd name="connsiteX81-28613" fmla="*/ 5980106 w 6127689"/>
              <a:gd name="connsiteY81-28614" fmla="*/ 4585087 h 6858000"/>
              <a:gd name="connsiteX82-28615" fmla="*/ 5998138 w 6127689"/>
              <a:gd name="connsiteY82-28616" fmla="*/ 4697518 h 6858000"/>
              <a:gd name="connsiteX83-28617" fmla="*/ 6013516 w 6127689"/>
              <a:gd name="connsiteY83-28618" fmla="*/ 4786619 h 6858000"/>
              <a:gd name="connsiteX84-28619" fmla="*/ 6025404 w 6127689"/>
              <a:gd name="connsiteY84-28620" fmla="*/ 4858148 h 6858000"/>
              <a:gd name="connsiteX85-28621" fmla="*/ 6007749 w 6127689"/>
              <a:gd name="connsiteY85-28622" fmla="*/ 4964715 h 6858000"/>
              <a:gd name="connsiteX86-28623" fmla="*/ 6005269 w 6127689"/>
              <a:gd name="connsiteY86-28624" fmla="*/ 5150567 h 6858000"/>
              <a:gd name="connsiteX87-28625" fmla="*/ 6001127 w 6127689"/>
              <a:gd name="connsiteY87-28626" fmla="*/ 5164609 h 6858000"/>
              <a:gd name="connsiteX88-28627" fmla="*/ 5998514 w 6127689"/>
              <a:gd name="connsiteY88-28628" fmla="*/ 5189673 h 6858000"/>
              <a:gd name="connsiteX89-28629" fmla="*/ 6018409 w 6127689"/>
              <a:gd name="connsiteY89-28630" fmla="*/ 5227157 h 6858000"/>
              <a:gd name="connsiteX90-28631" fmla="*/ 6036748 w 6127689"/>
              <a:gd name="connsiteY90-28632" fmla="*/ 5322752 h 6858000"/>
              <a:gd name="connsiteX91-28633" fmla="*/ 6036943 w 6127689"/>
              <a:gd name="connsiteY91-28634" fmla="*/ 5329480 h 6858000"/>
              <a:gd name="connsiteX92-28635" fmla="*/ 6037677 w 6127689"/>
              <a:gd name="connsiteY92-28636" fmla="*/ 5354807 h 6858000"/>
              <a:gd name="connsiteX93-28637" fmla="*/ 6039728 w 6127689"/>
              <a:gd name="connsiteY93-28638" fmla="*/ 5359416 h 6858000"/>
              <a:gd name="connsiteX94-28639" fmla="*/ 6053435 w 6127689"/>
              <a:gd name="connsiteY94-28640" fmla="*/ 5387547 h 6858000"/>
              <a:gd name="connsiteX95-28641" fmla="*/ 6065933 w 6127689"/>
              <a:gd name="connsiteY95-28642" fmla="*/ 5443002 h 6858000"/>
              <a:gd name="connsiteX96-28643" fmla="*/ 6068640 w 6127689"/>
              <a:gd name="connsiteY96-28644" fmla="*/ 5474503 h 6858000"/>
              <a:gd name="connsiteX97-28645" fmla="*/ 6080922 w 6127689"/>
              <a:gd name="connsiteY97-28646" fmla="*/ 5561070 h 6858000"/>
              <a:gd name="connsiteX98-28647" fmla="*/ 6096949 w 6127689"/>
              <a:gd name="connsiteY98-28648" fmla="*/ 5648179 h 6858000"/>
              <a:gd name="connsiteX99-28649" fmla="*/ 6125703 w 6127689"/>
              <a:gd name="connsiteY99-28650" fmla="*/ 5692894 h 6858000"/>
              <a:gd name="connsiteX100-28651" fmla="*/ 6126670 w 6127689"/>
              <a:gd name="connsiteY100-28652" fmla="*/ 5697882 h 6858000"/>
              <a:gd name="connsiteX101-28653" fmla="*/ 6124061 w 6127689"/>
              <a:gd name="connsiteY101-28654" fmla="*/ 5710294 h 6858000"/>
              <a:gd name="connsiteX102-28655" fmla="*/ 6122213 w 6127689"/>
              <a:gd name="connsiteY102-28656" fmla="*/ 5714762 h 6858000"/>
              <a:gd name="connsiteX103-28657" fmla="*/ 6121353 w 6127689"/>
              <a:gd name="connsiteY103-28658" fmla="*/ 5721725 h 6858000"/>
              <a:gd name="connsiteX104-28659" fmla="*/ 6121607 w 6127689"/>
              <a:gd name="connsiteY104-28660" fmla="*/ 5721959 h 6858000"/>
              <a:gd name="connsiteX105-28661" fmla="*/ 6120262 w 6127689"/>
              <a:gd name="connsiteY105-28662" fmla="*/ 5728358 h 6858000"/>
              <a:gd name="connsiteX106-28663" fmla="*/ 6127024 w 6127689"/>
              <a:gd name="connsiteY106-28664" fmla="*/ 5786902 h 6858000"/>
              <a:gd name="connsiteX107-28665" fmla="*/ 6127519 w 6127689"/>
              <a:gd name="connsiteY107-28666" fmla="*/ 5865775 h 6858000"/>
              <a:gd name="connsiteX108-28667" fmla="*/ 6119217 w 6127689"/>
              <a:gd name="connsiteY108-28668" fmla="*/ 5888542 h 6858000"/>
              <a:gd name="connsiteX109-28669" fmla="*/ 6102493 w 6127689"/>
              <a:gd name="connsiteY109-28670" fmla="*/ 5928602 h 6858000"/>
              <a:gd name="connsiteX110-28671" fmla="*/ 6056863 w 6127689"/>
              <a:gd name="connsiteY110-28672" fmla="*/ 6000643 h 6858000"/>
              <a:gd name="connsiteX111-28673" fmla="*/ 6045436 w 6127689"/>
              <a:gd name="connsiteY111-28674" fmla="*/ 6124480 h 6858000"/>
              <a:gd name="connsiteX112-28675" fmla="*/ 6030489 w 6127689"/>
              <a:gd name="connsiteY112-28676" fmla="*/ 6317666 h 6858000"/>
              <a:gd name="connsiteX113-28677" fmla="*/ 6007492 w 6127689"/>
              <a:gd name="connsiteY113-28678" fmla="*/ 6440818 h 6858000"/>
              <a:gd name="connsiteX114-28679" fmla="*/ 6009467 w 6127689"/>
              <a:gd name="connsiteY114-28680" fmla="*/ 6487076 h 6858000"/>
              <a:gd name="connsiteX115-28681" fmla="*/ 5995064 w 6127689"/>
              <a:gd name="connsiteY115-28682" fmla="*/ 6540791 h 6858000"/>
              <a:gd name="connsiteX116-28683" fmla="*/ 5996309 w 6127689"/>
              <a:gd name="connsiteY116-28684" fmla="*/ 6543961 h 6858000"/>
              <a:gd name="connsiteX117-28685" fmla="*/ 5996048 w 6127689"/>
              <a:gd name="connsiteY117-28686" fmla="*/ 6555444 h 6858000"/>
              <a:gd name="connsiteX118-28687" fmla="*/ 6002524 w 6127689"/>
              <a:gd name="connsiteY118-28688" fmla="*/ 6560188 h 6858000"/>
              <a:gd name="connsiteX119-28689" fmla="*/ 6006823 w 6127689"/>
              <a:gd name="connsiteY119-28690" fmla="*/ 6578546 h 6858000"/>
              <a:gd name="connsiteX120-28691" fmla="*/ 6004510 w 6127689"/>
              <a:gd name="connsiteY120-28692" fmla="*/ 6599256 h 6858000"/>
              <a:gd name="connsiteX121-28693" fmla="*/ 5986207 w 6127689"/>
              <a:gd name="connsiteY121-28694" fmla="*/ 6695855 h 6858000"/>
              <a:gd name="connsiteX122-28695" fmla="*/ 5979428 w 6127689"/>
              <a:gd name="connsiteY122-28696" fmla="*/ 6754678 h 6858000"/>
              <a:gd name="connsiteX123-28697" fmla="*/ 5983398 w 6127689"/>
              <a:gd name="connsiteY123-28698" fmla="*/ 6778641 h 6858000"/>
              <a:gd name="connsiteX124-28699" fmla="*/ 5984543 w 6127689"/>
              <a:gd name="connsiteY124-28700" fmla="*/ 6811016 h 6858000"/>
              <a:gd name="connsiteX125-28701" fmla="*/ 5981802 w 6127689"/>
              <a:gd name="connsiteY125-28702" fmla="*/ 6838578 h 6858000"/>
              <a:gd name="connsiteX126-28703" fmla="*/ 5979671 w 6127689"/>
              <a:gd name="connsiteY126-28704" fmla="*/ 6858000 h 6858000"/>
              <a:gd name="connsiteX127-28705" fmla="*/ 0 w 6127689"/>
              <a:gd name="connsiteY127-28706" fmla="*/ 6858000 h 6858000"/>
              <a:gd name="connsiteX128-28707" fmla="*/ 0 w 6127689"/>
              <a:gd name="connsiteY128-28708" fmla="*/ 0 h 6858000"/>
              <a:gd name="connsiteX0-28709" fmla="*/ 0 w 6127689"/>
              <a:gd name="connsiteY0-28710" fmla="*/ 0 h 6858000"/>
              <a:gd name="connsiteX1-28711" fmla="*/ 4965888 w 6127689"/>
              <a:gd name="connsiteY1-28712" fmla="*/ 0 h 6858000"/>
              <a:gd name="connsiteX2-28713" fmla="*/ 4967767 w 6127689"/>
              <a:gd name="connsiteY2-28714" fmla="*/ 7930 h 6858000"/>
              <a:gd name="connsiteX3-28715" fmla="*/ 4979444 w 6127689"/>
              <a:gd name="connsiteY3-28716" fmla="*/ 43921 h 6858000"/>
              <a:gd name="connsiteX4-28717" fmla="*/ 5021173 w 6127689"/>
              <a:gd name="connsiteY4-28718" fmla="*/ 123738 h 6858000"/>
              <a:gd name="connsiteX5-28719" fmla="*/ 5075458 w 6127689"/>
              <a:gd name="connsiteY5-28720" fmla="*/ 264355 h 6858000"/>
              <a:gd name="connsiteX6-28721" fmla="*/ 5081175 w 6127689"/>
              <a:gd name="connsiteY6-28722" fmla="*/ 277448 h 6858000"/>
              <a:gd name="connsiteX7-28723" fmla="*/ 5097011 w 6127689"/>
              <a:gd name="connsiteY7-28724" fmla="*/ 355616 h 6858000"/>
              <a:gd name="connsiteX8-28725" fmla="*/ 5130982 w 6127689"/>
              <a:gd name="connsiteY8-28726" fmla="*/ 412030 h 6858000"/>
              <a:gd name="connsiteX9-28727" fmla="*/ 5153000 w 6127689"/>
              <a:gd name="connsiteY9-28728" fmla="*/ 507134 h 6858000"/>
              <a:gd name="connsiteX10-28729" fmla="*/ 5171282 w 6127689"/>
              <a:gd name="connsiteY10-28730" fmla="*/ 602071 h 6858000"/>
              <a:gd name="connsiteX11-28731" fmla="*/ 5176196 w 6127689"/>
              <a:gd name="connsiteY11-28732" fmla="*/ 636822 h 6858000"/>
              <a:gd name="connsiteX12-28733" fmla="*/ 5189051 w 6127689"/>
              <a:gd name="connsiteY12-28734" fmla="*/ 782518 h 6858000"/>
              <a:gd name="connsiteX13-28735" fmla="*/ 5210428 w 6127689"/>
              <a:gd name="connsiteY13-28736" fmla="*/ 815772 h 6858000"/>
              <a:gd name="connsiteX14-28737" fmla="*/ 5221088 w 6127689"/>
              <a:gd name="connsiteY14-28738" fmla="*/ 860193 h 6858000"/>
              <a:gd name="connsiteX15-28739" fmla="*/ 5230806 w 6127689"/>
              <a:gd name="connsiteY15-28740" fmla="*/ 961354 h 6858000"/>
              <a:gd name="connsiteX16-28741" fmla="*/ 5201018 w 6127689"/>
              <a:gd name="connsiteY16-28742" fmla="*/ 1095027 h 6858000"/>
              <a:gd name="connsiteX17-28743" fmla="*/ 5202153 w 6127689"/>
              <a:gd name="connsiteY17-28744" fmla="*/ 1133224 h 6858000"/>
              <a:gd name="connsiteX18-28745" fmla="*/ 5207370 w 6127689"/>
              <a:gd name="connsiteY18-28746" fmla="*/ 1138097 h 6858000"/>
              <a:gd name="connsiteX19-28747" fmla="*/ 5189234 w 6127689"/>
              <a:gd name="connsiteY19-28748" fmla="*/ 1193495 h 6858000"/>
              <a:gd name="connsiteX20-28749" fmla="*/ 5202769 w 6127689"/>
              <a:gd name="connsiteY20-28750" fmla="*/ 1269450 h 6858000"/>
              <a:gd name="connsiteX21-28751" fmla="*/ 5225968 w 6127689"/>
              <a:gd name="connsiteY21-28752" fmla="*/ 1357994 h 6858000"/>
              <a:gd name="connsiteX22-28753" fmla="*/ 5233819 w 6127689"/>
              <a:gd name="connsiteY22-28754" fmla="*/ 1380922 h 6858000"/>
              <a:gd name="connsiteX23-28755" fmla="*/ 5237226 w 6127689"/>
              <a:gd name="connsiteY23-28756" fmla="*/ 1441327 h 6858000"/>
              <a:gd name="connsiteX24-28757" fmla="*/ 5255653 w 6127689"/>
              <a:gd name="connsiteY24-28758" fmla="*/ 1524712 h 6858000"/>
              <a:gd name="connsiteX25-28759" fmla="*/ 5263491 w 6127689"/>
              <a:gd name="connsiteY25-28760" fmla="*/ 1642938 h 6858000"/>
              <a:gd name="connsiteX26-28761" fmla="*/ 5261314 w 6127689"/>
              <a:gd name="connsiteY26-28762" fmla="*/ 1689177 h 6858000"/>
              <a:gd name="connsiteX27-28763" fmla="*/ 5259788 w 6127689"/>
              <a:gd name="connsiteY27-28764" fmla="*/ 1768516 h 6858000"/>
              <a:gd name="connsiteX28-28765" fmla="*/ 5255696 w 6127689"/>
              <a:gd name="connsiteY28-28766" fmla="*/ 1953770 h 6858000"/>
              <a:gd name="connsiteX29-28767" fmla="*/ 5252592 w 6127689"/>
              <a:gd name="connsiteY29-28768" fmla="*/ 2092210 h 6858000"/>
              <a:gd name="connsiteX30-28769" fmla="*/ 5264303 w 6127689"/>
              <a:gd name="connsiteY30-28770" fmla="*/ 2225157 h 6858000"/>
              <a:gd name="connsiteX31-28771" fmla="*/ 5254949 w 6127689"/>
              <a:gd name="connsiteY31-28772" fmla="*/ 2236160 h 6858000"/>
              <a:gd name="connsiteX32-28773" fmla="*/ 5250104 w 6127689"/>
              <a:gd name="connsiteY32-28774" fmla="*/ 2249166 h 6858000"/>
              <a:gd name="connsiteX33-28775" fmla="*/ 5251214 w 6127689"/>
              <a:gd name="connsiteY33-28776" fmla="*/ 2250944 h 6858000"/>
              <a:gd name="connsiteX34-28777" fmla="*/ 5250644 w 6127689"/>
              <a:gd name="connsiteY34-28778" fmla="*/ 2266619 h 6858000"/>
              <a:gd name="connsiteX35-28779" fmla="*/ 5293877 w 6127689"/>
              <a:gd name="connsiteY35-28780" fmla="*/ 2368649 h 6858000"/>
              <a:gd name="connsiteX36-28781" fmla="*/ 5311338 w 6127689"/>
              <a:gd name="connsiteY36-28782" fmla="*/ 2404034 h 6858000"/>
              <a:gd name="connsiteX37-28783" fmla="*/ 5338366 w 6127689"/>
              <a:gd name="connsiteY37-28784" fmla="*/ 2465052 h 6858000"/>
              <a:gd name="connsiteX38-28785" fmla="*/ 5371263 w 6127689"/>
              <a:gd name="connsiteY38-28786" fmla="*/ 2586413 h 6858000"/>
              <a:gd name="connsiteX39-28787" fmla="*/ 5407503 w 6127689"/>
              <a:gd name="connsiteY39-28788" fmla="*/ 2786290 h 6858000"/>
              <a:gd name="connsiteX40-28789" fmla="*/ 5407356 w 6127689"/>
              <a:gd name="connsiteY40-28790" fmla="*/ 2787545 h 6858000"/>
              <a:gd name="connsiteX41-28791" fmla="*/ 5411130 w 6127689"/>
              <a:gd name="connsiteY41-28792" fmla="*/ 2788640 h 6858000"/>
              <a:gd name="connsiteX42-28793" fmla="*/ 5416439 w 6127689"/>
              <a:gd name="connsiteY42-28794" fmla="*/ 2805666 h 6858000"/>
              <a:gd name="connsiteX43-28795" fmla="*/ 5457023 w 6127689"/>
              <a:gd name="connsiteY43-28796" fmla="*/ 2858292 h 6858000"/>
              <a:gd name="connsiteX44-28797" fmla="*/ 5479298 w 6127689"/>
              <a:gd name="connsiteY44-28798" fmla="*/ 2947791 h 6858000"/>
              <a:gd name="connsiteX45-28799" fmla="*/ 5481770 w 6127689"/>
              <a:gd name="connsiteY45-28800" fmla="*/ 2951352 h 6858000"/>
              <a:gd name="connsiteX46-28801" fmla="*/ 5482045 w 6127689"/>
              <a:gd name="connsiteY46-28802" fmla="*/ 2984371 h 6858000"/>
              <a:gd name="connsiteX47-28803" fmla="*/ 5482415 w 6127689"/>
              <a:gd name="connsiteY47-28804" fmla="*/ 3004079 h 6858000"/>
              <a:gd name="connsiteX48-28805" fmla="*/ 5503944 w 6127689"/>
              <a:gd name="connsiteY48-28806" fmla="*/ 3123335 h 6858000"/>
              <a:gd name="connsiteX49-28807" fmla="*/ 5516007 w 6127689"/>
              <a:gd name="connsiteY49-28808" fmla="*/ 3258473 h 6858000"/>
              <a:gd name="connsiteX50-28809" fmla="*/ 5566839 w 6127689"/>
              <a:gd name="connsiteY50-28810" fmla="*/ 3345295 h 6858000"/>
              <a:gd name="connsiteX51-28811" fmla="*/ 5589758 w 6127689"/>
              <a:gd name="connsiteY51-28812" fmla="*/ 3506453 h 6858000"/>
              <a:gd name="connsiteX52-28813" fmla="*/ 5596144 w 6127689"/>
              <a:gd name="connsiteY52-28814" fmla="*/ 3534624 h 6858000"/>
              <a:gd name="connsiteX53-28815" fmla="*/ 5597750 w 6127689"/>
              <a:gd name="connsiteY53-28816" fmla="*/ 3534129 h 6858000"/>
              <a:gd name="connsiteX54-28817" fmla="*/ 5599700 w 6127689"/>
              <a:gd name="connsiteY54-28818" fmla="*/ 3547221 h 6858000"/>
              <a:gd name="connsiteX55-28819" fmla="*/ 5615031 w 6127689"/>
              <a:gd name="connsiteY55-28820" fmla="*/ 3557482 h 6858000"/>
              <a:gd name="connsiteX56-28821" fmla="*/ 5618377 w 6127689"/>
              <a:gd name="connsiteY56-28822" fmla="*/ 3588431 h 6858000"/>
              <a:gd name="connsiteX57-28823" fmla="*/ 5612155 w 6127689"/>
              <a:gd name="connsiteY57-28824" fmla="*/ 3589869 h 6858000"/>
              <a:gd name="connsiteX58-28825" fmla="*/ 5620843 w 6127689"/>
              <a:gd name="connsiteY58-28826" fmla="*/ 3606745 h 6858000"/>
              <a:gd name="connsiteX59-28827" fmla="*/ 5655472 w 6127689"/>
              <a:gd name="connsiteY59-28828" fmla="*/ 3678877 h 6858000"/>
              <a:gd name="connsiteX60-28829" fmla="*/ 5683015 w 6127689"/>
              <a:gd name="connsiteY60-28830" fmla="*/ 3762025 h 6858000"/>
              <a:gd name="connsiteX61-28831" fmla="*/ 5696643 w 6127689"/>
              <a:gd name="connsiteY61-28832" fmla="*/ 3773888 h 6858000"/>
              <a:gd name="connsiteX62-28833" fmla="*/ 5699203 w 6127689"/>
              <a:gd name="connsiteY62-28834" fmla="*/ 3775823 h 6858000"/>
              <a:gd name="connsiteX63-28835" fmla="*/ 5704824 w 6127689"/>
              <a:gd name="connsiteY63-28836" fmla="*/ 3785966 h 6858000"/>
              <a:gd name="connsiteX64-28837" fmla="*/ 5733539 w 6127689"/>
              <a:gd name="connsiteY64-28838" fmla="*/ 3818457 h 6858000"/>
              <a:gd name="connsiteX65-28839" fmla="*/ 5768491 w 6127689"/>
              <a:gd name="connsiteY65-28840" fmla="*/ 3914399 h 6858000"/>
              <a:gd name="connsiteX66-28841" fmla="*/ 5793123 w 6127689"/>
              <a:gd name="connsiteY66-28842" fmla="*/ 3969952 h 6858000"/>
              <a:gd name="connsiteX67-28843" fmla="*/ 5808321 w 6127689"/>
              <a:gd name="connsiteY67-28844" fmla="*/ 3988153 h 6858000"/>
              <a:gd name="connsiteX68-28845" fmla="*/ 5825621 w 6127689"/>
              <a:gd name="connsiteY68-28846" fmla="*/ 4015525 h 6858000"/>
              <a:gd name="connsiteX69-28847" fmla="*/ 5860672 w 6127689"/>
              <a:gd name="connsiteY69-28848" fmla="*/ 4061579 h 6858000"/>
              <a:gd name="connsiteX70-28849" fmla="*/ 5872173 w 6127689"/>
              <a:gd name="connsiteY70-28850" fmla="*/ 4088497 h 6858000"/>
              <a:gd name="connsiteX71-28851" fmla="*/ 5894095 w 6127689"/>
              <a:gd name="connsiteY71-28852" fmla="*/ 4128857 h 6858000"/>
              <a:gd name="connsiteX72-28853" fmla="*/ 5903513 w 6127689"/>
              <a:gd name="connsiteY72-28854" fmla="*/ 4187661 h 6858000"/>
              <a:gd name="connsiteX73-28855" fmla="*/ 5917114 w 6127689"/>
              <a:gd name="connsiteY73-28856" fmla="*/ 4213096 h 6858000"/>
              <a:gd name="connsiteX74-28857" fmla="*/ 5924233 w 6127689"/>
              <a:gd name="connsiteY74-28858" fmla="*/ 4242060 h 6858000"/>
              <a:gd name="connsiteX75-28859" fmla="*/ 5928910 w 6127689"/>
              <a:gd name="connsiteY75-28860" fmla="*/ 4300973 h 6858000"/>
              <a:gd name="connsiteX76-28861" fmla="*/ 5939320 w 6127689"/>
              <a:gd name="connsiteY76-28862" fmla="*/ 4340435 h 6858000"/>
              <a:gd name="connsiteX77-28863" fmla="*/ 5946705 w 6127689"/>
              <a:gd name="connsiteY77-28864" fmla="*/ 4428051 h 6858000"/>
              <a:gd name="connsiteX78-28865" fmla="*/ 5949261 w 6127689"/>
              <a:gd name="connsiteY78-28866" fmla="*/ 4449185 h 6858000"/>
              <a:gd name="connsiteX79-28867" fmla="*/ 5968960 w 6127689"/>
              <a:gd name="connsiteY79-28868" fmla="*/ 4482655 h 6858000"/>
              <a:gd name="connsiteX80-28869" fmla="*/ 5980106 w 6127689"/>
              <a:gd name="connsiteY80-28870" fmla="*/ 4585087 h 6858000"/>
              <a:gd name="connsiteX81-28871" fmla="*/ 5998138 w 6127689"/>
              <a:gd name="connsiteY81-28872" fmla="*/ 4697518 h 6858000"/>
              <a:gd name="connsiteX82-28873" fmla="*/ 6013516 w 6127689"/>
              <a:gd name="connsiteY82-28874" fmla="*/ 4786619 h 6858000"/>
              <a:gd name="connsiteX83-28875" fmla="*/ 6025404 w 6127689"/>
              <a:gd name="connsiteY83-28876" fmla="*/ 4858148 h 6858000"/>
              <a:gd name="connsiteX84-28877" fmla="*/ 6007749 w 6127689"/>
              <a:gd name="connsiteY84-28878" fmla="*/ 4964715 h 6858000"/>
              <a:gd name="connsiteX85-28879" fmla="*/ 6005269 w 6127689"/>
              <a:gd name="connsiteY85-28880" fmla="*/ 5150567 h 6858000"/>
              <a:gd name="connsiteX86-28881" fmla="*/ 6001127 w 6127689"/>
              <a:gd name="connsiteY86-28882" fmla="*/ 5164609 h 6858000"/>
              <a:gd name="connsiteX87-28883" fmla="*/ 5998514 w 6127689"/>
              <a:gd name="connsiteY87-28884" fmla="*/ 5189673 h 6858000"/>
              <a:gd name="connsiteX88-28885" fmla="*/ 6018409 w 6127689"/>
              <a:gd name="connsiteY88-28886" fmla="*/ 5227157 h 6858000"/>
              <a:gd name="connsiteX89-28887" fmla="*/ 6036748 w 6127689"/>
              <a:gd name="connsiteY89-28888" fmla="*/ 5322752 h 6858000"/>
              <a:gd name="connsiteX90-28889" fmla="*/ 6036943 w 6127689"/>
              <a:gd name="connsiteY90-28890" fmla="*/ 5329480 h 6858000"/>
              <a:gd name="connsiteX91-28891" fmla="*/ 6037677 w 6127689"/>
              <a:gd name="connsiteY91-28892" fmla="*/ 5354807 h 6858000"/>
              <a:gd name="connsiteX92-28893" fmla="*/ 6039728 w 6127689"/>
              <a:gd name="connsiteY92-28894" fmla="*/ 5359416 h 6858000"/>
              <a:gd name="connsiteX93-28895" fmla="*/ 6053435 w 6127689"/>
              <a:gd name="connsiteY93-28896" fmla="*/ 5387547 h 6858000"/>
              <a:gd name="connsiteX94-28897" fmla="*/ 6065933 w 6127689"/>
              <a:gd name="connsiteY94-28898" fmla="*/ 5443002 h 6858000"/>
              <a:gd name="connsiteX95-28899" fmla="*/ 6068640 w 6127689"/>
              <a:gd name="connsiteY95-28900" fmla="*/ 5474503 h 6858000"/>
              <a:gd name="connsiteX96-28901" fmla="*/ 6080922 w 6127689"/>
              <a:gd name="connsiteY96-28902" fmla="*/ 5561070 h 6858000"/>
              <a:gd name="connsiteX97-28903" fmla="*/ 6096949 w 6127689"/>
              <a:gd name="connsiteY97-28904" fmla="*/ 5648179 h 6858000"/>
              <a:gd name="connsiteX98-28905" fmla="*/ 6125703 w 6127689"/>
              <a:gd name="connsiteY98-28906" fmla="*/ 5692894 h 6858000"/>
              <a:gd name="connsiteX99-28907" fmla="*/ 6126670 w 6127689"/>
              <a:gd name="connsiteY99-28908" fmla="*/ 5697882 h 6858000"/>
              <a:gd name="connsiteX100-28909" fmla="*/ 6124061 w 6127689"/>
              <a:gd name="connsiteY100-28910" fmla="*/ 5710294 h 6858000"/>
              <a:gd name="connsiteX101-28911" fmla="*/ 6122213 w 6127689"/>
              <a:gd name="connsiteY101-28912" fmla="*/ 5714762 h 6858000"/>
              <a:gd name="connsiteX102-28913" fmla="*/ 6121353 w 6127689"/>
              <a:gd name="connsiteY102-28914" fmla="*/ 5721725 h 6858000"/>
              <a:gd name="connsiteX103-28915" fmla="*/ 6121607 w 6127689"/>
              <a:gd name="connsiteY103-28916" fmla="*/ 5721959 h 6858000"/>
              <a:gd name="connsiteX104-28917" fmla="*/ 6120262 w 6127689"/>
              <a:gd name="connsiteY104-28918" fmla="*/ 5728358 h 6858000"/>
              <a:gd name="connsiteX105-28919" fmla="*/ 6127024 w 6127689"/>
              <a:gd name="connsiteY105-28920" fmla="*/ 5786902 h 6858000"/>
              <a:gd name="connsiteX106-28921" fmla="*/ 6127519 w 6127689"/>
              <a:gd name="connsiteY106-28922" fmla="*/ 5865775 h 6858000"/>
              <a:gd name="connsiteX107-28923" fmla="*/ 6119217 w 6127689"/>
              <a:gd name="connsiteY107-28924" fmla="*/ 5888542 h 6858000"/>
              <a:gd name="connsiteX108-28925" fmla="*/ 6102493 w 6127689"/>
              <a:gd name="connsiteY108-28926" fmla="*/ 5928602 h 6858000"/>
              <a:gd name="connsiteX109-28927" fmla="*/ 6056863 w 6127689"/>
              <a:gd name="connsiteY109-28928" fmla="*/ 6000643 h 6858000"/>
              <a:gd name="connsiteX110-28929" fmla="*/ 6045436 w 6127689"/>
              <a:gd name="connsiteY110-28930" fmla="*/ 6124480 h 6858000"/>
              <a:gd name="connsiteX111-28931" fmla="*/ 6030489 w 6127689"/>
              <a:gd name="connsiteY111-28932" fmla="*/ 6317666 h 6858000"/>
              <a:gd name="connsiteX112-28933" fmla="*/ 6007492 w 6127689"/>
              <a:gd name="connsiteY112-28934" fmla="*/ 6440818 h 6858000"/>
              <a:gd name="connsiteX113-28935" fmla="*/ 6009467 w 6127689"/>
              <a:gd name="connsiteY113-28936" fmla="*/ 6487076 h 6858000"/>
              <a:gd name="connsiteX114-28937" fmla="*/ 5995064 w 6127689"/>
              <a:gd name="connsiteY114-28938" fmla="*/ 6540791 h 6858000"/>
              <a:gd name="connsiteX115-28939" fmla="*/ 5996309 w 6127689"/>
              <a:gd name="connsiteY115-28940" fmla="*/ 6543961 h 6858000"/>
              <a:gd name="connsiteX116-28941" fmla="*/ 5996048 w 6127689"/>
              <a:gd name="connsiteY116-28942" fmla="*/ 6555444 h 6858000"/>
              <a:gd name="connsiteX117-28943" fmla="*/ 6002524 w 6127689"/>
              <a:gd name="connsiteY117-28944" fmla="*/ 6560188 h 6858000"/>
              <a:gd name="connsiteX118-28945" fmla="*/ 6006823 w 6127689"/>
              <a:gd name="connsiteY118-28946" fmla="*/ 6578546 h 6858000"/>
              <a:gd name="connsiteX119-28947" fmla="*/ 6004510 w 6127689"/>
              <a:gd name="connsiteY119-28948" fmla="*/ 6599256 h 6858000"/>
              <a:gd name="connsiteX120-28949" fmla="*/ 5986207 w 6127689"/>
              <a:gd name="connsiteY120-28950" fmla="*/ 6695855 h 6858000"/>
              <a:gd name="connsiteX121-28951" fmla="*/ 5979428 w 6127689"/>
              <a:gd name="connsiteY121-28952" fmla="*/ 6754678 h 6858000"/>
              <a:gd name="connsiteX122-28953" fmla="*/ 5983398 w 6127689"/>
              <a:gd name="connsiteY122-28954" fmla="*/ 6778641 h 6858000"/>
              <a:gd name="connsiteX123-28955" fmla="*/ 5984543 w 6127689"/>
              <a:gd name="connsiteY123-28956" fmla="*/ 6811016 h 6858000"/>
              <a:gd name="connsiteX124-28957" fmla="*/ 5981802 w 6127689"/>
              <a:gd name="connsiteY124-28958" fmla="*/ 6838578 h 6858000"/>
              <a:gd name="connsiteX125-28959" fmla="*/ 5979671 w 6127689"/>
              <a:gd name="connsiteY125-28960" fmla="*/ 6858000 h 6858000"/>
              <a:gd name="connsiteX126-28961" fmla="*/ 0 w 6127689"/>
              <a:gd name="connsiteY126-28962" fmla="*/ 6858000 h 6858000"/>
              <a:gd name="connsiteX127-28963" fmla="*/ 0 w 6127689"/>
              <a:gd name="connsiteY127-28964" fmla="*/ 0 h 6858000"/>
              <a:gd name="connsiteX0-28965" fmla="*/ 0 w 6127689"/>
              <a:gd name="connsiteY0-28966" fmla="*/ 0 h 6858000"/>
              <a:gd name="connsiteX1-28967" fmla="*/ 4965888 w 6127689"/>
              <a:gd name="connsiteY1-28968" fmla="*/ 0 h 6858000"/>
              <a:gd name="connsiteX2-28969" fmla="*/ 4967767 w 6127689"/>
              <a:gd name="connsiteY2-28970" fmla="*/ 7930 h 6858000"/>
              <a:gd name="connsiteX3-28971" fmla="*/ 4979444 w 6127689"/>
              <a:gd name="connsiteY3-28972" fmla="*/ 43921 h 6858000"/>
              <a:gd name="connsiteX4-28973" fmla="*/ 5021173 w 6127689"/>
              <a:gd name="connsiteY4-28974" fmla="*/ 123738 h 6858000"/>
              <a:gd name="connsiteX5-28975" fmla="*/ 5075458 w 6127689"/>
              <a:gd name="connsiteY5-28976" fmla="*/ 264355 h 6858000"/>
              <a:gd name="connsiteX6-28977" fmla="*/ 5081175 w 6127689"/>
              <a:gd name="connsiteY6-28978" fmla="*/ 277448 h 6858000"/>
              <a:gd name="connsiteX7-28979" fmla="*/ 5097011 w 6127689"/>
              <a:gd name="connsiteY7-28980" fmla="*/ 355616 h 6858000"/>
              <a:gd name="connsiteX8-28981" fmla="*/ 5130982 w 6127689"/>
              <a:gd name="connsiteY8-28982" fmla="*/ 412030 h 6858000"/>
              <a:gd name="connsiteX9-28983" fmla="*/ 5153000 w 6127689"/>
              <a:gd name="connsiteY9-28984" fmla="*/ 507134 h 6858000"/>
              <a:gd name="connsiteX10-28985" fmla="*/ 5171282 w 6127689"/>
              <a:gd name="connsiteY10-28986" fmla="*/ 602071 h 6858000"/>
              <a:gd name="connsiteX11-28987" fmla="*/ 5176196 w 6127689"/>
              <a:gd name="connsiteY11-28988" fmla="*/ 636822 h 6858000"/>
              <a:gd name="connsiteX12-28989" fmla="*/ 5189051 w 6127689"/>
              <a:gd name="connsiteY12-28990" fmla="*/ 782518 h 6858000"/>
              <a:gd name="connsiteX13-28991" fmla="*/ 5210428 w 6127689"/>
              <a:gd name="connsiteY13-28992" fmla="*/ 815772 h 6858000"/>
              <a:gd name="connsiteX14-28993" fmla="*/ 5221088 w 6127689"/>
              <a:gd name="connsiteY14-28994" fmla="*/ 860193 h 6858000"/>
              <a:gd name="connsiteX15-28995" fmla="*/ 5230806 w 6127689"/>
              <a:gd name="connsiteY15-28996" fmla="*/ 961354 h 6858000"/>
              <a:gd name="connsiteX16-28997" fmla="*/ 5201018 w 6127689"/>
              <a:gd name="connsiteY16-28998" fmla="*/ 1095027 h 6858000"/>
              <a:gd name="connsiteX17-28999" fmla="*/ 5202153 w 6127689"/>
              <a:gd name="connsiteY17-29000" fmla="*/ 1133224 h 6858000"/>
              <a:gd name="connsiteX18-29001" fmla="*/ 5207370 w 6127689"/>
              <a:gd name="connsiteY18-29002" fmla="*/ 1138097 h 6858000"/>
              <a:gd name="connsiteX19-29003" fmla="*/ 5189234 w 6127689"/>
              <a:gd name="connsiteY19-29004" fmla="*/ 1193495 h 6858000"/>
              <a:gd name="connsiteX20-29005" fmla="*/ 5202769 w 6127689"/>
              <a:gd name="connsiteY20-29006" fmla="*/ 1269450 h 6858000"/>
              <a:gd name="connsiteX21-29007" fmla="*/ 5225968 w 6127689"/>
              <a:gd name="connsiteY21-29008" fmla="*/ 1357994 h 6858000"/>
              <a:gd name="connsiteX22-29009" fmla="*/ 5233819 w 6127689"/>
              <a:gd name="connsiteY22-29010" fmla="*/ 1380922 h 6858000"/>
              <a:gd name="connsiteX23-29011" fmla="*/ 5237226 w 6127689"/>
              <a:gd name="connsiteY23-29012" fmla="*/ 1441327 h 6858000"/>
              <a:gd name="connsiteX24-29013" fmla="*/ 5255653 w 6127689"/>
              <a:gd name="connsiteY24-29014" fmla="*/ 1524712 h 6858000"/>
              <a:gd name="connsiteX25-29015" fmla="*/ 5263491 w 6127689"/>
              <a:gd name="connsiteY25-29016" fmla="*/ 1642938 h 6858000"/>
              <a:gd name="connsiteX26-29017" fmla="*/ 5261314 w 6127689"/>
              <a:gd name="connsiteY26-29018" fmla="*/ 1689177 h 6858000"/>
              <a:gd name="connsiteX27-29019" fmla="*/ 5259788 w 6127689"/>
              <a:gd name="connsiteY27-29020" fmla="*/ 1768516 h 6858000"/>
              <a:gd name="connsiteX28-29021" fmla="*/ 5255696 w 6127689"/>
              <a:gd name="connsiteY28-29022" fmla="*/ 1953770 h 6858000"/>
              <a:gd name="connsiteX29-29023" fmla="*/ 5252592 w 6127689"/>
              <a:gd name="connsiteY29-29024" fmla="*/ 2092210 h 6858000"/>
              <a:gd name="connsiteX30-29025" fmla="*/ 5264303 w 6127689"/>
              <a:gd name="connsiteY30-29026" fmla="*/ 2225157 h 6858000"/>
              <a:gd name="connsiteX31-29027" fmla="*/ 5254949 w 6127689"/>
              <a:gd name="connsiteY31-29028" fmla="*/ 2236160 h 6858000"/>
              <a:gd name="connsiteX32-29029" fmla="*/ 5250104 w 6127689"/>
              <a:gd name="connsiteY32-29030" fmla="*/ 2249166 h 6858000"/>
              <a:gd name="connsiteX33-29031" fmla="*/ 5251214 w 6127689"/>
              <a:gd name="connsiteY33-29032" fmla="*/ 2250944 h 6858000"/>
              <a:gd name="connsiteX34-29033" fmla="*/ 5250644 w 6127689"/>
              <a:gd name="connsiteY34-29034" fmla="*/ 2266619 h 6858000"/>
              <a:gd name="connsiteX35-29035" fmla="*/ 5293877 w 6127689"/>
              <a:gd name="connsiteY35-29036" fmla="*/ 2368649 h 6858000"/>
              <a:gd name="connsiteX36-29037" fmla="*/ 5311338 w 6127689"/>
              <a:gd name="connsiteY36-29038" fmla="*/ 2404034 h 6858000"/>
              <a:gd name="connsiteX37-29039" fmla="*/ 5338366 w 6127689"/>
              <a:gd name="connsiteY37-29040" fmla="*/ 2465052 h 6858000"/>
              <a:gd name="connsiteX38-29041" fmla="*/ 5371263 w 6127689"/>
              <a:gd name="connsiteY38-29042" fmla="*/ 2586413 h 6858000"/>
              <a:gd name="connsiteX39-29043" fmla="*/ 5407503 w 6127689"/>
              <a:gd name="connsiteY39-29044" fmla="*/ 2786290 h 6858000"/>
              <a:gd name="connsiteX40-29045" fmla="*/ 5407356 w 6127689"/>
              <a:gd name="connsiteY40-29046" fmla="*/ 2787545 h 6858000"/>
              <a:gd name="connsiteX41-29047" fmla="*/ 5411130 w 6127689"/>
              <a:gd name="connsiteY41-29048" fmla="*/ 2788640 h 6858000"/>
              <a:gd name="connsiteX42-29049" fmla="*/ 5416439 w 6127689"/>
              <a:gd name="connsiteY42-29050" fmla="*/ 2805666 h 6858000"/>
              <a:gd name="connsiteX43-29051" fmla="*/ 5457023 w 6127689"/>
              <a:gd name="connsiteY43-29052" fmla="*/ 2858292 h 6858000"/>
              <a:gd name="connsiteX44-29053" fmla="*/ 5479298 w 6127689"/>
              <a:gd name="connsiteY44-29054" fmla="*/ 2947791 h 6858000"/>
              <a:gd name="connsiteX45-29055" fmla="*/ 5481770 w 6127689"/>
              <a:gd name="connsiteY45-29056" fmla="*/ 2951352 h 6858000"/>
              <a:gd name="connsiteX46-29057" fmla="*/ 5482045 w 6127689"/>
              <a:gd name="connsiteY46-29058" fmla="*/ 2984371 h 6858000"/>
              <a:gd name="connsiteX47-29059" fmla="*/ 5482415 w 6127689"/>
              <a:gd name="connsiteY47-29060" fmla="*/ 3004079 h 6858000"/>
              <a:gd name="connsiteX48-29061" fmla="*/ 5503944 w 6127689"/>
              <a:gd name="connsiteY48-29062" fmla="*/ 3123335 h 6858000"/>
              <a:gd name="connsiteX49-29063" fmla="*/ 5516007 w 6127689"/>
              <a:gd name="connsiteY49-29064" fmla="*/ 3258473 h 6858000"/>
              <a:gd name="connsiteX50-29065" fmla="*/ 5566839 w 6127689"/>
              <a:gd name="connsiteY50-29066" fmla="*/ 3345295 h 6858000"/>
              <a:gd name="connsiteX51-29067" fmla="*/ 5589758 w 6127689"/>
              <a:gd name="connsiteY51-29068" fmla="*/ 3506453 h 6858000"/>
              <a:gd name="connsiteX52-29069" fmla="*/ 5596144 w 6127689"/>
              <a:gd name="connsiteY52-29070" fmla="*/ 3534624 h 6858000"/>
              <a:gd name="connsiteX53-29071" fmla="*/ 5597750 w 6127689"/>
              <a:gd name="connsiteY53-29072" fmla="*/ 3534129 h 6858000"/>
              <a:gd name="connsiteX54-29073" fmla="*/ 5599700 w 6127689"/>
              <a:gd name="connsiteY54-29074" fmla="*/ 3547221 h 6858000"/>
              <a:gd name="connsiteX55-29075" fmla="*/ 5615031 w 6127689"/>
              <a:gd name="connsiteY55-29076" fmla="*/ 3557482 h 6858000"/>
              <a:gd name="connsiteX56-29077" fmla="*/ 5618377 w 6127689"/>
              <a:gd name="connsiteY56-29078" fmla="*/ 3588431 h 6858000"/>
              <a:gd name="connsiteX57-29079" fmla="*/ 5612155 w 6127689"/>
              <a:gd name="connsiteY57-29080" fmla="*/ 3589869 h 6858000"/>
              <a:gd name="connsiteX58-29081" fmla="*/ 5620843 w 6127689"/>
              <a:gd name="connsiteY58-29082" fmla="*/ 3606745 h 6858000"/>
              <a:gd name="connsiteX59-29083" fmla="*/ 5655472 w 6127689"/>
              <a:gd name="connsiteY59-29084" fmla="*/ 3678877 h 6858000"/>
              <a:gd name="connsiteX60-29085" fmla="*/ 5683015 w 6127689"/>
              <a:gd name="connsiteY60-29086" fmla="*/ 3762025 h 6858000"/>
              <a:gd name="connsiteX61-29087" fmla="*/ 5696643 w 6127689"/>
              <a:gd name="connsiteY61-29088" fmla="*/ 3773888 h 6858000"/>
              <a:gd name="connsiteX62-29089" fmla="*/ 5699203 w 6127689"/>
              <a:gd name="connsiteY62-29090" fmla="*/ 3775823 h 6858000"/>
              <a:gd name="connsiteX63-29091" fmla="*/ 5704824 w 6127689"/>
              <a:gd name="connsiteY63-29092" fmla="*/ 3785966 h 6858000"/>
              <a:gd name="connsiteX64-29093" fmla="*/ 5733539 w 6127689"/>
              <a:gd name="connsiteY64-29094" fmla="*/ 3818457 h 6858000"/>
              <a:gd name="connsiteX65-29095" fmla="*/ 5768491 w 6127689"/>
              <a:gd name="connsiteY65-29096" fmla="*/ 3914399 h 6858000"/>
              <a:gd name="connsiteX66-29097" fmla="*/ 5793123 w 6127689"/>
              <a:gd name="connsiteY66-29098" fmla="*/ 3969952 h 6858000"/>
              <a:gd name="connsiteX67-29099" fmla="*/ 5808321 w 6127689"/>
              <a:gd name="connsiteY67-29100" fmla="*/ 3988153 h 6858000"/>
              <a:gd name="connsiteX68-29101" fmla="*/ 5825621 w 6127689"/>
              <a:gd name="connsiteY68-29102" fmla="*/ 4015525 h 6858000"/>
              <a:gd name="connsiteX69-29103" fmla="*/ 5860672 w 6127689"/>
              <a:gd name="connsiteY69-29104" fmla="*/ 4061579 h 6858000"/>
              <a:gd name="connsiteX70-29105" fmla="*/ 5872173 w 6127689"/>
              <a:gd name="connsiteY70-29106" fmla="*/ 4088497 h 6858000"/>
              <a:gd name="connsiteX71-29107" fmla="*/ 5894095 w 6127689"/>
              <a:gd name="connsiteY71-29108" fmla="*/ 4128857 h 6858000"/>
              <a:gd name="connsiteX72-29109" fmla="*/ 5903513 w 6127689"/>
              <a:gd name="connsiteY72-29110" fmla="*/ 4187661 h 6858000"/>
              <a:gd name="connsiteX73-29111" fmla="*/ 5917114 w 6127689"/>
              <a:gd name="connsiteY73-29112" fmla="*/ 4213096 h 6858000"/>
              <a:gd name="connsiteX74-29113" fmla="*/ 5924233 w 6127689"/>
              <a:gd name="connsiteY74-29114" fmla="*/ 4242060 h 6858000"/>
              <a:gd name="connsiteX75-29115" fmla="*/ 5928910 w 6127689"/>
              <a:gd name="connsiteY75-29116" fmla="*/ 4300973 h 6858000"/>
              <a:gd name="connsiteX76-29117" fmla="*/ 5939320 w 6127689"/>
              <a:gd name="connsiteY76-29118" fmla="*/ 4340435 h 6858000"/>
              <a:gd name="connsiteX77-29119" fmla="*/ 5946705 w 6127689"/>
              <a:gd name="connsiteY77-29120" fmla="*/ 4428051 h 6858000"/>
              <a:gd name="connsiteX78-29121" fmla="*/ 5949261 w 6127689"/>
              <a:gd name="connsiteY78-29122" fmla="*/ 4449185 h 6858000"/>
              <a:gd name="connsiteX79-29123" fmla="*/ 5968960 w 6127689"/>
              <a:gd name="connsiteY79-29124" fmla="*/ 4482655 h 6858000"/>
              <a:gd name="connsiteX80-29125" fmla="*/ 5980106 w 6127689"/>
              <a:gd name="connsiteY80-29126" fmla="*/ 4585087 h 6858000"/>
              <a:gd name="connsiteX81-29127" fmla="*/ 5998138 w 6127689"/>
              <a:gd name="connsiteY81-29128" fmla="*/ 4697518 h 6858000"/>
              <a:gd name="connsiteX82-29129" fmla="*/ 6013516 w 6127689"/>
              <a:gd name="connsiteY82-29130" fmla="*/ 4786619 h 6858000"/>
              <a:gd name="connsiteX83-29131" fmla="*/ 6025404 w 6127689"/>
              <a:gd name="connsiteY83-29132" fmla="*/ 4858148 h 6858000"/>
              <a:gd name="connsiteX84-29133" fmla="*/ 6007749 w 6127689"/>
              <a:gd name="connsiteY84-29134" fmla="*/ 4964715 h 6858000"/>
              <a:gd name="connsiteX85-29135" fmla="*/ 6005269 w 6127689"/>
              <a:gd name="connsiteY85-29136" fmla="*/ 5150567 h 6858000"/>
              <a:gd name="connsiteX86-29137" fmla="*/ 6001127 w 6127689"/>
              <a:gd name="connsiteY86-29138" fmla="*/ 5164609 h 6858000"/>
              <a:gd name="connsiteX87-29139" fmla="*/ 5998514 w 6127689"/>
              <a:gd name="connsiteY87-29140" fmla="*/ 5189673 h 6858000"/>
              <a:gd name="connsiteX88-29141" fmla="*/ 6018409 w 6127689"/>
              <a:gd name="connsiteY88-29142" fmla="*/ 5227157 h 6858000"/>
              <a:gd name="connsiteX89-29143" fmla="*/ 6036748 w 6127689"/>
              <a:gd name="connsiteY89-29144" fmla="*/ 5322752 h 6858000"/>
              <a:gd name="connsiteX90-29145" fmla="*/ 6036943 w 6127689"/>
              <a:gd name="connsiteY90-29146" fmla="*/ 5329480 h 6858000"/>
              <a:gd name="connsiteX91-29147" fmla="*/ 6037677 w 6127689"/>
              <a:gd name="connsiteY91-29148" fmla="*/ 5354807 h 6858000"/>
              <a:gd name="connsiteX92-29149" fmla="*/ 6039728 w 6127689"/>
              <a:gd name="connsiteY92-29150" fmla="*/ 5359416 h 6858000"/>
              <a:gd name="connsiteX93-29151" fmla="*/ 6053435 w 6127689"/>
              <a:gd name="connsiteY93-29152" fmla="*/ 5387547 h 6858000"/>
              <a:gd name="connsiteX94-29153" fmla="*/ 6065933 w 6127689"/>
              <a:gd name="connsiteY94-29154" fmla="*/ 5443002 h 6858000"/>
              <a:gd name="connsiteX95-29155" fmla="*/ 6068640 w 6127689"/>
              <a:gd name="connsiteY95-29156" fmla="*/ 5474503 h 6858000"/>
              <a:gd name="connsiteX96-29157" fmla="*/ 6080922 w 6127689"/>
              <a:gd name="connsiteY96-29158" fmla="*/ 5561070 h 6858000"/>
              <a:gd name="connsiteX97-29159" fmla="*/ 6096949 w 6127689"/>
              <a:gd name="connsiteY97-29160" fmla="*/ 5648179 h 6858000"/>
              <a:gd name="connsiteX98-29161" fmla="*/ 6125703 w 6127689"/>
              <a:gd name="connsiteY98-29162" fmla="*/ 5692894 h 6858000"/>
              <a:gd name="connsiteX99-29163" fmla="*/ 6126670 w 6127689"/>
              <a:gd name="connsiteY99-29164" fmla="*/ 5697882 h 6858000"/>
              <a:gd name="connsiteX100-29165" fmla="*/ 6124061 w 6127689"/>
              <a:gd name="connsiteY100-29166" fmla="*/ 5710294 h 6858000"/>
              <a:gd name="connsiteX101-29167" fmla="*/ 6121353 w 6127689"/>
              <a:gd name="connsiteY101-29168" fmla="*/ 5721725 h 6858000"/>
              <a:gd name="connsiteX102-29169" fmla="*/ 6121607 w 6127689"/>
              <a:gd name="connsiteY102-29170" fmla="*/ 5721959 h 6858000"/>
              <a:gd name="connsiteX103-29171" fmla="*/ 6120262 w 6127689"/>
              <a:gd name="connsiteY103-29172" fmla="*/ 5728358 h 6858000"/>
              <a:gd name="connsiteX104-29173" fmla="*/ 6127024 w 6127689"/>
              <a:gd name="connsiteY104-29174" fmla="*/ 5786902 h 6858000"/>
              <a:gd name="connsiteX105-29175" fmla="*/ 6127519 w 6127689"/>
              <a:gd name="connsiteY105-29176" fmla="*/ 5865775 h 6858000"/>
              <a:gd name="connsiteX106-29177" fmla="*/ 6119217 w 6127689"/>
              <a:gd name="connsiteY106-29178" fmla="*/ 5888542 h 6858000"/>
              <a:gd name="connsiteX107-29179" fmla="*/ 6102493 w 6127689"/>
              <a:gd name="connsiteY107-29180" fmla="*/ 5928602 h 6858000"/>
              <a:gd name="connsiteX108-29181" fmla="*/ 6056863 w 6127689"/>
              <a:gd name="connsiteY108-29182" fmla="*/ 6000643 h 6858000"/>
              <a:gd name="connsiteX109-29183" fmla="*/ 6045436 w 6127689"/>
              <a:gd name="connsiteY109-29184" fmla="*/ 6124480 h 6858000"/>
              <a:gd name="connsiteX110-29185" fmla="*/ 6030489 w 6127689"/>
              <a:gd name="connsiteY110-29186" fmla="*/ 6317666 h 6858000"/>
              <a:gd name="connsiteX111-29187" fmla="*/ 6007492 w 6127689"/>
              <a:gd name="connsiteY111-29188" fmla="*/ 6440818 h 6858000"/>
              <a:gd name="connsiteX112-29189" fmla="*/ 6009467 w 6127689"/>
              <a:gd name="connsiteY112-29190" fmla="*/ 6487076 h 6858000"/>
              <a:gd name="connsiteX113-29191" fmla="*/ 5995064 w 6127689"/>
              <a:gd name="connsiteY113-29192" fmla="*/ 6540791 h 6858000"/>
              <a:gd name="connsiteX114-29193" fmla="*/ 5996309 w 6127689"/>
              <a:gd name="connsiteY114-29194" fmla="*/ 6543961 h 6858000"/>
              <a:gd name="connsiteX115-29195" fmla="*/ 5996048 w 6127689"/>
              <a:gd name="connsiteY115-29196" fmla="*/ 6555444 h 6858000"/>
              <a:gd name="connsiteX116-29197" fmla="*/ 6002524 w 6127689"/>
              <a:gd name="connsiteY116-29198" fmla="*/ 6560188 h 6858000"/>
              <a:gd name="connsiteX117-29199" fmla="*/ 6006823 w 6127689"/>
              <a:gd name="connsiteY117-29200" fmla="*/ 6578546 h 6858000"/>
              <a:gd name="connsiteX118-29201" fmla="*/ 6004510 w 6127689"/>
              <a:gd name="connsiteY118-29202" fmla="*/ 6599256 h 6858000"/>
              <a:gd name="connsiteX119-29203" fmla="*/ 5986207 w 6127689"/>
              <a:gd name="connsiteY119-29204" fmla="*/ 6695855 h 6858000"/>
              <a:gd name="connsiteX120-29205" fmla="*/ 5979428 w 6127689"/>
              <a:gd name="connsiteY120-29206" fmla="*/ 6754678 h 6858000"/>
              <a:gd name="connsiteX121-29207" fmla="*/ 5983398 w 6127689"/>
              <a:gd name="connsiteY121-29208" fmla="*/ 6778641 h 6858000"/>
              <a:gd name="connsiteX122-29209" fmla="*/ 5984543 w 6127689"/>
              <a:gd name="connsiteY122-29210" fmla="*/ 6811016 h 6858000"/>
              <a:gd name="connsiteX123-29211" fmla="*/ 5981802 w 6127689"/>
              <a:gd name="connsiteY123-29212" fmla="*/ 6838578 h 6858000"/>
              <a:gd name="connsiteX124-29213" fmla="*/ 5979671 w 6127689"/>
              <a:gd name="connsiteY124-29214" fmla="*/ 6858000 h 6858000"/>
              <a:gd name="connsiteX125-29215" fmla="*/ 0 w 6127689"/>
              <a:gd name="connsiteY125-29216" fmla="*/ 6858000 h 6858000"/>
              <a:gd name="connsiteX126-29217" fmla="*/ 0 w 6127689"/>
              <a:gd name="connsiteY126-29218" fmla="*/ 0 h 6858000"/>
              <a:gd name="connsiteX0-29219" fmla="*/ 0 w 6127689"/>
              <a:gd name="connsiteY0-29220" fmla="*/ 0 h 6858000"/>
              <a:gd name="connsiteX1-29221" fmla="*/ 4965888 w 6127689"/>
              <a:gd name="connsiteY1-29222" fmla="*/ 0 h 6858000"/>
              <a:gd name="connsiteX2-29223" fmla="*/ 4967767 w 6127689"/>
              <a:gd name="connsiteY2-29224" fmla="*/ 7930 h 6858000"/>
              <a:gd name="connsiteX3-29225" fmla="*/ 4979444 w 6127689"/>
              <a:gd name="connsiteY3-29226" fmla="*/ 43921 h 6858000"/>
              <a:gd name="connsiteX4-29227" fmla="*/ 5021173 w 6127689"/>
              <a:gd name="connsiteY4-29228" fmla="*/ 123738 h 6858000"/>
              <a:gd name="connsiteX5-29229" fmla="*/ 5075458 w 6127689"/>
              <a:gd name="connsiteY5-29230" fmla="*/ 264355 h 6858000"/>
              <a:gd name="connsiteX6-29231" fmla="*/ 5081175 w 6127689"/>
              <a:gd name="connsiteY6-29232" fmla="*/ 277448 h 6858000"/>
              <a:gd name="connsiteX7-29233" fmla="*/ 5097011 w 6127689"/>
              <a:gd name="connsiteY7-29234" fmla="*/ 355616 h 6858000"/>
              <a:gd name="connsiteX8-29235" fmla="*/ 5130982 w 6127689"/>
              <a:gd name="connsiteY8-29236" fmla="*/ 412030 h 6858000"/>
              <a:gd name="connsiteX9-29237" fmla="*/ 5153000 w 6127689"/>
              <a:gd name="connsiteY9-29238" fmla="*/ 507134 h 6858000"/>
              <a:gd name="connsiteX10-29239" fmla="*/ 5171282 w 6127689"/>
              <a:gd name="connsiteY10-29240" fmla="*/ 602071 h 6858000"/>
              <a:gd name="connsiteX11-29241" fmla="*/ 5176196 w 6127689"/>
              <a:gd name="connsiteY11-29242" fmla="*/ 636822 h 6858000"/>
              <a:gd name="connsiteX12-29243" fmla="*/ 5189051 w 6127689"/>
              <a:gd name="connsiteY12-29244" fmla="*/ 782518 h 6858000"/>
              <a:gd name="connsiteX13-29245" fmla="*/ 5210428 w 6127689"/>
              <a:gd name="connsiteY13-29246" fmla="*/ 815772 h 6858000"/>
              <a:gd name="connsiteX14-29247" fmla="*/ 5221088 w 6127689"/>
              <a:gd name="connsiteY14-29248" fmla="*/ 860193 h 6858000"/>
              <a:gd name="connsiteX15-29249" fmla="*/ 5230806 w 6127689"/>
              <a:gd name="connsiteY15-29250" fmla="*/ 961354 h 6858000"/>
              <a:gd name="connsiteX16-29251" fmla="*/ 5201018 w 6127689"/>
              <a:gd name="connsiteY16-29252" fmla="*/ 1095027 h 6858000"/>
              <a:gd name="connsiteX17-29253" fmla="*/ 5202153 w 6127689"/>
              <a:gd name="connsiteY17-29254" fmla="*/ 1133224 h 6858000"/>
              <a:gd name="connsiteX18-29255" fmla="*/ 5207370 w 6127689"/>
              <a:gd name="connsiteY18-29256" fmla="*/ 1138097 h 6858000"/>
              <a:gd name="connsiteX19-29257" fmla="*/ 5189234 w 6127689"/>
              <a:gd name="connsiteY19-29258" fmla="*/ 1193495 h 6858000"/>
              <a:gd name="connsiteX20-29259" fmla="*/ 5202769 w 6127689"/>
              <a:gd name="connsiteY20-29260" fmla="*/ 1269450 h 6858000"/>
              <a:gd name="connsiteX21-29261" fmla="*/ 5225968 w 6127689"/>
              <a:gd name="connsiteY21-29262" fmla="*/ 1357994 h 6858000"/>
              <a:gd name="connsiteX22-29263" fmla="*/ 5233819 w 6127689"/>
              <a:gd name="connsiteY22-29264" fmla="*/ 1380922 h 6858000"/>
              <a:gd name="connsiteX23-29265" fmla="*/ 5237226 w 6127689"/>
              <a:gd name="connsiteY23-29266" fmla="*/ 1441327 h 6858000"/>
              <a:gd name="connsiteX24-29267" fmla="*/ 5255653 w 6127689"/>
              <a:gd name="connsiteY24-29268" fmla="*/ 1524712 h 6858000"/>
              <a:gd name="connsiteX25-29269" fmla="*/ 5263491 w 6127689"/>
              <a:gd name="connsiteY25-29270" fmla="*/ 1642938 h 6858000"/>
              <a:gd name="connsiteX26-29271" fmla="*/ 5261314 w 6127689"/>
              <a:gd name="connsiteY26-29272" fmla="*/ 1689177 h 6858000"/>
              <a:gd name="connsiteX27-29273" fmla="*/ 5259788 w 6127689"/>
              <a:gd name="connsiteY27-29274" fmla="*/ 1768516 h 6858000"/>
              <a:gd name="connsiteX28-29275" fmla="*/ 5255696 w 6127689"/>
              <a:gd name="connsiteY28-29276" fmla="*/ 1953770 h 6858000"/>
              <a:gd name="connsiteX29-29277" fmla="*/ 5252592 w 6127689"/>
              <a:gd name="connsiteY29-29278" fmla="*/ 2092210 h 6858000"/>
              <a:gd name="connsiteX30-29279" fmla="*/ 5264303 w 6127689"/>
              <a:gd name="connsiteY30-29280" fmla="*/ 2225157 h 6858000"/>
              <a:gd name="connsiteX31-29281" fmla="*/ 5254949 w 6127689"/>
              <a:gd name="connsiteY31-29282" fmla="*/ 2236160 h 6858000"/>
              <a:gd name="connsiteX32-29283" fmla="*/ 5250104 w 6127689"/>
              <a:gd name="connsiteY32-29284" fmla="*/ 2249166 h 6858000"/>
              <a:gd name="connsiteX33-29285" fmla="*/ 5251214 w 6127689"/>
              <a:gd name="connsiteY33-29286" fmla="*/ 2250944 h 6858000"/>
              <a:gd name="connsiteX34-29287" fmla="*/ 5250644 w 6127689"/>
              <a:gd name="connsiteY34-29288" fmla="*/ 2266619 h 6858000"/>
              <a:gd name="connsiteX35-29289" fmla="*/ 5293877 w 6127689"/>
              <a:gd name="connsiteY35-29290" fmla="*/ 2368649 h 6858000"/>
              <a:gd name="connsiteX36-29291" fmla="*/ 5311338 w 6127689"/>
              <a:gd name="connsiteY36-29292" fmla="*/ 2404034 h 6858000"/>
              <a:gd name="connsiteX37-29293" fmla="*/ 5338366 w 6127689"/>
              <a:gd name="connsiteY37-29294" fmla="*/ 2465052 h 6858000"/>
              <a:gd name="connsiteX38-29295" fmla="*/ 5371263 w 6127689"/>
              <a:gd name="connsiteY38-29296" fmla="*/ 2586413 h 6858000"/>
              <a:gd name="connsiteX39-29297" fmla="*/ 5407503 w 6127689"/>
              <a:gd name="connsiteY39-29298" fmla="*/ 2786290 h 6858000"/>
              <a:gd name="connsiteX40-29299" fmla="*/ 5407356 w 6127689"/>
              <a:gd name="connsiteY40-29300" fmla="*/ 2787545 h 6858000"/>
              <a:gd name="connsiteX41-29301" fmla="*/ 5411130 w 6127689"/>
              <a:gd name="connsiteY41-29302" fmla="*/ 2788640 h 6858000"/>
              <a:gd name="connsiteX42-29303" fmla="*/ 5416439 w 6127689"/>
              <a:gd name="connsiteY42-29304" fmla="*/ 2805666 h 6858000"/>
              <a:gd name="connsiteX43-29305" fmla="*/ 5457023 w 6127689"/>
              <a:gd name="connsiteY43-29306" fmla="*/ 2858292 h 6858000"/>
              <a:gd name="connsiteX44-29307" fmla="*/ 5479298 w 6127689"/>
              <a:gd name="connsiteY44-29308" fmla="*/ 2947791 h 6858000"/>
              <a:gd name="connsiteX45-29309" fmla="*/ 5481770 w 6127689"/>
              <a:gd name="connsiteY45-29310" fmla="*/ 2951352 h 6858000"/>
              <a:gd name="connsiteX46-29311" fmla="*/ 5482045 w 6127689"/>
              <a:gd name="connsiteY46-29312" fmla="*/ 2984371 h 6858000"/>
              <a:gd name="connsiteX47-29313" fmla="*/ 5482415 w 6127689"/>
              <a:gd name="connsiteY47-29314" fmla="*/ 3004079 h 6858000"/>
              <a:gd name="connsiteX48-29315" fmla="*/ 5503944 w 6127689"/>
              <a:gd name="connsiteY48-29316" fmla="*/ 3123335 h 6858000"/>
              <a:gd name="connsiteX49-29317" fmla="*/ 5516007 w 6127689"/>
              <a:gd name="connsiteY49-29318" fmla="*/ 3258473 h 6858000"/>
              <a:gd name="connsiteX50-29319" fmla="*/ 5566839 w 6127689"/>
              <a:gd name="connsiteY50-29320" fmla="*/ 3345295 h 6858000"/>
              <a:gd name="connsiteX51-29321" fmla="*/ 5589758 w 6127689"/>
              <a:gd name="connsiteY51-29322" fmla="*/ 3506453 h 6858000"/>
              <a:gd name="connsiteX52-29323" fmla="*/ 5596144 w 6127689"/>
              <a:gd name="connsiteY52-29324" fmla="*/ 3534624 h 6858000"/>
              <a:gd name="connsiteX53-29325" fmla="*/ 5597750 w 6127689"/>
              <a:gd name="connsiteY53-29326" fmla="*/ 3534129 h 6858000"/>
              <a:gd name="connsiteX54-29327" fmla="*/ 5599700 w 6127689"/>
              <a:gd name="connsiteY54-29328" fmla="*/ 3547221 h 6858000"/>
              <a:gd name="connsiteX55-29329" fmla="*/ 5615031 w 6127689"/>
              <a:gd name="connsiteY55-29330" fmla="*/ 3557482 h 6858000"/>
              <a:gd name="connsiteX56-29331" fmla="*/ 5618377 w 6127689"/>
              <a:gd name="connsiteY56-29332" fmla="*/ 3588431 h 6858000"/>
              <a:gd name="connsiteX57-29333" fmla="*/ 5612155 w 6127689"/>
              <a:gd name="connsiteY57-29334" fmla="*/ 3589869 h 6858000"/>
              <a:gd name="connsiteX58-29335" fmla="*/ 5620843 w 6127689"/>
              <a:gd name="connsiteY58-29336" fmla="*/ 3606745 h 6858000"/>
              <a:gd name="connsiteX59-29337" fmla="*/ 5655472 w 6127689"/>
              <a:gd name="connsiteY59-29338" fmla="*/ 3678877 h 6858000"/>
              <a:gd name="connsiteX60-29339" fmla="*/ 5683015 w 6127689"/>
              <a:gd name="connsiteY60-29340" fmla="*/ 3762025 h 6858000"/>
              <a:gd name="connsiteX61-29341" fmla="*/ 5696643 w 6127689"/>
              <a:gd name="connsiteY61-29342" fmla="*/ 3773888 h 6858000"/>
              <a:gd name="connsiteX62-29343" fmla="*/ 5699203 w 6127689"/>
              <a:gd name="connsiteY62-29344" fmla="*/ 3775823 h 6858000"/>
              <a:gd name="connsiteX63-29345" fmla="*/ 5704824 w 6127689"/>
              <a:gd name="connsiteY63-29346" fmla="*/ 3785966 h 6858000"/>
              <a:gd name="connsiteX64-29347" fmla="*/ 5733539 w 6127689"/>
              <a:gd name="connsiteY64-29348" fmla="*/ 3818457 h 6858000"/>
              <a:gd name="connsiteX65-29349" fmla="*/ 5768491 w 6127689"/>
              <a:gd name="connsiteY65-29350" fmla="*/ 3914399 h 6858000"/>
              <a:gd name="connsiteX66-29351" fmla="*/ 5793123 w 6127689"/>
              <a:gd name="connsiteY66-29352" fmla="*/ 3969952 h 6858000"/>
              <a:gd name="connsiteX67-29353" fmla="*/ 5808321 w 6127689"/>
              <a:gd name="connsiteY67-29354" fmla="*/ 3988153 h 6858000"/>
              <a:gd name="connsiteX68-29355" fmla="*/ 5825621 w 6127689"/>
              <a:gd name="connsiteY68-29356" fmla="*/ 4015525 h 6858000"/>
              <a:gd name="connsiteX69-29357" fmla="*/ 5860672 w 6127689"/>
              <a:gd name="connsiteY69-29358" fmla="*/ 4061579 h 6858000"/>
              <a:gd name="connsiteX70-29359" fmla="*/ 5872173 w 6127689"/>
              <a:gd name="connsiteY70-29360" fmla="*/ 4088497 h 6858000"/>
              <a:gd name="connsiteX71-29361" fmla="*/ 5894095 w 6127689"/>
              <a:gd name="connsiteY71-29362" fmla="*/ 4128857 h 6858000"/>
              <a:gd name="connsiteX72-29363" fmla="*/ 5903513 w 6127689"/>
              <a:gd name="connsiteY72-29364" fmla="*/ 4187661 h 6858000"/>
              <a:gd name="connsiteX73-29365" fmla="*/ 5917114 w 6127689"/>
              <a:gd name="connsiteY73-29366" fmla="*/ 4213096 h 6858000"/>
              <a:gd name="connsiteX74-29367" fmla="*/ 5924233 w 6127689"/>
              <a:gd name="connsiteY74-29368" fmla="*/ 4242060 h 6858000"/>
              <a:gd name="connsiteX75-29369" fmla="*/ 5928910 w 6127689"/>
              <a:gd name="connsiteY75-29370" fmla="*/ 4300973 h 6858000"/>
              <a:gd name="connsiteX76-29371" fmla="*/ 5939320 w 6127689"/>
              <a:gd name="connsiteY76-29372" fmla="*/ 4340435 h 6858000"/>
              <a:gd name="connsiteX77-29373" fmla="*/ 5946705 w 6127689"/>
              <a:gd name="connsiteY77-29374" fmla="*/ 4428051 h 6858000"/>
              <a:gd name="connsiteX78-29375" fmla="*/ 5949261 w 6127689"/>
              <a:gd name="connsiteY78-29376" fmla="*/ 4449185 h 6858000"/>
              <a:gd name="connsiteX79-29377" fmla="*/ 5968960 w 6127689"/>
              <a:gd name="connsiteY79-29378" fmla="*/ 4482655 h 6858000"/>
              <a:gd name="connsiteX80-29379" fmla="*/ 5980106 w 6127689"/>
              <a:gd name="connsiteY80-29380" fmla="*/ 4585087 h 6858000"/>
              <a:gd name="connsiteX81-29381" fmla="*/ 5998138 w 6127689"/>
              <a:gd name="connsiteY81-29382" fmla="*/ 4697518 h 6858000"/>
              <a:gd name="connsiteX82-29383" fmla="*/ 6013516 w 6127689"/>
              <a:gd name="connsiteY82-29384" fmla="*/ 4786619 h 6858000"/>
              <a:gd name="connsiteX83-29385" fmla="*/ 6025404 w 6127689"/>
              <a:gd name="connsiteY83-29386" fmla="*/ 4858148 h 6858000"/>
              <a:gd name="connsiteX84-29387" fmla="*/ 6007749 w 6127689"/>
              <a:gd name="connsiteY84-29388" fmla="*/ 4964715 h 6858000"/>
              <a:gd name="connsiteX85-29389" fmla="*/ 6005269 w 6127689"/>
              <a:gd name="connsiteY85-29390" fmla="*/ 5150567 h 6858000"/>
              <a:gd name="connsiteX86-29391" fmla="*/ 6001127 w 6127689"/>
              <a:gd name="connsiteY86-29392" fmla="*/ 5164609 h 6858000"/>
              <a:gd name="connsiteX87-29393" fmla="*/ 5998514 w 6127689"/>
              <a:gd name="connsiteY87-29394" fmla="*/ 5189673 h 6858000"/>
              <a:gd name="connsiteX88-29395" fmla="*/ 6018409 w 6127689"/>
              <a:gd name="connsiteY88-29396" fmla="*/ 5227157 h 6858000"/>
              <a:gd name="connsiteX89-29397" fmla="*/ 6036748 w 6127689"/>
              <a:gd name="connsiteY89-29398" fmla="*/ 5322752 h 6858000"/>
              <a:gd name="connsiteX90-29399" fmla="*/ 6036943 w 6127689"/>
              <a:gd name="connsiteY90-29400" fmla="*/ 5329480 h 6858000"/>
              <a:gd name="connsiteX91-29401" fmla="*/ 6037677 w 6127689"/>
              <a:gd name="connsiteY91-29402" fmla="*/ 5354807 h 6858000"/>
              <a:gd name="connsiteX92-29403" fmla="*/ 6039728 w 6127689"/>
              <a:gd name="connsiteY92-29404" fmla="*/ 5359416 h 6858000"/>
              <a:gd name="connsiteX93-29405" fmla="*/ 6053435 w 6127689"/>
              <a:gd name="connsiteY93-29406" fmla="*/ 5387547 h 6858000"/>
              <a:gd name="connsiteX94-29407" fmla="*/ 6065933 w 6127689"/>
              <a:gd name="connsiteY94-29408" fmla="*/ 5443002 h 6858000"/>
              <a:gd name="connsiteX95-29409" fmla="*/ 6068640 w 6127689"/>
              <a:gd name="connsiteY95-29410" fmla="*/ 5474503 h 6858000"/>
              <a:gd name="connsiteX96-29411" fmla="*/ 6080922 w 6127689"/>
              <a:gd name="connsiteY96-29412" fmla="*/ 5561070 h 6858000"/>
              <a:gd name="connsiteX97-29413" fmla="*/ 6096949 w 6127689"/>
              <a:gd name="connsiteY97-29414" fmla="*/ 5648179 h 6858000"/>
              <a:gd name="connsiteX98-29415" fmla="*/ 6125703 w 6127689"/>
              <a:gd name="connsiteY98-29416" fmla="*/ 5692894 h 6858000"/>
              <a:gd name="connsiteX99-29417" fmla="*/ 6126670 w 6127689"/>
              <a:gd name="connsiteY99-29418" fmla="*/ 5697882 h 6858000"/>
              <a:gd name="connsiteX100-29419" fmla="*/ 6121353 w 6127689"/>
              <a:gd name="connsiteY100-29420" fmla="*/ 5721725 h 6858000"/>
              <a:gd name="connsiteX101-29421" fmla="*/ 6121607 w 6127689"/>
              <a:gd name="connsiteY101-29422" fmla="*/ 5721959 h 6858000"/>
              <a:gd name="connsiteX102-29423" fmla="*/ 6120262 w 6127689"/>
              <a:gd name="connsiteY102-29424" fmla="*/ 5728358 h 6858000"/>
              <a:gd name="connsiteX103-29425" fmla="*/ 6127024 w 6127689"/>
              <a:gd name="connsiteY103-29426" fmla="*/ 5786902 h 6858000"/>
              <a:gd name="connsiteX104-29427" fmla="*/ 6127519 w 6127689"/>
              <a:gd name="connsiteY104-29428" fmla="*/ 5865775 h 6858000"/>
              <a:gd name="connsiteX105-29429" fmla="*/ 6119217 w 6127689"/>
              <a:gd name="connsiteY105-29430" fmla="*/ 5888542 h 6858000"/>
              <a:gd name="connsiteX106-29431" fmla="*/ 6102493 w 6127689"/>
              <a:gd name="connsiteY106-29432" fmla="*/ 5928602 h 6858000"/>
              <a:gd name="connsiteX107-29433" fmla="*/ 6056863 w 6127689"/>
              <a:gd name="connsiteY107-29434" fmla="*/ 6000643 h 6858000"/>
              <a:gd name="connsiteX108-29435" fmla="*/ 6045436 w 6127689"/>
              <a:gd name="connsiteY108-29436" fmla="*/ 6124480 h 6858000"/>
              <a:gd name="connsiteX109-29437" fmla="*/ 6030489 w 6127689"/>
              <a:gd name="connsiteY109-29438" fmla="*/ 6317666 h 6858000"/>
              <a:gd name="connsiteX110-29439" fmla="*/ 6007492 w 6127689"/>
              <a:gd name="connsiteY110-29440" fmla="*/ 6440818 h 6858000"/>
              <a:gd name="connsiteX111-29441" fmla="*/ 6009467 w 6127689"/>
              <a:gd name="connsiteY111-29442" fmla="*/ 6487076 h 6858000"/>
              <a:gd name="connsiteX112-29443" fmla="*/ 5995064 w 6127689"/>
              <a:gd name="connsiteY112-29444" fmla="*/ 6540791 h 6858000"/>
              <a:gd name="connsiteX113-29445" fmla="*/ 5996309 w 6127689"/>
              <a:gd name="connsiteY113-29446" fmla="*/ 6543961 h 6858000"/>
              <a:gd name="connsiteX114-29447" fmla="*/ 5996048 w 6127689"/>
              <a:gd name="connsiteY114-29448" fmla="*/ 6555444 h 6858000"/>
              <a:gd name="connsiteX115-29449" fmla="*/ 6002524 w 6127689"/>
              <a:gd name="connsiteY115-29450" fmla="*/ 6560188 h 6858000"/>
              <a:gd name="connsiteX116-29451" fmla="*/ 6006823 w 6127689"/>
              <a:gd name="connsiteY116-29452" fmla="*/ 6578546 h 6858000"/>
              <a:gd name="connsiteX117-29453" fmla="*/ 6004510 w 6127689"/>
              <a:gd name="connsiteY117-29454" fmla="*/ 6599256 h 6858000"/>
              <a:gd name="connsiteX118-29455" fmla="*/ 5986207 w 6127689"/>
              <a:gd name="connsiteY118-29456" fmla="*/ 6695855 h 6858000"/>
              <a:gd name="connsiteX119-29457" fmla="*/ 5979428 w 6127689"/>
              <a:gd name="connsiteY119-29458" fmla="*/ 6754678 h 6858000"/>
              <a:gd name="connsiteX120-29459" fmla="*/ 5983398 w 6127689"/>
              <a:gd name="connsiteY120-29460" fmla="*/ 6778641 h 6858000"/>
              <a:gd name="connsiteX121-29461" fmla="*/ 5984543 w 6127689"/>
              <a:gd name="connsiteY121-29462" fmla="*/ 6811016 h 6858000"/>
              <a:gd name="connsiteX122-29463" fmla="*/ 5981802 w 6127689"/>
              <a:gd name="connsiteY122-29464" fmla="*/ 6838578 h 6858000"/>
              <a:gd name="connsiteX123-29465" fmla="*/ 5979671 w 6127689"/>
              <a:gd name="connsiteY123-29466" fmla="*/ 6858000 h 6858000"/>
              <a:gd name="connsiteX124-29467" fmla="*/ 0 w 6127689"/>
              <a:gd name="connsiteY124-29468" fmla="*/ 6858000 h 6858000"/>
              <a:gd name="connsiteX125-29469" fmla="*/ 0 w 6127689"/>
              <a:gd name="connsiteY125-29470" fmla="*/ 0 h 6858000"/>
              <a:gd name="connsiteX0-29471" fmla="*/ 0 w 6127519"/>
              <a:gd name="connsiteY0-29472" fmla="*/ 0 h 6858000"/>
              <a:gd name="connsiteX1-29473" fmla="*/ 4965888 w 6127519"/>
              <a:gd name="connsiteY1-29474" fmla="*/ 0 h 6858000"/>
              <a:gd name="connsiteX2-29475" fmla="*/ 4967767 w 6127519"/>
              <a:gd name="connsiteY2-29476" fmla="*/ 7930 h 6858000"/>
              <a:gd name="connsiteX3-29477" fmla="*/ 4979444 w 6127519"/>
              <a:gd name="connsiteY3-29478" fmla="*/ 43921 h 6858000"/>
              <a:gd name="connsiteX4-29479" fmla="*/ 5021173 w 6127519"/>
              <a:gd name="connsiteY4-29480" fmla="*/ 123738 h 6858000"/>
              <a:gd name="connsiteX5-29481" fmla="*/ 5075458 w 6127519"/>
              <a:gd name="connsiteY5-29482" fmla="*/ 264355 h 6858000"/>
              <a:gd name="connsiteX6-29483" fmla="*/ 5081175 w 6127519"/>
              <a:gd name="connsiteY6-29484" fmla="*/ 277448 h 6858000"/>
              <a:gd name="connsiteX7-29485" fmla="*/ 5097011 w 6127519"/>
              <a:gd name="connsiteY7-29486" fmla="*/ 355616 h 6858000"/>
              <a:gd name="connsiteX8-29487" fmla="*/ 5130982 w 6127519"/>
              <a:gd name="connsiteY8-29488" fmla="*/ 412030 h 6858000"/>
              <a:gd name="connsiteX9-29489" fmla="*/ 5153000 w 6127519"/>
              <a:gd name="connsiteY9-29490" fmla="*/ 507134 h 6858000"/>
              <a:gd name="connsiteX10-29491" fmla="*/ 5171282 w 6127519"/>
              <a:gd name="connsiteY10-29492" fmla="*/ 602071 h 6858000"/>
              <a:gd name="connsiteX11-29493" fmla="*/ 5176196 w 6127519"/>
              <a:gd name="connsiteY11-29494" fmla="*/ 636822 h 6858000"/>
              <a:gd name="connsiteX12-29495" fmla="*/ 5189051 w 6127519"/>
              <a:gd name="connsiteY12-29496" fmla="*/ 782518 h 6858000"/>
              <a:gd name="connsiteX13-29497" fmla="*/ 5210428 w 6127519"/>
              <a:gd name="connsiteY13-29498" fmla="*/ 815772 h 6858000"/>
              <a:gd name="connsiteX14-29499" fmla="*/ 5221088 w 6127519"/>
              <a:gd name="connsiteY14-29500" fmla="*/ 860193 h 6858000"/>
              <a:gd name="connsiteX15-29501" fmla="*/ 5230806 w 6127519"/>
              <a:gd name="connsiteY15-29502" fmla="*/ 961354 h 6858000"/>
              <a:gd name="connsiteX16-29503" fmla="*/ 5201018 w 6127519"/>
              <a:gd name="connsiteY16-29504" fmla="*/ 1095027 h 6858000"/>
              <a:gd name="connsiteX17-29505" fmla="*/ 5202153 w 6127519"/>
              <a:gd name="connsiteY17-29506" fmla="*/ 1133224 h 6858000"/>
              <a:gd name="connsiteX18-29507" fmla="*/ 5207370 w 6127519"/>
              <a:gd name="connsiteY18-29508" fmla="*/ 1138097 h 6858000"/>
              <a:gd name="connsiteX19-29509" fmla="*/ 5189234 w 6127519"/>
              <a:gd name="connsiteY19-29510" fmla="*/ 1193495 h 6858000"/>
              <a:gd name="connsiteX20-29511" fmla="*/ 5202769 w 6127519"/>
              <a:gd name="connsiteY20-29512" fmla="*/ 1269450 h 6858000"/>
              <a:gd name="connsiteX21-29513" fmla="*/ 5225968 w 6127519"/>
              <a:gd name="connsiteY21-29514" fmla="*/ 1357994 h 6858000"/>
              <a:gd name="connsiteX22-29515" fmla="*/ 5233819 w 6127519"/>
              <a:gd name="connsiteY22-29516" fmla="*/ 1380922 h 6858000"/>
              <a:gd name="connsiteX23-29517" fmla="*/ 5237226 w 6127519"/>
              <a:gd name="connsiteY23-29518" fmla="*/ 1441327 h 6858000"/>
              <a:gd name="connsiteX24-29519" fmla="*/ 5255653 w 6127519"/>
              <a:gd name="connsiteY24-29520" fmla="*/ 1524712 h 6858000"/>
              <a:gd name="connsiteX25-29521" fmla="*/ 5263491 w 6127519"/>
              <a:gd name="connsiteY25-29522" fmla="*/ 1642938 h 6858000"/>
              <a:gd name="connsiteX26-29523" fmla="*/ 5261314 w 6127519"/>
              <a:gd name="connsiteY26-29524" fmla="*/ 1689177 h 6858000"/>
              <a:gd name="connsiteX27-29525" fmla="*/ 5259788 w 6127519"/>
              <a:gd name="connsiteY27-29526" fmla="*/ 1768516 h 6858000"/>
              <a:gd name="connsiteX28-29527" fmla="*/ 5255696 w 6127519"/>
              <a:gd name="connsiteY28-29528" fmla="*/ 1953770 h 6858000"/>
              <a:gd name="connsiteX29-29529" fmla="*/ 5252592 w 6127519"/>
              <a:gd name="connsiteY29-29530" fmla="*/ 2092210 h 6858000"/>
              <a:gd name="connsiteX30-29531" fmla="*/ 5264303 w 6127519"/>
              <a:gd name="connsiteY30-29532" fmla="*/ 2225157 h 6858000"/>
              <a:gd name="connsiteX31-29533" fmla="*/ 5254949 w 6127519"/>
              <a:gd name="connsiteY31-29534" fmla="*/ 2236160 h 6858000"/>
              <a:gd name="connsiteX32-29535" fmla="*/ 5250104 w 6127519"/>
              <a:gd name="connsiteY32-29536" fmla="*/ 2249166 h 6858000"/>
              <a:gd name="connsiteX33-29537" fmla="*/ 5251214 w 6127519"/>
              <a:gd name="connsiteY33-29538" fmla="*/ 2250944 h 6858000"/>
              <a:gd name="connsiteX34-29539" fmla="*/ 5250644 w 6127519"/>
              <a:gd name="connsiteY34-29540" fmla="*/ 2266619 h 6858000"/>
              <a:gd name="connsiteX35-29541" fmla="*/ 5293877 w 6127519"/>
              <a:gd name="connsiteY35-29542" fmla="*/ 2368649 h 6858000"/>
              <a:gd name="connsiteX36-29543" fmla="*/ 5311338 w 6127519"/>
              <a:gd name="connsiteY36-29544" fmla="*/ 2404034 h 6858000"/>
              <a:gd name="connsiteX37-29545" fmla="*/ 5338366 w 6127519"/>
              <a:gd name="connsiteY37-29546" fmla="*/ 2465052 h 6858000"/>
              <a:gd name="connsiteX38-29547" fmla="*/ 5371263 w 6127519"/>
              <a:gd name="connsiteY38-29548" fmla="*/ 2586413 h 6858000"/>
              <a:gd name="connsiteX39-29549" fmla="*/ 5407503 w 6127519"/>
              <a:gd name="connsiteY39-29550" fmla="*/ 2786290 h 6858000"/>
              <a:gd name="connsiteX40-29551" fmla="*/ 5407356 w 6127519"/>
              <a:gd name="connsiteY40-29552" fmla="*/ 2787545 h 6858000"/>
              <a:gd name="connsiteX41-29553" fmla="*/ 5411130 w 6127519"/>
              <a:gd name="connsiteY41-29554" fmla="*/ 2788640 h 6858000"/>
              <a:gd name="connsiteX42-29555" fmla="*/ 5416439 w 6127519"/>
              <a:gd name="connsiteY42-29556" fmla="*/ 2805666 h 6858000"/>
              <a:gd name="connsiteX43-29557" fmla="*/ 5457023 w 6127519"/>
              <a:gd name="connsiteY43-29558" fmla="*/ 2858292 h 6858000"/>
              <a:gd name="connsiteX44-29559" fmla="*/ 5479298 w 6127519"/>
              <a:gd name="connsiteY44-29560" fmla="*/ 2947791 h 6858000"/>
              <a:gd name="connsiteX45-29561" fmla="*/ 5481770 w 6127519"/>
              <a:gd name="connsiteY45-29562" fmla="*/ 2951352 h 6858000"/>
              <a:gd name="connsiteX46-29563" fmla="*/ 5482045 w 6127519"/>
              <a:gd name="connsiteY46-29564" fmla="*/ 2984371 h 6858000"/>
              <a:gd name="connsiteX47-29565" fmla="*/ 5482415 w 6127519"/>
              <a:gd name="connsiteY47-29566" fmla="*/ 3004079 h 6858000"/>
              <a:gd name="connsiteX48-29567" fmla="*/ 5503944 w 6127519"/>
              <a:gd name="connsiteY48-29568" fmla="*/ 3123335 h 6858000"/>
              <a:gd name="connsiteX49-29569" fmla="*/ 5516007 w 6127519"/>
              <a:gd name="connsiteY49-29570" fmla="*/ 3258473 h 6858000"/>
              <a:gd name="connsiteX50-29571" fmla="*/ 5566839 w 6127519"/>
              <a:gd name="connsiteY50-29572" fmla="*/ 3345295 h 6858000"/>
              <a:gd name="connsiteX51-29573" fmla="*/ 5589758 w 6127519"/>
              <a:gd name="connsiteY51-29574" fmla="*/ 3506453 h 6858000"/>
              <a:gd name="connsiteX52-29575" fmla="*/ 5596144 w 6127519"/>
              <a:gd name="connsiteY52-29576" fmla="*/ 3534624 h 6858000"/>
              <a:gd name="connsiteX53-29577" fmla="*/ 5597750 w 6127519"/>
              <a:gd name="connsiteY53-29578" fmla="*/ 3534129 h 6858000"/>
              <a:gd name="connsiteX54-29579" fmla="*/ 5599700 w 6127519"/>
              <a:gd name="connsiteY54-29580" fmla="*/ 3547221 h 6858000"/>
              <a:gd name="connsiteX55-29581" fmla="*/ 5615031 w 6127519"/>
              <a:gd name="connsiteY55-29582" fmla="*/ 3557482 h 6858000"/>
              <a:gd name="connsiteX56-29583" fmla="*/ 5618377 w 6127519"/>
              <a:gd name="connsiteY56-29584" fmla="*/ 3588431 h 6858000"/>
              <a:gd name="connsiteX57-29585" fmla="*/ 5612155 w 6127519"/>
              <a:gd name="connsiteY57-29586" fmla="*/ 3589869 h 6858000"/>
              <a:gd name="connsiteX58-29587" fmla="*/ 5620843 w 6127519"/>
              <a:gd name="connsiteY58-29588" fmla="*/ 3606745 h 6858000"/>
              <a:gd name="connsiteX59-29589" fmla="*/ 5655472 w 6127519"/>
              <a:gd name="connsiteY59-29590" fmla="*/ 3678877 h 6858000"/>
              <a:gd name="connsiteX60-29591" fmla="*/ 5683015 w 6127519"/>
              <a:gd name="connsiteY60-29592" fmla="*/ 3762025 h 6858000"/>
              <a:gd name="connsiteX61-29593" fmla="*/ 5696643 w 6127519"/>
              <a:gd name="connsiteY61-29594" fmla="*/ 3773888 h 6858000"/>
              <a:gd name="connsiteX62-29595" fmla="*/ 5699203 w 6127519"/>
              <a:gd name="connsiteY62-29596" fmla="*/ 3775823 h 6858000"/>
              <a:gd name="connsiteX63-29597" fmla="*/ 5704824 w 6127519"/>
              <a:gd name="connsiteY63-29598" fmla="*/ 3785966 h 6858000"/>
              <a:gd name="connsiteX64-29599" fmla="*/ 5733539 w 6127519"/>
              <a:gd name="connsiteY64-29600" fmla="*/ 3818457 h 6858000"/>
              <a:gd name="connsiteX65-29601" fmla="*/ 5768491 w 6127519"/>
              <a:gd name="connsiteY65-29602" fmla="*/ 3914399 h 6858000"/>
              <a:gd name="connsiteX66-29603" fmla="*/ 5793123 w 6127519"/>
              <a:gd name="connsiteY66-29604" fmla="*/ 3969952 h 6858000"/>
              <a:gd name="connsiteX67-29605" fmla="*/ 5808321 w 6127519"/>
              <a:gd name="connsiteY67-29606" fmla="*/ 3988153 h 6858000"/>
              <a:gd name="connsiteX68-29607" fmla="*/ 5825621 w 6127519"/>
              <a:gd name="connsiteY68-29608" fmla="*/ 4015525 h 6858000"/>
              <a:gd name="connsiteX69-29609" fmla="*/ 5860672 w 6127519"/>
              <a:gd name="connsiteY69-29610" fmla="*/ 4061579 h 6858000"/>
              <a:gd name="connsiteX70-29611" fmla="*/ 5872173 w 6127519"/>
              <a:gd name="connsiteY70-29612" fmla="*/ 4088497 h 6858000"/>
              <a:gd name="connsiteX71-29613" fmla="*/ 5894095 w 6127519"/>
              <a:gd name="connsiteY71-29614" fmla="*/ 4128857 h 6858000"/>
              <a:gd name="connsiteX72-29615" fmla="*/ 5903513 w 6127519"/>
              <a:gd name="connsiteY72-29616" fmla="*/ 4187661 h 6858000"/>
              <a:gd name="connsiteX73-29617" fmla="*/ 5917114 w 6127519"/>
              <a:gd name="connsiteY73-29618" fmla="*/ 4213096 h 6858000"/>
              <a:gd name="connsiteX74-29619" fmla="*/ 5924233 w 6127519"/>
              <a:gd name="connsiteY74-29620" fmla="*/ 4242060 h 6858000"/>
              <a:gd name="connsiteX75-29621" fmla="*/ 5928910 w 6127519"/>
              <a:gd name="connsiteY75-29622" fmla="*/ 4300973 h 6858000"/>
              <a:gd name="connsiteX76-29623" fmla="*/ 5939320 w 6127519"/>
              <a:gd name="connsiteY76-29624" fmla="*/ 4340435 h 6858000"/>
              <a:gd name="connsiteX77-29625" fmla="*/ 5946705 w 6127519"/>
              <a:gd name="connsiteY77-29626" fmla="*/ 4428051 h 6858000"/>
              <a:gd name="connsiteX78-29627" fmla="*/ 5949261 w 6127519"/>
              <a:gd name="connsiteY78-29628" fmla="*/ 4449185 h 6858000"/>
              <a:gd name="connsiteX79-29629" fmla="*/ 5968960 w 6127519"/>
              <a:gd name="connsiteY79-29630" fmla="*/ 4482655 h 6858000"/>
              <a:gd name="connsiteX80-29631" fmla="*/ 5980106 w 6127519"/>
              <a:gd name="connsiteY80-29632" fmla="*/ 4585087 h 6858000"/>
              <a:gd name="connsiteX81-29633" fmla="*/ 5998138 w 6127519"/>
              <a:gd name="connsiteY81-29634" fmla="*/ 4697518 h 6858000"/>
              <a:gd name="connsiteX82-29635" fmla="*/ 6013516 w 6127519"/>
              <a:gd name="connsiteY82-29636" fmla="*/ 4786619 h 6858000"/>
              <a:gd name="connsiteX83-29637" fmla="*/ 6025404 w 6127519"/>
              <a:gd name="connsiteY83-29638" fmla="*/ 4858148 h 6858000"/>
              <a:gd name="connsiteX84-29639" fmla="*/ 6007749 w 6127519"/>
              <a:gd name="connsiteY84-29640" fmla="*/ 4964715 h 6858000"/>
              <a:gd name="connsiteX85-29641" fmla="*/ 6005269 w 6127519"/>
              <a:gd name="connsiteY85-29642" fmla="*/ 5150567 h 6858000"/>
              <a:gd name="connsiteX86-29643" fmla="*/ 6001127 w 6127519"/>
              <a:gd name="connsiteY86-29644" fmla="*/ 5164609 h 6858000"/>
              <a:gd name="connsiteX87-29645" fmla="*/ 5998514 w 6127519"/>
              <a:gd name="connsiteY87-29646" fmla="*/ 5189673 h 6858000"/>
              <a:gd name="connsiteX88-29647" fmla="*/ 6018409 w 6127519"/>
              <a:gd name="connsiteY88-29648" fmla="*/ 5227157 h 6858000"/>
              <a:gd name="connsiteX89-29649" fmla="*/ 6036748 w 6127519"/>
              <a:gd name="connsiteY89-29650" fmla="*/ 5322752 h 6858000"/>
              <a:gd name="connsiteX90-29651" fmla="*/ 6036943 w 6127519"/>
              <a:gd name="connsiteY90-29652" fmla="*/ 5329480 h 6858000"/>
              <a:gd name="connsiteX91-29653" fmla="*/ 6037677 w 6127519"/>
              <a:gd name="connsiteY91-29654" fmla="*/ 5354807 h 6858000"/>
              <a:gd name="connsiteX92-29655" fmla="*/ 6039728 w 6127519"/>
              <a:gd name="connsiteY92-29656" fmla="*/ 5359416 h 6858000"/>
              <a:gd name="connsiteX93-29657" fmla="*/ 6053435 w 6127519"/>
              <a:gd name="connsiteY93-29658" fmla="*/ 5387547 h 6858000"/>
              <a:gd name="connsiteX94-29659" fmla="*/ 6065933 w 6127519"/>
              <a:gd name="connsiteY94-29660" fmla="*/ 5443002 h 6858000"/>
              <a:gd name="connsiteX95-29661" fmla="*/ 6068640 w 6127519"/>
              <a:gd name="connsiteY95-29662" fmla="*/ 5474503 h 6858000"/>
              <a:gd name="connsiteX96-29663" fmla="*/ 6080922 w 6127519"/>
              <a:gd name="connsiteY96-29664" fmla="*/ 5561070 h 6858000"/>
              <a:gd name="connsiteX97-29665" fmla="*/ 6096949 w 6127519"/>
              <a:gd name="connsiteY97-29666" fmla="*/ 5648179 h 6858000"/>
              <a:gd name="connsiteX98-29667" fmla="*/ 6125703 w 6127519"/>
              <a:gd name="connsiteY98-29668" fmla="*/ 5692894 h 6858000"/>
              <a:gd name="connsiteX99-29669" fmla="*/ 6126670 w 6127519"/>
              <a:gd name="connsiteY99-29670" fmla="*/ 5697882 h 6858000"/>
              <a:gd name="connsiteX100-29671" fmla="*/ 6121353 w 6127519"/>
              <a:gd name="connsiteY100-29672" fmla="*/ 5721725 h 6858000"/>
              <a:gd name="connsiteX101-29673" fmla="*/ 6121607 w 6127519"/>
              <a:gd name="connsiteY101-29674" fmla="*/ 5721959 h 6858000"/>
              <a:gd name="connsiteX102-29675" fmla="*/ 6127024 w 6127519"/>
              <a:gd name="connsiteY102-29676" fmla="*/ 5786902 h 6858000"/>
              <a:gd name="connsiteX103-29677" fmla="*/ 6127519 w 6127519"/>
              <a:gd name="connsiteY103-29678" fmla="*/ 5865775 h 6858000"/>
              <a:gd name="connsiteX104-29679" fmla="*/ 6119217 w 6127519"/>
              <a:gd name="connsiteY104-29680" fmla="*/ 5888542 h 6858000"/>
              <a:gd name="connsiteX105-29681" fmla="*/ 6102493 w 6127519"/>
              <a:gd name="connsiteY105-29682" fmla="*/ 5928602 h 6858000"/>
              <a:gd name="connsiteX106-29683" fmla="*/ 6056863 w 6127519"/>
              <a:gd name="connsiteY106-29684" fmla="*/ 6000643 h 6858000"/>
              <a:gd name="connsiteX107-29685" fmla="*/ 6045436 w 6127519"/>
              <a:gd name="connsiteY107-29686" fmla="*/ 6124480 h 6858000"/>
              <a:gd name="connsiteX108-29687" fmla="*/ 6030489 w 6127519"/>
              <a:gd name="connsiteY108-29688" fmla="*/ 6317666 h 6858000"/>
              <a:gd name="connsiteX109-29689" fmla="*/ 6007492 w 6127519"/>
              <a:gd name="connsiteY109-29690" fmla="*/ 6440818 h 6858000"/>
              <a:gd name="connsiteX110-29691" fmla="*/ 6009467 w 6127519"/>
              <a:gd name="connsiteY110-29692" fmla="*/ 6487076 h 6858000"/>
              <a:gd name="connsiteX111-29693" fmla="*/ 5995064 w 6127519"/>
              <a:gd name="connsiteY111-29694" fmla="*/ 6540791 h 6858000"/>
              <a:gd name="connsiteX112-29695" fmla="*/ 5996309 w 6127519"/>
              <a:gd name="connsiteY112-29696" fmla="*/ 6543961 h 6858000"/>
              <a:gd name="connsiteX113-29697" fmla="*/ 5996048 w 6127519"/>
              <a:gd name="connsiteY113-29698" fmla="*/ 6555444 h 6858000"/>
              <a:gd name="connsiteX114-29699" fmla="*/ 6002524 w 6127519"/>
              <a:gd name="connsiteY114-29700" fmla="*/ 6560188 h 6858000"/>
              <a:gd name="connsiteX115-29701" fmla="*/ 6006823 w 6127519"/>
              <a:gd name="connsiteY115-29702" fmla="*/ 6578546 h 6858000"/>
              <a:gd name="connsiteX116-29703" fmla="*/ 6004510 w 6127519"/>
              <a:gd name="connsiteY116-29704" fmla="*/ 6599256 h 6858000"/>
              <a:gd name="connsiteX117-29705" fmla="*/ 5986207 w 6127519"/>
              <a:gd name="connsiteY117-29706" fmla="*/ 6695855 h 6858000"/>
              <a:gd name="connsiteX118-29707" fmla="*/ 5979428 w 6127519"/>
              <a:gd name="connsiteY118-29708" fmla="*/ 6754678 h 6858000"/>
              <a:gd name="connsiteX119-29709" fmla="*/ 5983398 w 6127519"/>
              <a:gd name="connsiteY119-29710" fmla="*/ 6778641 h 6858000"/>
              <a:gd name="connsiteX120-29711" fmla="*/ 5984543 w 6127519"/>
              <a:gd name="connsiteY120-29712" fmla="*/ 6811016 h 6858000"/>
              <a:gd name="connsiteX121-29713" fmla="*/ 5981802 w 6127519"/>
              <a:gd name="connsiteY121-29714" fmla="*/ 6838578 h 6858000"/>
              <a:gd name="connsiteX122-29715" fmla="*/ 5979671 w 6127519"/>
              <a:gd name="connsiteY122-29716" fmla="*/ 6858000 h 6858000"/>
              <a:gd name="connsiteX123-29717" fmla="*/ 0 w 6127519"/>
              <a:gd name="connsiteY123-29718" fmla="*/ 6858000 h 6858000"/>
              <a:gd name="connsiteX124-29719" fmla="*/ 0 w 6127519"/>
              <a:gd name="connsiteY124-29720" fmla="*/ 0 h 6858000"/>
              <a:gd name="connsiteX0-29721" fmla="*/ 0 w 6127519"/>
              <a:gd name="connsiteY0-29722" fmla="*/ 0 h 6858000"/>
              <a:gd name="connsiteX1-29723" fmla="*/ 4965888 w 6127519"/>
              <a:gd name="connsiteY1-29724" fmla="*/ 0 h 6858000"/>
              <a:gd name="connsiteX2-29725" fmla="*/ 4967767 w 6127519"/>
              <a:gd name="connsiteY2-29726" fmla="*/ 7930 h 6858000"/>
              <a:gd name="connsiteX3-29727" fmla="*/ 4979444 w 6127519"/>
              <a:gd name="connsiteY3-29728" fmla="*/ 43921 h 6858000"/>
              <a:gd name="connsiteX4-29729" fmla="*/ 5021173 w 6127519"/>
              <a:gd name="connsiteY4-29730" fmla="*/ 123738 h 6858000"/>
              <a:gd name="connsiteX5-29731" fmla="*/ 5075458 w 6127519"/>
              <a:gd name="connsiteY5-29732" fmla="*/ 264355 h 6858000"/>
              <a:gd name="connsiteX6-29733" fmla="*/ 5081175 w 6127519"/>
              <a:gd name="connsiteY6-29734" fmla="*/ 277448 h 6858000"/>
              <a:gd name="connsiteX7-29735" fmla="*/ 5097011 w 6127519"/>
              <a:gd name="connsiteY7-29736" fmla="*/ 355616 h 6858000"/>
              <a:gd name="connsiteX8-29737" fmla="*/ 5130982 w 6127519"/>
              <a:gd name="connsiteY8-29738" fmla="*/ 412030 h 6858000"/>
              <a:gd name="connsiteX9-29739" fmla="*/ 5153000 w 6127519"/>
              <a:gd name="connsiteY9-29740" fmla="*/ 507134 h 6858000"/>
              <a:gd name="connsiteX10-29741" fmla="*/ 5171282 w 6127519"/>
              <a:gd name="connsiteY10-29742" fmla="*/ 602071 h 6858000"/>
              <a:gd name="connsiteX11-29743" fmla="*/ 5176196 w 6127519"/>
              <a:gd name="connsiteY11-29744" fmla="*/ 636822 h 6858000"/>
              <a:gd name="connsiteX12-29745" fmla="*/ 5189051 w 6127519"/>
              <a:gd name="connsiteY12-29746" fmla="*/ 782518 h 6858000"/>
              <a:gd name="connsiteX13-29747" fmla="*/ 5210428 w 6127519"/>
              <a:gd name="connsiteY13-29748" fmla="*/ 815772 h 6858000"/>
              <a:gd name="connsiteX14-29749" fmla="*/ 5221088 w 6127519"/>
              <a:gd name="connsiteY14-29750" fmla="*/ 860193 h 6858000"/>
              <a:gd name="connsiteX15-29751" fmla="*/ 5230806 w 6127519"/>
              <a:gd name="connsiteY15-29752" fmla="*/ 961354 h 6858000"/>
              <a:gd name="connsiteX16-29753" fmla="*/ 5201018 w 6127519"/>
              <a:gd name="connsiteY16-29754" fmla="*/ 1095027 h 6858000"/>
              <a:gd name="connsiteX17-29755" fmla="*/ 5202153 w 6127519"/>
              <a:gd name="connsiteY17-29756" fmla="*/ 1133224 h 6858000"/>
              <a:gd name="connsiteX18-29757" fmla="*/ 5207370 w 6127519"/>
              <a:gd name="connsiteY18-29758" fmla="*/ 1138097 h 6858000"/>
              <a:gd name="connsiteX19-29759" fmla="*/ 5189234 w 6127519"/>
              <a:gd name="connsiteY19-29760" fmla="*/ 1193495 h 6858000"/>
              <a:gd name="connsiteX20-29761" fmla="*/ 5202769 w 6127519"/>
              <a:gd name="connsiteY20-29762" fmla="*/ 1269450 h 6858000"/>
              <a:gd name="connsiteX21-29763" fmla="*/ 5225968 w 6127519"/>
              <a:gd name="connsiteY21-29764" fmla="*/ 1357994 h 6858000"/>
              <a:gd name="connsiteX22-29765" fmla="*/ 5233819 w 6127519"/>
              <a:gd name="connsiteY22-29766" fmla="*/ 1380922 h 6858000"/>
              <a:gd name="connsiteX23-29767" fmla="*/ 5237226 w 6127519"/>
              <a:gd name="connsiteY23-29768" fmla="*/ 1441327 h 6858000"/>
              <a:gd name="connsiteX24-29769" fmla="*/ 5255653 w 6127519"/>
              <a:gd name="connsiteY24-29770" fmla="*/ 1524712 h 6858000"/>
              <a:gd name="connsiteX25-29771" fmla="*/ 5263491 w 6127519"/>
              <a:gd name="connsiteY25-29772" fmla="*/ 1642938 h 6858000"/>
              <a:gd name="connsiteX26-29773" fmla="*/ 5261314 w 6127519"/>
              <a:gd name="connsiteY26-29774" fmla="*/ 1689177 h 6858000"/>
              <a:gd name="connsiteX27-29775" fmla="*/ 5259788 w 6127519"/>
              <a:gd name="connsiteY27-29776" fmla="*/ 1768516 h 6858000"/>
              <a:gd name="connsiteX28-29777" fmla="*/ 5255696 w 6127519"/>
              <a:gd name="connsiteY28-29778" fmla="*/ 1953770 h 6858000"/>
              <a:gd name="connsiteX29-29779" fmla="*/ 5252592 w 6127519"/>
              <a:gd name="connsiteY29-29780" fmla="*/ 2092210 h 6858000"/>
              <a:gd name="connsiteX30-29781" fmla="*/ 5264303 w 6127519"/>
              <a:gd name="connsiteY30-29782" fmla="*/ 2225157 h 6858000"/>
              <a:gd name="connsiteX31-29783" fmla="*/ 5254949 w 6127519"/>
              <a:gd name="connsiteY31-29784" fmla="*/ 2236160 h 6858000"/>
              <a:gd name="connsiteX32-29785" fmla="*/ 5250104 w 6127519"/>
              <a:gd name="connsiteY32-29786" fmla="*/ 2249166 h 6858000"/>
              <a:gd name="connsiteX33-29787" fmla="*/ 5251214 w 6127519"/>
              <a:gd name="connsiteY33-29788" fmla="*/ 2250944 h 6858000"/>
              <a:gd name="connsiteX34-29789" fmla="*/ 5250644 w 6127519"/>
              <a:gd name="connsiteY34-29790" fmla="*/ 2266619 h 6858000"/>
              <a:gd name="connsiteX35-29791" fmla="*/ 5293877 w 6127519"/>
              <a:gd name="connsiteY35-29792" fmla="*/ 2368649 h 6858000"/>
              <a:gd name="connsiteX36-29793" fmla="*/ 5311338 w 6127519"/>
              <a:gd name="connsiteY36-29794" fmla="*/ 2404034 h 6858000"/>
              <a:gd name="connsiteX37-29795" fmla="*/ 5338366 w 6127519"/>
              <a:gd name="connsiteY37-29796" fmla="*/ 2465052 h 6858000"/>
              <a:gd name="connsiteX38-29797" fmla="*/ 5371263 w 6127519"/>
              <a:gd name="connsiteY38-29798" fmla="*/ 2586413 h 6858000"/>
              <a:gd name="connsiteX39-29799" fmla="*/ 5407503 w 6127519"/>
              <a:gd name="connsiteY39-29800" fmla="*/ 2786290 h 6858000"/>
              <a:gd name="connsiteX40-29801" fmla="*/ 5407356 w 6127519"/>
              <a:gd name="connsiteY40-29802" fmla="*/ 2787545 h 6858000"/>
              <a:gd name="connsiteX41-29803" fmla="*/ 5411130 w 6127519"/>
              <a:gd name="connsiteY41-29804" fmla="*/ 2788640 h 6858000"/>
              <a:gd name="connsiteX42-29805" fmla="*/ 5416439 w 6127519"/>
              <a:gd name="connsiteY42-29806" fmla="*/ 2805666 h 6858000"/>
              <a:gd name="connsiteX43-29807" fmla="*/ 5457023 w 6127519"/>
              <a:gd name="connsiteY43-29808" fmla="*/ 2858292 h 6858000"/>
              <a:gd name="connsiteX44-29809" fmla="*/ 5479298 w 6127519"/>
              <a:gd name="connsiteY44-29810" fmla="*/ 2947791 h 6858000"/>
              <a:gd name="connsiteX45-29811" fmla="*/ 5481770 w 6127519"/>
              <a:gd name="connsiteY45-29812" fmla="*/ 2951352 h 6858000"/>
              <a:gd name="connsiteX46-29813" fmla="*/ 5482045 w 6127519"/>
              <a:gd name="connsiteY46-29814" fmla="*/ 2984371 h 6858000"/>
              <a:gd name="connsiteX47-29815" fmla="*/ 5482415 w 6127519"/>
              <a:gd name="connsiteY47-29816" fmla="*/ 3004079 h 6858000"/>
              <a:gd name="connsiteX48-29817" fmla="*/ 5503944 w 6127519"/>
              <a:gd name="connsiteY48-29818" fmla="*/ 3123335 h 6858000"/>
              <a:gd name="connsiteX49-29819" fmla="*/ 5516007 w 6127519"/>
              <a:gd name="connsiteY49-29820" fmla="*/ 3258473 h 6858000"/>
              <a:gd name="connsiteX50-29821" fmla="*/ 5566839 w 6127519"/>
              <a:gd name="connsiteY50-29822" fmla="*/ 3345295 h 6858000"/>
              <a:gd name="connsiteX51-29823" fmla="*/ 5589758 w 6127519"/>
              <a:gd name="connsiteY51-29824" fmla="*/ 3506453 h 6858000"/>
              <a:gd name="connsiteX52-29825" fmla="*/ 5596144 w 6127519"/>
              <a:gd name="connsiteY52-29826" fmla="*/ 3534624 h 6858000"/>
              <a:gd name="connsiteX53-29827" fmla="*/ 5597750 w 6127519"/>
              <a:gd name="connsiteY53-29828" fmla="*/ 3534129 h 6858000"/>
              <a:gd name="connsiteX54-29829" fmla="*/ 5599700 w 6127519"/>
              <a:gd name="connsiteY54-29830" fmla="*/ 3547221 h 6858000"/>
              <a:gd name="connsiteX55-29831" fmla="*/ 5615031 w 6127519"/>
              <a:gd name="connsiteY55-29832" fmla="*/ 3557482 h 6858000"/>
              <a:gd name="connsiteX56-29833" fmla="*/ 5618377 w 6127519"/>
              <a:gd name="connsiteY56-29834" fmla="*/ 3588431 h 6858000"/>
              <a:gd name="connsiteX57-29835" fmla="*/ 5612155 w 6127519"/>
              <a:gd name="connsiteY57-29836" fmla="*/ 3589869 h 6858000"/>
              <a:gd name="connsiteX58-29837" fmla="*/ 5620843 w 6127519"/>
              <a:gd name="connsiteY58-29838" fmla="*/ 3606745 h 6858000"/>
              <a:gd name="connsiteX59-29839" fmla="*/ 5655472 w 6127519"/>
              <a:gd name="connsiteY59-29840" fmla="*/ 3678877 h 6858000"/>
              <a:gd name="connsiteX60-29841" fmla="*/ 5683015 w 6127519"/>
              <a:gd name="connsiteY60-29842" fmla="*/ 3762025 h 6858000"/>
              <a:gd name="connsiteX61-29843" fmla="*/ 5696643 w 6127519"/>
              <a:gd name="connsiteY61-29844" fmla="*/ 3773888 h 6858000"/>
              <a:gd name="connsiteX62-29845" fmla="*/ 5699203 w 6127519"/>
              <a:gd name="connsiteY62-29846" fmla="*/ 3775823 h 6858000"/>
              <a:gd name="connsiteX63-29847" fmla="*/ 5704824 w 6127519"/>
              <a:gd name="connsiteY63-29848" fmla="*/ 3785966 h 6858000"/>
              <a:gd name="connsiteX64-29849" fmla="*/ 5733539 w 6127519"/>
              <a:gd name="connsiteY64-29850" fmla="*/ 3818457 h 6858000"/>
              <a:gd name="connsiteX65-29851" fmla="*/ 5768491 w 6127519"/>
              <a:gd name="connsiteY65-29852" fmla="*/ 3914399 h 6858000"/>
              <a:gd name="connsiteX66-29853" fmla="*/ 5793123 w 6127519"/>
              <a:gd name="connsiteY66-29854" fmla="*/ 3969952 h 6858000"/>
              <a:gd name="connsiteX67-29855" fmla="*/ 5808321 w 6127519"/>
              <a:gd name="connsiteY67-29856" fmla="*/ 3988153 h 6858000"/>
              <a:gd name="connsiteX68-29857" fmla="*/ 5825621 w 6127519"/>
              <a:gd name="connsiteY68-29858" fmla="*/ 4015525 h 6858000"/>
              <a:gd name="connsiteX69-29859" fmla="*/ 5860672 w 6127519"/>
              <a:gd name="connsiteY69-29860" fmla="*/ 4061579 h 6858000"/>
              <a:gd name="connsiteX70-29861" fmla="*/ 5872173 w 6127519"/>
              <a:gd name="connsiteY70-29862" fmla="*/ 4088497 h 6858000"/>
              <a:gd name="connsiteX71-29863" fmla="*/ 5894095 w 6127519"/>
              <a:gd name="connsiteY71-29864" fmla="*/ 4128857 h 6858000"/>
              <a:gd name="connsiteX72-29865" fmla="*/ 5903513 w 6127519"/>
              <a:gd name="connsiteY72-29866" fmla="*/ 4187661 h 6858000"/>
              <a:gd name="connsiteX73-29867" fmla="*/ 5917114 w 6127519"/>
              <a:gd name="connsiteY73-29868" fmla="*/ 4213096 h 6858000"/>
              <a:gd name="connsiteX74-29869" fmla="*/ 5924233 w 6127519"/>
              <a:gd name="connsiteY74-29870" fmla="*/ 4242060 h 6858000"/>
              <a:gd name="connsiteX75-29871" fmla="*/ 5928910 w 6127519"/>
              <a:gd name="connsiteY75-29872" fmla="*/ 4300973 h 6858000"/>
              <a:gd name="connsiteX76-29873" fmla="*/ 5939320 w 6127519"/>
              <a:gd name="connsiteY76-29874" fmla="*/ 4340435 h 6858000"/>
              <a:gd name="connsiteX77-29875" fmla="*/ 5946705 w 6127519"/>
              <a:gd name="connsiteY77-29876" fmla="*/ 4428051 h 6858000"/>
              <a:gd name="connsiteX78-29877" fmla="*/ 5949261 w 6127519"/>
              <a:gd name="connsiteY78-29878" fmla="*/ 4449185 h 6858000"/>
              <a:gd name="connsiteX79-29879" fmla="*/ 5968960 w 6127519"/>
              <a:gd name="connsiteY79-29880" fmla="*/ 4482655 h 6858000"/>
              <a:gd name="connsiteX80-29881" fmla="*/ 5980106 w 6127519"/>
              <a:gd name="connsiteY80-29882" fmla="*/ 4585087 h 6858000"/>
              <a:gd name="connsiteX81-29883" fmla="*/ 5998138 w 6127519"/>
              <a:gd name="connsiteY81-29884" fmla="*/ 4697518 h 6858000"/>
              <a:gd name="connsiteX82-29885" fmla="*/ 6013516 w 6127519"/>
              <a:gd name="connsiteY82-29886" fmla="*/ 4786619 h 6858000"/>
              <a:gd name="connsiteX83-29887" fmla="*/ 6025404 w 6127519"/>
              <a:gd name="connsiteY83-29888" fmla="*/ 4858148 h 6858000"/>
              <a:gd name="connsiteX84-29889" fmla="*/ 6007749 w 6127519"/>
              <a:gd name="connsiteY84-29890" fmla="*/ 4964715 h 6858000"/>
              <a:gd name="connsiteX85-29891" fmla="*/ 6005269 w 6127519"/>
              <a:gd name="connsiteY85-29892" fmla="*/ 5150567 h 6858000"/>
              <a:gd name="connsiteX86-29893" fmla="*/ 6001127 w 6127519"/>
              <a:gd name="connsiteY86-29894" fmla="*/ 5164609 h 6858000"/>
              <a:gd name="connsiteX87-29895" fmla="*/ 5998514 w 6127519"/>
              <a:gd name="connsiteY87-29896" fmla="*/ 5189673 h 6858000"/>
              <a:gd name="connsiteX88-29897" fmla="*/ 6018409 w 6127519"/>
              <a:gd name="connsiteY88-29898" fmla="*/ 5227157 h 6858000"/>
              <a:gd name="connsiteX89-29899" fmla="*/ 6036748 w 6127519"/>
              <a:gd name="connsiteY89-29900" fmla="*/ 5322752 h 6858000"/>
              <a:gd name="connsiteX90-29901" fmla="*/ 6036943 w 6127519"/>
              <a:gd name="connsiteY90-29902" fmla="*/ 5329480 h 6858000"/>
              <a:gd name="connsiteX91-29903" fmla="*/ 6037677 w 6127519"/>
              <a:gd name="connsiteY91-29904" fmla="*/ 5354807 h 6858000"/>
              <a:gd name="connsiteX92-29905" fmla="*/ 6039728 w 6127519"/>
              <a:gd name="connsiteY92-29906" fmla="*/ 5359416 h 6858000"/>
              <a:gd name="connsiteX93-29907" fmla="*/ 6053435 w 6127519"/>
              <a:gd name="connsiteY93-29908" fmla="*/ 5387547 h 6858000"/>
              <a:gd name="connsiteX94-29909" fmla="*/ 6065933 w 6127519"/>
              <a:gd name="connsiteY94-29910" fmla="*/ 5443002 h 6858000"/>
              <a:gd name="connsiteX95-29911" fmla="*/ 6068640 w 6127519"/>
              <a:gd name="connsiteY95-29912" fmla="*/ 5474503 h 6858000"/>
              <a:gd name="connsiteX96-29913" fmla="*/ 6080922 w 6127519"/>
              <a:gd name="connsiteY96-29914" fmla="*/ 5561070 h 6858000"/>
              <a:gd name="connsiteX97-29915" fmla="*/ 6096949 w 6127519"/>
              <a:gd name="connsiteY97-29916" fmla="*/ 5648179 h 6858000"/>
              <a:gd name="connsiteX98-29917" fmla="*/ 6125703 w 6127519"/>
              <a:gd name="connsiteY98-29918" fmla="*/ 5692894 h 6858000"/>
              <a:gd name="connsiteX99-29919" fmla="*/ 6121353 w 6127519"/>
              <a:gd name="connsiteY99-29920" fmla="*/ 5721725 h 6858000"/>
              <a:gd name="connsiteX100-29921" fmla="*/ 6121607 w 6127519"/>
              <a:gd name="connsiteY100-29922" fmla="*/ 5721959 h 6858000"/>
              <a:gd name="connsiteX101-29923" fmla="*/ 6127024 w 6127519"/>
              <a:gd name="connsiteY101-29924" fmla="*/ 5786902 h 6858000"/>
              <a:gd name="connsiteX102-29925" fmla="*/ 6127519 w 6127519"/>
              <a:gd name="connsiteY102-29926" fmla="*/ 5865775 h 6858000"/>
              <a:gd name="connsiteX103-29927" fmla="*/ 6119217 w 6127519"/>
              <a:gd name="connsiteY103-29928" fmla="*/ 5888542 h 6858000"/>
              <a:gd name="connsiteX104-29929" fmla="*/ 6102493 w 6127519"/>
              <a:gd name="connsiteY104-29930" fmla="*/ 5928602 h 6858000"/>
              <a:gd name="connsiteX105-29931" fmla="*/ 6056863 w 6127519"/>
              <a:gd name="connsiteY105-29932" fmla="*/ 6000643 h 6858000"/>
              <a:gd name="connsiteX106-29933" fmla="*/ 6045436 w 6127519"/>
              <a:gd name="connsiteY106-29934" fmla="*/ 6124480 h 6858000"/>
              <a:gd name="connsiteX107-29935" fmla="*/ 6030489 w 6127519"/>
              <a:gd name="connsiteY107-29936" fmla="*/ 6317666 h 6858000"/>
              <a:gd name="connsiteX108-29937" fmla="*/ 6007492 w 6127519"/>
              <a:gd name="connsiteY108-29938" fmla="*/ 6440818 h 6858000"/>
              <a:gd name="connsiteX109-29939" fmla="*/ 6009467 w 6127519"/>
              <a:gd name="connsiteY109-29940" fmla="*/ 6487076 h 6858000"/>
              <a:gd name="connsiteX110-29941" fmla="*/ 5995064 w 6127519"/>
              <a:gd name="connsiteY110-29942" fmla="*/ 6540791 h 6858000"/>
              <a:gd name="connsiteX111-29943" fmla="*/ 5996309 w 6127519"/>
              <a:gd name="connsiteY111-29944" fmla="*/ 6543961 h 6858000"/>
              <a:gd name="connsiteX112-29945" fmla="*/ 5996048 w 6127519"/>
              <a:gd name="connsiteY112-29946" fmla="*/ 6555444 h 6858000"/>
              <a:gd name="connsiteX113-29947" fmla="*/ 6002524 w 6127519"/>
              <a:gd name="connsiteY113-29948" fmla="*/ 6560188 h 6858000"/>
              <a:gd name="connsiteX114-29949" fmla="*/ 6006823 w 6127519"/>
              <a:gd name="connsiteY114-29950" fmla="*/ 6578546 h 6858000"/>
              <a:gd name="connsiteX115-29951" fmla="*/ 6004510 w 6127519"/>
              <a:gd name="connsiteY115-29952" fmla="*/ 6599256 h 6858000"/>
              <a:gd name="connsiteX116-29953" fmla="*/ 5986207 w 6127519"/>
              <a:gd name="connsiteY116-29954" fmla="*/ 6695855 h 6858000"/>
              <a:gd name="connsiteX117-29955" fmla="*/ 5979428 w 6127519"/>
              <a:gd name="connsiteY117-29956" fmla="*/ 6754678 h 6858000"/>
              <a:gd name="connsiteX118-29957" fmla="*/ 5983398 w 6127519"/>
              <a:gd name="connsiteY118-29958" fmla="*/ 6778641 h 6858000"/>
              <a:gd name="connsiteX119-29959" fmla="*/ 5984543 w 6127519"/>
              <a:gd name="connsiteY119-29960" fmla="*/ 6811016 h 6858000"/>
              <a:gd name="connsiteX120-29961" fmla="*/ 5981802 w 6127519"/>
              <a:gd name="connsiteY120-29962" fmla="*/ 6838578 h 6858000"/>
              <a:gd name="connsiteX121-29963" fmla="*/ 5979671 w 6127519"/>
              <a:gd name="connsiteY121-29964" fmla="*/ 6858000 h 6858000"/>
              <a:gd name="connsiteX122-29965" fmla="*/ 0 w 6127519"/>
              <a:gd name="connsiteY122-29966" fmla="*/ 6858000 h 6858000"/>
              <a:gd name="connsiteX123-29967" fmla="*/ 0 w 6127519"/>
              <a:gd name="connsiteY123-29968" fmla="*/ 0 h 6858000"/>
              <a:gd name="connsiteX0-29969" fmla="*/ 0 w 6127519"/>
              <a:gd name="connsiteY0-29970" fmla="*/ 0 h 6858000"/>
              <a:gd name="connsiteX1-29971" fmla="*/ 4965888 w 6127519"/>
              <a:gd name="connsiteY1-29972" fmla="*/ 0 h 6858000"/>
              <a:gd name="connsiteX2-29973" fmla="*/ 4967767 w 6127519"/>
              <a:gd name="connsiteY2-29974" fmla="*/ 7930 h 6858000"/>
              <a:gd name="connsiteX3-29975" fmla="*/ 4979444 w 6127519"/>
              <a:gd name="connsiteY3-29976" fmla="*/ 43921 h 6858000"/>
              <a:gd name="connsiteX4-29977" fmla="*/ 5021173 w 6127519"/>
              <a:gd name="connsiteY4-29978" fmla="*/ 123738 h 6858000"/>
              <a:gd name="connsiteX5-29979" fmla="*/ 5075458 w 6127519"/>
              <a:gd name="connsiteY5-29980" fmla="*/ 264355 h 6858000"/>
              <a:gd name="connsiteX6-29981" fmla="*/ 5081175 w 6127519"/>
              <a:gd name="connsiteY6-29982" fmla="*/ 277448 h 6858000"/>
              <a:gd name="connsiteX7-29983" fmla="*/ 5097011 w 6127519"/>
              <a:gd name="connsiteY7-29984" fmla="*/ 355616 h 6858000"/>
              <a:gd name="connsiteX8-29985" fmla="*/ 5130982 w 6127519"/>
              <a:gd name="connsiteY8-29986" fmla="*/ 412030 h 6858000"/>
              <a:gd name="connsiteX9-29987" fmla="*/ 5153000 w 6127519"/>
              <a:gd name="connsiteY9-29988" fmla="*/ 507134 h 6858000"/>
              <a:gd name="connsiteX10-29989" fmla="*/ 5171282 w 6127519"/>
              <a:gd name="connsiteY10-29990" fmla="*/ 602071 h 6858000"/>
              <a:gd name="connsiteX11-29991" fmla="*/ 5176196 w 6127519"/>
              <a:gd name="connsiteY11-29992" fmla="*/ 636822 h 6858000"/>
              <a:gd name="connsiteX12-29993" fmla="*/ 5189051 w 6127519"/>
              <a:gd name="connsiteY12-29994" fmla="*/ 782518 h 6858000"/>
              <a:gd name="connsiteX13-29995" fmla="*/ 5210428 w 6127519"/>
              <a:gd name="connsiteY13-29996" fmla="*/ 815772 h 6858000"/>
              <a:gd name="connsiteX14-29997" fmla="*/ 5221088 w 6127519"/>
              <a:gd name="connsiteY14-29998" fmla="*/ 860193 h 6858000"/>
              <a:gd name="connsiteX15-29999" fmla="*/ 5230806 w 6127519"/>
              <a:gd name="connsiteY15-30000" fmla="*/ 961354 h 6858000"/>
              <a:gd name="connsiteX16-30001" fmla="*/ 5201018 w 6127519"/>
              <a:gd name="connsiteY16-30002" fmla="*/ 1095027 h 6858000"/>
              <a:gd name="connsiteX17-30003" fmla="*/ 5202153 w 6127519"/>
              <a:gd name="connsiteY17-30004" fmla="*/ 1133224 h 6858000"/>
              <a:gd name="connsiteX18-30005" fmla="*/ 5207370 w 6127519"/>
              <a:gd name="connsiteY18-30006" fmla="*/ 1138097 h 6858000"/>
              <a:gd name="connsiteX19-30007" fmla="*/ 5189234 w 6127519"/>
              <a:gd name="connsiteY19-30008" fmla="*/ 1193495 h 6858000"/>
              <a:gd name="connsiteX20-30009" fmla="*/ 5202769 w 6127519"/>
              <a:gd name="connsiteY20-30010" fmla="*/ 1269450 h 6858000"/>
              <a:gd name="connsiteX21-30011" fmla="*/ 5225968 w 6127519"/>
              <a:gd name="connsiteY21-30012" fmla="*/ 1357994 h 6858000"/>
              <a:gd name="connsiteX22-30013" fmla="*/ 5233819 w 6127519"/>
              <a:gd name="connsiteY22-30014" fmla="*/ 1380922 h 6858000"/>
              <a:gd name="connsiteX23-30015" fmla="*/ 5237226 w 6127519"/>
              <a:gd name="connsiteY23-30016" fmla="*/ 1441327 h 6858000"/>
              <a:gd name="connsiteX24-30017" fmla="*/ 5255653 w 6127519"/>
              <a:gd name="connsiteY24-30018" fmla="*/ 1524712 h 6858000"/>
              <a:gd name="connsiteX25-30019" fmla="*/ 5263491 w 6127519"/>
              <a:gd name="connsiteY25-30020" fmla="*/ 1642938 h 6858000"/>
              <a:gd name="connsiteX26-30021" fmla="*/ 5261314 w 6127519"/>
              <a:gd name="connsiteY26-30022" fmla="*/ 1689177 h 6858000"/>
              <a:gd name="connsiteX27-30023" fmla="*/ 5259788 w 6127519"/>
              <a:gd name="connsiteY27-30024" fmla="*/ 1768516 h 6858000"/>
              <a:gd name="connsiteX28-30025" fmla="*/ 5255696 w 6127519"/>
              <a:gd name="connsiteY28-30026" fmla="*/ 1953770 h 6858000"/>
              <a:gd name="connsiteX29-30027" fmla="*/ 5252592 w 6127519"/>
              <a:gd name="connsiteY29-30028" fmla="*/ 2092210 h 6858000"/>
              <a:gd name="connsiteX30-30029" fmla="*/ 5264303 w 6127519"/>
              <a:gd name="connsiteY30-30030" fmla="*/ 2225157 h 6858000"/>
              <a:gd name="connsiteX31-30031" fmla="*/ 5254949 w 6127519"/>
              <a:gd name="connsiteY31-30032" fmla="*/ 2236160 h 6858000"/>
              <a:gd name="connsiteX32-30033" fmla="*/ 5250104 w 6127519"/>
              <a:gd name="connsiteY32-30034" fmla="*/ 2249166 h 6858000"/>
              <a:gd name="connsiteX33-30035" fmla="*/ 5251214 w 6127519"/>
              <a:gd name="connsiteY33-30036" fmla="*/ 2250944 h 6858000"/>
              <a:gd name="connsiteX34-30037" fmla="*/ 5250644 w 6127519"/>
              <a:gd name="connsiteY34-30038" fmla="*/ 2266619 h 6858000"/>
              <a:gd name="connsiteX35-30039" fmla="*/ 5293877 w 6127519"/>
              <a:gd name="connsiteY35-30040" fmla="*/ 2368649 h 6858000"/>
              <a:gd name="connsiteX36-30041" fmla="*/ 5311338 w 6127519"/>
              <a:gd name="connsiteY36-30042" fmla="*/ 2404034 h 6858000"/>
              <a:gd name="connsiteX37-30043" fmla="*/ 5338366 w 6127519"/>
              <a:gd name="connsiteY37-30044" fmla="*/ 2465052 h 6858000"/>
              <a:gd name="connsiteX38-30045" fmla="*/ 5371263 w 6127519"/>
              <a:gd name="connsiteY38-30046" fmla="*/ 2586413 h 6858000"/>
              <a:gd name="connsiteX39-30047" fmla="*/ 5407503 w 6127519"/>
              <a:gd name="connsiteY39-30048" fmla="*/ 2786290 h 6858000"/>
              <a:gd name="connsiteX40-30049" fmla="*/ 5407356 w 6127519"/>
              <a:gd name="connsiteY40-30050" fmla="*/ 2787545 h 6858000"/>
              <a:gd name="connsiteX41-30051" fmla="*/ 5411130 w 6127519"/>
              <a:gd name="connsiteY41-30052" fmla="*/ 2788640 h 6858000"/>
              <a:gd name="connsiteX42-30053" fmla="*/ 5416439 w 6127519"/>
              <a:gd name="connsiteY42-30054" fmla="*/ 2805666 h 6858000"/>
              <a:gd name="connsiteX43-30055" fmla="*/ 5457023 w 6127519"/>
              <a:gd name="connsiteY43-30056" fmla="*/ 2858292 h 6858000"/>
              <a:gd name="connsiteX44-30057" fmla="*/ 5479298 w 6127519"/>
              <a:gd name="connsiteY44-30058" fmla="*/ 2947791 h 6858000"/>
              <a:gd name="connsiteX45-30059" fmla="*/ 5481770 w 6127519"/>
              <a:gd name="connsiteY45-30060" fmla="*/ 2951352 h 6858000"/>
              <a:gd name="connsiteX46-30061" fmla="*/ 5482045 w 6127519"/>
              <a:gd name="connsiteY46-30062" fmla="*/ 2984371 h 6858000"/>
              <a:gd name="connsiteX47-30063" fmla="*/ 5482415 w 6127519"/>
              <a:gd name="connsiteY47-30064" fmla="*/ 3004079 h 6858000"/>
              <a:gd name="connsiteX48-30065" fmla="*/ 5503944 w 6127519"/>
              <a:gd name="connsiteY48-30066" fmla="*/ 3123335 h 6858000"/>
              <a:gd name="connsiteX49-30067" fmla="*/ 5516007 w 6127519"/>
              <a:gd name="connsiteY49-30068" fmla="*/ 3258473 h 6858000"/>
              <a:gd name="connsiteX50-30069" fmla="*/ 5566839 w 6127519"/>
              <a:gd name="connsiteY50-30070" fmla="*/ 3345295 h 6858000"/>
              <a:gd name="connsiteX51-30071" fmla="*/ 5589758 w 6127519"/>
              <a:gd name="connsiteY51-30072" fmla="*/ 3506453 h 6858000"/>
              <a:gd name="connsiteX52-30073" fmla="*/ 5596144 w 6127519"/>
              <a:gd name="connsiteY52-30074" fmla="*/ 3534624 h 6858000"/>
              <a:gd name="connsiteX53-30075" fmla="*/ 5597750 w 6127519"/>
              <a:gd name="connsiteY53-30076" fmla="*/ 3534129 h 6858000"/>
              <a:gd name="connsiteX54-30077" fmla="*/ 5599700 w 6127519"/>
              <a:gd name="connsiteY54-30078" fmla="*/ 3547221 h 6858000"/>
              <a:gd name="connsiteX55-30079" fmla="*/ 5615031 w 6127519"/>
              <a:gd name="connsiteY55-30080" fmla="*/ 3557482 h 6858000"/>
              <a:gd name="connsiteX56-30081" fmla="*/ 5618377 w 6127519"/>
              <a:gd name="connsiteY56-30082" fmla="*/ 3588431 h 6858000"/>
              <a:gd name="connsiteX57-30083" fmla="*/ 5612155 w 6127519"/>
              <a:gd name="connsiteY57-30084" fmla="*/ 3589869 h 6858000"/>
              <a:gd name="connsiteX58-30085" fmla="*/ 5620843 w 6127519"/>
              <a:gd name="connsiteY58-30086" fmla="*/ 3606745 h 6858000"/>
              <a:gd name="connsiteX59-30087" fmla="*/ 5655472 w 6127519"/>
              <a:gd name="connsiteY59-30088" fmla="*/ 3678877 h 6858000"/>
              <a:gd name="connsiteX60-30089" fmla="*/ 5683015 w 6127519"/>
              <a:gd name="connsiteY60-30090" fmla="*/ 3762025 h 6858000"/>
              <a:gd name="connsiteX61-30091" fmla="*/ 5696643 w 6127519"/>
              <a:gd name="connsiteY61-30092" fmla="*/ 3773888 h 6858000"/>
              <a:gd name="connsiteX62-30093" fmla="*/ 5699203 w 6127519"/>
              <a:gd name="connsiteY62-30094" fmla="*/ 3775823 h 6858000"/>
              <a:gd name="connsiteX63-30095" fmla="*/ 5704824 w 6127519"/>
              <a:gd name="connsiteY63-30096" fmla="*/ 3785966 h 6858000"/>
              <a:gd name="connsiteX64-30097" fmla="*/ 5733539 w 6127519"/>
              <a:gd name="connsiteY64-30098" fmla="*/ 3818457 h 6858000"/>
              <a:gd name="connsiteX65-30099" fmla="*/ 5768491 w 6127519"/>
              <a:gd name="connsiteY65-30100" fmla="*/ 3914399 h 6858000"/>
              <a:gd name="connsiteX66-30101" fmla="*/ 5793123 w 6127519"/>
              <a:gd name="connsiteY66-30102" fmla="*/ 3969952 h 6858000"/>
              <a:gd name="connsiteX67-30103" fmla="*/ 5808321 w 6127519"/>
              <a:gd name="connsiteY67-30104" fmla="*/ 3988153 h 6858000"/>
              <a:gd name="connsiteX68-30105" fmla="*/ 5825621 w 6127519"/>
              <a:gd name="connsiteY68-30106" fmla="*/ 4015525 h 6858000"/>
              <a:gd name="connsiteX69-30107" fmla="*/ 5860672 w 6127519"/>
              <a:gd name="connsiteY69-30108" fmla="*/ 4061579 h 6858000"/>
              <a:gd name="connsiteX70-30109" fmla="*/ 5872173 w 6127519"/>
              <a:gd name="connsiteY70-30110" fmla="*/ 4088497 h 6858000"/>
              <a:gd name="connsiteX71-30111" fmla="*/ 5894095 w 6127519"/>
              <a:gd name="connsiteY71-30112" fmla="*/ 4128857 h 6858000"/>
              <a:gd name="connsiteX72-30113" fmla="*/ 5903513 w 6127519"/>
              <a:gd name="connsiteY72-30114" fmla="*/ 4187661 h 6858000"/>
              <a:gd name="connsiteX73-30115" fmla="*/ 5917114 w 6127519"/>
              <a:gd name="connsiteY73-30116" fmla="*/ 4213096 h 6858000"/>
              <a:gd name="connsiteX74-30117" fmla="*/ 5924233 w 6127519"/>
              <a:gd name="connsiteY74-30118" fmla="*/ 4242060 h 6858000"/>
              <a:gd name="connsiteX75-30119" fmla="*/ 5928910 w 6127519"/>
              <a:gd name="connsiteY75-30120" fmla="*/ 4300973 h 6858000"/>
              <a:gd name="connsiteX76-30121" fmla="*/ 5939320 w 6127519"/>
              <a:gd name="connsiteY76-30122" fmla="*/ 4340435 h 6858000"/>
              <a:gd name="connsiteX77-30123" fmla="*/ 5946705 w 6127519"/>
              <a:gd name="connsiteY77-30124" fmla="*/ 4428051 h 6858000"/>
              <a:gd name="connsiteX78-30125" fmla="*/ 5949261 w 6127519"/>
              <a:gd name="connsiteY78-30126" fmla="*/ 4449185 h 6858000"/>
              <a:gd name="connsiteX79-30127" fmla="*/ 5968960 w 6127519"/>
              <a:gd name="connsiteY79-30128" fmla="*/ 4482655 h 6858000"/>
              <a:gd name="connsiteX80-30129" fmla="*/ 5980106 w 6127519"/>
              <a:gd name="connsiteY80-30130" fmla="*/ 4585087 h 6858000"/>
              <a:gd name="connsiteX81-30131" fmla="*/ 5998138 w 6127519"/>
              <a:gd name="connsiteY81-30132" fmla="*/ 4697518 h 6858000"/>
              <a:gd name="connsiteX82-30133" fmla="*/ 6013516 w 6127519"/>
              <a:gd name="connsiteY82-30134" fmla="*/ 4786619 h 6858000"/>
              <a:gd name="connsiteX83-30135" fmla="*/ 6025404 w 6127519"/>
              <a:gd name="connsiteY83-30136" fmla="*/ 4858148 h 6858000"/>
              <a:gd name="connsiteX84-30137" fmla="*/ 6007749 w 6127519"/>
              <a:gd name="connsiteY84-30138" fmla="*/ 4964715 h 6858000"/>
              <a:gd name="connsiteX85-30139" fmla="*/ 6005269 w 6127519"/>
              <a:gd name="connsiteY85-30140" fmla="*/ 5150567 h 6858000"/>
              <a:gd name="connsiteX86-30141" fmla="*/ 6001127 w 6127519"/>
              <a:gd name="connsiteY86-30142" fmla="*/ 5164609 h 6858000"/>
              <a:gd name="connsiteX87-30143" fmla="*/ 5998514 w 6127519"/>
              <a:gd name="connsiteY87-30144" fmla="*/ 5189673 h 6858000"/>
              <a:gd name="connsiteX88-30145" fmla="*/ 6018409 w 6127519"/>
              <a:gd name="connsiteY88-30146" fmla="*/ 5227157 h 6858000"/>
              <a:gd name="connsiteX89-30147" fmla="*/ 6036748 w 6127519"/>
              <a:gd name="connsiteY89-30148" fmla="*/ 5322752 h 6858000"/>
              <a:gd name="connsiteX90-30149" fmla="*/ 6036943 w 6127519"/>
              <a:gd name="connsiteY90-30150" fmla="*/ 5329480 h 6858000"/>
              <a:gd name="connsiteX91-30151" fmla="*/ 6037677 w 6127519"/>
              <a:gd name="connsiteY91-30152" fmla="*/ 5354807 h 6858000"/>
              <a:gd name="connsiteX92-30153" fmla="*/ 6039728 w 6127519"/>
              <a:gd name="connsiteY92-30154" fmla="*/ 5359416 h 6858000"/>
              <a:gd name="connsiteX93-30155" fmla="*/ 6053435 w 6127519"/>
              <a:gd name="connsiteY93-30156" fmla="*/ 5387547 h 6858000"/>
              <a:gd name="connsiteX94-30157" fmla="*/ 6065933 w 6127519"/>
              <a:gd name="connsiteY94-30158" fmla="*/ 5443002 h 6858000"/>
              <a:gd name="connsiteX95-30159" fmla="*/ 6068640 w 6127519"/>
              <a:gd name="connsiteY95-30160" fmla="*/ 5474503 h 6858000"/>
              <a:gd name="connsiteX96-30161" fmla="*/ 6080922 w 6127519"/>
              <a:gd name="connsiteY96-30162" fmla="*/ 5561070 h 6858000"/>
              <a:gd name="connsiteX97-30163" fmla="*/ 6096949 w 6127519"/>
              <a:gd name="connsiteY97-30164" fmla="*/ 5648179 h 6858000"/>
              <a:gd name="connsiteX98-30165" fmla="*/ 6125703 w 6127519"/>
              <a:gd name="connsiteY98-30166" fmla="*/ 5692894 h 6858000"/>
              <a:gd name="connsiteX99-30167" fmla="*/ 6121353 w 6127519"/>
              <a:gd name="connsiteY99-30168" fmla="*/ 5721725 h 6858000"/>
              <a:gd name="connsiteX100-30169" fmla="*/ 6121607 w 6127519"/>
              <a:gd name="connsiteY100-30170" fmla="*/ 5721959 h 6858000"/>
              <a:gd name="connsiteX101-30171" fmla="*/ 6127024 w 6127519"/>
              <a:gd name="connsiteY101-30172" fmla="*/ 5786902 h 6858000"/>
              <a:gd name="connsiteX102-30173" fmla="*/ 6127519 w 6127519"/>
              <a:gd name="connsiteY102-30174" fmla="*/ 5865775 h 6858000"/>
              <a:gd name="connsiteX103-30175" fmla="*/ 6119217 w 6127519"/>
              <a:gd name="connsiteY103-30176" fmla="*/ 5888542 h 6858000"/>
              <a:gd name="connsiteX104-30177" fmla="*/ 6102493 w 6127519"/>
              <a:gd name="connsiteY104-30178" fmla="*/ 5928602 h 6858000"/>
              <a:gd name="connsiteX105-30179" fmla="*/ 6056863 w 6127519"/>
              <a:gd name="connsiteY105-30180" fmla="*/ 6000643 h 6858000"/>
              <a:gd name="connsiteX106-30181" fmla="*/ 6045436 w 6127519"/>
              <a:gd name="connsiteY106-30182" fmla="*/ 6124480 h 6858000"/>
              <a:gd name="connsiteX107-30183" fmla="*/ 6030489 w 6127519"/>
              <a:gd name="connsiteY107-30184" fmla="*/ 6317666 h 6858000"/>
              <a:gd name="connsiteX108-30185" fmla="*/ 6007492 w 6127519"/>
              <a:gd name="connsiteY108-30186" fmla="*/ 6440818 h 6858000"/>
              <a:gd name="connsiteX109-30187" fmla="*/ 6009467 w 6127519"/>
              <a:gd name="connsiteY109-30188" fmla="*/ 6487076 h 6858000"/>
              <a:gd name="connsiteX110-30189" fmla="*/ 5995064 w 6127519"/>
              <a:gd name="connsiteY110-30190" fmla="*/ 6540791 h 6858000"/>
              <a:gd name="connsiteX111-30191" fmla="*/ 5996309 w 6127519"/>
              <a:gd name="connsiteY111-30192" fmla="*/ 6543961 h 6858000"/>
              <a:gd name="connsiteX112-30193" fmla="*/ 5996048 w 6127519"/>
              <a:gd name="connsiteY112-30194" fmla="*/ 6555444 h 6858000"/>
              <a:gd name="connsiteX113-30195" fmla="*/ 6002524 w 6127519"/>
              <a:gd name="connsiteY113-30196" fmla="*/ 6560188 h 6858000"/>
              <a:gd name="connsiteX114-30197" fmla="*/ 6004510 w 6127519"/>
              <a:gd name="connsiteY114-30198" fmla="*/ 6599256 h 6858000"/>
              <a:gd name="connsiteX115-30199" fmla="*/ 5986207 w 6127519"/>
              <a:gd name="connsiteY115-30200" fmla="*/ 6695855 h 6858000"/>
              <a:gd name="connsiteX116-30201" fmla="*/ 5979428 w 6127519"/>
              <a:gd name="connsiteY116-30202" fmla="*/ 6754678 h 6858000"/>
              <a:gd name="connsiteX117-30203" fmla="*/ 5983398 w 6127519"/>
              <a:gd name="connsiteY117-30204" fmla="*/ 6778641 h 6858000"/>
              <a:gd name="connsiteX118-30205" fmla="*/ 5984543 w 6127519"/>
              <a:gd name="connsiteY118-30206" fmla="*/ 6811016 h 6858000"/>
              <a:gd name="connsiteX119-30207" fmla="*/ 5981802 w 6127519"/>
              <a:gd name="connsiteY119-30208" fmla="*/ 6838578 h 6858000"/>
              <a:gd name="connsiteX120-30209" fmla="*/ 5979671 w 6127519"/>
              <a:gd name="connsiteY120-30210" fmla="*/ 6858000 h 6858000"/>
              <a:gd name="connsiteX121-30211" fmla="*/ 0 w 6127519"/>
              <a:gd name="connsiteY121-30212" fmla="*/ 6858000 h 6858000"/>
              <a:gd name="connsiteX122-30213" fmla="*/ 0 w 6127519"/>
              <a:gd name="connsiteY122-30214" fmla="*/ 0 h 6858000"/>
              <a:gd name="connsiteX0-30215" fmla="*/ 0 w 6127519"/>
              <a:gd name="connsiteY0-30216" fmla="*/ 0 h 6858000"/>
              <a:gd name="connsiteX1-30217" fmla="*/ 4965888 w 6127519"/>
              <a:gd name="connsiteY1-30218" fmla="*/ 0 h 6858000"/>
              <a:gd name="connsiteX2-30219" fmla="*/ 4967767 w 6127519"/>
              <a:gd name="connsiteY2-30220" fmla="*/ 7930 h 6858000"/>
              <a:gd name="connsiteX3-30221" fmla="*/ 4979444 w 6127519"/>
              <a:gd name="connsiteY3-30222" fmla="*/ 43921 h 6858000"/>
              <a:gd name="connsiteX4-30223" fmla="*/ 5021173 w 6127519"/>
              <a:gd name="connsiteY4-30224" fmla="*/ 123738 h 6858000"/>
              <a:gd name="connsiteX5-30225" fmla="*/ 5075458 w 6127519"/>
              <a:gd name="connsiteY5-30226" fmla="*/ 264355 h 6858000"/>
              <a:gd name="connsiteX6-30227" fmla="*/ 5081175 w 6127519"/>
              <a:gd name="connsiteY6-30228" fmla="*/ 277448 h 6858000"/>
              <a:gd name="connsiteX7-30229" fmla="*/ 5097011 w 6127519"/>
              <a:gd name="connsiteY7-30230" fmla="*/ 355616 h 6858000"/>
              <a:gd name="connsiteX8-30231" fmla="*/ 5130982 w 6127519"/>
              <a:gd name="connsiteY8-30232" fmla="*/ 412030 h 6858000"/>
              <a:gd name="connsiteX9-30233" fmla="*/ 5153000 w 6127519"/>
              <a:gd name="connsiteY9-30234" fmla="*/ 507134 h 6858000"/>
              <a:gd name="connsiteX10-30235" fmla="*/ 5171282 w 6127519"/>
              <a:gd name="connsiteY10-30236" fmla="*/ 602071 h 6858000"/>
              <a:gd name="connsiteX11-30237" fmla="*/ 5176196 w 6127519"/>
              <a:gd name="connsiteY11-30238" fmla="*/ 636822 h 6858000"/>
              <a:gd name="connsiteX12-30239" fmla="*/ 5189051 w 6127519"/>
              <a:gd name="connsiteY12-30240" fmla="*/ 782518 h 6858000"/>
              <a:gd name="connsiteX13-30241" fmla="*/ 5210428 w 6127519"/>
              <a:gd name="connsiteY13-30242" fmla="*/ 815772 h 6858000"/>
              <a:gd name="connsiteX14-30243" fmla="*/ 5221088 w 6127519"/>
              <a:gd name="connsiteY14-30244" fmla="*/ 860193 h 6858000"/>
              <a:gd name="connsiteX15-30245" fmla="*/ 5230806 w 6127519"/>
              <a:gd name="connsiteY15-30246" fmla="*/ 961354 h 6858000"/>
              <a:gd name="connsiteX16-30247" fmla="*/ 5201018 w 6127519"/>
              <a:gd name="connsiteY16-30248" fmla="*/ 1095027 h 6858000"/>
              <a:gd name="connsiteX17-30249" fmla="*/ 5202153 w 6127519"/>
              <a:gd name="connsiteY17-30250" fmla="*/ 1133224 h 6858000"/>
              <a:gd name="connsiteX18-30251" fmla="*/ 5207370 w 6127519"/>
              <a:gd name="connsiteY18-30252" fmla="*/ 1138097 h 6858000"/>
              <a:gd name="connsiteX19-30253" fmla="*/ 5189234 w 6127519"/>
              <a:gd name="connsiteY19-30254" fmla="*/ 1193495 h 6858000"/>
              <a:gd name="connsiteX20-30255" fmla="*/ 5202769 w 6127519"/>
              <a:gd name="connsiteY20-30256" fmla="*/ 1269450 h 6858000"/>
              <a:gd name="connsiteX21-30257" fmla="*/ 5225968 w 6127519"/>
              <a:gd name="connsiteY21-30258" fmla="*/ 1357994 h 6858000"/>
              <a:gd name="connsiteX22-30259" fmla="*/ 5233819 w 6127519"/>
              <a:gd name="connsiteY22-30260" fmla="*/ 1380922 h 6858000"/>
              <a:gd name="connsiteX23-30261" fmla="*/ 5237226 w 6127519"/>
              <a:gd name="connsiteY23-30262" fmla="*/ 1441327 h 6858000"/>
              <a:gd name="connsiteX24-30263" fmla="*/ 5255653 w 6127519"/>
              <a:gd name="connsiteY24-30264" fmla="*/ 1524712 h 6858000"/>
              <a:gd name="connsiteX25-30265" fmla="*/ 5263491 w 6127519"/>
              <a:gd name="connsiteY25-30266" fmla="*/ 1642938 h 6858000"/>
              <a:gd name="connsiteX26-30267" fmla="*/ 5261314 w 6127519"/>
              <a:gd name="connsiteY26-30268" fmla="*/ 1689177 h 6858000"/>
              <a:gd name="connsiteX27-30269" fmla="*/ 5259788 w 6127519"/>
              <a:gd name="connsiteY27-30270" fmla="*/ 1768516 h 6858000"/>
              <a:gd name="connsiteX28-30271" fmla="*/ 5255696 w 6127519"/>
              <a:gd name="connsiteY28-30272" fmla="*/ 1953770 h 6858000"/>
              <a:gd name="connsiteX29-30273" fmla="*/ 5252592 w 6127519"/>
              <a:gd name="connsiteY29-30274" fmla="*/ 2092210 h 6858000"/>
              <a:gd name="connsiteX30-30275" fmla="*/ 5264303 w 6127519"/>
              <a:gd name="connsiteY30-30276" fmla="*/ 2225157 h 6858000"/>
              <a:gd name="connsiteX31-30277" fmla="*/ 5254949 w 6127519"/>
              <a:gd name="connsiteY31-30278" fmla="*/ 2236160 h 6858000"/>
              <a:gd name="connsiteX32-30279" fmla="*/ 5250104 w 6127519"/>
              <a:gd name="connsiteY32-30280" fmla="*/ 2249166 h 6858000"/>
              <a:gd name="connsiteX33-30281" fmla="*/ 5251214 w 6127519"/>
              <a:gd name="connsiteY33-30282" fmla="*/ 2250944 h 6858000"/>
              <a:gd name="connsiteX34-30283" fmla="*/ 5250644 w 6127519"/>
              <a:gd name="connsiteY34-30284" fmla="*/ 2266619 h 6858000"/>
              <a:gd name="connsiteX35-30285" fmla="*/ 5293877 w 6127519"/>
              <a:gd name="connsiteY35-30286" fmla="*/ 2368649 h 6858000"/>
              <a:gd name="connsiteX36-30287" fmla="*/ 5311338 w 6127519"/>
              <a:gd name="connsiteY36-30288" fmla="*/ 2404034 h 6858000"/>
              <a:gd name="connsiteX37-30289" fmla="*/ 5338366 w 6127519"/>
              <a:gd name="connsiteY37-30290" fmla="*/ 2465052 h 6858000"/>
              <a:gd name="connsiteX38-30291" fmla="*/ 5371263 w 6127519"/>
              <a:gd name="connsiteY38-30292" fmla="*/ 2586413 h 6858000"/>
              <a:gd name="connsiteX39-30293" fmla="*/ 5407503 w 6127519"/>
              <a:gd name="connsiteY39-30294" fmla="*/ 2786290 h 6858000"/>
              <a:gd name="connsiteX40-30295" fmla="*/ 5407356 w 6127519"/>
              <a:gd name="connsiteY40-30296" fmla="*/ 2787545 h 6858000"/>
              <a:gd name="connsiteX41-30297" fmla="*/ 5411130 w 6127519"/>
              <a:gd name="connsiteY41-30298" fmla="*/ 2788640 h 6858000"/>
              <a:gd name="connsiteX42-30299" fmla="*/ 5416439 w 6127519"/>
              <a:gd name="connsiteY42-30300" fmla="*/ 2805666 h 6858000"/>
              <a:gd name="connsiteX43-30301" fmla="*/ 5457023 w 6127519"/>
              <a:gd name="connsiteY43-30302" fmla="*/ 2858292 h 6858000"/>
              <a:gd name="connsiteX44-30303" fmla="*/ 5479298 w 6127519"/>
              <a:gd name="connsiteY44-30304" fmla="*/ 2947791 h 6858000"/>
              <a:gd name="connsiteX45-30305" fmla="*/ 5481770 w 6127519"/>
              <a:gd name="connsiteY45-30306" fmla="*/ 2951352 h 6858000"/>
              <a:gd name="connsiteX46-30307" fmla="*/ 5482045 w 6127519"/>
              <a:gd name="connsiteY46-30308" fmla="*/ 2984371 h 6858000"/>
              <a:gd name="connsiteX47-30309" fmla="*/ 5482415 w 6127519"/>
              <a:gd name="connsiteY47-30310" fmla="*/ 3004079 h 6858000"/>
              <a:gd name="connsiteX48-30311" fmla="*/ 5503944 w 6127519"/>
              <a:gd name="connsiteY48-30312" fmla="*/ 3123335 h 6858000"/>
              <a:gd name="connsiteX49-30313" fmla="*/ 5516007 w 6127519"/>
              <a:gd name="connsiteY49-30314" fmla="*/ 3258473 h 6858000"/>
              <a:gd name="connsiteX50-30315" fmla="*/ 5566839 w 6127519"/>
              <a:gd name="connsiteY50-30316" fmla="*/ 3345295 h 6858000"/>
              <a:gd name="connsiteX51-30317" fmla="*/ 5589758 w 6127519"/>
              <a:gd name="connsiteY51-30318" fmla="*/ 3506453 h 6858000"/>
              <a:gd name="connsiteX52-30319" fmla="*/ 5596144 w 6127519"/>
              <a:gd name="connsiteY52-30320" fmla="*/ 3534624 h 6858000"/>
              <a:gd name="connsiteX53-30321" fmla="*/ 5597750 w 6127519"/>
              <a:gd name="connsiteY53-30322" fmla="*/ 3534129 h 6858000"/>
              <a:gd name="connsiteX54-30323" fmla="*/ 5599700 w 6127519"/>
              <a:gd name="connsiteY54-30324" fmla="*/ 3547221 h 6858000"/>
              <a:gd name="connsiteX55-30325" fmla="*/ 5615031 w 6127519"/>
              <a:gd name="connsiteY55-30326" fmla="*/ 3557482 h 6858000"/>
              <a:gd name="connsiteX56-30327" fmla="*/ 5618377 w 6127519"/>
              <a:gd name="connsiteY56-30328" fmla="*/ 3588431 h 6858000"/>
              <a:gd name="connsiteX57-30329" fmla="*/ 5612155 w 6127519"/>
              <a:gd name="connsiteY57-30330" fmla="*/ 3589869 h 6858000"/>
              <a:gd name="connsiteX58-30331" fmla="*/ 5620843 w 6127519"/>
              <a:gd name="connsiteY58-30332" fmla="*/ 3606745 h 6858000"/>
              <a:gd name="connsiteX59-30333" fmla="*/ 5655472 w 6127519"/>
              <a:gd name="connsiteY59-30334" fmla="*/ 3678877 h 6858000"/>
              <a:gd name="connsiteX60-30335" fmla="*/ 5683015 w 6127519"/>
              <a:gd name="connsiteY60-30336" fmla="*/ 3762025 h 6858000"/>
              <a:gd name="connsiteX61-30337" fmla="*/ 5696643 w 6127519"/>
              <a:gd name="connsiteY61-30338" fmla="*/ 3773888 h 6858000"/>
              <a:gd name="connsiteX62-30339" fmla="*/ 5699203 w 6127519"/>
              <a:gd name="connsiteY62-30340" fmla="*/ 3775823 h 6858000"/>
              <a:gd name="connsiteX63-30341" fmla="*/ 5704824 w 6127519"/>
              <a:gd name="connsiteY63-30342" fmla="*/ 3785966 h 6858000"/>
              <a:gd name="connsiteX64-30343" fmla="*/ 5733539 w 6127519"/>
              <a:gd name="connsiteY64-30344" fmla="*/ 3818457 h 6858000"/>
              <a:gd name="connsiteX65-30345" fmla="*/ 5768491 w 6127519"/>
              <a:gd name="connsiteY65-30346" fmla="*/ 3914399 h 6858000"/>
              <a:gd name="connsiteX66-30347" fmla="*/ 5793123 w 6127519"/>
              <a:gd name="connsiteY66-30348" fmla="*/ 3969952 h 6858000"/>
              <a:gd name="connsiteX67-30349" fmla="*/ 5808321 w 6127519"/>
              <a:gd name="connsiteY67-30350" fmla="*/ 3988153 h 6858000"/>
              <a:gd name="connsiteX68-30351" fmla="*/ 5825621 w 6127519"/>
              <a:gd name="connsiteY68-30352" fmla="*/ 4015525 h 6858000"/>
              <a:gd name="connsiteX69-30353" fmla="*/ 5860672 w 6127519"/>
              <a:gd name="connsiteY69-30354" fmla="*/ 4061579 h 6858000"/>
              <a:gd name="connsiteX70-30355" fmla="*/ 5872173 w 6127519"/>
              <a:gd name="connsiteY70-30356" fmla="*/ 4088497 h 6858000"/>
              <a:gd name="connsiteX71-30357" fmla="*/ 5894095 w 6127519"/>
              <a:gd name="connsiteY71-30358" fmla="*/ 4128857 h 6858000"/>
              <a:gd name="connsiteX72-30359" fmla="*/ 5903513 w 6127519"/>
              <a:gd name="connsiteY72-30360" fmla="*/ 4187661 h 6858000"/>
              <a:gd name="connsiteX73-30361" fmla="*/ 5917114 w 6127519"/>
              <a:gd name="connsiteY73-30362" fmla="*/ 4213096 h 6858000"/>
              <a:gd name="connsiteX74-30363" fmla="*/ 5924233 w 6127519"/>
              <a:gd name="connsiteY74-30364" fmla="*/ 4242060 h 6858000"/>
              <a:gd name="connsiteX75-30365" fmla="*/ 5928910 w 6127519"/>
              <a:gd name="connsiteY75-30366" fmla="*/ 4300973 h 6858000"/>
              <a:gd name="connsiteX76-30367" fmla="*/ 5939320 w 6127519"/>
              <a:gd name="connsiteY76-30368" fmla="*/ 4340435 h 6858000"/>
              <a:gd name="connsiteX77-30369" fmla="*/ 5946705 w 6127519"/>
              <a:gd name="connsiteY77-30370" fmla="*/ 4428051 h 6858000"/>
              <a:gd name="connsiteX78-30371" fmla="*/ 5949261 w 6127519"/>
              <a:gd name="connsiteY78-30372" fmla="*/ 4449185 h 6858000"/>
              <a:gd name="connsiteX79-30373" fmla="*/ 5968960 w 6127519"/>
              <a:gd name="connsiteY79-30374" fmla="*/ 4482655 h 6858000"/>
              <a:gd name="connsiteX80-30375" fmla="*/ 5980106 w 6127519"/>
              <a:gd name="connsiteY80-30376" fmla="*/ 4585087 h 6858000"/>
              <a:gd name="connsiteX81-30377" fmla="*/ 5998138 w 6127519"/>
              <a:gd name="connsiteY81-30378" fmla="*/ 4697518 h 6858000"/>
              <a:gd name="connsiteX82-30379" fmla="*/ 6013516 w 6127519"/>
              <a:gd name="connsiteY82-30380" fmla="*/ 4786619 h 6858000"/>
              <a:gd name="connsiteX83-30381" fmla="*/ 6025404 w 6127519"/>
              <a:gd name="connsiteY83-30382" fmla="*/ 4858148 h 6858000"/>
              <a:gd name="connsiteX84-30383" fmla="*/ 6007749 w 6127519"/>
              <a:gd name="connsiteY84-30384" fmla="*/ 4964715 h 6858000"/>
              <a:gd name="connsiteX85-30385" fmla="*/ 6005269 w 6127519"/>
              <a:gd name="connsiteY85-30386" fmla="*/ 5150567 h 6858000"/>
              <a:gd name="connsiteX86-30387" fmla="*/ 6001127 w 6127519"/>
              <a:gd name="connsiteY86-30388" fmla="*/ 5164609 h 6858000"/>
              <a:gd name="connsiteX87-30389" fmla="*/ 5998514 w 6127519"/>
              <a:gd name="connsiteY87-30390" fmla="*/ 5189673 h 6858000"/>
              <a:gd name="connsiteX88-30391" fmla="*/ 6018409 w 6127519"/>
              <a:gd name="connsiteY88-30392" fmla="*/ 5227157 h 6858000"/>
              <a:gd name="connsiteX89-30393" fmla="*/ 6036748 w 6127519"/>
              <a:gd name="connsiteY89-30394" fmla="*/ 5322752 h 6858000"/>
              <a:gd name="connsiteX90-30395" fmla="*/ 6036943 w 6127519"/>
              <a:gd name="connsiteY90-30396" fmla="*/ 5329480 h 6858000"/>
              <a:gd name="connsiteX91-30397" fmla="*/ 6037677 w 6127519"/>
              <a:gd name="connsiteY91-30398" fmla="*/ 5354807 h 6858000"/>
              <a:gd name="connsiteX92-30399" fmla="*/ 6039728 w 6127519"/>
              <a:gd name="connsiteY92-30400" fmla="*/ 5359416 h 6858000"/>
              <a:gd name="connsiteX93-30401" fmla="*/ 6053435 w 6127519"/>
              <a:gd name="connsiteY93-30402" fmla="*/ 5387547 h 6858000"/>
              <a:gd name="connsiteX94-30403" fmla="*/ 6065933 w 6127519"/>
              <a:gd name="connsiteY94-30404" fmla="*/ 5443002 h 6858000"/>
              <a:gd name="connsiteX95-30405" fmla="*/ 6068640 w 6127519"/>
              <a:gd name="connsiteY95-30406" fmla="*/ 5474503 h 6858000"/>
              <a:gd name="connsiteX96-30407" fmla="*/ 6080922 w 6127519"/>
              <a:gd name="connsiteY96-30408" fmla="*/ 5561070 h 6858000"/>
              <a:gd name="connsiteX97-30409" fmla="*/ 6096949 w 6127519"/>
              <a:gd name="connsiteY97-30410" fmla="*/ 5648179 h 6858000"/>
              <a:gd name="connsiteX98-30411" fmla="*/ 6125703 w 6127519"/>
              <a:gd name="connsiteY98-30412" fmla="*/ 5692894 h 6858000"/>
              <a:gd name="connsiteX99-30413" fmla="*/ 6121353 w 6127519"/>
              <a:gd name="connsiteY99-30414" fmla="*/ 5721725 h 6858000"/>
              <a:gd name="connsiteX100-30415" fmla="*/ 6121607 w 6127519"/>
              <a:gd name="connsiteY100-30416" fmla="*/ 5721959 h 6858000"/>
              <a:gd name="connsiteX101-30417" fmla="*/ 6127024 w 6127519"/>
              <a:gd name="connsiteY101-30418" fmla="*/ 5786902 h 6858000"/>
              <a:gd name="connsiteX102-30419" fmla="*/ 6127519 w 6127519"/>
              <a:gd name="connsiteY102-30420" fmla="*/ 5865775 h 6858000"/>
              <a:gd name="connsiteX103-30421" fmla="*/ 6119217 w 6127519"/>
              <a:gd name="connsiteY103-30422" fmla="*/ 5888542 h 6858000"/>
              <a:gd name="connsiteX104-30423" fmla="*/ 6102493 w 6127519"/>
              <a:gd name="connsiteY104-30424" fmla="*/ 5928602 h 6858000"/>
              <a:gd name="connsiteX105-30425" fmla="*/ 6056863 w 6127519"/>
              <a:gd name="connsiteY105-30426" fmla="*/ 6000643 h 6858000"/>
              <a:gd name="connsiteX106-30427" fmla="*/ 6045436 w 6127519"/>
              <a:gd name="connsiteY106-30428" fmla="*/ 6124480 h 6858000"/>
              <a:gd name="connsiteX107-30429" fmla="*/ 6030489 w 6127519"/>
              <a:gd name="connsiteY107-30430" fmla="*/ 6317666 h 6858000"/>
              <a:gd name="connsiteX108-30431" fmla="*/ 6007492 w 6127519"/>
              <a:gd name="connsiteY108-30432" fmla="*/ 6440818 h 6858000"/>
              <a:gd name="connsiteX109-30433" fmla="*/ 6009467 w 6127519"/>
              <a:gd name="connsiteY109-30434" fmla="*/ 6487076 h 6858000"/>
              <a:gd name="connsiteX110-30435" fmla="*/ 5995064 w 6127519"/>
              <a:gd name="connsiteY110-30436" fmla="*/ 6540791 h 6858000"/>
              <a:gd name="connsiteX111-30437" fmla="*/ 5996309 w 6127519"/>
              <a:gd name="connsiteY111-30438" fmla="*/ 6543961 h 6858000"/>
              <a:gd name="connsiteX112-30439" fmla="*/ 5996048 w 6127519"/>
              <a:gd name="connsiteY112-30440" fmla="*/ 6555444 h 6858000"/>
              <a:gd name="connsiteX113-30441" fmla="*/ 6004510 w 6127519"/>
              <a:gd name="connsiteY113-30442" fmla="*/ 6599256 h 6858000"/>
              <a:gd name="connsiteX114-30443" fmla="*/ 5986207 w 6127519"/>
              <a:gd name="connsiteY114-30444" fmla="*/ 6695855 h 6858000"/>
              <a:gd name="connsiteX115-30445" fmla="*/ 5979428 w 6127519"/>
              <a:gd name="connsiteY115-30446" fmla="*/ 6754678 h 6858000"/>
              <a:gd name="connsiteX116-30447" fmla="*/ 5983398 w 6127519"/>
              <a:gd name="connsiteY116-30448" fmla="*/ 6778641 h 6858000"/>
              <a:gd name="connsiteX117-30449" fmla="*/ 5984543 w 6127519"/>
              <a:gd name="connsiteY117-30450" fmla="*/ 6811016 h 6858000"/>
              <a:gd name="connsiteX118-30451" fmla="*/ 5981802 w 6127519"/>
              <a:gd name="connsiteY118-30452" fmla="*/ 6838578 h 6858000"/>
              <a:gd name="connsiteX119-30453" fmla="*/ 5979671 w 6127519"/>
              <a:gd name="connsiteY119-30454" fmla="*/ 6858000 h 6858000"/>
              <a:gd name="connsiteX120-30455" fmla="*/ 0 w 6127519"/>
              <a:gd name="connsiteY120-30456" fmla="*/ 6858000 h 6858000"/>
              <a:gd name="connsiteX121-30457" fmla="*/ 0 w 6127519"/>
              <a:gd name="connsiteY121-30458" fmla="*/ 0 h 6858000"/>
              <a:gd name="connsiteX0-30459" fmla="*/ 0 w 6127519"/>
              <a:gd name="connsiteY0-30460" fmla="*/ 0 h 6858000"/>
              <a:gd name="connsiteX1-30461" fmla="*/ 4965888 w 6127519"/>
              <a:gd name="connsiteY1-30462" fmla="*/ 0 h 6858000"/>
              <a:gd name="connsiteX2-30463" fmla="*/ 4967767 w 6127519"/>
              <a:gd name="connsiteY2-30464" fmla="*/ 7930 h 6858000"/>
              <a:gd name="connsiteX3-30465" fmla="*/ 4979444 w 6127519"/>
              <a:gd name="connsiteY3-30466" fmla="*/ 43921 h 6858000"/>
              <a:gd name="connsiteX4-30467" fmla="*/ 5021173 w 6127519"/>
              <a:gd name="connsiteY4-30468" fmla="*/ 123738 h 6858000"/>
              <a:gd name="connsiteX5-30469" fmla="*/ 5075458 w 6127519"/>
              <a:gd name="connsiteY5-30470" fmla="*/ 264355 h 6858000"/>
              <a:gd name="connsiteX6-30471" fmla="*/ 5081175 w 6127519"/>
              <a:gd name="connsiteY6-30472" fmla="*/ 277448 h 6858000"/>
              <a:gd name="connsiteX7-30473" fmla="*/ 5097011 w 6127519"/>
              <a:gd name="connsiteY7-30474" fmla="*/ 355616 h 6858000"/>
              <a:gd name="connsiteX8-30475" fmla="*/ 5130982 w 6127519"/>
              <a:gd name="connsiteY8-30476" fmla="*/ 412030 h 6858000"/>
              <a:gd name="connsiteX9-30477" fmla="*/ 5153000 w 6127519"/>
              <a:gd name="connsiteY9-30478" fmla="*/ 507134 h 6858000"/>
              <a:gd name="connsiteX10-30479" fmla="*/ 5171282 w 6127519"/>
              <a:gd name="connsiteY10-30480" fmla="*/ 602071 h 6858000"/>
              <a:gd name="connsiteX11-30481" fmla="*/ 5176196 w 6127519"/>
              <a:gd name="connsiteY11-30482" fmla="*/ 636822 h 6858000"/>
              <a:gd name="connsiteX12-30483" fmla="*/ 5189051 w 6127519"/>
              <a:gd name="connsiteY12-30484" fmla="*/ 782518 h 6858000"/>
              <a:gd name="connsiteX13-30485" fmla="*/ 5210428 w 6127519"/>
              <a:gd name="connsiteY13-30486" fmla="*/ 815772 h 6858000"/>
              <a:gd name="connsiteX14-30487" fmla="*/ 5221088 w 6127519"/>
              <a:gd name="connsiteY14-30488" fmla="*/ 860193 h 6858000"/>
              <a:gd name="connsiteX15-30489" fmla="*/ 5230806 w 6127519"/>
              <a:gd name="connsiteY15-30490" fmla="*/ 961354 h 6858000"/>
              <a:gd name="connsiteX16-30491" fmla="*/ 5201018 w 6127519"/>
              <a:gd name="connsiteY16-30492" fmla="*/ 1095027 h 6858000"/>
              <a:gd name="connsiteX17-30493" fmla="*/ 5202153 w 6127519"/>
              <a:gd name="connsiteY17-30494" fmla="*/ 1133224 h 6858000"/>
              <a:gd name="connsiteX18-30495" fmla="*/ 5207370 w 6127519"/>
              <a:gd name="connsiteY18-30496" fmla="*/ 1138097 h 6858000"/>
              <a:gd name="connsiteX19-30497" fmla="*/ 5189234 w 6127519"/>
              <a:gd name="connsiteY19-30498" fmla="*/ 1193495 h 6858000"/>
              <a:gd name="connsiteX20-30499" fmla="*/ 5202769 w 6127519"/>
              <a:gd name="connsiteY20-30500" fmla="*/ 1269450 h 6858000"/>
              <a:gd name="connsiteX21-30501" fmla="*/ 5225968 w 6127519"/>
              <a:gd name="connsiteY21-30502" fmla="*/ 1357994 h 6858000"/>
              <a:gd name="connsiteX22-30503" fmla="*/ 5233819 w 6127519"/>
              <a:gd name="connsiteY22-30504" fmla="*/ 1380922 h 6858000"/>
              <a:gd name="connsiteX23-30505" fmla="*/ 5237226 w 6127519"/>
              <a:gd name="connsiteY23-30506" fmla="*/ 1441327 h 6858000"/>
              <a:gd name="connsiteX24-30507" fmla="*/ 5255653 w 6127519"/>
              <a:gd name="connsiteY24-30508" fmla="*/ 1524712 h 6858000"/>
              <a:gd name="connsiteX25-30509" fmla="*/ 5263491 w 6127519"/>
              <a:gd name="connsiteY25-30510" fmla="*/ 1642938 h 6858000"/>
              <a:gd name="connsiteX26-30511" fmla="*/ 5261314 w 6127519"/>
              <a:gd name="connsiteY26-30512" fmla="*/ 1689177 h 6858000"/>
              <a:gd name="connsiteX27-30513" fmla="*/ 5259788 w 6127519"/>
              <a:gd name="connsiteY27-30514" fmla="*/ 1768516 h 6858000"/>
              <a:gd name="connsiteX28-30515" fmla="*/ 5255696 w 6127519"/>
              <a:gd name="connsiteY28-30516" fmla="*/ 1953770 h 6858000"/>
              <a:gd name="connsiteX29-30517" fmla="*/ 5252592 w 6127519"/>
              <a:gd name="connsiteY29-30518" fmla="*/ 2092210 h 6858000"/>
              <a:gd name="connsiteX30-30519" fmla="*/ 5264303 w 6127519"/>
              <a:gd name="connsiteY30-30520" fmla="*/ 2225157 h 6858000"/>
              <a:gd name="connsiteX31-30521" fmla="*/ 5254949 w 6127519"/>
              <a:gd name="connsiteY31-30522" fmla="*/ 2236160 h 6858000"/>
              <a:gd name="connsiteX32-30523" fmla="*/ 5250104 w 6127519"/>
              <a:gd name="connsiteY32-30524" fmla="*/ 2249166 h 6858000"/>
              <a:gd name="connsiteX33-30525" fmla="*/ 5251214 w 6127519"/>
              <a:gd name="connsiteY33-30526" fmla="*/ 2250944 h 6858000"/>
              <a:gd name="connsiteX34-30527" fmla="*/ 5250644 w 6127519"/>
              <a:gd name="connsiteY34-30528" fmla="*/ 2266619 h 6858000"/>
              <a:gd name="connsiteX35-30529" fmla="*/ 5293877 w 6127519"/>
              <a:gd name="connsiteY35-30530" fmla="*/ 2368649 h 6858000"/>
              <a:gd name="connsiteX36-30531" fmla="*/ 5311338 w 6127519"/>
              <a:gd name="connsiteY36-30532" fmla="*/ 2404034 h 6858000"/>
              <a:gd name="connsiteX37-30533" fmla="*/ 5338366 w 6127519"/>
              <a:gd name="connsiteY37-30534" fmla="*/ 2465052 h 6858000"/>
              <a:gd name="connsiteX38-30535" fmla="*/ 5371263 w 6127519"/>
              <a:gd name="connsiteY38-30536" fmla="*/ 2586413 h 6858000"/>
              <a:gd name="connsiteX39-30537" fmla="*/ 5407503 w 6127519"/>
              <a:gd name="connsiteY39-30538" fmla="*/ 2786290 h 6858000"/>
              <a:gd name="connsiteX40-30539" fmla="*/ 5407356 w 6127519"/>
              <a:gd name="connsiteY40-30540" fmla="*/ 2787545 h 6858000"/>
              <a:gd name="connsiteX41-30541" fmla="*/ 5411130 w 6127519"/>
              <a:gd name="connsiteY41-30542" fmla="*/ 2788640 h 6858000"/>
              <a:gd name="connsiteX42-30543" fmla="*/ 5416439 w 6127519"/>
              <a:gd name="connsiteY42-30544" fmla="*/ 2805666 h 6858000"/>
              <a:gd name="connsiteX43-30545" fmla="*/ 5457023 w 6127519"/>
              <a:gd name="connsiteY43-30546" fmla="*/ 2858292 h 6858000"/>
              <a:gd name="connsiteX44-30547" fmla="*/ 5479298 w 6127519"/>
              <a:gd name="connsiteY44-30548" fmla="*/ 2947791 h 6858000"/>
              <a:gd name="connsiteX45-30549" fmla="*/ 5481770 w 6127519"/>
              <a:gd name="connsiteY45-30550" fmla="*/ 2951352 h 6858000"/>
              <a:gd name="connsiteX46-30551" fmla="*/ 5482045 w 6127519"/>
              <a:gd name="connsiteY46-30552" fmla="*/ 2984371 h 6858000"/>
              <a:gd name="connsiteX47-30553" fmla="*/ 5482415 w 6127519"/>
              <a:gd name="connsiteY47-30554" fmla="*/ 3004079 h 6858000"/>
              <a:gd name="connsiteX48-30555" fmla="*/ 5503944 w 6127519"/>
              <a:gd name="connsiteY48-30556" fmla="*/ 3123335 h 6858000"/>
              <a:gd name="connsiteX49-30557" fmla="*/ 5516007 w 6127519"/>
              <a:gd name="connsiteY49-30558" fmla="*/ 3258473 h 6858000"/>
              <a:gd name="connsiteX50-30559" fmla="*/ 5566839 w 6127519"/>
              <a:gd name="connsiteY50-30560" fmla="*/ 3345295 h 6858000"/>
              <a:gd name="connsiteX51-30561" fmla="*/ 5589758 w 6127519"/>
              <a:gd name="connsiteY51-30562" fmla="*/ 3506453 h 6858000"/>
              <a:gd name="connsiteX52-30563" fmla="*/ 5596144 w 6127519"/>
              <a:gd name="connsiteY52-30564" fmla="*/ 3534624 h 6858000"/>
              <a:gd name="connsiteX53-30565" fmla="*/ 5597750 w 6127519"/>
              <a:gd name="connsiteY53-30566" fmla="*/ 3534129 h 6858000"/>
              <a:gd name="connsiteX54-30567" fmla="*/ 5599700 w 6127519"/>
              <a:gd name="connsiteY54-30568" fmla="*/ 3547221 h 6858000"/>
              <a:gd name="connsiteX55-30569" fmla="*/ 5615031 w 6127519"/>
              <a:gd name="connsiteY55-30570" fmla="*/ 3557482 h 6858000"/>
              <a:gd name="connsiteX56-30571" fmla="*/ 5618377 w 6127519"/>
              <a:gd name="connsiteY56-30572" fmla="*/ 3588431 h 6858000"/>
              <a:gd name="connsiteX57-30573" fmla="*/ 5612155 w 6127519"/>
              <a:gd name="connsiteY57-30574" fmla="*/ 3589869 h 6858000"/>
              <a:gd name="connsiteX58-30575" fmla="*/ 5620843 w 6127519"/>
              <a:gd name="connsiteY58-30576" fmla="*/ 3606745 h 6858000"/>
              <a:gd name="connsiteX59-30577" fmla="*/ 5655472 w 6127519"/>
              <a:gd name="connsiteY59-30578" fmla="*/ 3678877 h 6858000"/>
              <a:gd name="connsiteX60-30579" fmla="*/ 5683015 w 6127519"/>
              <a:gd name="connsiteY60-30580" fmla="*/ 3762025 h 6858000"/>
              <a:gd name="connsiteX61-30581" fmla="*/ 5696643 w 6127519"/>
              <a:gd name="connsiteY61-30582" fmla="*/ 3773888 h 6858000"/>
              <a:gd name="connsiteX62-30583" fmla="*/ 5699203 w 6127519"/>
              <a:gd name="connsiteY62-30584" fmla="*/ 3775823 h 6858000"/>
              <a:gd name="connsiteX63-30585" fmla="*/ 5704824 w 6127519"/>
              <a:gd name="connsiteY63-30586" fmla="*/ 3785966 h 6858000"/>
              <a:gd name="connsiteX64-30587" fmla="*/ 5733539 w 6127519"/>
              <a:gd name="connsiteY64-30588" fmla="*/ 3818457 h 6858000"/>
              <a:gd name="connsiteX65-30589" fmla="*/ 5768491 w 6127519"/>
              <a:gd name="connsiteY65-30590" fmla="*/ 3914399 h 6858000"/>
              <a:gd name="connsiteX66-30591" fmla="*/ 5793123 w 6127519"/>
              <a:gd name="connsiteY66-30592" fmla="*/ 3969952 h 6858000"/>
              <a:gd name="connsiteX67-30593" fmla="*/ 5808321 w 6127519"/>
              <a:gd name="connsiteY67-30594" fmla="*/ 3988153 h 6858000"/>
              <a:gd name="connsiteX68-30595" fmla="*/ 5825621 w 6127519"/>
              <a:gd name="connsiteY68-30596" fmla="*/ 4015525 h 6858000"/>
              <a:gd name="connsiteX69-30597" fmla="*/ 5860672 w 6127519"/>
              <a:gd name="connsiteY69-30598" fmla="*/ 4061579 h 6858000"/>
              <a:gd name="connsiteX70-30599" fmla="*/ 5872173 w 6127519"/>
              <a:gd name="connsiteY70-30600" fmla="*/ 4088497 h 6858000"/>
              <a:gd name="connsiteX71-30601" fmla="*/ 5894095 w 6127519"/>
              <a:gd name="connsiteY71-30602" fmla="*/ 4128857 h 6858000"/>
              <a:gd name="connsiteX72-30603" fmla="*/ 5903513 w 6127519"/>
              <a:gd name="connsiteY72-30604" fmla="*/ 4187661 h 6858000"/>
              <a:gd name="connsiteX73-30605" fmla="*/ 5917114 w 6127519"/>
              <a:gd name="connsiteY73-30606" fmla="*/ 4213096 h 6858000"/>
              <a:gd name="connsiteX74-30607" fmla="*/ 5924233 w 6127519"/>
              <a:gd name="connsiteY74-30608" fmla="*/ 4242060 h 6858000"/>
              <a:gd name="connsiteX75-30609" fmla="*/ 5928910 w 6127519"/>
              <a:gd name="connsiteY75-30610" fmla="*/ 4300973 h 6858000"/>
              <a:gd name="connsiteX76-30611" fmla="*/ 5939320 w 6127519"/>
              <a:gd name="connsiteY76-30612" fmla="*/ 4340435 h 6858000"/>
              <a:gd name="connsiteX77-30613" fmla="*/ 5946705 w 6127519"/>
              <a:gd name="connsiteY77-30614" fmla="*/ 4428051 h 6858000"/>
              <a:gd name="connsiteX78-30615" fmla="*/ 5949261 w 6127519"/>
              <a:gd name="connsiteY78-30616" fmla="*/ 4449185 h 6858000"/>
              <a:gd name="connsiteX79-30617" fmla="*/ 5968960 w 6127519"/>
              <a:gd name="connsiteY79-30618" fmla="*/ 4482655 h 6858000"/>
              <a:gd name="connsiteX80-30619" fmla="*/ 5980106 w 6127519"/>
              <a:gd name="connsiteY80-30620" fmla="*/ 4585087 h 6858000"/>
              <a:gd name="connsiteX81-30621" fmla="*/ 5998138 w 6127519"/>
              <a:gd name="connsiteY81-30622" fmla="*/ 4697518 h 6858000"/>
              <a:gd name="connsiteX82-30623" fmla="*/ 6013516 w 6127519"/>
              <a:gd name="connsiteY82-30624" fmla="*/ 4786619 h 6858000"/>
              <a:gd name="connsiteX83-30625" fmla="*/ 6025404 w 6127519"/>
              <a:gd name="connsiteY83-30626" fmla="*/ 4858148 h 6858000"/>
              <a:gd name="connsiteX84-30627" fmla="*/ 6007749 w 6127519"/>
              <a:gd name="connsiteY84-30628" fmla="*/ 4964715 h 6858000"/>
              <a:gd name="connsiteX85-30629" fmla="*/ 6005269 w 6127519"/>
              <a:gd name="connsiteY85-30630" fmla="*/ 5150567 h 6858000"/>
              <a:gd name="connsiteX86-30631" fmla="*/ 6001127 w 6127519"/>
              <a:gd name="connsiteY86-30632" fmla="*/ 5164609 h 6858000"/>
              <a:gd name="connsiteX87-30633" fmla="*/ 5998514 w 6127519"/>
              <a:gd name="connsiteY87-30634" fmla="*/ 5189673 h 6858000"/>
              <a:gd name="connsiteX88-30635" fmla="*/ 6018409 w 6127519"/>
              <a:gd name="connsiteY88-30636" fmla="*/ 5227157 h 6858000"/>
              <a:gd name="connsiteX89-30637" fmla="*/ 6036748 w 6127519"/>
              <a:gd name="connsiteY89-30638" fmla="*/ 5322752 h 6858000"/>
              <a:gd name="connsiteX90-30639" fmla="*/ 6036943 w 6127519"/>
              <a:gd name="connsiteY90-30640" fmla="*/ 5329480 h 6858000"/>
              <a:gd name="connsiteX91-30641" fmla="*/ 6037677 w 6127519"/>
              <a:gd name="connsiteY91-30642" fmla="*/ 5354807 h 6858000"/>
              <a:gd name="connsiteX92-30643" fmla="*/ 6039728 w 6127519"/>
              <a:gd name="connsiteY92-30644" fmla="*/ 5359416 h 6858000"/>
              <a:gd name="connsiteX93-30645" fmla="*/ 6053435 w 6127519"/>
              <a:gd name="connsiteY93-30646" fmla="*/ 5387547 h 6858000"/>
              <a:gd name="connsiteX94-30647" fmla="*/ 6065933 w 6127519"/>
              <a:gd name="connsiteY94-30648" fmla="*/ 5443002 h 6858000"/>
              <a:gd name="connsiteX95-30649" fmla="*/ 6068640 w 6127519"/>
              <a:gd name="connsiteY95-30650" fmla="*/ 5474503 h 6858000"/>
              <a:gd name="connsiteX96-30651" fmla="*/ 6080922 w 6127519"/>
              <a:gd name="connsiteY96-30652" fmla="*/ 5561070 h 6858000"/>
              <a:gd name="connsiteX97-30653" fmla="*/ 6096949 w 6127519"/>
              <a:gd name="connsiteY97-30654" fmla="*/ 5648179 h 6858000"/>
              <a:gd name="connsiteX98-30655" fmla="*/ 6125703 w 6127519"/>
              <a:gd name="connsiteY98-30656" fmla="*/ 5692894 h 6858000"/>
              <a:gd name="connsiteX99-30657" fmla="*/ 6121353 w 6127519"/>
              <a:gd name="connsiteY99-30658" fmla="*/ 5721725 h 6858000"/>
              <a:gd name="connsiteX100-30659" fmla="*/ 6121607 w 6127519"/>
              <a:gd name="connsiteY100-30660" fmla="*/ 5721959 h 6858000"/>
              <a:gd name="connsiteX101-30661" fmla="*/ 6127024 w 6127519"/>
              <a:gd name="connsiteY101-30662" fmla="*/ 5786902 h 6858000"/>
              <a:gd name="connsiteX102-30663" fmla="*/ 6127519 w 6127519"/>
              <a:gd name="connsiteY102-30664" fmla="*/ 5865775 h 6858000"/>
              <a:gd name="connsiteX103-30665" fmla="*/ 6119217 w 6127519"/>
              <a:gd name="connsiteY103-30666" fmla="*/ 5888542 h 6858000"/>
              <a:gd name="connsiteX104-30667" fmla="*/ 6102493 w 6127519"/>
              <a:gd name="connsiteY104-30668" fmla="*/ 5928602 h 6858000"/>
              <a:gd name="connsiteX105-30669" fmla="*/ 6056863 w 6127519"/>
              <a:gd name="connsiteY105-30670" fmla="*/ 6000643 h 6858000"/>
              <a:gd name="connsiteX106-30671" fmla="*/ 6045436 w 6127519"/>
              <a:gd name="connsiteY106-30672" fmla="*/ 6124480 h 6858000"/>
              <a:gd name="connsiteX107-30673" fmla="*/ 6030489 w 6127519"/>
              <a:gd name="connsiteY107-30674" fmla="*/ 6317666 h 6858000"/>
              <a:gd name="connsiteX108-30675" fmla="*/ 6007492 w 6127519"/>
              <a:gd name="connsiteY108-30676" fmla="*/ 6440818 h 6858000"/>
              <a:gd name="connsiteX109-30677" fmla="*/ 6009467 w 6127519"/>
              <a:gd name="connsiteY109-30678" fmla="*/ 6487076 h 6858000"/>
              <a:gd name="connsiteX110-30679" fmla="*/ 5995064 w 6127519"/>
              <a:gd name="connsiteY110-30680" fmla="*/ 6540791 h 6858000"/>
              <a:gd name="connsiteX111-30681" fmla="*/ 5996309 w 6127519"/>
              <a:gd name="connsiteY111-30682" fmla="*/ 6543961 h 6858000"/>
              <a:gd name="connsiteX112-30683" fmla="*/ 6004510 w 6127519"/>
              <a:gd name="connsiteY112-30684" fmla="*/ 6599256 h 6858000"/>
              <a:gd name="connsiteX113-30685" fmla="*/ 5986207 w 6127519"/>
              <a:gd name="connsiteY113-30686" fmla="*/ 6695855 h 6858000"/>
              <a:gd name="connsiteX114-30687" fmla="*/ 5979428 w 6127519"/>
              <a:gd name="connsiteY114-30688" fmla="*/ 6754678 h 6858000"/>
              <a:gd name="connsiteX115-30689" fmla="*/ 5983398 w 6127519"/>
              <a:gd name="connsiteY115-30690" fmla="*/ 6778641 h 6858000"/>
              <a:gd name="connsiteX116-30691" fmla="*/ 5984543 w 6127519"/>
              <a:gd name="connsiteY116-30692" fmla="*/ 6811016 h 6858000"/>
              <a:gd name="connsiteX117-30693" fmla="*/ 5981802 w 6127519"/>
              <a:gd name="connsiteY117-30694" fmla="*/ 6838578 h 6858000"/>
              <a:gd name="connsiteX118-30695" fmla="*/ 5979671 w 6127519"/>
              <a:gd name="connsiteY118-30696" fmla="*/ 6858000 h 6858000"/>
              <a:gd name="connsiteX119-30697" fmla="*/ 0 w 6127519"/>
              <a:gd name="connsiteY119-30698" fmla="*/ 6858000 h 6858000"/>
              <a:gd name="connsiteX120-30699" fmla="*/ 0 w 6127519"/>
              <a:gd name="connsiteY120-30700" fmla="*/ 0 h 6858000"/>
              <a:gd name="connsiteX0-30701" fmla="*/ 0 w 6127519"/>
              <a:gd name="connsiteY0-30702" fmla="*/ 0 h 6858000"/>
              <a:gd name="connsiteX1-30703" fmla="*/ 4965888 w 6127519"/>
              <a:gd name="connsiteY1-30704" fmla="*/ 0 h 6858000"/>
              <a:gd name="connsiteX2-30705" fmla="*/ 4967767 w 6127519"/>
              <a:gd name="connsiteY2-30706" fmla="*/ 7930 h 6858000"/>
              <a:gd name="connsiteX3-30707" fmla="*/ 4979444 w 6127519"/>
              <a:gd name="connsiteY3-30708" fmla="*/ 43921 h 6858000"/>
              <a:gd name="connsiteX4-30709" fmla="*/ 5021173 w 6127519"/>
              <a:gd name="connsiteY4-30710" fmla="*/ 123738 h 6858000"/>
              <a:gd name="connsiteX5-30711" fmla="*/ 5075458 w 6127519"/>
              <a:gd name="connsiteY5-30712" fmla="*/ 264355 h 6858000"/>
              <a:gd name="connsiteX6-30713" fmla="*/ 5081175 w 6127519"/>
              <a:gd name="connsiteY6-30714" fmla="*/ 277448 h 6858000"/>
              <a:gd name="connsiteX7-30715" fmla="*/ 5097011 w 6127519"/>
              <a:gd name="connsiteY7-30716" fmla="*/ 355616 h 6858000"/>
              <a:gd name="connsiteX8-30717" fmla="*/ 5130982 w 6127519"/>
              <a:gd name="connsiteY8-30718" fmla="*/ 412030 h 6858000"/>
              <a:gd name="connsiteX9-30719" fmla="*/ 5153000 w 6127519"/>
              <a:gd name="connsiteY9-30720" fmla="*/ 507134 h 6858000"/>
              <a:gd name="connsiteX10-30721" fmla="*/ 5171282 w 6127519"/>
              <a:gd name="connsiteY10-30722" fmla="*/ 602071 h 6858000"/>
              <a:gd name="connsiteX11-30723" fmla="*/ 5176196 w 6127519"/>
              <a:gd name="connsiteY11-30724" fmla="*/ 636822 h 6858000"/>
              <a:gd name="connsiteX12-30725" fmla="*/ 5189051 w 6127519"/>
              <a:gd name="connsiteY12-30726" fmla="*/ 782518 h 6858000"/>
              <a:gd name="connsiteX13-30727" fmla="*/ 5210428 w 6127519"/>
              <a:gd name="connsiteY13-30728" fmla="*/ 815772 h 6858000"/>
              <a:gd name="connsiteX14-30729" fmla="*/ 5221088 w 6127519"/>
              <a:gd name="connsiteY14-30730" fmla="*/ 860193 h 6858000"/>
              <a:gd name="connsiteX15-30731" fmla="*/ 5230806 w 6127519"/>
              <a:gd name="connsiteY15-30732" fmla="*/ 961354 h 6858000"/>
              <a:gd name="connsiteX16-30733" fmla="*/ 5201018 w 6127519"/>
              <a:gd name="connsiteY16-30734" fmla="*/ 1095027 h 6858000"/>
              <a:gd name="connsiteX17-30735" fmla="*/ 5202153 w 6127519"/>
              <a:gd name="connsiteY17-30736" fmla="*/ 1133224 h 6858000"/>
              <a:gd name="connsiteX18-30737" fmla="*/ 5207370 w 6127519"/>
              <a:gd name="connsiteY18-30738" fmla="*/ 1138097 h 6858000"/>
              <a:gd name="connsiteX19-30739" fmla="*/ 5189234 w 6127519"/>
              <a:gd name="connsiteY19-30740" fmla="*/ 1193495 h 6858000"/>
              <a:gd name="connsiteX20-30741" fmla="*/ 5202769 w 6127519"/>
              <a:gd name="connsiteY20-30742" fmla="*/ 1269450 h 6858000"/>
              <a:gd name="connsiteX21-30743" fmla="*/ 5225968 w 6127519"/>
              <a:gd name="connsiteY21-30744" fmla="*/ 1357994 h 6858000"/>
              <a:gd name="connsiteX22-30745" fmla="*/ 5233819 w 6127519"/>
              <a:gd name="connsiteY22-30746" fmla="*/ 1380922 h 6858000"/>
              <a:gd name="connsiteX23-30747" fmla="*/ 5237226 w 6127519"/>
              <a:gd name="connsiteY23-30748" fmla="*/ 1441327 h 6858000"/>
              <a:gd name="connsiteX24-30749" fmla="*/ 5255653 w 6127519"/>
              <a:gd name="connsiteY24-30750" fmla="*/ 1524712 h 6858000"/>
              <a:gd name="connsiteX25-30751" fmla="*/ 5263491 w 6127519"/>
              <a:gd name="connsiteY25-30752" fmla="*/ 1642938 h 6858000"/>
              <a:gd name="connsiteX26-30753" fmla="*/ 5261314 w 6127519"/>
              <a:gd name="connsiteY26-30754" fmla="*/ 1689177 h 6858000"/>
              <a:gd name="connsiteX27-30755" fmla="*/ 5259788 w 6127519"/>
              <a:gd name="connsiteY27-30756" fmla="*/ 1768516 h 6858000"/>
              <a:gd name="connsiteX28-30757" fmla="*/ 5255696 w 6127519"/>
              <a:gd name="connsiteY28-30758" fmla="*/ 1953770 h 6858000"/>
              <a:gd name="connsiteX29-30759" fmla="*/ 5252592 w 6127519"/>
              <a:gd name="connsiteY29-30760" fmla="*/ 2092210 h 6858000"/>
              <a:gd name="connsiteX30-30761" fmla="*/ 5264303 w 6127519"/>
              <a:gd name="connsiteY30-30762" fmla="*/ 2225157 h 6858000"/>
              <a:gd name="connsiteX31-30763" fmla="*/ 5254949 w 6127519"/>
              <a:gd name="connsiteY31-30764" fmla="*/ 2236160 h 6858000"/>
              <a:gd name="connsiteX32-30765" fmla="*/ 5250104 w 6127519"/>
              <a:gd name="connsiteY32-30766" fmla="*/ 2249166 h 6858000"/>
              <a:gd name="connsiteX33-30767" fmla="*/ 5251214 w 6127519"/>
              <a:gd name="connsiteY33-30768" fmla="*/ 2250944 h 6858000"/>
              <a:gd name="connsiteX34-30769" fmla="*/ 5250644 w 6127519"/>
              <a:gd name="connsiteY34-30770" fmla="*/ 2266619 h 6858000"/>
              <a:gd name="connsiteX35-30771" fmla="*/ 5293877 w 6127519"/>
              <a:gd name="connsiteY35-30772" fmla="*/ 2368649 h 6858000"/>
              <a:gd name="connsiteX36-30773" fmla="*/ 5311338 w 6127519"/>
              <a:gd name="connsiteY36-30774" fmla="*/ 2404034 h 6858000"/>
              <a:gd name="connsiteX37-30775" fmla="*/ 5338366 w 6127519"/>
              <a:gd name="connsiteY37-30776" fmla="*/ 2465052 h 6858000"/>
              <a:gd name="connsiteX38-30777" fmla="*/ 5371263 w 6127519"/>
              <a:gd name="connsiteY38-30778" fmla="*/ 2586413 h 6858000"/>
              <a:gd name="connsiteX39-30779" fmla="*/ 5407503 w 6127519"/>
              <a:gd name="connsiteY39-30780" fmla="*/ 2786290 h 6858000"/>
              <a:gd name="connsiteX40-30781" fmla="*/ 5407356 w 6127519"/>
              <a:gd name="connsiteY40-30782" fmla="*/ 2787545 h 6858000"/>
              <a:gd name="connsiteX41-30783" fmla="*/ 5411130 w 6127519"/>
              <a:gd name="connsiteY41-30784" fmla="*/ 2788640 h 6858000"/>
              <a:gd name="connsiteX42-30785" fmla="*/ 5416439 w 6127519"/>
              <a:gd name="connsiteY42-30786" fmla="*/ 2805666 h 6858000"/>
              <a:gd name="connsiteX43-30787" fmla="*/ 5457023 w 6127519"/>
              <a:gd name="connsiteY43-30788" fmla="*/ 2858292 h 6858000"/>
              <a:gd name="connsiteX44-30789" fmla="*/ 5479298 w 6127519"/>
              <a:gd name="connsiteY44-30790" fmla="*/ 2947791 h 6858000"/>
              <a:gd name="connsiteX45-30791" fmla="*/ 5481770 w 6127519"/>
              <a:gd name="connsiteY45-30792" fmla="*/ 2951352 h 6858000"/>
              <a:gd name="connsiteX46-30793" fmla="*/ 5482045 w 6127519"/>
              <a:gd name="connsiteY46-30794" fmla="*/ 2984371 h 6858000"/>
              <a:gd name="connsiteX47-30795" fmla="*/ 5482415 w 6127519"/>
              <a:gd name="connsiteY47-30796" fmla="*/ 3004079 h 6858000"/>
              <a:gd name="connsiteX48-30797" fmla="*/ 5503944 w 6127519"/>
              <a:gd name="connsiteY48-30798" fmla="*/ 3123335 h 6858000"/>
              <a:gd name="connsiteX49-30799" fmla="*/ 5516007 w 6127519"/>
              <a:gd name="connsiteY49-30800" fmla="*/ 3258473 h 6858000"/>
              <a:gd name="connsiteX50-30801" fmla="*/ 5566839 w 6127519"/>
              <a:gd name="connsiteY50-30802" fmla="*/ 3345295 h 6858000"/>
              <a:gd name="connsiteX51-30803" fmla="*/ 5589758 w 6127519"/>
              <a:gd name="connsiteY51-30804" fmla="*/ 3506453 h 6858000"/>
              <a:gd name="connsiteX52-30805" fmla="*/ 5596144 w 6127519"/>
              <a:gd name="connsiteY52-30806" fmla="*/ 3534624 h 6858000"/>
              <a:gd name="connsiteX53-30807" fmla="*/ 5597750 w 6127519"/>
              <a:gd name="connsiteY53-30808" fmla="*/ 3534129 h 6858000"/>
              <a:gd name="connsiteX54-30809" fmla="*/ 5599700 w 6127519"/>
              <a:gd name="connsiteY54-30810" fmla="*/ 3547221 h 6858000"/>
              <a:gd name="connsiteX55-30811" fmla="*/ 5615031 w 6127519"/>
              <a:gd name="connsiteY55-30812" fmla="*/ 3557482 h 6858000"/>
              <a:gd name="connsiteX56-30813" fmla="*/ 5618377 w 6127519"/>
              <a:gd name="connsiteY56-30814" fmla="*/ 3588431 h 6858000"/>
              <a:gd name="connsiteX57-30815" fmla="*/ 5612155 w 6127519"/>
              <a:gd name="connsiteY57-30816" fmla="*/ 3589869 h 6858000"/>
              <a:gd name="connsiteX58-30817" fmla="*/ 5620843 w 6127519"/>
              <a:gd name="connsiteY58-30818" fmla="*/ 3606745 h 6858000"/>
              <a:gd name="connsiteX59-30819" fmla="*/ 5655472 w 6127519"/>
              <a:gd name="connsiteY59-30820" fmla="*/ 3678877 h 6858000"/>
              <a:gd name="connsiteX60-30821" fmla="*/ 5683015 w 6127519"/>
              <a:gd name="connsiteY60-30822" fmla="*/ 3762025 h 6858000"/>
              <a:gd name="connsiteX61-30823" fmla="*/ 5696643 w 6127519"/>
              <a:gd name="connsiteY61-30824" fmla="*/ 3773888 h 6858000"/>
              <a:gd name="connsiteX62-30825" fmla="*/ 5699203 w 6127519"/>
              <a:gd name="connsiteY62-30826" fmla="*/ 3775823 h 6858000"/>
              <a:gd name="connsiteX63-30827" fmla="*/ 5704824 w 6127519"/>
              <a:gd name="connsiteY63-30828" fmla="*/ 3785966 h 6858000"/>
              <a:gd name="connsiteX64-30829" fmla="*/ 5733539 w 6127519"/>
              <a:gd name="connsiteY64-30830" fmla="*/ 3818457 h 6858000"/>
              <a:gd name="connsiteX65-30831" fmla="*/ 5768491 w 6127519"/>
              <a:gd name="connsiteY65-30832" fmla="*/ 3914399 h 6858000"/>
              <a:gd name="connsiteX66-30833" fmla="*/ 5793123 w 6127519"/>
              <a:gd name="connsiteY66-30834" fmla="*/ 3969952 h 6858000"/>
              <a:gd name="connsiteX67-30835" fmla="*/ 5808321 w 6127519"/>
              <a:gd name="connsiteY67-30836" fmla="*/ 3988153 h 6858000"/>
              <a:gd name="connsiteX68-30837" fmla="*/ 5825621 w 6127519"/>
              <a:gd name="connsiteY68-30838" fmla="*/ 4015525 h 6858000"/>
              <a:gd name="connsiteX69-30839" fmla="*/ 5860672 w 6127519"/>
              <a:gd name="connsiteY69-30840" fmla="*/ 4061579 h 6858000"/>
              <a:gd name="connsiteX70-30841" fmla="*/ 5872173 w 6127519"/>
              <a:gd name="connsiteY70-30842" fmla="*/ 4088497 h 6858000"/>
              <a:gd name="connsiteX71-30843" fmla="*/ 5894095 w 6127519"/>
              <a:gd name="connsiteY71-30844" fmla="*/ 4128857 h 6858000"/>
              <a:gd name="connsiteX72-30845" fmla="*/ 5903513 w 6127519"/>
              <a:gd name="connsiteY72-30846" fmla="*/ 4187661 h 6858000"/>
              <a:gd name="connsiteX73-30847" fmla="*/ 5917114 w 6127519"/>
              <a:gd name="connsiteY73-30848" fmla="*/ 4213096 h 6858000"/>
              <a:gd name="connsiteX74-30849" fmla="*/ 5924233 w 6127519"/>
              <a:gd name="connsiteY74-30850" fmla="*/ 4242060 h 6858000"/>
              <a:gd name="connsiteX75-30851" fmla="*/ 5928910 w 6127519"/>
              <a:gd name="connsiteY75-30852" fmla="*/ 4300973 h 6858000"/>
              <a:gd name="connsiteX76-30853" fmla="*/ 5939320 w 6127519"/>
              <a:gd name="connsiteY76-30854" fmla="*/ 4340435 h 6858000"/>
              <a:gd name="connsiteX77-30855" fmla="*/ 5946705 w 6127519"/>
              <a:gd name="connsiteY77-30856" fmla="*/ 4428051 h 6858000"/>
              <a:gd name="connsiteX78-30857" fmla="*/ 5949261 w 6127519"/>
              <a:gd name="connsiteY78-30858" fmla="*/ 4449185 h 6858000"/>
              <a:gd name="connsiteX79-30859" fmla="*/ 5968960 w 6127519"/>
              <a:gd name="connsiteY79-30860" fmla="*/ 4482655 h 6858000"/>
              <a:gd name="connsiteX80-30861" fmla="*/ 5980106 w 6127519"/>
              <a:gd name="connsiteY80-30862" fmla="*/ 4585087 h 6858000"/>
              <a:gd name="connsiteX81-30863" fmla="*/ 5998138 w 6127519"/>
              <a:gd name="connsiteY81-30864" fmla="*/ 4697518 h 6858000"/>
              <a:gd name="connsiteX82-30865" fmla="*/ 6013516 w 6127519"/>
              <a:gd name="connsiteY82-30866" fmla="*/ 4786619 h 6858000"/>
              <a:gd name="connsiteX83-30867" fmla="*/ 6025404 w 6127519"/>
              <a:gd name="connsiteY83-30868" fmla="*/ 4858148 h 6858000"/>
              <a:gd name="connsiteX84-30869" fmla="*/ 6007749 w 6127519"/>
              <a:gd name="connsiteY84-30870" fmla="*/ 4964715 h 6858000"/>
              <a:gd name="connsiteX85-30871" fmla="*/ 6005269 w 6127519"/>
              <a:gd name="connsiteY85-30872" fmla="*/ 5150567 h 6858000"/>
              <a:gd name="connsiteX86-30873" fmla="*/ 6001127 w 6127519"/>
              <a:gd name="connsiteY86-30874" fmla="*/ 5164609 h 6858000"/>
              <a:gd name="connsiteX87-30875" fmla="*/ 5998514 w 6127519"/>
              <a:gd name="connsiteY87-30876" fmla="*/ 5189673 h 6858000"/>
              <a:gd name="connsiteX88-30877" fmla="*/ 6018409 w 6127519"/>
              <a:gd name="connsiteY88-30878" fmla="*/ 5227157 h 6858000"/>
              <a:gd name="connsiteX89-30879" fmla="*/ 6036748 w 6127519"/>
              <a:gd name="connsiteY89-30880" fmla="*/ 5322752 h 6858000"/>
              <a:gd name="connsiteX90-30881" fmla="*/ 6036943 w 6127519"/>
              <a:gd name="connsiteY90-30882" fmla="*/ 5329480 h 6858000"/>
              <a:gd name="connsiteX91-30883" fmla="*/ 6037677 w 6127519"/>
              <a:gd name="connsiteY91-30884" fmla="*/ 5354807 h 6858000"/>
              <a:gd name="connsiteX92-30885" fmla="*/ 6039728 w 6127519"/>
              <a:gd name="connsiteY92-30886" fmla="*/ 5359416 h 6858000"/>
              <a:gd name="connsiteX93-30887" fmla="*/ 6053435 w 6127519"/>
              <a:gd name="connsiteY93-30888" fmla="*/ 5387547 h 6858000"/>
              <a:gd name="connsiteX94-30889" fmla="*/ 6065933 w 6127519"/>
              <a:gd name="connsiteY94-30890" fmla="*/ 5443002 h 6858000"/>
              <a:gd name="connsiteX95-30891" fmla="*/ 6068640 w 6127519"/>
              <a:gd name="connsiteY95-30892" fmla="*/ 5474503 h 6858000"/>
              <a:gd name="connsiteX96-30893" fmla="*/ 6080922 w 6127519"/>
              <a:gd name="connsiteY96-30894" fmla="*/ 5561070 h 6858000"/>
              <a:gd name="connsiteX97-30895" fmla="*/ 6096949 w 6127519"/>
              <a:gd name="connsiteY97-30896" fmla="*/ 5648179 h 6858000"/>
              <a:gd name="connsiteX98-30897" fmla="*/ 6125703 w 6127519"/>
              <a:gd name="connsiteY98-30898" fmla="*/ 5692894 h 6858000"/>
              <a:gd name="connsiteX99-30899" fmla="*/ 6121353 w 6127519"/>
              <a:gd name="connsiteY99-30900" fmla="*/ 5721725 h 6858000"/>
              <a:gd name="connsiteX100-30901" fmla="*/ 6121607 w 6127519"/>
              <a:gd name="connsiteY100-30902" fmla="*/ 5721959 h 6858000"/>
              <a:gd name="connsiteX101-30903" fmla="*/ 6127024 w 6127519"/>
              <a:gd name="connsiteY101-30904" fmla="*/ 5786902 h 6858000"/>
              <a:gd name="connsiteX102-30905" fmla="*/ 6127519 w 6127519"/>
              <a:gd name="connsiteY102-30906" fmla="*/ 5865775 h 6858000"/>
              <a:gd name="connsiteX103-30907" fmla="*/ 6119217 w 6127519"/>
              <a:gd name="connsiteY103-30908" fmla="*/ 5888542 h 6858000"/>
              <a:gd name="connsiteX104-30909" fmla="*/ 6102493 w 6127519"/>
              <a:gd name="connsiteY104-30910" fmla="*/ 5928602 h 6858000"/>
              <a:gd name="connsiteX105-30911" fmla="*/ 6056863 w 6127519"/>
              <a:gd name="connsiteY105-30912" fmla="*/ 6000643 h 6858000"/>
              <a:gd name="connsiteX106-30913" fmla="*/ 6045436 w 6127519"/>
              <a:gd name="connsiteY106-30914" fmla="*/ 6124480 h 6858000"/>
              <a:gd name="connsiteX107-30915" fmla="*/ 6030489 w 6127519"/>
              <a:gd name="connsiteY107-30916" fmla="*/ 6317666 h 6858000"/>
              <a:gd name="connsiteX108-30917" fmla="*/ 6007492 w 6127519"/>
              <a:gd name="connsiteY108-30918" fmla="*/ 6440818 h 6858000"/>
              <a:gd name="connsiteX109-30919" fmla="*/ 6009467 w 6127519"/>
              <a:gd name="connsiteY109-30920" fmla="*/ 6487076 h 6858000"/>
              <a:gd name="connsiteX110-30921" fmla="*/ 5995064 w 6127519"/>
              <a:gd name="connsiteY110-30922" fmla="*/ 6540791 h 6858000"/>
              <a:gd name="connsiteX111-30923" fmla="*/ 6004510 w 6127519"/>
              <a:gd name="connsiteY111-30924" fmla="*/ 6599256 h 6858000"/>
              <a:gd name="connsiteX112-30925" fmla="*/ 5986207 w 6127519"/>
              <a:gd name="connsiteY112-30926" fmla="*/ 6695855 h 6858000"/>
              <a:gd name="connsiteX113-30927" fmla="*/ 5979428 w 6127519"/>
              <a:gd name="connsiteY113-30928" fmla="*/ 6754678 h 6858000"/>
              <a:gd name="connsiteX114-30929" fmla="*/ 5983398 w 6127519"/>
              <a:gd name="connsiteY114-30930" fmla="*/ 6778641 h 6858000"/>
              <a:gd name="connsiteX115-30931" fmla="*/ 5984543 w 6127519"/>
              <a:gd name="connsiteY115-30932" fmla="*/ 6811016 h 6858000"/>
              <a:gd name="connsiteX116-30933" fmla="*/ 5981802 w 6127519"/>
              <a:gd name="connsiteY116-30934" fmla="*/ 6838578 h 6858000"/>
              <a:gd name="connsiteX117-30935" fmla="*/ 5979671 w 6127519"/>
              <a:gd name="connsiteY117-30936" fmla="*/ 6858000 h 6858000"/>
              <a:gd name="connsiteX118-30937" fmla="*/ 0 w 6127519"/>
              <a:gd name="connsiteY118-30938" fmla="*/ 6858000 h 6858000"/>
              <a:gd name="connsiteX119-30939" fmla="*/ 0 w 6127519"/>
              <a:gd name="connsiteY119-30940" fmla="*/ 0 h 6858000"/>
              <a:gd name="connsiteX0-30941" fmla="*/ 0 w 6127519"/>
              <a:gd name="connsiteY0-30942" fmla="*/ 0 h 6858000"/>
              <a:gd name="connsiteX1-30943" fmla="*/ 4965888 w 6127519"/>
              <a:gd name="connsiteY1-30944" fmla="*/ 0 h 6858000"/>
              <a:gd name="connsiteX2-30945" fmla="*/ 4967767 w 6127519"/>
              <a:gd name="connsiteY2-30946" fmla="*/ 7930 h 6858000"/>
              <a:gd name="connsiteX3-30947" fmla="*/ 4979444 w 6127519"/>
              <a:gd name="connsiteY3-30948" fmla="*/ 43921 h 6858000"/>
              <a:gd name="connsiteX4-30949" fmla="*/ 5021173 w 6127519"/>
              <a:gd name="connsiteY4-30950" fmla="*/ 123738 h 6858000"/>
              <a:gd name="connsiteX5-30951" fmla="*/ 5075458 w 6127519"/>
              <a:gd name="connsiteY5-30952" fmla="*/ 264355 h 6858000"/>
              <a:gd name="connsiteX6-30953" fmla="*/ 5081175 w 6127519"/>
              <a:gd name="connsiteY6-30954" fmla="*/ 277448 h 6858000"/>
              <a:gd name="connsiteX7-30955" fmla="*/ 5097011 w 6127519"/>
              <a:gd name="connsiteY7-30956" fmla="*/ 355616 h 6858000"/>
              <a:gd name="connsiteX8-30957" fmla="*/ 5130982 w 6127519"/>
              <a:gd name="connsiteY8-30958" fmla="*/ 412030 h 6858000"/>
              <a:gd name="connsiteX9-30959" fmla="*/ 5153000 w 6127519"/>
              <a:gd name="connsiteY9-30960" fmla="*/ 507134 h 6858000"/>
              <a:gd name="connsiteX10-30961" fmla="*/ 5171282 w 6127519"/>
              <a:gd name="connsiteY10-30962" fmla="*/ 602071 h 6858000"/>
              <a:gd name="connsiteX11-30963" fmla="*/ 5176196 w 6127519"/>
              <a:gd name="connsiteY11-30964" fmla="*/ 636822 h 6858000"/>
              <a:gd name="connsiteX12-30965" fmla="*/ 5189051 w 6127519"/>
              <a:gd name="connsiteY12-30966" fmla="*/ 782518 h 6858000"/>
              <a:gd name="connsiteX13-30967" fmla="*/ 5210428 w 6127519"/>
              <a:gd name="connsiteY13-30968" fmla="*/ 815772 h 6858000"/>
              <a:gd name="connsiteX14-30969" fmla="*/ 5221088 w 6127519"/>
              <a:gd name="connsiteY14-30970" fmla="*/ 860193 h 6858000"/>
              <a:gd name="connsiteX15-30971" fmla="*/ 5230806 w 6127519"/>
              <a:gd name="connsiteY15-30972" fmla="*/ 961354 h 6858000"/>
              <a:gd name="connsiteX16-30973" fmla="*/ 5201018 w 6127519"/>
              <a:gd name="connsiteY16-30974" fmla="*/ 1095027 h 6858000"/>
              <a:gd name="connsiteX17-30975" fmla="*/ 5202153 w 6127519"/>
              <a:gd name="connsiteY17-30976" fmla="*/ 1133224 h 6858000"/>
              <a:gd name="connsiteX18-30977" fmla="*/ 5207370 w 6127519"/>
              <a:gd name="connsiteY18-30978" fmla="*/ 1138097 h 6858000"/>
              <a:gd name="connsiteX19-30979" fmla="*/ 5189234 w 6127519"/>
              <a:gd name="connsiteY19-30980" fmla="*/ 1193495 h 6858000"/>
              <a:gd name="connsiteX20-30981" fmla="*/ 5202769 w 6127519"/>
              <a:gd name="connsiteY20-30982" fmla="*/ 1269450 h 6858000"/>
              <a:gd name="connsiteX21-30983" fmla="*/ 5225968 w 6127519"/>
              <a:gd name="connsiteY21-30984" fmla="*/ 1357994 h 6858000"/>
              <a:gd name="connsiteX22-30985" fmla="*/ 5233819 w 6127519"/>
              <a:gd name="connsiteY22-30986" fmla="*/ 1380922 h 6858000"/>
              <a:gd name="connsiteX23-30987" fmla="*/ 5237226 w 6127519"/>
              <a:gd name="connsiteY23-30988" fmla="*/ 1441327 h 6858000"/>
              <a:gd name="connsiteX24-30989" fmla="*/ 5255653 w 6127519"/>
              <a:gd name="connsiteY24-30990" fmla="*/ 1524712 h 6858000"/>
              <a:gd name="connsiteX25-30991" fmla="*/ 5263491 w 6127519"/>
              <a:gd name="connsiteY25-30992" fmla="*/ 1642938 h 6858000"/>
              <a:gd name="connsiteX26-30993" fmla="*/ 5261314 w 6127519"/>
              <a:gd name="connsiteY26-30994" fmla="*/ 1689177 h 6858000"/>
              <a:gd name="connsiteX27-30995" fmla="*/ 5259788 w 6127519"/>
              <a:gd name="connsiteY27-30996" fmla="*/ 1768516 h 6858000"/>
              <a:gd name="connsiteX28-30997" fmla="*/ 5255696 w 6127519"/>
              <a:gd name="connsiteY28-30998" fmla="*/ 1953770 h 6858000"/>
              <a:gd name="connsiteX29-30999" fmla="*/ 5252592 w 6127519"/>
              <a:gd name="connsiteY29-31000" fmla="*/ 2092210 h 6858000"/>
              <a:gd name="connsiteX30-31001" fmla="*/ 5264303 w 6127519"/>
              <a:gd name="connsiteY30-31002" fmla="*/ 2225157 h 6858000"/>
              <a:gd name="connsiteX31-31003" fmla="*/ 5254949 w 6127519"/>
              <a:gd name="connsiteY31-31004" fmla="*/ 2236160 h 6858000"/>
              <a:gd name="connsiteX32-31005" fmla="*/ 5250104 w 6127519"/>
              <a:gd name="connsiteY32-31006" fmla="*/ 2249166 h 6858000"/>
              <a:gd name="connsiteX33-31007" fmla="*/ 5251214 w 6127519"/>
              <a:gd name="connsiteY33-31008" fmla="*/ 2250944 h 6858000"/>
              <a:gd name="connsiteX34-31009" fmla="*/ 5250644 w 6127519"/>
              <a:gd name="connsiteY34-31010" fmla="*/ 2266619 h 6858000"/>
              <a:gd name="connsiteX35-31011" fmla="*/ 5293877 w 6127519"/>
              <a:gd name="connsiteY35-31012" fmla="*/ 2368649 h 6858000"/>
              <a:gd name="connsiteX36-31013" fmla="*/ 5311338 w 6127519"/>
              <a:gd name="connsiteY36-31014" fmla="*/ 2404034 h 6858000"/>
              <a:gd name="connsiteX37-31015" fmla="*/ 5338366 w 6127519"/>
              <a:gd name="connsiteY37-31016" fmla="*/ 2465052 h 6858000"/>
              <a:gd name="connsiteX38-31017" fmla="*/ 5371263 w 6127519"/>
              <a:gd name="connsiteY38-31018" fmla="*/ 2586413 h 6858000"/>
              <a:gd name="connsiteX39-31019" fmla="*/ 5407503 w 6127519"/>
              <a:gd name="connsiteY39-31020" fmla="*/ 2786290 h 6858000"/>
              <a:gd name="connsiteX40-31021" fmla="*/ 5407356 w 6127519"/>
              <a:gd name="connsiteY40-31022" fmla="*/ 2787545 h 6858000"/>
              <a:gd name="connsiteX41-31023" fmla="*/ 5411130 w 6127519"/>
              <a:gd name="connsiteY41-31024" fmla="*/ 2788640 h 6858000"/>
              <a:gd name="connsiteX42-31025" fmla="*/ 5416439 w 6127519"/>
              <a:gd name="connsiteY42-31026" fmla="*/ 2805666 h 6858000"/>
              <a:gd name="connsiteX43-31027" fmla="*/ 5457023 w 6127519"/>
              <a:gd name="connsiteY43-31028" fmla="*/ 2858292 h 6858000"/>
              <a:gd name="connsiteX44-31029" fmla="*/ 5479298 w 6127519"/>
              <a:gd name="connsiteY44-31030" fmla="*/ 2947791 h 6858000"/>
              <a:gd name="connsiteX45-31031" fmla="*/ 5481770 w 6127519"/>
              <a:gd name="connsiteY45-31032" fmla="*/ 2951352 h 6858000"/>
              <a:gd name="connsiteX46-31033" fmla="*/ 5482045 w 6127519"/>
              <a:gd name="connsiteY46-31034" fmla="*/ 2984371 h 6858000"/>
              <a:gd name="connsiteX47-31035" fmla="*/ 5482415 w 6127519"/>
              <a:gd name="connsiteY47-31036" fmla="*/ 3004079 h 6858000"/>
              <a:gd name="connsiteX48-31037" fmla="*/ 5503944 w 6127519"/>
              <a:gd name="connsiteY48-31038" fmla="*/ 3123335 h 6858000"/>
              <a:gd name="connsiteX49-31039" fmla="*/ 5516007 w 6127519"/>
              <a:gd name="connsiteY49-31040" fmla="*/ 3258473 h 6858000"/>
              <a:gd name="connsiteX50-31041" fmla="*/ 5566839 w 6127519"/>
              <a:gd name="connsiteY50-31042" fmla="*/ 3345295 h 6858000"/>
              <a:gd name="connsiteX51-31043" fmla="*/ 5589758 w 6127519"/>
              <a:gd name="connsiteY51-31044" fmla="*/ 3506453 h 6858000"/>
              <a:gd name="connsiteX52-31045" fmla="*/ 5596144 w 6127519"/>
              <a:gd name="connsiteY52-31046" fmla="*/ 3534624 h 6858000"/>
              <a:gd name="connsiteX53-31047" fmla="*/ 5597750 w 6127519"/>
              <a:gd name="connsiteY53-31048" fmla="*/ 3534129 h 6858000"/>
              <a:gd name="connsiteX54-31049" fmla="*/ 5599700 w 6127519"/>
              <a:gd name="connsiteY54-31050" fmla="*/ 3547221 h 6858000"/>
              <a:gd name="connsiteX55-31051" fmla="*/ 5615031 w 6127519"/>
              <a:gd name="connsiteY55-31052" fmla="*/ 3557482 h 6858000"/>
              <a:gd name="connsiteX56-31053" fmla="*/ 5618377 w 6127519"/>
              <a:gd name="connsiteY56-31054" fmla="*/ 3588431 h 6858000"/>
              <a:gd name="connsiteX57-31055" fmla="*/ 5612155 w 6127519"/>
              <a:gd name="connsiteY57-31056" fmla="*/ 3589869 h 6858000"/>
              <a:gd name="connsiteX58-31057" fmla="*/ 5620843 w 6127519"/>
              <a:gd name="connsiteY58-31058" fmla="*/ 3606745 h 6858000"/>
              <a:gd name="connsiteX59-31059" fmla="*/ 5655472 w 6127519"/>
              <a:gd name="connsiteY59-31060" fmla="*/ 3678877 h 6858000"/>
              <a:gd name="connsiteX60-31061" fmla="*/ 5683015 w 6127519"/>
              <a:gd name="connsiteY60-31062" fmla="*/ 3762025 h 6858000"/>
              <a:gd name="connsiteX61-31063" fmla="*/ 5696643 w 6127519"/>
              <a:gd name="connsiteY61-31064" fmla="*/ 3773888 h 6858000"/>
              <a:gd name="connsiteX62-31065" fmla="*/ 5699203 w 6127519"/>
              <a:gd name="connsiteY62-31066" fmla="*/ 3775823 h 6858000"/>
              <a:gd name="connsiteX63-31067" fmla="*/ 5704824 w 6127519"/>
              <a:gd name="connsiteY63-31068" fmla="*/ 3785966 h 6858000"/>
              <a:gd name="connsiteX64-31069" fmla="*/ 5733539 w 6127519"/>
              <a:gd name="connsiteY64-31070" fmla="*/ 3818457 h 6858000"/>
              <a:gd name="connsiteX65-31071" fmla="*/ 5768491 w 6127519"/>
              <a:gd name="connsiteY65-31072" fmla="*/ 3914399 h 6858000"/>
              <a:gd name="connsiteX66-31073" fmla="*/ 5793123 w 6127519"/>
              <a:gd name="connsiteY66-31074" fmla="*/ 3969952 h 6858000"/>
              <a:gd name="connsiteX67-31075" fmla="*/ 5808321 w 6127519"/>
              <a:gd name="connsiteY67-31076" fmla="*/ 3988153 h 6858000"/>
              <a:gd name="connsiteX68-31077" fmla="*/ 5825621 w 6127519"/>
              <a:gd name="connsiteY68-31078" fmla="*/ 4015525 h 6858000"/>
              <a:gd name="connsiteX69-31079" fmla="*/ 5860672 w 6127519"/>
              <a:gd name="connsiteY69-31080" fmla="*/ 4061579 h 6858000"/>
              <a:gd name="connsiteX70-31081" fmla="*/ 5872173 w 6127519"/>
              <a:gd name="connsiteY70-31082" fmla="*/ 4088497 h 6858000"/>
              <a:gd name="connsiteX71-31083" fmla="*/ 5894095 w 6127519"/>
              <a:gd name="connsiteY71-31084" fmla="*/ 4128857 h 6858000"/>
              <a:gd name="connsiteX72-31085" fmla="*/ 5903513 w 6127519"/>
              <a:gd name="connsiteY72-31086" fmla="*/ 4187661 h 6858000"/>
              <a:gd name="connsiteX73-31087" fmla="*/ 5917114 w 6127519"/>
              <a:gd name="connsiteY73-31088" fmla="*/ 4213096 h 6858000"/>
              <a:gd name="connsiteX74-31089" fmla="*/ 5924233 w 6127519"/>
              <a:gd name="connsiteY74-31090" fmla="*/ 4242060 h 6858000"/>
              <a:gd name="connsiteX75-31091" fmla="*/ 5928910 w 6127519"/>
              <a:gd name="connsiteY75-31092" fmla="*/ 4300973 h 6858000"/>
              <a:gd name="connsiteX76-31093" fmla="*/ 5939320 w 6127519"/>
              <a:gd name="connsiteY76-31094" fmla="*/ 4340435 h 6858000"/>
              <a:gd name="connsiteX77-31095" fmla="*/ 5946705 w 6127519"/>
              <a:gd name="connsiteY77-31096" fmla="*/ 4428051 h 6858000"/>
              <a:gd name="connsiteX78-31097" fmla="*/ 5949261 w 6127519"/>
              <a:gd name="connsiteY78-31098" fmla="*/ 4449185 h 6858000"/>
              <a:gd name="connsiteX79-31099" fmla="*/ 5968960 w 6127519"/>
              <a:gd name="connsiteY79-31100" fmla="*/ 4482655 h 6858000"/>
              <a:gd name="connsiteX80-31101" fmla="*/ 5980106 w 6127519"/>
              <a:gd name="connsiteY80-31102" fmla="*/ 4585087 h 6858000"/>
              <a:gd name="connsiteX81-31103" fmla="*/ 5998138 w 6127519"/>
              <a:gd name="connsiteY81-31104" fmla="*/ 4697518 h 6858000"/>
              <a:gd name="connsiteX82-31105" fmla="*/ 6013516 w 6127519"/>
              <a:gd name="connsiteY82-31106" fmla="*/ 4786619 h 6858000"/>
              <a:gd name="connsiteX83-31107" fmla="*/ 6025404 w 6127519"/>
              <a:gd name="connsiteY83-31108" fmla="*/ 4858148 h 6858000"/>
              <a:gd name="connsiteX84-31109" fmla="*/ 6007749 w 6127519"/>
              <a:gd name="connsiteY84-31110" fmla="*/ 4964715 h 6858000"/>
              <a:gd name="connsiteX85-31111" fmla="*/ 6005269 w 6127519"/>
              <a:gd name="connsiteY85-31112" fmla="*/ 5150567 h 6858000"/>
              <a:gd name="connsiteX86-31113" fmla="*/ 6001127 w 6127519"/>
              <a:gd name="connsiteY86-31114" fmla="*/ 5164609 h 6858000"/>
              <a:gd name="connsiteX87-31115" fmla="*/ 5998514 w 6127519"/>
              <a:gd name="connsiteY87-31116" fmla="*/ 5189673 h 6858000"/>
              <a:gd name="connsiteX88-31117" fmla="*/ 6018409 w 6127519"/>
              <a:gd name="connsiteY88-31118" fmla="*/ 5227157 h 6858000"/>
              <a:gd name="connsiteX89-31119" fmla="*/ 6036748 w 6127519"/>
              <a:gd name="connsiteY89-31120" fmla="*/ 5322752 h 6858000"/>
              <a:gd name="connsiteX90-31121" fmla="*/ 6036943 w 6127519"/>
              <a:gd name="connsiteY90-31122" fmla="*/ 5329480 h 6858000"/>
              <a:gd name="connsiteX91-31123" fmla="*/ 6037677 w 6127519"/>
              <a:gd name="connsiteY91-31124" fmla="*/ 5354807 h 6858000"/>
              <a:gd name="connsiteX92-31125" fmla="*/ 6039728 w 6127519"/>
              <a:gd name="connsiteY92-31126" fmla="*/ 5359416 h 6858000"/>
              <a:gd name="connsiteX93-31127" fmla="*/ 6053435 w 6127519"/>
              <a:gd name="connsiteY93-31128" fmla="*/ 5387547 h 6858000"/>
              <a:gd name="connsiteX94-31129" fmla="*/ 6065933 w 6127519"/>
              <a:gd name="connsiteY94-31130" fmla="*/ 5443002 h 6858000"/>
              <a:gd name="connsiteX95-31131" fmla="*/ 6068640 w 6127519"/>
              <a:gd name="connsiteY95-31132" fmla="*/ 5474503 h 6858000"/>
              <a:gd name="connsiteX96-31133" fmla="*/ 6080922 w 6127519"/>
              <a:gd name="connsiteY96-31134" fmla="*/ 5561070 h 6858000"/>
              <a:gd name="connsiteX97-31135" fmla="*/ 6096949 w 6127519"/>
              <a:gd name="connsiteY97-31136" fmla="*/ 5648179 h 6858000"/>
              <a:gd name="connsiteX98-31137" fmla="*/ 6125703 w 6127519"/>
              <a:gd name="connsiteY98-31138" fmla="*/ 5692894 h 6858000"/>
              <a:gd name="connsiteX99-31139" fmla="*/ 6121353 w 6127519"/>
              <a:gd name="connsiteY99-31140" fmla="*/ 5721725 h 6858000"/>
              <a:gd name="connsiteX100-31141" fmla="*/ 6121607 w 6127519"/>
              <a:gd name="connsiteY100-31142" fmla="*/ 5721959 h 6858000"/>
              <a:gd name="connsiteX101-31143" fmla="*/ 6127024 w 6127519"/>
              <a:gd name="connsiteY101-31144" fmla="*/ 5786902 h 6858000"/>
              <a:gd name="connsiteX102-31145" fmla="*/ 6127519 w 6127519"/>
              <a:gd name="connsiteY102-31146" fmla="*/ 5865775 h 6858000"/>
              <a:gd name="connsiteX103-31147" fmla="*/ 6119217 w 6127519"/>
              <a:gd name="connsiteY103-31148" fmla="*/ 5888542 h 6858000"/>
              <a:gd name="connsiteX104-31149" fmla="*/ 6102493 w 6127519"/>
              <a:gd name="connsiteY104-31150" fmla="*/ 5928602 h 6858000"/>
              <a:gd name="connsiteX105-31151" fmla="*/ 6056863 w 6127519"/>
              <a:gd name="connsiteY105-31152" fmla="*/ 6000643 h 6858000"/>
              <a:gd name="connsiteX106-31153" fmla="*/ 6045436 w 6127519"/>
              <a:gd name="connsiteY106-31154" fmla="*/ 6124480 h 6858000"/>
              <a:gd name="connsiteX107-31155" fmla="*/ 6030489 w 6127519"/>
              <a:gd name="connsiteY107-31156" fmla="*/ 6317666 h 6858000"/>
              <a:gd name="connsiteX108-31157" fmla="*/ 6007492 w 6127519"/>
              <a:gd name="connsiteY108-31158" fmla="*/ 6440818 h 6858000"/>
              <a:gd name="connsiteX109-31159" fmla="*/ 6009467 w 6127519"/>
              <a:gd name="connsiteY109-31160" fmla="*/ 6487076 h 6858000"/>
              <a:gd name="connsiteX110-31161" fmla="*/ 5995064 w 6127519"/>
              <a:gd name="connsiteY110-31162" fmla="*/ 6540791 h 6858000"/>
              <a:gd name="connsiteX111-31163" fmla="*/ 6004510 w 6127519"/>
              <a:gd name="connsiteY111-31164" fmla="*/ 6599256 h 6858000"/>
              <a:gd name="connsiteX112-31165" fmla="*/ 5986207 w 6127519"/>
              <a:gd name="connsiteY112-31166" fmla="*/ 6695855 h 6858000"/>
              <a:gd name="connsiteX113-31167" fmla="*/ 5979428 w 6127519"/>
              <a:gd name="connsiteY113-31168" fmla="*/ 6754678 h 6858000"/>
              <a:gd name="connsiteX114-31169" fmla="*/ 5983398 w 6127519"/>
              <a:gd name="connsiteY114-31170" fmla="*/ 6778641 h 6858000"/>
              <a:gd name="connsiteX115-31171" fmla="*/ 5984543 w 6127519"/>
              <a:gd name="connsiteY115-31172" fmla="*/ 6811016 h 6858000"/>
              <a:gd name="connsiteX116-31173" fmla="*/ 5981802 w 6127519"/>
              <a:gd name="connsiteY116-31174" fmla="*/ 6838578 h 6858000"/>
              <a:gd name="connsiteX117-31175" fmla="*/ 5979671 w 6127519"/>
              <a:gd name="connsiteY117-31176" fmla="*/ 6858000 h 6858000"/>
              <a:gd name="connsiteX118-31177" fmla="*/ 0 w 6127519"/>
              <a:gd name="connsiteY118-31178" fmla="*/ 6858000 h 6858000"/>
              <a:gd name="connsiteX119-31179" fmla="*/ 0 w 6127519"/>
              <a:gd name="connsiteY119-31180" fmla="*/ 0 h 6858000"/>
              <a:gd name="connsiteX0-31181" fmla="*/ 0 w 6424098"/>
              <a:gd name="connsiteY0-31182" fmla="*/ 0 h 6858000"/>
              <a:gd name="connsiteX1-31183" fmla="*/ 4965888 w 6424098"/>
              <a:gd name="connsiteY1-31184" fmla="*/ 0 h 6858000"/>
              <a:gd name="connsiteX2-31185" fmla="*/ 4967767 w 6424098"/>
              <a:gd name="connsiteY2-31186" fmla="*/ 7930 h 6858000"/>
              <a:gd name="connsiteX3-31187" fmla="*/ 4979444 w 6424098"/>
              <a:gd name="connsiteY3-31188" fmla="*/ 43921 h 6858000"/>
              <a:gd name="connsiteX4-31189" fmla="*/ 5021173 w 6424098"/>
              <a:gd name="connsiteY4-31190" fmla="*/ 123738 h 6858000"/>
              <a:gd name="connsiteX5-31191" fmla="*/ 5075458 w 6424098"/>
              <a:gd name="connsiteY5-31192" fmla="*/ 264355 h 6858000"/>
              <a:gd name="connsiteX6-31193" fmla="*/ 5081175 w 6424098"/>
              <a:gd name="connsiteY6-31194" fmla="*/ 277448 h 6858000"/>
              <a:gd name="connsiteX7-31195" fmla="*/ 5097011 w 6424098"/>
              <a:gd name="connsiteY7-31196" fmla="*/ 355616 h 6858000"/>
              <a:gd name="connsiteX8-31197" fmla="*/ 5130982 w 6424098"/>
              <a:gd name="connsiteY8-31198" fmla="*/ 412030 h 6858000"/>
              <a:gd name="connsiteX9-31199" fmla="*/ 5153000 w 6424098"/>
              <a:gd name="connsiteY9-31200" fmla="*/ 507134 h 6858000"/>
              <a:gd name="connsiteX10-31201" fmla="*/ 5171282 w 6424098"/>
              <a:gd name="connsiteY10-31202" fmla="*/ 602071 h 6858000"/>
              <a:gd name="connsiteX11-31203" fmla="*/ 5176196 w 6424098"/>
              <a:gd name="connsiteY11-31204" fmla="*/ 636822 h 6858000"/>
              <a:gd name="connsiteX12-31205" fmla="*/ 5189051 w 6424098"/>
              <a:gd name="connsiteY12-31206" fmla="*/ 782518 h 6858000"/>
              <a:gd name="connsiteX13-31207" fmla="*/ 5210428 w 6424098"/>
              <a:gd name="connsiteY13-31208" fmla="*/ 815772 h 6858000"/>
              <a:gd name="connsiteX14-31209" fmla="*/ 5221088 w 6424098"/>
              <a:gd name="connsiteY14-31210" fmla="*/ 860193 h 6858000"/>
              <a:gd name="connsiteX15-31211" fmla="*/ 5230806 w 6424098"/>
              <a:gd name="connsiteY15-31212" fmla="*/ 961354 h 6858000"/>
              <a:gd name="connsiteX16-31213" fmla="*/ 5201018 w 6424098"/>
              <a:gd name="connsiteY16-31214" fmla="*/ 1095027 h 6858000"/>
              <a:gd name="connsiteX17-31215" fmla="*/ 5202153 w 6424098"/>
              <a:gd name="connsiteY17-31216" fmla="*/ 1133224 h 6858000"/>
              <a:gd name="connsiteX18-31217" fmla="*/ 5207370 w 6424098"/>
              <a:gd name="connsiteY18-31218" fmla="*/ 1138097 h 6858000"/>
              <a:gd name="connsiteX19-31219" fmla="*/ 5189234 w 6424098"/>
              <a:gd name="connsiteY19-31220" fmla="*/ 1193495 h 6858000"/>
              <a:gd name="connsiteX20-31221" fmla="*/ 5202769 w 6424098"/>
              <a:gd name="connsiteY20-31222" fmla="*/ 1269450 h 6858000"/>
              <a:gd name="connsiteX21-31223" fmla="*/ 5225968 w 6424098"/>
              <a:gd name="connsiteY21-31224" fmla="*/ 1357994 h 6858000"/>
              <a:gd name="connsiteX22-31225" fmla="*/ 5233819 w 6424098"/>
              <a:gd name="connsiteY22-31226" fmla="*/ 1380922 h 6858000"/>
              <a:gd name="connsiteX23-31227" fmla="*/ 5237226 w 6424098"/>
              <a:gd name="connsiteY23-31228" fmla="*/ 1441327 h 6858000"/>
              <a:gd name="connsiteX24-31229" fmla="*/ 5255653 w 6424098"/>
              <a:gd name="connsiteY24-31230" fmla="*/ 1524712 h 6858000"/>
              <a:gd name="connsiteX25-31231" fmla="*/ 5263491 w 6424098"/>
              <a:gd name="connsiteY25-31232" fmla="*/ 1642938 h 6858000"/>
              <a:gd name="connsiteX26-31233" fmla="*/ 5261314 w 6424098"/>
              <a:gd name="connsiteY26-31234" fmla="*/ 1689177 h 6858000"/>
              <a:gd name="connsiteX27-31235" fmla="*/ 5259788 w 6424098"/>
              <a:gd name="connsiteY27-31236" fmla="*/ 1768516 h 6858000"/>
              <a:gd name="connsiteX28-31237" fmla="*/ 5255696 w 6424098"/>
              <a:gd name="connsiteY28-31238" fmla="*/ 1953770 h 6858000"/>
              <a:gd name="connsiteX29-31239" fmla="*/ 5252592 w 6424098"/>
              <a:gd name="connsiteY29-31240" fmla="*/ 2092210 h 6858000"/>
              <a:gd name="connsiteX30-31241" fmla="*/ 5264303 w 6424098"/>
              <a:gd name="connsiteY30-31242" fmla="*/ 2225157 h 6858000"/>
              <a:gd name="connsiteX31-31243" fmla="*/ 5254949 w 6424098"/>
              <a:gd name="connsiteY31-31244" fmla="*/ 2236160 h 6858000"/>
              <a:gd name="connsiteX32-31245" fmla="*/ 5250104 w 6424098"/>
              <a:gd name="connsiteY32-31246" fmla="*/ 2249166 h 6858000"/>
              <a:gd name="connsiteX33-31247" fmla="*/ 5251214 w 6424098"/>
              <a:gd name="connsiteY33-31248" fmla="*/ 2250944 h 6858000"/>
              <a:gd name="connsiteX34-31249" fmla="*/ 5250644 w 6424098"/>
              <a:gd name="connsiteY34-31250" fmla="*/ 2266619 h 6858000"/>
              <a:gd name="connsiteX35-31251" fmla="*/ 5293877 w 6424098"/>
              <a:gd name="connsiteY35-31252" fmla="*/ 2368649 h 6858000"/>
              <a:gd name="connsiteX36-31253" fmla="*/ 5311338 w 6424098"/>
              <a:gd name="connsiteY36-31254" fmla="*/ 2404034 h 6858000"/>
              <a:gd name="connsiteX37-31255" fmla="*/ 5338366 w 6424098"/>
              <a:gd name="connsiteY37-31256" fmla="*/ 2465052 h 6858000"/>
              <a:gd name="connsiteX38-31257" fmla="*/ 5371263 w 6424098"/>
              <a:gd name="connsiteY38-31258" fmla="*/ 2586413 h 6858000"/>
              <a:gd name="connsiteX39-31259" fmla="*/ 5407503 w 6424098"/>
              <a:gd name="connsiteY39-31260" fmla="*/ 2786290 h 6858000"/>
              <a:gd name="connsiteX40-31261" fmla="*/ 5407356 w 6424098"/>
              <a:gd name="connsiteY40-31262" fmla="*/ 2787545 h 6858000"/>
              <a:gd name="connsiteX41-31263" fmla="*/ 5411130 w 6424098"/>
              <a:gd name="connsiteY41-31264" fmla="*/ 2788640 h 6858000"/>
              <a:gd name="connsiteX42-31265" fmla="*/ 5416439 w 6424098"/>
              <a:gd name="connsiteY42-31266" fmla="*/ 2805666 h 6858000"/>
              <a:gd name="connsiteX43-31267" fmla="*/ 5457023 w 6424098"/>
              <a:gd name="connsiteY43-31268" fmla="*/ 2858292 h 6858000"/>
              <a:gd name="connsiteX44-31269" fmla="*/ 5479298 w 6424098"/>
              <a:gd name="connsiteY44-31270" fmla="*/ 2947791 h 6858000"/>
              <a:gd name="connsiteX45-31271" fmla="*/ 5481770 w 6424098"/>
              <a:gd name="connsiteY45-31272" fmla="*/ 2951352 h 6858000"/>
              <a:gd name="connsiteX46-31273" fmla="*/ 5482045 w 6424098"/>
              <a:gd name="connsiteY46-31274" fmla="*/ 2984371 h 6858000"/>
              <a:gd name="connsiteX47-31275" fmla="*/ 5482415 w 6424098"/>
              <a:gd name="connsiteY47-31276" fmla="*/ 3004079 h 6858000"/>
              <a:gd name="connsiteX48-31277" fmla="*/ 5503944 w 6424098"/>
              <a:gd name="connsiteY48-31278" fmla="*/ 3123335 h 6858000"/>
              <a:gd name="connsiteX49-31279" fmla="*/ 5516007 w 6424098"/>
              <a:gd name="connsiteY49-31280" fmla="*/ 3258473 h 6858000"/>
              <a:gd name="connsiteX50-31281" fmla="*/ 5566839 w 6424098"/>
              <a:gd name="connsiteY50-31282" fmla="*/ 3345295 h 6858000"/>
              <a:gd name="connsiteX51-31283" fmla="*/ 5589758 w 6424098"/>
              <a:gd name="connsiteY51-31284" fmla="*/ 3506453 h 6858000"/>
              <a:gd name="connsiteX52-31285" fmla="*/ 5596144 w 6424098"/>
              <a:gd name="connsiteY52-31286" fmla="*/ 3534624 h 6858000"/>
              <a:gd name="connsiteX53-31287" fmla="*/ 5597750 w 6424098"/>
              <a:gd name="connsiteY53-31288" fmla="*/ 3534129 h 6858000"/>
              <a:gd name="connsiteX54-31289" fmla="*/ 5599700 w 6424098"/>
              <a:gd name="connsiteY54-31290" fmla="*/ 3547221 h 6858000"/>
              <a:gd name="connsiteX55-31291" fmla="*/ 5615031 w 6424098"/>
              <a:gd name="connsiteY55-31292" fmla="*/ 3557482 h 6858000"/>
              <a:gd name="connsiteX56-31293" fmla="*/ 5618377 w 6424098"/>
              <a:gd name="connsiteY56-31294" fmla="*/ 3588431 h 6858000"/>
              <a:gd name="connsiteX57-31295" fmla="*/ 5612155 w 6424098"/>
              <a:gd name="connsiteY57-31296" fmla="*/ 3589869 h 6858000"/>
              <a:gd name="connsiteX58-31297" fmla="*/ 5620843 w 6424098"/>
              <a:gd name="connsiteY58-31298" fmla="*/ 3606745 h 6858000"/>
              <a:gd name="connsiteX59-31299" fmla="*/ 5655472 w 6424098"/>
              <a:gd name="connsiteY59-31300" fmla="*/ 3678877 h 6858000"/>
              <a:gd name="connsiteX60-31301" fmla="*/ 5683015 w 6424098"/>
              <a:gd name="connsiteY60-31302" fmla="*/ 3762025 h 6858000"/>
              <a:gd name="connsiteX61-31303" fmla="*/ 5696643 w 6424098"/>
              <a:gd name="connsiteY61-31304" fmla="*/ 3773888 h 6858000"/>
              <a:gd name="connsiteX62-31305" fmla="*/ 5699203 w 6424098"/>
              <a:gd name="connsiteY62-31306" fmla="*/ 3775823 h 6858000"/>
              <a:gd name="connsiteX63-31307" fmla="*/ 5704824 w 6424098"/>
              <a:gd name="connsiteY63-31308" fmla="*/ 3785966 h 6858000"/>
              <a:gd name="connsiteX64-31309" fmla="*/ 5733539 w 6424098"/>
              <a:gd name="connsiteY64-31310" fmla="*/ 3818457 h 6858000"/>
              <a:gd name="connsiteX65-31311" fmla="*/ 5768491 w 6424098"/>
              <a:gd name="connsiteY65-31312" fmla="*/ 3914399 h 6858000"/>
              <a:gd name="connsiteX66-31313" fmla="*/ 5793123 w 6424098"/>
              <a:gd name="connsiteY66-31314" fmla="*/ 3969952 h 6858000"/>
              <a:gd name="connsiteX67-31315" fmla="*/ 5808321 w 6424098"/>
              <a:gd name="connsiteY67-31316" fmla="*/ 3988153 h 6858000"/>
              <a:gd name="connsiteX68-31317" fmla="*/ 5825621 w 6424098"/>
              <a:gd name="connsiteY68-31318" fmla="*/ 4015525 h 6858000"/>
              <a:gd name="connsiteX69-31319" fmla="*/ 5860672 w 6424098"/>
              <a:gd name="connsiteY69-31320" fmla="*/ 4061579 h 6858000"/>
              <a:gd name="connsiteX70-31321" fmla="*/ 5872173 w 6424098"/>
              <a:gd name="connsiteY70-31322" fmla="*/ 4088497 h 6858000"/>
              <a:gd name="connsiteX71-31323" fmla="*/ 5894095 w 6424098"/>
              <a:gd name="connsiteY71-31324" fmla="*/ 4128857 h 6858000"/>
              <a:gd name="connsiteX72-31325" fmla="*/ 5903513 w 6424098"/>
              <a:gd name="connsiteY72-31326" fmla="*/ 4187661 h 6858000"/>
              <a:gd name="connsiteX73-31327" fmla="*/ 5917114 w 6424098"/>
              <a:gd name="connsiteY73-31328" fmla="*/ 4213096 h 6858000"/>
              <a:gd name="connsiteX74-31329" fmla="*/ 5924233 w 6424098"/>
              <a:gd name="connsiteY74-31330" fmla="*/ 4242060 h 6858000"/>
              <a:gd name="connsiteX75-31331" fmla="*/ 5928910 w 6424098"/>
              <a:gd name="connsiteY75-31332" fmla="*/ 4300973 h 6858000"/>
              <a:gd name="connsiteX76-31333" fmla="*/ 5939320 w 6424098"/>
              <a:gd name="connsiteY76-31334" fmla="*/ 4340435 h 6858000"/>
              <a:gd name="connsiteX77-31335" fmla="*/ 5946705 w 6424098"/>
              <a:gd name="connsiteY77-31336" fmla="*/ 4428051 h 6858000"/>
              <a:gd name="connsiteX78-31337" fmla="*/ 5949261 w 6424098"/>
              <a:gd name="connsiteY78-31338" fmla="*/ 4449185 h 6858000"/>
              <a:gd name="connsiteX79-31339" fmla="*/ 5968960 w 6424098"/>
              <a:gd name="connsiteY79-31340" fmla="*/ 4482655 h 6858000"/>
              <a:gd name="connsiteX80-31341" fmla="*/ 5980106 w 6424098"/>
              <a:gd name="connsiteY80-31342" fmla="*/ 4585087 h 6858000"/>
              <a:gd name="connsiteX81-31343" fmla="*/ 5998138 w 6424098"/>
              <a:gd name="connsiteY81-31344" fmla="*/ 4697518 h 6858000"/>
              <a:gd name="connsiteX82-31345" fmla="*/ 6013516 w 6424098"/>
              <a:gd name="connsiteY82-31346" fmla="*/ 4786619 h 6858000"/>
              <a:gd name="connsiteX83-31347" fmla="*/ 6025404 w 6424098"/>
              <a:gd name="connsiteY83-31348" fmla="*/ 4858148 h 6858000"/>
              <a:gd name="connsiteX84-31349" fmla="*/ 6007749 w 6424098"/>
              <a:gd name="connsiteY84-31350" fmla="*/ 4964715 h 6858000"/>
              <a:gd name="connsiteX85-31351" fmla="*/ 6005269 w 6424098"/>
              <a:gd name="connsiteY85-31352" fmla="*/ 5150567 h 6858000"/>
              <a:gd name="connsiteX86-31353" fmla="*/ 6001127 w 6424098"/>
              <a:gd name="connsiteY86-31354" fmla="*/ 5164609 h 6858000"/>
              <a:gd name="connsiteX87-31355" fmla="*/ 5998514 w 6424098"/>
              <a:gd name="connsiteY87-31356" fmla="*/ 5189673 h 6858000"/>
              <a:gd name="connsiteX88-31357" fmla="*/ 6018409 w 6424098"/>
              <a:gd name="connsiteY88-31358" fmla="*/ 5227157 h 6858000"/>
              <a:gd name="connsiteX89-31359" fmla="*/ 6036748 w 6424098"/>
              <a:gd name="connsiteY89-31360" fmla="*/ 5322752 h 6858000"/>
              <a:gd name="connsiteX90-31361" fmla="*/ 6036943 w 6424098"/>
              <a:gd name="connsiteY90-31362" fmla="*/ 5329480 h 6858000"/>
              <a:gd name="connsiteX91-31363" fmla="*/ 6037677 w 6424098"/>
              <a:gd name="connsiteY91-31364" fmla="*/ 5354807 h 6858000"/>
              <a:gd name="connsiteX92-31365" fmla="*/ 6039728 w 6424098"/>
              <a:gd name="connsiteY92-31366" fmla="*/ 5359416 h 6858000"/>
              <a:gd name="connsiteX93-31367" fmla="*/ 6053435 w 6424098"/>
              <a:gd name="connsiteY93-31368" fmla="*/ 5387547 h 6858000"/>
              <a:gd name="connsiteX94-31369" fmla="*/ 6065933 w 6424098"/>
              <a:gd name="connsiteY94-31370" fmla="*/ 5443002 h 6858000"/>
              <a:gd name="connsiteX95-31371" fmla="*/ 6068640 w 6424098"/>
              <a:gd name="connsiteY95-31372" fmla="*/ 5474503 h 6858000"/>
              <a:gd name="connsiteX96-31373" fmla="*/ 6080922 w 6424098"/>
              <a:gd name="connsiteY96-31374" fmla="*/ 5561070 h 6858000"/>
              <a:gd name="connsiteX97-31375" fmla="*/ 6096949 w 6424098"/>
              <a:gd name="connsiteY97-31376" fmla="*/ 5648179 h 6858000"/>
              <a:gd name="connsiteX98-31377" fmla="*/ 6125703 w 6424098"/>
              <a:gd name="connsiteY98-31378" fmla="*/ 5692894 h 6858000"/>
              <a:gd name="connsiteX99-31379" fmla="*/ 6121353 w 6424098"/>
              <a:gd name="connsiteY99-31380" fmla="*/ 5721725 h 6858000"/>
              <a:gd name="connsiteX100-31381" fmla="*/ 6121607 w 6424098"/>
              <a:gd name="connsiteY100-31382" fmla="*/ 5721959 h 6858000"/>
              <a:gd name="connsiteX101-31383" fmla="*/ 6127024 w 6424098"/>
              <a:gd name="connsiteY101-31384" fmla="*/ 5786902 h 6858000"/>
              <a:gd name="connsiteX102-31385" fmla="*/ 6127519 w 6424098"/>
              <a:gd name="connsiteY102-31386" fmla="*/ 5865775 h 6858000"/>
              <a:gd name="connsiteX103-31387" fmla="*/ 6119217 w 6424098"/>
              <a:gd name="connsiteY103-31388" fmla="*/ 5888542 h 6858000"/>
              <a:gd name="connsiteX104-31389" fmla="*/ 6102493 w 6424098"/>
              <a:gd name="connsiteY104-31390" fmla="*/ 5928602 h 6858000"/>
              <a:gd name="connsiteX105-31391" fmla="*/ 6056863 w 6424098"/>
              <a:gd name="connsiteY105-31392" fmla="*/ 6000643 h 6858000"/>
              <a:gd name="connsiteX106-31393" fmla="*/ 6045436 w 6424098"/>
              <a:gd name="connsiteY106-31394" fmla="*/ 6124480 h 6858000"/>
              <a:gd name="connsiteX107-31395" fmla="*/ 6030489 w 6424098"/>
              <a:gd name="connsiteY107-31396" fmla="*/ 6317666 h 6858000"/>
              <a:gd name="connsiteX108-31397" fmla="*/ 6007492 w 6424098"/>
              <a:gd name="connsiteY108-31398" fmla="*/ 6440818 h 6858000"/>
              <a:gd name="connsiteX109-31399" fmla="*/ 6009467 w 6424098"/>
              <a:gd name="connsiteY109-31400" fmla="*/ 6487076 h 6858000"/>
              <a:gd name="connsiteX110-31401" fmla="*/ 5995064 w 6424098"/>
              <a:gd name="connsiteY110-31402" fmla="*/ 6540791 h 6858000"/>
              <a:gd name="connsiteX111-31403" fmla="*/ 6004510 w 6424098"/>
              <a:gd name="connsiteY111-31404" fmla="*/ 6599256 h 6858000"/>
              <a:gd name="connsiteX112-31405" fmla="*/ 5986207 w 6424098"/>
              <a:gd name="connsiteY112-31406" fmla="*/ 6695855 h 6858000"/>
              <a:gd name="connsiteX113-31407" fmla="*/ 5979428 w 6424098"/>
              <a:gd name="connsiteY113-31408" fmla="*/ 6754678 h 6858000"/>
              <a:gd name="connsiteX114-31409" fmla="*/ 5983398 w 6424098"/>
              <a:gd name="connsiteY114-31410" fmla="*/ 6778641 h 6858000"/>
              <a:gd name="connsiteX115-31411" fmla="*/ 5984543 w 6424098"/>
              <a:gd name="connsiteY115-31412" fmla="*/ 6811016 h 6858000"/>
              <a:gd name="connsiteX116-31413" fmla="*/ 5979671 w 6424098"/>
              <a:gd name="connsiteY116-31414" fmla="*/ 6858000 h 6858000"/>
              <a:gd name="connsiteX117-31415" fmla="*/ 0 w 6424098"/>
              <a:gd name="connsiteY117-31416" fmla="*/ 6858000 h 6858000"/>
              <a:gd name="connsiteX118-31417" fmla="*/ 0 w 6424098"/>
              <a:gd name="connsiteY118-31418" fmla="*/ 0 h 6858000"/>
              <a:gd name="connsiteX0-31419" fmla="*/ 0 w 6127519"/>
              <a:gd name="connsiteY0-31420" fmla="*/ 0 h 6858000"/>
              <a:gd name="connsiteX1-31421" fmla="*/ 4965888 w 6127519"/>
              <a:gd name="connsiteY1-31422" fmla="*/ 0 h 6858000"/>
              <a:gd name="connsiteX2-31423" fmla="*/ 4967767 w 6127519"/>
              <a:gd name="connsiteY2-31424" fmla="*/ 7930 h 6858000"/>
              <a:gd name="connsiteX3-31425" fmla="*/ 4979444 w 6127519"/>
              <a:gd name="connsiteY3-31426" fmla="*/ 43921 h 6858000"/>
              <a:gd name="connsiteX4-31427" fmla="*/ 5021173 w 6127519"/>
              <a:gd name="connsiteY4-31428" fmla="*/ 123738 h 6858000"/>
              <a:gd name="connsiteX5-31429" fmla="*/ 5075458 w 6127519"/>
              <a:gd name="connsiteY5-31430" fmla="*/ 264355 h 6858000"/>
              <a:gd name="connsiteX6-31431" fmla="*/ 5081175 w 6127519"/>
              <a:gd name="connsiteY6-31432" fmla="*/ 277448 h 6858000"/>
              <a:gd name="connsiteX7-31433" fmla="*/ 5097011 w 6127519"/>
              <a:gd name="connsiteY7-31434" fmla="*/ 355616 h 6858000"/>
              <a:gd name="connsiteX8-31435" fmla="*/ 5130982 w 6127519"/>
              <a:gd name="connsiteY8-31436" fmla="*/ 412030 h 6858000"/>
              <a:gd name="connsiteX9-31437" fmla="*/ 5153000 w 6127519"/>
              <a:gd name="connsiteY9-31438" fmla="*/ 507134 h 6858000"/>
              <a:gd name="connsiteX10-31439" fmla="*/ 5171282 w 6127519"/>
              <a:gd name="connsiteY10-31440" fmla="*/ 602071 h 6858000"/>
              <a:gd name="connsiteX11-31441" fmla="*/ 5176196 w 6127519"/>
              <a:gd name="connsiteY11-31442" fmla="*/ 636822 h 6858000"/>
              <a:gd name="connsiteX12-31443" fmla="*/ 5189051 w 6127519"/>
              <a:gd name="connsiteY12-31444" fmla="*/ 782518 h 6858000"/>
              <a:gd name="connsiteX13-31445" fmla="*/ 5210428 w 6127519"/>
              <a:gd name="connsiteY13-31446" fmla="*/ 815772 h 6858000"/>
              <a:gd name="connsiteX14-31447" fmla="*/ 5221088 w 6127519"/>
              <a:gd name="connsiteY14-31448" fmla="*/ 860193 h 6858000"/>
              <a:gd name="connsiteX15-31449" fmla="*/ 5230806 w 6127519"/>
              <a:gd name="connsiteY15-31450" fmla="*/ 961354 h 6858000"/>
              <a:gd name="connsiteX16-31451" fmla="*/ 5201018 w 6127519"/>
              <a:gd name="connsiteY16-31452" fmla="*/ 1095027 h 6858000"/>
              <a:gd name="connsiteX17-31453" fmla="*/ 5202153 w 6127519"/>
              <a:gd name="connsiteY17-31454" fmla="*/ 1133224 h 6858000"/>
              <a:gd name="connsiteX18-31455" fmla="*/ 5207370 w 6127519"/>
              <a:gd name="connsiteY18-31456" fmla="*/ 1138097 h 6858000"/>
              <a:gd name="connsiteX19-31457" fmla="*/ 5189234 w 6127519"/>
              <a:gd name="connsiteY19-31458" fmla="*/ 1193495 h 6858000"/>
              <a:gd name="connsiteX20-31459" fmla="*/ 5202769 w 6127519"/>
              <a:gd name="connsiteY20-31460" fmla="*/ 1269450 h 6858000"/>
              <a:gd name="connsiteX21-31461" fmla="*/ 5225968 w 6127519"/>
              <a:gd name="connsiteY21-31462" fmla="*/ 1357994 h 6858000"/>
              <a:gd name="connsiteX22-31463" fmla="*/ 5233819 w 6127519"/>
              <a:gd name="connsiteY22-31464" fmla="*/ 1380922 h 6858000"/>
              <a:gd name="connsiteX23-31465" fmla="*/ 5237226 w 6127519"/>
              <a:gd name="connsiteY23-31466" fmla="*/ 1441327 h 6858000"/>
              <a:gd name="connsiteX24-31467" fmla="*/ 5255653 w 6127519"/>
              <a:gd name="connsiteY24-31468" fmla="*/ 1524712 h 6858000"/>
              <a:gd name="connsiteX25-31469" fmla="*/ 5263491 w 6127519"/>
              <a:gd name="connsiteY25-31470" fmla="*/ 1642938 h 6858000"/>
              <a:gd name="connsiteX26-31471" fmla="*/ 5261314 w 6127519"/>
              <a:gd name="connsiteY26-31472" fmla="*/ 1689177 h 6858000"/>
              <a:gd name="connsiteX27-31473" fmla="*/ 5259788 w 6127519"/>
              <a:gd name="connsiteY27-31474" fmla="*/ 1768516 h 6858000"/>
              <a:gd name="connsiteX28-31475" fmla="*/ 5255696 w 6127519"/>
              <a:gd name="connsiteY28-31476" fmla="*/ 1953770 h 6858000"/>
              <a:gd name="connsiteX29-31477" fmla="*/ 5252592 w 6127519"/>
              <a:gd name="connsiteY29-31478" fmla="*/ 2092210 h 6858000"/>
              <a:gd name="connsiteX30-31479" fmla="*/ 5264303 w 6127519"/>
              <a:gd name="connsiteY30-31480" fmla="*/ 2225157 h 6858000"/>
              <a:gd name="connsiteX31-31481" fmla="*/ 5254949 w 6127519"/>
              <a:gd name="connsiteY31-31482" fmla="*/ 2236160 h 6858000"/>
              <a:gd name="connsiteX32-31483" fmla="*/ 5250104 w 6127519"/>
              <a:gd name="connsiteY32-31484" fmla="*/ 2249166 h 6858000"/>
              <a:gd name="connsiteX33-31485" fmla="*/ 5251214 w 6127519"/>
              <a:gd name="connsiteY33-31486" fmla="*/ 2250944 h 6858000"/>
              <a:gd name="connsiteX34-31487" fmla="*/ 5250644 w 6127519"/>
              <a:gd name="connsiteY34-31488" fmla="*/ 2266619 h 6858000"/>
              <a:gd name="connsiteX35-31489" fmla="*/ 5293877 w 6127519"/>
              <a:gd name="connsiteY35-31490" fmla="*/ 2368649 h 6858000"/>
              <a:gd name="connsiteX36-31491" fmla="*/ 5311338 w 6127519"/>
              <a:gd name="connsiteY36-31492" fmla="*/ 2404034 h 6858000"/>
              <a:gd name="connsiteX37-31493" fmla="*/ 5338366 w 6127519"/>
              <a:gd name="connsiteY37-31494" fmla="*/ 2465052 h 6858000"/>
              <a:gd name="connsiteX38-31495" fmla="*/ 5371263 w 6127519"/>
              <a:gd name="connsiteY38-31496" fmla="*/ 2586413 h 6858000"/>
              <a:gd name="connsiteX39-31497" fmla="*/ 5407503 w 6127519"/>
              <a:gd name="connsiteY39-31498" fmla="*/ 2786290 h 6858000"/>
              <a:gd name="connsiteX40-31499" fmla="*/ 5407356 w 6127519"/>
              <a:gd name="connsiteY40-31500" fmla="*/ 2787545 h 6858000"/>
              <a:gd name="connsiteX41-31501" fmla="*/ 5411130 w 6127519"/>
              <a:gd name="connsiteY41-31502" fmla="*/ 2788640 h 6858000"/>
              <a:gd name="connsiteX42-31503" fmla="*/ 5416439 w 6127519"/>
              <a:gd name="connsiteY42-31504" fmla="*/ 2805666 h 6858000"/>
              <a:gd name="connsiteX43-31505" fmla="*/ 5457023 w 6127519"/>
              <a:gd name="connsiteY43-31506" fmla="*/ 2858292 h 6858000"/>
              <a:gd name="connsiteX44-31507" fmla="*/ 5479298 w 6127519"/>
              <a:gd name="connsiteY44-31508" fmla="*/ 2947791 h 6858000"/>
              <a:gd name="connsiteX45-31509" fmla="*/ 5481770 w 6127519"/>
              <a:gd name="connsiteY45-31510" fmla="*/ 2951352 h 6858000"/>
              <a:gd name="connsiteX46-31511" fmla="*/ 5482045 w 6127519"/>
              <a:gd name="connsiteY46-31512" fmla="*/ 2984371 h 6858000"/>
              <a:gd name="connsiteX47-31513" fmla="*/ 5482415 w 6127519"/>
              <a:gd name="connsiteY47-31514" fmla="*/ 3004079 h 6858000"/>
              <a:gd name="connsiteX48-31515" fmla="*/ 5503944 w 6127519"/>
              <a:gd name="connsiteY48-31516" fmla="*/ 3123335 h 6858000"/>
              <a:gd name="connsiteX49-31517" fmla="*/ 5516007 w 6127519"/>
              <a:gd name="connsiteY49-31518" fmla="*/ 3258473 h 6858000"/>
              <a:gd name="connsiteX50-31519" fmla="*/ 5566839 w 6127519"/>
              <a:gd name="connsiteY50-31520" fmla="*/ 3345295 h 6858000"/>
              <a:gd name="connsiteX51-31521" fmla="*/ 5589758 w 6127519"/>
              <a:gd name="connsiteY51-31522" fmla="*/ 3506453 h 6858000"/>
              <a:gd name="connsiteX52-31523" fmla="*/ 5596144 w 6127519"/>
              <a:gd name="connsiteY52-31524" fmla="*/ 3534624 h 6858000"/>
              <a:gd name="connsiteX53-31525" fmla="*/ 5597750 w 6127519"/>
              <a:gd name="connsiteY53-31526" fmla="*/ 3534129 h 6858000"/>
              <a:gd name="connsiteX54-31527" fmla="*/ 5599700 w 6127519"/>
              <a:gd name="connsiteY54-31528" fmla="*/ 3547221 h 6858000"/>
              <a:gd name="connsiteX55-31529" fmla="*/ 5615031 w 6127519"/>
              <a:gd name="connsiteY55-31530" fmla="*/ 3557482 h 6858000"/>
              <a:gd name="connsiteX56-31531" fmla="*/ 5618377 w 6127519"/>
              <a:gd name="connsiteY56-31532" fmla="*/ 3588431 h 6858000"/>
              <a:gd name="connsiteX57-31533" fmla="*/ 5612155 w 6127519"/>
              <a:gd name="connsiteY57-31534" fmla="*/ 3589869 h 6858000"/>
              <a:gd name="connsiteX58-31535" fmla="*/ 5620843 w 6127519"/>
              <a:gd name="connsiteY58-31536" fmla="*/ 3606745 h 6858000"/>
              <a:gd name="connsiteX59-31537" fmla="*/ 5655472 w 6127519"/>
              <a:gd name="connsiteY59-31538" fmla="*/ 3678877 h 6858000"/>
              <a:gd name="connsiteX60-31539" fmla="*/ 5683015 w 6127519"/>
              <a:gd name="connsiteY60-31540" fmla="*/ 3762025 h 6858000"/>
              <a:gd name="connsiteX61-31541" fmla="*/ 5696643 w 6127519"/>
              <a:gd name="connsiteY61-31542" fmla="*/ 3773888 h 6858000"/>
              <a:gd name="connsiteX62-31543" fmla="*/ 5699203 w 6127519"/>
              <a:gd name="connsiteY62-31544" fmla="*/ 3775823 h 6858000"/>
              <a:gd name="connsiteX63-31545" fmla="*/ 5704824 w 6127519"/>
              <a:gd name="connsiteY63-31546" fmla="*/ 3785966 h 6858000"/>
              <a:gd name="connsiteX64-31547" fmla="*/ 5733539 w 6127519"/>
              <a:gd name="connsiteY64-31548" fmla="*/ 3818457 h 6858000"/>
              <a:gd name="connsiteX65-31549" fmla="*/ 5768491 w 6127519"/>
              <a:gd name="connsiteY65-31550" fmla="*/ 3914399 h 6858000"/>
              <a:gd name="connsiteX66-31551" fmla="*/ 5793123 w 6127519"/>
              <a:gd name="connsiteY66-31552" fmla="*/ 3969952 h 6858000"/>
              <a:gd name="connsiteX67-31553" fmla="*/ 5808321 w 6127519"/>
              <a:gd name="connsiteY67-31554" fmla="*/ 3988153 h 6858000"/>
              <a:gd name="connsiteX68-31555" fmla="*/ 5825621 w 6127519"/>
              <a:gd name="connsiteY68-31556" fmla="*/ 4015525 h 6858000"/>
              <a:gd name="connsiteX69-31557" fmla="*/ 5860672 w 6127519"/>
              <a:gd name="connsiteY69-31558" fmla="*/ 4061579 h 6858000"/>
              <a:gd name="connsiteX70-31559" fmla="*/ 5872173 w 6127519"/>
              <a:gd name="connsiteY70-31560" fmla="*/ 4088497 h 6858000"/>
              <a:gd name="connsiteX71-31561" fmla="*/ 5894095 w 6127519"/>
              <a:gd name="connsiteY71-31562" fmla="*/ 4128857 h 6858000"/>
              <a:gd name="connsiteX72-31563" fmla="*/ 5903513 w 6127519"/>
              <a:gd name="connsiteY72-31564" fmla="*/ 4187661 h 6858000"/>
              <a:gd name="connsiteX73-31565" fmla="*/ 5917114 w 6127519"/>
              <a:gd name="connsiteY73-31566" fmla="*/ 4213096 h 6858000"/>
              <a:gd name="connsiteX74-31567" fmla="*/ 5924233 w 6127519"/>
              <a:gd name="connsiteY74-31568" fmla="*/ 4242060 h 6858000"/>
              <a:gd name="connsiteX75-31569" fmla="*/ 5928910 w 6127519"/>
              <a:gd name="connsiteY75-31570" fmla="*/ 4300973 h 6858000"/>
              <a:gd name="connsiteX76-31571" fmla="*/ 5939320 w 6127519"/>
              <a:gd name="connsiteY76-31572" fmla="*/ 4340435 h 6858000"/>
              <a:gd name="connsiteX77-31573" fmla="*/ 5946705 w 6127519"/>
              <a:gd name="connsiteY77-31574" fmla="*/ 4428051 h 6858000"/>
              <a:gd name="connsiteX78-31575" fmla="*/ 5949261 w 6127519"/>
              <a:gd name="connsiteY78-31576" fmla="*/ 4449185 h 6858000"/>
              <a:gd name="connsiteX79-31577" fmla="*/ 5968960 w 6127519"/>
              <a:gd name="connsiteY79-31578" fmla="*/ 4482655 h 6858000"/>
              <a:gd name="connsiteX80-31579" fmla="*/ 5980106 w 6127519"/>
              <a:gd name="connsiteY80-31580" fmla="*/ 4585087 h 6858000"/>
              <a:gd name="connsiteX81-31581" fmla="*/ 5998138 w 6127519"/>
              <a:gd name="connsiteY81-31582" fmla="*/ 4697518 h 6858000"/>
              <a:gd name="connsiteX82-31583" fmla="*/ 6013516 w 6127519"/>
              <a:gd name="connsiteY82-31584" fmla="*/ 4786619 h 6858000"/>
              <a:gd name="connsiteX83-31585" fmla="*/ 6025404 w 6127519"/>
              <a:gd name="connsiteY83-31586" fmla="*/ 4858148 h 6858000"/>
              <a:gd name="connsiteX84-31587" fmla="*/ 6007749 w 6127519"/>
              <a:gd name="connsiteY84-31588" fmla="*/ 4964715 h 6858000"/>
              <a:gd name="connsiteX85-31589" fmla="*/ 6005269 w 6127519"/>
              <a:gd name="connsiteY85-31590" fmla="*/ 5150567 h 6858000"/>
              <a:gd name="connsiteX86-31591" fmla="*/ 6001127 w 6127519"/>
              <a:gd name="connsiteY86-31592" fmla="*/ 5164609 h 6858000"/>
              <a:gd name="connsiteX87-31593" fmla="*/ 5998514 w 6127519"/>
              <a:gd name="connsiteY87-31594" fmla="*/ 5189673 h 6858000"/>
              <a:gd name="connsiteX88-31595" fmla="*/ 6018409 w 6127519"/>
              <a:gd name="connsiteY88-31596" fmla="*/ 5227157 h 6858000"/>
              <a:gd name="connsiteX89-31597" fmla="*/ 6036748 w 6127519"/>
              <a:gd name="connsiteY89-31598" fmla="*/ 5322752 h 6858000"/>
              <a:gd name="connsiteX90-31599" fmla="*/ 6036943 w 6127519"/>
              <a:gd name="connsiteY90-31600" fmla="*/ 5329480 h 6858000"/>
              <a:gd name="connsiteX91-31601" fmla="*/ 6037677 w 6127519"/>
              <a:gd name="connsiteY91-31602" fmla="*/ 5354807 h 6858000"/>
              <a:gd name="connsiteX92-31603" fmla="*/ 6039728 w 6127519"/>
              <a:gd name="connsiteY92-31604" fmla="*/ 5359416 h 6858000"/>
              <a:gd name="connsiteX93-31605" fmla="*/ 6053435 w 6127519"/>
              <a:gd name="connsiteY93-31606" fmla="*/ 5387547 h 6858000"/>
              <a:gd name="connsiteX94-31607" fmla="*/ 6065933 w 6127519"/>
              <a:gd name="connsiteY94-31608" fmla="*/ 5443002 h 6858000"/>
              <a:gd name="connsiteX95-31609" fmla="*/ 6068640 w 6127519"/>
              <a:gd name="connsiteY95-31610" fmla="*/ 5474503 h 6858000"/>
              <a:gd name="connsiteX96-31611" fmla="*/ 6080922 w 6127519"/>
              <a:gd name="connsiteY96-31612" fmla="*/ 5561070 h 6858000"/>
              <a:gd name="connsiteX97-31613" fmla="*/ 6096949 w 6127519"/>
              <a:gd name="connsiteY97-31614" fmla="*/ 5648179 h 6858000"/>
              <a:gd name="connsiteX98-31615" fmla="*/ 6125703 w 6127519"/>
              <a:gd name="connsiteY98-31616" fmla="*/ 5692894 h 6858000"/>
              <a:gd name="connsiteX99-31617" fmla="*/ 6121353 w 6127519"/>
              <a:gd name="connsiteY99-31618" fmla="*/ 5721725 h 6858000"/>
              <a:gd name="connsiteX100-31619" fmla="*/ 6121607 w 6127519"/>
              <a:gd name="connsiteY100-31620" fmla="*/ 5721959 h 6858000"/>
              <a:gd name="connsiteX101-31621" fmla="*/ 6127024 w 6127519"/>
              <a:gd name="connsiteY101-31622" fmla="*/ 5786902 h 6858000"/>
              <a:gd name="connsiteX102-31623" fmla="*/ 6127519 w 6127519"/>
              <a:gd name="connsiteY102-31624" fmla="*/ 5865775 h 6858000"/>
              <a:gd name="connsiteX103-31625" fmla="*/ 6119217 w 6127519"/>
              <a:gd name="connsiteY103-31626" fmla="*/ 5888542 h 6858000"/>
              <a:gd name="connsiteX104-31627" fmla="*/ 6102493 w 6127519"/>
              <a:gd name="connsiteY104-31628" fmla="*/ 5928602 h 6858000"/>
              <a:gd name="connsiteX105-31629" fmla="*/ 6056863 w 6127519"/>
              <a:gd name="connsiteY105-31630" fmla="*/ 6000643 h 6858000"/>
              <a:gd name="connsiteX106-31631" fmla="*/ 6045436 w 6127519"/>
              <a:gd name="connsiteY106-31632" fmla="*/ 6124480 h 6858000"/>
              <a:gd name="connsiteX107-31633" fmla="*/ 6030489 w 6127519"/>
              <a:gd name="connsiteY107-31634" fmla="*/ 6317666 h 6858000"/>
              <a:gd name="connsiteX108-31635" fmla="*/ 6007492 w 6127519"/>
              <a:gd name="connsiteY108-31636" fmla="*/ 6440818 h 6858000"/>
              <a:gd name="connsiteX109-31637" fmla="*/ 6009467 w 6127519"/>
              <a:gd name="connsiteY109-31638" fmla="*/ 6487076 h 6858000"/>
              <a:gd name="connsiteX110-31639" fmla="*/ 5995064 w 6127519"/>
              <a:gd name="connsiteY110-31640" fmla="*/ 6540791 h 6858000"/>
              <a:gd name="connsiteX111-31641" fmla="*/ 6004510 w 6127519"/>
              <a:gd name="connsiteY111-31642" fmla="*/ 6599256 h 6858000"/>
              <a:gd name="connsiteX112-31643" fmla="*/ 5986207 w 6127519"/>
              <a:gd name="connsiteY112-31644" fmla="*/ 6695855 h 6858000"/>
              <a:gd name="connsiteX113-31645" fmla="*/ 5979428 w 6127519"/>
              <a:gd name="connsiteY113-31646" fmla="*/ 6754678 h 6858000"/>
              <a:gd name="connsiteX114-31647" fmla="*/ 5983398 w 6127519"/>
              <a:gd name="connsiteY114-31648" fmla="*/ 6778641 h 6858000"/>
              <a:gd name="connsiteX115-31649" fmla="*/ 5984543 w 6127519"/>
              <a:gd name="connsiteY115-31650" fmla="*/ 6811016 h 6858000"/>
              <a:gd name="connsiteX116-31651" fmla="*/ 5979671 w 6127519"/>
              <a:gd name="connsiteY116-31652" fmla="*/ 6858000 h 6858000"/>
              <a:gd name="connsiteX117-31653" fmla="*/ 0 w 6127519"/>
              <a:gd name="connsiteY117-31654" fmla="*/ 6858000 h 6858000"/>
              <a:gd name="connsiteX118-31655" fmla="*/ 0 w 6127519"/>
              <a:gd name="connsiteY118-31656" fmla="*/ 0 h 6858000"/>
              <a:gd name="connsiteX0-31657" fmla="*/ 0 w 6127519"/>
              <a:gd name="connsiteY0-31658" fmla="*/ 0 h 6858000"/>
              <a:gd name="connsiteX1-31659" fmla="*/ 4965888 w 6127519"/>
              <a:gd name="connsiteY1-31660" fmla="*/ 0 h 6858000"/>
              <a:gd name="connsiteX2-31661" fmla="*/ 4967767 w 6127519"/>
              <a:gd name="connsiteY2-31662" fmla="*/ 7930 h 6858000"/>
              <a:gd name="connsiteX3-31663" fmla="*/ 4979444 w 6127519"/>
              <a:gd name="connsiteY3-31664" fmla="*/ 43921 h 6858000"/>
              <a:gd name="connsiteX4-31665" fmla="*/ 5021173 w 6127519"/>
              <a:gd name="connsiteY4-31666" fmla="*/ 123738 h 6858000"/>
              <a:gd name="connsiteX5-31667" fmla="*/ 5075458 w 6127519"/>
              <a:gd name="connsiteY5-31668" fmla="*/ 264355 h 6858000"/>
              <a:gd name="connsiteX6-31669" fmla="*/ 5081175 w 6127519"/>
              <a:gd name="connsiteY6-31670" fmla="*/ 277448 h 6858000"/>
              <a:gd name="connsiteX7-31671" fmla="*/ 5097011 w 6127519"/>
              <a:gd name="connsiteY7-31672" fmla="*/ 355616 h 6858000"/>
              <a:gd name="connsiteX8-31673" fmla="*/ 5130982 w 6127519"/>
              <a:gd name="connsiteY8-31674" fmla="*/ 412030 h 6858000"/>
              <a:gd name="connsiteX9-31675" fmla="*/ 5153000 w 6127519"/>
              <a:gd name="connsiteY9-31676" fmla="*/ 507134 h 6858000"/>
              <a:gd name="connsiteX10-31677" fmla="*/ 5171282 w 6127519"/>
              <a:gd name="connsiteY10-31678" fmla="*/ 602071 h 6858000"/>
              <a:gd name="connsiteX11-31679" fmla="*/ 5176196 w 6127519"/>
              <a:gd name="connsiteY11-31680" fmla="*/ 636822 h 6858000"/>
              <a:gd name="connsiteX12-31681" fmla="*/ 5189051 w 6127519"/>
              <a:gd name="connsiteY12-31682" fmla="*/ 782518 h 6858000"/>
              <a:gd name="connsiteX13-31683" fmla="*/ 5210428 w 6127519"/>
              <a:gd name="connsiteY13-31684" fmla="*/ 815772 h 6858000"/>
              <a:gd name="connsiteX14-31685" fmla="*/ 5221088 w 6127519"/>
              <a:gd name="connsiteY14-31686" fmla="*/ 860193 h 6858000"/>
              <a:gd name="connsiteX15-31687" fmla="*/ 5230806 w 6127519"/>
              <a:gd name="connsiteY15-31688" fmla="*/ 961354 h 6858000"/>
              <a:gd name="connsiteX16-31689" fmla="*/ 5201018 w 6127519"/>
              <a:gd name="connsiteY16-31690" fmla="*/ 1095027 h 6858000"/>
              <a:gd name="connsiteX17-31691" fmla="*/ 5202153 w 6127519"/>
              <a:gd name="connsiteY17-31692" fmla="*/ 1133224 h 6858000"/>
              <a:gd name="connsiteX18-31693" fmla="*/ 5207370 w 6127519"/>
              <a:gd name="connsiteY18-31694" fmla="*/ 1138097 h 6858000"/>
              <a:gd name="connsiteX19-31695" fmla="*/ 5189234 w 6127519"/>
              <a:gd name="connsiteY19-31696" fmla="*/ 1193495 h 6858000"/>
              <a:gd name="connsiteX20-31697" fmla="*/ 5202769 w 6127519"/>
              <a:gd name="connsiteY20-31698" fmla="*/ 1269450 h 6858000"/>
              <a:gd name="connsiteX21-31699" fmla="*/ 5225968 w 6127519"/>
              <a:gd name="connsiteY21-31700" fmla="*/ 1357994 h 6858000"/>
              <a:gd name="connsiteX22-31701" fmla="*/ 5233819 w 6127519"/>
              <a:gd name="connsiteY22-31702" fmla="*/ 1380922 h 6858000"/>
              <a:gd name="connsiteX23-31703" fmla="*/ 5237226 w 6127519"/>
              <a:gd name="connsiteY23-31704" fmla="*/ 1441327 h 6858000"/>
              <a:gd name="connsiteX24-31705" fmla="*/ 5255653 w 6127519"/>
              <a:gd name="connsiteY24-31706" fmla="*/ 1524712 h 6858000"/>
              <a:gd name="connsiteX25-31707" fmla="*/ 5263491 w 6127519"/>
              <a:gd name="connsiteY25-31708" fmla="*/ 1642938 h 6858000"/>
              <a:gd name="connsiteX26-31709" fmla="*/ 5261314 w 6127519"/>
              <a:gd name="connsiteY26-31710" fmla="*/ 1689177 h 6858000"/>
              <a:gd name="connsiteX27-31711" fmla="*/ 5259788 w 6127519"/>
              <a:gd name="connsiteY27-31712" fmla="*/ 1768516 h 6858000"/>
              <a:gd name="connsiteX28-31713" fmla="*/ 5255696 w 6127519"/>
              <a:gd name="connsiteY28-31714" fmla="*/ 1953770 h 6858000"/>
              <a:gd name="connsiteX29-31715" fmla="*/ 5252592 w 6127519"/>
              <a:gd name="connsiteY29-31716" fmla="*/ 2092210 h 6858000"/>
              <a:gd name="connsiteX30-31717" fmla="*/ 5264303 w 6127519"/>
              <a:gd name="connsiteY30-31718" fmla="*/ 2225157 h 6858000"/>
              <a:gd name="connsiteX31-31719" fmla="*/ 5254949 w 6127519"/>
              <a:gd name="connsiteY31-31720" fmla="*/ 2236160 h 6858000"/>
              <a:gd name="connsiteX32-31721" fmla="*/ 5250104 w 6127519"/>
              <a:gd name="connsiteY32-31722" fmla="*/ 2249166 h 6858000"/>
              <a:gd name="connsiteX33-31723" fmla="*/ 5251214 w 6127519"/>
              <a:gd name="connsiteY33-31724" fmla="*/ 2250944 h 6858000"/>
              <a:gd name="connsiteX34-31725" fmla="*/ 5250644 w 6127519"/>
              <a:gd name="connsiteY34-31726" fmla="*/ 2266619 h 6858000"/>
              <a:gd name="connsiteX35-31727" fmla="*/ 5293877 w 6127519"/>
              <a:gd name="connsiteY35-31728" fmla="*/ 2368649 h 6858000"/>
              <a:gd name="connsiteX36-31729" fmla="*/ 5311338 w 6127519"/>
              <a:gd name="connsiteY36-31730" fmla="*/ 2404034 h 6858000"/>
              <a:gd name="connsiteX37-31731" fmla="*/ 5338366 w 6127519"/>
              <a:gd name="connsiteY37-31732" fmla="*/ 2465052 h 6858000"/>
              <a:gd name="connsiteX38-31733" fmla="*/ 5371263 w 6127519"/>
              <a:gd name="connsiteY38-31734" fmla="*/ 2586413 h 6858000"/>
              <a:gd name="connsiteX39-31735" fmla="*/ 5407503 w 6127519"/>
              <a:gd name="connsiteY39-31736" fmla="*/ 2786290 h 6858000"/>
              <a:gd name="connsiteX40-31737" fmla="*/ 5407356 w 6127519"/>
              <a:gd name="connsiteY40-31738" fmla="*/ 2787545 h 6858000"/>
              <a:gd name="connsiteX41-31739" fmla="*/ 5411130 w 6127519"/>
              <a:gd name="connsiteY41-31740" fmla="*/ 2788640 h 6858000"/>
              <a:gd name="connsiteX42-31741" fmla="*/ 5416439 w 6127519"/>
              <a:gd name="connsiteY42-31742" fmla="*/ 2805666 h 6858000"/>
              <a:gd name="connsiteX43-31743" fmla="*/ 5457023 w 6127519"/>
              <a:gd name="connsiteY43-31744" fmla="*/ 2858292 h 6858000"/>
              <a:gd name="connsiteX44-31745" fmla="*/ 5479298 w 6127519"/>
              <a:gd name="connsiteY44-31746" fmla="*/ 2947791 h 6858000"/>
              <a:gd name="connsiteX45-31747" fmla="*/ 5481770 w 6127519"/>
              <a:gd name="connsiteY45-31748" fmla="*/ 2951352 h 6858000"/>
              <a:gd name="connsiteX46-31749" fmla="*/ 5482045 w 6127519"/>
              <a:gd name="connsiteY46-31750" fmla="*/ 2984371 h 6858000"/>
              <a:gd name="connsiteX47-31751" fmla="*/ 5482415 w 6127519"/>
              <a:gd name="connsiteY47-31752" fmla="*/ 3004079 h 6858000"/>
              <a:gd name="connsiteX48-31753" fmla="*/ 5503944 w 6127519"/>
              <a:gd name="connsiteY48-31754" fmla="*/ 3123335 h 6858000"/>
              <a:gd name="connsiteX49-31755" fmla="*/ 5516007 w 6127519"/>
              <a:gd name="connsiteY49-31756" fmla="*/ 3258473 h 6858000"/>
              <a:gd name="connsiteX50-31757" fmla="*/ 5566839 w 6127519"/>
              <a:gd name="connsiteY50-31758" fmla="*/ 3345295 h 6858000"/>
              <a:gd name="connsiteX51-31759" fmla="*/ 5589758 w 6127519"/>
              <a:gd name="connsiteY51-31760" fmla="*/ 3506453 h 6858000"/>
              <a:gd name="connsiteX52-31761" fmla="*/ 5596144 w 6127519"/>
              <a:gd name="connsiteY52-31762" fmla="*/ 3534624 h 6858000"/>
              <a:gd name="connsiteX53-31763" fmla="*/ 5597750 w 6127519"/>
              <a:gd name="connsiteY53-31764" fmla="*/ 3534129 h 6858000"/>
              <a:gd name="connsiteX54-31765" fmla="*/ 5599700 w 6127519"/>
              <a:gd name="connsiteY54-31766" fmla="*/ 3547221 h 6858000"/>
              <a:gd name="connsiteX55-31767" fmla="*/ 5615031 w 6127519"/>
              <a:gd name="connsiteY55-31768" fmla="*/ 3557482 h 6858000"/>
              <a:gd name="connsiteX56-31769" fmla="*/ 5618377 w 6127519"/>
              <a:gd name="connsiteY56-31770" fmla="*/ 3588431 h 6858000"/>
              <a:gd name="connsiteX57-31771" fmla="*/ 5612155 w 6127519"/>
              <a:gd name="connsiteY57-31772" fmla="*/ 3589869 h 6858000"/>
              <a:gd name="connsiteX58-31773" fmla="*/ 5620843 w 6127519"/>
              <a:gd name="connsiteY58-31774" fmla="*/ 3606745 h 6858000"/>
              <a:gd name="connsiteX59-31775" fmla="*/ 5655472 w 6127519"/>
              <a:gd name="connsiteY59-31776" fmla="*/ 3678877 h 6858000"/>
              <a:gd name="connsiteX60-31777" fmla="*/ 5683015 w 6127519"/>
              <a:gd name="connsiteY60-31778" fmla="*/ 3762025 h 6858000"/>
              <a:gd name="connsiteX61-31779" fmla="*/ 5696643 w 6127519"/>
              <a:gd name="connsiteY61-31780" fmla="*/ 3773888 h 6858000"/>
              <a:gd name="connsiteX62-31781" fmla="*/ 5699203 w 6127519"/>
              <a:gd name="connsiteY62-31782" fmla="*/ 3775823 h 6858000"/>
              <a:gd name="connsiteX63-31783" fmla="*/ 5704824 w 6127519"/>
              <a:gd name="connsiteY63-31784" fmla="*/ 3785966 h 6858000"/>
              <a:gd name="connsiteX64-31785" fmla="*/ 5733539 w 6127519"/>
              <a:gd name="connsiteY64-31786" fmla="*/ 3818457 h 6858000"/>
              <a:gd name="connsiteX65-31787" fmla="*/ 5768491 w 6127519"/>
              <a:gd name="connsiteY65-31788" fmla="*/ 3914399 h 6858000"/>
              <a:gd name="connsiteX66-31789" fmla="*/ 5793123 w 6127519"/>
              <a:gd name="connsiteY66-31790" fmla="*/ 3969952 h 6858000"/>
              <a:gd name="connsiteX67-31791" fmla="*/ 5808321 w 6127519"/>
              <a:gd name="connsiteY67-31792" fmla="*/ 3988153 h 6858000"/>
              <a:gd name="connsiteX68-31793" fmla="*/ 5825621 w 6127519"/>
              <a:gd name="connsiteY68-31794" fmla="*/ 4015525 h 6858000"/>
              <a:gd name="connsiteX69-31795" fmla="*/ 5860672 w 6127519"/>
              <a:gd name="connsiteY69-31796" fmla="*/ 4061579 h 6858000"/>
              <a:gd name="connsiteX70-31797" fmla="*/ 5872173 w 6127519"/>
              <a:gd name="connsiteY70-31798" fmla="*/ 4088497 h 6858000"/>
              <a:gd name="connsiteX71-31799" fmla="*/ 5894095 w 6127519"/>
              <a:gd name="connsiteY71-31800" fmla="*/ 4128857 h 6858000"/>
              <a:gd name="connsiteX72-31801" fmla="*/ 5903513 w 6127519"/>
              <a:gd name="connsiteY72-31802" fmla="*/ 4187661 h 6858000"/>
              <a:gd name="connsiteX73-31803" fmla="*/ 5917114 w 6127519"/>
              <a:gd name="connsiteY73-31804" fmla="*/ 4213096 h 6858000"/>
              <a:gd name="connsiteX74-31805" fmla="*/ 5924233 w 6127519"/>
              <a:gd name="connsiteY74-31806" fmla="*/ 4242060 h 6858000"/>
              <a:gd name="connsiteX75-31807" fmla="*/ 5928910 w 6127519"/>
              <a:gd name="connsiteY75-31808" fmla="*/ 4300973 h 6858000"/>
              <a:gd name="connsiteX76-31809" fmla="*/ 5939320 w 6127519"/>
              <a:gd name="connsiteY76-31810" fmla="*/ 4340435 h 6858000"/>
              <a:gd name="connsiteX77-31811" fmla="*/ 5946705 w 6127519"/>
              <a:gd name="connsiteY77-31812" fmla="*/ 4428051 h 6858000"/>
              <a:gd name="connsiteX78-31813" fmla="*/ 5949261 w 6127519"/>
              <a:gd name="connsiteY78-31814" fmla="*/ 4449185 h 6858000"/>
              <a:gd name="connsiteX79-31815" fmla="*/ 5968960 w 6127519"/>
              <a:gd name="connsiteY79-31816" fmla="*/ 4482655 h 6858000"/>
              <a:gd name="connsiteX80-31817" fmla="*/ 5980106 w 6127519"/>
              <a:gd name="connsiteY80-31818" fmla="*/ 4585087 h 6858000"/>
              <a:gd name="connsiteX81-31819" fmla="*/ 5998138 w 6127519"/>
              <a:gd name="connsiteY81-31820" fmla="*/ 4697518 h 6858000"/>
              <a:gd name="connsiteX82-31821" fmla="*/ 6025404 w 6127519"/>
              <a:gd name="connsiteY82-31822" fmla="*/ 4858148 h 6858000"/>
              <a:gd name="connsiteX83-31823" fmla="*/ 6007749 w 6127519"/>
              <a:gd name="connsiteY83-31824" fmla="*/ 4964715 h 6858000"/>
              <a:gd name="connsiteX84-31825" fmla="*/ 6005269 w 6127519"/>
              <a:gd name="connsiteY84-31826" fmla="*/ 5150567 h 6858000"/>
              <a:gd name="connsiteX85-31827" fmla="*/ 6001127 w 6127519"/>
              <a:gd name="connsiteY85-31828" fmla="*/ 5164609 h 6858000"/>
              <a:gd name="connsiteX86-31829" fmla="*/ 5998514 w 6127519"/>
              <a:gd name="connsiteY86-31830" fmla="*/ 5189673 h 6858000"/>
              <a:gd name="connsiteX87-31831" fmla="*/ 6018409 w 6127519"/>
              <a:gd name="connsiteY87-31832" fmla="*/ 5227157 h 6858000"/>
              <a:gd name="connsiteX88-31833" fmla="*/ 6036748 w 6127519"/>
              <a:gd name="connsiteY88-31834" fmla="*/ 5322752 h 6858000"/>
              <a:gd name="connsiteX89-31835" fmla="*/ 6036943 w 6127519"/>
              <a:gd name="connsiteY89-31836" fmla="*/ 5329480 h 6858000"/>
              <a:gd name="connsiteX90-31837" fmla="*/ 6037677 w 6127519"/>
              <a:gd name="connsiteY90-31838" fmla="*/ 5354807 h 6858000"/>
              <a:gd name="connsiteX91-31839" fmla="*/ 6039728 w 6127519"/>
              <a:gd name="connsiteY91-31840" fmla="*/ 5359416 h 6858000"/>
              <a:gd name="connsiteX92-31841" fmla="*/ 6053435 w 6127519"/>
              <a:gd name="connsiteY92-31842" fmla="*/ 5387547 h 6858000"/>
              <a:gd name="connsiteX93-31843" fmla="*/ 6065933 w 6127519"/>
              <a:gd name="connsiteY93-31844" fmla="*/ 5443002 h 6858000"/>
              <a:gd name="connsiteX94-31845" fmla="*/ 6068640 w 6127519"/>
              <a:gd name="connsiteY94-31846" fmla="*/ 5474503 h 6858000"/>
              <a:gd name="connsiteX95-31847" fmla="*/ 6080922 w 6127519"/>
              <a:gd name="connsiteY95-31848" fmla="*/ 5561070 h 6858000"/>
              <a:gd name="connsiteX96-31849" fmla="*/ 6096949 w 6127519"/>
              <a:gd name="connsiteY96-31850" fmla="*/ 5648179 h 6858000"/>
              <a:gd name="connsiteX97-31851" fmla="*/ 6125703 w 6127519"/>
              <a:gd name="connsiteY97-31852" fmla="*/ 5692894 h 6858000"/>
              <a:gd name="connsiteX98-31853" fmla="*/ 6121353 w 6127519"/>
              <a:gd name="connsiteY98-31854" fmla="*/ 5721725 h 6858000"/>
              <a:gd name="connsiteX99-31855" fmla="*/ 6121607 w 6127519"/>
              <a:gd name="connsiteY99-31856" fmla="*/ 5721959 h 6858000"/>
              <a:gd name="connsiteX100-31857" fmla="*/ 6127024 w 6127519"/>
              <a:gd name="connsiteY100-31858" fmla="*/ 5786902 h 6858000"/>
              <a:gd name="connsiteX101-31859" fmla="*/ 6127519 w 6127519"/>
              <a:gd name="connsiteY101-31860" fmla="*/ 5865775 h 6858000"/>
              <a:gd name="connsiteX102-31861" fmla="*/ 6119217 w 6127519"/>
              <a:gd name="connsiteY102-31862" fmla="*/ 5888542 h 6858000"/>
              <a:gd name="connsiteX103-31863" fmla="*/ 6102493 w 6127519"/>
              <a:gd name="connsiteY103-31864" fmla="*/ 5928602 h 6858000"/>
              <a:gd name="connsiteX104-31865" fmla="*/ 6056863 w 6127519"/>
              <a:gd name="connsiteY104-31866" fmla="*/ 6000643 h 6858000"/>
              <a:gd name="connsiteX105-31867" fmla="*/ 6045436 w 6127519"/>
              <a:gd name="connsiteY105-31868" fmla="*/ 6124480 h 6858000"/>
              <a:gd name="connsiteX106-31869" fmla="*/ 6030489 w 6127519"/>
              <a:gd name="connsiteY106-31870" fmla="*/ 6317666 h 6858000"/>
              <a:gd name="connsiteX107-31871" fmla="*/ 6007492 w 6127519"/>
              <a:gd name="connsiteY107-31872" fmla="*/ 6440818 h 6858000"/>
              <a:gd name="connsiteX108-31873" fmla="*/ 6009467 w 6127519"/>
              <a:gd name="connsiteY108-31874" fmla="*/ 6487076 h 6858000"/>
              <a:gd name="connsiteX109-31875" fmla="*/ 5995064 w 6127519"/>
              <a:gd name="connsiteY109-31876" fmla="*/ 6540791 h 6858000"/>
              <a:gd name="connsiteX110-31877" fmla="*/ 6004510 w 6127519"/>
              <a:gd name="connsiteY110-31878" fmla="*/ 6599256 h 6858000"/>
              <a:gd name="connsiteX111-31879" fmla="*/ 5986207 w 6127519"/>
              <a:gd name="connsiteY111-31880" fmla="*/ 6695855 h 6858000"/>
              <a:gd name="connsiteX112-31881" fmla="*/ 5979428 w 6127519"/>
              <a:gd name="connsiteY112-31882" fmla="*/ 6754678 h 6858000"/>
              <a:gd name="connsiteX113-31883" fmla="*/ 5983398 w 6127519"/>
              <a:gd name="connsiteY113-31884" fmla="*/ 6778641 h 6858000"/>
              <a:gd name="connsiteX114-31885" fmla="*/ 5984543 w 6127519"/>
              <a:gd name="connsiteY114-31886" fmla="*/ 6811016 h 6858000"/>
              <a:gd name="connsiteX115-31887" fmla="*/ 5979671 w 6127519"/>
              <a:gd name="connsiteY115-31888" fmla="*/ 6858000 h 6858000"/>
              <a:gd name="connsiteX116-31889" fmla="*/ 0 w 6127519"/>
              <a:gd name="connsiteY116-31890" fmla="*/ 6858000 h 6858000"/>
              <a:gd name="connsiteX117-31891" fmla="*/ 0 w 6127519"/>
              <a:gd name="connsiteY117-31892" fmla="*/ 0 h 6858000"/>
              <a:gd name="connsiteX0-31893" fmla="*/ 0 w 6127519"/>
              <a:gd name="connsiteY0-31894" fmla="*/ 0 h 6858000"/>
              <a:gd name="connsiteX1-31895" fmla="*/ 4965888 w 6127519"/>
              <a:gd name="connsiteY1-31896" fmla="*/ 0 h 6858000"/>
              <a:gd name="connsiteX2-31897" fmla="*/ 4967767 w 6127519"/>
              <a:gd name="connsiteY2-31898" fmla="*/ 7930 h 6858000"/>
              <a:gd name="connsiteX3-31899" fmla="*/ 4979444 w 6127519"/>
              <a:gd name="connsiteY3-31900" fmla="*/ 43921 h 6858000"/>
              <a:gd name="connsiteX4-31901" fmla="*/ 5021173 w 6127519"/>
              <a:gd name="connsiteY4-31902" fmla="*/ 123738 h 6858000"/>
              <a:gd name="connsiteX5-31903" fmla="*/ 5075458 w 6127519"/>
              <a:gd name="connsiteY5-31904" fmla="*/ 264355 h 6858000"/>
              <a:gd name="connsiteX6-31905" fmla="*/ 5081175 w 6127519"/>
              <a:gd name="connsiteY6-31906" fmla="*/ 277448 h 6858000"/>
              <a:gd name="connsiteX7-31907" fmla="*/ 5097011 w 6127519"/>
              <a:gd name="connsiteY7-31908" fmla="*/ 355616 h 6858000"/>
              <a:gd name="connsiteX8-31909" fmla="*/ 5130982 w 6127519"/>
              <a:gd name="connsiteY8-31910" fmla="*/ 412030 h 6858000"/>
              <a:gd name="connsiteX9-31911" fmla="*/ 5153000 w 6127519"/>
              <a:gd name="connsiteY9-31912" fmla="*/ 507134 h 6858000"/>
              <a:gd name="connsiteX10-31913" fmla="*/ 5171282 w 6127519"/>
              <a:gd name="connsiteY10-31914" fmla="*/ 602071 h 6858000"/>
              <a:gd name="connsiteX11-31915" fmla="*/ 5176196 w 6127519"/>
              <a:gd name="connsiteY11-31916" fmla="*/ 636822 h 6858000"/>
              <a:gd name="connsiteX12-31917" fmla="*/ 5189051 w 6127519"/>
              <a:gd name="connsiteY12-31918" fmla="*/ 782518 h 6858000"/>
              <a:gd name="connsiteX13-31919" fmla="*/ 5210428 w 6127519"/>
              <a:gd name="connsiteY13-31920" fmla="*/ 815772 h 6858000"/>
              <a:gd name="connsiteX14-31921" fmla="*/ 5221088 w 6127519"/>
              <a:gd name="connsiteY14-31922" fmla="*/ 860193 h 6858000"/>
              <a:gd name="connsiteX15-31923" fmla="*/ 5230806 w 6127519"/>
              <a:gd name="connsiteY15-31924" fmla="*/ 961354 h 6858000"/>
              <a:gd name="connsiteX16-31925" fmla="*/ 5201018 w 6127519"/>
              <a:gd name="connsiteY16-31926" fmla="*/ 1095027 h 6858000"/>
              <a:gd name="connsiteX17-31927" fmla="*/ 5202153 w 6127519"/>
              <a:gd name="connsiteY17-31928" fmla="*/ 1133224 h 6858000"/>
              <a:gd name="connsiteX18-31929" fmla="*/ 5207370 w 6127519"/>
              <a:gd name="connsiteY18-31930" fmla="*/ 1138097 h 6858000"/>
              <a:gd name="connsiteX19-31931" fmla="*/ 5189234 w 6127519"/>
              <a:gd name="connsiteY19-31932" fmla="*/ 1193495 h 6858000"/>
              <a:gd name="connsiteX20-31933" fmla="*/ 5202769 w 6127519"/>
              <a:gd name="connsiteY20-31934" fmla="*/ 1269450 h 6858000"/>
              <a:gd name="connsiteX21-31935" fmla="*/ 5225968 w 6127519"/>
              <a:gd name="connsiteY21-31936" fmla="*/ 1357994 h 6858000"/>
              <a:gd name="connsiteX22-31937" fmla="*/ 5233819 w 6127519"/>
              <a:gd name="connsiteY22-31938" fmla="*/ 1380922 h 6858000"/>
              <a:gd name="connsiteX23-31939" fmla="*/ 5237226 w 6127519"/>
              <a:gd name="connsiteY23-31940" fmla="*/ 1441327 h 6858000"/>
              <a:gd name="connsiteX24-31941" fmla="*/ 5255653 w 6127519"/>
              <a:gd name="connsiteY24-31942" fmla="*/ 1524712 h 6858000"/>
              <a:gd name="connsiteX25-31943" fmla="*/ 5263491 w 6127519"/>
              <a:gd name="connsiteY25-31944" fmla="*/ 1642938 h 6858000"/>
              <a:gd name="connsiteX26-31945" fmla="*/ 5261314 w 6127519"/>
              <a:gd name="connsiteY26-31946" fmla="*/ 1689177 h 6858000"/>
              <a:gd name="connsiteX27-31947" fmla="*/ 5259788 w 6127519"/>
              <a:gd name="connsiteY27-31948" fmla="*/ 1768516 h 6858000"/>
              <a:gd name="connsiteX28-31949" fmla="*/ 5255696 w 6127519"/>
              <a:gd name="connsiteY28-31950" fmla="*/ 1953770 h 6858000"/>
              <a:gd name="connsiteX29-31951" fmla="*/ 5252592 w 6127519"/>
              <a:gd name="connsiteY29-31952" fmla="*/ 2092210 h 6858000"/>
              <a:gd name="connsiteX30-31953" fmla="*/ 5264303 w 6127519"/>
              <a:gd name="connsiteY30-31954" fmla="*/ 2225157 h 6858000"/>
              <a:gd name="connsiteX31-31955" fmla="*/ 5254949 w 6127519"/>
              <a:gd name="connsiteY31-31956" fmla="*/ 2236160 h 6858000"/>
              <a:gd name="connsiteX32-31957" fmla="*/ 5250104 w 6127519"/>
              <a:gd name="connsiteY32-31958" fmla="*/ 2249166 h 6858000"/>
              <a:gd name="connsiteX33-31959" fmla="*/ 5251214 w 6127519"/>
              <a:gd name="connsiteY33-31960" fmla="*/ 2250944 h 6858000"/>
              <a:gd name="connsiteX34-31961" fmla="*/ 5250644 w 6127519"/>
              <a:gd name="connsiteY34-31962" fmla="*/ 2266619 h 6858000"/>
              <a:gd name="connsiteX35-31963" fmla="*/ 5293877 w 6127519"/>
              <a:gd name="connsiteY35-31964" fmla="*/ 2368649 h 6858000"/>
              <a:gd name="connsiteX36-31965" fmla="*/ 5311338 w 6127519"/>
              <a:gd name="connsiteY36-31966" fmla="*/ 2404034 h 6858000"/>
              <a:gd name="connsiteX37-31967" fmla="*/ 5338366 w 6127519"/>
              <a:gd name="connsiteY37-31968" fmla="*/ 2465052 h 6858000"/>
              <a:gd name="connsiteX38-31969" fmla="*/ 5371263 w 6127519"/>
              <a:gd name="connsiteY38-31970" fmla="*/ 2586413 h 6858000"/>
              <a:gd name="connsiteX39-31971" fmla="*/ 5407503 w 6127519"/>
              <a:gd name="connsiteY39-31972" fmla="*/ 2786290 h 6858000"/>
              <a:gd name="connsiteX40-31973" fmla="*/ 5407356 w 6127519"/>
              <a:gd name="connsiteY40-31974" fmla="*/ 2787545 h 6858000"/>
              <a:gd name="connsiteX41-31975" fmla="*/ 5411130 w 6127519"/>
              <a:gd name="connsiteY41-31976" fmla="*/ 2788640 h 6858000"/>
              <a:gd name="connsiteX42-31977" fmla="*/ 5416439 w 6127519"/>
              <a:gd name="connsiteY42-31978" fmla="*/ 2805666 h 6858000"/>
              <a:gd name="connsiteX43-31979" fmla="*/ 5457023 w 6127519"/>
              <a:gd name="connsiteY43-31980" fmla="*/ 2858292 h 6858000"/>
              <a:gd name="connsiteX44-31981" fmla="*/ 5479298 w 6127519"/>
              <a:gd name="connsiteY44-31982" fmla="*/ 2947791 h 6858000"/>
              <a:gd name="connsiteX45-31983" fmla="*/ 5481770 w 6127519"/>
              <a:gd name="connsiteY45-31984" fmla="*/ 2951352 h 6858000"/>
              <a:gd name="connsiteX46-31985" fmla="*/ 5482045 w 6127519"/>
              <a:gd name="connsiteY46-31986" fmla="*/ 2984371 h 6858000"/>
              <a:gd name="connsiteX47-31987" fmla="*/ 5482415 w 6127519"/>
              <a:gd name="connsiteY47-31988" fmla="*/ 3004079 h 6858000"/>
              <a:gd name="connsiteX48-31989" fmla="*/ 5503944 w 6127519"/>
              <a:gd name="connsiteY48-31990" fmla="*/ 3123335 h 6858000"/>
              <a:gd name="connsiteX49-31991" fmla="*/ 5516007 w 6127519"/>
              <a:gd name="connsiteY49-31992" fmla="*/ 3258473 h 6858000"/>
              <a:gd name="connsiteX50-31993" fmla="*/ 5566839 w 6127519"/>
              <a:gd name="connsiteY50-31994" fmla="*/ 3345295 h 6858000"/>
              <a:gd name="connsiteX51-31995" fmla="*/ 5589758 w 6127519"/>
              <a:gd name="connsiteY51-31996" fmla="*/ 3506453 h 6858000"/>
              <a:gd name="connsiteX52-31997" fmla="*/ 5596144 w 6127519"/>
              <a:gd name="connsiteY52-31998" fmla="*/ 3534624 h 6858000"/>
              <a:gd name="connsiteX53-31999" fmla="*/ 5597750 w 6127519"/>
              <a:gd name="connsiteY53-32000" fmla="*/ 3534129 h 6858000"/>
              <a:gd name="connsiteX54-32001" fmla="*/ 5599700 w 6127519"/>
              <a:gd name="connsiteY54-32002" fmla="*/ 3547221 h 6858000"/>
              <a:gd name="connsiteX55-32003" fmla="*/ 5615031 w 6127519"/>
              <a:gd name="connsiteY55-32004" fmla="*/ 3557482 h 6858000"/>
              <a:gd name="connsiteX56-32005" fmla="*/ 5618377 w 6127519"/>
              <a:gd name="connsiteY56-32006" fmla="*/ 3588431 h 6858000"/>
              <a:gd name="connsiteX57-32007" fmla="*/ 5612155 w 6127519"/>
              <a:gd name="connsiteY57-32008" fmla="*/ 3589869 h 6858000"/>
              <a:gd name="connsiteX58-32009" fmla="*/ 5620843 w 6127519"/>
              <a:gd name="connsiteY58-32010" fmla="*/ 3606745 h 6858000"/>
              <a:gd name="connsiteX59-32011" fmla="*/ 5655472 w 6127519"/>
              <a:gd name="connsiteY59-32012" fmla="*/ 3678877 h 6858000"/>
              <a:gd name="connsiteX60-32013" fmla="*/ 5683015 w 6127519"/>
              <a:gd name="connsiteY60-32014" fmla="*/ 3762025 h 6858000"/>
              <a:gd name="connsiteX61-32015" fmla="*/ 5696643 w 6127519"/>
              <a:gd name="connsiteY61-32016" fmla="*/ 3773888 h 6858000"/>
              <a:gd name="connsiteX62-32017" fmla="*/ 5699203 w 6127519"/>
              <a:gd name="connsiteY62-32018" fmla="*/ 3775823 h 6858000"/>
              <a:gd name="connsiteX63-32019" fmla="*/ 5704824 w 6127519"/>
              <a:gd name="connsiteY63-32020" fmla="*/ 3785966 h 6858000"/>
              <a:gd name="connsiteX64-32021" fmla="*/ 5733539 w 6127519"/>
              <a:gd name="connsiteY64-32022" fmla="*/ 3818457 h 6858000"/>
              <a:gd name="connsiteX65-32023" fmla="*/ 5768491 w 6127519"/>
              <a:gd name="connsiteY65-32024" fmla="*/ 3914399 h 6858000"/>
              <a:gd name="connsiteX66-32025" fmla="*/ 5793123 w 6127519"/>
              <a:gd name="connsiteY66-32026" fmla="*/ 3969952 h 6858000"/>
              <a:gd name="connsiteX67-32027" fmla="*/ 5808321 w 6127519"/>
              <a:gd name="connsiteY67-32028" fmla="*/ 3988153 h 6858000"/>
              <a:gd name="connsiteX68-32029" fmla="*/ 5825621 w 6127519"/>
              <a:gd name="connsiteY68-32030" fmla="*/ 4015525 h 6858000"/>
              <a:gd name="connsiteX69-32031" fmla="*/ 5860672 w 6127519"/>
              <a:gd name="connsiteY69-32032" fmla="*/ 4061579 h 6858000"/>
              <a:gd name="connsiteX70-32033" fmla="*/ 5872173 w 6127519"/>
              <a:gd name="connsiteY70-32034" fmla="*/ 4088497 h 6858000"/>
              <a:gd name="connsiteX71-32035" fmla="*/ 5894095 w 6127519"/>
              <a:gd name="connsiteY71-32036" fmla="*/ 4128857 h 6858000"/>
              <a:gd name="connsiteX72-32037" fmla="*/ 5903513 w 6127519"/>
              <a:gd name="connsiteY72-32038" fmla="*/ 4187661 h 6858000"/>
              <a:gd name="connsiteX73-32039" fmla="*/ 5917114 w 6127519"/>
              <a:gd name="connsiteY73-32040" fmla="*/ 4213096 h 6858000"/>
              <a:gd name="connsiteX74-32041" fmla="*/ 5924233 w 6127519"/>
              <a:gd name="connsiteY74-32042" fmla="*/ 4242060 h 6858000"/>
              <a:gd name="connsiteX75-32043" fmla="*/ 5928910 w 6127519"/>
              <a:gd name="connsiteY75-32044" fmla="*/ 4300973 h 6858000"/>
              <a:gd name="connsiteX76-32045" fmla="*/ 5939320 w 6127519"/>
              <a:gd name="connsiteY76-32046" fmla="*/ 4340435 h 6858000"/>
              <a:gd name="connsiteX77-32047" fmla="*/ 5946705 w 6127519"/>
              <a:gd name="connsiteY77-32048" fmla="*/ 4428051 h 6858000"/>
              <a:gd name="connsiteX78-32049" fmla="*/ 5949261 w 6127519"/>
              <a:gd name="connsiteY78-32050" fmla="*/ 4449185 h 6858000"/>
              <a:gd name="connsiteX79-32051" fmla="*/ 5968960 w 6127519"/>
              <a:gd name="connsiteY79-32052" fmla="*/ 4482655 h 6858000"/>
              <a:gd name="connsiteX80-32053" fmla="*/ 5980106 w 6127519"/>
              <a:gd name="connsiteY80-32054" fmla="*/ 4585087 h 6858000"/>
              <a:gd name="connsiteX81-32055" fmla="*/ 5998138 w 6127519"/>
              <a:gd name="connsiteY81-32056" fmla="*/ 4697518 h 6858000"/>
              <a:gd name="connsiteX82-32057" fmla="*/ 6007819 w 6127519"/>
              <a:gd name="connsiteY82-32058" fmla="*/ 4858148 h 6858000"/>
              <a:gd name="connsiteX83-32059" fmla="*/ 6007749 w 6127519"/>
              <a:gd name="connsiteY83-32060" fmla="*/ 4964715 h 6858000"/>
              <a:gd name="connsiteX84-32061" fmla="*/ 6005269 w 6127519"/>
              <a:gd name="connsiteY84-32062" fmla="*/ 5150567 h 6858000"/>
              <a:gd name="connsiteX85-32063" fmla="*/ 6001127 w 6127519"/>
              <a:gd name="connsiteY85-32064" fmla="*/ 5164609 h 6858000"/>
              <a:gd name="connsiteX86-32065" fmla="*/ 5998514 w 6127519"/>
              <a:gd name="connsiteY86-32066" fmla="*/ 5189673 h 6858000"/>
              <a:gd name="connsiteX87-32067" fmla="*/ 6018409 w 6127519"/>
              <a:gd name="connsiteY87-32068" fmla="*/ 5227157 h 6858000"/>
              <a:gd name="connsiteX88-32069" fmla="*/ 6036748 w 6127519"/>
              <a:gd name="connsiteY88-32070" fmla="*/ 5322752 h 6858000"/>
              <a:gd name="connsiteX89-32071" fmla="*/ 6036943 w 6127519"/>
              <a:gd name="connsiteY89-32072" fmla="*/ 5329480 h 6858000"/>
              <a:gd name="connsiteX90-32073" fmla="*/ 6037677 w 6127519"/>
              <a:gd name="connsiteY90-32074" fmla="*/ 5354807 h 6858000"/>
              <a:gd name="connsiteX91-32075" fmla="*/ 6039728 w 6127519"/>
              <a:gd name="connsiteY91-32076" fmla="*/ 5359416 h 6858000"/>
              <a:gd name="connsiteX92-32077" fmla="*/ 6053435 w 6127519"/>
              <a:gd name="connsiteY92-32078" fmla="*/ 5387547 h 6858000"/>
              <a:gd name="connsiteX93-32079" fmla="*/ 6065933 w 6127519"/>
              <a:gd name="connsiteY93-32080" fmla="*/ 5443002 h 6858000"/>
              <a:gd name="connsiteX94-32081" fmla="*/ 6068640 w 6127519"/>
              <a:gd name="connsiteY94-32082" fmla="*/ 5474503 h 6858000"/>
              <a:gd name="connsiteX95-32083" fmla="*/ 6080922 w 6127519"/>
              <a:gd name="connsiteY95-32084" fmla="*/ 5561070 h 6858000"/>
              <a:gd name="connsiteX96-32085" fmla="*/ 6096949 w 6127519"/>
              <a:gd name="connsiteY96-32086" fmla="*/ 5648179 h 6858000"/>
              <a:gd name="connsiteX97-32087" fmla="*/ 6125703 w 6127519"/>
              <a:gd name="connsiteY97-32088" fmla="*/ 5692894 h 6858000"/>
              <a:gd name="connsiteX98-32089" fmla="*/ 6121353 w 6127519"/>
              <a:gd name="connsiteY98-32090" fmla="*/ 5721725 h 6858000"/>
              <a:gd name="connsiteX99-32091" fmla="*/ 6121607 w 6127519"/>
              <a:gd name="connsiteY99-32092" fmla="*/ 5721959 h 6858000"/>
              <a:gd name="connsiteX100-32093" fmla="*/ 6127024 w 6127519"/>
              <a:gd name="connsiteY100-32094" fmla="*/ 5786902 h 6858000"/>
              <a:gd name="connsiteX101-32095" fmla="*/ 6127519 w 6127519"/>
              <a:gd name="connsiteY101-32096" fmla="*/ 5865775 h 6858000"/>
              <a:gd name="connsiteX102-32097" fmla="*/ 6119217 w 6127519"/>
              <a:gd name="connsiteY102-32098" fmla="*/ 5888542 h 6858000"/>
              <a:gd name="connsiteX103-32099" fmla="*/ 6102493 w 6127519"/>
              <a:gd name="connsiteY103-32100" fmla="*/ 5928602 h 6858000"/>
              <a:gd name="connsiteX104-32101" fmla="*/ 6056863 w 6127519"/>
              <a:gd name="connsiteY104-32102" fmla="*/ 6000643 h 6858000"/>
              <a:gd name="connsiteX105-32103" fmla="*/ 6045436 w 6127519"/>
              <a:gd name="connsiteY105-32104" fmla="*/ 6124480 h 6858000"/>
              <a:gd name="connsiteX106-32105" fmla="*/ 6030489 w 6127519"/>
              <a:gd name="connsiteY106-32106" fmla="*/ 6317666 h 6858000"/>
              <a:gd name="connsiteX107-32107" fmla="*/ 6007492 w 6127519"/>
              <a:gd name="connsiteY107-32108" fmla="*/ 6440818 h 6858000"/>
              <a:gd name="connsiteX108-32109" fmla="*/ 6009467 w 6127519"/>
              <a:gd name="connsiteY108-32110" fmla="*/ 6487076 h 6858000"/>
              <a:gd name="connsiteX109-32111" fmla="*/ 5995064 w 6127519"/>
              <a:gd name="connsiteY109-32112" fmla="*/ 6540791 h 6858000"/>
              <a:gd name="connsiteX110-32113" fmla="*/ 6004510 w 6127519"/>
              <a:gd name="connsiteY110-32114" fmla="*/ 6599256 h 6858000"/>
              <a:gd name="connsiteX111-32115" fmla="*/ 5986207 w 6127519"/>
              <a:gd name="connsiteY111-32116" fmla="*/ 6695855 h 6858000"/>
              <a:gd name="connsiteX112-32117" fmla="*/ 5979428 w 6127519"/>
              <a:gd name="connsiteY112-32118" fmla="*/ 6754678 h 6858000"/>
              <a:gd name="connsiteX113-32119" fmla="*/ 5983398 w 6127519"/>
              <a:gd name="connsiteY113-32120" fmla="*/ 6778641 h 6858000"/>
              <a:gd name="connsiteX114-32121" fmla="*/ 5984543 w 6127519"/>
              <a:gd name="connsiteY114-32122" fmla="*/ 6811016 h 6858000"/>
              <a:gd name="connsiteX115-32123" fmla="*/ 5979671 w 6127519"/>
              <a:gd name="connsiteY115-32124" fmla="*/ 6858000 h 6858000"/>
              <a:gd name="connsiteX116-32125" fmla="*/ 0 w 6127519"/>
              <a:gd name="connsiteY116-32126" fmla="*/ 6858000 h 6858000"/>
              <a:gd name="connsiteX117-32127" fmla="*/ 0 w 6127519"/>
              <a:gd name="connsiteY117-32128" fmla="*/ 0 h 6858000"/>
              <a:gd name="connsiteX0-32129" fmla="*/ 0 w 6127519"/>
              <a:gd name="connsiteY0-32130" fmla="*/ 0 h 6858000"/>
              <a:gd name="connsiteX1-32131" fmla="*/ 4965888 w 6127519"/>
              <a:gd name="connsiteY1-32132" fmla="*/ 0 h 6858000"/>
              <a:gd name="connsiteX2-32133" fmla="*/ 4967767 w 6127519"/>
              <a:gd name="connsiteY2-32134" fmla="*/ 7930 h 6858000"/>
              <a:gd name="connsiteX3-32135" fmla="*/ 4979444 w 6127519"/>
              <a:gd name="connsiteY3-32136" fmla="*/ 43921 h 6858000"/>
              <a:gd name="connsiteX4-32137" fmla="*/ 5021173 w 6127519"/>
              <a:gd name="connsiteY4-32138" fmla="*/ 123738 h 6858000"/>
              <a:gd name="connsiteX5-32139" fmla="*/ 5075458 w 6127519"/>
              <a:gd name="connsiteY5-32140" fmla="*/ 264355 h 6858000"/>
              <a:gd name="connsiteX6-32141" fmla="*/ 5081175 w 6127519"/>
              <a:gd name="connsiteY6-32142" fmla="*/ 277448 h 6858000"/>
              <a:gd name="connsiteX7-32143" fmla="*/ 5097011 w 6127519"/>
              <a:gd name="connsiteY7-32144" fmla="*/ 355616 h 6858000"/>
              <a:gd name="connsiteX8-32145" fmla="*/ 5130982 w 6127519"/>
              <a:gd name="connsiteY8-32146" fmla="*/ 412030 h 6858000"/>
              <a:gd name="connsiteX9-32147" fmla="*/ 5153000 w 6127519"/>
              <a:gd name="connsiteY9-32148" fmla="*/ 507134 h 6858000"/>
              <a:gd name="connsiteX10-32149" fmla="*/ 5171282 w 6127519"/>
              <a:gd name="connsiteY10-32150" fmla="*/ 602071 h 6858000"/>
              <a:gd name="connsiteX11-32151" fmla="*/ 5176196 w 6127519"/>
              <a:gd name="connsiteY11-32152" fmla="*/ 636822 h 6858000"/>
              <a:gd name="connsiteX12-32153" fmla="*/ 5189051 w 6127519"/>
              <a:gd name="connsiteY12-32154" fmla="*/ 782518 h 6858000"/>
              <a:gd name="connsiteX13-32155" fmla="*/ 5210428 w 6127519"/>
              <a:gd name="connsiteY13-32156" fmla="*/ 815772 h 6858000"/>
              <a:gd name="connsiteX14-32157" fmla="*/ 5221088 w 6127519"/>
              <a:gd name="connsiteY14-32158" fmla="*/ 860193 h 6858000"/>
              <a:gd name="connsiteX15-32159" fmla="*/ 5230806 w 6127519"/>
              <a:gd name="connsiteY15-32160" fmla="*/ 961354 h 6858000"/>
              <a:gd name="connsiteX16-32161" fmla="*/ 5201018 w 6127519"/>
              <a:gd name="connsiteY16-32162" fmla="*/ 1095027 h 6858000"/>
              <a:gd name="connsiteX17-32163" fmla="*/ 5202153 w 6127519"/>
              <a:gd name="connsiteY17-32164" fmla="*/ 1133224 h 6858000"/>
              <a:gd name="connsiteX18-32165" fmla="*/ 5207370 w 6127519"/>
              <a:gd name="connsiteY18-32166" fmla="*/ 1138097 h 6858000"/>
              <a:gd name="connsiteX19-32167" fmla="*/ 5189234 w 6127519"/>
              <a:gd name="connsiteY19-32168" fmla="*/ 1193495 h 6858000"/>
              <a:gd name="connsiteX20-32169" fmla="*/ 5202769 w 6127519"/>
              <a:gd name="connsiteY20-32170" fmla="*/ 1269450 h 6858000"/>
              <a:gd name="connsiteX21-32171" fmla="*/ 5225968 w 6127519"/>
              <a:gd name="connsiteY21-32172" fmla="*/ 1357994 h 6858000"/>
              <a:gd name="connsiteX22-32173" fmla="*/ 5233819 w 6127519"/>
              <a:gd name="connsiteY22-32174" fmla="*/ 1380922 h 6858000"/>
              <a:gd name="connsiteX23-32175" fmla="*/ 5237226 w 6127519"/>
              <a:gd name="connsiteY23-32176" fmla="*/ 1441327 h 6858000"/>
              <a:gd name="connsiteX24-32177" fmla="*/ 5255653 w 6127519"/>
              <a:gd name="connsiteY24-32178" fmla="*/ 1524712 h 6858000"/>
              <a:gd name="connsiteX25-32179" fmla="*/ 5263491 w 6127519"/>
              <a:gd name="connsiteY25-32180" fmla="*/ 1642938 h 6858000"/>
              <a:gd name="connsiteX26-32181" fmla="*/ 5261314 w 6127519"/>
              <a:gd name="connsiteY26-32182" fmla="*/ 1689177 h 6858000"/>
              <a:gd name="connsiteX27-32183" fmla="*/ 5259788 w 6127519"/>
              <a:gd name="connsiteY27-32184" fmla="*/ 1768516 h 6858000"/>
              <a:gd name="connsiteX28-32185" fmla="*/ 5255696 w 6127519"/>
              <a:gd name="connsiteY28-32186" fmla="*/ 1953770 h 6858000"/>
              <a:gd name="connsiteX29-32187" fmla="*/ 5252592 w 6127519"/>
              <a:gd name="connsiteY29-32188" fmla="*/ 2092210 h 6858000"/>
              <a:gd name="connsiteX30-32189" fmla="*/ 5264303 w 6127519"/>
              <a:gd name="connsiteY30-32190" fmla="*/ 2225157 h 6858000"/>
              <a:gd name="connsiteX31-32191" fmla="*/ 5254949 w 6127519"/>
              <a:gd name="connsiteY31-32192" fmla="*/ 2236160 h 6858000"/>
              <a:gd name="connsiteX32-32193" fmla="*/ 5250104 w 6127519"/>
              <a:gd name="connsiteY32-32194" fmla="*/ 2249166 h 6858000"/>
              <a:gd name="connsiteX33-32195" fmla="*/ 5251214 w 6127519"/>
              <a:gd name="connsiteY33-32196" fmla="*/ 2250944 h 6858000"/>
              <a:gd name="connsiteX34-32197" fmla="*/ 5250644 w 6127519"/>
              <a:gd name="connsiteY34-32198" fmla="*/ 2266619 h 6858000"/>
              <a:gd name="connsiteX35-32199" fmla="*/ 5293877 w 6127519"/>
              <a:gd name="connsiteY35-32200" fmla="*/ 2368649 h 6858000"/>
              <a:gd name="connsiteX36-32201" fmla="*/ 5311338 w 6127519"/>
              <a:gd name="connsiteY36-32202" fmla="*/ 2404034 h 6858000"/>
              <a:gd name="connsiteX37-32203" fmla="*/ 5338366 w 6127519"/>
              <a:gd name="connsiteY37-32204" fmla="*/ 2465052 h 6858000"/>
              <a:gd name="connsiteX38-32205" fmla="*/ 5371263 w 6127519"/>
              <a:gd name="connsiteY38-32206" fmla="*/ 2586413 h 6858000"/>
              <a:gd name="connsiteX39-32207" fmla="*/ 5407503 w 6127519"/>
              <a:gd name="connsiteY39-32208" fmla="*/ 2786290 h 6858000"/>
              <a:gd name="connsiteX40-32209" fmla="*/ 5407356 w 6127519"/>
              <a:gd name="connsiteY40-32210" fmla="*/ 2787545 h 6858000"/>
              <a:gd name="connsiteX41-32211" fmla="*/ 5411130 w 6127519"/>
              <a:gd name="connsiteY41-32212" fmla="*/ 2788640 h 6858000"/>
              <a:gd name="connsiteX42-32213" fmla="*/ 5416439 w 6127519"/>
              <a:gd name="connsiteY42-32214" fmla="*/ 2805666 h 6858000"/>
              <a:gd name="connsiteX43-32215" fmla="*/ 5457023 w 6127519"/>
              <a:gd name="connsiteY43-32216" fmla="*/ 2858292 h 6858000"/>
              <a:gd name="connsiteX44-32217" fmla="*/ 5479298 w 6127519"/>
              <a:gd name="connsiteY44-32218" fmla="*/ 2947791 h 6858000"/>
              <a:gd name="connsiteX45-32219" fmla="*/ 5481770 w 6127519"/>
              <a:gd name="connsiteY45-32220" fmla="*/ 2951352 h 6858000"/>
              <a:gd name="connsiteX46-32221" fmla="*/ 5482045 w 6127519"/>
              <a:gd name="connsiteY46-32222" fmla="*/ 2984371 h 6858000"/>
              <a:gd name="connsiteX47-32223" fmla="*/ 5482415 w 6127519"/>
              <a:gd name="connsiteY47-32224" fmla="*/ 3004079 h 6858000"/>
              <a:gd name="connsiteX48-32225" fmla="*/ 5503944 w 6127519"/>
              <a:gd name="connsiteY48-32226" fmla="*/ 3123335 h 6858000"/>
              <a:gd name="connsiteX49-32227" fmla="*/ 5516007 w 6127519"/>
              <a:gd name="connsiteY49-32228" fmla="*/ 3258473 h 6858000"/>
              <a:gd name="connsiteX50-32229" fmla="*/ 5566839 w 6127519"/>
              <a:gd name="connsiteY50-32230" fmla="*/ 3345295 h 6858000"/>
              <a:gd name="connsiteX51-32231" fmla="*/ 5589758 w 6127519"/>
              <a:gd name="connsiteY51-32232" fmla="*/ 3506453 h 6858000"/>
              <a:gd name="connsiteX52-32233" fmla="*/ 5596144 w 6127519"/>
              <a:gd name="connsiteY52-32234" fmla="*/ 3534624 h 6858000"/>
              <a:gd name="connsiteX53-32235" fmla="*/ 5597750 w 6127519"/>
              <a:gd name="connsiteY53-32236" fmla="*/ 3534129 h 6858000"/>
              <a:gd name="connsiteX54-32237" fmla="*/ 5599700 w 6127519"/>
              <a:gd name="connsiteY54-32238" fmla="*/ 3547221 h 6858000"/>
              <a:gd name="connsiteX55-32239" fmla="*/ 5615031 w 6127519"/>
              <a:gd name="connsiteY55-32240" fmla="*/ 3557482 h 6858000"/>
              <a:gd name="connsiteX56-32241" fmla="*/ 5618377 w 6127519"/>
              <a:gd name="connsiteY56-32242" fmla="*/ 3588431 h 6858000"/>
              <a:gd name="connsiteX57-32243" fmla="*/ 5612155 w 6127519"/>
              <a:gd name="connsiteY57-32244" fmla="*/ 3589869 h 6858000"/>
              <a:gd name="connsiteX58-32245" fmla="*/ 5620843 w 6127519"/>
              <a:gd name="connsiteY58-32246" fmla="*/ 3606745 h 6858000"/>
              <a:gd name="connsiteX59-32247" fmla="*/ 5655472 w 6127519"/>
              <a:gd name="connsiteY59-32248" fmla="*/ 3678877 h 6858000"/>
              <a:gd name="connsiteX60-32249" fmla="*/ 5683015 w 6127519"/>
              <a:gd name="connsiteY60-32250" fmla="*/ 3762025 h 6858000"/>
              <a:gd name="connsiteX61-32251" fmla="*/ 5696643 w 6127519"/>
              <a:gd name="connsiteY61-32252" fmla="*/ 3773888 h 6858000"/>
              <a:gd name="connsiteX62-32253" fmla="*/ 5699203 w 6127519"/>
              <a:gd name="connsiteY62-32254" fmla="*/ 3775823 h 6858000"/>
              <a:gd name="connsiteX63-32255" fmla="*/ 5704824 w 6127519"/>
              <a:gd name="connsiteY63-32256" fmla="*/ 3785966 h 6858000"/>
              <a:gd name="connsiteX64-32257" fmla="*/ 5768491 w 6127519"/>
              <a:gd name="connsiteY64-32258" fmla="*/ 3914399 h 6858000"/>
              <a:gd name="connsiteX65-32259" fmla="*/ 5793123 w 6127519"/>
              <a:gd name="connsiteY65-32260" fmla="*/ 3969952 h 6858000"/>
              <a:gd name="connsiteX66-32261" fmla="*/ 5808321 w 6127519"/>
              <a:gd name="connsiteY66-32262" fmla="*/ 3988153 h 6858000"/>
              <a:gd name="connsiteX67-32263" fmla="*/ 5825621 w 6127519"/>
              <a:gd name="connsiteY67-32264" fmla="*/ 4015525 h 6858000"/>
              <a:gd name="connsiteX68-32265" fmla="*/ 5860672 w 6127519"/>
              <a:gd name="connsiteY68-32266" fmla="*/ 4061579 h 6858000"/>
              <a:gd name="connsiteX69-32267" fmla="*/ 5872173 w 6127519"/>
              <a:gd name="connsiteY69-32268" fmla="*/ 4088497 h 6858000"/>
              <a:gd name="connsiteX70-32269" fmla="*/ 5894095 w 6127519"/>
              <a:gd name="connsiteY70-32270" fmla="*/ 4128857 h 6858000"/>
              <a:gd name="connsiteX71-32271" fmla="*/ 5903513 w 6127519"/>
              <a:gd name="connsiteY71-32272" fmla="*/ 4187661 h 6858000"/>
              <a:gd name="connsiteX72-32273" fmla="*/ 5917114 w 6127519"/>
              <a:gd name="connsiteY72-32274" fmla="*/ 4213096 h 6858000"/>
              <a:gd name="connsiteX73-32275" fmla="*/ 5924233 w 6127519"/>
              <a:gd name="connsiteY73-32276" fmla="*/ 4242060 h 6858000"/>
              <a:gd name="connsiteX74-32277" fmla="*/ 5928910 w 6127519"/>
              <a:gd name="connsiteY74-32278" fmla="*/ 4300973 h 6858000"/>
              <a:gd name="connsiteX75-32279" fmla="*/ 5939320 w 6127519"/>
              <a:gd name="connsiteY75-32280" fmla="*/ 4340435 h 6858000"/>
              <a:gd name="connsiteX76-32281" fmla="*/ 5946705 w 6127519"/>
              <a:gd name="connsiteY76-32282" fmla="*/ 4428051 h 6858000"/>
              <a:gd name="connsiteX77-32283" fmla="*/ 5949261 w 6127519"/>
              <a:gd name="connsiteY77-32284" fmla="*/ 4449185 h 6858000"/>
              <a:gd name="connsiteX78-32285" fmla="*/ 5968960 w 6127519"/>
              <a:gd name="connsiteY78-32286" fmla="*/ 4482655 h 6858000"/>
              <a:gd name="connsiteX79-32287" fmla="*/ 5980106 w 6127519"/>
              <a:gd name="connsiteY79-32288" fmla="*/ 4585087 h 6858000"/>
              <a:gd name="connsiteX80-32289" fmla="*/ 5998138 w 6127519"/>
              <a:gd name="connsiteY80-32290" fmla="*/ 4697518 h 6858000"/>
              <a:gd name="connsiteX81-32291" fmla="*/ 6007819 w 6127519"/>
              <a:gd name="connsiteY81-32292" fmla="*/ 4858148 h 6858000"/>
              <a:gd name="connsiteX82-32293" fmla="*/ 6007749 w 6127519"/>
              <a:gd name="connsiteY82-32294" fmla="*/ 4964715 h 6858000"/>
              <a:gd name="connsiteX83-32295" fmla="*/ 6005269 w 6127519"/>
              <a:gd name="connsiteY83-32296" fmla="*/ 5150567 h 6858000"/>
              <a:gd name="connsiteX84-32297" fmla="*/ 6001127 w 6127519"/>
              <a:gd name="connsiteY84-32298" fmla="*/ 5164609 h 6858000"/>
              <a:gd name="connsiteX85-32299" fmla="*/ 5998514 w 6127519"/>
              <a:gd name="connsiteY85-32300" fmla="*/ 5189673 h 6858000"/>
              <a:gd name="connsiteX86-32301" fmla="*/ 6018409 w 6127519"/>
              <a:gd name="connsiteY86-32302" fmla="*/ 5227157 h 6858000"/>
              <a:gd name="connsiteX87-32303" fmla="*/ 6036748 w 6127519"/>
              <a:gd name="connsiteY87-32304" fmla="*/ 5322752 h 6858000"/>
              <a:gd name="connsiteX88-32305" fmla="*/ 6036943 w 6127519"/>
              <a:gd name="connsiteY88-32306" fmla="*/ 5329480 h 6858000"/>
              <a:gd name="connsiteX89-32307" fmla="*/ 6037677 w 6127519"/>
              <a:gd name="connsiteY89-32308" fmla="*/ 5354807 h 6858000"/>
              <a:gd name="connsiteX90-32309" fmla="*/ 6039728 w 6127519"/>
              <a:gd name="connsiteY90-32310" fmla="*/ 5359416 h 6858000"/>
              <a:gd name="connsiteX91-32311" fmla="*/ 6053435 w 6127519"/>
              <a:gd name="connsiteY91-32312" fmla="*/ 5387547 h 6858000"/>
              <a:gd name="connsiteX92-32313" fmla="*/ 6065933 w 6127519"/>
              <a:gd name="connsiteY92-32314" fmla="*/ 5443002 h 6858000"/>
              <a:gd name="connsiteX93-32315" fmla="*/ 6068640 w 6127519"/>
              <a:gd name="connsiteY93-32316" fmla="*/ 5474503 h 6858000"/>
              <a:gd name="connsiteX94-32317" fmla="*/ 6080922 w 6127519"/>
              <a:gd name="connsiteY94-32318" fmla="*/ 5561070 h 6858000"/>
              <a:gd name="connsiteX95-32319" fmla="*/ 6096949 w 6127519"/>
              <a:gd name="connsiteY95-32320" fmla="*/ 5648179 h 6858000"/>
              <a:gd name="connsiteX96-32321" fmla="*/ 6125703 w 6127519"/>
              <a:gd name="connsiteY96-32322" fmla="*/ 5692894 h 6858000"/>
              <a:gd name="connsiteX97-32323" fmla="*/ 6121353 w 6127519"/>
              <a:gd name="connsiteY97-32324" fmla="*/ 5721725 h 6858000"/>
              <a:gd name="connsiteX98-32325" fmla="*/ 6121607 w 6127519"/>
              <a:gd name="connsiteY98-32326" fmla="*/ 5721959 h 6858000"/>
              <a:gd name="connsiteX99-32327" fmla="*/ 6127024 w 6127519"/>
              <a:gd name="connsiteY99-32328" fmla="*/ 5786902 h 6858000"/>
              <a:gd name="connsiteX100-32329" fmla="*/ 6127519 w 6127519"/>
              <a:gd name="connsiteY100-32330" fmla="*/ 5865775 h 6858000"/>
              <a:gd name="connsiteX101-32331" fmla="*/ 6119217 w 6127519"/>
              <a:gd name="connsiteY101-32332" fmla="*/ 5888542 h 6858000"/>
              <a:gd name="connsiteX102-32333" fmla="*/ 6102493 w 6127519"/>
              <a:gd name="connsiteY102-32334" fmla="*/ 5928602 h 6858000"/>
              <a:gd name="connsiteX103-32335" fmla="*/ 6056863 w 6127519"/>
              <a:gd name="connsiteY103-32336" fmla="*/ 6000643 h 6858000"/>
              <a:gd name="connsiteX104-32337" fmla="*/ 6045436 w 6127519"/>
              <a:gd name="connsiteY104-32338" fmla="*/ 6124480 h 6858000"/>
              <a:gd name="connsiteX105-32339" fmla="*/ 6030489 w 6127519"/>
              <a:gd name="connsiteY105-32340" fmla="*/ 6317666 h 6858000"/>
              <a:gd name="connsiteX106-32341" fmla="*/ 6007492 w 6127519"/>
              <a:gd name="connsiteY106-32342" fmla="*/ 6440818 h 6858000"/>
              <a:gd name="connsiteX107-32343" fmla="*/ 6009467 w 6127519"/>
              <a:gd name="connsiteY107-32344" fmla="*/ 6487076 h 6858000"/>
              <a:gd name="connsiteX108-32345" fmla="*/ 5995064 w 6127519"/>
              <a:gd name="connsiteY108-32346" fmla="*/ 6540791 h 6858000"/>
              <a:gd name="connsiteX109-32347" fmla="*/ 6004510 w 6127519"/>
              <a:gd name="connsiteY109-32348" fmla="*/ 6599256 h 6858000"/>
              <a:gd name="connsiteX110-32349" fmla="*/ 5986207 w 6127519"/>
              <a:gd name="connsiteY110-32350" fmla="*/ 6695855 h 6858000"/>
              <a:gd name="connsiteX111-32351" fmla="*/ 5979428 w 6127519"/>
              <a:gd name="connsiteY111-32352" fmla="*/ 6754678 h 6858000"/>
              <a:gd name="connsiteX112-32353" fmla="*/ 5983398 w 6127519"/>
              <a:gd name="connsiteY112-32354" fmla="*/ 6778641 h 6858000"/>
              <a:gd name="connsiteX113-32355" fmla="*/ 5984543 w 6127519"/>
              <a:gd name="connsiteY113-32356" fmla="*/ 6811016 h 6858000"/>
              <a:gd name="connsiteX114-32357" fmla="*/ 5979671 w 6127519"/>
              <a:gd name="connsiteY114-32358" fmla="*/ 6858000 h 6858000"/>
              <a:gd name="connsiteX115-32359" fmla="*/ 0 w 6127519"/>
              <a:gd name="connsiteY115-32360" fmla="*/ 6858000 h 6858000"/>
              <a:gd name="connsiteX116-32361" fmla="*/ 0 w 6127519"/>
              <a:gd name="connsiteY116-32362" fmla="*/ 0 h 6858000"/>
              <a:gd name="connsiteX0-32363" fmla="*/ 0 w 6127519"/>
              <a:gd name="connsiteY0-32364" fmla="*/ 0 h 6858000"/>
              <a:gd name="connsiteX1-32365" fmla="*/ 4965888 w 6127519"/>
              <a:gd name="connsiteY1-32366" fmla="*/ 0 h 6858000"/>
              <a:gd name="connsiteX2-32367" fmla="*/ 4967767 w 6127519"/>
              <a:gd name="connsiteY2-32368" fmla="*/ 7930 h 6858000"/>
              <a:gd name="connsiteX3-32369" fmla="*/ 4979444 w 6127519"/>
              <a:gd name="connsiteY3-32370" fmla="*/ 43921 h 6858000"/>
              <a:gd name="connsiteX4-32371" fmla="*/ 5021173 w 6127519"/>
              <a:gd name="connsiteY4-32372" fmla="*/ 123738 h 6858000"/>
              <a:gd name="connsiteX5-32373" fmla="*/ 5075458 w 6127519"/>
              <a:gd name="connsiteY5-32374" fmla="*/ 264355 h 6858000"/>
              <a:gd name="connsiteX6-32375" fmla="*/ 5081175 w 6127519"/>
              <a:gd name="connsiteY6-32376" fmla="*/ 277448 h 6858000"/>
              <a:gd name="connsiteX7-32377" fmla="*/ 5097011 w 6127519"/>
              <a:gd name="connsiteY7-32378" fmla="*/ 355616 h 6858000"/>
              <a:gd name="connsiteX8-32379" fmla="*/ 5130982 w 6127519"/>
              <a:gd name="connsiteY8-32380" fmla="*/ 412030 h 6858000"/>
              <a:gd name="connsiteX9-32381" fmla="*/ 5153000 w 6127519"/>
              <a:gd name="connsiteY9-32382" fmla="*/ 507134 h 6858000"/>
              <a:gd name="connsiteX10-32383" fmla="*/ 5171282 w 6127519"/>
              <a:gd name="connsiteY10-32384" fmla="*/ 602071 h 6858000"/>
              <a:gd name="connsiteX11-32385" fmla="*/ 5176196 w 6127519"/>
              <a:gd name="connsiteY11-32386" fmla="*/ 636822 h 6858000"/>
              <a:gd name="connsiteX12-32387" fmla="*/ 5189051 w 6127519"/>
              <a:gd name="connsiteY12-32388" fmla="*/ 782518 h 6858000"/>
              <a:gd name="connsiteX13-32389" fmla="*/ 5210428 w 6127519"/>
              <a:gd name="connsiteY13-32390" fmla="*/ 815772 h 6858000"/>
              <a:gd name="connsiteX14-32391" fmla="*/ 5221088 w 6127519"/>
              <a:gd name="connsiteY14-32392" fmla="*/ 860193 h 6858000"/>
              <a:gd name="connsiteX15-32393" fmla="*/ 5230806 w 6127519"/>
              <a:gd name="connsiteY15-32394" fmla="*/ 961354 h 6858000"/>
              <a:gd name="connsiteX16-32395" fmla="*/ 5201018 w 6127519"/>
              <a:gd name="connsiteY16-32396" fmla="*/ 1095027 h 6858000"/>
              <a:gd name="connsiteX17-32397" fmla="*/ 5202153 w 6127519"/>
              <a:gd name="connsiteY17-32398" fmla="*/ 1133224 h 6858000"/>
              <a:gd name="connsiteX18-32399" fmla="*/ 5207370 w 6127519"/>
              <a:gd name="connsiteY18-32400" fmla="*/ 1138097 h 6858000"/>
              <a:gd name="connsiteX19-32401" fmla="*/ 5189234 w 6127519"/>
              <a:gd name="connsiteY19-32402" fmla="*/ 1193495 h 6858000"/>
              <a:gd name="connsiteX20-32403" fmla="*/ 5202769 w 6127519"/>
              <a:gd name="connsiteY20-32404" fmla="*/ 1269450 h 6858000"/>
              <a:gd name="connsiteX21-32405" fmla="*/ 5225968 w 6127519"/>
              <a:gd name="connsiteY21-32406" fmla="*/ 1357994 h 6858000"/>
              <a:gd name="connsiteX22-32407" fmla="*/ 5233819 w 6127519"/>
              <a:gd name="connsiteY22-32408" fmla="*/ 1380922 h 6858000"/>
              <a:gd name="connsiteX23-32409" fmla="*/ 5237226 w 6127519"/>
              <a:gd name="connsiteY23-32410" fmla="*/ 1441327 h 6858000"/>
              <a:gd name="connsiteX24-32411" fmla="*/ 5255653 w 6127519"/>
              <a:gd name="connsiteY24-32412" fmla="*/ 1524712 h 6858000"/>
              <a:gd name="connsiteX25-32413" fmla="*/ 5263491 w 6127519"/>
              <a:gd name="connsiteY25-32414" fmla="*/ 1642938 h 6858000"/>
              <a:gd name="connsiteX26-32415" fmla="*/ 5261314 w 6127519"/>
              <a:gd name="connsiteY26-32416" fmla="*/ 1689177 h 6858000"/>
              <a:gd name="connsiteX27-32417" fmla="*/ 5259788 w 6127519"/>
              <a:gd name="connsiteY27-32418" fmla="*/ 1768516 h 6858000"/>
              <a:gd name="connsiteX28-32419" fmla="*/ 5255696 w 6127519"/>
              <a:gd name="connsiteY28-32420" fmla="*/ 1953770 h 6858000"/>
              <a:gd name="connsiteX29-32421" fmla="*/ 5252592 w 6127519"/>
              <a:gd name="connsiteY29-32422" fmla="*/ 2092210 h 6858000"/>
              <a:gd name="connsiteX30-32423" fmla="*/ 5264303 w 6127519"/>
              <a:gd name="connsiteY30-32424" fmla="*/ 2225157 h 6858000"/>
              <a:gd name="connsiteX31-32425" fmla="*/ 5254949 w 6127519"/>
              <a:gd name="connsiteY31-32426" fmla="*/ 2236160 h 6858000"/>
              <a:gd name="connsiteX32-32427" fmla="*/ 5250104 w 6127519"/>
              <a:gd name="connsiteY32-32428" fmla="*/ 2249166 h 6858000"/>
              <a:gd name="connsiteX33-32429" fmla="*/ 5251214 w 6127519"/>
              <a:gd name="connsiteY33-32430" fmla="*/ 2250944 h 6858000"/>
              <a:gd name="connsiteX34-32431" fmla="*/ 5250644 w 6127519"/>
              <a:gd name="connsiteY34-32432" fmla="*/ 2266619 h 6858000"/>
              <a:gd name="connsiteX35-32433" fmla="*/ 5293877 w 6127519"/>
              <a:gd name="connsiteY35-32434" fmla="*/ 2368649 h 6858000"/>
              <a:gd name="connsiteX36-32435" fmla="*/ 5311338 w 6127519"/>
              <a:gd name="connsiteY36-32436" fmla="*/ 2404034 h 6858000"/>
              <a:gd name="connsiteX37-32437" fmla="*/ 5338366 w 6127519"/>
              <a:gd name="connsiteY37-32438" fmla="*/ 2465052 h 6858000"/>
              <a:gd name="connsiteX38-32439" fmla="*/ 5371263 w 6127519"/>
              <a:gd name="connsiteY38-32440" fmla="*/ 2586413 h 6858000"/>
              <a:gd name="connsiteX39-32441" fmla="*/ 5407503 w 6127519"/>
              <a:gd name="connsiteY39-32442" fmla="*/ 2786290 h 6858000"/>
              <a:gd name="connsiteX40-32443" fmla="*/ 5407356 w 6127519"/>
              <a:gd name="connsiteY40-32444" fmla="*/ 2787545 h 6858000"/>
              <a:gd name="connsiteX41-32445" fmla="*/ 5411130 w 6127519"/>
              <a:gd name="connsiteY41-32446" fmla="*/ 2788640 h 6858000"/>
              <a:gd name="connsiteX42-32447" fmla="*/ 5416439 w 6127519"/>
              <a:gd name="connsiteY42-32448" fmla="*/ 2805666 h 6858000"/>
              <a:gd name="connsiteX43-32449" fmla="*/ 5457023 w 6127519"/>
              <a:gd name="connsiteY43-32450" fmla="*/ 2858292 h 6858000"/>
              <a:gd name="connsiteX44-32451" fmla="*/ 5479298 w 6127519"/>
              <a:gd name="connsiteY44-32452" fmla="*/ 2947791 h 6858000"/>
              <a:gd name="connsiteX45-32453" fmla="*/ 5481770 w 6127519"/>
              <a:gd name="connsiteY45-32454" fmla="*/ 2951352 h 6858000"/>
              <a:gd name="connsiteX46-32455" fmla="*/ 5482045 w 6127519"/>
              <a:gd name="connsiteY46-32456" fmla="*/ 2984371 h 6858000"/>
              <a:gd name="connsiteX47-32457" fmla="*/ 5482415 w 6127519"/>
              <a:gd name="connsiteY47-32458" fmla="*/ 3004079 h 6858000"/>
              <a:gd name="connsiteX48-32459" fmla="*/ 5503944 w 6127519"/>
              <a:gd name="connsiteY48-32460" fmla="*/ 3123335 h 6858000"/>
              <a:gd name="connsiteX49-32461" fmla="*/ 5516007 w 6127519"/>
              <a:gd name="connsiteY49-32462" fmla="*/ 3258473 h 6858000"/>
              <a:gd name="connsiteX50-32463" fmla="*/ 5566839 w 6127519"/>
              <a:gd name="connsiteY50-32464" fmla="*/ 3345295 h 6858000"/>
              <a:gd name="connsiteX51-32465" fmla="*/ 5589758 w 6127519"/>
              <a:gd name="connsiteY51-32466" fmla="*/ 3506453 h 6858000"/>
              <a:gd name="connsiteX52-32467" fmla="*/ 5596144 w 6127519"/>
              <a:gd name="connsiteY52-32468" fmla="*/ 3534624 h 6858000"/>
              <a:gd name="connsiteX53-32469" fmla="*/ 5597750 w 6127519"/>
              <a:gd name="connsiteY53-32470" fmla="*/ 3534129 h 6858000"/>
              <a:gd name="connsiteX54-32471" fmla="*/ 5599700 w 6127519"/>
              <a:gd name="connsiteY54-32472" fmla="*/ 3547221 h 6858000"/>
              <a:gd name="connsiteX55-32473" fmla="*/ 5615031 w 6127519"/>
              <a:gd name="connsiteY55-32474" fmla="*/ 3557482 h 6858000"/>
              <a:gd name="connsiteX56-32475" fmla="*/ 5618377 w 6127519"/>
              <a:gd name="connsiteY56-32476" fmla="*/ 3588431 h 6858000"/>
              <a:gd name="connsiteX57-32477" fmla="*/ 5612155 w 6127519"/>
              <a:gd name="connsiteY57-32478" fmla="*/ 3589869 h 6858000"/>
              <a:gd name="connsiteX58-32479" fmla="*/ 5620843 w 6127519"/>
              <a:gd name="connsiteY58-32480" fmla="*/ 3606745 h 6858000"/>
              <a:gd name="connsiteX59-32481" fmla="*/ 5655472 w 6127519"/>
              <a:gd name="connsiteY59-32482" fmla="*/ 3678877 h 6858000"/>
              <a:gd name="connsiteX60-32483" fmla="*/ 5683015 w 6127519"/>
              <a:gd name="connsiteY60-32484" fmla="*/ 3762025 h 6858000"/>
              <a:gd name="connsiteX61-32485" fmla="*/ 5696643 w 6127519"/>
              <a:gd name="connsiteY61-32486" fmla="*/ 3773888 h 6858000"/>
              <a:gd name="connsiteX62-32487" fmla="*/ 5699203 w 6127519"/>
              <a:gd name="connsiteY62-32488" fmla="*/ 3775823 h 6858000"/>
              <a:gd name="connsiteX63-32489" fmla="*/ 5768491 w 6127519"/>
              <a:gd name="connsiteY63-32490" fmla="*/ 3914399 h 6858000"/>
              <a:gd name="connsiteX64-32491" fmla="*/ 5793123 w 6127519"/>
              <a:gd name="connsiteY64-32492" fmla="*/ 3969952 h 6858000"/>
              <a:gd name="connsiteX65-32493" fmla="*/ 5808321 w 6127519"/>
              <a:gd name="connsiteY65-32494" fmla="*/ 3988153 h 6858000"/>
              <a:gd name="connsiteX66-32495" fmla="*/ 5825621 w 6127519"/>
              <a:gd name="connsiteY66-32496" fmla="*/ 4015525 h 6858000"/>
              <a:gd name="connsiteX67-32497" fmla="*/ 5860672 w 6127519"/>
              <a:gd name="connsiteY67-32498" fmla="*/ 4061579 h 6858000"/>
              <a:gd name="connsiteX68-32499" fmla="*/ 5872173 w 6127519"/>
              <a:gd name="connsiteY68-32500" fmla="*/ 4088497 h 6858000"/>
              <a:gd name="connsiteX69-32501" fmla="*/ 5894095 w 6127519"/>
              <a:gd name="connsiteY69-32502" fmla="*/ 4128857 h 6858000"/>
              <a:gd name="connsiteX70-32503" fmla="*/ 5903513 w 6127519"/>
              <a:gd name="connsiteY70-32504" fmla="*/ 4187661 h 6858000"/>
              <a:gd name="connsiteX71-32505" fmla="*/ 5917114 w 6127519"/>
              <a:gd name="connsiteY71-32506" fmla="*/ 4213096 h 6858000"/>
              <a:gd name="connsiteX72-32507" fmla="*/ 5924233 w 6127519"/>
              <a:gd name="connsiteY72-32508" fmla="*/ 4242060 h 6858000"/>
              <a:gd name="connsiteX73-32509" fmla="*/ 5928910 w 6127519"/>
              <a:gd name="connsiteY73-32510" fmla="*/ 4300973 h 6858000"/>
              <a:gd name="connsiteX74-32511" fmla="*/ 5939320 w 6127519"/>
              <a:gd name="connsiteY74-32512" fmla="*/ 4340435 h 6858000"/>
              <a:gd name="connsiteX75-32513" fmla="*/ 5946705 w 6127519"/>
              <a:gd name="connsiteY75-32514" fmla="*/ 4428051 h 6858000"/>
              <a:gd name="connsiteX76-32515" fmla="*/ 5949261 w 6127519"/>
              <a:gd name="connsiteY76-32516" fmla="*/ 4449185 h 6858000"/>
              <a:gd name="connsiteX77-32517" fmla="*/ 5968960 w 6127519"/>
              <a:gd name="connsiteY77-32518" fmla="*/ 4482655 h 6858000"/>
              <a:gd name="connsiteX78-32519" fmla="*/ 5980106 w 6127519"/>
              <a:gd name="connsiteY78-32520" fmla="*/ 4585087 h 6858000"/>
              <a:gd name="connsiteX79-32521" fmla="*/ 5998138 w 6127519"/>
              <a:gd name="connsiteY79-32522" fmla="*/ 4697518 h 6858000"/>
              <a:gd name="connsiteX80-32523" fmla="*/ 6007819 w 6127519"/>
              <a:gd name="connsiteY80-32524" fmla="*/ 4858148 h 6858000"/>
              <a:gd name="connsiteX81-32525" fmla="*/ 6007749 w 6127519"/>
              <a:gd name="connsiteY81-32526" fmla="*/ 4964715 h 6858000"/>
              <a:gd name="connsiteX82-32527" fmla="*/ 6005269 w 6127519"/>
              <a:gd name="connsiteY82-32528" fmla="*/ 5150567 h 6858000"/>
              <a:gd name="connsiteX83-32529" fmla="*/ 6001127 w 6127519"/>
              <a:gd name="connsiteY83-32530" fmla="*/ 5164609 h 6858000"/>
              <a:gd name="connsiteX84-32531" fmla="*/ 5998514 w 6127519"/>
              <a:gd name="connsiteY84-32532" fmla="*/ 5189673 h 6858000"/>
              <a:gd name="connsiteX85-32533" fmla="*/ 6018409 w 6127519"/>
              <a:gd name="connsiteY85-32534" fmla="*/ 5227157 h 6858000"/>
              <a:gd name="connsiteX86-32535" fmla="*/ 6036748 w 6127519"/>
              <a:gd name="connsiteY86-32536" fmla="*/ 5322752 h 6858000"/>
              <a:gd name="connsiteX87-32537" fmla="*/ 6036943 w 6127519"/>
              <a:gd name="connsiteY87-32538" fmla="*/ 5329480 h 6858000"/>
              <a:gd name="connsiteX88-32539" fmla="*/ 6037677 w 6127519"/>
              <a:gd name="connsiteY88-32540" fmla="*/ 5354807 h 6858000"/>
              <a:gd name="connsiteX89-32541" fmla="*/ 6039728 w 6127519"/>
              <a:gd name="connsiteY89-32542" fmla="*/ 5359416 h 6858000"/>
              <a:gd name="connsiteX90-32543" fmla="*/ 6053435 w 6127519"/>
              <a:gd name="connsiteY90-32544" fmla="*/ 5387547 h 6858000"/>
              <a:gd name="connsiteX91-32545" fmla="*/ 6065933 w 6127519"/>
              <a:gd name="connsiteY91-32546" fmla="*/ 5443002 h 6858000"/>
              <a:gd name="connsiteX92-32547" fmla="*/ 6068640 w 6127519"/>
              <a:gd name="connsiteY92-32548" fmla="*/ 5474503 h 6858000"/>
              <a:gd name="connsiteX93-32549" fmla="*/ 6080922 w 6127519"/>
              <a:gd name="connsiteY93-32550" fmla="*/ 5561070 h 6858000"/>
              <a:gd name="connsiteX94-32551" fmla="*/ 6096949 w 6127519"/>
              <a:gd name="connsiteY94-32552" fmla="*/ 5648179 h 6858000"/>
              <a:gd name="connsiteX95-32553" fmla="*/ 6125703 w 6127519"/>
              <a:gd name="connsiteY95-32554" fmla="*/ 5692894 h 6858000"/>
              <a:gd name="connsiteX96-32555" fmla="*/ 6121353 w 6127519"/>
              <a:gd name="connsiteY96-32556" fmla="*/ 5721725 h 6858000"/>
              <a:gd name="connsiteX97-32557" fmla="*/ 6121607 w 6127519"/>
              <a:gd name="connsiteY97-32558" fmla="*/ 5721959 h 6858000"/>
              <a:gd name="connsiteX98-32559" fmla="*/ 6127024 w 6127519"/>
              <a:gd name="connsiteY98-32560" fmla="*/ 5786902 h 6858000"/>
              <a:gd name="connsiteX99-32561" fmla="*/ 6127519 w 6127519"/>
              <a:gd name="connsiteY99-32562" fmla="*/ 5865775 h 6858000"/>
              <a:gd name="connsiteX100-32563" fmla="*/ 6119217 w 6127519"/>
              <a:gd name="connsiteY100-32564" fmla="*/ 5888542 h 6858000"/>
              <a:gd name="connsiteX101-32565" fmla="*/ 6102493 w 6127519"/>
              <a:gd name="connsiteY101-32566" fmla="*/ 5928602 h 6858000"/>
              <a:gd name="connsiteX102-32567" fmla="*/ 6056863 w 6127519"/>
              <a:gd name="connsiteY102-32568" fmla="*/ 6000643 h 6858000"/>
              <a:gd name="connsiteX103-32569" fmla="*/ 6045436 w 6127519"/>
              <a:gd name="connsiteY103-32570" fmla="*/ 6124480 h 6858000"/>
              <a:gd name="connsiteX104-32571" fmla="*/ 6030489 w 6127519"/>
              <a:gd name="connsiteY104-32572" fmla="*/ 6317666 h 6858000"/>
              <a:gd name="connsiteX105-32573" fmla="*/ 6007492 w 6127519"/>
              <a:gd name="connsiteY105-32574" fmla="*/ 6440818 h 6858000"/>
              <a:gd name="connsiteX106-32575" fmla="*/ 6009467 w 6127519"/>
              <a:gd name="connsiteY106-32576" fmla="*/ 6487076 h 6858000"/>
              <a:gd name="connsiteX107-32577" fmla="*/ 5995064 w 6127519"/>
              <a:gd name="connsiteY107-32578" fmla="*/ 6540791 h 6858000"/>
              <a:gd name="connsiteX108-32579" fmla="*/ 6004510 w 6127519"/>
              <a:gd name="connsiteY108-32580" fmla="*/ 6599256 h 6858000"/>
              <a:gd name="connsiteX109-32581" fmla="*/ 5986207 w 6127519"/>
              <a:gd name="connsiteY109-32582" fmla="*/ 6695855 h 6858000"/>
              <a:gd name="connsiteX110-32583" fmla="*/ 5979428 w 6127519"/>
              <a:gd name="connsiteY110-32584" fmla="*/ 6754678 h 6858000"/>
              <a:gd name="connsiteX111-32585" fmla="*/ 5983398 w 6127519"/>
              <a:gd name="connsiteY111-32586" fmla="*/ 6778641 h 6858000"/>
              <a:gd name="connsiteX112-32587" fmla="*/ 5984543 w 6127519"/>
              <a:gd name="connsiteY112-32588" fmla="*/ 6811016 h 6858000"/>
              <a:gd name="connsiteX113-32589" fmla="*/ 5979671 w 6127519"/>
              <a:gd name="connsiteY113-32590" fmla="*/ 6858000 h 6858000"/>
              <a:gd name="connsiteX114-32591" fmla="*/ 0 w 6127519"/>
              <a:gd name="connsiteY114-32592" fmla="*/ 6858000 h 6858000"/>
              <a:gd name="connsiteX115-32593" fmla="*/ 0 w 6127519"/>
              <a:gd name="connsiteY115-32594" fmla="*/ 0 h 6858000"/>
              <a:gd name="connsiteX0-32595" fmla="*/ 0 w 6127519"/>
              <a:gd name="connsiteY0-32596" fmla="*/ 0 h 6858000"/>
              <a:gd name="connsiteX1-32597" fmla="*/ 4965888 w 6127519"/>
              <a:gd name="connsiteY1-32598" fmla="*/ 0 h 6858000"/>
              <a:gd name="connsiteX2-32599" fmla="*/ 4967767 w 6127519"/>
              <a:gd name="connsiteY2-32600" fmla="*/ 7930 h 6858000"/>
              <a:gd name="connsiteX3-32601" fmla="*/ 4979444 w 6127519"/>
              <a:gd name="connsiteY3-32602" fmla="*/ 43921 h 6858000"/>
              <a:gd name="connsiteX4-32603" fmla="*/ 5021173 w 6127519"/>
              <a:gd name="connsiteY4-32604" fmla="*/ 123738 h 6858000"/>
              <a:gd name="connsiteX5-32605" fmla="*/ 5075458 w 6127519"/>
              <a:gd name="connsiteY5-32606" fmla="*/ 264355 h 6858000"/>
              <a:gd name="connsiteX6-32607" fmla="*/ 5081175 w 6127519"/>
              <a:gd name="connsiteY6-32608" fmla="*/ 277448 h 6858000"/>
              <a:gd name="connsiteX7-32609" fmla="*/ 5097011 w 6127519"/>
              <a:gd name="connsiteY7-32610" fmla="*/ 355616 h 6858000"/>
              <a:gd name="connsiteX8-32611" fmla="*/ 5130982 w 6127519"/>
              <a:gd name="connsiteY8-32612" fmla="*/ 412030 h 6858000"/>
              <a:gd name="connsiteX9-32613" fmla="*/ 5153000 w 6127519"/>
              <a:gd name="connsiteY9-32614" fmla="*/ 507134 h 6858000"/>
              <a:gd name="connsiteX10-32615" fmla="*/ 5171282 w 6127519"/>
              <a:gd name="connsiteY10-32616" fmla="*/ 602071 h 6858000"/>
              <a:gd name="connsiteX11-32617" fmla="*/ 5176196 w 6127519"/>
              <a:gd name="connsiteY11-32618" fmla="*/ 636822 h 6858000"/>
              <a:gd name="connsiteX12-32619" fmla="*/ 5189051 w 6127519"/>
              <a:gd name="connsiteY12-32620" fmla="*/ 782518 h 6858000"/>
              <a:gd name="connsiteX13-32621" fmla="*/ 5210428 w 6127519"/>
              <a:gd name="connsiteY13-32622" fmla="*/ 815772 h 6858000"/>
              <a:gd name="connsiteX14-32623" fmla="*/ 5221088 w 6127519"/>
              <a:gd name="connsiteY14-32624" fmla="*/ 860193 h 6858000"/>
              <a:gd name="connsiteX15-32625" fmla="*/ 5230806 w 6127519"/>
              <a:gd name="connsiteY15-32626" fmla="*/ 961354 h 6858000"/>
              <a:gd name="connsiteX16-32627" fmla="*/ 5201018 w 6127519"/>
              <a:gd name="connsiteY16-32628" fmla="*/ 1095027 h 6858000"/>
              <a:gd name="connsiteX17-32629" fmla="*/ 5202153 w 6127519"/>
              <a:gd name="connsiteY17-32630" fmla="*/ 1133224 h 6858000"/>
              <a:gd name="connsiteX18-32631" fmla="*/ 5207370 w 6127519"/>
              <a:gd name="connsiteY18-32632" fmla="*/ 1138097 h 6858000"/>
              <a:gd name="connsiteX19-32633" fmla="*/ 5189234 w 6127519"/>
              <a:gd name="connsiteY19-32634" fmla="*/ 1193495 h 6858000"/>
              <a:gd name="connsiteX20-32635" fmla="*/ 5202769 w 6127519"/>
              <a:gd name="connsiteY20-32636" fmla="*/ 1269450 h 6858000"/>
              <a:gd name="connsiteX21-32637" fmla="*/ 5225968 w 6127519"/>
              <a:gd name="connsiteY21-32638" fmla="*/ 1357994 h 6858000"/>
              <a:gd name="connsiteX22-32639" fmla="*/ 5233819 w 6127519"/>
              <a:gd name="connsiteY22-32640" fmla="*/ 1380922 h 6858000"/>
              <a:gd name="connsiteX23-32641" fmla="*/ 5237226 w 6127519"/>
              <a:gd name="connsiteY23-32642" fmla="*/ 1441327 h 6858000"/>
              <a:gd name="connsiteX24-32643" fmla="*/ 5255653 w 6127519"/>
              <a:gd name="connsiteY24-32644" fmla="*/ 1524712 h 6858000"/>
              <a:gd name="connsiteX25-32645" fmla="*/ 5263491 w 6127519"/>
              <a:gd name="connsiteY25-32646" fmla="*/ 1642938 h 6858000"/>
              <a:gd name="connsiteX26-32647" fmla="*/ 5261314 w 6127519"/>
              <a:gd name="connsiteY26-32648" fmla="*/ 1689177 h 6858000"/>
              <a:gd name="connsiteX27-32649" fmla="*/ 5259788 w 6127519"/>
              <a:gd name="connsiteY27-32650" fmla="*/ 1768516 h 6858000"/>
              <a:gd name="connsiteX28-32651" fmla="*/ 5255696 w 6127519"/>
              <a:gd name="connsiteY28-32652" fmla="*/ 1953770 h 6858000"/>
              <a:gd name="connsiteX29-32653" fmla="*/ 5252592 w 6127519"/>
              <a:gd name="connsiteY29-32654" fmla="*/ 2092210 h 6858000"/>
              <a:gd name="connsiteX30-32655" fmla="*/ 5264303 w 6127519"/>
              <a:gd name="connsiteY30-32656" fmla="*/ 2225157 h 6858000"/>
              <a:gd name="connsiteX31-32657" fmla="*/ 5254949 w 6127519"/>
              <a:gd name="connsiteY31-32658" fmla="*/ 2236160 h 6858000"/>
              <a:gd name="connsiteX32-32659" fmla="*/ 5250104 w 6127519"/>
              <a:gd name="connsiteY32-32660" fmla="*/ 2249166 h 6858000"/>
              <a:gd name="connsiteX33-32661" fmla="*/ 5251214 w 6127519"/>
              <a:gd name="connsiteY33-32662" fmla="*/ 2250944 h 6858000"/>
              <a:gd name="connsiteX34-32663" fmla="*/ 5250644 w 6127519"/>
              <a:gd name="connsiteY34-32664" fmla="*/ 2266619 h 6858000"/>
              <a:gd name="connsiteX35-32665" fmla="*/ 5293877 w 6127519"/>
              <a:gd name="connsiteY35-32666" fmla="*/ 2368649 h 6858000"/>
              <a:gd name="connsiteX36-32667" fmla="*/ 5311338 w 6127519"/>
              <a:gd name="connsiteY36-32668" fmla="*/ 2404034 h 6858000"/>
              <a:gd name="connsiteX37-32669" fmla="*/ 5338366 w 6127519"/>
              <a:gd name="connsiteY37-32670" fmla="*/ 2465052 h 6858000"/>
              <a:gd name="connsiteX38-32671" fmla="*/ 5371263 w 6127519"/>
              <a:gd name="connsiteY38-32672" fmla="*/ 2586413 h 6858000"/>
              <a:gd name="connsiteX39-32673" fmla="*/ 5407503 w 6127519"/>
              <a:gd name="connsiteY39-32674" fmla="*/ 2786290 h 6858000"/>
              <a:gd name="connsiteX40-32675" fmla="*/ 5407356 w 6127519"/>
              <a:gd name="connsiteY40-32676" fmla="*/ 2787545 h 6858000"/>
              <a:gd name="connsiteX41-32677" fmla="*/ 5411130 w 6127519"/>
              <a:gd name="connsiteY41-32678" fmla="*/ 2788640 h 6858000"/>
              <a:gd name="connsiteX42-32679" fmla="*/ 5416439 w 6127519"/>
              <a:gd name="connsiteY42-32680" fmla="*/ 2805666 h 6858000"/>
              <a:gd name="connsiteX43-32681" fmla="*/ 5457023 w 6127519"/>
              <a:gd name="connsiteY43-32682" fmla="*/ 2858292 h 6858000"/>
              <a:gd name="connsiteX44-32683" fmla="*/ 5479298 w 6127519"/>
              <a:gd name="connsiteY44-32684" fmla="*/ 2947791 h 6858000"/>
              <a:gd name="connsiteX45-32685" fmla="*/ 5481770 w 6127519"/>
              <a:gd name="connsiteY45-32686" fmla="*/ 2951352 h 6858000"/>
              <a:gd name="connsiteX46-32687" fmla="*/ 5482045 w 6127519"/>
              <a:gd name="connsiteY46-32688" fmla="*/ 2984371 h 6858000"/>
              <a:gd name="connsiteX47-32689" fmla="*/ 5482415 w 6127519"/>
              <a:gd name="connsiteY47-32690" fmla="*/ 3004079 h 6858000"/>
              <a:gd name="connsiteX48-32691" fmla="*/ 5503944 w 6127519"/>
              <a:gd name="connsiteY48-32692" fmla="*/ 3123335 h 6858000"/>
              <a:gd name="connsiteX49-32693" fmla="*/ 5516007 w 6127519"/>
              <a:gd name="connsiteY49-32694" fmla="*/ 3258473 h 6858000"/>
              <a:gd name="connsiteX50-32695" fmla="*/ 5566839 w 6127519"/>
              <a:gd name="connsiteY50-32696" fmla="*/ 3345295 h 6858000"/>
              <a:gd name="connsiteX51-32697" fmla="*/ 5589758 w 6127519"/>
              <a:gd name="connsiteY51-32698" fmla="*/ 3506453 h 6858000"/>
              <a:gd name="connsiteX52-32699" fmla="*/ 5596144 w 6127519"/>
              <a:gd name="connsiteY52-32700" fmla="*/ 3534624 h 6858000"/>
              <a:gd name="connsiteX53-32701" fmla="*/ 5597750 w 6127519"/>
              <a:gd name="connsiteY53-32702" fmla="*/ 3534129 h 6858000"/>
              <a:gd name="connsiteX54-32703" fmla="*/ 5599700 w 6127519"/>
              <a:gd name="connsiteY54-32704" fmla="*/ 3547221 h 6858000"/>
              <a:gd name="connsiteX55-32705" fmla="*/ 5615031 w 6127519"/>
              <a:gd name="connsiteY55-32706" fmla="*/ 3557482 h 6858000"/>
              <a:gd name="connsiteX56-32707" fmla="*/ 5618377 w 6127519"/>
              <a:gd name="connsiteY56-32708" fmla="*/ 3588431 h 6858000"/>
              <a:gd name="connsiteX57-32709" fmla="*/ 5612155 w 6127519"/>
              <a:gd name="connsiteY57-32710" fmla="*/ 3589869 h 6858000"/>
              <a:gd name="connsiteX58-32711" fmla="*/ 5620843 w 6127519"/>
              <a:gd name="connsiteY58-32712" fmla="*/ 3606745 h 6858000"/>
              <a:gd name="connsiteX59-32713" fmla="*/ 5655472 w 6127519"/>
              <a:gd name="connsiteY59-32714" fmla="*/ 3678877 h 6858000"/>
              <a:gd name="connsiteX60-32715" fmla="*/ 5683015 w 6127519"/>
              <a:gd name="connsiteY60-32716" fmla="*/ 3762025 h 6858000"/>
              <a:gd name="connsiteX61-32717" fmla="*/ 5696643 w 6127519"/>
              <a:gd name="connsiteY61-32718" fmla="*/ 3773888 h 6858000"/>
              <a:gd name="connsiteX62-32719" fmla="*/ 5707995 w 6127519"/>
              <a:gd name="connsiteY62-32720" fmla="*/ 3781685 h 6858000"/>
              <a:gd name="connsiteX63-32721" fmla="*/ 5768491 w 6127519"/>
              <a:gd name="connsiteY63-32722" fmla="*/ 3914399 h 6858000"/>
              <a:gd name="connsiteX64-32723" fmla="*/ 5793123 w 6127519"/>
              <a:gd name="connsiteY64-32724" fmla="*/ 3969952 h 6858000"/>
              <a:gd name="connsiteX65-32725" fmla="*/ 5808321 w 6127519"/>
              <a:gd name="connsiteY65-32726" fmla="*/ 3988153 h 6858000"/>
              <a:gd name="connsiteX66-32727" fmla="*/ 5825621 w 6127519"/>
              <a:gd name="connsiteY66-32728" fmla="*/ 4015525 h 6858000"/>
              <a:gd name="connsiteX67-32729" fmla="*/ 5860672 w 6127519"/>
              <a:gd name="connsiteY67-32730" fmla="*/ 4061579 h 6858000"/>
              <a:gd name="connsiteX68-32731" fmla="*/ 5872173 w 6127519"/>
              <a:gd name="connsiteY68-32732" fmla="*/ 4088497 h 6858000"/>
              <a:gd name="connsiteX69-32733" fmla="*/ 5894095 w 6127519"/>
              <a:gd name="connsiteY69-32734" fmla="*/ 4128857 h 6858000"/>
              <a:gd name="connsiteX70-32735" fmla="*/ 5903513 w 6127519"/>
              <a:gd name="connsiteY70-32736" fmla="*/ 4187661 h 6858000"/>
              <a:gd name="connsiteX71-32737" fmla="*/ 5917114 w 6127519"/>
              <a:gd name="connsiteY71-32738" fmla="*/ 4213096 h 6858000"/>
              <a:gd name="connsiteX72-32739" fmla="*/ 5924233 w 6127519"/>
              <a:gd name="connsiteY72-32740" fmla="*/ 4242060 h 6858000"/>
              <a:gd name="connsiteX73-32741" fmla="*/ 5928910 w 6127519"/>
              <a:gd name="connsiteY73-32742" fmla="*/ 4300973 h 6858000"/>
              <a:gd name="connsiteX74-32743" fmla="*/ 5939320 w 6127519"/>
              <a:gd name="connsiteY74-32744" fmla="*/ 4340435 h 6858000"/>
              <a:gd name="connsiteX75-32745" fmla="*/ 5946705 w 6127519"/>
              <a:gd name="connsiteY75-32746" fmla="*/ 4428051 h 6858000"/>
              <a:gd name="connsiteX76-32747" fmla="*/ 5949261 w 6127519"/>
              <a:gd name="connsiteY76-32748" fmla="*/ 4449185 h 6858000"/>
              <a:gd name="connsiteX77-32749" fmla="*/ 5968960 w 6127519"/>
              <a:gd name="connsiteY77-32750" fmla="*/ 4482655 h 6858000"/>
              <a:gd name="connsiteX78-32751" fmla="*/ 5980106 w 6127519"/>
              <a:gd name="connsiteY78-32752" fmla="*/ 4585087 h 6858000"/>
              <a:gd name="connsiteX79-32753" fmla="*/ 5998138 w 6127519"/>
              <a:gd name="connsiteY79-32754" fmla="*/ 4697518 h 6858000"/>
              <a:gd name="connsiteX80-32755" fmla="*/ 6007819 w 6127519"/>
              <a:gd name="connsiteY80-32756" fmla="*/ 4858148 h 6858000"/>
              <a:gd name="connsiteX81-32757" fmla="*/ 6007749 w 6127519"/>
              <a:gd name="connsiteY81-32758" fmla="*/ 4964715 h 6858000"/>
              <a:gd name="connsiteX82-32759" fmla="*/ 6005269 w 6127519"/>
              <a:gd name="connsiteY82-32760" fmla="*/ 5150567 h 6858000"/>
              <a:gd name="connsiteX83-32761" fmla="*/ 6001127 w 6127519"/>
              <a:gd name="connsiteY83-32762" fmla="*/ 5164609 h 6858000"/>
              <a:gd name="connsiteX84-32763" fmla="*/ 5998514 w 6127519"/>
              <a:gd name="connsiteY84-32764" fmla="*/ 5189673 h 6858000"/>
              <a:gd name="connsiteX85-32765" fmla="*/ 6018409 w 6127519"/>
              <a:gd name="connsiteY85-32766" fmla="*/ 5227157 h 6858000"/>
              <a:gd name="connsiteX86-32767" fmla="*/ 6036748 w 6127519"/>
              <a:gd name="connsiteY86-32768" fmla="*/ 5322752 h 6858000"/>
              <a:gd name="connsiteX87-32769" fmla="*/ 6036943 w 6127519"/>
              <a:gd name="connsiteY87-32770" fmla="*/ 5329480 h 6858000"/>
              <a:gd name="connsiteX88-32771" fmla="*/ 6037677 w 6127519"/>
              <a:gd name="connsiteY88-32772" fmla="*/ 5354807 h 6858000"/>
              <a:gd name="connsiteX89-32773" fmla="*/ 6039728 w 6127519"/>
              <a:gd name="connsiteY89-32774" fmla="*/ 5359416 h 6858000"/>
              <a:gd name="connsiteX90-32775" fmla="*/ 6053435 w 6127519"/>
              <a:gd name="connsiteY90-32776" fmla="*/ 5387547 h 6858000"/>
              <a:gd name="connsiteX91-32777" fmla="*/ 6065933 w 6127519"/>
              <a:gd name="connsiteY91-32778" fmla="*/ 5443002 h 6858000"/>
              <a:gd name="connsiteX92-32779" fmla="*/ 6068640 w 6127519"/>
              <a:gd name="connsiteY92-32780" fmla="*/ 5474503 h 6858000"/>
              <a:gd name="connsiteX93-32781" fmla="*/ 6080922 w 6127519"/>
              <a:gd name="connsiteY93-32782" fmla="*/ 5561070 h 6858000"/>
              <a:gd name="connsiteX94-32783" fmla="*/ 6096949 w 6127519"/>
              <a:gd name="connsiteY94-32784" fmla="*/ 5648179 h 6858000"/>
              <a:gd name="connsiteX95-32785" fmla="*/ 6125703 w 6127519"/>
              <a:gd name="connsiteY95-32786" fmla="*/ 5692894 h 6858000"/>
              <a:gd name="connsiteX96-32787" fmla="*/ 6121353 w 6127519"/>
              <a:gd name="connsiteY96-32788" fmla="*/ 5721725 h 6858000"/>
              <a:gd name="connsiteX97-32789" fmla="*/ 6121607 w 6127519"/>
              <a:gd name="connsiteY97-32790" fmla="*/ 5721959 h 6858000"/>
              <a:gd name="connsiteX98-32791" fmla="*/ 6127024 w 6127519"/>
              <a:gd name="connsiteY98-32792" fmla="*/ 5786902 h 6858000"/>
              <a:gd name="connsiteX99-32793" fmla="*/ 6127519 w 6127519"/>
              <a:gd name="connsiteY99-32794" fmla="*/ 5865775 h 6858000"/>
              <a:gd name="connsiteX100-32795" fmla="*/ 6119217 w 6127519"/>
              <a:gd name="connsiteY100-32796" fmla="*/ 5888542 h 6858000"/>
              <a:gd name="connsiteX101-32797" fmla="*/ 6102493 w 6127519"/>
              <a:gd name="connsiteY101-32798" fmla="*/ 5928602 h 6858000"/>
              <a:gd name="connsiteX102-32799" fmla="*/ 6056863 w 6127519"/>
              <a:gd name="connsiteY102-32800" fmla="*/ 6000643 h 6858000"/>
              <a:gd name="connsiteX103-32801" fmla="*/ 6045436 w 6127519"/>
              <a:gd name="connsiteY103-32802" fmla="*/ 6124480 h 6858000"/>
              <a:gd name="connsiteX104-32803" fmla="*/ 6030489 w 6127519"/>
              <a:gd name="connsiteY104-32804" fmla="*/ 6317666 h 6858000"/>
              <a:gd name="connsiteX105-32805" fmla="*/ 6007492 w 6127519"/>
              <a:gd name="connsiteY105-32806" fmla="*/ 6440818 h 6858000"/>
              <a:gd name="connsiteX106-32807" fmla="*/ 6009467 w 6127519"/>
              <a:gd name="connsiteY106-32808" fmla="*/ 6487076 h 6858000"/>
              <a:gd name="connsiteX107-32809" fmla="*/ 5995064 w 6127519"/>
              <a:gd name="connsiteY107-32810" fmla="*/ 6540791 h 6858000"/>
              <a:gd name="connsiteX108-32811" fmla="*/ 6004510 w 6127519"/>
              <a:gd name="connsiteY108-32812" fmla="*/ 6599256 h 6858000"/>
              <a:gd name="connsiteX109-32813" fmla="*/ 5986207 w 6127519"/>
              <a:gd name="connsiteY109-32814" fmla="*/ 6695855 h 6858000"/>
              <a:gd name="connsiteX110-32815" fmla="*/ 5979428 w 6127519"/>
              <a:gd name="connsiteY110-32816" fmla="*/ 6754678 h 6858000"/>
              <a:gd name="connsiteX111-32817" fmla="*/ 5983398 w 6127519"/>
              <a:gd name="connsiteY111-32818" fmla="*/ 6778641 h 6858000"/>
              <a:gd name="connsiteX112-32819" fmla="*/ 5984543 w 6127519"/>
              <a:gd name="connsiteY112-32820" fmla="*/ 6811016 h 6858000"/>
              <a:gd name="connsiteX113-32821" fmla="*/ 5979671 w 6127519"/>
              <a:gd name="connsiteY113-32822" fmla="*/ 6858000 h 6858000"/>
              <a:gd name="connsiteX114-32823" fmla="*/ 0 w 6127519"/>
              <a:gd name="connsiteY114-32824" fmla="*/ 6858000 h 6858000"/>
              <a:gd name="connsiteX115-32825" fmla="*/ 0 w 6127519"/>
              <a:gd name="connsiteY115-32826" fmla="*/ 0 h 6858000"/>
              <a:gd name="connsiteX0-32827" fmla="*/ 0 w 6127519"/>
              <a:gd name="connsiteY0-32828" fmla="*/ 0 h 6858000"/>
              <a:gd name="connsiteX1-32829" fmla="*/ 4965888 w 6127519"/>
              <a:gd name="connsiteY1-32830" fmla="*/ 0 h 6858000"/>
              <a:gd name="connsiteX2-32831" fmla="*/ 4967767 w 6127519"/>
              <a:gd name="connsiteY2-32832" fmla="*/ 7930 h 6858000"/>
              <a:gd name="connsiteX3-32833" fmla="*/ 4979444 w 6127519"/>
              <a:gd name="connsiteY3-32834" fmla="*/ 43921 h 6858000"/>
              <a:gd name="connsiteX4-32835" fmla="*/ 5021173 w 6127519"/>
              <a:gd name="connsiteY4-32836" fmla="*/ 123738 h 6858000"/>
              <a:gd name="connsiteX5-32837" fmla="*/ 5075458 w 6127519"/>
              <a:gd name="connsiteY5-32838" fmla="*/ 264355 h 6858000"/>
              <a:gd name="connsiteX6-32839" fmla="*/ 5081175 w 6127519"/>
              <a:gd name="connsiteY6-32840" fmla="*/ 277448 h 6858000"/>
              <a:gd name="connsiteX7-32841" fmla="*/ 5097011 w 6127519"/>
              <a:gd name="connsiteY7-32842" fmla="*/ 355616 h 6858000"/>
              <a:gd name="connsiteX8-32843" fmla="*/ 5130982 w 6127519"/>
              <a:gd name="connsiteY8-32844" fmla="*/ 412030 h 6858000"/>
              <a:gd name="connsiteX9-32845" fmla="*/ 5153000 w 6127519"/>
              <a:gd name="connsiteY9-32846" fmla="*/ 507134 h 6858000"/>
              <a:gd name="connsiteX10-32847" fmla="*/ 5171282 w 6127519"/>
              <a:gd name="connsiteY10-32848" fmla="*/ 602071 h 6858000"/>
              <a:gd name="connsiteX11-32849" fmla="*/ 5176196 w 6127519"/>
              <a:gd name="connsiteY11-32850" fmla="*/ 636822 h 6858000"/>
              <a:gd name="connsiteX12-32851" fmla="*/ 5189051 w 6127519"/>
              <a:gd name="connsiteY12-32852" fmla="*/ 782518 h 6858000"/>
              <a:gd name="connsiteX13-32853" fmla="*/ 5210428 w 6127519"/>
              <a:gd name="connsiteY13-32854" fmla="*/ 815772 h 6858000"/>
              <a:gd name="connsiteX14-32855" fmla="*/ 5221088 w 6127519"/>
              <a:gd name="connsiteY14-32856" fmla="*/ 860193 h 6858000"/>
              <a:gd name="connsiteX15-32857" fmla="*/ 5230806 w 6127519"/>
              <a:gd name="connsiteY15-32858" fmla="*/ 961354 h 6858000"/>
              <a:gd name="connsiteX16-32859" fmla="*/ 5201018 w 6127519"/>
              <a:gd name="connsiteY16-32860" fmla="*/ 1095027 h 6858000"/>
              <a:gd name="connsiteX17-32861" fmla="*/ 5202153 w 6127519"/>
              <a:gd name="connsiteY17-32862" fmla="*/ 1133224 h 6858000"/>
              <a:gd name="connsiteX18-32863" fmla="*/ 5207370 w 6127519"/>
              <a:gd name="connsiteY18-32864" fmla="*/ 1138097 h 6858000"/>
              <a:gd name="connsiteX19-32865" fmla="*/ 5189234 w 6127519"/>
              <a:gd name="connsiteY19-32866" fmla="*/ 1193495 h 6858000"/>
              <a:gd name="connsiteX20-32867" fmla="*/ 5202769 w 6127519"/>
              <a:gd name="connsiteY20-32868" fmla="*/ 1269450 h 6858000"/>
              <a:gd name="connsiteX21-32869" fmla="*/ 5225968 w 6127519"/>
              <a:gd name="connsiteY21-32870" fmla="*/ 1357994 h 6858000"/>
              <a:gd name="connsiteX22-32871" fmla="*/ 5233819 w 6127519"/>
              <a:gd name="connsiteY22-32872" fmla="*/ 1380922 h 6858000"/>
              <a:gd name="connsiteX23-32873" fmla="*/ 5237226 w 6127519"/>
              <a:gd name="connsiteY23-32874" fmla="*/ 1441327 h 6858000"/>
              <a:gd name="connsiteX24-32875" fmla="*/ 5255653 w 6127519"/>
              <a:gd name="connsiteY24-32876" fmla="*/ 1524712 h 6858000"/>
              <a:gd name="connsiteX25-32877" fmla="*/ 5263491 w 6127519"/>
              <a:gd name="connsiteY25-32878" fmla="*/ 1642938 h 6858000"/>
              <a:gd name="connsiteX26-32879" fmla="*/ 5261314 w 6127519"/>
              <a:gd name="connsiteY26-32880" fmla="*/ 1689177 h 6858000"/>
              <a:gd name="connsiteX27-32881" fmla="*/ 5259788 w 6127519"/>
              <a:gd name="connsiteY27-32882" fmla="*/ 1768516 h 6858000"/>
              <a:gd name="connsiteX28-32883" fmla="*/ 5255696 w 6127519"/>
              <a:gd name="connsiteY28-32884" fmla="*/ 1953770 h 6858000"/>
              <a:gd name="connsiteX29-32885" fmla="*/ 5252592 w 6127519"/>
              <a:gd name="connsiteY29-32886" fmla="*/ 2092210 h 6858000"/>
              <a:gd name="connsiteX30-32887" fmla="*/ 5264303 w 6127519"/>
              <a:gd name="connsiteY30-32888" fmla="*/ 2225157 h 6858000"/>
              <a:gd name="connsiteX31-32889" fmla="*/ 5254949 w 6127519"/>
              <a:gd name="connsiteY31-32890" fmla="*/ 2236160 h 6858000"/>
              <a:gd name="connsiteX32-32891" fmla="*/ 5250104 w 6127519"/>
              <a:gd name="connsiteY32-32892" fmla="*/ 2249166 h 6858000"/>
              <a:gd name="connsiteX33-32893" fmla="*/ 5251214 w 6127519"/>
              <a:gd name="connsiteY33-32894" fmla="*/ 2250944 h 6858000"/>
              <a:gd name="connsiteX34-32895" fmla="*/ 5250644 w 6127519"/>
              <a:gd name="connsiteY34-32896" fmla="*/ 2266619 h 6858000"/>
              <a:gd name="connsiteX35-32897" fmla="*/ 5293877 w 6127519"/>
              <a:gd name="connsiteY35-32898" fmla="*/ 2368649 h 6858000"/>
              <a:gd name="connsiteX36-32899" fmla="*/ 5311338 w 6127519"/>
              <a:gd name="connsiteY36-32900" fmla="*/ 2404034 h 6858000"/>
              <a:gd name="connsiteX37-32901" fmla="*/ 5338366 w 6127519"/>
              <a:gd name="connsiteY37-32902" fmla="*/ 2465052 h 6858000"/>
              <a:gd name="connsiteX38-32903" fmla="*/ 5371263 w 6127519"/>
              <a:gd name="connsiteY38-32904" fmla="*/ 2586413 h 6858000"/>
              <a:gd name="connsiteX39-32905" fmla="*/ 5407503 w 6127519"/>
              <a:gd name="connsiteY39-32906" fmla="*/ 2786290 h 6858000"/>
              <a:gd name="connsiteX40-32907" fmla="*/ 5407356 w 6127519"/>
              <a:gd name="connsiteY40-32908" fmla="*/ 2787545 h 6858000"/>
              <a:gd name="connsiteX41-32909" fmla="*/ 5411130 w 6127519"/>
              <a:gd name="connsiteY41-32910" fmla="*/ 2788640 h 6858000"/>
              <a:gd name="connsiteX42-32911" fmla="*/ 5416439 w 6127519"/>
              <a:gd name="connsiteY42-32912" fmla="*/ 2805666 h 6858000"/>
              <a:gd name="connsiteX43-32913" fmla="*/ 5457023 w 6127519"/>
              <a:gd name="connsiteY43-32914" fmla="*/ 2858292 h 6858000"/>
              <a:gd name="connsiteX44-32915" fmla="*/ 5479298 w 6127519"/>
              <a:gd name="connsiteY44-32916" fmla="*/ 2947791 h 6858000"/>
              <a:gd name="connsiteX45-32917" fmla="*/ 5481770 w 6127519"/>
              <a:gd name="connsiteY45-32918" fmla="*/ 2951352 h 6858000"/>
              <a:gd name="connsiteX46-32919" fmla="*/ 5482045 w 6127519"/>
              <a:gd name="connsiteY46-32920" fmla="*/ 2984371 h 6858000"/>
              <a:gd name="connsiteX47-32921" fmla="*/ 5482415 w 6127519"/>
              <a:gd name="connsiteY47-32922" fmla="*/ 3004079 h 6858000"/>
              <a:gd name="connsiteX48-32923" fmla="*/ 5503944 w 6127519"/>
              <a:gd name="connsiteY48-32924" fmla="*/ 3123335 h 6858000"/>
              <a:gd name="connsiteX49-32925" fmla="*/ 5516007 w 6127519"/>
              <a:gd name="connsiteY49-32926" fmla="*/ 3258473 h 6858000"/>
              <a:gd name="connsiteX50-32927" fmla="*/ 5566839 w 6127519"/>
              <a:gd name="connsiteY50-32928" fmla="*/ 3345295 h 6858000"/>
              <a:gd name="connsiteX51-32929" fmla="*/ 5589758 w 6127519"/>
              <a:gd name="connsiteY51-32930" fmla="*/ 3506453 h 6858000"/>
              <a:gd name="connsiteX52-32931" fmla="*/ 5596144 w 6127519"/>
              <a:gd name="connsiteY52-32932" fmla="*/ 3534624 h 6858000"/>
              <a:gd name="connsiteX53-32933" fmla="*/ 5597750 w 6127519"/>
              <a:gd name="connsiteY53-32934" fmla="*/ 3534129 h 6858000"/>
              <a:gd name="connsiteX54-32935" fmla="*/ 5599700 w 6127519"/>
              <a:gd name="connsiteY54-32936" fmla="*/ 3547221 h 6858000"/>
              <a:gd name="connsiteX55-32937" fmla="*/ 5615031 w 6127519"/>
              <a:gd name="connsiteY55-32938" fmla="*/ 3557482 h 6858000"/>
              <a:gd name="connsiteX56-32939" fmla="*/ 5618377 w 6127519"/>
              <a:gd name="connsiteY56-32940" fmla="*/ 3588431 h 6858000"/>
              <a:gd name="connsiteX57-32941" fmla="*/ 5612155 w 6127519"/>
              <a:gd name="connsiteY57-32942" fmla="*/ 3589869 h 6858000"/>
              <a:gd name="connsiteX58-32943" fmla="*/ 5620843 w 6127519"/>
              <a:gd name="connsiteY58-32944" fmla="*/ 3606745 h 6858000"/>
              <a:gd name="connsiteX59-32945" fmla="*/ 5655472 w 6127519"/>
              <a:gd name="connsiteY59-32946" fmla="*/ 3678877 h 6858000"/>
              <a:gd name="connsiteX60-32947" fmla="*/ 5683015 w 6127519"/>
              <a:gd name="connsiteY60-32948" fmla="*/ 3762025 h 6858000"/>
              <a:gd name="connsiteX61-32949" fmla="*/ 5696643 w 6127519"/>
              <a:gd name="connsiteY61-32950" fmla="*/ 3773888 h 6858000"/>
              <a:gd name="connsiteX62-32951" fmla="*/ 5707995 w 6127519"/>
              <a:gd name="connsiteY62-32952" fmla="*/ 3781685 h 6858000"/>
              <a:gd name="connsiteX63-32953" fmla="*/ 5768491 w 6127519"/>
              <a:gd name="connsiteY63-32954" fmla="*/ 3914399 h 6858000"/>
              <a:gd name="connsiteX64-32955" fmla="*/ 5793123 w 6127519"/>
              <a:gd name="connsiteY64-32956" fmla="*/ 3969952 h 6858000"/>
              <a:gd name="connsiteX65-32957" fmla="*/ 5808321 w 6127519"/>
              <a:gd name="connsiteY65-32958" fmla="*/ 3988153 h 6858000"/>
              <a:gd name="connsiteX66-32959" fmla="*/ 5825621 w 6127519"/>
              <a:gd name="connsiteY66-32960" fmla="*/ 4015525 h 6858000"/>
              <a:gd name="connsiteX67-32961" fmla="*/ 5860672 w 6127519"/>
              <a:gd name="connsiteY67-32962" fmla="*/ 4061579 h 6858000"/>
              <a:gd name="connsiteX68-32963" fmla="*/ 5872173 w 6127519"/>
              <a:gd name="connsiteY68-32964" fmla="*/ 4088497 h 6858000"/>
              <a:gd name="connsiteX69-32965" fmla="*/ 5894095 w 6127519"/>
              <a:gd name="connsiteY69-32966" fmla="*/ 4128857 h 6858000"/>
              <a:gd name="connsiteX70-32967" fmla="*/ 5903513 w 6127519"/>
              <a:gd name="connsiteY70-32968" fmla="*/ 4187661 h 6858000"/>
              <a:gd name="connsiteX71-32969" fmla="*/ 5917114 w 6127519"/>
              <a:gd name="connsiteY71-32970" fmla="*/ 4213096 h 6858000"/>
              <a:gd name="connsiteX72-32971" fmla="*/ 5924233 w 6127519"/>
              <a:gd name="connsiteY72-32972" fmla="*/ 4242060 h 6858000"/>
              <a:gd name="connsiteX73-32973" fmla="*/ 5928910 w 6127519"/>
              <a:gd name="connsiteY73-32974" fmla="*/ 4300973 h 6858000"/>
              <a:gd name="connsiteX74-32975" fmla="*/ 5939320 w 6127519"/>
              <a:gd name="connsiteY74-32976" fmla="*/ 4340435 h 6858000"/>
              <a:gd name="connsiteX75-32977" fmla="*/ 5946705 w 6127519"/>
              <a:gd name="connsiteY75-32978" fmla="*/ 4428051 h 6858000"/>
              <a:gd name="connsiteX76-32979" fmla="*/ 5949261 w 6127519"/>
              <a:gd name="connsiteY76-32980" fmla="*/ 4449185 h 6858000"/>
              <a:gd name="connsiteX77-32981" fmla="*/ 5968960 w 6127519"/>
              <a:gd name="connsiteY77-32982" fmla="*/ 4482655 h 6858000"/>
              <a:gd name="connsiteX78-32983" fmla="*/ 5980106 w 6127519"/>
              <a:gd name="connsiteY78-32984" fmla="*/ 4585087 h 6858000"/>
              <a:gd name="connsiteX79-32985" fmla="*/ 5998138 w 6127519"/>
              <a:gd name="connsiteY79-32986" fmla="*/ 4697518 h 6858000"/>
              <a:gd name="connsiteX80-32987" fmla="*/ 6007819 w 6127519"/>
              <a:gd name="connsiteY80-32988" fmla="*/ 4858148 h 6858000"/>
              <a:gd name="connsiteX81-32989" fmla="*/ 6007749 w 6127519"/>
              <a:gd name="connsiteY81-32990" fmla="*/ 4964715 h 6858000"/>
              <a:gd name="connsiteX82-32991" fmla="*/ 6005269 w 6127519"/>
              <a:gd name="connsiteY82-32992" fmla="*/ 5150567 h 6858000"/>
              <a:gd name="connsiteX83-32993" fmla="*/ 6001127 w 6127519"/>
              <a:gd name="connsiteY83-32994" fmla="*/ 5164609 h 6858000"/>
              <a:gd name="connsiteX84-32995" fmla="*/ 5998514 w 6127519"/>
              <a:gd name="connsiteY84-32996" fmla="*/ 5189673 h 6858000"/>
              <a:gd name="connsiteX85-32997" fmla="*/ 6018409 w 6127519"/>
              <a:gd name="connsiteY85-32998" fmla="*/ 5227157 h 6858000"/>
              <a:gd name="connsiteX86-32999" fmla="*/ 6036748 w 6127519"/>
              <a:gd name="connsiteY86-33000" fmla="*/ 5322752 h 6858000"/>
              <a:gd name="connsiteX87-33001" fmla="*/ 6036943 w 6127519"/>
              <a:gd name="connsiteY87-33002" fmla="*/ 5329480 h 6858000"/>
              <a:gd name="connsiteX88-33003" fmla="*/ 6037677 w 6127519"/>
              <a:gd name="connsiteY88-33004" fmla="*/ 5354807 h 6858000"/>
              <a:gd name="connsiteX89-33005" fmla="*/ 6039728 w 6127519"/>
              <a:gd name="connsiteY89-33006" fmla="*/ 5359416 h 6858000"/>
              <a:gd name="connsiteX90-33007" fmla="*/ 6053435 w 6127519"/>
              <a:gd name="connsiteY90-33008" fmla="*/ 5387547 h 6858000"/>
              <a:gd name="connsiteX91-33009" fmla="*/ 6065933 w 6127519"/>
              <a:gd name="connsiteY91-33010" fmla="*/ 5443002 h 6858000"/>
              <a:gd name="connsiteX92-33011" fmla="*/ 6068640 w 6127519"/>
              <a:gd name="connsiteY92-33012" fmla="*/ 5474503 h 6858000"/>
              <a:gd name="connsiteX93-33013" fmla="*/ 6080922 w 6127519"/>
              <a:gd name="connsiteY93-33014" fmla="*/ 5561070 h 6858000"/>
              <a:gd name="connsiteX94-33015" fmla="*/ 6096949 w 6127519"/>
              <a:gd name="connsiteY94-33016" fmla="*/ 5648179 h 6858000"/>
              <a:gd name="connsiteX95-33017" fmla="*/ 6125703 w 6127519"/>
              <a:gd name="connsiteY95-33018" fmla="*/ 5692894 h 6858000"/>
              <a:gd name="connsiteX96-33019" fmla="*/ 6121353 w 6127519"/>
              <a:gd name="connsiteY96-33020" fmla="*/ 5721725 h 6858000"/>
              <a:gd name="connsiteX97-33021" fmla="*/ 6121607 w 6127519"/>
              <a:gd name="connsiteY97-33022" fmla="*/ 5721959 h 6858000"/>
              <a:gd name="connsiteX98-33023" fmla="*/ 6127024 w 6127519"/>
              <a:gd name="connsiteY98-33024" fmla="*/ 5786902 h 6858000"/>
              <a:gd name="connsiteX99-33025" fmla="*/ 6127519 w 6127519"/>
              <a:gd name="connsiteY99-33026" fmla="*/ 5865775 h 6858000"/>
              <a:gd name="connsiteX100-33027" fmla="*/ 6119217 w 6127519"/>
              <a:gd name="connsiteY100-33028" fmla="*/ 5888542 h 6858000"/>
              <a:gd name="connsiteX101-33029" fmla="*/ 6102493 w 6127519"/>
              <a:gd name="connsiteY101-33030" fmla="*/ 5928602 h 6858000"/>
              <a:gd name="connsiteX102-33031" fmla="*/ 6056863 w 6127519"/>
              <a:gd name="connsiteY102-33032" fmla="*/ 6000643 h 6858000"/>
              <a:gd name="connsiteX103-33033" fmla="*/ 6045436 w 6127519"/>
              <a:gd name="connsiteY103-33034" fmla="*/ 6124480 h 6858000"/>
              <a:gd name="connsiteX104-33035" fmla="*/ 6030489 w 6127519"/>
              <a:gd name="connsiteY104-33036" fmla="*/ 6317666 h 6858000"/>
              <a:gd name="connsiteX105-33037" fmla="*/ 6007492 w 6127519"/>
              <a:gd name="connsiteY105-33038" fmla="*/ 6440818 h 6858000"/>
              <a:gd name="connsiteX106-33039" fmla="*/ 6009467 w 6127519"/>
              <a:gd name="connsiteY106-33040" fmla="*/ 6487076 h 6858000"/>
              <a:gd name="connsiteX107-33041" fmla="*/ 5995064 w 6127519"/>
              <a:gd name="connsiteY107-33042" fmla="*/ 6540791 h 6858000"/>
              <a:gd name="connsiteX108-33043" fmla="*/ 6004510 w 6127519"/>
              <a:gd name="connsiteY108-33044" fmla="*/ 6599256 h 6858000"/>
              <a:gd name="connsiteX109-33045" fmla="*/ 5986207 w 6127519"/>
              <a:gd name="connsiteY109-33046" fmla="*/ 6695855 h 6858000"/>
              <a:gd name="connsiteX110-33047" fmla="*/ 5979428 w 6127519"/>
              <a:gd name="connsiteY110-33048" fmla="*/ 6754678 h 6858000"/>
              <a:gd name="connsiteX111-33049" fmla="*/ 5983398 w 6127519"/>
              <a:gd name="connsiteY111-33050" fmla="*/ 6778641 h 6858000"/>
              <a:gd name="connsiteX112-33051" fmla="*/ 5984543 w 6127519"/>
              <a:gd name="connsiteY112-33052" fmla="*/ 6811016 h 6858000"/>
              <a:gd name="connsiteX113-33053" fmla="*/ 5979671 w 6127519"/>
              <a:gd name="connsiteY113-33054" fmla="*/ 6858000 h 6858000"/>
              <a:gd name="connsiteX114-33055" fmla="*/ 0 w 6127519"/>
              <a:gd name="connsiteY114-33056" fmla="*/ 6858000 h 6858000"/>
              <a:gd name="connsiteX115-33057" fmla="*/ 0 w 6127519"/>
              <a:gd name="connsiteY115-33058" fmla="*/ 0 h 6858000"/>
              <a:gd name="connsiteX0-33059" fmla="*/ 0 w 6127519"/>
              <a:gd name="connsiteY0-33060" fmla="*/ 0 h 6858000"/>
              <a:gd name="connsiteX1-33061" fmla="*/ 4965888 w 6127519"/>
              <a:gd name="connsiteY1-33062" fmla="*/ 0 h 6858000"/>
              <a:gd name="connsiteX2-33063" fmla="*/ 4967767 w 6127519"/>
              <a:gd name="connsiteY2-33064" fmla="*/ 7930 h 6858000"/>
              <a:gd name="connsiteX3-33065" fmla="*/ 4979444 w 6127519"/>
              <a:gd name="connsiteY3-33066" fmla="*/ 43921 h 6858000"/>
              <a:gd name="connsiteX4-33067" fmla="*/ 5021173 w 6127519"/>
              <a:gd name="connsiteY4-33068" fmla="*/ 123738 h 6858000"/>
              <a:gd name="connsiteX5-33069" fmla="*/ 5075458 w 6127519"/>
              <a:gd name="connsiteY5-33070" fmla="*/ 264355 h 6858000"/>
              <a:gd name="connsiteX6-33071" fmla="*/ 5081175 w 6127519"/>
              <a:gd name="connsiteY6-33072" fmla="*/ 277448 h 6858000"/>
              <a:gd name="connsiteX7-33073" fmla="*/ 5097011 w 6127519"/>
              <a:gd name="connsiteY7-33074" fmla="*/ 355616 h 6858000"/>
              <a:gd name="connsiteX8-33075" fmla="*/ 5130982 w 6127519"/>
              <a:gd name="connsiteY8-33076" fmla="*/ 412030 h 6858000"/>
              <a:gd name="connsiteX9-33077" fmla="*/ 5153000 w 6127519"/>
              <a:gd name="connsiteY9-33078" fmla="*/ 507134 h 6858000"/>
              <a:gd name="connsiteX10-33079" fmla="*/ 5171282 w 6127519"/>
              <a:gd name="connsiteY10-33080" fmla="*/ 602071 h 6858000"/>
              <a:gd name="connsiteX11-33081" fmla="*/ 5176196 w 6127519"/>
              <a:gd name="connsiteY11-33082" fmla="*/ 636822 h 6858000"/>
              <a:gd name="connsiteX12-33083" fmla="*/ 5189051 w 6127519"/>
              <a:gd name="connsiteY12-33084" fmla="*/ 782518 h 6858000"/>
              <a:gd name="connsiteX13-33085" fmla="*/ 5210428 w 6127519"/>
              <a:gd name="connsiteY13-33086" fmla="*/ 815772 h 6858000"/>
              <a:gd name="connsiteX14-33087" fmla="*/ 5221088 w 6127519"/>
              <a:gd name="connsiteY14-33088" fmla="*/ 860193 h 6858000"/>
              <a:gd name="connsiteX15-33089" fmla="*/ 5230806 w 6127519"/>
              <a:gd name="connsiteY15-33090" fmla="*/ 961354 h 6858000"/>
              <a:gd name="connsiteX16-33091" fmla="*/ 5201018 w 6127519"/>
              <a:gd name="connsiteY16-33092" fmla="*/ 1095027 h 6858000"/>
              <a:gd name="connsiteX17-33093" fmla="*/ 5202153 w 6127519"/>
              <a:gd name="connsiteY17-33094" fmla="*/ 1133224 h 6858000"/>
              <a:gd name="connsiteX18-33095" fmla="*/ 5207370 w 6127519"/>
              <a:gd name="connsiteY18-33096" fmla="*/ 1138097 h 6858000"/>
              <a:gd name="connsiteX19-33097" fmla="*/ 5189234 w 6127519"/>
              <a:gd name="connsiteY19-33098" fmla="*/ 1193495 h 6858000"/>
              <a:gd name="connsiteX20-33099" fmla="*/ 5202769 w 6127519"/>
              <a:gd name="connsiteY20-33100" fmla="*/ 1269450 h 6858000"/>
              <a:gd name="connsiteX21-33101" fmla="*/ 5225968 w 6127519"/>
              <a:gd name="connsiteY21-33102" fmla="*/ 1357994 h 6858000"/>
              <a:gd name="connsiteX22-33103" fmla="*/ 5233819 w 6127519"/>
              <a:gd name="connsiteY22-33104" fmla="*/ 1380922 h 6858000"/>
              <a:gd name="connsiteX23-33105" fmla="*/ 5237226 w 6127519"/>
              <a:gd name="connsiteY23-33106" fmla="*/ 1441327 h 6858000"/>
              <a:gd name="connsiteX24-33107" fmla="*/ 5255653 w 6127519"/>
              <a:gd name="connsiteY24-33108" fmla="*/ 1524712 h 6858000"/>
              <a:gd name="connsiteX25-33109" fmla="*/ 5263491 w 6127519"/>
              <a:gd name="connsiteY25-33110" fmla="*/ 1642938 h 6858000"/>
              <a:gd name="connsiteX26-33111" fmla="*/ 5261314 w 6127519"/>
              <a:gd name="connsiteY26-33112" fmla="*/ 1689177 h 6858000"/>
              <a:gd name="connsiteX27-33113" fmla="*/ 5259788 w 6127519"/>
              <a:gd name="connsiteY27-33114" fmla="*/ 1768516 h 6858000"/>
              <a:gd name="connsiteX28-33115" fmla="*/ 5255696 w 6127519"/>
              <a:gd name="connsiteY28-33116" fmla="*/ 1953770 h 6858000"/>
              <a:gd name="connsiteX29-33117" fmla="*/ 5252592 w 6127519"/>
              <a:gd name="connsiteY29-33118" fmla="*/ 2092210 h 6858000"/>
              <a:gd name="connsiteX30-33119" fmla="*/ 5264303 w 6127519"/>
              <a:gd name="connsiteY30-33120" fmla="*/ 2225157 h 6858000"/>
              <a:gd name="connsiteX31-33121" fmla="*/ 5254949 w 6127519"/>
              <a:gd name="connsiteY31-33122" fmla="*/ 2236160 h 6858000"/>
              <a:gd name="connsiteX32-33123" fmla="*/ 5250104 w 6127519"/>
              <a:gd name="connsiteY32-33124" fmla="*/ 2249166 h 6858000"/>
              <a:gd name="connsiteX33-33125" fmla="*/ 5251214 w 6127519"/>
              <a:gd name="connsiteY33-33126" fmla="*/ 2250944 h 6858000"/>
              <a:gd name="connsiteX34-33127" fmla="*/ 5250644 w 6127519"/>
              <a:gd name="connsiteY34-33128" fmla="*/ 2266619 h 6858000"/>
              <a:gd name="connsiteX35-33129" fmla="*/ 5293877 w 6127519"/>
              <a:gd name="connsiteY35-33130" fmla="*/ 2368649 h 6858000"/>
              <a:gd name="connsiteX36-33131" fmla="*/ 5311338 w 6127519"/>
              <a:gd name="connsiteY36-33132" fmla="*/ 2404034 h 6858000"/>
              <a:gd name="connsiteX37-33133" fmla="*/ 5338366 w 6127519"/>
              <a:gd name="connsiteY37-33134" fmla="*/ 2465052 h 6858000"/>
              <a:gd name="connsiteX38-33135" fmla="*/ 5371263 w 6127519"/>
              <a:gd name="connsiteY38-33136" fmla="*/ 2586413 h 6858000"/>
              <a:gd name="connsiteX39-33137" fmla="*/ 5407503 w 6127519"/>
              <a:gd name="connsiteY39-33138" fmla="*/ 2786290 h 6858000"/>
              <a:gd name="connsiteX40-33139" fmla="*/ 5407356 w 6127519"/>
              <a:gd name="connsiteY40-33140" fmla="*/ 2787545 h 6858000"/>
              <a:gd name="connsiteX41-33141" fmla="*/ 5411130 w 6127519"/>
              <a:gd name="connsiteY41-33142" fmla="*/ 2788640 h 6858000"/>
              <a:gd name="connsiteX42-33143" fmla="*/ 5416439 w 6127519"/>
              <a:gd name="connsiteY42-33144" fmla="*/ 2805666 h 6858000"/>
              <a:gd name="connsiteX43-33145" fmla="*/ 5457023 w 6127519"/>
              <a:gd name="connsiteY43-33146" fmla="*/ 2858292 h 6858000"/>
              <a:gd name="connsiteX44-33147" fmla="*/ 5479298 w 6127519"/>
              <a:gd name="connsiteY44-33148" fmla="*/ 2947791 h 6858000"/>
              <a:gd name="connsiteX45-33149" fmla="*/ 5481770 w 6127519"/>
              <a:gd name="connsiteY45-33150" fmla="*/ 2951352 h 6858000"/>
              <a:gd name="connsiteX46-33151" fmla="*/ 5482045 w 6127519"/>
              <a:gd name="connsiteY46-33152" fmla="*/ 2984371 h 6858000"/>
              <a:gd name="connsiteX47-33153" fmla="*/ 5482415 w 6127519"/>
              <a:gd name="connsiteY47-33154" fmla="*/ 3004079 h 6858000"/>
              <a:gd name="connsiteX48-33155" fmla="*/ 5503944 w 6127519"/>
              <a:gd name="connsiteY48-33156" fmla="*/ 3123335 h 6858000"/>
              <a:gd name="connsiteX49-33157" fmla="*/ 5516007 w 6127519"/>
              <a:gd name="connsiteY49-33158" fmla="*/ 3258473 h 6858000"/>
              <a:gd name="connsiteX50-33159" fmla="*/ 5589758 w 6127519"/>
              <a:gd name="connsiteY50-33160" fmla="*/ 3506453 h 6858000"/>
              <a:gd name="connsiteX51-33161" fmla="*/ 5596144 w 6127519"/>
              <a:gd name="connsiteY51-33162" fmla="*/ 3534624 h 6858000"/>
              <a:gd name="connsiteX52-33163" fmla="*/ 5597750 w 6127519"/>
              <a:gd name="connsiteY52-33164" fmla="*/ 3534129 h 6858000"/>
              <a:gd name="connsiteX53-33165" fmla="*/ 5599700 w 6127519"/>
              <a:gd name="connsiteY53-33166" fmla="*/ 3547221 h 6858000"/>
              <a:gd name="connsiteX54-33167" fmla="*/ 5615031 w 6127519"/>
              <a:gd name="connsiteY54-33168" fmla="*/ 3557482 h 6858000"/>
              <a:gd name="connsiteX55-33169" fmla="*/ 5618377 w 6127519"/>
              <a:gd name="connsiteY55-33170" fmla="*/ 3588431 h 6858000"/>
              <a:gd name="connsiteX56-33171" fmla="*/ 5612155 w 6127519"/>
              <a:gd name="connsiteY56-33172" fmla="*/ 3589869 h 6858000"/>
              <a:gd name="connsiteX57-33173" fmla="*/ 5620843 w 6127519"/>
              <a:gd name="connsiteY57-33174" fmla="*/ 3606745 h 6858000"/>
              <a:gd name="connsiteX58-33175" fmla="*/ 5655472 w 6127519"/>
              <a:gd name="connsiteY58-33176" fmla="*/ 3678877 h 6858000"/>
              <a:gd name="connsiteX59-33177" fmla="*/ 5683015 w 6127519"/>
              <a:gd name="connsiteY59-33178" fmla="*/ 3762025 h 6858000"/>
              <a:gd name="connsiteX60-33179" fmla="*/ 5696643 w 6127519"/>
              <a:gd name="connsiteY60-33180" fmla="*/ 3773888 h 6858000"/>
              <a:gd name="connsiteX61-33181" fmla="*/ 5707995 w 6127519"/>
              <a:gd name="connsiteY61-33182" fmla="*/ 3781685 h 6858000"/>
              <a:gd name="connsiteX62-33183" fmla="*/ 5768491 w 6127519"/>
              <a:gd name="connsiteY62-33184" fmla="*/ 3914399 h 6858000"/>
              <a:gd name="connsiteX63-33185" fmla="*/ 5793123 w 6127519"/>
              <a:gd name="connsiteY63-33186" fmla="*/ 3969952 h 6858000"/>
              <a:gd name="connsiteX64-33187" fmla="*/ 5808321 w 6127519"/>
              <a:gd name="connsiteY64-33188" fmla="*/ 3988153 h 6858000"/>
              <a:gd name="connsiteX65-33189" fmla="*/ 5825621 w 6127519"/>
              <a:gd name="connsiteY65-33190" fmla="*/ 4015525 h 6858000"/>
              <a:gd name="connsiteX66-33191" fmla="*/ 5860672 w 6127519"/>
              <a:gd name="connsiteY66-33192" fmla="*/ 4061579 h 6858000"/>
              <a:gd name="connsiteX67-33193" fmla="*/ 5872173 w 6127519"/>
              <a:gd name="connsiteY67-33194" fmla="*/ 4088497 h 6858000"/>
              <a:gd name="connsiteX68-33195" fmla="*/ 5894095 w 6127519"/>
              <a:gd name="connsiteY68-33196" fmla="*/ 4128857 h 6858000"/>
              <a:gd name="connsiteX69-33197" fmla="*/ 5903513 w 6127519"/>
              <a:gd name="connsiteY69-33198" fmla="*/ 4187661 h 6858000"/>
              <a:gd name="connsiteX70-33199" fmla="*/ 5917114 w 6127519"/>
              <a:gd name="connsiteY70-33200" fmla="*/ 4213096 h 6858000"/>
              <a:gd name="connsiteX71-33201" fmla="*/ 5924233 w 6127519"/>
              <a:gd name="connsiteY71-33202" fmla="*/ 4242060 h 6858000"/>
              <a:gd name="connsiteX72-33203" fmla="*/ 5928910 w 6127519"/>
              <a:gd name="connsiteY72-33204" fmla="*/ 4300973 h 6858000"/>
              <a:gd name="connsiteX73-33205" fmla="*/ 5939320 w 6127519"/>
              <a:gd name="connsiteY73-33206" fmla="*/ 4340435 h 6858000"/>
              <a:gd name="connsiteX74-33207" fmla="*/ 5946705 w 6127519"/>
              <a:gd name="connsiteY74-33208" fmla="*/ 4428051 h 6858000"/>
              <a:gd name="connsiteX75-33209" fmla="*/ 5949261 w 6127519"/>
              <a:gd name="connsiteY75-33210" fmla="*/ 4449185 h 6858000"/>
              <a:gd name="connsiteX76-33211" fmla="*/ 5968960 w 6127519"/>
              <a:gd name="connsiteY76-33212" fmla="*/ 4482655 h 6858000"/>
              <a:gd name="connsiteX77-33213" fmla="*/ 5980106 w 6127519"/>
              <a:gd name="connsiteY77-33214" fmla="*/ 4585087 h 6858000"/>
              <a:gd name="connsiteX78-33215" fmla="*/ 5998138 w 6127519"/>
              <a:gd name="connsiteY78-33216" fmla="*/ 4697518 h 6858000"/>
              <a:gd name="connsiteX79-33217" fmla="*/ 6007819 w 6127519"/>
              <a:gd name="connsiteY79-33218" fmla="*/ 4858148 h 6858000"/>
              <a:gd name="connsiteX80-33219" fmla="*/ 6007749 w 6127519"/>
              <a:gd name="connsiteY80-33220" fmla="*/ 4964715 h 6858000"/>
              <a:gd name="connsiteX81-33221" fmla="*/ 6005269 w 6127519"/>
              <a:gd name="connsiteY81-33222" fmla="*/ 5150567 h 6858000"/>
              <a:gd name="connsiteX82-33223" fmla="*/ 6001127 w 6127519"/>
              <a:gd name="connsiteY82-33224" fmla="*/ 5164609 h 6858000"/>
              <a:gd name="connsiteX83-33225" fmla="*/ 5998514 w 6127519"/>
              <a:gd name="connsiteY83-33226" fmla="*/ 5189673 h 6858000"/>
              <a:gd name="connsiteX84-33227" fmla="*/ 6018409 w 6127519"/>
              <a:gd name="connsiteY84-33228" fmla="*/ 5227157 h 6858000"/>
              <a:gd name="connsiteX85-33229" fmla="*/ 6036748 w 6127519"/>
              <a:gd name="connsiteY85-33230" fmla="*/ 5322752 h 6858000"/>
              <a:gd name="connsiteX86-33231" fmla="*/ 6036943 w 6127519"/>
              <a:gd name="connsiteY86-33232" fmla="*/ 5329480 h 6858000"/>
              <a:gd name="connsiteX87-33233" fmla="*/ 6037677 w 6127519"/>
              <a:gd name="connsiteY87-33234" fmla="*/ 5354807 h 6858000"/>
              <a:gd name="connsiteX88-33235" fmla="*/ 6039728 w 6127519"/>
              <a:gd name="connsiteY88-33236" fmla="*/ 5359416 h 6858000"/>
              <a:gd name="connsiteX89-33237" fmla="*/ 6053435 w 6127519"/>
              <a:gd name="connsiteY89-33238" fmla="*/ 5387547 h 6858000"/>
              <a:gd name="connsiteX90-33239" fmla="*/ 6065933 w 6127519"/>
              <a:gd name="connsiteY90-33240" fmla="*/ 5443002 h 6858000"/>
              <a:gd name="connsiteX91-33241" fmla="*/ 6068640 w 6127519"/>
              <a:gd name="connsiteY91-33242" fmla="*/ 5474503 h 6858000"/>
              <a:gd name="connsiteX92-33243" fmla="*/ 6080922 w 6127519"/>
              <a:gd name="connsiteY92-33244" fmla="*/ 5561070 h 6858000"/>
              <a:gd name="connsiteX93-33245" fmla="*/ 6096949 w 6127519"/>
              <a:gd name="connsiteY93-33246" fmla="*/ 5648179 h 6858000"/>
              <a:gd name="connsiteX94-33247" fmla="*/ 6125703 w 6127519"/>
              <a:gd name="connsiteY94-33248" fmla="*/ 5692894 h 6858000"/>
              <a:gd name="connsiteX95-33249" fmla="*/ 6121353 w 6127519"/>
              <a:gd name="connsiteY95-33250" fmla="*/ 5721725 h 6858000"/>
              <a:gd name="connsiteX96-33251" fmla="*/ 6121607 w 6127519"/>
              <a:gd name="connsiteY96-33252" fmla="*/ 5721959 h 6858000"/>
              <a:gd name="connsiteX97-33253" fmla="*/ 6127024 w 6127519"/>
              <a:gd name="connsiteY97-33254" fmla="*/ 5786902 h 6858000"/>
              <a:gd name="connsiteX98-33255" fmla="*/ 6127519 w 6127519"/>
              <a:gd name="connsiteY98-33256" fmla="*/ 5865775 h 6858000"/>
              <a:gd name="connsiteX99-33257" fmla="*/ 6119217 w 6127519"/>
              <a:gd name="connsiteY99-33258" fmla="*/ 5888542 h 6858000"/>
              <a:gd name="connsiteX100-33259" fmla="*/ 6102493 w 6127519"/>
              <a:gd name="connsiteY100-33260" fmla="*/ 5928602 h 6858000"/>
              <a:gd name="connsiteX101-33261" fmla="*/ 6056863 w 6127519"/>
              <a:gd name="connsiteY101-33262" fmla="*/ 6000643 h 6858000"/>
              <a:gd name="connsiteX102-33263" fmla="*/ 6045436 w 6127519"/>
              <a:gd name="connsiteY102-33264" fmla="*/ 6124480 h 6858000"/>
              <a:gd name="connsiteX103-33265" fmla="*/ 6030489 w 6127519"/>
              <a:gd name="connsiteY103-33266" fmla="*/ 6317666 h 6858000"/>
              <a:gd name="connsiteX104-33267" fmla="*/ 6007492 w 6127519"/>
              <a:gd name="connsiteY104-33268" fmla="*/ 6440818 h 6858000"/>
              <a:gd name="connsiteX105-33269" fmla="*/ 6009467 w 6127519"/>
              <a:gd name="connsiteY105-33270" fmla="*/ 6487076 h 6858000"/>
              <a:gd name="connsiteX106-33271" fmla="*/ 5995064 w 6127519"/>
              <a:gd name="connsiteY106-33272" fmla="*/ 6540791 h 6858000"/>
              <a:gd name="connsiteX107-33273" fmla="*/ 6004510 w 6127519"/>
              <a:gd name="connsiteY107-33274" fmla="*/ 6599256 h 6858000"/>
              <a:gd name="connsiteX108-33275" fmla="*/ 5986207 w 6127519"/>
              <a:gd name="connsiteY108-33276" fmla="*/ 6695855 h 6858000"/>
              <a:gd name="connsiteX109-33277" fmla="*/ 5979428 w 6127519"/>
              <a:gd name="connsiteY109-33278" fmla="*/ 6754678 h 6858000"/>
              <a:gd name="connsiteX110-33279" fmla="*/ 5983398 w 6127519"/>
              <a:gd name="connsiteY110-33280" fmla="*/ 6778641 h 6858000"/>
              <a:gd name="connsiteX111-33281" fmla="*/ 5984543 w 6127519"/>
              <a:gd name="connsiteY111-33282" fmla="*/ 6811016 h 6858000"/>
              <a:gd name="connsiteX112-33283" fmla="*/ 5979671 w 6127519"/>
              <a:gd name="connsiteY112-33284" fmla="*/ 6858000 h 6858000"/>
              <a:gd name="connsiteX113-33285" fmla="*/ 0 w 6127519"/>
              <a:gd name="connsiteY113-33286" fmla="*/ 6858000 h 6858000"/>
              <a:gd name="connsiteX114-33287" fmla="*/ 0 w 6127519"/>
              <a:gd name="connsiteY114-33288" fmla="*/ 0 h 6858000"/>
              <a:gd name="connsiteX0-33289" fmla="*/ 0 w 6127519"/>
              <a:gd name="connsiteY0-33290" fmla="*/ 0 h 6858000"/>
              <a:gd name="connsiteX1-33291" fmla="*/ 4965888 w 6127519"/>
              <a:gd name="connsiteY1-33292" fmla="*/ 0 h 6858000"/>
              <a:gd name="connsiteX2-33293" fmla="*/ 4967767 w 6127519"/>
              <a:gd name="connsiteY2-33294" fmla="*/ 7930 h 6858000"/>
              <a:gd name="connsiteX3-33295" fmla="*/ 4979444 w 6127519"/>
              <a:gd name="connsiteY3-33296" fmla="*/ 43921 h 6858000"/>
              <a:gd name="connsiteX4-33297" fmla="*/ 5021173 w 6127519"/>
              <a:gd name="connsiteY4-33298" fmla="*/ 123738 h 6858000"/>
              <a:gd name="connsiteX5-33299" fmla="*/ 5075458 w 6127519"/>
              <a:gd name="connsiteY5-33300" fmla="*/ 264355 h 6858000"/>
              <a:gd name="connsiteX6-33301" fmla="*/ 5081175 w 6127519"/>
              <a:gd name="connsiteY6-33302" fmla="*/ 277448 h 6858000"/>
              <a:gd name="connsiteX7-33303" fmla="*/ 5097011 w 6127519"/>
              <a:gd name="connsiteY7-33304" fmla="*/ 355616 h 6858000"/>
              <a:gd name="connsiteX8-33305" fmla="*/ 5130982 w 6127519"/>
              <a:gd name="connsiteY8-33306" fmla="*/ 412030 h 6858000"/>
              <a:gd name="connsiteX9-33307" fmla="*/ 5153000 w 6127519"/>
              <a:gd name="connsiteY9-33308" fmla="*/ 507134 h 6858000"/>
              <a:gd name="connsiteX10-33309" fmla="*/ 5171282 w 6127519"/>
              <a:gd name="connsiteY10-33310" fmla="*/ 602071 h 6858000"/>
              <a:gd name="connsiteX11-33311" fmla="*/ 5176196 w 6127519"/>
              <a:gd name="connsiteY11-33312" fmla="*/ 636822 h 6858000"/>
              <a:gd name="connsiteX12-33313" fmla="*/ 5189051 w 6127519"/>
              <a:gd name="connsiteY12-33314" fmla="*/ 782518 h 6858000"/>
              <a:gd name="connsiteX13-33315" fmla="*/ 5210428 w 6127519"/>
              <a:gd name="connsiteY13-33316" fmla="*/ 815772 h 6858000"/>
              <a:gd name="connsiteX14-33317" fmla="*/ 5221088 w 6127519"/>
              <a:gd name="connsiteY14-33318" fmla="*/ 860193 h 6858000"/>
              <a:gd name="connsiteX15-33319" fmla="*/ 5230806 w 6127519"/>
              <a:gd name="connsiteY15-33320" fmla="*/ 961354 h 6858000"/>
              <a:gd name="connsiteX16-33321" fmla="*/ 5201018 w 6127519"/>
              <a:gd name="connsiteY16-33322" fmla="*/ 1095027 h 6858000"/>
              <a:gd name="connsiteX17-33323" fmla="*/ 5202153 w 6127519"/>
              <a:gd name="connsiteY17-33324" fmla="*/ 1133224 h 6858000"/>
              <a:gd name="connsiteX18-33325" fmla="*/ 5207370 w 6127519"/>
              <a:gd name="connsiteY18-33326" fmla="*/ 1138097 h 6858000"/>
              <a:gd name="connsiteX19-33327" fmla="*/ 5189234 w 6127519"/>
              <a:gd name="connsiteY19-33328" fmla="*/ 1193495 h 6858000"/>
              <a:gd name="connsiteX20-33329" fmla="*/ 5202769 w 6127519"/>
              <a:gd name="connsiteY20-33330" fmla="*/ 1269450 h 6858000"/>
              <a:gd name="connsiteX21-33331" fmla="*/ 5225968 w 6127519"/>
              <a:gd name="connsiteY21-33332" fmla="*/ 1357994 h 6858000"/>
              <a:gd name="connsiteX22-33333" fmla="*/ 5233819 w 6127519"/>
              <a:gd name="connsiteY22-33334" fmla="*/ 1380922 h 6858000"/>
              <a:gd name="connsiteX23-33335" fmla="*/ 5237226 w 6127519"/>
              <a:gd name="connsiteY23-33336" fmla="*/ 1441327 h 6858000"/>
              <a:gd name="connsiteX24-33337" fmla="*/ 5255653 w 6127519"/>
              <a:gd name="connsiteY24-33338" fmla="*/ 1524712 h 6858000"/>
              <a:gd name="connsiteX25-33339" fmla="*/ 5263491 w 6127519"/>
              <a:gd name="connsiteY25-33340" fmla="*/ 1642938 h 6858000"/>
              <a:gd name="connsiteX26-33341" fmla="*/ 5261314 w 6127519"/>
              <a:gd name="connsiteY26-33342" fmla="*/ 1689177 h 6858000"/>
              <a:gd name="connsiteX27-33343" fmla="*/ 5259788 w 6127519"/>
              <a:gd name="connsiteY27-33344" fmla="*/ 1768516 h 6858000"/>
              <a:gd name="connsiteX28-33345" fmla="*/ 5255696 w 6127519"/>
              <a:gd name="connsiteY28-33346" fmla="*/ 1953770 h 6858000"/>
              <a:gd name="connsiteX29-33347" fmla="*/ 5252592 w 6127519"/>
              <a:gd name="connsiteY29-33348" fmla="*/ 2092210 h 6858000"/>
              <a:gd name="connsiteX30-33349" fmla="*/ 5264303 w 6127519"/>
              <a:gd name="connsiteY30-33350" fmla="*/ 2225157 h 6858000"/>
              <a:gd name="connsiteX31-33351" fmla="*/ 5254949 w 6127519"/>
              <a:gd name="connsiteY31-33352" fmla="*/ 2236160 h 6858000"/>
              <a:gd name="connsiteX32-33353" fmla="*/ 5250104 w 6127519"/>
              <a:gd name="connsiteY32-33354" fmla="*/ 2249166 h 6858000"/>
              <a:gd name="connsiteX33-33355" fmla="*/ 5251214 w 6127519"/>
              <a:gd name="connsiteY33-33356" fmla="*/ 2250944 h 6858000"/>
              <a:gd name="connsiteX34-33357" fmla="*/ 5250644 w 6127519"/>
              <a:gd name="connsiteY34-33358" fmla="*/ 2266619 h 6858000"/>
              <a:gd name="connsiteX35-33359" fmla="*/ 5293877 w 6127519"/>
              <a:gd name="connsiteY35-33360" fmla="*/ 2368649 h 6858000"/>
              <a:gd name="connsiteX36-33361" fmla="*/ 5311338 w 6127519"/>
              <a:gd name="connsiteY36-33362" fmla="*/ 2404034 h 6858000"/>
              <a:gd name="connsiteX37-33363" fmla="*/ 5338366 w 6127519"/>
              <a:gd name="connsiteY37-33364" fmla="*/ 2465052 h 6858000"/>
              <a:gd name="connsiteX38-33365" fmla="*/ 5371263 w 6127519"/>
              <a:gd name="connsiteY38-33366" fmla="*/ 2586413 h 6858000"/>
              <a:gd name="connsiteX39-33367" fmla="*/ 5407503 w 6127519"/>
              <a:gd name="connsiteY39-33368" fmla="*/ 2786290 h 6858000"/>
              <a:gd name="connsiteX40-33369" fmla="*/ 5407356 w 6127519"/>
              <a:gd name="connsiteY40-33370" fmla="*/ 2787545 h 6858000"/>
              <a:gd name="connsiteX41-33371" fmla="*/ 5411130 w 6127519"/>
              <a:gd name="connsiteY41-33372" fmla="*/ 2788640 h 6858000"/>
              <a:gd name="connsiteX42-33373" fmla="*/ 5416439 w 6127519"/>
              <a:gd name="connsiteY42-33374" fmla="*/ 2805666 h 6858000"/>
              <a:gd name="connsiteX43-33375" fmla="*/ 5457023 w 6127519"/>
              <a:gd name="connsiteY43-33376" fmla="*/ 2858292 h 6858000"/>
              <a:gd name="connsiteX44-33377" fmla="*/ 5479298 w 6127519"/>
              <a:gd name="connsiteY44-33378" fmla="*/ 2947791 h 6858000"/>
              <a:gd name="connsiteX45-33379" fmla="*/ 5481770 w 6127519"/>
              <a:gd name="connsiteY45-33380" fmla="*/ 2951352 h 6858000"/>
              <a:gd name="connsiteX46-33381" fmla="*/ 5482045 w 6127519"/>
              <a:gd name="connsiteY46-33382" fmla="*/ 2984371 h 6858000"/>
              <a:gd name="connsiteX47-33383" fmla="*/ 5482415 w 6127519"/>
              <a:gd name="connsiteY47-33384" fmla="*/ 3004079 h 6858000"/>
              <a:gd name="connsiteX48-33385" fmla="*/ 5503944 w 6127519"/>
              <a:gd name="connsiteY48-33386" fmla="*/ 3123335 h 6858000"/>
              <a:gd name="connsiteX49-33387" fmla="*/ 5516007 w 6127519"/>
              <a:gd name="connsiteY49-33388" fmla="*/ 3258473 h 6858000"/>
              <a:gd name="connsiteX50-33389" fmla="*/ 5589758 w 6127519"/>
              <a:gd name="connsiteY50-33390" fmla="*/ 3453699 h 6858000"/>
              <a:gd name="connsiteX51-33391" fmla="*/ 5596144 w 6127519"/>
              <a:gd name="connsiteY51-33392" fmla="*/ 3534624 h 6858000"/>
              <a:gd name="connsiteX52-33393" fmla="*/ 5597750 w 6127519"/>
              <a:gd name="connsiteY52-33394" fmla="*/ 3534129 h 6858000"/>
              <a:gd name="connsiteX53-33395" fmla="*/ 5599700 w 6127519"/>
              <a:gd name="connsiteY53-33396" fmla="*/ 3547221 h 6858000"/>
              <a:gd name="connsiteX54-33397" fmla="*/ 5615031 w 6127519"/>
              <a:gd name="connsiteY54-33398" fmla="*/ 3557482 h 6858000"/>
              <a:gd name="connsiteX55-33399" fmla="*/ 5618377 w 6127519"/>
              <a:gd name="connsiteY55-33400" fmla="*/ 3588431 h 6858000"/>
              <a:gd name="connsiteX56-33401" fmla="*/ 5612155 w 6127519"/>
              <a:gd name="connsiteY56-33402" fmla="*/ 3589869 h 6858000"/>
              <a:gd name="connsiteX57-33403" fmla="*/ 5620843 w 6127519"/>
              <a:gd name="connsiteY57-33404" fmla="*/ 3606745 h 6858000"/>
              <a:gd name="connsiteX58-33405" fmla="*/ 5655472 w 6127519"/>
              <a:gd name="connsiteY58-33406" fmla="*/ 3678877 h 6858000"/>
              <a:gd name="connsiteX59-33407" fmla="*/ 5683015 w 6127519"/>
              <a:gd name="connsiteY59-33408" fmla="*/ 3762025 h 6858000"/>
              <a:gd name="connsiteX60-33409" fmla="*/ 5696643 w 6127519"/>
              <a:gd name="connsiteY60-33410" fmla="*/ 3773888 h 6858000"/>
              <a:gd name="connsiteX61-33411" fmla="*/ 5707995 w 6127519"/>
              <a:gd name="connsiteY61-33412" fmla="*/ 3781685 h 6858000"/>
              <a:gd name="connsiteX62-33413" fmla="*/ 5768491 w 6127519"/>
              <a:gd name="connsiteY62-33414" fmla="*/ 3914399 h 6858000"/>
              <a:gd name="connsiteX63-33415" fmla="*/ 5793123 w 6127519"/>
              <a:gd name="connsiteY63-33416" fmla="*/ 3969952 h 6858000"/>
              <a:gd name="connsiteX64-33417" fmla="*/ 5808321 w 6127519"/>
              <a:gd name="connsiteY64-33418" fmla="*/ 3988153 h 6858000"/>
              <a:gd name="connsiteX65-33419" fmla="*/ 5825621 w 6127519"/>
              <a:gd name="connsiteY65-33420" fmla="*/ 4015525 h 6858000"/>
              <a:gd name="connsiteX66-33421" fmla="*/ 5860672 w 6127519"/>
              <a:gd name="connsiteY66-33422" fmla="*/ 4061579 h 6858000"/>
              <a:gd name="connsiteX67-33423" fmla="*/ 5872173 w 6127519"/>
              <a:gd name="connsiteY67-33424" fmla="*/ 4088497 h 6858000"/>
              <a:gd name="connsiteX68-33425" fmla="*/ 5894095 w 6127519"/>
              <a:gd name="connsiteY68-33426" fmla="*/ 4128857 h 6858000"/>
              <a:gd name="connsiteX69-33427" fmla="*/ 5903513 w 6127519"/>
              <a:gd name="connsiteY69-33428" fmla="*/ 4187661 h 6858000"/>
              <a:gd name="connsiteX70-33429" fmla="*/ 5917114 w 6127519"/>
              <a:gd name="connsiteY70-33430" fmla="*/ 4213096 h 6858000"/>
              <a:gd name="connsiteX71-33431" fmla="*/ 5924233 w 6127519"/>
              <a:gd name="connsiteY71-33432" fmla="*/ 4242060 h 6858000"/>
              <a:gd name="connsiteX72-33433" fmla="*/ 5928910 w 6127519"/>
              <a:gd name="connsiteY72-33434" fmla="*/ 4300973 h 6858000"/>
              <a:gd name="connsiteX73-33435" fmla="*/ 5939320 w 6127519"/>
              <a:gd name="connsiteY73-33436" fmla="*/ 4340435 h 6858000"/>
              <a:gd name="connsiteX74-33437" fmla="*/ 5946705 w 6127519"/>
              <a:gd name="connsiteY74-33438" fmla="*/ 4428051 h 6858000"/>
              <a:gd name="connsiteX75-33439" fmla="*/ 5949261 w 6127519"/>
              <a:gd name="connsiteY75-33440" fmla="*/ 4449185 h 6858000"/>
              <a:gd name="connsiteX76-33441" fmla="*/ 5968960 w 6127519"/>
              <a:gd name="connsiteY76-33442" fmla="*/ 4482655 h 6858000"/>
              <a:gd name="connsiteX77-33443" fmla="*/ 5980106 w 6127519"/>
              <a:gd name="connsiteY77-33444" fmla="*/ 4585087 h 6858000"/>
              <a:gd name="connsiteX78-33445" fmla="*/ 5998138 w 6127519"/>
              <a:gd name="connsiteY78-33446" fmla="*/ 4697518 h 6858000"/>
              <a:gd name="connsiteX79-33447" fmla="*/ 6007819 w 6127519"/>
              <a:gd name="connsiteY79-33448" fmla="*/ 4858148 h 6858000"/>
              <a:gd name="connsiteX80-33449" fmla="*/ 6007749 w 6127519"/>
              <a:gd name="connsiteY80-33450" fmla="*/ 4964715 h 6858000"/>
              <a:gd name="connsiteX81-33451" fmla="*/ 6005269 w 6127519"/>
              <a:gd name="connsiteY81-33452" fmla="*/ 5150567 h 6858000"/>
              <a:gd name="connsiteX82-33453" fmla="*/ 6001127 w 6127519"/>
              <a:gd name="connsiteY82-33454" fmla="*/ 5164609 h 6858000"/>
              <a:gd name="connsiteX83-33455" fmla="*/ 5998514 w 6127519"/>
              <a:gd name="connsiteY83-33456" fmla="*/ 5189673 h 6858000"/>
              <a:gd name="connsiteX84-33457" fmla="*/ 6018409 w 6127519"/>
              <a:gd name="connsiteY84-33458" fmla="*/ 5227157 h 6858000"/>
              <a:gd name="connsiteX85-33459" fmla="*/ 6036748 w 6127519"/>
              <a:gd name="connsiteY85-33460" fmla="*/ 5322752 h 6858000"/>
              <a:gd name="connsiteX86-33461" fmla="*/ 6036943 w 6127519"/>
              <a:gd name="connsiteY86-33462" fmla="*/ 5329480 h 6858000"/>
              <a:gd name="connsiteX87-33463" fmla="*/ 6037677 w 6127519"/>
              <a:gd name="connsiteY87-33464" fmla="*/ 5354807 h 6858000"/>
              <a:gd name="connsiteX88-33465" fmla="*/ 6039728 w 6127519"/>
              <a:gd name="connsiteY88-33466" fmla="*/ 5359416 h 6858000"/>
              <a:gd name="connsiteX89-33467" fmla="*/ 6053435 w 6127519"/>
              <a:gd name="connsiteY89-33468" fmla="*/ 5387547 h 6858000"/>
              <a:gd name="connsiteX90-33469" fmla="*/ 6065933 w 6127519"/>
              <a:gd name="connsiteY90-33470" fmla="*/ 5443002 h 6858000"/>
              <a:gd name="connsiteX91-33471" fmla="*/ 6068640 w 6127519"/>
              <a:gd name="connsiteY91-33472" fmla="*/ 5474503 h 6858000"/>
              <a:gd name="connsiteX92-33473" fmla="*/ 6080922 w 6127519"/>
              <a:gd name="connsiteY92-33474" fmla="*/ 5561070 h 6858000"/>
              <a:gd name="connsiteX93-33475" fmla="*/ 6096949 w 6127519"/>
              <a:gd name="connsiteY93-33476" fmla="*/ 5648179 h 6858000"/>
              <a:gd name="connsiteX94-33477" fmla="*/ 6125703 w 6127519"/>
              <a:gd name="connsiteY94-33478" fmla="*/ 5692894 h 6858000"/>
              <a:gd name="connsiteX95-33479" fmla="*/ 6121353 w 6127519"/>
              <a:gd name="connsiteY95-33480" fmla="*/ 5721725 h 6858000"/>
              <a:gd name="connsiteX96-33481" fmla="*/ 6121607 w 6127519"/>
              <a:gd name="connsiteY96-33482" fmla="*/ 5721959 h 6858000"/>
              <a:gd name="connsiteX97-33483" fmla="*/ 6127024 w 6127519"/>
              <a:gd name="connsiteY97-33484" fmla="*/ 5786902 h 6858000"/>
              <a:gd name="connsiteX98-33485" fmla="*/ 6127519 w 6127519"/>
              <a:gd name="connsiteY98-33486" fmla="*/ 5865775 h 6858000"/>
              <a:gd name="connsiteX99-33487" fmla="*/ 6119217 w 6127519"/>
              <a:gd name="connsiteY99-33488" fmla="*/ 5888542 h 6858000"/>
              <a:gd name="connsiteX100-33489" fmla="*/ 6102493 w 6127519"/>
              <a:gd name="connsiteY100-33490" fmla="*/ 5928602 h 6858000"/>
              <a:gd name="connsiteX101-33491" fmla="*/ 6056863 w 6127519"/>
              <a:gd name="connsiteY101-33492" fmla="*/ 6000643 h 6858000"/>
              <a:gd name="connsiteX102-33493" fmla="*/ 6045436 w 6127519"/>
              <a:gd name="connsiteY102-33494" fmla="*/ 6124480 h 6858000"/>
              <a:gd name="connsiteX103-33495" fmla="*/ 6030489 w 6127519"/>
              <a:gd name="connsiteY103-33496" fmla="*/ 6317666 h 6858000"/>
              <a:gd name="connsiteX104-33497" fmla="*/ 6007492 w 6127519"/>
              <a:gd name="connsiteY104-33498" fmla="*/ 6440818 h 6858000"/>
              <a:gd name="connsiteX105-33499" fmla="*/ 6009467 w 6127519"/>
              <a:gd name="connsiteY105-33500" fmla="*/ 6487076 h 6858000"/>
              <a:gd name="connsiteX106-33501" fmla="*/ 5995064 w 6127519"/>
              <a:gd name="connsiteY106-33502" fmla="*/ 6540791 h 6858000"/>
              <a:gd name="connsiteX107-33503" fmla="*/ 6004510 w 6127519"/>
              <a:gd name="connsiteY107-33504" fmla="*/ 6599256 h 6858000"/>
              <a:gd name="connsiteX108-33505" fmla="*/ 5986207 w 6127519"/>
              <a:gd name="connsiteY108-33506" fmla="*/ 6695855 h 6858000"/>
              <a:gd name="connsiteX109-33507" fmla="*/ 5979428 w 6127519"/>
              <a:gd name="connsiteY109-33508" fmla="*/ 6754678 h 6858000"/>
              <a:gd name="connsiteX110-33509" fmla="*/ 5983398 w 6127519"/>
              <a:gd name="connsiteY110-33510" fmla="*/ 6778641 h 6858000"/>
              <a:gd name="connsiteX111-33511" fmla="*/ 5984543 w 6127519"/>
              <a:gd name="connsiteY111-33512" fmla="*/ 6811016 h 6858000"/>
              <a:gd name="connsiteX112-33513" fmla="*/ 5979671 w 6127519"/>
              <a:gd name="connsiteY112-33514" fmla="*/ 6858000 h 6858000"/>
              <a:gd name="connsiteX113-33515" fmla="*/ 0 w 6127519"/>
              <a:gd name="connsiteY113-33516" fmla="*/ 6858000 h 6858000"/>
              <a:gd name="connsiteX114-33517" fmla="*/ 0 w 6127519"/>
              <a:gd name="connsiteY114-33518" fmla="*/ 0 h 6858000"/>
              <a:gd name="connsiteX0-33519" fmla="*/ 0 w 6127519"/>
              <a:gd name="connsiteY0-33520" fmla="*/ 0 h 6858000"/>
              <a:gd name="connsiteX1-33521" fmla="*/ 4965888 w 6127519"/>
              <a:gd name="connsiteY1-33522" fmla="*/ 0 h 6858000"/>
              <a:gd name="connsiteX2-33523" fmla="*/ 4967767 w 6127519"/>
              <a:gd name="connsiteY2-33524" fmla="*/ 7930 h 6858000"/>
              <a:gd name="connsiteX3-33525" fmla="*/ 4979444 w 6127519"/>
              <a:gd name="connsiteY3-33526" fmla="*/ 43921 h 6858000"/>
              <a:gd name="connsiteX4-33527" fmla="*/ 5021173 w 6127519"/>
              <a:gd name="connsiteY4-33528" fmla="*/ 123738 h 6858000"/>
              <a:gd name="connsiteX5-33529" fmla="*/ 5075458 w 6127519"/>
              <a:gd name="connsiteY5-33530" fmla="*/ 264355 h 6858000"/>
              <a:gd name="connsiteX6-33531" fmla="*/ 5081175 w 6127519"/>
              <a:gd name="connsiteY6-33532" fmla="*/ 277448 h 6858000"/>
              <a:gd name="connsiteX7-33533" fmla="*/ 5097011 w 6127519"/>
              <a:gd name="connsiteY7-33534" fmla="*/ 355616 h 6858000"/>
              <a:gd name="connsiteX8-33535" fmla="*/ 5130982 w 6127519"/>
              <a:gd name="connsiteY8-33536" fmla="*/ 412030 h 6858000"/>
              <a:gd name="connsiteX9-33537" fmla="*/ 5153000 w 6127519"/>
              <a:gd name="connsiteY9-33538" fmla="*/ 507134 h 6858000"/>
              <a:gd name="connsiteX10-33539" fmla="*/ 5171282 w 6127519"/>
              <a:gd name="connsiteY10-33540" fmla="*/ 602071 h 6858000"/>
              <a:gd name="connsiteX11-33541" fmla="*/ 5176196 w 6127519"/>
              <a:gd name="connsiteY11-33542" fmla="*/ 636822 h 6858000"/>
              <a:gd name="connsiteX12-33543" fmla="*/ 5189051 w 6127519"/>
              <a:gd name="connsiteY12-33544" fmla="*/ 782518 h 6858000"/>
              <a:gd name="connsiteX13-33545" fmla="*/ 5210428 w 6127519"/>
              <a:gd name="connsiteY13-33546" fmla="*/ 815772 h 6858000"/>
              <a:gd name="connsiteX14-33547" fmla="*/ 5221088 w 6127519"/>
              <a:gd name="connsiteY14-33548" fmla="*/ 860193 h 6858000"/>
              <a:gd name="connsiteX15-33549" fmla="*/ 5230806 w 6127519"/>
              <a:gd name="connsiteY15-33550" fmla="*/ 961354 h 6858000"/>
              <a:gd name="connsiteX16-33551" fmla="*/ 5201018 w 6127519"/>
              <a:gd name="connsiteY16-33552" fmla="*/ 1095027 h 6858000"/>
              <a:gd name="connsiteX17-33553" fmla="*/ 5202153 w 6127519"/>
              <a:gd name="connsiteY17-33554" fmla="*/ 1133224 h 6858000"/>
              <a:gd name="connsiteX18-33555" fmla="*/ 5207370 w 6127519"/>
              <a:gd name="connsiteY18-33556" fmla="*/ 1138097 h 6858000"/>
              <a:gd name="connsiteX19-33557" fmla="*/ 5189234 w 6127519"/>
              <a:gd name="connsiteY19-33558" fmla="*/ 1193495 h 6858000"/>
              <a:gd name="connsiteX20-33559" fmla="*/ 5202769 w 6127519"/>
              <a:gd name="connsiteY20-33560" fmla="*/ 1269450 h 6858000"/>
              <a:gd name="connsiteX21-33561" fmla="*/ 5225968 w 6127519"/>
              <a:gd name="connsiteY21-33562" fmla="*/ 1357994 h 6858000"/>
              <a:gd name="connsiteX22-33563" fmla="*/ 5233819 w 6127519"/>
              <a:gd name="connsiteY22-33564" fmla="*/ 1380922 h 6858000"/>
              <a:gd name="connsiteX23-33565" fmla="*/ 5237226 w 6127519"/>
              <a:gd name="connsiteY23-33566" fmla="*/ 1441327 h 6858000"/>
              <a:gd name="connsiteX24-33567" fmla="*/ 5255653 w 6127519"/>
              <a:gd name="connsiteY24-33568" fmla="*/ 1524712 h 6858000"/>
              <a:gd name="connsiteX25-33569" fmla="*/ 5263491 w 6127519"/>
              <a:gd name="connsiteY25-33570" fmla="*/ 1642938 h 6858000"/>
              <a:gd name="connsiteX26-33571" fmla="*/ 5261314 w 6127519"/>
              <a:gd name="connsiteY26-33572" fmla="*/ 1689177 h 6858000"/>
              <a:gd name="connsiteX27-33573" fmla="*/ 5259788 w 6127519"/>
              <a:gd name="connsiteY27-33574" fmla="*/ 1768516 h 6858000"/>
              <a:gd name="connsiteX28-33575" fmla="*/ 5255696 w 6127519"/>
              <a:gd name="connsiteY28-33576" fmla="*/ 1953770 h 6858000"/>
              <a:gd name="connsiteX29-33577" fmla="*/ 5252592 w 6127519"/>
              <a:gd name="connsiteY29-33578" fmla="*/ 2092210 h 6858000"/>
              <a:gd name="connsiteX30-33579" fmla="*/ 5264303 w 6127519"/>
              <a:gd name="connsiteY30-33580" fmla="*/ 2225157 h 6858000"/>
              <a:gd name="connsiteX31-33581" fmla="*/ 5254949 w 6127519"/>
              <a:gd name="connsiteY31-33582" fmla="*/ 2236160 h 6858000"/>
              <a:gd name="connsiteX32-33583" fmla="*/ 5250104 w 6127519"/>
              <a:gd name="connsiteY32-33584" fmla="*/ 2249166 h 6858000"/>
              <a:gd name="connsiteX33-33585" fmla="*/ 5251214 w 6127519"/>
              <a:gd name="connsiteY33-33586" fmla="*/ 2250944 h 6858000"/>
              <a:gd name="connsiteX34-33587" fmla="*/ 5250644 w 6127519"/>
              <a:gd name="connsiteY34-33588" fmla="*/ 2266619 h 6858000"/>
              <a:gd name="connsiteX35-33589" fmla="*/ 5293877 w 6127519"/>
              <a:gd name="connsiteY35-33590" fmla="*/ 2368649 h 6858000"/>
              <a:gd name="connsiteX36-33591" fmla="*/ 5311338 w 6127519"/>
              <a:gd name="connsiteY36-33592" fmla="*/ 2404034 h 6858000"/>
              <a:gd name="connsiteX37-33593" fmla="*/ 5338366 w 6127519"/>
              <a:gd name="connsiteY37-33594" fmla="*/ 2465052 h 6858000"/>
              <a:gd name="connsiteX38-33595" fmla="*/ 5371263 w 6127519"/>
              <a:gd name="connsiteY38-33596" fmla="*/ 2586413 h 6858000"/>
              <a:gd name="connsiteX39-33597" fmla="*/ 5407503 w 6127519"/>
              <a:gd name="connsiteY39-33598" fmla="*/ 2786290 h 6858000"/>
              <a:gd name="connsiteX40-33599" fmla="*/ 5407356 w 6127519"/>
              <a:gd name="connsiteY40-33600" fmla="*/ 2787545 h 6858000"/>
              <a:gd name="connsiteX41-33601" fmla="*/ 5411130 w 6127519"/>
              <a:gd name="connsiteY41-33602" fmla="*/ 2788640 h 6858000"/>
              <a:gd name="connsiteX42-33603" fmla="*/ 5416439 w 6127519"/>
              <a:gd name="connsiteY42-33604" fmla="*/ 2805666 h 6858000"/>
              <a:gd name="connsiteX43-33605" fmla="*/ 5457023 w 6127519"/>
              <a:gd name="connsiteY43-33606" fmla="*/ 2858292 h 6858000"/>
              <a:gd name="connsiteX44-33607" fmla="*/ 5479298 w 6127519"/>
              <a:gd name="connsiteY44-33608" fmla="*/ 2947791 h 6858000"/>
              <a:gd name="connsiteX45-33609" fmla="*/ 5481770 w 6127519"/>
              <a:gd name="connsiteY45-33610" fmla="*/ 2951352 h 6858000"/>
              <a:gd name="connsiteX46-33611" fmla="*/ 5482415 w 6127519"/>
              <a:gd name="connsiteY46-33612" fmla="*/ 3004079 h 6858000"/>
              <a:gd name="connsiteX47-33613" fmla="*/ 5503944 w 6127519"/>
              <a:gd name="connsiteY47-33614" fmla="*/ 3123335 h 6858000"/>
              <a:gd name="connsiteX48-33615" fmla="*/ 5516007 w 6127519"/>
              <a:gd name="connsiteY48-33616" fmla="*/ 3258473 h 6858000"/>
              <a:gd name="connsiteX49-33617" fmla="*/ 5589758 w 6127519"/>
              <a:gd name="connsiteY49-33618" fmla="*/ 3453699 h 6858000"/>
              <a:gd name="connsiteX50-33619" fmla="*/ 5596144 w 6127519"/>
              <a:gd name="connsiteY50-33620" fmla="*/ 3534624 h 6858000"/>
              <a:gd name="connsiteX51-33621" fmla="*/ 5597750 w 6127519"/>
              <a:gd name="connsiteY51-33622" fmla="*/ 3534129 h 6858000"/>
              <a:gd name="connsiteX52-33623" fmla="*/ 5599700 w 6127519"/>
              <a:gd name="connsiteY52-33624" fmla="*/ 3547221 h 6858000"/>
              <a:gd name="connsiteX53-33625" fmla="*/ 5615031 w 6127519"/>
              <a:gd name="connsiteY53-33626" fmla="*/ 3557482 h 6858000"/>
              <a:gd name="connsiteX54-33627" fmla="*/ 5618377 w 6127519"/>
              <a:gd name="connsiteY54-33628" fmla="*/ 3588431 h 6858000"/>
              <a:gd name="connsiteX55-33629" fmla="*/ 5612155 w 6127519"/>
              <a:gd name="connsiteY55-33630" fmla="*/ 3589869 h 6858000"/>
              <a:gd name="connsiteX56-33631" fmla="*/ 5620843 w 6127519"/>
              <a:gd name="connsiteY56-33632" fmla="*/ 3606745 h 6858000"/>
              <a:gd name="connsiteX57-33633" fmla="*/ 5655472 w 6127519"/>
              <a:gd name="connsiteY57-33634" fmla="*/ 3678877 h 6858000"/>
              <a:gd name="connsiteX58-33635" fmla="*/ 5683015 w 6127519"/>
              <a:gd name="connsiteY58-33636" fmla="*/ 3762025 h 6858000"/>
              <a:gd name="connsiteX59-33637" fmla="*/ 5696643 w 6127519"/>
              <a:gd name="connsiteY59-33638" fmla="*/ 3773888 h 6858000"/>
              <a:gd name="connsiteX60-33639" fmla="*/ 5707995 w 6127519"/>
              <a:gd name="connsiteY60-33640" fmla="*/ 3781685 h 6858000"/>
              <a:gd name="connsiteX61-33641" fmla="*/ 5768491 w 6127519"/>
              <a:gd name="connsiteY61-33642" fmla="*/ 3914399 h 6858000"/>
              <a:gd name="connsiteX62-33643" fmla="*/ 5793123 w 6127519"/>
              <a:gd name="connsiteY62-33644" fmla="*/ 3969952 h 6858000"/>
              <a:gd name="connsiteX63-33645" fmla="*/ 5808321 w 6127519"/>
              <a:gd name="connsiteY63-33646" fmla="*/ 3988153 h 6858000"/>
              <a:gd name="connsiteX64-33647" fmla="*/ 5825621 w 6127519"/>
              <a:gd name="connsiteY64-33648" fmla="*/ 4015525 h 6858000"/>
              <a:gd name="connsiteX65-33649" fmla="*/ 5860672 w 6127519"/>
              <a:gd name="connsiteY65-33650" fmla="*/ 4061579 h 6858000"/>
              <a:gd name="connsiteX66-33651" fmla="*/ 5872173 w 6127519"/>
              <a:gd name="connsiteY66-33652" fmla="*/ 4088497 h 6858000"/>
              <a:gd name="connsiteX67-33653" fmla="*/ 5894095 w 6127519"/>
              <a:gd name="connsiteY67-33654" fmla="*/ 4128857 h 6858000"/>
              <a:gd name="connsiteX68-33655" fmla="*/ 5903513 w 6127519"/>
              <a:gd name="connsiteY68-33656" fmla="*/ 4187661 h 6858000"/>
              <a:gd name="connsiteX69-33657" fmla="*/ 5917114 w 6127519"/>
              <a:gd name="connsiteY69-33658" fmla="*/ 4213096 h 6858000"/>
              <a:gd name="connsiteX70-33659" fmla="*/ 5924233 w 6127519"/>
              <a:gd name="connsiteY70-33660" fmla="*/ 4242060 h 6858000"/>
              <a:gd name="connsiteX71-33661" fmla="*/ 5928910 w 6127519"/>
              <a:gd name="connsiteY71-33662" fmla="*/ 4300973 h 6858000"/>
              <a:gd name="connsiteX72-33663" fmla="*/ 5939320 w 6127519"/>
              <a:gd name="connsiteY72-33664" fmla="*/ 4340435 h 6858000"/>
              <a:gd name="connsiteX73-33665" fmla="*/ 5946705 w 6127519"/>
              <a:gd name="connsiteY73-33666" fmla="*/ 4428051 h 6858000"/>
              <a:gd name="connsiteX74-33667" fmla="*/ 5949261 w 6127519"/>
              <a:gd name="connsiteY74-33668" fmla="*/ 4449185 h 6858000"/>
              <a:gd name="connsiteX75-33669" fmla="*/ 5968960 w 6127519"/>
              <a:gd name="connsiteY75-33670" fmla="*/ 4482655 h 6858000"/>
              <a:gd name="connsiteX76-33671" fmla="*/ 5980106 w 6127519"/>
              <a:gd name="connsiteY76-33672" fmla="*/ 4585087 h 6858000"/>
              <a:gd name="connsiteX77-33673" fmla="*/ 5998138 w 6127519"/>
              <a:gd name="connsiteY77-33674" fmla="*/ 4697518 h 6858000"/>
              <a:gd name="connsiteX78-33675" fmla="*/ 6007819 w 6127519"/>
              <a:gd name="connsiteY78-33676" fmla="*/ 4858148 h 6858000"/>
              <a:gd name="connsiteX79-33677" fmla="*/ 6007749 w 6127519"/>
              <a:gd name="connsiteY79-33678" fmla="*/ 4964715 h 6858000"/>
              <a:gd name="connsiteX80-33679" fmla="*/ 6005269 w 6127519"/>
              <a:gd name="connsiteY80-33680" fmla="*/ 5150567 h 6858000"/>
              <a:gd name="connsiteX81-33681" fmla="*/ 6001127 w 6127519"/>
              <a:gd name="connsiteY81-33682" fmla="*/ 5164609 h 6858000"/>
              <a:gd name="connsiteX82-33683" fmla="*/ 5998514 w 6127519"/>
              <a:gd name="connsiteY82-33684" fmla="*/ 5189673 h 6858000"/>
              <a:gd name="connsiteX83-33685" fmla="*/ 6018409 w 6127519"/>
              <a:gd name="connsiteY83-33686" fmla="*/ 5227157 h 6858000"/>
              <a:gd name="connsiteX84-33687" fmla="*/ 6036748 w 6127519"/>
              <a:gd name="connsiteY84-33688" fmla="*/ 5322752 h 6858000"/>
              <a:gd name="connsiteX85-33689" fmla="*/ 6036943 w 6127519"/>
              <a:gd name="connsiteY85-33690" fmla="*/ 5329480 h 6858000"/>
              <a:gd name="connsiteX86-33691" fmla="*/ 6037677 w 6127519"/>
              <a:gd name="connsiteY86-33692" fmla="*/ 5354807 h 6858000"/>
              <a:gd name="connsiteX87-33693" fmla="*/ 6039728 w 6127519"/>
              <a:gd name="connsiteY87-33694" fmla="*/ 5359416 h 6858000"/>
              <a:gd name="connsiteX88-33695" fmla="*/ 6053435 w 6127519"/>
              <a:gd name="connsiteY88-33696" fmla="*/ 5387547 h 6858000"/>
              <a:gd name="connsiteX89-33697" fmla="*/ 6065933 w 6127519"/>
              <a:gd name="connsiteY89-33698" fmla="*/ 5443002 h 6858000"/>
              <a:gd name="connsiteX90-33699" fmla="*/ 6068640 w 6127519"/>
              <a:gd name="connsiteY90-33700" fmla="*/ 5474503 h 6858000"/>
              <a:gd name="connsiteX91-33701" fmla="*/ 6080922 w 6127519"/>
              <a:gd name="connsiteY91-33702" fmla="*/ 5561070 h 6858000"/>
              <a:gd name="connsiteX92-33703" fmla="*/ 6096949 w 6127519"/>
              <a:gd name="connsiteY92-33704" fmla="*/ 5648179 h 6858000"/>
              <a:gd name="connsiteX93-33705" fmla="*/ 6125703 w 6127519"/>
              <a:gd name="connsiteY93-33706" fmla="*/ 5692894 h 6858000"/>
              <a:gd name="connsiteX94-33707" fmla="*/ 6121353 w 6127519"/>
              <a:gd name="connsiteY94-33708" fmla="*/ 5721725 h 6858000"/>
              <a:gd name="connsiteX95-33709" fmla="*/ 6121607 w 6127519"/>
              <a:gd name="connsiteY95-33710" fmla="*/ 5721959 h 6858000"/>
              <a:gd name="connsiteX96-33711" fmla="*/ 6127024 w 6127519"/>
              <a:gd name="connsiteY96-33712" fmla="*/ 5786902 h 6858000"/>
              <a:gd name="connsiteX97-33713" fmla="*/ 6127519 w 6127519"/>
              <a:gd name="connsiteY97-33714" fmla="*/ 5865775 h 6858000"/>
              <a:gd name="connsiteX98-33715" fmla="*/ 6119217 w 6127519"/>
              <a:gd name="connsiteY98-33716" fmla="*/ 5888542 h 6858000"/>
              <a:gd name="connsiteX99-33717" fmla="*/ 6102493 w 6127519"/>
              <a:gd name="connsiteY99-33718" fmla="*/ 5928602 h 6858000"/>
              <a:gd name="connsiteX100-33719" fmla="*/ 6056863 w 6127519"/>
              <a:gd name="connsiteY100-33720" fmla="*/ 6000643 h 6858000"/>
              <a:gd name="connsiteX101-33721" fmla="*/ 6045436 w 6127519"/>
              <a:gd name="connsiteY101-33722" fmla="*/ 6124480 h 6858000"/>
              <a:gd name="connsiteX102-33723" fmla="*/ 6030489 w 6127519"/>
              <a:gd name="connsiteY102-33724" fmla="*/ 6317666 h 6858000"/>
              <a:gd name="connsiteX103-33725" fmla="*/ 6007492 w 6127519"/>
              <a:gd name="connsiteY103-33726" fmla="*/ 6440818 h 6858000"/>
              <a:gd name="connsiteX104-33727" fmla="*/ 6009467 w 6127519"/>
              <a:gd name="connsiteY104-33728" fmla="*/ 6487076 h 6858000"/>
              <a:gd name="connsiteX105-33729" fmla="*/ 5995064 w 6127519"/>
              <a:gd name="connsiteY105-33730" fmla="*/ 6540791 h 6858000"/>
              <a:gd name="connsiteX106-33731" fmla="*/ 6004510 w 6127519"/>
              <a:gd name="connsiteY106-33732" fmla="*/ 6599256 h 6858000"/>
              <a:gd name="connsiteX107-33733" fmla="*/ 5986207 w 6127519"/>
              <a:gd name="connsiteY107-33734" fmla="*/ 6695855 h 6858000"/>
              <a:gd name="connsiteX108-33735" fmla="*/ 5979428 w 6127519"/>
              <a:gd name="connsiteY108-33736" fmla="*/ 6754678 h 6858000"/>
              <a:gd name="connsiteX109-33737" fmla="*/ 5983398 w 6127519"/>
              <a:gd name="connsiteY109-33738" fmla="*/ 6778641 h 6858000"/>
              <a:gd name="connsiteX110-33739" fmla="*/ 5984543 w 6127519"/>
              <a:gd name="connsiteY110-33740" fmla="*/ 6811016 h 6858000"/>
              <a:gd name="connsiteX111-33741" fmla="*/ 5979671 w 6127519"/>
              <a:gd name="connsiteY111-33742" fmla="*/ 6858000 h 6858000"/>
              <a:gd name="connsiteX112-33743" fmla="*/ 0 w 6127519"/>
              <a:gd name="connsiteY112-33744" fmla="*/ 6858000 h 6858000"/>
              <a:gd name="connsiteX113-33745" fmla="*/ 0 w 6127519"/>
              <a:gd name="connsiteY113-33746" fmla="*/ 0 h 6858000"/>
              <a:gd name="connsiteX0-33747" fmla="*/ 0 w 6127519"/>
              <a:gd name="connsiteY0-33748" fmla="*/ 0 h 6858000"/>
              <a:gd name="connsiteX1-33749" fmla="*/ 4965888 w 6127519"/>
              <a:gd name="connsiteY1-33750" fmla="*/ 0 h 6858000"/>
              <a:gd name="connsiteX2-33751" fmla="*/ 4967767 w 6127519"/>
              <a:gd name="connsiteY2-33752" fmla="*/ 7930 h 6858000"/>
              <a:gd name="connsiteX3-33753" fmla="*/ 4979444 w 6127519"/>
              <a:gd name="connsiteY3-33754" fmla="*/ 43921 h 6858000"/>
              <a:gd name="connsiteX4-33755" fmla="*/ 5021173 w 6127519"/>
              <a:gd name="connsiteY4-33756" fmla="*/ 123738 h 6858000"/>
              <a:gd name="connsiteX5-33757" fmla="*/ 5075458 w 6127519"/>
              <a:gd name="connsiteY5-33758" fmla="*/ 264355 h 6858000"/>
              <a:gd name="connsiteX6-33759" fmla="*/ 5081175 w 6127519"/>
              <a:gd name="connsiteY6-33760" fmla="*/ 277448 h 6858000"/>
              <a:gd name="connsiteX7-33761" fmla="*/ 5097011 w 6127519"/>
              <a:gd name="connsiteY7-33762" fmla="*/ 355616 h 6858000"/>
              <a:gd name="connsiteX8-33763" fmla="*/ 5130982 w 6127519"/>
              <a:gd name="connsiteY8-33764" fmla="*/ 412030 h 6858000"/>
              <a:gd name="connsiteX9-33765" fmla="*/ 5153000 w 6127519"/>
              <a:gd name="connsiteY9-33766" fmla="*/ 507134 h 6858000"/>
              <a:gd name="connsiteX10-33767" fmla="*/ 5171282 w 6127519"/>
              <a:gd name="connsiteY10-33768" fmla="*/ 602071 h 6858000"/>
              <a:gd name="connsiteX11-33769" fmla="*/ 5176196 w 6127519"/>
              <a:gd name="connsiteY11-33770" fmla="*/ 636822 h 6858000"/>
              <a:gd name="connsiteX12-33771" fmla="*/ 5189051 w 6127519"/>
              <a:gd name="connsiteY12-33772" fmla="*/ 782518 h 6858000"/>
              <a:gd name="connsiteX13-33773" fmla="*/ 5210428 w 6127519"/>
              <a:gd name="connsiteY13-33774" fmla="*/ 815772 h 6858000"/>
              <a:gd name="connsiteX14-33775" fmla="*/ 5221088 w 6127519"/>
              <a:gd name="connsiteY14-33776" fmla="*/ 860193 h 6858000"/>
              <a:gd name="connsiteX15-33777" fmla="*/ 5230806 w 6127519"/>
              <a:gd name="connsiteY15-33778" fmla="*/ 961354 h 6858000"/>
              <a:gd name="connsiteX16-33779" fmla="*/ 5201018 w 6127519"/>
              <a:gd name="connsiteY16-33780" fmla="*/ 1095027 h 6858000"/>
              <a:gd name="connsiteX17-33781" fmla="*/ 5202153 w 6127519"/>
              <a:gd name="connsiteY17-33782" fmla="*/ 1133224 h 6858000"/>
              <a:gd name="connsiteX18-33783" fmla="*/ 5207370 w 6127519"/>
              <a:gd name="connsiteY18-33784" fmla="*/ 1138097 h 6858000"/>
              <a:gd name="connsiteX19-33785" fmla="*/ 5189234 w 6127519"/>
              <a:gd name="connsiteY19-33786" fmla="*/ 1193495 h 6858000"/>
              <a:gd name="connsiteX20-33787" fmla="*/ 5202769 w 6127519"/>
              <a:gd name="connsiteY20-33788" fmla="*/ 1269450 h 6858000"/>
              <a:gd name="connsiteX21-33789" fmla="*/ 5225968 w 6127519"/>
              <a:gd name="connsiteY21-33790" fmla="*/ 1357994 h 6858000"/>
              <a:gd name="connsiteX22-33791" fmla="*/ 5233819 w 6127519"/>
              <a:gd name="connsiteY22-33792" fmla="*/ 1380922 h 6858000"/>
              <a:gd name="connsiteX23-33793" fmla="*/ 5237226 w 6127519"/>
              <a:gd name="connsiteY23-33794" fmla="*/ 1441327 h 6858000"/>
              <a:gd name="connsiteX24-33795" fmla="*/ 5255653 w 6127519"/>
              <a:gd name="connsiteY24-33796" fmla="*/ 1524712 h 6858000"/>
              <a:gd name="connsiteX25-33797" fmla="*/ 5263491 w 6127519"/>
              <a:gd name="connsiteY25-33798" fmla="*/ 1642938 h 6858000"/>
              <a:gd name="connsiteX26-33799" fmla="*/ 5261314 w 6127519"/>
              <a:gd name="connsiteY26-33800" fmla="*/ 1689177 h 6858000"/>
              <a:gd name="connsiteX27-33801" fmla="*/ 5259788 w 6127519"/>
              <a:gd name="connsiteY27-33802" fmla="*/ 1768516 h 6858000"/>
              <a:gd name="connsiteX28-33803" fmla="*/ 5255696 w 6127519"/>
              <a:gd name="connsiteY28-33804" fmla="*/ 1953770 h 6858000"/>
              <a:gd name="connsiteX29-33805" fmla="*/ 5252592 w 6127519"/>
              <a:gd name="connsiteY29-33806" fmla="*/ 2092210 h 6858000"/>
              <a:gd name="connsiteX30-33807" fmla="*/ 5264303 w 6127519"/>
              <a:gd name="connsiteY30-33808" fmla="*/ 2225157 h 6858000"/>
              <a:gd name="connsiteX31-33809" fmla="*/ 5254949 w 6127519"/>
              <a:gd name="connsiteY31-33810" fmla="*/ 2236160 h 6858000"/>
              <a:gd name="connsiteX32-33811" fmla="*/ 5250104 w 6127519"/>
              <a:gd name="connsiteY32-33812" fmla="*/ 2249166 h 6858000"/>
              <a:gd name="connsiteX33-33813" fmla="*/ 5251214 w 6127519"/>
              <a:gd name="connsiteY33-33814" fmla="*/ 2250944 h 6858000"/>
              <a:gd name="connsiteX34-33815" fmla="*/ 5250644 w 6127519"/>
              <a:gd name="connsiteY34-33816" fmla="*/ 2266619 h 6858000"/>
              <a:gd name="connsiteX35-33817" fmla="*/ 5293877 w 6127519"/>
              <a:gd name="connsiteY35-33818" fmla="*/ 2368649 h 6858000"/>
              <a:gd name="connsiteX36-33819" fmla="*/ 5311338 w 6127519"/>
              <a:gd name="connsiteY36-33820" fmla="*/ 2404034 h 6858000"/>
              <a:gd name="connsiteX37-33821" fmla="*/ 5338366 w 6127519"/>
              <a:gd name="connsiteY37-33822" fmla="*/ 2465052 h 6858000"/>
              <a:gd name="connsiteX38-33823" fmla="*/ 5371263 w 6127519"/>
              <a:gd name="connsiteY38-33824" fmla="*/ 2586413 h 6858000"/>
              <a:gd name="connsiteX39-33825" fmla="*/ 5407503 w 6127519"/>
              <a:gd name="connsiteY39-33826" fmla="*/ 2786290 h 6858000"/>
              <a:gd name="connsiteX40-33827" fmla="*/ 5407356 w 6127519"/>
              <a:gd name="connsiteY40-33828" fmla="*/ 2787545 h 6858000"/>
              <a:gd name="connsiteX41-33829" fmla="*/ 5411130 w 6127519"/>
              <a:gd name="connsiteY41-33830" fmla="*/ 2788640 h 6858000"/>
              <a:gd name="connsiteX42-33831" fmla="*/ 5457023 w 6127519"/>
              <a:gd name="connsiteY42-33832" fmla="*/ 2858292 h 6858000"/>
              <a:gd name="connsiteX43-33833" fmla="*/ 5479298 w 6127519"/>
              <a:gd name="connsiteY43-33834" fmla="*/ 2947791 h 6858000"/>
              <a:gd name="connsiteX44-33835" fmla="*/ 5481770 w 6127519"/>
              <a:gd name="connsiteY44-33836" fmla="*/ 2951352 h 6858000"/>
              <a:gd name="connsiteX45-33837" fmla="*/ 5482415 w 6127519"/>
              <a:gd name="connsiteY45-33838" fmla="*/ 3004079 h 6858000"/>
              <a:gd name="connsiteX46-33839" fmla="*/ 5503944 w 6127519"/>
              <a:gd name="connsiteY46-33840" fmla="*/ 3123335 h 6858000"/>
              <a:gd name="connsiteX47-33841" fmla="*/ 5516007 w 6127519"/>
              <a:gd name="connsiteY47-33842" fmla="*/ 3258473 h 6858000"/>
              <a:gd name="connsiteX48-33843" fmla="*/ 5589758 w 6127519"/>
              <a:gd name="connsiteY48-33844" fmla="*/ 3453699 h 6858000"/>
              <a:gd name="connsiteX49-33845" fmla="*/ 5596144 w 6127519"/>
              <a:gd name="connsiteY49-33846" fmla="*/ 3534624 h 6858000"/>
              <a:gd name="connsiteX50-33847" fmla="*/ 5597750 w 6127519"/>
              <a:gd name="connsiteY50-33848" fmla="*/ 3534129 h 6858000"/>
              <a:gd name="connsiteX51-33849" fmla="*/ 5599700 w 6127519"/>
              <a:gd name="connsiteY51-33850" fmla="*/ 3547221 h 6858000"/>
              <a:gd name="connsiteX52-33851" fmla="*/ 5615031 w 6127519"/>
              <a:gd name="connsiteY52-33852" fmla="*/ 3557482 h 6858000"/>
              <a:gd name="connsiteX53-33853" fmla="*/ 5618377 w 6127519"/>
              <a:gd name="connsiteY53-33854" fmla="*/ 3588431 h 6858000"/>
              <a:gd name="connsiteX54-33855" fmla="*/ 5612155 w 6127519"/>
              <a:gd name="connsiteY54-33856" fmla="*/ 3589869 h 6858000"/>
              <a:gd name="connsiteX55-33857" fmla="*/ 5620843 w 6127519"/>
              <a:gd name="connsiteY55-33858" fmla="*/ 3606745 h 6858000"/>
              <a:gd name="connsiteX56-33859" fmla="*/ 5655472 w 6127519"/>
              <a:gd name="connsiteY56-33860" fmla="*/ 3678877 h 6858000"/>
              <a:gd name="connsiteX57-33861" fmla="*/ 5683015 w 6127519"/>
              <a:gd name="connsiteY57-33862" fmla="*/ 3762025 h 6858000"/>
              <a:gd name="connsiteX58-33863" fmla="*/ 5696643 w 6127519"/>
              <a:gd name="connsiteY58-33864" fmla="*/ 3773888 h 6858000"/>
              <a:gd name="connsiteX59-33865" fmla="*/ 5707995 w 6127519"/>
              <a:gd name="connsiteY59-33866" fmla="*/ 3781685 h 6858000"/>
              <a:gd name="connsiteX60-33867" fmla="*/ 5768491 w 6127519"/>
              <a:gd name="connsiteY60-33868" fmla="*/ 3914399 h 6858000"/>
              <a:gd name="connsiteX61-33869" fmla="*/ 5793123 w 6127519"/>
              <a:gd name="connsiteY61-33870" fmla="*/ 3969952 h 6858000"/>
              <a:gd name="connsiteX62-33871" fmla="*/ 5808321 w 6127519"/>
              <a:gd name="connsiteY62-33872" fmla="*/ 3988153 h 6858000"/>
              <a:gd name="connsiteX63-33873" fmla="*/ 5825621 w 6127519"/>
              <a:gd name="connsiteY63-33874" fmla="*/ 4015525 h 6858000"/>
              <a:gd name="connsiteX64-33875" fmla="*/ 5860672 w 6127519"/>
              <a:gd name="connsiteY64-33876" fmla="*/ 4061579 h 6858000"/>
              <a:gd name="connsiteX65-33877" fmla="*/ 5872173 w 6127519"/>
              <a:gd name="connsiteY65-33878" fmla="*/ 4088497 h 6858000"/>
              <a:gd name="connsiteX66-33879" fmla="*/ 5894095 w 6127519"/>
              <a:gd name="connsiteY66-33880" fmla="*/ 4128857 h 6858000"/>
              <a:gd name="connsiteX67-33881" fmla="*/ 5903513 w 6127519"/>
              <a:gd name="connsiteY67-33882" fmla="*/ 4187661 h 6858000"/>
              <a:gd name="connsiteX68-33883" fmla="*/ 5917114 w 6127519"/>
              <a:gd name="connsiteY68-33884" fmla="*/ 4213096 h 6858000"/>
              <a:gd name="connsiteX69-33885" fmla="*/ 5924233 w 6127519"/>
              <a:gd name="connsiteY69-33886" fmla="*/ 4242060 h 6858000"/>
              <a:gd name="connsiteX70-33887" fmla="*/ 5928910 w 6127519"/>
              <a:gd name="connsiteY70-33888" fmla="*/ 4300973 h 6858000"/>
              <a:gd name="connsiteX71-33889" fmla="*/ 5939320 w 6127519"/>
              <a:gd name="connsiteY71-33890" fmla="*/ 4340435 h 6858000"/>
              <a:gd name="connsiteX72-33891" fmla="*/ 5946705 w 6127519"/>
              <a:gd name="connsiteY72-33892" fmla="*/ 4428051 h 6858000"/>
              <a:gd name="connsiteX73-33893" fmla="*/ 5949261 w 6127519"/>
              <a:gd name="connsiteY73-33894" fmla="*/ 4449185 h 6858000"/>
              <a:gd name="connsiteX74-33895" fmla="*/ 5968960 w 6127519"/>
              <a:gd name="connsiteY74-33896" fmla="*/ 4482655 h 6858000"/>
              <a:gd name="connsiteX75-33897" fmla="*/ 5980106 w 6127519"/>
              <a:gd name="connsiteY75-33898" fmla="*/ 4585087 h 6858000"/>
              <a:gd name="connsiteX76-33899" fmla="*/ 5998138 w 6127519"/>
              <a:gd name="connsiteY76-33900" fmla="*/ 4697518 h 6858000"/>
              <a:gd name="connsiteX77-33901" fmla="*/ 6007819 w 6127519"/>
              <a:gd name="connsiteY77-33902" fmla="*/ 4858148 h 6858000"/>
              <a:gd name="connsiteX78-33903" fmla="*/ 6007749 w 6127519"/>
              <a:gd name="connsiteY78-33904" fmla="*/ 4964715 h 6858000"/>
              <a:gd name="connsiteX79-33905" fmla="*/ 6005269 w 6127519"/>
              <a:gd name="connsiteY79-33906" fmla="*/ 5150567 h 6858000"/>
              <a:gd name="connsiteX80-33907" fmla="*/ 6001127 w 6127519"/>
              <a:gd name="connsiteY80-33908" fmla="*/ 5164609 h 6858000"/>
              <a:gd name="connsiteX81-33909" fmla="*/ 5998514 w 6127519"/>
              <a:gd name="connsiteY81-33910" fmla="*/ 5189673 h 6858000"/>
              <a:gd name="connsiteX82-33911" fmla="*/ 6018409 w 6127519"/>
              <a:gd name="connsiteY82-33912" fmla="*/ 5227157 h 6858000"/>
              <a:gd name="connsiteX83-33913" fmla="*/ 6036748 w 6127519"/>
              <a:gd name="connsiteY83-33914" fmla="*/ 5322752 h 6858000"/>
              <a:gd name="connsiteX84-33915" fmla="*/ 6036943 w 6127519"/>
              <a:gd name="connsiteY84-33916" fmla="*/ 5329480 h 6858000"/>
              <a:gd name="connsiteX85-33917" fmla="*/ 6037677 w 6127519"/>
              <a:gd name="connsiteY85-33918" fmla="*/ 5354807 h 6858000"/>
              <a:gd name="connsiteX86-33919" fmla="*/ 6039728 w 6127519"/>
              <a:gd name="connsiteY86-33920" fmla="*/ 5359416 h 6858000"/>
              <a:gd name="connsiteX87-33921" fmla="*/ 6053435 w 6127519"/>
              <a:gd name="connsiteY87-33922" fmla="*/ 5387547 h 6858000"/>
              <a:gd name="connsiteX88-33923" fmla="*/ 6065933 w 6127519"/>
              <a:gd name="connsiteY88-33924" fmla="*/ 5443002 h 6858000"/>
              <a:gd name="connsiteX89-33925" fmla="*/ 6068640 w 6127519"/>
              <a:gd name="connsiteY89-33926" fmla="*/ 5474503 h 6858000"/>
              <a:gd name="connsiteX90-33927" fmla="*/ 6080922 w 6127519"/>
              <a:gd name="connsiteY90-33928" fmla="*/ 5561070 h 6858000"/>
              <a:gd name="connsiteX91-33929" fmla="*/ 6096949 w 6127519"/>
              <a:gd name="connsiteY91-33930" fmla="*/ 5648179 h 6858000"/>
              <a:gd name="connsiteX92-33931" fmla="*/ 6125703 w 6127519"/>
              <a:gd name="connsiteY92-33932" fmla="*/ 5692894 h 6858000"/>
              <a:gd name="connsiteX93-33933" fmla="*/ 6121353 w 6127519"/>
              <a:gd name="connsiteY93-33934" fmla="*/ 5721725 h 6858000"/>
              <a:gd name="connsiteX94-33935" fmla="*/ 6121607 w 6127519"/>
              <a:gd name="connsiteY94-33936" fmla="*/ 5721959 h 6858000"/>
              <a:gd name="connsiteX95-33937" fmla="*/ 6127024 w 6127519"/>
              <a:gd name="connsiteY95-33938" fmla="*/ 5786902 h 6858000"/>
              <a:gd name="connsiteX96-33939" fmla="*/ 6127519 w 6127519"/>
              <a:gd name="connsiteY96-33940" fmla="*/ 5865775 h 6858000"/>
              <a:gd name="connsiteX97-33941" fmla="*/ 6119217 w 6127519"/>
              <a:gd name="connsiteY97-33942" fmla="*/ 5888542 h 6858000"/>
              <a:gd name="connsiteX98-33943" fmla="*/ 6102493 w 6127519"/>
              <a:gd name="connsiteY98-33944" fmla="*/ 5928602 h 6858000"/>
              <a:gd name="connsiteX99-33945" fmla="*/ 6056863 w 6127519"/>
              <a:gd name="connsiteY99-33946" fmla="*/ 6000643 h 6858000"/>
              <a:gd name="connsiteX100-33947" fmla="*/ 6045436 w 6127519"/>
              <a:gd name="connsiteY100-33948" fmla="*/ 6124480 h 6858000"/>
              <a:gd name="connsiteX101-33949" fmla="*/ 6030489 w 6127519"/>
              <a:gd name="connsiteY101-33950" fmla="*/ 6317666 h 6858000"/>
              <a:gd name="connsiteX102-33951" fmla="*/ 6007492 w 6127519"/>
              <a:gd name="connsiteY102-33952" fmla="*/ 6440818 h 6858000"/>
              <a:gd name="connsiteX103-33953" fmla="*/ 6009467 w 6127519"/>
              <a:gd name="connsiteY103-33954" fmla="*/ 6487076 h 6858000"/>
              <a:gd name="connsiteX104-33955" fmla="*/ 5995064 w 6127519"/>
              <a:gd name="connsiteY104-33956" fmla="*/ 6540791 h 6858000"/>
              <a:gd name="connsiteX105-33957" fmla="*/ 6004510 w 6127519"/>
              <a:gd name="connsiteY105-33958" fmla="*/ 6599256 h 6858000"/>
              <a:gd name="connsiteX106-33959" fmla="*/ 5986207 w 6127519"/>
              <a:gd name="connsiteY106-33960" fmla="*/ 6695855 h 6858000"/>
              <a:gd name="connsiteX107-33961" fmla="*/ 5979428 w 6127519"/>
              <a:gd name="connsiteY107-33962" fmla="*/ 6754678 h 6858000"/>
              <a:gd name="connsiteX108-33963" fmla="*/ 5983398 w 6127519"/>
              <a:gd name="connsiteY108-33964" fmla="*/ 6778641 h 6858000"/>
              <a:gd name="connsiteX109-33965" fmla="*/ 5984543 w 6127519"/>
              <a:gd name="connsiteY109-33966" fmla="*/ 6811016 h 6858000"/>
              <a:gd name="connsiteX110-33967" fmla="*/ 5979671 w 6127519"/>
              <a:gd name="connsiteY110-33968" fmla="*/ 6858000 h 6858000"/>
              <a:gd name="connsiteX111-33969" fmla="*/ 0 w 6127519"/>
              <a:gd name="connsiteY111-33970" fmla="*/ 6858000 h 6858000"/>
              <a:gd name="connsiteX112-33971" fmla="*/ 0 w 6127519"/>
              <a:gd name="connsiteY112-33972" fmla="*/ 0 h 6858000"/>
              <a:gd name="connsiteX0-33973" fmla="*/ 0 w 6127519"/>
              <a:gd name="connsiteY0-33974" fmla="*/ 0 h 6858000"/>
              <a:gd name="connsiteX1-33975" fmla="*/ 4965888 w 6127519"/>
              <a:gd name="connsiteY1-33976" fmla="*/ 0 h 6858000"/>
              <a:gd name="connsiteX2-33977" fmla="*/ 4967767 w 6127519"/>
              <a:gd name="connsiteY2-33978" fmla="*/ 7930 h 6858000"/>
              <a:gd name="connsiteX3-33979" fmla="*/ 4979444 w 6127519"/>
              <a:gd name="connsiteY3-33980" fmla="*/ 43921 h 6858000"/>
              <a:gd name="connsiteX4-33981" fmla="*/ 5021173 w 6127519"/>
              <a:gd name="connsiteY4-33982" fmla="*/ 123738 h 6858000"/>
              <a:gd name="connsiteX5-33983" fmla="*/ 5075458 w 6127519"/>
              <a:gd name="connsiteY5-33984" fmla="*/ 264355 h 6858000"/>
              <a:gd name="connsiteX6-33985" fmla="*/ 5081175 w 6127519"/>
              <a:gd name="connsiteY6-33986" fmla="*/ 277448 h 6858000"/>
              <a:gd name="connsiteX7-33987" fmla="*/ 5097011 w 6127519"/>
              <a:gd name="connsiteY7-33988" fmla="*/ 355616 h 6858000"/>
              <a:gd name="connsiteX8-33989" fmla="*/ 5130982 w 6127519"/>
              <a:gd name="connsiteY8-33990" fmla="*/ 412030 h 6858000"/>
              <a:gd name="connsiteX9-33991" fmla="*/ 5153000 w 6127519"/>
              <a:gd name="connsiteY9-33992" fmla="*/ 507134 h 6858000"/>
              <a:gd name="connsiteX10-33993" fmla="*/ 5171282 w 6127519"/>
              <a:gd name="connsiteY10-33994" fmla="*/ 602071 h 6858000"/>
              <a:gd name="connsiteX11-33995" fmla="*/ 5176196 w 6127519"/>
              <a:gd name="connsiteY11-33996" fmla="*/ 636822 h 6858000"/>
              <a:gd name="connsiteX12-33997" fmla="*/ 5189051 w 6127519"/>
              <a:gd name="connsiteY12-33998" fmla="*/ 782518 h 6858000"/>
              <a:gd name="connsiteX13-33999" fmla="*/ 5210428 w 6127519"/>
              <a:gd name="connsiteY13-34000" fmla="*/ 815772 h 6858000"/>
              <a:gd name="connsiteX14-34001" fmla="*/ 5221088 w 6127519"/>
              <a:gd name="connsiteY14-34002" fmla="*/ 860193 h 6858000"/>
              <a:gd name="connsiteX15-34003" fmla="*/ 5230806 w 6127519"/>
              <a:gd name="connsiteY15-34004" fmla="*/ 961354 h 6858000"/>
              <a:gd name="connsiteX16-34005" fmla="*/ 5201018 w 6127519"/>
              <a:gd name="connsiteY16-34006" fmla="*/ 1095027 h 6858000"/>
              <a:gd name="connsiteX17-34007" fmla="*/ 5202153 w 6127519"/>
              <a:gd name="connsiteY17-34008" fmla="*/ 1133224 h 6858000"/>
              <a:gd name="connsiteX18-34009" fmla="*/ 5207370 w 6127519"/>
              <a:gd name="connsiteY18-34010" fmla="*/ 1138097 h 6858000"/>
              <a:gd name="connsiteX19-34011" fmla="*/ 5189234 w 6127519"/>
              <a:gd name="connsiteY19-34012" fmla="*/ 1193495 h 6858000"/>
              <a:gd name="connsiteX20-34013" fmla="*/ 5202769 w 6127519"/>
              <a:gd name="connsiteY20-34014" fmla="*/ 1269450 h 6858000"/>
              <a:gd name="connsiteX21-34015" fmla="*/ 5225968 w 6127519"/>
              <a:gd name="connsiteY21-34016" fmla="*/ 1357994 h 6858000"/>
              <a:gd name="connsiteX22-34017" fmla="*/ 5233819 w 6127519"/>
              <a:gd name="connsiteY22-34018" fmla="*/ 1380922 h 6858000"/>
              <a:gd name="connsiteX23-34019" fmla="*/ 5237226 w 6127519"/>
              <a:gd name="connsiteY23-34020" fmla="*/ 1441327 h 6858000"/>
              <a:gd name="connsiteX24-34021" fmla="*/ 5255653 w 6127519"/>
              <a:gd name="connsiteY24-34022" fmla="*/ 1524712 h 6858000"/>
              <a:gd name="connsiteX25-34023" fmla="*/ 5263491 w 6127519"/>
              <a:gd name="connsiteY25-34024" fmla="*/ 1642938 h 6858000"/>
              <a:gd name="connsiteX26-34025" fmla="*/ 5261314 w 6127519"/>
              <a:gd name="connsiteY26-34026" fmla="*/ 1689177 h 6858000"/>
              <a:gd name="connsiteX27-34027" fmla="*/ 5259788 w 6127519"/>
              <a:gd name="connsiteY27-34028" fmla="*/ 1768516 h 6858000"/>
              <a:gd name="connsiteX28-34029" fmla="*/ 5255696 w 6127519"/>
              <a:gd name="connsiteY28-34030" fmla="*/ 1953770 h 6858000"/>
              <a:gd name="connsiteX29-34031" fmla="*/ 5252592 w 6127519"/>
              <a:gd name="connsiteY29-34032" fmla="*/ 2092210 h 6858000"/>
              <a:gd name="connsiteX30-34033" fmla="*/ 5264303 w 6127519"/>
              <a:gd name="connsiteY30-34034" fmla="*/ 2225157 h 6858000"/>
              <a:gd name="connsiteX31-34035" fmla="*/ 5254949 w 6127519"/>
              <a:gd name="connsiteY31-34036" fmla="*/ 2236160 h 6858000"/>
              <a:gd name="connsiteX32-34037" fmla="*/ 5250104 w 6127519"/>
              <a:gd name="connsiteY32-34038" fmla="*/ 2249166 h 6858000"/>
              <a:gd name="connsiteX33-34039" fmla="*/ 5251214 w 6127519"/>
              <a:gd name="connsiteY33-34040" fmla="*/ 2250944 h 6858000"/>
              <a:gd name="connsiteX34-34041" fmla="*/ 5250644 w 6127519"/>
              <a:gd name="connsiteY34-34042" fmla="*/ 2266619 h 6858000"/>
              <a:gd name="connsiteX35-34043" fmla="*/ 5293877 w 6127519"/>
              <a:gd name="connsiteY35-34044" fmla="*/ 2368649 h 6858000"/>
              <a:gd name="connsiteX36-34045" fmla="*/ 5311338 w 6127519"/>
              <a:gd name="connsiteY36-34046" fmla="*/ 2404034 h 6858000"/>
              <a:gd name="connsiteX37-34047" fmla="*/ 5338366 w 6127519"/>
              <a:gd name="connsiteY37-34048" fmla="*/ 2465052 h 6858000"/>
              <a:gd name="connsiteX38-34049" fmla="*/ 5371263 w 6127519"/>
              <a:gd name="connsiteY38-34050" fmla="*/ 2586413 h 6858000"/>
              <a:gd name="connsiteX39-34051" fmla="*/ 5407503 w 6127519"/>
              <a:gd name="connsiteY39-34052" fmla="*/ 2786290 h 6858000"/>
              <a:gd name="connsiteX40-34053" fmla="*/ 5407356 w 6127519"/>
              <a:gd name="connsiteY40-34054" fmla="*/ 2787545 h 6858000"/>
              <a:gd name="connsiteX41-34055" fmla="*/ 5457023 w 6127519"/>
              <a:gd name="connsiteY41-34056" fmla="*/ 2858292 h 6858000"/>
              <a:gd name="connsiteX42-34057" fmla="*/ 5479298 w 6127519"/>
              <a:gd name="connsiteY42-34058" fmla="*/ 2947791 h 6858000"/>
              <a:gd name="connsiteX43-34059" fmla="*/ 5481770 w 6127519"/>
              <a:gd name="connsiteY43-34060" fmla="*/ 2951352 h 6858000"/>
              <a:gd name="connsiteX44-34061" fmla="*/ 5482415 w 6127519"/>
              <a:gd name="connsiteY44-34062" fmla="*/ 3004079 h 6858000"/>
              <a:gd name="connsiteX45-34063" fmla="*/ 5503944 w 6127519"/>
              <a:gd name="connsiteY45-34064" fmla="*/ 3123335 h 6858000"/>
              <a:gd name="connsiteX46-34065" fmla="*/ 5516007 w 6127519"/>
              <a:gd name="connsiteY46-34066" fmla="*/ 3258473 h 6858000"/>
              <a:gd name="connsiteX47-34067" fmla="*/ 5589758 w 6127519"/>
              <a:gd name="connsiteY47-34068" fmla="*/ 3453699 h 6858000"/>
              <a:gd name="connsiteX48-34069" fmla="*/ 5596144 w 6127519"/>
              <a:gd name="connsiteY48-34070" fmla="*/ 3534624 h 6858000"/>
              <a:gd name="connsiteX49-34071" fmla="*/ 5597750 w 6127519"/>
              <a:gd name="connsiteY49-34072" fmla="*/ 3534129 h 6858000"/>
              <a:gd name="connsiteX50-34073" fmla="*/ 5599700 w 6127519"/>
              <a:gd name="connsiteY50-34074" fmla="*/ 3547221 h 6858000"/>
              <a:gd name="connsiteX51-34075" fmla="*/ 5615031 w 6127519"/>
              <a:gd name="connsiteY51-34076" fmla="*/ 3557482 h 6858000"/>
              <a:gd name="connsiteX52-34077" fmla="*/ 5618377 w 6127519"/>
              <a:gd name="connsiteY52-34078" fmla="*/ 3588431 h 6858000"/>
              <a:gd name="connsiteX53-34079" fmla="*/ 5612155 w 6127519"/>
              <a:gd name="connsiteY53-34080" fmla="*/ 3589869 h 6858000"/>
              <a:gd name="connsiteX54-34081" fmla="*/ 5620843 w 6127519"/>
              <a:gd name="connsiteY54-34082" fmla="*/ 3606745 h 6858000"/>
              <a:gd name="connsiteX55-34083" fmla="*/ 5655472 w 6127519"/>
              <a:gd name="connsiteY55-34084" fmla="*/ 3678877 h 6858000"/>
              <a:gd name="connsiteX56-34085" fmla="*/ 5683015 w 6127519"/>
              <a:gd name="connsiteY56-34086" fmla="*/ 3762025 h 6858000"/>
              <a:gd name="connsiteX57-34087" fmla="*/ 5696643 w 6127519"/>
              <a:gd name="connsiteY57-34088" fmla="*/ 3773888 h 6858000"/>
              <a:gd name="connsiteX58-34089" fmla="*/ 5707995 w 6127519"/>
              <a:gd name="connsiteY58-34090" fmla="*/ 3781685 h 6858000"/>
              <a:gd name="connsiteX59-34091" fmla="*/ 5768491 w 6127519"/>
              <a:gd name="connsiteY59-34092" fmla="*/ 3914399 h 6858000"/>
              <a:gd name="connsiteX60-34093" fmla="*/ 5793123 w 6127519"/>
              <a:gd name="connsiteY60-34094" fmla="*/ 3969952 h 6858000"/>
              <a:gd name="connsiteX61-34095" fmla="*/ 5808321 w 6127519"/>
              <a:gd name="connsiteY61-34096" fmla="*/ 3988153 h 6858000"/>
              <a:gd name="connsiteX62-34097" fmla="*/ 5825621 w 6127519"/>
              <a:gd name="connsiteY62-34098" fmla="*/ 4015525 h 6858000"/>
              <a:gd name="connsiteX63-34099" fmla="*/ 5860672 w 6127519"/>
              <a:gd name="connsiteY63-34100" fmla="*/ 4061579 h 6858000"/>
              <a:gd name="connsiteX64-34101" fmla="*/ 5872173 w 6127519"/>
              <a:gd name="connsiteY64-34102" fmla="*/ 4088497 h 6858000"/>
              <a:gd name="connsiteX65-34103" fmla="*/ 5894095 w 6127519"/>
              <a:gd name="connsiteY65-34104" fmla="*/ 4128857 h 6858000"/>
              <a:gd name="connsiteX66-34105" fmla="*/ 5903513 w 6127519"/>
              <a:gd name="connsiteY66-34106" fmla="*/ 4187661 h 6858000"/>
              <a:gd name="connsiteX67-34107" fmla="*/ 5917114 w 6127519"/>
              <a:gd name="connsiteY67-34108" fmla="*/ 4213096 h 6858000"/>
              <a:gd name="connsiteX68-34109" fmla="*/ 5924233 w 6127519"/>
              <a:gd name="connsiteY68-34110" fmla="*/ 4242060 h 6858000"/>
              <a:gd name="connsiteX69-34111" fmla="*/ 5928910 w 6127519"/>
              <a:gd name="connsiteY69-34112" fmla="*/ 4300973 h 6858000"/>
              <a:gd name="connsiteX70-34113" fmla="*/ 5939320 w 6127519"/>
              <a:gd name="connsiteY70-34114" fmla="*/ 4340435 h 6858000"/>
              <a:gd name="connsiteX71-34115" fmla="*/ 5946705 w 6127519"/>
              <a:gd name="connsiteY71-34116" fmla="*/ 4428051 h 6858000"/>
              <a:gd name="connsiteX72-34117" fmla="*/ 5949261 w 6127519"/>
              <a:gd name="connsiteY72-34118" fmla="*/ 4449185 h 6858000"/>
              <a:gd name="connsiteX73-34119" fmla="*/ 5968960 w 6127519"/>
              <a:gd name="connsiteY73-34120" fmla="*/ 4482655 h 6858000"/>
              <a:gd name="connsiteX74-34121" fmla="*/ 5980106 w 6127519"/>
              <a:gd name="connsiteY74-34122" fmla="*/ 4585087 h 6858000"/>
              <a:gd name="connsiteX75-34123" fmla="*/ 5998138 w 6127519"/>
              <a:gd name="connsiteY75-34124" fmla="*/ 4697518 h 6858000"/>
              <a:gd name="connsiteX76-34125" fmla="*/ 6007819 w 6127519"/>
              <a:gd name="connsiteY76-34126" fmla="*/ 4858148 h 6858000"/>
              <a:gd name="connsiteX77-34127" fmla="*/ 6007749 w 6127519"/>
              <a:gd name="connsiteY77-34128" fmla="*/ 4964715 h 6858000"/>
              <a:gd name="connsiteX78-34129" fmla="*/ 6005269 w 6127519"/>
              <a:gd name="connsiteY78-34130" fmla="*/ 5150567 h 6858000"/>
              <a:gd name="connsiteX79-34131" fmla="*/ 6001127 w 6127519"/>
              <a:gd name="connsiteY79-34132" fmla="*/ 5164609 h 6858000"/>
              <a:gd name="connsiteX80-34133" fmla="*/ 5998514 w 6127519"/>
              <a:gd name="connsiteY80-34134" fmla="*/ 5189673 h 6858000"/>
              <a:gd name="connsiteX81-34135" fmla="*/ 6018409 w 6127519"/>
              <a:gd name="connsiteY81-34136" fmla="*/ 5227157 h 6858000"/>
              <a:gd name="connsiteX82-34137" fmla="*/ 6036748 w 6127519"/>
              <a:gd name="connsiteY82-34138" fmla="*/ 5322752 h 6858000"/>
              <a:gd name="connsiteX83-34139" fmla="*/ 6036943 w 6127519"/>
              <a:gd name="connsiteY83-34140" fmla="*/ 5329480 h 6858000"/>
              <a:gd name="connsiteX84-34141" fmla="*/ 6037677 w 6127519"/>
              <a:gd name="connsiteY84-34142" fmla="*/ 5354807 h 6858000"/>
              <a:gd name="connsiteX85-34143" fmla="*/ 6039728 w 6127519"/>
              <a:gd name="connsiteY85-34144" fmla="*/ 5359416 h 6858000"/>
              <a:gd name="connsiteX86-34145" fmla="*/ 6053435 w 6127519"/>
              <a:gd name="connsiteY86-34146" fmla="*/ 5387547 h 6858000"/>
              <a:gd name="connsiteX87-34147" fmla="*/ 6065933 w 6127519"/>
              <a:gd name="connsiteY87-34148" fmla="*/ 5443002 h 6858000"/>
              <a:gd name="connsiteX88-34149" fmla="*/ 6068640 w 6127519"/>
              <a:gd name="connsiteY88-34150" fmla="*/ 5474503 h 6858000"/>
              <a:gd name="connsiteX89-34151" fmla="*/ 6080922 w 6127519"/>
              <a:gd name="connsiteY89-34152" fmla="*/ 5561070 h 6858000"/>
              <a:gd name="connsiteX90-34153" fmla="*/ 6096949 w 6127519"/>
              <a:gd name="connsiteY90-34154" fmla="*/ 5648179 h 6858000"/>
              <a:gd name="connsiteX91-34155" fmla="*/ 6125703 w 6127519"/>
              <a:gd name="connsiteY91-34156" fmla="*/ 5692894 h 6858000"/>
              <a:gd name="connsiteX92-34157" fmla="*/ 6121353 w 6127519"/>
              <a:gd name="connsiteY92-34158" fmla="*/ 5721725 h 6858000"/>
              <a:gd name="connsiteX93-34159" fmla="*/ 6121607 w 6127519"/>
              <a:gd name="connsiteY93-34160" fmla="*/ 5721959 h 6858000"/>
              <a:gd name="connsiteX94-34161" fmla="*/ 6127024 w 6127519"/>
              <a:gd name="connsiteY94-34162" fmla="*/ 5786902 h 6858000"/>
              <a:gd name="connsiteX95-34163" fmla="*/ 6127519 w 6127519"/>
              <a:gd name="connsiteY95-34164" fmla="*/ 5865775 h 6858000"/>
              <a:gd name="connsiteX96-34165" fmla="*/ 6119217 w 6127519"/>
              <a:gd name="connsiteY96-34166" fmla="*/ 5888542 h 6858000"/>
              <a:gd name="connsiteX97-34167" fmla="*/ 6102493 w 6127519"/>
              <a:gd name="connsiteY97-34168" fmla="*/ 5928602 h 6858000"/>
              <a:gd name="connsiteX98-34169" fmla="*/ 6056863 w 6127519"/>
              <a:gd name="connsiteY98-34170" fmla="*/ 6000643 h 6858000"/>
              <a:gd name="connsiteX99-34171" fmla="*/ 6045436 w 6127519"/>
              <a:gd name="connsiteY99-34172" fmla="*/ 6124480 h 6858000"/>
              <a:gd name="connsiteX100-34173" fmla="*/ 6030489 w 6127519"/>
              <a:gd name="connsiteY100-34174" fmla="*/ 6317666 h 6858000"/>
              <a:gd name="connsiteX101-34175" fmla="*/ 6007492 w 6127519"/>
              <a:gd name="connsiteY101-34176" fmla="*/ 6440818 h 6858000"/>
              <a:gd name="connsiteX102-34177" fmla="*/ 6009467 w 6127519"/>
              <a:gd name="connsiteY102-34178" fmla="*/ 6487076 h 6858000"/>
              <a:gd name="connsiteX103-34179" fmla="*/ 5995064 w 6127519"/>
              <a:gd name="connsiteY103-34180" fmla="*/ 6540791 h 6858000"/>
              <a:gd name="connsiteX104-34181" fmla="*/ 6004510 w 6127519"/>
              <a:gd name="connsiteY104-34182" fmla="*/ 6599256 h 6858000"/>
              <a:gd name="connsiteX105-34183" fmla="*/ 5986207 w 6127519"/>
              <a:gd name="connsiteY105-34184" fmla="*/ 6695855 h 6858000"/>
              <a:gd name="connsiteX106-34185" fmla="*/ 5979428 w 6127519"/>
              <a:gd name="connsiteY106-34186" fmla="*/ 6754678 h 6858000"/>
              <a:gd name="connsiteX107-34187" fmla="*/ 5983398 w 6127519"/>
              <a:gd name="connsiteY107-34188" fmla="*/ 6778641 h 6858000"/>
              <a:gd name="connsiteX108-34189" fmla="*/ 5984543 w 6127519"/>
              <a:gd name="connsiteY108-34190" fmla="*/ 6811016 h 6858000"/>
              <a:gd name="connsiteX109-34191" fmla="*/ 5979671 w 6127519"/>
              <a:gd name="connsiteY109-34192" fmla="*/ 6858000 h 6858000"/>
              <a:gd name="connsiteX110-34193" fmla="*/ 0 w 6127519"/>
              <a:gd name="connsiteY110-34194" fmla="*/ 6858000 h 6858000"/>
              <a:gd name="connsiteX111-34195" fmla="*/ 0 w 6127519"/>
              <a:gd name="connsiteY111-34196" fmla="*/ 0 h 6858000"/>
              <a:gd name="connsiteX0-34197" fmla="*/ 0 w 6127519"/>
              <a:gd name="connsiteY0-34198" fmla="*/ 0 h 6858000"/>
              <a:gd name="connsiteX1-34199" fmla="*/ 4965888 w 6127519"/>
              <a:gd name="connsiteY1-34200" fmla="*/ 0 h 6858000"/>
              <a:gd name="connsiteX2-34201" fmla="*/ 4967767 w 6127519"/>
              <a:gd name="connsiteY2-34202" fmla="*/ 7930 h 6858000"/>
              <a:gd name="connsiteX3-34203" fmla="*/ 4979444 w 6127519"/>
              <a:gd name="connsiteY3-34204" fmla="*/ 43921 h 6858000"/>
              <a:gd name="connsiteX4-34205" fmla="*/ 5021173 w 6127519"/>
              <a:gd name="connsiteY4-34206" fmla="*/ 123738 h 6858000"/>
              <a:gd name="connsiteX5-34207" fmla="*/ 5075458 w 6127519"/>
              <a:gd name="connsiteY5-34208" fmla="*/ 264355 h 6858000"/>
              <a:gd name="connsiteX6-34209" fmla="*/ 5081175 w 6127519"/>
              <a:gd name="connsiteY6-34210" fmla="*/ 277448 h 6858000"/>
              <a:gd name="connsiteX7-34211" fmla="*/ 5097011 w 6127519"/>
              <a:gd name="connsiteY7-34212" fmla="*/ 355616 h 6858000"/>
              <a:gd name="connsiteX8-34213" fmla="*/ 5130982 w 6127519"/>
              <a:gd name="connsiteY8-34214" fmla="*/ 412030 h 6858000"/>
              <a:gd name="connsiteX9-34215" fmla="*/ 5153000 w 6127519"/>
              <a:gd name="connsiteY9-34216" fmla="*/ 507134 h 6858000"/>
              <a:gd name="connsiteX10-34217" fmla="*/ 5171282 w 6127519"/>
              <a:gd name="connsiteY10-34218" fmla="*/ 602071 h 6858000"/>
              <a:gd name="connsiteX11-34219" fmla="*/ 5176196 w 6127519"/>
              <a:gd name="connsiteY11-34220" fmla="*/ 636822 h 6858000"/>
              <a:gd name="connsiteX12-34221" fmla="*/ 5189051 w 6127519"/>
              <a:gd name="connsiteY12-34222" fmla="*/ 782518 h 6858000"/>
              <a:gd name="connsiteX13-34223" fmla="*/ 5210428 w 6127519"/>
              <a:gd name="connsiteY13-34224" fmla="*/ 815772 h 6858000"/>
              <a:gd name="connsiteX14-34225" fmla="*/ 5221088 w 6127519"/>
              <a:gd name="connsiteY14-34226" fmla="*/ 860193 h 6858000"/>
              <a:gd name="connsiteX15-34227" fmla="*/ 5230806 w 6127519"/>
              <a:gd name="connsiteY15-34228" fmla="*/ 961354 h 6858000"/>
              <a:gd name="connsiteX16-34229" fmla="*/ 5201018 w 6127519"/>
              <a:gd name="connsiteY16-34230" fmla="*/ 1095027 h 6858000"/>
              <a:gd name="connsiteX17-34231" fmla="*/ 5202153 w 6127519"/>
              <a:gd name="connsiteY17-34232" fmla="*/ 1133224 h 6858000"/>
              <a:gd name="connsiteX18-34233" fmla="*/ 5207370 w 6127519"/>
              <a:gd name="connsiteY18-34234" fmla="*/ 1138097 h 6858000"/>
              <a:gd name="connsiteX19-34235" fmla="*/ 5189234 w 6127519"/>
              <a:gd name="connsiteY19-34236" fmla="*/ 1193495 h 6858000"/>
              <a:gd name="connsiteX20-34237" fmla="*/ 5202769 w 6127519"/>
              <a:gd name="connsiteY20-34238" fmla="*/ 1269450 h 6858000"/>
              <a:gd name="connsiteX21-34239" fmla="*/ 5225968 w 6127519"/>
              <a:gd name="connsiteY21-34240" fmla="*/ 1357994 h 6858000"/>
              <a:gd name="connsiteX22-34241" fmla="*/ 5233819 w 6127519"/>
              <a:gd name="connsiteY22-34242" fmla="*/ 1380922 h 6858000"/>
              <a:gd name="connsiteX23-34243" fmla="*/ 5237226 w 6127519"/>
              <a:gd name="connsiteY23-34244" fmla="*/ 1441327 h 6858000"/>
              <a:gd name="connsiteX24-34245" fmla="*/ 5255653 w 6127519"/>
              <a:gd name="connsiteY24-34246" fmla="*/ 1524712 h 6858000"/>
              <a:gd name="connsiteX25-34247" fmla="*/ 5263491 w 6127519"/>
              <a:gd name="connsiteY25-34248" fmla="*/ 1642938 h 6858000"/>
              <a:gd name="connsiteX26-34249" fmla="*/ 5261314 w 6127519"/>
              <a:gd name="connsiteY26-34250" fmla="*/ 1689177 h 6858000"/>
              <a:gd name="connsiteX27-34251" fmla="*/ 5259788 w 6127519"/>
              <a:gd name="connsiteY27-34252" fmla="*/ 1768516 h 6858000"/>
              <a:gd name="connsiteX28-34253" fmla="*/ 5255696 w 6127519"/>
              <a:gd name="connsiteY28-34254" fmla="*/ 1953770 h 6858000"/>
              <a:gd name="connsiteX29-34255" fmla="*/ 5252592 w 6127519"/>
              <a:gd name="connsiteY29-34256" fmla="*/ 2092210 h 6858000"/>
              <a:gd name="connsiteX30-34257" fmla="*/ 5264303 w 6127519"/>
              <a:gd name="connsiteY30-34258" fmla="*/ 2225157 h 6858000"/>
              <a:gd name="connsiteX31-34259" fmla="*/ 5254949 w 6127519"/>
              <a:gd name="connsiteY31-34260" fmla="*/ 2236160 h 6858000"/>
              <a:gd name="connsiteX32-34261" fmla="*/ 5250104 w 6127519"/>
              <a:gd name="connsiteY32-34262" fmla="*/ 2249166 h 6858000"/>
              <a:gd name="connsiteX33-34263" fmla="*/ 5251214 w 6127519"/>
              <a:gd name="connsiteY33-34264" fmla="*/ 2250944 h 6858000"/>
              <a:gd name="connsiteX34-34265" fmla="*/ 5250644 w 6127519"/>
              <a:gd name="connsiteY34-34266" fmla="*/ 2266619 h 6858000"/>
              <a:gd name="connsiteX35-34267" fmla="*/ 5293877 w 6127519"/>
              <a:gd name="connsiteY35-34268" fmla="*/ 2368649 h 6858000"/>
              <a:gd name="connsiteX36-34269" fmla="*/ 5311338 w 6127519"/>
              <a:gd name="connsiteY36-34270" fmla="*/ 2404034 h 6858000"/>
              <a:gd name="connsiteX37-34271" fmla="*/ 5338366 w 6127519"/>
              <a:gd name="connsiteY37-34272" fmla="*/ 2465052 h 6858000"/>
              <a:gd name="connsiteX38-34273" fmla="*/ 5371263 w 6127519"/>
              <a:gd name="connsiteY38-34274" fmla="*/ 2586413 h 6858000"/>
              <a:gd name="connsiteX39-34275" fmla="*/ 5407503 w 6127519"/>
              <a:gd name="connsiteY39-34276" fmla="*/ 2786290 h 6858000"/>
              <a:gd name="connsiteX40-34277" fmla="*/ 5407356 w 6127519"/>
              <a:gd name="connsiteY40-34278" fmla="*/ 2787545 h 6858000"/>
              <a:gd name="connsiteX41-34279" fmla="*/ 5457023 w 6127519"/>
              <a:gd name="connsiteY41-34280" fmla="*/ 2858292 h 6858000"/>
              <a:gd name="connsiteX42-34281" fmla="*/ 5479298 w 6127519"/>
              <a:gd name="connsiteY42-34282" fmla="*/ 2947791 h 6858000"/>
              <a:gd name="connsiteX43-34283" fmla="*/ 5481770 w 6127519"/>
              <a:gd name="connsiteY43-34284" fmla="*/ 2951352 h 6858000"/>
              <a:gd name="connsiteX44-34285" fmla="*/ 5482415 w 6127519"/>
              <a:gd name="connsiteY44-34286" fmla="*/ 3004079 h 6858000"/>
              <a:gd name="connsiteX45-34287" fmla="*/ 5503944 w 6127519"/>
              <a:gd name="connsiteY45-34288" fmla="*/ 3123335 h 6858000"/>
              <a:gd name="connsiteX46-34289" fmla="*/ 5516007 w 6127519"/>
              <a:gd name="connsiteY46-34290" fmla="*/ 3258473 h 6858000"/>
              <a:gd name="connsiteX47-34291" fmla="*/ 5589758 w 6127519"/>
              <a:gd name="connsiteY47-34292" fmla="*/ 3453699 h 6858000"/>
              <a:gd name="connsiteX48-34293" fmla="*/ 5596144 w 6127519"/>
              <a:gd name="connsiteY48-34294" fmla="*/ 3534624 h 6858000"/>
              <a:gd name="connsiteX49-34295" fmla="*/ 5597750 w 6127519"/>
              <a:gd name="connsiteY49-34296" fmla="*/ 3534129 h 6858000"/>
              <a:gd name="connsiteX50-34297" fmla="*/ 5599700 w 6127519"/>
              <a:gd name="connsiteY50-34298" fmla="*/ 3547221 h 6858000"/>
              <a:gd name="connsiteX51-34299" fmla="*/ 5615031 w 6127519"/>
              <a:gd name="connsiteY51-34300" fmla="*/ 3557482 h 6858000"/>
              <a:gd name="connsiteX52-34301" fmla="*/ 5618377 w 6127519"/>
              <a:gd name="connsiteY52-34302" fmla="*/ 3588431 h 6858000"/>
              <a:gd name="connsiteX53-34303" fmla="*/ 5612155 w 6127519"/>
              <a:gd name="connsiteY53-34304" fmla="*/ 3589869 h 6858000"/>
              <a:gd name="connsiteX54-34305" fmla="*/ 5620843 w 6127519"/>
              <a:gd name="connsiteY54-34306" fmla="*/ 3606745 h 6858000"/>
              <a:gd name="connsiteX55-34307" fmla="*/ 5655472 w 6127519"/>
              <a:gd name="connsiteY55-34308" fmla="*/ 3678877 h 6858000"/>
              <a:gd name="connsiteX56-34309" fmla="*/ 5683015 w 6127519"/>
              <a:gd name="connsiteY56-34310" fmla="*/ 3762025 h 6858000"/>
              <a:gd name="connsiteX57-34311" fmla="*/ 5696643 w 6127519"/>
              <a:gd name="connsiteY57-34312" fmla="*/ 3773888 h 6858000"/>
              <a:gd name="connsiteX58-34313" fmla="*/ 5707995 w 6127519"/>
              <a:gd name="connsiteY58-34314" fmla="*/ 3781685 h 6858000"/>
              <a:gd name="connsiteX59-34315" fmla="*/ 5768491 w 6127519"/>
              <a:gd name="connsiteY59-34316" fmla="*/ 3914399 h 6858000"/>
              <a:gd name="connsiteX60-34317" fmla="*/ 5793123 w 6127519"/>
              <a:gd name="connsiteY60-34318" fmla="*/ 3969952 h 6858000"/>
              <a:gd name="connsiteX61-34319" fmla="*/ 5808321 w 6127519"/>
              <a:gd name="connsiteY61-34320" fmla="*/ 3988153 h 6858000"/>
              <a:gd name="connsiteX62-34321" fmla="*/ 5825621 w 6127519"/>
              <a:gd name="connsiteY62-34322" fmla="*/ 4015525 h 6858000"/>
              <a:gd name="connsiteX63-34323" fmla="*/ 5860672 w 6127519"/>
              <a:gd name="connsiteY63-34324" fmla="*/ 4061579 h 6858000"/>
              <a:gd name="connsiteX64-34325" fmla="*/ 5872173 w 6127519"/>
              <a:gd name="connsiteY64-34326" fmla="*/ 4088497 h 6858000"/>
              <a:gd name="connsiteX65-34327" fmla="*/ 5894095 w 6127519"/>
              <a:gd name="connsiteY65-34328" fmla="*/ 4128857 h 6858000"/>
              <a:gd name="connsiteX66-34329" fmla="*/ 5903513 w 6127519"/>
              <a:gd name="connsiteY66-34330" fmla="*/ 4187661 h 6858000"/>
              <a:gd name="connsiteX67-34331" fmla="*/ 5917114 w 6127519"/>
              <a:gd name="connsiteY67-34332" fmla="*/ 4213096 h 6858000"/>
              <a:gd name="connsiteX68-34333" fmla="*/ 5924233 w 6127519"/>
              <a:gd name="connsiteY68-34334" fmla="*/ 4242060 h 6858000"/>
              <a:gd name="connsiteX69-34335" fmla="*/ 5928910 w 6127519"/>
              <a:gd name="connsiteY69-34336" fmla="*/ 4300973 h 6858000"/>
              <a:gd name="connsiteX70-34337" fmla="*/ 5939320 w 6127519"/>
              <a:gd name="connsiteY70-34338" fmla="*/ 4340435 h 6858000"/>
              <a:gd name="connsiteX71-34339" fmla="*/ 5946705 w 6127519"/>
              <a:gd name="connsiteY71-34340" fmla="*/ 4428051 h 6858000"/>
              <a:gd name="connsiteX72-34341" fmla="*/ 5949261 w 6127519"/>
              <a:gd name="connsiteY72-34342" fmla="*/ 4449185 h 6858000"/>
              <a:gd name="connsiteX73-34343" fmla="*/ 5968960 w 6127519"/>
              <a:gd name="connsiteY73-34344" fmla="*/ 4482655 h 6858000"/>
              <a:gd name="connsiteX74-34345" fmla="*/ 5980106 w 6127519"/>
              <a:gd name="connsiteY74-34346" fmla="*/ 4585087 h 6858000"/>
              <a:gd name="connsiteX75-34347" fmla="*/ 5998138 w 6127519"/>
              <a:gd name="connsiteY75-34348" fmla="*/ 4697518 h 6858000"/>
              <a:gd name="connsiteX76-34349" fmla="*/ 6007819 w 6127519"/>
              <a:gd name="connsiteY76-34350" fmla="*/ 4858148 h 6858000"/>
              <a:gd name="connsiteX77-34351" fmla="*/ 6007749 w 6127519"/>
              <a:gd name="connsiteY77-34352" fmla="*/ 4964715 h 6858000"/>
              <a:gd name="connsiteX78-34353" fmla="*/ 6005269 w 6127519"/>
              <a:gd name="connsiteY78-34354" fmla="*/ 5150567 h 6858000"/>
              <a:gd name="connsiteX79-34355" fmla="*/ 6001127 w 6127519"/>
              <a:gd name="connsiteY79-34356" fmla="*/ 5164609 h 6858000"/>
              <a:gd name="connsiteX80-34357" fmla="*/ 5998514 w 6127519"/>
              <a:gd name="connsiteY80-34358" fmla="*/ 5189673 h 6858000"/>
              <a:gd name="connsiteX81-34359" fmla="*/ 6018409 w 6127519"/>
              <a:gd name="connsiteY81-34360" fmla="*/ 5227157 h 6858000"/>
              <a:gd name="connsiteX82-34361" fmla="*/ 6036748 w 6127519"/>
              <a:gd name="connsiteY82-34362" fmla="*/ 5322752 h 6858000"/>
              <a:gd name="connsiteX83-34363" fmla="*/ 6036943 w 6127519"/>
              <a:gd name="connsiteY83-34364" fmla="*/ 5329480 h 6858000"/>
              <a:gd name="connsiteX84-34365" fmla="*/ 6037677 w 6127519"/>
              <a:gd name="connsiteY84-34366" fmla="*/ 5354807 h 6858000"/>
              <a:gd name="connsiteX85-34367" fmla="*/ 6039728 w 6127519"/>
              <a:gd name="connsiteY85-34368" fmla="*/ 5359416 h 6858000"/>
              <a:gd name="connsiteX86-34369" fmla="*/ 6053435 w 6127519"/>
              <a:gd name="connsiteY86-34370" fmla="*/ 5387547 h 6858000"/>
              <a:gd name="connsiteX87-34371" fmla="*/ 6065933 w 6127519"/>
              <a:gd name="connsiteY87-34372" fmla="*/ 5443002 h 6858000"/>
              <a:gd name="connsiteX88-34373" fmla="*/ 6068640 w 6127519"/>
              <a:gd name="connsiteY88-34374" fmla="*/ 5474503 h 6858000"/>
              <a:gd name="connsiteX89-34375" fmla="*/ 6080922 w 6127519"/>
              <a:gd name="connsiteY89-34376" fmla="*/ 5561070 h 6858000"/>
              <a:gd name="connsiteX90-34377" fmla="*/ 6096949 w 6127519"/>
              <a:gd name="connsiteY90-34378" fmla="*/ 5648179 h 6858000"/>
              <a:gd name="connsiteX91-34379" fmla="*/ 6125703 w 6127519"/>
              <a:gd name="connsiteY91-34380" fmla="*/ 5692894 h 6858000"/>
              <a:gd name="connsiteX92-34381" fmla="*/ 6121353 w 6127519"/>
              <a:gd name="connsiteY92-34382" fmla="*/ 5721725 h 6858000"/>
              <a:gd name="connsiteX93-34383" fmla="*/ 6121607 w 6127519"/>
              <a:gd name="connsiteY93-34384" fmla="*/ 5721959 h 6858000"/>
              <a:gd name="connsiteX94-34385" fmla="*/ 6127024 w 6127519"/>
              <a:gd name="connsiteY94-34386" fmla="*/ 5786902 h 6858000"/>
              <a:gd name="connsiteX95-34387" fmla="*/ 6127519 w 6127519"/>
              <a:gd name="connsiteY95-34388" fmla="*/ 5865775 h 6858000"/>
              <a:gd name="connsiteX96-34389" fmla="*/ 6119217 w 6127519"/>
              <a:gd name="connsiteY96-34390" fmla="*/ 5888542 h 6858000"/>
              <a:gd name="connsiteX97-34391" fmla="*/ 6102493 w 6127519"/>
              <a:gd name="connsiteY97-34392" fmla="*/ 5928602 h 6858000"/>
              <a:gd name="connsiteX98-34393" fmla="*/ 6056863 w 6127519"/>
              <a:gd name="connsiteY98-34394" fmla="*/ 6000643 h 6858000"/>
              <a:gd name="connsiteX99-34395" fmla="*/ 6045436 w 6127519"/>
              <a:gd name="connsiteY99-34396" fmla="*/ 6124480 h 6858000"/>
              <a:gd name="connsiteX100-34397" fmla="*/ 6030489 w 6127519"/>
              <a:gd name="connsiteY100-34398" fmla="*/ 6317666 h 6858000"/>
              <a:gd name="connsiteX101-34399" fmla="*/ 6007492 w 6127519"/>
              <a:gd name="connsiteY101-34400" fmla="*/ 6440818 h 6858000"/>
              <a:gd name="connsiteX102-34401" fmla="*/ 6009467 w 6127519"/>
              <a:gd name="connsiteY102-34402" fmla="*/ 6487076 h 6858000"/>
              <a:gd name="connsiteX103-34403" fmla="*/ 5995064 w 6127519"/>
              <a:gd name="connsiteY103-34404" fmla="*/ 6540791 h 6858000"/>
              <a:gd name="connsiteX104-34405" fmla="*/ 6004510 w 6127519"/>
              <a:gd name="connsiteY104-34406" fmla="*/ 6599256 h 6858000"/>
              <a:gd name="connsiteX105-34407" fmla="*/ 5986207 w 6127519"/>
              <a:gd name="connsiteY105-34408" fmla="*/ 6695855 h 6858000"/>
              <a:gd name="connsiteX106-34409" fmla="*/ 5979428 w 6127519"/>
              <a:gd name="connsiteY106-34410" fmla="*/ 6754678 h 6858000"/>
              <a:gd name="connsiteX107-34411" fmla="*/ 5983398 w 6127519"/>
              <a:gd name="connsiteY107-34412" fmla="*/ 6778641 h 6858000"/>
              <a:gd name="connsiteX108-34413" fmla="*/ 5984543 w 6127519"/>
              <a:gd name="connsiteY108-34414" fmla="*/ 6811016 h 6858000"/>
              <a:gd name="connsiteX109-34415" fmla="*/ 5979671 w 6127519"/>
              <a:gd name="connsiteY109-34416" fmla="*/ 6858000 h 6858000"/>
              <a:gd name="connsiteX110-34417" fmla="*/ 0 w 6127519"/>
              <a:gd name="connsiteY110-34418" fmla="*/ 6858000 h 6858000"/>
              <a:gd name="connsiteX111-34419" fmla="*/ 0 w 6127519"/>
              <a:gd name="connsiteY111-34420" fmla="*/ 0 h 6858000"/>
              <a:gd name="connsiteX0-34421" fmla="*/ 0 w 6127519"/>
              <a:gd name="connsiteY0-34422" fmla="*/ 0 h 6858000"/>
              <a:gd name="connsiteX1-34423" fmla="*/ 4965888 w 6127519"/>
              <a:gd name="connsiteY1-34424" fmla="*/ 0 h 6858000"/>
              <a:gd name="connsiteX2-34425" fmla="*/ 4967767 w 6127519"/>
              <a:gd name="connsiteY2-34426" fmla="*/ 7930 h 6858000"/>
              <a:gd name="connsiteX3-34427" fmla="*/ 4979444 w 6127519"/>
              <a:gd name="connsiteY3-34428" fmla="*/ 43921 h 6858000"/>
              <a:gd name="connsiteX4-34429" fmla="*/ 5021173 w 6127519"/>
              <a:gd name="connsiteY4-34430" fmla="*/ 123738 h 6858000"/>
              <a:gd name="connsiteX5-34431" fmla="*/ 5075458 w 6127519"/>
              <a:gd name="connsiteY5-34432" fmla="*/ 264355 h 6858000"/>
              <a:gd name="connsiteX6-34433" fmla="*/ 5081175 w 6127519"/>
              <a:gd name="connsiteY6-34434" fmla="*/ 277448 h 6858000"/>
              <a:gd name="connsiteX7-34435" fmla="*/ 5097011 w 6127519"/>
              <a:gd name="connsiteY7-34436" fmla="*/ 355616 h 6858000"/>
              <a:gd name="connsiteX8-34437" fmla="*/ 5130982 w 6127519"/>
              <a:gd name="connsiteY8-34438" fmla="*/ 412030 h 6858000"/>
              <a:gd name="connsiteX9-34439" fmla="*/ 5153000 w 6127519"/>
              <a:gd name="connsiteY9-34440" fmla="*/ 507134 h 6858000"/>
              <a:gd name="connsiteX10-34441" fmla="*/ 5171282 w 6127519"/>
              <a:gd name="connsiteY10-34442" fmla="*/ 602071 h 6858000"/>
              <a:gd name="connsiteX11-34443" fmla="*/ 5176196 w 6127519"/>
              <a:gd name="connsiteY11-34444" fmla="*/ 636822 h 6858000"/>
              <a:gd name="connsiteX12-34445" fmla="*/ 5189051 w 6127519"/>
              <a:gd name="connsiteY12-34446" fmla="*/ 782518 h 6858000"/>
              <a:gd name="connsiteX13-34447" fmla="*/ 5210428 w 6127519"/>
              <a:gd name="connsiteY13-34448" fmla="*/ 815772 h 6858000"/>
              <a:gd name="connsiteX14-34449" fmla="*/ 5221088 w 6127519"/>
              <a:gd name="connsiteY14-34450" fmla="*/ 860193 h 6858000"/>
              <a:gd name="connsiteX15-34451" fmla="*/ 5230806 w 6127519"/>
              <a:gd name="connsiteY15-34452" fmla="*/ 961354 h 6858000"/>
              <a:gd name="connsiteX16-34453" fmla="*/ 5201018 w 6127519"/>
              <a:gd name="connsiteY16-34454" fmla="*/ 1095027 h 6858000"/>
              <a:gd name="connsiteX17-34455" fmla="*/ 5202153 w 6127519"/>
              <a:gd name="connsiteY17-34456" fmla="*/ 1133224 h 6858000"/>
              <a:gd name="connsiteX18-34457" fmla="*/ 5207370 w 6127519"/>
              <a:gd name="connsiteY18-34458" fmla="*/ 1138097 h 6858000"/>
              <a:gd name="connsiteX19-34459" fmla="*/ 5189234 w 6127519"/>
              <a:gd name="connsiteY19-34460" fmla="*/ 1193495 h 6858000"/>
              <a:gd name="connsiteX20-34461" fmla="*/ 5202769 w 6127519"/>
              <a:gd name="connsiteY20-34462" fmla="*/ 1269450 h 6858000"/>
              <a:gd name="connsiteX21-34463" fmla="*/ 5225968 w 6127519"/>
              <a:gd name="connsiteY21-34464" fmla="*/ 1357994 h 6858000"/>
              <a:gd name="connsiteX22-34465" fmla="*/ 5233819 w 6127519"/>
              <a:gd name="connsiteY22-34466" fmla="*/ 1380922 h 6858000"/>
              <a:gd name="connsiteX23-34467" fmla="*/ 5237226 w 6127519"/>
              <a:gd name="connsiteY23-34468" fmla="*/ 1441327 h 6858000"/>
              <a:gd name="connsiteX24-34469" fmla="*/ 5255653 w 6127519"/>
              <a:gd name="connsiteY24-34470" fmla="*/ 1524712 h 6858000"/>
              <a:gd name="connsiteX25-34471" fmla="*/ 5263491 w 6127519"/>
              <a:gd name="connsiteY25-34472" fmla="*/ 1642938 h 6858000"/>
              <a:gd name="connsiteX26-34473" fmla="*/ 5261314 w 6127519"/>
              <a:gd name="connsiteY26-34474" fmla="*/ 1689177 h 6858000"/>
              <a:gd name="connsiteX27-34475" fmla="*/ 5259788 w 6127519"/>
              <a:gd name="connsiteY27-34476" fmla="*/ 1768516 h 6858000"/>
              <a:gd name="connsiteX28-34477" fmla="*/ 5255696 w 6127519"/>
              <a:gd name="connsiteY28-34478" fmla="*/ 1953770 h 6858000"/>
              <a:gd name="connsiteX29-34479" fmla="*/ 5252592 w 6127519"/>
              <a:gd name="connsiteY29-34480" fmla="*/ 2092210 h 6858000"/>
              <a:gd name="connsiteX30-34481" fmla="*/ 5264303 w 6127519"/>
              <a:gd name="connsiteY30-34482" fmla="*/ 2225157 h 6858000"/>
              <a:gd name="connsiteX31-34483" fmla="*/ 5250104 w 6127519"/>
              <a:gd name="connsiteY31-34484" fmla="*/ 2249166 h 6858000"/>
              <a:gd name="connsiteX32-34485" fmla="*/ 5251214 w 6127519"/>
              <a:gd name="connsiteY32-34486" fmla="*/ 2250944 h 6858000"/>
              <a:gd name="connsiteX33-34487" fmla="*/ 5250644 w 6127519"/>
              <a:gd name="connsiteY33-34488" fmla="*/ 2266619 h 6858000"/>
              <a:gd name="connsiteX34-34489" fmla="*/ 5293877 w 6127519"/>
              <a:gd name="connsiteY34-34490" fmla="*/ 2368649 h 6858000"/>
              <a:gd name="connsiteX35-34491" fmla="*/ 5311338 w 6127519"/>
              <a:gd name="connsiteY35-34492" fmla="*/ 2404034 h 6858000"/>
              <a:gd name="connsiteX36-34493" fmla="*/ 5338366 w 6127519"/>
              <a:gd name="connsiteY36-34494" fmla="*/ 2465052 h 6858000"/>
              <a:gd name="connsiteX37-34495" fmla="*/ 5371263 w 6127519"/>
              <a:gd name="connsiteY37-34496" fmla="*/ 2586413 h 6858000"/>
              <a:gd name="connsiteX38-34497" fmla="*/ 5407503 w 6127519"/>
              <a:gd name="connsiteY38-34498" fmla="*/ 2786290 h 6858000"/>
              <a:gd name="connsiteX39-34499" fmla="*/ 5407356 w 6127519"/>
              <a:gd name="connsiteY39-34500" fmla="*/ 2787545 h 6858000"/>
              <a:gd name="connsiteX40-34501" fmla="*/ 5457023 w 6127519"/>
              <a:gd name="connsiteY40-34502" fmla="*/ 2858292 h 6858000"/>
              <a:gd name="connsiteX41-34503" fmla="*/ 5479298 w 6127519"/>
              <a:gd name="connsiteY41-34504" fmla="*/ 2947791 h 6858000"/>
              <a:gd name="connsiteX42-34505" fmla="*/ 5481770 w 6127519"/>
              <a:gd name="connsiteY42-34506" fmla="*/ 2951352 h 6858000"/>
              <a:gd name="connsiteX43-34507" fmla="*/ 5482415 w 6127519"/>
              <a:gd name="connsiteY43-34508" fmla="*/ 3004079 h 6858000"/>
              <a:gd name="connsiteX44-34509" fmla="*/ 5503944 w 6127519"/>
              <a:gd name="connsiteY44-34510" fmla="*/ 3123335 h 6858000"/>
              <a:gd name="connsiteX45-34511" fmla="*/ 5516007 w 6127519"/>
              <a:gd name="connsiteY45-34512" fmla="*/ 3258473 h 6858000"/>
              <a:gd name="connsiteX46-34513" fmla="*/ 5589758 w 6127519"/>
              <a:gd name="connsiteY46-34514" fmla="*/ 3453699 h 6858000"/>
              <a:gd name="connsiteX47-34515" fmla="*/ 5596144 w 6127519"/>
              <a:gd name="connsiteY47-34516" fmla="*/ 3534624 h 6858000"/>
              <a:gd name="connsiteX48-34517" fmla="*/ 5597750 w 6127519"/>
              <a:gd name="connsiteY48-34518" fmla="*/ 3534129 h 6858000"/>
              <a:gd name="connsiteX49-34519" fmla="*/ 5599700 w 6127519"/>
              <a:gd name="connsiteY49-34520" fmla="*/ 3547221 h 6858000"/>
              <a:gd name="connsiteX50-34521" fmla="*/ 5615031 w 6127519"/>
              <a:gd name="connsiteY50-34522" fmla="*/ 3557482 h 6858000"/>
              <a:gd name="connsiteX51-34523" fmla="*/ 5618377 w 6127519"/>
              <a:gd name="connsiteY51-34524" fmla="*/ 3588431 h 6858000"/>
              <a:gd name="connsiteX52-34525" fmla="*/ 5612155 w 6127519"/>
              <a:gd name="connsiteY52-34526" fmla="*/ 3589869 h 6858000"/>
              <a:gd name="connsiteX53-34527" fmla="*/ 5620843 w 6127519"/>
              <a:gd name="connsiteY53-34528" fmla="*/ 3606745 h 6858000"/>
              <a:gd name="connsiteX54-34529" fmla="*/ 5655472 w 6127519"/>
              <a:gd name="connsiteY54-34530" fmla="*/ 3678877 h 6858000"/>
              <a:gd name="connsiteX55-34531" fmla="*/ 5683015 w 6127519"/>
              <a:gd name="connsiteY55-34532" fmla="*/ 3762025 h 6858000"/>
              <a:gd name="connsiteX56-34533" fmla="*/ 5696643 w 6127519"/>
              <a:gd name="connsiteY56-34534" fmla="*/ 3773888 h 6858000"/>
              <a:gd name="connsiteX57-34535" fmla="*/ 5707995 w 6127519"/>
              <a:gd name="connsiteY57-34536" fmla="*/ 3781685 h 6858000"/>
              <a:gd name="connsiteX58-34537" fmla="*/ 5768491 w 6127519"/>
              <a:gd name="connsiteY58-34538" fmla="*/ 3914399 h 6858000"/>
              <a:gd name="connsiteX59-34539" fmla="*/ 5793123 w 6127519"/>
              <a:gd name="connsiteY59-34540" fmla="*/ 3969952 h 6858000"/>
              <a:gd name="connsiteX60-34541" fmla="*/ 5808321 w 6127519"/>
              <a:gd name="connsiteY60-34542" fmla="*/ 3988153 h 6858000"/>
              <a:gd name="connsiteX61-34543" fmla="*/ 5825621 w 6127519"/>
              <a:gd name="connsiteY61-34544" fmla="*/ 4015525 h 6858000"/>
              <a:gd name="connsiteX62-34545" fmla="*/ 5860672 w 6127519"/>
              <a:gd name="connsiteY62-34546" fmla="*/ 4061579 h 6858000"/>
              <a:gd name="connsiteX63-34547" fmla="*/ 5872173 w 6127519"/>
              <a:gd name="connsiteY63-34548" fmla="*/ 4088497 h 6858000"/>
              <a:gd name="connsiteX64-34549" fmla="*/ 5894095 w 6127519"/>
              <a:gd name="connsiteY64-34550" fmla="*/ 4128857 h 6858000"/>
              <a:gd name="connsiteX65-34551" fmla="*/ 5903513 w 6127519"/>
              <a:gd name="connsiteY65-34552" fmla="*/ 4187661 h 6858000"/>
              <a:gd name="connsiteX66-34553" fmla="*/ 5917114 w 6127519"/>
              <a:gd name="connsiteY66-34554" fmla="*/ 4213096 h 6858000"/>
              <a:gd name="connsiteX67-34555" fmla="*/ 5924233 w 6127519"/>
              <a:gd name="connsiteY67-34556" fmla="*/ 4242060 h 6858000"/>
              <a:gd name="connsiteX68-34557" fmla="*/ 5928910 w 6127519"/>
              <a:gd name="connsiteY68-34558" fmla="*/ 4300973 h 6858000"/>
              <a:gd name="connsiteX69-34559" fmla="*/ 5939320 w 6127519"/>
              <a:gd name="connsiteY69-34560" fmla="*/ 4340435 h 6858000"/>
              <a:gd name="connsiteX70-34561" fmla="*/ 5946705 w 6127519"/>
              <a:gd name="connsiteY70-34562" fmla="*/ 4428051 h 6858000"/>
              <a:gd name="connsiteX71-34563" fmla="*/ 5949261 w 6127519"/>
              <a:gd name="connsiteY71-34564" fmla="*/ 4449185 h 6858000"/>
              <a:gd name="connsiteX72-34565" fmla="*/ 5968960 w 6127519"/>
              <a:gd name="connsiteY72-34566" fmla="*/ 4482655 h 6858000"/>
              <a:gd name="connsiteX73-34567" fmla="*/ 5980106 w 6127519"/>
              <a:gd name="connsiteY73-34568" fmla="*/ 4585087 h 6858000"/>
              <a:gd name="connsiteX74-34569" fmla="*/ 5998138 w 6127519"/>
              <a:gd name="connsiteY74-34570" fmla="*/ 4697518 h 6858000"/>
              <a:gd name="connsiteX75-34571" fmla="*/ 6007819 w 6127519"/>
              <a:gd name="connsiteY75-34572" fmla="*/ 4858148 h 6858000"/>
              <a:gd name="connsiteX76-34573" fmla="*/ 6007749 w 6127519"/>
              <a:gd name="connsiteY76-34574" fmla="*/ 4964715 h 6858000"/>
              <a:gd name="connsiteX77-34575" fmla="*/ 6005269 w 6127519"/>
              <a:gd name="connsiteY77-34576" fmla="*/ 5150567 h 6858000"/>
              <a:gd name="connsiteX78-34577" fmla="*/ 6001127 w 6127519"/>
              <a:gd name="connsiteY78-34578" fmla="*/ 5164609 h 6858000"/>
              <a:gd name="connsiteX79-34579" fmla="*/ 5998514 w 6127519"/>
              <a:gd name="connsiteY79-34580" fmla="*/ 5189673 h 6858000"/>
              <a:gd name="connsiteX80-34581" fmla="*/ 6018409 w 6127519"/>
              <a:gd name="connsiteY80-34582" fmla="*/ 5227157 h 6858000"/>
              <a:gd name="connsiteX81-34583" fmla="*/ 6036748 w 6127519"/>
              <a:gd name="connsiteY81-34584" fmla="*/ 5322752 h 6858000"/>
              <a:gd name="connsiteX82-34585" fmla="*/ 6036943 w 6127519"/>
              <a:gd name="connsiteY82-34586" fmla="*/ 5329480 h 6858000"/>
              <a:gd name="connsiteX83-34587" fmla="*/ 6037677 w 6127519"/>
              <a:gd name="connsiteY83-34588" fmla="*/ 5354807 h 6858000"/>
              <a:gd name="connsiteX84-34589" fmla="*/ 6039728 w 6127519"/>
              <a:gd name="connsiteY84-34590" fmla="*/ 5359416 h 6858000"/>
              <a:gd name="connsiteX85-34591" fmla="*/ 6053435 w 6127519"/>
              <a:gd name="connsiteY85-34592" fmla="*/ 5387547 h 6858000"/>
              <a:gd name="connsiteX86-34593" fmla="*/ 6065933 w 6127519"/>
              <a:gd name="connsiteY86-34594" fmla="*/ 5443002 h 6858000"/>
              <a:gd name="connsiteX87-34595" fmla="*/ 6068640 w 6127519"/>
              <a:gd name="connsiteY87-34596" fmla="*/ 5474503 h 6858000"/>
              <a:gd name="connsiteX88-34597" fmla="*/ 6080922 w 6127519"/>
              <a:gd name="connsiteY88-34598" fmla="*/ 5561070 h 6858000"/>
              <a:gd name="connsiteX89-34599" fmla="*/ 6096949 w 6127519"/>
              <a:gd name="connsiteY89-34600" fmla="*/ 5648179 h 6858000"/>
              <a:gd name="connsiteX90-34601" fmla="*/ 6125703 w 6127519"/>
              <a:gd name="connsiteY90-34602" fmla="*/ 5692894 h 6858000"/>
              <a:gd name="connsiteX91-34603" fmla="*/ 6121353 w 6127519"/>
              <a:gd name="connsiteY91-34604" fmla="*/ 5721725 h 6858000"/>
              <a:gd name="connsiteX92-34605" fmla="*/ 6121607 w 6127519"/>
              <a:gd name="connsiteY92-34606" fmla="*/ 5721959 h 6858000"/>
              <a:gd name="connsiteX93-34607" fmla="*/ 6127024 w 6127519"/>
              <a:gd name="connsiteY93-34608" fmla="*/ 5786902 h 6858000"/>
              <a:gd name="connsiteX94-34609" fmla="*/ 6127519 w 6127519"/>
              <a:gd name="connsiteY94-34610" fmla="*/ 5865775 h 6858000"/>
              <a:gd name="connsiteX95-34611" fmla="*/ 6119217 w 6127519"/>
              <a:gd name="connsiteY95-34612" fmla="*/ 5888542 h 6858000"/>
              <a:gd name="connsiteX96-34613" fmla="*/ 6102493 w 6127519"/>
              <a:gd name="connsiteY96-34614" fmla="*/ 5928602 h 6858000"/>
              <a:gd name="connsiteX97-34615" fmla="*/ 6056863 w 6127519"/>
              <a:gd name="connsiteY97-34616" fmla="*/ 6000643 h 6858000"/>
              <a:gd name="connsiteX98-34617" fmla="*/ 6045436 w 6127519"/>
              <a:gd name="connsiteY98-34618" fmla="*/ 6124480 h 6858000"/>
              <a:gd name="connsiteX99-34619" fmla="*/ 6030489 w 6127519"/>
              <a:gd name="connsiteY99-34620" fmla="*/ 6317666 h 6858000"/>
              <a:gd name="connsiteX100-34621" fmla="*/ 6007492 w 6127519"/>
              <a:gd name="connsiteY100-34622" fmla="*/ 6440818 h 6858000"/>
              <a:gd name="connsiteX101-34623" fmla="*/ 6009467 w 6127519"/>
              <a:gd name="connsiteY101-34624" fmla="*/ 6487076 h 6858000"/>
              <a:gd name="connsiteX102-34625" fmla="*/ 5995064 w 6127519"/>
              <a:gd name="connsiteY102-34626" fmla="*/ 6540791 h 6858000"/>
              <a:gd name="connsiteX103-34627" fmla="*/ 6004510 w 6127519"/>
              <a:gd name="connsiteY103-34628" fmla="*/ 6599256 h 6858000"/>
              <a:gd name="connsiteX104-34629" fmla="*/ 5986207 w 6127519"/>
              <a:gd name="connsiteY104-34630" fmla="*/ 6695855 h 6858000"/>
              <a:gd name="connsiteX105-34631" fmla="*/ 5979428 w 6127519"/>
              <a:gd name="connsiteY105-34632" fmla="*/ 6754678 h 6858000"/>
              <a:gd name="connsiteX106-34633" fmla="*/ 5983398 w 6127519"/>
              <a:gd name="connsiteY106-34634" fmla="*/ 6778641 h 6858000"/>
              <a:gd name="connsiteX107-34635" fmla="*/ 5984543 w 6127519"/>
              <a:gd name="connsiteY107-34636" fmla="*/ 6811016 h 6858000"/>
              <a:gd name="connsiteX108-34637" fmla="*/ 5979671 w 6127519"/>
              <a:gd name="connsiteY108-34638" fmla="*/ 6858000 h 6858000"/>
              <a:gd name="connsiteX109-34639" fmla="*/ 0 w 6127519"/>
              <a:gd name="connsiteY109-34640" fmla="*/ 6858000 h 6858000"/>
              <a:gd name="connsiteX110-34641" fmla="*/ 0 w 6127519"/>
              <a:gd name="connsiteY110-34642" fmla="*/ 0 h 6858000"/>
              <a:gd name="connsiteX0-34643" fmla="*/ 0 w 6127519"/>
              <a:gd name="connsiteY0-34644" fmla="*/ 0 h 6858000"/>
              <a:gd name="connsiteX1-34645" fmla="*/ 4965888 w 6127519"/>
              <a:gd name="connsiteY1-34646" fmla="*/ 0 h 6858000"/>
              <a:gd name="connsiteX2-34647" fmla="*/ 4967767 w 6127519"/>
              <a:gd name="connsiteY2-34648" fmla="*/ 7930 h 6858000"/>
              <a:gd name="connsiteX3-34649" fmla="*/ 4979444 w 6127519"/>
              <a:gd name="connsiteY3-34650" fmla="*/ 43921 h 6858000"/>
              <a:gd name="connsiteX4-34651" fmla="*/ 5021173 w 6127519"/>
              <a:gd name="connsiteY4-34652" fmla="*/ 123738 h 6858000"/>
              <a:gd name="connsiteX5-34653" fmla="*/ 5075458 w 6127519"/>
              <a:gd name="connsiteY5-34654" fmla="*/ 264355 h 6858000"/>
              <a:gd name="connsiteX6-34655" fmla="*/ 5081175 w 6127519"/>
              <a:gd name="connsiteY6-34656" fmla="*/ 277448 h 6858000"/>
              <a:gd name="connsiteX7-34657" fmla="*/ 5097011 w 6127519"/>
              <a:gd name="connsiteY7-34658" fmla="*/ 355616 h 6858000"/>
              <a:gd name="connsiteX8-34659" fmla="*/ 5130982 w 6127519"/>
              <a:gd name="connsiteY8-34660" fmla="*/ 412030 h 6858000"/>
              <a:gd name="connsiteX9-34661" fmla="*/ 5153000 w 6127519"/>
              <a:gd name="connsiteY9-34662" fmla="*/ 507134 h 6858000"/>
              <a:gd name="connsiteX10-34663" fmla="*/ 5171282 w 6127519"/>
              <a:gd name="connsiteY10-34664" fmla="*/ 602071 h 6858000"/>
              <a:gd name="connsiteX11-34665" fmla="*/ 5176196 w 6127519"/>
              <a:gd name="connsiteY11-34666" fmla="*/ 636822 h 6858000"/>
              <a:gd name="connsiteX12-34667" fmla="*/ 5189051 w 6127519"/>
              <a:gd name="connsiteY12-34668" fmla="*/ 782518 h 6858000"/>
              <a:gd name="connsiteX13-34669" fmla="*/ 5210428 w 6127519"/>
              <a:gd name="connsiteY13-34670" fmla="*/ 815772 h 6858000"/>
              <a:gd name="connsiteX14-34671" fmla="*/ 5221088 w 6127519"/>
              <a:gd name="connsiteY14-34672" fmla="*/ 860193 h 6858000"/>
              <a:gd name="connsiteX15-34673" fmla="*/ 5230806 w 6127519"/>
              <a:gd name="connsiteY15-34674" fmla="*/ 961354 h 6858000"/>
              <a:gd name="connsiteX16-34675" fmla="*/ 5201018 w 6127519"/>
              <a:gd name="connsiteY16-34676" fmla="*/ 1095027 h 6858000"/>
              <a:gd name="connsiteX17-34677" fmla="*/ 5202153 w 6127519"/>
              <a:gd name="connsiteY17-34678" fmla="*/ 1133224 h 6858000"/>
              <a:gd name="connsiteX18-34679" fmla="*/ 5207370 w 6127519"/>
              <a:gd name="connsiteY18-34680" fmla="*/ 1138097 h 6858000"/>
              <a:gd name="connsiteX19-34681" fmla="*/ 5189234 w 6127519"/>
              <a:gd name="connsiteY19-34682" fmla="*/ 1193495 h 6858000"/>
              <a:gd name="connsiteX20-34683" fmla="*/ 5202769 w 6127519"/>
              <a:gd name="connsiteY20-34684" fmla="*/ 1269450 h 6858000"/>
              <a:gd name="connsiteX21-34685" fmla="*/ 5225968 w 6127519"/>
              <a:gd name="connsiteY21-34686" fmla="*/ 1357994 h 6858000"/>
              <a:gd name="connsiteX22-34687" fmla="*/ 5233819 w 6127519"/>
              <a:gd name="connsiteY22-34688" fmla="*/ 1380922 h 6858000"/>
              <a:gd name="connsiteX23-34689" fmla="*/ 5237226 w 6127519"/>
              <a:gd name="connsiteY23-34690" fmla="*/ 1441327 h 6858000"/>
              <a:gd name="connsiteX24-34691" fmla="*/ 5255653 w 6127519"/>
              <a:gd name="connsiteY24-34692" fmla="*/ 1524712 h 6858000"/>
              <a:gd name="connsiteX25-34693" fmla="*/ 5263491 w 6127519"/>
              <a:gd name="connsiteY25-34694" fmla="*/ 1642938 h 6858000"/>
              <a:gd name="connsiteX26-34695" fmla="*/ 5261314 w 6127519"/>
              <a:gd name="connsiteY26-34696" fmla="*/ 1689177 h 6858000"/>
              <a:gd name="connsiteX27-34697" fmla="*/ 5259788 w 6127519"/>
              <a:gd name="connsiteY27-34698" fmla="*/ 1768516 h 6858000"/>
              <a:gd name="connsiteX28-34699" fmla="*/ 5255696 w 6127519"/>
              <a:gd name="connsiteY28-34700" fmla="*/ 1953770 h 6858000"/>
              <a:gd name="connsiteX29-34701" fmla="*/ 5252592 w 6127519"/>
              <a:gd name="connsiteY29-34702" fmla="*/ 2092210 h 6858000"/>
              <a:gd name="connsiteX30-34703" fmla="*/ 5250104 w 6127519"/>
              <a:gd name="connsiteY30-34704" fmla="*/ 2249166 h 6858000"/>
              <a:gd name="connsiteX31-34705" fmla="*/ 5251214 w 6127519"/>
              <a:gd name="connsiteY31-34706" fmla="*/ 2250944 h 6858000"/>
              <a:gd name="connsiteX32-34707" fmla="*/ 5250644 w 6127519"/>
              <a:gd name="connsiteY32-34708" fmla="*/ 2266619 h 6858000"/>
              <a:gd name="connsiteX33-34709" fmla="*/ 5293877 w 6127519"/>
              <a:gd name="connsiteY33-34710" fmla="*/ 2368649 h 6858000"/>
              <a:gd name="connsiteX34-34711" fmla="*/ 5311338 w 6127519"/>
              <a:gd name="connsiteY34-34712" fmla="*/ 2404034 h 6858000"/>
              <a:gd name="connsiteX35-34713" fmla="*/ 5338366 w 6127519"/>
              <a:gd name="connsiteY35-34714" fmla="*/ 2465052 h 6858000"/>
              <a:gd name="connsiteX36-34715" fmla="*/ 5371263 w 6127519"/>
              <a:gd name="connsiteY36-34716" fmla="*/ 2586413 h 6858000"/>
              <a:gd name="connsiteX37-34717" fmla="*/ 5407503 w 6127519"/>
              <a:gd name="connsiteY37-34718" fmla="*/ 2786290 h 6858000"/>
              <a:gd name="connsiteX38-34719" fmla="*/ 5407356 w 6127519"/>
              <a:gd name="connsiteY38-34720" fmla="*/ 2787545 h 6858000"/>
              <a:gd name="connsiteX39-34721" fmla="*/ 5457023 w 6127519"/>
              <a:gd name="connsiteY39-34722" fmla="*/ 2858292 h 6858000"/>
              <a:gd name="connsiteX40-34723" fmla="*/ 5479298 w 6127519"/>
              <a:gd name="connsiteY40-34724" fmla="*/ 2947791 h 6858000"/>
              <a:gd name="connsiteX41-34725" fmla="*/ 5481770 w 6127519"/>
              <a:gd name="connsiteY41-34726" fmla="*/ 2951352 h 6858000"/>
              <a:gd name="connsiteX42-34727" fmla="*/ 5482415 w 6127519"/>
              <a:gd name="connsiteY42-34728" fmla="*/ 3004079 h 6858000"/>
              <a:gd name="connsiteX43-34729" fmla="*/ 5503944 w 6127519"/>
              <a:gd name="connsiteY43-34730" fmla="*/ 3123335 h 6858000"/>
              <a:gd name="connsiteX44-34731" fmla="*/ 5516007 w 6127519"/>
              <a:gd name="connsiteY44-34732" fmla="*/ 3258473 h 6858000"/>
              <a:gd name="connsiteX45-34733" fmla="*/ 5589758 w 6127519"/>
              <a:gd name="connsiteY45-34734" fmla="*/ 3453699 h 6858000"/>
              <a:gd name="connsiteX46-34735" fmla="*/ 5596144 w 6127519"/>
              <a:gd name="connsiteY46-34736" fmla="*/ 3534624 h 6858000"/>
              <a:gd name="connsiteX47-34737" fmla="*/ 5597750 w 6127519"/>
              <a:gd name="connsiteY47-34738" fmla="*/ 3534129 h 6858000"/>
              <a:gd name="connsiteX48-34739" fmla="*/ 5599700 w 6127519"/>
              <a:gd name="connsiteY48-34740" fmla="*/ 3547221 h 6858000"/>
              <a:gd name="connsiteX49-34741" fmla="*/ 5615031 w 6127519"/>
              <a:gd name="connsiteY49-34742" fmla="*/ 3557482 h 6858000"/>
              <a:gd name="connsiteX50-34743" fmla="*/ 5618377 w 6127519"/>
              <a:gd name="connsiteY50-34744" fmla="*/ 3588431 h 6858000"/>
              <a:gd name="connsiteX51-34745" fmla="*/ 5612155 w 6127519"/>
              <a:gd name="connsiteY51-34746" fmla="*/ 3589869 h 6858000"/>
              <a:gd name="connsiteX52-34747" fmla="*/ 5620843 w 6127519"/>
              <a:gd name="connsiteY52-34748" fmla="*/ 3606745 h 6858000"/>
              <a:gd name="connsiteX53-34749" fmla="*/ 5655472 w 6127519"/>
              <a:gd name="connsiteY53-34750" fmla="*/ 3678877 h 6858000"/>
              <a:gd name="connsiteX54-34751" fmla="*/ 5683015 w 6127519"/>
              <a:gd name="connsiteY54-34752" fmla="*/ 3762025 h 6858000"/>
              <a:gd name="connsiteX55-34753" fmla="*/ 5696643 w 6127519"/>
              <a:gd name="connsiteY55-34754" fmla="*/ 3773888 h 6858000"/>
              <a:gd name="connsiteX56-34755" fmla="*/ 5707995 w 6127519"/>
              <a:gd name="connsiteY56-34756" fmla="*/ 3781685 h 6858000"/>
              <a:gd name="connsiteX57-34757" fmla="*/ 5768491 w 6127519"/>
              <a:gd name="connsiteY57-34758" fmla="*/ 3914399 h 6858000"/>
              <a:gd name="connsiteX58-34759" fmla="*/ 5793123 w 6127519"/>
              <a:gd name="connsiteY58-34760" fmla="*/ 3969952 h 6858000"/>
              <a:gd name="connsiteX59-34761" fmla="*/ 5808321 w 6127519"/>
              <a:gd name="connsiteY59-34762" fmla="*/ 3988153 h 6858000"/>
              <a:gd name="connsiteX60-34763" fmla="*/ 5825621 w 6127519"/>
              <a:gd name="connsiteY60-34764" fmla="*/ 4015525 h 6858000"/>
              <a:gd name="connsiteX61-34765" fmla="*/ 5860672 w 6127519"/>
              <a:gd name="connsiteY61-34766" fmla="*/ 4061579 h 6858000"/>
              <a:gd name="connsiteX62-34767" fmla="*/ 5872173 w 6127519"/>
              <a:gd name="connsiteY62-34768" fmla="*/ 4088497 h 6858000"/>
              <a:gd name="connsiteX63-34769" fmla="*/ 5894095 w 6127519"/>
              <a:gd name="connsiteY63-34770" fmla="*/ 4128857 h 6858000"/>
              <a:gd name="connsiteX64-34771" fmla="*/ 5903513 w 6127519"/>
              <a:gd name="connsiteY64-34772" fmla="*/ 4187661 h 6858000"/>
              <a:gd name="connsiteX65-34773" fmla="*/ 5917114 w 6127519"/>
              <a:gd name="connsiteY65-34774" fmla="*/ 4213096 h 6858000"/>
              <a:gd name="connsiteX66-34775" fmla="*/ 5924233 w 6127519"/>
              <a:gd name="connsiteY66-34776" fmla="*/ 4242060 h 6858000"/>
              <a:gd name="connsiteX67-34777" fmla="*/ 5928910 w 6127519"/>
              <a:gd name="connsiteY67-34778" fmla="*/ 4300973 h 6858000"/>
              <a:gd name="connsiteX68-34779" fmla="*/ 5939320 w 6127519"/>
              <a:gd name="connsiteY68-34780" fmla="*/ 4340435 h 6858000"/>
              <a:gd name="connsiteX69-34781" fmla="*/ 5946705 w 6127519"/>
              <a:gd name="connsiteY69-34782" fmla="*/ 4428051 h 6858000"/>
              <a:gd name="connsiteX70-34783" fmla="*/ 5949261 w 6127519"/>
              <a:gd name="connsiteY70-34784" fmla="*/ 4449185 h 6858000"/>
              <a:gd name="connsiteX71-34785" fmla="*/ 5968960 w 6127519"/>
              <a:gd name="connsiteY71-34786" fmla="*/ 4482655 h 6858000"/>
              <a:gd name="connsiteX72-34787" fmla="*/ 5980106 w 6127519"/>
              <a:gd name="connsiteY72-34788" fmla="*/ 4585087 h 6858000"/>
              <a:gd name="connsiteX73-34789" fmla="*/ 5998138 w 6127519"/>
              <a:gd name="connsiteY73-34790" fmla="*/ 4697518 h 6858000"/>
              <a:gd name="connsiteX74-34791" fmla="*/ 6007819 w 6127519"/>
              <a:gd name="connsiteY74-34792" fmla="*/ 4858148 h 6858000"/>
              <a:gd name="connsiteX75-34793" fmla="*/ 6007749 w 6127519"/>
              <a:gd name="connsiteY75-34794" fmla="*/ 4964715 h 6858000"/>
              <a:gd name="connsiteX76-34795" fmla="*/ 6005269 w 6127519"/>
              <a:gd name="connsiteY76-34796" fmla="*/ 5150567 h 6858000"/>
              <a:gd name="connsiteX77-34797" fmla="*/ 6001127 w 6127519"/>
              <a:gd name="connsiteY77-34798" fmla="*/ 5164609 h 6858000"/>
              <a:gd name="connsiteX78-34799" fmla="*/ 5998514 w 6127519"/>
              <a:gd name="connsiteY78-34800" fmla="*/ 5189673 h 6858000"/>
              <a:gd name="connsiteX79-34801" fmla="*/ 6018409 w 6127519"/>
              <a:gd name="connsiteY79-34802" fmla="*/ 5227157 h 6858000"/>
              <a:gd name="connsiteX80-34803" fmla="*/ 6036748 w 6127519"/>
              <a:gd name="connsiteY80-34804" fmla="*/ 5322752 h 6858000"/>
              <a:gd name="connsiteX81-34805" fmla="*/ 6036943 w 6127519"/>
              <a:gd name="connsiteY81-34806" fmla="*/ 5329480 h 6858000"/>
              <a:gd name="connsiteX82-34807" fmla="*/ 6037677 w 6127519"/>
              <a:gd name="connsiteY82-34808" fmla="*/ 5354807 h 6858000"/>
              <a:gd name="connsiteX83-34809" fmla="*/ 6039728 w 6127519"/>
              <a:gd name="connsiteY83-34810" fmla="*/ 5359416 h 6858000"/>
              <a:gd name="connsiteX84-34811" fmla="*/ 6053435 w 6127519"/>
              <a:gd name="connsiteY84-34812" fmla="*/ 5387547 h 6858000"/>
              <a:gd name="connsiteX85-34813" fmla="*/ 6065933 w 6127519"/>
              <a:gd name="connsiteY85-34814" fmla="*/ 5443002 h 6858000"/>
              <a:gd name="connsiteX86-34815" fmla="*/ 6068640 w 6127519"/>
              <a:gd name="connsiteY86-34816" fmla="*/ 5474503 h 6858000"/>
              <a:gd name="connsiteX87-34817" fmla="*/ 6080922 w 6127519"/>
              <a:gd name="connsiteY87-34818" fmla="*/ 5561070 h 6858000"/>
              <a:gd name="connsiteX88-34819" fmla="*/ 6096949 w 6127519"/>
              <a:gd name="connsiteY88-34820" fmla="*/ 5648179 h 6858000"/>
              <a:gd name="connsiteX89-34821" fmla="*/ 6125703 w 6127519"/>
              <a:gd name="connsiteY89-34822" fmla="*/ 5692894 h 6858000"/>
              <a:gd name="connsiteX90-34823" fmla="*/ 6121353 w 6127519"/>
              <a:gd name="connsiteY90-34824" fmla="*/ 5721725 h 6858000"/>
              <a:gd name="connsiteX91-34825" fmla="*/ 6121607 w 6127519"/>
              <a:gd name="connsiteY91-34826" fmla="*/ 5721959 h 6858000"/>
              <a:gd name="connsiteX92-34827" fmla="*/ 6127024 w 6127519"/>
              <a:gd name="connsiteY92-34828" fmla="*/ 5786902 h 6858000"/>
              <a:gd name="connsiteX93-34829" fmla="*/ 6127519 w 6127519"/>
              <a:gd name="connsiteY93-34830" fmla="*/ 5865775 h 6858000"/>
              <a:gd name="connsiteX94-34831" fmla="*/ 6119217 w 6127519"/>
              <a:gd name="connsiteY94-34832" fmla="*/ 5888542 h 6858000"/>
              <a:gd name="connsiteX95-34833" fmla="*/ 6102493 w 6127519"/>
              <a:gd name="connsiteY95-34834" fmla="*/ 5928602 h 6858000"/>
              <a:gd name="connsiteX96-34835" fmla="*/ 6056863 w 6127519"/>
              <a:gd name="connsiteY96-34836" fmla="*/ 6000643 h 6858000"/>
              <a:gd name="connsiteX97-34837" fmla="*/ 6045436 w 6127519"/>
              <a:gd name="connsiteY97-34838" fmla="*/ 6124480 h 6858000"/>
              <a:gd name="connsiteX98-34839" fmla="*/ 6030489 w 6127519"/>
              <a:gd name="connsiteY98-34840" fmla="*/ 6317666 h 6858000"/>
              <a:gd name="connsiteX99-34841" fmla="*/ 6007492 w 6127519"/>
              <a:gd name="connsiteY99-34842" fmla="*/ 6440818 h 6858000"/>
              <a:gd name="connsiteX100-34843" fmla="*/ 6009467 w 6127519"/>
              <a:gd name="connsiteY100-34844" fmla="*/ 6487076 h 6858000"/>
              <a:gd name="connsiteX101-34845" fmla="*/ 5995064 w 6127519"/>
              <a:gd name="connsiteY101-34846" fmla="*/ 6540791 h 6858000"/>
              <a:gd name="connsiteX102-34847" fmla="*/ 6004510 w 6127519"/>
              <a:gd name="connsiteY102-34848" fmla="*/ 6599256 h 6858000"/>
              <a:gd name="connsiteX103-34849" fmla="*/ 5986207 w 6127519"/>
              <a:gd name="connsiteY103-34850" fmla="*/ 6695855 h 6858000"/>
              <a:gd name="connsiteX104-34851" fmla="*/ 5979428 w 6127519"/>
              <a:gd name="connsiteY104-34852" fmla="*/ 6754678 h 6858000"/>
              <a:gd name="connsiteX105-34853" fmla="*/ 5983398 w 6127519"/>
              <a:gd name="connsiteY105-34854" fmla="*/ 6778641 h 6858000"/>
              <a:gd name="connsiteX106-34855" fmla="*/ 5984543 w 6127519"/>
              <a:gd name="connsiteY106-34856" fmla="*/ 6811016 h 6858000"/>
              <a:gd name="connsiteX107-34857" fmla="*/ 5979671 w 6127519"/>
              <a:gd name="connsiteY107-34858" fmla="*/ 6858000 h 6858000"/>
              <a:gd name="connsiteX108-34859" fmla="*/ 0 w 6127519"/>
              <a:gd name="connsiteY108-34860" fmla="*/ 6858000 h 6858000"/>
              <a:gd name="connsiteX109-34861" fmla="*/ 0 w 6127519"/>
              <a:gd name="connsiteY109-34862" fmla="*/ 0 h 6858000"/>
              <a:gd name="connsiteX0-34863" fmla="*/ 0 w 6127519"/>
              <a:gd name="connsiteY0-34864" fmla="*/ 0 h 6858000"/>
              <a:gd name="connsiteX1-34865" fmla="*/ 4965888 w 6127519"/>
              <a:gd name="connsiteY1-34866" fmla="*/ 0 h 6858000"/>
              <a:gd name="connsiteX2-34867" fmla="*/ 4967767 w 6127519"/>
              <a:gd name="connsiteY2-34868" fmla="*/ 7930 h 6858000"/>
              <a:gd name="connsiteX3-34869" fmla="*/ 4979444 w 6127519"/>
              <a:gd name="connsiteY3-34870" fmla="*/ 43921 h 6858000"/>
              <a:gd name="connsiteX4-34871" fmla="*/ 5021173 w 6127519"/>
              <a:gd name="connsiteY4-34872" fmla="*/ 123738 h 6858000"/>
              <a:gd name="connsiteX5-34873" fmla="*/ 5075458 w 6127519"/>
              <a:gd name="connsiteY5-34874" fmla="*/ 264355 h 6858000"/>
              <a:gd name="connsiteX6-34875" fmla="*/ 5081175 w 6127519"/>
              <a:gd name="connsiteY6-34876" fmla="*/ 277448 h 6858000"/>
              <a:gd name="connsiteX7-34877" fmla="*/ 5097011 w 6127519"/>
              <a:gd name="connsiteY7-34878" fmla="*/ 355616 h 6858000"/>
              <a:gd name="connsiteX8-34879" fmla="*/ 5130982 w 6127519"/>
              <a:gd name="connsiteY8-34880" fmla="*/ 412030 h 6858000"/>
              <a:gd name="connsiteX9-34881" fmla="*/ 5153000 w 6127519"/>
              <a:gd name="connsiteY9-34882" fmla="*/ 507134 h 6858000"/>
              <a:gd name="connsiteX10-34883" fmla="*/ 5171282 w 6127519"/>
              <a:gd name="connsiteY10-34884" fmla="*/ 602071 h 6858000"/>
              <a:gd name="connsiteX11-34885" fmla="*/ 5176196 w 6127519"/>
              <a:gd name="connsiteY11-34886" fmla="*/ 636822 h 6858000"/>
              <a:gd name="connsiteX12-34887" fmla="*/ 5189051 w 6127519"/>
              <a:gd name="connsiteY12-34888" fmla="*/ 782518 h 6858000"/>
              <a:gd name="connsiteX13-34889" fmla="*/ 5210428 w 6127519"/>
              <a:gd name="connsiteY13-34890" fmla="*/ 815772 h 6858000"/>
              <a:gd name="connsiteX14-34891" fmla="*/ 5221088 w 6127519"/>
              <a:gd name="connsiteY14-34892" fmla="*/ 860193 h 6858000"/>
              <a:gd name="connsiteX15-34893" fmla="*/ 5230806 w 6127519"/>
              <a:gd name="connsiteY15-34894" fmla="*/ 961354 h 6858000"/>
              <a:gd name="connsiteX16-34895" fmla="*/ 5201018 w 6127519"/>
              <a:gd name="connsiteY16-34896" fmla="*/ 1095027 h 6858000"/>
              <a:gd name="connsiteX17-34897" fmla="*/ 5202153 w 6127519"/>
              <a:gd name="connsiteY17-34898" fmla="*/ 1133224 h 6858000"/>
              <a:gd name="connsiteX18-34899" fmla="*/ 5189234 w 6127519"/>
              <a:gd name="connsiteY18-34900" fmla="*/ 1193495 h 6858000"/>
              <a:gd name="connsiteX19-34901" fmla="*/ 5202769 w 6127519"/>
              <a:gd name="connsiteY19-34902" fmla="*/ 1269450 h 6858000"/>
              <a:gd name="connsiteX20-34903" fmla="*/ 5225968 w 6127519"/>
              <a:gd name="connsiteY20-34904" fmla="*/ 1357994 h 6858000"/>
              <a:gd name="connsiteX21-34905" fmla="*/ 5233819 w 6127519"/>
              <a:gd name="connsiteY21-34906" fmla="*/ 1380922 h 6858000"/>
              <a:gd name="connsiteX22-34907" fmla="*/ 5237226 w 6127519"/>
              <a:gd name="connsiteY22-34908" fmla="*/ 1441327 h 6858000"/>
              <a:gd name="connsiteX23-34909" fmla="*/ 5255653 w 6127519"/>
              <a:gd name="connsiteY23-34910" fmla="*/ 1524712 h 6858000"/>
              <a:gd name="connsiteX24-34911" fmla="*/ 5263491 w 6127519"/>
              <a:gd name="connsiteY24-34912" fmla="*/ 1642938 h 6858000"/>
              <a:gd name="connsiteX25-34913" fmla="*/ 5261314 w 6127519"/>
              <a:gd name="connsiteY25-34914" fmla="*/ 1689177 h 6858000"/>
              <a:gd name="connsiteX26-34915" fmla="*/ 5259788 w 6127519"/>
              <a:gd name="connsiteY26-34916" fmla="*/ 1768516 h 6858000"/>
              <a:gd name="connsiteX27-34917" fmla="*/ 5255696 w 6127519"/>
              <a:gd name="connsiteY27-34918" fmla="*/ 1953770 h 6858000"/>
              <a:gd name="connsiteX28-34919" fmla="*/ 5252592 w 6127519"/>
              <a:gd name="connsiteY28-34920" fmla="*/ 2092210 h 6858000"/>
              <a:gd name="connsiteX29-34921" fmla="*/ 5250104 w 6127519"/>
              <a:gd name="connsiteY29-34922" fmla="*/ 2249166 h 6858000"/>
              <a:gd name="connsiteX30-34923" fmla="*/ 5251214 w 6127519"/>
              <a:gd name="connsiteY30-34924" fmla="*/ 2250944 h 6858000"/>
              <a:gd name="connsiteX31-34925" fmla="*/ 5250644 w 6127519"/>
              <a:gd name="connsiteY31-34926" fmla="*/ 2266619 h 6858000"/>
              <a:gd name="connsiteX32-34927" fmla="*/ 5293877 w 6127519"/>
              <a:gd name="connsiteY32-34928" fmla="*/ 2368649 h 6858000"/>
              <a:gd name="connsiteX33-34929" fmla="*/ 5311338 w 6127519"/>
              <a:gd name="connsiteY33-34930" fmla="*/ 2404034 h 6858000"/>
              <a:gd name="connsiteX34-34931" fmla="*/ 5338366 w 6127519"/>
              <a:gd name="connsiteY34-34932" fmla="*/ 2465052 h 6858000"/>
              <a:gd name="connsiteX35-34933" fmla="*/ 5371263 w 6127519"/>
              <a:gd name="connsiteY35-34934" fmla="*/ 2586413 h 6858000"/>
              <a:gd name="connsiteX36-34935" fmla="*/ 5407503 w 6127519"/>
              <a:gd name="connsiteY36-34936" fmla="*/ 2786290 h 6858000"/>
              <a:gd name="connsiteX37-34937" fmla="*/ 5407356 w 6127519"/>
              <a:gd name="connsiteY37-34938" fmla="*/ 2787545 h 6858000"/>
              <a:gd name="connsiteX38-34939" fmla="*/ 5457023 w 6127519"/>
              <a:gd name="connsiteY38-34940" fmla="*/ 2858292 h 6858000"/>
              <a:gd name="connsiteX39-34941" fmla="*/ 5479298 w 6127519"/>
              <a:gd name="connsiteY39-34942" fmla="*/ 2947791 h 6858000"/>
              <a:gd name="connsiteX40-34943" fmla="*/ 5481770 w 6127519"/>
              <a:gd name="connsiteY40-34944" fmla="*/ 2951352 h 6858000"/>
              <a:gd name="connsiteX41-34945" fmla="*/ 5482415 w 6127519"/>
              <a:gd name="connsiteY41-34946" fmla="*/ 3004079 h 6858000"/>
              <a:gd name="connsiteX42-34947" fmla="*/ 5503944 w 6127519"/>
              <a:gd name="connsiteY42-34948" fmla="*/ 3123335 h 6858000"/>
              <a:gd name="connsiteX43-34949" fmla="*/ 5516007 w 6127519"/>
              <a:gd name="connsiteY43-34950" fmla="*/ 3258473 h 6858000"/>
              <a:gd name="connsiteX44-34951" fmla="*/ 5589758 w 6127519"/>
              <a:gd name="connsiteY44-34952" fmla="*/ 3453699 h 6858000"/>
              <a:gd name="connsiteX45-34953" fmla="*/ 5596144 w 6127519"/>
              <a:gd name="connsiteY45-34954" fmla="*/ 3534624 h 6858000"/>
              <a:gd name="connsiteX46-34955" fmla="*/ 5597750 w 6127519"/>
              <a:gd name="connsiteY46-34956" fmla="*/ 3534129 h 6858000"/>
              <a:gd name="connsiteX47-34957" fmla="*/ 5599700 w 6127519"/>
              <a:gd name="connsiteY47-34958" fmla="*/ 3547221 h 6858000"/>
              <a:gd name="connsiteX48-34959" fmla="*/ 5615031 w 6127519"/>
              <a:gd name="connsiteY48-34960" fmla="*/ 3557482 h 6858000"/>
              <a:gd name="connsiteX49-34961" fmla="*/ 5618377 w 6127519"/>
              <a:gd name="connsiteY49-34962" fmla="*/ 3588431 h 6858000"/>
              <a:gd name="connsiteX50-34963" fmla="*/ 5612155 w 6127519"/>
              <a:gd name="connsiteY50-34964" fmla="*/ 3589869 h 6858000"/>
              <a:gd name="connsiteX51-34965" fmla="*/ 5620843 w 6127519"/>
              <a:gd name="connsiteY51-34966" fmla="*/ 3606745 h 6858000"/>
              <a:gd name="connsiteX52-34967" fmla="*/ 5655472 w 6127519"/>
              <a:gd name="connsiteY52-34968" fmla="*/ 3678877 h 6858000"/>
              <a:gd name="connsiteX53-34969" fmla="*/ 5683015 w 6127519"/>
              <a:gd name="connsiteY53-34970" fmla="*/ 3762025 h 6858000"/>
              <a:gd name="connsiteX54-34971" fmla="*/ 5696643 w 6127519"/>
              <a:gd name="connsiteY54-34972" fmla="*/ 3773888 h 6858000"/>
              <a:gd name="connsiteX55-34973" fmla="*/ 5707995 w 6127519"/>
              <a:gd name="connsiteY55-34974" fmla="*/ 3781685 h 6858000"/>
              <a:gd name="connsiteX56-34975" fmla="*/ 5768491 w 6127519"/>
              <a:gd name="connsiteY56-34976" fmla="*/ 3914399 h 6858000"/>
              <a:gd name="connsiteX57-34977" fmla="*/ 5793123 w 6127519"/>
              <a:gd name="connsiteY57-34978" fmla="*/ 3969952 h 6858000"/>
              <a:gd name="connsiteX58-34979" fmla="*/ 5808321 w 6127519"/>
              <a:gd name="connsiteY58-34980" fmla="*/ 3988153 h 6858000"/>
              <a:gd name="connsiteX59-34981" fmla="*/ 5825621 w 6127519"/>
              <a:gd name="connsiteY59-34982" fmla="*/ 4015525 h 6858000"/>
              <a:gd name="connsiteX60-34983" fmla="*/ 5860672 w 6127519"/>
              <a:gd name="connsiteY60-34984" fmla="*/ 4061579 h 6858000"/>
              <a:gd name="connsiteX61-34985" fmla="*/ 5872173 w 6127519"/>
              <a:gd name="connsiteY61-34986" fmla="*/ 4088497 h 6858000"/>
              <a:gd name="connsiteX62-34987" fmla="*/ 5894095 w 6127519"/>
              <a:gd name="connsiteY62-34988" fmla="*/ 4128857 h 6858000"/>
              <a:gd name="connsiteX63-34989" fmla="*/ 5903513 w 6127519"/>
              <a:gd name="connsiteY63-34990" fmla="*/ 4187661 h 6858000"/>
              <a:gd name="connsiteX64-34991" fmla="*/ 5917114 w 6127519"/>
              <a:gd name="connsiteY64-34992" fmla="*/ 4213096 h 6858000"/>
              <a:gd name="connsiteX65-34993" fmla="*/ 5924233 w 6127519"/>
              <a:gd name="connsiteY65-34994" fmla="*/ 4242060 h 6858000"/>
              <a:gd name="connsiteX66-34995" fmla="*/ 5928910 w 6127519"/>
              <a:gd name="connsiteY66-34996" fmla="*/ 4300973 h 6858000"/>
              <a:gd name="connsiteX67-34997" fmla="*/ 5939320 w 6127519"/>
              <a:gd name="connsiteY67-34998" fmla="*/ 4340435 h 6858000"/>
              <a:gd name="connsiteX68-34999" fmla="*/ 5946705 w 6127519"/>
              <a:gd name="connsiteY68-35000" fmla="*/ 4428051 h 6858000"/>
              <a:gd name="connsiteX69-35001" fmla="*/ 5949261 w 6127519"/>
              <a:gd name="connsiteY69-35002" fmla="*/ 4449185 h 6858000"/>
              <a:gd name="connsiteX70-35003" fmla="*/ 5968960 w 6127519"/>
              <a:gd name="connsiteY70-35004" fmla="*/ 4482655 h 6858000"/>
              <a:gd name="connsiteX71-35005" fmla="*/ 5980106 w 6127519"/>
              <a:gd name="connsiteY71-35006" fmla="*/ 4585087 h 6858000"/>
              <a:gd name="connsiteX72-35007" fmla="*/ 5998138 w 6127519"/>
              <a:gd name="connsiteY72-35008" fmla="*/ 4697518 h 6858000"/>
              <a:gd name="connsiteX73-35009" fmla="*/ 6007819 w 6127519"/>
              <a:gd name="connsiteY73-35010" fmla="*/ 4858148 h 6858000"/>
              <a:gd name="connsiteX74-35011" fmla="*/ 6007749 w 6127519"/>
              <a:gd name="connsiteY74-35012" fmla="*/ 4964715 h 6858000"/>
              <a:gd name="connsiteX75-35013" fmla="*/ 6005269 w 6127519"/>
              <a:gd name="connsiteY75-35014" fmla="*/ 5150567 h 6858000"/>
              <a:gd name="connsiteX76-35015" fmla="*/ 6001127 w 6127519"/>
              <a:gd name="connsiteY76-35016" fmla="*/ 5164609 h 6858000"/>
              <a:gd name="connsiteX77-35017" fmla="*/ 5998514 w 6127519"/>
              <a:gd name="connsiteY77-35018" fmla="*/ 5189673 h 6858000"/>
              <a:gd name="connsiteX78-35019" fmla="*/ 6018409 w 6127519"/>
              <a:gd name="connsiteY78-35020" fmla="*/ 5227157 h 6858000"/>
              <a:gd name="connsiteX79-35021" fmla="*/ 6036748 w 6127519"/>
              <a:gd name="connsiteY79-35022" fmla="*/ 5322752 h 6858000"/>
              <a:gd name="connsiteX80-35023" fmla="*/ 6036943 w 6127519"/>
              <a:gd name="connsiteY80-35024" fmla="*/ 5329480 h 6858000"/>
              <a:gd name="connsiteX81-35025" fmla="*/ 6037677 w 6127519"/>
              <a:gd name="connsiteY81-35026" fmla="*/ 5354807 h 6858000"/>
              <a:gd name="connsiteX82-35027" fmla="*/ 6039728 w 6127519"/>
              <a:gd name="connsiteY82-35028" fmla="*/ 5359416 h 6858000"/>
              <a:gd name="connsiteX83-35029" fmla="*/ 6053435 w 6127519"/>
              <a:gd name="connsiteY83-35030" fmla="*/ 5387547 h 6858000"/>
              <a:gd name="connsiteX84-35031" fmla="*/ 6065933 w 6127519"/>
              <a:gd name="connsiteY84-35032" fmla="*/ 5443002 h 6858000"/>
              <a:gd name="connsiteX85-35033" fmla="*/ 6068640 w 6127519"/>
              <a:gd name="connsiteY85-35034" fmla="*/ 5474503 h 6858000"/>
              <a:gd name="connsiteX86-35035" fmla="*/ 6080922 w 6127519"/>
              <a:gd name="connsiteY86-35036" fmla="*/ 5561070 h 6858000"/>
              <a:gd name="connsiteX87-35037" fmla="*/ 6096949 w 6127519"/>
              <a:gd name="connsiteY87-35038" fmla="*/ 5648179 h 6858000"/>
              <a:gd name="connsiteX88-35039" fmla="*/ 6125703 w 6127519"/>
              <a:gd name="connsiteY88-35040" fmla="*/ 5692894 h 6858000"/>
              <a:gd name="connsiteX89-35041" fmla="*/ 6121353 w 6127519"/>
              <a:gd name="connsiteY89-35042" fmla="*/ 5721725 h 6858000"/>
              <a:gd name="connsiteX90-35043" fmla="*/ 6121607 w 6127519"/>
              <a:gd name="connsiteY90-35044" fmla="*/ 5721959 h 6858000"/>
              <a:gd name="connsiteX91-35045" fmla="*/ 6127024 w 6127519"/>
              <a:gd name="connsiteY91-35046" fmla="*/ 5786902 h 6858000"/>
              <a:gd name="connsiteX92-35047" fmla="*/ 6127519 w 6127519"/>
              <a:gd name="connsiteY92-35048" fmla="*/ 5865775 h 6858000"/>
              <a:gd name="connsiteX93-35049" fmla="*/ 6119217 w 6127519"/>
              <a:gd name="connsiteY93-35050" fmla="*/ 5888542 h 6858000"/>
              <a:gd name="connsiteX94-35051" fmla="*/ 6102493 w 6127519"/>
              <a:gd name="connsiteY94-35052" fmla="*/ 5928602 h 6858000"/>
              <a:gd name="connsiteX95-35053" fmla="*/ 6056863 w 6127519"/>
              <a:gd name="connsiteY95-35054" fmla="*/ 6000643 h 6858000"/>
              <a:gd name="connsiteX96-35055" fmla="*/ 6045436 w 6127519"/>
              <a:gd name="connsiteY96-35056" fmla="*/ 6124480 h 6858000"/>
              <a:gd name="connsiteX97-35057" fmla="*/ 6030489 w 6127519"/>
              <a:gd name="connsiteY97-35058" fmla="*/ 6317666 h 6858000"/>
              <a:gd name="connsiteX98-35059" fmla="*/ 6007492 w 6127519"/>
              <a:gd name="connsiteY98-35060" fmla="*/ 6440818 h 6858000"/>
              <a:gd name="connsiteX99-35061" fmla="*/ 6009467 w 6127519"/>
              <a:gd name="connsiteY99-35062" fmla="*/ 6487076 h 6858000"/>
              <a:gd name="connsiteX100-35063" fmla="*/ 5995064 w 6127519"/>
              <a:gd name="connsiteY100-35064" fmla="*/ 6540791 h 6858000"/>
              <a:gd name="connsiteX101-35065" fmla="*/ 6004510 w 6127519"/>
              <a:gd name="connsiteY101-35066" fmla="*/ 6599256 h 6858000"/>
              <a:gd name="connsiteX102-35067" fmla="*/ 5986207 w 6127519"/>
              <a:gd name="connsiteY102-35068" fmla="*/ 6695855 h 6858000"/>
              <a:gd name="connsiteX103-35069" fmla="*/ 5979428 w 6127519"/>
              <a:gd name="connsiteY103-35070" fmla="*/ 6754678 h 6858000"/>
              <a:gd name="connsiteX104-35071" fmla="*/ 5983398 w 6127519"/>
              <a:gd name="connsiteY104-35072" fmla="*/ 6778641 h 6858000"/>
              <a:gd name="connsiteX105-35073" fmla="*/ 5984543 w 6127519"/>
              <a:gd name="connsiteY105-35074" fmla="*/ 6811016 h 6858000"/>
              <a:gd name="connsiteX106-35075" fmla="*/ 5979671 w 6127519"/>
              <a:gd name="connsiteY106-35076" fmla="*/ 6858000 h 6858000"/>
              <a:gd name="connsiteX107-35077" fmla="*/ 0 w 6127519"/>
              <a:gd name="connsiteY107-35078" fmla="*/ 6858000 h 6858000"/>
              <a:gd name="connsiteX108-35079" fmla="*/ 0 w 6127519"/>
              <a:gd name="connsiteY108-35080" fmla="*/ 0 h 6858000"/>
              <a:gd name="connsiteX0-35081" fmla="*/ 0 w 6127519"/>
              <a:gd name="connsiteY0-35082" fmla="*/ 0 h 6858000"/>
              <a:gd name="connsiteX1-35083" fmla="*/ 4965888 w 6127519"/>
              <a:gd name="connsiteY1-35084" fmla="*/ 0 h 6858000"/>
              <a:gd name="connsiteX2-35085" fmla="*/ 4967767 w 6127519"/>
              <a:gd name="connsiteY2-35086" fmla="*/ 7930 h 6858000"/>
              <a:gd name="connsiteX3-35087" fmla="*/ 4979444 w 6127519"/>
              <a:gd name="connsiteY3-35088" fmla="*/ 43921 h 6858000"/>
              <a:gd name="connsiteX4-35089" fmla="*/ 5021173 w 6127519"/>
              <a:gd name="connsiteY4-35090" fmla="*/ 123738 h 6858000"/>
              <a:gd name="connsiteX5-35091" fmla="*/ 5075458 w 6127519"/>
              <a:gd name="connsiteY5-35092" fmla="*/ 264355 h 6858000"/>
              <a:gd name="connsiteX6-35093" fmla="*/ 5081175 w 6127519"/>
              <a:gd name="connsiteY6-35094" fmla="*/ 277448 h 6858000"/>
              <a:gd name="connsiteX7-35095" fmla="*/ 5097011 w 6127519"/>
              <a:gd name="connsiteY7-35096" fmla="*/ 355616 h 6858000"/>
              <a:gd name="connsiteX8-35097" fmla="*/ 5130982 w 6127519"/>
              <a:gd name="connsiteY8-35098" fmla="*/ 412030 h 6858000"/>
              <a:gd name="connsiteX9-35099" fmla="*/ 5153000 w 6127519"/>
              <a:gd name="connsiteY9-35100" fmla="*/ 507134 h 6858000"/>
              <a:gd name="connsiteX10-35101" fmla="*/ 5171282 w 6127519"/>
              <a:gd name="connsiteY10-35102" fmla="*/ 602071 h 6858000"/>
              <a:gd name="connsiteX11-35103" fmla="*/ 5176196 w 6127519"/>
              <a:gd name="connsiteY11-35104" fmla="*/ 636822 h 6858000"/>
              <a:gd name="connsiteX12-35105" fmla="*/ 5189051 w 6127519"/>
              <a:gd name="connsiteY12-35106" fmla="*/ 782518 h 6858000"/>
              <a:gd name="connsiteX13-35107" fmla="*/ 5221088 w 6127519"/>
              <a:gd name="connsiteY13-35108" fmla="*/ 860193 h 6858000"/>
              <a:gd name="connsiteX14-35109" fmla="*/ 5230806 w 6127519"/>
              <a:gd name="connsiteY14-35110" fmla="*/ 961354 h 6858000"/>
              <a:gd name="connsiteX15-35111" fmla="*/ 5201018 w 6127519"/>
              <a:gd name="connsiteY15-35112" fmla="*/ 1095027 h 6858000"/>
              <a:gd name="connsiteX16-35113" fmla="*/ 5202153 w 6127519"/>
              <a:gd name="connsiteY16-35114" fmla="*/ 1133224 h 6858000"/>
              <a:gd name="connsiteX17-35115" fmla="*/ 5189234 w 6127519"/>
              <a:gd name="connsiteY17-35116" fmla="*/ 1193495 h 6858000"/>
              <a:gd name="connsiteX18-35117" fmla="*/ 5202769 w 6127519"/>
              <a:gd name="connsiteY18-35118" fmla="*/ 1269450 h 6858000"/>
              <a:gd name="connsiteX19-35119" fmla="*/ 5225968 w 6127519"/>
              <a:gd name="connsiteY19-35120" fmla="*/ 1357994 h 6858000"/>
              <a:gd name="connsiteX20-35121" fmla="*/ 5233819 w 6127519"/>
              <a:gd name="connsiteY20-35122" fmla="*/ 1380922 h 6858000"/>
              <a:gd name="connsiteX21-35123" fmla="*/ 5237226 w 6127519"/>
              <a:gd name="connsiteY21-35124" fmla="*/ 1441327 h 6858000"/>
              <a:gd name="connsiteX22-35125" fmla="*/ 5255653 w 6127519"/>
              <a:gd name="connsiteY22-35126" fmla="*/ 1524712 h 6858000"/>
              <a:gd name="connsiteX23-35127" fmla="*/ 5263491 w 6127519"/>
              <a:gd name="connsiteY23-35128" fmla="*/ 1642938 h 6858000"/>
              <a:gd name="connsiteX24-35129" fmla="*/ 5261314 w 6127519"/>
              <a:gd name="connsiteY24-35130" fmla="*/ 1689177 h 6858000"/>
              <a:gd name="connsiteX25-35131" fmla="*/ 5259788 w 6127519"/>
              <a:gd name="connsiteY25-35132" fmla="*/ 1768516 h 6858000"/>
              <a:gd name="connsiteX26-35133" fmla="*/ 5255696 w 6127519"/>
              <a:gd name="connsiteY26-35134" fmla="*/ 1953770 h 6858000"/>
              <a:gd name="connsiteX27-35135" fmla="*/ 5252592 w 6127519"/>
              <a:gd name="connsiteY27-35136" fmla="*/ 2092210 h 6858000"/>
              <a:gd name="connsiteX28-35137" fmla="*/ 5250104 w 6127519"/>
              <a:gd name="connsiteY28-35138" fmla="*/ 2249166 h 6858000"/>
              <a:gd name="connsiteX29-35139" fmla="*/ 5251214 w 6127519"/>
              <a:gd name="connsiteY29-35140" fmla="*/ 2250944 h 6858000"/>
              <a:gd name="connsiteX30-35141" fmla="*/ 5250644 w 6127519"/>
              <a:gd name="connsiteY30-35142" fmla="*/ 2266619 h 6858000"/>
              <a:gd name="connsiteX31-35143" fmla="*/ 5293877 w 6127519"/>
              <a:gd name="connsiteY31-35144" fmla="*/ 2368649 h 6858000"/>
              <a:gd name="connsiteX32-35145" fmla="*/ 5311338 w 6127519"/>
              <a:gd name="connsiteY32-35146" fmla="*/ 2404034 h 6858000"/>
              <a:gd name="connsiteX33-35147" fmla="*/ 5338366 w 6127519"/>
              <a:gd name="connsiteY33-35148" fmla="*/ 2465052 h 6858000"/>
              <a:gd name="connsiteX34-35149" fmla="*/ 5371263 w 6127519"/>
              <a:gd name="connsiteY34-35150" fmla="*/ 2586413 h 6858000"/>
              <a:gd name="connsiteX35-35151" fmla="*/ 5407503 w 6127519"/>
              <a:gd name="connsiteY35-35152" fmla="*/ 2786290 h 6858000"/>
              <a:gd name="connsiteX36-35153" fmla="*/ 5407356 w 6127519"/>
              <a:gd name="connsiteY36-35154" fmla="*/ 2787545 h 6858000"/>
              <a:gd name="connsiteX37-35155" fmla="*/ 5457023 w 6127519"/>
              <a:gd name="connsiteY37-35156" fmla="*/ 2858292 h 6858000"/>
              <a:gd name="connsiteX38-35157" fmla="*/ 5479298 w 6127519"/>
              <a:gd name="connsiteY38-35158" fmla="*/ 2947791 h 6858000"/>
              <a:gd name="connsiteX39-35159" fmla="*/ 5481770 w 6127519"/>
              <a:gd name="connsiteY39-35160" fmla="*/ 2951352 h 6858000"/>
              <a:gd name="connsiteX40-35161" fmla="*/ 5482415 w 6127519"/>
              <a:gd name="connsiteY40-35162" fmla="*/ 3004079 h 6858000"/>
              <a:gd name="connsiteX41-35163" fmla="*/ 5503944 w 6127519"/>
              <a:gd name="connsiteY41-35164" fmla="*/ 3123335 h 6858000"/>
              <a:gd name="connsiteX42-35165" fmla="*/ 5516007 w 6127519"/>
              <a:gd name="connsiteY42-35166" fmla="*/ 3258473 h 6858000"/>
              <a:gd name="connsiteX43-35167" fmla="*/ 5589758 w 6127519"/>
              <a:gd name="connsiteY43-35168" fmla="*/ 3453699 h 6858000"/>
              <a:gd name="connsiteX44-35169" fmla="*/ 5596144 w 6127519"/>
              <a:gd name="connsiteY44-35170" fmla="*/ 3534624 h 6858000"/>
              <a:gd name="connsiteX45-35171" fmla="*/ 5597750 w 6127519"/>
              <a:gd name="connsiteY45-35172" fmla="*/ 3534129 h 6858000"/>
              <a:gd name="connsiteX46-35173" fmla="*/ 5599700 w 6127519"/>
              <a:gd name="connsiteY46-35174" fmla="*/ 3547221 h 6858000"/>
              <a:gd name="connsiteX47-35175" fmla="*/ 5615031 w 6127519"/>
              <a:gd name="connsiteY47-35176" fmla="*/ 3557482 h 6858000"/>
              <a:gd name="connsiteX48-35177" fmla="*/ 5618377 w 6127519"/>
              <a:gd name="connsiteY48-35178" fmla="*/ 3588431 h 6858000"/>
              <a:gd name="connsiteX49-35179" fmla="*/ 5612155 w 6127519"/>
              <a:gd name="connsiteY49-35180" fmla="*/ 3589869 h 6858000"/>
              <a:gd name="connsiteX50-35181" fmla="*/ 5620843 w 6127519"/>
              <a:gd name="connsiteY50-35182" fmla="*/ 3606745 h 6858000"/>
              <a:gd name="connsiteX51-35183" fmla="*/ 5655472 w 6127519"/>
              <a:gd name="connsiteY51-35184" fmla="*/ 3678877 h 6858000"/>
              <a:gd name="connsiteX52-35185" fmla="*/ 5683015 w 6127519"/>
              <a:gd name="connsiteY52-35186" fmla="*/ 3762025 h 6858000"/>
              <a:gd name="connsiteX53-35187" fmla="*/ 5696643 w 6127519"/>
              <a:gd name="connsiteY53-35188" fmla="*/ 3773888 h 6858000"/>
              <a:gd name="connsiteX54-35189" fmla="*/ 5707995 w 6127519"/>
              <a:gd name="connsiteY54-35190" fmla="*/ 3781685 h 6858000"/>
              <a:gd name="connsiteX55-35191" fmla="*/ 5768491 w 6127519"/>
              <a:gd name="connsiteY55-35192" fmla="*/ 3914399 h 6858000"/>
              <a:gd name="connsiteX56-35193" fmla="*/ 5793123 w 6127519"/>
              <a:gd name="connsiteY56-35194" fmla="*/ 3969952 h 6858000"/>
              <a:gd name="connsiteX57-35195" fmla="*/ 5808321 w 6127519"/>
              <a:gd name="connsiteY57-35196" fmla="*/ 3988153 h 6858000"/>
              <a:gd name="connsiteX58-35197" fmla="*/ 5825621 w 6127519"/>
              <a:gd name="connsiteY58-35198" fmla="*/ 4015525 h 6858000"/>
              <a:gd name="connsiteX59-35199" fmla="*/ 5860672 w 6127519"/>
              <a:gd name="connsiteY59-35200" fmla="*/ 4061579 h 6858000"/>
              <a:gd name="connsiteX60-35201" fmla="*/ 5872173 w 6127519"/>
              <a:gd name="connsiteY60-35202" fmla="*/ 4088497 h 6858000"/>
              <a:gd name="connsiteX61-35203" fmla="*/ 5894095 w 6127519"/>
              <a:gd name="connsiteY61-35204" fmla="*/ 4128857 h 6858000"/>
              <a:gd name="connsiteX62-35205" fmla="*/ 5903513 w 6127519"/>
              <a:gd name="connsiteY62-35206" fmla="*/ 4187661 h 6858000"/>
              <a:gd name="connsiteX63-35207" fmla="*/ 5917114 w 6127519"/>
              <a:gd name="connsiteY63-35208" fmla="*/ 4213096 h 6858000"/>
              <a:gd name="connsiteX64-35209" fmla="*/ 5924233 w 6127519"/>
              <a:gd name="connsiteY64-35210" fmla="*/ 4242060 h 6858000"/>
              <a:gd name="connsiteX65-35211" fmla="*/ 5928910 w 6127519"/>
              <a:gd name="connsiteY65-35212" fmla="*/ 4300973 h 6858000"/>
              <a:gd name="connsiteX66-35213" fmla="*/ 5939320 w 6127519"/>
              <a:gd name="connsiteY66-35214" fmla="*/ 4340435 h 6858000"/>
              <a:gd name="connsiteX67-35215" fmla="*/ 5946705 w 6127519"/>
              <a:gd name="connsiteY67-35216" fmla="*/ 4428051 h 6858000"/>
              <a:gd name="connsiteX68-35217" fmla="*/ 5949261 w 6127519"/>
              <a:gd name="connsiteY68-35218" fmla="*/ 4449185 h 6858000"/>
              <a:gd name="connsiteX69-35219" fmla="*/ 5968960 w 6127519"/>
              <a:gd name="connsiteY69-35220" fmla="*/ 4482655 h 6858000"/>
              <a:gd name="connsiteX70-35221" fmla="*/ 5980106 w 6127519"/>
              <a:gd name="connsiteY70-35222" fmla="*/ 4585087 h 6858000"/>
              <a:gd name="connsiteX71-35223" fmla="*/ 5998138 w 6127519"/>
              <a:gd name="connsiteY71-35224" fmla="*/ 4697518 h 6858000"/>
              <a:gd name="connsiteX72-35225" fmla="*/ 6007819 w 6127519"/>
              <a:gd name="connsiteY72-35226" fmla="*/ 4858148 h 6858000"/>
              <a:gd name="connsiteX73-35227" fmla="*/ 6007749 w 6127519"/>
              <a:gd name="connsiteY73-35228" fmla="*/ 4964715 h 6858000"/>
              <a:gd name="connsiteX74-35229" fmla="*/ 6005269 w 6127519"/>
              <a:gd name="connsiteY74-35230" fmla="*/ 5150567 h 6858000"/>
              <a:gd name="connsiteX75-35231" fmla="*/ 6001127 w 6127519"/>
              <a:gd name="connsiteY75-35232" fmla="*/ 5164609 h 6858000"/>
              <a:gd name="connsiteX76-35233" fmla="*/ 5998514 w 6127519"/>
              <a:gd name="connsiteY76-35234" fmla="*/ 5189673 h 6858000"/>
              <a:gd name="connsiteX77-35235" fmla="*/ 6018409 w 6127519"/>
              <a:gd name="connsiteY77-35236" fmla="*/ 5227157 h 6858000"/>
              <a:gd name="connsiteX78-35237" fmla="*/ 6036748 w 6127519"/>
              <a:gd name="connsiteY78-35238" fmla="*/ 5322752 h 6858000"/>
              <a:gd name="connsiteX79-35239" fmla="*/ 6036943 w 6127519"/>
              <a:gd name="connsiteY79-35240" fmla="*/ 5329480 h 6858000"/>
              <a:gd name="connsiteX80-35241" fmla="*/ 6037677 w 6127519"/>
              <a:gd name="connsiteY80-35242" fmla="*/ 5354807 h 6858000"/>
              <a:gd name="connsiteX81-35243" fmla="*/ 6039728 w 6127519"/>
              <a:gd name="connsiteY81-35244" fmla="*/ 5359416 h 6858000"/>
              <a:gd name="connsiteX82-35245" fmla="*/ 6053435 w 6127519"/>
              <a:gd name="connsiteY82-35246" fmla="*/ 5387547 h 6858000"/>
              <a:gd name="connsiteX83-35247" fmla="*/ 6065933 w 6127519"/>
              <a:gd name="connsiteY83-35248" fmla="*/ 5443002 h 6858000"/>
              <a:gd name="connsiteX84-35249" fmla="*/ 6068640 w 6127519"/>
              <a:gd name="connsiteY84-35250" fmla="*/ 5474503 h 6858000"/>
              <a:gd name="connsiteX85-35251" fmla="*/ 6080922 w 6127519"/>
              <a:gd name="connsiteY85-35252" fmla="*/ 5561070 h 6858000"/>
              <a:gd name="connsiteX86-35253" fmla="*/ 6096949 w 6127519"/>
              <a:gd name="connsiteY86-35254" fmla="*/ 5648179 h 6858000"/>
              <a:gd name="connsiteX87-35255" fmla="*/ 6125703 w 6127519"/>
              <a:gd name="connsiteY87-35256" fmla="*/ 5692894 h 6858000"/>
              <a:gd name="connsiteX88-35257" fmla="*/ 6121353 w 6127519"/>
              <a:gd name="connsiteY88-35258" fmla="*/ 5721725 h 6858000"/>
              <a:gd name="connsiteX89-35259" fmla="*/ 6121607 w 6127519"/>
              <a:gd name="connsiteY89-35260" fmla="*/ 5721959 h 6858000"/>
              <a:gd name="connsiteX90-35261" fmla="*/ 6127024 w 6127519"/>
              <a:gd name="connsiteY90-35262" fmla="*/ 5786902 h 6858000"/>
              <a:gd name="connsiteX91-35263" fmla="*/ 6127519 w 6127519"/>
              <a:gd name="connsiteY91-35264" fmla="*/ 5865775 h 6858000"/>
              <a:gd name="connsiteX92-35265" fmla="*/ 6119217 w 6127519"/>
              <a:gd name="connsiteY92-35266" fmla="*/ 5888542 h 6858000"/>
              <a:gd name="connsiteX93-35267" fmla="*/ 6102493 w 6127519"/>
              <a:gd name="connsiteY93-35268" fmla="*/ 5928602 h 6858000"/>
              <a:gd name="connsiteX94-35269" fmla="*/ 6056863 w 6127519"/>
              <a:gd name="connsiteY94-35270" fmla="*/ 6000643 h 6858000"/>
              <a:gd name="connsiteX95-35271" fmla="*/ 6045436 w 6127519"/>
              <a:gd name="connsiteY95-35272" fmla="*/ 6124480 h 6858000"/>
              <a:gd name="connsiteX96-35273" fmla="*/ 6030489 w 6127519"/>
              <a:gd name="connsiteY96-35274" fmla="*/ 6317666 h 6858000"/>
              <a:gd name="connsiteX97-35275" fmla="*/ 6007492 w 6127519"/>
              <a:gd name="connsiteY97-35276" fmla="*/ 6440818 h 6858000"/>
              <a:gd name="connsiteX98-35277" fmla="*/ 6009467 w 6127519"/>
              <a:gd name="connsiteY98-35278" fmla="*/ 6487076 h 6858000"/>
              <a:gd name="connsiteX99-35279" fmla="*/ 5995064 w 6127519"/>
              <a:gd name="connsiteY99-35280" fmla="*/ 6540791 h 6858000"/>
              <a:gd name="connsiteX100-35281" fmla="*/ 6004510 w 6127519"/>
              <a:gd name="connsiteY100-35282" fmla="*/ 6599256 h 6858000"/>
              <a:gd name="connsiteX101-35283" fmla="*/ 5986207 w 6127519"/>
              <a:gd name="connsiteY101-35284" fmla="*/ 6695855 h 6858000"/>
              <a:gd name="connsiteX102-35285" fmla="*/ 5979428 w 6127519"/>
              <a:gd name="connsiteY102-35286" fmla="*/ 6754678 h 6858000"/>
              <a:gd name="connsiteX103-35287" fmla="*/ 5983398 w 6127519"/>
              <a:gd name="connsiteY103-35288" fmla="*/ 6778641 h 6858000"/>
              <a:gd name="connsiteX104-35289" fmla="*/ 5984543 w 6127519"/>
              <a:gd name="connsiteY104-35290" fmla="*/ 6811016 h 6858000"/>
              <a:gd name="connsiteX105-35291" fmla="*/ 5979671 w 6127519"/>
              <a:gd name="connsiteY105-35292" fmla="*/ 6858000 h 6858000"/>
              <a:gd name="connsiteX106-35293" fmla="*/ 0 w 6127519"/>
              <a:gd name="connsiteY106-35294" fmla="*/ 6858000 h 6858000"/>
              <a:gd name="connsiteX107-35295" fmla="*/ 0 w 6127519"/>
              <a:gd name="connsiteY107-35296" fmla="*/ 0 h 6858000"/>
              <a:gd name="connsiteX0-35297" fmla="*/ 0 w 6127519"/>
              <a:gd name="connsiteY0-35298" fmla="*/ 0 h 6858000"/>
              <a:gd name="connsiteX1-35299" fmla="*/ 4965888 w 6127519"/>
              <a:gd name="connsiteY1-35300" fmla="*/ 0 h 6858000"/>
              <a:gd name="connsiteX2-35301" fmla="*/ 4967767 w 6127519"/>
              <a:gd name="connsiteY2-35302" fmla="*/ 7930 h 6858000"/>
              <a:gd name="connsiteX3-35303" fmla="*/ 4979444 w 6127519"/>
              <a:gd name="connsiteY3-35304" fmla="*/ 43921 h 6858000"/>
              <a:gd name="connsiteX4-35305" fmla="*/ 5021173 w 6127519"/>
              <a:gd name="connsiteY4-35306" fmla="*/ 123738 h 6858000"/>
              <a:gd name="connsiteX5-35307" fmla="*/ 5075458 w 6127519"/>
              <a:gd name="connsiteY5-35308" fmla="*/ 264355 h 6858000"/>
              <a:gd name="connsiteX6-35309" fmla="*/ 5081175 w 6127519"/>
              <a:gd name="connsiteY6-35310" fmla="*/ 277448 h 6858000"/>
              <a:gd name="connsiteX7-35311" fmla="*/ 5097011 w 6127519"/>
              <a:gd name="connsiteY7-35312" fmla="*/ 355616 h 6858000"/>
              <a:gd name="connsiteX8-35313" fmla="*/ 5130982 w 6127519"/>
              <a:gd name="connsiteY8-35314" fmla="*/ 412030 h 6858000"/>
              <a:gd name="connsiteX9-35315" fmla="*/ 5153000 w 6127519"/>
              <a:gd name="connsiteY9-35316" fmla="*/ 507134 h 6858000"/>
              <a:gd name="connsiteX10-35317" fmla="*/ 5171282 w 6127519"/>
              <a:gd name="connsiteY10-35318" fmla="*/ 602071 h 6858000"/>
              <a:gd name="connsiteX11-35319" fmla="*/ 5176196 w 6127519"/>
              <a:gd name="connsiteY11-35320" fmla="*/ 636822 h 6858000"/>
              <a:gd name="connsiteX12-35321" fmla="*/ 5189051 w 6127519"/>
              <a:gd name="connsiteY12-35322" fmla="*/ 782518 h 6858000"/>
              <a:gd name="connsiteX13-35323" fmla="*/ 5221088 w 6127519"/>
              <a:gd name="connsiteY13-35324" fmla="*/ 860193 h 6858000"/>
              <a:gd name="connsiteX14-35325" fmla="*/ 5230806 w 6127519"/>
              <a:gd name="connsiteY14-35326" fmla="*/ 961354 h 6858000"/>
              <a:gd name="connsiteX15-35327" fmla="*/ 5201018 w 6127519"/>
              <a:gd name="connsiteY15-35328" fmla="*/ 1095027 h 6858000"/>
              <a:gd name="connsiteX16-35329" fmla="*/ 5202153 w 6127519"/>
              <a:gd name="connsiteY16-35330" fmla="*/ 1133224 h 6858000"/>
              <a:gd name="connsiteX17-35331" fmla="*/ 5189234 w 6127519"/>
              <a:gd name="connsiteY17-35332" fmla="*/ 1193495 h 6858000"/>
              <a:gd name="connsiteX18-35333" fmla="*/ 5202769 w 6127519"/>
              <a:gd name="connsiteY18-35334" fmla="*/ 1269450 h 6858000"/>
              <a:gd name="connsiteX19-35335" fmla="*/ 5225968 w 6127519"/>
              <a:gd name="connsiteY19-35336" fmla="*/ 1357994 h 6858000"/>
              <a:gd name="connsiteX20-35337" fmla="*/ 5233819 w 6127519"/>
              <a:gd name="connsiteY20-35338" fmla="*/ 1380922 h 6858000"/>
              <a:gd name="connsiteX21-35339" fmla="*/ 5237226 w 6127519"/>
              <a:gd name="connsiteY21-35340" fmla="*/ 1441327 h 6858000"/>
              <a:gd name="connsiteX22-35341" fmla="*/ 5255653 w 6127519"/>
              <a:gd name="connsiteY22-35342" fmla="*/ 1524712 h 6858000"/>
              <a:gd name="connsiteX23-35343" fmla="*/ 5263491 w 6127519"/>
              <a:gd name="connsiteY23-35344" fmla="*/ 1642938 h 6858000"/>
              <a:gd name="connsiteX24-35345" fmla="*/ 5261314 w 6127519"/>
              <a:gd name="connsiteY24-35346" fmla="*/ 1689177 h 6858000"/>
              <a:gd name="connsiteX25-35347" fmla="*/ 5259788 w 6127519"/>
              <a:gd name="connsiteY25-35348" fmla="*/ 1768516 h 6858000"/>
              <a:gd name="connsiteX26-35349" fmla="*/ 5255696 w 6127519"/>
              <a:gd name="connsiteY26-35350" fmla="*/ 1953770 h 6858000"/>
              <a:gd name="connsiteX27-35351" fmla="*/ 5252592 w 6127519"/>
              <a:gd name="connsiteY27-35352" fmla="*/ 2092210 h 6858000"/>
              <a:gd name="connsiteX28-35353" fmla="*/ 5250104 w 6127519"/>
              <a:gd name="connsiteY28-35354" fmla="*/ 2249166 h 6858000"/>
              <a:gd name="connsiteX29-35355" fmla="*/ 5251214 w 6127519"/>
              <a:gd name="connsiteY29-35356" fmla="*/ 2250944 h 6858000"/>
              <a:gd name="connsiteX30-35357" fmla="*/ 5250644 w 6127519"/>
              <a:gd name="connsiteY30-35358" fmla="*/ 2266619 h 6858000"/>
              <a:gd name="connsiteX31-35359" fmla="*/ 5293877 w 6127519"/>
              <a:gd name="connsiteY31-35360" fmla="*/ 2368649 h 6858000"/>
              <a:gd name="connsiteX32-35361" fmla="*/ 5311338 w 6127519"/>
              <a:gd name="connsiteY32-35362" fmla="*/ 2404034 h 6858000"/>
              <a:gd name="connsiteX33-35363" fmla="*/ 5338366 w 6127519"/>
              <a:gd name="connsiteY33-35364" fmla="*/ 2465052 h 6858000"/>
              <a:gd name="connsiteX34-35365" fmla="*/ 5371263 w 6127519"/>
              <a:gd name="connsiteY34-35366" fmla="*/ 2586413 h 6858000"/>
              <a:gd name="connsiteX35-35367" fmla="*/ 5407503 w 6127519"/>
              <a:gd name="connsiteY35-35368" fmla="*/ 2786290 h 6858000"/>
              <a:gd name="connsiteX36-35369" fmla="*/ 5407356 w 6127519"/>
              <a:gd name="connsiteY36-35370" fmla="*/ 2787545 h 6858000"/>
              <a:gd name="connsiteX37-35371" fmla="*/ 5457023 w 6127519"/>
              <a:gd name="connsiteY37-35372" fmla="*/ 2858292 h 6858000"/>
              <a:gd name="connsiteX38-35373" fmla="*/ 5479298 w 6127519"/>
              <a:gd name="connsiteY38-35374" fmla="*/ 2947791 h 6858000"/>
              <a:gd name="connsiteX39-35375" fmla="*/ 5481770 w 6127519"/>
              <a:gd name="connsiteY39-35376" fmla="*/ 2951352 h 6858000"/>
              <a:gd name="connsiteX40-35377" fmla="*/ 5482415 w 6127519"/>
              <a:gd name="connsiteY40-35378" fmla="*/ 3004079 h 6858000"/>
              <a:gd name="connsiteX41-35379" fmla="*/ 5503944 w 6127519"/>
              <a:gd name="connsiteY41-35380" fmla="*/ 3123335 h 6858000"/>
              <a:gd name="connsiteX42-35381" fmla="*/ 5516007 w 6127519"/>
              <a:gd name="connsiteY42-35382" fmla="*/ 3258473 h 6858000"/>
              <a:gd name="connsiteX43-35383" fmla="*/ 5589758 w 6127519"/>
              <a:gd name="connsiteY43-35384" fmla="*/ 3453699 h 6858000"/>
              <a:gd name="connsiteX44-35385" fmla="*/ 5596144 w 6127519"/>
              <a:gd name="connsiteY44-35386" fmla="*/ 3534624 h 6858000"/>
              <a:gd name="connsiteX45-35387" fmla="*/ 5597750 w 6127519"/>
              <a:gd name="connsiteY45-35388" fmla="*/ 3534129 h 6858000"/>
              <a:gd name="connsiteX46-35389" fmla="*/ 5599700 w 6127519"/>
              <a:gd name="connsiteY46-35390" fmla="*/ 3547221 h 6858000"/>
              <a:gd name="connsiteX47-35391" fmla="*/ 5615031 w 6127519"/>
              <a:gd name="connsiteY47-35392" fmla="*/ 3557482 h 6858000"/>
              <a:gd name="connsiteX48-35393" fmla="*/ 5618377 w 6127519"/>
              <a:gd name="connsiteY48-35394" fmla="*/ 3588431 h 6858000"/>
              <a:gd name="connsiteX49-35395" fmla="*/ 5612155 w 6127519"/>
              <a:gd name="connsiteY49-35396" fmla="*/ 3589869 h 6858000"/>
              <a:gd name="connsiteX50-35397" fmla="*/ 5620843 w 6127519"/>
              <a:gd name="connsiteY50-35398" fmla="*/ 3606745 h 6858000"/>
              <a:gd name="connsiteX51-35399" fmla="*/ 5655472 w 6127519"/>
              <a:gd name="connsiteY51-35400" fmla="*/ 3678877 h 6858000"/>
              <a:gd name="connsiteX52-35401" fmla="*/ 5683015 w 6127519"/>
              <a:gd name="connsiteY52-35402" fmla="*/ 3762025 h 6858000"/>
              <a:gd name="connsiteX53-35403" fmla="*/ 5696643 w 6127519"/>
              <a:gd name="connsiteY53-35404" fmla="*/ 3773888 h 6858000"/>
              <a:gd name="connsiteX54-35405" fmla="*/ 5707995 w 6127519"/>
              <a:gd name="connsiteY54-35406" fmla="*/ 3781685 h 6858000"/>
              <a:gd name="connsiteX55-35407" fmla="*/ 5768491 w 6127519"/>
              <a:gd name="connsiteY55-35408" fmla="*/ 3914399 h 6858000"/>
              <a:gd name="connsiteX56-35409" fmla="*/ 5793123 w 6127519"/>
              <a:gd name="connsiteY56-35410" fmla="*/ 3969952 h 6858000"/>
              <a:gd name="connsiteX57-35411" fmla="*/ 5808321 w 6127519"/>
              <a:gd name="connsiteY57-35412" fmla="*/ 3988153 h 6858000"/>
              <a:gd name="connsiteX58-35413" fmla="*/ 5825621 w 6127519"/>
              <a:gd name="connsiteY58-35414" fmla="*/ 4015525 h 6858000"/>
              <a:gd name="connsiteX59-35415" fmla="*/ 5860672 w 6127519"/>
              <a:gd name="connsiteY59-35416" fmla="*/ 4061579 h 6858000"/>
              <a:gd name="connsiteX60-35417" fmla="*/ 5872173 w 6127519"/>
              <a:gd name="connsiteY60-35418" fmla="*/ 4088497 h 6858000"/>
              <a:gd name="connsiteX61-35419" fmla="*/ 5894095 w 6127519"/>
              <a:gd name="connsiteY61-35420" fmla="*/ 4128857 h 6858000"/>
              <a:gd name="connsiteX62-35421" fmla="*/ 5903513 w 6127519"/>
              <a:gd name="connsiteY62-35422" fmla="*/ 4187661 h 6858000"/>
              <a:gd name="connsiteX63-35423" fmla="*/ 5917114 w 6127519"/>
              <a:gd name="connsiteY63-35424" fmla="*/ 4213096 h 6858000"/>
              <a:gd name="connsiteX64-35425" fmla="*/ 5924233 w 6127519"/>
              <a:gd name="connsiteY64-35426" fmla="*/ 4242060 h 6858000"/>
              <a:gd name="connsiteX65-35427" fmla="*/ 5928910 w 6127519"/>
              <a:gd name="connsiteY65-35428" fmla="*/ 4300973 h 6858000"/>
              <a:gd name="connsiteX66-35429" fmla="*/ 5939320 w 6127519"/>
              <a:gd name="connsiteY66-35430" fmla="*/ 4340435 h 6858000"/>
              <a:gd name="connsiteX67-35431" fmla="*/ 5946705 w 6127519"/>
              <a:gd name="connsiteY67-35432" fmla="*/ 4428051 h 6858000"/>
              <a:gd name="connsiteX68-35433" fmla="*/ 5949261 w 6127519"/>
              <a:gd name="connsiteY68-35434" fmla="*/ 4449185 h 6858000"/>
              <a:gd name="connsiteX69-35435" fmla="*/ 5968960 w 6127519"/>
              <a:gd name="connsiteY69-35436" fmla="*/ 4482655 h 6858000"/>
              <a:gd name="connsiteX70-35437" fmla="*/ 5980106 w 6127519"/>
              <a:gd name="connsiteY70-35438" fmla="*/ 4585087 h 6858000"/>
              <a:gd name="connsiteX71-35439" fmla="*/ 5998138 w 6127519"/>
              <a:gd name="connsiteY71-35440" fmla="*/ 4697518 h 6858000"/>
              <a:gd name="connsiteX72-35441" fmla="*/ 6007819 w 6127519"/>
              <a:gd name="connsiteY72-35442" fmla="*/ 4858148 h 6858000"/>
              <a:gd name="connsiteX73-35443" fmla="*/ 6007749 w 6127519"/>
              <a:gd name="connsiteY73-35444" fmla="*/ 4964715 h 6858000"/>
              <a:gd name="connsiteX74-35445" fmla="*/ 6005269 w 6127519"/>
              <a:gd name="connsiteY74-35446" fmla="*/ 5150567 h 6858000"/>
              <a:gd name="connsiteX75-35447" fmla="*/ 6001127 w 6127519"/>
              <a:gd name="connsiteY75-35448" fmla="*/ 5164609 h 6858000"/>
              <a:gd name="connsiteX76-35449" fmla="*/ 5998514 w 6127519"/>
              <a:gd name="connsiteY76-35450" fmla="*/ 5189673 h 6858000"/>
              <a:gd name="connsiteX77-35451" fmla="*/ 6018409 w 6127519"/>
              <a:gd name="connsiteY77-35452" fmla="*/ 5227157 h 6858000"/>
              <a:gd name="connsiteX78-35453" fmla="*/ 6036748 w 6127519"/>
              <a:gd name="connsiteY78-35454" fmla="*/ 5322752 h 6858000"/>
              <a:gd name="connsiteX79-35455" fmla="*/ 6036943 w 6127519"/>
              <a:gd name="connsiteY79-35456" fmla="*/ 5329480 h 6858000"/>
              <a:gd name="connsiteX80-35457" fmla="*/ 6037677 w 6127519"/>
              <a:gd name="connsiteY80-35458" fmla="*/ 5354807 h 6858000"/>
              <a:gd name="connsiteX81-35459" fmla="*/ 6039728 w 6127519"/>
              <a:gd name="connsiteY81-35460" fmla="*/ 5359416 h 6858000"/>
              <a:gd name="connsiteX82-35461" fmla="*/ 6053435 w 6127519"/>
              <a:gd name="connsiteY82-35462" fmla="*/ 5387547 h 6858000"/>
              <a:gd name="connsiteX83-35463" fmla="*/ 6065933 w 6127519"/>
              <a:gd name="connsiteY83-35464" fmla="*/ 5443002 h 6858000"/>
              <a:gd name="connsiteX84-35465" fmla="*/ 6068640 w 6127519"/>
              <a:gd name="connsiteY84-35466" fmla="*/ 5474503 h 6858000"/>
              <a:gd name="connsiteX85-35467" fmla="*/ 6080922 w 6127519"/>
              <a:gd name="connsiteY85-35468" fmla="*/ 5561070 h 6858000"/>
              <a:gd name="connsiteX86-35469" fmla="*/ 6096949 w 6127519"/>
              <a:gd name="connsiteY86-35470" fmla="*/ 5648179 h 6858000"/>
              <a:gd name="connsiteX87-35471" fmla="*/ 6121353 w 6127519"/>
              <a:gd name="connsiteY87-35472" fmla="*/ 5721725 h 6858000"/>
              <a:gd name="connsiteX88-35473" fmla="*/ 6121607 w 6127519"/>
              <a:gd name="connsiteY88-35474" fmla="*/ 5721959 h 6858000"/>
              <a:gd name="connsiteX89-35475" fmla="*/ 6127024 w 6127519"/>
              <a:gd name="connsiteY89-35476" fmla="*/ 5786902 h 6858000"/>
              <a:gd name="connsiteX90-35477" fmla="*/ 6127519 w 6127519"/>
              <a:gd name="connsiteY90-35478" fmla="*/ 5865775 h 6858000"/>
              <a:gd name="connsiteX91-35479" fmla="*/ 6119217 w 6127519"/>
              <a:gd name="connsiteY91-35480" fmla="*/ 5888542 h 6858000"/>
              <a:gd name="connsiteX92-35481" fmla="*/ 6102493 w 6127519"/>
              <a:gd name="connsiteY92-35482" fmla="*/ 5928602 h 6858000"/>
              <a:gd name="connsiteX93-35483" fmla="*/ 6056863 w 6127519"/>
              <a:gd name="connsiteY93-35484" fmla="*/ 6000643 h 6858000"/>
              <a:gd name="connsiteX94-35485" fmla="*/ 6045436 w 6127519"/>
              <a:gd name="connsiteY94-35486" fmla="*/ 6124480 h 6858000"/>
              <a:gd name="connsiteX95-35487" fmla="*/ 6030489 w 6127519"/>
              <a:gd name="connsiteY95-35488" fmla="*/ 6317666 h 6858000"/>
              <a:gd name="connsiteX96-35489" fmla="*/ 6007492 w 6127519"/>
              <a:gd name="connsiteY96-35490" fmla="*/ 6440818 h 6858000"/>
              <a:gd name="connsiteX97-35491" fmla="*/ 6009467 w 6127519"/>
              <a:gd name="connsiteY97-35492" fmla="*/ 6487076 h 6858000"/>
              <a:gd name="connsiteX98-35493" fmla="*/ 5995064 w 6127519"/>
              <a:gd name="connsiteY98-35494" fmla="*/ 6540791 h 6858000"/>
              <a:gd name="connsiteX99-35495" fmla="*/ 6004510 w 6127519"/>
              <a:gd name="connsiteY99-35496" fmla="*/ 6599256 h 6858000"/>
              <a:gd name="connsiteX100-35497" fmla="*/ 5986207 w 6127519"/>
              <a:gd name="connsiteY100-35498" fmla="*/ 6695855 h 6858000"/>
              <a:gd name="connsiteX101-35499" fmla="*/ 5979428 w 6127519"/>
              <a:gd name="connsiteY101-35500" fmla="*/ 6754678 h 6858000"/>
              <a:gd name="connsiteX102-35501" fmla="*/ 5983398 w 6127519"/>
              <a:gd name="connsiteY102-35502" fmla="*/ 6778641 h 6858000"/>
              <a:gd name="connsiteX103-35503" fmla="*/ 5984543 w 6127519"/>
              <a:gd name="connsiteY103-35504" fmla="*/ 6811016 h 6858000"/>
              <a:gd name="connsiteX104-35505" fmla="*/ 5979671 w 6127519"/>
              <a:gd name="connsiteY104-35506" fmla="*/ 6858000 h 6858000"/>
              <a:gd name="connsiteX105-35507" fmla="*/ 0 w 6127519"/>
              <a:gd name="connsiteY105-35508" fmla="*/ 6858000 h 6858000"/>
              <a:gd name="connsiteX106-35509" fmla="*/ 0 w 6127519"/>
              <a:gd name="connsiteY106-35510" fmla="*/ 0 h 6858000"/>
              <a:gd name="connsiteX0-35511" fmla="*/ 0 w 6127519"/>
              <a:gd name="connsiteY0-35512" fmla="*/ 0 h 6858000"/>
              <a:gd name="connsiteX1-35513" fmla="*/ 4965888 w 6127519"/>
              <a:gd name="connsiteY1-35514" fmla="*/ 0 h 6858000"/>
              <a:gd name="connsiteX2-35515" fmla="*/ 4967767 w 6127519"/>
              <a:gd name="connsiteY2-35516" fmla="*/ 7930 h 6858000"/>
              <a:gd name="connsiteX3-35517" fmla="*/ 4979444 w 6127519"/>
              <a:gd name="connsiteY3-35518" fmla="*/ 43921 h 6858000"/>
              <a:gd name="connsiteX4-35519" fmla="*/ 5021173 w 6127519"/>
              <a:gd name="connsiteY4-35520" fmla="*/ 123738 h 6858000"/>
              <a:gd name="connsiteX5-35521" fmla="*/ 5075458 w 6127519"/>
              <a:gd name="connsiteY5-35522" fmla="*/ 264355 h 6858000"/>
              <a:gd name="connsiteX6-35523" fmla="*/ 5081175 w 6127519"/>
              <a:gd name="connsiteY6-35524" fmla="*/ 277448 h 6858000"/>
              <a:gd name="connsiteX7-35525" fmla="*/ 5097011 w 6127519"/>
              <a:gd name="connsiteY7-35526" fmla="*/ 355616 h 6858000"/>
              <a:gd name="connsiteX8-35527" fmla="*/ 5130982 w 6127519"/>
              <a:gd name="connsiteY8-35528" fmla="*/ 412030 h 6858000"/>
              <a:gd name="connsiteX9-35529" fmla="*/ 5153000 w 6127519"/>
              <a:gd name="connsiteY9-35530" fmla="*/ 507134 h 6858000"/>
              <a:gd name="connsiteX10-35531" fmla="*/ 5171282 w 6127519"/>
              <a:gd name="connsiteY10-35532" fmla="*/ 602071 h 6858000"/>
              <a:gd name="connsiteX11-35533" fmla="*/ 5176196 w 6127519"/>
              <a:gd name="connsiteY11-35534" fmla="*/ 636822 h 6858000"/>
              <a:gd name="connsiteX12-35535" fmla="*/ 5189051 w 6127519"/>
              <a:gd name="connsiteY12-35536" fmla="*/ 782518 h 6858000"/>
              <a:gd name="connsiteX13-35537" fmla="*/ 5221088 w 6127519"/>
              <a:gd name="connsiteY13-35538" fmla="*/ 860193 h 6858000"/>
              <a:gd name="connsiteX14-35539" fmla="*/ 5230806 w 6127519"/>
              <a:gd name="connsiteY14-35540" fmla="*/ 961354 h 6858000"/>
              <a:gd name="connsiteX15-35541" fmla="*/ 5201018 w 6127519"/>
              <a:gd name="connsiteY15-35542" fmla="*/ 1095027 h 6858000"/>
              <a:gd name="connsiteX16-35543" fmla="*/ 5202153 w 6127519"/>
              <a:gd name="connsiteY16-35544" fmla="*/ 1133224 h 6858000"/>
              <a:gd name="connsiteX17-35545" fmla="*/ 5189234 w 6127519"/>
              <a:gd name="connsiteY17-35546" fmla="*/ 1193495 h 6858000"/>
              <a:gd name="connsiteX18-35547" fmla="*/ 5202769 w 6127519"/>
              <a:gd name="connsiteY18-35548" fmla="*/ 1269450 h 6858000"/>
              <a:gd name="connsiteX19-35549" fmla="*/ 5225968 w 6127519"/>
              <a:gd name="connsiteY19-35550" fmla="*/ 1357994 h 6858000"/>
              <a:gd name="connsiteX20-35551" fmla="*/ 5233819 w 6127519"/>
              <a:gd name="connsiteY20-35552" fmla="*/ 1380922 h 6858000"/>
              <a:gd name="connsiteX21-35553" fmla="*/ 5237226 w 6127519"/>
              <a:gd name="connsiteY21-35554" fmla="*/ 1441327 h 6858000"/>
              <a:gd name="connsiteX22-35555" fmla="*/ 5255653 w 6127519"/>
              <a:gd name="connsiteY22-35556" fmla="*/ 1524712 h 6858000"/>
              <a:gd name="connsiteX23-35557" fmla="*/ 5263491 w 6127519"/>
              <a:gd name="connsiteY23-35558" fmla="*/ 1642938 h 6858000"/>
              <a:gd name="connsiteX24-35559" fmla="*/ 5261314 w 6127519"/>
              <a:gd name="connsiteY24-35560" fmla="*/ 1689177 h 6858000"/>
              <a:gd name="connsiteX25-35561" fmla="*/ 5259788 w 6127519"/>
              <a:gd name="connsiteY25-35562" fmla="*/ 1768516 h 6858000"/>
              <a:gd name="connsiteX26-35563" fmla="*/ 5255696 w 6127519"/>
              <a:gd name="connsiteY26-35564" fmla="*/ 1953770 h 6858000"/>
              <a:gd name="connsiteX27-35565" fmla="*/ 5252592 w 6127519"/>
              <a:gd name="connsiteY27-35566" fmla="*/ 2092210 h 6858000"/>
              <a:gd name="connsiteX28-35567" fmla="*/ 5250104 w 6127519"/>
              <a:gd name="connsiteY28-35568" fmla="*/ 2249166 h 6858000"/>
              <a:gd name="connsiteX29-35569" fmla="*/ 5251214 w 6127519"/>
              <a:gd name="connsiteY29-35570" fmla="*/ 2250944 h 6858000"/>
              <a:gd name="connsiteX30-35571" fmla="*/ 5250644 w 6127519"/>
              <a:gd name="connsiteY30-35572" fmla="*/ 2266619 h 6858000"/>
              <a:gd name="connsiteX31-35573" fmla="*/ 5293877 w 6127519"/>
              <a:gd name="connsiteY31-35574" fmla="*/ 2368649 h 6858000"/>
              <a:gd name="connsiteX32-35575" fmla="*/ 5311338 w 6127519"/>
              <a:gd name="connsiteY32-35576" fmla="*/ 2404034 h 6858000"/>
              <a:gd name="connsiteX33-35577" fmla="*/ 5338366 w 6127519"/>
              <a:gd name="connsiteY33-35578" fmla="*/ 2465052 h 6858000"/>
              <a:gd name="connsiteX34-35579" fmla="*/ 5371263 w 6127519"/>
              <a:gd name="connsiteY34-35580" fmla="*/ 2586413 h 6858000"/>
              <a:gd name="connsiteX35-35581" fmla="*/ 5407503 w 6127519"/>
              <a:gd name="connsiteY35-35582" fmla="*/ 2786290 h 6858000"/>
              <a:gd name="connsiteX36-35583" fmla="*/ 5407356 w 6127519"/>
              <a:gd name="connsiteY36-35584" fmla="*/ 2787545 h 6858000"/>
              <a:gd name="connsiteX37-35585" fmla="*/ 5457023 w 6127519"/>
              <a:gd name="connsiteY37-35586" fmla="*/ 2858292 h 6858000"/>
              <a:gd name="connsiteX38-35587" fmla="*/ 5479298 w 6127519"/>
              <a:gd name="connsiteY38-35588" fmla="*/ 2947791 h 6858000"/>
              <a:gd name="connsiteX39-35589" fmla="*/ 5481770 w 6127519"/>
              <a:gd name="connsiteY39-35590" fmla="*/ 2951352 h 6858000"/>
              <a:gd name="connsiteX40-35591" fmla="*/ 5482415 w 6127519"/>
              <a:gd name="connsiteY40-35592" fmla="*/ 3004079 h 6858000"/>
              <a:gd name="connsiteX41-35593" fmla="*/ 5503944 w 6127519"/>
              <a:gd name="connsiteY41-35594" fmla="*/ 3123335 h 6858000"/>
              <a:gd name="connsiteX42-35595" fmla="*/ 5516007 w 6127519"/>
              <a:gd name="connsiteY42-35596" fmla="*/ 3258473 h 6858000"/>
              <a:gd name="connsiteX43-35597" fmla="*/ 5589758 w 6127519"/>
              <a:gd name="connsiteY43-35598" fmla="*/ 3453699 h 6858000"/>
              <a:gd name="connsiteX44-35599" fmla="*/ 5596144 w 6127519"/>
              <a:gd name="connsiteY44-35600" fmla="*/ 3534624 h 6858000"/>
              <a:gd name="connsiteX45-35601" fmla="*/ 5597750 w 6127519"/>
              <a:gd name="connsiteY45-35602" fmla="*/ 3534129 h 6858000"/>
              <a:gd name="connsiteX46-35603" fmla="*/ 5599700 w 6127519"/>
              <a:gd name="connsiteY46-35604" fmla="*/ 3547221 h 6858000"/>
              <a:gd name="connsiteX47-35605" fmla="*/ 5615031 w 6127519"/>
              <a:gd name="connsiteY47-35606" fmla="*/ 3557482 h 6858000"/>
              <a:gd name="connsiteX48-35607" fmla="*/ 5618377 w 6127519"/>
              <a:gd name="connsiteY48-35608" fmla="*/ 3588431 h 6858000"/>
              <a:gd name="connsiteX49-35609" fmla="*/ 5612155 w 6127519"/>
              <a:gd name="connsiteY49-35610" fmla="*/ 3589869 h 6858000"/>
              <a:gd name="connsiteX50-35611" fmla="*/ 5620843 w 6127519"/>
              <a:gd name="connsiteY50-35612" fmla="*/ 3606745 h 6858000"/>
              <a:gd name="connsiteX51-35613" fmla="*/ 5655472 w 6127519"/>
              <a:gd name="connsiteY51-35614" fmla="*/ 3678877 h 6858000"/>
              <a:gd name="connsiteX52-35615" fmla="*/ 5683015 w 6127519"/>
              <a:gd name="connsiteY52-35616" fmla="*/ 3762025 h 6858000"/>
              <a:gd name="connsiteX53-35617" fmla="*/ 5696643 w 6127519"/>
              <a:gd name="connsiteY53-35618" fmla="*/ 3773888 h 6858000"/>
              <a:gd name="connsiteX54-35619" fmla="*/ 5707995 w 6127519"/>
              <a:gd name="connsiteY54-35620" fmla="*/ 3781685 h 6858000"/>
              <a:gd name="connsiteX55-35621" fmla="*/ 5768491 w 6127519"/>
              <a:gd name="connsiteY55-35622" fmla="*/ 3914399 h 6858000"/>
              <a:gd name="connsiteX56-35623" fmla="*/ 5793123 w 6127519"/>
              <a:gd name="connsiteY56-35624" fmla="*/ 3969952 h 6858000"/>
              <a:gd name="connsiteX57-35625" fmla="*/ 5808321 w 6127519"/>
              <a:gd name="connsiteY57-35626" fmla="*/ 3988153 h 6858000"/>
              <a:gd name="connsiteX58-35627" fmla="*/ 5825621 w 6127519"/>
              <a:gd name="connsiteY58-35628" fmla="*/ 4015525 h 6858000"/>
              <a:gd name="connsiteX59-35629" fmla="*/ 5860672 w 6127519"/>
              <a:gd name="connsiteY59-35630" fmla="*/ 4061579 h 6858000"/>
              <a:gd name="connsiteX60-35631" fmla="*/ 5872173 w 6127519"/>
              <a:gd name="connsiteY60-35632" fmla="*/ 4088497 h 6858000"/>
              <a:gd name="connsiteX61-35633" fmla="*/ 5894095 w 6127519"/>
              <a:gd name="connsiteY61-35634" fmla="*/ 4128857 h 6858000"/>
              <a:gd name="connsiteX62-35635" fmla="*/ 5903513 w 6127519"/>
              <a:gd name="connsiteY62-35636" fmla="*/ 4187661 h 6858000"/>
              <a:gd name="connsiteX63-35637" fmla="*/ 5917114 w 6127519"/>
              <a:gd name="connsiteY63-35638" fmla="*/ 4213096 h 6858000"/>
              <a:gd name="connsiteX64-35639" fmla="*/ 5924233 w 6127519"/>
              <a:gd name="connsiteY64-35640" fmla="*/ 4242060 h 6858000"/>
              <a:gd name="connsiteX65-35641" fmla="*/ 5928910 w 6127519"/>
              <a:gd name="connsiteY65-35642" fmla="*/ 4300973 h 6858000"/>
              <a:gd name="connsiteX66-35643" fmla="*/ 5939320 w 6127519"/>
              <a:gd name="connsiteY66-35644" fmla="*/ 4340435 h 6858000"/>
              <a:gd name="connsiteX67-35645" fmla="*/ 5946705 w 6127519"/>
              <a:gd name="connsiteY67-35646" fmla="*/ 4428051 h 6858000"/>
              <a:gd name="connsiteX68-35647" fmla="*/ 5949261 w 6127519"/>
              <a:gd name="connsiteY68-35648" fmla="*/ 4449185 h 6858000"/>
              <a:gd name="connsiteX69-35649" fmla="*/ 5968960 w 6127519"/>
              <a:gd name="connsiteY69-35650" fmla="*/ 4482655 h 6858000"/>
              <a:gd name="connsiteX70-35651" fmla="*/ 5980106 w 6127519"/>
              <a:gd name="connsiteY70-35652" fmla="*/ 4585087 h 6858000"/>
              <a:gd name="connsiteX71-35653" fmla="*/ 5998138 w 6127519"/>
              <a:gd name="connsiteY71-35654" fmla="*/ 4697518 h 6858000"/>
              <a:gd name="connsiteX72-35655" fmla="*/ 6007819 w 6127519"/>
              <a:gd name="connsiteY72-35656" fmla="*/ 4858148 h 6858000"/>
              <a:gd name="connsiteX73-35657" fmla="*/ 6007749 w 6127519"/>
              <a:gd name="connsiteY73-35658" fmla="*/ 4964715 h 6858000"/>
              <a:gd name="connsiteX74-35659" fmla="*/ 6005269 w 6127519"/>
              <a:gd name="connsiteY74-35660" fmla="*/ 5150567 h 6858000"/>
              <a:gd name="connsiteX75-35661" fmla="*/ 6001127 w 6127519"/>
              <a:gd name="connsiteY75-35662" fmla="*/ 5164609 h 6858000"/>
              <a:gd name="connsiteX76-35663" fmla="*/ 5998514 w 6127519"/>
              <a:gd name="connsiteY76-35664" fmla="*/ 5189673 h 6858000"/>
              <a:gd name="connsiteX77-35665" fmla="*/ 6018409 w 6127519"/>
              <a:gd name="connsiteY77-35666" fmla="*/ 5227157 h 6858000"/>
              <a:gd name="connsiteX78-35667" fmla="*/ 6036748 w 6127519"/>
              <a:gd name="connsiteY78-35668" fmla="*/ 5322752 h 6858000"/>
              <a:gd name="connsiteX79-35669" fmla="*/ 6036943 w 6127519"/>
              <a:gd name="connsiteY79-35670" fmla="*/ 5329480 h 6858000"/>
              <a:gd name="connsiteX80-35671" fmla="*/ 6037677 w 6127519"/>
              <a:gd name="connsiteY80-35672" fmla="*/ 5354807 h 6858000"/>
              <a:gd name="connsiteX81-35673" fmla="*/ 6039728 w 6127519"/>
              <a:gd name="connsiteY81-35674" fmla="*/ 5359416 h 6858000"/>
              <a:gd name="connsiteX82-35675" fmla="*/ 6053435 w 6127519"/>
              <a:gd name="connsiteY82-35676" fmla="*/ 5387547 h 6858000"/>
              <a:gd name="connsiteX83-35677" fmla="*/ 6065933 w 6127519"/>
              <a:gd name="connsiteY83-35678" fmla="*/ 5443002 h 6858000"/>
              <a:gd name="connsiteX84-35679" fmla="*/ 6068640 w 6127519"/>
              <a:gd name="connsiteY84-35680" fmla="*/ 5474503 h 6858000"/>
              <a:gd name="connsiteX85-35681" fmla="*/ 6080922 w 6127519"/>
              <a:gd name="connsiteY85-35682" fmla="*/ 5561070 h 6858000"/>
              <a:gd name="connsiteX86-35683" fmla="*/ 6096949 w 6127519"/>
              <a:gd name="connsiteY86-35684" fmla="*/ 5648179 h 6858000"/>
              <a:gd name="connsiteX87-35685" fmla="*/ 6121353 w 6127519"/>
              <a:gd name="connsiteY87-35686" fmla="*/ 5721725 h 6858000"/>
              <a:gd name="connsiteX88-35687" fmla="*/ 6109884 w 6127519"/>
              <a:gd name="connsiteY88-35688" fmla="*/ 5721959 h 6858000"/>
              <a:gd name="connsiteX89-35689" fmla="*/ 6127024 w 6127519"/>
              <a:gd name="connsiteY89-35690" fmla="*/ 5786902 h 6858000"/>
              <a:gd name="connsiteX90-35691" fmla="*/ 6127519 w 6127519"/>
              <a:gd name="connsiteY90-35692" fmla="*/ 5865775 h 6858000"/>
              <a:gd name="connsiteX91-35693" fmla="*/ 6119217 w 6127519"/>
              <a:gd name="connsiteY91-35694" fmla="*/ 5888542 h 6858000"/>
              <a:gd name="connsiteX92-35695" fmla="*/ 6102493 w 6127519"/>
              <a:gd name="connsiteY92-35696" fmla="*/ 5928602 h 6858000"/>
              <a:gd name="connsiteX93-35697" fmla="*/ 6056863 w 6127519"/>
              <a:gd name="connsiteY93-35698" fmla="*/ 6000643 h 6858000"/>
              <a:gd name="connsiteX94-35699" fmla="*/ 6045436 w 6127519"/>
              <a:gd name="connsiteY94-35700" fmla="*/ 6124480 h 6858000"/>
              <a:gd name="connsiteX95-35701" fmla="*/ 6030489 w 6127519"/>
              <a:gd name="connsiteY95-35702" fmla="*/ 6317666 h 6858000"/>
              <a:gd name="connsiteX96-35703" fmla="*/ 6007492 w 6127519"/>
              <a:gd name="connsiteY96-35704" fmla="*/ 6440818 h 6858000"/>
              <a:gd name="connsiteX97-35705" fmla="*/ 6009467 w 6127519"/>
              <a:gd name="connsiteY97-35706" fmla="*/ 6487076 h 6858000"/>
              <a:gd name="connsiteX98-35707" fmla="*/ 5995064 w 6127519"/>
              <a:gd name="connsiteY98-35708" fmla="*/ 6540791 h 6858000"/>
              <a:gd name="connsiteX99-35709" fmla="*/ 6004510 w 6127519"/>
              <a:gd name="connsiteY99-35710" fmla="*/ 6599256 h 6858000"/>
              <a:gd name="connsiteX100-35711" fmla="*/ 5986207 w 6127519"/>
              <a:gd name="connsiteY100-35712" fmla="*/ 6695855 h 6858000"/>
              <a:gd name="connsiteX101-35713" fmla="*/ 5979428 w 6127519"/>
              <a:gd name="connsiteY101-35714" fmla="*/ 6754678 h 6858000"/>
              <a:gd name="connsiteX102-35715" fmla="*/ 5983398 w 6127519"/>
              <a:gd name="connsiteY102-35716" fmla="*/ 6778641 h 6858000"/>
              <a:gd name="connsiteX103-35717" fmla="*/ 5984543 w 6127519"/>
              <a:gd name="connsiteY103-35718" fmla="*/ 6811016 h 6858000"/>
              <a:gd name="connsiteX104-35719" fmla="*/ 5979671 w 6127519"/>
              <a:gd name="connsiteY104-35720" fmla="*/ 6858000 h 6858000"/>
              <a:gd name="connsiteX105-35721" fmla="*/ 0 w 6127519"/>
              <a:gd name="connsiteY105-35722" fmla="*/ 6858000 h 6858000"/>
              <a:gd name="connsiteX106-35723" fmla="*/ 0 w 6127519"/>
              <a:gd name="connsiteY106-35724" fmla="*/ 0 h 6858000"/>
              <a:gd name="connsiteX0-35725" fmla="*/ 0 w 6127519"/>
              <a:gd name="connsiteY0-35726" fmla="*/ 0 h 6858000"/>
              <a:gd name="connsiteX1-35727" fmla="*/ 4965888 w 6127519"/>
              <a:gd name="connsiteY1-35728" fmla="*/ 0 h 6858000"/>
              <a:gd name="connsiteX2-35729" fmla="*/ 4967767 w 6127519"/>
              <a:gd name="connsiteY2-35730" fmla="*/ 7930 h 6858000"/>
              <a:gd name="connsiteX3-35731" fmla="*/ 4979444 w 6127519"/>
              <a:gd name="connsiteY3-35732" fmla="*/ 43921 h 6858000"/>
              <a:gd name="connsiteX4-35733" fmla="*/ 5021173 w 6127519"/>
              <a:gd name="connsiteY4-35734" fmla="*/ 123738 h 6858000"/>
              <a:gd name="connsiteX5-35735" fmla="*/ 5075458 w 6127519"/>
              <a:gd name="connsiteY5-35736" fmla="*/ 264355 h 6858000"/>
              <a:gd name="connsiteX6-35737" fmla="*/ 5081175 w 6127519"/>
              <a:gd name="connsiteY6-35738" fmla="*/ 277448 h 6858000"/>
              <a:gd name="connsiteX7-35739" fmla="*/ 5097011 w 6127519"/>
              <a:gd name="connsiteY7-35740" fmla="*/ 355616 h 6858000"/>
              <a:gd name="connsiteX8-35741" fmla="*/ 5130982 w 6127519"/>
              <a:gd name="connsiteY8-35742" fmla="*/ 412030 h 6858000"/>
              <a:gd name="connsiteX9-35743" fmla="*/ 5153000 w 6127519"/>
              <a:gd name="connsiteY9-35744" fmla="*/ 507134 h 6858000"/>
              <a:gd name="connsiteX10-35745" fmla="*/ 5171282 w 6127519"/>
              <a:gd name="connsiteY10-35746" fmla="*/ 602071 h 6858000"/>
              <a:gd name="connsiteX11-35747" fmla="*/ 5176196 w 6127519"/>
              <a:gd name="connsiteY11-35748" fmla="*/ 636822 h 6858000"/>
              <a:gd name="connsiteX12-35749" fmla="*/ 5189051 w 6127519"/>
              <a:gd name="connsiteY12-35750" fmla="*/ 782518 h 6858000"/>
              <a:gd name="connsiteX13-35751" fmla="*/ 5221088 w 6127519"/>
              <a:gd name="connsiteY13-35752" fmla="*/ 860193 h 6858000"/>
              <a:gd name="connsiteX14-35753" fmla="*/ 5230806 w 6127519"/>
              <a:gd name="connsiteY14-35754" fmla="*/ 961354 h 6858000"/>
              <a:gd name="connsiteX15-35755" fmla="*/ 5201018 w 6127519"/>
              <a:gd name="connsiteY15-35756" fmla="*/ 1095027 h 6858000"/>
              <a:gd name="connsiteX16-35757" fmla="*/ 5202153 w 6127519"/>
              <a:gd name="connsiteY16-35758" fmla="*/ 1133224 h 6858000"/>
              <a:gd name="connsiteX17-35759" fmla="*/ 5189234 w 6127519"/>
              <a:gd name="connsiteY17-35760" fmla="*/ 1193495 h 6858000"/>
              <a:gd name="connsiteX18-35761" fmla="*/ 5202769 w 6127519"/>
              <a:gd name="connsiteY18-35762" fmla="*/ 1269450 h 6858000"/>
              <a:gd name="connsiteX19-35763" fmla="*/ 5225968 w 6127519"/>
              <a:gd name="connsiteY19-35764" fmla="*/ 1357994 h 6858000"/>
              <a:gd name="connsiteX20-35765" fmla="*/ 5233819 w 6127519"/>
              <a:gd name="connsiteY20-35766" fmla="*/ 1380922 h 6858000"/>
              <a:gd name="connsiteX21-35767" fmla="*/ 5237226 w 6127519"/>
              <a:gd name="connsiteY21-35768" fmla="*/ 1441327 h 6858000"/>
              <a:gd name="connsiteX22-35769" fmla="*/ 5255653 w 6127519"/>
              <a:gd name="connsiteY22-35770" fmla="*/ 1524712 h 6858000"/>
              <a:gd name="connsiteX23-35771" fmla="*/ 5263491 w 6127519"/>
              <a:gd name="connsiteY23-35772" fmla="*/ 1642938 h 6858000"/>
              <a:gd name="connsiteX24-35773" fmla="*/ 5261314 w 6127519"/>
              <a:gd name="connsiteY24-35774" fmla="*/ 1689177 h 6858000"/>
              <a:gd name="connsiteX25-35775" fmla="*/ 5259788 w 6127519"/>
              <a:gd name="connsiteY25-35776" fmla="*/ 1768516 h 6858000"/>
              <a:gd name="connsiteX26-35777" fmla="*/ 5255696 w 6127519"/>
              <a:gd name="connsiteY26-35778" fmla="*/ 1953770 h 6858000"/>
              <a:gd name="connsiteX27-35779" fmla="*/ 5252592 w 6127519"/>
              <a:gd name="connsiteY27-35780" fmla="*/ 2092210 h 6858000"/>
              <a:gd name="connsiteX28-35781" fmla="*/ 5250104 w 6127519"/>
              <a:gd name="connsiteY28-35782" fmla="*/ 2249166 h 6858000"/>
              <a:gd name="connsiteX29-35783" fmla="*/ 5251214 w 6127519"/>
              <a:gd name="connsiteY29-35784" fmla="*/ 2250944 h 6858000"/>
              <a:gd name="connsiteX30-35785" fmla="*/ 5250644 w 6127519"/>
              <a:gd name="connsiteY30-35786" fmla="*/ 2266619 h 6858000"/>
              <a:gd name="connsiteX31-35787" fmla="*/ 5293877 w 6127519"/>
              <a:gd name="connsiteY31-35788" fmla="*/ 2368649 h 6858000"/>
              <a:gd name="connsiteX32-35789" fmla="*/ 5311338 w 6127519"/>
              <a:gd name="connsiteY32-35790" fmla="*/ 2404034 h 6858000"/>
              <a:gd name="connsiteX33-35791" fmla="*/ 5338366 w 6127519"/>
              <a:gd name="connsiteY33-35792" fmla="*/ 2465052 h 6858000"/>
              <a:gd name="connsiteX34-35793" fmla="*/ 5371263 w 6127519"/>
              <a:gd name="connsiteY34-35794" fmla="*/ 2586413 h 6858000"/>
              <a:gd name="connsiteX35-35795" fmla="*/ 5407503 w 6127519"/>
              <a:gd name="connsiteY35-35796" fmla="*/ 2786290 h 6858000"/>
              <a:gd name="connsiteX36-35797" fmla="*/ 5407356 w 6127519"/>
              <a:gd name="connsiteY36-35798" fmla="*/ 2787545 h 6858000"/>
              <a:gd name="connsiteX37-35799" fmla="*/ 5457023 w 6127519"/>
              <a:gd name="connsiteY37-35800" fmla="*/ 2858292 h 6858000"/>
              <a:gd name="connsiteX38-35801" fmla="*/ 5479298 w 6127519"/>
              <a:gd name="connsiteY38-35802" fmla="*/ 2947791 h 6858000"/>
              <a:gd name="connsiteX39-35803" fmla="*/ 5481770 w 6127519"/>
              <a:gd name="connsiteY39-35804" fmla="*/ 2951352 h 6858000"/>
              <a:gd name="connsiteX40-35805" fmla="*/ 5482415 w 6127519"/>
              <a:gd name="connsiteY40-35806" fmla="*/ 3004079 h 6858000"/>
              <a:gd name="connsiteX41-35807" fmla="*/ 5503944 w 6127519"/>
              <a:gd name="connsiteY41-35808" fmla="*/ 3123335 h 6858000"/>
              <a:gd name="connsiteX42-35809" fmla="*/ 5516007 w 6127519"/>
              <a:gd name="connsiteY42-35810" fmla="*/ 3258473 h 6858000"/>
              <a:gd name="connsiteX43-35811" fmla="*/ 5589758 w 6127519"/>
              <a:gd name="connsiteY43-35812" fmla="*/ 3453699 h 6858000"/>
              <a:gd name="connsiteX44-35813" fmla="*/ 5596144 w 6127519"/>
              <a:gd name="connsiteY44-35814" fmla="*/ 3534624 h 6858000"/>
              <a:gd name="connsiteX45-35815" fmla="*/ 5597750 w 6127519"/>
              <a:gd name="connsiteY45-35816" fmla="*/ 3534129 h 6858000"/>
              <a:gd name="connsiteX46-35817" fmla="*/ 5599700 w 6127519"/>
              <a:gd name="connsiteY46-35818" fmla="*/ 3547221 h 6858000"/>
              <a:gd name="connsiteX47-35819" fmla="*/ 5615031 w 6127519"/>
              <a:gd name="connsiteY47-35820" fmla="*/ 3557482 h 6858000"/>
              <a:gd name="connsiteX48-35821" fmla="*/ 5618377 w 6127519"/>
              <a:gd name="connsiteY48-35822" fmla="*/ 3588431 h 6858000"/>
              <a:gd name="connsiteX49-35823" fmla="*/ 5612155 w 6127519"/>
              <a:gd name="connsiteY49-35824" fmla="*/ 3589869 h 6858000"/>
              <a:gd name="connsiteX50-35825" fmla="*/ 5620843 w 6127519"/>
              <a:gd name="connsiteY50-35826" fmla="*/ 3606745 h 6858000"/>
              <a:gd name="connsiteX51-35827" fmla="*/ 5655472 w 6127519"/>
              <a:gd name="connsiteY51-35828" fmla="*/ 3678877 h 6858000"/>
              <a:gd name="connsiteX52-35829" fmla="*/ 5683015 w 6127519"/>
              <a:gd name="connsiteY52-35830" fmla="*/ 3762025 h 6858000"/>
              <a:gd name="connsiteX53-35831" fmla="*/ 5696643 w 6127519"/>
              <a:gd name="connsiteY53-35832" fmla="*/ 3773888 h 6858000"/>
              <a:gd name="connsiteX54-35833" fmla="*/ 5707995 w 6127519"/>
              <a:gd name="connsiteY54-35834" fmla="*/ 3781685 h 6858000"/>
              <a:gd name="connsiteX55-35835" fmla="*/ 5768491 w 6127519"/>
              <a:gd name="connsiteY55-35836" fmla="*/ 3914399 h 6858000"/>
              <a:gd name="connsiteX56-35837" fmla="*/ 5793123 w 6127519"/>
              <a:gd name="connsiteY56-35838" fmla="*/ 3969952 h 6858000"/>
              <a:gd name="connsiteX57-35839" fmla="*/ 5808321 w 6127519"/>
              <a:gd name="connsiteY57-35840" fmla="*/ 3988153 h 6858000"/>
              <a:gd name="connsiteX58-35841" fmla="*/ 5825621 w 6127519"/>
              <a:gd name="connsiteY58-35842" fmla="*/ 4015525 h 6858000"/>
              <a:gd name="connsiteX59-35843" fmla="*/ 5860672 w 6127519"/>
              <a:gd name="connsiteY59-35844" fmla="*/ 4061579 h 6858000"/>
              <a:gd name="connsiteX60-35845" fmla="*/ 5872173 w 6127519"/>
              <a:gd name="connsiteY60-35846" fmla="*/ 4088497 h 6858000"/>
              <a:gd name="connsiteX61-35847" fmla="*/ 5894095 w 6127519"/>
              <a:gd name="connsiteY61-35848" fmla="*/ 4128857 h 6858000"/>
              <a:gd name="connsiteX62-35849" fmla="*/ 5903513 w 6127519"/>
              <a:gd name="connsiteY62-35850" fmla="*/ 4187661 h 6858000"/>
              <a:gd name="connsiteX63-35851" fmla="*/ 5917114 w 6127519"/>
              <a:gd name="connsiteY63-35852" fmla="*/ 4213096 h 6858000"/>
              <a:gd name="connsiteX64-35853" fmla="*/ 5924233 w 6127519"/>
              <a:gd name="connsiteY64-35854" fmla="*/ 4242060 h 6858000"/>
              <a:gd name="connsiteX65-35855" fmla="*/ 5928910 w 6127519"/>
              <a:gd name="connsiteY65-35856" fmla="*/ 4300973 h 6858000"/>
              <a:gd name="connsiteX66-35857" fmla="*/ 5939320 w 6127519"/>
              <a:gd name="connsiteY66-35858" fmla="*/ 4340435 h 6858000"/>
              <a:gd name="connsiteX67-35859" fmla="*/ 5946705 w 6127519"/>
              <a:gd name="connsiteY67-35860" fmla="*/ 4428051 h 6858000"/>
              <a:gd name="connsiteX68-35861" fmla="*/ 5949261 w 6127519"/>
              <a:gd name="connsiteY68-35862" fmla="*/ 4449185 h 6858000"/>
              <a:gd name="connsiteX69-35863" fmla="*/ 5968960 w 6127519"/>
              <a:gd name="connsiteY69-35864" fmla="*/ 4482655 h 6858000"/>
              <a:gd name="connsiteX70-35865" fmla="*/ 5980106 w 6127519"/>
              <a:gd name="connsiteY70-35866" fmla="*/ 4585087 h 6858000"/>
              <a:gd name="connsiteX71-35867" fmla="*/ 5998138 w 6127519"/>
              <a:gd name="connsiteY71-35868" fmla="*/ 4697518 h 6858000"/>
              <a:gd name="connsiteX72-35869" fmla="*/ 6007819 w 6127519"/>
              <a:gd name="connsiteY72-35870" fmla="*/ 4858148 h 6858000"/>
              <a:gd name="connsiteX73-35871" fmla="*/ 6007749 w 6127519"/>
              <a:gd name="connsiteY73-35872" fmla="*/ 4964715 h 6858000"/>
              <a:gd name="connsiteX74-35873" fmla="*/ 6005269 w 6127519"/>
              <a:gd name="connsiteY74-35874" fmla="*/ 5150567 h 6858000"/>
              <a:gd name="connsiteX75-35875" fmla="*/ 6001127 w 6127519"/>
              <a:gd name="connsiteY75-35876" fmla="*/ 5164609 h 6858000"/>
              <a:gd name="connsiteX76-35877" fmla="*/ 5998514 w 6127519"/>
              <a:gd name="connsiteY76-35878" fmla="*/ 5189673 h 6858000"/>
              <a:gd name="connsiteX77-35879" fmla="*/ 6018409 w 6127519"/>
              <a:gd name="connsiteY77-35880" fmla="*/ 5227157 h 6858000"/>
              <a:gd name="connsiteX78-35881" fmla="*/ 6036748 w 6127519"/>
              <a:gd name="connsiteY78-35882" fmla="*/ 5322752 h 6858000"/>
              <a:gd name="connsiteX79-35883" fmla="*/ 6036943 w 6127519"/>
              <a:gd name="connsiteY79-35884" fmla="*/ 5329480 h 6858000"/>
              <a:gd name="connsiteX80-35885" fmla="*/ 6037677 w 6127519"/>
              <a:gd name="connsiteY80-35886" fmla="*/ 5354807 h 6858000"/>
              <a:gd name="connsiteX81-35887" fmla="*/ 6039728 w 6127519"/>
              <a:gd name="connsiteY81-35888" fmla="*/ 5359416 h 6858000"/>
              <a:gd name="connsiteX82-35889" fmla="*/ 6053435 w 6127519"/>
              <a:gd name="connsiteY82-35890" fmla="*/ 5387547 h 6858000"/>
              <a:gd name="connsiteX83-35891" fmla="*/ 6065933 w 6127519"/>
              <a:gd name="connsiteY83-35892" fmla="*/ 5443002 h 6858000"/>
              <a:gd name="connsiteX84-35893" fmla="*/ 6068640 w 6127519"/>
              <a:gd name="connsiteY84-35894" fmla="*/ 5474503 h 6858000"/>
              <a:gd name="connsiteX85-35895" fmla="*/ 6080922 w 6127519"/>
              <a:gd name="connsiteY85-35896" fmla="*/ 5561070 h 6858000"/>
              <a:gd name="connsiteX86-35897" fmla="*/ 6096949 w 6127519"/>
              <a:gd name="connsiteY86-35898" fmla="*/ 5648179 h 6858000"/>
              <a:gd name="connsiteX87-35899" fmla="*/ 6121353 w 6127519"/>
              <a:gd name="connsiteY87-35900" fmla="*/ 5721725 h 6858000"/>
              <a:gd name="connsiteX88-35901" fmla="*/ 6109884 w 6127519"/>
              <a:gd name="connsiteY88-35902" fmla="*/ 5721959 h 6858000"/>
              <a:gd name="connsiteX89-35903" fmla="*/ 6127024 w 6127519"/>
              <a:gd name="connsiteY89-35904" fmla="*/ 5786902 h 6858000"/>
              <a:gd name="connsiteX90-35905" fmla="*/ 6127519 w 6127519"/>
              <a:gd name="connsiteY90-35906" fmla="*/ 5865775 h 6858000"/>
              <a:gd name="connsiteX91-35907" fmla="*/ 6116287 w 6127519"/>
              <a:gd name="connsiteY91-35908" fmla="*/ 5868026 h 6858000"/>
              <a:gd name="connsiteX92-35909" fmla="*/ 6102493 w 6127519"/>
              <a:gd name="connsiteY92-35910" fmla="*/ 5928602 h 6858000"/>
              <a:gd name="connsiteX93-35911" fmla="*/ 6056863 w 6127519"/>
              <a:gd name="connsiteY93-35912" fmla="*/ 6000643 h 6858000"/>
              <a:gd name="connsiteX94-35913" fmla="*/ 6045436 w 6127519"/>
              <a:gd name="connsiteY94-35914" fmla="*/ 6124480 h 6858000"/>
              <a:gd name="connsiteX95-35915" fmla="*/ 6030489 w 6127519"/>
              <a:gd name="connsiteY95-35916" fmla="*/ 6317666 h 6858000"/>
              <a:gd name="connsiteX96-35917" fmla="*/ 6007492 w 6127519"/>
              <a:gd name="connsiteY96-35918" fmla="*/ 6440818 h 6858000"/>
              <a:gd name="connsiteX97-35919" fmla="*/ 6009467 w 6127519"/>
              <a:gd name="connsiteY97-35920" fmla="*/ 6487076 h 6858000"/>
              <a:gd name="connsiteX98-35921" fmla="*/ 5995064 w 6127519"/>
              <a:gd name="connsiteY98-35922" fmla="*/ 6540791 h 6858000"/>
              <a:gd name="connsiteX99-35923" fmla="*/ 6004510 w 6127519"/>
              <a:gd name="connsiteY99-35924" fmla="*/ 6599256 h 6858000"/>
              <a:gd name="connsiteX100-35925" fmla="*/ 5986207 w 6127519"/>
              <a:gd name="connsiteY100-35926" fmla="*/ 6695855 h 6858000"/>
              <a:gd name="connsiteX101-35927" fmla="*/ 5979428 w 6127519"/>
              <a:gd name="connsiteY101-35928" fmla="*/ 6754678 h 6858000"/>
              <a:gd name="connsiteX102-35929" fmla="*/ 5983398 w 6127519"/>
              <a:gd name="connsiteY102-35930" fmla="*/ 6778641 h 6858000"/>
              <a:gd name="connsiteX103-35931" fmla="*/ 5984543 w 6127519"/>
              <a:gd name="connsiteY103-35932" fmla="*/ 6811016 h 6858000"/>
              <a:gd name="connsiteX104-35933" fmla="*/ 5979671 w 6127519"/>
              <a:gd name="connsiteY104-35934" fmla="*/ 6858000 h 6858000"/>
              <a:gd name="connsiteX105-35935" fmla="*/ 0 w 6127519"/>
              <a:gd name="connsiteY105-35936" fmla="*/ 6858000 h 6858000"/>
              <a:gd name="connsiteX106-35937" fmla="*/ 0 w 6127519"/>
              <a:gd name="connsiteY106-35938" fmla="*/ 0 h 6858000"/>
              <a:gd name="connsiteX0-35939" fmla="*/ 0 w 6127519"/>
              <a:gd name="connsiteY0-35940" fmla="*/ 0 h 6858000"/>
              <a:gd name="connsiteX1-35941" fmla="*/ 4965888 w 6127519"/>
              <a:gd name="connsiteY1-35942" fmla="*/ 0 h 6858000"/>
              <a:gd name="connsiteX2-35943" fmla="*/ 4967767 w 6127519"/>
              <a:gd name="connsiteY2-35944" fmla="*/ 7930 h 6858000"/>
              <a:gd name="connsiteX3-35945" fmla="*/ 4979444 w 6127519"/>
              <a:gd name="connsiteY3-35946" fmla="*/ 43921 h 6858000"/>
              <a:gd name="connsiteX4-35947" fmla="*/ 5021173 w 6127519"/>
              <a:gd name="connsiteY4-35948" fmla="*/ 123738 h 6858000"/>
              <a:gd name="connsiteX5-35949" fmla="*/ 5075458 w 6127519"/>
              <a:gd name="connsiteY5-35950" fmla="*/ 264355 h 6858000"/>
              <a:gd name="connsiteX6-35951" fmla="*/ 5081175 w 6127519"/>
              <a:gd name="connsiteY6-35952" fmla="*/ 277448 h 6858000"/>
              <a:gd name="connsiteX7-35953" fmla="*/ 5097011 w 6127519"/>
              <a:gd name="connsiteY7-35954" fmla="*/ 355616 h 6858000"/>
              <a:gd name="connsiteX8-35955" fmla="*/ 5130982 w 6127519"/>
              <a:gd name="connsiteY8-35956" fmla="*/ 412030 h 6858000"/>
              <a:gd name="connsiteX9-35957" fmla="*/ 5153000 w 6127519"/>
              <a:gd name="connsiteY9-35958" fmla="*/ 507134 h 6858000"/>
              <a:gd name="connsiteX10-35959" fmla="*/ 5171282 w 6127519"/>
              <a:gd name="connsiteY10-35960" fmla="*/ 602071 h 6858000"/>
              <a:gd name="connsiteX11-35961" fmla="*/ 5176196 w 6127519"/>
              <a:gd name="connsiteY11-35962" fmla="*/ 636822 h 6858000"/>
              <a:gd name="connsiteX12-35963" fmla="*/ 5189051 w 6127519"/>
              <a:gd name="connsiteY12-35964" fmla="*/ 782518 h 6858000"/>
              <a:gd name="connsiteX13-35965" fmla="*/ 5221088 w 6127519"/>
              <a:gd name="connsiteY13-35966" fmla="*/ 860193 h 6858000"/>
              <a:gd name="connsiteX14-35967" fmla="*/ 5230806 w 6127519"/>
              <a:gd name="connsiteY14-35968" fmla="*/ 961354 h 6858000"/>
              <a:gd name="connsiteX15-35969" fmla="*/ 5201018 w 6127519"/>
              <a:gd name="connsiteY15-35970" fmla="*/ 1095027 h 6858000"/>
              <a:gd name="connsiteX16-35971" fmla="*/ 5202153 w 6127519"/>
              <a:gd name="connsiteY16-35972" fmla="*/ 1133224 h 6858000"/>
              <a:gd name="connsiteX17-35973" fmla="*/ 5189234 w 6127519"/>
              <a:gd name="connsiteY17-35974" fmla="*/ 1193495 h 6858000"/>
              <a:gd name="connsiteX18-35975" fmla="*/ 5202769 w 6127519"/>
              <a:gd name="connsiteY18-35976" fmla="*/ 1269450 h 6858000"/>
              <a:gd name="connsiteX19-35977" fmla="*/ 5225968 w 6127519"/>
              <a:gd name="connsiteY19-35978" fmla="*/ 1357994 h 6858000"/>
              <a:gd name="connsiteX20-35979" fmla="*/ 5233819 w 6127519"/>
              <a:gd name="connsiteY20-35980" fmla="*/ 1380922 h 6858000"/>
              <a:gd name="connsiteX21-35981" fmla="*/ 5237226 w 6127519"/>
              <a:gd name="connsiteY21-35982" fmla="*/ 1441327 h 6858000"/>
              <a:gd name="connsiteX22-35983" fmla="*/ 5255653 w 6127519"/>
              <a:gd name="connsiteY22-35984" fmla="*/ 1524712 h 6858000"/>
              <a:gd name="connsiteX23-35985" fmla="*/ 5263491 w 6127519"/>
              <a:gd name="connsiteY23-35986" fmla="*/ 1642938 h 6858000"/>
              <a:gd name="connsiteX24-35987" fmla="*/ 5261314 w 6127519"/>
              <a:gd name="connsiteY24-35988" fmla="*/ 1689177 h 6858000"/>
              <a:gd name="connsiteX25-35989" fmla="*/ 5259788 w 6127519"/>
              <a:gd name="connsiteY25-35990" fmla="*/ 1768516 h 6858000"/>
              <a:gd name="connsiteX26-35991" fmla="*/ 5255696 w 6127519"/>
              <a:gd name="connsiteY26-35992" fmla="*/ 1953770 h 6858000"/>
              <a:gd name="connsiteX27-35993" fmla="*/ 5252592 w 6127519"/>
              <a:gd name="connsiteY27-35994" fmla="*/ 2092210 h 6858000"/>
              <a:gd name="connsiteX28-35995" fmla="*/ 5250104 w 6127519"/>
              <a:gd name="connsiteY28-35996" fmla="*/ 2249166 h 6858000"/>
              <a:gd name="connsiteX29-35997" fmla="*/ 5251214 w 6127519"/>
              <a:gd name="connsiteY29-35998" fmla="*/ 2250944 h 6858000"/>
              <a:gd name="connsiteX30-35999" fmla="*/ 5250644 w 6127519"/>
              <a:gd name="connsiteY30-36000" fmla="*/ 2266619 h 6858000"/>
              <a:gd name="connsiteX31-36001" fmla="*/ 5293877 w 6127519"/>
              <a:gd name="connsiteY31-36002" fmla="*/ 2368649 h 6858000"/>
              <a:gd name="connsiteX32-36003" fmla="*/ 5311338 w 6127519"/>
              <a:gd name="connsiteY32-36004" fmla="*/ 2404034 h 6858000"/>
              <a:gd name="connsiteX33-36005" fmla="*/ 5338366 w 6127519"/>
              <a:gd name="connsiteY33-36006" fmla="*/ 2465052 h 6858000"/>
              <a:gd name="connsiteX34-36007" fmla="*/ 5371263 w 6127519"/>
              <a:gd name="connsiteY34-36008" fmla="*/ 2586413 h 6858000"/>
              <a:gd name="connsiteX35-36009" fmla="*/ 5407503 w 6127519"/>
              <a:gd name="connsiteY35-36010" fmla="*/ 2786290 h 6858000"/>
              <a:gd name="connsiteX36-36011" fmla="*/ 5407356 w 6127519"/>
              <a:gd name="connsiteY36-36012" fmla="*/ 2787545 h 6858000"/>
              <a:gd name="connsiteX37-36013" fmla="*/ 5457023 w 6127519"/>
              <a:gd name="connsiteY37-36014" fmla="*/ 2858292 h 6858000"/>
              <a:gd name="connsiteX38-36015" fmla="*/ 5479298 w 6127519"/>
              <a:gd name="connsiteY38-36016" fmla="*/ 2947791 h 6858000"/>
              <a:gd name="connsiteX39-36017" fmla="*/ 5481770 w 6127519"/>
              <a:gd name="connsiteY39-36018" fmla="*/ 2951352 h 6858000"/>
              <a:gd name="connsiteX40-36019" fmla="*/ 5482415 w 6127519"/>
              <a:gd name="connsiteY40-36020" fmla="*/ 3004079 h 6858000"/>
              <a:gd name="connsiteX41-36021" fmla="*/ 5503944 w 6127519"/>
              <a:gd name="connsiteY41-36022" fmla="*/ 3123335 h 6858000"/>
              <a:gd name="connsiteX42-36023" fmla="*/ 5516007 w 6127519"/>
              <a:gd name="connsiteY42-36024" fmla="*/ 3258473 h 6858000"/>
              <a:gd name="connsiteX43-36025" fmla="*/ 5589758 w 6127519"/>
              <a:gd name="connsiteY43-36026" fmla="*/ 3453699 h 6858000"/>
              <a:gd name="connsiteX44-36027" fmla="*/ 5596144 w 6127519"/>
              <a:gd name="connsiteY44-36028" fmla="*/ 3534624 h 6858000"/>
              <a:gd name="connsiteX45-36029" fmla="*/ 5597750 w 6127519"/>
              <a:gd name="connsiteY45-36030" fmla="*/ 3534129 h 6858000"/>
              <a:gd name="connsiteX46-36031" fmla="*/ 5599700 w 6127519"/>
              <a:gd name="connsiteY46-36032" fmla="*/ 3547221 h 6858000"/>
              <a:gd name="connsiteX47-36033" fmla="*/ 5615031 w 6127519"/>
              <a:gd name="connsiteY47-36034" fmla="*/ 3557482 h 6858000"/>
              <a:gd name="connsiteX48-36035" fmla="*/ 5618377 w 6127519"/>
              <a:gd name="connsiteY48-36036" fmla="*/ 3588431 h 6858000"/>
              <a:gd name="connsiteX49-36037" fmla="*/ 5612155 w 6127519"/>
              <a:gd name="connsiteY49-36038" fmla="*/ 3589869 h 6858000"/>
              <a:gd name="connsiteX50-36039" fmla="*/ 5620843 w 6127519"/>
              <a:gd name="connsiteY50-36040" fmla="*/ 3606745 h 6858000"/>
              <a:gd name="connsiteX51-36041" fmla="*/ 5655472 w 6127519"/>
              <a:gd name="connsiteY51-36042" fmla="*/ 3678877 h 6858000"/>
              <a:gd name="connsiteX52-36043" fmla="*/ 5683015 w 6127519"/>
              <a:gd name="connsiteY52-36044" fmla="*/ 3762025 h 6858000"/>
              <a:gd name="connsiteX53-36045" fmla="*/ 5696643 w 6127519"/>
              <a:gd name="connsiteY53-36046" fmla="*/ 3773888 h 6858000"/>
              <a:gd name="connsiteX54-36047" fmla="*/ 5707995 w 6127519"/>
              <a:gd name="connsiteY54-36048" fmla="*/ 3781685 h 6858000"/>
              <a:gd name="connsiteX55-36049" fmla="*/ 5768491 w 6127519"/>
              <a:gd name="connsiteY55-36050" fmla="*/ 3914399 h 6858000"/>
              <a:gd name="connsiteX56-36051" fmla="*/ 5793123 w 6127519"/>
              <a:gd name="connsiteY56-36052" fmla="*/ 3969952 h 6858000"/>
              <a:gd name="connsiteX57-36053" fmla="*/ 5808321 w 6127519"/>
              <a:gd name="connsiteY57-36054" fmla="*/ 3988153 h 6858000"/>
              <a:gd name="connsiteX58-36055" fmla="*/ 5825621 w 6127519"/>
              <a:gd name="connsiteY58-36056" fmla="*/ 4015525 h 6858000"/>
              <a:gd name="connsiteX59-36057" fmla="*/ 5860672 w 6127519"/>
              <a:gd name="connsiteY59-36058" fmla="*/ 4061579 h 6858000"/>
              <a:gd name="connsiteX60-36059" fmla="*/ 5872173 w 6127519"/>
              <a:gd name="connsiteY60-36060" fmla="*/ 4088497 h 6858000"/>
              <a:gd name="connsiteX61-36061" fmla="*/ 5894095 w 6127519"/>
              <a:gd name="connsiteY61-36062" fmla="*/ 4128857 h 6858000"/>
              <a:gd name="connsiteX62-36063" fmla="*/ 5903513 w 6127519"/>
              <a:gd name="connsiteY62-36064" fmla="*/ 4187661 h 6858000"/>
              <a:gd name="connsiteX63-36065" fmla="*/ 5917114 w 6127519"/>
              <a:gd name="connsiteY63-36066" fmla="*/ 4213096 h 6858000"/>
              <a:gd name="connsiteX64-36067" fmla="*/ 5924233 w 6127519"/>
              <a:gd name="connsiteY64-36068" fmla="*/ 4242060 h 6858000"/>
              <a:gd name="connsiteX65-36069" fmla="*/ 5928910 w 6127519"/>
              <a:gd name="connsiteY65-36070" fmla="*/ 4300973 h 6858000"/>
              <a:gd name="connsiteX66-36071" fmla="*/ 5939320 w 6127519"/>
              <a:gd name="connsiteY66-36072" fmla="*/ 4340435 h 6858000"/>
              <a:gd name="connsiteX67-36073" fmla="*/ 5946705 w 6127519"/>
              <a:gd name="connsiteY67-36074" fmla="*/ 4428051 h 6858000"/>
              <a:gd name="connsiteX68-36075" fmla="*/ 5949261 w 6127519"/>
              <a:gd name="connsiteY68-36076" fmla="*/ 4449185 h 6858000"/>
              <a:gd name="connsiteX69-36077" fmla="*/ 5968960 w 6127519"/>
              <a:gd name="connsiteY69-36078" fmla="*/ 4482655 h 6858000"/>
              <a:gd name="connsiteX70-36079" fmla="*/ 5980106 w 6127519"/>
              <a:gd name="connsiteY70-36080" fmla="*/ 4585087 h 6858000"/>
              <a:gd name="connsiteX71-36081" fmla="*/ 5998138 w 6127519"/>
              <a:gd name="connsiteY71-36082" fmla="*/ 4697518 h 6858000"/>
              <a:gd name="connsiteX72-36083" fmla="*/ 6007819 w 6127519"/>
              <a:gd name="connsiteY72-36084" fmla="*/ 4858148 h 6858000"/>
              <a:gd name="connsiteX73-36085" fmla="*/ 6007749 w 6127519"/>
              <a:gd name="connsiteY73-36086" fmla="*/ 4964715 h 6858000"/>
              <a:gd name="connsiteX74-36087" fmla="*/ 6005269 w 6127519"/>
              <a:gd name="connsiteY74-36088" fmla="*/ 5150567 h 6858000"/>
              <a:gd name="connsiteX75-36089" fmla="*/ 6001127 w 6127519"/>
              <a:gd name="connsiteY75-36090" fmla="*/ 5164609 h 6858000"/>
              <a:gd name="connsiteX76-36091" fmla="*/ 5998514 w 6127519"/>
              <a:gd name="connsiteY76-36092" fmla="*/ 5189673 h 6858000"/>
              <a:gd name="connsiteX77-36093" fmla="*/ 6018409 w 6127519"/>
              <a:gd name="connsiteY77-36094" fmla="*/ 5227157 h 6858000"/>
              <a:gd name="connsiteX78-36095" fmla="*/ 6036748 w 6127519"/>
              <a:gd name="connsiteY78-36096" fmla="*/ 5322752 h 6858000"/>
              <a:gd name="connsiteX79-36097" fmla="*/ 6036943 w 6127519"/>
              <a:gd name="connsiteY79-36098" fmla="*/ 5329480 h 6858000"/>
              <a:gd name="connsiteX80-36099" fmla="*/ 6037677 w 6127519"/>
              <a:gd name="connsiteY80-36100" fmla="*/ 5354807 h 6858000"/>
              <a:gd name="connsiteX81-36101" fmla="*/ 6039728 w 6127519"/>
              <a:gd name="connsiteY81-36102" fmla="*/ 5359416 h 6858000"/>
              <a:gd name="connsiteX82-36103" fmla="*/ 6053435 w 6127519"/>
              <a:gd name="connsiteY82-36104" fmla="*/ 5387547 h 6858000"/>
              <a:gd name="connsiteX83-36105" fmla="*/ 6065933 w 6127519"/>
              <a:gd name="connsiteY83-36106" fmla="*/ 5443002 h 6858000"/>
              <a:gd name="connsiteX84-36107" fmla="*/ 6068640 w 6127519"/>
              <a:gd name="connsiteY84-36108" fmla="*/ 5474503 h 6858000"/>
              <a:gd name="connsiteX85-36109" fmla="*/ 6080922 w 6127519"/>
              <a:gd name="connsiteY85-36110" fmla="*/ 5561070 h 6858000"/>
              <a:gd name="connsiteX86-36111" fmla="*/ 6096949 w 6127519"/>
              <a:gd name="connsiteY86-36112" fmla="*/ 5648179 h 6858000"/>
              <a:gd name="connsiteX87-36113" fmla="*/ 6121353 w 6127519"/>
              <a:gd name="connsiteY87-36114" fmla="*/ 5721725 h 6858000"/>
              <a:gd name="connsiteX88-36115" fmla="*/ 6109884 w 6127519"/>
              <a:gd name="connsiteY88-36116" fmla="*/ 5721959 h 6858000"/>
              <a:gd name="connsiteX89-36117" fmla="*/ 6127024 w 6127519"/>
              <a:gd name="connsiteY89-36118" fmla="*/ 5786902 h 6858000"/>
              <a:gd name="connsiteX90-36119" fmla="*/ 6127519 w 6127519"/>
              <a:gd name="connsiteY90-36120" fmla="*/ 5865775 h 6858000"/>
              <a:gd name="connsiteX91-36121" fmla="*/ 6102493 w 6127519"/>
              <a:gd name="connsiteY91-36122" fmla="*/ 5928602 h 6858000"/>
              <a:gd name="connsiteX92-36123" fmla="*/ 6056863 w 6127519"/>
              <a:gd name="connsiteY92-36124" fmla="*/ 6000643 h 6858000"/>
              <a:gd name="connsiteX93-36125" fmla="*/ 6045436 w 6127519"/>
              <a:gd name="connsiteY93-36126" fmla="*/ 6124480 h 6858000"/>
              <a:gd name="connsiteX94-36127" fmla="*/ 6030489 w 6127519"/>
              <a:gd name="connsiteY94-36128" fmla="*/ 6317666 h 6858000"/>
              <a:gd name="connsiteX95-36129" fmla="*/ 6007492 w 6127519"/>
              <a:gd name="connsiteY95-36130" fmla="*/ 6440818 h 6858000"/>
              <a:gd name="connsiteX96-36131" fmla="*/ 6009467 w 6127519"/>
              <a:gd name="connsiteY96-36132" fmla="*/ 6487076 h 6858000"/>
              <a:gd name="connsiteX97-36133" fmla="*/ 5995064 w 6127519"/>
              <a:gd name="connsiteY97-36134" fmla="*/ 6540791 h 6858000"/>
              <a:gd name="connsiteX98-36135" fmla="*/ 6004510 w 6127519"/>
              <a:gd name="connsiteY98-36136" fmla="*/ 6599256 h 6858000"/>
              <a:gd name="connsiteX99-36137" fmla="*/ 5986207 w 6127519"/>
              <a:gd name="connsiteY99-36138" fmla="*/ 6695855 h 6858000"/>
              <a:gd name="connsiteX100-36139" fmla="*/ 5979428 w 6127519"/>
              <a:gd name="connsiteY100-36140" fmla="*/ 6754678 h 6858000"/>
              <a:gd name="connsiteX101-36141" fmla="*/ 5983398 w 6127519"/>
              <a:gd name="connsiteY101-36142" fmla="*/ 6778641 h 6858000"/>
              <a:gd name="connsiteX102-36143" fmla="*/ 5984543 w 6127519"/>
              <a:gd name="connsiteY102-36144" fmla="*/ 6811016 h 6858000"/>
              <a:gd name="connsiteX103-36145" fmla="*/ 5979671 w 6127519"/>
              <a:gd name="connsiteY103-36146" fmla="*/ 6858000 h 6858000"/>
              <a:gd name="connsiteX104-36147" fmla="*/ 0 w 6127519"/>
              <a:gd name="connsiteY104-36148" fmla="*/ 6858000 h 6858000"/>
              <a:gd name="connsiteX105-36149" fmla="*/ 0 w 6127519"/>
              <a:gd name="connsiteY105-36150" fmla="*/ 0 h 6858000"/>
              <a:gd name="connsiteX0-36151" fmla="*/ 0 w 6127024"/>
              <a:gd name="connsiteY0-36152" fmla="*/ 0 h 6858000"/>
              <a:gd name="connsiteX1-36153" fmla="*/ 4965888 w 6127024"/>
              <a:gd name="connsiteY1-36154" fmla="*/ 0 h 6858000"/>
              <a:gd name="connsiteX2-36155" fmla="*/ 4967767 w 6127024"/>
              <a:gd name="connsiteY2-36156" fmla="*/ 7930 h 6858000"/>
              <a:gd name="connsiteX3-36157" fmla="*/ 4979444 w 6127024"/>
              <a:gd name="connsiteY3-36158" fmla="*/ 43921 h 6858000"/>
              <a:gd name="connsiteX4-36159" fmla="*/ 5021173 w 6127024"/>
              <a:gd name="connsiteY4-36160" fmla="*/ 123738 h 6858000"/>
              <a:gd name="connsiteX5-36161" fmla="*/ 5075458 w 6127024"/>
              <a:gd name="connsiteY5-36162" fmla="*/ 264355 h 6858000"/>
              <a:gd name="connsiteX6-36163" fmla="*/ 5081175 w 6127024"/>
              <a:gd name="connsiteY6-36164" fmla="*/ 277448 h 6858000"/>
              <a:gd name="connsiteX7-36165" fmla="*/ 5097011 w 6127024"/>
              <a:gd name="connsiteY7-36166" fmla="*/ 355616 h 6858000"/>
              <a:gd name="connsiteX8-36167" fmla="*/ 5130982 w 6127024"/>
              <a:gd name="connsiteY8-36168" fmla="*/ 412030 h 6858000"/>
              <a:gd name="connsiteX9-36169" fmla="*/ 5153000 w 6127024"/>
              <a:gd name="connsiteY9-36170" fmla="*/ 507134 h 6858000"/>
              <a:gd name="connsiteX10-36171" fmla="*/ 5171282 w 6127024"/>
              <a:gd name="connsiteY10-36172" fmla="*/ 602071 h 6858000"/>
              <a:gd name="connsiteX11-36173" fmla="*/ 5176196 w 6127024"/>
              <a:gd name="connsiteY11-36174" fmla="*/ 636822 h 6858000"/>
              <a:gd name="connsiteX12-36175" fmla="*/ 5189051 w 6127024"/>
              <a:gd name="connsiteY12-36176" fmla="*/ 782518 h 6858000"/>
              <a:gd name="connsiteX13-36177" fmla="*/ 5221088 w 6127024"/>
              <a:gd name="connsiteY13-36178" fmla="*/ 860193 h 6858000"/>
              <a:gd name="connsiteX14-36179" fmla="*/ 5230806 w 6127024"/>
              <a:gd name="connsiteY14-36180" fmla="*/ 961354 h 6858000"/>
              <a:gd name="connsiteX15-36181" fmla="*/ 5201018 w 6127024"/>
              <a:gd name="connsiteY15-36182" fmla="*/ 1095027 h 6858000"/>
              <a:gd name="connsiteX16-36183" fmla="*/ 5202153 w 6127024"/>
              <a:gd name="connsiteY16-36184" fmla="*/ 1133224 h 6858000"/>
              <a:gd name="connsiteX17-36185" fmla="*/ 5189234 w 6127024"/>
              <a:gd name="connsiteY17-36186" fmla="*/ 1193495 h 6858000"/>
              <a:gd name="connsiteX18-36187" fmla="*/ 5202769 w 6127024"/>
              <a:gd name="connsiteY18-36188" fmla="*/ 1269450 h 6858000"/>
              <a:gd name="connsiteX19-36189" fmla="*/ 5225968 w 6127024"/>
              <a:gd name="connsiteY19-36190" fmla="*/ 1357994 h 6858000"/>
              <a:gd name="connsiteX20-36191" fmla="*/ 5233819 w 6127024"/>
              <a:gd name="connsiteY20-36192" fmla="*/ 1380922 h 6858000"/>
              <a:gd name="connsiteX21-36193" fmla="*/ 5237226 w 6127024"/>
              <a:gd name="connsiteY21-36194" fmla="*/ 1441327 h 6858000"/>
              <a:gd name="connsiteX22-36195" fmla="*/ 5255653 w 6127024"/>
              <a:gd name="connsiteY22-36196" fmla="*/ 1524712 h 6858000"/>
              <a:gd name="connsiteX23-36197" fmla="*/ 5263491 w 6127024"/>
              <a:gd name="connsiteY23-36198" fmla="*/ 1642938 h 6858000"/>
              <a:gd name="connsiteX24-36199" fmla="*/ 5261314 w 6127024"/>
              <a:gd name="connsiteY24-36200" fmla="*/ 1689177 h 6858000"/>
              <a:gd name="connsiteX25-36201" fmla="*/ 5259788 w 6127024"/>
              <a:gd name="connsiteY25-36202" fmla="*/ 1768516 h 6858000"/>
              <a:gd name="connsiteX26-36203" fmla="*/ 5255696 w 6127024"/>
              <a:gd name="connsiteY26-36204" fmla="*/ 1953770 h 6858000"/>
              <a:gd name="connsiteX27-36205" fmla="*/ 5252592 w 6127024"/>
              <a:gd name="connsiteY27-36206" fmla="*/ 2092210 h 6858000"/>
              <a:gd name="connsiteX28-36207" fmla="*/ 5250104 w 6127024"/>
              <a:gd name="connsiteY28-36208" fmla="*/ 2249166 h 6858000"/>
              <a:gd name="connsiteX29-36209" fmla="*/ 5251214 w 6127024"/>
              <a:gd name="connsiteY29-36210" fmla="*/ 2250944 h 6858000"/>
              <a:gd name="connsiteX30-36211" fmla="*/ 5250644 w 6127024"/>
              <a:gd name="connsiteY30-36212" fmla="*/ 2266619 h 6858000"/>
              <a:gd name="connsiteX31-36213" fmla="*/ 5293877 w 6127024"/>
              <a:gd name="connsiteY31-36214" fmla="*/ 2368649 h 6858000"/>
              <a:gd name="connsiteX32-36215" fmla="*/ 5311338 w 6127024"/>
              <a:gd name="connsiteY32-36216" fmla="*/ 2404034 h 6858000"/>
              <a:gd name="connsiteX33-36217" fmla="*/ 5338366 w 6127024"/>
              <a:gd name="connsiteY33-36218" fmla="*/ 2465052 h 6858000"/>
              <a:gd name="connsiteX34-36219" fmla="*/ 5371263 w 6127024"/>
              <a:gd name="connsiteY34-36220" fmla="*/ 2586413 h 6858000"/>
              <a:gd name="connsiteX35-36221" fmla="*/ 5407503 w 6127024"/>
              <a:gd name="connsiteY35-36222" fmla="*/ 2786290 h 6858000"/>
              <a:gd name="connsiteX36-36223" fmla="*/ 5407356 w 6127024"/>
              <a:gd name="connsiteY36-36224" fmla="*/ 2787545 h 6858000"/>
              <a:gd name="connsiteX37-36225" fmla="*/ 5457023 w 6127024"/>
              <a:gd name="connsiteY37-36226" fmla="*/ 2858292 h 6858000"/>
              <a:gd name="connsiteX38-36227" fmla="*/ 5479298 w 6127024"/>
              <a:gd name="connsiteY38-36228" fmla="*/ 2947791 h 6858000"/>
              <a:gd name="connsiteX39-36229" fmla="*/ 5481770 w 6127024"/>
              <a:gd name="connsiteY39-36230" fmla="*/ 2951352 h 6858000"/>
              <a:gd name="connsiteX40-36231" fmla="*/ 5482415 w 6127024"/>
              <a:gd name="connsiteY40-36232" fmla="*/ 3004079 h 6858000"/>
              <a:gd name="connsiteX41-36233" fmla="*/ 5503944 w 6127024"/>
              <a:gd name="connsiteY41-36234" fmla="*/ 3123335 h 6858000"/>
              <a:gd name="connsiteX42-36235" fmla="*/ 5516007 w 6127024"/>
              <a:gd name="connsiteY42-36236" fmla="*/ 3258473 h 6858000"/>
              <a:gd name="connsiteX43-36237" fmla="*/ 5589758 w 6127024"/>
              <a:gd name="connsiteY43-36238" fmla="*/ 3453699 h 6858000"/>
              <a:gd name="connsiteX44-36239" fmla="*/ 5596144 w 6127024"/>
              <a:gd name="connsiteY44-36240" fmla="*/ 3534624 h 6858000"/>
              <a:gd name="connsiteX45-36241" fmla="*/ 5597750 w 6127024"/>
              <a:gd name="connsiteY45-36242" fmla="*/ 3534129 h 6858000"/>
              <a:gd name="connsiteX46-36243" fmla="*/ 5599700 w 6127024"/>
              <a:gd name="connsiteY46-36244" fmla="*/ 3547221 h 6858000"/>
              <a:gd name="connsiteX47-36245" fmla="*/ 5615031 w 6127024"/>
              <a:gd name="connsiteY47-36246" fmla="*/ 3557482 h 6858000"/>
              <a:gd name="connsiteX48-36247" fmla="*/ 5618377 w 6127024"/>
              <a:gd name="connsiteY48-36248" fmla="*/ 3588431 h 6858000"/>
              <a:gd name="connsiteX49-36249" fmla="*/ 5612155 w 6127024"/>
              <a:gd name="connsiteY49-36250" fmla="*/ 3589869 h 6858000"/>
              <a:gd name="connsiteX50-36251" fmla="*/ 5620843 w 6127024"/>
              <a:gd name="connsiteY50-36252" fmla="*/ 3606745 h 6858000"/>
              <a:gd name="connsiteX51-36253" fmla="*/ 5655472 w 6127024"/>
              <a:gd name="connsiteY51-36254" fmla="*/ 3678877 h 6858000"/>
              <a:gd name="connsiteX52-36255" fmla="*/ 5683015 w 6127024"/>
              <a:gd name="connsiteY52-36256" fmla="*/ 3762025 h 6858000"/>
              <a:gd name="connsiteX53-36257" fmla="*/ 5696643 w 6127024"/>
              <a:gd name="connsiteY53-36258" fmla="*/ 3773888 h 6858000"/>
              <a:gd name="connsiteX54-36259" fmla="*/ 5707995 w 6127024"/>
              <a:gd name="connsiteY54-36260" fmla="*/ 3781685 h 6858000"/>
              <a:gd name="connsiteX55-36261" fmla="*/ 5768491 w 6127024"/>
              <a:gd name="connsiteY55-36262" fmla="*/ 3914399 h 6858000"/>
              <a:gd name="connsiteX56-36263" fmla="*/ 5793123 w 6127024"/>
              <a:gd name="connsiteY56-36264" fmla="*/ 3969952 h 6858000"/>
              <a:gd name="connsiteX57-36265" fmla="*/ 5808321 w 6127024"/>
              <a:gd name="connsiteY57-36266" fmla="*/ 3988153 h 6858000"/>
              <a:gd name="connsiteX58-36267" fmla="*/ 5825621 w 6127024"/>
              <a:gd name="connsiteY58-36268" fmla="*/ 4015525 h 6858000"/>
              <a:gd name="connsiteX59-36269" fmla="*/ 5860672 w 6127024"/>
              <a:gd name="connsiteY59-36270" fmla="*/ 4061579 h 6858000"/>
              <a:gd name="connsiteX60-36271" fmla="*/ 5872173 w 6127024"/>
              <a:gd name="connsiteY60-36272" fmla="*/ 4088497 h 6858000"/>
              <a:gd name="connsiteX61-36273" fmla="*/ 5894095 w 6127024"/>
              <a:gd name="connsiteY61-36274" fmla="*/ 4128857 h 6858000"/>
              <a:gd name="connsiteX62-36275" fmla="*/ 5903513 w 6127024"/>
              <a:gd name="connsiteY62-36276" fmla="*/ 4187661 h 6858000"/>
              <a:gd name="connsiteX63-36277" fmla="*/ 5917114 w 6127024"/>
              <a:gd name="connsiteY63-36278" fmla="*/ 4213096 h 6858000"/>
              <a:gd name="connsiteX64-36279" fmla="*/ 5924233 w 6127024"/>
              <a:gd name="connsiteY64-36280" fmla="*/ 4242060 h 6858000"/>
              <a:gd name="connsiteX65-36281" fmla="*/ 5928910 w 6127024"/>
              <a:gd name="connsiteY65-36282" fmla="*/ 4300973 h 6858000"/>
              <a:gd name="connsiteX66-36283" fmla="*/ 5939320 w 6127024"/>
              <a:gd name="connsiteY66-36284" fmla="*/ 4340435 h 6858000"/>
              <a:gd name="connsiteX67-36285" fmla="*/ 5946705 w 6127024"/>
              <a:gd name="connsiteY67-36286" fmla="*/ 4428051 h 6858000"/>
              <a:gd name="connsiteX68-36287" fmla="*/ 5949261 w 6127024"/>
              <a:gd name="connsiteY68-36288" fmla="*/ 4449185 h 6858000"/>
              <a:gd name="connsiteX69-36289" fmla="*/ 5968960 w 6127024"/>
              <a:gd name="connsiteY69-36290" fmla="*/ 4482655 h 6858000"/>
              <a:gd name="connsiteX70-36291" fmla="*/ 5980106 w 6127024"/>
              <a:gd name="connsiteY70-36292" fmla="*/ 4585087 h 6858000"/>
              <a:gd name="connsiteX71-36293" fmla="*/ 5998138 w 6127024"/>
              <a:gd name="connsiteY71-36294" fmla="*/ 4697518 h 6858000"/>
              <a:gd name="connsiteX72-36295" fmla="*/ 6007819 w 6127024"/>
              <a:gd name="connsiteY72-36296" fmla="*/ 4858148 h 6858000"/>
              <a:gd name="connsiteX73-36297" fmla="*/ 6007749 w 6127024"/>
              <a:gd name="connsiteY73-36298" fmla="*/ 4964715 h 6858000"/>
              <a:gd name="connsiteX74-36299" fmla="*/ 6005269 w 6127024"/>
              <a:gd name="connsiteY74-36300" fmla="*/ 5150567 h 6858000"/>
              <a:gd name="connsiteX75-36301" fmla="*/ 6001127 w 6127024"/>
              <a:gd name="connsiteY75-36302" fmla="*/ 5164609 h 6858000"/>
              <a:gd name="connsiteX76-36303" fmla="*/ 5998514 w 6127024"/>
              <a:gd name="connsiteY76-36304" fmla="*/ 5189673 h 6858000"/>
              <a:gd name="connsiteX77-36305" fmla="*/ 6018409 w 6127024"/>
              <a:gd name="connsiteY77-36306" fmla="*/ 5227157 h 6858000"/>
              <a:gd name="connsiteX78-36307" fmla="*/ 6036748 w 6127024"/>
              <a:gd name="connsiteY78-36308" fmla="*/ 5322752 h 6858000"/>
              <a:gd name="connsiteX79-36309" fmla="*/ 6036943 w 6127024"/>
              <a:gd name="connsiteY79-36310" fmla="*/ 5329480 h 6858000"/>
              <a:gd name="connsiteX80-36311" fmla="*/ 6037677 w 6127024"/>
              <a:gd name="connsiteY80-36312" fmla="*/ 5354807 h 6858000"/>
              <a:gd name="connsiteX81-36313" fmla="*/ 6039728 w 6127024"/>
              <a:gd name="connsiteY81-36314" fmla="*/ 5359416 h 6858000"/>
              <a:gd name="connsiteX82-36315" fmla="*/ 6053435 w 6127024"/>
              <a:gd name="connsiteY82-36316" fmla="*/ 5387547 h 6858000"/>
              <a:gd name="connsiteX83-36317" fmla="*/ 6065933 w 6127024"/>
              <a:gd name="connsiteY83-36318" fmla="*/ 5443002 h 6858000"/>
              <a:gd name="connsiteX84-36319" fmla="*/ 6068640 w 6127024"/>
              <a:gd name="connsiteY84-36320" fmla="*/ 5474503 h 6858000"/>
              <a:gd name="connsiteX85-36321" fmla="*/ 6080922 w 6127024"/>
              <a:gd name="connsiteY85-36322" fmla="*/ 5561070 h 6858000"/>
              <a:gd name="connsiteX86-36323" fmla="*/ 6096949 w 6127024"/>
              <a:gd name="connsiteY86-36324" fmla="*/ 5648179 h 6858000"/>
              <a:gd name="connsiteX87-36325" fmla="*/ 6121353 w 6127024"/>
              <a:gd name="connsiteY87-36326" fmla="*/ 5721725 h 6858000"/>
              <a:gd name="connsiteX88-36327" fmla="*/ 6109884 w 6127024"/>
              <a:gd name="connsiteY88-36328" fmla="*/ 5721959 h 6858000"/>
              <a:gd name="connsiteX89-36329" fmla="*/ 6127024 w 6127024"/>
              <a:gd name="connsiteY89-36330" fmla="*/ 5786902 h 6858000"/>
              <a:gd name="connsiteX90-36331" fmla="*/ 6115796 w 6127024"/>
              <a:gd name="connsiteY90-36332" fmla="*/ 5862844 h 6858000"/>
              <a:gd name="connsiteX91-36333" fmla="*/ 6102493 w 6127024"/>
              <a:gd name="connsiteY91-36334" fmla="*/ 5928602 h 6858000"/>
              <a:gd name="connsiteX92-36335" fmla="*/ 6056863 w 6127024"/>
              <a:gd name="connsiteY92-36336" fmla="*/ 6000643 h 6858000"/>
              <a:gd name="connsiteX93-36337" fmla="*/ 6045436 w 6127024"/>
              <a:gd name="connsiteY93-36338" fmla="*/ 6124480 h 6858000"/>
              <a:gd name="connsiteX94-36339" fmla="*/ 6030489 w 6127024"/>
              <a:gd name="connsiteY94-36340" fmla="*/ 6317666 h 6858000"/>
              <a:gd name="connsiteX95-36341" fmla="*/ 6007492 w 6127024"/>
              <a:gd name="connsiteY95-36342" fmla="*/ 6440818 h 6858000"/>
              <a:gd name="connsiteX96-36343" fmla="*/ 6009467 w 6127024"/>
              <a:gd name="connsiteY96-36344" fmla="*/ 6487076 h 6858000"/>
              <a:gd name="connsiteX97-36345" fmla="*/ 5995064 w 6127024"/>
              <a:gd name="connsiteY97-36346" fmla="*/ 6540791 h 6858000"/>
              <a:gd name="connsiteX98-36347" fmla="*/ 6004510 w 6127024"/>
              <a:gd name="connsiteY98-36348" fmla="*/ 6599256 h 6858000"/>
              <a:gd name="connsiteX99-36349" fmla="*/ 5986207 w 6127024"/>
              <a:gd name="connsiteY99-36350" fmla="*/ 6695855 h 6858000"/>
              <a:gd name="connsiteX100-36351" fmla="*/ 5979428 w 6127024"/>
              <a:gd name="connsiteY100-36352" fmla="*/ 6754678 h 6858000"/>
              <a:gd name="connsiteX101-36353" fmla="*/ 5983398 w 6127024"/>
              <a:gd name="connsiteY101-36354" fmla="*/ 6778641 h 6858000"/>
              <a:gd name="connsiteX102-36355" fmla="*/ 5984543 w 6127024"/>
              <a:gd name="connsiteY102-36356" fmla="*/ 6811016 h 6858000"/>
              <a:gd name="connsiteX103-36357" fmla="*/ 5979671 w 6127024"/>
              <a:gd name="connsiteY103-36358" fmla="*/ 6858000 h 6858000"/>
              <a:gd name="connsiteX104-36359" fmla="*/ 0 w 6127024"/>
              <a:gd name="connsiteY104-36360" fmla="*/ 6858000 h 6858000"/>
              <a:gd name="connsiteX105-36361" fmla="*/ 0 w 6127024"/>
              <a:gd name="connsiteY105-36362" fmla="*/ 0 h 6858000"/>
              <a:gd name="connsiteX0-36363" fmla="*/ 0 w 6127024"/>
              <a:gd name="connsiteY0-36364" fmla="*/ 0 h 6858000"/>
              <a:gd name="connsiteX1-36365" fmla="*/ 4965888 w 6127024"/>
              <a:gd name="connsiteY1-36366" fmla="*/ 0 h 6858000"/>
              <a:gd name="connsiteX2-36367" fmla="*/ 4967767 w 6127024"/>
              <a:gd name="connsiteY2-36368" fmla="*/ 7930 h 6858000"/>
              <a:gd name="connsiteX3-36369" fmla="*/ 4979444 w 6127024"/>
              <a:gd name="connsiteY3-36370" fmla="*/ 43921 h 6858000"/>
              <a:gd name="connsiteX4-36371" fmla="*/ 5021173 w 6127024"/>
              <a:gd name="connsiteY4-36372" fmla="*/ 123738 h 6858000"/>
              <a:gd name="connsiteX5-36373" fmla="*/ 5075458 w 6127024"/>
              <a:gd name="connsiteY5-36374" fmla="*/ 264355 h 6858000"/>
              <a:gd name="connsiteX6-36375" fmla="*/ 5081175 w 6127024"/>
              <a:gd name="connsiteY6-36376" fmla="*/ 277448 h 6858000"/>
              <a:gd name="connsiteX7-36377" fmla="*/ 5097011 w 6127024"/>
              <a:gd name="connsiteY7-36378" fmla="*/ 355616 h 6858000"/>
              <a:gd name="connsiteX8-36379" fmla="*/ 5130982 w 6127024"/>
              <a:gd name="connsiteY8-36380" fmla="*/ 412030 h 6858000"/>
              <a:gd name="connsiteX9-36381" fmla="*/ 5153000 w 6127024"/>
              <a:gd name="connsiteY9-36382" fmla="*/ 507134 h 6858000"/>
              <a:gd name="connsiteX10-36383" fmla="*/ 5171282 w 6127024"/>
              <a:gd name="connsiteY10-36384" fmla="*/ 602071 h 6858000"/>
              <a:gd name="connsiteX11-36385" fmla="*/ 5176196 w 6127024"/>
              <a:gd name="connsiteY11-36386" fmla="*/ 636822 h 6858000"/>
              <a:gd name="connsiteX12-36387" fmla="*/ 5189051 w 6127024"/>
              <a:gd name="connsiteY12-36388" fmla="*/ 782518 h 6858000"/>
              <a:gd name="connsiteX13-36389" fmla="*/ 5221088 w 6127024"/>
              <a:gd name="connsiteY13-36390" fmla="*/ 860193 h 6858000"/>
              <a:gd name="connsiteX14-36391" fmla="*/ 5230806 w 6127024"/>
              <a:gd name="connsiteY14-36392" fmla="*/ 961354 h 6858000"/>
              <a:gd name="connsiteX15-36393" fmla="*/ 5201018 w 6127024"/>
              <a:gd name="connsiteY15-36394" fmla="*/ 1095027 h 6858000"/>
              <a:gd name="connsiteX16-36395" fmla="*/ 5202153 w 6127024"/>
              <a:gd name="connsiteY16-36396" fmla="*/ 1133224 h 6858000"/>
              <a:gd name="connsiteX17-36397" fmla="*/ 5189234 w 6127024"/>
              <a:gd name="connsiteY17-36398" fmla="*/ 1193495 h 6858000"/>
              <a:gd name="connsiteX18-36399" fmla="*/ 5202769 w 6127024"/>
              <a:gd name="connsiteY18-36400" fmla="*/ 1269450 h 6858000"/>
              <a:gd name="connsiteX19-36401" fmla="*/ 5225968 w 6127024"/>
              <a:gd name="connsiteY19-36402" fmla="*/ 1357994 h 6858000"/>
              <a:gd name="connsiteX20-36403" fmla="*/ 5233819 w 6127024"/>
              <a:gd name="connsiteY20-36404" fmla="*/ 1380922 h 6858000"/>
              <a:gd name="connsiteX21-36405" fmla="*/ 5237226 w 6127024"/>
              <a:gd name="connsiteY21-36406" fmla="*/ 1441327 h 6858000"/>
              <a:gd name="connsiteX22-36407" fmla="*/ 5255653 w 6127024"/>
              <a:gd name="connsiteY22-36408" fmla="*/ 1524712 h 6858000"/>
              <a:gd name="connsiteX23-36409" fmla="*/ 5263491 w 6127024"/>
              <a:gd name="connsiteY23-36410" fmla="*/ 1642938 h 6858000"/>
              <a:gd name="connsiteX24-36411" fmla="*/ 5261314 w 6127024"/>
              <a:gd name="connsiteY24-36412" fmla="*/ 1689177 h 6858000"/>
              <a:gd name="connsiteX25-36413" fmla="*/ 5259788 w 6127024"/>
              <a:gd name="connsiteY25-36414" fmla="*/ 1768516 h 6858000"/>
              <a:gd name="connsiteX26-36415" fmla="*/ 5255696 w 6127024"/>
              <a:gd name="connsiteY26-36416" fmla="*/ 1953770 h 6858000"/>
              <a:gd name="connsiteX27-36417" fmla="*/ 5252592 w 6127024"/>
              <a:gd name="connsiteY27-36418" fmla="*/ 2092210 h 6858000"/>
              <a:gd name="connsiteX28-36419" fmla="*/ 5250104 w 6127024"/>
              <a:gd name="connsiteY28-36420" fmla="*/ 2249166 h 6858000"/>
              <a:gd name="connsiteX29-36421" fmla="*/ 5251214 w 6127024"/>
              <a:gd name="connsiteY29-36422" fmla="*/ 2250944 h 6858000"/>
              <a:gd name="connsiteX30-36423" fmla="*/ 5250644 w 6127024"/>
              <a:gd name="connsiteY30-36424" fmla="*/ 2266619 h 6858000"/>
              <a:gd name="connsiteX31-36425" fmla="*/ 5293877 w 6127024"/>
              <a:gd name="connsiteY31-36426" fmla="*/ 2368649 h 6858000"/>
              <a:gd name="connsiteX32-36427" fmla="*/ 5311338 w 6127024"/>
              <a:gd name="connsiteY32-36428" fmla="*/ 2404034 h 6858000"/>
              <a:gd name="connsiteX33-36429" fmla="*/ 5338366 w 6127024"/>
              <a:gd name="connsiteY33-36430" fmla="*/ 2465052 h 6858000"/>
              <a:gd name="connsiteX34-36431" fmla="*/ 5371263 w 6127024"/>
              <a:gd name="connsiteY34-36432" fmla="*/ 2586413 h 6858000"/>
              <a:gd name="connsiteX35-36433" fmla="*/ 5407503 w 6127024"/>
              <a:gd name="connsiteY35-36434" fmla="*/ 2786290 h 6858000"/>
              <a:gd name="connsiteX36-36435" fmla="*/ 5407356 w 6127024"/>
              <a:gd name="connsiteY36-36436" fmla="*/ 2787545 h 6858000"/>
              <a:gd name="connsiteX37-36437" fmla="*/ 5457023 w 6127024"/>
              <a:gd name="connsiteY37-36438" fmla="*/ 2858292 h 6858000"/>
              <a:gd name="connsiteX38-36439" fmla="*/ 5479298 w 6127024"/>
              <a:gd name="connsiteY38-36440" fmla="*/ 2947791 h 6858000"/>
              <a:gd name="connsiteX39-36441" fmla="*/ 5481770 w 6127024"/>
              <a:gd name="connsiteY39-36442" fmla="*/ 2951352 h 6858000"/>
              <a:gd name="connsiteX40-36443" fmla="*/ 5482415 w 6127024"/>
              <a:gd name="connsiteY40-36444" fmla="*/ 3004079 h 6858000"/>
              <a:gd name="connsiteX41-36445" fmla="*/ 5503944 w 6127024"/>
              <a:gd name="connsiteY41-36446" fmla="*/ 3123335 h 6858000"/>
              <a:gd name="connsiteX42-36447" fmla="*/ 5516007 w 6127024"/>
              <a:gd name="connsiteY42-36448" fmla="*/ 3258473 h 6858000"/>
              <a:gd name="connsiteX43-36449" fmla="*/ 5589758 w 6127024"/>
              <a:gd name="connsiteY43-36450" fmla="*/ 3453699 h 6858000"/>
              <a:gd name="connsiteX44-36451" fmla="*/ 5596144 w 6127024"/>
              <a:gd name="connsiteY44-36452" fmla="*/ 3534624 h 6858000"/>
              <a:gd name="connsiteX45-36453" fmla="*/ 5597750 w 6127024"/>
              <a:gd name="connsiteY45-36454" fmla="*/ 3534129 h 6858000"/>
              <a:gd name="connsiteX46-36455" fmla="*/ 5599700 w 6127024"/>
              <a:gd name="connsiteY46-36456" fmla="*/ 3547221 h 6858000"/>
              <a:gd name="connsiteX47-36457" fmla="*/ 5615031 w 6127024"/>
              <a:gd name="connsiteY47-36458" fmla="*/ 3557482 h 6858000"/>
              <a:gd name="connsiteX48-36459" fmla="*/ 5618377 w 6127024"/>
              <a:gd name="connsiteY48-36460" fmla="*/ 3588431 h 6858000"/>
              <a:gd name="connsiteX49-36461" fmla="*/ 5612155 w 6127024"/>
              <a:gd name="connsiteY49-36462" fmla="*/ 3589869 h 6858000"/>
              <a:gd name="connsiteX50-36463" fmla="*/ 5620843 w 6127024"/>
              <a:gd name="connsiteY50-36464" fmla="*/ 3606745 h 6858000"/>
              <a:gd name="connsiteX51-36465" fmla="*/ 5655472 w 6127024"/>
              <a:gd name="connsiteY51-36466" fmla="*/ 3678877 h 6858000"/>
              <a:gd name="connsiteX52-36467" fmla="*/ 5683015 w 6127024"/>
              <a:gd name="connsiteY52-36468" fmla="*/ 3762025 h 6858000"/>
              <a:gd name="connsiteX53-36469" fmla="*/ 5696643 w 6127024"/>
              <a:gd name="connsiteY53-36470" fmla="*/ 3773888 h 6858000"/>
              <a:gd name="connsiteX54-36471" fmla="*/ 5768491 w 6127024"/>
              <a:gd name="connsiteY54-36472" fmla="*/ 3914399 h 6858000"/>
              <a:gd name="connsiteX55-36473" fmla="*/ 5793123 w 6127024"/>
              <a:gd name="connsiteY55-36474" fmla="*/ 3969952 h 6858000"/>
              <a:gd name="connsiteX56-36475" fmla="*/ 5808321 w 6127024"/>
              <a:gd name="connsiteY56-36476" fmla="*/ 3988153 h 6858000"/>
              <a:gd name="connsiteX57-36477" fmla="*/ 5825621 w 6127024"/>
              <a:gd name="connsiteY57-36478" fmla="*/ 4015525 h 6858000"/>
              <a:gd name="connsiteX58-36479" fmla="*/ 5860672 w 6127024"/>
              <a:gd name="connsiteY58-36480" fmla="*/ 4061579 h 6858000"/>
              <a:gd name="connsiteX59-36481" fmla="*/ 5872173 w 6127024"/>
              <a:gd name="connsiteY59-36482" fmla="*/ 4088497 h 6858000"/>
              <a:gd name="connsiteX60-36483" fmla="*/ 5894095 w 6127024"/>
              <a:gd name="connsiteY60-36484" fmla="*/ 4128857 h 6858000"/>
              <a:gd name="connsiteX61-36485" fmla="*/ 5903513 w 6127024"/>
              <a:gd name="connsiteY61-36486" fmla="*/ 4187661 h 6858000"/>
              <a:gd name="connsiteX62-36487" fmla="*/ 5917114 w 6127024"/>
              <a:gd name="connsiteY62-36488" fmla="*/ 4213096 h 6858000"/>
              <a:gd name="connsiteX63-36489" fmla="*/ 5924233 w 6127024"/>
              <a:gd name="connsiteY63-36490" fmla="*/ 4242060 h 6858000"/>
              <a:gd name="connsiteX64-36491" fmla="*/ 5928910 w 6127024"/>
              <a:gd name="connsiteY64-36492" fmla="*/ 4300973 h 6858000"/>
              <a:gd name="connsiteX65-36493" fmla="*/ 5939320 w 6127024"/>
              <a:gd name="connsiteY65-36494" fmla="*/ 4340435 h 6858000"/>
              <a:gd name="connsiteX66-36495" fmla="*/ 5946705 w 6127024"/>
              <a:gd name="connsiteY66-36496" fmla="*/ 4428051 h 6858000"/>
              <a:gd name="connsiteX67-36497" fmla="*/ 5949261 w 6127024"/>
              <a:gd name="connsiteY67-36498" fmla="*/ 4449185 h 6858000"/>
              <a:gd name="connsiteX68-36499" fmla="*/ 5968960 w 6127024"/>
              <a:gd name="connsiteY68-36500" fmla="*/ 4482655 h 6858000"/>
              <a:gd name="connsiteX69-36501" fmla="*/ 5980106 w 6127024"/>
              <a:gd name="connsiteY69-36502" fmla="*/ 4585087 h 6858000"/>
              <a:gd name="connsiteX70-36503" fmla="*/ 5998138 w 6127024"/>
              <a:gd name="connsiteY70-36504" fmla="*/ 4697518 h 6858000"/>
              <a:gd name="connsiteX71-36505" fmla="*/ 6007819 w 6127024"/>
              <a:gd name="connsiteY71-36506" fmla="*/ 4858148 h 6858000"/>
              <a:gd name="connsiteX72-36507" fmla="*/ 6007749 w 6127024"/>
              <a:gd name="connsiteY72-36508" fmla="*/ 4964715 h 6858000"/>
              <a:gd name="connsiteX73-36509" fmla="*/ 6005269 w 6127024"/>
              <a:gd name="connsiteY73-36510" fmla="*/ 5150567 h 6858000"/>
              <a:gd name="connsiteX74-36511" fmla="*/ 6001127 w 6127024"/>
              <a:gd name="connsiteY74-36512" fmla="*/ 5164609 h 6858000"/>
              <a:gd name="connsiteX75-36513" fmla="*/ 5998514 w 6127024"/>
              <a:gd name="connsiteY75-36514" fmla="*/ 5189673 h 6858000"/>
              <a:gd name="connsiteX76-36515" fmla="*/ 6018409 w 6127024"/>
              <a:gd name="connsiteY76-36516" fmla="*/ 5227157 h 6858000"/>
              <a:gd name="connsiteX77-36517" fmla="*/ 6036748 w 6127024"/>
              <a:gd name="connsiteY77-36518" fmla="*/ 5322752 h 6858000"/>
              <a:gd name="connsiteX78-36519" fmla="*/ 6036943 w 6127024"/>
              <a:gd name="connsiteY78-36520" fmla="*/ 5329480 h 6858000"/>
              <a:gd name="connsiteX79-36521" fmla="*/ 6037677 w 6127024"/>
              <a:gd name="connsiteY79-36522" fmla="*/ 5354807 h 6858000"/>
              <a:gd name="connsiteX80-36523" fmla="*/ 6039728 w 6127024"/>
              <a:gd name="connsiteY80-36524" fmla="*/ 5359416 h 6858000"/>
              <a:gd name="connsiteX81-36525" fmla="*/ 6053435 w 6127024"/>
              <a:gd name="connsiteY81-36526" fmla="*/ 5387547 h 6858000"/>
              <a:gd name="connsiteX82-36527" fmla="*/ 6065933 w 6127024"/>
              <a:gd name="connsiteY82-36528" fmla="*/ 5443002 h 6858000"/>
              <a:gd name="connsiteX83-36529" fmla="*/ 6068640 w 6127024"/>
              <a:gd name="connsiteY83-36530" fmla="*/ 5474503 h 6858000"/>
              <a:gd name="connsiteX84-36531" fmla="*/ 6080922 w 6127024"/>
              <a:gd name="connsiteY84-36532" fmla="*/ 5561070 h 6858000"/>
              <a:gd name="connsiteX85-36533" fmla="*/ 6096949 w 6127024"/>
              <a:gd name="connsiteY85-36534" fmla="*/ 5648179 h 6858000"/>
              <a:gd name="connsiteX86-36535" fmla="*/ 6121353 w 6127024"/>
              <a:gd name="connsiteY86-36536" fmla="*/ 5721725 h 6858000"/>
              <a:gd name="connsiteX87-36537" fmla="*/ 6109884 w 6127024"/>
              <a:gd name="connsiteY87-36538" fmla="*/ 5721959 h 6858000"/>
              <a:gd name="connsiteX88-36539" fmla="*/ 6127024 w 6127024"/>
              <a:gd name="connsiteY88-36540" fmla="*/ 5786902 h 6858000"/>
              <a:gd name="connsiteX89-36541" fmla="*/ 6115796 w 6127024"/>
              <a:gd name="connsiteY89-36542" fmla="*/ 5862844 h 6858000"/>
              <a:gd name="connsiteX90-36543" fmla="*/ 6102493 w 6127024"/>
              <a:gd name="connsiteY90-36544" fmla="*/ 5928602 h 6858000"/>
              <a:gd name="connsiteX91-36545" fmla="*/ 6056863 w 6127024"/>
              <a:gd name="connsiteY91-36546" fmla="*/ 6000643 h 6858000"/>
              <a:gd name="connsiteX92-36547" fmla="*/ 6045436 w 6127024"/>
              <a:gd name="connsiteY92-36548" fmla="*/ 6124480 h 6858000"/>
              <a:gd name="connsiteX93-36549" fmla="*/ 6030489 w 6127024"/>
              <a:gd name="connsiteY93-36550" fmla="*/ 6317666 h 6858000"/>
              <a:gd name="connsiteX94-36551" fmla="*/ 6007492 w 6127024"/>
              <a:gd name="connsiteY94-36552" fmla="*/ 6440818 h 6858000"/>
              <a:gd name="connsiteX95-36553" fmla="*/ 6009467 w 6127024"/>
              <a:gd name="connsiteY95-36554" fmla="*/ 6487076 h 6858000"/>
              <a:gd name="connsiteX96-36555" fmla="*/ 5995064 w 6127024"/>
              <a:gd name="connsiteY96-36556" fmla="*/ 6540791 h 6858000"/>
              <a:gd name="connsiteX97-36557" fmla="*/ 6004510 w 6127024"/>
              <a:gd name="connsiteY97-36558" fmla="*/ 6599256 h 6858000"/>
              <a:gd name="connsiteX98-36559" fmla="*/ 5986207 w 6127024"/>
              <a:gd name="connsiteY98-36560" fmla="*/ 6695855 h 6858000"/>
              <a:gd name="connsiteX99-36561" fmla="*/ 5979428 w 6127024"/>
              <a:gd name="connsiteY99-36562" fmla="*/ 6754678 h 6858000"/>
              <a:gd name="connsiteX100-36563" fmla="*/ 5983398 w 6127024"/>
              <a:gd name="connsiteY100-36564" fmla="*/ 6778641 h 6858000"/>
              <a:gd name="connsiteX101-36565" fmla="*/ 5984543 w 6127024"/>
              <a:gd name="connsiteY101-36566" fmla="*/ 6811016 h 6858000"/>
              <a:gd name="connsiteX102-36567" fmla="*/ 5979671 w 6127024"/>
              <a:gd name="connsiteY102-36568" fmla="*/ 6858000 h 6858000"/>
              <a:gd name="connsiteX103-36569" fmla="*/ 0 w 6127024"/>
              <a:gd name="connsiteY103-36570" fmla="*/ 6858000 h 6858000"/>
              <a:gd name="connsiteX104-36571" fmla="*/ 0 w 6127024"/>
              <a:gd name="connsiteY104-36572" fmla="*/ 0 h 6858000"/>
              <a:gd name="connsiteX0-36573" fmla="*/ 0 w 6127024"/>
              <a:gd name="connsiteY0-36574" fmla="*/ 0 h 6858000"/>
              <a:gd name="connsiteX1-36575" fmla="*/ 4965888 w 6127024"/>
              <a:gd name="connsiteY1-36576" fmla="*/ 0 h 6858000"/>
              <a:gd name="connsiteX2-36577" fmla="*/ 4967767 w 6127024"/>
              <a:gd name="connsiteY2-36578" fmla="*/ 7930 h 6858000"/>
              <a:gd name="connsiteX3-36579" fmla="*/ 4979444 w 6127024"/>
              <a:gd name="connsiteY3-36580" fmla="*/ 43921 h 6858000"/>
              <a:gd name="connsiteX4-36581" fmla="*/ 5021173 w 6127024"/>
              <a:gd name="connsiteY4-36582" fmla="*/ 123738 h 6858000"/>
              <a:gd name="connsiteX5-36583" fmla="*/ 5075458 w 6127024"/>
              <a:gd name="connsiteY5-36584" fmla="*/ 264355 h 6858000"/>
              <a:gd name="connsiteX6-36585" fmla="*/ 5081175 w 6127024"/>
              <a:gd name="connsiteY6-36586" fmla="*/ 277448 h 6858000"/>
              <a:gd name="connsiteX7-36587" fmla="*/ 5097011 w 6127024"/>
              <a:gd name="connsiteY7-36588" fmla="*/ 355616 h 6858000"/>
              <a:gd name="connsiteX8-36589" fmla="*/ 5130982 w 6127024"/>
              <a:gd name="connsiteY8-36590" fmla="*/ 412030 h 6858000"/>
              <a:gd name="connsiteX9-36591" fmla="*/ 5153000 w 6127024"/>
              <a:gd name="connsiteY9-36592" fmla="*/ 507134 h 6858000"/>
              <a:gd name="connsiteX10-36593" fmla="*/ 5171282 w 6127024"/>
              <a:gd name="connsiteY10-36594" fmla="*/ 602071 h 6858000"/>
              <a:gd name="connsiteX11-36595" fmla="*/ 5176196 w 6127024"/>
              <a:gd name="connsiteY11-36596" fmla="*/ 636822 h 6858000"/>
              <a:gd name="connsiteX12-36597" fmla="*/ 5189051 w 6127024"/>
              <a:gd name="connsiteY12-36598" fmla="*/ 782518 h 6858000"/>
              <a:gd name="connsiteX13-36599" fmla="*/ 5221088 w 6127024"/>
              <a:gd name="connsiteY13-36600" fmla="*/ 860193 h 6858000"/>
              <a:gd name="connsiteX14-36601" fmla="*/ 5230806 w 6127024"/>
              <a:gd name="connsiteY14-36602" fmla="*/ 961354 h 6858000"/>
              <a:gd name="connsiteX15-36603" fmla="*/ 5201018 w 6127024"/>
              <a:gd name="connsiteY15-36604" fmla="*/ 1095027 h 6858000"/>
              <a:gd name="connsiteX16-36605" fmla="*/ 5202153 w 6127024"/>
              <a:gd name="connsiteY16-36606" fmla="*/ 1133224 h 6858000"/>
              <a:gd name="connsiteX17-36607" fmla="*/ 5189234 w 6127024"/>
              <a:gd name="connsiteY17-36608" fmla="*/ 1193495 h 6858000"/>
              <a:gd name="connsiteX18-36609" fmla="*/ 5202769 w 6127024"/>
              <a:gd name="connsiteY18-36610" fmla="*/ 1269450 h 6858000"/>
              <a:gd name="connsiteX19-36611" fmla="*/ 5225968 w 6127024"/>
              <a:gd name="connsiteY19-36612" fmla="*/ 1357994 h 6858000"/>
              <a:gd name="connsiteX20-36613" fmla="*/ 5233819 w 6127024"/>
              <a:gd name="connsiteY20-36614" fmla="*/ 1380922 h 6858000"/>
              <a:gd name="connsiteX21-36615" fmla="*/ 5237226 w 6127024"/>
              <a:gd name="connsiteY21-36616" fmla="*/ 1441327 h 6858000"/>
              <a:gd name="connsiteX22-36617" fmla="*/ 5255653 w 6127024"/>
              <a:gd name="connsiteY22-36618" fmla="*/ 1524712 h 6858000"/>
              <a:gd name="connsiteX23-36619" fmla="*/ 5263491 w 6127024"/>
              <a:gd name="connsiteY23-36620" fmla="*/ 1642938 h 6858000"/>
              <a:gd name="connsiteX24-36621" fmla="*/ 5261314 w 6127024"/>
              <a:gd name="connsiteY24-36622" fmla="*/ 1689177 h 6858000"/>
              <a:gd name="connsiteX25-36623" fmla="*/ 5259788 w 6127024"/>
              <a:gd name="connsiteY25-36624" fmla="*/ 1768516 h 6858000"/>
              <a:gd name="connsiteX26-36625" fmla="*/ 5255696 w 6127024"/>
              <a:gd name="connsiteY26-36626" fmla="*/ 1953770 h 6858000"/>
              <a:gd name="connsiteX27-36627" fmla="*/ 5252592 w 6127024"/>
              <a:gd name="connsiteY27-36628" fmla="*/ 2092210 h 6858000"/>
              <a:gd name="connsiteX28-36629" fmla="*/ 5250104 w 6127024"/>
              <a:gd name="connsiteY28-36630" fmla="*/ 2249166 h 6858000"/>
              <a:gd name="connsiteX29-36631" fmla="*/ 5251214 w 6127024"/>
              <a:gd name="connsiteY29-36632" fmla="*/ 2250944 h 6858000"/>
              <a:gd name="connsiteX30-36633" fmla="*/ 5250644 w 6127024"/>
              <a:gd name="connsiteY30-36634" fmla="*/ 2266619 h 6858000"/>
              <a:gd name="connsiteX31-36635" fmla="*/ 5293877 w 6127024"/>
              <a:gd name="connsiteY31-36636" fmla="*/ 2368649 h 6858000"/>
              <a:gd name="connsiteX32-36637" fmla="*/ 5311338 w 6127024"/>
              <a:gd name="connsiteY32-36638" fmla="*/ 2404034 h 6858000"/>
              <a:gd name="connsiteX33-36639" fmla="*/ 5338366 w 6127024"/>
              <a:gd name="connsiteY33-36640" fmla="*/ 2465052 h 6858000"/>
              <a:gd name="connsiteX34-36641" fmla="*/ 5371263 w 6127024"/>
              <a:gd name="connsiteY34-36642" fmla="*/ 2586413 h 6858000"/>
              <a:gd name="connsiteX35-36643" fmla="*/ 5407503 w 6127024"/>
              <a:gd name="connsiteY35-36644" fmla="*/ 2786290 h 6858000"/>
              <a:gd name="connsiteX36-36645" fmla="*/ 5407356 w 6127024"/>
              <a:gd name="connsiteY36-36646" fmla="*/ 2787545 h 6858000"/>
              <a:gd name="connsiteX37-36647" fmla="*/ 5457023 w 6127024"/>
              <a:gd name="connsiteY37-36648" fmla="*/ 2858292 h 6858000"/>
              <a:gd name="connsiteX38-36649" fmla="*/ 5479298 w 6127024"/>
              <a:gd name="connsiteY38-36650" fmla="*/ 2947791 h 6858000"/>
              <a:gd name="connsiteX39-36651" fmla="*/ 5481770 w 6127024"/>
              <a:gd name="connsiteY39-36652" fmla="*/ 2951352 h 6858000"/>
              <a:gd name="connsiteX40-36653" fmla="*/ 5482415 w 6127024"/>
              <a:gd name="connsiteY40-36654" fmla="*/ 3004079 h 6858000"/>
              <a:gd name="connsiteX41-36655" fmla="*/ 5503944 w 6127024"/>
              <a:gd name="connsiteY41-36656" fmla="*/ 3123335 h 6858000"/>
              <a:gd name="connsiteX42-36657" fmla="*/ 5516007 w 6127024"/>
              <a:gd name="connsiteY42-36658" fmla="*/ 3258473 h 6858000"/>
              <a:gd name="connsiteX43-36659" fmla="*/ 5589758 w 6127024"/>
              <a:gd name="connsiteY43-36660" fmla="*/ 3453699 h 6858000"/>
              <a:gd name="connsiteX44-36661" fmla="*/ 5596144 w 6127024"/>
              <a:gd name="connsiteY44-36662" fmla="*/ 3534624 h 6858000"/>
              <a:gd name="connsiteX45-36663" fmla="*/ 5597750 w 6127024"/>
              <a:gd name="connsiteY45-36664" fmla="*/ 3534129 h 6858000"/>
              <a:gd name="connsiteX46-36665" fmla="*/ 5599700 w 6127024"/>
              <a:gd name="connsiteY46-36666" fmla="*/ 3547221 h 6858000"/>
              <a:gd name="connsiteX47-36667" fmla="*/ 5618377 w 6127024"/>
              <a:gd name="connsiteY47-36668" fmla="*/ 3588431 h 6858000"/>
              <a:gd name="connsiteX48-36669" fmla="*/ 5612155 w 6127024"/>
              <a:gd name="connsiteY48-36670" fmla="*/ 3589869 h 6858000"/>
              <a:gd name="connsiteX49-36671" fmla="*/ 5620843 w 6127024"/>
              <a:gd name="connsiteY49-36672" fmla="*/ 3606745 h 6858000"/>
              <a:gd name="connsiteX50-36673" fmla="*/ 5655472 w 6127024"/>
              <a:gd name="connsiteY50-36674" fmla="*/ 3678877 h 6858000"/>
              <a:gd name="connsiteX51-36675" fmla="*/ 5683015 w 6127024"/>
              <a:gd name="connsiteY51-36676" fmla="*/ 3762025 h 6858000"/>
              <a:gd name="connsiteX52-36677" fmla="*/ 5696643 w 6127024"/>
              <a:gd name="connsiteY52-36678" fmla="*/ 3773888 h 6858000"/>
              <a:gd name="connsiteX53-36679" fmla="*/ 5768491 w 6127024"/>
              <a:gd name="connsiteY53-36680" fmla="*/ 3914399 h 6858000"/>
              <a:gd name="connsiteX54-36681" fmla="*/ 5793123 w 6127024"/>
              <a:gd name="connsiteY54-36682" fmla="*/ 3969952 h 6858000"/>
              <a:gd name="connsiteX55-36683" fmla="*/ 5808321 w 6127024"/>
              <a:gd name="connsiteY55-36684" fmla="*/ 3988153 h 6858000"/>
              <a:gd name="connsiteX56-36685" fmla="*/ 5825621 w 6127024"/>
              <a:gd name="connsiteY56-36686" fmla="*/ 4015525 h 6858000"/>
              <a:gd name="connsiteX57-36687" fmla="*/ 5860672 w 6127024"/>
              <a:gd name="connsiteY57-36688" fmla="*/ 4061579 h 6858000"/>
              <a:gd name="connsiteX58-36689" fmla="*/ 5872173 w 6127024"/>
              <a:gd name="connsiteY58-36690" fmla="*/ 4088497 h 6858000"/>
              <a:gd name="connsiteX59-36691" fmla="*/ 5894095 w 6127024"/>
              <a:gd name="connsiteY59-36692" fmla="*/ 4128857 h 6858000"/>
              <a:gd name="connsiteX60-36693" fmla="*/ 5903513 w 6127024"/>
              <a:gd name="connsiteY60-36694" fmla="*/ 4187661 h 6858000"/>
              <a:gd name="connsiteX61-36695" fmla="*/ 5917114 w 6127024"/>
              <a:gd name="connsiteY61-36696" fmla="*/ 4213096 h 6858000"/>
              <a:gd name="connsiteX62-36697" fmla="*/ 5924233 w 6127024"/>
              <a:gd name="connsiteY62-36698" fmla="*/ 4242060 h 6858000"/>
              <a:gd name="connsiteX63-36699" fmla="*/ 5928910 w 6127024"/>
              <a:gd name="connsiteY63-36700" fmla="*/ 4300973 h 6858000"/>
              <a:gd name="connsiteX64-36701" fmla="*/ 5939320 w 6127024"/>
              <a:gd name="connsiteY64-36702" fmla="*/ 4340435 h 6858000"/>
              <a:gd name="connsiteX65-36703" fmla="*/ 5946705 w 6127024"/>
              <a:gd name="connsiteY65-36704" fmla="*/ 4428051 h 6858000"/>
              <a:gd name="connsiteX66-36705" fmla="*/ 5949261 w 6127024"/>
              <a:gd name="connsiteY66-36706" fmla="*/ 4449185 h 6858000"/>
              <a:gd name="connsiteX67-36707" fmla="*/ 5968960 w 6127024"/>
              <a:gd name="connsiteY67-36708" fmla="*/ 4482655 h 6858000"/>
              <a:gd name="connsiteX68-36709" fmla="*/ 5980106 w 6127024"/>
              <a:gd name="connsiteY68-36710" fmla="*/ 4585087 h 6858000"/>
              <a:gd name="connsiteX69-36711" fmla="*/ 5998138 w 6127024"/>
              <a:gd name="connsiteY69-36712" fmla="*/ 4697518 h 6858000"/>
              <a:gd name="connsiteX70-36713" fmla="*/ 6007819 w 6127024"/>
              <a:gd name="connsiteY70-36714" fmla="*/ 4858148 h 6858000"/>
              <a:gd name="connsiteX71-36715" fmla="*/ 6007749 w 6127024"/>
              <a:gd name="connsiteY71-36716" fmla="*/ 4964715 h 6858000"/>
              <a:gd name="connsiteX72-36717" fmla="*/ 6005269 w 6127024"/>
              <a:gd name="connsiteY72-36718" fmla="*/ 5150567 h 6858000"/>
              <a:gd name="connsiteX73-36719" fmla="*/ 6001127 w 6127024"/>
              <a:gd name="connsiteY73-36720" fmla="*/ 5164609 h 6858000"/>
              <a:gd name="connsiteX74-36721" fmla="*/ 5998514 w 6127024"/>
              <a:gd name="connsiteY74-36722" fmla="*/ 5189673 h 6858000"/>
              <a:gd name="connsiteX75-36723" fmla="*/ 6018409 w 6127024"/>
              <a:gd name="connsiteY75-36724" fmla="*/ 5227157 h 6858000"/>
              <a:gd name="connsiteX76-36725" fmla="*/ 6036748 w 6127024"/>
              <a:gd name="connsiteY76-36726" fmla="*/ 5322752 h 6858000"/>
              <a:gd name="connsiteX77-36727" fmla="*/ 6036943 w 6127024"/>
              <a:gd name="connsiteY77-36728" fmla="*/ 5329480 h 6858000"/>
              <a:gd name="connsiteX78-36729" fmla="*/ 6037677 w 6127024"/>
              <a:gd name="connsiteY78-36730" fmla="*/ 5354807 h 6858000"/>
              <a:gd name="connsiteX79-36731" fmla="*/ 6039728 w 6127024"/>
              <a:gd name="connsiteY79-36732" fmla="*/ 5359416 h 6858000"/>
              <a:gd name="connsiteX80-36733" fmla="*/ 6053435 w 6127024"/>
              <a:gd name="connsiteY80-36734" fmla="*/ 5387547 h 6858000"/>
              <a:gd name="connsiteX81-36735" fmla="*/ 6065933 w 6127024"/>
              <a:gd name="connsiteY81-36736" fmla="*/ 5443002 h 6858000"/>
              <a:gd name="connsiteX82-36737" fmla="*/ 6068640 w 6127024"/>
              <a:gd name="connsiteY82-36738" fmla="*/ 5474503 h 6858000"/>
              <a:gd name="connsiteX83-36739" fmla="*/ 6080922 w 6127024"/>
              <a:gd name="connsiteY83-36740" fmla="*/ 5561070 h 6858000"/>
              <a:gd name="connsiteX84-36741" fmla="*/ 6096949 w 6127024"/>
              <a:gd name="connsiteY84-36742" fmla="*/ 5648179 h 6858000"/>
              <a:gd name="connsiteX85-36743" fmla="*/ 6121353 w 6127024"/>
              <a:gd name="connsiteY85-36744" fmla="*/ 5721725 h 6858000"/>
              <a:gd name="connsiteX86-36745" fmla="*/ 6109884 w 6127024"/>
              <a:gd name="connsiteY86-36746" fmla="*/ 5721959 h 6858000"/>
              <a:gd name="connsiteX87-36747" fmla="*/ 6127024 w 6127024"/>
              <a:gd name="connsiteY87-36748" fmla="*/ 5786902 h 6858000"/>
              <a:gd name="connsiteX88-36749" fmla="*/ 6115796 w 6127024"/>
              <a:gd name="connsiteY88-36750" fmla="*/ 5862844 h 6858000"/>
              <a:gd name="connsiteX89-36751" fmla="*/ 6102493 w 6127024"/>
              <a:gd name="connsiteY89-36752" fmla="*/ 5928602 h 6858000"/>
              <a:gd name="connsiteX90-36753" fmla="*/ 6056863 w 6127024"/>
              <a:gd name="connsiteY90-36754" fmla="*/ 6000643 h 6858000"/>
              <a:gd name="connsiteX91-36755" fmla="*/ 6045436 w 6127024"/>
              <a:gd name="connsiteY91-36756" fmla="*/ 6124480 h 6858000"/>
              <a:gd name="connsiteX92-36757" fmla="*/ 6030489 w 6127024"/>
              <a:gd name="connsiteY92-36758" fmla="*/ 6317666 h 6858000"/>
              <a:gd name="connsiteX93-36759" fmla="*/ 6007492 w 6127024"/>
              <a:gd name="connsiteY93-36760" fmla="*/ 6440818 h 6858000"/>
              <a:gd name="connsiteX94-36761" fmla="*/ 6009467 w 6127024"/>
              <a:gd name="connsiteY94-36762" fmla="*/ 6487076 h 6858000"/>
              <a:gd name="connsiteX95-36763" fmla="*/ 5995064 w 6127024"/>
              <a:gd name="connsiteY95-36764" fmla="*/ 6540791 h 6858000"/>
              <a:gd name="connsiteX96-36765" fmla="*/ 6004510 w 6127024"/>
              <a:gd name="connsiteY96-36766" fmla="*/ 6599256 h 6858000"/>
              <a:gd name="connsiteX97-36767" fmla="*/ 5986207 w 6127024"/>
              <a:gd name="connsiteY97-36768" fmla="*/ 6695855 h 6858000"/>
              <a:gd name="connsiteX98-36769" fmla="*/ 5979428 w 6127024"/>
              <a:gd name="connsiteY98-36770" fmla="*/ 6754678 h 6858000"/>
              <a:gd name="connsiteX99-36771" fmla="*/ 5983398 w 6127024"/>
              <a:gd name="connsiteY99-36772" fmla="*/ 6778641 h 6858000"/>
              <a:gd name="connsiteX100-36773" fmla="*/ 5984543 w 6127024"/>
              <a:gd name="connsiteY100-36774" fmla="*/ 6811016 h 6858000"/>
              <a:gd name="connsiteX101-36775" fmla="*/ 5979671 w 6127024"/>
              <a:gd name="connsiteY101-36776" fmla="*/ 6858000 h 6858000"/>
              <a:gd name="connsiteX102-36777" fmla="*/ 0 w 6127024"/>
              <a:gd name="connsiteY102-36778" fmla="*/ 6858000 h 6858000"/>
              <a:gd name="connsiteX103-36779" fmla="*/ 0 w 6127024"/>
              <a:gd name="connsiteY103-36780" fmla="*/ 0 h 6858000"/>
              <a:gd name="connsiteX0-36781" fmla="*/ 0 w 6127024"/>
              <a:gd name="connsiteY0-36782" fmla="*/ 0 h 6858000"/>
              <a:gd name="connsiteX1-36783" fmla="*/ 4965888 w 6127024"/>
              <a:gd name="connsiteY1-36784" fmla="*/ 0 h 6858000"/>
              <a:gd name="connsiteX2-36785" fmla="*/ 4967767 w 6127024"/>
              <a:gd name="connsiteY2-36786" fmla="*/ 7930 h 6858000"/>
              <a:gd name="connsiteX3-36787" fmla="*/ 4979444 w 6127024"/>
              <a:gd name="connsiteY3-36788" fmla="*/ 43921 h 6858000"/>
              <a:gd name="connsiteX4-36789" fmla="*/ 5021173 w 6127024"/>
              <a:gd name="connsiteY4-36790" fmla="*/ 123738 h 6858000"/>
              <a:gd name="connsiteX5-36791" fmla="*/ 5075458 w 6127024"/>
              <a:gd name="connsiteY5-36792" fmla="*/ 264355 h 6858000"/>
              <a:gd name="connsiteX6-36793" fmla="*/ 5081175 w 6127024"/>
              <a:gd name="connsiteY6-36794" fmla="*/ 277448 h 6858000"/>
              <a:gd name="connsiteX7-36795" fmla="*/ 5097011 w 6127024"/>
              <a:gd name="connsiteY7-36796" fmla="*/ 355616 h 6858000"/>
              <a:gd name="connsiteX8-36797" fmla="*/ 5153000 w 6127024"/>
              <a:gd name="connsiteY8-36798" fmla="*/ 507134 h 6858000"/>
              <a:gd name="connsiteX9-36799" fmla="*/ 5171282 w 6127024"/>
              <a:gd name="connsiteY9-36800" fmla="*/ 602071 h 6858000"/>
              <a:gd name="connsiteX10-36801" fmla="*/ 5176196 w 6127024"/>
              <a:gd name="connsiteY10-36802" fmla="*/ 636822 h 6858000"/>
              <a:gd name="connsiteX11-36803" fmla="*/ 5189051 w 6127024"/>
              <a:gd name="connsiteY11-36804" fmla="*/ 782518 h 6858000"/>
              <a:gd name="connsiteX12-36805" fmla="*/ 5221088 w 6127024"/>
              <a:gd name="connsiteY12-36806" fmla="*/ 860193 h 6858000"/>
              <a:gd name="connsiteX13-36807" fmla="*/ 5230806 w 6127024"/>
              <a:gd name="connsiteY13-36808" fmla="*/ 961354 h 6858000"/>
              <a:gd name="connsiteX14-36809" fmla="*/ 5201018 w 6127024"/>
              <a:gd name="connsiteY14-36810" fmla="*/ 1095027 h 6858000"/>
              <a:gd name="connsiteX15-36811" fmla="*/ 5202153 w 6127024"/>
              <a:gd name="connsiteY15-36812" fmla="*/ 1133224 h 6858000"/>
              <a:gd name="connsiteX16-36813" fmla="*/ 5189234 w 6127024"/>
              <a:gd name="connsiteY16-36814" fmla="*/ 1193495 h 6858000"/>
              <a:gd name="connsiteX17-36815" fmla="*/ 5202769 w 6127024"/>
              <a:gd name="connsiteY17-36816" fmla="*/ 1269450 h 6858000"/>
              <a:gd name="connsiteX18-36817" fmla="*/ 5225968 w 6127024"/>
              <a:gd name="connsiteY18-36818" fmla="*/ 1357994 h 6858000"/>
              <a:gd name="connsiteX19-36819" fmla="*/ 5233819 w 6127024"/>
              <a:gd name="connsiteY19-36820" fmla="*/ 1380922 h 6858000"/>
              <a:gd name="connsiteX20-36821" fmla="*/ 5237226 w 6127024"/>
              <a:gd name="connsiteY20-36822" fmla="*/ 1441327 h 6858000"/>
              <a:gd name="connsiteX21-36823" fmla="*/ 5255653 w 6127024"/>
              <a:gd name="connsiteY21-36824" fmla="*/ 1524712 h 6858000"/>
              <a:gd name="connsiteX22-36825" fmla="*/ 5263491 w 6127024"/>
              <a:gd name="connsiteY22-36826" fmla="*/ 1642938 h 6858000"/>
              <a:gd name="connsiteX23-36827" fmla="*/ 5261314 w 6127024"/>
              <a:gd name="connsiteY23-36828" fmla="*/ 1689177 h 6858000"/>
              <a:gd name="connsiteX24-36829" fmla="*/ 5259788 w 6127024"/>
              <a:gd name="connsiteY24-36830" fmla="*/ 1768516 h 6858000"/>
              <a:gd name="connsiteX25-36831" fmla="*/ 5255696 w 6127024"/>
              <a:gd name="connsiteY25-36832" fmla="*/ 1953770 h 6858000"/>
              <a:gd name="connsiteX26-36833" fmla="*/ 5252592 w 6127024"/>
              <a:gd name="connsiteY26-36834" fmla="*/ 2092210 h 6858000"/>
              <a:gd name="connsiteX27-36835" fmla="*/ 5250104 w 6127024"/>
              <a:gd name="connsiteY27-36836" fmla="*/ 2249166 h 6858000"/>
              <a:gd name="connsiteX28-36837" fmla="*/ 5251214 w 6127024"/>
              <a:gd name="connsiteY28-36838" fmla="*/ 2250944 h 6858000"/>
              <a:gd name="connsiteX29-36839" fmla="*/ 5250644 w 6127024"/>
              <a:gd name="connsiteY29-36840" fmla="*/ 2266619 h 6858000"/>
              <a:gd name="connsiteX30-36841" fmla="*/ 5293877 w 6127024"/>
              <a:gd name="connsiteY30-36842" fmla="*/ 2368649 h 6858000"/>
              <a:gd name="connsiteX31-36843" fmla="*/ 5311338 w 6127024"/>
              <a:gd name="connsiteY31-36844" fmla="*/ 2404034 h 6858000"/>
              <a:gd name="connsiteX32-36845" fmla="*/ 5338366 w 6127024"/>
              <a:gd name="connsiteY32-36846" fmla="*/ 2465052 h 6858000"/>
              <a:gd name="connsiteX33-36847" fmla="*/ 5371263 w 6127024"/>
              <a:gd name="connsiteY33-36848" fmla="*/ 2586413 h 6858000"/>
              <a:gd name="connsiteX34-36849" fmla="*/ 5407503 w 6127024"/>
              <a:gd name="connsiteY34-36850" fmla="*/ 2786290 h 6858000"/>
              <a:gd name="connsiteX35-36851" fmla="*/ 5407356 w 6127024"/>
              <a:gd name="connsiteY35-36852" fmla="*/ 2787545 h 6858000"/>
              <a:gd name="connsiteX36-36853" fmla="*/ 5457023 w 6127024"/>
              <a:gd name="connsiteY36-36854" fmla="*/ 2858292 h 6858000"/>
              <a:gd name="connsiteX37-36855" fmla="*/ 5479298 w 6127024"/>
              <a:gd name="connsiteY37-36856" fmla="*/ 2947791 h 6858000"/>
              <a:gd name="connsiteX38-36857" fmla="*/ 5481770 w 6127024"/>
              <a:gd name="connsiteY38-36858" fmla="*/ 2951352 h 6858000"/>
              <a:gd name="connsiteX39-36859" fmla="*/ 5482415 w 6127024"/>
              <a:gd name="connsiteY39-36860" fmla="*/ 3004079 h 6858000"/>
              <a:gd name="connsiteX40-36861" fmla="*/ 5503944 w 6127024"/>
              <a:gd name="connsiteY40-36862" fmla="*/ 3123335 h 6858000"/>
              <a:gd name="connsiteX41-36863" fmla="*/ 5516007 w 6127024"/>
              <a:gd name="connsiteY41-36864" fmla="*/ 3258473 h 6858000"/>
              <a:gd name="connsiteX42-36865" fmla="*/ 5589758 w 6127024"/>
              <a:gd name="connsiteY42-36866" fmla="*/ 3453699 h 6858000"/>
              <a:gd name="connsiteX43-36867" fmla="*/ 5596144 w 6127024"/>
              <a:gd name="connsiteY43-36868" fmla="*/ 3534624 h 6858000"/>
              <a:gd name="connsiteX44-36869" fmla="*/ 5597750 w 6127024"/>
              <a:gd name="connsiteY44-36870" fmla="*/ 3534129 h 6858000"/>
              <a:gd name="connsiteX45-36871" fmla="*/ 5599700 w 6127024"/>
              <a:gd name="connsiteY45-36872" fmla="*/ 3547221 h 6858000"/>
              <a:gd name="connsiteX46-36873" fmla="*/ 5618377 w 6127024"/>
              <a:gd name="connsiteY46-36874" fmla="*/ 3588431 h 6858000"/>
              <a:gd name="connsiteX47-36875" fmla="*/ 5612155 w 6127024"/>
              <a:gd name="connsiteY47-36876" fmla="*/ 3589869 h 6858000"/>
              <a:gd name="connsiteX48-36877" fmla="*/ 5620843 w 6127024"/>
              <a:gd name="connsiteY48-36878" fmla="*/ 3606745 h 6858000"/>
              <a:gd name="connsiteX49-36879" fmla="*/ 5655472 w 6127024"/>
              <a:gd name="connsiteY49-36880" fmla="*/ 3678877 h 6858000"/>
              <a:gd name="connsiteX50-36881" fmla="*/ 5683015 w 6127024"/>
              <a:gd name="connsiteY50-36882" fmla="*/ 3762025 h 6858000"/>
              <a:gd name="connsiteX51-36883" fmla="*/ 5696643 w 6127024"/>
              <a:gd name="connsiteY51-36884" fmla="*/ 3773888 h 6858000"/>
              <a:gd name="connsiteX52-36885" fmla="*/ 5768491 w 6127024"/>
              <a:gd name="connsiteY52-36886" fmla="*/ 3914399 h 6858000"/>
              <a:gd name="connsiteX53-36887" fmla="*/ 5793123 w 6127024"/>
              <a:gd name="connsiteY53-36888" fmla="*/ 3969952 h 6858000"/>
              <a:gd name="connsiteX54-36889" fmla="*/ 5808321 w 6127024"/>
              <a:gd name="connsiteY54-36890" fmla="*/ 3988153 h 6858000"/>
              <a:gd name="connsiteX55-36891" fmla="*/ 5825621 w 6127024"/>
              <a:gd name="connsiteY55-36892" fmla="*/ 4015525 h 6858000"/>
              <a:gd name="connsiteX56-36893" fmla="*/ 5860672 w 6127024"/>
              <a:gd name="connsiteY56-36894" fmla="*/ 4061579 h 6858000"/>
              <a:gd name="connsiteX57-36895" fmla="*/ 5872173 w 6127024"/>
              <a:gd name="connsiteY57-36896" fmla="*/ 4088497 h 6858000"/>
              <a:gd name="connsiteX58-36897" fmla="*/ 5894095 w 6127024"/>
              <a:gd name="connsiteY58-36898" fmla="*/ 4128857 h 6858000"/>
              <a:gd name="connsiteX59-36899" fmla="*/ 5903513 w 6127024"/>
              <a:gd name="connsiteY59-36900" fmla="*/ 4187661 h 6858000"/>
              <a:gd name="connsiteX60-36901" fmla="*/ 5917114 w 6127024"/>
              <a:gd name="connsiteY60-36902" fmla="*/ 4213096 h 6858000"/>
              <a:gd name="connsiteX61-36903" fmla="*/ 5924233 w 6127024"/>
              <a:gd name="connsiteY61-36904" fmla="*/ 4242060 h 6858000"/>
              <a:gd name="connsiteX62-36905" fmla="*/ 5928910 w 6127024"/>
              <a:gd name="connsiteY62-36906" fmla="*/ 4300973 h 6858000"/>
              <a:gd name="connsiteX63-36907" fmla="*/ 5939320 w 6127024"/>
              <a:gd name="connsiteY63-36908" fmla="*/ 4340435 h 6858000"/>
              <a:gd name="connsiteX64-36909" fmla="*/ 5946705 w 6127024"/>
              <a:gd name="connsiteY64-36910" fmla="*/ 4428051 h 6858000"/>
              <a:gd name="connsiteX65-36911" fmla="*/ 5949261 w 6127024"/>
              <a:gd name="connsiteY65-36912" fmla="*/ 4449185 h 6858000"/>
              <a:gd name="connsiteX66-36913" fmla="*/ 5968960 w 6127024"/>
              <a:gd name="connsiteY66-36914" fmla="*/ 4482655 h 6858000"/>
              <a:gd name="connsiteX67-36915" fmla="*/ 5980106 w 6127024"/>
              <a:gd name="connsiteY67-36916" fmla="*/ 4585087 h 6858000"/>
              <a:gd name="connsiteX68-36917" fmla="*/ 5998138 w 6127024"/>
              <a:gd name="connsiteY68-36918" fmla="*/ 4697518 h 6858000"/>
              <a:gd name="connsiteX69-36919" fmla="*/ 6007819 w 6127024"/>
              <a:gd name="connsiteY69-36920" fmla="*/ 4858148 h 6858000"/>
              <a:gd name="connsiteX70-36921" fmla="*/ 6007749 w 6127024"/>
              <a:gd name="connsiteY70-36922" fmla="*/ 4964715 h 6858000"/>
              <a:gd name="connsiteX71-36923" fmla="*/ 6005269 w 6127024"/>
              <a:gd name="connsiteY71-36924" fmla="*/ 5150567 h 6858000"/>
              <a:gd name="connsiteX72-36925" fmla="*/ 6001127 w 6127024"/>
              <a:gd name="connsiteY72-36926" fmla="*/ 5164609 h 6858000"/>
              <a:gd name="connsiteX73-36927" fmla="*/ 5998514 w 6127024"/>
              <a:gd name="connsiteY73-36928" fmla="*/ 5189673 h 6858000"/>
              <a:gd name="connsiteX74-36929" fmla="*/ 6018409 w 6127024"/>
              <a:gd name="connsiteY74-36930" fmla="*/ 5227157 h 6858000"/>
              <a:gd name="connsiteX75-36931" fmla="*/ 6036748 w 6127024"/>
              <a:gd name="connsiteY75-36932" fmla="*/ 5322752 h 6858000"/>
              <a:gd name="connsiteX76-36933" fmla="*/ 6036943 w 6127024"/>
              <a:gd name="connsiteY76-36934" fmla="*/ 5329480 h 6858000"/>
              <a:gd name="connsiteX77-36935" fmla="*/ 6037677 w 6127024"/>
              <a:gd name="connsiteY77-36936" fmla="*/ 5354807 h 6858000"/>
              <a:gd name="connsiteX78-36937" fmla="*/ 6039728 w 6127024"/>
              <a:gd name="connsiteY78-36938" fmla="*/ 5359416 h 6858000"/>
              <a:gd name="connsiteX79-36939" fmla="*/ 6053435 w 6127024"/>
              <a:gd name="connsiteY79-36940" fmla="*/ 5387547 h 6858000"/>
              <a:gd name="connsiteX80-36941" fmla="*/ 6065933 w 6127024"/>
              <a:gd name="connsiteY80-36942" fmla="*/ 5443002 h 6858000"/>
              <a:gd name="connsiteX81-36943" fmla="*/ 6068640 w 6127024"/>
              <a:gd name="connsiteY81-36944" fmla="*/ 5474503 h 6858000"/>
              <a:gd name="connsiteX82-36945" fmla="*/ 6080922 w 6127024"/>
              <a:gd name="connsiteY82-36946" fmla="*/ 5561070 h 6858000"/>
              <a:gd name="connsiteX83-36947" fmla="*/ 6096949 w 6127024"/>
              <a:gd name="connsiteY83-36948" fmla="*/ 5648179 h 6858000"/>
              <a:gd name="connsiteX84-36949" fmla="*/ 6121353 w 6127024"/>
              <a:gd name="connsiteY84-36950" fmla="*/ 5721725 h 6858000"/>
              <a:gd name="connsiteX85-36951" fmla="*/ 6109884 w 6127024"/>
              <a:gd name="connsiteY85-36952" fmla="*/ 5721959 h 6858000"/>
              <a:gd name="connsiteX86-36953" fmla="*/ 6127024 w 6127024"/>
              <a:gd name="connsiteY86-36954" fmla="*/ 5786902 h 6858000"/>
              <a:gd name="connsiteX87-36955" fmla="*/ 6115796 w 6127024"/>
              <a:gd name="connsiteY87-36956" fmla="*/ 5862844 h 6858000"/>
              <a:gd name="connsiteX88-36957" fmla="*/ 6102493 w 6127024"/>
              <a:gd name="connsiteY88-36958" fmla="*/ 5928602 h 6858000"/>
              <a:gd name="connsiteX89-36959" fmla="*/ 6056863 w 6127024"/>
              <a:gd name="connsiteY89-36960" fmla="*/ 6000643 h 6858000"/>
              <a:gd name="connsiteX90-36961" fmla="*/ 6045436 w 6127024"/>
              <a:gd name="connsiteY90-36962" fmla="*/ 6124480 h 6858000"/>
              <a:gd name="connsiteX91-36963" fmla="*/ 6030489 w 6127024"/>
              <a:gd name="connsiteY91-36964" fmla="*/ 6317666 h 6858000"/>
              <a:gd name="connsiteX92-36965" fmla="*/ 6007492 w 6127024"/>
              <a:gd name="connsiteY92-36966" fmla="*/ 6440818 h 6858000"/>
              <a:gd name="connsiteX93-36967" fmla="*/ 6009467 w 6127024"/>
              <a:gd name="connsiteY93-36968" fmla="*/ 6487076 h 6858000"/>
              <a:gd name="connsiteX94-36969" fmla="*/ 5995064 w 6127024"/>
              <a:gd name="connsiteY94-36970" fmla="*/ 6540791 h 6858000"/>
              <a:gd name="connsiteX95-36971" fmla="*/ 6004510 w 6127024"/>
              <a:gd name="connsiteY95-36972" fmla="*/ 6599256 h 6858000"/>
              <a:gd name="connsiteX96-36973" fmla="*/ 5986207 w 6127024"/>
              <a:gd name="connsiteY96-36974" fmla="*/ 6695855 h 6858000"/>
              <a:gd name="connsiteX97-36975" fmla="*/ 5979428 w 6127024"/>
              <a:gd name="connsiteY97-36976" fmla="*/ 6754678 h 6858000"/>
              <a:gd name="connsiteX98-36977" fmla="*/ 5983398 w 6127024"/>
              <a:gd name="connsiteY98-36978" fmla="*/ 6778641 h 6858000"/>
              <a:gd name="connsiteX99-36979" fmla="*/ 5984543 w 6127024"/>
              <a:gd name="connsiteY99-36980" fmla="*/ 6811016 h 6858000"/>
              <a:gd name="connsiteX100-36981" fmla="*/ 5979671 w 6127024"/>
              <a:gd name="connsiteY100-36982" fmla="*/ 6858000 h 6858000"/>
              <a:gd name="connsiteX101-36983" fmla="*/ 0 w 6127024"/>
              <a:gd name="connsiteY101-36984" fmla="*/ 6858000 h 6858000"/>
              <a:gd name="connsiteX102-36985" fmla="*/ 0 w 6127024"/>
              <a:gd name="connsiteY102-36986" fmla="*/ 0 h 6858000"/>
              <a:gd name="connsiteX0-36987" fmla="*/ 0 w 6127024"/>
              <a:gd name="connsiteY0-36988" fmla="*/ 0 h 6858000"/>
              <a:gd name="connsiteX1-36989" fmla="*/ 4965888 w 6127024"/>
              <a:gd name="connsiteY1-36990" fmla="*/ 0 h 6858000"/>
              <a:gd name="connsiteX2-36991" fmla="*/ 4967767 w 6127024"/>
              <a:gd name="connsiteY2-36992" fmla="*/ 7930 h 6858000"/>
              <a:gd name="connsiteX3-36993" fmla="*/ 4979444 w 6127024"/>
              <a:gd name="connsiteY3-36994" fmla="*/ 43921 h 6858000"/>
              <a:gd name="connsiteX4-36995" fmla="*/ 5021173 w 6127024"/>
              <a:gd name="connsiteY4-36996" fmla="*/ 123738 h 6858000"/>
              <a:gd name="connsiteX5-36997" fmla="*/ 5075458 w 6127024"/>
              <a:gd name="connsiteY5-36998" fmla="*/ 264355 h 6858000"/>
              <a:gd name="connsiteX6-36999" fmla="*/ 5081175 w 6127024"/>
              <a:gd name="connsiteY6-37000" fmla="*/ 277448 h 6858000"/>
              <a:gd name="connsiteX7-37001" fmla="*/ 5097011 w 6127024"/>
              <a:gd name="connsiteY7-37002" fmla="*/ 355616 h 6858000"/>
              <a:gd name="connsiteX8-37003" fmla="*/ 5153000 w 6127024"/>
              <a:gd name="connsiteY8-37004" fmla="*/ 507134 h 6858000"/>
              <a:gd name="connsiteX9-37005" fmla="*/ 5171282 w 6127024"/>
              <a:gd name="connsiteY9-37006" fmla="*/ 602071 h 6858000"/>
              <a:gd name="connsiteX10-37007" fmla="*/ 5176196 w 6127024"/>
              <a:gd name="connsiteY10-37008" fmla="*/ 636822 h 6858000"/>
              <a:gd name="connsiteX11-37009" fmla="*/ 5189051 w 6127024"/>
              <a:gd name="connsiteY11-37010" fmla="*/ 782518 h 6858000"/>
              <a:gd name="connsiteX12-37011" fmla="*/ 5221088 w 6127024"/>
              <a:gd name="connsiteY12-37012" fmla="*/ 860193 h 6858000"/>
              <a:gd name="connsiteX13-37013" fmla="*/ 5230806 w 6127024"/>
              <a:gd name="connsiteY13-37014" fmla="*/ 961354 h 6858000"/>
              <a:gd name="connsiteX14-37015" fmla="*/ 5201018 w 6127024"/>
              <a:gd name="connsiteY14-37016" fmla="*/ 1095027 h 6858000"/>
              <a:gd name="connsiteX15-37017" fmla="*/ 5202153 w 6127024"/>
              <a:gd name="connsiteY15-37018" fmla="*/ 1133224 h 6858000"/>
              <a:gd name="connsiteX16-37019" fmla="*/ 5189234 w 6127024"/>
              <a:gd name="connsiteY16-37020" fmla="*/ 1193495 h 6858000"/>
              <a:gd name="connsiteX17-37021" fmla="*/ 5202769 w 6127024"/>
              <a:gd name="connsiteY17-37022" fmla="*/ 1269450 h 6858000"/>
              <a:gd name="connsiteX18-37023" fmla="*/ 5225968 w 6127024"/>
              <a:gd name="connsiteY18-37024" fmla="*/ 1357994 h 6858000"/>
              <a:gd name="connsiteX19-37025" fmla="*/ 5233819 w 6127024"/>
              <a:gd name="connsiteY19-37026" fmla="*/ 1380922 h 6858000"/>
              <a:gd name="connsiteX20-37027" fmla="*/ 5237226 w 6127024"/>
              <a:gd name="connsiteY20-37028" fmla="*/ 1441327 h 6858000"/>
              <a:gd name="connsiteX21-37029" fmla="*/ 5255653 w 6127024"/>
              <a:gd name="connsiteY21-37030" fmla="*/ 1524712 h 6858000"/>
              <a:gd name="connsiteX22-37031" fmla="*/ 5263491 w 6127024"/>
              <a:gd name="connsiteY22-37032" fmla="*/ 1642938 h 6858000"/>
              <a:gd name="connsiteX23-37033" fmla="*/ 5261314 w 6127024"/>
              <a:gd name="connsiteY23-37034" fmla="*/ 1689177 h 6858000"/>
              <a:gd name="connsiteX24-37035" fmla="*/ 5259788 w 6127024"/>
              <a:gd name="connsiteY24-37036" fmla="*/ 1768516 h 6858000"/>
              <a:gd name="connsiteX25-37037" fmla="*/ 5255696 w 6127024"/>
              <a:gd name="connsiteY25-37038" fmla="*/ 1953770 h 6858000"/>
              <a:gd name="connsiteX26-37039" fmla="*/ 5252592 w 6127024"/>
              <a:gd name="connsiteY26-37040" fmla="*/ 2092210 h 6858000"/>
              <a:gd name="connsiteX27-37041" fmla="*/ 5250104 w 6127024"/>
              <a:gd name="connsiteY27-37042" fmla="*/ 2249166 h 6858000"/>
              <a:gd name="connsiteX28-37043" fmla="*/ 5251214 w 6127024"/>
              <a:gd name="connsiteY28-37044" fmla="*/ 2250944 h 6858000"/>
              <a:gd name="connsiteX29-37045" fmla="*/ 5250644 w 6127024"/>
              <a:gd name="connsiteY29-37046" fmla="*/ 2266619 h 6858000"/>
              <a:gd name="connsiteX30-37047" fmla="*/ 5293877 w 6127024"/>
              <a:gd name="connsiteY30-37048" fmla="*/ 2368649 h 6858000"/>
              <a:gd name="connsiteX31-37049" fmla="*/ 5311338 w 6127024"/>
              <a:gd name="connsiteY31-37050" fmla="*/ 2404034 h 6858000"/>
              <a:gd name="connsiteX32-37051" fmla="*/ 5338366 w 6127024"/>
              <a:gd name="connsiteY32-37052" fmla="*/ 2465052 h 6858000"/>
              <a:gd name="connsiteX33-37053" fmla="*/ 5371263 w 6127024"/>
              <a:gd name="connsiteY33-37054" fmla="*/ 2586413 h 6858000"/>
              <a:gd name="connsiteX34-37055" fmla="*/ 5407503 w 6127024"/>
              <a:gd name="connsiteY34-37056" fmla="*/ 2786290 h 6858000"/>
              <a:gd name="connsiteX35-37057" fmla="*/ 5407356 w 6127024"/>
              <a:gd name="connsiteY35-37058" fmla="*/ 2787545 h 6858000"/>
              <a:gd name="connsiteX36-37059" fmla="*/ 5457023 w 6127024"/>
              <a:gd name="connsiteY36-37060" fmla="*/ 2858292 h 6858000"/>
              <a:gd name="connsiteX37-37061" fmla="*/ 5479298 w 6127024"/>
              <a:gd name="connsiteY37-37062" fmla="*/ 2947791 h 6858000"/>
              <a:gd name="connsiteX38-37063" fmla="*/ 5481770 w 6127024"/>
              <a:gd name="connsiteY38-37064" fmla="*/ 2951352 h 6858000"/>
              <a:gd name="connsiteX39-37065" fmla="*/ 5482415 w 6127024"/>
              <a:gd name="connsiteY39-37066" fmla="*/ 3004079 h 6858000"/>
              <a:gd name="connsiteX40-37067" fmla="*/ 5503944 w 6127024"/>
              <a:gd name="connsiteY40-37068" fmla="*/ 3123335 h 6858000"/>
              <a:gd name="connsiteX41-37069" fmla="*/ 5516007 w 6127024"/>
              <a:gd name="connsiteY41-37070" fmla="*/ 3258473 h 6858000"/>
              <a:gd name="connsiteX42-37071" fmla="*/ 5589758 w 6127024"/>
              <a:gd name="connsiteY42-37072" fmla="*/ 3453699 h 6858000"/>
              <a:gd name="connsiteX43-37073" fmla="*/ 5596144 w 6127024"/>
              <a:gd name="connsiteY43-37074" fmla="*/ 3534624 h 6858000"/>
              <a:gd name="connsiteX44-37075" fmla="*/ 5597750 w 6127024"/>
              <a:gd name="connsiteY44-37076" fmla="*/ 3534129 h 6858000"/>
              <a:gd name="connsiteX45-37077" fmla="*/ 5599700 w 6127024"/>
              <a:gd name="connsiteY45-37078" fmla="*/ 3547221 h 6858000"/>
              <a:gd name="connsiteX46-37079" fmla="*/ 5618377 w 6127024"/>
              <a:gd name="connsiteY46-37080" fmla="*/ 3588431 h 6858000"/>
              <a:gd name="connsiteX47-37081" fmla="*/ 5612155 w 6127024"/>
              <a:gd name="connsiteY47-37082" fmla="*/ 3589869 h 6858000"/>
              <a:gd name="connsiteX48-37083" fmla="*/ 5620843 w 6127024"/>
              <a:gd name="connsiteY48-37084" fmla="*/ 3606745 h 6858000"/>
              <a:gd name="connsiteX49-37085" fmla="*/ 5655472 w 6127024"/>
              <a:gd name="connsiteY49-37086" fmla="*/ 3678877 h 6858000"/>
              <a:gd name="connsiteX50-37087" fmla="*/ 5683015 w 6127024"/>
              <a:gd name="connsiteY50-37088" fmla="*/ 3762025 h 6858000"/>
              <a:gd name="connsiteX51-37089" fmla="*/ 5696643 w 6127024"/>
              <a:gd name="connsiteY51-37090" fmla="*/ 3773888 h 6858000"/>
              <a:gd name="connsiteX52-37091" fmla="*/ 5768491 w 6127024"/>
              <a:gd name="connsiteY52-37092" fmla="*/ 3914399 h 6858000"/>
              <a:gd name="connsiteX53-37093" fmla="*/ 5793123 w 6127024"/>
              <a:gd name="connsiteY53-37094" fmla="*/ 3969952 h 6858000"/>
              <a:gd name="connsiteX54-37095" fmla="*/ 5808321 w 6127024"/>
              <a:gd name="connsiteY54-37096" fmla="*/ 3988153 h 6858000"/>
              <a:gd name="connsiteX55-37097" fmla="*/ 5825621 w 6127024"/>
              <a:gd name="connsiteY55-37098" fmla="*/ 4015525 h 6858000"/>
              <a:gd name="connsiteX56-37099" fmla="*/ 5860672 w 6127024"/>
              <a:gd name="connsiteY56-37100" fmla="*/ 4061579 h 6858000"/>
              <a:gd name="connsiteX57-37101" fmla="*/ 5872173 w 6127024"/>
              <a:gd name="connsiteY57-37102" fmla="*/ 4088497 h 6858000"/>
              <a:gd name="connsiteX58-37103" fmla="*/ 5894095 w 6127024"/>
              <a:gd name="connsiteY58-37104" fmla="*/ 4128857 h 6858000"/>
              <a:gd name="connsiteX59-37105" fmla="*/ 5903513 w 6127024"/>
              <a:gd name="connsiteY59-37106" fmla="*/ 4187661 h 6858000"/>
              <a:gd name="connsiteX60-37107" fmla="*/ 5917114 w 6127024"/>
              <a:gd name="connsiteY60-37108" fmla="*/ 4213096 h 6858000"/>
              <a:gd name="connsiteX61-37109" fmla="*/ 5924233 w 6127024"/>
              <a:gd name="connsiteY61-37110" fmla="*/ 4242060 h 6858000"/>
              <a:gd name="connsiteX62-37111" fmla="*/ 5928910 w 6127024"/>
              <a:gd name="connsiteY62-37112" fmla="*/ 4300973 h 6858000"/>
              <a:gd name="connsiteX63-37113" fmla="*/ 5939320 w 6127024"/>
              <a:gd name="connsiteY63-37114" fmla="*/ 4340435 h 6858000"/>
              <a:gd name="connsiteX64-37115" fmla="*/ 5946705 w 6127024"/>
              <a:gd name="connsiteY64-37116" fmla="*/ 4428051 h 6858000"/>
              <a:gd name="connsiteX65-37117" fmla="*/ 5949261 w 6127024"/>
              <a:gd name="connsiteY65-37118" fmla="*/ 4449185 h 6858000"/>
              <a:gd name="connsiteX66-37119" fmla="*/ 5968960 w 6127024"/>
              <a:gd name="connsiteY66-37120" fmla="*/ 4482655 h 6858000"/>
              <a:gd name="connsiteX67-37121" fmla="*/ 5980106 w 6127024"/>
              <a:gd name="connsiteY67-37122" fmla="*/ 4585087 h 6858000"/>
              <a:gd name="connsiteX68-37123" fmla="*/ 5998138 w 6127024"/>
              <a:gd name="connsiteY68-37124" fmla="*/ 4697518 h 6858000"/>
              <a:gd name="connsiteX69-37125" fmla="*/ 6007819 w 6127024"/>
              <a:gd name="connsiteY69-37126" fmla="*/ 4858148 h 6858000"/>
              <a:gd name="connsiteX70-37127" fmla="*/ 6007749 w 6127024"/>
              <a:gd name="connsiteY70-37128" fmla="*/ 4964715 h 6858000"/>
              <a:gd name="connsiteX71-37129" fmla="*/ 6005269 w 6127024"/>
              <a:gd name="connsiteY71-37130" fmla="*/ 5150567 h 6858000"/>
              <a:gd name="connsiteX72-37131" fmla="*/ 6001127 w 6127024"/>
              <a:gd name="connsiteY72-37132" fmla="*/ 5164609 h 6858000"/>
              <a:gd name="connsiteX73-37133" fmla="*/ 5998514 w 6127024"/>
              <a:gd name="connsiteY73-37134" fmla="*/ 5189673 h 6858000"/>
              <a:gd name="connsiteX74-37135" fmla="*/ 6018409 w 6127024"/>
              <a:gd name="connsiteY74-37136" fmla="*/ 5227157 h 6858000"/>
              <a:gd name="connsiteX75-37137" fmla="*/ 6036748 w 6127024"/>
              <a:gd name="connsiteY75-37138" fmla="*/ 5322752 h 6858000"/>
              <a:gd name="connsiteX76-37139" fmla="*/ 6036943 w 6127024"/>
              <a:gd name="connsiteY76-37140" fmla="*/ 5329480 h 6858000"/>
              <a:gd name="connsiteX77-37141" fmla="*/ 6037677 w 6127024"/>
              <a:gd name="connsiteY77-37142" fmla="*/ 5354807 h 6858000"/>
              <a:gd name="connsiteX78-37143" fmla="*/ 6039728 w 6127024"/>
              <a:gd name="connsiteY78-37144" fmla="*/ 5359416 h 6858000"/>
              <a:gd name="connsiteX79-37145" fmla="*/ 6053435 w 6127024"/>
              <a:gd name="connsiteY79-37146" fmla="*/ 5387547 h 6858000"/>
              <a:gd name="connsiteX80-37147" fmla="*/ 6065933 w 6127024"/>
              <a:gd name="connsiteY80-37148" fmla="*/ 5443002 h 6858000"/>
              <a:gd name="connsiteX81-37149" fmla="*/ 6068640 w 6127024"/>
              <a:gd name="connsiteY81-37150" fmla="*/ 5474503 h 6858000"/>
              <a:gd name="connsiteX82-37151" fmla="*/ 6080922 w 6127024"/>
              <a:gd name="connsiteY82-37152" fmla="*/ 5561070 h 6858000"/>
              <a:gd name="connsiteX83-37153" fmla="*/ 6096949 w 6127024"/>
              <a:gd name="connsiteY83-37154" fmla="*/ 5648179 h 6858000"/>
              <a:gd name="connsiteX84-37155" fmla="*/ 6121353 w 6127024"/>
              <a:gd name="connsiteY84-37156" fmla="*/ 5721725 h 6858000"/>
              <a:gd name="connsiteX85-37157" fmla="*/ 6109884 w 6127024"/>
              <a:gd name="connsiteY85-37158" fmla="*/ 5721959 h 6858000"/>
              <a:gd name="connsiteX86-37159" fmla="*/ 6127024 w 6127024"/>
              <a:gd name="connsiteY86-37160" fmla="*/ 5786902 h 6858000"/>
              <a:gd name="connsiteX87-37161" fmla="*/ 6115796 w 6127024"/>
              <a:gd name="connsiteY87-37162" fmla="*/ 5862844 h 6858000"/>
              <a:gd name="connsiteX88-37163" fmla="*/ 6102493 w 6127024"/>
              <a:gd name="connsiteY88-37164" fmla="*/ 5928602 h 6858000"/>
              <a:gd name="connsiteX89-37165" fmla="*/ 6056863 w 6127024"/>
              <a:gd name="connsiteY89-37166" fmla="*/ 6000643 h 6858000"/>
              <a:gd name="connsiteX90-37167" fmla="*/ 6045436 w 6127024"/>
              <a:gd name="connsiteY90-37168" fmla="*/ 6124480 h 6858000"/>
              <a:gd name="connsiteX91-37169" fmla="*/ 6030489 w 6127024"/>
              <a:gd name="connsiteY91-37170" fmla="*/ 6317666 h 6858000"/>
              <a:gd name="connsiteX92-37171" fmla="*/ 6007492 w 6127024"/>
              <a:gd name="connsiteY92-37172" fmla="*/ 6440818 h 6858000"/>
              <a:gd name="connsiteX93-37173" fmla="*/ 6009467 w 6127024"/>
              <a:gd name="connsiteY93-37174" fmla="*/ 6487076 h 6858000"/>
              <a:gd name="connsiteX94-37175" fmla="*/ 5995064 w 6127024"/>
              <a:gd name="connsiteY94-37176" fmla="*/ 6540791 h 6858000"/>
              <a:gd name="connsiteX95-37177" fmla="*/ 6004510 w 6127024"/>
              <a:gd name="connsiteY95-37178" fmla="*/ 6599256 h 6858000"/>
              <a:gd name="connsiteX96-37179" fmla="*/ 5986207 w 6127024"/>
              <a:gd name="connsiteY96-37180" fmla="*/ 6695855 h 6858000"/>
              <a:gd name="connsiteX97-37181" fmla="*/ 5979428 w 6127024"/>
              <a:gd name="connsiteY97-37182" fmla="*/ 6754678 h 6858000"/>
              <a:gd name="connsiteX98-37183" fmla="*/ 5983398 w 6127024"/>
              <a:gd name="connsiteY98-37184" fmla="*/ 6778641 h 6858000"/>
              <a:gd name="connsiteX99-37185" fmla="*/ 5984543 w 6127024"/>
              <a:gd name="connsiteY99-37186" fmla="*/ 6811016 h 6858000"/>
              <a:gd name="connsiteX100-37187" fmla="*/ 5979671 w 6127024"/>
              <a:gd name="connsiteY100-37188" fmla="*/ 6858000 h 6858000"/>
              <a:gd name="connsiteX101-37189" fmla="*/ 0 w 6127024"/>
              <a:gd name="connsiteY101-37190" fmla="*/ 6858000 h 6858000"/>
              <a:gd name="connsiteX102-37191" fmla="*/ 0 w 6127024"/>
              <a:gd name="connsiteY102-37192" fmla="*/ 0 h 6858000"/>
              <a:gd name="connsiteX0-37193" fmla="*/ 0 w 6127024"/>
              <a:gd name="connsiteY0-37194" fmla="*/ 0 h 6858000"/>
              <a:gd name="connsiteX1-37195" fmla="*/ 4965888 w 6127024"/>
              <a:gd name="connsiteY1-37196" fmla="*/ 0 h 6858000"/>
              <a:gd name="connsiteX2-37197" fmla="*/ 4967767 w 6127024"/>
              <a:gd name="connsiteY2-37198" fmla="*/ 7930 h 6858000"/>
              <a:gd name="connsiteX3-37199" fmla="*/ 4979444 w 6127024"/>
              <a:gd name="connsiteY3-37200" fmla="*/ 43921 h 6858000"/>
              <a:gd name="connsiteX4-37201" fmla="*/ 5021173 w 6127024"/>
              <a:gd name="connsiteY4-37202" fmla="*/ 123738 h 6858000"/>
              <a:gd name="connsiteX5-37203" fmla="*/ 5075458 w 6127024"/>
              <a:gd name="connsiteY5-37204" fmla="*/ 264355 h 6858000"/>
              <a:gd name="connsiteX6-37205" fmla="*/ 5081175 w 6127024"/>
              <a:gd name="connsiteY6-37206" fmla="*/ 277448 h 6858000"/>
              <a:gd name="connsiteX7-37207" fmla="*/ 5097011 w 6127024"/>
              <a:gd name="connsiteY7-37208" fmla="*/ 355616 h 6858000"/>
              <a:gd name="connsiteX8-37209" fmla="*/ 5153000 w 6127024"/>
              <a:gd name="connsiteY8-37210" fmla="*/ 507134 h 6858000"/>
              <a:gd name="connsiteX9-37211" fmla="*/ 5171282 w 6127024"/>
              <a:gd name="connsiteY9-37212" fmla="*/ 602071 h 6858000"/>
              <a:gd name="connsiteX10-37213" fmla="*/ 5176196 w 6127024"/>
              <a:gd name="connsiteY10-37214" fmla="*/ 636822 h 6858000"/>
              <a:gd name="connsiteX11-37215" fmla="*/ 5189051 w 6127024"/>
              <a:gd name="connsiteY11-37216" fmla="*/ 782518 h 6858000"/>
              <a:gd name="connsiteX12-37217" fmla="*/ 5221088 w 6127024"/>
              <a:gd name="connsiteY12-37218" fmla="*/ 860193 h 6858000"/>
              <a:gd name="connsiteX13-37219" fmla="*/ 5221281 w 6127024"/>
              <a:gd name="connsiteY13-37220" fmla="*/ 920873 h 6858000"/>
              <a:gd name="connsiteX14-37221" fmla="*/ 5201018 w 6127024"/>
              <a:gd name="connsiteY14-37222" fmla="*/ 1095027 h 6858000"/>
              <a:gd name="connsiteX15-37223" fmla="*/ 5202153 w 6127024"/>
              <a:gd name="connsiteY15-37224" fmla="*/ 1133224 h 6858000"/>
              <a:gd name="connsiteX16-37225" fmla="*/ 5189234 w 6127024"/>
              <a:gd name="connsiteY16-37226" fmla="*/ 1193495 h 6858000"/>
              <a:gd name="connsiteX17-37227" fmla="*/ 5202769 w 6127024"/>
              <a:gd name="connsiteY17-37228" fmla="*/ 1269450 h 6858000"/>
              <a:gd name="connsiteX18-37229" fmla="*/ 5225968 w 6127024"/>
              <a:gd name="connsiteY18-37230" fmla="*/ 1357994 h 6858000"/>
              <a:gd name="connsiteX19-37231" fmla="*/ 5233819 w 6127024"/>
              <a:gd name="connsiteY19-37232" fmla="*/ 1380922 h 6858000"/>
              <a:gd name="connsiteX20-37233" fmla="*/ 5237226 w 6127024"/>
              <a:gd name="connsiteY20-37234" fmla="*/ 1441327 h 6858000"/>
              <a:gd name="connsiteX21-37235" fmla="*/ 5255653 w 6127024"/>
              <a:gd name="connsiteY21-37236" fmla="*/ 1524712 h 6858000"/>
              <a:gd name="connsiteX22-37237" fmla="*/ 5263491 w 6127024"/>
              <a:gd name="connsiteY22-37238" fmla="*/ 1642938 h 6858000"/>
              <a:gd name="connsiteX23-37239" fmla="*/ 5261314 w 6127024"/>
              <a:gd name="connsiteY23-37240" fmla="*/ 1689177 h 6858000"/>
              <a:gd name="connsiteX24-37241" fmla="*/ 5259788 w 6127024"/>
              <a:gd name="connsiteY24-37242" fmla="*/ 1768516 h 6858000"/>
              <a:gd name="connsiteX25-37243" fmla="*/ 5255696 w 6127024"/>
              <a:gd name="connsiteY25-37244" fmla="*/ 1953770 h 6858000"/>
              <a:gd name="connsiteX26-37245" fmla="*/ 5252592 w 6127024"/>
              <a:gd name="connsiteY26-37246" fmla="*/ 2092210 h 6858000"/>
              <a:gd name="connsiteX27-37247" fmla="*/ 5250104 w 6127024"/>
              <a:gd name="connsiteY27-37248" fmla="*/ 2249166 h 6858000"/>
              <a:gd name="connsiteX28-37249" fmla="*/ 5251214 w 6127024"/>
              <a:gd name="connsiteY28-37250" fmla="*/ 2250944 h 6858000"/>
              <a:gd name="connsiteX29-37251" fmla="*/ 5250644 w 6127024"/>
              <a:gd name="connsiteY29-37252" fmla="*/ 2266619 h 6858000"/>
              <a:gd name="connsiteX30-37253" fmla="*/ 5293877 w 6127024"/>
              <a:gd name="connsiteY30-37254" fmla="*/ 2368649 h 6858000"/>
              <a:gd name="connsiteX31-37255" fmla="*/ 5311338 w 6127024"/>
              <a:gd name="connsiteY31-37256" fmla="*/ 2404034 h 6858000"/>
              <a:gd name="connsiteX32-37257" fmla="*/ 5338366 w 6127024"/>
              <a:gd name="connsiteY32-37258" fmla="*/ 2465052 h 6858000"/>
              <a:gd name="connsiteX33-37259" fmla="*/ 5371263 w 6127024"/>
              <a:gd name="connsiteY33-37260" fmla="*/ 2586413 h 6858000"/>
              <a:gd name="connsiteX34-37261" fmla="*/ 5407503 w 6127024"/>
              <a:gd name="connsiteY34-37262" fmla="*/ 2786290 h 6858000"/>
              <a:gd name="connsiteX35-37263" fmla="*/ 5407356 w 6127024"/>
              <a:gd name="connsiteY35-37264" fmla="*/ 2787545 h 6858000"/>
              <a:gd name="connsiteX36-37265" fmla="*/ 5457023 w 6127024"/>
              <a:gd name="connsiteY36-37266" fmla="*/ 2858292 h 6858000"/>
              <a:gd name="connsiteX37-37267" fmla="*/ 5479298 w 6127024"/>
              <a:gd name="connsiteY37-37268" fmla="*/ 2947791 h 6858000"/>
              <a:gd name="connsiteX38-37269" fmla="*/ 5481770 w 6127024"/>
              <a:gd name="connsiteY38-37270" fmla="*/ 2951352 h 6858000"/>
              <a:gd name="connsiteX39-37271" fmla="*/ 5482415 w 6127024"/>
              <a:gd name="connsiteY39-37272" fmla="*/ 3004079 h 6858000"/>
              <a:gd name="connsiteX40-37273" fmla="*/ 5503944 w 6127024"/>
              <a:gd name="connsiteY40-37274" fmla="*/ 3123335 h 6858000"/>
              <a:gd name="connsiteX41-37275" fmla="*/ 5516007 w 6127024"/>
              <a:gd name="connsiteY41-37276" fmla="*/ 3258473 h 6858000"/>
              <a:gd name="connsiteX42-37277" fmla="*/ 5589758 w 6127024"/>
              <a:gd name="connsiteY42-37278" fmla="*/ 3453699 h 6858000"/>
              <a:gd name="connsiteX43-37279" fmla="*/ 5596144 w 6127024"/>
              <a:gd name="connsiteY43-37280" fmla="*/ 3534624 h 6858000"/>
              <a:gd name="connsiteX44-37281" fmla="*/ 5597750 w 6127024"/>
              <a:gd name="connsiteY44-37282" fmla="*/ 3534129 h 6858000"/>
              <a:gd name="connsiteX45-37283" fmla="*/ 5599700 w 6127024"/>
              <a:gd name="connsiteY45-37284" fmla="*/ 3547221 h 6858000"/>
              <a:gd name="connsiteX46-37285" fmla="*/ 5618377 w 6127024"/>
              <a:gd name="connsiteY46-37286" fmla="*/ 3588431 h 6858000"/>
              <a:gd name="connsiteX47-37287" fmla="*/ 5612155 w 6127024"/>
              <a:gd name="connsiteY47-37288" fmla="*/ 3589869 h 6858000"/>
              <a:gd name="connsiteX48-37289" fmla="*/ 5620843 w 6127024"/>
              <a:gd name="connsiteY48-37290" fmla="*/ 3606745 h 6858000"/>
              <a:gd name="connsiteX49-37291" fmla="*/ 5655472 w 6127024"/>
              <a:gd name="connsiteY49-37292" fmla="*/ 3678877 h 6858000"/>
              <a:gd name="connsiteX50-37293" fmla="*/ 5683015 w 6127024"/>
              <a:gd name="connsiteY50-37294" fmla="*/ 3762025 h 6858000"/>
              <a:gd name="connsiteX51-37295" fmla="*/ 5696643 w 6127024"/>
              <a:gd name="connsiteY51-37296" fmla="*/ 3773888 h 6858000"/>
              <a:gd name="connsiteX52-37297" fmla="*/ 5768491 w 6127024"/>
              <a:gd name="connsiteY52-37298" fmla="*/ 3914399 h 6858000"/>
              <a:gd name="connsiteX53-37299" fmla="*/ 5793123 w 6127024"/>
              <a:gd name="connsiteY53-37300" fmla="*/ 3969952 h 6858000"/>
              <a:gd name="connsiteX54-37301" fmla="*/ 5808321 w 6127024"/>
              <a:gd name="connsiteY54-37302" fmla="*/ 3988153 h 6858000"/>
              <a:gd name="connsiteX55-37303" fmla="*/ 5825621 w 6127024"/>
              <a:gd name="connsiteY55-37304" fmla="*/ 4015525 h 6858000"/>
              <a:gd name="connsiteX56-37305" fmla="*/ 5860672 w 6127024"/>
              <a:gd name="connsiteY56-37306" fmla="*/ 4061579 h 6858000"/>
              <a:gd name="connsiteX57-37307" fmla="*/ 5872173 w 6127024"/>
              <a:gd name="connsiteY57-37308" fmla="*/ 4088497 h 6858000"/>
              <a:gd name="connsiteX58-37309" fmla="*/ 5894095 w 6127024"/>
              <a:gd name="connsiteY58-37310" fmla="*/ 4128857 h 6858000"/>
              <a:gd name="connsiteX59-37311" fmla="*/ 5903513 w 6127024"/>
              <a:gd name="connsiteY59-37312" fmla="*/ 4187661 h 6858000"/>
              <a:gd name="connsiteX60-37313" fmla="*/ 5917114 w 6127024"/>
              <a:gd name="connsiteY60-37314" fmla="*/ 4213096 h 6858000"/>
              <a:gd name="connsiteX61-37315" fmla="*/ 5924233 w 6127024"/>
              <a:gd name="connsiteY61-37316" fmla="*/ 4242060 h 6858000"/>
              <a:gd name="connsiteX62-37317" fmla="*/ 5928910 w 6127024"/>
              <a:gd name="connsiteY62-37318" fmla="*/ 4300973 h 6858000"/>
              <a:gd name="connsiteX63-37319" fmla="*/ 5939320 w 6127024"/>
              <a:gd name="connsiteY63-37320" fmla="*/ 4340435 h 6858000"/>
              <a:gd name="connsiteX64-37321" fmla="*/ 5946705 w 6127024"/>
              <a:gd name="connsiteY64-37322" fmla="*/ 4428051 h 6858000"/>
              <a:gd name="connsiteX65-37323" fmla="*/ 5949261 w 6127024"/>
              <a:gd name="connsiteY65-37324" fmla="*/ 4449185 h 6858000"/>
              <a:gd name="connsiteX66-37325" fmla="*/ 5968960 w 6127024"/>
              <a:gd name="connsiteY66-37326" fmla="*/ 4482655 h 6858000"/>
              <a:gd name="connsiteX67-37327" fmla="*/ 5980106 w 6127024"/>
              <a:gd name="connsiteY67-37328" fmla="*/ 4585087 h 6858000"/>
              <a:gd name="connsiteX68-37329" fmla="*/ 5998138 w 6127024"/>
              <a:gd name="connsiteY68-37330" fmla="*/ 4697518 h 6858000"/>
              <a:gd name="connsiteX69-37331" fmla="*/ 6007819 w 6127024"/>
              <a:gd name="connsiteY69-37332" fmla="*/ 4858148 h 6858000"/>
              <a:gd name="connsiteX70-37333" fmla="*/ 6007749 w 6127024"/>
              <a:gd name="connsiteY70-37334" fmla="*/ 4964715 h 6858000"/>
              <a:gd name="connsiteX71-37335" fmla="*/ 6005269 w 6127024"/>
              <a:gd name="connsiteY71-37336" fmla="*/ 5150567 h 6858000"/>
              <a:gd name="connsiteX72-37337" fmla="*/ 6001127 w 6127024"/>
              <a:gd name="connsiteY72-37338" fmla="*/ 5164609 h 6858000"/>
              <a:gd name="connsiteX73-37339" fmla="*/ 5998514 w 6127024"/>
              <a:gd name="connsiteY73-37340" fmla="*/ 5189673 h 6858000"/>
              <a:gd name="connsiteX74-37341" fmla="*/ 6018409 w 6127024"/>
              <a:gd name="connsiteY74-37342" fmla="*/ 5227157 h 6858000"/>
              <a:gd name="connsiteX75-37343" fmla="*/ 6036748 w 6127024"/>
              <a:gd name="connsiteY75-37344" fmla="*/ 5322752 h 6858000"/>
              <a:gd name="connsiteX76-37345" fmla="*/ 6036943 w 6127024"/>
              <a:gd name="connsiteY76-37346" fmla="*/ 5329480 h 6858000"/>
              <a:gd name="connsiteX77-37347" fmla="*/ 6037677 w 6127024"/>
              <a:gd name="connsiteY77-37348" fmla="*/ 5354807 h 6858000"/>
              <a:gd name="connsiteX78-37349" fmla="*/ 6039728 w 6127024"/>
              <a:gd name="connsiteY78-37350" fmla="*/ 5359416 h 6858000"/>
              <a:gd name="connsiteX79-37351" fmla="*/ 6053435 w 6127024"/>
              <a:gd name="connsiteY79-37352" fmla="*/ 5387547 h 6858000"/>
              <a:gd name="connsiteX80-37353" fmla="*/ 6065933 w 6127024"/>
              <a:gd name="connsiteY80-37354" fmla="*/ 5443002 h 6858000"/>
              <a:gd name="connsiteX81-37355" fmla="*/ 6068640 w 6127024"/>
              <a:gd name="connsiteY81-37356" fmla="*/ 5474503 h 6858000"/>
              <a:gd name="connsiteX82-37357" fmla="*/ 6080922 w 6127024"/>
              <a:gd name="connsiteY82-37358" fmla="*/ 5561070 h 6858000"/>
              <a:gd name="connsiteX83-37359" fmla="*/ 6096949 w 6127024"/>
              <a:gd name="connsiteY83-37360" fmla="*/ 5648179 h 6858000"/>
              <a:gd name="connsiteX84-37361" fmla="*/ 6121353 w 6127024"/>
              <a:gd name="connsiteY84-37362" fmla="*/ 5721725 h 6858000"/>
              <a:gd name="connsiteX85-37363" fmla="*/ 6109884 w 6127024"/>
              <a:gd name="connsiteY85-37364" fmla="*/ 5721959 h 6858000"/>
              <a:gd name="connsiteX86-37365" fmla="*/ 6127024 w 6127024"/>
              <a:gd name="connsiteY86-37366" fmla="*/ 5786902 h 6858000"/>
              <a:gd name="connsiteX87-37367" fmla="*/ 6115796 w 6127024"/>
              <a:gd name="connsiteY87-37368" fmla="*/ 5862844 h 6858000"/>
              <a:gd name="connsiteX88-37369" fmla="*/ 6102493 w 6127024"/>
              <a:gd name="connsiteY88-37370" fmla="*/ 5928602 h 6858000"/>
              <a:gd name="connsiteX89-37371" fmla="*/ 6056863 w 6127024"/>
              <a:gd name="connsiteY89-37372" fmla="*/ 6000643 h 6858000"/>
              <a:gd name="connsiteX90-37373" fmla="*/ 6045436 w 6127024"/>
              <a:gd name="connsiteY90-37374" fmla="*/ 6124480 h 6858000"/>
              <a:gd name="connsiteX91-37375" fmla="*/ 6030489 w 6127024"/>
              <a:gd name="connsiteY91-37376" fmla="*/ 6317666 h 6858000"/>
              <a:gd name="connsiteX92-37377" fmla="*/ 6007492 w 6127024"/>
              <a:gd name="connsiteY92-37378" fmla="*/ 6440818 h 6858000"/>
              <a:gd name="connsiteX93-37379" fmla="*/ 6009467 w 6127024"/>
              <a:gd name="connsiteY93-37380" fmla="*/ 6487076 h 6858000"/>
              <a:gd name="connsiteX94-37381" fmla="*/ 5995064 w 6127024"/>
              <a:gd name="connsiteY94-37382" fmla="*/ 6540791 h 6858000"/>
              <a:gd name="connsiteX95-37383" fmla="*/ 6004510 w 6127024"/>
              <a:gd name="connsiteY95-37384" fmla="*/ 6599256 h 6858000"/>
              <a:gd name="connsiteX96-37385" fmla="*/ 5986207 w 6127024"/>
              <a:gd name="connsiteY96-37386" fmla="*/ 6695855 h 6858000"/>
              <a:gd name="connsiteX97-37387" fmla="*/ 5979428 w 6127024"/>
              <a:gd name="connsiteY97-37388" fmla="*/ 6754678 h 6858000"/>
              <a:gd name="connsiteX98-37389" fmla="*/ 5983398 w 6127024"/>
              <a:gd name="connsiteY98-37390" fmla="*/ 6778641 h 6858000"/>
              <a:gd name="connsiteX99-37391" fmla="*/ 5984543 w 6127024"/>
              <a:gd name="connsiteY99-37392" fmla="*/ 6811016 h 6858000"/>
              <a:gd name="connsiteX100-37393" fmla="*/ 5979671 w 6127024"/>
              <a:gd name="connsiteY100-37394" fmla="*/ 6858000 h 6858000"/>
              <a:gd name="connsiteX101-37395" fmla="*/ 0 w 6127024"/>
              <a:gd name="connsiteY101-37396" fmla="*/ 6858000 h 6858000"/>
              <a:gd name="connsiteX102-37397" fmla="*/ 0 w 6127024"/>
              <a:gd name="connsiteY102-37398" fmla="*/ 0 h 6858000"/>
              <a:gd name="connsiteX0-37399" fmla="*/ 0 w 6127024"/>
              <a:gd name="connsiteY0-37400" fmla="*/ 0 h 6858000"/>
              <a:gd name="connsiteX1-37401" fmla="*/ 4965888 w 6127024"/>
              <a:gd name="connsiteY1-37402" fmla="*/ 0 h 6858000"/>
              <a:gd name="connsiteX2-37403" fmla="*/ 4967767 w 6127024"/>
              <a:gd name="connsiteY2-37404" fmla="*/ 7930 h 6858000"/>
              <a:gd name="connsiteX3-37405" fmla="*/ 4979444 w 6127024"/>
              <a:gd name="connsiteY3-37406" fmla="*/ 43921 h 6858000"/>
              <a:gd name="connsiteX4-37407" fmla="*/ 5021173 w 6127024"/>
              <a:gd name="connsiteY4-37408" fmla="*/ 123738 h 6858000"/>
              <a:gd name="connsiteX5-37409" fmla="*/ 5075458 w 6127024"/>
              <a:gd name="connsiteY5-37410" fmla="*/ 264355 h 6858000"/>
              <a:gd name="connsiteX6-37411" fmla="*/ 5081175 w 6127024"/>
              <a:gd name="connsiteY6-37412" fmla="*/ 277448 h 6858000"/>
              <a:gd name="connsiteX7-37413" fmla="*/ 5097011 w 6127024"/>
              <a:gd name="connsiteY7-37414" fmla="*/ 355616 h 6858000"/>
              <a:gd name="connsiteX8-37415" fmla="*/ 5153000 w 6127024"/>
              <a:gd name="connsiteY8-37416" fmla="*/ 507134 h 6858000"/>
              <a:gd name="connsiteX9-37417" fmla="*/ 5171282 w 6127024"/>
              <a:gd name="connsiteY9-37418" fmla="*/ 602071 h 6858000"/>
              <a:gd name="connsiteX10-37419" fmla="*/ 5176196 w 6127024"/>
              <a:gd name="connsiteY10-37420" fmla="*/ 636822 h 6858000"/>
              <a:gd name="connsiteX11-37421" fmla="*/ 5189051 w 6127024"/>
              <a:gd name="connsiteY11-37422" fmla="*/ 782518 h 6858000"/>
              <a:gd name="connsiteX12-37423" fmla="*/ 5221088 w 6127024"/>
              <a:gd name="connsiteY12-37424" fmla="*/ 860193 h 6858000"/>
              <a:gd name="connsiteX13-37425" fmla="*/ 5221281 w 6127024"/>
              <a:gd name="connsiteY13-37426" fmla="*/ 920873 h 6858000"/>
              <a:gd name="connsiteX14-37427" fmla="*/ 5201018 w 6127024"/>
              <a:gd name="connsiteY14-37428" fmla="*/ 1095027 h 6858000"/>
              <a:gd name="connsiteX15-37429" fmla="*/ 5202153 w 6127024"/>
              <a:gd name="connsiteY15-37430" fmla="*/ 1133224 h 6858000"/>
              <a:gd name="connsiteX16-37431" fmla="*/ 5189234 w 6127024"/>
              <a:gd name="connsiteY16-37432" fmla="*/ 1193495 h 6858000"/>
              <a:gd name="connsiteX17-37433" fmla="*/ 5202769 w 6127024"/>
              <a:gd name="connsiteY17-37434" fmla="*/ 1269450 h 6858000"/>
              <a:gd name="connsiteX18-37435" fmla="*/ 5225968 w 6127024"/>
              <a:gd name="connsiteY18-37436" fmla="*/ 1357994 h 6858000"/>
              <a:gd name="connsiteX19-37437" fmla="*/ 5233819 w 6127024"/>
              <a:gd name="connsiteY19-37438" fmla="*/ 1380922 h 6858000"/>
              <a:gd name="connsiteX20-37439" fmla="*/ 5237226 w 6127024"/>
              <a:gd name="connsiteY20-37440" fmla="*/ 1441327 h 6858000"/>
              <a:gd name="connsiteX21-37441" fmla="*/ 5255653 w 6127024"/>
              <a:gd name="connsiteY21-37442" fmla="*/ 1524712 h 6858000"/>
              <a:gd name="connsiteX22-37443" fmla="*/ 5263491 w 6127024"/>
              <a:gd name="connsiteY22-37444" fmla="*/ 1642938 h 6858000"/>
              <a:gd name="connsiteX23-37445" fmla="*/ 5256552 w 6127024"/>
              <a:gd name="connsiteY23-37446" fmla="*/ 1672509 h 6858000"/>
              <a:gd name="connsiteX24-37447" fmla="*/ 5259788 w 6127024"/>
              <a:gd name="connsiteY24-37448" fmla="*/ 1768516 h 6858000"/>
              <a:gd name="connsiteX25-37449" fmla="*/ 5255696 w 6127024"/>
              <a:gd name="connsiteY25-37450" fmla="*/ 1953770 h 6858000"/>
              <a:gd name="connsiteX26-37451" fmla="*/ 5252592 w 6127024"/>
              <a:gd name="connsiteY26-37452" fmla="*/ 2092210 h 6858000"/>
              <a:gd name="connsiteX27-37453" fmla="*/ 5250104 w 6127024"/>
              <a:gd name="connsiteY27-37454" fmla="*/ 2249166 h 6858000"/>
              <a:gd name="connsiteX28-37455" fmla="*/ 5251214 w 6127024"/>
              <a:gd name="connsiteY28-37456" fmla="*/ 2250944 h 6858000"/>
              <a:gd name="connsiteX29-37457" fmla="*/ 5250644 w 6127024"/>
              <a:gd name="connsiteY29-37458" fmla="*/ 2266619 h 6858000"/>
              <a:gd name="connsiteX30-37459" fmla="*/ 5293877 w 6127024"/>
              <a:gd name="connsiteY30-37460" fmla="*/ 2368649 h 6858000"/>
              <a:gd name="connsiteX31-37461" fmla="*/ 5311338 w 6127024"/>
              <a:gd name="connsiteY31-37462" fmla="*/ 2404034 h 6858000"/>
              <a:gd name="connsiteX32-37463" fmla="*/ 5338366 w 6127024"/>
              <a:gd name="connsiteY32-37464" fmla="*/ 2465052 h 6858000"/>
              <a:gd name="connsiteX33-37465" fmla="*/ 5371263 w 6127024"/>
              <a:gd name="connsiteY33-37466" fmla="*/ 2586413 h 6858000"/>
              <a:gd name="connsiteX34-37467" fmla="*/ 5407503 w 6127024"/>
              <a:gd name="connsiteY34-37468" fmla="*/ 2786290 h 6858000"/>
              <a:gd name="connsiteX35-37469" fmla="*/ 5407356 w 6127024"/>
              <a:gd name="connsiteY35-37470" fmla="*/ 2787545 h 6858000"/>
              <a:gd name="connsiteX36-37471" fmla="*/ 5457023 w 6127024"/>
              <a:gd name="connsiteY36-37472" fmla="*/ 2858292 h 6858000"/>
              <a:gd name="connsiteX37-37473" fmla="*/ 5479298 w 6127024"/>
              <a:gd name="connsiteY37-37474" fmla="*/ 2947791 h 6858000"/>
              <a:gd name="connsiteX38-37475" fmla="*/ 5481770 w 6127024"/>
              <a:gd name="connsiteY38-37476" fmla="*/ 2951352 h 6858000"/>
              <a:gd name="connsiteX39-37477" fmla="*/ 5482415 w 6127024"/>
              <a:gd name="connsiteY39-37478" fmla="*/ 3004079 h 6858000"/>
              <a:gd name="connsiteX40-37479" fmla="*/ 5503944 w 6127024"/>
              <a:gd name="connsiteY40-37480" fmla="*/ 3123335 h 6858000"/>
              <a:gd name="connsiteX41-37481" fmla="*/ 5516007 w 6127024"/>
              <a:gd name="connsiteY41-37482" fmla="*/ 3258473 h 6858000"/>
              <a:gd name="connsiteX42-37483" fmla="*/ 5589758 w 6127024"/>
              <a:gd name="connsiteY42-37484" fmla="*/ 3453699 h 6858000"/>
              <a:gd name="connsiteX43-37485" fmla="*/ 5596144 w 6127024"/>
              <a:gd name="connsiteY43-37486" fmla="*/ 3534624 h 6858000"/>
              <a:gd name="connsiteX44-37487" fmla="*/ 5597750 w 6127024"/>
              <a:gd name="connsiteY44-37488" fmla="*/ 3534129 h 6858000"/>
              <a:gd name="connsiteX45-37489" fmla="*/ 5599700 w 6127024"/>
              <a:gd name="connsiteY45-37490" fmla="*/ 3547221 h 6858000"/>
              <a:gd name="connsiteX46-37491" fmla="*/ 5618377 w 6127024"/>
              <a:gd name="connsiteY46-37492" fmla="*/ 3588431 h 6858000"/>
              <a:gd name="connsiteX47-37493" fmla="*/ 5612155 w 6127024"/>
              <a:gd name="connsiteY47-37494" fmla="*/ 3589869 h 6858000"/>
              <a:gd name="connsiteX48-37495" fmla="*/ 5620843 w 6127024"/>
              <a:gd name="connsiteY48-37496" fmla="*/ 3606745 h 6858000"/>
              <a:gd name="connsiteX49-37497" fmla="*/ 5655472 w 6127024"/>
              <a:gd name="connsiteY49-37498" fmla="*/ 3678877 h 6858000"/>
              <a:gd name="connsiteX50-37499" fmla="*/ 5683015 w 6127024"/>
              <a:gd name="connsiteY50-37500" fmla="*/ 3762025 h 6858000"/>
              <a:gd name="connsiteX51-37501" fmla="*/ 5696643 w 6127024"/>
              <a:gd name="connsiteY51-37502" fmla="*/ 3773888 h 6858000"/>
              <a:gd name="connsiteX52-37503" fmla="*/ 5768491 w 6127024"/>
              <a:gd name="connsiteY52-37504" fmla="*/ 3914399 h 6858000"/>
              <a:gd name="connsiteX53-37505" fmla="*/ 5793123 w 6127024"/>
              <a:gd name="connsiteY53-37506" fmla="*/ 3969952 h 6858000"/>
              <a:gd name="connsiteX54-37507" fmla="*/ 5808321 w 6127024"/>
              <a:gd name="connsiteY54-37508" fmla="*/ 3988153 h 6858000"/>
              <a:gd name="connsiteX55-37509" fmla="*/ 5825621 w 6127024"/>
              <a:gd name="connsiteY55-37510" fmla="*/ 4015525 h 6858000"/>
              <a:gd name="connsiteX56-37511" fmla="*/ 5860672 w 6127024"/>
              <a:gd name="connsiteY56-37512" fmla="*/ 4061579 h 6858000"/>
              <a:gd name="connsiteX57-37513" fmla="*/ 5872173 w 6127024"/>
              <a:gd name="connsiteY57-37514" fmla="*/ 4088497 h 6858000"/>
              <a:gd name="connsiteX58-37515" fmla="*/ 5894095 w 6127024"/>
              <a:gd name="connsiteY58-37516" fmla="*/ 4128857 h 6858000"/>
              <a:gd name="connsiteX59-37517" fmla="*/ 5903513 w 6127024"/>
              <a:gd name="connsiteY59-37518" fmla="*/ 4187661 h 6858000"/>
              <a:gd name="connsiteX60-37519" fmla="*/ 5917114 w 6127024"/>
              <a:gd name="connsiteY60-37520" fmla="*/ 4213096 h 6858000"/>
              <a:gd name="connsiteX61-37521" fmla="*/ 5924233 w 6127024"/>
              <a:gd name="connsiteY61-37522" fmla="*/ 4242060 h 6858000"/>
              <a:gd name="connsiteX62-37523" fmla="*/ 5928910 w 6127024"/>
              <a:gd name="connsiteY62-37524" fmla="*/ 4300973 h 6858000"/>
              <a:gd name="connsiteX63-37525" fmla="*/ 5939320 w 6127024"/>
              <a:gd name="connsiteY63-37526" fmla="*/ 4340435 h 6858000"/>
              <a:gd name="connsiteX64-37527" fmla="*/ 5946705 w 6127024"/>
              <a:gd name="connsiteY64-37528" fmla="*/ 4428051 h 6858000"/>
              <a:gd name="connsiteX65-37529" fmla="*/ 5949261 w 6127024"/>
              <a:gd name="connsiteY65-37530" fmla="*/ 4449185 h 6858000"/>
              <a:gd name="connsiteX66-37531" fmla="*/ 5968960 w 6127024"/>
              <a:gd name="connsiteY66-37532" fmla="*/ 4482655 h 6858000"/>
              <a:gd name="connsiteX67-37533" fmla="*/ 5980106 w 6127024"/>
              <a:gd name="connsiteY67-37534" fmla="*/ 4585087 h 6858000"/>
              <a:gd name="connsiteX68-37535" fmla="*/ 5998138 w 6127024"/>
              <a:gd name="connsiteY68-37536" fmla="*/ 4697518 h 6858000"/>
              <a:gd name="connsiteX69-37537" fmla="*/ 6007819 w 6127024"/>
              <a:gd name="connsiteY69-37538" fmla="*/ 4858148 h 6858000"/>
              <a:gd name="connsiteX70-37539" fmla="*/ 6007749 w 6127024"/>
              <a:gd name="connsiteY70-37540" fmla="*/ 4964715 h 6858000"/>
              <a:gd name="connsiteX71-37541" fmla="*/ 6005269 w 6127024"/>
              <a:gd name="connsiteY71-37542" fmla="*/ 5150567 h 6858000"/>
              <a:gd name="connsiteX72-37543" fmla="*/ 6001127 w 6127024"/>
              <a:gd name="connsiteY72-37544" fmla="*/ 5164609 h 6858000"/>
              <a:gd name="connsiteX73-37545" fmla="*/ 5998514 w 6127024"/>
              <a:gd name="connsiteY73-37546" fmla="*/ 5189673 h 6858000"/>
              <a:gd name="connsiteX74-37547" fmla="*/ 6018409 w 6127024"/>
              <a:gd name="connsiteY74-37548" fmla="*/ 5227157 h 6858000"/>
              <a:gd name="connsiteX75-37549" fmla="*/ 6036748 w 6127024"/>
              <a:gd name="connsiteY75-37550" fmla="*/ 5322752 h 6858000"/>
              <a:gd name="connsiteX76-37551" fmla="*/ 6036943 w 6127024"/>
              <a:gd name="connsiteY76-37552" fmla="*/ 5329480 h 6858000"/>
              <a:gd name="connsiteX77-37553" fmla="*/ 6037677 w 6127024"/>
              <a:gd name="connsiteY77-37554" fmla="*/ 5354807 h 6858000"/>
              <a:gd name="connsiteX78-37555" fmla="*/ 6039728 w 6127024"/>
              <a:gd name="connsiteY78-37556" fmla="*/ 5359416 h 6858000"/>
              <a:gd name="connsiteX79-37557" fmla="*/ 6053435 w 6127024"/>
              <a:gd name="connsiteY79-37558" fmla="*/ 5387547 h 6858000"/>
              <a:gd name="connsiteX80-37559" fmla="*/ 6065933 w 6127024"/>
              <a:gd name="connsiteY80-37560" fmla="*/ 5443002 h 6858000"/>
              <a:gd name="connsiteX81-37561" fmla="*/ 6068640 w 6127024"/>
              <a:gd name="connsiteY81-37562" fmla="*/ 5474503 h 6858000"/>
              <a:gd name="connsiteX82-37563" fmla="*/ 6080922 w 6127024"/>
              <a:gd name="connsiteY82-37564" fmla="*/ 5561070 h 6858000"/>
              <a:gd name="connsiteX83-37565" fmla="*/ 6096949 w 6127024"/>
              <a:gd name="connsiteY83-37566" fmla="*/ 5648179 h 6858000"/>
              <a:gd name="connsiteX84-37567" fmla="*/ 6121353 w 6127024"/>
              <a:gd name="connsiteY84-37568" fmla="*/ 5721725 h 6858000"/>
              <a:gd name="connsiteX85-37569" fmla="*/ 6109884 w 6127024"/>
              <a:gd name="connsiteY85-37570" fmla="*/ 5721959 h 6858000"/>
              <a:gd name="connsiteX86-37571" fmla="*/ 6127024 w 6127024"/>
              <a:gd name="connsiteY86-37572" fmla="*/ 5786902 h 6858000"/>
              <a:gd name="connsiteX87-37573" fmla="*/ 6115796 w 6127024"/>
              <a:gd name="connsiteY87-37574" fmla="*/ 5862844 h 6858000"/>
              <a:gd name="connsiteX88-37575" fmla="*/ 6102493 w 6127024"/>
              <a:gd name="connsiteY88-37576" fmla="*/ 5928602 h 6858000"/>
              <a:gd name="connsiteX89-37577" fmla="*/ 6056863 w 6127024"/>
              <a:gd name="connsiteY89-37578" fmla="*/ 6000643 h 6858000"/>
              <a:gd name="connsiteX90-37579" fmla="*/ 6045436 w 6127024"/>
              <a:gd name="connsiteY90-37580" fmla="*/ 6124480 h 6858000"/>
              <a:gd name="connsiteX91-37581" fmla="*/ 6030489 w 6127024"/>
              <a:gd name="connsiteY91-37582" fmla="*/ 6317666 h 6858000"/>
              <a:gd name="connsiteX92-37583" fmla="*/ 6007492 w 6127024"/>
              <a:gd name="connsiteY92-37584" fmla="*/ 6440818 h 6858000"/>
              <a:gd name="connsiteX93-37585" fmla="*/ 6009467 w 6127024"/>
              <a:gd name="connsiteY93-37586" fmla="*/ 6487076 h 6858000"/>
              <a:gd name="connsiteX94-37587" fmla="*/ 5995064 w 6127024"/>
              <a:gd name="connsiteY94-37588" fmla="*/ 6540791 h 6858000"/>
              <a:gd name="connsiteX95-37589" fmla="*/ 6004510 w 6127024"/>
              <a:gd name="connsiteY95-37590" fmla="*/ 6599256 h 6858000"/>
              <a:gd name="connsiteX96-37591" fmla="*/ 5986207 w 6127024"/>
              <a:gd name="connsiteY96-37592" fmla="*/ 6695855 h 6858000"/>
              <a:gd name="connsiteX97-37593" fmla="*/ 5979428 w 6127024"/>
              <a:gd name="connsiteY97-37594" fmla="*/ 6754678 h 6858000"/>
              <a:gd name="connsiteX98-37595" fmla="*/ 5983398 w 6127024"/>
              <a:gd name="connsiteY98-37596" fmla="*/ 6778641 h 6858000"/>
              <a:gd name="connsiteX99-37597" fmla="*/ 5984543 w 6127024"/>
              <a:gd name="connsiteY99-37598" fmla="*/ 6811016 h 6858000"/>
              <a:gd name="connsiteX100-37599" fmla="*/ 5979671 w 6127024"/>
              <a:gd name="connsiteY100-37600" fmla="*/ 6858000 h 6858000"/>
              <a:gd name="connsiteX101-37601" fmla="*/ 0 w 6127024"/>
              <a:gd name="connsiteY101-37602" fmla="*/ 6858000 h 6858000"/>
              <a:gd name="connsiteX102-37603" fmla="*/ 0 w 6127024"/>
              <a:gd name="connsiteY102-37604" fmla="*/ 0 h 6858000"/>
              <a:gd name="connsiteX0-37605" fmla="*/ 0 w 6127024"/>
              <a:gd name="connsiteY0-37606" fmla="*/ 0 h 6858000"/>
              <a:gd name="connsiteX1-37607" fmla="*/ 4965888 w 6127024"/>
              <a:gd name="connsiteY1-37608" fmla="*/ 0 h 6858000"/>
              <a:gd name="connsiteX2-37609" fmla="*/ 4967767 w 6127024"/>
              <a:gd name="connsiteY2-37610" fmla="*/ 7930 h 6858000"/>
              <a:gd name="connsiteX3-37611" fmla="*/ 4979444 w 6127024"/>
              <a:gd name="connsiteY3-37612" fmla="*/ 43921 h 6858000"/>
              <a:gd name="connsiteX4-37613" fmla="*/ 5021173 w 6127024"/>
              <a:gd name="connsiteY4-37614" fmla="*/ 123738 h 6858000"/>
              <a:gd name="connsiteX5-37615" fmla="*/ 5075458 w 6127024"/>
              <a:gd name="connsiteY5-37616" fmla="*/ 264355 h 6858000"/>
              <a:gd name="connsiteX6-37617" fmla="*/ 5081175 w 6127024"/>
              <a:gd name="connsiteY6-37618" fmla="*/ 277448 h 6858000"/>
              <a:gd name="connsiteX7-37619" fmla="*/ 5097011 w 6127024"/>
              <a:gd name="connsiteY7-37620" fmla="*/ 355616 h 6858000"/>
              <a:gd name="connsiteX8-37621" fmla="*/ 5153000 w 6127024"/>
              <a:gd name="connsiteY8-37622" fmla="*/ 507134 h 6858000"/>
              <a:gd name="connsiteX9-37623" fmla="*/ 5171282 w 6127024"/>
              <a:gd name="connsiteY9-37624" fmla="*/ 602071 h 6858000"/>
              <a:gd name="connsiteX10-37625" fmla="*/ 5176196 w 6127024"/>
              <a:gd name="connsiteY10-37626" fmla="*/ 636822 h 6858000"/>
              <a:gd name="connsiteX11-37627" fmla="*/ 5189051 w 6127024"/>
              <a:gd name="connsiteY11-37628" fmla="*/ 782518 h 6858000"/>
              <a:gd name="connsiteX12-37629" fmla="*/ 5221088 w 6127024"/>
              <a:gd name="connsiteY12-37630" fmla="*/ 860193 h 6858000"/>
              <a:gd name="connsiteX13-37631" fmla="*/ 5221281 w 6127024"/>
              <a:gd name="connsiteY13-37632" fmla="*/ 920873 h 6858000"/>
              <a:gd name="connsiteX14-37633" fmla="*/ 5201018 w 6127024"/>
              <a:gd name="connsiteY14-37634" fmla="*/ 1095027 h 6858000"/>
              <a:gd name="connsiteX15-37635" fmla="*/ 5202153 w 6127024"/>
              <a:gd name="connsiteY15-37636" fmla="*/ 1133224 h 6858000"/>
              <a:gd name="connsiteX16-37637" fmla="*/ 5189234 w 6127024"/>
              <a:gd name="connsiteY16-37638" fmla="*/ 1193495 h 6858000"/>
              <a:gd name="connsiteX17-37639" fmla="*/ 5202769 w 6127024"/>
              <a:gd name="connsiteY17-37640" fmla="*/ 1269450 h 6858000"/>
              <a:gd name="connsiteX18-37641" fmla="*/ 5225968 w 6127024"/>
              <a:gd name="connsiteY18-37642" fmla="*/ 1357994 h 6858000"/>
              <a:gd name="connsiteX19-37643" fmla="*/ 5233819 w 6127024"/>
              <a:gd name="connsiteY19-37644" fmla="*/ 1380922 h 6858000"/>
              <a:gd name="connsiteX20-37645" fmla="*/ 5237226 w 6127024"/>
              <a:gd name="connsiteY20-37646" fmla="*/ 1441327 h 6858000"/>
              <a:gd name="connsiteX21-37647" fmla="*/ 5255653 w 6127024"/>
              <a:gd name="connsiteY21-37648" fmla="*/ 1524712 h 6858000"/>
              <a:gd name="connsiteX22-37649" fmla="*/ 5263491 w 6127024"/>
              <a:gd name="connsiteY22-37650" fmla="*/ 1642938 h 6858000"/>
              <a:gd name="connsiteX23-37651" fmla="*/ 5256552 w 6127024"/>
              <a:gd name="connsiteY23-37652" fmla="*/ 1672509 h 6858000"/>
              <a:gd name="connsiteX24-37653" fmla="*/ 5266931 w 6127024"/>
              <a:gd name="connsiteY24-37654" fmla="*/ 1866147 h 6858000"/>
              <a:gd name="connsiteX25-37655" fmla="*/ 5255696 w 6127024"/>
              <a:gd name="connsiteY25-37656" fmla="*/ 1953770 h 6858000"/>
              <a:gd name="connsiteX26-37657" fmla="*/ 5252592 w 6127024"/>
              <a:gd name="connsiteY26-37658" fmla="*/ 2092210 h 6858000"/>
              <a:gd name="connsiteX27-37659" fmla="*/ 5250104 w 6127024"/>
              <a:gd name="connsiteY27-37660" fmla="*/ 2249166 h 6858000"/>
              <a:gd name="connsiteX28-37661" fmla="*/ 5251214 w 6127024"/>
              <a:gd name="connsiteY28-37662" fmla="*/ 2250944 h 6858000"/>
              <a:gd name="connsiteX29-37663" fmla="*/ 5250644 w 6127024"/>
              <a:gd name="connsiteY29-37664" fmla="*/ 2266619 h 6858000"/>
              <a:gd name="connsiteX30-37665" fmla="*/ 5293877 w 6127024"/>
              <a:gd name="connsiteY30-37666" fmla="*/ 2368649 h 6858000"/>
              <a:gd name="connsiteX31-37667" fmla="*/ 5311338 w 6127024"/>
              <a:gd name="connsiteY31-37668" fmla="*/ 2404034 h 6858000"/>
              <a:gd name="connsiteX32-37669" fmla="*/ 5338366 w 6127024"/>
              <a:gd name="connsiteY32-37670" fmla="*/ 2465052 h 6858000"/>
              <a:gd name="connsiteX33-37671" fmla="*/ 5371263 w 6127024"/>
              <a:gd name="connsiteY33-37672" fmla="*/ 2586413 h 6858000"/>
              <a:gd name="connsiteX34-37673" fmla="*/ 5407503 w 6127024"/>
              <a:gd name="connsiteY34-37674" fmla="*/ 2786290 h 6858000"/>
              <a:gd name="connsiteX35-37675" fmla="*/ 5407356 w 6127024"/>
              <a:gd name="connsiteY35-37676" fmla="*/ 2787545 h 6858000"/>
              <a:gd name="connsiteX36-37677" fmla="*/ 5457023 w 6127024"/>
              <a:gd name="connsiteY36-37678" fmla="*/ 2858292 h 6858000"/>
              <a:gd name="connsiteX37-37679" fmla="*/ 5479298 w 6127024"/>
              <a:gd name="connsiteY37-37680" fmla="*/ 2947791 h 6858000"/>
              <a:gd name="connsiteX38-37681" fmla="*/ 5481770 w 6127024"/>
              <a:gd name="connsiteY38-37682" fmla="*/ 2951352 h 6858000"/>
              <a:gd name="connsiteX39-37683" fmla="*/ 5482415 w 6127024"/>
              <a:gd name="connsiteY39-37684" fmla="*/ 3004079 h 6858000"/>
              <a:gd name="connsiteX40-37685" fmla="*/ 5503944 w 6127024"/>
              <a:gd name="connsiteY40-37686" fmla="*/ 3123335 h 6858000"/>
              <a:gd name="connsiteX41-37687" fmla="*/ 5516007 w 6127024"/>
              <a:gd name="connsiteY41-37688" fmla="*/ 3258473 h 6858000"/>
              <a:gd name="connsiteX42-37689" fmla="*/ 5589758 w 6127024"/>
              <a:gd name="connsiteY42-37690" fmla="*/ 3453699 h 6858000"/>
              <a:gd name="connsiteX43-37691" fmla="*/ 5596144 w 6127024"/>
              <a:gd name="connsiteY43-37692" fmla="*/ 3534624 h 6858000"/>
              <a:gd name="connsiteX44-37693" fmla="*/ 5597750 w 6127024"/>
              <a:gd name="connsiteY44-37694" fmla="*/ 3534129 h 6858000"/>
              <a:gd name="connsiteX45-37695" fmla="*/ 5599700 w 6127024"/>
              <a:gd name="connsiteY45-37696" fmla="*/ 3547221 h 6858000"/>
              <a:gd name="connsiteX46-37697" fmla="*/ 5618377 w 6127024"/>
              <a:gd name="connsiteY46-37698" fmla="*/ 3588431 h 6858000"/>
              <a:gd name="connsiteX47-37699" fmla="*/ 5612155 w 6127024"/>
              <a:gd name="connsiteY47-37700" fmla="*/ 3589869 h 6858000"/>
              <a:gd name="connsiteX48-37701" fmla="*/ 5620843 w 6127024"/>
              <a:gd name="connsiteY48-37702" fmla="*/ 3606745 h 6858000"/>
              <a:gd name="connsiteX49-37703" fmla="*/ 5655472 w 6127024"/>
              <a:gd name="connsiteY49-37704" fmla="*/ 3678877 h 6858000"/>
              <a:gd name="connsiteX50-37705" fmla="*/ 5683015 w 6127024"/>
              <a:gd name="connsiteY50-37706" fmla="*/ 3762025 h 6858000"/>
              <a:gd name="connsiteX51-37707" fmla="*/ 5696643 w 6127024"/>
              <a:gd name="connsiteY51-37708" fmla="*/ 3773888 h 6858000"/>
              <a:gd name="connsiteX52-37709" fmla="*/ 5768491 w 6127024"/>
              <a:gd name="connsiteY52-37710" fmla="*/ 3914399 h 6858000"/>
              <a:gd name="connsiteX53-37711" fmla="*/ 5793123 w 6127024"/>
              <a:gd name="connsiteY53-37712" fmla="*/ 3969952 h 6858000"/>
              <a:gd name="connsiteX54-37713" fmla="*/ 5808321 w 6127024"/>
              <a:gd name="connsiteY54-37714" fmla="*/ 3988153 h 6858000"/>
              <a:gd name="connsiteX55-37715" fmla="*/ 5825621 w 6127024"/>
              <a:gd name="connsiteY55-37716" fmla="*/ 4015525 h 6858000"/>
              <a:gd name="connsiteX56-37717" fmla="*/ 5860672 w 6127024"/>
              <a:gd name="connsiteY56-37718" fmla="*/ 4061579 h 6858000"/>
              <a:gd name="connsiteX57-37719" fmla="*/ 5872173 w 6127024"/>
              <a:gd name="connsiteY57-37720" fmla="*/ 4088497 h 6858000"/>
              <a:gd name="connsiteX58-37721" fmla="*/ 5894095 w 6127024"/>
              <a:gd name="connsiteY58-37722" fmla="*/ 4128857 h 6858000"/>
              <a:gd name="connsiteX59-37723" fmla="*/ 5903513 w 6127024"/>
              <a:gd name="connsiteY59-37724" fmla="*/ 4187661 h 6858000"/>
              <a:gd name="connsiteX60-37725" fmla="*/ 5917114 w 6127024"/>
              <a:gd name="connsiteY60-37726" fmla="*/ 4213096 h 6858000"/>
              <a:gd name="connsiteX61-37727" fmla="*/ 5924233 w 6127024"/>
              <a:gd name="connsiteY61-37728" fmla="*/ 4242060 h 6858000"/>
              <a:gd name="connsiteX62-37729" fmla="*/ 5928910 w 6127024"/>
              <a:gd name="connsiteY62-37730" fmla="*/ 4300973 h 6858000"/>
              <a:gd name="connsiteX63-37731" fmla="*/ 5939320 w 6127024"/>
              <a:gd name="connsiteY63-37732" fmla="*/ 4340435 h 6858000"/>
              <a:gd name="connsiteX64-37733" fmla="*/ 5946705 w 6127024"/>
              <a:gd name="connsiteY64-37734" fmla="*/ 4428051 h 6858000"/>
              <a:gd name="connsiteX65-37735" fmla="*/ 5949261 w 6127024"/>
              <a:gd name="connsiteY65-37736" fmla="*/ 4449185 h 6858000"/>
              <a:gd name="connsiteX66-37737" fmla="*/ 5968960 w 6127024"/>
              <a:gd name="connsiteY66-37738" fmla="*/ 4482655 h 6858000"/>
              <a:gd name="connsiteX67-37739" fmla="*/ 5980106 w 6127024"/>
              <a:gd name="connsiteY67-37740" fmla="*/ 4585087 h 6858000"/>
              <a:gd name="connsiteX68-37741" fmla="*/ 5998138 w 6127024"/>
              <a:gd name="connsiteY68-37742" fmla="*/ 4697518 h 6858000"/>
              <a:gd name="connsiteX69-37743" fmla="*/ 6007819 w 6127024"/>
              <a:gd name="connsiteY69-37744" fmla="*/ 4858148 h 6858000"/>
              <a:gd name="connsiteX70-37745" fmla="*/ 6007749 w 6127024"/>
              <a:gd name="connsiteY70-37746" fmla="*/ 4964715 h 6858000"/>
              <a:gd name="connsiteX71-37747" fmla="*/ 6005269 w 6127024"/>
              <a:gd name="connsiteY71-37748" fmla="*/ 5150567 h 6858000"/>
              <a:gd name="connsiteX72-37749" fmla="*/ 6001127 w 6127024"/>
              <a:gd name="connsiteY72-37750" fmla="*/ 5164609 h 6858000"/>
              <a:gd name="connsiteX73-37751" fmla="*/ 5998514 w 6127024"/>
              <a:gd name="connsiteY73-37752" fmla="*/ 5189673 h 6858000"/>
              <a:gd name="connsiteX74-37753" fmla="*/ 6018409 w 6127024"/>
              <a:gd name="connsiteY74-37754" fmla="*/ 5227157 h 6858000"/>
              <a:gd name="connsiteX75-37755" fmla="*/ 6036748 w 6127024"/>
              <a:gd name="connsiteY75-37756" fmla="*/ 5322752 h 6858000"/>
              <a:gd name="connsiteX76-37757" fmla="*/ 6036943 w 6127024"/>
              <a:gd name="connsiteY76-37758" fmla="*/ 5329480 h 6858000"/>
              <a:gd name="connsiteX77-37759" fmla="*/ 6037677 w 6127024"/>
              <a:gd name="connsiteY77-37760" fmla="*/ 5354807 h 6858000"/>
              <a:gd name="connsiteX78-37761" fmla="*/ 6039728 w 6127024"/>
              <a:gd name="connsiteY78-37762" fmla="*/ 5359416 h 6858000"/>
              <a:gd name="connsiteX79-37763" fmla="*/ 6053435 w 6127024"/>
              <a:gd name="connsiteY79-37764" fmla="*/ 5387547 h 6858000"/>
              <a:gd name="connsiteX80-37765" fmla="*/ 6065933 w 6127024"/>
              <a:gd name="connsiteY80-37766" fmla="*/ 5443002 h 6858000"/>
              <a:gd name="connsiteX81-37767" fmla="*/ 6068640 w 6127024"/>
              <a:gd name="connsiteY81-37768" fmla="*/ 5474503 h 6858000"/>
              <a:gd name="connsiteX82-37769" fmla="*/ 6080922 w 6127024"/>
              <a:gd name="connsiteY82-37770" fmla="*/ 5561070 h 6858000"/>
              <a:gd name="connsiteX83-37771" fmla="*/ 6096949 w 6127024"/>
              <a:gd name="connsiteY83-37772" fmla="*/ 5648179 h 6858000"/>
              <a:gd name="connsiteX84-37773" fmla="*/ 6121353 w 6127024"/>
              <a:gd name="connsiteY84-37774" fmla="*/ 5721725 h 6858000"/>
              <a:gd name="connsiteX85-37775" fmla="*/ 6109884 w 6127024"/>
              <a:gd name="connsiteY85-37776" fmla="*/ 5721959 h 6858000"/>
              <a:gd name="connsiteX86-37777" fmla="*/ 6127024 w 6127024"/>
              <a:gd name="connsiteY86-37778" fmla="*/ 5786902 h 6858000"/>
              <a:gd name="connsiteX87-37779" fmla="*/ 6115796 w 6127024"/>
              <a:gd name="connsiteY87-37780" fmla="*/ 5862844 h 6858000"/>
              <a:gd name="connsiteX88-37781" fmla="*/ 6102493 w 6127024"/>
              <a:gd name="connsiteY88-37782" fmla="*/ 5928602 h 6858000"/>
              <a:gd name="connsiteX89-37783" fmla="*/ 6056863 w 6127024"/>
              <a:gd name="connsiteY89-37784" fmla="*/ 6000643 h 6858000"/>
              <a:gd name="connsiteX90-37785" fmla="*/ 6045436 w 6127024"/>
              <a:gd name="connsiteY90-37786" fmla="*/ 6124480 h 6858000"/>
              <a:gd name="connsiteX91-37787" fmla="*/ 6030489 w 6127024"/>
              <a:gd name="connsiteY91-37788" fmla="*/ 6317666 h 6858000"/>
              <a:gd name="connsiteX92-37789" fmla="*/ 6007492 w 6127024"/>
              <a:gd name="connsiteY92-37790" fmla="*/ 6440818 h 6858000"/>
              <a:gd name="connsiteX93-37791" fmla="*/ 6009467 w 6127024"/>
              <a:gd name="connsiteY93-37792" fmla="*/ 6487076 h 6858000"/>
              <a:gd name="connsiteX94-37793" fmla="*/ 5995064 w 6127024"/>
              <a:gd name="connsiteY94-37794" fmla="*/ 6540791 h 6858000"/>
              <a:gd name="connsiteX95-37795" fmla="*/ 6004510 w 6127024"/>
              <a:gd name="connsiteY95-37796" fmla="*/ 6599256 h 6858000"/>
              <a:gd name="connsiteX96-37797" fmla="*/ 5986207 w 6127024"/>
              <a:gd name="connsiteY96-37798" fmla="*/ 6695855 h 6858000"/>
              <a:gd name="connsiteX97-37799" fmla="*/ 5979428 w 6127024"/>
              <a:gd name="connsiteY97-37800" fmla="*/ 6754678 h 6858000"/>
              <a:gd name="connsiteX98-37801" fmla="*/ 5983398 w 6127024"/>
              <a:gd name="connsiteY98-37802" fmla="*/ 6778641 h 6858000"/>
              <a:gd name="connsiteX99-37803" fmla="*/ 5984543 w 6127024"/>
              <a:gd name="connsiteY99-37804" fmla="*/ 6811016 h 6858000"/>
              <a:gd name="connsiteX100-37805" fmla="*/ 5979671 w 6127024"/>
              <a:gd name="connsiteY100-37806" fmla="*/ 6858000 h 6858000"/>
              <a:gd name="connsiteX101-37807" fmla="*/ 0 w 6127024"/>
              <a:gd name="connsiteY101-37808" fmla="*/ 6858000 h 6858000"/>
              <a:gd name="connsiteX102-37809" fmla="*/ 0 w 6127024"/>
              <a:gd name="connsiteY102-37810" fmla="*/ 0 h 6858000"/>
              <a:gd name="connsiteX0-37811" fmla="*/ 0 w 6127024"/>
              <a:gd name="connsiteY0-37812" fmla="*/ 0 h 6858000"/>
              <a:gd name="connsiteX1-37813" fmla="*/ 4965888 w 6127024"/>
              <a:gd name="connsiteY1-37814" fmla="*/ 0 h 6858000"/>
              <a:gd name="connsiteX2-37815" fmla="*/ 4967767 w 6127024"/>
              <a:gd name="connsiteY2-37816" fmla="*/ 7930 h 6858000"/>
              <a:gd name="connsiteX3-37817" fmla="*/ 4979444 w 6127024"/>
              <a:gd name="connsiteY3-37818" fmla="*/ 43921 h 6858000"/>
              <a:gd name="connsiteX4-37819" fmla="*/ 5021173 w 6127024"/>
              <a:gd name="connsiteY4-37820" fmla="*/ 123738 h 6858000"/>
              <a:gd name="connsiteX5-37821" fmla="*/ 5075458 w 6127024"/>
              <a:gd name="connsiteY5-37822" fmla="*/ 264355 h 6858000"/>
              <a:gd name="connsiteX6-37823" fmla="*/ 5081175 w 6127024"/>
              <a:gd name="connsiteY6-37824" fmla="*/ 277448 h 6858000"/>
              <a:gd name="connsiteX7-37825" fmla="*/ 5097011 w 6127024"/>
              <a:gd name="connsiteY7-37826" fmla="*/ 355616 h 6858000"/>
              <a:gd name="connsiteX8-37827" fmla="*/ 5153000 w 6127024"/>
              <a:gd name="connsiteY8-37828" fmla="*/ 507134 h 6858000"/>
              <a:gd name="connsiteX9-37829" fmla="*/ 5171282 w 6127024"/>
              <a:gd name="connsiteY9-37830" fmla="*/ 602071 h 6858000"/>
              <a:gd name="connsiteX10-37831" fmla="*/ 5176196 w 6127024"/>
              <a:gd name="connsiteY10-37832" fmla="*/ 636822 h 6858000"/>
              <a:gd name="connsiteX11-37833" fmla="*/ 5189051 w 6127024"/>
              <a:gd name="connsiteY11-37834" fmla="*/ 782518 h 6858000"/>
              <a:gd name="connsiteX12-37835" fmla="*/ 5221088 w 6127024"/>
              <a:gd name="connsiteY12-37836" fmla="*/ 860193 h 6858000"/>
              <a:gd name="connsiteX13-37837" fmla="*/ 5221281 w 6127024"/>
              <a:gd name="connsiteY13-37838" fmla="*/ 920873 h 6858000"/>
              <a:gd name="connsiteX14-37839" fmla="*/ 5201018 w 6127024"/>
              <a:gd name="connsiteY14-37840" fmla="*/ 1095027 h 6858000"/>
              <a:gd name="connsiteX15-37841" fmla="*/ 5202153 w 6127024"/>
              <a:gd name="connsiteY15-37842" fmla="*/ 1133224 h 6858000"/>
              <a:gd name="connsiteX16-37843" fmla="*/ 5189234 w 6127024"/>
              <a:gd name="connsiteY16-37844" fmla="*/ 1193495 h 6858000"/>
              <a:gd name="connsiteX17-37845" fmla="*/ 5202769 w 6127024"/>
              <a:gd name="connsiteY17-37846" fmla="*/ 1269450 h 6858000"/>
              <a:gd name="connsiteX18-37847" fmla="*/ 5225968 w 6127024"/>
              <a:gd name="connsiteY18-37848" fmla="*/ 1357994 h 6858000"/>
              <a:gd name="connsiteX19-37849" fmla="*/ 5233819 w 6127024"/>
              <a:gd name="connsiteY19-37850" fmla="*/ 1380922 h 6858000"/>
              <a:gd name="connsiteX20-37851" fmla="*/ 5237226 w 6127024"/>
              <a:gd name="connsiteY20-37852" fmla="*/ 1441327 h 6858000"/>
              <a:gd name="connsiteX21-37853" fmla="*/ 5255653 w 6127024"/>
              <a:gd name="connsiteY21-37854" fmla="*/ 1524712 h 6858000"/>
              <a:gd name="connsiteX22-37855" fmla="*/ 5263491 w 6127024"/>
              <a:gd name="connsiteY22-37856" fmla="*/ 1642938 h 6858000"/>
              <a:gd name="connsiteX23-37857" fmla="*/ 5256552 w 6127024"/>
              <a:gd name="connsiteY23-37858" fmla="*/ 1672509 h 6858000"/>
              <a:gd name="connsiteX24-37859" fmla="*/ 5266931 w 6127024"/>
              <a:gd name="connsiteY24-37860" fmla="*/ 1866147 h 6858000"/>
              <a:gd name="connsiteX25-37861" fmla="*/ 5255696 w 6127024"/>
              <a:gd name="connsiteY25-37862" fmla="*/ 1953770 h 6858000"/>
              <a:gd name="connsiteX26-37863" fmla="*/ 5252592 w 6127024"/>
              <a:gd name="connsiteY26-37864" fmla="*/ 2092210 h 6858000"/>
              <a:gd name="connsiteX27-37865" fmla="*/ 5250104 w 6127024"/>
              <a:gd name="connsiteY27-37866" fmla="*/ 2249166 h 6858000"/>
              <a:gd name="connsiteX28-37867" fmla="*/ 5251214 w 6127024"/>
              <a:gd name="connsiteY28-37868" fmla="*/ 2250944 h 6858000"/>
              <a:gd name="connsiteX29-37869" fmla="*/ 5250644 w 6127024"/>
              <a:gd name="connsiteY29-37870" fmla="*/ 2266619 h 6858000"/>
              <a:gd name="connsiteX30-37871" fmla="*/ 5293877 w 6127024"/>
              <a:gd name="connsiteY30-37872" fmla="*/ 2368649 h 6858000"/>
              <a:gd name="connsiteX31-37873" fmla="*/ 5311338 w 6127024"/>
              <a:gd name="connsiteY31-37874" fmla="*/ 2404034 h 6858000"/>
              <a:gd name="connsiteX32-37875" fmla="*/ 5338366 w 6127024"/>
              <a:gd name="connsiteY32-37876" fmla="*/ 2465052 h 6858000"/>
              <a:gd name="connsiteX33-37877" fmla="*/ 5371263 w 6127024"/>
              <a:gd name="connsiteY33-37878" fmla="*/ 2586413 h 6858000"/>
              <a:gd name="connsiteX34-37879" fmla="*/ 5407503 w 6127024"/>
              <a:gd name="connsiteY34-37880" fmla="*/ 2786290 h 6858000"/>
              <a:gd name="connsiteX35-37881" fmla="*/ 5407356 w 6127024"/>
              <a:gd name="connsiteY35-37882" fmla="*/ 2787545 h 6858000"/>
              <a:gd name="connsiteX36-37883" fmla="*/ 5457023 w 6127024"/>
              <a:gd name="connsiteY36-37884" fmla="*/ 2858292 h 6858000"/>
              <a:gd name="connsiteX37-37885" fmla="*/ 5479298 w 6127024"/>
              <a:gd name="connsiteY37-37886" fmla="*/ 2947791 h 6858000"/>
              <a:gd name="connsiteX38-37887" fmla="*/ 5481770 w 6127024"/>
              <a:gd name="connsiteY38-37888" fmla="*/ 2951352 h 6858000"/>
              <a:gd name="connsiteX39-37889" fmla="*/ 5482415 w 6127024"/>
              <a:gd name="connsiteY39-37890" fmla="*/ 3004079 h 6858000"/>
              <a:gd name="connsiteX40-37891" fmla="*/ 5503944 w 6127024"/>
              <a:gd name="connsiteY40-37892" fmla="*/ 3123335 h 6858000"/>
              <a:gd name="connsiteX41-37893" fmla="*/ 5516007 w 6127024"/>
              <a:gd name="connsiteY41-37894" fmla="*/ 3258473 h 6858000"/>
              <a:gd name="connsiteX42-37895" fmla="*/ 5589758 w 6127024"/>
              <a:gd name="connsiteY42-37896" fmla="*/ 3453699 h 6858000"/>
              <a:gd name="connsiteX43-37897" fmla="*/ 5596144 w 6127024"/>
              <a:gd name="connsiteY43-37898" fmla="*/ 3534624 h 6858000"/>
              <a:gd name="connsiteX44-37899" fmla="*/ 5597750 w 6127024"/>
              <a:gd name="connsiteY44-37900" fmla="*/ 3534129 h 6858000"/>
              <a:gd name="connsiteX45-37901" fmla="*/ 5599700 w 6127024"/>
              <a:gd name="connsiteY45-37902" fmla="*/ 3547221 h 6858000"/>
              <a:gd name="connsiteX46-37903" fmla="*/ 5618377 w 6127024"/>
              <a:gd name="connsiteY46-37904" fmla="*/ 3588431 h 6858000"/>
              <a:gd name="connsiteX47-37905" fmla="*/ 5612155 w 6127024"/>
              <a:gd name="connsiteY47-37906" fmla="*/ 3589869 h 6858000"/>
              <a:gd name="connsiteX48-37907" fmla="*/ 5620843 w 6127024"/>
              <a:gd name="connsiteY48-37908" fmla="*/ 3606745 h 6858000"/>
              <a:gd name="connsiteX49-37909" fmla="*/ 5655472 w 6127024"/>
              <a:gd name="connsiteY49-37910" fmla="*/ 3678877 h 6858000"/>
              <a:gd name="connsiteX50-37911" fmla="*/ 5683015 w 6127024"/>
              <a:gd name="connsiteY50-37912" fmla="*/ 3762025 h 6858000"/>
              <a:gd name="connsiteX51-37913" fmla="*/ 5696643 w 6127024"/>
              <a:gd name="connsiteY51-37914" fmla="*/ 3773888 h 6858000"/>
              <a:gd name="connsiteX52-37915" fmla="*/ 5768491 w 6127024"/>
              <a:gd name="connsiteY52-37916" fmla="*/ 3914399 h 6858000"/>
              <a:gd name="connsiteX53-37917" fmla="*/ 5793123 w 6127024"/>
              <a:gd name="connsiteY53-37918" fmla="*/ 3969952 h 6858000"/>
              <a:gd name="connsiteX54-37919" fmla="*/ 5808321 w 6127024"/>
              <a:gd name="connsiteY54-37920" fmla="*/ 3988153 h 6858000"/>
              <a:gd name="connsiteX55-37921" fmla="*/ 5825621 w 6127024"/>
              <a:gd name="connsiteY55-37922" fmla="*/ 4015525 h 6858000"/>
              <a:gd name="connsiteX56-37923" fmla="*/ 5860672 w 6127024"/>
              <a:gd name="connsiteY56-37924" fmla="*/ 4061579 h 6858000"/>
              <a:gd name="connsiteX57-37925" fmla="*/ 5872173 w 6127024"/>
              <a:gd name="connsiteY57-37926" fmla="*/ 4088497 h 6858000"/>
              <a:gd name="connsiteX58-37927" fmla="*/ 5894095 w 6127024"/>
              <a:gd name="connsiteY58-37928" fmla="*/ 4128857 h 6858000"/>
              <a:gd name="connsiteX59-37929" fmla="*/ 5903513 w 6127024"/>
              <a:gd name="connsiteY59-37930" fmla="*/ 4187661 h 6858000"/>
              <a:gd name="connsiteX60-37931" fmla="*/ 5917114 w 6127024"/>
              <a:gd name="connsiteY60-37932" fmla="*/ 4213096 h 6858000"/>
              <a:gd name="connsiteX61-37933" fmla="*/ 5924233 w 6127024"/>
              <a:gd name="connsiteY61-37934" fmla="*/ 4242060 h 6858000"/>
              <a:gd name="connsiteX62-37935" fmla="*/ 5928910 w 6127024"/>
              <a:gd name="connsiteY62-37936" fmla="*/ 4300973 h 6858000"/>
              <a:gd name="connsiteX63-37937" fmla="*/ 5939320 w 6127024"/>
              <a:gd name="connsiteY63-37938" fmla="*/ 4340435 h 6858000"/>
              <a:gd name="connsiteX64-37939" fmla="*/ 5946705 w 6127024"/>
              <a:gd name="connsiteY64-37940" fmla="*/ 4428051 h 6858000"/>
              <a:gd name="connsiteX65-37941" fmla="*/ 5949261 w 6127024"/>
              <a:gd name="connsiteY65-37942" fmla="*/ 4449185 h 6858000"/>
              <a:gd name="connsiteX66-37943" fmla="*/ 5968960 w 6127024"/>
              <a:gd name="connsiteY66-37944" fmla="*/ 4482655 h 6858000"/>
              <a:gd name="connsiteX67-37945" fmla="*/ 5980106 w 6127024"/>
              <a:gd name="connsiteY67-37946" fmla="*/ 4585087 h 6858000"/>
              <a:gd name="connsiteX68-37947" fmla="*/ 5998138 w 6127024"/>
              <a:gd name="connsiteY68-37948" fmla="*/ 4697518 h 6858000"/>
              <a:gd name="connsiteX69-37949" fmla="*/ 6007819 w 6127024"/>
              <a:gd name="connsiteY69-37950" fmla="*/ 4858148 h 6858000"/>
              <a:gd name="connsiteX70-37951" fmla="*/ 6007749 w 6127024"/>
              <a:gd name="connsiteY70-37952" fmla="*/ 4964715 h 6858000"/>
              <a:gd name="connsiteX71-37953" fmla="*/ 6005269 w 6127024"/>
              <a:gd name="connsiteY71-37954" fmla="*/ 5150567 h 6858000"/>
              <a:gd name="connsiteX72-37955" fmla="*/ 6001127 w 6127024"/>
              <a:gd name="connsiteY72-37956" fmla="*/ 5164609 h 6858000"/>
              <a:gd name="connsiteX73-37957" fmla="*/ 5998514 w 6127024"/>
              <a:gd name="connsiteY73-37958" fmla="*/ 5189673 h 6858000"/>
              <a:gd name="connsiteX74-37959" fmla="*/ 6018409 w 6127024"/>
              <a:gd name="connsiteY74-37960" fmla="*/ 5227157 h 6858000"/>
              <a:gd name="connsiteX75-37961" fmla="*/ 6036748 w 6127024"/>
              <a:gd name="connsiteY75-37962" fmla="*/ 5322752 h 6858000"/>
              <a:gd name="connsiteX76-37963" fmla="*/ 6036943 w 6127024"/>
              <a:gd name="connsiteY76-37964" fmla="*/ 5329480 h 6858000"/>
              <a:gd name="connsiteX77-37965" fmla="*/ 6037677 w 6127024"/>
              <a:gd name="connsiteY77-37966" fmla="*/ 5354807 h 6858000"/>
              <a:gd name="connsiteX78-37967" fmla="*/ 6039728 w 6127024"/>
              <a:gd name="connsiteY78-37968" fmla="*/ 5359416 h 6858000"/>
              <a:gd name="connsiteX79-37969" fmla="*/ 6053435 w 6127024"/>
              <a:gd name="connsiteY79-37970" fmla="*/ 5387547 h 6858000"/>
              <a:gd name="connsiteX80-37971" fmla="*/ 6065933 w 6127024"/>
              <a:gd name="connsiteY80-37972" fmla="*/ 5443002 h 6858000"/>
              <a:gd name="connsiteX81-37973" fmla="*/ 6068640 w 6127024"/>
              <a:gd name="connsiteY81-37974" fmla="*/ 5474503 h 6858000"/>
              <a:gd name="connsiteX82-37975" fmla="*/ 6080922 w 6127024"/>
              <a:gd name="connsiteY82-37976" fmla="*/ 5561070 h 6858000"/>
              <a:gd name="connsiteX83-37977" fmla="*/ 6096949 w 6127024"/>
              <a:gd name="connsiteY83-37978" fmla="*/ 5648179 h 6858000"/>
              <a:gd name="connsiteX84-37979" fmla="*/ 6121353 w 6127024"/>
              <a:gd name="connsiteY84-37980" fmla="*/ 5721725 h 6858000"/>
              <a:gd name="connsiteX85-37981" fmla="*/ 6109884 w 6127024"/>
              <a:gd name="connsiteY85-37982" fmla="*/ 5721959 h 6858000"/>
              <a:gd name="connsiteX86-37983" fmla="*/ 6127024 w 6127024"/>
              <a:gd name="connsiteY86-37984" fmla="*/ 5786902 h 6858000"/>
              <a:gd name="connsiteX87-37985" fmla="*/ 6115796 w 6127024"/>
              <a:gd name="connsiteY87-37986" fmla="*/ 5862844 h 6858000"/>
              <a:gd name="connsiteX88-37987" fmla="*/ 6102493 w 6127024"/>
              <a:gd name="connsiteY88-37988" fmla="*/ 5928602 h 6858000"/>
              <a:gd name="connsiteX89-37989" fmla="*/ 6056863 w 6127024"/>
              <a:gd name="connsiteY89-37990" fmla="*/ 6000643 h 6858000"/>
              <a:gd name="connsiteX90-37991" fmla="*/ 6045436 w 6127024"/>
              <a:gd name="connsiteY90-37992" fmla="*/ 6124480 h 6858000"/>
              <a:gd name="connsiteX91-37993" fmla="*/ 6030489 w 6127024"/>
              <a:gd name="connsiteY91-37994" fmla="*/ 6317666 h 6858000"/>
              <a:gd name="connsiteX92-37995" fmla="*/ 6007492 w 6127024"/>
              <a:gd name="connsiteY92-37996" fmla="*/ 6440818 h 6858000"/>
              <a:gd name="connsiteX93-37997" fmla="*/ 6009467 w 6127024"/>
              <a:gd name="connsiteY93-37998" fmla="*/ 6487076 h 6858000"/>
              <a:gd name="connsiteX94-37999" fmla="*/ 5995064 w 6127024"/>
              <a:gd name="connsiteY94-38000" fmla="*/ 6540791 h 6858000"/>
              <a:gd name="connsiteX95-38001" fmla="*/ 6004510 w 6127024"/>
              <a:gd name="connsiteY95-38002" fmla="*/ 6599256 h 6858000"/>
              <a:gd name="connsiteX96-38003" fmla="*/ 5986207 w 6127024"/>
              <a:gd name="connsiteY96-38004" fmla="*/ 6695855 h 6858000"/>
              <a:gd name="connsiteX97-38005" fmla="*/ 5979428 w 6127024"/>
              <a:gd name="connsiteY97-38006" fmla="*/ 6754678 h 6858000"/>
              <a:gd name="connsiteX98-38007" fmla="*/ 5983398 w 6127024"/>
              <a:gd name="connsiteY98-38008" fmla="*/ 6778641 h 6858000"/>
              <a:gd name="connsiteX99-38009" fmla="*/ 5984543 w 6127024"/>
              <a:gd name="connsiteY99-38010" fmla="*/ 6811016 h 6858000"/>
              <a:gd name="connsiteX100-38011" fmla="*/ 5979671 w 6127024"/>
              <a:gd name="connsiteY100-38012" fmla="*/ 6858000 h 6858000"/>
              <a:gd name="connsiteX101-38013" fmla="*/ 0 w 6127024"/>
              <a:gd name="connsiteY101-38014" fmla="*/ 6858000 h 6858000"/>
              <a:gd name="connsiteX102-38015" fmla="*/ 0 w 6127024"/>
              <a:gd name="connsiteY102-38016" fmla="*/ 0 h 6858000"/>
              <a:gd name="connsiteX0-38017" fmla="*/ 0 w 6127024"/>
              <a:gd name="connsiteY0-38018" fmla="*/ 0 h 6858000"/>
              <a:gd name="connsiteX1-38019" fmla="*/ 4965888 w 6127024"/>
              <a:gd name="connsiteY1-38020" fmla="*/ 0 h 6858000"/>
              <a:gd name="connsiteX2-38021" fmla="*/ 4967767 w 6127024"/>
              <a:gd name="connsiteY2-38022" fmla="*/ 7930 h 6858000"/>
              <a:gd name="connsiteX3-38023" fmla="*/ 4979444 w 6127024"/>
              <a:gd name="connsiteY3-38024" fmla="*/ 43921 h 6858000"/>
              <a:gd name="connsiteX4-38025" fmla="*/ 5021173 w 6127024"/>
              <a:gd name="connsiteY4-38026" fmla="*/ 123738 h 6858000"/>
              <a:gd name="connsiteX5-38027" fmla="*/ 5075458 w 6127024"/>
              <a:gd name="connsiteY5-38028" fmla="*/ 264355 h 6858000"/>
              <a:gd name="connsiteX6-38029" fmla="*/ 5081175 w 6127024"/>
              <a:gd name="connsiteY6-38030" fmla="*/ 277448 h 6858000"/>
              <a:gd name="connsiteX7-38031" fmla="*/ 5097011 w 6127024"/>
              <a:gd name="connsiteY7-38032" fmla="*/ 355616 h 6858000"/>
              <a:gd name="connsiteX8-38033" fmla="*/ 5153000 w 6127024"/>
              <a:gd name="connsiteY8-38034" fmla="*/ 507134 h 6858000"/>
              <a:gd name="connsiteX9-38035" fmla="*/ 5171282 w 6127024"/>
              <a:gd name="connsiteY9-38036" fmla="*/ 602071 h 6858000"/>
              <a:gd name="connsiteX10-38037" fmla="*/ 5176196 w 6127024"/>
              <a:gd name="connsiteY10-38038" fmla="*/ 636822 h 6858000"/>
              <a:gd name="connsiteX11-38039" fmla="*/ 5189051 w 6127024"/>
              <a:gd name="connsiteY11-38040" fmla="*/ 782518 h 6858000"/>
              <a:gd name="connsiteX12-38041" fmla="*/ 5221088 w 6127024"/>
              <a:gd name="connsiteY12-38042" fmla="*/ 860193 h 6858000"/>
              <a:gd name="connsiteX13-38043" fmla="*/ 5221281 w 6127024"/>
              <a:gd name="connsiteY13-38044" fmla="*/ 920873 h 6858000"/>
              <a:gd name="connsiteX14-38045" fmla="*/ 5201018 w 6127024"/>
              <a:gd name="connsiteY14-38046" fmla="*/ 1095027 h 6858000"/>
              <a:gd name="connsiteX15-38047" fmla="*/ 5202153 w 6127024"/>
              <a:gd name="connsiteY15-38048" fmla="*/ 1133224 h 6858000"/>
              <a:gd name="connsiteX16-38049" fmla="*/ 5189234 w 6127024"/>
              <a:gd name="connsiteY16-38050" fmla="*/ 1193495 h 6858000"/>
              <a:gd name="connsiteX17-38051" fmla="*/ 5202769 w 6127024"/>
              <a:gd name="connsiteY17-38052" fmla="*/ 1269450 h 6858000"/>
              <a:gd name="connsiteX18-38053" fmla="*/ 5225968 w 6127024"/>
              <a:gd name="connsiteY18-38054" fmla="*/ 1357994 h 6858000"/>
              <a:gd name="connsiteX19-38055" fmla="*/ 5233819 w 6127024"/>
              <a:gd name="connsiteY19-38056" fmla="*/ 1380922 h 6858000"/>
              <a:gd name="connsiteX20-38057" fmla="*/ 5237226 w 6127024"/>
              <a:gd name="connsiteY20-38058" fmla="*/ 1441327 h 6858000"/>
              <a:gd name="connsiteX21-38059" fmla="*/ 5255653 w 6127024"/>
              <a:gd name="connsiteY21-38060" fmla="*/ 1524712 h 6858000"/>
              <a:gd name="connsiteX22-38061" fmla="*/ 5263491 w 6127024"/>
              <a:gd name="connsiteY22-38062" fmla="*/ 1642938 h 6858000"/>
              <a:gd name="connsiteX23-38063" fmla="*/ 5256552 w 6127024"/>
              <a:gd name="connsiteY23-38064" fmla="*/ 1672509 h 6858000"/>
              <a:gd name="connsiteX24-38065" fmla="*/ 5266931 w 6127024"/>
              <a:gd name="connsiteY24-38066" fmla="*/ 1866147 h 6858000"/>
              <a:gd name="connsiteX25-38067" fmla="*/ 5255696 w 6127024"/>
              <a:gd name="connsiteY25-38068" fmla="*/ 1953770 h 6858000"/>
              <a:gd name="connsiteX26-38069" fmla="*/ 5252592 w 6127024"/>
              <a:gd name="connsiteY26-38070" fmla="*/ 2092210 h 6858000"/>
              <a:gd name="connsiteX27-38071" fmla="*/ 5250104 w 6127024"/>
              <a:gd name="connsiteY27-38072" fmla="*/ 2249166 h 6858000"/>
              <a:gd name="connsiteX28-38073" fmla="*/ 5251214 w 6127024"/>
              <a:gd name="connsiteY28-38074" fmla="*/ 2250944 h 6858000"/>
              <a:gd name="connsiteX29-38075" fmla="*/ 5250644 w 6127024"/>
              <a:gd name="connsiteY29-38076" fmla="*/ 2266619 h 6858000"/>
              <a:gd name="connsiteX30-38077" fmla="*/ 5293877 w 6127024"/>
              <a:gd name="connsiteY30-38078" fmla="*/ 2368649 h 6858000"/>
              <a:gd name="connsiteX31-38079" fmla="*/ 5311338 w 6127024"/>
              <a:gd name="connsiteY31-38080" fmla="*/ 2404034 h 6858000"/>
              <a:gd name="connsiteX32-38081" fmla="*/ 5338366 w 6127024"/>
              <a:gd name="connsiteY32-38082" fmla="*/ 2465052 h 6858000"/>
              <a:gd name="connsiteX33-38083" fmla="*/ 5371263 w 6127024"/>
              <a:gd name="connsiteY33-38084" fmla="*/ 2586413 h 6858000"/>
              <a:gd name="connsiteX34-38085" fmla="*/ 5407503 w 6127024"/>
              <a:gd name="connsiteY34-38086" fmla="*/ 2786290 h 6858000"/>
              <a:gd name="connsiteX35-38087" fmla="*/ 5407356 w 6127024"/>
              <a:gd name="connsiteY35-38088" fmla="*/ 2787545 h 6858000"/>
              <a:gd name="connsiteX36-38089" fmla="*/ 5457023 w 6127024"/>
              <a:gd name="connsiteY36-38090" fmla="*/ 2858292 h 6858000"/>
              <a:gd name="connsiteX37-38091" fmla="*/ 5479298 w 6127024"/>
              <a:gd name="connsiteY37-38092" fmla="*/ 2947791 h 6858000"/>
              <a:gd name="connsiteX38-38093" fmla="*/ 5481770 w 6127024"/>
              <a:gd name="connsiteY38-38094" fmla="*/ 2951352 h 6858000"/>
              <a:gd name="connsiteX39-38095" fmla="*/ 5482415 w 6127024"/>
              <a:gd name="connsiteY39-38096" fmla="*/ 3004079 h 6858000"/>
              <a:gd name="connsiteX40-38097" fmla="*/ 5503944 w 6127024"/>
              <a:gd name="connsiteY40-38098" fmla="*/ 3123335 h 6858000"/>
              <a:gd name="connsiteX41-38099" fmla="*/ 5516007 w 6127024"/>
              <a:gd name="connsiteY41-38100" fmla="*/ 3258473 h 6858000"/>
              <a:gd name="connsiteX42-38101" fmla="*/ 5589758 w 6127024"/>
              <a:gd name="connsiteY42-38102" fmla="*/ 3453699 h 6858000"/>
              <a:gd name="connsiteX43-38103" fmla="*/ 5596144 w 6127024"/>
              <a:gd name="connsiteY43-38104" fmla="*/ 3534624 h 6858000"/>
              <a:gd name="connsiteX44-38105" fmla="*/ 5597750 w 6127024"/>
              <a:gd name="connsiteY44-38106" fmla="*/ 3534129 h 6858000"/>
              <a:gd name="connsiteX45-38107" fmla="*/ 5599700 w 6127024"/>
              <a:gd name="connsiteY45-38108" fmla="*/ 3547221 h 6858000"/>
              <a:gd name="connsiteX46-38109" fmla="*/ 5618377 w 6127024"/>
              <a:gd name="connsiteY46-38110" fmla="*/ 3588431 h 6858000"/>
              <a:gd name="connsiteX47-38111" fmla="*/ 5612155 w 6127024"/>
              <a:gd name="connsiteY47-38112" fmla="*/ 3589869 h 6858000"/>
              <a:gd name="connsiteX48-38113" fmla="*/ 5620843 w 6127024"/>
              <a:gd name="connsiteY48-38114" fmla="*/ 3606745 h 6858000"/>
              <a:gd name="connsiteX49-38115" fmla="*/ 5655472 w 6127024"/>
              <a:gd name="connsiteY49-38116" fmla="*/ 3678877 h 6858000"/>
              <a:gd name="connsiteX50-38117" fmla="*/ 5683015 w 6127024"/>
              <a:gd name="connsiteY50-38118" fmla="*/ 3762025 h 6858000"/>
              <a:gd name="connsiteX51-38119" fmla="*/ 5696643 w 6127024"/>
              <a:gd name="connsiteY51-38120" fmla="*/ 3773888 h 6858000"/>
              <a:gd name="connsiteX52-38121" fmla="*/ 5768491 w 6127024"/>
              <a:gd name="connsiteY52-38122" fmla="*/ 3914399 h 6858000"/>
              <a:gd name="connsiteX53-38123" fmla="*/ 5793123 w 6127024"/>
              <a:gd name="connsiteY53-38124" fmla="*/ 3969952 h 6858000"/>
              <a:gd name="connsiteX54-38125" fmla="*/ 5808321 w 6127024"/>
              <a:gd name="connsiteY54-38126" fmla="*/ 3988153 h 6858000"/>
              <a:gd name="connsiteX55-38127" fmla="*/ 5825621 w 6127024"/>
              <a:gd name="connsiteY55-38128" fmla="*/ 4015525 h 6858000"/>
              <a:gd name="connsiteX56-38129" fmla="*/ 5860672 w 6127024"/>
              <a:gd name="connsiteY56-38130" fmla="*/ 4061579 h 6858000"/>
              <a:gd name="connsiteX57-38131" fmla="*/ 5872173 w 6127024"/>
              <a:gd name="connsiteY57-38132" fmla="*/ 4088497 h 6858000"/>
              <a:gd name="connsiteX58-38133" fmla="*/ 5894095 w 6127024"/>
              <a:gd name="connsiteY58-38134" fmla="*/ 4128857 h 6858000"/>
              <a:gd name="connsiteX59-38135" fmla="*/ 5903513 w 6127024"/>
              <a:gd name="connsiteY59-38136" fmla="*/ 4187661 h 6858000"/>
              <a:gd name="connsiteX60-38137" fmla="*/ 5917114 w 6127024"/>
              <a:gd name="connsiteY60-38138" fmla="*/ 4213096 h 6858000"/>
              <a:gd name="connsiteX61-38139" fmla="*/ 5924233 w 6127024"/>
              <a:gd name="connsiteY61-38140" fmla="*/ 4242060 h 6858000"/>
              <a:gd name="connsiteX62-38141" fmla="*/ 5928910 w 6127024"/>
              <a:gd name="connsiteY62-38142" fmla="*/ 4300973 h 6858000"/>
              <a:gd name="connsiteX63-38143" fmla="*/ 5939320 w 6127024"/>
              <a:gd name="connsiteY63-38144" fmla="*/ 4340435 h 6858000"/>
              <a:gd name="connsiteX64-38145" fmla="*/ 5946705 w 6127024"/>
              <a:gd name="connsiteY64-38146" fmla="*/ 4428051 h 6858000"/>
              <a:gd name="connsiteX65-38147" fmla="*/ 5949261 w 6127024"/>
              <a:gd name="connsiteY65-38148" fmla="*/ 4449185 h 6858000"/>
              <a:gd name="connsiteX66-38149" fmla="*/ 5968960 w 6127024"/>
              <a:gd name="connsiteY66-38150" fmla="*/ 4482655 h 6858000"/>
              <a:gd name="connsiteX67-38151" fmla="*/ 5980106 w 6127024"/>
              <a:gd name="connsiteY67-38152" fmla="*/ 4585087 h 6858000"/>
              <a:gd name="connsiteX68-38153" fmla="*/ 5998138 w 6127024"/>
              <a:gd name="connsiteY68-38154" fmla="*/ 4697518 h 6858000"/>
              <a:gd name="connsiteX69-38155" fmla="*/ 6007819 w 6127024"/>
              <a:gd name="connsiteY69-38156" fmla="*/ 4858148 h 6858000"/>
              <a:gd name="connsiteX70-38157" fmla="*/ 6007749 w 6127024"/>
              <a:gd name="connsiteY70-38158" fmla="*/ 4964715 h 6858000"/>
              <a:gd name="connsiteX71-38159" fmla="*/ 6005269 w 6127024"/>
              <a:gd name="connsiteY71-38160" fmla="*/ 5150567 h 6858000"/>
              <a:gd name="connsiteX72-38161" fmla="*/ 6001127 w 6127024"/>
              <a:gd name="connsiteY72-38162" fmla="*/ 5164609 h 6858000"/>
              <a:gd name="connsiteX73-38163" fmla="*/ 5998514 w 6127024"/>
              <a:gd name="connsiteY73-38164" fmla="*/ 5189673 h 6858000"/>
              <a:gd name="connsiteX74-38165" fmla="*/ 6018409 w 6127024"/>
              <a:gd name="connsiteY74-38166" fmla="*/ 5227157 h 6858000"/>
              <a:gd name="connsiteX75-38167" fmla="*/ 6036748 w 6127024"/>
              <a:gd name="connsiteY75-38168" fmla="*/ 5322752 h 6858000"/>
              <a:gd name="connsiteX76-38169" fmla="*/ 6036943 w 6127024"/>
              <a:gd name="connsiteY76-38170" fmla="*/ 5329480 h 6858000"/>
              <a:gd name="connsiteX77-38171" fmla="*/ 6037677 w 6127024"/>
              <a:gd name="connsiteY77-38172" fmla="*/ 5354807 h 6858000"/>
              <a:gd name="connsiteX78-38173" fmla="*/ 6039728 w 6127024"/>
              <a:gd name="connsiteY78-38174" fmla="*/ 5359416 h 6858000"/>
              <a:gd name="connsiteX79-38175" fmla="*/ 6053435 w 6127024"/>
              <a:gd name="connsiteY79-38176" fmla="*/ 5387547 h 6858000"/>
              <a:gd name="connsiteX80-38177" fmla="*/ 6065933 w 6127024"/>
              <a:gd name="connsiteY80-38178" fmla="*/ 5443002 h 6858000"/>
              <a:gd name="connsiteX81-38179" fmla="*/ 6068640 w 6127024"/>
              <a:gd name="connsiteY81-38180" fmla="*/ 5474503 h 6858000"/>
              <a:gd name="connsiteX82-38181" fmla="*/ 6080922 w 6127024"/>
              <a:gd name="connsiteY82-38182" fmla="*/ 5561070 h 6858000"/>
              <a:gd name="connsiteX83-38183" fmla="*/ 6096949 w 6127024"/>
              <a:gd name="connsiteY83-38184" fmla="*/ 5648179 h 6858000"/>
              <a:gd name="connsiteX84-38185" fmla="*/ 6121353 w 6127024"/>
              <a:gd name="connsiteY84-38186" fmla="*/ 5721725 h 6858000"/>
              <a:gd name="connsiteX85-38187" fmla="*/ 6109884 w 6127024"/>
              <a:gd name="connsiteY85-38188" fmla="*/ 5721959 h 6858000"/>
              <a:gd name="connsiteX86-38189" fmla="*/ 6127024 w 6127024"/>
              <a:gd name="connsiteY86-38190" fmla="*/ 5786902 h 6858000"/>
              <a:gd name="connsiteX87-38191" fmla="*/ 6115796 w 6127024"/>
              <a:gd name="connsiteY87-38192" fmla="*/ 5862844 h 6858000"/>
              <a:gd name="connsiteX88-38193" fmla="*/ 6102493 w 6127024"/>
              <a:gd name="connsiteY88-38194" fmla="*/ 5928602 h 6858000"/>
              <a:gd name="connsiteX89-38195" fmla="*/ 6056863 w 6127024"/>
              <a:gd name="connsiteY89-38196" fmla="*/ 6000643 h 6858000"/>
              <a:gd name="connsiteX90-38197" fmla="*/ 6045436 w 6127024"/>
              <a:gd name="connsiteY90-38198" fmla="*/ 6124480 h 6858000"/>
              <a:gd name="connsiteX91-38199" fmla="*/ 6030489 w 6127024"/>
              <a:gd name="connsiteY91-38200" fmla="*/ 6317666 h 6858000"/>
              <a:gd name="connsiteX92-38201" fmla="*/ 6007492 w 6127024"/>
              <a:gd name="connsiteY92-38202" fmla="*/ 6440818 h 6858000"/>
              <a:gd name="connsiteX93-38203" fmla="*/ 6009467 w 6127024"/>
              <a:gd name="connsiteY93-38204" fmla="*/ 6487076 h 6858000"/>
              <a:gd name="connsiteX94-38205" fmla="*/ 5995064 w 6127024"/>
              <a:gd name="connsiteY94-38206" fmla="*/ 6540791 h 6858000"/>
              <a:gd name="connsiteX95-38207" fmla="*/ 6004510 w 6127024"/>
              <a:gd name="connsiteY95-38208" fmla="*/ 6599256 h 6858000"/>
              <a:gd name="connsiteX96-38209" fmla="*/ 5986207 w 6127024"/>
              <a:gd name="connsiteY96-38210" fmla="*/ 6695855 h 6858000"/>
              <a:gd name="connsiteX97-38211" fmla="*/ 5979428 w 6127024"/>
              <a:gd name="connsiteY97-38212" fmla="*/ 6754678 h 6858000"/>
              <a:gd name="connsiteX98-38213" fmla="*/ 5983398 w 6127024"/>
              <a:gd name="connsiteY98-38214" fmla="*/ 6778641 h 6858000"/>
              <a:gd name="connsiteX99-38215" fmla="*/ 5984543 w 6127024"/>
              <a:gd name="connsiteY99-38216" fmla="*/ 6811016 h 6858000"/>
              <a:gd name="connsiteX100-38217" fmla="*/ 5979671 w 6127024"/>
              <a:gd name="connsiteY100-38218" fmla="*/ 6858000 h 6858000"/>
              <a:gd name="connsiteX101-38219" fmla="*/ 0 w 6127024"/>
              <a:gd name="connsiteY101-38220" fmla="*/ 6858000 h 6858000"/>
              <a:gd name="connsiteX102-38221" fmla="*/ 0 w 6127024"/>
              <a:gd name="connsiteY102-38222" fmla="*/ 0 h 6858000"/>
              <a:gd name="connsiteX0-38223" fmla="*/ 0 w 6127024"/>
              <a:gd name="connsiteY0-38224" fmla="*/ 0 h 6858000"/>
              <a:gd name="connsiteX1-38225" fmla="*/ 4965888 w 6127024"/>
              <a:gd name="connsiteY1-38226" fmla="*/ 0 h 6858000"/>
              <a:gd name="connsiteX2-38227" fmla="*/ 4967767 w 6127024"/>
              <a:gd name="connsiteY2-38228" fmla="*/ 7930 h 6858000"/>
              <a:gd name="connsiteX3-38229" fmla="*/ 4979444 w 6127024"/>
              <a:gd name="connsiteY3-38230" fmla="*/ 43921 h 6858000"/>
              <a:gd name="connsiteX4-38231" fmla="*/ 5021173 w 6127024"/>
              <a:gd name="connsiteY4-38232" fmla="*/ 123738 h 6858000"/>
              <a:gd name="connsiteX5-38233" fmla="*/ 5075458 w 6127024"/>
              <a:gd name="connsiteY5-38234" fmla="*/ 264355 h 6858000"/>
              <a:gd name="connsiteX6-38235" fmla="*/ 5081175 w 6127024"/>
              <a:gd name="connsiteY6-38236" fmla="*/ 277448 h 6858000"/>
              <a:gd name="connsiteX7-38237" fmla="*/ 5097011 w 6127024"/>
              <a:gd name="connsiteY7-38238" fmla="*/ 355616 h 6858000"/>
              <a:gd name="connsiteX8-38239" fmla="*/ 5153000 w 6127024"/>
              <a:gd name="connsiteY8-38240" fmla="*/ 507134 h 6858000"/>
              <a:gd name="connsiteX9-38241" fmla="*/ 5171282 w 6127024"/>
              <a:gd name="connsiteY9-38242" fmla="*/ 602071 h 6858000"/>
              <a:gd name="connsiteX10-38243" fmla="*/ 5176196 w 6127024"/>
              <a:gd name="connsiteY10-38244" fmla="*/ 636822 h 6858000"/>
              <a:gd name="connsiteX11-38245" fmla="*/ 5189051 w 6127024"/>
              <a:gd name="connsiteY11-38246" fmla="*/ 782518 h 6858000"/>
              <a:gd name="connsiteX12-38247" fmla="*/ 5218707 w 6127024"/>
              <a:gd name="connsiteY12-38248" fmla="*/ 886387 h 6858000"/>
              <a:gd name="connsiteX13-38249" fmla="*/ 5221281 w 6127024"/>
              <a:gd name="connsiteY13-38250" fmla="*/ 920873 h 6858000"/>
              <a:gd name="connsiteX14-38251" fmla="*/ 5201018 w 6127024"/>
              <a:gd name="connsiteY14-38252" fmla="*/ 1095027 h 6858000"/>
              <a:gd name="connsiteX15-38253" fmla="*/ 5202153 w 6127024"/>
              <a:gd name="connsiteY15-38254" fmla="*/ 1133224 h 6858000"/>
              <a:gd name="connsiteX16-38255" fmla="*/ 5189234 w 6127024"/>
              <a:gd name="connsiteY16-38256" fmla="*/ 1193495 h 6858000"/>
              <a:gd name="connsiteX17-38257" fmla="*/ 5202769 w 6127024"/>
              <a:gd name="connsiteY17-38258" fmla="*/ 1269450 h 6858000"/>
              <a:gd name="connsiteX18-38259" fmla="*/ 5225968 w 6127024"/>
              <a:gd name="connsiteY18-38260" fmla="*/ 1357994 h 6858000"/>
              <a:gd name="connsiteX19-38261" fmla="*/ 5233819 w 6127024"/>
              <a:gd name="connsiteY19-38262" fmla="*/ 1380922 h 6858000"/>
              <a:gd name="connsiteX20-38263" fmla="*/ 5237226 w 6127024"/>
              <a:gd name="connsiteY20-38264" fmla="*/ 1441327 h 6858000"/>
              <a:gd name="connsiteX21-38265" fmla="*/ 5255653 w 6127024"/>
              <a:gd name="connsiteY21-38266" fmla="*/ 1524712 h 6858000"/>
              <a:gd name="connsiteX22-38267" fmla="*/ 5263491 w 6127024"/>
              <a:gd name="connsiteY22-38268" fmla="*/ 1642938 h 6858000"/>
              <a:gd name="connsiteX23-38269" fmla="*/ 5256552 w 6127024"/>
              <a:gd name="connsiteY23-38270" fmla="*/ 1672509 h 6858000"/>
              <a:gd name="connsiteX24-38271" fmla="*/ 5266931 w 6127024"/>
              <a:gd name="connsiteY24-38272" fmla="*/ 1866147 h 6858000"/>
              <a:gd name="connsiteX25-38273" fmla="*/ 5255696 w 6127024"/>
              <a:gd name="connsiteY25-38274" fmla="*/ 1953770 h 6858000"/>
              <a:gd name="connsiteX26-38275" fmla="*/ 5252592 w 6127024"/>
              <a:gd name="connsiteY26-38276" fmla="*/ 2092210 h 6858000"/>
              <a:gd name="connsiteX27-38277" fmla="*/ 5250104 w 6127024"/>
              <a:gd name="connsiteY27-38278" fmla="*/ 2249166 h 6858000"/>
              <a:gd name="connsiteX28-38279" fmla="*/ 5251214 w 6127024"/>
              <a:gd name="connsiteY28-38280" fmla="*/ 2250944 h 6858000"/>
              <a:gd name="connsiteX29-38281" fmla="*/ 5250644 w 6127024"/>
              <a:gd name="connsiteY29-38282" fmla="*/ 2266619 h 6858000"/>
              <a:gd name="connsiteX30-38283" fmla="*/ 5293877 w 6127024"/>
              <a:gd name="connsiteY30-38284" fmla="*/ 2368649 h 6858000"/>
              <a:gd name="connsiteX31-38285" fmla="*/ 5311338 w 6127024"/>
              <a:gd name="connsiteY31-38286" fmla="*/ 2404034 h 6858000"/>
              <a:gd name="connsiteX32-38287" fmla="*/ 5338366 w 6127024"/>
              <a:gd name="connsiteY32-38288" fmla="*/ 2465052 h 6858000"/>
              <a:gd name="connsiteX33-38289" fmla="*/ 5371263 w 6127024"/>
              <a:gd name="connsiteY33-38290" fmla="*/ 2586413 h 6858000"/>
              <a:gd name="connsiteX34-38291" fmla="*/ 5407503 w 6127024"/>
              <a:gd name="connsiteY34-38292" fmla="*/ 2786290 h 6858000"/>
              <a:gd name="connsiteX35-38293" fmla="*/ 5407356 w 6127024"/>
              <a:gd name="connsiteY35-38294" fmla="*/ 2787545 h 6858000"/>
              <a:gd name="connsiteX36-38295" fmla="*/ 5457023 w 6127024"/>
              <a:gd name="connsiteY36-38296" fmla="*/ 2858292 h 6858000"/>
              <a:gd name="connsiteX37-38297" fmla="*/ 5479298 w 6127024"/>
              <a:gd name="connsiteY37-38298" fmla="*/ 2947791 h 6858000"/>
              <a:gd name="connsiteX38-38299" fmla="*/ 5481770 w 6127024"/>
              <a:gd name="connsiteY38-38300" fmla="*/ 2951352 h 6858000"/>
              <a:gd name="connsiteX39-38301" fmla="*/ 5482415 w 6127024"/>
              <a:gd name="connsiteY39-38302" fmla="*/ 3004079 h 6858000"/>
              <a:gd name="connsiteX40-38303" fmla="*/ 5503944 w 6127024"/>
              <a:gd name="connsiteY40-38304" fmla="*/ 3123335 h 6858000"/>
              <a:gd name="connsiteX41-38305" fmla="*/ 5516007 w 6127024"/>
              <a:gd name="connsiteY41-38306" fmla="*/ 3258473 h 6858000"/>
              <a:gd name="connsiteX42-38307" fmla="*/ 5589758 w 6127024"/>
              <a:gd name="connsiteY42-38308" fmla="*/ 3453699 h 6858000"/>
              <a:gd name="connsiteX43-38309" fmla="*/ 5596144 w 6127024"/>
              <a:gd name="connsiteY43-38310" fmla="*/ 3534624 h 6858000"/>
              <a:gd name="connsiteX44-38311" fmla="*/ 5597750 w 6127024"/>
              <a:gd name="connsiteY44-38312" fmla="*/ 3534129 h 6858000"/>
              <a:gd name="connsiteX45-38313" fmla="*/ 5599700 w 6127024"/>
              <a:gd name="connsiteY45-38314" fmla="*/ 3547221 h 6858000"/>
              <a:gd name="connsiteX46-38315" fmla="*/ 5618377 w 6127024"/>
              <a:gd name="connsiteY46-38316" fmla="*/ 3588431 h 6858000"/>
              <a:gd name="connsiteX47-38317" fmla="*/ 5612155 w 6127024"/>
              <a:gd name="connsiteY47-38318" fmla="*/ 3589869 h 6858000"/>
              <a:gd name="connsiteX48-38319" fmla="*/ 5620843 w 6127024"/>
              <a:gd name="connsiteY48-38320" fmla="*/ 3606745 h 6858000"/>
              <a:gd name="connsiteX49-38321" fmla="*/ 5655472 w 6127024"/>
              <a:gd name="connsiteY49-38322" fmla="*/ 3678877 h 6858000"/>
              <a:gd name="connsiteX50-38323" fmla="*/ 5683015 w 6127024"/>
              <a:gd name="connsiteY50-38324" fmla="*/ 3762025 h 6858000"/>
              <a:gd name="connsiteX51-38325" fmla="*/ 5696643 w 6127024"/>
              <a:gd name="connsiteY51-38326" fmla="*/ 3773888 h 6858000"/>
              <a:gd name="connsiteX52-38327" fmla="*/ 5768491 w 6127024"/>
              <a:gd name="connsiteY52-38328" fmla="*/ 3914399 h 6858000"/>
              <a:gd name="connsiteX53-38329" fmla="*/ 5793123 w 6127024"/>
              <a:gd name="connsiteY53-38330" fmla="*/ 3969952 h 6858000"/>
              <a:gd name="connsiteX54-38331" fmla="*/ 5808321 w 6127024"/>
              <a:gd name="connsiteY54-38332" fmla="*/ 3988153 h 6858000"/>
              <a:gd name="connsiteX55-38333" fmla="*/ 5825621 w 6127024"/>
              <a:gd name="connsiteY55-38334" fmla="*/ 4015525 h 6858000"/>
              <a:gd name="connsiteX56-38335" fmla="*/ 5860672 w 6127024"/>
              <a:gd name="connsiteY56-38336" fmla="*/ 4061579 h 6858000"/>
              <a:gd name="connsiteX57-38337" fmla="*/ 5872173 w 6127024"/>
              <a:gd name="connsiteY57-38338" fmla="*/ 4088497 h 6858000"/>
              <a:gd name="connsiteX58-38339" fmla="*/ 5894095 w 6127024"/>
              <a:gd name="connsiteY58-38340" fmla="*/ 4128857 h 6858000"/>
              <a:gd name="connsiteX59-38341" fmla="*/ 5903513 w 6127024"/>
              <a:gd name="connsiteY59-38342" fmla="*/ 4187661 h 6858000"/>
              <a:gd name="connsiteX60-38343" fmla="*/ 5917114 w 6127024"/>
              <a:gd name="connsiteY60-38344" fmla="*/ 4213096 h 6858000"/>
              <a:gd name="connsiteX61-38345" fmla="*/ 5924233 w 6127024"/>
              <a:gd name="connsiteY61-38346" fmla="*/ 4242060 h 6858000"/>
              <a:gd name="connsiteX62-38347" fmla="*/ 5928910 w 6127024"/>
              <a:gd name="connsiteY62-38348" fmla="*/ 4300973 h 6858000"/>
              <a:gd name="connsiteX63-38349" fmla="*/ 5939320 w 6127024"/>
              <a:gd name="connsiteY63-38350" fmla="*/ 4340435 h 6858000"/>
              <a:gd name="connsiteX64-38351" fmla="*/ 5946705 w 6127024"/>
              <a:gd name="connsiteY64-38352" fmla="*/ 4428051 h 6858000"/>
              <a:gd name="connsiteX65-38353" fmla="*/ 5949261 w 6127024"/>
              <a:gd name="connsiteY65-38354" fmla="*/ 4449185 h 6858000"/>
              <a:gd name="connsiteX66-38355" fmla="*/ 5968960 w 6127024"/>
              <a:gd name="connsiteY66-38356" fmla="*/ 4482655 h 6858000"/>
              <a:gd name="connsiteX67-38357" fmla="*/ 5980106 w 6127024"/>
              <a:gd name="connsiteY67-38358" fmla="*/ 4585087 h 6858000"/>
              <a:gd name="connsiteX68-38359" fmla="*/ 5998138 w 6127024"/>
              <a:gd name="connsiteY68-38360" fmla="*/ 4697518 h 6858000"/>
              <a:gd name="connsiteX69-38361" fmla="*/ 6007819 w 6127024"/>
              <a:gd name="connsiteY69-38362" fmla="*/ 4858148 h 6858000"/>
              <a:gd name="connsiteX70-38363" fmla="*/ 6007749 w 6127024"/>
              <a:gd name="connsiteY70-38364" fmla="*/ 4964715 h 6858000"/>
              <a:gd name="connsiteX71-38365" fmla="*/ 6005269 w 6127024"/>
              <a:gd name="connsiteY71-38366" fmla="*/ 5150567 h 6858000"/>
              <a:gd name="connsiteX72-38367" fmla="*/ 6001127 w 6127024"/>
              <a:gd name="connsiteY72-38368" fmla="*/ 5164609 h 6858000"/>
              <a:gd name="connsiteX73-38369" fmla="*/ 5998514 w 6127024"/>
              <a:gd name="connsiteY73-38370" fmla="*/ 5189673 h 6858000"/>
              <a:gd name="connsiteX74-38371" fmla="*/ 6018409 w 6127024"/>
              <a:gd name="connsiteY74-38372" fmla="*/ 5227157 h 6858000"/>
              <a:gd name="connsiteX75-38373" fmla="*/ 6036748 w 6127024"/>
              <a:gd name="connsiteY75-38374" fmla="*/ 5322752 h 6858000"/>
              <a:gd name="connsiteX76-38375" fmla="*/ 6036943 w 6127024"/>
              <a:gd name="connsiteY76-38376" fmla="*/ 5329480 h 6858000"/>
              <a:gd name="connsiteX77-38377" fmla="*/ 6037677 w 6127024"/>
              <a:gd name="connsiteY77-38378" fmla="*/ 5354807 h 6858000"/>
              <a:gd name="connsiteX78-38379" fmla="*/ 6039728 w 6127024"/>
              <a:gd name="connsiteY78-38380" fmla="*/ 5359416 h 6858000"/>
              <a:gd name="connsiteX79-38381" fmla="*/ 6053435 w 6127024"/>
              <a:gd name="connsiteY79-38382" fmla="*/ 5387547 h 6858000"/>
              <a:gd name="connsiteX80-38383" fmla="*/ 6065933 w 6127024"/>
              <a:gd name="connsiteY80-38384" fmla="*/ 5443002 h 6858000"/>
              <a:gd name="connsiteX81-38385" fmla="*/ 6068640 w 6127024"/>
              <a:gd name="connsiteY81-38386" fmla="*/ 5474503 h 6858000"/>
              <a:gd name="connsiteX82-38387" fmla="*/ 6080922 w 6127024"/>
              <a:gd name="connsiteY82-38388" fmla="*/ 5561070 h 6858000"/>
              <a:gd name="connsiteX83-38389" fmla="*/ 6096949 w 6127024"/>
              <a:gd name="connsiteY83-38390" fmla="*/ 5648179 h 6858000"/>
              <a:gd name="connsiteX84-38391" fmla="*/ 6121353 w 6127024"/>
              <a:gd name="connsiteY84-38392" fmla="*/ 5721725 h 6858000"/>
              <a:gd name="connsiteX85-38393" fmla="*/ 6109884 w 6127024"/>
              <a:gd name="connsiteY85-38394" fmla="*/ 5721959 h 6858000"/>
              <a:gd name="connsiteX86-38395" fmla="*/ 6127024 w 6127024"/>
              <a:gd name="connsiteY86-38396" fmla="*/ 5786902 h 6858000"/>
              <a:gd name="connsiteX87-38397" fmla="*/ 6115796 w 6127024"/>
              <a:gd name="connsiteY87-38398" fmla="*/ 5862844 h 6858000"/>
              <a:gd name="connsiteX88-38399" fmla="*/ 6102493 w 6127024"/>
              <a:gd name="connsiteY88-38400" fmla="*/ 5928602 h 6858000"/>
              <a:gd name="connsiteX89-38401" fmla="*/ 6056863 w 6127024"/>
              <a:gd name="connsiteY89-38402" fmla="*/ 6000643 h 6858000"/>
              <a:gd name="connsiteX90-38403" fmla="*/ 6045436 w 6127024"/>
              <a:gd name="connsiteY90-38404" fmla="*/ 6124480 h 6858000"/>
              <a:gd name="connsiteX91-38405" fmla="*/ 6030489 w 6127024"/>
              <a:gd name="connsiteY91-38406" fmla="*/ 6317666 h 6858000"/>
              <a:gd name="connsiteX92-38407" fmla="*/ 6007492 w 6127024"/>
              <a:gd name="connsiteY92-38408" fmla="*/ 6440818 h 6858000"/>
              <a:gd name="connsiteX93-38409" fmla="*/ 6009467 w 6127024"/>
              <a:gd name="connsiteY93-38410" fmla="*/ 6487076 h 6858000"/>
              <a:gd name="connsiteX94-38411" fmla="*/ 5995064 w 6127024"/>
              <a:gd name="connsiteY94-38412" fmla="*/ 6540791 h 6858000"/>
              <a:gd name="connsiteX95-38413" fmla="*/ 6004510 w 6127024"/>
              <a:gd name="connsiteY95-38414" fmla="*/ 6599256 h 6858000"/>
              <a:gd name="connsiteX96-38415" fmla="*/ 5986207 w 6127024"/>
              <a:gd name="connsiteY96-38416" fmla="*/ 6695855 h 6858000"/>
              <a:gd name="connsiteX97-38417" fmla="*/ 5979428 w 6127024"/>
              <a:gd name="connsiteY97-38418" fmla="*/ 6754678 h 6858000"/>
              <a:gd name="connsiteX98-38419" fmla="*/ 5983398 w 6127024"/>
              <a:gd name="connsiteY98-38420" fmla="*/ 6778641 h 6858000"/>
              <a:gd name="connsiteX99-38421" fmla="*/ 5984543 w 6127024"/>
              <a:gd name="connsiteY99-38422" fmla="*/ 6811016 h 6858000"/>
              <a:gd name="connsiteX100-38423" fmla="*/ 5979671 w 6127024"/>
              <a:gd name="connsiteY100-38424" fmla="*/ 6858000 h 6858000"/>
              <a:gd name="connsiteX101-38425" fmla="*/ 0 w 6127024"/>
              <a:gd name="connsiteY101-38426" fmla="*/ 6858000 h 6858000"/>
              <a:gd name="connsiteX102-38427" fmla="*/ 0 w 6127024"/>
              <a:gd name="connsiteY102-38428" fmla="*/ 0 h 6858000"/>
              <a:gd name="connsiteX0-38429" fmla="*/ 0 w 6127024"/>
              <a:gd name="connsiteY0-38430" fmla="*/ 0 h 6858000"/>
              <a:gd name="connsiteX1-38431" fmla="*/ 4965888 w 6127024"/>
              <a:gd name="connsiteY1-38432" fmla="*/ 0 h 6858000"/>
              <a:gd name="connsiteX2-38433" fmla="*/ 4967767 w 6127024"/>
              <a:gd name="connsiteY2-38434" fmla="*/ 7930 h 6858000"/>
              <a:gd name="connsiteX3-38435" fmla="*/ 4979444 w 6127024"/>
              <a:gd name="connsiteY3-38436" fmla="*/ 43921 h 6858000"/>
              <a:gd name="connsiteX4-38437" fmla="*/ 5021173 w 6127024"/>
              <a:gd name="connsiteY4-38438" fmla="*/ 123738 h 6858000"/>
              <a:gd name="connsiteX5-38439" fmla="*/ 5075458 w 6127024"/>
              <a:gd name="connsiteY5-38440" fmla="*/ 264355 h 6858000"/>
              <a:gd name="connsiteX6-38441" fmla="*/ 5081175 w 6127024"/>
              <a:gd name="connsiteY6-38442" fmla="*/ 277448 h 6858000"/>
              <a:gd name="connsiteX7-38443" fmla="*/ 5097011 w 6127024"/>
              <a:gd name="connsiteY7-38444" fmla="*/ 355616 h 6858000"/>
              <a:gd name="connsiteX8-38445" fmla="*/ 5153000 w 6127024"/>
              <a:gd name="connsiteY8-38446" fmla="*/ 507134 h 6858000"/>
              <a:gd name="connsiteX9-38447" fmla="*/ 5171282 w 6127024"/>
              <a:gd name="connsiteY9-38448" fmla="*/ 602071 h 6858000"/>
              <a:gd name="connsiteX10-38449" fmla="*/ 5176196 w 6127024"/>
              <a:gd name="connsiteY10-38450" fmla="*/ 636822 h 6858000"/>
              <a:gd name="connsiteX11-38451" fmla="*/ 5189051 w 6127024"/>
              <a:gd name="connsiteY11-38452" fmla="*/ 782518 h 6858000"/>
              <a:gd name="connsiteX12-38453" fmla="*/ 5218707 w 6127024"/>
              <a:gd name="connsiteY12-38454" fmla="*/ 886387 h 6858000"/>
              <a:gd name="connsiteX13-38455" fmla="*/ 5221281 w 6127024"/>
              <a:gd name="connsiteY13-38456" fmla="*/ 920873 h 6858000"/>
              <a:gd name="connsiteX14-38457" fmla="*/ 5201018 w 6127024"/>
              <a:gd name="connsiteY14-38458" fmla="*/ 1095027 h 6858000"/>
              <a:gd name="connsiteX15-38459" fmla="*/ 5189234 w 6127024"/>
              <a:gd name="connsiteY15-38460" fmla="*/ 1193495 h 6858000"/>
              <a:gd name="connsiteX16-38461" fmla="*/ 5202769 w 6127024"/>
              <a:gd name="connsiteY16-38462" fmla="*/ 1269450 h 6858000"/>
              <a:gd name="connsiteX17-38463" fmla="*/ 5225968 w 6127024"/>
              <a:gd name="connsiteY17-38464" fmla="*/ 1357994 h 6858000"/>
              <a:gd name="connsiteX18-38465" fmla="*/ 5233819 w 6127024"/>
              <a:gd name="connsiteY18-38466" fmla="*/ 1380922 h 6858000"/>
              <a:gd name="connsiteX19-38467" fmla="*/ 5237226 w 6127024"/>
              <a:gd name="connsiteY19-38468" fmla="*/ 1441327 h 6858000"/>
              <a:gd name="connsiteX20-38469" fmla="*/ 5255653 w 6127024"/>
              <a:gd name="connsiteY20-38470" fmla="*/ 1524712 h 6858000"/>
              <a:gd name="connsiteX21-38471" fmla="*/ 5263491 w 6127024"/>
              <a:gd name="connsiteY21-38472" fmla="*/ 1642938 h 6858000"/>
              <a:gd name="connsiteX22-38473" fmla="*/ 5256552 w 6127024"/>
              <a:gd name="connsiteY22-38474" fmla="*/ 1672509 h 6858000"/>
              <a:gd name="connsiteX23-38475" fmla="*/ 5266931 w 6127024"/>
              <a:gd name="connsiteY23-38476" fmla="*/ 1866147 h 6858000"/>
              <a:gd name="connsiteX24-38477" fmla="*/ 5255696 w 6127024"/>
              <a:gd name="connsiteY24-38478" fmla="*/ 1953770 h 6858000"/>
              <a:gd name="connsiteX25-38479" fmla="*/ 5252592 w 6127024"/>
              <a:gd name="connsiteY25-38480" fmla="*/ 2092210 h 6858000"/>
              <a:gd name="connsiteX26-38481" fmla="*/ 5250104 w 6127024"/>
              <a:gd name="connsiteY26-38482" fmla="*/ 2249166 h 6858000"/>
              <a:gd name="connsiteX27-38483" fmla="*/ 5251214 w 6127024"/>
              <a:gd name="connsiteY27-38484" fmla="*/ 2250944 h 6858000"/>
              <a:gd name="connsiteX28-38485" fmla="*/ 5250644 w 6127024"/>
              <a:gd name="connsiteY28-38486" fmla="*/ 2266619 h 6858000"/>
              <a:gd name="connsiteX29-38487" fmla="*/ 5293877 w 6127024"/>
              <a:gd name="connsiteY29-38488" fmla="*/ 2368649 h 6858000"/>
              <a:gd name="connsiteX30-38489" fmla="*/ 5311338 w 6127024"/>
              <a:gd name="connsiteY30-38490" fmla="*/ 2404034 h 6858000"/>
              <a:gd name="connsiteX31-38491" fmla="*/ 5338366 w 6127024"/>
              <a:gd name="connsiteY31-38492" fmla="*/ 2465052 h 6858000"/>
              <a:gd name="connsiteX32-38493" fmla="*/ 5371263 w 6127024"/>
              <a:gd name="connsiteY32-38494" fmla="*/ 2586413 h 6858000"/>
              <a:gd name="connsiteX33-38495" fmla="*/ 5407503 w 6127024"/>
              <a:gd name="connsiteY33-38496" fmla="*/ 2786290 h 6858000"/>
              <a:gd name="connsiteX34-38497" fmla="*/ 5407356 w 6127024"/>
              <a:gd name="connsiteY34-38498" fmla="*/ 2787545 h 6858000"/>
              <a:gd name="connsiteX35-38499" fmla="*/ 5457023 w 6127024"/>
              <a:gd name="connsiteY35-38500" fmla="*/ 2858292 h 6858000"/>
              <a:gd name="connsiteX36-38501" fmla="*/ 5479298 w 6127024"/>
              <a:gd name="connsiteY36-38502" fmla="*/ 2947791 h 6858000"/>
              <a:gd name="connsiteX37-38503" fmla="*/ 5481770 w 6127024"/>
              <a:gd name="connsiteY37-38504" fmla="*/ 2951352 h 6858000"/>
              <a:gd name="connsiteX38-38505" fmla="*/ 5482415 w 6127024"/>
              <a:gd name="connsiteY38-38506" fmla="*/ 3004079 h 6858000"/>
              <a:gd name="connsiteX39-38507" fmla="*/ 5503944 w 6127024"/>
              <a:gd name="connsiteY39-38508" fmla="*/ 3123335 h 6858000"/>
              <a:gd name="connsiteX40-38509" fmla="*/ 5516007 w 6127024"/>
              <a:gd name="connsiteY40-38510" fmla="*/ 3258473 h 6858000"/>
              <a:gd name="connsiteX41-38511" fmla="*/ 5589758 w 6127024"/>
              <a:gd name="connsiteY41-38512" fmla="*/ 3453699 h 6858000"/>
              <a:gd name="connsiteX42-38513" fmla="*/ 5596144 w 6127024"/>
              <a:gd name="connsiteY42-38514" fmla="*/ 3534624 h 6858000"/>
              <a:gd name="connsiteX43-38515" fmla="*/ 5597750 w 6127024"/>
              <a:gd name="connsiteY43-38516" fmla="*/ 3534129 h 6858000"/>
              <a:gd name="connsiteX44-38517" fmla="*/ 5599700 w 6127024"/>
              <a:gd name="connsiteY44-38518" fmla="*/ 3547221 h 6858000"/>
              <a:gd name="connsiteX45-38519" fmla="*/ 5618377 w 6127024"/>
              <a:gd name="connsiteY45-38520" fmla="*/ 3588431 h 6858000"/>
              <a:gd name="connsiteX46-38521" fmla="*/ 5612155 w 6127024"/>
              <a:gd name="connsiteY46-38522" fmla="*/ 3589869 h 6858000"/>
              <a:gd name="connsiteX47-38523" fmla="*/ 5620843 w 6127024"/>
              <a:gd name="connsiteY47-38524" fmla="*/ 3606745 h 6858000"/>
              <a:gd name="connsiteX48-38525" fmla="*/ 5655472 w 6127024"/>
              <a:gd name="connsiteY48-38526" fmla="*/ 3678877 h 6858000"/>
              <a:gd name="connsiteX49-38527" fmla="*/ 5683015 w 6127024"/>
              <a:gd name="connsiteY49-38528" fmla="*/ 3762025 h 6858000"/>
              <a:gd name="connsiteX50-38529" fmla="*/ 5696643 w 6127024"/>
              <a:gd name="connsiteY50-38530" fmla="*/ 3773888 h 6858000"/>
              <a:gd name="connsiteX51-38531" fmla="*/ 5768491 w 6127024"/>
              <a:gd name="connsiteY51-38532" fmla="*/ 3914399 h 6858000"/>
              <a:gd name="connsiteX52-38533" fmla="*/ 5793123 w 6127024"/>
              <a:gd name="connsiteY52-38534" fmla="*/ 3969952 h 6858000"/>
              <a:gd name="connsiteX53-38535" fmla="*/ 5808321 w 6127024"/>
              <a:gd name="connsiteY53-38536" fmla="*/ 3988153 h 6858000"/>
              <a:gd name="connsiteX54-38537" fmla="*/ 5825621 w 6127024"/>
              <a:gd name="connsiteY54-38538" fmla="*/ 4015525 h 6858000"/>
              <a:gd name="connsiteX55-38539" fmla="*/ 5860672 w 6127024"/>
              <a:gd name="connsiteY55-38540" fmla="*/ 4061579 h 6858000"/>
              <a:gd name="connsiteX56-38541" fmla="*/ 5872173 w 6127024"/>
              <a:gd name="connsiteY56-38542" fmla="*/ 4088497 h 6858000"/>
              <a:gd name="connsiteX57-38543" fmla="*/ 5894095 w 6127024"/>
              <a:gd name="connsiteY57-38544" fmla="*/ 4128857 h 6858000"/>
              <a:gd name="connsiteX58-38545" fmla="*/ 5903513 w 6127024"/>
              <a:gd name="connsiteY58-38546" fmla="*/ 4187661 h 6858000"/>
              <a:gd name="connsiteX59-38547" fmla="*/ 5917114 w 6127024"/>
              <a:gd name="connsiteY59-38548" fmla="*/ 4213096 h 6858000"/>
              <a:gd name="connsiteX60-38549" fmla="*/ 5924233 w 6127024"/>
              <a:gd name="connsiteY60-38550" fmla="*/ 4242060 h 6858000"/>
              <a:gd name="connsiteX61-38551" fmla="*/ 5928910 w 6127024"/>
              <a:gd name="connsiteY61-38552" fmla="*/ 4300973 h 6858000"/>
              <a:gd name="connsiteX62-38553" fmla="*/ 5939320 w 6127024"/>
              <a:gd name="connsiteY62-38554" fmla="*/ 4340435 h 6858000"/>
              <a:gd name="connsiteX63-38555" fmla="*/ 5946705 w 6127024"/>
              <a:gd name="connsiteY63-38556" fmla="*/ 4428051 h 6858000"/>
              <a:gd name="connsiteX64-38557" fmla="*/ 5949261 w 6127024"/>
              <a:gd name="connsiteY64-38558" fmla="*/ 4449185 h 6858000"/>
              <a:gd name="connsiteX65-38559" fmla="*/ 5968960 w 6127024"/>
              <a:gd name="connsiteY65-38560" fmla="*/ 4482655 h 6858000"/>
              <a:gd name="connsiteX66-38561" fmla="*/ 5980106 w 6127024"/>
              <a:gd name="connsiteY66-38562" fmla="*/ 4585087 h 6858000"/>
              <a:gd name="connsiteX67-38563" fmla="*/ 5998138 w 6127024"/>
              <a:gd name="connsiteY67-38564" fmla="*/ 4697518 h 6858000"/>
              <a:gd name="connsiteX68-38565" fmla="*/ 6007819 w 6127024"/>
              <a:gd name="connsiteY68-38566" fmla="*/ 4858148 h 6858000"/>
              <a:gd name="connsiteX69-38567" fmla="*/ 6007749 w 6127024"/>
              <a:gd name="connsiteY69-38568" fmla="*/ 4964715 h 6858000"/>
              <a:gd name="connsiteX70-38569" fmla="*/ 6005269 w 6127024"/>
              <a:gd name="connsiteY70-38570" fmla="*/ 5150567 h 6858000"/>
              <a:gd name="connsiteX71-38571" fmla="*/ 6001127 w 6127024"/>
              <a:gd name="connsiteY71-38572" fmla="*/ 5164609 h 6858000"/>
              <a:gd name="connsiteX72-38573" fmla="*/ 5998514 w 6127024"/>
              <a:gd name="connsiteY72-38574" fmla="*/ 5189673 h 6858000"/>
              <a:gd name="connsiteX73-38575" fmla="*/ 6018409 w 6127024"/>
              <a:gd name="connsiteY73-38576" fmla="*/ 5227157 h 6858000"/>
              <a:gd name="connsiteX74-38577" fmla="*/ 6036748 w 6127024"/>
              <a:gd name="connsiteY74-38578" fmla="*/ 5322752 h 6858000"/>
              <a:gd name="connsiteX75-38579" fmla="*/ 6036943 w 6127024"/>
              <a:gd name="connsiteY75-38580" fmla="*/ 5329480 h 6858000"/>
              <a:gd name="connsiteX76-38581" fmla="*/ 6037677 w 6127024"/>
              <a:gd name="connsiteY76-38582" fmla="*/ 5354807 h 6858000"/>
              <a:gd name="connsiteX77-38583" fmla="*/ 6039728 w 6127024"/>
              <a:gd name="connsiteY77-38584" fmla="*/ 5359416 h 6858000"/>
              <a:gd name="connsiteX78-38585" fmla="*/ 6053435 w 6127024"/>
              <a:gd name="connsiteY78-38586" fmla="*/ 5387547 h 6858000"/>
              <a:gd name="connsiteX79-38587" fmla="*/ 6065933 w 6127024"/>
              <a:gd name="connsiteY79-38588" fmla="*/ 5443002 h 6858000"/>
              <a:gd name="connsiteX80-38589" fmla="*/ 6068640 w 6127024"/>
              <a:gd name="connsiteY80-38590" fmla="*/ 5474503 h 6858000"/>
              <a:gd name="connsiteX81-38591" fmla="*/ 6080922 w 6127024"/>
              <a:gd name="connsiteY81-38592" fmla="*/ 5561070 h 6858000"/>
              <a:gd name="connsiteX82-38593" fmla="*/ 6096949 w 6127024"/>
              <a:gd name="connsiteY82-38594" fmla="*/ 5648179 h 6858000"/>
              <a:gd name="connsiteX83-38595" fmla="*/ 6121353 w 6127024"/>
              <a:gd name="connsiteY83-38596" fmla="*/ 5721725 h 6858000"/>
              <a:gd name="connsiteX84-38597" fmla="*/ 6109884 w 6127024"/>
              <a:gd name="connsiteY84-38598" fmla="*/ 5721959 h 6858000"/>
              <a:gd name="connsiteX85-38599" fmla="*/ 6127024 w 6127024"/>
              <a:gd name="connsiteY85-38600" fmla="*/ 5786902 h 6858000"/>
              <a:gd name="connsiteX86-38601" fmla="*/ 6115796 w 6127024"/>
              <a:gd name="connsiteY86-38602" fmla="*/ 5862844 h 6858000"/>
              <a:gd name="connsiteX87-38603" fmla="*/ 6102493 w 6127024"/>
              <a:gd name="connsiteY87-38604" fmla="*/ 5928602 h 6858000"/>
              <a:gd name="connsiteX88-38605" fmla="*/ 6056863 w 6127024"/>
              <a:gd name="connsiteY88-38606" fmla="*/ 6000643 h 6858000"/>
              <a:gd name="connsiteX89-38607" fmla="*/ 6045436 w 6127024"/>
              <a:gd name="connsiteY89-38608" fmla="*/ 6124480 h 6858000"/>
              <a:gd name="connsiteX90-38609" fmla="*/ 6030489 w 6127024"/>
              <a:gd name="connsiteY90-38610" fmla="*/ 6317666 h 6858000"/>
              <a:gd name="connsiteX91-38611" fmla="*/ 6007492 w 6127024"/>
              <a:gd name="connsiteY91-38612" fmla="*/ 6440818 h 6858000"/>
              <a:gd name="connsiteX92-38613" fmla="*/ 6009467 w 6127024"/>
              <a:gd name="connsiteY92-38614" fmla="*/ 6487076 h 6858000"/>
              <a:gd name="connsiteX93-38615" fmla="*/ 5995064 w 6127024"/>
              <a:gd name="connsiteY93-38616" fmla="*/ 6540791 h 6858000"/>
              <a:gd name="connsiteX94-38617" fmla="*/ 6004510 w 6127024"/>
              <a:gd name="connsiteY94-38618" fmla="*/ 6599256 h 6858000"/>
              <a:gd name="connsiteX95-38619" fmla="*/ 5986207 w 6127024"/>
              <a:gd name="connsiteY95-38620" fmla="*/ 6695855 h 6858000"/>
              <a:gd name="connsiteX96-38621" fmla="*/ 5979428 w 6127024"/>
              <a:gd name="connsiteY96-38622" fmla="*/ 6754678 h 6858000"/>
              <a:gd name="connsiteX97-38623" fmla="*/ 5983398 w 6127024"/>
              <a:gd name="connsiteY97-38624" fmla="*/ 6778641 h 6858000"/>
              <a:gd name="connsiteX98-38625" fmla="*/ 5984543 w 6127024"/>
              <a:gd name="connsiteY98-38626" fmla="*/ 6811016 h 6858000"/>
              <a:gd name="connsiteX99-38627" fmla="*/ 5979671 w 6127024"/>
              <a:gd name="connsiteY99-38628" fmla="*/ 6858000 h 6858000"/>
              <a:gd name="connsiteX100-38629" fmla="*/ 0 w 6127024"/>
              <a:gd name="connsiteY100-38630" fmla="*/ 6858000 h 6858000"/>
              <a:gd name="connsiteX101-38631" fmla="*/ 0 w 6127024"/>
              <a:gd name="connsiteY101-38632" fmla="*/ 0 h 6858000"/>
              <a:gd name="connsiteX0-38633" fmla="*/ 0 w 6127024"/>
              <a:gd name="connsiteY0-38634" fmla="*/ 0 h 6858000"/>
              <a:gd name="connsiteX1-38635" fmla="*/ 4965888 w 6127024"/>
              <a:gd name="connsiteY1-38636" fmla="*/ 0 h 6858000"/>
              <a:gd name="connsiteX2-38637" fmla="*/ 4967767 w 6127024"/>
              <a:gd name="connsiteY2-38638" fmla="*/ 7930 h 6858000"/>
              <a:gd name="connsiteX3-38639" fmla="*/ 4979444 w 6127024"/>
              <a:gd name="connsiteY3-38640" fmla="*/ 43921 h 6858000"/>
              <a:gd name="connsiteX4-38641" fmla="*/ 5021173 w 6127024"/>
              <a:gd name="connsiteY4-38642" fmla="*/ 123738 h 6858000"/>
              <a:gd name="connsiteX5-38643" fmla="*/ 5075458 w 6127024"/>
              <a:gd name="connsiteY5-38644" fmla="*/ 264355 h 6858000"/>
              <a:gd name="connsiteX6-38645" fmla="*/ 5081175 w 6127024"/>
              <a:gd name="connsiteY6-38646" fmla="*/ 277448 h 6858000"/>
              <a:gd name="connsiteX7-38647" fmla="*/ 5097011 w 6127024"/>
              <a:gd name="connsiteY7-38648" fmla="*/ 355616 h 6858000"/>
              <a:gd name="connsiteX8-38649" fmla="*/ 5153000 w 6127024"/>
              <a:gd name="connsiteY8-38650" fmla="*/ 507134 h 6858000"/>
              <a:gd name="connsiteX9-38651" fmla="*/ 5171282 w 6127024"/>
              <a:gd name="connsiteY9-38652" fmla="*/ 602071 h 6858000"/>
              <a:gd name="connsiteX10-38653" fmla="*/ 5176196 w 6127024"/>
              <a:gd name="connsiteY10-38654" fmla="*/ 636822 h 6858000"/>
              <a:gd name="connsiteX11-38655" fmla="*/ 5189051 w 6127024"/>
              <a:gd name="connsiteY11-38656" fmla="*/ 782518 h 6858000"/>
              <a:gd name="connsiteX12-38657" fmla="*/ 5218707 w 6127024"/>
              <a:gd name="connsiteY12-38658" fmla="*/ 886387 h 6858000"/>
              <a:gd name="connsiteX13-38659" fmla="*/ 5221281 w 6127024"/>
              <a:gd name="connsiteY13-38660" fmla="*/ 920873 h 6858000"/>
              <a:gd name="connsiteX14-38661" fmla="*/ 5201018 w 6127024"/>
              <a:gd name="connsiteY14-38662" fmla="*/ 1095027 h 6858000"/>
              <a:gd name="connsiteX15-38663" fmla="*/ 5189234 w 6127024"/>
              <a:gd name="connsiteY15-38664" fmla="*/ 1217308 h 6858000"/>
              <a:gd name="connsiteX16-38665" fmla="*/ 5202769 w 6127024"/>
              <a:gd name="connsiteY16-38666" fmla="*/ 1269450 h 6858000"/>
              <a:gd name="connsiteX17-38667" fmla="*/ 5225968 w 6127024"/>
              <a:gd name="connsiteY17-38668" fmla="*/ 1357994 h 6858000"/>
              <a:gd name="connsiteX18-38669" fmla="*/ 5233819 w 6127024"/>
              <a:gd name="connsiteY18-38670" fmla="*/ 1380922 h 6858000"/>
              <a:gd name="connsiteX19-38671" fmla="*/ 5237226 w 6127024"/>
              <a:gd name="connsiteY19-38672" fmla="*/ 1441327 h 6858000"/>
              <a:gd name="connsiteX20-38673" fmla="*/ 5255653 w 6127024"/>
              <a:gd name="connsiteY20-38674" fmla="*/ 1524712 h 6858000"/>
              <a:gd name="connsiteX21-38675" fmla="*/ 5263491 w 6127024"/>
              <a:gd name="connsiteY21-38676" fmla="*/ 1642938 h 6858000"/>
              <a:gd name="connsiteX22-38677" fmla="*/ 5256552 w 6127024"/>
              <a:gd name="connsiteY22-38678" fmla="*/ 1672509 h 6858000"/>
              <a:gd name="connsiteX23-38679" fmla="*/ 5266931 w 6127024"/>
              <a:gd name="connsiteY23-38680" fmla="*/ 1866147 h 6858000"/>
              <a:gd name="connsiteX24-38681" fmla="*/ 5255696 w 6127024"/>
              <a:gd name="connsiteY24-38682" fmla="*/ 1953770 h 6858000"/>
              <a:gd name="connsiteX25-38683" fmla="*/ 5252592 w 6127024"/>
              <a:gd name="connsiteY25-38684" fmla="*/ 2092210 h 6858000"/>
              <a:gd name="connsiteX26-38685" fmla="*/ 5250104 w 6127024"/>
              <a:gd name="connsiteY26-38686" fmla="*/ 2249166 h 6858000"/>
              <a:gd name="connsiteX27-38687" fmla="*/ 5251214 w 6127024"/>
              <a:gd name="connsiteY27-38688" fmla="*/ 2250944 h 6858000"/>
              <a:gd name="connsiteX28-38689" fmla="*/ 5250644 w 6127024"/>
              <a:gd name="connsiteY28-38690" fmla="*/ 2266619 h 6858000"/>
              <a:gd name="connsiteX29-38691" fmla="*/ 5293877 w 6127024"/>
              <a:gd name="connsiteY29-38692" fmla="*/ 2368649 h 6858000"/>
              <a:gd name="connsiteX30-38693" fmla="*/ 5311338 w 6127024"/>
              <a:gd name="connsiteY30-38694" fmla="*/ 2404034 h 6858000"/>
              <a:gd name="connsiteX31-38695" fmla="*/ 5338366 w 6127024"/>
              <a:gd name="connsiteY31-38696" fmla="*/ 2465052 h 6858000"/>
              <a:gd name="connsiteX32-38697" fmla="*/ 5371263 w 6127024"/>
              <a:gd name="connsiteY32-38698" fmla="*/ 2586413 h 6858000"/>
              <a:gd name="connsiteX33-38699" fmla="*/ 5407503 w 6127024"/>
              <a:gd name="connsiteY33-38700" fmla="*/ 2786290 h 6858000"/>
              <a:gd name="connsiteX34-38701" fmla="*/ 5407356 w 6127024"/>
              <a:gd name="connsiteY34-38702" fmla="*/ 2787545 h 6858000"/>
              <a:gd name="connsiteX35-38703" fmla="*/ 5457023 w 6127024"/>
              <a:gd name="connsiteY35-38704" fmla="*/ 2858292 h 6858000"/>
              <a:gd name="connsiteX36-38705" fmla="*/ 5479298 w 6127024"/>
              <a:gd name="connsiteY36-38706" fmla="*/ 2947791 h 6858000"/>
              <a:gd name="connsiteX37-38707" fmla="*/ 5481770 w 6127024"/>
              <a:gd name="connsiteY37-38708" fmla="*/ 2951352 h 6858000"/>
              <a:gd name="connsiteX38-38709" fmla="*/ 5482415 w 6127024"/>
              <a:gd name="connsiteY38-38710" fmla="*/ 3004079 h 6858000"/>
              <a:gd name="connsiteX39-38711" fmla="*/ 5503944 w 6127024"/>
              <a:gd name="connsiteY39-38712" fmla="*/ 3123335 h 6858000"/>
              <a:gd name="connsiteX40-38713" fmla="*/ 5516007 w 6127024"/>
              <a:gd name="connsiteY40-38714" fmla="*/ 3258473 h 6858000"/>
              <a:gd name="connsiteX41-38715" fmla="*/ 5589758 w 6127024"/>
              <a:gd name="connsiteY41-38716" fmla="*/ 3453699 h 6858000"/>
              <a:gd name="connsiteX42-38717" fmla="*/ 5596144 w 6127024"/>
              <a:gd name="connsiteY42-38718" fmla="*/ 3534624 h 6858000"/>
              <a:gd name="connsiteX43-38719" fmla="*/ 5597750 w 6127024"/>
              <a:gd name="connsiteY43-38720" fmla="*/ 3534129 h 6858000"/>
              <a:gd name="connsiteX44-38721" fmla="*/ 5599700 w 6127024"/>
              <a:gd name="connsiteY44-38722" fmla="*/ 3547221 h 6858000"/>
              <a:gd name="connsiteX45-38723" fmla="*/ 5618377 w 6127024"/>
              <a:gd name="connsiteY45-38724" fmla="*/ 3588431 h 6858000"/>
              <a:gd name="connsiteX46-38725" fmla="*/ 5612155 w 6127024"/>
              <a:gd name="connsiteY46-38726" fmla="*/ 3589869 h 6858000"/>
              <a:gd name="connsiteX47-38727" fmla="*/ 5620843 w 6127024"/>
              <a:gd name="connsiteY47-38728" fmla="*/ 3606745 h 6858000"/>
              <a:gd name="connsiteX48-38729" fmla="*/ 5655472 w 6127024"/>
              <a:gd name="connsiteY48-38730" fmla="*/ 3678877 h 6858000"/>
              <a:gd name="connsiteX49-38731" fmla="*/ 5683015 w 6127024"/>
              <a:gd name="connsiteY49-38732" fmla="*/ 3762025 h 6858000"/>
              <a:gd name="connsiteX50-38733" fmla="*/ 5696643 w 6127024"/>
              <a:gd name="connsiteY50-38734" fmla="*/ 3773888 h 6858000"/>
              <a:gd name="connsiteX51-38735" fmla="*/ 5768491 w 6127024"/>
              <a:gd name="connsiteY51-38736" fmla="*/ 3914399 h 6858000"/>
              <a:gd name="connsiteX52-38737" fmla="*/ 5793123 w 6127024"/>
              <a:gd name="connsiteY52-38738" fmla="*/ 3969952 h 6858000"/>
              <a:gd name="connsiteX53-38739" fmla="*/ 5808321 w 6127024"/>
              <a:gd name="connsiteY53-38740" fmla="*/ 3988153 h 6858000"/>
              <a:gd name="connsiteX54-38741" fmla="*/ 5825621 w 6127024"/>
              <a:gd name="connsiteY54-38742" fmla="*/ 4015525 h 6858000"/>
              <a:gd name="connsiteX55-38743" fmla="*/ 5860672 w 6127024"/>
              <a:gd name="connsiteY55-38744" fmla="*/ 4061579 h 6858000"/>
              <a:gd name="connsiteX56-38745" fmla="*/ 5872173 w 6127024"/>
              <a:gd name="connsiteY56-38746" fmla="*/ 4088497 h 6858000"/>
              <a:gd name="connsiteX57-38747" fmla="*/ 5894095 w 6127024"/>
              <a:gd name="connsiteY57-38748" fmla="*/ 4128857 h 6858000"/>
              <a:gd name="connsiteX58-38749" fmla="*/ 5903513 w 6127024"/>
              <a:gd name="connsiteY58-38750" fmla="*/ 4187661 h 6858000"/>
              <a:gd name="connsiteX59-38751" fmla="*/ 5917114 w 6127024"/>
              <a:gd name="connsiteY59-38752" fmla="*/ 4213096 h 6858000"/>
              <a:gd name="connsiteX60-38753" fmla="*/ 5924233 w 6127024"/>
              <a:gd name="connsiteY60-38754" fmla="*/ 4242060 h 6858000"/>
              <a:gd name="connsiteX61-38755" fmla="*/ 5928910 w 6127024"/>
              <a:gd name="connsiteY61-38756" fmla="*/ 4300973 h 6858000"/>
              <a:gd name="connsiteX62-38757" fmla="*/ 5939320 w 6127024"/>
              <a:gd name="connsiteY62-38758" fmla="*/ 4340435 h 6858000"/>
              <a:gd name="connsiteX63-38759" fmla="*/ 5946705 w 6127024"/>
              <a:gd name="connsiteY63-38760" fmla="*/ 4428051 h 6858000"/>
              <a:gd name="connsiteX64-38761" fmla="*/ 5949261 w 6127024"/>
              <a:gd name="connsiteY64-38762" fmla="*/ 4449185 h 6858000"/>
              <a:gd name="connsiteX65-38763" fmla="*/ 5968960 w 6127024"/>
              <a:gd name="connsiteY65-38764" fmla="*/ 4482655 h 6858000"/>
              <a:gd name="connsiteX66-38765" fmla="*/ 5980106 w 6127024"/>
              <a:gd name="connsiteY66-38766" fmla="*/ 4585087 h 6858000"/>
              <a:gd name="connsiteX67-38767" fmla="*/ 5998138 w 6127024"/>
              <a:gd name="connsiteY67-38768" fmla="*/ 4697518 h 6858000"/>
              <a:gd name="connsiteX68-38769" fmla="*/ 6007819 w 6127024"/>
              <a:gd name="connsiteY68-38770" fmla="*/ 4858148 h 6858000"/>
              <a:gd name="connsiteX69-38771" fmla="*/ 6007749 w 6127024"/>
              <a:gd name="connsiteY69-38772" fmla="*/ 4964715 h 6858000"/>
              <a:gd name="connsiteX70-38773" fmla="*/ 6005269 w 6127024"/>
              <a:gd name="connsiteY70-38774" fmla="*/ 5150567 h 6858000"/>
              <a:gd name="connsiteX71-38775" fmla="*/ 6001127 w 6127024"/>
              <a:gd name="connsiteY71-38776" fmla="*/ 5164609 h 6858000"/>
              <a:gd name="connsiteX72-38777" fmla="*/ 5998514 w 6127024"/>
              <a:gd name="connsiteY72-38778" fmla="*/ 5189673 h 6858000"/>
              <a:gd name="connsiteX73-38779" fmla="*/ 6018409 w 6127024"/>
              <a:gd name="connsiteY73-38780" fmla="*/ 5227157 h 6858000"/>
              <a:gd name="connsiteX74-38781" fmla="*/ 6036748 w 6127024"/>
              <a:gd name="connsiteY74-38782" fmla="*/ 5322752 h 6858000"/>
              <a:gd name="connsiteX75-38783" fmla="*/ 6036943 w 6127024"/>
              <a:gd name="connsiteY75-38784" fmla="*/ 5329480 h 6858000"/>
              <a:gd name="connsiteX76-38785" fmla="*/ 6037677 w 6127024"/>
              <a:gd name="connsiteY76-38786" fmla="*/ 5354807 h 6858000"/>
              <a:gd name="connsiteX77-38787" fmla="*/ 6039728 w 6127024"/>
              <a:gd name="connsiteY77-38788" fmla="*/ 5359416 h 6858000"/>
              <a:gd name="connsiteX78-38789" fmla="*/ 6053435 w 6127024"/>
              <a:gd name="connsiteY78-38790" fmla="*/ 5387547 h 6858000"/>
              <a:gd name="connsiteX79-38791" fmla="*/ 6065933 w 6127024"/>
              <a:gd name="connsiteY79-38792" fmla="*/ 5443002 h 6858000"/>
              <a:gd name="connsiteX80-38793" fmla="*/ 6068640 w 6127024"/>
              <a:gd name="connsiteY80-38794" fmla="*/ 5474503 h 6858000"/>
              <a:gd name="connsiteX81-38795" fmla="*/ 6080922 w 6127024"/>
              <a:gd name="connsiteY81-38796" fmla="*/ 5561070 h 6858000"/>
              <a:gd name="connsiteX82-38797" fmla="*/ 6096949 w 6127024"/>
              <a:gd name="connsiteY82-38798" fmla="*/ 5648179 h 6858000"/>
              <a:gd name="connsiteX83-38799" fmla="*/ 6121353 w 6127024"/>
              <a:gd name="connsiteY83-38800" fmla="*/ 5721725 h 6858000"/>
              <a:gd name="connsiteX84-38801" fmla="*/ 6109884 w 6127024"/>
              <a:gd name="connsiteY84-38802" fmla="*/ 5721959 h 6858000"/>
              <a:gd name="connsiteX85-38803" fmla="*/ 6127024 w 6127024"/>
              <a:gd name="connsiteY85-38804" fmla="*/ 5786902 h 6858000"/>
              <a:gd name="connsiteX86-38805" fmla="*/ 6115796 w 6127024"/>
              <a:gd name="connsiteY86-38806" fmla="*/ 5862844 h 6858000"/>
              <a:gd name="connsiteX87-38807" fmla="*/ 6102493 w 6127024"/>
              <a:gd name="connsiteY87-38808" fmla="*/ 5928602 h 6858000"/>
              <a:gd name="connsiteX88-38809" fmla="*/ 6056863 w 6127024"/>
              <a:gd name="connsiteY88-38810" fmla="*/ 6000643 h 6858000"/>
              <a:gd name="connsiteX89-38811" fmla="*/ 6045436 w 6127024"/>
              <a:gd name="connsiteY89-38812" fmla="*/ 6124480 h 6858000"/>
              <a:gd name="connsiteX90-38813" fmla="*/ 6030489 w 6127024"/>
              <a:gd name="connsiteY90-38814" fmla="*/ 6317666 h 6858000"/>
              <a:gd name="connsiteX91-38815" fmla="*/ 6007492 w 6127024"/>
              <a:gd name="connsiteY91-38816" fmla="*/ 6440818 h 6858000"/>
              <a:gd name="connsiteX92-38817" fmla="*/ 6009467 w 6127024"/>
              <a:gd name="connsiteY92-38818" fmla="*/ 6487076 h 6858000"/>
              <a:gd name="connsiteX93-38819" fmla="*/ 5995064 w 6127024"/>
              <a:gd name="connsiteY93-38820" fmla="*/ 6540791 h 6858000"/>
              <a:gd name="connsiteX94-38821" fmla="*/ 6004510 w 6127024"/>
              <a:gd name="connsiteY94-38822" fmla="*/ 6599256 h 6858000"/>
              <a:gd name="connsiteX95-38823" fmla="*/ 5986207 w 6127024"/>
              <a:gd name="connsiteY95-38824" fmla="*/ 6695855 h 6858000"/>
              <a:gd name="connsiteX96-38825" fmla="*/ 5979428 w 6127024"/>
              <a:gd name="connsiteY96-38826" fmla="*/ 6754678 h 6858000"/>
              <a:gd name="connsiteX97-38827" fmla="*/ 5983398 w 6127024"/>
              <a:gd name="connsiteY97-38828" fmla="*/ 6778641 h 6858000"/>
              <a:gd name="connsiteX98-38829" fmla="*/ 5984543 w 6127024"/>
              <a:gd name="connsiteY98-38830" fmla="*/ 6811016 h 6858000"/>
              <a:gd name="connsiteX99-38831" fmla="*/ 5979671 w 6127024"/>
              <a:gd name="connsiteY99-38832" fmla="*/ 6858000 h 6858000"/>
              <a:gd name="connsiteX100-38833" fmla="*/ 0 w 6127024"/>
              <a:gd name="connsiteY100-38834" fmla="*/ 6858000 h 6858000"/>
              <a:gd name="connsiteX101-38835" fmla="*/ 0 w 6127024"/>
              <a:gd name="connsiteY101-38836" fmla="*/ 0 h 6858000"/>
              <a:gd name="connsiteX0-38837" fmla="*/ 0 w 6127024"/>
              <a:gd name="connsiteY0-38838" fmla="*/ 0 h 6858000"/>
              <a:gd name="connsiteX1-38839" fmla="*/ 4965888 w 6127024"/>
              <a:gd name="connsiteY1-38840" fmla="*/ 0 h 6858000"/>
              <a:gd name="connsiteX2-38841" fmla="*/ 4967767 w 6127024"/>
              <a:gd name="connsiteY2-38842" fmla="*/ 7930 h 6858000"/>
              <a:gd name="connsiteX3-38843" fmla="*/ 4979444 w 6127024"/>
              <a:gd name="connsiteY3-38844" fmla="*/ 43921 h 6858000"/>
              <a:gd name="connsiteX4-38845" fmla="*/ 5021173 w 6127024"/>
              <a:gd name="connsiteY4-38846" fmla="*/ 123738 h 6858000"/>
              <a:gd name="connsiteX5-38847" fmla="*/ 5075458 w 6127024"/>
              <a:gd name="connsiteY5-38848" fmla="*/ 264355 h 6858000"/>
              <a:gd name="connsiteX6-38849" fmla="*/ 5081175 w 6127024"/>
              <a:gd name="connsiteY6-38850" fmla="*/ 277448 h 6858000"/>
              <a:gd name="connsiteX7-38851" fmla="*/ 5097011 w 6127024"/>
              <a:gd name="connsiteY7-38852" fmla="*/ 355616 h 6858000"/>
              <a:gd name="connsiteX8-38853" fmla="*/ 5153000 w 6127024"/>
              <a:gd name="connsiteY8-38854" fmla="*/ 507134 h 6858000"/>
              <a:gd name="connsiteX9-38855" fmla="*/ 5171282 w 6127024"/>
              <a:gd name="connsiteY9-38856" fmla="*/ 602071 h 6858000"/>
              <a:gd name="connsiteX10-38857" fmla="*/ 5176196 w 6127024"/>
              <a:gd name="connsiteY10-38858" fmla="*/ 636822 h 6858000"/>
              <a:gd name="connsiteX11-38859" fmla="*/ 5189051 w 6127024"/>
              <a:gd name="connsiteY11-38860" fmla="*/ 782518 h 6858000"/>
              <a:gd name="connsiteX12-38861" fmla="*/ 5218707 w 6127024"/>
              <a:gd name="connsiteY12-38862" fmla="*/ 886387 h 6858000"/>
              <a:gd name="connsiteX13-38863" fmla="*/ 5221281 w 6127024"/>
              <a:gd name="connsiteY13-38864" fmla="*/ 920873 h 6858000"/>
              <a:gd name="connsiteX14-38865" fmla="*/ 5201018 w 6127024"/>
              <a:gd name="connsiteY14-38866" fmla="*/ 1095027 h 6858000"/>
              <a:gd name="connsiteX15-38867" fmla="*/ 5189234 w 6127024"/>
              <a:gd name="connsiteY15-38868" fmla="*/ 1217308 h 6858000"/>
              <a:gd name="connsiteX16-38869" fmla="*/ 5202769 w 6127024"/>
              <a:gd name="connsiteY16-38870" fmla="*/ 1269450 h 6858000"/>
              <a:gd name="connsiteX17-38871" fmla="*/ 5225968 w 6127024"/>
              <a:gd name="connsiteY17-38872" fmla="*/ 1357994 h 6858000"/>
              <a:gd name="connsiteX18-38873" fmla="*/ 5231437 w 6127024"/>
              <a:gd name="connsiteY18-38874" fmla="*/ 1373779 h 6858000"/>
              <a:gd name="connsiteX19-38875" fmla="*/ 5237226 w 6127024"/>
              <a:gd name="connsiteY19-38876" fmla="*/ 1441327 h 6858000"/>
              <a:gd name="connsiteX20-38877" fmla="*/ 5255653 w 6127024"/>
              <a:gd name="connsiteY20-38878" fmla="*/ 1524712 h 6858000"/>
              <a:gd name="connsiteX21-38879" fmla="*/ 5263491 w 6127024"/>
              <a:gd name="connsiteY21-38880" fmla="*/ 1642938 h 6858000"/>
              <a:gd name="connsiteX22-38881" fmla="*/ 5256552 w 6127024"/>
              <a:gd name="connsiteY22-38882" fmla="*/ 1672509 h 6858000"/>
              <a:gd name="connsiteX23-38883" fmla="*/ 5266931 w 6127024"/>
              <a:gd name="connsiteY23-38884" fmla="*/ 1866147 h 6858000"/>
              <a:gd name="connsiteX24-38885" fmla="*/ 5255696 w 6127024"/>
              <a:gd name="connsiteY24-38886" fmla="*/ 1953770 h 6858000"/>
              <a:gd name="connsiteX25-38887" fmla="*/ 5252592 w 6127024"/>
              <a:gd name="connsiteY25-38888" fmla="*/ 2092210 h 6858000"/>
              <a:gd name="connsiteX26-38889" fmla="*/ 5250104 w 6127024"/>
              <a:gd name="connsiteY26-38890" fmla="*/ 2249166 h 6858000"/>
              <a:gd name="connsiteX27-38891" fmla="*/ 5251214 w 6127024"/>
              <a:gd name="connsiteY27-38892" fmla="*/ 2250944 h 6858000"/>
              <a:gd name="connsiteX28-38893" fmla="*/ 5250644 w 6127024"/>
              <a:gd name="connsiteY28-38894" fmla="*/ 2266619 h 6858000"/>
              <a:gd name="connsiteX29-38895" fmla="*/ 5293877 w 6127024"/>
              <a:gd name="connsiteY29-38896" fmla="*/ 2368649 h 6858000"/>
              <a:gd name="connsiteX30-38897" fmla="*/ 5311338 w 6127024"/>
              <a:gd name="connsiteY30-38898" fmla="*/ 2404034 h 6858000"/>
              <a:gd name="connsiteX31-38899" fmla="*/ 5338366 w 6127024"/>
              <a:gd name="connsiteY31-38900" fmla="*/ 2465052 h 6858000"/>
              <a:gd name="connsiteX32-38901" fmla="*/ 5371263 w 6127024"/>
              <a:gd name="connsiteY32-38902" fmla="*/ 2586413 h 6858000"/>
              <a:gd name="connsiteX33-38903" fmla="*/ 5407503 w 6127024"/>
              <a:gd name="connsiteY33-38904" fmla="*/ 2786290 h 6858000"/>
              <a:gd name="connsiteX34-38905" fmla="*/ 5407356 w 6127024"/>
              <a:gd name="connsiteY34-38906" fmla="*/ 2787545 h 6858000"/>
              <a:gd name="connsiteX35-38907" fmla="*/ 5457023 w 6127024"/>
              <a:gd name="connsiteY35-38908" fmla="*/ 2858292 h 6858000"/>
              <a:gd name="connsiteX36-38909" fmla="*/ 5479298 w 6127024"/>
              <a:gd name="connsiteY36-38910" fmla="*/ 2947791 h 6858000"/>
              <a:gd name="connsiteX37-38911" fmla="*/ 5481770 w 6127024"/>
              <a:gd name="connsiteY37-38912" fmla="*/ 2951352 h 6858000"/>
              <a:gd name="connsiteX38-38913" fmla="*/ 5482415 w 6127024"/>
              <a:gd name="connsiteY38-38914" fmla="*/ 3004079 h 6858000"/>
              <a:gd name="connsiteX39-38915" fmla="*/ 5503944 w 6127024"/>
              <a:gd name="connsiteY39-38916" fmla="*/ 3123335 h 6858000"/>
              <a:gd name="connsiteX40-38917" fmla="*/ 5516007 w 6127024"/>
              <a:gd name="connsiteY40-38918" fmla="*/ 3258473 h 6858000"/>
              <a:gd name="connsiteX41-38919" fmla="*/ 5589758 w 6127024"/>
              <a:gd name="connsiteY41-38920" fmla="*/ 3453699 h 6858000"/>
              <a:gd name="connsiteX42-38921" fmla="*/ 5596144 w 6127024"/>
              <a:gd name="connsiteY42-38922" fmla="*/ 3534624 h 6858000"/>
              <a:gd name="connsiteX43-38923" fmla="*/ 5597750 w 6127024"/>
              <a:gd name="connsiteY43-38924" fmla="*/ 3534129 h 6858000"/>
              <a:gd name="connsiteX44-38925" fmla="*/ 5599700 w 6127024"/>
              <a:gd name="connsiteY44-38926" fmla="*/ 3547221 h 6858000"/>
              <a:gd name="connsiteX45-38927" fmla="*/ 5618377 w 6127024"/>
              <a:gd name="connsiteY45-38928" fmla="*/ 3588431 h 6858000"/>
              <a:gd name="connsiteX46-38929" fmla="*/ 5612155 w 6127024"/>
              <a:gd name="connsiteY46-38930" fmla="*/ 3589869 h 6858000"/>
              <a:gd name="connsiteX47-38931" fmla="*/ 5620843 w 6127024"/>
              <a:gd name="connsiteY47-38932" fmla="*/ 3606745 h 6858000"/>
              <a:gd name="connsiteX48-38933" fmla="*/ 5655472 w 6127024"/>
              <a:gd name="connsiteY48-38934" fmla="*/ 3678877 h 6858000"/>
              <a:gd name="connsiteX49-38935" fmla="*/ 5683015 w 6127024"/>
              <a:gd name="connsiteY49-38936" fmla="*/ 3762025 h 6858000"/>
              <a:gd name="connsiteX50-38937" fmla="*/ 5696643 w 6127024"/>
              <a:gd name="connsiteY50-38938" fmla="*/ 3773888 h 6858000"/>
              <a:gd name="connsiteX51-38939" fmla="*/ 5768491 w 6127024"/>
              <a:gd name="connsiteY51-38940" fmla="*/ 3914399 h 6858000"/>
              <a:gd name="connsiteX52-38941" fmla="*/ 5793123 w 6127024"/>
              <a:gd name="connsiteY52-38942" fmla="*/ 3969952 h 6858000"/>
              <a:gd name="connsiteX53-38943" fmla="*/ 5808321 w 6127024"/>
              <a:gd name="connsiteY53-38944" fmla="*/ 3988153 h 6858000"/>
              <a:gd name="connsiteX54-38945" fmla="*/ 5825621 w 6127024"/>
              <a:gd name="connsiteY54-38946" fmla="*/ 4015525 h 6858000"/>
              <a:gd name="connsiteX55-38947" fmla="*/ 5860672 w 6127024"/>
              <a:gd name="connsiteY55-38948" fmla="*/ 4061579 h 6858000"/>
              <a:gd name="connsiteX56-38949" fmla="*/ 5872173 w 6127024"/>
              <a:gd name="connsiteY56-38950" fmla="*/ 4088497 h 6858000"/>
              <a:gd name="connsiteX57-38951" fmla="*/ 5894095 w 6127024"/>
              <a:gd name="connsiteY57-38952" fmla="*/ 4128857 h 6858000"/>
              <a:gd name="connsiteX58-38953" fmla="*/ 5903513 w 6127024"/>
              <a:gd name="connsiteY58-38954" fmla="*/ 4187661 h 6858000"/>
              <a:gd name="connsiteX59-38955" fmla="*/ 5917114 w 6127024"/>
              <a:gd name="connsiteY59-38956" fmla="*/ 4213096 h 6858000"/>
              <a:gd name="connsiteX60-38957" fmla="*/ 5924233 w 6127024"/>
              <a:gd name="connsiteY60-38958" fmla="*/ 4242060 h 6858000"/>
              <a:gd name="connsiteX61-38959" fmla="*/ 5928910 w 6127024"/>
              <a:gd name="connsiteY61-38960" fmla="*/ 4300973 h 6858000"/>
              <a:gd name="connsiteX62-38961" fmla="*/ 5939320 w 6127024"/>
              <a:gd name="connsiteY62-38962" fmla="*/ 4340435 h 6858000"/>
              <a:gd name="connsiteX63-38963" fmla="*/ 5946705 w 6127024"/>
              <a:gd name="connsiteY63-38964" fmla="*/ 4428051 h 6858000"/>
              <a:gd name="connsiteX64-38965" fmla="*/ 5949261 w 6127024"/>
              <a:gd name="connsiteY64-38966" fmla="*/ 4449185 h 6858000"/>
              <a:gd name="connsiteX65-38967" fmla="*/ 5968960 w 6127024"/>
              <a:gd name="connsiteY65-38968" fmla="*/ 4482655 h 6858000"/>
              <a:gd name="connsiteX66-38969" fmla="*/ 5980106 w 6127024"/>
              <a:gd name="connsiteY66-38970" fmla="*/ 4585087 h 6858000"/>
              <a:gd name="connsiteX67-38971" fmla="*/ 5998138 w 6127024"/>
              <a:gd name="connsiteY67-38972" fmla="*/ 4697518 h 6858000"/>
              <a:gd name="connsiteX68-38973" fmla="*/ 6007819 w 6127024"/>
              <a:gd name="connsiteY68-38974" fmla="*/ 4858148 h 6858000"/>
              <a:gd name="connsiteX69-38975" fmla="*/ 6007749 w 6127024"/>
              <a:gd name="connsiteY69-38976" fmla="*/ 4964715 h 6858000"/>
              <a:gd name="connsiteX70-38977" fmla="*/ 6005269 w 6127024"/>
              <a:gd name="connsiteY70-38978" fmla="*/ 5150567 h 6858000"/>
              <a:gd name="connsiteX71-38979" fmla="*/ 6001127 w 6127024"/>
              <a:gd name="connsiteY71-38980" fmla="*/ 5164609 h 6858000"/>
              <a:gd name="connsiteX72-38981" fmla="*/ 5998514 w 6127024"/>
              <a:gd name="connsiteY72-38982" fmla="*/ 5189673 h 6858000"/>
              <a:gd name="connsiteX73-38983" fmla="*/ 6018409 w 6127024"/>
              <a:gd name="connsiteY73-38984" fmla="*/ 5227157 h 6858000"/>
              <a:gd name="connsiteX74-38985" fmla="*/ 6036748 w 6127024"/>
              <a:gd name="connsiteY74-38986" fmla="*/ 5322752 h 6858000"/>
              <a:gd name="connsiteX75-38987" fmla="*/ 6036943 w 6127024"/>
              <a:gd name="connsiteY75-38988" fmla="*/ 5329480 h 6858000"/>
              <a:gd name="connsiteX76-38989" fmla="*/ 6037677 w 6127024"/>
              <a:gd name="connsiteY76-38990" fmla="*/ 5354807 h 6858000"/>
              <a:gd name="connsiteX77-38991" fmla="*/ 6039728 w 6127024"/>
              <a:gd name="connsiteY77-38992" fmla="*/ 5359416 h 6858000"/>
              <a:gd name="connsiteX78-38993" fmla="*/ 6053435 w 6127024"/>
              <a:gd name="connsiteY78-38994" fmla="*/ 5387547 h 6858000"/>
              <a:gd name="connsiteX79-38995" fmla="*/ 6065933 w 6127024"/>
              <a:gd name="connsiteY79-38996" fmla="*/ 5443002 h 6858000"/>
              <a:gd name="connsiteX80-38997" fmla="*/ 6068640 w 6127024"/>
              <a:gd name="connsiteY80-38998" fmla="*/ 5474503 h 6858000"/>
              <a:gd name="connsiteX81-38999" fmla="*/ 6080922 w 6127024"/>
              <a:gd name="connsiteY81-39000" fmla="*/ 5561070 h 6858000"/>
              <a:gd name="connsiteX82-39001" fmla="*/ 6096949 w 6127024"/>
              <a:gd name="connsiteY82-39002" fmla="*/ 5648179 h 6858000"/>
              <a:gd name="connsiteX83-39003" fmla="*/ 6121353 w 6127024"/>
              <a:gd name="connsiteY83-39004" fmla="*/ 5721725 h 6858000"/>
              <a:gd name="connsiteX84-39005" fmla="*/ 6109884 w 6127024"/>
              <a:gd name="connsiteY84-39006" fmla="*/ 5721959 h 6858000"/>
              <a:gd name="connsiteX85-39007" fmla="*/ 6127024 w 6127024"/>
              <a:gd name="connsiteY85-39008" fmla="*/ 5786902 h 6858000"/>
              <a:gd name="connsiteX86-39009" fmla="*/ 6115796 w 6127024"/>
              <a:gd name="connsiteY86-39010" fmla="*/ 5862844 h 6858000"/>
              <a:gd name="connsiteX87-39011" fmla="*/ 6102493 w 6127024"/>
              <a:gd name="connsiteY87-39012" fmla="*/ 5928602 h 6858000"/>
              <a:gd name="connsiteX88-39013" fmla="*/ 6056863 w 6127024"/>
              <a:gd name="connsiteY88-39014" fmla="*/ 6000643 h 6858000"/>
              <a:gd name="connsiteX89-39015" fmla="*/ 6045436 w 6127024"/>
              <a:gd name="connsiteY89-39016" fmla="*/ 6124480 h 6858000"/>
              <a:gd name="connsiteX90-39017" fmla="*/ 6030489 w 6127024"/>
              <a:gd name="connsiteY90-39018" fmla="*/ 6317666 h 6858000"/>
              <a:gd name="connsiteX91-39019" fmla="*/ 6007492 w 6127024"/>
              <a:gd name="connsiteY91-39020" fmla="*/ 6440818 h 6858000"/>
              <a:gd name="connsiteX92-39021" fmla="*/ 6009467 w 6127024"/>
              <a:gd name="connsiteY92-39022" fmla="*/ 6487076 h 6858000"/>
              <a:gd name="connsiteX93-39023" fmla="*/ 5995064 w 6127024"/>
              <a:gd name="connsiteY93-39024" fmla="*/ 6540791 h 6858000"/>
              <a:gd name="connsiteX94-39025" fmla="*/ 6004510 w 6127024"/>
              <a:gd name="connsiteY94-39026" fmla="*/ 6599256 h 6858000"/>
              <a:gd name="connsiteX95-39027" fmla="*/ 5986207 w 6127024"/>
              <a:gd name="connsiteY95-39028" fmla="*/ 6695855 h 6858000"/>
              <a:gd name="connsiteX96-39029" fmla="*/ 5979428 w 6127024"/>
              <a:gd name="connsiteY96-39030" fmla="*/ 6754678 h 6858000"/>
              <a:gd name="connsiteX97-39031" fmla="*/ 5983398 w 6127024"/>
              <a:gd name="connsiteY97-39032" fmla="*/ 6778641 h 6858000"/>
              <a:gd name="connsiteX98-39033" fmla="*/ 5984543 w 6127024"/>
              <a:gd name="connsiteY98-39034" fmla="*/ 6811016 h 6858000"/>
              <a:gd name="connsiteX99-39035" fmla="*/ 5979671 w 6127024"/>
              <a:gd name="connsiteY99-39036" fmla="*/ 6858000 h 6858000"/>
              <a:gd name="connsiteX100-39037" fmla="*/ 0 w 6127024"/>
              <a:gd name="connsiteY100-39038" fmla="*/ 6858000 h 6858000"/>
              <a:gd name="connsiteX101-39039" fmla="*/ 0 w 6127024"/>
              <a:gd name="connsiteY101-39040" fmla="*/ 0 h 6858000"/>
              <a:gd name="connsiteX0-39041" fmla="*/ 0 w 6127024"/>
              <a:gd name="connsiteY0-39042" fmla="*/ 0 h 6858000"/>
              <a:gd name="connsiteX1-39043" fmla="*/ 4965888 w 6127024"/>
              <a:gd name="connsiteY1-39044" fmla="*/ 0 h 6858000"/>
              <a:gd name="connsiteX2-39045" fmla="*/ 4967767 w 6127024"/>
              <a:gd name="connsiteY2-39046" fmla="*/ 7930 h 6858000"/>
              <a:gd name="connsiteX3-39047" fmla="*/ 4979444 w 6127024"/>
              <a:gd name="connsiteY3-39048" fmla="*/ 43921 h 6858000"/>
              <a:gd name="connsiteX4-39049" fmla="*/ 5021173 w 6127024"/>
              <a:gd name="connsiteY4-39050" fmla="*/ 123738 h 6858000"/>
              <a:gd name="connsiteX5-39051" fmla="*/ 5075458 w 6127024"/>
              <a:gd name="connsiteY5-39052" fmla="*/ 264355 h 6858000"/>
              <a:gd name="connsiteX6-39053" fmla="*/ 5081175 w 6127024"/>
              <a:gd name="connsiteY6-39054" fmla="*/ 277448 h 6858000"/>
              <a:gd name="connsiteX7-39055" fmla="*/ 5097011 w 6127024"/>
              <a:gd name="connsiteY7-39056" fmla="*/ 355616 h 6858000"/>
              <a:gd name="connsiteX8-39057" fmla="*/ 5153000 w 6127024"/>
              <a:gd name="connsiteY8-39058" fmla="*/ 507134 h 6858000"/>
              <a:gd name="connsiteX9-39059" fmla="*/ 5171282 w 6127024"/>
              <a:gd name="connsiteY9-39060" fmla="*/ 602071 h 6858000"/>
              <a:gd name="connsiteX10-39061" fmla="*/ 5176196 w 6127024"/>
              <a:gd name="connsiteY10-39062" fmla="*/ 636822 h 6858000"/>
              <a:gd name="connsiteX11-39063" fmla="*/ 5189051 w 6127024"/>
              <a:gd name="connsiteY11-39064" fmla="*/ 782518 h 6858000"/>
              <a:gd name="connsiteX12-39065" fmla="*/ 5218707 w 6127024"/>
              <a:gd name="connsiteY12-39066" fmla="*/ 886387 h 6858000"/>
              <a:gd name="connsiteX13-39067" fmla="*/ 5221281 w 6127024"/>
              <a:gd name="connsiteY13-39068" fmla="*/ 920873 h 6858000"/>
              <a:gd name="connsiteX14-39069" fmla="*/ 5201018 w 6127024"/>
              <a:gd name="connsiteY14-39070" fmla="*/ 1095027 h 6858000"/>
              <a:gd name="connsiteX15-39071" fmla="*/ 5189234 w 6127024"/>
              <a:gd name="connsiteY15-39072" fmla="*/ 1217308 h 6858000"/>
              <a:gd name="connsiteX16-39073" fmla="*/ 5202769 w 6127024"/>
              <a:gd name="connsiteY16-39074" fmla="*/ 1269450 h 6858000"/>
              <a:gd name="connsiteX17-39075" fmla="*/ 5225968 w 6127024"/>
              <a:gd name="connsiteY17-39076" fmla="*/ 1357994 h 6858000"/>
              <a:gd name="connsiteX18-39077" fmla="*/ 5231437 w 6127024"/>
              <a:gd name="connsiteY18-39078" fmla="*/ 1373779 h 6858000"/>
              <a:gd name="connsiteX19-39079" fmla="*/ 5237226 w 6127024"/>
              <a:gd name="connsiteY19-39080" fmla="*/ 1441327 h 6858000"/>
              <a:gd name="connsiteX20-39081" fmla="*/ 5255653 w 6127024"/>
              <a:gd name="connsiteY20-39082" fmla="*/ 1524712 h 6858000"/>
              <a:gd name="connsiteX21-39083" fmla="*/ 5263491 w 6127024"/>
              <a:gd name="connsiteY21-39084" fmla="*/ 1642938 h 6858000"/>
              <a:gd name="connsiteX22-39085" fmla="*/ 5256552 w 6127024"/>
              <a:gd name="connsiteY22-39086" fmla="*/ 1672509 h 6858000"/>
              <a:gd name="connsiteX23-39087" fmla="*/ 5266931 w 6127024"/>
              <a:gd name="connsiteY23-39088" fmla="*/ 1866147 h 6858000"/>
              <a:gd name="connsiteX24-39089" fmla="*/ 5255696 w 6127024"/>
              <a:gd name="connsiteY24-39090" fmla="*/ 1953770 h 6858000"/>
              <a:gd name="connsiteX25-39091" fmla="*/ 5252592 w 6127024"/>
              <a:gd name="connsiteY25-39092" fmla="*/ 2092210 h 6858000"/>
              <a:gd name="connsiteX26-39093" fmla="*/ 5250104 w 6127024"/>
              <a:gd name="connsiteY26-39094" fmla="*/ 2249166 h 6858000"/>
              <a:gd name="connsiteX27-39095" fmla="*/ 5251214 w 6127024"/>
              <a:gd name="connsiteY27-39096" fmla="*/ 2250944 h 6858000"/>
              <a:gd name="connsiteX28-39097" fmla="*/ 5250644 w 6127024"/>
              <a:gd name="connsiteY28-39098" fmla="*/ 2266619 h 6858000"/>
              <a:gd name="connsiteX29-39099" fmla="*/ 5293877 w 6127024"/>
              <a:gd name="connsiteY29-39100" fmla="*/ 2368649 h 6858000"/>
              <a:gd name="connsiteX30-39101" fmla="*/ 5311338 w 6127024"/>
              <a:gd name="connsiteY30-39102" fmla="*/ 2404034 h 6858000"/>
              <a:gd name="connsiteX31-39103" fmla="*/ 5338366 w 6127024"/>
              <a:gd name="connsiteY31-39104" fmla="*/ 2465052 h 6858000"/>
              <a:gd name="connsiteX32-39105" fmla="*/ 5371263 w 6127024"/>
              <a:gd name="connsiteY32-39106" fmla="*/ 2586413 h 6858000"/>
              <a:gd name="connsiteX33-39107" fmla="*/ 5407503 w 6127024"/>
              <a:gd name="connsiteY33-39108" fmla="*/ 2786290 h 6858000"/>
              <a:gd name="connsiteX34-39109" fmla="*/ 5407356 w 6127024"/>
              <a:gd name="connsiteY34-39110" fmla="*/ 2787545 h 6858000"/>
              <a:gd name="connsiteX35-39111" fmla="*/ 5457023 w 6127024"/>
              <a:gd name="connsiteY35-39112" fmla="*/ 2858292 h 6858000"/>
              <a:gd name="connsiteX36-39113" fmla="*/ 5479298 w 6127024"/>
              <a:gd name="connsiteY36-39114" fmla="*/ 2947791 h 6858000"/>
              <a:gd name="connsiteX37-39115" fmla="*/ 5481770 w 6127024"/>
              <a:gd name="connsiteY37-39116" fmla="*/ 2951352 h 6858000"/>
              <a:gd name="connsiteX38-39117" fmla="*/ 5482415 w 6127024"/>
              <a:gd name="connsiteY38-39118" fmla="*/ 3004079 h 6858000"/>
              <a:gd name="connsiteX39-39119" fmla="*/ 5503944 w 6127024"/>
              <a:gd name="connsiteY39-39120" fmla="*/ 3123335 h 6858000"/>
              <a:gd name="connsiteX40-39121" fmla="*/ 5516007 w 6127024"/>
              <a:gd name="connsiteY40-39122" fmla="*/ 3258473 h 6858000"/>
              <a:gd name="connsiteX41-39123" fmla="*/ 5589758 w 6127024"/>
              <a:gd name="connsiteY41-39124" fmla="*/ 3453699 h 6858000"/>
              <a:gd name="connsiteX42-39125" fmla="*/ 5596144 w 6127024"/>
              <a:gd name="connsiteY42-39126" fmla="*/ 3534624 h 6858000"/>
              <a:gd name="connsiteX43-39127" fmla="*/ 5597750 w 6127024"/>
              <a:gd name="connsiteY43-39128" fmla="*/ 3534129 h 6858000"/>
              <a:gd name="connsiteX44-39129" fmla="*/ 5599700 w 6127024"/>
              <a:gd name="connsiteY44-39130" fmla="*/ 3547221 h 6858000"/>
              <a:gd name="connsiteX45-39131" fmla="*/ 5618377 w 6127024"/>
              <a:gd name="connsiteY45-39132" fmla="*/ 3588431 h 6858000"/>
              <a:gd name="connsiteX46-39133" fmla="*/ 5612155 w 6127024"/>
              <a:gd name="connsiteY46-39134" fmla="*/ 3589869 h 6858000"/>
              <a:gd name="connsiteX47-39135" fmla="*/ 5620843 w 6127024"/>
              <a:gd name="connsiteY47-39136" fmla="*/ 3606745 h 6858000"/>
              <a:gd name="connsiteX48-39137" fmla="*/ 5655472 w 6127024"/>
              <a:gd name="connsiteY48-39138" fmla="*/ 3678877 h 6858000"/>
              <a:gd name="connsiteX49-39139" fmla="*/ 5683015 w 6127024"/>
              <a:gd name="connsiteY49-39140" fmla="*/ 3762025 h 6858000"/>
              <a:gd name="connsiteX50-39141" fmla="*/ 5696643 w 6127024"/>
              <a:gd name="connsiteY50-39142" fmla="*/ 3773888 h 6858000"/>
              <a:gd name="connsiteX51-39143" fmla="*/ 5768491 w 6127024"/>
              <a:gd name="connsiteY51-39144" fmla="*/ 3914399 h 6858000"/>
              <a:gd name="connsiteX52-39145" fmla="*/ 5793123 w 6127024"/>
              <a:gd name="connsiteY52-39146" fmla="*/ 3969952 h 6858000"/>
              <a:gd name="connsiteX53-39147" fmla="*/ 5808321 w 6127024"/>
              <a:gd name="connsiteY53-39148" fmla="*/ 3988153 h 6858000"/>
              <a:gd name="connsiteX54-39149" fmla="*/ 5825621 w 6127024"/>
              <a:gd name="connsiteY54-39150" fmla="*/ 4015525 h 6858000"/>
              <a:gd name="connsiteX55-39151" fmla="*/ 5860672 w 6127024"/>
              <a:gd name="connsiteY55-39152" fmla="*/ 4061579 h 6858000"/>
              <a:gd name="connsiteX56-39153" fmla="*/ 5872173 w 6127024"/>
              <a:gd name="connsiteY56-39154" fmla="*/ 4088497 h 6858000"/>
              <a:gd name="connsiteX57-39155" fmla="*/ 5894095 w 6127024"/>
              <a:gd name="connsiteY57-39156" fmla="*/ 4128857 h 6858000"/>
              <a:gd name="connsiteX58-39157" fmla="*/ 5903513 w 6127024"/>
              <a:gd name="connsiteY58-39158" fmla="*/ 4187661 h 6858000"/>
              <a:gd name="connsiteX59-39159" fmla="*/ 5917114 w 6127024"/>
              <a:gd name="connsiteY59-39160" fmla="*/ 4213096 h 6858000"/>
              <a:gd name="connsiteX60-39161" fmla="*/ 5924233 w 6127024"/>
              <a:gd name="connsiteY60-39162" fmla="*/ 4242060 h 6858000"/>
              <a:gd name="connsiteX61-39163" fmla="*/ 5928910 w 6127024"/>
              <a:gd name="connsiteY61-39164" fmla="*/ 4300973 h 6858000"/>
              <a:gd name="connsiteX62-39165" fmla="*/ 5939320 w 6127024"/>
              <a:gd name="connsiteY62-39166" fmla="*/ 4340435 h 6858000"/>
              <a:gd name="connsiteX63-39167" fmla="*/ 5946705 w 6127024"/>
              <a:gd name="connsiteY63-39168" fmla="*/ 4428051 h 6858000"/>
              <a:gd name="connsiteX64-39169" fmla="*/ 5949261 w 6127024"/>
              <a:gd name="connsiteY64-39170" fmla="*/ 4449185 h 6858000"/>
              <a:gd name="connsiteX65-39171" fmla="*/ 5968960 w 6127024"/>
              <a:gd name="connsiteY65-39172" fmla="*/ 4482655 h 6858000"/>
              <a:gd name="connsiteX66-39173" fmla="*/ 5998138 w 6127024"/>
              <a:gd name="connsiteY66-39174" fmla="*/ 4697518 h 6858000"/>
              <a:gd name="connsiteX67-39175" fmla="*/ 6007819 w 6127024"/>
              <a:gd name="connsiteY67-39176" fmla="*/ 4858148 h 6858000"/>
              <a:gd name="connsiteX68-39177" fmla="*/ 6007749 w 6127024"/>
              <a:gd name="connsiteY68-39178" fmla="*/ 4964715 h 6858000"/>
              <a:gd name="connsiteX69-39179" fmla="*/ 6005269 w 6127024"/>
              <a:gd name="connsiteY69-39180" fmla="*/ 5150567 h 6858000"/>
              <a:gd name="connsiteX70-39181" fmla="*/ 6001127 w 6127024"/>
              <a:gd name="connsiteY70-39182" fmla="*/ 5164609 h 6858000"/>
              <a:gd name="connsiteX71-39183" fmla="*/ 5998514 w 6127024"/>
              <a:gd name="connsiteY71-39184" fmla="*/ 5189673 h 6858000"/>
              <a:gd name="connsiteX72-39185" fmla="*/ 6018409 w 6127024"/>
              <a:gd name="connsiteY72-39186" fmla="*/ 5227157 h 6858000"/>
              <a:gd name="connsiteX73-39187" fmla="*/ 6036748 w 6127024"/>
              <a:gd name="connsiteY73-39188" fmla="*/ 5322752 h 6858000"/>
              <a:gd name="connsiteX74-39189" fmla="*/ 6036943 w 6127024"/>
              <a:gd name="connsiteY74-39190" fmla="*/ 5329480 h 6858000"/>
              <a:gd name="connsiteX75-39191" fmla="*/ 6037677 w 6127024"/>
              <a:gd name="connsiteY75-39192" fmla="*/ 5354807 h 6858000"/>
              <a:gd name="connsiteX76-39193" fmla="*/ 6039728 w 6127024"/>
              <a:gd name="connsiteY76-39194" fmla="*/ 5359416 h 6858000"/>
              <a:gd name="connsiteX77-39195" fmla="*/ 6053435 w 6127024"/>
              <a:gd name="connsiteY77-39196" fmla="*/ 5387547 h 6858000"/>
              <a:gd name="connsiteX78-39197" fmla="*/ 6065933 w 6127024"/>
              <a:gd name="connsiteY78-39198" fmla="*/ 5443002 h 6858000"/>
              <a:gd name="connsiteX79-39199" fmla="*/ 6068640 w 6127024"/>
              <a:gd name="connsiteY79-39200" fmla="*/ 5474503 h 6858000"/>
              <a:gd name="connsiteX80-39201" fmla="*/ 6080922 w 6127024"/>
              <a:gd name="connsiteY80-39202" fmla="*/ 5561070 h 6858000"/>
              <a:gd name="connsiteX81-39203" fmla="*/ 6096949 w 6127024"/>
              <a:gd name="connsiteY81-39204" fmla="*/ 5648179 h 6858000"/>
              <a:gd name="connsiteX82-39205" fmla="*/ 6121353 w 6127024"/>
              <a:gd name="connsiteY82-39206" fmla="*/ 5721725 h 6858000"/>
              <a:gd name="connsiteX83-39207" fmla="*/ 6109884 w 6127024"/>
              <a:gd name="connsiteY83-39208" fmla="*/ 5721959 h 6858000"/>
              <a:gd name="connsiteX84-39209" fmla="*/ 6127024 w 6127024"/>
              <a:gd name="connsiteY84-39210" fmla="*/ 5786902 h 6858000"/>
              <a:gd name="connsiteX85-39211" fmla="*/ 6115796 w 6127024"/>
              <a:gd name="connsiteY85-39212" fmla="*/ 5862844 h 6858000"/>
              <a:gd name="connsiteX86-39213" fmla="*/ 6102493 w 6127024"/>
              <a:gd name="connsiteY86-39214" fmla="*/ 5928602 h 6858000"/>
              <a:gd name="connsiteX87-39215" fmla="*/ 6056863 w 6127024"/>
              <a:gd name="connsiteY87-39216" fmla="*/ 6000643 h 6858000"/>
              <a:gd name="connsiteX88-39217" fmla="*/ 6045436 w 6127024"/>
              <a:gd name="connsiteY88-39218" fmla="*/ 6124480 h 6858000"/>
              <a:gd name="connsiteX89-39219" fmla="*/ 6030489 w 6127024"/>
              <a:gd name="connsiteY89-39220" fmla="*/ 6317666 h 6858000"/>
              <a:gd name="connsiteX90-39221" fmla="*/ 6007492 w 6127024"/>
              <a:gd name="connsiteY90-39222" fmla="*/ 6440818 h 6858000"/>
              <a:gd name="connsiteX91-39223" fmla="*/ 6009467 w 6127024"/>
              <a:gd name="connsiteY91-39224" fmla="*/ 6487076 h 6858000"/>
              <a:gd name="connsiteX92-39225" fmla="*/ 5995064 w 6127024"/>
              <a:gd name="connsiteY92-39226" fmla="*/ 6540791 h 6858000"/>
              <a:gd name="connsiteX93-39227" fmla="*/ 6004510 w 6127024"/>
              <a:gd name="connsiteY93-39228" fmla="*/ 6599256 h 6858000"/>
              <a:gd name="connsiteX94-39229" fmla="*/ 5986207 w 6127024"/>
              <a:gd name="connsiteY94-39230" fmla="*/ 6695855 h 6858000"/>
              <a:gd name="connsiteX95-39231" fmla="*/ 5979428 w 6127024"/>
              <a:gd name="connsiteY95-39232" fmla="*/ 6754678 h 6858000"/>
              <a:gd name="connsiteX96-39233" fmla="*/ 5983398 w 6127024"/>
              <a:gd name="connsiteY96-39234" fmla="*/ 6778641 h 6858000"/>
              <a:gd name="connsiteX97-39235" fmla="*/ 5984543 w 6127024"/>
              <a:gd name="connsiteY97-39236" fmla="*/ 6811016 h 6858000"/>
              <a:gd name="connsiteX98-39237" fmla="*/ 5979671 w 6127024"/>
              <a:gd name="connsiteY98-39238" fmla="*/ 6858000 h 6858000"/>
              <a:gd name="connsiteX99-39239" fmla="*/ 0 w 6127024"/>
              <a:gd name="connsiteY99-39240" fmla="*/ 6858000 h 6858000"/>
              <a:gd name="connsiteX100-39241" fmla="*/ 0 w 6127024"/>
              <a:gd name="connsiteY100-39242" fmla="*/ 0 h 6858000"/>
              <a:gd name="connsiteX0-39243" fmla="*/ 0 w 6127024"/>
              <a:gd name="connsiteY0-39244" fmla="*/ 0 h 6858000"/>
              <a:gd name="connsiteX1-39245" fmla="*/ 4965888 w 6127024"/>
              <a:gd name="connsiteY1-39246" fmla="*/ 0 h 6858000"/>
              <a:gd name="connsiteX2-39247" fmla="*/ 4967767 w 6127024"/>
              <a:gd name="connsiteY2-39248" fmla="*/ 7930 h 6858000"/>
              <a:gd name="connsiteX3-39249" fmla="*/ 4979444 w 6127024"/>
              <a:gd name="connsiteY3-39250" fmla="*/ 43921 h 6858000"/>
              <a:gd name="connsiteX4-39251" fmla="*/ 5021173 w 6127024"/>
              <a:gd name="connsiteY4-39252" fmla="*/ 123738 h 6858000"/>
              <a:gd name="connsiteX5-39253" fmla="*/ 5075458 w 6127024"/>
              <a:gd name="connsiteY5-39254" fmla="*/ 264355 h 6858000"/>
              <a:gd name="connsiteX6-39255" fmla="*/ 5081175 w 6127024"/>
              <a:gd name="connsiteY6-39256" fmla="*/ 277448 h 6858000"/>
              <a:gd name="connsiteX7-39257" fmla="*/ 5097011 w 6127024"/>
              <a:gd name="connsiteY7-39258" fmla="*/ 355616 h 6858000"/>
              <a:gd name="connsiteX8-39259" fmla="*/ 5153000 w 6127024"/>
              <a:gd name="connsiteY8-39260" fmla="*/ 507134 h 6858000"/>
              <a:gd name="connsiteX9-39261" fmla="*/ 5171282 w 6127024"/>
              <a:gd name="connsiteY9-39262" fmla="*/ 602071 h 6858000"/>
              <a:gd name="connsiteX10-39263" fmla="*/ 5176196 w 6127024"/>
              <a:gd name="connsiteY10-39264" fmla="*/ 636822 h 6858000"/>
              <a:gd name="connsiteX11-39265" fmla="*/ 5189051 w 6127024"/>
              <a:gd name="connsiteY11-39266" fmla="*/ 782518 h 6858000"/>
              <a:gd name="connsiteX12-39267" fmla="*/ 5218707 w 6127024"/>
              <a:gd name="connsiteY12-39268" fmla="*/ 886387 h 6858000"/>
              <a:gd name="connsiteX13-39269" fmla="*/ 5221281 w 6127024"/>
              <a:gd name="connsiteY13-39270" fmla="*/ 920873 h 6858000"/>
              <a:gd name="connsiteX14-39271" fmla="*/ 5201018 w 6127024"/>
              <a:gd name="connsiteY14-39272" fmla="*/ 1095027 h 6858000"/>
              <a:gd name="connsiteX15-39273" fmla="*/ 5189234 w 6127024"/>
              <a:gd name="connsiteY15-39274" fmla="*/ 1217308 h 6858000"/>
              <a:gd name="connsiteX16-39275" fmla="*/ 5202769 w 6127024"/>
              <a:gd name="connsiteY16-39276" fmla="*/ 1269450 h 6858000"/>
              <a:gd name="connsiteX17-39277" fmla="*/ 5225968 w 6127024"/>
              <a:gd name="connsiteY17-39278" fmla="*/ 1357994 h 6858000"/>
              <a:gd name="connsiteX18-39279" fmla="*/ 5231437 w 6127024"/>
              <a:gd name="connsiteY18-39280" fmla="*/ 1373779 h 6858000"/>
              <a:gd name="connsiteX19-39281" fmla="*/ 5237226 w 6127024"/>
              <a:gd name="connsiteY19-39282" fmla="*/ 1441327 h 6858000"/>
              <a:gd name="connsiteX20-39283" fmla="*/ 5255653 w 6127024"/>
              <a:gd name="connsiteY20-39284" fmla="*/ 1524712 h 6858000"/>
              <a:gd name="connsiteX21-39285" fmla="*/ 5263491 w 6127024"/>
              <a:gd name="connsiteY21-39286" fmla="*/ 1642938 h 6858000"/>
              <a:gd name="connsiteX22-39287" fmla="*/ 5256552 w 6127024"/>
              <a:gd name="connsiteY22-39288" fmla="*/ 1672509 h 6858000"/>
              <a:gd name="connsiteX23-39289" fmla="*/ 5266931 w 6127024"/>
              <a:gd name="connsiteY23-39290" fmla="*/ 1866147 h 6858000"/>
              <a:gd name="connsiteX24-39291" fmla="*/ 5255696 w 6127024"/>
              <a:gd name="connsiteY24-39292" fmla="*/ 1953770 h 6858000"/>
              <a:gd name="connsiteX25-39293" fmla="*/ 5252592 w 6127024"/>
              <a:gd name="connsiteY25-39294" fmla="*/ 2092210 h 6858000"/>
              <a:gd name="connsiteX26-39295" fmla="*/ 5250104 w 6127024"/>
              <a:gd name="connsiteY26-39296" fmla="*/ 2249166 h 6858000"/>
              <a:gd name="connsiteX27-39297" fmla="*/ 5251214 w 6127024"/>
              <a:gd name="connsiteY27-39298" fmla="*/ 2250944 h 6858000"/>
              <a:gd name="connsiteX28-39299" fmla="*/ 5250644 w 6127024"/>
              <a:gd name="connsiteY28-39300" fmla="*/ 2266619 h 6858000"/>
              <a:gd name="connsiteX29-39301" fmla="*/ 5293877 w 6127024"/>
              <a:gd name="connsiteY29-39302" fmla="*/ 2368649 h 6858000"/>
              <a:gd name="connsiteX30-39303" fmla="*/ 5311338 w 6127024"/>
              <a:gd name="connsiteY30-39304" fmla="*/ 2404034 h 6858000"/>
              <a:gd name="connsiteX31-39305" fmla="*/ 5338366 w 6127024"/>
              <a:gd name="connsiteY31-39306" fmla="*/ 2465052 h 6858000"/>
              <a:gd name="connsiteX32-39307" fmla="*/ 5371263 w 6127024"/>
              <a:gd name="connsiteY32-39308" fmla="*/ 2586413 h 6858000"/>
              <a:gd name="connsiteX33-39309" fmla="*/ 5407503 w 6127024"/>
              <a:gd name="connsiteY33-39310" fmla="*/ 2786290 h 6858000"/>
              <a:gd name="connsiteX34-39311" fmla="*/ 5407356 w 6127024"/>
              <a:gd name="connsiteY34-39312" fmla="*/ 2787545 h 6858000"/>
              <a:gd name="connsiteX35-39313" fmla="*/ 5457023 w 6127024"/>
              <a:gd name="connsiteY35-39314" fmla="*/ 2858292 h 6858000"/>
              <a:gd name="connsiteX36-39315" fmla="*/ 5479298 w 6127024"/>
              <a:gd name="connsiteY36-39316" fmla="*/ 2947791 h 6858000"/>
              <a:gd name="connsiteX37-39317" fmla="*/ 5481770 w 6127024"/>
              <a:gd name="connsiteY37-39318" fmla="*/ 2951352 h 6858000"/>
              <a:gd name="connsiteX38-39319" fmla="*/ 5482415 w 6127024"/>
              <a:gd name="connsiteY38-39320" fmla="*/ 3004079 h 6858000"/>
              <a:gd name="connsiteX39-39321" fmla="*/ 5503944 w 6127024"/>
              <a:gd name="connsiteY39-39322" fmla="*/ 3123335 h 6858000"/>
              <a:gd name="connsiteX40-39323" fmla="*/ 5516007 w 6127024"/>
              <a:gd name="connsiteY40-39324" fmla="*/ 3258473 h 6858000"/>
              <a:gd name="connsiteX41-39325" fmla="*/ 5589758 w 6127024"/>
              <a:gd name="connsiteY41-39326" fmla="*/ 3453699 h 6858000"/>
              <a:gd name="connsiteX42-39327" fmla="*/ 5596144 w 6127024"/>
              <a:gd name="connsiteY42-39328" fmla="*/ 3534624 h 6858000"/>
              <a:gd name="connsiteX43-39329" fmla="*/ 5597750 w 6127024"/>
              <a:gd name="connsiteY43-39330" fmla="*/ 3534129 h 6858000"/>
              <a:gd name="connsiteX44-39331" fmla="*/ 5599700 w 6127024"/>
              <a:gd name="connsiteY44-39332" fmla="*/ 3547221 h 6858000"/>
              <a:gd name="connsiteX45-39333" fmla="*/ 5618377 w 6127024"/>
              <a:gd name="connsiteY45-39334" fmla="*/ 3588431 h 6858000"/>
              <a:gd name="connsiteX46-39335" fmla="*/ 5612155 w 6127024"/>
              <a:gd name="connsiteY46-39336" fmla="*/ 3589869 h 6858000"/>
              <a:gd name="connsiteX47-39337" fmla="*/ 5620843 w 6127024"/>
              <a:gd name="connsiteY47-39338" fmla="*/ 3606745 h 6858000"/>
              <a:gd name="connsiteX48-39339" fmla="*/ 5655472 w 6127024"/>
              <a:gd name="connsiteY48-39340" fmla="*/ 3678877 h 6858000"/>
              <a:gd name="connsiteX49-39341" fmla="*/ 5683015 w 6127024"/>
              <a:gd name="connsiteY49-39342" fmla="*/ 3762025 h 6858000"/>
              <a:gd name="connsiteX50-39343" fmla="*/ 5696643 w 6127024"/>
              <a:gd name="connsiteY50-39344" fmla="*/ 3773888 h 6858000"/>
              <a:gd name="connsiteX51-39345" fmla="*/ 5768491 w 6127024"/>
              <a:gd name="connsiteY51-39346" fmla="*/ 3914399 h 6858000"/>
              <a:gd name="connsiteX52-39347" fmla="*/ 5793123 w 6127024"/>
              <a:gd name="connsiteY52-39348" fmla="*/ 3969952 h 6858000"/>
              <a:gd name="connsiteX53-39349" fmla="*/ 5808321 w 6127024"/>
              <a:gd name="connsiteY53-39350" fmla="*/ 3988153 h 6858000"/>
              <a:gd name="connsiteX54-39351" fmla="*/ 5825621 w 6127024"/>
              <a:gd name="connsiteY54-39352" fmla="*/ 4015525 h 6858000"/>
              <a:gd name="connsiteX55-39353" fmla="*/ 5860672 w 6127024"/>
              <a:gd name="connsiteY55-39354" fmla="*/ 4061579 h 6858000"/>
              <a:gd name="connsiteX56-39355" fmla="*/ 5872173 w 6127024"/>
              <a:gd name="connsiteY56-39356" fmla="*/ 4088497 h 6858000"/>
              <a:gd name="connsiteX57-39357" fmla="*/ 5894095 w 6127024"/>
              <a:gd name="connsiteY57-39358" fmla="*/ 4128857 h 6858000"/>
              <a:gd name="connsiteX58-39359" fmla="*/ 5903513 w 6127024"/>
              <a:gd name="connsiteY58-39360" fmla="*/ 4187661 h 6858000"/>
              <a:gd name="connsiteX59-39361" fmla="*/ 5917114 w 6127024"/>
              <a:gd name="connsiteY59-39362" fmla="*/ 4213096 h 6858000"/>
              <a:gd name="connsiteX60-39363" fmla="*/ 5924233 w 6127024"/>
              <a:gd name="connsiteY60-39364" fmla="*/ 4242060 h 6858000"/>
              <a:gd name="connsiteX61-39365" fmla="*/ 5928910 w 6127024"/>
              <a:gd name="connsiteY61-39366" fmla="*/ 4300973 h 6858000"/>
              <a:gd name="connsiteX62-39367" fmla="*/ 5939320 w 6127024"/>
              <a:gd name="connsiteY62-39368" fmla="*/ 4340435 h 6858000"/>
              <a:gd name="connsiteX63-39369" fmla="*/ 5946705 w 6127024"/>
              <a:gd name="connsiteY63-39370" fmla="*/ 4428051 h 6858000"/>
              <a:gd name="connsiteX64-39371" fmla="*/ 5949261 w 6127024"/>
              <a:gd name="connsiteY64-39372" fmla="*/ 4449185 h 6858000"/>
              <a:gd name="connsiteX65-39373" fmla="*/ 5968960 w 6127024"/>
              <a:gd name="connsiteY65-39374" fmla="*/ 4482655 h 6858000"/>
              <a:gd name="connsiteX66-39375" fmla="*/ 5998138 w 6127024"/>
              <a:gd name="connsiteY66-39376" fmla="*/ 4697518 h 6858000"/>
              <a:gd name="connsiteX67-39377" fmla="*/ 6007819 w 6127024"/>
              <a:gd name="connsiteY67-39378" fmla="*/ 4858148 h 6858000"/>
              <a:gd name="connsiteX68-39379" fmla="*/ 6007749 w 6127024"/>
              <a:gd name="connsiteY68-39380" fmla="*/ 4964715 h 6858000"/>
              <a:gd name="connsiteX69-39381" fmla="*/ 6005269 w 6127024"/>
              <a:gd name="connsiteY69-39382" fmla="*/ 5150567 h 6858000"/>
              <a:gd name="connsiteX70-39383" fmla="*/ 6001127 w 6127024"/>
              <a:gd name="connsiteY70-39384" fmla="*/ 5164609 h 6858000"/>
              <a:gd name="connsiteX71-39385" fmla="*/ 5998514 w 6127024"/>
              <a:gd name="connsiteY71-39386" fmla="*/ 5189673 h 6858000"/>
              <a:gd name="connsiteX72-39387" fmla="*/ 6018409 w 6127024"/>
              <a:gd name="connsiteY72-39388" fmla="*/ 5227157 h 6858000"/>
              <a:gd name="connsiteX73-39389" fmla="*/ 6036748 w 6127024"/>
              <a:gd name="connsiteY73-39390" fmla="*/ 5322752 h 6858000"/>
              <a:gd name="connsiteX74-39391" fmla="*/ 6036943 w 6127024"/>
              <a:gd name="connsiteY74-39392" fmla="*/ 5329480 h 6858000"/>
              <a:gd name="connsiteX75-39393" fmla="*/ 6037677 w 6127024"/>
              <a:gd name="connsiteY75-39394" fmla="*/ 5354807 h 6858000"/>
              <a:gd name="connsiteX76-39395" fmla="*/ 6039728 w 6127024"/>
              <a:gd name="connsiteY76-39396" fmla="*/ 5359416 h 6858000"/>
              <a:gd name="connsiteX77-39397" fmla="*/ 6053435 w 6127024"/>
              <a:gd name="connsiteY77-39398" fmla="*/ 5387547 h 6858000"/>
              <a:gd name="connsiteX78-39399" fmla="*/ 6065933 w 6127024"/>
              <a:gd name="connsiteY78-39400" fmla="*/ 5443002 h 6858000"/>
              <a:gd name="connsiteX79-39401" fmla="*/ 6068640 w 6127024"/>
              <a:gd name="connsiteY79-39402" fmla="*/ 5474503 h 6858000"/>
              <a:gd name="connsiteX80-39403" fmla="*/ 6080922 w 6127024"/>
              <a:gd name="connsiteY80-39404" fmla="*/ 5561070 h 6858000"/>
              <a:gd name="connsiteX81-39405" fmla="*/ 6096949 w 6127024"/>
              <a:gd name="connsiteY81-39406" fmla="*/ 5648179 h 6858000"/>
              <a:gd name="connsiteX82-39407" fmla="*/ 6121353 w 6127024"/>
              <a:gd name="connsiteY82-39408" fmla="*/ 5721725 h 6858000"/>
              <a:gd name="connsiteX83-39409" fmla="*/ 6109884 w 6127024"/>
              <a:gd name="connsiteY83-39410" fmla="*/ 5721959 h 6858000"/>
              <a:gd name="connsiteX84-39411" fmla="*/ 6127024 w 6127024"/>
              <a:gd name="connsiteY84-39412" fmla="*/ 5786902 h 6858000"/>
              <a:gd name="connsiteX85-39413" fmla="*/ 6115796 w 6127024"/>
              <a:gd name="connsiteY85-39414" fmla="*/ 5862844 h 6858000"/>
              <a:gd name="connsiteX86-39415" fmla="*/ 6102493 w 6127024"/>
              <a:gd name="connsiteY86-39416" fmla="*/ 5928602 h 6858000"/>
              <a:gd name="connsiteX87-39417" fmla="*/ 6056863 w 6127024"/>
              <a:gd name="connsiteY87-39418" fmla="*/ 6000643 h 6858000"/>
              <a:gd name="connsiteX88-39419" fmla="*/ 6045436 w 6127024"/>
              <a:gd name="connsiteY88-39420" fmla="*/ 6124480 h 6858000"/>
              <a:gd name="connsiteX89-39421" fmla="*/ 6030489 w 6127024"/>
              <a:gd name="connsiteY89-39422" fmla="*/ 6317666 h 6858000"/>
              <a:gd name="connsiteX90-39423" fmla="*/ 6007492 w 6127024"/>
              <a:gd name="connsiteY90-39424" fmla="*/ 6440818 h 6858000"/>
              <a:gd name="connsiteX91-39425" fmla="*/ 6009467 w 6127024"/>
              <a:gd name="connsiteY91-39426" fmla="*/ 6487076 h 6858000"/>
              <a:gd name="connsiteX92-39427" fmla="*/ 5995064 w 6127024"/>
              <a:gd name="connsiteY92-39428" fmla="*/ 6540791 h 6858000"/>
              <a:gd name="connsiteX93-39429" fmla="*/ 6004510 w 6127024"/>
              <a:gd name="connsiteY93-39430" fmla="*/ 6599256 h 6858000"/>
              <a:gd name="connsiteX94-39431" fmla="*/ 5986207 w 6127024"/>
              <a:gd name="connsiteY94-39432" fmla="*/ 6695855 h 6858000"/>
              <a:gd name="connsiteX95-39433" fmla="*/ 5979428 w 6127024"/>
              <a:gd name="connsiteY95-39434" fmla="*/ 6754678 h 6858000"/>
              <a:gd name="connsiteX96-39435" fmla="*/ 5983398 w 6127024"/>
              <a:gd name="connsiteY96-39436" fmla="*/ 6778641 h 6858000"/>
              <a:gd name="connsiteX97-39437" fmla="*/ 5984543 w 6127024"/>
              <a:gd name="connsiteY97-39438" fmla="*/ 6811016 h 6858000"/>
              <a:gd name="connsiteX98-39439" fmla="*/ 5979671 w 6127024"/>
              <a:gd name="connsiteY98-39440" fmla="*/ 6858000 h 6858000"/>
              <a:gd name="connsiteX99-39441" fmla="*/ 0 w 6127024"/>
              <a:gd name="connsiteY99-39442" fmla="*/ 6858000 h 6858000"/>
              <a:gd name="connsiteX100-39443" fmla="*/ 0 w 6127024"/>
              <a:gd name="connsiteY100-39444" fmla="*/ 0 h 6858000"/>
              <a:gd name="connsiteX0-39445" fmla="*/ 0 w 6127024"/>
              <a:gd name="connsiteY0-39446" fmla="*/ 0 h 6858000"/>
              <a:gd name="connsiteX1-39447" fmla="*/ 4965888 w 6127024"/>
              <a:gd name="connsiteY1-39448" fmla="*/ 0 h 6858000"/>
              <a:gd name="connsiteX2-39449" fmla="*/ 4967767 w 6127024"/>
              <a:gd name="connsiteY2-39450" fmla="*/ 7930 h 6858000"/>
              <a:gd name="connsiteX3-39451" fmla="*/ 4979444 w 6127024"/>
              <a:gd name="connsiteY3-39452" fmla="*/ 43921 h 6858000"/>
              <a:gd name="connsiteX4-39453" fmla="*/ 5021173 w 6127024"/>
              <a:gd name="connsiteY4-39454" fmla="*/ 123738 h 6858000"/>
              <a:gd name="connsiteX5-39455" fmla="*/ 5075458 w 6127024"/>
              <a:gd name="connsiteY5-39456" fmla="*/ 264355 h 6858000"/>
              <a:gd name="connsiteX6-39457" fmla="*/ 5081175 w 6127024"/>
              <a:gd name="connsiteY6-39458" fmla="*/ 277448 h 6858000"/>
              <a:gd name="connsiteX7-39459" fmla="*/ 5097011 w 6127024"/>
              <a:gd name="connsiteY7-39460" fmla="*/ 355616 h 6858000"/>
              <a:gd name="connsiteX8-39461" fmla="*/ 5153000 w 6127024"/>
              <a:gd name="connsiteY8-39462" fmla="*/ 507134 h 6858000"/>
              <a:gd name="connsiteX9-39463" fmla="*/ 5171282 w 6127024"/>
              <a:gd name="connsiteY9-39464" fmla="*/ 602071 h 6858000"/>
              <a:gd name="connsiteX10-39465" fmla="*/ 5176196 w 6127024"/>
              <a:gd name="connsiteY10-39466" fmla="*/ 636822 h 6858000"/>
              <a:gd name="connsiteX11-39467" fmla="*/ 5189051 w 6127024"/>
              <a:gd name="connsiteY11-39468" fmla="*/ 782518 h 6858000"/>
              <a:gd name="connsiteX12-39469" fmla="*/ 5218707 w 6127024"/>
              <a:gd name="connsiteY12-39470" fmla="*/ 886387 h 6858000"/>
              <a:gd name="connsiteX13-39471" fmla="*/ 5221281 w 6127024"/>
              <a:gd name="connsiteY13-39472" fmla="*/ 920873 h 6858000"/>
              <a:gd name="connsiteX14-39473" fmla="*/ 5201018 w 6127024"/>
              <a:gd name="connsiteY14-39474" fmla="*/ 1095027 h 6858000"/>
              <a:gd name="connsiteX15-39475" fmla="*/ 5189234 w 6127024"/>
              <a:gd name="connsiteY15-39476" fmla="*/ 1217308 h 6858000"/>
              <a:gd name="connsiteX16-39477" fmla="*/ 5202769 w 6127024"/>
              <a:gd name="connsiteY16-39478" fmla="*/ 1269450 h 6858000"/>
              <a:gd name="connsiteX17-39479" fmla="*/ 5225968 w 6127024"/>
              <a:gd name="connsiteY17-39480" fmla="*/ 1357994 h 6858000"/>
              <a:gd name="connsiteX18-39481" fmla="*/ 5231437 w 6127024"/>
              <a:gd name="connsiteY18-39482" fmla="*/ 1373779 h 6858000"/>
              <a:gd name="connsiteX19-39483" fmla="*/ 5237226 w 6127024"/>
              <a:gd name="connsiteY19-39484" fmla="*/ 1441327 h 6858000"/>
              <a:gd name="connsiteX20-39485" fmla="*/ 5255653 w 6127024"/>
              <a:gd name="connsiteY20-39486" fmla="*/ 1524712 h 6858000"/>
              <a:gd name="connsiteX21-39487" fmla="*/ 5263491 w 6127024"/>
              <a:gd name="connsiteY21-39488" fmla="*/ 1642938 h 6858000"/>
              <a:gd name="connsiteX22-39489" fmla="*/ 5256552 w 6127024"/>
              <a:gd name="connsiteY22-39490" fmla="*/ 1672509 h 6858000"/>
              <a:gd name="connsiteX23-39491" fmla="*/ 5266931 w 6127024"/>
              <a:gd name="connsiteY23-39492" fmla="*/ 1866147 h 6858000"/>
              <a:gd name="connsiteX24-39493" fmla="*/ 5255696 w 6127024"/>
              <a:gd name="connsiteY24-39494" fmla="*/ 1953770 h 6858000"/>
              <a:gd name="connsiteX25-39495" fmla="*/ 5252592 w 6127024"/>
              <a:gd name="connsiteY25-39496" fmla="*/ 2092210 h 6858000"/>
              <a:gd name="connsiteX26-39497" fmla="*/ 5250104 w 6127024"/>
              <a:gd name="connsiteY26-39498" fmla="*/ 2249166 h 6858000"/>
              <a:gd name="connsiteX27-39499" fmla="*/ 5251214 w 6127024"/>
              <a:gd name="connsiteY27-39500" fmla="*/ 2250944 h 6858000"/>
              <a:gd name="connsiteX28-39501" fmla="*/ 5250644 w 6127024"/>
              <a:gd name="connsiteY28-39502" fmla="*/ 2266619 h 6858000"/>
              <a:gd name="connsiteX29-39503" fmla="*/ 5293877 w 6127024"/>
              <a:gd name="connsiteY29-39504" fmla="*/ 2368649 h 6858000"/>
              <a:gd name="connsiteX30-39505" fmla="*/ 5311338 w 6127024"/>
              <a:gd name="connsiteY30-39506" fmla="*/ 2404034 h 6858000"/>
              <a:gd name="connsiteX31-39507" fmla="*/ 5338366 w 6127024"/>
              <a:gd name="connsiteY31-39508" fmla="*/ 2465052 h 6858000"/>
              <a:gd name="connsiteX32-39509" fmla="*/ 5371263 w 6127024"/>
              <a:gd name="connsiteY32-39510" fmla="*/ 2586413 h 6858000"/>
              <a:gd name="connsiteX33-39511" fmla="*/ 5407503 w 6127024"/>
              <a:gd name="connsiteY33-39512" fmla="*/ 2786290 h 6858000"/>
              <a:gd name="connsiteX34-39513" fmla="*/ 5407356 w 6127024"/>
              <a:gd name="connsiteY34-39514" fmla="*/ 2787545 h 6858000"/>
              <a:gd name="connsiteX35-39515" fmla="*/ 5457023 w 6127024"/>
              <a:gd name="connsiteY35-39516" fmla="*/ 2858292 h 6858000"/>
              <a:gd name="connsiteX36-39517" fmla="*/ 5479298 w 6127024"/>
              <a:gd name="connsiteY36-39518" fmla="*/ 2947791 h 6858000"/>
              <a:gd name="connsiteX37-39519" fmla="*/ 5481770 w 6127024"/>
              <a:gd name="connsiteY37-39520" fmla="*/ 2951352 h 6858000"/>
              <a:gd name="connsiteX38-39521" fmla="*/ 5482415 w 6127024"/>
              <a:gd name="connsiteY38-39522" fmla="*/ 3004079 h 6858000"/>
              <a:gd name="connsiteX39-39523" fmla="*/ 5503944 w 6127024"/>
              <a:gd name="connsiteY39-39524" fmla="*/ 3123335 h 6858000"/>
              <a:gd name="connsiteX40-39525" fmla="*/ 5516007 w 6127024"/>
              <a:gd name="connsiteY40-39526" fmla="*/ 3258473 h 6858000"/>
              <a:gd name="connsiteX41-39527" fmla="*/ 5589758 w 6127024"/>
              <a:gd name="connsiteY41-39528" fmla="*/ 3453699 h 6858000"/>
              <a:gd name="connsiteX42-39529" fmla="*/ 5596144 w 6127024"/>
              <a:gd name="connsiteY42-39530" fmla="*/ 3534624 h 6858000"/>
              <a:gd name="connsiteX43-39531" fmla="*/ 5597750 w 6127024"/>
              <a:gd name="connsiteY43-39532" fmla="*/ 3534129 h 6858000"/>
              <a:gd name="connsiteX44-39533" fmla="*/ 5599700 w 6127024"/>
              <a:gd name="connsiteY44-39534" fmla="*/ 3547221 h 6858000"/>
              <a:gd name="connsiteX45-39535" fmla="*/ 5618377 w 6127024"/>
              <a:gd name="connsiteY45-39536" fmla="*/ 3588431 h 6858000"/>
              <a:gd name="connsiteX46-39537" fmla="*/ 5620843 w 6127024"/>
              <a:gd name="connsiteY46-39538" fmla="*/ 3606745 h 6858000"/>
              <a:gd name="connsiteX47-39539" fmla="*/ 5655472 w 6127024"/>
              <a:gd name="connsiteY47-39540" fmla="*/ 3678877 h 6858000"/>
              <a:gd name="connsiteX48-39541" fmla="*/ 5683015 w 6127024"/>
              <a:gd name="connsiteY48-39542" fmla="*/ 3762025 h 6858000"/>
              <a:gd name="connsiteX49-39543" fmla="*/ 5696643 w 6127024"/>
              <a:gd name="connsiteY49-39544" fmla="*/ 3773888 h 6858000"/>
              <a:gd name="connsiteX50-39545" fmla="*/ 5768491 w 6127024"/>
              <a:gd name="connsiteY50-39546" fmla="*/ 3914399 h 6858000"/>
              <a:gd name="connsiteX51-39547" fmla="*/ 5793123 w 6127024"/>
              <a:gd name="connsiteY51-39548" fmla="*/ 3969952 h 6858000"/>
              <a:gd name="connsiteX52-39549" fmla="*/ 5808321 w 6127024"/>
              <a:gd name="connsiteY52-39550" fmla="*/ 3988153 h 6858000"/>
              <a:gd name="connsiteX53-39551" fmla="*/ 5825621 w 6127024"/>
              <a:gd name="connsiteY53-39552" fmla="*/ 4015525 h 6858000"/>
              <a:gd name="connsiteX54-39553" fmla="*/ 5860672 w 6127024"/>
              <a:gd name="connsiteY54-39554" fmla="*/ 4061579 h 6858000"/>
              <a:gd name="connsiteX55-39555" fmla="*/ 5872173 w 6127024"/>
              <a:gd name="connsiteY55-39556" fmla="*/ 4088497 h 6858000"/>
              <a:gd name="connsiteX56-39557" fmla="*/ 5894095 w 6127024"/>
              <a:gd name="connsiteY56-39558" fmla="*/ 4128857 h 6858000"/>
              <a:gd name="connsiteX57-39559" fmla="*/ 5903513 w 6127024"/>
              <a:gd name="connsiteY57-39560" fmla="*/ 4187661 h 6858000"/>
              <a:gd name="connsiteX58-39561" fmla="*/ 5917114 w 6127024"/>
              <a:gd name="connsiteY58-39562" fmla="*/ 4213096 h 6858000"/>
              <a:gd name="connsiteX59-39563" fmla="*/ 5924233 w 6127024"/>
              <a:gd name="connsiteY59-39564" fmla="*/ 4242060 h 6858000"/>
              <a:gd name="connsiteX60-39565" fmla="*/ 5928910 w 6127024"/>
              <a:gd name="connsiteY60-39566" fmla="*/ 4300973 h 6858000"/>
              <a:gd name="connsiteX61-39567" fmla="*/ 5939320 w 6127024"/>
              <a:gd name="connsiteY61-39568" fmla="*/ 4340435 h 6858000"/>
              <a:gd name="connsiteX62-39569" fmla="*/ 5946705 w 6127024"/>
              <a:gd name="connsiteY62-39570" fmla="*/ 4428051 h 6858000"/>
              <a:gd name="connsiteX63-39571" fmla="*/ 5949261 w 6127024"/>
              <a:gd name="connsiteY63-39572" fmla="*/ 4449185 h 6858000"/>
              <a:gd name="connsiteX64-39573" fmla="*/ 5968960 w 6127024"/>
              <a:gd name="connsiteY64-39574" fmla="*/ 4482655 h 6858000"/>
              <a:gd name="connsiteX65-39575" fmla="*/ 5998138 w 6127024"/>
              <a:gd name="connsiteY65-39576" fmla="*/ 4697518 h 6858000"/>
              <a:gd name="connsiteX66-39577" fmla="*/ 6007819 w 6127024"/>
              <a:gd name="connsiteY66-39578" fmla="*/ 4858148 h 6858000"/>
              <a:gd name="connsiteX67-39579" fmla="*/ 6007749 w 6127024"/>
              <a:gd name="connsiteY67-39580" fmla="*/ 4964715 h 6858000"/>
              <a:gd name="connsiteX68-39581" fmla="*/ 6005269 w 6127024"/>
              <a:gd name="connsiteY68-39582" fmla="*/ 5150567 h 6858000"/>
              <a:gd name="connsiteX69-39583" fmla="*/ 6001127 w 6127024"/>
              <a:gd name="connsiteY69-39584" fmla="*/ 5164609 h 6858000"/>
              <a:gd name="connsiteX70-39585" fmla="*/ 5998514 w 6127024"/>
              <a:gd name="connsiteY70-39586" fmla="*/ 5189673 h 6858000"/>
              <a:gd name="connsiteX71-39587" fmla="*/ 6018409 w 6127024"/>
              <a:gd name="connsiteY71-39588" fmla="*/ 5227157 h 6858000"/>
              <a:gd name="connsiteX72-39589" fmla="*/ 6036748 w 6127024"/>
              <a:gd name="connsiteY72-39590" fmla="*/ 5322752 h 6858000"/>
              <a:gd name="connsiteX73-39591" fmla="*/ 6036943 w 6127024"/>
              <a:gd name="connsiteY73-39592" fmla="*/ 5329480 h 6858000"/>
              <a:gd name="connsiteX74-39593" fmla="*/ 6037677 w 6127024"/>
              <a:gd name="connsiteY74-39594" fmla="*/ 5354807 h 6858000"/>
              <a:gd name="connsiteX75-39595" fmla="*/ 6039728 w 6127024"/>
              <a:gd name="connsiteY75-39596" fmla="*/ 5359416 h 6858000"/>
              <a:gd name="connsiteX76-39597" fmla="*/ 6053435 w 6127024"/>
              <a:gd name="connsiteY76-39598" fmla="*/ 5387547 h 6858000"/>
              <a:gd name="connsiteX77-39599" fmla="*/ 6065933 w 6127024"/>
              <a:gd name="connsiteY77-39600" fmla="*/ 5443002 h 6858000"/>
              <a:gd name="connsiteX78-39601" fmla="*/ 6068640 w 6127024"/>
              <a:gd name="connsiteY78-39602" fmla="*/ 5474503 h 6858000"/>
              <a:gd name="connsiteX79-39603" fmla="*/ 6080922 w 6127024"/>
              <a:gd name="connsiteY79-39604" fmla="*/ 5561070 h 6858000"/>
              <a:gd name="connsiteX80-39605" fmla="*/ 6096949 w 6127024"/>
              <a:gd name="connsiteY80-39606" fmla="*/ 5648179 h 6858000"/>
              <a:gd name="connsiteX81-39607" fmla="*/ 6121353 w 6127024"/>
              <a:gd name="connsiteY81-39608" fmla="*/ 5721725 h 6858000"/>
              <a:gd name="connsiteX82-39609" fmla="*/ 6109884 w 6127024"/>
              <a:gd name="connsiteY82-39610" fmla="*/ 5721959 h 6858000"/>
              <a:gd name="connsiteX83-39611" fmla="*/ 6127024 w 6127024"/>
              <a:gd name="connsiteY83-39612" fmla="*/ 5786902 h 6858000"/>
              <a:gd name="connsiteX84-39613" fmla="*/ 6115796 w 6127024"/>
              <a:gd name="connsiteY84-39614" fmla="*/ 5862844 h 6858000"/>
              <a:gd name="connsiteX85-39615" fmla="*/ 6102493 w 6127024"/>
              <a:gd name="connsiteY85-39616" fmla="*/ 5928602 h 6858000"/>
              <a:gd name="connsiteX86-39617" fmla="*/ 6056863 w 6127024"/>
              <a:gd name="connsiteY86-39618" fmla="*/ 6000643 h 6858000"/>
              <a:gd name="connsiteX87-39619" fmla="*/ 6045436 w 6127024"/>
              <a:gd name="connsiteY87-39620" fmla="*/ 6124480 h 6858000"/>
              <a:gd name="connsiteX88-39621" fmla="*/ 6030489 w 6127024"/>
              <a:gd name="connsiteY88-39622" fmla="*/ 6317666 h 6858000"/>
              <a:gd name="connsiteX89-39623" fmla="*/ 6007492 w 6127024"/>
              <a:gd name="connsiteY89-39624" fmla="*/ 6440818 h 6858000"/>
              <a:gd name="connsiteX90-39625" fmla="*/ 6009467 w 6127024"/>
              <a:gd name="connsiteY90-39626" fmla="*/ 6487076 h 6858000"/>
              <a:gd name="connsiteX91-39627" fmla="*/ 5995064 w 6127024"/>
              <a:gd name="connsiteY91-39628" fmla="*/ 6540791 h 6858000"/>
              <a:gd name="connsiteX92-39629" fmla="*/ 6004510 w 6127024"/>
              <a:gd name="connsiteY92-39630" fmla="*/ 6599256 h 6858000"/>
              <a:gd name="connsiteX93-39631" fmla="*/ 5986207 w 6127024"/>
              <a:gd name="connsiteY93-39632" fmla="*/ 6695855 h 6858000"/>
              <a:gd name="connsiteX94-39633" fmla="*/ 5979428 w 6127024"/>
              <a:gd name="connsiteY94-39634" fmla="*/ 6754678 h 6858000"/>
              <a:gd name="connsiteX95-39635" fmla="*/ 5983398 w 6127024"/>
              <a:gd name="connsiteY95-39636" fmla="*/ 6778641 h 6858000"/>
              <a:gd name="connsiteX96-39637" fmla="*/ 5984543 w 6127024"/>
              <a:gd name="connsiteY96-39638" fmla="*/ 6811016 h 6858000"/>
              <a:gd name="connsiteX97-39639" fmla="*/ 5979671 w 6127024"/>
              <a:gd name="connsiteY97-39640" fmla="*/ 6858000 h 6858000"/>
              <a:gd name="connsiteX98-39641" fmla="*/ 0 w 6127024"/>
              <a:gd name="connsiteY98-39642" fmla="*/ 6858000 h 6858000"/>
              <a:gd name="connsiteX99-39643" fmla="*/ 0 w 6127024"/>
              <a:gd name="connsiteY99-39644" fmla="*/ 0 h 6858000"/>
              <a:gd name="connsiteX0-39645" fmla="*/ 0 w 6127024"/>
              <a:gd name="connsiteY0-39646" fmla="*/ 0 h 6858000"/>
              <a:gd name="connsiteX1-39647" fmla="*/ 4965888 w 6127024"/>
              <a:gd name="connsiteY1-39648" fmla="*/ 0 h 6858000"/>
              <a:gd name="connsiteX2-39649" fmla="*/ 4967767 w 6127024"/>
              <a:gd name="connsiteY2-39650" fmla="*/ 7930 h 6858000"/>
              <a:gd name="connsiteX3-39651" fmla="*/ 4979444 w 6127024"/>
              <a:gd name="connsiteY3-39652" fmla="*/ 43921 h 6858000"/>
              <a:gd name="connsiteX4-39653" fmla="*/ 5021173 w 6127024"/>
              <a:gd name="connsiteY4-39654" fmla="*/ 123738 h 6858000"/>
              <a:gd name="connsiteX5-39655" fmla="*/ 5075458 w 6127024"/>
              <a:gd name="connsiteY5-39656" fmla="*/ 264355 h 6858000"/>
              <a:gd name="connsiteX6-39657" fmla="*/ 5081175 w 6127024"/>
              <a:gd name="connsiteY6-39658" fmla="*/ 277448 h 6858000"/>
              <a:gd name="connsiteX7-39659" fmla="*/ 5097011 w 6127024"/>
              <a:gd name="connsiteY7-39660" fmla="*/ 355616 h 6858000"/>
              <a:gd name="connsiteX8-39661" fmla="*/ 5153000 w 6127024"/>
              <a:gd name="connsiteY8-39662" fmla="*/ 507134 h 6858000"/>
              <a:gd name="connsiteX9-39663" fmla="*/ 5171282 w 6127024"/>
              <a:gd name="connsiteY9-39664" fmla="*/ 602071 h 6858000"/>
              <a:gd name="connsiteX10-39665" fmla="*/ 5176196 w 6127024"/>
              <a:gd name="connsiteY10-39666" fmla="*/ 636822 h 6858000"/>
              <a:gd name="connsiteX11-39667" fmla="*/ 5189051 w 6127024"/>
              <a:gd name="connsiteY11-39668" fmla="*/ 782518 h 6858000"/>
              <a:gd name="connsiteX12-39669" fmla="*/ 5218707 w 6127024"/>
              <a:gd name="connsiteY12-39670" fmla="*/ 886387 h 6858000"/>
              <a:gd name="connsiteX13-39671" fmla="*/ 5221281 w 6127024"/>
              <a:gd name="connsiteY13-39672" fmla="*/ 920873 h 6858000"/>
              <a:gd name="connsiteX14-39673" fmla="*/ 5201018 w 6127024"/>
              <a:gd name="connsiteY14-39674" fmla="*/ 1095027 h 6858000"/>
              <a:gd name="connsiteX15-39675" fmla="*/ 5189234 w 6127024"/>
              <a:gd name="connsiteY15-39676" fmla="*/ 1217308 h 6858000"/>
              <a:gd name="connsiteX16-39677" fmla="*/ 5202769 w 6127024"/>
              <a:gd name="connsiteY16-39678" fmla="*/ 1269450 h 6858000"/>
              <a:gd name="connsiteX17-39679" fmla="*/ 5225968 w 6127024"/>
              <a:gd name="connsiteY17-39680" fmla="*/ 1357994 h 6858000"/>
              <a:gd name="connsiteX18-39681" fmla="*/ 5231437 w 6127024"/>
              <a:gd name="connsiteY18-39682" fmla="*/ 1373779 h 6858000"/>
              <a:gd name="connsiteX19-39683" fmla="*/ 5237226 w 6127024"/>
              <a:gd name="connsiteY19-39684" fmla="*/ 1441327 h 6858000"/>
              <a:gd name="connsiteX20-39685" fmla="*/ 5255653 w 6127024"/>
              <a:gd name="connsiteY20-39686" fmla="*/ 1524712 h 6858000"/>
              <a:gd name="connsiteX21-39687" fmla="*/ 5263491 w 6127024"/>
              <a:gd name="connsiteY21-39688" fmla="*/ 1642938 h 6858000"/>
              <a:gd name="connsiteX22-39689" fmla="*/ 5256552 w 6127024"/>
              <a:gd name="connsiteY22-39690" fmla="*/ 1672509 h 6858000"/>
              <a:gd name="connsiteX23-39691" fmla="*/ 5266931 w 6127024"/>
              <a:gd name="connsiteY23-39692" fmla="*/ 1866147 h 6858000"/>
              <a:gd name="connsiteX24-39693" fmla="*/ 5255696 w 6127024"/>
              <a:gd name="connsiteY24-39694" fmla="*/ 1953770 h 6858000"/>
              <a:gd name="connsiteX25-39695" fmla="*/ 5252592 w 6127024"/>
              <a:gd name="connsiteY25-39696" fmla="*/ 2092210 h 6858000"/>
              <a:gd name="connsiteX26-39697" fmla="*/ 5250104 w 6127024"/>
              <a:gd name="connsiteY26-39698" fmla="*/ 2249166 h 6858000"/>
              <a:gd name="connsiteX27-39699" fmla="*/ 5251214 w 6127024"/>
              <a:gd name="connsiteY27-39700" fmla="*/ 2250944 h 6858000"/>
              <a:gd name="connsiteX28-39701" fmla="*/ 5250644 w 6127024"/>
              <a:gd name="connsiteY28-39702" fmla="*/ 2266619 h 6858000"/>
              <a:gd name="connsiteX29-39703" fmla="*/ 5293877 w 6127024"/>
              <a:gd name="connsiteY29-39704" fmla="*/ 2368649 h 6858000"/>
              <a:gd name="connsiteX30-39705" fmla="*/ 5311338 w 6127024"/>
              <a:gd name="connsiteY30-39706" fmla="*/ 2404034 h 6858000"/>
              <a:gd name="connsiteX31-39707" fmla="*/ 5338366 w 6127024"/>
              <a:gd name="connsiteY31-39708" fmla="*/ 2465052 h 6858000"/>
              <a:gd name="connsiteX32-39709" fmla="*/ 5371263 w 6127024"/>
              <a:gd name="connsiteY32-39710" fmla="*/ 2586413 h 6858000"/>
              <a:gd name="connsiteX33-39711" fmla="*/ 5407503 w 6127024"/>
              <a:gd name="connsiteY33-39712" fmla="*/ 2786290 h 6858000"/>
              <a:gd name="connsiteX34-39713" fmla="*/ 5407356 w 6127024"/>
              <a:gd name="connsiteY34-39714" fmla="*/ 2787545 h 6858000"/>
              <a:gd name="connsiteX35-39715" fmla="*/ 5457023 w 6127024"/>
              <a:gd name="connsiteY35-39716" fmla="*/ 2858292 h 6858000"/>
              <a:gd name="connsiteX36-39717" fmla="*/ 5479298 w 6127024"/>
              <a:gd name="connsiteY36-39718" fmla="*/ 2947791 h 6858000"/>
              <a:gd name="connsiteX37-39719" fmla="*/ 5481770 w 6127024"/>
              <a:gd name="connsiteY37-39720" fmla="*/ 2951352 h 6858000"/>
              <a:gd name="connsiteX38-39721" fmla="*/ 5482415 w 6127024"/>
              <a:gd name="connsiteY38-39722" fmla="*/ 3004079 h 6858000"/>
              <a:gd name="connsiteX39-39723" fmla="*/ 5503944 w 6127024"/>
              <a:gd name="connsiteY39-39724" fmla="*/ 3123335 h 6858000"/>
              <a:gd name="connsiteX40-39725" fmla="*/ 5516007 w 6127024"/>
              <a:gd name="connsiteY40-39726" fmla="*/ 3258473 h 6858000"/>
              <a:gd name="connsiteX41-39727" fmla="*/ 5589758 w 6127024"/>
              <a:gd name="connsiteY41-39728" fmla="*/ 3453699 h 6858000"/>
              <a:gd name="connsiteX42-39729" fmla="*/ 5596144 w 6127024"/>
              <a:gd name="connsiteY42-39730" fmla="*/ 3534624 h 6858000"/>
              <a:gd name="connsiteX43-39731" fmla="*/ 5597750 w 6127024"/>
              <a:gd name="connsiteY43-39732" fmla="*/ 3534129 h 6858000"/>
              <a:gd name="connsiteX44-39733" fmla="*/ 5599700 w 6127024"/>
              <a:gd name="connsiteY44-39734" fmla="*/ 3547221 h 6858000"/>
              <a:gd name="connsiteX45-39735" fmla="*/ 5618377 w 6127024"/>
              <a:gd name="connsiteY45-39736" fmla="*/ 3588431 h 6858000"/>
              <a:gd name="connsiteX46-39737" fmla="*/ 5655472 w 6127024"/>
              <a:gd name="connsiteY46-39738" fmla="*/ 3678877 h 6858000"/>
              <a:gd name="connsiteX47-39739" fmla="*/ 5683015 w 6127024"/>
              <a:gd name="connsiteY47-39740" fmla="*/ 3762025 h 6858000"/>
              <a:gd name="connsiteX48-39741" fmla="*/ 5696643 w 6127024"/>
              <a:gd name="connsiteY48-39742" fmla="*/ 3773888 h 6858000"/>
              <a:gd name="connsiteX49-39743" fmla="*/ 5768491 w 6127024"/>
              <a:gd name="connsiteY49-39744" fmla="*/ 3914399 h 6858000"/>
              <a:gd name="connsiteX50-39745" fmla="*/ 5793123 w 6127024"/>
              <a:gd name="connsiteY50-39746" fmla="*/ 3969952 h 6858000"/>
              <a:gd name="connsiteX51-39747" fmla="*/ 5808321 w 6127024"/>
              <a:gd name="connsiteY51-39748" fmla="*/ 3988153 h 6858000"/>
              <a:gd name="connsiteX52-39749" fmla="*/ 5825621 w 6127024"/>
              <a:gd name="connsiteY52-39750" fmla="*/ 4015525 h 6858000"/>
              <a:gd name="connsiteX53-39751" fmla="*/ 5860672 w 6127024"/>
              <a:gd name="connsiteY53-39752" fmla="*/ 4061579 h 6858000"/>
              <a:gd name="connsiteX54-39753" fmla="*/ 5872173 w 6127024"/>
              <a:gd name="connsiteY54-39754" fmla="*/ 4088497 h 6858000"/>
              <a:gd name="connsiteX55-39755" fmla="*/ 5894095 w 6127024"/>
              <a:gd name="connsiteY55-39756" fmla="*/ 4128857 h 6858000"/>
              <a:gd name="connsiteX56-39757" fmla="*/ 5903513 w 6127024"/>
              <a:gd name="connsiteY56-39758" fmla="*/ 4187661 h 6858000"/>
              <a:gd name="connsiteX57-39759" fmla="*/ 5917114 w 6127024"/>
              <a:gd name="connsiteY57-39760" fmla="*/ 4213096 h 6858000"/>
              <a:gd name="connsiteX58-39761" fmla="*/ 5924233 w 6127024"/>
              <a:gd name="connsiteY58-39762" fmla="*/ 4242060 h 6858000"/>
              <a:gd name="connsiteX59-39763" fmla="*/ 5928910 w 6127024"/>
              <a:gd name="connsiteY59-39764" fmla="*/ 4300973 h 6858000"/>
              <a:gd name="connsiteX60-39765" fmla="*/ 5939320 w 6127024"/>
              <a:gd name="connsiteY60-39766" fmla="*/ 4340435 h 6858000"/>
              <a:gd name="connsiteX61-39767" fmla="*/ 5946705 w 6127024"/>
              <a:gd name="connsiteY61-39768" fmla="*/ 4428051 h 6858000"/>
              <a:gd name="connsiteX62-39769" fmla="*/ 5949261 w 6127024"/>
              <a:gd name="connsiteY62-39770" fmla="*/ 4449185 h 6858000"/>
              <a:gd name="connsiteX63-39771" fmla="*/ 5968960 w 6127024"/>
              <a:gd name="connsiteY63-39772" fmla="*/ 4482655 h 6858000"/>
              <a:gd name="connsiteX64-39773" fmla="*/ 5998138 w 6127024"/>
              <a:gd name="connsiteY64-39774" fmla="*/ 4697518 h 6858000"/>
              <a:gd name="connsiteX65-39775" fmla="*/ 6007819 w 6127024"/>
              <a:gd name="connsiteY65-39776" fmla="*/ 4858148 h 6858000"/>
              <a:gd name="connsiteX66-39777" fmla="*/ 6007749 w 6127024"/>
              <a:gd name="connsiteY66-39778" fmla="*/ 4964715 h 6858000"/>
              <a:gd name="connsiteX67-39779" fmla="*/ 6005269 w 6127024"/>
              <a:gd name="connsiteY67-39780" fmla="*/ 5150567 h 6858000"/>
              <a:gd name="connsiteX68-39781" fmla="*/ 6001127 w 6127024"/>
              <a:gd name="connsiteY68-39782" fmla="*/ 5164609 h 6858000"/>
              <a:gd name="connsiteX69-39783" fmla="*/ 5998514 w 6127024"/>
              <a:gd name="connsiteY69-39784" fmla="*/ 5189673 h 6858000"/>
              <a:gd name="connsiteX70-39785" fmla="*/ 6018409 w 6127024"/>
              <a:gd name="connsiteY70-39786" fmla="*/ 5227157 h 6858000"/>
              <a:gd name="connsiteX71-39787" fmla="*/ 6036748 w 6127024"/>
              <a:gd name="connsiteY71-39788" fmla="*/ 5322752 h 6858000"/>
              <a:gd name="connsiteX72-39789" fmla="*/ 6036943 w 6127024"/>
              <a:gd name="connsiteY72-39790" fmla="*/ 5329480 h 6858000"/>
              <a:gd name="connsiteX73-39791" fmla="*/ 6037677 w 6127024"/>
              <a:gd name="connsiteY73-39792" fmla="*/ 5354807 h 6858000"/>
              <a:gd name="connsiteX74-39793" fmla="*/ 6039728 w 6127024"/>
              <a:gd name="connsiteY74-39794" fmla="*/ 5359416 h 6858000"/>
              <a:gd name="connsiteX75-39795" fmla="*/ 6053435 w 6127024"/>
              <a:gd name="connsiteY75-39796" fmla="*/ 5387547 h 6858000"/>
              <a:gd name="connsiteX76-39797" fmla="*/ 6065933 w 6127024"/>
              <a:gd name="connsiteY76-39798" fmla="*/ 5443002 h 6858000"/>
              <a:gd name="connsiteX77-39799" fmla="*/ 6068640 w 6127024"/>
              <a:gd name="connsiteY77-39800" fmla="*/ 5474503 h 6858000"/>
              <a:gd name="connsiteX78-39801" fmla="*/ 6080922 w 6127024"/>
              <a:gd name="connsiteY78-39802" fmla="*/ 5561070 h 6858000"/>
              <a:gd name="connsiteX79-39803" fmla="*/ 6096949 w 6127024"/>
              <a:gd name="connsiteY79-39804" fmla="*/ 5648179 h 6858000"/>
              <a:gd name="connsiteX80-39805" fmla="*/ 6121353 w 6127024"/>
              <a:gd name="connsiteY80-39806" fmla="*/ 5721725 h 6858000"/>
              <a:gd name="connsiteX81-39807" fmla="*/ 6109884 w 6127024"/>
              <a:gd name="connsiteY81-39808" fmla="*/ 5721959 h 6858000"/>
              <a:gd name="connsiteX82-39809" fmla="*/ 6127024 w 6127024"/>
              <a:gd name="connsiteY82-39810" fmla="*/ 5786902 h 6858000"/>
              <a:gd name="connsiteX83-39811" fmla="*/ 6115796 w 6127024"/>
              <a:gd name="connsiteY83-39812" fmla="*/ 5862844 h 6858000"/>
              <a:gd name="connsiteX84-39813" fmla="*/ 6102493 w 6127024"/>
              <a:gd name="connsiteY84-39814" fmla="*/ 5928602 h 6858000"/>
              <a:gd name="connsiteX85-39815" fmla="*/ 6056863 w 6127024"/>
              <a:gd name="connsiteY85-39816" fmla="*/ 6000643 h 6858000"/>
              <a:gd name="connsiteX86-39817" fmla="*/ 6045436 w 6127024"/>
              <a:gd name="connsiteY86-39818" fmla="*/ 6124480 h 6858000"/>
              <a:gd name="connsiteX87-39819" fmla="*/ 6030489 w 6127024"/>
              <a:gd name="connsiteY87-39820" fmla="*/ 6317666 h 6858000"/>
              <a:gd name="connsiteX88-39821" fmla="*/ 6007492 w 6127024"/>
              <a:gd name="connsiteY88-39822" fmla="*/ 6440818 h 6858000"/>
              <a:gd name="connsiteX89-39823" fmla="*/ 6009467 w 6127024"/>
              <a:gd name="connsiteY89-39824" fmla="*/ 6487076 h 6858000"/>
              <a:gd name="connsiteX90-39825" fmla="*/ 5995064 w 6127024"/>
              <a:gd name="connsiteY90-39826" fmla="*/ 6540791 h 6858000"/>
              <a:gd name="connsiteX91-39827" fmla="*/ 6004510 w 6127024"/>
              <a:gd name="connsiteY91-39828" fmla="*/ 6599256 h 6858000"/>
              <a:gd name="connsiteX92-39829" fmla="*/ 5986207 w 6127024"/>
              <a:gd name="connsiteY92-39830" fmla="*/ 6695855 h 6858000"/>
              <a:gd name="connsiteX93-39831" fmla="*/ 5979428 w 6127024"/>
              <a:gd name="connsiteY93-39832" fmla="*/ 6754678 h 6858000"/>
              <a:gd name="connsiteX94-39833" fmla="*/ 5983398 w 6127024"/>
              <a:gd name="connsiteY94-39834" fmla="*/ 6778641 h 6858000"/>
              <a:gd name="connsiteX95-39835" fmla="*/ 5984543 w 6127024"/>
              <a:gd name="connsiteY95-39836" fmla="*/ 6811016 h 6858000"/>
              <a:gd name="connsiteX96-39837" fmla="*/ 5979671 w 6127024"/>
              <a:gd name="connsiteY96-39838" fmla="*/ 6858000 h 6858000"/>
              <a:gd name="connsiteX97-39839" fmla="*/ 0 w 6127024"/>
              <a:gd name="connsiteY97-39840" fmla="*/ 6858000 h 6858000"/>
              <a:gd name="connsiteX98-39841" fmla="*/ 0 w 6127024"/>
              <a:gd name="connsiteY98-39842" fmla="*/ 0 h 6858000"/>
              <a:gd name="connsiteX0-39843" fmla="*/ 0 w 6127024"/>
              <a:gd name="connsiteY0-39844" fmla="*/ 0 h 6858000"/>
              <a:gd name="connsiteX1-39845" fmla="*/ 4965888 w 6127024"/>
              <a:gd name="connsiteY1-39846" fmla="*/ 0 h 6858000"/>
              <a:gd name="connsiteX2-39847" fmla="*/ 4967767 w 6127024"/>
              <a:gd name="connsiteY2-39848" fmla="*/ 7930 h 6858000"/>
              <a:gd name="connsiteX3-39849" fmla="*/ 4979444 w 6127024"/>
              <a:gd name="connsiteY3-39850" fmla="*/ 43921 h 6858000"/>
              <a:gd name="connsiteX4-39851" fmla="*/ 5021173 w 6127024"/>
              <a:gd name="connsiteY4-39852" fmla="*/ 123738 h 6858000"/>
              <a:gd name="connsiteX5-39853" fmla="*/ 5075458 w 6127024"/>
              <a:gd name="connsiteY5-39854" fmla="*/ 264355 h 6858000"/>
              <a:gd name="connsiteX6-39855" fmla="*/ 5081175 w 6127024"/>
              <a:gd name="connsiteY6-39856" fmla="*/ 277448 h 6858000"/>
              <a:gd name="connsiteX7-39857" fmla="*/ 5097011 w 6127024"/>
              <a:gd name="connsiteY7-39858" fmla="*/ 355616 h 6858000"/>
              <a:gd name="connsiteX8-39859" fmla="*/ 5153000 w 6127024"/>
              <a:gd name="connsiteY8-39860" fmla="*/ 507134 h 6858000"/>
              <a:gd name="connsiteX9-39861" fmla="*/ 5171282 w 6127024"/>
              <a:gd name="connsiteY9-39862" fmla="*/ 602071 h 6858000"/>
              <a:gd name="connsiteX10-39863" fmla="*/ 5176196 w 6127024"/>
              <a:gd name="connsiteY10-39864" fmla="*/ 636822 h 6858000"/>
              <a:gd name="connsiteX11-39865" fmla="*/ 5189051 w 6127024"/>
              <a:gd name="connsiteY11-39866" fmla="*/ 782518 h 6858000"/>
              <a:gd name="connsiteX12-39867" fmla="*/ 5218707 w 6127024"/>
              <a:gd name="connsiteY12-39868" fmla="*/ 886387 h 6858000"/>
              <a:gd name="connsiteX13-39869" fmla="*/ 5221281 w 6127024"/>
              <a:gd name="connsiteY13-39870" fmla="*/ 920873 h 6858000"/>
              <a:gd name="connsiteX14-39871" fmla="*/ 5201018 w 6127024"/>
              <a:gd name="connsiteY14-39872" fmla="*/ 1095027 h 6858000"/>
              <a:gd name="connsiteX15-39873" fmla="*/ 5189234 w 6127024"/>
              <a:gd name="connsiteY15-39874" fmla="*/ 1217308 h 6858000"/>
              <a:gd name="connsiteX16-39875" fmla="*/ 5202769 w 6127024"/>
              <a:gd name="connsiteY16-39876" fmla="*/ 1269450 h 6858000"/>
              <a:gd name="connsiteX17-39877" fmla="*/ 5225968 w 6127024"/>
              <a:gd name="connsiteY17-39878" fmla="*/ 1357994 h 6858000"/>
              <a:gd name="connsiteX18-39879" fmla="*/ 5231437 w 6127024"/>
              <a:gd name="connsiteY18-39880" fmla="*/ 1373779 h 6858000"/>
              <a:gd name="connsiteX19-39881" fmla="*/ 5237226 w 6127024"/>
              <a:gd name="connsiteY19-39882" fmla="*/ 1441327 h 6858000"/>
              <a:gd name="connsiteX20-39883" fmla="*/ 5255653 w 6127024"/>
              <a:gd name="connsiteY20-39884" fmla="*/ 1524712 h 6858000"/>
              <a:gd name="connsiteX21-39885" fmla="*/ 5263491 w 6127024"/>
              <a:gd name="connsiteY21-39886" fmla="*/ 1642938 h 6858000"/>
              <a:gd name="connsiteX22-39887" fmla="*/ 5256552 w 6127024"/>
              <a:gd name="connsiteY22-39888" fmla="*/ 1672509 h 6858000"/>
              <a:gd name="connsiteX23-39889" fmla="*/ 5266931 w 6127024"/>
              <a:gd name="connsiteY23-39890" fmla="*/ 1866147 h 6858000"/>
              <a:gd name="connsiteX24-39891" fmla="*/ 5255696 w 6127024"/>
              <a:gd name="connsiteY24-39892" fmla="*/ 1953770 h 6858000"/>
              <a:gd name="connsiteX25-39893" fmla="*/ 5252592 w 6127024"/>
              <a:gd name="connsiteY25-39894" fmla="*/ 2092210 h 6858000"/>
              <a:gd name="connsiteX26-39895" fmla="*/ 5250104 w 6127024"/>
              <a:gd name="connsiteY26-39896" fmla="*/ 2249166 h 6858000"/>
              <a:gd name="connsiteX27-39897" fmla="*/ 5251214 w 6127024"/>
              <a:gd name="connsiteY27-39898" fmla="*/ 2250944 h 6858000"/>
              <a:gd name="connsiteX28-39899" fmla="*/ 5250644 w 6127024"/>
              <a:gd name="connsiteY28-39900" fmla="*/ 2266619 h 6858000"/>
              <a:gd name="connsiteX29-39901" fmla="*/ 5293877 w 6127024"/>
              <a:gd name="connsiteY29-39902" fmla="*/ 2368649 h 6858000"/>
              <a:gd name="connsiteX30-39903" fmla="*/ 5311338 w 6127024"/>
              <a:gd name="connsiteY30-39904" fmla="*/ 2404034 h 6858000"/>
              <a:gd name="connsiteX31-39905" fmla="*/ 5338366 w 6127024"/>
              <a:gd name="connsiteY31-39906" fmla="*/ 2465052 h 6858000"/>
              <a:gd name="connsiteX32-39907" fmla="*/ 5371263 w 6127024"/>
              <a:gd name="connsiteY32-39908" fmla="*/ 2586413 h 6858000"/>
              <a:gd name="connsiteX33-39909" fmla="*/ 5407503 w 6127024"/>
              <a:gd name="connsiteY33-39910" fmla="*/ 2786290 h 6858000"/>
              <a:gd name="connsiteX34-39911" fmla="*/ 5407356 w 6127024"/>
              <a:gd name="connsiteY34-39912" fmla="*/ 2787545 h 6858000"/>
              <a:gd name="connsiteX35-39913" fmla="*/ 5457023 w 6127024"/>
              <a:gd name="connsiteY35-39914" fmla="*/ 2858292 h 6858000"/>
              <a:gd name="connsiteX36-39915" fmla="*/ 5479298 w 6127024"/>
              <a:gd name="connsiteY36-39916" fmla="*/ 2947791 h 6858000"/>
              <a:gd name="connsiteX37-39917" fmla="*/ 5481770 w 6127024"/>
              <a:gd name="connsiteY37-39918" fmla="*/ 2951352 h 6858000"/>
              <a:gd name="connsiteX38-39919" fmla="*/ 5482415 w 6127024"/>
              <a:gd name="connsiteY38-39920" fmla="*/ 3004079 h 6858000"/>
              <a:gd name="connsiteX39-39921" fmla="*/ 5503944 w 6127024"/>
              <a:gd name="connsiteY39-39922" fmla="*/ 3123335 h 6858000"/>
              <a:gd name="connsiteX40-39923" fmla="*/ 5516007 w 6127024"/>
              <a:gd name="connsiteY40-39924" fmla="*/ 3258473 h 6858000"/>
              <a:gd name="connsiteX41-39925" fmla="*/ 5589758 w 6127024"/>
              <a:gd name="connsiteY41-39926" fmla="*/ 3453699 h 6858000"/>
              <a:gd name="connsiteX42-39927" fmla="*/ 5596144 w 6127024"/>
              <a:gd name="connsiteY42-39928" fmla="*/ 3534624 h 6858000"/>
              <a:gd name="connsiteX43-39929" fmla="*/ 5597750 w 6127024"/>
              <a:gd name="connsiteY43-39930" fmla="*/ 3534129 h 6858000"/>
              <a:gd name="connsiteX44-39931" fmla="*/ 5618377 w 6127024"/>
              <a:gd name="connsiteY44-39932" fmla="*/ 3588431 h 6858000"/>
              <a:gd name="connsiteX45-39933" fmla="*/ 5655472 w 6127024"/>
              <a:gd name="connsiteY45-39934" fmla="*/ 3678877 h 6858000"/>
              <a:gd name="connsiteX46-39935" fmla="*/ 5683015 w 6127024"/>
              <a:gd name="connsiteY46-39936" fmla="*/ 3762025 h 6858000"/>
              <a:gd name="connsiteX47-39937" fmla="*/ 5696643 w 6127024"/>
              <a:gd name="connsiteY47-39938" fmla="*/ 3773888 h 6858000"/>
              <a:gd name="connsiteX48-39939" fmla="*/ 5768491 w 6127024"/>
              <a:gd name="connsiteY48-39940" fmla="*/ 3914399 h 6858000"/>
              <a:gd name="connsiteX49-39941" fmla="*/ 5793123 w 6127024"/>
              <a:gd name="connsiteY49-39942" fmla="*/ 3969952 h 6858000"/>
              <a:gd name="connsiteX50-39943" fmla="*/ 5808321 w 6127024"/>
              <a:gd name="connsiteY50-39944" fmla="*/ 3988153 h 6858000"/>
              <a:gd name="connsiteX51-39945" fmla="*/ 5825621 w 6127024"/>
              <a:gd name="connsiteY51-39946" fmla="*/ 4015525 h 6858000"/>
              <a:gd name="connsiteX52-39947" fmla="*/ 5860672 w 6127024"/>
              <a:gd name="connsiteY52-39948" fmla="*/ 4061579 h 6858000"/>
              <a:gd name="connsiteX53-39949" fmla="*/ 5872173 w 6127024"/>
              <a:gd name="connsiteY53-39950" fmla="*/ 4088497 h 6858000"/>
              <a:gd name="connsiteX54-39951" fmla="*/ 5894095 w 6127024"/>
              <a:gd name="connsiteY54-39952" fmla="*/ 4128857 h 6858000"/>
              <a:gd name="connsiteX55-39953" fmla="*/ 5903513 w 6127024"/>
              <a:gd name="connsiteY55-39954" fmla="*/ 4187661 h 6858000"/>
              <a:gd name="connsiteX56-39955" fmla="*/ 5917114 w 6127024"/>
              <a:gd name="connsiteY56-39956" fmla="*/ 4213096 h 6858000"/>
              <a:gd name="connsiteX57-39957" fmla="*/ 5924233 w 6127024"/>
              <a:gd name="connsiteY57-39958" fmla="*/ 4242060 h 6858000"/>
              <a:gd name="connsiteX58-39959" fmla="*/ 5928910 w 6127024"/>
              <a:gd name="connsiteY58-39960" fmla="*/ 4300973 h 6858000"/>
              <a:gd name="connsiteX59-39961" fmla="*/ 5939320 w 6127024"/>
              <a:gd name="connsiteY59-39962" fmla="*/ 4340435 h 6858000"/>
              <a:gd name="connsiteX60-39963" fmla="*/ 5946705 w 6127024"/>
              <a:gd name="connsiteY60-39964" fmla="*/ 4428051 h 6858000"/>
              <a:gd name="connsiteX61-39965" fmla="*/ 5949261 w 6127024"/>
              <a:gd name="connsiteY61-39966" fmla="*/ 4449185 h 6858000"/>
              <a:gd name="connsiteX62-39967" fmla="*/ 5968960 w 6127024"/>
              <a:gd name="connsiteY62-39968" fmla="*/ 4482655 h 6858000"/>
              <a:gd name="connsiteX63-39969" fmla="*/ 5998138 w 6127024"/>
              <a:gd name="connsiteY63-39970" fmla="*/ 4697518 h 6858000"/>
              <a:gd name="connsiteX64-39971" fmla="*/ 6007819 w 6127024"/>
              <a:gd name="connsiteY64-39972" fmla="*/ 4858148 h 6858000"/>
              <a:gd name="connsiteX65-39973" fmla="*/ 6007749 w 6127024"/>
              <a:gd name="connsiteY65-39974" fmla="*/ 4964715 h 6858000"/>
              <a:gd name="connsiteX66-39975" fmla="*/ 6005269 w 6127024"/>
              <a:gd name="connsiteY66-39976" fmla="*/ 5150567 h 6858000"/>
              <a:gd name="connsiteX67-39977" fmla="*/ 6001127 w 6127024"/>
              <a:gd name="connsiteY67-39978" fmla="*/ 5164609 h 6858000"/>
              <a:gd name="connsiteX68-39979" fmla="*/ 5998514 w 6127024"/>
              <a:gd name="connsiteY68-39980" fmla="*/ 5189673 h 6858000"/>
              <a:gd name="connsiteX69-39981" fmla="*/ 6018409 w 6127024"/>
              <a:gd name="connsiteY69-39982" fmla="*/ 5227157 h 6858000"/>
              <a:gd name="connsiteX70-39983" fmla="*/ 6036748 w 6127024"/>
              <a:gd name="connsiteY70-39984" fmla="*/ 5322752 h 6858000"/>
              <a:gd name="connsiteX71-39985" fmla="*/ 6036943 w 6127024"/>
              <a:gd name="connsiteY71-39986" fmla="*/ 5329480 h 6858000"/>
              <a:gd name="connsiteX72-39987" fmla="*/ 6037677 w 6127024"/>
              <a:gd name="connsiteY72-39988" fmla="*/ 5354807 h 6858000"/>
              <a:gd name="connsiteX73-39989" fmla="*/ 6039728 w 6127024"/>
              <a:gd name="connsiteY73-39990" fmla="*/ 5359416 h 6858000"/>
              <a:gd name="connsiteX74-39991" fmla="*/ 6053435 w 6127024"/>
              <a:gd name="connsiteY74-39992" fmla="*/ 5387547 h 6858000"/>
              <a:gd name="connsiteX75-39993" fmla="*/ 6065933 w 6127024"/>
              <a:gd name="connsiteY75-39994" fmla="*/ 5443002 h 6858000"/>
              <a:gd name="connsiteX76-39995" fmla="*/ 6068640 w 6127024"/>
              <a:gd name="connsiteY76-39996" fmla="*/ 5474503 h 6858000"/>
              <a:gd name="connsiteX77-39997" fmla="*/ 6080922 w 6127024"/>
              <a:gd name="connsiteY77-39998" fmla="*/ 5561070 h 6858000"/>
              <a:gd name="connsiteX78-39999" fmla="*/ 6096949 w 6127024"/>
              <a:gd name="connsiteY78-40000" fmla="*/ 5648179 h 6858000"/>
              <a:gd name="connsiteX79-40001" fmla="*/ 6121353 w 6127024"/>
              <a:gd name="connsiteY79-40002" fmla="*/ 5721725 h 6858000"/>
              <a:gd name="connsiteX80-40003" fmla="*/ 6109884 w 6127024"/>
              <a:gd name="connsiteY80-40004" fmla="*/ 5721959 h 6858000"/>
              <a:gd name="connsiteX81-40005" fmla="*/ 6127024 w 6127024"/>
              <a:gd name="connsiteY81-40006" fmla="*/ 5786902 h 6858000"/>
              <a:gd name="connsiteX82-40007" fmla="*/ 6115796 w 6127024"/>
              <a:gd name="connsiteY82-40008" fmla="*/ 5862844 h 6858000"/>
              <a:gd name="connsiteX83-40009" fmla="*/ 6102493 w 6127024"/>
              <a:gd name="connsiteY83-40010" fmla="*/ 5928602 h 6858000"/>
              <a:gd name="connsiteX84-40011" fmla="*/ 6056863 w 6127024"/>
              <a:gd name="connsiteY84-40012" fmla="*/ 6000643 h 6858000"/>
              <a:gd name="connsiteX85-40013" fmla="*/ 6045436 w 6127024"/>
              <a:gd name="connsiteY85-40014" fmla="*/ 6124480 h 6858000"/>
              <a:gd name="connsiteX86-40015" fmla="*/ 6030489 w 6127024"/>
              <a:gd name="connsiteY86-40016" fmla="*/ 6317666 h 6858000"/>
              <a:gd name="connsiteX87-40017" fmla="*/ 6007492 w 6127024"/>
              <a:gd name="connsiteY87-40018" fmla="*/ 6440818 h 6858000"/>
              <a:gd name="connsiteX88-40019" fmla="*/ 6009467 w 6127024"/>
              <a:gd name="connsiteY88-40020" fmla="*/ 6487076 h 6858000"/>
              <a:gd name="connsiteX89-40021" fmla="*/ 5995064 w 6127024"/>
              <a:gd name="connsiteY89-40022" fmla="*/ 6540791 h 6858000"/>
              <a:gd name="connsiteX90-40023" fmla="*/ 6004510 w 6127024"/>
              <a:gd name="connsiteY90-40024" fmla="*/ 6599256 h 6858000"/>
              <a:gd name="connsiteX91-40025" fmla="*/ 5986207 w 6127024"/>
              <a:gd name="connsiteY91-40026" fmla="*/ 6695855 h 6858000"/>
              <a:gd name="connsiteX92-40027" fmla="*/ 5979428 w 6127024"/>
              <a:gd name="connsiteY92-40028" fmla="*/ 6754678 h 6858000"/>
              <a:gd name="connsiteX93-40029" fmla="*/ 5983398 w 6127024"/>
              <a:gd name="connsiteY93-40030" fmla="*/ 6778641 h 6858000"/>
              <a:gd name="connsiteX94-40031" fmla="*/ 5984543 w 6127024"/>
              <a:gd name="connsiteY94-40032" fmla="*/ 6811016 h 6858000"/>
              <a:gd name="connsiteX95-40033" fmla="*/ 5979671 w 6127024"/>
              <a:gd name="connsiteY95-40034" fmla="*/ 6858000 h 6858000"/>
              <a:gd name="connsiteX96-40035" fmla="*/ 0 w 6127024"/>
              <a:gd name="connsiteY96-40036" fmla="*/ 6858000 h 6858000"/>
              <a:gd name="connsiteX97-40037" fmla="*/ 0 w 6127024"/>
              <a:gd name="connsiteY97-40038" fmla="*/ 0 h 6858000"/>
              <a:gd name="connsiteX0-40039" fmla="*/ 0 w 6127024"/>
              <a:gd name="connsiteY0-40040" fmla="*/ 0 h 6858000"/>
              <a:gd name="connsiteX1-40041" fmla="*/ 4965888 w 6127024"/>
              <a:gd name="connsiteY1-40042" fmla="*/ 0 h 6858000"/>
              <a:gd name="connsiteX2-40043" fmla="*/ 4967767 w 6127024"/>
              <a:gd name="connsiteY2-40044" fmla="*/ 7930 h 6858000"/>
              <a:gd name="connsiteX3-40045" fmla="*/ 4979444 w 6127024"/>
              <a:gd name="connsiteY3-40046" fmla="*/ 43921 h 6858000"/>
              <a:gd name="connsiteX4-40047" fmla="*/ 5021173 w 6127024"/>
              <a:gd name="connsiteY4-40048" fmla="*/ 123738 h 6858000"/>
              <a:gd name="connsiteX5-40049" fmla="*/ 5075458 w 6127024"/>
              <a:gd name="connsiteY5-40050" fmla="*/ 264355 h 6858000"/>
              <a:gd name="connsiteX6-40051" fmla="*/ 5081175 w 6127024"/>
              <a:gd name="connsiteY6-40052" fmla="*/ 277448 h 6858000"/>
              <a:gd name="connsiteX7-40053" fmla="*/ 5097011 w 6127024"/>
              <a:gd name="connsiteY7-40054" fmla="*/ 355616 h 6858000"/>
              <a:gd name="connsiteX8-40055" fmla="*/ 5153000 w 6127024"/>
              <a:gd name="connsiteY8-40056" fmla="*/ 507134 h 6858000"/>
              <a:gd name="connsiteX9-40057" fmla="*/ 5171282 w 6127024"/>
              <a:gd name="connsiteY9-40058" fmla="*/ 602071 h 6858000"/>
              <a:gd name="connsiteX10-40059" fmla="*/ 5176196 w 6127024"/>
              <a:gd name="connsiteY10-40060" fmla="*/ 636822 h 6858000"/>
              <a:gd name="connsiteX11-40061" fmla="*/ 5189051 w 6127024"/>
              <a:gd name="connsiteY11-40062" fmla="*/ 782518 h 6858000"/>
              <a:gd name="connsiteX12-40063" fmla="*/ 5218707 w 6127024"/>
              <a:gd name="connsiteY12-40064" fmla="*/ 886387 h 6858000"/>
              <a:gd name="connsiteX13-40065" fmla="*/ 5221281 w 6127024"/>
              <a:gd name="connsiteY13-40066" fmla="*/ 920873 h 6858000"/>
              <a:gd name="connsiteX14-40067" fmla="*/ 5201018 w 6127024"/>
              <a:gd name="connsiteY14-40068" fmla="*/ 1095027 h 6858000"/>
              <a:gd name="connsiteX15-40069" fmla="*/ 5189234 w 6127024"/>
              <a:gd name="connsiteY15-40070" fmla="*/ 1217308 h 6858000"/>
              <a:gd name="connsiteX16-40071" fmla="*/ 5202769 w 6127024"/>
              <a:gd name="connsiteY16-40072" fmla="*/ 1269450 h 6858000"/>
              <a:gd name="connsiteX17-40073" fmla="*/ 5225968 w 6127024"/>
              <a:gd name="connsiteY17-40074" fmla="*/ 1357994 h 6858000"/>
              <a:gd name="connsiteX18-40075" fmla="*/ 5231437 w 6127024"/>
              <a:gd name="connsiteY18-40076" fmla="*/ 1373779 h 6858000"/>
              <a:gd name="connsiteX19-40077" fmla="*/ 5237226 w 6127024"/>
              <a:gd name="connsiteY19-40078" fmla="*/ 1441327 h 6858000"/>
              <a:gd name="connsiteX20-40079" fmla="*/ 5255653 w 6127024"/>
              <a:gd name="connsiteY20-40080" fmla="*/ 1524712 h 6858000"/>
              <a:gd name="connsiteX21-40081" fmla="*/ 5263491 w 6127024"/>
              <a:gd name="connsiteY21-40082" fmla="*/ 1642938 h 6858000"/>
              <a:gd name="connsiteX22-40083" fmla="*/ 5256552 w 6127024"/>
              <a:gd name="connsiteY22-40084" fmla="*/ 1672509 h 6858000"/>
              <a:gd name="connsiteX23-40085" fmla="*/ 5266931 w 6127024"/>
              <a:gd name="connsiteY23-40086" fmla="*/ 1866147 h 6858000"/>
              <a:gd name="connsiteX24-40087" fmla="*/ 5255696 w 6127024"/>
              <a:gd name="connsiteY24-40088" fmla="*/ 1953770 h 6858000"/>
              <a:gd name="connsiteX25-40089" fmla="*/ 5252592 w 6127024"/>
              <a:gd name="connsiteY25-40090" fmla="*/ 2092210 h 6858000"/>
              <a:gd name="connsiteX26-40091" fmla="*/ 5250104 w 6127024"/>
              <a:gd name="connsiteY26-40092" fmla="*/ 2249166 h 6858000"/>
              <a:gd name="connsiteX27-40093" fmla="*/ 5251214 w 6127024"/>
              <a:gd name="connsiteY27-40094" fmla="*/ 2250944 h 6858000"/>
              <a:gd name="connsiteX28-40095" fmla="*/ 5250644 w 6127024"/>
              <a:gd name="connsiteY28-40096" fmla="*/ 2266619 h 6858000"/>
              <a:gd name="connsiteX29-40097" fmla="*/ 5293877 w 6127024"/>
              <a:gd name="connsiteY29-40098" fmla="*/ 2368649 h 6858000"/>
              <a:gd name="connsiteX30-40099" fmla="*/ 5311338 w 6127024"/>
              <a:gd name="connsiteY30-40100" fmla="*/ 2404034 h 6858000"/>
              <a:gd name="connsiteX31-40101" fmla="*/ 5338366 w 6127024"/>
              <a:gd name="connsiteY31-40102" fmla="*/ 2465052 h 6858000"/>
              <a:gd name="connsiteX32-40103" fmla="*/ 5371263 w 6127024"/>
              <a:gd name="connsiteY32-40104" fmla="*/ 2586413 h 6858000"/>
              <a:gd name="connsiteX33-40105" fmla="*/ 5407503 w 6127024"/>
              <a:gd name="connsiteY33-40106" fmla="*/ 2786290 h 6858000"/>
              <a:gd name="connsiteX34-40107" fmla="*/ 5407356 w 6127024"/>
              <a:gd name="connsiteY34-40108" fmla="*/ 2787545 h 6858000"/>
              <a:gd name="connsiteX35-40109" fmla="*/ 5457023 w 6127024"/>
              <a:gd name="connsiteY35-40110" fmla="*/ 2858292 h 6858000"/>
              <a:gd name="connsiteX36-40111" fmla="*/ 5479298 w 6127024"/>
              <a:gd name="connsiteY36-40112" fmla="*/ 2947791 h 6858000"/>
              <a:gd name="connsiteX37-40113" fmla="*/ 5481770 w 6127024"/>
              <a:gd name="connsiteY37-40114" fmla="*/ 2951352 h 6858000"/>
              <a:gd name="connsiteX38-40115" fmla="*/ 5482415 w 6127024"/>
              <a:gd name="connsiteY38-40116" fmla="*/ 3004079 h 6858000"/>
              <a:gd name="connsiteX39-40117" fmla="*/ 5503944 w 6127024"/>
              <a:gd name="connsiteY39-40118" fmla="*/ 3123335 h 6858000"/>
              <a:gd name="connsiteX40-40119" fmla="*/ 5516007 w 6127024"/>
              <a:gd name="connsiteY40-40120" fmla="*/ 3258473 h 6858000"/>
              <a:gd name="connsiteX41-40121" fmla="*/ 5589758 w 6127024"/>
              <a:gd name="connsiteY41-40122" fmla="*/ 3453699 h 6858000"/>
              <a:gd name="connsiteX42-40123" fmla="*/ 5596144 w 6127024"/>
              <a:gd name="connsiteY42-40124" fmla="*/ 3534624 h 6858000"/>
              <a:gd name="connsiteX43-40125" fmla="*/ 5597750 w 6127024"/>
              <a:gd name="connsiteY43-40126" fmla="*/ 3534129 h 6858000"/>
              <a:gd name="connsiteX44-40127" fmla="*/ 5618377 w 6127024"/>
              <a:gd name="connsiteY44-40128" fmla="*/ 3588431 h 6858000"/>
              <a:gd name="connsiteX45-40129" fmla="*/ 5655472 w 6127024"/>
              <a:gd name="connsiteY45-40130" fmla="*/ 3678877 h 6858000"/>
              <a:gd name="connsiteX46-40131" fmla="*/ 5683015 w 6127024"/>
              <a:gd name="connsiteY46-40132" fmla="*/ 3762025 h 6858000"/>
              <a:gd name="connsiteX47-40133" fmla="*/ 5696643 w 6127024"/>
              <a:gd name="connsiteY47-40134" fmla="*/ 3773888 h 6858000"/>
              <a:gd name="connsiteX48-40135" fmla="*/ 5768491 w 6127024"/>
              <a:gd name="connsiteY48-40136" fmla="*/ 3914399 h 6858000"/>
              <a:gd name="connsiteX49-40137" fmla="*/ 5793123 w 6127024"/>
              <a:gd name="connsiteY49-40138" fmla="*/ 3969952 h 6858000"/>
              <a:gd name="connsiteX50-40139" fmla="*/ 5808321 w 6127024"/>
              <a:gd name="connsiteY50-40140" fmla="*/ 3988153 h 6858000"/>
              <a:gd name="connsiteX51-40141" fmla="*/ 5825621 w 6127024"/>
              <a:gd name="connsiteY51-40142" fmla="*/ 4015525 h 6858000"/>
              <a:gd name="connsiteX52-40143" fmla="*/ 5860672 w 6127024"/>
              <a:gd name="connsiteY52-40144" fmla="*/ 4061579 h 6858000"/>
              <a:gd name="connsiteX53-40145" fmla="*/ 5872173 w 6127024"/>
              <a:gd name="connsiteY53-40146" fmla="*/ 4088497 h 6858000"/>
              <a:gd name="connsiteX54-40147" fmla="*/ 5894095 w 6127024"/>
              <a:gd name="connsiteY54-40148" fmla="*/ 4128857 h 6858000"/>
              <a:gd name="connsiteX55-40149" fmla="*/ 5903513 w 6127024"/>
              <a:gd name="connsiteY55-40150" fmla="*/ 4187661 h 6858000"/>
              <a:gd name="connsiteX56-40151" fmla="*/ 5917114 w 6127024"/>
              <a:gd name="connsiteY56-40152" fmla="*/ 4213096 h 6858000"/>
              <a:gd name="connsiteX57-40153" fmla="*/ 5924233 w 6127024"/>
              <a:gd name="connsiteY57-40154" fmla="*/ 4242060 h 6858000"/>
              <a:gd name="connsiteX58-40155" fmla="*/ 5928910 w 6127024"/>
              <a:gd name="connsiteY58-40156" fmla="*/ 4300973 h 6858000"/>
              <a:gd name="connsiteX59-40157" fmla="*/ 5946705 w 6127024"/>
              <a:gd name="connsiteY59-40158" fmla="*/ 4428051 h 6858000"/>
              <a:gd name="connsiteX60-40159" fmla="*/ 5949261 w 6127024"/>
              <a:gd name="connsiteY60-40160" fmla="*/ 4449185 h 6858000"/>
              <a:gd name="connsiteX61-40161" fmla="*/ 5968960 w 6127024"/>
              <a:gd name="connsiteY61-40162" fmla="*/ 4482655 h 6858000"/>
              <a:gd name="connsiteX62-40163" fmla="*/ 5998138 w 6127024"/>
              <a:gd name="connsiteY62-40164" fmla="*/ 4697518 h 6858000"/>
              <a:gd name="connsiteX63-40165" fmla="*/ 6007819 w 6127024"/>
              <a:gd name="connsiteY63-40166" fmla="*/ 4858148 h 6858000"/>
              <a:gd name="connsiteX64-40167" fmla="*/ 6007749 w 6127024"/>
              <a:gd name="connsiteY64-40168" fmla="*/ 4964715 h 6858000"/>
              <a:gd name="connsiteX65-40169" fmla="*/ 6005269 w 6127024"/>
              <a:gd name="connsiteY65-40170" fmla="*/ 5150567 h 6858000"/>
              <a:gd name="connsiteX66-40171" fmla="*/ 6001127 w 6127024"/>
              <a:gd name="connsiteY66-40172" fmla="*/ 5164609 h 6858000"/>
              <a:gd name="connsiteX67-40173" fmla="*/ 5998514 w 6127024"/>
              <a:gd name="connsiteY67-40174" fmla="*/ 5189673 h 6858000"/>
              <a:gd name="connsiteX68-40175" fmla="*/ 6018409 w 6127024"/>
              <a:gd name="connsiteY68-40176" fmla="*/ 5227157 h 6858000"/>
              <a:gd name="connsiteX69-40177" fmla="*/ 6036748 w 6127024"/>
              <a:gd name="connsiteY69-40178" fmla="*/ 5322752 h 6858000"/>
              <a:gd name="connsiteX70-40179" fmla="*/ 6036943 w 6127024"/>
              <a:gd name="connsiteY70-40180" fmla="*/ 5329480 h 6858000"/>
              <a:gd name="connsiteX71-40181" fmla="*/ 6037677 w 6127024"/>
              <a:gd name="connsiteY71-40182" fmla="*/ 5354807 h 6858000"/>
              <a:gd name="connsiteX72-40183" fmla="*/ 6039728 w 6127024"/>
              <a:gd name="connsiteY72-40184" fmla="*/ 5359416 h 6858000"/>
              <a:gd name="connsiteX73-40185" fmla="*/ 6053435 w 6127024"/>
              <a:gd name="connsiteY73-40186" fmla="*/ 5387547 h 6858000"/>
              <a:gd name="connsiteX74-40187" fmla="*/ 6065933 w 6127024"/>
              <a:gd name="connsiteY74-40188" fmla="*/ 5443002 h 6858000"/>
              <a:gd name="connsiteX75-40189" fmla="*/ 6068640 w 6127024"/>
              <a:gd name="connsiteY75-40190" fmla="*/ 5474503 h 6858000"/>
              <a:gd name="connsiteX76-40191" fmla="*/ 6080922 w 6127024"/>
              <a:gd name="connsiteY76-40192" fmla="*/ 5561070 h 6858000"/>
              <a:gd name="connsiteX77-40193" fmla="*/ 6096949 w 6127024"/>
              <a:gd name="connsiteY77-40194" fmla="*/ 5648179 h 6858000"/>
              <a:gd name="connsiteX78-40195" fmla="*/ 6121353 w 6127024"/>
              <a:gd name="connsiteY78-40196" fmla="*/ 5721725 h 6858000"/>
              <a:gd name="connsiteX79-40197" fmla="*/ 6109884 w 6127024"/>
              <a:gd name="connsiteY79-40198" fmla="*/ 5721959 h 6858000"/>
              <a:gd name="connsiteX80-40199" fmla="*/ 6127024 w 6127024"/>
              <a:gd name="connsiteY80-40200" fmla="*/ 5786902 h 6858000"/>
              <a:gd name="connsiteX81-40201" fmla="*/ 6115796 w 6127024"/>
              <a:gd name="connsiteY81-40202" fmla="*/ 5862844 h 6858000"/>
              <a:gd name="connsiteX82-40203" fmla="*/ 6102493 w 6127024"/>
              <a:gd name="connsiteY82-40204" fmla="*/ 5928602 h 6858000"/>
              <a:gd name="connsiteX83-40205" fmla="*/ 6056863 w 6127024"/>
              <a:gd name="connsiteY83-40206" fmla="*/ 6000643 h 6858000"/>
              <a:gd name="connsiteX84-40207" fmla="*/ 6045436 w 6127024"/>
              <a:gd name="connsiteY84-40208" fmla="*/ 6124480 h 6858000"/>
              <a:gd name="connsiteX85-40209" fmla="*/ 6030489 w 6127024"/>
              <a:gd name="connsiteY85-40210" fmla="*/ 6317666 h 6858000"/>
              <a:gd name="connsiteX86-40211" fmla="*/ 6007492 w 6127024"/>
              <a:gd name="connsiteY86-40212" fmla="*/ 6440818 h 6858000"/>
              <a:gd name="connsiteX87-40213" fmla="*/ 6009467 w 6127024"/>
              <a:gd name="connsiteY87-40214" fmla="*/ 6487076 h 6858000"/>
              <a:gd name="connsiteX88-40215" fmla="*/ 5995064 w 6127024"/>
              <a:gd name="connsiteY88-40216" fmla="*/ 6540791 h 6858000"/>
              <a:gd name="connsiteX89-40217" fmla="*/ 6004510 w 6127024"/>
              <a:gd name="connsiteY89-40218" fmla="*/ 6599256 h 6858000"/>
              <a:gd name="connsiteX90-40219" fmla="*/ 5986207 w 6127024"/>
              <a:gd name="connsiteY90-40220" fmla="*/ 6695855 h 6858000"/>
              <a:gd name="connsiteX91-40221" fmla="*/ 5979428 w 6127024"/>
              <a:gd name="connsiteY91-40222" fmla="*/ 6754678 h 6858000"/>
              <a:gd name="connsiteX92-40223" fmla="*/ 5983398 w 6127024"/>
              <a:gd name="connsiteY92-40224" fmla="*/ 6778641 h 6858000"/>
              <a:gd name="connsiteX93-40225" fmla="*/ 5984543 w 6127024"/>
              <a:gd name="connsiteY93-40226" fmla="*/ 6811016 h 6858000"/>
              <a:gd name="connsiteX94-40227" fmla="*/ 5979671 w 6127024"/>
              <a:gd name="connsiteY94-40228" fmla="*/ 6858000 h 6858000"/>
              <a:gd name="connsiteX95-40229" fmla="*/ 0 w 6127024"/>
              <a:gd name="connsiteY95-40230" fmla="*/ 6858000 h 6858000"/>
              <a:gd name="connsiteX96-40231" fmla="*/ 0 w 6127024"/>
              <a:gd name="connsiteY96-40232" fmla="*/ 0 h 6858000"/>
              <a:gd name="connsiteX0-40233" fmla="*/ 0 w 6127024"/>
              <a:gd name="connsiteY0-40234" fmla="*/ 0 h 6858000"/>
              <a:gd name="connsiteX1-40235" fmla="*/ 4965888 w 6127024"/>
              <a:gd name="connsiteY1-40236" fmla="*/ 0 h 6858000"/>
              <a:gd name="connsiteX2-40237" fmla="*/ 4967767 w 6127024"/>
              <a:gd name="connsiteY2-40238" fmla="*/ 7930 h 6858000"/>
              <a:gd name="connsiteX3-40239" fmla="*/ 4979444 w 6127024"/>
              <a:gd name="connsiteY3-40240" fmla="*/ 43921 h 6858000"/>
              <a:gd name="connsiteX4-40241" fmla="*/ 5021173 w 6127024"/>
              <a:gd name="connsiteY4-40242" fmla="*/ 123738 h 6858000"/>
              <a:gd name="connsiteX5-40243" fmla="*/ 5075458 w 6127024"/>
              <a:gd name="connsiteY5-40244" fmla="*/ 264355 h 6858000"/>
              <a:gd name="connsiteX6-40245" fmla="*/ 5081175 w 6127024"/>
              <a:gd name="connsiteY6-40246" fmla="*/ 277448 h 6858000"/>
              <a:gd name="connsiteX7-40247" fmla="*/ 5097011 w 6127024"/>
              <a:gd name="connsiteY7-40248" fmla="*/ 355616 h 6858000"/>
              <a:gd name="connsiteX8-40249" fmla="*/ 5153000 w 6127024"/>
              <a:gd name="connsiteY8-40250" fmla="*/ 507134 h 6858000"/>
              <a:gd name="connsiteX9-40251" fmla="*/ 5171282 w 6127024"/>
              <a:gd name="connsiteY9-40252" fmla="*/ 602071 h 6858000"/>
              <a:gd name="connsiteX10-40253" fmla="*/ 5176196 w 6127024"/>
              <a:gd name="connsiteY10-40254" fmla="*/ 636822 h 6858000"/>
              <a:gd name="connsiteX11-40255" fmla="*/ 5189051 w 6127024"/>
              <a:gd name="connsiteY11-40256" fmla="*/ 782518 h 6858000"/>
              <a:gd name="connsiteX12-40257" fmla="*/ 5218707 w 6127024"/>
              <a:gd name="connsiteY12-40258" fmla="*/ 886387 h 6858000"/>
              <a:gd name="connsiteX13-40259" fmla="*/ 5221281 w 6127024"/>
              <a:gd name="connsiteY13-40260" fmla="*/ 920873 h 6858000"/>
              <a:gd name="connsiteX14-40261" fmla="*/ 5201018 w 6127024"/>
              <a:gd name="connsiteY14-40262" fmla="*/ 1095027 h 6858000"/>
              <a:gd name="connsiteX15-40263" fmla="*/ 5189234 w 6127024"/>
              <a:gd name="connsiteY15-40264" fmla="*/ 1217308 h 6858000"/>
              <a:gd name="connsiteX16-40265" fmla="*/ 5202769 w 6127024"/>
              <a:gd name="connsiteY16-40266" fmla="*/ 1269450 h 6858000"/>
              <a:gd name="connsiteX17-40267" fmla="*/ 5225968 w 6127024"/>
              <a:gd name="connsiteY17-40268" fmla="*/ 1357994 h 6858000"/>
              <a:gd name="connsiteX18-40269" fmla="*/ 5231437 w 6127024"/>
              <a:gd name="connsiteY18-40270" fmla="*/ 1373779 h 6858000"/>
              <a:gd name="connsiteX19-40271" fmla="*/ 5237226 w 6127024"/>
              <a:gd name="connsiteY19-40272" fmla="*/ 1441327 h 6858000"/>
              <a:gd name="connsiteX20-40273" fmla="*/ 5255653 w 6127024"/>
              <a:gd name="connsiteY20-40274" fmla="*/ 1524712 h 6858000"/>
              <a:gd name="connsiteX21-40275" fmla="*/ 5263491 w 6127024"/>
              <a:gd name="connsiteY21-40276" fmla="*/ 1642938 h 6858000"/>
              <a:gd name="connsiteX22-40277" fmla="*/ 5256552 w 6127024"/>
              <a:gd name="connsiteY22-40278" fmla="*/ 1672509 h 6858000"/>
              <a:gd name="connsiteX23-40279" fmla="*/ 5266931 w 6127024"/>
              <a:gd name="connsiteY23-40280" fmla="*/ 1866147 h 6858000"/>
              <a:gd name="connsiteX24-40281" fmla="*/ 5255696 w 6127024"/>
              <a:gd name="connsiteY24-40282" fmla="*/ 1953770 h 6858000"/>
              <a:gd name="connsiteX25-40283" fmla="*/ 5252592 w 6127024"/>
              <a:gd name="connsiteY25-40284" fmla="*/ 2092210 h 6858000"/>
              <a:gd name="connsiteX26-40285" fmla="*/ 5250104 w 6127024"/>
              <a:gd name="connsiteY26-40286" fmla="*/ 2249166 h 6858000"/>
              <a:gd name="connsiteX27-40287" fmla="*/ 5251214 w 6127024"/>
              <a:gd name="connsiteY27-40288" fmla="*/ 2250944 h 6858000"/>
              <a:gd name="connsiteX28-40289" fmla="*/ 5250644 w 6127024"/>
              <a:gd name="connsiteY28-40290" fmla="*/ 2266619 h 6858000"/>
              <a:gd name="connsiteX29-40291" fmla="*/ 5293877 w 6127024"/>
              <a:gd name="connsiteY29-40292" fmla="*/ 2368649 h 6858000"/>
              <a:gd name="connsiteX30-40293" fmla="*/ 5311338 w 6127024"/>
              <a:gd name="connsiteY30-40294" fmla="*/ 2404034 h 6858000"/>
              <a:gd name="connsiteX31-40295" fmla="*/ 5338366 w 6127024"/>
              <a:gd name="connsiteY31-40296" fmla="*/ 2465052 h 6858000"/>
              <a:gd name="connsiteX32-40297" fmla="*/ 5371263 w 6127024"/>
              <a:gd name="connsiteY32-40298" fmla="*/ 2586413 h 6858000"/>
              <a:gd name="connsiteX33-40299" fmla="*/ 5407503 w 6127024"/>
              <a:gd name="connsiteY33-40300" fmla="*/ 2786290 h 6858000"/>
              <a:gd name="connsiteX34-40301" fmla="*/ 5407356 w 6127024"/>
              <a:gd name="connsiteY34-40302" fmla="*/ 2787545 h 6858000"/>
              <a:gd name="connsiteX35-40303" fmla="*/ 5457023 w 6127024"/>
              <a:gd name="connsiteY35-40304" fmla="*/ 2858292 h 6858000"/>
              <a:gd name="connsiteX36-40305" fmla="*/ 5479298 w 6127024"/>
              <a:gd name="connsiteY36-40306" fmla="*/ 2947791 h 6858000"/>
              <a:gd name="connsiteX37-40307" fmla="*/ 5481770 w 6127024"/>
              <a:gd name="connsiteY37-40308" fmla="*/ 2951352 h 6858000"/>
              <a:gd name="connsiteX38-40309" fmla="*/ 5482415 w 6127024"/>
              <a:gd name="connsiteY38-40310" fmla="*/ 3004079 h 6858000"/>
              <a:gd name="connsiteX39-40311" fmla="*/ 5503944 w 6127024"/>
              <a:gd name="connsiteY39-40312" fmla="*/ 3123335 h 6858000"/>
              <a:gd name="connsiteX40-40313" fmla="*/ 5516007 w 6127024"/>
              <a:gd name="connsiteY40-40314" fmla="*/ 3258473 h 6858000"/>
              <a:gd name="connsiteX41-40315" fmla="*/ 5589758 w 6127024"/>
              <a:gd name="connsiteY41-40316" fmla="*/ 3453699 h 6858000"/>
              <a:gd name="connsiteX42-40317" fmla="*/ 5596144 w 6127024"/>
              <a:gd name="connsiteY42-40318" fmla="*/ 3534624 h 6858000"/>
              <a:gd name="connsiteX43-40319" fmla="*/ 5597750 w 6127024"/>
              <a:gd name="connsiteY43-40320" fmla="*/ 3534129 h 6858000"/>
              <a:gd name="connsiteX44-40321" fmla="*/ 5618377 w 6127024"/>
              <a:gd name="connsiteY44-40322" fmla="*/ 3588431 h 6858000"/>
              <a:gd name="connsiteX45-40323" fmla="*/ 5655472 w 6127024"/>
              <a:gd name="connsiteY45-40324" fmla="*/ 3678877 h 6858000"/>
              <a:gd name="connsiteX46-40325" fmla="*/ 5683015 w 6127024"/>
              <a:gd name="connsiteY46-40326" fmla="*/ 3762025 h 6858000"/>
              <a:gd name="connsiteX47-40327" fmla="*/ 5696643 w 6127024"/>
              <a:gd name="connsiteY47-40328" fmla="*/ 3773888 h 6858000"/>
              <a:gd name="connsiteX48-40329" fmla="*/ 5768491 w 6127024"/>
              <a:gd name="connsiteY48-40330" fmla="*/ 3914399 h 6858000"/>
              <a:gd name="connsiteX49-40331" fmla="*/ 5793123 w 6127024"/>
              <a:gd name="connsiteY49-40332" fmla="*/ 3969952 h 6858000"/>
              <a:gd name="connsiteX50-40333" fmla="*/ 5808321 w 6127024"/>
              <a:gd name="connsiteY50-40334" fmla="*/ 3988153 h 6858000"/>
              <a:gd name="connsiteX51-40335" fmla="*/ 5825621 w 6127024"/>
              <a:gd name="connsiteY51-40336" fmla="*/ 4015525 h 6858000"/>
              <a:gd name="connsiteX52-40337" fmla="*/ 5860672 w 6127024"/>
              <a:gd name="connsiteY52-40338" fmla="*/ 4061579 h 6858000"/>
              <a:gd name="connsiteX53-40339" fmla="*/ 5872173 w 6127024"/>
              <a:gd name="connsiteY53-40340" fmla="*/ 4088497 h 6858000"/>
              <a:gd name="connsiteX54-40341" fmla="*/ 5894095 w 6127024"/>
              <a:gd name="connsiteY54-40342" fmla="*/ 4128857 h 6858000"/>
              <a:gd name="connsiteX55-40343" fmla="*/ 5903513 w 6127024"/>
              <a:gd name="connsiteY55-40344" fmla="*/ 4187661 h 6858000"/>
              <a:gd name="connsiteX56-40345" fmla="*/ 5924233 w 6127024"/>
              <a:gd name="connsiteY56-40346" fmla="*/ 4242060 h 6858000"/>
              <a:gd name="connsiteX57-40347" fmla="*/ 5928910 w 6127024"/>
              <a:gd name="connsiteY57-40348" fmla="*/ 4300973 h 6858000"/>
              <a:gd name="connsiteX58-40349" fmla="*/ 5946705 w 6127024"/>
              <a:gd name="connsiteY58-40350" fmla="*/ 4428051 h 6858000"/>
              <a:gd name="connsiteX59-40351" fmla="*/ 5949261 w 6127024"/>
              <a:gd name="connsiteY59-40352" fmla="*/ 4449185 h 6858000"/>
              <a:gd name="connsiteX60-40353" fmla="*/ 5968960 w 6127024"/>
              <a:gd name="connsiteY60-40354" fmla="*/ 4482655 h 6858000"/>
              <a:gd name="connsiteX61-40355" fmla="*/ 5998138 w 6127024"/>
              <a:gd name="connsiteY61-40356" fmla="*/ 4697518 h 6858000"/>
              <a:gd name="connsiteX62-40357" fmla="*/ 6007819 w 6127024"/>
              <a:gd name="connsiteY62-40358" fmla="*/ 4858148 h 6858000"/>
              <a:gd name="connsiteX63-40359" fmla="*/ 6007749 w 6127024"/>
              <a:gd name="connsiteY63-40360" fmla="*/ 4964715 h 6858000"/>
              <a:gd name="connsiteX64-40361" fmla="*/ 6005269 w 6127024"/>
              <a:gd name="connsiteY64-40362" fmla="*/ 5150567 h 6858000"/>
              <a:gd name="connsiteX65-40363" fmla="*/ 6001127 w 6127024"/>
              <a:gd name="connsiteY65-40364" fmla="*/ 5164609 h 6858000"/>
              <a:gd name="connsiteX66-40365" fmla="*/ 5998514 w 6127024"/>
              <a:gd name="connsiteY66-40366" fmla="*/ 5189673 h 6858000"/>
              <a:gd name="connsiteX67-40367" fmla="*/ 6018409 w 6127024"/>
              <a:gd name="connsiteY67-40368" fmla="*/ 5227157 h 6858000"/>
              <a:gd name="connsiteX68-40369" fmla="*/ 6036748 w 6127024"/>
              <a:gd name="connsiteY68-40370" fmla="*/ 5322752 h 6858000"/>
              <a:gd name="connsiteX69-40371" fmla="*/ 6036943 w 6127024"/>
              <a:gd name="connsiteY69-40372" fmla="*/ 5329480 h 6858000"/>
              <a:gd name="connsiteX70-40373" fmla="*/ 6037677 w 6127024"/>
              <a:gd name="connsiteY70-40374" fmla="*/ 5354807 h 6858000"/>
              <a:gd name="connsiteX71-40375" fmla="*/ 6039728 w 6127024"/>
              <a:gd name="connsiteY71-40376" fmla="*/ 5359416 h 6858000"/>
              <a:gd name="connsiteX72-40377" fmla="*/ 6053435 w 6127024"/>
              <a:gd name="connsiteY72-40378" fmla="*/ 5387547 h 6858000"/>
              <a:gd name="connsiteX73-40379" fmla="*/ 6065933 w 6127024"/>
              <a:gd name="connsiteY73-40380" fmla="*/ 5443002 h 6858000"/>
              <a:gd name="connsiteX74-40381" fmla="*/ 6068640 w 6127024"/>
              <a:gd name="connsiteY74-40382" fmla="*/ 5474503 h 6858000"/>
              <a:gd name="connsiteX75-40383" fmla="*/ 6080922 w 6127024"/>
              <a:gd name="connsiteY75-40384" fmla="*/ 5561070 h 6858000"/>
              <a:gd name="connsiteX76-40385" fmla="*/ 6096949 w 6127024"/>
              <a:gd name="connsiteY76-40386" fmla="*/ 5648179 h 6858000"/>
              <a:gd name="connsiteX77-40387" fmla="*/ 6121353 w 6127024"/>
              <a:gd name="connsiteY77-40388" fmla="*/ 5721725 h 6858000"/>
              <a:gd name="connsiteX78-40389" fmla="*/ 6109884 w 6127024"/>
              <a:gd name="connsiteY78-40390" fmla="*/ 5721959 h 6858000"/>
              <a:gd name="connsiteX79-40391" fmla="*/ 6127024 w 6127024"/>
              <a:gd name="connsiteY79-40392" fmla="*/ 5786902 h 6858000"/>
              <a:gd name="connsiteX80-40393" fmla="*/ 6115796 w 6127024"/>
              <a:gd name="connsiteY80-40394" fmla="*/ 5862844 h 6858000"/>
              <a:gd name="connsiteX81-40395" fmla="*/ 6102493 w 6127024"/>
              <a:gd name="connsiteY81-40396" fmla="*/ 5928602 h 6858000"/>
              <a:gd name="connsiteX82-40397" fmla="*/ 6056863 w 6127024"/>
              <a:gd name="connsiteY82-40398" fmla="*/ 6000643 h 6858000"/>
              <a:gd name="connsiteX83-40399" fmla="*/ 6045436 w 6127024"/>
              <a:gd name="connsiteY83-40400" fmla="*/ 6124480 h 6858000"/>
              <a:gd name="connsiteX84-40401" fmla="*/ 6030489 w 6127024"/>
              <a:gd name="connsiteY84-40402" fmla="*/ 6317666 h 6858000"/>
              <a:gd name="connsiteX85-40403" fmla="*/ 6007492 w 6127024"/>
              <a:gd name="connsiteY85-40404" fmla="*/ 6440818 h 6858000"/>
              <a:gd name="connsiteX86-40405" fmla="*/ 6009467 w 6127024"/>
              <a:gd name="connsiteY86-40406" fmla="*/ 6487076 h 6858000"/>
              <a:gd name="connsiteX87-40407" fmla="*/ 5995064 w 6127024"/>
              <a:gd name="connsiteY87-40408" fmla="*/ 6540791 h 6858000"/>
              <a:gd name="connsiteX88-40409" fmla="*/ 6004510 w 6127024"/>
              <a:gd name="connsiteY88-40410" fmla="*/ 6599256 h 6858000"/>
              <a:gd name="connsiteX89-40411" fmla="*/ 5986207 w 6127024"/>
              <a:gd name="connsiteY89-40412" fmla="*/ 6695855 h 6858000"/>
              <a:gd name="connsiteX90-40413" fmla="*/ 5979428 w 6127024"/>
              <a:gd name="connsiteY90-40414" fmla="*/ 6754678 h 6858000"/>
              <a:gd name="connsiteX91-40415" fmla="*/ 5983398 w 6127024"/>
              <a:gd name="connsiteY91-40416" fmla="*/ 6778641 h 6858000"/>
              <a:gd name="connsiteX92-40417" fmla="*/ 5984543 w 6127024"/>
              <a:gd name="connsiteY92-40418" fmla="*/ 6811016 h 6858000"/>
              <a:gd name="connsiteX93-40419" fmla="*/ 5979671 w 6127024"/>
              <a:gd name="connsiteY93-40420" fmla="*/ 6858000 h 6858000"/>
              <a:gd name="connsiteX94-40421" fmla="*/ 0 w 6127024"/>
              <a:gd name="connsiteY94-40422" fmla="*/ 6858000 h 6858000"/>
              <a:gd name="connsiteX95-40423" fmla="*/ 0 w 6127024"/>
              <a:gd name="connsiteY95-40424" fmla="*/ 0 h 6858000"/>
              <a:gd name="connsiteX0-40425" fmla="*/ 0 w 6127024"/>
              <a:gd name="connsiteY0-40426" fmla="*/ 0 h 6858000"/>
              <a:gd name="connsiteX1-40427" fmla="*/ 4965888 w 6127024"/>
              <a:gd name="connsiteY1-40428" fmla="*/ 0 h 6858000"/>
              <a:gd name="connsiteX2-40429" fmla="*/ 4967767 w 6127024"/>
              <a:gd name="connsiteY2-40430" fmla="*/ 7930 h 6858000"/>
              <a:gd name="connsiteX3-40431" fmla="*/ 4979444 w 6127024"/>
              <a:gd name="connsiteY3-40432" fmla="*/ 43921 h 6858000"/>
              <a:gd name="connsiteX4-40433" fmla="*/ 5021173 w 6127024"/>
              <a:gd name="connsiteY4-40434" fmla="*/ 123738 h 6858000"/>
              <a:gd name="connsiteX5-40435" fmla="*/ 5075458 w 6127024"/>
              <a:gd name="connsiteY5-40436" fmla="*/ 264355 h 6858000"/>
              <a:gd name="connsiteX6-40437" fmla="*/ 5081175 w 6127024"/>
              <a:gd name="connsiteY6-40438" fmla="*/ 277448 h 6858000"/>
              <a:gd name="connsiteX7-40439" fmla="*/ 5097011 w 6127024"/>
              <a:gd name="connsiteY7-40440" fmla="*/ 355616 h 6858000"/>
              <a:gd name="connsiteX8-40441" fmla="*/ 5153000 w 6127024"/>
              <a:gd name="connsiteY8-40442" fmla="*/ 507134 h 6858000"/>
              <a:gd name="connsiteX9-40443" fmla="*/ 5171282 w 6127024"/>
              <a:gd name="connsiteY9-40444" fmla="*/ 602071 h 6858000"/>
              <a:gd name="connsiteX10-40445" fmla="*/ 5176196 w 6127024"/>
              <a:gd name="connsiteY10-40446" fmla="*/ 636822 h 6858000"/>
              <a:gd name="connsiteX11-40447" fmla="*/ 5189051 w 6127024"/>
              <a:gd name="connsiteY11-40448" fmla="*/ 782518 h 6858000"/>
              <a:gd name="connsiteX12-40449" fmla="*/ 5218707 w 6127024"/>
              <a:gd name="connsiteY12-40450" fmla="*/ 886387 h 6858000"/>
              <a:gd name="connsiteX13-40451" fmla="*/ 5221281 w 6127024"/>
              <a:gd name="connsiteY13-40452" fmla="*/ 920873 h 6858000"/>
              <a:gd name="connsiteX14-40453" fmla="*/ 5201018 w 6127024"/>
              <a:gd name="connsiteY14-40454" fmla="*/ 1095027 h 6858000"/>
              <a:gd name="connsiteX15-40455" fmla="*/ 5189234 w 6127024"/>
              <a:gd name="connsiteY15-40456" fmla="*/ 1217308 h 6858000"/>
              <a:gd name="connsiteX16-40457" fmla="*/ 5202769 w 6127024"/>
              <a:gd name="connsiteY16-40458" fmla="*/ 1269450 h 6858000"/>
              <a:gd name="connsiteX17-40459" fmla="*/ 5225968 w 6127024"/>
              <a:gd name="connsiteY17-40460" fmla="*/ 1357994 h 6858000"/>
              <a:gd name="connsiteX18-40461" fmla="*/ 5231437 w 6127024"/>
              <a:gd name="connsiteY18-40462" fmla="*/ 1373779 h 6858000"/>
              <a:gd name="connsiteX19-40463" fmla="*/ 5237226 w 6127024"/>
              <a:gd name="connsiteY19-40464" fmla="*/ 1441327 h 6858000"/>
              <a:gd name="connsiteX20-40465" fmla="*/ 5255653 w 6127024"/>
              <a:gd name="connsiteY20-40466" fmla="*/ 1524712 h 6858000"/>
              <a:gd name="connsiteX21-40467" fmla="*/ 5263491 w 6127024"/>
              <a:gd name="connsiteY21-40468" fmla="*/ 1642938 h 6858000"/>
              <a:gd name="connsiteX22-40469" fmla="*/ 5256552 w 6127024"/>
              <a:gd name="connsiteY22-40470" fmla="*/ 1672509 h 6858000"/>
              <a:gd name="connsiteX23-40471" fmla="*/ 5266931 w 6127024"/>
              <a:gd name="connsiteY23-40472" fmla="*/ 1866147 h 6858000"/>
              <a:gd name="connsiteX24-40473" fmla="*/ 5255696 w 6127024"/>
              <a:gd name="connsiteY24-40474" fmla="*/ 1953770 h 6858000"/>
              <a:gd name="connsiteX25-40475" fmla="*/ 5252592 w 6127024"/>
              <a:gd name="connsiteY25-40476" fmla="*/ 2092210 h 6858000"/>
              <a:gd name="connsiteX26-40477" fmla="*/ 5250104 w 6127024"/>
              <a:gd name="connsiteY26-40478" fmla="*/ 2249166 h 6858000"/>
              <a:gd name="connsiteX27-40479" fmla="*/ 5251214 w 6127024"/>
              <a:gd name="connsiteY27-40480" fmla="*/ 2250944 h 6858000"/>
              <a:gd name="connsiteX28-40481" fmla="*/ 5250644 w 6127024"/>
              <a:gd name="connsiteY28-40482" fmla="*/ 2266619 h 6858000"/>
              <a:gd name="connsiteX29-40483" fmla="*/ 5293877 w 6127024"/>
              <a:gd name="connsiteY29-40484" fmla="*/ 2368649 h 6858000"/>
              <a:gd name="connsiteX30-40485" fmla="*/ 5311338 w 6127024"/>
              <a:gd name="connsiteY30-40486" fmla="*/ 2404034 h 6858000"/>
              <a:gd name="connsiteX31-40487" fmla="*/ 5338366 w 6127024"/>
              <a:gd name="connsiteY31-40488" fmla="*/ 2465052 h 6858000"/>
              <a:gd name="connsiteX32-40489" fmla="*/ 5371263 w 6127024"/>
              <a:gd name="connsiteY32-40490" fmla="*/ 2586413 h 6858000"/>
              <a:gd name="connsiteX33-40491" fmla="*/ 5407503 w 6127024"/>
              <a:gd name="connsiteY33-40492" fmla="*/ 2786290 h 6858000"/>
              <a:gd name="connsiteX34-40493" fmla="*/ 5407356 w 6127024"/>
              <a:gd name="connsiteY34-40494" fmla="*/ 2787545 h 6858000"/>
              <a:gd name="connsiteX35-40495" fmla="*/ 5457023 w 6127024"/>
              <a:gd name="connsiteY35-40496" fmla="*/ 2858292 h 6858000"/>
              <a:gd name="connsiteX36-40497" fmla="*/ 5479298 w 6127024"/>
              <a:gd name="connsiteY36-40498" fmla="*/ 2947791 h 6858000"/>
              <a:gd name="connsiteX37-40499" fmla="*/ 5481770 w 6127024"/>
              <a:gd name="connsiteY37-40500" fmla="*/ 2951352 h 6858000"/>
              <a:gd name="connsiteX38-40501" fmla="*/ 5482415 w 6127024"/>
              <a:gd name="connsiteY38-40502" fmla="*/ 3004079 h 6858000"/>
              <a:gd name="connsiteX39-40503" fmla="*/ 5503944 w 6127024"/>
              <a:gd name="connsiteY39-40504" fmla="*/ 3123335 h 6858000"/>
              <a:gd name="connsiteX40-40505" fmla="*/ 5516007 w 6127024"/>
              <a:gd name="connsiteY40-40506" fmla="*/ 3258473 h 6858000"/>
              <a:gd name="connsiteX41-40507" fmla="*/ 5589758 w 6127024"/>
              <a:gd name="connsiteY41-40508" fmla="*/ 3453699 h 6858000"/>
              <a:gd name="connsiteX42-40509" fmla="*/ 5596144 w 6127024"/>
              <a:gd name="connsiteY42-40510" fmla="*/ 3534624 h 6858000"/>
              <a:gd name="connsiteX43-40511" fmla="*/ 5597750 w 6127024"/>
              <a:gd name="connsiteY43-40512" fmla="*/ 3534129 h 6858000"/>
              <a:gd name="connsiteX44-40513" fmla="*/ 5618377 w 6127024"/>
              <a:gd name="connsiteY44-40514" fmla="*/ 3588431 h 6858000"/>
              <a:gd name="connsiteX45-40515" fmla="*/ 5655472 w 6127024"/>
              <a:gd name="connsiteY45-40516" fmla="*/ 3678877 h 6858000"/>
              <a:gd name="connsiteX46-40517" fmla="*/ 5683015 w 6127024"/>
              <a:gd name="connsiteY46-40518" fmla="*/ 3762025 h 6858000"/>
              <a:gd name="connsiteX47-40519" fmla="*/ 5696643 w 6127024"/>
              <a:gd name="connsiteY47-40520" fmla="*/ 3773888 h 6858000"/>
              <a:gd name="connsiteX48-40521" fmla="*/ 5768491 w 6127024"/>
              <a:gd name="connsiteY48-40522" fmla="*/ 3914399 h 6858000"/>
              <a:gd name="connsiteX49-40523" fmla="*/ 5793123 w 6127024"/>
              <a:gd name="connsiteY49-40524" fmla="*/ 3969952 h 6858000"/>
              <a:gd name="connsiteX50-40525" fmla="*/ 5808321 w 6127024"/>
              <a:gd name="connsiteY50-40526" fmla="*/ 3988153 h 6858000"/>
              <a:gd name="connsiteX51-40527" fmla="*/ 5825621 w 6127024"/>
              <a:gd name="connsiteY51-40528" fmla="*/ 4015525 h 6858000"/>
              <a:gd name="connsiteX52-40529" fmla="*/ 5860672 w 6127024"/>
              <a:gd name="connsiteY52-40530" fmla="*/ 4061579 h 6858000"/>
              <a:gd name="connsiteX53-40531" fmla="*/ 5872173 w 6127024"/>
              <a:gd name="connsiteY53-40532" fmla="*/ 4088497 h 6858000"/>
              <a:gd name="connsiteX54-40533" fmla="*/ 5894095 w 6127024"/>
              <a:gd name="connsiteY54-40534" fmla="*/ 4128857 h 6858000"/>
              <a:gd name="connsiteX55-40535" fmla="*/ 5903513 w 6127024"/>
              <a:gd name="connsiteY55-40536" fmla="*/ 4187661 h 6858000"/>
              <a:gd name="connsiteX56-40537" fmla="*/ 5928910 w 6127024"/>
              <a:gd name="connsiteY56-40538" fmla="*/ 4300973 h 6858000"/>
              <a:gd name="connsiteX57-40539" fmla="*/ 5946705 w 6127024"/>
              <a:gd name="connsiteY57-40540" fmla="*/ 4428051 h 6858000"/>
              <a:gd name="connsiteX58-40541" fmla="*/ 5949261 w 6127024"/>
              <a:gd name="connsiteY58-40542" fmla="*/ 4449185 h 6858000"/>
              <a:gd name="connsiteX59-40543" fmla="*/ 5968960 w 6127024"/>
              <a:gd name="connsiteY59-40544" fmla="*/ 4482655 h 6858000"/>
              <a:gd name="connsiteX60-40545" fmla="*/ 5998138 w 6127024"/>
              <a:gd name="connsiteY60-40546" fmla="*/ 4697518 h 6858000"/>
              <a:gd name="connsiteX61-40547" fmla="*/ 6007819 w 6127024"/>
              <a:gd name="connsiteY61-40548" fmla="*/ 4858148 h 6858000"/>
              <a:gd name="connsiteX62-40549" fmla="*/ 6007749 w 6127024"/>
              <a:gd name="connsiteY62-40550" fmla="*/ 4964715 h 6858000"/>
              <a:gd name="connsiteX63-40551" fmla="*/ 6005269 w 6127024"/>
              <a:gd name="connsiteY63-40552" fmla="*/ 5150567 h 6858000"/>
              <a:gd name="connsiteX64-40553" fmla="*/ 6001127 w 6127024"/>
              <a:gd name="connsiteY64-40554" fmla="*/ 5164609 h 6858000"/>
              <a:gd name="connsiteX65-40555" fmla="*/ 5998514 w 6127024"/>
              <a:gd name="connsiteY65-40556" fmla="*/ 5189673 h 6858000"/>
              <a:gd name="connsiteX66-40557" fmla="*/ 6018409 w 6127024"/>
              <a:gd name="connsiteY66-40558" fmla="*/ 5227157 h 6858000"/>
              <a:gd name="connsiteX67-40559" fmla="*/ 6036748 w 6127024"/>
              <a:gd name="connsiteY67-40560" fmla="*/ 5322752 h 6858000"/>
              <a:gd name="connsiteX68-40561" fmla="*/ 6036943 w 6127024"/>
              <a:gd name="connsiteY68-40562" fmla="*/ 5329480 h 6858000"/>
              <a:gd name="connsiteX69-40563" fmla="*/ 6037677 w 6127024"/>
              <a:gd name="connsiteY69-40564" fmla="*/ 5354807 h 6858000"/>
              <a:gd name="connsiteX70-40565" fmla="*/ 6039728 w 6127024"/>
              <a:gd name="connsiteY70-40566" fmla="*/ 5359416 h 6858000"/>
              <a:gd name="connsiteX71-40567" fmla="*/ 6053435 w 6127024"/>
              <a:gd name="connsiteY71-40568" fmla="*/ 5387547 h 6858000"/>
              <a:gd name="connsiteX72-40569" fmla="*/ 6065933 w 6127024"/>
              <a:gd name="connsiteY72-40570" fmla="*/ 5443002 h 6858000"/>
              <a:gd name="connsiteX73-40571" fmla="*/ 6068640 w 6127024"/>
              <a:gd name="connsiteY73-40572" fmla="*/ 5474503 h 6858000"/>
              <a:gd name="connsiteX74-40573" fmla="*/ 6080922 w 6127024"/>
              <a:gd name="connsiteY74-40574" fmla="*/ 5561070 h 6858000"/>
              <a:gd name="connsiteX75-40575" fmla="*/ 6096949 w 6127024"/>
              <a:gd name="connsiteY75-40576" fmla="*/ 5648179 h 6858000"/>
              <a:gd name="connsiteX76-40577" fmla="*/ 6121353 w 6127024"/>
              <a:gd name="connsiteY76-40578" fmla="*/ 5721725 h 6858000"/>
              <a:gd name="connsiteX77-40579" fmla="*/ 6109884 w 6127024"/>
              <a:gd name="connsiteY77-40580" fmla="*/ 5721959 h 6858000"/>
              <a:gd name="connsiteX78-40581" fmla="*/ 6127024 w 6127024"/>
              <a:gd name="connsiteY78-40582" fmla="*/ 5786902 h 6858000"/>
              <a:gd name="connsiteX79-40583" fmla="*/ 6115796 w 6127024"/>
              <a:gd name="connsiteY79-40584" fmla="*/ 5862844 h 6858000"/>
              <a:gd name="connsiteX80-40585" fmla="*/ 6102493 w 6127024"/>
              <a:gd name="connsiteY80-40586" fmla="*/ 5928602 h 6858000"/>
              <a:gd name="connsiteX81-40587" fmla="*/ 6056863 w 6127024"/>
              <a:gd name="connsiteY81-40588" fmla="*/ 6000643 h 6858000"/>
              <a:gd name="connsiteX82-40589" fmla="*/ 6045436 w 6127024"/>
              <a:gd name="connsiteY82-40590" fmla="*/ 6124480 h 6858000"/>
              <a:gd name="connsiteX83-40591" fmla="*/ 6030489 w 6127024"/>
              <a:gd name="connsiteY83-40592" fmla="*/ 6317666 h 6858000"/>
              <a:gd name="connsiteX84-40593" fmla="*/ 6007492 w 6127024"/>
              <a:gd name="connsiteY84-40594" fmla="*/ 6440818 h 6858000"/>
              <a:gd name="connsiteX85-40595" fmla="*/ 6009467 w 6127024"/>
              <a:gd name="connsiteY85-40596" fmla="*/ 6487076 h 6858000"/>
              <a:gd name="connsiteX86-40597" fmla="*/ 5995064 w 6127024"/>
              <a:gd name="connsiteY86-40598" fmla="*/ 6540791 h 6858000"/>
              <a:gd name="connsiteX87-40599" fmla="*/ 6004510 w 6127024"/>
              <a:gd name="connsiteY87-40600" fmla="*/ 6599256 h 6858000"/>
              <a:gd name="connsiteX88-40601" fmla="*/ 5986207 w 6127024"/>
              <a:gd name="connsiteY88-40602" fmla="*/ 6695855 h 6858000"/>
              <a:gd name="connsiteX89-40603" fmla="*/ 5979428 w 6127024"/>
              <a:gd name="connsiteY89-40604" fmla="*/ 6754678 h 6858000"/>
              <a:gd name="connsiteX90-40605" fmla="*/ 5983398 w 6127024"/>
              <a:gd name="connsiteY90-40606" fmla="*/ 6778641 h 6858000"/>
              <a:gd name="connsiteX91-40607" fmla="*/ 5984543 w 6127024"/>
              <a:gd name="connsiteY91-40608" fmla="*/ 6811016 h 6858000"/>
              <a:gd name="connsiteX92-40609" fmla="*/ 5979671 w 6127024"/>
              <a:gd name="connsiteY92-40610" fmla="*/ 6858000 h 6858000"/>
              <a:gd name="connsiteX93-40611" fmla="*/ 0 w 6127024"/>
              <a:gd name="connsiteY93-40612" fmla="*/ 6858000 h 6858000"/>
              <a:gd name="connsiteX94-40613" fmla="*/ 0 w 6127024"/>
              <a:gd name="connsiteY94-40614" fmla="*/ 0 h 6858000"/>
              <a:gd name="connsiteX0-40615" fmla="*/ 0 w 6127024"/>
              <a:gd name="connsiteY0-40616" fmla="*/ 0 h 6858000"/>
              <a:gd name="connsiteX1-40617" fmla="*/ 4965888 w 6127024"/>
              <a:gd name="connsiteY1-40618" fmla="*/ 0 h 6858000"/>
              <a:gd name="connsiteX2-40619" fmla="*/ 4967767 w 6127024"/>
              <a:gd name="connsiteY2-40620" fmla="*/ 7930 h 6858000"/>
              <a:gd name="connsiteX3-40621" fmla="*/ 4979444 w 6127024"/>
              <a:gd name="connsiteY3-40622" fmla="*/ 43921 h 6858000"/>
              <a:gd name="connsiteX4-40623" fmla="*/ 5021173 w 6127024"/>
              <a:gd name="connsiteY4-40624" fmla="*/ 123738 h 6858000"/>
              <a:gd name="connsiteX5-40625" fmla="*/ 5075458 w 6127024"/>
              <a:gd name="connsiteY5-40626" fmla="*/ 264355 h 6858000"/>
              <a:gd name="connsiteX6-40627" fmla="*/ 5081175 w 6127024"/>
              <a:gd name="connsiteY6-40628" fmla="*/ 277448 h 6858000"/>
              <a:gd name="connsiteX7-40629" fmla="*/ 5097011 w 6127024"/>
              <a:gd name="connsiteY7-40630" fmla="*/ 355616 h 6858000"/>
              <a:gd name="connsiteX8-40631" fmla="*/ 5153000 w 6127024"/>
              <a:gd name="connsiteY8-40632" fmla="*/ 507134 h 6858000"/>
              <a:gd name="connsiteX9-40633" fmla="*/ 5171282 w 6127024"/>
              <a:gd name="connsiteY9-40634" fmla="*/ 602071 h 6858000"/>
              <a:gd name="connsiteX10-40635" fmla="*/ 5176196 w 6127024"/>
              <a:gd name="connsiteY10-40636" fmla="*/ 636822 h 6858000"/>
              <a:gd name="connsiteX11-40637" fmla="*/ 5189051 w 6127024"/>
              <a:gd name="connsiteY11-40638" fmla="*/ 782518 h 6858000"/>
              <a:gd name="connsiteX12-40639" fmla="*/ 5218707 w 6127024"/>
              <a:gd name="connsiteY12-40640" fmla="*/ 886387 h 6858000"/>
              <a:gd name="connsiteX13-40641" fmla="*/ 5221281 w 6127024"/>
              <a:gd name="connsiteY13-40642" fmla="*/ 920873 h 6858000"/>
              <a:gd name="connsiteX14-40643" fmla="*/ 5201018 w 6127024"/>
              <a:gd name="connsiteY14-40644" fmla="*/ 1095027 h 6858000"/>
              <a:gd name="connsiteX15-40645" fmla="*/ 5189234 w 6127024"/>
              <a:gd name="connsiteY15-40646" fmla="*/ 1217308 h 6858000"/>
              <a:gd name="connsiteX16-40647" fmla="*/ 5202769 w 6127024"/>
              <a:gd name="connsiteY16-40648" fmla="*/ 1269450 h 6858000"/>
              <a:gd name="connsiteX17-40649" fmla="*/ 5225968 w 6127024"/>
              <a:gd name="connsiteY17-40650" fmla="*/ 1357994 h 6858000"/>
              <a:gd name="connsiteX18-40651" fmla="*/ 5231437 w 6127024"/>
              <a:gd name="connsiteY18-40652" fmla="*/ 1373779 h 6858000"/>
              <a:gd name="connsiteX19-40653" fmla="*/ 5237226 w 6127024"/>
              <a:gd name="connsiteY19-40654" fmla="*/ 1441327 h 6858000"/>
              <a:gd name="connsiteX20-40655" fmla="*/ 5255653 w 6127024"/>
              <a:gd name="connsiteY20-40656" fmla="*/ 1524712 h 6858000"/>
              <a:gd name="connsiteX21-40657" fmla="*/ 5263491 w 6127024"/>
              <a:gd name="connsiteY21-40658" fmla="*/ 1642938 h 6858000"/>
              <a:gd name="connsiteX22-40659" fmla="*/ 5256552 w 6127024"/>
              <a:gd name="connsiteY22-40660" fmla="*/ 1672509 h 6858000"/>
              <a:gd name="connsiteX23-40661" fmla="*/ 5266931 w 6127024"/>
              <a:gd name="connsiteY23-40662" fmla="*/ 1866147 h 6858000"/>
              <a:gd name="connsiteX24-40663" fmla="*/ 5255696 w 6127024"/>
              <a:gd name="connsiteY24-40664" fmla="*/ 1953770 h 6858000"/>
              <a:gd name="connsiteX25-40665" fmla="*/ 5252592 w 6127024"/>
              <a:gd name="connsiteY25-40666" fmla="*/ 2092210 h 6858000"/>
              <a:gd name="connsiteX26-40667" fmla="*/ 5250104 w 6127024"/>
              <a:gd name="connsiteY26-40668" fmla="*/ 2249166 h 6858000"/>
              <a:gd name="connsiteX27-40669" fmla="*/ 5251214 w 6127024"/>
              <a:gd name="connsiteY27-40670" fmla="*/ 2250944 h 6858000"/>
              <a:gd name="connsiteX28-40671" fmla="*/ 5250644 w 6127024"/>
              <a:gd name="connsiteY28-40672" fmla="*/ 2266619 h 6858000"/>
              <a:gd name="connsiteX29-40673" fmla="*/ 5293877 w 6127024"/>
              <a:gd name="connsiteY29-40674" fmla="*/ 2368649 h 6858000"/>
              <a:gd name="connsiteX30-40675" fmla="*/ 5311338 w 6127024"/>
              <a:gd name="connsiteY30-40676" fmla="*/ 2404034 h 6858000"/>
              <a:gd name="connsiteX31-40677" fmla="*/ 5338366 w 6127024"/>
              <a:gd name="connsiteY31-40678" fmla="*/ 2465052 h 6858000"/>
              <a:gd name="connsiteX32-40679" fmla="*/ 5371263 w 6127024"/>
              <a:gd name="connsiteY32-40680" fmla="*/ 2586413 h 6858000"/>
              <a:gd name="connsiteX33-40681" fmla="*/ 5407503 w 6127024"/>
              <a:gd name="connsiteY33-40682" fmla="*/ 2786290 h 6858000"/>
              <a:gd name="connsiteX34-40683" fmla="*/ 5407356 w 6127024"/>
              <a:gd name="connsiteY34-40684" fmla="*/ 2787545 h 6858000"/>
              <a:gd name="connsiteX35-40685" fmla="*/ 5457023 w 6127024"/>
              <a:gd name="connsiteY35-40686" fmla="*/ 2858292 h 6858000"/>
              <a:gd name="connsiteX36-40687" fmla="*/ 5479298 w 6127024"/>
              <a:gd name="connsiteY36-40688" fmla="*/ 2947791 h 6858000"/>
              <a:gd name="connsiteX37-40689" fmla="*/ 5481770 w 6127024"/>
              <a:gd name="connsiteY37-40690" fmla="*/ 2951352 h 6858000"/>
              <a:gd name="connsiteX38-40691" fmla="*/ 5482415 w 6127024"/>
              <a:gd name="connsiteY38-40692" fmla="*/ 3004079 h 6858000"/>
              <a:gd name="connsiteX39-40693" fmla="*/ 5503944 w 6127024"/>
              <a:gd name="connsiteY39-40694" fmla="*/ 3123335 h 6858000"/>
              <a:gd name="connsiteX40-40695" fmla="*/ 5516007 w 6127024"/>
              <a:gd name="connsiteY40-40696" fmla="*/ 3258473 h 6858000"/>
              <a:gd name="connsiteX41-40697" fmla="*/ 5589758 w 6127024"/>
              <a:gd name="connsiteY41-40698" fmla="*/ 3453699 h 6858000"/>
              <a:gd name="connsiteX42-40699" fmla="*/ 5596144 w 6127024"/>
              <a:gd name="connsiteY42-40700" fmla="*/ 3534624 h 6858000"/>
              <a:gd name="connsiteX43-40701" fmla="*/ 5597750 w 6127024"/>
              <a:gd name="connsiteY43-40702" fmla="*/ 3534129 h 6858000"/>
              <a:gd name="connsiteX44-40703" fmla="*/ 5618377 w 6127024"/>
              <a:gd name="connsiteY44-40704" fmla="*/ 3588431 h 6858000"/>
              <a:gd name="connsiteX45-40705" fmla="*/ 5655472 w 6127024"/>
              <a:gd name="connsiteY45-40706" fmla="*/ 3678877 h 6858000"/>
              <a:gd name="connsiteX46-40707" fmla="*/ 5683015 w 6127024"/>
              <a:gd name="connsiteY46-40708" fmla="*/ 3762025 h 6858000"/>
              <a:gd name="connsiteX47-40709" fmla="*/ 5696643 w 6127024"/>
              <a:gd name="connsiteY47-40710" fmla="*/ 3773888 h 6858000"/>
              <a:gd name="connsiteX48-40711" fmla="*/ 5768491 w 6127024"/>
              <a:gd name="connsiteY48-40712" fmla="*/ 3914399 h 6858000"/>
              <a:gd name="connsiteX49-40713" fmla="*/ 5793123 w 6127024"/>
              <a:gd name="connsiteY49-40714" fmla="*/ 3969952 h 6858000"/>
              <a:gd name="connsiteX50-40715" fmla="*/ 5808321 w 6127024"/>
              <a:gd name="connsiteY50-40716" fmla="*/ 3988153 h 6858000"/>
              <a:gd name="connsiteX51-40717" fmla="*/ 5825621 w 6127024"/>
              <a:gd name="connsiteY51-40718" fmla="*/ 4015525 h 6858000"/>
              <a:gd name="connsiteX52-40719" fmla="*/ 5860672 w 6127024"/>
              <a:gd name="connsiteY52-40720" fmla="*/ 4061579 h 6858000"/>
              <a:gd name="connsiteX53-40721" fmla="*/ 5872173 w 6127024"/>
              <a:gd name="connsiteY53-40722" fmla="*/ 4088497 h 6858000"/>
              <a:gd name="connsiteX54-40723" fmla="*/ 5894095 w 6127024"/>
              <a:gd name="connsiteY54-40724" fmla="*/ 4128857 h 6858000"/>
              <a:gd name="connsiteX55-40725" fmla="*/ 5903513 w 6127024"/>
              <a:gd name="connsiteY55-40726" fmla="*/ 4187661 h 6858000"/>
              <a:gd name="connsiteX56-40727" fmla="*/ 5946705 w 6127024"/>
              <a:gd name="connsiteY56-40728" fmla="*/ 4428051 h 6858000"/>
              <a:gd name="connsiteX57-40729" fmla="*/ 5949261 w 6127024"/>
              <a:gd name="connsiteY57-40730" fmla="*/ 4449185 h 6858000"/>
              <a:gd name="connsiteX58-40731" fmla="*/ 5968960 w 6127024"/>
              <a:gd name="connsiteY58-40732" fmla="*/ 4482655 h 6858000"/>
              <a:gd name="connsiteX59-40733" fmla="*/ 5998138 w 6127024"/>
              <a:gd name="connsiteY59-40734" fmla="*/ 4697518 h 6858000"/>
              <a:gd name="connsiteX60-40735" fmla="*/ 6007819 w 6127024"/>
              <a:gd name="connsiteY60-40736" fmla="*/ 4858148 h 6858000"/>
              <a:gd name="connsiteX61-40737" fmla="*/ 6007749 w 6127024"/>
              <a:gd name="connsiteY61-40738" fmla="*/ 4964715 h 6858000"/>
              <a:gd name="connsiteX62-40739" fmla="*/ 6005269 w 6127024"/>
              <a:gd name="connsiteY62-40740" fmla="*/ 5150567 h 6858000"/>
              <a:gd name="connsiteX63-40741" fmla="*/ 6001127 w 6127024"/>
              <a:gd name="connsiteY63-40742" fmla="*/ 5164609 h 6858000"/>
              <a:gd name="connsiteX64-40743" fmla="*/ 5998514 w 6127024"/>
              <a:gd name="connsiteY64-40744" fmla="*/ 5189673 h 6858000"/>
              <a:gd name="connsiteX65-40745" fmla="*/ 6018409 w 6127024"/>
              <a:gd name="connsiteY65-40746" fmla="*/ 5227157 h 6858000"/>
              <a:gd name="connsiteX66-40747" fmla="*/ 6036748 w 6127024"/>
              <a:gd name="connsiteY66-40748" fmla="*/ 5322752 h 6858000"/>
              <a:gd name="connsiteX67-40749" fmla="*/ 6036943 w 6127024"/>
              <a:gd name="connsiteY67-40750" fmla="*/ 5329480 h 6858000"/>
              <a:gd name="connsiteX68-40751" fmla="*/ 6037677 w 6127024"/>
              <a:gd name="connsiteY68-40752" fmla="*/ 5354807 h 6858000"/>
              <a:gd name="connsiteX69-40753" fmla="*/ 6039728 w 6127024"/>
              <a:gd name="connsiteY69-40754" fmla="*/ 5359416 h 6858000"/>
              <a:gd name="connsiteX70-40755" fmla="*/ 6053435 w 6127024"/>
              <a:gd name="connsiteY70-40756" fmla="*/ 5387547 h 6858000"/>
              <a:gd name="connsiteX71-40757" fmla="*/ 6065933 w 6127024"/>
              <a:gd name="connsiteY71-40758" fmla="*/ 5443002 h 6858000"/>
              <a:gd name="connsiteX72-40759" fmla="*/ 6068640 w 6127024"/>
              <a:gd name="connsiteY72-40760" fmla="*/ 5474503 h 6858000"/>
              <a:gd name="connsiteX73-40761" fmla="*/ 6080922 w 6127024"/>
              <a:gd name="connsiteY73-40762" fmla="*/ 5561070 h 6858000"/>
              <a:gd name="connsiteX74-40763" fmla="*/ 6096949 w 6127024"/>
              <a:gd name="connsiteY74-40764" fmla="*/ 5648179 h 6858000"/>
              <a:gd name="connsiteX75-40765" fmla="*/ 6121353 w 6127024"/>
              <a:gd name="connsiteY75-40766" fmla="*/ 5721725 h 6858000"/>
              <a:gd name="connsiteX76-40767" fmla="*/ 6109884 w 6127024"/>
              <a:gd name="connsiteY76-40768" fmla="*/ 5721959 h 6858000"/>
              <a:gd name="connsiteX77-40769" fmla="*/ 6127024 w 6127024"/>
              <a:gd name="connsiteY77-40770" fmla="*/ 5786902 h 6858000"/>
              <a:gd name="connsiteX78-40771" fmla="*/ 6115796 w 6127024"/>
              <a:gd name="connsiteY78-40772" fmla="*/ 5862844 h 6858000"/>
              <a:gd name="connsiteX79-40773" fmla="*/ 6102493 w 6127024"/>
              <a:gd name="connsiteY79-40774" fmla="*/ 5928602 h 6858000"/>
              <a:gd name="connsiteX80-40775" fmla="*/ 6056863 w 6127024"/>
              <a:gd name="connsiteY80-40776" fmla="*/ 6000643 h 6858000"/>
              <a:gd name="connsiteX81-40777" fmla="*/ 6045436 w 6127024"/>
              <a:gd name="connsiteY81-40778" fmla="*/ 6124480 h 6858000"/>
              <a:gd name="connsiteX82-40779" fmla="*/ 6030489 w 6127024"/>
              <a:gd name="connsiteY82-40780" fmla="*/ 6317666 h 6858000"/>
              <a:gd name="connsiteX83-40781" fmla="*/ 6007492 w 6127024"/>
              <a:gd name="connsiteY83-40782" fmla="*/ 6440818 h 6858000"/>
              <a:gd name="connsiteX84-40783" fmla="*/ 6009467 w 6127024"/>
              <a:gd name="connsiteY84-40784" fmla="*/ 6487076 h 6858000"/>
              <a:gd name="connsiteX85-40785" fmla="*/ 5995064 w 6127024"/>
              <a:gd name="connsiteY85-40786" fmla="*/ 6540791 h 6858000"/>
              <a:gd name="connsiteX86-40787" fmla="*/ 6004510 w 6127024"/>
              <a:gd name="connsiteY86-40788" fmla="*/ 6599256 h 6858000"/>
              <a:gd name="connsiteX87-40789" fmla="*/ 5986207 w 6127024"/>
              <a:gd name="connsiteY87-40790" fmla="*/ 6695855 h 6858000"/>
              <a:gd name="connsiteX88-40791" fmla="*/ 5979428 w 6127024"/>
              <a:gd name="connsiteY88-40792" fmla="*/ 6754678 h 6858000"/>
              <a:gd name="connsiteX89-40793" fmla="*/ 5983398 w 6127024"/>
              <a:gd name="connsiteY89-40794" fmla="*/ 6778641 h 6858000"/>
              <a:gd name="connsiteX90-40795" fmla="*/ 5984543 w 6127024"/>
              <a:gd name="connsiteY90-40796" fmla="*/ 6811016 h 6858000"/>
              <a:gd name="connsiteX91-40797" fmla="*/ 5979671 w 6127024"/>
              <a:gd name="connsiteY91-40798" fmla="*/ 6858000 h 6858000"/>
              <a:gd name="connsiteX92-40799" fmla="*/ 0 w 6127024"/>
              <a:gd name="connsiteY92-40800" fmla="*/ 6858000 h 6858000"/>
              <a:gd name="connsiteX93-40801" fmla="*/ 0 w 6127024"/>
              <a:gd name="connsiteY93-40802" fmla="*/ 0 h 6858000"/>
              <a:gd name="connsiteX0-40803" fmla="*/ 0 w 6127024"/>
              <a:gd name="connsiteY0-40804" fmla="*/ 0 h 6858000"/>
              <a:gd name="connsiteX1-40805" fmla="*/ 4965888 w 6127024"/>
              <a:gd name="connsiteY1-40806" fmla="*/ 0 h 6858000"/>
              <a:gd name="connsiteX2-40807" fmla="*/ 4967767 w 6127024"/>
              <a:gd name="connsiteY2-40808" fmla="*/ 7930 h 6858000"/>
              <a:gd name="connsiteX3-40809" fmla="*/ 4979444 w 6127024"/>
              <a:gd name="connsiteY3-40810" fmla="*/ 43921 h 6858000"/>
              <a:gd name="connsiteX4-40811" fmla="*/ 5021173 w 6127024"/>
              <a:gd name="connsiteY4-40812" fmla="*/ 123738 h 6858000"/>
              <a:gd name="connsiteX5-40813" fmla="*/ 5075458 w 6127024"/>
              <a:gd name="connsiteY5-40814" fmla="*/ 264355 h 6858000"/>
              <a:gd name="connsiteX6-40815" fmla="*/ 5081175 w 6127024"/>
              <a:gd name="connsiteY6-40816" fmla="*/ 277448 h 6858000"/>
              <a:gd name="connsiteX7-40817" fmla="*/ 5097011 w 6127024"/>
              <a:gd name="connsiteY7-40818" fmla="*/ 355616 h 6858000"/>
              <a:gd name="connsiteX8-40819" fmla="*/ 5153000 w 6127024"/>
              <a:gd name="connsiteY8-40820" fmla="*/ 507134 h 6858000"/>
              <a:gd name="connsiteX9-40821" fmla="*/ 5171282 w 6127024"/>
              <a:gd name="connsiteY9-40822" fmla="*/ 602071 h 6858000"/>
              <a:gd name="connsiteX10-40823" fmla="*/ 5176196 w 6127024"/>
              <a:gd name="connsiteY10-40824" fmla="*/ 636822 h 6858000"/>
              <a:gd name="connsiteX11-40825" fmla="*/ 5189051 w 6127024"/>
              <a:gd name="connsiteY11-40826" fmla="*/ 782518 h 6858000"/>
              <a:gd name="connsiteX12-40827" fmla="*/ 5218707 w 6127024"/>
              <a:gd name="connsiteY12-40828" fmla="*/ 886387 h 6858000"/>
              <a:gd name="connsiteX13-40829" fmla="*/ 5221281 w 6127024"/>
              <a:gd name="connsiteY13-40830" fmla="*/ 920873 h 6858000"/>
              <a:gd name="connsiteX14-40831" fmla="*/ 5201018 w 6127024"/>
              <a:gd name="connsiteY14-40832" fmla="*/ 1095027 h 6858000"/>
              <a:gd name="connsiteX15-40833" fmla="*/ 5189234 w 6127024"/>
              <a:gd name="connsiteY15-40834" fmla="*/ 1217308 h 6858000"/>
              <a:gd name="connsiteX16-40835" fmla="*/ 5202769 w 6127024"/>
              <a:gd name="connsiteY16-40836" fmla="*/ 1269450 h 6858000"/>
              <a:gd name="connsiteX17-40837" fmla="*/ 5225968 w 6127024"/>
              <a:gd name="connsiteY17-40838" fmla="*/ 1357994 h 6858000"/>
              <a:gd name="connsiteX18-40839" fmla="*/ 5231437 w 6127024"/>
              <a:gd name="connsiteY18-40840" fmla="*/ 1373779 h 6858000"/>
              <a:gd name="connsiteX19-40841" fmla="*/ 5237226 w 6127024"/>
              <a:gd name="connsiteY19-40842" fmla="*/ 1441327 h 6858000"/>
              <a:gd name="connsiteX20-40843" fmla="*/ 5255653 w 6127024"/>
              <a:gd name="connsiteY20-40844" fmla="*/ 1524712 h 6858000"/>
              <a:gd name="connsiteX21-40845" fmla="*/ 5263491 w 6127024"/>
              <a:gd name="connsiteY21-40846" fmla="*/ 1642938 h 6858000"/>
              <a:gd name="connsiteX22-40847" fmla="*/ 5256552 w 6127024"/>
              <a:gd name="connsiteY22-40848" fmla="*/ 1672509 h 6858000"/>
              <a:gd name="connsiteX23-40849" fmla="*/ 5266931 w 6127024"/>
              <a:gd name="connsiteY23-40850" fmla="*/ 1866147 h 6858000"/>
              <a:gd name="connsiteX24-40851" fmla="*/ 5255696 w 6127024"/>
              <a:gd name="connsiteY24-40852" fmla="*/ 1953770 h 6858000"/>
              <a:gd name="connsiteX25-40853" fmla="*/ 5252592 w 6127024"/>
              <a:gd name="connsiteY25-40854" fmla="*/ 2092210 h 6858000"/>
              <a:gd name="connsiteX26-40855" fmla="*/ 5250104 w 6127024"/>
              <a:gd name="connsiteY26-40856" fmla="*/ 2249166 h 6858000"/>
              <a:gd name="connsiteX27-40857" fmla="*/ 5251214 w 6127024"/>
              <a:gd name="connsiteY27-40858" fmla="*/ 2250944 h 6858000"/>
              <a:gd name="connsiteX28-40859" fmla="*/ 5250644 w 6127024"/>
              <a:gd name="connsiteY28-40860" fmla="*/ 2266619 h 6858000"/>
              <a:gd name="connsiteX29-40861" fmla="*/ 5293877 w 6127024"/>
              <a:gd name="connsiteY29-40862" fmla="*/ 2368649 h 6858000"/>
              <a:gd name="connsiteX30-40863" fmla="*/ 5311338 w 6127024"/>
              <a:gd name="connsiteY30-40864" fmla="*/ 2404034 h 6858000"/>
              <a:gd name="connsiteX31-40865" fmla="*/ 5338366 w 6127024"/>
              <a:gd name="connsiteY31-40866" fmla="*/ 2465052 h 6858000"/>
              <a:gd name="connsiteX32-40867" fmla="*/ 5371263 w 6127024"/>
              <a:gd name="connsiteY32-40868" fmla="*/ 2586413 h 6858000"/>
              <a:gd name="connsiteX33-40869" fmla="*/ 5407503 w 6127024"/>
              <a:gd name="connsiteY33-40870" fmla="*/ 2786290 h 6858000"/>
              <a:gd name="connsiteX34-40871" fmla="*/ 5407356 w 6127024"/>
              <a:gd name="connsiteY34-40872" fmla="*/ 2787545 h 6858000"/>
              <a:gd name="connsiteX35-40873" fmla="*/ 5457023 w 6127024"/>
              <a:gd name="connsiteY35-40874" fmla="*/ 2858292 h 6858000"/>
              <a:gd name="connsiteX36-40875" fmla="*/ 5479298 w 6127024"/>
              <a:gd name="connsiteY36-40876" fmla="*/ 2947791 h 6858000"/>
              <a:gd name="connsiteX37-40877" fmla="*/ 5481770 w 6127024"/>
              <a:gd name="connsiteY37-40878" fmla="*/ 2951352 h 6858000"/>
              <a:gd name="connsiteX38-40879" fmla="*/ 5482415 w 6127024"/>
              <a:gd name="connsiteY38-40880" fmla="*/ 3004079 h 6858000"/>
              <a:gd name="connsiteX39-40881" fmla="*/ 5503944 w 6127024"/>
              <a:gd name="connsiteY39-40882" fmla="*/ 3123335 h 6858000"/>
              <a:gd name="connsiteX40-40883" fmla="*/ 5516007 w 6127024"/>
              <a:gd name="connsiteY40-40884" fmla="*/ 3258473 h 6858000"/>
              <a:gd name="connsiteX41-40885" fmla="*/ 5589758 w 6127024"/>
              <a:gd name="connsiteY41-40886" fmla="*/ 3453699 h 6858000"/>
              <a:gd name="connsiteX42-40887" fmla="*/ 5596144 w 6127024"/>
              <a:gd name="connsiteY42-40888" fmla="*/ 3534624 h 6858000"/>
              <a:gd name="connsiteX43-40889" fmla="*/ 5597750 w 6127024"/>
              <a:gd name="connsiteY43-40890" fmla="*/ 3534129 h 6858000"/>
              <a:gd name="connsiteX44-40891" fmla="*/ 5618377 w 6127024"/>
              <a:gd name="connsiteY44-40892" fmla="*/ 3588431 h 6858000"/>
              <a:gd name="connsiteX45-40893" fmla="*/ 5655472 w 6127024"/>
              <a:gd name="connsiteY45-40894" fmla="*/ 3678877 h 6858000"/>
              <a:gd name="connsiteX46-40895" fmla="*/ 5683015 w 6127024"/>
              <a:gd name="connsiteY46-40896" fmla="*/ 3762025 h 6858000"/>
              <a:gd name="connsiteX47-40897" fmla="*/ 5696643 w 6127024"/>
              <a:gd name="connsiteY47-40898" fmla="*/ 3773888 h 6858000"/>
              <a:gd name="connsiteX48-40899" fmla="*/ 5768491 w 6127024"/>
              <a:gd name="connsiteY48-40900" fmla="*/ 3914399 h 6858000"/>
              <a:gd name="connsiteX49-40901" fmla="*/ 5793123 w 6127024"/>
              <a:gd name="connsiteY49-40902" fmla="*/ 3969952 h 6858000"/>
              <a:gd name="connsiteX50-40903" fmla="*/ 5808321 w 6127024"/>
              <a:gd name="connsiteY50-40904" fmla="*/ 3988153 h 6858000"/>
              <a:gd name="connsiteX51-40905" fmla="*/ 5825621 w 6127024"/>
              <a:gd name="connsiteY51-40906" fmla="*/ 4015525 h 6858000"/>
              <a:gd name="connsiteX52-40907" fmla="*/ 5860672 w 6127024"/>
              <a:gd name="connsiteY52-40908" fmla="*/ 4061579 h 6858000"/>
              <a:gd name="connsiteX53-40909" fmla="*/ 5872173 w 6127024"/>
              <a:gd name="connsiteY53-40910" fmla="*/ 4088497 h 6858000"/>
              <a:gd name="connsiteX54-40911" fmla="*/ 5894095 w 6127024"/>
              <a:gd name="connsiteY54-40912" fmla="*/ 4128857 h 6858000"/>
              <a:gd name="connsiteX55-40913" fmla="*/ 5903513 w 6127024"/>
              <a:gd name="connsiteY55-40914" fmla="*/ 4187661 h 6858000"/>
              <a:gd name="connsiteX56-40915" fmla="*/ 5946705 w 6127024"/>
              <a:gd name="connsiteY56-40916" fmla="*/ 4428051 h 6858000"/>
              <a:gd name="connsiteX57-40917" fmla="*/ 5949261 w 6127024"/>
              <a:gd name="connsiteY57-40918" fmla="*/ 4449185 h 6858000"/>
              <a:gd name="connsiteX58-40919" fmla="*/ 5968960 w 6127024"/>
              <a:gd name="connsiteY58-40920" fmla="*/ 4482655 h 6858000"/>
              <a:gd name="connsiteX59-40921" fmla="*/ 5998138 w 6127024"/>
              <a:gd name="connsiteY59-40922" fmla="*/ 4697518 h 6858000"/>
              <a:gd name="connsiteX60-40923" fmla="*/ 6007819 w 6127024"/>
              <a:gd name="connsiteY60-40924" fmla="*/ 4858148 h 6858000"/>
              <a:gd name="connsiteX61-40925" fmla="*/ 6007749 w 6127024"/>
              <a:gd name="connsiteY61-40926" fmla="*/ 4964715 h 6858000"/>
              <a:gd name="connsiteX62-40927" fmla="*/ 6005269 w 6127024"/>
              <a:gd name="connsiteY62-40928" fmla="*/ 5150567 h 6858000"/>
              <a:gd name="connsiteX63-40929" fmla="*/ 6001127 w 6127024"/>
              <a:gd name="connsiteY63-40930" fmla="*/ 5164609 h 6858000"/>
              <a:gd name="connsiteX64-40931" fmla="*/ 5998514 w 6127024"/>
              <a:gd name="connsiteY64-40932" fmla="*/ 5189673 h 6858000"/>
              <a:gd name="connsiteX65-40933" fmla="*/ 6018409 w 6127024"/>
              <a:gd name="connsiteY65-40934" fmla="*/ 5227157 h 6858000"/>
              <a:gd name="connsiteX66-40935" fmla="*/ 6036748 w 6127024"/>
              <a:gd name="connsiteY66-40936" fmla="*/ 5322752 h 6858000"/>
              <a:gd name="connsiteX67-40937" fmla="*/ 6036943 w 6127024"/>
              <a:gd name="connsiteY67-40938" fmla="*/ 5329480 h 6858000"/>
              <a:gd name="connsiteX68-40939" fmla="*/ 6037677 w 6127024"/>
              <a:gd name="connsiteY68-40940" fmla="*/ 5354807 h 6858000"/>
              <a:gd name="connsiteX69-40941" fmla="*/ 6039728 w 6127024"/>
              <a:gd name="connsiteY69-40942" fmla="*/ 5359416 h 6858000"/>
              <a:gd name="connsiteX70-40943" fmla="*/ 6053435 w 6127024"/>
              <a:gd name="connsiteY70-40944" fmla="*/ 5387547 h 6858000"/>
              <a:gd name="connsiteX71-40945" fmla="*/ 6065933 w 6127024"/>
              <a:gd name="connsiteY71-40946" fmla="*/ 5443002 h 6858000"/>
              <a:gd name="connsiteX72-40947" fmla="*/ 6068640 w 6127024"/>
              <a:gd name="connsiteY72-40948" fmla="*/ 5474503 h 6858000"/>
              <a:gd name="connsiteX73-40949" fmla="*/ 6080922 w 6127024"/>
              <a:gd name="connsiteY73-40950" fmla="*/ 5561070 h 6858000"/>
              <a:gd name="connsiteX74-40951" fmla="*/ 6096949 w 6127024"/>
              <a:gd name="connsiteY74-40952" fmla="*/ 5648179 h 6858000"/>
              <a:gd name="connsiteX75-40953" fmla="*/ 6121353 w 6127024"/>
              <a:gd name="connsiteY75-40954" fmla="*/ 5721725 h 6858000"/>
              <a:gd name="connsiteX76-40955" fmla="*/ 6109884 w 6127024"/>
              <a:gd name="connsiteY76-40956" fmla="*/ 5721959 h 6858000"/>
              <a:gd name="connsiteX77-40957" fmla="*/ 6127024 w 6127024"/>
              <a:gd name="connsiteY77-40958" fmla="*/ 5786902 h 6858000"/>
              <a:gd name="connsiteX78-40959" fmla="*/ 6115796 w 6127024"/>
              <a:gd name="connsiteY78-40960" fmla="*/ 5862844 h 6858000"/>
              <a:gd name="connsiteX79-40961" fmla="*/ 6102493 w 6127024"/>
              <a:gd name="connsiteY79-40962" fmla="*/ 5928602 h 6858000"/>
              <a:gd name="connsiteX80-40963" fmla="*/ 6056863 w 6127024"/>
              <a:gd name="connsiteY80-40964" fmla="*/ 6000643 h 6858000"/>
              <a:gd name="connsiteX81-40965" fmla="*/ 6045436 w 6127024"/>
              <a:gd name="connsiteY81-40966" fmla="*/ 6124480 h 6858000"/>
              <a:gd name="connsiteX82-40967" fmla="*/ 6030489 w 6127024"/>
              <a:gd name="connsiteY82-40968" fmla="*/ 6317666 h 6858000"/>
              <a:gd name="connsiteX83-40969" fmla="*/ 6007492 w 6127024"/>
              <a:gd name="connsiteY83-40970" fmla="*/ 6440818 h 6858000"/>
              <a:gd name="connsiteX84-40971" fmla="*/ 6009467 w 6127024"/>
              <a:gd name="connsiteY84-40972" fmla="*/ 6487076 h 6858000"/>
              <a:gd name="connsiteX85-40973" fmla="*/ 5995064 w 6127024"/>
              <a:gd name="connsiteY85-40974" fmla="*/ 6540791 h 6858000"/>
              <a:gd name="connsiteX86-40975" fmla="*/ 6004510 w 6127024"/>
              <a:gd name="connsiteY86-40976" fmla="*/ 6599256 h 6858000"/>
              <a:gd name="connsiteX87-40977" fmla="*/ 5986207 w 6127024"/>
              <a:gd name="connsiteY87-40978" fmla="*/ 6695855 h 6858000"/>
              <a:gd name="connsiteX88-40979" fmla="*/ 5979428 w 6127024"/>
              <a:gd name="connsiteY88-40980" fmla="*/ 6754678 h 6858000"/>
              <a:gd name="connsiteX89-40981" fmla="*/ 5983398 w 6127024"/>
              <a:gd name="connsiteY89-40982" fmla="*/ 6778641 h 6858000"/>
              <a:gd name="connsiteX90-40983" fmla="*/ 5984543 w 6127024"/>
              <a:gd name="connsiteY90-40984" fmla="*/ 6811016 h 6858000"/>
              <a:gd name="connsiteX91-40985" fmla="*/ 5979671 w 6127024"/>
              <a:gd name="connsiteY91-40986" fmla="*/ 6858000 h 6858000"/>
              <a:gd name="connsiteX92-40987" fmla="*/ 0 w 6127024"/>
              <a:gd name="connsiteY92-40988" fmla="*/ 6858000 h 6858000"/>
              <a:gd name="connsiteX93-40989" fmla="*/ 0 w 6127024"/>
              <a:gd name="connsiteY93-40990" fmla="*/ 0 h 6858000"/>
              <a:gd name="connsiteX0-40991" fmla="*/ 0 w 6127024"/>
              <a:gd name="connsiteY0-40992" fmla="*/ 0 h 6858000"/>
              <a:gd name="connsiteX1-40993" fmla="*/ 4965888 w 6127024"/>
              <a:gd name="connsiteY1-40994" fmla="*/ 0 h 6858000"/>
              <a:gd name="connsiteX2-40995" fmla="*/ 4967767 w 6127024"/>
              <a:gd name="connsiteY2-40996" fmla="*/ 7930 h 6858000"/>
              <a:gd name="connsiteX3-40997" fmla="*/ 4979444 w 6127024"/>
              <a:gd name="connsiteY3-40998" fmla="*/ 43921 h 6858000"/>
              <a:gd name="connsiteX4-40999" fmla="*/ 5021173 w 6127024"/>
              <a:gd name="connsiteY4-41000" fmla="*/ 123738 h 6858000"/>
              <a:gd name="connsiteX5-41001" fmla="*/ 5075458 w 6127024"/>
              <a:gd name="connsiteY5-41002" fmla="*/ 264355 h 6858000"/>
              <a:gd name="connsiteX6-41003" fmla="*/ 5081175 w 6127024"/>
              <a:gd name="connsiteY6-41004" fmla="*/ 277448 h 6858000"/>
              <a:gd name="connsiteX7-41005" fmla="*/ 5097011 w 6127024"/>
              <a:gd name="connsiteY7-41006" fmla="*/ 355616 h 6858000"/>
              <a:gd name="connsiteX8-41007" fmla="*/ 5153000 w 6127024"/>
              <a:gd name="connsiteY8-41008" fmla="*/ 507134 h 6858000"/>
              <a:gd name="connsiteX9-41009" fmla="*/ 5171282 w 6127024"/>
              <a:gd name="connsiteY9-41010" fmla="*/ 602071 h 6858000"/>
              <a:gd name="connsiteX10-41011" fmla="*/ 5176196 w 6127024"/>
              <a:gd name="connsiteY10-41012" fmla="*/ 636822 h 6858000"/>
              <a:gd name="connsiteX11-41013" fmla="*/ 5189051 w 6127024"/>
              <a:gd name="connsiteY11-41014" fmla="*/ 782518 h 6858000"/>
              <a:gd name="connsiteX12-41015" fmla="*/ 5218707 w 6127024"/>
              <a:gd name="connsiteY12-41016" fmla="*/ 886387 h 6858000"/>
              <a:gd name="connsiteX13-41017" fmla="*/ 5221281 w 6127024"/>
              <a:gd name="connsiteY13-41018" fmla="*/ 920873 h 6858000"/>
              <a:gd name="connsiteX14-41019" fmla="*/ 5201018 w 6127024"/>
              <a:gd name="connsiteY14-41020" fmla="*/ 1095027 h 6858000"/>
              <a:gd name="connsiteX15-41021" fmla="*/ 5189234 w 6127024"/>
              <a:gd name="connsiteY15-41022" fmla="*/ 1217308 h 6858000"/>
              <a:gd name="connsiteX16-41023" fmla="*/ 5202769 w 6127024"/>
              <a:gd name="connsiteY16-41024" fmla="*/ 1269450 h 6858000"/>
              <a:gd name="connsiteX17-41025" fmla="*/ 5225968 w 6127024"/>
              <a:gd name="connsiteY17-41026" fmla="*/ 1357994 h 6858000"/>
              <a:gd name="connsiteX18-41027" fmla="*/ 5231437 w 6127024"/>
              <a:gd name="connsiteY18-41028" fmla="*/ 1373779 h 6858000"/>
              <a:gd name="connsiteX19-41029" fmla="*/ 5237226 w 6127024"/>
              <a:gd name="connsiteY19-41030" fmla="*/ 1441327 h 6858000"/>
              <a:gd name="connsiteX20-41031" fmla="*/ 5255653 w 6127024"/>
              <a:gd name="connsiteY20-41032" fmla="*/ 1524712 h 6858000"/>
              <a:gd name="connsiteX21-41033" fmla="*/ 5263491 w 6127024"/>
              <a:gd name="connsiteY21-41034" fmla="*/ 1642938 h 6858000"/>
              <a:gd name="connsiteX22-41035" fmla="*/ 5256552 w 6127024"/>
              <a:gd name="connsiteY22-41036" fmla="*/ 1672509 h 6858000"/>
              <a:gd name="connsiteX23-41037" fmla="*/ 5266931 w 6127024"/>
              <a:gd name="connsiteY23-41038" fmla="*/ 1866147 h 6858000"/>
              <a:gd name="connsiteX24-41039" fmla="*/ 5255696 w 6127024"/>
              <a:gd name="connsiteY24-41040" fmla="*/ 1953770 h 6858000"/>
              <a:gd name="connsiteX25-41041" fmla="*/ 5252592 w 6127024"/>
              <a:gd name="connsiteY25-41042" fmla="*/ 2092210 h 6858000"/>
              <a:gd name="connsiteX26-41043" fmla="*/ 5250104 w 6127024"/>
              <a:gd name="connsiteY26-41044" fmla="*/ 2249166 h 6858000"/>
              <a:gd name="connsiteX27-41045" fmla="*/ 5251214 w 6127024"/>
              <a:gd name="connsiteY27-41046" fmla="*/ 2250944 h 6858000"/>
              <a:gd name="connsiteX28-41047" fmla="*/ 5250644 w 6127024"/>
              <a:gd name="connsiteY28-41048" fmla="*/ 2266619 h 6858000"/>
              <a:gd name="connsiteX29-41049" fmla="*/ 5293877 w 6127024"/>
              <a:gd name="connsiteY29-41050" fmla="*/ 2368649 h 6858000"/>
              <a:gd name="connsiteX30-41051" fmla="*/ 5311338 w 6127024"/>
              <a:gd name="connsiteY30-41052" fmla="*/ 2404034 h 6858000"/>
              <a:gd name="connsiteX31-41053" fmla="*/ 5338366 w 6127024"/>
              <a:gd name="connsiteY31-41054" fmla="*/ 2465052 h 6858000"/>
              <a:gd name="connsiteX32-41055" fmla="*/ 5371263 w 6127024"/>
              <a:gd name="connsiteY32-41056" fmla="*/ 2586413 h 6858000"/>
              <a:gd name="connsiteX33-41057" fmla="*/ 5407503 w 6127024"/>
              <a:gd name="connsiteY33-41058" fmla="*/ 2786290 h 6858000"/>
              <a:gd name="connsiteX34-41059" fmla="*/ 5407356 w 6127024"/>
              <a:gd name="connsiteY34-41060" fmla="*/ 2787545 h 6858000"/>
              <a:gd name="connsiteX35-41061" fmla="*/ 5457023 w 6127024"/>
              <a:gd name="connsiteY35-41062" fmla="*/ 2858292 h 6858000"/>
              <a:gd name="connsiteX36-41063" fmla="*/ 5479298 w 6127024"/>
              <a:gd name="connsiteY36-41064" fmla="*/ 2947791 h 6858000"/>
              <a:gd name="connsiteX37-41065" fmla="*/ 5481770 w 6127024"/>
              <a:gd name="connsiteY37-41066" fmla="*/ 2951352 h 6858000"/>
              <a:gd name="connsiteX38-41067" fmla="*/ 5482415 w 6127024"/>
              <a:gd name="connsiteY38-41068" fmla="*/ 3004079 h 6858000"/>
              <a:gd name="connsiteX39-41069" fmla="*/ 5503944 w 6127024"/>
              <a:gd name="connsiteY39-41070" fmla="*/ 3123335 h 6858000"/>
              <a:gd name="connsiteX40-41071" fmla="*/ 5516007 w 6127024"/>
              <a:gd name="connsiteY40-41072" fmla="*/ 3258473 h 6858000"/>
              <a:gd name="connsiteX41-41073" fmla="*/ 5589758 w 6127024"/>
              <a:gd name="connsiteY41-41074" fmla="*/ 3453699 h 6858000"/>
              <a:gd name="connsiteX42-41075" fmla="*/ 5596144 w 6127024"/>
              <a:gd name="connsiteY42-41076" fmla="*/ 3534624 h 6858000"/>
              <a:gd name="connsiteX43-41077" fmla="*/ 5597750 w 6127024"/>
              <a:gd name="connsiteY43-41078" fmla="*/ 3534129 h 6858000"/>
              <a:gd name="connsiteX44-41079" fmla="*/ 5618377 w 6127024"/>
              <a:gd name="connsiteY44-41080" fmla="*/ 3588431 h 6858000"/>
              <a:gd name="connsiteX45-41081" fmla="*/ 5655472 w 6127024"/>
              <a:gd name="connsiteY45-41082" fmla="*/ 3678877 h 6858000"/>
              <a:gd name="connsiteX46-41083" fmla="*/ 5683015 w 6127024"/>
              <a:gd name="connsiteY46-41084" fmla="*/ 3762025 h 6858000"/>
              <a:gd name="connsiteX47-41085" fmla="*/ 5696643 w 6127024"/>
              <a:gd name="connsiteY47-41086" fmla="*/ 3773888 h 6858000"/>
              <a:gd name="connsiteX48-41087" fmla="*/ 5768491 w 6127024"/>
              <a:gd name="connsiteY48-41088" fmla="*/ 3914399 h 6858000"/>
              <a:gd name="connsiteX49-41089" fmla="*/ 5793123 w 6127024"/>
              <a:gd name="connsiteY49-41090" fmla="*/ 3969952 h 6858000"/>
              <a:gd name="connsiteX50-41091" fmla="*/ 5808321 w 6127024"/>
              <a:gd name="connsiteY50-41092" fmla="*/ 3988153 h 6858000"/>
              <a:gd name="connsiteX51-41093" fmla="*/ 5825621 w 6127024"/>
              <a:gd name="connsiteY51-41094" fmla="*/ 4015525 h 6858000"/>
              <a:gd name="connsiteX52-41095" fmla="*/ 5860672 w 6127024"/>
              <a:gd name="connsiteY52-41096" fmla="*/ 4061579 h 6858000"/>
              <a:gd name="connsiteX53-41097" fmla="*/ 5894095 w 6127024"/>
              <a:gd name="connsiteY53-41098" fmla="*/ 4128857 h 6858000"/>
              <a:gd name="connsiteX54-41099" fmla="*/ 5903513 w 6127024"/>
              <a:gd name="connsiteY54-41100" fmla="*/ 4187661 h 6858000"/>
              <a:gd name="connsiteX55-41101" fmla="*/ 5946705 w 6127024"/>
              <a:gd name="connsiteY55-41102" fmla="*/ 4428051 h 6858000"/>
              <a:gd name="connsiteX56-41103" fmla="*/ 5949261 w 6127024"/>
              <a:gd name="connsiteY56-41104" fmla="*/ 4449185 h 6858000"/>
              <a:gd name="connsiteX57-41105" fmla="*/ 5968960 w 6127024"/>
              <a:gd name="connsiteY57-41106" fmla="*/ 4482655 h 6858000"/>
              <a:gd name="connsiteX58-41107" fmla="*/ 5998138 w 6127024"/>
              <a:gd name="connsiteY58-41108" fmla="*/ 4697518 h 6858000"/>
              <a:gd name="connsiteX59-41109" fmla="*/ 6007819 w 6127024"/>
              <a:gd name="connsiteY59-41110" fmla="*/ 4858148 h 6858000"/>
              <a:gd name="connsiteX60-41111" fmla="*/ 6007749 w 6127024"/>
              <a:gd name="connsiteY60-41112" fmla="*/ 4964715 h 6858000"/>
              <a:gd name="connsiteX61-41113" fmla="*/ 6005269 w 6127024"/>
              <a:gd name="connsiteY61-41114" fmla="*/ 5150567 h 6858000"/>
              <a:gd name="connsiteX62-41115" fmla="*/ 6001127 w 6127024"/>
              <a:gd name="connsiteY62-41116" fmla="*/ 5164609 h 6858000"/>
              <a:gd name="connsiteX63-41117" fmla="*/ 5998514 w 6127024"/>
              <a:gd name="connsiteY63-41118" fmla="*/ 5189673 h 6858000"/>
              <a:gd name="connsiteX64-41119" fmla="*/ 6018409 w 6127024"/>
              <a:gd name="connsiteY64-41120" fmla="*/ 5227157 h 6858000"/>
              <a:gd name="connsiteX65-41121" fmla="*/ 6036748 w 6127024"/>
              <a:gd name="connsiteY65-41122" fmla="*/ 5322752 h 6858000"/>
              <a:gd name="connsiteX66-41123" fmla="*/ 6036943 w 6127024"/>
              <a:gd name="connsiteY66-41124" fmla="*/ 5329480 h 6858000"/>
              <a:gd name="connsiteX67-41125" fmla="*/ 6037677 w 6127024"/>
              <a:gd name="connsiteY67-41126" fmla="*/ 5354807 h 6858000"/>
              <a:gd name="connsiteX68-41127" fmla="*/ 6039728 w 6127024"/>
              <a:gd name="connsiteY68-41128" fmla="*/ 5359416 h 6858000"/>
              <a:gd name="connsiteX69-41129" fmla="*/ 6053435 w 6127024"/>
              <a:gd name="connsiteY69-41130" fmla="*/ 5387547 h 6858000"/>
              <a:gd name="connsiteX70-41131" fmla="*/ 6065933 w 6127024"/>
              <a:gd name="connsiteY70-41132" fmla="*/ 5443002 h 6858000"/>
              <a:gd name="connsiteX71-41133" fmla="*/ 6068640 w 6127024"/>
              <a:gd name="connsiteY71-41134" fmla="*/ 5474503 h 6858000"/>
              <a:gd name="connsiteX72-41135" fmla="*/ 6080922 w 6127024"/>
              <a:gd name="connsiteY72-41136" fmla="*/ 5561070 h 6858000"/>
              <a:gd name="connsiteX73-41137" fmla="*/ 6096949 w 6127024"/>
              <a:gd name="connsiteY73-41138" fmla="*/ 5648179 h 6858000"/>
              <a:gd name="connsiteX74-41139" fmla="*/ 6121353 w 6127024"/>
              <a:gd name="connsiteY74-41140" fmla="*/ 5721725 h 6858000"/>
              <a:gd name="connsiteX75-41141" fmla="*/ 6109884 w 6127024"/>
              <a:gd name="connsiteY75-41142" fmla="*/ 5721959 h 6858000"/>
              <a:gd name="connsiteX76-41143" fmla="*/ 6127024 w 6127024"/>
              <a:gd name="connsiteY76-41144" fmla="*/ 5786902 h 6858000"/>
              <a:gd name="connsiteX77-41145" fmla="*/ 6115796 w 6127024"/>
              <a:gd name="connsiteY77-41146" fmla="*/ 5862844 h 6858000"/>
              <a:gd name="connsiteX78-41147" fmla="*/ 6102493 w 6127024"/>
              <a:gd name="connsiteY78-41148" fmla="*/ 5928602 h 6858000"/>
              <a:gd name="connsiteX79-41149" fmla="*/ 6056863 w 6127024"/>
              <a:gd name="connsiteY79-41150" fmla="*/ 6000643 h 6858000"/>
              <a:gd name="connsiteX80-41151" fmla="*/ 6045436 w 6127024"/>
              <a:gd name="connsiteY80-41152" fmla="*/ 6124480 h 6858000"/>
              <a:gd name="connsiteX81-41153" fmla="*/ 6030489 w 6127024"/>
              <a:gd name="connsiteY81-41154" fmla="*/ 6317666 h 6858000"/>
              <a:gd name="connsiteX82-41155" fmla="*/ 6007492 w 6127024"/>
              <a:gd name="connsiteY82-41156" fmla="*/ 6440818 h 6858000"/>
              <a:gd name="connsiteX83-41157" fmla="*/ 6009467 w 6127024"/>
              <a:gd name="connsiteY83-41158" fmla="*/ 6487076 h 6858000"/>
              <a:gd name="connsiteX84-41159" fmla="*/ 5995064 w 6127024"/>
              <a:gd name="connsiteY84-41160" fmla="*/ 6540791 h 6858000"/>
              <a:gd name="connsiteX85-41161" fmla="*/ 6004510 w 6127024"/>
              <a:gd name="connsiteY85-41162" fmla="*/ 6599256 h 6858000"/>
              <a:gd name="connsiteX86-41163" fmla="*/ 5986207 w 6127024"/>
              <a:gd name="connsiteY86-41164" fmla="*/ 6695855 h 6858000"/>
              <a:gd name="connsiteX87-41165" fmla="*/ 5979428 w 6127024"/>
              <a:gd name="connsiteY87-41166" fmla="*/ 6754678 h 6858000"/>
              <a:gd name="connsiteX88-41167" fmla="*/ 5983398 w 6127024"/>
              <a:gd name="connsiteY88-41168" fmla="*/ 6778641 h 6858000"/>
              <a:gd name="connsiteX89-41169" fmla="*/ 5984543 w 6127024"/>
              <a:gd name="connsiteY89-41170" fmla="*/ 6811016 h 6858000"/>
              <a:gd name="connsiteX90-41171" fmla="*/ 5979671 w 6127024"/>
              <a:gd name="connsiteY90-41172" fmla="*/ 6858000 h 6858000"/>
              <a:gd name="connsiteX91-41173" fmla="*/ 0 w 6127024"/>
              <a:gd name="connsiteY91-41174" fmla="*/ 6858000 h 6858000"/>
              <a:gd name="connsiteX92-41175" fmla="*/ 0 w 6127024"/>
              <a:gd name="connsiteY92-41176" fmla="*/ 0 h 6858000"/>
              <a:gd name="connsiteX0-41177" fmla="*/ 0 w 6127024"/>
              <a:gd name="connsiteY0-41178" fmla="*/ 0 h 6858000"/>
              <a:gd name="connsiteX1-41179" fmla="*/ 4965888 w 6127024"/>
              <a:gd name="connsiteY1-41180" fmla="*/ 0 h 6858000"/>
              <a:gd name="connsiteX2-41181" fmla="*/ 4967767 w 6127024"/>
              <a:gd name="connsiteY2-41182" fmla="*/ 7930 h 6858000"/>
              <a:gd name="connsiteX3-41183" fmla="*/ 4979444 w 6127024"/>
              <a:gd name="connsiteY3-41184" fmla="*/ 43921 h 6858000"/>
              <a:gd name="connsiteX4-41185" fmla="*/ 5021173 w 6127024"/>
              <a:gd name="connsiteY4-41186" fmla="*/ 123738 h 6858000"/>
              <a:gd name="connsiteX5-41187" fmla="*/ 5075458 w 6127024"/>
              <a:gd name="connsiteY5-41188" fmla="*/ 264355 h 6858000"/>
              <a:gd name="connsiteX6-41189" fmla="*/ 5081175 w 6127024"/>
              <a:gd name="connsiteY6-41190" fmla="*/ 277448 h 6858000"/>
              <a:gd name="connsiteX7-41191" fmla="*/ 5097011 w 6127024"/>
              <a:gd name="connsiteY7-41192" fmla="*/ 355616 h 6858000"/>
              <a:gd name="connsiteX8-41193" fmla="*/ 5153000 w 6127024"/>
              <a:gd name="connsiteY8-41194" fmla="*/ 507134 h 6858000"/>
              <a:gd name="connsiteX9-41195" fmla="*/ 5171282 w 6127024"/>
              <a:gd name="connsiteY9-41196" fmla="*/ 602071 h 6858000"/>
              <a:gd name="connsiteX10-41197" fmla="*/ 5176196 w 6127024"/>
              <a:gd name="connsiteY10-41198" fmla="*/ 636822 h 6858000"/>
              <a:gd name="connsiteX11-41199" fmla="*/ 5189051 w 6127024"/>
              <a:gd name="connsiteY11-41200" fmla="*/ 782518 h 6858000"/>
              <a:gd name="connsiteX12-41201" fmla="*/ 5218707 w 6127024"/>
              <a:gd name="connsiteY12-41202" fmla="*/ 886387 h 6858000"/>
              <a:gd name="connsiteX13-41203" fmla="*/ 5221281 w 6127024"/>
              <a:gd name="connsiteY13-41204" fmla="*/ 920873 h 6858000"/>
              <a:gd name="connsiteX14-41205" fmla="*/ 5201018 w 6127024"/>
              <a:gd name="connsiteY14-41206" fmla="*/ 1095027 h 6858000"/>
              <a:gd name="connsiteX15-41207" fmla="*/ 5189234 w 6127024"/>
              <a:gd name="connsiteY15-41208" fmla="*/ 1217308 h 6858000"/>
              <a:gd name="connsiteX16-41209" fmla="*/ 5202769 w 6127024"/>
              <a:gd name="connsiteY16-41210" fmla="*/ 1269450 h 6858000"/>
              <a:gd name="connsiteX17-41211" fmla="*/ 5225968 w 6127024"/>
              <a:gd name="connsiteY17-41212" fmla="*/ 1357994 h 6858000"/>
              <a:gd name="connsiteX18-41213" fmla="*/ 5231437 w 6127024"/>
              <a:gd name="connsiteY18-41214" fmla="*/ 1373779 h 6858000"/>
              <a:gd name="connsiteX19-41215" fmla="*/ 5237226 w 6127024"/>
              <a:gd name="connsiteY19-41216" fmla="*/ 1441327 h 6858000"/>
              <a:gd name="connsiteX20-41217" fmla="*/ 5255653 w 6127024"/>
              <a:gd name="connsiteY20-41218" fmla="*/ 1524712 h 6858000"/>
              <a:gd name="connsiteX21-41219" fmla="*/ 5263491 w 6127024"/>
              <a:gd name="connsiteY21-41220" fmla="*/ 1642938 h 6858000"/>
              <a:gd name="connsiteX22-41221" fmla="*/ 5256552 w 6127024"/>
              <a:gd name="connsiteY22-41222" fmla="*/ 1672509 h 6858000"/>
              <a:gd name="connsiteX23-41223" fmla="*/ 5266931 w 6127024"/>
              <a:gd name="connsiteY23-41224" fmla="*/ 1866147 h 6858000"/>
              <a:gd name="connsiteX24-41225" fmla="*/ 5255696 w 6127024"/>
              <a:gd name="connsiteY24-41226" fmla="*/ 1953770 h 6858000"/>
              <a:gd name="connsiteX25-41227" fmla="*/ 5252592 w 6127024"/>
              <a:gd name="connsiteY25-41228" fmla="*/ 2092210 h 6858000"/>
              <a:gd name="connsiteX26-41229" fmla="*/ 5250104 w 6127024"/>
              <a:gd name="connsiteY26-41230" fmla="*/ 2249166 h 6858000"/>
              <a:gd name="connsiteX27-41231" fmla="*/ 5251214 w 6127024"/>
              <a:gd name="connsiteY27-41232" fmla="*/ 2250944 h 6858000"/>
              <a:gd name="connsiteX28-41233" fmla="*/ 5250644 w 6127024"/>
              <a:gd name="connsiteY28-41234" fmla="*/ 2266619 h 6858000"/>
              <a:gd name="connsiteX29-41235" fmla="*/ 5293877 w 6127024"/>
              <a:gd name="connsiteY29-41236" fmla="*/ 2368649 h 6858000"/>
              <a:gd name="connsiteX30-41237" fmla="*/ 5311338 w 6127024"/>
              <a:gd name="connsiteY30-41238" fmla="*/ 2404034 h 6858000"/>
              <a:gd name="connsiteX31-41239" fmla="*/ 5338366 w 6127024"/>
              <a:gd name="connsiteY31-41240" fmla="*/ 2465052 h 6858000"/>
              <a:gd name="connsiteX32-41241" fmla="*/ 5371263 w 6127024"/>
              <a:gd name="connsiteY32-41242" fmla="*/ 2586413 h 6858000"/>
              <a:gd name="connsiteX33-41243" fmla="*/ 5407503 w 6127024"/>
              <a:gd name="connsiteY33-41244" fmla="*/ 2786290 h 6858000"/>
              <a:gd name="connsiteX34-41245" fmla="*/ 5407356 w 6127024"/>
              <a:gd name="connsiteY34-41246" fmla="*/ 2787545 h 6858000"/>
              <a:gd name="connsiteX35-41247" fmla="*/ 5457023 w 6127024"/>
              <a:gd name="connsiteY35-41248" fmla="*/ 2858292 h 6858000"/>
              <a:gd name="connsiteX36-41249" fmla="*/ 5479298 w 6127024"/>
              <a:gd name="connsiteY36-41250" fmla="*/ 2947791 h 6858000"/>
              <a:gd name="connsiteX37-41251" fmla="*/ 5481770 w 6127024"/>
              <a:gd name="connsiteY37-41252" fmla="*/ 2951352 h 6858000"/>
              <a:gd name="connsiteX38-41253" fmla="*/ 5482415 w 6127024"/>
              <a:gd name="connsiteY38-41254" fmla="*/ 3004079 h 6858000"/>
              <a:gd name="connsiteX39-41255" fmla="*/ 5503944 w 6127024"/>
              <a:gd name="connsiteY39-41256" fmla="*/ 3123335 h 6858000"/>
              <a:gd name="connsiteX40-41257" fmla="*/ 5516007 w 6127024"/>
              <a:gd name="connsiteY40-41258" fmla="*/ 3258473 h 6858000"/>
              <a:gd name="connsiteX41-41259" fmla="*/ 5589758 w 6127024"/>
              <a:gd name="connsiteY41-41260" fmla="*/ 3453699 h 6858000"/>
              <a:gd name="connsiteX42-41261" fmla="*/ 5596144 w 6127024"/>
              <a:gd name="connsiteY42-41262" fmla="*/ 3534624 h 6858000"/>
              <a:gd name="connsiteX43-41263" fmla="*/ 5597750 w 6127024"/>
              <a:gd name="connsiteY43-41264" fmla="*/ 3534129 h 6858000"/>
              <a:gd name="connsiteX44-41265" fmla="*/ 5618377 w 6127024"/>
              <a:gd name="connsiteY44-41266" fmla="*/ 3588431 h 6858000"/>
              <a:gd name="connsiteX45-41267" fmla="*/ 5655472 w 6127024"/>
              <a:gd name="connsiteY45-41268" fmla="*/ 3678877 h 6858000"/>
              <a:gd name="connsiteX46-41269" fmla="*/ 5683015 w 6127024"/>
              <a:gd name="connsiteY46-41270" fmla="*/ 3762025 h 6858000"/>
              <a:gd name="connsiteX47-41271" fmla="*/ 5696643 w 6127024"/>
              <a:gd name="connsiteY47-41272" fmla="*/ 3773888 h 6858000"/>
              <a:gd name="connsiteX48-41273" fmla="*/ 5768491 w 6127024"/>
              <a:gd name="connsiteY48-41274" fmla="*/ 3914399 h 6858000"/>
              <a:gd name="connsiteX49-41275" fmla="*/ 5793123 w 6127024"/>
              <a:gd name="connsiteY49-41276" fmla="*/ 3969952 h 6858000"/>
              <a:gd name="connsiteX50-41277" fmla="*/ 5808321 w 6127024"/>
              <a:gd name="connsiteY50-41278" fmla="*/ 3988153 h 6858000"/>
              <a:gd name="connsiteX51-41279" fmla="*/ 5825621 w 6127024"/>
              <a:gd name="connsiteY51-41280" fmla="*/ 4015525 h 6858000"/>
              <a:gd name="connsiteX52-41281" fmla="*/ 5860672 w 6127024"/>
              <a:gd name="connsiteY52-41282" fmla="*/ 4061579 h 6858000"/>
              <a:gd name="connsiteX53-41283" fmla="*/ 5894095 w 6127024"/>
              <a:gd name="connsiteY53-41284" fmla="*/ 4128857 h 6858000"/>
              <a:gd name="connsiteX54-41285" fmla="*/ 5903513 w 6127024"/>
              <a:gd name="connsiteY54-41286" fmla="*/ 4187661 h 6858000"/>
              <a:gd name="connsiteX55-41287" fmla="*/ 5946705 w 6127024"/>
              <a:gd name="connsiteY55-41288" fmla="*/ 4428051 h 6858000"/>
              <a:gd name="connsiteX56-41289" fmla="*/ 5949261 w 6127024"/>
              <a:gd name="connsiteY56-41290" fmla="*/ 4449185 h 6858000"/>
              <a:gd name="connsiteX57-41291" fmla="*/ 5968960 w 6127024"/>
              <a:gd name="connsiteY57-41292" fmla="*/ 4482655 h 6858000"/>
              <a:gd name="connsiteX58-41293" fmla="*/ 5998138 w 6127024"/>
              <a:gd name="connsiteY58-41294" fmla="*/ 4697518 h 6858000"/>
              <a:gd name="connsiteX59-41295" fmla="*/ 6007819 w 6127024"/>
              <a:gd name="connsiteY59-41296" fmla="*/ 4858148 h 6858000"/>
              <a:gd name="connsiteX60-41297" fmla="*/ 6007749 w 6127024"/>
              <a:gd name="connsiteY60-41298" fmla="*/ 4964715 h 6858000"/>
              <a:gd name="connsiteX61-41299" fmla="*/ 6005269 w 6127024"/>
              <a:gd name="connsiteY61-41300" fmla="*/ 5150567 h 6858000"/>
              <a:gd name="connsiteX62-41301" fmla="*/ 6001127 w 6127024"/>
              <a:gd name="connsiteY62-41302" fmla="*/ 5164609 h 6858000"/>
              <a:gd name="connsiteX63-41303" fmla="*/ 5998514 w 6127024"/>
              <a:gd name="connsiteY63-41304" fmla="*/ 5189673 h 6858000"/>
              <a:gd name="connsiteX64-41305" fmla="*/ 6018409 w 6127024"/>
              <a:gd name="connsiteY64-41306" fmla="*/ 5227157 h 6858000"/>
              <a:gd name="connsiteX65-41307" fmla="*/ 6036748 w 6127024"/>
              <a:gd name="connsiteY65-41308" fmla="*/ 5322752 h 6858000"/>
              <a:gd name="connsiteX66-41309" fmla="*/ 6036943 w 6127024"/>
              <a:gd name="connsiteY66-41310" fmla="*/ 5329480 h 6858000"/>
              <a:gd name="connsiteX67-41311" fmla="*/ 6037677 w 6127024"/>
              <a:gd name="connsiteY67-41312" fmla="*/ 5354807 h 6858000"/>
              <a:gd name="connsiteX68-41313" fmla="*/ 6039728 w 6127024"/>
              <a:gd name="connsiteY68-41314" fmla="*/ 5359416 h 6858000"/>
              <a:gd name="connsiteX69-41315" fmla="*/ 6053435 w 6127024"/>
              <a:gd name="connsiteY69-41316" fmla="*/ 5387547 h 6858000"/>
              <a:gd name="connsiteX70-41317" fmla="*/ 6065933 w 6127024"/>
              <a:gd name="connsiteY70-41318" fmla="*/ 5443002 h 6858000"/>
              <a:gd name="connsiteX71-41319" fmla="*/ 6068640 w 6127024"/>
              <a:gd name="connsiteY71-41320" fmla="*/ 5474503 h 6858000"/>
              <a:gd name="connsiteX72-41321" fmla="*/ 6080922 w 6127024"/>
              <a:gd name="connsiteY72-41322" fmla="*/ 5561070 h 6858000"/>
              <a:gd name="connsiteX73-41323" fmla="*/ 6096949 w 6127024"/>
              <a:gd name="connsiteY73-41324" fmla="*/ 5648179 h 6858000"/>
              <a:gd name="connsiteX74-41325" fmla="*/ 6121353 w 6127024"/>
              <a:gd name="connsiteY74-41326" fmla="*/ 5721725 h 6858000"/>
              <a:gd name="connsiteX75-41327" fmla="*/ 6109884 w 6127024"/>
              <a:gd name="connsiteY75-41328" fmla="*/ 5721959 h 6858000"/>
              <a:gd name="connsiteX76-41329" fmla="*/ 6127024 w 6127024"/>
              <a:gd name="connsiteY76-41330" fmla="*/ 5786902 h 6858000"/>
              <a:gd name="connsiteX77-41331" fmla="*/ 6115796 w 6127024"/>
              <a:gd name="connsiteY77-41332" fmla="*/ 5862844 h 6858000"/>
              <a:gd name="connsiteX78-41333" fmla="*/ 6102493 w 6127024"/>
              <a:gd name="connsiteY78-41334" fmla="*/ 5928602 h 6858000"/>
              <a:gd name="connsiteX79-41335" fmla="*/ 6056863 w 6127024"/>
              <a:gd name="connsiteY79-41336" fmla="*/ 6000643 h 6858000"/>
              <a:gd name="connsiteX80-41337" fmla="*/ 6045436 w 6127024"/>
              <a:gd name="connsiteY80-41338" fmla="*/ 6124480 h 6858000"/>
              <a:gd name="connsiteX81-41339" fmla="*/ 6030489 w 6127024"/>
              <a:gd name="connsiteY81-41340" fmla="*/ 6317666 h 6858000"/>
              <a:gd name="connsiteX82-41341" fmla="*/ 6007492 w 6127024"/>
              <a:gd name="connsiteY82-41342" fmla="*/ 6440818 h 6858000"/>
              <a:gd name="connsiteX83-41343" fmla="*/ 6009467 w 6127024"/>
              <a:gd name="connsiteY83-41344" fmla="*/ 6487076 h 6858000"/>
              <a:gd name="connsiteX84-41345" fmla="*/ 5995064 w 6127024"/>
              <a:gd name="connsiteY84-41346" fmla="*/ 6540791 h 6858000"/>
              <a:gd name="connsiteX85-41347" fmla="*/ 6004510 w 6127024"/>
              <a:gd name="connsiteY85-41348" fmla="*/ 6599256 h 6858000"/>
              <a:gd name="connsiteX86-41349" fmla="*/ 5986207 w 6127024"/>
              <a:gd name="connsiteY86-41350" fmla="*/ 6695855 h 6858000"/>
              <a:gd name="connsiteX87-41351" fmla="*/ 5979428 w 6127024"/>
              <a:gd name="connsiteY87-41352" fmla="*/ 6754678 h 6858000"/>
              <a:gd name="connsiteX88-41353" fmla="*/ 5983398 w 6127024"/>
              <a:gd name="connsiteY88-41354" fmla="*/ 6778641 h 6858000"/>
              <a:gd name="connsiteX89-41355" fmla="*/ 5984543 w 6127024"/>
              <a:gd name="connsiteY89-41356" fmla="*/ 6811016 h 6858000"/>
              <a:gd name="connsiteX90-41357" fmla="*/ 5979671 w 6127024"/>
              <a:gd name="connsiteY90-41358" fmla="*/ 6858000 h 6858000"/>
              <a:gd name="connsiteX91-41359" fmla="*/ 0 w 6127024"/>
              <a:gd name="connsiteY91-41360" fmla="*/ 6858000 h 6858000"/>
              <a:gd name="connsiteX92-41361" fmla="*/ 0 w 6127024"/>
              <a:gd name="connsiteY92-41362" fmla="*/ 0 h 6858000"/>
              <a:gd name="connsiteX0-41363" fmla="*/ 0 w 6127024"/>
              <a:gd name="connsiteY0-41364" fmla="*/ 0 h 6858000"/>
              <a:gd name="connsiteX1-41365" fmla="*/ 4965888 w 6127024"/>
              <a:gd name="connsiteY1-41366" fmla="*/ 0 h 6858000"/>
              <a:gd name="connsiteX2-41367" fmla="*/ 4967767 w 6127024"/>
              <a:gd name="connsiteY2-41368" fmla="*/ 7930 h 6858000"/>
              <a:gd name="connsiteX3-41369" fmla="*/ 4979444 w 6127024"/>
              <a:gd name="connsiteY3-41370" fmla="*/ 43921 h 6858000"/>
              <a:gd name="connsiteX4-41371" fmla="*/ 5021173 w 6127024"/>
              <a:gd name="connsiteY4-41372" fmla="*/ 123738 h 6858000"/>
              <a:gd name="connsiteX5-41373" fmla="*/ 5075458 w 6127024"/>
              <a:gd name="connsiteY5-41374" fmla="*/ 264355 h 6858000"/>
              <a:gd name="connsiteX6-41375" fmla="*/ 5081175 w 6127024"/>
              <a:gd name="connsiteY6-41376" fmla="*/ 277448 h 6858000"/>
              <a:gd name="connsiteX7-41377" fmla="*/ 5097011 w 6127024"/>
              <a:gd name="connsiteY7-41378" fmla="*/ 355616 h 6858000"/>
              <a:gd name="connsiteX8-41379" fmla="*/ 5153000 w 6127024"/>
              <a:gd name="connsiteY8-41380" fmla="*/ 507134 h 6858000"/>
              <a:gd name="connsiteX9-41381" fmla="*/ 5171282 w 6127024"/>
              <a:gd name="connsiteY9-41382" fmla="*/ 602071 h 6858000"/>
              <a:gd name="connsiteX10-41383" fmla="*/ 5176196 w 6127024"/>
              <a:gd name="connsiteY10-41384" fmla="*/ 636822 h 6858000"/>
              <a:gd name="connsiteX11-41385" fmla="*/ 5189051 w 6127024"/>
              <a:gd name="connsiteY11-41386" fmla="*/ 782518 h 6858000"/>
              <a:gd name="connsiteX12-41387" fmla="*/ 5218707 w 6127024"/>
              <a:gd name="connsiteY12-41388" fmla="*/ 886387 h 6858000"/>
              <a:gd name="connsiteX13-41389" fmla="*/ 5221281 w 6127024"/>
              <a:gd name="connsiteY13-41390" fmla="*/ 920873 h 6858000"/>
              <a:gd name="connsiteX14-41391" fmla="*/ 5201018 w 6127024"/>
              <a:gd name="connsiteY14-41392" fmla="*/ 1095027 h 6858000"/>
              <a:gd name="connsiteX15-41393" fmla="*/ 5189234 w 6127024"/>
              <a:gd name="connsiteY15-41394" fmla="*/ 1217308 h 6858000"/>
              <a:gd name="connsiteX16-41395" fmla="*/ 5202769 w 6127024"/>
              <a:gd name="connsiteY16-41396" fmla="*/ 1269450 h 6858000"/>
              <a:gd name="connsiteX17-41397" fmla="*/ 5225968 w 6127024"/>
              <a:gd name="connsiteY17-41398" fmla="*/ 1357994 h 6858000"/>
              <a:gd name="connsiteX18-41399" fmla="*/ 5231437 w 6127024"/>
              <a:gd name="connsiteY18-41400" fmla="*/ 1373779 h 6858000"/>
              <a:gd name="connsiteX19-41401" fmla="*/ 5237226 w 6127024"/>
              <a:gd name="connsiteY19-41402" fmla="*/ 1441327 h 6858000"/>
              <a:gd name="connsiteX20-41403" fmla="*/ 5255653 w 6127024"/>
              <a:gd name="connsiteY20-41404" fmla="*/ 1524712 h 6858000"/>
              <a:gd name="connsiteX21-41405" fmla="*/ 5263491 w 6127024"/>
              <a:gd name="connsiteY21-41406" fmla="*/ 1642938 h 6858000"/>
              <a:gd name="connsiteX22-41407" fmla="*/ 5256552 w 6127024"/>
              <a:gd name="connsiteY22-41408" fmla="*/ 1672509 h 6858000"/>
              <a:gd name="connsiteX23-41409" fmla="*/ 5266931 w 6127024"/>
              <a:gd name="connsiteY23-41410" fmla="*/ 1866147 h 6858000"/>
              <a:gd name="connsiteX24-41411" fmla="*/ 5255696 w 6127024"/>
              <a:gd name="connsiteY24-41412" fmla="*/ 1953770 h 6858000"/>
              <a:gd name="connsiteX25-41413" fmla="*/ 5252592 w 6127024"/>
              <a:gd name="connsiteY25-41414" fmla="*/ 2092210 h 6858000"/>
              <a:gd name="connsiteX26-41415" fmla="*/ 5250104 w 6127024"/>
              <a:gd name="connsiteY26-41416" fmla="*/ 2249166 h 6858000"/>
              <a:gd name="connsiteX27-41417" fmla="*/ 5251214 w 6127024"/>
              <a:gd name="connsiteY27-41418" fmla="*/ 2250944 h 6858000"/>
              <a:gd name="connsiteX28-41419" fmla="*/ 5250644 w 6127024"/>
              <a:gd name="connsiteY28-41420" fmla="*/ 2266619 h 6858000"/>
              <a:gd name="connsiteX29-41421" fmla="*/ 5293877 w 6127024"/>
              <a:gd name="connsiteY29-41422" fmla="*/ 2368649 h 6858000"/>
              <a:gd name="connsiteX30-41423" fmla="*/ 5311338 w 6127024"/>
              <a:gd name="connsiteY30-41424" fmla="*/ 2404034 h 6858000"/>
              <a:gd name="connsiteX31-41425" fmla="*/ 5338366 w 6127024"/>
              <a:gd name="connsiteY31-41426" fmla="*/ 2465052 h 6858000"/>
              <a:gd name="connsiteX32-41427" fmla="*/ 5371263 w 6127024"/>
              <a:gd name="connsiteY32-41428" fmla="*/ 2586413 h 6858000"/>
              <a:gd name="connsiteX33-41429" fmla="*/ 5407503 w 6127024"/>
              <a:gd name="connsiteY33-41430" fmla="*/ 2786290 h 6858000"/>
              <a:gd name="connsiteX34-41431" fmla="*/ 5407356 w 6127024"/>
              <a:gd name="connsiteY34-41432" fmla="*/ 2787545 h 6858000"/>
              <a:gd name="connsiteX35-41433" fmla="*/ 5457023 w 6127024"/>
              <a:gd name="connsiteY35-41434" fmla="*/ 2858292 h 6858000"/>
              <a:gd name="connsiteX36-41435" fmla="*/ 5479298 w 6127024"/>
              <a:gd name="connsiteY36-41436" fmla="*/ 2947791 h 6858000"/>
              <a:gd name="connsiteX37-41437" fmla="*/ 5481770 w 6127024"/>
              <a:gd name="connsiteY37-41438" fmla="*/ 2951352 h 6858000"/>
              <a:gd name="connsiteX38-41439" fmla="*/ 5482415 w 6127024"/>
              <a:gd name="connsiteY38-41440" fmla="*/ 3004079 h 6858000"/>
              <a:gd name="connsiteX39-41441" fmla="*/ 5503944 w 6127024"/>
              <a:gd name="connsiteY39-41442" fmla="*/ 3123335 h 6858000"/>
              <a:gd name="connsiteX40-41443" fmla="*/ 5516007 w 6127024"/>
              <a:gd name="connsiteY40-41444" fmla="*/ 3258473 h 6858000"/>
              <a:gd name="connsiteX41-41445" fmla="*/ 5589758 w 6127024"/>
              <a:gd name="connsiteY41-41446" fmla="*/ 3453699 h 6858000"/>
              <a:gd name="connsiteX42-41447" fmla="*/ 5596144 w 6127024"/>
              <a:gd name="connsiteY42-41448" fmla="*/ 3534624 h 6858000"/>
              <a:gd name="connsiteX43-41449" fmla="*/ 5597750 w 6127024"/>
              <a:gd name="connsiteY43-41450" fmla="*/ 3534129 h 6858000"/>
              <a:gd name="connsiteX44-41451" fmla="*/ 5618377 w 6127024"/>
              <a:gd name="connsiteY44-41452" fmla="*/ 3588431 h 6858000"/>
              <a:gd name="connsiteX45-41453" fmla="*/ 5655472 w 6127024"/>
              <a:gd name="connsiteY45-41454" fmla="*/ 3678877 h 6858000"/>
              <a:gd name="connsiteX46-41455" fmla="*/ 5683015 w 6127024"/>
              <a:gd name="connsiteY46-41456" fmla="*/ 3762025 h 6858000"/>
              <a:gd name="connsiteX47-41457" fmla="*/ 5696643 w 6127024"/>
              <a:gd name="connsiteY47-41458" fmla="*/ 3773888 h 6858000"/>
              <a:gd name="connsiteX48-41459" fmla="*/ 5768491 w 6127024"/>
              <a:gd name="connsiteY48-41460" fmla="*/ 3914399 h 6858000"/>
              <a:gd name="connsiteX49-41461" fmla="*/ 5793123 w 6127024"/>
              <a:gd name="connsiteY49-41462" fmla="*/ 3969952 h 6858000"/>
              <a:gd name="connsiteX50-41463" fmla="*/ 5808321 w 6127024"/>
              <a:gd name="connsiteY50-41464" fmla="*/ 3988153 h 6858000"/>
              <a:gd name="connsiteX51-41465" fmla="*/ 5825621 w 6127024"/>
              <a:gd name="connsiteY51-41466" fmla="*/ 4015525 h 6858000"/>
              <a:gd name="connsiteX52-41467" fmla="*/ 5860672 w 6127024"/>
              <a:gd name="connsiteY52-41468" fmla="*/ 4061579 h 6858000"/>
              <a:gd name="connsiteX53-41469" fmla="*/ 5894095 w 6127024"/>
              <a:gd name="connsiteY53-41470" fmla="*/ 4128857 h 6858000"/>
              <a:gd name="connsiteX54-41471" fmla="*/ 5903513 w 6127024"/>
              <a:gd name="connsiteY54-41472" fmla="*/ 4187661 h 6858000"/>
              <a:gd name="connsiteX55-41473" fmla="*/ 5946705 w 6127024"/>
              <a:gd name="connsiteY55-41474" fmla="*/ 4428051 h 6858000"/>
              <a:gd name="connsiteX56-41475" fmla="*/ 5949261 w 6127024"/>
              <a:gd name="connsiteY56-41476" fmla="*/ 4449185 h 6858000"/>
              <a:gd name="connsiteX57-41477" fmla="*/ 5968960 w 6127024"/>
              <a:gd name="connsiteY57-41478" fmla="*/ 4482655 h 6858000"/>
              <a:gd name="connsiteX58-41479" fmla="*/ 5998138 w 6127024"/>
              <a:gd name="connsiteY58-41480" fmla="*/ 4697518 h 6858000"/>
              <a:gd name="connsiteX59-41481" fmla="*/ 6007819 w 6127024"/>
              <a:gd name="connsiteY59-41482" fmla="*/ 4858148 h 6858000"/>
              <a:gd name="connsiteX60-41483" fmla="*/ 6007749 w 6127024"/>
              <a:gd name="connsiteY60-41484" fmla="*/ 4964715 h 6858000"/>
              <a:gd name="connsiteX61-41485" fmla="*/ 6005269 w 6127024"/>
              <a:gd name="connsiteY61-41486" fmla="*/ 5150567 h 6858000"/>
              <a:gd name="connsiteX62-41487" fmla="*/ 6001127 w 6127024"/>
              <a:gd name="connsiteY62-41488" fmla="*/ 5164609 h 6858000"/>
              <a:gd name="connsiteX63-41489" fmla="*/ 5998514 w 6127024"/>
              <a:gd name="connsiteY63-41490" fmla="*/ 5189673 h 6858000"/>
              <a:gd name="connsiteX64-41491" fmla="*/ 6018409 w 6127024"/>
              <a:gd name="connsiteY64-41492" fmla="*/ 5227157 h 6858000"/>
              <a:gd name="connsiteX65-41493" fmla="*/ 6036748 w 6127024"/>
              <a:gd name="connsiteY65-41494" fmla="*/ 5322752 h 6858000"/>
              <a:gd name="connsiteX66-41495" fmla="*/ 6036943 w 6127024"/>
              <a:gd name="connsiteY66-41496" fmla="*/ 5329480 h 6858000"/>
              <a:gd name="connsiteX67-41497" fmla="*/ 6037677 w 6127024"/>
              <a:gd name="connsiteY67-41498" fmla="*/ 5354807 h 6858000"/>
              <a:gd name="connsiteX68-41499" fmla="*/ 6053435 w 6127024"/>
              <a:gd name="connsiteY68-41500" fmla="*/ 5387547 h 6858000"/>
              <a:gd name="connsiteX69-41501" fmla="*/ 6065933 w 6127024"/>
              <a:gd name="connsiteY69-41502" fmla="*/ 5443002 h 6858000"/>
              <a:gd name="connsiteX70-41503" fmla="*/ 6068640 w 6127024"/>
              <a:gd name="connsiteY70-41504" fmla="*/ 5474503 h 6858000"/>
              <a:gd name="connsiteX71-41505" fmla="*/ 6080922 w 6127024"/>
              <a:gd name="connsiteY71-41506" fmla="*/ 5561070 h 6858000"/>
              <a:gd name="connsiteX72-41507" fmla="*/ 6096949 w 6127024"/>
              <a:gd name="connsiteY72-41508" fmla="*/ 5648179 h 6858000"/>
              <a:gd name="connsiteX73-41509" fmla="*/ 6121353 w 6127024"/>
              <a:gd name="connsiteY73-41510" fmla="*/ 5721725 h 6858000"/>
              <a:gd name="connsiteX74-41511" fmla="*/ 6109884 w 6127024"/>
              <a:gd name="connsiteY74-41512" fmla="*/ 5721959 h 6858000"/>
              <a:gd name="connsiteX75-41513" fmla="*/ 6127024 w 6127024"/>
              <a:gd name="connsiteY75-41514" fmla="*/ 5786902 h 6858000"/>
              <a:gd name="connsiteX76-41515" fmla="*/ 6115796 w 6127024"/>
              <a:gd name="connsiteY76-41516" fmla="*/ 5862844 h 6858000"/>
              <a:gd name="connsiteX77-41517" fmla="*/ 6102493 w 6127024"/>
              <a:gd name="connsiteY77-41518" fmla="*/ 5928602 h 6858000"/>
              <a:gd name="connsiteX78-41519" fmla="*/ 6056863 w 6127024"/>
              <a:gd name="connsiteY78-41520" fmla="*/ 6000643 h 6858000"/>
              <a:gd name="connsiteX79-41521" fmla="*/ 6045436 w 6127024"/>
              <a:gd name="connsiteY79-41522" fmla="*/ 6124480 h 6858000"/>
              <a:gd name="connsiteX80-41523" fmla="*/ 6030489 w 6127024"/>
              <a:gd name="connsiteY80-41524" fmla="*/ 6317666 h 6858000"/>
              <a:gd name="connsiteX81-41525" fmla="*/ 6007492 w 6127024"/>
              <a:gd name="connsiteY81-41526" fmla="*/ 6440818 h 6858000"/>
              <a:gd name="connsiteX82-41527" fmla="*/ 6009467 w 6127024"/>
              <a:gd name="connsiteY82-41528" fmla="*/ 6487076 h 6858000"/>
              <a:gd name="connsiteX83-41529" fmla="*/ 5995064 w 6127024"/>
              <a:gd name="connsiteY83-41530" fmla="*/ 6540791 h 6858000"/>
              <a:gd name="connsiteX84-41531" fmla="*/ 6004510 w 6127024"/>
              <a:gd name="connsiteY84-41532" fmla="*/ 6599256 h 6858000"/>
              <a:gd name="connsiteX85-41533" fmla="*/ 5986207 w 6127024"/>
              <a:gd name="connsiteY85-41534" fmla="*/ 6695855 h 6858000"/>
              <a:gd name="connsiteX86-41535" fmla="*/ 5979428 w 6127024"/>
              <a:gd name="connsiteY86-41536" fmla="*/ 6754678 h 6858000"/>
              <a:gd name="connsiteX87-41537" fmla="*/ 5983398 w 6127024"/>
              <a:gd name="connsiteY87-41538" fmla="*/ 6778641 h 6858000"/>
              <a:gd name="connsiteX88-41539" fmla="*/ 5984543 w 6127024"/>
              <a:gd name="connsiteY88-41540" fmla="*/ 6811016 h 6858000"/>
              <a:gd name="connsiteX89-41541" fmla="*/ 5979671 w 6127024"/>
              <a:gd name="connsiteY89-41542" fmla="*/ 6858000 h 6858000"/>
              <a:gd name="connsiteX90-41543" fmla="*/ 0 w 6127024"/>
              <a:gd name="connsiteY90-41544" fmla="*/ 6858000 h 6858000"/>
              <a:gd name="connsiteX91-41545" fmla="*/ 0 w 6127024"/>
              <a:gd name="connsiteY91-41546" fmla="*/ 0 h 6858000"/>
              <a:gd name="connsiteX0-41547" fmla="*/ 0 w 6127024"/>
              <a:gd name="connsiteY0-41548" fmla="*/ 0 h 6858000"/>
              <a:gd name="connsiteX1-41549" fmla="*/ 4965888 w 6127024"/>
              <a:gd name="connsiteY1-41550" fmla="*/ 0 h 6858000"/>
              <a:gd name="connsiteX2-41551" fmla="*/ 4967767 w 6127024"/>
              <a:gd name="connsiteY2-41552" fmla="*/ 7930 h 6858000"/>
              <a:gd name="connsiteX3-41553" fmla="*/ 4979444 w 6127024"/>
              <a:gd name="connsiteY3-41554" fmla="*/ 43921 h 6858000"/>
              <a:gd name="connsiteX4-41555" fmla="*/ 5021173 w 6127024"/>
              <a:gd name="connsiteY4-41556" fmla="*/ 123738 h 6858000"/>
              <a:gd name="connsiteX5-41557" fmla="*/ 5075458 w 6127024"/>
              <a:gd name="connsiteY5-41558" fmla="*/ 264355 h 6858000"/>
              <a:gd name="connsiteX6-41559" fmla="*/ 5081175 w 6127024"/>
              <a:gd name="connsiteY6-41560" fmla="*/ 277448 h 6858000"/>
              <a:gd name="connsiteX7-41561" fmla="*/ 5097011 w 6127024"/>
              <a:gd name="connsiteY7-41562" fmla="*/ 355616 h 6858000"/>
              <a:gd name="connsiteX8-41563" fmla="*/ 5153000 w 6127024"/>
              <a:gd name="connsiteY8-41564" fmla="*/ 507134 h 6858000"/>
              <a:gd name="connsiteX9-41565" fmla="*/ 5171282 w 6127024"/>
              <a:gd name="connsiteY9-41566" fmla="*/ 602071 h 6858000"/>
              <a:gd name="connsiteX10-41567" fmla="*/ 5176196 w 6127024"/>
              <a:gd name="connsiteY10-41568" fmla="*/ 636822 h 6858000"/>
              <a:gd name="connsiteX11-41569" fmla="*/ 5189051 w 6127024"/>
              <a:gd name="connsiteY11-41570" fmla="*/ 782518 h 6858000"/>
              <a:gd name="connsiteX12-41571" fmla="*/ 5218707 w 6127024"/>
              <a:gd name="connsiteY12-41572" fmla="*/ 886387 h 6858000"/>
              <a:gd name="connsiteX13-41573" fmla="*/ 5221281 w 6127024"/>
              <a:gd name="connsiteY13-41574" fmla="*/ 920873 h 6858000"/>
              <a:gd name="connsiteX14-41575" fmla="*/ 5201018 w 6127024"/>
              <a:gd name="connsiteY14-41576" fmla="*/ 1095027 h 6858000"/>
              <a:gd name="connsiteX15-41577" fmla="*/ 5189234 w 6127024"/>
              <a:gd name="connsiteY15-41578" fmla="*/ 1217308 h 6858000"/>
              <a:gd name="connsiteX16-41579" fmla="*/ 5202769 w 6127024"/>
              <a:gd name="connsiteY16-41580" fmla="*/ 1269450 h 6858000"/>
              <a:gd name="connsiteX17-41581" fmla="*/ 5225968 w 6127024"/>
              <a:gd name="connsiteY17-41582" fmla="*/ 1357994 h 6858000"/>
              <a:gd name="connsiteX18-41583" fmla="*/ 5231437 w 6127024"/>
              <a:gd name="connsiteY18-41584" fmla="*/ 1373779 h 6858000"/>
              <a:gd name="connsiteX19-41585" fmla="*/ 5237226 w 6127024"/>
              <a:gd name="connsiteY19-41586" fmla="*/ 1441327 h 6858000"/>
              <a:gd name="connsiteX20-41587" fmla="*/ 5255653 w 6127024"/>
              <a:gd name="connsiteY20-41588" fmla="*/ 1524712 h 6858000"/>
              <a:gd name="connsiteX21-41589" fmla="*/ 5263491 w 6127024"/>
              <a:gd name="connsiteY21-41590" fmla="*/ 1642938 h 6858000"/>
              <a:gd name="connsiteX22-41591" fmla="*/ 5256552 w 6127024"/>
              <a:gd name="connsiteY22-41592" fmla="*/ 1672509 h 6858000"/>
              <a:gd name="connsiteX23-41593" fmla="*/ 5266931 w 6127024"/>
              <a:gd name="connsiteY23-41594" fmla="*/ 1866147 h 6858000"/>
              <a:gd name="connsiteX24-41595" fmla="*/ 5255696 w 6127024"/>
              <a:gd name="connsiteY24-41596" fmla="*/ 1953770 h 6858000"/>
              <a:gd name="connsiteX25-41597" fmla="*/ 5252592 w 6127024"/>
              <a:gd name="connsiteY25-41598" fmla="*/ 2092210 h 6858000"/>
              <a:gd name="connsiteX26-41599" fmla="*/ 5250104 w 6127024"/>
              <a:gd name="connsiteY26-41600" fmla="*/ 2249166 h 6858000"/>
              <a:gd name="connsiteX27-41601" fmla="*/ 5251214 w 6127024"/>
              <a:gd name="connsiteY27-41602" fmla="*/ 2250944 h 6858000"/>
              <a:gd name="connsiteX28-41603" fmla="*/ 5250644 w 6127024"/>
              <a:gd name="connsiteY28-41604" fmla="*/ 2266619 h 6858000"/>
              <a:gd name="connsiteX29-41605" fmla="*/ 5293877 w 6127024"/>
              <a:gd name="connsiteY29-41606" fmla="*/ 2368649 h 6858000"/>
              <a:gd name="connsiteX30-41607" fmla="*/ 5311338 w 6127024"/>
              <a:gd name="connsiteY30-41608" fmla="*/ 2404034 h 6858000"/>
              <a:gd name="connsiteX31-41609" fmla="*/ 5338366 w 6127024"/>
              <a:gd name="connsiteY31-41610" fmla="*/ 2465052 h 6858000"/>
              <a:gd name="connsiteX32-41611" fmla="*/ 5371263 w 6127024"/>
              <a:gd name="connsiteY32-41612" fmla="*/ 2586413 h 6858000"/>
              <a:gd name="connsiteX33-41613" fmla="*/ 5407503 w 6127024"/>
              <a:gd name="connsiteY33-41614" fmla="*/ 2786290 h 6858000"/>
              <a:gd name="connsiteX34-41615" fmla="*/ 5407356 w 6127024"/>
              <a:gd name="connsiteY34-41616" fmla="*/ 2787545 h 6858000"/>
              <a:gd name="connsiteX35-41617" fmla="*/ 5457023 w 6127024"/>
              <a:gd name="connsiteY35-41618" fmla="*/ 2858292 h 6858000"/>
              <a:gd name="connsiteX36-41619" fmla="*/ 5479298 w 6127024"/>
              <a:gd name="connsiteY36-41620" fmla="*/ 2947791 h 6858000"/>
              <a:gd name="connsiteX37-41621" fmla="*/ 5481770 w 6127024"/>
              <a:gd name="connsiteY37-41622" fmla="*/ 2951352 h 6858000"/>
              <a:gd name="connsiteX38-41623" fmla="*/ 5482415 w 6127024"/>
              <a:gd name="connsiteY38-41624" fmla="*/ 3004079 h 6858000"/>
              <a:gd name="connsiteX39-41625" fmla="*/ 5503944 w 6127024"/>
              <a:gd name="connsiteY39-41626" fmla="*/ 3123335 h 6858000"/>
              <a:gd name="connsiteX40-41627" fmla="*/ 5516007 w 6127024"/>
              <a:gd name="connsiteY40-41628" fmla="*/ 3258473 h 6858000"/>
              <a:gd name="connsiteX41-41629" fmla="*/ 5589758 w 6127024"/>
              <a:gd name="connsiteY41-41630" fmla="*/ 3453699 h 6858000"/>
              <a:gd name="connsiteX42-41631" fmla="*/ 5596144 w 6127024"/>
              <a:gd name="connsiteY42-41632" fmla="*/ 3534624 h 6858000"/>
              <a:gd name="connsiteX43-41633" fmla="*/ 5597750 w 6127024"/>
              <a:gd name="connsiteY43-41634" fmla="*/ 3534129 h 6858000"/>
              <a:gd name="connsiteX44-41635" fmla="*/ 5618377 w 6127024"/>
              <a:gd name="connsiteY44-41636" fmla="*/ 3588431 h 6858000"/>
              <a:gd name="connsiteX45-41637" fmla="*/ 5655472 w 6127024"/>
              <a:gd name="connsiteY45-41638" fmla="*/ 3678877 h 6858000"/>
              <a:gd name="connsiteX46-41639" fmla="*/ 5683015 w 6127024"/>
              <a:gd name="connsiteY46-41640" fmla="*/ 3762025 h 6858000"/>
              <a:gd name="connsiteX47-41641" fmla="*/ 5696643 w 6127024"/>
              <a:gd name="connsiteY47-41642" fmla="*/ 3773888 h 6858000"/>
              <a:gd name="connsiteX48-41643" fmla="*/ 5768491 w 6127024"/>
              <a:gd name="connsiteY48-41644" fmla="*/ 3914399 h 6858000"/>
              <a:gd name="connsiteX49-41645" fmla="*/ 5793123 w 6127024"/>
              <a:gd name="connsiteY49-41646" fmla="*/ 3969952 h 6858000"/>
              <a:gd name="connsiteX50-41647" fmla="*/ 5808321 w 6127024"/>
              <a:gd name="connsiteY50-41648" fmla="*/ 3988153 h 6858000"/>
              <a:gd name="connsiteX51-41649" fmla="*/ 5825621 w 6127024"/>
              <a:gd name="connsiteY51-41650" fmla="*/ 4015525 h 6858000"/>
              <a:gd name="connsiteX52-41651" fmla="*/ 5860672 w 6127024"/>
              <a:gd name="connsiteY52-41652" fmla="*/ 4061579 h 6858000"/>
              <a:gd name="connsiteX53-41653" fmla="*/ 5894095 w 6127024"/>
              <a:gd name="connsiteY53-41654" fmla="*/ 4128857 h 6858000"/>
              <a:gd name="connsiteX54-41655" fmla="*/ 5903513 w 6127024"/>
              <a:gd name="connsiteY54-41656" fmla="*/ 4187661 h 6858000"/>
              <a:gd name="connsiteX55-41657" fmla="*/ 5946705 w 6127024"/>
              <a:gd name="connsiteY55-41658" fmla="*/ 4428051 h 6858000"/>
              <a:gd name="connsiteX56-41659" fmla="*/ 5949261 w 6127024"/>
              <a:gd name="connsiteY56-41660" fmla="*/ 4449185 h 6858000"/>
              <a:gd name="connsiteX57-41661" fmla="*/ 5968960 w 6127024"/>
              <a:gd name="connsiteY57-41662" fmla="*/ 4482655 h 6858000"/>
              <a:gd name="connsiteX58-41663" fmla="*/ 5998138 w 6127024"/>
              <a:gd name="connsiteY58-41664" fmla="*/ 4697518 h 6858000"/>
              <a:gd name="connsiteX59-41665" fmla="*/ 6007819 w 6127024"/>
              <a:gd name="connsiteY59-41666" fmla="*/ 4858148 h 6858000"/>
              <a:gd name="connsiteX60-41667" fmla="*/ 6007749 w 6127024"/>
              <a:gd name="connsiteY60-41668" fmla="*/ 4964715 h 6858000"/>
              <a:gd name="connsiteX61-41669" fmla="*/ 6005269 w 6127024"/>
              <a:gd name="connsiteY61-41670" fmla="*/ 5150567 h 6858000"/>
              <a:gd name="connsiteX62-41671" fmla="*/ 6001127 w 6127024"/>
              <a:gd name="connsiteY62-41672" fmla="*/ 5164609 h 6858000"/>
              <a:gd name="connsiteX63-41673" fmla="*/ 5998514 w 6127024"/>
              <a:gd name="connsiteY63-41674" fmla="*/ 5189673 h 6858000"/>
              <a:gd name="connsiteX64-41675" fmla="*/ 6018409 w 6127024"/>
              <a:gd name="connsiteY64-41676" fmla="*/ 5227157 h 6858000"/>
              <a:gd name="connsiteX65-41677" fmla="*/ 6036748 w 6127024"/>
              <a:gd name="connsiteY65-41678" fmla="*/ 5322752 h 6858000"/>
              <a:gd name="connsiteX66-41679" fmla="*/ 6037677 w 6127024"/>
              <a:gd name="connsiteY66-41680" fmla="*/ 5354807 h 6858000"/>
              <a:gd name="connsiteX67-41681" fmla="*/ 6053435 w 6127024"/>
              <a:gd name="connsiteY67-41682" fmla="*/ 5387547 h 6858000"/>
              <a:gd name="connsiteX68-41683" fmla="*/ 6065933 w 6127024"/>
              <a:gd name="connsiteY68-41684" fmla="*/ 5443002 h 6858000"/>
              <a:gd name="connsiteX69-41685" fmla="*/ 6068640 w 6127024"/>
              <a:gd name="connsiteY69-41686" fmla="*/ 5474503 h 6858000"/>
              <a:gd name="connsiteX70-41687" fmla="*/ 6080922 w 6127024"/>
              <a:gd name="connsiteY70-41688" fmla="*/ 5561070 h 6858000"/>
              <a:gd name="connsiteX71-41689" fmla="*/ 6096949 w 6127024"/>
              <a:gd name="connsiteY71-41690" fmla="*/ 5648179 h 6858000"/>
              <a:gd name="connsiteX72-41691" fmla="*/ 6121353 w 6127024"/>
              <a:gd name="connsiteY72-41692" fmla="*/ 5721725 h 6858000"/>
              <a:gd name="connsiteX73-41693" fmla="*/ 6109884 w 6127024"/>
              <a:gd name="connsiteY73-41694" fmla="*/ 5721959 h 6858000"/>
              <a:gd name="connsiteX74-41695" fmla="*/ 6127024 w 6127024"/>
              <a:gd name="connsiteY74-41696" fmla="*/ 5786902 h 6858000"/>
              <a:gd name="connsiteX75-41697" fmla="*/ 6115796 w 6127024"/>
              <a:gd name="connsiteY75-41698" fmla="*/ 5862844 h 6858000"/>
              <a:gd name="connsiteX76-41699" fmla="*/ 6102493 w 6127024"/>
              <a:gd name="connsiteY76-41700" fmla="*/ 5928602 h 6858000"/>
              <a:gd name="connsiteX77-41701" fmla="*/ 6056863 w 6127024"/>
              <a:gd name="connsiteY77-41702" fmla="*/ 6000643 h 6858000"/>
              <a:gd name="connsiteX78-41703" fmla="*/ 6045436 w 6127024"/>
              <a:gd name="connsiteY78-41704" fmla="*/ 6124480 h 6858000"/>
              <a:gd name="connsiteX79-41705" fmla="*/ 6030489 w 6127024"/>
              <a:gd name="connsiteY79-41706" fmla="*/ 6317666 h 6858000"/>
              <a:gd name="connsiteX80-41707" fmla="*/ 6007492 w 6127024"/>
              <a:gd name="connsiteY80-41708" fmla="*/ 6440818 h 6858000"/>
              <a:gd name="connsiteX81-41709" fmla="*/ 6009467 w 6127024"/>
              <a:gd name="connsiteY81-41710" fmla="*/ 6487076 h 6858000"/>
              <a:gd name="connsiteX82-41711" fmla="*/ 5995064 w 6127024"/>
              <a:gd name="connsiteY82-41712" fmla="*/ 6540791 h 6858000"/>
              <a:gd name="connsiteX83-41713" fmla="*/ 6004510 w 6127024"/>
              <a:gd name="connsiteY83-41714" fmla="*/ 6599256 h 6858000"/>
              <a:gd name="connsiteX84-41715" fmla="*/ 5986207 w 6127024"/>
              <a:gd name="connsiteY84-41716" fmla="*/ 6695855 h 6858000"/>
              <a:gd name="connsiteX85-41717" fmla="*/ 5979428 w 6127024"/>
              <a:gd name="connsiteY85-41718" fmla="*/ 6754678 h 6858000"/>
              <a:gd name="connsiteX86-41719" fmla="*/ 5983398 w 6127024"/>
              <a:gd name="connsiteY86-41720" fmla="*/ 6778641 h 6858000"/>
              <a:gd name="connsiteX87-41721" fmla="*/ 5984543 w 6127024"/>
              <a:gd name="connsiteY87-41722" fmla="*/ 6811016 h 6858000"/>
              <a:gd name="connsiteX88-41723" fmla="*/ 5979671 w 6127024"/>
              <a:gd name="connsiteY88-41724" fmla="*/ 6858000 h 6858000"/>
              <a:gd name="connsiteX89-41725" fmla="*/ 0 w 6127024"/>
              <a:gd name="connsiteY89-41726" fmla="*/ 6858000 h 6858000"/>
              <a:gd name="connsiteX90-41727" fmla="*/ 0 w 6127024"/>
              <a:gd name="connsiteY90-41728" fmla="*/ 0 h 6858000"/>
              <a:gd name="connsiteX0-41729" fmla="*/ 0 w 6127024"/>
              <a:gd name="connsiteY0-41730" fmla="*/ 0 h 6858000"/>
              <a:gd name="connsiteX1-41731" fmla="*/ 4965888 w 6127024"/>
              <a:gd name="connsiteY1-41732" fmla="*/ 0 h 6858000"/>
              <a:gd name="connsiteX2-41733" fmla="*/ 4967767 w 6127024"/>
              <a:gd name="connsiteY2-41734" fmla="*/ 7930 h 6858000"/>
              <a:gd name="connsiteX3-41735" fmla="*/ 4979444 w 6127024"/>
              <a:gd name="connsiteY3-41736" fmla="*/ 43921 h 6858000"/>
              <a:gd name="connsiteX4-41737" fmla="*/ 5021173 w 6127024"/>
              <a:gd name="connsiteY4-41738" fmla="*/ 123738 h 6858000"/>
              <a:gd name="connsiteX5-41739" fmla="*/ 5075458 w 6127024"/>
              <a:gd name="connsiteY5-41740" fmla="*/ 264355 h 6858000"/>
              <a:gd name="connsiteX6-41741" fmla="*/ 5081175 w 6127024"/>
              <a:gd name="connsiteY6-41742" fmla="*/ 277448 h 6858000"/>
              <a:gd name="connsiteX7-41743" fmla="*/ 5097011 w 6127024"/>
              <a:gd name="connsiteY7-41744" fmla="*/ 355616 h 6858000"/>
              <a:gd name="connsiteX8-41745" fmla="*/ 5153000 w 6127024"/>
              <a:gd name="connsiteY8-41746" fmla="*/ 507134 h 6858000"/>
              <a:gd name="connsiteX9-41747" fmla="*/ 5171282 w 6127024"/>
              <a:gd name="connsiteY9-41748" fmla="*/ 602071 h 6858000"/>
              <a:gd name="connsiteX10-41749" fmla="*/ 5176196 w 6127024"/>
              <a:gd name="connsiteY10-41750" fmla="*/ 636822 h 6858000"/>
              <a:gd name="connsiteX11-41751" fmla="*/ 5189051 w 6127024"/>
              <a:gd name="connsiteY11-41752" fmla="*/ 782518 h 6858000"/>
              <a:gd name="connsiteX12-41753" fmla="*/ 5218707 w 6127024"/>
              <a:gd name="connsiteY12-41754" fmla="*/ 886387 h 6858000"/>
              <a:gd name="connsiteX13-41755" fmla="*/ 5221281 w 6127024"/>
              <a:gd name="connsiteY13-41756" fmla="*/ 920873 h 6858000"/>
              <a:gd name="connsiteX14-41757" fmla="*/ 5201018 w 6127024"/>
              <a:gd name="connsiteY14-41758" fmla="*/ 1095027 h 6858000"/>
              <a:gd name="connsiteX15-41759" fmla="*/ 5189234 w 6127024"/>
              <a:gd name="connsiteY15-41760" fmla="*/ 1217308 h 6858000"/>
              <a:gd name="connsiteX16-41761" fmla="*/ 5202769 w 6127024"/>
              <a:gd name="connsiteY16-41762" fmla="*/ 1269450 h 6858000"/>
              <a:gd name="connsiteX17-41763" fmla="*/ 5225968 w 6127024"/>
              <a:gd name="connsiteY17-41764" fmla="*/ 1357994 h 6858000"/>
              <a:gd name="connsiteX18-41765" fmla="*/ 5231437 w 6127024"/>
              <a:gd name="connsiteY18-41766" fmla="*/ 1373779 h 6858000"/>
              <a:gd name="connsiteX19-41767" fmla="*/ 5237226 w 6127024"/>
              <a:gd name="connsiteY19-41768" fmla="*/ 1441327 h 6858000"/>
              <a:gd name="connsiteX20-41769" fmla="*/ 5255653 w 6127024"/>
              <a:gd name="connsiteY20-41770" fmla="*/ 1524712 h 6858000"/>
              <a:gd name="connsiteX21-41771" fmla="*/ 5263491 w 6127024"/>
              <a:gd name="connsiteY21-41772" fmla="*/ 1642938 h 6858000"/>
              <a:gd name="connsiteX22-41773" fmla="*/ 5256552 w 6127024"/>
              <a:gd name="connsiteY22-41774" fmla="*/ 1672509 h 6858000"/>
              <a:gd name="connsiteX23-41775" fmla="*/ 5266931 w 6127024"/>
              <a:gd name="connsiteY23-41776" fmla="*/ 1866147 h 6858000"/>
              <a:gd name="connsiteX24-41777" fmla="*/ 5255696 w 6127024"/>
              <a:gd name="connsiteY24-41778" fmla="*/ 1953770 h 6858000"/>
              <a:gd name="connsiteX25-41779" fmla="*/ 5252592 w 6127024"/>
              <a:gd name="connsiteY25-41780" fmla="*/ 2092210 h 6858000"/>
              <a:gd name="connsiteX26-41781" fmla="*/ 5250104 w 6127024"/>
              <a:gd name="connsiteY26-41782" fmla="*/ 2249166 h 6858000"/>
              <a:gd name="connsiteX27-41783" fmla="*/ 5251214 w 6127024"/>
              <a:gd name="connsiteY27-41784" fmla="*/ 2250944 h 6858000"/>
              <a:gd name="connsiteX28-41785" fmla="*/ 5250644 w 6127024"/>
              <a:gd name="connsiteY28-41786" fmla="*/ 2266619 h 6858000"/>
              <a:gd name="connsiteX29-41787" fmla="*/ 5293877 w 6127024"/>
              <a:gd name="connsiteY29-41788" fmla="*/ 2368649 h 6858000"/>
              <a:gd name="connsiteX30-41789" fmla="*/ 5311338 w 6127024"/>
              <a:gd name="connsiteY30-41790" fmla="*/ 2404034 h 6858000"/>
              <a:gd name="connsiteX31-41791" fmla="*/ 5338366 w 6127024"/>
              <a:gd name="connsiteY31-41792" fmla="*/ 2465052 h 6858000"/>
              <a:gd name="connsiteX32-41793" fmla="*/ 5371263 w 6127024"/>
              <a:gd name="connsiteY32-41794" fmla="*/ 2586413 h 6858000"/>
              <a:gd name="connsiteX33-41795" fmla="*/ 5407503 w 6127024"/>
              <a:gd name="connsiteY33-41796" fmla="*/ 2786290 h 6858000"/>
              <a:gd name="connsiteX34-41797" fmla="*/ 5407356 w 6127024"/>
              <a:gd name="connsiteY34-41798" fmla="*/ 2787545 h 6858000"/>
              <a:gd name="connsiteX35-41799" fmla="*/ 5457023 w 6127024"/>
              <a:gd name="connsiteY35-41800" fmla="*/ 2858292 h 6858000"/>
              <a:gd name="connsiteX36-41801" fmla="*/ 5479298 w 6127024"/>
              <a:gd name="connsiteY36-41802" fmla="*/ 2947791 h 6858000"/>
              <a:gd name="connsiteX37-41803" fmla="*/ 5481770 w 6127024"/>
              <a:gd name="connsiteY37-41804" fmla="*/ 2951352 h 6858000"/>
              <a:gd name="connsiteX38-41805" fmla="*/ 5482415 w 6127024"/>
              <a:gd name="connsiteY38-41806" fmla="*/ 3004079 h 6858000"/>
              <a:gd name="connsiteX39-41807" fmla="*/ 5503944 w 6127024"/>
              <a:gd name="connsiteY39-41808" fmla="*/ 3123335 h 6858000"/>
              <a:gd name="connsiteX40-41809" fmla="*/ 5516007 w 6127024"/>
              <a:gd name="connsiteY40-41810" fmla="*/ 3258473 h 6858000"/>
              <a:gd name="connsiteX41-41811" fmla="*/ 5589758 w 6127024"/>
              <a:gd name="connsiteY41-41812" fmla="*/ 3453699 h 6858000"/>
              <a:gd name="connsiteX42-41813" fmla="*/ 5596144 w 6127024"/>
              <a:gd name="connsiteY42-41814" fmla="*/ 3534624 h 6858000"/>
              <a:gd name="connsiteX43-41815" fmla="*/ 5597750 w 6127024"/>
              <a:gd name="connsiteY43-41816" fmla="*/ 3534129 h 6858000"/>
              <a:gd name="connsiteX44-41817" fmla="*/ 5618377 w 6127024"/>
              <a:gd name="connsiteY44-41818" fmla="*/ 3588431 h 6858000"/>
              <a:gd name="connsiteX45-41819" fmla="*/ 5655472 w 6127024"/>
              <a:gd name="connsiteY45-41820" fmla="*/ 3678877 h 6858000"/>
              <a:gd name="connsiteX46-41821" fmla="*/ 5683015 w 6127024"/>
              <a:gd name="connsiteY46-41822" fmla="*/ 3762025 h 6858000"/>
              <a:gd name="connsiteX47-41823" fmla="*/ 5696643 w 6127024"/>
              <a:gd name="connsiteY47-41824" fmla="*/ 3773888 h 6858000"/>
              <a:gd name="connsiteX48-41825" fmla="*/ 5768491 w 6127024"/>
              <a:gd name="connsiteY48-41826" fmla="*/ 3914399 h 6858000"/>
              <a:gd name="connsiteX49-41827" fmla="*/ 5793123 w 6127024"/>
              <a:gd name="connsiteY49-41828" fmla="*/ 3969952 h 6858000"/>
              <a:gd name="connsiteX50-41829" fmla="*/ 5808321 w 6127024"/>
              <a:gd name="connsiteY50-41830" fmla="*/ 3988153 h 6858000"/>
              <a:gd name="connsiteX51-41831" fmla="*/ 5825621 w 6127024"/>
              <a:gd name="connsiteY51-41832" fmla="*/ 4015525 h 6858000"/>
              <a:gd name="connsiteX52-41833" fmla="*/ 5860672 w 6127024"/>
              <a:gd name="connsiteY52-41834" fmla="*/ 4061579 h 6858000"/>
              <a:gd name="connsiteX53-41835" fmla="*/ 5894095 w 6127024"/>
              <a:gd name="connsiteY53-41836" fmla="*/ 4128857 h 6858000"/>
              <a:gd name="connsiteX54-41837" fmla="*/ 5903513 w 6127024"/>
              <a:gd name="connsiteY54-41838" fmla="*/ 4187661 h 6858000"/>
              <a:gd name="connsiteX55-41839" fmla="*/ 5946705 w 6127024"/>
              <a:gd name="connsiteY55-41840" fmla="*/ 4428051 h 6858000"/>
              <a:gd name="connsiteX56-41841" fmla="*/ 5949261 w 6127024"/>
              <a:gd name="connsiteY56-41842" fmla="*/ 4449185 h 6858000"/>
              <a:gd name="connsiteX57-41843" fmla="*/ 5968960 w 6127024"/>
              <a:gd name="connsiteY57-41844" fmla="*/ 4482655 h 6858000"/>
              <a:gd name="connsiteX58-41845" fmla="*/ 5998138 w 6127024"/>
              <a:gd name="connsiteY58-41846" fmla="*/ 4697518 h 6858000"/>
              <a:gd name="connsiteX59-41847" fmla="*/ 6007819 w 6127024"/>
              <a:gd name="connsiteY59-41848" fmla="*/ 4858148 h 6858000"/>
              <a:gd name="connsiteX60-41849" fmla="*/ 6007749 w 6127024"/>
              <a:gd name="connsiteY60-41850" fmla="*/ 4964715 h 6858000"/>
              <a:gd name="connsiteX61-41851" fmla="*/ 6005269 w 6127024"/>
              <a:gd name="connsiteY61-41852" fmla="*/ 5150567 h 6858000"/>
              <a:gd name="connsiteX62-41853" fmla="*/ 6001127 w 6127024"/>
              <a:gd name="connsiteY62-41854" fmla="*/ 5164609 h 6858000"/>
              <a:gd name="connsiteX63-41855" fmla="*/ 5998514 w 6127024"/>
              <a:gd name="connsiteY63-41856" fmla="*/ 5189673 h 6858000"/>
              <a:gd name="connsiteX64-41857" fmla="*/ 6018409 w 6127024"/>
              <a:gd name="connsiteY64-41858" fmla="*/ 5227157 h 6858000"/>
              <a:gd name="connsiteX65-41859" fmla="*/ 6036748 w 6127024"/>
              <a:gd name="connsiteY65-41860" fmla="*/ 5322752 h 6858000"/>
              <a:gd name="connsiteX66-41861" fmla="*/ 6037677 w 6127024"/>
              <a:gd name="connsiteY66-41862" fmla="*/ 5354807 h 6858000"/>
              <a:gd name="connsiteX67-41863" fmla="*/ 6053435 w 6127024"/>
              <a:gd name="connsiteY67-41864" fmla="*/ 5387547 h 6858000"/>
              <a:gd name="connsiteX68-41865" fmla="*/ 6065933 w 6127024"/>
              <a:gd name="connsiteY68-41866" fmla="*/ 5443002 h 6858000"/>
              <a:gd name="connsiteX69-41867" fmla="*/ 6068640 w 6127024"/>
              <a:gd name="connsiteY69-41868" fmla="*/ 5474503 h 6858000"/>
              <a:gd name="connsiteX70-41869" fmla="*/ 6080922 w 6127024"/>
              <a:gd name="connsiteY70-41870" fmla="*/ 5561070 h 6858000"/>
              <a:gd name="connsiteX71-41871" fmla="*/ 6096949 w 6127024"/>
              <a:gd name="connsiteY71-41872" fmla="*/ 5648179 h 6858000"/>
              <a:gd name="connsiteX72-41873" fmla="*/ 6109884 w 6127024"/>
              <a:gd name="connsiteY72-41874" fmla="*/ 5721959 h 6858000"/>
              <a:gd name="connsiteX73-41875" fmla="*/ 6127024 w 6127024"/>
              <a:gd name="connsiteY73-41876" fmla="*/ 5786902 h 6858000"/>
              <a:gd name="connsiteX74-41877" fmla="*/ 6115796 w 6127024"/>
              <a:gd name="connsiteY74-41878" fmla="*/ 5862844 h 6858000"/>
              <a:gd name="connsiteX75-41879" fmla="*/ 6102493 w 6127024"/>
              <a:gd name="connsiteY75-41880" fmla="*/ 5928602 h 6858000"/>
              <a:gd name="connsiteX76-41881" fmla="*/ 6056863 w 6127024"/>
              <a:gd name="connsiteY76-41882" fmla="*/ 6000643 h 6858000"/>
              <a:gd name="connsiteX77-41883" fmla="*/ 6045436 w 6127024"/>
              <a:gd name="connsiteY77-41884" fmla="*/ 6124480 h 6858000"/>
              <a:gd name="connsiteX78-41885" fmla="*/ 6030489 w 6127024"/>
              <a:gd name="connsiteY78-41886" fmla="*/ 6317666 h 6858000"/>
              <a:gd name="connsiteX79-41887" fmla="*/ 6007492 w 6127024"/>
              <a:gd name="connsiteY79-41888" fmla="*/ 6440818 h 6858000"/>
              <a:gd name="connsiteX80-41889" fmla="*/ 6009467 w 6127024"/>
              <a:gd name="connsiteY80-41890" fmla="*/ 6487076 h 6858000"/>
              <a:gd name="connsiteX81-41891" fmla="*/ 5995064 w 6127024"/>
              <a:gd name="connsiteY81-41892" fmla="*/ 6540791 h 6858000"/>
              <a:gd name="connsiteX82-41893" fmla="*/ 6004510 w 6127024"/>
              <a:gd name="connsiteY82-41894" fmla="*/ 6599256 h 6858000"/>
              <a:gd name="connsiteX83-41895" fmla="*/ 5986207 w 6127024"/>
              <a:gd name="connsiteY83-41896" fmla="*/ 6695855 h 6858000"/>
              <a:gd name="connsiteX84-41897" fmla="*/ 5979428 w 6127024"/>
              <a:gd name="connsiteY84-41898" fmla="*/ 6754678 h 6858000"/>
              <a:gd name="connsiteX85-41899" fmla="*/ 5983398 w 6127024"/>
              <a:gd name="connsiteY85-41900" fmla="*/ 6778641 h 6858000"/>
              <a:gd name="connsiteX86-41901" fmla="*/ 5984543 w 6127024"/>
              <a:gd name="connsiteY86-41902" fmla="*/ 6811016 h 6858000"/>
              <a:gd name="connsiteX87-41903" fmla="*/ 5979671 w 6127024"/>
              <a:gd name="connsiteY87-41904" fmla="*/ 6858000 h 6858000"/>
              <a:gd name="connsiteX88-41905" fmla="*/ 0 w 6127024"/>
              <a:gd name="connsiteY88-41906" fmla="*/ 6858000 h 6858000"/>
              <a:gd name="connsiteX89-41907" fmla="*/ 0 w 6127024"/>
              <a:gd name="connsiteY89-41908" fmla="*/ 0 h 6858000"/>
              <a:gd name="connsiteX0-41909" fmla="*/ 0 w 6127024"/>
              <a:gd name="connsiteY0-41910" fmla="*/ 0 h 6858000"/>
              <a:gd name="connsiteX1-41911" fmla="*/ 4965888 w 6127024"/>
              <a:gd name="connsiteY1-41912" fmla="*/ 0 h 6858000"/>
              <a:gd name="connsiteX2-41913" fmla="*/ 4967767 w 6127024"/>
              <a:gd name="connsiteY2-41914" fmla="*/ 7930 h 6858000"/>
              <a:gd name="connsiteX3-41915" fmla="*/ 4979444 w 6127024"/>
              <a:gd name="connsiteY3-41916" fmla="*/ 43921 h 6858000"/>
              <a:gd name="connsiteX4-41917" fmla="*/ 5021173 w 6127024"/>
              <a:gd name="connsiteY4-41918" fmla="*/ 123738 h 6858000"/>
              <a:gd name="connsiteX5-41919" fmla="*/ 5075458 w 6127024"/>
              <a:gd name="connsiteY5-41920" fmla="*/ 264355 h 6858000"/>
              <a:gd name="connsiteX6-41921" fmla="*/ 5081175 w 6127024"/>
              <a:gd name="connsiteY6-41922" fmla="*/ 277448 h 6858000"/>
              <a:gd name="connsiteX7-41923" fmla="*/ 5097011 w 6127024"/>
              <a:gd name="connsiteY7-41924" fmla="*/ 355616 h 6858000"/>
              <a:gd name="connsiteX8-41925" fmla="*/ 5153000 w 6127024"/>
              <a:gd name="connsiteY8-41926" fmla="*/ 507134 h 6858000"/>
              <a:gd name="connsiteX9-41927" fmla="*/ 5171282 w 6127024"/>
              <a:gd name="connsiteY9-41928" fmla="*/ 602071 h 6858000"/>
              <a:gd name="connsiteX10-41929" fmla="*/ 5176196 w 6127024"/>
              <a:gd name="connsiteY10-41930" fmla="*/ 636822 h 6858000"/>
              <a:gd name="connsiteX11-41931" fmla="*/ 5189051 w 6127024"/>
              <a:gd name="connsiteY11-41932" fmla="*/ 782518 h 6858000"/>
              <a:gd name="connsiteX12-41933" fmla="*/ 5218707 w 6127024"/>
              <a:gd name="connsiteY12-41934" fmla="*/ 886387 h 6858000"/>
              <a:gd name="connsiteX13-41935" fmla="*/ 5221281 w 6127024"/>
              <a:gd name="connsiteY13-41936" fmla="*/ 920873 h 6858000"/>
              <a:gd name="connsiteX14-41937" fmla="*/ 5201018 w 6127024"/>
              <a:gd name="connsiteY14-41938" fmla="*/ 1095027 h 6858000"/>
              <a:gd name="connsiteX15-41939" fmla="*/ 5189234 w 6127024"/>
              <a:gd name="connsiteY15-41940" fmla="*/ 1217308 h 6858000"/>
              <a:gd name="connsiteX16-41941" fmla="*/ 5202769 w 6127024"/>
              <a:gd name="connsiteY16-41942" fmla="*/ 1269450 h 6858000"/>
              <a:gd name="connsiteX17-41943" fmla="*/ 5225968 w 6127024"/>
              <a:gd name="connsiteY17-41944" fmla="*/ 1357994 h 6858000"/>
              <a:gd name="connsiteX18-41945" fmla="*/ 5231437 w 6127024"/>
              <a:gd name="connsiteY18-41946" fmla="*/ 1373779 h 6858000"/>
              <a:gd name="connsiteX19-41947" fmla="*/ 5237226 w 6127024"/>
              <a:gd name="connsiteY19-41948" fmla="*/ 1441327 h 6858000"/>
              <a:gd name="connsiteX20-41949" fmla="*/ 5255653 w 6127024"/>
              <a:gd name="connsiteY20-41950" fmla="*/ 1524712 h 6858000"/>
              <a:gd name="connsiteX21-41951" fmla="*/ 5263491 w 6127024"/>
              <a:gd name="connsiteY21-41952" fmla="*/ 1642938 h 6858000"/>
              <a:gd name="connsiteX22-41953" fmla="*/ 5256552 w 6127024"/>
              <a:gd name="connsiteY22-41954" fmla="*/ 1672509 h 6858000"/>
              <a:gd name="connsiteX23-41955" fmla="*/ 5266931 w 6127024"/>
              <a:gd name="connsiteY23-41956" fmla="*/ 1866147 h 6858000"/>
              <a:gd name="connsiteX24-41957" fmla="*/ 5255696 w 6127024"/>
              <a:gd name="connsiteY24-41958" fmla="*/ 1953770 h 6858000"/>
              <a:gd name="connsiteX25-41959" fmla="*/ 5252592 w 6127024"/>
              <a:gd name="connsiteY25-41960" fmla="*/ 2092210 h 6858000"/>
              <a:gd name="connsiteX26-41961" fmla="*/ 5250104 w 6127024"/>
              <a:gd name="connsiteY26-41962" fmla="*/ 2249166 h 6858000"/>
              <a:gd name="connsiteX27-41963" fmla="*/ 5251214 w 6127024"/>
              <a:gd name="connsiteY27-41964" fmla="*/ 2250944 h 6858000"/>
              <a:gd name="connsiteX28-41965" fmla="*/ 5250644 w 6127024"/>
              <a:gd name="connsiteY28-41966" fmla="*/ 2266619 h 6858000"/>
              <a:gd name="connsiteX29-41967" fmla="*/ 5293877 w 6127024"/>
              <a:gd name="connsiteY29-41968" fmla="*/ 2368649 h 6858000"/>
              <a:gd name="connsiteX30-41969" fmla="*/ 5311338 w 6127024"/>
              <a:gd name="connsiteY30-41970" fmla="*/ 2404034 h 6858000"/>
              <a:gd name="connsiteX31-41971" fmla="*/ 5338366 w 6127024"/>
              <a:gd name="connsiteY31-41972" fmla="*/ 2465052 h 6858000"/>
              <a:gd name="connsiteX32-41973" fmla="*/ 5371263 w 6127024"/>
              <a:gd name="connsiteY32-41974" fmla="*/ 2586413 h 6858000"/>
              <a:gd name="connsiteX33-41975" fmla="*/ 5407503 w 6127024"/>
              <a:gd name="connsiteY33-41976" fmla="*/ 2786290 h 6858000"/>
              <a:gd name="connsiteX34-41977" fmla="*/ 5407356 w 6127024"/>
              <a:gd name="connsiteY34-41978" fmla="*/ 2787545 h 6858000"/>
              <a:gd name="connsiteX35-41979" fmla="*/ 5457023 w 6127024"/>
              <a:gd name="connsiteY35-41980" fmla="*/ 2858292 h 6858000"/>
              <a:gd name="connsiteX36-41981" fmla="*/ 5479298 w 6127024"/>
              <a:gd name="connsiteY36-41982" fmla="*/ 2947791 h 6858000"/>
              <a:gd name="connsiteX37-41983" fmla="*/ 5481770 w 6127024"/>
              <a:gd name="connsiteY37-41984" fmla="*/ 2951352 h 6858000"/>
              <a:gd name="connsiteX38-41985" fmla="*/ 5482415 w 6127024"/>
              <a:gd name="connsiteY38-41986" fmla="*/ 3004079 h 6858000"/>
              <a:gd name="connsiteX39-41987" fmla="*/ 5503944 w 6127024"/>
              <a:gd name="connsiteY39-41988" fmla="*/ 3123335 h 6858000"/>
              <a:gd name="connsiteX40-41989" fmla="*/ 5516007 w 6127024"/>
              <a:gd name="connsiteY40-41990" fmla="*/ 3258473 h 6858000"/>
              <a:gd name="connsiteX41-41991" fmla="*/ 5589758 w 6127024"/>
              <a:gd name="connsiteY41-41992" fmla="*/ 3453699 h 6858000"/>
              <a:gd name="connsiteX42-41993" fmla="*/ 5596144 w 6127024"/>
              <a:gd name="connsiteY42-41994" fmla="*/ 3534624 h 6858000"/>
              <a:gd name="connsiteX43-41995" fmla="*/ 5597750 w 6127024"/>
              <a:gd name="connsiteY43-41996" fmla="*/ 3534129 h 6858000"/>
              <a:gd name="connsiteX44-41997" fmla="*/ 5618377 w 6127024"/>
              <a:gd name="connsiteY44-41998" fmla="*/ 3588431 h 6858000"/>
              <a:gd name="connsiteX45-41999" fmla="*/ 5655472 w 6127024"/>
              <a:gd name="connsiteY45-42000" fmla="*/ 3678877 h 6858000"/>
              <a:gd name="connsiteX46-42001" fmla="*/ 5683015 w 6127024"/>
              <a:gd name="connsiteY46-42002" fmla="*/ 3762025 h 6858000"/>
              <a:gd name="connsiteX47-42003" fmla="*/ 5696643 w 6127024"/>
              <a:gd name="connsiteY47-42004" fmla="*/ 3773888 h 6858000"/>
              <a:gd name="connsiteX48-42005" fmla="*/ 5768491 w 6127024"/>
              <a:gd name="connsiteY48-42006" fmla="*/ 3914399 h 6858000"/>
              <a:gd name="connsiteX49-42007" fmla="*/ 5793123 w 6127024"/>
              <a:gd name="connsiteY49-42008" fmla="*/ 3969952 h 6858000"/>
              <a:gd name="connsiteX50-42009" fmla="*/ 5808321 w 6127024"/>
              <a:gd name="connsiteY50-42010" fmla="*/ 3988153 h 6858000"/>
              <a:gd name="connsiteX51-42011" fmla="*/ 5825621 w 6127024"/>
              <a:gd name="connsiteY51-42012" fmla="*/ 4015525 h 6858000"/>
              <a:gd name="connsiteX52-42013" fmla="*/ 5860672 w 6127024"/>
              <a:gd name="connsiteY52-42014" fmla="*/ 4061579 h 6858000"/>
              <a:gd name="connsiteX53-42015" fmla="*/ 5894095 w 6127024"/>
              <a:gd name="connsiteY53-42016" fmla="*/ 4128857 h 6858000"/>
              <a:gd name="connsiteX54-42017" fmla="*/ 5903513 w 6127024"/>
              <a:gd name="connsiteY54-42018" fmla="*/ 4187661 h 6858000"/>
              <a:gd name="connsiteX55-42019" fmla="*/ 5946705 w 6127024"/>
              <a:gd name="connsiteY55-42020" fmla="*/ 4428051 h 6858000"/>
              <a:gd name="connsiteX56-42021" fmla="*/ 5949261 w 6127024"/>
              <a:gd name="connsiteY56-42022" fmla="*/ 4449185 h 6858000"/>
              <a:gd name="connsiteX57-42023" fmla="*/ 5968960 w 6127024"/>
              <a:gd name="connsiteY57-42024" fmla="*/ 4482655 h 6858000"/>
              <a:gd name="connsiteX58-42025" fmla="*/ 5998138 w 6127024"/>
              <a:gd name="connsiteY58-42026" fmla="*/ 4697518 h 6858000"/>
              <a:gd name="connsiteX59-42027" fmla="*/ 6007819 w 6127024"/>
              <a:gd name="connsiteY59-42028" fmla="*/ 4858148 h 6858000"/>
              <a:gd name="connsiteX60-42029" fmla="*/ 6007749 w 6127024"/>
              <a:gd name="connsiteY60-42030" fmla="*/ 4964715 h 6858000"/>
              <a:gd name="connsiteX61-42031" fmla="*/ 6005269 w 6127024"/>
              <a:gd name="connsiteY61-42032" fmla="*/ 5150567 h 6858000"/>
              <a:gd name="connsiteX62-42033" fmla="*/ 6001127 w 6127024"/>
              <a:gd name="connsiteY62-42034" fmla="*/ 5164609 h 6858000"/>
              <a:gd name="connsiteX63-42035" fmla="*/ 5998514 w 6127024"/>
              <a:gd name="connsiteY63-42036" fmla="*/ 5189673 h 6858000"/>
              <a:gd name="connsiteX64-42037" fmla="*/ 6018409 w 6127024"/>
              <a:gd name="connsiteY64-42038" fmla="*/ 5227157 h 6858000"/>
              <a:gd name="connsiteX65-42039" fmla="*/ 6036748 w 6127024"/>
              <a:gd name="connsiteY65-42040" fmla="*/ 5322752 h 6858000"/>
              <a:gd name="connsiteX66-42041" fmla="*/ 6037677 w 6127024"/>
              <a:gd name="connsiteY66-42042" fmla="*/ 5354807 h 6858000"/>
              <a:gd name="connsiteX67-42043" fmla="*/ 6053435 w 6127024"/>
              <a:gd name="connsiteY67-42044" fmla="*/ 5387547 h 6858000"/>
              <a:gd name="connsiteX68-42045" fmla="*/ 6068640 w 6127024"/>
              <a:gd name="connsiteY68-42046" fmla="*/ 5474503 h 6858000"/>
              <a:gd name="connsiteX69-42047" fmla="*/ 6080922 w 6127024"/>
              <a:gd name="connsiteY69-42048" fmla="*/ 5561070 h 6858000"/>
              <a:gd name="connsiteX70-42049" fmla="*/ 6096949 w 6127024"/>
              <a:gd name="connsiteY70-42050" fmla="*/ 5648179 h 6858000"/>
              <a:gd name="connsiteX71-42051" fmla="*/ 6109884 w 6127024"/>
              <a:gd name="connsiteY71-42052" fmla="*/ 5721959 h 6858000"/>
              <a:gd name="connsiteX72-42053" fmla="*/ 6127024 w 6127024"/>
              <a:gd name="connsiteY72-42054" fmla="*/ 5786902 h 6858000"/>
              <a:gd name="connsiteX73-42055" fmla="*/ 6115796 w 6127024"/>
              <a:gd name="connsiteY73-42056" fmla="*/ 5862844 h 6858000"/>
              <a:gd name="connsiteX74-42057" fmla="*/ 6102493 w 6127024"/>
              <a:gd name="connsiteY74-42058" fmla="*/ 5928602 h 6858000"/>
              <a:gd name="connsiteX75-42059" fmla="*/ 6056863 w 6127024"/>
              <a:gd name="connsiteY75-42060" fmla="*/ 6000643 h 6858000"/>
              <a:gd name="connsiteX76-42061" fmla="*/ 6045436 w 6127024"/>
              <a:gd name="connsiteY76-42062" fmla="*/ 6124480 h 6858000"/>
              <a:gd name="connsiteX77-42063" fmla="*/ 6030489 w 6127024"/>
              <a:gd name="connsiteY77-42064" fmla="*/ 6317666 h 6858000"/>
              <a:gd name="connsiteX78-42065" fmla="*/ 6007492 w 6127024"/>
              <a:gd name="connsiteY78-42066" fmla="*/ 6440818 h 6858000"/>
              <a:gd name="connsiteX79-42067" fmla="*/ 6009467 w 6127024"/>
              <a:gd name="connsiteY79-42068" fmla="*/ 6487076 h 6858000"/>
              <a:gd name="connsiteX80-42069" fmla="*/ 5995064 w 6127024"/>
              <a:gd name="connsiteY80-42070" fmla="*/ 6540791 h 6858000"/>
              <a:gd name="connsiteX81-42071" fmla="*/ 6004510 w 6127024"/>
              <a:gd name="connsiteY81-42072" fmla="*/ 6599256 h 6858000"/>
              <a:gd name="connsiteX82-42073" fmla="*/ 5986207 w 6127024"/>
              <a:gd name="connsiteY82-42074" fmla="*/ 6695855 h 6858000"/>
              <a:gd name="connsiteX83-42075" fmla="*/ 5979428 w 6127024"/>
              <a:gd name="connsiteY83-42076" fmla="*/ 6754678 h 6858000"/>
              <a:gd name="connsiteX84-42077" fmla="*/ 5983398 w 6127024"/>
              <a:gd name="connsiteY84-42078" fmla="*/ 6778641 h 6858000"/>
              <a:gd name="connsiteX85-42079" fmla="*/ 5984543 w 6127024"/>
              <a:gd name="connsiteY85-42080" fmla="*/ 6811016 h 6858000"/>
              <a:gd name="connsiteX86-42081" fmla="*/ 5979671 w 6127024"/>
              <a:gd name="connsiteY86-42082" fmla="*/ 6858000 h 6858000"/>
              <a:gd name="connsiteX87-42083" fmla="*/ 0 w 6127024"/>
              <a:gd name="connsiteY87-42084" fmla="*/ 6858000 h 6858000"/>
              <a:gd name="connsiteX88-42085" fmla="*/ 0 w 6127024"/>
              <a:gd name="connsiteY88-42086" fmla="*/ 0 h 6858000"/>
              <a:gd name="connsiteX0-42087" fmla="*/ 0 w 6115796"/>
              <a:gd name="connsiteY0-42088" fmla="*/ 0 h 6858000"/>
              <a:gd name="connsiteX1-42089" fmla="*/ 4965888 w 6115796"/>
              <a:gd name="connsiteY1-42090" fmla="*/ 0 h 6858000"/>
              <a:gd name="connsiteX2-42091" fmla="*/ 4967767 w 6115796"/>
              <a:gd name="connsiteY2-42092" fmla="*/ 7930 h 6858000"/>
              <a:gd name="connsiteX3-42093" fmla="*/ 4979444 w 6115796"/>
              <a:gd name="connsiteY3-42094" fmla="*/ 43921 h 6858000"/>
              <a:gd name="connsiteX4-42095" fmla="*/ 5021173 w 6115796"/>
              <a:gd name="connsiteY4-42096" fmla="*/ 123738 h 6858000"/>
              <a:gd name="connsiteX5-42097" fmla="*/ 5075458 w 6115796"/>
              <a:gd name="connsiteY5-42098" fmla="*/ 264355 h 6858000"/>
              <a:gd name="connsiteX6-42099" fmla="*/ 5081175 w 6115796"/>
              <a:gd name="connsiteY6-42100" fmla="*/ 277448 h 6858000"/>
              <a:gd name="connsiteX7-42101" fmla="*/ 5097011 w 6115796"/>
              <a:gd name="connsiteY7-42102" fmla="*/ 355616 h 6858000"/>
              <a:gd name="connsiteX8-42103" fmla="*/ 5153000 w 6115796"/>
              <a:gd name="connsiteY8-42104" fmla="*/ 507134 h 6858000"/>
              <a:gd name="connsiteX9-42105" fmla="*/ 5171282 w 6115796"/>
              <a:gd name="connsiteY9-42106" fmla="*/ 602071 h 6858000"/>
              <a:gd name="connsiteX10-42107" fmla="*/ 5176196 w 6115796"/>
              <a:gd name="connsiteY10-42108" fmla="*/ 636822 h 6858000"/>
              <a:gd name="connsiteX11-42109" fmla="*/ 5189051 w 6115796"/>
              <a:gd name="connsiteY11-42110" fmla="*/ 782518 h 6858000"/>
              <a:gd name="connsiteX12-42111" fmla="*/ 5218707 w 6115796"/>
              <a:gd name="connsiteY12-42112" fmla="*/ 886387 h 6858000"/>
              <a:gd name="connsiteX13-42113" fmla="*/ 5221281 w 6115796"/>
              <a:gd name="connsiteY13-42114" fmla="*/ 920873 h 6858000"/>
              <a:gd name="connsiteX14-42115" fmla="*/ 5201018 w 6115796"/>
              <a:gd name="connsiteY14-42116" fmla="*/ 1095027 h 6858000"/>
              <a:gd name="connsiteX15-42117" fmla="*/ 5189234 w 6115796"/>
              <a:gd name="connsiteY15-42118" fmla="*/ 1217308 h 6858000"/>
              <a:gd name="connsiteX16-42119" fmla="*/ 5202769 w 6115796"/>
              <a:gd name="connsiteY16-42120" fmla="*/ 1269450 h 6858000"/>
              <a:gd name="connsiteX17-42121" fmla="*/ 5225968 w 6115796"/>
              <a:gd name="connsiteY17-42122" fmla="*/ 1357994 h 6858000"/>
              <a:gd name="connsiteX18-42123" fmla="*/ 5231437 w 6115796"/>
              <a:gd name="connsiteY18-42124" fmla="*/ 1373779 h 6858000"/>
              <a:gd name="connsiteX19-42125" fmla="*/ 5237226 w 6115796"/>
              <a:gd name="connsiteY19-42126" fmla="*/ 1441327 h 6858000"/>
              <a:gd name="connsiteX20-42127" fmla="*/ 5255653 w 6115796"/>
              <a:gd name="connsiteY20-42128" fmla="*/ 1524712 h 6858000"/>
              <a:gd name="connsiteX21-42129" fmla="*/ 5263491 w 6115796"/>
              <a:gd name="connsiteY21-42130" fmla="*/ 1642938 h 6858000"/>
              <a:gd name="connsiteX22-42131" fmla="*/ 5256552 w 6115796"/>
              <a:gd name="connsiteY22-42132" fmla="*/ 1672509 h 6858000"/>
              <a:gd name="connsiteX23-42133" fmla="*/ 5266931 w 6115796"/>
              <a:gd name="connsiteY23-42134" fmla="*/ 1866147 h 6858000"/>
              <a:gd name="connsiteX24-42135" fmla="*/ 5255696 w 6115796"/>
              <a:gd name="connsiteY24-42136" fmla="*/ 1953770 h 6858000"/>
              <a:gd name="connsiteX25-42137" fmla="*/ 5252592 w 6115796"/>
              <a:gd name="connsiteY25-42138" fmla="*/ 2092210 h 6858000"/>
              <a:gd name="connsiteX26-42139" fmla="*/ 5250104 w 6115796"/>
              <a:gd name="connsiteY26-42140" fmla="*/ 2249166 h 6858000"/>
              <a:gd name="connsiteX27-42141" fmla="*/ 5251214 w 6115796"/>
              <a:gd name="connsiteY27-42142" fmla="*/ 2250944 h 6858000"/>
              <a:gd name="connsiteX28-42143" fmla="*/ 5250644 w 6115796"/>
              <a:gd name="connsiteY28-42144" fmla="*/ 2266619 h 6858000"/>
              <a:gd name="connsiteX29-42145" fmla="*/ 5293877 w 6115796"/>
              <a:gd name="connsiteY29-42146" fmla="*/ 2368649 h 6858000"/>
              <a:gd name="connsiteX30-42147" fmla="*/ 5311338 w 6115796"/>
              <a:gd name="connsiteY30-42148" fmla="*/ 2404034 h 6858000"/>
              <a:gd name="connsiteX31-42149" fmla="*/ 5338366 w 6115796"/>
              <a:gd name="connsiteY31-42150" fmla="*/ 2465052 h 6858000"/>
              <a:gd name="connsiteX32-42151" fmla="*/ 5371263 w 6115796"/>
              <a:gd name="connsiteY32-42152" fmla="*/ 2586413 h 6858000"/>
              <a:gd name="connsiteX33-42153" fmla="*/ 5407503 w 6115796"/>
              <a:gd name="connsiteY33-42154" fmla="*/ 2786290 h 6858000"/>
              <a:gd name="connsiteX34-42155" fmla="*/ 5407356 w 6115796"/>
              <a:gd name="connsiteY34-42156" fmla="*/ 2787545 h 6858000"/>
              <a:gd name="connsiteX35-42157" fmla="*/ 5457023 w 6115796"/>
              <a:gd name="connsiteY35-42158" fmla="*/ 2858292 h 6858000"/>
              <a:gd name="connsiteX36-42159" fmla="*/ 5479298 w 6115796"/>
              <a:gd name="connsiteY36-42160" fmla="*/ 2947791 h 6858000"/>
              <a:gd name="connsiteX37-42161" fmla="*/ 5481770 w 6115796"/>
              <a:gd name="connsiteY37-42162" fmla="*/ 2951352 h 6858000"/>
              <a:gd name="connsiteX38-42163" fmla="*/ 5482415 w 6115796"/>
              <a:gd name="connsiteY38-42164" fmla="*/ 3004079 h 6858000"/>
              <a:gd name="connsiteX39-42165" fmla="*/ 5503944 w 6115796"/>
              <a:gd name="connsiteY39-42166" fmla="*/ 3123335 h 6858000"/>
              <a:gd name="connsiteX40-42167" fmla="*/ 5516007 w 6115796"/>
              <a:gd name="connsiteY40-42168" fmla="*/ 3258473 h 6858000"/>
              <a:gd name="connsiteX41-42169" fmla="*/ 5589758 w 6115796"/>
              <a:gd name="connsiteY41-42170" fmla="*/ 3453699 h 6858000"/>
              <a:gd name="connsiteX42-42171" fmla="*/ 5596144 w 6115796"/>
              <a:gd name="connsiteY42-42172" fmla="*/ 3534624 h 6858000"/>
              <a:gd name="connsiteX43-42173" fmla="*/ 5597750 w 6115796"/>
              <a:gd name="connsiteY43-42174" fmla="*/ 3534129 h 6858000"/>
              <a:gd name="connsiteX44-42175" fmla="*/ 5618377 w 6115796"/>
              <a:gd name="connsiteY44-42176" fmla="*/ 3588431 h 6858000"/>
              <a:gd name="connsiteX45-42177" fmla="*/ 5655472 w 6115796"/>
              <a:gd name="connsiteY45-42178" fmla="*/ 3678877 h 6858000"/>
              <a:gd name="connsiteX46-42179" fmla="*/ 5683015 w 6115796"/>
              <a:gd name="connsiteY46-42180" fmla="*/ 3762025 h 6858000"/>
              <a:gd name="connsiteX47-42181" fmla="*/ 5696643 w 6115796"/>
              <a:gd name="connsiteY47-42182" fmla="*/ 3773888 h 6858000"/>
              <a:gd name="connsiteX48-42183" fmla="*/ 5768491 w 6115796"/>
              <a:gd name="connsiteY48-42184" fmla="*/ 3914399 h 6858000"/>
              <a:gd name="connsiteX49-42185" fmla="*/ 5793123 w 6115796"/>
              <a:gd name="connsiteY49-42186" fmla="*/ 3969952 h 6858000"/>
              <a:gd name="connsiteX50-42187" fmla="*/ 5808321 w 6115796"/>
              <a:gd name="connsiteY50-42188" fmla="*/ 3988153 h 6858000"/>
              <a:gd name="connsiteX51-42189" fmla="*/ 5825621 w 6115796"/>
              <a:gd name="connsiteY51-42190" fmla="*/ 4015525 h 6858000"/>
              <a:gd name="connsiteX52-42191" fmla="*/ 5860672 w 6115796"/>
              <a:gd name="connsiteY52-42192" fmla="*/ 4061579 h 6858000"/>
              <a:gd name="connsiteX53-42193" fmla="*/ 5894095 w 6115796"/>
              <a:gd name="connsiteY53-42194" fmla="*/ 4128857 h 6858000"/>
              <a:gd name="connsiteX54-42195" fmla="*/ 5903513 w 6115796"/>
              <a:gd name="connsiteY54-42196" fmla="*/ 4187661 h 6858000"/>
              <a:gd name="connsiteX55-42197" fmla="*/ 5946705 w 6115796"/>
              <a:gd name="connsiteY55-42198" fmla="*/ 4428051 h 6858000"/>
              <a:gd name="connsiteX56-42199" fmla="*/ 5949261 w 6115796"/>
              <a:gd name="connsiteY56-42200" fmla="*/ 4449185 h 6858000"/>
              <a:gd name="connsiteX57-42201" fmla="*/ 5968960 w 6115796"/>
              <a:gd name="connsiteY57-42202" fmla="*/ 4482655 h 6858000"/>
              <a:gd name="connsiteX58-42203" fmla="*/ 5998138 w 6115796"/>
              <a:gd name="connsiteY58-42204" fmla="*/ 4697518 h 6858000"/>
              <a:gd name="connsiteX59-42205" fmla="*/ 6007819 w 6115796"/>
              <a:gd name="connsiteY59-42206" fmla="*/ 4858148 h 6858000"/>
              <a:gd name="connsiteX60-42207" fmla="*/ 6007749 w 6115796"/>
              <a:gd name="connsiteY60-42208" fmla="*/ 4964715 h 6858000"/>
              <a:gd name="connsiteX61-42209" fmla="*/ 6005269 w 6115796"/>
              <a:gd name="connsiteY61-42210" fmla="*/ 5150567 h 6858000"/>
              <a:gd name="connsiteX62-42211" fmla="*/ 6001127 w 6115796"/>
              <a:gd name="connsiteY62-42212" fmla="*/ 5164609 h 6858000"/>
              <a:gd name="connsiteX63-42213" fmla="*/ 5998514 w 6115796"/>
              <a:gd name="connsiteY63-42214" fmla="*/ 5189673 h 6858000"/>
              <a:gd name="connsiteX64-42215" fmla="*/ 6018409 w 6115796"/>
              <a:gd name="connsiteY64-42216" fmla="*/ 5227157 h 6858000"/>
              <a:gd name="connsiteX65-42217" fmla="*/ 6036748 w 6115796"/>
              <a:gd name="connsiteY65-42218" fmla="*/ 5322752 h 6858000"/>
              <a:gd name="connsiteX66-42219" fmla="*/ 6037677 w 6115796"/>
              <a:gd name="connsiteY66-42220" fmla="*/ 5354807 h 6858000"/>
              <a:gd name="connsiteX67-42221" fmla="*/ 6053435 w 6115796"/>
              <a:gd name="connsiteY67-42222" fmla="*/ 5387547 h 6858000"/>
              <a:gd name="connsiteX68-42223" fmla="*/ 6068640 w 6115796"/>
              <a:gd name="connsiteY68-42224" fmla="*/ 5474503 h 6858000"/>
              <a:gd name="connsiteX69-42225" fmla="*/ 6080922 w 6115796"/>
              <a:gd name="connsiteY69-42226" fmla="*/ 5561070 h 6858000"/>
              <a:gd name="connsiteX70-42227" fmla="*/ 6096949 w 6115796"/>
              <a:gd name="connsiteY70-42228" fmla="*/ 5648179 h 6858000"/>
              <a:gd name="connsiteX71-42229" fmla="*/ 6109884 w 6115796"/>
              <a:gd name="connsiteY71-42230" fmla="*/ 5721959 h 6858000"/>
              <a:gd name="connsiteX72-42231" fmla="*/ 6115796 w 6115796"/>
              <a:gd name="connsiteY72-42232" fmla="*/ 5862844 h 6858000"/>
              <a:gd name="connsiteX73-42233" fmla="*/ 6102493 w 6115796"/>
              <a:gd name="connsiteY73-42234" fmla="*/ 5928602 h 6858000"/>
              <a:gd name="connsiteX74-42235" fmla="*/ 6056863 w 6115796"/>
              <a:gd name="connsiteY74-42236" fmla="*/ 6000643 h 6858000"/>
              <a:gd name="connsiteX75-42237" fmla="*/ 6045436 w 6115796"/>
              <a:gd name="connsiteY75-42238" fmla="*/ 6124480 h 6858000"/>
              <a:gd name="connsiteX76-42239" fmla="*/ 6030489 w 6115796"/>
              <a:gd name="connsiteY76-42240" fmla="*/ 6317666 h 6858000"/>
              <a:gd name="connsiteX77-42241" fmla="*/ 6007492 w 6115796"/>
              <a:gd name="connsiteY77-42242" fmla="*/ 6440818 h 6858000"/>
              <a:gd name="connsiteX78-42243" fmla="*/ 6009467 w 6115796"/>
              <a:gd name="connsiteY78-42244" fmla="*/ 6487076 h 6858000"/>
              <a:gd name="connsiteX79-42245" fmla="*/ 5995064 w 6115796"/>
              <a:gd name="connsiteY79-42246" fmla="*/ 6540791 h 6858000"/>
              <a:gd name="connsiteX80-42247" fmla="*/ 6004510 w 6115796"/>
              <a:gd name="connsiteY80-42248" fmla="*/ 6599256 h 6858000"/>
              <a:gd name="connsiteX81-42249" fmla="*/ 5986207 w 6115796"/>
              <a:gd name="connsiteY81-42250" fmla="*/ 6695855 h 6858000"/>
              <a:gd name="connsiteX82-42251" fmla="*/ 5979428 w 6115796"/>
              <a:gd name="connsiteY82-42252" fmla="*/ 6754678 h 6858000"/>
              <a:gd name="connsiteX83-42253" fmla="*/ 5983398 w 6115796"/>
              <a:gd name="connsiteY83-42254" fmla="*/ 6778641 h 6858000"/>
              <a:gd name="connsiteX84-42255" fmla="*/ 5984543 w 6115796"/>
              <a:gd name="connsiteY84-42256" fmla="*/ 6811016 h 6858000"/>
              <a:gd name="connsiteX85-42257" fmla="*/ 5979671 w 6115796"/>
              <a:gd name="connsiteY85-42258" fmla="*/ 6858000 h 6858000"/>
              <a:gd name="connsiteX86-42259" fmla="*/ 0 w 6115796"/>
              <a:gd name="connsiteY86-42260" fmla="*/ 6858000 h 6858000"/>
              <a:gd name="connsiteX87-42261" fmla="*/ 0 w 6115796"/>
              <a:gd name="connsiteY87-42262" fmla="*/ 0 h 6858000"/>
              <a:gd name="connsiteX0-42263" fmla="*/ 0 w 6115796"/>
              <a:gd name="connsiteY0-42264" fmla="*/ 0 h 6858000"/>
              <a:gd name="connsiteX1-42265" fmla="*/ 4965888 w 6115796"/>
              <a:gd name="connsiteY1-42266" fmla="*/ 0 h 6858000"/>
              <a:gd name="connsiteX2-42267" fmla="*/ 4967767 w 6115796"/>
              <a:gd name="connsiteY2-42268" fmla="*/ 7930 h 6858000"/>
              <a:gd name="connsiteX3-42269" fmla="*/ 4979444 w 6115796"/>
              <a:gd name="connsiteY3-42270" fmla="*/ 43921 h 6858000"/>
              <a:gd name="connsiteX4-42271" fmla="*/ 5021173 w 6115796"/>
              <a:gd name="connsiteY4-42272" fmla="*/ 123738 h 6858000"/>
              <a:gd name="connsiteX5-42273" fmla="*/ 5075458 w 6115796"/>
              <a:gd name="connsiteY5-42274" fmla="*/ 264355 h 6858000"/>
              <a:gd name="connsiteX6-42275" fmla="*/ 5081175 w 6115796"/>
              <a:gd name="connsiteY6-42276" fmla="*/ 277448 h 6858000"/>
              <a:gd name="connsiteX7-42277" fmla="*/ 5097011 w 6115796"/>
              <a:gd name="connsiteY7-42278" fmla="*/ 355616 h 6858000"/>
              <a:gd name="connsiteX8-42279" fmla="*/ 5153000 w 6115796"/>
              <a:gd name="connsiteY8-42280" fmla="*/ 507134 h 6858000"/>
              <a:gd name="connsiteX9-42281" fmla="*/ 5171282 w 6115796"/>
              <a:gd name="connsiteY9-42282" fmla="*/ 602071 h 6858000"/>
              <a:gd name="connsiteX10-42283" fmla="*/ 5176196 w 6115796"/>
              <a:gd name="connsiteY10-42284" fmla="*/ 636822 h 6858000"/>
              <a:gd name="connsiteX11-42285" fmla="*/ 5189051 w 6115796"/>
              <a:gd name="connsiteY11-42286" fmla="*/ 782518 h 6858000"/>
              <a:gd name="connsiteX12-42287" fmla="*/ 5218707 w 6115796"/>
              <a:gd name="connsiteY12-42288" fmla="*/ 886387 h 6858000"/>
              <a:gd name="connsiteX13-42289" fmla="*/ 5221281 w 6115796"/>
              <a:gd name="connsiteY13-42290" fmla="*/ 920873 h 6858000"/>
              <a:gd name="connsiteX14-42291" fmla="*/ 5201018 w 6115796"/>
              <a:gd name="connsiteY14-42292" fmla="*/ 1095027 h 6858000"/>
              <a:gd name="connsiteX15-42293" fmla="*/ 5189234 w 6115796"/>
              <a:gd name="connsiteY15-42294" fmla="*/ 1217308 h 6858000"/>
              <a:gd name="connsiteX16-42295" fmla="*/ 5202769 w 6115796"/>
              <a:gd name="connsiteY16-42296" fmla="*/ 1269450 h 6858000"/>
              <a:gd name="connsiteX17-42297" fmla="*/ 5225968 w 6115796"/>
              <a:gd name="connsiteY17-42298" fmla="*/ 1357994 h 6858000"/>
              <a:gd name="connsiteX18-42299" fmla="*/ 5231437 w 6115796"/>
              <a:gd name="connsiteY18-42300" fmla="*/ 1373779 h 6858000"/>
              <a:gd name="connsiteX19-42301" fmla="*/ 5237226 w 6115796"/>
              <a:gd name="connsiteY19-42302" fmla="*/ 1441327 h 6858000"/>
              <a:gd name="connsiteX20-42303" fmla="*/ 5255653 w 6115796"/>
              <a:gd name="connsiteY20-42304" fmla="*/ 1524712 h 6858000"/>
              <a:gd name="connsiteX21-42305" fmla="*/ 5263491 w 6115796"/>
              <a:gd name="connsiteY21-42306" fmla="*/ 1642938 h 6858000"/>
              <a:gd name="connsiteX22-42307" fmla="*/ 5256552 w 6115796"/>
              <a:gd name="connsiteY22-42308" fmla="*/ 1672509 h 6858000"/>
              <a:gd name="connsiteX23-42309" fmla="*/ 5266931 w 6115796"/>
              <a:gd name="connsiteY23-42310" fmla="*/ 1866147 h 6858000"/>
              <a:gd name="connsiteX24-42311" fmla="*/ 5255696 w 6115796"/>
              <a:gd name="connsiteY24-42312" fmla="*/ 1953770 h 6858000"/>
              <a:gd name="connsiteX25-42313" fmla="*/ 5252592 w 6115796"/>
              <a:gd name="connsiteY25-42314" fmla="*/ 2092210 h 6858000"/>
              <a:gd name="connsiteX26-42315" fmla="*/ 5250104 w 6115796"/>
              <a:gd name="connsiteY26-42316" fmla="*/ 2249166 h 6858000"/>
              <a:gd name="connsiteX27-42317" fmla="*/ 5251214 w 6115796"/>
              <a:gd name="connsiteY27-42318" fmla="*/ 2250944 h 6858000"/>
              <a:gd name="connsiteX28-42319" fmla="*/ 5250644 w 6115796"/>
              <a:gd name="connsiteY28-42320" fmla="*/ 2266619 h 6858000"/>
              <a:gd name="connsiteX29-42321" fmla="*/ 5293877 w 6115796"/>
              <a:gd name="connsiteY29-42322" fmla="*/ 2368649 h 6858000"/>
              <a:gd name="connsiteX30-42323" fmla="*/ 5311338 w 6115796"/>
              <a:gd name="connsiteY30-42324" fmla="*/ 2404034 h 6858000"/>
              <a:gd name="connsiteX31-42325" fmla="*/ 5338366 w 6115796"/>
              <a:gd name="connsiteY31-42326" fmla="*/ 2465052 h 6858000"/>
              <a:gd name="connsiteX32-42327" fmla="*/ 5371263 w 6115796"/>
              <a:gd name="connsiteY32-42328" fmla="*/ 2586413 h 6858000"/>
              <a:gd name="connsiteX33-42329" fmla="*/ 5407503 w 6115796"/>
              <a:gd name="connsiteY33-42330" fmla="*/ 2786290 h 6858000"/>
              <a:gd name="connsiteX34-42331" fmla="*/ 5407356 w 6115796"/>
              <a:gd name="connsiteY34-42332" fmla="*/ 2787545 h 6858000"/>
              <a:gd name="connsiteX35-42333" fmla="*/ 5457023 w 6115796"/>
              <a:gd name="connsiteY35-42334" fmla="*/ 2858292 h 6858000"/>
              <a:gd name="connsiteX36-42335" fmla="*/ 5479298 w 6115796"/>
              <a:gd name="connsiteY36-42336" fmla="*/ 2947791 h 6858000"/>
              <a:gd name="connsiteX37-42337" fmla="*/ 5481770 w 6115796"/>
              <a:gd name="connsiteY37-42338" fmla="*/ 2951352 h 6858000"/>
              <a:gd name="connsiteX38-42339" fmla="*/ 5482415 w 6115796"/>
              <a:gd name="connsiteY38-42340" fmla="*/ 3004079 h 6858000"/>
              <a:gd name="connsiteX39-42341" fmla="*/ 5503944 w 6115796"/>
              <a:gd name="connsiteY39-42342" fmla="*/ 3123335 h 6858000"/>
              <a:gd name="connsiteX40-42343" fmla="*/ 5516007 w 6115796"/>
              <a:gd name="connsiteY40-42344" fmla="*/ 3258473 h 6858000"/>
              <a:gd name="connsiteX41-42345" fmla="*/ 5589758 w 6115796"/>
              <a:gd name="connsiteY41-42346" fmla="*/ 3453699 h 6858000"/>
              <a:gd name="connsiteX42-42347" fmla="*/ 5596144 w 6115796"/>
              <a:gd name="connsiteY42-42348" fmla="*/ 3534624 h 6858000"/>
              <a:gd name="connsiteX43-42349" fmla="*/ 5597750 w 6115796"/>
              <a:gd name="connsiteY43-42350" fmla="*/ 3534129 h 6858000"/>
              <a:gd name="connsiteX44-42351" fmla="*/ 5618377 w 6115796"/>
              <a:gd name="connsiteY44-42352" fmla="*/ 3588431 h 6858000"/>
              <a:gd name="connsiteX45-42353" fmla="*/ 5655472 w 6115796"/>
              <a:gd name="connsiteY45-42354" fmla="*/ 3678877 h 6858000"/>
              <a:gd name="connsiteX46-42355" fmla="*/ 5683015 w 6115796"/>
              <a:gd name="connsiteY46-42356" fmla="*/ 3762025 h 6858000"/>
              <a:gd name="connsiteX47-42357" fmla="*/ 5696643 w 6115796"/>
              <a:gd name="connsiteY47-42358" fmla="*/ 3773888 h 6858000"/>
              <a:gd name="connsiteX48-42359" fmla="*/ 5768491 w 6115796"/>
              <a:gd name="connsiteY48-42360" fmla="*/ 3914399 h 6858000"/>
              <a:gd name="connsiteX49-42361" fmla="*/ 5793123 w 6115796"/>
              <a:gd name="connsiteY49-42362" fmla="*/ 3969952 h 6858000"/>
              <a:gd name="connsiteX50-42363" fmla="*/ 5808321 w 6115796"/>
              <a:gd name="connsiteY50-42364" fmla="*/ 3988153 h 6858000"/>
              <a:gd name="connsiteX51-42365" fmla="*/ 5825621 w 6115796"/>
              <a:gd name="connsiteY51-42366" fmla="*/ 4015525 h 6858000"/>
              <a:gd name="connsiteX52-42367" fmla="*/ 5860672 w 6115796"/>
              <a:gd name="connsiteY52-42368" fmla="*/ 4061579 h 6858000"/>
              <a:gd name="connsiteX53-42369" fmla="*/ 5894095 w 6115796"/>
              <a:gd name="connsiteY53-42370" fmla="*/ 4128857 h 6858000"/>
              <a:gd name="connsiteX54-42371" fmla="*/ 5903513 w 6115796"/>
              <a:gd name="connsiteY54-42372" fmla="*/ 4187661 h 6858000"/>
              <a:gd name="connsiteX55-42373" fmla="*/ 5946705 w 6115796"/>
              <a:gd name="connsiteY55-42374" fmla="*/ 4428051 h 6858000"/>
              <a:gd name="connsiteX56-42375" fmla="*/ 5949261 w 6115796"/>
              <a:gd name="connsiteY56-42376" fmla="*/ 4449185 h 6858000"/>
              <a:gd name="connsiteX57-42377" fmla="*/ 5968960 w 6115796"/>
              <a:gd name="connsiteY57-42378" fmla="*/ 4482655 h 6858000"/>
              <a:gd name="connsiteX58-42379" fmla="*/ 5998138 w 6115796"/>
              <a:gd name="connsiteY58-42380" fmla="*/ 4697518 h 6858000"/>
              <a:gd name="connsiteX59-42381" fmla="*/ 6007819 w 6115796"/>
              <a:gd name="connsiteY59-42382" fmla="*/ 4858148 h 6858000"/>
              <a:gd name="connsiteX60-42383" fmla="*/ 6007749 w 6115796"/>
              <a:gd name="connsiteY60-42384" fmla="*/ 4964715 h 6858000"/>
              <a:gd name="connsiteX61-42385" fmla="*/ 6005269 w 6115796"/>
              <a:gd name="connsiteY61-42386" fmla="*/ 5150567 h 6858000"/>
              <a:gd name="connsiteX62-42387" fmla="*/ 6001127 w 6115796"/>
              <a:gd name="connsiteY62-42388" fmla="*/ 5164609 h 6858000"/>
              <a:gd name="connsiteX63-42389" fmla="*/ 5998514 w 6115796"/>
              <a:gd name="connsiteY63-42390" fmla="*/ 5189673 h 6858000"/>
              <a:gd name="connsiteX64-42391" fmla="*/ 6018409 w 6115796"/>
              <a:gd name="connsiteY64-42392" fmla="*/ 5227157 h 6858000"/>
              <a:gd name="connsiteX65-42393" fmla="*/ 6036748 w 6115796"/>
              <a:gd name="connsiteY65-42394" fmla="*/ 5322752 h 6858000"/>
              <a:gd name="connsiteX66-42395" fmla="*/ 6037677 w 6115796"/>
              <a:gd name="connsiteY66-42396" fmla="*/ 5354807 h 6858000"/>
              <a:gd name="connsiteX67-42397" fmla="*/ 6053435 w 6115796"/>
              <a:gd name="connsiteY67-42398" fmla="*/ 5387547 h 6858000"/>
              <a:gd name="connsiteX68-42399" fmla="*/ 6068640 w 6115796"/>
              <a:gd name="connsiteY68-42400" fmla="*/ 5474503 h 6858000"/>
              <a:gd name="connsiteX69-42401" fmla="*/ 6080922 w 6115796"/>
              <a:gd name="connsiteY69-42402" fmla="*/ 5561070 h 6858000"/>
              <a:gd name="connsiteX70-42403" fmla="*/ 6096949 w 6115796"/>
              <a:gd name="connsiteY70-42404" fmla="*/ 5648179 h 6858000"/>
              <a:gd name="connsiteX71-42405" fmla="*/ 6115796 w 6115796"/>
              <a:gd name="connsiteY71-42406" fmla="*/ 5862844 h 6858000"/>
              <a:gd name="connsiteX72-42407" fmla="*/ 6102493 w 6115796"/>
              <a:gd name="connsiteY72-42408" fmla="*/ 5928602 h 6858000"/>
              <a:gd name="connsiteX73-42409" fmla="*/ 6056863 w 6115796"/>
              <a:gd name="connsiteY73-42410" fmla="*/ 6000643 h 6858000"/>
              <a:gd name="connsiteX74-42411" fmla="*/ 6045436 w 6115796"/>
              <a:gd name="connsiteY74-42412" fmla="*/ 6124480 h 6858000"/>
              <a:gd name="connsiteX75-42413" fmla="*/ 6030489 w 6115796"/>
              <a:gd name="connsiteY75-42414" fmla="*/ 6317666 h 6858000"/>
              <a:gd name="connsiteX76-42415" fmla="*/ 6007492 w 6115796"/>
              <a:gd name="connsiteY76-42416" fmla="*/ 6440818 h 6858000"/>
              <a:gd name="connsiteX77-42417" fmla="*/ 6009467 w 6115796"/>
              <a:gd name="connsiteY77-42418" fmla="*/ 6487076 h 6858000"/>
              <a:gd name="connsiteX78-42419" fmla="*/ 5995064 w 6115796"/>
              <a:gd name="connsiteY78-42420" fmla="*/ 6540791 h 6858000"/>
              <a:gd name="connsiteX79-42421" fmla="*/ 6004510 w 6115796"/>
              <a:gd name="connsiteY79-42422" fmla="*/ 6599256 h 6858000"/>
              <a:gd name="connsiteX80-42423" fmla="*/ 5986207 w 6115796"/>
              <a:gd name="connsiteY80-42424" fmla="*/ 6695855 h 6858000"/>
              <a:gd name="connsiteX81-42425" fmla="*/ 5979428 w 6115796"/>
              <a:gd name="connsiteY81-42426" fmla="*/ 6754678 h 6858000"/>
              <a:gd name="connsiteX82-42427" fmla="*/ 5983398 w 6115796"/>
              <a:gd name="connsiteY82-42428" fmla="*/ 6778641 h 6858000"/>
              <a:gd name="connsiteX83-42429" fmla="*/ 5984543 w 6115796"/>
              <a:gd name="connsiteY83-42430" fmla="*/ 6811016 h 6858000"/>
              <a:gd name="connsiteX84-42431" fmla="*/ 5979671 w 6115796"/>
              <a:gd name="connsiteY84-42432" fmla="*/ 6858000 h 6858000"/>
              <a:gd name="connsiteX85-42433" fmla="*/ 0 w 6115796"/>
              <a:gd name="connsiteY85-42434" fmla="*/ 6858000 h 6858000"/>
              <a:gd name="connsiteX86-42435" fmla="*/ 0 w 6115796"/>
              <a:gd name="connsiteY86-42436" fmla="*/ 0 h 6858000"/>
              <a:gd name="connsiteX0-42437" fmla="*/ 0 w 6116025"/>
              <a:gd name="connsiteY0-42438" fmla="*/ 0 h 6858000"/>
              <a:gd name="connsiteX1-42439" fmla="*/ 4965888 w 6116025"/>
              <a:gd name="connsiteY1-42440" fmla="*/ 0 h 6858000"/>
              <a:gd name="connsiteX2-42441" fmla="*/ 4967767 w 6116025"/>
              <a:gd name="connsiteY2-42442" fmla="*/ 7930 h 6858000"/>
              <a:gd name="connsiteX3-42443" fmla="*/ 4979444 w 6116025"/>
              <a:gd name="connsiteY3-42444" fmla="*/ 43921 h 6858000"/>
              <a:gd name="connsiteX4-42445" fmla="*/ 5021173 w 6116025"/>
              <a:gd name="connsiteY4-42446" fmla="*/ 123738 h 6858000"/>
              <a:gd name="connsiteX5-42447" fmla="*/ 5075458 w 6116025"/>
              <a:gd name="connsiteY5-42448" fmla="*/ 264355 h 6858000"/>
              <a:gd name="connsiteX6-42449" fmla="*/ 5081175 w 6116025"/>
              <a:gd name="connsiteY6-42450" fmla="*/ 277448 h 6858000"/>
              <a:gd name="connsiteX7-42451" fmla="*/ 5097011 w 6116025"/>
              <a:gd name="connsiteY7-42452" fmla="*/ 355616 h 6858000"/>
              <a:gd name="connsiteX8-42453" fmla="*/ 5153000 w 6116025"/>
              <a:gd name="connsiteY8-42454" fmla="*/ 507134 h 6858000"/>
              <a:gd name="connsiteX9-42455" fmla="*/ 5171282 w 6116025"/>
              <a:gd name="connsiteY9-42456" fmla="*/ 602071 h 6858000"/>
              <a:gd name="connsiteX10-42457" fmla="*/ 5176196 w 6116025"/>
              <a:gd name="connsiteY10-42458" fmla="*/ 636822 h 6858000"/>
              <a:gd name="connsiteX11-42459" fmla="*/ 5189051 w 6116025"/>
              <a:gd name="connsiteY11-42460" fmla="*/ 782518 h 6858000"/>
              <a:gd name="connsiteX12-42461" fmla="*/ 5218707 w 6116025"/>
              <a:gd name="connsiteY12-42462" fmla="*/ 886387 h 6858000"/>
              <a:gd name="connsiteX13-42463" fmla="*/ 5221281 w 6116025"/>
              <a:gd name="connsiteY13-42464" fmla="*/ 920873 h 6858000"/>
              <a:gd name="connsiteX14-42465" fmla="*/ 5201018 w 6116025"/>
              <a:gd name="connsiteY14-42466" fmla="*/ 1095027 h 6858000"/>
              <a:gd name="connsiteX15-42467" fmla="*/ 5189234 w 6116025"/>
              <a:gd name="connsiteY15-42468" fmla="*/ 1217308 h 6858000"/>
              <a:gd name="connsiteX16-42469" fmla="*/ 5202769 w 6116025"/>
              <a:gd name="connsiteY16-42470" fmla="*/ 1269450 h 6858000"/>
              <a:gd name="connsiteX17-42471" fmla="*/ 5225968 w 6116025"/>
              <a:gd name="connsiteY17-42472" fmla="*/ 1357994 h 6858000"/>
              <a:gd name="connsiteX18-42473" fmla="*/ 5231437 w 6116025"/>
              <a:gd name="connsiteY18-42474" fmla="*/ 1373779 h 6858000"/>
              <a:gd name="connsiteX19-42475" fmla="*/ 5237226 w 6116025"/>
              <a:gd name="connsiteY19-42476" fmla="*/ 1441327 h 6858000"/>
              <a:gd name="connsiteX20-42477" fmla="*/ 5255653 w 6116025"/>
              <a:gd name="connsiteY20-42478" fmla="*/ 1524712 h 6858000"/>
              <a:gd name="connsiteX21-42479" fmla="*/ 5263491 w 6116025"/>
              <a:gd name="connsiteY21-42480" fmla="*/ 1642938 h 6858000"/>
              <a:gd name="connsiteX22-42481" fmla="*/ 5256552 w 6116025"/>
              <a:gd name="connsiteY22-42482" fmla="*/ 1672509 h 6858000"/>
              <a:gd name="connsiteX23-42483" fmla="*/ 5266931 w 6116025"/>
              <a:gd name="connsiteY23-42484" fmla="*/ 1866147 h 6858000"/>
              <a:gd name="connsiteX24-42485" fmla="*/ 5255696 w 6116025"/>
              <a:gd name="connsiteY24-42486" fmla="*/ 1953770 h 6858000"/>
              <a:gd name="connsiteX25-42487" fmla="*/ 5252592 w 6116025"/>
              <a:gd name="connsiteY25-42488" fmla="*/ 2092210 h 6858000"/>
              <a:gd name="connsiteX26-42489" fmla="*/ 5250104 w 6116025"/>
              <a:gd name="connsiteY26-42490" fmla="*/ 2249166 h 6858000"/>
              <a:gd name="connsiteX27-42491" fmla="*/ 5251214 w 6116025"/>
              <a:gd name="connsiteY27-42492" fmla="*/ 2250944 h 6858000"/>
              <a:gd name="connsiteX28-42493" fmla="*/ 5250644 w 6116025"/>
              <a:gd name="connsiteY28-42494" fmla="*/ 2266619 h 6858000"/>
              <a:gd name="connsiteX29-42495" fmla="*/ 5293877 w 6116025"/>
              <a:gd name="connsiteY29-42496" fmla="*/ 2368649 h 6858000"/>
              <a:gd name="connsiteX30-42497" fmla="*/ 5311338 w 6116025"/>
              <a:gd name="connsiteY30-42498" fmla="*/ 2404034 h 6858000"/>
              <a:gd name="connsiteX31-42499" fmla="*/ 5338366 w 6116025"/>
              <a:gd name="connsiteY31-42500" fmla="*/ 2465052 h 6858000"/>
              <a:gd name="connsiteX32-42501" fmla="*/ 5371263 w 6116025"/>
              <a:gd name="connsiteY32-42502" fmla="*/ 2586413 h 6858000"/>
              <a:gd name="connsiteX33-42503" fmla="*/ 5407503 w 6116025"/>
              <a:gd name="connsiteY33-42504" fmla="*/ 2786290 h 6858000"/>
              <a:gd name="connsiteX34-42505" fmla="*/ 5407356 w 6116025"/>
              <a:gd name="connsiteY34-42506" fmla="*/ 2787545 h 6858000"/>
              <a:gd name="connsiteX35-42507" fmla="*/ 5457023 w 6116025"/>
              <a:gd name="connsiteY35-42508" fmla="*/ 2858292 h 6858000"/>
              <a:gd name="connsiteX36-42509" fmla="*/ 5479298 w 6116025"/>
              <a:gd name="connsiteY36-42510" fmla="*/ 2947791 h 6858000"/>
              <a:gd name="connsiteX37-42511" fmla="*/ 5481770 w 6116025"/>
              <a:gd name="connsiteY37-42512" fmla="*/ 2951352 h 6858000"/>
              <a:gd name="connsiteX38-42513" fmla="*/ 5482415 w 6116025"/>
              <a:gd name="connsiteY38-42514" fmla="*/ 3004079 h 6858000"/>
              <a:gd name="connsiteX39-42515" fmla="*/ 5503944 w 6116025"/>
              <a:gd name="connsiteY39-42516" fmla="*/ 3123335 h 6858000"/>
              <a:gd name="connsiteX40-42517" fmla="*/ 5516007 w 6116025"/>
              <a:gd name="connsiteY40-42518" fmla="*/ 3258473 h 6858000"/>
              <a:gd name="connsiteX41-42519" fmla="*/ 5589758 w 6116025"/>
              <a:gd name="connsiteY41-42520" fmla="*/ 3453699 h 6858000"/>
              <a:gd name="connsiteX42-42521" fmla="*/ 5596144 w 6116025"/>
              <a:gd name="connsiteY42-42522" fmla="*/ 3534624 h 6858000"/>
              <a:gd name="connsiteX43-42523" fmla="*/ 5597750 w 6116025"/>
              <a:gd name="connsiteY43-42524" fmla="*/ 3534129 h 6858000"/>
              <a:gd name="connsiteX44-42525" fmla="*/ 5618377 w 6116025"/>
              <a:gd name="connsiteY44-42526" fmla="*/ 3588431 h 6858000"/>
              <a:gd name="connsiteX45-42527" fmla="*/ 5655472 w 6116025"/>
              <a:gd name="connsiteY45-42528" fmla="*/ 3678877 h 6858000"/>
              <a:gd name="connsiteX46-42529" fmla="*/ 5683015 w 6116025"/>
              <a:gd name="connsiteY46-42530" fmla="*/ 3762025 h 6858000"/>
              <a:gd name="connsiteX47-42531" fmla="*/ 5696643 w 6116025"/>
              <a:gd name="connsiteY47-42532" fmla="*/ 3773888 h 6858000"/>
              <a:gd name="connsiteX48-42533" fmla="*/ 5768491 w 6116025"/>
              <a:gd name="connsiteY48-42534" fmla="*/ 3914399 h 6858000"/>
              <a:gd name="connsiteX49-42535" fmla="*/ 5793123 w 6116025"/>
              <a:gd name="connsiteY49-42536" fmla="*/ 3969952 h 6858000"/>
              <a:gd name="connsiteX50-42537" fmla="*/ 5808321 w 6116025"/>
              <a:gd name="connsiteY50-42538" fmla="*/ 3988153 h 6858000"/>
              <a:gd name="connsiteX51-42539" fmla="*/ 5825621 w 6116025"/>
              <a:gd name="connsiteY51-42540" fmla="*/ 4015525 h 6858000"/>
              <a:gd name="connsiteX52-42541" fmla="*/ 5860672 w 6116025"/>
              <a:gd name="connsiteY52-42542" fmla="*/ 4061579 h 6858000"/>
              <a:gd name="connsiteX53-42543" fmla="*/ 5894095 w 6116025"/>
              <a:gd name="connsiteY53-42544" fmla="*/ 4128857 h 6858000"/>
              <a:gd name="connsiteX54-42545" fmla="*/ 5903513 w 6116025"/>
              <a:gd name="connsiteY54-42546" fmla="*/ 4187661 h 6858000"/>
              <a:gd name="connsiteX55-42547" fmla="*/ 5946705 w 6116025"/>
              <a:gd name="connsiteY55-42548" fmla="*/ 4428051 h 6858000"/>
              <a:gd name="connsiteX56-42549" fmla="*/ 5949261 w 6116025"/>
              <a:gd name="connsiteY56-42550" fmla="*/ 4449185 h 6858000"/>
              <a:gd name="connsiteX57-42551" fmla="*/ 5968960 w 6116025"/>
              <a:gd name="connsiteY57-42552" fmla="*/ 4482655 h 6858000"/>
              <a:gd name="connsiteX58-42553" fmla="*/ 5998138 w 6116025"/>
              <a:gd name="connsiteY58-42554" fmla="*/ 4697518 h 6858000"/>
              <a:gd name="connsiteX59-42555" fmla="*/ 6007819 w 6116025"/>
              <a:gd name="connsiteY59-42556" fmla="*/ 4858148 h 6858000"/>
              <a:gd name="connsiteX60-42557" fmla="*/ 6007749 w 6116025"/>
              <a:gd name="connsiteY60-42558" fmla="*/ 4964715 h 6858000"/>
              <a:gd name="connsiteX61-42559" fmla="*/ 6005269 w 6116025"/>
              <a:gd name="connsiteY61-42560" fmla="*/ 5150567 h 6858000"/>
              <a:gd name="connsiteX62-42561" fmla="*/ 6001127 w 6116025"/>
              <a:gd name="connsiteY62-42562" fmla="*/ 5164609 h 6858000"/>
              <a:gd name="connsiteX63-42563" fmla="*/ 5998514 w 6116025"/>
              <a:gd name="connsiteY63-42564" fmla="*/ 5189673 h 6858000"/>
              <a:gd name="connsiteX64-42565" fmla="*/ 6018409 w 6116025"/>
              <a:gd name="connsiteY64-42566" fmla="*/ 5227157 h 6858000"/>
              <a:gd name="connsiteX65-42567" fmla="*/ 6036748 w 6116025"/>
              <a:gd name="connsiteY65-42568" fmla="*/ 5322752 h 6858000"/>
              <a:gd name="connsiteX66-42569" fmla="*/ 6037677 w 6116025"/>
              <a:gd name="connsiteY66-42570" fmla="*/ 5354807 h 6858000"/>
              <a:gd name="connsiteX67-42571" fmla="*/ 6053435 w 6116025"/>
              <a:gd name="connsiteY67-42572" fmla="*/ 5387547 h 6858000"/>
              <a:gd name="connsiteX68-42573" fmla="*/ 6068640 w 6116025"/>
              <a:gd name="connsiteY68-42574" fmla="*/ 5474503 h 6858000"/>
              <a:gd name="connsiteX69-42575" fmla="*/ 6080922 w 6116025"/>
              <a:gd name="connsiteY69-42576" fmla="*/ 5561070 h 6858000"/>
              <a:gd name="connsiteX70-42577" fmla="*/ 6096949 w 6116025"/>
              <a:gd name="connsiteY70-42578" fmla="*/ 5648179 h 6858000"/>
              <a:gd name="connsiteX71-42579" fmla="*/ 6115796 w 6116025"/>
              <a:gd name="connsiteY71-42580" fmla="*/ 5862844 h 6858000"/>
              <a:gd name="connsiteX72-42581" fmla="*/ 6102493 w 6116025"/>
              <a:gd name="connsiteY72-42582" fmla="*/ 5928602 h 6858000"/>
              <a:gd name="connsiteX73-42583" fmla="*/ 6056863 w 6116025"/>
              <a:gd name="connsiteY73-42584" fmla="*/ 6000643 h 6858000"/>
              <a:gd name="connsiteX74-42585" fmla="*/ 6045436 w 6116025"/>
              <a:gd name="connsiteY74-42586" fmla="*/ 6124480 h 6858000"/>
              <a:gd name="connsiteX75-42587" fmla="*/ 6030489 w 6116025"/>
              <a:gd name="connsiteY75-42588" fmla="*/ 6317666 h 6858000"/>
              <a:gd name="connsiteX76-42589" fmla="*/ 6007492 w 6116025"/>
              <a:gd name="connsiteY76-42590" fmla="*/ 6440818 h 6858000"/>
              <a:gd name="connsiteX77-42591" fmla="*/ 6009467 w 6116025"/>
              <a:gd name="connsiteY77-42592" fmla="*/ 6487076 h 6858000"/>
              <a:gd name="connsiteX78-42593" fmla="*/ 5995064 w 6116025"/>
              <a:gd name="connsiteY78-42594" fmla="*/ 6540791 h 6858000"/>
              <a:gd name="connsiteX79-42595" fmla="*/ 6004510 w 6116025"/>
              <a:gd name="connsiteY79-42596" fmla="*/ 6599256 h 6858000"/>
              <a:gd name="connsiteX80-42597" fmla="*/ 5986207 w 6116025"/>
              <a:gd name="connsiteY80-42598" fmla="*/ 6695855 h 6858000"/>
              <a:gd name="connsiteX81-42599" fmla="*/ 5979428 w 6116025"/>
              <a:gd name="connsiteY81-42600" fmla="*/ 6754678 h 6858000"/>
              <a:gd name="connsiteX82-42601" fmla="*/ 5983398 w 6116025"/>
              <a:gd name="connsiteY82-42602" fmla="*/ 6778641 h 6858000"/>
              <a:gd name="connsiteX83-42603" fmla="*/ 5984543 w 6116025"/>
              <a:gd name="connsiteY83-42604" fmla="*/ 6811016 h 6858000"/>
              <a:gd name="connsiteX84-42605" fmla="*/ 5979671 w 6116025"/>
              <a:gd name="connsiteY84-42606" fmla="*/ 6858000 h 6858000"/>
              <a:gd name="connsiteX85-42607" fmla="*/ 0 w 6116025"/>
              <a:gd name="connsiteY85-42608" fmla="*/ 6858000 h 6858000"/>
              <a:gd name="connsiteX86-42609" fmla="*/ 0 w 6116025"/>
              <a:gd name="connsiteY86-42610" fmla="*/ 0 h 6858000"/>
              <a:gd name="connsiteX0-42611" fmla="*/ 0 w 6115796"/>
              <a:gd name="connsiteY0-42612" fmla="*/ 0 h 6858000"/>
              <a:gd name="connsiteX1-42613" fmla="*/ 4965888 w 6115796"/>
              <a:gd name="connsiteY1-42614" fmla="*/ 0 h 6858000"/>
              <a:gd name="connsiteX2-42615" fmla="*/ 4967767 w 6115796"/>
              <a:gd name="connsiteY2-42616" fmla="*/ 7930 h 6858000"/>
              <a:gd name="connsiteX3-42617" fmla="*/ 4979444 w 6115796"/>
              <a:gd name="connsiteY3-42618" fmla="*/ 43921 h 6858000"/>
              <a:gd name="connsiteX4-42619" fmla="*/ 5021173 w 6115796"/>
              <a:gd name="connsiteY4-42620" fmla="*/ 123738 h 6858000"/>
              <a:gd name="connsiteX5-42621" fmla="*/ 5075458 w 6115796"/>
              <a:gd name="connsiteY5-42622" fmla="*/ 264355 h 6858000"/>
              <a:gd name="connsiteX6-42623" fmla="*/ 5081175 w 6115796"/>
              <a:gd name="connsiteY6-42624" fmla="*/ 277448 h 6858000"/>
              <a:gd name="connsiteX7-42625" fmla="*/ 5097011 w 6115796"/>
              <a:gd name="connsiteY7-42626" fmla="*/ 355616 h 6858000"/>
              <a:gd name="connsiteX8-42627" fmla="*/ 5153000 w 6115796"/>
              <a:gd name="connsiteY8-42628" fmla="*/ 507134 h 6858000"/>
              <a:gd name="connsiteX9-42629" fmla="*/ 5171282 w 6115796"/>
              <a:gd name="connsiteY9-42630" fmla="*/ 602071 h 6858000"/>
              <a:gd name="connsiteX10-42631" fmla="*/ 5176196 w 6115796"/>
              <a:gd name="connsiteY10-42632" fmla="*/ 636822 h 6858000"/>
              <a:gd name="connsiteX11-42633" fmla="*/ 5189051 w 6115796"/>
              <a:gd name="connsiteY11-42634" fmla="*/ 782518 h 6858000"/>
              <a:gd name="connsiteX12-42635" fmla="*/ 5218707 w 6115796"/>
              <a:gd name="connsiteY12-42636" fmla="*/ 886387 h 6858000"/>
              <a:gd name="connsiteX13-42637" fmla="*/ 5221281 w 6115796"/>
              <a:gd name="connsiteY13-42638" fmla="*/ 920873 h 6858000"/>
              <a:gd name="connsiteX14-42639" fmla="*/ 5201018 w 6115796"/>
              <a:gd name="connsiteY14-42640" fmla="*/ 1095027 h 6858000"/>
              <a:gd name="connsiteX15-42641" fmla="*/ 5189234 w 6115796"/>
              <a:gd name="connsiteY15-42642" fmla="*/ 1217308 h 6858000"/>
              <a:gd name="connsiteX16-42643" fmla="*/ 5202769 w 6115796"/>
              <a:gd name="connsiteY16-42644" fmla="*/ 1269450 h 6858000"/>
              <a:gd name="connsiteX17-42645" fmla="*/ 5225968 w 6115796"/>
              <a:gd name="connsiteY17-42646" fmla="*/ 1357994 h 6858000"/>
              <a:gd name="connsiteX18-42647" fmla="*/ 5231437 w 6115796"/>
              <a:gd name="connsiteY18-42648" fmla="*/ 1373779 h 6858000"/>
              <a:gd name="connsiteX19-42649" fmla="*/ 5237226 w 6115796"/>
              <a:gd name="connsiteY19-42650" fmla="*/ 1441327 h 6858000"/>
              <a:gd name="connsiteX20-42651" fmla="*/ 5255653 w 6115796"/>
              <a:gd name="connsiteY20-42652" fmla="*/ 1524712 h 6858000"/>
              <a:gd name="connsiteX21-42653" fmla="*/ 5263491 w 6115796"/>
              <a:gd name="connsiteY21-42654" fmla="*/ 1642938 h 6858000"/>
              <a:gd name="connsiteX22-42655" fmla="*/ 5256552 w 6115796"/>
              <a:gd name="connsiteY22-42656" fmla="*/ 1672509 h 6858000"/>
              <a:gd name="connsiteX23-42657" fmla="*/ 5266931 w 6115796"/>
              <a:gd name="connsiteY23-42658" fmla="*/ 1866147 h 6858000"/>
              <a:gd name="connsiteX24-42659" fmla="*/ 5255696 w 6115796"/>
              <a:gd name="connsiteY24-42660" fmla="*/ 1953770 h 6858000"/>
              <a:gd name="connsiteX25-42661" fmla="*/ 5252592 w 6115796"/>
              <a:gd name="connsiteY25-42662" fmla="*/ 2092210 h 6858000"/>
              <a:gd name="connsiteX26-42663" fmla="*/ 5250104 w 6115796"/>
              <a:gd name="connsiteY26-42664" fmla="*/ 2249166 h 6858000"/>
              <a:gd name="connsiteX27-42665" fmla="*/ 5251214 w 6115796"/>
              <a:gd name="connsiteY27-42666" fmla="*/ 2250944 h 6858000"/>
              <a:gd name="connsiteX28-42667" fmla="*/ 5250644 w 6115796"/>
              <a:gd name="connsiteY28-42668" fmla="*/ 2266619 h 6858000"/>
              <a:gd name="connsiteX29-42669" fmla="*/ 5293877 w 6115796"/>
              <a:gd name="connsiteY29-42670" fmla="*/ 2368649 h 6858000"/>
              <a:gd name="connsiteX30-42671" fmla="*/ 5311338 w 6115796"/>
              <a:gd name="connsiteY30-42672" fmla="*/ 2404034 h 6858000"/>
              <a:gd name="connsiteX31-42673" fmla="*/ 5338366 w 6115796"/>
              <a:gd name="connsiteY31-42674" fmla="*/ 2465052 h 6858000"/>
              <a:gd name="connsiteX32-42675" fmla="*/ 5371263 w 6115796"/>
              <a:gd name="connsiteY32-42676" fmla="*/ 2586413 h 6858000"/>
              <a:gd name="connsiteX33-42677" fmla="*/ 5407503 w 6115796"/>
              <a:gd name="connsiteY33-42678" fmla="*/ 2786290 h 6858000"/>
              <a:gd name="connsiteX34-42679" fmla="*/ 5407356 w 6115796"/>
              <a:gd name="connsiteY34-42680" fmla="*/ 2787545 h 6858000"/>
              <a:gd name="connsiteX35-42681" fmla="*/ 5457023 w 6115796"/>
              <a:gd name="connsiteY35-42682" fmla="*/ 2858292 h 6858000"/>
              <a:gd name="connsiteX36-42683" fmla="*/ 5479298 w 6115796"/>
              <a:gd name="connsiteY36-42684" fmla="*/ 2947791 h 6858000"/>
              <a:gd name="connsiteX37-42685" fmla="*/ 5481770 w 6115796"/>
              <a:gd name="connsiteY37-42686" fmla="*/ 2951352 h 6858000"/>
              <a:gd name="connsiteX38-42687" fmla="*/ 5482415 w 6115796"/>
              <a:gd name="connsiteY38-42688" fmla="*/ 3004079 h 6858000"/>
              <a:gd name="connsiteX39-42689" fmla="*/ 5503944 w 6115796"/>
              <a:gd name="connsiteY39-42690" fmla="*/ 3123335 h 6858000"/>
              <a:gd name="connsiteX40-42691" fmla="*/ 5516007 w 6115796"/>
              <a:gd name="connsiteY40-42692" fmla="*/ 3258473 h 6858000"/>
              <a:gd name="connsiteX41-42693" fmla="*/ 5589758 w 6115796"/>
              <a:gd name="connsiteY41-42694" fmla="*/ 3453699 h 6858000"/>
              <a:gd name="connsiteX42-42695" fmla="*/ 5596144 w 6115796"/>
              <a:gd name="connsiteY42-42696" fmla="*/ 3534624 h 6858000"/>
              <a:gd name="connsiteX43-42697" fmla="*/ 5597750 w 6115796"/>
              <a:gd name="connsiteY43-42698" fmla="*/ 3534129 h 6858000"/>
              <a:gd name="connsiteX44-42699" fmla="*/ 5618377 w 6115796"/>
              <a:gd name="connsiteY44-42700" fmla="*/ 3588431 h 6858000"/>
              <a:gd name="connsiteX45-42701" fmla="*/ 5655472 w 6115796"/>
              <a:gd name="connsiteY45-42702" fmla="*/ 3678877 h 6858000"/>
              <a:gd name="connsiteX46-42703" fmla="*/ 5683015 w 6115796"/>
              <a:gd name="connsiteY46-42704" fmla="*/ 3762025 h 6858000"/>
              <a:gd name="connsiteX47-42705" fmla="*/ 5696643 w 6115796"/>
              <a:gd name="connsiteY47-42706" fmla="*/ 3773888 h 6858000"/>
              <a:gd name="connsiteX48-42707" fmla="*/ 5768491 w 6115796"/>
              <a:gd name="connsiteY48-42708" fmla="*/ 3914399 h 6858000"/>
              <a:gd name="connsiteX49-42709" fmla="*/ 5793123 w 6115796"/>
              <a:gd name="connsiteY49-42710" fmla="*/ 3969952 h 6858000"/>
              <a:gd name="connsiteX50-42711" fmla="*/ 5808321 w 6115796"/>
              <a:gd name="connsiteY50-42712" fmla="*/ 3988153 h 6858000"/>
              <a:gd name="connsiteX51-42713" fmla="*/ 5825621 w 6115796"/>
              <a:gd name="connsiteY51-42714" fmla="*/ 4015525 h 6858000"/>
              <a:gd name="connsiteX52-42715" fmla="*/ 5860672 w 6115796"/>
              <a:gd name="connsiteY52-42716" fmla="*/ 4061579 h 6858000"/>
              <a:gd name="connsiteX53-42717" fmla="*/ 5894095 w 6115796"/>
              <a:gd name="connsiteY53-42718" fmla="*/ 4128857 h 6858000"/>
              <a:gd name="connsiteX54-42719" fmla="*/ 5903513 w 6115796"/>
              <a:gd name="connsiteY54-42720" fmla="*/ 4187661 h 6858000"/>
              <a:gd name="connsiteX55-42721" fmla="*/ 5946705 w 6115796"/>
              <a:gd name="connsiteY55-42722" fmla="*/ 4428051 h 6858000"/>
              <a:gd name="connsiteX56-42723" fmla="*/ 5949261 w 6115796"/>
              <a:gd name="connsiteY56-42724" fmla="*/ 4449185 h 6858000"/>
              <a:gd name="connsiteX57-42725" fmla="*/ 5968960 w 6115796"/>
              <a:gd name="connsiteY57-42726" fmla="*/ 4482655 h 6858000"/>
              <a:gd name="connsiteX58-42727" fmla="*/ 5998138 w 6115796"/>
              <a:gd name="connsiteY58-42728" fmla="*/ 4697518 h 6858000"/>
              <a:gd name="connsiteX59-42729" fmla="*/ 6007819 w 6115796"/>
              <a:gd name="connsiteY59-42730" fmla="*/ 4858148 h 6858000"/>
              <a:gd name="connsiteX60-42731" fmla="*/ 6007749 w 6115796"/>
              <a:gd name="connsiteY60-42732" fmla="*/ 4964715 h 6858000"/>
              <a:gd name="connsiteX61-42733" fmla="*/ 6005269 w 6115796"/>
              <a:gd name="connsiteY61-42734" fmla="*/ 5150567 h 6858000"/>
              <a:gd name="connsiteX62-42735" fmla="*/ 6001127 w 6115796"/>
              <a:gd name="connsiteY62-42736" fmla="*/ 5164609 h 6858000"/>
              <a:gd name="connsiteX63-42737" fmla="*/ 5998514 w 6115796"/>
              <a:gd name="connsiteY63-42738" fmla="*/ 5189673 h 6858000"/>
              <a:gd name="connsiteX64-42739" fmla="*/ 6018409 w 6115796"/>
              <a:gd name="connsiteY64-42740" fmla="*/ 5227157 h 6858000"/>
              <a:gd name="connsiteX65-42741" fmla="*/ 6036748 w 6115796"/>
              <a:gd name="connsiteY65-42742" fmla="*/ 5322752 h 6858000"/>
              <a:gd name="connsiteX66-42743" fmla="*/ 6037677 w 6115796"/>
              <a:gd name="connsiteY66-42744" fmla="*/ 5354807 h 6858000"/>
              <a:gd name="connsiteX67-42745" fmla="*/ 6053435 w 6115796"/>
              <a:gd name="connsiteY67-42746" fmla="*/ 5387547 h 6858000"/>
              <a:gd name="connsiteX68-42747" fmla="*/ 6068640 w 6115796"/>
              <a:gd name="connsiteY68-42748" fmla="*/ 5474503 h 6858000"/>
              <a:gd name="connsiteX69-42749" fmla="*/ 6080922 w 6115796"/>
              <a:gd name="connsiteY69-42750" fmla="*/ 5561070 h 6858000"/>
              <a:gd name="connsiteX70-42751" fmla="*/ 6096949 w 6115796"/>
              <a:gd name="connsiteY70-42752" fmla="*/ 5648179 h 6858000"/>
              <a:gd name="connsiteX71-42753" fmla="*/ 6115796 w 6115796"/>
              <a:gd name="connsiteY71-42754" fmla="*/ 5862844 h 6858000"/>
              <a:gd name="connsiteX72-42755" fmla="*/ 6102493 w 6115796"/>
              <a:gd name="connsiteY72-42756" fmla="*/ 5928602 h 6858000"/>
              <a:gd name="connsiteX73-42757" fmla="*/ 6056863 w 6115796"/>
              <a:gd name="connsiteY73-42758" fmla="*/ 6000643 h 6858000"/>
              <a:gd name="connsiteX74-42759" fmla="*/ 6045436 w 6115796"/>
              <a:gd name="connsiteY74-42760" fmla="*/ 6124480 h 6858000"/>
              <a:gd name="connsiteX75-42761" fmla="*/ 6030489 w 6115796"/>
              <a:gd name="connsiteY75-42762" fmla="*/ 6317666 h 6858000"/>
              <a:gd name="connsiteX76-42763" fmla="*/ 6007492 w 6115796"/>
              <a:gd name="connsiteY76-42764" fmla="*/ 6440818 h 6858000"/>
              <a:gd name="connsiteX77-42765" fmla="*/ 6009467 w 6115796"/>
              <a:gd name="connsiteY77-42766" fmla="*/ 6487076 h 6858000"/>
              <a:gd name="connsiteX78-42767" fmla="*/ 5995064 w 6115796"/>
              <a:gd name="connsiteY78-42768" fmla="*/ 6540791 h 6858000"/>
              <a:gd name="connsiteX79-42769" fmla="*/ 6004510 w 6115796"/>
              <a:gd name="connsiteY79-42770" fmla="*/ 6599256 h 6858000"/>
              <a:gd name="connsiteX80-42771" fmla="*/ 5986207 w 6115796"/>
              <a:gd name="connsiteY80-42772" fmla="*/ 6695855 h 6858000"/>
              <a:gd name="connsiteX81-42773" fmla="*/ 5979428 w 6115796"/>
              <a:gd name="connsiteY81-42774" fmla="*/ 6754678 h 6858000"/>
              <a:gd name="connsiteX82-42775" fmla="*/ 5983398 w 6115796"/>
              <a:gd name="connsiteY82-42776" fmla="*/ 6778641 h 6858000"/>
              <a:gd name="connsiteX83-42777" fmla="*/ 5984543 w 6115796"/>
              <a:gd name="connsiteY83-42778" fmla="*/ 6811016 h 6858000"/>
              <a:gd name="connsiteX84-42779" fmla="*/ 5979671 w 6115796"/>
              <a:gd name="connsiteY84-42780" fmla="*/ 6858000 h 6858000"/>
              <a:gd name="connsiteX85-42781" fmla="*/ 0 w 6115796"/>
              <a:gd name="connsiteY85-42782" fmla="*/ 6858000 h 6858000"/>
              <a:gd name="connsiteX86-42783" fmla="*/ 0 w 6115796"/>
              <a:gd name="connsiteY86-42784" fmla="*/ 0 h 6858000"/>
              <a:gd name="connsiteX0-42785" fmla="*/ 0 w 6115796"/>
              <a:gd name="connsiteY0-42786" fmla="*/ 0 h 6858000"/>
              <a:gd name="connsiteX1-42787" fmla="*/ 4965888 w 6115796"/>
              <a:gd name="connsiteY1-42788" fmla="*/ 0 h 6858000"/>
              <a:gd name="connsiteX2-42789" fmla="*/ 4967767 w 6115796"/>
              <a:gd name="connsiteY2-42790" fmla="*/ 7930 h 6858000"/>
              <a:gd name="connsiteX3-42791" fmla="*/ 4979444 w 6115796"/>
              <a:gd name="connsiteY3-42792" fmla="*/ 43921 h 6858000"/>
              <a:gd name="connsiteX4-42793" fmla="*/ 5021173 w 6115796"/>
              <a:gd name="connsiteY4-42794" fmla="*/ 123738 h 6858000"/>
              <a:gd name="connsiteX5-42795" fmla="*/ 5075458 w 6115796"/>
              <a:gd name="connsiteY5-42796" fmla="*/ 264355 h 6858000"/>
              <a:gd name="connsiteX6-42797" fmla="*/ 5081175 w 6115796"/>
              <a:gd name="connsiteY6-42798" fmla="*/ 277448 h 6858000"/>
              <a:gd name="connsiteX7-42799" fmla="*/ 5097011 w 6115796"/>
              <a:gd name="connsiteY7-42800" fmla="*/ 355616 h 6858000"/>
              <a:gd name="connsiteX8-42801" fmla="*/ 5153000 w 6115796"/>
              <a:gd name="connsiteY8-42802" fmla="*/ 507134 h 6858000"/>
              <a:gd name="connsiteX9-42803" fmla="*/ 5171282 w 6115796"/>
              <a:gd name="connsiteY9-42804" fmla="*/ 602071 h 6858000"/>
              <a:gd name="connsiteX10-42805" fmla="*/ 5176196 w 6115796"/>
              <a:gd name="connsiteY10-42806" fmla="*/ 636822 h 6858000"/>
              <a:gd name="connsiteX11-42807" fmla="*/ 5189051 w 6115796"/>
              <a:gd name="connsiteY11-42808" fmla="*/ 782518 h 6858000"/>
              <a:gd name="connsiteX12-42809" fmla="*/ 5218707 w 6115796"/>
              <a:gd name="connsiteY12-42810" fmla="*/ 886387 h 6858000"/>
              <a:gd name="connsiteX13-42811" fmla="*/ 5221281 w 6115796"/>
              <a:gd name="connsiteY13-42812" fmla="*/ 920873 h 6858000"/>
              <a:gd name="connsiteX14-42813" fmla="*/ 5201018 w 6115796"/>
              <a:gd name="connsiteY14-42814" fmla="*/ 1095027 h 6858000"/>
              <a:gd name="connsiteX15-42815" fmla="*/ 5189234 w 6115796"/>
              <a:gd name="connsiteY15-42816" fmla="*/ 1217308 h 6858000"/>
              <a:gd name="connsiteX16-42817" fmla="*/ 5202769 w 6115796"/>
              <a:gd name="connsiteY16-42818" fmla="*/ 1269450 h 6858000"/>
              <a:gd name="connsiteX17-42819" fmla="*/ 5225968 w 6115796"/>
              <a:gd name="connsiteY17-42820" fmla="*/ 1357994 h 6858000"/>
              <a:gd name="connsiteX18-42821" fmla="*/ 5231437 w 6115796"/>
              <a:gd name="connsiteY18-42822" fmla="*/ 1373779 h 6858000"/>
              <a:gd name="connsiteX19-42823" fmla="*/ 5237226 w 6115796"/>
              <a:gd name="connsiteY19-42824" fmla="*/ 1441327 h 6858000"/>
              <a:gd name="connsiteX20-42825" fmla="*/ 5255653 w 6115796"/>
              <a:gd name="connsiteY20-42826" fmla="*/ 1524712 h 6858000"/>
              <a:gd name="connsiteX21-42827" fmla="*/ 5263491 w 6115796"/>
              <a:gd name="connsiteY21-42828" fmla="*/ 1642938 h 6858000"/>
              <a:gd name="connsiteX22-42829" fmla="*/ 5256552 w 6115796"/>
              <a:gd name="connsiteY22-42830" fmla="*/ 1672509 h 6858000"/>
              <a:gd name="connsiteX23-42831" fmla="*/ 5266931 w 6115796"/>
              <a:gd name="connsiteY23-42832" fmla="*/ 1866147 h 6858000"/>
              <a:gd name="connsiteX24-42833" fmla="*/ 5255696 w 6115796"/>
              <a:gd name="connsiteY24-42834" fmla="*/ 1953770 h 6858000"/>
              <a:gd name="connsiteX25-42835" fmla="*/ 5252592 w 6115796"/>
              <a:gd name="connsiteY25-42836" fmla="*/ 2092210 h 6858000"/>
              <a:gd name="connsiteX26-42837" fmla="*/ 5250104 w 6115796"/>
              <a:gd name="connsiteY26-42838" fmla="*/ 2249166 h 6858000"/>
              <a:gd name="connsiteX27-42839" fmla="*/ 5251214 w 6115796"/>
              <a:gd name="connsiteY27-42840" fmla="*/ 2250944 h 6858000"/>
              <a:gd name="connsiteX28-42841" fmla="*/ 5250644 w 6115796"/>
              <a:gd name="connsiteY28-42842" fmla="*/ 2266619 h 6858000"/>
              <a:gd name="connsiteX29-42843" fmla="*/ 5293877 w 6115796"/>
              <a:gd name="connsiteY29-42844" fmla="*/ 2368649 h 6858000"/>
              <a:gd name="connsiteX30-42845" fmla="*/ 5311338 w 6115796"/>
              <a:gd name="connsiteY30-42846" fmla="*/ 2404034 h 6858000"/>
              <a:gd name="connsiteX31-42847" fmla="*/ 5338366 w 6115796"/>
              <a:gd name="connsiteY31-42848" fmla="*/ 2465052 h 6858000"/>
              <a:gd name="connsiteX32-42849" fmla="*/ 5371263 w 6115796"/>
              <a:gd name="connsiteY32-42850" fmla="*/ 2586413 h 6858000"/>
              <a:gd name="connsiteX33-42851" fmla="*/ 5407503 w 6115796"/>
              <a:gd name="connsiteY33-42852" fmla="*/ 2786290 h 6858000"/>
              <a:gd name="connsiteX34-42853" fmla="*/ 5407356 w 6115796"/>
              <a:gd name="connsiteY34-42854" fmla="*/ 2787545 h 6858000"/>
              <a:gd name="connsiteX35-42855" fmla="*/ 5457023 w 6115796"/>
              <a:gd name="connsiteY35-42856" fmla="*/ 2858292 h 6858000"/>
              <a:gd name="connsiteX36-42857" fmla="*/ 5479298 w 6115796"/>
              <a:gd name="connsiteY36-42858" fmla="*/ 2947791 h 6858000"/>
              <a:gd name="connsiteX37-42859" fmla="*/ 5481770 w 6115796"/>
              <a:gd name="connsiteY37-42860" fmla="*/ 2951352 h 6858000"/>
              <a:gd name="connsiteX38-42861" fmla="*/ 5482415 w 6115796"/>
              <a:gd name="connsiteY38-42862" fmla="*/ 3004079 h 6858000"/>
              <a:gd name="connsiteX39-42863" fmla="*/ 5503944 w 6115796"/>
              <a:gd name="connsiteY39-42864" fmla="*/ 3123335 h 6858000"/>
              <a:gd name="connsiteX40-42865" fmla="*/ 5516007 w 6115796"/>
              <a:gd name="connsiteY40-42866" fmla="*/ 3258473 h 6858000"/>
              <a:gd name="connsiteX41-42867" fmla="*/ 5589758 w 6115796"/>
              <a:gd name="connsiteY41-42868" fmla="*/ 3453699 h 6858000"/>
              <a:gd name="connsiteX42-42869" fmla="*/ 5596144 w 6115796"/>
              <a:gd name="connsiteY42-42870" fmla="*/ 3534624 h 6858000"/>
              <a:gd name="connsiteX43-42871" fmla="*/ 5597750 w 6115796"/>
              <a:gd name="connsiteY43-42872" fmla="*/ 3534129 h 6858000"/>
              <a:gd name="connsiteX44-42873" fmla="*/ 5618377 w 6115796"/>
              <a:gd name="connsiteY44-42874" fmla="*/ 3588431 h 6858000"/>
              <a:gd name="connsiteX45-42875" fmla="*/ 5655472 w 6115796"/>
              <a:gd name="connsiteY45-42876" fmla="*/ 3678877 h 6858000"/>
              <a:gd name="connsiteX46-42877" fmla="*/ 5683015 w 6115796"/>
              <a:gd name="connsiteY46-42878" fmla="*/ 3762025 h 6858000"/>
              <a:gd name="connsiteX47-42879" fmla="*/ 5696643 w 6115796"/>
              <a:gd name="connsiteY47-42880" fmla="*/ 3773888 h 6858000"/>
              <a:gd name="connsiteX48-42881" fmla="*/ 5768491 w 6115796"/>
              <a:gd name="connsiteY48-42882" fmla="*/ 3914399 h 6858000"/>
              <a:gd name="connsiteX49-42883" fmla="*/ 5793123 w 6115796"/>
              <a:gd name="connsiteY49-42884" fmla="*/ 3969952 h 6858000"/>
              <a:gd name="connsiteX50-42885" fmla="*/ 5808321 w 6115796"/>
              <a:gd name="connsiteY50-42886" fmla="*/ 3988153 h 6858000"/>
              <a:gd name="connsiteX51-42887" fmla="*/ 5825621 w 6115796"/>
              <a:gd name="connsiteY51-42888" fmla="*/ 4015525 h 6858000"/>
              <a:gd name="connsiteX52-42889" fmla="*/ 5860672 w 6115796"/>
              <a:gd name="connsiteY52-42890" fmla="*/ 4061579 h 6858000"/>
              <a:gd name="connsiteX53-42891" fmla="*/ 5894095 w 6115796"/>
              <a:gd name="connsiteY53-42892" fmla="*/ 4128857 h 6858000"/>
              <a:gd name="connsiteX54-42893" fmla="*/ 5903513 w 6115796"/>
              <a:gd name="connsiteY54-42894" fmla="*/ 4187661 h 6858000"/>
              <a:gd name="connsiteX55-42895" fmla="*/ 5946705 w 6115796"/>
              <a:gd name="connsiteY55-42896" fmla="*/ 4428051 h 6858000"/>
              <a:gd name="connsiteX56-42897" fmla="*/ 5949261 w 6115796"/>
              <a:gd name="connsiteY56-42898" fmla="*/ 4449185 h 6858000"/>
              <a:gd name="connsiteX57-42899" fmla="*/ 5968960 w 6115796"/>
              <a:gd name="connsiteY57-42900" fmla="*/ 4482655 h 6858000"/>
              <a:gd name="connsiteX58-42901" fmla="*/ 5998138 w 6115796"/>
              <a:gd name="connsiteY58-42902" fmla="*/ 4697518 h 6858000"/>
              <a:gd name="connsiteX59-42903" fmla="*/ 6007819 w 6115796"/>
              <a:gd name="connsiteY59-42904" fmla="*/ 4858148 h 6858000"/>
              <a:gd name="connsiteX60-42905" fmla="*/ 6007749 w 6115796"/>
              <a:gd name="connsiteY60-42906" fmla="*/ 4964715 h 6858000"/>
              <a:gd name="connsiteX61-42907" fmla="*/ 6005269 w 6115796"/>
              <a:gd name="connsiteY61-42908" fmla="*/ 5150567 h 6858000"/>
              <a:gd name="connsiteX62-42909" fmla="*/ 6001127 w 6115796"/>
              <a:gd name="connsiteY62-42910" fmla="*/ 5164609 h 6858000"/>
              <a:gd name="connsiteX63-42911" fmla="*/ 5998514 w 6115796"/>
              <a:gd name="connsiteY63-42912" fmla="*/ 5189673 h 6858000"/>
              <a:gd name="connsiteX64-42913" fmla="*/ 6018409 w 6115796"/>
              <a:gd name="connsiteY64-42914" fmla="*/ 5227157 h 6858000"/>
              <a:gd name="connsiteX65-42915" fmla="*/ 6036748 w 6115796"/>
              <a:gd name="connsiteY65-42916" fmla="*/ 5322752 h 6858000"/>
              <a:gd name="connsiteX66-42917" fmla="*/ 6037677 w 6115796"/>
              <a:gd name="connsiteY66-42918" fmla="*/ 5354807 h 6858000"/>
              <a:gd name="connsiteX67-42919" fmla="*/ 6053435 w 6115796"/>
              <a:gd name="connsiteY67-42920" fmla="*/ 5387547 h 6858000"/>
              <a:gd name="connsiteX68-42921" fmla="*/ 6068640 w 6115796"/>
              <a:gd name="connsiteY68-42922" fmla="*/ 5474503 h 6858000"/>
              <a:gd name="connsiteX69-42923" fmla="*/ 6080922 w 6115796"/>
              <a:gd name="connsiteY69-42924" fmla="*/ 5561070 h 6858000"/>
              <a:gd name="connsiteX70-42925" fmla="*/ 6096949 w 6115796"/>
              <a:gd name="connsiteY70-42926" fmla="*/ 5648179 h 6858000"/>
              <a:gd name="connsiteX71-42927" fmla="*/ 6115796 w 6115796"/>
              <a:gd name="connsiteY71-42928" fmla="*/ 5862844 h 6858000"/>
              <a:gd name="connsiteX72-42929" fmla="*/ 6056863 w 6115796"/>
              <a:gd name="connsiteY72-42930" fmla="*/ 6000643 h 6858000"/>
              <a:gd name="connsiteX73-42931" fmla="*/ 6045436 w 6115796"/>
              <a:gd name="connsiteY73-42932" fmla="*/ 6124480 h 6858000"/>
              <a:gd name="connsiteX74-42933" fmla="*/ 6030489 w 6115796"/>
              <a:gd name="connsiteY74-42934" fmla="*/ 6317666 h 6858000"/>
              <a:gd name="connsiteX75-42935" fmla="*/ 6007492 w 6115796"/>
              <a:gd name="connsiteY75-42936" fmla="*/ 6440818 h 6858000"/>
              <a:gd name="connsiteX76-42937" fmla="*/ 6009467 w 6115796"/>
              <a:gd name="connsiteY76-42938" fmla="*/ 6487076 h 6858000"/>
              <a:gd name="connsiteX77-42939" fmla="*/ 5995064 w 6115796"/>
              <a:gd name="connsiteY77-42940" fmla="*/ 6540791 h 6858000"/>
              <a:gd name="connsiteX78-42941" fmla="*/ 6004510 w 6115796"/>
              <a:gd name="connsiteY78-42942" fmla="*/ 6599256 h 6858000"/>
              <a:gd name="connsiteX79-42943" fmla="*/ 5986207 w 6115796"/>
              <a:gd name="connsiteY79-42944" fmla="*/ 6695855 h 6858000"/>
              <a:gd name="connsiteX80-42945" fmla="*/ 5979428 w 6115796"/>
              <a:gd name="connsiteY80-42946" fmla="*/ 6754678 h 6858000"/>
              <a:gd name="connsiteX81-42947" fmla="*/ 5983398 w 6115796"/>
              <a:gd name="connsiteY81-42948" fmla="*/ 6778641 h 6858000"/>
              <a:gd name="connsiteX82-42949" fmla="*/ 5984543 w 6115796"/>
              <a:gd name="connsiteY82-42950" fmla="*/ 6811016 h 6858000"/>
              <a:gd name="connsiteX83-42951" fmla="*/ 5979671 w 6115796"/>
              <a:gd name="connsiteY83-42952" fmla="*/ 6858000 h 6858000"/>
              <a:gd name="connsiteX84-42953" fmla="*/ 0 w 6115796"/>
              <a:gd name="connsiteY84-42954" fmla="*/ 6858000 h 6858000"/>
              <a:gd name="connsiteX85-42955" fmla="*/ 0 w 6115796"/>
              <a:gd name="connsiteY85-42956" fmla="*/ 0 h 6858000"/>
              <a:gd name="connsiteX0-42957" fmla="*/ 0 w 6115796"/>
              <a:gd name="connsiteY0-42958" fmla="*/ 0 h 6858000"/>
              <a:gd name="connsiteX1-42959" fmla="*/ 4965888 w 6115796"/>
              <a:gd name="connsiteY1-42960" fmla="*/ 0 h 6858000"/>
              <a:gd name="connsiteX2-42961" fmla="*/ 4967767 w 6115796"/>
              <a:gd name="connsiteY2-42962" fmla="*/ 7930 h 6858000"/>
              <a:gd name="connsiteX3-42963" fmla="*/ 4979444 w 6115796"/>
              <a:gd name="connsiteY3-42964" fmla="*/ 43921 h 6858000"/>
              <a:gd name="connsiteX4-42965" fmla="*/ 5021173 w 6115796"/>
              <a:gd name="connsiteY4-42966" fmla="*/ 123738 h 6858000"/>
              <a:gd name="connsiteX5-42967" fmla="*/ 5075458 w 6115796"/>
              <a:gd name="connsiteY5-42968" fmla="*/ 264355 h 6858000"/>
              <a:gd name="connsiteX6-42969" fmla="*/ 5081175 w 6115796"/>
              <a:gd name="connsiteY6-42970" fmla="*/ 277448 h 6858000"/>
              <a:gd name="connsiteX7-42971" fmla="*/ 5097011 w 6115796"/>
              <a:gd name="connsiteY7-42972" fmla="*/ 355616 h 6858000"/>
              <a:gd name="connsiteX8-42973" fmla="*/ 5153000 w 6115796"/>
              <a:gd name="connsiteY8-42974" fmla="*/ 507134 h 6858000"/>
              <a:gd name="connsiteX9-42975" fmla="*/ 5171282 w 6115796"/>
              <a:gd name="connsiteY9-42976" fmla="*/ 602071 h 6858000"/>
              <a:gd name="connsiteX10-42977" fmla="*/ 5176196 w 6115796"/>
              <a:gd name="connsiteY10-42978" fmla="*/ 636822 h 6858000"/>
              <a:gd name="connsiteX11-42979" fmla="*/ 5189051 w 6115796"/>
              <a:gd name="connsiteY11-42980" fmla="*/ 782518 h 6858000"/>
              <a:gd name="connsiteX12-42981" fmla="*/ 5218707 w 6115796"/>
              <a:gd name="connsiteY12-42982" fmla="*/ 886387 h 6858000"/>
              <a:gd name="connsiteX13-42983" fmla="*/ 5221281 w 6115796"/>
              <a:gd name="connsiteY13-42984" fmla="*/ 920873 h 6858000"/>
              <a:gd name="connsiteX14-42985" fmla="*/ 5201018 w 6115796"/>
              <a:gd name="connsiteY14-42986" fmla="*/ 1095027 h 6858000"/>
              <a:gd name="connsiteX15-42987" fmla="*/ 5189234 w 6115796"/>
              <a:gd name="connsiteY15-42988" fmla="*/ 1217308 h 6858000"/>
              <a:gd name="connsiteX16-42989" fmla="*/ 5202769 w 6115796"/>
              <a:gd name="connsiteY16-42990" fmla="*/ 1269450 h 6858000"/>
              <a:gd name="connsiteX17-42991" fmla="*/ 5225968 w 6115796"/>
              <a:gd name="connsiteY17-42992" fmla="*/ 1357994 h 6858000"/>
              <a:gd name="connsiteX18-42993" fmla="*/ 5231437 w 6115796"/>
              <a:gd name="connsiteY18-42994" fmla="*/ 1373779 h 6858000"/>
              <a:gd name="connsiteX19-42995" fmla="*/ 5237226 w 6115796"/>
              <a:gd name="connsiteY19-42996" fmla="*/ 1441327 h 6858000"/>
              <a:gd name="connsiteX20-42997" fmla="*/ 5255653 w 6115796"/>
              <a:gd name="connsiteY20-42998" fmla="*/ 1524712 h 6858000"/>
              <a:gd name="connsiteX21-42999" fmla="*/ 5263491 w 6115796"/>
              <a:gd name="connsiteY21-43000" fmla="*/ 1642938 h 6858000"/>
              <a:gd name="connsiteX22-43001" fmla="*/ 5256552 w 6115796"/>
              <a:gd name="connsiteY22-43002" fmla="*/ 1672509 h 6858000"/>
              <a:gd name="connsiteX23-43003" fmla="*/ 5266931 w 6115796"/>
              <a:gd name="connsiteY23-43004" fmla="*/ 1866147 h 6858000"/>
              <a:gd name="connsiteX24-43005" fmla="*/ 5255696 w 6115796"/>
              <a:gd name="connsiteY24-43006" fmla="*/ 1953770 h 6858000"/>
              <a:gd name="connsiteX25-43007" fmla="*/ 5252592 w 6115796"/>
              <a:gd name="connsiteY25-43008" fmla="*/ 2092210 h 6858000"/>
              <a:gd name="connsiteX26-43009" fmla="*/ 5250104 w 6115796"/>
              <a:gd name="connsiteY26-43010" fmla="*/ 2249166 h 6858000"/>
              <a:gd name="connsiteX27-43011" fmla="*/ 5251214 w 6115796"/>
              <a:gd name="connsiteY27-43012" fmla="*/ 2250944 h 6858000"/>
              <a:gd name="connsiteX28-43013" fmla="*/ 5250644 w 6115796"/>
              <a:gd name="connsiteY28-43014" fmla="*/ 2266619 h 6858000"/>
              <a:gd name="connsiteX29-43015" fmla="*/ 5293877 w 6115796"/>
              <a:gd name="connsiteY29-43016" fmla="*/ 2368649 h 6858000"/>
              <a:gd name="connsiteX30-43017" fmla="*/ 5311338 w 6115796"/>
              <a:gd name="connsiteY30-43018" fmla="*/ 2404034 h 6858000"/>
              <a:gd name="connsiteX31-43019" fmla="*/ 5338366 w 6115796"/>
              <a:gd name="connsiteY31-43020" fmla="*/ 2465052 h 6858000"/>
              <a:gd name="connsiteX32-43021" fmla="*/ 5371263 w 6115796"/>
              <a:gd name="connsiteY32-43022" fmla="*/ 2586413 h 6858000"/>
              <a:gd name="connsiteX33-43023" fmla="*/ 5407503 w 6115796"/>
              <a:gd name="connsiteY33-43024" fmla="*/ 2786290 h 6858000"/>
              <a:gd name="connsiteX34-43025" fmla="*/ 5407356 w 6115796"/>
              <a:gd name="connsiteY34-43026" fmla="*/ 2787545 h 6858000"/>
              <a:gd name="connsiteX35-43027" fmla="*/ 5457023 w 6115796"/>
              <a:gd name="connsiteY35-43028" fmla="*/ 2858292 h 6858000"/>
              <a:gd name="connsiteX36-43029" fmla="*/ 5479298 w 6115796"/>
              <a:gd name="connsiteY36-43030" fmla="*/ 2947791 h 6858000"/>
              <a:gd name="connsiteX37-43031" fmla="*/ 5481770 w 6115796"/>
              <a:gd name="connsiteY37-43032" fmla="*/ 2951352 h 6858000"/>
              <a:gd name="connsiteX38-43033" fmla="*/ 5482415 w 6115796"/>
              <a:gd name="connsiteY38-43034" fmla="*/ 3004079 h 6858000"/>
              <a:gd name="connsiteX39-43035" fmla="*/ 5503944 w 6115796"/>
              <a:gd name="connsiteY39-43036" fmla="*/ 3123335 h 6858000"/>
              <a:gd name="connsiteX40-43037" fmla="*/ 5516007 w 6115796"/>
              <a:gd name="connsiteY40-43038" fmla="*/ 3258473 h 6858000"/>
              <a:gd name="connsiteX41-43039" fmla="*/ 5589758 w 6115796"/>
              <a:gd name="connsiteY41-43040" fmla="*/ 3453699 h 6858000"/>
              <a:gd name="connsiteX42-43041" fmla="*/ 5596144 w 6115796"/>
              <a:gd name="connsiteY42-43042" fmla="*/ 3534624 h 6858000"/>
              <a:gd name="connsiteX43-43043" fmla="*/ 5597750 w 6115796"/>
              <a:gd name="connsiteY43-43044" fmla="*/ 3534129 h 6858000"/>
              <a:gd name="connsiteX44-43045" fmla="*/ 5618377 w 6115796"/>
              <a:gd name="connsiteY44-43046" fmla="*/ 3588431 h 6858000"/>
              <a:gd name="connsiteX45-43047" fmla="*/ 5655472 w 6115796"/>
              <a:gd name="connsiteY45-43048" fmla="*/ 3678877 h 6858000"/>
              <a:gd name="connsiteX46-43049" fmla="*/ 5683015 w 6115796"/>
              <a:gd name="connsiteY46-43050" fmla="*/ 3762025 h 6858000"/>
              <a:gd name="connsiteX47-43051" fmla="*/ 5696643 w 6115796"/>
              <a:gd name="connsiteY47-43052" fmla="*/ 3773888 h 6858000"/>
              <a:gd name="connsiteX48-43053" fmla="*/ 5768491 w 6115796"/>
              <a:gd name="connsiteY48-43054" fmla="*/ 3914399 h 6858000"/>
              <a:gd name="connsiteX49-43055" fmla="*/ 5793123 w 6115796"/>
              <a:gd name="connsiteY49-43056" fmla="*/ 3969952 h 6858000"/>
              <a:gd name="connsiteX50-43057" fmla="*/ 5808321 w 6115796"/>
              <a:gd name="connsiteY50-43058" fmla="*/ 3988153 h 6858000"/>
              <a:gd name="connsiteX51-43059" fmla="*/ 5825621 w 6115796"/>
              <a:gd name="connsiteY51-43060" fmla="*/ 4015525 h 6858000"/>
              <a:gd name="connsiteX52-43061" fmla="*/ 5860672 w 6115796"/>
              <a:gd name="connsiteY52-43062" fmla="*/ 4061579 h 6858000"/>
              <a:gd name="connsiteX53-43063" fmla="*/ 5894095 w 6115796"/>
              <a:gd name="connsiteY53-43064" fmla="*/ 4128857 h 6858000"/>
              <a:gd name="connsiteX54-43065" fmla="*/ 5903513 w 6115796"/>
              <a:gd name="connsiteY54-43066" fmla="*/ 4187661 h 6858000"/>
              <a:gd name="connsiteX55-43067" fmla="*/ 5946705 w 6115796"/>
              <a:gd name="connsiteY55-43068" fmla="*/ 4428051 h 6858000"/>
              <a:gd name="connsiteX56-43069" fmla="*/ 5949261 w 6115796"/>
              <a:gd name="connsiteY56-43070" fmla="*/ 4449185 h 6858000"/>
              <a:gd name="connsiteX57-43071" fmla="*/ 5968960 w 6115796"/>
              <a:gd name="connsiteY57-43072" fmla="*/ 4482655 h 6858000"/>
              <a:gd name="connsiteX58-43073" fmla="*/ 5998138 w 6115796"/>
              <a:gd name="connsiteY58-43074" fmla="*/ 4697518 h 6858000"/>
              <a:gd name="connsiteX59-43075" fmla="*/ 6007819 w 6115796"/>
              <a:gd name="connsiteY59-43076" fmla="*/ 4858148 h 6858000"/>
              <a:gd name="connsiteX60-43077" fmla="*/ 6007749 w 6115796"/>
              <a:gd name="connsiteY60-43078" fmla="*/ 4964715 h 6858000"/>
              <a:gd name="connsiteX61-43079" fmla="*/ 6005269 w 6115796"/>
              <a:gd name="connsiteY61-43080" fmla="*/ 5150567 h 6858000"/>
              <a:gd name="connsiteX62-43081" fmla="*/ 6001127 w 6115796"/>
              <a:gd name="connsiteY62-43082" fmla="*/ 5164609 h 6858000"/>
              <a:gd name="connsiteX63-43083" fmla="*/ 5998514 w 6115796"/>
              <a:gd name="connsiteY63-43084" fmla="*/ 5189673 h 6858000"/>
              <a:gd name="connsiteX64-43085" fmla="*/ 6018409 w 6115796"/>
              <a:gd name="connsiteY64-43086" fmla="*/ 5227157 h 6858000"/>
              <a:gd name="connsiteX65-43087" fmla="*/ 6036748 w 6115796"/>
              <a:gd name="connsiteY65-43088" fmla="*/ 5322752 h 6858000"/>
              <a:gd name="connsiteX66-43089" fmla="*/ 6037677 w 6115796"/>
              <a:gd name="connsiteY66-43090" fmla="*/ 5354807 h 6858000"/>
              <a:gd name="connsiteX67-43091" fmla="*/ 6053435 w 6115796"/>
              <a:gd name="connsiteY67-43092" fmla="*/ 5387547 h 6858000"/>
              <a:gd name="connsiteX68-43093" fmla="*/ 6068640 w 6115796"/>
              <a:gd name="connsiteY68-43094" fmla="*/ 5474503 h 6858000"/>
              <a:gd name="connsiteX69-43095" fmla="*/ 6080922 w 6115796"/>
              <a:gd name="connsiteY69-43096" fmla="*/ 5561070 h 6858000"/>
              <a:gd name="connsiteX70-43097" fmla="*/ 6096949 w 6115796"/>
              <a:gd name="connsiteY70-43098" fmla="*/ 5648179 h 6858000"/>
              <a:gd name="connsiteX71-43099" fmla="*/ 6115796 w 6115796"/>
              <a:gd name="connsiteY71-43100" fmla="*/ 5862844 h 6858000"/>
              <a:gd name="connsiteX72-43101" fmla="*/ 6056863 w 6115796"/>
              <a:gd name="connsiteY72-43102" fmla="*/ 6000643 h 6858000"/>
              <a:gd name="connsiteX73-43103" fmla="*/ 6045436 w 6115796"/>
              <a:gd name="connsiteY73-43104" fmla="*/ 6124480 h 6858000"/>
              <a:gd name="connsiteX74-43105" fmla="*/ 6030489 w 6115796"/>
              <a:gd name="connsiteY74-43106" fmla="*/ 6317666 h 6858000"/>
              <a:gd name="connsiteX75-43107" fmla="*/ 6007492 w 6115796"/>
              <a:gd name="connsiteY75-43108" fmla="*/ 6440818 h 6858000"/>
              <a:gd name="connsiteX76-43109" fmla="*/ 6009467 w 6115796"/>
              <a:gd name="connsiteY76-43110" fmla="*/ 6487076 h 6858000"/>
              <a:gd name="connsiteX77-43111" fmla="*/ 5995064 w 6115796"/>
              <a:gd name="connsiteY77-43112" fmla="*/ 6540791 h 6858000"/>
              <a:gd name="connsiteX78-43113" fmla="*/ 6004510 w 6115796"/>
              <a:gd name="connsiteY78-43114" fmla="*/ 6599256 h 6858000"/>
              <a:gd name="connsiteX79-43115" fmla="*/ 5986207 w 6115796"/>
              <a:gd name="connsiteY79-43116" fmla="*/ 6695855 h 6858000"/>
              <a:gd name="connsiteX80-43117" fmla="*/ 5979428 w 6115796"/>
              <a:gd name="connsiteY80-43118" fmla="*/ 6754678 h 6858000"/>
              <a:gd name="connsiteX81-43119" fmla="*/ 5983398 w 6115796"/>
              <a:gd name="connsiteY81-43120" fmla="*/ 6778641 h 6858000"/>
              <a:gd name="connsiteX82-43121" fmla="*/ 5984543 w 6115796"/>
              <a:gd name="connsiteY82-43122" fmla="*/ 6811016 h 6858000"/>
              <a:gd name="connsiteX83-43123" fmla="*/ 5979671 w 6115796"/>
              <a:gd name="connsiteY83-43124" fmla="*/ 6858000 h 6858000"/>
              <a:gd name="connsiteX84-43125" fmla="*/ 0 w 6115796"/>
              <a:gd name="connsiteY84-43126" fmla="*/ 6858000 h 6858000"/>
              <a:gd name="connsiteX85-43127" fmla="*/ 0 w 6115796"/>
              <a:gd name="connsiteY85-43128" fmla="*/ 0 h 6858000"/>
              <a:gd name="connsiteX0-43129" fmla="*/ 0 w 6115796"/>
              <a:gd name="connsiteY0-43130" fmla="*/ 0 h 6858000"/>
              <a:gd name="connsiteX1-43131" fmla="*/ 4965888 w 6115796"/>
              <a:gd name="connsiteY1-43132" fmla="*/ 0 h 6858000"/>
              <a:gd name="connsiteX2-43133" fmla="*/ 4967767 w 6115796"/>
              <a:gd name="connsiteY2-43134" fmla="*/ 7930 h 6858000"/>
              <a:gd name="connsiteX3-43135" fmla="*/ 4979444 w 6115796"/>
              <a:gd name="connsiteY3-43136" fmla="*/ 43921 h 6858000"/>
              <a:gd name="connsiteX4-43137" fmla="*/ 5021173 w 6115796"/>
              <a:gd name="connsiteY4-43138" fmla="*/ 123738 h 6858000"/>
              <a:gd name="connsiteX5-43139" fmla="*/ 5075458 w 6115796"/>
              <a:gd name="connsiteY5-43140" fmla="*/ 264355 h 6858000"/>
              <a:gd name="connsiteX6-43141" fmla="*/ 5081175 w 6115796"/>
              <a:gd name="connsiteY6-43142" fmla="*/ 277448 h 6858000"/>
              <a:gd name="connsiteX7-43143" fmla="*/ 5097011 w 6115796"/>
              <a:gd name="connsiteY7-43144" fmla="*/ 355616 h 6858000"/>
              <a:gd name="connsiteX8-43145" fmla="*/ 5153000 w 6115796"/>
              <a:gd name="connsiteY8-43146" fmla="*/ 507134 h 6858000"/>
              <a:gd name="connsiteX9-43147" fmla="*/ 5171282 w 6115796"/>
              <a:gd name="connsiteY9-43148" fmla="*/ 602071 h 6858000"/>
              <a:gd name="connsiteX10-43149" fmla="*/ 5176196 w 6115796"/>
              <a:gd name="connsiteY10-43150" fmla="*/ 636822 h 6858000"/>
              <a:gd name="connsiteX11-43151" fmla="*/ 5189051 w 6115796"/>
              <a:gd name="connsiteY11-43152" fmla="*/ 782518 h 6858000"/>
              <a:gd name="connsiteX12-43153" fmla="*/ 5218707 w 6115796"/>
              <a:gd name="connsiteY12-43154" fmla="*/ 886387 h 6858000"/>
              <a:gd name="connsiteX13-43155" fmla="*/ 5221281 w 6115796"/>
              <a:gd name="connsiteY13-43156" fmla="*/ 920873 h 6858000"/>
              <a:gd name="connsiteX14-43157" fmla="*/ 5201018 w 6115796"/>
              <a:gd name="connsiteY14-43158" fmla="*/ 1095027 h 6858000"/>
              <a:gd name="connsiteX15-43159" fmla="*/ 5189234 w 6115796"/>
              <a:gd name="connsiteY15-43160" fmla="*/ 1217308 h 6858000"/>
              <a:gd name="connsiteX16-43161" fmla="*/ 5202769 w 6115796"/>
              <a:gd name="connsiteY16-43162" fmla="*/ 1269450 h 6858000"/>
              <a:gd name="connsiteX17-43163" fmla="*/ 5225968 w 6115796"/>
              <a:gd name="connsiteY17-43164" fmla="*/ 1357994 h 6858000"/>
              <a:gd name="connsiteX18-43165" fmla="*/ 5231437 w 6115796"/>
              <a:gd name="connsiteY18-43166" fmla="*/ 1373779 h 6858000"/>
              <a:gd name="connsiteX19-43167" fmla="*/ 5237226 w 6115796"/>
              <a:gd name="connsiteY19-43168" fmla="*/ 1441327 h 6858000"/>
              <a:gd name="connsiteX20-43169" fmla="*/ 5255653 w 6115796"/>
              <a:gd name="connsiteY20-43170" fmla="*/ 1524712 h 6858000"/>
              <a:gd name="connsiteX21-43171" fmla="*/ 5263491 w 6115796"/>
              <a:gd name="connsiteY21-43172" fmla="*/ 1642938 h 6858000"/>
              <a:gd name="connsiteX22-43173" fmla="*/ 5256552 w 6115796"/>
              <a:gd name="connsiteY22-43174" fmla="*/ 1672509 h 6858000"/>
              <a:gd name="connsiteX23-43175" fmla="*/ 5266931 w 6115796"/>
              <a:gd name="connsiteY23-43176" fmla="*/ 1866147 h 6858000"/>
              <a:gd name="connsiteX24-43177" fmla="*/ 5255696 w 6115796"/>
              <a:gd name="connsiteY24-43178" fmla="*/ 1953770 h 6858000"/>
              <a:gd name="connsiteX25-43179" fmla="*/ 5252592 w 6115796"/>
              <a:gd name="connsiteY25-43180" fmla="*/ 2092210 h 6858000"/>
              <a:gd name="connsiteX26-43181" fmla="*/ 5250104 w 6115796"/>
              <a:gd name="connsiteY26-43182" fmla="*/ 2249166 h 6858000"/>
              <a:gd name="connsiteX27-43183" fmla="*/ 5251214 w 6115796"/>
              <a:gd name="connsiteY27-43184" fmla="*/ 2250944 h 6858000"/>
              <a:gd name="connsiteX28-43185" fmla="*/ 5250644 w 6115796"/>
              <a:gd name="connsiteY28-43186" fmla="*/ 2266619 h 6858000"/>
              <a:gd name="connsiteX29-43187" fmla="*/ 5293877 w 6115796"/>
              <a:gd name="connsiteY29-43188" fmla="*/ 2368649 h 6858000"/>
              <a:gd name="connsiteX30-43189" fmla="*/ 5311338 w 6115796"/>
              <a:gd name="connsiteY30-43190" fmla="*/ 2404034 h 6858000"/>
              <a:gd name="connsiteX31-43191" fmla="*/ 5338366 w 6115796"/>
              <a:gd name="connsiteY31-43192" fmla="*/ 2465052 h 6858000"/>
              <a:gd name="connsiteX32-43193" fmla="*/ 5371263 w 6115796"/>
              <a:gd name="connsiteY32-43194" fmla="*/ 2586413 h 6858000"/>
              <a:gd name="connsiteX33-43195" fmla="*/ 5407503 w 6115796"/>
              <a:gd name="connsiteY33-43196" fmla="*/ 2786290 h 6858000"/>
              <a:gd name="connsiteX34-43197" fmla="*/ 5407356 w 6115796"/>
              <a:gd name="connsiteY34-43198" fmla="*/ 2787545 h 6858000"/>
              <a:gd name="connsiteX35-43199" fmla="*/ 5457023 w 6115796"/>
              <a:gd name="connsiteY35-43200" fmla="*/ 2858292 h 6858000"/>
              <a:gd name="connsiteX36-43201" fmla="*/ 5479298 w 6115796"/>
              <a:gd name="connsiteY36-43202" fmla="*/ 2947791 h 6858000"/>
              <a:gd name="connsiteX37-43203" fmla="*/ 5481770 w 6115796"/>
              <a:gd name="connsiteY37-43204" fmla="*/ 2951352 h 6858000"/>
              <a:gd name="connsiteX38-43205" fmla="*/ 5482415 w 6115796"/>
              <a:gd name="connsiteY38-43206" fmla="*/ 3004079 h 6858000"/>
              <a:gd name="connsiteX39-43207" fmla="*/ 5503944 w 6115796"/>
              <a:gd name="connsiteY39-43208" fmla="*/ 3123335 h 6858000"/>
              <a:gd name="connsiteX40-43209" fmla="*/ 5516007 w 6115796"/>
              <a:gd name="connsiteY40-43210" fmla="*/ 3258473 h 6858000"/>
              <a:gd name="connsiteX41-43211" fmla="*/ 5589758 w 6115796"/>
              <a:gd name="connsiteY41-43212" fmla="*/ 3453699 h 6858000"/>
              <a:gd name="connsiteX42-43213" fmla="*/ 5596144 w 6115796"/>
              <a:gd name="connsiteY42-43214" fmla="*/ 3534624 h 6858000"/>
              <a:gd name="connsiteX43-43215" fmla="*/ 5597750 w 6115796"/>
              <a:gd name="connsiteY43-43216" fmla="*/ 3534129 h 6858000"/>
              <a:gd name="connsiteX44-43217" fmla="*/ 5618377 w 6115796"/>
              <a:gd name="connsiteY44-43218" fmla="*/ 3588431 h 6858000"/>
              <a:gd name="connsiteX45-43219" fmla="*/ 5655472 w 6115796"/>
              <a:gd name="connsiteY45-43220" fmla="*/ 3678877 h 6858000"/>
              <a:gd name="connsiteX46-43221" fmla="*/ 5683015 w 6115796"/>
              <a:gd name="connsiteY46-43222" fmla="*/ 3762025 h 6858000"/>
              <a:gd name="connsiteX47-43223" fmla="*/ 5696643 w 6115796"/>
              <a:gd name="connsiteY47-43224" fmla="*/ 3773888 h 6858000"/>
              <a:gd name="connsiteX48-43225" fmla="*/ 5768491 w 6115796"/>
              <a:gd name="connsiteY48-43226" fmla="*/ 3914399 h 6858000"/>
              <a:gd name="connsiteX49-43227" fmla="*/ 5793123 w 6115796"/>
              <a:gd name="connsiteY49-43228" fmla="*/ 3969952 h 6858000"/>
              <a:gd name="connsiteX50-43229" fmla="*/ 5808321 w 6115796"/>
              <a:gd name="connsiteY50-43230" fmla="*/ 3988153 h 6858000"/>
              <a:gd name="connsiteX51-43231" fmla="*/ 5825621 w 6115796"/>
              <a:gd name="connsiteY51-43232" fmla="*/ 4015525 h 6858000"/>
              <a:gd name="connsiteX52-43233" fmla="*/ 5860672 w 6115796"/>
              <a:gd name="connsiteY52-43234" fmla="*/ 4061579 h 6858000"/>
              <a:gd name="connsiteX53-43235" fmla="*/ 5894095 w 6115796"/>
              <a:gd name="connsiteY53-43236" fmla="*/ 4128857 h 6858000"/>
              <a:gd name="connsiteX54-43237" fmla="*/ 5903513 w 6115796"/>
              <a:gd name="connsiteY54-43238" fmla="*/ 4187661 h 6858000"/>
              <a:gd name="connsiteX55-43239" fmla="*/ 5946705 w 6115796"/>
              <a:gd name="connsiteY55-43240" fmla="*/ 4428051 h 6858000"/>
              <a:gd name="connsiteX56-43241" fmla="*/ 5949261 w 6115796"/>
              <a:gd name="connsiteY56-43242" fmla="*/ 4449185 h 6858000"/>
              <a:gd name="connsiteX57-43243" fmla="*/ 5968960 w 6115796"/>
              <a:gd name="connsiteY57-43244" fmla="*/ 4482655 h 6858000"/>
              <a:gd name="connsiteX58-43245" fmla="*/ 5998138 w 6115796"/>
              <a:gd name="connsiteY58-43246" fmla="*/ 4697518 h 6858000"/>
              <a:gd name="connsiteX59-43247" fmla="*/ 6007819 w 6115796"/>
              <a:gd name="connsiteY59-43248" fmla="*/ 4858148 h 6858000"/>
              <a:gd name="connsiteX60-43249" fmla="*/ 6007749 w 6115796"/>
              <a:gd name="connsiteY60-43250" fmla="*/ 4964715 h 6858000"/>
              <a:gd name="connsiteX61-43251" fmla="*/ 6005269 w 6115796"/>
              <a:gd name="connsiteY61-43252" fmla="*/ 5150567 h 6858000"/>
              <a:gd name="connsiteX62-43253" fmla="*/ 6001127 w 6115796"/>
              <a:gd name="connsiteY62-43254" fmla="*/ 5164609 h 6858000"/>
              <a:gd name="connsiteX63-43255" fmla="*/ 5998514 w 6115796"/>
              <a:gd name="connsiteY63-43256" fmla="*/ 5189673 h 6858000"/>
              <a:gd name="connsiteX64-43257" fmla="*/ 6018409 w 6115796"/>
              <a:gd name="connsiteY64-43258" fmla="*/ 5227157 h 6858000"/>
              <a:gd name="connsiteX65-43259" fmla="*/ 6036748 w 6115796"/>
              <a:gd name="connsiteY65-43260" fmla="*/ 5322752 h 6858000"/>
              <a:gd name="connsiteX66-43261" fmla="*/ 6037677 w 6115796"/>
              <a:gd name="connsiteY66-43262" fmla="*/ 5354807 h 6858000"/>
              <a:gd name="connsiteX67-43263" fmla="*/ 6053435 w 6115796"/>
              <a:gd name="connsiteY67-43264" fmla="*/ 5387547 h 6858000"/>
              <a:gd name="connsiteX68-43265" fmla="*/ 6068640 w 6115796"/>
              <a:gd name="connsiteY68-43266" fmla="*/ 5474503 h 6858000"/>
              <a:gd name="connsiteX69-43267" fmla="*/ 6080922 w 6115796"/>
              <a:gd name="connsiteY69-43268" fmla="*/ 5561070 h 6858000"/>
              <a:gd name="connsiteX70-43269" fmla="*/ 6096949 w 6115796"/>
              <a:gd name="connsiteY70-43270" fmla="*/ 5648179 h 6858000"/>
              <a:gd name="connsiteX71-43271" fmla="*/ 6115796 w 6115796"/>
              <a:gd name="connsiteY71-43272" fmla="*/ 5862844 h 6858000"/>
              <a:gd name="connsiteX72-43273" fmla="*/ 6056863 w 6115796"/>
              <a:gd name="connsiteY72-43274" fmla="*/ 6000643 h 6858000"/>
              <a:gd name="connsiteX73-43275" fmla="*/ 6045436 w 6115796"/>
              <a:gd name="connsiteY73-43276" fmla="*/ 6124480 h 6858000"/>
              <a:gd name="connsiteX74-43277" fmla="*/ 6030489 w 6115796"/>
              <a:gd name="connsiteY74-43278" fmla="*/ 6317666 h 6858000"/>
              <a:gd name="connsiteX75-43279" fmla="*/ 6007492 w 6115796"/>
              <a:gd name="connsiteY75-43280" fmla="*/ 6440818 h 6858000"/>
              <a:gd name="connsiteX76-43281" fmla="*/ 6009467 w 6115796"/>
              <a:gd name="connsiteY76-43282" fmla="*/ 6487076 h 6858000"/>
              <a:gd name="connsiteX77-43283" fmla="*/ 5995064 w 6115796"/>
              <a:gd name="connsiteY77-43284" fmla="*/ 6540791 h 6858000"/>
              <a:gd name="connsiteX78-43285" fmla="*/ 5986207 w 6115796"/>
              <a:gd name="connsiteY78-43286" fmla="*/ 6695855 h 6858000"/>
              <a:gd name="connsiteX79-43287" fmla="*/ 5979428 w 6115796"/>
              <a:gd name="connsiteY79-43288" fmla="*/ 6754678 h 6858000"/>
              <a:gd name="connsiteX80-43289" fmla="*/ 5983398 w 6115796"/>
              <a:gd name="connsiteY80-43290" fmla="*/ 6778641 h 6858000"/>
              <a:gd name="connsiteX81-43291" fmla="*/ 5984543 w 6115796"/>
              <a:gd name="connsiteY81-43292" fmla="*/ 6811016 h 6858000"/>
              <a:gd name="connsiteX82-43293" fmla="*/ 5979671 w 6115796"/>
              <a:gd name="connsiteY82-43294" fmla="*/ 6858000 h 6858000"/>
              <a:gd name="connsiteX83-43295" fmla="*/ 0 w 6115796"/>
              <a:gd name="connsiteY83-43296" fmla="*/ 6858000 h 6858000"/>
              <a:gd name="connsiteX84-43297" fmla="*/ 0 w 6115796"/>
              <a:gd name="connsiteY84-43298" fmla="*/ 0 h 6858000"/>
              <a:gd name="connsiteX0-43299" fmla="*/ 0 w 6115796"/>
              <a:gd name="connsiteY0-43300" fmla="*/ 0 h 6858000"/>
              <a:gd name="connsiteX1-43301" fmla="*/ 4965888 w 6115796"/>
              <a:gd name="connsiteY1-43302" fmla="*/ 0 h 6858000"/>
              <a:gd name="connsiteX2-43303" fmla="*/ 4967767 w 6115796"/>
              <a:gd name="connsiteY2-43304" fmla="*/ 7930 h 6858000"/>
              <a:gd name="connsiteX3-43305" fmla="*/ 4979444 w 6115796"/>
              <a:gd name="connsiteY3-43306" fmla="*/ 43921 h 6858000"/>
              <a:gd name="connsiteX4-43307" fmla="*/ 5021173 w 6115796"/>
              <a:gd name="connsiteY4-43308" fmla="*/ 123738 h 6858000"/>
              <a:gd name="connsiteX5-43309" fmla="*/ 5075458 w 6115796"/>
              <a:gd name="connsiteY5-43310" fmla="*/ 264355 h 6858000"/>
              <a:gd name="connsiteX6-43311" fmla="*/ 5081175 w 6115796"/>
              <a:gd name="connsiteY6-43312" fmla="*/ 277448 h 6858000"/>
              <a:gd name="connsiteX7-43313" fmla="*/ 5097011 w 6115796"/>
              <a:gd name="connsiteY7-43314" fmla="*/ 355616 h 6858000"/>
              <a:gd name="connsiteX8-43315" fmla="*/ 5153000 w 6115796"/>
              <a:gd name="connsiteY8-43316" fmla="*/ 507134 h 6858000"/>
              <a:gd name="connsiteX9-43317" fmla="*/ 5171282 w 6115796"/>
              <a:gd name="connsiteY9-43318" fmla="*/ 602071 h 6858000"/>
              <a:gd name="connsiteX10-43319" fmla="*/ 5176196 w 6115796"/>
              <a:gd name="connsiteY10-43320" fmla="*/ 636822 h 6858000"/>
              <a:gd name="connsiteX11-43321" fmla="*/ 5189051 w 6115796"/>
              <a:gd name="connsiteY11-43322" fmla="*/ 782518 h 6858000"/>
              <a:gd name="connsiteX12-43323" fmla="*/ 5218707 w 6115796"/>
              <a:gd name="connsiteY12-43324" fmla="*/ 886387 h 6858000"/>
              <a:gd name="connsiteX13-43325" fmla="*/ 5221281 w 6115796"/>
              <a:gd name="connsiteY13-43326" fmla="*/ 920873 h 6858000"/>
              <a:gd name="connsiteX14-43327" fmla="*/ 5201018 w 6115796"/>
              <a:gd name="connsiteY14-43328" fmla="*/ 1095027 h 6858000"/>
              <a:gd name="connsiteX15-43329" fmla="*/ 5189234 w 6115796"/>
              <a:gd name="connsiteY15-43330" fmla="*/ 1217308 h 6858000"/>
              <a:gd name="connsiteX16-43331" fmla="*/ 5202769 w 6115796"/>
              <a:gd name="connsiteY16-43332" fmla="*/ 1269450 h 6858000"/>
              <a:gd name="connsiteX17-43333" fmla="*/ 5225968 w 6115796"/>
              <a:gd name="connsiteY17-43334" fmla="*/ 1357994 h 6858000"/>
              <a:gd name="connsiteX18-43335" fmla="*/ 5231437 w 6115796"/>
              <a:gd name="connsiteY18-43336" fmla="*/ 1373779 h 6858000"/>
              <a:gd name="connsiteX19-43337" fmla="*/ 5237226 w 6115796"/>
              <a:gd name="connsiteY19-43338" fmla="*/ 1441327 h 6858000"/>
              <a:gd name="connsiteX20-43339" fmla="*/ 5255653 w 6115796"/>
              <a:gd name="connsiteY20-43340" fmla="*/ 1524712 h 6858000"/>
              <a:gd name="connsiteX21-43341" fmla="*/ 5263491 w 6115796"/>
              <a:gd name="connsiteY21-43342" fmla="*/ 1642938 h 6858000"/>
              <a:gd name="connsiteX22-43343" fmla="*/ 5256552 w 6115796"/>
              <a:gd name="connsiteY22-43344" fmla="*/ 1672509 h 6858000"/>
              <a:gd name="connsiteX23-43345" fmla="*/ 5266931 w 6115796"/>
              <a:gd name="connsiteY23-43346" fmla="*/ 1866147 h 6858000"/>
              <a:gd name="connsiteX24-43347" fmla="*/ 5255696 w 6115796"/>
              <a:gd name="connsiteY24-43348" fmla="*/ 1953770 h 6858000"/>
              <a:gd name="connsiteX25-43349" fmla="*/ 5252592 w 6115796"/>
              <a:gd name="connsiteY25-43350" fmla="*/ 2092210 h 6858000"/>
              <a:gd name="connsiteX26-43351" fmla="*/ 5250104 w 6115796"/>
              <a:gd name="connsiteY26-43352" fmla="*/ 2249166 h 6858000"/>
              <a:gd name="connsiteX27-43353" fmla="*/ 5251214 w 6115796"/>
              <a:gd name="connsiteY27-43354" fmla="*/ 2250944 h 6858000"/>
              <a:gd name="connsiteX28-43355" fmla="*/ 5250644 w 6115796"/>
              <a:gd name="connsiteY28-43356" fmla="*/ 2266619 h 6858000"/>
              <a:gd name="connsiteX29-43357" fmla="*/ 5293877 w 6115796"/>
              <a:gd name="connsiteY29-43358" fmla="*/ 2368649 h 6858000"/>
              <a:gd name="connsiteX30-43359" fmla="*/ 5311338 w 6115796"/>
              <a:gd name="connsiteY30-43360" fmla="*/ 2404034 h 6858000"/>
              <a:gd name="connsiteX31-43361" fmla="*/ 5338366 w 6115796"/>
              <a:gd name="connsiteY31-43362" fmla="*/ 2465052 h 6858000"/>
              <a:gd name="connsiteX32-43363" fmla="*/ 5371263 w 6115796"/>
              <a:gd name="connsiteY32-43364" fmla="*/ 2586413 h 6858000"/>
              <a:gd name="connsiteX33-43365" fmla="*/ 5407503 w 6115796"/>
              <a:gd name="connsiteY33-43366" fmla="*/ 2786290 h 6858000"/>
              <a:gd name="connsiteX34-43367" fmla="*/ 5407356 w 6115796"/>
              <a:gd name="connsiteY34-43368" fmla="*/ 2787545 h 6858000"/>
              <a:gd name="connsiteX35-43369" fmla="*/ 5457023 w 6115796"/>
              <a:gd name="connsiteY35-43370" fmla="*/ 2858292 h 6858000"/>
              <a:gd name="connsiteX36-43371" fmla="*/ 5479298 w 6115796"/>
              <a:gd name="connsiteY36-43372" fmla="*/ 2947791 h 6858000"/>
              <a:gd name="connsiteX37-43373" fmla="*/ 5481770 w 6115796"/>
              <a:gd name="connsiteY37-43374" fmla="*/ 2951352 h 6858000"/>
              <a:gd name="connsiteX38-43375" fmla="*/ 5482415 w 6115796"/>
              <a:gd name="connsiteY38-43376" fmla="*/ 3004079 h 6858000"/>
              <a:gd name="connsiteX39-43377" fmla="*/ 5503944 w 6115796"/>
              <a:gd name="connsiteY39-43378" fmla="*/ 3123335 h 6858000"/>
              <a:gd name="connsiteX40-43379" fmla="*/ 5516007 w 6115796"/>
              <a:gd name="connsiteY40-43380" fmla="*/ 3258473 h 6858000"/>
              <a:gd name="connsiteX41-43381" fmla="*/ 5589758 w 6115796"/>
              <a:gd name="connsiteY41-43382" fmla="*/ 3453699 h 6858000"/>
              <a:gd name="connsiteX42-43383" fmla="*/ 5596144 w 6115796"/>
              <a:gd name="connsiteY42-43384" fmla="*/ 3534624 h 6858000"/>
              <a:gd name="connsiteX43-43385" fmla="*/ 5597750 w 6115796"/>
              <a:gd name="connsiteY43-43386" fmla="*/ 3534129 h 6858000"/>
              <a:gd name="connsiteX44-43387" fmla="*/ 5618377 w 6115796"/>
              <a:gd name="connsiteY44-43388" fmla="*/ 3588431 h 6858000"/>
              <a:gd name="connsiteX45-43389" fmla="*/ 5655472 w 6115796"/>
              <a:gd name="connsiteY45-43390" fmla="*/ 3678877 h 6858000"/>
              <a:gd name="connsiteX46-43391" fmla="*/ 5683015 w 6115796"/>
              <a:gd name="connsiteY46-43392" fmla="*/ 3762025 h 6858000"/>
              <a:gd name="connsiteX47-43393" fmla="*/ 5696643 w 6115796"/>
              <a:gd name="connsiteY47-43394" fmla="*/ 3773888 h 6858000"/>
              <a:gd name="connsiteX48-43395" fmla="*/ 5768491 w 6115796"/>
              <a:gd name="connsiteY48-43396" fmla="*/ 3914399 h 6858000"/>
              <a:gd name="connsiteX49-43397" fmla="*/ 5793123 w 6115796"/>
              <a:gd name="connsiteY49-43398" fmla="*/ 3969952 h 6858000"/>
              <a:gd name="connsiteX50-43399" fmla="*/ 5808321 w 6115796"/>
              <a:gd name="connsiteY50-43400" fmla="*/ 3988153 h 6858000"/>
              <a:gd name="connsiteX51-43401" fmla="*/ 5825621 w 6115796"/>
              <a:gd name="connsiteY51-43402" fmla="*/ 4015525 h 6858000"/>
              <a:gd name="connsiteX52-43403" fmla="*/ 5860672 w 6115796"/>
              <a:gd name="connsiteY52-43404" fmla="*/ 4061579 h 6858000"/>
              <a:gd name="connsiteX53-43405" fmla="*/ 5894095 w 6115796"/>
              <a:gd name="connsiteY53-43406" fmla="*/ 4128857 h 6858000"/>
              <a:gd name="connsiteX54-43407" fmla="*/ 5903513 w 6115796"/>
              <a:gd name="connsiteY54-43408" fmla="*/ 4187661 h 6858000"/>
              <a:gd name="connsiteX55-43409" fmla="*/ 5946705 w 6115796"/>
              <a:gd name="connsiteY55-43410" fmla="*/ 4428051 h 6858000"/>
              <a:gd name="connsiteX56-43411" fmla="*/ 5949261 w 6115796"/>
              <a:gd name="connsiteY56-43412" fmla="*/ 4449185 h 6858000"/>
              <a:gd name="connsiteX57-43413" fmla="*/ 5968960 w 6115796"/>
              <a:gd name="connsiteY57-43414" fmla="*/ 4482655 h 6858000"/>
              <a:gd name="connsiteX58-43415" fmla="*/ 5998138 w 6115796"/>
              <a:gd name="connsiteY58-43416" fmla="*/ 4697518 h 6858000"/>
              <a:gd name="connsiteX59-43417" fmla="*/ 6007819 w 6115796"/>
              <a:gd name="connsiteY59-43418" fmla="*/ 4858148 h 6858000"/>
              <a:gd name="connsiteX60-43419" fmla="*/ 6007749 w 6115796"/>
              <a:gd name="connsiteY60-43420" fmla="*/ 4964715 h 6858000"/>
              <a:gd name="connsiteX61-43421" fmla="*/ 6005269 w 6115796"/>
              <a:gd name="connsiteY61-43422" fmla="*/ 5150567 h 6858000"/>
              <a:gd name="connsiteX62-43423" fmla="*/ 6001127 w 6115796"/>
              <a:gd name="connsiteY62-43424" fmla="*/ 5164609 h 6858000"/>
              <a:gd name="connsiteX63-43425" fmla="*/ 5998514 w 6115796"/>
              <a:gd name="connsiteY63-43426" fmla="*/ 5189673 h 6858000"/>
              <a:gd name="connsiteX64-43427" fmla="*/ 6018409 w 6115796"/>
              <a:gd name="connsiteY64-43428" fmla="*/ 5227157 h 6858000"/>
              <a:gd name="connsiteX65-43429" fmla="*/ 6036748 w 6115796"/>
              <a:gd name="connsiteY65-43430" fmla="*/ 5322752 h 6858000"/>
              <a:gd name="connsiteX66-43431" fmla="*/ 6037677 w 6115796"/>
              <a:gd name="connsiteY66-43432" fmla="*/ 5354807 h 6858000"/>
              <a:gd name="connsiteX67-43433" fmla="*/ 6053435 w 6115796"/>
              <a:gd name="connsiteY67-43434" fmla="*/ 5387547 h 6858000"/>
              <a:gd name="connsiteX68-43435" fmla="*/ 6068640 w 6115796"/>
              <a:gd name="connsiteY68-43436" fmla="*/ 5474503 h 6858000"/>
              <a:gd name="connsiteX69-43437" fmla="*/ 6080922 w 6115796"/>
              <a:gd name="connsiteY69-43438" fmla="*/ 5561070 h 6858000"/>
              <a:gd name="connsiteX70-43439" fmla="*/ 6096949 w 6115796"/>
              <a:gd name="connsiteY70-43440" fmla="*/ 5648179 h 6858000"/>
              <a:gd name="connsiteX71-43441" fmla="*/ 6115796 w 6115796"/>
              <a:gd name="connsiteY71-43442" fmla="*/ 5862844 h 6858000"/>
              <a:gd name="connsiteX72-43443" fmla="*/ 6056863 w 6115796"/>
              <a:gd name="connsiteY72-43444" fmla="*/ 6000643 h 6858000"/>
              <a:gd name="connsiteX73-43445" fmla="*/ 6045436 w 6115796"/>
              <a:gd name="connsiteY73-43446" fmla="*/ 6124480 h 6858000"/>
              <a:gd name="connsiteX74-43447" fmla="*/ 6030489 w 6115796"/>
              <a:gd name="connsiteY74-43448" fmla="*/ 6317666 h 6858000"/>
              <a:gd name="connsiteX75-43449" fmla="*/ 6007492 w 6115796"/>
              <a:gd name="connsiteY75-43450" fmla="*/ 6440818 h 6858000"/>
              <a:gd name="connsiteX76-43451" fmla="*/ 6009467 w 6115796"/>
              <a:gd name="connsiteY76-43452" fmla="*/ 6487076 h 6858000"/>
              <a:gd name="connsiteX77-43453" fmla="*/ 5995064 w 6115796"/>
              <a:gd name="connsiteY77-43454" fmla="*/ 6540791 h 6858000"/>
              <a:gd name="connsiteX78-43455" fmla="*/ 5986207 w 6115796"/>
              <a:gd name="connsiteY78-43456" fmla="*/ 6695855 h 6858000"/>
              <a:gd name="connsiteX79-43457" fmla="*/ 5979428 w 6115796"/>
              <a:gd name="connsiteY79-43458" fmla="*/ 6754678 h 6858000"/>
              <a:gd name="connsiteX80-43459" fmla="*/ 5984543 w 6115796"/>
              <a:gd name="connsiteY80-43460" fmla="*/ 6811016 h 6858000"/>
              <a:gd name="connsiteX81-43461" fmla="*/ 5979671 w 6115796"/>
              <a:gd name="connsiteY81-43462" fmla="*/ 6858000 h 6858000"/>
              <a:gd name="connsiteX82-43463" fmla="*/ 0 w 6115796"/>
              <a:gd name="connsiteY82-43464" fmla="*/ 6858000 h 6858000"/>
              <a:gd name="connsiteX83-43465" fmla="*/ 0 w 6115796"/>
              <a:gd name="connsiteY83-43466" fmla="*/ 0 h 6858000"/>
              <a:gd name="connsiteX0-43467" fmla="*/ 0 w 6115796"/>
              <a:gd name="connsiteY0-43468" fmla="*/ 0 h 6858000"/>
              <a:gd name="connsiteX1-43469" fmla="*/ 4965888 w 6115796"/>
              <a:gd name="connsiteY1-43470" fmla="*/ 0 h 6858000"/>
              <a:gd name="connsiteX2-43471" fmla="*/ 4967767 w 6115796"/>
              <a:gd name="connsiteY2-43472" fmla="*/ 7930 h 6858000"/>
              <a:gd name="connsiteX3-43473" fmla="*/ 4979444 w 6115796"/>
              <a:gd name="connsiteY3-43474" fmla="*/ 43921 h 6858000"/>
              <a:gd name="connsiteX4-43475" fmla="*/ 5021173 w 6115796"/>
              <a:gd name="connsiteY4-43476" fmla="*/ 123738 h 6858000"/>
              <a:gd name="connsiteX5-43477" fmla="*/ 5075458 w 6115796"/>
              <a:gd name="connsiteY5-43478" fmla="*/ 264355 h 6858000"/>
              <a:gd name="connsiteX6-43479" fmla="*/ 5081175 w 6115796"/>
              <a:gd name="connsiteY6-43480" fmla="*/ 277448 h 6858000"/>
              <a:gd name="connsiteX7-43481" fmla="*/ 5097011 w 6115796"/>
              <a:gd name="connsiteY7-43482" fmla="*/ 355616 h 6858000"/>
              <a:gd name="connsiteX8-43483" fmla="*/ 5153000 w 6115796"/>
              <a:gd name="connsiteY8-43484" fmla="*/ 507134 h 6858000"/>
              <a:gd name="connsiteX9-43485" fmla="*/ 5171282 w 6115796"/>
              <a:gd name="connsiteY9-43486" fmla="*/ 602071 h 6858000"/>
              <a:gd name="connsiteX10-43487" fmla="*/ 5176196 w 6115796"/>
              <a:gd name="connsiteY10-43488" fmla="*/ 636822 h 6858000"/>
              <a:gd name="connsiteX11-43489" fmla="*/ 5189051 w 6115796"/>
              <a:gd name="connsiteY11-43490" fmla="*/ 782518 h 6858000"/>
              <a:gd name="connsiteX12-43491" fmla="*/ 5218707 w 6115796"/>
              <a:gd name="connsiteY12-43492" fmla="*/ 886387 h 6858000"/>
              <a:gd name="connsiteX13-43493" fmla="*/ 5221281 w 6115796"/>
              <a:gd name="connsiteY13-43494" fmla="*/ 920873 h 6858000"/>
              <a:gd name="connsiteX14-43495" fmla="*/ 5201018 w 6115796"/>
              <a:gd name="connsiteY14-43496" fmla="*/ 1095027 h 6858000"/>
              <a:gd name="connsiteX15-43497" fmla="*/ 5189234 w 6115796"/>
              <a:gd name="connsiteY15-43498" fmla="*/ 1217308 h 6858000"/>
              <a:gd name="connsiteX16-43499" fmla="*/ 5202769 w 6115796"/>
              <a:gd name="connsiteY16-43500" fmla="*/ 1269450 h 6858000"/>
              <a:gd name="connsiteX17-43501" fmla="*/ 5225968 w 6115796"/>
              <a:gd name="connsiteY17-43502" fmla="*/ 1357994 h 6858000"/>
              <a:gd name="connsiteX18-43503" fmla="*/ 5231437 w 6115796"/>
              <a:gd name="connsiteY18-43504" fmla="*/ 1373779 h 6858000"/>
              <a:gd name="connsiteX19-43505" fmla="*/ 5237226 w 6115796"/>
              <a:gd name="connsiteY19-43506" fmla="*/ 1441327 h 6858000"/>
              <a:gd name="connsiteX20-43507" fmla="*/ 5255653 w 6115796"/>
              <a:gd name="connsiteY20-43508" fmla="*/ 1524712 h 6858000"/>
              <a:gd name="connsiteX21-43509" fmla="*/ 5263491 w 6115796"/>
              <a:gd name="connsiteY21-43510" fmla="*/ 1642938 h 6858000"/>
              <a:gd name="connsiteX22-43511" fmla="*/ 5256552 w 6115796"/>
              <a:gd name="connsiteY22-43512" fmla="*/ 1672509 h 6858000"/>
              <a:gd name="connsiteX23-43513" fmla="*/ 5266931 w 6115796"/>
              <a:gd name="connsiteY23-43514" fmla="*/ 1866147 h 6858000"/>
              <a:gd name="connsiteX24-43515" fmla="*/ 5255696 w 6115796"/>
              <a:gd name="connsiteY24-43516" fmla="*/ 1953770 h 6858000"/>
              <a:gd name="connsiteX25-43517" fmla="*/ 5252592 w 6115796"/>
              <a:gd name="connsiteY25-43518" fmla="*/ 2092210 h 6858000"/>
              <a:gd name="connsiteX26-43519" fmla="*/ 5250104 w 6115796"/>
              <a:gd name="connsiteY26-43520" fmla="*/ 2249166 h 6858000"/>
              <a:gd name="connsiteX27-43521" fmla="*/ 5251214 w 6115796"/>
              <a:gd name="connsiteY27-43522" fmla="*/ 2250944 h 6858000"/>
              <a:gd name="connsiteX28-43523" fmla="*/ 5250644 w 6115796"/>
              <a:gd name="connsiteY28-43524" fmla="*/ 2266619 h 6858000"/>
              <a:gd name="connsiteX29-43525" fmla="*/ 5293877 w 6115796"/>
              <a:gd name="connsiteY29-43526" fmla="*/ 2368649 h 6858000"/>
              <a:gd name="connsiteX30-43527" fmla="*/ 5311338 w 6115796"/>
              <a:gd name="connsiteY30-43528" fmla="*/ 2404034 h 6858000"/>
              <a:gd name="connsiteX31-43529" fmla="*/ 5338366 w 6115796"/>
              <a:gd name="connsiteY31-43530" fmla="*/ 2465052 h 6858000"/>
              <a:gd name="connsiteX32-43531" fmla="*/ 5371263 w 6115796"/>
              <a:gd name="connsiteY32-43532" fmla="*/ 2586413 h 6858000"/>
              <a:gd name="connsiteX33-43533" fmla="*/ 5407503 w 6115796"/>
              <a:gd name="connsiteY33-43534" fmla="*/ 2786290 h 6858000"/>
              <a:gd name="connsiteX34-43535" fmla="*/ 5407356 w 6115796"/>
              <a:gd name="connsiteY34-43536" fmla="*/ 2787545 h 6858000"/>
              <a:gd name="connsiteX35-43537" fmla="*/ 5457023 w 6115796"/>
              <a:gd name="connsiteY35-43538" fmla="*/ 2858292 h 6858000"/>
              <a:gd name="connsiteX36-43539" fmla="*/ 5479298 w 6115796"/>
              <a:gd name="connsiteY36-43540" fmla="*/ 2947791 h 6858000"/>
              <a:gd name="connsiteX37-43541" fmla="*/ 5481770 w 6115796"/>
              <a:gd name="connsiteY37-43542" fmla="*/ 2951352 h 6858000"/>
              <a:gd name="connsiteX38-43543" fmla="*/ 5482415 w 6115796"/>
              <a:gd name="connsiteY38-43544" fmla="*/ 3004079 h 6858000"/>
              <a:gd name="connsiteX39-43545" fmla="*/ 5503944 w 6115796"/>
              <a:gd name="connsiteY39-43546" fmla="*/ 3123335 h 6858000"/>
              <a:gd name="connsiteX40-43547" fmla="*/ 5516007 w 6115796"/>
              <a:gd name="connsiteY40-43548" fmla="*/ 3258473 h 6858000"/>
              <a:gd name="connsiteX41-43549" fmla="*/ 5589758 w 6115796"/>
              <a:gd name="connsiteY41-43550" fmla="*/ 3453699 h 6858000"/>
              <a:gd name="connsiteX42-43551" fmla="*/ 5596144 w 6115796"/>
              <a:gd name="connsiteY42-43552" fmla="*/ 3534624 h 6858000"/>
              <a:gd name="connsiteX43-43553" fmla="*/ 5597750 w 6115796"/>
              <a:gd name="connsiteY43-43554" fmla="*/ 3534129 h 6858000"/>
              <a:gd name="connsiteX44-43555" fmla="*/ 5618377 w 6115796"/>
              <a:gd name="connsiteY44-43556" fmla="*/ 3588431 h 6858000"/>
              <a:gd name="connsiteX45-43557" fmla="*/ 5655472 w 6115796"/>
              <a:gd name="connsiteY45-43558" fmla="*/ 3678877 h 6858000"/>
              <a:gd name="connsiteX46-43559" fmla="*/ 5683015 w 6115796"/>
              <a:gd name="connsiteY46-43560" fmla="*/ 3762025 h 6858000"/>
              <a:gd name="connsiteX47-43561" fmla="*/ 5696643 w 6115796"/>
              <a:gd name="connsiteY47-43562" fmla="*/ 3773888 h 6858000"/>
              <a:gd name="connsiteX48-43563" fmla="*/ 5768491 w 6115796"/>
              <a:gd name="connsiteY48-43564" fmla="*/ 3914399 h 6858000"/>
              <a:gd name="connsiteX49-43565" fmla="*/ 5793123 w 6115796"/>
              <a:gd name="connsiteY49-43566" fmla="*/ 3969952 h 6858000"/>
              <a:gd name="connsiteX50-43567" fmla="*/ 5808321 w 6115796"/>
              <a:gd name="connsiteY50-43568" fmla="*/ 3988153 h 6858000"/>
              <a:gd name="connsiteX51-43569" fmla="*/ 5825621 w 6115796"/>
              <a:gd name="connsiteY51-43570" fmla="*/ 4015525 h 6858000"/>
              <a:gd name="connsiteX52-43571" fmla="*/ 5860672 w 6115796"/>
              <a:gd name="connsiteY52-43572" fmla="*/ 4061579 h 6858000"/>
              <a:gd name="connsiteX53-43573" fmla="*/ 5894095 w 6115796"/>
              <a:gd name="connsiteY53-43574" fmla="*/ 4128857 h 6858000"/>
              <a:gd name="connsiteX54-43575" fmla="*/ 5903513 w 6115796"/>
              <a:gd name="connsiteY54-43576" fmla="*/ 4187661 h 6858000"/>
              <a:gd name="connsiteX55-43577" fmla="*/ 5946705 w 6115796"/>
              <a:gd name="connsiteY55-43578" fmla="*/ 4428051 h 6858000"/>
              <a:gd name="connsiteX56-43579" fmla="*/ 5949261 w 6115796"/>
              <a:gd name="connsiteY56-43580" fmla="*/ 4449185 h 6858000"/>
              <a:gd name="connsiteX57-43581" fmla="*/ 5968960 w 6115796"/>
              <a:gd name="connsiteY57-43582" fmla="*/ 4482655 h 6858000"/>
              <a:gd name="connsiteX58-43583" fmla="*/ 5998138 w 6115796"/>
              <a:gd name="connsiteY58-43584" fmla="*/ 4697518 h 6858000"/>
              <a:gd name="connsiteX59-43585" fmla="*/ 6007819 w 6115796"/>
              <a:gd name="connsiteY59-43586" fmla="*/ 4858148 h 6858000"/>
              <a:gd name="connsiteX60-43587" fmla="*/ 6007749 w 6115796"/>
              <a:gd name="connsiteY60-43588" fmla="*/ 4964715 h 6858000"/>
              <a:gd name="connsiteX61-43589" fmla="*/ 6005269 w 6115796"/>
              <a:gd name="connsiteY61-43590" fmla="*/ 5150567 h 6858000"/>
              <a:gd name="connsiteX62-43591" fmla="*/ 6001127 w 6115796"/>
              <a:gd name="connsiteY62-43592" fmla="*/ 5164609 h 6858000"/>
              <a:gd name="connsiteX63-43593" fmla="*/ 5998514 w 6115796"/>
              <a:gd name="connsiteY63-43594" fmla="*/ 5189673 h 6858000"/>
              <a:gd name="connsiteX64-43595" fmla="*/ 6018409 w 6115796"/>
              <a:gd name="connsiteY64-43596" fmla="*/ 5227157 h 6858000"/>
              <a:gd name="connsiteX65-43597" fmla="*/ 6036748 w 6115796"/>
              <a:gd name="connsiteY65-43598" fmla="*/ 5322752 h 6858000"/>
              <a:gd name="connsiteX66-43599" fmla="*/ 6037677 w 6115796"/>
              <a:gd name="connsiteY66-43600" fmla="*/ 5354807 h 6858000"/>
              <a:gd name="connsiteX67-43601" fmla="*/ 6053435 w 6115796"/>
              <a:gd name="connsiteY67-43602" fmla="*/ 5387547 h 6858000"/>
              <a:gd name="connsiteX68-43603" fmla="*/ 6068640 w 6115796"/>
              <a:gd name="connsiteY68-43604" fmla="*/ 5474503 h 6858000"/>
              <a:gd name="connsiteX69-43605" fmla="*/ 6080922 w 6115796"/>
              <a:gd name="connsiteY69-43606" fmla="*/ 5561070 h 6858000"/>
              <a:gd name="connsiteX70-43607" fmla="*/ 6096949 w 6115796"/>
              <a:gd name="connsiteY70-43608" fmla="*/ 5648179 h 6858000"/>
              <a:gd name="connsiteX71-43609" fmla="*/ 6115796 w 6115796"/>
              <a:gd name="connsiteY71-43610" fmla="*/ 5862844 h 6858000"/>
              <a:gd name="connsiteX72-43611" fmla="*/ 6045436 w 6115796"/>
              <a:gd name="connsiteY72-43612" fmla="*/ 6124480 h 6858000"/>
              <a:gd name="connsiteX73-43613" fmla="*/ 6030489 w 6115796"/>
              <a:gd name="connsiteY73-43614" fmla="*/ 6317666 h 6858000"/>
              <a:gd name="connsiteX74-43615" fmla="*/ 6007492 w 6115796"/>
              <a:gd name="connsiteY74-43616" fmla="*/ 6440818 h 6858000"/>
              <a:gd name="connsiteX75-43617" fmla="*/ 6009467 w 6115796"/>
              <a:gd name="connsiteY75-43618" fmla="*/ 6487076 h 6858000"/>
              <a:gd name="connsiteX76-43619" fmla="*/ 5995064 w 6115796"/>
              <a:gd name="connsiteY76-43620" fmla="*/ 6540791 h 6858000"/>
              <a:gd name="connsiteX77-43621" fmla="*/ 5986207 w 6115796"/>
              <a:gd name="connsiteY77-43622" fmla="*/ 6695855 h 6858000"/>
              <a:gd name="connsiteX78-43623" fmla="*/ 5979428 w 6115796"/>
              <a:gd name="connsiteY78-43624" fmla="*/ 6754678 h 6858000"/>
              <a:gd name="connsiteX79-43625" fmla="*/ 5984543 w 6115796"/>
              <a:gd name="connsiteY79-43626" fmla="*/ 6811016 h 6858000"/>
              <a:gd name="connsiteX80-43627" fmla="*/ 5979671 w 6115796"/>
              <a:gd name="connsiteY80-43628" fmla="*/ 6858000 h 6858000"/>
              <a:gd name="connsiteX81-43629" fmla="*/ 0 w 6115796"/>
              <a:gd name="connsiteY81-43630" fmla="*/ 6858000 h 6858000"/>
              <a:gd name="connsiteX82-43631" fmla="*/ 0 w 6115796"/>
              <a:gd name="connsiteY82-43632" fmla="*/ 0 h 6858000"/>
              <a:gd name="connsiteX0-43633" fmla="*/ 0 w 6115796"/>
              <a:gd name="connsiteY0-43634" fmla="*/ 0 h 6858000"/>
              <a:gd name="connsiteX1-43635" fmla="*/ 4965888 w 6115796"/>
              <a:gd name="connsiteY1-43636" fmla="*/ 0 h 6858000"/>
              <a:gd name="connsiteX2-43637" fmla="*/ 4967767 w 6115796"/>
              <a:gd name="connsiteY2-43638" fmla="*/ 7930 h 6858000"/>
              <a:gd name="connsiteX3-43639" fmla="*/ 4979444 w 6115796"/>
              <a:gd name="connsiteY3-43640" fmla="*/ 43921 h 6858000"/>
              <a:gd name="connsiteX4-43641" fmla="*/ 5021173 w 6115796"/>
              <a:gd name="connsiteY4-43642" fmla="*/ 123738 h 6858000"/>
              <a:gd name="connsiteX5-43643" fmla="*/ 5075458 w 6115796"/>
              <a:gd name="connsiteY5-43644" fmla="*/ 264355 h 6858000"/>
              <a:gd name="connsiteX6-43645" fmla="*/ 5081175 w 6115796"/>
              <a:gd name="connsiteY6-43646" fmla="*/ 277448 h 6858000"/>
              <a:gd name="connsiteX7-43647" fmla="*/ 5097011 w 6115796"/>
              <a:gd name="connsiteY7-43648" fmla="*/ 355616 h 6858000"/>
              <a:gd name="connsiteX8-43649" fmla="*/ 5153000 w 6115796"/>
              <a:gd name="connsiteY8-43650" fmla="*/ 507134 h 6858000"/>
              <a:gd name="connsiteX9-43651" fmla="*/ 5171282 w 6115796"/>
              <a:gd name="connsiteY9-43652" fmla="*/ 602071 h 6858000"/>
              <a:gd name="connsiteX10-43653" fmla="*/ 5176196 w 6115796"/>
              <a:gd name="connsiteY10-43654" fmla="*/ 636822 h 6858000"/>
              <a:gd name="connsiteX11-43655" fmla="*/ 5189051 w 6115796"/>
              <a:gd name="connsiteY11-43656" fmla="*/ 782518 h 6858000"/>
              <a:gd name="connsiteX12-43657" fmla="*/ 5218707 w 6115796"/>
              <a:gd name="connsiteY12-43658" fmla="*/ 886387 h 6858000"/>
              <a:gd name="connsiteX13-43659" fmla="*/ 5221281 w 6115796"/>
              <a:gd name="connsiteY13-43660" fmla="*/ 920873 h 6858000"/>
              <a:gd name="connsiteX14-43661" fmla="*/ 5201018 w 6115796"/>
              <a:gd name="connsiteY14-43662" fmla="*/ 1095027 h 6858000"/>
              <a:gd name="connsiteX15-43663" fmla="*/ 5189234 w 6115796"/>
              <a:gd name="connsiteY15-43664" fmla="*/ 1217308 h 6858000"/>
              <a:gd name="connsiteX16-43665" fmla="*/ 5202769 w 6115796"/>
              <a:gd name="connsiteY16-43666" fmla="*/ 1269450 h 6858000"/>
              <a:gd name="connsiteX17-43667" fmla="*/ 5225968 w 6115796"/>
              <a:gd name="connsiteY17-43668" fmla="*/ 1357994 h 6858000"/>
              <a:gd name="connsiteX18-43669" fmla="*/ 5231437 w 6115796"/>
              <a:gd name="connsiteY18-43670" fmla="*/ 1373779 h 6858000"/>
              <a:gd name="connsiteX19-43671" fmla="*/ 5237226 w 6115796"/>
              <a:gd name="connsiteY19-43672" fmla="*/ 1441327 h 6858000"/>
              <a:gd name="connsiteX20-43673" fmla="*/ 5255653 w 6115796"/>
              <a:gd name="connsiteY20-43674" fmla="*/ 1524712 h 6858000"/>
              <a:gd name="connsiteX21-43675" fmla="*/ 5263491 w 6115796"/>
              <a:gd name="connsiteY21-43676" fmla="*/ 1642938 h 6858000"/>
              <a:gd name="connsiteX22-43677" fmla="*/ 5256552 w 6115796"/>
              <a:gd name="connsiteY22-43678" fmla="*/ 1672509 h 6858000"/>
              <a:gd name="connsiteX23-43679" fmla="*/ 5266931 w 6115796"/>
              <a:gd name="connsiteY23-43680" fmla="*/ 1866147 h 6858000"/>
              <a:gd name="connsiteX24-43681" fmla="*/ 5255696 w 6115796"/>
              <a:gd name="connsiteY24-43682" fmla="*/ 1953770 h 6858000"/>
              <a:gd name="connsiteX25-43683" fmla="*/ 5252592 w 6115796"/>
              <a:gd name="connsiteY25-43684" fmla="*/ 2092210 h 6858000"/>
              <a:gd name="connsiteX26-43685" fmla="*/ 5250104 w 6115796"/>
              <a:gd name="connsiteY26-43686" fmla="*/ 2249166 h 6858000"/>
              <a:gd name="connsiteX27-43687" fmla="*/ 5251214 w 6115796"/>
              <a:gd name="connsiteY27-43688" fmla="*/ 2250944 h 6858000"/>
              <a:gd name="connsiteX28-43689" fmla="*/ 5250644 w 6115796"/>
              <a:gd name="connsiteY28-43690" fmla="*/ 2266619 h 6858000"/>
              <a:gd name="connsiteX29-43691" fmla="*/ 5293877 w 6115796"/>
              <a:gd name="connsiteY29-43692" fmla="*/ 2368649 h 6858000"/>
              <a:gd name="connsiteX30-43693" fmla="*/ 5311338 w 6115796"/>
              <a:gd name="connsiteY30-43694" fmla="*/ 2404034 h 6858000"/>
              <a:gd name="connsiteX31-43695" fmla="*/ 5338366 w 6115796"/>
              <a:gd name="connsiteY31-43696" fmla="*/ 2465052 h 6858000"/>
              <a:gd name="connsiteX32-43697" fmla="*/ 5371263 w 6115796"/>
              <a:gd name="connsiteY32-43698" fmla="*/ 2586413 h 6858000"/>
              <a:gd name="connsiteX33-43699" fmla="*/ 5407503 w 6115796"/>
              <a:gd name="connsiteY33-43700" fmla="*/ 2786290 h 6858000"/>
              <a:gd name="connsiteX34-43701" fmla="*/ 5407356 w 6115796"/>
              <a:gd name="connsiteY34-43702" fmla="*/ 2787545 h 6858000"/>
              <a:gd name="connsiteX35-43703" fmla="*/ 5457023 w 6115796"/>
              <a:gd name="connsiteY35-43704" fmla="*/ 2858292 h 6858000"/>
              <a:gd name="connsiteX36-43705" fmla="*/ 5479298 w 6115796"/>
              <a:gd name="connsiteY36-43706" fmla="*/ 2947791 h 6858000"/>
              <a:gd name="connsiteX37-43707" fmla="*/ 5481770 w 6115796"/>
              <a:gd name="connsiteY37-43708" fmla="*/ 2951352 h 6858000"/>
              <a:gd name="connsiteX38-43709" fmla="*/ 5482415 w 6115796"/>
              <a:gd name="connsiteY38-43710" fmla="*/ 3004079 h 6858000"/>
              <a:gd name="connsiteX39-43711" fmla="*/ 5503944 w 6115796"/>
              <a:gd name="connsiteY39-43712" fmla="*/ 3123335 h 6858000"/>
              <a:gd name="connsiteX40-43713" fmla="*/ 5516007 w 6115796"/>
              <a:gd name="connsiteY40-43714" fmla="*/ 3258473 h 6858000"/>
              <a:gd name="connsiteX41-43715" fmla="*/ 5589758 w 6115796"/>
              <a:gd name="connsiteY41-43716" fmla="*/ 3453699 h 6858000"/>
              <a:gd name="connsiteX42-43717" fmla="*/ 5596144 w 6115796"/>
              <a:gd name="connsiteY42-43718" fmla="*/ 3534624 h 6858000"/>
              <a:gd name="connsiteX43-43719" fmla="*/ 5597750 w 6115796"/>
              <a:gd name="connsiteY43-43720" fmla="*/ 3534129 h 6858000"/>
              <a:gd name="connsiteX44-43721" fmla="*/ 5618377 w 6115796"/>
              <a:gd name="connsiteY44-43722" fmla="*/ 3588431 h 6858000"/>
              <a:gd name="connsiteX45-43723" fmla="*/ 5655472 w 6115796"/>
              <a:gd name="connsiteY45-43724" fmla="*/ 3678877 h 6858000"/>
              <a:gd name="connsiteX46-43725" fmla="*/ 5683015 w 6115796"/>
              <a:gd name="connsiteY46-43726" fmla="*/ 3762025 h 6858000"/>
              <a:gd name="connsiteX47-43727" fmla="*/ 5696643 w 6115796"/>
              <a:gd name="connsiteY47-43728" fmla="*/ 3773888 h 6858000"/>
              <a:gd name="connsiteX48-43729" fmla="*/ 5768491 w 6115796"/>
              <a:gd name="connsiteY48-43730" fmla="*/ 3914399 h 6858000"/>
              <a:gd name="connsiteX49-43731" fmla="*/ 5793123 w 6115796"/>
              <a:gd name="connsiteY49-43732" fmla="*/ 3969952 h 6858000"/>
              <a:gd name="connsiteX50-43733" fmla="*/ 5808321 w 6115796"/>
              <a:gd name="connsiteY50-43734" fmla="*/ 3988153 h 6858000"/>
              <a:gd name="connsiteX51-43735" fmla="*/ 5825621 w 6115796"/>
              <a:gd name="connsiteY51-43736" fmla="*/ 4015525 h 6858000"/>
              <a:gd name="connsiteX52-43737" fmla="*/ 5860672 w 6115796"/>
              <a:gd name="connsiteY52-43738" fmla="*/ 4061579 h 6858000"/>
              <a:gd name="connsiteX53-43739" fmla="*/ 5894095 w 6115796"/>
              <a:gd name="connsiteY53-43740" fmla="*/ 4128857 h 6858000"/>
              <a:gd name="connsiteX54-43741" fmla="*/ 5903513 w 6115796"/>
              <a:gd name="connsiteY54-43742" fmla="*/ 4187661 h 6858000"/>
              <a:gd name="connsiteX55-43743" fmla="*/ 5946705 w 6115796"/>
              <a:gd name="connsiteY55-43744" fmla="*/ 4428051 h 6858000"/>
              <a:gd name="connsiteX56-43745" fmla="*/ 5949261 w 6115796"/>
              <a:gd name="connsiteY56-43746" fmla="*/ 4449185 h 6858000"/>
              <a:gd name="connsiteX57-43747" fmla="*/ 5968960 w 6115796"/>
              <a:gd name="connsiteY57-43748" fmla="*/ 4482655 h 6858000"/>
              <a:gd name="connsiteX58-43749" fmla="*/ 5998138 w 6115796"/>
              <a:gd name="connsiteY58-43750" fmla="*/ 4697518 h 6858000"/>
              <a:gd name="connsiteX59-43751" fmla="*/ 6007819 w 6115796"/>
              <a:gd name="connsiteY59-43752" fmla="*/ 4858148 h 6858000"/>
              <a:gd name="connsiteX60-43753" fmla="*/ 6007749 w 6115796"/>
              <a:gd name="connsiteY60-43754" fmla="*/ 4964715 h 6858000"/>
              <a:gd name="connsiteX61-43755" fmla="*/ 6005269 w 6115796"/>
              <a:gd name="connsiteY61-43756" fmla="*/ 5150567 h 6858000"/>
              <a:gd name="connsiteX62-43757" fmla="*/ 6001127 w 6115796"/>
              <a:gd name="connsiteY62-43758" fmla="*/ 5164609 h 6858000"/>
              <a:gd name="connsiteX63-43759" fmla="*/ 5998514 w 6115796"/>
              <a:gd name="connsiteY63-43760" fmla="*/ 5189673 h 6858000"/>
              <a:gd name="connsiteX64-43761" fmla="*/ 6018409 w 6115796"/>
              <a:gd name="connsiteY64-43762" fmla="*/ 5227157 h 6858000"/>
              <a:gd name="connsiteX65-43763" fmla="*/ 6036748 w 6115796"/>
              <a:gd name="connsiteY65-43764" fmla="*/ 5322752 h 6858000"/>
              <a:gd name="connsiteX66-43765" fmla="*/ 6037677 w 6115796"/>
              <a:gd name="connsiteY66-43766" fmla="*/ 5354807 h 6858000"/>
              <a:gd name="connsiteX67-43767" fmla="*/ 6053435 w 6115796"/>
              <a:gd name="connsiteY67-43768" fmla="*/ 5387547 h 6858000"/>
              <a:gd name="connsiteX68-43769" fmla="*/ 6068640 w 6115796"/>
              <a:gd name="connsiteY68-43770" fmla="*/ 5474503 h 6858000"/>
              <a:gd name="connsiteX69-43771" fmla="*/ 6080922 w 6115796"/>
              <a:gd name="connsiteY69-43772" fmla="*/ 5561070 h 6858000"/>
              <a:gd name="connsiteX70-43773" fmla="*/ 6096949 w 6115796"/>
              <a:gd name="connsiteY70-43774" fmla="*/ 5648179 h 6858000"/>
              <a:gd name="connsiteX71-43775" fmla="*/ 6115796 w 6115796"/>
              <a:gd name="connsiteY71-43776" fmla="*/ 5862844 h 6858000"/>
              <a:gd name="connsiteX72-43777" fmla="*/ 6045436 w 6115796"/>
              <a:gd name="connsiteY72-43778" fmla="*/ 6124480 h 6858000"/>
              <a:gd name="connsiteX73-43779" fmla="*/ 6030489 w 6115796"/>
              <a:gd name="connsiteY73-43780" fmla="*/ 6317666 h 6858000"/>
              <a:gd name="connsiteX74-43781" fmla="*/ 6007492 w 6115796"/>
              <a:gd name="connsiteY74-43782" fmla="*/ 6440818 h 6858000"/>
              <a:gd name="connsiteX75-43783" fmla="*/ 6009467 w 6115796"/>
              <a:gd name="connsiteY75-43784" fmla="*/ 6487076 h 6858000"/>
              <a:gd name="connsiteX76-43785" fmla="*/ 5995064 w 6115796"/>
              <a:gd name="connsiteY76-43786" fmla="*/ 6540791 h 6858000"/>
              <a:gd name="connsiteX77-43787" fmla="*/ 5986207 w 6115796"/>
              <a:gd name="connsiteY77-43788" fmla="*/ 6695855 h 6858000"/>
              <a:gd name="connsiteX78-43789" fmla="*/ 5979428 w 6115796"/>
              <a:gd name="connsiteY78-43790" fmla="*/ 6754678 h 6858000"/>
              <a:gd name="connsiteX79-43791" fmla="*/ 5984543 w 6115796"/>
              <a:gd name="connsiteY79-43792" fmla="*/ 6811016 h 6858000"/>
              <a:gd name="connsiteX80-43793" fmla="*/ 5979671 w 6115796"/>
              <a:gd name="connsiteY80-43794" fmla="*/ 6858000 h 6858000"/>
              <a:gd name="connsiteX81-43795" fmla="*/ 0 w 6115796"/>
              <a:gd name="connsiteY81-43796" fmla="*/ 6858000 h 6858000"/>
              <a:gd name="connsiteX82-43797" fmla="*/ 0 w 6115796"/>
              <a:gd name="connsiteY82-43798" fmla="*/ 0 h 6858000"/>
              <a:gd name="connsiteX0-43799" fmla="*/ 0 w 6115796"/>
              <a:gd name="connsiteY0-43800" fmla="*/ 0 h 6858000"/>
              <a:gd name="connsiteX1-43801" fmla="*/ 4965888 w 6115796"/>
              <a:gd name="connsiteY1-43802" fmla="*/ 0 h 6858000"/>
              <a:gd name="connsiteX2-43803" fmla="*/ 4967767 w 6115796"/>
              <a:gd name="connsiteY2-43804" fmla="*/ 7930 h 6858000"/>
              <a:gd name="connsiteX3-43805" fmla="*/ 4979444 w 6115796"/>
              <a:gd name="connsiteY3-43806" fmla="*/ 43921 h 6858000"/>
              <a:gd name="connsiteX4-43807" fmla="*/ 5021173 w 6115796"/>
              <a:gd name="connsiteY4-43808" fmla="*/ 123738 h 6858000"/>
              <a:gd name="connsiteX5-43809" fmla="*/ 5075458 w 6115796"/>
              <a:gd name="connsiteY5-43810" fmla="*/ 264355 h 6858000"/>
              <a:gd name="connsiteX6-43811" fmla="*/ 5081175 w 6115796"/>
              <a:gd name="connsiteY6-43812" fmla="*/ 277448 h 6858000"/>
              <a:gd name="connsiteX7-43813" fmla="*/ 5097011 w 6115796"/>
              <a:gd name="connsiteY7-43814" fmla="*/ 355616 h 6858000"/>
              <a:gd name="connsiteX8-43815" fmla="*/ 5153000 w 6115796"/>
              <a:gd name="connsiteY8-43816" fmla="*/ 507134 h 6858000"/>
              <a:gd name="connsiteX9-43817" fmla="*/ 5171282 w 6115796"/>
              <a:gd name="connsiteY9-43818" fmla="*/ 602071 h 6858000"/>
              <a:gd name="connsiteX10-43819" fmla="*/ 5176196 w 6115796"/>
              <a:gd name="connsiteY10-43820" fmla="*/ 636822 h 6858000"/>
              <a:gd name="connsiteX11-43821" fmla="*/ 5189051 w 6115796"/>
              <a:gd name="connsiteY11-43822" fmla="*/ 782518 h 6858000"/>
              <a:gd name="connsiteX12-43823" fmla="*/ 5218707 w 6115796"/>
              <a:gd name="connsiteY12-43824" fmla="*/ 886387 h 6858000"/>
              <a:gd name="connsiteX13-43825" fmla="*/ 5221281 w 6115796"/>
              <a:gd name="connsiteY13-43826" fmla="*/ 920873 h 6858000"/>
              <a:gd name="connsiteX14-43827" fmla="*/ 5201018 w 6115796"/>
              <a:gd name="connsiteY14-43828" fmla="*/ 1095027 h 6858000"/>
              <a:gd name="connsiteX15-43829" fmla="*/ 5189234 w 6115796"/>
              <a:gd name="connsiteY15-43830" fmla="*/ 1217308 h 6858000"/>
              <a:gd name="connsiteX16-43831" fmla="*/ 5202769 w 6115796"/>
              <a:gd name="connsiteY16-43832" fmla="*/ 1269450 h 6858000"/>
              <a:gd name="connsiteX17-43833" fmla="*/ 5225968 w 6115796"/>
              <a:gd name="connsiteY17-43834" fmla="*/ 1357994 h 6858000"/>
              <a:gd name="connsiteX18-43835" fmla="*/ 5231437 w 6115796"/>
              <a:gd name="connsiteY18-43836" fmla="*/ 1373779 h 6858000"/>
              <a:gd name="connsiteX19-43837" fmla="*/ 5237226 w 6115796"/>
              <a:gd name="connsiteY19-43838" fmla="*/ 1441327 h 6858000"/>
              <a:gd name="connsiteX20-43839" fmla="*/ 5255653 w 6115796"/>
              <a:gd name="connsiteY20-43840" fmla="*/ 1524712 h 6858000"/>
              <a:gd name="connsiteX21-43841" fmla="*/ 5263491 w 6115796"/>
              <a:gd name="connsiteY21-43842" fmla="*/ 1642938 h 6858000"/>
              <a:gd name="connsiteX22-43843" fmla="*/ 5256552 w 6115796"/>
              <a:gd name="connsiteY22-43844" fmla="*/ 1672509 h 6858000"/>
              <a:gd name="connsiteX23-43845" fmla="*/ 5266931 w 6115796"/>
              <a:gd name="connsiteY23-43846" fmla="*/ 1866147 h 6858000"/>
              <a:gd name="connsiteX24-43847" fmla="*/ 5255696 w 6115796"/>
              <a:gd name="connsiteY24-43848" fmla="*/ 1953770 h 6858000"/>
              <a:gd name="connsiteX25-43849" fmla="*/ 5252592 w 6115796"/>
              <a:gd name="connsiteY25-43850" fmla="*/ 2092210 h 6858000"/>
              <a:gd name="connsiteX26-43851" fmla="*/ 5250104 w 6115796"/>
              <a:gd name="connsiteY26-43852" fmla="*/ 2249166 h 6858000"/>
              <a:gd name="connsiteX27-43853" fmla="*/ 5251214 w 6115796"/>
              <a:gd name="connsiteY27-43854" fmla="*/ 2250944 h 6858000"/>
              <a:gd name="connsiteX28-43855" fmla="*/ 5250644 w 6115796"/>
              <a:gd name="connsiteY28-43856" fmla="*/ 2266619 h 6858000"/>
              <a:gd name="connsiteX29-43857" fmla="*/ 5293877 w 6115796"/>
              <a:gd name="connsiteY29-43858" fmla="*/ 2368649 h 6858000"/>
              <a:gd name="connsiteX30-43859" fmla="*/ 5311338 w 6115796"/>
              <a:gd name="connsiteY30-43860" fmla="*/ 2404034 h 6858000"/>
              <a:gd name="connsiteX31-43861" fmla="*/ 5338366 w 6115796"/>
              <a:gd name="connsiteY31-43862" fmla="*/ 2465052 h 6858000"/>
              <a:gd name="connsiteX32-43863" fmla="*/ 5371263 w 6115796"/>
              <a:gd name="connsiteY32-43864" fmla="*/ 2586413 h 6858000"/>
              <a:gd name="connsiteX33-43865" fmla="*/ 5407503 w 6115796"/>
              <a:gd name="connsiteY33-43866" fmla="*/ 2786290 h 6858000"/>
              <a:gd name="connsiteX34-43867" fmla="*/ 5407356 w 6115796"/>
              <a:gd name="connsiteY34-43868" fmla="*/ 2787545 h 6858000"/>
              <a:gd name="connsiteX35-43869" fmla="*/ 5457023 w 6115796"/>
              <a:gd name="connsiteY35-43870" fmla="*/ 2858292 h 6858000"/>
              <a:gd name="connsiteX36-43871" fmla="*/ 5479298 w 6115796"/>
              <a:gd name="connsiteY36-43872" fmla="*/ 2947791 h 6858000"/>
              <a:gd name="connsiteX37-43873" fmla="*/ 5482415 w 6115796"/>
              <a:gd name="connsiteY37-43874" fmla="*/ 3004079 h 6858000"/>
              <a:gd name="connsiteX38-43875" fmla="*/ 5503944 w 6115796"/>
              <a:gd name="connsiteY38-43876" fmla="*/ 3123335 h 6858000"/>
              <a:gd name="connsiteX39-43877" fmla="*/ 5516007 w 6115796"/>
              <a:gd name="connsiteY39-43878" fmla="*/ 3258473 h 6858000"/>
              <a:gd name="connsiteX40-43879" fmla="*/ 5589758 w 6115796"/>
              <a:gd name="connsiteY40-43880" fmla="*/ 3453699 h 6858000"/>
              <a:gd name="connsiteX41-43881" fmla="*/ 5596144 w 6115796"/>
              <a:gd name="connsiteY41-43882" fmla="*/ 3534624 h 6858000"/>
              <a:gd name="connsiteX42-43883" fmla="*/ 5597750 w 6115796"/>
              <a:gd name="connsiteY42-43884" fmla="*/ 3534129 h 6858000"/>
              <a:gd name="connsiteX43-43885" fmla="*/ 5618377 w 6115796"/>
              <a:gd name="connsiteY43-43886" fmla="*/ 3588431 h 6858000"/>
              <a:gd name="connsiteX44-43887" fmla="*/ 5655472 w 6115796"/>
              <a:gd name="connsiteY44-43888" fmla="*/ 3678877 h 6858000"/>
              <a:gd name="connsiteX45-43889" fmla="*/ 5683015 w 6115796"/>
              <a:gd name="connsiteY45-43890" fmla="*/ 3762025 h 6858000"/>
              <a:gd name="connsiteX46-43891" fmla="*/ 5696643 w 6115796"/>
              <a:gd name="connsiteY46-43892" fmla="*/ 3773888 h 6858000"/>
              <a:gd name="connsiteX47-43893" fmla="*/ 5768491 w 6115796"/>
              <a:gd name="connsiteY47-43894" fmla="*/ 3914399 h 6858000"/>
              <a:gd name="connsiteX48-43895" fmla="*/ 5793123 w 6115796"/>
              <a:gd name="connsiteY48-43896" fmla="*/ 3969952 h 6858000"/>
              <a:gd name="connsiteX49-43897" fmla="*/ 5808321 w 6115796"/>
              <a:gd name="connsiteY49-43898" fmla="*/ 3988153 h 6858000"/>
              <a:gd name="connsiteX50-43899" fmla="*/ 5825621 w 6115796"/>
              <a:gd name="connsiteY50-43900" fmla="*/ 4015525 h 6858000"/>
              <a:gd name="connsiteX51-43901" fmla="*/ 5860672 w 6115796"/>
              <a:gd name="connsiteY51-43902" fmla="*/ 4061579 h 6858000"/>
              <a:gd name="connsiteX52-43903" fmla="*/ 5894095 w 6115796"/>
              <a:gd name="connsiteY52-43904" fmla="*/ 4128857 h 6858000"/>
              <a:gd name="connsiteX53-43905" fmla="*/ 5903513 w 6115796"/>
              <a:gd name="connsiteY53-43906" fmla="*/ 4187661 h 6858000"/>
              <a:gd name="connsiteX54-43907" fmla="*/ 5946705 w 6115796"/>
              <a:gd name="connsiteY54-43908" fmla="*/ 4428051 h 6858000"/>
              <a:gd name="connsiteX55-43909" fmla="*/ 5949261 w 6115796"/>
              <a:gd name="connsiteY55-43910" fmla="*/ 4449185 h 6858000"/>
              <a:gd name="connsiteX56-43911" fmla="*/ 5968960 w 6115796"/>
              <a:gd name="connsiteY56-43912" fmla="*/ 4482655 h 6858000"/>
              <a:gd name="connsiteX57-43913" fmla="*/ 5998138 w 6115796"/>
              <a:gd name="connsiteY57-43914" fmla="*/ 4697518 h 6858000"/>
              <a:gd name="connsiteX58-43915" fmla="*/ 6007819 w 6115796"/>
              <a:gd name="connsiteY58-43916" fmla="*/ 4858148 h 6858000"/>
              <a:gd name="connsiteX59-43917" fmla="*/ 6007749 w 6115796"/>
              <a:gd name="connsiteY59-43918" fmla="*/ 4964715 h 6858000"/>
              <a:gd name="connsiteX60-43919" fmla="*/ 6005269 w 6115796"/>
              <a:gd name="connsiteY60-43920" fmla="*/ 5150567 h 6858000"/>
              <a:gd name="connsiteX61-43921" fmla="*/ 6001127 w 6115796"/>
              <a:gd name="connsiteY61-43922" fmla="*/ 5164609 h 6858000"/>
              <a:gd name="connsiteX62-43923" fmla="*/ 5998514 w 6115796"/>
              <a:gd name="connsiteY62-43924" fmla="*/ 5189673 h 6858000"/>
              <a:gd name="connsiteX63-43925" fmla="*/ 6018409 w 6115796"/>
              <a:gd name="connsiteY63-43926" fmla="*/ 5227157 h 6858000"/>
              <a:gd name="connsiteX64-43927" fmla="*/ 6036748 w 6115796"/>
              <a:gd name="connsiteY64-43928" fmla="*/ 5322752 h 6858000"/>
              <a:gd name="connsiteX65-43929" fmla="*/ 6037677 w 6115796"/>
              <a:gd name="connsiteY65-43930" fmla="*/ 5354807 h 6858000"/>
              <a:gd name="connsiteX66-43931" fmla="*/ 6053435 w 6115796"/>
              <a:gd name="connsiteY66-43932" fmla="*/ 5387547 h 6858000"/>
              <a:gd name="connsiteX67-43933" fmla="*/ 6068640 w 6115796"/>
              <a:gd name="connsiteY67-43934" fmla="*/ 5474503 h 6858000"/>
              <a:gd name="connsiteX68-43935" fmla="*/ 6080922 w 6115796"/>
              <a:gd name="connsiteY68-43936" fmla="*/ 5561070 h 6858000"/>
              <a:gd name="connsiteX69-43937" fmla="*/ 6096949 w 6115796"/>
              <a:gd name="connsiteY69-43938" fmla="*/ 5648179 h 6858000"/>
              <a:gd name="connsiteX70-43939" fmla="*/ 6115796 w 6115796"/>
              <a:gd name="connsiteY70-43940" fmla="*/ 5862844 h 6858000"/>
              <a:gd name="connsiteX71-43941" fmla="*/ 6045436 w 6115796"/>
              <a:gd name="connsiteY71-43942" fmla="*/ 6124480 h 6858000"/>
              <a:gd name="connsiteX72-43943" fmla="*/ 6030489 w 6115796"/>
              <a:gd name="connsiteY72-43944" fmla="*/ 6317666 h 6858000"/>
              <a:gd name="connsiteX73-43945" fmla="*/ 6007492 w 6115796"/>
              <a:gd name="connsiteY73-43946" fmla="*/ 6440818 h 6858000"/>
              <a:gd name="connsiteX74-43947" fmla="*/ 6009467 w 6115796"/>
              <a:gd name="connsiteY74-43948" fmla="*/ 6487076 h 6858000"/>
              <a:gd name="connsiteX75-43949" fmla="*/ 5995064 w 6115796"/>
              <a:gd name="connsiteY75-43950" fmla="*/ 6540791 h 6858000"/>
              <a:gd name="connsiteX76-43951" fmla="*/ 5986207 w 6115796"/>
              <a:gd name="connsiteY76-43952" fmla="*/ 6695855 h 6858000"/>
              <a:gd name="connsiteX77-43953" fmla="*/ 5979428 w 6115796"/>
              <a:gd name="connsiteY77-43954" fmla="*/ 6754678 h 6858000"/>
              <a:gd name="connsiteX78-43955" fmla="*/ 5984543 w 6115796"/>
              <a:gd name="connsiteY78-43956" fmla="*/ 6811016 h 6858000"/>
              <a:gd name="connsiteX79-43957" fmla="*/ 5979671 w 6115796"/>
              <a:gd name="connsiteY79-43958" fmla="*/ 6858000 h 6858000"/>
              <a:gd name="connsiteX80-43959" fmla="*/ 0 w 6115796"/>
              <a:gd name="connsiteY80-43960" fmla="*/ 6858000 h 6858000"/>
              <a:gd name="connsiteX81-43961" fmla="*/ 0 w 6115796"/>
              <a:gd name="connsiteY81-43962" fmla="*/ 0 h 6858000"/>
              <a:gd name="connsiteX0-43963" fmla="*/ 0 w 6115796"/>
              <a:gd name="connsiteY0-43964" fmla="*/ 0 h 6858000"/>
              <a:gd name="connsiteX1-43965" fmla="*/ 4965888 w 6115796"/>
              <a:gd name="connsiteY1-43966" fmla="*/ 0 h 6858000"/>
              <a:gd name="connsiteX2-43967" fmla="*/ 4967767 w 6115796"/>
              <a:gd name="connsiteY2-43968" fmla="*/ 7930 h 6858000"/>
              <a:gd name="connsiteX3-43969" fmla="*/ 4979444 w 6115796"/>
              <a:gd name="connsiteY3-43970" fmla="*/ 43921 h 6858000"/>
              <a:gd name="connsiteX4-43971" fmla="*/ 5021173 w 6115796"/>
              <a:gd name="connsiteY4-43972" fmla="*/ 123738 h 6858000"/>
              <a:gd name="connsiteX5-43973" fmla="*/ 5075458 w 6115796"/>
              <a:gd name="connsiteY5-43974" fmla="*/ 264355 h 6858000"/>
              <a:gd name="connsiteX6-43975" fmla="*/ 5081175 w 6115796"/>
              <a:gd name="connsiteY6-43976" fmla="*/ 277448 h 6858000"/>
              <a:gd name="connsiteX7-43977" fmla="*/ 5097011 w 6115796"/>
              <a:gd name="connsiteY7-43978" fmla="*/ 355616 h 6858000"/>
              <a:gd name="connsiteX8-43979" fmla="*/ 5153000 w 6115796"/>
              <a:gd name="connsiteY8-43980" fmla="*/ 507134 h 6858000"/>
              <a:gd name="connsiteX9-43981" fmla="*/ 5171282 w 6115796"/>
              <a:gd name="connsiteY9-43982" fmla="*/ 602071 h 6858000"/>
              <a:gd name="connsiteX10-43983" fmla="*/ 5176196 w 6115796"/>
              <a:gd name="connsiteY10-43984" fmla="*/ 636822 h 6858000"/>
              <a:gd name="connsiteX11-43985" fmla="*/ 5189051 w 6115796"/>
              <a:gd name="connsiteY11-43986" fmla="*/ 782518 h 6858000"/>
              <a:gd name="connsiteX12-43987" fmla="*/ 5218707 w 6115796"/>
              <a:gd name="connsiteY12-43988" fmla="*/ 886387 h 6858000"/>
              <a:gd name="connsiteX13-43989" fmla="*/ 5221281 w 6115796"/>
              <a:gd name="connsiteY13-43990" fmla="*/ 920873 h 6858000"/>
              <a:gd name="connsiteX14-43991" fmla="*/ 5201018 w 6115796"/>
              <a:gd name="connsiteY14-43992" fmla="*/ 1095027 h 6858000"/>
              <a:gd name="connsiteX15-43993" fmla="*/ 5189234 w 6115796"/>
              <a:gd name="connsiteY15-43994" fmla="*/ 1217308 h 6858000"/>
              <a:gd name="connsiteX16-43995" fmla="*/ 5202769 w 6115796"/>
              <a:gd name="connsiteY16-43996" fmla="*/ 1269450 h 6858000"/>
              <a:gd name="connsiteX17-43997" fmla="*/ 5225968 w 6115796"/>
              <a:gd name="connsiteY17-43998" fmla="*/ 1357994 h 6858000"/>
              <a:gd name="connsiteX18-43999" fmla="*/ 5231437 w 6115796"/>
              <a:gd name="connsiteY18-44000" fmla="*/ 1373779 h 6858000"/>
              <a:gd name="connsiteX19-44001" fmla="*/ 5237226 w 6115796"/>
              <a:gd name="connsiteY19-44002" fmla="*/ 1441327 h 6858000"/>
              <a:gd name="connsiteX20-44003" fmla="*/ 5255653 w 6115796"/>
              <a:gd name="connsiteY20-44004" fmla="*/ 1524712 h 6858000"/>
              <a:gd name="connsiteX21-44005" fmla="*/ 5263491 w 6115796"/>
              <a:gd name="connsiteY21-44006" fmla="*/ 1642938 h 6858000"/>
              <a:gd name="connsiteX22-44007" fmla="*/ 5256552 w 6115796"/>
              <a:gd name="connsiteY22-44008" fmla="*/ 1672509 h 6858000"/>
              <a:gd name="connsiteX23-44009" fmla="*/ 5266931 w 6115796"/>
              <a:gd name="connsiteY23-44010" fmla="*/ 1866147 h 6858000"/>
              <a:gd name="connsiteX24-44011" fmla="*/ 5255696 w 6115796"/>
              <a:gd name="connsiteY24-44012" fmla="*/ 1953770 h 6858000"/>
              <a:gd name="connsiteX25-44013" fmla="*/ 5252592 w 6115796"/>
              <a:gd name="connsiteY25-44014" fmla="*/ 2092210 h 6858000"/>
              <a:gd name="connsiteX26-44015" fmla="*/ 5250104 w 6115796"/>
              <a:gd name="connsiteY26-44016" fmla="*/ 2249166 h 6858000"/>
              <a:gd name="connsiteX27-44017" fmla="*/ 5251214 w 6115796"/>
              <a:gd name="connsiteY27-44018" fmla="*/ 2250944 h 6858000"/>
              <a:gd name="connsiteX28-44019" fmla="*/ 5250644 w 6115796"/>
              <a:gd name="connsiteY28-44020" fmla="*/ 2266619 h 6858000"/>
              <a:gd name="connsiteX29-44021" fmla="*/ 5293877 w 6115796"/>
              <a:gd name="connsiteY29-44022" fmla="*/ 2368649 h 6858000"/>
              <a:gd name="connsiteX30-44023" fmla="*/ 5311338 w 6115796"/>
              <a:gd name="connsiteY30-44024" fmla="*/ 2404034 h 6858000"/>
              <a:gd name="connsiteX31-44025" fmla="*/ 5338366 w 6115796"/>
              <a:gd name="connsiteY31-44026" fmla="*/ 2465052 h 6858000"/>
              <a:gd name="connsiteX32-44027" fmla="*/ 5371263 w 6115796"/>
              <a:gd name="connsiteY32-44028" fmla="*/ 2586413 h 6858000"/>
              <a:gd name="connsiteX33-44029" fmla="*/ 5407503 w 6115796"/>
              <a:gd name="connsiteY33-44030" fmla="*/ 2786290 h 6858000"/>
              <a:gd name="connsiteX34-44031" fmla="*/ 5407356 w 6115796"/>
              <a:gd name="connsiteY34-44032" fmla="*/ 2787545 h 6858000"/>
              <a:gd name="connsiteX35-44033" fmla="*/ 5457023 w 6115796"/>
              <a:gd name="connsiteY35-44034" fmla="*/ 2858292 h 6858000"/>
              <a:gd name="connsiteX36-44035" fmla="*/ 5479298 w 6115796"/>
              <a:gd name="connsiteY36-44036" fmla="*/ 2947791 h 6858000"/>
              <a:gd name="connsiteX37-44037" fmla="*/ 5482415 w 6115796"/>
              <a:gd name="connsiteY37-44038" fmla="*/ 3004079 h 6858000"/>
              <a:gd name="connsiteX38-44039" fmla="*/ 5503944 w 6115796"/>
              <a:gd name="connsiteY38-44040" fmla="*/ 3123335 h 6858000"/>
              <a:gd name="connsiteX39-44041" fmla="*/ 5516007 w 6115796"/>
              <a:gd name="connsiteY39-44042" fmla="*/ 3258473 h 6858000"/>
              <a:gd name="connsiteX40-44043" fmla="*/ 5589758 w 6115796"/>
              <a:gd name="connsiteY40-44044" fmla="*/ 3453699 h 6858000"/>
              <a:gd name="connsiteX41-44045" fmla="*/ 5596144 w 6115796"/>
              <a:gd name="connsiteY41-44046" fmla="*/ 3534624 h 6858000"/>
              <a:gd name="connsiteX42-44047" fmla="*/ 5597750 w 6115796"/>
              <a:gd name="connsiteY42-44048" fmla="*/ 3534129 h 6858000"/>
              <a:gd name="connsiteX43-44049" fmla="*/ 5618377 w 6115796"/>
              <a:gd name="connsiteY43-44050" fmla="*/ 3588431 h 6858000"/>
              <a:gd name="connsiteX44-44051" fmla="*/ 5655472 w 6115796"/>
              <a:gd name="connsiteY44-44052" fmla="*/ 3678877 h 6858000"/>
              <a:gd name="connsiteX45-44053" fmla="*/ 5683015 w 6115796"/>
              <a:gd name="connsiteY45-44054" fmla="*/ 3762025 h 6858000"/>
              <a:gd name="connsiteX46-44055" fmla="*/ 5696643 w 6115796"/>
              <a:gd name="connsiteY46-44056" fmla="*/ 3773888 h 6858000"/>
              <a:gd name="connsiteX47-44057" fmla="*/ 5768491 w 6115796"/>
              <a:gd name="connsiteY47-44058" fmla="*/ 3914399 h 6858000"/>
              <a:gd name="connsiteX48-44059" fmla="*/ 5793123 w 6115796"/>
              <a:gd name="connsiteY48-44060" fmla="*/ 3969952 h 6858000"/>
              <a:gd name="connsiteX49-44061" fmla="*/ 5808321 w 6115796"/>
              <a:gd name="connsiteY49-44062" fmla="*/ 3988153 h 6858000"/>
              <a:gd name="connsiteX50-44063" fmla="*/ 5825621 w 6115796"/>
              <a:gd name="connsiteY50-44064" fmla="*/ 4015525 h 6858000"/>
              <a:gd name="connsiteX51-44065" fmla="*/ 5860672 w 6115796"/>
              <a:gd name="connsiteY51-44066" fmla="*/ 4061579 h 6858000"/>
              <a:gd name="connsiteX52-44067" fmla="*/ 5894095 w 6115796"/>
              <a:gd name="connsiteY52-44068" fmla="*/ 4128857 h 6858000"/>
              <a:gd name="connsiteX53-44069" fmla="*/ 5903513 w 6115796"/>
              <a:gd name="connsiteY53-44070" fmla="*/ 4187661 h 6858000"/>
              <a:gd name="connsiteX54-44071" fmla="*/ 5946705 w 6115796"/>
              <a:gd name="connsiteY54-44072" fmla="*/ 4428051 h 6858000"/>
              <a:gd name="connsiteX55-44073" fmla="*/ 5949261 w 6115796"/>
              <a:gd name="connsiteY55-44074" fmla="*/ 4449185 h 6858000"/>
              <a:gd name="connsiteX56-44075" fmla="*/ 5968960 w 6115796"/>
              <a:gd name="connsiteY56-44076" fmla="*/ 4482655 h 6858000"/>
              <a:gd name="connsiteX57-44077" fmla="*/ 5998138 w 6115796"/>
              <a:gd name="connsiteY57-44078" fmla="*/ 4697518 h 6858000"/>
              <a:gd name="connsiteX58-44079" fmla="*/ 6007819 w 6115796"/>
              <a:gd name="connsiteY58-44080" fmla="*/ 4858148 h 6858000"/>
              <a:gd name="connsiteX59-44081" fmla="*/ 6007749 w 6115796"/>
              <a:gd name="connsiteY59-44082" fmla="*/ 4964715 h 6858000"/>
              <a:gd name="connsiteX60-44083" fmla="*/ 6005269 w 6115796"/>
              <a:gd name="connsiteY60-44084" fmla="*/ 5150567 h 6858000"/>
              <a:gd name="connsiteX61-44085" fmla="*/ 6001127 w 6115796"/>
              <a:gd name="connsiteY61-44086" fmla="*/ 5164609 h 6858000"/>
              <a:gd name="connsiteX62-44087" fmla="*/ 5998514 w 6115796"/>
              <a:gd name="connsiteY62-44088" fmla="*/ 5189673 h 6858000"/>
              <a:gd name="connsiteX63-44089" fmla="*/ 6018409 w 6115796"/>
              <a:gd name="connsiteY63-44090" fmla="*/ 5227157 h 6858000"/>
              <a:gd name="connsiteX64-44091" fmla="*/ 6036748 w 6115796"/>
              <a:gd name="connsiteY64-44092" fmla="*/ 5322752 h 6858000"/>
              <a:gd name="connsiteX65-44093" fmla="*/ 6037677 w 6115796"/>
              <a:gd name="connsiteY65-44094" fmla="*/ 5354807 h 6858000"/>
              <a:gd name="connsiteX66-44095" fmla="*/ 6053435 w 6115796"/>
              <a:gd name="connsiteY66-44096" fmla="*/ 5387547 h 6858000"/>
              <a:gd name="connsiteX67-44097" fmla="*/ 6068640 w 6115796"/>
              <a:gd name="connsiteY67-44098" fmla="*/ 5474503 h 6858000"/>
              <a:gd name="connsiteX68-44099" fmla="*/ 6080922 w 6115796"/>
              <a:gd name="connsiteY68-44100" fmla="*/ 5561070 h 6858000"/>
              <a:gd name="connsiteX69-44101" fmla="*/ 6096949 w 6115796"/>
              <a:gd name="connsiteY69-44102" fmla="*/ 5648179 h 6858000"/>
              <a:gd name="connsiteX70-44103" fmla="*/ 6115796 w 6115796"/>
              <a:gd name="connsiteY70-44104" fmla="*/ 5862844 h 6858000"/>
              <a:gd name="connsiteX71-44105" fmla="*/ 6045436 w 6115796"/>
              <a:gd name="connsiteY71-44106" fmla="*/ 6124480 h 6858000"/>
              <a:gd name="connsiteX72-44107" fmla="*/ 6030489 w 6115796"/>
              <a:gd name="connsiteY72-44108" fmla="*/ 6317666 h 6858000"/>
              <a:gd name="connsiteX73-44109" fmla="*/ 6007492 w 6115796"/>
              <a:gd name="connsiteY73-44110" fmla="*/ 6440818 h 6858000"/>
              <a:gd name="connsiteX74-44111" fmla="*/ 6009467 w 6115796"/>
              <a:gd name="connsiteY74-44112" fmla="*/ 6487076 h 6858000"/>
              <a:gd name="connsiteX75-44113" fmla="*/ 5995064 w 6115796"/>
              <a:gd name="connsiteY75-44114" fmla="*/ 6540791 h 6858000"/>
              <a:gd name="connsiteX76-44115" fmla="*/ 5986207 w 6115796"/>
              <a:gd name="connsiteY76-44116" fmla="*/ 6695855 h 6858000"/>
              <a:gd name="connsiteX77-44117" fmla="*/ 5979428 w 6115796"/>
              <a:gd name="connsiteY77-44118" fmla="*/ 6754678 h 6858000"/>
              <a:gd name="connsiteX78-44119" fmla="*/ 5984543 w 6115796"/>
              <a:gd name="connsiteY78-44120" fmla="*/ 6811016 h 6858000"/>
              <a:gd name="connsiteX79-44121" fmla="*/ 5979671 w 6115796"/>
              <a:gd name="connsiteY79-44122" fmla="*/ 6858000 h 6858000"/>
              <a:gd name="connsiteX80-44123" fmla="*/ 0 w 6115796"/>
              <a:gd name="connsiteY80-44124" fmla="*/ 6858000 h 6858000"/>
              <a:gd name="connsiteX81-44125" fmla="*/ 0 w 6115796"/>
              <a:gd name="connsiteY81-44126" fmla="*/ 0 h 6858000"/>
              <a:gd name="connsiteX0-44127" fmla="*/ 0 w 6115796"/>
              <a:gd name="connsiteY0-44128" fmla="*/ 0 h 6858000"/>
              <a:gd name="connsiteX1-44129" fmla="*/ 4965888 w 6115796"/>
              <a:gd name="connsiteY1-44130" fmla="*/ 0 h 6858000"/>
              <a:gd name="connsiteX2-44131" fmla="*/ 4967767 w 6115796"/>
              <a:gd name="connsiteY2-44132" fmla="*/ 7930 h 6858000"/>
              <a:gd name="connsiteX3-44133" fmla="*/ 4979444 w 6115796"/>
              <a:gd name="connsiteY3-44134" fmla="*/ 43921 h 6858000"/>
              <a:gd name="connsiteX4-44135" fmla="*/ 5021173 w 6115796"/>
              <a:gd name="connsiteY4-44136" fmla="*/ 123738 h 6858000"/>
              <a:gd name="connsiteX5-44137" fmla="*/ 5075458 w 6115796"/>
              <a:gd name="connsiteY5-44138" fmla="*/ 264355 h 6858000"/>
              <a:gd name="connsiteX6-44139" fmla="*/ 5081175 w 6115796"/>
              <a:gd name="connsiteY6-44140" fmla="*/ 277448 h 6858000"/>
              <a:gd name="connsiteX7-44141" fmla="*/ 5097011 w 6115796"/>
              <a:gd name="connsiteY7-44142" fmla="*/ 355616 h 6858000"/>
              <a:gd name="connsiteX8-44143" fmla="*/ 5153000 w 6115796"/>
              <a:gd name="connsiteY8-44144" fmla="*/ 507134 h 6858000"/>
              <a:gd name="connsiteX9-44145" fmla="*/ 5171282 w 6115796"/>
              <a:gd name="connsiteY9-44146" fmla="*/ 602071 h 6858000"/>
              <a:gd name="connsiteX10-44147" fmla="*/ 5176196 w 6115796"/>
              <a:gd name="connsiteY10-44148" fmla="*/ 636822 h 6858000"/>
              <a:gd name="connsiteX11-44149" fmla="*/ 5189051 w 6115796"/>
              <a:gd name="connsiteY11-44150" fmla="*/ 782518 h 6858000"/>
              <a:gd name="connsiteX12-44151" fmla="*/ 5218707 w 6115796"/>
              <a:gd name="connsiteY12-44152" fmla="*/ 886387 h 6858000"/>
              <a:gd name="connsiteX13-44153" fmla="*/ 5221281 w 6115796"/>
              <a:gd name="connsiteY13-44154" fmla="*/ 920873 h 6858000"/>
              <a:gd name="connsiteX14-44155" fmla="*/ 5201018 w 6115796"/>
              <a:gd name="connsiteY14-44156" fmla="*/ 1095027 h 6858000"/>
              <a:gd name="connsiteX15-44157" fmla="*/ 5189234 w 6115796"/>
              <a:gd name="connsiteY15-44158" fmla="*/ 1217308 h 6858000"/>
              <a:gd name="connsiteX16-44159" fmla="*/ 5202769 w 6115796"/>
              <a:gd name="connsiteY16-44160" fmla="*/ 1269450 h 6858000"/>
              <a:gd name="connsiteX17-44161" fmla="*/ 5225968 w 6115796"/>
              <a:gd name="connsiteY17-44162" fmla="*/ 1357994 h 6858000"/>
              <a:gd name="connsiteX18-44163" fmla="*/ 5231437 w 6115796"/>
              <a:gd name="connsiteY18-44164" fmla="*/ 1373779 h 6858000"/>
              <a:gd name="connsiteX19-44165" fmla="*/ 5237226 w 6115796"/>
              <a:gd name="connsiteY19-44166" fmla="*/ 1441327 h 6858000"/>
              <a:gd name="connsiteX20-44167" fmla="*/ 5255653 w 6115796"/>
              <a:gd name="connsiteY20-44168" fmla="*/ 1524712 h 6858000"/>
              <a:gd name="connsiteX21-44169" fmla="*/ 5263491 w 6115796"/>
              <a:gd name="connsiteY21-44170" fmla="*/ 1642938 h 6858000"/>
              <a:gd name="connsiteX22-44171" fmla="*/ 5256552 w 6115796"/>
              <a:gd name="connsiteY22-44172" fmla="*/ 1672509 h 6858000"/>
              <a:gd name="connsiteX23-44173" fmla="*/ 5266931 w 6115796"/>
              <a:gd name="connsiteY23-44174" fmla="*/ 1866147 h 6858000"/>
              <a:gd name="connsiteX24-44175" fmla="*/ 5255696 w 6115796"/>
              <a:gd name="connsiteY24-44176" fmla="*/ 1953770 h 6858000"/>
              <a:gd name="connsiteX25-44177" fmla="*/ 5252592 w 6115796"/>
              <a:gd name="connsiteY25-44178" fmla="*/ 2092210 h 6858000"/>
              <a:gd name="connsiteX26-44179" fmla="*/ 5250104 w 6115796"/>
              <a:gd name="connsiteY26-44180" fmla="*/ 2249166 h 6858000"/>
              <a:gd name="connsiteX27-44181" fmla="*/ 5251214 w 6115796"/>
              <a:gd name="connsiteY27-44182" fmla="*/ 2250944 h 6858000"/>
              <a:gd name="connsiteX28-44183" fmla="*/ 5250644 w 6115796"/>
              <a:gd name="connsiteY28-44184" fmla="*/ 2266619 h 6858000"/>
              <a:gd name="connsiteX29-44185" fmla="*/ 5293877 w 6115796"/>
              <a:gd name="connsiteY29-44186" fmla="*/ 2368649 h 6858000"/>
              <a:gd name="connsiteX30-44187" fmla="*/ 5311338 w 6115796"/>
              <a:gd name="connsiteY30-44188" fmla="*/ 2404034 h 6858000"/>
              <a:gd name="connsiteX31-44189" fmla="*/ 5338366 w 6115796"/>
              <a:gd name="connsiteY31-44190" fmla="*/ 2465052 h 6858000"/>
              <a:gd name="connsiteX32-44191" fmla="*/ 5371263 w 6115796"/>
              <a:gd name="connsiteY32-44192" fmla="*/ 2586413 h 6858000"/>
              <a:gd name="connsiteX33-44193" fmla="*/ 5407503 w 6115796"/>
              <a:gd name="connsiteY33-44194" fmla="*/ 2786290 h 6858000"/>
              <a:gd name="connsiteX34-44195" fmla="*/ 5407356 w 6115796"/>
              <a:gd name="connsiteY34-44196" fmla="*/ 2787545 h 6858000"/>
              <a:gd name="connsiteX35-44197" fmla="*/ 5457023 w 6115796"/>
              <a:gd name="connsiteY35-44198" fmla="*/ 2858292 h 6858000"/>
              <a:gd name="connsiteX36-44199" fmla="*/ 5484061 w 6115796"/>
              <a:gd name="connsiteY36-44200" fmla="*/ 2919216 h 6858000"/>
              <a:gd name="connsiteX37-44201" fmla="*/ 5482415 w 6115796"/>
              <a:gd name="connsiteY37-44202" fmla="*/ 3004079 h 6858000"/>
              <a:gd name="connsiteX38-44203" fmla="*/ 5503944 w 6115796"/>
              <a:gd name="connsiteY38-44204" fmla="*/ 3123335 h 6858000"/>
              <a:gd name="connsiteX39-44205" fmla="*/ 5516007 w 6115796"/>
              <a:gd name="connsiteY39-44206" fmla="*/ 3258473 h 6858000"/>
              <a:gd name="connsiteX40-44207" fmla="*/ 5589758 w 6115796"/>
              <a:gd name="connsiteY40-44208" fmla="*/ 3453699 h 6858000"/>
              <a:gd name="connsiteX41-44209" fmla="*/ 5596144 w 6115796"/>
              <a:gd name="connsiteY41-44210" fmla="*/ 3534624 h 6858000"/>
              <a:gd name="connsiteX42-44211" fmla="*/ 5597750 w 6115796"/>
              <a:gd name="connsiteY42-44212" fmla="*/ 3534129 h 6858000"/>
              <a:gd name="connsiteX43-44213" fmla="*/ 5618377 w 6115796"/>
              <a:gd name="connsiteY43-44214" fmla="*/ 3588431 h 6858000"/>
              <a:gd name="connsiteX44-44215" fmla="*/ 5655472 w 6115796"/>
              <a:gd name="connsiteY44-44216" fmla="*/ 3678877 h 6858000"/>
              <a:gd name="connsiteX45-44217" fmla="*/ 5683015 w 6115796"/>
              <a:gd name="connsiteY45-44218" fmla="*/ 3762025 h 6858000"/>
              <a:gd name="connsiteX46-44219" fmla="*/ 5696643 w 6115796"/>
              <a:gd name="connsiteY46-44220" fmla="*/ 3773888 h 6858000"/>
              <a:gd name="connsiteX47-44221" fmla="*/ 5768491 w 6115796"/>
              <a:gd name="connsiteY47-44222" fmla="*/ 3914399 h 6858000"/>
              <a:gd name="connsiteX48-44223" fmla="*/ 5793123 w 6115796"/>
              <a:gd name="connsiteY48-44224" fmla="*/ 3969952 h 6858000"/>
              <a:gd name="connsiteX49-44225" fmla="*/ 5808321 w 6115796"/>
              <a:gd name="connsiteY49-44226" fmla="*/ 3988153 h 6858000"/>
              <a:gd name="connsiteX50-44227" fmla="*/ 5825621 w 6115796"/>
              <a:gd name="connsiteY50-44228" fmla="*/ 4015525 h 6858000"/>
              <a:gd name="connsiteX51-44229" fmla="*/ 5860672 w 6115796"/>
              <a:gd name="connsiteY51-44230" fmla="*/ 4061579 h 6858000"/>
              <a:gd name="connsiteX52-44231" fmla="*/ 5894095 w 6115796"/>
              <a:gd name="connsiteY52-44232" fmla="*/ 4128857 h 6858000"/>
              <a:gd name="connsiteX53-44233" fmla="*/ 5903513 w 6115796"/>
              <a:gd name="connsiteY53-44234" fmla="*/ 4187661 h 6858000"/>
              <a:gd name="connsiteX54-44235" fmla="*/ 5946705 w 6115796"/>
              <a:gd name="connsiteY54-44236" fmla="*/ 4428051 h 6858000"/>
              <a:gd name="connsiteX55-44237" fmla="*/ 5949261 w 6115796"/>
              <a:gd name="connsiteY55-44238" fmla="*/ 4449185 h 6858000"/>
              <a:gd name="connsiteX56-44239" fmla="*/ 5968960 w 6115796"/>
              <a:gd name="connsiteY56-44240" fmla="*/ 4482655 h 6858000"/>
              <a:gd name="connsiteX57-44241" fmla="*/ 5998138 w 6115796"/>
              <a:gd name="connsiteY57-44242" fmla="*/ 4697518 h 6858000"/>
              <a:gd name="connsiteX58-44243" fmla="*/ 6007819 w 6115796"/>
              <a:gd name="connsiteY58-44244" fmla="*/ 4858148 h 6858000"/>
              <a:gd name="connsiteX59-44245" fmla="*/ 6007749 w 6115796"/>
              <a:gd name="connsiteY59-44246" fmla="*/ 4964715 h 6858000"/>
              <a:gd name="connsiteX60-44247" fmla="*/ 6005269 w 6115796"/>
              <a:gd name="connsiteY60-44248" fmla="*/ 5150567 h 6858000"/>
              <a:gd name="connsiteX61-44249" fmla="*/ 6001127 w 6115796"/>
              <a:gd name="connsiteY61-44250" fmla="*/ 5164609 h 6858000"/>
              <a:gd name="connsiteX62-44251" fmla="*/ 5998514 w 6115796"/>
              <a:gd name="connsiteY62-44252" fmla="*/ 5189673 h 6858000"/>
              <a:gd name="connsiteX63-44253" fmla="*/ 6018409 w 6115796"/>
              <a:gd name="connsiteY63-44254" fmla="*/ 5227157 h 6858000"/>
              <a:gd name="connsiteX64-44255" fmla="*/ 6036748 w 6115796"/>
              <a:gd name="connsiteY64-44256" fmla="*/ 5322752 h 6858000"/>
              <a:gd name="connsiteX65-44257" fmla="*/ 6037677 w 6115796"/>
              <a:gd name="connsiteY65-44258" fmla="*/ 5354807 h 6858000"/>
              <a:gd name="connsiteX66-44259" fmla="*/ 6053435 w 6115796"/>
              <a:gd name="connsiteY66-44260" fmla="*/ 5387547 h 6858000"/>
              <a:gd name="connsiteX67-44261" fmla="*/ 6068640 w 6115796"/>
              <a:gd name="connsiteY67-44262" fmla="*/ 5474503 h 6858000"/>
              <a:gd name="connsiteX68-44263" fmla="*/ 6080922 w 6115796"/>
              <a:gd name="connsiteY68-44264" fmla="*/ 5561070 h 6858000"/>
              <a:gd name="connsiteX69-44265" fmla="*/ 6096949 w 6115796"/>
              <a:gd name="connsiteY69-44266" fmla="*/ 5648179 h 6858000"/>
              <a:gd name="connsiteX70-44267" fmla="*/ 6115796 w 6115796"/>
              <a:gd name="connsiteY70-44268" fmla="*/ 5862844 h 6858000"/>
              <a:gd name="connsiteX71-44269" fmla="*/ 6045436 w 6115796"/>
              <a:gd name="connsiteY71-44270" fmla="*/ 6124480 h 6858000"/>
              <a:gd name="connsiteX72-44271" fmla="*/ 6030489 w 6115796"/>
              <a:gd name="connsiteY72-44272" fmla="*/ 6317666 h 6858000"/>
              <a:gd name="connsiteX73-44273" fmla="*/ 6007492 w 6115796"/>
              <a:gd name="connsiteY73-44274" fmla="*/ 6440818 h 6858000"/>
              <a:gd name="connsiteX74-44275" fmla="*/ 6009467 w 6115796"/>
              <a:gd name="connsiteY74-44276" fmla="*/ 6487076 h 6858000"/>
              <a:gd name="connsiteX75-44277" fmla="*/ 5995064 w 6115796"/>
              <a:gd name="connsiteY75-44278" fmla="*/ 6540791 h 6858000"/>
              <a:gd name="connsiteX76-44279" fmla="*/ 5986207 w 6115796"/>
              <a:gd name="connsiteY76-44280" fmla="*/ 6695855 h 6858000"/>
              <a:gd name="connsiteX77-44281" fmla="*/ 5979428 w 6115796"/>
              <a:gd name="connsiteY77-44282" fmla="*/ 6754678 h 6858000"/>
              <a:gd name="connsiteX78-44283" fmla="*/ 5984543 w 6115796"/>
              <a:gd name="connsiteY78-44284" fmla="*/ 6811016 h 6858000"/>
              <a:gd name="connsiteX79-44285" fmla="*/ 5979671 w 6115796"/>
              <a:gd name="connsiteY79-44286" fmla="*/ 6858000 h 6858000"/>
              <a:gd name="connsiteX80-44287" fmla="*/ 0 w 6115796"/>
              <a:gd name="connsiteY80-44288" fmla="*/ 6858000 h 6858000"/>
              <a:gd name="connsiteX81-44289" fmla="*/ 0 w 6115796"/>
              <a:gd name="connsiteY81-44290" fmla="*/ 0 h 6858000"/>
              <a:gd name="connsiteX0-44291" fmla="*/ 0 w 6115796"/>
              <a:gd name="connsiteY0-44292" fmla="*/ 0 h 6858000"/>
              <a:gd name="connsiteX1-44293" fmla="*/ 4965888 w 6115796"/>
              <a:gd name="connsiteY1-44294" fmla="*/ 0 h 6858000"/>
              <a:gd name="connsiteX2-44295" fmla="*/ 4967767 w 6115796"/>
              <a:gd name="connsiteY2-44296" fmla="*/ 7930 h 6858000"/>
              <a:gd name="connsiteX3-44297" fmla="*/ 4979444 w 6115796"/>
              <a:gd name="connsiteY3-44298" fmla="*/ 43921 h 6858000"/>
              <a:gd name="connsiteX4-44299" fmla="*/ 5021173 w 6115796"/>
              <a:gd name="connsiteY4-44300" fmla="*/ 123738 h 6858000"/>
              <a:gd name="connsiteX5-44301" fmla="*/ 5075458 w 6115796"/>
              <a:gd name="connsiteY5-44302" fmla="*/ 264355 h 6858000"/>
              <a:gd name="connsiteX6-44303" fmla="*/ 5081175 w 6115796"/>
              <a:gd name="connsiteY6-44304" fmla="*/ 277448 h 6858000"/>
              <a:gd name="connsiteX7-44305" fmla="*/ 5097011 w 6115796"/>
              <a:gd name="connsiteY7-44306" fmla="*/ 355616 h 6858000"/>
              <a:gd name="connsiteX8-44307" fmla="*/ 5153000 w 6115796"/>
              <a:gd name="connsiteY8-44308" fmla="*/ 507134 h 6858000"/>
              <a:gd name="connsiteX9-44309" fmla="*/ 5171282 w 6115796"/>
              <a:gd name="connsiteY9-44310" fmla="*/ 602071 h 6858000"/>
              <a:gd name="connsiteX10-44311" fmla="*/ 5176196 w 6115796"/>
              <a:gd name="connsiteY10-44312" fmla="*/ 636822 h 6858000"/>
              <a:gd name="connsiteX11-44313" fmla="*/ 5189051 w 6115796"/>
              <a:gd name="connsiteY11-44314" fmla="*/ 782518 h 6858000"/>
              <a:gd name="connsiteX12-44315" fmla="*/ 5218707 w 6115796"/>
              <a:gd name="connsiteY12-44316" fmla="*/ 886387 h 6858000"/>
              <a:gd name="connsiteX13-44317" fmla="*/ 5221281 w 6115796"/>
              <a:gd name="connsiteY13-44318" fmla="*/ 920873 h 6858000"/>
              <a:gd name="connsiteX14-44319" fmla="*/ 5201018 w 6115796"/>
              <a:gd name="connsiteY14-44320" fmla="*/ 1095027 h 6858000"/>
              <a:gd name="connsiteX15-44321" fmla="*/ 5189234 w 6115796"/>
              <a:gd name="connsiteY15-44322" fmla="*/ 1217308 h 6858000"/>
              <a:gd name="connsiteX16-44323" fmla="*/ 5202769 w 6115796"/>
              <a:gd name="connsiteY16-44324" fmla="*/ 1269450 h 6858000"/>
              <a:gd name="connsiteX17-44325" fmla="*/ 5225968 w 6115796"/>
              <a:gd name="connsiteY17-44326" fmla="*/ 1357994 h 6858000"/>
              <a:gd name="connsiteX18-44327" fmla="*/ 5231437 w 6115796"/>
              <a:gd name="connsiteY18-44328" fmla="*/ 1373779 h 6858000"/>
              <a:gd name="connsiteX19-44329" fmla="*/ 5237226 w 6115796"/>
              <a:gd name="connsiteY19-44330" fmla="*/ 1441327 h 6858000"/>
              <a:gd name="connsiteX20-44331" fmla="*/ 5255653 w 6115796"/>
              <a:gd name="connsiteY20-44332" fmla="*/ 1524712 h 6858000"/>
              <a:gd name="connsiteX21-44333" fmla="*/ 5263491 w 6115796"/>
              <a:gd name="connsiteY21-44334" fmla="*/ 1642938 h 6858000"/>
              <a:gd name="connsiteX22-44335" fmla="*/ 5256552 w 6115796"/>
              <a:gd name="connsiteY22-44336" fmla="*/ 1672509 h 6858000"/>
              <a:gd name="connsiteX23-44337" fmla="*/ 5266931 w 6115796"/>
              <a:gd name="connsiteY23-44338" fmla="*/ 1866147 h 6858000"/>
              <a:gd name="connsiteX24-44339" fmla="*/ 5255696 w 6115796"/>
              <a:gd name="connsiteY24-44340" fmla="*/ 1953770 h 6858000"/>
              <a:gd name="connsiteX25-44341" fmla="*/ 5252592 w 6115796"/>
              <a:gd name="connsiteY25-44342" fmla="*/ 2092210 h 6858000"/>
              <a:gd name="connsiteX26-44343" fmla="*/ 5250104 w 6115796"/>
              <a:gd name="connsiteY26-44344" fmla="*/ 2249166 h 6858000"/>
              <a:gd name="connsiteX27-44345" fmla="*/ 5251214 w 6115796"/>
              <a:gd name="connsiteY27-44346" fmla="*/ 2250944 h 6858000"/>
              <a:gd name="connsiteX28-44347" fmla="*/ 5250644 w 6115796"/>
              <a:gd name="connsiteY28-44348" fmla="*/ 2266619 h 6858000"/>
              <a:gd name="connsiteX29-44349" fmla="*/ 5293877 w 6115796"/>
              <a:gd name="connsiteY29-44350" fmla="*/ 2368649 h 6858000"/>
              <a:gd name="connsiteX30-44351" fmla="*/ 5311338 w 6115796"/>
              <a:gd name="connsiteY30-44352" fmla="*/ 2404034 h 6858000"/>
              <a:gd name="connsiteX31-44353" fmla="*/ 5338366 w 6115796"/>
              <a:gd name="connsiteY31-44354" fmla="*/ 2465052 h 6858000"/>
              <a:gd name="connsiteX32-44355" fmla="*/ 5371263 w 6115796"/>
              <a:gd name="connsiteY32-44356" fmla="*/ 2586413 h 6858000"/>
              <a:gd name="connsiteX33-44357" fmla="*/ 5407503 w 6115796"/>
              <a:gd name="connsiteY33-44358" fmla="*/ 2786290 h 6858000"/>
              <a:gd name="connsiteX34-44359" fmla="*/ 5407356 w 6115796"/>
              <a:gd name="connsiteY34-44360" fmla="*/ 2787545 h 6858000"/>
              <a:gd name="connsiteX35-44361" fmla="*/ 5457023 w 6115796"/>
              <a:gd name="connsiteY35-44362" fmla="*/ 2858292 h 6858000"/>
              <a:gd name="connsiteX36-44363" fmla="*/ 5484061 w 6115796"/>
              <a:gd name="connsiteY36-44364" fmla="*/ 2919216 h 6858000"/>
              <a:gd name="connsiteX37-44365" fmla="*/ 5482415 w 6115796"/>
              <a:gd name="connsiteY37-44366" fmla="*/ 3004079 h 6858000"/>
              <a:gd name="connsiteX38-44367" fmla="*/ 5503944 w 6115796"/>
              <a:gd name="connsiteY38-44368" fmla="*/ 3123335 h 6858000"/>
              <a:gd name="connsiteX39-44369" fmla="*/ 5516007 w 6115796"/>
              <a:gd name="connsiteY39-44370" fmla="*/ 3258473 h 6858000"/>
              <a:gd name="connsiteX40-44371" fmla="*/ 5589758 w 6115796"/>
              <a:gd name="connsiteY40-44372" fmla="*/ 3453699 h 6858000"/>
              <a:gd name="connsiteX41-44373" fmla="*/ 5596144 w 6115796"/>
              <a:gd name="connsiteY41-44374" fmla="*/ 3534624 h 6858000"/>
              <a:gd name="connsiteX42-44375" fmla="*/ 5597750 w 6115796"/>
              <a:gd name="connsiteY42-44376" fmla="*/ 3534129 h 6858000"/>
              <a:gd name="connsiteX43-44377" fmla="*/ 5618377 w 6115796"/>
              <a:gd name="connsiteY43-44378" fmla="*/ 3588431 h 6858000"/>
              <a:gd name="connsiteX44-44379" fmla="*/ 5655472 w 6115796"/>
              <a:gd name="connsiteY44-44380" fmla="*/ 3678877 h 6858000"/>
              <a:gd name="connsiteX45-44381" fmla="*/ 5683015 w 6115796"/>
              <a:gd name="connsiteY45-44382" fmla="*/ 3762025 h 6858000"/>
              <a:gd name="connsiteX46-44383" fmla="*/ 5696643 w 6115796"/>
              <a:gd name="connsiteY46-44384" fmla="*/ 3773888 h 6858000"/>
              <a:gd name="connsiteX47-44385" fmla="*/ 5768491 w 6115796"/>
              <a:gd name="connsiteY47-44386" fmla="*/ 3914399 h 6858000"/>
              <a:gd name="connsiteX48-44387" fmla="*/ 5793123 w 6115796"/>
              <a:gd name="connsiteY48-44388" fmla="*/ 3969952 h 6858000"/>
              <a:gd name="connsiteX49-44389" fmla="*/ 5808321 w 6115796"/>
              <a:gd name="connsiteY49-44390" fmla="*/ 3988153 h 6858000"/>
              <a:gd name="connsiteX50-44391" fmla="*/ 5825621 w 6115796"/>
              <a:gd name="connsiteY50-44392" fmla="*/ 4015525 h 6858000"/>
              <a:gd name="connsiteX51-44393" fmla="*/ 5860672 w 6115796"/>
              <a:gd name="connsiteY51-44394" fmla="*/ 4061579 h 6858000"/>
              <a:gd name="connsiteX52-44395" fmla="*/ 5894095 w 6115796"/>
              <a:gd name="connsiteY52-44396" fmla="*/ 4128857 h 6858000"/>
              <a:gd name="connsiteX53-44397" fmla="*/ 5903513 w 6115796"/>
              <a:gd name="connsiteY53-44398" fmla="*/ 4187661 h 6858000"/>
              <a:gd name="connsiteX54-44399" fmla="*/ 5946705 w 6115796"/>
              <a:gd name="connsiteY54-44400" fmla="*/ 4428051 h 6858000"/>
              <a:gd name="connsiteX55-44401" fmla="*/ 5949261 w 6115796"/>
              <a:gd name="connsiteY55-44402" fmla="*/ 4449185 h 6858000"/>
              <a:gd name="connsiteX56-44403" fmla="*/ 5968960 w 6115796"/>
              <a:gd name="connsiteY56-44404" fmla="*/ 4482655 h 6858000"/>
              <a:gd name="connsiteX57-44405" fmla="*/ 5998138 w 6115796"/>
              <a:gd name="connsiteY57-44406" fmla="*/ 4697518 h 6858000"/>
              <a:gd name="connsiteX58-44407" fmla="*/ 6007819 w 6115796"/>
              <a:gd name="connsiteY58-44408" fmla="*/ 4858148 h 6858000"/>
              <a:gd name="connsiteX59-44409" fmla="*/ 6007749 w 6115796"/>
              <a:gd name="connsiteY59-44410" fmla="*/ 4964715 h 6858000"/>
              <a:gd name="connsiteX60-44411" fmla="*/ 6005269 w 6115796"/>
              <a:gd name="connsiteY60-44412" fmla="*/ 5150567 h 6858000"/>
              <a:gd name="connsiteX61-44413" fmla="*/ 6001127 w 6115796"/>
              <a:gd name="connsiteY61-44414" fmla="*/ 5164609 h 6858000"/>
              <a:gd name="connsiteX62-44415" fmla="*/ 5998514 w 6115796"/>
              <a:gd name="connsiteY62-44416" fmla="*/ 5189673 h 6858000"/>
              <a:gd name="connsiteX63-44417" fmla="*/ 6018409 w 6115796"/>
              <a:gd name="connsiteY63-44418" fmla="*/ 5227157 h 6858000"/>
              <a:gd name="connsiteX64-44419" fmla="*/ 6036748 w 6115796"/>
              <a:gd name="connsiteY64-44420" fmla="*/ 5322752 h 6858000"/>
              <a:gd name="connsiteX65-44421" fmla="*/ 6037677 w 6115796"/>
              <a:gd name="connsiteY65-44422" fmla="*/ 5354807 h 6858000"/>
              <a:gd name="connsiteX66-44423" fmla="*/ 6053435 w 6115796"/>
              <a:gd name="connsiteY66-44424" fmla="*/ 5387547 h 6858000"/>
              <a:gd name="connsiteX67-44425" fmla="*/ 6068640 w 6115796"/>
              <a:gd name="connsiteY67-44426" fmla="*/ 5474503 h 6858000"/>
              <a:gd name="connsiteX68-44427" fmla="*/ 6080922 w 6115796"/>
              <a:gd name="connsiteY68-44428" fmla="*/ 5561070 h 6858000"/>
              <a:gd name="connsiteX69-44429" fmla="*/ 6096949 w 6115796"/>
              <a:gd name="connsiteY69-44430" fmla="*/ 5648179 h 6858000"/>
              <a:gd name="connsiteX70-44431" fmla="*/ 6115796 w 6115796"/>
              <a:gd name="connsiteY70-44432" fmla="*/ 5862844 h 6858000"/>
              <a:gd name="connsiteX71-44433" fmla="*/ 6045436 w 6115796"/>
              <a:gd name="connsiteY71-44434" fmla="*/ 6124480 h 6858000"/>
              <a:gd name="connsiteX72-44435" fmla="*/ 6030489 w 6115796"/>
              <a:gd name="connsiteY72-44436" fmla="*/ 6317666 h 6858000"/>
              <a:gd name="connsiteX73-44437" fmla="*/ 6007492 w 6115796"/>
              <a:gd name="connsiteY73-44438" fmla="*/ 6440818 h 6858000"/>
              <a:gd name="connsiteX74-44439" fmla="*/ 6009467 w 6115796"/>
              <a:gd name="connsiteY74-44440" fmla="*/ 6487076 h 6858000"/>
              <a:gd name="connsiteX75-44441" fmla="*/ 5995064 w 6115796"/>
              <a:gd name="connsiteY75-44442" fmla="*/ 6540791 h 6858000"/>
              <a:gd name="connsiteX76-44443" fmla="*/ 5986207 w 6115796"/>
              <a:gd name="connsiteY76-44444" fmla="*/ 6695855 h 6858000"/>
              <a:gd name="connsiteX77-44445" fmla="*/ 5979428 w 6115796"/>
              <a:gd name="connsiteY77-44446" fmla="*/ 6754678 h 6858000"/>
              <a:gd name="connsiteX78-44447" fmla="*/ 5984543 w 6115796"/>
              <a:gd name="connsiteY78-44448" fmla="*/ 6811016 h 6858000"/>
              <a:gd name="connsiteX79-44449" fmla="*/ 5979671 w 6115796"/>
              <a:gd name="connsiteY79-44450" fmla="*/ 6858000 h 6858000"/>
              <a:gd name="connsiteX80-44451" fmla="*/ 0 w 6115796"/>
              <a:gd name="connsiteY80-44452" fmla="*/ 6858000 h 6858000"/>
              <a:gd name="connsiteX81-44453" fmla="*/ 0 w 6115796"/>
              <a:gd name="connsiteY81-44454" fmla="*/ 0 h 6858000"/>
              <a:gd name="connsiteX0-44455" fmla="*/ 0 w 6115796"/>
              <a:gd name="connsiteY0-44456" fmla="*/ 0 h 6858000"/>
              <a:gd name="connsiteX1-44457" fmla="*/ 4965888 w 6115796"/>
              <a:gd name="connsiteY1-44458" fmla="*/ 0 h 6858000"/>
              <a:gd name="connsiteX2-44459" fmla="*/ 4967767 w 6115796"/>
              <a:gd name="connsiteY2-44460" fmla="*/ 7930 h 6858000"/>
              <a:gd name="connsiteX3-44461" fmla="*/ 4979444 w 6115796"/>
              <a:gd name="connsiteY3-44462" fmla="*/ 43921 h 6858000"/>
              <a:gd name="connsiteX4-44463" fmla="*/ 5021173 w 6115796"/>
              <a:gd name="connsiteY4-44464" fmla="*/ 123738 h 6858000"/>
              <a:gd name="connsiteX5-44465" fmla="*/ 5075458 w 6115796"/>
              <a:gd name="connsiteY5-44466" fmla="*/ 264355 h 6858000"/>
              <a:gd name="connsiteX6-44467" fmla="*/ 5081175 w 6115796"/>
              <a:gd name="connsiteY6-44468" fmla="*/ 277448 h 6858000"/>
              <a:gd name="connsiteX7-44469" fmla="*/ 5097011 w 6115796"/>
              <a:gd name="connsiteY7-44470" fmla="*/ 355616 h 6858000"/>
              <a:gd name="connsiteX8-44471" fmla="*/ 5153000 w 6115796"/>
              <a:gd name="connsiteY8-44472" fmla="*/ 507134 h 6858000"/>
              <a:gd name="connsiteX9-44473" fmla="*/ 5171282 w 6115796"/>
              <a:gd name="connsiteY9-44474" fmla="*/ 602071 h 6858000"/>
              <a:gd name="connsiteX10-44475" fmla="*/ 5176196 w 6115796"/>
              <a:gd name="connsiteY10-44476" fmla="*/ 636822 h 6858000"/>
              <a:gd name="connsiteX11-44477" fmla="*/ 5189051 w 6115796"/>
              <a:gd name="connsiteY11-44478" fmla="*/ 782518 h 6858000"/>
              <a:gd name="connsiteX12-44479" fmla="*/ 5218707 w 6115796"/>
              <a:gd name="connsiteY12-44480" fmla="*/ 886387 h 6858000"/>
              <a:gd name="connsiteX13-44481" fmla="*/ 5221281 w 6115796"/>
              <a:gd name="connsiteY13-44482" fmla="*/ 920873 h 6858000"/>
              <a:gd name="connsiteX14-44483" fmla="*/ 5201018 w 6115796"/>
              <a:gd name="connsiteY14-44484" fmla="*/ 1095027 h 6858000"/>
              <a:gd name="connsiteX15-44485" fmla="*/ 5189234 w 6115796"/>
              <a:gd name="connsiteY15-44486" fmla="*/ 1217308 h 6858000"/>
              <a:gd name="connsiteX16-44487" fmla="*/ 5202769 w 6115796"/>
              <a:gd name="connsiteY16-44488" fmla="*/ 1269450 h 6858000"/>
              <a:gd name="connsiteX17-44489" fmla="*/ 5225968 w 6115796"/>
              <a:gd name="connsiteY17-44490" fmla="*/ 1357994 h 6858000"/>
              <a:gd name="connsiteX18-44491" fmla="*/ 5231437 w 6115796"/>
              <a:gd name="connsiteY18-44492" fmla="*/ 1373779 h 6858000"/>
              <a:gd name="connsiteX19-44493" fmla="*/ 5237226 w 6115796"/>
              <a:gd name="connsiteY19-44494" fmla="*/ 1441327 h 6858000"/>
              <a:gd name="connsiteX20-44495" fmla="*/ 5255653 w 6115796"/>
              <a:gd name="connsiteY20-44496" fmla="*/ 1524712 h 6858000"/>
              <a:gd name="connsiteX21-44497" fmla="*/ 5263491 w 6115796"/>
              <a:gd name="connsiteY21-44498" fmla="*/ 1642938 h 6858000"/>
              <a:gd name="connsiteX22-44499" fmla="*/ 5256552 w 6115796"/>
              <a:gd name="connsiteY22-44500" fmla="*/ 1672509 h 6858000"/>
              <a:gd name="connsiteX23-44501" fmla="*/ 5266931 w 6115796"/>
              <a:gd name="connsiteY23-44502" fmla="*/ 1866147 h 6858000"/>
              <a:gd name="connsiteX24-44503" fmla="*/ 5255696 w 6115796"/>
              <a:gd name="connsiteY24-44504" fmla="*/ 1953770 h 6858000"/>
              <a:gd name="connsiteX25-44505" fmla="*/ 5252592 w 6115796"/>
              <a:gd name="connsiteY25-44506" fmla="*/ 2092210 h 6858000"/>
              <a:gd name="connsiteX26-44507" fmla="*/ 5250104 w 6115796"/>
              <a:gd name="connsiteY26-44508" fmla="*/ 2249166 h 6858000"/>
              <a:gd name="connsiteX27-44509" fmla="*/ 5251214 w 6115796"/>
              <a:gd name="connsiteY27-44510" fmla="*/ 2250944 h 6858000"/>
              <a:gd name="connsiteX28-44511" fmla="*/ 5250644 w 6115796"/>
              <a:gd name="connsiteY28-44512" fmla="*/ 2266619 h 6858000"/>
              <a:gd name="connsiteX29-44513" fmla="*/ 5293877 w 6115796"/>
              <a:gd name="connsiteY29-44514" fmla="*/ 2368649 h 6858000"/>
              <a:gd name="connsiteX30-44515" fmla="*/ 5311338 w 6115796"/>
              <a:gd name="connsiteY30-44516" fmla="*/ 2404034 h 6858000"/>
              <a:gd name="connsiteX31-44517" fmla="*/ 5338366 w 6115796"/>
              <a:gd name="connsiteY31-44518" fmla="*/ 2465052 h 6858000"/>
              <a:gd name="connsiteX32-44519" fmla="*/ 5371263 w 6115796"/>
              <a:gd name="connsiteY32-44520" fmla="*/ 2586413 h 6858000"/>
              <a:gd name="connsiteX33-44521" fmla="*/ 5407503 w 6115796"/>
              <a:gd name="connsiteY33-44522" fmla="*/ 2786290 h 6858000"/>
              <a:gd name="connsiteX34-44523" fmla="*/ 5407356 w 6115796"/>
              <a:gd name="connsiteY34-44524" fmla="*/ 2787545 h 6858000"/>
              <a:gd name="connsiteX35-44525" fmla="*/ 5457023 w 6115796"/>
              <a:gd name="connsiteY35-44526" fmla="*/ 2858292 h 6858000"/>
              <a:gd name="connsiteX36-44527" fmla="*/ 5484061 w 6115796"/>
              <a:gd name="connsiteY36-44528" fmla="*/ 2919216 h 6858000"/>
              <a:gd name="connsiteX37-44529" fmla="*/ 5491940 w 6115796"/>
              <a:gd name="connsiteY37-44530" fmla="*/ 3015985 h 6858000"/>
              <a:gd name="connsiteX38-44531" fmla="*/ 5503944 w 6115796"/>
              <a:gd name="connsiteY38-44532" fmla="*/ 3123335 h 6858000"/>
              <a:gd name="connsiteX39-44533" fmla="*/ 5516007 w 6115796"/>
              <a:gd name="connsiteY39-44534" fmla="*/ 3258473 h 6858000"/>
              <a:gd name="connsiteX40-44535" fmla="*/ 5589758 w 6115796"/>
              <a:gd name="connsiteY40-44536" fmla="*/ 3453699 h 6858000"/>
              <a:gd name="connsiteX41-44537" fmla="*/ 5596144 w 6115796"/>
              <a:gd name="connsiteY41-44538" fmla="*/ 3534624 h 6858000"/>
              <a:gd name="connsiteX42-44539" fmla="*/ 5597750 w 6115796"/>
              <a:gd name="connsiteY42-44540" fmla="*/ 3534129 h 6858000"/>
              <a:gd name="connsiteX43-44541" fmla="*/ 5618377 w 6115796"/>
              <a:gd name="connsiteY43-44542" fmla="*/ 3588431 h 6858000"/>
              <a:gd name="connsiteX44-44543" fmla="*/ 5655472 w 6115796"/>
              <a:gd name="connsiteY44-44544" fmla="*/ 3678877 h 6858000"/>
              <a:gd name="connsiteX45-44545" fmla="*/ 5683015 w 6115796"/>
              <a:gd name="connsiteY45-44546" fmla="*/ 3762025 h 6858000"/>
              <a:gd name="connsiteX46-44547" fmla="*/ 5696643 w 6115796"/>
              <a:gd name="connsiteY46-44548" fmla="*/ 3773888 h 6858000"/>
              <a:gd name="connsiteX47-44549" fmla="*/ 5768491 w 6115796"/>
              <a:gd name="connsiteY47-44550" fmla="*/ 3914399 h 6858000"/>
              <a:gd name="connsiteX48-44551" fmla="*/ 5793123 w 6115796"/>
              <a:gd name="connsiteY48-44552" fmla="*/ 3969952 h 6858000"/>
              <a:gd name="connsiteX49-44553" fmla="*/ 5808321 w 6115796"/>
              <a:gd name="connsiteY49-44554" fmla="*/ 3988153 h 6858000"/>
              <a:gd name="connsiteX50-44555" fmla="*/ 5825621 w 6115796"/>
              <a:gd name="connsiteY50-44556" fmla="*/ 4015525 h 6858000"/>
              <a:gd name="connsiteX51-44557" fmla="*/ 5860672 w 6115796"/>
              <a:gd name="connsiteY51-44558" fmla="*/ 4061579 h 6858000"/>
              <a:gd name="connsiteX52-44559" fmla="*/ 5894095 w 6115796"/>
              <a:gd name="connsiteY52-44560" fmla="*/ 4128857 h 6858000"/>
              <a:gd name="connsiteX53-44561" fmla="*/ 5903513 w 6115796"/>
              <a:gd name="connsiteY53-44562" fmla="*/ 4187661 h 6858000"/>
              <a:gd name="connsiteX54-44563" fmla="*/ 5946705 w 6115796"/>
              <a:gd name="connsiteY54-44564" fmla="*/ 4428051 h 6858000"/>
              <a:gd name="connsiteX55-44565" fmla="*/ 5949261 w 6115796"/>
              <a:gd name="connsiteY55-44566" fmla="*/ 4449185 h 6858000"/>
              <a:gd name="connsiteX56-44567" fmla="*/ 5968960 w 6115796"/>
              <a:gd name="connsiteY56-44568" fmla="*/ 4482655 h 6858000"/>
              <a:gd name="connsiteX57-44569" fmla="*/ 5998138 w 6115796"/>
              <a:gd name="connsiteY57-44570" fmla="*/ 4697518 h 6858000"/>
              <a:gd name="connsiteX58-44571" fmla="*/ 6007819 w 6115796"/>
              <a:gd name="connsiteY58-44572" fmla="*/ 4858148 h 6858000"/>
              <a:gd name="connsiteX59-44573" fmla="*/ 6007749 w 6115796"/>
              <a:gd name="connsiteY59-44574" fmla="*/ 4964715 h 6858000"/>
              <a:gd name="connsiteX60-44575" fmla="*/ 6005269 w 6115796"/>
              <a:gd name="connsiteY60-44576" fmla="*/ 5150567 h 6858000"/>
              <a:gd name="connsiteX61-44577" fmla="*/ 6001127 w 6115796"/>
              <a:gd name="connsiteY61-44578" fmla="*/ 5164609 h 6858000"/>
              <a:gd name="connsiteX62-44579" fmla="*/ 5998514 w 6115796"/>
              <a:gd name="connsiteY62-44580" fmla="*/ 5189673 h 6858000"/>
              <a:gd name="connsiteX63-44581" fmla="*/ 6018409 w 6115796"/>
              <a:gd name="connsiteY63-44582" fmla="*/ 5227157 h 6858000"/>
              <a:gd name="connsiteX64-44583" fmla="*/ 6036748 w 6115796"/>
              <a:gd name="connsiteY64-44584" fmla="*/ 5322752 h 6858000"/>
              <a:gd name="connsiteX65-44585" fmla="*/ 6037677 w 6115796"/>
              <a:gd name="connsiteY65-44586" fmla="*/ 5354807 h 6858000"/>
              <a:gd name="connsiteX66-44587" fmla="*/ 6053435 w 6115796"/>
              <a:gd name="connsiteY66-44588" fmla="*/ 5387547 h 6858000"/>
              <a:gd name="connsiteX67-44589" fmla="*/ 6068640 w 6115796"/>
              <a:gd name="connsiteY67-44590" fmla="*/ 5474503 h 6858000"/>
              <a:gd name="connsiteX68-44591" fmla="*/ 6080922 w 6115796"/>
              <a:gd name="connsiteY68-44592" fmla="*/ 5561070 h 6858000"/>
              <a:gd name="connsiteX69-44593" fmla="*/ 6096949 w 6115796"/>
              <a:gd name="connsiteY69-44594" fmla="*/ 5648179 h 6858000"/>
              <a:gd name="connsiteX70-44595" fmla="*/ 6115796 w 6115796"/>
              <a:gd name="connsiteY70-44596" fmla="*/ 5862844 h 6858000"/>
              <a:gd name="connsiteX71-44597" fmla="*/ 6045436 w 6115796"/>
              <a:gd name="connsiteY71-44598" fmla="*/ 6124480 h 6858000"/>
              <a:gd name="connsiteX72-44599" fmla="*/ 6030489 w 6115796"/>
              <a:gd name="connsiteY72-44600" fmla="*/ 6317666 h 6858000"/>
              <a:gd name="connsiteX73-44601" fmla="*/ 6007492 w 6115796"/>
              <a:gd name="connsiteY73-44602" fmla="*/ 6440818 h 6858000"/>
              <a:gd name="connsiteX74-44603" fmla="*/ 6009467 w 6115796"/>
              <a:gd name="connsiteY74-44604" fmla="*/ 6487076 h 6858000"/>
              <a:gd name="connsiteX75-44605" fmla="*/ 5995064 w 6115796"/>
              <a:gd name="connsiteY75-44606" fmla="*/ 6540791 h 6858000"/>
              <a:gd name="connsiteX76-44607" fmla="*/ 5986207 w 6115796"/>
              <a:gd name="connsiteY76-44608" fmla="*/ 6695855 h 6858000"/>
              <a:gd name="connsiteX77-44609" fmla="*/ 5979428 w 6115796"/>
              <a:gd name="connsiteY77-44610" fmla="*/ 6754678 h 6858000"/>
              <a:gd name="connsiteX78-44611" fmla="*/ 5984543 w 6115796"/>
              <a:gd name="connsiteY78-44612" fmla="*/ 6811016 h 6858000"/>
              <a:gd name="connsiteX79-44613" fmla="*/ 5979671 w 6115796"/>
              <a:gd name="connsiteY79-44614" fmla="*/ 6858000 h 6858000"/>
              <a:gd name="connsiteX80-44615" fmla="*/ 0 w 6115796"/>
              <a:gd name="connsiteY80-44616" fmla="*/ 6858000 h 6858000"/>
              <a:gd name="connsiteX81-44617" fmla="*/ 0 w 6115796"/>
              <a:gd name="connsiteY81-44618" fmla="*/ 0 h 6858000"/>
              <a:gd name="connsiteX0-44619" fmla="*/ 0 w 6115796"/>
              <a:gd name="connsiteY0-44620" fmla="*/ 0 h 6858000"/>
              <a:gd name="connsiteX1-44621" fmla="*/ 4965888 w 6115796"/>
              <a:gd name="connsiteY1-44622" fmla="*/ 0 h 6858000"/>
              <a:gd name="connsiteX2-44623" fmla="*/ 4967767 w 6115796"/>
              <a:gd name="connsiteY2-44624" fmla="*/ 7930 h 6858000"/>
              <a:gd name="connsiteX3-44625" fmla="*/ 4979444 w 6115796"/>
              <a:gd name="connsiteY3-44626" fmla="*/ 43921 h 6858000"/>
              <a:gd name="connsiteX4-44627" fmla="*/ 5021173 w 6115796"/>
              <a:gd name="connsiteY4-44628" fmla="*/ 123738 h 6858000"/>
              <a:gd name="connsiteX5-44629" fmla="*/ 5075458 w 6115796"/>
              <a:gd name="connsiteY5-44630" fmla="*/ 264355 h 6858000"/>
              <a:gd name="connsiteX6-44631" fmla="*/ 5081175 w 6115796"/>
              <a:gd name="connsiteY6-44632" fmla="*/ 277448 h 6858000"/>
              <a:gd name="connsiteX7-44633" fmla="*/ 5097011 w 6115796"/>
              <a:gd name="connsiteY7-44634" fmla="*/ 355616 h 6858000"/>
              <a:gd name="connsiteX8-44635" fmla="*/ 5153000 w 6115796"/>
              <a:gd name="connsiteY8-44636" fmla="*/ 507134 h 6858000"/>
              <a:gd name="connsiteX9-44637" fmla="*/ 5171282 w 6115796"/>
              <a:gd name="connsiteY9-44638" fmla="*/ 602071 h 6858000"/>
              <a:gd name="connsiteX10-44639" fmla="*/ 5176196 w 6115796"/>
              <a:gd name="connsiteY10-44640" fmla="*/ 636822 h 6858000"/>
              <a:gd name="connsiteX11-44641" fmla="*/ 5189051 w 6115796"/>
              <a:gd name="connsiteY11-44642" fmla="*/ 782518 h 6858000"/>
              <a:gd name="connsiteX12-44643" fmla="*/ 5218707 w 6115796"/>
              <a:gd name="connsiteY12-44644" fmla="*/ 886387 h 6858000"/>
              <a:gd name="connsiteX13-44645" fmla="*/ 5221281 w 6115796"/>
              <a:gd name="connsiteY13-44646" fmla="*/ 920873 h 6858000"/>
              <a:gd name="connsiteX14-44647" fmla="*/ 5201018 w 6115796"/>
              <a:gd name="connsiteY14-44648" fmla="*/ 1095027 h 6858000"/>
              <a:gd name="connsiteX15-44649" fmla="*/ 5189234 w 6115796"/>
              <a:gd name="connsiteY15-44650" fmla="*/ 1217308 h 6858000"/>
              <a:gd name="connsiteX16-44651" fmla="*/ 5202769 w 6115796"/>
              <a:gd name="connsiteY16-44652" fmla="*/ 1269450 h 6858000"/>
              <a:gd name="connsiteX17-44653" fmla="*/ 5225968 w 6115796"/>
              <a:gd name="connsiteY17-44654" fmla="*/ 1357994 h 6858000"/>
              <a:gd name="connsiteX18-44655" fmla="*/ 5231437 w 6115796"/>
              <a:gd name="connsiteY18-44656" fmla="*/ 1373779 h 6858000"/>
              <a:gd name="connsiteX19-44657" fmla="*/ 5237226 w 6115796"/>
              <a:gd name="connsiteY19-44658" fmla="*/ 1441327 h 6858000"/>
              <a:gd name="connsiteX20-44659" fmla="*/ 5255653 w 6115796"/>
              <a:gd name="connsiteY20-44660" fmla="*/ 1524712 h 6858000"/>
              <a:gd name="connsiteX21-44661" fmla="*/ 5263491 w 6115796"/>
              <a:gd name="connsiteY21-44662" fmla="*/ 1642938 h 6858000"/>
              <a:gd name="connsiteX22-44663" fmla="*/ 5256552 w 6115796"/>
              <a:gd name="connsiteY22-44664" fmla="*/ 1672509 h 6858000"/>
              <a:gd name="connsiteX23-44665" fmla="*/ 5266931 w 6115796"/>
              <a:gd name="connsiteY23-44666" fmla="*/ 1866147 h 6858000"/>
              <a:gd name="connsiteX24-44667" fmla="*/ 5255696 w 6115796"/>
              <a:gd name="connsiteY24-44668" fmla="*/ 1953770 h 6858000"/>
              <a:gd name="connsiteX25-44669" fmla="*/ 5252592 w 6115796"/>
              <a:gd name="connsiteY25-44670" fmla="*/ 2092210 h 6858000"/>
              <a:gd name="connsiteX26-44671" fmla="*/ 5250104 w 6115796"/>
              <a:gd name="connsiteY26-44672" fmla="*/ 2249166 h 6858000"/>
              <a:gd name="connsiteX27-44673" fmla="*/ 5251214 w 6115796"/>
              <a:gd name="connsiteY27-44674" fmla="*/ 2250944 h 6858000"/>
              <a:gd name="connsiteX28-44675" fmla="*/ 5250644 w 6115796"/>
              <a:gd name="connsiteY28-44676" fmla="*/ 2266619 h 6858000"/>
              <a:gd name="connsiteX29-44677" fmla="*/ 5293877 w 6115796"/>
              <a:gd name="connsiteY29-44678" fmla="*/ 2368649 h 6858000"/>
              <a:gd name="connsiteX30-44679" fmla="*/ 5311338 w 6115796"/>
              <a:gd name="connsiteY30-44680" fmla="*/ 2404034 h 6858000"/>
              <a:gd name="connsiteX31-44681" fmla="*/ 5338366 w 6115796"/>
              <a:gd name="connsiteY31-44682" fmla="*/ 2465052 h 6858000"/>
              <a:gd name="connsiteX32-44683" fmla="*/ 5371263 w 6115796"/>
              <a:gd name="connsiteY32-44684" fmla="*/ 2586413 h 6858000"/>
              <a:gd name="connsiteX33-44685" fmla="*/ 5407503 w 6115796"/>
              <a:gd name="connsiteY33-44686" fmla="*/ 2786290 h 6858000"/>
              <a:gd name="connsiteX34-44687" fmla="*/ 5407356 w 6115796"/>
              <a:gd name="connsiteY34-44688" fmla="*/ 2787545 h 6858000"/>
              <a:gd name="connsiteX35-44689" fmla="*/ 5457023 w 6115796"/>
              <a:gd name="connsiteY35-44690" fmla="*/ 2858292 h 6858000"/>
              <a:gd name="connsiteX36-44691" fmla="*/ 5484061 w 6115796"/>
              <a:gd name="connsiteY36-44692" fmla="*/ 2919216 h 6858000"/>
              <a:gd name="connsiteX37-44693" fmla="*/ 5491940 w 6115796"/>
              <a:gd name="connsiteY37-44694" fmla="*/ 3015985 h 6858000"/>
              <a:gd name="connsiteX38-44695" fmla="*/ 5503944 w 6115796"/>
              <a:gd name="connsiteY38-44696" fmla="*/ 3123335 h 6858000"/>
              <a:gd name="connsiteX39-44697" fmla="*/ 5516007 w 6115796"/>
              <a:gd name="connsiteY39-44698" fmla="*/ 3258473 h 6858000"/>
              <a:gd name="connsiteX40-44699" fmla="*/ 5589758 w 6115796"/>
              <a:gd name="connsiteY40-44700" fmla="*/ 3453699 h 6858000"/>
              <a:gd name="connsiteX41-44701" fmla="*/ 5596144 w 6115796"/>
              <a:gd name="connsiteY41-44702" fmla="*/ 3534624 h 6858000"/>
              <a:gd name="connsiteX42-44703" fmla="*/ 5597750 w 6115796"/>
              <a:gd name="connsiteY42-44704" fmla="*/ 3534129 h 6858000"/>
              <a:gd name="connsiteX43-44705" fmla="*/ 5618377 w 6115796"/>
              <a:gd name="connsiteY43-44706" fmla="*/ 3588431 h 6858000"/>
              <a:gd name="connsiteX44-44707" fmla="*/ 5655472 w 6115796"/>
              <a:gd name="connsiteY44-44708" fmla="*/ 3678877 h 6858000"/>
              <a:gd name="connsiteX45-44709" fmla="*/ 5683015 w 6115796"/>
              <a:gd name="connsiteY45-44710" fmla="*/ 3762025 h 6858000"/>
              <a:gd name="connsiteX46-44711" fmla="*/ 5696643 w 6115796"/>
              <a:gd name="connsiteY46-44712" fmla="*/ 3773888 h 6858000"/>
              <a:gd name="connsiteX47-44713" fmla="*/ 5768491 w 6115796"/>
              <a:gd name="connsiteY47-44714" fmla="*/ 3914399 h 6858000"/>
              <a:gd name="connsiteX48-44715" fmla="*/ 5793123 w 6115796"/>
              <a:gd name="connsiteY48-44716" fmla="*/ 3969952 h 6858000"/>
              <a:gd name="connsiteX49-44717" fmla="*/ 5808321 w 6115796"/>
              <a:gd name="connsiteY49-44718" fmla="*/ 3988153 h 6858000"/>
              <a:gd name="connsiteX50-44719" fmla="*/ 5825621 w 6115796"/>
              <a:gd name="connsiteY50-44720" fmla="*/ 4015525 h 6858000"/>
              <a:gd name="connsiteX51-44721" fmla="*/ 5860672 w 6115796"/>
              <a:gd name="connsiteY51-44722" fmla="*/ 4061579 h 6858000"/>
              <a:gd name="connsiteX52-44723" fmla="*/ 5894095 w 6115796"/>
              <a:gd name="connsiteY52-44724" fmla="*/ 4128857 h 6858000"/>
              <a:gd name="connsiteX53-44725" fmla="*/ 5903513 w 6115796"/>
              <a:gd name="connsiteY53-44726" fmla="*/ 4187661 h 6858000"/>
              <a:gd name="connsiteX54-44727" fmla="*/ 5946705 w 6115796"/>
              <a:gd name="connsiteY54-44728" fmla="*/ 4428051 h 6858000"/>
              <a:gd name="connsiteX55-44729" fmla="*/ 5949261 w 6115796"/>
              <a:gd name="connsiteY55-44730" fmla="*/ 4449185 h 6858000"/>
              <a:gd name="connsiteX56-44731" fmla="*/ 5968960 w 6115796"/>
              <a:gd name="connsiteY56-44732" fmla="*/ 4482655 h 6858000"/>
              <a:gd name="connsiteX57-44733" fmla="*/ 5998138 w 6115796"/>
              <a:gd name="connsiteY57-44734" fmla="*/ 4697518 h 6858000"/>
              <a:gd name="connsiteX58-44735" fmla="*/ 6007819 w 6115796"/>
              <a:gd name="connsiteY58-44736" fmla="*/ 4858148 h 6858000"/>
              <a:gd name="connsiteX59-44737" fmla="*/ 6007749 w 6115796"/>
              <a:gd name="connsiteY59-44738" fmla="*/ 4964715 h 6858000"/>
              <a:gd name="connsiteX60-44739" fmla="*/ 6005269 w 6115796"/>
              <a:gd name="connsiteY60-44740" fmla="*/ 5150567 h 6858000"/>
              <a:gd name="connsiteX61-44741" fmla="*/ 6001127 w 6115796"/>
              <a:gd name="connsiteY61-44742" fmla="*/ 5164609 h 6858000"/>
              <a:gd name="connsiteX62-44743" fmla="*/ 5998514 w 6115796"/>
              <a:gd name="connsiteY62-44744" fmla="*/ 5189673 h 6858000"/>
              <a:gd name="connsiteX63-44745" fmla="*/ 6018409 w 6115796"/>
              <a:gd name="connsiteY63-44746" fmla="*/ 5227157 h 6858000"/>
              <a:gd name="connsiteX64-44747" fmla="*/ 6036748 w 6115796"/>
              <a:gd name="connsiteY64-44748" fmla="*/ 5322752 h 6858000"/>
              <a:gd name="connsiteX65-44749" fmla="*/ 6037677 w 6115796"/>
              <a:gd name="connsiteY65-44750" fmla="*/ 5354807 h 6858000"/>
              <a:gd name="connsiteX66-44751" fmla="*/ 6053435 w 6115796"/>
              <a:gd name="connsiteY66-44752" fmla="*/ 5387547 h 6858000"/>
              <a:gd name="connsiteX67-44753" fmla="*/ 6068640 w 6115796"/>
              <a:gd name="connsiteY67-44754" fmla="*/ 5474503 h 6858000"/>
              <a:gd name="connsiteX68-44755" fmla="*/ 6080922 w 6115796"/>
              <a:gd name="connsiteY68-44756" fmla="*/ 5561070 h 6858000"/>
              <a:gd name="connsiteX69-44757" fmla="*/ 6096949 w 6115796"/>
              <a:gd name="connsiteY69-44758" fmla="*/ 5648179 h 6858000"/>
              <a:gd name="connsiteX70-44759" fmla="*/ 6115796 w 6115796"/>
              <a:gd name="connsiteY70-44760" fmla="*/ 5862844 h 6858000"/>
              <a:gd name="connsiteX71-44761" fmla="*/ 6045436 w 6115796"/>
              <a:gd name="connsiteY71-44762" fmla="*/ 6124480 h 6858000"/>
              <a:gd name="connsiteX72-44763" fmla="*/ 6030489 w 6115796"/>
              <a:gd name="connsiteY72-44764" fmla="*/ 6317666 h 6858000"/>
              <a:gd name="connsiteX73-44765" fmla="*/ 6007492 w 6115796"/>
              <a:gd name="connsiteY73-44766" fmla="*/ 6440818 h 6858000"/>
              <a:gd name="connsiteX74-44767" fmla="*/ 6009467 w 6115796"/>
              <a:gd name="connsiteY74-44768" fmla="*/ 6487076 h 6858000"/>
              <a:gd name="connsiteX75-44769" fmla="*/ 5995064 w 6115796"/>
              <a:gd name="connsiteY75-44770" fmla="*/ 6540791 h 6858000"/>
              <a:gd name="connsiteX76-44771" fmla="*/ 5986207 w 6115796"/>
              <a:gd name="connsiteY76-44772" fmla="*/ 6695855 h 6858000"/>
              <a:gd name="connsiteX77-44773" fmla="*/ 5979428 w 6115796"/>
              <a:gd name="connsiteY77-44774" fmla="*/ 6754678 h 6858000"/>
              <a:gd name="connsiteX78-44775" fmla="*/ 5984543 w 6115796"/>
              <a:gd name="connsiteY78-44776" fmla="*/ 6811016 h 6858000"/>
              <a:gd name="connsiteX79-44777" fmla="*/ 5979671 w 6115796"/>
              <a:gd name="connsiteY79-44778" fmla="*/ 6858000 h 6858000"/>
              <a:gd name="connsiteX80-44779" fmla="*/ 0 w 6115796"/>
              <a:gd name="connsiteY80-44780" fmla="*/ 6858000 h 6858000"/>
              <a:gd name="connsiteX81-44781" fmla="*/ 0 w 6115796"/>
              <a:gd name="connsiteY81-44782" fmla="*/ 0 h 6858000"/>
              <a:gd name="connsiteX0-44783" fmla="*/ 0 w 6115796"/>
              <a:gd name="connsiteY0-44784" fmla="*/ 0 h 6858000"/>
              <a:gd name="connsiteX1-44785" fmla="*/ 4965888 w 6115796"/>
              <a:gd name="connsiteY1-44786" fmla="*/ 0 h 6858000"/>
              <a:gd name="connsiteX2-44787" fmla="*/ 4967767 w 6115796"/>
              <a:gd name="connsiteY2-44788" fmla="*/ 7930 h 6858000"/>
              <a:gd name="connsiteX3-44789" fmla="*/ 4979444 w 6115796"/>
              <a:gd name="connsiteY3-44790" fmla="*/ 43921 h 6858000"/>
              <a:gd name="connsiteX4-44791" fmla="*/ 5021173 w 6115796"/>
              <a:gd name="connsiteY4-44792" fmla="*/ 123738 h 6858000"/>
              <a:gd name="connsiteX5-44793" fmla="*/ 5075458 w 6115796"/>
              <a:gd name="connsiteY5-44794" fmla="*/ 264355 h 6858000"/>
              <a:gd name="connsiteX6-44795" fmla="*/ 5081175 w 6115796"/>
              <a:gd name="connsiteY6-44796" fmla="*/ 277448 h 6858000"/>
              <a:gd name="connsiteX7-44797" fmla="*/ 5097011 w 6115796"/>
              <a:gd name="connsiteY7-44798" fmla="*/ 355616 h 6858000"/>
              <a:gd name="connsiteX8-44799" fmla="*/ 5153000 w 6115796"/>
              <a:gd name="connsiteY8-44800" fmla="*/ 507134 h 6858000"/>
              <a:gd name="connsiteX9-44801" fmla="*/ 5171282 w 6115796"/>
              <a:gd name="connsiteY9-44802" fmla="*/ 602071 h 6858000"/>
              <a:gd name="connsiteX10-44803" fmla="*/ 5176196 w 6115796"/>
              <a:gd name="connsiteY10-44804" fmla="*/ 636822 h 6858000"/>
              <a:gd name="connsiteX11-44805" fmla="*/ 5189051 w 6115796"/>
              <a:gd name="connsiteY11-44806" fmla="*/ 782518 h 6858000"/>
              <a:gd name="connsiteX12-44807" fmla="*/ 5218707 w 6115796"/>
              <a:gd name="connsiteY12-44808" fmla="*/ 886387 h 6858000"/>
              <a:gd name="connsiteX13-44809" fmla="*/ 5221281 w 6115796"/>
              <a:gd name="connsiteY13-44810" fmla="*/ 920873 h 6858000"/>
              <a:gd name="connsiteX14-44811" fmla="*/ 5201018 w 6115796"/>
              <a:gd name="connsiteY14-44812" fmla="*/ 1095027 h 6858000"/>
              <a:gd name="connsiteX15-44813" fmla="*/ 5189234 w 6115796"/>
              <a:gd name="connsiteY15-44814" fmla="*/ 1217308 h 6858000"/>
              <a:gd name="connsiteX16-44815" fmla="*/ 5202769 w 6115796"/>
              <a:gd name="connsiteY16-44816" fmla="*/ 1269450 h 6858000"/>
              <a:gd name="connsiteX17-44817" fmla="*/ 5225968 w 6115796"/>
              <a:gd name="connsiteY17-44818" fmla="*/ 1357994 h 6858000"/>
              <a:gd name="connsiteX18-44819" fmla="*/ 5231437 w 6115796"/>
              <a:gd name="connsiteY18-44820" fmla="*/ 1373779 h 6858000"/>
              <a:gd name="connsiteX19-44821" fmla="*/ 5237226 w 6115796"/>
              <a:gd name="connsiteY19-44822" fmla="*/ 1441327 h 6858000"/>
              <a:gd name="connsiteX20-44823" fmla="*/ 5255653 w 6115796"/>
              <a:gd name="connsiteY20-44824" fmla="*/ 1524712 h 6858000"/>
              <a:gd name="connsiteX21-44825" fmla="*/ 5263491 w 6115796"/>
              <a:gd name="connsiteY21-44826" fmla="*/ 1642938 h 6858000"/>
              <a:gd name="connsiteX22-44827" fmla="*/ 5256552 w 6115796"/>
              <a:gd name="connsiteY22-44828" fmla="*/ 1672509 h 6858000"/>
              <a:gd name="connsiteX23-44829" fmla="*/ 5266931 w 6115796"/>
              <a:gd name="connsiteY23-44830" fmla="*/ 1866147 h 6858000"/>
              <a:gd name="connsiteX24-44831" fmla="*/ 5255696 w 6115796"/>
              <a:gd name="connsiteY24-44832" fmla="*/ 1953770 h 6858000"/>
              <a:gd name="connsiteX25-44833" fmla="*/ 5252592 w 6115796"/>
              <a:gd name="connsiteY25-44834" fmla="*/ 2092210 h 6858000"/>
              <a:gd name="connsiteX26-44835" fmla="*/ 5250104 w 6115796"/>
              <a:gd name="connsiteY26-44836" fmla="*/ 2249166 h 6858000"/>
              <a:gd name="connsiteX27-44837" fmla="*/ 5250644 w 6115796"/>
              <a:gd name="connsiteY27-44838" fmla="*/ 2266619 h 6858000"/>
              <a:gd name="connsiteX28-44839" fmla="*/ 5293877 w 6115796"/>
              <a:gd name="connsiteY28-44840" fmla="*/ 2368649 h 6858000"/>
              <a:gd name="connsiteX29-44841" fmla="*/ 5311338 w 6115796"/>
              <a:gd name="connsiteY29-44842" fmla="*/ 2404034 h 6858000"/>
              <a:gd name="connsiteX30-44843" fmla="*/ 5338366 w 6115796"/>
              <a:gd name="connsiteY30-44844" fmla="*/ 2465052 h 6858000"/>
              <a:gd name="connsiteX31-44845" fmla="*/ 5371263 w 6115796"/>
              <a:gd name="connsiteY31-44846" fmla="*/ 2586413 h 6858000"/>
              <a:gd name="connsiteX32-44847" fmla="*/ 5407503 w 6115796"/>
              <a:gd name="connsiteY32-44848" fmla="*/ 2786290 h 6858000"/>
              <a:gd name="connsiteX33-44849" fmla="*/ 5407356 w 6115796"/>
              <a:gd name="connsiteY33-44850" fmla="*/ 2787545 h 6858000"/>
              <a:gd name="connsiteX34-44851" fmla="*/ 5457023 w 6115796"/>
              <a:gd name="connsiteY34-44852" fmla="*/ 2858292 h 6858000"/>
              <a:gd name="connsiteX35-44853" fmla="*/ 5484061 w 6115796"/>
              <a:gd name="connsiteY35-44854" fmla="*/ 2919216 h 6858000"/>
              <a:gd name="connsiteX36-44855" fmla="*/ 5491940 w 6115796"/>
              <a:gd name="connsiteY36-44856" fmla="*/ 3015985 h 6858000"/>
              <a:gd name="connsiteX37-44857" fmla="*/ 5503944 w 6115796"/>
              <a:gd name="connsiteY37-44858" fmla="*/ 3123335 h 6858000"/>
              <a:gd name="connsiteX38-44859" fmla="*/ 5516007 w 6115796"/>
              <a:gd name="connsiteY38-44860" fmla="*/ 3258473 h 6858000"/>
              <a:gd name="connsiteX39-44861" fmla="*/ 5589758 w 6115796"/>
              <a:gd name="connsiteY39-44862" fmla="*/ 3453699 h 6858000"/>
              <a:gd name="connsiteX40-44863" fmla="*/ 5596144 w 6115796"/>
              <a:gd name="connsiteY40-44864" fmla="*/ 3534624 h 6858000"/>
              <a:gd name="connsiteX41-44865" fmla="*/ 5597750 w 6115796"/>
              <a:gd name="connsiteY41-44866" fmla="*/ 3534129 h 6858000"/>
              <a:gd name="connsiteX42-44867" fmla="*/ 5618377 w 6115796"/>
              <a:gd name="connsiteY42-44868" fmla="*/ 3588431 h 6858000"/>
              <a:gd name="connsiteX43-44869" fmla="*/ 5655472 w 6115796"/>
              <a:gd name="connsiteY43-44870" fmla="*/ 3678877 h 6858000"/>
              <a:gd name="connsiteX44-44871" fmla="*/ 5683015 w 6115796"/>
              <a:gd name="connsiteY44-44872" fmla="*/ 3762025 h 6858000"/>
              <a:gd name="connsiteX45-44873" fmla="*/ 5696643 w 6115796"/>
              <a:gd name="connsiteY45-44874" fmla="*/ 3773888 h 6858000"/>
              <a:gd name="connsiteX46-44875" fmla="*/ 5768491 w 6115796"/>
              <a:gd name="connsiteY46-44876" fmla="*/ 3914399 h 6858000"/>
              <a:gd name="connsiteX47-44877" fmla="*/ 5793123 w 6115796"/>
              <a:gd name="connsiteY47-44878" fmla="*/ 3969952 h 6858000"/>
              <a:gd name="connsiteX48-44879" fmla="*/ 5808321 w 6115796"/>
              <a:gd name="connsiteY48-44880" fmla="*/ 3988153 h 6858000"/>
              <a:gd name="connsiteX49-44881" fmla="*/ 5825621 w 6115796"/>
              <a:gd name="connsiteY49-44882" fmla="*/ 4015525 h 6858000"/>
              <a:gd name="connsiteX50-44883" fmla="*/ 5860672 w 6115796"/>
              <a:gd name="connsiteY50-44884" fmla="*/ 4061579 h 6858000"/>
              <a:gd name="connsiteX51-44885" fmla="*/ 5894095 w 6115796"/>
              <a:gd name="connsiteY51-44886" fmla="*/ 4128857 h 6858000"/>
              <a:gd name="connsiteX52-44887" fmla="*/ 5903513 w 6115796"/>
              <a:gd name="connsiteY52-44888" fmla="*/ 4187661 h 6858000"/>
              <a:gd name="connsiteX53-44889" fmla="*/ 5946705 w 6115796"/>
              <a:gd name="connsiteY53-44890" fmla="*/ 4428051 h 6858000"/>
              <a:gd name="connsiteX54-44891" fmla="*/ 5949261 w 6115796"/>
              <a:gd name="connsiteY54-44892" fmla="*/ 4449185 h 6858000"/>
              <a:gd name="connsiteX55-44893" fmla="*/ 5968960 w 6115796"/>
              <a:gd name="connsiteY55-44894" fmla="*/ 4482655 h 6858000"/>
              <a:gd name="connsiteX56-44895" fmla="*/ 5998138 w 6115796"/>
              <a:gd name="connsiteY56-44896" fmla="*/ 4697518 h 6858000"/>
              <a:gd name="connsiteX57-44897" fmla="*/ 6007819 w 6115796"/>
              <a:gd name="connsiteY57-44898" fmla="*/ 4858148 h 6858000"/>
              <a:gd name="connsiteX58-44899" fmla="*/ 6007749 w 6115796"/>
              <a:gd name="connsiteY58-44900" fmla="*/ 4964715 h 6858000"/>
              <a:gd name="connsiteX59-44901" fmla="*/ 6005269 w 6115796"/>
              <a:gd name="connsiteY59-44902" fmla="*/ 5150567 h 6858000"/>
              <a:gd name="connsiteX60-44903" fmla="*/ 6001127 w 6115796"/>
              <a:gd name="connsiteY60-44904" fmla="*/ 5164609 h 6858000"/>
              <a:gd name="connsiteX61-44905" fmla="*/ 5998514 w 6115796"/>
              <a:gd name="connsiteY61-44906" fmla="*/ 5189673 h 6858000"/>
              <a:gd name="connsiteX62-44907" fmla="*/ 6018409 w 6115796"/>
              <a:gd name="connsiteY62-44908" fmla="*/ 5227157 h 6858000"/>
              <a:gd name="connsiteX63-44909" fmla="*/ 6036748 w 6115796"/>
              <a:gd name="connsiteY63-44910" fmla="*/ 5322752 h 6858000"/>
              <a:gd name="connsiteX64-44911" fmla="*/ 6037677 w 6115796"/>
              <a:gd name="connsiteY64-44912" fmla="*/ 5354807 h 6858000"/>
              <a:gd name="connsiteX65-44913" fmla="*/ 6053435 w 6115796"/>
              <a:gd name="connsiteY65-44914" fmla="*/ 5387547 h 6858000"/>
              <a:gd name="connsiteX66-44915" fmla="*/ 6068640 w 6115796"/>
              <a:gd name="connsiteY66-44916" fmla="*/ 5474503 h 6858000"/>
              <a:gd name="connsiteX67-44917" fmla="*/ 6080922 w 6115796"/>
              <a:gd name="connsiteY67-44918" fmla="*/ 5561070 h 6858000"/>
              <a:gd name="connsiteX68-44919" fmla="*/ 6096949 w 6115796"/>
              <a:gd name="connsiteY68-44920" fmla="*/ 5648179 h 6858000"/>
              <a:gd name="connsiteX69-44921" fmla="*/ 6115796 w 6115796"/>
              <a:gd name="connsiteY69-44922" fmla="*/ 5862844 h 6858000"/>
              <a:gd name="connsiteX70-44923" fmla="*/ 6045436 w 6115796"/>
              <a:gd name="connsiteY70-44924" fmla="*/ 6124480 h 6858000"/>
              <a:gd name="connsiteX71-44925" fmla="*/ 6030489 w 6115796"/>
              <a:gd name="connsiteY71-44926" fmla="*/ 6317666 h 6858000"/>
              <a:gd name="connsiteX72-44927" fmla="*/ 6007492 w 6115796"/>
              <a:gd name="connsiteY72-44928" fmla="*/ 6440818 h 6858000"/>
              <a:gd name="connsiteX73-44929" fmla="*/ 6009467 w 6115796"/>
              <a:gd name="connsiteY73-44930" fmla="*/ 6487076 h 6858000"/>
              <a:gd name="connsiteX74-44931" fmla="*/ 5995064 w 6115796"/>
              <a:gd name="connsiteY74-44932" fmla="*/ 6540791 h 6858000"/>
              <a:gd name="connsiteX75-44933" fmla="*/ 5986207 w 6115796"/>
              <a:gd name="connsiteY75-44934" fmla="*/ 6695855 h 6858000"/>
              <a:gd name="connsiteX76-44935" fmla="*/ 5979428 w 6115796"/>
              <a:gd name="connsiteY76-44936" fmla="*/ 6754678 h 6858000"/>
              <a:gd name="connsiteX77-44937" fmla="*/ 5984543 w 6115796"/>
              <a:gd name="connsiteY77-44938" fmla="*/ 6811016 h 6858000"/>
              <a:gd name="connsiteX78-44939" fmla="*/ 5979671 w 6115796"/>
              <a:gd name="connsiteY78-44940" fmla="*/ 6858000 h 6858000"/>
              <a:gd name="connsiteX79-44941" fmla="*/ 0 w 6115796"/>
              <a:gd name="connsiteY79-44942" fmla="*/ 6858000 h 6858000"/>
              <a:gd name="connsiteX80-44943" fmla="*/ 0 w 6115796"/>
              <a:gd name="connsiteY80-44944" fmla="*/ 0 h 6858000"/>
              <a:gd name="connsiteX0-44945" fmla="*/ 0 w 6115796"/>
              <a:gd name="connsiteY0-44946" fmla="*/ 0 h 6858000"/>
              <a:gd name="connsiteX1-44947" fmla="*/ 4965888 w 6115796"/>
              <a:gd name="connsiteY1-44948" fmla="*/ 0 h 6858000"/>
              <a:gd name="connsiteX2-44949" fmla="*/ 4967767 w 6115796"/>
              <a:gd name="connsiteY2-44950" fmla="*/ 7930 h 6858000"/>
              <a:gd name="connsiteX3-44951" fmla="*/ 4979444 w 6115796"/>
              <a:gd name="connsiteY3-44952" fmla="*/ 43921 h 6858000"/>
              <a:gd name="connsiteX4-44953" fmla="*/ 5021173 w 6115796"/>
              <a:gd name="connsiteY4-44954" fmla="*/ 123738 h 6858000"/>
              <a:gd name="connsiteX5-44955" fmla="*/ 5075458 w 6115796"/>
              <a:gd name="connsiteY5-44956" fmla="*/ 264355 h 6858000"/>
              <a:gd name="connsiteX6-44957" fmla="*/ 5081175 w 6115796"/>
              <a:gd name="connsiteY6-44958" fmla="*/ 277448 h 6858000"/>
              <a:gd name="connsiteX7-44959" fmla="*/ 5097011 w 6115796"/>
              <a:gd name="connsiteY7-44960" fmla="*/ 355616 h 6858000"/>
              <a:gd name="connsiteX8-44961" fmla="*/ 5153000 w 6115796"/>
              <a:gd name="connsiteY8-44962" fmla="*/ 507134 h 6858000"/>
              <a:gd name="connsiteX9-44963" fmla="*/ 5171282 w 6115796"/>
              <a:gd name="connsiteY9-44964" fmla="*/ 602071 h 6858000"/>
              <a:gd name="connsiteX10-44965" fmla="*/ 5176196 w 6115796"/>
              <a:gd name="connsiteY10-44966" fmla="*/ 636822 h 6858000"/>
              <a:gd name="connsiteX11-44967" fmla="*/ 5189051 w 6115796"/>
              <a:gd name="connsiteY11-44968" fmla="*/ 782518 h 6858000"/>
              <a:gd name="connsiteX12-44969" fmla="*/ 5218707 w 6115796"/>
              <a:gd name="connsiteY12-44970" fmla="*/ 886387 h 6858000"/>
              <a:gd name="connsiteX13-44971" fmla="*/ 5221281 w 6115796"/>
              <a:gd name="connsiteY13-44972" fmla="*/ 920873 h 6858000"/>
              <a:gd name="connsiteX14-44973" fmla="*/ 5201018 w 6115796"/>
              <a:gd name="connsiteY14-44974" fmla="*/ 1095027 h 6858000"/>
              <a:gd name="connsiteX15-44975" fmla="*/ 5189234 w 6115796"/>
              <a:gd name="connsiteY15-44976" fmla="*/ 1217308 h 6858000"/>
              <a:gd name="connsiteX16-44977" fmla="*/ 5202769 w 6115796"/>
              <a:gd name="connsiteY16-44978" fmla="*/ 1269450 h 6858000"/>
              <a:gd name="connsiteX17-44979" fmla="*/ 5225968 w 6115796"/>
              <a:gd name="connsiteY17-44980" fmla="*/ 1357994 h 6858000"/>
              <a:gd name="connsiteX18-44981" fmla="*/ 5231437 w 6115796"/>
              <a:gd name="connsiteY18-44982" fmla="*/ 1373779 h 6858000"/>
              <a:gd name="connsiteX19-44983" fmla="*/ 5237226 w 6115796"/>
              <a:gd name="connsiteY19-44984" fmla="*/ 1441327 h 6858000"/>
              <a:gd name="connsiteX20-44985" fmla="*/ 5255653 w 6115796"/>
              <a:gd name="connsiteY20-44986" fmla="*/ 1524712 h 6858000"/>
              <a:gd name="connsiteX21-44987" fmla="*/ 5263491 w 6115796"/>
              <a:gd name="connsiteY21-44988" fmla="*/ 1642938 h 6858000"/>
              <a:gd name="connsiteX22-44989" fmla="*/ 5256552 w 6115796"/>
              <a:gd name="connsiteY22-44990" fmla="*/ 1672509 h 6858000"/>
              <a:gd name="connsiteX23-44991" fmla="*/ 5266931 w 6115796"/>
              <a:gd name="connsiteY23-44992" fmla="*/ 1866147 h 6858000"/>
              <a:gd name="connsiteX24-44993" fmla="*/ 5255696 w 6115796"/>
              <a:gd name="connsiteY24-44994" fmla="*/ 1953770 h 6858000"/>
              <a:gd name="connsiteX25-44995" fmla="*/ 5252592 w 6115796"/>
              <a:gd name="connsiteY25-44996" fmla="*/ 2092210 h 6858000"/>
              <a:gd name="connsiteX26-44997" fmla="*/ 5257248 w 6115796"/>
              <a:gd name="connsiteY26-44998" fmla="*/ 2203922 h 6858000"/>
              <a:gd name="connsiteX27-44999" fmla="*/ 5250644 w 6115796"/>
              <a:gd name="connsiteY27-45000" fmla="*/ 2266619 h 6858000"/>
              <a:gd name="connsiteX28-45001" fmla="*/ 5293877 w 6115796"/>
              <a:gd name="connsiteY28-45002" fmla="*/ 2368649 h 6858000"/>
              <a:gd name="connsiteX29-45003" fmla="*/ 5311338 w 6115796"/>
              <a:gd name="connsiteY29-45004" fmla="*/ 2404034 h 6858000"/>
              <a:gd name="connsiteX30-45005" fmla="*/ 5338366 w 6115796"/>
              <a:gd name="connsiteY30-45006" fmla="*/ 2465052 h 6858000"/>
              <a:gd name="connsiteX31-45007" fmla="*/ 5371263 w 6115796"/>
              <a:gd name="connsiteY31-45008" fmla="*/ 2586413 h 6858000"/>
              <a:gd name="connsiteX32-45009" fmla="*/ 5407503 w 6115796"/>
              <a:gd name="connsiteY32-45010" fmla="*/ 2786290 h 6858000"/>
              <a:gd name="connsiteX33-45011" fmla="*/ 5407356 w 6115796"/>
              <a:gd name="connsiteY33-45012" fmla="*/ 2787545 h 6858000"/>
              <a:gd name="connsiteX34-45013" fmla="*/ 5457023 w 6115796"/>
              <a:gd name="connsiteY34-45014" fmla="*/ 2858292 h 6858000"/>
              <a:gd name="connsiteX35-45015" fmla="*/ 5484061 w 6115796"/>
              <a:gd name="connsiteY35-45016" fmla="*/ 2919216 h 6858000"/>
              <a:gd name="connsiteX36-45017" fmla="*/ 5491940 w 6115796"/>
              <a:gd name="connsiteY36-45018" fmla="*/ 3015985 h 6858000"/>
              <a:gd name="connsiteX37-45019" fmla="*/ 5503944 w 6115796"/>
              <a:gd name="connsiteY37-45020" fmla="*/ 3123335 h 6858000"/>
              <a:gd name="connsiteX38-45021" fmla="*/ 5516007 w 6115796"/>
              <a:gd name="connsiteY38-45022" fmla="*/ 3258473 h 6858000"/>
              <a:gd name="connsiteX39-45023" fmla="*/ 5589758 w 6115796"/>
              <a:gd name="connsiteY39-45024" fmla="*/ 3453699 h 6858000"/>
              <a:gd name="connsiteX40-45025" fmla="*/ 5596144 w 6115796"/>
              <a:gd name="connsiteY40-45026" fmla="*/ 3534624 h 6858000"/>
              <a:gd name="connsiteX41-45027" fmla="*/ 5597750 w 6115796"/>
              <a:gd name="connsiteY41-45028" fmla="*/ 3534129 h 6858000"/>
              <a:gd name="connsiteX42-45029" fmla="*/ 5618377 w 6115796"/>
              <a:gd name="connsiteY42-45030" fmla="*/ 3588431 h 6858000"/>
              <a:gd name="connsiteX43-45031" fmla="*/ 5655472 w 6115796"/>
              <a:gd name="connsiteY43-45032" fmla="*/ 3678877 h 6858000"/>
              <a:gd name="connsiteX44-45033" fmla="*/ 5683015 w 6115796"/>
              <a:gd name="connsiteY44-45034" fmla="*/ 3762025 h 6858000"/>
              <a:gd name="connsiteX45-45035" fmla="*/ 5696643 w 6115796"/>
              <a:gd name="connsiteY45-45036" fmla="*/ 3773888 h 6858000"/>
              <a:gd name="connsiteX46-45037" fmla="*/ 5768491 w 6115796"/>
              <a:gd name="connsiteY46-45038" fmla="*/ 3914399 h 6858000"/>
              <a:gd name="connsiteX47-45039" fmla="*/ 5793123 w 6115796"/>
              <a:gd name="connsiteY47-45040" fmla="*/ 3969952 h 6858000"/>
              <a:gd name="connsiteX48-45041" fmla="*/ 5808321 w 6115796"/>
              <a:gd name="connsiteY48-45042" fmla="*/ 3988153 h 6858000"/>
              <a:gd name="connsiteX49-45043" fmla="*/ 5825621 w 6115796"/>
              <a:gd name="connsiteY49-45044" fmla="*/ 4015525 h 6858000"/>
              <a:gd name="connsiteX50-45045" fmla="*/ 5860672 w 6115796"/>
              <a:gd name="connsiteY50-45046" fmla="*/ 4061579 h 6858000"/>
              <a:gd name="connsiteX51-45047" fmla="*/ 5894095 w 6115796"/>
              <a:gd name="connsiteY51-45048" fmla="*/ 4128857 h 6858000"/>
              <a:gd name="connsiteX52-45049" fmla="*/ 5903513 w 6115796"/>
              <a:gd name="connsiteY52-45050" fmla="*/ 4187661 h 6858000"/>
              <a:gd name="connsiteX53-45051" fmla="*/ 5946705 w 6115796"/>
              <a:gd name="connsiteY53-45052" fmla="*/ 4428051 h 6858000"/>
              <a:gd name="connsiteX54-45053" fmla="*/ 5949261 w 6115796"/>
              <a:gd name="connsiteY54-45054" fmla="*/ 4449185 h 6858000"/>
              <a:gd name="connsiteX55-45055" fmla="*/ 5968960 w 6115796"/>
              <a:gd name="connsiteY55-45056" fmla="*/ 4482655 h 6858000"/>
              <a:gd name="connsiteX56-45057" fmla="*/ 5998138 w 6115796"/>
              <a:gd name="connsiteY56-45058" fmla="*/ 4697518 h 6858000"/>
              <a:gd name="connsiteX57-45059" fmla="*/ 6007819 w 6115796"/>
              <a:gd name="connsiteY57-45060" fmla="*/ 4858148 h 6858000"/>
              <a:gd name="connsiteX58-45061" fmla="*/ 6007749 w 6115796"/>
              <a:gd name="connsiteY58-45062" fmla="*/ 4964715 h 6858000"/>
              <a:gd name="connsiteX59-45063" fmla="*/ 6005269 w 6115796"/>
              <a:gd name="connsiteY59-45064" fmla="*/ 5150567 h 6858000"/>
              <a:gd name="connsiteX60-45065" fmla="*/ 6001127 w 6115796"/>
              <a:gd name="connsiteY60-45066" fmla="*/ 5164609 h 6858000"/>
              <a:gd name="connsiteX61-45067" fmla="*/ 5998514 w 6115796"/>
              <a:gd name="connsiteY61-45068" fmla="*/ 5189673 h 6858000"/>
              <a:gd name="connsiteX62-45069" fmla="*/ 6018409 w 6115796"/>
              <a:gd name="connsiteY62-45070" fmla="*/ 5227157 h 6858000"/>
              <a:gd name="connsiteX63-45071" fmla="*/ 6036748 w 6115796"/>
              <a:gd name="connsiteY63-45072" fmla="*/ 5322752 h 6858000"/>
              <a:gd name="connsiteX64-45073" fmla="*/ 6037677 w 6115796"/>
              <a:gd name="connsiteY64-45074" fmla="*/ 5354807 h 6858000"/>
              <a:gd name="connsiteX65-45075" fmla="*/ 6053435 w 6115796"/>
              <a:gd name="connsiteY65-45076" fmla="*/ 5387547 h 6858000"/>
              <a:gd name="connsiteX66-45077" fmla="*/ 6068640 w 6115796"/>
              <a:gd name="connsiteY66-45078" fmla="*/ 5474503 h 6858000"/>
              <a:gd name="connsiteX67-45079" fmla="*/ 6080922 w 6115796"/>
              <a:gd name="connsiteY67-45080" fmla="*/ 5561070 h 6858000"/>
              <a:gd name="connsiteX68-45081" fmla="*/ 6096949 w 6115796"/>
              <a:gd name="connsiteY68-45082" fmla="*/ 5648179 h 6858000"/>
              <a:gd name="connsiteX69-45083" fmla="*/ 6115796 w 6115796"/>
              <a:gd name="connsiteY69-45084" fmla="*/ 5862844 h 6858000"/>
              <a:gd name="connsiteX70-45085" fmla="*/ 6045436 w 6115796"/>
              <a:gd name="connsiteY70-45086" fmla="*/ 6124480 h 6858000"/>
              <a:gd name="connsiteX71-45087" fmla="*/ 6030489 w 6115796"/>
              <a:gd name="connsiteY71-45088" fmla="*/ 6317666 h 6858000"/>
              <a:gd name="connsiteX72-45089" fmla="*/ 6007492 w 6115796"/>
              <a:gd name="connsiteY72-45090" fmla="*/ 6440818 h 6858000"/>
              <a:gd name="connsiteX73-45091" fmla="*/ 6009467 w 6115796"/>
              <a:gd name="connsiteY73-45092" fmla="*/ 6487076 h 6858000"/>
              <a:gd name="connsiteX74-45093" fmla="*/ 5995064 w 6115796"/>
              <a:gd name="connsiteY74-45094" fmla="*/ 6540791 h 6858000"/>
              <a:gd name="connsiteX75-45095" fmla="*/ 5986207 w 6115796"/>
              <a:gd name="connsiteY75-45096" fmla="*/ 6695855 h 6858000"/>
              <a:gd name="connsiteX76-45097" fmla="*/ 5979428 w 6115796"/>
              <a:gd name="connsiteY76-45098" fmla="*/ 6754678 h 6858000"/>
              <a:gd name="connsiteX77-45099" fmla="*/ 5984543 w 6115796"/>
              <a:gd name="connsiteY77-45100" fmla="*/ 6811016 h 6858000"/>
              <a:gd name="connsiteX78-45101" fmla="*/ 5979671 w 6115796"/>
              <a:gd name="connsiteY78-45102" fmla="*/ 6858000 h 6858000"/>
              <a:gd name="connsiteX79-45103" fmla="*/ 0 w 6115796"/>
              <a:gd name="connsiteY79-45104" fmla="*/ 6858000 h 6858000"/>
              <a:gd name="connsiteX80-45105" fmla="*/ 0 w 6115796"/>
              <a:gd name="connsiteY80-45106" fmla="*/ 0 h 6858000"/>
              <a:gd name="connsiteX0-45107" fmla="*/ 0 w 6115796"/>
              <a:gd name="connsiteY0-45108" fmla="*/ 0 h 6858000"/>
              <a:gd name="connsiteX1-45109" fmla="*/ 4965888 w 6115796"/>
              <a:gd name="connsiteY1-45110" fmla="*/ 0 h 6858000"/>
              <a:gd name="connsiteX2-45111" fmla="*/ 4967767 w 6115796"/>
              <a:gd name="connsiteY2-45112" fmla="*/ 7930 h 6858000"/>
              <a:gd name="connsiteX3-45113" fmla="*/ 4979444 w 6115796"/>
              <a:gd name="connsiteY3-45114" fmla="*/ 43921 h 6858000"/>
              <a:gd name="connsiteX4-45115" fmla="*/ 5021173 w 6115796"/>
              <a:gd name="connsiteY4-45116" fmla="*/ 123738 h 6858000"/>
              <a:gd name="connsiteX5-45117" fmla="*/ 5075458 w 6115796"/>
              <a:gd name="connsiteY5-45118" fmla="*/ 264355 h 6858000"/>
              <a:gd name="connsiteX6-45119" fmla="*/ 5081175 w 6115796"/>
              <a:gd name="connsiteY6-45120" fmla="*/ 277448 h 6858000"/>
              <a:gd name="connsiteX7-45121" fmla="*/ 5097011 w 6115796"/>
              <a:gd name="connsiteY7-45122" fmla="*/ 355616 h 6858000"/>
              <a:gd name="connsiteX8-45123" fmla="*/ 5153000 w 6115796"/>
              <a:gd name="connsiteY8-45124" fmla="*/ 507134 h 6858000"/>
              <a:gd name="connsiteX9-45125" fmla="*/ 5171282 w 6115796"/>
              <a:gd name="connsiteY9-45126" fmla="*/ 602071 h 6858000"/>
              <a:gd name="connsiteX10-45127" fmla="*/ 5176196 w 6115796"/>
              <a:gd name="connsiteY10-45128" fmla="*/ 636822 h 6858000"/>
              <a:gd name="connsiteX11-45129" fmla="*/ 5189051 w 6115796"/>
              <a:gd name="connsiteY11-45130" fmla="*/ 782518 h 6858000"/>
              <a:gd name="connsiteX12-45131" fmla="*/ 5218707 w 6115796"/>
              <a:gd name="connsiteY12-45132" fmla="*/ 886387 h 6858000"/>
              <a:gd name="connsiteX13-45133" fmla="*/ 5221281 w 6115796"/>
              <a:gd name="connsiteY13-45134" fmla="*/ 920873 h 6858000"/>
              <a:gd name="connsiteX14-45135" fmla="*/ 5201018 w 6115796"/>
              <a:gd name="connsiteY14-45136" fmla="*/ 1095027 h 6858000"/>
              <a:gd name="connsiteX15-45137" fmla="*/ 5189234 w 6115796"/>
              <a:gd name="connsiteY15-45138" fmla="*/ 1217308 h 6858000"/>
              <a:gd name="connsiteX16-45139" fmla="*/ 5202769 w 6115796"/>
              <a:gd name="connsiteY16-45140" fmla="*/ 1269450 h 6858000"/>
              <a:gd name="connsiteX17-45141" fmla="*/ 5225968 w 6115796"/>
              <a:gd name="connsiteY17-45142" fmla="*/ 1357994 h 6858000"/>
              <a:gd name="connsiteX18-45143" fmla="*/ 5231437 w 6115796"/>
              <a:gd name="connsiteY18-45144" fmla="*/ 1373779 h 6858000"/>
              <a:gd name="connsiteX19-45145" fmla="*/ 5237226 w 6115796"/>
              <a:gd name="connsiteY19-45146" fmla="*/ 1441327 h 6858000"/>
              <a:gd name="connsiteX20-45147" fmla="*/ 5255653 w 6115796"/>
              <a:gd name="connsiteY20-45148" fmla="*/ 1524712 h 6858000"/>
              <a:gd name="connsiteX21-45149" fmla="*/ 5263491 w 6115796"/>
              <a:gd name="connsiteY21-45150" fmla="*/ 1642938 h 6858000"/>
              <a:gd name="connsiteX22-45151" fmla="*/ 5256552 w 6115796"/>
              <a:gd name="connsiteY22-45152" fmla="*/ 1672509 h 6858000"/>
              <a:gd name="connsiteX23-45153" fmla="*/ 5266931 w 6115796"/>
              <a:gd name="connsiteY23-45154" fmla="*/ 1866147 h 6858000"/>
              <a:gd name="connsiteX24-45155" fmla="*/ 5255696 w 6115796"/>
              <a:gd name="connsiteY24-45156" fmla="*/ 1953770 h 6858000"/>
              <a:gd name="connsiteX25-45157" fmla="*/ 5252592 w 6115796"/>
              <a:gd name="connsiteY25-45158" fmla="*/ 2092210 h 6858000"/>
              <a:gd name="connsiteX26-45159" fmla="*/ 5257248 w 6115796"/>
              <a:gd name="connsiteY26-45160" fmla="*/ 2203922 h 6858000"/>
              <a:gd name="connsiteX27-45161" fmla="*/ 5250644 w 6115796"/>
              <a:gd name="connsiteY27-45162" fmla="*/ 2266619 h 6858000"/>
              <a:gd name="connsiteX28-45163" fmla="*/ 5293877 w 6115796"/>
              <a:gd name="connsiteY28-45164" fmla="*/ 2368649 h 6858000"/>
              <a:gd name="connsiteX29-45165" fmla="*/ 5311338 w 6115796"/>
              <a:gd name="connsiteY29-45166" fmla="*/ 2404034 h 6858000"/>
              <a:gd name="connsiteX30-45167" fmla="*/ 5338366 w 6115796"/>
              <a:gd name="connsiteY30-45168" fmla="*/ 2465052 h 6858000"/>
              <a:gd name="connsiteX31-45169" fmla="*/ 5371263 w 6115796"/>
              <a:gd name="connsiteY31-45170" fmla="*/ 2586413 h 6858000"/>
              <a:gd name="connsiteX32-45171" fmla="*/ 5407503 w 6115796"/>
              <a:gd name="connsiteY32-45172" fmla="*/ 2786290 h 6858000"/>
              <a:gd name="connsiteX33-45173" fmla="*/ 5407356 w 6115796"/>
              <a:gd name="connsiteY33-45174" fmla="*/ 2787545 h 6858000"/>
              <a:gd name="connsiteX34-45175" fmla="*/ 5457023 w 6115796"/>
              <a:gd name="connsiteY34-45176" fmla="*/ 2858292 h 6858000"/>
              <a:gd name="connsiteX35-45177" fmla="*/ 5484061 w 6115796"/>
              <a:gd name="connsiteY35-45178" fmla="*/ 2919216 h 6858000"/>
              <a:gd name="connsiteX36-45179" fmla="*/ 5491940 w 6115796"/>
              <a:gd name="connsiteY36-45180" fmla="*/ 3015985 h 6858000"/>
              <a:gd name="connsiteX37-45181" fmla="*/ 5503944 w 6115796"/>
              <a:gd name="connsiteY37-45182" fmla="*/ 3123335 h 6858000"/>
              <a:gd name="connsiteX38-45183" fmla="*/ 5516007 w 6115796"/>
              <a:gd name="connsiteY38-45184" fmla="*/ 3258473 h 6858000"/>
              <a:gd name="connsiteX39-45185" fmla="*/ 5589758 w 6115796"/>
              <a:gd name="connsiteY39-45186" fmla="*/ 3453699 h 6858000"/>
              <a:gd name="connsiteX40-45187" fmla="*/ 5596144 w 6115796"/>
              <a:gd name="connsiteY40-45188" fmla="*/ 3534624 h 6858000"/>
              <a:gd name="connsiteX41-45189" fmla="*/ 5597750 w 6115796"/>
              <a:gd name="connsiteY41-45190" fmla="*/ 3534129 h 6858000"/>
              <a:gd name="connsiteX42-45191" fmla="*/ 5618377 w 6115796"/>
              <a:gd name="connsiteY42-45192" fmla="*/ 3588431 h 6858000"/>
              <a:gd name="connsiteX43-45193" fmla="*/ 5655472 w 6115796"/>
              <a:gd name="connsiteY43-45194" fmla="*/ 3678877 h 6858000"/>
              <a:gd name="connsiteX44-45195" fmla="*/ 5683015 w 6115796"/>
              <a:gd name="connsiteY44-45196" fmla="*/ 3762025 h 6858000"/>
              <a:gd name="connsiteX45-45197" fmla="*/ 5696643 w 6115796"/>
              <a:gd name="connsiteY45-45198" fmla="*/ 3773888 h 6858000"/>
              <a:gd name="connsiteX46-45199" fmla="*/ 5768491 w 6115796"/>
              <a:gd name="connsiteY46-45200" fmla="*/ 3914399 h 6858000"/>
              <a:gd name="connsiteX47-45201" fmla="*/ 5793123 w 6115796"/>
              <a:gd name="connsiteY47-45202" fmla="*/ 3969952 h 6858000"/>
              <a:gd name="connsiteX48-45203" fmla="*/ 5808321 w 6115796"/>
              <a:gd name="connsiteY48-45204" fmla="*/ 3988153 h 6858000"/>
              <a:gd name="connsiteX49-45205" fmla="*/ 5825621 w 6115796"/>
              <a:gd name="connsiteY49-45206" fmla="*/ 4015525 h 6858000"/>
              <a:gd name="connsiteX50-45207" fmla="*/ 5860672 w 6115796"/>
              <a:gd name="connsiteY50-45208" fmla="*/ 4061579 h 6858000"/>
              <a:gd name="connsiteX51-45209" fmla="*/ 5894095 w 6115796"/>
              <a:gd name="connsiteY51-45210" fmla="*/ 4128857 h 6858000"/>
              <a:gd name="connsiteX52-45211" fmla="*/ 5903513 w 6115796"/>
              <a:gd name="connsiteY52-45212" fmla="*/ 4187661 h 6858000"/>
              <a:gd name="connsiteX53-45213" fmla="*/ 5946705 w 6115796"/>
              <a:gd name="connsiteY53-45214" fmla="*/ 4428051 h 6858000"/>
              <a:gd name="connsiteX54-45215" fmla="*/ 5949261 w 6115796"/>
              <a:gd name="connsiteY54-45216" fmla="*/ 4449185 h 6858000"/>
              <a:gd name="connsiteX55-45217" fmla="*/ 5968960 w 6115796"/>
              <a:gd name="connsiteY55-45218" fmla="*/ 4482655 h 6858000"/>
              <a:gd name="connsiteX56-45219" fmla="*/ 5998138 w 6115796"/>
              <a:gd name="connsiteY56-45220" fmla="*/ 4697518 h 6858000"/>
              <a:gd name="connsiteX57-45221" fmla="*/ 6007819 w 6115796"/>
              <a:gd name="connsiteY57-45222" fmla="*/ 4858148 h 6858000"/>
              <a:gd name="connsiteX58-45223" fmla="*/ 6007749 w 6115796"/>
              <a:gd name="connsiteY58-45224" fmla="*/ 4964715 h 6858000"/>
              <a:gd name="connsiteX59-45225" fmla="*/ 6005269 w 6115796"/>
              <a:gd name="connsiteY59-45226" fmla="*/ 5150567 h 6858000"/>
              <a:gd name="connsiteX60-45227" fmla="*/ 6001127 w 6115796"/>
              <a:gd name="connsiteY60-45228" fmla="*/ 5164609 h 6858000"/>
              <a:gd name="connsiteX61-45229" fmla="*/ 5998514 w 6115796"/>
              <a:gd name="connsiteY61-45230" fmla="*/ 5189673 h 6858000"/>
              <a:gd name="connsiteX62-45231" fmla="*/ 6018409 w 6115796"/>
              <a:gd name="connsiteY62-45232" fmla="*/ 5227157 h 6858000"/>
              <a:gd name="connsiteX63-45233" fmla="*/ 6036748 w 6115796"/>
              <a:gd name="connsiteY63-45234" fmla="*/ 5322752 h 6858000"/>
              <a:gd name="connsiteX64-45235" fmla="*/ 6037677 w 6115796"/>
              <a:gd name="connsiteY64-45236" fmla="*/ 5354807 h 6858000"/>
              <a:gd name="connsiteX65-45237" fmla="*/ 6053435 w 6115796"/>
              <a:gd name="connsiteY65-45238" fmla="*/ 5387547 h 6858000"/>
              <a:gd name="connsiteX66-45239" fmla="*/ 6068640 w 6115796"/>
              <a:gd name="connsiteY66-45240" fmla="*/ 5474503 h 6858000"/>
              <a:gd name="connsiteX67-45241" fmla="*/ 6080922 w 6115796"/>
              <a:gd name="connsiteY67-45242" fmla="*/ 5561070 h 6858000"/>
              <a:gd name="connsiteX68-45243" fmla="*/ 6096949 w 6115796"/>
              <a:gd name="connsiteY68-45244" fmla="*/ 5648179 h 6858000"/>
              <a:gd name="connsiteX69-45245" fmla="*/ 6115796 w 6115796"/>
              <a:gd name="connsiteY69-45246" fmla="*/ 5862844 h 6858000"/>
              <a:gd name="connsiteX70-45247" fmla="*/ 6045436 w 6115796"/>
              <a:gd name="connsiteY70-45248" fmla="*/ 6124480 h 6858000"/>
              <a:gd name="connsiteX71-45249" fmla="*/ 6030489 w 6115796"/>
              <a:gd name="connsiteY71-45250" fmla="*/ 6317666 h 6858000"/>
              <a:gd name="connsiteX72-45251" fmla="*/ 6007492 w 6115796"/>
              <a:gd name="connsiteY72-45252" fmla="*/ 6440818 h 6858000"/>
              <a:gd name="connsiteX73-45253" fmla="*/ 6009467 w 6115796"/>
              <a:gd name="connsiteY73-45254" fmla="*/ 6487076 h 6858000"/>
              <a:gd name="connsiteX74-45255" fmla="*/ 5995064 w 6115796"/>
              <a:gd name="connsiteY74-45256" fmla="*/ 6540791 h 6858000"/>
              <a:gd name="connsiteX75-45257" fmla="*/ 5986207 w 6115796"/>
              <a:gd name="connsiteY75-45258" fmla="*/ 6695855 h 6858000"/>
              <a:gd name="connsiteX76-45259" fmla="*/ 5979428 w 6115796"/>
              <a:gd name="connsiteY76-45260" fmla="*/ 6754678 h 6858000"/>
              <a:gd name="connsiteX77-45261" fmla="*/ 5984543 w 6115796"/>
              <a:gd name="connsiteY77-45262" fmla="*/ 6811016 h 6858000"/>
              <a:gd name="connsiteX78-45263" fmla="*/ 5979671 w 6115796"/>
              <a:gd name="connsiteY78-45264" fmla="*/ 6858000 h 6858000"/>
              <a:gd name="connsiteX79-45265" fmla="*/ 0 w 6115796"/>
              <a:gd name="connsiteY79-45266" fmla="*/ 6858000 h 6858000"/>
              <a:gd name="connsiteX80-45267" fmla="*/ 0 w 6115796"/>
              <a:gd name="connsiteY80-45268" fmla="*/ 0 h 6858000"/>
              <a:gd name="connsiteX0-45269" fmla="*/ 0 w 6115796"/>
              <a:gd name="connsiteY0-45270" fmla="*/ 0 h 6858000"/>
              <a:gd name="connsiteX1-45271" fmla="*/ 4965888 w 6115796"/>
              <a:gd name="connsiteY1-45272" fmla="*/ 0 h 6858000"/>
              <a:gd name="connsiteX2-45273" fmla="*/ 4967767 w 6115796"/>
              <a:gd name="connsiteY2-45274" fmla="*/ 7930 h 6858000"/>
              <a:gd name="connsiteX3-45275" fmla="*/ 4979444 w 6115796"/>
              <a:gd name="connsiteY3-45276" fmla="*/ 43921 h 6858000"/>
              <a:gd name="connsiteX4-45277" fmla="*/ 5021173 w 6115796"/>
              <a:gd name="connsiteY4-45278" fmla="*/ 123738 h 6858000"/>
              <a:gd name="connsiteX5-45279" fmla="*/ 5075458 w 6115796"/>
              <a:gd name="connsiteY5-45280" fmla="*/ 264355 h 6858000"/>
              <a:gd name="connsiteX6-45281" fmla="*/ 5081175 w 6115796"/>
              <a:gd name="connsiteY6-45282" fmla="*/ 277448 h 6858000"/>
              <a:gd name="connsiteX7-45283" fmla="*/ 5097011 w 6115796"/>
              <a:gd name="connsiteY7-45284" fmla="*/ 355616 h 6858000"/>
              <a:gd name="connsiteX8-45285" fmla="*/ 5153000 w 6115796"/>
              <a:gd name="connsiteY8-45286" fmla="*/ 507134 h 6858000"/>
              <a:gd name="connsiteX9-45287" fmla="*/ 5171282 w 6115796"/>
              <a:gd name="connsiteY9-45288" fmla="*/ 602071 h 6858000"/>
              <a:gd name="connsiteX10-45289" fmla="*/ 5176196 w 6115796"/>
              <a:gd name="connsiteY10-45290" fmla="*/ 636822 h 6858000"/>
              <a:gd name="connsiteX11-45291" fmla="*/ 5189051 w 6115796"/>
              <a:gd name="connsiteY11-45292" fmla="*/ 782518 h 6858000"/>
              <a:gd name="connsiteX12-45293" fmla="*/ 5218707 w 6115796"/>
              <a:gd name="connsiteY12-45294" fmla="*/ 886387 h 6858000"/>
              <a:gd name="connsiteX13-45295" fmla="*/ 5221281 w 6115796"/>
              <a:gd name="connsiteY13-45296" fmla="*/ 920873 h 6858000"/>
              <a:gd name="connsiteX14-45297" fmla="*/ 5201018 w 6115796"/>
              <a:gd name="connsiteY14-45298" fmla="*/ 1095027 h 6858000"/>
              <a:gd name="connsiteX15-45299" fmla="*/ 5189234 w 6115796"/>
              <a:gd name="connsiteY15-45300" fmla="*/ 1217308 h 6858000"/>
              <a:gd name="connsiteX16-45301" fmla="*/ 5202769 w 6115796"/>
              <a:gd name="connsiteY16-45302" fmla="*/ 1269450 h 6858000"/>
              <a:gd name="connsiteX17-45303" fmla="*/ 5225968 w 6115796"/>
              <a:gd name="connsiteY17-45304" fmla="*/ 1357994 h 6858000"/>
              <a:gd name="connsiteX18-45305" fmla="*/ 5231437 w 6115796"/>
              <a:gd name="connsiteY18-45306" fmla="*/ 1373779 h 6858000"/>
              <a:gd name="connsiteX19-45307" fmla="*/ 5237226 w 6115796"/>
              <a:gd name="connsiteY19-45308" fmla="*/ 1441327 h 6858000"/>
              <a:gd name="connsiteX20-45309" fmla="*/ 5255653 w 6115796"/>
              <a:gd name="connsiteY20-45310" fmla="*/ 1524712 h 6858000"/>
              <a:gd name="connsiteX21-45311" fmla="*/ 5263491 w 6115796"/>
              <a:gd name="connsiteY21-45312" fmla="*/ 1642938 h 6858000"/>
              <a:gd name="connsiteX22-45313" fmla="*/ 5256552 w 6115796"/>
              <a:gd name="connsiteY22-45314" fmla="*/ 1672509 h 6858000"/>
              <a:gd name="connsiteX23-45315" fmla="*/ 5266931 w 6115796"/>
              <a:gd name="connsiteY23-45316" fmla="*/ 1866147 h 6858000"/>
              <a:gd name="connsiteX24-45317" fmla="*/ 5255696 w 6115796"/>
              <a:gd name="connsiteY24-45318" fmla="*/ 1953770 h 6858000"/>
              <a:gd name="connsiteX25-45319" fmla="*/ 5252592 w 6115796"/>
              <a:gd name="connsiteY25-45320" fmla="*/ 2092210 h 6858000"/>
              <a:gd name="connsiteX26-45321" fmla="*/ 5257248 w 6115796"/>
              <a:gd name="connsiteY26-45322" fmla="*/ 2203922 h 6858000"/>
              <a:gd name="connsiteX27-45323" fmla="*/ 5262551 w 6115796"/>
              <a:gd name="connsiteY27-45324" fmla="*/ 2288050 h 6858000"/>
              <a:gd name="connsiteX28-45325" fmla="*/ 5293877 w 6115796"/>
              <a:gd name="connsiteY28-45326" fmla="*/ 2368649 h 6858000"/>
              <a:gd name="connsiteX29-45327" fmla="*/ 5311338 w 6115796"/>
              <a:gd name="connsiteY29-45328" fmla="*/ 2404034 h 6858000"/>
              <a:gd name="connsiteX30-45329" fmla="*/ 5338366 w 6115796"/>
              <a:gd name="connsiteY30-45330" fmla="*/ 2465052 h 6858000"/>
              <a:gd name="connsiteX31-45331" fmla="*/ 5371263 w 6115796"/>
              <a:gd name="connsiteY31-45332" fmla="*/ 2586413 h 6858000"/>
              <a:gd name="connsiteX32-45333" fmla="*/ 5407503 w 6115796"/>
              <a:gd name="connsiteY32-45334" fmla="*/ 2786290 h 6858000"/>
              <a:gd name="connsiteX33-45335" fmla="*/ 5407356 w 6115796"/>
              <a:gd name="connsiteY33-45336" fmla="*/ 2787545 h 6858000"/>
              <a:gd name="connsiteX34-45337" fmla="*/ 5457023 w 6115796"/>
              <a:gd name="connsiteY34-45338" fmla="*/ 2858292 h 6858000"/>
              <a:gd name="connsiteX35-45339" fmla="*/ 5484061 w 6115796"/>
              <a:gd name="connsiteY35-45340" fmla="*/ 2919216 h 6858000"/>
              <a:gd name="connsiteX36-45341" fmla="*/ 5491940 w 6115796"/>
              <a:gd name="connsiteY36-45342" fmla="*/ 3015985 h 6858000"/>
              <a:gd name="connsiteX37-45343" fmla="*/ 5503944 w 6115796"/>
              <a:gd name="connsiteY37-45344" fmla="*/ 3123335 h 6858000"/>
              <a:gd name="connsiteX38-45345" fmla="*/ 5516007 w 6115796"/>
              <a:gd name="connsiteY38-45346" fmla="*/ 3258473 h 6858000"/>
              <a:gd name="connsiteX39-45347" fmla="*/ 5589758 w 6115796"/>
              <a:gd name="connsiteY39-45348" fmla="*/ 3453699 h 6858000"/>
              <a:gd name="connsiteX40-45349" fmla="*/ 5596144 w 6115796"/>
              <a:gd name="connsiteY40-45350" fmla="*/ 3534624 h 6858000"/>
              <a:gd name="connsiteX41-45351" fmla="*/ 5597750 w 6115796"/>
              <a:gd name="connsiteY41-45352" fmla="*/ 3534129 h 6858000"/>
              <a:gd name="connsiteX42-45353" fmla="*/ 5618377 w 6115796"/>
              <a:gd name="connsiteY42-45354" fmla="*/ 3588431 h 6858000"/>
              <a:gd name="connsiteX43-45355" fmla="*/ 5655472 w 6115796"/>
              <a:gd name="connsiteY43-45356" fmla="*/ 3678877 h 6858000"/>
              <a:gd name="connsiteX44-45357" fmla="*/ 5683015 w 6115796"/>
              <a:gd name="connsiteY44-45358" fmla="*/ 3762025 h 6858000"/>
              <a:gd name="connsiteX45-45359" fmla="*/ 5696643 w 6115796"/>
              <a:gd name="connsiteY45-45360" fmla="*/ 3773888 h 6858000"/>
              <a:gd name="connsiteX46-45361" fmla="*/ 5768491 w 6115796"/>
              <a:gd name="connsiteY46-45362" fmla="*/ 3914399 h 6858000"/>
              <a:gd name="connsiteX47-45363" fmla="*/ 5793123 w 6115796"/>
              <a:gd name="connsiteY47-45364" fmla="*/ 3969952 h 6858000"/>
              <a:gd name="connsiteX48-45365" fmla="*/ 5808321 w 6115796"/>
              <a:gd name="connsiteY48-45366" fmla="*/ 3988153 h 6858000"/>
              <a:gd name="connsiteX49-45367" fmla="*/ 5825621 w 6115796"/>
              <a:gd name="connsiteY49-45368" fmla="*/ 4015525 h 6858000"/>
              <a:gd name="connsiteX50-45369" fmla="*/ 5860672 w 6115796"/>
              <a:gd name="connsiteY50-45370" fmla="*/ 4061579 h 6858000"/>
              <a:gd name="connsiteX51-45371" fmla="*/ 5894095 w 6115796"/>
              <a:gd name="connsiteY51-45372" fmla="*/ 4128857 h 6858000"/>
              <a:gd name="connsiteX52-45373" fmla="*/ 5903513 w 6115796"/>
              <a:gd name="connsiteY52-45374" fmla="*/ 4187661 h 6858000"/>
              <a:gd name="connsiteX53-45375" fmla="*/ 5946705 w 6115796"/>
              <a:gd name="connsiteY53-45376" fmla="*/ 4428051 h 6858000"/>
              <a:gd name="connsiteX54-45377" fmla="*/ 5949261 w 6115796"/>
              <a:gd name="connsiteY54-45378" fmla="*/ 4449185 h 6858000"/>
              <a:gd name="connsiteX55-45379" fmla="*/ 5968960 w 6115796"/>
              <a:gd name="connsiteY55-45380" fmla="*/ 4482655 h 6858000"/>
              <a:gd name="connsiteX56-45381" fmla="*/ 5998138 w 6115796"/>
              <a:gd name="connsiteY56-45382" fmla="*/ 4697518 h 6858000"/>
              <a:gd name="connsiteX57-45383" fmla="*/ 6007819 w 6115796"/>
              <a:gd name="connsiteY57-45384" fmla="*/ 4858148 h 6858000"/>
              <a:gd name="connsiteX58-45385" fmla="*/ 6007749 w 6115796"/>
              <a:gd name="connsiteY58-45386" fmla="*/ 4964715 h 6858000"/>
              <a:gd name="connsiteX59-45387" fmla="*/ 6005269 w 6115796"/>
              <a:gd name="connsiteY59-45388" fmla="*/ 5150567 h 6858000"/>
              <a:gd name="connsiteX60-45389" fmla="*/ 6001127 w 6115796"/>
              <a:gd name="connsiteY60-45390" fmla="*/ 5164609 h 6858000"/>
              <a:gd name="connsiteX61-45391" fmla="*/ 5998514 w 6115796"/>
              <a:gd name="connsiteY61-45392" fmla="*/ 5189673 h 6858000"/>
              <a:gd name="connsiteX62-45393" fmla="*/ 6018409 w 6115796"/>
              <a:gd name="connsiteY62-45394" fmla="*/ 5227157 h 6858000"/>
              <a:gd name="connsiteX63-45395" fmla="*/ 6036748 w 6115796"/>
              <a:gd name="connsiteY63-45396" fmla="*/ 5322752 h 6858000"/>
              <a:gd name="connsiteX64-45397" fmla="*/ 6037677 w 6115796"/>
              <a:gd name="connsiteY64-45398" fmla="*/ 5354807 h 6858000"/>
              <a:gd name="connsiteX65-45399" fmla="*/ 6053435 w 6115796"/>
              <a:gd name="connsiteY65-45400" fmla="*/ 5387547 h 6858000"/>
              <a:gd name="connsiteX66-45401" fmla="*/ 6068640 w 6115796"/>
              <a:gd name="connsiteY66-45402" fmla="*/ 5474503 h 6858000"/>
              <a:gd name="connsiteX67-45403" fmla="*/ 6080922 w 6115796"/>
              <a:gd name="connsiteY67-45404" fmla="*/ 5561070 h 6858000"/>
              <a:gd name="connsiteX68-45405" fmla="*/ 6096949 w 6115796"/>
              <a:gd name="connsiteY68-45406" fmla="*/ 5648179 h 6858000"/>
              <a:gd name="connsiteX69-45407" fmla="*/ 6115796 w 6115796"/>
              <a:gd name="connsiteY69-45408" fmla="*/ 5862844 h 6858000"/>
              <a:gd name="connsiteX70-45409" fmla="*/ 6045436 w 6115796"/>
              <a:gd name="connsiteY70-45410" fmla="*/ 6124480 h 6858000"/>
              <a:gd name="connsiteX71-45411" fmla="*/ 6030489 w 6115796"/>
              <a:gd name="connsiteY71-45412" fmla="*/ 6317666 h 6858000"/>
              <a:gd name="connsiteX72-45413" fmla="*/ 6007492 w 6115796"/>
              <a:gd name="connsiteY72-45414" fmla="*/ 6440818 h 6858000"/>
              <a:gd name="connsiteX73-45415" fmla="*/ 6009467 w 6115796"/>
              <a:gd name="connsiteY73-45416" fmla="*/ 6487076 h 6858000"/>
              <a:gd name="connsiteX74-45417" fmla="*/ 5995064 w 6115796"/>
              <a:gd name="connsiteY74-45418" fmla="*/ 6540791 h 6858000"/>
              <a:gd name="connsiteX75-45419" fmla="*/ 5986207 w 6115796"/>
              <a:gd name="connsiteY75-45420" fmla="*/ 6695855 h 6858000"/>
              <a:gd name="connsiteX76-45421" fmla="*/ 5979428 w 6115796"/>
              <a:gd name="connsiteY76-45422" fmla="*/ 6754678 h 6858000"/>
              <a:gd name="connsiteX77-45423" fmla="*/ 5984543 w 6115796"/>
              <a:gd name="connsiteY77-45424" fmla="*/ 6811016 h 6858000"/>
              <a:gd name="connsiteX78-45425" fmla="*/ 5979671 w 6115796"/>
              <a:gd name="connsiteY78-45426" fmla="*/ 6858000 h 6858000"/>
              <a:gd name="connsiteX79-45427" fmla="*/ 0 w 6115796"/>
              <a:gd name="connsiteY79-45428" fmla="*/ 6858000 h 6858000"/>
              <a:gd name="connsiteX80-45429" fmla="*/ 0 w 6115796"/>
              <a:gd name="connsiteY80-45430" fmla="*/ 0 h 6858000"/>
              <a:gd name="connsiteX0-45431" fmla="*/ 0 w 6115796"/>
              <a:gd name="connsiteY0-45432" fmla="*/ 0 h 6858000"/>
              <a:gd name="connsiteX1-45433" fmla="*/ 4965888 w 6115796"/>
              <a:gd name="connsiteY1-45434" fmla="*/ 0 h 6858000"/>
              <a:gd name="connsiteX2-45435" fmla="*/ 4967767 w 6115796"/>
              <a:gd name="connsiteY2-45436" fmla="*/ 7930 h 6858000"/>
              <a:gd name="connsiteX3-45437" fmla="*/ 4979444 w 6115796"/>
              <a:gd name="connsiteY3-45438" fmla="*/ 43921 h 6858000"/>
              <a:gd name="connsiteX4-45439" fmla="*/ 5021173 w 6115796"/>
              <a:gd name="connsiteY4-45440" fmla="*/ 123738 h 6858000"/>
              <a:gd name="connsiteX5-45441" fmla="*/ 5075458 w 6115796"/>
              <a:gd name="connsiteY5-45442" fmla="*/ 264355 h 6858000"/>
              <a:gd name="connsiteX6-45443" fmla="*/ 5081175 w 6115796"/>
              <a:gd name="connsiteY6-45444" fmla="*/ 277448 h 6858000"/>
              <a:gd name="connsiteX7-45445" fmla="*/ 5097011 w 6115796"/>
              <a:gd name="connsiteY7-45446" fmla="*/ 355616 h 6858000"/>
              <a:gd name="connsiteX8-45447" fmla="*/ 5153000 w 6115796"/>
              <a:gd name="connsiteY8-45448" fmla="*/ 507134 h 6858000"/>
              <a:gd name="connsiteX9-45449" fmla="*/ 5171282 w 6115796"/>
              <a:gd name="connsiteY9-45450" fmla="*/ 602071 h 6858000"/>
              <a:gd name="connsiteX10-45451" fmla="*/ 5176196 w 6115796"/>
              <a:gd name="connsiteY10-45452" fmla="*/ 636822 h 6858000"/>
              <a:gd name="connsiteX11-45453" fmla="*/ 5189051 w 6115796"/>
              <a:gd name="connsiteY11-45454" fmla="*/ 782518 h 6858000"/>
              <a:gd name="connsiteX12-45455" fmla="*/ 5218707 w 6115796"/>
              <a:gd name="connsiteY12-45456" fmla="*/ 886387 h 6858000"/>
              <a:gd name="connsiteX13-45457" fmla="*/ 5221281 w 6115796"/>
              <a:gd name="connsiteY13-45458" fmla="*/ 920873 h 6858000"/>
              <a:gd name="connsiteX14-45459" fmla="*/ 5201018 w 6115796"/>
              <a:gd name="connsiteY14-45460" fmla="*/ 1095027 h 6858000"/>
              <a:gd name="connsiteX15-45461" fmla="*/ 5189234 w 6115796"/>
              <a:gd name="connsiteY15-45462" fmla="*/ 1217308 h 6858000"/>
              <a:gd name="connsiteX16-45463" fmla="*/ 5202769 w 6115796"/>
              <a:gd name="connsiteY16-45464" fmla="*/ 1269450 h 6858000"/>
              <a:gd name="connsiteX17-45465" fmla="*/ 5225968 w 6115796"/>
              <a:gd name="connsiteY17-45466" fmla="*/ 1357994 h 6858000"/>
              <a:gd name="connsiteX18-45467" fmla="*/ 5231437 w 6115796"/>
              <a:gd name="connsiteY18-45468" fmla="*/ 1373779 h 6858000"/>
              <a:gd name="connsiteX19-45469" fmla="*/ 5237226 w 6115796"/>
              <a:gd name="connsiteY19-45470" fmla="*/ 1441327 h 6858000"/>
              <a:gd name="connsiteX20-45471" fmla="*/ 5255653 w 6115796"/>
              <a:gd name="connsiteY20-45472" fmla="*/ 1524712 h 6858000"/>
              <a:gd name="connsiteX21-45473" fmla="*/ 5263491 w 6115796"/>
              <a:gd name="connsiteY21-45474" fmla="*/ 1642938 h 6858000"/>
              <a:gd name="connsiteX22-45475" fmla="*/ 5256552 w 6115796"/>
              <a:gd name="connsiteY22-45476" fmla="*/ 1672509 h 6858000"/>
              <a:gd name="connsiteX23-45477" fmla="*/ 5266931 w 6115796"/>
              <a:gd name="connsiteY23-45478" fmla="*/ 1866147 h 6858000"/>
              <a:gd name="connsiteX24-45479" fmla="*/ 5255696 w 6115796"/>
              <a:gd name="connsiteY24-45480" fmla="*/ 1953770 h 6858000"/>
              <a:gd name="connsiteX25-45481" fmla="*/ 5252592 w 6115796"/>
              <a:gd name="connsiteY25-45482" fmla="*/ 2092210 h 6858000"/>
              <a:gd name="connsiteX26-45483" fmla="*/ 5257248 w 6115796"/>
              <a:gd name="connsiteY26-45484" fmla="*/ 2203922 h 6858000"/>
              <a:gd name="connsiteX27-45485" fmla="*/ 5262551 w 6115796"/>
              <a:gd name="connsiteY27-45486" fmla="*/ 2288050 h 6858000"/>
              <a:gd name="connsiteX28-45487" fmla="*/ 5293877 w 6115796"/>
              <a:gd name="connsiteY28-45488" fmla="*/ 2368649 h 6858000"/>
              <a:gd name="connsiteX29-45489" fmla="*/ 5311338 w 6115796"/>
              <a:gd name="connsiteY29-45490" fmla="*/ 2404034 h 6858000"/>
              <a:gd name="connsiteX30-45491" fmla="*/ 5338366 w 6115796"/>
              <a:gd name="connsiteY30-45492" fmla="*/ 2465052 h 6858000"/>
              <a:gd name="connsiteX31-45493" fmla="*/ 5371263 w 6115796"/>
              <a:gd name="connsiteY31-45494" fmla="*/ 2586413 h 6858000"/>
              <a:gd name="connsiteX32-45495" fmla="*/ 5407503 w 6115796"/>
              <a:gd name="connsiteY32-45496" fmla="*/ 2786290 h 6858000"/>
              <a:gd name="connsiteX33-45497" fmla="*/ 5407356 w 6115796"/>
              <a:gd name="connsiteY33-45498" fmla="*/ 2787545 h 6858000"/>
              <a:gd name="connsiteX34-45499" fmla="*/ 5457023 w 6115796"/>
              <a:gd name="connsiteY34-45500" fmla="*/ 2858292 h 6858000"/>
              <a:gd name="connsiteX35-45501" fmla="*/ 5484061 w 6115796"/>
              <a:gd name="connsiteY35-45502" fmla="*/ 2919216 h 6858000"/>
              <a:gd name="connsiteX36-45503" fmla="*/ 5491940 w 6115796"/>
              <a:gd name="connsiteY36-45504" fmla="*/ 3015985 h 6858000"/>
              <a:gd name="connsiteX37-45505" fmla="*/ 5503944 w 6115796"/>
              <a:gd name="connsiteY37-45506" fmla="*/ 3123335 h 6858000"/>
              <a:gd name="connsiteX38-45507" fmla="*/ 5516007 w 6115796"/>
              <a:gd name="connsiteY38-45508" fmla="*/ 3258473 h 6858000"/>
              <a:gd name="connsiteX39-45509" fmla="*/ 5589758 w 6115796"/>
              <a:gd name="connsiteY39-45510" fmla="*/ 3453699 h 6858000"/>
              <a:gd name="connsiteX40-45511" fmla="*/ 5596144 w 6115796"/>
              <a:gd name="connsiteY40-45512" fmla="*/ 3534624 h 6858000"/>
              <a:gd name="connsiteX41-45513" fmla="*/ 5597750 w 6115796"/>
              <a:gd name="connsiteY41-45514" fmla="*/ 3534129 h 6858000"/>
              <a:gd name="connsiteX42-45515" fmla="*/ 5618377 w 6115796"/>
              <a:gd name="connsiteY42-45516" fmla="*/ 3588431 h 6858000"/>
              <a:gd name="connsiteX43-45517" fmla="*/ 5655472 w 6115796"/>
              <a:gd name="connsiteY43-45518" fmla="*/ 3678877 h 6858000"/>
              <a:gd name="connsiteX44-45519" fmla="*/ 5683015 w 6115796"/>
              <a:gd name="connsiteY44-45520" fmla="*/ 3762025 h 6858000"/>
              <a:gd name="connsiteX45-45521" fmla="*/ 5696643 w 6115796"/>
              <a:gd name="connsiteY45-45522" fmla="*/ 3773888 h 6858000"/>
              <a:gd name="connsiteX46-45523" fmla="*/ 5768491 w 6115796"/>
              <a:gd name="connsiteY46-45524" fmla="*/ 3914399 h 6858000"/>
              <a:gd name="connsiteX47-45525" fmla="*/ 5793123 w 6115796"/>
              <a:gd name="connsiteY47-45526" fmla="*/ 3969952 h 6858000"/>
              <a:gd name="connsiteX48-45527" fmla="*/ 5808321 w 6115796"/>
              <a:gd name="connsiteY48-45528" fmla="*/ 3988153 h 6858000"/>
              <a:gd name="connsiteX49-45529" fmla="*/ 5825621 w 6115796"/>
              <a:gd name="connsiteY49-45530" fmla="*/ 4015525 h 6858000"/>
              <a:gd name="connsiteX50-45531" fmla="*/ 5860672 w 6115796"/>
              <a:gd name="connsiteY50-45532" fmla="*/ 4061579 h 6858000"/>
              <a:gd name="connsiteX51-45533" fmla="*/ 5894095 w 6115796"/>
              <a:gd name="connsiteY51-45534" fmla="*/ 4128857 h 6858000"/>
              <a:gd name="connsiteX52-45535" fmla="*/ 5903513 w 6115796"/>
              <a:gd name="connsiteY52-45536" fmla="*/ 4187661 h 6858000"/>
              <a:gd name="connsiteX53-45537" fmla="*/ 5946705 w 6115796"/>
              <a:gd name="connsiteY53-45538" fmla="*/ 4428051 h 6858000"/>
              <a:gd name="connsiteX54-45539" fmla="*/ 5949261 w 6115796"/>
              <a:gd name="connsiteY54-45540" fmla="*/ 4449185 h 6858000"/>
              <a:gd name="connsiteX55-45541" fmla="*/ 5968960 w 6115796"/>
              <a:gd name="connsiteY55-45542" fmla="*/ 4482655 h 6858000"/>
              <a:gd name="connsiteX56-45543" fmla="*/ 5998138 w 6115796"/>
              <a:gd name="connsiteY56-45544" fmla="*/ 4697518 h 6858000"/>
              <a:gd name="connsiteX57-45545" fmla="*/ 6007819 w 6115796"/>
              <a:gd name="connsiteY57-45546" fmla="*/ 4858148 h 6858000"/>
              <a:gd name="connsiteX58-45547" fmla="*/ 6007749 w 6115796"/>
              <a:gd name="connsiteY58-45548" fmla="*/ 4964715 h 6858000"/>
              <a:gd name="connsiteX59-45549" fmla="*/ 6005269 w 6115796"/>
              <a:gd name="connsiteY59-45550" fmla="*/ 5150567 h 6858000"/>
              <a:gd name="connsiteX60-45551" fmla="*/ 6001127 w 6115796"/>
              <a:gd name="connsiteY60-45552" fmla="*/ 5164609 h 6858000"/>
              <a:gd name="connsiteX61-45553" fmla="*/ 5998514 w 6115796"/>
              <a:gd name="connsiteY61-45554" fmla="*/ 5189673 h 6858000"/>
              <a:gd name="connsiteX62-45555" fmla="*/ 6018409 w 6115796"/>
              <a:gd name="connsiteY62-45556" fmla="*/ 5227157 h 6858000"/>
              <a:gd name="connsiteX63-45557" fmla="*/ 6036748 w 6115796"/>
              <a:gd name="connsiteY63-45558" fmla="*/ 5322752 h 6858000"/>
              <a:gd name="connsiteX64-45559" fmla="*/ 6037677 w 6115796"/>
              <a:gd name="connsiteY64-45560" fmla="*/ 5354807 h 6858000"/>
              <a:gd name="connsiteX65-45561" fmla="*/ 6053435 w 6115796"/>
              <a:gd name="connsiteY65-45562" fmla="*/ 5387547 h 6858000"/>
              <a:gd name="connsiteX66-45563" fmla="*/ 6068640 w 6115796"/>
              <a:gd name="connsiteY66-45564" fmla="*/ 5474503 h 6858000"/>
              <a:gd name="connsiteX67-45565" fmla="*/ 6080922 w 6115796"/>
              <a:gd name="connsiteY67-45566" fmla="*/ 5561070 h 6858000"/>
              <a:gd name="connsiteX68-45567" fmla="*/ 6096949 w 6115796"/>
              <a:gd name="connsiteY68-45568" fmla="*/ 5648179 h 6858000"/>
              <a:gd name="connsiteX69-45569" fmla="*/ 6115796 w 6115796"/>
              <a:gd name="connsiteY69-45570" fmla="*/ 5862844 h 6858000"/>
              <a:gd name="connsiteX70-45571" fmla="*/ 6045436 w 6115796"/>
              <a:gd name="connsiteY70-45572" fmla="*/ 6124480 h 6858000"/>
              <a:gd name="connsiteX71-45573" fmla="*/ 6030489 w 6115796"/>
              <a:gd name="connsiteY71-45574" fmla="*/ 6317666 h 6858000"/>
              <a:gd name="connsiteX72-45575" fmla="*/ 6007492 w 6115796"/>
              <a:gd name="connsiteY72-45576" fmla="*/ 6440818 h 6858000"/>
              <a:gd name="connsiteX73-45577" fmla="*/ 6009467 w 6115796"/>
              <a:gd name="connsiteY73-45578" fmla="*/ 6487076 h 6858000"/>
              <a:gd name="connsiteX74-45579" fmla="*/ 5995064 w 6115796"/>
              <a:gd name="connsiteY74-45580" fmla="*/ 6540791 h 6858000"/>
              <a:gd name="connsiteX75-45581" fmla="*/ 5986207 w 6115796"/>
              <a:gd name="connsiteY75-45582" fmla="*/ 6695855 h 6858000"/>
              <a:gd name="connsiteX76-45583" fmla="*/ 5979428 w 6115796"/>
              <a:gd name="connsiteY76-45584" fmla="*/ 6754678 h 6858000"/>
              <a:gd name="connsiteX77-45585" fmla="*/ 5984543 w 6115796"/>
              <a:gd name="connsiteY77-45586" fmla="*/ 6811016 h 6858000"/>
              <a:gd name="connsiteX78-45587" fmla="*/ 5979671 w 6115796"/>
              <a:gd name="connsiteY78-45588" fmla="*/ 6858000 h 6858000"/>
              <a:gd name="connsiteX79-45589" fmla="*/ 0 w 6115796"/>
              <a:gd name="connsiteY79-45590" fmla="*/ 6858000 h 6858000"/>
              <a:gd name="connsiteX80-45591" fmla="*/ 0 w 6115796"/>
              <a:gd name="connsiteY80-45592" fmla="*/ 0 h 6858000"/>
              <a:gd name="connsiteX0-45593" fmla="*/ 0 w 6115796"/>
              <a:gd name="connsiteY0-45594" fmla="*/ 0 h 6858000"/>
              <a:gd name="connsiteX1-45595" fmla="*/ 4965888 w 6115796"/>
              <a:gd name="connsiteY1-45596" fmla="*/ 0 h 6858000"/>
              <a:gd name="connsiteX2-45597" fmla="*/ 4967767 w 6115796"/>
              <a:gd name="connsiteY2-45598" fmla="*/ 7930 h 6858000"/>
              <a:gd name="connsiteX3-45599" fmla="*/ 4979444 w 6115796"/>
              <a:gd name="connsiteY3-45600" fmla="*/ 43921 h 6858000"/>
              <a:gd name="connsiteX4-45601" fmla="*/ 5021173 w 6115796"/>
              <a:gd name="connsiteY4-45602" fmla="*/ 123738 h 6858000"/>
              <a:gd name="connsiteX5-45603" fmla="*/ 5075458 w 6115796"/>
              <a:gd name="connsiteY5-45604" fmla="*/ 264355 h 6858000"/>
              <a:gd name="connsiteX6-45605" fmla="*/ 5081175 w 6115796"/>
              <a:gd name="connsiteY6-45606" fmla="*/ 277448 h 6858000"/>
              <a:gd name="connsiteX7-45607" fmla="*/ 5097011 w 6115796"/>
              <a:gd name="connsiteY7-45608" fmla="*/ 355616 h 6858000"/>
              <a:gd name="connsiteX8-45609" fmla="*/ 5153000 w 6115796"/>
              <a:gd name="connsiteY8-45610" fmla="*/ 507134 h 6858000"/>
              <a:gd name="connsiteX9-45611" fmla="*/ 5171282 w 6115796"/>
              <a:gd name="connsiteY9-45612" fmla="*/ 602071 h 6858000"/>
              <a:gd name="connsiteX10-45613" fmla="*/ 5176196 w 6115796"/>
              <a:gd name="connsiteY10-45614" fmla="*/ 636822 h 6858000"/>
              <a:gd name="connsiteX11-45615" fmla="*/ 5189051 w 6115796"/>
              <a:gd name="connsiteY11-45616" fmla="*/ 782518 h 6858000"/>
              <a:gd name="connsiteX12-45617" fmla="*/ 5218707 w 6115796"/>
              <a:gd name="connsiteY12-45618" fmla="*/ 886387 h 6858000"/>
              <a:gd name="connsiteX13-45619" fmla="*/ 5221281 w 6115796"/>
              <a:gd name="connsiteY13-45620" fmla="*/ 920873 h 6858000"/>
              <a:gd name="connsiteX14-45621" fmla="*/ 5201018 w 6115796"/>
              <a:gd name="connsiteY14-45622" fmla="*/ 1095027 h 6858000"/>
              <a:gd name="connsiteX15-45623" fmla="*/ 5189234 w 6115796"/>
              <a:gd name="connsiteY15-45624" fmla="*/ 1217308 h 6858000"/>
              <a:gd name="connsiteX16-45625" fmla="*/ 5202769 w 6115796"/>
              <a:gd name="connsiteY16-45626" fmla="*/ 1269450 h 6858000"/>
              <a:gd name="connsiteX17-45627" fmla="*/ 5225968 w 6115796"/>
              <a:gd name="connsiteY17-45628" fmla="*/ 1357994 h 6858000"/>
              <a:gd name="connsiteX18-45629" fmla="*/ 5231437 w 6115796"/>
              <a:gd name="connsiteY18-45630" fmla="*/ 1373779 h 6858000"/>
              <a:gd name="connsiteX19-45631" fmla="*/ 5237226 w 6115796"/>
              <a:gd name="connsiteY19-45632" fmla="*/ 1441327 h 6858000"/>
              <a:gd name="connsiteX20-45633" fmla="*/ 5255653 w 6115796"/>
              <a:gd name="connsiteY20-45634" fmla="*/ 1524712 h 6858000"/>
              <a:gd name="connsiteX21-45635" fmla="*/ 5263491 w 6115796"/>
              <a:gd name="connsiteY21-45636" fmla="*/ 1642938 h 6858000"/>
              <a:gd name="connsiteX22-45637" fmla="*/ 5256552 w 6115796"/>
              <a:gd name="connsiteY22-45638" fmla="*/ 1672509 h 6858000"/>
              <a:gd name="connsiteX23-45639" fmla="*/ 5264549 w 6115796"/>
              <a:gd name="connsiteY23-45640" fmla="*/ 1837572 h 6858000"/>
              <a:gd name="connsiteX24-45641" fmla="*/ 5255696 w 6115796"/>
              <a:gd name="connsiteY24-45642" fmla="*/ 1953770 h 6858000"/>
              <a:gd name="connsiteX25-45643" fmla="*/ 5252592 w 6115796"/>
              <a:gd name="connsiteY25-45644" fmla="*/ 2092210 h 6858000"/>
              <a:gd name="connsiteX26-45645" fmla="*/ 5257248 w 6115796"/>
              <a:gd name="connsiteY26-45646" fmla="*/ 2203922 h 6858000"/>
              <a:gd name="connsiteX27-45647" fmla="*/ 5262551 w 6115796"/>
              <a:gd name="connsiteY27-45648" fmla="*/ 2288050 h 6858000"/>
              <a:gd name="connsiteX28-45649" fmla="*/ 5293877 w 6115796"/>
              <a:gd name="connsiteY28-45650" fmla="*/ 2368649 h 6858000"/>
              <a:gd name="connsiteX29-45651" fmla="*/ 5311338 w 6115796"/>
              <a:gd name="connsiteY29-45652" fmla="*/ 2404034 h 6858000"/>
              <a:gd name="connsiteX30-45653" fmla="*/ 5338366 w 6115796"/>
              <a:gd name="connsiteY30-45654" fmla="*/ 2465052 h 6858000"/>
              <a:gd name="connsiteX31-45655" fmla="*/ 5371263 w 6115796"/>
              <a:gd name="connsiteY31-45656" fmla="*/ 2586413 h 6858000"/>
              <a:gd name="connsiteX32-45657" fmla="*/ 5407503 w 6115796"/>
              <a:gd name="connsiteY32-45658" fmla="*/ 2786290 h 6858000"/>
              <a:gd name="connsiteX33-45659" fmla="*/ 5407356 w 6115796"/>
              <a:gd name="connsiteY33-45660" fmla="*/ 2787545 h 6858000"/>
              <a:gd name="connsiteX34-45661" fmla="*/ 5457023 w 6115796"/>
              <a:gd name="connsiteY34-45662" fmla="*/ 2858292 h 6858000"/>
              <a:gd name="connsiteX35-45663" fmla="*/ 5484061 w 6115796"/>
              <a:gd name="connsiteY35-45664" fmla="*/ 2919216 h 6858000"/>
              <a:gd name="connsiteX36-45665" fmla="*/ 5491940 w 6115796"/>
              <a:gd name="connsiteY36-45666" fmla="*/ 3015985 h 6858000"/>
              <a:gd name="connsiteX37-45667" fmla="*/ 5503944 w 6115796"/>
              <a:gd name="connsiteY37-45668" fmla="*/ 3123335 h 6858000"/>
              <a:gd name="connsiteX38-45669" fmla="*/ 5516007 w 6115796"/>
              <a:gd name="connsiteY38-45670" fmla="*/ 3258473 h 6858000"/>
              <a:gd name="connsiteX39-45671" fmla="*/ 5589758 w 6115796"/>
              <a:gd name="connsiteY39-45672" fmla="*/ 3453699 h 6858000"/>
              <a:gd name="connsiteX40-45673" fmla="*/ 5596144 w 6115796"/>
              <a:gd name="connsiteY40-45674" fmla="*/ 3534624 h 6858000"/>
              <a:gd name="connsiteX41-45675" fmla="*/ 5597750 w 6115796"/>
              <a:gd name="connsiteY41-45676" fmla="*/ 3534129 h 6858000"/>
              <a:gd name="connsiteX42-45677" fmla="*/ 5618377 w 6115796"/>
              <a:gd name="connsiteY42-45678" fmla="*/ 3588431 h 6858000"/>
              <a:gd name="connsiteX43-45679" fmla="*/ 5655472 w 6115796"/>
              <a:gd name="connsiteY43-45680" fmla="*/ 3678877 h 6858000"/>
              <a:gd name="connsiteX44-45681" fmla="*/ 5683015 w 6115796"/>
              <a:gd name="connsiteY44-45682" fmla="*/ 3762025 h 6858000"/>
              <a:gd name="connsiteX45-45683" fmla="*/ 5696643 w 6115796"/>
              <a:gd name="connsiteY45-45684" fmla="*/ 3773888 h 6858000"/>
              <a:gd name="connsiteX46-45685" fmla="*/ 5768491 w 6115796"/>
              <a:gd name="connsiteY46-45686" fmla="*/ 3914399 h 6858000"/>
              <a:gd name="connsiteX47-45687" fmla="*/ 5793123 w 6115796"/>
              <a:gd name="connsiteY47-45688" fmla="*/ 3969952 h 6858000"/>
              <a:gd name="connsiteX48-45689" fmla="*/ 5808321 w 6115796"/>
              <a:gd name="connsiteY48-45690" fmla="*/ 3988153 h 6858000"/>
              <a:gd name="connsiteX49-45691" fmla="*/ 5825621 w 6115796"/>
              <a:gd name="connsiteY49-45692" fmla="*/ 4015525 h 6858000"/>
              <a:gd name="connsiteX50-45693" fmla="*/ 5860672 w 6115796"/>
              <a:gd name="connsiteY50-45694" fmla="*/ 4061579 h 6858000"/>
              <a:gd name="connsiteX51-45695" fmla="*/ 5894095 w 6115796"/>
              <a:gd name="connsiteY51-45696" fmla="*/ 4128857 h 6858000"/>
              <a:gd name="connsiteX52-45697" fmla="*/ 5903513 w 6115796"/>
              <a:gd name="connsiteY52-45698" fmla="*/ 4187661 h 6858000"/>
              <a:gd name="connsiteX53-45699" fmla="*/ 5946705 w 6115796"/>
              <a:gd name="connsiteY53-45700" fmla="*/ 4428051 h 6858000"/>
              <a:gd name="connsiteX54-45701" fmla="*/ 5949261 w 6115796"/>
              <a:gd name="connsiteY54-45702" fmla="*/ 4449185 h 6858000"/>
              <a:gd name="connsiteX55-45703" fmla="*/ 5968960 w 6115796"/>
              <a:gd name="connsiteY55-45704" fmla="*/ 4482655 h 6858000"/>
              <a:gd name="connsiteX56-45705" fmla="*/ 5998138 w 6115796"/>
              <a:gd name="connsiteY56-45706" fmla="*/ 4697518 h 6858000"/>
              <a:gd name="connsiteX57-45707" fmla="*/ 6007819 w 6115796"/>
              <a:gd name="connsiteY57-45708" fmla="*/ 4858148 h 6858000"/>
              <a:gd name="connsiteX58-45709" fmla="*/ 6007749 w 6115796"/>
              <a:gd name="connsiteY58-45710" fmla="*/ 4964715 h 6858000"/>
              <a:gd name="connsiteX59-45711" fmla="*/ 6005269 w 6115796"/>
              <a:gd name="connsiteY59-45712" fmla="*/ 5150567 h 6858000"/>
              <a:gd name="connsiteX60-45713" fmla="*/ 6001127 w 6115796"/>
              <a:gd name="connsiteY60-45714" fmla="*/ 5164609 h 6858000"/>
              <a:gd name="connsiteX61-45715" fmla="*/ 5998514 w 6115796"/>
              <a:gd name="connsiteY61-45716" fmla="*/ 5189673 h 6858000"/>
              <a:gd name="connsiteX62-45717" fmla="*/ 6018409 w 6115796"/>
              <a:gd name="connsiteY62-45718" fmla="*/ 5227157 h 6858000"/>
              <a:gd name="connsiteX63-45719" fmla="*/ 6036748 w 6115796"/>
              <a:gd name="connsiteY63-45720" fmla="*/ 5322752 h 6858000"/>
              <a:gd name="connsiteX64-45721" fmla="*/ 6037677 w 6115796"/>
              <a:gd name="connsiteY64-45722" fmla="*/ 5354807 h 6858000"/>
              <a:gd name="connsiteX65-45723" fmla="*/ 6053435 w 6115796"/>
              <a:gd name="connsiteY65-45724" fmla="*/ 5387547 h 6858000"/>
              <a:gd name="connsiteX66-45725" fmla="*/ 6068640 w 6115796"/>
              <a:gd name="connsiteY66-45726" fmla="*/ 5474503 h 6858000"/>
              <a:gd name="connsiteX67-45727" fmla="*/ 6080922 w 6115796"/>
              <a:gd name="connsiteY67-45728" fmla="*/ 5561070 h 6858000"/>
              <a:gd name="connsiteX68-45729" fmla="*/ 6096949 w 6115796"/>
              <a:gd name="connsiteY68-45730" fmla="*/ 5648179 h 6858000"/>
              <a:gd name="connsiteX69-45731" fmla="*/ 6115796 w 6115796"/>
              <a:gd name="connsiteY69-45732" fmla="*/ 5862844 h 6858000"/>
              <a:gd name="connsiteX70-45733" fmla="*/ 6045436 w 6115796"/>
              <a:gd name="connsiteY70-45734" fmla="*/ 6124480 h 6858000"/>
              <a:gd name="connsiteX71-45735" fmla="*/ 6030489 w 6115796"/>
              <a:gd name="connsiteY71-45736" fmla="*/ 6317666 h 6858000"/>
              <a:gd name="connsiteX72-45737" fmla="*/ 6007492 w 6115796"/>
              <a:gd name="connsiteY72-45738" fmla="*/ 6440818 h 6858000"/>
              <a:gd name="connsiteX73-45739" fmla="*/ 6009467 w 6115796"/>
              <a:gd name="connsiteY73-45740" fmla="*/ 6487076 h 6858000"/>
              <a:gd name="connsiteX74-45741" fmla="*/ 5995064 w 6115796"/>
              <a:gd name="connsiteY74-45742" fmla="*/ 6540791 h 6858000"/>
              <a:gd name="connsiteX75-45743" fmla="*/ 5986207 w 6115796"/>
              <a:gd name="connsiteY75-45744" fmla="*/ 6695855 h 6858000"/>
              <a:gd name="connsiteX76-45745" fmla="*/ 5979428 w 6115796"/>
              <a:gd name="connsiteY76-45746" fmla="*/ 6754678 h 6858000"/>
              <a:gd name="connsiteX77-45747" fmla="*/ 5984543 w 6115796"/>
              <a:gd name="connsiteY77-45748" fmla="*/ 6811016 h 6858000"/>
              <a:gd name="connsiteX78-45749" fmla="*/ 5979671 w 6115796"/>
              <a:gd name="connsiteY78-45750" fmla="*/ 6858000 h 6858000"/>
              <a:gd name="connsiteX79-45751" fmla="*/ 0 w 6115796"/>
              <a:gd name="connsiteY79-45752" fmla="*/ 6858000 h 6858000"/>
              <a:gd name="connsiteX80-45753" fmla="*/ 0 w 6115796"/>
              <a:gd name="connsiteY80-45754" fmla="*/ 0 h 6858000"/>
              <a:gd name="connsiteX0-45755" fmla="*/ 0 w 6115796"/>
              <a:gd name="connsiteY0-45756" fmla="*/ 0 h 6858000"/>
              <a:gd name="connsiteX1-45757" fmla="*/ 4965888 w 6115796"/>
              <a:gd name="connsiteY1-45758" fmla="*/ 0 h 6858000"/>
              <a:gd name="connsiteX2-45759" fmla="*/ 4967767 w 6115796"/>
              <a:gd name="connsiteY2-45760" fmla="*/ 7930 h 6858000"/>
              <a:gd name="connsiteX3-45761" fmla="*/ 4979444 w 6115796"/>
              <a:gd name="connsiteY3-45762" fmla="*/ 43921 h 6858000"/>
              <a:gd name="connsiteX4-45763" fmla="*/ 5021173 w 6115796"/>
              <a:gd name="connsiteY4-45764" fmla="*/ 123738 h 6858000"/>
              <a:gd name="connsiteX5-45765" fmla="*/ 5075458 w 6115796"/>
              <a:gd name="connsiteY5-45766" fmla="*/ 264355 h 6858000"/>
              <a:gd name="connsiteX6-45767" fmla="*/ 5081175 w 6115796"/>
              <a:gd name="connsiteY6-45768" fmla="*/ 277448 h 6858000"/>
              <a:gd name="connsiteX7-45769" fmla="*/ 5097011 w 6115796"/>
              <a:gd name="connsiteY7-45770" fmla="*/ 355616 h 6858000"/>
              <a:gd name="connsiteX8-45771" fmla="*/ 5153000 w 6115796"/>
              <a:gd name="connsiteY8-45772" fmla="*/ 507134 h 6858000"/>
              <a:gd name="connsiteX9-45773" fmla="*/ 5171282 w 6115796"/>
              <a:gd name="connsiteY9-45774" fmla="*/ 602071 h 6858000"/>
              <a:gd name="connsiteX10-45775" fmla="*/ 5176196 w 6115796"/>
              <a:gd name="connsiteY10-45776" fmla="*/ 636822 h 6858000"/>
              <a:gd name="connsiteX11-45777" fmla="*/ 5189051 w 6115796"/>
              <a:gd name="connsiteY11-45778" fmla="*/ 782518 h 6858000"/>
              <a:gd name="connsiteX12-45779" fmla="*/ 5218707 w 6115796"/>
              <a:gd name="connsiteY12-45780" fmla="*/ 886387 h 6858000"/>
              <a:gd name="connsiteX13-45781" fmla="*/ 5221281 w 6115796"/>
              <a:gd name="connsiteY13-45782" fmla="*/ 920873 h 6858000"/>
              <a:gd name="connsiteX14-45783" fmla="*/ 5201018 w 6115796"/>
              <a:gd name="connsiteY14-45784" fmla="*/ 1095027 h 6858000"/>
              <a:gd name="connsiteX15-45785" fmla="*/ 5189234 w 6115796"/>
              <a:gd name="connsiteY15-45786" fmla="*/ 1217308 h 6858000"/>
              <a:gd name="connsiteX16-45787" fmla="*/ 5202769 w 6115796"/>
              <a:gd name="connsiteY16-45788" fmla="*/ 1269450 h 6858000"/>
              <a:gd name="connsiteX17-45789" fmla="*/ 5225968 w 6115796"/>
              <a:gd name="connsiteY17-45790" fmla="*/ 1357994 h 6858000"/>
              <a:gd name="connsiteX18-45791" fmla="*/ 5226675 w 6115796"/>
              <a:gd name="connsiteY18-45792" fmla="*/ 1385685 h 6858000"/>
              <a:gd name="connsiteX19-45793" fmla="*/ 5237226 w 6115796"/>
              <a:gd name="connsiteY19-45794" fmla="*/ 1441327 h 6858000"/>
              <a:gd name="connsiteX20-45795" fmla="*/ 5255653 w 6115796"/>
              <a:gd name="connsiteY20-45796" fmla="*/ 1524712 h 6858000"/>
              <a:gd name="connsiteX21-45797" fmla="*/ 5263491 w 6115796"/>
              <a:gd name="connsiteY21-45798" fmla="*/ 1642938 h 6858000"/>
              <a:gd name="connsiteX22-45799" fmla="*/ 5256552 w 6115796"/>
              <a:gd name="connsiteY22-45800" fmla="*/ 1672509 h 6858000"/>
              <a:gd name="connsiteX23-45801" fmla="*/ 5264549 w 6115796"/>
              <a:gd name="connsiteY23-45802" fmla="*/ 1837572 h 6858000"/>
              <a:gd name="connsiteX24-45803" fmla="*/ 5255696 w 6115796"/>
              <a:gd name="connsiteY24-45804" fmla="*/ 1953770 h 6858000"/>
              <a:gd name="connsiteX25-45805" fmla="*/ 5252592 w 6115796"/>
              <a:gd name="connsiteY25-45806" fmla="*/ 2092210 h 6858000"/>
              <a:gd name="connsiteX26-45807" fmla="*/ 5257248 w 6115796"/>
              <a:gd name="connsiteY26-45808" fmla="*/ 2203922 h 6858000"/>
              <a:gd name="connsiteX27-45809" fmla="*/ 5262551 w 6115796"/>
              <a:gd name="connsiteY27-45810" fmla="*/ 2288050 h 6858000"/>
              <a:gd name="connsiteX28-45811" fmla="*/ 5293877 w 6115796"/>
              <a:gd name="connsiteY28-45812" fmla="*/ 2368649 h 6858000"/>
              <a:gd name="connsiteX29-45813" fmla="*/ 5311338 w 6115796"/>
              <a:gd name="connsiteY29-45814" fmla="*/ 2404034 h 6858000"/>
              <a:gd name="connsiteX30-45815" fmla="*/ 5338366 w 6115796"/>
              <a:gd name="connsiteY30-45816" fmla="*/ 2465052 h 6858000"/>
              <a:gd name="connsiteX31-45817" fmla="*/ 5371263 w 6115796"/>
              <a:gd name="connsiteY31-45818" fmla="*/ 2586413 h 6858000"/>
              <a:gd name="connsiteX32-45819" fmla="*/ 5407503 w 6115796"/>
              <a:gd name="connsiteY32-45820" fmla="*/ 2786290 h 6858000"/>
              <a:gd name="connsiteX33-45821" fmla="*/ 5407356 w 6115796"/>
              <a:gd name="connsiteY33-45822" fmla="*/ 2787545 h 6858000"/>
              <a:gd name="connsiteX34-45823" fmla="*/ 5457023 w 6115796"/>
              <a:gd name="connsiteY34-45824" fmla="*/ 2858292 h 6858000"/>
              <a:gd name="connsiteX35-45825" fmla="*/ 5484061 w 6115796"/>
              <a:gd name="connsiteY35-45826" fmla="*/ 2919216 h 6858000"/>
              <a:gd name="connsiteX36-45827" fmla="*/ 5491940 w 6115796"/>
              <a:gd name="connsiteY36-45828" fmla="*/ 3015985 h 6858000"/>
              <a:gd name="connsiteX37-45829" fmla="*/ 5503944 w 6115796"/>
              <a:gd name="connsiteY37-45830" fmla="*/ 3123335 h 6858000"/>
              <a:gd name="connsiteX38-45831" fmla="*/ 5516007 w 6115796"/>
              <a:gd name="connsiteY38-45832" fmla="*/ 3258473 h 6858000"/>
              <a:gd name="connsiteX39-45833" fmla="*/ 5589758 w 6115796"/>
              <a:gd name="connsiteY39-45834" fmla="*/ 3453699 h 6858000"/>
              <a:gd name="connsiteX40-45835" fmla="*/ 5596144 w 6115796"/>
              <a:gd name="connsiteY40-45836" fmla="*/ 3534624 h 6858000"/>
              <a:gd name="connsiteX41-45837" fmla="*/ 5597750 w 6115796"/>
              <a:gd name="connsiteY41-45838" fmla="*/ 3534129 h 6858000"/>
              <a:gd name="connsiteX42-45839" fmla="*/ 5618377 w 6115796"/>
              <a:gd name="connsiteY42-45840" fmla="*/ 3588431 h 6858000"/>
              <a:gd name="connsiteX43-45841" fmla="*/ 5655472 w 6115796"/>
              <a:gd name="connsiteY43-45842" fmla="*/ 3678877 h 6858000"/>
              <a:gd name="connsiteX44-45843" fmla="*/ 5683015 w 6115796"/>
              <a:gd name="connsiteY44-45844" fmla="*/ 3762025 h 6858000"/>
              <a:gd name="connsiteX45-45845" fmla="*/ 5696643 w 6115796"/>
              <a:gd name="connsiteY45-45846" fmla="*/ 3773888 h 6858000"/>
              <a:gd name="connsiteX46-45847" fmla="*/ 5768491 w 6115796"/>
              <a:gd name="connsiteY46-45848" fmla="*/ 3914399 h 6858000"/>
              <a:gd name="connsiteX47-45849" fmla="*/ 5793123 w 6115796"/>
              <a:gd name="connsiteY47-45850" fmla="*/ 3969952 h 6858000"/>
              <a:gd name="connsiteX48-45851" fmla="*/ 5808321 w 6115796"/>
              <a:gd name="connsiteY48-45852" fmla="*/ 3988153 h 6858000"/>
              <a:gd name="connsiteX49-45853" fmla="*/ 5825621 w 6115796"/>
              <a:gd name="connsiteY49-45854" fmla="*/ 4015525 h 6858000"/>
              <a:gd name="connsiteX50-45855" fmla="*/ 5860672 w 6115796"/>
              <a:gd name="connsiteY50-45856" fmla="*/ 4061579 h 6858000"/>
              <a:gd name="connsiteX51-45857" fmla="*/ 5894095 w 6115796"/>
              <a:gd name="connsiteY51-45858" fmla="*/ 4128857 h 6858000"/>
              <a:gd name="connsiteX52-45859" fmla="*/ 5903513 w 6115796"/>
              <a:gd name="connsiteY52-45860" fmla="*/ 4187661 h 6858000"/>
              <a:gd name="connsiteX53-45861" fmla="*/ 5946705 w 6115796"/>
              <a:gd name="connsiteY53-45862" fmla="*/ 4428051 h 6858000"/>
              <a:gd name="connsiteX54-45863" fmla="*/ 5949261 w 6115796"/>
              <a:gd name="connsiteY54-45864" fmla="*/ 4449185 h 6858000"/>
              <a:gd name="connsiteX55-45865" fmla="*/ 5968960 w 6115796"/>
              <a:gd name="connsiteY55-45866" fmla="*/ 4482655 h 6858000"/>
              <a:gd name="connsiteX56-45867" fmla="*/ 5998138 w 6115796"/>
              <a:gd name="connsiteY56-45868" fmla="*/ 4697518 h 6858000"/>
              <a:gd name="connsiteX57-45869" fmla="*/ 6007819 w 6115796"/>
              <a:gd name="connsiteY57-45870" fmla="*/ 4858148 h 6858000"/>
              <a:gd name="connsiteX58-45871" fmla="*/ 6007749 w 6115796"/>
              <a:gd name="connsiteY58-45872" fmla="*/ 4964715 h 6858000"/>
              <a:gd name="connsiteX59-45873" fmla="*/ 6005269 w 6115796"/>
              <a:gd name="connsiteY59-45874" fmla="*/ 5150567 h 6858000"/>
              <a:gd name="connsiteX60-45875" fmla="*/ 6001127 w 6115796"/>
              <a:gd name="connsiteY60-45876" fmla="*/ 5164609 h 6858000"/>
              <a:gd name="connsiteX61-45877" fmla="*/ 5998514 w 6115796"/>
              <a:gd name="connsiteY61-45878" fmla="*/ 5189673 h 6858000"/>
              <a:gd name="connsiteX62-45879" fmla="*/ 6018409 w 6115796"/>
              <a:gd name="connsiteY62-45880" fmla="*/ 5227157 h 6858000"/>
              <a:gd name="connsiteX63-45881" fmla="*/ 6036748 w 6115796"/>
              <a:gd name="connsiteY63-45882" fmla="*/ 5322752 h 6858000"/>
              <a:gd name="connsiteX64-45883" fmla="*/ 6037677 w 6115796"/>
              <a:gd name="connsiteY64-45884" fmla="*/ 5354807 h 6858000"/>
              <a:gd name="connsiteX65-45885" fmla="*/ 6053435 w 6115796"/>
              <a:gd name="connsiteY65-45886" fmla="*/ 5387547 h 6858000"/>
              <a:gd name="connsiteX66-45887" fmla="*/ 6068640 w 6115796"/>
              <a:gd name="connsiteY66-45888" fmla="*/ 5474503 h 6858000"/>
              <a:gd name="connsiteX67-45889" fmla="*/ 6080922 w 6115796"/>
              <a:gd name="connsiteY67-45890" fmla="*/ 5561070 h 6858000"/>
              <a:gd name="connsiteX68-45891" fmla="*/ 6096949 w 6115796"/>
              <a:gd name="connsiteY68-45892" fmla="*/ 5648179 h 6858000"/>
              <a:gd name="connsiteX69-45893" fmla="*/ 6115796 w 6115796"/>
              <a:gd name="connsiteY69-45894" fmla="*/ 5862844 h 6858000"/>
              <a:gd name="connsiteX70-45895" fmla="*/ 6045436 w 6115796"/>
              <a:gd name="connsiteY70-45896" fmla="*/ 6124480 h 6858000"/>
              <a:gd name="connsiteX71-45897" fmla="*/ 6030489 w 6115796"/>
              <a:gd name="connsiteY71-45898" fmla="*/ 6317666 h 6858000"/>
              <a:gd name="connsiteX72-45899" fmla="*/ 6007492 w 6115796"/>
              <a:gd name="connsiteY72-45900" fmla="*/ 6440818 h 6858000"/>
              <a:gd name="connsiteX73-45901" fmla="*/ 6009467 w 6115796"/>
              <a:gd name="connsiteY73-45902" fmla="*/ 6487076 h 6858000"/>
              <a:gd name="connsiteX74-45903" fmla="*/ 5995064 w 6115796"/>
              <a:gd name="connsiteY74-45904" fmla="*/ 6540791 h 6858000"/>
              <a:gd name="connsiteX75-45905" fmla="*/ 5986207 w 6115796"/>
              <a:gd name="connsiteY75-45906" fmla="*/ 6695855 h 6858000"/>
              <a:gd name="connsiteX76-45907" fmla="*/ 5979428 w 6115796"/>
              <a:gd name="connsiteY76-45908" fmla="*/ 6754678 h 6858000"/>
              <a:gd name="connsiteX77-45909" fmla="*/ 5984543 w 6115796"/>
              <a:gd name="connsiteY77-45910" fmla="*/ 6811016 h 6858000"/>
              <a:gd name="connsiteX78-45911" fmla="*/ 5979671 w 6115796"/>
              <a:gd name="connsiteY78-45912" fmla="*/ 6858000 h 6858000"/>
              <a:gd name="connsiteX79-45913" fmla="*/ 0 w 6115796"/>
              <a:gd name="connsiteY79-45914" fmla="*/ 6858000 h 6858000"/>
              <a:gd name="connsiteX80-45915" fmla="*/ 0 w 6115796"/>
              <a:gd name="connsiteY80-45916" fmla="*/ 0 h 6858000"/>
              <a:gd name="connsiteX0-45917" fmla="*/ 0 w 6115796"/>
              <a:gd name="connsiteY0-45918" fmla="*/ 0 h 6858000"/>
              <a:gd name="connsiteX1-45919" fmla="*/ 4965888 w 6115796"/>
              <a:gd name="connsiteY1-45920" fmla="*/ 0 h 6858000"/>
              <a:gd name="connsiteX2-45921" fmla="*/ 4967767 w 6115796"/>
              <a:gd name="connsiteY2-45922" fmla="*/ 7930 h 6858000"/>
              <a:gd name="connsiteX3-45923" fmla="*/ 4979444 w 6115796"/>
              <a:gd name="connsiteY3-45924" fmla="*/ 43921 h 6858000"/>
              <a:gd name="connsiteX4-45925" fmla="*/ 5075458 w 6115796"/>
              <a:gd name="connsiteY4-45926" fmla="*/ 264355 h 6858000"/>
              <a:gd name="connsiteX5-45927" fmla="*/ 5081175 w 6115796"/>
              <a:gd name="connsiteY5-45928" fmla="*/ 277448 h 6858000"/>
              <a:gd name="connsiteX6-45929" fmla="*/ 5097011 w 6115796"/>
              <a:gd name="connsiteY6-45930" fmla="*/ 355616 h 6858000"/>
              <a:gd name="connsiteX7-45931" fmla="*/ 5153000 w 6115796"/>
              <a:gd name="connsiteY7-45932" fmla="*/ 507134 h 6858000"/>
              <a:gd name="connsiteX8-45933" fmla="*/ 5171282 w 6115796"/>
              <a:gd name="connsiteY8-45934" fmla="*/ 602071 h 6858000"/>
              <a:gd name="connsiteX9-45935" fmla="*/ 5176196 w 6115796"/>
              <a:gd name="connsiteY9-45936" fmla="*/ 636822 h 6858000"/>
              <a:gd name="connsiteX10-45937" fmla="*/ 5189051 w 6115796"/>
              <a:gd name="connsiteY10-45938" fmla="*/ 782518 h 6858000"/>
              <a:gd name="connsiteX11-45939" fmla="*/ 5218707 w 6115796"/>
              <a:gd name="connsiteY11-45940" fmla="*/ 886387 h 6858000"/>
              <a:gd name="connsiteX12-45941" fmla="*/ 5221281 w 6115796"/>
              <a:gd name="connsiteY12-45942" fmla="*/ 920873 h 6858000"/>
              <a:gd name="connsiteX13-45943" fmla="*/ 5201018 w 6115796"/>
              <a:gd name="connsiteY13-45944" fmla="*/ 1095027 h 6858000"/>
              <a:gd name="connsiteX14-45945" fmla="*/ 5189234 w 6115796"/>
              <a:gd name="connsiteY14-45946" fmla="*/ 1217308 h 6858000"/>
              <a:gd name="connsiteX15-45947" fmla="*/ 5202769 w 6115796"/>
              <a:gd name="connsiteY15-45948" fmla="*/ 1269450 h 6858000"/>
              <a:gd name="connsiteX16-45949" fmla="*/ 5225968 w 6115796"/>
              <a:gd name="connsiteY16-45950" fmla="*/ 1357994 h 6858000"/>
              <a:gd name="connsiteX17-45951" fmla="*/ 5226675 w 6115796"/>
              <a:gd name="connsiteY17-45952" fmla="*/ 1385685 h 6858000"/>
              <a:gd name="connsiteX18-45953" fmla="*/ 5237226 w 6115796"/>
              <a:gd name="connsiteY18-45954" fmla="*/ 1441327 h 6858000"/>
              <a:gd name="connsiteX19-45955" fmla="*/ 5255653 w 6115796"/>
              <a:gd name="connsiteY19-45956" fmla="*/ 1524712 h 6858000"/>
              <a:gd name="connsiteX20-45957" fmla="*/ 5263491 w 6115796"/>
              <a:gd name="connsiteY20-45958" fmla="*/ 1642938 h 6858000"/>
              <a:gd name="connsiteX21-45959" fmla="*/ 5256552 w 6115796"/>
              <a:gd name="connsiteY21-45960" fmla="*/ 1672509 h 6858000"/>
              <a:gd name="connsiteX22-45961" fmla="*/ 5264549 w 6115796"/>
              <a:gd name="connsiteY22-45962" fmla="*/ 1837572 h 6858000"/>
              <a:gd name="connsiteX23-45963" fmla="*/ 5255696 w 6115796"/>
              <a:gd name="connsiteY23-45964" fmla="*/ 1953770 h 6858000"/>
              <a:gd name="connsiteX24-45965" fmla="*/ 5252592 w 6115796"/>
              <a:gd name="connsiteY24-45966" fmla="*/ 2092210 h 6858000"/>
              <a:gd name="connsiteX25-45967" fmla="*/ 5257248 w 6115796"/>
              <a:gd name="connsiteY25-45968" fmla="*/ 2203922 h 6858000"/>
              <a:gd name="connsiteX26-45969" fmla="*/ 5262551 w 6115796"/>
              <a:gd name="connsiteY26-45970" fmla="*/ 2288050 h 6858000"/>
              <a:gd name="connsiteX27-45971" fmla="*/ 5293877 w 6115796"/>
              <a:gd name="connsiteY27-45972" fmla="*/ 2368649 h 6858000"/>
              <a:gd name="connsiteX28-45973" fmla="*/ 5311338 w 6115796"/>
              <a:gd name="connsiteY28-45974" fmla="*/ 2404034 h 6858000"/>
              <a:gd name="connsiteX29-45975" fmla="*/ 5338366 w 6115796"/>
              <a:gd name="connsiteY29-45976" fmla="*/ 2465052 h 6858000"/>
              <a:gd name="connsiteX30-45977" fmla="*/ 5371263 w 6115796"/>
              <a:gd name="connsiteY30-45978" fmla="*/ 2586413 h 6858000"/>
              <a:gd name="connsiteX31-45979" fmla="*/ 5407503 w 6115796"/>
              <a:gd name="connsiteY31-45980" fmla="*/ 2786290 h 6858000"/>
              <a:gd name="connsiteX32-45981" fmla="*/ 5407356 w 6115796"/>
              <a:gd name="connsiteY32-45982" fmla="*/ 2787545 h 6858000"/>
              <a:gd name="connsiteX33-45983" fmla="*/ 5457023 w 6115796"/>
              <a:gd name="connsiteY33-45984" fmla="*/ 2858292 h 6858000"/>
              <a:gd name="connsiteX34-45985" fmla="*/ 5484061 w 6115796"/>
              <a:gd name="connsiteY34-45986" fmla="*/ 2919216 h 6858000"/>
              <a:gd name="connsiteX35-45987" fmla="*/ 5491940 w 6115796"/>
              <a:gd name="connsiteY35-45988" fmla="*/ 3015985 h 6858000"/>
              <a:gd name="connsiteX36-45989" fmla="*/ 5503944 w 6115796"/>
              <a:gd name="connsiteY36-45990" fmla="*/ 3123335 h 6858000"/>
              <a:gd name="connsiteX37-45991" fmla="*/ 5516007 w 6115796"/>
              <a:gd name="connsiteY37-45992" fmla="*/ 3258473 h 6858000"/>
              <a:gd name="connsiteX38-45993" fmla="*/ 5589758 w 6115796"/>
              <a:gd name="connsiteY38-45994" fmla="*/ 3453699 h 6858000"/>
              <a:gd name="connsiteX39-45995" fmla="*/ 5596144 w 6115796"/>
              <a:gd name="connsiteY39-45996" fmla="*/ 3534624 h 6858000"/>
              <a:gd name="connsiteX40-45997" fmla="*/ 5597750 w 6115796"/>
              <a:gd name="connsiteY40-45998" fmla="*/ 3534129 h 6858000"/>
              <a:gd name="connsiteX41-45999" fmla="*/ 5618377 w 6115796"/>
              <a:gd name="connsiteY41-46000" fmla="*/ 3588431 h 6858000"/>
              <a:gd name="connsiteX42-46001" fmla="*/ 5655472 w 6115796"/>
              <a:gd name="connsiteY42-46002" fmla="*/ 3678877 h 6858000"/>
              <a:gd name="connsiteX43-46003" fmla="*/ 5683015 w 6115796"/>
              <a:gd name="connsiteY43-46004" fmla="*/ 3762025 h 6858000"/>
              <a:gd name="connsiteX44-46005" fmla="*/ 5696643 w 6115796"/>
              <a:gd name="connsiteY44-46006" fmla="*/ 3773888 h 6858000"/>
              <a:gd name="connsiteX45-46007" fmla="*/ 5768491 w 6115796"/>
              <a:gd name="connsiteY45-46008" fmla="*/ 3914399 h 6858000"/>
              <a:gd name="connsiteX46-46009" fmla="*/ 5793123 w 6115796"/>
              <a:gd name="connsiteY46-46010" fmla="*/ 3969952 h 6858000"/>
              <a:gd name="connsiteX47-46011" fmla="*/ 5808321 w 6115796"/>
              <a:gd name="connsiteY47-46012" fmla="*/ 3988153 h 6858000"/>
              <a:gd name="connsiteX48-46013" fmla="*/ 5825621 w 6115796"/>
              <a:gd name="connsiteY48-46014" fmla="*/ 4015525 h 6858000"/>
              <a:gd name="connsiteX49-46015" fmla="*/ 5860672 w 6115796"/>
              <a:gd name="connsiteY49-46016" fmla="*/ 4061579 h 6858000"/>
              <a:gd name="connsiteX50-46017" fmla="*/ 5894095 w 6115796"/>
              <a:gd name="connsiteY50-46018" fmla="*/ 4128857 h 6858000"/>
              <a:gd name="connsiteX51-46019" fmla="*/ 5903513 w 6115796"/>
              <a:gd name="connsiteY51-46020" fmla="*/ 4187661 h 6858000"/>
              <a:gd name="connsiteX52-46021" fmla="*/ 5946705 w 6115796"/>
              <a:gd name="connsiteY52-46022" fmla="*/ 4428051 h 6858000"/>
              <a:gd name="connsiteX53-46023" fmla="*/ 5949261 w 6115796"/>
              <a:gd name="connsiteY53-46024" fmla="*/ 4449185 h 6858000"/>
              <a:gd name="connsiteX54-46025" fmla="*/ 5968960 w 6115796"/>
              <a:gd name="connsiteY54-46026" fmla="*/ 4482655 h 6858000"/>
              <a:gd name="connsiteX55-46027" fmla="*/ 5998138 w 6115796"/>
              <a:gd name="connsiteY55-46028" fmla="*/ 4697518 h 6858000"/>
              <a:gd name="connsiteX56-46029" fmla="*/ 6007819 w 6115796"/>
              <a:gd name="connsiteY56-46030" fmla="*/ 4858148 h 6858000"/>
              <a:gd name="connsiteX57-46031" fmla="*/ 6007749 w 6115796"/>
              <a:gd name="connsiteY57-46032" fmla="*/ 4964715 h 6858000"/>
              <a:gd name="connsiteX58-46033" fmla="*/ 6005269 w 6115796"/>
              <a:gd name="connsiteY58-46034" fmla="*/ 5150567 h 6858000"/>
              <a:gd name="connsiteX59-46035" fmla="*/ 6001127 w 6115796"/>
              <a:gd name="connsiteY59-46036" fmla="*/ 5164609 h 6858000"/>
              <a:gd name="connsiteX60-46037" fmla="*/ 5998514 w 6115796"/>
              <a:gd name="connsiteY60-46038" fmla="*/ 5189673 h 6858000"/>
              <a:gd name="connsiteX61-46039" fmla="*/ 6018409 w 6115796"/>
              <a:gd name="connsiteY61-46040" fmla="*/ 5227157 h 6858000"/>
              <a:gd name="connsiteX62-46041" fmla="*/ 6036748 w 6115796"/>
              <a:gd name="connsiteY62-46042" fmla="*/ 5322752 h 6858000"/>
              <a:gd name="connsiteX63-46043" fmla="*/ 6037677 w 6115796"/>
              <a:gd name="connsiteY63-46044" fmla="*/ 5354807 h 6858000"/>
              <a:gd name="connsiteX64-46045" fmla="*/ 6053435 w 6115796"/>
              <a:gd name="connsiteY64-46046" fmla="*/ 5387547 h 6858000"/>
              <a:gd name="connsiteX65-46047" fmla="*/ 6068640 w 6115796"/>
              <a:gd name="connsiteY65-46048" fmla="*/ 5474503 h 6858000"/>
              <a:gd name="connsiteX66-46049" fmla="*/ 6080922 w 6115796"/>
              <a:gd name="connsiteY66-46050" fmla="*/ 5561070 h 6858000"/>
              <a:gd name="connsiteX67-46051" fmla="*/ 6096949 w 6115796"/>
              <a:gd name="connsiteY67-46052" fmla="*/ 5648179 h 6858000"/>
              <a:gd name="connsiteX68-46053" fmla="*/ 6115796 w 6115796"/>
              <a:gd name="connsiteY68-46054" fmla="*/ 5862844 h 6858000"/>
              <a:gd name="connsiteX69-46055" fmla="*/ 6045436 w 6115796"/>
              <a:gd name="connsiteY69-46056" fmla="*/ 6124480 h 6858000"/>
              <a:gd name="connsiteX70-46057" fmla="*/ 6030489 w 6115796"/>
              <a:gd name="connsiteY70-46058" fmla="*/ 6317666 h 6858000"/>
              <a:gd name="connsiteX71-46059" fmla="*/ 6007492 w 6115796"/>
              <a:gd name="connsiteY71-46060" fmla="*/ 6440818 h 6858000"/>
              <a:gd name="connsiteX72-46061" fmla="*/ 6009467 w 6115796"/>
              <a:gd name="connsiteY72-46062" fmla="*/ 6487076 h 6858000"/>
              <a:gd name="connsiteX73-46063" fmla="*/ 5995064 w 6115796"/>
              <a:gd name="connsiteY73-46064" fmla="*/ 6540791 h 6858000"/>
              <a:gd name="connsiteX74-46065" fmla="*/ 5986207 w 6115796"/>
              <a:gd name="connsiteY74-46066" fmla="*/ 6695855 h 6858000"/>
              <a:gd name="connsiteX75-46067" fmla="*/ 5979428 w 6115796"/>
              <a:gd name="connsiteY75-46068" fmla="*/ 6754678 h 6858000"/>
              <a:gd name="connsiteX76-46069" fmla="*/ 5984543 w 6115796"/>
              <a:gd name="connsiteY76-46070" fmla="*/ 6811016 h 6858000"/>
              <a:gd name="connsiteX77-46071" fmla="*/ 5979671 w 6115796"/>
              <a:gd name="connsiteY77-46072" fmla="*/ 6858000 h 6858000"/>
              <a:gd name="connsiteX78-46073" fmla="*/ 0 w 6115796"/>
              <a:gd name="connsiteY78-46074" fmla="*/ 6858000 h 6858000"/>
              <a:gd name="connsiteX79-46075" fmla="*/ 0 w 6115796"/>
              <a:gd name="connsiteY79-46076" fmla="*/ 0 h 6858000"/>
              <a:gd name="connsiteX0-46077" fmla="*/ 0 w 6115796"/>
              <a:gd name="connsiteY0-46078" fmla="*/ 0 h 6858000"/>
              <a:gd name="connsiteX1-46079" fmla="*/ 4965888 w 6115796"/>
              <a:gd name="connsiteY1-46080" fmla="*/ 0 h 6858000"/>
              <a:gd name="connsiteX2-46081" fmla="*/ 4967767 w 6115796"/>
              <a:gd name="connsiteY2-46082" fmla="*/ 7930 h 6858000"/>
              <a:gd name="connsiteX3-46083" fmla="*/ 4979444 w 6115796"/>
              <a:gd name="connsiteY3-46084" fmla="*/ 43921 h 6858000"/>
              <a:gd name="connsiteX4-46085" fmla="*/ 5075458 w 6115796"/>
              <a:gd name="connsiteY4-46086" fmla="*/ 264355 h 6858000"/>
              <a:gd name="connsiteX5-46087" fmla="*/ 5081175 w 6115796"/>
              <a:gd name="connsiteY5-46088" fmla="*/ 277448 h 6858000"/>
              <a:gd name="connsiteX6-46089" fmla="*/ 5097011 w 6115796"/>
              <a:gd name="connsiteY6-46090" fmla="*/ 355616 h 6858000"/>
              <a:gd name="connsiteX7-46091" fmla="*/ 5153000 w 6115796"/>
              <a:gd name="connsiteY7-46092" fmla="*/ 507134 h 6858000"/>
              <a:gd name="connsiteX8-46093" fmla="*/ 5171282 w 6115796"/>
              <a:gd name="connsiteY8-46094" fmla="*/ 602071 h 6858000"/>
              <a:gd name="connsiteX9-46095" fmla="*/ 5176196 w 6115796"/>
              <a:gd name="connsiteY9-46096" fmla="*/ 636822 h 6858000"/>
              <a:gd name="connsiteX10-46097" fmla="*/ 5189051 w 6115796"/>
              <a:gd name="connsiteY10-46098" fmla="*/ 782518 h 6858000"/>
              <a:gd name="connsiteX11-46099" fmla="*/ 5218707 w 6115796"/>
              <a:gd name="connsiteY11-46100" fmla="*/ 886387 h 6858000"/>
              <a:gd name="connsiteX12-46101" fmla="*/ 5221281 w 6115796"/>
              <a:gd name="connsiteY12-46102" fmla="*/ 920873 h 6858000"/>
              <a:gd name="connsiteX13-46103" fmla="*/ 5201018 w 6115796"/>
              <a:gd name="connsiteY13-46104" fmla="*/ 1095027 h 6858000"/>
              <a:gd name="connsiteX14-46105" fmla="*/ 5189234 w 6115796"/>
              <a:gd name="connsiteY14-46106" fmla="*/ 1217308 h 6858000"/>
              <a:gd name="connsiteX15-46107" fmla="*/ 5202769 w 6115796"/>
              <a:gd name="connsiteY15-46108" fmla="*/ 1269450 h 6858000"/>
              <a:gd name="connsiteX16-46109" fmla="*/ 5225968 w 6115796"/>
              <a:gd name="connsiteY16-46110" fmla="*/ 1357994 h 6858000"/>
              <a:gd name="connsiteX17-46111" fmla="*/ 5226675 w 6115796"/>
              <a:gd name="connsiteY17-46112" fmla="*/ 1385685 h 6858000"/>
              <a:gd name="connsiteX18-46113" fmla="*/ 5237226 w 6115796"/>
              <a:gd name="connsiteY18-46114" fmla="*/ 1441327 h 6858000"/>
              <a:gd name="connsiteX19-46115" fmla="*/ 5255653 w 6115796"/>
              <a:gd name="connsiteY19-46116" fmla="*/ 1524712 h 6858000"/>
              <a:gd name="connsiteX20-46117" fmla="*/ 5263491 w 6115796"/>
              <a:gd name="connsiteY20-46118" fmla="*/ 1642938 h 6858000"/>
              <a:gd name="connsiteX21-46119" fmla="*/ 5256552 w 6115796"/>
              <a:gd name="connsiteY21-46120" fmla="*/ 1672509 h 6858000"/>
              <a:gd name="connsiteX22-46121" fmla="*/ 5264549 w 6115796"/>
              <a:gd name="connsiteY22-46122" fmla="*/ 1837572 h 6858000"/>
              <a:gd name="connsiteX23-46123" fmla="*/ 5255696 w 6115796"/>
              <a:gd name="connsiteY23-46124" fmla="*/ 1953770 h 6858000"/>
              <a:gd name="connsiteX24-46125" fmla="*/ 5252592 w 6115796"/>
              <a:gd name="connsiteY24-46126" fmla="*/ 2092210 h 6858000"/>
              <a:gd name="connsiteX25-46127" fmla="*/ 5257248 w 6115796"/>
              <a:gd name="connsiteY25-46128" fmla="*/ 2203922 h 6858000"/>
              <a:gd name="connsiteX26-46129" fmla="*/ 5262551 w 6115796"/>
              <a:gd name="connsiteY26-46130" fmla="*/ 2288050 h 6858000"/>
              <a:gd name="connsiteX27-46131" fmla="*/ 5293877 w 6115796"/>
              <a:gd name="connsiteY27-46132" fmla="*/ 2368649 h 6858000"/>
              <a:gd name="connsiteX28-46133" fmla="*/ 5311338 w 6115796"/>
              <a:gd name="connsiteY28-46134" fmla="*/ 2404034 h 6858000"/>
              <a:gd name="connsiteX29-46135" fmla="*/ 5338366 w 6115796"/>
              <a:gd name="connsiteY29-46136" fmla="*/ 2465052 h 6858000"/>
              <a:gd name="connsiteX30-46137" fmla="*/ 5371263 w 6115796"/>
              <a:gd name="connsiteY30-46138" fmla="*/ 2586413 h 6858000"/>
              <a:gd name="connsiteX31-46139" fmla="*/ 5407503 w 6115796"/>
              <a:gd name="connsiteY31-46140" fmla="*/ 2786290 h 6858000"/>
              <a:gd name="connsiteX32-46141" fmla="*/ 5407356 w 6115796"/>
              <a:gd name="connsiteY32-46142" fmla="*/ 2787545 h 6858000"/>
              <a:gd name="connsiteX33-46143" fmla="*/ 5457023 w 6115796"/>
              <a:gd name="connsiteY33-46144" fmla="*/ 2858292 h 6858000"/>
              <a:gd name="connsiteX34-46145" fmla="*/ 5484061 w 6115796"/>
              <a:gd name="connsiteY34-46146" fmla="*/ 2919216 h 6858000"/>
              <a:gd name="connsiteX35-46147" fmla="*/ 5491940 w 6115796"/>
              <a:gd name="connsiteY35-46148" fmla="*/ 3015985 h 6858000"/>
              <a:gd name="connsiteX36-46149" fmla="*/ 5503944 w 6115796"/>
              <a:gd name="connsiteY36-46150" fmla="*/ 3123335 h 6858000"/>
              <a:gd name="connsiteX37-46151" fmla="*/ 5516007 w 6115796"/>
              <a:gd name="connsiteY37-46152" fmla="*/ 3258473 h 6858000"/>
              <a:gd name="connsiteX38-46153" fmla="*/ 5589758 w 6115796"/>
              <a:gd name="connsiteY38-46154" fmla="*/ 3453699 h 6858000"/>
              <a:gd name="connsiteX39-46155" fmla="*/ 5596144 w 6115796"/>
              <a:gd name="connsiteY39-46156" fmla="*/ 3534624 h 6858000"/>
              <a:gd name="connsiteX40-46157" fmla="*/ 5597750 w 6115796"/>
              <a:gd name="connsiteY40-46158" fmla="*/ 3534129 h 6858000"/>
              <a:gd name="connsiteX41-46159" fmla="*/ 5618377 w 6115796"/>
              <a:gd name="connsiteY41-46160" fmla="*/ 3588431 h 6858000"/>
              <a:gd name="connsiteX42-46161" fmla="*/ 5655472 w 6115796"/>
              <a:gd name="connsiteY42-46162" fmla="*/ 3678877 h 6858000"/>
              <a:gd name="connsiteX43-46163" fmla="*/ 5683015 w 6115796"/>
              <a:gd name="connsiteY43-46164" fmla="*/ 3762025 h 6858000"/>
              <a:gd name="connsiteX44-46165" fmla="*/ 5696643 w 6115796"/>
              <a:gd name="connsiteY44-46166" fmla="*/ 3773888 h 6858000"/>
              <a:gd name="connsiteX45-46167" fmla="*/ 5768491 w 6115796"/>
              <a:gd name="connsiteY45-46168" fmla="*/ 3914399 h 6858000"/>
              <a:gd name="connsiteX46-46169" fmla="*/ 5793123 w 6115796"/>
              <a:gd name="connsiteY46-46170" fmla="*/ 3969952 h 6858000"/>
              <a:gd name="connsiteX47-46171" fmla="*/ 5808321 w 6115796"/>
              <a:gd name="connsiteY47-46172" fmla="*/ 3988153 h 6858000"/>
              <a:gd name="connsiteX48-46173" fmla="*/ 5825621 w 6115796"/>
              <a:gd name="connsiteY48-46174" fmla="*/ 4015525 h 6858000"/>
              <a:gd name="connsiteX49-46175" fmla="*/ 5860672 w 6115796"/>
              <a:gd name="connsiteY49-46176" fmla="*/ 4061579 h 6858000"/>
              <a:gd name="connsiteX50-46177" fmla="*/ 5894095 w 6115796"/>
              <a:gd name="connsiteY50-46178" fmla="*/ 4128857 h 6858000"/>
              <a:gd name="connsiteX51-46179" fmla="*/ 5903513 w 6115796"/>
              <a:gd name="connsiteY51-46180" fmla="*/ 4187661 h 6858000"/>
              <a:gd name="connsiteX52-46181" fmla="*/ 5946705 w 6115796"/>
              <a:gd name="connsiteY52-46182" fmla="*/ 4428051 h 6858000"/>
              <a:gd name="connsiteX53-46183" fmla="*/ 5949261 w 6115796"/>
              <a:gd name="connsiteY53-46184" fmla="*/ 4449185 h 6858000"/>
              <a:gd name="connsiteX54-46185" fmla="*/ 5968960 w 6115796"/>
              <a:gd name="connsiteY54-46186" fmla="*/ 4482655 h 6858000"/>
              <a:gd name="connsiteX55-46187" fmla="*/ 5998138 w 6115796"/>
              <a:gd name="connsiteY55-46188" fmla="*/ 4697518 h 6858000"/>
              <a:gd name="connsiteX56-46189" fmla="*/ 6007819 w 6115796"/>
              <a:gd name="connsiteY56-46190" fmla="*/ 4858148 h 6858000"/>
              <a:gd name="connsiteX57-46191" fmla="*/ 6007749 w 6115796"/>
              <a:gd name="connsiteY57-46192" fmla="*/ 4964715 h 6858000"/>
              <a:gd name="connsiteX58-46193" fmla="*/ 6005269 w 6115796"/>
              <a:gd name="connsiteY58-46194" fmla="*/ 5150567 h 6858000"/>
              <a:gd name="connsiteX59-46195" fmla="*/ 6001127 w 6115796"/>
              <a:gd name="connsiteY59-46196" fmla="*/ 5164609 h 6858000"/>
              <a:gd name="connsiteX60-46197" fmla="*/ 5998514 w 6115796"/>
              <a:gd name="connsiteY60-46198" fmla="*/ 5189673 h 6858000"/>
              <a:gd name="connsiteX61-46199" fmla="*/ 6018409 w 6115796"/>
              <a:gd name="connsiteY61-46200" fmla="*/ 5227157 h 6858000"/>
              <a:gd name="connsiteX62-46201" fmla="*/ 6036748 w 6115796"/>
              <a:gd name="connsiteY62-46202" fmla="*/ 5322752 h 6858000"/>
              <a:gd name="connsiteX63-46203" fmla="*/ 6037677 w 6115796"/>
              <a:gd name="connsiteY63-46204" fmla="*/ 5354807 h 6858000"/>
              <a:gd name="connsiteX64-46205" fmla="*/ 6053435 w 6115796"/>
              <a:gd name="connsiteY64-46206" fmla="*/ 5387547 h 6858000"/>
              <a:gd name="connsiteX65-46207" fmla="*/ 6068640 w 6115796"/>
              <a:gd name="connsiteY65-46208" fmla="*/ 5474503 h 6858000"/>
              <a:gd name="connsiteX66-46209" fmla="*/ 6080922 w 6115796"/>
              <a:gd name="connsiteY66-46210" fmla="*/ 5561070 h 6858000"/>
              <a:gd name="connsiteX67-46211" fmla="*/ 6096949 w 6115796"/>
              <a:gd name="connsiteY67-46212" fmla="*/ 5648179 h 6858000"/>
              <a:gd name="connsiteX68-46213" fmla="*/ 6115796 w 6115796"/>
              <a:gd name="connsiteY68-46214" fmla="*/ 5862844 h 6858000"/>
              <a:gd name="connsiteX69-46215" fmla="*/ 6045436 w 6115796"/>
              <a:gd name="connsiteY69-46216" fmla="*/ 6124480 h 6858000"/>
              <a:gd name="connsiteX70-46217" fmla="*/ 6030489 w 6115796"/>
              <a:gd name="connsiteY70-46218" fmla="*/ 6317666 h 6858000"/>
              <a:gd name="connsiteX71-46219" fmla="*/ 6007492 w 6115796"/>
              <a:gd name="connsiteY71-46220" fmla="*/ 6440818 h 6858000"/>
              <a:gd name="connsiteX72-46221" fmla="*/ 6009467 w 6115796"/>
              <a:gd name="connsiteY72-46222" fmla="*/ 6487076 h 6858000"/>
              <a:gd name="connsiteX73-46223" fmla="*/ 5995064 w 6115796"/>
              <a:gd name="connsiteY73-46224" fmla="*/ 6540791 h 6858000"/>
              <a:gd name="connsiteX74-46225" fmla="*/ 5986207 w 6115796"/>
              <a:gd name="connsiteY74-46226" fmla="*/ 6695855 h 6858000"/>
              <a:gd name="connsiteX75-46227" fmla="*/ 5979428 w 6115796"/>
              <a:gd name="connsiteY75-46228" fmla="*/ 6754678 h 6858000"/>
              <a:gd name="connsiteX76-46229" fmla="*/ 5984543 w 6115796"/>
              <a:gd name="connsiteY76-46230" fmla="*/ 6811016 h 6858000"/>
              <a:gd name="connsiteX77-46231" fmla="*/ 5979671 w 6115796"/>
              <a:gd name="connsiteY77-46232" fmla="*/ 6858000 h 6858000"/>
              <a:gd name="connsiteX78-46233" fmla="*/ 0 w 6115796"/>
              <a:gd name="connsiteY78-46234" fmla="*/ 6858000 h 6858000"/>
              <a:gd name="connsiteX79-46235" fmla="*/ 0 w 6115796"/>
              <a:gd name="connsiteY79-46236" fmla="*/ 0 h 6858000"/>
              <a:gd name="connsiteX0-46237" fmla="*/ 0 w 6115796"/>
              <a:gd name="connsiteY0-46238" fmla="*/ 0 h 6858000"/>
              <a:gd name="connsiteX1-46239" fmla="*/ 4965888 w 6115796"/>
              <a:gd name="connsiteY1-46240" fmla="*/ 0 h 6858000"/>
              <a:gd name="connsiteX2-46241" fmla="*/ 4967767 w 6115796"/>
              <a:gd name="connsiteY2-46242" fmla="*/ 7930 h 6858000"/>
              <a:gd name="connsiteX3-46243" fmla="*/ 4979444 w 6115796"/>
              <a:gd name="connsiteY3-46244" fmla="*/ 43921 h 6858000"/>
              <a:gd name="connsiteX4-46245" fmla="*/ 5075458 w 6115796"/>
              <a:gd name="connsiteY4-46246" fmla="*/ 264355 h 6858000"/>
              <a:gd name="connsiteX5-46247" fmla="*/ 5081175 w 6115796"/>
              <a:gd name="connsiteY5-46248" fmla="*/ 277448 h 6858000"/>
              <a:gd name="connsiteX6-46249" fmla="*/ 5097011 w 6115796"/>
              <a:gd name="connsiteY6-46250" fmla="*/ 355616 h 6858000"/>
              <a:gd name="connsiteX7-46251" fmla="*/ 5153000 w 6115796"/>
              <a:gd name="connsiteY7-46252" fmla="*/ 507134 h 6858000"/>
              <a:gd name="connsiteX8-46253" fmla="*/ 5171282 w 6115796"/>
              <a:gd name="connsiteY8-46254" fmla="*/ 602071 h 6858000"/>
              <a:gd name="connsiteX9-46255" fmla="*/ 5176196 w 6115796"/>
              <a:gd name="connsiteY9-46256" fmla="*/ 636822 h 6858000"/>
              <a:gd name="connsiteX10-46257" fmla="*/ 5189051 w 6115796"/>
              <a:gd name="connsiteY10-46258" fmla="*/ 782518 h 6858000"/>
              <a:gd name="connsiteX11-46259" fmla="*/ 5218707 w 6115796"/>
              <a:gd name="connsiteY11-46260" fmla="*/ 886387 h 6858000"/>
              <a:gd name="connsiteX12-46261" fmla="*/ 5221281 w 6115796"/>
              <a:gd name="connsiteY12-46262" fmla="*/ 920873 h 6858000"/>
              <a:gd name="connsiteX13-46263" fmla="*/ 5201018 w 6115796"/>
              <a:gd name="connsiteY13-46264" fmla="*/ 1095027 h 6858000"/>
              <a:gd name="connsiteX14-46265" fmla="*/ 5189234 w 6115796"/>
              <a:gd name="connsiteY14-46266" fmla="*/ 1217308 h 6858000"/>
              <a:gd name="connsiteX15-46267" fmla="*/ 5202769 w 6115796"/>
              <a:gd name="connsiteY15-46268" fmla="*/ 1269450 h 6858000"/>
              <a:gd name="connsiteX16-46269" fmla="*/ 5225968 w 6115796"/>
              <a:gd name="connsiteY16-46270" fmla="*/ 1357994 h 6858000"/>
              <a:gd name="connsiteX17-46271" fmla="*/ 5226675 w 6115796"/>
              <a:gd name="connsiteY17-46272" fmla="*/ 1385685 h 6858000"/>
              <a:gd name="connsiteX18-46273" fmla="*/ 5237226 w 6115796"/>
              <a:gd name="connsiteY18-46274" fmla="*/ 1441327 h 6858000"/>
              <a:gd name="connsiteX19-46275" fmla="*/ 5255653 w 6115796"/>
              <a:gd name="connsiteY19-46276" fmla="*/ 1524712 h 6858000"/>
              <a:gd name="connsiteX20-46277" fmla="*/ 5263491 w 6115796"/>
              <a:gd name="connsiteY20-46278" fmla="*/ 1642938 h 6858000"/>
              <a:gd name="connsiteX21-46279" fmla="*/ 5256552 w 6115796"/>
              <a:gd name="connsiteY21-46280" fmla="*/ 1672509 h 6858000"/>
              <a:gd name="connsiteX22-46281" fmla="*/ 5264549 w 6115796"/>
              <a:gd name="connsiteY22-46282" fmla="*/ 1837572 h 6858000"/>
              <a:gd name="connsiteX23-46283" fmla="*/ 5255696 w 6115796"/>
              <a:gd name="connsiteY23-46284" fmla="*/ 1953770 h 6858000"/>
              <a:gd name="connsiteX24-46285" fmla="*/ 5252592 w 6115796"/>
              <a:gd name="connsiteY24-46286" fmla="*/ 2092210 h 6858000"/>
              <a:gd name="connsiteX25-46287" fmla="*/ 5257248 w 6115796"/>
              <a:gd name="connsiteY25-46288" fmla="*/ 2203922 h 6858000"/>
              <a:gd name="connsiteX26-46289" fmla="*/ 5262551 w 6115796"/>
              <a:gd name="connsiteY26-46290" fmla="*/ 2288050 h 6858000"/>
              <a:gd name="connsiteX27-46291" fmla="*/ 5293877 w 6115796"/>
              <a:gd name="connsiteY27-46292" fmla="*/ 2368649 h 6858000"/>
              <a:gd name="connsiteX28-46293" fmla="*/ 5311338 w 6115796"/>
              <a:gd name="connsiteY28-46294" fmla="*/ 2404034 h 6858000"/>
              <a:gd name="connsiteX29-46295" fmla="*/ 5338366 w 6115796"/>
              <a:gd name="connsiteY29-46296" fmla="*/ 2465052 h 6858000"/>
              <a:gd name="connsiteX30-46297" fmla="*/ 5371263 w 6115796"/>
              <a:gd name="connsiteY30-46298" fmla="*/ 2586413 h 6858000"/>
              <a:gd name="connsiteX31-46299" fmla="*/ 5407503 w 6115796"/>
              <a:gd name="connsiteY31-46300" fmla="*/ 2786290 h 6858000"/>
              <a:gd name="connsiteX32-46301" fmla="*/ 5407356 w 6115796"/>
              <a:gd name="connsiteY32-46302" fmla="*/ 2787545 h 6858000"/>
              <a:gd name="connsiteX33-46303" fmla="*/ 5457023 w 6115796"/>
              <a:gd name="connsiteY33-46304" fmla="*/ 2858292 h 6858000"/>
              <a:gd name="connsiteX34-46305" fmla="*/ 5484061 w 6115796"/>
              <a:gd name="connsiteY34-46306" fmla="*/ 2919216 h 6858000"/>
              <a:gd name="connsiteX35-46307" fmla="*/ 5491940 w 6115796"/>
              <a:gd name="connsiteY35-46308" fmla="*/ 3015985 h 6858000"/>
              <a:gd name="connsiteX36-46309" fmla="*/ 5503944 w 6115796"/>
              <a:gd name="connsiteY36-46310" fmla="*/ 3123335 h 6858000"/>
              <a:gd name="connsiteX37-46311" fmla="*/ 5516007 w 6115796"/>
              <a:gd name="connsiteY37-46312" fmla="*/ 3258473 h 6858000"/>
              <a:gd name="connsiteX38-46313" fmla="*/ 5589758 w 6115796"/>
              <a:gd name="connsiteY38-46314" fmla="*/ 3453699 h 6858000"/>
              <a:gd name="connsiteX39-46315" fmla="*/ 5596144 w 6115796"/>
              <a:gd name="connsiteY39-46316" fmla="*/ 3534624 h 6858000"/>
              <a:gd name="connsiteX40-46317" fmla="*/ 5597750 w 6115796"/>
              <a:gd name="connsiteY40-46318" fmla="*/ 3534129 h 6858000"/>
              <a:gd name="connsiteX41-46319" fmla="*/ 5618377 w 6115796"/>
              <a:gd name="connsiteY41-46320" fmla="*/ 3588431 h 6858000"/>
              <a:gd name="connsiteX42-46321" fmla="*/ 5655472 w 6115796"/>
              <a:gd name="connsiteY42-46322" fmla="*/ 3678877 h 6858000"/>
              <a:gd name="connsiteX43-46323" fmla="*/ 5683015 w 6115796"/>
              <a:gd name="connsiteY43-46324" fmla="*/ 3762025 h 6858000"/>
              <a:gd name="connsiteX44-46325" fmla="*/ 5696643 w 6115796"/>
              <a:gd name="connsiteY44-46326" fmla="*/ 3773888 h 6858000"/>
              <a:gd name="connsiteX45-46327" fmla="*/ 5768491 w 6115796"/>
              <a:gd name="connsiteY45-46328" fmla="*/ 3914399 h 6858000"/>
              <a:gd name="connsiteX46-46329" fmla="*/ 5793123 w 6115796"/>
              <a:gd name="connsiteY46-46330" fmla="*/ 3969952 h 6858000"/>
              <a:gd name="connsiteX47-46331" fmla="*/ 5808321 w 6115796"/>
              <a:gd name="connsiteY47-46332" fmla="*/ 3988153 h 6858000"/>
              <a:gd name="connsiteX48-46333" fmla="*/ 5825621 w 6115796"/>
              <a:gd name="connsiteY48-46334" fmla="*/ 4015525 h 6858000"/>
              <a:gd name="connsiteX49-46335" fmla="*/ 5860672 w 6115796"/>
              <a:gd name="connsiteY49-46336" fmla="*/ 4061579 h 6858000"/>
              <a:gd name="connsiteX50-46337" fmla="*/ 5894095 w 6115796"/>
              <a:gd name="connsiteY50-46338" fmla="*/ 4128857 h 6858000"/>
              <a:gd name="connsiteX51-46339" fmla="*/ 5903513 w 6115796"/>
              <a:gd name="connsiteY51-46340" fmla="*/ 4187661 h 6858000"/>
              <a:gd name="connsiteX52-46341" fmla="*/ 5946705 w 6115796"/>
              <a:gd name="connsiteY52-46342" fmla="*/ 4428051 h 6858000"/>
              <a:gd name="connsiteX53-46343" fmla="*/ 5949261 w 6115796"/>
              <a:gd name="connsiteY53-46344" fmla="*/ 4449185 h 6858000"/>
              <a:gd name="connsiteX54-46345" fmla="*/ 5968960 w 6115796"/>
              <a:gd name="connsiteY54-46346" fmla="*/ 4482655 h 6858000"/>
              <a:gd name="connsiteX55-46347" fmla="*/ 5998138 w 6115796"/>
              <a:gd name="connsiteY55-46348" fmla="*/ 4697518 h 6858000"/>
              <a:gd name="connsiteX56-46349" fmla="*/ 6007819 w 6115796"/>
              <a:gd name="connsiteY56-46350" fmla="*/ 4858148 h 6858000"/>
              <a:gd name="connsiteX57-46351" fmla="*/ 6007749 w 6115796"/>
              <a:gd name="connsiteY57-46352" fmla="*/ 4964715 h 6858000"/>
              <a:gd name="connsiteX58-46353" fmla="*/ 6005269 w 6115796"/>
              <a:gd name="connsiteY58-46354" fmla="*/ 5150567 h 6858000"/>
              <a:gd name="connsiteX59-46355" fmla="*/ 6001127 w 6115796"/>
              <a:gd name="connsiteY59-46356" fmla="*/ 5164609 h 6858000"/>
              <a:gd name="connsiteX60-46357" fmla="*/ 5998514 w 6115796"/>
              <a:gd name="connsiteY60-46358" fmla="*/ 5189673 h 6858000"/>
              <a:gd name="connsiteX61-46359" fmla="*/ 6018409 w 6115796"/>
              <a:gd name="connsiteY61-46360" fmla="*/ 5227157 h 6858000"/>
              <a:gd name="connsiteX62-46361" fmla="*/ 6036748 w 6115796"/>
              <a:gd name="connsiteY62-46362" fmla="*/ 5322752 h 6858000"/>
              <a:gd name="connsiteX63-46363" fmla="*/ 6037677 w 6115796"/>
              <a:gd name="connsiteY63-46364" fmla="*/ 5354807 h 6858000"/>
              <a:gd name="connsiteX64-46365" fmla="*/ 6053435 w 6115796"/>
              <a:gd name="connsiteY64-46366" fmla="*/ 5387547 h 6858000"/>
              <a:gd name="connsiteX65-46367" fmla="*/ 6068640 w 6115796"/>
              <a:gd name="connsiteY65-46368" fmla="*/ 5474503 h 6858000"/>
              <a:gd name="connsiteX66-46369" fmla="*/ 6080922 w 6115796"/>
              <a:gd name="connsiteY66-46370" fmla="*/ 5561070 h 6858000"/>
              <a:gd name="connsiteX67-46371" fmla="*/ 6096949 w 6115796"/>
              <a:gd name="connsiteY67-46372" fmla="*/ 5648179 h 6858000"/>
              <a:gd name="connsiteX68-46373" fmla="*/ 6115796 w 6115796"/>
              <a:gd name="connsiteY68-46374" fmla="*/ 5862844 h 6858000"/>
              <a:gd name="connsiteX69-46375" fmla="*/ 6045436 w 6115796"/>
              <a:gd name="connsiteY69-46376" fmla="*/ 6124480 h 6858000"/>
              <a:gd name="connsiteX70-46377" fmla="*/ 6030489 w 6115796"/>
              <a:gd name="connsiteY70-46378" fmla="*/ 6317666 h 6858000"/>
              <a:gd name="connsiteX71-46379" fmla="*/ 6007492 w 6115796"/>
              <a:gd name="connsiteY71-46380" fmla="*/ 6440818 h 6858000"/>
              <a:gd name="connsiteX72-46381" fmla="*/ 6009467 w 6115796"/>
              <a:gd name="connsiteY72-46382" fmla="*/ 6487076 h 6858000"/>
              <a:gd name="connsiteX73-46383" fmla="*/ 5995064 w 6115796"/>
              <a:gd name="connsiteY73-46384" fmla="*/ 6540791 h 6858000"/>
              <a:gd name="connsiteX74-46385" fmla="*/ 5986207 w 6115796"/>
              <a:gd name="connsiteY74-46386" fmla="*/ 6695855 h 6858000"/>
              <a:gd name="connsiteX75-46387" fmla="*/ 5979428 w 6115796"/>
              <a:gd name="connsiteY75-46388" fmla="*/ 6754678 h 6858000"/>
              <a:gd name="connsiteX76-46389" fmla="*/ 5984543 w 6115796"/>
              <a:gd name="connsiteY76-46390" fmla="*/ 6811016 h 6858000"/>
              <a:gd name="connsiteX77-46391" fmla="*/ 5979671 w 6115796"/>
              <a:gd name="connsiteY77-46392" fmla="*/ 6858000 h 6858000"/>
              <a:gd name="connsiteX78-46393" fmla="*/ 0 w 6115796"/>
              <a:gd name="connsiteY78-46394" fmla="*/ 6858000 h 6858000"/>
              <a:gd name="connsiteX79-46395" fmla="*/ 0 w 6115796"/>
              <a:gd name="connsiteY79-46396" fmla="*/ 0 h 6858000"/>
              <a:gd name="connsiteX0-46397" fmla="*/ 0 w 6115796"/>
              <a:gd name="connsiteY0-46398" fmla="*/ 0 h 6858000"/>
              <a:gd name="connsiteX1-46399" fmla="*/ 4965888 w 6115796"/>
              <a:gd name="connsiteY1-46400" fmla="*/ 0 h 6858000"/>
              <a:gd name="connsiteX2-46401" fmla="*/ 4967767 w 6115796"/>
              <a:gd name="connsiteY2-46402" fmla="*/ 7930 h 6858000"/>
              <a:gd name="connsiteX3-46403" fmla="*/ 4979444 w 6115796"/>
              <a:gd name="connsiteY3-46404" fmla="*/ 43921 h 6858000"/>
              <a:gd name="connsiteX4-46405" fmla="*/ 5075458 w 6115796"/>
              <a:gd name="connsiteY4-46406" fmla="*/ 264355 h 6858000"/>
              <a:gd name="connsiteX5-46407" fmla="*/ 5081175 w 6115796"/>
              <a:gd name="connsiteY5-46408" fmla="*/ 277448 h 6858000"/>
              <a:gd name="connsiteX6-46409" fmla="*/ 5097011 w 6115796"/>
              <a:gd name="connsiteY6-46410" fmla="*/ 355616 h 6858000"/>
              <a:gd name="connsiteX7-46411" fmla="*/ 5153000 w 6115796"/>
              <a:gd name="connsiteY7-46412" fmla="*/ 507134 h 6858000"/>
              <a:gd name="connsiteX8-46413" fmla="*/ 5171282 w 6115796"/>
              <a:gd name="connsiteY8-46414" fmla="*/ 602071 h 6858000"/>
              <a:gd name="connsiteX9-46415" fmla="*/ 5176196 w 6115796"/>
              <a:gd name="connsiteY9-46416" fmla="*/ 636822 h 6858000"/>
              <a:gd name="connsiteX10-46417" fmla="*/ 5189051 w 6115796"/>
              <a:gd name="connsiteY10-46418" fmla="*/ 782518 h 6858000"/>
              <a:gd name="connsiteX11-46419" fmla="*/ 5218707 w 6115796"/>
              <a:gd name="connsiteY11-46420" fmla="*/ 886387 h 6858000"/>
              <a:gd name="connsiteX12-46421" fmla="*/ 5221281 w 6115796"/>
              <a:gd name="connsiteY12-46422" fmla="*/ 920873 h 6858000"/>
              <a:gd name="connsiteX13-46423" fmla="*/ 5201018 w 6115796"/>
              <a:gd name="connsiteY13-46424" fmla="*/ 1095027 h 6858000"/>
              <a:gd name="connsiteX14-46425" fmla="*/ 5189234 w 6115796"/>
              <a:gd name="connsiteY14-46426" fmla="*/ 1217308 h 6858000"/>
              <a:gd name="connsiteX15-46427" fmla="*/ 5202769 w 6115796"/>
              <a:gd name="connsiteY15-46428" fmla="*/ 1269450 h 6858000"/>
              <a:gd name="connsiteX16-46429" fmla="*/ 5225968 w 6115796"/>
              <a:gd name="connsiteY16-46430" fmla="*/ 1357994 h 6858000"/>
              <a:gd name="connsiteX17-46431" fmla="*/ 5226675 w 6115796"/>
              <a:gd name="connsiteY17-46432" fmla="*/ 1385685 h 6858000"/>
              <a:gd name="connsiteX18-46433" fmla="*/ 5237226 w 6115796"/>
              <a:gd name="connsiteY18-46434" fmla="*/ 1441327 h 6858000"/>
              <a:gd name="connsiteX19-46435" fmla="*/ 5255653 w 6115796"/>
              <a:gd name="connsiteY19-46436" fmla="*/ 1524712 h 6858000"/>
              <a:gd name="connsiteX20-46437" fmla="*/ 5263491 w 6115796"/>
              <a:gd name="connsiteY20-46438" fmla="*/ 1642938 h 6858000"/>
              <a:gd name="connsiteX21-46439" fmla="*/ 5256552 w 6115796"/>
              <a:gd name="connsiteY21-46440" fmla="*/ 1672509 h 6858000"/>
              <a:gd name="connsiteX22-46441" fmla="*/ 5264549 w 6115796"/>
              <a:gd name="connsiteY22-46442" fmla="*/ 1837572 h 6858000"/>
              <a:gd name="connsiteX23-46443" fmla="*/ 5255696 w 6115796"/>
              <a:gd name="connsiteY23-46444" fmla="*/ 1953770 h 6858000"/>
              <a:gd name="connsiteX24-46445" fmla="*/ 5252592 w 6115796"/>
              <a:gd name="connsiteY24-46446" fmla="*/ 2092210 h 6858000"/>
              <a:gd name="connsiteX25-46447" fmla="*/ 5257248 w 6115796"/>
              <a:gd name="connsiteY25-46448" fmla="*/ 2203922 h 6858000"/>
              <a:gd name="connsiteX26-46449" fmla="*/ 5262551 w 6115796"/>
              <a:gd name="connsiteY26-46450" fmla="*/ 2288050 h 6858000"/>
              <a:gd name="connsiteX27-46451" fmla="*/ 5293877 w 6115796"/>
              <a:gd name="connsiteY27-46452" fmla="*/ 2368649 h 6858000"/>
              <a:gd name="connsiteX28-46453" fmla="*/ 5311338 w 6115796"/>
              <a:gd name="connsiteY28-46454" fmla="*/ 2404034 h 6858000"/>
              <a:gd name="connsiteX29-46455" fmla="*/ 5338366 w 6115796"/>
              <a:gd name="connsiteY29-46456" fmla="*/ 2465052 h 6858000"/>
              <a:gd name="connsiteX30-46457" fmla="*/ 5371263 w 6115796"/>
              <a:gd name="connsiteY30-46458" fmla="*/ 2586413 h 6858000"/>
              <a:gd name="connsiteX31-46459" fmla="*/ 5407503 w 6115796"/>
              <a:gd name="connsiteY31-46460" fmla="*/ 2786290 h 6858000"/>
              <a:gd name="connsiteX32-46461" fmla="*/ 5407356 w 6115796"/>
              <a:gd name="connsiteY32-46462" fmla="*/ 2787545 h 6858000"/>
              <a:gd name="connsiteX33-46463" fmla="*/ 5457023 w 6115796"/>
              <a:gd name="connsiteY33-46464" fmla="*/ 2858292 h 6858000"/>
              <a:gd name="connsiteX34-46465" fmla="*/ 5484061 w 6115796"/>
              <a:gd name="connsiteY34-46466" fmla="*/ 2919216 h 6858000"/>
              <a:gd name="connsiteX35-46467" fmla="*/ 5491940 w 6115796"/>
              <a:gd name="connsiteY35-46468" fmla="*/ 3015985 h 6858000"/>
              <a:gd name="connsiteX36-46469" fmla="*/ 5503944 w 6115796"/>
              <a:gd name="connsiteY36-46470" fmla="*/ 3123335 h 6858000"/>
              <a:gd name="connsiteX37-46471" fmla="*/ 5516007 w 6115796"/>
              <a:gd name="connsiteY37-46472" fmla="*/ 3258473 h 6858000"/>
              <a:gd name="connsiteX38-46473" fmla="*/ 5589758 w 6115796"/>
              <a:gd name="connsiteY38-46474" fmla="*/ 3453699 h 6858000"/>
              <a:gd name="connsiteX39-46475" fmla="*/ 5596144 w 6115796"/>
              <a:gd name="connsiteY39-46476" fmla="*/ 3534624 h 6858000"/>
              <a:gd name="connsiteX40-46477" fmla="*/ 5597750 w 6115796"/>
              <a:gd name="connsiteY40-46478" fmla="*/ 3534129 h 6858000"/>
              <a:gd name="connsiteX41-46479" fmla="*/ 5618377 w 6115796"/>
              <a:gd name="connsiteY41-46480" fmla="*/ 3588431 h 6858000"/>
              <a:gd name="connsiteX42-46481" fmla="*/ 5655472 w 6115796"/>
              <a:gd name="connsiteY42-46482" fmla="*/ 3678877 h 6858000"/>
              <a:gd name="connsiteX43-46483" fmla="*/ 5683015 w 6115796"/>
              <a:gd name="connsiteY43-46484" fmla="*/ 3762025 h 6858000"/>
              <a:gd name="connsiteX44-46485" fmla="*/ 5696643 w 6115796"/>
              <a:gd name="connsiteY44-46486" fmla="*/ 3773888 h 6858000"/>
              <a:gd name="connsiteX45-46487" fmla="*/ 5768491 w 6115796"/>
              <a:gd name="connsiteY45-46488" fmla="*/ 3914399 h 6858000"/>
              <a:gd name="connsiteX46-46489" fmla="*/ 5793123 w 6115796"/>
              <a:gd name="connsiteY46-46490" fmla="*/ 3969952 h 6858000"/>
              <a:gd name="connsiteX47-46491" fmla="*/ 5808321 w 6115796"/>
              <a:gd name="connsiteY47-46492" fmla="*/ 3988153 h 6858000"/>
              <a:gd name="connsiteX48-46493" fmla="*/ 5825621 w 6115796"/>
              <a:gd name="connsiteY48-46494" fmla="*/ 4015525 h 6858000"/>
              <a:gd name="connsiteX49-46495" fmla="*/ 5860672 w 6115796"/>
              <a:gd name="connsiteY49-46496" fmla="*/ 4061579 h 6858000"/>
              <a:gd name="connsiteX50-46497" fmla="*/ 5894095 w 6115796"/>
              <a:gd name="connsiteY50-46498" fmla="*/ 4128857 h 6858000"/>
              <a:gd name="connsiteX51-46499" fmla="*/ 5903513 w 6115796"/>
              <a:gd name="connsiteY51-46500" fmla="*/ 4187661 h 6858000"/>
              <a:gd name="connsiteX52-46501" fmla="*/ 5946705 w 6115796"/>
              <a:gd name="connsiteY52-46502" fmla="*/ 4428051 h 6858000"/>
              <a:gd name="connsiteX53-46503" fmla="*/ 5949261 w 6115796"/>
              <a:gd name="connsiteY53-46504" fmla="*/ 4449185 h 6858000"/>
              <a:gd name="connsiteX54-46505" fmla="*/ 5968960 w 6115796"/>
              <a:gd name="connsiteY54-46506" fmla="*/ 4482655 h 6858000"/>
              <a:gd name="connsiteX55-46507" fmla="*/ 5998138 w 6115796"/>
              <a:gd name="connsiteY55-46508" fmla="*/ 4697518 h 6858000"/>
              <a:gd name="connsiteX56-46509" fmla="*/ 6007819 w 6115796"/>
              <a:gd name="connsiteY56-46510" fmla="*/ 4858148 h 6858000"/>
              <a:gd name="connsiteX57-46511" fmla="*/ 6007749 w 6115796"/>
              <a:gd name="connsiteY57-46512" fmla="*/ 4964715 h 6858000"/>
              <a:gd name="connsiteX58-46513" fmla="*/ 6005269 w 6115796"/>
              <a:gd name="connsiteY58-46514" fmla="*/ 5150567 h 6858000"/>
              <a:gd name="connsiteX59-46515" fmla="*/ 6001127 w 6115796"/>
              <a:gd name="connsiteY59-46516" fmla="*/ 5164609 h 6858000"/>
              <a:gd name="connsiteX60-46517" fmla="*/ 5998514 w 6115796"/>
              <a:gd name="connsiteY60-46518" fmla="*/ 5189673 h 6858000"/>
              <a:gd name="connsiteX61-46519" fmla="*/ 6018409 w 6115796"/>
              <a:gd name="connsiteY61-46520" fmla="*/ 5227157 h 6858000"/>
              <a:gd name="connsiteX62-46521" fmla="*/ 6036748 w 6115796"/>
              <a:gd name="connsiteY62-46522" fmla="*/ 5322752 h 6858000"/>
              <a:gd name="connsiteX63-46523" fmla="*/ 6037677 w 6115796"/>
              <a:gd name="connsiteY63-46524" fmla="*/ 5354807 h 6858000"/>
              <a:gd name="connsiteX64-46525" fmla="*/ 6053435 w 6115796"/>
              <a:gd name="connsiteY64-46526" fmla="*/ 5387547 h 6858000"/>
              <a:gd name="connsiteX65-46527" fmla="*/ 6068640 w 6115796"/>
              <a:gd name="connsiteY65-46528" fmla="*/ 5474503 h 6858000"/>
              <a:gd name="connsiteX66-46529" fmla="*/ 6080922 w 6115796"/>
              <a:gd name="connsiteY66-46530" fmla="*/ 5561070 h 6858000"/>
              <a:gd name="connsiteX67-46531" fmla="*/ 6096949 w 6115796"/>
              <a:gd name="connsiteY67-46532" fmla="*/ 5648179 h 6858000"/>
              <a:gd name="connsiteX68-46533" fmla="*/ 6115796 w 6115796"/>
              <a:gd name="connsiteY68-46534" fmla="*/ 5862844 h 6858000"/>
              <a:gd name="connsiteX69-46535" fmla="*/ 6045436 w 6115796"/>
              <a:gd name="connsiteY69-46536" fmla="*/ 6124480 h 6858000"/>
              <a:gd name="connsiteX70-46537" fmla="*/ 6030489 w 6115796"/>
              <a:gd name="connsiteY70-46538" fmla="*/ 6317666 h 6858000"/>
              <a:gd name="connsiteX71-46539" fmla="*/ 6007492 w 6115796"/>
              <a:gd name="connsiteY71-46540" fmla="*/ 6440818 h 6858000"/>
              <a:gd name="connsiteX72-46541" fmla="*/ 6009467 w 6115796"/>
              <a:gd name="connsiteY72-46542" fmla="*/ 6487076 h 6858000"/>
              <a:gd name="connsiteX73-46543" fmla="*/ 5995064 w 6115796"/>
              <a:gd name="connsiteY73-46544" fmla="*/ 6540791 h 6858000"/>
              <a:gd name="connsiteX74-46545" fmla="*/ 5986207 w 6115796"/>
              <a:gd name="connsiteY74-46546" fmla="*/ 6695855 h 6858000"/>
              <a:gd name="connsiteX75-46547" fmla="*/ 5979428 w 6115796"/>
              <a:gd name="connsiteY75-46548" fmla="*/ 6754678 h 6858000"/>
              <a:gd name="connsiteX76-46549" fmla="*/ 5984543 w 6115796"/>
              <a:gd name="connsiteY76-46550" fmla="*/ 6811016 h 6858000"/>
              <a:gd name="connsiteX77-46551" fmla="*/ 5979671 w 6115796"/>
              <a:gd name="connsiteY77-46552" fmla="*/ 6858000 h 6858000"/>
              <a:gd name="connsiteX78-46553" fmla="*/ 0 w 6115796"/>
              <a:gd name="connsiteY78-46554" fmla="*/ 6858000 h 6858000"/>
              <a:gd name="connsiteX79-46555" fmla="*/ 0 w 6115796"/>
              <a:gd name="connsiteY79-46556" fmla="*/ 0 h 6858000"/>
              <a:gd name="connsiteX0-46557" fmla="*/ 0 w 6115796"/>
              <a:gd name="connsiteY0-46558" fmla="*/ 0 h 6858000"/>
              <a:gd name="connsiteX1-46559" fmla="*/ 4965888 w 6115796"/>
              <a:gd name="connsiteY1-46560" fmla="*/ 0 h 6858000"/>
              <a:gd name="connsiteX2-46561" fmla="*/ 4967767 w 6115796"/>
              <a:gd name="connsiteY2-46562" fmla="*/ 7930 h 6858000"/>
              <a:gd name="connsiteX3-46563" fmla="*/ 4979444 w 6115796"/>
              <a:gd name="connsiteY3-46564" fmla="*/ 43921 h 6858000"/>
              <a:gd name="connsiteX4-46565" fmla="*/ 5075458 w 6115796"/>
              <a:gd name="connsiteY4-46566" fmla="*/ 264355 h 6858000"/>
              <a:gd name="connsiteX5-46567" fmla="*/ 5081175 w 6115796"/>
              <a:gd name="connsiteY5-46568" fmla="*/ 277448 h 6858000"/>
              <a:gd name="connsiteX6-46569" fmla="*/ 5097011 w 6115796"/>
              <a:gd name="connsiteY6-46570" fmla="*/ 355616 h 6858000"/>
              <a:gd name="connsiteX7-46571" fmla="*/ 5153000 w 6115796"/>
              <a:gd name="connsiteY7-46572" fmla="*/ 507134 h 6858000"/>
              <a:gd name="connsiteX8-46573" fmla="*/ 5171282 w 6115796"/>
              <a:gd name="connsiteY8-46574" fmla="*/ 602071 h 6858000"/>
              <a:gd name="connsiteX9-46575" fmla="*/ 5176196 w 6115796"/>
              <a:gd name="connsiteY9-46576" fmla="*/ 636822 h 6858000"/>
              <a:gd name="connsiteX10-46577" fmla="*/ 5189051 w 6115796"/>
              <a:gd name="connsiteY10-46578" fmla="*/ 782518 h 6858000"/>
              <a:gd name="connsiteX11-46579" fmla="*/ 5218707 w 6115796"/>
              <a:gd name="connsiteY11-46580" fmla="*/ 886387 h 6858000"/>
              <a:gd name="connsiteX12-46581" fmla="*/ 5221281 w 6115796"/>
              <a:gd name="connsiteY12-46582" fmla="*/ 920873 h 6858000"/>
              <a:gd name="connsiteX13-46583" fmla="*/ 5201018 w 6115796"/>
              <a:gd name="connsiteY13-46584" fmla="*/ 1095027 h 6858000"/>
              <a:gd name="connsiteX14-46585" fmla="*/ 5189234 w 6115796"/>
              <a:gd name="connsiteY14-46586" fmla="*/ 1217308 h 6858000"/>
              <a:gd name="connsiteX15-46587" fmla="*/ 5202769 w 6115796"/>
              <a:gd name="connsiteY15-46588" fmla="*/ 1269450 h 6858000"/>
              <a:gd name="connsiteX16-46589" fmla="*/ 5225968 w 6115796"/>
              <a:gd name="connsiteY16-46590" fmla="*/ 1357994 h 6858000"/>
              <a:gd name="connsiteX17-46591" fmla="*/ 5226675 w 6115796"/>
              <a:gd name="connsiteY17-46592" fmla="*/ 1385685 h 6858000"/>
              <a:gd name="connsiteX18-46593" fmla="*/ 5237226 w 6115796"/>
              <a:gd name="connsiteY18-46594" fmla="*/ 1441327 h 6858000"/>
              <a:gd name="connsiteX19-46595" fmla="*/ 5255653 w 6115796"/>
              <a:gd name="connsiteY19-46596" fmla="*/ 1524712 h 6858000"/>
              <a:gd name="connsiteX20-46597" fmla="*/ 5263491 w 6115796"/>
              <a:gd name="connsiteY20-46598" fmla="*/ 1642938 h 6858000"/>
              <a:gd name="connsiteX21-46599" fmla="*/ 5256552 w 6115796"/>
              <a:gd name="connsiteY21-46600" fmla="*/ 1672509 h 6858000"/>
              <a:gd name="connsiteX22-46601" fmla="*/ 5264549 w 6115796"/>
              <a:gd name="connsiteY22-46602" fmla="*/ 1837572 h 6858000"/>
              <a:gd name="connsiteX23-46603" fmla="*/ 5255696 w 6115796"/>
              <a:gd name="connsiteY23-46604" fmla="*/ 1953770 h 6858000"/>
              <a:gd name="connsiteX24-46605" fmla="*/ 5252592 w 6115796"/>
              <a:gd name="connsiteY24-46606" fmla="*/ 2092210 h 6858000"/>
              <a:gd name="connsiteX25-46607" fmla="*/ 5257248 w 6115796"/>
              <a:gd name="connsiteY25-46608" fmla="*/ 2203922 h 6858000"/>
              <a:gd name="connsiteX26-46609" fmla="*/ 5262551 w 6115796"/>
              <a:gd name="connsiteY26-46610" fmla="*/ 2288050 h 6858000"/>
              <a:gd name="connsiteX27-46611" fmla="*/ 5293877 w 6115796"/>
              <a:gd name="connsiteY27-46612" fmla="*/ 2368649 h 6858000"/>
              <a:gd name="connsiteX28-46613" fmla="*/ 5311338 w 6115796"/>
              <a:gd name="connsiteY28-46614" fmla="*/ 2404034 h 6858000"/>
              <a:gd name="connsiteX29-46615" fmla="*/ 5338366 w 6115796"/>
              <a:gd name="connsiteY29-46616" fmla="*/ 2465052 h 6858000"/>
              <a:gd name="connsiteX30-46617" fmla="*/ 5371263 w 6115796"/>
              <a:gd name="connsiteY30-46618" fmla="*/ 2586413 h 6858000"/>
              <a:gd name="connsiteX31-46619" fmla="*/ 5407503 w 6115796"/>
              <a:gd name="connsiteY31-46620" fmla="*/ 2786290 h 6858000"/>
              <a:gd name="connsiteX32-46621" fmla="*/ 5407356 w 6115796"/>
              <a:gd name="connsiteY32-46622" fmla="*/ 2787545 h 6858000"/>
              <a:gd name="connsiteX33-46623" fmla="*/ 5457023 w 6115796"/>
              <a:gd name="connsiteY33-46624" fmla="*/ 2858292 h 6858000"/>
              <a:gd name="connsiteX34-46625" fmla="*/ 5491940 w 6115796"/>
              <a:gd name="connsiteY34-46626" fmla="*/ 3015985 h 6858000"/>
              <a:gd name="connsiteX35-46627" fmla="*/ 5503944 w 6115796"/>
              <a:gd name="connsiteY35-46628" fmla="*/ 3123335 h 6858000"/>
              <a:gd name="connsiteX36-46629" fmla="*/ 5516007 w 6115796"/>
              <a:gd name="connsiteY36-46630" fmla="*/ 3258473 h 6858000"/>
              <a:gd name="connsiteX37-46631" fmla="*/ 5589758 w 6115796"/>
              <a:gd name="connsiteY37-46632" fmla="*/ 3453699 h 6858000"/>
              <a:gd name="connsiteX38-46633" fmla="*/ 5596144 w 6115796"/>
              <a:gd name="connsiteY38-46634" fmla="*/ 3534624 h 6858000"/>
              <a:gd name="connsiteX39-46635" fmla="*/ 5597750 w 6115796"/>
              <a:gd name="connsiteY39-46636" fmla="*/ 3534129 h 6858000"/>
              <a:gd name="connsiteX40-46637" fmla="*/ 5618377 w 6115796"/>
              <a:gd name="connsiteY40-46638" fmla="*/ 3588431 h 6858000"/>
              <a:gd name="connsiteX41-46639" fmla="*/ 5655472 w 6115796"/>
              <a:gd name="connsiteY41-46640" fmla="*/ 3678877 h 6858000"/>
              <a:gd name="connsiteX42-46641" fmla="*/ 5683015 w 6115796"/>
              <a:gd name="connsiteY42-46642" fmla="*/ 3762025 h 6858000"/>
              <a:gd name="connsiteX43-46643" fmla="*/ 5696643 w 6115796"/>
              <a:gd name="connsiteY43-46644" fmla="*/ 3773888 h 6858000"/>
              <a:gd name="connsiteX44-46645" fmla="*/ 5768491 w 6115796"/>
              <a:gd name="connsiteY44-46646" fmla="*/ 3914399 h 6858000"/>
              <a:gd name="connsiteX45-46647" fmla="*/ 5793123 w 6115796"/>
              <a:gd name="connsiteY45-46648" fmla="*/ 3969952 h 6858000"/>
              <a:gd name="connsiteX46-46649" fmla="*/ 5808321 w 6115796"/>
              <a:gd name="connsiteY46-46650" fmla="*/ 3988153 h 6858000"/>
              <a:gd name="connsiteX47-46651" fmla="*/ 5825621 w 6115796"/>
              <a:gd name="connsiteY47-46652" fmla="*/ 4015525 h 6858000"/>
              <a:gd name="connsiteX48-46653" fmla="*/ 5860672 w 6115796"/>
              <a:gd name="connsiteY48-46654" fmla="*/ 4061579 h 6858000"/>
              <a:gd name="connsiteX49-46655" fmla="*/ 5894095 w 6115796"/>
              <a:gd name="connsiteY49-46656" fmla="*/ 4128857 h 6858000"/>
              <a:gd name="connsiteX50-46657" fmla="*/ 5903513 w 6115796"/>
              <a:gd name="connsiteY50-46658" fmla="*/ 4187661 h 6858000"/>
              <a:gd name="connsiteX51-46659" fmla="*/ 5946705 w 6115796"/>
              <a:gd name="connsiteY51-46660" fmla="*/ 4428051 h 6858000"/>
              <a:gd name="connsiteX52-46661" fmla="*/ 5949261 w 6115796"/>
              <a:gd name="connsiteY52-46662" fmla="*/ 4449185 h 6858000"/>
              <a:gd name="connsiteX53-46663" fmla="*/ 5968960 w 6115796"/>
              <a:gd name="connsiteY53-46664" fmla="*/ 4482655 h 6858000"/>
              <a:gd name="connsiteX54-46665" fmla="*/ 5998138 w 6115796"/>
              <a:gd name="connsiteY54-46666" fmla="*/ 4697518 h 6858000"/>
              <a:gd name="connsiteX55-46667" fmla="*/ 6007819 w 6115796"/>
              <a:gd name="connsiteY55-46668" fmla="*/ 4858148 h 6858000"/>
              <a:gd name="connsiteX56-46669" fmla="*/ 6007749 w 6115796"/>
              <a:gd name="connsiteY56-46670" fmla="*/ 4964715 h 6858000"/>
              <a:gd name="connsiteX57-46671" fmla="*/ 6005269 w 6115796"/>
              <a:gd name="connsiteY57-46672" fmla="*/ 5150567 h 6858000"/>
              <a:gd name="connsiteX58-46673" fmla="*/ 6001127 w 6115796"/>
              <a:gd name="connsiteY58-46674" fmla="*/ 5164609 h 6858000"/>
              <a:gd name="connsiteX59-46675" fmla="*/ 5998514 w 6115796"/>
              <a:gd name="connsiteY59-46676" fmla="*/ 5189673 h 6858000"/>
              <a:gd name="connsiteX60-46677" fmla="*/ 6018409 w 6115796"/>
              <a:gd name="connsiteY60-46678" fmla="*/ 5227157 h 6858000"/>
              <a:gd name="connsiteX61-46679" fmla="*/ 6036748 w 6115796"/>
              <a:gd name="connsiteY61-46680" fmla="*/ 5322752 h 6858000"/>
              <a:gd name="connsiteX62-46681" fmla="*/ 6037677 w 6115796"/>
              <a:gd name="connsiteY62-46682" fmla="*/ 5354807 h 6858000"/>
              <a:gd name="connsiteX63-46683" fmla="*/ 6053435 w 6115796"/>
              <a:gd name="connsiteY63-46684" fmla="*/ 5387547 h 6858000"/>
              <a:gd name="connsiteX64-46685" fmla="*/ 6068640 w 6115796"/>
              <a:gd name="connsiteY64-46686" fmla="*/ 5474503 h 6858000"/>
              <a:gd name="connsiteX65-46687" fmla="*/ 6080922 w 6115796"/>
              <a:gd name="connsiteY65-46688" fmla="*/ 5561070 h 6858000"/>
              <a:gd name="connsiteX66-46689" fmla="*/ 6096949 w 6115796"/>
              <a:gd name="connsiteY66-46690" fmla="*/ 5648179 h 6858000"/>
              <a:gd name="connsiteX67-46691" fmla="*/ 6115796 w 6115796"/>
              <a:gd name="connsiteY67-46692" fmla="*/ 5862844 h 6858000"/>
              <a:gd name="connsiteX68-46693" fmla="*/ 6045436 w 6115796"/>
              <a:gd name="connsiteY68-46694" fmla="*/ 6124480 h 6858000"/>
              <a:gd name="connsiteX69-46695" fmla="*/ 6030489 w 6115796"/>
              <a:gd name="connsiteY69-46696" fmla="*/ 6317666 h 6858000"/>
              <a:gd name="connsiteX70-46697" fmla="*/ 6007492 w 6115796"/>
              <a:gd name="connsiteY70-46698" fmla="*/ 6440818 h 6858000"/>
              <a:gd name="connsiteX71-46699" fmla="*/ 6009467 w 6115796"/>
              <a:gd name="connsiteY71-46700" fmla="*/ 6487076 h 6858000"/>
              <a:gd name="connsiteX72-46701" fmla="*/ 5995064 w 6115796"/>
              <a:gd name="connsiteY72-46702" fmla="*/ 6540791 h 6858000"/>
              <a:gd name="connsiteX73-46703" fmla="*/ 5986207 w 6115796"/>
              <a:gd name="connsiteY73-46704" fmla="*/ 6695855 h 6858000"/>
              <a:gd name="connsiteX74-46705" fmla="*/ 5979428 w 6115796"/>
              <a:gd name="connsiteY74-46706" fmla="*/ 6754678 h 6858000"/>
              <a:gd name="connsiteX75-46707" fmla="*/ 5984543 w 6115796"/>
              <a:gd name="connsiteY75-46708" fmla="*/ 6811016 h 6858000"/>
              <a:gd name="connsiteX76-46709" fmla="*/ 5979671 w 6115796"/>
              <a:gd name="connsiteY76-46710" fmla="*/ 6858000 h 6858000"/>
              <a:gd name="connsiteX77-46711" fmla="*/ 0 w 6115796"/>
              <a:gd name="connsiteY77-46712" fmla="*/ 6858000 h 6858000"/>
              <a:gd name="connsiteX78-46713" fmla="*/ 0 w 6115796"/>
              <a:gd name="connsiteY78-46714" fmla="*/ 0 h 6858000"/>
              <a:gd name="connsiteX0-46715" fmla="*/ 0 w 6115796"/>
              <a:gd name="connsiteY0-46716" fmla="*/ 0 h 6858000"/>
              <a:gd name="connsiteX1-46717" fmla="*/ 4965888 w 6115796"/>
              <a:gd name="connsiteY1-46718" fmla="*/ 0 h 6858000"/>
              <a:gd name="connsiteX2-46719" fmla="*/ 4967767 w 6115796"/>
              <a:gd name="connsiteY2-46720" fmla="*/ 7930 h 6858000"/>
              <a:gd name="connsiteX3-46721" fmla="*/ 4979444 w 6115796"/>
              <a:gd name="connsiteY3-46722" fmla="*/ 43921 h 6858000"/>
              <a:gd name="connsiteX4-46723" fmla="*/ 5075458 w 6115796"/>
              <a:gd name="connsiteY4-46724" fmla="*/ 264355 h 6858000"/>
              <a:gd name="connsiteX5-46725" fmla="*/ 5081175 w 6115796"/>
              <a:gd name="connsiteY5-46726" fmla="*/ 277448 h 6858000"/>
              <a:gd name="connsiteX6-46727" fmla="*/ 5097011 w 6115796"/>
              <a:gd name="connsiteY6-46728" fmla="*/ 355616 h 6858000"/>
              <a:gd name="connsiteX7-46729" fmla="*/ 5153000 w 6115796"/>
              <a:gd name="connsiteY7-46730" fmla="*/ 507134 h 6858000"/>
              <a:gd name="connsiteX8-46731" fmla="*/ 5171282 w 6115796"/>
              <a:gd name="connsiteY8-46732" fmla="*/ 602071 h 6858000"/>
              <a:gd name="connsiteX9-46733" fmla="*/ 5176196 w 6115796"/>
              <a:gd name="connsiteY9-46734" fmla="*/ 636822 h 6858000"/>
              <a:gd name="connsiteX10-46735" fmla="*/ 5189051 w 6115796"/>
              <a:gd name="connsiteY10-46736" fmla="*/ 782518 h 6858000"/>
              <a:gd name="connsiteX11-46737" fmla="*/ 5218707 w 6115796"/>
              <a:gd name="connsiteY11-46738" fmla="*/ 886387 h 6858000"/>
              <a:gd name="connsiteX12-46739" fmla="*/ 5221281 w 6115796"/>
              <a:gd name="connsiteY12-46740" fmla="*/ 920873 h 6858000"/>
              <a:gd name="connsiteX13-46741" fmla="*/ 5201018 w 6115796"/>
              <a:gd name="connsiteY13-46742" fmla="*/ 1095027 h 6858000"/>
              <a:gd name="connsiteX14-46743" fmla="*/ 5189234 w 6115796"/>
              <a:gd name="connsiteY14-46744" fmla="*/ 1217308 h 6858000"/>
              <a:gd name="connsiteX15-46745" fmla="*/ 5202769 w 6115796"/>
              <a:gd name="connsiteY15-46746" fmla="*/ 1269450 h 6858000"/>
              <a:gd name="connsiteX16-46747" fmla="*/ 5225968 w 6115796"/>
              <a:gd name="connsiteY16-46748" fmla="*/ 1357994 h 6858000"/>
              <a:gd name="connsiteX17-46749" fmla="*/ 5226675 w 6115796"/>
              <a:gd name="connsiteY17-46750" fmla="*/ 1385685 h 6858000"/>
              <a:gd name="connsiteX18-46751" fmla="*/ 5237226 w 6115796"/>
              <a:gd name="connsiteY18-46752" fmla="*/ 1441327 h 6858000"/>
              <a:gd name="connsiteX19-46753" fmla="*/ 5255653 w 6115796"/>
              <a:gd name="connsiteY19-46754" fmla="*/ 1524712 h 6858000"/>
              <a:gd name="connsiteX20-46755" fmla="*/ 5263491 w 6115796"/>
              <a:gd name="connsiteY20-46756" fmla="*/ 1642938 h 6858000"/>
              <a:gd name="connsiteX21-46757" fmla="*/ 5256552 w 6115796"/>
              <a:gd name="connsiteY21-46758" fmla="*/ 1672509 h 6858000"/>
              <a:gd name="connsiteX22-46759" fmla="*/ 5264549 w 6115796"/>
              <a:gd name="connsiteY22-46760" fmla="*/ 1837572 h 6858000"/>
              <a:gd name="connsiteX23-46761" fmla="*/ 5255696 w 6115796"/>
              <a:gd name="connsiteY23-46762" fmla="*/ 1953770 h 6858000"/>
              <a:gd name="connsiteX24-46763" fmla="*/ 5252592 w 6115796"/>
              <a:gd name="connsiteY24-46764" fmla="*/ 2092210 h 6858000"/>
              <a:gd name="connsiteX25-46765" fmla="*/ 5257248 w 6115796"/>
              <a:gd name="connsiteY25-46766" fmla="*/ 2203922 h 6858000"/>
              <a:gd name="connsiteX26-46767" fmla="*/ 5262551 w 6115796"/>
              <a:gd name="connsiteY26-46768" fmla="*/ 2288050 h 6858000"/>
              <a:gd name="connsiteX27-46769" fmla="*/ 5293877 w 6115796"/>
              <a:gd name="connsiteY27-46770" fmla="*/ 2368649 h 6858000"/>
              <a:gd name="connsiteX28-46771" fmla="*/ 5311338 w 6115796"/>
              <a:gd name="connsiteY28-46772" fmla="*/ 2404034 h 6858000"/>
              <a:gd name="connsiteX29-46773" fmla="*/ 5338366 w 6115796"/>
              <a:gd name="connsiteY29-46774" fmla="*/ 2465052 h 6858000"/>
              <a:gd name="connsiteX30-46775" fmla="*/ 5371263 w 6115796"/>
              <a:gd name="connsiteY30-46776" fmla="*/ 2586413 h 6858000"/>
              <a:gd name="connsiteX31-46777" fmla="*/ 5407503 w 6115796"/>
              <a:gd name="connsiteY31-46778" fmla="*/ 2786290 h 6858000"/>
              <a:gd name="connsiteX32-46779" fmla="*/ 5407356 w 6115796"/>
              <a:gd name="connsiteY32-46780" fmla="*/ 2787545 h 6858000"/>
              <a:gd name="connsiteX33-46781" fmla="*/ 5457023 w 6115796"/>
              <a:gd name="connsiteY33-46782" fmla="*/ 2858292 h 6858000"/>
              <a:gd name="connsiteX34-46783" fmla="*/ 5491940 w 6115796"/>
              <a:gd name="connsiteY34-46784" fmla="*/ 3015985 h 6858000"/>
              <a:gd name="connsiteX35-46785" fmla="*/ 5503944 w 6115796"/>
              <a:gd name="connsiteY35-46786" fmla="*/ 3123335 h 6858000"/>
              <a:gd name="connsiteX36-46787" fmla="*/ 5516007 w 6115796"/>
              <a:gd name="connsiteY36-46788" fmla="*/ 3258473 h 6858000"/>
              <a:gd name="connsiteX37-46789" fmla="*/ 5589758 w 6115796"/>
              <a:gd name="connsiteY37-46790" fmla="*/ 3453699 h 6858000"/>
              <a:gd name="connsiteX38-46791" fmla="*/ 5596144 w 6115796"/>
              <a:gd name="connsiteY38-46792" fmla="*/ 3534624 h 6858000"/>
              <a:gd name="connsiteX39-46793" fmla="*/ 5597750 w 6115796"/>
              <a:gd name="connsiteY39-46794" fmla="*/ 3534129 h 6858000"/>
              <a:gd name="connsiteX40-46795" fmla="*/ 5618377 w 6115796"/>
              <a:gd name="connsiteY40-46796" fmla="*/ 3588431 h 6858000"/>
              <a:gd name="connsiteX41-46797" fmla="*/ 5655472 w 6115796"/>
              <a:gd name="connsiteY41-46798" fmla="*/ 3678877 h 6858000"/>
              <a:gd name="connsiteX42-46799" fmla="*/ 5683015 w 6115796"/>
              <a:gd name="connsiteY42-46800" fmla="*/ 3762025 h 6858000"/>
              <a:gd name="connsiteX43-46801" fmla="*/ 5696643 w 6115796"/>
              <a:gd name="connsiteY43-46802" fmla="*/ 3773888 h 6858000"/>
              <a:gd name="connsiteX44-46803" fmla="*/ 5768491 w 6115796"/>
              <a:gd name="connsiteY44-46804" fmla="*/ 3914399 h 6858000"/>
              <a:gd name="connsiteX45-46805" fmla="*/ 5793123 w 6115796"/>
              <a:gd name="connsiteY45-46806" fmla="*/ 3969952 h 6858000"/>
              <a:gd name="connsiteX46-46807" fmla="*/ 5808321 w 6115796"/>
              <a:gd name="connsiteY46-46808" fmla="*/ 3988153 h 6858000"/>
              <a:gd name="connsiteX47-46809" fmla="*/ 5825621 w 6115796"/>
              <a:gd name="connsiteY47-46810" fmla="*/ 4015525 h 6858000"/>
              <a:gd name="connsiteX48-46811" fmla="*/ 5860672 w 6115796"/>
              <a:gd name="connsiteY48-46812" fmla="*/ 4061579 h 6858000"/>
              <a:gd name="connsiteX49-46813" fmla="*/ 5894095 w 6115796"/>
              <a:gd name="connsiteY49-46814" fmla="*/ 4128857 h 6858000"/>
              <a:gd name="connsiteX50-46815" fmla="*/ 5903513 w 6115796"/>
              <a:gd name="connsiteY50-46816" fmla="*/ 4187661 h 6858000"/>
              <a:gd name="connsiteX51-46817" fmla="*/ 5946705 w 6115796"/>
              <a:gd name="connsiteY51-46818" fmla="*/ 4428051 h 6858000"/>
              <a:gd name="connsiteX52-46819" fmla="*/ 5949261 w 6115796"/>
              <a:gd name="connsiteY52-46820" fmla="*/ 4449185 h 6858000"/>
              <a:gd name="connsiteX53-46821" fmla="*/ 5968960 w 6115796"/>
              <a:gd name="connsiteY53-46822" fmla="*/ 4482655 h 6858000"/>
              <a:gd name="connsiteX54-46823" fmla="*/ 5998138 w 6115796"/>
              <a:gd name="connsiteY54-46824" fmla="*/ 4697518 h 6858000"/>
              <a:gd name="connsiteX55-46825" fmla="*/ 6007819 w 6115796"/>
              <a:gd name="connsiteY55-46826" fmla="*/ 4858148 h 6858000"/>
              <a:gd name="connsiteX56-46827" fmla="*/ 6007749 w 6115796"/>
              <a:gd name="connsiteY56-46828" fmla="*/ 4964715 h 6858000"/>
              <a:gd name="connsiteX57-46829" fmla="*/ 6005269 w 6115796"/>
              <a:gd name="connsiteY57-46830" fmla="*/ 5150567 h 6858000"/>
              <a:gd name="connsiteX58-46831" fmla="*/ 6001127 w 6115796"/>
              <a:gd name="connsiteY58-46832" fmla="*/ 5164609 h 6858000"/>
              <a:gd name="connsiteX59-46833" fmla="*/ 5998514 w 6115796"/>
              <a:gd name="connsiteY59-46834" fmla="*/ 5189673 h 6858000"/>
              <a:gd name="connsiteX60-46835" fmla="*/ 6018409 w 6115796"/>
              <a:gd name="connsiteY60-46836" fmla="*/ 5227157 h 6858000"/>
              <a:gd name="connsiteX61-46837" fmla="*/ 6036748 w 6115796"/>
              <a:gd name="connsiteY61-46838" fmla="*/ 5322752 h 6858000"/>
              <a:gd name="connsiteX62-46839" fmla="*/ 6037677 w 6115796"/>
              <a:gd name="connsiteY62-46840" fmla="*/ 5354807 h 6858000"/>
              <a:gd name="connsiteX63-46841" fmla="*/ 6053435 w 6115796"/>
              <a:gd name="connsiteY63-46842" fmla="*/ 5387547 h 6858000"/>
              <a:gd name="connsiteX64-46843" fmla="*/ 6068640 w 6115796"/>
              <a:gd name="connsiteY64-46844" fmla="*/ 5474503 h 6858000"/>
              <a:gd name="connsiteX65-46845" fmla="*/ 6080922 w 6115796"/>
              <a:gd name="connsiteY65-46846" fmla="*/ 5561070 h 6858000"/>
              <a:gd name="connsiteX66-46847" fmla="*/ 6096949 w 6115796"/>
              <a:gd name="connsiteY66-46848" fmla="*/ 5648179 h 6858000"/>
              <a:gd name="connsiteX67-46849" fmla="*/ 6115796 w 6115796"/>
              <a:gd name="connsiteY67-46850" fmla="*/ 5862844 h 6858000"/>
              <a:gd name="connsiteX68-46851" fmla="*/ 6045436 w 6115796"/>
              <a:gd name="connsiteY68-46852" fmla="*/ 6124480 h 6858000"/>
              <a:gd name="connsiteX69-46853" fmla="*/ 6030489 w 6115796"/>
              <a:gd name="connsiteY69-46854" fmla="*/ 6317666 h 6858000"/>
              <a:gd name="connsiteX70-46855" fmla="*/ 6007492 w 6115796"/>
              <a:gd name="connsiteY70-46856" fmla="*/ 6440818 h 6858000"/>
              <a:gd name="connsiteX71-46857" fmla="*/ 6009467 w 6115796"/>
              <a:gd name="connsiteY71-46858" fmla="*/ 6487076 h 6858000"/>
              <a:gd name="connsiteX72-46859" fmla="*/ 5995064 w 6115796"/>
              <a:gd name="connsiteY72-46860" fmla="*/ 6540791 h 6858000"/>
              <a:gd name="connsiteX73-46861" fmla="*/ 5986207 w 6115796"/>
              <a:gd name="connsiteY73-46862" fmla="*/ 6695855 h 6858000"/>
              <a:gd name="connsiteX74-46863" fmla="*/ 5979428 w 6115796"/>
              <a:gd name="connsiteY74-46864" fmla="*/ 6754678 h 6858000"/>
              <a:gd name="connsiteX75-46865" fmla="*/ 5984543 w 6115796"/>
              <a:gd name="connsiteY75-46866" fmla="*/ 6811016 h 6858000"/>
              <a:gd name="connsiteX76-46867" fmla="*/ 5979671 w 6115796"/>
              <a:gd name="connsiteY76-46868" fmla="*/ 6858000 h 6858000"/>
              <a:gd name="connsiteX77-46869" fmla="*/ 0 w 6115796"/>
              <a:gd name="connsiteY77-46870" fmla="*/ 6858000 h 6858000"/>
              <a:gd name="connsiteX78-46871" fmla="*/ 0 w 6115796"/>
              <a:gd name="connsiteY78-46872" fmla="*/ 0 h 6858000"/>
              <a:gd name="connsiteX0-46873" fmla="*/ 0 w 6115796"/>
              <a:gd name="connsiteY0-46874" fmla="*/ 0 h 6858000"/>
              <a:gd name="connsiteX1-46875" fmla="*/ 4965888 w 6115796"/>
              <a:gd name="connsiteY1-46876" fmla="*/ 0 h 6858000"/>
              <a:gd name="connsiteX2-46877" fmla="*/ 4967767 w 6115796"/>
              <a:gd name="connsiteY2-46878" fmla="*/ 7930 h 6858000"/>
              <a:gd name="connsiteX3-46879" fmla="*/ 4979444 w 6115796"/>
              <a:gd name="connsiteY3-46880" fmla="*/ 43921 h 6858000"/>
              <a:gd name="connsiteX4-46881" fmla="*/ 5075458 w 6115796"/>
              <a:gd name="connsiteY4-46882" fmla="*/ 264355 h 6858000"/>
              <a:gd name="connsiteX5-46883" fmla="*/ 5081175 w 6115796"/>
              <a:gd name="connsiteY5-46884" fmla="*/ 277448 h 6858000"/>
              <a:gd name="connsiteX6-46885" fmla="*/ 5097011 w 6115796"/>
              <a:gd name="connsiteY6-46886" fmla="*/ 355616 h 6858000"/>
              <a:gd name="connsiteX7-46887" fmla="*/ 5153000 w 6115796"/>
              <a:gd name="connsiteY7-46888" fmla="*/ 507134 h 6858000"/>
              <a:gd name="connsiteX8-46889" fmla="*/ 5171282 w 6115796"/>
              <a:gd name="connsiteY8-46890" fmla="*/ 602071 h 6858000"/>
              <a:gd name="connsiteX9-46891" fmla="*/ 5176196 w 6115796"/>
              <a:gd name="connsiteY9-46892" fmla="*/ 636822 h 6858000"/>
              <a:gd name="connsiteX10-46893" fmla="*/ 5189051 w 6115796"/>
              <a:gd name="connsiteY10-46894" fmla="*/ 782518 h 6858000"/>
              <a:gd name="connsiteX11-46895" fmla="*/ 5218707 w 6115796"/>
              <a:gd name="connsiteY11-46896" fmla="*/ 886387 h 6858000"/>
              <a:gd name="connsiteX12-46897" fmla="*/ 5221281 w 6115796"/>
              <a:gd name="connsiteY12-46898" fmla="*/ 920873 h 6858000"/>
              <a:gd name="connsiteX13-46899" fmla="*/ 5201018 w 6115796"/>
              <a:gd name="connsiteY13-46900" fmla="*/ 1095027 h 6858000"/>
              <a:gd name="connsiteX14-46901" fmla="*/ 5189234 w 6115796"/>
              <a:gd name="connsiteY14-46902" fmla="*/ 1217308 h 6858000"/>
              <a:gd name="connsiteX15-46903" fmla="*/ 5202769 w 6115796"/>
              <a:gd name="connsiteY15-46904" fmla="*/ 1269450 h 6858000"/>
              <a:gd name="connsiteX16-46905" fmla="*/ 5225968 w 6115796"/>
              <a:gd name="connsiteY16-46906" fmla="*/ 1357994 h 6858000"/>
              <a:gd name="connsiteX17-46907" fmla="*/ 5226675 w 6115796"/>
              <a:gd name="connsiteY17-46908" fmla="*/ 1385685 h 6858000"/>
              <a:gd name="connsiteX18-46909" fmla="*/ 5237226 w 6115796"/>
              <a:gd name="connsiteY18-46910" fmla="*/ 1441327 h 6858000"/>
              <a:gd name="connsiteX19-46911" fmla="*/ 5255653 w 6115796"/>
              <a:gd name="connsiteY19-46912" fmla="*/ 1524712 h 6858000"/>
              <a:gd name="connsiteX20-46913" fmla="*/ 5263491 w 6115796"/>
              <a:gd name="connsiteY20-46914" fmla="*/ 1642938 h 6858000"/>
              <a:gd name="connsiteX21-46915" fmla="*/ 5256552 w 6115796"/>
              <a:gd name="connsiteY21-46916" fmla="*/ 1672509 h 6858000"/>
              <a:gd name="connsiteX22-46917" fmla="*/ 5264549 w 6115796"/>
              <a:gd name="connsiteY22-46918" fmla="*/ 1837572 h 6858000"/>
              <a:gd name="connsiteX23-46919" fmla="*/ 5255696 w 6115796"/>
              <a:gd name="connsiteY23-46920" fmla="*/ 1953770 h 6858000"/>
              <a:gd name="connsiteX24-46921" fmla="*/ 5252592 w 6115796"/>
              <a:gd name="connsiteY24-46922" fmla="*/ 2092210 h 6858000"/>
              <a:gd name="connsiteX25-46923" fmla="*/ 5257248 w 6115796"/>
              <a:gd name="connsiteY25-46924" fmla="*/ 2203922 h 6858000"/>
              <a:gd name="connsiteX26-46925" fmla="*/ 5262551 w 6115796"/>
              <a:gd name="connsiteY26-46926" fmla="*/ 2288050 h 6858000"/>
              <a:gd name="connsiteX27-46927" fmla="*/ 5293877 w 6115796"/>
              <a:gd name="connsiteY27-46928" fmla="*/ 2368649 h 6858000"/>
              <a:gd name="connsiteX28-46929" fmla="*/ 5311338 w 6115796"/>
              <a:gd name="connsiteY28-46930" fmla="*/ 2404034 h 6858000"/>
              <a:gd name="connsiteX29-46931" fmla="*/ 5338366 w 6115796"/>
              <a:gd name="connsiteY29-46932" fmla="*/ 2465052 h 6858000"/>
              <a:gd name="connsiteX30-46933" fmla="*/ 5371263 w 6115796"/>
              <a:gd name="connsiteY30-46934" fmla="*/ 2586413 h 6858000"/>
              <a:gd name="connsiteX31-46935" fmla="*/ 5407503 w 6115796"/>
              <a:gd name="connsiteY31-46936" fmla="*/ 2786290 h 6858000"/>
              <a:gd name="connsiteX32-46937" fmla="*/ 5407356 w 6115796"/>
              <a:gd name="connsiteY32-46938" fmla="*/ 2787545 h 6858000"/>
              <a:gd name="connsiteX33-46939" fmla="*/ 5457023 w 6115796"/>
              <a:gd name="connsiteY33-46940" fmla="*/ 2858292 h 6858000"/>
              <a:gd name="connsiteX34-46941" fmla="*/ 5491940 w 6115796"/>
              <a:gd name="connsiteY34-46942" fmla="*/ 3015985 h 6858000"/>
              <a:gd name="connsiteX35-46943" fmla="*/ 5503944 w 6115796"/>
              <a:gd name="connsiteY35-46944" fmla="*/ 3123335 h 6858000"/>
              <a:gd name="connsiteX36-46945" fmla="*/ 5525532 w 6115796"/>
              <a:gd name="connsiteY36-46946" fmla="*/ 3258473 h 6858000"/>
              <a:gd name="connsiteX37-46947" fmla="*/ 5589758 w 6115796"/>
              <a:gd name="connsiteY37-46948" fmla="*/ 3453699 h 6858000"/>
              <a:gd name="connsiteX38-46949" fmla="*/ 5596144 w 6115796"/>
              <a:gd name="connsiteY38-46950" fmla="*/ 3534624 h 6858000"/>
              <a:gd name="connsiteX39-46951" fmla="*/ 5597750 w 6115796"/>
              <a:gd name="connsiteY39-46952" fmla="*/ 3534129 h 6858000"/>
              <a:gd name="connsiteX40-46953" fmla="*/ 5618377 w 6115796"/>
              <a:gd name="connsiteY40-46954" fmla="*/ 3588431 h 6858000"/>
              <a:gd name="connsiteX41-46955" fmla="*/ 5655472 w 6115796"/>
              <a:gd name="connsiteY41-46956" fmla="*/ 3678877 h 6858000"/>
              <a:gd name="connsiteX42-46957" fmla="*/ 5683015 w 6115796"/>
              <a:gd name="connsiteY42-46958" fmla="*/ 3762025 h 6858000"/>
              <a:gd name="connsiteX43-46959" fmla="*/ 5696643 w 6115796"/>
              <a:gd name="connsiteY43-46960" fmla="*/ 3773888 h 6858000"/>
              <a:gd name="connsiteX44-46961" fmla="*/ 5768491 w 6115796"/>
              <a:gd name="connsiteY44-46962" fmla="*/ 3914399 h 6858000"/>
              <a:gd name="connsiteX45-46963" fmla="*/ 5793123 w 6115796"/>
              <a:gd name="connsiteY45-46964" fmla="*/ 3969952 h 6858000"/>
              <a:gd name="connsiteX46-46965" fmla="*/ 5808321 w 6115796"/>
              <a:gd name="connsiteY46-46966" fmla="*/ 3988153 h 6858000"/>
              <a:gd name="connsiteX47-46967" fmla="*/ 5825621 w 6115796"/>
              <a:gd name="connsiteY47-46968" fmla="*/ 4015525 h 6858000"/>
              <a:gd name="connsiteX48-46969" fmla="*/ 5860672 w 6115796"/>
              <a:gd name="connsiteY48-46970" fmla="*/ 4061579 h 6858000"/>
              <a:gd name="connsiteX49-46971" fmla="*/ 5894095 w 6115796"/>
              <a:gd name="connsiteY49-46972" fmla="*/ 4128857 h 6858000"/>
              <a:gd name="connsiteX50-46973" fmla="*/ 5903513 w 6115796"/>
              <a:gd name="connsiteY50-46974" fmla="*/ 4187661 h 6858000"/>
              <a:gd name="connsiteX51-46975" fmla="*/ 5946705 w 6115796"/>
              <a:gd name="connsiteY51-46976" fmla="*/ 4428051 h 6858000"/>
              <a:gd name="connsiteX52-46977" fmla="*/ 5949261 w 6115796"/>
              <a:gd name="connsiteY52-46978" fmla="*/ 4449185 h 6858000"/>
              <a:gd name="connsiteX53-46979" fmla="*/ 5968960 w 6115796"/>
              <a:gd name="connsiteY53-46980" fmla="*/ 4482655 h 6858000"/>
              <a:gd name="connsiteX54-46981" fmla="*/ 5998138 w 6115796"/>
              <a:gd name="connsiteY54-46982" fmla="*/ 4697518 h 6858000"/>
              <a:gd name="connsiteX55-46983" fmla="*/ 6007819 w 6115796"/>
              <a:gd name="connsiteY55-46984" fmla="*/ 4858148 h 6858000"/>
              <a:gd name="connsiteX56-46985" fmla="*/ 6007749 w 6115796"/>
              <a:gd name="connsiteY56-46986" fmla="*/ 4964715 h 6858000"/>
              <a:gd name="connsiteX57-46987" fmla="*/ 6005269 w 6115796"/>
              <a:gd name="connsiteY57-46988" fmla="*/ 5150567 h 6858000"/>
              <a:gd name="connsiteX58-46989" fmla="*/ 6001127 w 6115796"/>
              <a:gd name="connsiteY58-46990" fmla="*/ 5164609 h 6858000"/>
              <a:gd name="connsiteX59-46991" fmla="*/ 5998514 w 6115796"/>
              <a:gd name="connsiteY59-46992" fmla="*/ 5189673 h 6858000"/>
              <a:gd name="connsiteX60-46993" fmla="*/ 6018409 w 6115796"/>
              <a:gd name="connsiteY60-46994" fmla="*/ 5227157 h 6858000"/>
              <a:gd name="connsiteX61-46995" fmla="*/ 6036748 w 6115796"/>
              <a:gd name="connsiteY61-46996" fmla="*/ 5322752 h 6858000"/>
              <a:gd name="connsiteX62-46997" fmla="*/ 6037677 w 6115796"/>
              <a:gd name="connsiteY62-46998" fmla="*/ 5354807 h 6858000"/>
              <a:gd name="connsiteX63-46999" fmla="*/ 6053435 w 6115796"/>
              <a:gd name="connsiteY63-47000" fmla="*/ 5387547 h 6858000"/>
              <a:gd name="connsiteX64-47001" fmla="*/ 6068640 w 6115796"/>
              <a:gd name="connsiteY64-47002" fmla="*/ 5474503 h 6858000"/>
              <a:gd name="connsiteX65-47003" fmla="*/ 6080922 w 6115796"/>
              <a:gd name="connsiteY65-47004" fmla="*/ 5561070 h 6858000"/>
              <a:gd name="connsiteX66-47005" fmla="*/ 6096949 w 6115796"/>
              <a:gd name="connsiteY66-47006" fmla="*/ 5648179 h 6858000"/>
              <a:gd name="connsiteX67-47007" fmla="*/ 6115796 w 6115796"/>
              <a:gd name="connsiteY67-47008" fmla="*/ 5862844 h 6858000"/>
              <a:gd name="connsiteX68-47009" fmla="*/ 6045436 w 6115796"/>
              <a:gd name="connsiteY68-47010" fmla="*/ 6124480 h 6858000"/>
              <a:gd name="connsiteX69-47011" fmla="*/ 6030489 w 6115796"/>
              <a:gd name="connsiteY69-47012" fmla="*/ 6317666 h 6858000"/>
              <a:gd name="connsiteX70-47013" fmla="*/ 6007492 w 6115796"/>
              <a:gd name="connsiteY70-47014" fmla="*/ 6440818 h 6858000"/>
              <a:gd name="connsiteX71-47015" fmla="*/ 6009467 w 6115796"/>
              <a:gd name="connsiteY71-47016" fmla="*/ 6487076 h 6858000"/>
              <a:gd name="connsiteX72-47017" fmla="*/ 5995064 w 6115796"/>
              <a:gd name="connsiteY72-47018" fmla="*/ 6540791 h 6858000"/>
              <a:gd name="connsiteX73-47019" fmla="*/ 5986207 w 6115796"/>
              <a:gd name="connsiteY73-47020" fmla="*/ 6695855 h 6858000"/>
              <a:gd name="connsiteX74-47021" fmla="*/ 5979428 w 6115796"/>
              <a:gd name="connsiteY74-47022" fmla="*/ 6754678 h 6858000"/>
              <a:gd name="connsiteX75-47023" fmla="*/ 5984543 w 6115796"/>
              <a:gd name="connsiteY75-47024" fmla="*/ 6811016 h 6858000"/>
              <a:gd name="connsiteX76-47025" fmla="*/ 5979671 w 6115796"/>
              <a:gd name="connsiteY76-47026" fmla="*/ 6858000 h 6858000"/>
              <a:gd name="connsiteX77-47027" fmla="*/ 0 w 6115796"/>
              <a:gd name="connsiteY77-47028" fmla="*/ 6858000 h 6858000"/>
              <a:gd name="connsiteX78-47029" fmla="*/ 0 w 6115796"/>
              <a:gd name="connsiteY78-47030" fmla="*/ 0 h 6858000"/>
              <a:gd name="connsiteX0-47031" fmla="*/ 0 w 6115796"/>
              <a:gd name="connsiteY0-47032" fmla="*/ 0 h 6858000"/>
              <a:gd name="connsiteX1-47033" fmla="*/ 4965888 w 6115796"/>
              <a:gd name="connsiteY1-47034" fmla="*/ 0 h 6858000"/>
              <a:gd name="connsiteX2-47035" fmla="*/ 4967767 w 6115796"/>
              <a:gd name="connsiteY2-47036" fmla="*/ 7930 h 6858000"/>
              <a:gd name="connsiteX3-47037" fmla="*/ 4979444 w 6115796"/>
              <a:gd name="connsiteY3-47038" fmla="*/ 43921 h 6858000"/>
              <a:gd name="connsiteX4-47039" fmla="*/ 5075458 w 6115796"/>
              <a:gd name="connsiteY4-47040" fmla="*/ 264355 h 6858000"/>
              <a:gd name="connsiteX5-47041" fmla="*/ 5081175 w 6115796"/>
              <a:gd name="connsiteY5-47042" fmla="*/ 277448 h 6858000"/>
              <a:gd name="connsiteX6-47043" fmla="*/ 5097011 w 6115796"/>
              <a:gd name="connsiteY6-47044" fmla="*/ 355616 h 6858000"/>
              <a:gd name="connsiteX7-47045" fmla="*/ 5153000 w 6115796"/>
              <a:gd name="connsiteY7-47046" fmla="*/ 507134 h 6858000"/>
              <a:gd name="connsiteX8-47047" fmla="*/ 5171282 w 6115796"/>
              <a:gd name="connsiteY8-47048" fmla="*/ 602071 h 6858000"/>
              <a:gd name="connsiteX9-47049" fmla="*/ 5176196 w 6115796"/>
              <a:gd name="connsiteY9-47050" fmla="*/ 636822 h 6858000"/>
              <a:gd name="connsiteX10-47051" fmla="*/ 5189051 w 6115796"/>
              <a:gd name="connsiteY10-47052" fmla="*/ 782518 h 6858000"/>
              <a:gd name="connsiteX11-47053" fmla="*/ 5218707 w 6115796"/>
              <a:gd name="connsiteY11-47054" fmla="*/ 886387 h 6858000"/>
              <a:gd name="connsiteX12-47055" fmla="*/ 5221281 w 6115796"/>
              <a:gd name="connsiteY12-47056" fmla="*/ 920873 h 6858000"/>
              <a:gd name="connsiteX13-47057" fmla="*/ 5201018 w 6115796"/>
              <a:gd name="connsiteY13-47058" fmla="*/ 1095027 h 6858000"/>
              <a:gd name="connsiteX14-47059" fmla="*/ 5189234 w 6115796"/>
              <a:gd name="connsiteY14-47060" fmla="*/ 1217308 h 6858000"/>
              <a:gd name="connsiteX15-47061" fmla="*/ 5202769 w 6115796"/>
              <a:gd name="connsiteY15-47062" fmla="*/ 1269450 h 6858000"/>
              <a:gd name="connsiteX16-47063" fmla="*/ 5225968 w 6115796"/>
              <a:gd name="connsiteY16-47064" fmla="*/ 1357994 h 6858000"/>
              <a:gd name="connsiteX17-47065" fmla="*/ 5226675 w 6115796"/>
              <a:gd name="connsiteY17-47066" fmla="*/ 1385685 h 6858000"/>
              <a:gd name="connsiteX18-47067" fmla="*/ 5237226 w 6115796"/>
              <a:gd name="connsiteY18-47068" fmla="*/ 1441327 h 6858000"/>
              <a:gd name="connsiteX19-47069" fmla="*/ 5255653 w 6115796"/>
              <a:gd name="connsiteY19-47070" fmla="*/ 1524712 h 6858000"/>
              <a:gd name="connsiteX20-47071" fmla="*/ 5263491 w 6115796"/>
              <a:gd name="connsiteY20-47072" fmla="*/ 1642938 h 6858000"/>
              <a:gd name="connsiteX21-47073" fmla="*/ 5256552 w 6115796"/>
              <a:gd name="connsiteY21-47074" fmla="*/ 1672509 h 6858000"/>
              <a:gd name="connsiteX22-47075" fmla="*/ 5264549 w 6115796"/>
              <a:gd name="connsiteY22-47076" fmla="*/ 1837572 h 6858000"/>
              <a:gd name="connsiteX23-47077" fmla="*/ 5255696 w 6115796"/>
              <a:gd name="connsiteY23-47078" fmla="*/ 1953770 h 6858000"/>
              <a:gd name="connsiteX24-47079" fmla="*/ 5252592 w 6115796"/>
              <a:gd name="connsiteY24-47080" fmla="*/ 2092210 h 6858000"/>
              <a:gd name="connsiteX25-47081" fmla="*/ 5257248 w 6115796"/>
              <a:gd name="connsiteY25-47082" fmla="*/ 2203922 h 6858000"/>
              <a:gd name="connsiteX26-47083" fmla="*/ 5262551 w 6115796"/>
              <a:gd name="connsiteY26-47084" fmla="*/ 2288050 h 6858000"/>
              <a:gd name="connsiteX27-47085" fmla="*/ 5293877 w 6115796"/>
              <a:gd name="connsiteY27-47086" fmla="*/ 2368649 h 6858000"/>
              <a:gd name="connsiteX28-47087" fmla="*/ 5311338 w 6115796"/>
              <a:gd name="connsiteY28-47088" fmla="*/ 2404034 h 6858000"/>
              <a:gd name="connsiteX29-47089" fmla="*/ 5338366 w 6115796"/>
              <a:gd name="connsiteY29-47090" fmla="*/ 2465052 h 6858000"/>
              <a:gd name="connsiteX30-47091" fmla="*/ 5371263 w 6115796"/>
              <a:gd name="connsiteY30-47092" fmla="*/ 2586413 h 6858000"/>
              <a:gd name="connsiteX31-47093" fmla="*/ 5407503 w 6115796"/>
              <a:gd name="connsiteY31-47094" fmla="*/ 2786290 h 6858000"/>
              <a:gd name="connsiteX32-47095" fmla="*/ 5407356 w 6115796"/>
              <a:gd name="connsiteY32-47096" fmla="*/ 2787545 h 6858000"/>
              <a:gd name="connsiteX33-47097" fmla="*/ 5457023 w 6115796"/>
              <a:gd name="connsiteY33-47098" fmla="*/ 2858292 h 6858000"/>
              <a:gd name="connsiteX34-47099" fmla="*/ 5491940 w 6115796"/>
              <a:gd name="connsiteY34-47100" fmla="*/ 3015985 h 6858000"/>
              <a:gd name="connsiteX35-47101" fmla="*/ 5503944 w 6115796"/>
              <a:gd name="connsiteY35-47102" fmla="*/ 3123335 h 6858000"/>
              <a:gd name="connsiteX36-47103" fmla="*/ 5525532 w 6115796"/>
              <a:gd name="connsiteY36-47104" fmla="*/ 3258473 h 6858000"/>
              <a:gd name="connsiteX37-47105" fmla="*/ 5589758 w 6115796"/>
              <a:gd name="connsiteY37-47106" fmla="*/ 3453699 h 6858000"/>
              <a:gd name="connsiteX38-47107" fmla="*/ 5596144 w 6115796"/>
              <a:gd name="connsiteY38-47108" fmla="*/ 3534624 h 6858000"/>
              <a:gd name="connsiteX39-47109" fmla="*/ 5597750 w 6115796"/>
              <a:gd name="connsiteY39-47110" fmla="*/ 3534129 h 6858000"/>
              <a:gd name="connsiteX40-47111" fmla="*/ 5618377 w 6115796"/>
              <a:gd name="connsiteY40-47112" fmla="*/ 3588431 h 6858000"/>
              <a:gd name="connsiteX41-47113" fmla="*/ 5655472 w 6115796"/>
              <a:gd name="connsiteY41-47114" fmla="*/ 3678877 h 6858000"/>
              <a:gd name="connsiteX42-47115" fmla="*/ 5683015 w 6115796"/>
              <a:gd name="connsiteY42-47116" fmla="*/ 3762025 h 6858000"/>
              <a:gd name="connsiteX43-47117" fmla="*/ 5696643 w 6115796"/>
              <a:gd name="connsiteY43-47118" fmla="*/ 3773888 h 6858000"/>
              <a:gd name="connsiteX44-47119" fmla="*/ 5768491 w 6115796"/>
              <a:gd name="connsiteY44-47120" fmla="*/ 3914399 h 6858000"/>
              <a:gd name="connsiteX45-47121" fmla="*/ 5793123 w 6115796"/>
              <a:gd name="connsiteY45-47122" fmla="*/ 3969952 h 6858000"/>
              <a:gd name="connsiteX46-47123" fmla="*/ 5808321 w 6115796"/>
              <a:gd name="connsiteY46-47124" fmla="*/ 3988153 h 6858000"/>
              <a:gd name="connsiteX47-47125" fmla="*/ 5825621 w 6115796"/>
              <a:gd name="connsiteY47-47126" fmla="*/ 4015525 h 6858000"/>
              <a:gd name="connsiteX48-47127" fmla="*/ 5860672 w 6115796"/>
              <a:gd name="connsiteY48-47128" fmla="*/ 4061579 h 6858000"/>
              <a:gd name="connsiteX49-47129" fmla="*/ 5894095 w 6115796"/>
              <a:gd name="connsiteY49-47130" fmla="*/ 4128857 h 6858000"/>
              <a:gd name="connsiteX50-47131" fmla="*/ 5903513 w 6115796"/>
              <a:gd name="connsiteY50-47132" fmla="*/ 4187661 h 6858000"/>
              <a:gd name="connsiteX51-47133" fmla="*/ 5946705 w 6115796"/>
              <a:gd name="connsiteY51-47134" fmla="*/ 4428051 h 6858000"/>
              <a:gd name="connsiteX52-47135" fmla="*/ 5949261 w 6115796"/>
              <a:gd name="connsiteY52-47136" fmla="*/ 4449185 h 6858000"/>
              <a:gd name="connsiteX53-47137" fmla="*/ 5961816 w 6115796"/>
              <a:gd name="connsiteY53-47138" fmla="*/ 4494562 h 6858000"/>
              <a:gd name="connsiteX54-47139" fmla="*/ 5998138 w 6115796"/>
              <a:gd name="connsiteY54-47140" fmla="*/ 4697518 h 6858000"/>
              <a:gd name="connsiteX55-47141" fmla="*/ 6007819 w 6115796"/>
              <a:gd name="connsiteY55-47142" fmla="*/ 4858148 h 6858000"/>
              <a:gd name="connsiteX56-47143" fmla="*/ 6007749 w 6115796"/>
              <a:gd name="connsiteY56-47144" fmla="*/ 4964715 h 6858000"/>
              <a:gd name="connsiteX57-47145" fmla="*/ 6005269 w 6115796"/>
              <a:gd name="connsiteY57-47146" fmla="*/ 5150567 h 6858000"/>
              <a:gd name="connsiteX58-47147" fmla="*/ 6001127 w 6115796"/>
              <a:gd name="connsiteY58-47148" fmla="*/ 5164609 h 6858000"/>
              <a:gd name="connsiteX59-47149" fmla="*/ 5998514 w 6115796"/>
              <a:gd name="connsiteY59-47150" fmla="*/ 5189673 h 6858000"/>
              <a:gd name="connsiteX60-47151" fmla="*/ 6018409 w 6115796"/>
              <a:gd name="connsiteY60-47152" fmla="*/ 5227157 h 6858000"/>
              <a:gd name="connsiteX61-47153" fmla="*/ 6036748 w 6115796"/>
              <a:gd name="connsiteY61-47154" fmla="*/ 5322752 h 6858000"/>
              <a:gd name="connsiteX62-47155" fmla="*/ 6037677 w 6115796"/>
              <a:gd name="connsiteY62-47156" fmla="*/ 5354807 h 6858000"/>
              <a:gd name="connsiteX63-47157" fmla="*/ 6053435 w 6115796"/>
              <a:gd name="connsiteY63-47158" fmla="*/ 5387547 h 6858000"/>
              <a:gd name="connsiteX64-47159" fmla="*/ 6068640 w 6115796"/>
              <a:gd name="connsiteY64-47160" fmla="*/ 5474503 h 6858000"/>
              <a:gd name="connsiteX65-47161" fmla="*/ 6080922 w 6115796"/>
              <a:gd name="connsiteY65-47162" fmla="*/ 5561070 h 6858000"/>
              <a:gd name="connsiteX66-47163" fmla="*/ 6096949 w 6115796"/>
              <a:gd name="connsiteY66-47164" fmla="*/ 5648179 h 6858000"/>
              <a:gd name="connsiteX67-47165" fmla="*/ 6115796 w 6115796"/>
              <a:gd name="connsiteY67-47166" fmla="*/ 5862844 h 6858000"/>
              <a:gd name="connsiteX68-47167" fmla="*/ 6045436 w 6115796"/>
              <a:gd name="connsiteY68-47168" fmla="*/ 6124480 h 6858000"/>
              <a:gd name="connsiteX69-47169" fmla="*/ 6030489 w 6115796"/>
              <a:gd name="connsiteY69-47170" fmla="*/ 6317666 h 6858000"/>
              <a:gd name="connsiteX70-47171" fmla="*/ 6007492 w 6115796"/>
              <a:gd name="connsiteY70-47172" fmla="*/ 6440818 h 6858000"/>
              <a:gd name="connsiteX71-47173" fmla="*/ 6009467 w 6115796"/>
              <a:gd name="connsiteY71-47174" fmla="*/ 6487076 h 6858000"/>
              <a:gd name="connsiteX72-47175" fmla="*/ 5995064 w 6115796"/>
              <a:gd name="connsiteY72-47176" fmla="*/ 6540791 h 6858000"/>
              <a:gd name="connsiteX73-47177" fmla="*/ 5986207 w 6115796"/>
              <a:gd name="connsiteY73-47178" fmla="*/ 6695855 h 6858000"/>
              <a:gd name="connsiteX74-47179" fmla="*/ 5979428 w 6115796"/>
              <a:gd name="connsiteY74-47180" fmla="*/ 6754678 h 6858000"/>
              <a:gd name="connsiteX75-47181" fmla="*/ 5984543 w 6115796"/>
              <a:gd name="connsiteY75-47182" fmla="*/ 6811016 h 6858000"/>
              <a:gd name="connsiteX76-47183" fmla="*/ 5979671 w 6115796"/>
              <a:gd name="connsiteY76-47184" fmla="*/ 6858000 h 6858000"/>
              <a:gd name="connsiteX77-47185" fmla="*/ 0 w 6115796"/>
              <a:gd name="connsiteY77-47186" fmla="*/ 6858000 h 6858000"/>
              <a:gd name="connsiteX78-47187" fmla="*/ 0 w 6115796"/>
              <a:gd name="connsiteY78-47188" fmla="*/ 0 h 6858000"/>
              <a:gd name="connsiteX0-47189" fmla="*/ 0 w 6115796"/>
              <a:gd name="connsiteY0-47190" fmla="*/ 0 h 6858000"/>
              <a:gd name="connsiteX1-47191" fmla="*/ 4965888 w 6115796"/>
              <a:gd name="connsiteY1-47192" fmla="*/ 0 h 6858000"/>
              <a:gd name="connsiteX2-47193" fmla="*/ 4967767 w 6115796"/>
              <a:gd name="connsiteY2-47194" fmla="*/ 7930 h 6858000"/>
              <a:gd name="connsiteX3-47195" fmla="*/ 4979444 w 6115796"/>
              <a:gd name="connsiteY3-47196" fmla="*/ 43921 h 6858000"/>
              <a:gd name="connsiteX4-47197" fmla="*/ 5075458 w 6115796"/>
              <a:gd name="connsiteY4-47198" fmla="*/ 264355 h 6858000"/>
              <a:gd name="connsiteX5-47199" fmla="*/ 5081175 w 6115796"/>
              <a:gd name="connsiteY5-47200" fmla="*/ 277448 h 6858000"/>
              <a:gd name="connsiteX6-47201" fmla="*/ 5097011 w 6115796"/>
              <a:gd name="connsiteY6-47202" fmla="*/ 355616 h 6858000"/>
              <a:gd name="connsiteX7-47203" fmla="*/ 5153000 w 6115796"/>
              <a:gd name="connsiteY7-47204" fmla="*/ 507134 h 6858000"/>
              <a:gd name="connsiteX8-47205" fmla="*/ 5171282 w 6115796"/>
              <a:gd name="connsiteY8-47206" fmla="*/ 602071 h 6858000"/>
              <a:gd name="connsiteX9-47207" fmla="*/ 5176196 w 6115796"/>
              <a:gd name="connsiteY9-47208" fmla="*/ 636822 h 6858000"/>
              <a:gd name="connsiteX10-47209" fmla="*/ 5189051 w 6115796"/>
              <a:gd name="connsiteY10-47210" fmla="*/ 782518 h 6858000"/>
              <a:gd name="connsiteX11-47211" fmla="*/ 5218707 w 6115796"/>
              <a:gd name="connsiteY11-47212" fmla="*/ 886387 h 6858000"/>
              <a:gd name="connsiteX12-47213" fmla="*/ 5221281 w 6115796"/>
              <a:gd name="connsiteY12-47214" fmla="*/ 920873 h 6858000"/>
              <a:gd name="connsiteX13-47215" fmla="*/ 5201018 w 6115796"/>
              <a:gd name="connsiteY13-47216" fmla="*/ 1095027 h 6858000"/>
              <a:gd name="connsiteX14-47217" fmla="*/ 5189234 w 6115796"/>
              <a:gd name="connsiteY14-47218" fmla="*/ 1217308 h 6858000"/>
              <a:gd name="connsiteX15-47219" fmla="*/ 5202769 w 6115796"/>
              <a:gd name="connsiteY15-47220" fmla="*/ 1269450 h 6858000"/>
              <a:gd name="connsiteX16-47221" fmla="*/ 5225968 w 6115796"/>
              <a:gd name="connsiteY16-47222" fmla="*/ 1357994 h 6858000"/>
              <a:gd name="connsiteX17-47223" fmla="*/ 5226675 w 6115796"/>
              <a:gd name="connsiteY17-47224" fmla="*/ 1385685 h 6858000"/>
              <a:gd name="connsiteX18-47225" fmla="*/ 5237226 w 6115796"/>
              <a:gd name="connsiteY18-47226" fmla="*/ 1441327 h 6858000"/>
              <a:gd name="connsiteX19-47227" fmla="*/ 5255653 w 6115796"/>
              <a:gd name="connsiteY19-47228" fmla="*/ 1524712 h 6858000"/>
              <a:gd name="connsiteX20-47229" fmla="*/ 5263491 w 6115796"/>
              <a:gd name="connsiteY20-47230" fmla="*/ 1642938 h 6858000"/>
              <a:gd name="connsiteX21-47231" fmla="*/ 5256552 w 6115796"/>
              <a:gd name="connsiteY21-47232" fmla="*/ 1672509 h 6858000"/>
              <a:gd name="connsiteX22-47233" fmla="*/ 5264549 w 6115796"/>
              <a:gd name="connsiteY22-47234" fmla="*/ 1837572 h 6858000"/>
              <a:gd name="connsiteX23-47235" fmla="*/ 5255696 w 6115796"/>
              <a:gd name="connsiteY23-47236" fmla="*/ 1953770 h 6858000"/>
              <a:gd name="connsiteX24-47237" fmla="*/ 5252592 w 6115796"/>
              <a:gd name="connsiteY24-47238" fmla="*/ 2092210 h 6858000"/>
              <a:gd name="connsiteX25-47239" fmla="*/ 5257248 w 6115796"/>
              <a:gd name="connsiteY25-47240" fmla="*/ 2203922 h 6858000"/>
              <a:gd name="connsiteX26-47241" fmla="*/ 5262551 w 6115796"/>
              <a:gd name="connsiteY26-47242" fmla="*/ 2288050 h 6858000"/>
              <a:gd name="connsiteX27-47243" fmla="*/ 5293877 w 6115796"/>
              <a:gd name="connsiteY27-47244" fmla="*/ 2368649 h 6858000"/>
              <a:gd name="connsiteX28-47245" fmla="*/ 5311338 w 6115796"/>
              <a:gd name="connsiteY28-47246" fmla="*/ 2404034 h 6858000"/>
              <a:gd name="connsiteX29-47247" fmla="*/ 5338366 w 6115796"/>
              <a:gd name="connsiteY29-47248" fmla="*/ 2465052 h 6858000"/>
              <a:gd name="connsiteX30-47249" fmla="*/ 5371263 w 6115796"/>
              <a:gd name="connsiteY30-47250" fmla="*/ 2586413 h 6858000"/>
              <a:gd name="connsiteX31-47251" fmla="*/ 5407503 w 6115796"/>
              <a:gd name="connsiteY31-47252" fmla="*/ 2786290 h 6858000"/>
              <a:gd name="connsiteX32-47253" fmla="*/ 5407356 w 6115796"/>
              <a:gd name="connsiteY32-47254" fmla="*/ 2787545 h 6858000"/>
              <a:gd name="connsiteX33-47255" fmla="*/ 5457023 w 6115796"/>
              <a:gd name="connsiteY33-47256" fmla="*/ 2858292 h 6858000"/>
              <a:gd name="connsiteX34-47257" fmla="*/ 5491940 w 6115796"/>
              <a:gd name="connsiteY34-47258" fmla="*/ 3015985 h 6858000"/>
              <a:gd name="connsiteX35-47259" fmla="*/ 5503944 w 6115796"/>
              <a:gd name="connsiteY35-47260" fmla="*/ 3123335 h 6858000"/>
              <a:gd name="connsiteX36-47261" fmla="*/ 5525532 w 6115796"/>
              <a:gd name="connsiteY36-47262" fmla="*/ 3258473 h 6858000"/>
              <a:gd name="connsiteX37-47263" fmla="*/ 5589758 w 6115796"/>
              <a:gd name="connsiteY37-47264" fmla="*/ 3453699 h 6858000"/>
              <a:gd name="connsiteX38-47265" fmla="*/ 5596144 w 6115796"/>
              <a:gd name="connsiteY38-47266" fmla="*/ 3534624 h 6858000"/>
              <a:gd name="connsiteX39-47267" fmla="*/ 5597750 w 6115796"/>
              <a:gd name="connsiteY39-47268" fmla="*/ 3534129 h 6858000"/>
              <a:gd name="connsiteX40-47269" fmla="*/ 5618377 w 6115796"/>
              <a:gd name="connsiteY40-47270" fmla="*/ 3588431 h 6858000"/>
              <a:gd name="connsiteX41-47271" fmla="*/ 5655472 w 6115796"/>
              <a:gd name="connsiteY41-47272" fmla="*/ 3678877 h 6858000"/>
              <a:gd name="connsiteX42-47273" fmla="*/ 5683015 w 6115796"/>
              <a:gd name="connsiteY42-47274" fmla="*/ 3762025 h 6858000"/>
              <a:gd name="connsiteX43-47275" fmla="*/ 5696643 w 6115796"/>
              <a:gd name="connsiteY43-47276" fmla="*/ 3773888 h 6858000"/>
              <a:gd name="connsiteX44-47277" fmla="*/ 5768491 w 6115796"/>
              <a:gd name="connsiteY44-47278" fmla="*/ 3914399 h 6858000"/>
              <a:gd name="connsiteX45-47279" fmla="*/ 5793123 w 6115796"/>
              <a:gd name="connsiteY45-47280" fmla="*/ 3969952 h 6858000"/>
              <a:gd name="connsiteX46-47281" fmla="*/ 5808321 w 6115796"/>
              <a:gd name="connsiteY46-47282" fmla="*/ 3988153 h 6858000"/>
              <a:gd name="connsiteX47-47283" fmla="*/ 5825621 w 6115796"/>
              <a:gd name="connsiteY47-47284" fmla="*/ 4015525 h 6858000"/>
              <a:gd name="connsiteX48-47285" fmla="*/ 5860672 w 6115796"/>
              <a:gd name="connsiteY48-47286" fmla="*/ 4061579 h 6858000"/>
              <a:gd name="connsiteX49-47287" fmla="*/ 5894095 w 6115796"/>
              <a:gd name="connsiteY49-47288" fmla="*/ 4128857 h 6858000"/>
              <a:gd name="connsiteX50-47289" fmla="*/ 5903513 w 6115796"/>
              <a:gd name="connsiteY50-47290" fmla="*/ 4187661 h 6858000"/>
              <a:gd name="connsiteX51-47291" fmla="*/ 5949086 w 6115796"/>
              <a:gd name="connsiteY51-47292" fmla="*/ 4366139 h 6858000"/>
              <a:gd name="connsiteX52-47293" fmla="*/ 5949261 w 6115796"/>
              <a:gd name="connsiteY52-47294" fmla="*/ 4449185 h 6858000"/>
              <a:gd name="connsiteX53-47295" fmla="*/ 5961816 w 6115796"/>
              <a:gd name="connsiteY53-47296" fmla="*/ 4494562 h 6858000"/>
              <a:gd name="connsiteX54-47297" fmla="*/ 5998138 w 6115796"/>
              <a:gd name="connsiteY54-47298" fmla="*/ 4697518 h 6858000"/>
              <a:gd name="connsiteX55-47299" fmla="*/ 6007819 w 6115796"/>
              <a:gd name="connsiteY55-47300" fmla="*/ 4858148 h 6858000"/>
              <a:gd name="connsiteX56-47301" fmla="*/ 6007749 w 6115796"/>
              <a:gd name="connsiteY56-47302" fmla="*/ 4964715 h 6858000"/>
              <a:gd name="connsiteX57-47303" fmla="*/ 6005269 w 6115796"/>
              <a:gd name="connsiteY57-47304" fmla="*/ 5150567 h 6858000"/>
              <a:gd name="connsiteX58-47305" fmla="*/ 6001127 w 6115796"/>
              <a:gd name="connsiteY58-47306" fmla="*/ 5164609 h 6858000"/>
              <a:gd name="connsiteX59-47307" fmla="*/ 5998514 w 6115796"/>
              <a:gd name="connsiteY59-47308" fmla="*/ 5189673 h 6858000"/>
              <a:gd name="connsiteX60-47309" fmla="*/ 6018409 w 6115796"/>
              <a:gd name="connsiteY60-47310" fmla="*/ 5227157 h 6858000"/>
              <a:gd name="connsiteX61-47311" fmla="*/ 6036748 w 6115796"/>
              <a:gd name="connsiteY61-47312" fmla="*/ 5322752 h 6858000"/>
              <a:gd name="connsiteX62-47313" fmla="*/ 6037677 w 6115796"/>
              <a:gd name="connsiteY62-47314" fmla="*/ 5354807 h 6858000"/>
              <a:gd name="connsiteX63-47315" fmla="*/ 6053435 w 6115796"/>
              <a:gd name="connsiteY63-47316" fmla="*/ 5387547 h 6858000"/>
              <a:gd name="connsiteX64-47317" fmla="*/ 6068640 w 6115796"/>
              <a:gd name="connsiteY64-47318" fmla="*/ 5474503 h 6858000"/>
              <a:gd name="connsiteX65-47319" fmla="*/ 6080922 w 6115796"/>
              <a:gd name="connsiteY65-47320" fmla="*/ 5561070 h 6858000"/>
              <a:gd name="connsiteX66-47321" fmla="*/ 6096949 w 6115796"/>
              <a:gd name="connsiteY66-47322" fmla="*/ 5648179 h 6858000"/>
              <a:gd name="connsiteX67-47323" fmla="*/ 6115796 w 6115796"/>
              <a:gd name="connsiteY67-47324" fmla="*/ 5862844 h 6858000"/>
              <a:gd name="connsiteX68-47325" fmla="*/ 6045436 w 6115796"/>
              <a:gd name="connsiteY68-47326" fmla="*/ 6124480 h 6858000"/>
              <a:gd name="connsiteX69-47327" fmla="*/ 6030489 w 6115796"/>
              <a:gd name="connsiteY69-47328" fmla="*/ 6317666 h 6858000"/>
              <a:gd name="connsiteX70-47329" fmla="*/ 6007492 w 6115796"/>
              <a:gd name="connsiteY70-47330" fmla="*/ 6440818 h 6858000"/>
              <a:gd name="connsiteX71-47331" fmla="*/ 6009467 w 6115796"/>
              <a:gd name="connsiteY71-47332" fmla="*/ 6487076 h 6858000"/>
              <a:gd name="connsiteX72-47333" fmla="*/ 5995064 w 6115796"/>
              <a:gd name="connsiteY72-47334" fmla="*/ 6540791 h 6858000"/>
              <a:gd name="connsiteX73-47335" fmla="*/ 5986207 w 6115796"/>
              <a:gd name="connsiteY73-47336" fmla="*/ 6695855 h 6858000"/>
              <a:gd name="connsiteX74-47337" fmla="*/ 5979428 w 6115796"/>
              <a:gd name="connsiteY74-47338" fmla="*/ 6754678 h 6858000"/>
              <a:gd name="connsiteX75-47339" fmla="*/ 5984543 w 6115796"/>
              <a:gd name="connsiteY75-47340" fmla="*/ 6811016 h 6858000"/>
              <a:gd name="connsiteX76-47341" fmla="*/ 5979671 w 6115796"/>
              <a:gd name="connsiteY76-47342" fmla="*/ 6858000 h 6858000"/>
              <a:gd name="connsiteX77-47343" fmla="*/ 0 w 6115796"/>
              <a:gd name="connsiteY77-47344" fmla="*/ 6858000 h 6858000"/>
              <a:gd name="connsiteX78-47345" fmla="*/ 0 w 6115796"/>
              <a:gd name="connsiteY78-47346" fmla="*/ 0 h 6858000"/>
              <a:gd name="connsiteX0-47347" fmla="*/ 0 w 6115796"/>
              <a:gd name="connsiteY0-47348" fmla="*/ 0 h 6858000"/>
              <a:gd name="connsiteX1-47349" fmla="*/ 4965888 w 6115796"/>
              <a:gd name="connsiteY1-47350" fmla="*/ 0 h 6858000"/>
              <a:gd name="connsiteX2-47351" fmla="*/ 4967767 w 6115796"/>
              <a:gd name="connsiteY2-47352" fmla="*/ 7930 h 6858000"/>
              <a:gd name="connsiteX3-47353" fmla="*/ 4979444 w 6115796"/>
              <a:gd name="connsiteY3-47354" fmla="*/ 43921 h 6858000"/>
              <a:gd name="connsiteX4-47355" fmla="*/ 5075458 w 6115796"/>
              <a:gd name="connsiteY4-47356" fmla="*/ 264355 h 6858000"/>
              <a:gd name="connsiteX5-47357" fmla="*/ 5081175 w 6115796"/>
              <a:gd name="connsiteY5-47358" fmla="*/ 277448 h 6858000"/>
              <a:gd name="connsiteX6-47359" fmla="*/ 5097011 w 6115796"/>
              <a:gd name="connsiteY6-47360" fmla="*/ 355616 h 6858000"/>
              <a:gd name="connsiteX7-47361" fmla="*/ 5153000 w 6115796"/>
              <a:gd name="connsiteY7-47362" fmla="*/ 507134 h 6858000"/>
              <a:gd name="connsiteX8-47363" fmla="*/ 5171282 w 6115796"/>
              <a:gd name="connsiteY8-47364" fmla="*/ 602071 h 6858000"/>
              <a:gd name="connsiteX9-47365" fmla="*/ 5176196 w 6115796"/>
              <a:gd name="connsiteY9-47366" fmla="*/ 636822 h 6858000"/>
              <a:gd name="connsiteX10-47367" fmla="*/ 5189051 w 6115796"/>
              <a:gd name="connsiteY10-47368" fmla="*/ 782518 h 6858000"/>
              <a:gd name="connsiteX11-47369" fmla="*/ 5218707 w 6115796"/>
              <a:gd name="connsiteY11-47370" fmla="*/ 886387 h 6858000"/>
              <a:gd name="connsiteX12-47371" fmla="*/ 5221281 w 6115796"/>
              <a:gd name="connsiteY12-47372" fmla="*/ 920873 h 6858000"/>
              <a:gd name="connsiteX13-47373" fmla="*/ 5201018 w 6115796"/>
              <a:gd name="connsiteY13-47374" fmla="*/ 1095027 h 6858000"/>
              <a:gd name="connsiteX14-47375" fmla="*/ 5189234 w 6115796"/>
              <a:gd name="connsiteY14-47376" fmla="*/ 1217308 h 6858000"/>
              <a:gd name="connsiteX15-47377" fmla="*/ 5202769 w 6115796"/>
              <a:gd name="connsiteY15-47378" fmla="*/ 1269450 h 6858000"/>
              <a:gd name="connsiteX16-47379" fmla="*/ 5225968 w 6115796"/>
              <a:gd name="connsiteY16-47380" fmla="*/ 1357994 h 6858000"/>
              <a:gd name="connsiteX17-47381" fmla="*/ 5226675 w 6115796"/>
              <a:gd name="connsiteY17-47382" fmla="*/ 1385685 h 6858000"/>
              <a:gd name="connsiteX18-47383" fmla="*/ 5237226 w 6115796"/>
              <a:gd name="connsiteY18-47384" fmla="*/ 1441327 h 6858000"/>
              <a:gd name="connsiteX19-47385" fmla="*/ 5255653 w 6115796"/>
              <a:gd name="connsiteY19-47386" fmla="*/ 1524712 h 6858000"/>
              <a:gd name="connsiteX20-47387" fmla="*/ 5263491 w 6115796"/>
              <a:gd name="connsiteY20-47388" fmla="*/ 1642938 h 6858000"/>
              <a:gd name="connsiteX21-47389" fmla="*/ 5256552 w 6115796"/>
              <a:gd name="connsiteY21-47390" fmla="*/ 1672509 h 6858000"/>
              <a:gd name="connsiteX22-47391" fmla="*/ 5264549 w 6115796"/>
              <a:gd name="connsiteY22-47392" fmla="*/ 1837572 h 6858000"/>
              <a:gd name="connsiteX23-47393" fmla="*/ 5255696 w 6115796"/>
              <a:gd name="connsiteY23-47394" fmla="*/ 1953770 h 6858000"/>
              <a:gd name="connsiteX24-47395" fmla="*/ 5252592 w 6115796"/>
              <a:gd name="connsiteY24-47396" fmla="*/ 2092210 h 6858000"/>
              <a:gd name="connsiteX25-47397" fmla="*/ 5257248 w 6115796"/>
              <a:gd name="connsiteY25-47398" fmla="*/ 2203922 h 6858000"/>
              <a:gd name="connsiteX26-47399" fmla="*/ 5262551 w 6115796"/>
              <a:gd name="connsiteY26-47400" fmla="*/ 2288050 h 6858000"/>
              <a:gd name="connsiteX27-47401" fmla="*/ 5293877 w 6115796"/>
              <a:gd name="connsiteY27-47402" fmla="*/ 2368649 h 6858000"/>
              <a:gd name="connsiteX28-47403" fmla="*/ 5311338 w 6115796"/>
              <a:gd name="connsiteY28-47404" fmla="*/ 2404034 h 6858000"/>
              <a:gd name="connsiteX29-47405" fmla="*/ 5338366 w 6115796"/>
              <a:gd name="connsiteY29-47406" fmla="*/ 2465052 h 6858000"/>
              <a:gd name="connsiteX30-47407" fmla="*/ 5371263 w 6115796"/>
              <a:gd name="connsiteY30-47408" fmla="*/ 2586413 h 6858000"/>
              <a:gd name="connsiteX31-47409" fmla="*/ 5407503 w 6115796"/>
              <a:gd name="connsiteY31-47410" fmla="*/ 2786290 h 6858000"/>
              <a:gd name="connsiteX32-47411" fmla="*/ 5407356 w 6115796"/>
              <a:gd name="connsiteY32-47412" fmla="*/ 2787545 h 6858000"/>
              <a:gd name="connsiteX33-47413" fmla="*/ 5457023 w 6115796"/>
              <a:gd name="connsiteY33-47414" fmla="*/ 2858292 h 6858000"/>
              <a:gd name="connsiteX34-47415" fmla="*/ 5491940 w 6115796"/>
              <a:gd name="connsiteY34-47416" fmla="*/ 3015985 h 6858000"/>
              <a:gd name="connsiteX35-47417" fmla="*/ 5503944 w 6115796"/>
              <a:gd name="connsiteY35-47418" fmla="*/ 3123335 h 6858000"/>
              <a:gd name="connsiteX36-47419" fmla="*/ 5525532 w 6115796"/>
              <a:gd name="connsiteY36-47420" fmla="*/ 3258473 h 6858000"/>
              <a:gd name="connsiteX37-47421" fmla="*/ 5589758 w 6115796"/>
              <a:gd name="connsiteY37-47422" fmla="*/ 3453699 h 6858000"/>
              <a:gd name="connsiteX38-47423" fmla="*/ 5596144 w 6115796"/>
              <a:gd name="connsiteY38-47424" fmla="*/ 3534624 h 6858000"/>
              <a:gd name="connsiteX39-47425" fmla="*/ 5597750 w 6115796"/>
              <a:gd name="connsiteY39-47426" fmla="*/ 3534129 h 6858000"/>
              <a:gd name="connsiteX40-47427" fmla="*/ 5618377 w 6115796"/>
              <a:gd name="connsiteY40-47428" fmla="*/ 3588431 h 6858000"/>
              <a:gd name="connsiteX41-47429" fmla="*/ 5655472 w 6115796"/>
              <a:gd name="connsiteY41-47430" fmla="*/ 3678877 h 6858000"/>
              <a:gd name="connsiteX42-47431" fmla="*/ 5683015 w 6115796"/>
              <a:gd name="connsiteY42-47432" fmla="*/ 3762025 h 6858000"/>
              <a:gd name="connsiteX43-47433" fmla="*/ 5696643 w 6115796"/>
              <a:gd name="connsiteY43-47434" fmla="*/ 3773888 h 6858000"/>
              <a:gd name="connsiteX44-47435" fmla="*/ 5768491 w 6115796"/>
              <a:gd name="connsiteY44-47436" fmla="*/ 3914399 h 6858000"/>
              <a:gd name="connsiteX45-47437" fmla="*/ 5793123 w 6115796"/>
              <a:gd name="connsiteY45-47438" fmla="*/ 3969952 h 6858000"/>
              <a:gd name="connsiteX46-47439" fmla="*/ 5808321 w 6115796"/>
              <a:gd name="connsiteY46-47440" fmla="*/ 3988153 h 6858000"/>
              <a:gd name="connsiteX47-47441" fmla="*/ 5825621 w 6115796"/>
              <a:gd name="connsiteY47-47442" fmla="*/ 4015525 h 6858000"/>
              <a:gd name="connsiteX48-47443" fmla="*/ 5860672 w 6115796"/>
              <a:gd name="connsiteY48-47444" fmla="*/ 4061579 h 6858000"/>
              <a:gd name="connsiteX49-47445" fmla="*/ 5894095 w 6115796"/>
              <a:gd name="connsiteY49-47446" fmla="*/ 4128857 h 6858000"/>
              <a:gd name="connsiteX50-47447" fmla="*/ 5903513 w 6115796"/>
              <a:gd name="connsiteY50-47448" fmla="*/ 4187661 h 6858000"/>
              <a:gd name="connsiteX51-47449" fmla="*/ 5949086 w 6115796"/>
              <a:gd name="connsiteY51-47450" fmla="*/ 4366139 h 6858000"/>
              <a:gd name="connsiteX52-47451" fmla="*/ 5949261 w 6115796"/>
              <a:gd name="connsiteY52-47452" fmla="*/ 4449185 h 6858000"/>
              <a:gd name="connsiteX53-47453" fmla="*/ 5961816 w 6115796"/>
              <a:gd name="connsiteY53-47454" fmla="*/ 4494562 h 6858000"/>
              <a:gd name="connsiteX54-47455" fmla="*/ 5998138 w 6115796"/>
              <a:gd name="connsiteY54-47456" fmla="*/ 4697518 h 6858000"/>
              <a:gd name="connsiteX55-47457" fmla="*/ 6007819 w 6115796"/>
              <a:gd name="connsiteY55-47458" fmla="*/ 4858148 h 6858000"/>
              <a:gd name="connsiteX56-47459" fmla="*/ 6007749 w 6115796"/>
              <a:gd name="connsiteY56-47460" fmla="*/ 4964715 h 6858000"/>
              <a:gd name="connsiteX57-47461" fmla="*/ 6005269 w 6115796"/>
              <a:gd name="connsiteY57-47462" fmla="*/ 5150567 h 6858000"/>
              <a:gd name="connsiteX58-47463" fmla="*/ 6001127 w 6115796"/>
              <a:gd name="connsiteY58-47464" fmla="*/ 5164609 h 6858000"/>
              <a:gd name="connsiteX59-47465" fmla="*/ 5998514 w 6115796"/>
              <a:gd name="connsiteY59-47466" fmla="*/ 5189673 h 6858000"/>
              <a:gd name="connsiteX60-47467" fmla="*/ 6018409 w 6115796"/>
              <a:gd name="connsiteY60-47468" fmla="*/ 5227157 h 6858000"/>
              <a:gd name="connsiteX61-47469" fmla="*/ 6036748 w 6115796"/>
              <a:gd name="connsiteY61-47470" fmla="*/ 5322752 h 6858000"/>
              <a:gd name="connsiteX62-47471" fmla="*/ 6037677 w 6115796"/>
              <a:gd name="connsiteY62-47472" fmla="*/ 5354807 h 6858000"/>
              <a:gd name="connsiteX63-47473" fmla="*/ 6053435 w 6115796"/>
              <a:gd name="connsiteY63-47474" fmla="*/ 5387547 h 6858000"/>
              <a:gd name="connsiteX64-47475" fmla="*/ 6068640 w 6115796"/>
              <a:gd name="connsiteY64-47476" fmla="*/ 5474503 h 6858000"/>
              <a:gd name="connsiteX65-47477" fmla="*/ 6080922 w 6115796"/>
              <a:gd name="connsiteY65-47478" fmla="*/ 5561070 h 6858000"/>
              <a:gd name="connsiteX66-47479" fmla="*/ 6096949 w 6115796"/>
              <a:gd name="connsiteY66-47480" fmla="*/ 5648179 h 6858000"/>
              <a:gd name="connsiteX67-47481" fmla="*/ 6115796 w 6115796"/>
              <a:gd name="connsiteY67-47482" fmla="*/ 5862844 h 6858000"/>
              <a:gd name="connsiteX68-47483" fmla="*/ 6045436 w 6115796"/>
              <a:gd name="connsiteY68-47484" fmla="*/ 6124480 h 6858000"/>
              <a:gd name="connsiteX69-47485" fmla="*/ 6030489 w 6115796"/>
              <a:gd name="connsiteY69-47486" fmla="*/ 6317666 h 6858000"/>
              <a:gd name="connsiteX70-47487" fmla="*/ 6007492 w 6115796"/>
              <a:gd name="connsiteY70-47488" fmla="*/ 6440818 h 6858000"/>
              <a:gd name="connsiteX71-47489" fmla="*/ 6009467 w 6115796"/>
              <a:gd name="connsiteY71-47490" fmla="*/ 6487076 h 6858000"/>
              <a:gd name="connsiteX72-47491" fmla="*/ 5995064 w 6115796"/>
              <a:gd name="connsiteY72-47492" fmla="*/ 6540791 h 6858000"/>
              <a:gd name="connsiteX73-47493" fmla="*/ 5986207 w 6115796"/>
              <a:gd name="connsiteY73-47494" fmla="*/ 6695855 h 6858000"/>
              <a:gd name="connsiteX74-47495" fmla="*/ 5979428 w 6115796"/>
              <a:gd name="connsiteY74-47496" fmla="*/ 6754678 h 6858000"/>
              <a:gd name="connsiteX75-47497" fmla="*/ 5984543 w 6115796"/>
              <a:gd name="connsiteY75-47498" fmla="*/ 6811016 h 6858000"/>
              <a:gd name="connsiteX76-47499" fmla="*/ 5979671 w 6115796"/>
              <a:gd name="connsiteY76-47500" fmla="*/ 6858000 h 6858000"/>
              <a:gd name="connsiteX77-47501" fmla="*/ 0 w 6115796"/>
              <a:gd name="connsiteY77-47502" fmla="*/ 6858000 h 6858000"/>
              <a:gd name="connsiteX78-47503" fmla="*/ 0 w 6115796"/>
              <a:gd name="connsiteY78-47504" fmla="*/ 0 h 6858000"/>
              <a:gd name="connsiteX0-47505" fmla="*/ 0 w 6105267"/>
              <a:gd name="connsiteY0-47506" fmla="*/ 0 h 6858000"/>
              <a:gd name="connsiteX1-47507" fmla="*/ 4965888 w 6105267"/>
              <a:gd name="connsiteY1-47508" fmla="*/ 0 h 6858000"/>
              <a:gd name="connsiteX2-47509" fmla="*/ 4967767 w 6105267"/>
              <a:gd name="connsiteY2-47510" fmla="*/ 7930 h 6858000"/>
              <a:gd name="connsiteX3-47511" fmla="*/ 4979444 w 6105267"/>
              <a:gd name="connsiteY3-47512" fmla="*/ 43921 h 6858000"/>
              <a:gd name="connsiteX4-47513" fmla="*/ 5075458 w 6105267"/>
              <a:gd name="connsiteY4-47514" fmla="*/ 264355 h 6858000"/>
              <a:gd name="connsiteX5-47515" fmla="*/ 5081175 w 6105267"/>
              <a:gd name="connsiteY5-47516" fmla="*/ 277448 h 6858000"/>
              <a:gd name="connsiteX6-47517" fmla="*/ 5097011 w 6105267"/>
              <a:gd name="connsiteY6-47518" fmla="*/ 355616 h 6858000"/>
              <a:gd name="connsiteX7-47519" fmla="*/ 5153000 w 6105267"/>
              <a:gd name="connsiteY7-47520" fmla="*/ 507134 h 6858000"/>
              <a:gd name="connsiteX8-47521" fmla="*/ 5171282 w 6105267"/>
              <a:gd name="connsiteY8-47522" fmla="*/ 602071 h 6858000"/>
              <a:gd name="connsiteX9-47523" fmla="*/ 5176196 w 6105267"/>
              <a:gd name="connsiteY9-47524" fmla="*/ 636822 h 6858000"/>
              <a:gd name="connsiteX10-47525" fmla="*/ 5189051 w 6105267"/>
              <a:gd name="connsiteY10-47526" fmla="*/ 782518 h 6858000"/>
              <a:gd name="connsiteX11-47527" fmla="*/ 5218707 w 6105267"/>
              <a:gd name="connsiteY11-47528" fmla="*/ 886387 h 6858000"/>
              <a:gd name="connsiteX12-47529" fmla="*/ 5221281 w 6105267"/>
              <a:gd name="connsiteY12-47530" fmla="*/ 920873 h 6858000"/>
              <a:gd name="connsiteX13-47531" fmla="*/ 5201018 w 6105267"/>
              <a:gd name="connsiteY13-47532" fmla="*/ 1095027 h 6858000"/>
              <a:gd name="connsiteX14-47533" fmla="*/ 5189234 w 6105267"/>
              <a:gd name="connsiteY14-47534" fmla="*/ 1217308 h 6858000"/>
              <a:gd name="connsiteX15-47535" fmla="*/ 5202769 w 6105267"/>
              <a:gd name="connsiteY15-47536" fmla="*/ 1269450 h 6858000"/>
              <a:gd name="connsiteX16-47537" fmla="*/ 5225968 w 6105267"/>
              <a:gd name="connsiteY16-47538" fmla="*/ 1357994 h 6858000"/>
              <a:gd name="connsiteX17-47539" fmla="*/ 5226675 w 6105267"/>
              <a:gd name="connsiteY17-47540" fmla="*/ 1385685 h 6858000"/>
              <a:gd name="connsiteX18-47541" fmla="*/ 5237226 w 6105267"/>
              <a:gd name="connsiteY18-47542" fmla="*/ 1441327 h 6858000"/>
              <a:gd name="connsiteX19-47543" fmla="*/ 5255653 w 6105267"/>
              <a:gd name="connsiteY19-47544" fmla="*/ 1524712 h 6858000"/>
              <a:gd name="connsiteX20-47545" fmla="*/ 5263491 w 6105267"/>
              <a:gd name="connsiteY20-47546" fmla="*/ 1642938 h 6858000"/>
              <a:gd name="connsiteX21-47547" fmla="*/ 5256552 w 6105267"/>
              <a:gd name="connsiteY21-47548" fmla="*/ 1672509 h 6858000"/>
              <a:gd name="connsiteX22-47549" fmla="*/ 5264549 w 6105267"/>
              <a:gd name="connsiteY22-47550" fmla="*/ 1837572 h 6858000"/>
              <a:gd name="connsiteX23-47551" fmla="*/ 5255696 w 6105267"/>
              <a:gd name="connsiteY23-47552" fmla="*/ 1953770 h 6858000"/>
              <a:gd name="connsiteX24-47553" fmla="*/ 5252592 w 6105267"/>
              <a:gd name="connsiteY24-47554" fmla="*/ 2092210 h 6858000"/>
              <a:gd name="connsiteX25-47555" fmla="*/ 5257248 w 6105267"/>
              <a:gd name="connsiteY25-47556" fmla="*/ 2203922 h 6858000"/>
              <a:gd name="connsiteX26-47557" fmla="*/ 5262551 w 6105267"/>
              <a:gd name="connsiteY26-47558" fmla="*/ 2288050 h 6858000"/>
              <a:gd name="connsiteX27-47559" fmla="*/ 5293877 w 6105267"/>
              <a:gd name="connsiteY27-47560" fmla="*/ 2368649 h 6858000"/>
              <a:gd name="connsiteX28-47561" fmla="*/ 5311338 w 6105267"/>
              <a:gd name="connsiteY28-47562" fmla="*/ 2404034 h 6858000"/>
              <a:gd name="connsiteX29-47563" fmla="*/ 5338366 w 6105267"/>
              <a:gd name="connsiteY29-47564" fmla="*/ 2465052 h 6858000"/>
              <a:gd name="connsiteX30-47565" fmla="*/ 5371263 w 6105267"/>
              <a:gd name="connsiteY30-47566" fmla="*/ 2586413 h 6858000"/>
              <a:gd name="connsiteX31-47567" fmla="*/ 5407503 w 6105267"/>
              <a:gd name="connsiteY31-47568" fmla="*/ 2786290 h 6858000"/>
              <a:gd name="connsiteX32-47569" fmla="*/ 5407356 w 6105267"/>
              <a:gd name="connsiteY32-47570" fmla="*/ 2787545 h 6858000"/>
              <a:gd name="connsiteX33-47571" fmla="*/ 5457023 w 6105267"/>
              <a:gd name="connsiteY33-47572" fmla="*/ 2858292 h 6858000"/>
              <a:gd name="connsiteX34-47573" fmla="*/ 5491940 w 6105267"/>
              <a:gd name="connsiteY34-47574" fmla="*/ 3015985 h 6858000"/>
              <a:gd name="connsiteX35-47575" fmla="*/ 5503944 w 6105267"/>
              <a:gd name="connsiteY35-47576" fmla="*/ 3123335 h 6858000"/>
              <a:gd name="connsiteX36-47577" fmla="*/ 5525532 w 6105267"/>
              <a:gd name="connsiteY36-47578" fmla="*/ 3258473 h 6858000"/>
              <a:gd name="connsiteX37-47579" fmla="*/ 5589758 w 6105267"/>
              <a:gd name="connsiteY37-47580" fmla="*/ 3453699 h 6858000"/>
              <a:gd name="connsiteX38-47581" fmla="*/ 5596144 w 6105267"/>
              <a:gd name="connsiteY38-47582" fmla="*/ 3534624 h 6858000"/>
              <a:gd name="connsiteX39-47583" fmla="*/ 5597750 w 6105267"/>
              <a:gd name="connsiteY39-47584" fmla="*/ 3534129 h 6858000"/>
              <a:gd name="connsiteX40-47585" fmla="*/ 5618377 w 6105267"/>
              <a:gd name="connsiteY40-47586" fmla="*/ 3588431 h 6858000"/>
              <a:gd name="connsiteX41-47587" fmla="*/ 5655472 w 6105267"/>
              <a:gd name="connsiteY41-47588" fmla="*/ 3678877 h 6858000"/>
              <a:gd name="connsiteX42-47589" fmla="*/ 5683015 w 6105267"/>
              <a:gd name="connsiteY42-47590" fmla="*/ 3762025 h 6858000"/>
              <a:gd name="connsiteX43-47591" fmla="*/ 5696643 w 6105267"/>
              <a:gd name="connsiteY43-47592" fmla="*/ 3773888 h 6858000"/>
              <a:gd name="connsiteX44-47593" fmla="*/ 5768491 w 6105267"/>
              <a:gd name="connsiteY44-47594" fmla="*/ 3914399 h 6858000"/>
              <a:gd name="connsiteX45-47595" fmla="*/ 5793123 w 6105267"/>
              <a:gd name="connsiteY45-47596" fmla="*/ 3969952 h 6858000"/>
              <a:gd name="connsiteX46-47597" fmla="*/ 5808321 w 6105267"/>
              <a:gd name="connsiteY46-47598" fmla="*/ 3988153 h 6858000"/>
              <a:gd name="connsiteX47-47599" fmla="*/ 5825621 w 6105267"/>
              <a:gd name="connsiteY47-47600" fmla="*/ 4015525 h 6858000"/>
              <a:gd name="connsiteX48-47601" fmla="*/ 5860672 w 6105267"/>
              <a:gd name="connsiteY48-47602" fmla="*/ 4061579 h 6858000"/>
              <a:gd name="connsiteX49-47603" fmla="*/ 5894095 w 6105267"/>
              <a:gd name="connsiteY49-47604" fmla="*/ 4128857 h 6858000"/>
              <a:gd name="connsiteX50-47605" fmla="*/ 5903513 w 6105267"/>
              <a:gd name="connsiteY50-47606" fmla="*/ 4187661 h 6858000"/>
              <a:gd name="connsiteX51-47607" fmla="*/ 5949086 w 6105267"/>
              <a:gd name="connsiteY51-47608" fmla="*/ 4366139 h 6858000"/>
              <a:gd name="connsiteX52-47609" fmla="*/ 5949261 w 6105267"/>
              <a:gd name="connsiteY52-47610" fmla="*/ 4449185 h 6858000"/>
              <a:gd name="connsiteX53-47611" fmla="*/ 5961816 w 6105267"/>
              <a:gd name="connsiteY53-47612" fmla="*/ 4494562 h 6858000"/>
              <a:gd name="connsiteX54-47613" fmla="*/ 5998138 w 6105267"/>
              <a:gd name="connsiteY54-47614" fmla="*/ 4697518 h 6858000"/>
              <a:gd name="connsiteX55-47615" fmla="*/ 6007819 w 6105267"/>
              <a:gd name="connsiteY55-47616" fmla="*/ 4858148 h 6858000"/>
              <a:gd name="connsiteX56-47617" fmla="*/ 6007749 w 6105267"/>
              <a:gd name="connsiteY56-47618" fmla="*/ 4964715 h 6858000"/>
              <a:gd name="connsiteX57-47619" fmla="*/ 6005269 w 6105267"/>
              <a:gd name="connsiteY57-47620" fmla="*/ 5150567 h 6858000"/>
              <a:gd name="connsiteX58-47621" fmla="*/ 6001127 w 6105267"/>
              <a:gd name="connsiteY58-47622" fmla="*/ 5164609 h 6858000"/>
              <a:gd name="connsiteX59-47623" fmla="*/ 5998514 w 6105267"/>
              <a:gd name="connsiteY59-47624" fmla="*/ 5189673 h 6858000"/>
              <a:gd name="connsiteX60-47625" fmla="*/ 6018409 w 6105267"/>
              <a:gd name="connsiteY60-47626" fmla="*/ 5227157 h 6858000"/>
              <a:gd name="connsiteX61-47627" fmla="*/ 6036748 w 6105267"/>
              <a:gd name="connsiteY61-47628" fmla="*/ 5322752 h 6858000"/>
              <a:gd name="connsiteX62-47629" fmla="*/ 6037677 w 6105267"/>
              <a:gd name="connsiteY62-47630" fmla="*/ 5354807 h 6858000"/>
              <a:gd name="connsiteX63-47631" fmla="*/ 6053435 w 6105267"/>
              <a:gd name="connsiteY63-47632" fmla="*/ 5387547 h 6858000"/>
              <a:gd name="connsiteX64-47633" fmla="*/ 6068640 w 6105267"/>
              <a:gd name="connsiteY64-47634" fmla="*/ 5474503 h 6858000"/>
              <a:gd name="connsiteX65-47635" fmla="*/ 6080922 w 6105267"/>
              <a:gd name="connsiteY65-47636" fmla="*/ 5561070 h 6858000"/>
              <a:gd name="connsiteX66-47637" fmla="*/ 6096949 w 6105267"/>
              <a:gd name="connsiteY66-47638" fmla="*/ 5648179 h 6858000"/>
              <a:gd name="connsiteX67-47639" fmla="*/ 6096746 w 6105267"/>
              <a:gd name="connsiteY67-47640" fmla="*/ 5862844 h 6858000"/>
              <a:gd name="connsiteX68-47641" fmla="*/ 6045436 w 6105267"/>
              <a:gd name="connsiteY68-47642" fmla="*/ 6124480 h 6858000"/>
              <a:gd name="connsiteX69-47643" fmla="*/ 6030489 w 6105267"/>
              <a:gd name="connsiteY69-47644" fmla="*/ 6317666 h 6858000"/>
              <a:gd name="connsiteX70-47645" fmla="*/ 6007492 w 6105267"/>
              <a:gd name="connsiteY70-47646" fmla="*/ 6440818 h 6858000"/>
              <a:gd name="connsiteX71-47647" fmla="*/ 6009467 w 6105267"/>
              <a:gd name="connsiteY71-47648" fmla="*/ 6487076 h 6858000"/>
              <a:gd name="connsiteX72-47649" fmla="*/ 5995064 w 6105267"/>
              <a:gd name="connsiteY72-47650" fmla="*/ 6540791 h 6858000"/>
              <a:gd name="connsiteX73-47651" fmla="*/ 5986207 w 6105267"/>
              <a:gd name="connsiteY73-47652" fmla="*/ 6695855 h 6858000"/>
              <a:gd name="connsiteX74-47653" fmla="*/ 5979428 w 6105267"/>
              <a:gd name="connsiteY74-47654" fmla="*/ 6754678 h 6858000"/>
              <a:gd name="connsiteX75-47655" fmla="*/ 5984543 w 6105267"/>
              <a:gd name="connsiteY75-47656" fmla="*/ 6811016 h 6858000"/>
              <a:gd name="connsiteX76-47657" fmla="*/ 5979671 w 6105267"/>
              <a:gd name="connsiteY76-47658" fmla="*/ 6858000 h 6858000"/>
              <a:gd name="connsiteX77-47659" fmla="*/ 0 w 6105267"/>
              <a:gd name="connsiteY77-47660" fmla="*/ 6858000 h 6858000"/>
              <a:gd name="connsiteX78-47661" fmla="*/ 0 w 6105267"/>
              <a:gd name="connsiteY78-47662" fmla="*/ 0 h 6858000"/>
              <a:gd name="connsiteX0-47663" fmla="*/ 0 w 6105267"/>
              <a:gd name="connsiteY0-47664" fmla="*/ 0 h 6858000"/>
              <a:gd name="connsiteX1-47665" fmla="*/ 4965888 w 6105267"/>
              <a:gd name="connsiteY1-47666" fmla="*/ 0 h 6858000"/>
              <a:gd name="connsiteX2-47667" fmla="*/ 4967767 w 6105267"/>
              <a:gd name="connsiteY2-47668" fmla="*/ 7930 h 6858000"/>
              <a:gd name="connsiteX3-47669" fmla="*/ 4979444 w 6105267"/>
              <a:gd name="connsiteY3-47670" fmla="*/ 43921 h 6858000"/>
              <a:gd name="connsiteX4-47671" fmla="*/ 5075458 w 6105267"/>
              <a:gd name="connsiteY4-47672" fmla="*/ 264355 h 6858000"/>
              <a:gd name="connsiteX5-47673" fmla="*/ 5081175 w 6105267"/>
              <a:gd name="connsiteY5-47674" fmla="*/ 277448 h 6858000"/>
              <a:gd name="connsiteX6-47675" fmla="*/ 5097011 w 6105267"/>
              <a:gd name="connsiteY6-47676" fmla="*/ 355616 h 6858000"/>
              <a:gd name="connsiteX7-47677" fmla="*/ 5153000 w 6105267"/>
              <a:gd name="connsiteY7-47678" fmla="*/ 507134 h 6858000"/>
              <a:gd name="connsiteX8-47679" fmla="*/ 5171282 w 6105267"/>
              <a:gd name="connsiteY8-47680" fmla="*/ 602071 h 6858000"/>
              <a:gd name="connsiteX9-47681" fmla="*/ 5189051 w 6105267"/>
              <a:gd name="connsiteY9-47682" fmla="*/ 782518 h 6858000"/>
              <a:gd name="connsiteX10-47683" fmla="*/ 5218707 w 6105267"/>
              <a:gd name="connsiteY10-47684" fmla="*/ 886387 h 6858000"/>
              <a:gd name="connsiteX11-47685" fmla="*/ 5221281 w 6105267"/>
              <a:gd name="connsiteY11-47686" fmla="*/ 920873 h 6858000"/>
              <a:gd name="connsiteX12-47687" fmla="*/ 5201018 w 6105267"/>
              <a:gd name="connsiteY12-47688" fmla="*/ 1095027 h 6858000"/>
              <a:gd name="connsiteX13-47689" fmla="*/ 5189234 w 6105267"/>
              <a:gd name="connsiteY13-47690" fmla="*/ 1217308 h 6858000"/>
              <a:gd name="connsiteX14-47691" fmla="*/ 5202769 w 6105267"/>
              <a:gd name="connsiteY14-47692" fmla="*/ 1269450 h 6858000"/>
              <a:gd name="connsiteX15-47693" fmla="*/ 5225968 w 6105267"/>
              <a:gd name="connsiteY15-47694" fmla="*/ 1357994 h 6858000"/>
              <a:gd name="connsiteX16-47695" fmla="*/ 5226675 w 6105267"/>
              <a:gd name="connsiteY16-47696" fmla="*/ 1385685 h 6858000"/>
              <a:gd name="connsiteX17-47697" fmla="*/ 5237226 w 6105267"/>
              <a:gd name="connsiteY17-47698" fmla="*/ 1441327 h 6858000"/>
              <a:gd name="connsiteX18-47699" fmla="*/ 5255653 w 6105267"/>
              <a:gd name="connsiteY18-47700" fmla="*/ 1524712 h 6858000"/>
              <a:gd name="connsiteX19-47701" fmla="*/ 5263491 w 6105267"/>
              <a:gd name="connsiteY19-47702" fmla="*/ 1642938 h 6858000"/>
              <a:gd name="connsiteX20-47703" fmla="*/ 5256552 w 6105267"/>
              <a:gd name="connsiteY20-47704" fmla="*/ 1672509 h 6858000"/>
              <a:gd name="connsiteX21-47705" fmla="*/ 5264549 w 6105267"/>
              <a:gd name="connsiteY21-47706" fmla="*/ 1837572 h 6858000"/>
              <a:gd name="connsiteX22-47707" fmla="*/ 5255696 w 6105267"/>
              <a:gd name="connsiteY22-47708" fmla="*/ 1953770 h 6858000"/>
              <a:gd name="connsiteX23-47709" fmla="*/ 5252592 w 6105267"/>
              <a:gd name="connsiteY23-47710" fmla="*/ 2092210 h 6858000"/>
              <a:gd name="connsiteX24-47711" fmla="*/ 5257248 w 6105267"/>
              <a:gd name="connsiteY24-47712" fmla="*/ 2203922 h 6858000"/>
              <a:gd name="connsiteX25-47713" fmla="*/ 5262551 w 6105267"/>
              <a:gd name="connsiteY25-47714" fmla="*/ 2288050 h 6858000"/>
              <a:gd name="connsiteX26-47715" fmla="*/ 5293877 w 6105267"/>
              <a:gd name="connsiteY26-47716" fmla="*/ 2368649 h 6858000"/>
              <a:gd name="connsiteX27-47717" fmla="*/ 5311338 w 6105267"/>
              <a:gd name="connsiteY27-47718" fmla="*/ 2404034 h 6858000"/>
              <a:gd name="connsiteX28-47719" fmla="*/ 5338366 w 6105267"/>
              <a:gd name="connsiteY28-47720" fmla="*/ 2465052 h 6858000"/>
              <a:gd name="connsiteX29-47721" fmla="*/ 5371263 w 6105267"/>
              <a:gd name="connsiteY29-47722" fmla="*/ 2586413 h 6858000"/>
              <a:gd name="connsiteX30-47723" fmla="*/ 5407503 w 6105267"/>
              <a:gd name="connsiteY30-47724" fmla="*/ 2786290 h 6858000"/>
              <a:gd name="connsiteX31-47725" fmla="*/ 5407356 w 6105267"/>
              <a:gd name="connsiteY31-47726" fmla="*/ 2787545 h 6858000"/>
              <a:gd name="connsiteX32-47727" fmla="*/ 5457023 w 6105267"/>
              <a:gd name="connsiteY32-47728" fmla="*/ 2858292 h 6858000"/>
              <a:gd name="connsiteX33-47729" fmla="*/ 5491940 w 6105267"/>
              <a:gd name="connsiteY33-47730" fmla="*/ 3015985 h 6858000"/>
              <a:gd name="connsiteX34-47731" fmla="*/ 5503944 w 6105267"/>
              <a:gd name="connsiteY34-47732" fmla="*/ 3123335 h 6858000"/>
              <a:gd name="connsiteX35-47733" fmla="*/ 5525532 w 6105267"/>
              <a:gd name="connsiteY35-47734" fmla="*/ 3258473 h 6858000"/>
              <a:gd name="connsiteX36-47735" fmla="*/ 5589758 w 6105267"/>
              <a:gd name="connsiteY36-47736" fmla="*/ 3453699 h 6858000"/>
              <a:gd name="connsiteX37-47737" fmla="*/ 5596144 w 6105267"/>
              <a:gd name="connsiteY37-47738" fmla="*/ 3534624 h 6858000"/>
              <a:gd name="connsiteX38-47739" fmla="*/ 5597750 w 6105267"/>
              <a:gd name="connsiteY38-47740" fmla="*/ 3534129 h 6858000"/>
              <a:gd name="connsiteX39-47741" fmla="*/ 5618377 w 6105267"/>
              <a:gd name="connsiteY39-47742" fmla="*/ 3588431 h 6858000"/>
              <a:gd name="connsiteX40-47743" fmla="*/ 5655472 w 6105267"/>
              <a:gd name="connsiteY40-47744" fmla="*/ 3678877 h 6858000"/>
              <a:gd name="connsiteX41-47745" fmla="*/ 5683015 w 6105267"/>
              <a:gd name="connsiteY41-47746" fmla="*/ 3762025 h 6858000"/>
              <a:gd name="connsiteX42-47747" fmla="*/ 5696643 w 6105267"/>
              <a:gd name="connsiteY42-47748" fmla="*/ 3773888 h 6858000"/>
              <a:gd name="connsiteX43-47749" fmla="*/ 5768491 w 6105267"/>
              <a:gd name="connsiteY43-47750" fmla="*/ 3914399 h 6858000"/>
              <a:gd name="connsiteX44-47751" fmla="*/ 5793123 w 6105267"/>
              <a:gd name="connsiteY44-47752" fmla="*/ 3969952 h 6858000"/>
              <a:gd name="connsiteX45-47753" fmla="*/ 5808321 w 6105267"/>
              <a:gd name="connsiteY45-47754" fmla="*/ 3988153 h 6858000"/>
              <a:gd name="connsiteX46-47755" fmla="*/ 5825621 w 6105267"/>
              <a:gd name="connsiteY46-47756" fmla="*/ 4015525 h 6858000"/>
              <a:gd name="connsiteX47-47757" fmla="*/ 5860672 w 6105267"/>
              <a:gd name="connsiteY47-47758" fmla="*/ 4061579 h 6858000"/>
              <a:gd name="connsiteX48-47759" fmla="*/ 5894095 w 6105267"/>
              <a:gd name="connsiteY48-47760" fmla="*/ 4128857 h 6858000"/>
              <a:gd name="connsiteX49-47761" fmla="*/ 5903513 w 6105267"/>
              <a:gd name="connsiteY49-47762" fmla="*/ 4187661 h 6858000"/>
              <a:gd name="connsiteX50-47763" fmla="*/ 5949086 w 6105267"/>
              <a:gd name="connsiteY50-47764" fmla="*/ 4366139 h 6858000"/>
              <a:gd name="connsiteX51-47765" fmla="*/ 5949261 w 6105267"/>
              <a:gd name="connsiteY51-47766" fmla="*/ 4449185 h 6858000"/>
              <a:gd name="connsiteX52-47767" fmla="*/ 5961816 w 6105267"/>
              <a:gd name="connsiteY52-47768" fmla="*/ 4494562 h 6858000"/>
              <a:gd name="connsiteX53-47769" fmla="*/ 5998138 w 6105267"/>
              <a:gd name="connsiteY53-47770" fmla="*/ 4697518 h 6858000"/>
              <a:gd name="connsiteX54-47771" fmla="*/ 6007819 w 6105267"/>
              <a:gd name="connsiteY54-47772" fmla="*/ 4858148 h 6858000"/>
              <a:gd name="connsiteX55-47773" fmla="*/ 6007749 w 6105267"/>
              <a:gd name="connsiteY55-47774" fmla="*/ 4964715 h 6858000"/>
              <a:gd name="connsiteX56-47775" fmla="*/ 6005269 w 6105267"/>
              <a:gd name="connsiteY56-47776" fmla="*/ 5150567 h 6858000"/>
              <a:gd name="connsiteX57-47777" fmla="*/ 6001127 w 6105267"/>
              <a:gd name="connsiteY57-47778" fmla="*/ 5164609 h 6858000"/>
              <a:gd name="connsiteX58-47779" fmla="*/ 5998514 w 6105267"/>
              <a:gd name="connsiteY58-47780" fmla="*/ 5189673 h 6858000"/>
              <a:gd name="connsiteX59-47781" fmla="*/ 6018409 w 6105267"/>
              <a:gd name="connsiteY59-47782" fmla="*/ 5227157 h 6858000"/>
              <a:gd name="connsiteX60-47783" fmla="*/ 6036748 w 6105267"/>
              <a:gd name="connsiteY60-47784" fmla="*/ 5322752 h 6858000"/>
              <a:gd name="connsiteX61-47785" fmla="*/ 6037677 w 6105267"/>
              <a:gd name="connsiteY61-47786" fmla="*/ 5354807 h 6858000"/>
              <a:gd name="connsiteX62-47787" fmla="*/ 6053435 w 6105267"/>
              <a:gd name="connsiteY62-47788" fmla="*/ 5387547 h 6858000"/>
              <a:gd name="connsiteX63-47789" fmla="*/ 6068640 w 6105267"/>
              <a:gd name="connsiteY63-47790" fmla="*/ 5474503 h 6858000"/>
              <a:gd name="connsiteX64-47791" fmla="*/ 6080922 w 6105267"/>
              <a:gd name="connsiteY64-47792" fmla="*/ 5561070 h 6858000"/>
              <a:gd name="connsiteX65-47793" fmla="*/ 6096949 w 6105267"/>
              <a:gd name="connsiteY65-47794" fmla="*/ 5648179 h 6858000"/>
              <a:gd name="connsiteX66-47795" fmla="*/ 6096746 w 6105267"/>
              <a:gd name="connsiteY66-47796" fmla="*/ 5862844 h 6858000"/>
              <a:gd name="connsiteX67-47797" fmla="*/ 6045436 w 6105267"/>
              <a:gd name="connsiteY67-47798" fmla="*/ 6124480 h 6858000"/>
              <a:gd name="connsiteX68-47799" fmla="*/ 6030489 w 6105267"/>
              <a:gd name="connsiteY68-47800" fmla="*/ 6317666 h 6858000"/>
              <a:gd name="connsiteX69-47801" fmla="*/ 6007492 w 6105267"/>
              <a:gd name="connsiteY69-47802" fmla="*/ 6440818 h 6858000"/>
              <a:gd name="connsiteX70-47803" fmla="*/ 6009467 w 6105267"/>
              <a:gd name="connsiteY70-47804" fmla="*/ 6487076 h 6858000"/>
              <a:gd name="connsiteX71-47805" fmla="*/ 5995064 w 6105267"/>
              <a:gd name="connsiteY71-47806" fmla="*/ 6540791 h 6858000"/>
              <a:gd name="connsiteX72-47807" fmla="*/ 5986207 w 6105267"/>
              <a:gd name="connsiteY72-47808" fmla="*/ 6695855 h 6858000"/>
              <a:gd name="connsiteX73-47809" fmla="*/ 5979428 w 6105267"/>
              <a:gd name="connsiteY73-47810" fmla="*/ 6754678 h 6858000"/>
              <a:gd name="connsiteX74-47811" fmla="*/ 5984543 w 6105267"/>
              <a:gd name="connsiteY74-47812" fmla="*/ 6811016 h 6858000"/>
              <a:gd name="connsiteX75-47813" fmla="*/ 5979671 w 6105267"/>
              <a:gd name="connsiteY75-47814" fmla="*/ 6858000 h 6858000"/>
              <a:gd name="connsiteX76-47815" fmla="*/ 0 w 6105267"/>
              <a:gd name="connsiteY76-47816" fmla="*/ 6858000 h 6858000"/>
              <a:gd name="connsiteX77-47817" fmla="*/ 0 w 6105267"/>
              <a:gd name="connsiteY77-47818" fmla="*/ 0 h 6858000"/>
              <a:gd name="connsiteX0-47819" fmla="*/ 0 w 6105267"/>
              <a:gd name="connsiteY0-47820" fmla="*/ 0 h 6858000"/>
              <a:gd name="connsiteX1-47821" fmla="*/ 4965888 w 6105267"/>
              <a:gd name="connsiteY1-47822" fmla="*/ 0 h 6858000"/>
              <a:gd name="connsiteX2-47823" fmla="*/ 4967767 w 6105267"/>
              <a:gd name="connsiteY2-47824" fmla="*/ 7930 h 6858000"/>
              <a:gd name="connsiteX3-47825" fmla="*/ 4979444 w 6105267"/>
              <a:gd name="connsiteY3-47826" fmla="*/ 43921 h 6858000"/>
              <a:gd name="connsiteX4-47827" fmla="*/ 5075458 w 6105267"/>
              <a:gd name="connsiteY4-47828" fmla="*/ 264355 h 6858000"/>
              <a:gd name="connsiteX5-47829" fmla="*/ 5081175 w 6105267"/>
              <a:gd name="connsiteY5-47830" fmla="*/ 277448 h 6858000"/>
              <a:gd name="connsiteX6-47831" fmla="*/ 5097011 w 6105267"/>
              <a:gd name="connsiteY6-47832" fmla="*/ 355616 h 6858000"/>
              <a:gd name="connsiteX7-47833" fmla="*/ 5153000 w 6105267"/>
              <a:gd name="connsiteY7-47834" fmla="*/ 507134 h 6858000"/>
              <a:gd name="connsiteX8-47835" fmla="*/ 5171282 w 6105267"/>
              <a:gd name="connsiteY8-47836" fmla="*/ 602071 h 6858000"/>
              <a:gd name="connsiteX9-47837" fmla="*/ 5189051 w 6105267"/>
              <a:gd name="connsiteY9-47838" fmla="*/ 782518 h 6858000"/>
              <a:gd name="connsiteX10-47839" fmla="*/ 5218707 w 6105267"/>
              <a:gd name="connsiteY10-47840" fmla="*/ 886387 h 6858000"/>
              <a:gd name="connsiteX11-47841" fmla="*/ 5221281 w 6105267"/>
              <a:gd name="connsiteY11-47842" fmla="*/ 920873 h 6858000"/>
              <a:gd name="connsiteX12-47843" fmla="*/ 5201018 w 6105267"/>
              <a:gd name="connsiteY12-47844" fmla="*/ 1095027 h 6858000"/>
              <a:gd name="connsiteX13-47845" fmla="*/ 5189234 w 6105267"/>
              <a:gd name="connsiteY13-47846" fmla="*/ 1217308 h 6858000"/>
              <a:gd name="connsiteX14-47847" fmla="*/ 5202769 w 6105267"/>
              <a:gd name="connsiteY14-47848" fmla="*/ 1269450 h 6858000"/>
              <a:gd name="connsiteX15-47849" fmla="*/ 5225968 w 6105267"/>
              <a:gd name="connsiteY15-47850" fmla="*/ 1357994 h 6858000"/>
              <a:gd name="connsiteX16-47851" fmla="*/ 5226675 w 6105267"/>
              <a:gd name="connsiteY16-47852" fmla="*/ 1385685 h 6858000"/>
              <a:gd name="connsiteX17-47853" fmla="*/ 5237226 w 6105267"/>
              <a:gd name="connsiteY17-47854" fmla="*/ 1441327 h 6858000"/>
              <a:gd name="connsiteX18-47855" fmla="*/ 5255653 w 6105267"/>
              <a:gd name="connsiteY18-47856" fmla="*/ 1524712 h 6858000"/>
              <a:gd name="connsiteX19-47857" fmla="*/ 5263491 w 6105267"/>
              <a:gd name="connsiteY19-47858" fmla="*/ 1642938 h 6858000"/>
              <a:gd name="connsiteX20-47859" fmla="*/ 5256552 w 6105267"/>
              <a:gd name="connsiteY20-47860" fmla="*/ 1672509 h 6858000"/>
              <a:gd name="connsiteX21-47861" fmla="*/ 5264549 w 6105267"/>
              <a:gd name="connsiteY21-47862" fmla="*/ 1837572 h 6858000"/>
              <a:gd name="connsiteX22-47863" fmla="*/ 5255696 w 6105267"/>
              <a:gd name="connsiteY22-47864" fmla="*/ 1953770 h 6858000"/>
              <a:gd name="connsiteX23-47865" fmla="*/ 5252592 w 6105267"/>
              <a:gd name="connsiteY23-47866" fmla="*/ 2092210 h 6858000"/>
              <a:gd name="connsiteX24-47867" fmla="*/ 5257248 w 6105267"/>
              <a:gd name="connsiteY24-47868" fmla="*/ 2203922 h 6858000"/>
              <a:gd name="connsiteX25-47869" fmla="*/ 5262551 w 6105267"/>
              <a:gd name="connsiteY25-47870" fmla="*/ 2288050 h 6858000"/>
              <a:gd name="connsiteX26-47871" fmla="*/ 5293877 w 6105267"/>
              <a:gd name="connsiteY26-47872" fmla="*/ 2368649 h 6858000"/>
              <a:gd name="connsiteX27-47873" fmla="*/ 5311338 w 6105267"/>
              <a:gd name="connsiteY27-47874" fmla="*/ 2404034 h 6858000"/>
              <a:gd name="connsiteX28-47875" fmla="*/ 5338366 w 6105267"/>
              <a:gd name="connsiteY28-47876" fmla="*/ 2465052 h 6858000"/>
              <a:gd name="connsiteX29-47877" fmla="*/ 5371263 w 6105267"/>
              <a:gd name="connsiteY29-47878" fmla="*/ 2586413 h 6858000"/>
              <a:gd name="connsiteX30-47879" fmla="*/ 5407503 w 6105267"/>
              <a:gd name="connsiteY30-47880" fmla="*/ 2786290 h 6858000"/>
              <a:gd name="connsiteX31-47881" fmla="*/ 5407356 w 6105267"/>
              <a:gd name="connsiteY31-47882" fmla="*/ 2787545 h 6858000"/>
              <a:gd name="connsiteX32-47883" fmla="*/ 5457023 w 6105267"/>
              <a:gd name="connsiteY32-47884" fmla="*/ 2858292 h 6858000"/>
              <a:gd name="connsiteX33-47885" fmla="*/ 5491940 w 6105267"/>
              <a:gd name="connsiteY33-47886" fmla="*/ 3015985 h 6858000"/>
              <a:gd name="connsiteX34-47887" fmla="*/ 5503944 w 6105267"/>
              <a:gd name="connsiteY34-47888" fmla="*/ 3123335 h 6858000"/>
              <a:gd name="connsiteX35-47889" fmla="*/ 5525532 w 6105267"/>
              <a:gd name="connsiteY35-47890" fmla="*/ 3258473 h 6858000"/>
              <a:gd name="connsiteX36-47891" fmla="*/ 5589758 w 6105267"/>
              <a:gd name="connsiteY36-47892" fmla="*/ 3453699 h 6858000"/>
              <a:gd name="connsiteX37-47893" fmla="*/ 5596144 w 6105267"/>
              <a:gd name="connsiteY37-47894" fmla="*/ 3534624 h 6858000"/>
              <a:gd name="connsiteX38-47895" fmla="*/ 5597750 w 6105267"/>
              <a:gd name="connsiteY38-47896" fmla="*/ 3534129 h 6858000"/>
              <a:gd name="connsiteX39-47897" fmla="*/ 5618377 w 6105267"/>
              <a:gd name="connsiteY39-47898" fmla="*/ 3588431 h 6858000"/>
              <a:gd name="connsiteX40-47899" fmla="*/ 5655472 w 6105267"/>
              <a:gd name="connsiteY40-47900" fmla="*/ 3678877 h 6858000"/>
              <a:gd name="connsiteX41-47901" fmla="*/ 5683015 w 6105267"/>
              <a:gd name="connsiteY41-47902" fmla="*/ 3762025 h 6858000"/>
              <a:gd name="connsiteX42-47903" fmla="*/ 5696643 w 6105267"/>
              <a:gd name="connsiteY42-47904" fmla="*/ 3773888 h 6858000"/>
              <a:gd name="connsiteX43-47905" fmla="*/ 5768491 w 6105267"/>
              <a:gd name="connsiteY43-47906" fmla="*/ 3914399 h 6858000"/>
              <a:gd name="connsiteX44-47907" fmla="*/ 5793123 w 6105267"/>
              <a:gd name="connsiteY44-47908" fmla="*/ 3969952 h 6858000"/>
              <a:gd name="connsiteX45-47909" fmla="*/ 5808321 w 6105267"/>
              <a:gd name="connsiteY45-47910" fmla="*/ 3988153 h 6858000"/>
              <a:gd name="connsiteX46-47911" fmla="*/ 5825621 w 6105267"/>
              <a:gd name="connsiteY46-47912" fmla="*/ 4015525 h 6858000"/>
              <a:gd name="connsiteX47-47913" fmla="*/ 5860672 w 6105267"/>
              <a:gd name="connsiteY47-47914" fmla="*/ 4061579 h 6858000"/>
              <a:gd name="connsiteX48-47915" fmla="*/ 5894095 w 6105267"/>
              <a:gd name="connsiteY48-47916" fmla="*/ 4128857 h 6858000"/>
              <a:gd name="connsiteX49-47917" fmla="*/ 5903513 w 6105267"/>
              <a:gd name="connsiteY49-47918" fmla="*/ 4187661 h 6858000"/>
              <a:gd name="connsiteX50-47919" fmla="*/ 5949086 w 6105267"/>
              <a:gd name="connsiteY50-47920" fmla="*/ 4366139 h 6858000"/>
              <a:gd name="connsiteX51-47921" fmla="*/ 5949261 w 6105267"/>
              <a:gd name="connsiteY51-47922" fmla="*/ 4449185 h 6858000"/>
              <a:gd name="connsiteX52-47923" fmla="*/ 5961816 w 6105267"/>
              <a:gd name="connsiteY52-47924" fmla="*/ 4494562 h 6858000"/>
              <a:gd name="connsiteX53-47925" fmla="*/ 5998138 w 6105267"/>
              <a:gd name="connsiteY53-47926" fmla="*/ 4697518 h 6858000"/>
              <a:gd name="connsiteX54-47927" fmla="*/ 6007819 w 6105267"/>
              <a:gd name="connsiteY54-47928" fmla="*/ 4858148 h 6858000"/>
              <a:gd name="connsiteX55-47929" fmla="*/ 6007749 w 6105267"/>
              <a:gd name="connsiteY55-47930" fmla="*/ 4964715 h 6858000"/>
              <a:gd name="connsiteX56-47931" fmla="*/ 6005269 w 6105267"/>
              <a:gd name="connsiteY56-47932" fmla="*/ 5150567 h 6858000"/>
              <a:gd name="connsiteX57-47933" fmla="*/ 6001127 w 6105267"/>
              <a:gd name="connsiteY57-47934" fmla="*/ 5164609 h 6858000"/>
              <a:gd name="connsiteX58-47935" fmla="*/ 5998514 w 6105267"/>
              <a:gd name="connsiteY58-47936" fmla="*/ 5189673 h 6858000"/>
              <a:gd name="connsiteX59-47937" fmla="*/ 6018409 w 6105267"/>
              <a:gd name="connsiteY59-47938" fmla="*/ 5227157 h 6858000"/>
              <a:gd name="connsiteX60-47939" fmla="*/ 6036748 w 6105267"/>
              <a:gd name="connsiteY60-47940" fmla="*/ 5322752 h 6858000"/>
              <a:gd name="connsiteX61-47941" fmla="*/ 6037677 w 6105267"/>
              <a:gd name="connsiteY61-47942" fmla="*/ 5354807 h 6858000"/>
              <a:gd name="connsiteX62-47943" fmla="*/ 6053435 w 6105267"/>
              <a:gd name="connsiteY62-47944" fmla="*/ 5387547 h 6858000"/>
              <a:gd name="connsiteX63-47945" fmla="*/ 6068640 w 6105267"/>
              <a:gd name="connsiteY63-47946" fmla="*/ 5474503 h 6858000"/>
              <a:gd name="connsiteX64-47947" fmla="*/ 6080922 w 6105267"/>
              <a:gd name="connsiteY64-47948" fmla="*/ 5561070 h 6858000"/>
              <a:gd name="connsiteX65-47949" fmla="*/ 6096949 w 6105267"/>
              <a:gd name="connsiteY65-47950" fmla="*/ 5648179 h 6858000"/>
              <a:gd name="connsiteX66-47951" fmla="*/ 6096746 w 6105267"/>
              <a:gd name="connsiteY66-47952" fmla="*/ 5862844 h 6858000"/>
              <a:gd name="connsiteX67-47953" fmla="*/ 6045436 w 6105267"/>
              <a:gd name="connsiteY67-47954" fmla="*/ 6124480 h 6858000"/>
              <a:gd name="connsiteX68-47955" fmla="*/ 6030489 w 6105267"/>
              <a:gd name="connsiteY68-47956" fmla="*/ 6317666 h 6858000"/>
              <a:gd name="connsiteX69-47957" fmla="*/ 6007492 w 6105267"/>
              <a:gd name="connsiteY69-47958" fmla="*/ 6440818 h 6858000"/>
              <a:gd name="connsiteX70-47959" fmla="*/ 6009467 w 6105267"/>
              <a:gd name="connsiteY70-47960" fmla="*/ 6487076 h 6858000"/>
              <a:gd name="connsiteX71-47961" fmla="*/ 5995064 w 6105267"/>
              <a:gd name="connsiteY71-47962" fmla="*/ 6540791 h 6858000"/>
              <a:gd name="connsiteX72-47963" fmla="*/ 5986207 w 6105267"/>
              <a:gd name="connsiteY72-47964" fmla="*/ 6695855 h 6858000"/>
              <a:gd name="connsiteX73-47965" fmla="*/ 5979428 w 6105267"/>
              <a:gd name="connsiteY73-47966" fmla="*/ 6754678 h 6858000"/>
              <a:gd name="connsiteX74-47967" fmla="*/ 5984543 w 6105267"/>
              <a:gd name="connsiteY74-47968" fmla="*/ 6811016 h 6858000"/>
              <a:gd name="connsiteX75-47969" fmla="*/ 5979671 w 6105267"/>
              <a:gd name="connsiteY75-47970" fmla="*/ 6858000 h 6858000"/>
              <a:gd name="connsiteX76-47971" fmla="*/ 0 w 6105267"/>
              <a:gd name="connsiteY76-47972" fmla="*/ 6858000 h 6858000"/>
              <a:gd name="connsiteX77-47973" fmla="*/ 0 w 6105267"/>
              <a:gd name="connsiteY77-47974" fmla="*/ 0 h 6858000"/>
              <a:gd name="connsiteX0-47975" fmla="*/ 0 w 6105267"/>
              <a:gd name="connsiteY0-47976" fmla="*/ 0 h 6858000"/>
              <a:gd name="connsiteX1-47977" fmla="*/ 4965888 w 6105267"/>
              <a:gd name="connsiteY1-47978" fmla="*/ 0 h 6858000"/>
              <a:gd name="connsiteX2-47979" fmla="*/ 4967767 w 6105267"/>
              <a:gd name="connsiteY2-47980" fmla="*/ 7930 h 6858000"/>
              <a:gd name="connsiteX3-47981" fmla="*/ 4979444 w 6105267"/>
              <a:gd name="connsiteY3-47982" fmla="*/ 43921 h 6858000"/>
              <a:gd name="connsiteX4-47983" fmla="*/ 5075458 w 6105267"/>
              <a:gd name="connsiteY4-47984" fmla="*/ 264355 h 6858000"/>
              <a:gd name="connsiteX5-47985" fmla="*/ 5081175 w 6105267"/>
              <a:gd name="connsiteY5-47986" fmla="*/ 277448 h 6858000"/>
              <a:gd name="connsiteX6-47987" fmla="*/ 5097011 w 6105267"/>
              <a:gd name="connsiteY6-47988" fmla="*/ 355616 h 6858000"/>
              <a:gd name="connsiteX7-47989" fmla="*/ 5153000 w 6105267"/>
              <a:gd name="connsiteY7-47990" fmla="*/ 507134 h 6858000"/>
              <a:gd name="connsiteX8-47991" fmla="*/ 5171282 w 6105267"/>
              <a:gd name="connsiteY8-47992" fmla="*/ 602071 h 6858000"/>
              <a:gd name="connsiteX9-47993" fmla="*/ 5189051 w 6105267"/>
              <a:gd name="connsiteY9-47994" fmla="*/ 782518 h 6858000"/>
              <a:gd name="connsiteX10-47995" fmla="*/ 5218707 w 6105267"/>
              <a:gd name="connsiteY10-47996" fmla="*/ 886387 h 6858000"/>
              <a:gd name="connsiteX11-47997" fmla="*/ 5221281 w 6105267"/>
              <a:gd name="connsiteY11-47998" fmla="*/ 920873 h 6858000"/>
              <a:gd name="connsiteX12-47999" fmla="*/ 5201018 w 6105267"/>
              <a:gd name="connsiteY12-48000" fmla="*/ 1095027 h 6858000"/>
              <a:gd name="connsiteX13-48001" fmla="*/ 5189234 w 6105267"/>
              <a:gd name="connsiteY13-48002" fmla="*/ 1217308 h 6858000"/>
              <a:gd name="connsiteX14-48003" fmla="*/ 5202769 w 6105267"/>
              <a:gd name="connsiteY14-48004" fmla="*/ 1269450 h 6858000"/>
              <a:gd name="connsiteX15-48005" fmla="*/ 5225968 w 6105267"/>
              <a:gd name="connsiteY15-48006" fmla="*/ 1357994 h 6858000"/>
              <a:gd name="connsiteX16-48007" fmla="*/ 5226675 w 6105267"/>
              <a:gd name="connsiteY16-48008" fmla="*/ 1385685 h 6858000"/>
              <a:gd name="connsiteX17-48009" fmla="*/ 5237226 w 6105267"/>
              <a:gd name="connsiteY17-48010" fmla="*/ 1441327 h 6858000"/>
              <a:gd name="connsiteX18-48011" fmla="*/ 5255653 w 6105267"/>
              <a:gd name="connsiteY18-48012" fmla="*/ 1524712 h 6858000"/>
              <a:gd name="connsiteX19-48013" fmla="*/ 5263491 w 6105267"/>
              <a:gd name="connsiteY19-48014" fmla="*/ 1642938 h 6858000"/>
              <a:gd name="connsiteX20-48015" fmla="*/ 5256552 w 6105267"/>
              <a:gd name="connsiteY20-48016" fmla="*/ 1672509 h 6858000"/>
              <a:gd name="connsiteX21-48017" fmla="*/ 5264549 w 6105267"/>
              <a:gd name="connsiteY21-48018" fmla="*/ 1837572 h 6858000"/>
              <a:gd name="connsiteX22-48019" fmla="*/ 5255696 w 6105267"/>
              <a:gd name="connsiteY22-48020" fmla="*/ 1953770 h 6858000"/>
              <a:gd name="connsiteX23-48021" fmla="*/ 5252592 w 6105267"/>
              <a:gd name="connsiteY23-48022" fmla="*/ 2092210 h 6858000"/>
              <a:gd name="connsiteX24-48023" fmla="*/ 5257248 w 6105267"/>
              <a:gd name="connsiteY24-48024" fmla="*/ 2203922 h 6858000"/>
              <a:gd name="connsiteX25-48025" fmla="*/ 5262551 w 6105267"/>
              <a:gd name="connsiteY25-48026" fmla="*/ 2288050 h 6858000"/>
              <a:gd name="connsiteX26-48027" fmla="*/ 5293877 w 6105267"/>
              <a:gd name="connsiteY26-48028" fmla="*/ 2368649 h 6858000"/>
              <a:gd name="connsiteX27-48029" fmla="*/ 5311338 w 6105267"/>
              <a:gd name="connsiteY27-48030" fmla="*/ 2404034 h 6858000"/>
              <a:gd name="connsiteX28-48031" fmla="*/ 5338366 w 6105267"/>
              <a:gd name="connsiteY28-48032" fmla="*/ 2465052 h 6858000"/>
              <a:gd name="connsiteX29-48033" fmla="*/ 5371263 w 6105267"/>
              <a:gd name="connsiteY29-48034" fmla="*/ 2586413 h 6858000"/>
              <a:gd name="connsiteX30-48035" fmla="*/ 5407503 w 6105267"/>
              <a:gd name="connsiteY30-48036" fmla="*/ 2786290 h 6858000"/>
              <a:gd name="connsiteX31-48037" fmla="*/ 5407356 w 6105267"/>
              <a:gd name="connsiteY31-48038" fmla="*/ 2787545 h 6858000"/>
              <a:gd name="connsiteX32-48039" fmla="*/ 5457023 w 6105267"/>
              <a:gd name="connsiteY32-48040" fmla="*/ 2858292 h 6858000"/>
              <a:gd name="connsiteX33-48041" fmla="*/ 5503944 w 6105267"/>
              <a:gd name="connsiteY33-48042" fmla="*/ 3123335 h 6858000"/>
              <a:gd name="connsiteX34-48043" fmla="*/ 5525532 w 6105267"/>
              <a:gd name="connsiteY34-48044" fmla="*/ 3258473 h 6858000"/>
              <a:gd name="connsiteX35-48045" fmla="*/ 5589758 w 6105267"/>
              <a:gd name="connsiteY35-48046" fmla="*/ 3453699 h 6858000"/>
              <a:gd name="connsiteX36-48047" fmla="*/ 5596144 w 6105267"/>
              <a:gd name="connsiteY36-48048" fmla="*/ 3534624 h 6858000"/>
              <a:gd name="connsiteX37-48049" fmla="*/ 5597750 w 6105267"/>
              <a:gd name="connsiteY37-48050" fmla="*/ 3534129 h 6858000"/>
              <a:gd name="connsiteX38-48051" fmla="*/ 5618377 w 6105267"/>
              <a:gd name="connsiteY38-48052" fmla="*/ 3588431 h 6858000"/>
              <a:gd name="connsiteX39-48053" fmla="*/ 5655472 w 6105267"/>
              <a:gd name="connsiteY39-48054" fmla="*/ 3678877 h 6858000"/>
              <a:gd name="connsiteX40-48055" fmla="*/ 5683015 w 6105267"/>
              <a:gd name="connsiteY40-48056" fmla="*/ 3762025 h 6858000"/>
              <a:gd name="connsiteX41-48057" fmla="*/ 5696643 w 6105267"/>
              <a:gd name="connsiteY41-48058" fmla="*/ 3773888 h 6858000"/>
              <a:gd name="connsiteX42-48059" fmla="*/ 5768491 w 6105267"/>
              <a:gd name="connsiteY42-48060" fmla="*/ 3914399 h 6858000"/>
              <a:gd name="connsiteX43-48061" fmla="*/ 5793123 w 6105267"/>
              <a:gd name="connsiteY43-48062" fmla="*/ 3969952 h 6858000"/>
              <a:gd name="connsiteX44-48063" fmla="*/ 5808321 w 6105267"/>
              <a:gd name="connsiteY44-48064" fmla="*/ 3988153 h 6858000"/>
              <a:gd name="connsiteX45-48065" fmla="*/ 5825621 w 6105267"/>
              <a:gd name="connsiteY45-48066" fmla="*/ 4015525 h 6858000"/>
              <a:gd name="connsiteX46-48067" fmla="*/ 5860672 w 6105267"/>
              <a:gd name="connsiteY46-48068" fmla="*/ 4061579 h 6858000"/>
              <a:gd name="connsiteX47-48069" fmla="*/ 5894095 w 6105267"/>
              <a:gd name="connsiteY47-48070" fmla="*/ 4128857 h 6858000"/>
              <a:gd name="connsiteX48-48071" fmla="*/ 5903513 w 6105267"/>
              <a:gd name="connsiteY48-48072" fmla="*/ 4187661 h 6858000"/>
              <a:gd name="connsiteX49-48073" fmla="*/ 5949086 w 6105267"/>
              <a:gd name="connsiteY49-48074" fmla="*/ 4366139 h 6858000"/>
              <a:gd name="connsiteX50-48075" fmla="*/ 5949261 w 6105267"/>
              <a:gd name="connsiteY50-48076" fmla="*/ 4449185 h 6858000"/>
              <a:gd name="connsiteX51-48077" fmla="*/ 5961816 w 6105267"/>
              <a:gd name="connsiteY51-48078" fmla="*/ 4494562 h 6858000"/>
              <a:gd name="connsiteX52-48079" fmla="*/ 5998138 w 6105267"/>
              <a:gd name="connsiteY52-48080" fmla="*/ 4697518 h 6858000"/>
              <a:gd name="connsiteX53-48081" fmla="*/ 6007819 w 6105267"/>
              <a:gd name="connsiteY53-48082" fmla="*/ 4858148 h 6858000"/>
              <a:gd name="connsiteX54-48083" fmla="*/ 6007749 w 6105267"/>
              <a:gd name="connsiteY54-48084" fmla="*/ 4964715 h 6858000"/>
              <a:gd name="connsiteX55-48085" fmla="*/ 6005269 w 6105267"/>
              <a:gd name="connsiteY55-48086" fmla="*/ 5150567 h 6858000"/>
              <a:gd name="connsiteX56-48087" fmla="*/ 6001127 w 6105267"/>
              <a:gd name="connsiteY56-48088" fmla="*/ 5164609 h 6858000"/>
              <a:gd name="connsiteX57-48089" fmla="*/ 5998514 w 6105267"/>
              <a:gd name="connsiteY57-48090" fmla="*/ 5189673 h 6858000"/>
              <a:gd name="connsiteX58-48091" fmla="*/ 6018409 w 6105267"/>
              <a:gd name="connsiteY58-48092" fmla="*/ 5227157 h 6858000"/>
              <a:gd name="connsiteX59-48093" fmla="*/ 6036748 w 6105267"/>
              <a:gd name="connsiteY59-48094" fmla="*/ 5322752 h 6858000"/>
              <a:gd name="connsiteX60-48095" fmla="*/ 6037677 w 6105267"/>
              <a:gd name="connsiteY60-48096" fmla="*/ 5354807 h 6858000"/>
              <a:gd name="connsiteX61-48097" fmla="*/ 6053435 w 6105267"/>
              <a:gd name="connsiteY61-48098" fmla="*/ 5387547 h 6858000"/>
              <a:gd name="connsiteX62-48099" fmla="*/ 6068640 w 6105267"/>
              <a:gd name="connsiteY62-48100" fmla="*/ 5474503 h 6858000"/>
              <a:gd name="connsiteX63-48101" fmla="*/ 6080922 w 6105267"/>
              <a:gd name="connsiteY63-48102" fmla="*/ 5561070 h 6858000"/>
              <a:gd name="connsiteX64-48103" fmla="*/ 6096949 w 6105267"/>
              <a:gd name="connsiteY64-48104" fmla="*/ 5648179 h 6858000"/>
              <a:gd name="connsiteX65-48105" fmla="*/ 6096746 w 6105267"/>
              <a:gd name="connsiteY65-48106" fmla="*/ 5862844 h 6858000"/>
              <a:gd name="connsiteX66-48107" fmla="*/ 6045436 w 6105267"/>
              <a:gd name="connsiteY66-48108" fmla="*/ 6124480 h 6858000"/>
              <a:gd name="connsiteX67-48109" fmla="*/ 6030489 w 6105267"/>
              <a:gd name="connsiteY67-48110" fmla="*/ 6317666 h 6858000"/>
              <a:gd name="connsiteX68-48111" fmla="*/ 6007492 w 6105267"/>
              <a:gd name="connsiteY68-48112" fmla="*/ 6440818 h 6858000"/>
              <a:gd name="connsiteX69-48113" fmla="*/ 6009467 w 6105267"/>
              <a:gd name="connsiteY69-48114" fmla="*/ 6487076 h 6858000"/>
              <a:gd name="connsiteX70-48115" fmla="*/ 5995064 w 6105267"/>
              <a:gd name="connsiteY70-48116" fmla="*/ 6540791 h 6858000"/>
              <a:gd name="connsiteX71-48117" fmla="*/ 5986207 w 6105267"/>
              <a:gd name="connsiteY71-48118" fmla="*/ 6695855 h 6858000"/>
              <a:gd name="connsiteX72-48119" fmla="*/ 5979428 w 6105267"/>
              <a:gd name="connsiteY72-48120" fmla="*/ 6754678 h 6858000"/>
              <a:gd name="connsiteX73-48121" fmla="*/ 5984543 w 6105267"/>
              <a:gd name="connsiteY73-48122" fmla="*/ 6811016 h 6858000"/>
              <a:gd name="connsiteX74-48123" fmla="*/ 5979671 w 6105267"/>
              <a:gd name="connsiteY74-48124" fmla="*/ 6858000 h 6858000"/>
              <a:gd name="connsiteX75-48125" fmla="*/ 0 w 6105267"/>
              <a:gd name="connsiteY75-48126" fmla="*/ 6858000 h 6858000"/>
              <a:gd name="connsiteX76-48127" fmla="*/ 0 w 6105267"/>
              <a:gd name="connsiteY76-48128" fmla="*/ 0 h 6858000"/>
              <a:gd name="connsiteX0-48129" fmla="*/ 0 w 6105267"/>
              <a:gd name="connsiteY0-48130" fmla="*/ 0 h 6858000"/>
              <a:gd name="connsiteX1-48131" fmla="*/ 4965888 w 6105267"/>
              <a:gd name="connsiteY1-48132" fmla="*/ 0 h 6858000"/>
              <a:gd name="connsiteX2-48133" fmla="*/ 4967767 w 6105267"/>
              <a:gd name="connsiteY2-48134" fmla="*/ 7930 h 6858000"/>
              <a:gd name="connsiteX3-48135" fmla="*/ 4979444 w 6105267"/>
              <a:gd name="connsiteY3-48136" fmla="*/ 43921 h 6858000"/>
              <a:gd name="connsiteX4-48137" fmla="*/ 5075458 w 6105267"/>
              <a:gd name="connsiteY4-48138" fmla="*/ 264355 h 6858000"/>
              <a:gd name="connsiteX5-48139" fmla="*/ 5081175 w 6105267"/>
              <a:gd name="connsiteY5-48140" fmla="*/ 277448 h 6858000"/>
              <a:gd name="connsiteX6-48141" fmla="*/ 5097011 w 6105267"/>
              <a:gd name="connsiteY6-48142" fmla="*/ 355616 h 6858000"/>
              <a:gd name="connsiteX7-48143" fmla="*/ 5153000 w 6105267"/>
              <a:gd name="connsiteY7-48144" fmla="*/ 507134 h 6858000"/>
              <a:gd name="connsiteX8-48145" fmla="*/ 5171282 w 6105267"/>
              <a:gd name="connsiteY8-48146" fmla="*/ 602071 h 6858000"/>
              <a:gd name="connsiteX9-48147" fmla="*/ 5189051 w 6105267"/>
              <a:gd name="connsiteY9-48148" fmla="*/ 782518 h 6858000"/>
              <a:gd name="connsiteX10-48149" fmla="*/ 5218707 w 6105267"/>
              <a:gd name="connsiteY10-48150" fmla="*/ 886387 h 6858000"/>
              <a:gd name="connsiteX11-48151" fmla="*/ 5221281 w 6105267"/>
              <a:gd name="connsiteY11-48152" fmla="*/ 920873 h 6858000"/>
              <a:gd name="connsiteX12-48153" fmla="*/ 5201018 w 6105267"/>
              <a:gd name="connsiteY12-48154" fmla="*/ 1095027 h 6858000"/>
              <a:gd name="connsiteX13-48155" fmla="*/ 5189234 w 6105267"/>
              <a:gd name="connsiteY13-48156" fmla="*/ 1217308 h 6858000"/>
              <a:gd name="connsiteX14-48157" fmla="*/ 5202769 w 6105267"/>
              <a:gd name="connsiteY14-48158" fmla="*/ 1269450 h 6858000"/>
              <a:gd name="connsiteX15-48159" fmla="*/ 5225968 w 6105267"/>
              <a:gd name="connsiteY15-48160" fmla="*/ 1357994 h 6858000"/>
              <a:gd name="connsiteX16-48161" fmla="*/ 5226675 w 6105267"/>
              <a:gd name="connsiteY16-48162" fmla="*/ 1385685 h 6858000"/>
              <a:gd name="connsiteX17-48163" fmla="*/ 5237226 w 6105267"/>
              <a:gd name="connsiteY17-48164" fmla="*/ 1441327 h 6858000"/>
              <a:gd name="connsiteX18-48165" fmla="*/ 5255653 w 6105267"/>
              <a:gd name="connsiteY18-48166" fmla="*/ 1524712 h 6858000"/>
              <a:gd name="connsiteX19-48167" fmla="*/ 5263491 w 6105267"/>
              <a:gd name="connsiteY19-48168" fmla="*/ 1642938 h 6858000"/>
              <a:gd name="connsiteX20-48169" fmla="*/ 5256552 w 6105267"/>
              <a:gd name="connsiteY20-48170" fmla="*/ 1672509 h 6858000"/>
              <a:gd name="connsiteX21-48171" fmla="*/ 5264549 w 6105267"/>
              <a:gd name="connsiteY21-48172" fmla="*/ 1837572 h 6858000"/>
              <a:gd name="connsiteX22-48173" fmla="*/ 5255696 w 6105267"/>
              <a:gd name="connsiteY22-48174" fmla="*/ 1953770 h 6858000"/>
              <a:gd name="connsiteX23-48175" fmla="*/ 5252592 w 6105267"/>
              <a:gd name="connsiteY23-48176" fmla="*/ 2092210 h 6858000"/>
              <a:gd name="connsiteX24-48177" fmla="*/ 5257248 w 6105267"/>
              <a:gd name="connsiteY24-48178" fmla="*/ 2203922 h 6858000"/>
              <a:gd name="connsiteX25-48179" fmla="*/ 5262551 w 6105267"/>
              <a:gd name="connsiteY25-48180" fmla="*/ 2288050 h 6858000"/>
              <a:gd name="connsiteX26-48181" fmla="*/ 5293877 w 6105267"/>
              <a:gd name="connsiteY26-48182" fmla="*/ 2368649 h 6858000"/>
              <a:gd name="connsiteX27-48183" fmla="*/ 5311338 w 6105267"/>
              <a:gd name="connsiteY27-48184" fmla="*/ 2404034 h 6858000"/>
              <a:gd name="connsiteX28-48185" fmla="*/ 5338366 w 6105267"/>
              <a:gd name="connsiteY28-48186" fmla="*/ 2465052 h 6858000"/>
              <a:gd name="connsiteX29-48187" fmla="*/ 5371263 w 6105267"/>
              <a:gd name="connsiteY29-48188" fmla="*/ 2586413 h 6858000"/>
              <a:gd name="connsiteX30-48189" fmla="*/ 5407503 w 6105267"/>
              <a:gd name="connsiteY30-48190" fmla="*/ 2786290 h 6858000"/>
              <a:gd name="connsiteX31-48191" fmla="*/ 5407356 w 6105267"/>
              <a:gd name="connsiteY31-48192" fmla="*/ 2787545 h 6858000"/>
              <a:gd name="connsiteX32-48193" fmla="*/ 5457023 w 6105267"/>
              <a:gd name="connsiteY32-48194" fmla="*/ 2858292 h 6858000"/>
              <a:gd name="connsiteX33-48195" fmla="*/ 5503944 w 6105267"/>
              <a:gd name="connsiteY33-48196" fmla="*/ 3123335 h 6858000"/>
              <a:gd name="connsiteX34-48197" fmla="*/ 5525532 w 6105267"/>
              <a:gd name="connsiteY34-48198" fmla="*/ 3258473 h 6858000"/>
              <a:gd name="connsiteX35-48199" fmla="*/ 5589758 w 6105267"/>
              <a:gd name="connsiteY35-48200" fmla="*/ 3453699 h 6858000"/>
              <a:gd name="connsiteX36-48201" fmla="*/ 5596144 w 6105267"/>
              <a:gd name="connsiteY36-48202" fmla="*/ 3534624 h 6858000"/>
              <a:gd name="connsiteX37-48203" fmla="*/ 5597750 w 6105267"/>
              <a:gd name="connsiteY37-48204" fmla="*/ 3534129 h 6858000"/>
              <a:gd name="connsiteX38-48205" fmla="*/ 5618377 w 6105267"/>
              <a:gd name="connsiteY38-48206" fmla="*/ 3588431 h 6858000"/>
              <a:gd name="connsiteX39-48207" fmla="*/ 5655472 w 6105267"/>
              <a:gd name="connsiteY39-48208" fmla="*/ 3678877 h 6858000"/>
              <a:gd name="connsiteX40-48209" fmla="*/ 5683015 w 6105267"/>
              <a:gd name="connsiteY40-48210" fmla="*/ 3762025 h 6858000"/>
              <a:gd name="connsiteX41-48211" fmla="*/ 5696643 w 6105267"/>
              <a:gd name="connsiteY41-48212" fmla="*/ 3773888 h 6858000"/>
              <a:gd name="connsiteX42-48213" fmla="*/ 5768491 w 6105267"/>
              <a:gd name="connsiteY42-48214" fmla="*/ 3914399 h 6858000"/>
              <a:gd name="connsiteX43-48215" fmla="*/ 5793123 w 6105267"/>
              <a:gd name="connsiteY43-48216" fmla="*/ 3969952 h 6858000"/>
              <a:gd name="connsiteX44-48217" fmla="*/ 5808321 w 6105267"/>
              <a:gd name="connsiteY44-48218" fmla="*/ 3988153 h 6858000"/>
              <a:gd name="connsiteX45-48219" fmla="*/ 5825621 w 6105267"/>
              <a:gd name="connsiteY45-48220" fmla="*/ 4015525 h 6858000"/>
              <a:gd name="connsiteX46-48221" fmla="*/ 5860672 w 6105267"/>
              <a:gd name="connsiteY46-48222" fmla="*/ 4061579 h 6858000"/>
              <a:gd name="connsiteX47-48223" fmla="*/ 5894095 w 6105267"/>
              <a:gd name="connsiteY47-48224" fmla="*/ 4128857 h 6858000"/>
              <a:gd name="connsiteX48-48225" fmla="*/ 5903513 w 6105267"/>
              <a:gd name="connsiteY48-48226" fmla="*/ 4187661 h 6858000"/>
              <a:gd name="connsiteX49-48227" fmla="*/ 5949086 w 6105267"/>
              <a:gd name="connsiteY49-48228" fmla="*/ 4366139 h 6858000"/>
              <a:gd name="connsiteX50-48229" fmla="*/ 5949261 w 6105267"/>
              <a:gd name="connsiteY50-48230" fmla="*/ 4449185 h 6858000"/>
              <a:gd name="connsiteX51-48231" fmla="*/ 5961816 w 6105267"/>
              <a:gd name="connsiteY51-48232" fmla="*/ 4494562 h 6858000"/>
              <a:gd name="connsiteX52-48233" fmla="*/ 5998138 w 6105267"/>
              <a:gd name="connsiteY52-48234" fmla="*/ 4697518 h 6858000"/>
              <a:gd name="connsiteX53-48235" fmla="*/ 6007819 w 6105267"/>
              <a:gd name="connsiteY53-48236" fmla="*/ 4858148 h 6858000"/>
              <a:gd name="connsiteX54-48237" fmla="*/ 6007749 w 6105267"/>
              <a:gd name="connsiteY54-48238" fmla="*/ 4964715 h 6858000"/>
              <a:gd name="connsiteX55-48239" fmla="*/ 6005269 w 6105267"/>
              <a:gd name="connsiteY55-48240" fmla="*/ 5150567 h 6858000"/>
              <a:gd name="connsiteX56-48241" fmla="*/ 6001127 w 6105267"/>
              <a:gd name="connsiteY56-48242" fmla="*/ 5164609 h 6858000"/>
              <a:gd name="connsiteX57-48243" fmla="*/ 5998514 w 6105267"/>
              <a:gd name="connsiteY57-48244" fmla="*/ 5189673 h 6858000"/>
              <a:gd name="connsiteX58-48245" fmla="*/ 6018409 w 6105267"/>
              <a:gd name="connsiteY58-48246" fmla="*/ 5227157 h 6858000"/>
              <a:gd name="connsiteX59-48247" fmla="*/ 6036748 w 6105267"/>
              <a:gd name="connsiteY59-48248" fmla="*/ 5322752 h 6858000"/>
              <a:gd name="connsiteX60-48249" fmla="*/ 6037677 w 6105267"/>
              <a:gd name="connsiteY60-48250" fmla="*/ 5354807 h 6858000"/>
              <a:gd name="connsiteX61-48251" fmla="*/ 6053435 w 6105267"/>
              <a:gd name="connsiteY61-48252" fmla="*/ 5387547 h 6858000"/>
              <a:gd name="connsiteX62-48253" fmla="*/ 6068640 w 6105267"/>
              <a:gd name="connsiteY62-48254" fmla="*/ 5474503 h 6858000"/>
              <a:gd name="connsiteX63-48255" fmla="*/ 6080922 w 6105267"/>
              <a:gd name="connsiteY63-48256" fmla="*/ 5561070 h 6858000"/>
              <a:gd name="connsiteX64-48257" fmla="*/ 6096949 w 6105267"/>
              <a:gd name="connsiteY64-48258" fmla="*/ 5648179 h 6858000"/>
              <a:gd name="connsiteX65-48259" fmla="*/ 6096746 w 6105267"/>
              <a:gd name="connsiteY65-48260" fmla="*/ 5862844 h 6858000"/>
              <a:gd name="connsiteX66-48261" fmla="*/ 6045436 w 6105267"/>
              <a:gd name="connsiteY66-48262" fmla="*/ 6124480 h 6858000"/>
              <a:gd name="connsiteX67-48263" fmla="*/ 6030489 w 6105267"/>
              <a:gd name="connsiteY67-48264" fmla="*/ 6317666 h 6858000"/>
              <a:gd name="connsiteX68-48265" fmla="*/ 6007492 w 6105267"/>
              <a:gd name="connsiteY68-48266" fmla="*/ 6440818 h 6858000"/>
              <a:gd name="connsiteX69-48267" fmla="*/ 6009467 w 6105267"/>
              <a:gd name="connsiteY69-48268" fmla="*/ 6487076 h 6858000"/>
              <a:gd name="connsiteX70-48269" fmla="*/ 5995064 w 6105267"/>
              <a:gd name="connsiteY70-48270" fmla="*/ 6540791 h 6858000"/>
              <a:gd name="connsiteX71-48271" fmla="*/ 5986207 w 6105267"/>
              <a:gd name="connsiteY71-48272" fmla="*/ 6695855 h 6858000"/>
              <a:gd name="connsiteX72-48273" fmla="*/ 5979428 w 6105267"/>
              <a:gd name="connsiteY72-48274" fmla="*/ 6754678 h 6858000"/>
              <a:gd name="connsiteX73-48275" fmla="*/ 5984543 w 6105267"/>
              <a:gd name="connsiteY73-48276" fmla="*/ 6811016 h 6858000"/>
              <a:gd name="connsiteX74-48277" fmla="*/ 5979671 w 6105267"/>
              <a:gd name="connsiteY74-48278" fmla="*/ 6858000 h 6858000"/>
              <a:gd name="connsiteX75-48279" fmla="*/ 0 w 6105267"/>
              <a:gd name="connsiteY75-48280" fmla="*/ 6858000 h 6858000"/>
              <a:gd name="connsiteX76-48281" fmla="*/ 0 w 6105267"/>
              <a:gd name="connsiteY76-48282" fmla="*/ 0 h 6858000"/>
              <a:gd name="connsiteX0-48283" fmla="*/ 0 w 6105267"/>
              <a:gd name="connsiteY0-48284" fmla="*/ 0 h 6858000"/>
              <a:gd name="connsiteX1-48285" fmla="*/ 4965888 w 6105267"/>
              <a:gd name="connsiteY1-48286" fmla="*/ 0 h 6858000"/>
              <a:gd name="connsiteX2-48287" fmla="*/ 4967767 w 6105267"/>
              <a:gd name="connsiteY2-48288" fmla="*/ 7930 h 6858000"/>
              <a:gd name="connsiteX3-48289" fmla="*/ 4979444 w 6105267"/>
              <a:gd name="connsiteY3-48290" fmla="*/ 43921 h 6858000"/>
              <a:gd name="connsiteX4-48291" fmla="*/ 5075458 w 6105267"/>
              <a:gd name="connsiteY4-48292" fmla="*/ 264355 h 6858000"/>
              <a:gd name="connsiteX5-48293" fmla="*/ 5081175 w 6105267"/>
              <a:gd name="connsiteY5-48294" fmla="*/ 277448 h 6858000"/>
              <a:gd name="connsiteX6-48295" fmla="*/ 5097011 w 6105267"/>
              <a:gd name="connsiteY6-48296" fmla="*/ 355616 h 6858000"/>
              <a:gd name="connsiteX7-48297" fmla="*/ 5153000 w 6105267"/>
              <a:gd name="connsiteY7-48298" fmla="*/ 507134 h 6858000"/>
              <a:gd name="connsiteX8-48299" fmla="*/ 5171282 w 6105267"/>
              <a:gd name="connsiteY8-48300" fmla="*/ 602071 h 6858000"/>
              <a:gd name="connsiteX9-48301" fmla="*/ 5189051 w 6105267"/>
              <a:gd name="connsiteY9-48302" fmla="*/ 782518 h 6858000"/>
              <a:gd name="connsiteX10-48303" fmla="*/ 5218707 w 6105267"/>
              <a:gd name="connsiteY10-48304" fmla="*/ 886387 h 6858000"/>
              <a:gd name="connsiteX11-48305" fmla="*/ 5221281 w 6105267"/>
              <a:gd name="connsiteY11-48306" fmla="*/ 920873 h 6858000"/>
              <a:gd name="connsiteX12-48307" fmla="*/ 5201018 w 6105267"/>
              <a:gd name="connsiteY12-48308" fmla="*/ 1095027 h 6858000"/>
              <a:gd name="connsiteX13-48309" fmla="*/ 5189234 w 6105267"/>
              <a:gd name="connsiteY13-48310" fmla="*/ 1217308 h 6858000"/>
              <a:gd name="connsiteX14-48311" fmla="*/ 5202769 w 6105267"/>
              <a:gd name="connsiteY14-48312" fmla="*/ 1269450 h 6858000"/>
              <a:gd name="connsiteX15-48313" fmla="*/ 5225968 w 6105267"/>
              <a:gd name="connsiteY15-48314" fmla="*/ 1357994 h 6858000"/>
              <a:gd name="connsiteX16-48315" fmla="*/ 5226675 w 6105267"/>
              <a:gd name="connsiteY16-48316" fmla="*/ 1385685 h 6858000"/>
              <a:gd name="connsiteX17-48317" fmla="*/ 5237226 w 6105267"/>
              <a:gd name="connsiteY17-48318" fmla="*/ 1441327 h 6858000"/>
              <a:gd name="connsiteX18-48319" fmla="*/ 5255653 w 6105267"/>
              <a:gd name="connsiteY18-48320" fmla="*/ 1524712 h 6858000"/>
              <a:gd name="connsiteX19-48321" fmla="*/ 5263491 w 6105267"/>
              <a:gd name="connsiteY19-48322" fmla="*/ 1642938 h 6858000"/>
              <a:gd name="connsiteX20-48323" fmla="*/ 5256552 w 6105267"/>
              <a:gd name="connsiteY20-48324" fmla="*/ 1672509 h 6858000"/>
              <a:gd name="connsiteX21-48325" fmla="*/ 5264549 w 6105267"/>
              <a:gd name="connsiteY21-48326" fmla="*/ 1837572 h 6858000"/>
              <a:gd name="connsiteX22-48327" fmla="*/ 5255696 w 6105267"/>
              <a:gd name="connsiteY22-48328" fmla="*/ 1953770 h 6858000"/>
              <a:gd name="connsiteX23-48329" fmla="*/ 5252592 w 6105267"/>
              <a:gd name="connsiteY23-48330" fmla="*/ 2092210 h 6858000"/>
              <a:gd name="connsiteX24-48331" fmla="*/ 5257248 w 6105267"/>
              <a:gd name="connsiteY24-48332" fmla="*/ 2203922 h 6858000"/>
              <a:gd name="connsiteX25-48333" fmla="*/ 5262551 w 6105267"/>
              <a:gd name="connsiteY25-48334" fmla="*/ 2288050 h 6858000"/>
              <a:gd name="connsiteX26-48335" fmla="*/ 5293877 w 6105267"/>
              <a:gd name="connsiteY26-48336" fmla="*/ 2368649 h 6858000"/>
              <a:gd name="connsiteX27-48337" fmla="*/ 5311338 w 6105267"/>
              <a:gd name="connsiteY27-48338" fmla="*/ 2404034 h 6858000"/>
              <a:gd name="connsiteX28-48339" fmla="*/ 5338366 w 6105267"/>
              <a:gd name="connsiteY28-48340" fmla="*/ 2465052 h 6858000"/>
              <a:gd name="connsiteX29-48341" fmla="*/ 5371263 w 6105267"/>
              <a:gd name="connsiteY29-48342" fmla="*/ 2586413 h 6858000"/>
              <a:gd name="connsiteX30-48343" fmla="*/ 5407503 w 6105267"/>
              <a:gd name="connsiteY30-48344" fmla="*/ 2786290 h 6858000"/>
              <a:gd name="connsiteX31-48345" fmla="*/ 5407356 w 6105267"/>
              <a:gd name="connsiteY31-48346" fmla="*/ 2787545 h 6858000"/>
              <a:gd name="connsiteX32-48347" fmla="*/ 5457023 w 6105267"/>
              <a:gd name="connsiteY32-48348" fmla="*/ 2858292 h 6858000"/>
              <a:gd name="connsiteX33-48349" fmla="*/ 5503944 w 6105267"/>
              <a:gd name="connsiteY33-48350" fmla="*/ 3123335 h 6858000"/>
              <a:gd name="connsiteX34-48351" fmla="*/ 5525532 w 6105267"/>
              <a:gd name="connsiteY34-48352" fmla="*/ 3258473 h 6858000"/>
              <a:gd name="connsiteX35-48353" fmla="*/ 5589758 w 6105267"/>
              <a:gd name="connsiteY35-48354" fmla="*/ 3453699 h 6858000"/>
              <a:gd name="connsiteX36-48355" fmla="*/ 5596144 w 6105267"/>
              <a:gd name="connsiteY36-48356" fmla="*/ 3534624 h 6858000"/>
              <a:gd name="connsiteX37-48357" fmla="*/ 5597750 w 6105267"/>
              <a:gd name="connsiteY37-48358" fmla="*/ 3534129 h 6858000"/>
              <a:gd name="connsiteX38-48359" fmla="*/ 5618377 w 6105267"/>
              <a:gd name="connsiteY38-48360" fmla="*/ 3588431 h 6858000"/>
              <a:gd name="connsiteX39-48361" fmla="*/ 5655472 w 6105267"/>
              <a:gd name="connsiteY39-48362" fmla="*/ 3678877 h 6858000"/>
              <a:gd name="connsiteX40-48363" fmla="*/ 5683015 w 6105267"/>
              <a:gd name="connsiteY40-48364" fmla="*/ 3762025 h 6858000"/>
              <a:gd name="connsiteX41-48365" fmla="*/ 5696643 w 6105267"/>
              <a:gd name="connsiteY41-48366" fmla="*/ 3773888 h 6858000"/>
              <a:gd name="connsiteX42-48367" fmla="*/ 5768491 w 6105267"/>
              <a:gd name="connsiteY42-48368" fmla="*/ 3914399 h 6858000"/>
              <a:gd name="connsiteX43-48369" fmla="*/ 5793123 w 6105267"/>
              <a:gd name="connsiteY43-48370" fmla="*/ 3969952 h 6858000"/>
              <a:gd name="connsiteX44-48371" fmla="*/ 5808321 w 6105267"/>
              <a:gd name="connsiteY44-48372" fmla="*/ 3988153 h 6858000"/>
              <a:gd name="connsiteX45-48373" fmla="*/ 5860672 w 6105267"/>
              <a:gd name="connsiteY45-48374" fmla="*/ 4061579 h 6858000"/>
              <a:gd name="connsiteX46-48375" fmla="*/ 5894095 w 6105267"/>
              <a:gd name="connsiteY46-48376" fmla="*/ 4128857 h 6858000"/>
              <a:gd name="connsiteX47-48377" fmla="*/ 5903513 w 6105267"/>
              <a:gd name="connsiteY47-48378" fmla="*/ 4187661 h 6858000"/>
              <a:gd name="connsiteX48-48379" fmla="*/ 5949086 w 6105267"/>
              <a:gd name="connsiteY48-48380" fmla="*/ 4366139 h 6858000"/>
              <a:gd name="connsiteX49-48381" fmla="*/ 5949261 w 6105267"/>
              <a:gd name="connsiteY49-48382" fmla="*/ 4449185 h 6858000"/>
              <a:gd name="connsiteX50-48383" fmla="*/ 5961816 w 6105267"/>
              <a:gd name="connsiteY50-48384" fmla="*/ 4494562 h 6858000"/>
              <a:gd name="connsiteX51-48385" fmla="*/ 5998138 w 6105267"/>
              <a:gd name="connsiteY51-48386" fmla="*/ 4697518 h 6858000"/>
              <a:gd name="connsiteX52-48387" fmla="*/ 6007819 w 6105267"/>
              <a:gd name="connsiteY52-48388" fmla="*/ 4858148 h 6858000"/>
              <a:gd name="connsiteX53-48389" fmla="*/ 6007749 w 6105267"/>
              <a:gd name="connsiteY53-48390" fmla="*/ 4964715 h 6858000"/>
              <a:gd name="connsiteX54-48391" fmla="*/ 6005269 w 6105267"/>
              <a:gd name="connsiteY54-48392" fmla="*/ 5150567 h 6858000"/>
              <a:gd name="connsiteX55-48393" fmla="*/ 6001127 w 6105267"/>
              <a:gd name="connsiteY55-48394" fmla="*/ 5164609 h 6858000"/>
              <a:gd name="connsiteX56-48395" fmla="*/ 5998514 w 6105267"/>
              <a:gd name="connsiteY56-48396" fmla="*/ 5189673 h 6858000"/>
              <a:gd name="connsiteX57-48397" fmla="*/ 6018409 w 6105267"/>
              <a:gd name="connsiteY57-48398" fmla="*/ 5227157 h 6858000"/>
              <a:gd name="connsiteX58-48399" fmla="*/ 6036748 w 6105267"/>
              <a:gd name="connsiteY58-48400" fmla="*/ 5322752 h 6858000"/>
              <a:gd name="connsiteX59-48401" fmla="*/ 6037677 w 6105267"/>
              <a:gd name="connsiteY59-48402" fmla="*/ 5354807 h 6858000"/>
              <a:gd name="connsiteX60-48403" fmla="*/ 6053435 w 6105267"/>
              <a:gd name="connsiteY60-48404" fmla="*/ 5387547 h 6858000"/>
              <a:gd name="connsiteX61-48405" fmla="*/ 6068640 w 6105267"/>
              <a:gd name="connsiteY61-48406" fmla="*/ 5474503 h 6858000"/>
              <a:gd name="connsiteX62-48407" fmla="*/ 6080922 w 6105267"/>
              <a:gd name="connsiteY62-48408" fmla="*/ 5561070 h 6858000"/>
              <a:gd name="connsiteX63-48409" fmla="*/ 6096949 w 6105267"/>
              <a:gd name="connsiteY63-48410" fmla="*/ 5648179 h 6858000"/>
              <a:gd name="connsiteX64-48411" fmla="*/ 6096746 w 6105267"/>
              <a:gd name="connsiteY64-48412" fmla="*/ 5862844 h 6858000"/>
              <a:gd name="connsiteX65-48413" fmla="*/ 6045436 w 6105267"/>
              <a:gd name="connsiteY65-48414" fmla="*/ 6124480 h 6858000"/>
              <a:gd name="connsiteX66-48415" fmla="*/ 6030489 w 6105267"/>
              <a:gd name="connsiteY66-48416" fmla="*/ 6317666 h 6858000"/>
              <a:gd name="connsiteX67-48417" fmla="*/ 6007492 w 6105267"/>
              <a:gd name="connsiteY67-48418" fmla="*/ 6440818 h 6858000"/>
              <a:gd name="connsiteX68-48419" fmla="*/ 6009467 w 6105267"/>
              <a:gd name="connsiteY68-48420" fmla="*/ 6487076 h 6858000"/>
              <a:gd name="connsiteX69-48421" fmla="*/ 5995064 w 6105267"/>
              <a:gd name="connsiteY69-48422" fmla="*/ 6540791 h 6858000"/>
              <a:gd name="connsiteX70-48423" fmla="*/ 5986207 w 6105267"/>
              <a:gd name="connsiteY70-48424" fmla="*/ 6695855 h 6858000"/>
              <a:gd name="connsiteX71-48425" fmla="*/ 5979428 w 6105267"/>
              <a:gd name="connsiteY71-48426" fmla="*/ 6754678 h 6858000"/>
              <a:gd name="connsiteX72-48427" fmla="*/ 5984543 w 6105267"/>
              <a:gd name="connsiteY72-48428" fmla="*/ 6811016 h 6858000"/>
              <a:gd name="connsiteX73-48429" fmla="*/ 5979671 w 6105267"/>
              <a:gd name="connsiteY73-48430" fmla="*/ 6858000 h 6858000"/>
              <a:gd name="connsiteX74-48431" fmla="*/ 0 w 6105267"/>
              <a:gd name="connsiteY74-48432" fmla="*/ 6858000 h 6858000"/>
              <a:gd name="connsiteX75-48433" fmla="*/ 0 w 6105267"/>
              <a:gd name="connsiteY75-48434" fmla="*/ 0 h 6858000"/>
              <a:gd name="connsiteX0-48435" fmla="*/ 0 w 6105267"/>
              <a:gd name="connsiteY0-48436" fmla="*/ 0 h 6858000"/>
              <a:gd name="connsiteX1-48437" fmla="*/ 4965888 w 6105267"/>
              <a:gd name="connsiteY1-48438" fmla="*/ 0 h 6858000"/>
              <a:gd name="connsiteX2-48439" fmla="*/ 4967767 w 6105267"/>
              <a:gd name="connsiteY2-48440" fmla="*/ 7930 h 6858000"/>
              <a:gd name="connsiteX3-48441" fmla="*/ 4979444 w 6105267"/>
              <a:gd name="connsiteY3-48442" fmla="*/ 43921 h 6858000"/>
              <a:gd name="connsiteX4-48443" fmla="*/ 5075458 w 6105267"/>
              <a:gd name="connsiteY4-48444" fmla="*/ 264355 h 6858000"/>
              <a:gd name="connsiteX5-48445" fmla="*/ 5081175 w 6105267"/>
              <a:gd name="connsiteY5-48446" fmla="*/ 277448 h 6858000"/>
              <a:gd name="connsiteX6-48447" fmla="*/ 5097011 w 6105267"/>
              <a:gd name="connsiteY6-48448" fmla="*/ 355616 h 6858000"/>
              <a:gd name="connsiteX7-48449" fmla="*/ 5153000 w 6105267"/>
              <a:gd name="connsiteY7-48450" fmla="*/ 507134 h 6858000"/>
              <a:gd name="connsiteX8-48451" fmla="*/ 5171282 w 6105267"/>
              <a:gd name="connsiteY8-48452" fmla="*/ 602071 h 6858000"/>
              <a:gd name="connsiteX9-48453" fmla="*/ 5189051 w 6105267"/>
              <a:gd name="connsiteY9-48454" fmla="*/ 782518 h 6858000"/>
              <a:gd name="connsiteX10-48455" fmla="*/ 5218707 w 6105267"/>
              <a:gd name="connsiteY10-48456" fmla="*/ 886387 h 6858000"/>
              <a:gd name="connsiteX11-48457" fmla="*/ 5221281 w 6105267"/>
              <a:gd name="connsiteY11-48458" fmla="*/ 920873 h 6858000"/>
              <a:gd name="connsiteX12-48459" fmla="*/ 5201018 w 6105267"/>
              <a:gd name="connsiteY12-48460" fmla="*/ 1095027 h 6858000"/>
              <a:gd name="connsiteX13-48461" fmla="*/ 5189234 w 6105267"/>
              <a:gd name="connsiteY13-48462" fmla="*/ 1217308 h 6858000"/>
              <a:gd name="connsiteX14-48463" fmla="*/ 5202769 w 6105267"/>
              <a:gd name="connsiteY14-48464" fmla="*/ 1269450 h 6858000"/>
              <a:gd name="connsiteX15-48465" fmla="*/ 5225968 w 6105267"/>
              <a:gd name="connsiteY15-48466" fmla="*/ 1357994 h 6858000"/>
              <a:gd name="connsiteX16-48467" fmla="*/ 5226675 w 6105267"/>
              <a:gd name="connsiteY16-48468" fmla="*/ 1385685 h 6858000"/>
              <a:gd name="connsiteX17-48469" fmla="*/ 5237226 w 6105267"/>
              <a:gd name="connsiteY17-48470" fmla="*/ 1441327 h 6858000"/>
              <a:gd name="connsiteX18-48471" fmla="*/ 5255653 w 6105267"/>
              <a:gd name="connsiteY18-48472" fmla="*/ 1524712 h 6858000"/>
              <a:gd name="connsiteX19-48473" fmla="*/ 5263491 w 6105267"/>
              <a:gd name="connsiteY19-48474" fmla="*/ 1642938 h 6858000"/>
              <a:gd name="connsiteX20-48475" fmla="*/ 5256552 w 6105267"/>
              <a:gd name="connsiteY20-48476" fmla="*/ 1672509 h 6858000"/>
              <a:gd name="connsiteX21-48477" fmla="*/ 5264549 w 6105267"/>
              <a:gd name="connsiteY21-48478" fmla="*/ 1837572 h 6858000"/>
              <a:gd name="connsiteX22-48479" fmla="*/ 5255696 w 6105267"/>
              <a:gd name="connsiteY22-48480" fmla="*/ 1953770 h 6858000"/>
              <a:gd name="connsiteX23-48481" fmla="*/ 5252592 w 6105267"/>
              <a:gd name="connsiteY23-48482" fmla="*/ 2092210 h 6858000"/>
              <a:gd name="connsiteX24-48483" fmla="*/ 5257248 w 6105267"/>
              <a:gd name="connsiteY24-48484" fmla="*/ 2203922 h 6858000"/>
              <a:gd name="connsiteX25-48485" fmla="*/ 5262551 w 6105267"/>
              <a:gd name="connsiteY25-48486" fmla="*/ 2288050 h 6858000"/>
              <a:gd name="connsiteX26-48487" fmla="*/ 5293877 w 6105267"/>
              <a:gd name="connsiteY26-48488" fmla="*/ 2368649 h 6858000"/>
              <a:gd name="connsiteX27-48489" fmla="*/ 5311338 w 6105267"/>
              <a:gd name="connsiteY27-48490" fmla="*/ 2404034 h 6858000"/>
              <a:gd name="connsiteX28-48491" fmla="*/ 5338366 w 6105267"/>
              <a:gd name="connsiteY28-48492" fmla="*/ 2465052 h 6858000"/>
              <a:gd name="connsiteX29-48493" fmla="*/ 5371263 w 6105267"/>
              <a:gd name="connsiteY29-48494" fmla="*/ 2586413 h 6858000"/>
              <a:gd name="connsiteX30-48495" fmla="*/ 5407503 w 6105267"/>
              <a:gd name="connsiteY30-48496" fmla="*/ 2786290 h 6858000"/>
              <a:gd name="connsiteX31-48497" fmla="*/ 5407356 w 6105267"/>
              <a:gd name="connsiteY31-48498" fmla="*/ 2787545 h 6858000"/>
              <a:gd name="connsiteX32-48499" fmla="*/ 5457023 w 6105267"/>
              <a:gd name="connsiteY32-48500" fmla="*/ 2858292 h 6858000"/>
              <a:gd name="connsiteX33-48501" fmla="*/ 5503944 w 6105267"/>
              <a:gd name="connsiteY33-48502" fmla="*/ 3123335 h 6858000"/>
              <a:gd name="connsiteX34-48503" fmla="*/ 5525532 w 6105267"/>
              <a:gd name="connsiteY34-48504" fmla="*/ 3258473 h 6858000"/>
              <a:gd name="connsiteX35-48505" fmla="*/ 5589758 w 6105267"/>
              <a:gd name="connsiteY35-48506" fmla="*/ 3453699 h 6858000"/>
              <a:gd name="connsiteX36-48507" fmla="*/ 5596144 w 6105267"/>
              <a:gd name="connsiteY36-48508" fmla="*/ 3534624 h 6858000"/>
              <a:gd name="connsiteX37-48509" fmla="*/ 5597750 w 6105267"/>
              <a:gd name="connsiteY37-48510" fmla="*/ 3534129 h 6858000"/>
              <a:gd name="connsiteX38-48511" fmla="*/ 5618377 w 6105267"/>
              <a:gd name="connsiteY38-48512" fmla="*/ 3588431 h 6858000"/>
              <a:gd name="connsiteX39-48513" fmla="*/ 5655472 w 6105267"/>
              <a:gd name="connsiteY39-48514" fmla="*/ 3678877 h 6858000"/>
              <a:gd name="connsiteX40-48515" fmla="*/ 5683015 w 6105267"/>
              <a:gd name="connsiteY40-48516" fmla="*/ 3762025 h 6858000"/>
              <a:gd name="connsiteX41-48517" fmla="*/ 5696643 w 6105267"/>
              <a:gd name="connsiteY41-48518" fmla="*/ 3773888 h 6858000"/>
              <a:gd name="connsiteX42-48519" fmla="*/ 5768491 w 6105267"/>
              <a:gd name="connsiteY42-48520" fmla="*/ 3914399 h 6858000"/>
              <a:gd name="connsiteX43-48521" fmla="*/ 5793123 w 6105267"/>
              <a:gd name="connsiteY43-48522" fmla="*/ 3969952 h 6858000"/>
              <a:gd name="connsiteX44-48523" fmla="*/ 5808321 w 6105267"/>
              <a:gd name="connsiteY44-48524" fmla="*/ 3988153 h 6858000"/>
              <a:gd name="connsiteX45-48525" fmla="*/ 5860672 w 6105267"/>
              <a:gd name="connsiteY45-48526" fmla="*/ 4061579 h 6858000"/>
              <a:gd name="connsiteX46-48527" fmla="*/ 5894095 w 6105267"/>
              <a:gd name="connsiteY46-48528" fmla="*/ 4128857 h 6858000"/>
              <a:gd name="connsiteX47-48529" fmla="*/ 5903513 w 6105267"/>
              <a:gd name="connsiteY47-48530" fmla="*/ 4187661 h 6858000"/>
              <a:gd name="connsiteX48-48531" fmla="*/ 5949086 w 6105267"/>
              <a:gd name="connsiteY48-48532" fmla="*/ 4366139 h 6858000"/>
              <a:gd name="connsiteX49-48533" fmla="*/ 5949261 w 6105267"/>
              <a:gd name="connsiteY49-48534" fmla="*/ 4449185 h 6858000"/>
              <a:gd name="connsiteX50-48535" fmla="*/ 5961816 w 6105267"/>
              <a:gd name="connsiteY50-48536" fmla="*/ 4494562 h 6858000"/>
              <a:gd name="connsiteX51-48537" fmla="*/ 5998138 w 6105267"/>
              <a:gd name="connsiteY51-48538" fmla="*/ 4697518 h 6858000"/>
              <a:gd name="connsiteX52-48539" fmla="*/ 6007819 w 6105267"/>
              <a:gd name="connsiteY52-48540" fmla="*/ 4858148 h 6858000"/>
              <a:gd name="connsiteX53-48541" fmla="*/ 6007749 w 6105267"/>
              <a:gd name="connsiteY53-48542" fmla="*/ 4964715 h 6858000"/>
              <a:gd name="connsiteX54-48543" fmla="*/ 6005269 w 6105267"/>
              <a:gd name="connsiteY54-48544" fmla="*/ 5150567 h 6858000"/>
              <a:gd name="connsiteX55-48545" fmla="*/ 6001127 w 6105267"/>
              <a:gd name="connsiteY55-48546" fmla="*/ 5164609 h 6858000"/>
              <a:gd name="connsiteX56-48547" fmla="*/ 5998514 w 6105267"/>
              <a:gd name="connsiteY56-48548" fmla="*/ 5189673 h 6858000"/>
              <a:gd name="connsiteX57-48549" fmla="*/ 6018409 w 6105267"/>
              <a:gd name="connsiteY57-48550" fmla="*/ 5227157 h 6858000"/>
              <a:gd name="connsiteX58-48551" fmla="*/ 6036748 w 6105267"/>
              <a:gd name="connsiteY58-48552" fmla="*/ 5322752 h 6858000"/>
              <a:gd name="connsiteX59-48553" fmla="*/ 6037677 w 6105267"/>
              <a:gd name="connsiteY59-48554" fmla="*/ 5354807 h 6858000"/>
              <a:gd name="connsiteX60-48555" fmla="*/ 6053435 w 6105267"/>
              <a:gd name="connsiteY60-48556" fmla="*/ 5387547 h 6858000"/>
              <a:gd name="connsiteX61-48557" fmla="*/ 6068640 w 6105267"/>
              <a:gd name="connsiteY61-48558" fmla="*/ 5474503 h 6858000"/>
              <a:gd name="connsiteX62-48559" fmla="*/ 6080922 w 6105267"/>
              <a:gd name="connsiteY62-48560" fmla="*/ 5561070 h 6858000"/>
              <a:gd name="connsiteX63-48561" fmla="*/ 6096949 w 6105267"/>
              <a:gd name="connsiteY63-48562" fmla="*/ 5648179 h 6858000"/>
              <a:gd name="connsiteX64-48563" fmla="*/ 6096746 w 6105267"/>
              <a:gd name="connsiteY64-48564" fmla="*/ 5862844 h 6858000"/>
              <a:gd name="connsiteX65-48565" fmla="*/ 6045436 w 6105267"/>
              <a:gd name="connsiteY65-48566" fmla="*/ 6124480 h 6858000"/>
              <a:gd name="connsiteX66-48567" fmla="*/ 6030489 w 6105267"/>
              <a:gd name="connsiteY66-48568" fmla="*/ 6317666 h 6858000"/>
              <a:gd name="connsiteX67-48569" fmla="*/ 6007492 w 6105267"/>
              <a:gd name="connsiteY67-48570" fmla="*/ 6440818 h 6858000"/>
              <a:gd name="connsiteX68-48571" fmla="*/ 6009467 w 6105267"/>
              <a:gd name="connsiteY68-48572" fmla="*/ 6487076 h 6858000"/>
              <a:gd name="connsiteX69-48573" fmla="*/ 5995064 w 6105267"/>
              <a:gd name="connsiteY69-48574" fmla="*/ 6540791 h 6858000"/>
              <a:gd name="connsiteX70-48575" fmla="*/ 5986207 w 6105267"/>
              <a:gd name="connsiteY70-48576" fmla="*/ 6695855 h 6858000"/>
              <a:gd name="connsiteX71-48577" fmla="*/ 5979428 w 6105267"/>
              <a:gd name="connsiteY71-48578" fmla="*/ 6754678 h 6858000"/>
              <a:gd name="connsiteX72-48579" fmla="*/ 5984543 w 6105267"/>
              <a:gd name="connsiteY72-48580" fmla="*/ 6811016 h 6858000"/>
              <a:gd name="connsiteX73-48581" fmla="*/ 5979671 w 6105267"/>
              <a:gd name="connsiteY73-48582" fmla="*/ 6858000 h 6858000"/>
              <a:gd name="connsiteX74-48583" fmla="*/ 0 w 6105267"/>
              <a:gd name="connsiteY74-48584" fmla="*/ 6858000 h 6858000"/>
              <a:gd name="connsiteX75-48585" fmla="*/ 0 w 6105267"/>
              <a:gd name="connsiteY75-48586" fmla="*/ 0 h 6858000"/>
              <a:gd name="connsiteX0-48587" fmla="*/ 0 w 6105267"/>
              <a:gd name="connsiteY0-48588" fmla="*/ 0 h 6858000"/>
              <a:gd name="connsiteX1-48589" fmla="*/ 4965888 w 6105267"/>
              <a:gd name="connsiteY1-48590" fmla="*/ 0 h 6858000"/>
              <a:gd name="connsiteX2-48591" fmla="*/ 4967767 w 6105267"/>
              <a:gd name="connsiteY2-48592" fmla="*/ 7930 h 6858000"/>
              <a:gd name="connsiteX3-48593" fmla="*/ 4979444 w 6105267"/>
              <a:gd name="connsiteY3-48594" fmla="*/ 43921 h 6858000"/>
              <a:gd name="connsiteX4-48595" fmla="*/ 5075458 w 6105267"/>
              <a:gd name="connsiteY4-48596" fmla="*/ 264355 h 6858000"/>
              <a:gd name="connsiteX5-48597" fmla="*/ 5081175 w 6105267"/>
              <a:gd name="connsiteY5-48598" fmla="*/ 277448 h 6858000"/>
              <a:gd name="connsiteX6-48599" fmla="*/ 5097011 w 6105267"/>
              <a:gd name="connsiteY6-48600" fmla="*/ 355616 h 6858000"/>
              <a:gd name="connsiteX7-48601" fmla="*/ 5153000 w 6105267"/>
              <a:gd name="connsiteY7-48602" fmla="*/ 507134 h 6858000"/>
              <a:gd name="connsiteX8-48603" fmla="*/ 5171282 w 6105267"/>
              <a:gd name="connsiteY8-48604" fmla="*/ 602071 h 6858000"/>
              <a:gd name="connsiteX9-48605" fmla="*/ 5189051 w 6105267"/>
              <a:gd name="connsiteY9-48606" fmla="*/ 782518 h 6858000"/>
              <a:gd name="connsiteX10-48607" fmla="*/ 5218707 w 6105267"/>
              <a:gd name="connsiteY10-48608" fmla="*/ 886387 h 6858000"/>
              <a:gd name="connsiteX11-48609" fmla="*/ 5221281 w 6105267"/>
              <a:gd name="connsiteY11-48610" fmla="*/ 920873 h 6858000"/>
              <a:gd name="connsiteX12-48611" fmla="*/ 5201018 w 6105267"/>
              <a:gd name="connsiteY12-48612" fmla="*/ 1095027 h 6858000"/>
              <a:gd name="connsiteX13-48613" fmla="*/ 5189234 w 6105267"/>
              <a:gd name="connsiteY13-48614" fmla="*/ 1217308 h 6858000"/>
              <a:gd name="connsiteX14-48615" fmla="*/ 5202769 w 6105267"/>
              <a:gd name="connsiteY14-48616" fmla="*/ 1269450 h 6858000"/>
              <a:gd name="connsiteX15-48617" fmla="*/ 5225968 w 6105267"/>
              <a:gd name="connsiteY15-48618" fmla="*/ 1357994 h 6858000"/>
              <a:gd name="connsiteX16-48619" fmla="*/ 5226675 w 6105267"/>
              <a:gd name="connsiteY16-48620" fmla="*/ 1385685 h 6858000"/>
              <a:gd name="connsiteX17-48621" fmla="*/ 5237226 w 6105267"/>
              <a:gd name="connsiteY17-48622" fmla="*/ 1441327 h 6858000"/>
              <a:gd name="connsiteX18-48623" fmla="*/ 5255653 w 6105267"/>
              <a:gd name="connsiteY18-48624" fmla="*/ 1524712 h 6858000"/>
              <a:gd name="connsiteX19-48625" fmla="*/ 5263491 w 6105267"/>
              <a:gd name="connsiteY19-48626" fmla="*/ 1642938 h 6858000"/>
              <a:gd name="connsiteX20-48627" fmla="*/ 5256552 w 6105267"/>
              <a:gd name="connsiteY20-48628" fmla="*/ 1672509 h 6858000"/>
              <a:gd name="connsiteX21-48629" fmla="*/ 5264549 w 6105267"/>
              <a:gd name="connsiteY21-48630" fmla="*/ 1837572 h 6858000"/>
              <a:gd name="connsiteX22-48631" fmla="*/ 5255696 w 6105267"/>
              <a:gd name="connsiteY22-48632" fmla="*/ 1953770 h 6858000"/>
              <a:gd name="connsiteX23-48633" fmla="*/ 5252592 w 6105267"/>
              <a:gd name="connsiteY23-48634" fmla="*/ 2092210 h 6858000"/>
              <a:gd name="connsiteX24-48635" fmla="*/ 5257248 w 6105267"/>
              <a:gd name="connsiteY24-48636" fmla="*/ 2203922 h 6858000"/>
              <a:gd name="connsiteX25-48637" fmla="*/ 5262551 w 6105267"/>
              <a:gd name="connsiteY25-48638" fmla="*/ 2288050 h 6858000"/>
              <a:gd name="connsiteX26-48639" fmla="*/ 5293877 w 6105267"/>
              <a:gd name="connsiteY26-48640" fmla="*/ 2368649 h 6858000"/>
              <a:gd name="connsiteX27-48641" fmla="*/ 5311338 w 6105267"/>
              <a:gd name="connsiteY27-48642" fmla="*/ 2404034 h 6858000"/>
              <a:gd name="connsiteX28-48643" fmla="*/ 5338366 w 6105267"/>
              <a:gd name="connsiteY28-48644" fmla="*/ 2465052 h 6858000"/>
              <a:gd name="connsiteX29-48645" fmla="*/ 5371263 w 6105267"/>
              <a:gd name="connsiteY29-48646" fmla="*/ 2586413 h 6858000"/>
              <a:gd name="connsiteX30-48647" fmla="*/ 5407503 w 6105267"/>
              <a:gd name="connsiteY30-48648" fmla="*/ 2786290 h 6858000"/>
              <a:gd name="connsiteX31-48649" fmla="*/ 5407356 w 6105267"/>
              <a:gd name="connsiteY31-48650" fmla="*/ 2787545 h 6858000"/>
              <a:gd name="connsiteX32-48651" fmla="*/ 5457023 w 6105267"/>
              <a:gd name="connsiteY32-48652" fmla="*/ 2858292 h 6858000"/>
              <a:gd name="connsiteX33-48653" fmla="*/ 5503944 w 6105267"/>
              <a:gd name="connsiteY33-48654" fmla="*/ 3123335 h 6858000"/>
              <a:gd name="connsiteX34-48655" fmla="*/ 5525532 w 6105267"/>
              <a:gd name="connsiteY34-48656" fmla="*/ 3258473 h 6858000"/>
              <a:gd name="connsiteX35-48657" fmla="*/ 5589758 w 6105267"/>
              <a:gd name="connsiteY35-48658" fmla="*/ 3453699 h 6858000"/>
              <a:gd name="connsiteX36-48659" fmla="*/ 5596144 w 6105267"/>
              <a:gd name="connsiteY36-48660" fmla="*/ 3534624 h 6858000"/>
              <a:gd name="connsiteX37-48661" fmla="*/ 5597750 w 6105267"/>
              <a:gd name="connsiteY37-48662" fmla="*/ 3534129 h 6858000"/>
              <a:gd name="connsiteX38-48663" fmla="*/ 5618377 w 6105267"/>
              <a:gd name="connsiteY38-48664" fmla="*/ 3588431 h 6858000"/>
              <a:gd name="connsiteX39-48665" fmla="*/ 5655472 w 6105267"/>
              <a:gd name="connsiteY39-48666" fmla="*/ 3678877 h 6858000"/>
              <a:gd name="connsiteX40-48667" fmla="*/ 5683015 w 6105267"/>
              <a:gd name="connsiteY40-48668" fmla="*/ 3762025 h 6858000"/>
              <a:gd name="connsiteX41-48669" fmla="*/ 5696643 w 6105267"/>
              <a:gd name="connsiteY41-48670" fmla="*/ 3773888 h 6858000"/>
              <a:gd name="connsiteX42-48671" fmla="*/ 5768491 w 6105267"/>
              <a:gd name="connsiteY42-48672" fmla="*/ 3914399 h 6858000"/>
              <a:gd name="connsiteX43-48673" fmla="*/ 5793123 w 6105267"/>
              <a:gd name="connsiteY43-48674" fmla="*/ 3969952 h 6858000"/>
              <a:gd name="connsiteX44-48675" fmla="*/ 5808321 w 6105267"/>
              <a:gd name="connsiteY44-48676" fmla="*/ 3988153 h 6858000"/>
              <a:gd name="connsiteX45-48677" fmla="*/ 5860672 w 6105267"/>
              <a:gd name="connsiteY45-48678" fmla="*/ 4061579 h 6858000"/>
              <a:gd name="connsiteX46-48679" fmla="*/ 5894095 w 6105267"/>
              <a:gd name="connsiteY46-48680" fmla="*/ 4128857 h 6858000"/>
              <a:gd name="connsiteX47-48681" fmla="*/ 5903513 w 6105267"/>
              <a:gd name="connsiteY47-48682" fmla="*/ 4187661 h 6858000"/>
              <a:gd name="connsiteX48-48683" fmla="*/ 5949086 w 6105267"/>
              <a:gd name="connsiteY48-48684" fmla="*/ 4366139 h 6858000"/>
              <a:gd name="connsiteX49-48685" fmla="*/ 5949261 w 6105267"/>
              <a:gd name="connsiteY49-48686" fmla="*/ 4449185 h 6858000"/>
              <a:gd name="connsiteX50-48687" fmla="*/ 5961816 w 6105267"/>
              <a:gd name="connsiteY50-48688" fmla="*/ 4494562 h 6858000"/>
              <a:gd name="connsiteX51-48689" fmla="*/ 5998138 w 6105267"/>
              <a:gd name="connsiteY51-48690" fmla="*/ 4697518 h 6858000"/>
              <a:gd name="connsiteX52-48691" fmla="*/ 6007819 w 6105267"/>
              <a:gd name="connsiteY52-48692" fmla="*/ 4858148 h 6858000"/>
              <a:gd name="connsiteX53-48693" fmla="*/ 6007749 w 6105267"/>
              <a:gd name="connsiteY53-48694" fmla="*/ 4964715 h 6858000"/>
              <a:gd name="connsiteX54-48695" fmla="*/ 6005269 w 6105267"/>
              <a:gd name="connsiteY54-48696" fmla="*/ 5150567 h 6858000"/>
              <a:gd name="connsiteX55-48697" fmla="*/ 6001127 w 6105267"/>
              <a:gd name="connsiteY55-48698" fmla="*/ 5164609 h 6858000"/>
              <a:gd name="connsiteX56-48699" fmla="*/ 5998514 w 6105267"/>
              <a:gd name="connsiteY56-48700" fmla="*/ 5189673 h 6858000"/>
              <a:gd name="connsiteX57-48701" fmla="*/ 6036748 w 6105267"/>
              <a:gd name="connsiteY57-48702" fmla="*/ 5322752 h 6858000"/>
              <a:gd name="connsiteX58-48703" fmla="*/ 6037677 w 6105267"/>
              <a:gd name="connsiteY58-48704" fmla="*/ 5354807 h 6858000"/>
              <a:gd name="connsiteX59-48705" fmla="*/ 6053435 w 6105267"/>
              <a:gd name="connsiteY59-48706" fmla="*/ 5387547 h 6858000"/>
              <a:gd name="connsiteX60-48707" fmla="*/ 6068640 w 6105267"/>
              <a:gd name="connsiteY60-48708" fmla="*/ 5474503 h 6858000"/>
              <a:gd name="connsiteX61-48709" fmla="*/ 6080922 w 6105267"/>
              <a:gd name="connsiteY61-48710" fmla="*/ 5561070 h 6858000"/>
              <a:gd name="connsiteX62-48711" fmla="*/ 6096949 w 6105267"/>
              <a:gd name="connsiteY62-48712" fmla="*/ 5648179 h 6858000"/>
              <a:gd name="connsiteX63-48713" fmla="*/ 6096746 w 6105267"/>
              <a:gd name="connsiteY63-48714" fmla="*/ 5862844 h 6858000"/>
              <a:gd name="connsiteX64-48715" fmla="*/ 6045436 w 6105267"/>
              <a:gd name="connsiteY64-48716" fmla="*/ 6124480 h 6858000"/>
              <a:gd name="connsiteX65-48717" fmla="*/ 6030489 w 6105267"/>
              <a:gd name="connsiteY65-48718" fmla="*/ 6317666 h 6858000"/>
              <a:gd name="connsiteX66-48719" fmla="*/ 6007492 w 6105267"/>
              <a:gd name="connsiteY66-48720" fmla="*/ 6440818 h 6858000"/>
              <a:gd name="connsiteX67-48721" fmla="*/ 6009467 w 6105267"/>
              <a:gd name="connsiteY67-48722" fmla="*/ 6487076 h 6858000"/>
              <a:gd name="connsiteX68-48723" fmla="*/ 5995064 w 6105267"/>
              <a:gd name="connsiteY68-48724" fmla="*/ 6540791 h 6858000"/>
              <a:gd name="connsiteX69-48725" fmla="*/ 5986207 w 6105267"/>
              <a:gd name="connsiteY69-48726" fmla="*/ 6695855 h 6858000"/>
              <a:gd name="connsiteX70-48727" fmla="*/ 5979428 w 6105267"/>
              <a:gd name="connsiteY70-48728" fmla="*/ 6754678 h 6858000"/>
              <a:gd name="connsiteX71-48729" fmla="*/ 5984543 w 6105267"/>
              <a:gd name="connsiteY71-48730" fmla="*/ 6811016 h 6858000"/>
              <a:gd name="connsiteX72-48731" fmla="*/ 5979671 w 6105267"/>
              <a:gd name="connsiteY72-48732" fmla="*/ 6858000 h 6858000"/>
              <a:gd name="connsiteX73-48733" fmla="*/ 0 w 6105267"/>
              <a:gd name="connsiteY73-48734" fmla="*/ 6858000 h 6858000"/>
              <a:gd name="connsiteX74-48735" fmla="*/ 0 w 6105267"/>
              <a:gd name="connsiteY74-48736" fmla="*/ 0 h 6858000"/>
              <a:gd name="connsiteX0-48737" fmla="*/ 0 w 6105267"/>
              <a:gd name="connsiteY0-48738" fmla="*/ 0 h 6858000"/>
              <a:gd name="connsiteX1-48739" fmla="*/ 4965888 w 6105267"/>
              <a:gd name="connsiteY1-48740" fmla="*/ 0 h 6858000"/>
              <a:gd name="connsiteX2-48741" fmla="*/ 4967767 w 6105267"/>
              <a:gd name="connsiteY2-48742" fmla="*/ 7930 h 6858000"/>
              <a:gd name="connsiteX3-48743" fmla="*/ 4979444 w 6105267"/>
              <a:gd name="connsiteY3-48744" fmla="*/ 43921 h 6858000"/>
              <a:gd name="connsiteX4-48745" fmla="*/ 5075458 w 6105267"/>
              <a:gd name="connsiteY4-48746" fmla="*/ 264355 h 6858000"/>
              <a:gd name="connsiteX5-48747" fmla="*/ 5081175 w 6105267"/>
              <a:gd name="connsiteY5-48748" fmla="*/ 277448 h 6858000"/>
              <a:gd name="connsiteX6-48749" fmla="*/ 5097011 w 6105267"/>
              <a:gd name="connsiteY6-48750" fmla="*/ 355616 h 6858000"/>
              <a:gd name="connsiteX7-48751" fmla="*/ 5153000 w 6105267"/>
              <a:gd name="connsiteY7-48752" fmla="*/ 507134 h 6858000"/>
              <a:gd name="connsiteX8-48753" fmla="*/ 5171282 w 6105267"/>
              <a:gd name="connsiteY8-48754" fmla="*/ 602071 h 6858000"/>
              <a:gd name="connsiteX9-48755" fmla="*/ 5189051 w 6105267"/>
              <a:gd name="connsiteY9-48756" fmla="*/ 782518 h 6858000"/>
              <a:gd name="connsiteX10-48757" fmla="*/ 5218707 w 6105267"/>
              <a:gd name="connsiteY10-48758" fmla="*/ 886387 h 6858000"/>
              <a:gd name="connsiteX11-48759" fmla="*/ 5221281 w 6105267"/>
              <a:gd name="connsiteY11-48760" fmla="*/ 920873 h 6858000"/>
              <a:gd name="connsiteX12-48761" fmla="*/ 5201018 w 6105267"/>
              <a:gd name="connsiteY12-48762" fmla="*/ 1095027 h 6858000"/>
              <a:gd name="connsiteX13-48763" fmla="*/ 5189234 w 6105267"/>
              <a:gd name="connsiteY13-48764" fmla="*/ 1186352 h 6858000"/>
              <a:gd name="connsiteX14-48765" fmla="*/ 5202769 w 6105267"/>
              <a:gd name="connsiteY14-48766" fmla="*/ 1269450 h 6858000"/>
              <a:gd name="connsiteX15-48767" fmla="*/ 5225968 w 6105267"/>
              <a:gd name="connsiteY15-48768" fmla="*/ 1357994 h 6858000"/>
              <a:gd name="connsiteX16-48769" fmla="*/ 5226675 w 6105267"/>
              <a:gd name="connsiteY16-48770" fmla="*/ 1385685 h 6858000"/>
              <a:gd name="connsiteX17-48771" fmla="*/ 5237226 w 6105267"/>
              <a:gd name="connsiteY17-48772" fmla="*/ 1441327 h 6858000"/>
              <a:gd name="connsiteX18-48773" fmla="*/ 5255653 w 6105267"/>
              <a:gd name="connsiteY18-48774" fmla="*/ 1524712 h 6858000"/>
              <a:gd name="connsiteX19-48775" fmla="*/ 5263491 w 6105267"/>
              <a:gd name="connsiteY19-48776" fmla="*/ 1642938 h 6858000"/>
              <a:gd name="connsiteX20-48777" fmla="*/ 5256552 w 6105267"/>
              <a:gd name="connsiteY20-48778" fmla="*/ 1672509 h 6858000"/>
              <a:gd name="connsiteX21-48779" fmla="*/ 5264549 w 6105267"/>
              <a:gd name="connsiteY21-48780" fmla="*/ 1837572 h 6858000"/>
              <a:gd name="connsiteX22-48781" fmla="*/ 5255696 w 6105267"/>
              <a:gd name="connsiteY22-48782" fmla="*/ 1953770 h 6858000"/>
              <a:gd name="connsiteX23-48783" fmla="*/ 5252592 w 6105267"/>
              <a:gd name="connsiteY23-48784" fmla="*/ 2092210 h 6858000"/>
              <a:gd name="connsiteX24-48785" fmla="*/ 5257248 w 6105267"/>
              <a:gd name="connsiteY24-48786" fmla="*/ 2203922 h 6858000"/>
              <a:gd name="connsiteX25-48787" fmla="*/ 5262551 w 6105267"/>
              <a:gd name="connsiteY25-48788" fmla="*/ 2288050 h 6858000"/>
              <a:gd name="connsiteX26-48789" fmla="*/ 5293877 w 6105267"/>
              <a:gd name="connsiteY26-48790" fmla="*/ 2368649 h 6858000"/>
              <a:gd name="connsiteX27-48791" fmla="*/ 5311338 w 6105267"/>
              <a:gd name="connsiteY27-48792" fmla="*/ 2404034 h 6858000"/>
              <a:gd name="connsiteX28-48793" fmla="*/ 5338366 w 6105267"/>
              <a:gd name="connsiteY28-48794" fmla="*/ 2465052 h 6858000"/>
              <a:gd name="connsiteX29-48795" fmla="*/ 5371263 w 6105267"/>
              <a:gd name="connsiteY29-48796" fmla="*/ 2586413 h 6858000"/>
              <a:gd name="connsiteX30-48797" fmla="*/ 5407503 w 6105267"/>
              <a:gd name="connsiteY30-48798" fmla="*/ 2786290 h 6858000"/>
              <a:gd name="connsiteX31-48799" fmla="*/ 5407356 w 6105267"/>
              <a:gd name="connsiteY31-48800" fmla="*/ 2787545 h 6858000"/>
              <a:gd name="connsiteX32-48801" fmla="*/ 5457023 w 6105267"/>
              <a:gd name="connsiteY32-48802" fmla="*/ 2858292 h 6858000"/>
              <a:gd name="connsiteX33-48803" fmla="*/ 5503944 w 6105267"/>
              <a:gd name="connsiteY33-48804" fmla="*/ 3123335 h 6858000"/>
              <a:gd name="connsiteX34-48805" fmla="*/ 5525532 w 6105267"/>
              <a:gd name="connsiteY34-48806" fmla="*/ 3258473 h 6858000"/>
              <a:gd name="connsiteX35-48807" fmla="*/ 5589758 w 6105267"/>
              <a:gd name="connsiteY35-48808" fmla="*/ 3453699 h 6858000"/>
              <a:gd name="connsiteX36-48809" fmla="*/ 5596144 w 6105267"/>
              <a:gd name="connsiteY36-48810" fmla="*/ 3534624 h 6858000"/>
              <a:gd name="connsiteX37-48811" fmla="*/ 5597750 w 6105267"/>
              <a:gd name="connsiteY37-48812" fmla="*/ 3534129 h 6858000"/>
              <a:gd name="connsiteX38-48813" fmla="*/ 5618377 w 6105267"/>
              <a:gd name="connsiteY38-48814" fmla="*/ 3588431 h 6858000"/>
              <a:gd name="connsiteX39-48815" fmla="*/ 5655472 w 6105267"/>
              <a:gd name="connsiteY39-48816" fmla="*/ 3678877 h 6858000"/>
              <a:gd name="connsiteX40-48817" fmla="*/ 5683015 w 6105267"/>
              <a:gd name="connsiteY40-48818" fmla="*/ 3762025 h 6858000"/>
              <a:gd name="connsiteX41-48819" fmla="*/ 5696643 w 6105267"/>
              <a:gd name="connsiteY41-48820" fmla="*/ 3773888 h 6858000"/>
              <a:gd name="connsiteX42-48821" fmla="*/ 5768491 w 6105267"/>
              <a:gd name="connsiteY42-48822" fmla="*/ 3914399 h 6858000"/>
              <a:gd name="connsiteX43-48823" fmla="*/ 5793123 w 6105267"/>
              <a:gd name="connsiteY43-48824" fmla="*/ 3969952 h 6858000"/>
              <a:gd name="connsiteX44-48825" fmla="*/ 5808321 w 6105267"/>
              <a:gd name="connsiteY44-48826" fmla="*/ 3988153 h 6858000"/>
              <a:gd name="connsiteX45-48827" fmla="*/ 5860672 w 6105267"/>
              <a:gd name="connsiteY45-48828" fmla="*/ 4061579 h 6858000"/>
              <a:gd name="connsiteX46-48829" fmla="*/ 5894095 w 6105267"/>
              <a:gd name="connsiteY46-48830" fmla="*/ 4128857 h 6858000"/>
              <a:gd name="connsiteX47-48831" fmla="*/ 5903513 w 6105267"/>
              <a:gd name="connsiteY47-48832" fmla="*/ 4187661 h 6858000"/>
              <a:gd name="connsiteX48-48833" fmla="*/ 5949086 w 6105267"/>
              <a:gd name="connsiteY48-48834" fmla="*/ 4366139 h 6858000"/>
              <a:gd name="connsiteX49-48835" fmla="*/ 5949261 w 6105267"/>
              <a:gd name="connsiteY49-48836" fmla="*/ 4449185 h 6858000"/>
              <a:gd name="connsiteX50-48837" fmla="*/ 5961816 w 6105267"/>
              <a:gd name="connsiteY50-48838" fmla="*/ 4494562 h 6858000"/>
              <a:gd name="connsiteX51-48839" fmla="*/ 5998138 w 6105267"/>
              <a:gd name="connsiteY51-48840" fmla="*/ 4697518 h 6858000"/>
              <a:gd name="connsiteX52-48841" fmla="*/ 6007819 w 6105267"/>
              <a:gd name="connsiteY52-48842" fmla="*/ 4858148 h 6858000"/>
              <a:gd name="connsiteX53-48843" fmla="*/ 6007749 w 6105267"/>
              <a:gd name="connsiteY53-48844" fmla="*/ 4964715 h 6858000"/>
              <a:gd name="connsiteX54-48845" fmla="*/ 6005269 w 6105267"/>
              <a:gd name="connsiteY54-48846" fmla="*/ 5150567 h 6858000"/>
              <a:gd name="connsiteX55-48847" fmla="*/ 6001127 w 6105267"/>
              <a:gd name="connsiteY55-48848" fmla="*/ 5164609 h 6858000"/>
              <a:gd name="connsiteX56-48849" fmla="*/ 5998514 w 6105267"/>
              <a:gd name="connsiteY56-48850" fmla="*/ 5189673 h 6858000"/>
              <a:gd name="connsiteX57-48851" fmla="*/ 6036748 w 6105267"/>
              <a:gd name="connsiteY57-48852" fmla="*/ 5322752 h 6858000"/>
              <a:gd name="connsiteX58-48853" fmla="*/ 6037677 w 6105267"/>
              <a:gd name="connsiteY58-48854" fmla="*/ 5354807 h 6858000"/>
              <a:gd name="connsiteX59-48855" fmla="*/ 6053435 w 6105267"/>
              <a:gd name="connsiteY59-48856" fmla="*/ 5387547 h 6858000"/>
              <a:gd name="connsiteX60-48857" fmla="*/ 6068640 w 6105267"/>
              <a:gd name="connsiteY60-48858" fmla="*/ 5474503 h 6858000"/>
              <a:gd name="connsiteX61-48859" fmla="*/ 6080922 w 6105267"/>
              <a:gd name="connsiteY61-48860" fmla="*/ 5561070 h 6858000"/>
              <a:gd name="connsiteX62-48861" fmla="*/ 6096949 w 6105267"/>
              <a:gd name="connsiteY62-48862" fmla="*/ 5648179 h 6858000"/>
              <a:gd name="connsiteX63-48863" fmla="*/ 6096746 w 6105267"/>
              <a:gd name="connsiteY63-48864" fmla="*/ 5862844 h 6858000"/>
              <a:gd name="connsiteX64-48865" fmla="*/ 6045436 w 6105267"/>
              <a:gd name="connsiteY64-48866" fmla="*/ 6124480 h 6858000"/>
              <a:gd name="connsiteX65-48867" fmla="*/ 6030489 w 6105267"/>
              <a:gd name="connsiteY65-48868" fmla="*/ 6317666 h 6858000"/>
              <a:gd name="connsiteX66-48869" fmla="*/ 6007492 w 6105267"/>
              <a:gd name="connsiteY66-48870" fmla="*/ 6440818 h 6858000"/>
              <a:gd name="connsiteX67-48871" fmla="*/ 6009467 w 6105267"/>
              <a:gd name="connsiteY67-48872" fmla="*/ 6487076 h 6858000"/>
              <a:gd name="connsiteX68-48873" fmla="*/ 5995064 w 6105267"/>
              <a:gd name="connsiteY68-48874" fmla="*/ 6540791 h 6858000"/>
              <a:gd name="connsiteX69-48875" fmla="*/ 5986207 w 6105267"/>
              <a:gd name="connsiteY69-48876" fmla="*/ 6695855 h 6858000"/>
              <a:gd name="connsiteX70-48877" fmla="*/ 5979428 w 6105267"/>
              <a:gd name="connsiteY70-48878" fmla="*/ 6754678 h 6858000"/>
              <a:gd name="connsiteX71-48879" fmla="*/ 5984543 w 6105267"/>
              <a:gd name="connsiteY71-48880" fmla="*/ 6811016 h 6858000"/>
              <a:gd name="connsiteX72-48881" fmla="*/ 5979671 w 6105267"/>
              <a:gd name="connsiteY72-48882" fmla="*/ 6858000 h 6858000"/>
              <a:gd name="connsiteX73-48883" fmla="*/ 0 w 6105267"/>
              <a:gd name="connsiteY73-48884" fmla="*/ 6858000 h 6858000"/>
              <a:gd name="connsiteX74-48885" fmla="*/ 0 w 6105267"/>
              <a:gd name="connsiteY74-48886" fmla="*/ 0 h 6858000"/>
              <a:gd name="connsiteX0-48887" fmla="*/ 0 w 6105267"/>
              <a:gd name="connsiteY0-48888" fmla="*/ 0 h 6858000"/>
              <a:gd name="connsiteX1-48889" fmla="*/ 4965888 w 6105267"/>
              <a:gd name="connsiteY1-48890" fmla="*/ 0 h 6858000"/>
              <a:gd name="connsiteX2-48891" fmla="*/ 4967767 w 6105267"/>
              <a:gd name="connsiteY2-48892" fmla="*/ 7930 h 6858000"/>
              <a:gd name="connsiteX3-48893" fmla="*/ 4979444 w 6105267"/>
              <a:gd name="connsiteY3-48894" fmla="*/ 43921 h 6858000"/>
              <a:gd name="connsiteX4-48895" fmla="*/ 5075458 w 6105267"/>
              <a:gd name="connsiteY4-48896" fmla="*/ 264355 h 6858000"/>
              <a:gd name="connsiteX5-48897" fmla="*/ 5081175 w 6105267"/>
              <a:gd name="connsiteY5-48898" fmla="*/ 277448 h 6858000"/>
              <a:gd name="connsiteX6-48899" fmla="*/ 5097011 w 6105267"/>
              <a:gd name="connsiteY6-48900" fmla="*/ 355616 h 6858000"/>
              <a:gd name="connsiteX7-48901" fmla="*/ 5153000 w 6105267"/>
              <a:gd name="connsiteY7-48902" fmla="*/ 507134 h 6858000"/>
              <a:gd name="connsiteX8-48903" fmla="*/ 5171282 w 6105267"/>
              <a:gd name="connsiteY8-48904" fmla="*/ 602071 h 6858000"/>
              <a:gd name="connsiteX9-48905" fmla="*/ 5189051 w 6105267"/>
              <a:gd name="connsiteY9-48906" fmla="*/ 782518 h 6858000"/>
              <a:gd name="connsiteX10-48907" fmla="*/ 5218707 w 6105267"/>
              <a:gd name="connsiteY10-48908" fmla="*/ 886387 h 6858000"/>
              <a:gd name="connsiteX11-48909" fmla="*/ 5221281 w 6105267"/>
              <a:gd name="connsiteY11-48910" fmla="*/ 920873 h 6858000"/>
              <a:gd name="connsiteX12-48911" fmla="*/ 5201018 w 6105267"/>
              <a:gd name="connsiteY12-48912" fmla="*/ 1095027 h 6858000"/>
              <a:gd name="connsiteX13-48913" fmla="*/ 5189234 w 6105267"/>
              <a:gd name="connsiteY13-48914" fmla="*/ 1186352 h 6858000"/>
              <a:gd name="connsiteX14-48915" fmla="*/ 5207532 w 6105267"/>
              <a:gd name="connsiteY14-48916" fmla="*/ 1278975 h 6858000"/>
              <a:gd name="connsiteX15-48917" fmla="*/ 5225968 w 6105267"/>
              <a:gd name="connsiteY15-48918" fmla="*/ 1357994 h 6858000"/>
              <a:gd name="connsiteX16-48919" fmla="*/ 5226675 w 6105267"/>
              <a:gd name="connsiteY16-48920" fmla="*/ 1385685 h 6858000"/>
              <a:gd name="connsiteX17-48921" fmla="*/ 5237226 w 6105267"/>
              <a:gd name="connsiteY17-48922" fmla="*/ 1441327 h 6858000"/>
              <a:gd name="connsiteX18-48923" fmla="*/ 5255653 w 6105267"/>
              <a:gd name="connsiteY18-48924" fmla="*/ 1524712 h 6858000"/>
              <a:gd name="connsiteX19-48925" fmla="*/ 5263491 w 6105267"/>
              <a:gd name="connsiteY19-48926" fmla="*/ 1642938 h 6858000"/>
              <a:gd name="connsiteX20-48927" fmla="*/ 5256552 w 6105267"/>
              <a:gd name="connsiteY20-48928" fmla="*/ 1672509 h 6858000"/>
              <a:gd name="connsiteX21-48929" fmla="*/ 5264549 w 6105267"/>
              <a:gd name="connsiteY21-48930" fmla="*/ 1837572 h 6858000"/>
              <a:gd name="connsiteX22-48931" fmla="*/ 5255696 w 6105267"/>
              <a:gd name="connsiteY22-48932" fmla="*/ 1953770 h 6858000"/>
              <a:gd name="connsiteX23-48933" fmla="*/ 5252592 w 6105267"/>
              <a:gd name="connsiteY23-48934" fmla="*/ 2092210 h 6858000"/>
              <a:gd name="connsiteX24-48935" fmla="*/ 5257248 w 6105267"/>
              <a:gd name="connsiteY24-48936" fmla="*/ 2203922 h 6858000"/>
              <a:gd name="connsiteX25-48937" fmla="*/ 5262551 w 6105267"/>
              <a:gd name="connsiteY25-48938" fmla="*/ 2288050 h 6858000"/>
              <a:gd name="connsiteX26-48939" fmla="*/ 5293877 w 6105267"/>
              <a:gd name="connsiteY26-48940" fmla="*/ 2368649 h 6858000"/>
              <a:gd name="connsiteX27-48941" fmla="*/ 5311338 w 6105267"/>
              <a:gd name="connsiteY27-48942" fmla="*/ 2404034 h 6858000"/>
              <a:gd name="connsiteX28-48943" fmla="*/ 5338366 w 6105267"/>
              <a:gd name="connsiteY28-48944" fmla="*/ 2465052 h 6858000"/>
              <a:gd name="connsiteX29-48945" fmla="*/ 5371263 w 6105267"/>
              <a:gd name="connsiteY29-48946" fmla="*/ 2586413 h 6858000"/>
              <a:gd name="connsiteX30-48947" fmla="*/ 5407503 w 6105267"/>
              <a:gd name="connsiteY30-48948" fmla="*/ 2786290 h 6858000"/>
              <a:gd name="connsiteX31-48949" fmla="*/ 5407356 w 6105267"/>
              <a:gd name="connsiteY31-48950" fmla="*/ 2787545 h 6858000"/>
              <a:gd name="connsiteX32-48951" fmla="*/ 5457023 w 6105267"/>
              <a:gd name="connsiteY32-48952" fmla="*/ 2858292 h 6858000"/>
              <a:gd name="connsiteX33-48953" fmla="*/ 5503944 w 6105267"/>
              <a:gd name="connsiteY33-48954" fmla="*/ 3123335 h 6858000"/>
              <a:gd name="connsiteX34-48955" fmla="*/ 5525532 w 6105267"/>
              <a:gd name="connsiteY34-48956" fmla="*/ 3258473 h 6858000"/>
              <a:gd name="connsiteX35-48957" fmla="*/ 5589758 w 6105267"/>
              <a:gd name="connsiteY35-48958" fmla="*/ 3453699 h 6858000"/>
              <a:gd name="connsiteX36-48959" fmla="*/ 5596144 w 6105267"/>
              <a:gd name="connsiteY36-48960" fmla="*/ 3534624 h 6858000"/>
              <a:gd name="connsiteX37-48961" fmla="*/ 5597750 w 6105267"/>
              <a:gd name="connsiteY37-48962" fmla="*/ 3534129 h 6858000"/>
              <a:gd name="connsiteX38-48963" fmla="*/ 5618377 w 6105267"/>
              <a:gd name="connsiteY38-48964" fmla="*/ 3588431 h 6858000"/>
              <a:gd name="connsiteX39-48965" fmla="*/ 5655472 w 6105267"/>
              <a:gd name="connsiteY39-48966" fmla="*/ 3678877 h 6858000"/>
              <a:gd name="connsiteX40-48967" fmla="*/ 5683015 w 6105267"/>
              <a:gd name="connsiteY40-48968" fmla="*/ 3762025 h 6858000"/>
              <a:gd name="connsiteX41-48969" fmla="*/ 5696643 w 6105267"/>
              <a:gd name="connsiteY41-48970" fmla="*/ 3773888 h 6858000"/>
              <a:gd name="connsiteX42-48971" fmla="*/ 5768491 w 6105267"/>
              <a:gd name="connsiteY42-48972" fmla="*/ 3914399 h 6858000"/>
              <a:gd name="connsiteX43-48973" fmla="*/ 5793123 w 6105267"/>
              <a:gd name="connsiteY43-48974" fmla="*/ 3969952 h 6858000"/>
              <a:gd name="connsiteX44-48975" fmla="*/ 5808321 w 6105267"/>
              <a:gd name="connsiteY44-48976" fmla="*/ 3988153 h 6858000"/>
              <a:gd name="connsiteX45-48977" fmla="*/ 5860672 w 6105267"/>
              <a:gd name="connsiteY45-48978" fmla="*/ 4061579 h 6858000"/>
              <a:gd name="connsiteX46-48979" fmla="*/ 5894095 w 6105267"/>
              <a:gd name="connsiteY46-48980" fmla="*/ 4128857 h 6858000"/>
              <a:gd name="connsiteX47-48981" fmla="*/ 5903513 w 6105267"/>
              <a:gd name="connsiteY47-48982" fmla="*/ 4187661 h 6858000"/>
              <a:gd name="connsiteX48-48983" fmla="*/ 5949086 w 6105267"/>
              <a:gd name="connsiteY48-48984" fmla="*/ 4366139 h 6858000"/>
              <a:gd name="connsiteX49-48985" fmla="*/ 5949261 w 6105267"/>
              <a:gd name="connsiteY49-48986" fmla="*/ 4449185 h 6858000"/>
              <a:gd name="connsiteX50-48987" fmla="*/ 5961816 w 6105267"/>
              <a:gd name="connsiteY50-48988" fmla="*/ 4494562 h 6858000"/>
              <a:gd name="connsiteX51-48989" fmla="*/ 5998138 w 6105267"/>
              <a:gd name="connsiteY51-48990" fmla="*/ 4697518 h 6858000"/>
              <a:gd name="connsiteX52-48991" fmla="*/ 6007819 w 6105267"/>
              <a:gd name="connsiteY52-48992" fmla="*/ 4858148 h 6858000"/>
              <a:gd name="connsiteX53-48993" fmla="*/ 6007749 w 6105267"/>
              <a:gd name="connsiteY53-48994" fmla="*/ 4964715 h 6858000"/>
              <a:gd name="connsiteX54-48995" fmla="*/ 6005269 w 6105267"/>
              <a:gd name="connsiteY54-48996" fmla="*/ 5150567 h 6858000"/>
              <a:gd name="connsiteX55-48997" fmla="*/ 6001127 w 6105267"/>
              <a:gd name="connsiteY55-48998" fmla="*/ 5164609 h 6858000"/>
              <a:gd name="connsiteX56-48999" fmla="*/ 5998514 w 6105267"/>
              <a:gd name="connsiteY56-49000" fmla="*/ 5189673 h 6858000"/>
              <a:gd name="connsiteX57-49001" fmla="*/ 6036748 w 6105267"/>
              <a:gd name="connsiteY57-49002" fmla="*/ 5322752 h 6858000"/>
              <a:gd name="connsiteX58-49003" fmla="*/ 6037677 w 6105267"/>
              <a:gd name="connsiteY58-49004" fmla="*/ 5354807 h 6858000"/>
              <a:gd name="connsiteX59-49005" fmla="*/ 6053435 w 6105267"/>
              <a:gd name="connsiteY59-49006" fmla="*/ 5387547 h 6858000"/>
              <a:gd name="connsiteX60-49007" fmla="*/ 6068640 w 6105267"/>
              <a:gd name="connsiteY60-49008" fmla="*/ 5474503 h 6858000"/>
              <a:gd name="connsiteX61-49009" fmla="*/ 6080922 w 6105267"/>
              <a:gd name="connsiteY61-49010" fmla="*/ 5561070 h 6858000"/>
              <a:gd name="connsiteX62-49011" fmla="*/ 6096949 w 6105267"/>
              <a:gd name="connsiteY62-49012" fmla="*/ 5648179 h 6858000"/>
              <a:gd name="connsiteX63-49013" fmla="*/ 6096746 w 6105267"/>
              <a:gd name="connsiteY63-49014" fmla="*/ 5862844 h 6858000"/>
              <a:gd name="connsiteX64-49015" fmla="*/ 6045436 w 6105267"/>
              <a:gd name="connsiteY64-49016" fmla="*/ 6124480 h 6858000"/>
              <a:gd name="connsiteX65-49017" fmla="*/ 6030489 w 6105267"/>
              <a:gd name="connsiteY65-49018" fmla="*/ 6317666 h 6858000"/>
              <a:gd name="connsiteX66-49019" fmla="*/ 6007492 w 6105267"/>
              <a:gd name="connsiteY66-49020" fmla="*/ 6440818 h 6858000"/>
              <a:gd name="connsiteX67-49021" fmla="*/ 6009467 w 6105267"/>
              <a:gd name="connsiteY67-49022" fmla="*/ 6487076 h 6858000"/>
              <a:gd name="connsiteX68-49023" fmla="*/ 5995064 w 6105267"/>
              <a:gd name="connsiteY68-49024" fmla="*/ 6540791 h 6858000"/>
              <a:gd name="connsiteX69-49025" fmla="*/ 5986207 w 6105267"/>
              <a:gd name="connsiteY69-49026" fmla="*/ 6695855 h 6858000"/>
              <a:gd name="connsiteX70-49027" fmla="*/ 5979428 w 6105267"/>
              <a:gd name="connsiteY70-49028" fmla="*/ 6754678 h 6858000"/>
              <a:gd name="connsiteX71-49029" fmla="*/ 5984543 w 6105267"/>
              <a:gd name="connsiteY71-49030" fmla="*/ 6811016 h 6858000"/>
              <a:gd name="connsiteX72-49031" fmla="*/ 5979671 w 6105267"/>
              <a:gd name="connsiteY72-49032" fmla="*/ 6858000 h 6858000"/>
              <a:gd name="connsiteX73-49033" fmla="*/ 0 w 6105267"/>
              <a:gd name="connsiteY73-49034" fmla="*/ 6858000 h 6858000"/>
              <a:gd name="connsiteX74-49035" fmla="*/ 0 w 6105267"/>
              <a:gd name="connsiteY74-49036" fmla="*/ 0 h 6858000"/>
              <a:gd name="connsiteX0-49037" fmla="*/ 0 w 6105267"/>
              <a:gd name="connsiteY0-49038" fmla="*/ 0 h 6858000"/>
              <a:gd name="connsiteX1-49039" fmla="*/ 4965888 w 6105267"/>
              <a:gd name="connsiteY1-49040" fmla="*/ 0 h 6858000"/>
              <a:gd name="connsiteX2-49041" fmla="*/ 4967767 w 6105267"/>
              <a:gd name="connsiteY2-49042" fmla="*/ 7930 h 6858000"/>
              <a:gd name="connsiteX3-49043" fmla="*/ 4979444 w 6105267"/>
              <a:gd name="connsiteY3-49044" fmla="*/ 43921 h 6858000"/>
              <a:gd name="connsiteX4-49045" fmla="*/ 5075458 w 6105267"/>
              <a:gd name="connsiteY4-49046" fmla="*/ 264355 h 6858000"/>
              <a:gd name="connsiteX5-49047" fmla="*/ 5081175 w 6105267"/>
              <a:gd name="connsiteY5-49048" fmla="*/ 277448 h 6858000"/>
              <a:gd name="connsiteX6-49049" fmla="*/ 5097011 w 6105267"/>
              <a:gd name="connsiteY6-49050" fmla="*/ 355616 h 6858000"/>
              <a:gd name="connsiteX7-49051" fmla="*/ 5153000 w 6105267"/>
              <a:gd name="connsiteY7-49052" fmla="*/ 507134 h 6858000"/>
              <a:gd name="connsiteX8-49053" fmla="*/ 5171282 w 6105267"/>
              <a:gd name="connsiteY8-49054" fmla="*/ 602071 h 6858000"/>
              <a:gd name="connsiteX9-49055" fmla="*/ 5189051 w 6105267"/>
              <a:gd name="connsiteY9-49056" fmla="*/ 782518 h 6858000"/>
              <a:gd name="connsiteX10-49057" fmla="*/ 5218707 w 6105267"/>
              <a:gd name="connsiteY10-49058" fmla="*/ 886387 h 6858000"/>
              <a:gd name="connsiteX11-49059" fmla="*/ 5221281 w 6105267"/>
              <a:gd name="connsiteY11-49060" fmla="*/ 920873 h 6858000"/>
              <a:gd name="connsiteX12-49061" fmla="*/ 5201018 w 6105267"/>
              <a:gd name="connsiteY12-49062" fmla="*/ 1095027 h 6858000"/>
              <a:gd name="connsiteX13-49063" fmla="*/ 5205902 w 6105267"/>
              <a:gd name="connsiteY13-49064" fmla="*/ 1203021 h 6858000"/>
              <a:gd name="connsiteX14-49065" fmla="*/ 5207532 w 6105267"/>
              <a:gd name="connsiteY14-49066" fmla="*/ 1278975 h 6858000"/>
              <a:gd name="connsiteX15-49067" fmla="*/ 5225968 w 6105267"/>
              <a:gd name="connsiteY15-49068" fmla="*/ 1357994 h 6858000"/>
              <a:gd name="connsiteX16-49069" fmla="*/ 5226675 w 6105267"/>
              <a:gd name="connsiteY16-49070" fmla="*/ 1385685 h 6858000"/>
              <a:gd name="connsiteX17-49071" fmla="*/ 5237226 w 6105267"/>
              <a:gd name="connsiteY17-49072" fmla="*/ 1441327 h 6858000"/>
              <a:gd name="connsiteX18-49073" fmla="*/ 5255653 w 6105267"/>
              <a:gd name="connsiteY18-49074" fmla="*/ 1524712 h 6858000"/>
              <a:gd name="connsiteX19-49075" fmla="*/ 5263491 w 6105267"/>
              <a:gd name="connsiteY19-49076" fmla="*/ 1642938 h 6858000"/>
              <a:gd name="connsiteX20-49077" fmla="*/ 5256552 w 6105267"/>
              <a:gd name="connsiteY20-49078" fmla="*/ 1672509 h 6858000"/>
              <a:gd name="connsiteX21-49079" fmla="*/ 5264549 w 6105267"/>
              <a:gd name="connsiteY21-49080" fmla="*/ 1837572 h 6858000"/>
              <a:gd name="connsiteX22-49081" fmla="*/ 5255696 w 6105267"/>
              <a:gd name="connsiteY22-49082" fmla="*/ 1953770 h 6858000"/>
              <a:gd name="connsiteX23-49083" fmla="*/ 5252592 w 6105267"/>
              <a:gd name="connsiteY23-49084" fmla="*/ 2092210 h 6858000"/>
              <a:gd name="connsiteX24-49085" fmla="*/ 5257248 w 6105267"/>
              <a:gd name="connsiteY24-49086" fmla="*/ 2203922 h 6858000"/>
              <a:gd name="connsiteX25-49087" fmla="*/ 5262551 w 6105267"/>
              <a:gd name="connsiteY25-49088" fmla="*/ 2288050 h 6858000"/>
              <a:gd name="connsiteX26-49089" fmla="*/ 5293877 w 6105267"/>
              <a:gd name="connsiteY26-49090" fmla="*/ 2368649 h 6858000"/>
              <a:gd name="connsiteX27-49091" fmla="*/ 5311338 w 6105267"/>
              <a:gd name="connsiteY27-49092" fmla="*/ 2404034 h 6858000"/>
              <a:gd name="connsiteX28-49093" fmla="*/ 5338366 w 6105267"/>
              <a:gd name="connsiteY28-49094" fmla="*/ 2465052 h 6858000"/>
              <a:gd name="connsiteX29-49095" fmla="*/ 5371263 w 6105267"/>
              <a:gd name="connsiteY29-49096" fmla="*/ 2586413 h 6858000"/>
              <a:gd name="connsiteX30-49097" fmla="*/ 5407503 w 6105267"/>
              <a:gd name="connsiteY30-49098" fmla="*/ 2786290 h 6858000"/>
              <a:gd name="connsiteX31-49099" fmla="*/ 5407356 w 6105267"/>
              <a:gd name="connsiteY31-49100" fmla="*/ 2787545 h 6858000"/>
              <a:gd name="connsiteX32-49101" fmla="*/ 5457023 w 6105267"/>
              <a:gd name="connsiteY32-49102" fmla="*/ 2858292 h 6858000"/>
              <a:gd name="connsiteX33-49103" fmla="*/ 5503944 w 6105267"/>
              <a:gd name="connsiteY33-49104" fmla="*/ 3123335 h 6858000"/>
              <a:gd name="connsiteX34-49105" fmla="*/ 5525532 w 6105267"/>
              <a:gd name="connsiteY34-49106" fmla="*/ 3258473 h 6858000"/>
              <a:gd name="connsiteX35-49107" fmla="*/ 5589758 w 6105267"/>
              <a:gd name="connsiteY35-49108" fmla="*/ 3453699 h 6858000"/>
              <a:gd name="connsiteX36-49109" fmla="*/ 5596144 w 6105267"/>
              <a:gd name="connsiteY36-49110" fmla="*/ 3534624 h 6858000"/>
              <a:gd name="connsiteX37-49111" fmla="*/ 5597750 w 6105267"/>
              <a:gd name="connsiteY37-49112" fmla="*/ 3534129 h 6858000"/>
              <a:gd name="connsiteX38-49113" fmla="*/ 5618377 w 6105267"/>
              <a:gd name="connsiteY38-49114" fmla="*/ 3588431 h 6858000"/>
              <a:gd name="connsiteX39-49115" fmla="*/ 5655472 w 6105267"/>
              <a:gd name="connsiteY39-49116" fmla="*/ 3678877 h 6858000"/>
              <a:gd name="connsiteX40-49117" fmla="*/ 5683015 w 6105267"/>
              <a:gd name="connsiteY40-49118" fmla="*/ 3762025 h 6858000"/>
              <a:gd name="connsiteX41-49119" fmla="*/ 5696643 w 6105267"/>
              <a:gd name="connsiteY41-49120" fmla="*/ 3773888 h 6858000"/>
              <a:gd name="connsiteX42-49121" fmla="*/ 5768491 w 6105267"/>
              <a:gd name="connsiteY42-49122" fmla="*/ 3914399 h 6858000"/>
              <a:gd name="connsiteX43-49123" fmla="*/ 5793123 w 6105267"/>
              <a:gd name="connsiteY43-49124" fmla="*/ 3969952 h 6858000"/>
              <a:gd name="connsiteX44-49125" fmla="*/ 5808321 w 6105267"/>
              <a:gd name="connsiteY44-49126" fmla="*/ 3988153 h 6858000"/>
              <a:gd name="connsiteX45-49127" fmla="*/ 5860672 w 6105267"/>
              <a:gd name="connsiteY45-49128" fmla="*/ 4061579 h 6858000"/>
              <a:gd name="connsiteX46-49129" fmla="*/ 5894095 w 6105267"/>
              <a:gd name="connsiteY46-49130" fmla="*/ 4128857 h 6858000"/>
              <a:gd name="connsiteX47-49131" fmla="*/ 5903513 w 6105267"/>
              <a:gd name="connsiteY47-49132" fmla="*/ 4187661 h 6858000"/>
              <a:gd name="connsiteX48-49133" fmla="*/ 5949086 w 6105267"/>
              <a:gd name="connsiteY48-49134" fmla="*/ 4366139 h 6858000"/>
              <a:gd name="connsiteX49-49135" fmla="*/ 5949261 w 6105267"/>
              <a:gd name="connsiteY49-49136" fmla="*/ 4449185 h 6858000"/>
              <a:gd name="connsiteX50-49137" fmla="*/ 5961816 w 6105267"/>
              <a:gd name="connsiteY50-49138" fmla="*/ 4494562 h 6858000"/>
              <a:gd name="connsiteX51-49139" fmla="*/ 5998138 w 6105267"/>
              <a:gd name="connsiteY51-49140" fmla="*/ 4697518 h 6858000"/>
              <a:gd name="connsiteX52-49141" fmla="*/ 6007819 w 6105267"/>
              <a:gd name="connsiteY52-49142" fmla="*/ 4858148 h 6858000"/>
              <a:gd name="connsiteX53-49143" fmla="*/ 6007749 w 6105267"/>
              <a:gd name="connsiteY53-49144" fmla="*/ 4964715 h 6858000"/>
              <a:gd name="connsiteX54-49145" fmla="*/ 6005269 w 6105267"/>
              <a:gd name="connsiteY54-49146" fmla="*/ 5150567 h 6858000"/>
              <a:gd name="connsiteX55-49147" fmla="*/ 6001127 w 6105267"/>
              <a:gd name="connsiteY55-49148" fmla="*/ 5164609 h 6858000"/>
              <a:gd name="connsiteX56-49149" fmla="*/ 5998514 w 6105267"/>
              <a:gd name="connsiteY56-49150" fmla="*/ 5189673 h 6858000"/>
              <a:gd name="connsiteX57-49151" fmla="*/ 6036748 w 6105267"/>
              <a:gd name="connsiteY57-49152" fmla="*/ 5322752 h 6858000"/>
              <a:gd name="connsiteX58-49153" fmla="*/ 6037677 w 6105267"/>
              <a:gd name="connsiteY58-49154" fmla="*/ 5354807 h 6858000"/>
              <a:gd name="connsiteX59-49155" fmla="*/ 6053435 w 6105267"/>
              <a:gd name="connsiteY59-49156" fmla="*/ 5387547 h 6858000"/>
              <a:gd name="connsiteX60-49157" fmla="*/ 6068640 w 6105267"/>
              <a:gd name="connsiteY60-49158" fmla="*/ 5474503 h 6858000"/>
              <a:gd name="connsiteX61-49159" fmla="*/ 6080922 w 6105267"/>
              <a:gd name="connsiteY61-49160" fmla="*/ 5561070 h 6858000"/>
              <a:gd name="connsiteX62-49161" fmla="*/ 6096949 w 6105267"/>
              <a:gd name="connsiteY62-49162" fmla="*/ 5648179 h 6858000"/>
              <a:gd name="connsiteX63-49163" fmla="*/ 6096746 w 6105267"/>
              <a:gd name="connsiteY63-49164" fmla="*/ 5862844 h 6858000"/>
              <a:gd name="connsiteX64-49165" fmla="*/ 6045436 w 6105267"/>
              <a:gd name="connsiteY64-49166" fmla="*/ 6124480 h 6858000"/>
              <a:gd name="connsiteX65-49167" fmla="*/ 6030489 w 6105267"/>
              <a:gd name="connsiteY65-49168" fmla="*/ 6317666 h 6858000"/>
              <a:gd name="connsiteX66-49169" fmla="*/ 6007492 w 6105267"/>
              <a:gd name="connsiteY66-49170" fmla="*/ 6440818 h 6858000"/>
              <a:gd name="connsiteX67-49171" fmla="*/ 6009467 w 6105267"/>
              <a:gd name="connsiteY67-49172" fmla="*/ 6487076 h 6858000"/>
              <a:gd name="connsiteX68-49173" fmla="*/ 5995064 w 6105267"/>
              <a:gd name="connsiteY68-49174" fmla="*/ 6540791 h 6858000"/>
              <a:gd name="connsiteX69-49175" fmla="*/ 5986207 w 6105267"/>
              <a:gd name="connsiteY69-49176" fmla="*/ 6695855 h 6858000"/>
              <a:gd name="connsiteX70-49177" fmla="*/ 5979428 w 6105267"/>
              <a:gd name="connsiteY70-49178" fmla="*/ 6754678 h 6858000"/>
              <a:gd name="connsiteX71-49179" fmla="*/ 5984543 w 6105267"/>
              <a:gd name="connsiteY71-49180" fmla="*/ 6811016 h 6858000"/>
              <a:gd name="connsiteX72-49181" fmla="*/ 5979671 w 6105267"/>
              <a:gd name="connsiteY72-49182" fmla="*/ 6858000 h 6858000"/>
              <a:gd name="connsiteX73-49183" fmla="*/ 0 w 6105267"/>
              <a:gd name="connsiteY73-49184" fmla="*/ 6858000 h 6858000"/>
              <a:gd name="connsiteX74-49185" fmla="*/ 0 w 6105267"/>
              <a:gd name="connsiteY74-49186" fmla="*/ 0 h 6858000"/>
              <a:gd name="connsiteX0-49187" fmla="*/ 0 w 6105267"/>
              <a:gd name="connsiteY0-49188" fmla="*/ 0 h 6858000"/>
              <a:gd name="connsiteX1-49189" fmla="*/ 4965888 w 6105267"/>
              <a:gd name="connsiteY1-49190" fmla="*/ 0 h 6858000"/>
              <a:gd name="connsiteX2-49191" fmla="*/ 4967767 w 6105267"/>
              <a:gd name="connsiteY2-49192" fmla="*/ 7930 h 6858000"/>
              <a:gd name="connsiteX3-49193" fmla="*/ 4979444 w 6105267"/>
              <a:gd name="connsiteY3-49194" fmla="*/ 43921 h 6858000"/>
              <a:gd name="connsiteX4-49195" fmla="*/ 5075458 w 6105267"/>
              <a:gd name="connsiteY4-49196" fmla="*/ 264355 h 6858000"/>
              <a:gd name="connsiteX5-49197" fmla="*/ 5081175 w 6105267"/>
              <a:gd name="connsiteY5-49198" fmla="*/ 277448 h 6858000"/>
              <a:gd name="connsiteX6-49199" fmla="*/ 5097011 w 6105267"/>
              <a:gd name="connsiteY6-49200" fmla="*/ 355616 h 6858000"/>
              <a:gd name="connsiteX7-49201" fmla="*/ 5153000 w 6105267"/>
              <a:gd name="connsiteY7-49202" fmla="*/ 507134 h 6858000"/>
              <a:gd name="connsiteX8-49203" fmla="*/ 5171282 w 6105267"/>
              <a:gd name="connsiteY8-49204" fmla="*/ 602071 h 6858000"/>
              <a:gd name="connsiteX9-49205" fmla="*/ 5189051 w 6105267"/>
              <a:gd name="connsiteY9-49206" fmla="*/ 782518 h 6858000"/>
              <a:gd name="connsiteX10-49207" fmla="*/ 5218707 w 6105267"/>
              <a:gd name="connsiteY10-49208" fmla="*/ 886387 h 6858000"/>
              <a:gd name="connsiteX11-49209" fmla="*/ 5221281 w 6105267"/>
              <a:gd name="connsiteY11-49210" fmla="*/ 920873 h 6858000"/>
              <a:gd name="connsiteX12-49211" fmla="*/ 5201018 w 6105267"/>
              <a:gd name="connsiteY12-49212" fmla="*/ 1095027 h 6858000"/>
              <a:gd name="connsiteX13-49213" fmla="*/ 5205902 w 6105267"/>
              <a:gd name="connsiteY13-49214" fmla="*/ 1203021 h 6858000"/>
              <a:gd name="connsiteX14-49215" fmla="*/ 5207532 w 6105267"/>
              <a:gd name="connsiteY14-49216" fmla="*/ 1278975 h 6858000"/>
              <a:gd name="connsiteX15-49217" fmla="*/ 5225968 w 6105267"/>
              <a:gd name="connsiteY15-49218" fmla="*/ 1357994 h 6858000"/>
              <a:gd name="connsiteX16-49219" fmla="*/ 5226675 w 6105267"/>
              <a:gd name="connsiteY16-49220" fmla="*/ 1385685 h 6858000"/>
              <a:gd name="connsiteX17-49221" fmla="*/ 5237226 w 6105267"/>
              <a:gd name="connsiteY17-49222" fmla="*/ 1441327 h 6858000"/>
              <a:gd name="connsiteX18-49223" fmla="*/ 5255653 w 6105267"/>
              <a:gd name="connsiteY18-49224" fmla="*/ 1524712 h 6858000"/>
              <a:gd name="connsiteX19-49225" fmla="*/ 5263491 w 6105267"/>
              <a:gd name="connsiteY19-49226" fmla="*/ 1642938 h 6858000"/>
              <a:gd name="connsiteX20-49227" fmla="*/ 5256552 w 6105267"/>
              <a:gd name="connsiteY20-49228" fmla="*/ 1672509 h 6858000"/>
              <a:gd name="connsiteX21-49229" fmla="*/ 5264549 w 6105267"/>
              <a:gd name="connsiteY21-49230" fmla="*/ 1837572 h 6858000"/>
              <a:gd name="connsiteX22-49231" fmla="*/ 5255696 w 6105267"/>
              <a:gd name="connsiteY22-49232" fmla="*/ 1953770 h 6858000"/>
              <a:gd name="connsiteX23-49233" fmla="*/ 5252592 w 6105267"/>
              <a:gd name="connsiteY23-49234" fmla="*/ 2092210 h 6858000"/>
              <a:gd name="connsiteX24-49235" fmla="*/ 5257248 w 6105267"/>
              <a:gd name="connsiteY24-49236" fmla="*/ 2203922 h 6858000"/>
              <a:gd name="connsiteX25-49237" fmla="*/ 5262551 w 6105267"/>
              <a:gd name="connsiteY25-49238" fmla="*/ 2288050 h 6858000"/>
              <a:gd name="connsiteX26-49239" fmla="*/ 5293877 w 6105267"/>
              <a:gd name="connsiteY26-49240" fmla="*/ 2368649 h 6858000"/>
              <a:gd name="connsiteX27-49241" fmla="*/ 5311338 w 6105267"/>
              <a:gd name="connsiteY27-49242" fmla="*/ 2404034 h 6858000"/>
              <a:gd name="connsiteX28-49243" fmla="*/ 5338366 w 6105267"/>
              <a:gd name="connsiteY28-49244" fmla="*/ 2465052 h 6858000"/>
              <a:gd name="connsiteX29-49245" fmla="*/ 5371263 w 6105267"/>
              <a:gd name="connsiteY29-49246" fmla="*/ 2586413 h 6858000"/>
              <a:gd name="connsiteX30-49247" fmla="*/ 5407503 w 6105267"/>
              <a:gd name="connsiteY30-49248" fmla="*/ 2786290 h 6858000"/>
              <a:gd name="connsiteX31-49249" fmla="*/ 5407356 w 6105267"/>
              <a:gd name="connsiteY31-49250" fmla="*/ 2787545 h 6858000"/>
              <a:gd name="connsiteX32-49251" fmla="*/ 5457023 w 6105267"/>
              <a:gd name="connsiteY32-49252" fmla="*/ 2858292 h 6858000"/>
              <a:gd name="connsiteX33-49253" fmla="*/ 5503944 w 6105267"/>
              <a:gd name="connsiteY33-49254" fmla="*/ 3123335 h 6858000"/>
              <a:gd name="connsiteX34-49255" fmla="*/ 5525532 w 6105267"/>
              <a:gd name="connsiteY34-49256" fmla="*/ 3258473 h 6858000"/>
              <a:gd name="connsiteX35-49257" fmla="*/ 5589758 w 6105267"/>
              <a:gd name="connsiteY35-49258" fmla="*/ 3453699 h 6858000"/>
              <a:gd name="connsiteX36-49259" fmla="*/ 5596144 w 6105267"/>
              <a:gd name="connsiteY36-49260" fmla="*/ 3534624 h 6858000"/>
              <a:gd name="connsiteX37-49261" fmla="*/ 5597750 w 6105267"/>
              <a:gd name="connsiteY37-49262" fmla="*/ 3534129 h 6858000"/>
              <a:gd name="connsiteX38-49263" fmla="*/ 5618377 w 6105267"/>
              <a:gd name="connsiteY38-49264" fmla="*/ 3588431 h 6858000"/>
              <a:gd name="connsiteX39-49265" fmla="*/ 5655472 w 6105267"/>
              <a:gd name="connsiteY39-49266" fmla="*/ 3678877 h 6858000"/>
              <a:gd name="connsiteX40-49267" fmla="*/ 5683015 w 6105267"/>
              <a:gd name="connsiteY40-49268" fmla="*/ 3762025 h 6858000"/>
              <a:gd name="connsiteX41-49269" fmla="*/ 5696643 w 6105267"/>
              <a:gd name="connsiteY41-49270" fmla="*/ 3773888 h 6858000"/>
              <a:gd name="connsiteX42-49271" fmla="*/ 5768491 w 6105267"/>
              <a:gd name="connsiteY42-49272" fmla="*/ 3914399 h 6858000"/>
              <a:gd name="connsiteX43-49273" fmla="*/ 5793123 w 6105267"/>
              <a:gd name="connsiteY43-49274" fmla="*/ 3969952 h 6858000"/>
              <a:gd name="connsiteX44-49275" fmla="*/ 5808321 w 6105267"/>
              <a:gd name="connsiteY44-49276" fmla="*/ 3988153 h 6858000"/>
              <a:gd name="connsiteX45-49277" fmla="*/ 5860672 w 6105267"/>
              <a:gd name="connsiteY45-49278" fmla="*/ 4061579 h 6858000"/>
              <a:gd name="connsiteX46-49279" fmla="*/ 5894095 w 6105267"/>
              <a:gd name="connsiteY46-49280" fmla="*/ 4128857 h 6858000"/>
              <a:gd name="connsiteX47-49281" fmla="*/ 5903513 w 6105267"/>
              <a:gd name="connsiteY47-49282" fmla="*/ 4187661 h 6858000"/>
              <a:gd name="connsiteX48-49283" fmla="*/ 5949086 w 6105267"/>
              <a:gd name="connsiteY48-49284" fmla="*/ 4366139 h 6858000"/>
              <a:gd name="connsiteX49-49285" fmla="*/ 5949261 w 6105267"/>
              <a:gd name="connsiteY49-49286" fmla="*/ 4449185 h 6858000"/>
              <a:gd name="connsiteX50-49287" fmla="*/ 5961816 w 6105267"/>
              <a:gd name="connsiteY50-49288" fmla="*/ 4494562 h 6858000"/>
              <a:gd name="connsiteX51-49289" fmla="*/ 5998138 w 6105267"/>
              <a:gd name="connsiteY51-49290" fmla="*/ 4697518 h 6858000"/>
              <a:gd name="connsiteX52-49291" fmla="*/ 6007819 w 6105267"/>
              <a:gd name="connsiteY52-49292" fmla="*/ 4858148 h 6858000"/>
              <a:gd name="connsiteX53-49293" fmla="*/ 6007749 w 6105267"/>
              <a:gd name="connsiteY53-49294" fmla="*/ 4964715 h 6858000"/>
              <a:gd name="connsiteX54-49295" fmla="*/ 6005269 w 6105267"/>
              <a:gd name="connsiteY54-49296" fmla="*/ 5150567 h 6858000"/>
              <a:gd name="connsiteX55-49297" fmla="*/ 6001127 w 6105267"/>
              <a:gd name="connsiteY55-49298" fmla="*/ 5164609 h 6858000"/>
              <a:gd name="connsiteX56-49299" fmla="*/ 5998514 w 6105267"/>
              <a:gd name="connsiteY56-49300" fmla="*/ 5189673 h 6858000"/>
              <a:gd name="connsiteX57-49301" fmla="*/ 6036748 w 6105267"/>
              <a:gd name="connsiteY57-49302" fmla="*/ 5322752 h 6858000"/>
              <a:gd name="connsiteX58-49303" fmla="*/ 6037677 w 6105267"/>
              <a:gd name="connsiteY58-49304" fmla="*/ 5354807 h 6858000"/>
              <a:gd name="connsiteX59-49305" fmla="*/ 6053435 w 6105267"/>
              <a:gd name="connsiteY59-49306" fmla="*/ 5387547 h 6858000"/>
              <a:gd name="connsiteX60-49307" fmla="*/ 6068640 w 6105267"/>
              <a:gd name="connsiteY60-49308" fmla="*/ 5474503 h 6858000"/>
              <a:gd name="connsiteX61-49309" fmla="*/ 6080922 w 6105267"/>
              <a:gd name="connsiteY61-49310" fmla="*/ 5561070 h 6858000"/>
              <a:gd name="connsiteX62-49311" fmla="*/ 6096949 w 6105267"/>
              <a:gd name="connsiteY62-49312" fmla="*/ 5648179 h 6858000"/>
              <a:gd name="connsiteX63-49313" fmla="*/ 6096746 w 6105267"/>
              <a:gd name="connsiteY63-49314" fmla="*/ 5862844 h 6858000"/>
              <a:gd name="connsiteX64-49315" fmla="*/ 6045436 w 6105267"/>
              <a:gd name="connsiteY64-49316" fmla="*/ 6124480 h 6858000"/>
              <a:gd name="connsiteX65-49317" fmla="*/ 6030489 w 6105267"/>
              <a:gd name="connsiteY65-49318" fmla="*/ 6317666 h 6858000"/>
              <a:gd name="connsiteX66-49319" fmla="*/ 6007492 w 6105267"/>
              <a:gd name="connsiteY66-49320" fmla="*/ 6440818 h 6858000"/>
              <a:gd name="connsiteX67-49321" fmla="*/ 6009467 w 6105267"/>
              <a:gd name="connsiteY67-49322" fmla="*/ 6487076 h 6858000"/>
              <a:gd name="connsiteX68-49323" fmla="*/ 5995064 w 6105267"/>
              <a:gd name="connsiteY68-49324" fmla="*/ 6540791 h 6858000"/>
              <a:gd name="connsiteX69-49325" fmla="*/ 5986207 w 6105267"/>
              <a:gd name="connsiteY69-49326" fmla="*/ 6695855 h 6858000"/>
              <a:gd name="connsiteX70-49327" fmla="*/ 5979428 w 6105267"/>
              <a:gd name="connsiteY70-49328" fmla="*/ 6754678 h 6858000"/>
              <a:gd name="connsiteX71-49329" fmla="*/ 5984543 w 6105267"/>
              <a:gd name="connsiteY71-49330" fmla="*/ 6811016 h 6858000"/>
              <a:gd name="connsiteX72-49331" fmla="*/ 5979671 w 6105267"/>
              <a:gd name="connsiteY72-49332" fmla="*/ 6858000 h 6858000"/>
              <a:gd name="connsiteX73-49333" fmla="*/ 0 w 6105267"/>
              <a:gd name="connsiteY73-49334" fmla="*/ 6858000 h 6858000"/>
              <a:gd name="connsiteX74-49335" fmla="*/ 0 w 6105267"/>
              <a:gd name="connsiteY74-49336" fmla="*/ 0 h 6858000"/>
              <a:gd name="connsiteX0-49337" fmla="*/ 0 w 6105267"/>
              <a:gd name="connsiteY0-49338" fmla="*/ 0 h 6858000"/>
              <a:gd name="connsiteX1-49339" fmla="*/ 4965888 w 6105267"/>
              <a:gd name="connsiteY1-49340" fmla="*/ 0 h 6858000"/>
              <a:gd name="connsiteX2-49341" fmla="*/ 4967767 w 6105267"/>
              <a:gd name="connsiteY2-49342" fmla="*/ 7930 h 6858000"/>
              <a:gd name="connsiteX3-49343" fmla="*/ 4979444 w 6105267"/>
              <a:gd name="connsiteY3-49344" fmla="*/ 43921 h 6858000"/>
              <a:gd name="connsiteX4-49345" fmla="*/ 5075458 w 6105267"/>
              <a:gd name="connsiteY4-49346" fmla="*/ 264355 h 6858000"/>
              <a:gd name="connsiteX5-49347" fmla="*/ 5081175 w 6105267"/>
              <a:gd name="connsiteY5-49348" fmla="*/ 277448 h 6858000"/>
              <a:gd name="connsiteX6-49349" fmla="*/ 5097011 w 6105267"/>
              <a:gd name="connsiteY6-49350" fmla="*/ 355616 h 6858000"/>
              <a:gd name="connsiteX7-49351" fmla="*/ 5153000 w 6105267"/>
              <a:gd name="connsiteY7-49352" fmla="*/ 507134 h 6858000"/>
              <a:gd name="connsiteX8-49353" fmla="*/ 5171282 w 6105267"/>
              <a:gd name="connsiteY8-49354" fmla="*/ 602071 h 6858000"/>
              <a:gd name="connsiteX9-49355" fmla="*/ 5189051 w 6105267"/>
              <a:gd name="connsiteY9-49356" fmla="*/ 782518 h 6858000"/>
              <a:gd name="connsiteX10-49357" fmla="*/ 5218707 w 6105267"/>
              <a:gd name="connsiteY10-49358" fmla="*/ 886387 h 6858000"/>
              <a:gd name="connsiteX11-49359" fmla="*/ 5221281 w 6105267"/>
              <a:gd name="connsiteY11-49360" fmla="*/ 920873 h 6858000"/>
              <a:gd name="connsiteX12-49361" fmla="*/ 5201018 w 6105267"/>
              <a:gd name="connsiteY12-49362" fmla="*/ 1095027 h 6858000"/>
              <a:gd name="connsiteX13-49363" fmla="*/ 5205902 w 6105267"/>
              <a:gd name="connsiteY13-49364" fmla="*/ 1203021 h 6858000"/>
              <a:gd name="connsiteX14-49365" fmla="*/ 5207532 w 6105267"/>
              <a:gd name="connsiteY14-49366" fmla="*/ 1278975 h 6858000"/>
              <a:gd name="connsiteX15-49367" fmla="*/ 5225968 w 6105267"/>
              <a:gd name="connsiteY15-49368" fmla="*/ 1357994 h 6858000"/>
              <a:gd name="connsiteX16-49369" fmla="*/ 5226675 w 6105267"/>
              <a:gd name="connsiteY16-49370" fmla="*/ 1385685 h 6858000"/>
              <a:gd name="connsiteX17-49371" fmla="*/ 5237226 w 6105267"/>
              <a:gd name="connsiteY17-49372" fmla="*/ 1441327 h 6858000"/>
              <a:gd name="connsiteX18-49373" fmla="*/ 5255653 w 6105267"/>
              <a:gd name="connsiteY18-49374" fmla="*/ 1524712 h 6858000"/>
              <a:gd name="connsiteX19-49375" fmla="*/ 5263491 w 6105267"/>
              <a:gd name="connsiteY19-49376" fmla="*/ 1642938 h 6858000"/>
              <a:gd name="connsiteX20-49377" fmla="*/ 5256552 w 6105267"/>
              <a:gd name="connsiteY20-49378" fmla="*/ 1672509 h 6858000"/>
              <a:gd name="connsiteX21-49379" fmla="*/ 5264549 w 6105267"/>
              <a:gd name="connsiteY21-49380" fmla="*/ 1837572 h 6858000"/>
              <a:gd name="connsiteX22-49381" fmla="*/ 5255696 w 6105267"/>
              <a:gd name="connsiteY22-49382" fmla="*/ 1953770 h 6858000"/>
              <a:gd name="connsiteX23-49383" fmla="*/ 5252592 w 6105267"/>
              <a:gd name="connsiteY23-49384" fmla="*/ 2092210 h 6858000"/>
              <a:gd name="connsiteX24-49385" fmla="*/ 5257248 w 6105267"/>
              <a:gd name="connsiteY24-49386" fmla="*/ 2203922 h 6858000"/>
              <a:gd name="connsiteX25-49387" fmla="*/ 5262551 w 6105267"/>
              <a:gd name="connsiteY25-49388" fmla="*/ 2288050 h 6858000"/>
              <a:gd name="connsiteX26-49389" fmla="*/ 5293877 w 6105267"/>
              <a:gd name="connsiteY26-49390" fmla="*/ 2368649 h 6858000"/>
              <a:gd name="connsiteX27-49391" fmla="*/ 5311338 w 6105267"/>
              <a:gd name="connsiteY27-49392" fmla="*/ 2404034 h 6858000"/>
              <a:gd name="connsiteX28-49393" fmla="*/ 5338366 w 6105267"/>
              <a:gd name="connsiteY28-49394" fmla="*/ 2465052 h 6858000"/>
              <a:gd name="connsiteX29-49395" fmla="*/ 5371263 w 6105267"/>
              <a:gd name="connsiteY29-49396" fmla="*/ 2586413 h 6858000"/>
              <a:gd name="connsiteX30-49397" fmla="*/ 5407503 w 6105267"/>
              <a:gd name="connsiteY30-49398" fmla="*/ 2786290 h 6858000"/>
              <a:gd name="connsiteX31-49399" fmla="*/ 5407356 w 6105267"/>
              <a:gd name="connsiteY31-49400" fmla="*/ 2787545 h 6858000"/>
              <a:gd name="connsiteX32-49401" fmla="*/ 5457023 w 6105267"/>
              <a:gd name="connsiteY32-49402" fmla="*/ 2858292 h 6858000"/>
              <a:gd name="connsiteX33-49403" fmla="*/ 5503944 w 6105267"/>
              <a:gd name="connsiteY33-49404" fmla="*/ 3123335 h 6858000"/>
              <a:gd name="connsiteX34-49405" fmla="*/ 5525532 w 6105267"/>
              <a:gd name="connsiteY34-49406" fmla="*/ 3258473 h 6858000"/>
              <a:gd name="connsiteX35-49407" fmla="*/ 5589758 w 6105267"/>
              <a:gd name="connsiteY35-49408" fmla="*/ 3453699 h 6858000"/>
              <a:gd name="connsiteX36-49409" fmla="*/ 5596144 w 6105267"/>
              <a:gd name="connsiteY36-49410" fmla="*/ 3534624 h 6858000"/>
              <a:gd name="connsiteX37-49411" fmla="*/ 5597750 w 6105267"/>
              <a:gd name="connsiteY37-49412" fmla="*/ 3534129 h 6858000"/>
              <a:gd name="connsiteX38-49413" fmla="*/ 5618377 w 6105267"/>
              <a:gd name="connsiteY38-49414" fmla="*/ 3588431 h 6858000"/>
              <a:gd name="connsiteX39-49415" fmla="*/ 5655472 w 6105267"/>
              <a:gd name="connsiteY39-49416" fmla="*/ 3678877 h 6858000"/>
              <a:gd name="connsiteX40-49417" fmla="*/ 5683015 w 6105267"/>
              <a:gd name="connsiteY40-49418" fmla="*/ 3762025 h 6858000"/>
              <a:gd name="connsiteX41-49419" fmla="*/ 5696643 w 6105267"/>
              <a:gd name="connsiteY41-49420" fmla="*/ 3773888 h 6858000"/>
              <a:gd name="connsiteX42-49421" fmla="*/ 5768491 w 6105267"/>
              <a:gd name="connsiteY42-49422" fmla="*/ 3914399 h 6858000"/>
              <a:gd name="connsiteX43-49423" fmla="*/ 5793123 w 6105267"/>
              <a:gd name="connsiteY43-49424" fmla="*/ 3969952 h 6858000"/>
              <a:gd name="connsiteX44-49425" fmla="*/ 5808321 w 6105267"/>
              <a:gd name="connsiteY44-49426" fmla="*/ 3988153 h 6858000"/>
              <a:gd name="connsiteX45-49427" fmla="*/ 5860672 w 6105267"/>
              <a:gd name="connsiteY45-49428" fmla="*/ 4061579 h 6858000"/>
              <a:gd name="connsiteX46-49429" fmla="*/ 5894095 w 6105267"/>
              <a:gd name="connsiteY46-49430" fmla="*/ 4128857 h 6858000"/>
              <a:gd name="connsiteX47-49431" fmla="*/ 5903513 w 6105267"/>
              <a:gd name="connsiteY47-49432" fmla="*/ 4187661 h 6858000"/>
              <a:gd name="connsiteX48-49433" fmla="*/ 5949086 w 6105267"/>
              <a:gd name="connsiteY48-49434" fmla="*/ 4366139 h 6858000"/>
              <a:gd name="connsiteX49-49435" fmla="*/ 5949261 w 6105267"/>
              <a:gd name="connsiteY49-49436" fmla="*/ 4449185 h 6858000"/>
              <a:gd name="connsiteX50-49437" fmla="*/ 5961816 w 6105267"/>
              <a:gd name="connsiteY50-49438" fmla="*/ 4494562 h 6858000"/>
              <a:gd name="connsiteX51-49439" fmla="*/ 5998138 w 6105267"/>
              <a:gd name="connsiteY51-49440" fmla="*/ 4697518 h 6858000"/>
              <a:gd name="connsiteX52-49441" fmla="*/ 6007819 w 6105267"/>
              <a:gd name="connsiteY52-49442" fmla="*/ 4858148 h 6858000"/>
              <a:gd name="connsiteX53-49443" fmla="*/ 6007749 w 6105267"/>
              <a:gd name="connsiteY53-49444" fmla="*/ 4964715 h 6858000"/>
              <a:gd name="connsiteX54-49445" fmla="*/ 6005269 w 6105267"/>
              <a:gd name="connsiteY54-49446" fmla="*/ 5150567 h 6858000"/>
              <a:gd name="connsiteX55-49447" fmla="*/ 6001127 w 6105267"/>
              <a:gd name="connsiteY55-49448" fmla="*/ 5164609 h 6858000"/>
              <a:gd name="connsiteX56-49449" fmla="*/ 5998514 w 6105267"/>
              <a:gd name="connsiteY56-49450" fmla="*/ 5189673 h 6858000"/>
              <a:gd name="connsiteX57-49451" fmla="*/ 6036748 w 6105267"/>
              <a:gd name="connsiteY57-49452" fmla="*/ 5322752 h 6858000"/>
              <a:gd name="connsiteX58-49453" fmla="*/ 6037677 w 6105267"/>
              <a:gd name="connsiteY58-49454" fmla="*/ 5354807 h 6858000"/>
              <a:gd name="connsiteX59-49455" fmla="*/ 6053435 w 6105267"/>
              <a:gd name="connsiteY59-49456" fmla="*/ 5387547 h 6858000"/>
              <a:gd name="connsiteX60-49457" fmla="*/ 6068640 w 6105267"/>
              <a:gd name="connsiteY60-49458" fmla="*/ 5474503 h 6858000"/>
              <a:gd name="connsiteX61-49459" fmla="*/ 6080922 w 6105267"/>
              <a:gd name="connsiteY61-49460" fmla="*/ 5561070 h 6858000"/>
              <a:gd name="connsiteX62-49461" fmla="*/ 6096949 w 6105267"/>
              <a:gd name="connsiteY62-49462" fmla="*/ 5648179 h 6858000"/>
              <a:gd name="connsiteX63-49463" fmla="*/ 6096746 w 6105267"/>
              <a:gd name="connsiteY63-49464" fmla="*/ 5862844 h 6858000"/>
              <a:gd name="connsiteX64-49465" fmla="*/ 6045436 w 6105267"/>
              <a:gd name="connsiteY64-49466" fmla="*/ 6124480 h 6858000"/>
              <a:gd name="connsiteX65-49467" fmla="*/ 6030489 w 6105267"/>
              <a:gd name="connsiteY65-49468" fmla="*/ 6317666 h 6858000"/>
              <a:gd name="connsiteX66-49469" fmla="*/ 6007492 w 6105267"/>
              <a:gd name="connsiteY66-49470" fmla="*/ 6440818 h 6858000"/>
              <a:gd name="connsiteX67-49471" fmla="*/ 6009467 w 6105267"/>
              <a:gd name="connsiteY67-49472" fmla="*/ 6487076 h 6858000"/>
              <a:gd name="connsiteX68-49473" fmla="*/ 5995064 w 6105267"/>
              <a:gd name="connsiteY68-49474" fmla="*/ 6540791 h 6858000"/>
              <a:gd name="connsiteX69-49475" fmla="*/ 5986207 w 6105267"/>
              <a:gd name="connsiteY69-49476" fmla="*/ 6695855 h 6858000"/>
              <a:gd name="connsiteX70-49477" fmla="*/ 5979428 w 6105267"/>
              <a:gd name="connsiteY70-49478" fmla="*/ 6754678 h 6858000"/>
              <a:gd name="connsiteX71-49479" fmla="*/ 5984543 w 6105267"/>
              <a:gd name="connsiteY71-49480" fmla="*/ 6811016 h 6858000"/>
              <a:gd name="connsiteX72-49481" fmla="*/ 5979671 w 6105267"/>
              <a:gd name="connsiteY72-49482" fmla="*/ 6858000 h 6858000"/>
              <a:gd name="connsiteX73-49483" fmla="*/ 0 w 6105267"/>
              <a:gd name="connsiteY73-49484" fmla="*/ 6858000 h 6858000"/>
              <a:gd name="connsiteX74-49485" fmla="*/ 0 w 6105267"/>
              <a:gd name="connsiteY74-49486" fmla="*/ 0 h 6858000"/>
              <a:gd name="connsiteX0-49487" fmla="*/ 0 w 6105267"/>
              <a:gd name="connsiteY0-49488" fmla="*/ 0 h 6858000"/>
              <a:gd name="connsiteX1-49489" fmla="*/ 4965888 w 6105267"/>
              <a:gd name="connsiteY1-49490" fmla="*/ 0 h 6858000"/>
              <a:gd name="connsiteX2-49491" fmla="*/ 4967767 w 6105267"/>
              <a:gd name="connsiteY2-49492" fmla="*/ 7930 h 6858000"/>
              <a:gd name="connsiteX3-49493" fmla="*/ 4979444 w 6105267"/>
              <a:gd name="connsiteY3-49494" fmla="*/ 43921 h 6858000"/>
              <a:gd name="connsiteX4-49495" fmla="*/ 5075458 w 6105267"/>
              <a:gd name="connsiteY4-49496" fmla="*/ 264355 h 6858000"/>
              <a:gd name="connsiteX5-49497" fmla="*/ 5081175 w 6105267"/>
              <a:gd name="connsiteY5-49498" fmla="*/ 277448 h 6858000"/>
              <a:gd name="connsiteX6-49499" fmla="*/ 5097011 w 6105267"/>
              <a:gd name="connsiteY6-49500" fmla="*/ 355616 h 6858000"/>
              <a:gd name="connsiteX7-49501" fmla="*/ 5153000 w 6105267"/>
              <a:gd name="connsiteY7-49502" fmla="*/ 507134 h 6858000"/>
              <a:gd name="connsiteX8-49503" fmla="*/ 5171282 w 6105267"/>
              <a:gd name="connsiteY8-49504" fmla="*/ 602071 h 6858000"/>
              <a:gd name="connsiteX9-49505" fmla="*/ 5189051 w 6105267"/>
              <a:gd name="connsiteY9-49506" fmla="*/ 782518 h 6858000"/>
              <a:gd name="connsiteX10-49507" fmla="*/ 5218707 w 6105267"/>
              <a:gd name="connsiteY10-49508" fmla="*/ 886387 h 6858000"/>
              <a:gd name="connsiteX11-49509" fmla="*/ 5221281 w 6105267"/>
              <a:gd name="connsiteY11-49510" fmla="*/ 920873 h 6858000"/>
              <a:gd name="connsiteX12-49511" fmla="*/ 5201018 w 6105267"/>
              <a:gd name="connsiteY12-49512" fmla="*/ 1095027 h 6858000"/>
              <a:gd name="connsiteX13-49513" fmla="*/ 5205902 w 6105267"/>
              <a:gd name="connsiteY13-49514" fmla="*/ 1203021 h 6858000"/>
              <a:gd name="connsiteX14-49515" fmla="*/ 5207532 w 6105267"/>
              <a:gd name="connsiteY14-49516" fmla="*/ 1278975 h 6858000"/>
              <a:gd name="connsiteX15-49517" fmla="*/ 5225968 w 6105267"/>
              <a:gd name="connsiteY15-49518" fmla="*/ 1357994 h 6858000"/>
              <a:gd name="connsiteX16-49519" fmla="*/ 5226675 w 6105267"/>
              <a:gd name="connsiteY16-49520" fmla="*/ 1385685 h 6858000"/>
              <a:gd name="connsiteX17-49521" fmla="*/ 5237226 w 6105267"/>
              <a:gd name="connsiteY17-49522" fmla="*/ 1441327 h 6858000"/>
              <a:gd name="connsiteX18-49523" fmla="*/ 5255653 w 6105267"/>
              <a:gd name="connsiteY18-49524" fmla="*/ 1524712 h 6858000"/>
              <a:gd name="connsiteX19-49525" fmla="*/ 5263491 w 6105267"/>
              <a:gd name="connsiteY19-49526" fmla="*/ 1642938 h 6858000"/>
              <a:gd name="connsiteX20-49527" fmla="*/ 5256552 w 6105267"/>
              <a:gd name="connsiteY20-49528" fmla="*/ 1672509 h 6858000"/>
              <a:gd name="connsiteX21-49529" fmla="*/ 5264549 w 6105267"/>
              <a:gd name="connsiteY21-49530" fmla="*/ 1837572 h 6858000"/>
              <a:gd name="connsiteX22-49531" fmla="*/ 5255696 w 6105267"/>
              <a:gd name="connsiteY22-49532" fmla="*/ 1953770 h 6858000"/>
              <a:gd name="connsiteX23-49533" fmla="*/ 5252592 w 6105267"/>
              <a:gd name="connsiteY23-49534" fmla="*/ 2092210 h 6858000"/>
              <a:gd name="connsiteX24-49535" fmla="*/ 5257248 w 6105267"/>
              <a:gd name="connsiteY24-49536" fmla="*/ 2203922 h 6858000"/>
              <a:gd name="connsiteX25-49537" fmla="*/ 5262551 w 6105267"/>
              <a:gd name="connsiteY25-49538" fmla="*/ 2288050 h 6858000"/>
              <a:gd name="connsiteX26-49539" fmla="*/ 5293877 w 6105267"/>
              <a:gd name="connsiteY26-49540" fmla="*/ 2368649 h 6858000"/>
              <a:gd name="connsiteX27-49541" fmla="*/ 5311338 w 6105267"/>
              <a:gd name="connsiteY27-49542" fmla="*/ 2404034 h 6858000"/>
              <a:gd name="connsiteX28-49543" fmla="*/ 5338366 w 6105267"/>
              <a:gd name="connsiteY28-49544" fmla="*/ 2465052 h 6858000"/>
              <a:gd name="connsiteX29-49545" fmla="*/ 5371263 w 6105267"/>
              <a:gd name="connsiteY29-49546" fmla="*/ 2586413 h 6858000"/>
              <a:gd name="connsiteX30-49547" fmla="*/ 5407503 w 6105267"/>
              <a:gd name="connsiteY30-49548" fmla="*/ 2786290 h 6858000"/>
              <a:gd name="connsiteX31-49549" fmla="*/ 5407356 w 6105267"/>
              <a:gd name="connsiteY31-49550" fmla="*/ 2787545 h 6858000"/>
              <a:gd name="connsiteX32-49551" fmla="*/ 5457023 w 6105267"/>
              <a:gd name="connsiteY32-49552" fmla="*/ 2858292 h 6858000"/>
              <a:gd name="connsiteX33-49553" fmla="*/ 5503944 w 6105267"/>
              <a:gd name="connsiteY33-49554" fmla="*/ 3123335 h 6858000"/>
              <a:gd name="connsiteX34-49555" fmla="*/ 5525532 w 6105267"/>
              <a:gd name="connsiteY34-49556" fmla="*/ 3258473 h 6858000"/>
              <a:gd name="connsiteX35-49557" fmla="*/ 5589758 w 6105267"/>
              <a:gd name="connsiteY35-49558" fmla="*/ 3453699 h 6858000"/>
              <a:gd name="connsiteX36-49559" fmla="*/ 5596144 w 6105267"/>
              <a:gd name="connsiteY36-49560" fmla="*/ 3534624 h 6858000"/>
              <a:gd name="connsiteX37-49561" fmla="*/ 5597750 w 6105267"/>
              <a:gd name="connsiteY37-49562" fmla="*/ 3534129 h 6858000"/>
              <a:gd name="connsiteX38-49563" fmla="*/ 5618377 w 6105267"/>
              <a:gd name="connsiteY38-49564" fmla="*/ 3588431 h 6858000"/>
              <a:gd name="connsiteX39-49565" fmla="*/ 5655472 w 6105267"/>
              <a:gd name="connsiteY39-49566" fmla="*/ 3678877 h 6858000"/>
              <a:gd name="connsiteX40-49567" fmla="*/ 5683015 w 6105267"/>
              <a:gd name="connsiteY40-49568" fmla="*/ 3762025 h 6858000"/>
              <a:gd name="connsiteX41-49569" fmla="*/ 5696643 w 6105267"/>
              <a:gd name="connsiteY41-49570" fmla="*/ 3773888 h 6858000"/>
              <a:gd name="connsiteX42-49571" fmla="*/ 5768491 w 6105267"/>
              <a:gd name="connsiteY42-49572" fmla="*/ 3914399 h 6858000"/>
              <a:gd name="connsiteX43-49573" fmla="*/ 5793123 w 6105267"/>
              <a:gd name="connsiteY43-49574" fmla="*/ 3969952 h 6858000"/>
              <a:gd name="connsiteX44-49575" fmla="*/ 5808321 w 6105267"/>
              <a:gd name="connsiteY44-49576" fmla="*/ 3988153 h 6858000"/>
              <a:gd name="connsiteX45-49577" fmla="*/ 5860672 w 6105267"/>
              <a:gd name="connsiteY45-49578" fmla="*/ 4061579 h 6858000"/>
              <a:gd name="connsiteX46-49579" fmla="*/ 5894095 w 6105267"/>
              <a:gd name="connsiteY46-49580" fmla="*/ 4128857 h 6858000"/>
              <a:gd name="connsiteX47-49581" fmla="*/ 5903513 w 6105267"/>
              <a:gd name="connsiteY47-49582" fmla="*/ 4187661 h 6858000"/>
              <a:gd name="connsiteX48-49583" fmla="*/ 5949086 w 6105267"/>
              <a:gd name="connsiteY48-49584" fmla="*/ 4366139 h 6858000"/>
              <a:gd name="connsiteX49-49585" fmla="*/ 5949261 w 6105267"/>
              <a:gd name="connsiteY49-49586" fmla="*/ 4449185 h 6858000"/>
              <a:gd name="connsiteX50-49587" fmla="*/ 5961816 w 6105267"/>
              <a:gd name="connsiteY50-49588" fmla="*/ 4494562 h 6858000"/>
              <a:gd name="connsiteX51-49589" fmla="*/ 5998138 w 6105267"/>
              <a:gd name="connsiteY51-49590" fmla="*/ 4697518 h 6858000"/>
              <a:gd name="connsiteX52-49591" fmla="*/ 6007819 w 6105267"/>
              <a:gd name="connsiteY52-49592" fmla="*/ 4858148 h 6858000"/>
              <a:gd name="connsiteX53-49593" fmla="*/ 6007749 w 6105267"/>
              <a:gd name="connsiteY53-49594" fmla="*/ 4964715 h 6858000"/>
              <a:gd name="connsiteX54-49595" fmla="*/ 6005269 w 6105267"/>
              <a:gd name="connsiteY54-49596" fmla="*/ 5150567 h 6858000"/>
              <a:gd name="connsiteX55-49597" fmla="*/ 6001127 w 6105267"/>
              <a:gd name="connsiteY55-49598" fmla="*/ 5164609 h 6858000"/>
              <a:gd name="connsiteX56-49599" fmla="*/ 5998514 w 6105267"/>
              <a:gd name="connsiteY56-49600" fmla="*/ 5189673 h 6858000"/>
              <a:gd name="connsiteX57-49601" fmla="*/ 6036748 w 6105267"/>
              <a:gd name="connsiteY57-49602" fmla="*/ 5322752 h 6858000"/>
              <a:gd name="connsiteX58-49603" fmla="*/ 6037677 w 6105267"/>
              <a:gd name="connsiteY58-49604" fmla="*/ 5354807 h 6858000"/>
              <a:gd name="connsiteX59-49605" fmla="*/ 6053435 w 6105267"/>
              <a:gd name="connsiteY59-49606" fmla="*/ 5387547 h 6858000"/>
              <a:gd name="connsiteX60-49607" fmla="*/ 6068640 w 6105267"/>
              <a:gd name="connsiteY60-49608" fmla="*/ 5474503 h 6858000"/>
              <a:gd name="connsiteX61-49609" fmla="*/ 6080922 w 6105267"/>
              <a:gd name="connsiteY61-49610" fmla="*/ 5561070 h 6858000"/>
              <a:gd name="connsiteX62-49611" fmla="*/ 6096949 w 6105267"/>
              <a:gd name="connsiteY62-49612" fmla="*/ 5648179 h 6858000"/>
              <a:gd name="connsiteX63-49613" fmla="*/ 6096746 w 6105267"/>
              <a:gd name="connsiteY63-49614" fmla="*/ 5862844 h 6858000"/>
              <a:gd name="connsiteX64-49615" fmla="*/ 6045436 w 6105267"/>
              <a:gd name="connsiteY64-49616" fmla="*/ 6124480 h 6858000"/>
              <a:gd name="connsiteX65-49617" fmla="*/ 6030489 w 6105267"/>
              <a:gd name="connsiteY65-49618" fmla="*/ 6317666 h 6858000"/>
              <a:gd name="connsiteX66-49619" fmla="*/ 6007492 w 6105267"/>
              <a:gd name="connsiteY66-49620" fmla="*/ 6440818 h 6858000"/>
              <a:gd name="connsiteX67-49621" fmla="*/ 6009467 w 6105267"/>
              <a:gd name="connsiteY67-49622" fmla="*/ 6487076 h 6858000"/>
              <a:gd name="connsiteX68-49623" fmla="*/ 5995064 w 6105267"/>
              <a:gd name="connsiteY68-49624" fmla="*/ 6540791 h 6858000"/>
              <a:gd name="connsiteX69-49625" fmla="*/ 5986207 w 6105267"/>
              <a:gd name="connsiteY69-49626" fmla="*/ 6695855 h 6858000"/>
              <a:gd name="connsiteX70-49627" fmla="*/ 5979428 w 6105267"/>
              <a:gd name="connsiteY70-49628" fmla="*/ 6754678 h 6858000"/>
              <a:gd name="connsiteX71-49629" fmla="*/ 5984543 w 6105267"/>
              <a:gd name="connsiteY71-49630" fmla="*/ 6811016 h 6858000"/>
              <a:gd name="connsiteX72-49631" fmla="*/ 5979671 w 6105267"/>
              <a:gd name="connsiteY72-49632" fmla="*/ 6858000 h 6858000"/>
              <a:gd name="connsiteX73-49633" fmla="*/ 0 w 6105267"/>
              <a:gd name="connsiteY73-49634" fmla="*/ 6858000 h 6858000"/>
              <a:gd name="connsiteX74-49635" fmla="*/ 0 w 6105267"/>
              <a:gd name="connsiteY74-49636" fmla="*/ 0 h 6858000"/>
              <a:gd name="connsiteX0-49637" fmla="*/ 0 w 6105267"/>
              <a:gd name="connsiteY0-49638" fmla="*/ 0 h 6858000"/>
              <a:gd name="connsiteX1-49639" fmla="*/ 4965888 w 6105267"/>
              <a:gd name="connsiteY1-49640" fmla="*/ 0 h 6858000"/>
              <a:gd name="connsiteX2-49641" fmla="*/ 4967767 w 6105267"/>
              <a:gd name="connsiteY2-49642" fmla="*/ 7930 h 6858000"/>
              <a:gd name="connsiteX3-49643" fmla="*/ 4979444 w 6105267"/>
              <a:gd name="connsiteY3-49644" fmla="*/ 43921 h 6858000"/>
              <a:gd name="connsiteX4-49645" fmla="*/ 5075458 w 6105267"/>
              <a:gd name="connsiteY4-49646" fmla="*/ 264355 h 6858000"/>
              <a:gd name="connsiteX5-49647" fmla="*/ 5081175 w 6105267"/>
              <a:gd name="connsiteY5-49648" fmla="*/ 277448 h 6858000"/>
              <a:gd name="connsiteX6-49649" fmla="*/ 5097011 w 6105267"/>
              <a:gd name="connsiteY6-49650" fmla="*/ 355616 h 6858000"/>
              <a:gd name="connsiteX7-49651" fmla="*/ 5153000 w 6105267"/>
              <a:gd name="connsiteY7-49652" fmla="*/ 507134 h 6858000"/>
              <a:gd name="connsiteX8-49653" fmla="*/ 5171282 w 6105267"/>
              <a:gd name="connsiteY8-49654" fmla="*/ 602071 h 6858000"/>
              <a:gd name="connsiteX9-49655" fmla="*/ 5189051 w 6105267"/>
              <a:gd name="connsiteY9-49656" fmla="*/ 782518 h 6858000"/>
              <a:gd name="connsiteX10-49657" fmla="*/ 5218707 w 6105267"/>
              <a:gd name="connsiteY10-49658" fmla="*/ 886387 h 6858000"/>
              <a:gd name="connsiteX11-49659" fmla="*/ 5221281 w 6105267"/>
              <a:gd name="connsiteY11-49660" fmla="*/ 920873 h 6858000"/>
              <a:gd name="connsiteX12-49661" fmla="*/ 5201018 w 6105267"/>
              <a:gd name="connsiteY12-49662" fmla="*/ 1095027 h 6858000"/>
              <a:gd name="connsiteX13-49663" fmla="*/ 5205902 w 6105267"/>
              <a:gd name="connsiteY13-49664" fmla="*/ 1203021 h 6858000"/>
              <a:gd name="connsiteX14-49665" fmla="*/ 5207532 w 6105267"/>
              <a:gd name="connsiteY14-49666" fmla="*/ 1278975 h 6858000"/>
              <a:gd name="connsiteX15-49667" fmla="*/ 5225968 w 6105267"/>
              <a:gd name="connsiteY15-49668" fmla="*/ 1357994 h 6858000"/>
              <a:gd name="connsiteX16-49669" fmla="*/ 5226675 w 6105267"/>
              <a:gd name="connsiteY16-49670" fmla="*/ 1385685 h 6858000"/>
              <a:gd name="connsiteX17-49671" fmla="*/ 5237226 w 6105267"/>
              <a:gd name="connsiteY17-49672" fmla="*/ 1441327 h 6858000"/>
              <a:gd name="connsiteX18-49673" fmla="*/ 5255653 w 6105267"/>
              <a:gd name="connsiteY18-49674" fmla="*/ 1524712 h 6858000"/>
              <a:gd name="connsiteX19-49675" fmla="*/ 5263491 w 6105267"/>
              <a:gd name="connsiteY19-49676" fmla="*/ 1642938 h 6858000"/>
              <a:gd name="connsiteX20-49677" fmla="*/ 5256552 w 6105267"/>
              <a:gd name="connsiteY20-49678" fmla="*/ 1672509 h 6858000"/>
              <a:gd name="connsiteX21-49679" fmla="*/ 5264549 w 6105267"/>
              <a:gd name="connsiteY21-49680" fmla="*/ 1837572 h 6858000"/>
              <a:gd name="connsiteX22-49681" fmla="*/ 5255696 w 6105267"/>
              <a:gd name="connsiteY22-49682" fmla="*/ 1953770 h 6858000"/>
              <a:gd name="connsiteX23-49683" fmla="*/ 5252592 w 6105267"/>
              <a:gd name="connsiteY23-49684" fmla="*/ 2092210 h 6858000"/>
              <a:gd name="connsiteX24-49685" fmla="*/ 5257248 w 6105267"/>
              <a:gd name="connsiteY24-49686" fmla="*/ 2203922 h 6858000"/>
              <a:gd name="connsiteX25-49687" fmla="*/ 5262551 w 6105267"/>
              <a:gd name="connsiteY25-49688" fmla="*/ 2288050 h 6858000"/>
              <a:gd name="connsiteX26-49689" fmla="*/ 5293877 w 6105267"/>
              <a:gd name="connsiteY26-49690" fmla="*/ 2368649 h 6858000"/>
              <a:gd name="connsiteX27-49691" fmla="*/ 5311338 w 6105267"/>
              <a:gd name="connsiteY27-49692" fmla="*/ 2404034 h 6858000"/>
              <a:gd name="connsiteX28-49693" fmla="*/ 5338366 w 6105267"/>
              <a:gd name="connsiteY28-49694" fmla="*/ 2465052 h 6858000"/>
              <a:gd name="connsiteX29-49695" fmla="*/ 5371263 w 6105267"/>
              <a:gd name="connsiteY29-49696" fmla="*/ 2586413 h 6858000"/>
              <a:gd name="connsiteX30-49697" fmla="*/ 5407503 w 6105267"/>
              <a:gd name="connsiteY30-49698" fmla="*/ 2786290 h 6858000"/>
              <a:gd name="connsiteX31-49699" fmla="*/ 5407356 w 6105267"/>
              <a:gd name="connsiteY31-49700" fmla="*/ 2787545 h 6858000"/>
              <a:gd name="connsiteX32-49701" fmla="*/ 5457023 w 6105267"/>
              <a:gd name="connsiteY32-49702" fmla="*/ 2858292 h 6858000"/>
              <a:gd name="connsiteX33-49703" fmla="*/ 5503944 w 6105267"/>
              <a:gd name="connsiteY33-49704" fmla="*/ 3123335 h 6858000"/>
              <a:gd name="connsiteX34-49705" fmla="*/ 5525532 w 6105267"/>
              <a:gd name="connsiteY34-49706" fmla="*/ 3258473 h 6858000"/>
              <a:gd name="connsiteX35-49707" fmla="*/ 5589758 w 6105267"/>
              <a:gd name="connsiteY35-49708" fmla="*/ 3453699 h 6858000"/>
              <a:gd name="connsiteX36-49709" fmla="*/ 5596144 w 6105267"/>
              <a:gd name="connsiteY36-49710" fmla="*/ 3534624 h 6858000"/>
              <a:gd name="connsiteX37-49711" fmla="*/ 5597750 w 6105267"/>
              <a:gd name="connsiteY37-49712" fmla="*/ 3534129 h 6858000"/>
              <a:gd name="connsiteX38-49713" fmla="*/ 5618377 w 6105267"/>
              <a:gd name="connsiteY38-49714" fmla="*/ 3588431 h 6858000"/>
              <a:gd name="connsiteX39-49715" fmla="*/ 5655472 w 6105267"/>
              <a:gd name="connsiteY39-49716" fmla="*/ 3678877 h 6858000"/>
              <a:gd name="connsiteX40-49717" fmla="*/ 5683015 w 6105267"/>
              <a:gd name="connsiteY40-49718" fmla="*/ 3762025 h 6858000"/>
              <a:gd name="connsiteX41-49719" fmla="*/ 5706168 w 6105267"/>
              <a:gd name="connsiteY41-49720" fmla="*/ 3797701 h 6858000"/>
              <a:gd name="connsiteX42-49721" fmla="*/ 5768491 w 6105267"/>
              <a:gd name="connsiteY42-49722" fmla="*/ 3914399 h 6858000"/>
              <a:gd name="connsiteX43-49723" fmla="*/ 5793123 w 6105267"/>
              <a:gd name="connsiteY43-49724" fmla="*/ 3969952 h 6858000"/>
              <a:gd name="connsiteX44-49725" fmla="*/ 5808321 w 6105267"/>
              <a:gd name="connsiteY44-49726" fmla="*/ 3988153 h 6858000"/>
              <a:gd name="connsiteX45-49727" fmla="*/ 5860672 w 6105267"/>
              <a:gd name="connsiteY45-49728" fmla="*/ 4061579 h 6858000"/>
              <a:gd name="connsiteX46-49729" fmla="*/ 5894095 w 6105267"/>
              <a:gd name="connsiteY46-49730" fmla="*/ 4128857 h 6858000"/>
              <a:gd name="connsiteX47-49731" fmla="*/ 5903513 w 6105267"/>
              <a:gd name="connsiteY47-49732" fmla="*/ 4187661 h 6858000"/>
              <a:gd name="connsiteX48-49733" fmla="*/ 5949086 w 6105267"/>
              <a:gd name="connsiteY48-49734" fmla="*/ 4366139 h 6858000"/>
              <a:gd name="connsiteX49-49735" fmla="*/ 5949261 w 6105267"/>
              <a:gd name="connsiteY49-49736" fmla="*/ 4449185 h 6858000"/>
              <a:gd name="connsiteX50-49737" fmla="*/ 5961816 w 6105267"/>
              <a:gd name="connsiteY50-49738" fmla="*/ 4494562 h 6858000"/>
              <a:gd name="connsiteX51-49739" fmla="*/ 5998138 w 6105267"/>
              <a:gd name="connsiteY51-49740" fmla="*/ 4697518 h 6858000"/>
              <a:gd name="connsiteX52-49741" fmla="*/ 6007819 w 6105267"/>
              <a:gd name="connsiteY52-49742" fmla="*/ 4858148 h 6858000"/>
              <a:gd name="connsiteX53-49743" fmla="*/ 6007749 w 6105267"/>
              <a:gd name="connsiteY53-49744" fmla="*/ 4964715 h 6858000"/>
              <a:gd name="connsiteX54-49745" fmla="*/ 6005269 w 6105267"/>
              <a:gd name="connsiteY54-49746" fmla="*/ 5150567 h 6858000"/>
              <a:gd name="connsiteX55-49747" fmla="*/ 6001127 w 6105267"/>
              <a:gd name="connsiteY55-49748" fmla="*/ 5164609 h 6858000"/>
              <a:gd name="connsiteX56-49749" fmla="*/ 5998514 w 6105267"/>
              <a:gd name="connsiteY56-49750" fmla="*/ 5189673 h 6858000"/>
              <a:gd name="connsiteX57-49751" fmla="*/ 6036748 w 6105267"/>
              <a:gd name="connsiteY57-49752" fmla="*/ 5322752 h 6858000"/>
              <a:gd name="connsiteX58-49753" fmla="*/ 6037677 w 6105267"/>
              <a:gd name="connsiteY58-49754" fmla="*/ 5354807 h 6858000"/>
              <a:gd name="connsiteX59-49755" fmla="*/ 6053435 w 6105267"/>
              <a:gd name="connsiteY59-49756" fmla="*/ 5387547 h 6858000"/>
              <a:gd name="connsiteX60-49757" fmla="*/ 6068640 w 6105267"/>
              <a:gd name="connsiteY60-49758" fmla="*/ 5474503 h 6858000"/>
              <a:gd name="connsiteX61-49759" fmla="*/ 6080922 w 6105267"/>
              <a:gd name="connsiteY61-49760" fmla="*/ 5561070 h 6858000"/>
              <a:gd name="connsiteX62-49761" fmla="*/ 6096949 w 6105267"/>
              <a:gd name="connsiteY62-49762" fmla="*/ 5648179 h 6858000"/>
              <a:gd name="connsiteX63-49763" fmla="*/ 6096746 w 6105267"/>
              <a:gd name="connsiteY63-49764" fmla="*/ 5862844 h 6858000"/>
              <a:gd name="connsiteX64-49765" fmla="*/ 6045436 w 6105267"/>
              <a:gd name="connsiteY64-49766" fmla="*/ 6124480 h 6858000"/>
              <a:gd name="connsiteX65-49767" fmla="*/ 6030489 w 6105267"/>
              <a:gd name="connsiteY65-49768" fmla="*/ 6317666 h 6858000"/>
              <a:gd name="connsiteX66-49769" fmla="*/ 6007492 w 6105267"/>
              <a:gd name="connsiteY66-49770" fmla="*/ 6440818 h 6858000"/>
              <a:gd name="connsiteX67-49771" fmla="*/ 6009467 w 6105267"/>
              <a:gd name="connsiteY67-49772" fmla="*/ 6487076 h 6858000"/>
              <a:gd name="connsiteX68-49773" fmla="*/ 5995064 w 6105267"/>
              <a:gd name="connsiteY68-49774" fmla="*/ 6540791 h 6858000"/>
              <a:gd name="connsiteX69-49775" fmla="*/ 5986207 w 6105267"/>
              <a:gd name="connsiteY69-49776" fmla="*/ 6695855 h 6858000"/>
              <a:gd name="connsiteX70-49777" fmla="*/ 5979428 w 6105267"/>
              <a:gd name="connsiteY70-49778" fmla="*/ 6754678 h 6858000"/>
              <a:gd name="connsiteX71-49779" fmla="*/ 5984543 w 6105267"/>
              <a:gd name="connsiteY71-49780" fmla="*/ 6811016 h 6858000"/>
              <a:gd name="connsiteX72-49781" fmla="*/ 5979671 w 6105267"/>
              <a:gd name="connsiteY72-49782" fmla="*/ 6858000 h 6858000"/>
              <a:gd name="connsiteX73-49783" fmla="*/ 0 w 6105267"/>
              <a:gd name="connsiteY73-49784" fmla="*/ 6858000 h 6858000"/>
              <a:gd name="connsiteX74-49785" fmla="*/ 0 w 6105267"/>
              <a:gd name="connsiteY74-49786" fmla="*/ 0 h 6858000"/>
              <a:gd name="connsiteX0-49787" fmla="*/ 0 w 6105267"/>
              <a:gd name="connsiteY0-49788" fmla="*/ 0 h 6858000"/>
              <a:gd name="connsiteX1-49789" fmla="*/ 4965888 w 6105267"/>
              <a:gd name="connsiteY1-49790" fmla="*/ 0 h 6858000"/>
              <a:gd name="connsiteX2-49791" fmla="*/ 4967767 w 6105267"/>
              <a:gd name="connsiteY2-49792" fmla="*/ 7930 h 6858000"/>
              <a:gd name="connsiteX3-49793" fmla="*/ 4979444 w 6105267"/>
              <a:gd name="connsiteY3-49794" fmla="*/ 43921 h 6858000"/>
              <a:gd name="connsiteX4-49795" fmla="*/ 5075458 w 6105267"/>
              <a:gd name="connsiteY4-49796" fmla="*/ 264355 h 6858000"/>
              <a:gd name="connsiteX5-49797" fmla="*/ 5081175 w 6105267"/>
              <a:gd name="connsiteY5-49798" fmla="*/ 277448 h 6858000"/>
              <a:gd name="connsiteX6-49799" fmla="*/ 5097011 w 6105267"/>
              <a:gd name="connsiteY6-49800" fmla="*/ 355616 h 6858000"/>
              <a:gd name="connsiteX7-49801" fmla="*/ 5153000 w 6105267"/>
              <a:gd name="connsiteY7-49802" fmla="*/ 507134 h 6858000"/>
              <a:gd name="connsiteX8-49803" fmla="*/ 5171282 w 6105267"/>
              <a:gd name="connsiteY8-49804" fmla="*/ 602071 h 6858000"/>
              <a:gd name="connsiteX9-49805" fmla="*/ 5189051 w 6105267"/>
              <a:gd name="connsiteY9-49806" fmla="*/ 782518 h 6858000"/>
              <a:gd name="connsiteX10-49807" fmla="*/ 5218707 w 6105267"/>
              <a:gd name="connsiteY10-49808" fmla="*/ 886387 h 6858000"/>
              <a:gd name="connsiteX11-49809" fmla="*/ 5221281 w 6105267"/>
              <a:gd name="connsiteY11-49810" fmla="*/ 920873 h 6858000"/>
              <a:gd name="connsiteX12-49811" fmla="*/ 5201018 w 6105267"/>
              <a:gd name="connsiteY12-49812" fmla="*/ 1095027 h 6858000"/>
              <a:gd name="connsiteX13-49813" fmla="*/ 5205902 w 6105267"/>
              <a:gd name="connsiteY13-49814" fmla="*/ 1203021 h 6858000"/>
              <a:gd name="connsiteX14-49815" fmla="*/ 5207532 w 6105267"/>
              <a:gd name="connsiteY14-49816" fmla="*/ 1278975 h 6858000"/>
              <a:gd name="connsiteX15-49817" fmla="*/ 5225968 w 6105267"/>
              <a:gd name="connsiteY15-49818" fmla="*/ 1357994 h 6858000"/>
              <a:gd name="connsiteX16-49819" fmla="*/ 5226675 w 6105267"/>
              <a:gd name="connsiteY16-49820" fmla="*/ 1385685 h 6858000"/>
              <a:gd name="connsiteX17-49821" fmla="*/ 5237226 w 6105267"/>
              <a:gd name="connsiteY17-49822" fmla="*/ 1441327 h 6858000"/>
              <a:gd name="connsiteX18-49823" fmla="*/ 5255653 w 6105267"/>
              <a:gd name="connsiteY18-49824" fmla="*/ 1524712 h 6858000"/>
              <a:gd name="connsiteX19-49825" fmla="*/ 5263491 w 6105267"/>
              <a:gd name="connsiteY19-49826" fmla="*/ 1642938 h 6858000"/>
              <a:gd name="connsiteX20-49827" fmla="*/ 5256552 w 6105267"/>
              <a:gd name="connsiteY20-49828" fmla="*/ 1672509 h 6858000"/>
              <a:gd name="connsiteX21-49829" fmla="*/ 5264549 w 6105267"/>
              <a:gd name="connsiteY21-49830" fmla="*/ 1837572 h 6858000"/>
              <a:gd name="connsiteX22-49831" fmla="*/ 5255696 w 6105267"/>
              <a:gd name="connsiteY22-49832" fmla="*/ 1953770 h 6858000"/>
              <a:gd name="connsiteX23-49833" fmla="*/ 5252592 w 6105267"/>
              <a:gd name="connsiteY23-49834" fmla="*/ 2092210 h 6858000"/>
              <a:gd name="connsiteX24-49835" fmla="*/ 5257248 w 6105267"/>
              <a:gd name="connsiteY24-49836" fmla="*/ 2203922 h 6858000"/>
              <a:gd name="connsiteX25-49837" fmla="*/ 5262551 w 6105267"/>
              <a:gd name="connsiteY25-49838" fmla="*/ 2288050 h 6858000"/>
              <a:gd name="connsiteX26-49839" fmla="*/ 5293877 w 6105267"/>
              <a:gd name="connsiteY26-49840" fmla="*/ 2368649 h 6858000"/>
              <a:gd name="connsiteX27-49841" fmla="*/ 5311338 w 6105267"/>
              <a:gd name="connsiteY27-49842" fmla="*/ 2404034 h 6858000"/>
              <a:gd name="connsiteX28-49843" fmla="*/ 5338366 w 6105267"/>
              <a:gd name="connsiteY28-49844" fmla="*/ 2465052 h 6858000"/>
              <a:gd name="connsiteX29-49845" fmla="*/ 5371263 w 6105267"/>
              <a:gd name="connsiteY29-49846" fmla="*/ 2586413 h 6858000"/>
              <a:gd name="connsiteX30-49847" fmla="*/ 5407503 w 6105267"/>
              <a:gd name="connsiteY30-49848" fmla="*/ 2786290 h 6858000"/>
              <a:gd name="connsiteX31-49849" fmla="*/ 5407356 w 6105267"/>
              <a:gd name="connsiteY31-49850" fmla="*/ 2787545 h 6858000"/>
              <a:gd name="connsiteX32-49851" fmla="*/ 5457023 w 6105267"/>
              <a:gd name="connsiteY32-49852" fmla="*/ 2858292 h 6858000"/>
              <a:gd name="connsiteX33-49853" fmla="*/ 5503944 w 6105267"/>
              <a:gd name="connsiteY33-49854" fmla="*/ 3123335 h 6858000"/>
              <a:gd name="connsiteX34-49855" fmla="*/ 5525532 w 6105267"/>
              <a:gd name="connsiteY34-49856" fmla="*/ 3258473 h 6858000"/>
              <a:gd name="connsiteX35-49857" fmla="*/ 5589758 w 6105267"/>
              <a:gd name="connsiteY35-49858" fmla="*/ 3453699 h 6858000"/>
              <a:gd name="connsiteX36-49859" fmla="*/ 5596144 w 6105267"/>
              <a:gd name="connsiteY36-49860" fmla="*/ 3534624 h 6858000"/>
              <a:gd name="connsiteX37-49861" fmla="*/ 5597750 w 6105267"/>
              <a:gd name="connsiteY37-49862" fmla="*/ 3534129 h 6858000"/>
              <a:gd name="connsiteX38-49863" fmla="*/ 5618377 w 6105267"/>
              <a:gd name="connsiteY38-49864" fmla="*/ 3588431 h 6858000"/>
              <a:gd name="connsiteX39-49865" fmla="*/ 5655472 w 6105267"/>
              <a:gd name="connsiteY39-49866" fmla="*/ 3678877 h 6858000"/>
              <a:gd name="connsiteX40-49867" fmla="*/ 5683015 w 6105267"/>
              <a:gd name="connsiteY40-49868" fmla="*/ 3762025 h 6858000"/>
              <a:gd name="connsiteX41-49869" fmla="*/ 5722836 w 6105267"/>
              <a:gd name="connsiteY41-49870" fmla="*/ 3814370 h 6858000"/>
              <a:gd name="connsiteX42-49871" fmla="*/ 5768491 w 6105267"/>
              <a:gd name="connsiteY42-49872" fmla="*/ 3914399 h 6858000"/>
              <a:gd name="connsiteX43-49873" fmla="*/ 5793123 w 6105267"/>
              <a:gd name="connsiteY43-49874" fmla="*/ 3969952 h 6858000"/>
              <a:gd name="connsiteX44-49875" fmla="*/ 5808321 w 6105267"/>
              <a:gd name="connsiteY44-49876" fmla="*/ 3988153 h 6858000"/>
              <a:gd name="connsiteX45-49877" fmla="*/ 5860672 w 6105267"/>
              <a:gd name="connsiteY45-49878" fmla="*/ 4061579 h 6858000"/>
              <a:gd name="connsiteX46-49879" fmla="*/ 5894095 w 6105267"/>
              <a:gd name="connsiteY46-49880" fmla="*/ 4128857 h 6858000"/>
              <a:gd name="connsiteX47-49881" fmla="*/ 5903513 w 6105267"/>
              <a:gd name="connsiteY47-49882" fmla="*/ 4187661 h 6858000"/>
              <a:gd name="connsiteX48-49883" fmla="*/ 5949086 w 6105267"/>
              <a:gd name="connsiteY48-49884" fmla="*/ 4366139 h 6858000"/>
              <a:gd name="connsiteX49-49885" fmla="*/ 5949261 w 6105267"/>
              <a:gd name="connsiteY49-49886" fmla="*/ 4449185 h 6858000"/>
              <a:gd name="connsiteX50-49887" fmla="*/ 5961816 w 6105267"/>
              <a:gd name="connsiteY50-49888" fmla="*/ 4494562 h 6858000"/>
              <a:gd name="connsiteX51-49889" fmla="*/ 5998138 w 6105267"/>
              <a:gd name="connsiteY51-49890" fmla="*/ 4697518 h 6858000"/>
              <a:gd name="connsiteX52-49891" fmla="*/ 6007819 w 6105267"/>
              <a:gd name="connsiteY52-49892" fmla="*/ 4858148 h 6858000"/>
              <a:gd name="connsiteX53-49893" fmla="*/ 6007749 w 6105267"/>
              <a:gd name="connsiteY53-49894" fmla="*/ 4964715 h 6858000"/>
              <a:gd name="connsiteX54-49895" fmla="*/ 6005269 w 6105267"/>
              <a:gd name="connsiteY54-49896" fmla="*/ 5150567 h 6858000"/>
              <a:gd name="connsiteX55-49897" fmla="*/ 6001127 w 6105267"/>
              <a:gd name="connsiteY55-49898" fmla="*/ 5164609 h 6858000"/>
              <a:gd name="connsiteX56-49899" fmla="*/ 5998514 w 6105267"/>
              <a:gd name="connsiteY56-49900" fmla="*/ 5189673 h 6858000"/>
              <a:gd name="connsiteX57-49901" fmla="*/ 6036748 w 6105267"/>
              <a:gd name="connsiteY57-49902" fmla="*/ 5322752 h 6858000"/>
              <a:gd name="connsiteX58-49903" fmla="*/ 6037677 w 6105267"/>
              <a:gd name="connsiteY58-49904" fmla="*/ 5354807 h 6858000"/>
              <a:gd name="connsiteX59-49905" fmla="*/ 6053435 w 6105267"/>
              <a:gd name="connsiteY59-49906" fmla="*/ 5387547 h 6858000"/>
              <a:gd name="connsiteX60-49907" fmla="*/ 6068640 w 6105267"/>
              <a:gd name="connsiteY60-49908" fmla="*/ 5474503 h 6858000"/>
              <a:gd name="connsiteX61-49909" fmla="*/ 6080922 w 6105267"/>
              <a:gd name="connsiteY61-49910" fmla="*/ 5561070 h 6858000"/>
              <a:gd name="connsiteX62-49911" fmla="*/ 6096949 w 6105267"/>
              <a:gd name="connsiteY62-49912" fmla="*/ 5648179 h 6858000"/>
              <a:gd name="connsiteX63-49913" fmla="*/ 6096746 w 6105267"/>
              <a:gd name="connsiteY63-49914" fmla="*/ 5862844 h 6858000"/>
              <a:gd name="connsiteX64-49915" fmla="*/ 6045436 w 6105267"/>
              <a:gd name="connsiteY64-49916" fmla="*/ 6124480 h 6858000"/>
              <a:gd name="connsiteX65-49917" fmla="*/ 6030489 w 6105267"/>
              <a:gd name="connsiteY65-49918" fmla="*/ 6317666 h 6858000"/>
              <a:gd name="connsiteX66-49919" fmla="*/ 6007492 w 6105267"/>
              <a:gd name="connsiteY66-49920" fmla="*/ 6440818 h 6858000"/>
              <a:gd name="connsiteX67-49921" fmla="*/ 6009467 w 6105267"/>
              <a:gd name="connsiteY67-49922" fmla="*/ 6487076 h 6858000"/>
              <a:gd name="connsiteX68-49923" fmla="*/ 5995064 w 6105267"/>
              <a:gd name="connsiteY68-49924" fmla="*/ 6540791 h 6858000"/>
              <a:gd name="connsiteX69-49925" fmla="*/ 5986207 w 6105267"/>
              <a:gd name="connsiteY69-49926" fmla="*/ 6695855 h 6858000"/>
              <a:gd name="connsiteX70-49927" fmla="*/ 5979428 w 6105267"/>
              <a:gd name="connsiteY70-49928" fmla="*/ 6754678 h 6858000"/>
              <a:gd name="connsiteX71-49929" fmla="*/ 5984543 w 6105267"/>
              <a:gd name="connsiteY71-49930" fmla="*/ 6811016 h 6858000"/>
              <a:gd name="connsiteX72-49931" fmla="*/ 5979671 w 6105267"/>
              <a:gd name="connsiteY72-49932" fmla="*/ 6858000 h 6858000"/>
              <a:gd name="connsiteX73-49933" fmla="*/ 0 w 6105267"/>
              <a:gd name="connsiteY73-49934" fmla="*/ 6858000 h 6858000"/>
              <a:gd name="connsiteX74-49935" fmla="*/ 0 w 6105267"/>
              <a:gd name="connsiteY74-49936" fmla="*/ 0 h 6858000"/>
              <a:gd name="connsiteX0-49937" fmla="*/ 0 w 6105267"/>
              <a:gd name="connsiteY0-49938" fmla="*/ 0 h 6858000"/>
              <a:gd name="connsiteX1-49939" fmla="*/ 4965888 w 6105267"/>
              <a:gd name="connsiteY1-49940" fmla="*/ 0 h 6858000"/>
              <a:gd name="connsiteX2-49941" fmla="*/ 4967767 w 6105267"/>
              <a:gd name="connsiteY2-49942" fmla="*/ 7930 h 6858000"/>
              <a:gd name="connsiteX3-49943" fmla="*/ 4979444 w 6105267"/>
              <a:gd name="connsiteY3-49944" fmla="*/ 43921 h 6858000"/>
              <a:gd name="connsiteX4-49945" fmla="*/ 5075458 w 6105267"/>
              <a:gd name="connsiteY4-49946" fmla="*/ 264355 h 6858000"/>
              <a:gd name="connsiteX5-49947" fmla="*/ 5081175 w 6105267"/>
              <a:gd name="connsiteY5-49948" fmla="*/ 277448 h 6858000"/>
              <a:gd name="connsiteX6-49949" fmla="*/ 5097011 w 6105267"/>
              <a:gd name="connsiteY6-49950" fmla="*/ 355616 h 6858000"/>
              <a:gd name="connsiteX7-49951" fmla="*/ 5153000 w 6105267"/>
              <a:gd name="connsiteY7-49952" fmla="*/ 507134 h 6858000"/>
              <a:gd name="connsiteX8-49953" fmla="*/ 5171282 w 6105267"/>
              <a:gd name="connsiteY8-49954" fmla="*/ 602071 h 6858000"/>
              <a:gd name="connsiteX9-49955" fmla="*/ 5189051 w 6105267"/>
              <a:gd name="connsiteY9-49956" fmla="*/ 782518 h 6858000"/>
              <a:gd name="connsiteX10-49957" fmla="*/ 5218707 w 6105267"/>
              <a:gd name="connsiteY10-49958" fmla="*/ 886387 h 6858000"/>
              <a:gd name="connsiteX11-49959" fmla="*/ 5221281 w 6105267"/>
              <a:gd name="connsiteY11-49960" fmla="*/ 920873 h 6858000"/>
              <a:gd name="connsiteX12-49961" fmla="*/ 5201018 w 6105267"/>
              <a:gd name="connsiteY12-49962" fmla="*/ 1095027 h 6858000"/>
              <a:gd name="connsiteX13-49963" fmla="*/ 5205902 w 6105267"/>
              <a:gd name="connsiteY13-49964" fmla="*/ 1203021 h 6858000"/>
              <a:gd name="connsiteX14-49965" fmla="*/ 5207532 w 6105267"/>
              <a:gd name="connsiteY14-49966" fmla="*/ 1278975 h 6858000"/>
              <a:gd name="connsiteX15-49967" fmla="*/ 5225968 w 6105267"/>
              <a:gd name="connsiteY15-49968" fmla="*/ 1357994 h 6858000"/>
              <a:gd name="connsiteX16-49969" fmla="*/ 5226675 w 6105267"/>
              <a:gd name="connsiteY16-49970" fmla="*/ 1385685 h 6858000"/>
              <a:gd name="connsiteX17-49971" fmla="*/ 5237226 w 6105267"/>
              <a:gd name="connsiteY17-49972" fmla="*/ 1441327 h 6858000"/>
              <a:gd name="connsiteX18-49973" fmla="*/ 5255653 w 6105267"/>
              <a:gd name="connsiteY18-49974" fmla="*/ 1524712 h 6858000"/>
              <a:gd name="connsiteX19-49975" fmla="*/ 5263491 w 6105267"/>
              <a:gd name="connsiteY19-49976" fmla="*/ 1642938 h 6858000"/>
              <a:gd name="connsiteX20-49977" fmla="*/ 5256552 w 6105267"/>
              <a:gd name="connsiteY20-49978" fmla="*/ 1672509 h 6858000"/>
              <a:gd name="connsiteX21-49979" fmla="*/ 5264549 w 6105267"/>
              <a:gd name="connsiteY21-49980" fmla="*/ 1837572 h 6858000"/>
              <a:gd name="connsiteX22-49981" fmla="*/ 5255696 w 6105267"/>
              <a:gd name="connsiteY22-49982" fmla="*/ 1953770 h 6858000"/>
              <a:gd name="connsiteX23-49983" fmla="*/ 5252592 w 6105267"/>
              <a:gd name="connsiteY23-49984" fmla="*/ 2092210 h 6858000"/>
              <a:gd name="connsiteX24-49985" fmla="*/ 5257248 w 6105267"/>
              <a:gd name="connsiteY24-49986" fmla="*/ 2203922 h 6858000"/>
              <a:gd name="connsiteX25-49987" fmla="*/ 5262551 w 6105267"/>
              <a:gd name="connsiteY25-49988" fmla="*/ 2288050 h 6858000"/>
              <a:gd name="connsiteX26-49989" fmla="*/ 5293877 w 6105267"/>
              <a:gd name="connsiteY26-49990" fmla="*/ 2368649 h 6858000"/>
              <a:gd name="connsiteX27-49991" fmla="*/ 5311338 w 6105267"/>
              <a:gd name="connsiteY27-49992" fmla="*/ 2404034 h 6858000"/>
              <a:gd name="connsiteX28-49993" fmla="*/ 5338366 w 6105267"/>
              <a:gd name="connsiteY28-49994" fmla="*/ 2465052 h 6858000"/>
              <a:gd name="connsiteX29-49995" fmla="*/ 5371263 w 6105267"/>
              <a:gd name="connsiteY29-49996" fmla="*/ 2586413 h 6858000"/>
              <a:gd name="connsiteX30-49997" fmla="*/ 5407503 w 6105267"/>
              <a:gd name="connsiteY30-49998" fmla="*/ 2786290 h 6858000"/>
              <a:gd name="connsiteX31-49999" fmla="*/ 5407356 w 6105267"/>
              <a:gd name="connsiteY31-50000" fmla="*/ 2787545 h 6858000"/>
              <a:gd name="connsiteX32-50001" fmla="*/ 5448870 w 6105267"/>
              <a:gd name="connsiteY32-50002" fmla="*/ 2838305 h 6858000"/>
              <a:gd name="connsiteX33-50003" fmla="*/ 5503944 w 6105267"/>
              <a:gd name="connsiteY33-50004" fmla="*/ 3123335 h 6858000"/>
              <a:gd name="connsiteX34-50005" fmla="*/ 5525532 w 6105267"/>
              <a:gd name="connsiteY34-50006" fmla="*/ 3258473 h 6858000"/>
              <a:gd name="connsiteX35-50007" fmla="*/ 5589758 w 6105267"/>
              <a:gd name="connsiteY35-50008" fmla="*/ 3453699 h 6858000"/>
              <a:gd name="connsiteX36-50009" fmla="*/ 5596144 w 6105267"/>
              <a:gd name="connsiteY36-50010" fmla="*/ 3534624 h 6858000"/>
              <a:gd name="connsiteX37-50011" fmla="*/ 5597750 w 6105267"/>
              <a:gd name="connsiteY37-50012" fmla="*/ 3534129 h 6858000"/>
              <a:gd name="connsiteX38-50013" fmla="*/ 5618377 w 6105267"/>
              <a:gd name="connsiteY38-50014" fmla="*/ 3588431 h 6858000"/>
              <a:gd name="connsiteX39-50015" fmla="*/ 5655472 w 6105267"/>
              <a:gd name="connsiteY39-50016" fmla="*/ 3678877 h 6858000"/>
              <a:gd name="connsiteX40-50017" fmla="*/ 5683015 w 6105267"/>
              <a:gd name="connsiteY40-50018" fmla="*/ 3762025 h 6858000"/>
              <a:gd name="connsiteX41-50019" fmla="*/ 5722836 w 6105267"/>
              <a:gd name="connsiteY41-50020" fmla="*/ 3814370 h 6858000"/>
              <a:gd name="connsiteX42-50021" fmla="*/ 5768491 w 6105267"/>
              <a:gd name="connsiteY42-50022" fmla="*/ 3914399 h 6858000"/>
              <a:gd name="connsiteX43-50023" fmla="*/ 5793123 w 6105267"/>
              <a:gd name="connsiteY43-50024" fmla="*/ 3969952 h 6858000"/>
              <a:gd name="connsiteX44-50025" fmla="*/ 5808321 w 6105267"/>
              <a:gd name="connsiteY44-50026" fmla="*/ 3988153 h 6858000"/>
              <a:gd name="connsiteX45-50027" fmla="*/ 5860672 w 6105267"/>
              <a:gd name="connsiteY45-50028" fmla="*/ 4061579 h 6858000"/>
              <a:gd name="connsiteX46-50029" fmla="*/ 5894095 w 6105267"/>
              <a:gd name="connsiteY46-50030" fmla="*/ 4128857 h 6858000"/>
              <a:gd name="connsiteX47-50031" fmla="*/ 5903513 w 6105267"/>
              <a:gd name="connsiteY47-50032" fmla="*/ 4187661 h 6858000"/>
              <a:gd name="connsiteX48-50033" fmla="*/ 5949086 w 6105267"/>
              <a:gd name="connsiteY48-50034" fmla="*/ 4366139 h 6858000"/>
              <a:gd name="connsiteX49-50035" fmla="*/ 5949261 w 6105267"/>
              <a:gd name="connsiteY49-50036" fmla="*/ 4449185 h 6858000"/>
              <a:gd name="connsiteX50-50037" fmla="*/ 5961816 w 6105267"/>
              <a:gd name="connsiteY50-50038" fmla="*/ 4494562 h 6858000"/>
              <a:gd name="connsiteX51-50039" fmla="*/ 5998138 w 6105267"/>
              <a:gd name="connsiteY51-50040" fmla="*/ 4697518 h 6858000"/>
              <a:gd name="connsiteX52-50041" fmla="*/ 6007819 w 6105267"/>
              <a:gd name="connsiteY52-50042" fmla="*/ 4858148 h 6858000"/>
              <a:gd name="connsiteX53-50043" fmla="*/ 6007749 w 6105267"/>
              <a:gd name="connsiteY53-50044" fmla="*/ 4964715 h 6858000"/>
              <a:gd name="connsiteX54-50045" fmla="*/ 6005269 w 6105267"/>
              <a:gd name="connsiteY54-50046" fmla="*/ 5150567 h 6858000"/>
              <a:gd name="connsiteX55-50047" fmla="*/ 6001127 w 6105267"/>
              <a:gd name="connsiteY55-50048" fmla="*/ 5164609 h 6858000"/>
              <a:gd name="connsiteX56-50049" fmla="*/ 5998514 w 6105267"/>
              <a:gd name="connsiteY56-50050" fmla="*/ 5189673 h 6858000"/>
              <a:gd name="connsiteX57-50051" fmla="*/ 6036748 w 6105267"/>
              <a:gd name="connsiteY57-50052" fmla="*/ 5322752 h 6858000"/>
              <a:gd name="connsiteX58-50053" fmla="*/ 6037677 w 6105267"/>
              <a:gd name="connsiteY58-50054" fmla="*/ 5354807 h 6858000"/>
              <a:gd name="connsiteX59-50055" fmla="*/ 6053435 w 6105267"/>
              <a:gd name="connsiteY59-50056" fmla="*/ 5387547 h 6858000"/>
              <a:gd name="connsiteX60-50057" fmla="*/ 6068640 w 6105267"/>
              <a:gd name="connsiteY60-50058" fmla="*/ 5474503 h 6858000"/>
              <a:gd name="connsiteX61-50059" fmla="*/ 6080922 w 6105267"/>
              <a:gd name="connsiteY61-50060" fmla="*/ 5561070 h 6858000"/>
              <a:gd name="connsiteX62-50061" fmla="*/ 6096949 w 6105267"/>
              <a:gd name="connsiteY62-50062" fmla="*/ 5648179 h 6858000"/>
              <a:gd name="connsiteX63-50063" fmla="*/ 6096746 w 6105267"/>
              <a:gd name="connsiteY63-50064" fmla="*/ 5862844 h 6858000"/>
              <a:gd name="connsiteX64-50065" fmla="*/ 6045436 w 6105267"/>
              <a:gd name="connsiteY64-50066" fmla="*/ 6124480 h 6858000"/>
              <a:gd name="connsiteX65-50067" fmla="*/ 6030489 w 6105267"/>
              <a:gd name="connsiteY65-50068" fmla="*/ 6317666 h 6858000"/>
              <a:gd name="connsiteX66-50069" fmla="*/ 6007492 w 6105267"/>
              <a:gd name="connsiteY66-50070" fmla="*/ 6440818 h 6858000"/>
              <a:gd name="connsiteX67-50071" fmla="*/ 6009467 w 6105267"/>
              <a:gd name="connsiteY67-50072" fmla="*/ 6487076 h 6858000"/>
              <a:gd name="connsiteX68-50073" fmla="*/ 5995064 w 6105267"/>
              <a:gd name="connsiteY68-50074" fmla="*/ 6540791 h 6858000"/>
              <a:gd name="connsiteX69-50075" fmla="*/ 5986207 w 6105267"/>
              <a:gd name="connsiteY69-50076" fmla="*/ 6695855 h 6858000"/>
              <a:gd name="connsiteX70-50077" fmla="*/ 5979428 w 6105267"/>
              <a:gd name="connsiteY70-50078" fmla="*/ 6754678 h 6858000"/>
              <a:gd name="connsiteX71-50079" fmla="*/ 5984543 w 6105267"/>
              <a:gd name="connsiteY71-50080" fmla="*/ 6811016 h 6858000"/>
              <a:gd name="connsiteX72-50081" fmla="*/ 5979671 w 6105267"/>
              <a:gd name="connsiteY72-50082" fmla="*/ 6858000 h 6858000"/>
              <a:gd name="connsiteX73-50083" fmla="*/ 0 w 6105267"/>
              <a:gd name="connsiteY73-50084" fmla="*/ 6858000 h 6858000"/>
              <a:gd name="connsiteX74-50085" fmla="*/ 0 w 6105267"/>
              <a:gd name="connsiteY74-50086" fmla="*/ 0 h 6858000"/>
              <a:gd name="connsiteX0-50087" fmla="*/ 0 w 6105267"/>
              <a:gd name="connsiteY0-50088" fmla="*/ 0 h 6858000"/>
              <a:gd name="connsiteX1-50089" fmla="*/ 4965888 w 6105267"/>
              <a:gd name="connsiteY1-50090" fmla="*/ 0 h 6858000"/>
              <a:gd name="connsiteX2-50091" fmla="*/ 4967767 w 6105267"/>
              <a:gd name="connsiteY2-50092" fmla="*/ 7930 h 6858000"/>
              <a:gd name="connsiteX3-50093" fmla="*/ 4979444 w 6105267"/>
              <a:gd name="connsiteY3-50094" fmla="*/ 43921 h 6858000"/>
              <a:gd name="connsiteX4-50095" fmla="*/ 5075458 w 6105267"/>
              <a:gd name="connsiteY4-50096" fmla="*/ 264355 h 6858000"/>
              <a:gd name="connsiteX5-50097" fmla="*/ 5081175 w 6105267"/>
              <a:gd name="connsiteY5-50098" fmla="*/ 277448 h 6858000"/>
              <a:gd name="connsiteX6-50099" fmla="*/ 5097011 w 6105267"/>
              <a:gd name="connsiteY6-50100" fmla="*/ 355616 h 6858000"/>
              <a:gd name="connsiteX7-50101" fmla="*/ 5153000 w 6105267"/>
              <a:gd name="connsiteY7-50102" fmla="*/ 507134 h 6858000"/>
              <a:gd name="connsiteX8-50103" fmla="*/ 5171282 w 6105267"/>
              <a:gd name="connsiteY8-50104" fmla="*/ 602071 h 6858000"/>
              <a:gd name="connsiteX9-50105" fmla="*/ 5189051 w 6105267"/>
              <a:gd name="connsiteY9-50106" fmla="*/ 782518 h 6858000"/>
              <a:gd name="connsiteX10-50107" fmla="*/ 5218707 w 6105267"/>
              <a:gd name="connsiteY10-50108" fmla="*/ 886387 h 6858000"/>
              <a:gd name="connsiteX11-50109" fmla="*/ 5221281 w 6105267"/>
              <a:gd name="connsiteY11-50110" fmla="*/ 920873 h 6858000"/>
              <a:gd name="connsiteX12-50111" fmla="*/ 5201018 w 6105267"/>
              <a:gd name="connsiteY12-50112" fmla="*/ 1095027 h 6858000"/>
              <a:gd name="connsiteX13-50113" fmla="*/ 5205902 w 6105267"/>
              <a:gd name="connsiteY13-50114" fmla="*/ 1203021 h 6858000"/>
              <a:gd name="connsiteX14-50115" fmla="*/ 5207532 w 6105267"/>
              <a:gd name="connsiteY14-50116" fmla="*/ 1278975 h 6858000"/>
              <a:gd name="connsiteX15-50117" fmla="*/ 5225968 w 6105267"/>
              <a:gd name="connsiteY15-50118" fmla="*/ 1357994 h 6858000"/>
              <a:gd name="connsiteX16-50119" fmla="*/ 5226675 w 6105267"/>
              <a:gd name="connsiteY16-50120" fmla="*/ 1385685 h 6858000"/>
              <a:gd name="connsiteX17-50121" fmla="*/ 5237226 w 6105267"/>
              <a:gd name="connsiteY17-50122" fmla="*/ 1441327 h 6858000"/>
              <a:gd name="connsiteX18-50123" fmla="*/ 5255653 w 6105267"/>
              <a:gd name="connsiteY18-50124" fmla="*/ 1524712 h 6858000"/>
              <a:gd name="connsiteX19-50125" fmla="*/ 5263491 w 6105267"/>
              <a:gd name="connsiteY19-50126" fmla="*/ 1642938 h 6858000"/>
              <a:gd name="connsiteX20-50127" fmla="*/ 5256552 w 6105267"/>
              <a:gd name="connsiteY20-50128" fmla="*/ 1672509 h 6858000"/>
              <a:gd name="connsiteX21-50129" fmla="*/ 5264549 w 6105267"/>
              <a:gd name="connsiteY21-50130" fmla="*/ 1837572 h 6858000"/>
              <a:gd name="connsiteX22-50131" fmla="*/ 5255696 w 6105267"/>
              <a:gd name="connsiteY22-50132" fmla="*/ 1953770 h 6858000"/>
              <a:gd name="connsiteX23-50133" fmla="*/ 5252592 w 6105267"/>
              <a:gd name="connsiteY23-50134" fmla="*/ 2092210 h 6858000"/>
              <a:gd name="connsiteX24-50135" fmla="*/ 5257248 w 6105267"/>
              <a:gd name="connsiteY24-50136" fmla="*/ 2203922 h 6858000"/>
              <a:gd name="connsiteX25-50137" fmla="*/ 5262551 w 6105267"/>
              <a:gd name="connsiteY25-50138" fmla="*/ 2288050 h 6858000"/>
              <a:gd name="connsiteX26-50139" fmla="*/ 5293877 w 6105267"/>
              <a:gd name="connsiteY26-50140" fmla="*/ 2368649 h 6858000"/>
              <a:gd name="connsiteX27-50141" fmla="*/ 5311338 w 6105267"/>
              <a:gd name="connsiteY27-50142" fmla="*/ 2404034 h 6858000"/>
              <a:gd name="connsiteX28-50143" fmla="*/ 5338366 w 6105267"/>
              <a:gd name="connsiteY28-50144" fmla="*/ 2465052 h 6858000"/>
              <a:gd name="connsiteX29-50145" fmla="*/ 5371263 w 6105267"/>
              <a:gd name="connsiteY29-50146" fmla="*/ 2586413 h 6858000"/>
              <a:gd name="connsiteX30-50147" fmla="*/ 5407503 w 6105267"/>
              <a:gd name="connsiteY30-50148" fmla="*/ 2786290 h 6858000"/>
              <a:gd name="connsiteX31-50149" fmla="*/ 5407356 w 6105267"/>
              <a:gd name="connsiteY31-50150" fmla="*/ 2787545 h 6858000"/>
              <a:gd name="connsiteX32-50151" fmla="*/ 5448870 w 6105267"/>
              <a:gd name="connsiteY32-50152" fmla="*/ 2838305 h 6858000"/>
              <a:gd name="connsiteX33-50153" fmla="*/ 5503944 w 6105267"/>
              <a:gd name="connsiteY33-50154" fmla="*/ 3123335 h 6858000"/>
              <a:gd name="connsiteX34-50155" fmla="*/ 5525532 w 6105267"/>
              <a:gd name="connsiteY34-50156" fmla="*/ 3258473 h 6858000"/>
              <a:gd name="connsiteX35-50157" fmla="*/ 5589758 w 6105267"/>
              <a:gd name="connsiteY35-50158" fmla="*/ 3453699 h 6858000"/>
              <a:gd name="connsiteX36-50159" fmla="*/ 5596144 w 6105267"/>
              <a:gd name="connsiteY36-50160" fmla="*/ 3534624 h 6858000"/>
              <a:gd name="connsiteX37-50161" fmla="*/ 5597750 w 6105267"/>
              <a:gd name="connsiteY37-50162" fmla="*/ 3534129 h 6858000"/>
              <a:gd name="connsiteX38-50163" fmla="*/ 5655472 w 6105267"/>
              <a:gd name="connsiteY38-50164" fmla="*/ 3678877 h 6858000"/>
              <a:gd name="connsiteX39-50165" fmla="*/ 5683015 w 6105267"/>
              <a:gd name="connsiteY39-50166" fmla="*/ 3762025 h 6858000"/>
              <a:gd name="connsiteX40-50167" fmla="*/ 5722836 w 6105267"/>
              <a:gd name="connsiteY40-50168" fmla="*/ 3814370 h 6858000"/>
              <a:gd name="connsiteX41-50169" fmla="*/ 5768491 w 6105267"/>
              <a:gd name="connsiteY41-50170" fmla="*/ 3914399 h 6858000"/>
              <a:gd name="connsiteX42-50171" fmla="*/ 5793123 w 6105267"/>
              <a:gd name="connsiteY42-50172" fmla="*/ 3969952 h 6858000"/>
              <a:gd name="connsiteX43-50173" fmla="*/ 5808321 w 6105267"/>
              <a:gd name="connsiteY43-50174" fmla="*/ 3988153 h 6858000"/>
              <a:gd name="connsiteX44-50175" fmla="*/ 5860672 w 6105267"/>
              <a:gd name="connsiteY44-50176" fmla="*/ 4061579 h 6858000"/>
              <a:gd name="connsiteX45-50177" fmla="*/ 5894095 w 6105267"/>
              <a:gd name="connsiteY45-50178" fmla="*/ 4128857 h 6858000"/>
              <a:gd name="connsiteX46-50179" fmla="*/ 5903513 w 6105267"/>
              <a:gd name="connsiteY46-50180" fmla="*/ 4187661 h 6858000"/>
              <a:gd name="connsiteX47-50181" fmla="*/ 5949086 w 6105267"/>
              <a:gd name="connsiteY47-50182" fmla="*/ 4366139 h 6858000"/>
              <a:gd name="connsiteX48-50183" fmla="*/ 5949261 w 6105267"/>
              <a:gd name="connsiteY48-50184" fmla="*/ 4449185 h 6858000"/>
              <a:gd name="connsiteX49-50185" fmla="*/ 5961816 w 6105267"/>
              <a:gd name="connsiteY49-50186" fmla="*/ 4494562 h 6858000"/>
              <a:gd name="connsiteX50-50187" fmla="*/ 5998138 w 6105267"/>
              <a:gd name="connsiteY50-50188" fmla="*/ 4697518 h 6858000"/>
              <a:gd name="connsiteX51-50189" fmla="*/ 6007819 w 6105267"/>
              <a:gd name="connsiteY51-50190" fmla="*/ 4858148 h 6858000"/>
              <a:gd name="connsiteX52-50191" fmla="*/ 6007749 w 6105267"/>
              <a:gd name="connsiteY52-50192" fmla="*/ 4964715 h 6858000"/>
              <a:gd name="connsiteX53-50193" fmla="*/ 6005269 w 6105267"/>
              <a:gd name="connsiteY53-50194" fmla="*/ 5150567 h 6858000"/>
              <a:gd name="connsiteX54-50195" fmla="*/ 6001127 w 6105267"/>
              <a:gd name="connsiteY54-50196" fmla="*/ 5164609 h 6858000"/>
              <a:gd name="connsiteX55-50197" fmla="*/ 5998514 w 6105267"/>
              <a:gd name="connsiteY55-50198" fmla="*/ 5189673 h 6858000"/>
              <a:gd name="connsiteX56-50199" fmla="*/ 6036748 w 6105267"/>
              <a:gd name="connsiteY56-50200" fmla="*/ 5322752 h 6858000"/>
              <a:gd name="connsiteX57-50201" fmla="*/ 6037677 w 6105267"/>
              <a:gd name="connsiteY57-50202" fmla="*/ 5354807 h 6858000"/>
              <a:gd name="connsiteX58-50203" fmla="*/ 6053435 w 6105267"/>
              <a:gd name="connsiteY58-50204" fmla="*/ 5387547 h 6858000"/>
              <a:gd name="connsiteX59-50205" fmla="*/ 6068640 w 6105267"/>
              <a:gd name="connsiteY59-50206" fmla="*/ 5474503 h 6858000"/>
              <a:gd name="connsiteX60-50207" fmla="*/ 6080922 w 6105267"/>
              <a:gd name="connsiteY60-50208" fmla="*/ 5561070 h 6858000"/>
              <a:gd name="connsiteX61-50209" fmla="*/ 6096949 w 6105267"/>
              <a:gd name="connsiteY61-50210" fmla="*/ 5648179 h 6858000"/>
              <a:gd name="connsiteX62-50211" fmla="*/ 6096746 w 6105267"/>
              <a:gd name="connsiteY62-50212" fmla="*/ 5862844 h 6858000"/>
              <a:gd name="connsiteX63-50213" fmla="*/ 6045436 w 6105267"/>
              <a:gd name="connsiteY63-50214" fmla="*/ 6124480 h 6858000"/>
              <a:gd name="connsiteX64-50215" fmla="*/ 6030489 w 6105267"/>
              <a:gd name="connsiteY64-50216" fmla="*/ 6317666 h 6858000"/>
              <a:gd name="connsiteX65-50217" fmla="*/ 6007492 w 6105267"/>
              <a:gd name="connsiteY65-50218" fmla="*/ 6440818 h 6858000"/>
              <a:gd name="connsiteX66-50219" fmla="*/ 6009467 w 6105267"/>
              <a:gd name="connsiteY66-50220" fmla="*/ 6487076 h 6858000"/>
              <a:gd name="connsiteX67-50221" fmla="*/ 5995064 w 6105267"/>
              <a:gd name="connsiteY67-50222" fmla="*/ 6540791 h 6858000"/>
              <a:gd name="connsiteX68-50223" fmla="*/ 5986207 w 6105267"/>
              <a:gd name="connsiteY68-50224" fmla="*/ 6695855 h 6858000"/>
              <a:gd name="connsiteX69-50225" fmla="*/ 5979428 w 6105267"/>
              <a:gd name="connsiteY69-50226" fmla="*/ 6754678 h 6858000"/>
              <a:gd name="connsiteX70-50227" fmla="*/ 5984543 w 6105267"/>
              <a:gd name="connsiteY70-50228" fmla="*/ 6811016 h 6858000"/>
              <a:gd name="connsiteX71-50229" fmla="*/ 5979671 w 6105267"/>
              <a:gd name="connsiteY71-50230" fmla="*/ 6858000 h 6858000"/>
              <a:gd name="connsiteX72-50231" fmla="*/ 0 w 6105267"/>
              <a:gd name="connsiteY72-50232" fmla="*/ 6858000 h 6858000"/>
              <a:gd name="connsiteX73-50233" fmla="*/ 0 w 6105267"/>
              <a:gd name="connsiteY73-50234" fmla="*/ 0 h 6858000"/>
              <a:gd name="connsiteX0-50235" fmla="*/ 0 w 6105267"/>
              <a:gd name="connsiteY0-50236" fmla="*/ 0 h 6858000"/>
              <a:gd name="connsiteX1-50237" fmla="*/ 4965888 w 6105267"/>
              <a:gd name="connsiteY1-50238" fmla="*/ 0 h 6858000"/>
              <a:gd name="connsiteX2-50239" fmla="*/ 4967767 w 6105267"/>
              <a:gd name="connsiteY2-50240" fmla="*/ 7930 h 6858000"/>
              <a:gd name="connsiteX3-50241" fmla="*/ 4979444 w 6105267"/>
              <a:gd name="connsiteY3-50242" fmla="*/ 43921 h 6858000"/>
              <a:gd name="connsiteX4-50243" fmla="*/ 5075458 w 6105267"/>
              <a:gd name="connsiteY4-50244" fmla="*/ 264355 h 6858000"/>
              <a:gd name="connsiteX5-50245" fmla="*/ 5081175 w 6105267"/>
              <a:gd name="connsiteY5-50246" fmla="*/ 277448 h 6858000"/>
              <a:gd name="connsiteX6-50247" fmla="*/ 5097011 w 6105267"/>
              <a:gd name="connsiteY6-50248" fmla="*/ 355616 h 6858000"/>
              <a:gd name="connsiteX7-50249" fmla="*/ 5153000 w 6105267"/>
              <a:gd name="connsiteY7-50250" fmla="*/ 507134 h 6858000"/>
              <a:gd name="connsiteX8-50251" fmla="*/ 5171282 w 6105267"/>
              <a:gd name="connsiteY8-50252" fmla="*/ 602071 h 6858000"/>
              <a:gd name="connsiteX9-50253" fmla="*/ 5189051 w 6105267"/>
              <a:gd name="connsiteY9-50254" fmla="*/ 782518 h 6858000"/>
              <a:gd name="connsiteX10-50255" fmla="*/ 5218707 w 6105267"/>
              <a:gd name="connsiteY10-50256" fmla="*/ 886387 h 6858000"/>
              <a:gd name="connsiteX11-50257" fmla="*/ 5221281 w 6105267"/>
              <a:gd name="connsiteY11-50258" fmla="*/ 920873 h 6858000"/>
              <a:gd name="connsiteX12-50259" fmla="*/ 5201018 w 6105267"/>
              <a:gd name="connsiteY12-50260" fmla="*/ 1095027 h 6858000"/>
              <a:gd name="connsiteX13-50261" fmla="*/ 5205902 w 6105267"/>
              <a:gd name="connsiteY13-50262" fmla="*/ 1203021 h 6858000"/>
              <a:gd name="connsiteX14-50263" fmla="*/ 5207532 w 6105267"/>
              <a:gd name="connsiteY14-50264" fmla="*/ 1278975 h 6858000"/>
              <a:gd name="connsiteX15-50265" fmla="*/ 5225968 w 6105267"/>
              <a:gd name="connsiteY15-50266" fmla="*/ 1357994 h 6858000"/>
              <a:gd name="connsiteX16-50267" fmla="*/ 5226675 w 6105267"/>
              <a:gd name="connsiteY16-50268" fmla="*/ 1385685 h 6858000"/>
              <a:gd name="connsiteX17-50269" fmla="*/ 5237226 w 6105267"/>
              <a:gd name="connsiteY17-50270" fmla="*/ 1441327 h 6858000"/>
              <a:gd name="connsiteX18-50271" fmla="*/ 5255653 w 6105267"/>
              <a:gd name="connsiteY18-50272" fmla="*/ 1524712 h 6858000"/>
              <a:gd name="connsiteX19-50273" fmla="*/ 5263491 w 6105267"/>
              <a:gd name="connsiteY19-50274" fmla="*/ 1642938 h 6858000"/>
              <a:gd name="connsiteX20-50275" fmla="*/ 5256552 w 6105267"/>
              <a:gd name="connsiteY20-50276" fmla="*/ 1672509 h 6858000"/>
              <a:gd name="connsiteX21-50277" fmla="*/ 5264549 w 6105267"/>
              <a:gd name="connsiteY21-50278" fmla="*/ 1837572 h 6858000"/>
              <a:gd name="connsiteX22-50279" fmla="*/ 5255696 w 6105267"/>
              <a:gd name="connsiteY22-50280" fmla="*/ 1953770 h 6858000"/>
              <a:gd name="connsiteX23-50281" fmla="*/ 5252592 w 6105267"/>
              <a:gd name="connsiteY23-50282" fmla="*/ 2092210 h 6858000"/>
              <a:gd name="connsiteX24-50283" fmla="*/ 5257248 w 6105267"/>
              <a:gd name="connsiteY24-50284" fmla="*/ 2203922 h 6858000"/>
              <a:gd name="connsiteX25-50285" fmla="*/ 5262551 w 6105267"/>
              <a:gd name="connsiteY25-50286" fmla="*/ 2288050 h 6858000"/>
              <a:gd name="connsiteX26-50287" fmla="*/ 5293877 w 6105267"/>
              <a:gd name="connsiteY26-50288" fmla="*/ 2368649 h 6858000"/>
              <a:gd name="connsiteX27-50289" fmla="*/ 5311338 w 6105267"/>
              <a:gd name="connsiteY27-50290" fmla="*/ 2404034 h 6858000"/>
              <a:gd name="connsiteX28-50291" fmla="*/ 5338366 w 6105267"/>
              <a:gd name="connsiteY28-50292" fmla="*/ 2465052 h 6858000"/>
              <a:gd name="connsiteX29-50293" fmla="*/ 5371263 w 6105267"/>
              <a:gd name="connsiteY29-50294" fmla="*/ 2586413 h 6858000"/>
              <a:gd name="connsiteX30-50295" fmla="*/ 5407503 w 6105267"/>
              <a:gd name="connsiteY30-50296" fmla="*/ 2786290 h 6858000"/>
              <a:gd name="connsiteX31-50297" fmla="*/ 5407356 w 6105267"/>
              <a:gd name="connsiteY31-50298" fmla="*/ 2787545 h 6858000"/>
              <a:gd name="connsiteX32-50299" fmla="*/ 5448870 w 6105267"/>
              <a:gd name="connsiteY32-50300" fmla="*/ 2838305 h 6858000"/>
              <a:gd name="connsiteX33-50301" fmla="*/ 5503944 w 6105267"/>
              <a:gd name="connsiteY33-50302" fmla="*/ 3123335 h 6858000"/>
              <a:gd name="connsiteX34-50303" fmla="*/ 5525532 w 6105267"/>
              <a:gd name="connsiteY34-50304" fmla="*/ 3258473 h 6858000"/>
              <a:gd name="connsiteX35-50305" fmla="*/ 5589758 w 6105267"/>
              <a:gd name="connsiteY35-50306" fmla="*/ 3453699 h 6858000"/>
              <a:gd name="connsiteX36-50307" fmla="*/ 5596144 w 6105267"/>
              <a:gd name="connsiteY36-50308" fmla="*/ 3534624 h 6858000"/>
              <a:gd name="connsiteX37-50309" fmla="*/ 5597750 w 6105267"/>
              <a:gd name="connsiteY37-50310" fmla="*/ 3534129 h 6858000"/>
              <a:gd name="connsiteX38-50311" fmla="*/ 5683015 w 6105267"/>
              <a:gd name="connsiteY38-50312" fmla="*/ 3762025 h 6858000"/>
              <a:gd name="connsiteX39-50313" fmla="*/ 5722836 w 6105267"/>
              <a:gd name="connsiteY39-50314" fmla="*/ 3814370 h 6858000"/>
              <a:gd name="connsiteX40-50315" fmla="*/ 5768491 w 6105267"/>
              <a:gd name="connsiteY40-50316" fmla="*/ 3914399 h 6858000"/>
              <a:gd name="connsiteX41-50317" fmla="*/ 5793123 w 6105267"/>
              <a:gd name="connsiteY41-50318" fmla="*/ 3969952 h 6858000"/>
              <a:gd name="connsiteX42-50319" fmla="*/ 5808321 w 6105267"/>
              <a:gd name="connsiteY42-50320" fmla="*/ 3988153 h 6858000"/>
              <a:gd name="connsiteX43-50321" fmla="*/ 5860672 w 6105267"/>
              <a:gd name="connsiteY43-50322" fmla="*/ 4061579 h 6858000"/>
              <a:gd name="connsiteX44-50323" fmla="*/ 5894095 w 6105267"/>
              <a:gd name="connsiteY44-50324" fmla="*/ 4128857 h 6858000"/>
              <a:gd name="connsiteX45-50325" fmla="*/ 5903513 w 6105267"/>
              <a:gd name="connsiteY45-50326" fmla="*/ 4187661 h 6858000"/>
              <a:gd name="connsiteX46-50327" fmla="*/ 5949086 w 6105267"/>
              <a:gd name="connsiteY46-50328" fmla="*/ 4366139 h 6858000"/>
              <a:gd name="connsiteX47-50329" fmla="*/ 5949261 w 6105267"/>
              <a:gd name="connsiteY47-50330" fmla="*/ 4449185 h 6858000"/>
              <a:gd name="connsiteX48-50331" fmla="*/ 5961816 w 6105267"/>
              <a:gd name="connsiteY48-50332" fmla="*/ 4494562 h 6858000"/>
              <a:gd name="connsiteX49-50333" fmla="*/ 5998138 w 6105267"/>
              <a:gd name="connsiteY49-50334" fmla="*/ 4697518 h 6858000"/>
              <a:gd name="connsiteX50-50335" fmla="*/ 6007819 w 6105267"/>
              <a:gd name="connsiteY50-50336" fmla="*/ 4858148 h 6858000"/>
              <a:gd name="connsiteX51-50337" fmla="*/ 6007749 w 6105267"/>
              <a:gd name="connsiteY51-50338" fmla="*/ 4964715 h 6858000"/>
              <a:gd name="connsiteX52-50339" fmla="*/ 6005269 w 6105267"/>
              <a:gd name="connsiteY52-50340" fmla="*/ 5150567 h 6858000"/>
              <a:gd name="connsiteX53-50341" fmla="*/ 6001127 w 6105267"/>
              <a:gd name="connsiteY53-50342" fmla="*/ 5164609 h 6858000"/>
              <a:gd name="connsiteX54-50343" fmla="*/ 5998514 w 6105267"/>
              <a:gd name="connsiteY54-50344" fmla="*/ 5189673 h 6858000"/>
              <a:gd name="connsiteX55-50345" fmla="*/ 6036748 w 6105267"/>
              <a:gd name="connsiteY55-50346" fmla="*/ 5322752 h 6858000"/>
              <a:gd name="connsiteX56-50347" fmla="*/ 6037677 w 6105267"/>
              <a:gd name="connsiteY56-50348" fmla="*/ 5354807 h 6858000"/>
              <a:gd name="connsiteX57-50349" fmla="*/ 6053435 w 6105267"/>
              <a:gd name="connsiteY57-50350" fmla="*/ 5387547 h 6858000"/>
              <a:gd name="connsiteX58-50351" fmla="*/ 6068640 w 6105267"/>
              <a:gd name="connsiteY58-50352" fmla="*/ 5474503 h 6858000"/>
              <a:gd name="connsiteX59-50353" fmla="*/ 6080922 w 6105267"/>
              <a:gd name="connsiteY59-50354" fmla="*/ 5561070 h 6858000"/>
              <a:gd name="connsiteX60-50355" fmla="*/ 6096949 w 6105267"/>
              <a:gd name="connsiteY60-50356" fmla="*/ 5648179 h 6858000"/>
              <a:gd name="connsiteX61-50357" fmla="*/ 6096746 w 6105267"/>
              <a:gd name="connsiteY61-50358" fmla="*/ 5862844 h 6858000"/>
              <a:gd name="connsiteX62-50359" fmla="*/ 6045436 w 6105267"/>
              <a:gd name="connsiteY62-50360" fmla="*/ 6124480 h 6858000"/>
              <a:gd name="connsiteX63-50361" fmla="*/ 6030489 w 6105267"/>
              <a:gd name="connsiteY63-50362" fmla="*/ 6317666 h 6858000"/>
              <a:gd name="connsiteX64-50363" fmla="*/ 6007492 w 6105267"/>
              <a:gd name="connsiteY64-50364" fmla="*/ 6440818 h 6858000"/>
              <a:gd name="connsiteX65-50365" fmla="*/ 6009467 w 6105267"/>
              <a:gd name="connsiteY65-50366" fmla="*/ 6487076 h 6858000"/>
              <a:gd name="connsiteX66-50367" fmla="*/ 5995064 w 6105267"/>
              <a:gd name="connsiteY66-50368" fmla="*/ 6540791 h 6858000"/>
              <a:gd name="connsiteX67-50369" fmla="*/ 5986207 w 6105267"/>
              <a:gd name="connsiteY67-50370" fmla="*/ 6695855 h 6858000"/>
              <a:gd name="connsiteX68-50371" fmla="*/ 5979428 w 6105267"/>
              <a:gd name="connsiteY68-50372" fmla="*/ 6754678 h 6858000"/>
              <a:gd name="connsiteX69-50373" fmla="*/ 5984543 w 6105267"/>
              <a:gd name="connsiteY69-50374" fmla="*/ 6811016 h 6858000"/>
              <a:gd name="connsiteX70-50375" fmla="*/ 5979671 w 6105267"/>
              <a:gd name="connsiteY70-50376" fmla="*/ 6858000 h 6858000"/>
              <a:gd name="connsiteX71-50377" fmla="*/ 0 w 6105267"/>
              <a:gd name="connsiteY71-50378" fmla="*/ 6858000 h 6858000"/>
              <a:gd name="connsiteX72-50379" fmla="*/ 0 w 6105267"/>
              <a:gd name="connsiteY72-50380" fmla="*/ 0 h 6858000"/>
              <a:gd name="connsiteX0-50381" fmla="*/ 0 w 6105267"/>
              <a:gd name="connsiteY0-50382" fmla="*/ 0 h 6858000"/>
              <a:gd name="connsiteX1-50383" fmla="*/ 4965888 w 6105267"/>
              <a:gd name="connsiteY1-50384" fmla="*/ 0 h 6858000"/>
              <a:gd name="connsiteX2-50385" fmla="*/ 4967767 w 6105267"/>
              <a:gd name="connsiteY2-50386" fmla="*/ 7930 h 6858000"/>
              <a:gd name="connsiteX3-50387" fmla="*/ 4979444 w 6105267"/>
              <a:gd name="connsiteY3-50388" fmla="*/ 43921 h 6858000"/>
              <a:gd name="connsiteX4-50389" fmla="*/ 5075458 w 6105267"/>
              <a:gd name="connsiteY4-50390" fmla="*/ 264355 h 6858000"/>
              <a:gd name="connsiteX5-50391" fmla="*/ 5081175 w 6105267"/>
              <a:gd name="connsiteY5-50392" fmla="*/ 277448 h 6858000"/>
              <a:gd name="connsiteX6-50393" fmla="*/ 5097011 w 6105267"/>
              <a:gd name="connsiteY6-50394" fmla="*/ 355616 h 6858000"/>
              <a:gd name="connsiteX7-50395" fmla="*/ 5153000 w 6105267"/>
              <a:gd name="connsiteY7-50396" fmla="*/ 507134 h 6858000"/>
              <a:gd name="connsiteX8-50397" fmla="*/ 5171282 w 6105267"/>
              <a:gd name="connsiteY8-50398" fmla="*/ 602071 h 6858000"/>
              <a:gd name="connsiteX9-50399" fmla="*/ 5189051 w 6105267"/>
              <a:gd name="connsiteY9-50400" fmla="*/ 782518 h 6858000"/>
              <a:gd name="connsiteX10-50401" fmla="*/ 5218707 w 6105267"/>
              <a:gd name="connsiteY10-50402" fmla="*/ 886387 h 6858000"/>
              <a:gd name="connsiteX11-50403" fmla="*/ 5221281 w 6105267"/>
              <a:gd name="connsiteY11-50404" fmla="*/ 920873 h 6858000"/>
              <a:gd name="connsiteX12-50405" fmla="*/ 5201018 w 6105267"/>
              <a:gd name="connsiteY12-50406" fmla="*/ 1095027 h 6858000"/>
              <a:gd name="connsiteX13-50407" fmla="*/ 5205902 w 6105267"/>
              <a:gd name="connsiteY13-50408" fmla="*/ 1203021 h 6858000"/>
              <a:gd name="connsiteX14-50409" fmla="*/ 5207532 w 6105267"/>
              <a:gd name="connsiteY14-50410" fmla="*/ 1278975 h 6858000"/>
              <a:gd name="connsiteX15-50411" fmla="*/ 5225968 w 6105267"/>
              <a:gd name="connsiteY15-50412" fmla="*/ 1357994 h 6858000"/>
              <a:gd name="connsiteX16-50413" fmla="*/ 5226675 w 6105267"/>
              <a:gd name="connsiteY16-50414" fmla="*/ 1385685 h 6858000"/>
              <a:gd name="connsiteX17-50415" fmla="*/ 5237226 w 6105267"/>
              <a:gd name="connsiteY17-50416" fmla="*/ 1441327 h 6858000"/>
              <a:gd name="connsiteX18-50417" fmla="*/ 5255653 w 6105267"/>
              <a:gd name="connsiteY18-50418" fmla="*/ 1524712 h 6858000"/>
              <a:gd name="connsiteX19-50419" fmla="*/ 5263491 w 6105267"/>
              <a:gd name="connsiteY19-50420" fmla="*/ 1642938 h 6858000"/>
              <a:gd name="connsiteX20-50421" fmla="*/ 5256552 w 6105267"/>
              <a:gd name="connsiteY20-50422" fmla="*/ 1672509 h 6858000"/>
              <a:gd name="connsiteX21-50423" fmla="*/ 5264549 w 6105267"/>
              <a:gd name="connsiteY21-50424" fmla="*/ 1837572 h 6858000"/>
              <a:gd name="connsiteX22-50425" fmla="*/ 5255696 w 6105267"/>
              <a:gd name="connsiteY22-50426" fmla="*/ 1953770 h 6858000"/>
              <a:gd name="connsiteX23-50427" fmla="*/ 5252592 w 6105267"/>
              <a:gd name="connsiteY23-50428" fmla="*/ 2092210 h 6858000"/>
              <a:gd name="connsiteX24-50429" fmla="*/ 5257248 w 6105267"/>
              <a:gd name="connsiteY24-50430" fmla="*/ 2203922 h 6858000"/>
              <a:gd name="connsiteX25-50431" fmla="*/ 5262551 w 6105267"/>
              <a:gd name="connsiteY25-50432" fmla="*/ 2288050 h 6858000"/>
              <a:gd name="connsiteX26-50433" fmla="*/ 5293877 w 6105267"/>
              <a:gd name="connsiteY26-50434" fmla="*/ 2368649 h 6858000"/>
              <a:gd name="connsiteX27-50435" fmla="*/ 5311338 w 6105267"/>
              <a:gd name="connsiteY27-50436" fmla="*/ 2404034 h 6858000"/>
              <a:gd name="connsiteX28-50437" fmla="*/ 5338366 w 6105267"/>
              <a:gd name="connsiteY28-50438" fmla="*/ 2465052 h 6858000"/>
              <a:gd name="connsiteX29-50439" fmla="*/ 5371263 w 6105267"/>
              <a:gd name="connsiteY29-50440" fmla="*/ 2586413 h 6858000"/>
              <a:gd name="connsiteX30-50441" fmla="*/ 5407503 w 6105267"/>
              <a:gd name="connsiteY30-50442" fmla="*/ 2786290 h 6858000"/>
              <a:gd name="connsiteX31-50443" fmla="*/ 5407356 w 6105267"/>
              <a:gd name="connsiteY31-50444" fmla="*/ 2787545 h 6858000"/>
              <a:gd name="connsiteX32-50445" fmla="*/ 5448870 w 6105267"/>
              <a:gd name="connsiteY32-50446" fmla="*/ 2838305 h 6858000"/>
              <a:gd name="connsiteX33-50447" fmla="*/ 5503944 w 6105267"/>
              <a:gd name="connsiteY33-50448" fmla="*/ 3123335 h 6858000"/>
              <a:gd name="connsiteX34-50449" fmla="*/ 5525532 w 6105267"/>
              <a:gd name="connsiteY34-50450" fmla="*/ 3258473 h 6858000"/>
              <a:gd name="connsiteX35-50451" fmla="*/ 5589758 w 6105267"/>
              <a:gd name="connsiteY35-50452" fmla="*/ 3453699 h 6858000"/>
              <a:gd name="connsiteX36-50453" fmla="*/ 5596144 w 6105267"/>
              <a:gd name="connsiteY36-50454" fmla="*/ 3534624 h 6858000"/>
              <a:gd name="connsiteX37-50455" fmla="*/ 5597750 w 6105267"/>
              <a:gd name="connsiteY37-50456" fmla="*/ 3534129 h 6858000"/>
              <a:gd name="connsiteX38-50457" fmla="*/ 5683015 w 6105267"/>
              <a:gd name="connsiteY38-50458" fmla="*/ 3762025 h 6858000"/>
              <a:gd name="connsiteX39-50459" fmla="*/ 5722836 w 6105267"/>
              <a:gd name="connsiteY39-50460" fmla="*/ 3814370 h 6858000"/>
              <a:gd name="connsiteX40-50461" fmla="*/ 5768491 w 6105267"/>
              <a:gd name="connsiteY40-50462" fmla="*/ 3914399 h 6858000"/>
              <a:gd name="connsiteX41-50463" fmla="*/ 5793123 w 6105267"/>
              <a:gd name="connsiteY41-50464" fmla="*/ 3969952 h 6858000"/>
              <a:gd name="connsiteX42-50465" fmla="*/ 5808321 w 6105267"/>
              <a:gd name="connsiteY42-50466" fmla="*/ 3988153 h 6858000"/>
              <a:gd name="connsiteX43-50467" fmla="*/ 5860672 w 6105267"/>
              <a:gd name="connsiteY43-50468" fmla="*/ 4061579 h 6858000"/>
              <a:gd name="connsiteX44-50469" fmla="*/ 5894095 w 6105267"/>
              <a:gd name="connsiteY44-50470" fmla="*/ 4128857 h 6858000"/>
              <a:gd name="connsiteX45-50471" fmla="*/ 5903513 w 6105267"/>
              <a:gd name="connsiteY45-50472" fmla="*/ 4187661 h 6858000"/>
              <a:gd name="connsiteX46-50473" fmla="*/ 5949086 w 6105267"/>
              <a:gd name="connsiteY46-50474" fmla="*/ 4366139 h 6858000"/>
              <a:gd name="connsiteX47-50475" fmla="*/ 5949261 w 6105267"/>
              <a:gd name="connsiteY47-50476" fmla="*/ 4449185 h 6858000"/>
              <a:gd name="connsiteX48-50477" fmla="*/ 5961816 w 6105267"/>
              <a:gd name="connsiteY48-50478" fmla="*/ 4494562 h 6858000"/>
              <a:gd name="connsiteX49-50479" fmla="*/ 5998138 w 6105267"/>
              <a:gd name="connsiteY49-50480" fmla="*/ 4697518 h 6858000"/>
              <a:gd name="connsiteX50-50481" fmla="*/ 6007819 w 6105267"/>
              <a:gd name="connsiteY50-50482" fmla="*/ 4858148 h 6858000"/>
              <a:gd name="connsiteX51-50483" fmla="*/ 6007749 w 6105267"/>
              <a:gd name="connsiteY51-50484" fmla="*/ 4964715 h 6858000"/>
              <a:gd name="connsiteX52-50485" fmla="*/ 6005269 w 6105267"/>
              <a:gd name="connsiteY52-50486" fmla="*/ 5150567 h 6858000"/>
              <a:gd name="connsiteX53-50487" fmla="*/ 6001127 w 6105267"/>
              <a:gd name="connsiteY53-50488" fmla="*/ 5164609 h 6858000"/>
              <a:gd name="connsiteX54-50489" fmla="*/ 5998514 w 6105267"/>
              <a:gd name="connsiteY54-50490" fmla="*/ 5189673 h 6858000"/>
              <a:gd name="connsiteX55-50491" fmla="*/ 6036748 w 6105267"/>
              <a:gd name="connsiteY55-50492" fmla="*/ 5322752 h 6858000"/>
              <a:gd name="connsiteX56-50493" fmla="*/ 6037677 w 6105267"/>
              <a:gd name="connsiteY56-50494" fmla="*/ 5354807 h 6858000"/>
              <a:gd name="connsiteX57-50495" fmla="*/ 6053435 w 6105267"/>
              <a:gd name="connsiteY57-50496" fmla="*/ 5387547 h 6858000"/>
              <a:gd name="connsiteX58-50497" fmla="*/ 6068640 w 6105267"/>
              <a:gd name="connsiteY58-50498" fmla="*/ 5474503 h 6858000"/>
              <a:gd name="connsiteX59-50499" fmla="*/ 6080922 w 6105267"/>
              <a:gd name="connsiteY59-50500" fmla="*/ 5561070 h 6858000"/>
              <a:gd name="connsiteX60-50501" fmla="*/ 6096949 w 6105267"/>
              <a:gd name="connsiteY60-50502" fmla="*/ 5648179 h 6858000"/>
              <a:gd name="connsiteX61-50503" fmla="*/ 6096746 w 6105267"/>
              <a:gd name="connsiteY61-50504" fmla="*/ 5862844 h 6858000"/>
              <a:gd name="connsiteX62-50505" fmla="*/ 6045436 w 6105267"/>
              <a:gd name="connsiteY62-50506" fmla="*/ 6124480 h 6858000"/>
              <a:gd name="connsiteX63-50507" fmla="*/ 6030489 w 6105267"/>
              <a:gd name="connsiteY63-50508" fmla="*/ 6317666 h 6858000"/>
              <a:gd name="connsiteX64-50509" fmla="*/ 6007492 w 6105267"/>
              <a:gd name="connsiteY64-50510" fmla="*/ 6440818 h 6858000"/>
              <a:gd name="connsiteX65-50511" fmla="*/ 6009467 w 6105267"/>
              <a:gd name="connsiteY65-50512" fmla="*/ 6487076 h 6858000"/>
              <a:gd name="connsiteX66-50513" fmla="*/ 5995064 w 6105267"/>
              <a:gd name="connsiteY66-50514" fmla="*/ 6540791 h 6858000"/>
              <a:gd name="connsiteX67-50515" fmla="*/ 5986207 w 6105267"/>
              <a:gd name="connsiteY67-50516" fmla="*/ 6695855 h 6858000"/>
              <a:gd name="connsiteX68-50517" fmla="*/ 5979428 w 6105267"/>
              <a:gd name="connsiteY68-50518" fmla="*/ 6754678 h 6858000"/>
              <a:gd name="connsiteX69-50519" fmla="*/ 5984543 w 6105267"/>
              <a:gd name="connsiteY69-50520" fmla="*/ 6811016 h 6858000"/>
              <a:gd name="connsiteX70-50521" fmla="*/ 5979671 w 6105267"/>
              <a:gd name="connsiteY70-50522" fmla="*/ 6858000 h 6858000"/>
              <a:gd name="connsiteX71-50523" fmla="*/ 0 w 6105267"/>
              <a:gd name="connsiteY71-50524" fmla="*/ 6858000 h 6858000"/>
              <a:gd name="connsiteX72-50525" fmla="*/ 0 w 6105267"/>
              <a:gd name="connsiteY72-50526" fmla="*/ 0 h 6858000"/>
              <a:gd name="connsiteX0-50527" fmla="*/ 0 w 6105267"/>
              <a:gd name="connsiteY0-50528" fmla="*/ 0 h 6858000"/>
              <a:gd name="connsiteX1-50529" fmla="*/ 4965888 w 6105267"/>
              <a:gd name="connsiteY1-50530" fmla="*/ 0 h 6858000"/>
              <a:gd name="connsiteX2-50531" fmla="*/ 4967767 w 6105267"/>
              <a:gd name="connsiteY2-50532" fmla="*/ 7930 h 6858000"/>
              <a:gd name="connsiteX3-50533" fmla="*/ 4979444 w 6105267"/>
              <a:gd name="connsiteY3-50534" fmla="*/ 43921 h 6858000"/>
              <a:gd name="connsiteX4-50535" fmla="*/ 5075458 w 6105267"/>
              <a:gd name="connsiteY4-50536" fmla="*/ 264355 h 6858000"/>
              <a:gd name="connsiteX5-50537" fmla="*/ 5081175 w 6105267"/>
              <a:gd name="connsiteY5-50538" fmla="*/ 277448 h 6858000"/>
              <a:gd name="connsiteX6-50539" fmla="*/ 5097011 w 6105267"/>
              <a:gd name="connsiteY6-50540" fmla="*/ 355616 h 6858000"/>
              <a:gd name="connsiteX7-50541" fmla="*/ 5153000 w 6105267"/>
              <a:gd name="connsiteY7-50542" fmla="*/ 507134 h 6858000"/>
              <a:gd name="connsiteX8-50543" fmla="*/ 5171282 w 6105267"/>
              <a:gd name="connsiteY8-50544" fmla="*/ 602071 h 6858000"/>
              <a:gd name="connsiteX9-50545" fmla="*/ 5189051 w 6105267"/>
              <a:gd name="connsiteY9-50546" fmla="*/ 782518 h 6858000"/>
              <a:gd name="connsiteX10-50547" fmla="*/ 5218707 w 6105267"/>
              <a:gd name="connsiteY10-50548" fmla="*/ 886387 h 6858000"/>
              <a:gd name="connsiteX11-50549" fmla="*/ 5221281 w 6105267"/>
              <a:gd name="connsiteY11-50550" fmla="*/ 920873 h 6858000"/>
              <a:gd name="connsiteX12-50551" fmla="*/ 5201018 w 6105267"/>
              <a:gd name="connsiteY12-50552" fmla="*/ 1095027 h 6858000"/>
              <a:gd name="connsiteX13-50553" fmla="*/ 5205902 w 6105267"/>
              <a:gd name="connsiteY13-50554" fmla="*/ 1203021 h 6858000"/>
              <a:gd name="connsiteX14-50555" fmla="*/ 5207532 w 6105267"/>
              <a:gd name="connsiteY14-50556" fmla="*/ 1278975 h 6858000"/>
              <a:gd name="connsiteX15-50557" fmla="*/ 5225968 w 6105267"/>
              <a:gd name="connsiteY15-50558" fmla="*/ 1357994 h 6858000"/>
              <a:gd name="connsiteX16-50559" fmla="*/ 5226675 w 6105267"/>
              <a:gd name="connsiteY16-50560" fmla="*/ 1385685 h 6858000"/>
              <a:gd name="connsiteX17-50561" fmla="*/ 5237226 w 6105267"/>
              <a:gd name="connsiteY17-50562" fmla="*/ 1441327 h 6858000"/>
              <a:gd name="connsiteX18-50563" fmla="*/ 5255653 w 6105267"/>
              <a:gd name="connsiteY18-50564" fmla="*/ 1524712 h 6858000"/>
              <a:gd name="connsiteX19-50565" fmla="*/ 5263491 w 6105267"/>
              <a:gd name="connsiteY19-50566" fmla="*/ 1642938 h 6858000"/>
              <a:gd name="connsiteX20-50567" fmla="*/ 5256552 w 6105267"/>
              <a:gd name="connsiteY20-50568" fmla="*/ 1672509 h 6858000"/>
              <a:gd name="connsiteX21-50569" fmla="*/ 5264549 w 6105267"/>
              <a:gd name="connsiteY21-50570" fmla="*/ 1837572 h 6858000"/>
              <a:gd name="connsiteX22-50571" fmla="*/ 5255696 w 6105267"/>
              <a:gd name="connsiteY22-50572" fmla="*/ 1953770 h 6858000"/>
              <a:gd name="connsiteX23-50573" fmla="*/ 5252592 w 6105267"/>
              <a:gd name="connsiteY23-50574" fmla="*/ 2092210 h 6858000"/>
              <a:gd name="connsiteX24-50575" fmla="*/ 5257248 w 6105267"/>
              <a:gd name="connsiteY24-50576" fmla="*/ 2203922 h 6858000"/>
              <a:gd name="connsiteX25-50577" fmla="*/ 5262551 w 6105267"/>
              <a:gd name="connsiteY25-50578" fmla="*/ 2288050 h 6858000"/>
              <a:gd name="connsiteX26-50579" fmla="*/ 5293877 w 6105267"/>
              <a:gd name="connsiteY26-50580" fmla="*/ 2368649 h 6858000"/>
              <a:gd name="connsiteX27-50581" fmla="*/ 5311338 w 6105267"/>
              <a:gd name="connsiteY27-50582" fmla="*/ 2404034 h 6858000"/>
              <a:gd name="connsiteX28-50583" fmla="*/ 5338366 w 6105267"/>
              <a:gd name="connsiteY28-50584" fmla="*/ 2465052 h 6858000"/>
              <a:gd name="connsiteX29-50585" fmla="*/ 5371263 w 6105267"/>
              <a:gd name="connsiteY29-50586" fmla="*/ 2586413 h 6858000"/>
              <a:gd name="connsiteX30-50587" fmla="*/ 5407503 w 6105267"/>
              <a:gd name="connsiteY30-50588" fmla="*/ 2786290 h 6858000"/>
              <a:gd name="connsiteX31-50589" fmla="*/ 5407356 w 6105267"/>
              <a:gd name="connsiteY31-50590" fmla="*/ 2787545 h 6858000"/>
              <a:gd name="connsiteX32-50591" fmla="*/ 5448870 w 6105267"/>
              <a:gd name="connsiteY32-50592" fmla="*/ 2838305 h 6858000"/>
              <a:gd name="connsiteX33-50593" fmla="*/ 5503944 w 6105267"/>
              <a:gd name="connsiteY33-50594" fmla="*/ 3123335 h 6858000"/>
              <a:gd name="connsiteX34-50595" fmla="*/ 5525532 w 6105267"/>
              <a:gd name="connsiteY34-50596" fmla="*/ 3258473 h 6858000"/>
              <a:gd name="connsiteX35-50597" fmla="*/ 5589758 w 6105267"/>
              <a:gd name="connsiteY35-50598" fmla="*/ 3453699 h 6858000"/>
              <a:gd name="connsiteX36-50599" fmla="*/ 5596144 w 6105267"/>
              <a:gd name="connsiteY36-50600" fmla="*/ 3534624 h 6858000"/>
              <a:gd name="connsiteX37-50601" fmla="*/ 5597750 w 6105267"/>
              <a:gd name="connsiteY37-50602" fmla="*/ 3520805 h 6858000"/>
              <a:gd name="connsiteX38-50603" fmla="*/ 5683015 w 6105267"/>
              <a:gd name="connsiteY38-50604" fmla="*/ 3762025 h 6858000"/>
              <a:gd name="connsiteX39-50605" fmla="*/ 5722836 w 6105267"/>
              <a:gd name="connsiteY39-50606" fmla="*/ 3814370 h 6858000"/>
              <a:gd name="connsiteX40-50607" fmla="*/ 5768491 w 6105267"/>
              <a:gd name="connsiteY40-50608" fmla="*/ 3914399 h 6858000"/>
              <a:gd name="connsiteX41-50609" fmla="*/ 5793123 w 6105267"/>
              <a:gd name="connsiteY41-50610" fmla="*/ 3969952 h 6858000"/>
              <a:gd name="connsiteX42-50611" fmla="*/ 5808321 w 6105267"/>
              <a:gd name="connsiteY42-50612" fmla="*/ 3988153 h 6858000"/>
              <a:gd name="connsiteX43-50613" fmla="*/ 5860672 w 6105267"/>
              <a:gd name="connsiteY43-50614" fmla="*/ 4061579 h 6858000"/>
              <a:gd name="connsiteX44-50615" fmla="*/ 5894095 w 6105267"/>
              <a:gd name="connsiteY44-50616" fmla="*/ 4128857 h 6858000"/>
              <a:gd name="connsiteX45-50617" fmla="*/ 5903513 w 6105267"/>
              <a:gd name="connsiteY45-50618" fmla="*/ 4187661 h 6858000"/>
              <a:gd name="connsiteX46-50619" fmla="*/ 5949086 w 6105267"/>
              <a:gd name="connsiteY46-50620" fmla="*/ 4366139 h 6858000"/>
              <a:gd name="connsiteX47-50621" fmla="*/ 5949261 w 6105267"/>
              <a:gd name="connsiteY47-50622" fmla="*/ 4449185 h 6858000"/>
              <a:gd name="connsiteX48-50623" fmla="*/ 5961816 w 6105267"/>
              <a:gd name="connsiteY48-50624" fmla="*/ 4494562 h 6858000"/>
              <a:gd name="connsiteX49-50625" fmla="*/ 5998138 w 6105267"/>
              <a:gd name="connsiteY49-50626" fmla="*/ 4697518 h 6858000"/>
              <a:gd name="connsiteX50-50627" fmla="*/ 6007819 w 6105267"/>
              <a:gd name="connsiteY50-50628" fmla="*/ 4858148 h 6858000"/>
              <a:gd name="connsiteX51-50629" fmla="*/ 6007749 w 6105267"/>
              <a:gd name="connsiteY51-50630" fmla="*/ 4964715 h 6858000"/>
              <a:gd name="connsiteX52-50631" fmla="*/ 6005269 w 6105267"/>
              <a:gd name="connsiteY52-50632" fmla="*/ 5150567 h 6858000"/>
              <a:gd name="connsiteX53-50633" fmla="*/ 6001127 w 6105267"/>
              <a:gd name="connsiteY53-50634" fmla="*/ 5164609 h 6858000"/>
              <a:gd name="connsiteX54-50635" fmla="*/ 5998514 w 6105267"/>
              <a:gd name="connsiteY54-50636" fmla="*/ 5189673 h 6858000"/>
              <a:gd name="connsiteX55-50637" fmla="*/ 6036748 w 6105267"/>
              <a:gd name="connsiteY55-50638" fmla="*/ 5322752 h 6858000"/>
              <a:gd name="connsiteX56-50639" fmla="*/ 6037677 w 6105267"/>
              <a:gd name="connsiteY56-50640" fmla="*/ 5354807 h 6858000"/>
              <a:gd name="connsiteX57-50641" fmla="*/ 6053435 w 6105267"/>
              <a:gd name="connsiteY57-50642" fmla="*/ 5387547 h 6858000"/>
              <a:gd name="connsiteX58-50643" fmla="*/ 6068640 w 6105267"/>
              <a:gd name="connsiteY58-50644" fmla="*/ 5474503 h 6858000"/>
              <a:gd name="connsiteX59-50645" fmla="*/ 6080922 w 6105267"/>
              <a:gd name="connsiteY59-50646" fmla="*/ 5561070 h 6858000"/>
              <a:gd name="connsiteX60-50647" fmla="*/ 6096949 w 6105267"/>
              <a:gd name="connsiteY60-50648" fmla="*/ 5648179 h 6858000"/>
              <a:gd name="connsiteX61-50649" fmla="*/ 6096746 w 6105267"/>
              <a:gd name="connsiteY61-50650" fmla="*/ 5862844 h 6858000"/>
              <a:gd name="connsiteX62-50651" fmla="*/ 6045436 w 6105267"/>
              <a:gd name="connsiteY62-50652" fmla="*/ 6124480 h 6858000"/>
              <a:gd name="connsiteX63-50653" fmla="*/ 6030489 w 6105267"/>
              <a:gd name="connsiteY63-50654" fmla="*/ 6317666 h 6858000"/>
              <a:gd name="connsiteX64-50655" fmla="*/ 6007492 w 6105267"/>
              <a:gd name="connsiteY64-50656" fmla="*/ 6440818 h 6858000"/>
              <a:gd name="connsiteX65-50657" fmla="*/ 6009467 w 6105267"/>
              <a:gd name="connsiteY65-50658" fmla="*/ 6487076 h 6858000"/>
              <a:gd name="connsiteX66-50659" fmla="*/ 5995064 w 6105267"/>
              <a:gd name="connsiteY66-50660" fmla="*/ 6540791 h 6858000"/>
              <a:gd name="connsiteX67-50661" fmla="*/ 5986207 w 6105267"/>
              <a:gd name="connsiteY67-50662" fmla="*/ 6695855 h 6858000"/>
              <a:gd name="connsiteX68-50663" fmla="*/ 5979428 w 6105267"/>
              <a:gd name="connsiteY68-50664" fmla="*/ 6754678 h 6858000"/>
              <a:gd name="connsiteX69-50665" fmla="*/ 5984543 w 6105267"/>
              <a:gd name="connsiteY69-50666" fmla="*/ 6811016 h 6858000"/>
              <a:gd name="connsiteX70-50667" fmla="*/ 5979671 w 6105267"/>
              <a:gd name="connsiteY70-50668" fmla="*/ 6858000 h 6858000"/>
              <a:gd name="connsiteX71-50669" fmla="*/ 0 w 6105267"/>
              <a:gd name="connsiteY71-50670" fmla="*/ 6858000 h 6858000"/>
              <a:gd name="connsiteX72-50671" fmla="*/ 0 w 6105267"/>
              <a:gd name="connsiteY72-50672" fmla="*/ 0 h 6858000"/>
              <a:gd name="connsiteX0-50673" fmla="*/ 0 w 6105267"/>
              <a:gd name="connsiteY0-50674" fmla="*/ 0 h 6858000"/>
              <a:gd name="connsiteX1-50675" fmla="*/ 4965888 w 6105267"/>
              <a:gd name="connsiteY1-50676" fmla="*/ 0 h 6858000"/>
              <a:gd name="connsiteX2-50677" fmla="*/ 4967767 w 6105267"/>
              <a:gd name="connsiteY2-50678" fmla="*/ 7930 h 6858000"/>
              <a:gd name="connsiteX3-50679" fmla="*/ 4979444 w 6105267"/>
              <a:gd name="connsiteY3-50680" fmla="*/ 43921 h 6858000"/>
              <a:gd name="connsiteX4-50681" fmla="*/ 5075458 w 6105267"/>
              <a:gd name="connsiteY4-50682" fmla="*/ 264355 h 6858000"/>
              <a:gd name="connsiteX5-50683" fmla="*/ 5081175 w 6105267"/>
              <a:gd name="connsiteY5-50684" fmla="*/ 277448 h 6858000"/>
              <a:gd name="connsiteX6-50685" fmla="*/ 5097011 w 6105267"/>
              <a:gd name="connsiteY6-50686" fmla="*/ 355616 h 6858000"/>
              <a:gd name="connsiteX7-50687" fmla="*/ 5153000 w 6105267"/>
              <a:gd name="connsiteY7-50688" fmla="*/ 507134 h 6858000"/>
              <a:gd name="connsiteX8-50689" fmla="*/ 5171282 w 6105267"/>
              <a:gd name="connsiteY8-50690" fmla="*/ 602071 h 6858000"/>
              <a:gd name="connsiteX9-50691" fmla="*/ 5189051 w 6105267"/>
              <a:gd name="connsiteY9-50692" fmla="*/ 782518 h 6858000"/>
              <a:gd name="connsiteX10-50693" fmla="*/ 5218707 w 6105267"/>
              <a:gd name="connsiteY10-50694" fmla="*/ 886387 h 6858000"/>
              <a:gd name="connsiteX11-50695" fmla="*/ 5221281 w 6105267"/>
              <a:gd name="connsiteY11-50696" fmla="*/ 920873 h 6858000"/>
              <a:gd name="connsiteX12-50697" fmla="*/ 5201018 w 6105267"/>
              <a:gd name="connsiteY12-50698" fmla="*/ 1095027 h 6858000"/>
              <a:gd name="connsiteX13-50699" fmla="*/ 5205902 w 6105267"/>
              <a:gd name="connsiteY13-50700" fmla="*/ 1203021 h 6858000"/>
              <a:gd name="connsiteX14-50701" fmla="*/ 5207532 w 6105267"/>
              <a:gd name="connsiteY14-50702" fmla="*/ 1278975 h 6858000"/>
              <a:gd name="connsiteX15-50703" fmla="*/ 5225968 w 6105267"/>
              <a:gd name="connsiteY15-50704" fmla="*/ 1357994 h 6858000"/>
              <a:gd name="connsiteX16-50705" fmla="*/ 5226675 w 6105267"/>
              <a:gd name="connsiteY16-50706" fmla="*/ 1385685 h 6858000"/>
              <a:gd name="connsiteX17-50707" fmla="*/ 5237226 w 6105267"/>
              <a:gd name="connsiteY17-50708" fmla="*/ 1441327 h 6858000"/>
              <a:gd name="connsiteX18-50709" fmla="*/ 5255653 w 6105267"/>
              <a:gd name="connsiteY18-50710" fmla="*/ 1524712 h 6858000"/>
              <a:gd name="connsiteX19-50711" fmla="*/ 5263491 w 6105267"/>
              <a:gd name="connsiteY19-50712" fmla="*/ 1642938 h 6858000"/>
              <a:gd name="connsiteX20-50713" fmla="*/ 5256552 w 6105267"/>
              <a:gd name="connsiteY20-50714" fmla="*/ 1672509 h 6858000"/>
              <a:gd name="connsiteX21-50715" fmla="*/ 5264549 w 6105267"/>
              <a:gd name="connsiteY21-50716" fmla="*/ 1837572 h 6858000"/>
              <a:gd name="connsiteX22-50717" fmla="*/ 5255696 w 6105267"/>
              <a:gd name="connsiteY22-50718" fmla="*/ 1953770 h 6858000"/>
              <a:gd name="connsiteX23-50719" fmla="*/ 5252592 w 6105267"/>
              <a:gd name="connsiteY23-50720" fmla="*/ 2092210 h 6858000"/>
              <a:gd name="connsiteX24-50721" fmla="*/ 5257248 w 6105267"/>
              <a:gd name="connsiteY24-50722" fmla="*/ 2203922 h 6858000"/>
              <a:gd name="connsiteX25-50723" fmla="*/ 5262551 w 6105267"/>
              <a:gd name="connsiteY25-50724" fmla="*/ 2288050 h 6858000"/>
              <a:gd name="connsiteX26-50725" fmla="*/ 5293877 w 6105267"/>
              <a:gd name="connsiteY26-50726" fmla="*/ 2368649 h 6858000"/>
              <a:gd name="connsiteX27-50727" fmla="*/ 5311338 w 6105267"/>
              <a:gd name="connsiteY27-50728" fmla="*/ 2404034 h 6858000"/>
              <a:gd name="connsiteX28-50729" fmla="*/ 5338366 w 6105267"/>
              <a:gd name="connsiteY28-50730" fmla="*/ 2465052 h 6858000"/>
              <a:gd name="connsiteX29-50731" fmla="*/ 5371263 w 6105267"/>
              <a:gd name="connsiteY29-50732" fmla="*/ 2586413 h 6858000"/>
              <a:gd name="connsiteX30-50733" fmla="*/ 5407503 w 6105267"/>
              <a:gd name="connsiteY30-50734" fmla="*/ 2786290 h 6858000"/>
              <a:gd name="connsiteX31-50735" fmla="*/ 5407356 w 6105267"/>
              <a:gd name="connsiteY31-50736" fmla="*/ 2787545 h 6858000"/>
              <a:gd name="connsiteX32-50737" fmla="*/ 5448870 w 6105267"/>
              <a:gd name="connsiteY32-50738" fmla="*/ 2838305 h 6858000"/>
              <a:gd name="connsiteX33-50739" fmla="*/ 5503944 w 6105267"/>
              <a:gd name="connsiteY33-50740" fmla="*/ 3123335 h 6858000"/>
              <a:gd name="connsiteX34-50741" fmla="*/ 5525532 w 6105267"/>
              <a:gd name="connsiteY34-50742" fmla="*/ 3258473 h 6858000"/>
              <a:gd name="connsiteX35-50743" fmla="*/ 5589758 w 6105267"/>
              <a:gd name="connsiteY35-50744" fmla="*/ 3453699 h 6858000"/>
              <a:gd name="connsiteX36-50745" fmla="*/ 5530926 w 6105267"/>
              <a:gd name="connsiteY36-50746" fmla="*/ 3564605 h 6858000"/>
              <a:gd name="connsiteX37-50747" fmla="*/ 5597750 w 6105267"/>
              <a:gd name="connsiteY37-50748" fmla="*/ 3520805 h 6858000"/>
              <a:gd name="connsiteX38-50749" fmla="*/ 5683015 w 6105267"/>
              <a:gd name="connsiteY38-50750" fmla="*/ 3762025 h 6858000"/>
              <a:gd name="connsiteX39-50751" fmla="*/ 5722836 w 6105267"/>
              <a:gd name="connsiteY39-50752" fmla="*/ 3814370 h 6858000"/>
              <a:gd name="connsiteX40-50753" fmla="*/ 5768491 w 6105267"/>
              <a:gd name="connsiteY40-50754" fmla="*/ 3914399 h 6858000"/>
              <a:gd name="connsiteX41-50755" fmla="*/ 5793123 w 6105267"/>
              <a:gd name="connsiteY41-50756" fmla="*/ 3969952 h 6858000"/>
              <a:gd name="connsiteX42-50757" fmla="*/ 5808321 w 6105267"/>
              <a:gd name="connsiteY42-50758" fmla="*/ 3988153 h 6858000"/>
              <a:gd name="connsiteX43-50759" fmla="*/ 5860672 w 6105267"/>
              <a:gd name="connsiteY43-50760" fmla="*/ 4061579 h 6858000"/>
              <a:gd name="connsiteX44-50761" fmla="*/ 5894095 w 6105267"/>
              <a:gd name="connsiteY44-50762" fmla="*/ 4128857 h 6858000"/>
              <a:gd name="connsiteX45-50763" fmla="*/ 5903513 w 6105267"/>
              <a:gd name="connsiteY45-50764" fmla="*/ 4187661 h 6858000"/>
              <a:gd name="connsiteX46-50765" fmla="*/ 5949086 w 6105267"/>
              <a:gd name="connsiteY46-50766" fmla="*/ 4366139 h 6858000"/>
              <a:gd name="connsiteX47-50767" fmla="*/ 5949261 w 6105267"/>
              <a:gd name="connsiteY47-50768" fmla="*/ 4449185 h 6858000"/>
              <a:gd name="connsiteX48-50769" fmla="*/ 5961816 w 6105267"/>
              <a:gd name="connsiteY48-50770" fmla="*/ 4494562 h 6858000"/>
              <a:gd name="connsiteX49-50771" fmla="*/ 5998138 w 6105267"/>
              <a:gd name="connsiteY49-50772" fmla="*/ 4697518 h 6858000"/>
              <a:gd name="connsiteX50-50773" fmla="*/ 6007819 w 6105267"/>
              <a:gd name="connsiteY50-50774" fmla="*/ 4858148 h 6858000"/>
              <a:gd name="connsiteX51-50775" fmla="*/ 6007749 w 6105267"/>
              <a:gd name="connsiteY51-50776" fmla="*/ 4964715 h 6858000"/>
              <a:gd name="connsiteX52-50777" fmla="*/ 6005269 w 6105267"/>
              <a:gd name="connsiteY52-50778" fmla="*/ 5150567 h 6858000"/>
              <a:gd name="connsiteX53-50779" fmla="*/ 6001127 w 6105267"/>
              <a:gd name="connsiteY53-50780" fmla="*/ 5164609 h 6858000"/>
              <a:gd name="connsiteX54-50781" fmla="*/ 5998514 w 6105267"/>
              <a:gd name="connsiteY54-50782" fmla="*/ 5189673 h 6858000"/>
              <a:gd name="connsiteX55-50783" fmla="*/ 6036748 w 6105267"/>
              <a:gd name="connsiteY55-50784" fmla="*/ 5322752 h 6858000"/>
              <a:gd name="connsiteX56-50785" fmla="*/ 6037677 w 6105267"/>
              <a:gd name="connsiteY56-50786" fmla="*/ 5354807 h 6858000"/>
              <a:gd name="connsiteX57-50787" fmla="*/ 6053435 w 6105267"/>
              <a:gd name="connsiteY57-50788" fmla="*/ 5387547 h 6858000"/>
              <a:gd name="connsiteX58-50789" fmla="*/ 6068640 w 6105267"/>
              <a:gd name="connsiteY58-50790" fmla="*/ 5474503 h 6858000"/>
              <a:gd name="connsiteX59-50791" fmla="*/ 6080922 w 6105267"/>
              <a:gd name="connsiteY59-50792" fmla="*/ 5561070 h 6858000"/>
              <a:gd name="connsiteX60-50793" fmla="*/ 6096949 w 6105267"/>
              <a:gd name="connsiteY60-50794" fmla="*/ 5648179 h 6858000"/>
              <a:gd name="connsiteX61-50795" fmla="*/ 6096746 w 6105267"/>
              <a:gd name="connsiteY61-50796" fmla="*/ 5862844 h 6858000"/>
              <a:gd name="connsiteX62-50797" fmla="*/ 6045436 w 6105267"/>
              <a:gd name="connsiteY62-50798" fmla="*/ 6124480 h 6858000"/>
              <a:gd name="connsiteX63-50799" fmla="*/ 6030489 w 6105267"/>
              <a:gd name="connsiteY63-50800" fmla="*/ 6317666 h 6858000"/>
              <a:gd name="connsiteX64-50801" fmla="*/ 6007492 w 6105267"/>
              <a:gd name="connsiteY64-50802" fmla="*/ 6440818 h 6858000"/>
              <a:gd name="connsiteX65-50803" fmla="*/ 6009467 w 6105267"/>
              <a:gd name="connsiteY65-50804" fmla="*/ 6487076 h 6858000"/>
              <a:gd name="connsiteX66-50805" fmla="*/ 5995064 w 6105267"/>
              <a:gd name="connsiteY66-50806" fmla="*/ 6540791 h 6858000"/>
              <a:gd name="connsiteX67-50807" fmla="*/ 5986207 w 6105267"/>
              <a:gd name="connsiteY67-50808" fmla="*/ 6695855 h 6858000"/>
              <a:gd name="connsiteX68-50809" fmla="*/ 5979428 w 6105267"/>
              <a:gd name="connsiteY68-50810" fmla="*/ 6754678 h 6858000"/>
              <a:gd name="connsiteX69-50811" fmla="*/ 5984543 w 6105267"/>
              <a:gd name="connsiteY69-50812" fmla="*/ 6811016 h 6858000"/>
              <a:gd name="connsiteX70-50813" fmla="*/ 5979671 w 6105267"/>
              <a:gd name="connsiteY70-50814" fmla="*/ 6858000 h 6858000"/>
              <a:gd name="connsiteX71-50815" fmla="*/ 0 w 6105267"/>
              <a:gd name="connsiteY71-50816" fmla="*/ 6858000 h 6858000"/>
              <a:gd name="connsiteX72-50817" fmla="*/ 0 w 6105267"/>
              <a:gd name="connsiteY72-50818" fmla="*/ 0 h 6858000"/>
              <a:gd name="connsiteX0-50819" fmla="*/ 0 w 6105267"/>
              <a:gd name="connsiteY0-50820" fmla="*/ 0 h 6858000"/>
              <a:gd name="connsiteX1-50821" fmla="*/ 4965888 w 6105267"/>
              <a:gd name="connsiteY1-50822" fmla="*/ 0 h 6858000"/>
              <a:gd name="connsiteX2-50823" fmla="*/ 4967767 w 6105267"/>
              <a:gd name="connsiteY2-50824" fmla="*/ 7930 h 6858000"/>
              <a:gd name="connsiteX3-50825" fmla="*/ 4979444 w 6105267"/>
              <a:gd name="connsiteY3-50826" fmla="*/ 43921 h 6858000"/>
              <a:gd name="connsiteX4-50827" fmla="*/ 5075458 w 6105267"/>
              <a:gd name="connsiteY4-50828" fmla="*/ 264355 h 6858000"/>
              <a:gd name="connsiteX5-50829" fmla="*/ 5081175 w 6105267"/>
              <a:gd name="connsiteY5-50830" fmla="*/ 277448 h 6858000"/>
              <a:gd name="connsiteX6-50831" fmla="*/ 5097011 w 6105267"/>
              <a:gd name="connsiteY6-50832" fmla="*/ 355616 h 6858000"/>
              <a:gd name="connsiteX7-50833" fmla="*/ 5153000 w 6105267"/>
              <a:gd name="connsiteY7-50834" fmla="*/ 507134 h 6858000"/>
              <a:gd name="connsiteX8-50835" fmla="*/ 5171282 w 6105267"/>
              <a:gd name="connsiteY8-50836" fmla="*/ 602071 h 6858000"/>
              <a:gd name="connsiteX9-50837" fmla="*/ 5189051 w 6105267"/>
              <a:gd name="connsiteY9-50838" fmla="*/ 782518 h 6858000"/>
              <a:gd name="connsiteX10-50839" fmla="*/ 5218707 w 6105267"/>
              <a:gd name="connsiteY10-50840" fmla="*/ 886387 h 6858000"/>
              <a:gd name="connsiteX11-50841" fmla="*/ 5221281 w 6105267"/>
              <a:gd name="connsiteY11-50842" fmla="*/ 920873 h 6858000"/>
              <a:gd name="connsiteX12-50843" fmla="*/ 5201018 w 6105267"/>
              <a:gd name="connsiteY12-50844" fmla="*/ 1095027 h 6858000"/>
              <a:gd name="connsiteX13-50845" fmla="*/ 5205902 w 6105267"/>
              <a:gd name="connsiteY13-50846" fmla="*/ 1203021 h 6858000"/>
              <a:gd name="connsiteX14-50847" fmla="*/ 5207532 w 6105267"/>
              <a:gd name="connsiteY14-50848" fmla="*/ 1278975 h 6858000"/>
              <a:gd name="connsiteX15-50849" fmla="*/ 5225968 w 6105267"/>
              <a:gd name="connsiteY15-50850" fmla="*/ 1357994 h 6858000"/>
              <a:gd name="connsiteX16-50851" fmla="*/ 5226675 w 6105267"/>
              <a:gd name="connsiteY16-50852" fmla="*/ 1385685 h 6858000"/>
              <a:gd name="connsiteX17-50853" fmla="*/ 5237226 w 6105267"/>
              <a:gd name="connsiteY17-50854" fmla="*/ 1441327 h 6858000"/>
              <a:gd name="connsiteX18-50855" fmla="*/ 5255653 w 6105267"/>
              <a:gd name="connsiteY18-50856" fmla="*/ 1524712 h 6858000"/>
              <a:gd name="connsiteX19-50857" fmla="*/ 5263491 w 6105267"/>
              <a:gd name="connsiteY19-50858" fmla="*/ 1642938 h 6858000"/>
              <a:gd name="connsiteX20-50859" fmla="*/ 5256552 w 6105267"/>
              <a:gd name="connsiteY20-50860" fmla="*/ 1672509 h 6858000"/>
              <a:gd name="connsiteX21-50861" fmla="*/ 5264549 w 6105267"/>
              <a:gd name="connsiteY21-50862" fmla="*/ 1837572 h 6858000"/>
              <a:gd name="connsiteX22-50863" fmla="*/ 5255696 w 6105267"/>
              <a:gd name="connsiteY22-50864" fmla="*/ 1953770 h 6858000"/>
              <a:gd name="connsiteX23-50865" fmla="*/ 5252592 w 6105267"/>
              <a:gd name="connsiteY23-50866" fmla="*/ 2092210 h 6858000"/>
              <a:gd name="connsiteX24-50867" fmla="*/ 5257248 w 6105267"/>
              <a:gd name="connsiteY24-50868" fmla="*/ 2203922 h 6858000"/>
              <a:gd name="connsiteX25-50869" fmla="*/ 5262551 w 6105267"/>
              <a:gd name="connsiteY25-50870" fmla="*/ 2288050 h 6858000"/>
              <a:gd name="connsiteX26-50871" fmla="*/ 5293877 w 6105267"/>
              <a:gd name="connsiteY26-50872" fmla="*/ 2368649 h 6858000"/>
              <a:gd name="connsiteX27-50873" fmla="*/ 5311338 w 6105267"/>
              <a:gd name="connsiteY27-50874" fmla="*/ 2404034 h 6858000"/>
              <a:gd name="connsiteX28-50875" fmla="*/ 5338366 w 6105267"/>
              <a:gd name="connsiteY28-50876" fmla="*/ 2465052 h 6858000"/>
              <a:gd name="connsiteX29-50877" fmla="*/ 5371263 w 6105267"/>
              <a:gd name="connsiteY29-50878" fmla="*/ 2586413 h 6858000"/>
              <a:gd name="connsiteX30-50879" fmla="*/ 5407503 w 6105267"/>
              <a:gd name="connsiteY30-50880" fmla="*/ 2786290 h 6858000"/>
              <a:gd name="connsiteX31-50881" fmla="*/ 5407356 w 6105267"/>
              <a:gd name="connsiteY31-50882" fmla="*/ 2787545 h 6858000"/>
              <a:gd name="connsiteX32-50883" fmla="*/ 5448870 w 6105267"/>
              <a:gd name="connsiteY32-50884" fmla="*/ 2838305 h 6858000"/>
              <a:gd name="connsiteX33-50885" fmla="*/ 5503944 w 6105267"/>
              <a:gd name="connsiteY33-50886" fmla="*/ 3123335 h 6858000"/>
              <a:gd name="connsiteX34-50887" fmla="*/ 5525532 w 6105267"/>
              <a:gd name="connsiteY34-50888" fmla="*/ 3258473 h 6858000"/>
              <a:gd name="connsiteX35-50889" fmla="*/ 5589758 w 6105267"/>
              <a:gd name="connsiteY35-50890" fmla="*/ 3453699 h 6858000"/>
              <a:gd name="connsiteX36-50891" fmla="*/ 5530926 w 6105267"/>
              <a:gd name="connsiteY36-50892" fmla="*/ 3564605 h 6858000"/>
              <a:gd name="connsiteX37-50893" fmla="*/ 5614055 w 6105267"/>
              <a:gd name="connsiteY37-50894" fmla="*/ 3560779 h 6858000"/>
              <a:gd name="connsiteX38-50895" fmla="*/ 5683015 w 6105267"/>
              <a:gd name="connsiteY38-50896" fmla="*/ 3762025 h 6858000"/>
              <a:gd name="connsiteX39-50897" fmla="*/ 5722836 w 6105267"/>
              <a:gd name="connsiteY39-50898" fmla="*/ 3814370 h 6858000"/>
              <a:gd name="connsiteX40-50899" fmla="*/ 5768491 w 6105267"/>
              <a:gd name="connsiteY40-50900" fmla="*/ 3914399 h 6858000"/>
              <a:gd name="connsiteX41-50901" fmla="*/ 5793123 w 6105267"/>
              <a:gd name="connsiteY41-50902" fmla="*/ 3969952 h 6858000"/>
              <a:gd name="connsiteX42-50903" fmla="*/ 5808321 w 6105267"/>
              <a:gd name="connsiteY42-50904" fmla="*/ 3988153 h 6858000"/>
              <a:gd name="connsiteX43-50905" fmla="*/ 5860672 w 6105267"/>
              <a:gd name="connsiteY43-50906" fmla="*/ 4061579 h 6858000"/>
              <a:gd name="connsiteX44-50907" fmla="*/ 5894095 w 6105267"/>
              <a:gd name="connsiteY44-50908" fmla="*/ 4128857 h 6858000"/>
              <a:gd name="connsiteX45-50909" fmla="*/ 5903513 w 6105267"/>
              <a:gd name="connsiteY45-50910" fmla="*/ 4187661 h 6858000"/>
              <a:gd name="connsiteX46-50911" fmla="*/ 5949086 w 6105267"/>
              <a:gd name="connsiteY46-50912" fmla="*/ 4366139 h 6858000"/>
              <a:gd name="connsiteX47-50913" fmla="*/ 5949261 w 6105267"/>
              <a:gd name="connsiteY47-50914" fmla="*/ 4449185 h 6858000"/>
              <a:gd name="connsiteX48-50915" fmla="*/ 5961816 w 6105267"/>
              <a:gd name="connsiteY48-50916" fmla="*/ 4494562 h 6858000"/>
              <a:gd name="connsiteX49-50917" fmla="*/ 5998138 w 6105267"/>
              <a:gd name="connsiteY49-50918" fmla="*/ 4697518 h 6858000"/>
              <a:gd name="connsiteX50-50919" fmla="*/ 6007819 w 6105267"/>
              <a:gd name="connsiteY50-50920" fmla="*/ 4858148 h 6858000"/>
              <a:gd name="connsiteX51-50921" fmla="*/ 6007749 w 6105267"/>
              <a:gd name="connsiteY51-50922" fmla="*/ 4964715 h 6858000"/>
              <a:gd name="connsiteX52-50923" fmla="*/ 6005269 w 6105267"/>
              <a:gd name="connsiteY52-50924" fmla="*/ 5150567 h 6858000"/>
              <a:gd name="connsiteX53-50925" fmla="*/ 6001127 w 6105267"/>
              <a:gd name="connsiteY53-50926" fmla="*/ 5164609 h 6858000"/>
              <a:gd name="connsiteX54-50927" fmla="*/ 5998514 w 6105267"/>
              <a:gd name="connsiteY54-50928" fmla="*/ 5189673 h 6858000"/>
              <a:gd name="connsiteX55-50929" fmla="*/ 6036748 w 6105267"/>
              <a:gd name="connsiteY55-50930" fmla="*/ 5322752 h 6858000"/>
              <a:gd name="connsiteX56-50931" fmla="*/ 6037677 w 6105267"/>
              <a:gd name="connsiteY56-50932" fmla="*/ 5354807 h 6858000"/>
              <a:gd name="connsiteX57-50933" fmla="*/ 6053435 w 6105267"/>
              <a:gd name="connsiteY57-50934" fmla="*/ 5387547 h 6858000"/>
              <a:gd name="connsiteX58-50935" fmla="*/ 6068640 w 6105267"/>
              <a:gd name="connsiteY58-50936" fmla="*/ 5474503 h 6858000"/>
              <a:gd name="connsiteX59-50937" fmla="*/ 6080922 w 6105267"/>
              <a:gd name="connsiteY59-50938" fmla="*/ 5561070 h 6858000"/>
              <a:gd name="connsiteX60-50939" fmla="*/ 6096949 w 6105267"/>
              <a:gd name="connsiteY60-50940" fmla="*/ 5648179 h 6858000"/>
              <a:gd name="connsiteX61-50941" fmla="*/ 6096746 w 6105267"/>
              <a:gd name="connsiteY61-50942" fmla="*/ 5862844 h 6858000"/>
              <a:gd name="connsiteX62-50943" fmla="*/ 6045436 w 6105267"/>
              <a:gd name="connsiteY62-50944" fmla="*/ 6124480 h 6858000"/>
              <a:gd name="connsiteX63-50945" fmla="*/ 6030489 w 6105267"/>
              <a:gd name="connsiteY63-50946" fmla="*/ 6317666 h 6858000"/>
              <a:gd name="connsiteX64-50947" fmla="*/ 6007492 w 6105267"/>
              <a:gd name="connsiteY64-50948" fmla="*/ 6440818 h 6858000"/>
              <a:gd name="connsiteX65-50949" fmla="*/ 6009467 w 6105267"/>
              <a:gd name="connsiteY65-50950" fmla="*/ 6487076 h 6858000"/>
              <a:gd name="connsiteX66-50951" fmla="*/ 5995064 w 6105267"/>
              <a:gd name="connsiteY66-50952" fmla="*/ 6540791 h 6858000"/>
              <a:gd name="connsiteX67-50953" fmla="*/ 5986207 w 6105267"/>
              <a:gd name="connsiteY67-50954" fmla="*/ 6695855 h 6858000"/>
              <a:gd name="connsiteX68-50955" fmla="*/ 5979428 w 6105267"/>
              <a:gd name="connsiteY68-50956" fmla="*/ 6754678 h 6858000"/>
              <a:gd name="connsiteX69-50957" fmla="*/ 5984543 w 6105267"/>
              <a:gd name="connsiteY69-50958" fmla="*/ 6811016 h 6858000"/>
              <a:gd name="connsiteX70-50959" fmla="*/ 5979671 w 6105267"/>
              <a:gd name="connsiteY70-50960" fmla="*/ 6858000 h 6858000"/>
              <a:gd name="connsiteX71-50961" fmla="*/ 0 w 6105267"/>
              <a:gd name="connsiteY71-50962" fmla="*/ 6858000 h 6858000"/>
              <a:gd name="connsiteX72-50963" fmla="*/ 0 w 6105267"/>
              <a:gd name="connsiteY72-50964" fmla="*/ 0 h 6858000"/>
              <a:gd name="connsiteX0-50965" fmla="*/ 0 w 6105267"/>
              <a:gd name="connsiteY0-50966" fmla="*/ 0 h 6858000"/>
              <a:gd name="connsiteX1-50967" fmla="*/ 4965888 w 6105267"/>
              <a:gd name="connsiteY1-50968" fmla="*/ 0 h 6858000"/>
              <a:gd name="connsiteX2-50969" fmla="*/ 4967767 w 6105267"/>
              <a:gd name="connsiteY2-50970" fmla="*/ 7930 h 6858000"/>
              <a:gd name="connsiteX3-50971" fmla="*/ 4979444 w 6105267"/>
              <a:gd name="connsiteY3-50972" fmla="*/ 43921 h 6858000"/>
              <a:gd name="connsiteX4-50973" fmla="*/ 5075458 w 6105267"/>
              <a:gd name="connsiteY4-50974" fmla="*/ 264355 h 6858000"/>
              <a:gd name="connsiteX5-50975" fmla="*/ 5081175 w 6105267"/>
              <a:gd name="connsiteY5-50976" fmla="*/ 277448 h 6858000"/>
              <a:gd name="connsiteX6-50977" fmla="*/ 5097011 w 6105267"/>
              <a:gd name="connsiteY6-50978" fmla="*/ 355616 h 6858000"/>
              <a:gd name="connsiteX7-50979" fmla="*/ 5153000 w 6105267"/>
              <a:gd name="connsiteY7-50980" fmla="*/ 507134 h 6858000"/>
              <a:gd name="connsiteX8-50981" fmla="*/ 5171282 w 6105267"/>
              <a:gd name="connsiteY8-50982" fmla="*/ 602071 h 6858000"/>
              <a:gd name="connsiteX9-50983" fmla="*/ 5189051 w 6105267"/>
              <a:gd name="connsiteY9-50984" fmla="*/ 782518 h 6858000"/>
              <a:gd name="connsiteX10-50985" fmla="*/ 5218707 w 6105267"/>
              <a:gd name="connsiteY10-50986" fmla="*/ 886387 h 6858000"/>
              <a:gd name="connsiteX11-50987" fmla="*/ 5221281 w 6105267"/>
              <a:gd name="connsiteY11-50988" fmla="*/ 920873 h 6858000"/>
              <a:gd name="connsiteX12-50989" fmla="*/ 5201018 w 6105267"/>
              <a:gd name="connsiteY12-50990" fmla="*/ 1095027 h 6858000"/>
              <a:gd name="connsiteX13-50991" fmla="*/ 5205902 w 6105267"/>
              <a:gd name="connsiteY13-50992" fmla="*/ 1203021 h 6858000"/>
              <a:gd name="connsiteX14-50993" fmla="*/ 5207532 w 6105267"/>
              <a:gd name="connsiteY14-50994" fmla="*/ 1278975 h 6858000"/>
              <a:gd name="connsiteX15-50995" fmla="*/ 5225968 w 6105267"/>
              <a:gd name="connsiteY15-50996" fmla="*/ 1357994 h 6858000"/>
              <a:gd name="connsiteX16-50997" fmla="*/ 5226675 w 6105267"/>
              <a:gd name="connsiteY16-50998" fmla="*/ 1385685 h 6858000"/>
              <a:gd name="connsiteX17-50999" fmla="*/ 5237226 w 6105267"/>
              <a:gd name="connsiteY17-51000" fmla="*/ 1441327 h 6858000"/>
              <a:gd name="connsiteX18-51001" fmla="*/ 5255653 w 6105267"/>
              <a:gd name="connsiteY18-51002" fmla="*/ 1524712 h 6858000"/>
              <a:gd name="connsiteX19-51003" fmla="*/ 5263491 w 6105267"/>
              <a:gd name="connsiteY19-51004" fmla="*/ 1642938 h 6858000"/>
              <a:gd name="connsiteX20-51005" fmla="*/ 5256552 w 6105267"/>
              <a:gd name="connsiteY20-51006" fmla="*/ 1672509 h 6858000"/>
              <a:gd name="connsiteX21-51007" fmla="*/ 5264549 w 6105267"/>
              <a:gd name="connsiteY21-51008" fmla="*/ 1837572 h 6858000"/>
              <a:gd name="connsiteX22-51009" fmla="*/ 5255696 w 6105267"/>
              <a:gd name="connsiteY22-51010" fmla="*/ 1953770 h 6858000"/>
              <a:gd name="connsiteX23-51011" fmla="*/ 5252592 w 6105267"/>
              <a:gd name="connsiteY23-51012" fmla="*/ 2092210 h 6858000"/>
              <a:gd name="connsiteX24-51013" fmla="*/ 5257248 w 6105267"/>
              <a:gd name="connsiteY24-51014" fmla="*/ 2203922 h 6858000"/>
              <a:gd name="connsiteX25-51015" fmla="*/ 5262551 w 6105267"/>
              <a:gd name="connsiteY25-51016" fmla="*/ 2288050 h 6858000"/>
              <a:gd name="connsiteX26-51017" fmla="*/ 5293877 w 6105267"/>
              <a:gd name="connsiteY26-51018" fmla="*/ 2368649 h 6858000"/>
              <a:gd name="connsiteX27-51019" fmla="*/ 5311338 w 6105267"/>
              <a:gd name="connsiteY27-51020" fmla="*/ 2404034 h 6858000"/>
              <a:gd name="connsiteX28-51021" fmla="*/ 5338366 w 6105267"/>
              <a:gd name="connsiteY28-51022" fmla="*/ 2465052 h 6858000"/>
              <a:gd name="connsiteX29-51023" fmla="*/ 5371263 w 6105267"/>
              <a:gd name="connsiteY29-51024" fmla="*/ 2586413 h 6858000"/>
              <a:gd name="connsiteX30-51025" fmla="*/ 5407503 w 6105267"/>
              <a:gd name="connsiteY30-51026" fmla="*/ 2786290 h 6858000"/>
              <a:gd name="connsiteX31-51027" fmla="*/ 5407356 w 6105267"/>
              <a:gd name="connsiteY31-51028" fmla="*/ 2787545 h 6858000"/>
              <a:gd name="connsiteX32-51029" fmla="*/ 5448870 w 6105267"/>
              <a:gd name="connsiteY32-51030" fmla="*/ 2838305 h 6858000"/>
              <a:gd name="connsiteX33-51031" fmla="*/ 5503944 w 6105267"/>
              <a:gd name="connsiteY33-51032" fmla="*/ 3123335 h 6858000"/>
              <a:gd name="connsiteX34-51033" fmla="*/ 5525532 w 6105267"/>
              <a:gd name="connsiteY34-51034" fmla="*/ 3258473 h 6858000"/>
              <a:gd name="connsiteX35-51035" fmla="*/ 5589758 w 6105267"/>
              <a:gd name="connsiteY35-51036" fmla="*/ 3453699 h 6858000"/>
              <a:gd name="connsiteX36-51037" fmla="*/ 5530926 w 6105267"/>
              <a:gd name="connsiteY36-51038" fmla="*/ 3564605 h 6858000"/>
              <a:gd name="connsiteX37-51039" fmla="*/ 5614055 w 6105267"/>
              <a:gd name="connsiteY37-51040" fmla="*/ 3560779 h 6858000"/>
              <a:gd name="connsiteX38-51041" fmla="*/ 5683015 w 6105267"/>
              <a:gd name="connsiteY38-51042" fmla="*/ 3762025 h 6858000"/>
              <a:gd name="connsiteX39-51043" fmla="*/ 5722836 w 6105267"/>
              <a:gd name="connsiteY39-51044" fmla="*/ 3814370 h 6858000"/>
              <a:gd name="connsiteX40-51045" fmla="*/ 5768491 w 6105267"/>
              <a:gd name="connsiteY40-51046" fmla="*/ 3914399 h 6858000"/>
              <a:gd name="connsiteX41-51047" fmla="*/ 5793123 w 6105267"/>
              <a:gd name="connsiteY41-51048" fmla="*/ 3969952 h 6858000"/>
              <a:gd name="connsiteX42-51049" fmla="*/ 5808321 w 6105267"/>
              <a:gd name="connsiteY42-51050" fmla="*/ 3988153 h 6858000"/>
              <a:gd name="connsiteX43-51051" fmla="*/ 5860672 w 6105267"/>
              <a:gd name="connsiteY43-51052" fmla="*/ 4061579 h 6858000"/>
              <a:gd name="connsiteX44-51053" fmla="*/ 5894095 w 6105267"/>
              <a:gd name="connsiteY44-51054" fmla="*/ 4128857 h 6858000"/>
              <a:gd name="connsiteX45-51055" fmla="*/ 5903513 w 6105267"/>
              <a:gd name="connsiteY45-51056" fmla="*/ 4187661 h 6858000"/>
              <a:gd name="connsiteX46-51057" fmla="*/ 5949086 w 6105267"/>
              <a:gd name="connsiteY46-51058" fmla="*/ 4366139 h 6858000"/>
              <a:gd name="connsiteX47-51059" fmla="*/ 5949261 w 6105267"/>
              <a:gd name="connsiteY47-51060" fmla="*/ 4449185 h 6858000"/>
              <a:gd name="connsiteX48-51061" fmla="*/ 5961816 w 6105267"/>
              <a:gd name="connsiteY48-51062" fmla="*/ 4494562 h 6858000"/>
              <a:gd name="connsiteX49-51063" fmla="*/ 5998138 w 6105267"/>
              <a:gd name="connsiteY49-51064" fmla="*/ 4697518 h 6858000"/>
              <a:gd name="connsiteX50-51065" fmla="*/ 6007819 w 6105267"/>
              <a:gd name="connsiteY50-51066" fmla="*/ 4858148 h 6858000"/>
              <a:gd name="connsiteX51-51067" fmla="*/ 6007749 w 6105267"/>
              <a:gd name="connsiteY51-51068" fmla="*/ 4964715 h 6858000"/>
              <a:gd name="connsiteX52-51069" fmla="*/ 6005269 w 6105267"/>
              <a:gd name="connsiteY52-51070" fmla="*/ 5150567 h 6858000"/>
              <a:gd name="connsiteX53-51071" fmla="*/ 6001127 w 6105267"/>
              <a:gd name="connsiteY53-51072" fmla="*/ 5164609 h 6858000"/>
              <a:gd name="connsiteX54-51073" fmla="*/ 5998514 w 6105267"/>
              <a:gd name="connsiteY54-51074" fmla="*/ 5189673 h 6858000"/>
              <a:gd name="connsiteX55-51075" fmla="*/ 6036748 w 6105267"/>
              <a:gd name="connsiteY55-51076" fmla="*/ 5322752 h 6858000"/>
              <a:gd name="connsiteX56-51077" fmla="*/ 6037677 w 6105267"/>
              <a:gd name="connsiteY56-51078" fmla="*/ 5354807 h 6858000"/>
              <a:gd name="connsiteX57-51079" fmla="*/ 6053435 w 6105267"/>
              <a:gd name="connsiteY57-51080" fmla="*/ 5387547 h 6858000"/>
              <a:gd name="connsiteX58-51081" fmla="*/ 6068640 w 6105267"/>
              <a:gd name="connsiteY58-51082" fmla="*/ 5474503 h 6858000"/>
              <a:gd name="connsiteX59-51083" fmla="*/ 6080922 w 6105267"/>
              <a:gd name="connsiteY59-51084" fmla="*/ 5561070 h 6858000"/>
              <a:gd name="connsiteX60-51085" fmla="*/ 6096949 w 6105267"/>
              <a:gd name="connsiteY60-51086" fmla="*/ 5648179 h 6858000"/>
              <a:gd name="connsiteX61-51087" fmla="*/ 6096746 w 6105267"/>
              <a:gd name="connsiteY61-51088" fmla="*/ 5862844 h 6858000"/>
              <a:gd name="connsiteX62-51089" fmla="*/ 6045436 w 6105267"/>
              <a:gd name="connsiteY62-51090" fmla="*/ 6124480 h 6858000"/>
              <a:gd name="connsiteX63-51091" fmla="*/ 6030489 w 6105267"/>
              <a:gd name="connsiteY63-51092" fmla="*/ 6317666 h 6858000"/>
              <a:gd name="connsiteX64-51093" fmla="*/ 6007492 w 6105267"/>
              <a:gd name="connsiteY64-51094" fmla="*/ 6440818 h 6858000"/>
              <a:gd name="connsiteX65-51095" fmla="*/ 6009467 w 6105267"/>
              <a:gd name="connsiteY65-51096" fmla="*/ 6487076 h 6858000"/>
              <a:gd name="connsiteX66-51097" fmla="*/ 5995064 w 6105267"/>
              <a:gd name="connsiteY66-51098" fmla="*/ 6540791 h 6858000"/>
              <a:gd name="connsiteX67-51099" fmla="*/ 5986207 w 6105267"/>
              <a:gd name="connsiteY67-51100" fmla="*/ 6695855 h 6858000"/>
              <a:gd name="connsiteX68-51101" fmla="*/ 5979428 w 6105267"/>
              <a:gd name="connsiteY68-51102" fmla="*/ 6754678 h 6858000"/>
              <a:gd name="connsiteX69-51103" fmla="*/ 5984543 w 6105267"/>
              <a:gd name="connsiteY69-51104" fmla="*/ 6811016 h 6858000"/>
              <a:gd name="connsiteX70-51105" fmla="*/ 5979671 w 6105267"/>
              <a:gd name="connsiteY70-51106" fmla="*/ 6858000 h 6858000"/>
              <a:gd name="connsiteX71-51107" fmla="*/ 0 w 6105267"/>
              <a:gd name="connsiteY71-51108" fmla="*/ 6858000 h 6858000"/>
              <a:gd name="connsiteX72-51109" fmla="*/ 0 w 6105267"/>
              <a:gd name="connsiteY72-51110" fmla="*/ 0 h 6858000"/>
              <a:gd name="connsiteX0-51111" fmla="*/ 0 w 6105267"/>
              <a:gd name="connsiteY0-51112" fmla="*/ 0 h 6858000"/>
              <a:gd name="connsiteX1-51113" fmla="*/ 4965888 w 6105267"/>
              <a:gd name="connsiteY1-51114" fmla="*/ 0 h 6858000"/>
              <a:gd name="connsiteX2-51115" fmla="*/ 4967767 w 6105267"/>
              <a:gd name="connsiteY2-51116" fmla="*/ 7930 h 6858000"/>
              <a:gd name="connsiteX3-51117" fmla="*/ 4979444 w 6105267"/>
              <a:gd name="connsiteY3-51118" fmla="*/ 43921 h 6858000"/>
              <a:gd name="connsiteX4-51119" fmla="*/ 5075458 w 6105267"/>
              <a:gd name="connsiteY4-51120" fmla="*/ 264355 h 6858000"/>
              <a:gd name="connsiteX5-51121" fmla="*/ 5081175 w 6105267"/>
              <a:gd name="connsiteY5-51122" fmla="*/ 277448 h 6858000"/>
              <a:gd name="connsiteX6-51123" fmla="*/ 5097011 w 6105267"/>
              <a:gd name="connsiteY6-51124" fmla="*/ 355616 h 6858000"/>
              <a:gd name="connsiteX7-51125" fmla="*/ 5153000 w 6105267"/>
              <a:gd name="connsiteY7-51126" fmla="*/ 507134 h 6858000"/>
              <a:gd name="connsiteX8-51127" fmla="*/ 5171282 w 6105267"/>
              <a:gd name="connsiteY8-51128" fmla="*/ 602071 h 6858000"/>
              <a:gd name="connsiteX9-51129" fmla="*/ 5189051 w 6105267"/>
              <a:gd name="connsiteY9-51130" fmla="*/ 782518 h 6858000"/>
              <a:gd name="connsiteX10-51131" fmla="*/ 5218707 w 6105267"/>
              <a:gd name="connsiteY10-51132" fmla="*/ 886387 h 6858000"/>
              <a:gd name="connsiteX11-51133" fmla="*/ 5221281 w 6105267"/>
              <a:gd name="connsiteY11-51134" fmla="*/ 920873 h 6858000"/>
              <a:gd name="connsiteX12-51135" fmla="*/ 5201018 w 6105267"/>
              <a:gd name="connsiteY12-51136" fmla="*/ 1095027 h 6858000"/>
              <a:gd name="connsiteX13-51137" fmla="*/ 5205902 w 6105267"/>
              <a:gd name="connsiteY13-51138" fmla="*/ 1203021 h 6858000"/>
              <a:gd name="connsiteX14-51139" fmla="*/ 5207532 w 6105267"/>
              <a:gd name="connsiteY14-51140" fmla="*/ 1278975 h 6858000"/>
              <a:gd name="connsiteX15-51141" fmla="*/ 5225968 w 6105267"/>
              <a:gd name="connsiteY15-51142" fmla="*/ 1357994 h 6858000"/>
              <a:gd name="connsiteX16-51143" fmla="*/ 5226675 w 6105267"/>
              <a:gd name="connsiteY16-51144" fmla="*/ 1385685 h 6858000"/>
              <a:gd name="connsiteX17-51145" fmla="*/ 5237226 w 6105267"/>
              <a:gd name="connsiteY17-51146" fmla="*/ 1441327 h 6858000"/>
              <a:gd name="connsiteX18-51147" fmla="*/ 5255653 w 6105267"/>
              <a:gd name="connsiteY18-51148" fmla="*/ 1524712 h 6858000"/>
              <a:gd name="connsiteX19-51149" fmla="*/ 5263491 w 6105267"/>
              <a:gd name="connsiteY19-51150" fmla="*/ 1642938 h 6858000"/>
              <a:gd name="connsiteX20-51151" fmla="*/ 5256552 w 6105267"/>
              <a:gd name="connsiteY20-51152" fmla="*/ 1672509 h 6858000"/>
              <a:gd name="connsiteX21-51153" fmla="*/ 5264549 w 6105267"/>
              <a:gd name="connsiteY21-51154" fmla="*/ 1837572 h 6858000"/>
              <a:gd name="connsiteX22-51155" fmla="*/ 5255696 w 6105267"/>
              <a:gd name="connsiteY22-51156" fmla="*/ 1953770 h 6858000"/>
              <a:gd name="connsiteX23-51157" fmla="*/ 5252592 w 6105267"/>
              <a:gd name="connsiteY23-51158" fmla="*/ 2092210 h 6858000"/>
              <a:gd name="connsiteX24-51159" fmla="*/ 5257248 w 6105267"/>
              <a:gd name="connsiteY24-51160" fmla="*/ 2203922 h 6858000"/>
              <a:gd name="connsiteX25-51161" fmla="*/ 5262551 w 6105267"/>
              <a:gd name="connsiteY25-51162" fmla="*/ 2288050 h 6858000"/>
              <a:gd name="connsiteX26-51163" fmla="*/ 5293877 w 6105267"/>
              <a:gd name="connsiteY26-51164" fmla="*/ 2368649 h 6858000"/>
              <a:gd name="connsiteX27-51165" fmla="*/ 5311338 w 6105267"/>
              <a:gd name="connsiteY27-51166" fmla="*/ 2404034 h 6858000"/>
              <a:gd name="connsiteX28-51167" fmla="*/ 5338366 w 6105267"/>
              <a:gd name="connsiteY28-51168" fmla="*/ 2465052 h 6858000"/>
              <a:gd name="connsiteX29-51169" fmla="*/ 5371263 w 6105267"/>
              <a:gd name="connsiteY29-51170" fmla="*/ 2586413 h 6858000"/>
              <a:gd name="connsiteX30-51171" fmla="*/ 5407503 w 6105267"/>
              <a:gd name="connsiteY30-51172" fmla="*/ 2786290 h 6858000"/>
              <a:gd name="connsiteX31-51173" fmla="*/ 5407356 w 6105267"/>
              <a:gd name="connsiteY31-51174" fmla="*/ 2787545 h 6858000"/>
              <a:gd name="connsiteX32-51175" fmla="*/ 5448870 w 6105267"/>
              <a:gd name="connsiteY32-51176" fmla="*/ 2838305 h 6858000"/>
              <a:gd name="connsiteX33-51177" fmla="*/ 5503944 w 6105267"/>
              <a:gd name="connsiteY33-51178" fmla="*/ 3123335 h 6858000"/>
              <a:gd name="connsiteX34-51179" fmla="*/ 5525532 w 6105267"/>
              <a:gd name="connsiteY34-51180" fmla="*/ 3258473 h 6858000"/>
              <a:gd name="connsiteX35-51181" fmla="*/ 5589758 w 6105267"/>
              <a:gd name="connsiteY35-51182" fmla="*/ 3453699 h 6858000"/>
              <a:gd name="connsiteX36-51183" fmla="*/ 5592069 w 6105267"/>
              <a:gd name="connsiteY36-51184" fmla="*/ 3514638 h 6858000"/>
              <a:gd name="connsiteX37-51185" fmla="*/ 5614055 w 6105267"/>
              <a:gd name="connsiteY37-51186" fmla="*/ 3560779 h 6858000"/>
              <a:gd name="connsiteX38-51187" fmla="*/ 5683015 w 6105267"/>
              <a:gd name="connsiteY38-51188" fmla="*/ 3762025 h 6858000"/>
              <a:gd name="connsiteX39-51189" fmla="*/ 5722836 w 6105267"/>
              <a:gd name="connsiteY39-51190" fmla="*/ 3814370 h 6858000"/>
              <a:gd name="connsiteX40-51191" fmla="*/ 5768491 w 6105267"/>
              <a:gd name="connsiteY40-51192" fmla="*/ 3914399 h 6858000"/>
              <a:gd name="connsiteX41-51193" fmla="*/ 5793123 w 6105267"/>
              <a:gd name="connsiteY41-51194" fmla="*/ 3969952 h 6858000"/>
              <a:gd name="connsiteX42-51195" fmla="*/ 5808321 w 6105267"/>
              <a:gd name="connsiteY42-51196" fmla="*/ 3988153 h 6858000"/>
              <a:gd name="connsiteX43-51197" fmla="*/ 5860672 w 6105267"/>
              <a:gd name="connsiteY43-51198" fmla="*/ 4061579 h 6858000"/>
              <a:gd name="connsiteX44-51199" fmla="*/ 5894095 w 6105267"/>
              <a:gd name="connsiteY44-51200" fmla="*/ 4128857 h 6858000"/>
              <a:gd name="connsiteX45-51201" fmla="*/ 5903513 w 6105267"/>
              <a:gd name="connsiteY45-51202" fmla="*/ 4187661 h 6858000"/>
              <a:gd name="connsiteX46-51203" fmla="*/ 5949086 w 6105267"/>
              <a:gd name="connsiteY46-51204" fmla="*/ 4366139 h 6858000"/>
              <a:gd name="connsiteX47-51205" fmla="*/ 5949261 w 6105267"/>
              <a:gd name="connsiteY47-51206" fmla="*/ 4449185 h 6858000"/>
              <a:gd name="connsiteX48-51207" fmla="*/ 5961816 w 6105267"/>
              <a:gd name="connsiteY48-51208" fmla="*/ 4494562 h 6858000"/>
              <a:gd name="connsiteX49-51209" fmla="*/ 5998138 w 6105267"/>
              <a:gd name="connsiteY49-51210" fmla="*/ 4697518 h 6858000"/>
              <a:gd name="connsiteX50-51211" fmla="*/ 6007819 w 6105267"/>
              <a:gd name="connsiteY50-51212" fmla="*/ 4858148 h 6858000"/>
              <a:gd name="connsiteX51-51213" fmla="*/ 6007749 w 6105267"/>
              <a:gd name="connsiteY51-51214" fmla="*/ 4964715 h 6858000"/>
              <a:gd name="connsiteX52-51215" fmla="*/ 6005269 w 6105267"/>
              <a:gd name="connsiteY52-51216" fmla="*/ 5150567 h 6858000"/>
              <a:gd name="connsiteX53-51217" fmla="*/ 6001127 w 6105267"/>
              <a:gd name="connsiteY53-51218" fmla="*/ 5164609 h 6858000"/>
              <a:gd name="connsiteX54-51219" fmla="*/ 5998514 w 6105267"/>
              <a:gd name="connsiteY54-51220" fmla="*/ 5189673 h 6858000"/>
              <a:gd name="connsiteX55-51221" fmla="*/ 6036748 w 6105267"/>
              <a:gd name="connsiteY55-51222" fmla="*/ 5322752 h 6858000"/>
              <a:gd name="connsiteX56-51223" fmla="*/ 6037677 w 6105267"/>
              <a:gd name="connsiteY56-51224" fmla="*/ 5354807 h 6858000"/>
              <a:gd name="connsiteX57-51225" fmla="*/ 6053435 w 6105267"/>
              <a:gd name="connsiteY57-51226" fmla="*/ 5387547 h 6858000"/>
              <a:gd name="connsiteX58-51227" fmla="*/ 6068640 w 6105267"/>
              <a:gd name="connsiteY58-51228" fmla="*/ 5474503 h 6858000"/>
              <a:gd name="connsiteX59-51229" fmla="*/ 6080922 w 6105267"/>
              <a:gd name="connsiteY59-51230" fmla="*/ 5561070 h 6858000"/>
              <a:gd name="connsiteX60-51231" fmla="*/ 6096949 w 6105267"/>
              <a:gd name="connsiteY60-51232" fmla="*/ 5648179 h 6858000"/>
              <a:gd name="connsiteX61-51233" fmla="*/ 6096746 w 6105267"/>
              <a:gd name="connsiteY61-51234" fmla="*/ 5862844 h 6858000"/>
              <a:gd name="connsiteX62-51235" fmla="*/ 6045436 w 6105267"/>
              <a:gd name="connsiteY62-51236" fmla="*/ 6124480 h 6858000"/>
              <a:gd name="connsiteX63-51237" fmla="*/ 6030489 w 6105267"/>
              <a:gd name="connsiteY63-51238" fmla="*/ 6317666 h 6858000"/>
              <a:gd name="connsiteX64-51239" fmla="*/ 6007492 w 6105267"/>
              <a:gd name="connsiteY64-51240" fmla="*/ 6440818 h 6858000"/>
              <a:gd name="connsiteX65-51241" fmla="*/ 6009467 w 6105267"/>
              <a:gd name="connsiteY65-51242" fmla="*/ 6487076 h 6858000"/>
              <a:gd name="connsiteX66-51243" fmla="*/ 5995064 w 6105267"/>
              <a:gd name="connsiteY66-51244" fmla="*/ 6540791 h 6858000"/>
              <a:gd name="connsiteX67-51245" fmla="*/ 5986207 w 6105267"/>
              <a:gd name="connsiteY67-51246" fmla="*/ 6695855 h 6858000"/>
              <a:gd name="connsiteX68-51247" fmla="*/ 5979428 w 6105267"/>
              <a:gd name="connsiteY68-51248" fmla="*/ 6754678 h 6858000"/>
              <a:gd name="connsiteX69-51249" fmla="*/ 5984543 w 6105267"/>
              <a:gd name="connsiteY69-51250" fmla="*/ 6811016 h 6858000"/>
              <a:gd name="connsiteX70-51251" fmla="*/ 5979671 w 6105267"/>
              <a:gd name="connsiteY70-51252" fmla="*/ 6858000 h 6858000"/>
              <a:gd name="connsiteX71-51253" fmla="*/ 0 w 6105267"/>
              <a:gd name="connsiteY71-51254" fmla="*/ 6858000 h 6858000"/>
              <a:gd name="connsiteX72-51255" fmla="*/ 0 w 6105267"/>
              <a:gd name="connsiteY72-51256" fmla="*/ 0 h 6858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  <a:cxn ang="0">
                <a:pos x="connsiteX45-91" y="connsiteY45-92"/>
              </a:cxn>
              <a:cxn ang="0">
                <a:pos x="connsiteX46-93" y="connsiteY46-94"/>
              </a:cxn>
              <a:cxn ang="0">
                <a:pos x="connsiteX47-95" y="connsiteY47-96"/>
              </a:cxn>
              <a:cxn ang="0">
                <a:pos x="connsiteX48-97" y="connsiteY48-98"/>
              </a:cxn>
              <a:cxn ang="0">
                <a:pos x="connsiteX49-99" y="connsiteY49-100"/>
              </a:cxn>
              <a:cxn ang="0">
                <a:pos x="connsiteX50-101" y="connsiteY50-102"/>
              </a:cxn>
              <a:cxn ang="0">
                <a:pos x="connsiteX51-103" y="connsiteY51-104"/>
              </a:cxn>
              <a:cxn ang="0">
                <a:pos x="connsiteX52-105" y="connsiteY52-106"/>
              </a:cxn>
              <a:cxn ang="0">
                <a:pos x="connsiteX53-107" y="connsiteY53-108"/>
              </a:cxn>
              <a:cxn ang="0">
                <a:pos x="connsiteX54-109" y="connsiteY54-110"/>
              </a:cxn>
              <a:cxn ang="0">
                <a:pos x="connsiteX55-111" y="connsiteY55-112"/>
              </a:cxn>
              <a:cxn ang="0">
                <a:pos x="connsiteX56-113" y="connsiteY56-114"/>
              </a:cxn>
              <a:cxn ang="0">
                <a:pos x="connsiteX57-115" y="connsiteY57-116"/>
              </a:cxn>
              <a:cxn ang="0">
                <a:pos x="connsiteX58-117" y="connsiteY58-118"/>
              </a:cxn>
              <a:cxn ang="0">
                <a:pos x="connsiteX59-119" y="connsiteY59-120"/>
              </a:cxn>
              <a:cxn ang="0">
                <a:pos x="connsiteX60-121" y="connsiteY60-122"/>
              </a:cxn>
              <a:cxn ang="0">
                <a:pos x="connsiteX61-123" y="connsiteY61-124"/>
              </a:cxn>
              <a:cxn ang="0">
                <a:pos x="connsiteX62-125" y="connsiteY62-126"/>
              </a:cxn>
              <a:cxn ang="0">
                <a:pos x="connsiteX63-127" y="connsiteY63-128"/>
              </a:cxn>
              <a:cxn ang="0">
                <a:pos x="connsiteX64-129" y="connsiteY64-130"/>
              </a:cxn>
              <a:cxn ang="0">
                <a:pos x="connsiteX65-131" y="connsiteY65-132"/>
              </a:cxn>
              <a:cxn ang="0">
                <a:pos x="connsiteX66-133" y="connsiteY66-134"/>
              </a:cxn>
              <a:cxn ang="0">
                <a:pos x="connsiteX67-135" y="connsiteY67-136"/>
              </a:cxn>
              <a:cxn ang="0">
                <a:pos x="connsiteX68-137" y="connsiteY68-138"/>
              </a:cxn>
              <a:cxn ang="0">
                <a:pos x="connsiteX69-139" y="connsiteY69-140"/>
              </a:cxn>
              <a:cxn ang="0">
                <a:pos x="connsiteX70-141" y="connsiteY70-142"/>
              </a:cxn>
              <a:cxn ang="0">
                <a:pos x="connsiteX71-143" y="connsiteY71-144"/>
              </a:cxn>
              <a:cxn ang="0">
                <a:pos x="connsiteX72-145" y="connsiteY72-146"/>
              </a:cxn>
            </a:cxnLst>
            <a:rect l="l" t="t" r="r" b="b"/>
            <a:pathLst>
              <a:path w="6105267" h="6858000">
                <a:moveTo>
                  <a:pt x="0" y="0"/>
                </a:moveTo>
                <a:lnTo>
                  <a:pt x="4965888" y="0"/>
                </a:lnTo>
                <a:lnTo>
                  <a:pt x="4967767" y="7930"/>
                </a:lnTo>
                <a:cubicBezTo>
                  <a:pt x="4971201" y="21562"/>
                  <a:pt x="4974810" y="33728"/>
                  <a:pt x="4979444" y="43921"/>
                </a:cubicBezTo>
                <a:cubicBezTo>
                  <a:pt x="5002155" y="108089"/>
                  <a:pt x="5039453" y="125421"/>
                  <a:pt x="5075458" y="264355"/>
                </a:cubicBezTo>
                <a:cubicBezTo>
                  <a:pt x="5080172" y="263373"/>
                  <a:pt x="5084375" y="273006"/>
                  <a:pt x="5081175" y="277448"/>
                </a:cubicBezTo>
                <a:cubicBezTo>
                  <a:pt x="5078869" y="356637"/>
                  <a:pt x="5109899" y="337879"/>
                  <a:pt x="5097011" y="355616"/>
                </a:cubicBezTo>
                <a:cubicBezTo>
                  <a:pt x="5108982" y="393897"/>
                  <a:pt x="5123954" y="442245"/>
                  <a:pt x="5153000" y="507134"/>
                </a:cubicBezTo>
                <a:cubicBezTo>
                  <a:pt x="5159130" y="542272"/>
                  <a:pt x="5172528" y="570912"/>
                  <a:pt x="5171282" y="602071"/>
                </a:cubicBezTo>
                <a:cubicBezTo>
                  <a:pt x="5177290" y="647968"/>
                  <a:pt x="5183528" y="639882"/>
                  <a:pt x="5189051" y="782518"/>
                </a:cubicBezTo>
                <a:cubicBezTo>
                  <a:pt x="5196533" y="819747"/>
                  <a:pt x="5211748" y="856581"/>
                  <a:pt x="5218707" y="886387"/>
                </a:cubicBezTo>
                <a:cubicBezTo>
                  <a:pt x="5222103" y="910651"/>
                  <a:pt x="5224626" y="881734"/>
                  <a:pt x="5221281" y="920873"/>
                </a:cubicBezTo>
                <a:cubicBezTo>
                  <a:pt x="5216226" y="962348"/>
                  <a:pt x="5227328" y="1047212"/>
                  <a:pt x="5201018" y="1095027"/>
                </a:cubicBezTo>
                <a:cubicBezTo>
                  <a:pt x="5195677" y="1140464"/>
                  <a:pt x="5205610" y="1173951"/>
                  <a:pt x="5205902" y="1203021"/>
                </a:cubicBezTo>
                <a:cubicBezTo>
                  <a:pt x="5207939" y="1240877"/>
                  <a:pt x="5220231" y="1264849"/>
                  <a:pt x="5207532" y="1278975"/>
                </a:cubicBezTo>
                <a:cubicBezTo>
                  <a:pt x="5213654" y="1306391"/>
                  <a:pt x="5220794" y="1339415"/>
                  <a:pt x="5225968" y="1357994"/>
                </a:cubicBezTo>
                <a:cubicBezTo>
                  <a:pt x="5235560" y="1363307"/>
                  <a:pt x="5224941" y="1377158"/>
                  <a:pt x="5226675" y="1385685"/>
                </a:cubicBezTo>
                <a:cubicBezTo>
                  <a:pt x="5235522" y="1394562"/>
                  <a:pt x="5242140" y="1429309"/>
                  <a:pt x="5237226" y="1441327"/>
                </a:cubicBezTo>
                <a:lnTo>
                  <a:pt x="5255653" y="1524712"/>
                </a:lnTo>
                <a:lnTo>
                  <a:pt x="5263491" y="1642938"/>
                </a:lnTo>
                <a:cubicBezTo>
                  <a:pt x="5233312" y="1645260"/>
                  <a:pt x="5283758" y="1680689"/>
                  <a:pt x="5256552" y="1672509"/>
                </a:cubicBezTo>
                <a:cubicBezTo>
                  <a:pt x="5263439" y="1704194"/>
                  <a:pt x="5241186" y="1762238"/>
                  <a:pt x="5264549" y="1837572"/>
                </a:cubicBezTo>
                <a:cubicBezTo>
                  <a:pt x="5255047" y="1894025"/>
                  <a:pt x="5279958" y="1903508"/>
                  <a:pt x="5255696" y="1953770"/>
                </a:cubicBezTo>
                <a:cubicBezTo>
                  <a:pt x="5254497" y="2018939"/>
                  <a:pt x="5251158" y="2034824"/>
                  <a:pt x="5252592" y="2092210"/>
                </a:cubicBezTo>
                <a:cubicBezTo>
                  <a:pt x="5251660" y="2141443"/>
                  <a:pt x="5257478" y="2177466"/>
                  <a:pt x="5257248" y="2203922"/>
                </a:cubicBezTo>
                <a:lnTo>
                  <a:pt x="5262551" y="2288050"/>
                </a:lnTo>
                <a:cubicBezTo>
                  <a:pt x="5267437" y="2336348"/>
                  <a:pt x="5279466" y="2334639"/>
                  <a:pt x="5293877" y="2368649"/>
                </a:cubicBezTo>
                <a:lnTo>
                  <a:pt x="5311338" y="2404034"/>
                </a:lnTo>
                <a:cubicBezTo>
                  <a:pt x="5310997" y="2405674"/>
                  <a:pt x="5338704" y="2463412"/>
                  <a:pt x="5338366" y="2465052"/>
                </a:cubicBezTo>
                <a:cubicBezTo>
                  <a:pt x="5342744" y="2497318"/>
                  <a:pt x="5359740" y="2532873"/>
                  <a:pt x="5371263" y="2586413"/>
                </a:cubicBezTo>
                <a:cubicBezTo>
                  <a:pt x="5361911" y="2605414"/>
                  <a:pt x="5395423" y="2719664"/>
                  <a:pt x="5407503" y="2786290"/>
                </a:cubicBezTo>
                <a:cubicBezTo>
                  <a:pt x="5407454" y="2786708"/>
                  <a:pt x="5407404" y="2787125"/>
                  <a:pt x="5407356" y="2787545"/>
                </a:cubicBezTo>
                <a:cubicBezTo>
                  <a:pt x="5433437" y="2813691"/>
                  <a:pt x="5432314" y="2814723"/>
                  <a:pt x="5448870" y="2838305"/>
                </a:cubicBezTo>
                <a:cubicBezTo>
                  <a:pt x="5464968" y="2894270"/>
                  <a:pt x="5454425" y="2918525"/>
                  <a:pt x="5503944" y="3123335"/>
                </a:cubicBezTo>
                <a:cubicBezTo>
                  <a:pt x="5512347" y="3181628"/>
                  <a:pt x="5512245" y="3208390"/>
                  <a:pt x="5525532" y="3258473"/>
                </a:cubicBezTo>
                <a:cubicBezTo>
                  <a:pt x="5539834" y="3322326"/>
                  <a:pt x="5576402" y="3407674"/>
                  <a:pt x="5589758" y="3453699"/>
                </a:cubicBezTo>
                <a:cubicBezTo>
                  <a:pt x="5570147" y="3490668"/>
                  <a:pt x="5591299" y="3454351"/>
                  <a:pt x="5592069" y="3514638"/>
                </a:cubicBezTo>
                <a:lnTo>
                  <a:pt x="5614055" y="3560779"/>
                </a:lnTo>
                <a:cubicBezTo>
                  <a:pt x="5642477" y="3636744"/>
                  <a:pt x="5634212" y="3552814"/>
                  <a:pt x="5683015" y="3762025"/>
                </a:cubicBezTo>
                <a:cubicBezTo>
                  <a:pt x="5687021" y="3766429"/>
                  <a:pt x="5717920" y="3810691"/>
                  <a:pt x="5722836" y="3814370"/>
                </a:cubicBezTo>
                <a:lnTo>
                  <a:pt x="5768491" y="3914399"/>
                </a:lnTo>
                <a:cubicBezTo>
                  <a:pt x="5768399" y="3927909"/>
                  <a:pt x="5782052" y="3965459"/>
                  <a:pt x="5793123" y="3969952"/>
                </a:cubicBezTo>
                <a:cubicBezTo>
                  <a:pt x="5797717" y="3977244"/>
                  <a:pt x="5797864" y="3987352"/>
                  <a:pt x="5808321" y="3988153"/>
                </a:cubicBezTo>
                <a:cubicBezTo>
                  <a:pt x="5819579" y="4003424"/>
                  <a:pt x="5841613" y="4014315"/>
                  <a:pt x="5860672" y="4061579"/>
                </a:cubicBezTo>
                <a:cubicBezTo>
                  <a:pt x="5872084" y="4080468"/>
                  <a:pt x="5865523" y="4095937"/>
                  <a:pt x="5894095" y="4128857"/>
                </a:cubicBezTo>
                <a:lnTo>
                  <a:pt x="5903513" y="4187661"/>
                </a:lnTo>
                <a:cubicBezTo>
                  <a:pt x="5912281" y="4237527"/>
                  <a:pt x="5929555" y="4191583"/>
                  <a:pt x="5949086" y="4366139"/>
                </a:cubicBezTo>
                <a:cubicBezTo>
                  <a:pt x="5948498" y="4373973"/>
                  <a:pt x="5947179" y="4442831"/>
                  <a:pt x="5949261" y="4449185"/>
                </a:cubicBezTo>
                <a:lnTo>
                  <a:pt x="5961816" y="4494562"/>
                </a:lnTo>
                <a:cubicBezTo>
                  <a:pt x="5969962" y="4535951"/>
                  <a:pt x="5978352" y="4666880"/>
                  <a:pt x="5998138" y="4697518"/>
                </a:cubicBezTo>
                <a:cubicBezTo>
                  <a:pt x="6005688" y="4743028"/>
                  <a:pt x="6006217" y="4813615"/>
                  <a:pt x="6007819" y="4858148"/>
                </a:cubicBezTo>
                <a:cubicBezTo>
                  <a:pt x="6006852" y="4913684"/>
                  <a:pt x="6011369" y="4918877"/>
                  <a:pt x="6007749" y="4964715"/>
                </a:cubicBezTo>
                <a:cubicBezTo>
                  <a:pt x="6006922" y="5026666"/>
                  <a:pt x="6006096" y="5088616"/>
                  <a:pt x="6005269" y="5150567"/>
                </a:cubicBezTo>
                <a:lnTo>
                  <a:pt x="6001127" y="5164609"/>
                </a:lnTo>
                <a:lnTo>
                  <a:pt x="5998514" y="5189673"/>
                </a:lnTo>
                <a:lnTo>
                  <a:pt x="6036748" y="5322752"/>
                </a:lnTo>
                <a:cubicBezTo>
                  <a:pt x="6037058" y="5333437"/>
                  <a:pt x="6037367" y="5344122"/>
                  <a:pt x="6037677" y="5354807"/>
                </a:cubicBezTo>
                <a:lnTo>
                  <a:pt x="6053435" y="5387547"/>
                </a:lnTo>
                <a:cubicBezTo>
                  <a:pt x="6058595" y="5407496"/>
                  <a:pt x="6064059" y="5445583"/>
                  <a:pt x="6068640" y="5474503"/>
                </a:cubicBezTo>
                <a:cubicBezTo>
                  <a:pt x="6065387" y="5502156"/>
                  <a:pt x="6077015" y="5529097"/>
                  <a:pt x="6080922" y="5561070"/>
                </a:cubicBezTo>
                <a:cubicBezTo>
                  <a:pt x="6069952" y="5593856"/>
                  <a:pt x="6092872" y="5614018"/>
                  <a:pt x="6096949" y="5648179"/>
                </a:cubicBezTo>
                <a:cubicBezTo>
                  <a:pt x="6121811" y="5715144"/>
                  <a:pt x="6081535" y="5799438"/>
                  <a:pt x="6096746" y="5862844"/>
                </a:cubicBezTo>
                <a:cubicBezTo>
                  <a:pt x="6088161" y="5942227"/>
                  <a:pt x="6066798" y="6084395"/>
                  <a:pt x="6045436" y="6124480"/>
                </a:cubicBezTo>
                <a:cubicBezTo>
                  <a:pt x="6035300" y="6187952"/>
                  <a:pt x="6042671" y="6255420"/>
                  <a:pt x="6030489" y="6317666"/>
                </a:cubicBezTo>
                <a:cubicBezTo>
                  <a:pt x="5997800" y="6359855"/>
                  <a:pt x="6026490" y="6389009"/>
                  <a:pt x="6007492" y="6440818"/>
                </a:cubicBezTo>
                <a:cubicBezTo>
                  <a:pt x="6032870" y="6477306"/>
                  <a:pt x="6007936" y="6454949"/>
                  <a:pt x="6009467" y="6487076"/>
                </a:cubicBezTo>
                <a:cubicBezTo>
                  <a:pt x="6007396" y="6503737"/>
                  <a:pt x="5997257" y="6531311"/>
                  <a:pt x="5995064" y="6540791"/>
                </a:cubicBezTo>
                <a:lnTo>
                  <a:pt x="5986207" y="6695855"/>
                </a:lnTo>
                <a:cubicBezTo>
                  <a:pt x="5979276" y="6706164"/>
                  <a:pt x="5972094" y="6743953"/>
                  <a:pt x="5979428" y="6754678"/>
                </a:cubicBezTo>
                <a:cubicBezTo>
                  <a:pt x="5979151" y="6773871"/>
                  <a:pt x="5984503" y="6793796"/>
                  <a:pt x="5984543" y="6811016"/>
                </a:cubicBezTo>
                <a:cubicBezTo>
                  <a:pt x="5983922" y="6824242"/>
                  <a:pt x="6007010" y="6838446"/>
                  <a:pt x="5979671" y="6858000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tile tx="0" ty="0" sx="70000" sy="70000" flip="none" algn="tl"/>
          </a:blip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799" y="391886"/>
            <a:ext cx="5793677" cy="2051305"/>
          </a:xfrm>
        </p:spPr>
        <p:txBody>
          <a:bodyPr anchor="t">
            <a:normAutofit fontScale="90000"/>
          </a:bodyPr>
          <a:lstStyle/>
          <a:p>
            <a:r>
              <a:rPr lang="pt-BR" sz="6000" dirty="0"/>
              <a:t>Percepção Visual</a:t>
            </a:r>
            <a:endParaRPr lang="pt-BR" sz="6000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5800" y="1925833"/>
            <a:ext cx="5230368" cy="4264655"/>
          </a:xfrm>
        </p:spPr>
        <p:txBody>
          <a:bodyPr>
            <a:normAutofit/>
          </a:bodyPr>
          <a:lstStyle/>
          <a:p>
            <a:r>
              <a:rPr lang="pt-BR" sz="20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Alguns itens que utilizamos como ‘parametros’ na percepção visual:</a:t>
            </a:r>
            <a:endParaRPr lang="pt-BR" sz="20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20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Luz e contraste, tamanho, formato, posição, cor, dimensões, movimento, unidades, uso, relação pessoal com o objeto, nome</a:t>
            </a:r>
            <a:endParaRPr lang="pt-BR" sz="20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20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Com estes parametros, conseguimos realizar até algumas dinamicas, jogos de adivinha etc.</a:t>
            </a:r>
            <a:endParaRPr lang="pt-BR" sz="20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  <a:p>
            <a:endParaRPr lang="pt-BR" sz="20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</p:txBody>
      </p:sp>
      <p:pic>
        <p:nvPicPr>
          <p:cNvPr id="5" name="Imagem 4"/>
          <p:cNvPicPr/>
          <p:nvPr/>
        </p:nvPicPr>
        <p:blipFill>
          <a:blip r:embed="rId3"/>
        </p:blipFill>
        <p:spPr>
          <a:xfrm>
            <a:off x="6275705" y="1753870"/>
            <a:ext cx="5307330" cy="3362325"/>
          </a:xfrm>
          <a:prstGeom prst="rect">
            <a:avLst/>
          </a:prstGeom>
        </p:spPr>
      </p:pic>
      <p:pic>
        <p:nvPicPr>
          <p:cNvPr id="7" name="Imagem 6"/>
          <p:cNvPicPr/>
          <p:nvPr/>
        </p:nvPicPr>
        <p:blipFill>
          <a:blip r:embed="rId3"/>
        </p:blipFill>
        <p:spPr>
          <a:xfrm>
            <a:off x="6275705" y="1821180"/>
            <a:ext cx="5307330" cy="3362325"/>
          </a:xfrm>
          <a:prstGeom prst="rect">
            <a:avLst/>
          </a:prstGeom>
        </p:spPr>
      </p:pic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/>
                <a:tailEnd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Tela de fundo abstrata triangular"/>
          <p:cNvPicPr>
            <a:picLocks noChangeAspect="1"/>
          </p:cNvPicPr>
          <p:nvPr/>
        </p:nvPicPr>
        <p:blipFill>
          <a:blip r:embed="rId1"/>
          <a:srcRect t="15589"/>
          <a:stretch>
            <a:fillRect/>
          </a:stretch>
        </p:blipFill>
        <p:spPr>
          <a:xfrm>
            <a:off x="20" y="-5732"/>
            <a:ext cx="12191980" cy="6869465"/>
          </a:xfrm>
          <a:custGeom>
            <a:avLst/>
            <a:gdLst/>
            <a:ahLst/>
            <a:cxnLst/>
            <a:rect l="l" t="t" r="r" b="b"/>
            <a:pathLst>
              <a:path w="12192000" h="6869465">
                <a:moveTo>
                  <a:pt x="0" y="0"/>
                </a:moveTo>
                <a:lnTo>
                  <a:pt x="12192000" y="0"/>
                </a:lnTo>
                <a:lnTo>
                  <a:pt x="12192000" y="6869465"/>
                </a:lnTo>
                <a:lnTo>
                  <a:pt x="0" y="6869465"/>
                </a:lnTo>
                <a:lnTo>
                  <a:pt x="0" y="6863732"/>
                </a:lnTo>
                <a:lnTo>
                  <a:pt x="4932327" y="6863732"/>
                </a:lnTo>
                <a:cubicBezTo>
                  <a:pt x="4954877" y="6844178"/>
                  <a:pt x="4935833" y="6829974"/>
                  <a:pt x="4936345" y="6816748"/>
                </a:cubicBezTo>
                <a:cubicBezTo>
                  <a:pt x="4936312" y="6799528"/>
                  <a:pt x="4931898" y="6779603"/>
                  <a:pt x="4932126" y="6760410"/>
                </a:cubicBezTo>
                <a:cubicBezTo>
                  <a:pt x="4926077" y="6749685"/>
                  <a:pt x="4932001" y="6711896"/>
                  <a:pt x="4937718" y="6701587"/>
                </a:cubicBezTo>
                <a:lnTo>
                  <a:pt x="4945023" y="6546523"/>
                </a:lnTo>
                <a:cubicBezTo>
                  <a:pt x="4946832" y="6537043"/>
                  <a:pt x="4955195" y="6509469"/>
                  <a:pt x="4956904" y="6492808"/>
                </a:cubicBezTo>
                <a:cubicBezTo>
                  <a:pt x="4955641" y="6460681"/>
                  <a:pt x="4976208" y="6483038"/>
                  <a:pt x="4955275" y="6446550"/>
                </a:cubicBezTo>
                <a:cubicBezTo>
                  <a:pt x="4970945" y="6394741"/>
                  <a:pt x="4947280" y="6365587"/>
                  <a:pt x="4974244" y="6323398"/>
                </a:cubicBezTo>
                <a:cubicBezTo>
                  <a:pt x="4984292" y="6261152"/>
                  <a:pt x="4978212" y="6193684"/>
                  <a:pt x="4986573" y="6130212"/>
                </a:cubicBezTo>
                <a:cubicBezTo>
                  <a:pt x="5004193" y="6090127"/>
                  <a:pt x="5021814" y="5947959"/>
                  <a:pt x="5028896" y="5868576"/>
                </a:cubicBezTo>
                <a:cubicBezTo>
                  <a:pt x="5016349" y="5805170"/>
                  <a:pt x="5049571" y="5720876"/>
                  <a:pt x="5029063" y="5653911"/>
                </a:cubicBezTo>
                <a:cubicBezTo>
                  <a:pt x="5025700" y="5619750"/>
                  <a:pt x="5006795" y="5599588"/>
                  <a:pt x="5015843" y="5566802"/>
                </a:cubicBezTo>
                <a:cubicBezTo>
                  <a:pt x="5012621" y="5534829"/>
                  <a:pt x="5003029" y="5507888"/>
                  <a:pt x="5005713" y="5480235"/>
                </a:cubicBezTo>
                <a:cubicBezTo>
                  <a:pt x="5001934" y="5451315"/>
                  <a:pt x="4997427" y="5413228"/>
                  <a:pt x="4993171" y="5393279"/>
                </a:cubicBezTo>
                <a:lnTo>
                  <a:pt x="4980173" y="5360539"/>
                </a:lnTo>
                <a:cubicBezTo>
                  <a:pt x="4979917" y="5349854"/>
                  <a:pt x="4979663" y="5339169"/>
                  <a:pt x="4979406" y="5328484"/>
                </a:cubicBezTo>
                <a:lnTo>
                  <a:pt x="4947869" y="5195405"/>
                </a:lnTo>
                <a:lnTo>
                  <a:pt x="4950024" y="5170341"/>
                </a:lnTo>
                <a:lnTo>
                  <a:pt x="4953441" y="5156299"/>
                </a:lnTo>
                <a:cubicBezTo>
                  <a:pt x="4954123" y="5094348"/>
                  <a:pt x="4954804" y="5032398"/>
                  <a:pt x="4955487" y="4970447"/>
                </a:cubicBezTo>
                <a:cubicBezTo>
                  <a:pt x="4958473" y="4924609"/>
                  <a:pt x="4954747" y="4919416"/>
                  <a:pt x="4955544" y="4863880"/>
                </a:cubicBezTo>
                <a:cubicBezTo>
                  <a:pt x="4954223" y="4819347"/>
                  <a:pt x="4953787" y="4748760"/>
                  <a:pt x="4947559" y="4703250"/>
                </a:cubicBezTo>
                <a:cubicBezTo>
                  <a:pt x="4931239" y="4672612"/>
                  <a:pt x="4924318" y="4541683"/>
                  <a:pt x="4917599" y="4500294"/>
                </a:cubicBezTo>
                <a:lnTo>
                  <a:pt x="4907243" y="4454917"/>
                </a:lnTo>
                <a:cubicBezTo>
                  <a:pt x="4905526" y="4448563"/>
                  <a:pt x="4906613" y="4379705"/>
                  <a:pt x="4907098" y="4371871"/>
                </a:cubicBezTo>
                <a:cubicBezTo>
                  <a:pt x="4890988" y="4197315"/>
                  <a:pt x="4876740" y="4243259"/>
                  <a:pt x="4869508" y="4193393"/>
                </a:cubicBezTo>
                <a:lnTo>
                  <a:pt x="4861739" y="4134589"/>
                </a:lnTo>
                <a:cubicBezTo>
                  <a:pt x="4838172" y="4101669"/>
                  <a:pt x="4843583" y="4086200"/>
                  <a:pt x="4834170" y="4067311"/>
                </a:cubicBezTo>
                <a:cubicBezTo>
                  <a:pt x="4818449" y="4020047"/>
                  <a:pt x="4800275" y="4009156"/>
                  <a:pt x="4790989" y="3993885"/>
                </a:cubicBezTo>
                <a:cubicBezTo>
                  <a:pt x="4782363" y="3993084"/>
                  <a:pt x="4782242" y="3982976"/>
                  <a:pt x="4778453" y="3975684"/>
                </a:cubicBezTo>
                <a:cubicBezTo>
                  <a:pt x="4769321" y="3971191"/>
                  <a:pt x="4758059" y="3933641"/>
                  <a:pt x="4758135" y="3920131"/>
                </a:cubicBezTo>
                <a:lnTo>
                  <a:pt x="4720476" y="3820102"/>
                </a:lnTo>
                <a:cubicBezTo>
                  <a:pt x="4716421" y="3816423"/>
                  <a:pt x="4690934" y="3772161"/>
                  <a:pt x="4687630" y="3767757"/>
                </a:cubicBezTo>
                <a:cubicBezTo>
                  <a:pt x="4647375" y="3558546"/>
                  <a:pt x="4654192" y="3642476"/>
                  <a:pt x="4630748" y="3566511"/>
                </a:cubicBezTo>
                <a:lnTo>
                  <a:pt x="4612614" y="3520370"/>
                </a:lnTo>
                <a:cubicBezTo>
                  <a:pt x="4611978" y="3460083"/>
                  <a:pt x="4594531" y="3496400"/>
                  <a:pt x="4610707" y="3459431"/>
                </a:cubicBezTo>
                <a:cubicBezTo>
                  <a:pt x="4599690" y="3413406"/>
                  <a:pt x="4569527" y="3328058"/>
                  <a:pt x="4557730" y="3264205"/>
                </a:cubicBezTo>
                <a:cubicBezTo>
                  <a:pt x="4546771" y="3214122"/>
                  <a:pt x="4546855" y="3187360"/>
                  <a:pt x="4539924" y="3129067"/>
                </a:cubicBezTo>
                <a:cubicBezTo>
                  <a:pt x="4499078" y="2924257"/>
                  <a:pt x="4507775" y="2900002"/>
                  <a:pt x="4494496" y="2844037"/>
                </a:cubicBezTo>
                <a:cubicBezTo>
                  <a:pt x="4480840" y="2820455"/>
                  <a:pt x="4481766" y="2819423"/>
                  <a:pt x="4460253" y="2793277"/>
                </a:cubicBezTo>
                <a:cubicBezTo>
                  <a:pt x="4460293" y="2792857"/>
                  <a:pt x="4460334" y="2792440"/>
                  <a:pt x="4460374" y="2792022"/>
                </a:cubicBezTo>
                <a:cubicBezTo>
                  <a:pt x="4450410" y="2725396"/>
                  <a:pt x="4422768" y="2611146"/>
                  <a:pt x="4430482" y="2592145"/>
                </a:cubicBezTo>
                <a:cubicBezTo>
                  <a:pt x="4420977" y="2538605"/>
                  <a:pt x="4406958" y="2503050"/>
                  <a:pt x="4403347" y="2470784"/>
                </a:cubicBezTo>
                <a:cubicBezTo>
                  <a:pt x="4403625" y="2469144"/>
                  <a:pt x="4380771" y="2411406"/>
                  <a:pt x="4381053" y="2409766"/>
                </a:cubicBezTo>
                <a:lnTo>
                  <a:pt x="4366650" y="2374381"/>
                </a:lnTo>
                <a:cubicBezTo>
                  <a:pt x="4354764" y="2340371"/>
                  <a:pt x="4344841" y="2342080"/>
                  <a:pt x="4340811" y="2293782"/>
                </a:cubicBezTo>
                <a:lnTo>
                  <a:pt x="4336437" y="2209654"/>
                </a:lnTo>
                <a:cubicBezTo>
                  <a:pt x="4336626" y="2183198"/>
                  <a:pt x="4331827" y="2147175"/>
                  <a:pt x="4332596" y="2097942"/>
                </a:cubicBezTo>
                <a:cubicBezTo>
                  <a:pt x="4331413" y="2040556"/>
                  <a:pt x="4334167" y="2024671"/>
                  <a:pt x="4335156" y="1959502"/>
                </a:cubicBezTo>
                <a:cubicBezTo>
                  <a:pt x="4355169" y="1909240"/>
                  <a:pt x="4334621" y="1899757"/>
                  <a:pt x="4342459" y="1843304"/>
                </a:cubicBezTo>
                <a:cubicBezTo>
                  <a:pt x="4323188" y="1767970"/>
                  <a:pt x="4341543" y="1709926"/>
                  <a:pt x="4335862" y="1678241"/>
                </a:cubicBezTo>
                <a:cubicBezTo>
                  <a:pt x="4358303" y="1686421"/>
                  <a:pt x="4316693" y="1650992"/>
                  <a:pt x="4341586" y="1648670"/>
                </a:cubicBezTo>
                <a:lnTo>
                  <a:pt x="4335121" y="1530444"/>
                </a:lnTo>
                <a:lnTo>
                  <a:pt x="4319921" y="1447059"/>
                </a:lnTo>
                <a:cubicBezTo>
                  <a:pt x="4323975" y="1435041"/>
                  <a:pt x="4318516" y="1400294"/>
                  <a:pt x="4311218" y="1391417"/>
                </a:cubicBezTo>
                <a:cubicBezTo>
                  <a:pt x="4309788" y="1382890"/>
                  <a:pt x="4318548" y="1369039"/>
                  <a:pt x="4310635" y="1363726"/>
                </a:cubicBezTo>
                <a:cubicBezTo>
                  <a:pt x="4306367" y="1345147"/>
                  <a:pt x="4300478" y="1312123"/>
                  <a:pt x="4295428" y="1284707"/>
                </a:cubicBezTo>
                <a:cubicBezTo>
                  <a:pt x="4305903" y="1270581"/>
                  <a:pt x="4295764" y="1246609"/>
                  <a:pt x="4294084" y="1208753"/>
                </a:cubicBezTo>
                <a:cubicBezTo>
                  <a:pt x="4293843" y="1179683"/>
                  <a:pt x="4285650" y="1146196"/>
                  <a:pt x="4290055" y="1100759"/>
                </a:cubicBezTo>
                <a:cubicBezTo>
                  <a:pt x="4311757" y="1052944"/>
                  <a:pt x="4302600" y="968080"/>
                  <a:pt x="4306769" y="926605"/>
                </a:cubicBezTo>
                <a:cubicBezTo>
                  <a:pt x="4309528" y="887466"/>
                  <a:pt x="4307447" y="916383"/>
                  <a:pt x="4304646" y="892119"/>
                </a:cubicBezTo>
                <a:cubicBezTo>
                  <a:pt x="4298906" y="862313"/>
                  <a:pt x="4286356" y="825479"/>
                  <a:pt x="4280184" y="788250"/>
                </a:cubicBezTo>
                <a:cubicBezTo>
                  <a:pt x="4275629" y="645614"/>
                  <a:pt x="4270483" y="653700"/>
                  <a:pt x="4265528" y="607803"/>
                </a:cubicBezTo>
                <a:cubicBezTo>
                  <a:pt x="4266555" y="576644"/>
                  <a:pt x="4255504" y="548004"/>
                  <a:pt x="4250448" y="512866"/>
                </a:cubicBezTo>
                <a:cubicBezTo>
                  <a:pt x="4226489" y="447977"/>
                  <a:pt x="4214139" y="399629"/>
                  <a:pt x="4204265" y="361348"/>
                </a:cubicBezTo>
                <a:cubicBezTo>
                  <a:pt x="4214896" y="343611"/>
                  <a:pt x="4189301" y="362369"/>
                  <a:pt x="4191203" y="283180"/>
                </a:cubicBezTo>
                <a:cubicBezTo>
                  <a:pt x="4193843" y="278738"/>
                  <a:pt x="4190376" y="269105"/>
                  <a:pt x="4186487" y="270087"/>
                </a:cubicBezTo>
                <a:cubicBezTo>
                  <a:pt x="4156789" y="131153"/>
                  <a:pt x="4126023" y="113821"/>
                  <a:pt x="4107290" y="49653"/>
                </a:cubicBezTo>
                <a:cubicBezTo>
                  <a:pt x="4103468" y="39460"/>
                  <a:pt x="4100491" y="27294"/>
                  <a:pt x="4097659" y="13662"/>
                </a:cubicBezTo>
                <a:lnTo>
                  <a:pt x="4096109" y="5732"/>
                </a:lnTo>
                <a:lnTo>
                  <a:pt x="0" y="5732"/>
                </a:lnTo>
                <a:close/>
              </a:path>
            </a:pathLst>
          </a:custGeom>
        </p:spPr>
      </p:pic>
      <p:sp>
        <p:nvSpPr>
          <p:cNvPr id="18" name="Rectangle 17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 rot="16200000">
            <a:off x="-1418457" y="1424189"/>
            <a:ext cx="6858002" cy="4021087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35000"/>
                </a:srgbClr>
              </a:gs>
              <a:gs pos="100000">
                <a:srgbClr val="000000">
                  <a:alpha val="0"/>
                </a:srgbClr>
              </a:gs>
              <a:gs pos="37000">
                <a:srgbClr val="000000">
                  <a:alpha val="2000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Freeform: Shape 19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-5733"/>
            <a:ext cx="5035924" cy="6869464"/>
          </a:xfrm>
          <a:custGeom>
            <a:avLst/>
            <a:gdLst>
              <a:gd name="connsiteX0" fmla="*/ 0 w 6128435"/>
              <a:gd name="connsiteY0" fmla="*/ 0 h 6858000"/>
              <a:gd name="connsiteX1" fmla="*/ 4965888 w 6128435"/>
              <a:gd name="connsiteY1" fmla="*/ 0 h 6858000"/>
              <a:gd name="connsiteX2" fmla="*/ 4967767 w 6128435"/>
              <a:gd name="connsiteY2" fmla="*/ 7930 h 6858000"/>
              <a:gd name="connsiteX3" fmla="*/ 4979444 w 6128435"/>
              <a:gd name="connsiteY3" fmla="*/ 43921 h 6858000"/>
              <a:gd name="connsiteX4" fmla="*/ 5021173 w 6128435"/>
              <a:gd name="connsiteY4" fmla="*/ 123738 h 6858000"/>
              <a:gd name="connsiteX5" fmla="*/ 5075458 w 6128435"/>
              <a:gd name="connsiteY5" fmla="*/ 264355 h 6858000"/>
              <a:gd name="connsiteX6" fmla="*/ 5081175 w 6128435"/>
              <a:gd name="connsiteY6" fmla="*/ 277448 h 6858000"/>
              <a:gd name="connsiteX7" fmla="*/ 5097011 w 6128435"/>
              <a:gd name="connsiteY7" fmla="*/ 355616 h 6858000"/>
              <a:gd name="connsiteX8" fmla="*/ 5130982 w 6128435"/>
              <a:gd name="connsiteY8" fmla="*/ 412030 h 6858000"/>
              <a:gd name="connsiteX9" fmla="*/ 5153000 w 6128435"/>
              <a:gd name="connsiteY9" fmla="*/ 507134 h 6858000"/>
              <a:gd name="connsiteX10" fmla="*/ 5171282 w 6128435"/>
              <a:gd name="connsiteY10" fmla="*/ 602071 h 6858000"/>
              <a:gd name="connsiteX11" fmla="*/ 5176196 w 6128435"/>
              <a:gd name="connsiteY11" fmla="*/ 636822 h 6858000"/>
              <a:gd name="connsiteX12" fmla="*/ 5201957 w 6128435"/>
              <a:gd name="connsiteY12" fmla="*/ 736835 h 6858000"/>
              <a:gd name="connsiteX13" fmla="*/ 5185452 w 6128435"/>
              <a:gd name="connsiteY13" fmla="*/ 745392 h 6858000"/>
              <a:gd name="connsiteX14" fmla="*/ 5189051 w 6128435"/>
              <a:gd name="connsiteY14" fmla="*/ 782518 h 6858000"/>
              <a:gd name="connsiteX15" fmla="*/ 5210428 w 6128435"/>
              <a:gd name="connsiteY15" fmla="*/ 815772 h 6858000"/>
              <a:gd name="connsiteX16" fmla="*/ 5221088 w 6128435"/>
              <a:gd name="connsiteY16" fmla="*/ 860193 h 6858000"/>
              <a:gd name="connsiteX17" fmla="*/ 5227653 w 6128435"/>
              <a:gd name="connsiteY17" fmla="*/ 886709 h 6858000"/>
              <a:gd name="connsiteX18" fmla="*/ 5230806 w 6128435"/>
              <a:gd name="connsiteY18" fmla="*/ 961354 h 6858000"/>
              <a:gd name="connsiteX19" fmla="*/ 5201018 w 6128435"/>
              <a:gd name="connsiteY19" fmla="*/ 1095027 h 6858000"/>
              <a:gd name="connsiteX20" fmla="*/ 5202153 w 6128435"/>
              <a:gd name="connsiteY20" fmla="*/ 1133224 h 6858000"/>
              <a:gd name="connsiteX21" fmla="*/ 5207370 w 6128435"/>
              <a:gd name="connsiteY21" fmla="*/ 1138097 h 6858000"/>
              <a:gd name="connsiteX22" fmla="*/ 5189234 w 6128435"/>
              <a:gd name="connsiteY22" fmla="*/ 1193495 h 6858000"/>
              <a:gd name="connsiteX23" fmla="*/ 5202769 w 6128435"/>
              <a:gd name="connsiteY23" fmla="*/ 1269450 h 6858000"/>
              <a:gd name="connsiteX24" fmla="*/ 5225968 w 6128435"/>
              <a:gd name="connsiteY24" fmla="*/ 1357994 h 6858000"/>
              <a:gd name="connsiteX25" fmla="*/ 5233819 w 6128435"/>
              <a:gd name="connsiteY25" fmla="*/ 1380922 h 6858000"/>
              <a:gd name="connsiteX26" fmla="*/ 5237226 w 6128435"/>
              <a:gd name="connsiteY26" fmla="*/ 1441327 h 6858000"/>
              <a:gd name="connsiteX27" fmla="*/ 5244434 w 6128435"/>
              <a:gd name="connsiteY27" fmla="*/ 1580810 h 6858000"/>
              <a:gd name="connsiteX28" fmla="*/ 5251453 w 6128435"/>
              <a:gd name="connsiteY28" fmla="*/ 1583934 h 6858000"/>
              <a:gd name="connsiteX29" fmla="*/ 5253136 w 6128435"/>
              <a:gd name="connsiteY29" fmla="*/ 1595457 h 6858000"/>
              <a:gd name="connsiteX30" fmla="*/ 5254863 w 6128435"/>
              <a:gd name="connsiteY30" fmla="*/ 1598311 h 6858000"/>
              <a:gd name="connsiteX31" fmla="*/ 5263491 w 6128435"/>
              <a:gd name="connsiteY31" fmla="*/ 1614889 h 6858000"/>
              <a:gd name="connsiteX32" fmla="*/ 5250095 w 6128435"/>
              <a:gd name="connsiteY32" fmla="*/ 1655519 h 6858000"/>
              <a:gd name="connsiteX33" fmla="*/ 5259788 w 6128435"/>
              <a:gd name="connsiteY33" fmla="*/ 1701198 h 6858000"/>
              <a:gd name="connsiteX34" fmla="*/ 5255696 w 6128435"/>
              <a:gd name="connsiteY34" fmla="*/ 1880842 h 6858000"/>
              <a:gd name="connsiteX35" fmla="*/ 5280947 w 6128435"/>
              <a:gd name="connsiteY35" fmla="*/ 1904438 h 6858000"/>
              <a:gd name="connsiteX36" fmla="*/ 5288486 w 6128435"/>
              <a:gd name="connsiteY36" fmla="*/ 1976575 h 6858000"/>
              <a:gd name="connsiteX37" fmla="*/ 5252592 w 6128435"/>
              <a:gd name="connsiteY37" fmla="*/ 2092210 h 6858000"/>
              <a:gd name="connsiteX38" fmla="*/ 5264303 w 6128435"/>
              <a:gd name="connsiteY38" fmla="*/ 2225157 h 6858000"/>
              <a:gd name="connsiteX39" fmla="*/ 5254949 w 6128435"/>
              <a:gd name="connsiteY39" fmla="*/ 2236160 h 6858000"/>
              <a:gd name="connsiteX40" fmla="*/ 5250104 w 6128435"/>
              <a:gd name="connsiteY40" fmla="*/ 2249166 h 6858000"/>
              <a:gd name="connsiteX41" fmla="*/ 5251214 w 6128435"/>
              <a:gd name="connsiteY41" fmla="*/ 2250944 h 6858000"/>
              <a:gd name="connsiteX42" fmla="*/ 5250644 w 6128435"/>
              <a:gd name="connsiteY42" fmla="*/ 2266619 h 6858000"/>
              <a:gd name="connsiteX43" fmla="*/ 5247111 w 6128435"/>
              <a:gd name="connsiteY43" fmla="*/ 2269679 h 6858000"/>
              <a:gd name="connsiteX44" fmla="*/ 5245653 w 6128435"/>
              <a:gd name="connsiteY44" fmla="*/ 2280317 h 6858000"/>
              <a:gd name="connsiteX45" fmla="*/ 5239901 w 6128435"/>
              <a:gd name="connsiteY45" fmla="*/ 2300961 h 6858000"/>
              <a:gd name="connsiteX46" fmla="*/ 5241522 w 6128435"/>
              <a:gd name="connsiteY46" fmla="*/ 2305114 h 6858000"/>
              <a:gd name="connsiteX47" fmla="*/ 5237050 w 6128435"/>
              <a:gd name="connsiteY47" fmla="*/ 2336703 h 6858000"/>
              <a:gd name="connsiteX48" fmla="*/ 5238267 w 6128435"/>
              <a:gd name="connsiteY48" fmla="*/ 2337277 h 6858000"/>
              <a:gd name="connsiteX49" fmla="*/ 5242602 w 6128435"/>
              <a:gd name="connsiteY49" fmla="*/ 2346782 h 6858000"/>
              <a:gd name="connsiteX50" fmla="*/ 5247963 w 6128435"/>
              <a:gd name="connsiteY50" fmla="*/ 2364638 h 6858000"/>
              <a:gd name="connsiteX51" fmla="*/ 5276175 w 6128435"/>
              <a:gd name="connsiteY51" fmla="*/ 2407515 h 6858000"/>
              <a:gd name="connsiteX52" fmla="*/ 5271650 w 6128435"/>
              <a:gd name="connsiteY52" fmla="*/ 2440467 h 6858000"/>
              <a:gd name="connsiteX53" fmla="*/ 5271438 w 6128435"/>
              <a:gd name="connsiteY53" fmla="*/ 2447186 h 6858000"/>
              <a:gd name="connsiteX54" fmla="*/ 5271722 w 6128435"/>
              <a:gd name="connsiteY54" fmla="*/ 2447359 h 6858000"/>
              <a:gd name="connsiteX55" fmla="*/ 5272069 w 6128435"/>
              <a:gd name="connsiteY55" fmla="*/ 2454523 h 6858000"/>
              <a:gd name="connsiteX56" fmla="*/ 5271049 w 6128435"/>
              <a:gd name="connsiteY56" fmla="*/ 2459442 h 6858000"/>
              <a:gd name="connsiteX57" fmla="*/ 5270636 w 6128435"/>
              <a:gd name="connsiteY57" fmla="*/ 2472481 h 6858000"/>
              <a:gd name="connsiteX58" fmla="*/ 5272406 w 6128435"/>
              <a:gd name="connsiteY58" fmla="*/ 2477221 h 6858000"/>
              <a:gd name="connsiteX59" fmla="*/ 5307538 w 6128435"/>
              <a:gd name="connsiteY59" fmla="*/ 2514685 h 6858000"/>
              <a:gd name="connsiteX60" fmla="*/ 5337604 w 6128435"/>
              <a:gd name="connsiteY60" fmla="*/ 2597632 h 6858000"/>
              <a:gd name="connsiteX61" fmla="*/ 5407503 w 6128435"/>
              <a:gd name="connsiteY61" fmla="*/ 2786290 h 6858000"/>
              <a:gd name="connsiteX62" fmla="*/ 5407356 w 6128435"/>
              <a:gd name="connsiteY62" fmla="*/ 2787545 h 6858000"/>
              <a:gd name="connsiteX63" fmla="*/ 5411130 w 6128435"/>
              <a:gd name="connsiteY63" fmla="*/ 2788640 h 6858000"/>
              <a:gd name="connsiteX64" fmla="*/ 5416439 w 6128435"/>
              <a:gd name="connsiteY64" fmla="*/ 2805666 h 6858000"/>
              <a:gd name="connsiteX65" fmla="*/ 5416589 w 6128435"/>
              <a:gd name="connsiteY65" fmla="*/ 2810822 h 6858000"/>
              <a:gd name="connsiteX66" fmla="*/ 5418542 w 6128435"/>
              <a:gd name="connsiteY66" fmla="*/ 2817745 h 6858000"/>
              <a:gd name="connsiteX67" fmla="*/ 5418847 w 6128435"/>
              <a:gd name="connsiteY67" fmla="*/ 2817825 h 6858000"/>
              <a:gd name="connsiteX68" fmla="*/ 5423364 w 6128435"/>
              <a:gd name="connsiteY68" fmla="*/ 2858292 h 6858000"/>
              <a:gd name="connsiteX69" fmla="*/ 5479298 w 6128435"/>
              <a:gd name="connsiteY69" fmla="*/ 2947791 h 6858000"/>
              <a:gd name="connsiteX70" fmla="*/ 5481770 w 6128435"/>
              <a:gd name="connsiteY70" fmla="*/ 2951352 h 6858000"/>
              <a:gd name="connsiteX71" fmla="*/ 5481013 w 6128435"/>
              <a:gd name="connsiteY71" fmla="*/ 2973461 h 6858000"/>
              <a:gd name="connsiteX72" fmla="*/ 5482045 w 6128435"/>
              <a:gd name="connsiteY72" fmla="*/ 2984371 h 6858000"/>
              <a:gd name="connsiteX73" fmla="*/ 5479405 w 6128435"/>
              <a:gd name="connsiteY73" fmla="*/ 2988507 h 6858000"/>
              <a:gd name="connsiteX74" fmla="*/ 5482415 w 6128435"/>
              <a:gd name="connsiteY74" fmla="*/ 3004079 h 6858000"/>
              <a:gd name="connsiteX75" fmla="*/ 5483865 w 6128435"/>
              <a:gd name="connsiteY75" fmla="*/ 3005467 h 6858000"/>
              <a:gd name="connsiteX76" fmla="*/ 5482236 w 6128435"/>
              <a:gd name="connsiteY76" fmla="*/ 3019791 h 6858000"/>
              <a:gd name="connsiteX77" fmla="*/ 5475895 w 6128435"/>
              <a:gd name="connsiteY77" fmla="*/ 3033578 h 6858000"/>
              <a:gd name="connsiteX78" fmla="*/ 5477595 w 6128435"/>
              <a:gd name="connsiteY78" fmla="*/ 3250534 h 6858000"/>
              <a:gd name="connsiteX79" fmla="*/ 5532836 w 6128435"/>
              <a:gd name="connsiteY79" fmla="*/ 3353840 h 6858000"/>
              <a:gd name="connsiteX80" fmla="*/ 5561229 w 6128435"/>
              <a:gd name="connsiteY80" fmla="*/ 3395784 h 6858000"/>
              <a:gd name="connsiteX81" fmla="*/ 5589758 w 6128435"/>
              <a:gd name="connsiteY81" fmla="*/ 3506453 h 6858000"/>
              <a:gd name="connsiteX82" fmla="*/ 5596144 w 6128435"/>
              <a:gd name="connsiteY82" fmla="*/ 3534624 h 6858000"/>
              <a:gd name="connsiteX83" fmla="*/ 5597750 w 6128435"/>
              <a:gd name="connsiteY83" fmla="*/ 3534129 h 6858000"/>
              <a:gd name="connsiteX84" fmla="*/ 5599700 w 6128435"/>
              <a:gd name="connsiteY84" fmla="*/ 3547221 h 6858000"/>
              <a:gd name="connsiteX85" fmla="*/ 5615031 w 6128435"/>
              <a:gd name="connsiteY85" fmla="*/ 3557482 h 6858000"/>
              <a:gd name="connsiteX86" fmla="*/ 5618377 w 6128435"/>
              <a:gd name="connsiteY86" fmla="*/ 3588431 h 6858000"/>
              <a:gd name="connsiteX87" fmla="*/ 5612155 w 6128435"/>
              <a:gd name="connsiteY87" fmla="*/ 3589869 h 6858000"/>
              <a:gd name="connsiteX88" fmla="*/ 5620843 w 6128435"/>
              <a:gd name="connsiteY88" fmla="*/ 3606745 h 6858000"/>
              <a:gd name="connsiteX89" fmla="*/ 5655472 w 6128435"/>
              <a:gd name="connsiteY89" fmla="*/ 3678877 h 6858000"/>
              <a:gd name="connsiteX90" fmla="*/ 5680448 w 6128435"/>
              <a:gd name="connsiteY90" fmla="*/ 3717760 h 6858000"/>
              <a:gd name="connsiteX91" fmla="*/ 5683015 w 6128435"/>
              <a:gd name="connsiteY91" fmla="*/ 3762025 h 6858000"/>
              <a:gd name="connsiteX92" fmla="*/ 5696643 w 6128435"/>
              <a:gd name="connsiteY92" fmla="*/ 3773888 h 6858000"/>
              <a:gd name="connsiteX93" fmla="*/ 5699203 w 6128435"/>
              <a:gd name="connsiteY93" fmla="*/ 3775823 h 6858000"/>
              <a:gd name="connsiteX94" fmla="*/ 5704824 w 6128435"/>
              <a:gd name="connsiteY94" fmla="*/ 3785966 h 6858000"/>
              <a:gd name="connsiteX95" fmla="*/ 5712204 w 6128435"/>
              <a:gd name="connsiteY95" fmla="*/ 3785830 h 6858000"/>
              <a:gd name="connsiteX96" fmla="*/ 5724816 w 6128435"/>
              <a:gd name="connsiteY96" fmla="*/ 3798949 h 6858000"/>
              <a:gd name="connsiteX97" fmla="*/ 5733539 w 6128435"/>
              <a:gd name="connsiteY97" fmla="*/ 3818457 h 6858000"/>
              <a:gd name="connsiteX98" fmla="*/ 5768491 w 6128435"/>
              <a:gd name="connsiteY98" fmla="*/ 3914399 h 6858000"/>
              <a:gd name="connsiteX99" fmla="*/ 5793123 w 6128435"/>
              <a:gd name="connsiteY99" fmla="*/ 3969952 h 6858000"/>
              <a:gd name="connsiteX100" fmla="*/ 5808321 w 6128435"/>
              <a:gd name="connsiteY100" fmla="*/ 3988153 h 6858000"/>
              <a:gd name="connsiteX101" fmla="*/ 5825621 w 6128435"/>
              <a:gd name="connsiteY101" fmla="*/ 4015525 h 6858000"/>
              <a:gd name="connsiteX102" fmla="*/ 5860672 w 6128435"/>
              <a:gd name="connsiteY102" fmla="*/ 4061579 h 6858000"/>
              <a:gd name="connsiteX103" fmla="*/ 5872173 w 6128435"/>
              <a:gd name="connsiteY103" fmla="*/ 4088497 h 6858000"/>
              <a:gd name="connsiteX104" fmla="*/ 5883705 w 6128435"/>
              <a:gd name="connsiteY104" fmla="*/ 4101899 h 6858000"/>
              <a:gd name="connsiteX105" fmla="*/ 5885314 w 6128435"/>
              <a:gd name="connsiteY105" fmla="*/ 4108387 h 6858000"/>
              <a:gd name="connsiteX106" fmla="*/ 5894095 w 6128435"/>
              <a:gd name="connsiteY106" fmla="*/ 4128857 h 6858000"/>
              <a:gd name="connsiteX107" fmla="*/ 5898339 w 6128435"/>
              <a:gd name="connsiteY107" fmla="*/ 4140800 h 6858000"/>
              <a:gd name="connsiteX108" fmla="*/ 5899734 w 6128435"/>
              <a:gd name="connsiteY108" fmla="*/ 4145632 h 6858000"/>
              <a:gd name="connsiteX109" fmla="*/ 5897098 w 6128435"/>
              <a:gd name="connsiteY109" fmla="*/ 4157819 h 6858000"/>
              <a:gd name="connsiteX110" fmla="*/ 5904495 w 6128435"/>
              <a:gd name="connsiteY110" fmla="*/ 4170854 h 6858000"/>
              <a:gd name="connsiteX111" fmla="*/ 5903513 w 6128435"/>
              <a:gd name="connsiteY111" fmla="*/ 4187661 h 6858000"/>
              <a:gd name="connsiteX112" fmla="*/ 5909911 w 6128435"/>
              <a:gd name="connsiteY112" fmla="*/ 4189970 h 6858000"/>
              <a:gd name="connsiteX113" fmla="*/ 5919468 w 6128435"/>
              <a:gd name="connsiteY113" fmla="*/ 4200916 h 6858000"/>
              <a:gd name="connsiteX114" fmla="*/ 5917114 w 6128435"/>
              <a:gd name="connsiteY114" fmla="*/ 4213096 h 6858000"/>
              <a:gd name="connsiteX115" fmla="*/ 5921153 w 6128435"/>
              <a:gd name="connsiteY115" fmla="*/ 4236222 h 6858000"/>
              <a:gd name="connsiteX116" fmla="*/ 5924233 w 6128435"/>
              <a:gd name="connsiteY116" fmla="*/ 4242060 h 6858000"/>
              <a:gd name="connsiteX117" fmla="*/ 5923742 w 6128435"/>
              <a:gd name="connsiteY117" fmla="*/ 4265435 h 6858000"/>
              <a:gd name="connsiteX118" fmla="*/ 5928910 w 6128435"/>
              <a:gd name="connsiteY118" fmla="*/ 4300973 h 6858000"/>
              <a:gd name="connsiteX119" fmla="*/ 5939320 w 6128435"/>
              <a:gd name="connsiteY119" fmla="*/ 4340435 h 6858000"/>
              <a:gd name="connsiteX120" fmla="*/ 5936924 w 6128435"/>
              <a:gd name="connsiteY120" fmla="*/ 4353034 h 6858000"/>
              <a:gd name="connsiteX121" fmla="*/ 5946705 w 6128435"/>
              <a:gd name="connsiteY121" fmla="*/ 4428051 h 6858000"/>
              <a:gd name="connsiteX122" fmla="*/ 5949261 w 6128435"/>
              <a:gd name="connsiteY122" fmla="*/ 4449185 h 6858000"/>
              <a:gd name="connsiteX123" fmla="*/ 5957504 w 6128435"/>
              <a:gd name="connsiteY123" fmla="*/ 4465911 h 6858000"/>
              <a:gd name="connsiteX124" fmla="*/ 5964689 w 6128435"/>
              <a:gd name="connsiteY124" fmla="*/ 4468532 h 6858000"/>
              <a:gd name="connsiteX125" fmla="*/ 5967062 w 6128435"/>
              <a:gd name="connsiteY125" fmla="*/ 4479923 h 6858000"/>
              <a:gd name="connsiteX126" fmla="*/ 5968960 w 6128435"/>
              <a:gd name="connsiteY126" fmla="*/ 4482655 h 6858000"/>
              <a:gd name="connsiteX127" fmla="*/ 5978567 w 6128435"/>
              <a:gd name="connsiteY127" fmla="*/ 4498605 h 6858000"/>
              <a:gd name="connsiteX128" fmla="*/ 5967676 w 6128435"/>
              <a:gd name="connsiteY128" fmla="*/ 4540140 h 6858000"/>
              <a:gd name="connsiteX129" fmla="*/ 5980106 w 6128435"/>
              <a:gd name="connsiteY129" fmla="*/ 4585087 h 6858000"/>
              <a:gd name="connsiteX130" fmla="*/ 5986918 w 6128435"/>
              <a:gd name="connsiteY130" fmla="*/ 4764836 h 6858000"/>
              <a:gd name="connsiteX131" fmla="*/ 6013516 w 6128435"/>
              <a:gd name="connsiteY131" fmla="*/ 4786619 h 6858000"/>
              <a:gd name="connsiteX132" fmla="*/ 6025404 w 6128435"/>
              <a:gd name="connsiteY132" fmla="*/ 4858148 h 6858000"/>
              <a:gd name="connsiteX133" fmla="*/ 6007749 w 6128435"/>
              <a:gd name="connsiteY133" fmla="*/ 4964715 h 6858000"/>
              <a:gd name="connsiteX134" fmla="*/ 6005269 w 6128435"/>
              <a:gd name="connsiteY134" fmla="*/ 5150567 h 6858000"/>
              <a:gd name="connsiteX135" fmla="*/ 6001127 w 6128435"/>
              <a:gd name="connsiteY135" fmla="*/ 5164609 h 6858000"/>
              <a:gd name="connsiteX136" fmla="*/ 5996647 w 6128435"/>
              <a:gd name="connsiteY136" fmla="*/ 5185640 h 6858000"/>
              <a:gd name="connsiteX137" fmla="*/ 5998514 w 6128435"/>
              <a:gd name="connsiteY137" fmla="*/ 5189673 h 6858000"/>
              <a:gd name="connsiteX138" fmla="*/ 5995970 w 6128435"/>
              <a:gd name="connsiteY138" fmla="*/ 5221547 h 6858000"/>
              <a:gd name="connsiteX139" fmla="*/ 5997218 w 6128435"/>
              <a:gd name="connsiteY139" fmla="*/ 5222031 h 6858000"/>
              <a:gd name="connsiteX140" fmla="*/ 6002116 w 6128435"/>
              <a:gd name="connsiteY140" fmla="*/ 5231223 h 6858000"/>
              <a:gd name="connsiteX141" fmla="*/ 6008541 w 6128435"/>
              <a:gd name="connsiteY141" fmla="*/ 5248680 h 6858000"/>
              <a:gd name="connsiteX142" fmla="*/ 6039260 w 6128435"/>
              <a:gd name="connsiteY142" fmla="*/ 5289518 h 6858000"/>
              <a:gd name="connsiteX143" fmla="*/ 6036748 w 6128435"/>
              <a:gd name="connsiteY143" fmla="*/ 5322752 h 6858000"/>
              <a:gd name="connsiteX144" fmla="*/ 6036943 w 6128435"/>
              <a:gd name="connsiteY144" fmla="*/ 5329480 h 6858000"/>
              <a:gd name="connsiteX145" fmla="*/ 6037236 w 6128435"/>
              <a:gd name="connsiteY145" fmla="*/ 5329634 h 6858000"/>
              <a:gd name="connsiteX146" fmla="*/ 6038019 w 6128435"/>
              <a:gd name="connsiteY146" fmla="*/ 5336764 h 6858000"/>
              <a:gd name="connsiteX147" fmla="*/ 6037298 w 6128435"/>
              <a:gd name="connsiteY147" fmla="*/ 5341753 h 6858000"/>
              <a:gd name="connsiteX148" fmla="*/ 6037677 w 6128435"/>
              <a:gd name="connsiteY148" fmla="*/ 5354807 h 6858000"/>
              <a:gd name="connsiteX149" fmla="*/ 6039728 w 6128435"/>
              <a:gd name="connsiteY149" fmla="*/ 5359416 h 6858000"/>
              <a:gd name="connsiteX150" fmla="*/ 6043311 w 6128435"/>
              <a:gd name="connsiteY150" fmla="*/ 5361407 h 6858000"/>
              <a:gd name="connsiteX151" fmla="*/ 6042954 w 6128435"/>
              <a:gd name="connsiteY151" fmla="*/ 5362576 h 6858000"/>
              <a:gd name="connsiteX152" fmla="*/ 6053435 w 6128435"/>
              <a:gd name="connsiteY152" fmla="*/ 5387547 h 6858000"/>
              <a:gd name="connsiteX153" fmla="*/ 6065933 w 6128435"/>
              <a:gd name="connsiteY153" fmla="*/ 5443002 h 6858000"/>
              <a:gd name="connsiteX154" fmla="*/ 6068640 w 6128435"/>
              <a:gd name="connsiteY154" fmla="*/ 5474503 h 6858000"/>
              <a:gd name="connsiteX155" fmla="*/ 6080922 w 6128435"/>
              <a:gd name="connsiteY155" fmla="*/ 5561070 h 6858000"/>
              <a:gd name="connsiteX156" fmla="*/ 6096949 w 6128435"/>
              <a:gd name="connsiteY156" fmla="*/ 5648179 h 6858000"/>
              <a:gd name="connsiteX157" fmla="*/ 6125703 w 6128435"/>
              <a:gd name="connsiteY157" fmla="*/ 5692894 h 6858000"/>
              <a:gd name="connsiteX158" fmla="*/ 6126670 w 6128435"/>
              <a:gd name="connsiteY158" fmla="*/ 5697882 h 6858000"/>
              <a:gd name="connsiteX159" fmla="*/ 6124061 w 6128435"/>
              <a:gd name="connsiteY159" fmla="*/ 5710294 h 6858000"/>
              <a:gd name="connsiteX160" fmla="*/ 6122213 w 6128435"/>
              <a:gd name="connsiteY160" fmla="*/ 5714762 h 6858000"/>
              <a:gd name="connsiteX161" fmla="*/ 6121353 w 6128435"/>
              <a:gd name="connsiteY161" fmla="*/ 5721725 h 6858000"/>
              <a:gd name="connsiteX162" fmla="*/ 6121607 w 6128435"/>
              <a:gd name="connsiteY162" fmla="*/ 5721959 h 6858000"/>
              <a:gd name="connsiteX163" fmla="*/ 6120262 w 6128435"/>
              <a:gd name="connsiteY163" fmla="*/ 5728358 h 6858000"/>
              <a:gd name="connsiteX164" fmla="*/ 6110194 w 6128435"/>
              <a:gd name="connsiteY164" fmla="*/ 5758853 h 6858000"/>
              <a:gd name="connsiteX165" fmla="*/ 6127519 w 6128435"/>
              <a:gd name="connsiteY165" fmla="*/ 5865775 h 6858000"/>
              <a:gd name="connsiteX166" fmla="*/ 6128435 w 6128435"/>
              <a:gd name="connsiteY166" fmla="*/ 5870164 h 6858000"/>
              <a:gd name="connsiteX167" fmla="*/ 6119217 w 6128435"/>
              <a:gd name="connsiteY167" fmla="*/ 5888542 h 6858000"/>
              <a:gd name="connsiteX168" fmla="*/ 6115966 w 6128435"/>
              <a:gd name="connsiteY168" fmla="*/ 5898387 h 6858000"/>
              <a:gd name="connsiteX169" fmla="*/ 6111924 w 6128435"/>
              <a:gd name="connsiteY169" fmla="*/ 5900444 h 6858000"/>
              <a:gd name="connsiteX170" fmla="*/ 6108716 w 6128435"/>
              <a:gd name="connsiteY170" fmla="*/ 5915345 h 6858000"/>
              <a:gd name="connsiteX171" fmla="*/ 6109524 w 6128435"/>
              <a:gd name="connsiteY171" fmla="*/ 5917328 h 6858000"/>
              <a:gd name="connsiteX172" fmla="*/ 6102493 w 6128435"/>
              <a:gd name="connsiteY172" fmla="*/ 5928602 h 6858000"/>
              <a:gd name="connsiteX173" fmla="*/ 6056863 w 6128435"/>
              <a:gd name="connsiteY173" fmla="*/ 6000643 h 6858000"/>
              <a:gd name="connsiteX174" fmla="*/ 6045436 w 6128435"/>
              <a:gd name="connsiteY174" fmla="*/ 6124480 h 6858000"/>
              <a:gd name="connsiteX175" fmla="*/ 6030489 w 6128435"/>
              <a:gd name="connsiteY175" fmla="*/ 6317666 h 6858000"/>
              <a:gd name="connsiteX176" fmla="*/ 6007492 w 6128435"/>
              <a:gd name="connsiteY176" fmla="*/ 6440818 h 6858000"/>
              <a:gd name="connsiteX177" fmla="*/ 6009467 w 6128435"/>
              <a:gd name="connsiteY177" fmla="*/ 6487076 h 6858000"/>
              <a:gd name="connsiteX178" fmla="*/ 5995064 w 6128435"/>
              <a:gd name="connsiteY178" fmla="*/ 6540791 h 6858000"/>
              <a:gd name="connsiteX179" fmla="*/ 5996309 w 6128435"/>
              <a:gd name="connsiteY179" fmla="*/ 6543961 h 6858000"/>
              <a:gd name="connsiteX180" fmla="*/ 5996048 w 6128435"/>
              <a:gd name="connsiteY180" fmla="*/ 6555444 h 6858000"/>
              <a:gd name="connsiteX181" fmla="*/ 6002524 w 6128435"/>
              <a:gd name="connsiteY181" fmla="*/ 6560188 h 6858000"/>
              <a:gd name="connsiteX182" fmla="*/ 6006823 w 6128435"/>
              <a:gd name="connsiteY182" fmla="*/ 6578546 h 6858000"/>
              <a:gd name="connsiteX183" fmla="*/ 6004510 w 6128435"/>
              <a:gd name="connsiteY183" fmla="*/ 6599256 h 6858000"/>
              <a:gd name="connsiteX184" fmla="*/ 5986207 w 6128435"/>
              <a:gd name="connsiteY184" fmla="*/ 6695855 h 6858000"/>
              <a:gd name="connsiteX185" fmla="*/ 5979428 w 6128435"/>
              <a:gd name="connsiteY185" fmla="*/ 6754678 h 6858000"/>
              <a:gd name="connsiteX186" fmla="*/ 5983398 w 6128435"/>
              <a:gd name="connsiteY186" fmla="*/ 6778641 h 6858000"/>
              <a:gd name="connsiteX187" fmla="*/ 5984543 w 6128435"/>
              <a:gd name="connsiteY187" fmla="*/ 6811016 h 6858000"/>
              <a:gd name="connsiteX188" fmla="*/ 5981802 w 6128435"/>
              <a:gd name="connsiteY188" fmla="*/ 6838578 h 6858000"/>
              <a:gd name="connsiteX189" fmla="*/ 5979671 w 6128435"/>
              <a:gd name="connsiteY189" fmla="*/ 6858000 h 6858000"/>
              <a:gd name="connsiteX190" fmla="*/ 0 w 6128435"/>
              <a:gd name="connsiteY190" fmla="*/ 6858000 h 6858000"/>
              <a:gd name="connsiteX0-1" fmla="*/ 0 w 6128435"/>
              <a:gd name="connsiteY0-2" fmla="*/ 0 h 6858000"/>
              <a:gd name="connsiteX1-3" fmla="*/ 4965888 w 6128435"/>
              <a:gd name="connsiteY1-4" fmla="*/ 0 h 6858000"/>
              <a:gd name="connsiteX2-5" fmla="*/ 4967767 w 6128435"/>
              <a:gd name="connsiteY2-6" fmla="*/ 7930 h 6858000"/>
              <a:gd name="connsiteX3-7" fmla="*/ 4979444 w 6128435"/>
              <a:gd name="connsiteY3-8" fmla="*/ 43921 h 6858000"/>
              <a:gd name="connsiteX4-9" fmla="*/ 5021173 w 6128435"/>
              <a:gd name="connsiteY4-10" fmla="*/ 123738 h 6858000"/>
              <a:gd name="connsiteX5-11" fmla="*/ 5075458 w 6128435"/>
              <a:gd name="connsiteY5-12" fmla="*/ 264355 h 6858000"/>
              <a:gd name="connsiteX6-13" fmla="*/ 5081175 w 6128435"/>
              <a:gd name="connsiteY6-14" fmla="*/ 277448 h 6858000"/>
              <a:gd name="connsiteX7-15" fmla="*/ 5097011 w 6128435"/>
              <a:gd name="connsiteY7-16" fmla="*/ 355616 h 6858000"/>
              <a:gd name="connsiteX8-17" fmla="*/ 5130982 w 6128435"/>
              <a:gd name="connsiteY8-18" fmla="*/ 412030 h 6858000"/>
              <a:gd name="connsiteX9-19" fmla="*/ 5153000 w 6128435"/>
              <a:gd name="connsiteY9-20" fmla="*/ 507134 h 6858000"/>
              <a:gd name="connsiteX10-21" fmla="*/ 5171282 w 6128435"/>
              <a:gd name="connsiteY10-22" fmla="*/ 602071 h 6858000"/>
              <a:gd name="connsiteX11-23" fmla="*/ 5176196 w 6128435"/>
              <a:gd name="connsiteY11-24" fmla="*/ 636822 h 6858000"/>
              <a:gd name="connsiteX12-25" fmla="*/ 5201957 w 6128435"/>
              <a:gd name="connsiteY12-26" fmla="*/ 736835 h 6858000"/>
              <a:gd name="connsiteX13-27" fmla="*/ 5185452 w 6128435"/>
              <a:gd name="connsiteY13-28" fmla="*/ 745392 h 6858000"/>
              <a:gd name="connsiteX14-29" fmla="*/ 5189051 w 6128435"/>
              <a:gd name="connsiteY14-30" fmla="*/ 782518 h 6858000"/>
              <a:gd name="connsiteX15-31" fmla="*/ 5210428 w 6128435"/>
              <a:gd name="connsiteY15-32" fmla="*/ 815772 h 6858000"/>
              <a:gd name="connsiteX16-33" fmla="*/ 5221088 w 6128435"/>
              <a:gd name="connsiteY16-34" fmla="*/ 860193 h 6858000"/>
              <a:gd name="connsiteX17-35" fmla="*/ 5227653 w 6128435"/>
              <a:gd name="connsiteY17-36" fmla="*/ 886709 h 6858000"/>
              <a:gd name="connsiteX18-37" fmla="*/ 5230806 w 6128435"/>
              <a:gd name="connsiteY18-38" fmla="*/ 961354 h 6858000"/>
              <a:gd name="connsiteX19-39" fmla="*/ 5201018 w 6128435"/>
              <a:gd name="connsiteY19-40" fmla="*/ 1095027 h 6858000"/>
              <a:gd name="connsiteX20-41" fmla="*/ 5202153 w 6128435"/>
              <a:gd name="connsiteY20-42" fmla="*/ 1133224 h 6858000"/>
              <a:gd name="connsiteX21-43" fmla="*/ 5207370 w 6128435"/>
              <a:gd name="connsiteY21-44" fmla="*/ 1138097 h 6858000"/>
              <a:gd name="connsiteX22-45" fmla="*/ 5189234 w 6128435"/>
              <a:gd name="connsiteY22-46" fmla="*/ 1193495 h 6858000"/>
              <a:gd name="connsiteX23-47" fmla="*/ 5202769 w 6128435"/>
              <a:gd name="connsiteY23-48" fmla="*/ 1269450 h 6858000"/>
              <a:gd name="connsiteX24-49" fmla="*/ 5225968 w 6128435"/>
              <a:gd name="connsiteY24-50" fmla="*/ 1357994 h 6858000"/>
              <a:gd name="connsiteX25-51" fmla="*/ 5233819 w 6128435"/>
              <a:gd name="connsiteY25-52" fmla="*/ 1380922 h 6858000"/>
              <a:gd name="connsiteX26-53" fmla="*/ 5237226 w 6128435"/>
              <a:gd name="connsiteY26-54" fmla="*/ 1441327 h 6858000"/>
              <a:gd name="connsiteX27-55" fmla="*/ 5244434 w 6128435"/>
              <a:gd name="connsiteY27-56" fmla="*/ 1580810 h 6858000"/>
              <a:gd name="connsiteX28-57" fmla="*/ 5251453 w 6128435"/>
              <a:gd name="connsiteY28-58" fmla="*/ 1583934 h 6858000"/>
              <a:gd name="connsiteX29-59" fmla="*/ 5253136 w 6128435"/>
              <a:gd name="connsiteY29-60" fmla="*/ 1595457 h 6858000"/>
              <a:gd name="connsiteX30-61" fmla="*/ 5254863 w 6128435"/>
              <a:gd name="connsiteY30-62" fmla="*/ 1598311 h 6858000"/>
              <a:gd name="connsiteX31-63" fmla="*/ 5263491 w 6128435"/>
              <a:gd name="connsiteY31-64" fmla="*/ 1614889 h 6858000"/>
              <a:gd name="connsiteX32-65" fmla="*/ 5250095 w 6128435"/>
              <a:gd name="connsiteY32-66" fmla="*/ 1655519 h 6858000"/>
              <a:gd name="connsiteX33-67" fmla="*/ 5259788 w 6128435"/>
              <a:gd name="connsiteY33-68" fmla="*/ 1701198 h 6858000"/>
              <a:gd name="connsiteX34-69" fmla="*/ 5255696 w 6128435"/>
              <a:gd name="connsiteY34-70" fmla="*/ 1880842 h 6858000"/>
              <a:gd name="connsiteX35-71" fmla="*/ 5280947 w 6128435"/>
              <a:gd name="connsiteY35-72" fmla="*/ 1904438 h 6858000"/>
              <a:gd name="connsiteX36-73" fmla="*/ 5288486 w 6128435"/>
              <a:gd name="connsiteY36-74" fmla="*/ 1976575 h 6858000"/>
              <a:gd name="connsiteX37-75" fmla="*/ 5252592 w 6128435"/>
              <a:gd name="connsiteY37-76" fmla="*/ 2092210 h 6858000"/>
              <a:gd name="connsiteX38-77" fmla="*/ 5264303 w 6128435"/>
              <a:gd name="connsiteY38-78" fmla="*/ 2225157 h 6858000"/>
              <a:gd name="connsiteX39-79" fmla="*/ 5254949 w 6128435"/>
              <a:gd name="connsiteY39-80" fmla="*/ 2236160 h 6858000"/>
              <a:gd name="connsiteX40-81" fmla="*/ 5250104 w 6128435"/>
              <a:gd name="connsiteY40-82" fmla="*/ 2249166 h 6858000"/>
              <a:gd name="connsiteX41-83" fmla="*/ 5251214 w 6128435"/>
              <a:gd name="connsiteY41-84" fmla="*/ 2250944 h 6858000"/>
              <a:gd name="connsiteX42-85" fmla="*/ 5250644 w 6128435"/>
              <a:gd name="connsiteY42-86" fmla="*/ 2266619 h 6858000"/>
              <a:gd name="connsiteX43-87" fmla="*/ 5247111 w 6128435"/>
              <a:gd name="connsiteY43-88" fmla="*/ 2269679 h 6858000"/>
              <a:gd name="connsiteX44-89" fmla="*/ 5245653 w 6128435"/>
              <a:gd name="connsiteY44-90" fmla="*/ 2280317 h 6858000"/>
              <a:gd name="connsiteX45-91" fmla="*/ 5239901 w 6128435"/>
              <a:gd name="connsiteY45-92" fmla="*/ 2300961 h 6858000"/>
              <a:gd name="connsiteX46-93" fmla="*/ 5241522 w 6128435"/>
              <a:gd name="connsiteY46-94" fmla="*/ 2305114 h 6858000"/>
              <a:gd name="connsiteX47-95" fmla="*/ 5237050 w 6128435"/>
              <a:gd name="connsiteY47-96" fmla="*/ 2336703 h 6858000"/>
              <a:gd name="connsiteX48-97" fmla="*/ 5238267 w 6128435"/>
              <a:gd name="connsiteY48-98" fmla="*/ 2337277 h 6858000"/>
              <a:gd name="connsiteX49-99" fmla="*/ 5242602 w 6128435"/>
              <a:gd name="connsiteY49-100" fmla="*/ 2346782 h 6858000"/>
              <a:gd name="connsiteX50-101" fmla="*/ 5247963 w 6128435"/>
              <a:gd name="connsiteY50-102" fmla="*/ 2364638 h 6858000"/>
              <a:gd name="connsiteX51-103" fmla="*/ 5276175 w 6128435"/>
              <a:gd name="connsiteY51-104" fmla="*/ 2407515 h 6858000"/>
              <a:gd name="connsiteX52-105" fmla="*/ 5271650 w 6128435"/>
              <a:gd name="connsiteY52-106" fmla="*/ 2440467 h 6858000"/>
              <a:gd name="connsiteX53-107" fmla="*/ 5271438 w 6128435"/>
              <a:gd name="connsiteY53-108" fmla="*/ 2447186 h 6858000"/>
              <a:gd name="connsiteX54-109" fmla="*/ 5271722 w 6128435"/>
              <a:gd name="connsiteY54-110" fmla="*/ 2447359 h 6858000"/>
              <a:gd name="connsiteX55-111" fmla="*/ 5272069 w 6128435"/>
              <a:gd name="connsiteY55-112" fmla="*/ 2454523 h 6858000"/>
              <a:gd name="connsiteX56-113" fmla="*/ 5271049 w 6128435"/>
              <a:gd name="connsiteY56-114" fmla="*/ 2459442 h 6858000"/>
              <a:gd name="connsiteX57-115" fmla="*/ 5270636 w 6128435"/>
              <a:gd name="connsiteY57-116" fmla="*/ 2472481 h 6858000"/>
              <a:gd name="connsiteX58-117" fmla="*/ 5272406 w 6128435"/>
              <a:gd name="connsiteY58-118" fmla="*/ 2477221 h 6858000"/>
              <a:gd name="connsiteX59-119" fmla="*/ 5307538 w 6128435"/>
              <a:gd name="connsiteY59-120" fmla="*/ 2514685 h 6858000"/>
              <a:gd name="connsiteX60-121" fmla="*/ 5337604 w 6128435"/>
              <a:gd name="connsiteY60-122" fmla="*/ 2597632 h 6858000"/>
              <a:gd name="connsiteX61-123" fmla="*/ 5407503 w 6128435"/>
              <a:gd name="connsiteY61-124" fmla="*/ 2786290 h 6858000"/>
              <a:gd name="connsiteX62-125" fmla="*/ 5407356 w 6128435"/>
              <a:gd name="connsiteY62-126" fmla="*/ 2787545 h 6858000"/>
              <a:gd name="connsiteX63-127" fmla="*/ 5411130 w 6128435"/>
              <a:gd name="connsiteY63-128" fmla="*/ 2788640 h 6858000"/>
              <a:gd name="connsiteX64-129" fmla="*/ 5416439 w 6128435"/>
              <a:gd name="connsiteY64-130" fmla="*/ 2805666 h 6858000"/>
              <a:gd name="connsiteX65-131" fmla="*/ 5416589 w 6128435"/>
              <a:gd name="connsiteY65-132" fmla="*/ 2810822 h 6858000"/>
              <a:gd name="connsiteX66-133" fmla="*/ 5418542 w 6128435"/>
              <a:gd name="connsiteY66-134" fmla="*/ 2817745 h 6858000"/>
              <a:gd name="connsiteX67-135" fmla="*/ 5418847 w 6128435"/>
              <a:gd name="connsiteY67-136" fmla="*/ 2817825 h 6858000"/>
              <a:gd name="connsiteX68-137" fmla="*/ 5423364 w 6128435"/>
              <a:gd name="connsiteY68-138" fmla="*/ 2858292 h 6858000"/>
              <a:gd name="connsiteX69-139" fmla="*/ 5479298 w 6128435"/>
              <a:gd name="connsiteY69-140" fmla="*/ 2947791 h 6858000"/>
              <a:gd name="connsiteX70-141" fmla="*/ 5481770 w 6128435"/>
              <a:gd name="connsiteY70-142" fmla="*/ 2951352 h 6858000"/>
              <a:gd name="connsiteX71-143" fmla="*/ 5481013 w 6128435"/>
              <a:gd name="connsiteY71-144" fmla="*/ 2973461 h 6858000"/>
              <a:gd name="connsiteX72-145" fmla="*/ 5482045 w 6128435"/>
              <a:gd name="connsiteY72-146" fmla="*/ 2984371 h 6858000"/>
              <a:gd name="connsiteX73-147" fmla="*/ 5479405 w 6128435"/>
              <a:gd name="connsiteY73-148" fmla="*/ 2988507 h 6858000"/>
              <a:gd name="connsiteX74-149" fmla="*/ 5482415 w 6128435"/>
              <a:gd name="connsiteY74-150" fmla="*/ 3004079 h 6858000"/>
              <a:gd name="connsiteX75-151" fmla="*/ 5483865 w 6128435"/>
              <a:gd name="connsiteY75-152" fmla="*/ 3005467 h 6858000"/>
              <a:gd name="connsiteX76-153" fmla="*/ 5482236 w 6128435"/>
              <a:gd name="connsiteY76-154" fmla="*/ 3019791 h 6858000"/>
              <a:gd name="connsiteX77-155" fmla="*/ 5475895 w 6128435"/>
              <a:gd name="connsiteY77-156" fmla="*/ 3033578 h 6858000"/>
              <a:gd name="connsiteX78-157" fmla="*/ 5477595 w 6128435"/>
              <a:gd name="connsiteY78-158" fmla="*/ 3250534 h 6858000"/>
              <a:gd name="connsiteX79-159" fmla="*/ 5532836 w 6128435"/>
              <a:gd name="connsiteY79-160" fmla="*/ 3353840 h 6858000"/>
              <a:gd name="connsiteX80-161" fmla="*/ 5561229 w 6128435"/>
              <a:gd name="connsiteY80-162" fmla="*/ 3395784 h 6858000"/>
              <a:gd name="connsiteX81-163" fmla="*/ 5589758 w 6128435"/>
              <a:gd name="connsiteY81-164" fmla="*/ 3506453 h 6858000"/>
              <a:gd name="connsiteX82-165" fmla="*/ 5596144 w 6128435"/>
              <a:gd name="connsiteY82-166" fmla="*/ 3534624 h 6858000"/>
              <a:gd name="connsiteX83-167" fmla="*/ 5597750 w 6128435"/>
              <a:gd name="connsiteY83-168" fmla="*/ 3534129 h 6858000"/>
              <a:gd name="connsiteX84-169" fmla="*/ 5599700 w 6128435"/>
              <a:gd name="connsiteY84-170" fmla="*/ 3547221 h 6858000"/>
              <a:gd name="connsiteX85-171" fmla="*/ 5615031 w 6128435"/>
              <a:gd name="connsiteY85-172" fmla="*/ 3557482 h 6858000"/>
              <a:gd name="connsiteX86-173" fmla="*/ 5618377 w 6128435"/>
              <a:gd name="connsiteY86-174" fmla="*/ 3588431 h 6858000"/>
              <a:gd name="connsiteX87-175" fmla="*/ 5612155 w 6128435"/>
              <a:gd name="connsiteY87-176" fmla="*/ 3589869 h 6858000"/>
              <a:gd name="connsiteX88-177" fmla="*/ 5620843 w 6128435"/>
              <a:gd name="connsiteY88-178" fmla="*/ 3606745 h 6858000"/>
              <a:gd name="connsiteX89-179" fmla="*/ 5655472 w 6128435"/>
              <a:gd name="connsiteY89-180" fmla="*/ 3678877 h 6858000"/>
              <a:gd name="connsiteX90-181" fmla="*/ 5680448 w 6128435"/>
              <a:gd name="connsiteY90-182" fmla="*/ 3717760 h 6858000"/>
              <a:gd name="connsiteX91-183" fmla="*/ 5683015 w 6128435"/>
              <a:gd name="connsiteY91-184" fmla="*/ 3762025 h 6858000"/>
              <a:gd name="connsiteX92-185" fmla="*/ 5696643 w 6128435"/>
              <a:gd name="connsiteY92-186" fmla="*/ 3773888 h 6858000"/>
              <a:gd name="connsiteX93-187" fmla="*/ 5699203 w 6128435"/>
              <a:gd name="connsiteY93-188" fmla="*/ 3775823 h 6858000"/>
              <a:gd name="connsiteX94-189" fmla="*/ 5704824 w 6128435"/>
              <a:gd name="connsiteY94-190" fmla="*/ 3785966 h 6858000"/>
              <a:gd name="connsiteX95-191" fmla="*/ 5712204 w 6128435"/>
              <a:gd name="connsiteY95-192" fmla="*/ 3785830 h 6858000"/>
              <a:gd name="connsiteX96-193" fmla="*/ 5724816 w 6128435"/>
              <a:gd name="connsiteY96-194" fmla="*/ 3798949 h 6858000"/>
              <a:gd name="connsiteX97-195" fmla="*/ 5733539 w 6128435"/>
              <a:gd name="connsiteY97-196" fmla="*/ 3818457 h 6858000"/>
              <a:gd name="connsiteX98-197" fmla="*/ 5768491 w 6128435"/>
              <a:gd name="connsiteY98-198" fmla="*/ 3914399 h 6858000"/>
              <a:gd name="connsiteX99-199" fmla="*/ 5793123 w 6128435"/>
              <a:gd name="connsiteY99-200" fmla="*/ 3969952 h 6858000"/>
              <a:gd name="connsiteX100-201" fmla="*/ 5808321 w 6128435"/>
              <a:gd name="connsiteY100-202" fmla="*/ 3988153 h 6858000"/>
              <a:gd name="connsiteX101-203" fmla="*/ 5825621 w 6128435"/>
              <a:gd name="connsiteY101-204" fmla="*/ 4015525 h 6858000"/>
              <a:gd name="connsiteX102-205" fmla="*/ 5860672 w 6128435"/>
              <a:gd name="connsiteY102-206" fmla="*/ 4061579 h 6858000"/>
              <a:gd name="connsiteX103-207" fmla="*/ 5872173 w 6128435"/>
              <a:gd name="connsiteY103-208" fmla="*/ 4088497 h 6858000"/>
              <a:gd name="connsiteX104-209" fmla="*/ 5883705 w 6128435"/>
              <a:gd name="connsiteY104-210" fmla="*/ 4101899 h 6858000"/>
              <a:gd name="connsiteX105-211" fmla="*/ 5885314 w 6128435"/>
              <a:gd name="connsiteY105-212" fmla="*/ 4108387 h 6858000"/>
              <a:gd name="connsiteX106-213" fmla="*/ 5894095 w 6128435"/>
              <a:gd name="connsiteY106-214" fmla="*/ 4128857 h 6858000"/>
              <a:gd name="connsiteX107-215" fmla="*/ 5898339 w 6128435"/>
              <a:gd name="connsiteY107-216" fmla="*/ 4140800 h 6858000"/>
              <a:gd name="connsiteX108-217" fmla="*/ 5899734 w 6128435"/>
              <a:gd name="connsiteY108-218" fmla="*/ 4145632 h 6858000"/>
              <a:gd name="connsiteX109-219" fmla="*/ 5897098 w 6128435"/>
              <a:gd name="connsiteY109-220" fmla="*/ 4157819 h 6858000"/>
              <a:gd name="connsiteX110-221" fmla="*/ 5904495 w 6128435"/>
              <a:gd name="connsiteY110-222" fmla="*/ 4170854 h 6858000"/>
              <a:gd name="connsiteX111-223" fmla="*/ 5903513 w 6128435"/>
              <a:gd name="connsiteY111-224" fmla="*/ 4187661 h 6858000"/>
              <a:gd name="connsiteX112-225" fmla="*/ 5909911 w 6128435"/>
              <a:gd name="connsiteY112-226" fmla="*/ 4189970 h 6858000"/>
              <a:gd name="connsiteX113-227" fmla="*/ 5917114 w 6128435"/>
              <a:gd name="connsiteY113-228" fmla="*/ 4213096 h 6858000"/>
              <a:gd name="connsiteX114-229" fmla="*/ 5921153 w 6128435"/>
              <a:gd name="connsiteY114-230" fmla="*/ 4236222 h 6858000"/>
              <a:gd name="connsiteX115-231" fmla="*/ 5924233 w 6128435"/>
              <a:gd name="connsiteY115-232" fmla="*/ 4242060 h 6858000"/>
              <a:gd name="connsiteX116-233" fmla="*/ 5923742 w 6128435"/>
              <a:gd name="connsiteY116-234" fmla="*/ 4265435 h 6858000"/>
              <a:gd name="connsiteX117-235" fmla="*/ 5928910 w 6128435"/>
              <a:gd name="connsiteY117-236" fmla="*/ 4300973 h 6858000"/>
              <a:gd name="connsiteX118-237" fmla="*/ 5939320 w 6128435"/>
              <a:gd name="connsiteY118-238" fmla="*/ 4340435 h 6858000"/>
              <a:gd name="connsiteX119-239" fmla="*/ 5936924 w 6128435"/>
              <a:gd name="connsiteY119-240" fmla="*/ 4353034 h 6858000"/>
              <a:gd name="connsiteX120-241" fmla="*/ 5946705 w 6128435"/>
              <a:gd name="connsiteY120-242" fmla="*/ 4428051 h 6858000"/>
              <a:gd name="connsiteX121-243" fmla="*/ 5949261 w 6128435"/>
              <a:gd name="connsiteY121-244" fmla="*/ 4449185 h 6858000"/>
              <a:gd name="connsiteX122-245" fmla="*/ 5957504 w 6128435"/>
              <a:gd name="connsiteY122-246" fmla="*/ 4465911 h 6858000"/>
              <a:gd name="connsiteX123-247" fmla="*/ 5964689 w 6128435"/>
              <a:gd name="connsiteY123-248" fmla="*/ 4468532 h 6858000"/>
              <a:gd name="connsiteX124-249" fmla="*/ 5967062 w 6128435"/>
              <a:gd name="connsiteY124-250" fmla="*/ 4479923 h 6858000"/>
              <a:gd name="connsiteX125-251" fmla="*/ 5968960 w 6128435"/>
              <a:gd name="connsiteY125-252" fmla="*/ 4482655 h 6858000"/>
              <a:gd name="connsiteX126-253" fmla="*/ 5978567 w 6128435"/>
              <a:gd name="connsiteY126-254" fmla="*/ 4498605 h 6858000"/>
              <a:gd name="connsiteX127-255" fmla="*/ 5967676 w 6128435"/>
              <a:gd name="connsiteY127-256" fmla="*/ 4540140 h 6858000"/>
              <a:gd name="connsiteX128-257" fmla="*/ 5980106 w 6128435"/>
              <a:gd name="connsiteY128-258" fmla="*/ 4585087 h 6858000"/>
              <a:gd name="connsiteX129-259" fmla="*/ 5986918 w 6128435"/>
              <a:gd name="connsiteY129-260" fmla="*/ 4764836 h 6858000"/>
              <a:gd name="connsiteX130-261" fmla="*/ 6013516 w 6128435"/>
              <a:gd name="connsiteY130-262" fmla="*/ 4786619 h 6858000"/>
              <a:gd name="connsiteX131-263" fmla="*/ 6025404 w 6128435"/>
              <a:gd name="connsiteY131-264" fmla="*/ 4858148 h 6858000"/>
              <a:gd name="connsiteX132-265" fmla="*/ 6007749 w 6128435"/>
              <a:gd name="connsiteY132-266" fmla="*/ 4964715 h 6858000"/>
              <a:gd name="connsiteX133-267" fmla="*/ 6005269 w 6128435"/>
              <a:gd name="connsiteY133-268" fmla="*/ 5150567 h 6858000"/>
              <a:gd name="connsiteX134-269" fmla="*/ 6001127 w 6128435"/>
              <a:gd name="connsiteY134-270" fmla="*/ 5164609 h 6858000"/>
              <a:gd name="connsiteX135-271" fmla="*/ 5996647 w 6128435"/>
              <a:gd name="connsiteY135-272" fmla="*/ 5185640 h 6858000"/>
              <a:gd name="connsiteX136-273" fmla="*/ 5998514 w 6128435"/>
              <a:gd name="connsiteY136-274" fmla="*/ 5189673 h 6858000"/>
              <a:gd name="connsiteX137-275" fmla="*/ 5995970 w 6128435"/>
              <a:gd name="connsiteY137-276" fmla="*/ 5221547 h 6858000"/>
              <a:gd name="connsiteX138-277" fmla="*/ 5997218 w 6128435"/>
              <a:gd name="connsiteY138-278" fmla="*/ 5222031 h 6858000"/>
              <a:gd name="connsiteX139-279" fmla="*/ 6002116 w 6128435"/>
              <a:gd name="connsiteY139-280" fmla="*/ 5231223 h 6858000"/>
              <a:gd name="connsiteX140-281" fmla="*/ 6008541 w 6128435"/>
              <a:gd name="connsiteY140-282" fmla="*/ 5248680 h 6858000"/>
              <a:gd name="connsiteX141-283" fmla="*/ 6039260 w 6128435"/>
              <a:gd name="connsiteY141-284" fmla="*/ 5289518 h 6858000"/>
              <a:gd name="connsiteX142-285" fmla="*/ 6036748 w 6128435"/>
              <a:gd name="connsiteY142-286" fmla="*/ 5322752 h 6858000"/>
              <a:gd name="connsiteX143-287" fmla="*/ 6036943 w 6128435"/>
              <a:gd name="connsiteY143-288" fmla="*/ 5329480 h 6858000"/>
              <a:gd name="connsiteX144-289" fmla="*/ 6037236 w 6128435"/>
              <a:gd name="connsiteY144-290" fmla="*/ 5329634 h 6858000"/>
              <a:gd name="connsiteX145-291" fmla="*/ 6038019 w 6128435"/>
              <a:gd name="connsiteY145-292" fmla="*/ 5336764 h 6858000"/>
              <a:gd name="connsiteX146-293" fmla="*/ 6037298 w 6128435"/>
              <a:gd name="connsiteY146-294" fmla="*/ 5341753 h 6858000"/>
              <a:gd name="connsiteX147-295" fmla="*/ 6037677 w 6128435"/>
              <a:gd name="connsiteY147-296" fmla="*/ 5354807 h 6858000"/>
              <a:gd name="connsiteX148-297" fmla="*/ 6039728 w 6128435"/>
              <a:gd name="connsiteY148-298" fmla="*/ 5359416 h 6858000"/>
              <a:gd name="connsiteX149-299" fmla="*/ 6043311 w 6128435"/>
              <a:gd name="connsiteY149-300" fmla="*/ 5361407 h 6858000"/>
              <a:gd name="connsiteX150-301" fmla="*/ 6042954 w 6128435"/>
              <a:gd name="connsiteY150-302" fmla="*/ 5362576 h 6858000"/>
              <a:gd name="connsiteX151-303" fmla="*/ 6053435 w 6128435"/>
              <a:gd name="connsiteY151-304" fmla="*/ 5387547 h 6858000"/>
              <a:gd name="connsiteX152-305" fmla="*/ 6065933 w 6128435"/>
              <a:gd name="connsiteY152-306" fmla="*/ 5443002 h 6858000"/>
              <a:gd name="connsiteX153-307" fmla="*/ 6068640 w 6128435"/>
              <a:gd name="connsiteY153-308" fmla="*/ 5474503 h 6858000"/>
              <a:gd name="connsiteX154-309" fmla="*/ 6080922 w 6128435"/>
              <a:gd name="connsiteY154-310" fmla="*/ 5561070 h 6858000"/>
              <a:gd name="connsiteX155-311" fmla="*/ 6096949 w 6128435"/>
              <a:gd name="connsiteY155-312" fmla="*/ 5648179 h 6858000"/>
              <a:gd name="connsiteX156-313" fmla="*/ 6125703 w 6128435"/>
              <a:gd name="connsiteY156-314" fmla="*/ 5692894 h 6858000"/>
              <a:gd name="connsiteX157-315" fmla="*/ 6126670 w 6128435"/>
              <a:gd name="connsiteY157-316" fmla="*/ 5697882 h 6858000"/>
              <a:gd name="connsiteX158-317" fmla="*/ 6124061 w 6128435"/>
              <a:gd name="connsiteY158-318" fmla="*/ 5710294 h 6858000"/>
              <a:gd name="connsiteX159-319" fmla="*/ 6122213 w 6128435"/>
              <a:gd name="connsiteY159-320" fmla="*/ 5714762 h 6858000"/>
              <a:gd name="connsiteX160-321" fmla="*/ 6121353 w 6128435"/>
              <a:gd name="connsiteY160-322" fmla="*/ 5721725 h 6858000"/>
              <a:gd name="connsiteX161-323" fmla="*/ 6121607 w 6128435"/>
              <a:gd name="connsiteY161-324" fmla="*/ 5721959 h 6858000"/>
              <a:gd name="connsiteX162-325" fmla="*/ 6120262 w 6128435"/>
              <a:gd name="connsiteY162-326" fmla="*/ 5728358 h 6858000"/>
              <a:gd name="connsiteX163-327" fmla="*/ 6110194 w 6128435"/>
              <a:gd name="connsiteY163-328" fmla="*/ 5758853 h 6858000"/>
              <a:gd name="connsiteX164-329" fmla="*/ 6127519 w 6128435"/>
              <a:gd name="connsiteY164-330" fmla="*/ 5865775 h 6858000"/>
              <a:gd name="connsiteX165-331" fmla="*/ 6128435 w 6128435"/>
              <a:gd name="connsiteY165-332" fmla="*/ 5870164 h 6858000"/>
              <a:gd name="connsiteX166-333" fmla="*/ 6119217 w 6128435"/>
              <a:gd name="connsiteY166-334" fmla="*/ 5888542 h 6858000"/>
              <a:gd name="connsiteX167-335" fmla="*/ 6115966 w 6128435"/>
              <a:gd name="connsiteY167-336" fmla="*/ 5898387 h 6858000"/>
              <a:gd name="connsiteX168-337" fmla="*/ 6111924 w 6128435"/>
              <a:gd name="connsiteY168-338" fmla="*/ 5900444 h 6858000"/>
              <a:gd name="connsiteX169-339" fmla="*/ 6108716 w 6128435"/>
              <a:gd name="connsiteY169-340" fmla="*/ 5915345 h 6858000"/>
              <a:gd name="connsiteX170-341" fmla="*/ 6109524 w 6128435"/>
              <a:gd name="connsiteY170-342" fmla="*/ 5917328 h 6858000"/>
              <a:gd name="connsiteX171-343" fmla="*/ 6102493 w 6128435"/>
              <a:gd name="connsiteY171-344" fmla="*/ 5928602 h 6858000"/>
              <a:gd name="connsiteX172-345" fmla="*/ 6056863 w 6128435"/>
              <a:gd name="connsiteY172-346" fmla="*/ 6000643 h 6858000"/>
              <a:gd name="connsiteX173-347" fmla="*/ 6045436 w 6128435"/>
              <a:gd name="connsiteY173-348" fmla="*/ 6124480 h 6858000"/>
              <a:gd name="connsiteX174-349" fmla="*/ 6030489 w 6128435"/>
              <a:gd name="connsiteY174-350" fmla="*/ 6317666 h 6858000"/>
              <a:gd name="connsiteX175-351" fmla="*/ 6007492 w 6128435"/>
              <a:gd name="connsiteY175-352" fmla="*/ 6440818 h 6858000"/>
              <a:gd name="connsiteX176-353" fmla="*/ 6009467 w 6128435"/>
              <a:gd name="connsiteY176-354" fmla="*/ 6487076 h 6858000"/>
              <a:gd name="connsiteX177-355" fmla="*/ 5995064 w 6128435"/>
              <a:gd name="connsiteY177-356" fmla="*/ 6540791 h 6858000"/>
              <a:gd name="connsiteX178-357" fmla="*/ 5996309 w 6128435"/>
              <a:gd name="connsiteY178-358" fmla="*/ 6543961 h 6858000"/>
              <a:gd name="connsiteX179-359" fmla="*/ 5996048 w 6128435"/>
              <a:gd name="connsiteY179-360" fmla="*/ 6555444 h 6858000"/>
              <a:gd name="connsiteX180-361" fmla="*/ 6002524 w 6128435"/>
              <a:gd name="connsiteY180-362" fmla="*/ 6560188 h 6858000"/>
              <a:gd name="connsiteX181-363" fmla="*/ 6006823 w 6128435"/>
              <a:gd name="connsiteY181-364" fmla="*/ 6578546 h 6858000"/>
              <a:gd name="connsiteX182-365" fmla="*/ 6004510 w 6128435"/>
              <a:gd name="connsiteY182-366" fmla="*/ 6599256 h 6858000"/>
              <a:gd name="connsiteX183-367" fmla="*/ 5986207 w 6128435"/>
              <a:gd name="connsiteY183-368" fmla="*/ 6695855 h 6858000"/>
              <a:gd name="connsiteX184-369" fmla="*/ 5979428 w 6128435"/>
              <a:gd name="connsiteY184-370" fmla="*/ 6754678 h 6858000"/>
              <a:gd name="connsiteX185-371" fmla="*/ 5983398 w 6128435"/>
              <a:gd name="connsiteY185-372" fmla="*/ 6778641 h 6858000"/>
              <a:gd name="connsiteX186-373" fmla="*/ 5984543 w 6128435"/>
              <a:gd name="connsiteY186-374" fmla="*/ 6811016 h 6858000"/>
              <a:gd name="connsiteX187-375" fmla="*/ 5981802 w 6128435"/>
              <a:gd name="connsiteY187-376" fmla="*/ 6838578 h 6858000"/>
              <a:gd name="connsiteX188-377" fmla="*/ 5979671 w 6128435"/>
              <a:gd name="connsiteY188-378" fmla="*/ 6858000 h 6858000"/>
              <a:gd name="connsiteX189-379" fmla="*/ 0 w 6128435"/>
              <a:gd name="connsiteY189-380" fmla="*/ 6858000 h 6858000"/>
              <a:gd name="connsiteX190-381" fmla="*/ 0 w 6128435"/>
              <a:gd name="connsiteY190-382" fmla="*/ 0 h 6858000"/>
              <a:gd name="connsiteX0-383" fmla="*/ 0 w 6128435"/>
              <a:gd name="connsiteY0-384" fmla="*/ 0 h 6858000"/>
              <a:gd name="connsiteX1-385" fmla="*/ 4965888 w 6128435"/>
              <a:gd name="connsiteY1-386" fmla="*/ 0 h 6858000"/>
              <a:gd name="connsiteX2-387" fmla="*/ 4967767 w 6128435"/>
              <a:gd name="connsiteY2-388" fmla="*/ 7930 h 6858000"/>
              <a:gd name="connsiteX3-389" fmla="*/ 4979444 w 6128435"/>
              <a:gd name="connsiteY3-390" fmla="*/ 43921 h 6858000"/>
              <a:gd name="connsiteX4-391" fmla="*/ 5021173 w 6128435"/>
              <a:gd name="connsiteY4-392" fmla="*/ 123738 h 6858000"/>
              <a:gd name="connsiteX5-393" fmla="*/ 5075458 w 6128435"/>
              <a:gd name="connsiteY5-394" fmla="*/ 264355 h 6858000"/>
              <a:gd name="connsiteX6-395" fmla="*/ 5081175 w 6128435"/>
              <a:gd name="connsiteY6-396" fmla="*/ 277448 h 6858000"/>
              <a:gd name="connsiteX7-397" fmla="*/ 5097011 w 6128435"/>
              <a:gd name="connsiteY7-398" fmla="*/ 355616 h 6858000"/>
              <a:gd name="connsiteX8-399" fmla="*/ 5130982 w 6128435"/>
              <a:gd name="connsiteY8-400" fmla="*/ 412030 h 6858000"/>
              <a:gd name="connsiteX9-401" fmla="*/ 5153000 w 6128435"/>
              <a:gd name="connsiteY9-402" fmla="*/ 507134 h 6858000"/>
              <a:gd name="connsiteX10-403" fmla="*/ 5171282 w 6128435"/>
              <a:gd name="connsiteY10-404" fmla="*/ 602071 h 6858000"/>
              <a:gd name="connsiteX11-405" fmla="*/ 5176196 w 6128435"/>
              <a:gd name="connsiteY11-406" fmla="*/ 636822 h 6858000"/>
              <a:gd name="connsiteX12-407" fmla="*/ 5201957 w 6128435"/>
              <a:gd name="connsiteY12-408" fmla="*/ 736835 h 6858000"/>
              <a:gd name="connsiteX13-409" fmla="*/ 5185452 w 6128435"/>
              <a:gd name="connsiteY13-410" fmla="*/ 745392 h 6858000"/>
              <a:gd name="connsiteX14-411" fmla="*/ 5189051 w 6128435"/>
              <a:gd name="connsiteY14-412" fmla="*/ 782518 h 6858000"/>
              <a:gd name="connsiteX15-413" fmla="*/ 5210428 w 6128435"/>
              <a:gd name="connsiteY15-414" fmla="*/ 815772 h 6858000"/>
              <a:gd name="connsiteX16-415" fmla="*/ 5221088 w 6128435"/>
              <a:gd name="connsiteY16-416" fmla="*/ 860193 h 6858000"/>
              <a:gd name="connsiteX17-417" fmla="*/ 5227653 w 6128435"/>
              <a:gd name="connsiteY17-418" fmla="*/ 886709 h 6858000"/>
              <a:gd name="connsiteX18-419" fmla="*/ 5230806 w 6128435"/>
              <a:gd name="connsiteY18-420" fmla="*/ 961354 h 6858000"/>
              <a:gd name="connsiteX19-421" fmla="*/ 5201018 w 6128435"/>
              <a:gd name="connsiteY19-422" fmla="*/ 1095027 h 6858000"/>
              <a:gd name="connsiteX20-423" fmla="*/ 5202153 w 6128435"/>
              <a:gd name="connsiteY20-424" fmla="*/ 1133224 h 6858000"/>
              <a:gd name="connsiteX21-425" fmla="*/ 5207370 w 6128435"/>
              <a:gd name="connsiteY21-426" fmla="*/ 1138097 h 6858000"/>
              <a:gd name="connsiteX22-427" fmla="*/ 5189234 w 6128435"/>
              <a:gd name="connsiteY22-428" fmla="*/ 1193495 h 6858000"/>
              <a:gd name="connsiteX23-429" fmla="*/ 5202769 w 6128435"/>
              <a:gd name="connsiteY23-430" fmla="*/ 1269450 h 6858000"/>
              <a:gd name="connsiteX24-431" fmla="*/ 5225968 w 6128435"/>
              <a:gd name="connsiteY24-432" fmla="*/ 1357994 h 6858000"/>
              <a:gd name="connsiteX25-433" fmla="*/ 5233819 w 6128435"/>
              <a:gd name="connsiteY25-434" fmla="*/ 1380922 h 6858000"/>
              <a:gd name="connsiteX26-435" fmla="*/ 5237226 w 6128435"/>
              <a:gd name="connsiteY26-436" fmla="*/ 1441327 h 6858000"/>
              <a:gd name="connsiteX27-437" fmla="*/ 5244434 w 6128435"/>
              <a:gd name="connsiteY27-438" fmla="*/ 1580810 h 6858000"/>
              <a:gd name="connsiteX28-439" fmla="*/ 5251453 w 6128435"/>
              <a:gd name="connsiteY28-440" fmla="*/ 1583934 h 6858000"/>
              <a:gd name="connsiteX29-441" fmla="*/ 5253136 w 6128435"/>
              <a:gd name="connsiteY29-442" fmla="*/ 1595457 h 6858000"/>
              <a:gd name="connsiteX30-443" fmla="*/ 5254863 w 6128435"/>
              <a:gd name="connsiteY30-444" fmla="*/ 1598311 h 6858000"/>
              <a:gd name="connsiteX31-445" fmla="*/ 5263491 w 6128435"/>
              <a:gd name="connsiteY31-446" fmla="*/ 1614889 h 6858000"/>
              <a:gd name="connsiteX32-447" fmla="*/ 5250095 w 6128435"/>
              <a:gd name="connsiteY32-448" fmla="*/ 1655519 h 6858000"/>
              <a:gd name="connsiteX33-449" fmla="*/ 5259788 w 6128435"/>
              <a:gd name="connsiteY33-450" fmla="*/ 1701198 h 6858000"/>
              <a:gd name="connsiteX34-451" fmla="*/ 5255696 w 6128435"/>
              <a:gd name="connsiteY34-452" fmla="*/ 1880842 h 6858000"/>
              <a:gd name="connsiteX35-453" fmla="*/ 5280947 w 6128435"/>
              <a:gd name="connsiteY35-454" fmla="*/ 1904438 h 6858000"/>
              <a:gd name="connsiteX36-455" fmla="*/ 5288486 w 6128435"/>
              <a:gd name="connsiteY36-456" fmla="*/ 1976575 h 6858000"/>
              <a:gd name="connsiteX37-457" fmla="*/ 5252592 w 6128435"/>
              <a:gd name="connsiteY37-458" fmla="*/ 2092210 h 6858000"/>
              <a:gd name="connsiteX38-459" fmla="*/ 5264303 w 6128435"/>
              <a:gd name="connsiteY38-460" fmla="*/ 2225157 h 6858000"/>
              <a:gd name="connsiteX39-461" fmla="*/ 5254949 w 6128435"/>
              <a:gd name="connsiteY39-462" fmla="*/ 2236160 h 6858000"/>
              <a:gd name="connsiteX40-463" fmla="*/ 5250104 w 6128435"/>
              <a:gd name="connsiteY40-464" fmla="*/ 2249166 h 6858000"/>
              <a:gd name="connsiteX41-465" fmla="*/ 5251214 w 6128435"/>
              <a:gd name="connsiteY41-466" fmla="*/ 2250944 h 6858000"/>
              <a:gd name="connsiteX42-467" fmla="*/ 5250644 w 6128435"/>
              <a:gd name="connsiteY42-468" fmla="*/ 2266619 h 6858000"/>
              <a:gd name="connsiteX43-469" fmla="*/ 5247111 w 6128435"/>
              <a:gd name="connsiteY43-470" fmla="*/ 2269679 h 6858000"/>
              <a:gd name="connsiteX44-471" fmla="*/ 5245653 w 6128435"/>
              <a:gd name="connsiteY44-472" fmla="*/ 2280317 h 6858000"/>
              <a:gd name="connsiteX45-473" fmla="*/ 5239901 w 6128435"/>
              <a:gd name="connsiteY45-474" fmla="*/ 2300961 h 6858000"/>
              <a:gd name="connsiteX46-475" fmla="*/ 5241522 w 6128435"/>
              <a:gd name="connsiteY46-476" fmla="*/ 2305114 h 6858000"/>
              <a:gd name="connsiteX47-477" fmla="*/ 5237050 w 6128435"/>
              <a:gd name="connsiteY47-478" fmla="*/ 2336703 h 6858000"/>
              <a:gd name="connsiteX48-479" fmla="*/ 5238267 w 6128435"/>
              <a:gd name="connsiteY48-480" fmla="*/ 2337277 h 6858000"/>
              <a:gd name="connsiteX49-481" fmla="*/ 5242602 w 6128435"/>
              <a:gd name="connsiteY49-482" fmla="*/ 2346782 h 6858000"/>
              <a:gd name="connsiteX50-483" fmla="*/ 5247963 w 6128435"/>
              <a:gd name="connsiteY50-484" fmla="*/ 2364638 h 6858000"/>
              <a:gd name="connsiteX51-485" fmla="*/ 5276175 w 6128435"/>
              <a:gd name="connsiteY51-486" fmla="*/ 2407515 h 6858000"/>
              <a:gd name="connsiteX52-487" fmla="*/ 5271650 w 6128435"/>
              <a:gd name="connsiteY52-488" fmla="*/ 2440467 h 6858000"/>
              <a:gd name="connsiteX53-489" fmla="*/ 5271438 w 6128435"/>
              <a:gd name="connsiteY53-490" fmla="*/ 2447186 h 6858000"/>
              <a:gd name="connsiteX54-491" fmla="*/ 5271722 w 6128435"/>
              <a:gd name="connsiteY54-492" fmla="*/ 2447359 h 6858000"/>
              <a:gd name="connsiteX55-493" fmla="*/ 5272069 w 6128435"/>
              <a:gd name="connsiteY55-494" fmla="*/ 2454523 h 6858000"/>
              <a:gd name="connsiteX56-495" fmla="*/ 5271049 w 6128435"/>
              <a:gd name="connsiteY56-496" fmla="*/ 2459442 h 6858000"/>
              <a:gd name="connsiteX57-497" fmla="*/ 5270636 w 6128435"/>
              <a:gd name="connsiteY57-498" fmla="*/ 2472481 h 6858000"/>
              <a:gd name="connsiteX58-499" fmla="*/ 5272406 w 6128435"/>
              <a:gd name="connsiteY58-500" fmla="*/ 2477221 h 6858000"/>
              <a:gd name="connsiteX59-501" fmla="*/ 5307538 w 6128435"/>
              <a:gd name="connsiteY59-502" fmla="*/ 2514685 h 6858000"/>
              <a:gd name="connsiteX60-503" fmla="*/ 5337604 w 6128435"/>
              <a:gd name="connsiteY60-504" fmla="*/ 2597632 h 6858000"/>
              <a:gd name="connsiteX61-505" fmla="*/ 5407503 w 6128435"/>
              <a:gd name="connsiteY61-506" fmla="*/ 2786290 h 6858000"/>
              <a:gd name="connsiteX62-507" fmla="*/ 5407356 w 6128435"/>
              <a:gd name="connsiteY62-508" fmla="*/ 2787545 h 6858000"/>
              <a:gd name="connsiteX63-509" fmla="*/ 5411130 w 6128435"/>
              <a:gd name="connsiteY63-510" fmla="*/ 2788640 h 6858000"/>
              <a:gd name="connsiteX64-511" fmla="*/ 5416439 w 6128435"/>
              <a:gd name="connsiteY64-512" fmla="*/ 2805666 h 6858000"/>
              <a:gd name="connsiteX65-513" fmla="*/ 5416589 w 6128435"/>
              <a:gd name="connsiteY65-514" fmla="*/ 2810822 h 6858000"/>
              <a:gd name="connsiteX66-515" fmla="*/ 5418542 w 6128435"/>
              <a:gd name="connsiteY66-516" fmla="*/ 2817745 h 6858000"/>
              <a:gd name="connsiteX67-517" fmla="*/ 5418847 w 6128435"/>
              <a:gd name="connsiteY67-518" fmla="*/ 2817825 h 6858000"/>
              <a:gd name="connsiteX68-519" fmla="*/ 5423364 w 6128435"/>
              <a:gd name="connsiteY68-520" fmla="*/ 2858292 h 6858000"/>
              <a:gd name="connsiteX69-521" fmla="*/ 5479298 w 6128435"/>
              <a:gd name="connsiteY69-522" fmla="*/ 2947791 h 6858000"/>
              <a:gd name="connsiteX70-523" fmla="*/ 5481770 w 6128435"/>
              <a:gd name="connsiteY70-524" fmla="*/ 2951352 h 6858000"/>
              <a:gd name="connsiteX71-525" fmla="*/ 5481013 w 6128435"/>
              <a:gd name="connsiteY71-526" fmla="*/ 2973461 h 6858000"/>
              <a:gd name="connsiteX72-527" fmla="*/ 5482045 w 6128435"/>
              <a:gd name="connsiteY72-528" fmla="*/ 2984371 h 6858000"/>
              <a:gd name="connsiteX73-529" fmla="*/ 5479405 w 6128435"/>
              <a:gd name="connsiteY73-530" fmla="*/ 2988507 h 6858000"/>
              <a:gd name="connsiteX74-531" fmla="*/ 5482415 w 6128435"/>
              <a:gd name="connsiteY74-532" fmla="*/ 3004079 h 6858000"/>
              <a:gd name="connsiteX75-533" fmla="*/ 5483865 w 6128435"/>
              <a:gd name="connsiteY75-534" fmla="*/ 3005467 h 6858000"/>
              <a:gd name="connsiteX76-535" fmla="*/ 5482236 w 6128435"/>
              <a:gd name="connsiteY76-536" fmla="*/ 3019791 h 6858000"/>
              <a:gd name="connsiteX77-537" fmla="*/ 5475895 w 6128435"/>
              <a:gd name="connsiteY77-538" fmla="*/ 3033578 h 6858000"/>
              <a:gd name="connsiteX78-539" fmla="*/ 5477595 w 6128435"/>
              <a:gd name="connsiteY78-540" fmla="*/ 3250534 h 6858000"/>
              <a:gd name="connsiteX79-541" fmla="*/ 5532836 w 6128435"/>
              <a:gd name="connsiteY79-542" fmla="*/ 3353840 h 6858000"/>
              <a:gd name="connsiteX80-543" fmla="*/ 5561229 w 6128435"/>
              <a:gd name="connsiteY80-544" fmla="*/ 3395784 h 6858000"/>
              <a:gd name="connsiteX81-545" fmla="*/ 5589758 w 6128435"/>
              <a:gd name="connsiteY81-546" fmla="*/ 3506453 h 6858000"/>
              <a:gd name="connsiteX82-547" fmla="*/ 5596144 w 6128435"/>
              <a:gd name="connsiteY82-548" fmla="*/ 3534624 h 6858000"/>
              <a:gd name="connsiteX83-549" fmla="*/ 5597750 w 6128435"/>
              <a:gd name="connsiteY83-550" fmla="*/ 3534129 h 6858000"/>
              <a:gd name="connsiteX84-551" fmla="*/ 5599700 w 6128435"/>
              <a:gd name="connsiteY84-552" fmla="*/ 3547221 h 6858000"/>
              <a:gd name="connsiteX85-553" fmla="*/ 5615031 w 6128435"/>
              <a:gd name="connsiteY85-554" fmla="*/ 3557482 h 6858000"/>
              <a:gd name="connsiteX86-555" fmla="*/ 5618377 w 6128435"/>
              <a:gd name="connsiteY86-556" fmla="*/ 3588431 h 6858000"/>
              <a:gd name="connsiteX87-557" fmla="*/ 5612155 w 6128435"/>
              <a:gd name="connsiteY87-558" fmla="*/ 3589869 h 6858000"/>
              <a:gd name="connsiteX88-559" fmla="*/ 5620843 w 6128435"/>
              <a:gd name="connsiteY88-560" fmla="*/ 3606745 h 6858000"/>
              <a:gd name="connsiteX89-561" fmla="*/ 5655472 w 6128435"/>
              <a:gd name="connsiteY89-562" fmla="*/ 3678877 h 6858000"/>
              <a:gd name="connsiteX90-563" fmla="*/ 5680448 w 6128435"/>
              <a:gd name="connsiteY90-564" fmla="*/ 3717760 h 6858000"/>
              <a:gd name="connsiteX91-565" fmla="*/ 5683015 w 6128435"/>
              <a:gd name="connsiteY91-566" fmla="*/ 3762025 h 6858000"/>
              <a:gd name="connsiteX92-567" fmla="*/ 5696643 w 6128435"/>
              <a:gd name="connsiteY92-568" fmla="*/ 3773888 h 6858000"/>
              <a:gd name="connsiteX93-569" fmla="*/ 5699203 w 6128435"/>
              <a:gd name="connsiteY93-570" fmla="*/ 3775823 h 6858000"/>
              <a:gd name="connsiteX94-571" fmla="*/ 5704824 w 6128435"/>
              <a:gd name="connsiteY94-572" fmla="*/ 3785966 h 6858000"/>
              <a:gd name="connsiteX95-573" fmla="*/ 5712204 w 6128435"/>
              <a:gd name="connsiteY95-574" fmla="*/ 3785830 h 6858000"/>
              <a:gd name="connsiteX96-575" fmla="*/ 5724816 w 6128435"/>
              <a:gd name="connsiteY96-576" fmla="*/ 3798949 h 6858000"/>
              <a:gd name="connsiteX97-577" fmla="*/ 5733539 w 6128435"/>
              <a:gd name="connsiteY97-578" fmla="*/ 3818457 h 6858000"/>
              <a:gd name="connsiteX98-579" fmla="*/ 5768491 w 6128435"/>
              <a:gd name="connsiteY98-580" fmla="*/ 3914399 h 6858000"/>
              <a:gd name="connsiteX99-581" fmla="*/ 5793123 w 6128435"/>
              <a:gd name="connsiteY99-582" fmla="*/ 3969952 h 6858000"/>
              <a:gd name="connsiteX100-583" fmla="*/ 5808321 w 6128435"/>
              <a:gd name="connsiteY100-584" fmla="*/ 3988153 h 6858000"/>
              <a:gd name="connsiteX101-585" fmla="*/ 5825621 w 6128435"/>
              <a:gd name="connsiteY101-586" fmla="*/ 4015525 h 6858000"/>
              <a:gd name="connsiteX102-587" fmla="*/ 5860672 w 6128435"/>
              <a:gd name="connsiteY102-588" fmla="*/ 4061579 h 6858000"/>
              <a:gd name="connsiteX103-589" fmla="*/ 5872173 w 6128435"/>
              <a:gd name="connsiteY103-590" fmla="*/ 4088497 h 6858000"/>
              <a:gd name="connsiteX104-591" fmla="*/ 5883705 w 6128435"/>
              <a:gd name="connsiteY104-592" fmla="*/ 4101899 h 6858000"/>
              <a:gd name="connsiteX105-593" fmla="*/ 5885314 w 6128435"/>
              <a:gd name="connsiteY105-594" fmla="*/ 4108387 h 6858000"/>
              <a:gd name="connsiteX106-595" fmla="*/ 5894095 w 6128435"/>
              <a:gd name="connsiteY106-596" fmla="*/ 4128857 h 6858000"/>
              <a:gd name="connsiteX107-597" fmla="*/ 5898339 w 6128435"/>
              <a:gd name="connsiteY107-598" fmla="*/ 4140800 h 6858000"/>
              <a:gd name="connsiteX108-599" fmla="*/ 5899734 w 6128435"/>
              <a:gd name="connsiteY108-600" fmla="*/ 4145632 h 6858000"/>
              <a:gd name="connsiteX109-601" fmla="*/ 5897098 w 6128435"/>
              <a:gd name="connsiteY109-602" fmla="*/ 4157819 h 6858000"/>
              <a:gd name="connsiteX110-603" fmla="*/ 5904495 w 6128435"/>
              <a:gd name="connsiteY110-604" fmla="*/ 4170854 h 6858000"/>
              <a:gd name="connsiteX111-605" fmla="*/ 5903513 w 6128435"/>
              <a:gd name="connsiteY111-606" fmla="*/ 4187661 h 6858000"/>
              <a:gd name="connsiteX112-607" fmla="*/ 5909911 w 6128435"/>
              <a:gd name="connsiteY112-608" fmla="*/ 4189970 h 6858000"/>
              <a:gd name="connsiteX113-609" fmla="*/ 5917114 w 6128435"/>
              <a:gd name="connsiteY113-610" fmla="*/ 4213096 h 6858000"/>
              <a:gd name="connsiteX114-611" fmla="*/ 5921153 w 6128435"/>
              <a:gd name="connsiteY114-612" fmla="*/ 4236222 h 6858000"/>
              <a:gd name="connsiteX115-613" fmla="*/ 5924233 w 6128435"/>
              <a:gd name="connsiteY115-614" fmla="*/ 4242060 h 6858000"/>
              <a:gd name="connsiteX116-615" fmla="*/ 5923742 w 6128435"/>
              <a:gd name="connsiteY116-616" fmla="*/ 4265435 h 6858000"/>
              <a:gd name="connsiteX117-617" fmla="*/ 5928910 w 6128435"/>
              <a:gd name="connsiteY117-618" fmla="*/ 4300973 h 6858000"/>
              <a:gd name="connsiteX118-619" fmla="*/ 5939320 w 6128435"/>
              <a:gd name="connsiteY118-620" fmla="*/ 4340435 h 6858000"/>
              <a:gd name="connsiteX119-621" fmla="*/ 5946705 w 6128435"/>
              <a:gd name="connsiteY119-622" fmla="*/ 4428051 h 6858000"/>
              <a:gd name="connsiteX120-623" fmla="*/ 5949261 w 6128435"/>
              <a:gd name="connsiteY120-624" fmla="*/ 4449185 h 6858000"/>
              <a:gd name="connsiteX121-625" fmla="*/ 5957504 w 6128435"/>
              <a:gd name="connsiteY121-626" fmla="*/ 4465911 h 6858000"/>
              <a:gd name="connsiteX122-627" fmla="*/ 5964689 w 6128435"/>
              <a:gd name="connsiteY122-628" fmla="*/ 4468532 h 6858000"/>
              <a:gd name="connsiteX123-629" fmla="*/ 5967062 w 6128435"/>
              <a:gd name="connsiteY123-630" fmla="*/ 4479923 h 6858000"/>
              <a:gd name="connsiteX124-631" fmla="*/ 5968960 w 6128435"/>
              <a:gd name="connsiteY124-632" fmla="*/ 4482655 h 6858000"/>
              <a:gd name="connsiteX125-633" fmla="*/ 5978567 w 6128435"/>
              <a:gd name="connsiteY125-634" fmla="*/ 4498605 h 6858000"/>
              <a:gd name="connsiteX126-635" fmla="*/ 5967676 w 6128435"/>
              <a:gd name="connsiteY126-636" fmla="*/ 4540140 h 6858000"/>
              <a:gd name="connsiteX127-637" fmla="*/ 5980106 w 6128435"/>
              <a:gd name="connsiteY127-638" fmla="*/ 4585087 h 6858000"/>
              <a:gd name="connsiteX128-639" fmla="*/ 5986918 w 6128435"/>
              <a:gd name="connsiteY128-640" fmla="*/ 4764836 h 6858000"/>
              <a:gd name="connsiteX129-641" fmla="*/ 6013516 w 6128435"/>
              <a:gd name="connsiteY129-642" fmla="*/ 4786619 h 6858000"/>
              <a:gd name="connsiteX130-643" fmla="*/ 6025404 w 6128435"/>
              <a:gd name="connsiteY130-644" fmla="*/ 4858148 h 6858000"/>
              <a:gd name="connsiteX131-645" fmla="*/ 6007749 w 6128435"/>
              <a:gd name="connsiteY131-646" fmla="*/ 4964715 h 6858000"/>
              <a:gd name="connsiteX132-647" fmla="*/ 6005269 w 6128435"/>
              <a:gd name="connsiteY132-648" fmla="*/ 5150567 h 6858000"/>
              <a:gd name="connsiteX133-649" fmla="*/ 6001127 w 6128435"/>
              <a:gd name="connsiteY133-650" fmla="*/ 5164609 h 6858000"/>
              <a:gd name="connsiteX134-651" fmla="*/ 5996647 w 6128435"/>
              <a:gd name="connsiteY134-652" fmla="*/ 5185640 h 6858000"/>
              <a:gd name="connsiteX135-653" fmla="*/ 5998514 w 6128435"/>
              <a:gd name="connsiteY135-654" fmla="*/ 5189673 h 6858000"/>
              <a:gd name="connsiteX136-655" fmla="*/ 5995970 w 6128435"/>
              <a:gd name="connsiteY136-656" fmla="*/ 5221547 h 6858000"/>
              <a:gd name="connsiteX137-657" fmla="*/ 5997218 w 6128435"/>
              <a:gd name="connsiteY137-658" fmla="*/ 5222031 h 6858000"/>
              <a:gd name="connsiteX138-659" fmla="*/ 6002116 w 6128435"/>
              <a:gd name="connsiteY138-660" fmla="*/ 5231223 h 6858000"/>
              <a:gd name="connsiteX139-661" fmla="*/ 6008541 w 6128435"/>
              <a:gd name="connsiteY139-662" fmla="*/ 5248680 h 6858000"/>
              <a:gd name="connsiteX140-663" fmla="*/ 6039260 w 6128435"/>
              <a:gd name="connsiteY140-664" fmla="*/ 5289518 h 6858000"/>
              <a:gd name="connsiteX141-665" fmla="*/ 6036748 w 6128435"/>
              <a:gd name="connsiteY141-666" fmla="*/ 5322752 h 6858000"/>
              <a:gd name="connsiteX142-667" fmla="*/ 6036943 w 6128435"/>
              <a:gd name="connsiteY142-668" fmla="*/ 5329480 h 6858000"/>
              <a:gd name="connsiteX143-669" fmla="*/ 6037236 w 6128435"/>
              <a:gd name="connsiteY143-670" fmla="*/ 5329634 h 6858000"/>
              <a:gd name="connsiteX144-671" fmla="*/ 6038019 w 6128435"/>
              <a:gd name="connsiteY144-672" fmla="*/ 5336764 h 6858000"/>
              <a:gd name="connsiteX145-673" fmla="*/ 6037298 w 6128435"/>
              <a:gd name="connsiteY145-674" fmla="*/ 5341753 h 6858000"/>
              <a:gd name="connsiteX146-675" fmla="*/ 6037677 w 6128435"/>
              <a:gd name="connsiteY146-676" fmla="*/ 5354807 h 6858000"/>
              <a:gd name="connsiteX147-677" fmla="*/ 6039728 w 6128435"/>
              <a:gd name="connsiteY147-678" fmla="*/ 5359416 h 6858000"/>
              <a:gd name="connsiteX148-679" fmla="*/ 6043311 w 6128435"/>
              <a:gd name="connsiteY148-680" fmla="*/ 5361407 h 6858000"/>
              <a:gd name="connsiteX149-681" fmla="*/ 6042954 w 6128435"/>
              <a:gd name="connsiteY149-682" fmla="*/ 5362576 h 6858000"/>
              <a:gd name="connsiteX150-683" fmla="*/ 6053435 w 6128435"/>
              <a:gd name="connsiteY150-684" fmla="*/ 5387547 h 6858000"/>
              <a:gd name="connsiteX151-685" fmla="*/ 6065933 w 6128435"/>
              <a:gd name="connsiteY151-686" fmla="*/ 5443002 h 6858000"/>
              <a:gd name="connsiteX152-687" fmla="*/ 6068640 w 6128435"/>
              <a:gd name="connsiteY152-688" fmla="*/ 5474503 h 6858000"/>
              <a:gd name="connsiteX153-689" fmla="*/ 6080922 w 6128435"/>
              <a:gd name="connsiteY153-690" fmla="*/ 5561070 h 6858000"/>
              <a:gd name="connsiteX154-691" fmla="*/ 6096949 w 6128435"/>
              <a:gd name="connsiteY154-692" fmla="*/ 5648179 h 6858000"/>
              <a:gd name="connsiteX155-693" fmla="*/ 6125703 w 6128435"/>
              <a:gd name="connsiteY155-694" fmla="*/ 5692894 h 6858000"/>
              <a:gd name="connsiteX156-695" fmla="*/ 6126670 w 6128435"/>
              <a:gd name="connsiteY156-696" fmla="*/ 5697882 h 6858000"/>
              <a:gd name="connsiteX157-697" fmla="*/ 6124061 w 6128435"/>
              <a:gd name="connsiteY157-698" fmla="*/ 5710294 h 6858000"/>
              <a:gd name="connsiteX158-699" fmla="*/ 6122213 w 6128435"/>
              <a:gd name="connsiteY158-700" fmla="*/ 5714762 h 6858000"/>
              <a:gd name="connsiteX159-701" fmla="*/ 6121353 w 6128435"/>
              <a:gd name="connsiteY159-702" fmla="*/ 5721725 h 6858000"/>
              <a:gd name="connsiteX160-703" fmla="*/ 6121607 w 6128435"/>
              <a:gd name="connsiteY160-704" fmla="*/ 5721959 h 6858000"/>
              <a:gd name="connsiteX161-705" fmla="*/ 6120262 w 6128435"/>
              <a:gd name="connsiteY161-706" fmla="*/ 5728358 h 6858000"/>
              <a:gd name="connsiteX162-707" fmla="*/ 6110194 w 6128435"/>
              <a:gd name="connsiteY162-708" fmla="*/ 5758853 h 6858000"/>
              <a:gd name="connsiteX163-709" fmla="*/ 6127519 w 6128435"/>
              <a:gd name="connsiteY163-710" fmla="*/ 5865775 h 6858000"/>
              <a:gd name="connsiteX164-711" fmla="*/ 6128435 w 6128435"/>
              <a:gd name="connsiteY164-712" fmla="*/ 5870164 h 6858000"/>
              <a:gd name="connsiteX165-713" fmla="*/ 6119217 w 6128435"/>
              <a:gd name="connsiteY165-714" fmla="*/ 5888542 h 6858000"/>
              <a:gd name="connsiteX166-715" fmla="*/ 6115966 w 6128435"/>
              <a:gd name="connsiteY166-716" fmla="*/ 5898387 h 6858000"/>
              <a:gd name="connsiteX167-717" fmla="*/ 6111924 w 6128435"/>
              <a:gd name="connsiteY167-718" fmla="*/ 5900444 h 6858000"/>
              <a:gd name="connsiteX168-719" fmla="*/ 6108716 w 6128435"/>
              <a:gd name="connsiteY168-720" fmla="*/ 5915345 h 6858000"/>
              <a:gd name="connsiteX169-721" fmla="*/ 6109524 w 6128435"/>
              <a:gd name="connsiteY169-722" fmla="*/ 5917328 h 6858000"/>
              <a:gd name="connsiteX170-723" fmla="*/ 6102493 w 6128435"/>
              <a:gd name="connsiteY170-724" fmla="*/ 5928602 h 6858000"/>
              <a:gd name="connsiteX171-725" fmla="*/ 6056863 w 6128435"/>
              <a:gd name="connsiteY171-726" fmla="*/ 6000643 h 6858000"/>
              <a:gd name="connsiteX172-727" fmla="*/ 6045436 w 6128435"/>
              <a:gd name="connsiteY172-728" fmla="*/ 6124480 h 6858000"/>
              <a:gd name="connsiteX173-729" fmla="*/ 6030489 w 6128435"/>
              <a:gd name="connsiteY173-730" fmla="*/ 6317666 h 6858000"/>
              <a:gd name="connsiteX174-731" fmla="*/ 6007492 w 6128435"/>
              <a:gd name="connsiteY174-732" fmla="*/ 6440818 h 6858000"/>
              <a:gd name="connsiteX175-733" fmla="*/ 6009467 w 6128435"/>
              <a:gd name="connsiteY175-734" fmla="*/ 6487076 h 6858000"/>
              <a:gd name="connsiteX176-735" fmla="*/ 5995064 w 6128435"/>
              <a:gd name="connsiteY176-736" fmla="*/ 6540791 h 6858000"/>
              <a:gd name="connsiteX177-737" fmla="*/ 5996309 w 6128435"/>
              <a:gd name="connsiteY177-738" fmla="*/ 6543961 h 6858000"/>
              <a:gd name="connsiteX178-739" fmla="*/ 5996048 w 6128435"/>
              <a:gd name="connsiteY178-740" fmla="*/ 6555444 h 6858000"/>
              <a:gd name="connsiteX179-741" fmla="*/ 6002524 w 6128435"/>
              <a:gd name="connsiteY179-742" fmla="*/ 6560188 h 6858000"/>
              <a:gd name="connsiteX180-743" fmla="*/ 6006823 w 6128435"/>
              <a:gd name="connsiteY180-744" fmla="*/ 6578546 h 6858000"/>
              <a:gd name="connsiteX181-745" fmla="*/ 6004510 w 6128435"/>
              <a:gd name="connsiteY181-746" fmla="*/ 6599256 h 6858000"/>
              <a:gd name="connsiteX182-747" fmla="*/ 5986207 w 6128435"/>
              <a:gd name="connsiteY182-748" fmla="*/ 6695855 h 6858000"/>
              <a:gd name="connsiteX183-749" fmla="*/ 5979428 w 6128435"/>
              <a:gd name="connsiteY183-750" fmla="*/ 6754678 h 6858000"/>
              <a:gd name="connsiteX184-751" fmla="*/ 5983398 w 6128435"/>
              <a:gd name="connsiteY184-752" fmla="*/ 6778641 h 6858000"/>
              <a:gd name="connsiteX185-753" fmla="*/ 5984543 w 6128435"/>
              <a:gd name="connsiteY185-754" fmla="*/ 6811016 h 6858000"/>
              <a:gd name="connsiteX186-755" fmla="*/ 5981802 w 6128435"/>
              <a:gd name="connsiteY186-756" fmla="*/ 6838578 h 6858000"/>
              <a:gd name="connsiteX187-757" fmla="*/ 5979671 w 6128435"/>
              <a:gd name="connsiteY187-758" fmla="*/ 6858000 h 6858000"/>
              <a:gd name="connsiteX188-759" fmla="*/ 0 w 6128435"/>
              <a:gd name="connsiteY188-760" fmla="*/ 6858000 h 6858000"/>
              <a:gd name="connsiteX189-761" fmla="*/ 0 w 6128435"/>
              <a:gd name="connsiteY189-762" fmla="*/ 0 h 6858000"/>
              <a:gd name="connsiteX0-763" fmla="*/ 0 w 6128435"/>
              <a:gd name="connsiteY0-764" fmla="*/ 0 h 6858000"/>
              <a:gd name="connsiteX1-765" fmla="*/ 4965888 w 6128435"/>
              <a:gd name="connsiteY1-766" fmla="*/ 0 h 6858000"/>
              <a:gd name="connsiteX2-767" fmla="*/ 4967767 w 6128435"/>
              <a:gd name="connsiteY2-768" fmla="*/ 7930 h 6858000"/>
              <a:gd name="connsiteX3-769" fmla="*/ 4979444 w 6128435"/>
              <a:gd name="connsiteY3-770" fmla="*/ 43921 h 6858000"/>
              <a:gd name="connsiteX4-771" fmla="*/ 5021173 w 6128435"/>
              <a:gd name="connsiteY4-772" fmla="*/ 123738 h 6858000"/>
              <a:gd name="connsiteX5-773" fmla="*/ 5075458 w 6128435"/>
              <a:gd name="connsiteY5-774" fmla="*/ 264355 h 6858000"/>
              <a:gd name="connsiteX6-775" fmla="*/ 5081175 w 6128435"/>
              <a:gd name="connsiteY6-776" fmla="*/ 277448 h 6858000"/>
              <a:gd name="connsiteX7-777" fmla="*/ 5097011 w 6128435"/>
              <a:gd name="connsiteY7-778" fmla="*/ 355616 h 6858000"/>
              <a:gd name="connsiteX8-779" fmla="*/ 5130982 w 6128435"/>
              <a:gd name="connsiteY8-780" fmla="*/ 412030 h 6858000"/>
              <a:gd name="connsiteX9-781" fmla="*/ 5153000 w 6128435"/>
              <a:gd name="connsiteY9-782" fmla="*/ 507134 h 6858000"/>
              <a:gd name="connsiteX10-783" fmla="*/ 5171282 w 6128435"/>
              <a:gd name="connsiteY10-784" fmla="*/ 602071 h 6858000"/>
              <a:gd name="connsiteX11-785" fmla="*/ 5176196 w 6128435"/>
              <a:gd name="connsiteY11-786" fmla="*/ 636822 h 6858000"/>
              <a:gd name="connsiteX12-787" fmla="*/ 5201957 w 6128435"/>
              <a:gd name="connsiteY12-788" fmla="*/ 736835 h 6858000"/>
              <a:gd name="connsiteX13-789" fmla="*/ 5185452 w 6128435"/>
              <a:gd name="connsiteY13-790" fmla="*/ 745392 h 6858000"/>
              <a:gd name="connsiteX14-791" fmla="*/ 5189051 w 6128435"/>
              <a:gd name="connsiteY14-792" fmla="*/ 782518 h 6858000"/>
              <a:gd name="connsiteX15-793" fmla="*/ 5210428 w 6128435"/>
              <a:gd name="connsiteY15-794" fmla="*/ 815772 h 6858000"/>
              <a:gd name="connsiteX16-795" fmla="*/ 5221088 w 6128435"/>
              <a:gd name="connsiteY16-796" fmla="*/ 860193 h 6858000"/>
              <a:gd name="connsiteX17-797" fmla="*/ 5227653 w 6128435"/>
              <a:gd name="connsiteY17-798" fmla="*/ 886709 h 6858000"/>
              <a:gd name="connsiteX18-799" fmla="*/ 5230806 w 6128435"/>
              <a:gd name="connsiteY18-800" fmla="*/ 961354 h 6858000"/>
              <a:gd name="connsiteX19-801" fmla="*/ 5201018 w 6128435"/>
              <a:gd name="connsiteY19-802" fmla="*/ 1095027 h 6858000"/>
              <a:gd name="connsiteX20-803" fmla="*/ 5202153 w 6128435"/>
              <a:gd name="connsiteY20-804" fmla="*/ 1133224 h 6858000"/>
              <a:gd name="connsiteX21-805" fmla="*/ 5207370 w 6128435"/>
              <a:gd name="connsiteY21-806" fmla="*/ 1138097 h 6858000"/>
              <a:gd name="connsiteX22-807" fmla="*/ 5189234 w 6128435"/>
              <a:gd name="connsiteY22-808" fmla="*/ 1193495 h 6858000"/>
              <a:gd name="connsiteX23-809" fmla="*/ 5202769 w 6128435"/>
              <a:gd name="connsiteY23-810" fmla="*/ 1269450 h 6858000"/>
              <a:gd name="connsiteX24-811" fmla="*/ 5225968 w 6128435"/>
              <a:gd name="connsiteY24-812" fmla="*/ 1357994 h 6858000"/>
              <a:gd name="connsiteX25-813" fmla="*/ 5233819 w 6128435"/>
              <a:gd name="connsiteY25-814" fmla="*/ 1380922 h 6858000"/>
              <a:gd name="connsiteX26-815" fmla="*/ 5237226 w 6128435"/>
              <a:gd name="connsiteY26-816" fmla="*/ 1441327 h 6858000"/>
              <a:gd name="connsiteX27-817" fmla="*/ 5244434 w 6128435"/>
              <a:gd name="connsiteY27-818" fmla="*/ 1580810 h 6858000"/>
              <a:gd name="connsiteX28-819" fmla="*/ 5251453 w 6128435"/>
              <a:gd name="connsiteY28-820" fmla="*/ 1583934 h 6858000"/>
              <a:gd name="connsiteX29-821" fmla="*/ 5253136 w 6128435"/>
              <a:gd name="connsiteY29-822" fmla="*/ 1595457 h 6858000"/>
              <a:gd name="connsiteX30-823" fmla="*/ 5254863 w 6128435"/>
              <a:gd name="connsiteY30-824" fmla="*/ 1598311 h 6858000"/>
              <a:gd name="connsiteX31-825" fmla="*/ 5263491 w 6128435"/>
              <a:gd name="connsiteY31-826" fmla="*/ 1614889 h 6858000"/>
              <a:gd name="connsiteX32-827" fmla="*/ 5250095 w 6128435"/>
              <a:gd name="connsiteY32-828" fmla="*/ 1655519 h 6858000"/>
              <a:gd name="connsiteX33-829" fmla="*/ 5259788 w 6128435"/>
              <a:gd name="connsiteY33-830" fmla="*/ 1701198 h 6858000"/>
              <a:gd name="connsiteX34-831" fmla="*/ 5255696 w 6128435"/>
              <a:gd name="connsiteY34-832" fmla="*/ 1880842 h 6858000"/>
              <a:gd name="connsiteX35-833" fmla="*/ 5280947 w 6128435"/>
              <a:gd name="connsiteY35-834" fmla="*/ 1904438 h 6858000"/>
              <a:gd name="connsiteX36-835" fmla="*/ 5288486 w 6128435"/>
              <a:gd name="connsiteY36-836" fmla="*/ 1976575 h 6858000"/>
              <a:gd name="connsiteX37-837" fmla="*/ 5252592 w 6128435"/>
              <a:gd name="connsiteY37-838" fmla="*/ 2092210 h 6858000"/>
              <a:gd name="connsiteX38-839" fmla="*/ 5264303 w 6128435"/>
              <a:gd name="connsiteY38-840" fmla="*/ 2225157 h 6858000"/>
              <a:gd name="connsiteX39-841" fmla="*/ 5254949 w 6128435"/>
              <a:gd name="connsiteY39-842" fmla="*/ 2236160 h 6858000"/>
              <a:gd name="connsiteX40-843" fmla="*/ 5250104 w 6128435"/>
              <a:gd name="connsiteY40-844" fmla="*/ 2249166 h 6858000"/>
              <a:gd name="connsiteX41-845" fmla="*/ 5251214 w 6128435"/>
              <a:gd name="connsiteY41-846" fmla="*/ 2250944 h 6858000"/>
              <a:gd name="connsiteX42-847" fmla="*/ 5250644 w 6128435"/>
              <a:gd name="connsiteY42-848" fmla="*/ 2266619 h 6858000"/>
              <a:gd name="connsiteX43-849" fmla="*/ 5247111 w 6128435"/>
              <a:gd name="connsiteY43-850" fmla="*/ 2269679 h 6858000"/>
              <a:gd name="connsiteX44-851" fmla="*/ 5245653 w 6128435"/>
              <a:gd name="connsiteY44-852" fmla="*/ 2280317 h 6858000"/>
              <a:gd name="connsiteX45-853" fmla="*/ 5239901 w 6128435"/>
              <a:gd name="connsiteY45-854" fmla="*/ 2300961 h 6858000"/>
              <a:gd name="connsiteX46-855" fmla="*/ 5241522 w 6128435"/>
              <a:gd name="connsiteY46-856" fmla="*/ 2305114 h 6858000"/>
              <a:gd name="connsiteX47-857" fmla="*/ 5237050 w 6128435"/>
              <a:gd name="connsiteY47-858" fmla="*/ 2336703 h 6858000"/>
              <a:gd name="connsiteX48-859" fmla="*/ 5238267 w 6128435"/>
              <a:gd name="connsiteY48-860" fmla="*/ 2337277 h 6858000"/>
              <a:gd name="connsiteX49-861" fmla="*/ 5242602 w 6128435"/>
              <a:gd name="connsiteY49-862" fmla="*/ 2346782 h 6858000"/>
              <a:gd name="connsiteX50-863" fmla="*/ 5247963 w 6128435"/>
              <a:gd name="connsiteY50-864" fmla="*/ 2364638 h 6858000"/>
              <a:gd name="connsiteX51-865" fmla="*/ 5276175 w 6128435"/>
              <a:gd name="connsiteY51-866" fmla="*/ 2407515 h 6858000"/>
              <a:gd name="connsiteX52-867" fmla="*/ 5271650 w 6128435"/>
              <a:gd name="connsiteY52-868" fmla="*/ 2440467 h 6858000"/>
              <a:gd name="connsiteX53-869" fmla="*/ 5271438 w 6128435"/>
              <a:gd name="connsiteY53-870" fmla="*/ 2447186 h 6858000"/>
              <a:gd name="connsiteX54-871" fmla="*/ 5271722 w 6128435"/>
              <a:gd name="connsiteY54-872" fmla="*/ 2447359 h 6858000"/>
              <a:gd name="connsiteX55-873" fmla="*/ 5272069 w 6128435"/>
              <a:gd name="connsiteY55-874" fmla="*/ 2454523 h 6858000"/>
              <a:gd name="connsiteX56-875" fmla="*/ 5271049 w 6128435"/>
              <a:gd name="connsiteY56-876" fmla="*/ 2459442 h 6858000"/>
              <a:gd name="connsiteX57-877" fmla="*/ 5270636 w 6128435"/>
              <a:gd name="connsiteY57-878" fmla="*/ 2472481 h 6858000"/>
              <a:gd name="connsiteX58-879" fmla="*/ 5272406 w 6128435"/>
              <a:gd name="connsiteY58-880" fmla="*/ 2477221 h 6858000"/>
              <a:gd name="connsiteX59-881" fmla="*/ 5307538 w 6128435"/>
              <a:gd name="connsiteY59-882" fmla="*/ 2514685 h 6858000"/>
              <a:gd name="connsiteX60-883" fmla="*/ 5337604 w 6128435"/>
              <a:gd name="connsiteY60-884" fmla="*/ 2597632 h 6858000"/>
              <a:gd name="connsiteX61-885" fmla="*/ 5407503 w 6128435"/>
              <a:gd name="connsiteY61-886" fmla="*/ 2786290 h 6858000"/>
              <a:gd name="connsiteX62-887" fmla="*/ 5407356 w 6128435"/>
              <a:gd name="connsiteY62-888" fmla="*/ 2787545 h 6858000"/>
              <a:gd name="connsiteX63-889" fmla="*/ 5411130 w 6128435"/>
              <a:gd name="connsiteY63-890" fmla="*/ 2788640 h 6858000"/>
              <a:gd name="connsiteX64-891" fmla="*/ 5416439 w 6128435"/>
              <a:gd name="connsiteY64-892" fmla="*/ 2805666 h 6858000"/>
              <a:gd name="connsiteX65-893" fmla="*/ 5416589 w 6128435"/>
              <a:gd name="connsiteY65-894" fmla="*/ 2810822 h 6858000"/>
              <a:gd name="connsiteX66-895" fmla="*/ 5418542 w 6128435"/>
              <a:gd name="connsiteY66-896" fmla="*/ 2817745 h 6858000"/>
              <a:gd name="connsiteX67-897" fmla="*/ 5418847 w 6128435"/>
              <a:gd name="connsiteY67-898" fmla="*/ 2817825 h 6858000"/>
              <a:gd name="connsiteX68-899" fmla="*/ 5423364 w 6128435"/>
              <a:gd name="connsiteY68-900" fmla="*/ 2858292 h 6858000"/>
              <a:gd name="connsiteX69-901" fmla="*/ 5479298 w 6128435"/>
              <a:gd name="connsiteY69-902" fmla="*/ 2947791 h 6858000"/>
              <a:gd name="connsiteX70-903" fmla="*/ 5481770 w 6128435"/>
              <a:gd name="connsiteY70-904" fmla="*/ 2951352 h 6858000"/>
              <a:gd name="connsiteX71-905" fmla="*/ 5481013 w 6128435"/>
              <a:gd name="connsiteY71-906" fmla="*/ 2973461 h 6858000"/>
              <a:gd name="connsiteX72-907" fmla="*/ 5482045 w 6128435"/>
              <a:gd name="connsiteY72-908" fmla="*/ 2984371 h 6858000"/>
              <a:gd name="connsiteX73-909" fmla="*/ 5479405 w 6128435"/>
              <a:gd name="connsiteY73-910" fmla="*/ 2988507 h 6858000"/>
              <a:gd name="connsiteX74-911" fmla="*/ 5482415 w 6128435"/>
              <a:gd name="connsiteY74-912" fmla="*/ 3004079 h 6858000"/>
              <a:gd name="connsiteX75-913" fmla="*/ 5483865 w 6128435"/>
              <a:gd name="connsiteY75-914" fmla="*/ 3005467 h 6858000"/>
              <a:gd name="connsiteX76-915" fmla="*/ 5482236 w 6128435"/>
              <a:gd name="connsiteY76-916" fmla="*/ 3019791 h 6858000"/>
              <a:gd name="connsiteX77-917" fmla="*/ 5475895 w 6128435"/>
              <a:gd name="connsiteY77-918" fmla="*/ 3033578 h 6858000"/>
              <a:gd name="connsiteX78-919" fmla="*/ 5477595 w 6128435"/>
              <a:gd name="connsiteY78-920" fmla="*/ 3250534 h 6858000"/>
              <a:gd name="connsiteX79-921" fmla="*/ 5532836 w 6128435"/>
              <a:gd name="connsiteY79-922" fmla="*/ 3353840 h 6858000"/>
              <a:gd name="connsiteX80-923" fmla="*/ 5561229 w 6128435"/>
              <a:gd name="connsiteY80-924" fmla="*/ 3395784 h 6858000"/>
              <a:gd name="connsiteX81-925" fmla="*/ 5589758 w 6128435"/>
              <a:gd name="connsiteY81-926" fmla="*/ 3506453 h 6858000"/>
              <a:gd name="connsiteX82-927" fmla="*/ 5596144 w 6128435"/>
              <a:gd name="connsiteY82-928" fmla="*/ 3534624 h 6858000"/>
              <a:gd name="connsiteX83-929" fmla="*/ 5597750 w 6128435"/>
              <a:gd name="connsiteY83-930" fmla="*/ 3534129 h 6858000"/>
              <a:gd name="connsiteX84-931" fmla="*/ 5599700 w 6128435"/>
              <a:gd name="connsiteY84-932" fmla="*/ 3547221 h 6858000"/>
              <a:gd name="connsiteX85-933" fmla="*/ 5615031 w 6128435"/>
              <a:gd name="connsiteY85-934" fmla="*/ 3557482 h 6858000"/>
              <a:gd name="connsiteX86-935" fmla="*/ 5618377 w 6128435"/>
              <a:gd name="connsiteY86-936" fmla="*/ 3588431 h 6858000"/>
              <a:gd name="connsiteX87-937" fmla="*/ 5612155 w 6128435"/>
              <a:gd name="connsiteY87-938" fmla="*/ 3589869 h 6858000"/>
              <a:gd name="connsiteX88-939" fmla="*/ 5620843 w 6128435"/>
              <a:gd name="connsiteY88-940" fmla="*/ 3606745 h 6858000"/>
              <a:gd name="connsiteX89-941" fmla="*/ 5655472 w 6128435"/>
              <a:gd name="connsiteY89-942" fmla="*/ 3678877 h 6858000"/>
              <a:gd name="connsiteX90-943" fmla="*/ 5680448 w 6128435"/>
              <a:gd name="connsiteY90-944" fmla="*/ 3717760 h 6858000"/>
              <a:gd name="connsiteX91-945" fmla="*/ 5683015 w 6128435"/>
              <a:gd name="connsiteY91-946" fmla="*/ 3762025 h 6858000"/>
              <a:gd name="connsiteX92-947" fmla="*/ 5696643 w 6128435"/>
              <a:gd name="connsiteY92-948" fmla="*/ 3773888 h 6858000"/>
              <a:gd name="connsiteX93-949" fmla="*/ 5699203 w 6128435"/>
              <a:gd name="connsiteY93-950" fmla="*/ 3775823 h 6858000"/>
              <a:gd name="connsiteX94-951" fmla="*/ 5704824 w 6128435"/>
              <a:gd name="connsiteY94-952" fmla="*/ 3785966 h 6858000"/>
              <a:gd name="connsiteX95-953" fmla="*/ 5712204 w 6128435"/>
              <a:gd name="connsiteY95-954" fmla="*/ 3785830 h 6858000"/>
              <a:gd name="connsiteX96-955" fmla="*/ 5724816 w 6128435"/>
              <a:gd name="connsiteY96-956" fmla="*/ 3798949 h 6858000"/>
              <a:gd name="connsiteX97-957" fmla="*/ 5733539 w 6128435"/>
              <a:gd name="connsiteY97-958" fmla="*/ 3818457 h 6858000"/>
              <a:gd name="connsiteX98-959" fmla="*/ 5768491 w 6128435"/>
              <a:gd name="connsiteY98-960" fmla="*/ 3914399 h 6858000"/>
              <a:gd name="connsiteX99-961" fmla="*/ 5793123 w 6128435"/>
              <a:gd name="connsiteY99-962" fmla="*/ 3969952 h 6858000"/>
              <a:gd name="connsiteX100-963" fmla="*/ 5808321 w 6128435"/>
              <a:gd name="connsiteY100-964" fmla="*/ 3988153 h 6858000"/>
              <a:gd name="connsiteX101-965" fmla="*/ 5825621 w 6128435"/>
              <a:gd name="connsiteY101-966" fmla="*/ 4015525 h 6858000"/>
              <a:gd name="connsiteX102-967" fmla="*/ 5860672 w 6128435"/>
              <a:gd name="connsiteY102-968" fmla="*/ 4061579 h 6858000"/>
              <a:gd name="connsiteX103-969" fmla="*/ 5872173 w 6128435"/>
              <a:gd name="connsiteY103-970" fmla="*/ 4088497 h 6858000"/>
              <a:gd name="connsiteX104-971" fmla="*/ 5883705 w 6128435"/>
              <a:gd name="connsiteY104-972" fmla="*/ 4101899 h 6858000"/>
              <a:gd name="connsiteX105-973" fmla="*/ 5885314 w 6128435"/>
              <a:gd name="connsiteY105-974" fmla="*/ 4108387 h 6858000"/>
              <a:gd name="connsiteX106-975" fmla="*/ 5894095 w 6128435"/>
              <a:gd name="connsiteY106-976" fmla="*/ 4128857 h 6858000"/>
              <a:gd name="connsiteX107-977" fmla="*/ 5898339 w 6128435"/>
              <a:gd name="connsiteY107-978" fmla="*/ 4140800 h 6858000"/>
              <a:gd name="connsiteX108-979" fmla="*/ 5899734 w 6128435"/>
              <a:gd name="connsiteY108-980" fmla="*/ 4145632 h 6858000"/>
              <a:gd name="connsiteX109-981" fmla="*/ 5897098 w 6128435"/>
              <a:gd name="connsiteY109-982" fmla="*/ 4157819 h 6858000"/>
              <a:gd name="connsiteX110-983" fmla="*/ 5904495 w 6128435"/>
              <a:gd name="connsiteY110-984" fmla="*/ 4170854 h 6858000"/>
              <a:gd name="connsiteX111-985" fmla="*/ 5903513 w 6128435"/>
              <a:gd name="connsiteY111-986" fmla="*/ 4187661 h 6858000"/>
              <a:gd name="connsiteX112-987" fmla="*/ 5917114 w 6128435"/>
              <a:gd name="connsiteY112-988" fmla="*/ 4213096 h 6858000"/>
              <a:gd name="connsiteX113-989" fmla="*/ 5921153 w 6128435"/>
              <a:gd name="connsiteY113-990" fmla="*/ 4236222 h 6858000"/>
              <a:gd name="connsiteX114-991" fmla="*/ 5924233 w 6128435"/>
              <a:gd name="connsiteY114-992" fmla="*/ 4242060 h 6858000"/>
              <a:gd name="connsiteX115-993" fmla="*/ 5923742 w 6128435"/>
              <a:gd name="connsiteY115-994" fmla="*/ 4265435 h 6858000"/>
              <a:gd name="connsiteX116-995" fmla="*/ 5928910 w 6128435"/>
              <a:gd name="connsiteY116-996" fmla="*/ 4300973 h 6858000"/>
              <a:gd name="connsiteX117-997" fmla="*/ 5939320 w 6128435"/>
              <a:gd name="connsiteY117-998" fmla="*/ 4340435 h 6858000"/>
              <a:gd name="connsiteX118-999" fmla="*/ 5946705 w 6128435"/>
              <a:gd name="connsiteY118-1000" fmla="*/ 4428051 h 6858000"/>
              <a:gd name="connsiteX119-1001" fmla="*/ 5949261 w 6128435"/>
              <a:gd name="connsiteY119-1002" fmla="*/ 4449185 h 6858000"/>
              <a:gd name="connsiteX120-1003" fmla="*/ 5957504 w 6128435"/>
              <a:gd name="connsiteY120-1004" fmla="*/ 4465911 h 6858000"/>
              <a:gd name="connsiteX121-1005" fmla="*/ 5964689 w 6128435"/>
              <a:gd name="connsiteY121-1006" fmla="*/ 4468532 h 6858000"/>
              <a:gd name="connsiteX122-1007" fmla="*/ 5967062 w 6128435"/>
              <a:gd name="connsiteY122-1008" fmla="*/ 4479923 h 6858000"/>
              <a:gd name="connsiteX123-1009" fmla="*/ 5968960 w 6128435"/>
              <a:gd name="connsiteY123-1010" fmla="*/ 4482655 h 6858000"/>
              <a:gd name="connsiteX124-1011" fmla="*/ 5978567 w 6128435"/>
              <a:gd name="connsiteY124-1012" fmla="*/ 4498605 h 6858000"/>
              <a:gd name="connsiteX125-1013" fmla="*/ 5967676 w 6128435"/>
              <a:gd name="connsiteY125-1014" fmla="*/ 4540140 h 6858000"/>
              <a:gd name="connsiteX126-1015" fmla="*/ 5980106 w 6128435"/>
              <a:gd name="connsiteY126-1016" fmla="*/ 4585087 h 6858000"/>
              <a:gd name="connsiteX127-1017" fmla="*/ 5986918 w 6128435"/>
              <a:gd name="connsiteY127-1018" fmla="*/ 4764836 h 6858000"/>
              <a:gd name="connsiteX128-1019" fmla="*/ 6013516 w 6128435"/>
              <a:gd name="connsiteY128-1020" fmla="*/ 4786619 h 6858000"/>
              <a:gd name="connsiteX129-1021" fmla="*/ 6025404 w 6128435"/>
              <a:gd name="connsiteY129-1022" fmla="*/ 4858148 h 6858000"/>
              <a:gd name="connsiteX130-1023" fmla="*/ 6007749 w 6128435"/>
              <a:gd name="connsiteY130-1024" fmla="*/ 4964715 h 6858000"/>
              <a:gd name="connsiteX131-1025" fmla="*/ 6005269 w 6128435"/>
              <a:gd name="connsiteY131-1026" fmla="*/ 5150567 h 6858000"/>
              <a:gd name="connsiteX132-1027" fmla="*/ 6001127 w 6128435"/>
              <a:gd name="connsiteY132-1028" fmla="*/ 5164609 h 6858000"/>
              <a:gd name="connsiteX133-1029" fmla="*/ 5996647 w 6128435"/>
              <a:gd name="connsiteY133-1030" fmla="*/ 5185640 h 6858000"/>
              <a:gd name="connsiteX134-1031" fmla="*/ 5998514 w 6128435"/>
              <a:gd name="connsiteY134-1032" fmla="*/ 5189673 h 6858000"/>
              <a:gd name="connsiteX135-1033" fmla="*/ 5995970 w 6128435"/>
              <a:gd name="connsiteY135-1034" fmla="*/ 5221547 h 6858000"/>
              <a:gd name="connsiteX136-1035" fmla="*/ 5997218 w 6128435"/>
              <a:gd name="connsiteY136-1036" fmla="*/ 5222031 h 6858000"/>
              <a:gd name="connsiteX137-1037" fmla="*/ 6002116 w 6128435"/>
              <a:gd name="connsiteY137-1038" fmla="*/ 5231223 h 6858000"/>
              <a:gd name="connsiteX138-1039" fmla="*/ 6008541 w 6128435"/>
              <a:gd name="connsiteY138-1040" fmla="*/ 5248680 h 6858000"/>
              <a:gd name="connsiteX139-1041" fmla="*/ 6039260 w 6128435"/>
              <a:gd name="connsiteY139-1042" fmla="*/ 5289518 h 6858000"/>
              <a:gd name="connsiteX140-1043" fmla="*/ 6036748 w 6128435"/>
              <a:gd name="connsiteY140-1044" fmla="*/ 5322752 h 6858000"/>
              <a:gd name="connsiteX141-1045" fmla="*/ 6036943 w 6128435"/>
              <a:gd name="connsiteY141-1046" fmla="*/ 5329480 h 6858000"/>
              <a:gd name="connsiteX142-1047" fmla="*/ 6037236 w 6128435"/>
              <a:gd name="connsiteY142-1048" fmla="*/ 5329634 h 6858000"/>
              <a:gd name="connsiteX143-1049" fmla="*/ 6038019 w 6128435"/>
              <a:gd name="connsiteY143-1050" fmla="*/ 5336764 h 6858000"/>
              <a:gd name="connsiteX144-1051" fmla="*/ 6037298 w 6128435"/>
              <a:gd name="connsiteY144-1052" fmla="*/ 5341753 h 6858000"/>
              <a:gd name="connsiteX145-1053" fmla="*/ 6037677 w 6128435"/>
              <a:gd name="connsiteY145-1054" fmla="*/ 5354807 h 6858000"/>
              <a:gd name="connsiteX146-1055" fmla="*/ 6039728 w 6128435"/>
              <a:gd name="connsiteY146-1056" fmla="*/ 5359416 h 6858000"/>
              <a:gd name="connsiteX147-1057" fmla="*/ 6043311 w 6128435"/>
              <a:gd name="connsiteY147-1058" fmla="*/ 5361407 h 6858000"/>
              <a:gd name="connsiteX148-1059" fmla="*/ 6042954 w 6128435"/>
              <a:gd name="connsiteY148-1060" fmla="*/ 5362576 h 6858000"/>
              <a:gd name="connsiteX149-1061" fmla="*/ 6053435 w 6128435"/>
              <a:gd name="connsiteY149-1062" fmla="*/ 5387547 h 6858000"/>
              <a:gd name="connsiteX150-1063" fmla="*/ 6065933 w 6128435"/>
              <a:gd name="connsiteY150-1064" fmla="*/ 5443002 h 6858000"/>
              <a:gd name="connsiteX151-1065" fmla="*/ 6068640 w 6128435"/>
              <a:gd name="connsiteY151-1066" fmla="*/ 5474503 h 6858000"/>
              <a:gd name="connsiteX152-1067" fmla="*/ 6080922 w 6128435"/>
              <a:gd name="connsiteY152-1068" fmla="*/ 5561070 h 6858000"/>
              <a:gd name="connsiteX153-1069" fmla="*/ 6096949 w 6128435"/>
              <a:gd name="connsiteY153-1070" fmla="*/ 5648179 h 6858000"/>
              <a:gd name="connsiteX154-1071" fmla="*/ 6125703 w 6128435"/>
              <a:gd name="connsiteY154-1072" fmla="*/ 5692894 h 6858000"/>
              <a:gd name="connsiteX155-1073" fmla="*/ 6126670 w 6128435"/>
              <a:gd name="connsiteY155-1074" fmla="*/ 5697882 h 6858000"/>
              <a:gd name="connsiteX156-1075" fmla="*/ 6124061 w 6128435"/>
              <a:gd name="connsiteY156-1076" fmla="*/ 5710294 h 6858000"/>
              <a:gd name="connsiteX157-1077" fmla="*/ 6122213 w 6128435"/>
              <a:gd name="connsiteY157-1078" fmla="*/ 5714762 h 6858000"/>
              <a:gd name="connsiteX158-1079" fmla="*/ 6121353 w 6128435"/>
              <a:gd name="connsiteY158-1080" fmla="*/ 5721725 h 6858000"/>
              <a:gd name="connsiteX159-1081" fmla="*/ 6121607 w 6128435"/>
              <a:gd name="connsiteY159-1082" fmla="*/ 5721959 h 6858000"/>
              <a:gd name="connsiteX160-1083" fmla="*/ 6120262 w 6128435"/>
              <a:gd name="connsiteY160-1084" fmla="*/ 5728358 h 6858000"/>
              <a:gd name="connsiteX161-1085" fmla="*/ 6110194 w 6128435"/>
              <a:gd name="connsiteY161-1086" fmla="*/ 5758853 h 6858000"/>
              <a:gd name="connsiteX162-1087" fmla="*/ 6127519 w 6128435"/>
              <a:gd name="connsiteY162-1088" fmla="*/ 5865775 h 6858000"/>
              <a:gd name="connsiteX163-1089" fmla="*/ 6128435 w 6128435"/>
              <a:gd name="connsiteY163-1090" fmla="*/ 5870164 h 6858000"/>
              <a:gd name="connsiteX164-1091" fmla="*/ 6119217 w 6128435"/>
              <a:gd name="connsiteY164-1092" fmla="*/ 5888542 h 6858000"/>
              <a:gd name="connsiteX165-1093" fmla="*/ 6115966 w 6128435"/>
              <a:gd name="connsiteY165-1094" fmla="*/ 5898387 h 6858000"/>
              <a:gd name="connsiteX166-1095" fmla="*/ 6111924 w 6128435"/>
              <a:gd name="connsiteY166-1096" fmla="*/ 5900444 h 6858000"/>
              <a:gd name="connsiteX167-1097" fmla="*/ 6108716 w 6128435"/>
              <a:gd name="connsiteY167-1098" fmla="*/ 5915345 h 6858000"/>
              <a:gd name="connsiteX168-1099" fmla="*/ 6109524 w 6128435"/>
              <a:gd name="connsiteY168-1100" fmla="*/ 5917328 h 6858000"/>
              <a:gd name="connsiteX169-1101" fmla="*/ 6102493 w 6128435"/>
              <a:gd name="connsiteY169-1102" fmla="*/ 5928602 h 6858000"/>
              <a:gd name="connsiteX170-1103" fmla="*/ 6056863 w 6128435"/>
              <a:gd name="connsiteY170-1104" fmla="*/ 6000643 h 6858000"/>
              <a:gd name="connsiteX171-1105" fmla="*/ 6045436 w 6128435"/>
              <a:gd name="connsiteY171-1106" fmla="*/ 6124480 h 6858000"/>
              <a:gd name="connsiteX172-1107" fmla="*/ 6030489 w 6128435"/>
              <a:gd name="connsiteY172-1108" fmla="*/ 6317666 h 6858000"/>
              <a:gd name="connsiteX173-1109" fmla="*/ 6007492 w 6128435"/>
              <a:gd name="connsiteY173-1110" fmla="*/ 6440818 h 6858000"/>
              <a:gd name="connsiteX174-1111" fmla="*/ 6009467 w 6128435"/>
              <a:gd name="connsiteY174-1112" fmla="*/ 6487076 h 6858000"/>
              <a:gd name="connsiteX175-1113" fmla="*/ 5995064 w 6128435"/>
              <a:gd name="connsiteY175-1114" fmla="*/ 6540791 h 6858000"/>
              <a:gd name="connsiteX176-1115" fmla="*/ 5996309 w 6128435"/>
              <a:gd name="connsiteY176-1116" fmla="*/ 6543961 h 6858000"/>
              <a:gd name="connsiteX177-1117" fmla="*/ 5996048 w 6128435"/>
              <a:gd name="connsiteY177-1118" fmla="*/ 6555444 h 6858000"/>
              <a:gd name="connsiteX178-1119" fmla="*/ 6002524 w 6128435"/>
              <a:gd name="connsiteY178-1120" fmla="*/ 6560188 h 6858000"/>
              <a:gd name="connsiteX179-1121" fmla="*/ 6006823 w 6128435"/>
              <a:gd name="connsiteY179-1122" fmla="*/ 6578546 h 6858000"/>
              <a:gd name="connsiteX180-1123" fmla="*/ 6004510 w 6128435"/>
              <a:gd name="connsiteY180-1124" fmla="*/ 6599256 h 6858000"/>
              <a:gd name="connsiteX181-1125" fmla="*/ 5986207 w 6128435"/>
              <a:gd name="connsiteY181-1126" fmla="*/ 6695855 h 6858000"/>
              <a:gd name="connsiteX182-1127" fmla="*/ 5979428 w 6128435"/>
              <a:gd name="connsiteY182-1128" fmla="*/ 6754678 h 6858000"/>
              <a:gd name="connsiteX183-1129" fmla="*/ 5983398 w 6128435"/>
              <a:gd name="connsiteY183-1130" fmla="*/ 6778641 h 6858000"/>
              <a:gd name="connsiteX184-1131" fmla="*/ 5984543 w 6128435"/>
              <a:gd name="connsiteY184-1132" fmla="*/ 6811016 h 6858000"/>
              <a:gd name="connsiteX185-1133" fmla="*/ 5981802 w 6128435"/>
              <a:gd name="connsiteY185-1134" fmla="*/ 6838578 h 6858000"/>
              <a:gd name="connsiteX186-1135" fmla="*/ 5979671 w 6128435"/>
              <a:gd name="connsiteY186-1136" fmla="*/ 6858000 h 6858000"/>
              <a:gd name="connsiteX187-1137" fmla="*/ 0 w 6128435"/>
              <a:gd name="connsiteY187-1138" fmla="*/ 6858000 h 6858000"/>
              <a:gd name="connsiteX188-1139" fmla="*/ 0 w 6128435"/>
              <a:gd name="connsiteY188-1140" fmla="*/ 0 h 6858000"/>
              <a:gd name="connsiteX0-1141" fmla="*/ 0 w 6128435"/>
              <a:gd name="connsiteY0-1142" fmla="*/ 0 h 6858000"/>
              <a:gd name="connsiteX1-1143" fmla="*/ 4965888 w 6128435"/>
              <a:gd name="connsiteY1-1144" fmla="*/ 0 h 6858000"/>
              <a:gd name="connsiteX2-1145" fmla="*/ 4967767 w 6128435"/>
              <a:gd name="connsiteY2-1146" fmla="*/ 7930 h 6858000"/>
              <a:gd name="connsiteX3-1147" fmla="*/ 4979444 w 6128435"/>
              <a:gd name="connsiteY3-1148" fmla="*/ 43921 h 6858000"/>
              <a:gd name="connsiteX4-1149" fmla="*/ 5021173 w 6128435"/>
              <a:gd name="connsiteY4-1150" fmla="*/ 123738 h 6858000"/>
              <a:gd name="connsiteX5-1151" fmla="*/ 5075458 w 6128435"/>
              <a:gd name="connsiteY5-1152" fmla="*/ 264355 h 6858000"/>
              <a:gd name="connsiteX6-1153" fmla="*/ 5081175 w 6128435"/>
              <a:gd name="connsiteY6-1154" fmla="*/ 277448 h 6858000"/>
              <a:gd name="connsiteX7-1155" fmla="*/ 5097011 w 6128435"/>
              <a:gd name="connsiteY7-1156" fmla="*/ 355616 h 6858000"/>
              <a:gd name="connsiteX8-1157" fmla="*/ 5130982 w 6128435"/>
              <a:gd name="connsiteY8-1158" fmla="*/ 412030 h 6858000"/>
              <a:gd name="connsiteX9-1159" fmla="*/ 5153000 w 6128435"/>
              <a:gd name="connsiteY9-1160" fmla="*/ 507134 h 6858000"/>
              <a:gd name="connsiteX10-1161" fmla="*/ 5171282 w 6128435"/>
              <a:gd name="connsiteY10-1162" fmla="*/ 602071 h 6858000"/>
              <a:gd name="connsiteX11-1163" fmla="*/ 5176196 w 6128435"/>
              <a:gd name="connsiteY11-1164" fmla="*/ 636822 h 6858000"/>
              <a:gd name="connsiteX12-1165" fmla="*/ 5201957 w 6128435"/>
              <a:gd name="connsiteY12-1166" fmla="*/ 736835 h 6858000"/>
              <a:gd name="connsiteX13-1167" fmla="*/ 5185452 w 6128435"/>
              <a:gd name="connsiteY13-1168" fmla="*/ 745392 h 6858000"/>
              <a:gd name="connsiteX14-1169" fmla="*/ 5189051 w 6128435"/>
              <a:gd name="connsiteY14-1170" fmla="*/ 782518 h 6858000"/>
              <a:gd name="connsiteX15-1171" fmla="*/ 5210428 w 6128435"/>
              <a:gd name="connsiteY15-1172" fmla="*/ 815772 h 6858000"/>
              <a:gd name="connsiteX16-1173" fmla="*/ 5221088 w 6128435"/>
              <a:gd name="connsiteY16-1174" fmla="*/ 860193 h 6858000"/>
              <a:gd name="connsiteX17-1175" fmla="*/ 5227653 w 6128435"/>
              <a:gd name="connsiteY17-1176" fmla="*/ 886709 h 6858000"/>
              <a:gd name="connsiteX18-1177" fmla="*/ 5230806 w 6128435"/>
              <a:gd name="connsiteY18-1178" fmla="*/ 961354 h 6858000"/>
              <a:gd name="connsiteX19-1179" fmla="*/ 5201018 w 6128435"/>
              <a:gd name="connsiteY19-1180" fmla="*/ 1095027 h 6858000"/>
              <a:gd name="connsiteX20-1181" fmla="*/ 5202153 w 6128435"/>
              <a:gd name="connsiteY20-1182" fmla="*/ 1133224 h 6858000"/>
              <a:gd name="connsiteX21-1183" fmla="*/ 5207370 w 6128435"/>
              <a:gd name="connsiteY21-1184" fmla="*/ 1138097 h 6858000"/>
              <a:gd name="connsiteX22-1185" fmla="*/ 5189234 w 6128435"/>
              <a:gd name="connsiteY22-1186" fmla="*/ 1193495 h 6858000"/>
              <a:gd name="connsiteX23-1187" fmla="*/ 5202769 w 6128435"/>
              <a:gd name="connsiteY23-1188" fmla="*/ 1269450 h 6858000"/>
              <a:gd name="connsiteX24-1189" fmla="*/ 5225968 w 6128435"/>
              <a:gd name="connsiteY24-1190" fmla="*/ 1357994 h 6858000"/>
              <a:gd name="connsiteX25-1191" fmla="*/ 5233819 w 6128435"/>
              <a:gd name="connsiteY25-1192" fmla="*/ 1380922 h 6858000"/>
              <a:gd name="connsiteX26-1193" fmla="*/ 5237226 w 6128435"/>
              <a:gd name="connsiteY26-1194" fmla="*/ 1441327 h 6858000"/>
              <a:gd name="connsiteX27-1195" fmla="*/ 5244434 w 6128435"/>
              <a:gd name="connsiteY27-1196" fmla="*/ 1580810 h 6858000"/>
              <a:gd name="connsiteX28-1197" fmla="*/ 5251453 w 6128435"/>
              <a:gd name="connsiteY28-1198" fmla="*/ 1583934 h 6858000"/>
              <a:gd name="connsiteX29-1199" fmla="*/ 5253136 w 6128435"/>
              <a:gd name="connsiteY29-1200" fmla="*/ 1595457 h 6858000"/>
              <a:gd name="connsiteX30-1201" fmla="*/ 5254863 w 6128435"/>
              <a:gd name="connsiteY30-1202" fmla="*/ 1598311 h 6858000"/>
              <a:gd name="connsiteX31-1203" fmla="*/ 5263491 w 6128435"/>
              <a:gd name="connsiteY31-1204" fmla="*/ 1614889 h 6858000"/>
              <a:gd name="connsiteX32-1205" fmla="*/ 5250095 w 6128435"/>
              <a:gd name="connsiteY32-1206" fmla="*/ 1655519 h 6858000"/>
              <a:gd name="connsiteX33-1207" fmla="*/ 5259788 w 6128435"/>
              <a:gd name="connsiteY33-1208" fmla="*/ 1701198 h 6858000"/>
              <a:gd name="connsiteX34-1209" fmla="*/ 5255696 w 6128435"/>
              <a:gd name="connsiteY34-1210" fmla="*/ 1880842 h 6858000"/>
              <a:gd name="connsiteX35-1211" fmla="*/ 5280947 w 6128435"/>
              <a:gd name="connsiteY35-1212" fmla="*/ 1904438 h 6858000"/>
              <a:gd name="connsiteX36-1213" fmla="*/ 5288486 w 6128435"/>
              <a:gd name="connsiteY36-1214" fmla="*/ 1976575 h 6858000"/>
              <a:gd name="connsiteX37-1215" fmla="*/ 5252592 w 6128435"/>
              <a:gd name="connsiteY37-1216" fmla="*/ 2092210 h 6858000"/>
              <a:gd name="connsiteX38-1217" fmla="*/ 5264303 w 6128435"/>
              <a:gd name="connsiteY38-1218" fmla="*/ 2225157 h 6858000"/>
              <a:gd name="connsiteX39-1219" fmla="*/ 5254949 w 6128435"/>
              <a:gd name="connsiteY39-1220" fmla="*/ 2236160 h 6858000"/>
              <a:gd name="connsiteX40-1221" fmla="*/ 5250104 w 6128435"/>
              <a:gd name="connsiteY40-1222" fmla="*/ 2249166 h 6858000"/>
              <a:gd name="connsiteX41-1223" fmla="*/ 5251214 w 6128435"/>
              <a:gd name="connsiteY41-1224" fmla="*/ 2250944 h 6858000"/>
              <a:gd name="connsiteX42-1225" fmla="*/ 5250644 w 6128435"/>
              <a:gd name="connsiteY42-1226" fmla="*/ 2266619 h 6858000"/>
              <a:gd name="connsiteX43-1227" fmla="*/ 5247111 w 6128435"/>
              <a:gd name="connsiteY43-1228" fmla="*/ 2269679 h 6858000"/>
              <a:gd name="connsiteX44-1229" fmla="*/ 5245653 w 6128435"/>
              <a:gd name="connsiteY44-1230" fmla="*/ 2280317 h 6858000"/>
              <a:gd name="connsiteX45-1231" fmla="*/ 5239901 w 6128435"/>
              <a:gd name="connsiteY45-1232" fmla="*/ 2300961 h 6858000"/>
              <a:gd name="connsiteX46-1233" fmla="*/ 5241522 w 6128435"/>
              <a:gd name="connsiteY46-1234" fmla="*/ 2305114 h 6858000"/>
              <a:gd name="connsiteX47-1235" fmla="*/ 5237050 w 6128435"/>
              <a:gd name="connsiteY47-1236" fmla="*/ 2336703 h 6858000"/>
              <a:gd name="connsiteX48-1237" fmla="*/ 5238267 w 6128435"/>
              <a:gd name="connsiteY48-1238" fmla="*/ 2337277 h 6858000"/>
              <a:gd name="connsiteX49-1239" fmla="*/ 5242602 w 6128435"/>
              <a:gd name="connsiteY49-1240" fmla="*/ 2346782 h 6858000"/>
              <a:gd name="connsiteX50-1241" fmla="*/ 5247963 w 6128435"/>
              <a:gd name="connsiteY50-1242" fmla="*/ 2364638 h 6858000"/>
              <a:gd name="connsiteX51-1243" fmla="*/ 5276175 w 6128435"/>
              <a:gd name="connsiteY51-1244" fmla="*/ 2407515 h 6858000"/>
              <a:gd name="connsiteX52-1245" fmla="*/ 5271650 w 6128435"/>
              <a:gd name="connsiteY52-1246" fmla="*/ 2440467 h 6858000"/>
              <a:gd name="connsiteX53-1247" fmla="*/ 5271438 w 6128435"/>
              <a:gd name="connsiteY53-1248" fmla="*/ 2447186 h 6858000"/>
              <a:gd name="connsiteX54-1249" fmla="*/ 5271722 w 6128435"/>
              <a:gd name="connsiteY54-1250" fmla="*/ 2447359 h 6858000"/>
              <a:gd name="connsiteX55-1251" fmla="*/ 5272069 w 6128435"/>
              <a:gd name="connsiteY55-1252" fmla="*/ 2454523 h 6858000"/>
              <a:gd name="connsiteX56-1253" fmla="*/ 5271049 w 6128435"/>
              <a:gd name="connsiteY56-1254" fmla="*/ 2459442 h 6858000"/>
              <a:gd name="connsiteX57-1255" fmla="*/ 5270636 w 6128435"/>
              <a:gd name="connsiteY57-1256" fmla="*/ 2472481 h 6858000"/>
              <a:gd name="connsiteX58-1257" fmla="*/ 5272406 w 6128435"/>
              <a:gd name="connsiteY58-1258" fmla="*/ 2477221 h 6858000"/>
              <a:gd name="connsiteX59-1259" fmla="*/ 5307538 w 6128435"/>
              <a:gd name="connsiteY59-1260" fmla="*/ 2514685 h 6858000"/>
              <a:gd name="connsiteX60-1261" fmla="*/ 5337604 w 6128435"/>
              <a:gd name="connsiteY60-1262" fmla="*/ 2597632 h 6858000"/>
              <a:gd name="connsiteX61-1263" fmla="*/ 5407503 w 6128435"/>
              <a:gd name="connsiteY61-1264" fmla="*/ 2786290 h 6858000"/>
              <a:gd name="connsiteX62-1265" fmla="*/ 5407356 w 6128435"/>
              <a:gd name="connsiteY62-1266" fmla="*/ 2787545 h 6858000"/>
              <a:gd name="connsiteX63-1267" fmla="*/ 5411130 w 6128435"/>
              <a:gd name="connsiteY63-1268" fmla="*/ 2788640 h 6858000"/>
              <a:gd name="connsiteX64-1269" fmla="*/ 5416439 w 6128435"/>
              <a:gd name="connsiteY64-1270" fmla="*/ 2805666 h 6858000"/>
              <a:gd name="connsiteX65-1271" fmla="*/ 5416589 w 6128435"/>
              <a:gd name="connsiteY65-1272" fmla="*/ 2810822 h 6858000"/>
              <a:gd name="connsiteX66-1273" fmla="*/ 5418542 w 6128435"/>
              <a:gd name="connsiteY66-1274" fmla="*/ 2817745 h 6858000"/>
              <a:gd name="connsiteX67-1275" fmla="*/ 5418847 w 6128435"/>
              <a:gd name="connsiteY67-1276" fmla="*/ 2817825 h 6858000"/>
              <a:gd name="connsiteX68-1277" fmla="*/ 5423364 w 6128435"/>
              <a:gd name="connsiteY68-1278" fmla="*/ 2858292 h 6858000"/>
              <a:gd name="connsiteX69-1279" fmla="*/ 5479298 w 6128435"/>
              <a:gd name="connsiteY69-1280" fmla="*/ 2947791 h 6858000"/>
              <a:gd name="connsiteX70-1281" fmla="*/ 5481770 w 6128435"/>
              <a:gd name="connsiteY70-1282" fmla="*/ 2951352 h 6858000"/>
              <a:gd name="connsiteX71-1283" fmla="*/ 5481013 w 6128435"/>
              <a:gd name="connsiteY71-1284" fmla="*/ 2973461 h 6858000"/>
              <a:gd name="connsiteX72-1285" fmla="*/ 5482045 w 6128435"/>
              <a:gd name="connsiteY72-1286" fmla="*/ 2984371 h 6858000"/>
              <a:gd name="connsiteX73-1287" fmla="*/ 5479405 w 6128435"/>
              <a:gd name="connsiteY73-1288" fmla="*/ 2988507 h 6858000"/>
              <a:gd name="connsiteX74-1289" fmla="*/ 5482415 w 6128435"/>
              <a:gd name="connsiteY74-1290" fmla="*/ 3004079 h 6858000"/>
              <a:gd name="connsiteX75-1291" fmla="*/ 5483865 w 6128435"/>
              <a:gd name="connsiteY75-1292" fmla="*/ 3005467 h 6858000"/>
              <a:gd name="connsiteX76-1293" fmla="*/ 5482236 w 6128435"/>
              <a:gd name="connsiteY76-1294" fmla="*/ 3019791 h 6858000"/>
              <a:gd name="connsiteX77-1295" fmla="*/ 5475895 w 6128435"/>
              <a:gd name="connsiteY77-1296" fmla="*/ 3033578 h 6858000"/>
              <a:gd name="connsiteX78-1297" fmla="*/ 5477595 w 6128435"/>
              <a:gd name="connsiteY78-1298" fmla="*/ 3250534 h 6858000"/>
              <a:gd name="connsiteX79-1299" fmla="*/ 5532836 w 6128435"/>
              <a:gd name="connsiteY79-1300" fmla="*/ 3353840 h 6858000"/>
              <a:gd name="connsiteX80-1301" fmla="*/ 5561229 w 6128435"/>
              <a:gd name="connsiteY80-1302" fmla="*/ 3395784 h 6858000"/>
              <a:gd name="connsiteX81-1303" fmla="*/ 5589758 w 6128435"/>
              <a:gd name="connsiteY81-1304" fmla="*/ 3506453 h 6858000"/>
              <a:gd name="connsiteX82-1305" fmla="*/ 5596144 w 6128435"/>
              <a:gd name="connsiteY82-1306" fmla="*/ 3534624 h 6858000"/>
              <a:gd name="connsiteX83-1307" fmla="*/ 5597750 w 6128435"/>
              <a:gd name="connsiteY83-1308" fmla="*/ 3534129 h 6858000"/>
              <a:gd name="connsiteX84-1309" fmla="*/ 5599700 w 6128435"/>
              <a:gd name="connsiteY84-1310" fmla="*/ 3547221 h 6858000"/>
              <a:gd name="connsiteX85-1311" fmla="*/ 5615031 w 6128435"/>
              <a:gd name="connsiteY85-1312" fmla="*/ 3557482 h 6858000"/>
              <a:gd name="connsiteX86-1313" fmla="*/ 5618377 w 6128435"/>
              <a:gd name="connsiteY86-1314" fmla="*/ 3588431 h 6858000"/>
              <a:gd name="connsiteX87-1315" fmla="*/ 5612155 w 6128435"/>
              <a:gd name="connsiteY87-1316" fmla="*/ 3589869 h 6858000"/>
              <a:gd name="connsiteX88-1317" fmla="*/ 5620843 w 6128435"/>
              <a:gd name="connsiteY88-1318" fmla="*/ 3606745 h 6858000"/>
              <a:gd name="connsiteX89-1319" fmla="*/ 5655472 w 6128435"/>
              <a:gd name="connsiteY89-1320" fmla="*/ 3678877 h 6858000"/>
              <a:gd name="connsiteX90-1321" fmla="*/ 5680448 w 6128435"/>
              <a:gd name="connsiteY90-1322" fmla="*/ 3717760 h 6858000"/>
              <a:gd name="connsiteX91-1323" fmla="*/ 5683015 w 6128435"/>
              <a:gd name="connsiteY91-1324" fmla="*/ 3762025 h 6858000"/>
              <a:gd name="connsiteX92-1325" fmla="*/ 5696643 w 6128435"/>
              <a:gd name="connsiteY92-1326" fmla="*/ 3773888 h 6858000"/>
              <a:gd name="connsiteX93-1327" fmla="*/ 5699203 w 6128435"/>
              <a:gd name="connsiteY93-1328" fmla="*/ 3775823 h 6858000"/>
              <a:gd name="connsiteX94-1329" fmla="*/ 5704824 w 6128435"/>
              <a:gd name="connsiteY94-1330" fmla="*/ 3785966 h 6858000"/>
              <a:gd name="connsiteX95-1331" fmla="*/ 5712204 w 6128435"/>
              <a:gd name="connsiteY95-1332" fmla="*/ 3785830 h 6858000"/>
              <a:gd name="connsiteX96-1333" fmla="*/ 5724816 w 6128435"/>
              <a:gd name="connsiteY96-1334" fmla="*/ 3798949 h 6858000"/>
              <a:gd name="connsiteX97-1335" fmla="*/ 5733539 w 6128435"/>
              <a:gd name="connsiteY97-1336" fmla="*/ 3818457 h 6858000"/>
              <a:gd name="connsiteX98-1337" fmla="*/ 5768491 w 6128435"/>
              <a:gd name="connsiteY98-1338" fmla="*/ 3914399 h 6858000"/>
              <a:gd name="connsiteX99-1339" fmla="*/ 5793123 w 6128435"/>
              <a:gd name="connsiteY99-1340" fmla="*/ 3969952 h 6858000"/>
              <a:gd name="connsiteX100-1341" fmla="*/ 5808321 w 6128435"/>
              <a:gd name="connsiteY100-1342" fmla="*/ 3988153 h 6858000"/>
              <a:gd name="connsiteX101-1343" fmla="*/ 5825621 w 6128435"/>
              <a:gd name="connsiteY101-1344" fmla="*/ 4015525 h 6858000"/>
              <a:gd name="connsiteX102-1345" fmla="*/ 5860672 w 6128435"/>
              <a:gd name="connsiteY102-1346" fmla="*/ 4061579 h 6858000"/>
              <a:gd name="connsiteX103-1347" fmla="*/ 5872173 w 6128435"/>
              <a:gd name="connsiteY103-1348" fmla="*/ 4088497 h 6858000"/>
              <a:gd name="connsiteX104-1349" fmla="*/ 5883705 w 6128435"/>
              <a:gd name="connsiteY104-1350" fmla="*/ 4101899 h 6858000"/>
              <a:gd name="connsiteX105-1351" fmla="*/ 5885314 w 6128435"/>
              <a:gd name="connsiteY105-1352" fmla="*/ 4108387 h 6858000"/>
              <a:gd name="connsiteX106-1353" fmla="*/ 5894095 w 6128435"/>
              <a:gd name="connsiteY106-1354" fmla="*/ 4128857 h 6858000"/>
              <a:gd name="connsiteX107-1355" fmla="*/ 5898339 w 6128435"/>
              <a:gd name="connsiteY107-1356" fmla="*/ 4140800 h 6858000"/>
              <a:gd name="connsiteX108-1357" fmla="*/ 5899734 w 6128435"/>
              <a:gd name="connsiteY108-1358" fmla="*/ 4145632 h 6858000"/>
              <a:gd name="connsiteX109-1359" fmla="*/ 5897098 w 6128435"/>
              <a:gd name="connsiteY109-1360" fmla="*/ 4157819 h 6858000"/>
              <a:gd name="connsiteX110-1361" fmla="*/ 5903513 w 6128435"/>
              <a:gd name="connsiteY110-1362" fmla="*/ 4187661 h 6858000"/>
              <a:gd name="connsiteX111-1363" fmla="*/ 5917114 w 6128435"/>
              <a:gd name="connsiteY111-1364" fmla="*/ 4213096 h 6858000"/>
              <a:gd name="connsiteX112-1365" fmla="*/ 5921153 w 6128435"/>
              <a:gd name="connsiteY112-1366" fmla="*/ 4236222 h 6858000"/>
              <a:gd name="connsiteX113-1367" fmla="*/ 5924233 w 6128435"/>
              <a:gd name="connsiteY113-1368" fmla="*/ 4242060 h 6858000"/>
              <a:gd name="connsiteX114-1369" fmla="*/ 5923742 w 6128435"/>
              <a:gd name="connsiteY114-1370" fmla="*/ 4265435 h 6858000"/>
              <a:gd name="connsiteX115-1371" fmla="*/ 5928910 w 6128435"/>
              <a:gd name="connsiteY115-1372" fmla="*/ 4300973 h 6858000"/>
              <a:gd name="connsiteX116-1373" fmla="*/ 5939320 w 6128435"/>
              <a:gd name="connsiteY116-1374" fmla="*/ 4340435 h 6858000"/>
              <a:gd name="connsiteX117-1375" fmla="*/ 5946705 w 6128435"/>
              <a:gd name="connsiteY117-1376" fmla="*/ 4428051 h 6858000"/>
              <a:gd name="connsiteX118-1377" fmla="*/ 5949261 w 6128435"/>
              <a:gd name="connsiteY118-1378" fmla="*/ 4449185 h 6858000"/>
              <a:gd name="connsiteX119-1379" fmla="*/ 5957504 w 6128435"/>
              <a:gd name="connsiteY119-1380" fmla="*/ 4465911 h 6858000"/>
              <a:gd name="connsiteX120-1381" fmla="*/ 5964689 w 6128435"/>
              <a:gd name="connsiteY120-1382" fmla="*/ 4468532 h 6858000"/>
              <a:gd name="connsiteX121-1383" fmla="*/ 5967062 w 6128435"/>
              <a:gd name="connsiteY121-1384" fmla="*/ 4479923 h 6858000"/>
              <a:gd name="connsiteX122-1385" fmla="*/ 5968960 w 6128435"/>
              <a:gd name="connsiteY122-1386" fmla="*/ 4482655 h 6858000"/>
              <a:gd name="connsiteX123-1387" fmla="*/ 5978567 w 6128435"/>
              <a:gd name="connsiteY123-1388" fmla="*/ 4498605 h 6858000"/>
              <a:gd name="connsiteX124-1389" fmla="*/ 5967676 w 6128435"/>
              <a:gd name="connsiteY124-1390" fmla="*/ 4540140 h 6858000"/>
              <a:gd name="connsiteX125-1391" fmla="*/ 5980106 w 6128435"/>
              <a:gd name="connsiteY125-1392" fmla="*/ 4585087 h 6858000"/>
              <a:gd name="connsiteX126-1393" fmla="*/ 5986918 w 6128435"/>
              <a:gd name="connsiteY126-1394" fmla="*/ 4764836 h 6858000"/>
              <a:gd name="connsiteX127-1395" fmla="*/ 6013516 w 6128435"/>
              <a:gd name="connsiteY127-1396" fmla="*/ 4786619 h 6858000"/>
              <a:gd name="connsiteX128-1397" fmla="*/ 6025404 w 6128435"/>
              <a:gd name="connsiteY128-1398" fmla="*/ 4858148 h 6858000"/>
              <a:gd name="connsiteX129-1399" fmla="*/ 6007749 w 6128435"/>
              <a:gd name="connsiteY129-1400" fmla="*/ 4964715 h 6858000"/>
              <a:gd name="connsiteX130-1401" fmla="*/ 6005269 w 6128435"/>
              <a:gd name="connsiteY130-1402" fmla="*/ 5150567 h 6858000"/>
              <a:gd name="connsiteX131-1403" fmla="*/ 6001127 w 6128435"/>
              <a:gd name="connsiteY131-1404" fmla="*/ 5164609 h 6858000"/>
              <a:gd name="connsiteX132-1405" fmla="*/ 5996647 w 6128435"/>
              <a:gd name="connsiteY132-1406" fmla="*/ 5185640 h 6858000"/>
              <a:gd name="connsiteX133-1407" fmla="*/ 5998514 w 6128435"/>
              <a:gd name="connsiteY133-1408" fmla="*/ 5189673 h 6858000"/>
              <a:gd name="connsiteX134-1409" fmla="*/ 5995970 w 6128435"/>
              <a:gd name="connsiteY134-1410" fmla="*/ 5221547 h 6858000"/>
              <a:gd name="connsiteX135-1411" fmla="*/ 5997218 w 6128435"/>
              <a:gd name="connsiteY135-1412" fmla="*/ 5222031 h 6858000"/>
              <a:gd name="connsiteX136-1413" fmla="*/ 6002116 w 6128435"/>
              <a:gd name="connsiteY136-1414" fmla="*/ 5231223 h 6858000"/>
              <a:gd name="connsiteX137-1415" fmla="*/ 6008541 w 6128435"/>
              <a:gd name="connsiteY137-1416" fmla="*/ 5248680 h 6858000"/>
              <a:gd name="connsiteX138-1417" fmla="*/ 6039260 w 6128435"/>
              <a:gd name="connsiteY138-1418" fmla="*/ 5289518 h 6858000"/>
              <a:gd name="connsiteX139-1419" fmla="*/ 6036748 w 6128435"/>
              <a:gd name="connsiteY139-1420" fmla="*/ 5322752 h 6858000"/>
              <a:gd name="connsiteX140-1421" fmla="*/ 6036943 w 6128435"/>
              <a:gd name="connsiteY140-1422" fmla="*/ 5329480 h 6858000"/>
              <a:gd name="connsiteX141-1423" fmla="*/ 6037236 w 6128435"/>
              <a:gd name="connsiteY141-1424" fmla="*/ 5329634 h 6858000"/>
              <a:gd name="connsiteX142-1425" fmla="*/ 6038019 w 6128435"/>
              <a:gd name="connsiteY142-1426" fmla="*/ 5336764 h 6858000"/>
              <a:gd name="connsiteX143-1427" fmla="*/ 6037298 w 6128435"/>
              <a:gd name="connsiteY143-1428" fmla="*/ 5341753 h 6858000"/>
              <a:gd name="connsiteX144-1429" fmla="*/ 6037677 w 6128435"/>
              <a:gd name="connsiteY144-1430" fmla="*/ 5354807 h 6858000"/>
              <a:gd name="connsiteX145-1431" fmla="*/ 6039728 w 6128435"/>
              <a:gd name="connsiteY145-1432" fmla="*/ 5359416 h 6858000"/>
              <a:gd name="connsiteX146-1433" fmla="*/ 6043311 w 6128435"/>
              <a:gd name="connsiteY146-1434" fmla="*/ 5361407 h 6858000"/>
              <a:gd name="connsiteX147-1435" fmla="*/ 6042954 w 6128435"/>
              <a:gd name="connsiteY147-1436" fmla="*/ 5362576 h 6858000"/>
              <a:gd name="connsiteX148-1437" fmla="*/ 6053435 w 6128435"/>
              <a:gd name="connsiteY148-1438" fmla="*/ 5387547 h 6858000"/>
              <a:gd name="connsiteX149-1439" fmla="*/ 6065933 w 6128435"/>
              <a:gd name="connsiteY149-1440" fmla="*/ 5443002 h 6858000"/>
              <a:gd name="connsiteX150-1441" fmla="*/ 6068640 w 6128435"/>
              <a:gd name="connsiteY150-1442" fmla="*/ 5474503 h 6858000"/>
              <a:gd name="connsiteX151-1443" fmla="*/ 6080922 w 6128435"/>
              <a:gd name="connsiteY151-1444" fmla="*/ 5561070 h 6858000"/>
              <a:gd name="connsiteX152-1445" fmla="*/ 6096949 w 6128435"/>
              <a:gd name="connsiteY152-1446" fmla="*/ 5648179 h 6858000"/>
              <a:gd name="connsiteX153-1447" fmla="*/ 6125703 w 6128435"/>
              <a:gd name="connsiteY153-1448" fmla="*/ 5692894 h 6858000"/>
              <a:gd name="connsiteX154-1449" fmla="*/ 6126670 w 6128435"/>
              <a:gd name="connsiteY154-1450" fmla="*/ 5697882 h 6858000"/>
              <a:gd name="connsiteX155-1451" fmla="*/ 6124061 w 6128435"/>
              <a:gd name="connsiteY155-1452" fmla="*/ 5710294 h 6858000"/>
              <a:gd name="connsiteX156-1453" fmla="*/ 6122213 w 6128435"/>
              <a:gd name="connsiteY156-1454" fmla="*/ 5714762 h 6858000"/>
              <a:gd name="connsiteX157-1455" fmla="*/ 6121353 w 6128435"/>
              <a:gd name="connsiteY157-1456" fmla="*/ 5721725 h 6858000"/>
              <a:gd name="connsiteX158-1457" fmla="*/ 6121607 w 6128435"/>
              <a:gd name="connsiteY158-1458" fmla="*/ 5721959 h 6858000"/>
              <a:gd name="connsiteX159-1459" fmla="*/ 6120262 w 6128435"/>
              <a:gd name="connsiteY159-1460" fmla="*/ 5728358 h 6858000"/>
              <a:gd name="connsiteX160-1461" fmla="*/ 6110194 w 6128435"/>
              <a:gd name="connsiteY160-1462" fmla="*/ 5758853 h 6858000"/>
              <a:gd name="connsiteX161-1463" fmla="*/ 6127519 w 6128435"/>
              <a:gd name="connsiteY161-1464" fmla="*/ 5865775 h 6858000"/>
              <a:gd name="connsiteX162-1465" fmla="*/ 6128435 w 6128435"/>
              <a:gd name="connsiteY162-1466" fmla="*/ 5870164 h 6858000"/>
              <a:gd name="connsiteX163-1467" fmla="*/ 6119217 w 6128435"/>
              <a:gd name="connsiteY163-1468" fmla="*/ 5888542 h 6858000"/>
              <a:gd name="connsiteX164-1469" fmla="*/ 6115966 w 6128435"/>
              <a:gd name="connsiteY164-1470" fmla="*/ 5898387 h 6858000"/>
              <a:gd name="connsiteX165-1471" fmla="*/ 6111924 w 6128435"/>
              <a:gd name="connsiteY165-1472" fmla="*/ 5900444 h 6858000"/>
              <a:gd name="connsiteX166-1473" fmla="*/ 6108716 w 6128435"/>
              <a:gd name="connsiteY166-1474" fmla="*/ 5915345 h 6858000"/>
              <a:gd name="connsiteX167-1475" fmla="*/ 6109524 w 6128435"/>
              <a:gd name="connsiteY167-1476" fmla="*/ 5917328 h 6858000"/>
              <a:gd name="connsiteX168-1477" fmla="*/ 6102493 w 6128435"/>
              <a:gd name="connsiteY168-1478" fmla="*/ 5928602 h 6858000"/>
              <a:gd name="connsiteX169-1479" fmla="*/ 6056863 w 6128435"/>
              <a:gd name="connsiteY169-1480" fmla="*/ 6000643 h 6858000"/>
              <a:gd name="connsiteX170-1481" fmla="*/ 6045436 w 6128435"/>
              <a:gd name="connsiteY170-1482" fmla="*/ 6124480 h 6858000"/>
              <a:gd name="connsiteX171-1483" fmla="*/ 6030489 w 6128435"/>
              <a:gd name="connsiteY171-1484" fmla="*/ 6317666 h 6858000"/>
              <a:gd name="connsiteX172-1485" fmla="*/ 6007492 w 6128435"/>
              <a:gd name="connsiteY172-1486" fmla="*/ 6440818 h 6858000"/>
              <a:gd name="connsiteX173-1487" fmla="*/ 6009467 w 6128435"/>
              <a:gd name="connsiteY173-1488" fmla="*/ 6487076 h 6858000"/>
              <a:gd name="connsiteX174-1489" fmla="*/ 5995064 w 6128435"/>
              <a:gd name="connsiteY174-1490" fmla="*/ 6540791 h 6858000"/>
              <a:gd name="connsiteX175-1491" fmla="*/ 5996309 w 6128435"/>
              <a:gd name="connsiteY175-1492" fmla="*/ 6543961 h 6858000"/>
              <a:gd name="connsiteX176-1493" fmla="*/ 5996048 w 6128435"/>
              <a:gd name="connsiteY176-1494" fmla="*/ 6555444 h 6858000"/>
              <a:gd name="connsiteX177-1495" fmla="*/ 6002524 w 6128435"/>
              <a:gd name="connsiteY177-1496" fmla="*/ 6560188 h 6858000"/>
              <a:gd name="connsiteX178-1497" fmla="*/ 6006823 w 6128435"/>
              <a:gd name="connsiteY178-1498" fmla="*/ 6578546 h 6858000"/>
              <a:gd name="connsiteX179-1499" fmla="*/ 6004510 w 6128435"/>
              <a:gd name="connsiteY179-1500" fmla="*/ 6599256 h 6858000"/>
              <a:gd name="connsiteX180-1501" fmla="*/ 5986207 w 6128435"/>
              <a:gd name="connsiteY180-1502" fmla="*/ 6695855 h 6858000"/>
              <a:gd name="connsiteX181-1503" fmla="*/ 5979428 w 6128435"/>
              <a:gd name="connsiteY181-1504" fmla="*/ 6754678 h 6858000"/>
              <a:gd name="connsiteX182-1505" fmla="*/ 5983398 w 6128435"/>
              <a:gd name="connsiteY182-1506" fmla="*/ 6778641 h 6858000"/>
              <a:gd name="connsiteX183-1507" fmla="*/ 5984543 w 6128435"/>
              <a:gd name="connsiteY183-1508" fmla="*/ 6811016 h 6858000"/>
              <a:gd name="connsiteX184-1509" fmla="*/ 5981802 w 6128435"/>
              <a:gd name="connsiteY184-1510" fmla="*/ 6838578 h 6858000"/>
              <a:gd name="connsiteX185-1511" fmla="*/ 5979671 w 6128435"/>
              <a:gd name="connsiteY185-1512" fmla="*/ 6858000 h 6858000"/>
              <a:gd name="connsiteX186-1513" fmla="*/ 0 w 6128435"/>
              <a:gd name="connsiteY186-1514" fmla="*/ 6858000 h 6858000"/>
              <a:gd name="connsiteX187-1515" fmla="*/ 0 w 6128435"/>
              <a:gd name="connsiteY187-1516" fmla="*/ 0 h 6858000"/>
              <a:gd name="connsiteX0-1517" fmla="*/ 0 w 6128435"/>
              <a:gd name="connsiteY0-1518" fmla="*/ 0 h 6858000"/>
              <a:gd name="connsiteX1-1519" fmla="*/ 4965888 w 6128435"/>
              <a:gd name="connsiteY1-1520" fmla="*/ 0 h 6858000"/>
              <a:gd name="connsiteX2-1521" fmla="*/ 4967767 w 6128435"/>
              <a:gd name="connsiteY2-1522" fmla="*/ 7930 h 6858000"/>
              <a:gd name="connsiteX3-1523" fmla="*/ 4979444 w 6128435"/>
              <a:gd name="connsiteY3-1524" fmla="*/ 43921 h 6858000"/>
              <a:gd name="connsiteX4-1525" fmla="*/ 5021173 w 6128435"/>
              <a:gd name="connsiteY4-1526" fmla="*/ 123738 h 6858000"/>
              <a:gd name="connsiteX5-1527" fmla="*/ 5075458 w 6128435"/>
              <a:gd name="connsiteY5-1528" fmla="*/ 264355 h 6858000"/>
              <a:gd name="connsiteX6-1529" fmla="*/ 5081175 w 6128435"/>
              <a:gd name="connsiteY6-1530" fmla="*/ 277448 h 6858000"/>
              <a:gd name="connsiteX7-1531" fmla="*/ 5097011 w 6128435"/>
              <a:gd name="connsiteY7-1532" fmla="*/ 355616 h 6858000"/>
              <a:gd name="connsiteX8-1533" fmla="*/ 5130982 w 6128435"/>
              <a:gd name="connsiteY8-1534" fmla="*/ 412030 h 6858000"/>
              <a:gd name="connsiteX9-1535" fmla="*/ 5153000 w 6128435"/>
              <a:gd name="connsiteY9-1536" fmla="*/ 507134 h 6858000"/>
              <a:gd name="connsiteX10-1537" fmla="*/ 5171282 w 6128435"/>
              <a:gd name="connsiteY10-1538" fmla="*/ 602071 h 6858000"/>
              <a:gd name="connsiteX11-1539" fmla="*/ 5176196 w 6128435"/>
              <a:gd name="connsiteY11-1540" fmla="*/ 636822 h 6858000"/>
              <a:gd name="connsiteX12-1541" fmla="*/ 5201957 w 6128435"/>
              <a:gd name="connsiteY12-1542" fmla="*/ 736835 h 6858000"/>
              <a:gd name="connsiteX13-1543" fmla="*/ 5185452 w 6128435"/>
              <a:gd name="connsiteY13-1544" fmla="*/ 745392 h 6858000"/>
              <a:gd name="connsiteX14-1545" fmla="*/ 5189051 w 6128435"/>
              <a:gd name="connsiteY14-1546" fmla="*/ 782518 h 6858000"/>
              <a:gd name="connsiteX15-1547" fmla="*/ 5210428 w 6128435"/>
              <a:gd name="connsiteY15-1548" fmla="*/ 815772 h 6858000"/>
              <a:gd name="connsiteX16-1549" fmla="*/ 5221088 w 6128435"/>
              <a:gd name="connsiteY16-1550" fmla="*/ 860193 h 6858000"/>
              <a:gd name="connsiteX17-1551" fmla="*/ 5227653 w 6128435"/>
              <a:gd name="connsiteY17-1552" fmla="*/ 886709 h 6858000"/>
              <a:gd name="connsiteX18-1553" fmla="*/ 5230806 w 6128435"/>
              <a:gd name="connsiteY18-1554" fmla="*/ 961354 h 6858000"/>
              <a:gd name="connsiteX19-1555" fmla="*/ 5201018 w 6128435"/>
              <a:gd name="connsiteY19-1556" fmla="*/ 1095027 h 6858000"/>
              <a:gd name="connsiteX20-1557" fmla="*/ 5202153 w 6128435"/>
              <a:gd name="connsiteY20-1558" fmla="*/ 1133224 h 6858000"/>
              <a:gd name="connsiteX21-1559" fmla="*/ 5207370 w 6128435"/>
              <a:gd name="connsiteY21-1560" fmla="*/ 1138097 h 6858000"/>
              <a:gd name="connsiteX22-1561" fmla="*/ 5189234 w 6128435"/>
              <a:gd name="connsiteY22-1562" fmla="*/ 1193495 h 6858000"/>
              <a:gd name="connsiteX23-1563" fmla="*/ 5202769 w 6128435"/>
              <a:gd name="connsiteY23-1564" fmla="*/ 1269450 h 6858000"/>
              <a:gd name="connsiteX24-1565" fmla="*/ 5225968 w 6128435"/>
              <a:gd name="connsiteY24-1566" fmla="*/ 1357994 h 6858000"/>
              <a:gd name="connsiteX25-1567" fmla="*/ 5233819 w 6128435"/>
              <a:gd name="connsiteY25-1568" fmla="*/ 1380922 h 6858000"/>
              <a:gd name="connsiteX26-1569" fmla="*/ 5237226 w 6128435"/>
              <a:gd name="connsiteY26-1570" fmla="*/ 1441327 h 6858000"/>
              <a:gd name="connsiteX27-1571" fmla="*/ 5244434 w 6128435"/>
              <a:gd name="connsiteY27-1572" fmla="*/ 1580810 h 6858000"/>
              <a:gd name="connsiteX28-1573" fmla="*/ 5251453 w 6128435"/>
              <a:gd name="connsiteY28-1574" fmla="*/ 1583934 h 6858000"/>
              <a:gd name="connsiteX29-1575" fmla="*/ 5253136 w 6128435"/>
              <a:gd name="connsiteY29-1576" fmla="*/ 1595457 h 6858000"/>
              <a:gd name="connsiteX30-1577" fmla="*/ 5254863 w 6128435"/>
              <a:gd name="connsiteY30-1578" fmla="*/ 1598311 h 6858000"/>
              <a:gd name="connsiteX31-1579" fmla="*/ 5263491 w 6128435"/>
              <a:gd name="connsiteY31-1580" fmla="*/ 1614889 h 6858000"/>
              <a:gd name="connsiteX32-1581" fmla="*/ 5250095 w 6128435"/>
              <a:gd name="connsiteY32-1582" fmla="*/ 1655519 h 6858000"/>
              <a:gd name="connsiteX33-1583" fmla="*/ 5259788 w 6128435"/>
              <a:gd name="connsiteY33-1584" fmla="*/ 1701198 h 6858000"/>
              <a:gd name="connsiteX34-1585" fmla="*/ 5255696 w 6128435"/>
              <a:gd name="connsiteY34-1586" fmla="*/ 1880842 h 6858000"/>
              <a:gd name="connsiteX35-1587" fmla="*/ 5280947 w 6128435"/>
              <a:gd name="connsiteY35-1588" fmla="*/ 1904438 h 6858000"/>
              <a:gd name="connsiteX36-1589" fmla="*/ 5288486 w 6128435"/>
              <a:gd name="connsiteY36-1590" fmla="*/ 1976575 h 6858000"/>
              <a:gd name="connsiteX37-1591" fmla="*/ 5252592 w 6128435"/>
              <a:gd name="connsiteY37-1592" fmla="*/ 2092210 h 6858000"/>
              <a:gd name="connsiteX38-1593" fmla="*/ 5264303 w 6128435"/>
              <a:gd name="connsiteY38-1594" fmla="*/ 2225157 h 6858000"/>
              <a:gd name="connsiteX39-1595" fmla="*/ 5254949 w 6128435"/>
              <a:gd name="connsiteY39-1596" fmla="*/ 2236160 h 6858000"/>
              <a:gd name="connsiteX40-1597" fmla="*/ 5250104 w 6128435"/>
              <a:gd name="connsiteY40-1598" fmla="*/ 2249166 h 6858000"/>
              <a:gd name="connsiteX41-1599" fmla="*/ 5251214 w 6128435"/>
              <a:gd name="connsiteY41-1600" fmla="*/ 2250944 h 6858000"/>
              <a:gd name="connsiteX42-1601" fmla="*/ 5250644 w 6128435"/>
              <a:gd name="connsiteY42-1602" fmla="*/ 2266619 h 6858000"/>
              <a:gd name="connsiteX43-1603" fmla="*/ 5247111 w 6128435"/>
              <a:gd name="connsiteY43-1604" fmla="*/ 2269679 h 6858000"/>
              <a:gd name="connsiteX44-1605" fmla="*/ 5245653 w 6128435"/>
              <a:gd name="connsiteY44-1606" fmla="*/ 2280317 h 6858000"/>
              <a:gd name="connsiteX45-1607" fmla="*/ 5239901 w 6128435"/>
              <a:gd name="connsiteY45-1608" fmla="*/ 2300961 h 6858000"/>
              <a:gd name="connsiteX46-1609" fmla="*/ 5241522 w 6128435"/>
              <a:gd name="connsiteY46-1610" fmla="*/ 2305114 h 6858000"/>
              <a:gd name="connsiteX47-1611" fmla="*/ 5237050 w 6128435"/>
              <a:gd name="connsiteY47-1612" fmla="*/ 2336703 h 6858000"/>
              <a:gd name="connsiteX48-1613" fmla="*/ 5238267 w 6128435"/>
              <a:gd name="connsiteY48-1614" fmla="*/ 2337277 h 6858000"/>
              <a:gd name="connsiteX49-1615" fmla="*/ 5242602 w 6128435"/>
              <a:gd name="connsiteY49-1616" fmla="*/ 2346782 h 6858000"/>
              <a:gd name="connsiteX50-1617" fmla="*/ 5247963 w 6128435"/>
              <a:gd name="connsiteY50-1618" fmla="*/ 2364638 h 6858000"/>
              <a:gd name="connsiteX51-1619" fmla="*/ 5276175 w 6128435"/>
              <a:gd name="connsiteY51-1620" fmla="*/ 2407515 h 6858000"/>
              <a:gd name="connsiteX52-1621" fmla="*/ 5271650 w 6128435"/>
              <a:gd name="connsiteY52-1622" fmla="*/ 2440467 h 6858000"/>
              <a:gd name="connsiteX53-1623" fmla="*/ 5271438 w 6128435"/>
              <a:gd name="connsiteY53-1624" fmla="*/ 2447186 h 6858000"/>
              <a:gd name="connsiteX54-1625" fmla="*/ 5271722 w 6128435"/>
              <a:gd name="connsiteY54-1626" fmla="*/ 2447359 h 6858000"/>
              <a:gd name="connsiteX55-1627" fmla="*/ 5272069 w 6128435"/>
              <a:gd name="connsiteY55-1628" fmla="*/ 2454523 h 6858000"/>
              <a:gd name="connsiteX56-1629" fmla="*/ 5271049 w 6128435"/>
              <a:gd name="connsiteY56-1630" fmla="*/ 2459442 h 6858000"/>
              <a:gd name="connsiteX57-1631" fmla="*/ 5270636 w 6128435"/>
              <a:gd name="connsiteY57-1632" fmla="*/ 2472481 h 6858000"/>
              <a:gd name="connsiteX58-1633" fmla="*/ 5272406 w 6128435"/>
              <a:gd name="connsiteY58-1634" fmla="*/ 2477221 h 6858000"/>
              <a:gd name="connsiteX59-1635" fmla="*/ 5307538 w 6128435"/>
              <a:gd name="connsiteY59-1636" fmla="*/ 2514685 h 6858000"/>
              <a:gd name="connsiteX60-1637" fmla="*/ 5337604 w 6128435"/>
              <a:gd name="connsiteY60-1638" fmla="*/ 2597632 h 6858000"/>
              <a:gd name="connsiteX61-1639" fmla="*/ 5407503 w 6128435"/>
              <a:gd name="connsiteY61-1640" fmla="*/ 2786290 h 6858000"/>
              <a:gd name="connsiteX62-1641" fmla="*/ 5407356 w 6128435"/>
              <a:gd name="connsiteY62-1642" fmla="*/ 2787545 h 6858000"/>
              <a:gd name="connsiteX63-1643" fmla="*/ 5411130 w 6128435"/>
              <a:gd name="connsiteY63-1644" fmla="*/ 2788640 h 6858000"/>
              <a:gd name="connsiteX64-1645" fmla="*/ 5416439 w 6128435"/>
              <a:gd name="connsiteY64-1646" fmla="*/ 2805666 h 6858000"/>
              <a:gd name="connsiteX65-1647" fmla="*/ 5416589 w 6128435"/>
              <a:gd name="connsiteY65-1648" fmla="*/ 2810822 h 6858000"/>
              <a:gd name="connsiteX66-1649" fmla="*/ 5418542 w 6128435"/>
              <a:gd name="connsiteY66-1650" fmla="*/ 2817745 h 6858000"/>
              <a:gd name="connsiteX67-1651" fmla="*/ 5418847 w 6128435"/>
              <a:gd name="connsiteY67-1652" fmla="*/ 2817825 h 6858000"/>
              <a:gd name="connsiteX68-1653" fmla="*/ 5423364 w 6128435"/>
              <a:gd name="connsiteY68-1654" fmla="*/ 2858292 h 6858000"/>
              <a:gd name="connsiteX69-1655" fmla="*/ 5479298 w 6128435"/>
              <a:gd name="connsiteY69-1656" fmla="*/ 2947791 h 6858000"/>
              <a:gd name="connsiteX70-1657" fmla="*/ 5481770 w 6128435"/>
              <a:gd name="connsiteY70-1658" fmla="*/ 2951352 h 6858000"/>
              <a:gd name="connsiteX71-1659" fmla="*/ 5481013 w 6128435"/>
              <a:gd name="connsiteY71-1660" fmla="*/ 2973461 h 6858000"/>
              <a:gd name="connsiteX72-1661" fmla="*/ 5482045 w 6128435"/>
              <a:gd name="connsiteY72-1662" fmla="*/ 2984371 h 6858000"/>
              <a:gd name="connsiteX73-1663" fmla="*/ 5479405 w 6128435"/>
              <a:gd name="connsiteY73-1664" fmla="*/ 2988507 h 6858000"/>
              <a:gd name="connsiteX74-1665" fmla="*/ 5482415 w 6128435"/>
              <a:gd name="connsiteY74-1666" fmla="*/ 3004079 h 6858000"/>
              <a:gd name="connsiteX75-1667" fmla="*/ 5483865 w 6128435"/>
              <a:gd name="connsiteY75-1668" fmla="*/ 3005467 h 6858000"/>
              <a:gd name="connsiteX76-1669" fmla="*/ 5482236 w 6128435"/>
              <a:gd name="connsiteY76-1670" fmla="*/ 3019791 h 6858000"/>
              <a:gd name="connsiteX77-1671" fmla="*/ 5475895 w 6128435"/>
              <a:gd name="connsiteY77-1672" fmla="*/ 3033578 h 6858000"/>
              <a:gd name="connsiteX78-1673" fmla="*/ 5477595 w 6128435"/>
              <a:gd name="connsiteY78-1674" fmla="*/ 3250534 h 6858000"/>
              <a:gd name="connsiteX79-1675" fmla="*/ 5532836 w 6128435"/>
              <a:gd name="connsiteY79-1676" fmla="*/ 3353840 h 6858000"/>
              <a:gd name="connsiteX80-1677" fmla="*/ 5561229 w 6128435"/>
              <a:gd name="connsiteY80-1678" fmla="*/ 3395784 h 6858000"/>
              <a:gd name="connsiteX81-1679" fmla="*/ 5589758 w 6128435"/>
              <a:gd name="connsiteY81-1680" fmla="*/ 3506453 h 6858000"/>
              <a:gd name="connsiteX82-1681" fmla="*/ 5596144 w 6128435"/>
              <a:gd name="connsiteY82-1682" fmla="*/ 3534624 h 6858000"/>
              <a:gd name="connsiteX83-1683" fmla="*/ 5597750 w 6128435"/>
              <a:gd name="connsiteY83-1684" fmla="*/ 3534129 h 6858000"/>
              <a:gd name="connsiteX84-1685" fmla="*/ 5599700 w 6128435"/>
              <a:gd name="connsiteY84-1686" fmla="*/ 3547221 h 6858000"/>
              <a:gd name="connsiteX85-1687" fmla="*/ 5615031 w 6128435"/>
              <a:gd name="connsiteY85-1688" fmla="*/ 3557482 h 6858000"/>
              <a:gd name="connsiteX86-1689" fmla="*/ 5618377 w 6128435"/>
              <a:gd name="connsiteY86-1690" fmla="*/ 3588431 h 6858000"/>
              <a:gd name="connsiteX87-1691" fmla="*/ 5612155 w 6128435"/>
              <a:gd name="connsiteY87-1692" fmla="*/ 3589869 h 6858000"/>
              <a:gd name="connsiteX88-1693" fmla="*/ 5620843 w 6128435"/>
              <a:gd name="connsiteY88-1694" fmla="*/ 3606745 h 6858000"/>
              <a:gd name="connsiteX89-1695" fmla="*/ 5655472 w 6128435"/>
              <a:gd name="connsiteY89-1696" fmla="*/ 3678877 h 6858000"/>
              <a:gd name="connsiteX90-1697" fmla="*/ 5680448 w 6128435"/>
              <a:gd name="connsiteY90-1698" fmla="*/ 3717760 h 6858000"/>
              <a:gd name="connsiteX91-1699" fmla="*/ 5683015 w 6128435"/>
              <a:gd name="connsiteY91-1700" fmla="*/ 3762025 h 6858000"/>
              <a:gd name="connsiteX92-1701" fmla="*/ 5696643 w 6128435"/>
              <a:gd name="connsiteY92-1702" fmla="*/ 3773888 h 6858000"/>
              <a:gd name="connsiteX93-1703" fmla="*/ 5699203 w 6128435"/>
              <a:gd name="connsiteY93-1704" fmla="*/ 3775823 h 6858000"/>
              <a:gd name="connsiteX94-1705" fmla="*/ 5704824 w 6128435"/>
              <a:gd name="connsiteY94-1706" fmla="*/ 3785966 h 6858000"/>
              <a:gd name="connsiteX95-1707" fmla="*/ 5712204 w 6128435"/>
              <a:gd name="connsiteY95-1708" fmla="*/ 3785830 h 6858000"/>
              <a:gd name="connsiteX96-1709" fmla="*/ 5724816 w 6128435"/>
              <a:gd name="connsiteY96-1710" fmla="*/ 3798949 h 6858000"/>
              <a:gd name="connsiteX97-1711" fmla="*/ 5733539 w 6128435"/>
              <a:gd name="connsiteY97-1712" fmla="*/ 3818457 h 6858000"/>
              <a:gd name="connsiteX98-1713" fmla="*/ 5768491 w 6128435"/>
              <a:gd name="connsiteY98-1714" fmla="*/ 3914399 h 6858000"/>
              <a:gd name="connsiteX99-1715" fmla="*/ 5793123 w 6128435"/>
              <a:gd name="connsiteY99-1716" fmla="*/ 3969952 h 6858000"/>
              <a:gd name="connsiteX100-1717" fmla="*/ 5808321 w 6128435"/>
              <a:gd name="connsiteY100-1718" fmla="*/ 3988153 h 6858000"/>
              <a:gd name="connsiteX101-1719" fmla="*/ 5825621 w 6128435"/>
              <a:gd name="connsiteY101-1720" fmla="*/ 4015525 h 6858000"/>
              <a:gd name="connsiteX102-1721" fmla="*/ 5860672 w 6128435"/>
              <a:gd name="connsiteY102-1722" fmla="*/ 4061579 h 6858000"/>
              <a:gd name="connsiteX103-1723" fmla="*/ 5872173 w 6128435"/>
              <a:gd name="connsiteY103-1724" fmla="*/ 4088497 h 6858000"/>
              <a:gd name="connsiteX104-1725" fmla="*/ 5883705 w 6128435"/>
              <a:gd name="connsiteY104-1726" fmla="*/ 4101899 h 6858000"/>
              <a:gd name="connsiteX105-1727" fmla="*/ 5885314 w 6128435"/>
              <a:gd name="connsiteY105-1728" fmla="*/ 4108387 h 6858000"/>
              <a:gd name="connsiteX106-1729" fmla="*/ 5894095 w 6128435"/>
              <a:gd name="connsiteY106-1730" fmla="*/ 4128857 h 6858000"/>
              <a:gd name="connsiteX107-1731" fmla="*/ 5898339 w 6128435"/>
              <a:gd name="connsiteY107-1732" fmla="*/ 4140800 h 6858000"/>
              <a:gd name="connsiteX108-1733" fmla="*/ 5899734 w 6128435"/>
              <a:gd name="connsiteY108-1734" fmla="*/ 4145632 h 6858000"/>
              <a:gd name="connsiteX109-1735" fmla="*/ 5897098 w 6128435"/>
              <a:gd name="connsiteY109-1736" fmla="*/ 4157819 h 6858000"/>
              <a:gd name="connsiteX110-1737" fmla="*/ 5903513 w 6128435"/>
              <a:gd name="connsiteY110-1738" fmla="*/ 4187661 h 6858000"/>
              <a:gd name="connsiteX111-1739" fmla="*/ 5917114 w 6128435"/>
              <a:gd name="connsiteY111-1740" fmla="*/ 4213096 h 6858000"/>
              <a:gd name="connsiteX112-1741" fmla="*/ 5921153 w 6128435"/>
              <a:gd name="connsiteY112-1742" fmla="*/ 4236222 h 6858000"/>
              <a:gd name="connsiteX113-1743" fmla="*/ 5924233 w 6128435"/>
              <a:gd name="connsiteY113-1744" fmla="*/ 4242060 h 6858000"/>
              <a:gd name="connsiteX114-1745" fmla="*/ 5928910 w 6128435"/>
              <a:gd name="connsiteY114-1746" fmla="*/ 4300973 h 6858000"/>
              <a:gd name="connsiteX115-1747" fmla="*/ 5939320 w 6128435"/>
              <a:gd name="connsiteY115-1748" fmla="*/ 4340435 h 6858000"/>
              <a:gd name="connsiteX116-1749" fmla="*/ 5946705 w 6128435"/>
              <a:gd name="connsiteY116-1750" fmla="*/ 4428051 h 6858000"/>
              <a:gd name="connsiteX117-1751" fmla="*/ 5949261 w 6128435"/>
              <a:gd name="connsiteY117-1752" fmla="*/ 4449185 h 6858000"/>
              <a:gd name="connsiteX118-1753" fmla="*/ 5957504 w 6128435"/>
              <a:gd name="connsiteY118-1754" fmla="*/ 4465911 h 6858000"/>
              <a:gd name="connsiteX119-1755" fmla="*/ 5964689 w 6128435"/>
              <a:gd name="connsiteY119-1756" fmla="*/ 4468532 h 6858000"/>
              <a:gd name="connsiteX120-1757" fmla="*/ 5967062 w 6128435"/>
              <a:gd name="connsiteY120-1758" fmla="*/ 4479923 h 6858000"/>
              <a:gd name="connsiteX121-1759" fmla="*/ 5968960 w 6128435"/>
              <a:gd name="connsiteY121-1760" fmla="*/ 4482655 h 6858000"/>
              <a:gd name="connsiteX122-1761" fmla="*/ 5978567 w 6128435"/>
              <a:gd name="connsiteY122-1762" fmla="*/ 4498605 h 6858000"/>
              <a:gd name="connsiteX123-1763" fmla="*/ 5967676 w 6128435"/>
              <a:gd name="connsiteY123-1764" fmla="*/ 4540140 h 6858000"/>
              <a:gd name="connsiteX124-1765" fmla="*/ 5980106 w 6128435"/>
              <a:gd name="connsiteY124-1766" fmla="*/ 4585087 h 6858000"/>
              <a:gd name="connsiteX125-1767" fmla="*/ 5986918 w 6128435"/>
              <a:gd name="connsiteY125-1768" fmla="*/ 4764836 h 6858000"/>
              <a:gd name="connsiteX126-1769" fmla="*/ 6013516 w 6128435"/>
              <a:gd name="connsiteY126-1770" fmla="*/ 4786619 h 6858000"/>
              <a:gd name="connsiteX127-1771" fmla="*/ 6025404 w 6128435"/>
              <a:gd name="connsiteY127-1772" fmla="*/ 4858148 h 6858000"/>
              <a:gd name="connsiteX128-1773" fmla="*/ 6007749 w 6128435"/>
              <a:gd name="connsiteY128-1774" fmla="*/ 4964715 h 6858000"/>
              <a:gd name="connsiteX129-1775" fmla="*/ 6005269 w 6128435"/>
              <a:gd name="connsiteY129-1776" fmla="*/ 5150567 h 6858000"/>
              <a:gd name="connsiteX130-1777" fmla="*/ 6001127 w 6128435"/>
              <a:gd name="connsiteY130-1778" fmla="*/ 5164609 h 6858000"/>
              <a:gd name="connsiteX131-1779" fmla="*/ 5996647 w 6128435"/>
              <a:gd name="connsiteY131-1780" fmla="*/ 5185640 h 6858000"/>
              <a:gd name="connsiteX132-1781" fmla="*/ 5998514 w 6128435"/>
              <a:gd name="connsiteY132-1782" fmla="*/ 5189673 h 6858000"/>
              <a:gd name="connsiteX133-1783" fmla="*/ 5995970 w 6128435"/>
              <a:gd name="connsiteY133-1784" fmla="*/ 5221547 h 6858000"/>
              <a:gd name="connsiteX134-1785" fmla="*/ 5997218 w 6128435"/>
              <a:gd name="connsiteY134-1786" fmla="*/ 5222031 h 6858000"/>
              <a:gd name="connsiteX135-1787" fmla="*/ 6002116 w 6128435"/>
              <a:gd name="connsiteY135-1788" fmla="*/ 5231223 h 6858000"/>
              <a:gd name="connsiteX136-1789" fmla="*/ 6008541 w 6128435"/>
              <a:gd name="connsiteY136-1790" fmla="*/ 5248680 h 6858000"/>
              <a:gd name="connsiteX137-1791" fmla="*/ 6039260 w 6128435"/>
              <a:gd name="connsiteY137-1792" fmla="*/ 5289518 h 6858000"/>
              <a:gd name="connsiteX138-1793" fmla="*/ 6036748 w 6128435"/>
              <a:gd name="connsiteY138-1794" fmla="*/ 5322752 h 6858000"/>
              <a:gd name="connsiteX139-1795" fmla="*/ 6036943 w 6128435"/>
              <a:gd name="connsiteY139-1796" fmla="*/ 5329480 h 6858000"/>
              <a:gd name="connsiteX140-1797" fmla="*/ 6037236 w 6128435"/>
              <a:gd name="connsiteY140-1798" fmla="*/ 5329634 h 6858000"/>
              <a:gd name="connsiteX141-1799" fmla="*/ 6038019 w 6128435"/>
              <a:gd name="connsiteY141-1800" fmla="*/ 5336764 h 6858000"/>
              <a:gd name="connsiteX142-1801" fmla="*/ 6037298 w 6128435"/>
              <a:gd name="connsiteY142-1802" fmla="*/ 5341753 h 6858000"/>
              <a:gd name="connsiteX143-1803" fmla="*/ 6037677 w 6128435"/>
              <a:gd name="connsiteY143-1804" fmla="*/ 5354807 h 6858000"/>
              <a:gd name="connsiteX144-1805" fmla="*/ 6039728 w 6128435"/>
              <a:gd name="connsiteY144-1806" fmla="*/ 5359416 h 6858000"/>
              <a:gd name="connsiteX145-1807" fmla="*/ 6043311 w 6128435"/>
              <a:gd name="connsiteY145-1808" fmla="*/ 5361407 h 6858000"/>
              <a:gd name="connsiteX146-1809" fmla="*/ 6042954 w 6128435"/>
              <a:gd name="connsiteY146-1810" fmla="*/ 5362576 h 6858000"/>
              <a:gd name="connsiteX147-1811" fmla="*/ 6053435 w 6128435"/>
              <a:gd name="connsiteY147-1812" fmla="*/ 5387547 h 6858000"/>
              <a:gd name="connsiteX148-1813" fmla="*/ 6065933 w 6128435"/>
              <a:gd name="connsiteY148-1814" fmla="*/ 5443002 h 6858000"/>
              <a:gd name="connsiteX149-1815" fmla="*/ 6068640 w 6128435"/>
              <a:gd name="connsiteY149-1816" fmla="*/ 5474503 h 6858000"/>
              <a:gd name="connsiteX150-1817" fmla="*/ 6080922 w 6128435"/>
              <a:gd name="connsiteY150-1818" fmla="*/ 5561070 h 6858000"/>
              <a:gd name="connsiteX151-1819" fmla="*/ 6096949 w 6128435"/>
              <a:gd name="connsiteY151-1820" fmla="*/ 5648179 h 6858000"/>
              <a:gd name="connsiteX152-1821" fmla="*/ 6125703 w 6128435"/>
              <a:gd name="connsiteY152-1822" fmla="*/ 5692894 h 6858000"/>
              <a:gd name="connsiteX153-1823" fmla="*/ 6126670 w 6128435"/>
              <a:gd name="connsiteY153-1824" fmla="*/ 5697882 h 6858000"/>
              <a:gd name="connsiteX154-1825" fmla="*/ 6124061 w 6128435"/>
              <a:gd name="connsiteY154-1826" fmla="*/ 5710294 h 6858000"/>
              <a:gd name="connsiteX155-1827" fmla="*/ 6122213 w 6128435"/>
              <a:gd name="connsiteY155-1828" fmla="*/ 5714762 h 6858000"/>
              <a:gd name="connsiteX156-1829" fmla="*/ 6121353 w 6128435"/>
              <a:gd name="connsiteY156-1830" fmla="*/ 5721725 h 6858000"/>
              <a:gd name="connsiteX157-1831" fmla="*/ 6121607 w 6128435"/>
              <a:gd name="connsiteY157-1832" fmla="*/ 5721959 h 6858000"/>
              <a:gd name="connsiteX158-1833" fmla="*/ 6120262 w 6128435"/>
              <a:gd name="connsiteY158-1834" fmla="*/ 5728358 h 6858000"/>
              <a:gd name="connsiteX159-1835" fmla="*/ 6110194 w 6128435"/>
              <a:gd name="connsiteY159-1836" fmla="*/ 5758853 h 6858000"/>
              <a:gd name="connsiteX160-1837" fmla="*/ 6127519 w 6128435"/>
              <a:gd name="connsiteY160-1838" fmla="*/ 5865775 h 6858000"/>
              <a:gd name="connsiteX161-1839" fmla="*/ 6128435 w 6128435"/>
              <a:gd name="connsiteY161-1840" fmla="*/ 5870164 h 6858000"/>
              <a:gd name="connsiteX162-1841" fmla="*/ 6119217 w 6128435"/>
              <a:gd name="connsiteY162-1842" fmla="*/ 5888542 h 6858000"/>
              <a:gd name="connsiteX163-1843" fmla="*/ 6115966 w 6128435"/>
              <a:gd name="connsiteY163-1844" fmla="*/ 5898387 h 6858000"/>
              <a:gd name="connsiteX164-1845" fmla="*/ 6111924 w 6128435"/>
              <a:gd name="connsiteY164-1846" fmla="*/ 5900444 h 6858000"/>
              <a:gd name="connsiteX165-1847" fmla="*/ 6108716 w 6128435"/>
              <a:gd name="connsiteY165-1848" fmla="*/ 5915345 h 6858000"/>
              <a:gd name="connsiteX166-1849" fmla="*/ 6109524 w 6128435"/>
              <a:gd name="connsiteY166-1850" fmla="*/ 5917328 h 6858000"/>
              <a:gd name="connsiteX167-1851" fmla="*/ 6102493 w 6128435"/>
              <a:gd name="connsiteY167-1852" fmla="*/ 5928602 h 6858000"/>
              <a:gd name="connsiteX168-1853" fmla="*/ 6056863 w 6128435"/>
              <a:gd name="connsiteY168-1854" fmla="*/ 6000643 h 6858000"/>
              <a:gd name="connsiteX169-1855" fmla="*/ 6045436 w 6128435"/>
              <a:gd name="connsiteY169-1856" fmla="*/ 6124480 h 6858000"/>
              <a:gd name="connsiteX170-1857" fmla="*/ 6030489 w 6128435"/>
              <a:gd name="connsiteY170-1858" fmla="*/ 6317666 h 6858000"/>
              <a:gd name="connsiteX171-1859" fmla="*/ 6007492 w 6128435"/>
              <a:gd name="connsiteY171-1860" fmla="*/ 6440818 h 6858000"/>
              <a:gd name="connsiteX172-1861" fmla="*/ 6009467 w 6128435"/>
              <a:gd name="connsiteY172-1862" fmla="*/ 6487076 h 6858000"/>
              <a:gd name="connsiteX173-1863" fmla="*/ 5995064 w 6128435"/>
              <a:gd name="connsiteY173-1864" fmla="*/ 6540791 h 6858000"/>
              <a:gd name="connsiteX174-1865" fmla="*/ 5996309 w 6128435"/>
              <a:gd name="connsiteY174-1866" fmla="*/ 6543961 h 6858000"/>
              <a:gd name="connsiteX175-1867" fmla="*/ 5996048 w 6128435"/>
              <a:gd name="connsiteY175-1868" fmla="*/ 6555444 h 6858000"/>
              <a:gd name="connsiteX176-1869" fmla="*/ 6002524 w 6128435"/>
              <a:gd name="connsiteY176-1870" fmla="*/ 6560188 h 6858000"/>
              <a:gd name="connsiteX177-1871" fmla="*/ 6006823 w 6128435"/>
              <a:gd name="connsiteY177-1872" fmla="*/ 6578546 h 6858000"/>
              <a:gd name="connsiteX178-1873" fmla="*/ 6004510 w 6128435"/>
              <a:gd name="connsiteY178-1874" fmla="*/ 6599256 h 6858000"/>
              <a:gd name="connsiteX179-1875" fmla="*/ 5986207 w 6128435"/>
              <a:gd name="connsiteY179-1876" fmla="*/ 6695855 h 6858000"/>
              <a:gd name="connsiteX180-1877" fmla="*/ 5979428 w 6128435"/>
              <a:gd name="connsiteY180-1878" fmla="*/ 6754678 h 6858000"/>
              <a:gd name="connsiteX181-1879" fmla="*/ 5983398 w 6128435"/>
              <a:gd name="connsiteY181-1880" fmla="*/ 6778641 h 6858000"/>
              <a:gd name="connsiteX182-1881" fmla="*/ 5984543 w 6128435"/>
              <a:gd name="connsiteY182-1882" fmla="*/ 6811016 h 6858000"/>
              <a:gd name="connsiteX183-1883" fmla="*/ 5981802 w 6128435"/>
              <a:gd name="connsiteY183-1884" fmla="*/ 6838578 h 6858000"/>
              <a:gd name="connsiteX184-1885" fmla="*/ 5979671 w 6128435"/>
              <a:gd name="connsiteY184-1886" fmla="*/ 6858000 h 6858000"/>
              <a:gd name="connsiteX185-1887" fmla="*/ 0 w 6128435"/>
              <a:gd name="connsiteY185-1888" fmla="*/ 6858000 h 6858000"/>
              <a:gd name="connsiteX186-1889" fmla="*/ 0 w 6128435"/>
              <a:gd name="connsiteY186-1890" fmla="*/ 0 h 6858000"/>
              <a:gd name="connsiteX0-1891" fmla="*/ 0 w 6128435"/>
              <a:gd name="connsiteY0-1892" fmla="*/ 0 h 6858000"/>
              <a:gd name="connsiteX1-1893" fmla="*/ 4965888 w 6128435"/>
              <a:gd name="connsiteY1-1894" fmla="*/ 0 h 6858000"/>
              <a:gd name="connsiteX2-1895" fmla="*/ 4967767 w 6128435"/>
              <a:gd name="connsiteY2-1896" fmla="*/ 7930 h 6858000"/>
              <a:gd name="connsiteX3-1897" fmla="*/ 4979444 w 6128435"/>
              <a:gd name="connsiteY3-1898" fmla="*/ 43921 h 6858000"/>
              <a:gd name="connsiteX4-1899" fmla="*/ 5021173 w 6128435"/>
              <a:gd name="connsiteY4-1900" fmla="*/ 123738 h 6858000"/>
              <a:gd name="connsiteX5-1901" fmla="*/ 5075458 w 6128435"/>
              <a:gd name="connsiteY5-1902" fmla="*/ 264355 h 6858000"/>
              <a:gd name="connsiteX6-1903" fmla="*/ 5081175 w 6128435"/>
              <a:gd name="connsiteY6-1904" fmla="*/ 277448 h 6858000"/>
              <a:gd name="connsiteX7-1905" fmla="*/ 5097011 w 6128435"/>
              <a:gd name="connsiteY7-1906" fmla="*/ 355616 h 6858000"/>
              <a:gd name="connsiteX8-1907" fmla="*/ 5130982 w 6128435"/>
              <a:gd name="connsiteY8-1908" fmla="*/ 412030 h 6858000"/>
              <a:gd name="connsiteX9-1909" fmla="*/ 5153000 w 6128435"/>
              <a:gd name="connsiteY9-1910" fmla="*/ 507134 h 6858000"/>
              <a:gd name="connsiteX10-1911" fmla="*/ 5171282 w 6128435"/>
              <a:gd name="connsiteY10-1912" fmla="*/ 602071 h 6858000"/>
              <a:gd name="connsiteX11-1913" fmla="*/ 5176196 w 6128435"/>
              <a:gd name="connsiteY11-1914" fmla="*/ 636822 h 6858000"/>
              <a:gd name="connsiteX12-1915" fmla="*/ 5201957 w 6128435"/>
              <a:gd name="connsiteY12-1916" fmla="*/ 736835 h 6858000"/>
              <a:gd name="connsiteX13-1917" fmla="*/ 5185452 w 6128435"/>
              <a:gd name="connsiteY13-1918" fmla="*/ 745392 h 6858000"/>
              <a:gd name="connsiteX14-1919" fmla="*/ 5189051 w 6128435"/>
              <a:gd name="connsiteY14-1920" fmla="*/ 782518 h 6858000"/>
              <a:gd name="connsiteX15-1921" fmla="*/ 5210428 w 6128435"/>
              <a:gd name="connsiteY15-1922" fmla="*/ 815772 h 6858000"/>
              <a:gd name="connsiteX16-1923" fmla="*/ 5221088 w 6128435"/>
              <a:gd name="connsiteY16-1924" fmla="*/ 860193 h 6858000"/>
              <a:gd name="connsiteX17-1925" fmla="*/ 5227653 w 6128435"/>
              <a:gd name="connsiteY17-1926" fmla="*/ 886709 h 6858000"/>
              <a:gd name="connsiteX18-1927" fmla="*/ 5230806 w 6128435"/>
              <a:gd name="connsiteY18-1928" fmla="*/ 961354 h 6858000"/>
              <a:gd name="connsiteX19-1929" fmla="*/ 5201018 w 6128435"/>
              <a:gd name="connsiteY19-1930" fmla="*/ 1095027 h 6858000"/>
              <a:gd name="connsiteX20-1931" fmla="*/ 5202153 w 6128435"/>
              <a:gd name="connsiteY20-1932" fmla="*/ 1133224 h 6858000"/>
              <a:gd name="connsiteX21-1933" fmla="*/ 5207370 w 6128435"/>
              <a:gd name="connsiteY21-1934" fmla="*/ 1138097 h 6858000"/>
              <a:gd name="connsiteX22-1935" fmla="*/ 5189234 w 6128435"/>
              <a:gd name="connsiteY22-1936" fmla="*/ 1193495 h 6858000"/>
              <a:gd name="connsiteX23-1937" fmla="*/ 5202769 w 6128435"/>
              <a:gd name="connsiteY23-1938" fmla="*/ 1269450 h 6858000"/>
              <a:gd name="connsiteX24-1939" fmla="*/ 5225968 w 6128435"/>
              <a:gd name="connsiteY24-1940" fmla="*/ 1357994 h 6858000"/>
              <a:gd name="connsiteX25-1941" fmla="*/ 5233819 w 6128435"/>
              <a:gd name="connsiteY25-1942" fmla="*/ 1380922 h 6858000"/>
              <a:gd name="connsiteX26-1943" fmla="*/ 5237226 w 6128435"/>
              <a:gd name="connsiteY26-1944" fmla="*/ 1441327 h 6858000"/>
              <a:gd name="connsiteX27-1945" fmla="*/ 5244434 w 6128435"/>
              <a:gd name="connsiteY27-1946" fmla="*/ 1580810 h 6858000"/>
              <a:gd name="connsiteX28-1947" fmla="*/ 5251453 w 6128435"/>
              <a:gd name="connsiteY28-1948" fmla="*/ 1583934 h 6858000"/>
              <a:gd name="connsiteX29-1949" fmla="*/ 5253136 w 6128435"/>
              <a:gd name="connsiteY29-1950" fmla="*/ 1595457 h 6858000"/>
              <a:gd name="connsiteX30-1951" fmla="*/ 5254863 w 6128435"/>
              <a:gd name="connsiteY30-1952" fmla="*/ 1598311 h 6858000"/>
              <a:gd name="connsiteX31-1953" fmla="*/ 5263491 w 6128435"/>
              <a:gd name="connsiteY31-1954" fmla="*/ 1614889 h 6858000"/>
              <a:gd name="connsiteX32-1955" fmla="*/ 5250095 w 6128435"/>
              <a:gd name="connsiteY32-1956" fmla="*/ 1655519 h 6858000"/>
              <a:gd name="connsiteX33-1957" fmla="*/ 5259788 w 6128435"/>
              <a:gd name="connsiteY33-1958" fmla="*/ 1701198 h 6858000"/>
              <a:gd name="connsiteX34-1959" fmla="*/ 5255696 w 6128435"/>
              <a:gd name="connsiteY34-1960" fmla="*/ 1880842 h 6858000"/>
              <a:gd name="connsiteX35-1961" fmla="*/ 5280947 w 6128435"/>
              <a:gd name="connsiteY35-1962" fmla="*/ 1904438 h 6858000"/>
              <a:gd name="connsiteX36-1963" fmla="*/ 5288486 w 6128435"/>
              <a:gd name="connsiteY36-1964" fmla="*/ 1976575 h 6858000"/>
              <a:gd name="connsiteX37-1965" fmla="*/ 5252592 w 6128435"/>
              <a:gd name="connsiteY37-1966" fmla="*/ 2092210 h 6858000"/>
              <a:gd name="connsiteX38-1967" fmla="*/ 5264303 w 6128435"/>
              <a:gd name="connsiteY38-1968" fmla="*/ 2225157 h 6858000"/>
              <a:gd name="connsiteX39-1969" fmla="*/ 5254949 w 6128435"/>
              <a:gd name="connsiteY39-1970" fmla="*/ 2236160 h 6858000"/>
              <a:gd name="connsiteX40-1971" fmla="*/ 5250104 w 6128435"/>
              <a:gd name="connsiteY40-1972" fmla="*/ 2249166 h 6858000"/>
              <a:gd name="connsiteX41-1973" fmla="*/ 5251214 w 6128435"/>
              <a:gd name="connsiteY41-1974" fmla="*/ 2250944 h 6858000"/>
              <a:gd name="connsiteX42-1975" fmla="*/ 5250644 w 6128435"/>
              <a:gd name="connsiteY42-1976" fmla="*/ 2266619 h 6858000"/>
              <a:gd name="connsiteX43-1977" fmla="*/ 5247111 w 6128435"/>
              <a:gd name="connsiteY43-1978" fmla="*/ 2269679 h 6858000"/>
              <a:gd name="connsiteX44-1979" fmla="*/ 5245653 w 6128435"/>
              <a:gd name="connsiteY44-1980" fmla="*/ 2280317 h 6858000"/>
              <a:gd name="connsiteX45-1981" fmla="*/ 5239901 w 6128435"/>
              <a:gd name="connsiteY45-1982" fmla="*/ 2300961 h 6858000"/>
              <a:gd name="connsiteX46-1983" fmla="*/ 5241522 w 6128435"/>
              <a:gd name="connsiteY46-1984" fmla="*/ 2305114 h 6858000"/>
              <a:gd name="connsiteX47-1985" fmla="*/ 5237050 w 6128435"/>
              <a:gd name="connsiteY47-1986" fmla="*/ 2336703 h 6858000"/>
              <a:gd name="connsiteX48-1987" fmla="*/ 5238267 w 6128435"/>
              <a:gd name="connsiteY48-1988" fmla="*/ 2337277 h 6858000"/>
              <a:gd name="connsiteX49-1989" fmla="*/ 5242602 w 6128435"/>
              <a:gd name="connsiteY49-1990" fmla="*/ 2346782 h 6858000"/>
              <a:gd name="connsiteX50-1991" fmla="*/ 5247963 w 6128435"/>
              <a:gd name="connsiteY50-1992" fmla="*/ 2364638 h 6858000"/>
              <a:gd name="connsiteX51-1993" fmla="*/ 5276175 w 6128435"/>
              <a:gd name="connsiteY51-1994" fmla="*/ 2407515 h 6858000"/>
              <a:gd name="connsiteX52-1995" fmla="*/ 5271650 w 6128435"/>
              <a:gd name="connsiteY52-1996" fmla="*/ 2440467 h 6858000"/>
              <a:gd name="connsiteX53-1997" fmla="*/ 5271438 w 6128435"/>
              <a:gd name="connsiteY53-1998" fmla="*/ 2447186 h 6858000"/>
              <a:gd name="connsiteX54-1999" fmla="*/ 5271722 w 6128435"/>
              <a:gd name="connsiteY54-2000" fmla="*/ 2447359 h 6858000"/>
              <a:gd name="connsiteX55-2001" fmla="*/ 5272069 w 6128435"/>
              <a:gd name="connsiteY55-2002" fmla="*/ 2454523 h 6858000"/>
              <a:gd name="connsiteX56-2003" fmla="*/ 5271049 w 6128435"/>
              <a:gd name="connsiteY56-2004" fmla="*/ 2459442 h 6858000"/>
              <a:gd name="connsiteX57-2005" fmla="*/ 5270636 w 6128435"/>
              <a:gd name="connsiteY57-2006" fmla="*/ 2472481 h 6858000"/>
              <a:gd name="connsiteX58-2007" fmla="*/ 5272406 w 6128435"/>
              <a:gd name="connsiteY58-2008" fmla="*/ 2477221 h 6858000"/>
              <a:gd name="connsiteX59-2009" fmla="*/ 5307538 w 6128435"/>
              <a:gd name="connsiteY59-2010" fmla="*/ 2514685 h 6858000"/>
              <a:gd name="connsiteX60-2011" fmla="*/ 5337604 w 6128435"/>
              <a:gd name="connsiteY60-2012" fmla="*/ 2597632 h 6858000"/>
              <a:gd name="connsiteX61-2013" fmla="*/ 5407503 w 6128435"/>
              <a:gd name="connsiteY61-2014" fmla="*/ 2786290 h 6858000"/>
              <a:gd name="connsiteX62-2015" fmla="*/ 5407356 w 6128435"/>
              <a:gd name="connsiteY62-2016" fmla="*/ 2787545 h 6858000"/>
              <a:gd name="connsiteX63-2017" fmla="*/ 5411130 w 6128435"/>
              <a:gd name="connsiteY63-2018" fmla="*/ 2788640 h 6858000"/>
              <a:gd name="connsiteX64-2019" fmla="*/ 5416439 w 6128435"/>
              <a:gd name="connsiteY64-2020" fmla="*/ 2805666 h 6858000"/>
              <a:gd name="connsiteX65-2021" fmla="*/ 5416589 w 6128435"/>
              <a:gd name="connsiteY65-2022" fmla="*/ 2810822 h 6858000"/>
              <a:gd name="connsiteX66-2023" fmla="*/ 5418542 w 6128435"/>
              <a:gd name="connsiteY66-2024" fmla="*/ 2817745 h 6858000"/>
              <a:gd name="connsiteX67-2025" fmla="*/ 5418847 w 6128435"/>
              <a:gd name="connsiteY67-2026" fmla="*/ 2817825 h 6858000"/>
              <a:gd name="connsiteX68-2027" fmla="*/ 5423364 w 6128435"/>
              <a:gd name="connsiteY68-2028" fmla="*/ 2858292 h 6858000"/>
              <a:gd name="connsiteX69-2029" fmla="*/ 5479298 w 6128435"/>
              <a:gd name="connsiteY69-2030" fmla="*/ 2947791 h 6858000"/>
              <a:gd name="connsiteX70-2031" fmla="*/ 5481770 w 6128435"/>
              <a:gd name="connsiteY70-2032" fmla="*/ 2951352 h 6858000"/>
              <a:gd name="connsiteX71-2033" fmla="*/ 5481013 w 6128435"/>
              <a:gd name="connsiteY71-2034" fmla="*/ 2973461 h 6858000"/>
              <a:gd name="connsiteX72-2035" fmla="*/ 5482045 w 6128435"/>
              <a:gd name="connsiteY72-2036" fmla="*/ 2984371 h 6858000"/>
              <a:gd name="connsiteX73-2037" fmla="*/ 5479405 w 6128435"/>
              <a:gd name="connsiteY73-2038" fmla="*/ 2988507 h 6858000"/>
              <a:gd name="connsiteX74-2039" fmla="*/ 5482415 w 6128435"/>
              <a:gd name="connsiteY74-2040" fmla="*/ 3004079 h 6858000"/>
              <a:gd name="connsiteX75-2041" fmla="*/ 5483865 w 6128435"/>
              <a:gd name="connsiteY75-2042" fmla="*/ 3005467 h 6858000"/>
              <a:gd name="connsiteX76-2043" fmla="*/ 5482236 w 6128435"/>
              <a:gd name="connsiteY76-2044" fmla="*/ 3019791 h 6858000"/>
              <a:gd name="connsiteX77-2045" fmla="*/ 5475895 w 6128435"/>
              <a:gd name="connsiteY77-2046" fmla="*/ 3033578 h 6858000"/>
              <a:gd name="connsiteX78-2047" fmla="*/ 5477595 w 6128435"/>
              <a:gd name="connsiteY78-2048" fmla="*/ 3250534 h 6858000"/>
              <a:gd name="connsiteX79-2049" fmla="*/ 5532836 w 6128435"/>
              <a:gd name="connsiteY79-2050" fmla="*/ 3353840 h 6858000"/>
              <a:gd name="connsiteX80-2051" fmla="*/ 5561229 w 6128435"/>
              <a:gd name="connsiteY80-2052" fmla="*/ 3395784 h 6858000"/>
              <a:gd name="connsiteX81-2053" fmla="*/ 5589758 w 6128435"/>
              <a:gd name="connsiteY81-2054" fmla="*/ 3506453 h 6858000"/>
              <a:gd name="connsiteX82-2055" fmla="*/ 5596144 w 6128435"/>
              <a:gd name="connsiteY82-2056" fmla="*/ 3534624 h 6858000"/>
              <a:gd name="connsiteX83-2057" fmla="*/ 5597750 w 6128435"/>
              <a:gd name="connsiteY83-2058" fmla="*/ 3534129 h 6858000"/>
              <a:gd name="connsiteX84-2059" fmla="*/ 5599700 w 6128435"/>
              <a:gd name="connsiteY84-2060" fmla="*/ 3547221 h 6858000"/>
              <a:gd name="connsiteX85-2061" fmla="*/ 5615031 w 6128435"/>
              <a:gd name="connsiteY85-2062" fmla="*/ 3557482 h 6858000"/>
              <a:gd name="connsiteX86-2063" fmla="*/ 5618377 w 6128435"/>
              <a:gd name="connsiteY86-2064" fmla="*/ 3588431 h 6858000"/>
              <a:gd name="connsiteX87-2065" fmla="*/ 5612155 w 6128435"/>
              <a:gd name="connsiteY87-2066" fmla="*/ 3589869 h 6858000"/>
              <a:gd name="connsiteX88-2067" fmla="*/ 5620843 w 6128435"/>
              <a:gd name="connsiteY88-2068" fmla="*/ 3606745 h 6858000"/>
              <a:gd name="connsiteX89-2069" fmla="*/ 5655472 w 6128435"/>
              <a:gd name="connsiteY89-2070" fmla="*/ 3678877 h 6858000"/>
              <a:gd name="connsiteX90-2071" fmla="*/ 5680448 w 6128435"/>
              <a:gd name="connsiteY90-2072" fmla="*/ 3717760 h 6858000"/>
              <a:gd name="connsiteX91-2073" fmla="*/ 5683015 w 6128435"/>
              <a:gd name="connsiteY91-2074" fmla="*/ 3762025 h 6858000"/>
              <a:gd name="connsiteX92-2075" fmla="*/ 5696643 w 6128435"/>
              <a:gd name="connsiteY92-2076" fmla="*/ 3773888 h 6858000"/>
              <a:gd name="connsiteX93-2077" fmla="*/ 5699203 w 6128435"/>
              <a:gd name="connsiteY93-2078" fmla="*/ 3775823 h 6858000"/>
              <a:gd name="connsiteX94-2079" fmla="*/ 5704824 w 6128435"/>
              <a:gd name="connsiteY94-2080" fmla="*/ 3785966 h 6858000"/>
              <a:gd name="connsiteX95-2081" fmla="*/ 5712204 w 6128435"/>
              <a:gd name="connsiteY95-2082" fmla="*/ 3785830 h 6858000"/>
              <a:gd name="connsiteX96-2083" fmla="*/ 5724816 w 6128435"/>
              <a:gd name="connsiteY96-2084" fmla="*/ 3798949 h 6858000"/>
              <a:gd name="connsiteX97-2085" fmla="*/ 5733539 w 6128435"/>
              <a:gd name="connsiteY97-2086" fmla="*/ 3818457 h 6858000"/>
              <a:gd name="connsiteX98-2087" fmla="*/ 5768491 w 6128435"/>
              <a:gd name="connsiteY98-2088" fmla="*/ 3914399 h 6858000"/>
              <a:gd name="connsiteX99-2089" fmla="*/ 5793123 w 6128435"/>
              <a:gd name="connsiteY99-2090" fmla="*/ 3969952 h 6858000"/>
              <a:gd name="connsiteX100-2091" fmla="*/ 5808321 w 6128435"/>
              <a:gd name="connsiteY100-2092" fmla="*/ 3988153 h 6858000"/>
              <a:gd name="connsiteX101-2093" fmla="*/ 5825621 w 6128435"/>
              <a:gd name="connsiteY101-2094" fmla="*/ 4015525 h 6858000"/>
              <a:gd name="connsiteX102-2095" fmla="*/ 5860672 w 6128435"/>
              <a:gd name="connsiteY102-2096" fmla="*/ 4061579 h 6858000"/>
              <a:gd name="connsiteX103-2097" fmla="*/ 5872173 w 6128435"/>
              <a:gd name="connsiteY103-2098" fmla="*/ 4088497 h 6858000"/>
              <a:gd name="connsiteX104-2099" fmla="*/ 5883705 w 6128435"/>
              <a:gd name="connsiteY104-2100" fmla="*/ 4101899 h 6858000"/>
              <a:gd name="connsiteX105-2101" fmla="*/ 5885314 w 6128435"/>
              <a:gd name="connsiteY105-2102" fmla="*/ 4108387 h 6858000"/>
              <a:gd name="connsiteX106-2103" fmla="*/ 5894095 w 6128435"/>
              <a:gd name="connsiteY106-2104" fmla="*/ 4128857 h 6858000"/>
              <a:gd name="connsiteX107-2105" fmla="*/ 5898339 w 6128435"/>
              <a:gd name="connsiteY107-2106" fmla="*/ 4140800 h 6858000"/>
              <a:gd name="connsiteX108-2107" fmla="*/ 5899734 w 6128435"/>
              <a:gd name="connsiteY108-2108" fmla="*/ 4145632 h 6858000"/>
              <a:gd name="connsiteX109-2109" fmla="*/ 5897098 w 6128435"/>
              <a:gd name="connsiteY109-2110" fmla="*/ 4157819 h 6858000"/>
              <a:gd name="connsiteX110-2111" fmla="*/ 5903513 w 6128435"/>
              <a:gd name="connsiteY110-2112" fmla="*/ 4187661 h 6858000"/>
              <a:gd name="connsiteX111-2113" fmla="*/ 5917114 w 6128435"/>
              <a:gd name="connsiteY111-2114" fmla="*/ 4213096 h 6858000"/>
              <a:gd name="connsiteX112-2115" fmla="*/ 5921153 w 6128435"/>
              <a:gd name="connsiteY112-2116" fmla="*/ 4236222 h 6858000"/>
              <a:gd name="connsiteX113-2117" fmla="*/ 5924233 w 6128435"/>
              <a:gd name="connsiteY113-2118" fmla="*/ 4242060 h 6858000"/>
              <a:gd name="connsiteX114-2119" fmla="*/ 5928910 w 6128435"/>
              <a:gd name="connsiteY114-2120" fmla="*/ 4300973 h 6858000"/>
              <a:gd name="connsiteX115-2121" fmla="*/ 5939320 w 6128435"/>
              <a:gd name="connsiteY115-2122" fmla="*/ 4340435 h 6858000"/>
              <a:gd name="connsiteX116-2123" fmla="*/ 5946705 w 6128435"/>
              <a:gd name="connsiteY116-2124" fmla="*/ 4428051 h 6858000"/>
              <a:gd name="connsiteX117-2125" fmla="*/ 5949261 w 6128435"/>
              <a:gd name="connsiteY117-2126" fmla="*/ 4449185 h 6858000"/>
              <a:gd name="connsiteX118-2127" fmla="*/ 5957504 w 6128435"/>
              <a:gd name="connsiteY118-2128" fmla="*/ 4465911 h 6858000"/>
              <a:gd name="connsiteX119-2129" fmla="*/ 5964689 w 6128435"/>
              <a:gd name="connsiteY119-2130" fmla="*/ 4468532 h 6858000"/>
              <a:gd name="connsiteX120-2131" fmla="*/ 5967062 w 6128435"/>
              <a:gd name="connsiteY120-2132" fmla="*/ 4479923 h 6858000"/>
              <a:gd name="connsiteX121-2133" fmla="*/ 5968960 w 6128435"/>
              <a:gd name="connsiteY121-2134" fmla="*/ 4482655 h 6858000"/>
              <a:gd name="connsiteX122-2135" fmla="*/ 5978567 w 6128435"/>
              <a:gd name="connsiteY122-2136" fmla="*/ 4498605 h 6858000"/>
              <a:gd name="connsiteX123-2137" fmla="*/ 5967676 w 6128435"/>
              <a:gd name="connsiteY123-2138" fmla="*/ 4540140 h 6858000"/>
              <a:gd name="connsiteX124-2139" fmla="*/ 5980106 w 6128435"/>
              <a:gd name="connsiteY124-2140" fmla="*/ 4585087 h 6858000"/>
              <a:gd name="connsiteX125-2141" fmla="*/ 5998138 w 6128435"/>
              <a:gd name="connsiteY125-2142" fmla="*/ 4697518 h 6858000"/>
              <a:gd name="connsiteX126-2143" fmla="*/ 6013516 w 6128435"/>
              <a:gd name="connsiteY126-2144" fmla="*/ 4786619 h 6858000"/>
              <a:gd name="connsiteX127-2145" fmla="*/ 6025404 w 6128435"/>
              <a:gd name="connsiteY127-2146" fmla="*/ 4858148 h 6858000"/>
              <a:gd name="connsiteX128-2147" fmla="*/ 6007749 w 6128435"/>
              <a:gd name="connsiteY128-2148" fmla="*/ 4964715 h 6858000"/>
              <a:gd name="connsiteX129-2149" fmla="*/ 6005269 w 6128435"/>
              <a:gd name="connsiteY129-2150" fmla="*/ 5150567 h 6858000"/>
              <a:gd name="connsiteX130-2151" fmla="*/ 6001127 w 6128435"/>
              <a:gd name="connsiteY130-2152" fmla="*/ 5164609 h 6858000"/>
              <a:gd name="connsiteX131-2153" fmla="*/ 5996647 w 6128435"/>
              <a:gd name="connsiteY131-2154" fmla="*/ 5185640 h 6858000"/>
              <a:gd name="connsiteX132-2155" fmla="*/ 5998514 w 6128435"/>
              <a:gd name="connsiteY132-2156" fmla="*/ 5189673 h 6858000"/>
              <a:gd name="connsiteX133-2157" fmla="*/ 5995970 w 6128435"/>
              <a:gd name="connsiteY133-2158" fmla="*/ 5221547 h 6858000"/>
              <a:gd name="connsiteX134-2159" fmla="*/ 5997218 w 6128435"/>
              <a:gd name="connsiteY134-2160" fmla="*/ 5222031 h 6858000"/>
              <a:gd name="connsiteX135-2161" fmla="*/ 6002116 w 6128435"/>
              <a:gd name="connsiteY135-2162" fmla="*/ 5231223 h 6858000"/>
              <a:gd name="connsiteX136-2163" fmla="*/ 6008541 w 6128435"/>
              <a:gd name="connsiteY136-2164" fmla="*/ 5248680 h 6858000"/>
              <a:gd name="connsiteX137-2165" fmla="*/ 6039260 w 6128435"/>
              <a:gd name="connsiteY137-2166" fmla="*/ 5289518 h 6858000"/>
              <a:gd name="connsiteX138-2167" fmla="*/ 6036748 w 6128435"/>
              <a:gd name="connsiteY138-2168" fmla="*/ 5322752 h 6858000"/>
              <a:gd name="connsiteX139-2169" fmla="*/ 6036943 w 6128435"/>
              <a:gd name="connsiteY139-2170" fmla="*/ 5329480 h 6858000"/>
              <a:gd name="connsiteX140-2171" fmla="*/ 6037236 w 6128435"/>
              <a:gd name="connsiteY140-2172" fmla="*/ 5329634 h 6858000"/>
              <a:gd name="connsiteX141-2173" fmla="*/ 6038019 w 6128435"/>
              <a:gd name="connsiteY141-2174" fmla="*/ 5336764 h 6858000"/>
              <a:gd name="connsiteX142-2175" fmla="*/ 6037298 w 6128435"/>
              <a:gd name="connsiteY142-2176" fmla="*/ 5341753 h 6858000"/>
              <a:gd name="connsiteX143-2177" fmla="*/ 6037677 w 6128435"/>
              <a:gd name="connsiteY143-2178" fmla="*/ 5354807 h 6858000"/>
              <a:gd name="connsiteX144-2179" fmla="*/ 6039728 w 6128435"/>
              <a:gd name="connsiteY144-2180" fmla="*/ 5359416 h 6858000"/>
              <a:gd name="connsiteX145-2181" fmla="*/ 6043311 w 6128435"/>
              <a:gd name="connsiteY145-2182" fmla="*/ 5361407 h 6858000"/>
              <a:gd name="connsiteX146-2183" fmla="*/ 6042954 w 6128435"/>
              <a:gd name="connsiteY146-2184" fmla="*/ 5362576 h 6858000"/>
              <a:gd name="connsiteX147-2185" fmla="*/ 6053435 w 6128435"/>
              <a:gd name="connsiteY147-2186" fmla="*/ 5387547 h 6858000"/>
              <a:gd name="connsiteX148-2187" fmla="*/ 6065933 w 6128435"/>
              <a:gd name="connsiteY148-2188" fmla="*/ 5443002 h 6858000"/>
              <a:gd name="connsiteX149-2189" fmla="*/ 6068640 w 6128435"/>
              <a:gd name="connsiteY149-2190" fmla="*/ 5474503 h 6858000"/>
              <a:gd name="connsiteX150-2191" fmla="*/ 6080922 w 6128435"/>
              <a:gd name="connsiteY150-2192" fmla="*/ 5561070 h 6858000"/>
              <a:gd name="connsiteX151-2193" fmla="*/ 6096949 w 6128435"/>
              <a:gd name="connsiteY151-2194" fmla="*/ 5648179 h 6858000"/>
              <a:gd name="connsiteX152-2195" fmla="*/ 6125703 w 6128435"/>
              <a:gd name="connsiteY152-2196" fmla="*/ 5692894 h 6858000"/>
              <a:gd name="connsiteX153-2197" fmla="*/ 6126670 w 6128435"/>
              <a:gd name="connsiteY153-2198" fmla="*/ 5697882 h 6858000"/>
              <a:gd name="connsiteX154-2199" fmla="*/ 6124061 w 6128435"/>
              <a:gd name="connsiteY154-2200" fmla="*/ 5710294 h 6858000"/>
              <a:gd name="connsiteX155-2201" fmla="*/ 6122213 w 6128435"/>
              <a:gd name="connsiteY155-2202" fmla="*/ 5714762 h 6858000"/>
              <a:gd name="connsiteX156-2203" fmla="*/ 6121353 w 6128435"/>
              <a:gd name="connsiteY156-2204" fmla="*/ 5721725 h 6858000"/>
              <a:gd name="connsiteX157-2205" fmla="*/ 6121607 w 6128435"/>
              <a:gd name="connsiteY157-2206" fmla="*/ 5721959 h 6858000"/>
              <a:gd name="connsiteX158-2207" fmla="*/ 6120262 w 6128435"/>
              <a:gd name="connsiteY158-2208" fmla="*/ 5728358 h 6858000"/>
              <a:gd name="connsiteX159-2209" fmla="*/ 6110194 w 6128435"/>
              <a:gd name="connsiteY159-2210" fmla="*/ 5758853 h 6858000"/>
              <a:gd name="connsiteX160-2211" fmla="*/ 6127519 w 6128435"/>
              <a:gd name="connsiteY160-2212" fmla="*/ 5865775 h 6858000"/>
              <a:gd name="connsiteX161-2213" fmla="*/ 6128435 w 6128435"/>
              <a:gd name="connsiteY161-2214" fmla="*/ 5870164 h 6858000"/>
              <a:gd name="connsiteX162-2215" fmla="*/ 6119217 w 6128435"/>
              <a:gd name="connsiteY162-2216" fmla="*/ 5888542 h 6858000"/>
              <a:gd name="connsiteX163-2217" fmla="*/ 6115966 w 6128435"/>
              <a:gd name="connsiteY163-2218" fmla="*/ 5898387 h 6858000"/>
              <a:gd name="connsiteX164-2219" fmla="*/ 6111924 w 6128435"/>
              <a:gd name="connsiteY164-2220" fmla="*/ 5900444 h 6858000"/>
              <a:gd name="connsiteX165-2221" fmla="*/ 6108716 w 6128435"/>
              <a:gd name="connsiteY165-2222" fmla="*/ 5915345 h 6858000"/>
              <a:gd name="connsiteX166-2223" fmla="*/ 6109524 w 6128435"/>
              <a:gd name="connsiteY166-2224" fmla="*/ 5917328 h 6858000"/>
              <a:gd name="connsiteX167-2225" fmla="*/ 6102493 w 6128435"/>
              <a:gd name="connsiteY167-2226" fmla="*/ 5928602 h 6858000"/>
              <a:gd name="connsiteX168-2227" fmla="*/ 6056863 w 6128435"/>
              <a:gd name="connsiteY168-2228" fmla="*/ 6000643 h 6858000"/>
              <a:gd name="connsiteX169-2229" fmla="*/ 6045436 w 6128435"/>
              <a:gd name="connsiteY169-2230" fmla="*/ 6124480 h 6858000"/>
              <a:gd name="connsiteX170-2231" fmla="*/ 6030489 w 6128435"/>
              <a:gd name="connsiteY170-2232" fmla="*/ 6317666 h 6858000"/>
              <a:gd name="connsiteX171-2233" fmla="*/ 6007492 w 6128435"/>
              <a:gd name="connsiteY171-2234" fmla="*/ 6440818 h 6858000"/>
              <a:gd name="connsiteX172-2235" fmla="*/ 6009467 w 6128435"/>
              <a:gd name="connsiteY172-2236" fmla="*/ 6487076 h 6858000"/>
              <a:gd name="connsiteX173-2237" fmla="*/ 5995064 w 6128435"/>
              <a:gd name="connsiteY173-2238" fmla="*/ 6540791 h 6858000"/>
              <a:gd name="connsiteX174-2239" fmla="*/ 5996309 w 6128435"/>
              <a:gd name="connsiteY174-2240" fmla="*/ 6543961 h 6858000"/>
              <a:gd name="connsiteX175-2241" fmla="*/ 5996048 w 6128435"/>
              <a:gd name="connsiteY175-2242" fmla="*/ 6555444 h 6858000"/>
              <a:gd name="connsiteX176-2243" fmla="*/ 6002524 w 6128435"/>
              <a:gd name="connsiteY176-2244" fmla="*/ 6560188 h 6858000"/>
              <a:gd name="connsiteX177-2245" fmla="*/ 6006823 w 6128435"/>
              <a:gd name="connsiteY177-2246" fmla="*/ 6578546 h 6858000"/>
              <a:gd name="connsiteX178-2247" fmla="*/ 6004510 w 6128435"/>
              <a:gd name="connsiteY178-2248" fmla="*/ 6599256 h 6858000"/>
              <a:gd name="connsiteX179-2249" fmla="*/ 5986207 w 6128435"/>
              <a:gd name="connsiteY179-2250" fmla="*/ 6695855 h 6858000"/>
              <a:gd name="connsiteX180-2251" fmla="*/ 5979428 w 6128435"/>
              <a:gd name="connsiteY180-2252" fmla="*/ 6754678 h 6858000"/>
              <a:gd name="connsiteX181-2253" fmla="*/ 5983398 w 6128435"/>
              <a:gd name="connsiteY181-2254" fmla="*/ 6778641 h 6858000"/>
              <a:gd name="connsiteX182-2255" fmla="*/ 5984543 w 6128435"/>
              <a:gd name="connsiteY182-2256" fmla="*/ 6811016 h 6858000"/>
              <a:gd name="connsiteX183-2257" fmla="*/ 5981802 w 6128435"/>
              <a:gd name="connsiteY183-2258" fmla="*/ 6838578 h 6858000"/>
              <a:gd name="connsiteX184-2259" fmla="*/ 5979671 w 6128435"/>
              <a:gd name="connsiteY184-2260" fmla="*/ 6858000 h 6858000"/>
              <a:gd name="connsiteX185-2261" fmla="*/ 0 w 6128435"/>
              <a:gd name="connsiteY185-2262" fmla="*/ 6858000 h 6858000"/>
              <a:gd name="connsiteX186-2263" fmla="*/ 0 w 6128435"/>
              <a:gd name="connsiteY186-2264" fmla="*/ 0 h 6858000"/>
              <a:gd name="connsiteX0-2265" fmla="*/ 0 w 6128435"/>
              <a:gd name="connsiteY0-2266" fmla="*/ 0 h 6858000"/>
              <a:gd name="connsiteX1-2267" fmla="*/ 4965888 w 6128435"/>
              <a:gd name="connsiteY1-2268" fmla="*/ 0 h 6858000"/>
              <a:gd name="connsiteX2-2269" fmla="*/ 4967767 w 6128435"/>
              <a:gd name="connsiteY2-2270" fmla="*/ 7930 h 6858000"/>
              <a:gd name="connsiteX3-2271" fmla="*/ 4979444 w 6128435"/>
              <a:gd name="connsiteY3-2272" fmla="*/ 43921 h 6858000"/>
              <a:gd name="connsiteX4-2273" fmla="*/ 5021173 w 6128435"/>
              <a:gd name="connsiteY4-2274" fmla="*/ 123738 h 6858000"/>
              <a:gd name="connsiteX5-2275" fmla="*/ 5075458 w 6128435"/>
              <a:gd name="connsiteY5-2276" fmla="*/ 264355 h 6858000"/>
              <a:gd name="connsiteX6-2277" fmla="*/ 5081175 w 6128435"/>
              <a:gd name="connsiteY6-2278" fmla="*/ 277448 h 6858000"/>
              <a:gd name="connsiteX7-2279" fmla="*/ 5097011 w 6128435"/>
              <a:gd name="connsiteY7-2280" fmla="*/ 355616 h 6858000"/>
              <a:gd name="connsiteX8-2281" fmla="*/ 5130982 w 6128435"/>
              <a:gd name="connsiteY8-2282" fmla="*/ 412030 h 6858000"/>
              <a:gd name="connsiteX9-2283" fmla="*/ 5153000 w 6128435"/>
              <a:gd name="connsiteY9-2284" fmla="*/ 507134 h 6858000"/>
              <a:gd name="connsiteX10-2285" fmla="*/ 5171282 w 6128435"/>
              <a:gd name="connsiteY10-2286" fmla="*/ 602071 h 6858000"/>
              <a:gd name="connsiteX11-2287" fmla="*/ 5176196 w 6128435"/>
              <a:gd name="connsiteY11-2288" fmla="*/ 636822 h 6858000"/>
              <a:gd name="connsiteX12-2289" fmla="*/ 5201957 w 6128435"/>
              <a:gd name="connsiteY12-2290" fmla="*/ 736835 h 6858000"/>
              <a:gd name="connsiteX13-2291" fmla="*/ 5185452 w 6128435"/>
              <a:gd name="connsiteY13-2292" fmla="*/ 745392 h 6858000"/>
              <a:gd name="connsiteX14-2293" fmla="*/ 5189051 w 6128435"/>
              <a:gd name="connsiteY14-2294" fmla="*/ 782518 h 6858000"/>
              <a:gd name="connsiteX15-2295" fmla="*/ 5210428 w 6128435"/>
              <a:gd name="connsiteY15-2296" fmla="*/ 815772 h 6858000"/>
              <a:gd name="connsiteX16-2297" fmla="*/ 5221088 w 6128435"/>
              <a:gd name="connsiteY16-2298" fmla="*/ 860193 h 6858000"/>
              <a:gd name="connsiteX17-2299" fmla="*/ 5227653 w 6128435"/>
              <a:gd name="connsiteY17-2300" fmla="*/ 886709 h 6858000"/>
              <a:gd name="connsiteX18-2301" fmla="*/ 5230806 w 6128435"/>
              <a:gd name="connsiteY18-2302" fmla="*/ 961354 h 6858000"/>
              <a:gd name="connsiteX19-2303" fmla="*/ 5201018 w 6128435"/>
              <a:gd name="connsiteY19-2304" fmla="*/ 1095027 h 6858000"/>
              <a:gd name="connsiteX20-2305" fmla="*/ 5202153 w 6128435"/>
              <a:gd name="connsiteY20-2306" fmla="*/ 1133224 h 6858000"/>
              <a:gd name="connsiteX21-2307" fmla="*/ 5207370 w 6128435"/>
              <a:gd name="connsiteY21-2308" fmla="*/ 1138097 h 6858000"/>
              <a:gd name="connsiteX22-2309" fmla="*/ 5189234 w 6128435"/>
              <a:gd name="connsiteY22-2310" fmla="*/ 1193495 h 6858000"/>
              <a:gd name="connsiteX23-2311" fmla="*/ 5202769 w 6128435"/>
              <a:gd name="connsiteY23-2312" fmla="*/ 1269450 h 6858000"/>
              <a:gd name="connsiteX24-2313" fmla="*/ 5225968 w 6128435"/>
              <a:gd name="connsiteY24-2314" fmla="*/ 1357994 h 6858000"/>
              <a:gd name="connsiteX25-2315" fmla="*/ 5233819 w 6128435"/>
              <a:gd name="connsiteY25-2316" fmla="*/ 1380922 h 6858000"/>
              <a:gd name="connsiteX26-2317" fmla="*/ 5237226 w 6128435"/>
              <a:gd name="connsiteY26-2318" fmla="*/ 1441327 h 6858000"/>
              <a:gd name="connsiteX27-2319" fmla="*/ 5244434 w 6128435"/>
              <a:gd name="connsiteY27-2320" fmla="*/ 1580810 h 6858000"/>
              <a:gd name="connsiteX28-2321" fmla="*/ 5251453 w 6128435"/>
              <a:gd name="connsiteY28-2322" fmla="*/ 1583934 h 6858000"/>
              <a:gd name="connsiteX29-2323" fmla="*/ 5253136 w 6128435"/>
              <a:gd name="connsiteY29-2324" fmla="*/ 1595457 h 6858000"/>
              <a:gd name="connsiteX30-2325" fmla="*/ 5254863 w 6128435"/>
              <a:gd name="connsiteY30-2326" fmla="*/ 1598311 h 6858000"/>
              <a:gd name="connsiteX31-2327" fmla="*/ 5263491 w 6128435"/>
              <a:gd name="connsiteY31-2328" fmla="*/ 1614889 h 6858000"/>
              <a:gd name="connsiteX32-2329" fmla="*/ 5250095 w 6128435"/>
              <a:gd name="connsiteY32-2330" fmla="*/ 1655519 h 6858000"/>
              <a:gd name="connsiteX33-2331" fmla="*/ 5259788 w 6128435"/>
              <a:gd name="connsiteY33-2332" fmla="*/ 1701198 h 6858000"/>
              <a:gd name="connsiteX34-2333" fmla="*/ 5255696 w 6128435"/>
              <a:gd name="connsiteY34-2334" fmla="*/ 1880842 h 6858000"/>
              <a:gd name="connsiteX35-2335" fmla="*/ 5280947 w 6128435"/>
              <a:gd name="connsiteY35-2336" fmla="*/ 1904438 h 6858000"/>
              <a:gd name="connsiteX36-2337" fmla="*/ 5288486 w 6128435"/>
              <a:gd name="connsiteY36-2338" fmla="*/ 1976575 h 6858000"/>
              <a:gd name="connsiteX37-2339" fmla="*/ 5252592 w 6128435"/>
              <a:gd name="connsiteY37-2340" fmla="*/ 2092210 h 6858000"/>
              <a:gd name="connsiteX38-2341" fmla="*/ 5264303 w 6128435"/>
              <a:gd name="connsiteY38-2342" fmla="*/ 2225157 h 6858000"/>
              <a:gd name="connsiteX39-2343" fmla="*/ 5254949 w 6128435"/>
              <a:gd name="connsiteY39-2344" fmla="*/ 2236160 h 6858000"/>
              <a:gd name="connsiteX40-2345" fmla="*/ 5250104 w 6128435"/>
              <a:gd name="connsiteY40-2346" fmla="*/ 2249166 h 6858000"/>
              <a:gd name="connsiteX41-2347" fmla="*/ 5251214 w 6128435"/>
              <a:gd name="connsiteY41-2348" fmla="*/ 2250944 h 6858000"/>
              <a:gd name="connsiteX42-2349" fmla="*/ 5250644 w 6128435"/>
              <a:gd name="connsiteY42-2350" fmla="*/ 2266619 h 6858000"/>
              <a:gd name="connsiteX43-2351" fmla="*/ 5247111 w 6128435"/>
              <a:gd name="connsiteY43-2352" fmla="*/ 2269679 h 6858000"/>
              <a:gd name="connsiteX44-2353" fmla="*/ 5245653 w 6128435"/>
              <a:gd name="connsiteY44-2354" fmla="*/ 2280317 h 6858000"/>
              <a:gd name="connsiteX45-2355" fmla="*/ 5239901 w 6128435"/>
              <a:gd name="connsiteY45-2356" fmla="*/ 2300961 h 6858000"/>
              <a:gd name="connsiteX46-2357" fmla="*/ 5241522 w 6128435"/>
              <a:gd name="connsiteY46-2358" fmla="*/ 2305114 h 6858000"/>
              <a:gd name="connsiteX47-2359" fmla="*/ 5237050 w 6128435"/>
              <a:gd name="connsiteY47-2360" fmla="*/ 2336703 h 6858000"/>
              <a:gd name="connsiteX48-2361" fmla="*/ 5238267 w 6128435"/>
              <a:gd name="connsiteY48-2362" fmla="*/ 2337277 h 6858000"/>
              <a:gd name="connsiteX49-2363" fmla="*/ 5242602 w 6128435"/>
              <a:gd name="connsiteY49-2364" fmla="*/ 2346782 h 6858000"/>
              <a:gd name="connsiteX50-2365" fmla="*/ 5247963 w 6128435"/>
              <a:gd name="connsiteY50-2366" fmla="*/ 2364638 h 6858000"/>
              <a:gd name="connsiteX51-2367" fmla="*/ 5276175 w 6128435"/>
              <a:gd name="connsiteY51-2368" fmla="*/ 2407515 h 6858000"/>
              <a:gd name="connsiteX52-2369" fmla="*/ 5271650 w 6128435"/>
              <a:gd name="connsiteY52-2370" fmla="*/ 2440467 h 6858000"/>
              <a:gd name="connsiteX53-2371" fmla="*/ 5271438 w 6128435"/>
              <a:gd name="connsiteY53-2372" fmla="*/ 2447186 h 6858000"/>
              <a:gd name="connsiteX54-2373" fmla="*/ 5271722 w 6128435"/>
              <a:gd name="connsiteY54-2374" fmla="*/ 2447359 h 6858000"/>
              <a:gd name="connsiteX55-2375" fmla="*/ 5272069 w 6128435"/>
              <a:gd name="connsiteY55-2376" fmla="*/ 2454523 h 6858000"/>
              <a:gd name="connsiteX56-2377" fmla="*/ 5271049 w 6128435"/>
              <a:gd name="connsiteY56-2378" fmla="*/ 2459442 h 6858000"/>
              <a:gd name="connsiteX57-2379" fmla="*/ 5270636 w 6128435"/>
              <a:gd name="connsiteY57-2380" fmla="*/ 2472481 h 6858000"/>
              <a:gd name="connsiteX58-2381" fmla="*/ 5272406 w 6128435"/>
              <a:gd name="connsiteY58-2382" fmla="*/ 2477221 h 6858000"/>
              <a:gd name="connsiteX59-2383" fmla="*/ 5307538 w 6128435"/>
              <a:gd name="connsiteY59-2384" fmla="*/ 2514685 h 6858000"/>
              <a:gd name="connsiteX60-2385" fmla="*/ 5337604 w 6128435"/>
              <a:gd name="connsiteY60-2386" fmla="*/ 2597632 h 6858000"/>
              <a:gd name="connsiteX61-2387" fmla="*/ 5407503 w 6128435"/>
              <a:gd name="connsiteY61-2388" fmla="*/ 2786290 h 6858000"/>
              <a:gd name="connsiteX62-2389" fmla="*/ 5407356 w 6128435"/>
              <a:gd name="connsiteY62-2390" fmla="*/ 2787545 h 6858000"/>
              <a:gd name="connsiteX63-2391" fmla="*/ 5411130 w 6128435"/>
              <a:gd name="connsiteY63-2392" fmla="*/ 2788640 h 6858000"/>
              <a:gd name="connsiteX64-2393" fmla="*/ 5416439 w 6128435"/>
              <a:gd name="connsiteY64-2394" fmla="*/ 2805666 h 6858000"/>
              <a:gd name="connsiteX65-2395" fmla="*/ 5416589 w 6128435"/>
              <a:gd name="connsiteY65-2396" fmla="*/ 2810822 h 6858000"/>
              <a:gd name="connsiteX66-2397" fmla="*/ 5418542 w 6128435"/>
              <a:gd name="connsiteY66-2398" fmla="*/ 2817745 h 6858000"/>
              <a:gd name="connsiteX67-2399" fmla="*/ 5418847 w 6128435"/>
              <a:gd name="connsiteY67-2400" fmla="*/ 2817825 h 6858000"/>
              <a:gd name="connsiteX68-2401" fmla="*/ 5423364 w 6128435"/>
              <a:gd name="connsiteY68-2402" fmla="*/ 2858292 h 6858000"/>
              <a:gd name="connsiteX69-2403" fmla="*/ 5479298 w 6128435"/>
              <a:gd name="connsiteY69-2404" fmla="*/ 2947791 h 6858000"/>
              <a:gd name="connsiteX70-2405" fmla="*/ 5481770 w 6128435"/>
              <a:gd name="connsiteY70-2406" fmla="*/ 2951352 h 6858000"/>
              <a:gd name="connsiteX71-2407" fmla="*/ 5481013 w 6128435"/>
              <a:gd name="connsiteY71-2408" fmla="*/ 2973461 h 6858000"/>
              <a:gd name="connsiteX72-2409" fmla="*/ 5482045 w 6128435"/>
              <a:gd name="connsiteY72-2410" fmla="*/ 2984371 h 6858000"/>
              <a:gd name="connsiteX73-2411" fmla="*/ 5479405 w 6128435"/>
              <a:gd name="connsiteY73-2412" fmla="*/ 2988507 h 6858000"/>
              <a:gd name="connsiteX74-2413" fmla="*/ 5482415 w 6128435"/>
              <a:gd name="connsiteY74-2414" fmla="*/ 3004079 h 6858000"/>
              <a:gd name="connsiteX75-2415" fmla="*/ 5483865 w 6128435"/>
              <a:gd name="connsiteY75-2416" fmla="*/ 3005467 h 6858000"/>
              <a:gd name="connsiteX76-2417" fmla="*/ 5482236 w 6128435"/>
              <a:gd name="connsiteY76-2418" fmla="*/ 3019791 h 6858000"/>
              <a:gd name="connsiteX77-2419" fmla="*/ 5475895 w 6128435"/>
              <a:gd name="connsiteY77-2420" fmla="*/ 3033578 h 6858000"/>
              <a:gd name="connsiteX78-2421" fmla="*/ 5477595 w 6128435"/>
              <a:gd name="connsiteY78-2422" fmla="*/ 3250534 h 6858000"/>
              <a:gd name="connsiteX79-2423" fmla="*/ 5532836 w 6128435"/>
              <a:gd name="connsiteY79-2424" fmla="*/ 3353840 h 6858000"/>
              <a:gd name="connsiteX80-2425" fmla="*/ 5561229 w 6128435"/>
              <a:gd name="connsiteY80-2426" fmla="*/ 3395784 h 6858000"/>
              <a:gd name="connsiteX81-2427" fmla="*/ 5589758 w 6128435"/>
              <a:gd name="connsiteY81-2428" fmla="*/ 3506453 h 6858000"/>
              <a:gd name="connsiteX82-2429" fmla="*/ 5596144 w 6128435"/>
              <a:gd name="connsiteY82-2430" fmla="*/ 3534624 h 6858000"/>
              <a:gd name="connsiteX83-2431" fmla="*/ 5597750 w 6128435"/>
              <a:gd name="connsiteY83-2432" fmla="*/ 3534129 h 6858000"/>
              <a:gd name="connsiteX84-2433" fmla="*/ 5599700 w 6128435"/>
              <a:gd name="connsiteY84-2434" fmla="*/ 3547221 h 6858000"/>
              <a:gd name="connsiteX85-2435" fmla="*/ 5615031 w 6128435"/>
              <a:gd name="connsiteY85-2436" fmla="*/ 3557482 h 6858000"/>
              <a:gd name="connsiteX86-2437" fmla="*/ 5618377 w 6128435"/>
              <a:gd name="connsiteY86-2438" fmla="*/ 3588431 h 6858000"/>
              <a:gd name="connsiteX87-2439" fmla="*/ 5612155 w 6128435"/>
              <a:gd name="connsiteY87-2440" fmla="*/ 3589869 h 6858000"/>
              <a:gd name="connsiteX88-2441" fmla="*/ 5620843 w 6128435"/>
              <a:gd name="connsiteY88-2442" fmla="*/ 3606745 h 6858000"/>
              <a:gd name="connsiteX89-2443" fmla="*/ 5655472 w 6128435"/>
              <a:gd name="connsiteY89-2444" fmla="*/ 3678877 h 6858000"/>
              <a:gd name="connsiteX90-2445" fmla="*/ 5680448 w 6128435"/>
              <a:gd name="connsiteY90-2446" fmla="*/ 3717760 h 6858000"/>
              <a:gd name="connsiteX91-2447" fmla="*/ 5683015 w 6128435"/>
              <a:gd name="connsiteY91-2448" fmla="*/ 3762025 h 6858000"/>
              <a:gd name="connsiteX92-2449" fmla="*/ 5696643 w 6128435"/>
              <a:gd name="connsiteY92-2450" fmla="*/ 3773888 h 6858000"/>
              <a:gd name="connsiteX93-2451" fmla="*/ 5699203 w 6128435"/>
              <a:gd name="connsiteY93-2452" fmla="*/ 3775823 h 6858000"/>
              <a:gd name="connsiteX94-2453" fmla="*/ 5704824 w 6128435"/>
              <a:gd name="connsiteY94-2454" fmla="*/ 3785966 h 6858000"/>
              <a:gd name="connsiteX95-2455" fmla="*/ 5712204 w 6128435"/>
              <a:gd name="connsiteY95-2456" fmla="*/ 3785830 h 6858000"/>
              <a:gd name="connsiteX96-2457" fmla="*/ 5724816 w 6128435"/>
              <a:gd name="connsiteY96-2458" fmla="*/ 3798949 h 6858000"/>
              <a:gd name="connsiteX97-2459" fmla="*/ 5733539 w 6128435"/>
              <a:gd name="connsiteY97-2460" fmla="*/ 3818457 h 6858000"/>
              <a:gd name="connsiteX98-2461" fmla="*/ 5768491 w 6128435"/>
              <a:gd name="connsiteY98-2462" fmla="*/ 3914399 h 6858000"/>
              <a:gd name="connsiteX99-2463" fmla="*/ 5793123 w 6128435"/>
              <a:gd name="connsiteY99-2464" fmla="*/ 3969952 h 6858000"/>
              <a:gd name="connsiteX100-2465" fmla="*/ 5808321 w 6128435"/>
              <a:gd name="connsiteY100-2466" fmla="*/ 3988153 h 6858000"/>
              <a:gd name="connsiteX101-2467" fmla="*/ 5825621 w 6128435"/>
              <a:gd name="connsiteY101-2468" fmla="*/ 4015525 h 6858000"/>
              <a:gd name="connsiteX102-2469" fmla="*/ 5860672 w 6128435"/>
              <a:gd name="connsiteY102-2470" fmla="*/ 4061579 h 6858000"/>
              <a:gd name="connsiteX103-2471" fmla="*/ 5872173 w 6128435"/>
              <a:gd name="connsiteY103-2472" fmla="*/ 4088497 h 6858000"/>
              <a:gd name="connsiteX104-2473" fmla="*/ 5883705 w 6128435"/>
              <a:gd name="connsiteY104-2474" fmla="*/ 4101899 h 6858000"/>
              <a:gd name="connsiteX105-2475" fmla="*/ 5885314 w 6128435"/>
              <a:gd name="connsiteY105-2476" fmla="*/ 4108387 h 6858000"/>
              <a:gd name="connsiteX106-2477" fmla="*/ 5894095 w 6128435"/>
              <a:gd name="connsiteY106-2478" fmla="*/ 4128857 h 6858000"/>
              <a:gd name="connsiteX107-2479" fmla="*/ 5898339 w 6128435"/>
              <a:gd name="connsiteY107-2480" fmla="*/ 4140800 h 6858000"/>
              <a:gd name="connsiteX108-2481" fmla="*/ 5899734 w 6128435"/>
              <a:gd name="connsiteY108-2482" fmla="*/ 4145632 h 6858000"/>
              <a:gd name="connsiteX109-2483" fmla="*/ 5897098 w 6128435"/>
              <a:gd name="connsiteY109-2484" fmla="*/ 4157819 h 6858000"/>
              <a:gd name="connsiteX110-2485" fmla="*/ 5903513 w 6128435"/>
              <a:gd name="connsiteY110-2486" fmla="*/ 4187661 h 6858000"/>
              <a:gd name="connsiteX111-2487" fmla="*/ 5917114 w 6128435"/>
              <a:gd name="connsiteY111-2488" fmla="*/ 4213096 h 6858000"/>
              <a:gd name="connsiteX112-2489" fmla="*/ 5921153 w 6128435"/>
              <a:gd name="connsiteY112-2490" fmla="*/ 4236222 h 6858000"/>
              <a:gd name="connsiteX113-2491" fmla="*/ 5924233 w 6128435"/>
              <a:gd name="connsiteY113-2492" fmla="*/ 4242060 h 6858000"/>
              <a:gd name="connsiteX114-2493" fmla="*/ 5928910 w 6128435"/>
              <a:gd name="connsiteY114-2494" fmla="*/ 4300973 h 6858000"/>
              <a:gd name="connsiteX115-2495" fmla="*/ 5939320 w 6128435"/>
              <a:gd name="connsiteY115-2496" fmla="*/ 4340435 h 6858000"/>
              <a:gd name="connsiteX116-2497" fmla="*/ 5946705 w 6128435"/>
              <a:gd name="connsiteY116-2498" fmla="*/ 4428051 h 6858000"/>
              <a:gd name="connsiteX117-2499" fmla="*/ 5949261 w 6128435"/>
              <a:gd name="connsiteY117-2500" fmla="*/ 4449185 h 6858000"/>
              <a:gd name="connsiteX118-2501" fmla="*/ 5957504 w 6128435"/>
              <a:gd name="connsiteY118-2502" fmla="*/ 4465911 h 6858000"/>
              <a:gd name="connsiteX119-2503" fmla="*/ 5964689 w 6128435"/>
              <a:gd name="connsiteY119-2504" fmla="*/ 4468532 h 6858000"/>
              <a:gd name="connsiteX120-2505" fmla="*/ 5967062 w 6128435"/>
              <a:gd name="connsiteY120-2506" fmla="*/ 4479923 h 6858000"/>
              <a:gd name="connsiteX121-2507" fmla="*/ 5968960 w 6128435"/>
              <a:gd name="connsiteY121-2508" fmla="*/ 4482655 h 6858000"/>
              <a:gd name="connsiteX122-2509" fmla="*/ 5978567 w 6128435"/>
              <a:gd name="connsiteY122-2510" fmla="*/ 4498605 h 6858000"/>
              <a:gd name="connsiteX123-2511" fmla="*/ 5980106 w 6128435"/>
              <a:gd name="connsiteY123-2512" fmla="*/ 4585087 h 6858000"/>
              <a:gd name="connsiteX124-2513" fmla="*/ 5998138 w 6128435"/>
              <a:gd name="connsiteY124-2514" fmla="*/ 4697518 h 6858000"/>
              <a:gd name="connsiteX125-2515" fmla="*/ 6013516 w 6128435"/>
              <a:gd name="connsiteY125-2516" fmla="*/ 4786619 h 6858000"/>
              <a:gd name="connsiteX126-2517" fmla="*/ 6025404 w 6128435"/>
              <a:gd name="connsiteY126-2518" fmla="*/ 4858148 h 6858000"/>
              <a:gd name="connsiteX127-2519" fmla="*/ 6007749 w 6128435"/>
              <a:gd name="connsiteY127-2520" fmla="*/ 4964715 h 6858000"/>
              <a:gd name="connsiteX128-2521" fmla="*/ 6005269 w 6128435"/>
              <a:gd name="connsiteY128-2522" fmla="*/ 5150567 h 6858000"/>
              <a:gd name="connsiteX129-2523" fmla="*/ 6001127 w 6128435"/>
              <a:gd name="connsiteY129-2524" fmla="*/ 5164609 h 6858000"/>
              <a:gd name="connsiteX130-2525" fmla="*/ 5996647 w 6128435"/>
              <a:gd name="connsiteY130-2526" fmla="*/ 5185640 h 6858000"/>
              <a:gd name="connsiteX131-2527" fmla="*/ 5998514 w 6128435"/>
              <a:gd name="connsiteY131-2528" fmla="*/ 5189673 h 6858000"/>
              <a:gd name="connsiteX132-2529" fmla="*/ 5995970 w 6128435"/>
              <a:gd name="connsiteY132-2530" fmla="*/ 5221547 h 6858000"/>
              <a:gd name="connsiteX133-2531" fmla="*/ 5997218 w 6128435"/>
              <a:gd name="connsiteY133-2532" fmla="*/ 5222031 h 6858000"/>
              <a:gd name="connsiteX134-2533" fmla="*/ 6002116 w 6128435"/>
              <a:gd name="connsiteY134-2534" fmla="*/ 5231223 h 6858000"/>
              <a:gd name="connsiteX135-2535" fmla="*/ 6008541 w 6128435"/>
              <a:gd name="connsiteY135-2536" fmla="*/ 5248680 h 6858000"/>
              <a:gd name="connsiteX136-2537" fmla="*/ 6039260 w 6128435"/>
              <a:gd name="connsiteY136-2538" fmla="*/ 5289518 h 6858000"/>
              <a:gd name="connsiteX137-2539" fmla="*/ 6036748 w 6128435"/>
              <a:gd name="connsiteY137-2540" fmla="*/ 5322752 h 6858000"/>
              <a:gd name="connsiteX138-2541" fmla="*/ 6036943 w 6128435"/>
              <a:gd name="connsiteY138-2542" fmla="*/ 5329480 h 6858000"/>
              <a:gd name="connsiteX139-2543" fmla="*/ 6037236 w 6128435"/>
              <a:gd name="connsiteY139-2544" fmla="*/ 5329634 h 6858000"/>
              <a:gd name="connsiteX140-2545" fmla="*/ 6038019 w 6128435"/>
              <a:gd name="connsiteY140-2546" fmla="*/ 5336764 h 6858000"/>
              <a:gd name="connsiteX141-2547" fmla="*/ 6037298 w 6128435"/>
              <a:gd name="connsiteY141-2548" fmla="*/ 5341753 h 6858000"/>
              <a:gd name="connsiteX142-2549" fmla="*/ 6037677 w 6128435"/>
              <a:gd name="connsiteY142-2550" fmla="*/ 5354807 h 6858000"/>
              <a:gd name="connsiteX143-2551" fmla="*/ 6039728 w 6128435"/>
              <a:gd name="connsiteY143-2552" fmla="*/ 5359416 h 6858000"/>
              <a:gd name="connsiteX144-2553" fmla="*/ 6043311 w 6128435"/>
              <a:gd name="connsiteY144-2554" fmla="*/ 5361407 h 6858000"/>
              <a:gd name="connsiteX145-2555" fmla="*/ 6042954 w 6128435"/>
              <a:gd name="connsiteY145-2556" fmla="*/ 5362576 h 6858000"/>
              <a:gd name="connsiteX146-2557" fmla="*/ 6053435 w 6128435"/>
              <a:gd name="connsiteY146-2558" fmla="*/ 5387547 h 6858000"/>
              <a:gd name="connsiteX147-2559" fmla="*/ 6065933 w 6128435"/>
              <a:gd name="connsiteY147-2560" fmla="*/ 5443002 h 6858000"/>
              <a:gd name="connsiteX148-2561" fmla="*/ 6068640 w 6128435"/>
              <a:gd name="connsiteY148-2562" fmla="*/ 5474503 h 6858000"/>
              <a:gd name="connsiteX149-2563" fmla="*/ 6080922 w 6128435"/>
              <a:gd name="connsiteY149-2564" fmla="*/ 5561070 h 6858000"/>
              <a:gd name="connsiteX150-2565" fmla="*/ 6096949 w 6128435"/>
              <a:gd name="connsiteY150-2566" fmla="*/ 5648179 h 6858000"/>
              <a:gd name="connsiteX151-2567" fmla="*/ 6125703 w 6128435"/>
              <a:gd name="connsiteY151-2568" fmla="*/ 5692894 h 6858000"/>
              <a:gd name="connsiteX152-2569" fmla="*/ 6126670 w 6128435"/>
              <a:gd name="connsiteY152-2570" fmla="*/ 5697882 h 6858000"/>
              <a:gd name="connsiteX153-2571" fmla="*/ 6124061 w 6128435"/>
              <a:gd name="connsiteY153-2572" fmla="*/ 5710294 h 6858000"/>
              <a:gd name="connsiteX154-2573" fmla="*/ 6122213 w 6128435"/>
              <a:gd name="connsiteY154-2574" fmla="*/ 5714762 h 6858000"/>
              <a:gd name="connsiteX155-2575" fmla="*/ 6121353 w 6128435"/>
              <a:gd name="connsiteY155-2576" fmla="*/ 5721725 h 6858000"/>
              <a:gd name="connsiteX156-2577" fmla="*/ 6121607 w 6128435"/>
              <a:gd name="connsiteY156-2578" fmla="*/ 5721959 h 6858000"/>
              <a:gd name="connsiteX157-2579" fmla="*/ 6120262 w 6128435"/>
              <a:gd name="connsiteY157-2580" fmla="*/ 5728358 h 6858000"/>
              <a:gd name="connsiteX158-2581" fmla="*/ 6110194 w 6128435"/>
              <a:gd name="connsiteY158-2582" fmla="*/ 5758853 h 6858000"/>
              <a:gd name="connsiteX159-2583" fmla="*/ 6127519 w 6128435"/>
              <a:gd name="connsiteY159-2584" fmla="*/ 5865775 h 6858000"/>
              <a:gd name="connsiteX160-2585" fmla="*/ 6128435 w 6128435"/>
              <a:gd name="connsiteY160-2586" fmla="*/ 5870164 h 6858000"/>
              <a:gd name="connsiteX161-2587" fmla="*/ 6119217 w 6128435"/>
              <a:gd name="connsiteY161-2588" fmla="*/ 5888542 h 6858000"/>
              <a:gd name="connsiteX162-2589" fmla="*/ 6115966 w 6128435"/>
              <a:gd name="connsiteY162-2590" fmla="*/ 5898387 h 6858000"/>
              <a:gd name="connsiteX163-2591" fmla="*/ 6111924 w 6128435"/>
              <a:gd name="connsiteY163-2592" fmla="*/ 5900444 h 6858000"/>
              <a:gd name="connsiteX164-2593" fmla="*/ 6108716 w 6128435"/>
              <a:gd name="connsiteY164-2594" fmla="*/ 5915345 h 6858000"/>
              <a:gd name="connsiteX165-2595" fmla="*/ 6109524 w 6128435"/>
              <a:gd name="connsiteY165-2596" fmla="*/ 5917328 h 6858000"/>
              <a:gd name="connsiteX166-2597" fmla="*/ 6102493 w 6128435"/>
              <a:gd name="connsiteY166-2598" fmla="*/ 5928602 h 6858000"/>
              <a:gd name="connsiteX167-2599" fmla="*/ 6056863 w 6128435"/>
              <a:gd name="connsiteY167-2600" fmla="*/ 6000643 h 6858000"/>
              <a:gd name="connsiteX168-2601" fmla="*/ 6045436 w 6128435"/>
              <a:gd name="connsiteY168-2602" fmla="*/ 6124480 h 6858000"/>
              <a:gd name="connsiteX169-2603" fmla="*/ 6030489 w 6128435"/>
              <a:gd name="connsiteY169-2604" fmla="*/ 6317666 h 6858000"/>
              <a:gd name="connsiteX170-2605" fmla="*/ 6007492 w 6128435"/>
              <a:gd name="connsiteY170-2606" fmla="*/ 6440818 h 6858000"/>
              <a:gd name="connsiteX171-2607" fmla="*/ 6009467 w 6128435"/>
              <a:gd name="connsiteY171-2608" fmla="*/ 6487076 h 6858000"/>
              <a:gd name="connsiteX172-2609" fmla="*/ 5995064 w 6128435"/>
              <a:gd name="connsiteY172-2610" fmla="*/ 6540791 h 6858000"/>
              <a:gd name="connsiteX173-2611" fmla="*/ 5996309 w 6128435"/>
              <a:gd name="connsiteY173-2612" fmla="*/ 6543961 h 6858000"/>
              <a:gd name="connsiteX174-2613" fmla="*/ 5996048 w 6128435"/>
              <a:gd name="connsiteY174-2614" fmla="*/ 6555444 h 6858000"/>
              <a:gd name="connsiteX175-2615" fmla="*/ 6002524 w 6128435"/>
              <a:gd name="connsiteY175-2616" fmla="*/ 6560188 h 6858000"/>
              <a:gd name="connsiteX176-2617" fmla="*/ 6006823 w 6128435"/>
              <a:gd name="connsiteY176-2618" fmla="*/ 6578546 h 6858000"/>
              <a:gd name="connsiteX177-2619" fmla="*/ 6004510 w 6128435"/>
              <a:gd name="connsiteY177-2620" fmla="*/ 6599256 h 6858000"/>
              <a:gd name="connsiteX178-2621" fmla="*/ 5986207 w 6128435"/>
              <a:gd name="connsiteY178-2622" fmla="*/ 6695855 h 6858000"/>
              <a:gd name="connsiteX179-2623" fmla="*/ 5979428 w 6128435"/>
              <a:gd name="connsiteY179-2624" fmla="*/ 6754678 h 6858000"/>
              <a:gd name="connsiteX180-2625" fmla="*/ 5983398 w 6128435"/>
              <a:gd name="connsiteY180-2626" fmla="*/ 6778641 h 6858000"/>
              <a:gd name="connsiteX181-2627" fmla="*/ 5984543 w 6128435"/>
              <a:gd name="connsiteY181-2628" fmla="*/ 6811016 h 6858000"/>
              <a:gd name="connsiteX182-2629" fmla="*/ 5981802 w 6128435"/>
              <a:gd name="connsiteY182-2630" fmla="*/ 6838578 h 6858000"/>
              <a:gd name="connsiteX183-2631" fmla="*/ 5979671 w 6128435"/>
              <a:gd name="connsiteY183-2632" fmla="*/ 6858000 h 6858000"/>
              <a:gd name="connsiteX184-2633" fmla="*/ 0 w 6128435"/>
              <a:gd name="connsiteY184-2634" fmla="*/ 6858000 h 6858000"/>
              <a:gd name="connsiteX185-2635" fmla="*/ 0 w 6128435"/>
              <a:gd name="connsiteY185-2636" fmla="*/ 0 h 6858000"/>
              <a:gd name="connsiteX0-2637" fmla="*/ 0 w 6128435"/>
              <a:gd name="connsiteY0-2638" fmla="*/ 0 h 6858000"/>
              <a:gd name="connsiteX1-2639" fmla="*/ 4965888 w 6128435"/>
              <a:gd name="connsiteY1-2640" fmla="*/ 0 h 6858000"/>
              <a:gd name="connsiteX2-2641" fmla="*/ 4967767 w 6128435"/>
              <a:gd name="connsiteY2-2642" fmla="*/ 7930 h 6858000"/>
              <a:gd name="connsiteX3-2643" fmla="*/ 4979444 w 6128435"/>
              <a:gd name="connsiteY3-2644" fmla="*/ 43921 h 6858000"/>
              <a:gd name="connsiteX4-2645" fmla="*/ 5021173 w 6128435"/>
              <a:gd name="connsiteY4-2646" fmla="*/ 123738 h 6858000"/>
              <a:gd name="connsiteX5-2647" fmla="*/ 5075458 w 6128435"/>
              <a:gd name="connsiteY5-2648" fmla="*/ 264355 h 6858000"/>
              <a:gd name="connsiteX6-2649" fmla="*/ 5081175 w 6128435"/>
              <a:gd name="connsiteY6-2650" fmla="*/ 277448 h 6858000"/>
              <a:gd name="connsiteX7-2651" fmla="*/ 5097011 w 6128435"/>
              <a:gd name="connsiteY7-2652" fmla="*/ 355616 h 6858000"/>
              <a:gd name="connsiteX8-2653" fmla="*/ 5130982 w 6128435"/>
              <a:gd name="connsiteY8-2654" fmla="*/ 412030 h 6858000"/>
              <a:gd name="connsiteX9-2655" fmla="*/ 5153000 w 6128435"/>
              <a:gd name="connsiteY9-2656" fmla="*/ 507134 h 6858000"/>
              <a:gd name="connsiteX10-2657" fmla="*/ 5171282 w 6128435"/>
              <a:gd name="connsiteY10-2658" fmla="*/ 602071 h 6858000"/>
              <a:gd name="connsiteX11-2659" fmla="*/ 5176196 w 6128435"/>
              <a:gd name="connsiteY11-2660" fmla="*/ 636822 h 6858000"/>
              <a:gd name="connsiteX12-2661" fmla="*/ 5201957 w 6128435"/>
              <a:gd name="connsiteY12-2662" fmla="*/ 736835 h 6858000"/>
              <a:gd name="connsiteX13-2663" fmla="*/ 5185452 w 6128435"/>
              <a:gd name="connsiteY13-2664" fmla="*/ 745392 h 6858000"/>
              <a:gd name="connsiteX14-2665" fmla="*/ 5189051 w 6128435"/>
              <a:gd name="connsiteY14-2666" fmla="*/ 782518 h 6858000"/>
              <a:gd name="connsiteX15-2667" fmla="*/ 5210428 w 6128435"/>
              <a:gd name="connsiteY15-2668" fmla="*/ 815772 h 6858000"/>
              <a:gd name="connsiteX16-2669" fmla="*/ 5221088 w 6128435"/>
              <a:gd name="connsiteY16-2670" fmla="*/ 860193 h 6858000"/>
              <a:gd name="connsiteX17-2671" fmla="*/ 5227653 w 6128435"/>
              <a:gd name="connsiteY17-2672" fmla="*/ 886709 h 6858000"/>
              <a:gd name="connsiteX18-2673" fmla="*/ 5230806 w 6128435"/>
              <a:gd name="connsiteY18-2674" fmla="*/ 961354 h 6858000"/>
              <a:gd name="connsiteX19-2675" fmla="*/ 5201018 w 6128435"/>
              <a:gd name="connsiteY19-2676" fmla="*/ 1095027 h 6858000"/>
              <a:gd name="connsiteX20-2677" fmla="*/ 5202153 w 6128435"/>
              <a:gd name="connsiteY20-2678" fmla="*/ 1133224 h 6858000"/>
              <a:gd name="connsiteX21-2679" fmla="*/ 5207370 w 6128435"/>
              <a:gd name="connsiteY21-2680" fmla="*/ 1138097 h 6858000"/>
              <a:gd name="connsiteX22-2681" fmla="*/ 5189234 w 6128435"/>
              <a:gd name="connsiteY22-2682" fmla="*/ 1193495 h 6858000"/>
              <a:gd name="connsiteX23-2683" fmla="*/ 5202769 w 6128435"/>
              <a:gd name="connsiteY23-2684" fmla="*/ 1269450 h 6858000"/>
              <a:gd name="connsiteX24-2685" fmla="*/ 5225968 w 6128435"/>
              <a:gd name="connsiteY24-2686" fmla="*/ 1357994 h 6858000"/>
              <a:gd name="connsiteX25-2687" fmla="*/ 5233819 w 6128435"/>
              <a:gd name="connsiteY25-2688" fmla="*/ 1380922 h 6858000"/>
              <a:gd name="connsiteX26-2689" fmla="*/ 5237226 w 6128435"/>
              <a:gd name="connsiteY26-2690" fmla="*/ 1441327 h 6858000"/>
              <a:gd name="connsiteX27-2691" fmla="*/ 5244434 w 6128435"/>
              <a:gd name="connsiteY27-2692" fmla="*/ 1580810 h 6858000"/>
              <a:gd name="connsiteX28-2693" fmla="*/ 5251453 w 6128435"/>
              <a:gd name="connsiteY28-2694" fmla="*/ 1583934 h 6858000"/>
              <a:gd name="connsiteX29-2695" fmla="*/ 5253136 w 6128435"/>
              <a:gd name="connsiteY29-2696" fmla="*/ 1595457 h 6858000"/>
              <a:gd name="connsiteX30-2697" fmla="*/ 5254863 w 6128435"/>
              <a:gd name="connsiteY30-2698" fmla="*/ 1598311 h 6858000"/>
              <a:gd name="connsiteX31-2699" fmla="*/ 5263491 w 6128435"/>
              <a:gd name="connsiteY31-2700" fmla="*/ 1614889 h 6858000"/>
              <a:gd name="connsiteX32-2701" fmla="*/ 5250095 w 6128435"/>
              <a:gd name="connsiteY32-2702" fmla="*/ 1655519 h 6858000"/>
              <a:gd name="connsiteX33-2703" fmla="*/ 5259788 w 6128435"/>
              <a:gd name="connsiteY33-2704" fmla="*/ 1701198 h 6858000"/>
              <a:gd name="connsiteX34-2705" fmla="*/ 5255696 w 6128435"/>
              <a:gd name="connsiteY34-2706" fmla="*/ 1880842 h 6858000"/>
              <a:gd name="connsiteX35-2707" fmla="*/ 5280947 w 6128435"/>
              <a:gd name="connsiteY35-2708" fmla="*/ 1904438 h 6858000"/>
              <a:gd name="connsiteX36-2709" fmla="*/ 5252592 w 6128435"/>
              <a:gd name="connsiteY36-2710" fmla="*/ 2092210 h 6858000"/>
              <a:gd name="connsiteX37-2711" fmla="*/ 5264303 w 6128435"/>
              <a:gd name="connsiteY37-2712" fmla="*/ 2225157 h 6858000"/>
              <a:gd name="connsiteX38-2713" fmla="*/ 5254949 w 6128435"/>
              <a:gd name="connsiteY38-2714" fmla="*/ 2236160 h 6858000"/>
              <a:gd name="connsiteX39-2715" fmla="*/ 5250104 w 6128435"/>
              <a:gd name="connsiteY39-2716" fmla="*/ 2249166 h 6858000"/>
              <a:gd name="connsiteX40-2717" fmla="*/ 5251214 w 6128435"/>
              <a:gd name="connsiteY40-2718" fmla="*/ 2250944 h 6858000"/>
              <a:gd name="connsiteX41-2719" fmla="*/ 5250644 w 6128435"/>
              <a:gd name="connsiteY41-2720" fmla="*/ 2266619 h 6858000"/>
              <a:gd name="connsiteX42-2721" fmla="*/ 5247111 w 6128435"/>
              <a:gd name="connsiteY42-2722" fmla="*/ 2269679 h 6858000"/>
              <a:gd name="connsiteX43-2723" fmla="*/ 5245653 w 6128435"/>
              <a:gd name="connsiteY43-2724" fmla="*/ 2280317 h 6858000"/>
              <a:gd name="connsiteX44-2725" fmla="*/ 5239901 w 6128435"/>
              <a:gd name="connsiteY44-2726" fmla="*/ 2300961 h 6858000"/>
              <a:gd name="connsiteX45-2727" fmla="*/ 5241522 w 6128435"/>
              <a:gd name="connsiteY45-2728" fmla="*/ 2305114 h 6858000"/>
              <a:gd name="connsiteX46-2729" fmla="*/ 5237050 w 6128435"/>
              <a:gd name="connsiteY46-2730" fmla="*/ 2336703 h 6858000"/>
              <a:gd name="connsiteX47-2731" fmla="*/ 5238267 w 6128435"/>
              <a:gd name="connsiteY47-2732" fmla="*/ 2337277 h 6858000"/>
              <a:gd name="connsiteX48-2733" fmla="*/ 5242602 w 6128435"/>
              <a:gd name="connsiteY48-2734" fmla="*/ 2346782 h 6858000"/>
              <a:gd name="connsiteX49-2735" fmla="*/ 5247963 w 6128435"/>
              <a:gd name="connsiteY49-2736" fmla="*/ 2364638 h 6858000"/>
              <a:gd name="connsiteX50-2737" fmla="*/ 5276175 w 6128435"/>
              <a:gd name="connsiteY50-2738" fmla="*/ 2407515 h 6858000"/>
              <a:gd name="connsiteX51-2739" fmla="*/ 5271650 w 6128435"/>
              <a:gd name="connsiteY51-2740" fmla="*/ 2440467 h 6858000"/>
              <a:gd name="connsiteX52-2741" fmla="*/ 5271438 w 6128435"/>
              <a:gd name="connsiteY52-2742" fmla="*/ 2447186 h 6858000"/>
              <a:gd name="connsiteX53-2743" fmla="*/ 5271722 w 6128435"/>
              <a:gd name="connsiteY53-2744" fmla="*/ 2447359 h 6858000"/>
              <a:gd name="connsiteX54-2745" fmla="*/ 5272069 w 6128435"/>
              <a:gd name="connsiteY54-2746" fmla="*/ 2454523 h 6858000"/>
              <a:gd name="connsiteX55-2747" fmla="*/ 5271049 w 6128435"/>
              <a:gd name="connsiteY55-2748" fmla="*/ 2459442 h 6858000"/>
              <a:gd name="connsiteX56-2749" fmla="*/ 5270636 w 6128435"/>
              <a:gd name="connsiteY56-2750" fmla="*/ 2472481 h 6858000"/>
              <a:gd name="connsiteX57-2751" fmla="*/ 5272406 w 6128435"/>
              <a:gd name="connsiteY57-2752" fmla="*/ 2477221 h 6858000"/>
              <a:gd name="connsiteX58-2753" fmla="*/ 5307538 w 6128435"/>
              <a:gd name="connsiteY58-2754" fmla="*/ 2514685 h 6858000"/>
              <a:gd name="connsiteX59-2755" fmla="*/ 5337604 w 6128435"/>
              <a:gd name="connsiteY59-2756" fmla="*/ 2597632 h 6858000"/>
              <a:gd name="connsiteX60-2757" fmla="*/ 5407503 w 6128435"/>
              <a:gd name="connsiteY60-2758" fmla="*/ 2786290 h 6858000"/>
              <a:gd name="connsiteX61-2759" fmla="*/ 5407356 w 6128435"/>
              <a:gd name="connsiteY61-2760" fmla="*/ 2787545 h 6858000"/>
              <a:gd name="connsiteX62-2761" fmla="*/ 5411130 w 6128435"/>
              <a:gd name="connsiteY62-2762" fmla="*/ 2788640 h 6858000"/>
              <a:gd name="connsiteX63-2763" fmla="*/ 5416439 w 6128435"/>
              <a:gd name="connsiteY63-2764" fmla="*/ 2805666 h 6858000"/>
              <a:gd name="connsiteX64-2765" fmla="*/ 5416589 w 6128435"/>
              <a:gd name="connsiteY64-2766" fmla="*/ 2810822 h 6858000"/>
              <a:gd name="connsiteX65-2767" fmla="*/ 5418542 w 6128435"/>
              <a:gd name="connsiteY65-2768" fmla="*/ 2817745 h 6858000"/>
              <a:gd name="connsiteX66-2769" fmla="*/ 5418847 w 6128435"/>
              <a:gd name="connsiteY66-2770" fmla="*/ 2817825 h 6858000"/>
              <a:gd name="connsiteX67-2771" fmla="*/ 5423364 w 6128435"/>
              <a:gd name="connsiteY67-2772" fmla="*/ 2858292 h 6858000"/>
              <a:gd name="connsiteX68-2773" fmla="*/ 5479298 w 6128435"/>
              <a:gd name="connsiteY68-2774" fmla="*/ 2947791 h 6858000"/>
              <a:gd name="connsiteX69-2775" fmla="*/ 5481770 w 6128435"/>
              <a:gd name="connsiteY69-2776" fmla="*/ 2951352 h 6858000"/>
              <a:gd name="connsiteX70-2777" fmla="*/ 5481013 w 6128435"/>
              <a:gd name="connsiteY70-2778" fmla="*/ 2973461 h 6858000"/>
              <a:gd name="connsiteX71-2779" fmla="*/ 5482045 w 6128435"/>
              <a:gd name="connsiteY71-2780" fmla="*/ 2984371 h 6858000"/>
              <a:gd name="connsiteX72-2781" fmla="*/ 5479405 w 6128435"/>
              <a:gd name="connsiteY72-2782" fmla="*/ 2988507 h 6858000"/>
              <a:gd name="connsiteX73-2783" fmla="*/ 5482415 w 6128435"/>
              <a:gd name="connsiteY73-2784" fmla="*/ 3004079 h 6858000"/>
              <a:gd name="connsiteX74-2785" fmla="*/ 5483865 w 6128435"/>
              <a:gd name="connsiteY74-2786" fmla="*/ 3005467 h 6858000"/>
              <a:gd name="connsiteX75-2787" fmla="*/ 5482236 w 6128435"/>
              <a:gd name="connsiteY75-2788" fmla="*/ 3019791 h 6858000"/>
              <a:gd name="connsiteX76-2789" fmla="*/ 5475895 w 6128435"/>
              <a:gd name="connsiteY76-2790" fmla="*/ 3033578 h 6858000"/>
              <a:gd name="connsiteX77-2791" fmla="*/ 5477595 w 6128435"/>
              <a:gd name="connsiteY77-2792" fmla="*/ 3250534 h 6858000"/>
              <a:gd name="connsiteX78-2793" fmla="*/ 5532836 w 6128435"/>
              <a:gd name="connsiteY78-2794" fmla="*/ 3353840 h 6858000"/>
              <a:gd name="connsiteX79-2795" fmla="*/ 5561229 w 6128435"/>
              <a:gd name="connsiteY79-2796" fmla="*/ 3395784 h 6858000"/>
              <a:gd name="connsiteX80-2797" fmla="*/ 5589758 w 6128435"/>
              <a:gd name="connsiteY80-2798" fmla="*/ 3506453 h 6858000"/>
              <a:gd name="connsiteX81-2799" fmla="*/ 5596144 w 6128435"/>
              <a:gd name="connsiteY81-2800" fmla="*/ 3534624 h 6858000"/>
              <a:gd name="connsiteX82-2801" fmla="*/ 5597750 w 6128435"/>
              <a:gd name="connsiteY82-2802" fmla="*/ 3534129 h 6858000"/>
              <a:gd name="connsiteX83-2803" fmla="*/ 5599700 w 6128435"/>
              <a:gd name="connsiteY83-2804" fmla="*/ 3547221 h 6858000"/>
              <a:gd name="connsiteX84-2805" fmla="*/ 5615031 w 6128435"/>
              <a:gd name="connsiteY84-2806" fmla="*/ 3557482 h 6858000"/>
              <a:gd name="connsiteX85-2807" fmla="*/ 5618377 w 6128435"/>
              <a:gd name="connsiteY85-2808" fmla="*/ 3588431 h 6858000"/>
              <a:gd name="connsiteX86-2809" fmla="*/ 5612155 w 6128435"/>
              <a:gd name="connsiteY86-2810" fmla="*/ 3589869 h 6858000"/>
              <a:gd name="connsiteX87-2811" fmla="*/ 5620843 w 6128435"/>
              <a:gd name="connsiteY87-2812" fmla="*/ 3606745 h 6858000"/>
              <a:gd name="connsiteX88-2813" fmla="*/ 5655472 w 6128435"/>
              <a:gd name="connsiteY88-2814" fmla="*/ 3678877 h 6858000"/>
              <a:gd name="connsiteX89-2815" fmla="*/ 5680448 w 6128435"/>
              <a:gd name="connsiteY89-2816" fmla="*/ 3717760 h 6858000"/>
              <a:gd name="connsiteX90-2817" fmla="*/ 5683015 w 6128435"/>
              <a:gd name="connsiteY90-2818" fmla="*/ 3762025 h 6858000"/>
              <a:gd name="connsiteX91-2819" fmla="*/ 5696643 w 6128435"/>
              <a:gd name="connsiteY91-2820" fmla="*/ 3773888 h 6858000"/>
              <a:gd name="connsiteX92-2821" fmla="*/ 5699203 w 6128435"/>
              <a:gd name="connsiteY92-2822" fmla="*/ 3775823 h 6858000"/>
              <a:gd name="connsiteX93-2823" fmla="*/ 5704824 w 6128435"/>
              <a:gd name="connsiteY93-2824" fmla="*/ 3785966 h 6858000"/>
              <a:gd name="connsiteX94-2825" fmla="*/ 5712204 w 6128435"/>
              <a:gd name="connsiteY94-2826" fmla="*/ 3785830 h 6858000"/>
              <a:gd name="connsiteX95-2827" fmla="*/ 5724816 w 6128435"/>
              <a:gd name="connsiteY95-2828" fmla="*/ 3798949 h 6858000"/>
              <a:gd name="connsiteX96-2829" fmla="*/ 5733539 w 6128435"/>
              <a:gd name="connsiteY96-2830" fmla="*/ 3818457 h 6858000"/>
              <a:gd name="connsiteX97-2831" fmla="*/ 5768491 w 6128435"/>
              <a:gd name="connsiteY97-2832" fmla="*/ 3914399 h 6858000"/>
              <a:gd name="connsiteX98-2833" fmla="*/ 5793123 w 6128435"/>
              <a:gd name="connsiteY98-2834" fmla="*/ 3969952 h 6858000"/>
              <a:gd name="connsiteX99-2835" fmla="*/ 5808321 w 6128435"/>
              <a:gd name="connsiteY99-2836" fmla="*/ 3988153 h 6858000"/>
              <a:gd name="connsiteX100-2837" fmla="*/ 5825621 w 6128435"/>
              <a:gd name="connsiteY100-2838" fmla="*/ 4015525 h 6858000"/>
              <a:gd name="connsiteX101-2839" fmla="*/ 5860672 w 6128435"/>
              <a:gd name="connsiteY101-2840" fmla="*/ 4061579 h 6858000"/>
              <a:gd name="connsiteX102-2841" fmla="*/ 5872173 w 6128435"/>
              <a:gd name="connsiteY102-2842" fmla="*/ 4088497 h 6858000"/>
              <a:gd name="connsiteX103-2843" fmla="*/ 5883705 w 6128435"/>
              <a:gd name="connsiteY103-2844" fmla="*/ 4101899 h 6858000"/>
              <a:gd name="connsiteX104-2845" fmla="*/ 5885314 w 6128435"/>
              <a:gd name="connsiteY104-2846" fmla="*/ 4108387 h 6858000"/>
              <a:gd name="connsiteX105-2847" fmla="*/ 5894095 w 6128435"/>
              <a:gd name="connsiteY105-2848" fmla="*/ 4128857 h 6858000"/>
              <a:gd name="connsiteX106-2849" fmla="*/ 5898339 w 6128435"/>
              <a:gd name="connsiteY106-2850" fmla="*/ 4140800 h 6858000"/>
              <a:gd name="connsiteX107-2851" fmla="*/ 5899734 w 6128435"/>
              <a:gd name="connsiteY107-2852" fmla="*/ 4145632 h 6858000"/>
              <a:gd name="connsiteX108-2853" fmla="*/ 5897098 w 6128435"/>
              <a:gd name="connsiteY108-2854" fmla="*/ 4157819 h 6858000"/>
              <a:gd name="connsiteX109-2855" fmla="*/ 5903513 w 6128435"/>
              <a:gd name="connsiteY109-2856" fmla="*/ 4187661 h 6858000"/>
              <a:gd name="connsiteX110-2857" fmla="*/ 5917114 w 6128435"/>
              <a:gd name="connsiteY110-2858" fmla="*/ 4213096 h 6858000"/>
              <a:gd name="connsiteX111-2859" fmla="*/ 5921153 w 6128435"/>
              <a:gd name="connsiteY111-2860" fmla="*/ 4236222 h 6858000"/>
              <a:gd name="connsiteX112-2861" fmla="*/ 5924233 w 6128435"/>
              <a:gd name="connsiteY112-2862" fmla="*/ 4242060 h 6858000"/>
              <a:gd name="connsiteX113-2863" fmla="*/ 5928910 w 6128435"/>
              <a:gd name="connsiteY113-2864" fmla="*/ 4300973 h 6858000"/>
              <a:gd name="connsiteX114-2865" fmla="*/ 5939320 w 6128435"/>
              <a:gd name="connsiteY114-2866" fmla="*/ 4340435 h 6858000"/>
              <a:gd name="connsiteX115-2867" fmla="*/ 5946705 w 6128435"/>
              <a:gd name="connsiteY115-2868" fmla="*/ 4428051 h 6858000"/>
              <a:gd name="connsiteX116-2869" fmla="*/ 5949261 w 6128435"/>
              <a:gd name="connsiteY116-2870" fmla="*/ 4449185 h 6858000"/>
              <a:gd name="connsiteX117-2871" fmla="*/ 5957504 w 6128435"/>
              <a:gd name="connsiteY117-2872" fmla="*/ 4465911 h 6858000"/>
              <a:gd name="connsiteX118-2873" fmla="*/ 5964689 w 6128435"/>
              <a:gd name="connsiteY118-2874" fmla="*/ 4468532 h 6858000"/>
              <a:gd name="connsiteX119-2875" fmla="*/ 5967062 w 6128435"/>
              <a:gd name="connsiteY119-2876" fmla="*/ 4479923 h 6858000"/>
              <a:gd name="connsiteX120-2877" fmla="*/ 5968960 w 6128435"/>
              <a:gd name="connsiteY120-2878" fmla="*/ 4482655 h 6858000"/>
              <a:gd name="connsiteX121-2879" fmla="*/ 5978567 w 6128435"/>
              <a:gd name="connsiteY121-2880" fmla="*/ 4498605 h 6858000"/>
              <a:gd name="connsiteX122-2881" fmla="*/ 5980106 w 6128435"/>
              <a:gd name="connsiteY122-2882" fmla="*/ 4585087 h 6858000"/>
              <a:gd name="connsiteX123-2883" fmla="*/ 5998138 w 6128435"/>
              <a:gd name="connsiteY123-2884" fmla="*/ 4697518 h 6858000"/>
              <a:gd name="connsiteX124-2885" fmla="*/ 6013516 w 6128435"/>
              <a:gd name="connsiteY124-2886" fmla="*/ 4786619 h 6858000"/>
              <a:gd name="connsiteX125-2887" fmla="*/ 6025404 w 6128435"/>
              <a:gd name="connsiteY125-2888" fmla="*/ 4858148 h 6858000"/>
              <a:gd name="connsiteX126-2889" fmla="*/ 6007749 w 6128435"/>
              <a:gd name="connsiteY126-2890" fmla="*/ 4964715 h 6858000"/>
              <a:gd name="connsiteX127-2891" fmla="*/ 6005269 w 6128435"/>
              <a:gd name="connsiteY127-2892" fmla="*/ 5150567 h 6858000"/>
              <a:gd name="connsiteX128-2893" fmla="*/ 6001127 w 6128435"/>
              <a:gd name="connsiteY128-2894" fmla="*/ 5164609 h 6858000"/>
              <a:gd name="connsiteX129-2895" fmla="*/ 5996647 w 6128435"/>
              <a:gd name="connsiteY129-2896" fmla="*/ 5185640 h 6858000"/>
              <a:gd name="connsiteX130-2897" fmla="*/ 5998514 w 6128435"/>
              <a:gd name="connsiteY130-2898" fmla="*/ 5189673 h 6858000"/>
              <a:gd name="connsiteX131-2899" fmla="*/ 5995970 w 6128435"/>
              <a:gd name="connsiteY131-2900" fmla="*/ 5221547 h 6858000"/>
              <a:gd name="connsiteX132-2901" fmla="*/ 5997218 w 6128435"/>
              <a:gd name="connsiteY132-2902" fmla="*/ 5222031 h 6858000"/>
              <a:gd name="connsiteX133-2903" fmla="*/ 6002116 w 6128435"/>
              <a:gd name="connsiteY133-2904" fmla="*/ 5231223 h 6858000"/>
              <a:gd name="connsiteX134-2905" fmla="*/ 6008541 w 6128435"/>
              <a:gd name="connsiteY134-2906" fmla="*/ 5248680 h 6858000"/>
              <a:gd name="connsiteX135-2907" fmla="*/ 6039260 w 6128435"/>
              <a:gd name="connsiteY135-2908" fmla="*/ 5289518 h 6858000"/>
              <a:gd name="connsiteX136-2909" fmla="*/ 6036748 w 6128435"/>
              <a:gd name="connsiteY136-2910" fmla="*/ 5322752 h 6858000"/>
              <a:gd name="connsiteX137-2911" fmla="*/ 6036943 w 6128435"/>
              <a:gd name="connsiteY137-2912" fmla="*/ 5329480 h 6858000"/>
              <a:gd name="connsiteX138-2913" fmla="*/ 6037236 w 6128435"/>
              <a:gd name="connsiteY138-2914" fmla="*/ 5329634 h 6858000"/>
              <a:gd name="connsiteX139-2915" fmla="*/ 6038019 w 6128435"/>
              <a:gd name="connsiteY139-2916" fmla="*/ 5336764 h 6858000"/>
              <a:gd name="connsiteX140-2917" fmla="*/ 6037298 w 6128435"/>
              <a:gd name="connsiteY140-2918" fmla="*/ 5341753 h 6858000"/>
              <a:gd name="connsiteX141-2919" fmla="*/ 6037677 w 6128435"/>
              <a:gd name="connsiteY141-2920" fmla="*/ 5354807 h 6858000"/>
              <a:gd name="connsiteX142-2921" fmla="*/ 6039728 w 6128435"/>
              <a:gd name="connsiteY142-2922" fmla="*/ 5359416 h 6858000"/>
              <a:gd name="connsiteX143-2923" fmla="*/ 6043311 w 6128435"/>
              <a:gd name="connsiteY143-2924" fmla="*/ 5361407 h 6858000"/>
              <a:gd name="connsiteX144-2925" fmla="*/ 6042954 w 6128435"/>
              <a:gd name="connsiteY144-2926" fmla="*/ 5362576 h 6858000"/>
              <a:gd name="connsiteX145-2927" fmla="*/ 6053435 w 6128435"/>
              <a:gd name="connsiteY145-2928" fmla="*/ 5387547 h 6858000"/>
              <a:gd name="connsiteX146-2929" fmla="*/ 6065933 w 6128435"/>
              <a:gd name="connsiteY146-2930" fmla="*/ 5443002 h 6858000"/>
              <a:gd name="connsiteX147-2931" fmla="*/ 6068640 w 6128435"/>
              <a:gd name="connsiteY147-2932" fmla="*/ 5474503 h 6858000"/>
              <a:gd name="connsiteX148-2933" fmla="*/ 6080922 w 6128435"/>
              <a:gd name="connsiteY148-2934" fmla="*/ 5561070 h 6858000"/>
              <a:gd name="connsiteX149-2935" fmla="*/ 6096949 w 6128435"/>
              <a:gd name="connsiteY149-2936" fmla="*/ 5648179 h 6858000"/>
              <a:gd name="connsiteX150-2937" fmla="*/ 6125703 w 6128435"/>
              <a:gd name="connsiteY150-2938" fmla="*/ 5692894 h 6858000"/>
              <a:gd name="connsiteX151-2939" fmla="*/ 6126670 w 6128435"/>
              <a:gd name="connsiteY151-2940" fmla="*/ 5697882 h 6858000"/>
              <a:gd name="connsiteX152-2941" fmla="*/ 6124061 w 6128435"/>
              <a:gd name="connsiteY152-2942" fmla="*/ 5710294 h 6858000"/>
              <a:gd name="connsiteX153-2943" fmla="*/ 6122213 w 6128435"/>
              <a:gd name="connsiteY153-2944" fmla="*/ 5714762 h 6858000"/>
              <a:gd name="connsiteX154-2945" fmla="*/ 6121353 w 6128435"/>
              <a:gd name="connsiteY154-2946" fmla="*/ 5721725 h 6858000"/>
              <a:gd name="connsiteX155-2947" fmla="*/ 6121607 w 6128435"/>
              <a:gd name="connsiteY155-2948" fmla="*/ 5721959 h 6858000"/>
              <a:gd name="connsiteX156-2949" fmla="*/ 6120262 w 6128435"/>
              <a:gd name="connsiteY156-2950" fmla="*/ 5728358 h 6858000"/>
              <a:gd name="connsiteX157-2951" fmla="*/ 6110194 w 6128435"/>
              <a:gd name="connsiteY157-2952" fmla="*/ 5758853 h 6858000"/>
              <a:gd name="connsiteX158-2953" fmla="*/ 6127519 w 6128435"/>
              <a:gd name="connsiteY158-2954" fmla="*/ 5865775 h 6858000"/>
              <a:gd name="connsiteX159-2955" fmla="*/ 6128435 w 6128435"/>
              <a:gd name="connsiteY159-2956" fmla="*/ 5870164 h 6858000"/>
              <a:gd name="connsiteX160-2957" fmla="*/ 6119217 w 6128435"/>
              <a:gd name="connsiteY160-2958" fmla="*/ 5888542 h 6858000"/>
              <a:gd name="connsiteX161-2959" fmla="*/ 6115966 w 6128435"/>
              <a:gd name="connsiteY161-2960" fmla="*/ 5898387 h 6858000"/>
              <a:gd name="connsiteX162-2961" fmla="*/ 6111924 w 6128435"/>
              <a:gd name="connsiteY162-2962" fmla="*/ 5900444 h 6858000"/>
              <a:gd name="connsiteX163-2963" fmla="*/ 6108716 w 6128435"/>
              <a:gd name="connsiteY163-2964" fmla="*/ 5915345 h 6858000"/>
              <a:gd name="connsiteX164-2965" fmla="*/ 6109524 w 6128435"/>
              <a:gd name="connsiteY164-2966" fmla="*/ 5917328 h 6858000"/>
              <a:gd name="connsiteX165-2967" fmla="*/ 6102493 w 6128435"/>
              <a:gd name="connsiteY165-2968" fmla="*/ 5928602 h 6858000"/>
              <a:gd name="connsiteX166-2969" fmla="*/ 6056863 w 6128435"/>
              <a:gd name="connsiteY166-2970" fmla="*/ 6000643 h 6858000"/>
              <a:gd name="connsiteX167-2971" fmla="*/ 6045436 w 6128435"/>
              <a:gd name="connsiteY167-2972" fmla="*/ 6124480 h 6858000"/>
              <a:gd name="connsiteX168-2973" fmla="*/ 6030489 w 6128435"/>
              <a:gd name="connsiteY168-2974" fmla="*/ 6317666 h 6858000"/>
              <a:gd name="connsiteX169-2975" fmla="*/ 6007492 w 6128435"/>
              <a:gd name="connsiteY169-2976" fmla="*/ 6440818 h 6858000"/>
              <a:gd name="connsiteX170-2977" fmla="*/ 6009467 w 6128435"/>
              <a:gd name="connsiteY170-2978" fmla="*/ 6487076 h 6858000"/>
              <a:gd name="connsiteX171-2979" fmla="*/ 5995064 w 6128435"/>
              <a:gd name="connsiteY171-2980" fmla="*/ 6540791 h 6858000"/>
              <a:gd name="connsiteX172-2981" fmla="*/ 5996309 w 6128435"/>
              <a:gd name="connsiteY172-2982" fmla="*/ 6543961 h 6858000"/>
              <a:gd name="connsiteX173-2983" fmla="*/ 5996048 w 6128435"/>
              <a:gd name="connsiteY173-2984" fmla="*/ 6555444 h 6858000"/>
              <a:gd name="connsiteX174-2985" fmla="*/ 6002524 w 6128435"/>
              <a:gd name="connsiteY174-2986" fmla="*/ 6560188 h 6858000"/>
              <a:gd name="connsiteX175-2987" fmla="*/ 6006823 w 6128435"/>
              <a:gd name="connsiteY175-2988" fmla="*/ 6578546 h 6858000"/>
              <a:gd name="connsiteX176-2989" fmla="*/ 6004510 w 6128435"/>
              <a:gd name="connsiteY176-2990" fmla="*/ 6599256 h 6858000"/>
              <a:gd name="connsiteX177-2991" fmla="*/ 5986207 w 6128435"/>
              <a:gd name="connsiteY177-2992" fmla="*/ 6695855 h 6858000"/>
              <a:gd name="connsiteX178-2993" fmla="*/ 5979428 w 6128435"/>
              <a:gd name="connsiteY178-2994" fmla="*/ 6754678 h 6858000"/>
              <a:gd name="connsiteX179-2995" fmla="*/ 5983398 w 6128435"/>
              <a:gd name="connsiteY179-2996" fmla="*/ 6778641 h 6858000"/>
              <a:gd name="connsiteX180-2997" fmla="*/ 5984543 w 6128435"/>
              <a:gd name="connsiteY180-2998" fmla="*/ 6811016 h 6858000"/>
              <a:gd name="connsiteX181-2999" fmla="*/ 5981802 w 6128435"/>
              <a:gd name="connsiteY181-3000" fmla="*/ 6838578 h 6858000"/>
              <a:gd name="connsiteX182-3001" fmla="*/ 5979671 w 6128435"/>
              <a:gd name="connsiteY182-3002" fmla="*/ 6858000 h 6858000"/>
              <a:gd name="connsiteX183-3003" fmla="*/ 0 w 6128435"/>
              <a:gd name="connsiteY183-3004" fmla="*/ 6858000 h 6858000"/>
              <a:gd name="connsiteX184-3005" fmla="*/ 0 w 6128435"/>
              <a:gd name="connsiteY184-3006" fmla="*/ 0 h 6858000"/>
              <a:gd name="connsiteX0-3007" fmla="*/ 0 w 6128435"/>
              <a:gd name="connsiteY0-3008" fmla="*/ 0 h 6858000"/>
              <a:gd name="connsiteX1-3009" fmla="*/ 4965888 w 6128435"/>
              <a:gd name="connsiteY1-3010" fmla="*/ 0 h 6858000"/>
              <a:gd name="connsiteX2-3011" fmla="*/ 4967767 w 6128435"/>
              <a:gd name="connsiteY2-3012" fmla="*/ 7930 h 6858000"/>
              <a:gd name="connsiteX3-3013" fmla="*/ 4979444 w 6128435"/>
              <a:gd name="connsiteY3-3014" fmla="*/ 43921 h 6858000"/>
              <a:gd name="connsiteX4-3015" fmla="*/ 5021173 w 6128435"/>
              <a:gd name="connsiteY4-3016" fmla="*/ 123738 h 6858000"/>
              <a:gd name="connsiteX5-3017" fmla="*/ 5075458 w 6128435"/>
              <a:gd name="connsiteY5-3018" fmla="*/ 264355 h 6858000"/>
              <a:gd name="connsiteX6-3019" fmla="*/ 5081175 w 6128435"/>
              <a:gd name="connsiteY6-3020" fmla="*/ 277448 h 6858000"/>
              <a:gd name="connsiteX7-3021" fmla="*/ 5097011 w 6128435"/>
              <a:gd name="connsiteY7-3022" fmla="*/ 355616 h 6858000"/>
              <a:gd name="connsiteX8-3023" fmla="*/ 5130982 w 6128435"/>
              <a:gd name="connsiteY8-3024" fmla="*/ 412030 h 6858000"/>
              <a:gd name="connsiteX9-3025" fmla="*/ 5153000 w 6128435"/>
              <a:gd name="connsiteY9-3026" fmla="*/ 507134 h 6858000"/>
              <a:gd name="connsiteX10-3027" fmla="*/ 5171282 w 6128435"/>
              <a:gd name="connsiteY10-3028" fmla="*/ 602071 h 6858000"/>
              <a:gd name="connsiteX11-3029" fmla="*/ 5176196 w 6128435"/>
              <a:gd name="connsiteY11-3030" fmla="*/ 636822 h 6858000"/>
              <a:gd name="connsiteX12-3031" fmla="*/ 5201957 w 6128435"/>
              <a:gd name="connsiteY12-3032" fmla="*/ 736835 h 6858000"/>
              <a:gd name="connsiteX13-3033" fmla="*/ 5185452 w 6128435"/>
              <a:gd name="connsiteY13-3034" fmla="*/ 745392 h 6858000"/>
              <a:gd name="connsiteX14-3035" fmla="*/ 5189051 w 6128435"/>
              <a:gd name="connsiteY14-3036" fmla="*/ 782518 h 6858000"/>
              <a:gd name="connsiteX15-3037" fmla="*/ 5210428 w 6128435"/>
              <a:gd name="connsiteY15-3038" fmla="*/ 815772 h 6858000"/>
              <a:gd name="connsiteX16-3039" fmla="*/ 5221088 w 6128435"/>
              <a:gd name="connsiteY16-3040" fmla="*/ 860193 h 6858000"/>
              <a:gd name="connsiteX17-3041" fmla="*/ 5227653 w 6128435"/>
              <a:gd name="connsiteY17-3042" fmla="*/ 886709 h 6858000"/>
              <a:gd name="connsiteX18-3043" fmla="*/ 5230806 w 6128435"/>
              <a:gd name="connsiteY18-3044" fmla="*/ 961354 h 6858000"/>
              <a:gd name="connsiteX19-3045" fmla="*/ 5201018 w 6128435"/>
              <a:gd name="connsiteY19-3046" fmla="*/ 1095027 h 6858000"/>
              <a:gd name="connsiteX20-3047" fmla="*/ 5202153 w 6128435"/>
              <a:gd name="connsiteY20-3048" fmla="*/ 1133224 h 6858000"/>
              <a:gd name="connsiteX21-3049" fmla="*/ 5207370 w 6128435"/>
              <a:gd name="connsiteY21-3050" fmla="*/ 1138097 h 6858000"/>
              <a:gd name="connsiteX22-3051" fmla="*/ 5189234 w 6128435"/>
              <a:gd name="connsiteY22-3052" fmla="*/ 1193495 h 6858000"/>
              <a:gd name="connsiteX23-3053" fmla="*/ 5202769 w 6128435"/>
              <a:gd name="connsiteY23-3054" fmla="*/ 1269450 h 6858000"/>
              <a:gd name="connsiteX24-3055" fmla="*/ 5225968 w 6128435"/>
              <a:gd name="connsiteY24-3056" fmla="*/ 1357994 h 6858000"/>
              <a:gd name="connsiteX25-3057" fmla="*/ 5233819 w 6128435"/>
              <a:gd name="connsiteY25-3058" fmla="*/ 1380922 h 6858000"/>
              <a:gd name="connsiteX26-3059" fmla="*/ 5237226 w 6128435"/>
              <a:gd name="connsiteY26-3060" fmla="*/ 1441327 h 6858000"/>
              <a:gd name="connsiteX27-3061" fmla="*/ 5244434 w 6128435"/>
              <a:gd name="connsiteY27-3062" fmla="*/ 1580810 h 6858000"/>
              <a:gd name="connsiteX28-3063" fmla="*/ 5251453 w 6128435"/>
              <a:gd name="connsiteY28-3064" fmla="*/ 1583934 h 6858000"/>
              <a:gd name="connsiteX29-3065" fmla="*/ 5253136 w 6128435"/>
              <a:gd name="connsiteY29-3066" fmla="*/ 1595457 h 6858000"/>
              <a:gd name="connsiteX30-3067" fmla="*/ 5254863 w 6128435"/>
              <a:gd name="connsiteY30-3068" fmla="*/ 1598311 h 6858000"/>
              <a:gd name="connsiteX31-3069" fmla="*/ 5263491 w 6128435"/>
              <a:gd name="connsiteY31-3070" fmla="*/ 1614889 h 6858000"/>
              <a:gd name="connsiteX32-3071" fmla="*/ 5250095 w 6128435"/>
              <a:gd name="connsiteY32-3072" fmla="*/ 1655519 h 6858000"/>
              <a:gd name="connsiteX33-3073" fmla="*/ 5259788 w 6128435"/>
              <a:gd name="connsiteY33-3074" fmla="*/ 1701198 h 6858000"/>
              <a:gd name="connsiteX34-3075" fmla="*/ 5255696 w 6128435"/>
              <a:gd name="connsiteY34-3076" fmla="*/ 1880842 h 6858000"/>
              <a:gd name="connsiteX35-3077" fmla="*/ 5252592 w 6128435"/>
              <a:gd name="connsiteY35-3078" fmla="*/ 2092210 h 6858000"/>
              <a:gd name="connsiteX36-3079" fmla="*/ 5264303 w 6128435"/>
              <a:gd name="connsiteY36-3080" fmla="*/ 2225157 h 6858000"/>
              <a:gd name="connsiteX37-3081" fmla="*/ 5254949 w 6128435"/>
              <a:gd name="connsiteY37-3082" fmla="*/ 2236160 h 6858000"/>
              <a:gd name="connsiteX38-3083" fmla="*/ 5250104 w 6128435"/>
              <a:gd name="connsiteY38-3084" fmla="*/ 2249166 h 6858000"/>
              <a:gd name="connsiteX39-3085" fmla="*/ 5251214 w 6128435"/>
              <a:gd name="connsiteY39-3086" fmla="*/ 2250944 h 6858000"/>
              <a:gd name="connsiteX40-3087" fmla="*/ 5250644 w 6128435"/>
              <a:gd name="connsiteY40-3088" fmla="*/ 2266619 h 6858000"/>
              <a:gd name="connsiteX41-3089" fmla="*/ 5247111 w 6128435"/>
              <a:gd name="connsiteY41-3090" fmla="*/ 2269679 h 6858000"/>
              <a:gd name="connsiteX42-3091" fmla="*/ 5245653 w 6128435"/>
              <a:gd name="connsiteY42-3092" fmla="*/ 2280317 h 6858000"/>
              <a:gd name="connsiteX43-3093" fmla="*/ 5239901 w 6128435"/>
              <a:gd name="connsiteY43-3094" fmla="*/ 2300961 h 6858000"/>
              <a:gd name="connsiteX44-3095" fmla="*/ 5241522 w 6128435"/>
              <a:gd name="connsiteY44-3096" fmla="*/ 2305114 h 6858000"/>
              <a:gd name="connsiteX45-3097" fmla="*/ 5237050 w 6128435"/>
              <a:gd name="connsiteY45-3098" fmla="*/ 2336703 h 6858000"/>
              <a:gd name="connsiteX46-3099" fmla="*/ 5238267 w 6128435"/>
              <a:gd name="connsiteY46-3100" fmla="*/ 2337277 h 6858000"/>
              <a:gd name="connsiteX47-3101" fmla="*/ 5242602 w 6128435"/>
              <a:gd name="connsiteY47-3102" fmla="*/ 2346782 h 6858000"/>
              <a:gd name="connsiteX48-3103" fmla="*/ 5247963 w 6128435"/>
              <a:gd name="connsiteY48-3104" fmla="*/ 2364638 h 6858000"/>
              <a:gd name="connsiteX49-3105" fmla="*/ 5276175 w 6128435"/>
              <a:gd name="connsiteY49-3106" fmla="*/ 2407515 h 6858000"/>
              <a:gd name="connsiteX50-3107" fmla="*/ 5271650 w 6128435"/>
              <a:gd name="connsiteY50-3108" fmla="*/ 2440467 h 6858000"/>
              <a:gd name="connsiteX51-3109" fmla="*/ 5271438 w 6128435"/>
              <a:gd name="connsiteY51-3110" fmla="*/ 2447186 h 6858000"/>
              <a:gd name="connsiteX52-3111" fmla="*/ 5271722 w 6128435"/>
              <a:gd name="connsiteY52-3112" fmla="*/ 2447359 h 6858000"/>
              <a:gd name="connsiteX53-3113" fmla="*/ 5272069 w 6128435"/>
              <a:gd name="connsiteY53-3114" fmla="*/ 2454523 h 6858000"/>
              <a:gd name="connsiteX54-3115" fmla="*/ 5271049 w 6128435"/>
              <a:gd name="connsiteY54-3116" fmla="*/ 2459442 h 6858000"/>
              <a:gd name="connsiteX55-3117" fmla="*/ 5270636 w 6128435"/>
              <a:gd name="connsiteY55-3118" fmla="*/ 2472481 h 6858000"/>
              <a:gd name="connsiteX56-3119" fmla="*/ 5272406 w 6128435"/>
              <a:gd name="connsiteY56-3120" fmla="*/ 2477221 h 6858000"/>
              <a:gd name="connsiteX57-3121" fmla="*/ 5307538 w 6128435"/>
              <a:gd name="connsiteY57-3122" fmla="*/ 2514685 h 6858000"/>
              <a:gd name="connsiteX58-3123" fmla="*/ 5337604 w 6128435"/>
              <a:gd name="connsiteY58-3124" fmla="*/ 2597632 h 6858000"/>
              <a:gd name="connsiteX59-3125" fmla="*/ 5407503 w 6128435"/>
              <a:gd name="connsiteY59-3126" fmla="*/ 2786290 h 6858000"/>
              <a:gd name="connsiteX60-3127" fmla="*/ 5407356 w 6128435"/>
              <a:gd name="connsiteY60-3128" fmla="*/ 2787545 h 6858000"/>
              <a:gd name="connsiteX61-3129" fmla="*/ 5411130 w 6128435"/>
              <a:gd name="connsiteY61-3130" fmla="*/ 2788640 h 6858000"/>
              <a:gd name="connsiteX62-3131" fmla="*/ 5416439 w 6128435"/>
              <a:gd name="connsiteY62-3132" fmla="*/ 2805666 h 6858000"/>
              <a:gd name="connsiteX63-3133" fmla="*/ 5416589 w 6128435"/>
              <a:gd name="connsiteY63-3134" fmla="*/ 2810822 h 6858000"/>
              <a:gd name="connsiteX64-3135" fmla="*/ 5418542 w 6128435"/>
              <a:gd name="connsiteY64-3136" fmla="*/ 2817745 h 6858000"/>
              <a:gd name="connsiteX65-3137" fmla="*/ 5418847 w 6128435"/>
              <a:gd name="connsiteY65-3138" fmla="*/ 2817825 h 6858000"/>
              <a:gd name="connsiteX66-3139" fmla="*/ 5423364 w 6128435"/>
              <a:gd name="connsiteY66-3140" fmla="*/ 2858292 h 6858000"/>
              <a:gd name="connsiteX67-3141" fmla="*/ 5479298 w 6128435"/>
              <a:gd name="connsiteY67-3142" fmla="*/ 2947791 h 6858000"/>
              <a:gd name="connsiteX68-3143" fmla="*/ 5481770 w 6128435"/>
              <a:gd name="connsiteY68-3144" fmla="*/ 2951352 h 6858000"/>
              <a:gd name="connsiteX69-3145" fmla="*/ 5481013 w 6128435"/>
              <a:gd name="connsiteY69-3146" fmla="*/ 2973461 h 6858000"/>
              <a:gd name="connsiteX70-3147" fmla="*/ 5482045 w 6128435"/>
              <a:gd name="connsiteY70-3148" fmla="*/ 2984371 h 6858000"/>
              <a:gd name="connsiteX71-3149" fmla="*/ 5479405 w 6128435"/>
              <a:gd name="connsiteY71-3150" fmla="*/ 2988507 h 6858000"/>
              <a:gd name="connsiteX72-3151" fmla="*/ 5482415 w 6128435"/>
              <a:gd name="connsiteY72-3152" fmla="*/ 3004079 h 6858000"/>
              <a:gd name="connsiteX73-3153" fmla="*/ 5483865 w 6128435"/>
              <a:gd name="connsiteY73-3154" fmla="*/ 3005467 h 6858000"/>
              <a:gd name="connsiteX74-3155" fmla="*/ 5482236 w 6128435"/>
              <a:gd name="connsiteY74-3156" fmla="*/ 3019791 h 6858000"/>
              <a:gd name="connsiteX75-3157" fmla="*/ 5475895 w 6128435"/>
              <a:gd name="connsiteY75-3158" fmla="*/ 3033578 h 6858000"/>
              <a:gd name="connsiteX76-3159" fmla="*/ 5477595 w 6128435"/>
              <a:gd name="connsiteY76-3160" fmla="*/ 3250534 h 6858000"/>
              <a:gd name="connsiteX77-3161" fmla="*/ 5532836 w 6128435"/>
              <a:gd name="connsiteY77-3162" fmla="*/ 3353840 h 6858000"/>
              <a:gd name="connsiteX78-3163" fmla="*/ 5561229 w 6128435"/>
              <a:gd name="connsiteY78-3164" fmla="*/ 3395784 h 6858000"/>
              <a:gd name="connsiteX79-3165" fmla="*/ 5589758 w 6128435"/>
              <a:gd name="connsiteY79-3166" fmla="*/ 3506453 h 6858000"/>
              <a:gd name="connsiteX80-3167" fmla="*/ 5596144 w 6128435"/>
              <a:gd name="connsiteY80-3168" fmla="*/ 3534624 h 6858000"/>
              <a:gd name="connsiteX81-3169" fmla="*/ 5597750 w 6128435"/>
              <a:gd name="connsiteY81-3170" fmla="*/ 3534129 h 6858000"/>
              <a:gd name="connsiteX82-3171" fmla="*/ 5599700 w 6128435"/>
              <a:gd name="connsiteY82-3172" fmla="*/ 3547221 h 6858000"/>
              <a:gd name="connsiteX83-3173" fmla="*/ 5615031 w 6128435"/>
              <a:gd name="connsiteY83-3174" fmla="*/ 3557482 h 6858000"/>
              <a:gd name="connsiteX84-3175" fmla="*/ 5618377 w 6128435"/>
              <a:gd name="connsiteY84-3176" fmla="*/ 3588431 h 6858000"/>
              <a:gd name="connsiteX85-3177" fmla="*/ 5612155 w 6128435"/>
              <a:gd name="connsiteY85-3178" fmla="*/ 3589869 h 6858000"/>
              <a:gd name="connsiteX86-3179" fmla="*/ 5620843 w 6128435"/>
              <a:gd name="connsiteY86-3180" fmla="*/ 3606745 h 6858000"/>
              <a:gd name="connsiteX87-3181" fmla="*/ 5655472 w 6128435"/>
              <a:gd name="connsiteY87-3182" fmla="*/ 3678877 h 6858000"/>
              <a:gd name="connsiteX88-3183" fmla="*/ 5680448 w 6128435"/>
              <a:gd name="connsiteY88-3184" fmla="*/ 3717760 h 6858000"/>
              <a:gd name="connsiteX89-3185" fmla="*/ 5683015 w 6128435"/>
              <a:gd name="connsiteY89-3186" fmla="*/ 3762025 h 6858000"/>
              <a:gd name="connsiteX90-3187" fmla="*/ 5696643 w 6128435"/>
              <a:gd name="connsiteY90-3188" fmla="*/ 3773888 h 6858000"/>
              <a:gd name="connsiteX91-3189" fmla="*/ 5699203 w 6128435"/>
              <a:gd name="connsiteY91-3190" fmla="*/ 3775823 h 6858000"/>
              <a:gd name="connsiteX92-3191" fmla="*/ 5704824 w 6128435"/>
              <a:gd name="connsiteY92-3192" fmla="*/ 3785966 h 6858000"/>
              <a:gd name="connsiteX93-3193" fmla="*/ 5712204 w 6128435"/>
              <a:gd name="connsiteY93-3194" fmla="*/ 3785830 h 6858000"/>
              <a:gd name="connsiteX94-3195" fmla="*/ 5724816 w 6128435"/>
              <a:gd name="connsiteY94-3196" fmla="*/ 3798949 h 6858000"/>
              <a:gd name="connsiteX95-3197" fmla="*/ 5733539 w 6128435"/>
              <a:gd name="connsiteY95-3198" fmla="*/ 3818457 h 6858000"/>
              <a:gd name="connsiteX96-3199" fmla="*/ 5768491 w 6128435"/>
              <a:gd name="connsiteY96-3200" fmla="*/ 3914399 h 6858000"/>
              <a:gd name="connsiteX97-3201" fmla="*/ 5793123 w 6128435"/>
              <a:gd name="connsiteY97-3202" fmla="*/ 3969952 h 6858000"/>
              <a:gd name="connsiteX98-3203" fmla="*/ 5808321 w 6128435"/>
              <a:gd name="connsiteY98-3204" fmla="*/ 3988153 h 6858000"/>
              <a:gd name="connsiteX99-3205" fmla="*/ 5825621 w 6128435"/>
              <a:gd name="connsiteY99-3206" fmla="*/ 4015525 h 6858000"/>
              <a:gd name="connsiteX100-3207" fmla="*/ 5860672 w 6128435"/>
              <a:gd name="connsiteY100-3208" fmla="*/ 4061579 h 6858000"/>
              <a:gd name="connsiteX101-3209" fmla="*/ 5872173 w 6128435"/>
              <a:gd name="connsiteY101-3210" fmla="*/ 4088497 h 6858000"/>
              <a:gd name="connsiteX102-3211" fmla="*/ 5883705 w 6128435"/>
              <a:gd name="connsiteY102-3212" fmla="*/ 4101899 h 6858000"/>
              <a:gd name="connsiteX103-3213" fmla="*/ 5885314 w 6128435"/>
              <a:gd name="connsiteY103-3214" fmla="*/ 4108387 h 6858000"/>
              <a:gd name="connsiteX104-3215" fmla="*/ 5894095 w 6128435"/>
              <a:gd name="connsiteY104-3216" fmla="*/ 4128857 h 6858000"/>
              <a:gd name="connsiteX105-3217" fmla="*/ 5898339 w 6128435"/>
              <a:gd name="connsiteY105-3218" fmla="*/ 4140800 h 6858000"/>
              <a:gd name="connsiteX106-3219" fmla="*/ 5899734 w 6128435"/>
              <a:gd name="connsiteY106-3220" fmla="*/ 4145632 h 6858000"/>
              <a:gd name="connsiteX107-3221" fmla="*/ 5897098 w 6128435"/>
              <a:gd name="connsiteY107-3222" fmla="*/ 4157819 h 6858000"/>
              <a:gd name="connsiteX108-3223" fmla="*/ 5903513 w 6128435"/>
              <a:gd name="connsiteY108-3224" fmla="*/ 4187661 h 6858000"/>
              <a:gd name="connsiteX109-3225" fmla="*/ 5917114 w 6128435"/>
              <a:gd name="connsiteY109-3226" fmla="*/ 4213096 h 6858000"/>
              <a:gd name="connsiteX110-3227" fmla="*/ 5921153 w 6128435"/>
              <a:gd name="connsiteY110-3228" fmla="*/ 4236222 h 6858000"/>
              <a:gd name="connsiteX111-3229" fmla="*/ 5924233 w 6128435"/>
              <a:gd name="connsiteY111-3230" fmla="*/ 4242060 h 6858000"/>
              <a:gd name="connsiteX112-3231" fmla="*/ 5928910 w 6128435"/>
              <a:gd name="connsiteY112-3232" fmla="*/ 4300973 h 6858000"/>
              <a:gd name="connsiteX113-3233" fmla="*/ 5939320 w 6128435"/>
              <a:gd name="connsiteY113-3234" fmla="*/ 4340435 h 6858000"/>
              <a:gd name="connsiteX114-3235" fmla="*/ 5946705 w 6128435"/>
              <a:gd name="connsiteY114-3236" fmla="*/ 4428051 h 6858000"/>
              <a:gd name="connsiteX115-3237" fmla="*/ 5949261 w 6128435"/>
              <a:gd name="connsiteY115-3238" fmla="*/ 4449185 h 6858000"/>
              <a:gd name="connsiteX116-3239" fmla="*/ 5957504 w 6128435"/>
              <a:gd name="connsiteY116-3240" fmla="*/ 4465911 h 6858000"/>
              <a:gd name="connsiteX117-3241" fmla="*/ 5964689 w 6128435"/>
              <a:gd name="connsiteY117-3242" fmla="*/ 4468532 h 6858000"/>
              <a:gd name="connsiteX118-3243" fmla="*/ 5967062 w 6128435"/>
              <a:gd name="connsiteY118-3244" fmla="*/ 4479923 h 6858000"/>
              <a:gd name="connsiteX119-3245" fmla="*/ 5968960 w 6128435"/>
              <a:gd name="connsiteY119-3246" fmla="*/ 4482655 h 6858000"/>
              <a:gd name="connsiteX120-3247" fmla="*/ 5978567 w 6128435"/>
              <a:gd name="connsiteY120-3248" fmla="*/ 4498605 h 6858000"/>
              <a:gd name="connsiteX121-3249" fmla="*/ 5980106 w 6128435"/>
              <a:gd name="connsiteY121-3250" fmla="*/ 4585087 h 6858000"/>
              <a:gd name="connsiteX122-3251" fmla="*/ 5998138 w 6128435"/>
              <a:gd name="connsiteY122-3252" fmla="*/ 4697518 h 6858000"/>
              <a:gd name="connsiteX123-3253" fmla="*/ 6013516 w 6128435"/>
              <a:gd name="connsiteY123-3254" fmla="*/ 4786619 h 6858000"/>
              <a:gd name="connsiteX124-3255" fmla="*/ 6025404 w 6128435"/>
              <a:gd name="connsiteY124-3256" fmla="*/ 4858148 h 6858000"/>
              <a:gd name="connsiteX125-3257" fmla="*/ 6007749 w 6128435"/>
              <a:gd name="connsiteY125-3258" fmla="*/ 4964715 h 6858000"/>
              <a:gd name="connsiteX126-3259" fmla="*/ 6005269 w 6128435"/>
              <a:gd name="connsiteY126-3260" fmla="*/ 5150567 h 6858000"/>
              <a:gd name="connsiteX127-3261" fmla="*/ 6001127 w 6128435"/>
              <a:gd name="connsiteY127-3262" fmla="*/ 5164609 h 6858000"/>
              <a:gd name="connsiteX128-3263" fmla="*/ 5996647 w 6128435"/>
              <a:gd name="connsiteY128-3264" fmla="*/ 5185640 h 6858000"/>
              <a:gd name="connsiteX129-3265" fmla="*/ 5998514 w 6128435"/>
              <a:gd name="connsiteY129-3266" fmla="*/ 5189673 h 6858000"/>
              <a:gd name="connsiteX130-3267" fmla="*/ 5995970 w 6128435"/>
              <a:gd name="connsiteY130-3268" fmla="*/ 5221547 h 6858000"/>
              <a:gd name="connsiteX131-3269" fmla="*/ 5997218 w 6128435"/>
              <a:gd name="connsiteY131-3270" fmla="*/ 5222031 h 6858000"/>
              <a:gd name="connsiteX132-3271" fmla="*/ 6002116 w 6128435"/>
              <a:gd name="connsiteY132-3272" fmla="*/ 5231223 h 6858000"/>
              <a:gd name="connsiteX133-3273" fmla="*/ 6008541 w 6128435"/>
              <a:gd name="connsiteY133-3274" fmla="*/ 5248680 h 6858000"/>
              <a:gd name="connsiteX134-3275" fmla="*/ 6039260 w 6128435"/>
              <a:gd name="connsiteY134-3276" fmla="*/ 5289518 h 6858000"/>
              <a:gd name="connsiteX135-3277" fmla="*/ 6036748 w 6128435"/>
              <a:gd name="connsiteY135-3278" fmla="*/ 5322752 h 6858000"/>
              <a:gd name="connsiteX136-3279" fmla="*/ 6036943 w 6128435"/>
              <a:gd name="connsiteY136-3280" fmla="*/ 5329480 h 6858000"/>
              <a:gd name="connsiteX137-3281" fmla="*/ 6037236 w 6128435"/>
              <a:gd name="connsiteY137-3282" fmla="*/ 5329634 h 6858000"/>
              <a:gd name="connsiteX138-3283" fmla="*/ 6038019 w 6128435"/>
              <a:gd name="connsiteY138-3284" fmla="*/ 5336764 h 6858000"/>
              <a:gd name="connsiteX139-3285" fmla="*/ 6037298 w 6128435"/>
              <a:gd name="connsiteY139-3286" fmla="*/ 5341753 h 6858000"/>
              <a:gd name="connsiteX140-3287" fmla="*/ 6037677 w 6128435"/>
              <a:gd name="connsiteY140-3288" fmla="*/ 5354807 h 6858000"/>
              <a:gd name="connsiteX141-3289" fmla="*/ 6039728 w 6128435"/>
              <a:gd name="connsiteY141-3290" fmla="*/ 5359416 h 6858000"/>
              <a:gd name="connsiteX142-3291" fmla="*/ 6043311 w 6128435"/>
              <a:gd name="connsiteY142-3292" fmla="*/ 5361407 h 6858000"/>
              <a:gd name="connsiteX143-3293" fmla="*/ 6042954 w 6128435"/>
              <a:gd name="connsiteY143-3294" fmla="*/ 5362576 h 6858000"/>
              <a:gd name="connsiteX144-3295" fmla="*/ 6053435 w 6128435"/>
              <a:gd name="connsiteY144-3296" fmla="*/ 5387547 h 6858000"/>
              <a:gd name="connsiteX145-3297" fmla="*/ 6065933 w 6128435"/>
              <a:gd name="connsiteY145-3298" fmla="*/ 5443002 h 6858000"/>
              <a:gd name="connsiteX146-3299" fmla="*/ 6068640 w 6128435"/>
              <a:gd name="connsiteY146-3300" fmla="*/ 5474503 h 6858000"/>
              <a:gd name="connsiteX147-3301" fmla="*/ 6080922 w 6128435"/>
              <a:gd name="connsiteY147-3302" fmla="*/ 5561070 h 6858000"/>
              <a:gd name="connsiteX148-3303" fmla="*/ 6096949 w 6128435"/>
              <a:gd name="connsiteY148-3304" fmla="*/ 5648179 h 6858000"/>
              <a:gd name="connsiteX149-3305" fmla="*/ 6125703 w 6128435"/>
              <a:gd name="connsiteY149-3306" fmla="*/ 5692894 h 6858000"/>
              <a:gd name="connsiteX150-3307" fmla="*/ 6126670 w 6128435"/>
              <a:gd name="connsiteY150-3308" fmla="*/ 5697882 h 6858000"/>
              <a:gd name="connsiteX151-3309" fmla="*/ 6124061 w 6128435"/>
              <a:gd name="connsiteY151-3310" fmla="*/ 5710294 h 6858000"/>
              <a:gd name="connsiteX152-3311" fmla="*/ 6122213 w 6128435"/>
              <a:gd name="connsiteY152-3312" fmla="*/ 5714762 h 6858000"/>
              <a:gd name="connsiteX153-3313" fmla="*/ 6121353 w 6128435"/>
              <a:gd name="connsiteY153-3314" fmla="*/ 5721725 h 6858000"/>
              <a:gd name="connsiteX154-3315" fmla="*/ 6121607 w 6128435"/>
              <a:gd name="connsiteY154-3316" fmla="*/ 5721959 h 6858000"/>
              <a:gd name="connsiteX155-3317" fmla="*/ 6120262 w 6128435"/>
              <a:gd name="connsiteY155-3318" fmla="*/ 5728358 h 6858000"/>
              <a:gd name="connsiteX156-3319" fmla="*/ 6110194 w 6128435"/>
              <a:gd name="connsiteY156-3320" fmla="*/ 5758853 h 6858000"/>
              <a:gd name="connsiteX157-3321" fmla="*/ 6127519 w 6128435"/>
              <a:gd name="connsiteY157-3322" fmla="*/ 5865775 h 6858000"/>
              <a:gd name="connsiteX158-3323" fmla="*/ 6128435 w 6128435"/>
              <a:gd name="connsiteY158-3324" fmla="*/ 5870164 h 6858000"/>
              <a:gd name="connsiteX159-3325" fmla="*/ 6119217 w 6128435"/>
              <a:gd name="connsiteY159-3326" fmla="*/ 5888542 h 6858000"/>
              <a:gd name="connsiteX160-3327" fmla="*/ 6115966 w 6128435"/>
              <a:gd name="connsiteY160-3328" fmla="*/ 5898387 h 6858000"/>
              <a:gd name="connsiteX161-3329" fmla="*/ 6111924 w 6128435"/>
              <a:gd name="connsiteY161-3330" fmla="*/ 5900444 h 6858000"/>
              <a:gd name="connsiteX162-3331" fmla="*/ 6108716 w 6128435"/>
              <a:gd name="connsiteY162-3332" fmla="*/ 5915345 h 6858000"/>
              <a:gd name="connsiteX163-3333" fmla="*/ 6109524 w 6128435"/>
              <a:gd name="connsiteY163-3334" fmla="*/ 5917328 h 6858000"/>
              <a:gd name="connsiteX164-3335" fmla="*/ 6102493 w 6128435"/>
              <a:gd name="connsiteY164-3336" fmla="*/ 5928602 h 6858000"/>
              <a:gd name="connsiteX165-3337" fmla="*/ 6056863 w 6128435"/>
              <a:gd name="connsiteY165-3338" fmla="*/ 6000643 h 6858000"/>
              <a:gd name="connsiteX166-3339" fmla="*/ 6045436 w 6128435"/>
              <a:gd name="connsiteY166-3340" fmla="*/ 6124480 h 6858000"/>
              <a:gd name="connsiteX167-3341" fmla="*/ 6030489 w 6128435"/>
              <a:gd name="connsiteY167-3342" fmla="*/ 6317666 h 6858000"/>
              <a:gd name="connsiteX168-3343" fmla="*/ 6007492 w 6128435"/>
              <a:gd name="connsiteY168-3344" fmla="*/ 6440818 h 6858000"/>
              <a:gd name="connsiteX169-3345" fmla="*/ 6009467 w 6128435"/>
              <a:gd name="connsiteY169-3346" fmla="*/ 6487076 h 6858000"/>
              <a:gd name="connsiteX170-3347" fmla="*/ 5995064 w 6128435"/>
              <a:gd name="connsiteY170-3348" fmla="*/ 6540791 h 6858000"/>
              <a:gd name="connsiteX171-3349" fmla="*/ 5996309 w 6128435"/>
              <a:gd name="connsiteY171-3350" fmla="*/ 6543961 h 6858000"/>
              <a:gd name="connsiteX172-3351" fmla="*/ 5996048 w 6128435"/>
              <a:gd name="connsiteY172-3352" fmla="*/ 6555444 h 6858000"/>
              <a:gd name="connsiteX173-3353" fmla="*/ 6002524 w 6128435"/>
              <a:gd name="connsiteY173-3354" fmla="*/ 6560188 h 6858000"/>
              <a:gd name="connsiteX174-3355" fmla="*/ 6006823 w 6128435"/>
              <a:gd name="connsiteY174-3356" fmla="*/ 6578546 h 6858000"/>
              <a:gd name="connsiteX175-3357" fmla="*/ 6004510 w 6128435"/>
              <a:gd name="connsiteY175-3358" fmla="*/ 6599256 h 6858000"/>
              <a:gd name="connsiteX176-3359" fmla="*/ 5986207 w 6128435"/>
              <a:gd name="connsiteY176-3360" fmla="*/ 6695855 h 6858000"/>
              <a:gd name="connsiteX177-3361" fmla="*/ 5979428 w 6128435"/>
              <a:gd name="connsiteY177-3362" fmla="*/ 6754678 h 6858000"/>
              <a:gd name="connsiteX178-3363" fmla="*/ 5983398 w 6128435"/>
              <a:gd name="connsiteY178-3364" fmla="*/ 6778641 h 6858000"/>
              <a:gd name="connsiteX179-3365" fmla="*/ 5984543 w 6128435"/>
              <a:gd name="connsiteY179-3366" fmla="*/ 6811016 h 6858000"/>
              <a:gd name="connsiteX180-3367" fmla="*/ 5981802 w 6128435"/>
              <a:gd name="connsiteY180-3368" fmla="*/ 6838578 h 6858000"/>
              <a:gd name="connsiteX181-3369" fmla="*/ 5979671 w 6128435"/>
              <a:gd name="connsiteY181-3370" fmla="*/ 6858000 h 6858000"/>
              <a:gd name="connsiteX182-3371" fmla="*/ 0 w 6128435"/>
              <a:gd name="connsiteY182-3372" fmla="*/ 6858000 h 6858000"/>
              <a:gd name="connsiteX183-3373" fmla="*/ 0 w 6128435"/>
              <a:gd name="connsiteY183-3374" fmla="*/ 0 h 6858000"/>
              <a:gd name="connsiteX0-3375" fmla="*/ 0 w 6128435"/>
              <a:gd name="connsiteY0-3376" fmla="*/ 0 h 6858000"/>
              <a:gd name="connsiteX1-3377" fmla="*/ 4965888 w 6128435"/>
              <a:gd name="connsiteY1-3378" fmla="*/ 0 h 6858000"/>
              <a:gd name="connsiteX2-3379" fmla="*/ 4967767 w 6128435"/>
              <a:gd name="connsiteY2-3380" fmla="*/ 7930 h 6858000"/>
              <a:gd name="connsiteX3-3381" fmla="*/ 4979444 w 6128435"/>
              <a:gd name="connsiteY3-3382" fmla="*/ 43921 h 6858000"/>
              <a:gd name="connsiteX4-3383" fmla="*/ 5021173 w 6128435"/>
              <a:gd name="connsiteY4-3384" fmla="*/ 123738 h 6858000"/>
              <a:gd name="connsiteX5-3385" fmla="*/ 5075458 w 6128435"/>
              <a:gd name="connsiteY5-3386" fmla="*/ 264355 h 6858000"/>
              <a:gd name="connsiteX6-3387" fmla="*/ 5081175 w 6128435"/>
              <a:gd name="connsiteY6-3388" fmla="*/ 277448 h 6858000"/>
              <a:gd name="connsiteX7-3389" fmla="*/ 5097011 w 6128435"/>
              <a:gd name="connsiteY7-3390" fmla="*/ 355616 h 6858000"/>
              <a:gd name="connsiteX8-3391" fmla="*/ 5130982 w 6128435"/>
              <a:gd name="connsiteY8-3392" fmla="*/ 412030 h 6858000"/>
              <a:gd name="connsiteX9-3393" fmla="*/ 5153000 w 6128435"/>
              <a:gd name="connsiteY9-3394" fmla="*/ 507134 h 6858000"/>
              <a:gd name="connsiteX10-3395" fmla="*/ 5171282 w 6128435"/>
              <a:gd name="connsiteY10-3396" fmla="*/ 602071 h 6858000"/>
              <a:gd name="connsiteX11-3397" fmla="*/ 5176196 w 6128435"/>
              <a:gd name="connsiteY11-3398" fmla="*/ 636822 h 6858000"/>
              <a:gd name="connsiteX12-3399" fmla="*/ 5201957 w 6128435"/>
              <a:gd name="connsiteY12-3400" fmla="*/ 736835 h 6858000"/>
              <a:gd name="connsiteX13-3401" fmla="*/ 5185452 w 6128435"/>
              <a:gd name="connsiteY13-3402" fmla="*/ 745392 h 6858000"/>
              <a:gd name="connsiteX14-3403" fmla="*/ 5189051 w 6128435"/>
              <a:gd name="connsiteY14-3404" fmla="*/ 782518 h 6858000"/>
              <a:gd name="connsiteX15-3405" fmla="*/ 5210428 w 6128435"/>
              <a:gd name="connsiteY15-3406" fmla="*/ 815772 h 6858000"/>
              <a:gd name="connsiteX16-3407" fmla="*/ 5221088 w 6128435"/>
              <a:gd name="connsiteY16-3408" fmla="*/ 860193 h 6858000"/>
              <a:gd name="connsiteX17-3409" fmla="*/ 5227653 w 6128435"/>
              <a:gd name="connsiteY17-3410" fmla="*/ 886709 h 6858000"/>
              <a:gd name="connsiteX18-3411" fmla="*/ 5230806 w 6128435"/>
              <a:gd name="connsiteY18-3412" fmla="*/ 961354 h 6858000"/>
              <a:gd name="connsiteX19-3413" fmla="*/ 5201018 w 6128435"/>
              <a:gd name="connsiteY19-3414" fmla="*/ 1095027 h 6858000"/>
              <a:gd name="connsiteX20-3415" fmla="*/ 5202153 w 6128435"/>
              <a:gd name="connsiteY20-3416" fmla="*/ 1133224 h 6858000"/>
              <a:gd name="connsiteX21-3417" fmla="*/ 5207370 w 6128435"/>
              <a:gd name="connsiteY21-3418" fmla="*/ 1138097 h 6858000"/>
              <a:gd name="connsiteX22-3419" fmla="*/ 5189234 w 6128435"/>
              <a:gd name="connsiteY22-3420" fmla="*/ 1193495 h 6858000"/>
              <a:gd name="connsiteX23-3421" fmla="*/ 5202769 w 6128435"/>
              <a:gd name="connsiteY23-3422" fmla="*/ 1269450 h 6858000"/>
              <a:gd name="connsiteX24-3423" fmla="*/ 5225968 w 6128435"/>
              <a:gd name="connsiteY24-3424" fmla="*/ 1357994 h 6858000"/>
              <a:gd name="connsiteX25-3425" fmla="*/ 5233819 w 6128435"/>
              <a:gd name="connsiteY25-3426" fmla="*/ 1380922 h 6858000"/>
              <a:gd name="connsiteX26-3427" fmla="*/ 5237226 w 6128435"/>
              <a:gd name="connsiteY26-3428" fmla="*/ 1441327 h 6858000"/>
              <a:gd name="connsiteX27-3429" fmla="*/ 5244434 w 6128435"/>
              <a:gd name="connsiteY27-3430" fmla="*/ 1580810 h 6858000"/>
              <a:gd name="connsiteX28-3431" fmla="*/ 5251453 w 6128435"/>
              <a:gd name="connsiteY28-3432" fmla="*/ 1583934 h 6858000"/>
              <a:gd name="connsiteX29-3433" fmla="*/ 5253136 w 6128435"/>
              <a:gd name="connsiteY29-3434" fmla="*/ 1595457 h 6858000"/>
              <a:gd name="connsiteX30-3435" fmla="*/ 5254863 w 6128435"/>
              <a:gd name="connsiteY30-3436" fmla="*/ 1598311 h 6858000"/>
              <a:gd name="connsiteX31-3437" fmla="*/ 5263491 w 6128435"/>
              <a:gd name="connsiteY31-3438" fmla="*/ 1614889 h 6858000"/>
              <a:gd name="connsiteX32-3439" fmla="*/ 5250095 w 6128435"/>
              <a:gd name="connsiteY32-3440" fmla="*/ 1655519 h 6858000"/>
              <a:gd name="connsiteX33-3441" fmla="*/ 5259788 w 6128435"/>
              <a:gd name="connsiteY33-3442" fmla="*/ 1701198 h 6858000"/>
              <a:gd name="connsiteX34-3443" fmla="*/ 5272526 w 6128435"/>
              <a:gd name="connsiteY34-3444" fmla="*/ 1936940 h 6858000"/>
              <a:gd name="connsiteX35-3445" fmla="*/ 5252592 w 6128435"/>
              <a:gd name="connsiteY35-3446" fmla="*/ 2092210 h 6858000"/>
              <a:gd name="connsiteX36-3447" fmla="*/ 5264303 w 6128435"/>
              <a:gd name="connsiteY36-3448" fmla="*/ 2225157 h 6858000"/>
              <a:gd name="connsiteX37-3449" fmla="*/ 5254949 w 6128435"/>
              <a:gd name="connsiteY37-3450" fmla="*/ 2236160 h 6858000"/>
              <a:gd name="connsiteX38-3451" fmla="*/ 5250104 w 6128435"/>
              <a:gd name="connsiteY38-3452" fmla="*/ 2249166 h 6858000"/>
              <a:gd name="connsiteX39-3453" fmla="*/ 5251214 w 6128435"/>
              <a:gd name="connsiteY39-3454" fmla="*/ 2250944 h 6858000"/>
              <a:gd name="connsiteX40-3455" fmla="*/ 5250644 w 6128435"/>
              <a:gd name="connsiteY40-3456" fmla="*/ 2266619 h 6858000"/>
              <a:gd name="connsiteX41-3457" fmla="*/ 5247111 w 6128435"/>
              <a:gd name="connsiteY41-3458" fmla="*/ 2269679 h 6858000"/>
              <a:gd name="connsiteX42-3459" fmla="*/ 5245653 w 6128435"/>
              <a:gd name="connsiteY42-3460" fmla="*/ 2280317 h 6858000"/>
              <a:gd name="connsiteX43-3461" fmla="*/ 5239901 w 6128435"/>
              <a:gd name="connsiteY43-3462" fmla="*/ 2300961 h 6858000"/>
              <a:gd name="connsiteX44-3463" fmla="*/ 5241522 w 6128435"/>
              <a:gd name="connsiteY44-3464" fmla="*/ 2305114 h 6858000"/>
              <a:gd name="connsiteX45-3465" fmla="*/ 5237050 w 6128435"/>
              <a:gd name="connsiteY45-3466" fmla="*/ 2336703 h 6858000"/>
              <a:gd name="connsiteX46-3467" fmla="*/ 5238267 w 6128435"/>
              <a:gd name="connsiteY46-3468" fmla="*/ 2337277 h 6858000"/>
              <a:gd name="connsiteX47-3469" fmla="*/ 5242602 w 6128435"/>
              <a:gd name="connsiteY47-3470" fmla="*/ 2346782 h 6858000"/>
              <a:gd name="connsiteX48-3471" fmla="*/ 5247963 w 6128435"/>
              <a:gd name="connsiteY48-3472" fmla="*/ 2364638 h 6858000"/>
              <a:gd name="connsiteX49-3473" fmla="*/ 5276175 w 6128435"/>
              <a:gd name="connsiteY49-3474" fmla="*/ 2407515 h 6858000"/>
              <a:gd name="connsiteX50-3475" fmla="*/ 5271650 w 6128435"/>
              <a:gd name="connsiteY50-3476" fmla="*/ 2440467 h 6858000"/>
              <a:gd name="connsiteX51-3477" fmla="*/ 5271438 w 6128435"/>
              <a:gd name="connsiteY51-3478" fmla="*/ 2447186 h 6858000"/>
              <a:gd name="connsiteX52-3479" fmla="*/ 5271722 w 6128435"/>
              <a:gd name="connsiteY52-3480" fmla="*/ 2447359 h 6858000"/>
              <a:gd name="connsiteX53-3481" fmla="*/ 5272069 w 6128435"/>
              <a:gd name="connsiteY53-3482" fmla="*/ 2454523 h 6858000"/>
              <a:gd name="connsiteX54-3483" fmla="*/ 5271049 w 6128435"/>
              <a:gd name="connsiteY54-3484" fmla="*/ 2459442 h 6858000"/>
              <a:gd name="connsiteX55-3485" fmla="*/ 5270636 w 6128435"/>
              <a:gd name="connsiteY55-3486" fmla="*/ 2472481 h 6858000"/>
              <a:gd name="connsiteX56-3487" fmla="*/ 5272406 w 6128435"/>
              <a:gd name="connsiteY56-3488" fmla="*/ 2477221 h 6858000"/>
              <a:gd name="connsiteX57-3489" fmla="*/ 5307538 w 6128435"/>
              <a:gd name="connsiteY57-3490" fmla="*/ 2514685 h 6858000"/>
              <a:gd name="connsiteX58-3491" fmla="*/ 5337604 w 6128435"/>
              <a:gd name="connsiteY58-3492" fmla="*/ 2597632 h 6858000"/>
              <a:gd name="connsiteX59-3493" fmla="*/ 5407503 w 6128435"/>
              <a:gd name="connsiteY59-3494" fmla="*/ 2786290 h 6858000"/>
              <a:gd name="connsiteX60-3495" fmla="*/ 5407356 w 6128435"/>
              <a:gd name="connsiteY60-3496" fmla="*/ 2787545 h 6858000"/>
              <a:gd name="connsiteX61-3497" fmla="*/ 5411130 w 6128435"/>
              <a:gd name="connsiteY61-3498" fmla="*/ 2788640 h 6858000"/>
              <a:gd name="connsiteX62-3499" fmla="*/ 5416439 w 6128435"/>
              <a:gd name="connsiteY62-3500" fmla="*/ 2805666 h 6858000"/>
              <a:gd name="connsiteX63-3501" fmla="*/ 5416589 w 6128435"/>
              <a:gd name="connsiteY63-3502" fmla="*/ 2810822 h 6858000"/>
              <a:gd name="connsiteX64-3503" fmla="*/ 5418542 w 6128435"/>
              <a:gd name="connsiteY64-3504" fmla="*/ 2817745 h 6858000"/>
              <a:gd name="connsiteX65-3505" fmla="*/ 5418847 w 6128435"/>
              <a:gd name="connsiteY65-3506" fmla="*/ 2817825 h 6858000"/>
              <a:gd name="connsiteX66-3507" fmla="*/ 5423364 w 6128435"/>
              <a:gd name="connsiteY66-3508" fmla="*/ 2858292 h 6858000"/>
              <a:gd name="connsiteX67-3509" fmla="*/ 5479298 w 6128435"/>
              <a:gd name="connsiteY67-3510" fmla="*/ 2947791 h 6858000"/>
              <a:gd name="connsiteX68-3511" fmla="*/ 5481770 w 6128435"/>
              <a:gd name="connsiteY68-3512" fmla="*/ 2951352 h 6858000"/>
              <a:gd name="connsiteX69-3513" fmla="*/ 5481013 w 6128435"/>
              <a:gd name="connsiteY69-3514" fmla="*/ 2973461 h 6858000"/>
              <a:gd name="connsiteX70-3515" fmla="*/ 5482045 w 6128435"/>
              <a:gd name="connsiteY70-3516" fmla="*/ 2984371 h 6858000"/>
              <a:gd name="connsiteX71-3517" fmla="*/ 5479405 w 6128435"/>
              <a:gd name="connsiteY71-3518" fmla="*/ 2988507 h 6858000"/>
              <a:gd name="connsiteX72-3519" fmla="*/ 5482415 w 6128435"/>
              <a:gd name="connsiteY72-3520" fmla="*/ 3004079 h 6858000"/>
              <a:gd name="connsiteX73-3521" fmla="*/ 5483865 w 6128435"/>
              <a:gd name="connsiteY73-3522" fmla="*/ 3005467 h 6858000"/>
              <a:gd name="connsiteX74-3523" fmla="*/ 5482236 w 6128435"/>
              <a:gd name="connsiteY74-3524" fmla="*/ 3019791 h 6858000"/>
              <a:gd name="connsiteX75-3525" fmla="*/ 5475895 w 6128435"/>
              <a:gd name="connsiteY75-3526" fmla="*/ 3033578 h 6858000"/>
              <a:gd name="connsiteX76-3527" fmla="*/ 5477595 w 6128435"/>
              <a:gd name="connsiteY76-3528" fmla="*/ 3250534 h 6858000"/>
              <a:gd name="connsiteX77-3529" fmla="*/ 5532836 w 6128435"/>
              <a:gd name="connsiteY77-3530" fmla="*/ 3353840 h 6858000"/>
              <a:gd name="connsiteX78-3531" fmla="*/ 5561229 w 6128435"/>
              <a:gd name="connsiteY78-3532" fmla="*/ 3395784 h 6858000"/>
              <a:gd name="connsiteX79-3533" fmla="*/ 5589758 w 6128435"/>
              <a:gd name="connsiteY79-3534" fmla="*/ 3506453 h 6858000"/>
              <a:gd name="connsiteX80-3535" fmla="*/ 5596144 w 6128435"/>
              <a:gd name="connsiteY80-3536" fmla="*/ 3534624 h 6858000"/>
              <a:gd name="connsiteX81-3537" fmla="*/ 5597750 w 6128435"/>
              <a:gd name="connsiteY81-3538" fmla="*/ 3534129 h 6858000"/>
              <a:gd name="connsiteX82-3539" fmla="*/ 5599700 w 6128435"/>
              <a:gd name="connsiteY82-3540" fmla="*/ 3547221 h 6858000"/>
              <a:gd name="connsiteX83-3541" fmla="*/ 5615031 w 6128435"/>
              <a:gd name="connsiteY83-3542" fmla="*/ 3557482 h 6858000"/>
              <a:gd name="connsiteX84-3543" fmla="*/ 5618377 w 6128435"/>
              <a:gd name="connsiteY84-3544" fmla="*/ 3588431 h 6858000"/>
              <a:gd name="connsiteX85-3545" fmla="*/ 5612155 w 6128435"/>
              <a:gd name="connsiteY85-3546" fmla="*/ 3589869 h 6858000"/>
              <a:gd name="connsiteX86-3547" fmla="*/ 5620843 w 6128435"/>
              <a:gd name="connsiteY86-3548" fmla="*/ 3606745 h 6858000"/>
              <a:gd name="connsiteX87-3549" fmla="*/ 5655472 w 6128435"/>
              <a:gd name="connsiteY87-3550" fmla="*/ 3678877 h 6858000"/>
              <a:gd name="connsiteX88-3551" fmla="*/ 5680448 w 6128435"/>
              <a:gd name="connsiteY88-3552" fmla="*/ 3717760 h 6858000"/>
              <a:gd name="connsiteX89-3553" fmla="*/ 5683015 w 6128435"/>
              <a:gd name="connsiteY89-3554" fmla="*/ 3762025 h 6858000"/>
              <a:gd name="connsiteX90-3555" fmla="*/ 5696643 w 6128435"/>
              <a:gd name="connsiteY90-3556" fmla="*/ 3773888 h 6858000"/>
              <a:gd name="connsiteX91-3557" fmla="*/ 5699203 w 6128435"/>
              <a:gd name="connsiteY91-3558" fmla="*/ 3775823 h 6858000"/>
              <a:gd name="connsiteX92-3559" fmla="*/ 5704824 w 6128435"/>
              <a:gd name="connsiteY92-3560" fmla="*/ 3785966 h 6858000"/>
              <a:gd name="connsiteX93-3561" fmla="*/ 5712204 w 6128435"/>
              <a:gd name="connsiteY93-3562" fmla="*/ 3785830 h 6858000"/>
              <a:gd name="connsiteX94-3563" fmla="*/ 5724816 w 6128435"/>
              <a:gd name="connsiteY94-3564" fmla="*/ 3798949 h 6858000"/>
              <a:gd name="connsiteX95-3565" fmla="*/ 5733539 w 6128435"/>
              <a:gd name="connsiteY95-3566" fmla="*/ 3818457 h 6858000"/>
              <a:gd name="connsiteX96-3567" fmla="*/ 5768491 w 6128435"/>
              <a:gd name="connsiteY96-3568" fmla="*/ 3914399 h 6858000"/>
              <a:gd name="connsiteX97-3569" fmla="*/ 5793123 w 6128435"/>
              <a:gd name="connsiteY97-3570" fmla="*/ 3969952 h 6858000"/>
              <a:gd name="connsiteX98-3571" fmla="*/ 5808321 w 6128435"/>
              <a:gd name="connsiteY98-3572" fmla="*/ 3988153 h 6858000"/>
              <a:gd name="connsiteX99-3573" fmla="*/ 5825621 w 6128435"/>
              <a:gd name="connsiteY99-3574" fmla="*/ 4015525 h 6858000"/>
              <a:gd name="connsiteX100-3575" fmla="*/ 5860672 w 6128435"/>
              <a:gd name="connsiteY100-3576" fmla="*/ 4061579 h 6858000"/>
              <a:gd name="connsiteX101-3577" fmla="*/ 5872173 w 6128435"/>
              <a:gd name="connsiteY101-3578" fmla="*/ 4088497 h 6858000"/>
              <a:gd name="connsiteX102-3579" fmla="*/ 5883705 w 6128435"/>
              <a:gd name="connsiteY102-3580" fmla="*/ 4101899 h 6858000"/>
              <a:gd name="connsiteX103-3581" fmla="*/ 5885314 w 6128435"/>
              <a:gd name="connsiteY103-3582" fmla="*/ 4108387 h 6858000"/>
              <a:gd name="connsiteX104-3583" fmla="*/ 5894095 w 6128435"/>
              <a:gd name="connsiteY104-3584" fmla="*/ 4128857 h 6858000"/>
              <a:gd name="connsiteX105-3585" fmla="*/ 5898339 w 6128435"/>
              <a:gd name="connsiteY105-3586" fmla="*/ 4140800 h 6858000"/>
              <a:gd name="connsiteX106-3587" fmla="*/ 5899734 w 6128435"/>
              <a:gd name="connsiteY106-3588" fmla="*/ 4145632 h 6858000"/>
              <a:gd name="connsiteX107-3589" fmla="*/ 5897098 w 6128435"/>
              <a:gd name="connsiteY107-3590" fmla="*/ 4157819 h 6858000"/>
              <a:gd name="connsiteX108-3591" fmla="*/ 5903513 w 6128435"/>
              <a:gd name="connsiteY108-3592" fmla="*/ 4187661 h 6858000"/>
              <a:gd name="connsiteX109-3593" fmla="*/ 5917114 w 6128435"/>
              <a:gd name="connsiteY109-3594" fmla="*/ 4213096 h 6858000"/>
              <a:gd name="connsiteX110-3595" fmla="*/ 5921153 w 6128435"/>
              <a:gd name="connsiteY110-3596" fmla="*/ 4236222 h 6858000"/>
              <a:gd name="connsiteX111-3597" fmla="*/ 5924233 w 6128435"/>
              <a:gd name="connsiteY111-3598" fmla="*/ 4242060 h 6858000"/>
              <a:gd name="connsiteX112-3599" fmla="*/ 5928910 w 6128435"/>
              <a:gd name="connsiteY112-3600" fmla="*/ 4300973 h 6858000"/>
              <a:gd name="connsiteX113-3601" fmla="*/ 5939320 w 6128435"/>
              <a:gd name="connsiteY113-3602" fmla="*/ 4340435 h 6858000"/>
              <a:gd name="connsiteX114-3603" fmla="*/ 5946705 w 6128435"/>
              <a:gd name="connsiteY114-3604" fmla="*/ 4428051 h 6858000"/>
              <a:gd name="connsiteX115-3605" fmla="*/ 5949261 w 6128435"/>
              <a:gd name="connsiteY115-3606" fmla="*/ 4449185 h 6858000"/>
              <a:gd name="connsiteX116-3607" fmla="*/ 5957504 w 6128435"/>
              <a:gd name="connsiteY116-3608" fmla="*/ 4465911 h 6858000"/>
              <a:gd name="connsiteX117-3609" fmla="*/ 5964689 w 6128435"/>
              <a:gd name="connsiteY117-3610" fmla="*/ 4468532 h 6858000"/>
              <a:gd name="connsiteX118-3611" fmla="*/ 5967062 w 6128435"/>
              <a:gd name="connsiteY118-3612" fmla="*/ 4479923 h 6858000"/>
              <a:gd name="connsiteX119-3613" fmla="*/ 5968960 w 6128435"/>
              <a:gd name="connsiteY119-3614" fmla="*/ 4482655 h 6858000"/>
              <a:gd name="connsiteX120-3615" fmla="*/ 5978567 w 6128435"/>
              <a:gd name="connsiteY120-3616" fmla="*/ 4498605 h 6858000"/>
              <a:gd name="connsiteX121-3617" fmla="*/ 5980106 w 6128435"/>
              <a:gd name="connsiteY121-3618" fmla="*/ 4585087 h 6858000"/>
              <a:gd name="connsiteX122-3619" fmla="*/ 5998138 w 6128435"/>
              <a:gd name="connsiteY122-3620" fmla="*/ 4697518 h 6858000"/>
              <a:gd name="connsiteX123-3621" fmla="*/ 6013516 w 6128435"/>
              <a:gd name="connsiteY123-3622" fmla="*/ 4786619 h 6858000"/>
              <a:gd name="connsiteX124-3623" fmla="*/ 6025404 w 6128435"/>
              <a:gd name="connsiteY124-3624" fmla="*/ 4858148 h 6858000"/>
              <a:gd name="connsiteX125-3625" fmla="*/ 6007749 w 6128435"/>
              <a:gd name="connsiteY125-3626" fmla="*/ 4964715 h 6858000"/>
              <a:gd name="connsiteX126-3627" fmla="*/ 6005269 w 6128435"/>
              <a:gd name="connsiteY126-3628" fmla="*/ 5150567 h 6858000"/>
              <a:gd name="connsiteX127-3629" fmla="*/ 6001127 w 6128435"/>
              <a:gd name="connsiteY127-3630" fmla="*/ 5164609 h 6858000"/>
              <a:gd name="connsiteX128-3631" fmla="*/ 5996647 w 6128435"/>
              <a:gd name="connsiteY128-3632" fmla="*/ 5185640 h 6858000"/>
              <a:gd name="connsiteX129-3633" fmla="*/ 5998514 w 6128435"/>
              <a:gd name="connsiteY129-3634" fmla="*/ 5189673 h 6858000"/>
              <a:gd name="connsiteX130-3635" fmla="*/ 5995970 w 6128435"/>
              <a:gd name="connsiteY130-3636" fmla="*/ 5221547 h 6858000"/>
              <a:gd name="connsiteX131-3637" fmla="*/ 5997218 w 6128435"/>
              <a:gd name="connsiteY131-3638" fmla="*/ 5222031 h 6858000"/>
              <a:gd name="connsiteX132-3639" fmla="*/ 6002116 w 6128435"/>
              <a:gd name="connsiteY132-3640" fmla="*/ 5231223 h 6858000"/>
              <a:gd name="connsiteX133-3641" fmla="*/ 6008541 w 6128435"/>
              <a:gd name="connsiteY133-3642" fmla="*/ 5248680 h 6858000"/>
              <a:gd name="connsiteX134-3643" fmla="*/ 6039260 w 6128435"/>
              <a:gd name="connsiteY134-3644" fmla="*/ 5289518 h 6858000"/>
              <a:gd name="connsiteX135-3645" fmla="*/ 6036748 w 6128435"/>
              <a:gd name="connsiteY135-3646" fmla="*/ 5322752 h 6858000"/>
              <a:gd name="connsiteX136-3647" fmla="*/ 6036943 w 6128435"/>
              <a:gd name="connsiteY136-3648" fmla="*/ 5329480 h 6858000"/>
              <a:gd name="connsiteX137-3649" fmla="*/ 6037236 w 6128435"/>
              <a:gd name="connsiteY137-3650" fmla="*/ 5329634 h 6858000"/>
              <a:gd name="connsiteX138-3651" fmla="*/ 6038019 w 6128435"/>
              <a:gd name="connsiteY138-3652" fmla="*/ 5336764 h 6858000"/>
              <a:gd name="connsiteX139-3653" fmla="*/ 6037298 w 6128435"/>
              <a:gd name="connsiteY139-3654" fmla="*/ 5341753 h 6858000"/>
              <a:gd name="connsiteX140-3655" fmla="*/ 6037677 w 6128435"/>
              <a:gd name="connsiteY140-3656" fmla="*/ 5354807 h 6858000"/>
              <a:gd name="connsiteX141-3657" fmla="*/ 6039728 w 6128435"/>
              <a:gd name="connsiteY141-3658" fmla="*/ 5359416 h 6858000"/>
              <a:gd name="connsiteX142-3659" fmla="*/ 6043311 w 6128435"/>
              <a:gd name="connsiteY142-3660" fmla="*/ 5361407 h 6858000"/>
              <a:gd name="connsiteX143-3661" fmla="*/ 6042954 w 6128435"/>
              <a:gd name="connsiteY143-3662" fmla="*/ 5362576 h 6858000"/>
              <a:gd name="connsiteX144-3663" fmla="*/ 6053435 w 6128435"/>
              <a:gd name="connsiteY144-3664" fmla="*/ 5387547 h 6858000"/>
              <a:gd name="connsiteX145-3665" fmla="*/ 6065933 w 6128435"/>
              <a:gd name="connsiteY145-3666" fmla="*/ 5443002 h 6858000"/>
              <a:gd name="connsiteX146-3667" fmla="*/ 6068640 w 6128435"/>
              <a:gd name="connsiteY146-3668" fmla="*/ 5474503 h 6858000"/>
              <a:gd name="connsiteX147-3669" fmla="*/ 6080922 w 6128435"/>
              <a:gd name="connsiteY147-3670" fmla="*/ 5561070 h 6858000"/>
              <a:gd name="connsiteX148-3671" fmla="*/ 6096949 w 6128435"/>
              <a:gd name="connsiteY148-3672" fmla="*/ 5648179 h 6858000"/>
              <a:gd name="connsiteX149-3673" fmla="*/ 6125703 w 6128435"/>
              <a:gd name="connsiteY149-3674" fmla="*/ 5692894 h 6858000"/>
              <a:gd name="connsiteX150-3675" fmla="*/ 6126670 w 6128435"/>
              <a:gd name="connsiteY150-3676" fmla="*/ 5697882 h 6858000"/>
              <a:gd name="connsiteX151-3677" fmla="*/ 6124061 w 6128435"/>
              <a:gd name="connsiteY151-3678" fmla="*/ 5710294 h 6858000"/>
              <a:gd name="connsiteX152-3679" fmla="*/ 6122213 w 6128435"/>
              <a:gd name="connsiteY152-3680" fmla="*/ 5714762 h 6858000"/>
              <a:gd name="connsiteX153-3681" fmla="*/ 6121353 w 6128435"/>
              <a:gd name="connsiteY153-3682" fmla="*/ 5721725 h 6858000"/>
              <a:gd name="connsiteX154-3683" fmla="*/ 6121607 w 6128435"/>
              <a:gd name="connsiteY154-3684" fmla="*/ 5721959 h 6858000"/>
              <a:gd name="connsiteX155-3685" fmla="*/ 6120262 w 6128435"/>
              <a:gd name="connsiteY155-3686" fmla="*/ 5728358 h 6858000"/>
              <a:gd name="connsiteX156-3687" fmla="*/ 6110194 w 6128435"/>
              <a:gd name="connsiteY156-3688" fmla="*/ 5758853 h 6858000"/>
              <a:gd name="connsiteX157-3689" fmla="*/ 6127519 w 6128435"/>
              <a:gd name="connsiteY157-3690" fmla="*/ 5865775 h 6858000"/>
              <a:gd name="connsiteX158-3691" fmla="*/ 6128435 w 6128435"/>
              <a:gd name="connsiteY158-3692" fmla="*/ 5870164 h 6858000"/>
              <a:gd name="connsiteX159-3693" fmla="*/ 6119217 w 6128435"/>
              <a:gd name="connsiteY159-3694" fmla="*/ 5888542 h 6858000"/>
              <a:gd name="connsiteX160-3695" fmla="*/ 6115966 w 6128435"/>
              <a:gd name="connsiteY160-3696" fmla="*/ 5898387 h 6858000"/>
              <a:gd name="connsiteX161-3697" fmla="*/ 6111924 w 6128435"/>
              <a:gd name="connsiteY161-3698" fmla="*/ 5900444 h 6858000"/>
              <a:gd name="connsiteX162-3699" fmla="*/ 6108716 w 6128435"/>
              <a:gd name="connsiteY162-3700" fmla="*/ 5915345 h 6858000"/>
              <a:gd name="connsiteX163-3701" fmla="*/ 6109524 w 6128435"/>
              <a:gd name="connsiteY163-3702" fmla="*/ 5917328 h 6858000"/>
              <a:gd name="connsiteX164-3703" fmla="*/ 6102493 w 6128435"/>
              <a:gd name="connsiteY164-3704" fmla="*/ 5928602 h 6858000"/>
              <a:gd name="connsiteX165-3705" fmla="*/ 6056863 w 6128435"/>
              <a:gd name="connsiteY165-3706" fmla="*/ 6000643 h 6858000"/>
              <a:gd name="connsiteX166-3707" fmla="*/ 6045436 w 6128435"/>
              <a:gd name="connsiteY166-3708" fmla="*/ 6124480 h 6858000"/>
              <a:gd name="connsiteX167-3709" fmla="*/ 6030489 w 6128435"/>
              <a:gd name="connsiteY167-3710" fmla="*/ 6317666 h 6858000"/>
              <a:gd name="connsiteX168-3711" fmla="*/ 6007492 w 6128435"/>
              <a:gd name="connsiteY168-3712" fmla="*/ 6440818 h 6858000"/>
              <a:gd name="connsiteX169-3713" fmla="*/ 6009467 w 6128435"/>
              <a:gd name="connsiteY169-3714" fmla="*/ 6487076 h 6858000"/>
              <a:gd name="connsiteX170-3715" fmla="*/ 5995064 w 6128435"/>
              <a:gd name="connsiteY170-3716" fmla="*/ 6540791 h 6858000"/>
              <a:gd name="connsiteX171-3717" fmla="*/ 5996309 w 6128435"/>
              <a:gd name="connsiteY171-3718" fmla="*/ 6543961 h 6858000"/>
              <a:gd name="connsiteX172-3719" fmla="*/ 5996048 w 6128435"/>
              <a:gd name="connsiteY172-3720" fmla="*/ 6555444 h 6858000"/>
              <a:gd name="connsiteX173-3721" fmla="*/ 6002524 w 6128435"/>
              <a:gd name="connsiteY173-3722" fmla="*/ 6560188 h 6858000"/>
              <a:gd name="connsiteX174-3723" fmla="*/ 6006823 w 6128435"/>
              <a:gd name="connsiteY174-3724" fmla="*/ 6578546 h 6858000"/>
              <a:gd name="connsiteX175-3725" fmla="*/ 6004510 w 6128435"/>
              <a:gd name="connsiteY175-3726" fmla="*/ 6599256 h 6858000"/>
              <a:gd name="connsiteX176-3727" fmla="*/ 5986207 w 6128435"/>
              <a:gd name="connsiteY176-3728" fmla="*/ 6695855 h 6858000"/>
              <a:gd name="connsiteX177-3729" fmla="*/ 5979428 w 6128435"/>
              <a:gd name="connsiteY177-3730" fmla="*/ 6754678 h 6858000"/>
              <a:gd name="connsiteX178-3731" fmla="*/ 5983398 w 6128435"/>
              <a:gd name="connsiteY178-3732" fmla="*/ 6778641 h 6858000"/>
              <a:gd name="connsiteX179-3733" fmla="*/ 5984543 w 6128435"/>
              <a:gd name="connsiteY179-3734" fmla="*/ 6811016 h 6858000"/>
              <a:gd name="connsiteX180-3735" fmla="*/ 5981802 w 6128435"/>
              <a:gd name="connsiteY180-3736" fmla="*/ 6838578 h 6858000"/>
              <a:gd name="connsiteX181-3737" fmla="*/ 5979671 w 6128435"/>
              <a:gd name="connsiteY181-3738" fmla="*/ 6858000 h 6858000"/>
              <a:gd name="connsiteX182-3739" fmla="*/ 0 w 6128435"/>
              <a:gd name="connsiteY182-3740" fmla="*/ 6858000 h 6858000"/>
              <a:gd name="connsiteX183-3741" fmla="*/ 0 w 6128435"/>
              <a:gd name="connsiteY183-3742" fmla="*/ 0 h 6858000"/>
              <a:gd name="connsiteX0-3743" fmla="*/ 0 w 6128435"/>
              <a:gd name="connsiteY0-3744" fmla="*/ 0 h 6858000"/>
              <a:gd name="connsiteX1-3745" fmla="*/ 4965888 w 6128435"/>
              <a:gd name="connsiteY1-3746" fmla="*/ 0 h 6858000"/>
              <a:gd name="connsiteX2-3747" fmla="*/ 4967767 w 6128435"/>
              <a:gd name="connsiteY2-3748" fmla="*/ 7930 h 6858000"/>
              <a:gd name="connsiteX3-3749" fmla="*/ 4979444 w 6128435"/>
              <a:gd name="connsiteY3-3750" fmla="*/ 43921 h 6858000"/>
              <a:gd name="connsiteX4-3751" fmla="*/ 5021173 w 6128435"/>
              <a:gd name="connsiteY4-3752" fmla="*/ 123738 h 6858000"/>
              <a:gd name="connsiteX5-3753" fmla="*/ 5075458 w 6128435"/>
              <a:gd name="connsiteY5-3754" fmla="*/ 264355 h 6858000"/>
              <a:gd name="connsiteX6-3755" fmla="*/ 5081175 w 6128435"/>
              <a:gd name="connsiteY6-3756" fmla="*/ 277448 h 6858000"/>
              <a:gd name="connsiteX7-3757" fmla="*/ 5097011 w 6128435"/>
              <a:gd name="connsiteY7-3758" fmla="*/ 355616 h 6858000"/>
              <a:gd name="connsiteX8-3759" fmla="*/ 5130982 w 6128435"/>
              <a:gd name="connsiteY8-3760" fmla="*/ 412030 h 6858000"/>
              <a:gd name="connsiteX9-3761" fmla="*/ 5153000 w 6128435"/>
              <a:gd name="connsiteY9-3762" fmla="*/ 507134 h 6858000"/>
              <a:gd name="connsiteX10-3763" fmla="*/ 5171282 w 6128435"/>
              <a:gd name="connsiteY10-3764" fmla="*/ 602071 h 6858000"/>
              <a:gd name="connsiteX11-3765" fmla="*/ 5176196 w 6128435"/>
              <a:gd name="connsiteY11-3766" fmla="*/ 636822 h 6858000"/>
              <a:gd name="connsiteX12-3767" fmla="*/ 5201957 w 6128435"/>
              <a:gd name="connsiteY12-3768" fmla="*/ 736835 h 6858000"/>
              <a:gd name="connsiteX13-3769" fmla="*/ 5185452 w 6128435"/>
              <a:gd name="connsiteY13-3770" fmla="*/ 745392 h 6858000"/>
              <a:gd name="connsiteX14-3771" fmla="*/ 5189051 w 6128435"/>
              <a:gd name="connsiteY14-3772" fmla="*/ 782518 h 6858000"/>
              <a:gd name="connsiteX15-3773" fmla="*/ 5210428 w 6128435"/>
              <a:gd name="connsiteY15-3774" fmla="*/ 815772 h 6858000"/>
              <a:gd name="connsiteX16-3775" fmla="*/ 5221088 w 6128435"/>
              <a:gd name="connsiteY16-3776" fmla="*/ 860193 h 6858000"/>
              <a:gd name="connsiteX17-3777" fmla="*/ 5227653 w 6128435"/>
              <a:gd name="connsiteY17-3778" fmla="*/ 886709 h 6858000"/>
              <a:gd name="connsiteX18-3779" fmla="*/ 5230806 w 6128435"/>
              <a:gd name="connsiteY18-3780" fmla="*/ 961354 h 6858000"/>
              <a:gd name="connsiteX19-3781" fmla="*/ 5201018 w 6128435"/>
              <a:gd name="connsiteY19-3782" fmla="*/ 1095027 h 6858000"/>
              <a:gd name="connsiteX20-3783" fmla="*/ 5202153 w 6128435"/>
              <a:gd name="connsiteY20-3784" fmla="*/ 1133224 h 6858000"/>
              <a:gd name="connsiteX21-3785" fmla="*/ 5207370 w 6128435"/>
              <a:gd name="connsiteY21-3786" fmla="*/ 1138097 h 6858000"/>
              <a:gd name="connsiteX22-3787" fmla="*/ 5189234 w 6128435"/>
              <a:gd name="connsiteY22-3788" fmla="*/ 1193495 h 6858000"/>
              <a:gd name="connsiteX23-3789" fmla="*/ 5202769 w 6128435"/>
              <a:gd name="connsiteY23-3790" fmla="*/ 1269450 h 6858000"/>
              <a:gd name="connsiteX24-3791" fmla="*/ 5225968 w 6128435"/>
              <a:gd name="connsiteY24-3792" fmla="*/ 1357994 h 6858000"/>
              <a:gd name="connsiteX25-3793" fmla="*/ 5233819 w 6128435"/>
              <a:gd name="connsiteY25-3794" fmla="*/ 1380922 h 6858000"/>
              <a:gd name="connsiteX26-3795" fmla="*/ 5237226 w 6128435"/>
              <a:gd name="connsiteY26-3796" fmla="*/ 1441327 h 6858000"/>
              <a:gd name="connsiteX27-3797" fmla="*/ 5244434 w 6128435"/>
              <a:gd name="connsiteY27-3798" fmla="*/ 1580810 h 6858000"/>
              <a:gd name="connsiteX28-3799" fmla="*/ 5251453 w 6128435"/>
              <a:gd name="connsiteY28-3800" fmla="*/ 1583934 h 6858000"/>
              <a:gd name="connsiteX29-3801" fmla="*/ 5253136 w 6128435"/>
              <a:gd name="connsiteY29-3802" fmla="*/ 1595457 h 6858000"/>
              <a:gd name="connsiteX30-3803" fmla="*/ 5254863 w 6128435"/>
              <a:gd name="connsiteY30-3804" fmla="*/ 1598311 h 6858000"/>
              <a:gd name="connsiteX31-3805" fmla="*/ 5263491 w 6128435"/>
              <a:gd name="connsiteY31-3806" fmla="*/ 1614889 h 6858000"/>
              <a:gd name="connsiteX32-3807" fmla="*/ 5250095 w 6128435"/>
              <a:gd name="connsiteY32-3808" fmla="*/ 1655519 h 6858000"/>
              <a:gd name="connsiteX33-3809" fmla="*/ 5259788 w 6128435"/>
              <a:gd name="connsiteY33-3810" fmla="*/ 1768516 h 6858000"/>
              <a:gd name="connsiteX34-3811" fmla="*/ 5272526 w 6128435"/>
              <a:gd name="connsiteY34-3812" fmla="*/ 1936940 h 6858000"/>
              <a:gd name="connsiteX35-3813" fmla="*/ 5252592 w 6128435"/>
              <a:gd name="connsiteY35-3814" fmla="*/ 2092210 h 6858000"/>
              <a:gd name="connsiteX36-3815" fmla="*/ 5264303 w 6128435"/>
              <a:gd name="connsiteY36-3816" fmla="*/ 2225157 h 6858000"/>
              <a:gd name="connsiteX37-3817" fmla="*/ 5254949 w 6128435"/>
              <a:gd name="connsiteY37-3818" fmla="*/ 2236160 h 6858000"/>
              <a:gd name="connsiteX38-3819" fmla="*/ 5250104 w 6128435"/>
              <a:gd name="connsiteY38-3820" fmla="*/ 2249166 h 6858000"/>
              <a:gd name="connsiteX39-3821" fmla="*/ 5251214 w 6128435"/>
              <a:gd name="connsiteY39-3822" fmla="*/ 2250944 h 6858000"/>
              <a:gd name="connsiteX40-3823" fmla="*/ 5250644 w 6128435"/>
              <a:gd name="connsiteY40-3824" fmla="*/ 2266619 h 6858000"/>
              <a:gd name="connsiteX41-3825" fmla="*/ 5247111 w 6128435"/>
              <a:gd name="connsiteY41-3826" fmla="*/ 2269679 h 6858000"/>
              <a:gd name="connsiteX42-3827" fmla="*/ 5245653 w 6128435"/>
              <a:gd name="connsiteY42-3828" fmla="*/ 2280317 h 6858000"/>
              <a:gd name="connsiteX43-3829" fmla="*/ 5239901 w 6128435"/>
              <a:gd name="connsiteY43-3830" fmla="*/ 2300961 h 6858000"/>
              <a:gd name="connsiteX44-3831" fmla="*/ 5241522 w 6128435"/>
              <a:gd name="connsiteY44-3832" fmla="*/ 2305114 h 6858000"/>
              <a:gd name="connsiteX45-3833" fmla="*/ 5237050 w 6128435"/>
              <a:gd name="connsiteY45-3834" fmla="*/ 2336703 h 6858000"/>
              <a:gd name="connsiteX46-3835" fmla="*/ 5238267 w 6128435"/>
              <a:gd name="connsiteY46-3836" fmla="*/ 2337277 h 6858000"/>
              <a:gd name="connsiteX47-3837" fmla="*/ 5242602 w 6128435"/>
              <a:gd name="connsiteY47-3838" fmla="*/ 2346782 h 6858000"/>
              <a:gd name="connsiteX48-3839" fmla="*/ 5247963 w 6128435"/>
              <a:gd name="connsiteY48-3840" fmla="*/ 2364638 h 6858000"/>
              <a:gd name="connsiteX49-3841" fmla="*/ 5276175 w 6128435"/>
              <a:gd name="connsiteY49-3842" fmla="*/ 2407515 h 6858000"/>
              <a:gd name="connsiteX50-3843" fmla="*/ 5271650 w 6128435"/>
              <a:gd name="connsiteY50-3844" fmla="*/ 2440467 h 6858000"/>
              <a:gd name="connsiteX51-3845" fmla="*/ 5271438 w 6128435"/>
              <a:gd name="connsiteY51-3846" fmla="*/ 2447186 h 6858000"/>
              <a:gd name="connsiteX52-3847" fmla="*/ 5271722 w 6128435"/>
              <a:gd name="connsiteY52-3848" fmla="*/ 2447359 h 6858000"/>
              <a:gd name="connsiteX53-3849" fmla="*/ 5272069 w 6128435"/>
              <a:gd name="connsiteY53-3850" fmla="*/ 2454523 h 6858000"/>
              <a:gd name="connsiteX54-3851" fmla="*/ 5271049 w 6128435"/>
              <a:gd name="connsiteY54-3852" fmla="*/ 2459442 h 6858000"/>
              <a:gd name="connsiteX55-3853" fmla="*/ 5270636 w 6128435"/>
              <a:gd name="connsiteY55-3854" fmla="*/ 2472481 h 6858000"/>
              <a:gd name="connsiteX56-3855" fmla="*/ 5272406 w 6128435"/>
              <a:gd name="connsiteY56-3856" fmla="*/ 2477221 h 6858000"/>
              <a:gd name="connsiteX57-3857" fmla="*/ 5307538 w 6128435"/>
              <a:gd name="connsiteY57-3858" fmla="*/ 2514685 h 6858000"/>
              <a:gd name="connsiteX58-3859" fmla="*/ 5337604 w 6128435"/>
              <a:gd name="connsiteY58-3860" fmla="*/ 2597632 h 6858000"/>
              <a:gd name="connsiteX59-3861" fmla="*/ 5407503 w 6128435"/>
              <a:gd name="connsiteY59-3862" fmla="*/ 2786290 h 6858000"/>
              <a:gd name="connsiteX60-3863" fmla="*/ 5407356 w 6128435"/>
              <a:gd name="connsiteY60-3864" fmla="*/ 2787545 h 6858000"/>
              <a:gd name="connsiteX61-3865" fmla="*/ 5411130 w 6128435"/>
              <a:gd name="connsiteY61-3866" fmla="*/ 2788640 h 6858000"/>
              <a:gd name="connsiteX62-3867" fmla="*/ 5416439 w 6128435"/>
              <a:gd name="connsiteY62-3868" fmla="*/ 2805666 h 6858000"/>
              <a:gd name="connsiteX63-3869" fmla="*/ 5416589 w 6128435"/>
              <a:gd name="connsiteY63-3870" fmla="*/ 2810822 h 6858000"/>
              <a:gd name="connsiteX64-3871" fmla="*/ 5418542 w 6128435"/>
              <a:gd name="connsiteY64-3872" fmla="*/ 2817745 h 6858000"/>
              <a:gd name="connsiteX65-3873" fmla="*/ 5418847 w 6128435"/>
              <a:gd name="connsiteY65-3874" fmla="*/ 2817825 h 6858000"/>
              <a:gd name="connsiteX66-3875" fmla="*/ 5423364 w 6128435"/>
              <a:gd name="connsiteY66-3876" fmla="*/ 2858292 h 6858000"/>
              <a:gd name="connsiteX67-3877" fmla="*/ 5479298 w 6128435"/>
              <a:gd name="connsiteY67-3878" fmla="*/ 2947791 h 6858000"/>
              <a:gd name="connsiteX68-3879" fmla="*/ 5481770 w 6128435"/>
              <a:gd name="connsiteY68-3880" fmla="*/ 2951352 h 6858000"/>
              <a:gd name="connsiteX69-3881" fmla="*/ 5481013 w 6128435"/>
              <a:gd name="connsiteY69-3882" fmla="*/ 2973461 h 6858000"/>
              <a:gd name="connsiteX70-3883" fmla="*/ 5482045 w 6128435"/>
              <a:gd name="connsiteY70-3884" fmla="*/ 2984371 h 6858000"/>
              <a:gd name="connsiteX71-3885" fmla="*/ 5479405 w 6128435"/>
              <a:gd name="connsiteY71-3886" fmla="*/ 2988507 h 6858000"/>
              <a:gd name="connsiteX72-3887" fmla="*/ 5482415 w 6128435"/>
              <a:gd name="connsiteY72-3888" fmla="*/ 3004079 h 6858000"/>
              <a:gd name="connsiteX73-3889" fmla="*/ 5483865 w 6128435"/>
              <a:gd name="connsiteY73-3890" fmla="*/ 3005467 h 6858000"/>
              <a:gd name="connsiteX74-3891" fmla="*/ 5482236 w 6128435"/>
              <a:gd name="connsiteY74-3892" fmla="*/ 3019791 h 6858000"/>
              <a:gd name="connsiteX75-3893" fmla="*/ 5475895 w 6128435"/>
              <a:gd name="connsiteY75-3894" fmla="*/ 3033578 h 6858000"/>
              <a:gd name="connsiteX76-3895" fmla="*/ 5477595 w 6128435"/>
              <a:gd name="connsiteY76-3896" fmla="*/ 3250534 h 6858000"/>
              <a:gd name="connsiteX77-3897" fmla="*/ 5532836 w 6128435"/>
              <a:gd name="connsiteY77-3898" fmla="*/ 3353840 h 6858000"/>
              <a:gd name="connsiteX78-3899" fmla="*/ 5561229 w 6128435"/>
              <a:gd name="connsiteY78-3900" fmla="*/ 3395784 h 6858000"/>
              <a:gd name="connsiteX79-3901" fmla="*/ 5589758 w 6128435"/>
              <a:gd name="connsiteY79-3902" fmla="*/ 3506453 h 6858000"/>
              <a:gd name="connsiteX80-3903" fmla="*/ 5596144 w 6128435"/>
              <a:gd name="connsiteY80-3904" fmla="*/ 3534624 h 6858000"/>
              <a:gd name="connsiteX81-3905" fmla="*/ 5597750 w 6128435"/>
              <a:gd name="connsiteY81-3906" fmla="*/ 3534129 h 6858000"/>
              <a:gd name="connsiteX82-3907" fmla="*/ 5599700 w 6128435"/>
              <a:gd name="connsiteY82-3908" fmla="*/ 3547221 h 6858000"/>
              <a:gd name="connsiteX83-3909" fmla="*/ 5615031 w 6128435"/>
              <a:gd name="connsiteY83-3910" fmla="*/ 3557482 h 6858000"/>
              <a:gd name="connsiteX84-3911" fmla="*/ 5618377 w 6128435"/>
              <a:gd name="connsiteY84-3912" fmla="*/ 3588431 h 6858000"/>
              <a:gd name="connsiteX85-3913" fmla="*/ 5612155 w 6128435"/>
              <a:gd name="connsiteY85-3914" fmla="*/ 3589869 h 6858000"/>
              <a:gd name="connsiteX86-3915" fmla="*/ 5620843 w 6128435"/>
              <a:gd name="connsiteY86-3916" fmla="*/ 3606745 h 6858000"/>
              <a:gd name="connsiteX87-3917" fmla="*/ 5655472 w 6128435"/>
              <a:gd name="connsiteY87-3918" fmla="*/ 3678877 h 6858000"/>
              <a:gd name="connsiteX88-3919" fmla="*/ 5680448 w 6128435"/>
              <a:gd name="connsiteY88-3920" fmla="*/ 3717760 h 6858000"/>
              <a:gd name="connsiteX89-3921" fmla="*/ 5683015 w 6128435"/>
              <a:gd name="connsiteY89-3922" fmla="*/ 3762025 h 6858000"/>
              <a:gd name="connsiteX90-3923" fmla="*/ 5696643 w 6128435"/>
              <a:gd name="connsiteY90-3924" fmla="*/ 3773888 h 6858000"/>
              <a:gd name="connsiteX91-3925" fmla="*/ 5699203 w 6128435"/>
              <a:gd name="connsiteY91-3926" fmla="*/ 3775823 h 6858000"/>
              <a:gd name="connsiteX92-3927" fmla="*/ 5704824 w 6128435"/>
              <a:gd name="connsiteY92-3928" fmla="*/ 3785966 h 6858000"/>
              <a:gd name="connsiteX93-3929" fmla="*/ 5712204 w 6128435"/>
              <a:gd name="connsiteY93-3930" fmla="*/ 3785830 h 6858000"/>
              <a:gd name="connsiteX94-3931" fmla="*/ 5724816 w 6128435"/>
              <a:gd name="connsiteY94-3932" fmla="*/ 3798949 h 6858000"/>
              <a:gd name="connsiteX95-3933" fmla="*/ 5733539 w 6128435"/>
              <a:gd name="connsiteY95-3934" fmla="*/ 3818457 h 6858000"/>
              <a:gd name="connsiteX96-3935" fmla="*/ 5768491 w 6128435"/>
              <a:gd name="connsiteY96-3936" fmla="*/ 3914399 h 6858000"/>
              <a:gd name="connsiteX97-3937" fmla="*/ 5793123 w 6128435"/>
              <a:gd name="connsiteY97-3938" fmla="*/ 3969952 h 6858000"/>
              <a:gd name="connsiteX98-3939" fmla="*/ 5808321 w 6128435"/>
              <a:gd name="connsiteY98-3940" fmla="*/ 3988153 h 6858000"/>
              <a:gd name="connsiteX99-3941" fmla="*/ 5825621 w 6128435"/>
              <a:gd name="connsiteY99-3942" fmla="*/ 4015525 h 6858000"/>
              <a:gd name="connsiteX100-3943" fmla="*/ 5860672 w 6128435"/>
              <a:gd name="connsiteY100-3944" fmla="*/ 4061579 h 6858000"/>
              <a:gd name="connsiteX101-3945" fmla="*/ 5872173 w 6128435"/>
              <a:gd name="connsiteY101-3946" fmla="*/ 4088497 h 6858000"/>
              <a:gd name="connsiteX102-3947" fmla="*/ 5883705 w 6128435"/>
              <a:gd name="connsiteY102-3948" fmla="*/ 4101899 h 6858000"/>
              <a:gd name="connsiteX103-3949" fmla="*/ 5885314 w 6128435"/>
              <a:gd name="connsiteY103-3950" fmla="*/ 4108387 h 6858000"/>
              <a:gd name="connsiteX104-3951" fmla="*/ 5894095 w 6128435"/>
              <a:gd name="connsiteY104-3952" fmla="*/ 4128857 h 6858000"/>
              <a:gd name="connsiteX105-3953" fmla="*/ 5898339 w 6128435"/>
              <a:gd name="connsiteY105-3954" fmla="*/ 4140800 h 6858000"/>
              <a:gd name="connsiteX106-3955" fmla="*/ 5899734 w 6128435"/>
              <a:gd name="connsiteY106-3956" fmla="*/ 4145632 h 6858000"/>
              <a:gd name="connsiteX107-3957" fmla="*/ 5897098 w 6128435"/>
              <a:gd name="connsiteY107-3958" fmla="*/ 4157819 h 6858000"/>
              <a:gd name="connsiteX108-3959" fmla="*/ 5903513 w 6128435"/>
              <a:gd name="connsiteY108-3960" fmla="*/ 4187661 h 6858000"/>
              <a:gd name="connsiteX109-3961" fmla="*/ 5917114 w 6128435"/>
              <a:gd name="connsiteY109-3962" fmla="*/ 4213096 h 6858000"/>
              <a:gd name="connsiteX110-3963" fmla="*/ 5921153 w 6128435"/>
              <a:gd name="connsiteY110-3964" fmla="*/ 4236222 h 6858000"/>
              <a:gd name="connsiteX111-3965" fmla="*/ 5924233 w 6128435"/>
              <a:gd name="connsiteY111-3966" fmla="*/ 4242060 h 6858000"/>
              <a:gd name="connsiteX112-3967" fmla="*/ 5928910 w 6128435"/>
              <a:gd name="connsiteY112-3968" fmla="*/ 4300973 h 6858000"/>
              <a:gd name="connsiteX113-3969" fmla="*/ 5939320 w 6128435"/>
              <a:gd name="connsiteY113-3970" fmla="*/ 4340435 h 6858000"/>
              <a:gd name="connsiteX114-3971" fmla="*/ 5946705 w 6128435"/>
              <a:gd name="connsiteY114-3972" fmla="*/ 4428051 h 6858000"/>
              <a:gd name="connsiteX115-3973" fmla="*/ 5949261 w 6128435"/>
              <a:gd name="connsiteY115-3974" fmla="*/ 4449185 h 6858000"/>
              <a:gd name="connsiteX116-3975" fmla="*/ 5957504 w 6128435"/>
              <a:gd name="connsiteY116-3976" fmla="*/ 4465911 h 6858000"/>
              <a:gd name="connsiteX117-3977" fmla="*/ 5964689 w 6128435"/>
              <a:gd name="connsiteY117-3978" fmla="*/ 4468532 h 6858000"/>
              <a:gd name="connsiteX118-3979" fmla="*/ 5967062 w 6128435"/>
              <a:gd name="connsiteY118-3980" fmla="*/ 4479923 h 6858000"/>
              <a:gd name="connsiteX119-3981" fmla="*/ 5968960 w 6128435"/>
              <a:gd name="connsiteY119-3982" fmla="*/ 4482655 h 6858000"/>
              <a:gd name="connsiteX120-3983" fmla="*/ 5978567 w 6128435"/>
              <a:gd name="connsiteY120-3984" fmla="*/ 4498605 h 6858000"/>
              <a:gd name="connsiteX121-3985" fmla="*/ 5980106 w 6128435"/>
              <a:gd name="connsiteY121-3986" fmla="*/ 4585087 h 6858000"/>
              <a:gd name="connsiteX122-3987" fmla="*/ 5998138 w 6128435"/>
              <a:gd name="connsiteY122-3988" fmla="*/ 4697518 h 6858000"/>
              <a:gd name="connsiteX123-3989" fmla="*/ 6013516 w 6128435"/>
              <a:gd name="connsiteY123-3990" fmla="*/ 4786619 h 6858000"/>
              <a:gd name="connsiteX124-3991" fmla="*/ 6025404 w 6128435"/>
              <a:gd name="connsiteY124-3992" fmla="*/ 4858148 h 6858000"/>
              <a:gd name="connsiteX125-3993" fmla="*/ 6007749 w 6128435"/>
              <a:gd name="connsiteY125-3994" fmla="*/ 4964715 h 6858000"/>
              <a:gd name="connsiteX126-3995" fmla="*/ 6005269 w 6128435"/>
              <a:gd name="connsiteY126-3996" fmla="*/ 5150567 h 6858000"/>
              <a:gd name="connsiteX127-3997" fmla="*/ 6001127 w 6128435"/>
              <a:gd name="connsiteY127-3998" fmla="*/ 5164609 h 6858000"/>
              <a:gd name="connsiteX128-3999" fmla="*/ 5996647 w 6128435"/>
              <a:gd name="connsiteY128-4000" fmla="*/ 5185640 h 6858000"/>
              <a:gd name="connsiteX129-4001" fmla="*/ 5998514 w 6128435"/>
              <a:gd name="connsiteY129-4002" fmla="*/ 5189673 h 6858000"/>
              <a:gd name="connsiteX130-4003" fmla="*/ 5995970 w 6128435"/>
              <a:gd name="connsiteY130-4004" fmla="*/ 5221547 h 6858000"/>
              <a:gd name="connsiteX131-4005" fmla="*/ 5997218 w 6128435"/>
              <a:gd name="connsiteY131-4006" fmla="*/ 5222031 h 6858000"/>
              <a:gd name="connsiteX132-4007" fmla="*/ 6002116 w 6128435"/>
              <a:gd name="connsiteY132-4008" fmla="*/ 5231223 h 6858000"/>
              <a:gd name="connsiteX133-4009" fmla="*/ 6008541 w 6128435"/>
              <a:gd name="connsiteY133-4010" fmla="*/ 5248680 h 6858000"/>
              <a:gd name="connsiteX134-4011" fmla="*/ 6039260 w 6128435"/>
              <a:gd name="connsiteY134-4012" fmla="*/ 5289518 h 6858000"/>
              <a:gd name="connsiteX135-4013" fmla="*/ 6036748 w 6128435"/>
              <a:gd name="connsiteY135-4014" fmla="*/ 5322752 h 6858000"/>
              <a:gd name="connsiteX136-4015" fmla="*/ 6036943 w 6128435"/>
              <a:gd name="connsiteY136-4016" fmla="*/ 5329480 h 6858000"/>
              <a:gd name="connsiteX137-4017" fmla="*/ 6037236 w 6128435"/>
              <a:gd name="connsiteY137-4018" fmla="*/ 5329634 h 6858000"/>
              <a:gd name="connsiteX138-4019" fmla="*/ 6038019 w 6128435"/>
              <a:gd name="connsiteY138-4020" fmla="*/ 5336764 h 6858000"/>
              <a:gd name="connsiteX139-4021" fmla="*/ 6037298 w 6128435"/>
              <a:gd name="connsiteY139-4022" fmla="*/ 5341753 h 6858000"/>
              <a:gd name="connsiteX140-4023" fmla="*/ 6037677 w 6128435"/>
              <a:gd name="connsiteY140-4024" fmla="*/ 5354807 h 6858000"/>
              <a:gd name="connsiteX141-4025" fmla="*/ 6039728 w 6128435"/>
              <a:gd name="connsiteY141-4026" fmla="*/ 5359416 h 6858000"/>
              <a:gd name="connsiteX142-4027" fmla="*/ 6043311 w 6128435"/>
              <a:gd name="connsiteY142-4028" fmla="*/ 5361407 h 6858000"/>
              <a:gd name="connsiteX143-4029" fmla="*/ 6042954 w 6128435"/>
              <a:gd name="connsiteY143-4030" fmla="*/ 5362576 h 6858000"/>
              <a:gd name="connsiteX144-4031" fmla="*/ 6053435 w 6128435"/>
              <a:gd name="connsiteY144-4032" fmla="*/ 5387547 h 6858000"/>
              <a:gd name="connsiteX145-4033" fmla="*/ 6065933 w 6128435"/>
              <a:gd name="connsiteY145-4034" fmla="*/ 5443002 h 6858000"/>
              <a:gd name="connsiteX146-4035" fmla="*/ 6068640 w 6128435"/>
              <a:gd name="connsiteY146-4036" fmla="*/ 5474503 h 6858000"/>
              <a:gd name="connsiteX147-4037" fmla="*/ 6080922 w 6128435"/>
              <a:gd name="connsiteY147-4038" fmla="*/ 5561070 h 6858000"/>
              <a:gd name="connsiteX148-4039" fmla="*/ 6096949 w 6128435"/>
              <a:gd name="connsiteY148-4040" fmla="*/ 5648179 h 6858000"/>
              <a:gd name="connsiteX149-4041" fmla="*/ 6125703 w 6128435"/>
              <a:gd name="connsiteY149-4042" fmla="*/ 5692894 h 6858000"/>
              <a:gd name="connsiteX150-4043" fmla="*/ 6126670 w 6128435"/>
              <a:gd name="connsiteY150-4044" fmla="*/ 5697882 h 6858000"/>
              <a:gd name="connsiteX151-4045" fmla="*/ 6124061 w 6128435"/>
              <a:gd name="connsiteY151-4046" fmla="*/ 5710294 h 6858000"/>
              <a:gd name="connsiteX152-4047" fmla="*/ 6122213 w 6128435"/>
              <a:gd name="connsiteY152-4048" fmla="*/ 5714762 h 6858000"/>
              <a:gd name="connsiteX153-4049" fmla="*/ 6121353 w 6128435"/>
              <a:gd name="connsiteY153-4050" fmla="*/ 5721725 h 6858000"/>
              <a:gd name="connsiteX154-4051" fmla="*/ 6121607 w 6128435"/>
              <a:gd name="connsiteY154-4052" fmla="*/ 5721959 h 6858000"/>
              <a:gd name="connsiteX155-4053" fmla="*/ 6120262 w 6128435"/>
              <a:gd name="connsiteY155-4054" fmla="*/ 5728358 h 6858000"/>
              <a:gd name="connsiteX156-4055" fmla="*/ 6110194 w 6128435"/>
              <a:gd name="connsiteY156-4056" fmla="*/ 5758853 h 6858000"/>
              <a:gd name="connsiteX157-4057" fmla="*/ 6127519 w 6128435"/>
              <a:gd name="connsiteY157-4058" fmla="*/ 5865775 h 6858000"/>
              <a:gd name="connsiteX158-4059" fmla="*/ 6128435 w 6128435"/>
              <a:gd name="connsiteY158-4060" fmla="*/ 5870164 h 6858000"/>
              <a:gd name="connsiteX159-4061" fmla="*/ 6119217 w 6128435"/>
              <a:gd name="connsiteY159-4062" fmla="*/ 5888542 h 6858000"/>
              <a:gd name="connsiteX160-4063" fmla="*/ 6115966 w 6128435"/>
              <a:gd name="connsiteY160-4064" fmla="*/ 5898387 h 6858000"/>
              <a:gd name="connsiteX161-4065" fmla="*/ 6111924 w 6128435"/>
              <a:gd name="connsiteY161-4066" fmla="*/ 5900444 h 6858000"/>
              <a:gd name="connsiteX162-4067" fmla="*/ 6108716 w 6128435"/>
              <a:gd name="connsiteY162-4068" fmla="*/ 5915345 h 6858000"/>
              <a:gd name="connsiteX163-4069" fmla="*/ 6109524 w 6128435"/>
              <a:gd name="connsiteY163-4070" fmla="*/ 5917328 h 6858000"/>
              <a:gd name="connsiteX164-4071" fmla="*/ 6102493 w 6128435"/>
              <a:gd name="connsiteY164-4072" fmla="*/ 5928602 h 6858000"/>
              <a:gd name="connsiteX165-4073" fmla="*/ 6056863 w 6128435"/>
              <a:gd name="connsiteY165-4074" fmla="*/ 6000643 h 6858000"/>
              <a:gd name="connsiteX166-4075" fmla="*/ 6045436 w 6128435"/>
              <a:gd name="connsiteY166-4076" fmla="*/ 6124480 h 6858000"/>
              <a:gd name="connsiteX167-4077" fmla="*/ 6030489 w 6128435"/>
              <a:gd name="connsiteY167-4078" fmla="*/ 6317666 h 6858000"/>
              <a:gd name="connsiteX168-4079" fmla="*/ 6007492 w 6128435"/>
              <a:gd name="connsiteY168-4080" fmla="*/ 6440818 h 6858000"/>
              <a:gd name="connsiteX169-4081" fmla="*/ 6009467 w 6128435"/>
              <a:gd name="connsiteY169-4082" fmla="*/ 6487076 h 6858000"/>
              <a:gd name="connsiteX170-4083" fmla="*/ 5995064 w 6128435"/>
              <a:gd name="connsiteY170-4084" fmla="*/ 6540791 h 6858000"/>
              <a:gd name="connsiteX171-4085" fmla="*/ 5996309 w 6128435"/>
              <a:gd name="connsiteY171-4086" fmla="*/ 6543961 h 6858000"/>
              <a:gd name="connsiteX172-4087" fmla="*/ 5996048 w 6128435"/>
              <a:gd name="connsiteY172-4088" fmla="*/ 6555444 h 6858000"/>
              <a:gd name="connsiteX173-4089" fmla="*/ 6002524 w 6128435"/>
              <a:gd name="connsiteY173-4090" fmla="*/ 6560188 h 6858000"/>
              <a:gd name="connsiteX174-4091" fmla="*/ 6006823 w 6128435"/>
              <a:gd name="connsiteY174-4092" fmla="*/ 6578546 h 6858000"/>
              <a:gd name="connsiteX175-4093" fmla="*/ 6004510 w 6128435"/>
              <a:gd name="connsiteY175-4094" fmla="*/ 6599256 h 6858000"/>
              <a:gd name="connsiteX176-4095" fmla="*/ 5986207 w 6128435"/>
              <a:gd name="connsiteY176-4096" fmla="*/ 6695855 h 6858000"/>
              <a:gd name="connsiteX177-4097" fmla="*/ 5979428 w 6128435"/>
              <a:gd name="connsiteY177-4098" fmla="*/ 6754678 h 6858000"/>
              <a:gd name="connsiteX178-4099" fmla="*/ 5983398 w 6128435"/>
              <a:gd name="connsiteY178-4100" fmla="*/ 6778641 h 6858000"/>
              <a:gd name="connsiteX179-4101" fmla="*/ 5984543 w 6128435"/>
              <a:gd name="connsiteY179-4102" fmla="*/ 6811016 h 6858000"/>
              <a:gd name="connsiteX180-4103" fmla="*/ 5981802 w 6128435"/>
              <a:gd name="connsiteY180-4104" fmla="*/ 6838578 h 6858000"/>
              <a:gd name="connsiteX181-4105" fmla="*/ 5979671 w 6128435"/>
              <a:gd name="connsiteY181-4106" fmla="*/ 6858000 h 6858000"/>
              <a:gd name="connsiteX182-4107" fmla="*/ 0 w 6128435"/>
              <a:gd name="connsiteY182-4108" fmla="*/ 6858000 h 6858000"/>
              <a:gd name="connsiteX183-4109" fmla="*/ 0 w 6128435"/>
              <a:gd name="connsiteY183-4110" fmla="*/ 0 h 6858000"/>
              <a:gd name="connsiteX0-4111" fmla="*/ 0 w 6128435"/>
              <a:gd name="connsiteY0-4112" fmla="*/ 0 h 6858000"/>
              <a:gd name="connsiteX1-4113" fmla="*/ 4965888 w 6128435"/>
              <a:gd name="connsiteY1-4114" fmla="*/ 0 h 6858000"/>
              <a:gd name="connsiteX2-4115" fmla="*/ 4967767 w 6128435"/>
              <a:gd name="connsiteY2-4116" fmla="*/ 7930 h 6858000"/>
              <a:gd name="connsiteX3-4117" fmla="*/ 4979444 w 6128435"/>
              <a:gd name="connsiteY3-4118" fmla="*/ 43921 h 6858000"/>
              <a:gd name="connsiteX4-4119" fmla="*/ 5021173 w 6128435"/>
              <a:gd name="connsiteY4-4120" fmla="*/ 123738 h 6858000"/>
              <a:gd name="connsiteX5-4121" fmla="*/ 5075458 w 6128435"/>
              <a:gd name="connsiteY5-4122" fmla="*/ 264355 h 6858000"/>
              <a:gd name="connsiteX6-4123" fmla="*/ 5081175 w 6128435"/>
              <a:gd name="connsiteY6-4124" fmla="*/ 277448 h 6858000"/>
              <a:gd name="connsiteX7-4125" fmla="*/ 5097011 w 6128435"/>
              <a:gd name="connsiteY7-4126" fmla="*/ 355616 h 6858000"/>
              <a:gd name="connsiteX8-4127" fmla="*/ 5130982 w 6128435"/>
              <a:gd name="connsiteY8-4128" fmla="*/ 412030 h 6858000"/>
              <a:gd name="connsiteX9-4129" fmla="*/ 5153000 w 6128435"/>
              <a:gd name="connsiteY9-4130" fmla="*/ 507134 h 6858000"/>
              <a:gd name="connsiteX10-4131" fmla="*/ 5171282 w 6128435"/>
              <a:gd name="connsiteY10-4132" fmla="*/ 602071 h 6858000"/>
              <a:gd name="connsiteX11-4133" fmla="*/ 5176196 w 6128435"/>
              <a:gd name="connsiteY11-4134" fmla="*/ 636822 h 6858000"/>
              <a:gd name="connsiteX12-4135" fmla="*/ 5201957 w 6128435"/>
              <a:gd name="connsiteY12-4136" fmla="*/ 736835 h 6858000"/>
              <a:gd name="connsiteX13-4137" fmla="*/ 5185452 w 6128435"/>
              <a:gd name="connsiteY13-4138" fmla="*/ 745392 h 6858000"/>
              <a:gd name="connsiteX14-4139" fmla="*/ 5189051 w 6128435"/>
              <a:gd name="connsiteY14-4140" fmla="*/ 782518 h 6858000"/>
              <a:gd name="connsiteX15-4141" fmla="*/ 5210428 w 6128435"/>
              <a:gd name="connsiteY15-4142" fmla="*/ 815772 h 6858000"/>
              <a:gd name="connsiteX16-4143" fmla="*/ 5221088 w 6128435"/>
              <a:gd name="connsiteY16-4144" fmla="*/ 860193 h 6858000"/>
              <a:gd name="connsiteX17-4145" fmla="*/ 5227653 w 6128435"/>
              <a:gd name="connsiteY17-4146" fmla="*/ 886709 h 6858000"/>
              <a:gd name="connsiteX18-4147" fmla="*/ 5230806 w 6128435"/>
              <a:gd name="connsiteY18-4148" fmla="*/ 961354 h 6858000"/>
              <a:gd name="connsiteX19-4149" fmla="*/ 5201018 w 6128435"/>
              <a:gd name="connsiteY19-4150" fmla="*/ 1095027 h 6858000"/>
              <a:gd name="connsiteX20-4151" fmla="*/ 5202153 w 6128435"/>
              <a:gd name="connsiteY20-4152" fmla="*/ 1133224 h 6858000"/>
              <a:gd name="connsiteX21-4153" fmla="*/ 5207370 w 6128435"/>
              <a:gd name="connsiteY21-4154" fmla="*/ 1138097 h 6858000"/>
              <a:gd name="connsiteX22-4155" fmla="*/ 5189234 w 6128435"/>
              <a:gd name="connsiteY22-4156" fmla="*/ 1193495 h 6858000"/>
              <a:gd name="connsiteX23-4157" fmla="*/ 5202769 w 6128435"/>
              <a:gd name="connsiteY23-4158" fmla="*/ 1269450 h 6858000"/>
              <a:gd name="connsiteX24-4159" fmla="*/ 5225968 w 6128435"/>
              <a:gd name="connsiteY24-4160" fmla="*/ 1357994 h 6858000"/>
              <a:gd name="connsiteX25-4161" fmla="*/ 5233819 w 6128435"/>
              <a:gd name="connsiteY25-4162" fmla="*/ 1380922 h 6858000"/>
              <a:gd name="connsiteX26-4163" fmla="*/ 5237226 w 6128435"/>
              <a:gd name="connsiteY26-4164" fmla="*/ 1441327 h 6858000"/>
              <a:gd name="connsiteX27-4165" fmla="*/ 5244434 w 6128435"/>
              <a:gd name="connsiteY27-4166" fmla="*/ 1580810 h 6858000"/>
              <a:gd name="connsiteX28-4167" fmla="*/ 5251453 w 6128435"/>
              <a:gd name="connsiteY28-4168" fmla="*/ 1583934 h 6858000"/>
              <a:gd name="connsiteX29-4169" fmla="*/ 5253136 w 6128435"/>
              <a:gd name="connsiteY29-4170" fmla="*/ 1595457 h 6858000"/>
              <a:gd name="connsiteX30-4171" fmla="*/ 5254863 w 6128435"/>
              <a:gd name="connsiteY30-4172" fmla="*/ 1598311 h 6858000"/>
              <a:gd name="connsiteX31-4173" fmla="*/ 5263491 w 6128435"/>
              <a:gd name="connsiteY31-4174" fmla="*/ 1614889 h 6858000"/>
              <a:gd name="connsiteX32-4175" fmla="*/ 5261314 w 6128435"/>
              <a:gd name="connsiteY32-4176" fmla="*/ 1689177 h 6858000"/>
              <a:gd name="connsiteX33-4177" fmla="*/ 5259788 w 6128435"/>
              <a:gd name="connsiteY33-4178" fmla="*/ 1768516 h 6858000"/>
              <a:gd name="connsiteX34-4179" fmla="*/ 5272526 w 6128435"/>
              <a:gd name="connsiteY34-4180" fmla="*/ 1936940 h 6858000"/>
              <a:gd name="connsiteX35-4181" fmla="*/ 5252592 w 6128435"/>
              <a:gd name="connsiteY35-4182" fmla="*/ 2092210 h 6858000"/>
              <a:gd name="connsiteX36-4183" fmla="*/ 5264303 w 6128435"/>
              <a:gd name="connsiteY36-4184" fmla="*/ 2225157 h 6858000"/>
              <a:gd name="connsiteX37-4185" fmla="*/ 5254949 w 6128435"/>
              <a:gd name="connsiteY37-4186" fmla="*/ 2236160 h 6858000"/>
              <a:gd name="connsiteX38-4187" fmla="*/ 5250104 w 6128435"/>
              <a:gd name="connsiteY38-4188" fmla="*/ 2249166 h 6858000"/>
              <a:gd name="connsiteX39-4189" fmla="*/ 5251214 w 6128435"/>
              <a:gd name="connsiteY39-4190" fmla="*/ 2250944 h 6858000"/>
              <a:gd name="connsiteX40-4191" fmla="*/ 5250644 w 6128435"/>
              <a:gd name="connsiteY40-4192" fmla="*/ 2266619 h 6858000"/>
              <a:gd name="connsiteX41-4193" fmla="*/ 5247111 w 6128435"/>
              <a:gd name="connsiteY41-4194" fmla="*/ 2269679 h 6858000"/>
              <a:gd name="connsiteX42-4195" fmla="*/ 5245653 w 6128435"/>
              <a:gd name="connsiteY42-4196" fmla="*/ 2280317 h 6858000"/>
              <a:gd name="connsiteX43-4197" fmla="*/ 5239901 w 6128435"/>
              <a:gd name="connsiteY43-4198" fmla="*/ 2300961 h 6858000"/>
              <a:gd name="connsiteX44-4199" fmla="*/ 5241522 w 6128435"/>
              <a:gd name="connsiteY44-4200" fmla="*/ 2305114 h 6858000"/>
              <a:gd name="connsiteX45-4201" fmla="*/ 5237050 w 6128435"/>
              <a:gd name="connsiteY45-4202" fmla="*/ 2336703 h 6858000"/>
              <a:gd name="connsiteX46-4203" fmla="*/ 5238267 w 6128435"/>
              <a:gd name="connsiteY46-4204" fmla="*/ 2337277 h 6858000"/>
              <a:gd name="connsiteX47-4205" fmla="*/ 5242602 w 6128435"/>
              <a:gd name="connsiteY47-4206" fmla="*/ 2346782 h 6858000"/>
              <a:gd name="connsiteX48-4207" fmla="*/ 5247963 w 6128435"/>
              <a:gd name="connsiteY48-4208" fmla="*/ 2364638 h 6858000"/>
              <a:gd name="connsiteX49-4209" fmla="*/ 5276175 w 6128435"/>
              <a:gd name="connsiteY49-4210" fmla="*/ 2407515 h 6858000"/>
              <a:gd name="connsiteX50-4211" fmla="*/ 5271650 w 6128435"/>
              <a:gd name="connsiteY50-4212" fmla="*/ 2440467 h 6858000"/>
              <a:gd name="connsiteX51-4213" fmla="*/ 5271438 w 6128435"/>
              <a:gd name="connsiteY51-4214" fmla="*/ 2447186 h 6858000"/>
              <a:gd name="connsiteX52-4215" fmla="*/ 5271722 w 6128435"/>
              <a:gd name="connsiteY52-4216" fmla="*/ 2447359 h 6858000"/>
              <a:gd name="connsiteX53-4217" fmla="*/ 5272069 w 6128435"/>
              <a:gd name="connsiteY53-4218" fmla="*/ 2454523 h 6858000"/>
              <a:gd name="connsiteX54-4219" fmla="*/ 5271049 w 6128435"/>
              <a:gd name="connsiteY54-4220" fmla="*/ 2459442 h 6858000"/>
              <a:gd name="connsiteX55-4221" fmla="*/ 5270636 w 6128435"/>
              <a:gd name="connsiteY55-4222" fmla="*/ 2472481 h 6858000"/>
              <a:gd name="connsiteX56-4223" fmla="*/ 5272406 w 6128435"/>
              <a:gd name="connsiteY56-4224" fmla="*/ 2477221 h 6858000"/>
              <a:gd name="connsiteX57-4225" fmla="*/ 5307538 w 6128435"/>
              <a:gd name="connsiteY57-4226" fmla="*/ 2514685 h 6858000"/>
              <a:gd name="connsiteX58-4227" fmla="*/ 5337604 w 6128435"/>
              <a:gd name="connsiteY58-4228" fmla="*/ 2597632 h 6858000"/>
              <a:gd name="connsiteX59-4229" fmla="*/ 5407503 w 6128435"/>
              <a:gd name="connsiteY59-4230" fmla="*/ 2786290 h 6858000"/>
              <a:gd name="connsiteX60-4231" fmla="*/ 5407356 w 6128435"/>
              <a:gd name="connsiteY60-4232" fmla="*/ 2787545 h 6858000"/>
              <a:gd name="connsiteX61-4233" fmla="*/ 5411130 w 6128435"/>
              <a:gd name="connsiteY61-4234" fmla="*/ 2788640 h 6858000"/>
              <a:gd name="connsiteX62-4235" fmla="*/ 5416439 w 6128435"/>
              <a:gd name="connsiteY62-4236" fmla="*/ 2805666 h 6858000"/>
              <a:gd name="connsiteX63-4237" fmla="*/ 5416589 w 6128435"/>
              <a:gd name="connsiteY63-4238" fmla="*/ 2810822 h 6858000"/>
              <a:gd name="connsiteX64-4239" fmla="*/ 5418542 w 6128435"/>
              <a:gd name="connsiteY64-4240" fmla="*/ 2817745 h 6858000"/>
              <a:gd name="connsiteX65-4241" fmla="*/ 5418847 w 6128435"/>
              <a:gd name="connsiteY65-4242" fmla="*/ 2817825 h 6858000"/>
              <a:gd name="connsiteX66-4243" fmla="*/ 5423364 w 6128435"/>
              <a:gd name="connsiteY66-4244" fmla="*/ 2858292 h 6858000"/>
              <a:gd name="connsiteX67-4245" fmla="*/ 5479298 w 6128435"/>
              <a:gd name="connsiteY67-4246" fmla="*/ 2947791 h 6858000"/>
              <a:gd name="connsiteX68-4247" fmla="*/ 5481770 w 6128435"/>
              <a:gd name="connsiteY68-4248" fmla="*/ 2951352 h 6858000"/>
              <a:gd name="connsiteX69-4249" fmla="*/ 5481013 w 6128435"/>
              <a:gd name="connsiteY69-4250" fmla="*/ 2973461 h 6858000"/>
              <a:gd name="connsiteX70-4251" fmla="*/ 5482045 w 6128435"/>
              <a:gd name="connsiteY70-4252" fmla="*/ 2984371 h 6858000"/>
              <a:gd name="connsiteX71-4253" fmla="*/ 5479405 w 6128435"/>
              <a:gd name="connsiteY71-4254" fmla="*/ 2988507 h 6858000"/>
              <a:gd name="connsiteX72-4255" fmla="*/ 5482415 w 6128435"/>
              <a:gd name="connsiteY72-4256" fmla="*/ 3004079 h 6858000"/>
              <a:gd name="connsiteX73-4257" fmla="*/ 5483865 w 6128435"/>
              <a:gd name="connsiteY73-4258" fmla="*/ 3005467 h 6858000"/>
              <a:gd name="connsiteX74-4259" fmla="*/ 5482236 w 6128435"/>
              <a:gd name="connsiteY74-4260" fmla="*/ 3019791 h 6858000"/>
              <a:gd name="connsiteX75-4261" fmla="*/ 5475895 w 6128435"/>
              <a:gd name="connsiteY75-4262" fmla="*/ 3033578 h 6858000"/>
              <a:gd name="connsiteX76-4263" fmla="*/ 5477595 w 6128435"/>
              <a:gd name="connsiteY76-4264" fmla="*/ 3250534 h 6858000"/>
              <a:gd name="connsiteX77-4265" fmla="*/ 5532836 w 6128435"/>
              <a:gd name="connsiteY77-4266" fmla="*/ 3353840 h 6858000"/>
              <a:gd name="connsiteX78-4267" fmla="*/ 5561229 w 6128435"/>
              <a:gd name="connsiteY78-4268" fmla="*/ 3395784 h 6858000"/>
              <a:gd name="connsiteX79-4269" fmla="*/ 5589758 w 6128435"/>
              <a:gd name="connsiteY79-4270" fmla="*/ 3506453 h 6858000"/>
              <a:gd name="connsiteX80-4271" fmla="*/ 5596144 w 6128435"/>
              <a:gd name="connsiteY80-4272" fmla="*/ 3534624 h 6858000"/>
              <a:gd name="connsiteX81-4273" fmla="*/ 5597750 w 6128435"/>
              <a:gd name="connsiteY81-4274" fmla="*/ 3534129 h 6858000"/>
              <a:gd name="connsiteX82-4275" fmla="*/ 5599700 w 6128435"/>
              <a:gd name="connsiteY82-4276" fmla="*/ 3547221 h 6858000"/>
              <a:gd name="connsiteX83-4277" fmla="*/ 5615031 w 6128435"/>
              <a:gd name="connsiteY83-4278" fmla="*/ 3557482 h 6858000"/>
              <a:gd name="connsiteX84-4279" fmla="*/ 5618377 w 6128435"/>
              <a:gd name="connsiteY84-4280" fmla="*/ 3588431 h 6858000"/>
              <a:gd name="connsiteX85-4281" fmla="*/ 5612155 w 6128435"/>
              <a:gd name="connsiteY85-4282" fmla="*/ 3589869 h 6858000"/>
              <a:gd name="connsiteX86-4283" fmla="*/ 5620843 w 6128435"/>
              <a:gd name="connsiteY86-4284" fmla="*/ 3606745 h 6858000"/>
              <a:gd name="connsiteX87-4285" fmla="*/ 5655472 w 6128435"/>
              <a:gd name="connsiteY87-4286" fmla="*/ 3678877 h 6858000"/>
              <a:gd name="connsiteX88-4287" fmla="*/ 5680448 w 6128435"/>
              <a:gd name="connsiteY88-4288" fmla="*/ 3717760 h 6858000"/>
              <a:gd name="connsiteX89-4289" fmla="*/ 5683015 w 6128435"/>
              <a:gd name="connsiteY89-4290" fmla="*/ 3762025 h 6858000"/>
              <a:gd name="connsiteX90-4291" fmla="*/ 5696643 w 6128435"/>
              <a:gd name="connsiteY90-4292" fmla="*/ 3773888 h 6858000"/>
              <a:gd name="connsiteX91-4293" fmla="*/ 5699203 w 6128435"/>
              <a:gd name="connsiteY91-4294" fmla="*/ 3775823 h 6858000"/>
              <a:gd name="connsiteX92-4295" fmla="*/ 5704824 w 6128435"/>
              <a:gd name="connsiteY92-4296" fmla="*/ 3785966 h 6858000"/>
              <a:gd name="connsiteX93-4297" fmla="*/ 5712204 w 6128435"/>
              <a:gd name="connsiteY93-4298" fmla="*/ 3785830 h 6858000"/>
              <a:gd name="connsiteX94-4299" fmla="*/ 5724816 w 6128435"/>
              <a:gd name="connsiteY94-4300" fmla="*/ 3798949 h 6858000"/>
              <a:gd name="connsiteX95-4301" fmla="*/ 5733539 w 6128435"/>
              <a:gd name="connsiteY95-4302" fmla="*/ 3818457 h 6858000"/>
              <a:gd name="connsiteX96-4303" fmla="*/ 5768491 w 6128435"/>
              <a:gd name="connsiteY96-4304" fmla="*/ 3914399 h 6858000"/>
              <a:gd name="connsiteX97-4305" fmla="*/ 5793123 w 6128435"/>
              <a:gd name="connsiteY97-4306" fmla="*/ 3969952 h 6858000"/>
              <a:gd name="connsiteX98-4307" fmla="*/ 5808321 w 6128435"/>
              <a:gd name="connsiteY98-4308" fmla="*/ 3988153 h 6858000"/>
              <a:gd name="connsiteX99-4309" fmla="*/ 5825621 w 6128435"/>
              <a:gd name="connsiteY99-4310" fmla="*/ 4015525 h 6858000"/>
              <a:gd name="connsiteX100-4311" fmla="*/ 5860672 w 6128435"/>
              <a:gd name="connsiteY100-4312" fmla="*/ 4061579 h 6858000"/>
              <a:gd name="connsiteX101-4313" fmla="*/ 5872173 w 6128435"/>
              <a:gd name="connsiteY101-4314" fmla="*/ 4088497 h 6858000"/>
              <a:gd name="connsiteX102-4315" fmla="*/ 5883705 w 6128435"/>
              <a:gd name="connsiteY102-4316" fmla="*/ 4101899 h 6858000"/>
              <a:gd name="connsiteX103-4317" fmla="*/ 5885314 w 6128435"/>
              <a:gd name="connsiteY103-4318" fmla="*/ 4108387 h 6858000"/>
              <a:gd name="connsiteX104-4319" fmla="*/ 5894095 w 6128435"/>
              <a:gd name="connsiteY104-4320" fmla="*/ 4128857 h 6858000"/>
              <a:gd name="connsiteX105-4321" fmla="*/ 5898339 w 6128435"/>
              <a:gd name="connsiteY105-4322" fmla="*/ 4140800 h 6858000"/>
              <a:gd name="connsiteX106-4323" fmla="*/ 5899734 w 6128435"/>
              <a:gd name="connsiteY106-4324" fmla="*/ 4145632 h 6858000"/>
              <a:gd name="connsiteX107-4325" fmla="*/ 5897098 w 6128435"/>
              <a:gd name="connsiteY107-4326" fmla="*/ 4157819 h 6858000"/>
              <a:gd name="connsiteX108-4327" fmla="*/ 5903513 w 6128435"/>
              <a:gd name="connsiteY108-4328" fmla="*/ 4187661 h 6858000"/>
              <a:gd name="connsiteX109-4329" fmla="*/ 5917114 w 6128435"/>
              <a:gd name="connsiteY109-4330" fmla="*/ 4213096 h 6858000"/>
              <a:gd name="connsiteX110-4331" fmla="*/ 5921153 w 6128435"/>
              <a:gd name="connsiteY110-4332" fmla="*/ 4236222 h 6858000"/>
              <a:gd name="connsiteX111-4333" fmla="*/ 5924233 w 6128435"/>
              <a:gd name="connsiteY111-4334" fmla="*/ 4242060 h 6858000"/>
              <a:gd name="connsiteX112-4335" fmla="*/ 5928910 w 6128435"/>
              <a:gd name="connsiteY112-4336" fmla="*/ 4300973 h 6858000"/>
              <a:gd name="connsiteX113-4337" fmla="*/ 5939320 w 6128435"/>
              <a:gd name="connsiteY113-4338" fmla="*/ 4340435 h 6858000"/>
              <a:gd name="connsiteX114-4339" fmla="*/ 5946705 w 6128435"/>
              <a:gd name="connsiteY114-4340" fmla="*/ 4428051 h 6858000"/>
              <a:gd name="connsiteX115-4341" fmla="*/ 5949261 w 6128435"/>
              <a:gd name="connsiteY115-4342" fmla="*/ 4449185 h 6858000"/>
              <a:gd name="connsiteX116-4343" fmla="*/ 5957504 w 6128435"/>
              <a:gd name="connsiteY116-4344" fmla="*/ 4465911 h 6858000"/>
              <a:gd name="connsiteX117-4345" fmla="*/ 5964689 w 6128435"/>
              <a:gd name="connsiteY117-4346" fmla="*/ 4468532 h 6858000"/>
              <a:gd name="connsiteX118-4347" fmla="*/ 5967062 w 6128435"/>
              <a:gd name="connsiteY118-4348" fmla="*/ 4479923 h 6858000"/>
              <a:gd name="connsiteX119-4349" fmla="*/ 5968960 w 6128435"/>
              <a:gd name="connsiteY119-4350" fmla="*/ 4482655 h 6858000"/>
              <a:gd name="connsiteX120-4351" fmla="*/ 5978567 w 6128435"/>
              <a:gd name="connsiteY120-4352" fmla="*/ 4498605 h 6858000"/>
              <a:gd name="connsiteX121-4353" fmla="*/ 5980106 w 6128435"/>
              <a:gd name="connsiteY121-4354" fmla="*/ 4585087 h 6858000"/>
              <a:gd name="connsiteX122-4355" fmla="*/ 5998138 w 6128435"/>
              <a:gd name="connsiteY122-4356" fmla="*/ 4697518 h 6858000"/>
              <a:gd name="connsiteX123-4357" fmla="*/ 6013516 w 6128435"/>
              <a:gd name="connsiteY123-4358" fmla="*/ 4786619 h 6858000"/>
              <a:gd name="connsiteX124-4359" fmla="*/ 6025404 w 6128435"/>
              <a:gd name="connsiteY124-4360" fmla="*/ 4858148 h 6858000"/>
              <a:gd name="connsiteX125-4361" fmla="*/ 6007749 w 6128435"/>
              <a:gd name="connsiteY125-4362" fmla="*/ 4964715 h 6858000"/>
              <a:gd name="connsiteX126-4363" fmla="*/ 6005269 w 6128435"/>
              <a:gd name="connsiteY126-4364" fmla="*/ 5150567 h 6858000"/>
              <a:gd name="connsiteX127-4365" fmla="*/ 6001127 w 6128435"/>
              <a:gd name="connsiteY127-4366" fmla="*/ 5164609 h 6858000"/>
              <a:gd name="connsiteX128-4367" fmla="*/ 5996647 w 6128435"/>
              <a:gd name="connsiteY128-4368" fmla="*/ 5185640 h 6858000"/>
              <a:gd name="connsiteX129-4369" fmla="*/ 5998514 w 6128435"/>
              <a:gd name="connsiteY129-4370" fmla="*/ 5189673 h 6858000"/>
              <a:gd name="connsiteX130-4371" fmla="*/ 5995970 w 6128435"/>
              <a:gd name="connsiteY130-4372" fmla="*/ 5221547 h 6858000"/>
              <a:gd name="connsiteX131-4373" fmla="*/ 5997218 w 6128435"/>
              <a:gd name="connsiteY131-4374" fmla="*/ 5222031 h 6858000"/>
              <a:gd name="connsiteX132-4375" fmla="*/ 6002116 w 6128435"/>
              <a:gd name="connsiteY132-4376" fmla="*/ 5231223 h 6858000"/>
              <a:gd name="connsiteX133-4377" fmla="*/ 6008541 w 6128435"/>
              <a:gd name="connsiteY133-4378" fmla="*/ 5248680 h 6858000"/>
              <a:gd name="connsiteX134-4379" fmla="*/ 6039260 w 6128435"/>
              <a:gd name="connsiteY134-4380" fmla="*/ 5289518 h 6858000"/>
              <a:gd name="connsiteX135-4381" fmla="*/ 6036748 w 6128435"/>
              <a:gd name="connsiteY135-4382" fmla="*/ 5322752 h 6858000"/>
              <a:gd name="connsiteX136-4383" fmla="*/ 6036943 w 6128435"/>
              <a:gd name="connsiteY136-4384" fmla="*/ 5329480 h 6858000"/>
              <a:gd name="connsiteX137-4385" fmla="*/ 6037236 w 6128435"/>
              <a:gd name="connsiteY137-4386" fmla="*/ 5329634 h 6858000"/>
              <a:gd name="connsiteX138-4387" fmla="*/ 6038019 w 6128435"/>
              <a:gd name="connsiteY138-4388" fmla="*/ 5336764 h 6858000"/>
              <a:gd name="connsiteX139-4389" fmla="*/ 6037298 w 6128435"/>
              <a:gd name="connsiteY139-4390" fmla="*/ 5341753 h 6858000"/>
              <a:gd name="connsiteX140-4391" fmla="*/ 6037677 w 6128435"/>
              <a:gd name="connsiteY140-4392" fmla="*/ 5354807 h 6858000"/>
              <a:gd name="connsiteX141-4393" fmla="*/ 6039728 w 6128435"/>
              <a:gd name="connsiteY141-4394" fmla="*/ 5359416 h 6858000"/>
              <a:gd name="connsiteX142-4395" fmla="*/ 6043311 w 6128435"/>
              <a:gd name="connsiteY142-4396" fmla="*/ 5361407 h 6858000"/>
              <a:gd name="connsiteX143-4397" fmla="*/ 6042954 w 6128435"/>
              <a:gd name="connsiteY143-4398" fmla="*/ 5362576 h 6858000"/>
              <a:gd name="connsiteX144-4399" fmla="*/ 6053435 w 6128435"/>
              <a:gd name="connsiteY144-4400" fmla="*/ 5387547 h 6858000"/>
              <a:gd name="connsiteX145-4401" fmla="*/ 6065933 w 6128435"/>
              <a:gd name="connsiteY145-4402" fmla="*/ 5443002 h 6858000"/>
              <a:gd name="connsiteX146-4403" fmla="*/ 6068640 w 6128435"/>
              <a:gd name="connsiteY146-4404" fmla="*/ 5474503 h 6858000"/>
              <a:gd name="connsiteX147-4405" fmla="*/ 6080922 w 6128435"/>
              <a:gd name="connsiteY147-4406" fmla="*/ 5561070 h 6858000"/>
              <a:gd name="connsiteX148-4407" fmla="*/ 6096949 w 6128435"/>
              <a:gd name="connsiteY148-4408" fmla="*/ 5648179 h 6858000"/>
              <a:gd name="connsiteX149-4409" fmla="*/ 6125703 w 6128435"/>
              <a:gd name="connsiteY149-4410" fmla="*/ 5692894 h 6858000"/>
              <a:gd name="connsiteX150-4411" fmla="*/ 6126670 w 6128435"/>
              <a:gd name="connsiteY150-4412" fmla="*/ 5697882 h 6858000"/>
              <a:gd name="connsiteX151-4413" fmla="*/ 6124061 w 6128435"/>
              <a:gd name="connsiteY151-4414" fmla="*/ 5710294 h 6858000"/>
              <a:gd name="connsiteX152-4415" fmla="*/ 6122213 w 6128435"/>
              <a:gd name="connsiteY152-4416" fmla="*/ 5714762 h 6858000"/>
              <a:gd name="connsiteX153-4417" fmla="*/ 6121353 w 6128435"/>
              <a:gd name="connsiteY153-4418" fmla="*/ 5721725 h 6858000"/>
              <a:gd name="connsiteX154-4419" fmla="*/ 6121607 w 6128435"/>
              <a:gd name="connsiteY154-4420" fmla="*/ 5721959 h 6858000"/>
              <a:gd name="connsiteX155-4421" fmla="*/ 6120262 w 6128435"/>
              <a:gd name="connsiteY155-4422" fmla="*/ 5728358 h 6858000"/>
              <a:gd name="connsiteX156-4423" fmla="*/ 6110194 w 6128435"/>
              <a:gd name="connsiteY156-4424" fmla="*/ 5758853 h 6858000"/>
              <a:gd name="connsiteX157-4425" fmla="*/ 6127519 w 6128435"/>
              <a:gd name="connsiteY157-4426" fmla="*/ 5865775 h 6858000"/>
              <a:gd name="connsiteX158-4427" fmla="*/ 6128435 w 6128435"/>
              <a:gd name="connsiteY158-4428" fmla="*/ 5870164 h 6858000"/>
              <a:gd name="connsiteX159-4429" fmla="*/ 6119217 w 6128435"/>
              <a:gd name="connsiteY159-4430" fmla="*/ 5888542 h 6858000"/>
              <a:gd name="connsiteX160-4431" fmla="*/ 6115966 w 6128435"/>
              <a:gd name="connsiteY160-4432" fmla="*/ 5898387 h 6858000"/>
              <a:gd name="connsiteX161-4433" fmla="*/ 6111924 w 6128435"/>
              <a:gd name="connsiteY161-4434" fmla="*/ 5900444 h 6858000"/>
              <a:gd name="connsiteX162-4435" fmla="*/ 6108716 w 6128435"/>
              <a:gd name="connsiteY162-4436" fmla="*/ 5915345 h 6858000"/>
              <a:gd name="connsiteX163-4437" fmla="*/ 6109524 w 6128435"/>
              <a:gd name="connsiteY163-4438" fmla="*/ 5917328 h 6858000"/>
              <a:gd name="connsiteX164-4439" fmla="*/ 6102493 w 6128435"/>
              <a:gd name="connsiteY164-4440" fmla="*/ 5928602 h 6858000"/>
              <a:gd name="connsiteX165-4441" fmla="*/ 6056863 w 6128435"/>
              <a:gd name="connsiteY165-4442" fmla="*/ 6000643 h 6858000"/>
              <a:gd name="connsiteX166-4443" fmla="*/ 6045436 w 6128435"/>
              <a:gd name="connsiteY166-4444" fmla="*/ 6124480 h 6858000"/>
              <a:gd name="connsiteX167-4445" fmla="*/ 6030489 w 6128435"/>
              <a:gd name="connsiteY167-4446" fmla="*/ 6317666 h 6858000"/>
              <a:gd name="connsiteX168-4447" fmla="*/ 6007492 w 6128435"/>
              <a:gd name="connsiteY168-4448" fmla="*/ 6440818 h 6858000"/>
              <a:gd name="connsiteX169-4449" fmla="*/ 6009467 w 6128435"/>
              <a:gd name="connsiteY169-4450" fmla="*/ 6487076 h 6858000"/>
              <a:gd name="connsiteX170-4451" fmla="*/ 5995064 w 6128435"/>
              <a:gd name="connsiteY170-4452" fmla="*/ 6540791 h 6858000"/>
              <a:gd name="connsiteX171-4453" fmla="*/ 5996309 w 6128435"/>
              <a:gd name="connsiteY171-4454" fmla="*/ 6543961 h 6858000"/>
              <a:gd name="connsiteX172-4455" fmla="*/ 5996048 w 6128435"/>
              <a:gd name="connsiteY172-4456" fmla="*/ 6555444 h 6858000"/>
              <a:gd name="connsiteX173-4457" fmla="*/ 6002524 w 6128435"/>
              <a:gd name="connsiteY173-4458" fmla="*/ 6560188 h 6858000"/>
              <a:gd name="connsiteX174-4459" fmla="*/ 6006823 w 6128435"/>
              <a:gd name="connsiteY174-4460" fmla="*/ 6578546 h 6858000"/>
              <a:gd name="connsiteX175-4461" fmla="*/ 6004510 w 6128435"/>
              <a:gd name="connsiteY175-4462" fmla="*/ 6599256 h 6858000"/>
              <a:gd name="connsiteX176-4463" fmla="*/ 5986207 w 6128435"/>
              <a:gd name="connsiteY176-4464" fmla="*/ 6695855 h 6858000"/>
              <a:gd name="connsiteX177-4465" fmla="*/ 5979428 w 6128435"/>
              <a:gd name="connsiteY177-4466" fmla="*/ 6754678 h 6858000"/>
              <a:gd name="connsiteX178-4467" fmla="*/ 5983398 w 6128435"/>
              <a:gd name="connsiteY178-4468" fmla="*/ 6778641 h 6858000"/>
              <a:gd name="connsiteX179-4469" fmla="*/ 5984543 w 6128435"/>
              <a:gd name="connsiteY179-4470" fmla="*/ 6811016 h 6858000"/>
              <a:gd name="connsiteX180-4471" fmla="*/ 5981802 w 6128435"/>
              <a:gd name="connsiteY180-4472" fmla="*/ 6838578 h 6858000"/>
              <a:gd name="connsiteX181-4473" fmla="*/ 5979671 w 6128435"/>
              <a:gd name="connsiteY181-4474" fmla="*/ 6858000 h 6858000"/>
              <a:gd name="connsiteX182-4475" fmla="*/ 0 w 6128435"/>
              <a:gd name="connsiteY182-4476" fmla="*/ 6858000 h 6858000"/>
              <a:gd name="connsiteX183-4477" fmla="*/ 0 w 6128435"/>
              <a:gd name="connsiteY183-4478" fmla="*/ 0 h 6858000"/>
              <a:gd name="connsiteX0-4479" fmla="*/ 0 w 6128435"/>
              <a:gd name="connsiteY0-4480" fmla="*/ 0 h 6858000"/>
              <a:gd name="connsiteX1-4481" fmla="*/ 4965888 w 6128435"/>
              <a:gd name="connsiteY1-4482" fmla="*/ 0 h 6858000"/>
              <a:gd name="connsiteX2-4483" fmla="*/ 4967767 w 6128435"/>
              <a:gd name="connsiteY2-4484" fmla="*/ 7930 h 6858000"/>
              <a:gd name="connsiteX3-4485" fmla="*/ 4979444 w 6128435"/>
              <a:gd name="connsiteY3-4486" fmla="*/ 43921 h 6858000"/>
              <a:gd name="connsiteX4-4487" fmla="*/ 5021173 w 6128435"/>
              <a:gd name="connsiteY4-4488" fmla="*/ 123738 h 6858000"/>
              <a:gd name="connsiteX5-4489" fmla="*/ 5075458 w 6128435"/>
              <a:gd name="connsiteY5-4490" fmla="*/ 264355 h 6858000"/>
              <a:gd name="connsiteX6-4491" fmla="*/ 5081175 w 6128435"/>
              <a:gd name="connsiteY6-4492" fmla="*/ 277448 h 6858000"/>
              <a:gd name="connsiteX7-4493" fmla="*/ 5097011 w 6128435"/>
              <a:gd name="connsiteY7-4494" fmla="*/ 355616 h 6858000"/>
              <a:gd name="connsiteX8-4495" fmla="*/ 5130982 w 6128435"/>
              <a:gd name="connsiteY8-4496" fmla="*/ 412030 h 6858000"/>
              <a:gd name="connsiteX9-4497" fmla="*/ 5153000 w 6128435"/>
              <a:gd name="connsiteY9-4498" fmla="*/ 507134 h 6858000"/>
              <a:gd name="connsiteX10-4499" fmla="*/ 5171282 w 6128435"/>
              <a:gd name="connsiteY10-4500" fmla="*/ 602071 h 6858000"/>
              <a:gd name="connsiteX11-4501" fmla="*/ 5176196 w 6128435"/>
              <a:gd name="connsiteY11-4502" fmla="*/ 636822 h 6858000"/>
              <a:gd name="connsiteX12-4503" fmla="*/ 5201957 w 6128435"/>
              <a:gd name="connsiteY12-4504" fmla="*/ 736835 h 6858000"/>
              <a:gd name="connsiteX13-4505" fmla="*/ 5185452 w 6128435"/>
              <a:gd name="connsiteY13-4506" fmla="*/ 745392 h 6858000"/>
              <a:gd name="connsiteX14-4507" fmla="*/ 5189051 w 6128435"/>
              <a:gd name="connsiteY14-4508" fmla="*/ 782518 h 6858000"/>
              <a:gd name="connsiteX15-4509" fmla="*/ 5210428 w 6128435"/>
              <a:gd name="connsiteY15-4510" fmla="*/ 815772 h 6858000"/>
              <a:gd name="connsiteX16-4511" fmla="*/ 5221088 w 6128435"/>
              <a:gd name="connsiteY16-4512" fmla="*/ 860193 h 6858000"/>
              <a:gd name="connsiteX17-4513" fmla="*/ 5227653 w 6128435"/>
              <a:gd name="connsiteY17-4514" fmla="*/ 886709 h 6858000"/>
              <a:gd name="connsiteX18-4515" fmla="*/ 5230806 w 6128435"/>
              <a:gd name="connsiteY18-4516" fmla="*/ 961354 h 6858000"/>
              <a:gd name="connsiteX19-4517" fmla="*/ 5201018 w 6128435"/>
              <a:gd name="connsiteY19-4518" fmla="*/ 1095027 h 6858000"/>
              <a:gd name="connsiteX20-4519" fmla="*/ 5202153 w 6128435"/>
              <a:gd name="connsiteY20-4520" fmla="*/ 1133224 h 6858000"/>
              <a:gd name="connsiteX21-4521" fmla="*/ 5207370 w 6128435"/>
              <a:gd name="connsiteY21-4522" fmla="*/ 1138097 h 6858000"/>
              <a:gd name="connsiteX22-4523" fmla="*/ 5189234 w 6128435"/>
              <a:gd name="connsiteY22-4524" fmla="*/ 1193495 h 6858000"/>
              <a:gd name="connsiteX23-4525" fmla="*/ 5202769 w 6128435"/>
              <a:gd name="connsiteY23-4526" fmla="*/ 1269450 h 6858000"/>
              <a:gd name="connsiteX24-4527" fmla="*/ 5225968 w 6128435"/>
              <a:gd name="connsiteY24-4528" fmla="*/ 1357994 h 6858000"/>
              <a:gd name="connsiteX25-4529" fmla="*/ 5233819 w 6128435"/>
              <a:gd name="connsiteY25-4530" fmla="*/ 1380922 h 6858000"/>
              <a:gd name="connsiteX26-4531" fmla="*/ 5237226 w 6128435"/>
              <a:gd name="connsiteY26-4532" fmla="*/ 1441327 h 6858000"/>
              <a:gd name="connsiteX27-4533" fmla="*/ 5244434 w 6128435"/>
              <a:gd name="connsiteY27-4534" fmla="*/ 1580810 h 6858000"/>
              <a:gd name="connsiteX28-4535" fmla="*/ 5251453 w 6128435"/>
              <a:gd name="connsiteY28-4536" fmla="*/ 1583934 h 6858000"/>
              <a:gd name="connsiteX29-4537" fmla="*/ 5253136 w 6128435"/>
              <a:gd name="connsiteY29-4538" fmla="*/ 1595457 h 6858000"/>
              <a:gd name="connsiteX30-4539" fmla="*/ 5254863 w 6128435"/>
              <a:gd name="connsiteY30-4540" fmla="*/ 1598311 h 6858000"/>
              <a:gd name="connsiteX31-4541" fmla="*/ 5263491 w 6128435"/>
              <a:gd name="connsiteY31-4542" fmla="*/ 1642938 h 6858000"/>
              <a:gd name="connsiteX32-4543" fmla="*/ 5261314 w 6128435"/>
              <a:gd name="connsiteY32-4544" fmla="*/ 1689177 h 6858000"/>
              <a:gd name="connsiteX33-4545" fmla="*/ 5259788 w 6128435"/>
              <a:gd name="connsiteY33-4546" fmla="*/ 1768516 h 6858000"/>
              <a:gd name="connsiteX34-4547" fmla="*/ 5272526 w 6128435"/>
              <a:gd name="connsiteY34-4548" fmla="*/ 1936940 h 6858000"/>
              <a:gd name="connsiteX35-4549" fmla="*/ 5252592 w 6128435"/>
              <a:gd name="connsiteY35-4550" fmla="*/ 2092210 h 6858000"/>
              <a:gd name="connsiteX36-4551" fmla="*/ 5264303 w 6128435"/>
              <a:gd name="connsiteY36-4552" fmla="*/ 2225157 h 6858000"/>
              <a:gd name="connsiteX37-4553" fmla="*/ 5254949 w 6128435"/>
              <a:gd name="connsiteY37-4554" fmla="*/ 2236160 h 6858000"/>
              <a:gd name="connsiteX38-4555" fmla="*/ 5250104 w 6128435"/>
              <a:gd name="connsiteY38-4556" fmla="*/ 2249166 h 6858000"/>
              <a:gd name="connsiteX39-4557" fmla="*/ 5251214 w 6128435"/>
              <a:gd name="connsiteY39-4558" fmla="*/ 2250944 h 6858000"/>
              <a:gd name="connsiteX40-4559" fmla="*/ 5250644 w 6128435"/>
              <a:gd name="connsiteY40-4560" fmla="*/ 2266619 h 6858000"/>
              <a:gd name="connsiteX41-4561" fmla="*/ 5247111 w 6128435"/>
              <a:gd name="connsiteY41-4562" fmla="*/ 2269679 h 6858000"/>
              <a:gd name="connsiteX42-4563" fmla="*/ 5245653 w 6128435"/>
              <a:gd name="connsiteY42-4564" fmla="*/ 2280317 h 6858000"/>
              <a:gd name="connsiteX43-4565" fmla="*/ 5239901 w 6128435"/>
              <a:gd name="connsiteY43-4566" fmla="*/ 2300961 h 6858000"/>
              <a:gd name="connsiteX44-4567" fmla="*/ 5241522 w 6128435"/>
              <a:gd name="connsiteY44-4568" fmla="*/ 2305114 h 6858000"/>
              <a:gd name="connsiteX45-4569" fmla="*/ 5237050 w 6128435"/>
              <a:gd name="connsiteY45-4570" fmla="*/ 2336703 h 6858000"/>
              <a:gd name="connsiteX46-4571" fmla="*/ 5238267 w 6128435"/>
              <a:gd name="connsiteY46-4572" fmla="*/ 2337277 h 6858000"/>
              <a:gd name="connsiteX47-4573" fmla="*/ 5242602 w 6128435"/>
              <a:gd name="connsiteY47-4574" fmla="*/ 2346782 h 6858000"/>
              <a:gd name="connsiteX48-4575" fmla="*/ 5247963 w 6128435"/>
              <a:gd name="connsiteY48-4576" fmla="*/ 2364638 h 6858000"/>
              <a:gd name="connsiteX49-4577" fmla="*/ 5276175 w 6128435"/>
              <a:gd name="connsiteY49-4578" fmla="*/ 2407515 h 6858000"/>
              <a:gd name="connsiteX50-4579" fmla="*/ 5271650 w 6128435"/>
              <a:gd name="connsiteY50-4580" fmla="*/ 2440467 h 6858000"/>
              <a:gd name="connsiteX51-4581" fmla="*/ 5271438 w 6128435"/>
              <a:gd name="connsiteY51-4582" fmla="*/ 2447186 h 6858000"/>
              <a:gd name="connsiteX52-4583" fmla="*/ 5271722 w 6128435"/>
              <a:gd name="connsiteY52-4584" fmla="*/ 2447359 h 6858000"/>
              <a:gd name="connsiteX53-4585" fmla="*/ 5272069 w 6128435"/>
              <a:gd name="connsiteY53-4586" fmla="*/ 2454523 h 6858000"/>
              <a:gd name="connsiteX54-4587" fmla="*/ 5271049 w 6128435"/>
              <a:gd name="connsiteY54-4588" fmla="*/ 2459442 h 6858000"/>
              <a:gd name="connsiteX55-4589" fmla="*/ 5270636 w 6128435"/>
              <a:gd name="connsiteY55-4590" fmla="*/ 2472481 h 6858000"/>
              <a:gd name="connsiteX56-4591" fmla="*/ 5272406 w 6128435"/>
              <a:gd name="connsiteY56-4592" fmla="*/ 2477221 h 6858000"/>
              <a:gd name="connsiteX57-4593" fmla="*/ 5307538 w 6128435"/>
              <a:gd name="connsiteY57-4594" fmla="*/ 2514685 h 6858000"/>
              <a:gd name="connsiteX58-4595" fmla="*/ 5337604 w 6128435"/>
              <a:gd name="connsiteY58-4596" fmla="*/ 2597632 h 6858000"/>
              <a:gd name="connsiteX59-4597" fmla="*/ 5407503 w 6128435"/>
              <a:gd name="connsiteY59-4598" fmla="*/ 2786290 h 6858000"/>
              <a:gd name="connsiteX60-4599" fmla="*/ 5407356 w 6128435"/>
              <a:gd name="connsiteY60-4600" fmla="*/ 2787545 h 6858000"/>
              <a:gd name="connsiteX61-4601" fmla="*/ 5411130 w 6128435"/>
              <a:gd name="connsiteY61-4602" fmla="*/ 2788640 h 6858000"/>
              <a:gd name="connsiteX62-4603" fmla="*/ 5416439 w 6128435"/>
              <a:gd name="connsiteY62-4604" fmla="*/ 2805666 h 6858000"/>
              <a:gd name="connsiteX63-4605" fmla="*/ 5416589 w 6128435"/>
              <a:gd name="connsiteY63-4606" fmla="*/ 2810822 h 6858000"/>
              <a:gd name="connsiteX64-4607" fmla="*/ 5418542 w 6128435"/>
              <a:gd name="connsiteY64-4608" fmla="*/ 2817745 h 6858000"/>
              <a:gd name="connsiteX65-4609" fmla="*/ 5418847 w 6128435"/>
              <a:gd name="connsiteY65-4610" fmla="*/ 2817825 h 6858000"/>
              <a:gd name="connsiteX66-4611" fmla="*/ 5423364 w 6128435"/>
              <a:gd name="connsiteY66-4612" fmla="*/ 2858292 h 6858000"/>
              <a:gd name="connsiteX67-4613" fmla="*/ 5479298 w 6128435"/>
              <a:gd name="connsiteY67-4614" fmla="*/ 2947791 h 6858000"/>
              <a:gd name="connsiteX68-4615" fmla="*/ 5481770 w 6128435"/>
              <a:gd name="connsiteY68-4616" fmla="*/ 2951352 h 6858000"/>
              <a:gd name="connsiteX69-4617" fmla="*/ 5481013 w 6128435"/>
              <a:gd name="connsiteY69-4618" fmla="*/ 2973461 h 6858000"/>
              <a:gd name="connsiteX70-4619" fmla="*/ 5482045 w 6128435"/>
              <a:gd name="connsiteY70-4620" fmla="*/ 2984371 h 6858000"/>
              <a:gd name="connsiteX71-4621" fmla="*/ 5479405 w 6128435"/>
              <a:gd name="connsiteY71-4622" fmla="*/ 2988507 h 6858000"/>
              <a:gd name="connsiteX72-4623" fmla="*/ 5482415 w 6128435"/>
              <a:gd name="connsiteY72-4624" fmla="*/ 3004079 h 6858000"/>
              <a:gd name="connsiteX73-4625" fmla="*/ 5483865 w 6128435"/>
              <a:gd name="connsiteY73-4626" fmla="*/ 3005467 h 6858000"/>
              <a:gd name="connsiteX74-4627" fmla="*/ 5482236 w 6128435"/>
              <a:gd name="connsiteY74-4628" fmla="*/ 3019791 h 6858000"/>
              <a:gd name="connsiteX75-4629" fmla="*/ 5475895 w 6128435"/>
              <a:gd name="connsiteY75-4630" fmla="*/ 3033578 h 6858000"/>
              <a:gd name="connsiteX76-4631" fmla="*/ 5477595 w 6128435"/>
              <a:gd name="connsiteY76-4632" fmla="*/ 3250534 h 6858000"/>
              <a:gd name="connsiteX77-4633" fmla="*/ 5532836 w 6128435"/>
              <a:gd name="connsiteY77-4634" fmla="*/ 3353840 h 6858000"/>
              <a:gd name="connsiteX78-4635" fmla="*/ 5561229 w 6128435"/>
              <a:gd name="connsiteY78-4636" fmla="*/ 3395784 h 6858000"/>
              <a:gd name="connsiteX79-4637" fmla="*/ 5589758 w 6128435"/>
              <a:gd name="connsiteY79-4638" fmla="*/ 3506453 h 6858000"/>
              <a:gd name="connsiteX80-4639" fmla="*/ 5596144 w 6128435"/>
              <a:gd name="connsiteY80-4640" fmla="*/ 3534624 h 6858000"/>
              <a:gd name="connsiteX81-4641" fmla="*/ 5597750 w 6128435"/>
              <a:gd name="connsiteY81-4642" fmla="*/ 3534129 h 6858000"/>
              <a:gd name="connsiteX82-4643" fmla="*/ 5599700 w 6128435"/>
              <a:gd name="connsiteY82-4644" fmla="*/ 3547221 h 6858000"/>
              <a:gd name="connsiteX83-4645" fmla="*/ 5615031 w 6128435"/>
              <a:gd name="connsiteY83-4646" fmla="*/ 3557482 h 6858000"/>
              <a:gd name="connsiteX84-4647" fmla="*/ 5618377 w 6128435"/>
              <a:gd name="connsiteY84-4648" fmla="*/ 3588431 h 6858000"/>
              <a:gd name="connsiteX85-4649" fmla="*/ 5612155 w 6128435"/>
              <a:gd name="connsiteY85-4650" fmla="*/ 3589869 h 6858000"/>
              <a:gd name="connsiteX86-4651" fmla="*/ 5620843 w 6128435"/>
              <a:gd name="connsiteY86-4652" fmla="*/ 3606745 h 6858000"/>
              <a:gd name="connsiteX87-4653" fmla="*/ 5655472 w 6128435"/>
              <a:gd name="connsiteY87-4654" fmla="*/ 3678877 h 6858000"/>
              <a:gd name="connsiteX88-4655" fmla="*/ 5680448 w 6128435"/>
              <a:gd name="connsiteY88-4656" fmla="*/ 3717760 h 6858000"/>
              <a:gd name="connsiteX89-4657" fmla="*/ 5683015 w 6128435"/>
              <a:gd name="connsiteY89-4658" fmla="*/ 3762025 h 6858000"/>
              <a:gd name="connsiteX90-4659" fmla="*/ 5696643 w 6128435"/>
              <a:gd name="connsiteY90-4660" fmla="*/ 3773888 h 6858000"/>
              <a:gd name="connsiteX91-4661" fmla="*/ 5699203 w 6128435"/>
              <a:gd name="connsiteY91-4662" fmla="*/ 3775823 h 6858000"/>
              <a:gd name="connsiteX92-4663" fmla="*/ 5704824 w 6128435"/>
              <a:gd name="connsiteY92-4664" fmla="*/ 3785966 h 6858000"/>
              <a:gd name="connsiteX93-4665" fmla="*/ 5712204 w 6128435"/>
              <a:gd name="connsiteY93-4666" fmla="*/ 3785830 h 6858000"/>
              <a:gd name="connsiteX94-4667" fmla="*/ 5724816 w 6128435"/>
              <a:gd name="connsiteY94-4668" fmla="*/ 3798949 h 6858000"/>
              <a:gd name="connsiteX95-4669" fmla="*/ 5733539 w 6128435"/>
              <a:gd name="connsiteY95-4670" fmla="*/ 3818457 h 6858000"/>
              <a:gd name="connsiteX96-4671" fmla="*/ 5768491 w 6128435"/>
              <a:gd name="connsiteY96-4672" fmla="*/ 3914399 h 6858000"/>
              <a:gd name="connsiteX97-4673" fmla="*/ 5793123 w 6128435"/>
              <a:gd name="connsiteY97-4674" fmla="*/ 3969952 h 6858000"/>
              <a:gd name="connsiteX98-4675" fmla="*/ 5808321 w 6128435"/>
              <a:gd name="connsiteY98-4676" fmla="*/ 3988153 h 6858000"/>
              <a:gd name="connsiteX99-4677" fmla="*/ 5825621 w 6128435"/>
              <a:gd name="connsiteY99-4678" fmla="*/ 4015525 h 6858000"/>
              <a:gd name="connsiteX100-4679" fmla="*/ 5860672 w 6128435"/>
              <a:gd name="connsiteY100-4680" fmla="*/ 4061579 h 6858000"/>
              <a:gd name="connsiteX101-4681" fmla="*/ 5872173 w 6128435"/>
              <a:gd name="connsiteY101-4682" fmla="*/ 4088497 h 6858000"/>
              <a:gd name="connsiteX102-4683" fmla="*/ 5883705 w 6128435"/>
              <a:gd name="connsiteY102-4684" fmla="*/ 4101899 h 6858000"/>
              <a:gd name="connsiteX103-4685" fmla="*/ 5885314 w 6128435"/>
              <a:gd name="connsiteY103-4686" fmla="*/ 4108387 h 6858000"/>
              <a:gd name="connsiteX104-4687" fmla="*/ 5894095 w 6128435"/>
              <a:gd name="connsiteY104-4688" fmla="*/ 4128857 h 6858000"/>
              <a:gd name="connsiteX105-4689" fmla="*/ 5898339 w 6128435"/>
              <a:gd name="connsiteY105-4690" fmla="*/ 4140800 h 6858000"/>
              <a:gd name="connsiteX106-4691" fmla="*/ 5899734 w 6128435"/>
              <a:gd name="connsiteY106-4692" fmla="*/ 4145632 h 6858000"/>
              <a:gd name="connsiteX107-4693" fmla="*/ 5897098 w 6128435"/>
              <a:gd name="connsiteY107-4694" fmla="*/ 4157819 h 6858000"/>
              <a:gd name="connsiteX108-4695" fmla="*/ 5903513 w 6128435"/>
              <a:gd name="connsiteY108-4696" fmla="*/ 4187661 h 6858000"/>
              <a:gd name="connsiteX109-4697" fmla="*/ 5917114 w 6128435"/>
              <a:gd name="connsiteY109-4698" fmla="*/ 4213096 h 6858000"/>
              <a:gd name="connsiteX110-4699" fmla="*/ 5921153 w 6128435"/>
              <a:gd name="connsiteY110-4700" fmla="*/ 4236222 h 6858000"/>
              <a:gd name="connsiteX111-4701" fmla="*/ 5924233 w 6128435"/>
              <a:gd name="connsiteY111-4702" fmla="*/ 4242060 h 6858000"/>
              <a:gd name="connsiteX112-4703" fmla="*/ 5928910 w 6128435"/>
              <a:gd name="connsiteY112-4704" fmla="*/ 4300973 h 6858000"/>
              <a:gd name="connsiteX113-4705" fmla="*/ 5939320 w 6128435"/>
              <a:gd name="connsiteY113-4706" fmla="*/ 4340435 h 6858000"/>
              <a:gd name="connsiteX114-4707" fmla="*/ 5946705 w 6128435"/>
              <a:gd name="connsiteY114-4708" fmla="*/ 4428051 h 6858000"/>
              <a:gd name="connsiteX115-4709" fmla="*/ 5949261 w 6128435"/>
              <a:gd name="connsiteY115-4710" fmla="*/ 4449185 h 6858000"/>
              <a:gd name="connsiteX116-4711" fmla="*/ 5957504 w 6128435"/>
              <a:gd name="connsiteY116-4712" fmla="*/ 4465911 h 6858000"/>
              <a:gd name="connsiteX117-4713" fmla="*/ 5964689 w 6128435"/>
              <a:gd name="connsiteY117-4714" fmla="*/ 4468532 h 6858000"/>
              <a:gd name="connsiteX118-4715" fmla="*/ 5967062 w 6128435"/>
              <a:gd name="connsiteY118-4716" fmla="*/ 4479923 h 6858000"/>
              <a:gd name="connsiteX119-4717" fmla="*/ 5968960 w 6128435"/>
              <a:gd name="connsiteY119-4718" fmla="*/ 4482655 h 6858000"/>
              <a:gd name="connsiteX120-4719" fmla="*/ 5978567 w 6128435"/>
              <a:gd name="connsiteY120-4720" fmla="*/ 4498605 h 6858000"/>
              <a:gd name="connsiteX121-4721" fmla="*/ 5980106 w 6128435"/>
              <a:gd name="connsiteY121-4722" fmla="*/ 4585087 h 6858000"/>
              <a:gd name="connsiteX122-4723" fmla="*/ 5998138 w 6128435"/>
              <a:gd name="connsiteY122-4724" fmla="*/ 4697518 h 6858000"/>
              <a:gd name="connsiteX123-4725" fmla="*/ 6013516 w 6128435"/>
              <a:gd name="connsiteY123-4726" fmla="*/ 4786619 h 6858000"/>
              <a:gd name="connsiteX124-4727" fmla="*/ 6025404 w 6128435"/>
              <a:gd name="connsiteY124-4728" fmla="*/ 4858148 h 6858000"/>
              <a:gd name="connsiteX125-4729" fmla="*/ 6007749 w 6128435"/>
              <a:gd name="connsiteY125-4730" fmla="*/ 4964715 h 6858000"/>
              <a:gd name="connsiteX126-4731" fmla="*/ 6005269 w 6128435"/>
              <a:gd name="connsiteY126-4732" fmla="*/ 5150567 h 6858000"/>
              <a:gd name="connsiteX127-4733" fmla="*/ 6001127 w 6128435"/>
              <a:gd name="connsiteY127-4734" fmla="*/ 5164609 h 6858000"/>
              <a:gd name="connsiteX128-4735" fmla="*/ 5996647 w 6128435"/>
              <a:gd name="connsiteY128-4736" fmla="*/ 5185640 h 6858000"/>
              <a:gd name="connsiteX129-4737" fmla="*/ 5998514 w 6128435"/>
              <a:gd name="connsiteY129-4738" fmla="*/ 5189673 h 6858000"/>
              <a:gd name="connsiteX130-4739" fmla="*/ 5995970 w 6128435"/>
              <a:gd name="connsiteY130-4740" fmla="*/ 5221547 h 6858000"/>
              <a:gd name="connsiteX131-4741" fmla="*/ 5997218 w 6128435"/>
              <a:gd name="connsiteY131-4742" fmla="*/ 5222031 h 6858000"/>
              <a:gd name="connsiteX132-4743" fmla="*/ 6002116 w 6128435"/>
              <a:gd name="connsiteY132-4744" fmla="*/ 5231223 h 6858000"/>
              <a:gd name="connsiteX133-4745" fmla="*/ 6008541 w 6128435"/>
              <a:gd name="connsiteY133-4746" fmla="*/ 5248680 h 6858000"/>
              <a:gd name="connsiteX134-4747" fmla="*/ 6039260 w 6128435"/>
              <a:gd name="connsiteY134-4748" fmla="*/ 5289518 h 6858000"/>
              <a:gd name="connsiteX135-4749" fmla="*/ 6036748 w 6128435"/>
              <a:gd name="connsiteY135-4750" fmla="*/ 5322752 h 6858000"/>
              <a:gd name="connsiteX136-4751" fmla="*/ 6036943 w 6128435"/>
              <a:gd name="connsiteY136-4752" fmla="*/ 5329480 h 6858000"/>
              <a:gd name="connsiteX137-4753" fmla="*/ 6037236 w 6128435"/>
              <a:gd name="connsiteY137-4754" fmla="*/ 5329634 h 6858000"/>
              <a:gd name="connsiteX138-4755" fmla="*/ 6038019 w 6128435"/>
              <a:gd name="connsiteY138-4756" fmla="*/ 5336764 h 6858000"/>
              <a:gd name="connsiteX139-4757" fmla="*/ 6037298 w 6128435"/>
              <a:gd name="connsiteY139-4758" fmla="*/ 5341753 h 6858000"/>
              <a:gd name="connsiteX140-4759" fmla="*/ 6037677 w 6128435"/>
              <a:gd name="connsiteY140-4760" fmla="*/ 5354807 h 6858000"/>
              <a:gd name="connsiteX141-4761" fmla="*/ 6039728 w 6128435"/>
              <a:gd name="connsiteY141-4762" fmla="*/ 5359416 h 6858000"/>
              <a:gd name="connsiteX142-4763" fmla="*/ 6043311 w 6128435"/>
              <a:gd name="connsiteY142-4764" fmla="*/ 5361407 h 6858000"/>
              <a:gd name="connsiteX143-4765" fmla="*/ 6042954 w 6128435"/>
              <a:gd name="connsiteY143-4766" fmla="*/ 5362576 h 6858000"/>
              <a:gd name="connsiteX144-4767" fmla="*/ 6053435 w 6128435"/>
              <a:gd name="connsiteY144-4768" fmla="*/ 5387547 h 6858000"/>
              <a:gd name="connsiteX145-4769" fmla="*/ 6065933 w 6128435"/>
              <a:gd name="connsiteY145-4770" fmla="*/ 5443002 h 6858000"/>
              <a:gd name="connsiteX146-4771" fmla="*/ 6068640 w 6128435"/>
              <a:gd name="connsiteY146-4772" fmla="*/ 5474503 h 6858000"/>
              <a:gd name="connsiteX147-4773" fmla="*/ 6080922 w 6128435"/>
              <a:gd name="connsiteY147-4774" fmla="*/ 5561070 h 6858000"/>
              <a:gd name="connsiteX148-4775" fmla="*/ 6096949 w 6128435"/>
              <a:gd name="connsiteY148-4776" fmla="*/ 5648179 h 6858000"/>
              <a:gd name="connsiteX149-4777" fmla="*/ 6125703 w 6128435"/>
              <a:gd name="connsiteY149-4778" fmla="*/ 5692894 h 6858000"/>
              <a:gd name="connsiteX150-4779" fmla="*/ 6126670 w 6128435"/>
              <a:gd name="connsiteY150-4780" fmla="*/ 5697882 h 6858000"/>
              <a:gd name="connsiteX151-4781" fmla="*/ 6124061 w 6128435"/>
              <a:gd name="connsiteY151-4782" fmla="*/ 5710294 h 6858000"/>
              <a:gd name="connsiteX152-4783" fmla="*/ 6122213 w 6128435"/>
              <a:gd name="connsiteY152-4784" fmla="*/ 5714762 h 6858000"/>
              <a:gd name="connsiteX153-4785" fmla="*/ 6121353 w 6128435"/>
              <a:gd name="connsiteY153-4786" fmla="*/ 5721725 h 6858000"/>
              <a:gd name="connsiteX154-4787" fmla="*/ 6121607 w 6128435"/>
              <a:gd name="connsiteY154-4788" fmla="*/ 5721959 h 6858000"/>
              <a:gd name="connsiteX155-4789" fmla="*/ 6120262 w 6128435"/>
              <a:gd name="connsiteY155-4790" fmla="*/ 5728358 h 6858000"/>
              <a:gd name="connsiteX156-4791" fmla="*/ 6110194 w 6128435"/>
              <a:gd name="connsiteY156-4792" fmla="*/ 5758853 h 6858000"/>
              <a:gd name="connsiteX157-4793" fmla="*/ 6127519 w 6128435"/>
              <a:gd name="connsiteY157-4794" fmla="*/ 5865775 h 6858000"/>
              <a:gd name="connsiteX158-4795" fmla="*/ 6128435 w 6128435"/>
              <a:gd name="connsiteY158-4796" fmla="*/ 5870164 h 6858000"/>
              <a:gd name="connsiteX159-4797" fmla="*/ 6119217 w 6128435"/>
              <a:gd name="connsiteY159-4798" fmla="*/ 5888542 h 6858000"/>
              <a:gd name="connsiteX160-4799" fmla="*/ 6115966 w 6128435"/>
              <a:gd name="connsiteY160-4800" fmla="*/ 5898387 h 6858000"/>
              <a:gd name="connsiteX161-4801" fmla="*/ 6111924 w 6128435"/>
              <a:gd name="connsiteY161-4802" fmla="*/ 5900444 h 6858000"/>
              <a:gd name="connsiteX162-4803" fmla="*/ 6108716 w 6128435"/>
              <a:gd name="connsiteY162-4804" fmla="*/ 5915345 h 6858000"/>
              <a:gd name="connsiteX163-4805" fmla="*/ 6109524 w 6128435"/>
              <a:gd name="connsiteY163-4806" fmla="*/ 5917328 h 6858000"/>
              <a:gd name="connsiteX164-4807" fmla="*/ 6102493 w 6128435"/>
              <a:gd name="connsiteY164-4808" fmla="*/ 5928602 h 6858000"/>
              <a:gd name="connsiteX165-4809" fmla="*/ 6056863 w 6128435"/>
              <a:gd name="connsiteY165-4810" fmla="*/ 6000643 h 6858000"/>
              <a:gd name="connsiteX166-4811" fmla="*/ 6045436 w 6128435"/>
              <a:gd name="connsiteY166-4812" fmla="*/ 6124480 h 6858000"/>
              <a:gd name="connsiteX167-4813" fmla="*/ 6030489 w 6128435"/>
              <a:gd name="connsiteY167-4814" fmla="*/ 6317666 h 6858000"/>
              <a:gd name="connsiteX168-4815" fmla="*/ 6007492 w 6128435"/>
              <a:gd name="connsiteY168-4816" fmla="*/ 6440818 h 6858000"/>
              <a:gd name="connsiteX169-4817" fmla="*/ 6009467 w 6128435"/>
              <a:gd name="connsiteY169-4818" fmla="*/ 6487076 h 6858000"/>
              <a:gd name="connsiteX170-4819" fmla="*/ 5995064 w 6128435"/>
              <a:gd name="connsiteY170-4820" fmla="*/ 6540791 h 6858000"/>
              <a:gd name="connsiteX171-4821" fmla="*/ 5996309 w 6128435"/>
              <a:gd name="connsiteY171-4822" fmla="*/ 6543961 h 6858000"/>
              <a:gd name="connsiteX172-4823" fmla="*/ 5996048 w 6128435"/>
              <a:gd name="connsiteY172-4824" fmla="*/ 6555444 h 6858000"/>
              <a:gd name="connsiteX173-4825" fmla="*/ 6002524 w 6128435"/>
              <a:gd name="connsiteY173-4826" fmla="*/ 6560188 h 6858000"/>
              <a:gd name="connsiteX174-4827" fmla="*/ 6006823 w 6128435"/>
              <a:gd name="connsiteY174-4828" fmla="*/ 6578546 h 6858000"/>
              <a:gd name="connsiteX175-4829" fmla="*/ 6004510 w 6128435"/>
              <a:gd name="connsiteY175-4830" fmla="*/ 6599256 h 6858000"/>
              <a:gd name="connsiteX176-4831" fmla="*/ 5986207 w 6128435"/>
              <a:gd name="connsiteY176-4832" fmla="*/ 6695855 h 6858000"/>
              <a:gd name="connsiteX177-4833" fmla="*/ 5979428 w 6128435"/>
              <a:gd name="connsiteY177-4834" fmla="*/ 6754678 h 6858000"/>
              <a:gd name="connsiteX178-4835" fmla="*/ 5983398 w 6128435"/>
              <a:gd name="connsiteY178-4836" fmla="*/ 6778641 h 6858000"/>
              <a:gd name="connsiteX179-4837" fmla="*/ 5984543 w 6128435"/>
              <a:gd name="connsiteY179-4838" fmla="*/ 6811016 h 6858000"/>
              <a:gd name="connsiteX180-4839" fmla="*/ 5981802 w 6128435"/>
              <a:gd name="connsiteY180-4840" fmla="*/ 6838578 h 6858000"/>
              <a:gd name="connsiteX181-4841" fmla="*/ 5979671 w 6128435"/>
              <a:gd name="connsiteY181-4842" fmla="*/ 6858000 h 6858000"/>
              <a:gd name="connsiteX182-4843" fmla="*/ 0 w 6128435"/>
              <a:gd name="connsiteY182-4844" fmla="*/ 6858000 h 6858000"/>
              <a:gd name="connsiteX183-4845" fmla="*/ 0 w 6128435"/>
              <a:gd name="connsiteY183-4846" fmla="*/ 0 h 6858000"/>
              <a:gd name="connsiteX0-4847" fmla="*/ 0 w 6128435"/>
              <a:gd name="connsiteY0-4848" fmla="*/ 0 h 6858000"/>
              <a:gd name="connsiteX1-4849" fmla="*/ 4965888 w 6128435"/>
              <a:gd name="connsiteY1-4850" fmla="*/ 0 h 6858000"/>
              <a:gd name="connsiteX2-4851" fmla="*/ 4967767 w 6128435"/>
              <a:gd name="connsiteY2-4852" fmla="*/ 7930 h 6858000"/>
              <a:gd name="connsiteX3-4853" fmla="*/ 4979444 w 6128435"/>
              <a:gd name="connsiteY3-4854" fmla="*/ 43921 h 6858000"/>
              <a:gd name="connsiteX4-4855" fmla="*/ 5021173 w 6128435"/>
              <a:gd name="connsiteY4-4856" fmla="*/ 123738 h 6858000"/>
              <a:gd name="connsiteX5-4857" fmla="*/ 5075458 w 6128435"/>
              <a:gd name="connsiteY5-4858" fmla="*/ 264355 h 6858000"/>
              <a:gd name="connsiteX6-4859" fmla="*/ 5081175 w 6128435"/>
              <a:gd name="connsiteY6-4860" fmla="*/ 277448 h 6858000"/>
              <a:gd name="connsiteX7-4861" fmla="*/ 5097011 w 6128435"/>
              <a:gd name="connsiteY7-4862" fmla="*/ 355616 h 6858000"/>
              <a:gd name="connsiteX8-4863" fmla="*/ 5130982 w 6128435"/>
              <a:gd name="connsiteY8-4864" fmla="*/ 412030 h 6858000"/>
              <a:gd name="connsiteX9-4865" fmla="*/ 5153000 w 6128435"/>
              <a:gd name="connsiteY9-4866" fmla="*/ 507134 h 6858000"/>
              <a:gd name="connsiteX10-4867" fmla="*/ 5171282 w 6128435"/>
              <a:gd name="connsiteY10-4868" fmla="*/ 602071 h 6858000"/>
              <a:gd name="connsiteX11-4869" fmla="*/ 5176196 w 6128435"/>
              <a:gd name="connsiteY11-4870" fmla="*/ 636822 h 6858000"/>
              <a:gd name="connsiteX12-4871" fmla="*/ 5201957 w 6128435"/>
              <a:gd name="connsiteY12-4872" fmla="*/ 736835 h 6858000"/>
              <a:gd name="connsiteX13-4873" fmla="*/ 5185452 w 6128435"/>
              <a:gd name="connsiteY13-4874" fmla="*/ 745392 h 6858000"/>
              <a:gd name="connsiteX14-4875" fmla="*/ 5189051 w 6128435"/>
              <a:gd name="connsiteY14-4876" fmla="*/ 782518 h 6858000"/>
              <a:gd name="connsiteX15-4877" fmla="*/ 5210428 w 6128435"/>
              <a:gd name="connsiteY15-4878" fmla="*/ 815772 h 6858000"/>
              <a:gd name="connsiteX16-4879" fmla="*/ 5221088 w 6128435"/>
              <a:gd name="connsiteY16-4880" fmla="*/ 860193 h 6858000"/>
              <a:gd name="connsiteX17-4881" fmla="*/ 5227653 w 6128435"/>
              <a:gd name="connsiteY17-4882" fmla="*/ 886709 h 6858000"/>
              <a:gd name="connsiteX18-4883" fmla="*/ 5230806 w 6128435"/>
              <a:gd name="connsiteY18-4884" fmla="*/ 961354 h 6858000"/>
              <a:gd name="connsiteX19-4885" fmla="*/ 5201018 w 6128435"/>
              <a:gd name="connsiteY19-4886" fmla="*/ 1095027 h 6858000"/>
              <a:gd name="connsiteX20-4887" fmla="*/ 5202153 w 6128435"/>
              <a:gd name="connsiteY20-4888" fmla="*/ 1133224 h 6858000"/>
              <a:gd name="connsiteX21-4889" fmla="*/ 5207370 w 6128435"/>
              <a:gd name="connsiteY21-4890" fmla="*/ 1138097 h 6858000"/>
              <a:gd name="connsiteX22-4891" fmla="*/ 5189234 w 6128435"/>
              <a:gd name="connsiteY22-4892" fmla="*/ 1193495 h 6858000"/>
              <a:gd name="connsiteX23-4893" fmla="*/ 5202769 w 6128435"/>
              <a:gd name="connsiteY23-4894" fmla="*/ 1269450 h 6858000"/>
              <a:gd name="connsiteX24-4895" fmla="*/ 5225968 w 6128435"/>
              <a:gd name="connsiteY24-4896" fmla="*/ 1357994 h 6858000"/>
              <a:gd name="connsiteX25-4897" fmla="*/ 5233819 w 6128435"/>
              <a:gd name="connsiteY25-4898" fmla="*/ 1380922 h 6858000"/>
              <a:gd name="connsiteX26-4899" fmla="*/ 5237226 w 6128435"/>
              <a:gd name="connsiteY26-4900" fmla="*/ 1441327 h 6858000"/>
              <a:gd name="connsiteX27-4901" fmla="*/ 5244434 w 6128435"/>
              <a:gd name="connsiteY27-4902" fmla="*/ 1580810 h 6858000"/>
              <a:gd name="connsiteX28-4903" fmla="*/ 5251453 w 6128435"/>
              <a:gd name="connsiteY28-4904" fmla="*/ 1583934 h 6858000"/>
              <a:gd name="connsiteX29-4905" fmla="*/ 5253136 w 6128435"/>
              <a:gd name="connsiteY29-4906" fmla="*/ 1595457 h 6858000"/>
              <a:gd name="connsiteX30-4907" fmla="*/ 5254863 w 6128435"/>
              <a:gd name="connsiteY30-4908" fmla="*/ 1598311 h 6858000"/>
              <a:gd name="connsiteX31-4909" fmla="*/ 5263491 w 6128435"/>
              <a:gd name="connsiteY31-4910" fmla="*/ 1642938 h 6858000"/>
              <a:gd name="connsiteX32-4911" fmla="*/ 5261314 w 6128435"/>
              <a:gd name="connsiteY32-4912" fmla="*/ 1689177 h 6858000"/>
              <a:gd name="connsiteX33-4913" fmla="*/ 5259788 w 6128435"/>
              <a:gd name="connsiteY33-4914" fmla="*/ 1768516 h 6858000"/>
              <a:gd name="connsiteX34-4915" fmla="*/ 5272526 w 6128435"/>
              <a:gd name="connsiteY34-4916" fmla="*/ 1936940 h 6858000"/>
              <a:gd name="connsiteX35-4917" fmla="*/ 5252592 w 6128435"/>
              <a:gd name="connsiteY35-4918" fmla="*/ 2092210 h 6858000"/>
              <a:gd name="connsiteX36-4919" fmla="*/ 5264303 w 6128435"/>
              <a:gd name="connsiteY36-4920" fmla="*/ 2225157 h 6858000"/>
              <a:gd name="connsiteX37-4921" fmla="*/ 5254949 w 6128435"/>
              <a:gd name="connsiteY37-4922" fmla="*/ 2236160 h 6858000"/>
              <a:gd name="connsiteX38-4923" fmla="*/ 5250104 w 6128435"/>
              <a:gd name="connsiteY38-4924" fmla="*/ 2249166 h 6858000"/>
              <a:gd name="connsiteX39-4925" fmla="*/ 5251214 w 6128435"/>
              <a:gd name="connsiteY39-4926" fmla="*/ 2250944 h 6858000"/>
              <a:gd name="connsiteX40-4927" fmla="*/ 5250644 w 6128435"/>
              <a:gd name="connsiteY40-4928" fmla="*/ 2266619 h 6858000"/>
              <a:gd name="connsiteX41-4929" fmla="*/ 5247111 w 6128435"/>
              <a:gd name="connsiteY41-4930" fmla="*/ 2269679 h 6858000"/>
              <a:gd name="connsiteX42-4931" fmla="*/ 5245653 w 6128435"/>
              <a:gd name="connsiteY42-4932" fmla="*/ 2280317 h 6858000"/>
              <a:gd name="connsiteX43-4933" fmla="*/ 5239901 w 6128435"/>
              <a:gd name="connsiteY43-4934" fmla="*/ 2300961 h 6858000"/>
              <a:gd name="connsiteX44-4935" fmla="*/ 5241522 w 6128435"/>
              <a:gd name="connsiteY44-4936" fmla="*/ 2305114 h 6858000"/>
              <a:gd name="connsiteX45-4937" fmla="*/ 5237050 w 6128435"/>
              <a:gd name="connsiteY45-4938" fmla="*/ 2336703 h 6858000"/>
              <a:gd name="connsiteX46-4939" fmla="*/ 5238267 w 6128435"/>
              <a:gd name="connsiteY46-4940" fmla="*/ 2337277 h 6858000"/>
              <a:gd name="connsiteX47-4941" fmla="*/ 5242602 w 6128435"/>
              <a:gd name="connsiteY47-4942" fmla="*/ 2346782 h 6858000"/>
              <a:gd name="connsiteX48-4943" fmla="*/ 5247963 w 6128435"/>
              <a:gd name="connsiteY48-4944" fmla="*/ 2364638 h 6858000"/>
              <a:gd name="connsiteX49-4945" fmla="*/ 5271650 w 6128435"/>
              <a:gd name="connsiteY49-4946" fmla="*/ 2440467 h 6858000"/>
              <a:gd name="connsiteX50-4947" fmla="*/ 5271438 w 6128435"/>
              <a:gd name="connsiteY50-4948" fmla="*/ 2447186 h 6858000"/>
              <a:gd name="connsiteX51-4949" fmla="*/ 5271722 w 6128435"/>
              <a:gd name="connsiteY51-4950" fmla="*/ 2447359 h 6858000"/>
              <a:gd name="connsiteX52-4951" fmla="*/ 5272069 w 6128435"/>
              <a:gd name="connsiteY52-4952" fmla="*/ 2454523 h 6858000"/>
              <a:gd name="connsiteX53-4953" fmla="*/ 5271049 w 6128435"/>
              <a:gd name="connsiteY53-4954" fmla="*/ 2459442 h 6858000"/>
              <a:gd name="connsiteX54-4955" fmla="*/ 5270636 w 6128435"/>
              <a:gd name="connsiteY54-4956" fmla="*/ 2472481 h 6858000"/>
              <a:gd name="connsiteX55-4957" fmla="*/ 5272406 w 6128435"/>
              <a:gd name="connsiteY55-4958" fmla="*/ 2477221 h 6858000"/>
              <a:gd name="connsiteX56-4959" fmla="*/ 5307538 w 6128435"/>
              <a:gd name="connsiteY56-4960" fmla="*/ 2514685 h 6858000"/>
              <a:gd name="connsiteX57-4961" fmla="*/ 5337604 w 6128435"/>
              <a:gd name="connsiteY57-4962" fmla="*/ 2597632 h 6858000"/>
              <a:gd name="connsiteX58-4963" fmla="*/ 5407503 w 6128435"/>
              <a:gd name="connsiteY58-4964" fmla="*/ 2786290 h 6858000"/>
              <a:gd name="connsiteX59-4965" fmla="*/ 5407356 w 6128435"/>
              <a:gd name="connsiteY59-4966" fmla="*/ 2787545 h 6858000"/>
              <a:gd name="connsiteX60-4967" fmla="*/ 5411130 w 6128435"/>
              <a:gd name="connsiteY60-4968" fmla="*/ 2788640 h 6858000"/>
              <a:gd name="connsiteX61-4969" fmla="*/ 5416439 w 6128435"/>
              <a:gd name="connsiteY61-4970" fmla="*/ 2805666 h 6858000"/>
              <a:gd name="connsiteX62-4971" fmla="*/ 5416589 w 6128435"/>
              <a:gd name="connsiteY62-4972" fmla="*/ 2810822 h 6858000"/>
              <a:gd name="connsiteX63-4973" fmla="*/ 5418542 w 6128435"/>
              <a:gd name="connsiteY63-4974" fmla="*/ 2817745 h 6858000"/>
              <a:gd name="connsiteX64-4975" fmla="*/ 5418847 w 6128435"/>
              <a:gd name="connsiteY64-4976" fmla="*/ 2817825 h 6858000"/>
              <a:gd name="connsiteX65-4977" fmla="*/ 5423364 w 6128435"/>
              <a:gd name="connsiteY65-4978" fmla="*/ 2858292 h 6858000"/>
              <a:gd name="connsiteX66-4979" fmla="*/ 5479298 w 6128435"/>
              <a:gd name="connsiteY66-4980" fmla="*/ 2947791 h 6858000"/>
              <a:gd name="connsiteX67-4981" fmla="*/ 5481770 w 6128435"/>
              <a:gd name="connsiteY67-4982" fmla="*/ 2951352 h 6858000"/>
              <a:gd name="connsiteX68-4983" fmla="*/ 5481013 w 6128435"/>
              <a:gd name="connsiteY68-4984" fmla="*/ 2973461 h 6858000"/>
              <a:gd name="connsiteX69-4985" fmla="*/ 5482045 w 6128435"/>
              <a:gd name="connsiteY69-4986" fmla="*/ 2984371 h 6858000"/>
              <a:gd name="connsiteX70-4987" fmla="*/ 5479405 w 6128435"/>
              <a:gd name="connsiteY70-4988" fmla="*/ 2988507 h 6858000"/>
              <a:gd name="connsiteX71-4989" fmla="*/ 5482415 w 6128435"/>
              <a:gd name="connsiteY71-4990" fmla="*/ 3004079 h 6858000"/>
              <a:gd name="connsiteX72-4991" fmla="*/ 5483865 w 6128435"/>
              <a:gd name="connsiteY72-4992" fmla="*/ 3005467 h 6858000"/>
              <a:gd name="connsiteX73-4993" fmla="*/ 5482236 w 6128435"/>
              <a:gd name="connsiteY73-4994" fmla="*/ 3019791 h 6858000"/>
              <a:gd name="connsiteX74-4995" fmla="*/ 5475895 w 6128435"/>
              <a:gd name="connsiteY74-4996" fmla="*/ 3033578 h 6858000"/>
              <a:gd name="connsiteX75-4997" fmla="*/ 5477595 w 6128435"/>
              <a:gd name="connsiteY75-4998" fmla="*/ 3250534 h 6858000"/>
              <a:gd name="connsiteX76-4999" fmla="*/ 5532836 w 6128435"/>
              <a:gd name="connsiteY76-5000" fmla="*/ 3353840 h 6858000"/>
              <a:gd name="connsiteX77-5001" fmla="*/ 5561229 w 6128435"/>
              <a:gd name="connsiteY77-5002" fmla="*/ 3395784 h 6858000"/>
              <a:gd name="connsiteX78-5003" fmla="*/ 5589758 w 6128435"/>
              <a:gd name="connsiteY78-5004" fmla="*/ 3506453 h 6858000"/>
              <a:gd name="connsiteX79-5005" fmla="*/ 5596144 w 6128435"/>
              <a:gd name="connsiteY79-5006" fmla="*/ 3534624 h 6858000"/>
              <a:gd name="connsiteX80-5007" fmla="*/ 5597750 w 6128435"/>
              <a:gd name="connsiteY80-5008" fmla="*/ 3534129 h 6858000"/>
              <a:gd name="connsiteX81-5009" fmla="*/ 5599700 w 6128435"/>
              <a:gd name="connsiteY81-5010" fmla="*/ 3547221 h 6858000"/>
              <a:gd name="connsiteX82-5011" fmla="*/ 5615031 w 6128435"/>
              <a:gd name="connsiteY82-5012" fmla="*/ 3557482 h 6858000"/>
              <a:gd name="connsiteX83-5013" fmla="*/ 5618377 w 6128435"/>
              <a:gd name="connsiteY83-5014" fmla="*/ 3588431 h 6858000"/>
              <a:gd name="connsiteX84-5015" fmla="*/ 5612155 w 6128435"/>
              <a:gd name="connsiteY84-5016" fmla="*/ 3589869 h 6858000"/>
              <a:gd name="connsiteX85-5017" fmla="*/ 5620843 w 6128435"/>
              <a:gd name="connsiteY85-5018" fmla="*/ 3606745 h 6858000"/>
              <a:gd name="connsiteX86-5019" fmla="*/ 5655472 w 6128435"/>
              <a:gd name="connsiteY86-5020" fmla="*/ 3678877 h 6858000"/>
              <a:gd name="connsiteX87-5021" fmla="*/ 5680448 w 6128435"/>
              <a:gd name="connsiteY87-5022" fmla="*/ 3717760 h 6858000"/>
              <a:gd name="connsiteX88-5023" fmla="*/ 5683015 w 6128435"/>
              <a:gd name="connsiteY88-5024" fmla="*/ 3762025 h 6858000"/>
              <a:gd name="connsiteX89-5025" fmla="*/ 5696643 w 6128435"/>
              <a:gd name="connsiteY89-5026" fmla="*/ 3773888 h 6858000"/>
              <a:gd name="connsiteX90-5027" fmla="*/ 5699203 w 6128435"/>
              <a:gd name="connsiteY90-5028" fmla="*/ 3775823 h 6858000"/>
              <a:gd name="connsiteX91-5029" fmla="*/ 5704824 w 6128435"/>
              <a:gd name="connsiteY91-5030" fmla="*/ 3785966 h 6858000"/>
              <a:gd name="connsiteX92-5031" fmla="*/ 5712204 w 6128435"/>
              <a:gd name="connsiteY92-5032" fmla="*/ 3785830 h 6858000"/>
              <a:gd name="connsiteX93-5033" fmla="*/ 5724816 w 6128435"/>
              <a:gd name="connsiteY93-5034" fmla="*/ 3798949 h 6858000"/>
              <a:gd name="connsiteX94-5035" fmla="*/ 5733539 w 6128435"/>
              <a:gd name="connsiteY94-5036" fmla="*/ 3818457 h 6858000"/>
              <a:gd name="connsiteX95-5037" fmla="*/ 5768491 w 6128435"/>
              <a:gd name="connsiteY95-5038" fmla="*/ 3914399 h 6858000"/>
              <a:gd name="connsiteX96-5039" fmla="*/ 5793123 w 6128435"/>
              <a:gd name="connsiteY96-5040" fmla="*/ 3969952 h 6858000"/>
              <a:gd name="connsiteX97-5041" fmla="*/ 5808321 w 6128435"/>
              <a:gd name="connsiteY97-5042" fmla="*/ 3988153 h 6858000"/>
              <a:gd name="connsiteX98-5043" fmla="*/ 5825621 w 6128435"/>
              <a:gd name="connsiteY98-5044" fmla="*/ 4015525 h 6858000"/>
              <a:gd name="connsiteX99-5045" fmla="*/ 5860672 w 6128435"/>
              <a:gd name="connsiteY99-5046" fmla="*/ 4061579 h 6858000"/>
              <a:gd name="connsiteX100-5047" fmla="*/ 5872173 w 6128435"/>
              <a:gd name="connsiteY100-5048" fmla="*/ 4088497 h 6858000"/>
              <a:gd name="connsiteX101-5049" fmla="*/ 5883705 w 6128435"/>
              <a:gd name="connsiteY101-5050" fmla="*/ 4101899 h 6858000"/>
              <a:gd name="connsiteX102-5051" fmla="*/ 5885314 w 6128435"/>
              <a:gd name="connsiteY102-5052" fmla="*/ 4108387 h 6858000"/>
              <a:gd name="connsiteX103-5053" fmla="*/ 5894095 w 6128435"/>
              <a:gd name="connsiteY103-5054" fmla="*/ 4128857 h 6858000"/>
              <a:gd name="connsiteX104-5055" fmla="*/ 5898339 w 6128435"/>
              <a:gd name="connsiteY104-5056" fmla="*/ 4140800 h 6858000"/>
              <a:gd name="connsiteX105-5057" fmla="*/ 5899734 w 6128435"/>
              <a:gd name="connsiteY105-5058" fmla="*/ 4145632 h 6858000"/>
              <a:gd name="connsiteX106-5059" fmla="*/ 5897098 w 6128435"/>
              <a:gd name="connsiteY106-5060" fmla="*/ 4157819 h 6858000"/>
              <a:gd name="connsiteX107-5061" fmla="*/ 5903513 w 6128435"/>
              <a:gd name="connsiteY107-5062" fmla="*/ 4187661 h 6858000"/>
              <a:gd name="connsiteX108-5063" fmla="*/ 5917114 w 6128435"/>
              <a:gd name="connsiteY108-5064" fmla="*/ 4213096 h 6858000"/>
              <a:gd name="connsiteX109-5065" fmla="*/ 5921153 w 6128435"/>
              <a:gd name="connsiteY109-5066" fmla="*/ 4236222 h 6858000"/>
              <a:gd name="connsiteX110-5067" fmla="*/ 5924233 w 6128435"/>
              <a:gd name="connsiteY110-5068" fmla="*/ 4242060 h 6858000"/>
              <a:gd name="connsiteX111-5069" fmla="*/ 5928910 w 6128435"/>
              <a:gd name="connsiteY111-5070" fmla="*/ 4300973 h 6858000"/>
              <a:gd name="connsiteX112-5071" fmla="*/ 5939320 w 6128435"/>
              <a:gd name="connsiteY112-5072" fmla="*/ 4340435 h 6858000"/>
              <a:gd name="connsiteX113-5073" fmla="*/ 5946705 w 6128435"/>
              <a:gd name="connsiteY113-5074" fmla="*/ 4428051 h 6858000"/>
              <a:gd name="connsiteX114-5075" fmla="*/ 5949261 w 6128435"/>
              <a:gd name="connsiteY114-5076" fmla="*/ 4449185 h 6858000"/>
              <a:gd name="connsiteX115-5077" fmla="*/ 5957504 w 6128435"/>
              <a:gd name="connsiteY115-5078" fmla="*/ 4465911 h 6858000"/>
              <a:gd name="connsiteX116-5079" fmla="*/ 5964689 w 6128435"/>
              <a:gd name="connsiteY116-5080" fmla="*/ 4468532 h 6858000"/>
              <a:gd name="connsiteX117-5081" fmla="*/ 5967062 w 6128435"/>
              <a:gd name="connsiteY117-5082" fmla="*/ 4479923 h 6858000"/>
              <a:gd name="connsiteX118-5083" fmla="*/ 5968960 w 6128435"/>
              <a:gd name="connsiteY118-5084" fmla="*/ 4482655 h 6858000"/>
              <a:gd name="connsiteX119-5085" fmla="*/ 5978567 w 6128435"/>
              <a:gd name="connsiteY119-5086" fmla="*/ 4498605 h 6858000"/>
              <a:gd name="connsiteX120-5087" fmla="*/ 5980106 w 6128435"/>
              <a:gd name="connsiteY120-5088" fmla="*/ 4585087 h 6858000"/>
              <a:gd name="connsiteX121-5089" fmla="*/ 5998138 w 6128435"/>
              <a:gd name="connsiteY121-5090" fmla="*/ 4697518 h 6858000"/>
              <a:gd name="connsiteX122-5091" fmla="*/ 6013516 w 6128435"/>
              <a:gd name="connsiteY122-5092" fmla="*/ 4786619 h 6858000"/>
              <a:gd name="connsiteX123-5093" fmla="*/ 6025404 w 6128435"/>
              <a:gd name="connsiteY123-5094" fmla="*/ 4858148 h 6858000"/>
              <a:gd name="connsiteX124-5095" fmla="*/ 6007749 w 6128435"/>
              <a:gd name="connsiteY124-5096" fmla="*/ 4964715 h 6858000"/>
              <a:gd name="connsiteX125-5097" fmla="*/ 6005269 w 6128435"/>
              <a:gd name="connsiteY125-5098" fmla="*/ 5150567 h 6858000"/>
              <a:gd name="connsiteX126-5099" fmla="*/ 6001127 w 6128435"/>
              <a:gd name="connsiteY126-5100" fmla="*/ 5164609 h 6858000"/>
              <a:gd name="connsiteX127-5101" fmla="*/ 5996647 w 6128435"/>
              <a:gd name="connsiteY127-5102" fmla="*/ 5185640 h 6858000"/>
              <a:gd name="connsiteX128-5103" fmla="*/ 5998514 w 6128435"/>
              <a:gd name="connsiteY128-5104" fmla="*/ 5189673 h 6858000"/>
              <a:gd name="connsiteX129-5105" fmla="*/ 5995970 w 6128435"/>
              <a:gd name="connsiteY129-5106" fmla="*/ 5221547 h 6858000"/>
              <a:gd name="connsiteX130-5107" fmla="*/ 5997218 w 6128435"/>
              <a:gd name="connsiteY130-5108" fmla="*/ 5222031 h 6858000"/>
              <a:gd name="connsiteX131-5109" fmla="*/ 6002116 w 6128435"/>
              <a:gd name="connsiteY131-5110" fmla="*/ 5231223 h 6858000"/>
              <a:gd name="connsiteX132-5111" fmla="*/ 6008541 w 6128435"/>
              <a:gd name="connsiteY132-5112" fmla="*/ 5248680 h 6858000"/>
              <a:gd name="connsiteX133-5113" fmla="*/ 6039260 w 6128435"/>
              <a:gd name="connsiteY133-5114" fmla="*/ 5289518 h 6858000"/>
              <a:gd name="connsiteX134-5115" fmla="*/ 6036748 w 6128435"/>
              <a:gd name="connsiteY134-5116" fmla="*/ 5322752 h 6858000"/>
              <a:gd name="connsiteX135-5117" fmla="*/ 6036943 w 6128435"/>
              <a:gd name="connsiteY135-5118" fmla="*/ 5329480 h 6858000"/>
              <a:gd name="connsiteX136-5119" fmla="*/ 6037236 w 6128435"/>
              <a:gd name="connsiteY136-5120" fmla="*/ 5329634 h 6858000"/>
              <a:gd name="connsiteX137-5121" fmla="*/ 6038019 w 6128435"/>
              <a:gd name="connsiteY137-5122" fmla="*/ 5336764 h 6858000"/>
              <a:gd name="connsiteX138-5123" fmla="*/ 6037298 w 6128435"/>
              <a:gd name="connsiteY138-5124" fmla="*/ 5341753 h 6858000"/>
              <a:gd name="connsiteX139-5125" fmla="*/ 6037677 w 6128435"/>
              <a:gd name="connsiteY139-5126" fmla="*/ 5354807 h 6858000"/>
              <a:gd name="connsiteX140-5127" fmla="*/ 6039728 w 6128435"/>
              <a:gd name="connsiteY140-5128" fmla="*/ 5359416 h 6858000"/>
              <a:gd name="connsiteX141-5129" fmla="*/ 6043311 w 6128435"/>
              <a:gd name="connsiteY141-5130" fmla="*/ 5361407 h 6858000"/>
              <a:gd name="connsiteX142-5131" fmla="*/ 6042954 w 6128435"/>
              <a:gd name="connsiteY142-5132" fmla="*/ 5362576 h 6858000"/>
              <a:gd name="connsiteX143-5133" fmla="*/ 6053435 w 6128435"/>
              <a:gd name="connsiteY143-5134" fmla="*/ 5387547 h 6858000"/>
              <a:gd name="connsiteX144-5135" fmla="*/ 6065933 w 6128435"/>
              <a:gd name="connsiteY144-5136" fmla="*/ 5443002 h 6858000"/>
              <a:gd name="connsiteX145-5137" fmla="*/ 6068640 w 6128435"/>
              <a:gd name="connsiteY145-5138" fmla="*/ 5474503 h 6858000"/>
              <a:gd name="connsiteX146-5139" fmla="*/ 6080922 w 6128435"/>
              <a:gd name="connsiteY146-5140" fmla="*/ 5561070 h 6858000"/>
              <a:gd name="connsiteX147-5141" fmla="*/ 6096949 w 6128435"/>
              <a:gd name="connsiteY147-5142" fmla="*/ 5648179 h 6858000"/>
              <a:gd name="connsiteX148-5143" fmla="*/ 6125703 w 6128435"/>
              <a:gd name="connsiteY148-5144" fmla="*/ 5692894 h 6858000"/>
              <a:gd name="connsiteX149-5145" fmla="*/ 6126670 w 6128435"/>
              <a:gd name="connsiteY149-5146" fmla="*/ 5697882 h 6858000"/>
              <a:gd name="connsiteX150-5147" fmla="*/ 6124061 w 6128435"/>
              <a:gd name="connsiteY150-5148" fmla="*/ 5710294 h 6858000"/>
              <a:gd name="connsiteX151-5149" fmla="*/ 6122213 w 6128435"/>
              <a:gd name="connsiteY151-5150" fmla="*/ 5714762 h 6858000"/>
              <a:gd name="connsiteX152-5151" fmla="*/ 6121353 w 6128435"/>
              <a:gd name="connsiteY152-5152" fmla="*/ 5721725 h 6858000"/>
              <a:gd name="connsiteX153-5153" fmla="*/ 6121607 w 6128435"/>
              <a:gd name="connsiteY153-5154" fmla="*/ 5721959 h 6858000"/>
              <a:gd name="connsiteX154-5155" fmla="*/ 6120262 w 6128435"/>
              <a:gd name="connsiteY154-5156" fmla="*/ 5728358 h 6858000"/>
              <a:gd name="connsiteX155-5157" fmla="*/ 6110194 w 6128435"/>
              <a:gd name="connsiteY155-5158" fmla="*/ 5758853 h 6858000"/>
              <a:gd name="connsiteX156-5159" fmla="*/ 6127519 w 6128435"/>
              <a:gd name="connsiteY156-5160" fmla="*/ 5865775 h 6858000"/>
              <a:gd name="connsiteX157-5161" fmla="*/ 6128435 w 6128435"/>
              <a:gd name="connsiteY157-5162" fmla="*/ 5870164 h 6858000"/>
              <a:gd name="connsiteX158-5163" fmla="*/ 6119217 w 6128435"/>
              <a:gd name="connsiteY158-5164" fmla="*/ 5888542 h 6858000"/>
              <a:gd name="connsiteX159-5165" fmla="*/ 6115966 w 6128435"/>
              <a:gd name="connsiteY159-5166" fmla="*/ 5898387 h 6858000"/>
              <a:gd name="connsiteX160-5167" fmla="*/ 6111924 w 6128435"/>
              <a:gd name="connsiteY160-5168" fmla="*/ 5900444 h 6858000"/>
              <a:gd name="connsiteX161-5169" fmla="*/ 6108716 w 6128435"/>
              <a:gd name="connsiteY161-5170" fmla="*/ 5915345 h 6858000"/>
              <a:gd name="connsiteX162-5171" fmla="*/ 6109524 w 6128435"/>
              <a:gd name="connsiteY162-5172" fmla="*/ 5917328 h 6858000"/>
              <a:gd name="connsiteX163-5173" fmla="*/ 6102493 w 6128435"/>
              <a:gd name="connsiteY163-5174" fmla="*/ 5928602 h 6858000"/>
              <a:gd name="connsiteX164-5175" fmla="*/ 6056863 w 6128435"/>
              <a:gd name="connsiteY164-5176" fmla="*/ 6000643 h 6858000"/>
              <a:gd name="connsiteX165-5177" fmla="*/ 6045436 w 6128435"/>
              <a:gd name="connsiteY165-5178" fmla="*/ 6124480 h 6858000"/>
              <a:gd name="connsiteX166-5179" fmla="*/ 6030489 w 6128435"/>
              <a:gd name="connsiteY166-5180" fmla="*/ 6317666 h 6858000"/>
              <a:gd name="connsiteX167-5181" fmla="*/ 6007492 w 6128435"/>
              <a:gd name="connsiteY167-5182" fmla="*/ 6440818 h 6858000"/>
              <a:gd name="connsiteX168-5183" fmla="*/ 6009467 w 6128435"/>
              <a:gd name="connsiteY168-5184" fmla="*/ 6487076 h 6858000"/>
              <a:gd name="connsiteX169-5185" fmla="*/ 5995064 w 6128435"/>
              <a:gd name="connsiteY169-5186" fmla="*/ 6540791 h 6858000"/>
              <a:gd name="connsiteX170-5187" fmla="*/ 5996309 w 6128435"/>
              <a:gd name="connsiteY170-5188" fmla="*/ 6543961 h 6858000"/>
              <a:gd name="connsiteX171-5189" fmla="*/ 5996048 w 6128435"/>
              <a:gd name="connsiteY171-5190" fmla="*/ 6555444 h 6858000"/>
              <a:gd name="connsiteX172-5191" fmla="*/ 6002524 w 6128435"/>
              <a:gd name="connsiteY172-5192" fmla="*/ 6560188 h 6858000"/>
              <a:gd name="connsiteX173-5193" fmla="*/ 6006823 w 6128435"/>
              <a:gd name="connsiteY173-5194" fmla="*/ 6578546 h 6858000"/>
              <a:gd name="connsiteX174-5195" fmla="*/ 6004510 w 6128435"/>
              <a:gd name="connsiteY174-5196" fmla="*/ 6599256 h 6858000"/>
              <a:gd name="connsiteX175-5197" fmla="*/ 5986207 w 6128435"/>
              <a:gd name="connsiteY175-5198" fmla="*/ 6695855 h 6858000"/>
              <a:gd name="connsiteX176-5199" fmla="*/ 5979428 w 6128435"/>
              <a:gd name="connsiteY176-5200" fmla="*/ 6754678 h 6858000"/>
              <a:gd name="connsiteX177-5201" fmla="*/ 5983398 w 6128435"/>
              <a:gd name="connsiteY177-5202" fmla="*/ 6778641 h 6858000"/>
              <a:gd name="connsiteX178-5203" fmla="*/ 5984543 w 6128435"/>
              <a:gd name="connsiteY178-5204" fmla="*/ 6811016 h 6858000"/>
              <a:gd name="connsiteX179-5205" fmla="*/ 5981802 w 6128435"/>
              <a:gd name="connsiteY179-5206" fmla="*/ 6838578 h 6858000"/>
              <a:gd name="connsiteX180-5207" fmla="*/ 5979671 w 6128435"/>
              <a:gd name="connsiteY180-5208" fmla="*/ 6858000 h 6858000"/>
              <a:gd name="connsiteX181-5209" fmla="*/ 0 w 6128435"/>
              <a:gd name="connsiteY181-5210" fmla="*/ 6858000 h 6858000"/>
              <a:gd name="connsiteX182-5211" fmla="*/ 0 w 6128435"/>
              <a:gd name="connsiteY182-5212" fmla="*/ 0 h 6858000"/>
              <a:gd name="connsiteX0-5213" fmla="*/ 0 w 6128435"/>
              <a:gd name="connsiteY0-5214" fmla="*/ 0 h 6858000"/>
              <a:gd name="connsiteX1-5215" fmla="*/ 4965888 w 6128435"/>
              <a:gd name="connsiteY1-5216" fmla="*/ 0 h 6858000"/>
              <a:gd name="connsiteX2-5217" fmla="*/ 4967767 w 6128435"/>
              <a:gd name="connsiteY2-5218" fmla="*/ 7930 h 6858000"/>
              <a:gd name="connsiteX3-5219" fmla="*/ 4979444 w 6128435"/>
              <a:gd name="connsiteY3-5220" fmla="*/ 43921 h 6858000"/>
              <a:gd name="connsiteX4-5221" fmla="*/ 5021173 w 6128435"/>
              <a:gd name="connsiteY4-5222" fmla="*/ 123738 h 6858000"/>
              <a:gd name="connsiteX5-5223" fmla="*/ 5075458 w 6128435"/>
              <a:gd name="connsiteY5-5224" fmla="*/ 264355 h 6858000"/>
              <a:gd name="connsiteX6-5225" fmla="*/ 5081175 w 6128435"/>
              <a:gd name="connsiteY6-5226" fmla="*/ 277448 h 6858000"/>
              <a:gd name="connsiteX7-5227" fmla="*/ 5097011 w 6128435"/>
              <a:gd name="connsiteY7-5228" fmla="*/ 355616 h 6858000"/>
              <a:gd name="connsiteX8-5229" fmla="*/ 5130982 w 6128435"/>
              <a:gd name="connsiteY8-5230" fmla="*/ 412030 h 6858000"/>
              <a:gd name="connsiteX9-5231" fmla="*/ 5153000 w 6128435"/>
              <a:gd name="connsiteY9-5232" fmla="*/ 507134 h 6858000"/>
              <a:gd name="connsiteX10-5233" fmla="*/ 5171282 w 6128435"/>
              <a:gd name="connsiteY10-5234" fmla="*/ 602071 h 6858000"/>
              <a:gd name="connsiteX11-5235" fmla="*/ 5176196 w 6128435"/>
              <a:gd name="connsiteY11-5236" fmla="*/ 636822 h 6858000"/>
              <a:gd name="connsiteX12-5237" fmla="*/ 5201957 w 6128435"/>
              <a:gd name="connsiteY12-5238" fmla="*/ 736835 h 6858000"/>
              <a:gd name="connsiteX13-5239" fmla="*/ 5185452 w 6128435"/>
              <a:gd name="connsiteY13-5240" fmla="*/ 745392 h 6858000"/>
              <a:gd name="connsiteX14-5241" fmla="*/ 5189051 w 6128435"/>
              <a:gd name="connsiteY14-5242" fmla="*/ 782518 h 6858000"/>
              <a:gd name="connsiteX15-5243" fmla="*/ 5210428 w 6128435"/>
              <a:gd name="connsiteY15-5244" fmla="*/ 815772 h 6858000"/>
              <a:gd name="connsiteX16-5245" fmla="*/ 5221088 w 6128435"/>
              <a:gd name="connsiteY16-5246" fmla="*/ 860193 h 6858000"/>
              <a:gd name="connsiteX17-5247" fmla="*/ 5227653 w 6128435"/>
              <a:gd name="connsiteY17-5248" fmla="*/ 886709 h 6858000"/>
              <a:gd name="connsiteX18-5249" fmla="*/ 5230806 w 6128435"/>
              <a:gd name="connsiteY18-5250" fmla="*/ 961354 h 6858000"/>
              <a:gd name="connsiteX19-5251" fmla="*/ 5201018 w 6128435"/>
              <a:gd name="connsiteY19-5252" fmla="*/ 1095027 h 6858000"/>
              <a:gd name="connsiteX20-5253" fmla="*/ 5202153 w 6128435"/>
              <a:gd name="connsiteY20-5254" fmla="*/ 1133224 h 6858000"/>
              <a:gd name="connsiteX21-5255" fmla="*/ 5207370 w 6128435"/>
              <a:gd name="connsiteY21-5256" fmla="*/ 1138097 h 6858000"/>
              <a:gd name="connsiteX22-5257" fmla="*/ 5189234 w 6128435"/>
              <a:gd name="connsiteY22-5258" fmla="*/ 1193495 h 6858000"/>
              <a:gd name="connsiteX23-5259" fmla="*/ 5202769 w 6128435"/>
              <a:gd name="connsiteY23-5260" fmla="*/ 1269450 h 6858000"/>
              <a:gd name="connsiteX24-5261" fmla="*/ 5225968 w 6128435"/>
              <a:gd name="connsiteY24-5262" fmla="*/ 1357994 h 6858000"/>
              <a:gd name="connsiteX25-5263" fmla="*/ 5233819 w 6128435"/>
              <a:gd name="connsiteY25-5264" fmla="*/ 1380922 h 6858000"/>
              <a:gd name="connsiteX26-5265" fmla="*/ 5237226 w 6128435"/>
              <a:gd name="connsiteY26-5266" fmla="*/ 1441327 h 6858000"/>
              <a:gd name="connsiteX27-5267" fmla="*/ 5244434 w 6128435"/>
              <a:gd name="connsiteY27-5268" fmla="*/ 1580810 h 6858000"/>
              <a:gd name="connsiteX28-5269" fmla="*/ 5251453 w 6128435"/>
              <a:gd name="connsiteY28-5270" fmla="*/ 1583934 h 6858000"/>
              <a:gd name="connsiteX29-5271" fmla="*/ 5253136 w 6128435"/>
              <a:gd name="connsiteY29-5272" fmla="*/ 1595457 h 6858000"/>
              <a:gd name="connsiteX30-5273" fmla="*/ 5254863 w 6128435"/>
              <a:gd name="connsiteY30-5274" fmla="*/ 1598311 h 6858000"/>
              <a:gd name="connsiteX31-5275" fmla="*/ 5263491 w 6128435"/>
              <a:gd name="connsiteY31-5276" fmla="*/ 1642938 h 6858000"/>
              <a:gd name="connsiteX32-5277" fmla="*/ 5261314 w 6128435"/>
              <a:gd name="connsiteY32-5278" fmla="*/ 1689177 h 6858000"/>
              <a:gd name="connsiteX33-5279" fmla="*/ 5259788 w 6128435"/>
              <a:gd name="connsiteY33-5280" fmla="*/ 1768516 h 6858000"/>
              <a:gd name="connsiteX34-5281" fmla="*/ 5272526 w 6128435"/>
              <a:gd name="connsiteY34-5282" fmla="*/ 1936940 h 6858000"/>
              <a:gd name="connsiteX35-5283" fmla="*/ 5252592 w 6128435"/>
              <a:gd name="connsiteY35-5284" fmla="*/ 2092210 h 6858000"/>
              <a:gd name="connsiteX36-5285" fmla="*/ 5264303 w 6128435"/>
              <a:gd name="connsiteY36-5286" fmla="*/ 2225157 h 6858000"/>
              <a:gd name="connsiteX37-5287" fmla="*/ 5254949 w 6128435"/>
              <a:gd name="connsiteY37-5288" fmla="*/ 2236160 h 6858000"/>
              <a:gd name="connsiteX38-5289" fmla="*/ 5250104 w 6128435"/>
              <a:gd name="connsiteY38-5290" fmla="*/ 2249166 h 6858000"/>
              <a:gd name="connsiteX39-5291" fmla="*/ 5251214 w 6128435"/>
              <a:gd name="connsiteY39-5292" fmla="*/ 2250944 h 6858000"/>
              <a:gd name="connsiteX40-5293" fmla="*/ 5250644 w 6128435"/>
              <a:gd name="connsiteY40-5294" fmla="*/ 2266619 h 6858000"/>
              <a:gd name="connsiteX41-5295" fmla="*/ 5247111 w 6128435"/>
              <a:gd name="connsiteY41-5296" fmla="*/ 2269679 h 6858000"/>
              <a:gd name="connsiteX42-5297" fmla="*/ 5245653 w 6128435"/>
              <a:gd name="connsiteY42-5298" fmla="*/ 2280317 h 6858000"/>
              <a:gd name="connsiteX43-5299" fmla="*/ 5239901 w 6128435"/>
              <a:gd name="connsiteY43-5300" fmla="*/ 2300961 h 6858000"/>
              <a:gd name="connsiteX44-5301" fmla="*/ 5241522 w 6128435"/>
              <a:gd name="connsiteY44-5302" fmla="*/ 2305114 h 6858000"/>
              <a:gd name="connsiteX45-5303" fmla="*/ 5237050 w 6128435"/>
              <a:gd name="connsiteY45-5304" fmla="*/ 2336703 h 6858000"/>
              <a:gd name="connsiteX46-5305" fmla="*/ 5238267 w 6128435"/>
              <a:gd name="connsiteY46-5306" fmla="*/ 2337277 h 6858000"/>
              <a:gd name="connsiteX47-5307" fmla="*/ 5242602 w 6128435"/>
              <a:gd name="connsiteY47-5308" fmla="*/ 2346782 h 6858000"/>
              <a:gd name="connsiteX48-5309" fmla="*/ 5247963 w 6128435"/>
              <a:gd name="connsiteY48-5310" fmla="*/ 2364638 h 6858000"/>
              <a:gd name="connsiteX49-5311" fmla="*/ 5271650 w 6128435"/>
              <a:gd name="connsiteY49-5312" fmla="*/ 2440467 h 6858000"/>
              <a:gd name="connsiteX50-5313" fmla="*/ 5271438 w 6128435"/>
              <a:gd name="connsiteY50-5314" fmla="*/ 2447186 h 6858000"/>
              <a:gd name="connsiteX51-5315" fmla="*/ 5271722 w 6128435"/>
              <a:gd name="connsiteY51-5316" fmla="*/ 2447359 h 6858000"/>
              <a:gd name="connsiteX52-5317" fmla="*/ 5272069 w 6128435"/>
              <a:gd name="connsiteY52-5318" fmla="*/ 2454523 h 6858000"/>
              <a:gd name="connsiteX53-5319" fmla="*/ 5271049 w 6128435"/>
              <a:gd name="connsiteY53-5320" fmla="*/ 2459442 h 6858000"/>
              <a:gd name="connsiteX54-5321" fmla="*/ 5270636 w 6128435"/>
              <a:gd name="connsiteY54-5322" fmla="*/ 2472481 h 6858000"/>
              <a:gd name="connsiteX55-5323" fmla="*/ 5307538 w 6128435"/>
              <a:gd name="connsiteY55-5324" fmla="*/ 2514685 h 6858000"/>
              <a:gd name="connsiteX56-5325" fmla="*/ 5337604 w 6128435"/>
              <a:gd name="connsiteY56-5326" fmla="*/ 2597632 h 6858000"/>
              <a:gd name="connsiteX57-5327" fmla="*/ 5407503 w 6128435"/>
              <a:gd name="connsiteY57-5328" fmla="*/ 2786290 h 6858000"/>
              <a:gd name="connsiteX58-5329" fmla="*/ 5407356 w 6128435"/>
              <a:gd name="connsiteY58-5330" fmla="*/ 2787545 h 6858000"/>
              <a:gd name="connsiteX59-5331" fmla="*/ 5411130 w 6128435"/>
              <a:gd name="connsiteY59-5332" fmla="*/ 2788640 h 6858000"/>
              <a:gd name="connsiteX60-5333" fmla="*/ 5416439 w 6128435"/>
              <a:gd name="connsiteY60-5334" fmla="*/ 2805666 h 6858000"/>
              <a:gd name="connsiteX61-5335" fmla="*/ 5416589 w 6128435"/>
              <a:gd name="connsiteY61-5336" fmla="*/ 2810822 h 6858000"/>
              <a:gd name="connsiteX62-5337" fmla="*/ 5418542 w 6128435"/>
              <a:gd name="connsiteY62-5338" fmla="*/ 2817745 h 6858000"/>
              <a:gd name="connsiteX63-5339" fmla="*/ 5418847 w 6128435"/>
              <a:gd name="connsiteY63-5340" fmla="*/ 2817825 h 6858000"/>
              <a:gd name="connsiteX64-5341" fmla="*/ 5423364 w 6128435"/>
              <a:gd name="connsiteY64-5342" fmla="*/ 2858292 h 6858000"/>
              <a:gd name="connsiteX65-5343" fmla="*/ 5479298 w 6128435"/>
              <a:gd name="connsiteY65-5344" fmla="*/ 2947791 h 6858000"/>
              <a:gd name="connsiteX66-5345" fmla="*/ 5481770 w 6128435"/>
              <a:gd name="connsiteY66-5346" fmla="*/ 2951352 h 6858000"/>
              <a:gd name="connsiteX67-5347" fmla="*/ 5481013 w 6128435"/>
              <a:gd name="connsiteY67-5348" fmla="*/ 2973461 h 6858000"/>
              <a:gd name="connsiteX68-5349" fmla="*/ 5482045 w 6128435"/>
              <a:gd name="connsiteY68-5350" fmla="*/ 2984371 h 6858000"/>
              <a:gd name="connsiteX69-5351" fmla="*/ 5479405 w 6128435"/>
              <a:gd name="connsiteY69-5352" fmla="*/ 2988507 h 6858000"/>
              <a:gd name="connsiteX70-5353" fmla="*/ 5482415 w 6128435"/>
              <a:gd name="connsiteY70-5354" fmla="*/ 3004079 h 6858000"/>
              <a:gd name="connsiteX71-5355" fmla="*/ 5483865 w 6128435"/>
              <a:gd name="connsiteY71-5356" fmla="*/ 3005467 h 6858000"/>
              <a:gd name="connsiteX72-5357" fmla="*/ 5482236 w 6128435"/>
              <a:gd name="connsiteY72-5358" fmla="*/ 3019791 h 6858000"/>
              <a:gd name="connsiteX73-5359" fmla="*/ 5475895 w 6128435"/>
              <a:gd name="connsiteY73-5360" fmla="*/ 3033578 h 6858000"/>
              <a:gd name="connsiteX74-5361" fmla="*/ 5477595 w 6128435"/>
              <a:gd name="connsiteY74-5362" fmla="*/ 3250534 h 6858000"/>
              <a:gd name="connsiteX75-5363" fmla="*/ 5532836 w 6128435"/>
              <a:gd name="connsiteY75-5364" fmla="*/ 3353840 h 6858000"/>
              <a:gd name="connsiteX76-5365" fmla="*/ 5561229 w 6128435"/>
              <a:gd name="connsiteY76-5366" fmla="*/ 3395784 h 6858000"/>
              <a:gd name="connsiteX77-5367" fmla="*/ 5589758 w 6128435"/>
              <a:gd name="connsiteY77-5368" fmla="*/ 3506453 h 6858000"/>
              <a:gd name="connsiteX78-5369" fmla="*/ 5596144 w 6128435"/>
              <a:gd name="connsiteY78-5370" fmla="*/ 3534624 h 6858000"/>
              <a:gd name="connsiteX79-5371" fmla="*/ 5597750 w 6128435"/>
              <a:gd name="connsiteY79-5372" fmla="*/ 3534129 h 6858000"/>
              <a:gd name="connsiteX80-5373" fmla="*/ 5599700 w 6128435"/>
              <a:gd name="connsiteY80-5374" fmla="*/ 3547221 h 6858000"/>
              <a:gd name="connsiteX81-5375" fmla="*/ 5615031 w 6128435"/>
              <a:gd name="connsiteY81-5376" fmla="*/ 3557482 h 6858000"/>
              <a:gd name="connsiteX82-5377" fmla="*/ 5618377 w 6128435"/>
              <a:gd name="connsiteY82-5378" fmla="*/ 3588431 h 6858000"/>
              <a:gd name="connsiteX83-5379" fmla="*/ 5612155 w 6128435"/>
              <a:gd name="connsiteY83-5380" fmla="*/ 3589869 h 6858000"/>
              <a:gd name="connsiteX84-5381" fmla="*/ 5620843 w 6128435"/>
              <a:gd name="connsiteY84-5382" fmla="*/ 3606745 h 6858000"/>
              <a:gd name="connsiteX85-5383" fmla="*/ 5655472 w 6128435"/>
              <a:gd name="connsiteY85-5384" fmla="*/ 3678877 h 6858000"/>
              <a:gd name="connsiteX86-5385" fmla="*/ 5680448 w 6128435"/>
              <a:gd name="connsiteY86-5386" fmla="*/ 3717760 h 6858000"/>
              <a:gd name="connsiteX87-5387" fmla="*/ 5683015 w 6128435"/>
              <a:gd name="connsiteY87-5388" fmla="*/ 3762025 h 6858000"/>
              <a:gd name="connsiteX88-5389" fmla="*/ 5696643 w 6128435"/>
              <a:gd name="connsiteY88-5390" fmla="*/ 3773888 h 6858000"/>
              <a:gd name="connsiteX89-5391" fmla="*/ 5699203 w 6128435"/>
              <a:gd name="connsiteY89-5392" fmla="*/ 3775823 h 6858000"/>
              <a:gd name="connsiteX90-5393" fmla="*/ 5704824 w 6128435"/>
              <a:gd name="connsiteY90-5394" fmla="*/ 3785966 h 6858000"/>
              <a:gd name="connsiteX91-5395" fmla="*/ 5712204 w 6128435"/>
              <a:gd name="connsiteY91-5396" fmla="*/ 3785830 h 6858000"/>
              <a:gd name="connsiteX92-5397" fmla="*/ 5724816 w 6128435"/>
              <a:gd name="connsiteY92-5398" fmla="*/ 3798949 h 6858000"/>
              <a:gd name="connsiteX93-5399" fmla="*/ 5733539 w 6128435"/>
              <a:gd name="connsiteY93-5400" fmla="*/ 3818457 h 6858000"/>
              <a:gd name="connsiteX94-5401" fmla="*/ 5768491 w 6128435"/>
              <a:gd name="connsiteY94-5402" fmla="*/ 3914399 h 6858000"/>
              <a:gd name="connsiteX95-5403" fmla="*/ 5793123 w 6128435"/>
              <a:gd name="connsiteY95-5404" fmla="*/ 3969952 h 6858000"/>
              <a:gd name="connsiteX96-5405" fmla="*/ 5808321 w 6128435"/>
              <a:gd name="connsiteY96-5406" fmla="*/ 3988153 h 6858000"/>
              <a:gd name="connsiteX97-5407" fmla="*/ 5825621 w 6128435"/>
              <a:gd name="connsiteY97-5408" fmla="*/ 4015525 h 6858000"/>
              <a:gd name="connsiteX98-5409" fmla="*/ 5860672 w 6128435"/>
              <a:gd name="connsiteY98-5410" fmla="*/ 4061579 h 6858000"/>
              <a:gd name="connsiteX99-5411" fmla="*/ 5872173 w 6128435"/>
              <a:gd name="connsiteY99-5412" fmla="*/ 4088497 h 6858000"/>
              <a:gd name="connsiteX100-5413" fmla="*/ 5883705 w 6128435"/>
              <a:gd name="connsiteY100-5414" fmla="*/ 4101899 h 6858000"/>
              <a:gd name="connsiteX101-5415" fmla="*/ 5885314 w 6128435"/>
              <a:gd name="connsiteY101-5416" fmla="*/ 4108387 h 6858000"/>
              <a:gd name="connsiteX102-5417" fmla="*/ 5894095 w 6128435"/>
              <a:gd name="connsiteY102-5418" fmla="*/ 4128857 h 6858000"/>
              <a:gd name="connsiteX103-5419" fmla="*/ 5898339 w 6128435"/>
              <a:gd name="connsiteY103-5420" fmla="*/ 4140800 h 6858000"/>
              <a:gd name="connsiteX104-5421" fmla="*/ 5899734 w 6128435"/>
              <a:gd name="connsiteY104-5422" fmla="*/ 4145632 h 6858000"/>
              <a:gd name="connsiteX105-5423" fmla="*/ 5897098 w 6128435"/>
              <a:gd name="connsiteY105-5424" fmla="*/ 4157819 h 6858000"/>
              <a:gd name="connsiteX106-5425" fmla="*/ 5903513 w 6128435"/>
              <a:gd name="connsiteY106-5426" fmla="*/ 4187661 h 6858000"/>
              <a:gd name="connsiteX107-5427" fmla="*/ 5917114 w 6128435"/>
              <a:gd name="connsiteY107-5428" fmla="*/ 4213096 h 6858000"/>
              <a:gd name="connsiteX108-5429" fmla="*/ 5921153 w 6128435"/>
              <a:gd name="connsiteY108-5430" fmla="*/ 4236222 h 6858000"/>
              <a:gd name="connsiteX109-5431" fmla="*/ 5924233 w 6128435"/>
              <a:gd name="connsiteY109-5432" fmla="*/ 4242060 h 6858000"/>
              <a:gd name="connsiteX110-5433" fmla="*/ 5928910 w 6128435"/>
              <a:gd name="connsiteY110-5434" fmla="*/ 4300973 h 6858000"/>
              <a:gd name="connsiteX111-5435" fmla="*/ 5939320 w 6128435"/>
              <a:gd name="connsiteY111-5436" fmla="*/ 4340435 h 6858000"/>
              <a:gd name="connsiteX112-5437" fmla="*/ 5946705 w 6128435"/>
              <a:gd name="connsiteY112-5438" fmla="*/ 4428051 h 6858000"/>
              <a:gd name="connsiteX113-5439" fmla="*/ 5949261 w 6128435"/>
              <a:gd name="connsiteY113-5440" fmla="*/ 4449185 h 6858000"/>
              <a:gd name="connsiteX114-5441" fmla="*/ 5957504 w 6128435"/>
              <a:gd name="connsiteY114-5442" fmla="*/ 4465911 h 6858000"/>
              <a:gd name="connsiteX115-5443" fmla="*/ 5964689 w 6128435"/>
              <a:gd name="connsiteY115-5444" fmla="*/ 4468532 h 6858000"/>
              <a:gd name="connsiteX116-5445" fmla="*/ 5967062 w 6128435"/>
              <a:gd name="connsiteY116-5446" fmla="*/ 4479923 h 6858000"/>
              <a:gd name="connsiteX117-5447" fmla="*/ 5968960 w 6128435"/>
              <a:gd name="connsiteY117-5448" fmla="*/ 4482655 h 6858000"/>
              <a:gd name="connsiteX118-5449" fmla="*/ 5978567 w 6128435"/>
              <a:gd name="connsiteY118-5450" fmla="*/ 4498605 h 6858000"/>
              <a:gd name="connsiteX119-5451" fmla="*/ 5980106 w 6128435"/>
              <a:gd name="connsiteY119-5452" fmla="*/ 4585087 h 6858000"/>
              <a:gd name="connsiteX120-5453" fmla="*/ 5998138 w 6128435"/>
              <a:gd name="connsiteY120-5454" fmla="*/ 4697518 h 6858000"/>
              <a:gd name="connsiteX121-5455" fmla="*/ 6013516 w 6128435"/>
              <a:gd name="connsiteY121-5456" fmla="*/ 4786619 h 6858000"/>
              <a:gd name="connsiteX122-5457" fmla="*/ 6025404 w 6128435"/>
              <a:gd name="connsiteY122-5458" fmla="*/ 4858148 h 6858000"/>
              <a:gd name="connsiteX123-5459" fmla="*/ 6007749 w 6128435"/>
              <a:gd name="connsiteY123-5460" fmla="*/ 4964715 h 6858000"/>
              <a:gd name="connsiteX124-5461" fmla="*/ 6005269 w 6128435"/>
              <a:gd name="connsiteY124-5462" fmla="*/ 5150567 h 6858000"/>
              <a:gd name="connsiteX125-5463" fmla="*/ 6001127 w 6128435"/>
              <a:gd name="connsiteY125-5464" fmla="*/ 5164609 h 6858000"/>
              <a:gd name="connsiteX126-5465" fmla="*/ 5996647 w 6128435"/>
              <a:gd name="connsiteY126-5466" fmla="*/ 5185640 h 6858000"/>
              <a:gd name="connsiteX127-5467" fmla="*/ 5998514 w 6128435"/>
              <a:gd name="connsiteY127-5468" fmla="*/ 5189673 h 6858000"/>
              <a:gd name="connsiteX128-5469" fmla="*/ 5995970 w 6128435"/>
              <a:gd name="connsiteY128-5470" fmla="*/ 5221547 h 6858000"/>
              <a:gd name="connsiteX129-5471" fmla="*/ 5997218 w 6128435"/>
              <a:gd name="connsiteY129-5472" fmla="*/ 5222031 h 6858000"/>
              <a:gd name="connsiteX130-5473" fmla="*/ 6002116 w 6128435"/>
              <a:gd name="connsiteY130-5474" fmla="*/ 5231223 h 6858000"/>
              <a:gd name="connsiteX131-5475" fmla="*/ 6008541 w 6128435"/>
              <a:gd name="connsiteY131-5476" fmla="*/ 5248680 h 6858000"/>
              <a:gd name="connsiteX132-5477" fmla="*/ 6039260 w 6128435"/>
              <a:gd name="connsiteY132-5478" fmla="*/ 5289518 h 6858000"/>
              <a:gd name="connsiteX133-5479" fmla="*/ 6036748 w 6128435"/>
              <a:gd name="connsiteY133-5480" fmla="*/ 5322752 h 6858000"/>
              <a:gd name="connsiteX134-5481" fmla="*/ 6036943 w 6128435"/>
              <a:gd name="connsiteY134-5482" fmla="*/ 5329480 h 6858000"/>
              <a:gd name="connsiteX135-5483" fmla="*/ 6037236 w 6128435"/>
              <a:gd name="connsiteY135-5484" fmla="*/ 5329634 h 6858000"/>
              <a:gd name="connsiteX136-5485" fmla="*/ 6038019 w 6128435"/>
              <a:gd name="connsiteY136-5486" fmla="*/ 5336764 h 6858000"/>
              <a:gd name="connsiteX137-5487" fmla="*/ 6037298 w 6128435"/>
              <a:gd name="connsiteY137-5488" fmla="*/ 5341753 h 6858000"/>
              <a:gd name="connsiteX138-5489" fmla="*/ 6037677 w 6128435"/>
              <a:gd name="connsiteY138-5490" fmla="*/ 5354807 h 6858000"/>
              <a:gd name="connsiteX139-5491" fmla="*/ 6039728 w 6128435"/>
              <a:gd name="connsiteY139-5492" fmla="*/ 5359416 h 6858000"/>
              <a:gd name="connsiteX140-5493" fmla="*/ 6043311 w 6128435"/>
              <a:gd name="connsiteY140-5494" fmla="*/ 5361407 h 6858000"/>
              <a:gd name="connsiteX141-5495" fmla="*/ 6042954 w 6128435"/>
              <a:gd name="connsiteY141-5496" fmla="*/ 5362576 h 6858000"/>
              <a:gd name="connsiteX142-5497" fmla="*/ 6053435 w 6128435"/>
              <a:gd name="connsiteY142-5498" fmla="*/ 5387547 h 6858000"/>
              <a:gd name="connsiteX143-5499" fmla="*/ 6065933 w 6128435"/>
              <a:gd name="connsiteY143-5500" fmla="*/ 5443002 h 6858000"/>
              <a:gd name="connsiteX144-5501" fmla="*/ 6068640 w 6128435"/>
              <a:gd name="connsiteY144-5502" fmla="*/ 5474503 h 6858000"/>
              <a:gd name="connsiteX145-5503" fmla="*/ 6080922 w 6128435"/>
              <a:gd name="connsiteY145-5504" fmla="*/ 5561070 h 6858000"/>
              <a:gd name="connsiteX146-5505" fmla="*/ 6096949 w 6128435"/>
              <a:gd name="connsiteY146-5506" fmla="*/ 5648179 h 6858000"/>
              <a:gd name="connsiteX147-5507" fmla="*/ 6125703 w 6128435"/>
              <a:gd name="connsiteY147-5508" fmla="*/ 5692894 h 6858000"/>
              <a:gd name="connsiteX148-5509" fmla="*/ 6126670 w 6128435"/>
              <a:gd name="connsiteY148-5510" fmla="*/ 5697882 h 6858000"/>
              <a:gd name="connsiteX149-5511" fmla="*/ 6124061 w 6128435"/>
              <a:gd name="connsiteY149-5512" fmla="*/ 5710294 h 6858000"/>
              <a:gd name="connsiteX150-5513" fmla="*/ 6122213 w 6128435"/>
              <a:gd name="connsiteY150-5514" fmla="*/ 5714762 h 6858000"/>
              <a:gd name="connsiteX151-5515" fmla="*/ 6121353 w 6128435"/>
              <a:gd name="connsiteY151-5516" fmla="*/ 5721725 h 6858000"/>
              <a:gd name="connsiteX152-5517" fmla="*/ 6121607 w 6128435"/>
              <a:gd name="connsiteY152-5518" fmla="*/ 5721959 h 6858000"/>
              <a:gd name="connsiteX153-5519" fmla="*/ 6120262 w 6128435"/>
              <a:gd name="connsiteY153-5520" fmla="*/ 5728358 h 6858000"/>
              <a:gd name="connsiteX154-5521" fmla="*/ 6110194 w 6128435"/>
              <a:gd name="connsiteY154-5522" fmla="*/ 5758853 h 6858000"/>
              <a:gd name="connsiteX155-5523" fmla="*/ 6127519 w 6128435"/>
              <a:gd name="connsiteY155-5524" fmla="*/ 5865775 h 6858000"/>
              <a:gd name="connsiteX156-5525" fmla="*/ 6128435 w 6128435"/>
              <a:gd name="connsiteY156-5526" fmla="*/ 5870164 h 6858000"/>
              <a:gd name="connsiteX157-5527" fmla="*/ 6119217 w 6128435"/>
              <a:gd name="connsiteY157-5528" fmla="*/ 5888542 h 6858000"/>
              <a:gd name="connsiteX158-5529" fmla="*/ 6115966 w 6128435"/>
              <a:gd name="connsiteY158-5530" fmla="*/ 5898387 h 6858000"/>
              <a:gd name="connsiteX159-5531" fmla="*/ 6111924 w 6128435"/>
              <a:gd name="connsiteY159-5532" fmla="*/ 5900444 h 6858000"/>
              <a:gd name="connsiteX160-5533" fmla="*/ 6108716 w 6128435"/>
              <a:gd name="connsiteY160-5534" fmla="*/ 5915345 h 6858000"/>
              <a:gd name="connsiteX161-5535" fmla="*/ 6109524 w 6128435"/>
              <a:gd name="connsiteY161-5536" fmla="*/ 5917328 h 6858000"/>
              <a:gd name="connsiteX162-5537" fmla="*/ 6102493 w 6128435"/>
              <a:gd name="connsiteY162-5538" fmla="*/ 5928602 h 6858000"/>
              <a:gd name="connsiteX163-5539" fmla="*/ 6056863 w 6128435"/>
              <a:gd name="connsiteY163-5540" fmla="*/ 6000643 h 6858000"/>
              <a:gd name="connsiteX164-5541" fmla="*/ 6045436 w 6128435"/>
              <a:gd name="connsiteY164-5542" fmla="*/ 6124480 h 6858000"/>
              <a:gd name="connsiteX165-5543" fmla="*/ 6030489 w 6128435"/>
              <a:gd name="connsiteY165-5544" fmla="*/ 6317666 h 6858000"/>
              <a:gd name="connsiteX166-5545" fmla="*/ 6007492 w 6128435"/>
              <a:gd name="connsiteY166-5546" fmla="*/ 6440818 h 6858000"/>
              <a:gd name="connsiteX167-5547" fmla="*/ 6009467 w 6128435"/>
              <a:gd name="connsiteY167-5548" fmla="*/ 6487076 h 6858000"/>
              <a:gd name="connsiteX168-5549" fmla="*/ 5995064 w 6128435"/>
              <a:gd name="connsiteY168-5550" fmla="*/ 6540791 h 6858000"/>
              <a:gd name="connsiteX169-5551" fmla="*/ 5996309 w 6128435"/>
              <a:gd name="connsiteY169-5552" fmla="*/ 6543961 h 6858000"/>
              <a:gd name="connsiteX170-5553" fmla="*/ 5996048 w 6128435"/>
              <a:gd name="connsiteY170-5554" fmla="*/ 6555444 h 6858000"/>
              <a:gd name="connsiteX171-5555" fmla="*/ 6002524 w 6128435"/>
              <a:gd name="connsiteY171-5556" fmla="*/ 6560188 h 6858000"/>
              <a:gd name="connsiteX172-5557" fmla="*/ 6006823 w 6128435"/>
              <a:gd name="connsiteY172-5558" fmla="*/ 6578546 h 6858000"/>
              <a:gd name="connsiteX173-5559" fmla="*/ 6004510 w 6128435"/>
              <a:gd name="connsiteY173-5560" fmla="*/ 6599256 h 6858000"/>
              <a:gd name="connsiteX174-5561" fmla="*/ 5986207 w 6128435"/>
              <a:gd name="connsiteY174-5562" fmla="*/ 6695855 h 6858000"/>
              <a:gd name="connsiteX175-5563" fmla="*/ 5979428 w 6128435"/>
              <a:gd name="connsiteY175-5564" fmla="*/ 6754678 h 6858000"/>
              <a:gd name="connsiteX176-5565" fmla="*/ 5983398 w 6128435"/>
              <a:gd name="connsiteY176-5566" fmla="*/ 6778641 h 6858000"/>
              <a:gd name="connsiteX177-5567" fmla="*/ 5984543 w 6128435"/>
              <a:gd name="connsiteY177-5568" fmla="*/ 6811016 h 6858000"/>
              <a:gd name="connsiteX178-5569" fmla="*/ 5981802 w 6128435"/>
              <a:gd name="connsiteY178-5570" fmla="*/ 6838578 h 6858000"/>
              <a:gd name="connsiteX179-5571" fmla="*/ 5979671 w 6128435"/>
              <a:gd name="connsiteY179-5572" fmla="*/ 6858000 h 6858000"/>
              <a:gd name="connsiteX180-5573" fmla="*/ 0 w 6128435"/>
              <a:gd name="connsiteY180-5574" fmla="*/ 6858000 h 6858000"/>
              <a:gd name="connsiteX181-5575" fmla="*/ 0 w 6128435"/>
              <a:gd name="connsiteY181-5576" fmla="*/ 0 h 6858000"/>
              <a:gd name="connsiteX0-5577" fmla="*/ 0 w 6128435"/>
              <a:gd name="connsiteY0-5578" fmla="*/ 0 h 6858000"/>
              <a:gd name="connsiteX1-5579" fmla="*/ 4965888 w 6128435"/>
              <a:gd name="connsiteY1-5580" fmla="*/ 0 h 6858000"/>
              <a:gd name="connsiteX2-5581" fmla="*/ 4967767 w 6128435"/>
              <a:gd name="connsiteY2-5582" fmla="*/ 7930 h 6858000"/>
              <a:gd name="connsiteX3-5583" fmla="*/ 4979444 w 6128435"/>
              <a:gd name="connsiteY3-5584" fmla="*/ 43921 h 6858000"/>
              <a:gd name="connsiteX4-5585" fmla="*/ 5021173 w 6128435"/>
              <a:gd name="connsiteY4-5586" fmla="*/ 123738 h 6858000"/>
              <a:gd name="connsiteX5-5587" fmla="*/ 5075458 w 6128435"/>
              <a:gd name="connsiteY5-5588" fmla="*/ 264355 h 6858000"/>
              <a:gd name="connsiteX6-5589" fmla="*/ 5081175 w 6128435"/>
              <a:gd name="connsiteY6-5590" fmla="*/ 277448 h 6858000"/>
              <a:gd name="connsiteX7-5591" fmla="*/ 5097011 w 6128435"/>
              <a:gd name="connsiteY7-5592" fmla="*/ 355616 h 6858000"/>
              <a:gd name="connsiteX8-5593" fmla="*/ 5130982 w 6128435"/>
              <a:gd name="connsiteY8-5594" fmla="*/ 412030 h 6858000"/>
              <a:gd name="connsiteX9-5595" fmla="*/ 5153000 w 6128435"/>
              <a:gd name="connsiteY9-5596" fmla="*/ 507134 h 6858000"/>
              <a:gd name="connsiteX10-5597" fmla="*/ 5171282 w 6128435"/>
              <a:gd name="connsiteY10-5598" fmla="*/ 602071 h 6858000"/>
              <a:gd name="connsiteX11-5599" fmla="*/ 5176196 w 6128435"/>
              <a:gd name="connsiteY11-5600" fmla="*/ 636822 h 6858000"/>
              <a:gd name="connsiteX12-5601" fmla="*/ 5201957 w 6128435"/>
              <a:gd name="connsiteY12-5602" fmla="*/ 736835 h 6858000"/>
              <a:gd name="connsiteX13-5603" fmla="*/ 5185452 w 6128435"/>
              <a:gd name="connsiteY13-5604" fmla="*/ 745392 h 6858000"/>
              <a:gd name="connsiteX14-5605" fmla="*/ 5189051 w 6128435"/>
              <a:gd name="connsiteY14-5606" fmla="*/ 782518 h 6858000"/>
              <a:gd name="connsiteX15-5607" fmla="*/ 5210428 w 6128435"/>
              <a:gd name="connsiteY15-5608" fmla="*/ 815772 h 6858000"/>
              <a:gd name="connsiteX16-5609" fmla="*/ 5221088 w 6128435"/>
              <a:gd name="connsiteY16-5610" fmla="*/ 860193 h 6858000"/>
              <a:gd name="connsiteX17-5611" fmla="*/ 5227653 w 6128435"/>
              <a:gd name="connsiteY17-5612" fmla="*/ 886709 h 6858000"/>
              <a:gd name="connsiteX18-5613" fmla="*/ 5230806 w 6128435"/>
              <a:gd name="connsiteY18-5614" fmla="*/ 961354 h 6858000"/>
              <a:gd name="connsiteX19-5615" fmla="*/ 5201018 w 6128435"/>
              <a:gd name="connsiteY19-5616" fmla="*/ 1095027 h 6858000"/>
              <a:gd name="connsiteX20-5617" fmla="*/ 5202153 w 6128435"/>
              <a:gd name="connsiteY20-5618" fmla="*/ 1133224 h 6858000"/>
              <a:gd name="connsiteX21-5619" fmla="*/ 5207370 w 6128435"/>
              <a:gd name="connsiteY21-5620" fmla="*/ 1138097 h 6858000"/>
              <a:gd name="connsiteX22-5621" fmla="*/ 5189234 w 6128435"/>
              <a:gd name="connsiteY22-5622" fmla="*/ 1193495 h 6858000"/>
              <a:gd name="connsiteX23-5623" fmla="*/ 5202769 w 6128435"/>
              <a:gd name="connsiteY23-5624" fmla="*/ 1269450 h 6858000"/>
              <a:gd name="connsiteX24-5625" fmla="*/ 5225968 w 6128435"/>
              <a:gd name="connsiteY24-5626" fmla="*/ 1357994 h 6858000"/>
              <a:gd name="connsiteX25-5627" fmla="*/ 5233819 w 6128435"/>
              <a:gd name="connsiteY25-5628" fmla="*/ 1380922 h 6858000"/>
              <a:gd name="connsiteX26-5629" fmla="*/ 5237226 w 6128435"/>
              <a:gd name="connsiteY26-5630" fmla="*/ 1441327 h 6858000"/>
              <a:gd name="connsiteX27-5631" fmla="*/ 5244434 w 6128435"/>
              <a:gd name="connsiteY27-5632" fmla="*/ 1580810 h 6858000"/>
              <a:gd name="connsiteX28-5633" fmla="*/ 5251453 w 6128435"/>
              <a:gd name="connsiteY28-5634" fmla="*/ 1583934 h 6858000"/>
              <a:gd name="connsiteX29-5635" fmla="*/ 5253136 w 6128435"/>
              <a:gd name="connsiteY29-5636" fmla="*/ 1595457 h 6858000"/>
              <a:gd name="connsiteX30-5637" fmla="*/ 5254863 w 6128435"/>
              <a:gd name="connsiteY30-5638" fmla="*/ 1598311 h 6858000"/>
              <a:gd name="connsiteX31-5639" fmla="*/ 5263491 w 6128435"/>
              <a:gd name="connsiteY31-5640" fmla="*/ 1642938 h 6858000"/>
              <a:gd name="connsiteX32-5641" fmla="*/ 5261314 w 6128435"/>
              <a:gd name="connsiteY32-5642" fmla="*/ 1689177 h 6858000"/>
              <a:gd name="connsiteX33-5643" fmla="*/ 5259788 w 6128435"/>
              <a:gd name="connsiteY33-5644" fmla="*/ 1768516 h 6858000"/>
              <a:gd name="connsiteX34-5645" fmla="*/ 5272526 w 6128435"/>
              <a:gd name="connsiteY34-5646" fmla="*/ 1936940 h 6858000"/>
              <a:gd name="connsiteX35-5647" fmla="*/ 5252592 w 6128435"/>
              <a:gd name="connsiteY35-5648" fmla="*/ 2092210 h 6858000"/>
              <a:gd name="connsiteX36-5649" fmla="*/ 5264303 w 6128435"/>
              <a:gd name="connsiteY36-5650" fmla="*/ 2225157 h 6858000"/>
              <a:gd name="connsiteX37-5651" fmla="*/ 5254949 w 6128435"/>
              <a:gd name="connsiteY37-5652" fmla="*/ 2236160 h 6858000"/>
              <a:gd name="connsiteX38-5653" fmla="*/ 5250104 w 6128435"/>
              <a:gd name="connsiteY38-5654" fmla="*/ 2249166 h 6858000"/>
              <a:gd name="connsiteX39-5655" fmla="*/ 5251214 w 6128435"/>
              <a:gd name="connsiteY39-5656" fmla="*/ 2250944 h 6858000"/>
              <a:gd name="connsiteX40-5657" fmla="*/ 5250644 w 6128435"/>
              <a:gd name="connsiteY40-5658" fmla="*/ 2266619 h 6858000"/>
              <a:gd name="connsiteX41-5659" fmla="*/ 5247111 w 6128435"/>
              <a:gd name="connsiteY41-5660" fmla="*/ 2269679 h 6858000"/>
              <a:gd name="connsiteX42-5661" fmla="*/ 5245653 w 6128435"/>
              <a:gd name="connsiteY42-5662" fmla="*/ 2280317 h 6858000"/>
              <a:gd name="connsiteX43-5663" fmla="*/ 5239901 w 6128435"/>
              <a:gd name="connsiteY43-5664" fmla="*/ 2300961 h 6858000"/>
              <a:gd name="connsiteX44-5665" fmla="*/ 5241522 w 6128435"/>
              <a:gd name="connsiteY44-5666" fmla="*/ 2305114 h 6858000"/>
              <a:gd name="connsiteX45-5667" fmla="*/ 5237050 w 6128435"/>
              <a:gd name="connsiteY45-5668" fmla="*/ 2336703 h 6858000"/>
              <a:gd name="connsiteX46-5669" fmla="*/ 5238267 w 6128435"/>
              <a:gd name="connsiteY46-5670" fmla="*/ 2337277 h 6858000"/>
              <a:gd name="connsiteX47-5671" fmla="*/ 5242602 w 6128435"/>
              <a:gd name="connsiteY47-5672" fmla="*/ 2346782 h 6858000"/>
              <a:gd name="connsiteX48-5673" fmla="*/ 5247963 w 6128435"/>
              <a:gd name="connsiteY48-5674" fmla="*/ 2364638 h 6858000"/>
              <a:gd name="connsiteX49-5675" fmla="*/ 5271650 w 6128435"/>
              <a:gd name="connsiteY49-5676" fmla="*/ 2440467 h 6858000"/>
              <a:gd name="connsiteX50-5677" fmla="*/ 5271438 w 6128435"/>
              <a:gd name="connsiteY50-5678" fmla="*/ 2447186 h 6858000"/>
              <a:gd name="connsiteX51-5679" fmla="*/ 5271722 w 6128435"/>
              <a:gd name="connsiteY51-5680" fmla="*/ 2447359 h 6858000"/>
              <a:gd name="connsiteX52-5681" fmla="*/ 5272069 w 6128435"/>
              <a:gd name="connsiteY52-5682" fmla="*/ 2454523 h 6858000"/>
              <a:gd name="connsiteX53-5683" fmla="*/ 5271049 w 6128435"/>
              <a:gd name="connsiteY53-5684" fmla="*/ 2459442 h 6858000"/>
              <a:gd name="connsiteX54-5685" fmla="*/ 5307538 w 6128435"/>
              <a:gd name="connsiteY54-5686" fmla="*/ 2514685 h 6858000"/>
              <a:gd name="connsiteX55-5687" fmla="*/ 5337604 w 6128435"/>
              <a:gd name="connsiteY55-5688" fmla="*/ 2597632 h 6858000"/>
              <a:gd name="connsiteX56-5689" fmla="*/ 5407503 w 6128435"/>
              <a:gd name="connsiteY56-5690" fmla="*/ 2786290 h 6858000"/>
              <a:gd name="connsiteX57-5691" fmla="*/ 5407356 w 6128435"/>
              <a:gd name="connsiteY57-5692" fmla="*/ 2787545 h 6858000"/>
              <a:gd name="connsiteX58-5693" fmla="*/ 5411130 w 6128435"/>
              <a:gd name="connsiteY58-5694" fmla="*/ 2788640 h 6858000"/>
              <a:gd name="connsiteX59-5695" fmla="*/ 5416439 w 6128435"/>
              <a:gd name="connsiteY59-5696" fmla="*/ 2805666 h 6858000"/>
              <a:gd name="connsiteX60-5697" fmla="*/ 5416589 w 6128435"/>
              <a:gd name="connsiteY60-5698" fmla="*/ 2810822 h 6858000"/>
              <a:gd name="connsiteX61-5699" fmla="*/ 5418542 w 6128435"/>
              <a:gd name="connsiteY61-5700" fmla="*/ 2817745 h 6858000"/>
              <a:gd name="connsiteX62-5701" fmla="*/ 5418847 w 6128435"/>
              <a:gd name="connsiteY62-5702" fmla="*/ 2817825 h 6858000"/>
              <a:gd name="connsiteX63-5703" fmla="*/ 5423364 w 6128435"/>
              <a:gd name="connsiteY63-5704" fmla="*/ 2858292 h 6858000"/>
              <a:gd name="connsiteX64-5705" fmla="*/ 5479298 w 6128435"/>
              <a:gd name="connsiteY64-5706" fmla="*/ 2947791 h 6858000"/>
              <a:gd name="connsiteX65-5707" fmla="*/ 5481770 w 6128435"/>
              <a:gd name="connsiteY65-5708" fmla="*/ 2951352 h 6858000"/>
              <a:gd name="connsiteX66-5709" fmla="*/ 5481013 w 6128435"/>
              <a:gd name="connsiteY66-5710" fmla="*/ 2973461 h 6858000"/>
              <a:gd name="connsiteX67-5711" fmla="*/ 5482045 w 6128435"/>
              <a:gd name="connsiteY67-5712" fmla="*/ 2984371 h 6858000"/>
              <a:gd name="connsiteX68-5713" fmla="*/ 5479405 w 6128435"/>
              <a:gd name="connsiteY68-5714" fmla="*/ 2988507 h 6858000"/>
              <a:gd name="connsiteX69-5715" fmla="*/ 5482415 w 6128435"/>
              <a:gd name="connsiteY69-5716" fmla="*/ 3004079 h 6858000"/>
              <a:gd name="connsiteX70-5717" fmla="*/ 5483865 w 6128435"/>
              <a:gd name="connsiteY70-5718" fmla="*/ 3005467 h 6858000"/>
              <a:gd name="connsiteX71-5719" fmla="*/ 5482236 w 6128435"/>
              <a:gd name="connsiteY71-5720" fmla="*/ 3019791 h 6858000"/>
              <a:gd name="connsiteX72-5721" fmla="*/ 5475895 w 6128435"/>
              <a:gd name="connsiteY72-5722" fmla="*/ 3033578 h 6858000"/>
              <a:gd name="connsiteX73-5723" fmla="*/ 5477595 w 6128435"/>
              <a:gd name="connsiteY73-5724" fmla="*/ 3250534 h 6858000"/>
              <a:gd name="connsiteX74-5725" fmla="*/ 5532836 w 6128435"/>
              <a:gd name="connsiteY74-5726" fmla="*/ 3353840 h 6858000"/>
              <a:gd name="connsiteX75-5727" fmla="*/ 5561229 w 6128435"/>
              <a:gd name="connsiteY75-5728" fmla="*/ 3395784 h 6858000"/>
              <a:gd name="connsiteX76-5729" fmla="*/ 5589758 w 6128435"/>
              <a:gd name="connsiteY76-5730" fmla="*/ 3506453 h 6858000"/>
              <a:gd name="connsiteX77-5731" fmla="*/ 5596144 w 6128435"/>
              <a:gd name="connsiteY77-5732" fmla="*/ 3534624 h 6858000"/>
              <a:gd name="connsiteX78-5733" fmla="*/ 5597750 w 6128435"/>
              <a:gd name="connsiteY78-5734" fmla="*/ 3534129 h 6858000"/>
              <a:gd name="connsiteX79-5735" fmla="*/ 5599700 w 6128435"/>
              <a:gd name="connsiteY79-5736" fmla="*/ 3547221 h 6858000"/>
              <a:gd name="connsiteX80-5737" fmla="*/ 5615031 w 6128435"/>
              <a:gd name="connsiteY80-5738" fmla="*/ 3557482 h 6858000"/>
              <a:gd name="connsiteX81-5739" fmla="*/ 5618377 w 6128435"/>
              <a:gd name="connsiteY81-5740" fmla="*/ 3588431 h 6858000"/>
              <a:gd name="connsiteX82-5741" fmla="*/ 5612155 w 6128435"/>
              <a:gd name="connsiteY82-5742" fmla="*/ 3589869 h 6858000"/>
              <a:gd name="connsiteX83-5743" fmla="*/ 5620843 w 6128435"/>
              <a:gd name="connsiteY83-5744" fmla="*/ 3606745 h 6858000"/>
              <a:gd name="connsiteX84-5745" fmla="*/ 5655472 w 6128435"/>
              <a:gd name="connsiteY84-5746" fmla="*/ 3678877 h 6858000"/>
              <a:gd name="connsiteX85-5747" fmla="*/ 5680448 w 6128435"/>
              <a:gd name="connsiteY85-5748" fmla="*/ 3717760 h 6858000"/>
              <a:gd name="connsiteX86-5749" fmla="*/ 5683015 w 6128435"/>
              <a:gd name="connsiteY86-5750" fmla="*/ 3762025 h 6858000"/>
              <a:gd name="connsiteX87-5751" fmla="*/ 5696643 w 6128435"/>
              <a:gd name="connsiteY87-5752" fmla="*/ 3773888 h 6858000"/>
              <a:gd name="connsiteX88-5753" fmla="*/ 5699203 w 6128435"/>
              <a:gd name="connsiteY88-5754" fmla="*/ 3775823 h 6858000"/>
              <a:gd name="connsiteX89-5755" fmla="*/ 5704824 w 6128435"/>
              <a:gd name="connsiteY89-5756" fmla="*/ 3785966 h 6858000"/>
              <a:gd name="connsiteX90-5757" fmla="*/ 5712204 w 6128435"/>
              <a:gd name="connsiteY90-5758" fmla="*/ 3785830 h 6858000"/>
              <a:gd name="connsiteX91-5759" fmla="*/ 5724816 w 6128435"/>
              <a:gd name="connsiteY91-5760" fmla="*/ 3798949 h 6858000"/>
              <a:gd name="connsiteX92-5761" fmla="*/ 5733539 w 6128435"/>
              <a:gd name="connsiteY92-5762" fmla="*/ 3818457 h 6858000"/>
              <a:gd name="connsiteX93-5763" fmla="*/ 5768491 w 6128435"/>
              <a:gd name="connsiteY93-5764" fmla="*/ 3914399 h 6858000"/>
              <a:gd name="connsiteX94-5765" fmla="*/ 5793123 w 6128435"/>
              <a:gd name="connsiteY94-5766" fmla="*/ 3969952 h 6858000"/>
              <a:gd name="connsiteX95-5767" fmla="*/ 5808321 w 6128435"/>
              <a:gd name="connsiteY95-5768" fmla="*/ 3988153 h 6858000"/>
              <a:gd name="connsiteX96-5769" fmla="*/ 5825621 w 6128435"/>
              <a:gd name="connsiteY96-5770" fmla="*/ 4015525 h 6858000"/>
              <a:gd name="connsiteX97-5771" fmla="*/ 5860672 w 6128435"/>
              <a:gd name="connsiteY97-5772" fmla="*/ 4061579 h 6858000"/>
              <a:gd name="connsiteX98-5773" fmla="*/ 5872173 w 6128435"/>
              <a:gd name="connsiteY98-5774" fmla="*/ 4088497 h 6858000"/>
              <a:gd name="connsiteX99-5775" fmla="*/ 5883705 w 6128435"/>
              <a:gd name="connsiteY99-5776" fmla="*/ 4101899 h 6858000"/>
              <a:gd name="connsiteX100-5777" fmla="*/ 5885314 w 6128435"/>
              <a:gd name="connsiteY100-5778" fmla="*/ 4108387 h 6858000"/>
              <a:gd name="connsiteX101-5779" fmla="*/ 5894095 w 6128435"/>
              <a:gd name="connsiteY101-5780" fmla="*/ 4128857 h 6858000"/>
              <a:gd name="connsiteX102-5781" fmla="*/ 5898339 w 6128435"/>
              <a:gd name="connsiteY102-5782" fmla="*/ 4140800 h 6858000"/>
              <a:gd name="connsiteX103-5783" fmla="*/ 5899734 w 6128435"/>
              <a:gd name="connsiteY103-5784" fmla="*/ 4145632 h 6858000"/>
              <a:gd name="connsiteX104-5785" fmla="*/ 5897098 w 6128435"/>
              <a:gd name="connsiteY104-5786" fmla="*/ 4157819 h 6858000"/>
              <a:gd name="connsiteX105-5787" fmla="*/ 5903513 w 6128435"/>
              <a:gd name="connsiteY105-5788" fmla="*/ 4187661 h 6858000"/>
              <a:gd name="connsiteX106-5789" fmla="*/ 5917114 w 6128435"/>
              <a:gd name="connsiteY106-5790" fmla="*/ 4213096 h 6858000"/>
              <a:gd name="connsiteX107-5791" fmla="*/ 5921153 w 6128435"/>
              <a:gd name="connsiteY107-5792" fmla="*/ 4236222 h 6858000"/>
              <a:gd name="connsiteX108-5793" fmla="*/ 5924233 w 6128435"/>
              <a:gd name="connsiteY108-5794" fmla="*/ 4242060 h 6858000"/>
              <a:gd name="connsiteX109-5795" fmla="*/ 5928910 w 6128435"/>
              <a:gd name="connsiteY109-5796" fmla="*/ 4300973 h 6858000"/>
              <a:gd name="connsiteX110-5797" fmla="*/ 5939320 w 6128435"/>
              <a:gd name="connsiteY110-5798" fmla="*/ 4340435 h 6858000"/>
              <a:gd name="connsiteX111-5799" fmla="*/ 5946705 w 6128435"/>
              <a:gd name="connsiteY111-5800" fmla="*/ 4428051 h 6858000"/>
              <a:gd name="connsiteX112-5801" fmla="*/ 5949261 w 6128435"/>
              <a:gd name="connsiteY112-5802" fmla="*/ 4449185 h 6858000"/>
              <a:gd name="connsiteX113-5803" fmla="*/ 5957504 w 6128435"/>
              <a:gd name="connsiteY113-5804" fmla="*/ 4465911 h 6858000"/>
              <a:gd name="connsiteX114-5805" fmla="*/ 5964689 w 6128435"/>
              <a:gd name="connsiteY114-5806" fmla="*/ 4468532 h 6858000"/>
              <a:gd name="connsiteX115-5807" fmla="*/ 5967062 w 6128435"/>
              <a:gd name="connsiteY115-5808" fmla="*/ 4479923 h 6858000"/>
              <a:gd name="connsiteX116-5809" fmla="*/ 5968960 w 6128435"/>
              <a:gd name="connsiteY116-5810" fmla="*/ 4482655 h 6858000"/>
              <a:gd name="connsiteX117-5811" fmla="*/ 5978567 w 6128435"/>
              <a:gd name="connsiteY117-5812" fmla="*/ 4498605 h 6858000"/>
              <a:gd name="connsiteX118-5813" fmla="*/ 5980106 w 6128435"/>
              <a:gd name="connsiteY118-5814" fmla="*/ 4585087 h 6858000"/>
              <a:gd name="connsiteX119-5815" fmla="*/ 5998138 w 6128435"/>
              <a:gd name="connsiteY119-5816" fmla="*/ 4697518 h 6858000"/>
              <a:gd name="connsiteX120-5817" fmla="*/ 6013516 w 6128435"/>
              <a:gd name="connsiteY120-5818" fmla="*/ 4786619 h 6858000"/>
              <a:gd name="connsiteX121-5819" fmla="*/ 6025404 w 6128435"/>
              <a:gd name="connsiteY121-5820" fmla="*/ 4858148 h 6858000"/>
              <a:gd name="connsiteX122-5821" fmla="*/ 6007749 w 6128435"/>
              <a:gd name="connsiteY122-5822" fmla="*/ 4964715 h 6858000"/>
              <a:gd name="connsiteX123-5823" fmla="*/ 6005269 w 6128435"/>
              <a:gd name="connsiteY123-5824" fmla="*/ 5150567 h 6858000"/>
              <a:gd name="connsiteX124-5825" fmla="*/ 6001127 w 6128435"/>
              <a:gd name="connsiteY124-5826" fmla="*/ 5164609 h 6858000"/>
              <a:gd name="connsiteX125-5827" fmla="*/ 5996647 w 6128435"/>
              <a:gd name="connsiteY125-5828" fmla="*/ 5185640 h 6858000"/>
              <a:gd name="connsiteX126-5829" fmla="*/ 5998514 w 6128435"/>
              <a:gd name="connsiteY126-5830" fmla="*/ 5189673 h 6858000"/>
              <a:gd name="connsiteX127-5831" fmla="*/ 5995970 w 6128435"/>
              <a:gd name="connsiteY127-5832" fmla="*/ 5221547 h 6858000"/>
              <a:gd name="connsiteX128-5833" fmla="*/ 5997218 w 6128435"/>
              <a:gd name="connsiteY128-5834" fmla="*/ 5222031 h 6858000"/>
              <a:gd name="connsiteX129-5835" fmla="*/ 6002116 w 6128435"/>
              <a:gd name="connsiteY129-5836" fmla="*/ 5231223 h 6858000"/>
              <a:gd name="connsiteX130-5837" fmla="*/ 6008541 w 6128435"/>
              <a:gd name="connsiteY130-5838" fmla="*/ 5248680 h 6858000"/>
              <a:gd name="connsiteX131-5839" fmla="*/ 6039260 w 6128435"/>
              <a:gd name="connsiteY131-5840" fmla="*/ 5289518 h 6858000"/>
              <a:gd name="connsiteX132-5841" fmla="*/ 6036748 w 6128435"/>
              <a:gd name="connsiteY132-5842" fmla="*/ 5322752 h 6858000"/>
              <a:gd name="connsiteX133-5843" fmla="*/ 6036943 w 6128435"/>
              <a:gd name="connsiteY133-5844" fmla="*/ 5329480 h 6858000"/>
              <a:gd name="connsiteX134-5845" fmla="*/ 6037236 w 6128435"/>
              <a:gd name="connsiteY134-5846" fmla="*/ 5329634 h 6858000"/>
              <a:gd name="connsiteX135-5847" fmla="*/ 6038019 w 6128435"/>
              <a:gd name="connsiteY135-5848" fmla="*/ 5336764 h 6858000"/>
              <a:gd name="connsiteX136-5849" fmla="*/ 6037298 w 6128435"/>
              <a:gd name="connsiteY136-5850" fmla="*/ 5341753 h 6858000"/>
              <a:gd name="connsiteX137-5851" fmla="*/ 6037677 w 6128435"/>
              <a:gd name="connsiteY137-5852" fmla="*/ 5354807 h 6858000"/>
              <a:gd name="connsiteX138-5853" fmla="*/ 6039728 w 6128435"/>
              <a:gd name="connsiteY138-5854" fmla="*/ 5359416 h 6858000"/>
              <a:gd name="connsiteX139-5855" fmla="*/ 6043311 w 6128435"/>
              <a:gd name="connsiteY139-5856" fmla="*/ 5361407 h 6858000"/>
              <a:gd name="connsiteX140-5857" fmla="*/ 6042954 w 6128435"/>
              <a:gd name="connsiteY140-5858" fmla="*/ 5362576 h 6858000"/>
              <a:gd name="connsiteX141-5859" fmla="*/ 6053435 w 6128435"/>
              <a:gd name="connsiteY141-5860" fmla="*/ 5387547 h 6858000"/>
              <a:gd name="connsiteX142-5861" fmla="*/ 6065933 w 6128435"/>
              <a:gd name="connsiteY142-5862" fmla="*/ 5443002 h 6858000"/>
              <a:gd name="connsiteX143-5863" fmla="*/ 6068640 w 6128435"/>
              <a:gd name="connsiteY143-5864" fmla="*/ 5474503 h 6858000"/>
              <a:gd name="connsiteX144-5865" fmla="*/ 6080922 w 6128435"/>
              <a:gd name="connsiteY144-5866" fmla="*/ 5561070 h 6858000"/>
              <a:gd name="connsiteX145-5867" fmla="*/ 6096949 w 6128435"/>
              <a:gd name="connsiteY145-5868" fmla="*/ 5648179 h 6858000"/>
              <a:gd name="connsiteX146-5869" fmla="*/ 6125703 w 6128435"/>
              <a:gd name="connsiteY146-5870" fmla="*/ 5692894 h 6858000"/>
              <a:gd name="connsiteX147-5871" fmla="*/ 6126670 w 6128435"/>
              <a:gd name="connsiteY147-5872" fmla="*/ 5697882 h 6858000"/>
              <a:gd name="connsiteX148-5873" fmla="*/ 6124061 w 6128435"/>
              <a:gd name="connsiteY148-5874" fmla="*/ 5710294 h 6858000"/>
              <a:gd name="connsiteX149-5875" fmla="*/ 6122213 w 6128435"/>
              <a:gd name="connsiteY149-5876" fmla="*/ 5714762 h 6858000"/>
              <a:gd name="connsiteX150-5877" fmla="*/ 6121353 w 6128435"/>
              <a:gd name="connsiteY150-5878" fmla="*/ 5721725 h 6858000"/>
              <a:gd name="connsiteX151-5879" fmla="*/ 6121607 w 6128435"/>
              <a:gd name="connsiteY151-5880" fmla="*/ 5721959 h 6858000"/>
              <a:gd name="connsiteX152-5881" fmla="*/ 6120262 w 6128435"/>
              <a:gd name="connsiteY152-5882" fmla="*/ 5728358 h 6858000"/>
              <a:gd name="connsiteX153-5883" fmla="*/ 6110194 w 6128435"/>
              <a:gd name="connsiteY153-5884" fmla="*/ 5758853 h 6858000"/>
              <a:gd name="connsiteX154-5885" fmla="*/ 6127519 w 6128435"/>
              <a:gd name="connsiteY154-5886" fmla="*/ 5865775 h 6858000"/>
              <a:gd name="connsiteX155-5887" fmla="*/ 6128435 w 6128435"/>
              <a:gd name="connsiteY155-5888" fmla="*/ 5870164 h 6858000"/>
              <a:gd name="connsiteX156-5889" fmla="*/ 6119217 w 6128435"/>
              <a:gd name="connsiteY156-5890" fmla="*/ 5888542 h 6858000"/>
              <a:gd name="connsiteX157-5891" fmla="*/ 6115966 w 6128435"/>
              <a:gd name="connsiteY157-5892" fmla="*/ 5898387 h 6858000"/>
              <a:gd name="connsiteX158-5893" fmla="*/ 6111924 w 6128435"/>
              <a:gd name="connsiteY158-5894" fmla="*/ 5900444 h 6858000"/>
              <a:gd name="connsiteX159-5895" fmla="*/ 6108716 w 6128435"/>
              <a:gd name="connsiteY159-5896" fmla="*/ 5915345 h 6858000"/>
              <a:gd name="connsiteX160-5897" fmla="*/ 6109524 w 6128435"/>
              <a:gd name="connsiteY160-5898" fmla="*/ 5917328 h 6858000"/>
              <a:gd name="connsiteX161-5899" fmla="*/ 6102493 w 6128435"/>
              <a:gd name="connsiteY161-5900" fmla="*/ 5928602 h 6858000"/>
              <a:gd name="connsiteX162-5901" fmla="*/ 6056863 w 6128435"/>
              <a:gd name="connsiteY162-5902" fmla="*/ 6000643 h 6858000"/>
              <a:gd name="connsiteX163-5903" fmla="*/ 6045436 w 6128435"/>
              <a:gd name="connsiteY163-5904" fmla="*/ 6124480 h 6858000"/>
              <a:gd name="connsiteX164-5905" fmla="*/ 6030489 w 6128435"/>
              <a:gd name="connsiteY164-5906" fmla="*/ 6317666 h 6858000"/>
              <a:gd name="connsiteX165-5907" fmla="*/ 6007492 w 6128435"/>
              <a:gd name="connsiteY165-5908" fmla="*/ 6440818 h 6858000"/>
              <a:gd name="connsiteX166-5909" fmla="*/ 6009467 w 6128435"/>
              <a:gd name="connsiteY166-5910" fmla="*/ 6487076 h 6858000"/>
              <a:gd name="connsiteX167-5911" fmla="*/ 5995064 w 6128435"/>
              <a:gd name="connsiteY167-5912" fmla="*/ 6540791 h 6858000"/>
              <a:gd name="connsiteX168-5913" fmla="*/ 5996309 w 6128435"/>
              <a:gd name="connsiteY168-5914" fmla="*/ 6543961 h 6858000"/>
              <a:gd name="connsiteX169-5915" fmla="*/ 5996048 w 6128435"/>
              <a:gd name="connsiteY169-5916" fmla="*/ 6555444 h 6858000"/>
              <a:gd name="connsiteX170-5917" fmla="*/ 6002524 w 6128435"/>
              <a:gd name="connsiteY170-5918" fmla="*/ 6560188 h 6858000"/>
              <a:gd name="connsiteX171-5919" fmla="*/ 6006823 w 6128435"/>
              <a:gd name="connsiteY171-5920" fmla="*/ 6578546 h 6858000"/>
              <a:gd name="connsiteX172-5921" fmla="*/ 6004510 w 6128435"/>
              <a:gd name="connsiteY172-5922" fmla="*/ 6599256 h 6858000"/>
              <a:gd name="connsiteX173-5923" fmla="*/ 5986207 w 6128435"/>
              <a:gd name="connsiteY173-5924" fmla="*/ 6695855 h 6858000"/>
              <a:gd name="connsiteX174-5925" fmla="*/ 5979428 w 6128435"/>
              <a:gd name="connsiteY174-5926" fmla="*/ 6754678 h 6858000"/>
              <a:gd name="connsiteX175-5927" fmla="*/ 5983398 w 6128435"/>
              <a:gd name="connsiteY175-5928" fmla="*/ 6778641 h 6858000"/>
              <a:gd name="connsiteX176-5929" fmla="*/ 5984543 w 6128435"/>
              <a:gd name="connsiteY176-5930" fmla="*/ 6811016 h 6858000"/>
              <a:gd name="connsiteX177-5931" fmla="*/ 5981802 w 6128435"/>
              <a:gd name="connsiteY177-5932" fmla="*/ 6838578 h 6858000"/>
              <a:gd name="connsiteX178-5933" fmla="*/ 5979671 w 6128435"/>
              <a:gd name="connsiteY178-5934" fmla="*/ 6858000 h 6858000"/>
              <a:gd name="connsiteX179-5935" fmla="*/ 0 w 6128435"/>
              <a:gd name="connsiteY179-5936" fmla="*/ 6858000 h 6858000"/>
              <a:gd name="connsiteX180-5937" fmla="*/ 0 w 6128435"/>
              <a:gd name="connsiteY180-5938" fmla="*/ 0 h 6858000"/>
              <a:gd name="connsiteX0-5939" fmla="*/ 0 w 6128435"/>
              <a:gd name="connsiteY0-5940" fmla="*/ 0 h 6858000"/>
              <a:gd name="connsiteX1-5941" fmla="*/ 4965888 w 6128435"/>
              <a:gd name="connsiteY1-5942" fmla="*/ 0 h 6858000"/>
              <a:gd name="connsiteX2-5943" fmla="*/ 4967767 w 6128435"/>
              <a:gd name="connsiteY2-5944" fmla="*/ 7930 h 6858000"/>
              <a:gd name="connsiteX3-5945" fmla="*/ 4979444 w 6128435"/>
              <a:gd name="connsiteY3-5946" fmla="*/ 43921 h 6858000"/>
              <a:gd name="connsiteX4-5947" fmla="*/ 5021173 w 6128435"/>
              <a:gd name="connsiteY4-5948" fmla="*/ 123738 h 6858000"/>
              <a:gd name="connsiteX5-5949" fmla="*/ 5075458 w 6128435"/>
              <a:gd name="connsiteY5-5950" fmla="*/ 264355 h 6858000"/>
              <a:gd name="connsiteX6-5951" fmla="*/ 5081175 w 6128435"/>
              <a:gd name="connsiteY6-5952" fmla="*/ 277448 h 6858000"/>
              <a:gd name="connsiteX7-5953" fmla="*/ 5097011 w 6128435"/>
              <a:gd name="connsiteY7-5954" fmla="*/ 355616 h 6858000"/>
              <a:gd name="connsiteX8-5955" fmla="*/ 5130982 w 6128435"/>
              <a:gd name="connsiteY8-5956" fmla="*/ 412030 h 6858000"/>
              <a:gd name="connsiteX9-5957" fmla="*/ 5153000 w 6128435"/>
              <a:gd name="connsiteY9-5958" fmla="*/ 507134 h 6858000"/>
              <a:gd name="connsiteX10-5959" fmla="*/ 5171282 w 6128435"/>
              <a:gd name="connsiteY10-5960" fmla="*/ 602071 h 6858000"/>
              <a:gd name="connsiteX11-5961" fmla="*/ 5176196 w 6128435"/>
              <a:gd name="connsiteY11-5962" fmla="*/ 636822 h 6858000"/>
              <a:gd name="connsiteX12-5963" fmla="*/ 5201957 w 6128435"/>
              <a:gd name="connsiteY12-5964" fmla="*/ 736835 h 6858000"/>
              <a:gd name="connsiteX13-5965" fmla="*/ 5185452 w 6128435"/>
              <a:gd name="connsiteY13-5966" fmla="*/ 745392 h 6858000"/>
              <a:gd name="connsiteX14-5967" fmla="*/ 5189051 w 6128435"/>
              <a:gd name="connsiteY14-5968" fmla="*/ 782518 h 6858000"/>
              <a:gd name="connsiteX15-5969" fmla="*/ 5210428 w 6128435"/>
              <a:gd name="connsiteY15-5970" fmla="*/ 815772 h 6858000"/>
              <a:gd name="connsiteX16-5971" fmla="*/ 5221088 w 6128435"/>
              <a:gd name="connsiteY16-5972" fmla="*/ 860193 h 6858000"/>
              <a:gd name="connsiteX17-5973" fmla="*/ 5227653 w 6128435"/>
              <a:gd name="connsiteY17-5974" fmla="*/ 886709 h 6858000"/>
              <a:gd name="connsiteX18-5975" fmla="*/ 5230806 w 6128435"/>
              <a:gd name="connsiteY18-5976" fmla="*/ 961354 h 6858000"/>
              <a:gd name="connsiteX19-5977" fmla="*/ 5201018 w 6128435"/>
              <a:gd name="connsiteY19-5978" fmla="*/ 1095027 h 6858000"/>
              <a:gd name="connsiteX20-5979" fmla="*/ 5202153 w 6128435"/>
              <a:gd name="connsiteY20-5980" fmla="*/ 1133224 h 6858000"/>
              <a:gd name="connsiteX21-5981" fmla="*/ 5207370 w 6128435"/>
              <a:gd name="connsiteY21-5982" fmla="*/ 1138097 h 6858000"/>
              <a:gd name="connsiteX22-5983" fmla="*/ 5189234 w 6128435"/>
              <a:gd name="connsiteY22-5984" fmla="*/ 1193495 h 6858000"/>
              <a:gd name="connsiteX23-5985" fmla="*/ 5202769 w 6128435"/>
              <a:gd name="connsiteY23-5986" fmla="*/ 1269450 h 6858000"/>
              <a:gd name="connsiteX24-5987" fmla="*/ 5225968 w 6128435"/>
              <a:gd name="connsiteY24-5988" fmla="*/ 1357994 h 6858000"/>
              <a:gd name="connsiteX25-5989" fmla="*/ 5233819 w 6128435"/>
              <a:gd name="connsiteY25-5990" fmla="*/ 1380922 h 6858000"/>
              <a:gd name="connsiteX26-5991" fmla="*/ 5237226 w 6128435"/>
              <a:gd name="connsiteY26-5992" fmla="*/ 1441327 h 6858000"/>
              <a:gd name="connsiteX27-5993" fmla="*/ 5244434 w 6128435"/>
              <a:gd name="connsiteY27-5994" fmla="*/ 1580810 h 6858000"/>
              <a:gd name="connsiteX28-5995" fmla="*/ 5251453 w 6128435"/>
              <a:gd name="connsiteY28-5996" fmla="*/ 1583934 h 6858000"/>
              <a:gd name="connsiteX29-5997" fmla="*/ 5253136 w 6128435"/>
              <a:gd name="connsiteY29-5998" fmla="*/ 1595457 h 6858000"/>
              <a:gd name="connsiteX30-5999" fmla="*/ 5254863 w 6128435"/>
              <a:gd name="connsiteY30-6000" fmla="*/ 1598311 h 6858000"/>
              <a:gd name="connsiteX31-6001" fmla="*/ 5263491 w 6128435"/>
              <a:gd name="connsiteY31-6002" fmla="*/ 1642938 h 6858000"/>
              <a:gd name="connsiteX32-6003" fmla="*/ 5261314 w 6128435"/>
              <a:gd name="connsiteY32-6004" fmla="*/ 1689177 h 6858000"/>
              <a:gd name="connsiteX33-6005" fmla="*/ 5259788 w 6128435"/>
              <a:gd name="connsiteY33-6006" fmla="*/ 1768516 h 6858000"/>
              <a:gd name="connsiteX34-6007" fmla="*/ 5272526 w 6128435"/>
              <a:gd name="connsiteY34-6008" fmla="*/ 1936940 h 6858000"/>
              <a:gd name="connsiteX35-6009" fmla="*/ 5252592 w 6128435"/>
              <a:gd name="connsiteY35-6010" fmla="*/ 2092210 h 6858000"/>
              <a:gd name="connsiteX36-6011" fmla="*/ 5264303 w 6128435"/>
              <a:gd name="connsiteY36-6012" fmla="*/ 2225157 h 6858000"/>
              <a:gd name="connsiteX37-6013" fmla="*/ 5254949 w 6128435"/>
              <a:gd name="connsiteY37-6014" fmla="*/ 2236160 h 6858000"/>
              <a:gd name="connsiteX38-6015" fmla="*/ 5250104 w 6128435"/>
              <a:gd name="connsiteY38-6016" fmla="*/ 2249166 h 6858000"/>
              <a:gd name="connsiteX39-6017" fmla="*/ 5251214 w 6128435"/>
              <a:gd name="connsiteY39-6018" fmla="*/ 2250944 h 6858000"/>
              <a:gd name="connsiteX40-6019" fmla="*/ 5250644 w 6128435"/>
              <a:gd name="connsiteY40-6020" fmla="*/ 2266619 h 6858000"/>
              <a:gd name="connsiteX41-6021" fmla="*/ 5247111 w 6128435"/>
              <a:gd name="connsiteY41-6022" fmla="*/ 2269679 h 6858000"/>
              <a:gd name="connsiteX42-6023" fmla="*/ 5245653 w 6128435"/>
              <a:gd name="connsiteY42-6024" fmla="*/ 2280317 h 6858000"/>
              <a:gd name="connsiteX43-6025" fmla="*/ 5239901 w 6128435"/>
              <a:gd name="connsiteY43-6026" fmla="*/ 2300961 h 6858000"/>
              <a:gd name="connsiteX44-6027" fmla="*/ 5241522 w 6128435"/>
              <a:gd name="connsiteY44-6028" fmla="*/ 2305114 h 6858000"/>
              <a:gd name="connsiteX45-6029" fmla="*/ 5237050 w 6128435"/>
              <a:gd name="connsiteY45-6030" fmla="*/ 2336703 h 6858000"/>
              <a:gd name="connsiteX46-6031" fmla="*/ 5238267 w 6128435"/>
              <a:gd name="connsiteY46-6032" fmla="*/ 2337277 h 6858000"/>
              <a:gd name="connsiteX47-6033" fmla="*/ 5242602 w 6128435"/>
              <a:gd name="connsiteY47-6034" fmla="*/ 2346782 h 6858000"/>
              <a:gd name="connsiteX48-6035" fmla="*/ 5271650 w 6128435"/>
              <a:gd name="connsiteY48-6036" fmla="*/ 2440467 h 6858000"/>
              <a:gd name="connsiteX49-6037" fmla="*/ 5271438 w 6128435"/>
              <a:gd name="connsiteY49-6038" fmla="*/ 2447186 h 6858000"/>
              <a:gd name="connsiteX50-6039" fmla="*/ 5271722 w 6128435"/>
              <a:gd name="connsiteY50-6040" fmla="*/ 2447359 h 6858000"/>
              <a:gd name="connsiteX51-6041" fmla="*/ 5272069 w 6128435"/>
              <a:gd name="connsiteY51-6042" fmla="*/ 2454523 h 6858000"/>
              <a:gd name="connsiteX52-6043" fmla="*/ 5271049 w 6128435"/>
              <a:gd name="connsiteY52-6044" fmla="*/ 2459442 h 6858000"/>
              <a:gd name="connsiteX53-6045" fmla="*/ 5307538 w 6128435"/>
              <a:gd name="connsiteY53-6046" fmla="*/ 2514685 h 6858000"/>
              <a:gd name="connsiteX54-6047" fmla="*/ 5337604 w 6128435"/>
              <a:gd name="connsiteY54-6048" fmla="*/ 2597632 h 6858000"/>
              <a:gd name="connsiteX55-6049" fmla="*/ 5407503 w 6128435"/>
              <a:gd name="connsiteY55-6050" fmla="*/ 2786290 h 6858000"/>
              <a:gd name="connsiteX56-6051" fmla="*/ 5407356 w 6128435"/>
              <a:gd name="connsiteY56-6052" fmla="*/ 2787545 h 6858000"/>
              <a:gd name="connsiteX57-6053" fmla="*/ 5411130 w 6128435"/>
              <a:gd name="connsiteY57-6054" fmla="*/ 2788640 h 6858000"/>
              <a:gd name="connsiteX58-6055" fmla="*/ 5416439 w 6128435"/>
              <a:gd name="connsiteY58-6056" fmla="*/ 2805666 h 6858000"/>
              <a:gd name="connsiteX59-6057" fmla="*/ 5416589 w 6128435"/>
              <a:gd name="connsiteY59-6058" fmla="*/ 2810822 h 6858000"/>
              <a:gd name="connsiteX60-6059" fmla="*/ 5418542 w 6128435"/>
              <a:gd name="connsiteY60-6060" fmla="*/ 2817745 h 6858000"/>
              <a:gd name="connsiteX61-6061" fmla="*/ 5418847 w 6128435"/>
              <a:gd name="connsiteY61-6062" fmla="*/ 2817825 h 6858000"/>
              <a:gd name="connsiteX62-6063" fmla="*/ 5423364 w 6128435"/>
              <a:gd name="connsiteY62-6064" fmla="*/ 2858292 h 6858000"/>
              <a:gd name="connsiteX63-6065" fmla="*/ 5479298 w 6128435"/>
              <a:gd name="connsiteY63-6066" fmla="*/ 2947791 h 6858000"/>
              <a:gd name="connsiteX64-6067" fmla="*/ 5481770 w 6128435"/>
              <a:gd name="connsiteY64-6068" fmla="*/ 2951352 h 6858000"/>
              <a:gd name="connsiteX65-6069" fmla="*/ 5481013 w 6128435"/>
              <a:gd name="connsiteY65-6070" fmla="*/ 2973461 h 6858000"/>
              <a:gd name="connsiteX66-6071" fmla="*/ 5482045 w 6128435"/>
              <a:gd name="connsiteY66-6072" fmla="*/ 2984371 h 6858000"/>
              <a:gd name="connsiteX67-6073" fmla="*/ 5479405 w 6128435"/>
              <a:gd name="connsiteY67-6074" fmla="*/ 2988507 h 6858000"/>
              <a:gd name="connsiteX68-6075" fmla="*/ 5482415 w 6128435"/>
              <a:gd name="connsiteY68-6076" fmla="*/ 3004079 h 6858000"/>
              <a:gd name="connsiteX69-6077" fmla="*/ 5483865 w 6128435"/>
              <a:gd name="connsiteY69-6078" fmla="*/ 3005467 h 6858000"/>
              <a:gd name="connsiteX70-6079" fmla="*/ 5482236 w 6128435"/>
              <a:gd name="connsiteY70-6080" fmla="*/ 3019791 h 6858000"/>
              <a:gd name="connsiteX71-6081" fmla="*/ 5475895 w 6128435"/>
              <a:gd name="connsiteY71-6082" fmla="*/ 3033578 h 6858000"/>
              <a:gd name="connsiteX72-6083" fmla="*/ 5477595 w 6128435"/>
              <a:gd name="connsiteY72-6084" fmla="*/ 3250534 h 6858000"/>
              <a:gd name="connsiteX73-6085" fmla="*/ 5532836 w 6128435"/>
              <a:gd name="connsiteY73-6086" fmla="*/ 3353840 h 6858000"/>
              <a:gd name="connsiteX74-6087" fmla="*/ 5561229 w 6128435"/>
              <a:gd name="connsiteY74-6088" fmla="*/ 3395784 h 6858000"/>
              <a:gd name="connsiteX75-6089" fmla="*/ 5589758 w 6128435"/>
              <a:gd name="connsiteY75-6090" fmla="*/ 3506453 h 6858000"/>
              <a:gd name="connsiteX76-6091" fmla="*/ 5596144 w 6128435"/>
              <a:gd name="connsiteY76-6092" fmla="*/ 3534624 h 6858000"/>
              <a:gd name="connsiteX77-6093" fmla="*/ 5597750 w 6128435"/>
              <a:gd name="connsiteY77-6094" fmla="*/ 3534129 h 6858000"/>
              <a:gd name="connsiteX78-6095" fmla="*/ 5599700 w 6128435"/>
              <a:gd name="connsiteY78-6096" fmla="*/ 3547221 h 6858000"/>
              <a:gd name="connsiteX79-6097" fmla="*/ 5615031 w 6128435"/>
              <a:gd name="connsiteY79-6098" fmla="*/ 3557482 h 6858000"/>
              <a:gd name="connsiteX80-6099" fmla="*/ 5618377 w 6128435"/>
              <a:gd name="connsiteY80-6100" fmla="*/ 3588431 h 6858000"/>
              <a:gd name="connsiteX81-6101" fmla="*/ 5612155 w 6128435"/>
              <a:gd name="connsiteY81-6102" fmla="*/ 3589869 h 6858000"/>
              <a:gd name="connsiteX82-6103" fmla="*/ 5620843 w 6128435"/>
              <a:gd name="connsiteY82-6104" fmla="*/ 3606745 h 6858000"/>
              <a:gd name="connsiteX83-6105" fmla="*/ 5655472 w 6128435"/>
              <a:gd name="connsiteY83-6106" fmla="*/ 3678877 h 6858000"/>
              <a:gd name="connsiteX84-6107" fmla="*/ 5680448 w 6128435"/>
              <a:gd name="connsiteY84-6108" fmla="*/ 3717760 h 6858000"/>
              <a:gd name="connsiteX85-6109" fmla="*/ 5683015 w 6128435"/>
              <a:gd name="connsiteY85-6110" fmla="*/ 3762025 h 6858000"/>
              <a:gd name="connsiteX86-6111" fmla="*/ 5696643 w 6128435"/>
              <a:gd name="connsiteY86-6112" fmla="*/ 3773888 h 6858000"/>
              <a:gd name="connsiteX87-6113" fmla="*/ 5699203 w 6128435"/>
              <a:gd name="connsiteY87-6114" fmla="*/ 3775823 h 6858000"/>
              <a:gd name="connsiteX88-6115" fmla="*/ 5704824 w 6128435"/>
              <a:gd name="connsiteY88-6116" fmla="*/ 3785966 h 6858000"/>
              <a:gd name="connsiteX89-6117" fmla="*/ 5712204 w 6128435"/>
              <a:gd name="connsiteY89-6118" fmla="*/ 3785830 h 6858000"/>
              <a:gd name="connsiteX90-6119" fmla="*/ 5724816 w 6128435"/>
              <a:gd name="connsiteY90-6120" fmla="*/ 3798949 h 6858000"/>
              <a:gd name="connsiteX91-6121" fmla="*/ 5733539 w 6128435"/>
              <a:gd name="connsiteY91-6122" fmla="*/ 3818457 h 6858000"/>
              <a:gd name="connsiteX92-6123" fmla="*/ 5768491 w 6128435"/>
              <a:gd name="connsiteY92-6124" fmla="*/ 3914399 h 6858000"/>
              <a:gd name="connsiteX93-6125" fmla="*/ 5793123 w 6128435"/>
              <a:gd name="connsiteY93-6126" fmla="*/ 3969952 h 6858000"/>
              <a:gd name="connsiteX94-6127" fmla="*/ 5808321 w 6128435"/>
              <a:gd name="connsiteY94-6128" fmla="*/ 3988153 h 6858000"/>
              <a:gd name="connsiteX95-6129" fmla="*/ 5825621 w 6128435"/>
              <a:gd name="connsiteY95-6130" fmla="*/ 4015525 h 6858000"/>
              <a:gd name="connsiteX96-6131" fmla="*/ 5860672 w 6128435"/>
              <a:gd name="connsiteY96-6132" fmla="*/ 4061579 h 6858000"/>
              <a:gd name="connsiteX97-6133" fmla="*/ 5872173 w 6128435"/>
              <a:gd name="connsiteY97-6134" fmla="*/ 4088497 h 6858000"/>
              <a:gd name="connsiteX98-6135" fmla="*/ 5883705 w 6128435"/>
              <a:gd name="connsiteY98-6136" fmla="*/ 4101899 h 6858000"/>
              <a:gd name="connsiteX99-6137" fmla="*/ 5885314 w 6128435"/>
              <a:gd name="connsiteY99-6138" fmla="*/ 4108387 h 6858000"/>
              <a:gd name="connsiteX100-6139" fmla="*/ 5894095 w 6128435"/>
              <a:gd name="connsiteY100-6140" fmla="*/ 4128857 h 6858000"/>
              <a:gd name="connsiteX101-6141" fmla="*/ 5898339 w 6128435"/>
              <a:gd name="connsiteY101-6142" fmla="*/ 4140800 h 6858000"/>
              <a:gd name="connsiteX102-6143" fmla="*/ 5899734 w 6128435"/>
              <a:gd name="connsiteY102-6144" fmla="*/ 4145632 h 6858000"/>
              <a:gd name="connsiteX103-6145" fmla="*/ 5897098 w 6128435"/>
              <a:gd name="connsiteY103-6146" fmla="*/ 4157819 h 6858000"/>
              <a:gd name="connsiteX104-6147" fmla="*/ 5903513 w 6128435"/>
              <a:gd name="connsiteY104-6148" fmla="*/ 4187661 h 6858000"/>
              <a:gd name="connsiteX105-6149" fmla="*/ 5917114 w 6128435"/>
              <a:gd name="connsiteY105-6150" fmla="*/ 4213096 h 6858000"/>
              <a:gd name="connsiteX106-6151" fmla="*/ 5921153 w 6128435"/>
              <a:gd name="connsiteY106-6152" fmla="*/ 4236222 h 6858000"/>
              <a:gd name="connsiteX107-6153" fmla="*/ 5924233 w 6128435"/>
              <a:gd name="connsiteY107-6154" fmla="*/ 4242060 h 6858000"/>
              <a:gd name="connsiteX108-6155" fmla="*/ 5928910 w 6128435"/>
              <a:gd name="connsiteY108-6156" fmla="*/ 4300973 h 6858000"/>
              <a:gd name="connsiteX109-6157" fmla="*/ 5939320 w 6128435"/>
              <a:gd name="connsiteY109-6158" fmla="*/ 4340435 h 6858000"/>
              <a:gd name="connsiteX110-6159" fmla="*/ 5946705 w 6128435"/>
              <a:gd name="connsiteY110-6160" fmla="*/ 4428051 h 6858000"/>
              <a:gd name="connsiteX111-6161" fmla="*/ 5949261 w 6128435"/>
              <a:gd name="connsiteY111-6162" fmla="*/ 4449185 h 6858000"/>
              <a:gd name="connsiteX112-6163" fmla="*/ 5957504 w 6128435"/>
              <a:gd name="connsiteY112-6164" fmla="*/ 4465911 h 6858000"/>
              <a:gd name="connsiteX113-6165" fmla="*/ 5964689 w 6128435"/>
              <a:gd name="connsiteY113-6166" fmla="*/ 4468532 h 6858000"/>
              <a:gd name="connsiteX114-6167" fmla="*/ 5967062 w 6128435"/>
              <a:gd name="connsiteY114-6168" fmla="*/ 4479923 h 6858000"/>
              <a:gd name="connsiteX115-6169" fmla="*/ 5968960 w 6128435"/>
              <a:gd name="connsiteY115-6170" fmla="*/ 4482655 h 6858000"/>
              <a:gd name="connsiteX116-6171" fmla="*/ 5978567 w 6128435"/>
              <a:gd name="connsiteY116-6172" fmla="*/ 4498605 h 6858000"/>
              <a:gd name="connsiteX117-6173" fmla="*/ 5980106 w 6128435"/>
              <a:gd name="connsiteY117-6174" fmla="*/ 4585087 h 6858000"/>
              <a:gd name="connsiteX118-6175" fmla="*/ 5998138 w 6128435"/>
              <a:gd name="connsiteY118-6176" fmla="*/ 4697518 h 6858000"/>
              <a:gd name="connsiteX119-6177" fmla="*/ 6013516 w 6128435"/>
              <a:gd name="connsiteY119-6178" fmla="*/ 4786619 h 6858000"/>
              <a:gd name="connsiteX120-6179" fmla="*/ 6025404 w 6128435"/>
              <a:gd name="connsiteY120-6180" fmla="*/ 4858148 h 6858000"/>
              <a:gd name="connsiteX121-6181" fmla="*/ 6007749 w 6128435"/>
              <a:gd name="connsiteY121-6182" fmla="*/ 4964715 h 6858000"/>
              <a:gd name="connsiteX122-6183" fmla="*/ 6005269 w 6128435"/>
              <a:gd name="connsiteY122-6184" fmla="*/ 5150567 h 6858000"/>
              <a:gd name="connsiteX123-6185" fmla="*/ 6001127 w 6128435"/>
              <a:gd name="connsiteY123-6186" fmla="*/ 5164609 h 6858000"/>
              <a:gd name="connsiteX124-6187" fmla="*/ 5996647 w 6128435"/>
              <a:gd name="connsiteY124-6188" fmla="*/ 5185640 h 6858000"/>
              <a:gd name="connsiteX125-6189" fmla="*/ 5998514 w 6128435"/>
              <a:gd name="connsiteY125-6190" fmla="*/ 5189673 h 6858000"/>
              <a:gd name="connsiteX126-6191" fmla="*/ 5995970 w 6128435"/>
              <a:gd name="connsiteY126-6192" fmla="*/ 5221547 h 6858000"/>
              <a:gd name="connsiteX127-6193" fmla="*/ 5997218 w 6128435"/>
              <a:gd name="connsiteY127-6194" fmla="*/ 5222031 h 6858000"/>
              <a:gd name="connsiteX128-6195" fmla="*/ 6002116 w 6128435"/>
              <a:gd name="connsiteY128-6196" fmla="*/ 5231223 h 6858000"/>
              <a:gd name="connsiteX129-6197" fmla="*/ 6008541 w 6128435"/>
              <a:gd name="connsiteY129-6198" fmla="*/ 5248680 h 6858000"/>
              <a:gd name="connsiteX130-6199" fmla="*/ 6039260 w 6128435"/>
              <a:gd name="connsiteY130-6200" fmla="*/ 5289518 h 6858000"/>
              <a:gd name="connsiteX131-6201" fmla="*/ 6036748 w 6128435"/>
              <a:gd name="connsiteY131-6202" fmla="*/ 5322752 h 6858000"/>
              <a:gd name="connsiteX132-6203" fmla="*/ 6036943 w 6128435"/>
              <a:gd name="connsiteY132-6204" fmla="*/ 5329480 h 6858000"/>
              <a:gd name="connsiteX133-6205" fmla="*/ 6037236 w 6128435"/>
              <a:gd name="connsiteY133-6206" fmla="*/ 5329634 h 6858000"/>
              <a:gd name="connsiteX134-6207" fmla="*/ 6038019 w 6128435"/>
              <a:gd name="connsiteY134-6208" fmla="*/ 5336764 h 6858000"/>
              <a:gd name="connsiteX135-6209" fmla="*/ 6037298 w 6128435"/>
              <a:gd name="connsiteY135-6210" fmla="*/ 5341753 h 6858000"/>
              <a:gd name="connsiteX136-6211" fmla="*/ 6037677 w 6128435"/>
              <a:gd name="connsiteY136-6212" fmla="*/ 5354807 h 6858000"/>
              <a:gd name="connsiteX137-6213" fmla="*/ 6039728 w 6128435"/>
              <a:gd name="connsiteY137-6214" fmla="*/ 5359416 h 6858000"/>
              <a:gd name="connsiteX138-6215" fmla="*/ 6043311 w 6128435"/>
              <a:gd name="connsiteY138-6216" fmla="*/ 5361407 h 6858000"/>
              <a:gd name="connsiteX139-6217" fmla="*/ 6042954 w 6128435"/>
              <a:gd name="connsiteY139-6218" fmla="*/ 5362576 h 6858000"/>
              <a:gd name="connsiteX140-6219" fmla="*/ 6053435 w 6128435"/>
              <a:gd name="connsiteY140-6220" fmla="*/ 5387547 h 6858000"/>
              <a:gd name="connsiteX141-6221" fmla="*/ 6065933 w 6128435"/>
              <a:gd name="connsiteY141-6222" fmla="*/ 5443002 h 6858000"/>
              <a:gd name="connsiteX142-6223" fmla="*/ 6068640 w 6128435"/>
              <a:gd name="connsiteY142-6224" fmla="*/ 5474503 h 6858000"/>
              <a:gd name="connsiteX143-6225" fmla="*/ 6080922 w 6128435"/>
              <a:gd name="connsiteY143-6226" fmla="*/ 5561070 h 6858000"/>
              <a:gd name="connsiteX144-6227" fmla="*/ 6096949 w 6128435"/>
              <a:gd name="connsiteY144-6228" fmla="*/ 5648179 h 6858000"/>
              <a:gd name="connsiteX145-6229" fmla="*/ 6125703 w 6128435"/>
              <a:gd name="connsiteY145-6230" fmla="*/ 5692894 h 6858000"/>
              <a:gd name="connsiteX146-6231" fmla="*/ 6126670 w 6128435"/>
              <a:gd name="connsiteY146-6232" fmla="*/ 5697882 h 6858000"/>
              <a:gd name="connsiteX147-6233" fmla="*/ 6124061 w 6128435"/>
              <a:gd name="connsiteY147-6234" fmla="*/ 5710294 h 6858000"/>
              <a:gd name="connsiteX148-6235" fmla="*/ 6122213 w 6128435"/>
              <a:gd name="connsiteY148-6236" fmla="*/ 5714762 h 6858000"/>
              <a:gd name="connsiteX149-6237" fmla="*/ 6121353 w 6128435"/>
              <a:gd name="connsiteY149-6238" fmla="*/ 5721725 h 6858000"/>
              <a:gd name="connsiteX150-6239" fmla="*/ 6121607 w 6128435"/>
              <a:gd name="connsiteY150-6240" fmla="*/ 5721959 h 6858000"/>
              <a:gd name="connsiteX151-6241" fmla="*/ 6120262 w 6128435"/>
              <a:gd name="connsiteY151-6242" fmla="*/ 5728358 h 6858000"/>
              <a:gd name="connsiteX152-6243" fmla="*/ 6110194 w 6128435"/>
              <a:gd name="connsiteY152-6244" fmla="*/ 5758853 h 6858000"/>
              <a:gd name="connsiteX153-6245" fmla="*/ 6127519 w 6128435"/>
              <a:gd name="connsiteY153-6246" fmla="*/ 5865775 h 6858000"/>
              <a:gd name="connsiteX154-6247" fmla="*/ 6128435 w 6128435"/>
              <a:gd name="connsiteY154-6248" fmla="*/ 5870164 h 6858000"/>
              <a:gd name="connsiteX155-6249" fmla="*/ 6119217 w 6128435"/>
              <a:gd name="connsiteY155-6250" fmla="*/ 5888542 h 6858000"/>
              <a:gd name="connsiteX156-6251" fmla="*/ 6115966 w 6128435"/>
              <a:gd name="connsiteY156-6252" fmla="*/ 5898387 h 6858000"/>
              <a:gd name="connsiteX157-6253" fmla="*/ 6111924 w 6128435"/>
              <a:gd name="connsiteY157-6254" fmla="*/ 5900444 h 6858000"/>
              <a:gd name="connsiteX158-6255" fmla="*/ 6108716 w 6128435"/>
              <a:gd name="connsiteY158-6256" fmla="*/ 5915345 h 6858000"/>
              <a:gd name="connsiteX159-6257" fmla="*/ 6109524 w 6128435"/>
              <a:gd name="connsiteY159-6258" fmla="*/ 5917328 h 6858000"/>
              <a:gd name="connsiteX160-6259" fmla="*/ 6102493 w 6128435"/>
              <a:gd name="connsiteY160-6260" fmla="*/ 5928602 h 6858000"/>
              <a:gd name="connsiteX161-6261" fmla="*/ 6056863 w 6128435"/>
              <a:gd name="connsiteY161-6262" fmla="*/ 6000643 h 6858000"/>
              <a:gd name="connsiteX162-6263" fmla="*/ 6045436 w 6128435"/>
              <a:gd name="connsiteY162-6264" fmla="*/ 6124480 h 6858000"/>
              <a:gd name="connsiteX163-6265" fmla="*/ 6030489 w 6128435"/>
              <a:gd name="connsiteY163-6266" fmla="*/ 6317666 h 6858000"/>
              <a:gd name="connsiteX164-6267" fmla="*/ 6007492 w 6128435"/>
              <a:gd name="connsiteY164-6268" fmla="*/ 6440818 h 6858000"/>
              <a:gd name="connsiteX165-6269" fmla="*/ 6009467 w 6128435"/>
              <a:gd name="connsiteY165-6270" fmla="*/ 6487076 h 6858000"/>
              <a:gd name="connsiteX166-6271" fmla="*/ 5995064 w 6128435"/>
              <a:gd name="connsiteY166-6272" fmla="*/ 6540791 h 6858000"/>
              <a:gd name="connsiteX167-6273" fmla="*/ 5996309 w 6128435"/>
              <a:gd name="connsiteY167-6274" fmla="*/ 6543961 h 6858000"/>
              <a:gd name="connsiteX168-6275" fmla="*/ 5996048 w 6128435"/>
              <a:gd name="connsiteY168-6276" fmla="*/ 6555444 h 6858000"/>
              <a:gd name="connsiteX169-6277" fmla="*/ 6002524 w 6128435"/>
              <a:gd name="connsiteY169-6278" fmla="*/ 6560188 h 6858000"/>
              <a:gd name="connsiteX170-6279" fmla="*/ 6006823 w 6128435"/>
              <a:gd name="connsiteY170-6280" fmla="*/ 6578546 h 6858000"/>
              <a:gd name="connsiteX171-6281" fmla="*/ 6004510 w 6128435"/>
              <a:gd name="connsiteY171-6282" fmla="*/ 6599256 h 6858000"/>
              <a:gd name="connsiteX172-6283" fmla="*/ 5986207 w 6128435"/>
              <a:gd name="connsiteY172-6284" fmla="*/ 6695855 h 6858000"/>
              <a:gd name="connsiteX173-6285" fmla="*/ 5979428 w 6128435"/>
              <a:gd name="connsiteY173-6286" fmla="*/ 6754678 h 6858000"/>
              <a:gd name="connsiteX174-6287" fmla="*/ 5983398 w 6128435"/>
              <a:gd name="connsiteY174-6288" fmla="*/ 6778641 h 6858000"/>
              <a:gd name="connsiteX175-6289" fmla="*/ 5984543 w 6128435"/>
              <a:gd name="connsiteY175-6290" fmla="*/ 6811016 h 6858000"/>
              <a:gd name="connsiteX176-6291" fmla="*/ 5981802 w 6128435"/>
              <a:gd name="connsiteY176-6292" fmla="*/ 6838578 h 6858000"/>
              <a:gd name="connsiteX177-6293" fmla="*/ 5979671 w 6128435"/>
              <a:gd name="connsiteY177-6294" fmla="*/ 6858000 h 6858000"/>
              <a:gd name="connsiteX178-6295" fmla="*/ 0 w 6128435"/>
              <a:gd name="connsiteY178-6296" fmla="*/ 6858000 h 6858000"/>
              <a:gd name="connsiteX179-6297" fmla="*/ 0 w 6128435"/>
              <a:gd name="connsiteY179-6298" fmla="*/ 0 h 6858000"/>
              <a:gd name="connsiteX0-6299" fmla="*/ 0 w 6128435"/>
              <a:gd name="connsiteY0-6300" fmla="*/ 0 h 6858000"/>
              <a:gd name="connsiteX1-6301" fmla="*/ 4965888 w 6128435"/>
              <a:gd name="connsiteY1-6302" fmla="*/ 0 h 6858000"/>
              <a:gd name="connsiteX2-6303" fmla="*/ 4967767 w 6128435"/>
              <a:gd name="connsiteY2-6304" fmla="*/ 7930 h 6858000"/>
              <a:gd name="connsiteX3-6305" fmla="*/ 4979444 w 6128435"/>
              <a:gd name="connsiteY3-6306" fmla="*/ 43921 h 6858000"/>
              <a:gd name="connsiteX4-6307" fmla="*/ 5021173 w 6128435"/>
              <a:gd name="connsiteY4-6308" fmla="*/ 123738 h 6858000"/>
              <a:gd name="connsiteX5-6309" fmla="*/ 5075458 w 6128435"/>
              <a:gd name="connsiteY5-6310" fmla="*/ 264355 h 6858000"/>
              <a:gd name="connsiteX6-6311" fmla="*/ 5081175 w 6128435"/>
              <a:gd name="connsiteY6-6312" fmla="*/ 277448 h 6858000"/>
              <a:gd name="connsiteX7-6313" fmla="*/ 5097011 w 6128435"/>
              <a:gd name="connsiteY7-6314" fmla="*/ 355616 h 6858000"/>
              <a:gd name="connsiteX8-6315" fmla="*/ 5130982 w 6128435"/>
              <a:gd name="connsiteY8-6316" fmla="*/ 412030 h 6858000"/>
              <a:gd name="connsiteX9-6317" fmla="*/ 5153000 w 6128435"/>
              <a:gd name="connsiteY9-6318" fmla="*/ 507134 h 6858000"/>
              <a:gd name="connsiteX10-6319" fmla="*/ 5171282 w 6128435"/>
              <a:gd name="connsiteY10-6320" fmla="*/ 602071 h 6858000"/>
              <a:gd name="connsiteX11-6321" fmla="*/ 5176196 w 6128435"/>
              <a:gd name="connsiteY11-6322" fmla="*/ 636822 h 6858000"/>
              <a:gd name="connsiteX12-6323" fmla="*/ 5201957 w 6128435"/>
              <a:gd name="connsiteY12-6324" fmla="*/ 736835 h 6858000"/>
              <a:gd name="connsiteX13-6325" fmla="*/ 5185452 w 6128435"/>
              <a:gd name="connsiteY13-6326" fmla="*/ 745392 h 6858000"/>
              <a:gd name="connsiteX14-6327" fmla="*/ 5189051 w 6128435"/>
              <a:gd name="connsiteY14-6328" fmla="*/ 782518 h 6858000"/>
              <a:gd name="connsiteX15-6329" fmla="*/ 5210428 w 6128435"/>
              <a:gd name="connsiteY15-6330" fmla="*/ 815772 h 6858000"/>
              <a:gd name="connsiteX16-6331" fmla="*/ 5221088 w 6128435"/>
              <a:gd name="connsiteY16-6332" fmla="*/ 860193 h 6858000"/>
              <a:gd name="connsiteX17-6333" fmla="*/ 5227653 w 6128435"/>
              <a:gd name="connsiteY17-6334" fmla="*/ 886709 h 6858000"/>
              <a:gd name="connsiteX18-6335" fmla="*/ 5230806 w 6128435"/>
              <a:gd name="connsiteY18-6336" fmla="*/ 961354 h 6858000"/>
              <a:gd name="connsiteX19-6337" fmla="*/ 5201018 w 6128435"/>
              <a:gd name="connsiteY19-6338" fmla="*/ 1095027 h 6858000"/>
              <a:gd name="connsiteX20-6339" fmla="*/ 5202153 w 6128435"/>
              <a:gd name="connsiteY20-6340" fmla="*/ 1133224 h 6858000"/>
              <a:gd name="connsiteX21-6341" fmla="*/ 5207370 w 6128435"/>
              <a:gd name="connsiteY21-6342" fmla="*/ 1138097 h 6858000"/>
              <a:gd name="connsiteX22-6343" fmla="*/ 5189234 w 6128435"/>
              <a:gd name="connsiteY22-6344" fmla="*/ 1193495 h 6858000"/>
              <a:gd name="connsiteX23-6345" fmla="*/ 5202769 w 6128435"/>
              <a:gd name="connsiteY23-6346" fmla="*/ 1269450 h 6858000"/>
              <a:gd name="connsiteX24-6347" fmla="*/ 5225968 w 6128435"/>
              <a:gd name="connsiteY24-6348" fmla="*/ 1357994 h 6858000"/>
              <a:gd name="connsiteX25-6349" fmla="*/ 5233819 w 6128435"/>
              <a:gd name="connsiteY25-6350" fmla="*/ 1380922 h 6858000"/>
              <a:gd name="connsiteX26-6351" fmla="*/ 5237226 w 6128435"/>
              <a:gd name="connsiteY26-6352" fmla="*/ 1441327 h 6858000"/>
              <a:gd name="connsiteX27-6353" fmla="*/ 5244434 w 6128435"/>
              <a:gd name="connsiteY27-6354" fmla="*/ 1580810 h 6858000"/>
              <a:gd name="connsiteX28-6355" fmla="*/ 5251453 w 6128435"/>
              <a:gd name="connsiteY28-6356" fmla="*/ 1583934 h 6858000"/>
              <a:gd name="connsiteX29-6357" fmla="*/ 5253136 w 6128435"/>
              <a:gd name="connsiteY29-6358" fmla="*/ 1595457 h 6858000"/>
              <a:gd name="connsiteX30-6359" fmla="*/ 5254863 w 6128435"/>
              <a:gd name="connsiteY30-6360" fmla="*/ 1598311 h 6858000"/>
              <a:gd name="connsiteX31-6361" fmla="*/ 5263491 w 6128435"/>
              <a:gd name="connsiteY31-6362" fmla="*/ 1642938 h 6858000"/>
              <a:gd name="connsiteX32-6363" fmla="*/ 5261314 w 6128435"/>
              <a:gd name="connsiteY32-6364" fmla="*/ 1689177 h 6858000"/>
              <a:gd name="connsiteX33-6365" fmla="*/ 5259788 w 6128435"/>
              <a:gd name="connsiteY33-6366" fmla="*/ 1768516 h 6858000"/>
              <a:gd name="connsiteX34-6367" fmla="*/ 5272526 w 6128435"/>
              <a:gd name="connsiteY34-6368" fmla="*/ 1936940 h 6858000"/>
              <a:gd name="connsiteX35-6369" fmla="*/ 5252592 w 6128435"/>
              <a:gd name="connsiteY35-6370" fmla="*/ 2092210 h 6858000"/>
              <a:gd name="connsiteX36-6371" fmla="*/ 5264303 w 6128435"/>
              <a:gd name="connsiteY36-6372" fmla="*/ 2225157 h 6858000"/>
              <a:gd name="connsiteX37-6373" fmla="*/ 5254949 w 6128435"/>
              <a:gd name="connsiteY37-6374" fmla="*/ 2236160 h 6858000"/>
              <a:gd name="connsiteX38-6375" fmla="*/ 5250104 w 6128435"/>
              <a:gd name="connsiteY38-6376" fmla="*/ 2249166 h 6858000"/>
              <a:gd name="connsiteX39-6377" fmla="*/ 5251214 w 6128435"/>
              <a:gd name="connsiteY39-6378" fmla="*/ 2250944 h 6858000"/>
              <a:gd name="connsiteX40-6379" fmla="*/ 5250644 w 6128435"/>
              <a:gd name="connsiteY40-6380" fmla="*/ 2266619 h 6858000"/>
              <a:gd name="connsiteX41-6381" fmla="*/ 5247111 w 6128435"/>
              <a:gd name="connsiteY41-6382" fmla="*/ 2269679 h 6858000"/>
              <a:gd name="connsiteX42-6383" fmla="*/ 5245653 w 6128435"/>
              <a:gd name="connsiteY42-6384" fmla="*/ 2280317 h 6858000"/>
              <a:gd name="connsiteX43-6385" fmla="*/ 5239901 w 6128435"/>
              <a:gd name="connsiteY43-6386" fmla="*/ 2300961 h 6858000"/>
              <a:gd name="connsiteX44-6387" fmla="*/ 5241522 w 6128435"/>
              <a:gd name="connsiteY44-6388" fmla="*/ 2305114 h 6858000"/>
              <a:gd name="connsiteX45-6389" fmla="*/ 5237050 w 6128435"/>
              <a:gd name="connsiteY45-6390" fmla="*/ 2336703 h 6858000"/>
              <a:gd name="connsiteX46-6391" fmla="*/ 5238267 w 6128435"/>
              <a:gd name="connsiteY46-6392" fmla="*/ 2337277 h 6858000"/>
              <a:gd name="connsiteX47-6393" fmla="*/ 5271650 w 6128435"/>
              <a:gd name="connsiteY47-6394" fmla="*/ 2440467 h 6858000"/>
              <a:gd name="connsiteX48-6395" fmla="*/ 5271438 w 6128435"/>
              <a:gd name="connsiteY48-6396" fmla="*/ 2447186 h 6858000"/>
              <a:gd name="connsiteX49-6397" fmla="*/ 5271722 w 6128435"/>
              <a:gd name="connsiteY49-6398" fmla="*/ 2447359 h 6858000"/>
              <a:gd name="connsiteX50-6399" fmla="*/ 5272069 w 6128435"/>
              <a:gd name="connsiteY50-6400" fmla="*/ 2454523 h 6858000"/>
              <a:gd name="connsiteX51-6401" fmla="*/ 5271049 w 6128435"/>
              <a:gd name="connsiteY51-6402" fmla="*/ 2459442 h 6858000"/>
              <a:gd name="connsiteX52-6403" fmla="*/ 5307538 w 6128435"/>
              <a:gd name="connsiteY52-6404" fmla="*/ 2514685 h 6858000"/>
              <a:gd name="connsiteX53-6405" fmla="*/ 5337604 w 6128435"/>
              <a:gd name="connsiteY53-6406" fmla="*/ 2597632 h 6858000"/>
              <a:gd name="connsiteX54-6407" fmla="*/ 5407503 w 6128435"/>
              <a:gd name="connsiteY54-6408" fmla="*/ 2786290 h 6858000"/>
              <a:gd name="connsiteX55-6409" fmla="*/ 5407356 w 6128435"/>
              <a:gd name="connsiteY55-6410" fmla="*/ 2787545 h 6858000"/>
              <a:gd name="connsiteX56-6411" fmla="*/ 5411130 w 6128435"/>
              <a:gd name="connsiteY56-6412" fmla="*/ 2788640 h 6858000"/>
              <a:gd name="connsiteX57-6413" fmla="*/ 5416439 w 6128435"/>
              <a:gd name="connsiteY57-6414" fmla="*/ 2805666 h 6858000"/>
              <a:gd name="connsiteX58-6415" fmla="*/ 5416589 w 6128435"/>
              <a:gd name="connsiteY58-6416" fmla="*/ 2810822 h 6858000"/>
              <a:gd name="connsiteX59-6417" fmla="*/ 5418542 w 6128435"/>
              <a:gd name="connsiteY59-6418" fmla="*/ 2817745 h 6858000"/>
              <a:gd name="connsiteX60-6419" fmla="*/ 5418847 w 6128435"/>
              <a:gd name="connsiteY60-6420" fmla="*/ 2817825 h 6858000"/>
              <a:gd name="connsiteX61-6421" fmla="*/ 5423364 w 6128435"/>
              <a:gd name="connsiteY61-6422" fmla="*/ 2858292 h 6858000"/>
              <a:gd name="connsiteX62-6423" fmla="*/ 5479298 w 6128435"/>
              <a:gd name="connsiteY62-6424" fmla="*/ 2947791 h 6858000"/>
              <a:gd name="connsiteX63-6425" fmla="*/ 5481770 w 6128435"/>
              <a:gd name="connsiteY63-6426" fmla="*/ 2951352 h 6858000"/>
              <a:gd name="connsiteX64-6427" fmla="*/ 5481013 w 6128435"/>
              <a:gd name="connsiteY64-6428" fmla="*/ 2973461 h 6858000"/>
              <a:gd name="connsiteX65-6429" fmla="*/ 5482045 w 6128435"/>
              <a:gd name="connsiteY65-6430" fmla="*/ 2984371 h 6858000"/>
              <a:gd name="connsiteX66-6431" fmla="*/ 5479405 w 6128435"/>
              <a:gd name="connsiteY66-6432" fmla="*/ 2988507 h 6858000"/>
              <a:gd name="connsiteX67-6433" fmla="*/ 5482415 w 6128435"/>
              <a:gd name="connsiteY67-6434" fmla="*/ 3004079 h 6858000"/>
              <a:gd name="connsiteX68-6435" fmla="*/ 5483865 w 6128435"/>
              <a:gd name="connsiteY68-6436" fmla="*/ 3005467 h 6858000"/>
              <a:gd name="connsiteX69-6437" fmla="*/ 5482236 w 6128435"/>
              <a:gd name="connsiteY69-6438" fmla="*/ 3019791 h 6858000"/>
              <a:gd name="connsiteX70-6439" fmla="*/ 5475895 w 6128435"/>
              <a:gd name="connsiteY70-6440" fmla="*/ 3033578 h 6858000"/>
              <a:gd name="connsiteX71-6441" fmla="*/ 5477595 w 6128435"/>
              <a:gd name="connsiteY71-6442" fmla="*/ 3250534 h 6858000"/>
              <a:gd name="connsiteX72-6443" fmla="*/ 5532836 w 6128435"/>
              <a:gd name="connsiteY72-6444" fmla="*/ 3353840 h 6858000"/>
              <a:gd name="connsiteX73-6445" fmla="*/ 5561229 w 6128435"/>
              <a:gd name="connsiteY73-6446" fmla="*/ 3395784 h 6858000"/>
              <a:gd name="connsiteX74-6447" fmla="*/ 5589758 w 6128435"/>
              <a:gd name="connsiteY74-6448" fmla="*/ 3506453 h 6858000"/>
              <a:gd name="connsiteX75-6449" fmla="*/ 5596144 w 6128435"/>
              <a:gd name="connsiteY75-6450" fmla="*/ 3534624 h 6858000"/>
              <a:gd name="connsiteX76-6451" fmla="*/ 5597750 w 6128435"/>
              <a:gd name="connsiteY76-6452" fmla="*/ 3534129 h 6858000"/>
              <a:gd name="connsiteX77-6453" fmla="*/ 5599700 w 6128435"/>
              <a:gd name="connsiteY77-6454" fmla="*/ 3547221 h 6858000"/>
              <a:gd name="connsiteX78-6455" fmla="*/ 5615031 w 6128435"/>
              <a:gd name="connsiteY78-6456" fmla="*/ 3557482 h 6858000"/>
              <a:gd name="connsiteX79-6457" fmla="*/ 5618377 w 6128435"/>
              <a:gd name="connsiteY79-6458" fmla="*/ 3588431 h 6858000"/>
              <a:gd name="connsiteX80-6459" fmla="*/ 5612155 w 6128435"/>
              <a:gd name="connsiteY80-6460" fmla="*/ 3589869 h 6858000"/>
              <a:gd name="connsiteX81-6461" fmla="*/ 5620843 w 6128435"/>
              <a:gd name="connsiteY81-6462" fmla="*/ 3606745 h 6858000"/>
              <a:gd name="connsiteX82-6463" fmla="*/ 5655472 w 6128435"/>
              <a:gd name="connsiteY82-6464" fmla="*/ 3678877 h 6858000"/>
              <a:gd name="connsiteX83-6465" fmla="*/ 5680448 w 6128435"/>
              <a:gd name="connsiteY83-6466" fmla="*/ 3717760 h 6858000"/>
              <a:gd name="connsiteX84-6467" fmla="*/ 5683015 w 6128435"/>
              <a:gd name="connsiteY84-6468" fmla="*/ 3762025 h 6858000"/>
              <a:gd name="connsiteX85-6469" fmla="*/ 5696643 w 6128435"/>
              <a:gd name="connsiteY85-6470" fmla="*/ 3773888 h 6858000"/>
              <a:gd name="connsiteX86-6471" fmla="*/ 5699203 w 6128435"/>
              <a:gd name="connsiteY86-6472" fmla="*/ 3775823 h 6858000"/>
              <a:gd name="connsiteX87-6473" fmla="*/ 5704824 w 6128435"/>
              <a:gd name="connsiteY87-6474" fmla="*/ 3785966 h 6858000"/>
              <a:gd name="connsiteX88-6475" fmla="*/ 5712204 w 6128435"/>
              <a:gd name="connsiteY88-6476" fmla="*/ 3785830 h 6858000"/>
              <a:gd name="connsiteX89-6477" fmla="*/ 5724816 w 6128435"/>
              <a:gd name="connsiteY89-6478" fmla="*/ 3798949 h 6858000"/>
              <a:gd name="connsiteX90-6479" fmla="*/ 5733539 w 6128435"/>
              <a:gd name="connsiteY90-6480" fmla="*/ 3818457 h 6858000"/>
              <a:gd name="connsiteX91-6481" fmla="*/ 5768491 w 6128435"/>
              <a:gd name="connsiteY91-6482" fmla="*/ 3914399 h 6858000"/>
              <a:gd name="connsiteX92-6483" fmla="*/ 5793123 w 6128435"/>
              <a:gd name="connsiteY92-6484" fmla="*/ 3969952 h 6858000"/>
              <a:gd name="connsiteX93-6485" fmla="*/ 5808321 w 6128435"/>
              <a:gd name="connsiteY93-6486" fmla="*/ 3988153 h 6858000"/>
              <a:gd name="connsiteX94-6487" fmla="*/ 5825621 w 6128435"/>
              <a:gd name="connsiteY94-6488" fmla="*/ 4015525 h 6858000"/>
              <a:gd name="connsiteX95-6489" fmla="*/ 5860672 w 6128435"/>
              <a:gd name="connsiteY95-6490" fmla="*/ 4061579 h 6858000"/>
              <a:gd name="connsiteX96-6491" fmla="*/ 5872173 w 6128435"/>
              <a:gd name="connsiteY96-6492" fmla="*/ 4088497 h 6858000"/>
              <a:gd name="connsiteX97-6493" fmla="*/ 5883705 w 6128435"/>
              <a:gd name="connsiteY97-6494" fmla="*/ 4101899 h 6858000"/>
              <a:gd name="connsiteX98-6495" fmla="*/ 5885314 w 6128435"/>
              <a:gd name="connsiteY98-6496" fmla="*/ 4108387 h 6858000"/>
              <a:gd name="connsiteX99-6497" fmla="*/ 5894095 w 6128435"/>
              <a:gd name="connsiteY99-6498" fmla="*/ 4128857 h 6858000"/>
              <a:gd name="connsiteX100-6499" fmla="*/ 5898339 w 6128435"/>
              <a:gd name="connsiteY100-6500" fmla="*/ 4140800 h 6858000"/>
              <a:gd name="connsiteX101-6501" fmla="*/ 5899734 w 6128435"/>
              <a:gd name="connsiteY101-6502" fmla="*/ 4145632 h 6858000"/>
              <a:gd name="connsiteX102-6503" fmla="*/ 5897098 w 6128435"/>
              <a:gd name="connsiteY102-6504" fmla="*/ 4157819 h 6858000"/>
              <a:gd name="connsiteX103-6505" fmla="*/ 5903513 w 6128435"/>
              <a:gd name="connsiteY103-6506" fmla="*/ 4187661 h 6858000"/>
              <a:gd name="connsiteX104-6507" fmla="*/ 5917114 w 6128435"/>
              <a:gd name="connsiteY104-6508" fmla="*/ 4213096 h 6858000"/>
              <a:gd name="connsiteX105-6509" fmla="*/ 5921153 w 6128435"/>
              <a:gd name="connsiteY105-6510" fmla="*/ 4236222 h 6858000"/>
              <a:gd name="connsiteX106-6511" fmla="*/ 5924233 w 6128435"/>
              <a:gd name="connsiteY106-6512" fmla="*/ 4242060 h 6858000"/>
              <a:gd name="connsiteX107-6513" fmla="*/ 5928910 w 6128435"/>
              <a:gd name="connsiteY107-6514" fmla="*/ 4300973 h 6858000"/>
              <a:gd name="connsiteX108-6515" fmla="*/ 5939320 w 6128435"/>
              <a:gd name="connsiteY108-6516" fmla="*/ 4340435 h 6858000"/>
              <a:gd name="connsiteX109-6517" fmla="*/ 5946705 w 6128435"/>
              <a:gd name="connsiteY109-6518" fmla="*/ 4428051 h 6858000"/>
              <a:gd name="connsiteX110-6519" fmla="*/ 5949261 w 6128435"/>
              <a:gd name="connsiteY110-6520" fmla="*/ 4449185 h 6858000"/>
              <a:gd name="connsiteX111-6521" fmla="*/ 5957504 w 6128435"/>
              <a:gd name="connsiteY111-6522" fmla="*/ 4465911 h 6858000"/>
              <a:gd name="connsiteX112-6523" fmla="*/ 5964689 w 6128435"/>
              <a:gd name="connsiteY112-6524" fmla="*/ 4468532 h 6858000"/>
              <a:gd name="connsiteX113-6525" fmla="*/ 5967062 w 6128435"/>
              <a:gd name="connsiteY113-6526" fmla="*/ 4479923 h 6858000"/>
              <a:gd name="connsiteX114-6527" fmla="*/ 5968960 w 6128435"/>
              <a:gd name="connsiteY114-6528" fmla="*/ 4482655 h 6858000"/>
              <a:gd name="connsiteX115-6529" fmla="*/ 5978567 w 6128435"/>
              <a:gd name="connsiteY115-6530" fmla="*/ 4498605 h 6858000"/>
              <a:gd name="connsiteX116-6531" fmla="*/ 5980106 w 6128435"/>
              <a:gd name="connsiteY116-6532" fmla="*/ 4585087 h 6858000"/>
              <a:gd name="connsiteX117-6533" fmla="*/ 5998138 w 6128435"/>
              <a:gd name="connsiteY117-6534" fmla="*/ 4697518 h 6858000"/>
              <a:gd name="connsiteX118-6535" fmla="*/ 6013516 w 6128435"/>
              <a:gd name="connsiteY118-6536" fmla="*/ 4786619 h 6858000"/>
              <a:gd name="connsiteX119-6537" fmla="*/ 6025404 w 6128435"/>
              <a:gd name="connsiteY119-6538" fmla="*/ 4858148 h 6858000"/>
              <a:gd name="connsiteX120-6539" fmla="*/ 6007749 w 6128435"/>
              <a:gd name="connsiteY120-6540" fmla="*/ 4964715 h 6858000"/>
              <a:gd name="connsiteX121-6541" fmla="*/ 6005269 w 6128435"/>
              <a:gd name="connsiteY121-6542" fmla="*/ 5150567 h 6858000"/>
              <a:gd name="connsiteX122-6543" fmla="*/ 6001127 w 6128435"/>
              <a:gd name="connsiteY122-6544" fmla="*/ 5164609 h 6858000"/>
              <a:gd name="connsiteX123-6545" fmla="*/ 5996647 w 6128435"/>
              <a:gd name="connsiteY123-6546" fmla="*/ 5185640 h 6858000"/>
              <a:gd name="connsiteX124-6547" fmla="*/ 5998514 w 6128435"/>
              <a:gd name="connsiteY124-6548" fmla="*/ 5189673 h 6858000"/>
              <a:gd name="connsiteX125-6549" fmla="*/ 5995970 w 6128435"/>
              <a:gd name="connsiteY125-6550" fmla="*/ 5221547 h 6858000"/>
              <a:gd name="connsiteX126-6551" fmla="*/ 5997218 w 6128435"/>
              <a:gd name="connsiteY126-6552" fmla="*/ 5222031 h 6858000"/>
              <a:gd name="connsiteX127-6553" fmla="*/ 6002116 w 6128435"/>
              <a:gd name="connsiteY127-6554" fmla="*/ 5231223 h 6858000"/>
              <a:gd name="connsiteX128-6555" fmla="*/ 6008541 w 6128435"/>
              <a:gd name="connsiteY128-6556" fmla="*/ 5248680 h 6858000"/>
              <a:gd name="connsiteX129-6557" fmla="*/ 6039260 w 6128435"/>
              <a:gd name="connsiteY129-6558" fmla="*/ 5289518 h 6858000"/>
              <a:gd name="connsiteX130-6559" fmla="*/ 6036748 w 6128435"/>
              <a:gd name="connsiteY130-6560" fmla="*/ 5322752 h 6858000"/>
              <a:gd name="connsiteX131-6561" fmla="*/ 6036943 w 6128435"/>
              <a:gd name="connsiteY131-6562" fmla="*/ 5329480 h 6858000"/>
              <a:gd name="connsiteX132-6563" fmla="*/ 6037236 w 6128435"/>
              <a:gd name="connsiteY132-6564" fmla="*/ 5329634 h 6858000"/>
              <a:gd name="connsiteX133-6565" fmla="*/ 6038019 w 6128435"/>
              <a:gd name="connsiteY133-6566" fmla="*/ 5336764 h 6858000"/>
              <a:gd name="connsiteX134-6567" fmla="*/ 6037298 w 6128435"/>
              <a:gd name="connsiteY134-6568" fmla="*/ 5341753 h 6858000"/>
              <a:gd name="connsiteX135-6569" fmla="*/ 6037677 w 6128435"/>
              <a:gd name="connsiteY135-6570" fmla="*/ 5354807 h 6858000"/>
              <a:gd name="connsiteX136-6571" fmla="*/ 6039728 w 6128435"/>
              <a:gd name="connsiteY136-6572" fmla="*/ 5359416 h 6858000"/>
              <a:gd name="connsiteX137-6573" fmla="*/ 6043311 w 6128435"/>
              <a:gd name="connsiteY137-6574" fmla="*/ 5361407 h 6858000"/>
              <a:gd name="connsiteX138-6575" fmla="*/ 6042954 w 6128435"/>
              <a:gd name="connsiteY138-6576" fmla="*/ 5362576 h 6858000"/>
              <a:gd name="connsiteX139-6577" fmla="*/ 6053435 w 6128435"/>
              <a:gd name="connsiteY139-6578" fmla="*/ 5387547 h 6858000"/>
              <a:gd name="connsiteX140-6579" fmla="*/ 6065933 w 6128435"/>
              <a:gd name="connsiteY140-6580" fmla="*/ 5443002 h 6858000"/>
              <a:gd name="connsiteX141-6581" fmla="*/ 6068640 w 6128435"/>
              <a:gd name="connsiteY141-6582" fmla="*/ 5474503 h 6858000"/>
              <a:gd name="connsiteX142-6583" fmla="*/ 6080922 w 6128435"/>
              <a:gd name="connsiteY142-6584" fmla="*/ 5561070 h 6858000"/>
              <a:gd name="connsiteX143-6585" fmla="*/ 6096949 w 6128435"/>
              <a:gd name="connsiteY143-6586" fmla="*/ 5648179 h 6858000"/>
              <a:gd name="connsiteX144-6587" fmla="*/ 6125703 w 6128435"/>
              <a:gd name="connsiteY144-6588" fmla="*/ 5692894 h 6858000"/>
              <a:gd name="connsiteX145-6589" fmla="*/ 6126670 w 6128435"/>
              <a:gd name="connsiteY145-6590" fmla="*/ 5697882 h 6858000"/>
              <a:gd name="connsiteX146-6591" fmla="*/ 6124061 w 6128435"/>
              <a:gd name="connsiteY146-6592" fmla="*/ 5710294 h 6858000"/>
              <a:gd name="connsiteX147-6593" fmla="*/ 6122213 w 6128435"/>
              <a:gd name="connsiteY147-6594" fmla="*/ 5714762 h 6858000"/>
              <a:gd name="connsiteX148-6595" fmla="*/ 6121353 w 6128435"/>
              <a:gd name="connsiteY148-6596" fmla="*/ 5721725 h 6858000"/>
              <a:gd name="connsiteX149-6597" fmla="*/ 6121607 w 6128435"/>
              <a:gd name="connsiteY149-6598" fmla="*/ 5721959 h 6858000"/>
              <a:gd name="connsiteX150-6599" fmla="*/ 6120262 w 6128435"/>
              <a:gd name="connsiteY150-6600" fmla="*/ 5728358 h 6858000"/>
              <a:gd name="connsiteX151-6601" fmla="*/ 6110194 w 6128435"/>
              <a:gd name="connsiteY151-6602" fmla="*/ 5758853 h 6858000"/>
              <a:gd name="connsiteX152-6603" fmla="*/ 6127519 w 6128435"/>
              <a:gd name="connsiteY152-6604" fmla="*/ 5865775 h 6858000"/>
              <a:gd name="connsiteX153-6605" fmla="*/ 6128435 w 6128435"/>
              <a:gd name="connsiteY153-6606" fmla="*/ 5870164 h 6858000"/>
              <a:gd name="connsiteX154-6607" fmla="*/ 6119217 w 6128435"/>
              <a:gd name="connsiteY154-6608" fmla="*/ 5888542 h 6858000"/>
              <a:gd name="connsiteX155-6609" fmla="*/ 6115966 w 6128435"/>
              <a:gd name="connsiteY155-6610" fmla="*/ 5898387 h 6858000"/>
              <a:gd name="connsiteX156-6611" fmla="*/ 6111924 w 6128435"/>
              <a:gd name="connsiteY156-6612" fmla="*/ 5900444 h 6858000"/>
              <a:gd name="connsiteX157-6613" fmla="*/ 6108716 w 6128435"/>
              <a:gd name="connsiteY157-6614" fmla="*/ 5915345 h 6858000"/>
              <a:gd name="connsiteX158-6615" fmla="*/ 6109524 w 6128435"/>
              <a:gd name="connsiteY158-6616" fmla="*/ 5917328 h 6858000"/>
              <a:gd name="connsiteX159-6617" fmla="*/ 6102493 w 6128435"/>
              <a:gd name="connsiteY159-6618" fmla="*/ 5928602 h 6858000"/>
              <a:gd name="connsiteX160-6619" fmla="*/ 6056863 w 6128435"/>
              <a:gd name="connsiteY160-6620" fmla="*/ 6000643 h 6858000"/>
              <a:gd name="connsiteX161-6621" fmla="*/ 6045436 w 6128435"/>
              <a:gd name="connsiteY161-6622" fmla="*/ 6124480 h 6858000"/>
              <a:gd name="connsiteX162-6623" fmla="*/ 6030489 w 6128435"/>
              <a:gd name="connsiteY162-6624" fmla="*/ 6317666 h 6858000"/>
              <a:gd name="connsiteX163-6625" fmla="*/ 6007492 w 6128435"/>
              <a:gd name="connsiteY163-6626" fmla="*/ 6440818 h 6858000"/>
              <a:gd name="connsiteX164-6627" fmla="*/ 6009467 w 6128435"/>
              <a:gd name="connsiteY164-6628" fmla="*/ 6487076 h 6858000"/>
              <a:gd name="connsiteX165-6629" fmla="*/ 5995064 w 6128435"/>
              <a:gd name="connsiteY165-6630" fmla="*/ 6540791 h 6858000"/>
              <a:gd name="connsiteX166-6631" fmla="*/ 5996309 w 6128435"/>
              <a:gd name="connsiteY166-6632" fmla="*/ 6543961 h 6858000"/>
              <a:gd name="connsiteX167-6633" fmla="*/ 5996048 w 6128435"/>
              <a:gd name="connsiteY167-6634" fmla="*/ 6555444 h 6858000"/>
              <a:gd name="connsiteX168-6635" fmla="*/ 6002524 w 6128435"/>
              <a:gd name="connsiteY168-6636" fmla="*/ 6560188 h 6858000"/>
              <a:gd name="connsiteX169-6637" fmla="*/ 6006823 w 6128435"/>
              <a:gd name="connsiteY169-6638" fmla="*/ 6578546 h 6858000"/>
              <a:gd name="connsiteX170-6639" fmla="*/ 6004510 w 6128435"/>
              <a:gd name="connsiteY170-6640" fmla="*/ 6599256 h 6858000"/>
              <a:gd name="connsiteX171-6641" fmla="*/ 5986207 w 6128435"/>
              <a:gd name="connsiteY171-6642" fmla="*/ 6695855 h 6858000"/>
              <a:gd name="connsiteX172-6643" fmla="*/ 5979428 w 6128435"/>
              <a:gd name="connsiteY172-6644" fmla="*/ 6754678 h 6858000"/>
              <a:gd name="connsiteX173-6645" fmla="*/ 5983398 w 6128435"/>
              <a:gd name="connsiteY173-6646" fmla="*/ 6778641 h 6858000"/>
              <a:gd name="connsiteX174-6647" fmla="*/ 5984543 w 6128435"/>
              <a:gd name="connsiteY174-6648" fmla="*/ 6811016 h 6858000"/>
              <a:gd name="connsiteX175-6649" fmla="*/ 5981802 w 6128435"/>
              <a:gd name="connsiteY175-6650" fmla="*/ 6838578 h 6858000"/>
              <a:gd name="connsiteX176-6651" fmla="*/ 5979671 w 6128435"/>
              <a:gd name="connsiteY176-6652" fmla="*/ 6858000 h 6858000"/>
              <a:gd name="connsiteX177-6653" fmla="*/ 0 w 6128435"/>
              <a:gd name="connsiteY177-6654" fmla="*/ 6858000 h 6858000"/>
              <a:gd name="connsiteX178-6655" fmla="*/ 0 w 6128435"/>
              <a:gd name="connsiteY178-6656" fmla="*/ 0 h 6858000"/>
              <a:gd name="connsiteX0-6657" fmla="*/ 0 w 6128435"/>
              <a:gd name="connsiteY0-6658" fmla="*/ 0 h 6858000"/>
              <a:gd name="connsiteX1-6659" fmla="*/ 4965888 w 6128435"/>
              <a:gd name="connsiteY1-6660" fmla="*/ 0 h 6858000"/>
              <a:gd name="connsiteX2-6661" fmla="*/ 4967767 w 6128435"/>
              <a:gd name="connsiteY2-6662" fmla="*/ 7930 h 6858000"/>
              <a:gd name="connsiteX3-6663" fmla="*/ 4979444 w 6128435"/>
              <a:gd name="connsiteY3-6664" fmla="*/ 43921 h 6858000"/>
              <a:gd name="connsiteX4-6665" fmla="*/ 5021173 w 6128435"/>
              <a:gd name="connsiteY4-6666" fmla="*/ 123738 h 6858000"/>
              <a:gd name="connsiteX5-6667" fmla="*/ 5075458 w 6128435"/>
              <a:gd name="connsiteY5-6668" fmla="*/ 264355 h 6858000"/>
              <a:gd name="connsiteX6-6669" fmla="*/ 5081175 w 6128435"/>
              <a:gd name="connsiteY6-6670" fmla="*/ 277448 h 6858000"/>
              <a:gd name="connsiteX7-6671" fmla="*/ 5097011 w 6128435"/>
              <a:gd name="connsiteY7-6672" fmla="*/ 355616 h 6858000"/>
              <a:gd name="connsiteX8-6673" fmla="*/ 5130982 w 6128435"/>
              <a:gd name="connsiteY8-6674" fmla="*/ 412030 h 6858000"/>
              <a:gd name="connsiteX9-6675" fmla="*/ 5153000 w 6128435"/>
              <a:gd name="connsiteY9-6676" fmla="*/ 507134 h 6858000"/>
              <a:gd name="connsiteX10-6677" fmla="*/ 5171282 w 6128435"/>
              <a:gd name="connsiteY10-6678" fmla="*/ 602071 h 6858000"/>
              <a:gd name="connsiteX11-6679" fmla="*/ 5176196 w 6128435"/>
              <a:gd name="connsiteY11-6680" fmla="*/ 636822 h 6858000"/>
              <a:gd name="connsiteX12-6681" fmla="*/ 5201957 w 6128435"/>
              <a:gd name="connsiteY12-6682" fmla="*/ 736835 h 6858000"/>
              <a:gd name="connsiteX13-6683" fmla="*/ 5185452 w 6128435"/>
              <a:gd name="connsiteY13-6684" fmla="*/ 745392 h 6858000"/>
              <a:gd name="connsiteX14-6685" fmla="*/ 5189051 w 6128435"/>
              <a:gd name="connsiteY14-6686" fmla="*/ 782518 h 6858000"/>
              <a:gd name="connsiteX15-6687" fmla="*/ 5210428 w 6128435"/>
              <a:gd name="connsiteY15-6688" fmla="*/ 815772 h 6858000"/>
              <a:gd name="connsiteX16-6689" fmla="*/ 5221088 w 6128435"/>
              <a:gd name="connsiteY16-6690" fmla="*/ 860193 h 6858000"/>
              <a:gd name="connsiteX17-6691" fmla="*/ 5227653 w 6128435"/>
              <a:gd name="connsiteY17-6692" fmla="*/ 886709 h 6858000"/>
              <a:gd name="connsiteX18-6693" fmla="*/ 5230806 w 6128435"/>
              <a:gd name="connsiteY18-6694" fmla="*/ 961354 h 6858000"/>
              <a:gd name="connsiteX19-6695" fmla="*/ 5201018 w 6128435"/>
              <a:gd name="connsiteY19-6696" fmla="*/ 1095027 h 6858000"/>
              <a:gd name="connsiteX20-6697" fmla="*/ 5202153 w 6128435"/>
              <a:gd name="connsiteY20-6698" fmla="*/ 1133224 h 6858000"/>
              <a:gd name="connsiteX21-6699" fmla="*/ 5207370 w 6128435"/>
              <a:gd name="connsiteY21-6700" fmla="*/ 1138097 h 6858000"/>
              <a:gd name="connsiteX22-6701" fmla="*/ 5189234 w 6128435"/>
              <a:gd name="connsiteY22-6702" fmla="*/ 1193495 h 6858000"/>
              <a:gd name="connsiteX23-6703" fmla="*/ 5202769 w 6128435"/>
              <a:gd name="connsiteY23-6704" fmla="*/ 1269450 h 6858000"/>
              <a:gd name="connsiteX24-6705" fmla="*/ 5225968 w 6128435"/>
              <a:gd name="connsiteY24-6706" fmla="*/ 1357994 h 6858000"/>
              <a:gd name="connsiteX25-6707" fmla="*/ 5233819 w 6128435"/>
              <a:gd name="connsiteY25-6708" fmla="*/ 1380922 h 6858000"/>
              <a:gd name="connsiteX26-6709" fmla="*/ 5237226 w 6128435"/>
              <a:gd name="connsiteY26-6710" fmla="*/ 1441327 h 6858000"/>
              <a:gd name="connsiteX27-6711" fmla="*/ 5244434 w 6128435"/>
              <a:gd name="connsiteY27-6712" fmla="*/ 1580810 h 6858000"/>
              <a:gd name="connsiteX28-6713" fmla="*/ 5251453 w 6128435"/>
              <a:gd name="connsiteY28-6714" fmla="*/ 1583934 h 6858000"/>
              <a:gd name="connsiteX29-6715" fmla="*/ 5253136 w 6128435"/>
              <a:gd name="connsiteY29-6716" fmla="*/ 1595457 h 6858000"/>
              <a:gd name="connsiteX30-6717" fmla="*/ 5254863 w 6128435"/>
              <a:gd name="connsiteY30-6718" fmla="*/ 1598311 h 6858000"/>
              <a:gd name="connsiteX31-6719" fmla="*/ 5263491 w 6128435"/>
              <a:gd name="connsiteY31-6720" fmla="*/ 1642938 h 6858000"/>
              <a:gd name="connsiteX32-6721" fmla="*/ 5261314 w 6128435"/>
              <a:gd name="connsiteY32-6722" fmla="*/ 1689177 h 6858000"/>
              <a:gd name="connsiteX33-6723" fmla="*/ 5259788 w 6128435"/>
              <a:gd name="connsiteY33-6724" fmla="*/ 1768516 h 6858000"/>
              <a:gd name="connsiteX34-6725" fmla="*/ 5272526 w 6128435"/>
              <a:gd name="connsiteY34-6726" fmla="*/ 1936940 h 6858000"/>
              <a:gd name="connsiteX35-6727" fmla="*/ 5252592 w 6128435"/>
              <a:gd name="connsiteY35-6728" fmla="*/ 2092210 h 6858000"/>
              <a:gd name="connsiteX36-6729" fmla="*/ 5264303 w 6128435"/>
              <a:gd name="connsiteY36-6730" fmla="*/ 2225157 h 6858000"/>
              <a:gd name="connsiteX37-6731" fmla="*/ 5254949 w 6128435"/>
              <a:gd name="connsiteY37-6732" fmla="*/ 2236160 h 6858000"/>
              <a:gd name="connsiteX38-6733" fmla="*/ 5250104 w 6128435"/>
              <a:gd name="connsiteY38-6734" fmla="*/ 2249166 h 6858000"/>
              <a:gd name="connsiteX39-6735" fmla="*/ 5251214 w 6128435"/>
              <a:gd name="connsiteY39-6736" fmla="*/ 2250944 h 6858000"/>
              <a:gd name="connsiteX40-6737" fmla="*/ 5250644 w 6128435"/>
              <a:gd name="connsiteY40-6738" fmla="*/ 2266619 h 6858000"/>
              <a:gd name="connsiteX41-6739" fmla="*/ 5247111 w 6128435"/>
              <a:gd name="connsiteY41-6740" fmla="*/ 2269679 h 6858000"/>
              <a:gd name="connsiteX42-6741" fmla="*/ 5245653 w 6128435"/>
              <a:gd name="connsiteY42-6742" fmla="*/ 2280317 h 6858000"/>
              <a:gd name="connsiteX43-6743" fmla="*/ 5239901 w 6128435"/>
              <a:gd name="connsiteY43-6744" fmla="*/ 2300961 h 6858000"/>
              <a:gd name="connsiteX44-6745" fmla="*/ 5241522 w 6128435"/>
              <a:gd name="connsiteY44-6746" fmla="*/ 2305114 h 6858000"/>
              <a:gd name="connsiteX45-6747" fmla="*/ 5237050 w 6128435"/>
              <a:gd name="connsiteY45-6748" fmla="*/ 2336703 h 6858000"/>
              <a:gd name="connsiteX46-6749" fmla="*/ 5271650 w 6128435"/>
              <a:gd name="connsiteY46-6750" fmla="*/ 2440467 h 6858000"/>
              <a:gd name="connsiteX47-6751" fmla="*/ 5271438 w 6128435"/>
              <a:gd name="connsiteY47-6752" fmla="*/ 2447186 h 6858000"/>
              <a:gd name="connsiteX48-6753" fmla="*/ 5271722 w 6128435"/>
              <a:gd name="connsiteY48-6754" fmla="*/ 2447359 h 6858000"/>
              <a:gd name="connsiteX49-6755" fmla="*/ 5272069 w 6128435"/>
              <a:gd name="connsiteY49-6756" fmla="*/ 2454523 h 6858000"/>
              <a:gd name="connsiteX50-6757" fmla="*/ 5271049 w 6128435"/>
              <a:gd name="connsiteY50-6758" fmla="*/ 2459442 h 6858000"/>
              <a:gd name="connsiteX51-6759" fmla="*/ 5307538 w 6128435"/>
              <a:gd name="connsiteY51-6760" fmla="*/ 2514685 h 6858000"/>
              <a:gd name="connsiteX52-6761" fmla="*/ 5337604 w 6128435"/>
              <a:gd name="connsiteY52-6762" fmla="*/ 2597632 h 6858000"/>
              <a:gd name="connsiteX53-6763" fmla="*/ 5407503 w 6128435"/>
              <a:gd name="connsiteY53-6764" fmla="*/ 2786290 h 6858000"/>
              <a:gd name="connsiteX54-6765" fmla="*/ 5407356 w 6128435"/>
              <a:gd name="connsiteY54-6766" fmla="*/ 2787545 h 6858000"/>
              <a:gd name="connsiteX55-6767" fmla="*/ 5411130 w 6128435"/>
              <a:gd name="connsiteY55-6768" fmla="*/ 2788640 h 6858000"/>
              <a:gd name="connsiteX56-6769" fmla="*/ 5416439 w 6128435"/>
              <a:gd name="connsiteY56-6770" fmla="*/ 2805666 h 6858000"/>
              <a:gd name="connsiteX57-6771" fmla="*/ 5416589 w 6128435"/>
              <a:gd name="connsiteY57-6772" fmla="*/ 2810822 h 6858000"/>
              <a:gd name="connsiteX58-6773" fmla="*/ 5418542 w 6128435"/>
              <a:gd name="connsiteY58-6774" fmla="*/ 2817745 h 6858000"/>
              <a:gd name="connsiteX59-6775" fmla="*/ 5418847 w 6128435"/>
              <a:gd name="connsiteY59-6776" fmla="*/ 2817825 h 6858000"/>
              <a:gd name="connsiteX60-6777" fmla="*/ 5423364 w 6128435"/>
              <a:gd name="connsiteY60-6778" fmla="*/ 2858292 h 6858000"/>
              <a:gd name="connsiteX61-6779" fmla="*/ 5479298 w 6128435"/>
              <a:gd name="connsiteY61-6780" fmla="*/ 2947791 h 6858000"/>
              <a:gd name="connsiteX62-6781" fmla="*/ 5481770 w 6128435"/>
              <a:gd name="connsiteY62-6782" fmla="*/ 2951352 h 6858000"/>
              <a:gd name="connsiteX63-6783" fmla="*/ 5481013 w 6128435"/>
              <a:gd name="connsiteY63-6784" fmla="*/ 2973461 h 6858000"/>
              <a:gd name="connsiteX64-6785" fmla="*/ 5482045 w 6128435"/>
              <a:gd name="connsiteY64-6786" fmla="*/ 2984371 h 6858000"/>
              <a:gd name="connsiteX65-6787" fmla="*/ 5479405 w 6128435"/>
              <a:gd name="connsiteY65-6788" fmla="*/ 2988507 h 6858000"/>
              <a:gd name="connsiteX66-6789" fmla="*/ 5482415 w 6128435"/>
              <a:gd name="connsiteY66-6790" fmla="*/ 3004079 h 6858000"/>
              <a:gd name="connsiteX67-6791" fmla="*/ 5483865 w 6128435"/>
              <a:gd name="connsiteY67-6792" fmla="*/ 3005467 h 6858000"/>
              <a:gd name="connsiteX68-6793" fmla="*/ 5482236 w 6128435"/>
              <a:gd name="connsiteY68-6794" fmla="*/ 3019791 h 6858000"/>
              <a:gd name="connsiteX69-6795" fmla="*/ 5475895 w 6128435"/>
              <a:gd name="connsiteY69-6796" fmla="*/ 3033578 h 6858000"/>
              <a:gd name="connsiteX70-6797" fmla="*/ 5477595 w 6128435"/>
              <a:gd name="connsiteY70-6798" fmla="*/ 3250534 h 6858000"/>
              <a:gd name="connsiteX71-6799" fmla="*/ 5532836 w 6128435"/>
              <a:gd name="connsiteY71-6800" fmla="*/ 3353840 h 6858000"/>
              <a:gd name="connsiteX72-6801" fmla="*/ 5561229 w 6128435"/>
              <a:gd name="connsiteY72-6802" fmla="*/ 3395784 h 6858000"/>
              <a:gd name="connsiteX73-6803" fmla="*/ 5589758 w 6128435"/>
              <a:gd name="connsiteY73-6804" fmla="*/ 3506453 h 6858000"/>
              <a:gd name="connsiteX74-6805" fmla="*/ 5596144 w 6128435"/>
              <a:gd name="connsiteY74-6806" fmla="*/ 3534624 h 6858000"/>
              <a:gd name="connsiteX75-6807" fmla="*/ 5597750 w 6128435"/>
              <a:gd name="connsiteY75-6808" fmla="*/ 3534129 h 6858000"/>
              <a:gd name="connsiteX76-6809" fmla="*/ 5599700 w 6128435"/>
              <a:gd name="connsiteY76-6810" fmla="*/ 3547221 h 6858000"/>
              <a:gd name="connsiteX77-6811" fmla="*/ 5615031 w 6128435"/>
              <a:gd name="connsiteY77-6812" fmla="*/ 3557482 h 6858000"/>
              <a:gd name="connsiteX78-6813" fmla="*/ 5618377 w 6128435"/>
              <a:gd name="connsiteY78-6814" fmla="*/ 3588431 h 6858000"/>
              <a:gd name="connsiteX79-6815" fmla="*/ 5612155 w 6128435"/>
              <a:gd name="connsiteY79-6816" fmla="*/ 3589869 h 6858000"/>
              <a:gd name="connsiteX80-6817" fmla="*/ 5620843 w 6128435"/>
              <a:gd name="connsiteY80-6818" fmla="*/ 3606745 h 6858000"/>
              <a:gd name="connsiteX81-6819" fmla="*/ 5655472 w 6128435"/>
              <a:gd name="connsiteY81-6820" fmla="*/ 3678877 h 6858000"/>
              <a:gd name="connsiteX82-6821" fmla="*/ 5680448 w 6128435"/>
              <a:gd name="connsiteY82-6822" fmla="*/ 3717760 h 6858000"/>
              <a:gd name="connsiteX83-6823" fmla="*/ 5683015 w 6128435"/>
              <a:gd name="connsiteY83-6824" fmla="*/ 3762025 h 6858000"/>
              <a:gd name="connsiteX84-6825" fmla="*/ 5696643 w 6128435"/>
              <a:gd name="connsiteY84-6826" fmla="*/ 3773888 h 6858000"/>
              <a:gd name="connsiteX85-6827" fmla="*/ 5699203 w 6128435"/>
              <a:gd name="connsiteY85-6828" fmla="*/ 3775823 h 6858000"/>
              <a:gd name="connsiteX86-6829" fmla="*/ 5704824 w 6128435"/>
              <a:gd name="connsiteY86-6830" fmla="*/ 3785966 h 6858000"/>
              <a:gd name="connsiteX87-6831" fmla="*/ 5712204 w 6128435"/>
              <a:gd name="connsiteY87-6832" fmla="*/ 3785830 h 6858000"/>
              <a:gd name="connsiteX88-6833" fmla="*/ 5724816 w 6128435"/>
              <a:gd name="connsiteY88-6834" fmla="*/ 3798949 h 6858000"/>
              <a:gd name="connsiteX89-6835" fmla="*/ 5733539 w 6128435"/>
              <a:gd name="connsiteY89-6836" fmla="*/ 3818457 h 6858000"/>
              <a:gd name="connsiteX90-6837" fmla="*/ 5768491 w 6128435"/>
              <a:gd name="connsiteY90-6838" fmla="*/ 3914399 h 6858000"/>
              <a:gd name="connsiteX91-6839" fmla="*/ 5793123 w 6128435"/>
              <a:gd name="connsiteY91-6840" fmla="*/ 3969952 h 6858000"/>
              <a:gd name="connsiteX92-6841" fmla="*/ 5808321 w 6128435"/>
              <a:gd name="connsiteY92-6842" fmla="*/ 3988153 h 6858000"/>
              <a:gd name="connsiteX93-6843" fmla="*/ 5825621 w 6128435"/>
              <a:gd name="connsiteY93-6844" fmla="*/ 4015525 h 6858000"/>
              <a:gd name="connsiteX94-6845" fmla="*/ 5860672 w 6128435"/>
              <a:gd name="connsiteY94-6846" fmla="*/ 4061579 h 6858000"/>
              <a:gd name="connsiteX95-6847" fmla="*/ 5872173 w 6128435"/>
              <a:gd name="connsiteY95-6848" fmla="*/ 4088497 h 6858000"/>
              <a:gd name="connsiteX96-6849" fmla="*/ 5883705 w 6128435"/>
              <a:gd name="connsiteY96-6850" fmla="*/ 4101899 h 6858000"/>
              <a:gd name="connsiteX97-6851" fmla="*/ 5885314 w 6128435"/>
              <a:gd name="connsiteY97-6852" fmla="*/ 4108387 h 6858000"/>
              <a:gd name="connsiteX98-6853" fmla="*/ 5894095 w 6128435"/>
              <a:gd name="connsiteY98-6854" fmla="*/ 4128857 h 6858000"/>
              <a:gd name="connsiteX99-6855" fmla="*/ 5898339 w 6128435"/>
              <a:gd name="connsiteY99-6856" fmla="*/ 4140800 h 6858000"/>
              <a:gd name="connsiteX100-6857" fmla="*/ 5899734 w 6128435"/>
              <a:gd name="connsiteY100-6858" fmla="*/ 4145632 h 6858000"/>
              <a:gd name="connsiteX101-6859" fmla="*/ 5897098 w 6128435"/>
              <a:gd name="connsiteY101-6860" fmla="*/ 4157819 h 6858000"/>
              <a:gd name="connsiteX102-6861" fmla="*/ 5903513 w 6128435"/>
              <a:gd name="connsiteY102-6862" fmla="*/ 4187661 h 6858000"/>
              <a:gd name="connsiteX103-6863" fmla="*/ 5917114 w 6128435"/>
              <a:gd name="connsiteY103-6864" fmla="*/ 4213096 h 6858000"/>
              <a:gd name="connsiteX104-6865" fmla="*/ 5921153 w 6128435"/>
              <a:gd name="connsiteY104-6866" fmla="*/ 4236222 h 6858000"/>
              <a:gd name="connsiteX105-6867" fmla="*/ 5924233 w 6128435"/>
              <a:gd name="connsiteY105-6868" fmla="*/ 4242060 h 6858000"/>
              <a:gd name="connsiteX106-6869" fmla="*/ 5928910 w 6128435"/>
              <a:gd name="connsiteY106-6870" fmla="*/ 4300973 h 6858000"/>
              <a:gd name="connsiteX107-6871" fmla="*/ 5939320 w 6128435"/>
              <a:gd name="connsiteY107-6872" fmla="*/ 4340435 h 6858000"/>
              <a:gd name="connsiteX108-6873" fmla="*/ 5946705 w 6128435"/>
              <a:gd name="connsiteY108-6874" fmla="*/ 4428051 h 6858000"/>
              <a:gd name="connsiteX109-6875" fmla="*/ 5949261 w 6128435"/>
              <a:gd name="connsiteY109-6876" fmla="*/ 4449185 h 6858000"/>
              <a:gd name="connsiteX110-6877" fmla="*/ 5957504 w 6128435"/>
              <a:gd name="connsiteY110-6878" fmla="*/ 4465911 h 6858000"/>
              <a:gd name="connsiteX111-6879" fmla="*/ 5964689 w 6128435"/>
              <a:gd name="connsiteY111-6880" fmla="*/ 4468532 h 6858000"/>
              <a:gd name="connsiteX112-6881" fmla="*/ 5967062 w 6128435"/>
              <a:gd name="connsiteY112-6882" fmla="*/ 4479923 h 6858000"/>
              <a:gd name="connsiteX113-6883" fmla="*/ 5968960 w 6128435"/>
              <a:gd name="connsiteY113-6884" fmla="*/ 4482655 h 6858000"/>
              <a:gd name="connsiteX114-6885" fmla="*/ 5978567 w 6128435"/>
              <a:gd name="connsiteY114-6886" fmla="*/ 4498605 h 6858000"/>
              <a:gd name="connsiteX115-6887" fmla="*/ 5980106 w 6128435"/>
              <a:gd name="connsiteY115-6888" fmla="*/ 4585087 h 6858000"/>
              <a:gd name="connsiteX116-6889" fmla="*/ 5998138 w 6128435"/>
              <a:gd name="connsiteY116-6890" fmla="*/ 4697518 h 6858000"/>
              <a:gd name="connsiteX117-6891" fmla="*/ 6013516 w 6128435"/>
              <a:gd name="connsiteY117-6892" fmla="*/ 4786619 h 6858000"/>
              <a:gd name="connsiteX118-6893" fmla="*/ 6025404 w 6128435"/>
              <a:gd name="connsiteY118-6894" fmla="*/ 4858148 h 6858000"/>
              <a:gd name="connsiteX119-6895" fmla="*/ 6007749 w 6128435"/>
              <a:gd name="connsiteY119-6896" fmla="*/ 4964715 h 6858000"/>
              <a:gd name="connsiteX120-6897" fmla="*/ 6005269 w 6128435"/>
              <a:gd name="connsiteY120-6898" fmla="*/ 5150567 h 6858000"/>
              <a:gd name="connsiteX121-6899" fmla="*/ 6001127 w 6128435"/>
              <a:gd name="connsiteY121-6900" fmla="*/ 5164609 h 6858000"/>
              <a:gd name="connsiteX122-6901" fmla="*/ 5996647 w 6128435"/>
              <a:gd name="connsiteY122-6902" fmla="*/ 5185640 h 6858000"/>
              <a:gd name="connsiteX123-6903" fmla="*/ 5998514 w 6128435"/>
              <a:gd name="connsiteY123-6904" fmla="*/ 5189673 h 6858000"/>
              <a:gd name="connsiteX124-6905" fmla="*/ 5995970 w 6128435"/>
              <a:gd name="connsiteY124-6906" fmla="*/ 5221547 h 6858000"/>
              <a:gd name="connsiteX125-6907" fmla="*/ 5997218 w 6128435"/>
              <a:gd name="connsiteY125-6908" fmla="*/ 5222031 h 6858000"/>
              <a:gd name="connsiteX126-6909" fmla="*/ 6002116 w 6128435"/>
              <a:gd name="connsiteY126-6910" fmla="*/ 5231223 h 6858000"/>
              <a:gd name="connsiteX127-6911" fmla="*/ 6008541 w 6128435"/>
              <a:gd name="connsiteY127-6912" fmla="*/ 5248680 h 6858000"/>
              <a:gd name="connsiteX128-6913" fmla="*/ 6039260 w 6128435"/>
              <a:gd name="connsiteY128-6914" fmla="*/ 5289518 h 6858000"/>
              <a:gd name="connsiteX129-6915" fmla="*/ 6036748 w 6128435"/>
              <a:gd name="connsiteY129-6916" fmla="*/ 5322752 h 6858000"/>
              <a:gd name="connsiteX130-6917" fmla="*/ 6036943 w 6128435"/>
              <a:gd name="connsiteY130-6918" fmla="*/ 5329480 h 6858000"/>
              <a:gd name="connsiteX131-6919" fmla="*/ 6037236 w 6128435"/>
              <a:gd name="connsiteY131-6920" fmla="*/ 5329634 h 6858000"/>
              <a:gd name="connsiteX132-6921" fmla="*/ 6038019 w 6128435"/>
              <a:gd name="connsiteY132-6922" fmla="*/ 5336764 h 6858000"/>
              <a:gd name="connsiteX133-6923" fmla="*/ 6037298 w 6128435"/>
              <a:gd name="connsiteY133-6924" fmla="*/ 5341753 h 6858000"/>
              <a:gd name="connsiteX134-6925" fmla="*/ 6037677 w 6128435"/>
              <a:gd name="connsiteY134-6926" fmla="*/ 5354807 h 6858000"/>
              <a:gd name="connsiteX135-6927" fmla="*/ 6039728 w 6128435"/>
              <a:gd name="connsiteY135-6928" fmla="*/ 5359416 h 6858000"/>
              <a:gd name="connsiteX136-6929" fmla="*/ 6043311 w 6128435"/>
              <a:gd name="connsiteY136-6930" fmla="*/ 5361407 h 6858000"/>
              <a:gd name="connsiteX137-6931" fmla="*/ 6042954 w 6128435"/>
              <a:gd name="connsiteY137-6932" fmla="*/ 5362576 h 6858000"/>
              <a:gd name="connsiteX138-6933" fmla="*/ 6053435 w 6128435"/>
              <a:gd name="connsiteY138-6934" fmla="*/ 5387547 h 6858000"/>
              <a:gd name="connsiteX139-6935" fmla="*/ 6065933 w 6128435"/>
              <a:gd name="connsiteY139-6936" fmla="*/ 5443002 h 6858000"/>
              <a:gd name="connsiteX140-6937" fmla="*/ 6068640 w 6128435"/>
              <a:gd name="connsiteY140-6938" fmla="*/ 5474503 h 6858000"/>
              <a:gd name="connsiteX141-6939" fmla="*/ 6080922 w 6128435"/>
              <a:gd name="connsiteY141-6940" fmla="*/ 5561070 h 6858000"/>
              <a:gd name="connsiteX142-6941" fmla="*/ 6096949 w 6128435"/>
              <a:gd name="connsiteY142-6942" fmla="*/ 5648179 h 6858000"/>
              <a:gd name="connsiteX143-6943" fmla="*/ 6125703 w 6128435"/>
              <a:gd name="connsiteY143-6944" fmla="*/ 5692894 h 6858000"/>
              <a:gd name="connsiteX144-6945" fmla="*/ 6126670 w 6128435"/>
              <a:gd name="connsiteY144-6946" fmla="*/ 5697882 h 6858000"/>
              <a:gd name="connsiteX145-6947" fmla="*/ 6124061 w 6128435"/>
              <a:gd name="connsiteY145-6948" fmla="*/ 5710294 h 6858000"/>
              <a:gd name="connsiteX146-6949" fmla="*/ 6122213 w 6128435"/>
              <a:gd name="connsiteY146-6950" fmla="*/ 5714762 h 6858000"/>
              <a:gd name="connsiteX147-6951" fmla="*/ 6121353 w 6128435"/>
              <a:gd name="connsiteY147-6952" fmla="*/ 5721725 h 6858000"/>
              <a:gd name="connsiteX148-6953" fmla="*/ 6121607 w 6128435"/>
              <a:gd name="connsiteY148-6954" fmla="*/ 5721959 h 6858000"/>
              <a:gd name="connsiteX149-6955" fmla="*/ 6120262 w 6128435"/>
              <a:gd name="connsiteY149-6956" fmla="*/ 5728358 h 6858000"/>
              <a:gd name="connsiteX150-6957" fmla="*/ 6110194 w 6128435"/>
              <a:gd name="connsiteY150-6958" fmla="*/ 5758853 h 6858000"/>
              <a:gd name="connsiteX151-6959" fmla="*/ 6127519 w 6128435"/>
              <a:gd name="connsiteY151-6960" fmla="*/ 5865775 h 6858000"/>
              <a:gd name="connsiteX152-6961" fmla="*/ 6128435 w 6128435"/>
              <a:gd name="connsiteY152-6962" fmla="*/ 5870164 h 6858000"/>
              <a:gd name="connsiteX153-6963" fmla="*/ 6119217 w 6128435"/>
              <a:gd name="connsiteY153-6964" fmla="*/ 5888542 h 6858000"/>
              <a:gd name="connsiteX154-6965" fmla="*/ 6115966 w 6128435"/>
              <a:gd name="connsiteY154-6966" fmla="*/ 5898387 h 6858000"/>
              <a:gd name="connsiteX155-6967" fmla="*/ 6111924 w 6128435"/>
              <a:gd name="connsiteY155-6968" fmla="*/ 5900444 h 6858000"/>
              <a:gd name="connsiteX156-6969" fmla="*/ 6108716 w 6128435"/>
              <a:gd name="connsiteY156-6970" fmla="*/ 5915345 h 6858000"/>
              <a:gd name="connsiteX157-6971" fmla="*/ 6109524 w 6128435"/>
              <a:gd name="connsiteY157-6972" fmla="*/ 5917328 h 6858000"/>
              <a:gd name="connsiteX158-6973" fmla="*/ 6102493 w 6128435"/>
              <a:gd name="connsiteY158-6974" fmla="*/ 5928602 h 6858000"/>
              <a:gd name="connsiteX159-6975" fmla="*/ 6056863 w 6128435"/>
              <a:gd name="connsiteY159-6976" fmla="*/ 6000643 h 6858000"/>
              <a:gd name="connsiteX160-6977" fmla="*/ 6045436 w 6128435"/>
              <a:gd name="connsiteY160-6978" fmla="*/ 6124480 h 6858000"/>
              <a:gd name="connsiteX161-6979" fmla="*/ 6030489 w 6128435"/>
              <a:gd name="connsiteY161-6980" fmla="*/ 6317666 h 6858000"/>
              <a:gd name="connsiteX162-6981" fmla="*/ 6007492 w 6128435"/>
              <a:gd name="connsiteY162-6982" fmla="*/ 6440818 h 6858000"/>
              <a:gd name="connsiteX163-6983" fmla="*/ 6009467 w 6128435"/>
              <a:gd name="connsiteY163-6984" fmla="*/ 6487076 h 6858000"/>
              <a:gd name="connsiteX164-6985" fmla="*/ 5995064 w 6128435"/>
              <a:gd name="connsiteY164-6986" fmla="*/ 6540791 h 6858000"/>
              <a:gd name="connsiteX165-6987" fmla="*/ 5996309 w 6128435"/>
              <a:gd name="connsiteY165-6988" fmla="*/ 6543961 h 6858000"/>
              <a:gd name="connsiteX166-6989" fmla="*/ 5996048 w 6128435"/>
              <a:gd name="connsiteY166-6990" fmla="*/ 6555444 h 6858000"/>
              <a:gd name="connsiteX167-6991" fmla="*/ 6002524 w 6128435"/>
              <a:gd name="connsiteY167-6992" fmla="*/ 6560188 h 6858000"/>
              <a:gd name="connsiteX168-6993" fmla="*/ 6006823 w 6128435"/>
              <a:gd name="connsiteY168-6994" fmla="*/ 6578546 h 6858000"/>
              <a:gd name="connsiteX169-6995" fmla="*/ 6004510 w 6128435"/>
              <a:gd name="connsiteY169-6996" fmla="*/ 6599256 h 6858000"/>
              <a:gd name="connsiteX170-6997" fmla="*/ 5986207 w 6128435"/>
              <a:gd name="connsiteY170-6998" fmla="*/ 6695855 h 6858000"/>
              <a:gd name="connsiteX171-6999" fmla="*/ 5979428 w 6128435"/>
              <a:gd name="connsiteY171-7000" fmla="*/ 6754678 h 6858000"/>
              <a:gd name="connsiteX172-7001" fmla="*/ 5983398 w 6128435"/>
              <a:gd name="connsiteY172-7002" fmla="*/ 6778641 h 6858000"/>
              <a:gd name="connsiteX173-7003" fmla="*/ 5984543 w 6128435"/>
              <a:gd name="connsiteY173-7004" fmla="*/ 6811016 h 6858000"/>
              <a:gd name="connsiteX174-7005" fmla="*/ 5981802 w 6128435"/>
              <a:gd name="connsiteY174-7006" fmla="*/ 6838578 h 6858000"/>
              <a:gd name="connsiteX175-7007" fmla="*/ 5979671 w 6128435"/>
              <a:gd name="connsiteY175-7008" fmla="*/ 6858000 h 6858000"/>
              <a:gd name="connsiteX176-7009" fmla="*/ 0 w 6128435"/>
              <a:gd name="connsiteY176-7010" fmla="*/ 6858000 h 6858000"/>
              <a:gd name="connsiteX177-7011" fmla="*/ 0 w 6128435"/>
              <a:gd name="connsiteY177-7012" fmla="*/ 0 h 6858000"/>
              <a:gd name="connsiteX0-7013" fmla="*/ 0 w 6128435"/>
              <a:gd name="connsiteY0-7014" fmla="*/ 0 h 6858000"/>
              <a:gd name="connsiteX1-7015" fmla="*/ 4965888 w 6128435"/>
              <a:gd name="connsiteY1-7016" fmla="*/ 0 h 6858000"/>
              <a:gd name="connsiteX2-7017" fmla="*/ 4967767 w 6128435"/>
              <a:gd name="connsiteY2-7018" fmla="*/ 7930 h 6858000"/>
              <a:gd name="connsiteX3-7019" fmla="*/ 4979444 w 6128435"/>
              <a:gd name="connsiteY3-7020" fmla="*/ 43921 h 6858000"/>
              <a:gd name="connsiteX4-7021" fmla="*/ 5021173 w 6128435"/>
              <a:gd name="connsiteY4-7022" fmla="*/ 123738 h 6858000"/>
              <a:gd name="connsiteX5-7023" fmla="*/ 5075458 w 6128435"/>
              <a:gd name="connsiteY5-7024" fmla="*/ 264355 h 6858000"/>
              <a:gd name="connsiteX6-7025" fmla="*/ 5081175 w 6128435"/>
              <a:gd name="connsiteY6-7026" fmla="*/ 277448 h 6858000"/>
              <a:gd name="connsiteX7-7027" fmla="*/ 5097011 w 6128435"/>
              <a:gd name="connsiteY7-7028" fmla="*/ 355616 h 6858000"/>
              <a:gd name="connsiteX8-7029" fmla="*/ 5130982 w 6128435"/>
              <a:gd name="connsiteY8-7030" fmla="*/ 412030 h 6858000"/>
              <a:gd name="connsiteX9-7031" fmla="*/ 5153000 w 6128435"/>
              <a:gd name="connsiteY9-7032" fmla="*/ 507134 h 6858000"/>
              <a:gd name="connsiteX10-7033" fmla="*/ 5171282 w 6128435"/>
              <a:gd name="connsiteY10-7034" fmla="*/ 602071 h 6858000"/>
              <a:gd name="connsiteX11-7035" fmla="*/ 5176196 w 6128435"/>
              <a:gd name="connsiteY11-7036" fmla="*/ 636822 h 6858000"/>
              <a:gd name="connsiteX12-7037" fmla="*/ 5201957 w 6128435"/>
              <a:gd name="connsiteY12-7038" fmla="*/ 736835 h 6858000"/>
              <a:gd name="connsiteX13-7039" fmla="*/ 5185452 w 6128435"/>
              <a:gd name="connsiteY13-7040" fmla="*/ 745392 h 6858000"/>
              <a:gd name="connsiteX14-7041" fmla="*/ 5189051 w 6128435"/>
              <a:gd name="connsiteY14-7042" fmla="*/ 782518 h 6858000"/>
              <a:gd name="connsiteX15-7043" fmla="*/ 5210428 w 6128435"/>
              <a:gd name="connsiteY15-7044" fmla="*/ 815772 h 6858000"/>
              <a:gd name="connsiteX16-7045" fmla="*/ 5221088 w 6128435"/>
              <a:gd name="connsiteY16-7046" fmla="*/ 860193 h 6858000"/>
              <a:gd name="connsiteX17-7047" fmla="*/ 5227653 w 6128435"/>
              <a:gd name="connsiteY17-7048" fmla="*/ 886709 h 6858000"/>
              <a:gd name="connsiteX18-7049" fmla="*/ 5230806 w 6128435"/>
              <a:gd name="connsiteY18-7050" fmla="*/ 961354 h 6858000"/>
              <a:gd name="connsiteX19-7051" fmla="*/ 5201018 w 6128435"/>
              <a:gd name="connsiteY19-7052" fmla="*/ 1095027 h 6858000"/>
              <a:gd name="connsiteX20-7053" fmla="*/ 5202153 w 6128435"/>
              <a:gd name="connsiteY20-7054" fmla="*/ 1133224 h 6858000"/>
              <a:gd name="connsiteX21-7055" fmla="*/ 5207370 w 6128435"/>
              <a:gd name="connsiteY21-7056" fmla="*/ 1138097 h 6858000"/>
              <a:gd name="connsiteX22-7057" fmla="*/ 5189234 w 6128435"/>
              <a:gd name="connsiteY22-7058" fmla="*/ 1193495 h 6858000"/>
              <a:gd name="connsiteX23-7059" fmla="*/ 5202769 w 6128435"/>
              <a:gd name="connsiteY23-7060" fmla="*/ 1269450 h 6858000"/>
              <a:gd name="connsiteX24-7061" fmla="*/ 5225968 w 6128435"/>
              <a:gd name="connsiteY24-7062" fmla="*/ 1357994 h 6858000"/>
              <a:gd name="connsiteX25-7063" fmla="*/ 5233819 w 6128435"/>
              <a:gd name="connsiteY25-7064" fmla="*/ 1380922 h 6858000"/>
              <a:gd name="connsiteX26-7065" fmla="*/ 5237226 w 6128435"/>
              <a:gd name="connsiteY26-7066" fmla="*/ 1441327 h 6858000"/>
              <a:gd name="connsiteX27-7067" fmla="*/ 5244434 w 6128435"/>
              <a:gd name="connsiteY27-7068" fmla="*/ 1580810 h 6858000"/>
              <a:gd name="connsiteX28-7069" fmla="*/ 5251453 w 6128435"/>
              <a:gd name="connsiteY28-7070" fmla="*/ 1583934 h 6858000"/>
              <a:gd name="connsiteX29-7071" fmla="*/ 5253136 w 6128435"/>
              <a:gd name="connsiteY29-7072" fmla="*/ 1595457 h 6858000"/>
              <a:gd name="connsiteX30-7073" fmla="*/ 5254863 w 6128435"/>
              <a:gd name="connsiteY30-7074" fmla="*/ 1598311 h 6858000"/>
              <a:gd name="connsiteX31-7075" fmla="*/ 5263491 w 6128435"/>
              <a:gd name="connsiteY31-7076" fmla="*/ 1642938 h 6858000"/>
              <a:gd name="connsiteX32-7077" fmla="*/ 5261314 w 6128435"/>
              <a:gd name="connsiteY32-7078" fmla="*/ 1689177 h 6858000"/>
              <a:gd name="connsiteX33-7079" fmla="*/ 5259788 w 6128435"/>
              <a:gd name="connsiteY33-7080" fmla="*/ 1768516 h 6858000"/>
              <a:gd name="connsiteX34-7081" fmla="*/ 5272526 w 6128435"/>
              <a:gd name="connsiteY34-7082" fmla="*/ 1936940 h 6858000"/>
              <a:gd name="connsiteX35-7083" fmla="*/ 5252592 w 6128435"/>
              <a:gd name="connsiteY35-7084" fmla="*/ 2092210 h 6858000"/>
              <a:gd name="connsiteX36-7085" fmla="*/ 5264303 w 6128435"/>
              <a:gd name="connsiteY36-7086" fmla="*/ 2225157 h 6858000"/>
              <a:gd name="connsiteX37-7087" fmla="*/ 5254949 w 6128435"/>
              <a:gd name="connsiteY37-7088" fmla="*/ 2236160 h 6858000"/>
              <a:gd name="connsiteX38-7089" fmla="*/ 5250104 w 6128435"/>
              <a:gd name="connsiteY38-7090" fmla="*/ 2249166 h 6858000"/>
              <a:gd name="connsiteX39-7091" fmla="*/ 5251214 w 6128435"/>
              <a:gd name="connsiteY39-7092" fmla="*/ 2250944 h 6858000"/>
              <a:gd name="connsiteX40-7093" fmla="*/ 5250644 w 6128435"/>
              <a:gd name="connsiteY40-7094" fmla="*/ 2266619 h 6858000"/>
              <a:gd name="connsiteX41-7095" fmla="*/ 5247111 w 6128435"/>
              <a:gd name="connsiteY41-7096" fmla="*/ 2269679 h 6858000"/>
              <a:gd name="connsiteX42-7097" fmla="*/ 5245653 w 6128435"/>
              <a:gd name="connsiteY42-7098" fmla="*/ 2280317 h 6858000"/>
              <a:gd name="connsiteX43-7099" fmla="*/ 5239901 w 6128435"/>
              <a:gd name="connsiteY43-7100" fmla="*/ 2300961 h 6858000"/>
              <a:gd name="connsiteX44-7101" fmla="*/ 5241522 w 6128435"/>
              <a:gd name="connsiteY44-7102" fmla="*/ 2305114 h 6858000"/>
              <a:gd name="connsiteX45-7103" fmla="*/ 5298758 w 6128435"/>
              <a:gd name="connsiteY45-7104" fmla="*/ 2375971 h 6858000"/>
              <a:gd name="connsiteX46-7105" fmla="*/ 5271650 w 6128435"/>
              <a:gd name="connsiteY46-7106" fmla="*/ 2440467 h 6858000"/>
              <a:gd name="connsiteX47-7107" fmla="*/ 5271438 w 6128435"/>
              <a:gd name="connsiteY47-7108" fmla="*/ 2447186 h 6858000"/>
              <a:gd name="connsiteX48-7109" fmla="*/ 5271722 w 6128435"/>
              <a:gd name="connsiteY48-7110" fmla="*/ 2447359 h 6858000"/>
              <a:gd name="connsiteX49-7111" fmla="*/ 5272069 w 6128435"/>
              <a:gd name="connsiteY49-7112" fmla="*/ 2454523 h 6858000"/>
              <a:gd name="connsiteX50-7113" fmla="*/ 5271049 w 6128435"/>
              <a:gd name="connsiteY50-7114" fmla="*/ 2459442 h 6858000"/>
              <a:gd name="connsiteX51-7115" fmla="*/ 5307538 w 6128435"/>
              <a:gd name="connsiteY51-7116" fmla="*/ 2514685 h 6858000"/>
              <a:gd name="connsiteX52-7117" fmla="*/ 5337604 w 6128435"/>
              <a:gd name="connsiteY52-7118" fmla="*/ 2597632 h 6858000"/>
              <a:gd name="connsiteX53-7119" fmla="*/ 5407503 w 6128435"/>
              <a:gd name="connsiteY53-7120" fmla="*/ 2786290 h 6858000"/>
              <a:gd name="connsiteX54-7121" fmla="*/ 5407356 w 6128435"/>
              <a:gd name="connsiteY54-7122" fmla="*/ 2787545 h 6858000"/>
              <a:gd name="connsiteX55-7123" fmla="*/ 5411130 w 6128435"/>
              <a:gd name="connsiteY55-7124" fmla="*/ 2788640 h 6858000"/>
              <a:gd name="connsiteX56-7125" fmla="*/ 5416439 w 6128435"/>
              <a:gd name="connsiteY56-7126" fmla="*/ 2805666 h 6858000"/>
              <a:gd name="connsiteX57-7127" fmla="*/ 5416589 w 6128435"/>
              <a:gd name="connsiteY57-7128" fmla="*/ 2810822 h 6858000"/>
              <a:gd name="connsiteX58-7129" fmla="*/ 5418542 w 6128435"/>
              <a:gd name="connsiteY58-7130" fmla="*/ 2817745 h 6858000"/>
              <a:gd name="connsiteX59-7131" fmla="*/ 5418847 w 6128435"/>
              <a:gd name="connsiteY59-7132" fmla="*/ 2817825 h 6858000"/>
              <a:gd name="connsiteX60-7133" fmla="*/ 5423364 w 6128435"/>
              <a:gd name="connsiteY60-7134" fmla="*/ 2858292 h 6858000"/>
              <a:gd name="connsiteX61-7135" fmla="*/ 5479298 w 6128435"/>
              <a:gd name="connsiteY61-7136" fmla="*/ 2947791 h 6858000"/>
              <a:gd name="connsiteX62-7137" fmla="*/ 5481770 w 6128435"/>
              <a:gd name="connsiteY62-7138" fmla="*/ 2951352 h 6858000"/>
              <a:gd name="connsiteX63-7139" fmla="*/ 5481013 w 6128435"/>
              <a:gd name="connsiteY63-7140" fmla="*/ 2973461 h 6858000"/>
              <a:gd name="connsiteX64-7141" fmla="*/ 5482045 w 6128435"/>
              <a:gd name="connsiteY64-7142" fmla="*/ 2984371 h 6858000"/>
              <a:gd name="connsiteX65-7143" fmla="*/ 5479405 w 6128435"/>
              <a:gd name="connsiteY65-7144" fmla="*/ 2988507 h 6858000"/>
              <a:gd name="connsiteX66-7145" fmla="*/ 5482415 w 6128435"/>
              <a:gd name="connsiteY66-7146" fmla="*/ 3004079 h 6858000"/>
              <a:gd name="connsiteX67-7147" fmla="*/ 5483865 w 6128435"/>
              <a:gd name="connsiteY67-7148" fmla="*/ 3005467 h 6858000"/>
              <a:gd name="connsiteX68-7149" fmla="*/ 5482236 w 6128435"/>
              <a:gd name="connsiteY68-7150" fmla="*/ 3019791 h 6858000"/>
              <a:gd name="connsiteX69-7151" fmla="*/ 5475895 w 6128435"/>
              <a:gd name="connsiteY69-7152" fmla="*/ 3033578 h 6858000"/>
              <a:gd name="connsiteX70-7153" fmla="*/ 5477595 w 6128435"/>
              <a:gd name="connsiteY70-7154" fmla="*/ 3250534 h 6858000"/>
              <a:gd name="connsiteX71-7155" fmla="*/ 5532836 w 6128435"/>
              <a:gd name="connsiteY71-7156" fmla="*/ 3353840 h 6858000"/>
              <a:gd name="connsiteX72-7157" fmla="*/ 5561229 w 6128435"/>
              <a:gd name="connsiteY72-7158" fmla="*/ 3395784 h 6858000"/>
              <a:gd name="connsiteX73-7159" fmla="*/ 5589758 w 6128435"/>
              <a:gd name="connsiteY73-7160" fmla="*/ 3506453 h 6858000"/>
              <a:gd name="connsiteX74-7161" fmla="*/ 5596144 w 6128435"/>
              <a:gd name="connsiteY74-7162" fmla="*/ 3534624 h 6858000"/>
              <a:gd name="connsiteX75-7163" fmla="*/ 5597750 w 6128435"/>
              <a:gd name="connsiteY75-7164" fmla="*/ 3534129 h 6858000"/>
              <a:gd name="connsiteX76-7165" fmla="*/ 5599700 w 6128435"/>
              <a:gd name="connsiteY76-7166" fmla="*/ 3547221 h 6858000"/>
              <a:gd name="connsiteX77-7167" fmla="*/ 5615031 w 6128435"/>
              <a:gd name="connsiteY77-7168" fmla="*/ 3557482 h 6858000"/>
              <a:gd name="connsiteX78-7169" fmla="*/ 5618377 w 6128435"/>
              <a:gd name="connsiteY78-7170" fmla="*/ 3588431 h 6858000"/>
              <a:gd name="connsiteX79-7171" fmla="*/ 5612155 w 6128435"/>
              <a:gd name="connsiteY79-7172" fmla="*/ 3589869 h 6858000"/>
              <a:gd name="connsiteX80-7173" fmla="*/ 5620843 w 6128435"/>
              <a:gd name="connsiteY80-7174" fmla="*/ 3606745 h 6858000"/>
              <a:gd name="connsiteX81-7175" fmla="*/ 5655472 w 6128435"/>
              <a:gd name="connsiteY81-7176" fmla="*/ 3678877 h 6858000"/>
              <a:gd name="connsiteX82-7177" fmla="*/ 5680448 w 6128435"/>
              <a:gd name="connsiteY82-7178" fmla="*/ 3717760 h 6858000"/>
              <a:gd name="connsiteX83-7179" fmla="*/ 5683015 w 6128435"/>
              <a:gd name="connsiteY83-7180" fmla="*/ 3762025 h 6858000"/>
              <a:gd name="connsiteX84-7181" fmla="*/ 5696643 w 6128435"/>
              <a:gd name="connsiteY84-7182" fmla="*/ 3773888 h 6858000"/>
              <a:gd name="connsiteX85-7183" fmla="*/ 5699203 w 6128435"/>
              <a:gd name="connsiteY85-7184" fmla="*/ 3775823 h 6858000"/>
              <a:gd name="connsiteX86-7185" fmla="*/ 5704824 w 6128435"/>
              <a:gd name="connsiteY86-7186" fmla="*/ 3785966 h 6858000"/>
              <a:gd name="connsiteX87-7187" fmla="*/ 5712204 w 6128435"/>
              <a:gd name="connsiteY87-7188" fmla="*/ 3785830 h 6858000"/>
              <a:gd name="connsiteX88-7189" fmla="*/ 5724816 w 6128435"/>
              <a:gd name="connsiteY88-7190" fmla="*/ 3798949 h 6858000"/>
              <a:gd name="connsiteX89-7191" fmla="*/ 5733539 w 6128435"/>
              <a:gd name="connsiteY89-7192" fmla="*/ 3818457 h 6858000"/>
              <a:gd name="connsiteX90-7193" fmla="*/ 5768491 w 6128435"/>
              <a:gd name="connsiteY90-7194" fmla="*/ 3914399 h 6858000"/>
              <a:gd name="connsiteX91-7195" fmla="*/ 5793123 w 6128435"/>
              <a:gd name="connsiteY91-7196" fmla="*/ 3969952 h 6858000"/>
              <a:gd name="connsiteX92-7197" fmla="*/ 5808321 w 6128435"/>
              <a:gd name="connsiteY92-7198" fmla="*/ 3988153 h 6858000"/>
              <a:gd name="connsiteX93-7199" fmla="*/ 5825621 w 6128435"/>
              <a:gd name="connsiteY93-7200" fmla="*/ 4015525 h 6858000"/>
              <a:gd name="connsiteX94-7201" fmla="*/ 5860672 w 6128435"/>
              <a:gd name="connsiteY94-7202" fmla="*/ 4061579 h 6858000"/>
              <a:gd name="connsiteX95-7203" fmla="*/ 5872173 w 6128435"/>
              <a:gd name="connsiteY95-7204" fmla="*/ 4088497 h 6858000"/>
              <a:gd name="connsiteX96-7205" fmla="*/ 5883705 w 6128435"/>
              <a:gd name="connsiteY96-7206" fmla="*/ 4101899 h 6858000"/>
              <a:gd name="connsiteX97-7207" fmla="*/ 5885314 w 6128435"/>
              <a:gd name="connsiteY97-7208" fmla="*/ 4108387 h 6858000"/>
              <a:gd name="connsiteX98-7209" fmla="*/ 5894095 w 6128435"/>
              <a:gd name="connsiteY98-7210" fmla="*/ 4128857 h 6858000"/>
              <a:gd name="connsiteX99-7211" fmla="*/ 5898339 w 6128435"/>
              <a:gd name="connsiteY99-7212" fmla="*/ 4140800 h 6858000"/>
              <a:gd name="connsiteX100-7213" fmla="*/ 5899734 w 6128435"/>
              <a:gd name="connsiteY100-7214" fmla="*/ 4145632 h 6858000"/>
              <a:gd name="connsiteX101-7215" fmla="*/ 5897098 w 6128435"/>
              <a:gd name="connsiteY101-7216" fmla="*/ 4157819 h 6858000"/>
              <a:gd name="connsiteX102-7217" fmla="*/ 5903513 w 6128435"/>
              <a:gd name="connsiteY102-7218" fmla="*/ 4187661 h 6858000"/>
              <a:gd name="connsiteX103-7219" fmla="*/ 5917114 w 6128435"/>
              <a:gd name="connsiteY103-7220" fmla="*/ 4213096 h 6858000"/>
              <a:gd name="connsiteX104-7221" fmla="*/ 5921153 w 6128435"/>
              <a:gd name="connsiteY104-7222" fmla="*/ 4236222 h 6858000"/>
              <a:gd name="connsiteX105-7223" fmla="*/ 5924233 w 6128435"/>
              <a:gd name="connsiteY105-7224" fmla="*/ 4242060 h 6858000"/>
              <a:gd name="connsiteX106-7225" fmla="*/ 5928910 w 6128435"/>
              <a:gd name="connsiteY106-7226" fmla="*/ 4300973 h 6858000"/>
              <a:gd name="connsiteX107-7227" fmla="*/ 5939320 w 6128435"/>
              <a:gd name="connsiteY107-7228" fmla="*/ 4340435 h 6858000"/>
              <a:gd name="connsiteX108-7229" fmla="*/ 5946705 w 6128435"/>
              <a:gd name="connsiteY108-7230" fmla="*/ 4428051 h 6858000"/>
              <a:gd name="connsiteX109-7231" fmla="*/ 5949261 w 6128435"/>
              <a:gd name="connsiteY109-7232" fmla="*/ 4449185 h 6858000"/>
              <a:gd name="connsiteX110-7233" fmla="*/ 5957504 w 6128435"/>
              <a:gd name="connsiteY110-7234" fmla="*/ 4465911 h 6858000"/>
              <a:gd name="connsiteX111-7235" fmla="*/ 5964689 w 6128435"/>
              <a:gd name="connsiteY111-7236" fmla="*/ 4468532 h 6858000"/>
              <a:gd name="connsiteX112-7237" fmla="*/ 5967062 w 6128435"/>
              <a:gd name="connsiteY112-7238" fmla="*/ 4479923 h 6858000"/>
              <a:gd name="connsiteX113-7239" fmla="*/ 5968960 w 6128435"/>
              <a:gd name="connsiteY113-7240" fmla="*/ 4482655 h 6858000"/>
              <a:gd name="connsiteX114-7241" fmla="*/ 5978567 w 6128435"/>
              <a:gd name="connsiteY114-7242" fmla="*/ 4498605 h 6858000"/>
              <a:gd name="connsiteX115-7243" fmla="*/ 5980106 w 6128435"/>
              <a:gd name="connsiteY115-7244" fmla="*/ 4585087 h 6858000"/>
              <a:gd name="connsiteX116-7245" fmla="*/ 5998138 w 6128435"/>
              <a:gd name="connsiteY116-7246" fmla="*/ 4697518 h 6858000"/>
              <a:gd name="connsiteX117-7247" fmla="*/ 6013516 w 6128435"/>
              <a:gd name="connsiteY117-7248" fmla="*/ 4786619 h 6858000"/>
              <a:gd name="connsiteX118-7249" fmla="*/ 6025404 w 6128435"/>
              <a:gd name="connsiteY118-7250" fmla="*/ 4858148 h 6858000"/>
              <a:gd name="connsiteX119-7251" fmla="*/ 6007749 w 6128435"/>
              <a:gd name="connsiteY119-7252" fmla="*/ 4964715 h 6858000"/>
              <a:gd name="connsiteX120-7253" fmla="*/ 6005269 w 6128435"/>
              <a:gd name="connsiteY120-7254" fmla="*/ 5150567 h 6858000"/>
              <a:gd name="connsiteX121-7255" fmla="*/ 6001127 w 6128435"/>
              <a:gd name="connsiteY121-7256" fmla="*/ 5164609 h 6858000"/>
              <a:gd name="connsiteX122-7257" fmla="*/ 5996647 w 6128435"/>
              <a:gd name="connsiteY122-7258" fmla="*/ 5185640 h 6858000"/>
              <a:gd name="connsiteX123-7259" fmla="*/ 5998514 w 6128435"/>
              <a:gd name="connsiteY123-7260" fmla="*/ 5189673 h 6858000"/>
              <a:gd name="connsiteX124-7261" fmla="*/ 5995970 w 6128435"/>
              <a:gd name="connsiteY124-7262" fmla="*/ 5221547 h 6858000"/>
              <a:gd name="connsiteX125-7263" fmla="*/ 5997218 w 6128435"/>
              <a:gd name="connsiteY125-7264" fmla="*/ 5222031 h 6858000"/>
              <a:gd name="connsiteX126-7265" fmla="*/ 6002116 w 6128435"/>
              <a:gd name="connsiteY126-7266" fmla="*/ 5231223 h 6858000"/>
              <a:gd name="connsiteX127-7267" fmla="*/ 6008541 w 6128435"/>
              <a:gd name="connsiteY127-7268" fmla="*/ 5248680 h 6858000"/>
              <a:gd name="connsiteX128-7269" fmla="*/ 6039260 w 6128435"/>
              <a:gd name="connsiteY128-7270" fmla="*/ 5289518 h 6858000"/>
              <a:gd name="connsiteX129-7271" fmla="*/ 6036748 w 6128435"/>
              <a:gd name="connsiteY129-7272" fmla="*/ 5322752 h 6858000"/>
              <a:gd name="connsiteX130-7273" fmla="*/ 6036943 w 6128435"/>
              <a:gd name="connsiteY130-7274" fmla="*/ 5329480 h 6858000"/>
              <a:gd name="connsiteX131-7275" fmla="*/ 6037236 w 6128435"/>
              <a:gd name="connsiteY131-7276" fmla="*/ 5329634 h 6858000"/>
              <a:gd name="connsiteX132-7277" fmla="*/ 6038019 w 6128435"/>
              <a:gd name="connsiteY132-7278" fmla="*/ 5336764 h 6858000"/>
              <a:gd name="connsiteX133-7279" fmla="*/ 6037298 w 6128435"/>
              <a:gd name="connsiteY133-7280" fmla="*/ 5341753 h 6858000"/>
              <a:gd name="connsiteX134-7281" fmla="*/ 6037677 w 6128435"/>
              <a:gd name="connsiteY134-7282" fmla="*/ 5354807 h 6858000"/>
              <a:gd name="connsiteX135-7283" fmla="*/ 6039728 w 6128435"/>
              <a:gd name="connsiteY135-7284" fmla="*/ 5359416 h 6858000"/>
              <a:gd name="connsiteX136-7285" fmla="*/ 6043311 w 6128435"/>
              <a:gd name="connsiteY136-7286" fmla="*/ 5361407 h 6858000"/>
              <a:gd name="connsiteX137-7287" fmla="*/ 6042954 w 6128435"/>
              <a:gd name="connsiteY137-7288" fmla="*/ 5362576 h 6858000"/>
              <a:gd name="connsiteX138-7289" fmla="*/ 6053435 w 6128435"/>
              <a:gd name="connsiteY138-7290" fmla="*/ 5387547 h 6858000"/>
              <a:gd name="connsiteX139-7291" fmla="*/ 6065933 w 6128435"/>
              <a:gd name="connsiteY139-7292" fmla="*/ 5443002 h 6858000"/>
              <a:gd name="connsiteX140-7293" fmla="*/ 6068640 w 6128435"/>
              <a:gd name="connsiteY140-7294" fmla="*/ 5474503 h 6858000"/>
              <a:gd name="connsiteX141-7295" fmla="*/ 6080922 w 6128435"/>
              <a:gd name="connsiteY141-7296" fmla="*/ 5561070 h 6858000"/>
              <a:gd name="connsiteX142-7297" fmla="*/ 6096949 w 6128435"/>
              <a:gd name="connsiteY142-7298" fmla="*/ 5648179 h 6858000"/>
              <a:gd name="connsiteX143-7299" fmla="*/ 6125703 w 6128435"/>
              <a:gd name="connsiteY143-7300" fmla="*/ 5692894 h 6858000"/>
              <a:gd name="connsiteX144-7301" fmla="*/ 6126670 w 6128435"/>
              <a:gd name="connsiteY144-7302" fmla="*/ 5697882 h 6858000"/>
              <a:gd name="connsiteX145-7303" fmla="*/ 6124061 w 6128435"/>
              <a:gd name="connsiteY145-7304" fmla="*/ 5710294 h 6858000"/>
              <a:gd name="connsiteX146-7305" fmla="*/ 6122213 w 6128435"/>
              <a:gd name="connsiteY146-7306" fmla="*/ 5714762 h 6858000"/>
              <a:gd name="connsiteX147-7307" fmla="*/ 6121353 w 6128435"/>
              <a:gd name="connsiteY147-7308" fmla="*/ 5721725 h 6858000"/>
              <a:gd name="connsiteX148-7309" fmla="*/ 6121607 w 6128435"/>
              <a:gd name="connsiteY148-7310" fmla="*/ 5721959 h 6858000"/>
              <a:gd name="connsiteX149-7311" fmla="*/ 6120262 w 6128435"/>
              <a:gd name="connsiteY149-7312" fmla="*/ 5728358 h 6858000"/>
              <a:gd name="connsiteX150-7313" fmla="*/ 6110194 w 6128435"/>
              <a:gd name="connsiteY150-7314" fmla="*/ 5758853 h 6858000"/>
              <a:gd name="connsiteX151-7315" fmla="*/ 6127519 w 6128435"/>
              <a:gd name="connsiteY151-7316" fmla="*/ 5865775 h 6858000"/>
              <a:gd name="connsiteX152-7317" fmla="*/ 6128435 w 6128435"/>
              <a:gd name="connsiteY152-7318" fmla="*/ 5870164 h 6858000"/>
              <a:gd name="connsiteX153-7319" fmla="*/ 6119217 w 6128435"/>
              <a:gd name="connsiteY153-7320" fmla="*/ 5888542 h 6858000"/>
              <a:gd name="connsiteX154-7321" fmla="*/ 6115966 w 6128435"/>
              <a:gd name="connsiteY154-7322" fmla="*/ 5898387 h 6858000"/>
              <a:gd name="connsiteX155-7323" fmla="*/ 6111924 w 6128435"/>
              <a:gd name="connsiteY155-7324" fmla="*/ 5900444 h 6858000"/>
              <a:gd name="connsiteX156-7325" fmla="*/ 6108716 w 6128435"/>
              <a:gd name="connsiteY156-7326" fmla="*/ 5915345 h 6858000"/>
              <a:gd name="connsiteX157-7327" fmla="*/ 6109524 w 6128435"/>
              <a:gd name="connsiteY157-7328" fmla="*/ 5917328 h 6858000"/>
              <a:gd name="connsiteX158-7329" fmla="*/ 6102493 w 6128435"/>
              <a:gd name="connsiteY158-7330" fmla="*/ 5928602 h 6858000"/>
              <a:gd name="connsiteX159-7331" fmla="*/ 6056863 w 6128435"/>
              <a:gd name="connsiteY159-7332" fmla="*/ 6000643 h 6858000"/>
              <a:gd name="connsiteX160-7333" fmla="*/ 6045436 w 6128435"/>
              <a:gd name="connsiteY160-7334" fmla="*/ 6124480 h 6858000"/>
              <a:gd name="connsiteX161-7335" fmla="*/ 6030489 w 6128435"/>
              <a:gd name="connsiteY161-7336" fmla="*/ 6317666 h 6858000"/>
              <a:gd name="connsiteX162-7337" fmla="*/ 6007492 w 6128435"/>
              <a:gd name="connsiteY162-7338" fmla="*/ 6440818 h 6858000"/>
              <a:gd name="connsiteX163-7339" fmla="*/ 6009467 w 6128435"/>
              <a:gd name="connsiteY163-7340" fmla="*/ 6487076 h 6858000"/>
              <a:gd name="connsiteX164-7341" fmla="*/ 5995064 w 6128435"/>
              <a:gd name="connsiteY164-7342" fmla="*/ 6540791 h 6858000"/>
              <a:gd name="connsiteX165-7343" fmla="*/ 5996309 w 6128435"/>
              <a:gd name="connsiteY165-7344" fmla="*/ 6543961 h 6858000"/>
              <a:gd name="connsiteX166-7345" fmla="*/ 5996048 w 6128435"/>
              <a:gd name="connsiteY166-7346" fmla="*/ 6555444 h 6858000"/>
              <a:gd name="connsiteX167-7347" fmla="*/ 6002524 w 6128435"/>
              <a:gd name="connsiteY167-7348" fmla="*/ 6560188 h 6858000"/>
              <a:gd name="connsiteX168-7349" fmla="*/ 6006823 w 6128435"/>
              <a:gd name="connsiteY168-7350" fmla="*/ 6578546 h 6858000"/>
              <a:gd name="connsiteX169-7351" fmla="*/ 6004510 w 6128435"/>
              <a:gd name="connsiteY169-7352" fmla="*/ 6599256 h 6858000"/>
              <a:gd name="connsiteX170-7353" fmla="*/ 5986207 w 6128435"/>
              <a:gd name="connsiteY170-7354" fmla="*/ 6695855 h 6858000"/>
              <a:gd name="connsiteX171-7355" fmla="*/ 5979428 w 6128435"/>
              <a:gd name="connsiteY171-7356" fmla="*/ 6754678 h 6858000"/>
              <a:gd name="connsiteX172-7357" fmla="*/ 5983398 w 6128435"/>
              <a:gd name="connsiteY172-7358" fmla="*/ 6778641 h 6858000"/>
              <a:gd name="connsiteX173-7359" fmla="*/ 5984543 w 6128435"/>
              <a:gd name="connsiteY173-7360" fmla="*/ 6811016 h 6858000"/>
              <a:gd name="connsiteX174-7361" fmla="*/ 5981802 w 6128435"/>
              <a:gd name="connsiteY174-7362" fmla="*/ 6838578 h 6858000"/>
              <a:gd name="connsiteX175-7363" fmla="*/ 5979671 w 6128435"/>
              <a:gd name="connsiteY175-7364" fmla="*/ 6858000 h 6858000"/>
              <a:gd name="connsiteX176-7365" fmla="*/ 0 w 6128435"/>
              <a:gd name="connsiteY176-7366" fmla="*/ 6858000 h 6858000"/>
              <a:gd name="connsiteX177-7367" fmla="*/ 0 w 6128435"/>
              <a:gd name="connsiteY177-7368" fmla="*/ 0 h 6858000"/>
              <a:gd name="connsiteX0-7369" fmla="*/ 0 w 6128435"/>
              <a:gd name="connsiteY0-7370" fmla="*/ 0 h 6858000"/>
              <a:gd name="connsiteX1-7371" fmla="*/ 4965888 w 6128435"/>
              <a:gd name="connsiteY1-7372" fmla="*/ 0 h 6858000"/>
              <a:gd name="connsiteX2-7373" fmla="*/ 4967767 w 6128435"/>
              <a:gd name="connsiteY2-7374" fmla="*/ 7930 h 6858000"/>
              <a:gd name="connsiteX3-7375" fmla="*/ 4979444 w 6128435"/>
              <a:gd name="connsiteY3-7376" fmla="*/ 43921 h 6858000"/>
              <a:gd name="connsiteX4-7377" fmla="*/ 5021173 w 6128435"/>
              <a:gd name="connsiteY4-7378" fmla="*/ 123738 h 6858000"/>
              <a:gd name="connsiteX5-7379" fmla="*/ 5075458 w 6128435"/>
              <a:gd name="connsiteY5-7380" fmla="*/ 264355 h 6858000"/>
              <a:gd name="connsiteX6-7381" fmla="*/ 5081175 w 6128435"/>
              <a:gd name="connsiteY6-7382" fmla="*/ 277448 h 6858000"/>
              <a:gd name="connsiteX7-7383" fmla="*/ 5097011 w 6128435"/>
              <a:gd name="connsiteY7-7384" fmla="*/ 355616 h 6858000"/>
              <a:gd name="connsiteX8-7385" fmla="*/ 5130982 w 6128435"/>
              <a:gd name="connsiteY8-7386" fmla="*/ 412030 h 6858000"/>
              <a:gd name="connsiteX9-7387" fmla="*/ 5153000 w 6128435"/>
              <a:gd name="connsiteY9-7388" fmla="*/ 507134 h 6858000"/>
              <a:gd name="connsiteX10-7389" fmla="*/ 5171282 w 6128435"/>
              <a:gd name="connsiteY10-7390" fmla="*/ 602071 h 6858000"/>
              <a:gd name="connsiteX11-7391" fmla="*/ 5176196 w 6128435"/>
              <a:gd name="connsiteY11-7392" fmla="*/ 636822 h 6858000"/>
              <a:gd name="connsiteX12-7393" fmla="*/ 5201957 w 6128435"/>
              <a:gd name="connsiteY12-7394" fmla="*/ 736835 h 6858000"/>
              <a:gd name="connsiteX13-7395" fmla="*/ 5185452 w 6128435"/>
              <a:gd name="connsiteY13-7396" fmla="*/ 745392 h 6858000"/>
              <a:gd name="connsiteX14-7397" fmla="*/ 5189051 w 6128435"/>
              <a:gd name="connsiteY14-7398" fmla="*/ 782518 h 6858000"/>
              <a:gd name="connsiteX15-7399" fmla="*/ 5210428 w 6128435"/>
              <a:gd name="connsiteY15-7400" fmla="*/ 815772 h 6858000"/>
              <a:gd name="connsiteX16-7401" fmla="*/ 5221088 w 6128435"/>
              <a:gd name="connsiteY16-7402" fmla="*/ 860193 h 6858000"/>
              <a:gd name="connsiteX17-7403" fmla="*/ 5227653 w 6128435"/>
              <a:gd name="connsiteY17-7404" fmla="*/ 886709 h 6858000"/>
              <a:gd name="connsiteX18-7405" fmla="*/ 5230806 w 6128435"/>
              <a:gd name="connsiteY18-7406" fmla="*/ 961354 h 6858000"/>
              <a:gd name="connsiteX19-7407" fmla="*/ 5201018 w 6128435"/>
              <a:gd name="connsiteY19-7408" fmla="*/ 1095027 h 6858000"/>
              <a:gd name="connsiteX20-7409" fmla="*/ 5202153 w 6128435"/>
              <a:gd name="connsiteY20-7410" fmla="*/ 1133224 h 6858000"/>
              <a:gd name="connsiteX21-7411" fmla="*/ 5207370 w 6128435"/>
              <a:gd name="connsiteY21-7412" fmla="*/ 1138097 h 6858000"/>
              <a:gd name="connsiteX22-7413" fmla="*/ 5189234 w 6128435"/>
              <a:gd name="connsiteY22-7414" fmla="*/ 1193495 h 6858000"/>
              <a:gd name="connsiteX23-7415" fmla="*/ 5202769 w 6128435"/>
              <a:gd name="connsiteY23-7416" fmla="*/ 1269450 h 6858000"/>
              <a:gd name="connsiteX24-7417" fmla="*/ 5225968 w 6128435"/>
              <a:gd name="connsiteY24-7418" fmla="*/ 1357994 h 6858000"/>
              <a:gd name="connsiteX25-7419" fmla="*/ 5233819 w 6128435"/>
              <a:gd name="connsiteY25-7420" fmla="*/ 1380922 h 6858000"/>
              <a:gd name="connsiteX26-7421" fmla="*/ 5237226 w 6128435"/>
              <a:gd name="connsiteY26-7422" fmla="*/ 1441327 h 6858000"/>
              <a:gd name="connsiteX27-7423" fmla="*/ 5244434 w 6128435"/>
              <a:gd name="connsiteY27-7424" fmla="*/ 1580810 h 6858000"/>
              <a:gd name="connsiteX28-7425" fmla="*/ 5251453 w 6128435"/>
              <a:gd name="connsiteY28-7426" fmla="*/ 1583934 h 6858000"/>
              <a:gd name="connsiteX29-7427" fmla="*/ 5253136 w 6128435"/>
              <a:gd name="connsiteY29-7428" fmla="*/ 1595457 h 6858000"/>
              <a:gd name="connsiteX30-7429" fmla="*/ 5254863 w 6128435"/>
              <a:gd name="connsiteY30-7430" fmla="*/ 1598311 h 6858000"/>
              <a:gd name="connsiteX31-7431" fmla="*/ 5263491 w 6128435"/>
              <a:gd name="connsiteY31-7432" fmla="*/ 1642938 h 6858000"/>
              <a:gd name="connsiteX32-7433" fmla="*/ 5261314 w 6128435"/>
              <a:gd name="connsiteY32-7434" fmla="*/ 1689177 h 6858000"/>
              <a:gd name="connsiteX33-7435" fmla="*/ 5259788 w 6128435"/>
              <a:gd name="connsiteY33-7436" fmla="*/ 1768516 h 6858000"/>
              <a:gd name="connsiteX34-7437" fmla="*/ 5272526 w 6128435"/>
              <a:gd name="connsiteY34-7438" fmla="*/ 1936940 h 6858000"/>
              <a:gd name="connsiteX35-7439" fmla="*/ 5252592 w 6128435"/>
              <a:gd name="connsiteY35-7440" fmla="*/ 2092210 h 6858000"/>
              <a:gd name="connsiteX36-7441" fmla="*/ 5264303 w 6128435"/>
              <a:gd name="connsiteY36-7442" fmla="*/ 2225157 h 6858000"/>
              <a:gd name="connsiteX37-7443" fmla="*/ 5254949 w 6128435"/>
              <a:gd name="connsiteY37-7444" fmla="*/ 2236160 h 6858000"/>
              <a:gd name="connsiteX38-7445" fmla="*/ 5250104 w 6128435"/>
              <a:gd name="connsiteY38-7446" fmla="*/ 2249166 h 6858000"/>
              <a:gd name="connsiteX39-7447" fmla="*/ 5251214 w 6128435"/>
              <a:gd name="connsiteY39-7448" fmla="*/ 2250944 h 6858000"/>
              <a:gd name="connsiteX40-7449" fmla="*/ 5250644 w 6128435"/>
              <a:gd name="connsiteY40-7450" fmla="*/ 2266619 h 6858000"/>
              <a:gd name="connsiteX41-7451" fmla="*/ 5247111 w 6128435"/>
              <a:gd name="connsiteY41-7452" fmla="*/ 2269679 h 6858000"/>
              <a:gd name="connsiteX42-7453" fmla="*/ 5245653 w 6128435"/>
              <a:gd name="connsiteY42-7454" fmla="*/ 2280317 h 6858000"/>
              <a:gd name="connsiteX43-7455" fmla="*/ 5239901 w 6128435"/>
              <a:gd name="connsiteY43-7456" fmla="*/ 2300961 h 6858000"/>
              <a:gd name="connsiteX44-7457" fmla="*/ 5298758 w 6128435"/>
              <a:gd name="connsiteY44-7458" fmla="*/ 2375971 h 6858000"/>
              <a:gd name="connsiteX45-7459" fmla="*/ 5271650 w 6128435"/>
              <a:gd name="connsiteY45-7460" fmla="*/ 2440467 h 6858000"/>
              <a:gd name="connsiteX46-7461" fmla="*/ 5271438 w 6128435"/>
              <a:gd name="connsiteY46-7462" fmla="*/ 2447186 h 6858000"/>
              <a:gd name="connsiteX47-7463" fmla="*/ 5271722 w 6128435"/>
              <a:gd name="connsiteY47-7464" fmla="*/ 2447359 h 6858000"/>
              <a:gd name="connsiteX48-7465" fmla="*/ 5272069 w 6128435"/>
              <a:gd name="connsiteY48-7466" fmla="*/ 2454523 h 6858000"/>
              <a:gd name="connsiteX49-7467" fmla="*/ 5271049 w 6128435"/>
              <a:gd name="connsiteY49-7468" fmla="*/ 2459442 h 6858000"/>
              <a:gd name="connsiteX50-7469" fmla="*/ 5307538 w 6128435"/>
              <a:gd name="connsiteY50-7470" fmla="*/ 2514685 h 6858000"/>
              <a:gd name="connsiteX51-7471" fmla="*/ 5337604 w 6128435"/>
              <a:gd name="connsiteY51-7472" fmla="*/ 2597632 h 6858000"/>
              <a:gd name="connsiteX52-7473" fmla="*/ 5407503 w 6128435"/>
              <a:gd name="connsiteY52-7474" fmla="*/ 2786290 h 6858000"/>
              <a:gd name="connsiteX53-7475" fmla="*/ 5407356 w 6128435"/>
              <a:gd name="connsiteY53-7476" fmla="*/ 2787545 h 6858000"/>
              <a:gd name="connsiteX54-7477" fmla="*/ 5411130 w 6128435"/>
              <a:gd name="connsiteY54-7478" fmla="*/ 2788640 h 6858000"/>
              <a:gd name="connsiteX55-7479" fmla="*/ 5416439 w 6128435"/>
              <a:gd name="connsiteY55-7480" fmla="*/ 2805666 h 6858000"/>
              <a:gd name="connsiteX56-7481" fmla="*/ 5416589 w 6128435"/>
              <a:gd name="connsiteY56-7482" fmla="*/ 2810822 h 6858000"/>
              <a:gd name="connsiteX57-7483" fmla="*/ 5418542 w 6128435"/>
              <a:gd name="connsiteY57-7484" fmla="*/ 2817745 h 6858000"/>
              <a:gd name="connsiteX58-7485" fmla="*/ 5418847 w 6128435"/>
              <a:gd name="connsiteY58-7486" fmla="*/ 2817825 h 6858000"/>
              <a:gd name="connsiteX59-7487" fmla="*/ 5423364 w 6128435"/>
              <a:gd name="connsiteY59-7488" fmla="*/ 2858292 h 6858000"/>
              <a:gd name="connsiteX60-7489" fmla="*/ 5479298 w 6128435"/>
              <a:gd name="connsiteY60-7490" fmla="*/ 2947791 h 6858000"/>
              <a:gd name="connsiteX61-7491" fmla="*/ 5481770 w 6128435"/>
              <a:gd name="connsiteY61-7492" fmla="*/ 2951352 h 6858000"/>
              <a:gd name="connsiteX62-7493" fmla="*/ 5481013 w 6128435"/>
              <a:gd name="connsiteY62-7494" fmla="*/ 2973461 h 6858000"/>
              <a:gd name="connsiteX63-7495" fmla="*/ 5482045 w 6128435"/>
              <a:gd name="connsiteY63-7496" fmla="*/ 2984371 h 6858000"/>
              <a:gd name="connsiteX64-7497" fmla="*/ 5479405 w 6128435"/>
              <a:gd name="connsiteY64-7498" fmla="*/ 2988507 h 6858000"/>
              <a:gd name="connsiteX65-7499" fmla="*/ 5482415 w 6128435"/>
              <a:gd name="connsiteY65-7500" fmla="*/ 3004079 h 6858000"/>
              <a:gd name="connsiteX66-7501" fmla="*/ 5483865 w 6128435"/>
              <a:gd name="connsiteY66-7502" fmla="*/ 3005467 h 6858000"/>
              <a:gd name="connsiteX67-7503" fmla="*/ 5482236 w 6128435"/>
              <a:gd name="connsiteY67-7504" fmla="*/ 3019791 h 6858000"/>
              <a:gd name="connsiteX68-7505" fmla="*/ 5475895 w 6128435"/>
              <a:gd name="connsiteY68-7506" fmla="*/ 3033578 h 6858000"/>
              <a:gd name="connsiteX69-7507" fmla="*/ 5477595 w 6128435"/>
              <a:gd name="connsiteY69-7508" fmla="*/ 3250534 h 6858000"/>
              <a:gd name="connsiteX70-7509" fmla="*/ 5532836 w 6128435"/>
              <a:gd name="connsiteY70-7510" fmla="*/ 3353840 h 6858000"/>
              <a:gd name="connsiteX71-7511" fmla="*/ 5561229 w 6128435"/>
              <a:gd name="connsiteY71-7512" fmla="*/ 3395784 h 6858000"/>
              <a:gd name="connsiteX72-7513" fmla="*/ 5589758 w 6128435"/>
              <a:gd name="connsiteY72-7514" fmla="*/ 3506453 h 6858000"/>
              <a:gd name="connsiteX73-7515" fmla="*/ 5596144 w 6128435"/>
              <a:gd name="connsiteY73-7516" fmla="*/ 3534624 h 6858000"/>
              <a:gd name="connsiteX74-7517" fmla="*/ 5597750 w 6128435"/>
              <a:gd name="connsiteY74-7518" fmla="*/ 3534129 h 6858000"/>
              <a:gd name="connsiteX75-7519" fmla="*/ 5599700 w 6128435"/>
              <a:gd name="connsiteY75-7520" fmla="*/ 3547221 h 6858000"/>
              <a:gd name="connsiteX76-7521" fmla="*/ 5615031 w 6128435"/>
              <a:gd name="connsiteY76-7522" fmla="*/ 3557482 h 6858000"/>
              <a:gd name="connsiteX77-7523" fmla="*/ 5618377 w 6128435"/>
              <a:gd name="connsiteY77-7524" fmla="*/ 3588431 h 6858000"/>
              <a:gd name="connsiteX78-7525" fmla="*/ 5612155 w 6128435"/>
              <a:gd name="connsiteY78-7526" fmla="*/ 3589869 h 6858000"/>
              <a:gd name="connsiteX79-7527" fmla="*/ 5620843 w 6128435"/>
              <a:gd name="connsiteY79-7528" fmla="*/ 3606745 h 6858000"/>
              <a:gd name="connsiteX80-7529" fmla="*/ 5655472 w 6128435"/>
              <a:gd name="connsiteY80-7530" fmla="*/ 3678877 h 6858000"/>
              <a:gd name="connsiteX81-7531" fmla="*/ 5680448 w 6128435"/>
              <a:gd name="connsiteY81-7532" fmla="*/ 3717760 h 6858000"/>
              <a:gd name="connsiteX82-7533" fmla="*/ 5683015 w 6128435"/>
              <a:gd name="connsiteY82-7534" fmla="*/ 3762025 h 6858000"/>
              <a:gd name="connsiteX83-7535" fmla="*/ 5696643 w 6128435"/>
              <a:gd name="connsiteY83-7536" fmla="*/ 3773888 h 6858000"/>
              <a:gd name="connsiteX84-7537" fmla="*/ 5699203 w 6128435"/>
              <a:gd name="connsiteY84-7538" fmla="*/ 3775823 h 6858000"/>
              <a:gd name="connsiteX85-7539" fmla="*/ 5704824 w 6128435"/>
              <a:gd name="connsiteY85-7540" fmla="*/ 3785966 h 6858000"/>
              <a:gd name="connsiteX86-7541" fmla="*/ 5712204 w 6128435"/>
              <a:gd name="connsiteY86-7542" fmla="*/ 3785830 h 6858000"/>
              <a:gd name="connsiteX87-7543" fmla="*/ 5724816 w 6128435"/>
              <a:gd name="connsiteY87-7544" fmla="*/ 3798949 h 6858000"/>
              <a:gd name="connsiteX88-7545" fmla="*/ 5733539 w 6128435"/>
              <a:gd name="connsiteY88-7546" fmla="*/ 3818457 h 6858000"/>
              <a:gd name="connsiteX89-7547" fmla="*/ 5768491 w 6128435"/>
              <a:gd name="connsiteY89-7548" fmla="*/ 3914399 h 6858000"/>
              <a:gd name="connsiteX90-7549" fmla="*/ 5793123 w 6128435"/>
              <a:gd name="connsiteY90-7550" fmla="*/ 3969952 h 6858000"/>
              <a:gd name="connsiteX91-7551" fmla="*/ 5808321 w 6128435"/>
              <a:gd name="connsiteY91-7552" fmla="*/ 3988153 h 6858000"/>
              <a:gd name="connsiteX92-7553" fmla="*/ 5825621 w 6128435"/>
              <a:gd name="connsiteY92-7554" fmla="*/ 4015525 h 6858000"/>
              <a:gd name="connsiteX93-7555" fmla="*/ 5860672 w 6128435"/>
              <a:gd name="connsiteY93-7556" fmla="*/ 4061579 h 6858000"/>
              <a:gd name="connsiteX94-7557" fmla="*/ 5872173 w 6128435"/>
              <a:gd name="connsiteY94-7558" fmla="*/ 4088497 h 6858000"/>
              <a:gd name="connsiteX95-7559" fmla="*/ 5883705 w 6128435"/>
              <a:gd name="connsiteY95-7560" fmla="*/ 4101899 h 6858000"/>
              <a:gd name="connsiteX96-7561" fmla="*/ 5885314 w 6128435"/>
              <a:gd name="connsiteY96-7562" fmla="*/ 4108387 h 6858000"/>
              <a:gd name="connsiteX97-7563" fmla="*/ 5894095 w 6128435"/>
              <a:gd name="connsiteY97-7564" fmla="*/ 4128857 h 6858000"/>
              <a:gd name="connsiteX98-7565" fmla="*/ 5898339 w 6128435"/>
              <a:gd name="connsiteY98-7566" fmla="*/ 4140800 h 6858000"/>
              <a:gd name="connsiteX99-7567" fmla="*/ 5899734 w 6128435"/>
              <a:gd name="connsiteY99-7568" fmla="*/ 4145632 h 6858000"/>
              <a:gd name="connsiteX100-7569" fmla="*/ 5897098 w 6128435"/>
              <a:gd name="connsiteY100-7570" fmla="*/ 4157819 h 6858000"/>
              <a:gd name="connsiteX101-7571" fmla="*/ 5903513 w 6128435"/>
              <a:gd name="connsiteY101-7572" fmla="*/ 4187661 h 6858000"/>
              <a:gd name="connsiteX102-7573" fmla="*/ 5917114 w 6128435"/>
              <a:gd name="connsiteY102-7574" fmla="*/ 4213096 h 6858000"/>
              <a:gd name="connsiteX103-7575" fmla="*/ 5921153 w 6128435"/>
              <a:gd name="connsiteY103-7576" fmla="*/ 4236222 h 6858000"/>
              <a:gd name="connsiteX104-7577" fmla="*/ 5924233 w 6128435"/>
              <a:gd name="connsiteY104-7578" fmla="*/ 4242060 h 6858000"/>
              <a:gd name="connsiteX105-7579" fmla="*/ 5928910 w 6128435"/>
              <a:gd name="connsiteY105-7580" fmla="*/ 4300973 h 6858000"/>
              <a:gd name="connsiteX106-7581" fmla="*/ 5939320 w 6128435"/>
              <a:gd name="connsiteY106-7582" fmla="*/ 4340435 h 6858000"/>
              <a:gd name="connsiteX107-7583" fmla="*/ 5946705 w 6128435"/>
              <a:gd name="connsiteY107-7584" fmla="*/ 4428051 h 6858000"/>
              <a:gd name="connsiteX108-7585" fmla="*/ 5949261 w 6128435"/>
              <a:gd name="connsiteY108-7586" fmla="*/ 4449185 h 6858000"/>
              <a:gd name="connsiteX109-7587" fmla="*/ 5957504 w 6128435"/>
              <a:gd name="connsiteY109-7588" fmla="*/ 4465911 h 6858000"/>
              <a:gd name="connsiteX110-7589" fmla="*/ 5964689 w 6128435"/>
              <a:gd name="connsiteY110-7590" fmla="*/ 4468532 h 6858000"/>
              <a:gd name="connsiteX111-7591" fmla="*/ 5967062 w 6128435"/>
              <a:gd name="connsiteY111-7592" fmla="*/ 4479923 h 6858000"/>
              <a:gd name="connsiteX112-7593" fmla="*/ 5968960 w 6128435"/>
              <a:gd name="connsiteY112-7594" fmla="*/ 4482655 h 6858000"/>
              <a:gd name="connsiteX113-7595" fmla="*/ 5978567 w 6128435"/>
              <a:gd name="connsiteY113-7596" fmla="*/ 4498605 h 6858000"/>
              <a:gd name="connsiteX114-7597" fmla="*/ 5980106 w 6128435"/>
              <a:gd name="connsiteY114-7598" fmla="*/ 4585087 h 6858000"/>
              <a:gd name="connsiteX115-7599" fmla="*/ 5998138 w 6128435"/>
              <a:gd name="connsiteY115-7600" fmla="*/ 4697518 h 6858000"/>
              <a:gd name="connsiteX116-7601" fmla="*/ 6013516 w 6128435"/>
              <a:gd name="connsiteY116-7602" fmla="*/ 4786619 h 6858000"/>
              <a:gd name="connsiteX117-7603" fmla="*/ 6025404 w 6128435"/>
              <a:gd name="connsiteY117-7604" fmla="*/ 4858148 h 6858000"/>
              <a:gd name="connsiteX118-7605" fmla="*/ 6007749 w 6128435"/>
              <a:gd name="connsiteY118-7606" fmla="*/ 4964715 h 6858000"/>
              <a:gd name="connsiteX119-7607" fmla="*/ 6005269 w 6128435"/>
              <a:gd name="connsiteY119-7608" fmla="*/ 5150567 h 6858000"/>
              <a:gd name="connsiteX120-7609" fmla="*/ 6001127 w 6128435"/>
              <a:gd name="connsiteY120-7610" fmla="*/ 5164609 h 6858000"/>
              <a:gd name="connsiteX121-7611" fmla="*/ 5996647 w 6128435"/>
              <a:gd name="connsiteY121-7612" fmla="*/ 5185640 h 6858000"/>
              <a:gd name="connsiteX122-7613" fmla="*/ 5998514 w 6128435"/>
              <a:gd name="connsiteY122-7614" fmla="*/ 5189673 h 6858000"/>
              <a:gd name="connsiteX123-7615" fmla="*/ 5995970 w 6128435"/>
              <a:gd name="connsiteY123-7616" fmla="*/ 5221547 h 6858000"/>
              <a:gd name="connsiteX124-7617" fmla="*/ 5997218 w 6128435"/>
              <a:gd name="connsiteY124-7618" fmla="*/ 5222031 h 6858000"/>
              <a:gd name="connsiteX125-7619" fmla="*/ 6002116 w 6128435"/>
              <a:gd name="connsiteY125-7620" fmla="*/ 5231223 h 6858000"/>
              <a:gd name="connsiteX126-7621" fmla="*/ 6008541 w 6128435"/>
              <a:gd name="connsiteY126-7622" fmla="*/ 5248680 h 6858000"/>
              <a:gd name="connsiteX127-7623" fmla="*/ 6039260 w 6128435"/>
              <a:gd name="connsiteY127-7624" fmla="*/ 5289518 h 6858000"/>
              <a:gd name="connsiteX128-7625" fmla="*/ 6036748 w 6128435"/>
              <a:gd name="connsiteY128-7626" fmla="*/ 5322752 h 6858000"/>
              <a:gd name="connsiteX129-7627" fmla="*/ 6036943 w 6128435"/>
              <a:gd name="connsiteY129-7628" fmla="*/ 5329480 h 6858000"/>
              <a:gd name="connsiteX130-7629" fmla="*/ 6037236 w 6128435"/>
              <a:gd name="connsiteY130-7630" fmla="*/ 5329634 h 6858000"/>
              <a:gd name="connsiteX131-7631" fmla="*/ 6038019 w 6128435"/>
              <a:gd name="connsiteY131-7632" fmla="*/ 5336764 h 6858000"/>
              <a:gd name="connsiteX132-7633" fmla="*/ 6037298 w 6128435"/>
              <a:gd name="connsiteY132-7634" fmla="*/ 5341753 h 6858000"/>
              <a:gd name="connsiteX133-7635" fmla="*/ 6037677 w 6128435"/>
              <a:gd name="connsiteY133-7636" fmla="*/ 5354807 h 6858000"/>
              <a:gd name="connsiteX134-7637" fmla="*/ 6039728 w 6128435"/>
              <a:gd name="connsiteY134-7638" fmla="*/ 5359416 h 6858000"/>
              <a:gd name="connsiteX135-7639" fmla="*/ 6043311 w 6128435"/>
              <a:gd name="connsiteY135-7640" fmla="*/ 5361407 h 6858000"/>
              <a:gd name="connsiteX136-7641" fmla="*/ 6042954 w 6128435"/>
              <a:gd name="connsiteY136-7642" fmla="*/ 5362576 h 6858000"/>
              <a:gd name="connsiteX137-7643" fmla="*/ 6053435 w 6128435"/>
              <a:gd name="connsiteY137-7644" fmla="*/ 5387547 h 6858000"/>
              <a:gd name="connsiteX138-7645" fmla="*/ 6065933 w 6128435"/>
              <a:gd name="connsiteY138-7646" fmla="*/ 5443002 h 6858000"/>
              <a:gd name="connsiteX139-7647" fmla="*/ 6068640 w 6128435"/>
              <a:gd name="connsiteY139-7648" fmla="*/ 5474503 h 6858000"/>
              <a:gd name="connsiteX140-7649" fmla="*/ 6080922 w 6128435"/>
              <a:gd name="connsiteY140-7650" fmla="*/ 5561070 h 6858000"/>
              <a:gd name="connsiteX141-7651" fmla="*/ 6096949 w 6128435"/>
              <a:gd name="connsiteY141-7652" fmla="*/ 5648179 h 6858000"/>
              <a:gd name="connsiteX142-7653" fmla="*/ 6125703 w 6128435"/>
              <a:gd name="connsiteY142-7654" fmla="*/ 5692894 h 6858000"/>
              <a:gd name="connsiteX143-7655" fmla="*/ 6126670 w 6128435"/>
              <a:gd name="connsiteY143-7656" fmla="*/ 5697882 h 6858000"/>
              <a:gd name="connsiteX144-7657" fmla="*/ 6124061 w 6128435"/>
              <a:gd name="connsiteY144-7658" fmla="*/ 5710294 h 6858000"/>
              <a:gd name="connsiteX145-7659" fmla="*/ 6122213 w 6128435"/>
              <a:gd name="connsiteY145-7660" fmla="*/ 5714762 h 6858000"/>
              <a:gd name="connsiteX146-7661" fmla="*/ 6121353 w 6128435"/>
              <a:gd name="connsiteY146-7662" fmla="*/ 5721725 h 6858000"/>
              <a:gd name="connsiteX147-7663" fmla="*/ 6121607 w 6128435"/>
              <a:gd name="connsiteY147-7664" fmla="*/ 5721959 h 6858000"/>
              <a:gd name="connsiteX148-7665" fmla="*/ 6120262 w 6128435"/>
              <a:gd name="connsiteY148-7666" fmla="*/ 5728358 h 6858000"/>
              <a:gd name="connsiteX149-7667" fmla="*/ 6110194 w 6128435"/>
              <a:gd name="connsiteY149-7668" fmla="*/ 5758853 h 6858000"/>
              <a:gd name="connsiteX150-7669" fmla="*/ 6127519 w 6128435"/>
              <a:gd name="connsiteY150-7670" fmla="*/ 5865775 h 6858000"/>
              <a:gd name="connsiteX151-7671" fmla="*/ 6128435 w 6128435"/>
              <a:gd name="connsiteY151-7672" fmla="*/ 5870164 h 6858000"/>
              <a:gd name="connsiteX152-7673" fmla="*/ 6119217 w 6128435"/>
              <a:gd name="connsiteY152-7674" fmla="*/ 5888542 h 6858000"/>
              <a:gd name="connsiteX153-7675" fmla="*/ 6115966 w 6128435"/>
              <a:gd name="connsiteY153-7676" fmla="*/ 5898387 h 6858000"/>
              <a:gd name="connsiteX154-7677" fmla="*/ 6111924 w 6128435"/>
              <a:gd name="connsiteY154-7678" fmla="*/ 5900444 h 6858000"/>
              <a:gd name="connsiteX155-7679" fmla="*/ 6108716 w 6128435"/>
              <a:gd name="connsiteY155-7680" fmla="*/ 5915345 h 6858000"/>
              <a:gd name="connsiteX156-7681" fmla="*/ 6109524 w 6128435"/>
              <a:gd name="connsiteY156-7682" fmla="*/ 5917328 h 6858000"/>
              <a:gd name="connsiteX157-7683" fmla="*/ 6102493 w 6128435"/>
              <a:gd name="connsiteY157-7684" fmla="*/ 5928602 h 6858000"/>
              <a:gd name="connsiteX158-7685" fmla="*/ 6056863 w 6128435"/>
              <a:gd name="connsiteY158-7686" fmla="*/ 6000643 h 6858000"/>
              <a:gd name="connsiteX159-7687" fmla="*/ 6045436 w 6128435"/>
              <a:gd name="connsiteY159-7688" fmla="*/ 6124480 h 6858000"/>
              <a:gd name="connsiteX160-7689" fmla="*/ 6030489 w 6128435"/>
              <a:gd name="connsiteY160-7690" fmla="*/ 6317666 h 6858000"/>
              <a:gd name="connsiteX161-7691" fmla="*/ 6007492 w 6128435"/>
              <a:gd name="connsiteY161-7692" fmla="*/ 6440818 h 6858000"/>
              <a:gd name="connsiteX162-7693" fmla="*/ 6009467 w 6128435"/>
              <a:gd name="connsiteY162-7694" fmla="*/ 6487076 h 6858000"/>
              <a:gd name="connsiteX163-7695" fmla="*/ 5995064 w 6128435"/>
              <a:gd name="connsiteY163-7696" fmla="*/ 6540791 h 6858000"/>
              <a:gd name="connsiteX164-7697" fmla="*/ 5996309 w 6128435"/>
              <a:gd name="connsiteY164-7698" fmla="*/ 6543961 h 6858000"/>
              <a:gd name="connsiteX165-7699" fmla="*/ 5996048 w 6128435"/>
              <a:gd name="connsiteY165-7700" fmla="*/ 6555444 h 6858000"/>
              <a:gd name="connsiteX166-7701" fmla="*/ 6002524 w 6128435"/>
              <a:gd name="connsiteY166-7702" fmla="*/ 6560188 h 6858000"/>
              <a:gd name="connsiteX167-7703" fmla="*/ 6006823 w 6128435"/>
              <a:gd name="connsiteY167-7704" fmla="*/ 6578546 h 6858000"/>
              <a:gd name="connsiteX168-7705" fmla="*/ 6004510 w 6128435"/>
              <a:gd name="connsiteY168-7706" fmla="*/ 6599256 h 6858000"/>
              <a:gd name="connsiteX169-7707" fmla="*/ 5986207 w 6128435"/>
              <a:gd name="connsiteY169-7708" fmla="*/ 6695855 h 6858000"/>
              <a:gd name="connsiteX170-7709" fmla="*/ 5979428 w 6128435"/>
              <a:gd name="connsiteY170-7710" fmla="*/ 6754678 h 6858000"/>
              <a:gd name="connsiteX171-7711" fmla="*/ 5983398 w 6128435"/>
              <a:gd name="connsiteY171-7712" fmla="*/ 6778641 h 6858000"/>
              <a:gd name="connsiteX172-7713" fmla="*/ 5984543 w 6128435"/>
              <a:gd name="connsiteY172-7714" fmla="*/ 6811016 h 6858000"/>
              <a:gd name="connsiteX173-7715" fmla="*/ 5981802 w 6128435"/>
              <a:gd name="connsiteY173-7716" fmla="*/ 6838578 h 6858000"/>
              <a:gd name="connsiteX174-7717" fmla="*/ 5979671 w 6128435"/>
              <a:gd name="connsiteY174-7718" fmla="*/ 6858000 h 6858000"/>
              <a:gd name="connsiteX175-7719" fmla="*/ 0 w 6128435"/>
              <a:gd name="connsiteY175-7720" fmla="*/ 6858000 h 6858000"/>
              <a:gd name="connsiteX176-7721" fmla="*/ 0 w 6128435"/>
              <a:gd name="connsiteY176-7722" fmla="*/ 0 h 6858000"/>
              <a:gd name="connsiteX0-7723" fmla="*/ 0 w 6128435"/>
              <a:gd name="connsiteY0-7724" fmla="*/ 0 h 6858000"/>
              <a:gd name="connsiteX1-7725" fmla="*/ 4965888 w 6128435"/>
              <a:gd name="connsiteY1-7726" fmla="*/ 0 h 6858000"/>
              <a:gd name="connsiteX2-7727" fmla="*/ 4967767 w 6128435"/>
              <a:gd name="connsiteY2-7728" fmla="*/ 7930 h 6858000"/>
              <a:gd name="connsiteX3-7729" fmla="*/ 4979444 w 6128435"/>
              <a:gd name="connsiteY3-7730" fmla="*/ 43921 h 6858000"/>
              <a:gd name="connsiteX4-7731" fmla="*/ 5021173 w 6128435"/>
              <a:gd name="connsiteY4-7732" fmla="*/ 123738 h 6858000"/>
              <a:gd name="connsiteX5-7733" fmla="*/ 5075458 w 6128435"/>
              <a:gd name="connsiteY5-7734" fmla="*/ 264355 h 6858000"/>
              <a:gd name="connsiteX6-7735" fmla="*/ 5081175 w 6128435"/>
              <a:gd name="connsiteY6-7736" fmla="*/ 277448 h 6858000"/>
              <a:gd name="connsiteX7-7737" fmla="*/ 5097011 w 6128435"/>
              <a:gd name="connsiteY7-7738" fmla="*/ 355616 h 6858000"/>
              <a:gd name="connsiteX8-7739" fmla="*/ 5130982 w 6128435"/>
              <a:gd name="connsiteY8-7740" fmla="*/ 412030 h 6858000"/>
              <a:gd name="connsiteX9-7741" fmla="*/ 5153000 w 6128435"/>
              <a:gd name="connsiteY9-7742" fmla="*/ 507134 h 6858000"/>
              <a:gd name="connsiteX10-7743" fmla="*/ 5171282 w 6128435"/>
              <a:gd name="connsiteY10-7744" fmla="*/ 602071 h 6858000"/>
              <a:gd name="connsiteX11-7745" fmla="*/ 5176196 w 6128435"/>
              <a:gd name="connsiteY11-7746" fmla="*/ 636822 h 6858000"/>
              <a:gd name="connsiteX12-7747" fmla="*/ 5201957 w 6128435"/>
              <a:gd name="connsiteY12-7748" fmla="*/ 736835 h 6858000"/>
              <a:gd name="connsiteX13-7749" fmla="*/ 5185452 w 6128435"/>
              <a:gd name="connsiteY13-7750" fmla="*/ 745392 h 6858000"/>
              <a:gd name="connsiteX14-7751" fmla="*/ 5189051 w 6128435"/>
              <a:gd name="connsiteY14-7752" fmla="*/ 782518 h 6858000"/>
              <a:gd name="connsiteX15-7753" fmla="*/ 5210428 w 6128435"/>
              <a:gd name="connsiteY15-7754" fmla="*/ 815772 h 6858000"/>
              <a:gd name="connsiteX16-7755" fmla="*/ 5221088 w 6128435"/>
              <a:gd name="connsiteY16-7756" fmla="*/ 860193 h 6858000"/>
              <a:gd name="connsiteX17-7757" fmla="*/ 5227653 w 6128435"/>
              <a:gd name="connsiteY17-7758" fmla="*/ 886709 h 6858000"/>
              <a:gd name="connsiteX18-7759" fmla="*/ 5230806 w 6128435"/>
              <a:gd name="connsiteY18-7760" fmla="*/ 961354 h 6858000"/>
              <a:gd name="connsiteX19-7761" fmla="*/ 5201018 w 6128435"/>
              <a:gd name="connsiteY19-7762" fmla="*/ 1095027 h 6858000"/>
              <a:gd name="connsiteX20-7763" fmla="*/ 5202153 w 6128435"/>
              <a:gd name="connsiteY20-7764" fmla="*/ 1133224 h 6858000"/>
              <a:gd name="connsiteX21-7765" fmla="*/ 5207370 w 6128435"/>
              <a:gd name="connsiteY21-7766" fmla="*/ 1138097 h 6858000"/>
              <a:gd name="connsiteX22-7767" fmla="*/ 5189234 w 6128435"/>
              <a:gd name="connsiteY22-7768" fmla="*/ 1193495 h 6858000"/>
              <a:gd name="connsiteX23-7769" fmla="*/ 5202769 w 6128435"/>
              <a:gd name="connsiteY23-7770" fmla="*/ 1269450 h 6858000"/>
              <a:gd name="connsiteX24-7771" fmla="*/ 5225968 w 6128435"/>
              <a:gd name="connsiteY24-7772" fmla="*/ 1357994 h 6858000"/>
              <a:gd name="connsiteX25-7773" fmla="*/ 5233819 w 6128435"/>
              <a:gd name="connsiteY25-7774" fmla="*/ 1380922 h 6858000"/>
              <a:gd name="connsiteX26-7775" fmla="*/ 5237226 w 6128435"/>
              <a:gd name="connsiteY26-7776" fmla="*/ 1441327 h 6858000"/>
              <a:gd name="connsiteX27-7777" fmla="*/ 5244434 w 6128435"/>
              <a:gd name="connsiteY27-7778" fmla="*/ 1580810 h 6858000"/>
              <a:gd name="connsiteX28-7779" fmla="*/ 5251453 w 6128435"/>
              <a:gd name="connsiteY28-7780" fmla="*/ 1583934 h 6858000"/>
              <a:gd name="connsiteX29-7781" fmla="*/ 5253136 w 6128435"/>
              <a:gd name="connsiteY29-7782" fmla="*/ 1595457 h 6858000"/>
              <a:gd name="connsiteX30-7783" fmla="*/ 5254863 w 6128435"/>
              <a:gd name="connsiteY30-7784" fmla="*/ 1598311 h 6858000"/>
              <a:gd name="connsiteX31-7785" fmla="*/ 5263491 w 6128435"/>
              <a:gd name="connsiteY31-7786" fmla="*/ 1642938 h 6858000"/>
              <a:gd name="connsiteX32-7787" fmla="*/ 5261314 w 6128435"/>
              <a:gd name="connsiteY32-7788" fmla="*/ 1689177 h 6858000"/>
              <a:gd name="connsiteX33-7789" fmla="*/ 5259788 w 6128435"/>
              <a:gd name="connsiteY33-7790" fmla="*/ 1768516 h 6858000"/>
              <a:gd name="connsiteX34-7791" fmla="*/ 5272526 w 6128435"/>
              <a:gd name="connsiteY34-7792" fmla="*/ 1936940 h 6858000"/>
              <a:gd name="connsiteX35-7793" fmla="*/ 5252592 w 6128435"/>
              <a:gd name="connsiteY35-7794" fmla="*/ 2092210 h 6858000"/>
              <a:gd name="connsiteX36-7795" fmla="*/ 5264303 w 6128435"/>
              <a:gd name="connsiteY36-7796" fmla="*/ 2225157 h 6858000"/>
              <a:gd name="connsiteX37-7797" fmla="*/ 5254949 w 6128435"/>
              <a:gd name="connsiteY37-7798" fmla="*/ 2236160 h 6858000"/>
              <a:gd name="connsiteX38-7799" fmla="*/ 5250104 w 6128435"/>
              <a:gd name="connsiteY38-7800" fmla="*/ 2249166 h 6858000"/>
              <a:gd name="connsiteX39-7801" fmla="*/ 5251214 w 6128435"/>
              <a:gd name="connsiteY39-7802" fmla="*/ 2250944 h 6858000"/>
              <a:gd name="connsiteX40-7803" fmla="*/ 5250644 w 6128435"/>
              <a:gd name="connsiteY40-7804" fmla="*/ 2266619 h 6858000"/>
              <a:gd name="connsiteX41-7805" fmla="*/ 5247111 w 6128435"/>
              <a:gd name="connsiteY41-7806" fmla="*/ 2269679 h 6858000"/>
              <a:gd name="connsiteX42-7807" fmla="*/ 5245653 w 6128435"/>
              <a:gd name="connsiteY42-7808" fmla="*/ 2280317 h 6858000"/>
              <a:gd name="connsiteX43-7809" fmla="*/ 5239901 w 6128435"/>
              <a:gd name="connsiteY43-7810" fmla="*/ 2300961 h 6858000"/>
              <a:gd name="connsiteX44-7811" fmla="*/ 5271650 w 6128435"/>
              <a:gd name="connsiteY44-7812" fmla="*/ 2440467 h 6858000"/>
              <a:gd name="connsiteX45-7813" fmla="*/ 5271438 w 6128435"/>
              <a:gd name="connsiteY45-7814" fmla="*/ 2447186 h 6858000"/>
              <a:gd name="connsiteX46-7815" fmla="*/ 5271722 w 6128435"/>
              <a:gd name="connsiteY46-7816" fmla="*/ 2447359 h 6858000"/>
              <a:gd name="connsiteX47-7817" fmla="*/ 5272069 w 6128435"/>
              <a:gd name="connsiteY47-7818" fmla="*/ 2454523 h 6858000"/>
              <a:gd name="connsiteX48-7819" fmla="*/ 5271049 w 6128435"/>
              <a:gd name="connsiteY48-7820" fmla="*/ 2459442 h 6858000"/>
              <a:gd name="connsiteX49-7821" fmla="*/ 5307538 w 6128435"/>
              <a:gd name="connsiteY49-7822" fmla="*/ 2514685 h 6858000"/>
              <a:gd name="connsiteX50-7823" fmla="*/ 5337604 w 6128435"/>
              <a:gd name="connsiteY50-7824" fmla="*/ 2597632 h 6858000"/>
              <a:gd name="connsiteX51-7825" fmla="*/ 5407503 w 6128435"/>
              <a:gd name="connsiteY51-7826" fmla="*/ 2786290 h 6858000"/>
              <a:gd name="connsiteX52-7827" fmla="*/ 5407356 w 6128435"/>
              <a:gd name="connsiteY52-7828" fmla="*/ 2787545 h 6858000"/>
              <a:gd name="connsiteX53-7829" fmla="*/ 5411130 w 6128435"/>
              <a:gd name="connsiteY53-7830" fmla="*/ 2788640 h 6858000"/>
              <a:gd name="connsiteX54-7831" fmla="*/ 5416439 w 6128435"/>
              <a:gd name="connsiteY54-7832" fmla="*/ 2805666 h 6858000"/>
              <a:gd name="connsiteX55-7833" fmla="*/ 5416589 w 6128435"/>
              <a:gd name="connsiteY55-7834" fmla="*/ 2810822 h 6858000"/>
              <a:gd name="connsiteX56-7835" fmla="*/ 5418542 w 6128435"/>
              <a:gd name="connsiteY56-7836" fmla="*/ 2817745 h 6858000"/>
              <a:gd name="connsiteX57-7837" fmla="*/ 5418847 w 6128435"/>
              <a:gd name="connsiteY57-7838" fmla="*/ 2817825 h 6858000"/>
              <a:gd name="connsiteX58-7839" fmla="*/ 5423364 w 6128435"/>
              <a:gd name="connsiteY58-7840" fmla="*/ 2858292 h 6858000"/>
              <a:gd name="connsiteX59-7841" fmla="*/ 5479298 w 6128435"/>
              <a:gd name="connsiteY59-7842" fmla="*/ 2947791 h 6858000"/>
              <a:gd name="connsiteX60-7843" fmla="*/ 5481770 w 6128435"/>
              <a:gd name="connsiteY60-7844" fmla="*/ 2951352 h 6858000"/>
              <a:gd name="connsiteX61-7845" fmla="*/ 5481013 w 6128435"/>
              <a:gd name="connsiteY61-7846" fmla="*/ 2973461 h 6858000"/>
              <a:gd name="connsiteX62-7847" fmla="*/ 5482045 w 6128435"/>
              <a:gd name="connsiteY62-7848" fmla="*/ 2984371 h 6858000"/>
              <a:gd name="connsiteX63-7849" fmla="*/ 5479405 w 6128435"/>
              <a:gd name="connsiteY63-7850" fmla="*/ 2988507 h 6858000"/>
              <a:gd name="connsiteX64-7851" fmla="*/ 5482415 w 6128435"/>
              <a:gd name="connsiteY64-7852" fmla="*/ 3004079 h 6858000"/>
              <a:gd name="connsiteX65-7853" fmla="*/ 5483865 w 6128435"/>
              <a:gd name="connsiteY65-7854" fmla="*/ 3005467 h 6858000"/>
              <a:gd name="connsiteX66-7855" fmla="*/ 5482236 w 6128435"/>
              <a:gd name="connsiteY66-7856" fmla="*/ 3019791 h 6858000"/>
              <a:gd name="connsiteX67-7857" fmla="*/ 5475895 w 6128435"/>
              <a:gd name="connsiteY67-7858" fmla="*/ 3033578 h 6858000"/>
              <a:gd name="connsiteX68-7859" fmla="*/ 5477595 w 6128435"/>
              <a:gd name="connsiteY68-7860" fmla="*/ 3250534 h 6858000"/>
              <a:gd name="connsiteX69-7861" fmla="*/ 5532836 w 6128435"/>
              <a:gd name="connsiteY69-7862" fmla="*/ 3353840 h 6858000"/>
              <a:gd name="connsiteX70-7863" fmla="*/ 5561229 w 6128435"/>
              <a:gd name="connsiteY70-7864" fmla="*/ 3395784 h 6858000"/>
              <a:gd name="connsiteX71-7865" fmla="*/ 5589758 w 6128435"/>
              <a:gd name="connsiteY71-7866" fmla="*/ 3506453 h 6858000"/>
              <a:gd name="connsiteX72-7867" fmla="*/ 5596144 w 6128435"/>
              <a:gd name="connsiteY72-7868" fmla="*/ 3534624 h 6858000"/>
              <a:gd name="connsiteX73-7869" fmla="*/ 5597750 w 6128435"/>
              <a:gd name="connsiteY73-7870" fmla="*/ 3534129 h 6858000"/>
              <a:gd name="connsiteX74-7871" fmla="*/ 5599700 w 6128435"/>
              <a:gd name="connsiteY74-7872" fmla="*/ 3547221 h 6858000"/>
              <a:gd name="connsiteX75-7873" fmla="*/ 5615031 w 6128435"/>
              <a:gd name="connsiteY75-7874" fmla="*/ 3557482 h 6858000"/>
              <a:gd name="connsiteX76-7875" fmla="*/ 5618377 w 6128435"/>
              <a:gd name="connsiteY76-7876" fmla="*/ 3588431 h 6858000"/>
              <a:gd name="connsiteX77-7877" fmla="*/ 5612155 w 6128435"/>
              <a:gd name="connsiteY77-7878" fmla="*/ 3589869 h 6858000"/>
              <a:gd name="connsiteX78-7879" fmla="*/ 5620843 w 6128435"/>
              <a:gd name="connsiteY78-7880" fmla="*/ 3606745 h 6858000"/>
              <a:gd name="connsiteX79-7881" fmla="*/ 5655472 w 6128435"/>
              <a:gd name="connsiteY79-7882" fmla="*/ 3678877 h 6858000"/>
              <a:gd name="connsiteX80-7883" fmla="*/ 5680448 w 6128435"/>
              <a:gd name="connsiteY80-7884" fmla="*/ 3717760 h 6858000"/>
              <a:gd name="connsiteX81-7885" fmla="*/ 5683015 w 6128435"/>
              <a:gd name="connsiteY81-7886" fmla="*/ 3762025 h 6858000"/>
              <a:gd name="connsiteX82-7887" fmla="*/ 5696643 w 6128435"/>
              <a:gd name="connsiteY82-7888" fmla="*/ 3773888 h 6858000"/>
              <a:gd name="connsiteX83-7889" fmla="*/ 5699203 w 6128435"/>
              <a:gd name="connsiteY83-7890" fmla="*/ 3775823 h 6858000"/>
              <a:gd name="connsiteX84-7891" fmla="*/ 5704824 w 6128435"/>
              <a:gd name="connsiteY84-7892" fmla="*/ 3785966 h 6858000"/>
              <a:gd name="connsiteX85-7893" fmla="*/ 5712204 w 6128435"/>
              <a:gd name="connsiteY85-7894" fmla="*/ 3785830 h 6858000"/>
              <a:gd name="connsiteX86-7895" fmla="*/ 5724816 w 6128435"/>
              <a:gd name="connsiteY86-7896" fmla="*/ 3798949 h 6858000"/>
              <a:gd name="connsiteX87-7897" fmla="*/ 5733539 w 6128435"/>
              <a:gd name="connsiteY87-7898" fmla="*/ 3818457 h 6858000"/>
              <a:gd name="connsiteX88-7899" fmla="*/ 5768491 w 6128435"/>
              <a:gd name="connsiteY88-7900" fmla="*/ 3914399 h 6858000"/>
              <a:gd name="connsiteX89-7901" fmla="*/ 5793123 w 6128435"/>
              <a:gd name="connsiteY89-7902" fmla="*/ 3969952 h 6858000"/>
              <a:gd name="connsiteX90-7903" fmla="*/ 5808321 w 6128435"/>
              <a:gd name="connsiteY90-7904" fmla="*/ 3988153 h 6858000"/>
              <a:gd name="connsiteX91-7905" fmla="*/ 5825621 w 6128435"/>
              <a:gd name="connsiteY91-7906" fmla="*/ 4015525 h 6858000"/>
              <a:gd name="connsiteX92-7907" fmla="*/ 5860672 w 6128435"/>
              <a:gd name="connsiteY92-7908" fmla="*/ 4061579 h 6858000"/>
              <a:gd name="connsiteX93-7909" fmla="*/ 5872173 w 6128435"/>
              <a:gd name="connsiteY93-7910" fmla="*/ 4088497 h 6858000"/>
              <a:gd name="connsiteX94-7911" fmla="*/ 5883705 w 6128435"/>
              <a:gd name="connsiteY94-7912" fmla="*/ 4101899 h 6858000"/>
              <a:gd name="connsiteX95-7913" fmla="*/ 5885314 w 6128435"/>
              <a:gd name="connsiteY95-7914" fmla="*/ 4108387 h 6858000"/>
              <a:gd name="connsiteX96-7915" fmla="*/ 5894095 w 6128435"/>
              <a:gd name="connsiteY96-7916" fmla="*/ 4128857 h 6858000"/>
              <a:gd name="connsiteX97-7917" fmla="*/ 5898339 w 6128435"/>
              <a:gd name="connsiteY97-7918" fmla="*/ 4140800 h 6858000"/>
              <a:gd name="connsiteX98-7919" fmla="*/ 5899734 w 6128435"/>
              <a:gd name="connsiteY98-7920" fmla="*/ 4145632 h 6858000"/>
              <a:gd name="connsiteX99-7921" fmla="*/ 5897098 w 6128435"/>
              <a:gd name="connsiteY99-7922" fmla="*/ 4157819 h 6858000"/>
              <a:gd name="connsiteX100-7923" fmla="*/ 5903513 w 6128435"/>
              <a:gd name="connsiteY100-7924" fmla="*/ 4187661 h 6858000"/>
              <a:gd name="connsiteX101-7925" fmla="*/ 5917114 w 6128435"/>
              <a:gd name="connsiteY101-7926" fmla="*/ 4213096 h 6858000"/>
              <a:gd name="connsiteX102-7927" fmla="*/ 5921153 w 6128435"/>
              <a:gd name="connsiteY102-7928" fmla="*/ 4236222 h 6858000"/>
              <a:gd name="connsiteX103-7929" fmla="*/ 5924233 w 6128435"/>
              <a:gd name="connsiteY103-7930" fmla="*/ 4242060 h 6858000"/>
              <a:gd name="connsiteX104-7931" fmla="*/ 5928910 w 6128435"/>
              <a:gd name="connsiteY104-7932" fmla="*/ 4300973 h 6858000"/>
              <a:gd name="connsiteX105-7933" fmla="*/ 5939320 w 6128435"/>
              <a:gd name="connsiteY105-7934" fmla="*/ 4340435 h 6858000"/>
              <a:gd name="connsiteX106-7935" fmla="*/ 5946705 w 6128435"/>
              <a:gd name="connsiteY106-7936" fmla="*/ 4428051 h 6858000"/>
              <a:gd name="connsiteX107-7937" fmla="*/ 5949261 w 6128435"/>
              <a:gd name="connsiteY107-7938" fmla="*/ 4449185 h 6858000"/>
              <a:gd name="connsiteX108-7939" fmla="*/ 5957504 w 6128435"/>
              <a:gd name="connsiteY108-7940" fmla="*/ 4465911 h 6858000"/>
              <a:gd name="connsiteX109-7941" fmla="*/ 5964689 w 6128435"/>
              <a:gd name="connsiteY109-7942" fmla="*/ 4468532 h 6858000"/>
              <a:gd name="connsiteX110-7943" fmla="*/ 5967062 w 6128435"/>
              <a:gd name="connsiteY110-7944" fmla="*/ 4479923 h 6858000"/>
              <a:gd name="connsiteX111-7945" fmla="*/ 5968960 w 6128435"/>
              <a:gd name="connsiteY111-7946" fmla="*/ 4482655 h 6858000"/>
              <a:gd name="connsiteX112-7947" fmla="*/ 5978567 w 6128435"/>
              <a:gd name="connsiteY112-7948" fmla="*/ 4498605 h 6858000"/>
              <a:gd name="connsiteX113-7949" fmla="*/ 5980106 w 6128435"/>
              <a:gd name="connsiteY113-7950" fmla="*/ 4585087 h 6858000"/>
              <a:gd name="connsiteX114-7951" fmla="*/ 5998138 w 6128435"/>
              <a:gd name="connsiteY114-7952" fmla="*/ 4697518 h 6858000"/>
              <a:gd name="connsiteX115-7953" fmla="*/ 6013516 w 6128435"/>
              <a:gd name="connsiteY115-7954" fmla="*/ 4786619 h 6858000"/>
              <a:gd name="connsiteX116-7955" fmla="*/ 6025404 w 6128435"/>
              <a:gd name="connsiteY116-7956" fmla="*/ 4858148 h 6858000"/>
              <a:gd name="connsiteX117-7957" fmla="*/ 6007749 w 6128435"/>
              <a:gd name="connsiteY117-7958" fmla="*/ 4964715 h 6858000"/>
              <a:gd name="connsiteX118-7959" fmla="*/ 6005269 w 6128435"/>
              <a:gd name="connsiteY118-7960" fmla="*/ 5150567 h 6858000"/>
              <a:gd name="connsiteX119-7961" fmla="*/ 6001127 w 6128435"/>
              <a:gd name="connsiteY119-7962" fmla="*/ 5164609 h 6858000"/>
              <a:gd name="connsiteX120-7963" fmla="*/ 5996647 w 6128435"/>
              <a:gd name="connsiteY120-7964" fmla="*/ 5185640 h 6858000"/>
              <a:gd name="connsiteX121-7965" fmla="*/ 5998514 w 6128435"/>
              <a:gd name="connsiteY121-7966" fmla="*/ 5189673 h 6858000"/>
              <a:gd name="connsiteX122-7967" fmla="*/ 5995970 w 6128435"/>
              <a:gd name="connsiteY122-7968" fmla="*/ 5221547 h 6858000"/>
              <a:gd name="connsiteX123-7969" fmla="*/ 5997218 w 6128435"/>
              <a:gd name="connsiteY123-7970" fmla="*/ 5222031 h 6858000"/>
              <a:gd name="connsiteX124-7971" fmla="*/ 6002116 w 6128435"/>
              <a:gd name="connsiteY124-7972" fmla="*/ 5231223 h 6858000"/>
              <a:gd name="connsiteX125-7973" fmla="*/ 6008541 w 6128435"/>
              <a:gd name="connsiteY125-7974" fmla="*/ 5248680 h 6858000"/>
              <a:gd name="connsiteX126-7975" fmla="*/ 6039260 w 6128435"/>
              <a:gd name="connsiteY126-7976" fmla="*/ 5289518 h 6858000"/>
              <a:gd name="connsiteX127-7977" fmla="*/ 6036748 w 6128435"/>
              <a:gd name="connsiteY127-7978" fmla="*/ 5322752 h 6858000"/>
              <a:gd name="connsiteX128-7979" fmla="*/ 6036943 w 6128435"/>
              <a:gd name="connsiteY128-7980" fmla="*/ 5329480 h 6858000"/>
              <a:gd name="connsiteX129-7981" fmla="*/ 6037236 w 6128435"/>
              <a:gd name="connsiteY129-7982" fmla="*/ 5329634 h 6858000"/>
              <a:gd name="connsiteX130-7983" fmla="*/ 6038019 w 6128435"/>
              <a:gd name="connsiteY130-7984" fmla="*/ 5336764 h 6858000"/>
              <a:gd name="connsiteX131-7985" fmla="*/ 6037298 w 6128435"/>
              <a:gd name="connsiteY131-7986" fmla="*/ 5341753 h 6858000"/>
              <a:gd name="connsiteX132-7987" fmla="*/ 6037677 w 6128435"/>
              <a:gd name="connsiteY132-7988" fmla="*/ 5354807 h 6858000"/>
              <a:gd name="connsiteX133-7989" fmla="*/ 6039728 w 6128435"/>
              <a:gd name="connsiteY133-7990" fmla="*/ 5359416 h 6858000"/>
              <a:gd name="connsiteX134-7991" fmla="*/ 6043311 w 6128435"/>
              <a:gd name="connsiteY134-7992" fmla="*/ 5361407 h 6858000"/>
              <a:gd name="connsiteX135-7993" fmla="*/ 6042954 w 6128435"/>
              <a:gd name="connsiteY135-7994" fmla="*/ 5362576 h 6858000"/>
              <a:gd name="connsiteX136-7995" fmla="*/ 6053435 w 6128435"/>
              <a:gd name="connsiteY136-7996" fmla="*/ 5387547 h 6858000"/>
              <a:gd name="connsiteX137-7997" fmla="*/ 6065933 w 6128435"/>
              <a:gd name="connsiteY137-7998" fmla="*/ 5443002 h 6858000"/>
              <a:gd name="connsiteX138-7999" fmla="*/ 6068640 w 6128435"/>
              <a:gd name="connsiteY138-8000" fmla="*/ 5474503 h 6858000"/>
              <a:gd name="connsiteX139-8001" fmla="*/ 6080922 w 6128435"/>
              <a:gd name="connsiteY139-8002" fmla="*/ 5561070 h 6858000"/>
              <a:gd name="connsiteX140-8003" fmla="*/ 6096949 w 6128435"/>
              <a:gd name="connsiteY140-8004" fmla="*/ 5648179 h 6858000"/>
              <a:gd name="connsiteX141-8005" fmla="*/ 6125703 w 6128435"/>
              <a:gd name="connsiteY141-8006" fmla="*/ 5692894 h 6858000"/>
              <a:gd name="connsiteX142-8007" fmla="*/ 6126670 w 6128435"/>
              <a:gd name="connsiteY142-8008" fmla="*/ 5697882 h 6858000"/>
              <a:gd name="connsiteX143-8009" fmla="*/ 6124061 w 6128435"/>
              <a:gd name="connsiteY143-8010" fmla="*/ 5710294 h 6858000"/>
              <a:gd name="connsiteX144-8011" fmla="*/ 6122213 w 6128435"/>
              <a:gd name="connsiteY144-8012" fmla="*/ 5714762 h 6858000"/>
              <a:gd name="connsiteX145-8013" fmla="*/ 6121353 w 6128435"/>
              <a:gd name="connsiteY145-8014" fmla="*/ 5721725 h 6858000"/>
              <a:gd name="connsiteX146-8015" fmla="*/ 6121607 w 6128435"/>
              <a:gd name="connsiteY146-8016" fmla="*/ 5721959 h 6858000"/>
              <a:gd name="connsiteX147-8017" fmla="*/ 6120262 w 6128435"/>
              <a:gd name="connsiteY147-8018" fmla="*/ 5728358 h 6858000"/>
              <a:gd name="connsiteX148-8019" fmla="*/ 6110194 w 6128435"/>
              <a:gd name="connsiteY148-8020" fmla="*/ 5758853 h 6858000"/>
              <a:gd name="connsiteX149-8021" fmla="*/ 6127519 w 6128435"/>
              <a:gd name="connsiteY149-8022" fmla="*/ 5865775 h 6858000"/>
              <a:gd name="connsiteX150-8023" fmla="*/ 6128435 w 6128435"/>
              <a:gd name="connsiteY150-8024" fmla="*/ 5870164 h 6858000"/>
              <a:gd name="connsiteX151-8025" fmla="*/ 6119217 w 6128435"/>
              <a:gd name="connsiteY151-8026" fmla="*/ 5888542 h 6858000"/>
              <a:gd name="connsiteX152-8027" fmla="*/ 6115966 w 6128435"/>
              <a:gd name="connsiteY152-8028" fmla="*/ 5898387 h 6858000"/>
              <a:gd name="connsiteX153-8029" fmla="*/ 6111924 w 6128435"/>
              <a:gd name="connsiteY153-8030" fmla="*/ 5900444 h 6858000"/>
              <a:gd name="connsiteX154-8031" fmla="*/ 6108716 w 6128435"/>
              <a:gd name="connsiteY154-8032" fmla="*/ 5915345 h 6858000"/>
              <a:gd name="connsiteX155-8033" fmla="*/ 6109524 w 6128435"/>
              <a:gd name="connsiteY155-8034" fmla="*/ 5917328 h 6858000"/>
              <a:gd name="connsiteX156-8035" fmla="*/ 6102493 w 6128435"/>
              <a:gd name="connsiteY156-8036" fmla="*/ 5928602 h 6858000"/>
              <a:gd name="connsiteX157-8037" fmla="*/ 6056863 w 6128435"/>
              <a:gd name="connsiteY157-8038" fmla="*/ 6000643 h 6858000"/>
              <a:gd name="connsiteX158-8039" fmla="*/ 6045436 w 6128435"/>
              <a:gd name="connsiteY158-8040" fmla="*/ 6124480 h 6858000"/>
              <a:gd name="connsiteX159-8041" fmla="*/ 6030489 w 6128435"/>
              <a:gd name="connsiteY159-8042" fmla="*/ 6317666 h 6858000"/>
              <a:gd name="connsiteX160-8043" fmla="*/ 6007492 w 6128435"/>
              <a:gd name="connsiteY160-8044" fmla="*/ 6440818 h 6858000"/>
              <a:gd name="connsiteX161-8045" fmla="*/ 6009467 w 6128435"/>
              <a:gd name="connsiteY161-8046" fmla="*/ 6487076 h 6858000"/>
              <a:gd name="connsiteX162-8047" fmla="*/ 5995064 w 6128435"/>
              <a:gd name="connsiteY162-8048" fmla="*/ 6540791 h 6858000"/>
              <a:gd name="connsiteX163-8049" fmla="*/ 5996309 w 6128435"/>
              <a:gd name="connsiteY163-8050" fmla="*/ 6543961 h 6858000"/>
              <a:gd name="connsiteX164-8051" fmla="*/ 5996048 w 6128435"/>
              <a:gd name="connsiteY164-8052" fmla="*/ 6555444 h 6858000"/>
              <a:gd name="connsiteX165-8053" fmla="*/ 6002524 w 6128435"/>
              <a:gd name="connsiteY165-8054" fmla="*/ 6560188 h 6858000"/>
              <a:gd name="connsiteX166-8055" fmla="*/ 6006823 w 6128435"/>
              <a:gd name="connsiteY166-8056" fmla="*/ 6578546 h 6858000"/>
              <a:gd name="connsiteX167-8057" fmla="*/ 6004510 w 6128435"/>
              <a:gd name="connsiteY167-8058" fmla="*/ 6599256 h 6858000"/>
              <a:gd name="connsiteX168-8059" fmla="*/ 5986207 w 6128435"/>
              <a:gd name="connsiteY168-8060" fmla="*/ 6695855 h 6858000"/>
              <a:gd name="connsiteX169-8061" fmla="*/ 5979428 w 6128435"/>
              <a:gd name="connsiteY169-8062" fmla="*/ 6754678 h 6858000"/>
              <a:gd name="connsiteX170-8063" fmla="*/ 5983398 w 6128435"/>
              <a:gd name="connsiteY170-8064" fmla="*/ 6778641 h 6858000"/>
              <a:gd name="connsiteX171-8065" fmla="*/ 5984543 w 6128435"/>
              <a:gd name="connsiteY171-8066" fmla="*/ 6811016 h 6858000"/>
              <a:gd name="connsiteX172-8067" fmla="*/ 5981802 w 6128435"/>
              <a:gd name="connsiteY172-8068" fmla="*/ 6838578 h 6858000"/>
              <a:gd name="connsiteX173-8069" fmla="*/ 5979671 w 6128435"/>
              <a:gd name="connsiteY173-8070" fmla="*/ 6858000 h 6858000"/>
              <a:gd name="connsiteX174-8071" fmla="*/ 0 w 6128435"/>
              <a:gd name="connsiteY174-8072" fmla="*/ 6858000 h 6858000"/>
              <a:gd name="connsiteX175-8073" fmla="*/ 0 w 6128435"/>
              <a:gd name="connsiteY175-8074" fmla="*/ 0 h 6858000"/>
              <a:gd name="connsiteX0-8075" fmla="*/ 0 w 6128435"/>
              <a:gd name="connsiteY0-8076" fmla="*/ 0 h 6858000"/>
              <a:gd name="connsiteX1-8077" fmla="*/ 4965888 w 6128435"/>
              <a:gd name="connsiteY1-8078" fmla="*/ 0 h 6858000"/>
              <a:gd name="connsiteX2-8079" fmla="*/ 4967767 w 6128435"/>
              <a:gd name="connsiteY2-8080" fmla="*/ 7930 h 6858000"/>
              <a:gd name="connsiteX3-8081" fmla="*/ 4979444 w 6128435"/>
              <a:gd name="connsiteY3-8082" fmla="*/ 43921 h 6858000"/>
              <a:gd name="connsiteX4-8083" fmla="*/ 5021173 w 6128435"/>
              <a:gd name="connsiteY4-8084" fmla="*/ 123738 h 6858000"/>
              <a:gd name="connsiteX5-8085" fmla="*/ 5075458 w 6128435"/>
              <a:gd name="connsiteY5-8086" fmla="*/ 264355 h 6858000"/>
              <a:gd name="connsiteX6-8087" fmla="*/ 5081175 w 6128435"/>
              <a:gd name="connsiteY6-8088" fmla="*/ 277448 h 6858000"/>
              <a:gd name="connsiteX7-8089" fmla="*/ 5097011 w 6128435"/>
              <a:gd name="connsiteY7-8090" fmla="*/ 355616 h 6858000"/>
              <a:gd name="connsiteX8-8091" fmla="*/ 5130982 w 6128435"/>
              <a:gd name="connsiteY8-8092" fmla="*/ 412030 h 6858000"/>
              <a:gd name="connsiteX9-8093" fmla="*/ 5153000 w 6128435"/>
              <a:gd name="connsiteY9-8094" fmla="*/ 507134 h 6858000"/>
              <a:gd name="connsiteX10-8095" fmla="*/ 5171282 w 6128435"/>
              <a:gd name="connsiteY10-8096" fmla="*/ 602071 h 6858000"/>
              <a:gd name="connsiteX11-8097" fmla="*/ 5176196 w 6128435"/>
              <a:gd name="connsiteY11-8098" fmla="*/ 636822 h 6858000"/>
              <a:gd name="connsiteX12-8099" fmla="*/ 5201957 w 6128435"/>
              <a:gd name="connsiteY12-8100" fmla="*/ 736835 h 6858000"/>
              <a:gd name="connsiteX13-8101" fmla="*/ 5185452 w 6128435"/>
              <a:gd name="connsiteY13-8102" fmla="*/ 745392 h 6858000"/>
              <a:gd name="connsiteX14-8103" fmla="*/ 5189051 w 6128435"/>
              <a:gd name="connsiteY14-8104" fmla="*/ 782518 h 6858000"/>
              <a:gd name="connsiteX15-8105" fmla="*/ 5210428 w 6128435"/>
              <a:gd name="connsiteY15-8106" fmla="*/ 815772 h 6858000"/>
              <a:gd name="connsiteX16-8107" fmla="*/ 5221088 w 6128435"/>
              <a:gd name="connsiteY16-8108" fmla="*/ 860193 h 6858000"/>
              <a:gd name="connsiteX17-8109" fmla="*/ 5227653 w 6128435"/>
              <a:gd name="connsiteY17-8110" fmla="*/ 886709 h 6858000"/>
              <a:gd name="connsiteX18-8111" fmla="*/ 5230806 w 6128435"/>
              <a:gd name="connsiteY18-8112" fmla="*/ 961354 h 6858000"/>
              <a:gd name="connsiteX19-8113" fmla="*/ 5201018 w 6128435"/>
              <a:gd name="connsiteY19-8114" fmla="*/ 1095027 h 6858000"/>
              <a:gd name="connsiteX20-8115" fmla="*/ 5202153 w 6128435"/>
              <a:gd name="connsiteY20-8116" fmla="*/ 1133224 h 6858000"/>
              <a:gd name="connsiteX21-8117" fmla="*/ 5207370 w 6128435"/>
              <a:gd name="connsiteY21-8118" fmla="*/ 1138097 h 6858000"/>
              <a:gd name="connsiteX22-8119" fmla="*/ 5189234 w 6128435"/>
              <a:gd name="connsiteY22-8120" fmla="*/ 1193495 h 6858000"/>
              <a:gd name="connsiteX23-8121" fmla="*/ 5202769 w 6128435"/>
              <a:gd name="connsiteY23-8122" fmla="*/ 1269450 h 6858000"/>
              <a:gd name="connsiteX24-8123" fmla="*/ 5225968 w 6128435"/>
              <a:gd name="connsiteY24-8124" fmla="*/ 1357994 h 6858000"/>
              <a:gd name="connsiteX25-8125" fmla="*/ 5233819 w 6128435"/>
              <a:gd name="connsiteY25-8126" fmla="*/ 1380922 h 6858000"/>
              <a:gd name="connsiteX26-8127" fmla="*/ 5237226 w 6128435"/>
              <a:gd name="connsiteY26-8128" fmla="*/ 1441327 h 6858000"/>
              <a:gd name="connsiteX27-8129" fmla="*/ 5244434 w 6128435"/>
              <a:gd name="connsiteY27-8130" fmla="*/ 1580810 h 6858000"/>
              <a:gd name="connsiteX28-8131" fmla="*/ 5251453 w 6128435"/>
              <a:gd name="connsiteY28-8132" fmla="*/ 1583934 h 6858000"/>
              <a:gd name="connsiteX29-8133" fmla="*/ 5253136 w 6128435"/>
              <a:gd name="connsiteY29-8134" fmla="*/ 1595457 h 6858000"/>
              <a:gd name="connsiteX30-8135" fmla="*/ 5254863 w 6128435"/>
              <a:gd name="connsiteY30-8136" fmla="*/ 1598311 h 6858000"/>
              <a:gd name="connsiteX31-8137" fmla="*/ 5263491 w 6128435"/>
              <a:gd name="connsiteY31-8138" fmla="*/ 1642938 h 6858000"/>
              <a:gd name="connsiteX32-8139" fmla="*/ 5261314 w 6128435"/>
              <a:gd name="connsiteY32-8140" fmla="*/ 1689177 h 6858000"/>
              <a:gd name="connsiteX33-8141" fmla="*/ 5259788 w 6128435"/>
              <a:gd name="connsiteY33-8142" fmla="*/ 1768516 h 6858000"/>
              <a:gd name="connsiteX34-8143" fmla="*/ 5272526 w 6128435"/>
              <a:gd name="connsiteY34-8144" fmla="*/ 1936940 h 6858000"/>
              <a:gd name="connsiteX35-8145" fmla="*/ 5252592 w 6128435"/>
              <a:gd name="connsiteY35-8146" fmla="*/ 2092210 h 6858000"/>
              <a:gd name="connsiteX36-8147" fmla="*/ 5264303 w 6128435"/>
              <a:gd name="connsiteY36-8148" fmla="*/ 2225157 h 6858000"/>
              <a:gd name="connsiteX37-8149" fmla="*/ 5254949 w 6128435"/>
              <a:gd name="connsiteY37-8150" fmla="*/ 2236160 h 6858000"/>
              <a:gd name="connsiteX38-8151" fmla="*/ 5250104 w 6128435"/>
              <a:gd name="connsiteY38-8152" fmla="*/ 2249166 h 6858000"/>
              <a:gd name="connsiteX39-8153" fmla="*/ 5251214 w 6128435"/>
              <a:gd name="connsiteY39-8154" fmla="*/ 2250944 h 6858000"/>
              <a:gd name="connsiteX40-8155" fmla="*/ 5250644 w 6128435"/>
              <a:gd name="connsiteY40-8156" fmla="*/ 2266619 h 6858000"/>
              <a:gd name="connsiteX41-8157" fmla="*/ 5247111 w 6128435"/>
              <a:gd name="connsiteY41-8158" fmla="*/ 2269679 h 6858000"/>
              <a:gd name="connsiteX42-8159" fmla="*/ 5245653 w 6128435"/>
              <a:gd name="connsiteY42-8160" fmla="*/ 2280317 h 6858000"/>
              <a:gd name="connsiteX43-8161" fmla="*/ 5239901 w 6128435"/>
              <a:gd name="connsiteY43-8162" fmla="*/ 2300961 h 6858000"/>
              <a:gd name="connsiteX44-8163" fmla="*/ 5271650 w 6128435"/>
              <a:gd name="connsiteY44-8164" fmla="*/ 2440467 h 6858000"/>
              <a:gd name="connsiteX45-8165" fmla="*/ 5271438 w 6128435"/>
              <a:gd name="connsiteY45-8166" fmla="*/ 2447186 h 6858000"/>
              <a:gd name="connsiteX46-8167" fmla="*/ 5271722 w 6128435"/>
              <a:gd name="connsiteY46-8168" fmla="*/ 2447359 h 6858000"/>
              <a:gd name="connsiteX47-8169" fmla="*/ 5272069 w 6128435"/>
              <a:gd name="connsiteY47-8170" fmla="*/ 2454523 h 6858000"/>
              <a:gd name="connsiteX48-8171" fmla="*/ 5192511 w 6128435"/>
              <a:gd name="connsiteY48-8172" fmla="*/ 2549199 h 6858000"/>
              <a:gd name="connsiteX49-8173" fmla="*/ 5307538 w 6128435"/>
              <a:gd name="connsiteY49-8174" fmla="*/ 2514685 h 6858000"/>
              <a:gd name="connsiteX50-8175" fmla="*/ 5337604 w 6128435"/>
              <a:gd name="connsiteY50-8176" fmla="*/ 2597632 h 6858000"/>
              <a:gd name="connsiteX51-8177" fmla="*/ 5407503 w 6128435"/>
              <a:gd name="connsiteY51-8178" fmla="*/ 2786290 h 6858000"/>
              <a:gd name="connsiteX52-8179" fmla="*/ 5407356 w 6128435"/>
              <a:gd name="connsiteY52-8180" fmla="*/ 2787545 h 6858000"/>
              <a:gd name="connsiteX53-8181" fmla="*/ 5411130 w 6128435"/>
              <a:gd name="connsiteY53-8182" fmla="*/ 2788640 h 6858000"/>
              <a:gd name="connsiteX54-8183" fmla="*/ 5416439 w 6128435"/>
              <a:gd name="connsiteY54-8184" fmla="*/ 2805666 h 6858000"/>
              <a:gd name="connsiteX55-8185" fmla="*/ 5416589 w 6128435"/>
              <a:gd name="connsiteY55-8186" fmla="*/ 2810822 h 6858000"/>
              <a:gd name="connsiteX56-8187" fmla="*/ 5418542 w 6128435"/>
              <a:gd name="connsiteY56-8188" fmla="*/ 2817745 h 6858000"/>
              <a:gd name="connsiteX57-8189" fmla="*/ 5418847 w 6128435"/>
              <a:gd name="connsiteY57-8190" fmla="*/ 2817825 h 6858000"/>
              <a:gd name="connsiteX58-8191" fmla="*/ 5423364 w 6128435"/>
              <a:gd name="connsiteY58-8192" fmla="*/ 2858292 h 6858000"/>
              <a:gd name="connsiteX59-8193" fmla="*/ 5479298 w 6128435"/>
              <a:gd name="connsiteY59-8194" fmla="*/ 2947791 h 6858000"/>
              <a:gd name="connsiteX60-8195" fmla="*/ 5481770 w 6128435"/>
              <a:gd name="connsiteY60-8196" fmla="*/ 2951352 h 6858000"/>
              <a:gd name="connsiteX61-8197" fmla="*/ 5481013 w 6128435"/>
              <a:gd name="connsiteY61-8198" fmla="*/ 2973461 h 6858000"/>
              <a:gd name="connsiteX62-8199" fmla="*/ 5482045 w 6128435"/>
              <a:gd name="connsiteY62-8200" fmla="*/ 2984371 h 6858000"/>
              <a:gd name="connsiteX63-8201" fmla="*/ 5479405 w 6128435"/>
              <a:gd name="connsiteY63-8202" fmla="*/ 2988507 h 6858000"/>
              <a:gd name="connsiteX64-8203" fmla="*/ 5482415 w 6128435"/>
              <a:gd name="connsiteY64-8204" fmla="*/ 3004079 h 6858000"/>
              <a:gd name="connsiteX65-8205" fmla="*/ 5483865 w 6128435"/>
              <a:gd name="connsiteY65-8206" fmla="*/ 3005467 h 6858000"/>
              <a:gd name="connsiteX66-8207" fmla="*/ 5482236 w 6128435"/>
              <a:gd name="connsiteY66-8208" fmla="*/ 3019791 h 6858000"/>
              <a:gd name="connsiteX67-8209" fmla="*/ 5475895 w 6128435"/>
              <a:gd name="connsiteY67-8210" fmla="*/ 3033578 h 6858000"/>
              <a:gd name="connsiteX68-8211" fmla="*/ 5477595 w 6128435"/>
              <a:gd name="connsiteY68-8212" fmla="*/ 3250534 h 6858000"/>
              <a:gd name="connsiteX69-8213" fmla="*/ 5532836 w 6128435"/>
              <a:gd name="connsiteY69-8214" fmla="*/ 3353840 h 6858000"/>
              <a:gd name="connsiteX70-8215" fmla="*/ 5561229 w 6128435"/>
              <a:gd name="connsiteY70-8216" fmla="*/ 3395784 h 6858000"/>
              <a:gd name="connsiteX71-8217" fmla="*/ 5589758 w 6128435"/>
              <a:gd name="connsiteY71-8218" fmla="*/ 3506453 h 6858000"/>
              <a:gd name="connsiteX72-8219" fmla="*/ 5596144 w 6128435"/>
              <a:gd name="connsiteY72-8220" fmla="*/ 3534624 h 6858000"/>
              <a:gd name="connsiteX73-8221" fmla="*/ 5597750 w 6128435"/>
              <a:gd name="connsiteY73-8222" fmla="*/ 3534129 h 6858000"/>
              <a:gd name="connsiteX74-8223" fmla="*/ 5599700 w 6128435"/>
              <a:gd name="connsiteY74-8224" fmla="*/ 3547221 h 6858000"/>
              <a:gd name="connsiteX75-8225" fmla="*/ 5615031 w 6128435"/>
              <a:gd name="connsiteY75-8226" fmla="*/ 3557482 h 6858000"/>
              <a:gd name="connsiteX76-8227" fmla="*/ 5618377 w 6128435"/>
              <a:gd name="connsiteY76-8228" fmla="*/ 3588431 h 6858000"/>
              <a:gd name="connsiteX77-8229" fmla="*/ 5612155 w 6128435"/>
              <a:gd name="connsiteY77-8230" fmla="*/ 3589869 h 6858000"/>
              <a:gd name="connsiteX78-8231" fmla="*/ 5620843 w 6128435"/>
              <a:gd name="connsiteY78-8232" fmla="*/ 3606745 h 6858000"/>
              <a:gd name="connsiteX79-8233" fmla="*/ 5655472 w 6128435"/>
              <a:gd name="connsiteY79-8234" fmla="*/ 3678877 h 6858000"/>
              <a:gd name="connsiteX80-8235" fmla="*/ 5680448 w 6128435"/>
              <a:gd name="connsiteY80-8236" fmla="*/ 3717760 h 6858000"/>
              <a:gd name="connsiteX81-8237" fmla="*/ 5683015 w 6128435"/>
              <a:gd name="connsiteY81-8238" fmla="*/ 3762025 h 6858000"/>
              <a:gd name="connsiteX82-8239" fmla="*/ 5696643 w 6128435"/>
              <a:gd name="connsiteY82-8240" fmla="*/ 3773888 h 6858000"/>
              <a:gd name="connsiteX83-8241" fmla="*/ 5699203 w 6128435"/>
              <a:gd name="connsiteY83-8242" fmla="*/ 3775823 h 6858000"/>
              <a:gd name="connsiteX84-8243" fmla="*/ 5704824 w 6128435"/>
              <a:gd name="connsiteY84-8244" fmla="*/ 3785966 h 6858000"/>
              <a:gd name="connsiteX85-8245" fmla="*/ 5712204 w 6128435"/>
              <a:gd name="connsiteY85-8246" fmla="*/ 3785830 h 6858000"/>
              <a:gd name="connsiteX86-8247" fmla="*/ 5724816 w 6128435"/>
              <a:gd name="connsiteY86-8248" fmla="*/ 3798949 h 6858000"/>
              <a:gd name="connsiteX87-8249" fmla="*/ 5733539 w 6128435"/>
              <a:gd name="connsiteY87-8250" fmla="*/ 3818457 h 6858000"/>
              <a:gd name="connsiteX88-8251" fmla="*/ 5768491 w 6128435"/>
              <a:gd name="connsiteY88-8252" fmla="*/ 3914399 h 6858000"/>
              <a:gd name="connsiteX89-8253" fmla="*/ 5793123 w 6128435"/>
              <a:gd name="connsiteY89-8254" fmla="*/ 3969952 h 6858000"/>
              <a:gd name="connsiteX90-8255" fmla="*/ 5808321 w 6128435"/>
              <a:gd name="connsiteY90-8256" fmla="*/ 3988153 h 6858000"/>
              <a:gd name="connsiteX91-8257" fmla="*/ 5825621 w 6128435"/>
              <a:gd name="connsiteY91-8258" fmla="*/ 4015525 h 6858000"/>
              <a:gd name="connsiteX92-8259" fmla="*/ 5860672 w 6128435"/>
              <a:gd name="connsiteY92-8260" fmla="*/ 4061579 h 6858000"/>
              <a:gd name="connsiteX93-8261" fmla="*/ 5872173 w 6128435"/>
              <a:gd name="connsiteY93-8262" fmla="*/ 4088497 h 6858000"/>
              <a:gd name="connsiteX94-8263" fmla="*/ 5883705 w 6128435"/>
              <a:gd name="connsiteY94-8264" fmla="*/ 4101899 h 6858000"/>
              <a:gd name="connsiteX95-8265" fmla="*/ 5885314 w 6128435"/>
              <a:gd name="connsiteY95-8266" fmla="*/ 4108387 h 6858000"/>
              <a:gd name="connsiteX96-8267" fmla="*/ 5894095 w 6128435"/>
              <a:gd name="connsiteY96-8268" fmla="*/ 4128857 h 6858000"/>
              <a:gd name="connsiteX97-8269" fmla="*/ 5898339 w 6128435"/>
              <a:gd name="connsiteY97-8270" fmla="*/ 4140800 h 6858000"/>
              <a:gd name="connsiteX98-8271" fmla="*/ 5899734 w 6128435"/>
              <a:gd name="connsiteY98-8272" fmla="*/ 4145632 h 6858000"/>
              <a:gd name="connsiteX99-8273" fmla="*/ 5897098 w 6128435"/>
              <a:gd name="connsiteY99-8274" fmla="*/ 4157819 h 6858000"/>
              <a:gd name="connsiteX100-8275" fmla="*/ 5903513 w 6128435"/>
              <a:gd name="connsiteY100-8276" fmla="*/ 4187661 h 6858000"/>
              <a:gd name="connsiteX101-8277" fmla="*/ 5917114 w 6128435"/>
              <a:gd name="connsiteY101-8278" fmla="*/ 4213096 h 6858000"/>
              <a:gd name="connsiteX102-8279" fmla="*/ 5921153 w 6128435"/>
              <a:gd name="connsiteY102-8280" fmla="*/ 4236222 h 6858000"/>
              <a:gd name="connsiteX103-8281" fmla="*/ 5924233 w 6128435"/>
              <a:gd name="connsiteY103-8282" fmla="*/ 4242060 h 6858000"/>
              <a:gd name="connsiteX104-8283" fmla="*/ 5928910 w 6128435"/>
              <a:gd name="connsiteY104-8284" fmla="*/ 4300973 h 6858000"/>
              <a:gd name="connsiteX105-8285" fmla="*/ 5939320 w 6128435"/>
              <a:gd name="connsiteY105-8286" fmla="*/ 4340435 h 6858000"/>
              <a:gd name="connsiteX106-8287" fmla="*/ 5946705 w 6128435"/>
              <a:gd name="connsiteY106-8288" fmla="*/ 4428051 h 6858000"/>
              <a:gd name="connsiteX107-8289" fmla="*/ 5949261 w 6128435"/>
              <a:gd name="connsiteY107-8290" fmla="*/ 4449185 h 6858000"/>
              <a:gd name="connsiteX108-8291" fmla="*/ 5957504 w 6128435"/>
              <a:gd name="connsiteY108-8292" fmla="*/ 4465911 h 6858000"/>
              <a:gd name="connsiteX109-8293" fmla="*/ 5964689 w 6128435"/>
              <a:gd name="connsiteY109-8294" fmla="*/ 4468532 h 6858000"/>
              <a:gd name="connsiteX110-8295" fmla="*/ 5967062 w 6128435"/>
              <a:gd name="connsiteY110-8296" fmla="*/ 4479923 h 6858000"/>
              <a:gd name="connsiteX111-8297" fmla="*/ 5968960 w 6128435"/>
              <a:gd name="connsiteY111-8298" fmla="*/ 4482655 h 6858000"/>
              <a:gd name="connsiteX112-8299" fmla="*/ 5978567 w 6128435"/>
              <a:gd name="connsiteY112-8300" fmla="*/ 4498605 h 6858000"/>
              <a:gd name="connsiteX113-8301" fmla="*/ 5980106 w 6128435"/>
              <a:gd name="connsiteY113-8302" fmla="*/ 4585087 h 6858000"/>
              <a:gd name="connsiteX114-8303" fmla="*/ 5998138 w 6128435"/>
              <a:gd name="connsiteY114-8304" fmla="*/ 4697518 h 6858000"/>
              <a:gd name="connsiteX115-8305" fmla="*/ 6013516 w 6128435"/>
              <a:gd name="connsiteY115-8306" fmla="*/ 4786619 h 6858000"/>
              <a:gd name="connsiteX116-8307" fmla="*/ 6025404 w 6128435"/>
              <a:gd name="connsiteY116-8308" fmla="*/ 4858148 h 6858000"/>
              <a:gd name="connsiteX117-8309" fmla="*/ 6007749 w 6128435"/>
              <a:gd name="connsiteY117-8310" fmla="*/ 4964715 h 6858000"/>
              <a:gd name="connsiteX118-8311" fmla="*/ 6005269 w 6128435"/>
              <a:gd name="connsiteY118-8312" fmla="*/ 5150567 h 6858000"/>
              <a:gd name="connsiteX119-8313" fmla="*/ 6001127 w 6128435"/>
              <a:gd name="connsiteY119-8314" fmla="*/ 5164609 h 6858000"/>
              <a:gd name="connsiteX120-8315" fmla="*/ 5996647 w 6128435"/>
              <a:gd name="connsiteY120-8316" fmla="*/ 5185640 h 6858000"/>
              <a:gd name="connsiteX121-8317" fmla="*/ 5998514 w 6128435"/>
              <a:gd name="connsiteY121-8318" fmla="*/ 5189673 h 6858000"/>
              <a:gd name="connsiteX122-8319" fmla="*/ 5995970 w 6128435"/>
              <a:gd name="connsiteY122-8320" fmla="*/ 5221547 h 6858000"/>
              <a:gd name="connsiteX123-8321" fmla="*/ 5997218 w 6128435"/>
              <a:gd name="connsiteY123-8322" fmla="*/ 5222031 h 6858000"/>
              <a:gd name="connsiteX124-8323" fmla="*/ 6002116 w 6128435"/>
              <a:gd name="connsiteY124-8324" fmla="*/ 5231223 h 6858000"/>
              <a:gd name="connsiteX125-8325" fmla="*/ 6008541 w 6128435"/>
              <a:gd name="connsiteY125-8326" fmla="*/ 5248680 h 6858000"/>
              <a:gd name="connsiteX126-8327" fmla="*/ 6039260 w 6128435"/>
              <a:gd name="connsiteY126-8328" fmla="*/ 5289518 h 6858000"/>
              <a:gd name="connsiteX127-8329" fmla="*/ 6036748 w 6128435"/>
              <a:gd name="connsiteY127-8330" fmla="*/ 5322752 h 6858000"/>
              <a:gd name="connsiteX128-8331" fmla="*/ 6036943 w 6128435"/>
              <a:gd name="connsiteY128-8332" fmla="*/ 5329480 h 6858000"/>
              <a:gd name="connsiteX129-8333" fmla="*/ 6037236 w 6128435"/>
              <a:gd name="connsiteY129-8334" fmla="*/ 5329634 h 6858000"/>
              <a:gd name="connsiteX130-8335" fmla="*/ 6038019 w 6128435"/>
              <a:gd name="connsiteY130-8336" fmla="*/ 5336764 h 6858000"/>
              <a:gd name="connsiteX131-8337" fmla="*/ 6037298 w 6128435"/>
              <a:gd name="connsiteY131-8338" fmla="*/ 5341753 h 6858000"/>
              <a:gd name="connsiteX132-8339" fmla="*/ 6037677 w 6128435"/>
              <a:gd name="connsiteY132-8340" fmla="*/ 5354807 h 6858000"/>
              <a:gd name="connsiteX133-8341" fmla="*/ 6039728 w 6128435"/>
              <a:gd name="connsiteY133-8342" fmla="*/ 5359416 h 6858000"/>
              <a:gd name="connsiteX134-8343" fmla="*/ 6043311 w 6128435"/>
              <a:gd name="connsiteY134-8344" fmla="*/ 5361407 h 6858000"/>
              <a:gd name="connsiteX135-8345" fmla="*/ 6042954 w 6128435"/>
              <a:gd name="connsiteY135-8346" fmla="*/ 5362576 h 6858000"/>
              <a:gd name="connsiteX136-8347" fmla="*/ 6053435 w 6128435"/>
              <a:gd name="connsiteY136-8348" fmla="*/ 5387547 h 6858000"/>
              <a:gd name="connsiteX137-8349" fmla="*/ 6065933 w 6128435"/>
              <a:gd name="connsiteY137-8350" fmla="*/ 5443002 h 6858000"/>
              <a:gd name="connsiteX138-8351" fmla="*/ 6068640 w 6128435"/>
              <a:gd name="connsiteY138-8352" fmla="*/ 5474503 h 6858000"/>
              <a:gd name="connsiteX139-8353" fmla="*/ 6080922 w 6128435"/>
              <a:gd name="connsiteY139-8354" fmla="*/ 5561070 h 6858000"/>
              <a:gd name="connsiteX140-8355" fmla="*/ 6096949 w 6128435"/>
              <a:gd name="connsiteY140-8356" fmla="*/ 5648179 h 6858000"/>
              <a:gd name="connsiteX141-8357" fmla="*/ 6125703 w 6128435"/>
              <a:gd name="connsiteY141-8358" fmla="*/ 5692894 h 6858000"/>
              <a:gd name="connsiteX142-8359" fmla="*/ 6126670 w 6128435"/>
              <a:gd name="connsiteY142-8360" fmla="*/ 5697882 h 6858000"/>
              <a:gd name="connsiteX143-8361" fmla="*/ 6124061 w 6128435"/>
              <a:gd name="connsiteY143-8362" fmla="*/ 5710294 h 6858000"/>
              <a:gd name="connsiteX144-8363" fmla="*/ 6122213 w 6128435"/>
              <a:gd name="connsiteY144-8364" fmla="*/ 5714762 h 6858000"/>
              <a:gd name="connsiteX145-8365" fmla="*/ 6121353 w 6128435"/>
              <a:gd name="connsiteY145-8366" fmla="*/ 5721725 h 6858000"/>
              <a:gd name="connsiteX146-8367" fmla="*/ 6121607 w 6128435"/>
              <a:gd name="connsiteY146-8368" fmla="*/ 5721959 h 6858000"/>
              <a:gd name="connsiteX147-8369" fmla="*/ 6120262 w 6128435"/>
              <a:gd name="connsiteY147-8370" fmla="*/ 5728358 h 6858000"/>
              <a:gd name="connsiteX148-8371" fmla="*/ 6110194 w 6128435"/>
              <a:gd name="connsiteY148-8372" fmla="*/ 5758853 h 6858000"/>
              <a:gd name="connsiteX149-8373" fmla="*/ 6127519 w 6128435"/>
              <a:gd name="connsiteY149-8374" fmla="*/ 5865775 h 6858000"/>
              <a:gd name="connsiteX150-8375" fmla="*/ 6128435 w 6128435"/>
              <a:gd name="connsiteY150-8376" fmla="*/ 5870164 h 6858000"/>
              <a:gd name="connsiteX151-8377" fmla="*/ 6119217 w 6128435"/>
              <a:gd name="connsiteY151-8378" fmla="*/ 5888542 h 6858000"/>
              <a:gd name="connsiteX152-8379" fmla="*/ 6115966 w 6128435"/>
              <a:gd name="connsiteY152-8380" fmla="*/ 5898387 h 6858000"/>
              <a:gd name="connsiteX153-8381" fmla="*/ 6111924 w 6128435"/>
              <a:gd name="connsiteY153-8382" fmla="*/ 5900444 h 6858000"/>
              <a:gd name="connsiteX154-8383" fmla="*/ 6108716 w 6128435"/>
              <a:gd name="connsiteY154-8384" fmla="*/ 5915345 h 6858000"/>
              <a:gd name="connsiteX155-8385" fmla="*/ 6109524 w 6128435"/>
              <a:gd name="connsiteY155-8386" fmla="*/ 5917328 h 6858000"/>
              <a:gd name="connsiteX156-8387" fmla="*/ 6102493 w 6128435"/>
              <a:gd name="connsiteY156-8388" fmla="*/ 5928602 h 6858000"/>
              <a:gd name="connsiteX157-8389" fmla="*/ 6056863 w 6128435"/>
              <a:gd name="connsiteY157-8390" fmla="*/ 6000643 h 6858000"/>
              <a:gd name="connsiteX158-8391" fmla="*/ 6045436 w 6128435"/>
              <a:gd name="connsiteY158-8392" fmla="*/ 6124480 h 6858000"/>
              <a:gd name="connsiteX159-8393" fmla="*/ 6030489 w 6128435"/>
              <a:gd name="connsiteY159-8394" fmla="*/ 6317666 h 6858000"/>
              <a:gd name="connsiteX160-8395" fmla="*/ 6007492 w 6128435"/>
              <a:gd name="connsiteY160-8396" fmla="*/ 6440818 h 6858000"/>
              <a:gd name="connsiteX161-8397" fmla="*/ 6009467 w 6128435"/>
              <a:gd name="connsiteY161-8398" fmla="*/ 6487076 h 6858000"/>
              <a:gd name="connsiteX162-8399" fmla="*/ 5995064 w 6128435"/>
              <a:gd name="connsiteY162-8400" fmla="*/ 6540791 h 6858000"/>
              <a:gd name="connsiteX163-8401" fmla="*/ 5996309 w 6128435"/>
              <a:gd name="connsiteY163-8402" fmla="*/ 6543961 h 6858000"/>
              <a:gd name="connsiteX164-8403" fmla="*/ 5996048 w 6128435"/>
              <a:gd name="connsiteY164-8404" fmla="*/ 6555444 h 6858000"/>
              <a:gd name="connsiteX165-8405" fmla="*/ 6002524 w 6128435"/>
              <a:gd name="connsiteY165-8406" fmla="*/ 6560188 h 6858000"/>
              <a:gd name="connsiteX166-8407" fmla="*/ 6006823 w 6128435"/>
              <a:gd name="connsiteY166-8408" fmla="*/ 6578546 h 6858000"/>
              <a:gd name="connsiteX167-8409" fmla="*/ 6004510 w 6128435"/>
              <a:gd name="connsiteY167-8410" fmla="*/ 6599256 h 6858000"/>
              <a:gd name="connsiteX168-8411" fmla="*/ 5986207 w 6128435"/>
              <a:gd name="connsiteY168-8412" fmla="*/ 6695855 h 6858000"/>
              <a:gd name="connsiteX169-8413" fmla="*/ 5979428 w 6128435"/>
              <a:gd name="connsiteY169-8414" fmla="*/ 6754678 h 6858000"/>
              <a:gd name="connsiteX170-8415" fmla="*/ 5983398 w 6128435"/>
              <a:gd name="connsiteY170-8416" fmla="*/ 6778641 h 6858000"/>
              <a:gd name="connsiteX171-8417" fmla="*/ 5984543 w 6128435"/>
              <a:gd name="connsiteY171-8418" fmla="*/ 6811016 h 6858000"/>
              <a:gd name="connsiteX172-8419" fmla="*/ 5981802 w 6128435"/>
              <a:gd name="connsiteY172-8420" fmla="*/ 6838578 h 6858000"/>
              <a:gd name="connsiteX173-8421" fmla="*/ 5979671 w 6128435"/>
              <a:gd name="connsiteY173-8422" fmla="*/ 6858000 h 6858000"/>
              <a:gd name="connsiteX174-8423" fmla="*/ 0 w 6128435"/>
              <a:gd name="connsiteY174-8424" fmla="*/ 6858000 h 6858000"/>
              <a:gd name="connsiteX175-8425" fmla="*/ 0 w 6128435"/>
              <a:gd name="connsiteY175-8426" fmla="*/ 0 h 6858000"/>
              <a:gd name="connsiteX0-8427" fmla="*/ 0 w 6128435"/>
              <a:gd name="connsiteY0-8428" fmla="*/ 0 h 6858000"/>
              <a:gd name="connsiteX1-8429" fmla="*/ 4965888 w 6128435"/>
              <a:gd name="connsiteY1-8430" fmla="*/ 0 h 6858000"/>
              <a:gd name="connsiteX2-8431" fmla="*/ 4967767 w 6128435"/>
              <a:gd name="connsiteY2-8432" fmla="*/ 7930 h 6858000"/>
              <a:gd name="connsiteX3-8433" fmla="*/ 4979444 w 6128435"/>
              <a:gd name="connsiteY3-8434" fmla="*/ 43921 h 6858000"/>
              <a:gd name="connsiteX4-8435" fmla="*/ 5021173 w 6128435"/>
              <a:gd name="connsiteY4-8436" fmla="*/ 123738 h 6858000"/>
              <a:gd name="connsiteX5-8437" fmla="*/ 5075458 w 6128435"/>
              <a:gd name="connsiteY5-8438" fmla="*/ 264355 h 6858000"/>
              <a:gd name="connsiteX6-8439" fmla="*/ 5081175 w 6128435"/>
              <a:gd name="connsiteY6-8440" fmla="*/ 277448 h 6858000"/>
              <a:gd name="connsiteX7-8441" fmla="*/ 5097011 w 6128435"/>
              <a:gd name="connsiteY7-8442" fmla="*/ 355616 h 6858000"/>
              <a:gd name="connsiteX8-8443" fmla="*/ 5130982 w 6128435"/>
              <a:gd name="connsiteY8-8444" fmla="*/ 412030 h 6858000"/>
              <a:gd name="connsiteX9-8445" fmla="*/ 5153000 w 6128435"/>
              <a:gd name="connsiteY9-8446" fmla="*/ 507134 h 6858000"/>
              <a:gd name="connsiteX10-8447" fmla="*/ 5171282 w 6128435"/>
              <a:gd name="connsiteY10-8448" fmla="*/ 602071 h 6858000"/>
              <a:gd name="connsiteX11-8449" fmla="*/ 5176196 w 6128435"/>
              <a:gd name="connsiteY11-8450" fmla="*/ 636822 h 6858000"/>
              <a:gd name="connsiteX12-8451" fmla="*/ 5201957 w 6128435"/>
              <a:gd name="connsiteY12-8452" fmla="*/ 736835 h 6858000"/>
              <a:gd name="connsiteX13-8453" fmla="*/ 5185452 w 6128435"/>
              <a:gd name="connsiteY13-8454" fmla="*/ 745392 h 6858000"/>
              <a:gd name="connsiteX14-8455" fmla="*/ 5189051 w 6128435"/>
              <a:gd name="connsiteY14-8456" fmla="*/ 782518 h 6858000"/>
              <a:gd name="connsiteX15-8457" fmla="*/ 5210428 w 6128435"/>
              <a:gd name="connsiteY15-8458" fmla="*/ 815772 h 6858000"/>
              <a:gd name="connsiteX16-8459" fmla="*/ 5221088 w 6128435"/>
              <a:gd name="connsiteY16-8460" fmla="*/ 860193 h 6858000"/>
              <a:gd name="connsiteX17-8461" fmla="*/ 5227653 w 6128435"/>
              <a:gd name="connsiteY17-8462" fmla="*/ 886709 h 6858000"/>
              <a:gd name="connsiteX18-8463" fmla="*/ 5230806 w 6128435"/>
              <a:gd name="connsiteY18-8464" fmla="*/ 961354 h 6858000"/>
              <a:gd name="connsiteX19-8465" fmla="*/ 5201018 w 6128435"/>
              <a:gd name="connsiteY19-8466" fmla="*/ 1095027 h 6858000"/>
              <a:gd name="connsiteX20-8467" fmla="*/ 5202153 w 6128435"/>
              <a:gd name="connsiteY20-8468" fmla="*/ 1133224 h 6858000"/>
              <a:gd name="connsiteX21-8469" fmla="*/ 5207370 w 6128435"/>
              <a:gd name="connsiteY21-8470" fmla="*/ 1138097 h 6858000"/>
              <a:gd name="connsiteX22-8471" fmla="*/ 5189234 w 6128435"/>
              <a:gd name="connsiteY22-8472" fmla="*/ 1193495 h 6858000"/>
              <a:gd name="connsiteX23-8473" fmla="*/ 5202769 w 6128435"/>
              <a:gd name="connsiteY23-8474" fmla="*/ 1269450 h 6858000"/>
              <a:gd name="connsiteX24-8475" fmla="*/ 5225968 w 6128435"/>
              <a:gd name="connsiteY24-8476" fmla="*/ 1357994 h 6858000"/>
              <a:gd name="connsiteX25-8477" fmla="*/ 5233819 w 6128435"/>
              <a:gd name="connsiteY25-8478" fmla="*/ 1380922 h 6858000"/>
              <a:gd name="connsiteX26-8479" fmla="*/ 5237226 w 6128435"/>
              <a:gd name="connsiteY26-8480" fmla="*/ 1441327 h 6858000"/>
              <a:gd name="connsiteX27-8481" fmla="*/ 5244434 w 6128435"/>
              <a:gd name="connsiteY27-8482" fmla="*/ 1580810 h 6858000"/>
              <a:gd name="connsiteX28-8483" fmla="*/ 5251453 w 6128435"/>
              <a:gd name="connsiteY28-8484" fmla="*/ 1583934 h 6858000"/>
              <a:gd name="connsiteX29-8485" fmla="*/ 5253136 w 6128435"/>
              <a:gd name="connsiteY29-8486" fmla="*/ 1595457 h 6858000"/>
              <a:gd name="connsiteX30-8487" fmla="*/ 5254863 w 6128435"/>
              <a:gd name="connsiteY30-8488" fmla="*/ 1598311 h 6858000"/>
              <a:gd name="connsiteX31-8489" fmla="*/ 5263491 w 6128435"/>
              <a:gd name="connsiteY31-8490" fmla="*/ 1642938 h 6858000"/>
              <a:gd name="connsiteX32-8491" fmla="*/ 5261314 w 6128435"/>
              <a:gd name="connsiteY32-8492" fmla="*/ 1689177 h 6858000"/>
              <a:gd name="connsiteX33-8493" fmla="*/ 5259788 w 6128435"/>
              <a:gd name="connsiteY33-8494" fmla="*/ 1768516 h 6858000"/>
              <a:gd name="connsiteX34-8495" fmla="*/ 5272526 w 6128435"/>
              <a:gd name="connsiteY34-8496" fmla="*/ 1936940 h 6858000"/>
              <a:gd name="connsiteX35-8497" fmla="*/ 5252592 w 6128435"/>
              <a:gd name="connsiteY35-8498" fmla="*/ 2092210 h 6858000"/>
              <a:gd name="connsiteX36-8499" fmla="*/ 5264303 w 6128435"/>
              <a:gd name="connsiteY36-8500" fmla="*/ 2225157 h 6858000"/>
              <a:gd name="connsiteX37-8501" fmla="*/ 5254949 w 6128435"/>
              <a:gd name="connsiteY37-8502" fmla="*/ 2236160 h 6858000"/>
              <a:gd name="connsiteX38-8503" fmla="*/ 5250104 w 6128435"/>
              <a:gd name="connsiteY38-8504" fmla="*/ 2249166 h 6858000"/>
              <a:gd name="connsiteX39-8505" fmla="*/ 5251214 w 6128435"/>
              <a:gd name="connsiteY39-8506" fmla="*/ 2250944 h 6858000"/>
              <a:gd name="connsiteX40-8507" fmla="*/ 5250644 w 6128435"/>
              <a:gd name="connsiteY40-8508" fmla="*/ 2266619 h 6858000"/>
              <a:gd name="connsiteX41-8509" fmla="*/ 5247111 w 6128435"/>
              <a:gd name="connsiteY41-8510" fmla="*/ 2269679 h 6858000"/>
              <a:gd name="connsiteX42-8511" fmla="*/ 5245653 w 6128435"/>
              <a:gd name="connsiteY42-8512" fmla="*/ 2280317 h 6858000"/>
              <a:gd name="connsiteX43-8513" fmla="*/ 5239901 w 6128435"/>
              <a:gd name="connsiteY43-8514" fmla="*/ 2300961 h 6858000"/>
              <a:gd name="connsiteX44-8515" fmla="*/ 5271650 w 6128435"/>
              <a:gd name="connsiteY44-8516" fmla="*/ 2440467 h 6858000"/>
              <a:gd name="connsiteX45-8517" fmla="*/ 5271438 w 6128435"/>
              <a:gd name="connsiteY45-8518" fmla="*/ 2447186 h 6858000"/>
              <a:gd name="connsiteX46-8519" fmla="*/ 5271722 w 6128435"/>
              <a:gd name="connsiteY46-8520" fmla="*/ 2447359 h 6858000"/>
              <a:gd name="connsiteX47-8521" fmla="*/ 5148653 w 6128435"/>
              <a:gd name="connsiteY47-8522" fmla="*/ 2460132 h 6858000"/>
              <a:gd name="connsiteX48-8523" fmla="*/ 5192511 w 6128435"/>
              <a:gd name="connsiteY48-8524" fmla="*/ 2549199 h 6858000"/>
              <a:gd name="connsiteX49-8525" fmla="*/ 5307538 w 6128435"/>
              <a:gd name="connsiteY49-8526" fmla="*/ 2514685 h 6858000"/>
              <a:gd name="connsiteX50-8527" fmla="*/ 5337604 w 6128435"/>
              <a:gd name="connsiteY50-8528" fmla="*/ 2597632 h 6858000"/>
              <a:gd name="connsiteX51-8529" fmla="*/ 5407503 w 6128435"/>
              <a:gd name="connsiteY51-8530" fmla="*/ 2786290 h 6858000"/>
              <a:gd name="connsiteX52-8531" fmla="*/ 5407356 w 6128435"/>
              <a:gd name="connsiteY52-8532" fmla="*/ 2787545 h 6858000"/>
              <a:gd name="connsiteX53-8533" fmla="*/ 5411130 w 6128435"/>
              <a:gd name="connsiteY53-8534" fmla="*/ 2788640 h 6858000"/>
              <a:gd name="connsiteX54-8535" fmla="*/ 5416439 w 6128435"/>
              <a:gd name="connsiteY54-8536" fmla="*/ 2805666 h 6858000"/>
              <a:gd name="connsiteX55-8537" fmla="*/ 5416589 w 6128435"/>
              <a:gd name="connsiteY55-8538" fmla="*/ 2810822 h 6858000"/>
              <a:gd name="connsiteX56-8539" fmla="*/ 5418542 w 6128435"/>
              <a:gd name="connsiteY56-8540" fmla="*/ 2817745 h 6858000"/>
              <a:gd name="connsiteX57-8541" fmla="*/ 5418847 w 6128435"/>
              <a:gd name="connsiteY57-8542" fmla="*/ 2817825 h 6858000"/>
              <a:gd name="connsiteX58-8543" fmla="*/ 5423364 w 6128435"/>
              <a:gd name="connsiteY58-8544" fmla="*/ 2858292 h 6858000"/>
              <a:gd name="connsiteX59-8545" fmla="*/ 5479298 w 6128435"/>
              <a:gd name="connsiteY59-8546" fmla="*/ 2947791 h 6858000"/>
              <a:gd name="connsiteX60-8547" fmla="*/ 5481770 w 6128435"/>
              <a:gd name="connsiteY60-8548" fmla="*/ 2951352 h 6858000"/>
              <a:gd name="connsiteX61-8549" fmla="*/ 5481013 w 6128435"/>
              <a:gd name="connsiteY61-8550" fmla="*/ 2973461 h 6858000"/>
              <a:gd name="connsiteX62-8551" fmla="*/ 5482045 w 6128435"/>
              <a:gd name="connsiteY62-8552" fmla="*/ 2984371 h 6858000"/>
              <a:gd name="connsiteX63-8553" fmla="*/ 5479405 w 6128435"/>
              <a:gd name="connsiteY63-8554" fmla="*/ 2988507 h 6858000"/>
              <a:gd name="connsiteX64-8555" fmla="*/ 5482415 w 6128435"/>
              <a:gd name="connsiteY64-8556" fmla="*/ 3004079 h 6858000"/>
              <a:gd name="connsiteX65-8557" fmla="*/ 5483865 w 6128435"/>
              <a:gd name="connsiteY65-8558" fmla="*/ 3005467 h 6858000"/>
              <a:gd name="connsiteX66-8559" fmla="*/ 5482236 w 6128435"/>
              <a:gd name="connsiteY66-8560" fmla="*/ 3019791 h 6858000"/>
              <a:gd name="connsiteX67-8561" fmla="*/ 5475895 w 6128435"/>
              <a:gd name="connsiteY67-8562" fmla="*/ 3033578 h 6858000"/>
              <a:gd name="connsiteX68-8563" fmla="*/ 5477595 w 6128435"/>
              <a:gd name="connsiteY68-8564" fmla="*/ 3250534 h 6858000"/>
              <a:gd name="connsiteX69-8565" fmla="*/ 5532836 w 6128435"/>
              <a:gd name="connsiteY69-8566" fmla="*/ 3353840 h 6858000"/>
              <a:gd name="connsiteX70-8567" fmla="*/ 5561229 w 6128435"/>
              <a:gd name="connsiteY70-8568" fmla="*/ 3395784 h 6858000"/>
              <a:gd name="connsiteX71-8569" fmla="*/ 5589758 w 6128435"/>
              <a:gd name="connsiteY71-8570" fmla="*/ 3506453 h 6858000"/>
              <a:gd name="connsiteX72-8571" fmla="*/ 5596144 w 6128435"/>
              <a:gd name="connsiteY72-8572" fmla="*/ 3534624 h 6858000"/>
              <a:gd name="connsiteX73-8573" fmla="*/ 5597750 w 6128435"/>
              <a:gd name="connsiteY73-8574" fmla="*/ 3534129 h 6858000"/>
              <a:gd name="connsiteX74-8575" fmla="*/ 5599700 w 6128435"/>
              <a:gd name="connsiteY74-8576" fmla="*/ 3547221 h 6858000"/>
              <a:gd name="connsiteX75-8577" fmla="*/ 5615031 w 6128435"/>
              <a:gd name="connsiteY75-8578" fmla="*/ 3557482 h 6858000"/>
              <a:gd name="connsiteX76-8579" fmla="*/ 5618377 w 6128435"/>
              <a:gd name="connsiteY76-8580" fmla="*/ 3588431 h 6858000"/>
              <a:gd name="connsiteX77-8581" fmla="*/ 5612155 w 6128435"/>
              <a:gd name="connsiteY77-8582" fmla="*/ 3589869 h 6858000"/>
              <a:gd name="connsiteX78-8583" fmla="*/ 5620843 w 6128435"/>
              <a:gd name="connsiteY78-8584" fmla="*/ 3606745 h 6858000"/>
              <a:gd name="connsiteX79-8585" fmla="*/ 5655472 w 6128435"/>
              <a:gd name="connsiteY79-8586" fmla="*/ 3678877 h 6858000"/>
              <a:gd name="connsiteX80-8587" fmla="*/ 5680448 w 6128435"/>
              <a:gd name="connsiteY80-8588" fmla="*/ 3717760 h 6858000"/>
              <a:gd name="connsiteX81-8589" fmla="*/ 5683015 w 6128435"/>
              <a:gd name="connsiteY81-8590" fmla="*/ 3762025 h 6858000"/>
              <a:gd name="connsiteX82-8591" fmla="*/ 5696643 w 6128435"/>
              <a:gd name="connsiteY82-8592" fmla="*/ 3773888 h 6858000"/>
              <a:gd name="connsiteX83-8593" fmla="*/ 5699203 w 6128435"/>
              <a:gd name="connsiteY83-8594" fmla="*/ 3775823 h 6858000"/>
              <a:gd name="connsiteX84-8595" fmla="*/ 5704824 w 6128435"/>
              <a:gd name="connsiteY84-8596" fmla="*/ 3785966 h 6858000"/>
              <a:gd name="connsiteX85-8597" fmla="*/ 5712204 w 6128435"/>
              <a:gd name="connsiteY85-8598" fmla="*/ 3785830 h 6858000"/>
              <a:gd name="connsiteX86-8599" fmla="*/ 5724816 w 6128435"/>
              <a:gd name="connsiteY86-8600" fmla="*/ 3798949 h 6858000"/>
              <a:gd name="connsiteX87-8601" fmla="*/ 5733539 w 6128435"/>
              <a:gd name="connsiteY87-8602" fmla="*/ 3818457 h 6858000"/>
              <a:gd name="connsiteX88-8603" fmla="*/ 5768491 w 6128435"/>
              <a:gd name="connsiteY88-8604" fmla="*/ 3914399 h 6858000"/>
              <a:gd name="connsiteX89-8605" fmla="*/ 5793123 w 6128435"/>
              <a:gd name="connsiteY89-8606" fmla="*/ 3969952 h 6858000"/>
              <a:gd name="connsiteX90-8607" fmla="*/ 5808321 w 6128435"/>
              <a:gd name="connsiteY90-8608" fmla="*/ 3988153 h 6858000"/>
              <a:gd name="connsiteX91-8609" fmla="*/ 5825621 w 6128435"/>
              <a:gd name="connsiteY91-8610" fmla="*/ 4015525 h 6858000"/>
              <a:gd name="connsiteX92-8611" fmla="*/ 5860672 w 6128435"/>
              <a:gd name="connsiteY92-8612" fmla="*/ 4061579 h 6858000"/>
              <a:gd name="connsiteX93-8613" fmla="*/ 5872173 w 6128435"/>
              <a:gd name="connsiteY93-8614" fmla="*/ 4088497 h 6858000"/>
              <a:gd name="connsiteX94-8615" fmla="*/ 5883705 w 6128435"/>
              <a:gd name="connsiteY94-8616" fmla="*/ 4101899 h 6858000"/>
              <a:gd name="connsiteX95-8617" fmla="*/ 5885314 w 6128435"/>
              <a:gd name="connsiteY95-8618" fmla="*/ 4108387 h 6858000"/>
              <a:gd name="connsiteX96-8619" fmla="*/ 5894095 w 6128435"/>
              <a:gd name="connsiteY96-8620" fmla="*/ 4128857 h 6858000"/>
              <a:gd name="connsiteX97-8621" fmla="*/ 5898339 w 6128435"/>
              <a:gd name="connsiteY97-8622" fmla="*/ 4140800 h 6858000"/>
              <a:gd name="connsiteX98-8623" fmla="*/ 5899734 w 6128435"/>
              <a:gd name="connsiteY98-8624" fmla="*/ 4145632 h 6858000"/>
              <a:gd name="connsiteX99-8625" fmla="*/ 5897098 w 6128435"/>
              <a:gd name="connsiteY99-8626" fmla="*/ 4157819 h 6858000"/>
              <a:gd name="connsiteX100-8627" fmla="*/ 5903513 w 6128435"/>
              <a:gd name="connsiteY100-8628" fmla="*/ 4187661 h 6858000"/>
              <a:gd name="connsiteX101-8629" fmla="*/ 5917114 w 6128435"/>
              <a:gd name="connsiteY101-8630" fmla="*/ 4213096 h 6858000"/>
              <a:gd name="connsiteX102-8631" fmla="*/ 5921153 w 6128435"/>
              <a:gd name="connsiteY102-8632" fmla="*/ 4236222 h 6858000"/>
              <a:gd name="connsiteX103-8633" fmla="*/ 5924233 w 6128435"/>
              <a:gd name="connsiteY103-8634" fmla="*/ 4242060 h 6858000"/>
              <a:gd name="connsiteX104-8635" fmla="*/ 5928910 w 6128435"/>
              <a:gd name="connsiteY104-8636" fmla="*/ 4300973 h 6858000"/>
              <a:gd name="connsiteX105-8637" fmla="*/ 5939320 w 6128435"/>
              <a:gd name="connsiteY105-8638" fmla="*/ 4340435 h 6858000"/>
              <a:gd name="connsiteX106-8639" fmla="*/ 5946705 w 6128435"/>
              <a:gd name="connsiteY106-8640" fmla="*/ 4428051 h 6858000"/>
              <a:gd name="connsiteX107-8641" fmla="*/ 5949261 w 6128435"/>
              <a:gd name="connsiteY107-8642" fmla="*/ 4449185 h 6858000"/>
              <a:gd name="connsiteX108-8643" fmla="*/ 5957504 w 6128435"/>
              <a:gd name="connsiteY108-8644" fmla="*/ 4465911 h 6858000"/>
              <a:gd name="connsiteX109-8645" fmla="*/ 5964689 w 6128435"/>
              <a:gd name="connsiteY109-8646" fmla="*/ 4468532 h 6858000"/>
              <a:gd name="connsiteX110-8647" fmla="*/ 5967062 w 6128435"/>
              <a:gd name="connsiteY110-8648" fmla="*/ 4479923 h 6858000"/>
              <a:gd name="connsiteX111-8649" fmla="*/ 5968960 w 6128435"/>
              <a:gd name="connsiteY111-8650" fmla="*/ 4482655 h 6858000"/>
              <a:gd name="connsiteX112-8651" fmla="*/ 5978567 w 6128435"/>
              <a:gd name="connsiteY112-8652" fmla="*/ 4498605 h 6858000"/>
              <a:gd name="connsiteX113-8653" fmla="*/ 5980106 w 6128435"/>
              <a:gd name="connsiteY113-8654" fmla="*/ 4585087 h 6858000"/>
              <a:gd name="connsiteX114-8655" fmla="*/ 5998138 w 6128435"/>
              <a:gd name="connsiteY114-8656" fmla="*/ 4697518 h 6858000"/>
              <a:gd name="connsiteX115-8657" fmla="*/ 6013516 w 6128435"/>
              <a:gd name="connsiteY115-8658" fmla="*/ 4786619 h 6858000"/>
              <a:gd name="connsiteX116-8659" fmla="*/ 6025404 w 6128435"/>
              <a:gd name="connsiteY116-8660" fmla="*/ 4858148 h 6858000"/>
              <a:gd name="connsiteX117-8661" fmla="*/ 6007749 w 6128435"/>
              <a:gd name="connsiteY117-8662" fmla="*/ 4964715 h 6858000"/>
              <a:gd name="connsiteX118-8663" fmla="*/ 6005269 w 6128435"/>
              <a:gd name="connsiteY118-8664" fmla="*/ 5150567 h 6858000"/>
              <a:gd name="connsiteX119-8665" fmla="*/ 6001127 w 6128435"/>
              <a:gd name="connsiteY119-8666" fmla="*/ 5164609 h 6858000"/>
              <a:gd name="connsiteX120-8667" fmla="*/ 5996647 w 6128435"/>
              <a:gd name="connsiteY120-8668" fmla="*/ 5185640 h 6858000"/>
              <a:gd name="connsiteX121-8669" fmla="*/ 5998514 w 6128435"/>
              <a:gd name="connsiteY121-8670" fmla="*/ 5189673 h 6858000"/>
              <a:gd name="connsiteX122-8671" fmla="*/ 5995970 w 6128435"/>
              <a:gd name="connsiteY122-8672" fmla="*/ 5221547 h 6858000"/>
              <a:gd name="connsiteX123-8673" fmla="*/ 5997218 w 6128435"/>
              <a:gd name="connsiteY123-8674" fmla="*/ 5222031 h 6858000"/>
              <a:gd name="connsiteX124-8675" fmla="*/ 6002116 w 6128435"/>
              <a:gd name="connsiteY124-8676" fmla="*/ 5231223 h 6858000"/>
              <a:gd name="connsiteX125-8677" fmla="*/ 6008541 w 6128435"/>
              <a:gd name="connsiteY125-8678" fmla="*/ 5248680 h 6858000"/>
              <a:gd name="connsiteX126-8679" fmla="*/ 6039260 w 6128435"/>
              <a:gd name="connsiteY126-8680" fmla="*/ 5289518 h 6858000"/>
              <a:gd name="connsiteX127-8681" fmla="*/ 6036748 w 6128435"/>
              <a:gd name="connsiteY127-8682" fmla="*/ 5322752 h 6858000"/>
              <a:gd name="connsiteX128-8683" fmla="*/ 6036943 w 6128435"/>
              <a:gd name="connsiteY128-8684" fmla="*/ 5329480 h 6858000"/>
              <a:gd name="connsiteX129-8685" fmla="*/ 6037236 w 6128435"/>
              <a:gd name="connsiteY129-8686" fmla="*/ 5329634 h 6858000"/>
              <a:gd name="connsiteX130-8687" fmla="*/ 6038019 w 6128435"/>
              <a:gd name="connsiteY130-8688" fmla="*/ 5336764 h 6858000"/>
              <a:gd name="connsiteX131-8689" fmla="*/ 6037298 w 6128435"/>
              <a:gd name="connsiteY131-8690" fmla="*/ 5341753 h 6858000"/>
              <a:gd name="connsiteX132-8691" fmla="*/ 6037677 w 6128435"/>
              <a:gd name="connsiteY132-8692" fmla="*/ 5354807 h 6858000"/>
              <a:gd name="connsiteX133-8693" fmla="*/ 6039728 w 6128435"/>
              <a:gd name="connsiteY133-8694" fmla="*/ 5359416 h 6858000"/>
              <a:gd name="connsiteX134-8695" fmla="*/ 6043311 w 6128435"/>
              <a:gd name="connsiteY134-8696" fmla="*/ 5361407 h 6858000"/>
              <a:gd name="connsiteX135-8697" fmla="*/ 6042954 w 6128435"/>
              <a:gd name="connsiteY135-8698" fmla="*/ 5362576 h 6858000"/>
              <a:gd name="connsiteX136-8699" fmla="*/ 6053435 w 6128435"/>
              <a:gd name="connsiteY136-8700" fmla="*/ 5387547 h 6858000"/>
              <a:gd name="connsiteX137-8701" fmla="*/ 6065933 w 6128435"/>
              <a:gd name="connsiteY137-8702" fmla="*/ 5443002 h 6858000"/>
              <a:gd name="connsiteX138-8703" fmla="*/ 6068640 w 6128435"/>
              <a:gd name="connsiteY138-8704" fmla="*/ 5474503 h 6858000"/>
              <a:gd name="connsiteX139-8705" fmla="*/ 6080922 w 6128435"/>
              <a:gd name="connsiteY139-8706" fmla="*/ 5561070 h 6858000"/>
              <a:gd name="connsiteX140-8707" fmla="*/ 6096949 w 6128435"/>
              <a:gd name="connsiteY140-8708" fmla="*/ 5648179 h 6858000"/>
              <a:gd name="connsiteX141-8709" fmla="*/ 6125703 w 6128435"/>
              <a:gd name="connsiteY141-8710" fmla="*/ 5692894 h 6858000"/>
              <a:gd name="connsiteX142-8711" fmla="*/ 6126670 w 6128435"/>
              <a:gd name="connsiteY142-8712" fmla="*/ 5697882 h 6858000"/>
              <a:gd name="connsiteX143-8713" fmla="*/ 6124061 w 6128435"/>
              <a:gd name="connsiteY143-8714" fmla="*/ 5710294 h 6858000"/>
              <a:gd name="connsiteX144-8715" fmla="*/ 6122213 w 6128435"/>
              <a:gd name="connsiteY144-8716" fmla="*/ 5714762 h 6858000"/>
              <a:gd name="connsiteX145-8717" fmla="*/ 6121353 w 6128435"/>
              <a:gd name="connsiteY145-8718" fmla="*/ 5721725 h 6858000"/>
              <a:gd name="connsiteX146-8719" fmla="*/ 6121607 w 6128435"/>
              <a:gd name="connsiteY146-8720" fmla="*/ 5721959 h 6858000"/>
              <a:gd name="connsiteX147-8721" fmla="*/ 6120262 w 6128435"/>
              <a:gd name="connsiteY147-8722" fmla="*/ 5728358 h 6858000"/>
              <a:gd name="connsiteX148-8723" fmla="*/ 6110194 w 6128435"/>
              <a:gd name="connsiteY148-8724" fmla="*/ 5758853 h 6858000"/>
              <a:gd name="connsiteX149-8725" fmla="*/ 6127519 w 6128435"/>
              <a:gd name="connsiteY149-8726" fmla="*/ 5865775 h 6858000"/>
              <a:gd name="connsiteX150-8727" fmla="*/ 6128435 w 6128435"/>
              <a:gd name="connsiteY150-8728" fmla="*/ 5870164 h 6858000"/>
              <a:gd name="connsiteX151-8729" fmla="*/ 6119217 w 6128435"/>
              <a:gd name="connsiteY151-8730" fmla="*/ 5888542 h 6858000"/>
              <a:gd name="connsiteX152-8731" fmla="*/ 6115966 w 6128435"/>
              <a:gd name="connsiteY152-8732" fmla="*/ 5898387 h 6858000"/>
              <a:gd name="connsiteX153-8733" fmla="*/ 6111924 w 6128435"/>
              <a:gd name="connsiteY153-8734" fmla="*/ 5900444 h 6858000"/>
              <a:gd name="connsiteX154-8735" fmla="*/ 6108716 w 6128435"/>
              <a:gd name="connsiteY154-8736" fmla="*/ 5915345 h 6858000"/>
              <a:gd name="connsiteX155-8737" fmla="*/ 6109524 w 6128435"/>
              <a:gd name="connsiteY155-8738" fmla="*/ 5917328 h 6858000"/>
              <a:gd name="connsiteX156-8739" fmla="*/ 6102493 w 6128435"/>
              <a:gd name="connsiteY156-8740" fmla="*/ 5928602 h 6858000"/>
              <a:gd name="connsiteX157-8741" fmla="*/ 6056863 w 6128435"/>
              <a:gd name="connsiteY157-8742" fmla="*/ 6000643 h 6858000"/>
              <a:gd name="connsiteX158-8743" fmla="*/ 6045436 w 6128435"/>
              <a:gd name="connsiteY158-8744" fmla="*/ 6124480 h 6858000"/>
              <a:gd name="connsiteX159-8745" fmla="*/ 6030489 w 6128435"/>
              <a:gd name="connsiteY159-8746" fmla="*/ 6317666 h 6858000"/>
              <a:gd name="connsiteX160-8747" fmla="*/ 6007492 w 6128435"/>
              <a:gd name="connsiteY160-8748" fmla="*/ 6440818 h 6858000"/>
              <a:gd name="connsiteX161-8749" fmla="*/ 6009467 w 6128435"/>
              <a:gd name="connsiteY161-8750" fmla="*/ 6487076 h 6858000"/>
              <a:gd name="connsiteX162-8751" fmla="*/ 5995064 w 6128435"/>
              <a:gd name="connsiteY162-8752" fmla="*/ 6540791 h 6858000"/>
              <a:gd name="connsiteX163-8753" fmla="*/ 5996309 w 6128435"/>
              <a:gd name="connsiteY163-8754" fmla="*/ 6543961 h 6858000"/>
              <a:gd name="connsiteX164-8755" fmla="*/ 5996048 w 6128435"/>
              <a:gd name="connsiteY164-8756" fmla="*/ 6555444 h 6858000"/>
              <a:gd name="connsiteX165-8757" fmla="*/ 6002524 w 6128435"/>
              <a:gd name="connsiteY165-8758" fmla="*/ 6560188 h 6858000"/>
              <a:gd name="connsiteX166-8759" fmla="*/ 6006823 w 6128435"/>
              <a:gd name="connsiteY166-8760" fmla="*/ 6578546 h 6858000"/>
              <a:gd name="connsiteX167-8761" fmla="*/ 6004510 w 6128435"/>
              <a:gd name="connsiteY167-8762" fmla="*/ 6599256 h 6858000"/>
              <a:gd name="connsiteX168-8763" fmla="*/ 5986207 w 6128435"/>
              <a:gd name="connsiteY168-8764" fmla="*/ 6695855 h 6858000"/>
              <a:gd name="connsiteX169-8765" fmla="*/ 5979428 w 6128435"/>
              <a:gd name="connsiteY169-8766" fmla="*/ 6754678 h 6858000"/>
              <a:gd name="connsiteX170-8767" fmla="*/ 5983398 w 6128435"/>
              <a:gd name="connsiteY170-8768" fmla="*/ 6778641 h 6858000"/>
              <a:gd name="connsiteX171-8769" fmla="*/ 5984543 w 6128435"/>
              <a:gd name="connsiteY171-8770" fmla="*/ 6811016 h 6858000"/>
              <a:gd name="connsiteX172-8771" fmla="*/ 5981802 w 6128435"/>
              <a:gd name="connsiteY172-8772" fmla="*/ 6838578 h 6858000"/>
              <a:gd name="connsiteX173-8773" fmla="*/ 5979671 w 6128435"/>
              <a:gd name="connsiteY173-8774" fmla="*/ 6858000 h 6858000"/>
              <a:gd name="connsiteX174-8775" fmla="*/ 0 w 6128435"/>
              <a:gd name="connsiteY174-8776" fmla="*/ 6858000 h 6858000"/>
              <a:gd name="connsiteX175-8777" fmla="*/ 0 w 6128435"/>
              <a:gd name="connsiteY175-8778" fmla="*/ 0 h 6858000"/>
              <a:gd name="connsiteX0-8779" fmla="*/ 0 w 6128435"/>
              <a:gd name="connsiteY0-8780" fmla="*/ 0 h 6858000"/>
              <a:gd name="connsiteX1-8781" fmla="*/ 4965888 w 6128435"/>
              <a:gd name="connsiteY1-8782" fmla="*/ 0 h 6858000"/>
              <a:gd name="connsiteX2-8783" fmla="*/ 4967767 w 6128435"/>
              <a:gd name="connsiteY2-8784" fmla="*/ 7930 h 6858000"/>
              <a:gd name="connsiteX3-8785" fmla="*/ 4979444 w 6128435"/>
              <a:gd name="connsiteY3-8786" fmla="*/ 43921 h 6858000"/>
              <a:gd name="connsiteX4-8787" fmla="*/ 5021173 w 6128435"/>
              <a:gd name="connsiteY4-8788" fmla="*/ 123738 h 6858000"/>
              <a:gd name="connsiteX5-8789" fmla="*/ 5075458 w 6128435"/>
              <a:gd name="connsiteY5-8790" fmla="*/ 264355 h 6858000"/>
              <a:gd name="connsiteX6-8791" fmla="*/ 5081175 w 6128435"/>
              <a:gd name="connsiteY6-8792" fmla="*/ 277448 h 6858000"/>
              <a:gd name="connsiteX7-8793" fmla="*/ 5097011 w 6128435"/>
              <a:gd name="connsiteY7-8794" fmla="*/ 355616 h 6858000"/>
              <a:gd name="connsiteX8-8795" fmla="*/ 5130982 w 6128435"/>
              <a:gd name="connsiteY8-8796" fmla="*/ 412030 h 6858000"/>
              <a:gd name="connsiteX9-8797" fmla="*/ 5153000 w 6128435"/>
              <a:gd name="connsiteY9-8798" fmla="*/ 507134 h 6858000"/>
              <a:gd name="connsiteX10-8799" fmla="*/ 5171282 w 6128435"/>
              <a:gd name="connsiteY10-8800" fmla="*/ 602071 h 6858000"/>
              <a:gd name="connsiteX11-8801" fmla="*/ 5176196 w 6128435"/>
              <a:gd name="connsiteY11-8802" fmla="*/ 636822 h 6858000"/>
              <a:gd name="connsiteX12-8803" fmla="*/ 5201957 w 6128435"/>
              <a:gd name="connsiteY12-8804" fmla="*/ 736835 h 6858000"/>
              <a:gd name="connsiteX13-8805" fmla="*/ 5185452 w 6128435"/>
              <a:gd name="connsiteY13-8806" fmla="*/ 745392 h 6858000"/>
              <a:gd name="connsiteX14-8807" fmla="*/ 5189051 w 6128435"/>
              <a:gd name="connsiteY14-8808" fmla="*/ 782518 h 6858000"/>
              <a:gd name="connsiteX15-8809" fmla="*/ 5210428 w 6128435"/>
              <a:gd name="connsiteY15-8810" fmla="*/ 815772 h 6858000"/>
              <a:gd name="connsiteX16-8811" fmla="*/ 5221088 w 6128435"/>
              <a:gd name="connsiteY16-8812" fmla="*/ 860193 h 6858000"/>
              <a:gd name="connsiteX17-8813" fmla="*/ 5227653 w 6128435"/>
              <a:gd name="connsiteY17-8814" fmla="*/ 886709 h 6858000"/>
              <a:gd name="connsiteX18-8815" fmla="*/ 5230806 w 6128435"/>
              <a:gd name="connsiteY18-8816" fmla="*/ 961354 h 6858000"/>
              <a:gd name="connsiteX19-8817" fmla="*/ 5201018 w 6128435"/>
              <a:gd name="connsiteY19-8818" fmla="*/ 1095027 h 6858000"/>
              <a:gd name="connsiteX20-8819" fmla="*/ 5202153 w 6128435"/>
              <a:gd name="connsiteY20-8820" fmla="*/ 1133224 h 6858000"/>
              <a:gd name="connsiteX21-8821" fmla="*/ 5207370 w 6128435"/>
              <a:gd name="connsiteY21-8822" fmla="*/ 1138097 h 6858000"/>
              <a:gd name="connsiteX22-8823" fmla="*/ 5189234 w 6128435"/>
              <a:gd name="connsiteY22-8824" fmla="*/ 1193495 h 6858000"/>
              <a:gd name="connsiteX23-8825" fmla="*/ 5202769 w 6128435"/>
              <a:gd name="connsiteY23-8826" fmla="*/ 1269450 h 6858000"/>
              <a:gd name="connsiteX24-8827" fmla="*/ 5225968 w 6128435"/>
              <a:gd name="connsiteY24-8828" fmla="*/ 1357994 h 6858000"/>
              <a:gd name="connsiteX25-8829" fmla="*/ 5233819 w 6128435"/>
              <a:gd name="connsiteY25-8830" fmla="*/ 1380922 h 6858000"/>
              <a:gd name="connsiteX26-8831" fmla="*/ 5237226 w 6128435"/>
              <a:gd name="connsiteY26-8832" fmla="*/ 1441327 h 6858000"/>
              <a:gd name="connsiteX27-8833" fmla="*/ 5244434 w 6128435"/>
              <a:gd name="connsiteY27-8834" fmla="*/ 1580810 h 6858000"/>
              <a:gd name="connsiteX28-8835" fmla="*/ 5251453 w 6128435"/>
              <a:gd name="connsiteY28-8836" fmla="*/ 1583934 h 6858000"/>
              <a:gd name="connsiteX29-8837" fmla="*/ 5253136 w 6128435"/>
              <a:gd name="connsiteY29-8838" fmla="*/ 1595457 h 6858000"/>
              <a:gd name="connsiteX30-8839" fmla="*/ 5254863 w 6128435"/>
              <a:gd name="connsiteY30-8840" fmla="*/ 1598311 h 6858000"/>
              <a:gd name="connsiteX31-8841" fmla="*/ 5263491 w 6128435"/>
              <a:gd name="connsiteY31-8842" fmla="*/ 1642938 h 6858000"/>
              <a:gd name="connsiteX32-8843" fmla="*/ 5261314 w 6128435"/>
              <a:gd name="connsiteY32-8844" fmla="*/ 1689177 h 6858000"/>
              <a:gd name="connsiteX33-8845" fmla="*/ 5259788 w 6128435"/>
              <a:gd name="connsiteY33-8846" fmla="*/ 1768516 h 6858000"/>
              <a:gd name="connsiteX34-8847" fmla="*/ 5272526 w 6128435"/>
              <a:gd name="connsiteY34-8848" fmla="*/ 1936940 h 6858000"/>
              <a:gd name="connsiteX35-8849" fmla="*/ 5252592 w 6128435"/>
              <a:gd name="connsiteY35-8850" fmla="*/ 2092210 h 6858000"/>
              <a:gd name="connsiteX36-8851" fmla="*/ 5264303 w 6128435"/>
              <a:gd name="connsiteY36-8852" fmla="*/ 2225157 h 6858000"/>
              <a:gd name="connsiteX37-8853" fmla="*/ 5254949 w 6128435"/>
              <a:gd name="connsiteY37-8854" fmla="*/ 2236160 h 6858000"/>
              <a:gd name="connsiteX38-8855" fmla="*/ 5250104 w 6128435"/>
              <a:gd name="connsiteY38-8856" fmla="*/ 2249166 h 6858000"/>
              <a:gd name="connsiteX39-8857" fmla="*/ 5251214 w 6128435"/>
              <a:gd name="connsiteY39-8858" fmla="*/ 2250944 h 6858000"/>
              <a:gd name="connsiteX40-8859" fmla="*/ 5250644 w 6128435"/>
              <a:gd name="connsiteY40-8860" fmla="*/ 2266619 h 6858000"/>
              <a:gd name="connsiteX41-8861" fmla="*/ 5247111 w 6128435"/>
              <a:gd name="connsiteY41-8862" fmla="*/ 2269679 h 6858000"/>
              <a:gd name="connsiteX42-8863" fmla="*/ 5245653 w 6128435"/>
              <a:gd name="connsiteY42-8864" fmla="*/ 2280317 h 6858000"/>
              <a:gd name="connsiteX43-8865" fmla="*/ 5239901 w 6128435"/>
              <a:gd name="connsiteY43-8866" fmla="*/ 2300961 h 6858000"/>
              <a:gd name="connsiteX44-8867" fmla="*/ 5271650 w 6128435"/>
              <a:gd name="connsiteY44-8868" fmla="*/ 2440467 h 6858000"/>
              <a:gd name="connsiteX45-8869" fmla="*/ 5271438 w 6128435"/>
              <a:gd name="connsiteY45-8870" fmla="*/ 2447186 h 6858000"/>
              <a:gd name="connsiteX46-8871" fmla="*/ 5271722 w 6128435"/>
              <a:gd name="connsiteY46-8872" fmla="*/ 2447359 h 6858000"/>
              <a:gd name="connsiteX47-8873" fmla="*/ 5148653 w 6128435"/>
              <a:gd name="connsiteY47-8874" fmla="*/ 2460132 h 6858000"/>
              <a:gd name="connsiteX48-8875" fmla="*/ 5192511 w 6128435"/>
              <a:gd name="connsiteY48-8876" fmla="*/ 2549199 h 6858000"/>
              <a:gd name="connsiteX49-8877" fmla="*/ 5307538 w 6128435"/>
              <a:gd name="connsiteY49-8878" fmla="*/ 2514685 h 6858000"/>
              <a:gd name="connsiteX50-8879" fmla="*/ 5337604 w 6128435"/>
              <a:gd name="connsiteY50-8880" fmla="*/ 2597632 h 6858000"/>
              <a:gd name="connsiteX51-8881" fmla="*/ 5407503 w 6128435"/>
              <a:gd name="connsiteY51-8882" fmla="*/ 2786290 h 6858000"/>
              <a:gd name="connsiteX52-8883" fmla="*/ 5407356 w 6128435"/>
              <a:gd name="connsiteY52-8884" fmla="*/ 2787545 h 6858000"/>
              <a:gd name="connsiteX53-8885" fmla="*/ 5411130 w 6128435"/>
              <a:gd name="connsiteY53-8886" fmla="*/ 2788640 h 6858000"/>
              <a:gd name="connsiteX54-8887" fmla="*/ 5416439 w 6128435"/>
              <a:gd name="connsiteY54-8888" fmla="*/ 2805666 h 6858000"/>
              <a:gd name="connsiteX55-8889" fmla="*/ 5416589 w 6128435"/>
              <a:gd name="connsiteY55-8890" fmla="*/ 2810822 h 6858000"/>
              <a:gd name="connsiteX56-8891" fmla="*/ 5418542 w 6128435"/>
              <a:gd name="connsiteY56-8892" fmla="*/ 2817745 h 6858000"/>
              <a:gd name="connsiteX57-8893" fmla="*/ 5418847 w 6128435"/>
              <a:gd name="connsiteY57-8894" fmla="*/ 2817825 h 6858000"/>
              <a:gd name="connsiteX58-8895" fmla="*/ 5423364 w 6128435"/>
              <a:gd name="connsiteY58-8896" fmla="*/ 2858292 h 6858000"/>
              <a:gd name="connsiteX59-8897" fmla="*/ 5479298 w 6128435"/>
              <a:gd name="connsiteY59-8898" fmla="*/ 2947791 h 6858000"/>
              <a:gd name="connsiteX60-8899" fmla="*/ 5481770 w 6128435"/>
              <a:gd name="connsiteY60-8900" fmla="*/ 2951352 h 6858000"/>
              <a:gd name="connsiteX61-8901" fmla="*/ 5481013 w 6128435"/>
              <a:gd name="connsiteY61-8902" fmla="*/ 2973461 h 6858000"/>
              <a:gd name="connsiteX62-8903" fmla="*/ 5482045 w 6128435"/>
              <a:gd name="connsiteY62-8904" fmla="*/ 2984371 h 6858000"/>
              <a:gd name="connsiteX63-8905" fmla="*/ 5479405 w 6128435"/>
              <a:gd name="connsiteY63-8906" fmla="*/ 2988507 h 6858000"/>
              <a:gd name="connsiteX64-8907" fmla="*/ 5482415 w 6128435"/>
              <a:gd name="connsiteY64-8908" fmla="*/ 3004079 h 6858000"/>
              <a:gd name="connsiteX65-8909" fmla="*/ 5483865 w 6128435"/>
              <a:gd name="connsiteY65-8910" fmla="*/ 3005467 h 6858000"/>
              <a:gd name="connsiteX66-8911" fmla="*/ 5482236 w 6128435"/>
              <a:gd name="connsiteY66-8912" fmla="*/ 3019791 h 6858000"/>
              <a:gd name="connsiteX67-8913" fmla="*/ 5475895 w 6128435"/>
              <a:gd name="connsiteY67-8914" fmla="*/ 3033578 h 6858000"/>
              <a:gd name="connsiteX68-8915" fmla="*/ 5477595 w 6128435"/>
              <a:gd name="connsiteY68-8916" fmla="*/ 3250534 h 6858000"/>
              <a:gd name="connsiteX69-8917" fmla="*/ 5532836 w 6128435"/>
              <a:gd name="connsiteY69-8918" fmla="*/ 3353840 h 6858000"/>
              <a:gd name="connsiteX70-8919" fmla="*/ 5561229 w 6128435"/>
              <a:gd name="connsiteY70-8920" fmla="*/ 3395784 h 6858000"/>
              <a:gd name="connsiteX71-8921" fmla="*/ 5589758 w 6128435"/>
              <a:gd name="connsiteY71-8922" fmla="*/ 3506453 h 6858000"/>
              <a:gd name="connsiteX72-8923" fmla="*/ 5596144 w 6128435"/>
              <a:gd name="connsiteY72-8924" fmla="*/ 3534624 h 6858000"/>
              <a:gd name="connsiteX73-8925" fmla="*/ 5597750 w 6128435"/>
              <a:gd name="connsiteY73-8926" fmla="*/ 3534129 h 6858000"/>
              <a:gd name="connsiteX74-8927" fmla="*/ 5599700 w 6128435"/>
              <a:gd name="connsiteY74-8928" fmla="*/ 3547221 h 6858000"/>
              <a:gd name="connsiteX75-8929" fmla="*/ 5615031 w 6128435"/>
              <a:gd name="connsiteY75-8930" fmla="*/ 3557482 h 6858000"/>
              <a:gd name="connsiteX76-8931" fmla="*/ 5618377 w 6128435"/>
              <a:gd name="connsiteY76-8932" fmla="*/ 3588431 h 6858000"/>
              <a:gd name="connsiteX77-8933" fmla="*/ 5612155 w 6128435"/>
              <a:gd name="connsiteY77-8934" fmla="*/ 3589869 h 6858000"/>
              <a:gd name="connsiteX78-8935" fmla="*/ 5620843 w 6128435"/>
              <a:gd name="connsiteY78-8936" fmla="*/ 3606745 h 6858000"/>
              <a:gd name="connsiteX79-8937" fmla="*/ 5655472 w 6128435"/>
              <a:gd name="connsiteY79-8938" fmla="*/ 3678877 h 6858000"/>
              <a:gd name="connsiteX80-8939" fmla="*/ 5680448 w 6128435"/>
              <a:gd name="connsiteY80-8940" fmla="*/ 3717760 h 6858000"/>
              <a:gd name="connsiteX81-8941" fmla="*/ 5683015 w 6128435"/>
              <a:gd name="connsiteY81-8942" fmla="*/ 3762025 h 6858000"/>
              <a:gd name="connsiteX82-8943" fmla="*/ 5696643 w 6128435"/>
              <a:gd name="connsiteY82-8944" fmla="*/ 3773888 h 6858000"/>
              <a:gd name="connsiteX83-8945" fmla="*/ 5699203 w 6128435"/>
              <a:gd name="connsiteY83-8946" fmla="*/ 3775823 h 6858000"/>
              <a:gd name="connsiteX84-8947" fmla="*/ 5704824 w 6128435"/>
              <a:gd name="connsiteY84-8948" fmla="*/ 3785966 h 6858000"/>
              <a:gd name="connsiteX85-8949" fmla="*/ 5712204 w 6128435"/>
              <a:gd name="connsiteY85-8950" fmla="*/ 3785830 h 6858000"/>
              <a:gd name="connsiteX86-8951" fmla="*/ 5724816 w 6128435"/>
              <a:gd name="connsiteY86-8952" fmla="*/ 3798949 h 6858000"/>
              <a:gd name="connsiteX87-8953" fmla="*/ 5733539 w 6128435"/>
              <a:gd name="connsiteY87-8954" fmla="*/ 3818457 h 6858000"/>
              <a:gd name="connsiteX88-8955" fmla="*/ 5768491 w 6128435"/>
              <a:gd name="connsiteY88-8956" fmla="*/ 3914399 h 6858000"/>
              <a:gd name="connsiteX89-8957" fmla="*/ 5793123 w 6128435"/>
              <a:gd name="connsiteY89-8958" fmla="*/ 3969952 h 6858000"/>
              <a:gd name="connsiteX90-8959" fmla="*/ 5808321 w 6128435"/>
              <a:gd name="connsiteY90-8960" fmla="*/ 3988153 h 6858000"/>
              <a:gd name="connsiteX91-8961" fmla="*/ 5825621 w 6128435"/>
              <a:gd name="connsiteY91-8962" fmla="*/ 4015525 h 6858000"/>
              <a:gd name="connsiteX92-8963" fmla="*/ 5860672 w 6128435"/>
              <a:gd name="connsiteY92-8964" fmla="*/ 4061579 h 6858000"/>
              <a:gd name="connsiteX93-8965" fmla="*/ 5872173 w 6128435"/>
              <a:gd name="connsiteY93-8966" fmla="*/ 4088497 h 6858000"/>
              <a:gd name="connsiteX94-8967" fmla="*/ 5883705 w 6128435"/>
              <a:gd name="connsiteY94-8968" fmla="*/ 4101899 h 6858000"/>
              <a:gd name="connsiteX95-8969" fmla="*/ 5885314 w 6128435"/>
              <a:gd name="connsiteY95-8970" fmla="*/ 4108387 h 6858000"/>
              <a:gd name="connsiteX96-8971" fmla="*/ 5894095 w 6128435"/>
              <a:gd name="connsiteY96-8972" fmla="*/ 4128857 h 6858000"/>
              <a:gd name="connsiteX97-8973" fmla="*/ 5898339 w 6128435"/>
              <a:gd name="connsiteY97-8974" fmla="*/ 4140800 h 6858000"/>
              <a:gd name="connsiteX98-8975" fmla="*/ 5899734 w 6128435"/>
              <a:gd name="connsiteY98-8976" fmla="*/ 4145632 h 6858000"/>
              <a:gd name="connsiteX99-8977" fmla="*/ 5897098 w 6128435"/>
              <a:gd name="connsiteY99-8978" fmla="*/ 4157819 h 6858000"/>
              <a:gd name="connsiteX100-8979" fmla="*/ 5903513 w 6128435"/>
              <a:gd name="connsiteY100-8980" fmla="*/ 4187661 h 6858000"/>
              <a:gd name="connsiteX101-8981" fmla="*/ 5917114 w 6128435"/>
              <a:gd name="connsiteY101-8982" fmla="*/ 4213096 h 6858000"/>
              <a:gd name="connsiteX102-8983" fmla="*/ 5921153 w 6128435"/>
              <a:gd name="connsiteY102-8984" fmla="*/ 4236222 h 6858000"/>
              <a:gd name="connsiteX103-8985" fmla="*/ 5924233 w 6128435"/>
              <a:gd name="connsiteY103-8986" fmla="*/ 4242060 h 6858000"/>
              <a:gd name="connsiteX104-8987" fmla="*/ 5928910 w 6128435"/>
              <a:gd name="connsiteY104-8988" fmla="*/ 4300973 h 6858000"/>
              <a:gd name="connsiteX105-8989" fmla="*/ 5939320 w 6128435"/>
              <a:gd name="connsiteY105-8990" fmla="*/ 4340435 h 6858000"/>
              <a:gd name="connsiteX106-8991" fmla="*/ 5946705 w 6128435"/>
              <a:gd name="connsiteY106-8992" fmla="*/ 4428051 h 6858000"/>
              <a:gd name="connsiteX107-8993" fmla="*/ 5949261 w 6128435"/>
              <a:gd name="connsiteY107-8994" fmla="*/ 4449185 h 6858000"/>
              <a:gd name="connsiteX108-8995" fmla="*/ 5957504 w 6128435"/>
              <a:gd name="connsiteY108-8996" fmla="*/ 4465911 h 6858000"/>
              <a:gd name="connsiteX109-8997" fmla="*/ 5964689 w 6128435"/>
              <a:gd name="connsiteY109-8998" fmla="*/ 4468532 h 6858000"/>
              <a:gd name="connsiteX110-8999" fmla="*/ 5967062 w 6128435"/>
              <a:gd name="connsiteY110-9000" fmla="*/ 4479923 h 6858000"/>
              <a:gd name="connsiteX111-9001" fmla="*/ 5968960 w 6128435"/>
              <a:gd name="connsiteY111-9002" fmla="*/ 4482655 h 6858000"/>
              <a:gd name="connsiteX112-9003" fmla="*/ 5978567 w 6128435"/>
              <a:gd name="connsiteY112-9004" fmla="*/ 4498605 h 6858000"/>
              <a:gd name="connsiteX113-9005" fmla="*/ 5980106 w 6128435"/>
              <a:gd name="connsiteY113-9006" fmla="*/ 4585087 h 6858000"/>
              <a:gd name="connsiteX114-9007" fmla="*/ 5998138 w 6128435"/>
              <a:gd name="connsiteY114-9008" fmla="*/ 4697518 h 6858000"/>
              <a:gd name="connsiteX115-9009" fmla="*/ 6013516 w 6128435"/>
              <a:gd name="connsiteY115-9010" fmla="*/ 4786619 h 6858000"/>
              <a:gd name="connsiteX116-9011" fmla="*/ 6025404 w 6128435"/>
              <a:gd name="connsiteY116-9012" fmla="*/ 4858148 h 6858000"/>
              <a:gd name="connsiteX117-9013" fmla="*/ 6007749 w 6128435"/>
              <a:gd name="connsiteY117-9014" fmla="*/ 4964715 h 6858000"/>
              <a:gd name="connsiteX118-9015" fmla="*/ 6005269 w 6128435"/>
              <a:gd name="connsiteY118-9016" fmla="*/ 5150567 h 6858000"/>
              <a:gd name="connsiteX119-9017" fmla="*/ 6001127 w 6128435"/>
              <a:gd name="connsiteY119-9018" fmla="*/ 5164609 h 6858000"/>
              <a:gd name="connsiteX120-9019" fmla="*/ 5996647 w 6128435"/>
              <a:gd name="connsiteY120-9020" fmla="*/ 5185640 h 6858000"/>
              <a:gd name="connsiteX121-9021" fmla="*/ 5998514 w 6128435"/>
              <a:gd name="connsiteY121-9022" fmla="*/ 5189673 h 6858000"/>
              <a:gd name="connsiteX122-9023" fmla="*/ 5995970 w 6128435"/>
              <a:gd name="connsiteY122-9024" fmla="*/ 5221547 h 6858000"/>
              <a:gd name="connsiteX123-9025" fmla="*/ 5997218 w 6128435"/>
              <a:gd name="connsiteY123-9026" fmla="*/ 5222031 h 6858000"/>
              <a:gd name="connsiteX124-9027" fmla="*/ 6002116 w 6128435"/>
              <a:gd name="connsiteY124-9028" fmla="*/ 5231223 h 6858000"/>
              <a:gd name="connsiteX125-9029" fmla="*/ 6008541 w 6128435"/>
              <a:gd name="connsiteY125-9030" fmla="*/ 5248680 h 6858000"/>
              <a:gd name="connsiteX126-9031" fmla="*/ 6039260 w 6128435"/>
              <a:gd name="connsiteY126-9032" fmla="*/ 5289518 h 6858000"/>
              <a:gd name="connsiteX127-9033" fmla="*/ 6036748 w 6128435"/>
              <a:gd name="connsiteY127-9034" fmla="*/ 5322752 h 6858000"/>
              <a:gd name="connsiteX128-9035" fmla="*/ 6036943 w 6128435"/>
              <a:gd name="connsiteY128-9036" fmla="*/ 5329480 h 6858000"/>
              <a:gd name="connsiteX129-9037" fmla="*/ 6037236 w 6128435"/>
              <a:gd name="connsiteY129-9038" fmla="*/ 5329634 h 6858000"/>
              <a:gd name="connsiteX130-9039" fmla="*/ 6038019 w 6128435"/>
              <a:gd name="connsiteY130-9040" fmla="*/ 5336764 h 6858000"/>
              <a:gd name="connsiteX131-9041" fmla="*/ 6037298 w 6128435"/>
              <a:gd name="connsiteY131-9042" fmla="*/ 5341753 h 6858000"/>
              <a:gd name="connsiteX132-9043" fmla="*/ 6037677 w 6128435"/>
              <a:gd name="connsiteY132-9044" fmla="*/ 5354807 h 6858000"/>
              <a:gd name="connsiteX133-9045" fmla="*/ 6039728 w 6128435"/>
              <a:gd name="connsiteY133-9046" fmla="*/ 5359416 h 6858000"/>
              <a:gd name="connsiteX134-9047" fmla="*/ 6043311 w 6128435"/>
              <a:gd name="connsiteY134-9048" fmla="*/ 5361407 h 6858000"/>
              <a:gd name="connsiteX135-9049" fmla="*/ 6042954 w 6128435"/>
              <a:gd name="connsiteY135-9050" fmla="*/ 5362576 h 6858000"/>
              <a:gd name="connsiteX136-9051" fmla="*/ 6053435 w 6128435"/>
              <a:gd name="connsiteY136-9052" fmla="*/ 5387547 h 6858000"/>
              <a:gd name="connsiteX137-9053" fmla="*/ 6065933 w 6128435"/>
              <a:gd name="connsiteY137-9054" fmla="*/ 5443002 h 6858000"/>
              <a:gd name="connsiteX138-9055" fmla="*/ 6068640 w 6128435"/>
              <a:gd name="connsiteY138-9056" fmla="*/ 5474503 h 6858000"/>
              <a:gd name="connsiteX139-9057" fmla="*/ 6080922 w 6128435"/>
              <a:gd name="connsiteY139-9058" fmla="*/ 5561070 h 6858000"/>
              <a:gd name="connsiteX140-9059" fmla="*/ 6096949 w 6128435"/>
              <a:gd name="connsiteY140-9060" fmla="*/ 5648179 h 6858000"/>
              <a:gd name="connsiteX141-9061" fmla="*/ 6125703 w 6128435"/>
              <a:gd name="connsiteY141-9062" fmla="*/ 5692894 h 6858000"/>
              <a:gd name="connsiteX142-9063" fmla="*/ 6126670 w 6128435"/>
              <a:gd name="connsiteY142-9064" fmla="*/ 5697882 h 6858000"/>
              <a:gd name="connsiteX143-9065" fmla="*/ 6124061 w 6128435"/>
              <a:gd name="connsiteY143-9066" fmla="*/ 5710294 h 6858000"/>
              <a:gd name="connsiteX144-9067" fmla="*/ 6122213 w 6128435"/>
              <a:gd name="connsiteY144-9068" fmla="*/ 5714762 h 6858000"/>
              <a:gd name="connsiteX145-9069" fmla="*/ 6121353 w 6128435"/>
              <a:gd name="connsiteY145-9070" fmla="*/ 5721725 h 6858000"/>
              <a:gd name="connsiteX146-9071" fmla="*/ 6121607 w 6128435"/>
              <a:gd name="connsiteY146-9072" fmla="*/ 5721959 h 6858000"/>
              <a:gd name="connsiteX147-9073" fmla="*/ 6120262 w 6128435"/>
              <a:gd name="connsiteY147-9074" fmla="*/ 5728358 h 6858000"/>
              <a:gd name="connsiteX148-9075" fmla="*/ 6110194 w 6128435"/>
              <a:gd name="connsiteY148-9076" fmla="*/ 5758853 h 6858000"/>
              <a:gd name="connsiteX149-9077" fmla="*/ 6127519 w 6128435"/>
              <a:gd name="connsiteY149-9078" fmla="*/ 5865775 h 6858000"/>
              <a:gd name="connsiteX150-9079" fmla="*/ 6128435 w 6128435"/>
              <a:gd name="connsiteY150-9080" fmla="*/ 5870164 h 6858000"/>
              <a:gd name="connsiteX151-9081" fmla="*/ 6119217 w 6128435"/>
              <a:gd name="connsiteY151-9082" fmla="*/ 5888542 h 6858000"/>
              <a:gd name="connsiteX152-9083" fmla="*/ 6115966 w 6128435"/>
              <a:gd name="connsiteY152-9084" fmla="*/ 5898387 h 6858000"/>
              <a:gd name="connsiteX153-9085" fmla="*/ 6111924 w 6128435"/>
              <a:gd name="connsiteY153-9086" fmla="*/ 5900444 h 6858000"/>
              <a:gd name="connsiteX154-9087" fmla="*/ 6108716 w 6128435"/>
              <a:gd name="connsiteY154-9088" fmla="*/ 5915345 h 6858000"/>
              <a:gd name="connsiteX155-9089" fmla="*/ 6109524 w 6128435"/>
              <a:gd name="connsiteY155-9090" fmla="*/ 5917328 h 6858000"/>
              <a:gd name="connsiteX156-9091" fmla="*/ 6102493 w 6128435"/>
              <a:gd name="connsiteY156-9092" fmla="*/ 5928602 h 6858000"/>
              <a:gd name="connsiteX157-9093" fmla="*/ 6056863 w 6128435"/>
              <a:gd name="connsiteY157-9094" fmla="*/ 6000643 h 6858000"/>
              <a:gd name="connsiteX158-9095" fmla="*/ 6045436 w 6128435"/>
              <a:gd name="connsiteY158-9096" fmla="*/ 6124480 h 6858000"/>
              <a:gd name="connsiteX159-9097" fmla="*/ 6030489 w 6128435"/>
              <a:gd name="connsiteY159-9098" fmla="*/ 6317666 h 6858000"/>
              <a:gd name="connsiteX160-9099" fmla="*/ 6007492 w 6128435"/>
              <a:gd name="connsiteY160-9100" fmla="*/ 6440818 h 6858000"/>
              <a:gd name="connsiteX161-9101" fmla="*/ 6009467 w 6128435"/>
              <a:gd name="connsiteY161-9102" fmla="*/ 6487076 h 6858000"/>
              <a:gd name="connsiteX162-9103" fmla="*/ 5995064 w 6128435"/>
              <a:gd name="connsiteY162-9104" fmla="*/ 6540791 h 6858000"/>
              <a:gd name="connsiteX163-9105" fmla="*/ 5996309 w 6128435"/>
              <a:gd name="connsiteY163-9106" fmla="*/ 6543961 h 6858000"/>
              <a:gd name="connsiteX164-9107" fmla="*/ 5996048 w 6128435"/>
              <a:gd name="connsiteY164-9108" fmla="*/ 6555444 h 6858000"/>
              <a:gd name="connsiteX165-9109" fmla="*/ 6002524 w 6128435"/>
              <a:gd name="connsiteY165-9110" fmla="*/ 6560188 h 6858000"/>
              <a:gd name="connsiteX166-9111" fmla="*/ 6006823 w 6128435"/>
              <a:gd name="connsiteY166-9112" fmla="*/ 6578546 h 6858000"/>
              <a:gd name="connsiteX167-9113" fmla="*/ 6004510 w 6128435"/>
              <a:gd name="connsiteY167-9114" fmla="*/ 6599256 h 6858000"/>
              <a:gd name="connsiteX168-9115" fmla="*/ 5986207 w 6128435"/>
              <a:gd name="connsiteY168-9116" fmla="*/ 6695855 h 6858000"/>
              <a:gd name="connsiteX169-9117" fmla="*/ 5979428 w 6128435"/>
              <a:gd name="connsiteY169-9118" fmla="*/ 6754678 h 6858000"/>
              <a:gd name="connsiteX170-9119" fmla="*/ 5983398 w 6128435"/>
              <a:gd name="connsiteY170-9120" fmla="*/ 6778641 h 6858000"/>
              <a:gd name="connsiteX171-9121" fmla="*/ 5984543 w 6128435"/>
              <a:gd name="connsiteY171-9122" fmla="*/ 6811016 h 6858000"/>
              <a:gd name="connsiteX172-9123" fmla="*/ 5981802 w 6128435"/>
              <a:gd name="connsiteY172-9124" fmla="*/ 6838578 h 6858000"/>
              <a:gd name="connsiteX173-9125" fmla="*/ 5979671 w 6128435"/>
              <a:gd name="connsiteY173-9126" fmla="*/ 6858000 h 6858000"/>
              <a:gd name="connsiteX174-9127" fmla="*/ 0 w 6128435"/>
              <a:gd name="connsiteY174-9128" fmla="*/ 6858000 h 6858000"/>
              <a:gd name="connsiteX175-9129" fmla="*/ 0 w 6128435"/>
              <a:gd name="connsiteY175-9130" fmla="*/ 0 h 6858000"/>
              <a:gd name="connsiteX0-9131" fmla="*/ 0 w 6128435"/>
              <a:gd name="connsiteY0-9132" fmla="*/ 0 h 6858000"/>
              <a:gd name="connsiteX1-9133" fmla="*/ 4965888 w 6128435"/>
              <a:gd name="connsiteY1-9134" fmla="*/ 0 h 6858000"/>
              <a:gd name="connsiteX2-9135" fmla="*/ 4967767 w 6128435"/>
              <a:gd name="connsiteY2-9136" fmla="*/ 7930 h 6858000"/>
              <a:gd name="connsiteX3-9137" fmla="*/ 4979444 w 6128435"/>
              <a:gd name="connsiteY3-9138" fmla="*/ 43921 h 6858000"/>
              <a:gd name="connsiteX4-9139" fmla="*/ 5021173 w 6128435"/>
              <a:gd name="connsiteY4-9140" fmla="*/ 123738 h 6858000"/>
              <a:gd name="connsiteX5-9141" fmla="*/ 5075458 w 6128435"/>
              <a:gd name="connsiteY5-9142" fmla="*/ 264355 h 6858000"/>
              <a:gd name="connsiteX6-9143" fmla="*/ 5081175 w 6128435"/>
              <a:gd name="connsiteY6-9144" fmla="*/ 277448 h 6858000"/>
              <a:gd name="connsiteX7-9145" fmla="*/ 5097011 w 6128435"/>
              <a:gd name="connsiteY7-9146" fmla="*/ 355616 h 6858000"/>
              <a:gd name="connsiteX8-9147" fmla="*/ 5130982 w 6128435"/>
              <a:gd name="connsiteY8-9148" fmla="*/ 412030 h 6858000"/>
              <a:gd name="connsiteX9-9149" fmla="*/ 5153000 w 6128435"/>
              <a:gd name="connsiteY9-9150" fmla="*/ 507134 h 6858000"/>
              <a:gd name="connsiteX10-9151" fmla="*/ 5171282 w 6128435"/>
              <a:gd name="connsiteY10-9152" fmla="*/ 602071 h 6858000"/>
              <a:gd name="connsiteX11-9153" fmla="*/ 5176196 w 6128435"/>
              <a:gd name="connsiteY11-9154" fmla="*/ 636822 h 6858000"/>
              <a:gd name="connsiteX12-9155" fmla="*/ 5201957 w 6128435"/>
              <a:gd name="connsiteY12-9156" fmla="*/ 736835 h 6858000"/>
              <a:gd name="connsiteX13-9157" fmla="*/ 5185452 w 6128435"/>
              <a:gd name="connsiteY13-9158" fmla="*/ 745392 h 6858000"/>
              <a:gd name="connsiteX14-9159" fmla="*/ 5189051 w 6128435"/>
              <a:gd name="connsiteY14-9160" fmla="*/ 782518 h 6858000"/>
              <a:gd name="connsiteX15-9161" fmla="*/ 5210428 w 6128435"/>
              <a:gd name="connsiteY15-9162" fmla="*/ 815772 h 6858000"/>
              <a:gd name="connsiteX16-9163" fmla="*/ 5221088 w 6128435"/>
              <a:gd name="connsiteY16-9164" fmla="*/ 860193 h 6858000"/>
              <a:gd name="connsiteX17-9165" fmla="*/ 5227653 w 6128435"/>
              <a:gd name="connsiteY17-9166" fmla="*/ 886709 h 6858000"/>
              <a:gd name="connsiteX18-9167" fmla="*/ 5230806 w 6128435"/>
              <a:gd name="connsiteY18-9168" fmla="*/ 961354 h 6858000"/>
              <a:gd name="connsiteX19-9169" fmla="*/ 5201018 w 6128435"/>
              <a:gd name="connsiteY19-9170" fmla="*/ 1095027 h 6858000"/>
              <a:gd name="connsiteX20-9171" fmla="*/ 5202153 w 6128435"/>
              <a:gd name="connsiteY20-9172" fmla="*/ 1133224 h 6858000"/>
              <a:gd name="connsiteX21-9173" fmla="*/ 5207370 w 6128435"/>
              <a:gd name="connsiteY21-9174" fmla="*/ 1138097 h 6858000"/>
              <a:gd name="connsiteX22-9175" fmla="*/ 5189234 w 6128435"/>
              <a:gd name="connsiteY22-9176" fmla="*/ 1193495 h 6858000"/>
              <a:gd name="connsiteX23-9177" fmla="*/ 5202769 w 6128435"/>
              <a:gd name="connsiteY23-9178" fmla="*/ 1269450 h 6858000"/>
              <a:gd name="connsiteX24-9179" fmla="*/ 5225968 w 6128435"/>
              <a:gd name="connsiteY24-9180" fmla="*/ 1357994 h 6858000"/>
              <a:gd name="connsiteX25-9181" fmla="*/ 5233819 w 6128435"/>
              <a:gd name="connsiteY25-9182" fmla="*/ 1380922 h 6858000"/>
              <a:gd name="connsiteX26-9183" fmla="*/ 5237226 w 6128435"/>
              <a:gd name="connsiteY26-9184" fmla="*/ 1441327 h 6858000"/>
              <a:gd name="connsiteX27-9185" fmla="*/ 5244434 w 6128435"/>
              <a:gd name="connsiteY27-9186" fmla="*/ 1580810 h 6858000"/>
              <a:gd name="connsiteX28-9187" fmla="*/ 5251453 w 6128435"/>
              <a:gd name="connsiteY28-9188" fmla="*/ 1583934 h 6858000"/>
              <a:gd name="connsiteX29-9189" fmla="*/ 5253136 w 6128435"/>
              <a:gd name="connsiteY29-9190" fmla="*/ 1595457 h 6858000"/>
              <a:gd name="connsiteX30-9191" fmla="*/ 5254863 w 6128435"/>
              <a:gd name="connsiteY30-9192" fmla="*/ 1598311 h 6858000"/>
              <a:gd name="connsiteX31-9193" fmla="*/ 5263491 w 6128435"/>
              <a:gd name="connsiteY31-9194" fmla="*/ 1642938 h 6858000"/>
              <a:gd name="connsiteX32-9195" fmla="*/ 5261314 w 6128435"/>
              <a:gd name="connsiteY32-9196" fmla="*/ 1689177 h 6858000"/>
              <a:gd name="connsiteX33-9197" fmla="*/ 5259788 w 6128435"/>
              <a:gd name="connsiteY33-9198" fmla="*/ 1768516 h 6858000"/>
              <a:gd name="connsiteX34-9199" fmla="*/ 5272526 w 6128435"/>
              <a:gd name="connsiteY34-9200" fmla="*/ 1936940 h 6858000"/>
              <a:gd name="connsiteX35-9201" fmla="*/ 5252592 w 6128435"/>
              <a:gd name="connsiteY35-9202" fmla="*/ 2092210 h 6858000"/>
              <a:gd name="connsiteX36-9203" fmla="*/ 5264303 w 6128435"/>
              <a:gd name="connsiteY36-9204" fmla="*/ 2225157 h 6858000"/>
              <a:gd name="connsiteX37-9205" fmla="*/ 5254949 w 6128435"/>
              <a:gd name="connsiteY37-9206" fmla="*/ 2236160 h 6858000"/>
              <a:gd name="connsiteX38-9207" fmla="*/ 5250104 w 6128435"/>
              <a:gd name="connsiteY38-9208" fmla="*/ 2249166 h 6858000"/>
              <a:gd name="connsiteX39-9209" fmla="*/ 5251214 w 6128435"/>
              <a:gd name="connsiteY39-9210" fmla="*/ 2250944 h 6858000"/>
              <a:gd name="connsiteX40-9211" fmla="*/ 5250644 w 6128435"/>
              <a:gd name="connsiteY40-9212" fmla="*/ 2266619 h 6858000"/>
              <a:gd name="connsiteX41-9213" fmla="*/ 5247111 w 6128435"/>
              <a:gd name="connsiteY41-9214" fmla="*/ 2269679 h 6858000"/>
              <a:gd name="connsiteX42-9215" fmla="*/ 5245653 w 6128435"/>
              <a:gd name="connsiteY42-9216" fmla="*/ 2280317 h 6858000"/>
              <a:gd name="connsiteX43-9217" fmla="*/ 5239901 w 6128435"/>
              <a:gd name="connsiteY43-9218" fmla="*/ 2300961 h 6858000"/>
              <a:gd name="connsiteX44-9219" fmla="*/ 5271650 w 6128435"/>
              <a:gd name="connsiteY44-9220" fmla="*/ 2440467 h 6858000"/>
              <a:gd name="connsiteX45-9221" fmla="*/ 5271438 w 6128435"/>
              <a:gd name="connsiteY45-9222" fmla="*/ 2447186 h 6858000"/>
              <a:gd name="connsiteX46-9223" fmla="*/ 5148653 w 6128435"/>
              <a:gd name="connsiteY46-9224" fmla="*/ 2460132 h 6858000"/>
              <a:gd name="connsiteX47-9225" fmla="*/ 5192511 w 6128435"/>
              <a:gd name="connsiteY47-9226" fmla="*/ 2549199 h 6858000"/>
              <a:gd name="connsiteX48-9227" fmla="*/ 5307538 w 6128435"/>
              <a:gd name="connsiteY48-9228" fmla="*/ 2514685 h 6858000"/>
              <a:gd name="connsiteX49-9229" fmla="*/ 5337604 w 6128435"/>
              <a:gd name="connsiteY49-9230" fmla="*/ 2597632 h 6858000"/>
              <a:gd name="connsiteX50-9231" fmla="*/ 5407503 w 6128435"/>
              <a:gd name="connsiteY50-9232" fmla="*/ 2786290 h 6858000"/>
              <a:gd name="connsiteX51-9233" fmla="*/ 5407356 w 6128435"/>
              <a:gd name="connsiteY51-9234" fmla="*/ 2787545 h 6858000"/>
              <a:gd name="connsiteX52-9235" fmla="*/ 5411130 w 6128435"/>
              <a:gd name="connsiteY52-9236" fmla="*/ 2788640 h 6858000"/>
              <a:gd name="connsiteX53-9237" fmla="*/ 5416439 w 6128435"/>
              <a:gd name="connsiteY53-9238" fmla="*/ 2805666 h 6858000"/>
              <a:gd name="connsiteX54-9239" fmla="*/ 5416589 w 6128435"/>
              <a:gd name="connsiteY54-9240" fmla="*/ 2810822 h 6858000"/>
              <a:gd name="connsiteX55-9241" fmla="*/ 5418542 w 6128435"/>
              <a:gd name="connsiteY55-9242" fmla="*/ 2817745 h 6858000"/>
              <a:gd name="connsiteX56-9243" fmla="*/ 5418847 w 6128435"/>
              <a:gd name="connsiteY56-9244" fmla="*/ 2817825 h 6858000"/>
              <a:gd name="connsiteX57-9245" fmla="*/ 5423364 w 6128435"/>
              <a:gd name="connsiteY57-9246" fmla="*/ 2858292 h 6858000"/>
              <a:gd name="connsiteX58-9247" fmla="*/ 5479298 w 6128435"/>
              <a:gd name="connsiteY58-9248" fmla="*/ 2947791 h 6858000"/>
              <a:gd name="connsiteX59-9249" fmla="*/ 5481770 w 6128435"/>
              <a:gd name="connsiteY59-9250" fmla="*/ 2951352 h 6858000"/>
              <a:gd name="connsiteX60-9251" fmla="*/ 5481013 w 6128435"/>
              <a:gd name="connsiteY60-9252" fmla="*/ 2973461 h 6858000"/>
              <a:gd name="connsiteX61-9253" fmla="*/ 5482045 w 6128435"/>
              <a:gd name="connsiteY61-9254" fmla="*/ 2984371 h 6858000"/>
              <a:gd name="connsiteX62-9255" fmla="*/ 5479405 w 6128435"/>
              <a:gd name="connsiteY62-9256" fmla="*/ 2988507 h 6858000"/>
              <a:gd name="connsiteX63-9257" fmla="*/ 5482415 w 6128435"/>
              <a:gd name="connsiteY63-9258" fmla="*/ 3004079 h 6858000"/>
              <a:gd name="connsiteX64-9259" fmla="*/ 5483865 w 6128435"/>
              <a:gd name="connsiteY64-9260" fmla="*/ 3005467 h 6858000"/>
              <a:gd name="connsiteX65-9261" fmla="*/ 5482236 w 6128435"/>
              <a:gd name="connsiteY65-9262" fmla="*/ 3019791 h 6858000"/>
              <a:gd name="connsiteX66-9263" fmla="*/ 5475895 w 6128435"/>
              <a:gd name="connsiteY66-9264" fmla="*/ 3033578 h 6858000"/>
              <a:gd name="connsiteX67-9265" fmla="*/ 5477595 w 6128435"/>
              <a:gd name="connsiteY67-9266" fmla="*/ 3250534 h 6858000"/>
              <a:gd name="connsiteX68-9267" fmla="*/ 5532836 w 6128435"/>
              <a:gd name="connsiteY68-9268" fmla="*/ 3353840 h 6858000"/>
              <a:gd name="connsiteX69-9269" fmla="*/ 5561229 w 6128435"/>
              <a:gd name="connsiteY69-9270" fmla="*/ 3395784 h 6858000"/>
              <a:gd name="connsiteX70-9271" fmla="*/ 5589758 w 6128435"/>
              <a:gd name="connsiteY70-9272" fmla="*/ 3506453 h 6858000"/>
              <a:gd name="connsiteX71-9273" fmla="*/ 5596144 w 6128435"/>
              <a:gd name="connsiteY71-9274" fmla="*/ 3534624 h 6858000"/>
              <a:gd name="connsiteX72-9275" fmla="*/ 5597750 w 6128435"/>
              <a:gd name="connsiteY72-9276" fmla="*/ 3534129 h 6858000"/>
              <a:gd name="connsiteX73-9277" fmla="*/ 5599700 w 6128435"/>
              <a:gd name="connsiteY73-9278" fmla="*/ 3547221 h 6858000"/>
              <a:gd name="connsiteX74-9279" fmla="*/ 5615031 w 6128435"/>
              <a:gd name="connsiteY74-9280" fmla="*/ 3557482 h 6858000"/>
              <a:gd name="connsiteX75-9281" fmla="*/ 5618377 w 6128435"/>
              <a:gd name="connsiteY75-9282" fmla="*/ 3588431 h 6858000"/>
              <a:gd name="connsiteX76-9283" fmla="*/ 5612155 w 6128435"/>
              <a:gd name="connsiteY76-9284" fmla="*/ 3589869 h 6858000"/>
              <a:gd name="connsiteX77-9285" fmla="*/ 5620843 w 6128435"/>
              <a:gd name="connsiteY77-9286" fmla="*/ 3606745 h 6858000"/>
              <a:gd name="connsiteX78-9287" fmla="*/ 5655472 w 6128435"/>
              <a:gd name="connsiteY78-9288" fmla="*/ 3678877 h 6858000"/>
              <a:gd name="connsiteX79-9289" fmla="*/ 5680448 w 6128435"/>
              <a:gd name="connsiteY79-9290" fmla="*/ 3717760 h 6858000"/>
              <a:gd name="connsiteX80-9291" fmla="*/ 5683015 w 6128435"/>
              <a:gd name="connsiteY80-9292" fmla="*/ 3762025 h 6858000"/>
              <a:gd name="connsiteX81-9293" fmla="*/ 5696643 w 6128435"/>
              <a:gd name="connsiteY81-9294" fmla="*/ 3773888 h 6858000"/>
              <a:gd name="connsiteX82-9295" fmla="*/ 5699203 w 6128435"/>
              <a:gd name="connsiteY82-9296" fmla="*/ 3775823 h 6858000"/>
              <a:gd name="connsiteX83-9297" fmla="*/ 5704824 w 6128435"/>
              <a:gd name="connsiteY83-9298" fmla="*/ 3785966 h 6858000"/>
              <a:gd name="connsiteX84-9299" fmla="*/ 5712204 w 6128435"/>
              <a:gd name="connsiteY84-9300" fmla="*/ 3785830 h 6858000"/>
              <a:gd name="connsiteX85-9301" fmla="*/ 5724816 w 6128435"/>
              <a:gd name="connsiteY85-9302" fmla="*/ 3798949 h 6858000"/>
              <a:gd name="connsiteX86-9303" fmla="*/ 5733539 w 6128435"/>
              <a:gd name="connsiteY86-9304" fmla="*/ 3818457 h 6858000"/>
              <a:gd name="connsiteX87-9305" fmla="*/ 5768491 w 6128435"/>
              <a:gd name="connsiteY87-9306" fmla="*/ 3914399 h 6858000"/>
              <a:gd name="connsiteX88-9307" fmla="*/ 5793123 w 6128435"/>
              <a:gd name="connsiteY88-9308" fmla="*/ 3969952 h 6858000"/>
              <a:gd name="connsiteX89-9309" fmla="*/ 5808321 w 6128435"/>
              <a:gd name="connsiteY89-9310" fmla="*/ 3988153 h 6858000"/>
              <a:gd name="connsiteX90-9311" fmla="*/ 5825621 w 6128435"/>
              <a:gd name="connsiteY90-9312" fmla="*/ 4015525 h 6858000"/>
              <a:gd name="connsiteX91-9313" fmla="*/ 5860672 w 6128435"/>
              <a:gd name="connsiteY91-9314" fmla="*/ 4061579 h 6858000"/>
              <a:gd name="connsiteX92-9315" fmla="*/ 5872173 w 6128435"/>
              <a:gd name="connsiteY92-9316" fmla="*/ 4088497 h 6858000"/>
              <a:gd name="connsiteX93-9317" fmla="*/ 5883705 w 6128435"/>
              <a:gd name="connsiteY93-9318" fmla="*/ 4101899 h 6858000"/>
              <a:gd name="connsiteX94-9319" fmla="*/ 5885314 w 6128435"/>
              <a:gd name="connsiteY94-9320" fmla="*/ 4108387 h 6858000"/>
              <a:gd name="connsiteX95-9321" fmla="*/ 5894095 w 6128435"/>
              <a:gd name="connsiteY95-9322" fmla="*/ 4128857 h 6858000"/>
              <a:gd name="connsiteX96-9323" fmla="*/ 5898339 w 6128435"/>
              <a:gd name="connsiteY96-9324" fmla="*/ 4140800 h 6858000"/>
              <a:gd name="connsiteX97-9325" fmla="*/ 5899734 w 6128435"/>
              <a:gd name="connsiteY97-9326" fmla="*/ 4145632 h 6858000"/>
              <a:gd name="connsiteX98-9327" fmla="*/ 5897098 w 6128435"/>
              <a:gd name="connsiteY98-9328" fmla="*/ 4157819 h 6858000"/>
              <a:gd name="connsiteX99-9329" fmla="*/ 5903513 w 6128435"/>
              <a:gd name="connsiteY99-9330" fmla="*/ 4187661 h 6858000"/>
              <a:gd name="connsiteX100-9331" fmla="*/ 5917114 w 6128435"/>
              <a:gd name="connsiteY100-9332" fmla="*/ 4213096 h 6858000"/>
              <a:gd name="connsiteX101-9333" fmla="*/ 5921153 w 6128435"/>
              <a:gd name="connsiteY101-9334" fmla="*/ 4236222 h 6858000"/>
              <a:gd name="connsiteX102-9335" fmla="*/ 5924233 w 6128435"/>
              <a:gd name="connsiteY102-9336" fmla="*/ 4242060 h 6858000"/>
              <a:gd name="connsiteX103-9337" fmla="*/ 5928910 w 6128435"/>
              <a:gd name="connsiteY103-9338" fmla="*/ 4300973 h 6858000"/>
              <a:gd name="connsiteX104-9339" fmla="*/ 5939320 w 6128435"/>
              <a:gd name="connsiteY104-9340" fmla="*/ 4340435 h 6858000"/>
              <a:gd name="connsiteX105-9341" fmla="*/ 5946705 w 6128435"/>
              <a:gd name="connsiteY105-9342" fmla="*/ 4428051 h 6858000"/>
              <a:gd name="connsiteX106-9343" fmla="*/ 5949261 w 6128435"/>
              <a:gd name="connsiteY106-9344" fmla="*/ 4449185 h 6858000"/>
              <a:gd name="connsiteX107-9345" fmla="*/ 5957504 w 6128435"/>
              <a:gd name="connsiteY107-9346" fmla="*/ 4465911 h 6858000"/>
              <a:gd name="connsiteX108-9347" fmla="*/ 5964689 w 6128435"/>
              <a:gd name="connsiteY108-9348" fmla="*/ 4468532 h 6858000"/>
              <a:gd name="connsiteX109-9349" fmla="*/ 5967062 w 6128435"/>
              <a:gd name="connsiteY109-9350" fmla="*/ 4479923 h 6858000"/>
              <a:gd name="connsiteX110-9351" fmla="*/ 5968960 w 6128435"/>
              <a:gd name="connsiteY110-9352" fmla="*/ 4482655 h 6858000"/>
              <a:gd name="connsiteX111-9353" fmla="*/ 5978567 w 6128435"/>
              <a:gd name="connsiteY111-9354" fmla="*/ 4498605 h 6858000"/>
              <a:gd name="connsiteX112-9355" fmla="*/ 5980106 w 6128435"/>
              <a:gd name="connsiteY112-9356" fmla="*/ 4585087 h 6858000"/>
              <a:gd name="connsiteX113-9357" fmla="*/ 5998138 w 6128435"/>
              <a:gd name="connsiteY113-9358" fmla="*/ 4697518 h 6858000"/>
              <a:gd name="connsiteX114-9359" fmla="*/ 6013516 w 6128435"/>
              <a:gd name="connsiteY114-9360" fmla="*/ 4786619 h 6858000"/>
              <a:gd name="connsiteX115-9361" fmla="*/ 6025404 w 6128435"/>
              <a:gd name="connsiteY115-9362" fmla="*/ 4858148 h 6858000"/>
              <a:gd name="connsiteX116-9363" fmla="*/ 6007749 w 6128435"/>
              <a:gd name="connsiteY116-9364" fmla="*/ 4964715 h 6858000"/>
              <a:gd name="connsiteX117-9365" fmla="*/ 6005269 w 6128435"/>
              <a:gd name="connsiteY117-9366" fmla="*/ 5150567 h 6858000"/>
              <a:gd name="connsiteX118-9367" fmla="*/ 6001127 w 6128435"/>
              <a:gd name="connsiteY118-9368" fmla="*/ 5164609 h 6858000"/>
              <a:gd name="connsiteX119-9369" fmla="*/ 5996647 w 6128435"/>
              <a:gd name="connsiteY119-9370" fmla="*/ 5185640 h 6858000"/>
              <a:gd name="connsiteX120-9371" fmla="*/ 5998514 w 6128435"/>
              <a:gd name="connsiteY120-9372" fmla="*/ 5189673 h 6858000"/>
              <a:gd name="connsiteX121-9373" fmla="*/ 5995970 w 6128435"/>
              <a:gd name="connsiteY121-9374" fmla="*/ 5221547 h 6858000"/>
              <a:gd name="connsiteX122-9375" fmla="*/ 5997218 w 6128435"/>
              <a:gd name="connsiteY122-9376" fmla="*/ 5222031 h 6858000"/>
              <a:gd name="connsiteX123-9377" fmla="*/ 6002116 w 6128435"/>
              <a:gd name="connsiteY123-9378" fmla="*/ 5231223 h 6858000"/>
              <a:gd name="connsiteX124-9379" fmla="*/ 6008541 w 6128435"/>
              <a:gd name="connsiteY124-9380" fmla="*/ 5248680 h 6858000"/>
              <a:gd name="connsiteX125-9381" fmla="*/ 6039260 w 6128435"/>
              <a:gd name="connsiteY125-9382" fmla="*/ 5289518 h 6858000"/>
              <a:gd name="connsiteX126-9383" fmla="*/ 6036748 w 6128435"/>
              <a:gd name="connsiteY126-9384" fmla="*/ 5322752 h 6858000"/>
              <a:gd name="connsiteX127-9385" fmla="*/ 6036943 w 6128435"/>
              <a:gd name="connsiteY127-9386" fmla="*/ 5329480 h 6858000"/>
              <a:gd name="connsiteX128-9387" fmla="*/ 6037236 w 6128435"/>
              <a:gd name="connsiteY128-9388" fmla="*/ 5329634 h 6858000"/>
              <a:gd name="connsiteX129-9389" fmla="*/ 6038019 w 6128435"/>
              <a:gd name="connsiteY129-9390" fmla="*/ 5336764 h 6858000"/>
              <a:gd name="connsiteX130-9391" fmla="*/ 6037298 w 6128435"/>
              <a:gd name="connsiteY130-9392" fmla="*/ 5341753 h 6858000"/>
              <a:gd name="connsiteX131-9393" fmla="*/ 6037677 w 6128435"/>
              <a:gd name="connsiteY131-9394" fmla="*/ 5354807 h 6858000"/>
              <a:gd name="connsiteX132-9395" fmla="*/ 6039728 w 6128435"/>
              <a:gd name="connsiteY132-9396" fmla="*/ 5359416 h 6858000"/>
              <a:gd name="connsiteX133-9397" fmla="*/ 6043311 w 6128435"/>
              <a:gd name="connsiteY133-9398" fmla="*/ 5361407 h 6858000"/>
              <a:gd name="connsiteX134-9399" fmla="*/ 6042954 w 6128435"/>
              <a:gd name="connsiteY134-9400" fmla="*/ 5362576 h 6858000"/>
              <a:gd name="connsiteX135-9401" fmla="*/ 6053435 w 6128435"/>
              <a:gd name="connsiteY135-9402" fmla="*/ 5387547 h 6858000"/>
              <a:gd name="connsiteX136-9403" fmla="*/ 6065933 w 6128435"/>
              <a:gd name="connsiteY136-9404" fmla="*/ 5443002 h 6858000"/>
              <a:gd name="connsiteX137-9405" fmla="*/ 6068640 w 6128435"/>
              <a:gd name="connsiteY137-9406" fmla="*/ 5474503 h 6858000"/>
              <a:gd name="connsiteX138-9407" fmla="*/ 6080922 w 6128435"/>
              <a:gd name="connsiteY138-9408" fmla="*/ 5561070 h 6858000"/>
              <a:gd name="connsiteX139-9409" fmla="*/ 6096949 w 6128435"/>
              <a:gd name="connsiteY139-9410" fmla="*/ 5648179 h 6858000"/>
              <a:gd name="connsiteX140-9411" fmla="*/ 6125703 w 6128435"/>
              <a:gd name="connsiteY140-9412" fmla="*/ 5692894 h 6858000"/>
              <a:gd name="connsiteX141-9413" fmla="*/ 6126670 w 6128435"/>
              <a:gd name="connsiteY141-9414" fmla="*/ 5697882 h 6858000"/>
              <a:gd name="connsiteX142-9415" fmla="*/ 6124061 w 6128435"/>
              <a:gd name="connsiteY142-9416" fmla="*/ 5710294 h 6858000"/>
              <a:gd name="connsiteX143-9417" fmla="*/ 6122213 w 6128435"/>
              <a:gd name="connsiteY143-9418" fmla="*/ 5714762 h 6858000"/>
              <a:gd name="connsiteX144-9419" fmla="*/ 6121353 w 6128435"/>
              <a:gd name="connsiteY144-9420" fmla="*/ 5721725 h 6858000"/>
              <a:gd name="connsiteX145-9421" fmla="*/ 6121607 w 6128435"/>
              <a:gd name="connsiteY145-9422" fmla="*/ 5721959 h 6858000"/>
              <a:gd name="connsiteX146-9423" fmla="*/ 6120262 w 6128435"/>
              <a:gd name="connsiteY146-9424" fmla="*/ 5728358 h 6858000"/>
              <a:gd name="connsiteX147-9425" fmla="*/ 6110194 w 6128435"/>
              <a:gd name="connsiteY147-9426" fmla="*/ 5758853 h 6858000"/>
              <a:gd name="connsiteX148-9427" fmla="*/ 6127519 w 6128435"/>
              <a:gd name="connsiteY148-9428" fmla="*/ 5865775 h 6858000"/>
              <a:gd name="connsiteX149-9429" fmla="*/ 6128435 w 6128435"/>
              <a:gd name="connsiteY149-9430" fmla="*/ 5870164 h 6858000"/>
              <a:gd name="connsiteX150-9431" fmla="*/ 6119217 w 6128435"/>
              <a:gd name="connsiteY150-9432" fmla="*/ 5888542 h 6858000"/>
              <a:gd name="connsiteX151-9433" fmla="*/ 6115966 w 6128435"/>
              <a:gd name="connsiteY151-9434" fmla="*/ 5898387 h 6858000"/>
              <a:gd name="connsiteX152-9435" fmla="*/ 6111924 w 6128435"/>
              <a:gd name="connsiteY152-9436" fmla="*/ 5900444 h 6858000"/>
              <a:gd name="connsiteX153-9437" fmla="*/ 6108716 w 6128435"/>
              <a:gd name="connsiteY153-9438" fmla="*/ 5915345 h 6858000"/>
              <a:gd name="connsiteX154-9439" fmla="*/ 6109524 w 6128435"/>
              <a:gd name="connsiteY154-9440" fmla="*/ 5917328 h 6858000"/>
              <a:gd name="connsiteX155-9441" fmla="*/ 6102493 w 6128435"/>
              <a:gd name="connsiteY155-9442" fmla="*/ 5928602 h 6858000"/>
              <a:gd name="connsiteX156-9443" fmla="*/ 6056863 w 6128435"/>
              <a:gd name="connsiteY156-9444" fmla="*/ 6000643 h 6858000"/>
              <a:gd name="connsiteX157-9445" fmla="*/ 6045436 w 6128435"/>
              <a:gd name="connsiteY157-9446" fmla="*/ 6124480 h 6858000"/>
              <a:gd name="connsiteX158-9447" fmla="*/ 6030489 w 6128435"/>
              <a:gd name="connsiteY158-9448" fmla="*/ 6317666 h 6858000"/>
              <a:gd name="connsiteX159-9449" fmla="*/ 6007492 w 6128435"/>
              <a:gd name="connsiteY159-9450" fmla="*/ 6440818 h 6858000"/>
              <a:gd name="connsiteX160-9451" fmla="*/ 6009467 w 6128435"/>
              <a:gd name="connsiteY160-9452" fmla="*/ 6487076 h 6858000"/>
              <a:gd name="connsiteX161-9453" fmla="*/ 5995064 w 6128435"/>
              <a:gd name="connsiteY161-9454" fmla="*/ 6540791 h 6858000"/>
              <a:gd name="connsiteX162-9455" fmla="*/ 5996309 w 6128435"/>
              <a:gd name="connsiteY162-9456" fmla="*/ 6543961 h 6858000"/>
              <a:gd name="connsiteX163-9457" fmla="*/ 5996048 w 6128435"/>
              <a:gd name="connsiteY163-9458" fmla="*/ 6555444 h 6858000"/>
              <a:gd name="connsiteX164-9459" fmla="*/ 6002524 w 6128435"/>
              <a:gd name="connsiteY164-9460" fmla="*/ 6560188 h 6858000"/>
              <a:gd name="connsiteX165-9461" fmla="*/ 6006823 w 6128435"/>
              <a:gd name="connsiteY165-9462" fmla="*/ 6578546 h 6858000"/>
              <a:gd name="connsiteX166-9463" fmla="*/ 6004510 w 6128435"/>
              <a:gd name="connsiteY166-9464" fmla="*/ 6599256 h 6858000"/>
              <a:gd name="connsiteX167-9465" fmla="*/ 5986207 w 6128435"/>
              <a:gd name="connsiteY167-9466" fmla="*/ 6695855 h 6858000"/>
              <a:gd name="connsiteX168-9467" fmla="*/ 5979428 w 6128435"/>
              <a:gd name="connsiteY168-9468" fmla="*/ 6754678 h 6858000"/>
              <a:gd name="connsiteX169-9469" fmla="*/ 5983398 w 6128435"/>
              <a:gd name="connsiteY169-9470" fmla="*/ 6778641 h 6858000"/>
              <a:gd name="connsiteX170-9471" fmla="*/ 5984543 w 6128435"/>
              <a:gd name="connsiteY170-9472" fmla="*/ 6811016 h 6858000"/>
              <a:gd name="connsiteX171-9473" fmla="*/ 5981802 w 6128435"/>
              <a:gd name="connsiteY171-9474" fmla="*/ 6838578 h 6858000"/>
              <a:gd name="connsiteX172-9475" fmla="*/ 5979671 w 6128435"/>
              <a:gd name="connsiteY172-9476" fmla="*/ 6858000 h 6858000"/>
              <a:gd name="connsiteX173-9477" fmla="*/ 0 w 6128435"/>
              <a:gd name="connsiteY173-9478" fmla="*/ 6858000 h 6858000"/>
              <a:gd name="connsiteX174-9479" fmla="*/ 0 w 6128435"/>
              <a:gd name="connsiteY174-9480" fmla="*/ 0 h 6858000"/>
              <a:gd name="connsiteX0-9481" fmla="*/ 0 w 6128435"/>
              <a:gd name="connsiteY0-9482" fmla="*/ 0 h 6858000"/>
              <a:gd name="connsiteX1-9483" fmla="*/ 4965888 w 6128435"/>
              <a:gd name="connsiteY1-9484" fmla="*/ 0 h 6858000"/>
              <a:gd name="connsiteX2-9485" fmla="*/ 4967767 w 6128435"/>
              <a:gd name="connsiteY2-9486" fmla="*/ 7930 h 6858000"/>
              <a:gd name="connsiteX3-9487" fmla="*/ 4979444 w 6128435"/>
              <a:gd name="connsiteY3-9488" fmla="*/ 43921 h 6858000"/>
              <a:gd name="connsiteX4-9489" fmla="*/ 5021173 w 6128435"/>
              <a:gd name="connsiteY4-9490" fmla="*/ 123738 h 6858000"/>
              <a:gd name="connsiteX5-9491" fmla="*/ 5075458 w 6128435"/>
              <a:gd name="connsiteY5-9492" fmla="*/ 264355 h 6858000"/>
              <a:gd name="connsiteX6-9493" fmla="*/ 5081175 w 6128435"/>
              <a:gd name="connsiteY6-9494" fmla="*/ 277448 h 6858000"/>
              <a:gd name="connsiteX7-9495" fmla="*/ 5097011 w 6128435"/>
              <a:gd name="connsiteY7-9496" fmla="*/ 355616 h 6858000"/>
              <a:gd name="connsiteX8-9497" fmla="*/ 5130982 w 6128435"/>
              <a:gd name="connsiteY8-9498" fmla="*/ 412030 h 6858000"/>
              <a:gd name="connsiteX9-9499" fmla="*/ 5153000 w 6128435"/>
              <a:gd name="connsiteY9-9500" fmla="*/ 507134 h 6858000"/>
              <a:gd name="connsiteX10-9501" fmla="*/ 5171282 w 6128435"/>
              <a:gd name="connsiteY10-9502" fmla="*/ 602071 h 6858000"/>
              <a:gd name="connsiteX11-9503" fmla="*/ 5176196 w 6128435"/>
              <a:gd name="connsiteY11-9504" fmla="*/ 636822 h 6858000"/>
              <a:gd name="connsiteX12-9505" fmla="*/ 5201957 w 6128435"/>
              <a:gd name="connsiteY12-9506" fmla="*/ 736835 h 6858000"/>
              <a:gd name="connsiteX13-9507" fmla="*/ 5185452 w 6128435"/>
              <a:gd name="connsiteY13-9508" fmla="*/ 745392 h 6858000"/>
              <a:gd name="connsiteX14-9509" fmla="*/ 5189051 w 6128435"/>
              <a:gd name="connsiteY14-9510" fmla="*/ 782518 h 6858000"/>
              <a:gd name="connsiteX15-9511" fmla="*/ 5210428 w 6128435"/>
              <a:gd name="connsiteY15-9512" fmla="*/ 815772 h 6858000"/>
              <a:gd name="connsiteX16-9513" fmla="*/ 5221088 w 6128435"/>
              <a:gd name="connsiteY16-9514" fmla="*/ 860193 h 6858000"/>
              <a:gd name="connsiteX17-9515" fmla="*/ 5227653 w 6128435"/>
              <a:gd name="connsiteY17-9516" fmla="*/ 886709 h 6858000"/>
              <a:gd name="connsiteX18-9517" fmla="*/ 5230806 w 6128435"/>
              <a:gd name="connsiteY18-9518" fmla="*/ 961354 h 6858000"/>
              <a:gd name="connsiteX19-9519" fmla="*/ 5201018 w 6128435"/>
              <a:gd name="connsiteY19-9520" fmla="*/ 1095027 h 6858000"/>
              <a:gd name="connsiteX20-9521" fmla="*/ 5202153 w 6128435"/>
              <a:gd name="connsiteY20-9522" fmla="*/ 1133224 h 6858000"/>
              <a:gd name="connsiteX21-9523" fmla="*/ 5207370 w 6128435"/>
              <a:gd name="connsiteY21-9524" fmla="*/ 1138097 h 6858000"/>
              <a:gd name="connsiteX22-9525" fmla="*/ 5189234 w 6128435"/>
              <a:gd name="connsiteY22-9526" fmla="*/ 1193495 h 6858000"/>
              <a:gd name="connsiteX23-9527" fmla="*/ 5202769 w 6128435"/>
              <a:gd name="connsiteY23-9528" fmla="*/ 1269450 h 6858000"/>
              <a:gd name="connsiteX24-9529" fmla="*/ 5225968 w 6128435"/>
              <a:gd name="connsiteY24-9530" fmla="*/ 1357994 h 6858000"/>
              <a:gd name="connsiteX25-9531" fmla="*/ 5233819 w 6128435"/>
              <a:gd name="connsiteY25-9532" fmla="*/ 1380922 h 6858000"/>
              <a:gd name="connsiteX26-9533" fmla="*/ 5237226 w 6128435"/>
              <a:gd name="connsiteY26-9534" fmla="*/ 1441327 h 6858000"/>
              <a:gd name="connsiteX27-9535" fmla="*/ 5244434 w 6128435"/>
              <a:gd name="connsiteY27-9536" fmla="*/ 1580810 h 6858000"/>
              <a:gd name="connsiteX28-9537" fmla="*/ 5251453 w 6128435"/>
              <a:gd name="connsiteY28-9538" fmla="*/ 1583934 h 6858000"/>
              <a:gd name="connsiteX29-9539" fmla="*/ 5253136 w 6128435"/>
              <a:gd name="connsiteY29-9540" fmla="*/ 1595457 h 6858000"/>
              <a:gd name="connsiteX30-9541" fmla="*/ 5254863 w 6128435"/>
              <a:gd name="connsiteY30-9542" fmla="*/ 1598311 h 6858000"/>
              <a:gd name="connsiteX31-9543" fmla="*/ 5263491 w 6128435"/>
              <a:gd name="connsiteY31-9544" fmla="*/ 1642938 h 6858000"/>
              <a:gd name="connsiteX32-9545" fmla="*/ 5261314 w 6128435"/>
              <a:gd name="connsiteY32-9546" fmla="*/ 1689177 h 6858000"/>
              <a:gd name="connsiteX33-9547" fmla="*/ 5259788 w 6128435"/>
              <a:gd name="connsiteY33-9548" fmla="*/ 1768516 h 6858000"/>
              <a:gd name="connsiteX34-9549" fmla="*/ 5272526 w 6128435"/>
              <a:gd name="connsiteY34-9550" fmla="*/ 1936940 h 6858000"/>
              <a:gd name="connsiteX35-9551" fmla="*/ 5252592 w 6128435"/>
              <a:gd name="connsiteY35-9552" fmla="*/ 2092210 h 6858000"/>
              <a:gd name="connsiteX36-9553" fmla="*/ 5264303 w 6128435"/>
              <a:gd name="connsiteY36-9554" fmla="*/ 2225157 h 6858000"/>
              <a:gd name="connsiteX37-9555" fmla="*/ 5254949 w 6128435"/>
              <a:gd name="connsiteY37-9556" fmla="*/ 2236160 h 6858000"/>
              <a:gd name="connsiteX38-9557" fmla="*/ 5250104 w 6128435"/>
              <a:gd name="connsiteY38-9558" fmla="*/ 2249166 h 6858000"/>
              <a:gd name="connsiteX39-9559" fmla="*/ 5251214 w 6128435"/>
              <a:gd name="connsiteY39-9560" fmla="*/ 2250944 h 6858000"/>
              <a:gd name="connsiteX40-9561" fmla="*/ 5250644 w 6128435"/>
              <a:gd name="connsiteY40-9562" fmla="*/ 2266619 h 6858000"/>
              <a:gd name="connsiteX41-9563" fmla="*/ 5247111 w 6128435"/>
              <a:gd name="connsiteY41-9564" fmla="*/ 2269679 h 6858000"/>
              <a:gd name="connsiteX42-9565" fmla="*/ 5245653 w 6128435"/>
              <a:gd name="connsiteY42-9566" fmla="*/ 2280317 h 6858000"/>
              <a:gd name="connsiteX43-9567" fmla="*/ 5239901 w 6128435"/>
              <a:gd name="connsiteY43-9568" fmla="*/ 2300961 h 6858000"/>
              <a:gd name="connsiteX44-9569" fmla="*/ 5271650 w 6128435"/>
              <a:gd name="connsiteY44-9570" fmla="*/ 2440467 h 6858000"/>
              <a:gd name="connsiteX45-9571" fmla="*/ 5204120 w 6128435"/>
              <a:gd name="connsiteY45-9572" fmla="*/ 2435967 h 6858000"/>
              <a:gd name="connsiteX46-9573" fmla="*/ 5148653 w 6128435"/>
              <a:gd name="connsiteY46-9574" fmla="*/ 2460132 h 6858000"/>
              <a:gd name="connsiteX47-9575" fmla="*/ 5192511 w 6128435"/>
              <a:gd name="connsiteY47-9576" fmla="*/ 2549199 h 6858000"/>
              <a:gd name="connsiteX48-9577" fmla="*/ 5307538 w 6128435"/>
              <a:gd name="connsiteY48-9578" fmla="*/ 2514685 h 6858000"/>
              <a:gd name="connsiteX49-9579" fmla="*/ 5337604 w 6128435"/>
              <a:gd name="connsiteY49-9580" fmla="*/ 2597632 h 6858000"/>
              <a:gd name="connsiteX50-9581" fmla="*/ 5407503 w 6128435"/>
              <a:gd name="connsiteY50-9582" fmla="*/ 2786290 h 6858000"/>
              <a:gd name="connsiteX51-9583" fmla="*/ 5407356 w 6128435"/>
              <a:gd name="connsiteY51-9584" fmla="*/ 2787545 h 6858000"/>
              <a:gd name="connsiteX52-9585" fmla="*/ 5411130 w 6128435"/>
              <a:gd name="connsiteY52-9586" fmla="*/ 2788640 h 6858000"/>
              <a:gd name="connsiteX53-9587" fmla="*/ 5416439 w 6128435"/>
              <a:gd name="connsiteY53-9588" fmla="*/ 2805666 h 6858000"/>
              <a:gd name="connsiteX54-9589" fmla="*/ 5416589 w 6128435"/>
              <a:gd name="connsiteY54-9590" fmla="*/ 2810822 h 6858000"/>
              <a:gd name="connsiteX55-9591" fmla="*/ 5418542 w 6128435"/>
              <a:gd name="connsiteY55-9592" fmla="*/ 2817745 h 6858000"/>
              <a:gd name="connsiteX56-9593" fmla="*/ 5418847 w 6128435"/>
              <a:gd name="connsiteY56-9594" fmla="*/ 2817825 h 6858000"/>
              <a:gd name="connsiteX57-9595" fmla="*/ 5423364 w 6128435"/>
              <a:gd name="connsiteY57-9596" fmla="*/ 2858292 h 6858000"/>
              <a:gd name="connsiteX58-9597" fmla="*/ 5479298 w 6128435"/>
              <a:gd name="connsiteY58-9598" fmla="*/ 2947791 h 6858000"/>
              <a:gd name="connsiteX59-9599" fmla="*/ 5481770 w 6128435"/>
              <a:gd name="connsiteY59-9600" fmla="*/ 2951352 h 6858000"/>
              <a:gd name="connsiteX60-9601" fmla="*/ 5481013 w 6128435"/>
              <a:gd name="connsiteY60-9602" fmla="*/ 2973461 h 6858000"/>
              <a:gd name="connsiteX61-9603" fmla="*/ 5482045 w 6128435"/>
              <a:gd name="connsiteY61-9604" fmla="*/ 2984371 h 6858000"/>
              <a:gd name="connsiteX62-9605" fmla="*/ 5479405 w 6128435"/>
              <a:gd name="connsiteY62-9606" fmla="*/ 2988507 h 6858000"/>
              <a:gd name="connsiteX63-9607" fmla="*/ 5482415 w 6128435"/>
              <a:gd name="connsiteY63-9608" fmla="*/ 3004079 h 6858000"/>
              <a:gd name="connsiteX64-9609" fmla="*/ 5483865 w 6128435"/>
              <a:gd name="connsiteY64-9610" fmla="*/ 3005467 h 6858000"/>
              <a:gd name="connsiteX65-9611" fmla="*/ 5482236 w 6128435"/>
              <a:gd name="connsiteY65-9612" fmla="*/ 3019791 h 6858000"/>
              <a:gd name="connsiteX66-9613" fmla="*/ 5475895 w 6128435"/>
              <a:gd name="connsiteY66-9614" fmla="*/ 3033578 h 6858000"/>
              <a:gd name="connsiteX67-9615" fmla="*/ 5477595 w 6128435"/>
              <a:gd name="connsiteY67-9616" fmla="*/ 3250534 h 6858000"/>
              <a:gd name="connsiteX68-9617" fmla="*/ 5532836 w 6128435"/>
              <a:gd name="connsiteY68-9618" fmla="*/ 3353840 h 6858000"/>
              <a:gd name="connsiteX69-9619" fmla="*/ 5561229 w 6128435"/>
              <a:gd name="connsiteY69-9620" fmla="*/ 3395784 h 6858000"/>
              <a:gd name="connsiteX70-9621" fmla="*/ 5589758 w 6128435"/>
              <a:gd name="connsiteY70-9622" fmla="*/ 3506453 h 6858000"/>
              <a:gd name="connsiteX71-9623" fmla="*/ 5596144 w 6128435"/>
              <a:gd name="connsiteY71-9624" fmla="*/ 3534624 h 6858000"/>
              <a:gd name="connsiteX72-9625" fmla="*/ 5597750 w 6128435"/>
              <a:gd name="connsiteY72-9626" fmla="*/ 3534129 h 6858000"/>
              <a:gd name="connsiteX73-9627" fmla="*/ 5599700 w 6128435"/>
              <a:gd name="connsiteY73-9628" fmla="*/ 3547221 h 6858000"/>
              <a:gd name="connsiteX74-9629" fmla="*/ 5615031 w 6128435"/>
              <a:gd name="connsiteY74-9630" fmla="*/ 3557482 h 6858000"/>
              <a:gd name="connsiteX75-9631" fmla="*/ 5618377 w 6128435"/>
              <a:gd name="connsiteY75-9632" fmla="*/ 3588431 h 6858000"/>
              <a:gd name="connsiteX76-9633" fmla="*/ 5612155 w 6128435"/>
              <a:gd name="connsiteY76-9634" fmla="*/ 3589869 h 6858000"/>
              <a:gd name="connsiteX77-9635" fmla="*/ 5620843 w 6128435"/>
              <a:gd name="connsiteY77-9636" fmla="*/ 3606745 h 6858000"/>
              <a:gd name="connsiteX78-9637" fmla="*/ 5655472 w 6128435"/>
              <a:gd name="connsiteY78-9638" fmla="*/ 3678877 h 6858000"/>
              <a:gd name="connsiteX79-9639" fmla="*/ 5680448 w 6128435"/>
              <a:gd name="connsiteY79-9640" fmla="*/ 3717760 h 6858000"/>
              <a:gd name="connsiteX80-9641" fmla="*/ 5683015 w 6128435"/>
              <a:gd name="connsiteY80-9642" fmla="*/ 3762025 h 6858000"/>
              <a:gd name="connsiteX81-9643" fmla="*/ 5696643 w 6128435"/>
              <a:gd name="connsiteY81-9644" fmla="*/ 3773888 h 6858000"/>
              <a:gd name="connsiteX82-9645" fmla="*/ 5699203 w 6128435"/>
              <a:gd name="connsiteY82-9646" fmla="*/ 3775823 h 6858000"/>
              <a:gd name="connsiteX83-9647" fmla="*/ 5704824 w 6128435"/>
              <a:gd name="connsiteY83-9648" fmla="*/ 3785966 h 6858000"/>
              <a:gd name="connsiteX84-9649" fmla="*/ 5712204 w 6128435"/>
              <a:gd name="connsiteY84-9650" fmla="*/ 3785830 h 6858000"/>
              <a:gd name="connsiteX85-9651" fmla="*/ 5724816 w 6128435"/>
              <a:gd name="connsiteY85-9652" fmla="*/ 3798949 h 6858000"/>
              <a:gd name="connsiteX86-9653" fmla="*/ 5733539 w 6128435"/>
              <a:gd name="connsiteY86-9654" fmla="*/ 3818457 h 6858000"/>
              <a:gd name="connsiteX87-9655" fmla="*/ 5768491 w 6128435"/>
              <a:gd name="connsiteY87-9656" fmla="*/ 3914399 h 6858000"/>
              <a:gd name="connsiteX88-9657" fmla="*/ 5793123 w 6128435"/>
              <a:gd name="connsiteY88-9658" fmla="*/ 3969952 h 6858000"/>
              <a:gd name="connsiteX89-9659" fmla="*/ 5808321 w 6128435"/>
              <a:gd name="connsiteY89-9660" fmla="*/ 3988153 h 6858000"/>
              <a:gd name="connsiteX90-9661" fmla="*/ 5825621 w 6128435"/>
              <a:gd name="connsiteY90-9662" fmla="*/ 4015525 h 6858000"/>
              <a:gd name="connsiteX91-9663" fmla="*/ 5860672 w 6128435"/>
              <a:gd name="connsiteY91-9664" fmla="*/ 4061579 h 6858000"/>
              <a:gd name="connsiteX92-9665" fmla="*/ 5872173 w 6128435"/>
              <a:gd name="connsiteY92-9666" fmla="*/ 4088497 h 6858000"/>
              <a:gd name="connsiteX93-9667" fmla="*/ 5883705 w 6128435"/>
              <a:gd name="connsiteY93-9668" fmla="*/ 4101899 h 6858000"/>
              <a:gd name="connsiteX94-9669" fmla="*/ 5885314 w 6128435"/>
              <a:gd name="connsiteY94-9670" fmla="*/ 4108387 h 6858000"/>
              <a:gd name="connsiteX95-9671" fmla="*/ 5894095 w 6128435"/>
              <a:gd name="connsiteY95-9672" fmla="*/ 4128857 h 6858000"/>
              <a:gd name="connsiteX96-9673" fmla="*/ 5898339 w 6128435"/>
              <a:gd name="connsiteY96-9674" fmla="*/ 4140800 h 6858000"/>
              <a:gd name="connsiteX97-9675" fmla="*/ 5899734 w 6128435"/>
              <a:gd name="connsiteY97-9676" fmla="*/ 4145632 h 6858000"/>
              <a:gd name="connsiteX98-9677" fmla="*/ 5897098 w 6128435"/>
              <a:gd name="connsiteY98-9678" fmla="*/ 4157819 h 6858000"/>
              <a:gd name="connsiteX99-9679" fmla="*/ 5903513 w 6128435"/>
              <a:gd name="connsiteY99-9680" fmla="*/ 4187661 h 6858000"/>
              <a:gd name="connsiteX100-9681" fmla="*/ 5917114 w 6128435"/>
              <a:gd name="connsiteY100-9682" fmla="*/ 4213096 h 6858000"/>
              <a:gd name="connsiteX101-9683" fmla="*/ 5921153 w 6128435"/>
              <a:gd name="connsiteY101-9684" fmla="*/ 4236222 h 6858000"/>
              <a:gd name="connsiteX102-9685" fmla="*/ 5924233 w 6128435"/>
              <a:gd name="connsiteY102-9686" fmla="*/ 4242060 h 6858000"/>
              <a:gd name="connsiteX103-9687" fmla="*/ 5928910 w 6128435"/>
              <a:gd name="connsiteY103-9688" fmla="*/ 4300973 h 6858000"/>
              <a:gd name="connsiteX104-9689" fmla="*/ 5939320 w 6128435"/>
              <a:gd name="connsiteY104-9690" fmla="*/ 4340435 h 6858000"/>
              <a:gd name="connsiteX105-9691" fmla="*/ 5946705 w 6128435"/>
              <a:gd name="connsiteY105-9692" fmla="*/ 4428051 h 6858000"/>
              <a:gd name="connsiteX106-9693" fmla="*/ 5949261 w 6128435"/>
              <a:gd name="connsiteY106-9694" fmla="*/ 4449185 h 6858000"/>
              <a:gd name="connsiteX107-9695" fmla="*/ 5957504 w 6128435"/>
              <a:gd name="connsiteY107-9696" fmla="*/ 4465911 h 6858000"/>
              <a:gd name="connsiteX108-9697" fmla="*/ 5964689 w 6128435"/>
              <a:gd name="connsiteY108-9698" fmla="*/ 4468532 h 6858000"/>
              <a:gd name="connsiteX109-9699" fmla="*/ 5967062 w 6128435"/>
              <a:gd name="connsiteY109-9700" fmla="*/ 4479923 h 6858000"/>
              <a:gd name="connsiteX110-9701" fmla="*/ 5968960 w 6128435"/>
              <a:gd name="connsiteY110-9702" fmla="*/ 4482655 h 6858000"/>
              <a:gd name="connsiteX111-9703" fmla="*/ 5978567 w 6128435"/>
              <a:gd name="connsiteY111-9704" fmla="*/ 4498605 h 6858000"/>
              <a:gd name="connsiteX112-9705" fmla="*/ 5980106 w 6128435"/>
              <a:gd name="connsiteY112-9706" fmla="*/ 4585087 h 6858000"/>
              <a:gd name="connsiteX113-9707" fmla="*/ 5998138 w 6128435"/>
              <a:gd name="connsiteY113-9708" fmla="*/ 4697518 h 6858000"/>
              <a:gd name="connsiteX114-9709" fmla="*/ 6013516 w 6128435"/>
              <a:gd name="connsiteY114-9710" fmla="*/ 4786619 h 6858000"/>
              <a:gd name="connsiteX115-9711" fmla="*/ 6025404 w 6128435"/>
              <a:gd name="connsiteY115-9712" fmla="*/ 4858148 h 6858000"/>
              <a:gd name="connsiteX116-9713" fmla="*/ 6007749 w 6128435"/>
              <a:gd name="connsiteY116-9714" fmla="*/ 4964715 h 6858000"/>
              <a:gd name="connsiteX117-9715" fmla="*/ 6005269 w 6128435"/>
              <a:gd name="connsiteY117-9716" fmla="*/ 5150567 h 6858000"/>
              <a:gd name="connsiteX118-9717" fmla="*/ 6001127 w 6128435"/>
              <a:gd name="connsiteY118-9718" fmla="*/ 5164609 h 6858000"/>
              <a:gd name="connsiteX119-9719" fmla="*/ 5996647 w 6128435"/>
              <a:gd name="connsiteY119-9720" fmla="*/ 5185640 h 6858000"/>
              <a:gd name="connsiteX120-9721" fmla="*/ 5998514 w 6128435"/>
              <a:gd name="connsiteY120-9722" fmla="*/ 5189673 h 6858000"/>
              <a:gd name="connsiteX121-9723" fmla="*/ 5995970 w 6128435"/>
              <a:gd name="connsiteY121-9724" fmla="*/ 5221547 h 6858000"/>
              <a:gd name="connsiteX122-9725" fmla="*/ 5997218 w 6128435"/>
              <a:gd name="connsiteY122-9726" fmla="*/ 5222031 h 6858000"/>
              <a:gd name="connsiteX123-9727" fmla="*/ 6002116 w 6128435"/>
              <a:gd name="connsiteY123-9728" fmla="*/ 5231223 h 6858000"/>
              <a:gd name="connsiteX124-9729" fmla="*/ 6008541 w 6128435"/>
              <a:gd name="connsiteY124-9730" fmla="*/ 5248680 h 6858000"/>
              <a:gd name="connsiteX125-9731" fmla="*/ 6039260 w 6128435"/>
              <a:gd name="connsiteY125-9732" fmla="*/ 5289518 h 6858000"/>
              <a:gd name="connsiteX126-9733" fmla="*/ 6036748 w 6128435"/>
              <a:gd name="connsiteY126-9734" fmla="*/ 5322752 h 6858000"/>
              <a:gd name="connsiteX127-9735" fmla="*/ 6036943 w 6128435"/>
              <a:gd name="connsiteY127-9736" fmla="*/ 5329480 h 6858000"/>
              <a:gd name="connsiteX128-9737" fmla="*/ 6037236 w 6128435"/>
              <a:gd name="connsiteY128-9738" fmla="*/ 5329634 h 6858000"/>
              <a:gd name="connsiteX129-9739" fmla="*/ 6038019 w 6128435"/>
              <a:gd name="connsiteY129-9740" fmla="*/ 5336764 h 6858000"/>
              <a:gd name="connsiteX130-9741" fmla="*/ 6037298 w 6128435"/>
              <a:gd name="connsiteY130-9742" fmla="*/ 5341753 h 6858000"/>
              <a:gd name="connsiteX131-9743" fmla="*/ 6037677 w 6128435"/>
              <a:gd name="connsiteY131-9744" fmla="*/ 5354807 h 6858000"/>
              <a:gd name="connsiteX132-9745" fmla="*/ 6039728 w 6128435"/>
              <a:gd name="connsiteY132-9746" fmla="*/ 5359416 h 6858000"/>
              <a:gd name="connsiteX133-9747" fmla="*/ 6043311 w 6128435"/>
              <a:gd name="connsiteY133-9748" fmla="*/ 5361407 h 6858000"/>
              <a:gd name="connsiteX134-9749" fmla="*/ 6042954 w 6128435"/>
              <a:gd name="connsiteY134-9750" fmla="*/ 5362576 h 6858000"/>
              <a:gd name="connsiteX135-9751" fmla="*/ 6053435 w 6128435"/>
              <a:gd name="connsiteY135-9752" fmla="*/ 5387547 h 6858000"/>
              <a:gd name="connsiteX136-9753" fmla="*/ 6065933 w 6128435"/>
              <a:gd name="connsiteY136-9754" fmla="*/ 5443002 h 6858000"/>
              <a:gd name="connsiteX137-9755" fmla="*/ 6068640 w 6128435"/>
              <a:gd name="connsiteY137-9756" fmla="*/ 5474503 h 6858000"/>
              <a:gd name="connsiteX138-9757" fmla="*/ 6080922 w 6128435"/>
              <a:gd name="connsiteY138-9758" fmla="*/ 5561070 h 6858000"/>
              <a:gd name="connsiteX139-9759" fmla="*/ 6096949 w 6128435"/>
              <a:gd name="connsiteY139-9760" fmla="*/ 5648179 h 6858000"/>
              <a:gd name="connsiteX140-9761" fmla="*/ 6125703 w 6128435"/>
              <a:gd name="connsiteY140-9762" fmla="*/ 5692894 h 6858000"/>
              <a:gd name="connsiteX141-9763" fmla="*/ 6126670 w 6128435"/>
              <a:gd name="connsiteY141-9764" fmla="*/ 5697882 h 6858000"/>
              <a:gd name="connsiteX142-9765" fmla="*/ 6124061 w 6128435"/>
              <a:gd name="connsiteY142-9766" fmla="*/ 5710294 h 6858000"/>
              <a:gd name="connsiteX143-9767" fmla="*/ 6122213 w 6128435"/>
              <a:gd name="connsiteY143-9768" fmla="*/ 5714762 h 6858000"/>
              <a:gd name="connsiteX144-9769" fmla="*/ 6121353 w 6128435"/>
              <a:gd name="connsiteY144-9770" fmla="*/ 5721725 h 6858000"/>
              <a:gd name="connsiteX145-9771" fmla="*/ 6121607 w 6128435"/>
              <a:gd name="connsiteY145-9772" fmla="*/ 5721959 h 6858000"/>
              <a:gd name="connsiteX146-9773" fmla="*/ 6120262 w 6128435"/>
              <a:gd name="connsiteY146-9774" fmla="*/ 5728358 h 6858000"/>
              <a:gd name="connsiteX147-9775" fmla="*/ 6110194 w 6128435"/>
              <a:gd name="connsiteY147-9776" fmla="*/ 5758853 h 6858000"/>
              <a:gd name="connsiteX148-9777" fmla="*/ 6127519 w 6128435"/>
              <a:gd name="connsiteY148-9778" fmla="*/ 5865775 h 6858000"/>
              <a:gd name="connsiteX149-9779" fmla="*/ 6128435 w 6128435"/>
              <a:gd name="connsiteY149-9780" fmla="*/ 5870164 h 6858000"/>
              <a:gd name="connsiteX150-9781" fmla="*/ 6119217 w 6128435"/>
              <a:gd name="connsiteY150-9782" fmla="*/ 5888542 h 6858000"/>
              <a:gd name="connsiteX151-9783" fmla="*/ 6115966 w 6128435"/>
              <a:gd name="connsiteY151-9784" fmla="*/ 5898387 h 6858000"/>
              <a:gd name="connsiteX152-9785" fmla="*/ 6111924 w 6128435"/>
              <a:gd name="connsiteY152-9786" fmla="*/ 5900444 h 6858000"/>
              <a:gd name="connsiteX153-9787" fmla="*/ 6108716 w 6128435"/>
              <a:gd name="connsiteY153-9788" fmla="*/ 5915345 h 6858000"/>
              <a:gd name="connsiteX154-9789" fmla="*/ 6109524 w 6128435"/>
              <a:gd name="connsiteY154-9790" fmla="*/ 5917328 h 6858000"/>
              <a:gd name="connsiteX155-9791" fmla="*/ 6102493 w 6128435"/>
              <a:gd name="connsiteY155-9792" fmla="*/ 5928602 h 6858000"/>
              <a:gd name="connsiteX156-9793" fmla="*/ 6056863 w 6128435"/>
              <a:gd name="connsiteY156-9794" fmla="*/ 6000643 h 6858000"/>
              <a:gd name="connsiteX157-9795" fmla="*/ 6045436 w 6128435"/>
              <a:gd name="connsiteY157-9796" fmla="*/ 6124480 h 6858000"/>
              <a:gd name="connsiteX158-9797" fmla="*/ 6030489 w 6128435"/>
              <a:gd name="connsiteY158-9798" fmla="*/ 6317666 h 6858000"/>
              <a:gd name="connsiteX159-9799" fmla="*/ 6007492 w 6128435"/>
              <a:gd name="connsiteY159-9800" fmla="*/ 6440818 h 6858000"/>
              <a:gd name="connsiteX160-9801" fmla="*/ 6009467 w 6128435"/>
              <a:gd name="connsiteY160-9802" fmla="*/ 6487076 h 6858000"/>
              <a:gd name="connsiteX161-9803" fmla="*/ 5995064 w 6128435"/>
              <a:gd name="connsiteY161-9804" fmla="*/ 6540791 h 6858000"/>
              <a:gd name="connsiteX162-9805" fmla="*/ 5996309 w 6128435"/>
              <a:gd name="connsiteY162-9806" fmla="*/ 6543961 h 6858000"/>
              <a:gd name="connsiteX163-9807" fmla="*/ 5996048 w 6128435"/>
              <a:gd name="connsiteY163-9808" fmla="*/ 6555444 h 6858000"/>
              <a:gd name="connsiteX164-9809" fmla="*/ 6002524 w 6128435"/>
              <a:gd name="connsiteY164-9810" fmla="*/ 6560188 h 6858000"/>
              <a:gd name="connsiteX165-9811" fmla="*/ 6006823 w 6128435"/>
              <a:gd name="connsiteY165-9812" fmla="*/ 6578546 h 6858000"/>
              <a:gd name="connsiteX166-9813" fmla="*/ 6004510 w 6128435"/>
              <a:gd name="connsiteY166-9814" fmla="*/ 6599256 h 6858000"/>
              <a:gd name="connsiteX167-9815" fmla="*/ 5986207 w 6128435"/>
              <a:gd name="connsiteY167-9816" fmla="*/ 6695855 h 6858000"/>
              <a:gd name="connsiteX168-9817" fmla="*/ 5979428 w 6128435"/>
              <a:gd name="connsiteY168-9818" fmla="*/ 6754678 h 6858000"/>
              <a:gd name="connsiteX169-9819" fmla="*/ 5983398 w 6128435"/>
              <a:gd name="connsiteY169-9820" fmla="*/ 6778641 h 6858000"/>
              <a:gd name="connsiteX170-9821" fmla="*/ 5984543 w 6128435"/>
              <a:gd name="connsiteY170-9822" fmla="*/ 6811016 h 6858000"/>
              <a:gd name="connsiteX171-9823" fmla="*/ 5981802 w 6128435"/>
              <a:gd name="connsiteY171-9824" fmla="*/ 6838578 h 6858000"/>
              <a:gd name="connsiteX172-9825" fmla="*/ 5979671 w 6128435"/>
              <a:gd name="connsiteY172-9826" fmla="*/ 6858000 h 6858000"/>
              <a:gd name="connsiteX173-9827" fmla="*/ 0 w 6128435"/>
              <a:gd name="connsiteY173-9828" fmla="*/ 6858000 h 6858000"/>
              <a:gd name="connsiteX174-9829" fmla="*/ 0 w 6128435"/>
              <a:gd name="connsiteY174-9830" fmla="*/ 0 h 6858000"/>
              <a:gd name="connsiteX0-9831" fmla="*/ 0 w 6128435"/>
              <a:gd name="connsiteY0-9832" fmla="*/ 0 h 6858000"/>
              <a:gd name="connsiteX1-9833" fmla="*/ 4965888 w 6128435"/>
              <a:gd name="connsiteY1-9834" fmla="*/ 0 h 6858000"/>
              <a:gd name="connsiteX2-9835" fmla="*/ 4967767 w 6128435"/>
              <a:gd name="connsiteY2-9836" fmla="*/ 7930 h 6858000"/>
              <a:gd name="connsiteX3-9837" fmla="*/ 4979444 w 6128435"/>
              <a:gd name="connsiteY3-9838" fmla="*/ 43921 h 6858000"/>
              <a:gd name="connsiteX4-9839" fmla="*/ 5021173 w 6128435"/>
              <a:gd name="connsiteY4-9840" fmla="*/ 123738 h 6858000"/>
              <a:gd name="connsiteX5-9841" fmla="*/ 5075458 w 6128435"/>
              <a:gd name="connsiteY5-9842" fmla="*/ 264355 h 6858000"/>
              <a:gd name="connsiteX6-9843" fmla="*/ 5081175 w 6128435"/>
              <a:gd name="connsiteY6-9844" fmla="*/ 277448 h 6858000"/>
              <a:gd name="connsiteX7-9845" fmla="*/ 5097011 w 6128435"/>
              <a:gd name="connsiteY7-9846" fmla="*/ 355616 h 6858000"/>
              <a:gd name="connsiteX8-9847" fmla="*/ 5130982 w 6128435"/>
              <a:gd name="connsiteY8-9848" fmla="*/ 412030 h 6858000"/>
              <a:gd name="connsiteX9-9849" fmla="*/ 5153000 w 6128435"/>
              <a:gd name="connsiteY9-9850" fmla="*/ 507134 h 6858000"/>
              <a:gd name="connsiteX10-9851" fmla="*/ 5171282 w 6128435"/>
              <a:gd name="connsiteY10-9852" fmla="*/ 602071 h 6858000"/>
              <a:gd name="connsiteX11-9853" fmla="*/ 5176196 w 6128435"/>
              <a:gd name="connsiteY11-9854" fmla="*/ 636822 h 6858000"/>
              <a:gd name="connsiteX12-9855" fmla="*/ 5201957 w 6128435"/>
              <a:gd name="connsiteY12-9856" fmla="*/ 736835 h 6858000"/>
              <a:gd name="connsiteX13-9857" fmla="*/ 5185452 w 6128435"/>
              <a:gd name="connsiteY13-9858" fmla="*/ 745392 h 6858000"/>
              <a:gd name="connsiteX14-9859" fmla="*/ 5189051 w 6128435"/>
              <a:gd name="connsiteY14-9860" fmla="*/ 782518 h 6858000"/>
              <a:gd name="connsiteX15-9861" fmla="*/ 5210428 w 6128435"/>
              <a:gd name="connsiteY15-9862" fmla="*/ 815772 h 6858000"/>
              <a:gd name="connsiteX16-9863" fmla="*/ 5221088 w 6128435"/>
              <a:gd name="connsiteY16-9864" fmla="*/ 860193 h 6858000"/>
              <a:gd name="connsiteX17-9865" fmla="*/ 5227653 w 6128435"/>
              <a:gd name="connsiteY17-9866" fmla="*/ 886709 h 6858000"/>
              <a:gd name="connsiteX18-9867" fmla="*/ 5230806 w 6128435"/>
              <a:gd name="connsiteY18-9868" fmla="*/ 961354 h 6858000"/>
              <a:gd name="connsiteX19-9869" fmla="*/ 5201018 w 6128435"/>
              <a:gd name="connsiteY19-9870" fmla="*/ 1095027 h 6858000"/>
              <a:gd name="connsiteX20-9871" fmla="*/ 5202153 w 6128435"/>
              <a:gd name="connsiteY20-9872" fmla="*/ 1133224 h 6858000"/>
              <a:gd name="connsiteX21-9873" fmla="*/ 5207370 w 6128435"/>
              <a:gd name="connsiteY21-9874" fmla="*/ 1138097 h 6858000"/>
              <a:gd name="connsiteX22-9875" fmla="*/ 5189234 w 6128435"/>
              <a:gd name="connsiteY22-9876" fmla="*/ 1193495 h 6858000"/>
              <a:gd name="connsiteX23-9877" fmla="*/ 5202769 w 6128435"/>
              <a:gd name="connsiteY23-9878" fmla="*/ 1269450 h 6858000"/>
              <a:gd name="connsiteX24-9879" fmla="*/ 5225968 w 6128435"/>
              <a:gd name="connsiteY24-9880" fmla="*/ 1357994 h 6858000"/>
              <a:gd name="connsiteX25-9881" fmla="*/ 5233819 w 6128435"/>
              <a:gd name="connsiteY25-9882" fmla="*/ 1380922 h 6858000"/>
              <a:gd name="connsiteX26-9883" fmla="*/ 5237226 w 6128435"/>
              <a:gd name="connsiteY26-9884" fmla="*/ 1441327 h 6858000"/>
              <a:gd name="connsiteX27-9885" fmla="*/ 5244434 w 6128435"/>
              <a:gd name="connsiteY27-9886" fmla="*/ 1580810 h 6858000"/>
              <a:gd name="connsiteX28-9887" fmla="*/ 5251453 w 6128435"/>
              <a:gd name="connsiteY28-9888" fmla="*/ 1583934 h 6858000"/>
              <a:gd name="connsiteX29-9889" fmla="*/ 5253136 w 6128435"/>
              <a:gd name="connsiteY29-9890" fmla="*/ 1595457 h 6858000"/>
              <a:gd name="connsiteX30-9891" fmla="*/ 5254863 w 6128435"/>
              <a:gd name="connsiteY30-9892" fmla="*/ 1598311 h 6858000"/>
              <a:gd name="connsiteX31-9893" fmla="*/ 5263491 w 6128435"/>
              <a:gd name="connsiteY31-9894" fmla="*/ 1642938 h 6858000"/>
              <a:gd name="connsiteX32-9895" fmla="*/ 5261314 w 6128435"/>
              <a:gd name="connsiteY32-9896" fmla="*/ 1689177 h 6858000"/>
              <a:gd name="connsiteX33-9897" fmla="*/ 5259788 w 6128435"/>
              <a:gd name="connsiteY33-9898" fmla="*/ 1768516 h 6858000"/>
              <a:gd name="connsiteX34-9899" fmla="*/ 5272526 w 6128435"/>
              <a:gd name="connsiteY34-9900" fmla="*/ 1936940 h 6858000"/>
              <a:gd name="connsiteX35-9901" fmla="*/ 5252592 w 6128435"/>
              <a:gd name="connsiteY35-9902" fmla="*/ 2092210 h 6858000"/>
              <a:gd name="connsiteX36-9903" fmla="*/ 5264303 w 6128435"/>
              <a:gd name="connsiteY36-9904" fmla="*/ 2225157 h 6858000"/>
              <a:gd name="connsiteX37-9905" fmla="*/ 5254949 w 6128435"/>
              <a:gd name="connsiteY37-9906" fmla="*/ 2236160 h 6858000"/>
              <a:gd name="connsiteX38-9907" fmla="*/ 5250104 w 6128435"/>
              <a:gd name="connsiteY38-9908" fmla="*/ 2249166 h 6858000"/>
              <a:gd name="connsiteX39-9909" fmla="*/ 5251214 w 6128435"/>
              <a:gd name="connsiteY39-9910" fmla="*/ 2250944 h 6858000"/>
              <a:gd name="connsiteX40-9911" fmla="*/ 5250644 w 6128435"/>
              <a:gd name="connsiteY40-9912" fmla="*/ 2266619 h 6858000"/>
              <a:gd name="connsiteX41-9913" fmla="*/ 5247111 w 6128435"/>
              <a:gd name="connsiteY41-9914" fmla="*/ 2269679 h 6858000"/>
              <a:gd name="connsiteX42-9915" fmla="*/ 5245653 w 6128435"/>
              <a:gd name="connsiteY42-9916" fmla="*/ 2280317 h 6858000"/>
              <a:gd name="connsiteX43-9917" fmla="*/ 5239901 w 6128435"/>
              <a:gd name="connsiteY43-9918" fmla="*/ 2300961 h 6858000"/>
              <a:gd name="connsiteX44-9919" fmla="*/ 5204120 w 6128435"/>
              <a:gd name="connsiteY44-9920" fmla="*/ 2435967 h 6858000"/>
              <a:gd name="connsiteX45-9921" fmla="*/ 5148653 w 6128435"/>
              <a:gd name="connsiteY45-9922" fmla="*/ 2460132 h 6858000"/>
              <a:gd name="connsiteX46-9923" fmla="*/ 5192511 w 6128435"/>
              <a:gd name="connsiteY46-9924" fmla="*/ 2549199 h 6858000"/>
              <a:gd name="connsiteX47-9925" fmla="*/ 5307538 w 6128435"/>
              <a:gd name="connsiteY47-9926" fmla="*/ 2514685 h 6858000"/>
              <a:gd name="connsiteX48-9927" fmla="*/ 5337604 w 6128435"/>
              <a:gd name="connsiteY48-9928" fmla="*/ 2597632 h 6858000"/>
              <a:gd name="connsiteX49-9929" fmla="*/ 5407503 w 6128435"/>
              <a:gd name="connsiteY49-9930" fmla="*/ 2786290 h 6858000"/>
              <a:gd name="connsiteX50-9931" fmla="*/ 5407356 w 6128435"/>
              <a:gd name="connsiteY50-9932" fmla="*/ 2787545 h 6858000"/>
              <a:gd name="connsiteX51-9933" fmla="*/ 5411130 w 6128435"/>
              <a:gd name="connsiteY51-9934" fmla="*/ 2788640 h 6858000"/>
              <a:gd name="connsiteX52-9935" fmla="*/ 5416439 w 6128435"/>
              <a:gd name="connsiteY52-9936" fmla="*/ 2805666 h 6858000"/>
              <a:gd name="connsiteX53-9937" fmla="*/ 5416589 w 6128435"/>
              <a:gd name="connsiteY53-9938" fmla="*/ 2810822 h 6858000"/>
              <a:gd name="connsiteX54-9939" fmla="*/ 5418542 w 6128435"/>
              <a:gd name="connsiteY54-9940" fmla="*/ 2817745 h 6858000"/>
              <a:gd name="connsiteX55-9941" fmla="*/ 5418847 w 6128435"/>
              <a:gd name="connsiteY55-9942" fmla="*/ 2817825 h 6858000"/>
              <a:gd name="connsiteX56-9943" fmla="*/ 5423364 w 6128435"/>
              <a:gd name="connsiteY56-9944" fmla="*/ 2858292 h 6858000"/>
              <a:gd name="connsiteX57-9945" fmla="*/ 5479298 w 6128435"/>
              <a:gd name="connsiteY57-9946" fmla="*/ 2947791 h 6858000"/>
              <a:gd name="connsiteX58-9947" fmla="*/ 5481770 w 6128435"/>
              <a:gd name="connsiteY58-9948" fmla="*/ 2951352 h 6858000"/>
              <a:gd name="connsiteX59-9949" fmla="*/ 5481013 w 6128435"/>
              <a:gd name="connsiteY59-9950" fmla="*/ 2973461 h 6858000"/>
              <a:gd name="connsiteX60-9951" fmla="*/ 5482045 w 6128435"/>
              <a:gd name="connsiteY60-9952" fmla="*/ 2984371 h 6858000"/>
              <a:gd name="connsiteX61-9953" fmla="*/ 5479405 w 6128435"/>
              <a:gd name="connsiteY61-9954" fmla="*/ 2988507 h 6858000"/>
              <a:gd name="connsiteX62-9955" fmla="*/ 5482415 w 6128435"/>
              <a:gd name="connsiteY62-9956" fmla="*/ 3004079 h 6858000"/>
              <a:gd name="connsiteX63-9957" fmla="*/ 5483865 w 6128435"/>
              <a:gd name="connsiteY63-9958" fmla="*/ 3005467 h 6858000"/>
              <a:gd name="connsiteX64-9959" fmla="*/ 5482236 w 6128435"/>
              <a:gd name="connsiteY64-9960" fmla="*/ 3019791 h 6858000"/>
              <a:gd name="connsiteX65-9961" fmla="*/ 5475895 w 6128435"/>
              <a:gd name="connsiteY65-9962" fmla="*/ 3033578 h 6858000"/>
              <a:gd name="connsiteX66-9963" fmla="*/ 5477595 w 6128435"/>
              <a:gd name="connsiteY66-9964" fmla="*/ 3250534 h 6858000"/>
              <a:gd name="connsiteX67-9965" fmla="*/ 5532836 w 6128435"/>
              <a:gd name="connsiteY67-9966" fmla="*/ 3353840 h 6858000"/>
              <a:gd name="connsiteX68-9967" fmla="*/ 5561229 w 6128435"/>
              <a:gd name="connsiteY68-9968" fmla="*/ 3395784 h 6858000"/>
              <a:gd name="connsiteX69-9969" fmla="*/ 5589758 w 6128435"/>
              <a:gd name="connsiteY69-9970" fmla="*/ 3506453 h 6858000"/>
              <a:gd name="connsiteX70-9971" fmla="*/ 5596144 w 6128435"/>
              <a:gd name="connsiteY70-9972" fmla="*/ 3534624 h 6858000"/>
              <a:gd name="connsiteX71-9973" fmla="*/ 5597750 w 6128435"/>
              <a:gd name="connsiteY71-9974" fmla="*/ 3534129 h 6858000"/>
              <a:gd name="connsiteX72-9975" fmla="*/ 5599700 w 6128435"/>
              <a:gd name="connsiteY72-9976" fmla="*/ 3547221 h 6858000"/>
              <a:gd name="connsiteX73-9977" fmla="*/ 5615031 w 6128435"/>
              <a:gd name="connsiteY73-9978" fmla="*/ 3557482 h 6858000"/>
              <a:gd name="connsiteX74-9979" fmla="*/ 5618377 w 6128435"/>
              <a:gd name="connsiteY74-9980" fmla="*/ 3588431 h 6858000"/>
              <a:gd name="connsiteX75-9981" fmla="*/ 5612155 w 6128435"/>
              <a:gd name="connsiteY75-9982" fmla="*/ 3589869 h 6858000"/>
              <a:gd name="connsiteX76-9983" fmla="*/ 5620843 w 6128435"/>
              <a:gd name="connsiteY76-9984" fmla="*/ 3606745 h 6858000"/>
              <a:gd name="connsiteX77-9985" fmla="*/ 5655472 w 6128435"/>
              <a:gd name="connsiteY77-9986" fmla="*/ 3678877 h 6858000"/>
              <a:gd name="connsiteX78-9987" fmla="*/ 5680448 w 6128435"/>
              <a:gd name="connsiteY78-9988" fmla="*/ 3717760 h 6858000"/>
              <a:gd name="connsiteX79-9989" fmla="*/ 5683015 w 6128435"/>
              <a:gd name="connsiteY79-9990" fmla="*/ 3762025 h 6858000"/>
              <a:gd name="connsiteX80-9991" fmla="*/ 5696643 w 6128435"/>
              <a:gd name="connsiteY80-9992" fmla="*/ 3773888 h 6858000"/>
              <a:gd name="connsiteX81-9993" fmla="*/ 5699203 w 6128435"/>
              <a:gd name="connsiteY81-9994" fmla="*/ 3775823 h 6858000"/>
              <a:gd name="connsiteX82-9995" fmla="*/ 5704824 w 6128435"/>
              <a:gd name="connsiteY82-9996" fmla="*/ 3785966 h 6858000"/>
              <a:gd name="connsiteX83-9997" fmla="*/ 5712204 w 6128435"/>
              <a:gd name="connsiteY83-9998" fmla="*/ 3785830 h 6858000"/>
              <a:gd name="connsiteX84-9999" fmla="*/ 5724816 w 6128435"/>
              <a:gd name="connsiteY84-10000" fmla="*/ 3798949 h 6858000"/>
              <a:gd name="connsiteX85-10001" fmla="*/ 5733539 w 6128435"/>
              <a:gd name="connsiteY85-10002" fmla="*/ 3818457 h 6858000"/>
              <a:gd name="connsiteX86-10003" fmla="*/ 5768491 w 6128435"/>
              <a:gd name="connsiteY86-10004" fmla="*/ 3914399 h 6858000"/>
              <a:gd name="connsiteX87-10005" fmla="*/ 5793123 w 6128435"/>
              <a:gd name="connsiteY87-10006" fmla="*/ 3969952 h 6858000"/>
              <a:gd name="connsiteX88-10007" fmla="*/ 5808321 w 6128435"/>
              <a:gd name="connsiteY88-10008" fmla="*/ 3988153 h 6858000"/>
              <a:gd name="connsiteX89-10009" fmla="*/ 5825621 w 6128435"/>
              <a:gd name="connsiteY89-10010" fmla="*/ 4015525 h 6858000"/>
              <a:gd name="connsiteX90-10011" fmla="*/ 5860672 w 6128435"/>
              <a:gd name="connsiteY90-10012" fmla="*/ 4061579 h 6858000"/>
              <a:gd name="connsiteX91-10013" fmla="*/ 5872173 w 6128435"/>
              <a:gd name="connsiteY91-10014" fmla="*/ 4088497 h 6858000"/>
              <a:gd name="connsiteX92-10015" fmla="*/ 5883705 w 6128435"/>
              <a:gd name="connsiteY92-10016" fmla="*/ 4101899 h 6858000"/>
              <a:gd name="connsiteX93-10017" fmla="*/ 5885314 w 6128435"/>
              <a:gd name="connsiteY93-10018" fmla="*/ 4108387 h 6858000"/>
              <a:gd name="connsiteX94-10019" fmla="*/ 5894095 w 6128435"/>
              <a:gd name="connsiteY94-10020" fmla="*/ 4128857 h 6858000"/>
              <a:gd name="connsiteX95-10021" fmla="*/ 5898339 w 6128435"/>
              <a:gd name="connsiteY95-10022" fmla="*/ 4140800 h 6858000"/>
              <a:gd name="connsiteX96-10023" fmla="*/ 5899734 w 6128435"/>
              <a:gd name="connsiteY96-10024" fmla="*/ 4145632 h 6858000"/>
              <a:gd name="connsiteX97-10025" fmla="*/ 5897098 w 6128435"/>
              <a:gd name="connsiteY97-10026" fmla="*/ 4157819 h 6858000"/>
              <a:gd name="connsiteX98-10027" fmla="*/ 5903513 w 6128435"/>
              <a:gd name="connsiteY98-10028" fmla="*/ 4187661 h 6858000"/>
              <a:gd name="connsiteX99-10029" fmla="*/ 5917114 w 6128435"/>
              <a:gd name="connsiteY99-10030" fmla="*/ 4213096 h 6858000"/>
              <a:gd name="connsiteX100-10031" fmla="*/ 5921153 w 6128435"/>
              <a:gd name="connsiteY100-10032" fmla="*/ 4236222 h 6858000"/>
              <a:gd name="connsiteX101-10033" fmla="*/ 5924233 w 6128435"/>
              <a:gd name="connsiteY101-10034" fmla="*/ 4242060 h 6858000"/>
              <a:gd name="connsiteX102-10035" fmla="*/ 5928910 w 6128435"/>
              <a:gd name="connsiteY102-10036" fmla="*/ 4300973 h 6858000"/>
              <a:gd name="connsiteX103-10037" fmla="*/ 5939320 w 6128435"/>
              <a:gd name="connsiteY103-10038" fmla="*/ 4340435 h 6858000"/>
              <a:gd name="connsiteX104-10039" fmla="*/ 5946705 w 6128435"/>
              <a:gd name="connsiteY104-10040" fmla="*/ 4428051 h 6858000"/>
              <a:gd name="connsiteX105-10041" fmla="*/ 5949261 w 6128435"/>
              <a:gd name="connsiteY105-10042" fmla="*/ 4449185 h 6858000"/>
              <a:gd name="connsiteX106-10043" fmla="*/ 5957504 w 6128435"/>
              <a:gd name="connsiteY106-10044" fmla="*/ 4465911 h 6858000"/>
              <a:gd name="connsiteX107-10045" fmla="*/ 5964689 w 6128435"/>
              <a:gd name="connsiteY107-10046" fmla="*/ 4468532 h 6858000"/>
              <a:gd name="connsiteX108-10047" fmla="*/ 5967062 w 6128435"/>
              <a:gd name="connsiteY108-10048" fmla="*/ 4479923 h 6858000"/>
              <a:gd name="connsiteX109-10049" fmla="*/ 5968960 w 6128435"/>
              <a:gd name="connsiteY109-10050" fmla="*/ 4482655 h 6858000"/>
              <a:gd name="connsiteX110-10051" fmla="*/ 5978567 w 6128435"/>
              <a:gd name="connsiteY110-10052" fmla="*/ 4498605 h 6858000"/>
              <a:gd name="connsiteX111-10053" fmla="*/ 5980106 w 6128435"/>
              <a:gd name="connsiteY111-10054" fmla="*/ 4585087 h 6858000"/>
              <a:gd name="connsiteX112-10055" fmla="*/ 5998138 w 6128435"/>
              <a:gd name="connsiteY112-10056" fmla="*/ 4697518 h 6858000"/>
              <a:gd name="connsiteX113-10057" fmla="*/ 6013516 w 6128435"/>
              <a:gd name="connsiteY113-10058" fmla="*/ 4786619 h 6858000"/>
              <a:gd name="connsiteX114-10059" fmla="*/ 6025404 w 6128435"/>
              <a:gd name="connsiteY114-10060" fmla="*/ 4858148 h 6858000"/>
              <a:gd name="connsiteX115-10061" fmla="*/ 6007749 w 6128435"/>
              <a:gd name="connsiteY115-10062" fmla="*/ 4964715 h 6858000"/>
              <a:gd name="connsiteX116-10063" fmla="*/ 6005269 w 6128435"/>
              <a:gd name="connsiteY116-10064" fmla="*/ 5150567 h 6858000"/>
              <a:gd name="connsiteX117-10065" fmla="*/ 6001127 w 6128435"/>
              <a:gd name="connsiteY117-10066" fmla="*/ 5164609 h 6858000"/>
              <a:gd name="connsiteX118-10067" fmla="*/ 5996647 w 6128435"/>
              <a:gd name="connsiteY118-10068" fmla="*/ 5185640 h 6858000"/>
              <a:gd name="connsiteX119-10069" fmla="*/ 5998514 w 6128435"/>
              <a:gd name="connsiteY119-10070" fmla="*/ 5189673 h 6858000"/>
              <a:gd name="connsiteX120-10071" fmla="*/ 5995970 w 6128435"/>
              <a:gd name="connsiteY120-10072" fmla="*/ 5221547 h 6858000"/>
              <a:gd name="connsiteX121-10073" fmla="*/ 5997218 w 6128435"/>
              <a:gd name="connsiteY121-10074" fmla="*/ 5222031 h 6858000"/>
              <a:gd name="connsiteX122-10075" fmla="*/ 6002116 w 6128435"/>
              <a:gd name="connsiteY122-10076" fmla="*/ 5231223 h 6858000"/>
              <a:gd name="connsiteX123-10077" fmla="*/ 6008541 w 6128435"/>
              <a:gd name="connsiteY123-10078" fmla="*/ 5248680 h 6858000"/>
              <a:gd name="connsiteX124-10079" fmla="*/ 6039260 w 6128435"/>
              <a:gd name="connsiteY124-10080" fmla="*/ 5289518 h 6858000"/>
              <a:gd name="connsiteX125-10081" fmla="*/ 6036748 w 6128435"/>
              <a:gd name="connsiteY125-10082" fmla="*/ 5322752 h 6858000"/>
              <a:gd name="connsiteX126-10083" fmla="*/ 6036943 w 6128435"/>
              <a:gd name="connsiteY126-10084" fmla="*/ 5329480 h 6858000"/>
              <a:gd name="connsiteX127-10085" fmla="*/ 6037236 w 6128435"/>
              <a:gd name="connsiteY127-10086" fmla="*/ 5329634 h 6858000"/>
              <a:gd name="connsiteX128-10087" fmla="*/ 6038019 w 6128435"/>
              <a:gd name="connsiteY128-10088" fmla="*/ 5336764 h 6858000"/>
              <a:gd name="connsiteX129-10089" fmla="*/ 6037298 w 6128435"/>
              <a:gd name="connsiteY129-10090" fmla="*/ 5341753 h 6858000"/>
              <a:gd name="connsiteX130-10091" fmla="*/ 6037677 w 6128435"/>
              <a:gd name="connsiteY130-10092" fmla="*/ 5354807 h 6858000"/>
              <a:gd name="connsiteX131-10093" fmla="*/ 6039728 w 6128435"/>
              <a:gd name="connsiteY131-10094" fmla="*/ 5359416 h 6858000"/>
              <a:gd name="connsiteX132-10095" fmla="*/ 6043311 w 6128435"/>
              <a:gd name="connsiteY132-10096" fmla="*/ 5361407 h 6858000"/>
              <a:gd name="connsiteX133-10097" fmla="*/ 6042954 w 6128435"/>
              <a:gd name="connsiteY133-10098" fmla="*/ 5362576 h 6858000"/>
              <a:gd name="connsiteX134-10099" fmla="*/ 6053435 w 6128435"/>
              <a:gd name="connsiteY134-10100" fmla="*/ 5387547 h 6858000"/>
              <a:gd name="connsiteX135-10101" fmla="*/ 6065933 w 6128435"/>
              <a:gd name="connsiteY135-10102" fmla="*/ 5443002 h 6858000"/>
              <a:gd name="connsiteX136-10103" fmla="*/ 6068640 w 6128435"/>
              <a:gd name="connsiteY136-10104" fmla="*/ 5474503 h 6858000"/>
              <a:gd name="connsiteX137-10105" fmla="*/ 6080922 w 6128435"/>
              <a:gd name="connsiteY137-10106" fmla="*/ 5561070 h 6858000"/>
              <a:gd name="connsiteX138-10107" fmla="*/ 6096949 w 6128435"/>
              <a:gd name="connsiteY138-10108" fmla="*/ 5648179 h 6858000"/>
              <a:gd name="connsiteX139-10109" fmla="*/ 6125703 w 6128435"/>
              <a:gd name="connsiteY139-10110" fmla="*/ 5692894 h 6858000"/>
              <a:gd name="connsiteX140-10111" fmla="*/ 6126670 w 6128435"/>
              <a:gd name="connsiteY140-10112" fmla="*/ 5697882 h 6858000"/>
              <a:gd name="connsiteX141-10113" fmla="*/ 6124061 w 6128435"/>
              <a:gd name="connsiteY141-10114" fmla="*/ 5710294 h 6858000"/>
              <a:gd name="connsiteX142-10115" fmla="*/ 6122213 w 6128435"/>
              <a:gd name="connsiteY142-10116" fmla="*/ 5714762 h 6858000"/>
              <a:gd name="connsiteX143-10117" fmla="*/ 6121353 w 6128435"/>
              <a:gd name="connsiteY143-10118" fmla="*/ 5721725 h 6858000"/>
              <a:gd name="connsiteX144-10119" fmla="*/ 6121607 w 6128435"/>
              <a:gd name="connsiteY144-10120" fmla="*/ 5721959 h 6858000"/>
              <a:gd name="connsiteX145-10121" fmla="*/ 6120262 w 6128435"/>
              <a:gd name="connsiteY145-10122" fmla="*/ 5728358 h 6858000"/>
              <a:gd name="connsiteX146-10123" fmla="*/ 6110194 w 6128435"/>
              <a:gd name="connsiteY146-10124" fmla="*/ 5758853 h 6858000"/>
              <a:gd name="connsiteX147-10125" fmla="*/ 6127519 w 6128435"/>
              <a:gd name="connsiteY147-10126" fmla="*/ 5865775 h 6858000"/>
              <a:gd name="connsiteX148-10127" fmla="*/ 6128435 w 6128435"/>
              <a:gd name="connsiteY148-10128" fmla="*/ 5870164 h 6858000"/>
              <a:gd name="connsiteX149-10129" fmla="*/ 6119217 w 6128435"/>
              <a:gd name="connsiteY149-10130" fmla="*/ 5888542 h 6858000"/>
              <a:gd name="connsiteX150-10131" fmla="*/ 6115966 w 6128435"/>
              <a:gd name="connsiteY150-10132" fmla="*/ 5898387 h 6858000"/>
              <a:gd name="connsiteX151-10133" fmla="*/ 6111924 w 6128435"/>
              <a:gd name="connsiteY151-10134" fmla="*/ 5900444 h 6858000"/>
              <a:gd name="connsiteX152-10135" fmla="*/ 6108716 w 6128435"/>
              <a:gd name="connsiteY152-10136" fmla="*/ 5915345 h 6858000"/>
              <a:gd name="connsiteX153-10137" fmla="*/ 6109524 w 6128435"/>
              <a:gd name="connsiteY153-10138" fmla="*/ 5917328 h 6858000"/>
              <a:gd name="connsiteX154-10139" fmla="*/ 6102493 w 6128435"/>
              <a:gd name="connsiteY154-10140" fmla="*/ 5928602 h 6858000"/>
              <a:gd name="connsiteX155-10141" fmla="*/ 6056863 w 6128435"/>
              <a:gd name="connsiteY155-10142" fmla="*/ 6000643 h 6858000"/>
              <a:gd name="connsiteX156-10143" fmla="*/ 6045436 w 6128435"/>
              <a:gd name="connsiteY156-10144" fmla="*/ 6124480 h 6858000"/>
              <a:gd name="connsiteX157-10145" fmla="*/ 6030489 w 6128435"/>
              <a:gd name="connsiteY157-10146" fmla="*/ 6317666 h 6858000"/>
              <a:gd name="connsiteX158-10147" fmla="*/ 6007492 w 6128435"/>
              <a:gd name="connsiteY158-10148" fmla="*/ 6440818 h 6858000"/>
              <a:gd name="connsiteX159-10149" fmla="*/ 6009467 w 6128435"/>
              <a:gd name="connsiteY159-10150" fmla="*/ 6487076 h 6858000"/>
              <a:gd name="connsiteX160-10151" fmla="*/ 5995064 w 6128435"/>
              <a:gd name="connsiteY160-10152" fmla="*/ 6540791 h 6858000"/>
              <a:gd name="connsiteX161-10153" fmla="*/ 5996309 w 6128435"/>
              <a:gd name="connsiteY161-10154" fmla="*/ 6543961 h 6858000"/>
              <a:gd name="connsiteX162-10155" fmla="*/ 5996048 w 6128435"/>
              <a:gd name="connsiteY162-10156" fmla="*/ 6555444 h 6858000"/>
              <a:gd name="connsiteX163-10157" fmla="*/ 6002524 w 6128435"/>
              <a:gd name="connsiteY163-10158" fmla="*/ 6560188 h 6858000"/>
              <a:gd name="connsiteX164-10159" fmla="*/ 6006823 w 6128435"/>
              <a:gd name="connsiteY164-10160" fmla="*/ 6578546 h 6858000"/>
              <a:gd name="connsiteX165-10161" fmla="*/ 6004510 w 6128435"/>
              <a:gd name="connsiteY165-10162" fmla="*/ 6599256 h 6858000"/>
              <a:gd name="connsiteX166-10163" fmla="*/ 5986207 w 6128435"/>
              <a:gd name="connsiteY166-10164" fmla="*/ 6695855 h 6858000"/>
              <a:gd name="connsiteX167-10165" fmla="*/ 5979428 w 6128435"/>
              <a:gd name="connsiteY167-10166" fmla="*/ 6754678 h 6858000"/>
              <a:gd name="connsiteX168-10167" fmla="*/ 5983398 w 6128435"/>
              <a:gd name="connsiteY168-10168" fmla="*/ 6778641 h 6858000"/>
              <a:gd name="connsiteX169-10169" fmla="*/ 5984543 w 6128435"/>
              <a:gd name="connsiteY169-10170" fmla="*/ 6811016 h 6858000"/>
              <a:gd name="connsiteX170-10171" fmla="*/ 5981802 w 6128435"/>
              <a:gd name="connsiteY170-10172" fmla="*/ 6838578 h 6858000"/>
              <a:gd name="connsiteX171-10173" fmla="*/ 5979671 w 6128435"/>
              <a:gd name="connsiteY171-10174" fmla="*/ 6858000 h 6858000"/>
              <a:gd name="connsiteX172-10175" fmla="*/ 0 w 6128435"/>
              <a:gd name="connsiteY172-10176" fmla="*/ 6858000 h 6858000"/>
              <a:gd name="connsiteX173-10177" fmla="*/ 0 w 6128435"/>
              <a:gd name="connsiteY173-10178" fmla="*/ 0 h 6858000"/>
              <a:gd name="connsiteX0-10179" fmla="*/ 0 w 6128435"/>
              <a:gd name="connsiteY0-10180" fmla="*/ 0 h 6858000"/>
              <a:gd name="connsiteX1-10181" fmla="*/ 4965888 w 6128435"/>
              <a:gd name="connsiteY1-10182" fmla="*/ 0 h 6858000"/>
              <a:gd name="connsiteX2-10183" fmla="*/ 4967767 w 6128435"/>
              <a:gd name="connsiteY2-10184" fmla="*/ 7930 h 6858000"/>
              <a:gd name="connsiteX3-10185" fmla="*/ 4979444 w 6128435"/>
              <a:gd name="connsiteY3-10186" fmla="*/ 43921 h 6858000"/>
              <a:gd name="connsiteX4-10187" fmla="*/ 5021173 w 6128435"/>
              <a:gd name="connsiteY4-10188" fmla="*/ 123738 h 6858000"/>
              <a:gd name="connsiteX5-10189" fmla="*/ 5075458 w 6128435"/>
              <a:gd name="connsiteY5-10190" fmla="*/ 264355 h 6858000"/>
              <a:gd name="connsiteX6-10191" fmla="*/ 5081175 w 6128435"/>
              <a:gd name="connsiteY6-10192" fmla="*/ 277448 h 6858000"/>
              <a:gd name="connsiteX7-10193" fmla="*/ 5097011 w 6128435"/>
              <a:gd name="connsiteY7-10194" fmla="*/ 355616 h 6858000"/>
              <a:gd name="connsiteX8-10195" fmla="*/ 5130982 w 6128435"/>
              <a:gd name="connsiteY8-10196" fmla="*/ 412030 h 6858000"/>
              <a:gd name="connsiteX9-10197" fmla="*/ 5153000 w 6128435"/>
              <a:gd name="connsiteY9-10198" fmla="*/ 507134 h 6858000"/>
              <a:gd name="connsiteX10-10199" fmla="*/ 5171282 w 6128435"/>
              <a:gd name="connsiteY10-10200" fmla="*/ 602071 h 6858000"/>
              <a:gd name="connsiteX11-10201" fmla="*/ 5176196 w 6128435"/>
              <a:gd name="connsiteY11-10202" fmla="*/ 636822 h 6858000"/>
              <a:gd name="connsiteX12-10203" fmla="*/ 5201957 w 6128435"/>
              <a:gd name="connsiteY12-10204" fmla="*/ 736835 h 6858000"/>
              <a:gd name="connsiteX13-10205" fmla="*/ 5185452 w 6128435"/>
              <a:gd name="connsiteY13-10206" fmla="*/ 745392 h 6858000"/>
              <a:gd name="connsiteX14-10207" fmla="*/ 5189051 w 6128435"/>
              <a:gd name="connsiteY14-10208" fmla="*/ 782518 h 6858000"/>
              <a:gd name="connsiteX15-10209" fmla="*/ 5210428 w 6128435"/>
              <a:gd name="connsiteY15-10210" fmla="*/ 815772 h 6858000"/>
              <a:gd name="connsiteX16-10211" fmla="*/ 5221088 w 6128435"/>
              <a:gd name="connsiteY16-10212" fmla="*/ 860193 h 6858000"/>
              <a:gd name="connsiteX17-10213" fmla="*/ 5227653 w 6128435"/>
              <a:gd name="connsiteY17-10214" fmla="*/ 886709 h 6858000"/>
              <a:gd name="connsiteX18-10215" fmla="*/ 5230806 w 6128435"/>
              <a:gd name="connsiteY18-10216" fmla="*/ 961354 h 6858000"/>
              <a:gd name="connsiteX19-10217" fmla="*/ 5201018 w 6128435"/>
              <a:gd name="connsiteY19-10218" fmla="*/ 1095027 h 6858000"/>
              <a:gd name="connsiteX20-10219" fmla="*/ 5202153 w 6128435"/>
              <a:gd name="connsiteY20-10220" fmla="*/ 1133224 h 6858000"/>
              <a:gd name="connsiteX21-10221" fmla="*/ 5207370 w 6128435"/>
              <a:gd name="connsiteY21-10222" fmla="*/ 1138097 h 6858000"/>
              <a:gd name="connsiteX22-10223" fmla="*/ 5189234 w 6128435"/>
              <a:gd name="connsiteY22-10224" fmla="*/ 1193495 h 6858000"/>
              <a:gd name="connsiteX23-10225" fmla="*/ 5202769 w 6128435"/>
              <a:gd name="connsiteY23-10226" fmla="*/ 1269450 h 6858000"/>
              <a:gd name="connsiteX24-10227" fmla="*/ 5225968 w 6128435"/>
              <a:gd name="connsiteY24-10228" fmla="*/ 1357994 h 6858000"/>
              <a:gd name="connsiteX25-10229" fmla="*/ 5233819 w 6128435"/>
              <a:gd name="connsiteY25-10230" fmla="*/ 1380922 h 6858000"/>
              <a:gd name="connsiteX26-10231" fmla="*/ 5237226 w 6128435"/>
              <a:gd name="connsiteY26-10232" fmla="*/ 1441327 h 6858000"/>
              <a:gd name="connsiteX27-10233" fmla="*/ 5244434 w 6128435"/>
              <a:gd name="connsiteY27-10234" fmla="*/ 1580810 h 6858000"/>
              <a:gd name="connsiteX28-10235" fmla="*/ 5251453 w 6128435"/>
              <a:gd name="connsiteY28-10236" fmla="*/ 1583934 h 6858000"/>
              <a:gd name="connsiteX29-10237" fmla="*/ 5253136 w 6128435"/>
              <a:gd name="connsiteY29-10238" fmla="*/ 1595457 h 6858000"/>
              <a:gd name="connsiteX30-10239" fmla="*/ 5254863 w 6128435"/>
              <a:gd name="connsiteY30-10240" fmla="*/ 1598311 h 6858000"/>
              <a:gd name="connsiteX31-10241" fmla="*/ 5263491 w 6128435"/>
              <a:gd name="connsiteY31-10242" fmla="*/ 1642938 h 6858000"/>
              <a:gd name="connsiteX32-10243" fmla="*/ 5261314 w 6128435"/>
              <a:gd name="connsiteY32-10244" fmla="*/ 1689177 h 6858000"/>
              <a:gd name="connsiteX33-10245" fmla="*/ 5259788 w 6128435"/>
              <a:gd name="connsiteY33-10246" fmla="*/ 1768516 h 6858000"/>
              <a:gd name="connsiteX34-10247" fmla="*/ 5272526 w 6128435"/>
              <a:gd name="connsiteY34-10248" fmla="*/ 1936940 h 6858000"/>
              <a:gd name="connsiteX35-10249" fmla="*/ 5252592 w 6128435"/>
              <a:gd name="connsiteY35-10250" fmla="*/ 2092210 h 6858000"/>
              <a:gd name="connsiteX36-10251" fmla="*/ 5264303 w 6128435"/>
              <a:gd name="connsiteY36-10252" fmla="*/ 2225157 h 6858000"/>
              <a:gd name="connsiteX37-10253" fmla="*/ 5254949 w 6128435"/>
              <a:gd name="connsiteY37-10254" fmla="*/ 2236160 h 6858000"/>
              <a:gd name="connsiteX38-10255" fmla="*/ 5250104 w 6128435"/>
              <a:gd name="connsiteY38-10256" fmla="*/ 2249166 h 6858000"/>
              <a:gd name="connsiteX39-10257" fmla="*/ 5251214 w 6128435"/>
              <a:gd name="connsiteY39-10258" fmla="*/ 2250944 h 6858000"/>
              <a:gd name="connsiteX40-10259" fmla="*/ 5250644 w 6128435"/>
              <a:gd name="connsiteY40-10260" fmla="*/ 2266619 h 6858000"/>
              <a:gd name="connsiteX41-10261" fmla="*/ 5247111 w 6128435"/>
              <a:gd name="connsiteY41-10262" fmla="*/ 2269679 h 6858000"/>
              <a:gd name="connsiteX42-10263" fmla="*/ 5245653 w 6128435"/>
              <a:gd name="connsiteY42-10264" fmla="*/ 2280317 h 6858000"/>
              <a:gd name="connsiteX43-10265" fmla="*/ 5239901 w 6128435"/>
              <a:gd name="connsiteY43-10266" fmla="*/ 2300961 h 6858000"/>
              <a:gd name="connsiteX44-10267" fmla="*/ 5293877 w 6128435"/>
              <a:gd name="connsiteY44-10268" fmla="*/ 2368649 h 6858000"/>
              <a:gd name="connsiteX45-10269" fmla="*/ 5148653 w 6128435"/>
              <a:gd name="connsiteY45-10270" fmla="*/ 2460132 h 6858000"/>
              <a:gd name="connsiteX46-10271" fmla="*/ 5192511 w 6128435"/>
              <a:gd name="connsiteY46-10272" fmla="*/ 2549199 h 6858000"/>
              <a:gd name="connsiteX47-10273" fmla="*/ 5307538 w 6128435"/>
              <a:gd name="connsiteY47-10274" fmla="*/ 2514685 h 6858000"/>
              <a:gd name="connsiteX48-10275" fmla="*/ 5337604 w 6128435"/>
              <a:gd name="connsiteY48-10276" fmla="*/ 2597632 h 6858000"/>
              <a:gd name="connsiteX49-10277" fmla="*/ 5407503 w 6128435"/>
              <a:gd name="connsiteY49-10278" fmla="*/ 2786290 h 6858000"/>
              <a:gd name="connsiteX50-10279" fmla="*/ 5407356 w 6128435"/>
              <a:gd name="connsiteY50-10280" fmla="*/ 2787545 h 6858000"/>
              <a:gd name="connsiteX51-10281" fmla="*/ 5411130 w 6128435"/>
              <a:gd name="connsiteY51-10282" fmla="*/ 2788640 h 6858000"/>
              <a:gd name="connsiteX52-10283" fmla="*/ 5416439 w 6128435"/>
              <a:gd name="connsiteY52-10284" fmla="*/ 2805666 h 6858000"/>
              <a:gd name="connsiteX53-10285" fmla="*/ 5416589 w 6128435"/>
              <a:gd name="connsiteY53-10286" fmla="*/ 2810822 h 6858000"/>
              <a:gd name="connsiteX54-10287" fmla="*/ 5418542 w 6128435"/>
              <a:gd name="connsiteY54-10288" fmla="*/ 2817745 h 6858000"/>
              <a:gd name="connsiteX55-10289" fmla="*/ 5418847 w 6128435"/>
              <a:gd name="connsiteY55-10290" fmla="*/ 2817825 h 6858000"/>
              <a:gd name="connsiteX56-10291" fmla="*/ 5423364 w 6128435"/>
              <a:gd name="connsiteY56-10292" fmla="*/ 2858292 h 6858000"/>
              <a:gd name="connsiteX57-10293" fmla="*/ 5479298 w 6128435"/>
              <a:gd name="connsiteY57-10294" fmla="*/ 2947791 h 6858000"/>
              <a:gd name="connsiteX58-10295" fmla="*/ 5481770 w 6128435"/>
              <a:gd name="connsiteY58-10296" fmla="*/ 2951352 h 6858000"/>
              <a:gd name="connsiteX59-10297" fmla="*/ 5481013 w 6128435"/>
              <a:gd name="connsiteY59-10298" fmla="*/ 2973461 h 6858000"/>
              <a:gd name="connsiteX60-10299" fmla="*/ 5482045 w 6128435"/>
              <a:gd name="connsiteY60-10300" fmla="*/ 2984371 h 6858000"/>
              <a:gd name="connsiteX61-10301" fmla="*/ 5479405 w 6128435"/>
              <a:gd name="connsiteY61-10302" fmla="*/ 2988507 h 6858000"/>
              <a:gd name="connsiteX62-10303" fmla="*/ 5482415 w 6128435"/>
              <a:gd name="connsiteY62-10304" fmla="*/ 3004079 h 6858000"/>
              <a:gd name="connsiteX63-10305" fmla="*/ 5483865 w 6128435"/>
              <a:gd name="connsiteY63-10306" fmla="*/ 3005467 h 6858000"/>
              <a:gd name="connsiteX64-10307" fmla="*/ 5482236 w 6128435"/>
              <a:gd name="connsiteY64-10308" fmla="*/ 3019791 h 6858000"/>
              <a:gd name="connsiteX65-10309" fmla="*/ 5475895 w 6128435"/>
              <a:gd name="connsiteY65-10310" fmla="*/ 3033578 h 6858000"/>
              <a:gd name="connsiteX66-10311" fmla="*/ 5477595 w 6128435"/>
              <a:gd name="connsiteY66-10312" fmla="*/ 3250534 h 6858000"/>
              <a:gd name="connsiteX67-10313" fmla="*/ 5532836 w 6128435"/>
              <a:gd name="connsiteY67-10314" fmla="*/ 3353840 h 6858000"/>
              <a:gd name="connsiteX68-10315" fmla="*/ 5561229 w 6128435"/>
              <a:gd name="connsiteY68-10316" fmla="*/ 3395784 h 6858000"/>
              <a:gd name="connsiteX69-10317" fmla="*/ 5589758 w 6128435"/>
              <a:gd name="connsiteY69-10318" fmla="*/ 3506453 h 6858000"/>
              <a:gd name="connsiteX70-10319" fmla="*/ 5596144 w 6128435"/>
              <a:gd name="connsiteY70-10320" fmla="*/ 3534624 h 6858000"/>
              <a:gd name="connsiteX71-10321" fmla="*/ 5597750 w 6128435"/>
              <a:gd name="connsiteY71-10322" fmla="*/ 3534129 h 6858000"/>
              <a:gd name="connsiteX72-10323" fmla="*/ 5599700 w 6128435"/>
              <a:gd name="connsiteY72-10324" fmla="*/ 3547221 h 6858000"/>
              <a:gd name="connsiteX73-10325" fmla="*/ 5615031 w 6128435"/>
              <a:gd name="connsiteY73-10326" fmla="*/ 3557482 h 6858000"/>
              <a:gd name="connsiteX74-10327" fmla="*/ 5618377 w 6128435"/>
              <a:gd name="connsiteY74-10328" fmla="*/ 3588431 h 6858000"/>
              <a:gd name="connsiteX75-10329" fmla="*/ 5612155 w 6128435"/>
              <a:gd name="connsiteY75-10330" fmla="*/ 3589869 h 6858000"/>
              <a:gd name="connsiteX76-10331" fmla="*/ 5620843 w 6128435"/>
              <a:gd name="connsiteY76-10332" fmla="*/ 3606745 h 6858000"/>
              <a:gd name="connsiteX77-10333" fmla="*/ 5655472 w 6128435"/>
              <a:gd name="connsiteY77-10334" fmla="*/ 3678877 h 6858000"/>
              <a:gd name="connsiteX78-10335" fmla="*/ 5680448 w 6128435"/>
              <a:gd name="connsiteY78-10336" fmla="*/ 3717760 h 6858000"/>
              <a:gd name="connsiteX79-10337" fmla="*/ 5683015 w 6128435"/>
              <a:gd name="connsiteY79-10338" fmla="*/ 3762025 h 6858000"/>
              <a:gd name="connsiteX80-10339" fmla="*/ 5696643 w 6128435"/>
              <a:gd name="connsiteY80-10340" fmla="*/ 3773888 h 6858000"/>
              <a:gd name="connsiteX81-10341" fmla="*/ 5699203 w 6128435"/>
              <a:gd name="connsiteY81-10342" fmla="*/ 3775823 h 6858000"/>
              <a:gd name="connsiteX82-10343" fmla="*/ 5704824 w 6128435"/>
              <a:gd name="connsiteY82-10344" fmla="*/ 3785966 h 6858000"/>
              <a:gd name="connsiteX83-10345" fmla="*/ 5712204 w 6128435"/>
              <a:gd name="connsiteY83-10346" fmla="*/ 3785830 h 6858000"/>
              <a:gd name="connsiteX84-10347" fmla="*/ 5724816 w 6128435"/>
              <a:gd name="connsiteY84-10348" fmla="*/ 3798949 h 6858000"/>
              <a:gd name="connsiteX85-10349" fmla="*/ 5733539 w 6128435"/>
              <a:gd name="connsiteY85-10350" fmla="*/ 3818457 h 6858000"/>
              <a:gd name="connsiteX86-10351" fmla="*/ 5768491 w 6128435"/>
              <a:gd name="connsiteY86-10352" fmla="*/ 3914399 h 6858000"/>
              <a:gd name="connsiteX87-10353" fmla="*/ 5793123 w 6128435"/>
              <a:gd name="connsiteY87-10354" fmla="*/ 3969952 h 6858000"/>
              <a:gd name="connsiteX88-10355" fmla="*/ 5808321 w 6128435"/>
              <a:gd name="connsiteY88-10356" fmla="*/ 3988153 h 6858000"/>
              <a:gd name="connsiteX89-10357" fmla="*/ 5825621 w 6128435"/>
              <a:gd name="connsiteY89-10358" fmla="*/ 4015525 h 6858000"/>
              <a:gd name="connsiteX90-10359" fmla="*/ 5860672 w 6128435"/>
              <a:gd name="connsiteY90-10360" fmla="*/ 4061579 h 6858000"/>
              <a:gd name="connsiteX91-10361" fmla="*/ 5872173 w 6128435"/>
              <a:gd name="connsiteY91-10362" fmla="*/ 4088497 h 6858000"/>
              <a:gd name="connsiteX92-10363" fmla="*/ 5883705 w 6128435"/>
              <a:gd name="connsiteY92-10364" fmla="*/ 4101899 h 6858000"/>
              <a:gd name="connsiteX93-10365" fmla="*/ 5885314 w 6128435"/>
              <a:gd name="connsiteY93-10366" fmla="*/ 4108387 h 6858000"/>
              <a:gd name="connsiteX94-10367" fmla="*/ 5894095 w 6128435"/>
              <a:gd name="connsiteY94-10368" fmla="*/ 4128857 h 6858000"/>
              <a:gd name="connsiteX95-10369" fmla="*/ 5898339 w 6128435"/>
              <a:gd name="connsiteY95-10370" fmla="*/ 4140800 h 6858000"/>
              <a:gd name="connsiteX96-10371" fmla="*/ 5899734 w 6128435"/>
              <a:gd name="connsiteY96-10372" fmla="*/ 4145632 h 6858000"/>
              <a:gd name="connsiteX97-10373" fmla="*/ 5897098 w 6128435"/>
              <a:gd name="connsiteY97-10374" fmla="*/ 4157819 h 6858000"/>
              <a:gd name="connsiteX98-10375" fmla="*/ 5903513 w 6128435"/>
              <a:gd name="connsiteY98-10376" fmla="*/ 4187661 h 6858000"/>
              <a:gd name="connsiteX99-10377" fmla="*/ 5917114 w 6128435"/>
              <a:gd name="connsiteY99-10378" fmla="*/ 4213096 h 6858000"/>
              <a:gd name="connsiteX100-10379" fmla="*/ 5921153 w 6128435"/>
              <a:gd name="connsiteY100-10380" fmla="*/ 4236222 h 6858000"/>
              <a:gd name="connsiteX101-10381" fmla="*/ 5924233 w 6128435"/>
              <a:gd name="connsiteY101-10382" fmla="*/ 4242060 h 6858000"/>
              <a:gd name="connsiteX102-10383" fmla="*/ 5928910 w 6128435"/>
              <a:gd name="connsiteY102-10384" fmla="*/ 4300973 h 6858000"/>
              <a:gd name="connsiteX103-10385" fmla="*/ 5939320 w 6128435"/>
              <a:gd name="connsiteY103-10386" fmla="*/ 4340435 h 6858000"/>
              <a:gd name="connsiteX104-10387" fmla="*/ 5946705 w 6128435"/>
              <a:gd name="connsiteY104-10388" fmla="*/ 4428051 h 6858000"/>
              <a:gd name="connsiteX105-10389" fmla="*/ 5949261 w 6128435"/>
              <a:gd name="connsiteY105-10390" fmla="*/ 4449185 h 6858000"/>
              <a:gd name="connsiteX106-10391" fmla="*/ 5957504 w 6128435"/>
              <a:gd name="connsiteY106-10392" fmla="*/ 4465911 h 6858000"/>
              <a:gd name="connsiteX107-10393" fmla="*/ 5964689 w 6128435"/>
              <a:gd name="connsiteY107-10394" fmla="*/ 4468532 h 6858000"/>
              <a:gd name="connsiteX108-10395" fmla="*/ 5967062 w 6128435"/>
              <a:gd name="connsiteY108-10396" fmla="*/ 4479923 h 6858000"/>
              <a:gd name="connsiteX109-10397" fmla="*/ 5968960 w 6128435"/>
              <a:gd name="connsiteY109-10398" fmla="*/ 4482655 h 6858000"/>
              <a:gd name="connsiteX110-10399" fmla="*/ 5978567 w 6128435"/>
              <a:gd name="connsiteY110-10400" fmla="*/ 4498605 h 6858000"/>
              <a:gd name="connsiteX111-10401" fmla="*/ 5980106 w 6128435"/>
              <a:gd name="connsiteY111-10402" fmla="*/ 4585087 h 6858000"/>
              <a:gd name="connsiteX112-10403" fmla="*/ 5998138 w 6128435"/>
              <a:gd name="connsiteY112-10404" fmla="*/ 4697518 h 6858000"/>
              <a:gd name="connsiteX113-10405" fmla="*/ 6013516 w 6128435"/>
              <a:gd name="connsiteY113-10406" fmla="*/ 4786619 h 6858000"/>
              <a:gd name="connsiteX114-10407" fmla="*/ 6025404 w 6128435"/>
              <a:gd name="connsiteY114-10408" fmla="*/ 4858148 h 6858000"/>
              <a:gd name="connsiteX115-10409" fmla="*/ 6007749 w 6128435"/>
              <a:gd name="connsiteY115-10410" fmla="*/ 4964715 h 6858000"/>
              <a:gd name="connsiteX116-10411" fmla="*/ 6005269 w 6128435"/>
              <a:gd name="connsiteY116-10412" fmla="*/ 5150567 h 6858000"/>
              <a:gd name="connsiteX117-10413" fmla="*/ 6001127 w 6128435"/>
              <a:gd name="connsiteY117-10414" fmla="*/ 5164609 h 6858000"/>
              <a:gd name="connsiteX118-10415" fmla="*/ 5996647 w 6128435"/>
              <a:gd name="connsiteY118-10416" fmla="*/ 5185640 h 6858000"/>
              <a:gd name="connsiteX119-10417" fmla="*/ 5998514 w 6128435"/>
              <a:gd name="connsiteY119-10418" fmla="*/ 5189673 h 6858000"/>
              <a:gd name="connsiteX120-10419" fmla="*/ 5995970 w 6128435"/>
              <a:gd name="connsiteY120-10420" fmla="*/ 5221547 h 6858000"/>
              <a:gd name="connsiteX121-10421" fmla="*/ 5997218 w 6128435"/>
              <a:gd name="connsiteY121-10422" fmla="*/ 5222031 h 6858000"/>
              <a:gd name="connsiteX122-10423" fmla="*/ 6002116 w 6128435"/>
              <a:gd name="connsiteY122-10424" fmla="*/ 5231223 h 6858000"/>
              <a:gd name="connsiteX123-10425" fmla="*/ 6008541 w 6128435"/>
              <a:gd name="connsiteY123-10426" fmla="*/ 5248680 h 6858000"/>
              <a:gd name="connsiteX124-10427" fmla="*/ 6039260 w 6128435"/>
              <a:gd name="connsiteY124-10428" fmla="*/ 5289518 h 6858000"/>
              <a:gd name="connsiteX125-10429" fmla="*/ 6036748 w 6128435"/>
              <a:gd name="connsiteY125-10430" fmla="*/ 5322752 h 6858000"/>
              <a:gd name="connsiteX126-10431" fmla="*/ 6036943 w 6128435"/>
              <a:gd name="connsiteY126-10432" fmla="*/ 5329480 h 6858000"/>
              <a:gd name="connsiteX127-10433" fmla="*/ 6037236 w 6128435"/>
              <a:gd name="connsiteY127-10434" fmla="*/ 5329634 h 6858000"/>
              <a:gd name="connsiteX128-10435" fmla="*/ 6038019 w 6128435"/>
              <a:gd name="connsiteY128-10436" fmla="*/ 5336764 h 6858000"/>
              <a:gd name="connsiteX129-10437" fmla="*/ 6037298 w 6128435"/>
              <a:gd name="connsiteY129-10438" fmla="*/ 5341753 h 6858000"/>
              <a:gd name="connsiteX130-10439" fmla="*/ 6037677 w 6128435"/>
              <a:gd name="connsiteY130-10440" fmla="*/ 5354807 h 6858000"/>
              <a:gd name="connsiteX131-10441" fmla="*/ 6039728 w 6128435"/>
              <a:gd name="connsiteY131-10442" fmla="*/ 5359416 h 6858000"/>
              <a:gd name="connsiteX132-10443" fmla="*/ 6043311 w 6128435"/>
              <a:gd name="connsiteY132-10444" fmla="*/ 5361407 h 6858000"/>
              <a:gd name="connsiteX133-10445" fmla="*/ 6042954 w 6128435"/>
              <a:gd name="connsiteY133-10446" fmla="*/ 5362576 h 6858000"/>
              <a:gd name="connsiteX134-10447" fmla="*/ 6053435 w 6128435"/>
              <a:gd name="connsiteY134-10448" fmla="*/ 5387547 h 6858000"/>
              <a:gd name="connsiteX135-10449" fmla="*/ 6065933 w 6128435"/>
              <a:gd name="connsiteY135-10450" fmla="*/ 5443002 h 6858000"/>
              <a:gd name="connsiteX136-10451" fmla="*/ 6068640 w 6128435"/>
              <a:gd name="connsiteY136-10452" fmla="*/ 5474503 h 6858000"/>
              <a:gd name="connsiteX137-10453" fmla="*/ 6080922 w 6128435"/>
              <a:gd name="connsiteY137-10454" fmla="*/ 5561070 h 6858000"/>
              <a:gd name="connsiteX138-10455" fmla="*/ 6096949 w 6128435"/>
              <a:gd name="connsiteY138-10456" fmla="*/ 5648179 h 6858000"/>
              <a:gd name="connsiteX139-10457" fmla="*/ 6125703 w 6128435"/>
              <a:gd name="connsiteY139-10458" fmla="*/ 5692894 h 6858000"/>
              <a:gd name="connsiteX140-10459" fmla="*/ 6126670 w 6128435"/>
              <a:gd name="connsiteY140-10460" fmla="*/ 5697882 h 6858000"/>
              <a:gd name="connsiteX141-10461" fmla="*/ 6124061 w 6128435"/>
              <a:gd name="connsiteY141-10462" fmla="*/ 5710294 h 6858000"/>
              <a:gd name="connsiteX142-10463" fmla="*/ 6122213 w 6128435"/>
              <a:gd name="connsiteY142-10464" fmla="*/ 5714762 h 6858000"/>
              <a:gd name="connsiteX143-10465" fmla="*/ 6121353 w 6128435"/>
              <a:gd name="connsiteY143-10466" fmla="*/ 5721725 h 6858000"/>
              <a:gd name="connsiteX144-10467" fmla="*/ 6121607 w 6128435"/>
              <a:gd name="connsiteY144-10468" fmla="*/ 5721959 h 6858000"/>
              <a:gd name="connsiteX145-10469" fmla="*/ 6120262 w 6128435"/>
              <a:gd name="connsiteY145-10470" fmla="*/ 5728358 h 6858000"/>
              <a:gd name="connsiteX146-10471" fmla="*/ 6110194 w 6128435"/>
              <a:gd name="connsiteY146-10472" fmla="*/ 5758853 h 6858000"/>
              <a:gd name="connsiteX147-10473" fmla="*/ 6127519 w 6128435"/>
              <a:gd name="connsiteY147-10474" fmla="*/ 5865775 h 6858000"/>
              <a:gd name="connsiteX148-10475" fmla="*/ 6128435 w 6128435"/>
              <a:gd name="connsiteY148-10476" fmla="*/ 5870164 h 6858000"/>
              <a:gd name="connsiteX149-10477" fmla="*/ 6119217 w 6128435"/>
              <a:gd name="connsiteY149-10478" fmla="*/ 5888542 h 6858000"/>
              <a:gd name="connsiteX150-10479" fmla="*/ 6115966 w 6128435"/>
              <a:gd name="connsiteY150-10480" fmla="*/ 5898387 h 6858000"/>
              <a:gd name="connsiteX151-10481" fmla="*/ 6111924 w 6128435"/>
              <a:gd name="connsiteY151-10482" fmla="*/ 5900444 h 6858000"/>
              <a:gd name="connsiteX152-10483" fmla="*/ 6108716 w 6128435"/>
              <a:gd name="connsiteY152-10484" fmla="*/ 5915345 h 6858000"/>
              <a:gd name="connsiteX153-10485" fmla="*/ 6109524 w 6128435"/>
              <a:gd name="connsiteY153-10486" fmla="*/ 5917328 h 6858000"/>
              <a:gd name="connsiteX154-10487" fmla="*/ 6102493 w 6128435"/>
              <a:gd name="connsiteY154-10488" fmla="*/ 5928602 h 6858000"/>
              <a:gd name="connsiteX155-10489" fmla="*/ 6056863 w 6128435"/>
              <a:gd name="connsiteY155-10490" fmla="*/ 6000643 h 6858000"/>
              <a:gd name="connsiteX156-10491" fmla="*/ 6045436 w 6128435"/>
              <a:gd name="connsiteY156-10492" fmla="*/ 6124480 h 6858000"/>
              <a:gd name="connsiteX157-10493" fmla="*/ 6030489 w 6128435"/>
              <a:gd name="connsiteY157-10494" fmla="*/ 6317666 h 6858000"/>
              <a:gd name="connsiteX158-10495" fmla="*/ 6007492 w 6128435"/>
              <a:gd name="connsiteY158-10496" fmla="*/ 6440818 h 6858000"/>
              <a:gd name="connsiteX159-10497" fmla="*/ 6009467 w 6128435"/>
              <a:gd name="connsiteY159-10498" fmla="*/ 6487076 h 6858000"/>
              <a:gd name="connsiteX160-10499" fmla="*/ 5995064 w 6128435"/>
              <a:gd name="connsiteY160-10500" fmla="*/ 6540791 h 6858000"/>
              <a:gd name="connsiteX161-10501" fmla="*/ 5996309 w 6128435"/>
              <a:gd name="connsiteY161-10502" fmla="*/ 6543961 h 6858000"/>
              <a:gd name="connsiteX162-10503" fmla="*/ 5996048 w 6128435"/>
              <a:gd name="connsiteY162-10504" fmla="*/ 6555444 h 6858000"/>
              <a:gd name="connsiteX163-10505" fmla="*/ 6002524 w 6128435"/>
              <a:gd name="connsiteY163-10506" fmla="*/ 6560188 h 6858000"/>
              <a:gd name="connsiteX164-10507" fmla="*/ 6006823 w 6128435"/>
              <a:gd name="connsiteY164-10508" fmla="*/ 6578546 h 6858000"/>
              <a:gd name="connsiteX165-10509" fmla="*/ 6004510 w 6128435"/>
              <a:gd name="connsiteY165-10510" fmla="*/ 6599256 h 6858000"/>
              <a:gd name="connsiteX166-10511" fmla="*/ 5986207 w 6128435"/>
              <a:gd name="connsiteY166-10512" fmla="*/ 6695855 h 6858000"/>
              <a:gd name="connsiteX167-10513" fmla="*/ 5979428 w 6128435"/>
              <a:gd name="connsiteY167-10514" fmla="*/ 6754678 h 6858000"/>
              <a:gd name="connsiteX168-10515" fmla="*/ 5983398 w 6128435"/>
              <a:gd name="connsiteY168-10516" fmla="*/ 6778641 h 6858000"/>
              <a:gd name="connsiteX169-10517" fmla="*/ 5984543 w 6128435"/>
              <a:gd name="connsiteY169-10518" fmla="*/ 6811016 h 6858000"/>
              <a:gd name="connsiteX170-10519" fmla="*/ 5981802 w 6128435"/>
              <a:gd name="connsiteY170-10520" fmla="*/ 6838578 h 6858000"/>
              <a:gd name="connsiteX171-10521" fmla="*/ 5979671 w 6128435"/>
              <a:gd name="connsiteY171-10522" fmla="*/ 6858000 h 6858000"/>
              <a:gd name="connsiteX172-10523" fmla="*/ 0 w 6128435"/>
              <a:gd name="connsiteY172-10524" fmla="*/ 6858000 h 6858000"/>
              <a:gd name="connsiteX173-10525" fmla="*/ 0 w 6128435"/>
              <a:gd name="connsiteY173-10526" fmla="*/ 0 h 6858000"/>
              <a:gd name="connsiteX0-10527" fmla="*/ 0 w 6128435"/>
              <a:gd name="connsiteY0-10528" fmla="*/ 0 h 6858000"/>
              <a:gd name="connsiteX1-10529" fmla="*/ 4965888 w 6128435"/>
              <a:gd name="connsiteY1-10530" fmla="*/ 0 h 6858000"/>
              <a:gd name="connsiteX2-10531" fmla="*/ 4967767 w 6128435"/>
              <a:gd name="connsiteY2-10532" fmla="*/ 7930 h 6858000"/>
              <a:gd name="connsiteX3-10533" fmla="*/ 4979444 w 6128435"/>
              <a:gd name="connsiteY3-10534" fmla="*/ 43921 h 6858000"/>
              <a:gd name="connsiteX4-10535" fmla="*/ 5021173 w 6128435"/>
              <a:gd name="connsiteY4-10536" fmla="*/ 123738 h 6858000"/>
              <a:gd name="connsiteX5-10537" fmla="*/ 5075458 w 6128435"/>
              <a:gd name="connsiteY5-10538" fmla="*/ 264355 h 6858000"/>
              <a:gd name="connsiteX6-10539" fmla="*/ 5081175 w 6128435"/>
              <a:gd name="connsiteY6-10540" fmla="*/ 277448 h 6858000"/>
              <a:gd name="connsiteX7-10541" fmla="*/ 5097011 w 6128435"/>
              <a:gd name="connsiteY7-10542" fmla="*/ 355616 h 6858000"/>
              <a:gd name="connsiteX8-10543" fmla="*/ 5130982 w 6128435"/>
              <a:gd name="connsiteY8-10544" fmla="*/ 412030 h 6858000"/>
              <a:gd name="connsiteX9-10545" fmla="*/ 5153000 w 6128435"/>
              <a:gd name="connsiteY9-10546" fmla="*/ 507134 h 6858000"/>
              <a:gd name="connsiteX10-10547" fmla="*/ 5171282 w 6128435"/>
              <a:gd name="connsiteY10-10548" fmla="*/ 602071 h 6858000"/>
              <a:gd name="connsiteX11-10549" fmla="*/ 5176196 w 6128435"/>
              <a:gd name="connsiteY11-10550" fmla="*/ 636822 h 6858000"/>
              <a:gd name="connsiteX12-10551" fmla="*/ 5201957 w 6128435"/>
              <a:gd name="connsiteY12-10552" fmla="*/ 736835 h 6858000"/>
              <a:gd name="connsiteX13-10553" fmla="*/ 5185452 w 6128435"/>
              <a:gd name="connsiteY13-10554" fmla="*/ 745392 h 6858000"/>
              <a:gd name="connsiteX14-10555" fmla="*/ 5189051 w 6128435"/>
              <a:gd name="connsiteY14-10556" fmla="*/ 782518 h 6858000"/>
              <a:gd name="connsiteX15-10557" fmla="*/ 5210428 w 6128435"/>
              <a:gd name="connsiteY15-10558" fmla="*/ 815772 h 6858000"/>
              <a:gd name="connsiteX16-10559" fmla="*/ 5221088 w 6128435"/>
              <a:gd name="connsiteY16-10560" fmla="*/ 860193 h 6858000"/>
              <a:gd name="connsiteX17-10561" fmla="*/ 5227653 w 6128435"/>
              <a:gd name="connsiteY17-10562" fmla="*/ 886709 h 6858000"/>
              <a:gd name="connsiteX18-10563" fmla="*/ 5230806 w 6128435"/>
              <a:gd name="connsiteY18-10564" fmla="*/ 961354 h 6858000"/>
              <a:gd name="connsiteX19-10565" fmla="*/ 5201018 w 6128435"/>
              <a:gd name="connsiteY19-10566" fmla="*/ 1095027 h 6858000"/>
              <a:gd name="connsiteX20-10567" fmla="*/ 5202153 w 6128435"/>
              <a:gd name="connsiteY20-10568" fmla="*/ 1133224 h 6858000"/>
              <a:gd name="connsiteX21-10569" fmla="*/ 5207370 w 6128435"/>
              <a:gd name="connsiteY21-10570" fmla="*/ 1138097 h 6858000"/>
              <a:gd name="connsiteX22-10571" fmla="*/ 5189234 w 6128435"/>
              <a:gd name="connsiteY22-10572" fmla="*/ 1193495 h 6858000"/>
              <a:gd name="connsiteX23-10573" fmla="*/ 5202769 w 6128435"/>
              <a:gd name="connsiteY23-10574" fmla="*/ 1269450 h 6858000"/>
              <a:gd name="connsiteX24-10575" fmla="*/ 5225968 w 6128435"/>
              <a:gd name="connsiteY24-10576" fmla="*/ 1357994 h 6858000"/>
              <a:gd name="connsiteX25-10577" fmla="*/ 5233819 w 6128435"/>
              <a:gd name="connsiteY25-10578" fmla="*/ 1380922 h 6858000"/>
              <a:gd name="connsiteX26-10579" fmla="*/ 5237226 w 6128435"/>
              <a:gd name="connsiteY26-10580" fmla="*/ 1441327 h 6858000"/>
              <a:gd name="connsiteX27-10581" fmla="*/ 5244434 w 6128435"/>
              <a:gd name="connsiteY27-10582" fmla="*/ 1580810 h 6858000"/>
              <a:gd name="connsiteX28-10583" fmla="*/ 5251453 w 6128435"/>
              <a:gd name="connsiteY28-10584" fmla="*/ 1583934 h 6858000"/>
              <a:gd name="connsiteX29-10585" fmla="*/ 5253136 w 6128435"/>
              <a:gd name="connsiteY29-10586" fmla="*/ 1595457 h 6858000"/>
              <a:gd name="connsiteX30-10587" fmla="*/ 5254863 w 6128435"/>
              <a:gd name="connsiteY30-10588" fmla="*/ 1598311 h 6858000"/>
              <a:gd name="connsiteX31-10589" fmla="*/ 5263491 w 6128435"/>
              <a:gd name="connsiteY31-10590" fmla="*/ 1642938 h 6858000"/>
              <a:gd name="connsiteX32-10591" fmla="*/ 5261314 w 6128435"/>
              <a:gd name="connsiteY32-10592" fmla="*/ 1689177 h 6858000"/>
              <a:gd name="connsiteX33-10593" fmla="*/ 5259788 w 6128435"/>
              <a:gd name="connsiteY33-10594" fmla="*/ 1768516 h 6858000"/>
              <a:gd name="connsiteX34-10595" fmla="*/ 5272526 w 6128435"/>
              <a:gd name="connsiteY34-10596" fmla="*/ 1936940 h 6858000"/>
              <a:gd name="connsiteX35-10597" fmla="*/ 5252592 w 6128435"/>
              <a:gd name="connsiteY35-10598" fmla="*/ 2092210 h 6858000"/>
              <a:gd name="connsiteX36-10599" fmla="*/ 5264303 w 6128435"/>
              <a:gd name="connsiteY36-10600" fmla="*/ 2225157 h 6858000"/>
              <a:gd name="connsiteX37-10601" fmla="*/ 5254949 w 6128435"/>
              <a:gd name="connsiteY37-10602" fmla="*/ 2236160 h 6858000"/>
              <a:gd name="connsiteX38-10603" fmla="*/ 5250104 w 6128435"/>
              <a:gd name="connsiteY38-10604" fmla="*/ 2249166 h 6858000"/>
              <a:gd name="connsiteX39-10605" fmla="*/ 5251214 w 6128435"/>
              <a:gd name="connsiteY39-10606" fmla="*/ 2250944 h 6858000"/>
              <a:gd name="connsiteX40-10607" fmla="*/ 5250644 w 6128435"/>
              <a:gd name="connsiteY40-10608" fmla="*/ 2266619 h 6858000"/>
              <a:gd name="connsiteX41-10609" fmla="*/ 5247111 w 6128435"/>
              <a:gd name="connsiteY41-10610" fmla="*/ 2269679 h 6858000"/>
              <a:gd name="connsiteX42-10611" fmla="*/ 5245653 w 6128435"/>
              <a:gd name="connsiteY42-10612" fmla="*/ 2280317 h 6858000"/>
              <a:gd name="connsiteX43-10613" fmla="*/ 5239901 w 6128435"/>
              <a:gd name="connsiteY43-10614" fmla="*/ 2300961 h 6858000"/>
              <a:gd name="connsiteX44-10615" fmla="*/ 5293877 w 6128435"/>
              <a:gd name="connsiteY44-10616" fmla="*/ 2368649 h 6858000"/>
              <a:gd name="connsiteX45-10617" fmla="*/ 5311338 w 6128435"/>
              <a:gd name="connsiteY45-10618" fmla="*/ 2404034 h 6858000"/>
              <a:gd name="connsiteX46-10619" fmla="*/ 5192511 w 6128435"/>
              <a:gd name="connsiteY46-10620" fmla="*/ 2549199 h 6858000"/>
              <a:gd name="connsiteX47-10621" fmla="*/ 5307538 w 6128435"/>
              <a:gd name="connsiteY47-10622" fmla="*/ 2514685 h 6858000"/>
              <a:gd name="connsiteX48-10623" fmla="*/ 5337604 w 6128435"/>
              <a:gd name="connsiteY48-10624" fmla="*/ 2597632 h 6858000"/>
              <a:gd name="connsiteX49-10625" fmla="*/ 5407503 w 6128435"/>
              <a:gd name="connsiteY49-10626" fmla="*/ 2786290 h 6858000"/>
              <a:gd name="connsiteX50-10627" fmla="*/ 5407356 w 6128435"/>
              <a:gd name="connsiteY50-10628" fmla="*/ 2787545 h 6858000"/>
              <a:gd name="connsiteX51-10629" fmla="*/ 5411130 w 6128435"/>
              <a:gd name="connsiteY51-10630" fmla="*/ 2788640 h 6858000"/>
              <a:gd name="connsiteX52-10631" fmla="*/ 5416439 w 6128435"/>
              <a:gd name="connsiteY52-10632" fmla="*/ 2805666 h 6858000"/>
              <a:gd name="connsiteX53-10633" fmla="*/ 5416589 w 6128435"/>
              <a:gd name="connsiteY53-10634" fmla="*/ 2810822 h 6858000"/>
              <a:gd name="connsiteX54-10635" fmla="*/ 5418542 w 6128435"/>
              <a:gd name="connsiteY54-10636" fmla="*/ 2817745 h 6858000"/>
              <a:gd name="connsiteX55-10637" fmla="*/ 5418847 w 6128435"/>
              <a:gd name="connsiteY55-10638" fmla="*/ 2817825 h 6858000"/>
              <a:gd name="connsiteX56-10639" fmla="*/ 5423364 w 6128435"/>
              <a:gd name="connsiteY56-10640" fmla="*/ 2858292 h 6858000"/>
              <a:gd name="connsiteX57-10641" fmla="*/ 5479298 w 6128435"/>
              <a:gd name="connsiteY57-10642" fmla="*/ 2947791 h 6858000"/>
              <a:gd name="connsiteX58-10643" fmla="*/ 5481770 w 6128435"/>
              <a:gd name="connsiteY58-10644" fmla="*/ 2951352 h 6858000"/>
              <a:gd name="connsiteX59-10645" fmla="*/ 5481013 w 6128435"/>
              <a:gd name="connsiteY59-10646" fmla="*/ 2973461 h 6858000"/>
              <a:gd name="connsiteX60-10647" fmla="*/ 5482045 w 6128435"/>
              <a:gd name="connsiteY60-10648" fmla="*/ 2984371 h 6858000"/>
              <a:gd name="connsiteX61-10649" fmla="*/ 5479405 w 6128435"/>
              <a:gd name="connsiteY61-10650" fmla="*/ 2988507 h 6858000"/>
              <a:gd name="connsiteX62-10651" fmla="*/ 5482415 w 6128435"/>
              <a:gd name="connsiteY62-10652" fmla="*/ 3004079 h 6858000"/>
              <a:gd name="connsiteX63-10653" fmla="*/ 5483865 w 6128435"/>
              <a:gd name="connsiteY63-10654" fmla="*/ 3005467 h 6858000"/>
              <a:gd name="connsiteX64-10655" fmla="*/ 5482236 w 6128435"/>
              <a:gd name="connsiteY64-10656" fmla="*/ 3019791 h 6858000"/>
              <a:gd name="connsiteX65-10657" fmla="*/ 5475895 w 6128435"/>
              <a:gd name="connsiteY65-10658" fmla="*/ 3033578 h 6858000"/>
              <a:gd name="connsiteX66-10659" fmla="*/ 5477595 w 6128435"/>
              <a:gd name="connsiteY66-10660" fmla="*/ 3250534 h 6858000"/>
              <a:gd name="connsiteX67-10661" fmla="*/ 5532836 w 6128435"/>
              <a:gd name="connsiteY67-10662" fmla="*/ 3353840 h 6858000"/>
              <a:gd name="connsiteX68-10663" fmla="*/ 5561229 w 6128435"/>
              <a:gd name="connsiteY68-10664" fmla="*/ 3395784 h 6858000"/>
              <a:gd name="connsiteX69-10665" fmla="*/ 5589758 w 6128435"/>
              <a:gd name="connsiteY69-10666" fmla="*/ 3506453 h 6858000"/>
              <a:gd name="connsiteX70-10667" fmla="*/ 5596144 w 6128435"/>
              <a:gd name="connsiteY70-10668" fmla="*/ 3534624 h 6858000"/>
              <a:gd name="connsiteX71-10669" fmla="*/ 5597750 w 6128435"/>
              <a:gd name="connsiteY71-10670" fmla="*/ 3534129 h 6858000"/>
              <a:gd name="connsiteX72-10671" fmla="*/ 5599700 w 6128435"/>
              <a:gd name="connsiteY72-10672" fmla="*/ 3547221 h 6858000"/>
              <a:gd name="connsiteX73-10673" fmla="*/ 5615031 w 6128435"/>
              <a:gd name="connsiteY73-10674" fmla="*/ 3557482 h 6858000"/>
              <a:gd name="connsiteX74-10675" fmla="*/ 5618377 w 6128435"/>
              <a:gd name="connsiteY74-10676" fmla="*/ 3588431 h 6858000"/>
              <a:gd name="connsiteX75-10677" fmla="*/ 5612155 w 6128435"/>
              <a:gd name="connsiteY75-10678" fmla="*/ 3589869 h 6858000"/>
              <a:gd name="connsiteX76-10679" fmla="*/ 5620843 w 6128435"/>
              <a:gd name="connsiteY76-10680" fmla="*/ 3606745 h 6858000"/>
              <a:gd name="connsiteX77-10681" fmla="*/ 5655472 w 6128435"/>
              <a:gd name="connsiteY77-10682" fmla="*/ 3678877 h 6858000"/>
              <a:gd name="connsiteX78-10683" fmla="*/ 5680448 w 6128435"/>
              <a:gd name="connsiteY78-10684" fmla="*/ 3717760 h 6858000"/>
              <a:gd name="connsiteX79-10685" fmla="*/ 5683015 w 6128435"/>
              <a:gd name="connsiteY79-10686" fmla="*/ 3762025 h 6858000"/>
              <a:gd name="connsiteX80-10687" fmla="*/ 5696643 w 6128435"/>
              <a:gd name="connsiteY80-10688" fmla="*/ 3773888 h 6858000"/>
              <a:gd name="connsiteX81-10689" fmla="*/ 5699203 w 6128435"/>
              <a:gd name="connsiteY81-10690" fmla="*/ 3775823 h 6858000"/>
              <a:gd name="connsiteX82-10691" fmla="*/ 5704824 w 6128435"/>
              <a:gd name="connsiteY82-10692" fmla="*/ 3785966 h 6858000"/>
              <a:gd name="connsiteX83-10693" fmla="*/ 5712204 w 6128435"/>
              <a:gd name="connsiteY83-10694" fmla="*/ 3785830 h 6858000"/>
              <a:gd name="connsiteX84-10695" fmla="*/ 5724816 w 6128435"/>
              <a:gd name="connsiteY84-10696" fmla="*/ 3798949 h 6858000"/>
              <a:gd name="connsiteX85-10697" fmla="*/ 5733539 w 6128435"/>
              <a:gd name="connsiteY85-10698" fmla="*/ 3818457 h 6858000"/>
              <a:gd name="connsiteX86-10699" fmla="*/ 5768491 w 6128435"/>
              <a:gd name="connsiteY86-10700" fmla="*/ 3914399 h 6858000"/>
              <a:gd name="connsiteX87-10701" fmla="*/ 5793123 w 6128435"/>
              <a:gd name="connsiteY87-10702" fmla="*/ 3969952 h 6858000"/>
              <a:gd name="connsiteX88-10703" fmla="*/ 5808321 w 6128435"/>
              <a:gd name="connsiteY88-10704" fmla="*/ 3988153 h 6858000"/>
              <a:gd name="connsiteX89-10705" fmla="*/ 5825621 w 6128435"/>
              <a:gd name="connsiteY89-10706" fmla="*/ 4015525 h 6858000"/>
              <a:gd name="connsiteX90-10707" fmla="*/ 5860672 w 6128435"/>
              <a:gd name="connsiteY90-10708" fmla="*/ 4061579 h 6858000"/>
              <a:gd name="connsiteX91-10709" fmla="*/ 5872173 w 6128435"/>
              <a:gd name="connsiteY91-10710" fmla="*/ 4088497 h 6858000"/>
              <a:gd name="connsiteX92-10711" fmla="*/ 5883705 w 6128435"/>
              <a:gd name="connsiteY92-10712" fmla="*/ 4101899 h 6858000"/>
              <a:gd name="connsiteX93-10713" fmla="*/ 5885314 w 6128435"/>
              <a:gd name="connsiteY93-10714" fmla="*/ 4108387 h 6858000"/>
              <a:gd name="connsiteX94-10715" fmla="*/ 5894095 w 6128435"/>
              <a:gd name="connsiteY94-10716" fmla="*/ 4128857 h 6858000"/>
              <a:gd name="connsiteX95-10717" fmla="*/ 5898339 w 6128435"/>
              <a:gd name="connsiteY95-10718" fmla="*/ 4140800 h 6858000"/>
              <a:gd name="connsiteX96-10719" fmla="*/ 5899734 w 6128435"/>
              <a:gd name="connsiteY96-10720" fmla="*/ 4145632 h 6858000"/>
              <a:gd name="connsiteX97-10721" fmla="*/ 5897098 w 6128435"/>
              <a:gd name="connsiteY97-10722" fmla="*/ 4157819 h 6858000"/>
              <a:gd name="connsiteX98-10723" fmla="*/ 5903513 w 6128435"/>
              <a:gd name="connsiteY98-10724" fmla="*/ 4187661 h 6858000"/>
              <a:gd name="connsiteX99-10725" fmla="*/ 5917114 w 6128435"/>
              <a:gd name="connsiteY99-10726" fmla="*/ 4213096 h 6858000"/>
              <a:gd name="connsiteX100-10727" fmla="*/ 5921153 w 6128435"/>
              <a:gd name="connsiteY100-10728" fmla="*/ 4236222 h 6858000"/>
              <a:gd name="connsiteX101-10729" fmla="*/ 5924233 w 6128435"/>
              <a:gd name="connsiteY101-10730" fmla="*/ 4242060 h 6858000"/>
              <a:gd name="connsiteX102-10731" fmla="*/ 5928910 w 6128435"/>
              <a:gd name="connsiteY102-10732" fmla="*/ 4300973 h 6858000"/>
              <a:gd name="connsiteX103-10733" fmla="*/ 5939320 w 6128435"/>
              <a:gd name="connsiteY103-10734" fmla="*/ 4340435 h 6858000"/>
              <a:gd name="connsiteX104-10735" fmla="*/ 5946705 w 6128435"/>
              <a:gd name="connsiteY104-10736" fmla="*/ 4428051 h 6858000"/>
              <a:gd name="connsiteX105-10737" fmla="*/ 5949261 w 6128435"/>
              <a:gd name="connsiteY105-10738" fmla="*/ 4449185 h 6858000"/>
              <a:gd name="connsiteX106-10739" fmla="*/ 5957504 w 6128435"/>
              <a:gd name="connsiteY106-10740" fmla="*/ 4465911 h 6858000"/>
              <a:gd name="connsiteX107-10741" fmla="*/ 5964689 w 6128435"/>
              <a:gd name="connsiteY107-10742" fmla="*/ 4468532 h 6858000"/>
              <a:gd name="connsiteX108-10743" fmla="*/ 5967062 w 6128435"/>
              <a:gd name="connsiteY108-10744" fmla="*/ 4479923 h 6858000"/>
              <a:gd name="connsiteX109-10745" fmla="*/ 5968960 w 6128435"/>
              <a:gd name="connsiteY109-10746" fmla="*/ 4482655 h 6858000"/>
              <a:gd name="connsiteX110-10747" fmla="*/ 5978567 w 6128435"/>
              <a:gd name="connsiteY110-10748" fmla="*/ 4498605 h 6858000"/>
              <a:gd name="connsiteX111-10749" fmla="*/ 5980106 w 6128435"/>
              <a:gd name="connsiteY111-10750" fmla="*/ 4585087 h 6858000"/>
              <a:gd name="connsiteX112-10751" fmla="*/ 5998138 w 6128435"/>
              <a:gd name="connsiteY112-10752" fmla="*/ 4697518 h 6858000"/>
              <a:gd name="connsiteX113-10753" fmla="*/ 6013516 w 6128435"/>
              <a:gd name="connsiteY113-10754" fmla="*/ 4786619 h 6858000"/>
              <a:gd name="connsiteX114-10755" fmla="*/ 6025404 w 6128435"/>
              <a:gd name="connsiteY114-10756" fmla="*/ 4858148 h 6858000"/>
              <a:gd name="connsiteX115-10757" fmla="*/ 6007749 w 6128435"/>
              <a:gd name="connsiteY115-10758" fmla="*/ 4964715 h 6858000"/>
              <a:gd name="connsiteX116-10759" fmla="*/ 6005269 w 6128435"/>
              <a:gd name="connsiteY116-10760" fmla="*/ 5150567 h 6858000"/>
              <a:gd name="connsiteX117-10761" fmla="*/ 6001127 w 6128435"/>
              <a:gd name="connsiteY117-10762" fmla="*/ 5164609 h 6858000"/>
              <a:gd name="connsiteX118-10763" fmla="*/ 5996647 w 6128435"/>
              <a:gd name="connsiteY118-10764" fmla="*/ 5185640 h 6858000"/>
              <a:gd name="connsiteX119-10765" fmla="*/ 5998514 w 6128435"/>
              <a:gd name="connsiteY119-10766" fmla="*/ 5189673 h 6858000"/>
              <a:gd name="connsiteX120-10767" fmla="*/ 5995970 w 6128435"/>
              <a:gd name="connsiteY120-10768" fmla="*/ 5221547 h 6858000"/>
              <a:gd name="connsiteX121-10769" fmla="*/ 5997218 w 6128435"/>
              <a:gd name="connsiteY121-10770" fmla="*/ 5222031 h 6858000"/>
              <a:gd name="connsiteX122-10771" fmla="*/ 6002116 w 6128435"/>
              <a:gd name="connsiteY122-10772" fmla="*/ 5231223 h 6858000"/>
              <a:gd name="connsiteX123-10773" fmla="*/ 6008541 w 6128435"/>
              <a:gd name="connsiteY123-10774" fmla="*/ 5248680 h 6858000"/>
              <a:gd name="connsiteX124-10775" fmla="*/ 6039260 w 6128435"/>
              <a:gd name="connsiteY124-10776" fmla="*/ 5289518 h 6858000"/>
              <a:gd name="connsiteX125-10777" fmla="*/ 6036748 w 6128435"/>
              <a:gd name="connsiteY125-10778" fmla="*/ 5322752 h 6858000"/>
              <a:gd name="connsiteX126-10779" fmla="*/ 6036943 w 6128435"/>
              <a:gd name="connsiteY126-10780" fmla="*/ 5329480 h 6858000"/>
              <a:gd name="connsiteX127-10781" fmla="*/ 6037236 w 6128435"/>
              <a:gd name="connsiteY127-10782" fmla="*/ 5329634 h 6858000"/>
              <a:gd name="connsiteX128-10783" fmla="*/ 6038019 w 6128435"/>
              <a:gd name="connsiteY128-10784" fmla="*/ 5336764 h 6858000"/>
              <a:gd name="connsiteX129-10785" fmla="*/ 6037298 w 6128435"/>
              <a:gd name="connsiteY129-10786" fmla="*/ 5341753 h 6858000"/>
              <a:gd name="connsiteX130-10787" fmla="*/ 6037677 w 6128435"/>
              <a:gd name="connsiteY130-10788" fmla="*/ 5354807 h 6858000"/>
              <a:gd name="connsiteX131-10789" fmla="*/ 6039728 w 6128435"/>
              <a:gd name="connsiteY131-10790" fmla="*/ 5359416 h 6858000"/>
              <a:gd name="connsiteX132-10791" fmla="*/ 6043311 w 6128435"/>
              <a:gd name="connsiteY132-10792" fmla="*/ 5361407 h 6858000"/>
              <a:gd name="connsiteX133-10793" fmla="*/ 6042954 w 6128435"/>
              <a:gd name="connsiteY133-10794" fmla="*/ 5362576 h 6858000"/>
              <a:gd name="connsiteX134-10795" fmla="*/ 6053435 w 6128435"/>
              <a:gd name="connsiteY134-10796" fmla="*/ 5387547 h 6858000"/>
              <a:gd name="connsiteX135-10797" fmla="*/ 6065933 w 6128435"/>
              <a:gd name="connsiteY135-10798" fmla="*/ 5443002 h 6858000"/>
              <a:gd name="connsiteX136-10799" fmla="*/ 6068640 w 6128435"/>
              <a:gd name="connsiteY136-10800" fmla="*/ 5474503 h 6858000"/>
              <a:gd name="connsiteX137-10801" fmla="*/ 6080922 w 6128435"/>
              <a:gd name="connsiteY137-10802" fmla="*/ 5561070 h 6858000"/>
              <a:gd name="connsiteX138-10803" fmla="*/ 6096949 w 6128435"/>
              <a:gd name="connsiteY138-10804" fmla="*/ 5648179 h 6858000"/>
              <a:gd name="connsiteX139-10805" fmla="*/ 6125703 w 6128435"/>
              <a:gd name="connsiteY139-10806" fmla="*/ 5692894 h 6858000"/>
              <a:gd name="connsiteX140-10807" fmla="*/ 6126670 w 6128435"/>
              <a:gd name="connsiteY140-10808" fmla="*/ 5697882 h 6858000"/>
              <a:gd name="connsiteX141-10809" fmla="*/ 6124061 w 6128435"/>
              <a:gd name="connsiteY141-10810" fmla="*/ 5710294 h 6858000"/>
              <a:gd name="connsiteX142-10811" fmla="*/ 6122213 w 6128435"/>
              <a:gd name="connsiteY142-10812" fmla="*/ 5714762 h 6858000"/>
              <a:gd name="connsiteX143-10813" fmla="*/ 6121353 w 6128435"/>
              <a:gd name="connsiteY143-10814" fmla="*/ 5721725 h 6858000"/>
              <a:gd name="connsiteX144-10815" fmla="*/ 6121607 w 6128435"/>
              <a:gd name="connsiteY144-10816" fmla="*/ 5721959 h 6858000"/>
              <a:gd name="connsiteX145-10817" fmla="*/ 6120262 w 6128435"/>
              <a:gd name="connsiteY145-10818" fmla="*/ 5728358 h 6858000"/>
              <a:gd name="connsiteX146-10819" fmla="*/ 6110194 w 6128435"/>
              <a:gd name="connsiteY146-10820" fmla="*/ 5758853 h 6858000"/>
              <a:gd name="connsiteX147-10821" fmla="*/ 6127519 w 6128435"/>
              <a:gd name="connsiteY147-10822" fmla="*/ 5865775 h 6858000"/>
              <a:gd name="connsiteX148-10823" fmla="*/ 6128435 w 6128435"/>
              <a:gd name="connsiteY148-10824" fmla="*/ 5870164 h 6858000"/>
              <a:gd name="connsiteX149-10825" fmla="*/ 6119217 w 6128435"/>
              <a:gd name="connsiteY149-10826" fmla="*/ 5888542 h 6858000"/>
              <a:gd name="connsiteX150-10827" fmla="*/ 6115966 w 6128435"/>
              <a:gd name="connsiteY150-10828" fmla="*/ 5898387 h 6858000"/>
              <a:gd name="connsiteX151-10829" fmla="*/ 6111924 w 6128435"/>
              <a:gd name="connsiteY151-10830" fmla="*/ 5900444 h 6858000"/>
              <a:gd name="connsiteX152-10831" fmla="*/ 6108716 w 6128435"/>
              <a:gd name="connsiteY152-10832" fmla="*/ 5915345 h 6858000"/>
              <a:gd name="connsiteX153-10833" fmla="*/ 6109524 w 6128435"/>
              <a:gd name="connsiteY153-10834" fmla="*/ 5917328 h 6858000"/>
              <a:gd name="connsiteX154-10835" fmla="*/ 6102493 w 6128435"/>
              <a:gd name="connsiteY154-10836" fmla="*/ 5928602 h 6858000"/>
              <a:gd name="connsiteX155-10837" fmla="*/ 6056863 w 6128435"/>
              <a:gd name="connsiteY155-10838" fmla="*/ 6000643 h 6858000"/>
              <a:gd name="connsiteX156-10839" fmla="*/ 6045436 w 6128435"/>
              <a:gd name="connsiteY156-10840" fmla="*/ 6124480 h 6858000"/>
              <a:gd name="connsiteX157-10841" fmla="*/ 6030489 w 6128435"/>
              <a:gd name="connsiteY157-10842" fmla="*/ 6317666 h 6858000"/>
              <a:gd name="connsiteX158-10843" fmla="*/ 6007492 w 6128435"/>
              <a:gd name="connsiteY158-10844" fmla="*/ 6440818 h 6858000"/>
              <a:gd name="connsiteX159-10845" fmla="*/ 6009467 w 6128435"/>
              <a:gd name="connsiteY159-10846" fmla="*/ 6487076 h 6858000"/>
              <a:gd name="connsiteX160-10847" fmla="*/ 5995064 w 6128435"/>
              <a:gd name="connsiteY160-10848" fmla="*/ 6540791 h 6858000"/>
              <a:gd name="connsiteX161-10849" fmla="*/ 5996309 w 6128435"/>
              <a:gd name="connsiteY161-10850" fmla="*/ 6543961 h 6858000"/>
              <a:gd name="connsiteX162-10851" fmla="*/ 5996048 w 6128435"/>
              <a:gd name="connsiteY162-10852" fmla="*/ 6555444 h 6858000"/>
              <a:gd name="connsiteX163-10853" fmla="*/ 6002524 w 6128435"/>
              <a:gd name="connsiteY163-10854" fmla="*/ 6560188 h 6858000"/>
              <a:gd name="connsiteX164-10855" fmla="*/ 6006823 w 6128435"/>
              <a:gd name="connsiteY164-10856" fmla="*/ 6578546 h 6858000"/>
              <a:gd name="connsiteX165-10857" fmla="*/ 6004510 w 6128435"/>
              <a:gd name="connsiteY165-10858" fmla="*/ 6599256 h 6858000"/>
              <a:gd name="connsiteX166-10859" fmla="*/ 5986207 w 6128435"/>
              <a:gd name="connsiteY166-10860" fmla="*/ 6695855 h 6858000"/>
              <a:gd name="connsiteX167-10861" fmla="*/ 5979428 w 6128435"/>
              <a:gd name="connsiteY167-10862" fmla="*/ 6754678 h 6858000"/>
              <a:gd name="connsiteX168-10863" fmla="*/ 5983398 w 6128435"/>
              <a:gd name="connsiteY168-10864" fmla="*/ 6778641 h 6858000"/>
              <a:gd name="connsiteX169-10865" fmla="*/ 5984543 w 6128435"/>
              <a:gd name="connsiteY169-10866" fmla="*/ 6811016 h 6858000"/>
              <a:gd name="connsiteX170-10867" fmla="*/ 5981802 w 6128435"/>
              <a:gd name="connsiteY170-10868" fmla="*/ 6838578 h 6858000"/>
              <a:gd name="connsiteX171-10869" fmla="*/ 5979671 w 6128435"/>
              <a:gd name="connsiteY171-10870" fmla="*/ 6858000 h 6858000"/>
              <a:gd name="connsiteX172-10871" fmla="*/ 0 w 6128435"/>
              <a:gd name="connsiteY172-10872" fmla="*/ 6858000 h 6858000"/>
              <a:gd name="connsiteX173-10873" fmla="*/ 0 w 6128435"/>
              <a:gd name="connsiteY173-10874" fmla="*/ 0 h 6858000"/>
              <a:gd name="connsiteX0-10875" fmla="*/ 0 w 6128435"/>
              <a:gd name="connsiteY0-10876" fmla="*/ 0 h 6858000"/>
              <a:gd name="connsiteX1-10877" fmla="*/ 4965888 w 6128435"/>
              <a:gd name="connsiteY1-10878" fmla="*/ 0 h 6858000"/>
              <a:gd name="connsiteX2-10879" fmla="*/ 4967767 w 6128435"/>
              <a:gd name="connsiteY2-10880" fmla="*/ 7930 h 6858000"/>
              <a:gd name="connsiteX3-10881" fmla="*/ 4979444 w 6128435"/>
              <a:gd name="connsiteY3-10882" fmla="*/ 43921 h 6858000"/>
              <a:gd name="connsiteX4-10883" fmla="*/ 5021173 w 6128435"/>
              <a:gd name="connsiteY4-10884" fmla="*/ 123738 h 6858000"/>
              <a:gd name="connsiteX5-10885" fmla="*/ 5075458 w 6128435"/>
              <a:gd name="connsiteY5-10886" fmla="*/ 264355 h 6858000"/>
              <a:gd name="connsiteX6-10887" fmla="*/ 5081175 w 6128435"/>
              <a:gd name="connsiteY6-10888" fmla="*/ 277448 h 6858000"/>
              <a:gd name="connsiteX7-10889" fmla="*/ 5097011 w 6128435"/>
              <a:gd name="connsiteY7-10890" fmla="*/ 355616 h 6858000"/>
              <a:gd name="connsiteX8-10891" fmla="*/ 5130982 w 6128435"/>
              <a:gd name="connsiteY8-10892" fmla="*/ 412030 h 6858000"/>
              <a:gd name="connsiteX9-10893" fmla="*/ 5153000 w 6128435"/>
              <a:gd name="connsiteY9-10894" fmla="*/ 507134 h 6858000"/>
              <a:gd name="connsiteX10-10895" fmla="*/ 5171282 w 6128435"/>
              <a:gd name="connsiteY10-10896" fmla="*/ 602071 h 6858000"/>
              <a:gd name="connsiteX11-10897" fmla="*/ 5176196 w 6128435"/>
              <a:gd name="connsiteY11-10898" fmla="*/ 636822 h 6858000"/>
              <a:gd name="connsiteX12-10899" fmla="*/ 5201957 w 6128435"/>
              <a:gd name="connsiteY12-10900" fmla="*/ 736835 h 6858000"/>
              <a:gd name="connsiteX13-10901" fmla="*/ 5185452 w 6128435"/>
              <a:gd name="connsiteY13-10902" fmla="*/ 745392 h 6858000"/>
              <a:gd name="connsiteX14-10903" fmla="*/ 5189051 w 6128435"/>
              <a:gd name="connsiteY14-10904" fmla="*/ 782518 h 6858000"/>
              <a:gd name="connsiteX15-10905" fmla="*/ 5210428 w 6128435"/>
              <a:gd name="connsiteY15-10906" fmla="*/ 815772 h 6858000"/>
              <a:gd name="connsiteX16-10907" fmla="*/ 5221088 w 6128435"/>
              <a:gd name="connsiteY16-10908" fmla="*/ 860193 h 6858000"/>
              <a:gd name="connsiteX17-10909" fmla="*/ 5227653 w 6128435"/>
              <a:gd name="connsiteY17-10910" fmla="*/ 886709 h 6858000"/>
              <a:gd name="connsiteX18-10911" fmla="*/ 5230806 w 6128435"/>
              <a:gd name="connsiteY18-10912" fmla="*/ 961354 h 6858000"/>
              <a:gd name="connsiteX19-10913" fmla="*/ 5201018 w 6128435"/>
              <a:gd name="connsiteY19-10914" fmla="*/ 1095027 h 6858000"/>
              <a:gd name="connsiteX20-10915" fmla="*/ 5202153 w 6128435"/>
              <a:gd name="connsiteY20-10916" fmla="*/ 1133224 h 6858000"/>
              <a:gd name="connsiteX21-10917" fmla="*/ 5207370 w 6128435"/>
              <a:gd name="connsiteY21-10918" fmla="*/ 1138097 h 6858000"/>
              <a:gd name="connsiteX22-10919" fmla="*/ 5189234 w 6128435"/>
              <a:gd name="connsiteY22-10920" fmla="*/ 1193495 h 6858000"/>
              <a:gd name="connsiteX23-10921" fmla="*/ 5202769 w 6128435"/>
              <a:gd name="connsiteY23-10922" fmla="*/ 1269450 h 6858000"/>
              <a:gd name="connsiteX24-10923" fmla="*/ 5225968 w 6128435"/>
              <a:gd name="connsiteY24-10924" fmla="*/ 1357994 h 6858000"/>
              <a:gd name="connsiteX25-10925" fmla="*/ 5233819 w 6128435"/>
              <a:gd name="connsiteY25-10926" fmla="*/ 1380922 h 6858000"/>
              <a:gd name="connsiteX26-10927" fmla="*/ 5237226 w 6128435"/>
              <a:gd name="connsiteY26-10928" fmla="*/ 1441327 h 6858000"/>
              <a:gd name="connsiteX27-10929" fmla="*/ 5244434 w 6128435"/>
              <a:gd name="connsiteY27-10930" fmla="*/ 1580810 h 6858000"/>
              <a:gd name="connsiteX28-10931" fmla="*/ 5251453 w 6128435"/>
              <a:gd name="connsiteY28-10932" fmla="*/ 1583934 h 6858000"/>
              <a:gd name="connsiteX29-10933" fmla="*/ 5253136 w 6128435"/>
              <a:gd name="connsiteY29-10934" fmla="*/ 1595457 h 6858000"/>
              <a:gd name="connsiteX30-10935" fmla="*/ 5254863 w 6128435"/>
              <a:gd name="connsiteY30-10936" fmla="*/ 1598311 h 6858000"/>
              <a:gd name="connsiteX31-10937" fmla="*/ 5263491 w 6128435"/>
              <a:gd name="connsiteY31-10938" fmla="*/ 1642938 h 6858000"/>
              <a:gd name="connsiteX32-10939" fmla="*/ 5261314 w 6128435"/>
              <a:gd name="connsiteY32-10940" fmla="*/ 1689177 h 6858000"/>
              <a:gd name="connsiteX33-10941" fmla="*/ 5259788 w 6128435"/>
              <a:gd name="connsiteY33-10942" fmla="*/ 1768516 h 6858000"/>
              <a:gd name="connsiteX34-10943" fmla="*/ 5272526 w 6128435"/>
              <a:gd name="connsiteY34-10944" fmla="*/ 1936940 h 6858000"/>
              <a:gd name="connsiteX35-10945" fmla="*/ 5252592 w 6128435"/>
              <a:gd name="connsiteY35-10946" fmla="*/ 2092210 h 6858000"/>
              <a:gd name="connsiteX36-10947" fmla="*/ 5264303 w 6128435"/>
              <a:gd name="connsiteY36-10948" fmla="*/ 2225157 h 6858000"/>
              <a:gd name="connsiteX37-10949" fmla="*/ 5254949 w 6128435"/>
              <a:gd name="connsiteY37-10950" fmla="*/ 2236160 h 6858000"/>
              <a:gd name="connsiteX38-10951" fmla="*/ 5250104 w 6128435"/>
              <a:gd name="connsiteY38-10952" fmla="*/ 2249166 h 6858000"/>
              <a:gd name="connsiteX39-10953" fmla="*/ 5251214 w 6128435"/>
              <a:gd name="connsiteY39-10954" fmla="*/ 2250944 h 6858000"/>
              <a:gd name="connsiteX40-10955" fmla="*/ 5250644 w 6128435"/>
              <a:gd name="connsiteY40-10956" fmla="*/ 2266619 h 6858000"/>
              <a:gd name="connsiteX41-10957" fmla="*/ 5247111 w 6128435"/>
              <a:gd name="connsiteY41-10958" fmla="*/ 2269679 h 6858000"/>
              <a:gd name="connsiteX42-10959" fmla="*/ 5245653 w 6128435"/>
              <a:gd name="connsiteY42-10960" fmla="*/ 2280317 h 6858000"/>
              <a:gd name="connsiteX43-10961" fmla="*/ 5239901 w 6128435"/>
              <a:gd name="connsiteY43-10962" fmla="*/ 2300961 h 6858000"/>
              <a:gd name="connsiteX44-10963" fmla="*/ 5293877 w 6128435"/>
              <a:gd name="connsiteY44-10964" fmla="*/ 2368649 h 6858000"/>
              <a:gd name="connsiteX45-10965" fmla="*/ 5311338 w 6128435"/>
              <a:gd name="connsiteY45-10966" fmla="*/ 2404034 h 6858000"/>
              <a:gd name="connsiteX46-10967" fmla="*/ 5338366 w 6128435"/>
              <a:gd name="connsiteY46-10968" fmla="*/ 2465052 h 6858000"/>
              <a:gd name="connsiteX47-10969" fmla="*/ 5307538 w 6128435"/>
              <a:gd name="connsiteY47-10970" fmla="*/ 2514685 h 6858000"/>
              <a:gd name="connsiteX48-10971" fmla="*/ 5337604 w 6128435"/>
              <a:gd name="connsiteY48-10972" fmla="*/ 2597632 h 6858000"/>
              <a:gd name="connsiteX49-10973" fmla="*/ 5407503 w 6128435"/>
              <a:gd name="connsiteY49-10974" fmla="*/ 2786290 h 6858000"/>
              <a:gd name="connsiteX50-10975" fmla="*/ 5407356 w 6128435"/>
              <a:gd name="connsiteY50-10976" fmla="*/ 2787545 h 6858000"/>
              <a:gd name="connsiteX51-10977" fmla="*/ 5411130 w 6128435"/>
              <a:gd name="connsiteY51-10978" fmla="*/ 2788640 h 6858000"/>
              <a:gd name="connsiteX52-10979" fmla="*/ 5416439 w 6128435"/>
              <a:gd name="connsiteY52-10980" fmla="*/ 2805666 h 6858000"/>
              <a:gd name="connsiteX53-10981" fmla="*/ 5416589 w 6128435"/>
              <a:gd name="connsiteY53-10982" fmla="*/ 2810822 h 6858000"/>
              <a:gd name="connsiteX54-10983" fmla="*/ 5418542 w 6128435"/>
              <a:gd name="connsiteY54-10984" fmla="*/ 2817745 h 6858000"/>
              <a:gd name="connsiteX55-10985" fmla="*/ 5418847 w 6128435"/>
              <a:gd name="connsiteY55-10986" fmla="*/ 2817825 h 6858000"/>
              <a:gd name="connsiteX56-10987" fmla="*/ 5423364 w 6128435"/>
              <a:gd name="connsiteY56-10988" fmla="*/ 2858292 h 6858000"/>
              <a:gd name="connsiteX57-10989" fmla="*/ 5479298 w 6128435"/>
              <a:gd name="connsiteY57-10990" fmla="*/ 2947791 h 6858000"/>
              <a:gd name="connsiteX58-10991" fmla="*/ 5481770 w 6128435"/>
              <a:gd name="connsiteY58-10992" fmla="*/ 2951352 h 6858000"/>
              <a:gd name="connsiteX59-10993" fmla="*/ 5481013 w 6128435"/>
              <a:gd name="connsiteY59-10994" fmla="*/ 2973461 h 6858000"/>
              <a:gd name="connsiteX60-10995" fmla="*/ 5482045 w 6128435"/>
              <a:gd name="connsiteY60-10996" fmla="*/ 2984371 h 6858000"/>
              <a:gd name="connsiteX61-10997" fmla="*/ 5479405 w 6128435"/>
              <a:gd name="connsiteY61-10998" fmla="*/ 2988507 h 6858000"/>
              <a:gd name="connsiteX62-10999" fmla="*/ 5482415 w 6128435"/>
              <a:gd name="connsiteY62-11000" fmla="*/ 3004079 h 6858000"/>
              <a:gd name="connsiteX63-11001" fmla="*/ 5483865 w 6128435"/>
              <a:gd name="connsiteY63-11002" fmla="*/ 3005467 h 6858000"/>
              <a:gd name="connsiteX64-11003" fmla="*/ 5482236 w 6128435"/>
              <a:gd name="connsiteY64-11004" fmla="*/ 3019791 h 6858000"/>
              <a:gd name="connsiteX65-11005" fmla="*/ 5475895 w 6128435"/>
              <a:gd name="connsiteY65-11006" fmla="*/ 3033578 h 6858000"/>
              <a:gd name="connsiteX66-11007" fmla="*/ 5477595 w 6128435"/>
              <a:gd name="connsiteY66-11008" fmla="*/ 3250534 h 6858000"/>
              <a:gd name="connsiteX67-11009" fmla="*/ 5532836 w 6128435"/>
              <a:gd name="connsiteY67-11010" fmla="*/ 3353840 h 6858000"/>
              <a:gd name="connsiteX68-11011" fmla="*/ 5561229 w 6128435"/>
              <a:gd name="connsiteY68-11012" fmla="*/ 3395784 h 6858000"/>
              <a:gd name="connsiteX69-11013" fmla="*/ 5589758 w 6128435"/>
              <a:gd name="connsiteY69-11014" fmla="*/ 3506453 h 6858000"/>
              <a:gd name="connsiteX70-11015" fmla="*/ 5596144 w 6128435"/>
              <a:gd name="connsiteY70-11016" fmla="*/ 3534624 h 6858000"/>
              <a:gd name="connsiteX71-11017" fmla="*/ 5597750 w 6128435"/>
              <a:gd name="connsiteY71-11018" fmla="*/ 3534129 h 6858000"/>
              <a:gd name="connsiteX72-11019" fmla="*/ 5599700 w 6128435"/>
              <a:gd name="connsiteY72-11020" fmla="*/ 3547221 h 6858000"/>
              <a:gd name="connsiteX73-11021" fmla="*/ 5615031 w 6128435"/>
              <a:gd name="connsiteY73-11022" fmla="*/ 3557482 h 6858000"/>
              <a:gd name="connsiteX74-11023" fmla="*/ 5618377 w 6128435"/>
              <a:gd name="connsiteY74-11024" fmla="*/ 3588431 h 6858000"/>
              <a:gd name="connsiteX75-11025" fmla="*/ 5612155 w 6128435"/>
              <a:gd name="connsiteY75-11026" fmla="*/ 3589869 h 6858000"/>
              <a:gd name="connsiteX76-11027" fmla="*/ 5620843 w 6128435"/>
              <a:gd name="connsiteY76-11028" fmla="*/ 3606745 h 6858000"/>
              <a:gd name="connsiteX77-11029" fmla="*/ 5655472 w 6128435"/>
              <a:gd name="connsiteY77-11030" fmla="*/ 3678877 h 6858000"/>
              <a:gd name="connsiteX78-11031" fmla="*/ 5680448 w 6128435"/>
              <a:gd name="connsiteY78-11032" fmla="*/ 3717760 h 6858000"/>
              <a:gd name="connsiteX79-11033" fmla="*/ 5683015 w 6128435"/>
              <a:gd name="connsiteY79-11034" fmla="*/ 3762025 h 6858000"/>
              <a:gd name="connsiteX80-11035" fmla="*/ 5696643 w 6128435"/>
              <a:gd name="connsiteY80-11036" fmla="*/ 3773888 h 6858000"/>
              <a:gd name="connsiteX81-11037" fmla="*/ 5699203 w 6128435"/>
              <a:gd name="connsiteY81-11038" fmla="*/ 3775823 h 6858000"/>
              <a:gd name="connsiteX82-11039" fmla="*/ 5704824 w 6128435"/>
              <a:gd name="connsiteY82-11040" fmla="*/ 3785966 h 6858000"/>
              <a:gd name="connsiteX83-11041" fmla="*/ 5712204 w 6128435"/>
              <a:gd name="connsiteY83-11042" fmla="*/ 3785830 h 6858000"/>
              <a:gd name="connsiteX84-11043" fmla="*/ 5724816 w 6128435"/>
              <a:gd name="connsiteY84-11044" fmla="*/ 3798949 h 6858000"/>
              <a:gd name="connsiteX85-11045" fmla="*/ 5733539 w 6128435"/>
              <a:gd name="connsiteY85-11046" fmla="*/ 3818457 h 6858000"/>
              <a:gd name="connsiteX86-11047" fmla="*/ 5768491 w 6128435"/>
              <a:gd name="connsiteY86-11048" fmla="*/ 3914399 h 6858000"/>
              <a:gd name="connsiteX87-11049" fmla="*/ 5793123 w 6128435"/>
              <a:gd name="connsiteY87-11050" fmla="*/ 3969952 h 6858000"/>
              <a:gd name="connsiteX88-11051" fmla="*/ 5808321 w 6128435"/>
              <a:gd name="connsiteY88-11052" fmla="*/ 3988153 h 6858000"/>
              <a:gd name="connsiteX89-11053" fmla="*/ 5825621 w 6128435"/>
              <a:gd name="connsiteY89-11054" fmla="*/ 4015525 h 6858000"/>
              <a:gd name="connsiteX90-11055" fmla="*/ 5860672 w 6128435"/>
              <a:gd name="connsiteY90-11056" fmla="*/ 4061579 h 6858000"/>
              <a:gd name="connsiteX91-11057" fmla="*/ 5872173 w 6128435"/>
              <a:gd name="connsiteY91-11058" fmla="*/ 4088497 h 6858000"/>
              <a:gd name="connsiteX92-11059" fmla="*/ 5883705 w 6128435"/>
              <a:gd name="connsiteY92-11060" fmla="*/ 4101899 h 6858000"/>
              <a:gd name="connsiteX93-11061" fmla="*/ 5885314 w 6128435"/>
              <a:gd name="connsiteY93-11062" fmla="*/ 4108387 h 6858000"/>
              <a:gd name="connsiteX94-11063" fmla="*/ 5894095 w 6128435"/>
              <a:gd name="connsiteY94-11064" fmla="*/ 4128857 h 6858000"/>
              <a:gd name="connsiteX95-11065" fmla="*/ 5898339 w 6128435"/>
              <a:gd name="connsiteY95-11066" fmla="*/ 4140800 h 6858000"/>
              <a:gd name="connsiteX96-11067" fmla="*/ 5899734 w 6128435"/>
              <a:gd name="connsiteY96-11068" fmla="*/ 4145632 h 6858000"/>
              <a:gd name="connsiteX97-11069" fmla="*/ 5897098 w 6128435"/>
              <a:gd name="connsiteY97-11070" fmla="*/ 4157819 h 6858000"/>
              <a:gd name="connsiteX98-11071" fmla="*/ 5903513 w 6128435"/>
              <a:gd name="connsiteY98-11072" fmla="*/ 4187661 h 6858000"/>
              <a:gd name="connsiteX99-11073" fmla="*/ 5917114 w 6128435"/>
              <a:gd name="connsiteY99-11074" fmla="*/ 4213096 h 6858000"/>
              <a:gd name="connsiteX100-11075" fmla="*/ 5921153 w 6128435"/>
              <a:gd name="connsiteY100-11076" fmla="*/ 4236222 h 6858000"/>
              <a:gd name="connsiteX101-11077" fmla="*/ 5924233 w 6128435"/>
              <a:gd name="connsiteY101-11078" fmla="*/ 4242060 h 6858000"/>
              <a:gd name="connsiteX102-11079" fmla="*/ 5928910 w 6128435"/>
              <a:gd name="connsiteY102-11080" fmla="*/ 4300973 h 6858000"/>
              <a:gd name="connsiteX103-11081" fmla="*/ 5939320 w 6128435"/>
              <a:gd name="connsiteY103-11082" fmla="*/ 4340435 h 6858000"/>
              <a:gd name="connsiteX104-11083" fmla="*/ 5946705 w 6128435"/>
              <a:gd name="connsiteY104-11084" fmla="*/ 4428051 h 6858000"/>
              <a:gd name="connsiteX105-11085" fmla="*/ 5949261 w 6128435"/>
              <a:gd name="connsiteY105-11086" fmla="*/ 4449185 h 6858000"/>
              <a:gd name="connsiteX106-11087" fmla="*/ 5957504 w 6128435"/>
              <a:gd name="connsiteY106-11088" fmla="*/ 4465911 h 6858000"/>
              <a:gd name="connsiteX107-11089" fmla="*/ 5964689 w 6128435"/>
              <a:gd name="connsiteY107-11090" fmla="*/ 4468532 h 6858000"/>
              <a:gd name="connsiteX108-11091" fmla="*/ 5967062 w 6128435"/>
              <a:gd name="connsiteY108-11092" fmla="*/ 4479923 h 6858000"/>
              <a:gd name="connsiteX109-11093" fmla="*/ 5968960 w 6128435"/>
              <a:gd name="connsiteY109-11094" fmla="*/ 4482655 h 6858000"/>
              <a:gd name="connsiteX110-11095" fmla="*/ 5978567 w 6128435"/>
              <a:gd name="connsiteY110-11096" fmla="*/ 4498605 h 6858000"/>
              <a:gd name="connsiteX111-11097" fmla="*/ 5980106 w 6128435"/>
              <a:gd name="connsiteY111-11098" fmla="*/ 4585087 h 6858000"/>
              <a:gd name="connsiteX112-11099" fmla="*/ 5998138 w 6128435"/>
              <a:gd name="connsiteY112-11100" fmla="*/ 4697518 h 6858000"/>
              <a:gd name="connsiteX113-11101" fmla="*/ 6013516 w 6128435"/>
              <a:gd name="connsiteY113-11102" fmla="*/ 4786619 h 6858000"/>
              <a:gd name="connsiteX114-11103" fmla="*/ 6025404 w 6128435"/>
              <a:gd name="connsiteY114-11104" fmla="*/ 4858148 h 6858000"/>
              <a:gd name="connsiteX115-11105" fmla="*/ 6007749 w 6128435"/>
              <a:gd name="connsiteY115-11106" fmla="*/ 4964715 h 6858000"/>
              <a:gd name="connsiteX116-11107" fmla="*/ 6005269 w 6128435"/>
              <a:gd name="connsiteY116-11108" fmla="*/ 5150567 h 6858000"/>
              <a:gd name="connsiteX117-11109" fmla="*/ 6001127 w 6128435"/>
              <a:gd name="connsiteY117-11110" fmla="*/ 5164609 h 6858000"/>
              <a:gd name="connsiteX118-11111" fmla="*/ 5996647 w 6128435"/>
              <a:gd name="connsiteY118-11112" fmla="*/ 5185640 h 6858000"/>
              <a:gd name="connsiteX119-11113" fmla="*/ 5998514 w 6128435"/>
              <a:gd name="connsiteY119-11114" fmla="*/ 5189673 h 6858000"/>
              <a:gd name="connsiteX120-11115" fmla="*/ 5995970 w 6128435"/>
              <a:gd name="connsiteY120-11116" fmla="*/ 5221547 h 6858000"/>
              <a:gd name="connsiteX121-11117" fmla="*/ 5997218 w 6128435"/>
              <a:gd name="connsiteY121-11118" fmla="*/ 5222031 h 6858000"/>
              <a:gd name="connsiteX122-11119" fmla="*/ 6002116 w 6128435"/>
              <a:gd name="connsiteY122-11120" fmla="*/ 5231223 h 6858000"/>
              <a:gd name="connsiteX123-11121" fmla="*/ 6008541 w 6128435"/>
              <a:gd name="connsiteY123-11122" fmla="*/ 5248680 h 6858000"/>
              <a:gd name="connsiteX124-11123" fmla="*/ 6039260 w 6128435"/>
              <a:gd name="connsiteY124-11124" fmla="*/ 5289518 h 6858000"/>
              <a:gd name="connsiteX125-11125" fmla="*/ 6036748 w 6128435"/>
              <a:gd name="connsiteY125-11126" fmla="*/ 5322752 h 6858000"/>
              <a:gd name="connsiteX126-11127" fmla="*/ 6036943 w 6128435"/>
              <a:gd name="connsiteY126-11128" fmla="*/ 5329480 h 6858000"/>
              <a:gd name="connsiteX127-11129" fmla="*/ 6037236 w 6128435"/>
              <a:gd name="connsiteY127-11130" fmla="*/ 5329634 h 6858000"/>
              <a:gd name="connsiteX128-11131" fmla="*/ 6038019 w 6128435"/>
              <a:gd name="connsiteY128-11132" fmla="*/ 5336764 h 6858000"/>
              <a:gd name="connsiteX129-11133" fmla="*/ 6037298 w 6128435"/>
              <a:gd name="connsiteY129-11134" fmla="*/ 5341753 h 6858000"/>
              <a:gd name="connsiteX130-11135" fmla="*/ 6037677 w 6128435"/>
              <a:gd name="connsiteY130-11136" fmla="*/ 5354807 h 6858000"/>
              <a:gd name="connsiteX131-11137" fmla="*/ 6039728 w 6128435"/>
              <a:gd name="connsiteY131-11138" fmla="*/ 5359416 h 6858000"/>
              <a:gd name="connsiteX132-11139" fmla="*/ 6043311 w 6128435"/>
              <a:gd name="connsiteY132-11140" fmla="*/ 5361407 h 6858000"/>
              <a:gd name="connsiteX133-11141" fmla="*/ 6042954 w 6128435"/>
              <a:gd name="connsiteY133-11142" fmla="*/ 5362576 h 6858000"/>
              <a:gd name="connsiteX134-11143" fmla="*/ 6053435 w 6128435"/>
              <a:gd name="connsiteY134-11144" fmla="*/ 5387547 h 6858000"/>
              <a:gd name="connsiteX135-11145" fmla="*/ 6065933 w 6128435"/>
              <a:gd name="connsiteY135-11146" fmla="*/ 5443002 h 6858000"/>
              <a:gd name="connsiteX136-11147" fmla="*/ 6068640 w 6128435"/>
              <a:gd name="connsiteY136-11148" fmla="*/ 5474503 h 6858000"/>
              <a:gd name="connsiteX137-11149" fmla="*/ 6080922 w 6128435"/>
              <a:gd name="connsiteY137-11150" fmla="*/ 5561070 h 6858000"/>
              <a:gd name="connsiteX138-11151" fmla="*/ 6096949 w 6128435"/>
              <a:gd name="connsiteY138-11152" fmla="*/ 5648179 h 6858000"/>
              <a:gd name="connsiteX139-11153" fmla="*/ 6125703 w 6128435"/>
              <a:gd name="connsiteY139-11154" fmla="*/ 5692894 h 6858000"/>
              <a:gd name="connsiteX140-11155" fmla="*/ 6126670 w 6128435"/>
              <a:gd name="connsiteY140-11156" fmla="*/ 5697882 h 6858000"/>
              <a:gd name="connsiteX141-11157" fmla="*/ 6124061 w 6128435"/>
              <a:gd name="connsiteY141-11158" fmla="*/ 5710294 h 6858000"/>
              <a:gd name="connsiteX142-11159" fmla="*/ 6122213 w 6128435"/>
              <a:gd name="connsiteY142-11160" fmla="*/ 5714762 h 6858000"/>
              <a:gd name="connsiteX143-11161" fmla="*/ 6121353 w 6128435"/>
              <a:gd name="connsiteY143-11162" fmla="*/ 5721725 h 6858000"/>
              <a:gd name="connsiteX144-11163" fmla="*/ 6121607 w 6128435"/>
              <a:gd name="connsiteY144-11164" fmla="*/ 5721959 h 6858000"/>
              <a:gd name="connsiteX145-11165" fmla="*/ 6120262 w 6128435"/>
              <a:gd name="connsiteY145-11166" fmla="*/ 5728358 h 6858000"/>
              <a:gd name="connsiteX146-11167" fmla="*/ 6110194 w 6128435"/>
              <a:gd name="connsiteY146-11168" fmla="*/ 5758853 h 6858000"/>
              <a:gd name="connsiteX147-11169" fmla="*/ 6127519 w 6128435"/>
              <a:gd name="connsiteY147-11170" fmla="*/ 5865775 h 6858000"/>
              <a:gd name="connsiteX148-11171" fmla="*/ 6128435 w 6128435"/>
              <a:gd name="connsiteY148-11172" fmla="*/ 5870164 h 6858000"/>
              <a:gd name="connsiteX149-11173" fmla="*/ 6119217 w 6128435"/>
              <a:gd name="connsiteY149-11174" fmla="*/ 5888542 h 6858000"/>
              <a:gd name="connsiteX150-11175" fmla="*/ 6115966 w 6128435"/>
              <a:gd name="connsiteY150-11176" fmla="*/ 5898387 h 6858000"/>
              <a:gd name="connsiteX151-11177" fmla="*/ 6111924 w 6128435"/>
              <a:gd name="connsiteY151-11178" fmla="*/ 5900444 h 6858000"/>
              <a:gd name="connsiteX152-11179" fmla="*/ 6108716 w 6128435"/>
              <a:gd name="connsiteY152-11180" fmla="*/ 5915345 h 6858000"/>
              <a:gd name="connsiteX153-11181" fmla="*/ 6109524 w 6128435"/>
              <a:gd name="connsiteY153-11182" fmla="*/ 5917328 h 6858000"/>
              <a:gd name="connsiteX154-11183" fmla="*/ 6102493 w 6128435"/>
              <a:gd name="connsiteY154-11184" fmla="*/ 5928602 h 6858000"/>
              <a:gd name="connsiteX155-11185" fmla="*/ 6056863 w 6128435"/>
              <a:gd name="connsiteY155-11186" fmla="*/ 6000643 h 6858000"/>
              <a:gd name="connsiteX156-11187" fmla="*/ 6045436 w 6128435"/>
              <a:gd name="connsiteY156-11188" fmla="*/ 6124480 h 6858000"/>
              <a:gd name="connsiteX157-11189" fmla="*/ 6030489 w 6128435"/>
              <a:gd name="connsiteY157-11190" fmla="*/ 6317666 h 6858000"/>
              <a:gd name="connsiteX158-11191" fmla="*/ 6007492 w 6128435"/>
              <a:gd name="connsiteY158-11192" fmla="*/ 6440818 h 6858000"/>
              <a:gd name="connsiteX159-11193" fmla="*/ 6009467 w 6128435"/>
              <a:gd name="connsiteY159-11194" fmla="*/ 6487076 h 6858000"/>
              <a:gd name="connsiteX160-11195" fmla="*/ 5995064 w 6128435"/>
              <a:gd name="connsiteY160-11196" fmla="*/ 6540791 h 6858000"/>
              <a:gd name="connsiteX161-11197" fmla="*/ 5996309 w 6128435"/>
              <a:gd name="connsiteY161-11198" fmla="*/ 6543961 h 6858000"/>
              <a:gd name="connsiteX162-11199" fmla="*/ 5996048 w 6128435"/>
              <a:gd name="connsiteY162-11200" fmla="*/ 6555444 h 6858000"/>
              <a:gd name="connsiteX163-11201" fmla="*/ 6002524 w 6128435"/>
              <a:gd name="connsiteY163-11202" fmla="*/ 6560188 h 6858000"/>
              <a:gd name="connsiteX164-11203" fmla="*/ 6006823 w 6128435"/>
              <a:gd name="connsiteY164-11204" fmla="*/ 6578546 h 6858000"/>
              <a:gd name="connsiteX165-11205" fmla="*/ 6004510 w 6128435"/>
              <a:gd name="connsiteY165-11206" fmla="*/ 6599256 h 6858000"/>
              <a:gd name="connsiteX166-11207" fmla="*/ 5986207 w 6128435"/>
              <a:gd name="connsiteY166-11208" fmla="*/ 6695855 h 6858000"/>
              <a:gd name="connsiteX167-11209" fmla="*/ 5979428 w 6128435"/>
              <a:gd name="connsiteY167-11210" fmla="*/ 6754678 h 6858000"/>
              <a:gd name="connsiteX168-11211" fmla="*/ 5983398 w 6128435"/>
              <a:gd name="connsiteY168-11212" fmla="*/ 6778641 h 6858000"/>
              <a:gd name="connsiteX169-11213" fmla="*/ 5984543 w 6128435"/>
              <a:gd name="connsiteY169-11214" fmla="*/ 6811016 h 6858000"/>
              <a:gd name="connsiteX170-11215" fmla="*/ 5981802 w 6128435"/>
              <a:gd name="connsiteY170-11216" fmla="*/ 6838578 h 6858000"/>
              <a:gd name="connsiteX171-11217" fmla="*/ 5979671 w 6128435"/>
              <a:gd name="connsiteY171-11218" fmla="*/ 6858000 h 6858000"/>
              <a:gd name="connsiteX172-11219" fmla="*/ 0 w 6128435"/>
              <a:gd name="connsiteY172-11220" fmla="*/ 6858000 h 6858000"/>
              <a:gd name="connsiteX173-11221" fmla="*/ 0 w 6128435"/>
              <a:gd name="connsiteY173-11222" fmla="*/ 0 h 6858000"/>
              <a:gd name="connsiteX0-11223" fmla="*/ 0 w 6128435"/>
              <a:gd name="connsiteY0-11224" fmla="*/ 0 h 6858000"/>
              <a:gd name="connsiteX1-11225" fmla="*/ 4965888 w 6128435"/>
              <a:gd name="connsiteY1-11226" fmla="*/ 0 h 6858000"/>
              <a:gd name="connsiteX2-11227" fmla="*/ 4967767 w 6128435"/>
              <a:gd name="connsiteY2-11228" fmla="*/ 7930 h 6858000"/>
              <a:gd name="connsiteX3-11229" fmla="*/ 4979444 w 6128435"/>
              <a:gd name="connsiteY3-11230" fmla="*/ 43921 h 6858000"/>
              <a:gd name="connsiteX4-11231" fmla="*/ 5021173 w 6128435"/>
              <a:gd name="connsiteY4-11232" fmla="*/ 123738 h 6858000"/>
              <a:gd name="connsiteX5-11233" fmla="*/ 5075458 w 6128435"/>
              <a:gd name="connsiteY5-11234" fmla="*/ 264355 h 6858000"/>
              <a:gd name="connsiteX6-11235" fmla="*/ 5081175 w 6128435"/>
              <a:gd name="connsiteY6-11236" fmla="*/ 277448 h 6858000"/>
              <a:gd name="connsiteX7-11237" fmla="*/ 5097011 w 6128435"/>
              <a:gd name="connsiteY7-11238" fmla="*/ 355616 h 6858000"/>
              <a:gd name="connsiteX8-11239" fmla="*/ 5130982 w 6128435"/>
              <a:gd name="connsiteY8-11240" fmla="*/ 412030 h 6858000"/>
              <a:gd name="connsiteX9-11241" fmla="*/ 5153000 w 6128435"/>
              <a:gd name="connsiteY9-11242" fmla="*/ 507134 h 6858000"/>
              <a:gd name="connsiteX10-11243" fmla="*/ 5171282 w 6128435"/>
              <a:gd name="connsiteY10-11244" fmla="*/ 602071 h 6858000"/>
              <a:gd name="connsiteX11-11245" fmla="*/ 5176196 w 6128435"/>
              <a:gd name="connsiteY11-11246" fmla="*/ 636822 h 6858000"/>
              <a:gd name="connsiteX12-11247" fmla="*/ 5201957 w 6128435"/>
              <a:gd name="connsiteY12-11248" fmla="*/ 736835 h 6858000"/>
              <a:gd name="connsiteX13-11249" fmla="*/ 5185452 w 6128435"/>
              <a:gd name="connsiteY13-11250" fmla="*/ 745392 h 6858000"/>
              <a:gd name="connsiteX14-11251" fmla="*/ 5189051 w 6128435"/>
              <a:gd name="connsiteY14-11252" fmla="*/ 782518 h 6858000"/>
              <a:gd name="connsiteX15-11253" fmla="*/ 5210428 w 6128435"/>
              <a:gd name="connsiteY15-11254" fmla="*/ 815772 h 6858000"/>
              <a:gd name="connsiteX16-11255" fmla="*/ 5221088 w 6128435"/>
              <a:gd name="connsiteY16-11256" fmla="*/ 860193 h 6858000"/>
              <a:gd name="connsiteX17-11257" fmla="*/ 5227653 w 6128435"/>
              <a:gd name="connsiteY17-11258" fmla="*/ 886709 h 6858000"/>
              <a:gd name="connsiteX18-11259" fmla="*/ 5230806 w 6128435"/>
              <a:gd name="connsiteY18-11260" fmla="*/ 961354 h 6858000"/>
              <a:gd name="connsiteX19-11261" fmla="*/ 5201018 w 6128435"/>
              <a:gd name="connsiteY19-11262" fmla="*/ 1095027 h 6858000"/>
              <a:gd name="connsiteX20-11263" fmla="*/ 5202153 w 6128435"/>
              <a:gd name="connsiteY20-11264" fmla="*/ 1133224 h 6858000"/>
              <a:gd name="connsiteX21-11265" fmla="*/ 5207370 w 6128435"/>
              <a:gd name="connsiteY21-11266" fmla="*/ 1138097 h 6858000"/>
              <a:gd name="connsiteX22-11267" fmla="*/ 5189234 w 6128435"/>
              <a:gd name="connsiteY22-11268" fmla="*/ 1193495 h 6858000"/>
              <a:gd name="connsiteX23-11269" fmla="*/ 5202769 w 6128435"/>
              <a:gd name="connsiteY23-11270" fmla="*/ 1269450 h 6858000"/>
              <a:gd name="connsiteX24-11271" fmla="*/ 5225968 w 6128435"/>
              <a:gd name="connsiteY24-11272" fmla="*/ 1357994 h 6858000"/>
              <a:gd name="connsiteX25-11273" fmla="*/ 5233819 w 6128435"/>
              <a:gd name="connsiteY25-11274" fmla="*/ 1380922 h 6858000"/>
              <a:gd name="connsiteX26-11275" fmla="*/ 5237226 w 6128435"/>
              <a:gd name="connsiteY26-11276" fmla="*/ 1441327 h 6858000"/>
              <a:gd name="connsiteX27-11277" fmla="*/ 5244434 w 6128435"/>
              <a:gd name="connsiteY27-11278" fmla="*/ 1580810 h 6858000"/>
              <a:gd name="connsiteX28-11279" fmla="*/ 5251453 w 6128435"/>
              <a:gd name="connsiteY28-11280" fmla="*/ 1583934 h 6858000"/>
              <a:gd name="connsiteX29-11281" fmla="*/ 5253136 w 6128435"/>
              <a:gd name="connsiteY29-11282" fmla="*/ 1595457 h 6858000"/>
              <a:gd name="connsiteX30-11283" fmla="*/ 5254863 w 6128435"/>
              <a:gd name="connsiteY30-11284" fmla="*/ 1598311 h 6858000"/>
              <a:gd name="connsiteX31-11285" fmla="*/ 5263491 w 6128435"/>
              <a:gd name="connsiteY31-11286" fmla="*/ 1642938 h 6858000"/>
              <a:gd name="connsiteX32-11287" fmla="*/ 5261314 w 6128435"/>
              <a:gd name="connsiteY32-11288" fmla="*/ 1689177 h 6858000"/>
              <a:gd name="connsiteX33-11289" fmla="*/ 5259788 w 6128435"/>
              <a:gd name="connsiteY33-11290" fmla="*/ 1768516 h 6858000"/>
              <a:gd name="connsiteX34-11291" fmla="*/ 5272526 w 6128435"/>
              <a:gd name="connsiteY34-11292" fmla="*/ 1936940 h 6858000"/>
              <a:gd name="connsiteX35-11293" fmla="*/ 5252592 w 6128435"/>
              <a:gd name="connsiteY35-11294" fmla="*/ 2092210 h 6858000"/>
              <a:gd name="connsiteX36-11295" fmla="*/ 5264303 w 6128435"/>
              <a:gd name="connsiteY36-11296" fmla="*/ 2225157 h 6858000"/>
              <a:gd name="connsiteX37-11297" fmla="*/ 5254949 w 6128435"/>
              <a:gd name="connsiteY37-11298" fmla="*/ 2236160 h 6858000"/>
              <a:gd name="connsiteX38-11299" fmla="*/ 5250104 w 6128435"/>
              <a:gd name="connsiteY38-11300" fmla="*/ 2249166 h 6858000"/>
              <a:gd name="connsiteX39-11301" fmla="*/ 5251214 w 6128435"/>
              <a:gd name="connsiteY39-11302" fmla="*/ 2250944 h 6858000"/>
              <a:gd name="connsiteX40-11303" fmla="*/ 5250644 w 6128435"/>
              <a:gd name="connsiteY40-11304" fmla="*/ 2266619 h 6858000"/>
              <a:gd name="connsiteX41-11305" fmla="*/ 5247111 w 6128435"/>
              <a:gd name="connsiteY41-11306" fmla="*/ 2269679 h 6858000"/>
              <a:gd name="connsiteX42-11307" fmla="*/ 5245653 w 6128435"/>
              <a:gd name="connsiteY42-11308" fmla="*/ 2280317 h 6858000"/>
              <a:gd name="connsiteX43-11309" fmla="*/ 5239901 w 6128435"/>
              <a:gd name="connsiteY43-11310" fmla="*/ 2300961 h 6858000"/>
              <a:gd name="connsiteX44-11311" fmla="*/ 5293877 w 6128435"/>
              <a:gd name="connsiteY44-11312" fmla="*/ 2368649 h 6858000"/>
              <a:gd name="connsiteX45-11313" fmla="*/ 5311338 w 6128435"/>
              <a:gd name="connsiteY45-11314" fmla="*/ 2404034 h 6858000"/>
              <a:gd name="connsiteX46-11315" fmla="*/ 5338366 w 6128435"/>
              <a:gd name="connsiteY46-11316" fmla="*/ 2465052 h 6858000"/>
              <a:gd name="connsiteX47-11317" fmla="*/ 5337604 w 6128435"/>
              <a:gd name="connsiteY47-11318" fmla="*/ 2597632 h 6858000"/>
              <a:gd name="connsiteX48-11319" fmla="*/ 5407503 w 6128435"/>
              <a:gd name="connsiteY48-11320" fmla="*/ 2786290 h 6858000"/>
              <a:gd name="connsiteX49-11321" fmla="*/ 5407356 w 6128435"/>
              <a:gd name="connsiteY49-11322" fmla="*/ 2787545 h 6858000"/>
              <a:gd name="connsiteX50-11323" fmla="*/ 5411130 w 6128435"/>
              <a:gd name="connsiteY50-11324" fmla="*/ 2788640 h 6858000"/>
              <a:gd name="connsiteX51-11325" fmla="*/ 5416439 w 6128435"/>
              <a:gd name="connsiteY51-11326" fmla="*/ 2805666 h 6858000"/>
              <a:gd name="connsiteX52-11327" fmla="*/ 5416589 w 6128435"/>
              <a:gd name="connsiteY52-11328" fmla="*/ 2810822 h 6858000"/>
              <a:gd name="connsiteX53-11329" fmla="*/ 5418542 w 6128435"/>
              <a:gd name="connsiteY53-11330" fmla="*/ 2817745 h 6858000"/>
              <a:gd name="connsiteX54-11331" fmla="*/ 5418847 w 6128435"/>
              <a:gd name="connsiteY54-11332" fmla="*/ 2817825 h 6858000"/>
              <a:gd name="connsiteX55-11333" fmla="*/ 5423364 w 6128435"/>
              <a:gd name="connsiteY55-11334" fmla="*/ 2858292 h 6858000"/>
              <a:gd name="connsiteX56-11335" fmla="*/ 5479298 w 6128435"/>
              <a:gd name="connsiteY56-11336" fmla="*/ 2947791 h 6858000"/>
              <a:gd name="connsiteX57-11337" fmla="*/ 5481770 w 6128435"/>
              <a:gd name="connsiteY57-11338" fmla="*/ 2951352 h 6858000"/>
              <a:gd name="connsiteX58-11339" fmla="*/ 5481013 w 6128435"/>
              <a:gd name="connsiteY58-11340" fmla="*/ 2973461 h 6858000"/>
              <a:gd name="connsiteX59-11341" fmla="*/ 5482045 w 6128435"/>
              <a:gd name="connsiteY59-11342" fmla="*/ 2984371 h 6858000"/>
              <a:gd name="connsiteX60-11343" fmla="*/ 5479405 w 6128435"/>
              <a:gd name="connsiteY60-11344" fmla="*/ 2988507 h 6858000"/>
              <a:gd name="connsiteX61-11345" fmla="*/ 5482415 w 6128435"/>
              <a:gd name="connsiteY61-11346" fmla="*/ 3004079 h 6858000"/>
              <a:gd name="connsiteX62-11347" fmla="*/ 5483865 w 6128435"/>
              <a:gd name="connsiteY62-11348" fmla="*/ 3005467 h 6858000"/>
              <a:gd name="connsiteX63-11349" fmla="*/ 5482236 w 6128435"/>
              <a:gd name="connsiteY63-11350" fmla="*/ 3019791 h 6858000"/>
              <a:gd name="connsiteX64-11351" fmla="*/ 5475895 w 6128435"/>
              <a:gd name="connsiteY64-11352" fmla="*/ 3033578 h 6858000"/>
              <a:gd name="connsiteX65-11353" fmla="*/ 5477595 w 6128435"/>
              <a:gd name="connsiteY65-11354" fmla="*/ 3250534 h 6858000"/>
              <a:gd name="connsiteX66-11355" fmla="*/ 5532836 w 6128435"/>
              <a:gd name="connsiteY66-11356" fmla="*/ 3353840 h 6858000"/>
              <a:gd name="connsiteX67-11357" fmla="*/ 5561229 w 6128435"/>
              <a:gd name="connsiteY67-11358" fmla="*/ 3395784 h 6858000"/>
              <a:gd name="connsiteX68-11359" fmla="*/ 5589758 w 6128435"/>
              <a:gd name="connsiteY68-11360" fmla="*/ 3506453 h 6858000"/>
              <a:gd name="connsiteX69-11361" fmla="*/ 5596144 w 6128435"/>
              <a:gd name="connsiteY69-11362" fmla="*/ 3534624 h 6858000"/>
              <a:gd name="connsiteX70-11363" fmla="*/ 5597750 w 6128435"/>
              <a:gd name="connsiteY70-11364" fmla="*/ 3534129 h 6858000"/>
              <a:gd name="connsiteX71-11365" fmla="*/ 5599700 w 6128435"/>
              <a:gd name="connsiteY71-11366" fmla="*/ 3547221 h 6858000"/>
              <a:gd name="connsiteX72-11367" fmla="*/ 5615031 w 6128435"/>
              <a:gd name="connsiteY72-11368" fmla="*/ 3557482 h 6858000"/>
              <a:gd name="connsiteX73-11369" fmla="*/ 5618377 w 6128435"/>
              <a:gd name="connsiteY73-11370" fmla="*/ 3588431 h 6858000"/>
              <a:gd name="connsiteX74-11371" fmla="*/ 5612155 w 6128435"/>
              <a:gd name="connsiteY74-11372" fmla="*/ 3589869 h 6858000"/>
              <a:gd name="connsiteX75-11373" fmla="*/ 5620843 w 6128435"/>
              <a:gd name="connsiteY75-11374" fmla="*/ 3606745 h 6858000"/>
              <a:gd name="connsiteX76-11375" fmla="*/ 5655472 w 6128435"/>
              <a:gd name="connsiteY76-11376" fmla="*/ 3678877 h 6858000"/>
              <a:gd name="connsiteX77-11377" fmla="*/ 5680448 w 6128435"/>
              <a:gd name="connsiteY77-11378" fmla="*/ 3717760 h 6858000"/>
              <a:gd name="connsiteX78-11379" fmla="*/ 5683015 w 6128435"/>
              <a:gd name="connsiteY78-11380" fmla="*/ 3762025 h 6858000"/>
              <a:gd name="connsiteX79-11381" fmla="*/ 5696643 w 6128435"/>
              <a:gd name="connsiteY79-11382" fmla="*/ 3773888 h 6858000"/>
              <a:gd name="connsiteX80-11383" fmla="*/ 5699203 w 6128435"/>
              <a:gd name="connsiteY80-11384" fmla="*/ 3775823 h 6858000"/>
              <a:gd name="connsiteX81-11385" fmla="*/ 5704824 w 6128435"/>
              <a:gd name="connsiteY81-11386" fmla="*/ 3785966 h 6858000"/>
              <a:gd name="connsiteX82-11387" fmla="*/ 5712204 w 6128435"/>
              <a:gd name="connsiteY82-11388" fmla="*/ 3785830 h 6858000"/>
              <a:gd name="connsiteX83-11389" fmla="*/ 5724816 w 6128435"/>
              <a:gd name="connsiteY83-11390" fmla="*/ 3798949 h 6858000"/>
              <a:gd name="connsiteX84-11391" fmla="*/ 5733539 w 6128435"/>
              <a:gd name="connsiteY84-11392" fmla="*/ 3818457 h 6858000"/>
              <a:gd name="connsiteX85-11393" fmla="*/ 5768491 w 6128435"/>
              <a:gd name="connsiteY85-11394" fmla="*/ 3914399 h 6858000"/>
              <a:gd name="connsiteX86-11395" fmla="*/ 5793123 w 6128435"/>
              <a:gd name="connsiteY86-11396" fmla="*/ 3969952 h 6858000"/>
              <a:gd name="connsiteX87-11397" fmla="*/ 5808321 w 6128435"/>
              <a:gd name="connsiteY87-11398" fmla="*/ 3988153 h 6858000"/>
              <a:gd name="connsiteX88-11399" fmla="*/ 5825621 w 6128435"/>
              <a:gd name="connsiteY88-11400" fmla="*/ 4015525 h 6858000"/>
              <a:gd name="connsiteX89-11401" fmla="*/ 5860672 w 6128435"/>
              <a:gd name="connsiteY89-11402" fmla="*/ 4061579 h 6858000"/>
              <a:gd name="connsiteX90-11403" fmla="*/ 5872173 w 6128435"/>
              <a:gd name="connsiteY90-11404" fmla="*/ 4088497 h 6858000"/>
              <a:gd name="connsiteX91-11405" fmla="*/ 5883705 w 6128435"/>
              <a:gd name="connsiteY91-11406" fmla="*/ 4101899 h 6858000"/>
              <a:gd name="connsiteX92-11407" fmla="*/ 5885314 w 6128435"/>
              <a:gd name="connsiteY92-11408" fmla="*/ 4108387 h 6858000"/>
              <a:gd name="connsiteX93-11409" fmla="*/ 5894095 w 6128435"/>
              <a:gd name="connsiteY93-11410" fmla="*/ 4128857 h 6858000"/>
              <a:gd name="connsiteX94-11411" fmla="*/ 5898339 w 6128435"/>
              <a:gd name="connsiteY94-11412" fmla="*/ 4140800 h 6858000"/>
              <a:gd name="connsiteX95-11413" fmla="*/ 5899734 w 6128435"/>
              <a:gd name="connsiteY95-11414" fmla="*/ 4145632 h 6858000"/>
              <a:gd name="connsiteX96-11415" fmla="*/ 5897098 w 6128435"/>
              <a:gd name="connsiteY96-11416" fmla="*/ 4157819 h 6858000"/>
              <a:gd name="connsiteX97-11417" fmla="*/ 5903513 w 6128435"/>
              <a:gd name="connsiteY97-11418" fmla="*/ 4187661 h 6858000"/>
              <a:gd name="connsiteX98-11419" fmla="*/ 5917114 w 6128435"/>
              <a:gd name="connsiteY98-11420" fmla="*/ 4213096 h 6858000"/>
              <a:gd name="connsiteX99-11421" fmla="*/ 5921153 w 6128435"/>
              <a:gd name="connsiteY99-11422" fmla="*/ 4236222 h 6858000"/>
              <a:gd name="connsiteX100-11423" fmla="*/ 5924233 w 6128435"/>
              <a:gd name="connsiteY100-11424" fmla="*/ 4242060 h 6858000"/>
              <a:gd name="connsiteX101-11425" fmla="*/ 5928910 w 6128435"/>
              <a:gd name="connsiteY101-11426" fmla="*/ 4300973 h 6858000"/>
              <a:gd name="connsiteX102-11427" fmla="*/ 5939320 w 6128435"/>
              <a:gd name="connsiteY102-11428" fmla="*/ 4340435 h 6858000"/>
              <a:gd name="connsiteX103-11429" fmla="*/ 5946705 w 6128435"/>
              <a:gd name="connsiteY103-11430" fmla="*/ 4428051 h 6858000"/>
              <a:gd name="connsiteX104-11431" fmla="*/ 5949261 w 6128435"/>
              <a:gd name="connsiteY104-11432" fmla="*/ 4449185 h 6858000"/>
              <a:gd name="connsiteX105-11433" fmla="*/ 5957504 w 6128435"/>
              <a:gd name="connsiteY105-11434" fmla="*/ 4465911 h 6858000"/>
              <a:gd name="connsiteX106-11435" fmla="*/ 5964689 w 6128435"/>
              <a:gd name="connsiteY106-11436" fmla="*/ 4468532 h 6858000"/>
              <a:gd name="connsiteX107-11437" fmla="*/ 5967062 w 6128435"/>
              <a:gd name="connsiteY107-11438" fmla="*/ 4479923 h 6858000"/>
              <a:gd name="connsiteX108-11439" fmla="*/ 5968960 w 6128435"/>
              <a:gd name="connsiteY108-11440" fmla="*/ 4482655 h 6858000"/>
              <a:gd name="connsiteX109-11441" fmla="*/ 5978567 w 6128435"/>
              <a:gd name="connsiteY109-11442" fmla="*/ 4498605 h 6858000"/>
              <a:gd name="connsiteX110-11443" fmla="*/ 5980106 w 6128435"/>
              <a:gd name="connsiteY110-11444" fmla="*/ 4585087 h 6858000"/>
              <a:gd name="connsiteX111-11445" fmla="*/ 5998138 w 6128435"/>
              <a:gd name="connsiteY111-11446" fmla="*/ 4697518 h 6858000"/>
              <a:gd name="connsiteX112-11447" fmla="*/ 6013516 w 6128435"/>
              <a:gd name="connsiteY112-11448" fmla="*/ 4786619 h 6858000"/>
              <a:gd name="connsiteX113-11449" fmla="*/ 6025404 w 6128435"/>
              <a:gd name="connsiteY113-11450" fmla="*/ 4858148 h 6858000"/>
              <a:gd name="connsiteX114-11451" fmla="*/ 6007749 w 6128435"/>
              <a:gd name="connsiteY114-11452" fmla="*/ 4964715 h 6858000"/>
              <a:gd name="connsiteX115-11453" fmla="*/ 6005269 w 6128435"/>
              <a:gd name="connsiteY115-11454" fmla="*/ 5150567 h 6858000"/>
              <a:gd name="connsiteX116-11455" fmla="*/ 6001127 w 6128435"/>
              <a:gd name="connsiteY116-11456" fmla="*/ 5164609 h 6858000"/>
              <a:gd name="connsiteX117-11457" fmla="*/ 5996647 w 6128435"/>
              <a:gd name="connsiteY117-11458" fmla="*/ 5185640 h 6858000"/>
              <a:gd name="connsiteX118-11459" fmla="*/ 5998514 w 6128435"/>
              <a:gd name="connsiteY118-11460" fmla="*/ 5189673 h 6858000"/>
              <a:gd name="connsiteX119-11461" fmla="*/ 5995970 w 6128435"/>
              <a:gd name="connsiteY119-11462" fmla="*/ 5221547 h 6858000"/>
              <a:gd name="connsiteX120-11463" fmla="*/ 5997218 w 6128435"/>
              <a:gd name="connsiteY120-11464" fmla="*/ 5222031 h 6858000"/>
              <a:gd name="connsiteX121-11465" fmla="*/ 6002116 w 6128435"/>
              <a:gd name="connsiteY121-11466" fmla="*/ 5231223 h 6858000"/>
              <a:gd name="connsiteX122-11467" fmla="*/ 6008541 w 6128435"/>
              <a:gd name="connsiteY122-11468" fmla="*/ 5248680 h 6858000"/>
              <a:gd name="connsiteX123-11469" fmla="*/ 6039260 w 6128435"/>
              <a:gd name="connsiteY123-11470" fmla="*/ 5289518 h 6858000"/>
              <a:gd name="connsiteX124-11471" fmla="*/ 6036748 w 6128435"/>
              <a:gd name="connsiteY124-11472" fmla="*/ 5322752 h 6858000"/>
              <a:gd name="connsiteX125-11473" fmla="*/ 6036943 w 6128435"/>
              <a:gd name="connsiteY125-11474" fmla="*/ 5329480 h 6858000"/>
              <a:gd name="connsiteX126-11475" fmla="*/ 6037236 w 6128435"/>
              <a:gd name="connsiteY126-11476" fmla="*/ 5329634 h 6858000"/>
              <a:gd name="connsiteX127-11477" fmla="*/ 6038019 w 6128435"/>
              <a:gd name="connsiteY127-11478" fmla="*/ 5336764 h 6858000"/>
              <a:gd name="connsiteX128-11479" fmla="*/ 6037298 w 6128435"/>
              <a:gd name="connsiteY128-11480" fmla="*/ 5341753 h 6858000"/>
              <a:gd name="connsiteX129-11481" fmla="*/ 6037677 w 6128435"/>
              <a:gd name="connsiteY129-11482" fmla="*/ 5354807 h 6858000"/>
              <a:gd name="connsiteX130-11483" fmla="*/ 6039728 w 6128435"/>
              <a:gd name="connsiteY130-11484" fmla="*/ 5359416 h 6858000"/>
              <a:gd name="connsiteX131-11485" fmla="*/ 6043311 w 6128435"/>
              <a:gd name="connsiteY131-11486" fmla="*/ 5361407 h 6858000"/>
              <a:gd name="connsiteX132-11487" fmla="*/ 6042954 w 6128435"/>
              <a:gd name="connsiteY132-11488" fmla="*/ 5362576 h 6858000"/>
              <a:gd name="connsiteX133-11489" fmla="*/ 6053435 w 6128435"/>
              <a:gd name="connsiteY133-11490" fmla="*/ 5387547 h 6858000"/>
              <a:gd name="connsiteX134-11491" fmla="*/ 6065933 w 6128435"/>
              <a:gd name="connsiteY134-11492" fmla="*/ 5443002 h 6858000"/>
              <a:gd name="connsiteX135-11493" fmla="*/ 6068640 w 6128435"/>
              <a:gd name="connsiteY135-11494" fmla="*/ 5474503 h 6858000"/>
              <a:gd name="connsiteX136-11495" fmla="*/ 6080922 w 6128435"/>
              <a:gd name="connsiteY136-11496" fmla="*/ 5561070 h 6858000"/>
              <a:gd name="connsiteX137-11497" fmla="*/ 6096949 w 6128435"/>
              <a:gd name="connsiteY137-11498" fmla="*/ 5648179 h 6858000"/>
              <a:gd name="connsiteX138-11499" fmla="*/ 6125703 w 6128435"/>
              <a:gd name="connsiteY138-11500" fmla="*/ 5692894 h 6858000"/>
              <a:gd name="connsiteX139-11501" fmla="*/ 6126670 w 6128435"/>
              <a:gd name="connsiteY139-11502" fmla="*/ 5697882 h 6858000"/>
              <a:gd name="connsiteX140-11503" fmla="*/ 6124061 w 6128435"/>
              <a:gd name="connsiteY140-11504" fmla="*/ 5710294 h 6858000"/>
              <a:gd name="connsiteX141-11505" fmla="*/ 6122213 w 6128435"/>
              <a:gd name="connsiteY141-11506" fmla="*/ 5714762 h 6858000"/>
              <a:gd name="connsiteX142-11507" fmla="*/ 6121353 w 6128435"/>
              <a:gd name="connsiteY142-11508" fmla="*/ 5721725 h 6858000"/>
              <a:gd name="connsiteX143-11509" fmla="*/ 6121607 w 6128435"/>
              <a:gd name="connsiteY143-11510" fmla="*/ 5721959 h 6858000"/>
              <a:gd name="connsiteX144-11511" fmla="*/ 6120262 w 6128435"/>
              <a:gd name="connsiteY144-11512" fmla="*/ 5728358 h 6858000"/>
              <a:gd name="connsiteX145-11513" fmla="*/ 6110194 w 6128435"/>
              <a:gd name="connsiteY145-11514" fmla="*/ 5758853 h 6858000"/>
              <a:gd name="connsiteX146-11515" fmla="*/ 6127519 w 6128435"/>
              <a:gd name="connsiteY146-11516" fmla="*/ 5865775 h 6858000"/>
              <a:gd name="connsiteX147-11517" fmla="*/ 6128435 w 6128435"/>
              <a:gd name="connsiteY147-11518" fmla="*/ 5870164 h 6858000"/>
              <a:gd name="connsiteX148-11519" fmla="*/ 6119217 w 6128435"/>
              <a:gd name="connsiteY148-11520" fmla="*/ 5888542 h 6858000"/>
              <a:gd name="connsiteX149-11521" fmla="*/ 6115966 w 6128435"/>
              <a:gd name="connsiteY149-11522" fmla="*/ 5898387 h 6858000"/>
              <a:gd name="connsiteX150-11523" fmla="*/ 6111924 w 6128435"/>
              <a:gd name="connsiteY150-11524" fmla="*/ 5900444 h 6858000"/>
              <a:gd name="connsiteX151-11525" fmla="*/ 6108716 w 6128435"/>
              <a:gd name="connsiteY151-11526" fmla="*/ 5915345 h 6858000"/>
              <a:gd name="connsiteX152-11527" fmla="*/ 6109524 w 6128435"/>
              <a:gd name="connsiteY152-11528" fmla="*/ 5917328 h 6858000"/>
              <a:gd name="connsiteX153-11529" fmla="*/ 6102493 w 6128435"/>
              <a:gd name="connsiteY153-11530" fmla="*/ 5928602 h 6858000"/>
              <a:gd name="connsiteX154-11531" fmla="*/ 6056863 w 6128435"/>
              <a:gd name="connsiteY154-11532" fmla="*/ 6000643 h 6858000"/>
              <a:gd name="connsiteX155-11533" fmla="*/ 6045436 w 6128435"/>
              <a:gd name="connsiteY155-11534" fmla="*/ 6124480 h 6858000"/>
              <a:gd name="connsiteX156-11535" fmla="*/ 6030489 w 6128435"/>
              <a:gd name="connsiteY156-11536" fmla="*/ 6317666 h 6858000"/>
              <a:gd name="connsiteX157-11537" fmla="*/ 6007492 w 6128435"/>
              <a:gd name="connsiteY157-11538" fmla="*/ 6440818 h 6858000"/>
              <a:gd name="connsiteX158-11539" fmla="*/ 6009467 w 6128435"/>
              <a:gd name="connsiteY158-11540" fmla="*/ 6487076 h 6858000"/>
              <a:gd name="connsiteX159-11541" fmla="*/ 5995064 w 6128435"/>
              <a:gd name="connsiteY159-11542" fmla="*/ 6540791 h 6858000"/>
              <a:gd name="connsiteX160-11543" fmla="*/ 5996309 w 6128435"/>
              <a:gd name="connsiteY160-11544" fmla="*/ 6543961 h 6858000"/>
              <a:gd name="connsiteX161-11545" fmla="*/ 5996048 w 6128435"/>
              <a:gd name="connsiteY161-11546" fmla="*/ 6555444 h 6858000"/>
              <a:gd name="connsiteX162-11547" fmla="*/ 6002524 w 6128435"/>
              <a:gd name="connsiteY162-11548" fmla="*/ 6560188 h 6858000"/>
              <a:gd name="connsiteX163-11549" fmla="*/ 6006823 w 6128435"/>
              <a:gd name="connsiteY163-11550" fmla="*/ 6578546 h 6858000"/>
              <a:gd name="connsiteX164-11551" fmla="*/ 6004510 w 6128435"/>
              <a:gd name="connsiteY164-11552" fmla="*/ 6599256 h 6858000"/>
              <a:gd name="connsiteX165-11553" fmla="*/ 5986207 w 6128435"/>
              <a:gd name="connsiteY165-11554" fmla="*/ 6695855 h 6858000"/>
              <a:gd name="connsiteX166-11555" fmla="*/ 5979428 w 6128435"/>
              <a:gd name="connsiteY166-11556" fmla="*/ 6754678 h 6858000"/>
              <a:gd name="connsiteX167-11557" fmla="*/ 5983398 w 6128435"/>
              <a:gd name="connsiteY167-11558" fmla="*/ 6778641 h 6858000"/>
              <a:gd name="connsiteX168-11559" fmla="*/ 5984543 w 6128435"/>
              <a:gd name="connsiteY168-11560" fmla="*/ 6811016 h 6858000"/>
              <a:gd name="connsiteX169-11561" fmla="*/ 5981802 w 6128435"/>
              <a:gd name="connsiteY169-11562" fmla="*/ 6838578 h 6858000"/>
              <a:gd name="connsiteX170-11563" fmla="*/ 5979671 w 6128435"/>
              <a:gd name="connsiteY170-11564" fmla="*/ 6858000 h 6858000"/>
              <a:gd name="connsiteX171-11565" fmla="*/ 0 w 6128435"/>
              <a:gd name="connsiteY171-11566" fmla="*/ 6858000 h 6858000"/>
              <a:gd name="connsiteX172-11567" fmla="*/ 0 w 6128435"/>
              <a:gd name="connsiteY172-11568" fmla="*/ 0 h 6858000"/>
              <a:gd name="connsiteX0-11569" fmla="*/ 0 w 6128435"/>
              <a:gd name="connsiteY0-11570" fmla="*/ 0 h 6858000"/>
              <a:gd name="connsiteX1-11571" fmla="*/ 4965888 w 6128435"/>
              <a:gd name="connsiteY1-11572" fmla="*/ 0 h 6858000"/>
              <a:gd name="connsiteX2-11573" fmla="*/ 4967767 w 6128435"/>
              <a:gd name="connsiteY2-11574" fmla="*/ 7930 h 6858000"/>
              <a:gd name="connsiteX3-11575" fmla="*/ 4979444 w 6128435"/>
              <a:gd name="connsiteY3-11576" fmla="*/ 43921 h 6858000"/>
              <a:gd name="connsiteX4-11577" fmla="*/ 5021173 w 6128435"/>
              <a:gd name="connsiteY4-11578" fmla="*/ 123738 h 6858000"/>
              <a:gd name="connsiteX5-11579" fmla="*/ 5075458 w 6128435"/>
              <a:gd name="connsiteY5-11580" fmla="*/ 264355 h 6858000"/>
              <a:gd name="connsiteX6-11581" fmla="*/ 5081175 w 6128435"/>
              <a:gd name="connsiteY6-11582" fmla="*/ 277448 h 6858000"/>
              <a:gd name="connsiteX7-11583" fmla="*/ 5097011 w 6128435"/>
              <a:gd name="connsiteY7-11584" fmla="*/ 355616 h 6858000"/>
              <a:gd name="connsiteX8-11585" fmla="*/ 5130982 w 6128435"/>
              <a:gd name="connsiteY8-11586" fmla="*/ 412030 h 6858000"/>
              <a:gd name="connsiteX9-11587" fmla="*/ 5153000 w 6128435"/>
              <a:gd name="connsiteY9-11588" fmla="*/ 507134 h 6858000"/>
              <a:gd name="connsiteX10-11589" fmla="*/ 5171282 w 6128435"/>
              <a:gd name="connsiteY10-11590" fmla="*/ 602071 h 6858000"/>
              <a:gd name="connsiteX11-11591" fmla="*/ 5176196 w 6128435"/>
              <a:gd name="connsiteY11-11592" fmla="*/ 636822 h 6858000"/>
              <a:gd name="connsiteX12-11593" fmla="*/ 5201957 w 6128435"/>
              <a:gd name="connsiteY12-11594" fmla="*/ 736835 h 6858000"/>
              <a:gd name="connsiteX13-11595" fmla="*/ 5185452 w 6128435"/>
              <a:gd name="connsiteY13-11596" fmla="*/ 745392 h 6858000"/>
              <a:gd name="connsiteX14-11597" fmla="*/ 5189051 w 6128435"/>
              <a:gd name="connsiteY14-11598" fmla="*/ 782518 h 6858000"/>
              <a:gd name="connsiteX15-11599" fmla="*/ 5210428 w 6128435"/>
              <a:gd name="connsiteY15-11600" fmla="*/ 815772 h 6858000"/>
              <a:gd name="connsiteX16-11601" fmla="*/ 5221088 w 6128435"/>
              <a:gd name="connsiteY16-11602" fmla="*/ 860193 h 6858000"/>
              <a:gd name="connsiteX17-11603" fmla="*/ 5227653 w 6128435"/>
              <a:gd name="connsiteY17-11604" fmla="*/ 886709 h 6858000"/>
              <a:gd name="connsiteX18-11605" fmla="*/ 5230806 w 6128435"/>
              <a:gd name="connsiteY18-11606" fmla="*/ 961354 h 6858000"/>
              <a:gd name="connsiteX19-11607" fmla="*/ 5201018 w 6128435"/>
              <a:gd name="connsiteY19-11608" fmla="*/ 1095027 h 6858000"/>
              <a:gd name="connsiteX20-11609" fmla="*/ 5202153 w 6128435"/>
              <a:gd name="connsiteY20-11610" fmla="*/ 1133224 h 6858000"/>
              <a:gd name="connsiteX21-11611" fmla="*/ 5207370 w 6128435"/>
              <a:gd name="connsiteY21-11612" fmla="*/ 1138097 h 6858000"/>
              <a:gd name="connsiteX22-11613" fmla="*/ 5189234 w 6128435"/>
              <a:gd name="connsiteY22-11614" fmla="*/ 1193495 h 6858000"/>
              <a:gd name="connsiteX23-11615" fmla="*/ 5202769 w 6128435"/>
              <a:gd name="connsiteY23-11616" fmla="*/ 1269450 h 6858000"/>
              <a:gd name="connsiteX24-11617" fmla="*/ 5225968 w 6128435"/>
              <a:gd name="connsiteY24-11618" fmla="*/ 1357994 h 6858000"/>
              <a:gd name="connsiteX25-11619" fmla="*/ 5233819 w 6128435"/>
              <a:gd name="connsiteY25-11620" fmla="*/ 1380922 h 6858000"/>
              <a:gd name="connsiteX26-11621" fmla="*/ 5237226 w 6128435"/>
              <a:gd name="connsiteY26-11622" fmla="*/ 1441327 h 6858000"/>
              <a:gd name="connsiteX27-11623" fmla="*/ 5244434 w 6128435"/>
              <a:gd name="connsiteY27-11624" fmla="*/ 1580810 h 6858000"/>
              <a:gd name="connsiteX28-11625" fmla="*/ 5251453 w 6128435"/>
              <a:gd name="connsiteY28-11626" fmla="*/ 1583934 h 6858000"/>
              <a:gd name="connsiteX29-11627" fmla="*/ 5253136 w 6128435"/>
              <a:gd name="connsiteY29-11628" fmla="*/ 1595457 h 6858000"/>
              <a:gd name="connsiteX30-11629" fmla="*/ 5254863 w 6128435"/>
              <a:gd name="connsiteY30-11630" fmla="*/ 1598311 h 6858000"/>
              <a:gd name="connsiteX31-11631" fmla="*/ 5263491 w 6128435"/>
              <a:gd name="connsiteY31-11632" fmla="*/ 1642938 h 6858000"/>
              <a:gd name="connsiteX32-11633" fmla="*/ 5261314 w 6128435"/>
              <a:gd name="connsiteY32-11634" fmla="*/ 1689177 h 6858000"/>
              <a:gd name="connsiteX33-11635" fmla="*/ 5259788 w 6128435"/>
              <a:gd name="connsiteY33-11636" fmla="*/ 1768516 h 6858000"/>
              <a:gd name="connsiteX34-11637" fmla="*/ 5272526 w 6128435"/>
              <a:gd name="connsiteY34-11638" fmla="*/ 1936940 h 6858000"/>
              <a:gd name="connsiteX35-11639" fmla="*/ 5252592 w 6128435"/>
              <a:gd name="connsiteY35-11640" fmla="*/ 2092210 h 6858000"/>
              <a:gd name="connsiteX36-11641" fmla="*/ 5264303 w 6128435"/>
              <a:gd name="connsiteY36-11642" fmla="*/ 2225157 h 6858000"/>
              <a:gd name="connsiteX37-11643" fmla="*/ 5254949 w 6128435"/>
              <a:gd name="connsiteY37-11644" fmla="*/ 2236160 h 6858000"/>
              <a:gd name="connsiteX38-11645" fmla="*/ 5250104 w 6128435"/>
              <a:gd name="connsiteY38-11646" fmla="*/ 2249166 h 6858000"/>
              <a:gd name="connsiteX39-11647" fmla="*/ 5251214 w 6128435"/>
              <a:gd name="connsiteY39-11648" fmla="*/ 2250944 h 6858000"/>
              <a:gd name="connsiteX40-11649" fmla="*/ 5250644 w 6128435"/>
              <a:gd name="connsiteY40-11650" fmla="*/ 2266619 h 6858000"/>
              <a:gd name="connsiteX41-11651" fmla="*/ 5247111 w 6128435"/>
              <a:gd name="connsiteY41-11652" fmla="*/ 2269679 h 6858000"/>
              <a:gd name="connsiteX42-11653" fmla="*/ 5245653 w 6128435"/>
              <a:gd name="connsiteY42-11654" fmla="*/ 2280317 h 6858000"/>
              <a:gd name="connsiteX43-11655" fmla="*/ 5239901 w 6128435"/>
              <a:gd name="connsiteY43-11656" fmla="*/ 2300961 h 6858000"/>
              <a:gd name="connsiteX44-11657" fmla="*/ 5293877 w 6128435"/>
              <a:gd name="connsiteY44-11658" fmla="*/ 2368649 h 6858000"/>
              <a:gd name="connsiteX45-11659" fmla="*/ 5311338 w 6128435"/>
              <a:gd name="connsiteY45-11660" fmla="*/ 2404034 h 6858000"/>
              <a:gd name="connsiteX46-11661" fmla="*/ 5338366 w 6128435"/>
              <a:gd name="connsiteY46-11662" fmla="*/ 2465052 h 6858000"/>
              <a:gd name="connsiteX47-11663" fmla="*/ 5371263 w 6128435"/>
              <a:gd name="connsiteY47-11664" fmla="*/ 2586413 h 6858000"/>
              <a:gd name="connsiteX48-11665" fmla="*/ 5407503 w 6128435"/>
              <a:gd name="connsiteY48-11666" fmla="*/ 2786290 h 6858000"/>
              <a:gd name="connsiteX49-11667" fmla="*/ 5407356 w 6128435"/>
              <a:gd name="connsiteY49-11668" fmla="*/ 2787545 h 6858000"/>
              <a:gd name="connsiteX50-11669" fmla="*/ 5411130 w 6128435"/>
              <a:gd name="connsiteY50-11670" fmla="*/ 2788640 h 6858000"/>
              <a:gd name="connsiteX51-11671" fmla="*/ 5416439 w 6128435"/>
              <a:gd name="connsiteY51-11672" fmla="*/ 2805666 h 6858000"/>
              <a:gd name="connsiteX52-11673" fmla="*/ 5416589 w 6128435"/>
              <a:gd name="connsiteY52-11674" fmla="*/ 2810822 h 6858000"/>
              <a:gd name="connsiteX53-11675" fmla="*/ 5418542 w 6128435"/>
              <a:gd name="connsiteY53-11676" fmla="*/ 2817745 h 6858000"/>
              <a:gd name="connsiteX54-11677" fmla="*/ 5418847 w 6128435"/>
              <a:gd name="connsiteY54-11678" fmla="*/ 2817825 h 6858000"/>
              <a:gd name="connsiteX55-11679" fmla="*/ 5423364 w 6128435"/>
              <a:gd name="connsiteY55-11680" fmla="*/ 2858292 h 6858000"/>
              <a:gd name="connsiteX56-11681" fmla="*/ 5479298 w 6128435"/>
              <a:gd name="connsiteY56-11682" fmla="*/ 2947791 h 6858000"/>
              <a:gd name="connsiteX57-11683" fmla="*/ 5481770 w 6128435"/>
              <a:gd name="connsiteY57-11684" fmla="*/ 2951352 h 6858000"/>
              <a:gd name="connsiteX58-11685" fmla="*/ 5481013 w 6128435"/>
              <a:gd name="connsiteY58-11686" fmla="*/ 2973461 h 6858000"/>
              <a:gd name="connsiteX59-11687" fmla="*/ 5482045 w 6128435"/>
              <a:gd name="connsiteY59-11688" fmla="*/ 2984371 h 6858000"/>
              <a:gd name="connsiteX60-11689" fmla="*/ 5479405 w 6128435"/>
              <a:gd name="connsiteY60-11690" fmla="*/ 2988507 h 6858000"/>
              <a:gd name="connsiteX61-11691" fmla="*/ 5482415 w 6128435"/>
              <a:gd name="connsiteY61-11692" fmla="*/ 3004079 h 6858000"/>
              <a:gd name="connsiteX62-11693" fmla="*/ 5483865 w 6128435"/>
              <a:gd name="connsiteY62-11694" fmla="*/ 3005467 h 6858000"/>
              <a:gd name="connsiteX63-11695" fmla="*/ 5482236 w 6128435"/>
              <a:gd name="connsiteY63-11696" fmla="*/ 3019791 h 6858000"/>
              <a:gd name="connsiteX64-11697" fmla="*/ 5475895 w 6128435"/>
              <a:gd name="connsiteY64-11698" fmla="*/ 3033578 h 6858000"/>
              <a:gd name="connsiteX65-11699" fmla="*/ 5477595 w 6128435"/>
              <a:gd name="connsiteY65-11700" fmla="*/ 3250534 h 6858000"/>
              <a:gd name="connsiteX66-11701" fmla="*/ 5532836 w 6128435"/>
              <a:gd name="connsiteY66-11702" fmla="*/ 3353840 h 6858000"/>
              <a:gd name="connsiteX67-11703" fmla="*/ 5561229 w 6128435"/>
              <a:gd name="connsiteY67-11704" fmla="*/ 3395784 h 6858000"/>
              <a:gd name="connsiteX68-11705" fmla="*/ 5589758 w 6128435"/>
              <a:gd name="connsiteY68-11706" fmla="*/ 3506453 h 6858000"/>
              <a:gd name="connsiteX69-11707" fmla="*/ 5596144 w 6128435"/>
              <a:gd name="connsiteY69-11708" fmla="*/ 3534624 h 6858000"/>
              <a:gd name="connsiteX70-11709" fmla="*/ 5597750 w 6128435"/>
              <a:gd name="connsiteY70-11710" fmla="*/ 3534129 h 6858000"/>
              <a:gd name="connsiteX71-11711" fmla="*/ 5599700 w 6128435"/>
              <a:gd name="connsiteY71-11712" fmla="*/ 3547221 h 6858000"/>
              <a:gd name="connsiteX72-11713" fmla="*/ 5615031 w 6128435"/>
              <a:gd name="connsiteY72-11714" fmla="*/ 3557482 h 6858000"/>
              <a:gd name="connsiteX73-11715" fmla="*/ 5618377 w 6128435"/>
              <a:gd name="connsiteY73-11716" fmla="*/ 3588431 h 6858000"/>
              <a:gd name="connsiteX74-11717" fmla="*/ 5612155 w 6128435"/>
              <a:gd name="connsiteY74-11718" fmla="*/ 3589869 h 6858000"/>
              <a:gd name="connsiteX75-11719" fmla="*/ 5620843 w 6128435"/>
              <a:gd name="connsiteY75-11720" fmla="*/ 3606745 h 6858000"/>
              <a:gd name="connsiteX76-11721" fmla="*/ 5655472 w 6128435"/>
              <a:gd name="connsiteY76-11722" fmla="*/ 3678877 h 6858000"/>
              <a:gd name="connsiteX77-11723" fmla="*/ 5680448 w 6128435"/>
              <a:gd name="connsiteY77-11724" fmla="*/ 3717760 h 6858000"/>
              <a:gd name="connsiteX78-11725" fmla="*/ 5683015 w 6128435"/>
              <a:gd name="connsiteY78-11726" fmla="*/ 3762025 h 6858000"/>
              <a:gd name="connsiteX79-11727" fmla="*/ 5696643 w 6128435"/>
              <a:gd name="connsiteY79-11728" fmla="*/ 3773888 h 6858000"/>
              <a:gd name="connsiteX80-11729" fmla="*/ 5699203 w 6128435"/>
              <a:gd name="connsiteY80-11730" fmla="*/ 3775823 h 6858000"/>
              <a:gd name="connsiteX81-11731" fmla="*/ 5704824 w 6128435"/>
              <a:gd name="connsiteY81-11732" fmla="*/ 3785966 h 6858000"/>
              <a:gd name="connsiteX82-11733" fmla="*/ 5712204 w 6128435"/>
              <a:gd name="connsiteY82-11734" fmla="*/ 3785830 h 6858000"/>
              <a:gd name="connsiteX83-11735" fmla="*/ 5724816 w 6128435"/>
              <a:gd name="connsiteY83-11736" fmla="*/ 3798949 h 6858000"/>
              <a:gd name="connsiteX84-11737" fmla="*/ 5733539 w 6128435"/>
              <a:gd name="connsiteY84-11738" fmla="*/ 3818457 h 6858000"/>
              <a:gd name="connsiteX85-11739" fmla="*/ 5768491 w 6128435"/>
              <a:gd name="connsiteY85-11740" fmla="*/ 3914399 h 6858000"/>
              <a:gd name="connsiteX86-11741" fmla="*/ 5793123 w 6128435"/>
              <a:gd name="connsiteY86-11742" fmla="*/ 3969952 h 6858000"/>
              <a:gd name="connsiteX87-11743" fmla="*/ 5808321 w 6128435"/>
              <a:gd name="connsiteY87-11744" fmla="*/ 3988153 h 6858000"/>
              <a:gd name="connsiteX88-11745" fmla="*/ 5825621 w 6128435"/>
              <a:gd name="connsiteY88-11746" fmla="*/ 4015525 h 6858000"/>
              <a:gd name="connsiteX89-11747" fmla="*/ 5860672 w 6128435"/>
              <a:gd name="connsiteY89-11748" fmla="*/ 4061579 h 6858000"/>
              <a:gd name="connsiteX90-11749" fmla="*/ 5872173 w 6128435"/>
              <a:gd name="connsiteY90-11750" fmla="*/ 4088497 h 6858000"/>
              <a:gd name="connsiteX91-11751" fmla="*/ 5883705 w 6128435"/>
              <a:gd name="connsiteY91-11752" fmla="*/ 4101899 h 6858000"/>
              <a:gd name="connsiteX92-11753" fmla="*/ 5885314 w 6128435"/>
              <a:gd name="connsiteY92-11754" fmla="*/ 4108387 h 6858000"/>
              <a:gd name="connsiteX93-11755" fmla="*/ 5894095 w 6128435"/>
              <a:gd name="connsiteY93-11756" fmla="*/ 4128857 h 6858000"/>
              <a:gd name="connsiteX94-11757" fmla="*/ 5898339 w 6128435"/>
              <a:gd name="connsiteY94-11758" fmla="*/ 4140800 h 6858000"/>
              <a:gd name="connsiteX95-11759" fmla="*/ 5899734 w 6128435"/>
              <a:gd name="connsiteY95-11760" fmla="*/ 4145632 h 6858000"/>
              <a:gd name="connsiteX96-11761" fmla="*/ 5897098 w 6128435"/>
              <a:gd name="connsiteY96-11762" fmla="*/ 4157819 h 6858000"/>
              <a:gd name="connsiteX97-11763" fmla="*/ 5903513 w 6128435"/>
              <a:gd name="connsiteY97-11764" fmla="*/ 4187661 h 6858000"/>
              <a:gd name="connsiteX98-11765" fmla="*/ 5917114 w 6128435"/>
              <a:gd name="connsiteY98-11766" fmla="*/ 4213096 h 6858000"/>
              <a:gd name="connsiteX99-11767" fmla="*/ 5921153 w 6128435"/>
              <a:gd name="connsiteY99-11768" fmla="*/ 4236222 h 6858000"/>
              <a:gd name="connsiteX100-11769" fmla="*/ 5924233 w 6128435"/>
              <a:gd name="connsiteY100-11770" fmla="*/ 4242060 h 6858000"/>
              <a:gd name="connsiteX101-11771" fmla="*/ 5928910 w 6128435"/>
              <a:gd name="connsiteY101-11772" fmla="*/ 4300973 h 6858000"/>
              <a:gd name="connsiteX102-11773" fmla="*/ 5939320 w 6128435"/>
              <a:gd name="connsiteY102-11774" fmla="*/ 4340435 h 6858000"/>
              <a:gd name="connsiteX103-11775" fmla="*/ 5946705 w 6128435"/>
              <a:gd name="connsiteY103-11776" fmla="*/ 4428051 h 6858000"/>
              <a:gd name="connsiteX104-11777" fmla="*/ 5949261 w 6128435"/>
              <a:gd name="connsiteY104-11778" fmla="*/ 4449185 h 6858000"/>
              <a:gd name="connsiteX105-11779" fmla="*/ 5957504 w 6128435"/>
              <a:gd name="connsiteY105-11780" fmla="*/ 4465911 h 6858000"/>
              <a:gd name="connsiteX106-11781" fmla="*/ 5964689 w 6128435"/>
              <a:gd name="connsiteY106-11782" fmla="*/ 4468532 h 6858000"/>
              <a:gd name="connsiteX107-11783" fmla="*/ 5967062 w 6128435"/>
              <a:gd name="connsiteY107-11784" fmla="*/ 4479923 h 6858000"/>
              <a:gd name="connsiteX108-11785" fmla="*/ 5968960 w 6128435"/>
              <a:gd name="connsiteY108-11786" fmla="*/ 4482655 h 6858000"/>
              <a:gd name="connsiteX109-11787" fmla="*/ 5978567 w 6128435"/>
              <a:gd name="connsiteY109-11788" fmla="*/ 4498605 h 6858000"/>
              <a:gd name="connsiteX110-11789" fmla="*/ 5980106 w 6128435"/>
              <a:gd name="connsiteY110-11790" fmla="*/ 4585087 h 6858000"/>
              <a:gd name="connsiteX111-11791" fmla="*/ 5998138 w 6128435"/>
              <a:gd name="connsiteY111-11792" fmla="*/ 4697518 h 6858000"/>
              <a:gd name="connsiteX112-11793" fmla="*/ 6013516 w 6128435"/>
              <a:gd name="connsiteY112-11794" fmla="*/ 4786619 h 6858000"/>
              <a:gd name="connsiteX113-11795" fmla="*/ 6025404 w 6128435"/>
              <a:gd name="connsiteY113-11796" fmla="*/ 4858148 h 6858000"/>
              <a:gd name="connsiteX114-11797" fmla="*/ 6007749 w 6128435"/>
              <a:gd name="connsiteY114-11798" fmla="*/ 4964715 h 6858000"/>
              <a:gd name="connsiteX115-11799" fmla="*/ 6005269 w 6128435"/>
              <a:gd name="connsiteY115-11800" fmla="*/ 5150567 h 6858000"/>
              <a:gd name="connsiteX116-11801" fmla="*/ 6001127 w 6128435"/>
              <a:gd name="connsiteY116-11802" fmla="*/ 5164609 h 6858000"/>
              <a:gd name="connsiteX117-11803" fmla="*/ 5996647 w 6128435"/>
              <a:gd name="connsiteY117-11804" fmla="*/ 5185640 h 6858000"/>
              <a:gd name="connsiteX118-11805" fmla="*/ 5998514 w 6128435"/>
              <a:gd name="connsiteY118-11806" fmla="*/ 5189673 h 6858000"/>
              <a:gd name="connsiteX119-11807" fmla="*/ 5995970 w 6128435"/>
              <a:gd name="connsiteY119-11808" fmla="*/ 5221547 h 6858000"/>
              <a:gd name="connsiteX120-11809" fmla="*/ 5997218 w 6128435"/>
              <a:gd name="connsiteY120-11810" fmla="*/ 5222031 h 6858000"/>
              <a:gd name="connsiteX121-11811" fmla="*/ 6002116 w 6128435"/>
              <a:gd name="connsiteY121-11812" fmla="*/ 5231223 h 6858000"/>
              <a:gd name="connsiteX122-11813" fmla="*/ 6008541 w 6128435"/>
              <a:gd name="connsiteY122-11814" fmla="*/ 5248680 h 6858000"/>
              <a:gd name="connsiteX123-11815" fmla="*/ 6039260 w 6128435"/>
              <a:gd name="connsiteY123-11816" fmla="*/ 5289518 h 6858000"/>
              <a:gd name="connsiteX124-11817" fmla="*/ 6036748 w 6128435"/>
              <a:gd name="connsiteY124-11818" fmla="*/ 5322752 h 6858000"/>
              <a:gd name="connsiteX125-11819" fmla="*/ 6036943 w 6128435"/>
              <a:gd name="connsiteY125-11820" fmla="*/ 5329480 h 6858000"/>
              <a:gd name="connsiteX126-11821" fmla="*/ 6037236 w 6128435"/>
              <a:gd name="connsiteY126-11822" fmla="*/ 5329634 h 6858000"/>
              <a:gd name="connsiteX127-11823" fmla="*/ 6038019 w 6128435"/>
              <a:gd name="connsiteY127-11824" fmla="*/ 5336764 h 6858000"/>
              <a:gd name="connsiteX128-11825" fmla="*/ 6037298 w 6128435"/>
              <a:gd name="connsiteY128-11826" fmla="*/ 5341753 h 6858000"/>
              <a:gd name="connsiteX129-11827" fmla="*/ 6037677 w 6128435"/>
              <a:gd name="connsiteY129-11828" fmla="*/ 5354807 h 6858000"/>
              <a:gd name="connsiteX130-11829" fmla="*/ 6039728 w 6128435"/>
              <a:gd name="connsiteY130-11830" fmla="*/ 5359416 h 6858000"/>
              <a:gd name="connsiteX131-11831" fmla="*/ 6043311 w 6128435"/>
              <a:gd name="connsiteY131-11832" fmla="*/ 5361407 h 6858000"/>
              <a:gd name="connsiteX132-11833" fmla="*/ 6042954 w 6128435"/>
              <a:gd name="connsiteY132-11834" fmla="*/ 5362576 h 6858000"/>
              <a:gd name="connsiteX133-11835" fmla="*/ 6053435 w 6128435"/>
              <a:gd name="connsiteY133-11836" fmla="*/ 5387547 h 6858000"/>
              <a:gd name="connsiteX134-11837" fmla="*/ 6065933 w 6128435"/>
              <a:gd name="connsiteY134-11838" fmla="*/ 5443002 h 6858000"/>
              <a:gd name="connsiteX135-11839" fmla="*/ 6068640 w 6128435"/>
              <a:gd name="connsiteY135-11840" fmla="*/ 5474503 h 6858000"/>
              <a:gd name="connsiteX136-11841" fmla="*/ 6080922 w 6128435"/>
              <a:gd name="connsiteY136-11842" fmla="*/ 5561070 h 6858000"/>
              <a:gd name="connsiteX137-11843" fmla="*/ 6096949 w 6128435"/>
              <a:gd name="connsiteY137-11844" fmla="*/ 5648179 h 6858000"/>
              <a:gd name="connsiteX138-11845" fmla="*/ 6125703 w 6128435"/>
              <a:gd name="connsiteY138-11846" fmla="*/ 5692894 h 6858000"/>
              <a:gd name="connsiteX139-11847" fmla="*/ 6126670 w 6128435"/>
              <a:gd name="connsiteY139-11848" fmla="*/ 5697882 h 6858000"/>
              <a:gd name="connsiteX140-11849" fmla="*/ 6124061 w 6128435"/>
              <a:gd name="connsiteY140-11850" fmla="*/ 5710294 h 6858000"/>
              <a:gd name="connsiteX141-11851" fmla="*/ 6122213 w 6128435"/>
              <a:gd name="connsiteY141-11852" fmla="*/ 5714762 h 6858000"/>
              <a:gd name="connsiteX142-11853" fmla="*/ 6121353 w 6128435"/>
              <a:gd name="connsiteY142-11854" fmla="*/ 5721725 h 6858000"/>
              <a:gd name="connsiteX143-11855" fmla="*/ 6121607 w 6128435"/>
              <a:gd name="connsiteY143-11856" fmla="*/ 5721959 h 6858000"/>
              <a:gd name="connsiteX144-11857" fmla="*/ 6120262 w 6128435"/>
              <a:gd name="connsiteY144-11858" fmla="*/ 5728358 h 6858000"/>
              <a:gd name="connsiteX145-11859" fmla="*/ 6110194 w 6128435"/>
              <a:gd name="connsiteY145-11860" fmla="*/ 5758853 h 6858000"/>
              <a:gd name="connsiteX146-11861" fmla="*/ 6127519 w 6128435"/>
              <a:gd name="connsiteY146-11862" fmla="*/ 5865775 h 6858000"/>
              <a:gd name="connsiteX147-11863" fmla="*/ 6128435 w 6128435"/>
              <a:gd name="connsiteY147-11864" fmla="*/ 5870164 h 6858000"/>
              <a:gd name="connsiteX148-11865" fmla="*/ 6119217 w 6128435"/>
              <a:gd name="connsiteY148-11866" fmla="*/ 5888542 h 6858000"/>
              <a:gd name="connsiteX149-11867" fmla="*/ 6115966 w 6128435"/>
              <a:gd name="connsiteY149-11868" fmla="*/ 5898387 h 6858000"/>
              <a:gd name="connsiteX150-11869" fmla="*/ 6111924 w 6128435"/>
              <a:gd name="connsiteY150-11870" fmla="*/ 5900444 h 6858000"/>
              <a:gd name="connsiteX151-11871" fmla="*/ 6108716 w 6128435"/>
              <a:gd name="connsiteY151-11872" fmla="*/ 5915345 h 6858000"/>
              <a:gd name="connsiteX152-11873" fmla="*/ 6109524 w 6128435"/>
              <a:gd name="connsiteY152-11874" fmla="*/ 5917328 h 6858000"/>
              <a:gd name="connsiteX153-11875" fmla="*/ 6102493 w 6128435"/>
              <a:gd name="connsiteY153-11876" fmla="*/ 5928602 h 6858000"/>
              <a:gd name="connsiteX154-11877" fmla="*/ 6056863 w 6128435"/>
              <a:gd name="connsiteY154-11878" fmla="*/ 6000643 h 6858000"/>
              <a:gd name="connsiteX155-11879" fmla="*/ 6045436 w 6128435"/>
              <a:gd name="connsiteY155-11880" fmla="*/ 6124480 h 6858000"/>
              <a:gd name="connsiteX156-11881" fmla="*/ 6030489 w 6128435"/>
              <a:gd name="connsiteY156-11882" fmla="*/ 6317666 h 6858000"/>
              <a:gd name="connsiteX157-11883" fmla="*/ 6007492 w 6128435"/>
              <a:gd name="connsiteY157-11884" fmla="*/ 6440818 h 6858000"/>
              <a:gd name="connsiteX158-11885" fmla="*/ 6009467 w 6128435"/>
              <a:gd name="connsiteY158-11886" fmla="*/ 6487076 h 6858000"/>
              <a:gd name="connsiteX159-11887" fmla="*/ 5995064 w 6128435"/>
              <a:gd name="connsiteY159-11888" fmla="*/ 6540791 h 6858000"/>
              <a:gd name="connsiteX160-11889" fmla="*/ 5996309 w 6128435"/>
              <a:gd name="connsiteY160-11890" fmla="*/ 6543961 h 6858000"/>
              <a:gd name="connsiteX161-11891" fmla="*/ 5996048 w 6128435"/>
              <a:gd name="connsiteY161-11892" fmla="*/ 6555444 h 6858000"/>
              <a:gd name="connsiteX162-11893" fmla="*/ 6002524 w 6128435"/>
              <a:gd name="connsiteY162-11894" fmla="*/ 6560188 h 6858000"/>
              <a:gd name="connsiteX163-11895" fmla="*/ 6006823 w 6128435"/>
              <a:gd name="connsiteY163-11896" fmla="*/ 6578546 h 6858000"/>
              <a:gd name="connsiteX164-11897" fmla="*/ 6004510 w 6128435"/>
              <a:gd name="connsiteY164-11898" fmla="*/ 6599256 h 6858000"/>
              <a:gd name="connsiteX165-11899" fmla="*/ 5986207 w 6128435"/>
              <a:gd name="connsiteY165-11900" fmla="*/ 6695855 h 6858000"/>
              <a:gd name="connsiteX166-11901" fmla="*/ 5979428 w 6128435"/>
              <a:gd name="connsiteY166-11902" fmla="*/ 6754678 h 6858000"/>
              <a:gd name="connsiteX167-11903" fmla="*/ 5983398 w 6128435"/>
              <a:gd name="connsiteY167-11904" fmla="*/ 6778641 h 6858000"/>
              <a:gd name="connsiteX168-11905" fmla="*/ 5984543 w 6128435"/>
              <a:gd name="connsiteY168-11906" fmla="*/ 6811016 h 6858000"/>
              <a:gd name="connsiteX169-11907" fmla="*/ 5981802 w 6128435"/>
              <a:gd name="connsiteY169-11908" fmla="*/ 6838578 h 6858000"/>
              <a:gd name="connsiteX170-11909" fmla="*/ 5979671 w 6128435"/>
              <a:gd name="connsiteY170-11910" fmla="*/ 6858000 h 6858000"/>
              <a:gd name="connsiteX171-11911" fmla="*/ 0 w 6128435"/>
              <a:gd name="connsiteY171-11912" fmla="*/ 6858000 h 6858000"/>
              <a:gd name="connsiteX172-11913" fmla="*/ 0 w 6128435"/>
              <a:gd name="connsiteY172-11914" fmla="*/ 0 h 6858000"/>
              <a:gd name="connsiteX0-11915" fmla="*/ 0 w 6128435"/>
              <a:gd name="connsiteY0-11916" fmla="*/ 0 h 6858000"/>
              <a:gd name="connsiteX1-11917" fmla="*/ 4965888 w 6128435"/>
              <a:gd name="connsiteY1-11918" fmla="*/ 0 h 6858000"/>
              <a:gd name="connsiteX2-11919" fmla="*/ 4967767 w 6128435"/>
              <a:gd name="connsiteY2-11920" fmla="*/ 7930 h 6858000"/>
              <a:gd name="connsiteX3-11921" fmla="*/ 4979444 w 6128435"/>
              <a:gd name="connsiteY3-11922" fmla="*/ 43921 h 6858000"/>
              <a:gd name="connsiteX4-11923" fmla="*/ 5021173 w 6128435"/>
              <a:gd name="connsiteY4-11924" fmla="*/ 123738 h 6858000"/>
              <a:gd name="connsiteX5-11925" fmla="*/ 5075458 w 6128435"/>
              <a:gd name="connsiteY5-11926" fmla="*/ 264355 h 6858000"/>
              <a:gd name="connsiteX6-11927" fmla="*/ 5081175 w 6128435"/>
              <a:gd name="connsiteY6-11928" fmla="*/ 277448 h 6858000"/>
              <a:gd name="connsiteX7-11929" fmla="*/ 5097011 w 6128435"/>
              <a:gd name="connsiteY7-11930" fmla="*/ 355616 h 6858000"/>
              <a:gd name="connsiteX8-11931" fmla="*/ 5130982 w 6128435"/>
              <a:gd name="connsiteY8-11932" fmla="*/ 412030 h 6858000"/>
              <a:gd name="connsiteX9-11933" fmla="*/ 5153000 w 6128435"/>
              <a:gd name="connsiteY9-11934" fmla="*/ 507134 h 6858000"/>
              <a:gd name="connsiteX10-11935" fmla="*/ 5171282 w 6128435"/>
              <a:gd name="connsiteY10-11936" fmla="*/ 602071 h 6858000"/>
              <a:gd name="connsiteX11-11937" fmla="*/ 5176196 w 6128435"/>
              <a:gd name="connsiteY11-11938" fmla="*/ 636822 h 6858000"/>
              <a:gd name="connsiteX12-11939" fmla="*/ 5201957 w 6128435"/>
              <a:gd name="connsiteY12-11940" fmla="*/ 736835 h 6858000"/>
              <a:gd name="connsiteX13-11941" fmla="*/ 5185452 w 6128435"/>
              <a:gd name="connsiteY13-11942" fmla="*/ 745392 h 6858000"/>
              <a:gd name="connsiteX14-11943" fmla="*/ 5189051 w 6128435"/>
              <a:gd name="connsiteY14-11944" fmla="*/ 782518 h 6858000"/>
              <a:gd name="connsiteX15-11945" fmla="*/ 5210428 w 6128435"/>
              <a:gd name="connsiteY15-11946" fmla="*/ 815772 h 6858000"/>
              <a:gd name="connsiteX16-11947" fmla="*/ 5221088 w 6128435"/>
              <a:gd name="connsiteY16-11948" fmla="*/ 860193 h 6858000"/>
              <a:gd name="connsiteX17-11949" fmla="*/ 5227653 w 6128435"/>
              <a:gd name="connsiteY17-11950" fmla="*/ 886709 h 6858000"/>
              <a:gd name="connsiteX18-11951" fmla="*/ 5230806 w 6128435"/>
              <a:gd name="connsiteY18-11952" fmla="*/ 961354 h 6858000"/>
              <a:gd name="connsiteX19-11953" fmla="*/ 5201018 w 6128435"/>
              <a:gd name="connsiteY19-11954" fmla="*/ 1095027 h 6858000"/>
              <a:gd name="connsiteX20-11955" fmla="*/ 5202153 w 6128435"/>
              <a:gd name="connsiteY20-11956" fmla="*/ 1133224 h 6858000"/>
              <a:gd name="connsiteX21-11957" fmla="*/ 5207370 w 6128435"/>
              <a:gd name="connsiteY21-11958" fmla="*/ 1138097 h 6858000"/>
              <a:gd name="connsiteX22-11959" fmla="*/ 5189234 w 6128435"/>
              <a:gd name="connsiteY22-11960" fmla="*/ 1193495 h 6858000"/>
              <a:gd name="connsiteX23-11961" fmla="*/ 5202769 w 6128435"/>
              <a:gd name="connsiteY23-11962" fmla="*/ 1269450 h 6858000"/>
              <a:gd name="connsiteX24-11963" fmla="*/ 5225968 w 6128435"/>
              <a:gd name="connsiteY24-11964" fmla="*/ 1357994 h 6858000"/>
              <a:gd name="connsiteX25-11965" fmla="*/ 5233819 w 6128435"/>
              <a:gd name="connsiteY25-11966" fmla="*/ 1380922 h 6858000"/>
              <a:gd name="connsiteX26-11967" fmla="*/ 5237226 w 6128435"/>
              <a:gd name="connsiteY26-11968" fmla="*/ 1441327 h 6858000"/>
              <a:gd name="connsiteX27-11969" fmla="*/ 5244434 w 6128435"/>
              <a:gd name="connsiteY27-11970" fmla="*/ 1580810 h 6858000"/>
              <a:gd name="connsiteX28-11971" fmla="*/ 5251453 w 6128435"/>
              <a:gd name="connsiteY28-11972" fmla="*/ 1583934 h 6858000"/>
              <a:gd name="connsiteX29-11973" fmla="*/ 5253136 w 6128435"/>
              <a:gd name="connsiteY29-11974" fmla="*/ 1595457 h 6858000"/>
              <a:gd name="connsiteX30-11975" fmla="*/ 5254863 w 6128435"/>
              <a:gd name="connsiteY30-11976" fmla="*/ 1598311 h 6858000"/>
              <a:gd name="connsiteX31-11977" fmla="*/ 5263491 w 6128435"/>
              <a:gd name="connsiteY31-11978" fmla="*/ 1642938 h 6858000"/>
              <a:gd name="connsiteX32-11979" fmla="*/ 5261314 w 6128435"/>
              <a:gd name="connsiteY32-11980" fmla="*/ 1689177 h 6858000"/>
              <a:gd name="connsiteX33-11981" fmla="*/ 5259788 w 6128435"/>
              <a:gd name="connsiteY33-11982" fmla="*/ 1768516 h 6858000"/>
              <a:gd name="connsiteX34-11983" fmla="*/ 5272526 w 6128435"/>
              <a:gd name="connsiteY34-11984" fmla="*/ 1936940 h 6858000"/>
              <a:gd name="connsiteX35-11985" fmla="*/ 5252592 w 6128435"/>
              <a:gd name="connsiteY35-11986" fmla="*/ 2092210 h 6858000"/>
              <a:gd name="connsiteX36-11987" fmla="*/ 5264303 w 6128435"/>
              <a:gd name="connsiteY36-11988" fmla="*/ 2225157 h 6858000"/>
              <a:gd name="connsiteX37-11989" fmla="*/ 5254949 w 6128435"/>
              <a:gd name="connsiteY37-11990" fmla="*/ 2236160 h 6858000"/>
              <a:gd name="connsiteX38-11991" fmla="*/ 5250104 w 6128435"/>
              <a:gd name="connsiteY38-11992" fmla="*/ 2249166 h 6858000"/>
              <a:gd name="connsiteX39-11993" fmla="*/ 5251214 w 6128435"/>
              <a:gd name="connsiteY39-11994" fmla="*/ 2250944 h 6858000"/>
              <a:gd name="connsiteX40-11995" fmla="*/ 5250644 w 6128435"/>
              <a:gd name="connsiteY40-11996" fmla="*/ 2266619 h 6858000"/>
              <a:gd name="connsiteX41-11997" fmla="*/ 5247111 w 6128435"/>
              <a:gd name="connsiteY41-11998" fmla="*/ 2269679 h 6858000"/>
              <a:gd name="connsiteX42-11999" fmla="*/ 5245653 w 6128435"/>
              <a:gd name="connsiteY42-12000" fmla="*/ 2280317 h 6858000"/>
              <a:gd name="connsiteX43-12001" fmla="*/ 5293877 w 6128435"/>
              <a:gd name="connsiteY43-12002" fmla="*/ 2368649 h 6858000"/>
              <a:gd name="connsiteX44-12003" fmla="*/ 5311338 w 6128435"/>
              <a:gd name="connsiteY44-12004" fmla="*/ 2404034 h 6858000"/>
              <a:gd name="connsiteX45-12005" fmla="*/ 5338366 w 6128435"/>
              <a:gd name="connsiteY45-12006" fmla="*/ 2465052 h 6858000"/>
              <a:gd name="connsiteX46-12007" fmla="*/ 5371263 w 6128435"/>
              <a:gd name="connsiteY46-12008" fmla="*/ 2586413 h 6858000"/>
              <a:gd name="connsiteX47-12009" fmla="*/ 5407503 w 6128435"/>
              <a:gd name="connsiteY47-12010" fmla="*/ 2786290 h 6858000"/>
              <a:gd name="connsiteX48-12011" fmla="*/ 5407356 w 6128435"/>
              <a:gd name="connsiteY48-12012" fmla="*/ 2787545 h 6858000"/>
              <a:gd name="connsiteX49-12013" fmla="*/ 5411130 w 6128435"/>
              <a:gd name="connsiteY49-12014" fmla="*/ 2788640 h 6858000"/>
              <a:gd name="connsiteX50-12015" fmla="*/ 5416439 w 6128435"/>
              <a:gd name="connsiteY50-12016" fmla="*/ 2805666 h 6858000"/>
              <a:gd name="connsiteX51-12017" fmla="*/ 5416589 w 6128435"/>
              <a:gd name="connsiteY51-12018" fmla="*/ 2810822 h 6858000"/>
              <a:gd name="connsiteX52-12019" fmla="*/ 5418542 w 6128435"/>
              <a:gd name="connsiteY52-12020" fmla="*/ 2817745 h 6858000"/>
              <a:gd name="connsiteX53-12021" fmla="*/ 5418847 w 6128435"/>
              <a:gd name="connsiteY53-12022" fmla="*/ 2817825 h 6858000"/>
              <a:gd name="connsiteX54-12023" fmla="*/ 5423364 w 6128435"/>
              <a:gd name="connsiteY54-12024" fmla="*/ 2858292 h 6858000"/>
              <a:gd name="connsiteX55-12025" fmla="*/ 5479298 w 6128435"/>
              <a:gd name="connsiteY55-12026" fmla="*/ 2947791 h 6858000"/>
              <a:gd name="connsiteX56-12027" fmla="*/ 5481770 w 6128435"/>
              <a:gd name="connsiteY56-12028" fmla="*/ 2951352 h 6858000"/>
              <a:gd name="connsiteX57-12029" fmla="*/ 5481013 w 6128435"/>
              <a:gd name="connsiteY57-12030" fmla="*/ 2973461 h 6858000"/>
              <a:gd name="connsiteX58-12031" fmla="*/ 5482045 w 6128435"/>
              <a:gd name="connsiteY58-12032" fmla="*/ 2984371 h 6858000"/>
              <a:gd name="connsiteX59-12033" fmla="*/ 5479405 w 6128435"/>
              <a:gd name="connsiteY59-12034" fmla="*/ 2988507 h 6858000"/>
              <a:gd name="connsiteX60-12035" fmla="*/ 5482415 w 6128435"/>
              <a:gd name="connsiteY60-12036" fmla="*/ 3004079 h 6858000"/>
              <a:gd name="connsiteX61-12037" fmla="*/ 5483865 w 6128435"/>
              <a:gd name="connsiteY61-12038" fmla="*/ 3005467 h 6858000"/>
              <a:gd name="connsiteX62-12039" fmla="*/ 5482236 w 6128435"/>
              <a:gd name="connsiteY62-12040" fmla="*/ 3019791 h 6858000"/>
              <a:gd name="connsiteX63-12041" fmla="*/ 5475895 w 6128435"/>
              <a:gd name="connsiteY63-12042" fmla="*/ 3033578 h 6858000"/>
              <a:gd name="connsiteX64-12043" fmla="*/ 5477595 w 6128435"/>
              <a:gd name="connsiteY64-12044" fmla="*/ 3250534 h 6858000"/>
              <a:gd name="connsiteX65-12045" fmla="*/ 5532836 w 6128435"/>
              <a:gd name="connsiteY65-12046" fmla="*/ 3353840 h 6858000"/>
              <a:gd name="connsiteX66-12047" fmla="*/ 5561229 w 6128435"/>
              <a:gd name="connsiteY66-12048" fmla="*/ 3395784 h 6858000"/>
              <a:gd name="connsiteX67-12049" fmla="*/ 5589758 w 6128435"/>
              <a:gd name="connsiteY67-12050" fmla="*/ 3506453 h 6858000"/>
              <a:gd name="connsiteX68-12051" fmla="*/ 5596144 w 6128435"/>
              <a:gd name="connsiteY68-12052" fmla="*/ 3534624 h 6858000"/>
              <a:gd name="connsiteX69-12053" fmla="*/ 5597750 w 6128435"/>
              <a:gd name="connsiteY69-12054" fmla="*/ 3534129 h 6858000"/>
              <a:gd name="connsiteX70-12055" fmla="*/ 5599700 w 6128435"/>
              <a:gd name="connsiteY70-12056" fmla="*/ 3547221 h 6858000"/>
              <a:gd name="connsiteX71-12057" fmla="*/ 5615031 w 6128435"/>
              <a:gd name="connsiteY71-12058" fmla="*/ 3557482 h 6858000"/>
              <a:gd name="connsiteX72-12059" fmla="*/ 5618377 w 6128435"/>
              <a:gd name="connsiteY72-12060" fmla="*/ 3588431 h 6858000"/>
              <a:gd name="connsiteX73-12061" fmla="*/ 5612155 w 6128435"/>
              <a:gd name="connsiteY73-12062" fmla="*/ 3589869 h 6858000"/>
              <a:gd name="connsiteX74-12063" fmla="*/ 5620843 w 6128435"/>
              <a:gd name="connsiteY74-12064" fmla="*/ 3606745 h 6858000"/>
              <a:gd name="connsiteX75-12065" fmla="*/ 5655472 w 6128435"/>
              <a:gd name="connsiteY75-12066" fmla="*/ 3678877 h 6858000"/>
              <a:gd name="connsiteX76-12067" fmla="*/ 5680448 w 6128435"/>
              <a:gd name="connsiteY76-12068" fmla="*/ 3717760 h 6858000"/>
              <a:gd name="connsiteX77-12069" fmla="*/ 5683015 w 6128435"/>
              <a:gd name="connsiteY77-12070" fmla="*/ 3762025 h 6858000"/>
              <a:gd name="connsiteX78-12071" fmla="*/ 5696643 w 6128435"/>
              <a:gd name="connsiteY78-12072" fmla="*/ 3773888 h 6858000"/>
              <a:gd name="connsiteX79-12073" fmla="*/ 5699203 w 6128435"/>
              <a:gd name="connsiteY79-12074" fmla="*/ 3775823 h 6858000"/>
              <a:gd name="connsiteX80-12075" fmla="*/ 5704824 w 6128435"/>
              <a:gd name="connsiteY80-12076" fmla="*/ 3785966 h 6858000"/>
              <a:gd name="connsiteX81-12077" fmla="*/ 5712204 w 6128435"/>
              <a:gd name="connsiteY81-12078" fmla="*/ 3785830 h 6858000"/>
              <a:gd name="connsiteX82-12079" fmla="*/ 5724816 w 6128435"/>
              <a:gd name="connsiteY82-12080" fmla="*/ 3798949 h 6858000"/>
              <a:gd name="connsiteX83-12081" fmla="*/ 5733539 w 6128435"/>
              <a:gd name="connsiteY83-12082" fmla="*/ 3818457 h 6858000"/>
              <a:gd name="connsiteX84-12083" fmla="*/ 5768491 w 6128435"/>
              <a:gd name="connsiteY84-12084" fmla="*/ 3914399 h 6858000"/>
              <a:gd name="connsiteX85-12085" fmla="*/ 5793123 w 6128435"/>
              <a:gd name="connsiteY85-12086" fmla="*/ 3969952 h 6858000"/>
              <a:gd name="connsiteX86-12087" fmla="*/ 5808321 w 6128435"/>
              <a:gd name="connsiteY86-12088" fmla="*/ 3988153 h 6858000"/>
              <a:gd name="connsiteX87-12089" fmla="*/ 5825621 w 6128435"/>
              <a:gd name="connsiteY87-12090" fmla="*/ 4015525 h 6858000"/>
              <a:gd name="connsiteX88-12091" fmla="*/ 5860672 w 6128435"/>
              <a:gd name="connsiteY88-12092" fmla="*/ 4061579 h 6858000"/>
              <a:gd name="connsiteX89-12093" fmla="*/ 5872173 w 6128435"/>
              <a:gd name="connsiteY89-12094" fmla="*/ 4088497 h 6858000"/>
              <a:gd name="connsiteX90-12095" fmla="*/ 5883705 w 6128435"/>
              <a:gd name="connsiteY90-12096" fmla="*/ 4101899 h 6858000"/>
              <a:gd name="connsiteX91-12097" fmla="*/ 5885314 w 6128435"/>
              <a:gd name="connsiteY91-12098" fmla="*/ 4108387 h 6858000"/>
              <a:gd name="connsiteX92-12099" fmla="*/ 5894095 w 6128435"/>
              <a:gd name="connsiteY92-12100" fmla="*/ 4128857 h 6858000"/>
              <a:gd name="connsiteX93-12101" fmla="*/ 5898339 w 6128435"/>
              <a:gd name="connsiteY93-12102" fmla="*/ 4140800 h 6858000"/>
              <a:gd name="connsiteX94-12103" fmla="*/ 5899734 w 6128435"/>
              <a:gd name="connsiteY94-12104" fmla="*/ 4145632 h 6858000"/>
              <a:gd name="connsiteX95-12105" fmla="*/ 5897098 w 6128435"/>
              <a:gd name="connsiteY95-12106" fmla="*/ 4157819 h 6858000"/>
              <a:gd name="connsiteX96-12107" fmla="*/ 5903513 w 6128435"/>
              <a:gd name="connsiteY96-12108" fmla="*/ 4187661 h 6858000"/>
              <a:gd name="connsiteX97-12109" fmla="*/ 5917114 w 6128435"/>
              <a:gd name="connsiteY97-12110" fmla="*/ 4213096 h 6858000"/>
              <a:gd name="connsiteX98-12111" fmla="*/ 5921153 w 6128435"/>
              <a:gd name="connsiteY98-12112" fmla="*/ 4236222 h 6858000"/>
              <a:gd name="connsiteX99-12113" fmla="*/ 5924233 w 6128435"/>
              <a:gd name="connsiteY99-12114" fmla="*/ 4242060 h 6858000"/>
              <a:gd name="connsiteX100-12115" fmla="*/ 5928910 w 6128435"/>
              <a:gd name="connsiteY100-12116" fmla="*/ 4300973 h 6858000"/>
              <a:gd name="connsiteX101-12117" fmla="*/ 5939320 w 6128435"/>
              <a:gd name="connsiteY101-12118" fmla="*/ 4340435 h 6858000"/>
              <a:gd name="connsiteX102-12119" fmla="*/ 5946705 w 6128435"/>
              <a:gd name="connsiteY102-12120" fmla="*/ 4428051 h 6858000"/>
              <a:gd name="connsiteX103-12121" fmla="*/ 5949261 w 6128435"/>
              <a:gd name="connsiteY103-12122" fmla="*/ 4449185 h 6858000"/>
              <a:gd name="connsiteX104-12123" fmla="*/ 5957504 w 6128435"/>
              <a:gd name="connsiteY104-12124" fmla="*/ 4465911 h 6858000"/>
              <a:gd name="connsiteX105-12125" fmla="*/ 5964689 w 6128435"/>
              <a:gd name="connsiteY105-12126" fmla="*/ 4468532 h 6858000"/>
              <a:gd name="connsiteX106-12127" fmla="*/ 5967062 w 6128435"/>
              <a:gd name="connsiteY106-12128" fmla="*/ 4479923 h 6858000"/>
              <a:gd name="connsiteX107-12129" fmla="*/ 5968960 w 6128435"/>
              <a:gd name="connsiteY107-12130" fmla="*/ 4482655 h 6858000"/>
              <a:gd name="connsiteX108-12131" fmla="*/ 5978567 w 6128435"/>
              <a:gd name="connsiteY108-12132" fmla="*/ 4498605 h 6858000"/>
              <a:gd name="connsiteX109-12133" fmla="*/ 5980106 w 6128435"/>
              <a:gd name="connsiteY109-12134" fmla="*/ 4585087 h 6858000"/>
              <a:gd name="connsiteX110-12135" fmla="*/ 5998138 w 6128435"/>
              <a:gd name="connsiteY110-12136" fmla="*/ 4697518 h 6858000"/>
              <a:gd name="connsiteX111-12137" fmla="*/ 6013516 w 6128435"/>
              <a:gd name="connsiteY111-12138" fmla="*/ 4786619 h 6858000"/>
              <a:gd name="connsiteX112-12139" fmla="*/ 6025404 w 6128435"/>
              <a:gd name="connsiteY112-12140" fmla="*/ 4858148 h 6858000"/>
              <a:gd name="connsiteX113-12141" fmla="*/ 6007749 w 6128435"/>
              <a:gd name="connsiteY113-12142" fmla="*/ 4964715 h 6858000"/>
              <a:gd name="connsiteX114-12143" fmla="*/ 6005269 w 6128435"/>
              <a:gd name="connsiteY114-12144" fmla="*/ 5150567 h 6858000"/>
              <a:gd name="connsiteX115-12145" fmla="*/ 6001127 w 6128435"/>
              <a:gd name="connsiteY115-12146" fmla="*/ 5164609 h 6858000"/>
              <a:gd name="connsiteX116-12147" fmla="*/ 5996647 w 6128435"/>
              <a:gd name="connsiteY116-12148" fmla="*/ 5185640 h 6858000"/>
              <a:gd name="connsiteX117-12149" fmla="*/ 5998514 w 6128435"/>
              <a:gd name="connsiteY117-12150" fmla="*/ 5189673 h 6858000"/>
              <a:gd name="connsiteX118-12151" fmla="*/ 5995970 w 6128435"/>
              <a:gd name="connsiteY118-12152" fmla="*/ 5221547 h 6858000"/>
              <a:gd name="connsiteX119-12153" fmla="*/ 5997218 w 6128435"/>
              <a:gd name="connsiteY119-12154" fmla="*/ 5222031 h 6858000"/>
              <a:gd name="connsiteX120-12155" fmla="*/ 6002116 w 6128435"/>
              <a:gd name="connsiteY120-12156" fmla="*/ 5231223 h 6858000"/>
              <a:gd name="connsiteX121-12157" fmla="*/ 6008541 w 6128435"/>
              <a:gd name="connsiteY121-12158" fmla="*/ 5248680 h 6858000"/>
              <a:gd name="connsiteX122-12159" fmla="*/ 6039260 w 6128435"/>
              <a:gd name="connsiteY122-12160" fmla="*/ 5289518 h 6858000"/>
              <a:gd name="connsiteX123-12161" fmla="*/ 6036748 w 6128435"/>
              <a:gd name="connsiteY123-12162" fmla="*/ 5322752 h 6858000"/>
              <a:gd name="connsiteX124-12163" fmla="*/ 6036943 w 6128435"/>
              <a:gd name="connsiteY124-12164" fmla="*/ 5329480 h 6858000"/>
              <a:gd name="connsiteX125-12165" fmla="*/ 6037236 w 6128435"/>
              <a:gd name="connsiteY125-12166" fmla="*/ 5329634 h 6858000"/>
              <a:gd name="connsiteX126-12167" fmla="*/ 6038019 w 6128435"/>
              <a:gd name="connsiteY126-12168" fmla="*/ 5336764 h 6858000"/>
              <a:gd name="connsiteX127-12169" fmla="*/ 6037298 w 6128435"/>
              <a:gd name="connsiteY127-12170" fmla="*/ 5341753 h 6858000"/>
              <a:gd name="connsiteX128-12171" fmla="*/ 6037677 w 6128435"/>
              <a:gd name="connsiteY128-12172" fmla="*/ 5354807 h 6858000"/>
              <a:gd name="connsiteX129-12173" fmla="*/ 6039728 w 6128435"/>
              <a:gd name="connsiteY129-12174" fmla="*/ 5359416 h 6858000"/>
              <a:gd name="connsiteX130-12175" fmla="*/ 6043311 w 6128435"/>
              <a:gd name="connsiteY130-12176" fmla="*/ 5361407 h 6858000"/>
              <a:gd name="connsiteX131-12177" fmla="*/ 6042954 w 6128435"/>
              <a:gd name="connsiteY131-12178" fmla="*/ 5362576 h 6858000"/>
              <a:gd name="connsiteX132-12179" fmla="*/ 6053435 w 6128435"/>
              <a:gd name="connsiteY132-12180" fmla="*/ 5387547 h 6858000"/>
              <a:gd name="connsiteX133-12181" fmla="*/ 6065933 w 6128435"/>
              <a:gd name="connsiteY133-12182" fmla="*/ 5443002 h 6858000"/>
              <a:gd name="connsiteX134-12183" fmla="*/ 6068640 w 6128435"/>
              <a:gd name="connsiteY134-12184" fmla="*/ 5474503 h 6858000"/>
              <a:gd name="connsiteX135-12185" fmla="*/ 6080922 w 6128435"/>
              <a:gd name="connsiteY135-12186" fmla="*/ 5561070 h 6858000"/>
              <a:gd name="connsiteX136-12187" fmla="*/ 6096949 w 6128435"/>
              <a:gd name="connsiteY136-12188" fmla="*/ 5648179 h 6858000"/>
              <a:gd name="connsiteX137-12189" fmla="*/ 6125703 w 6128435"/>
              <a:gd name="connsiteY137-12190" fmla="*/ 5692894 h 6858000"/>
              <a:gd name="connsiteX138-12191" fmla="*/ 6126670 w 6128435"/>
              <a:gd name="connsiteY138-12192" fmla="*/ 5697882 h 6858000"/>
              <a:gd name="connsiteX139-12193" fmla="*/ 6124061 w 6128435"/>
              <a:gd name="connsiteY139-12194" fmla="*/ 5710294 h 6858000"/>
              <a:gd name="connsiteX140-12195" fmla="*/ 6122213 w 6128435"/>
              <a:gd name="connsiteY140-12196" fmla="*/ 5714762 h 6858000"/>
              <a:gd name="connsiteX141-12197" fmla="*/ 6121353 w 6128435"/>
              <a:gd name="connsiteY141-12198" fmla="*/ 5721725 h 6858000"/>
              <a:gd name="connsiteX142-12199" fmla="*/ 6121607 w 6128435"/>
              <a:gd name="connsiteY142-12200" fmla="*/ 5721959 h 6858000"/>
              <a:gd name="connsiteX143-12201" fmla="*/ 6120262 w 6128435"/>
              <a:gd name="connsiteY143-12202" fmla="*/ 5728358 h 6858000"/>
              <a:gd name="connsiteX144-12203" fmla="*/ 6110194 w 6128435"/>
              <a:gd name="connsiteY144-12204" fmla="*/ 5758853 h 6858000"/>
              <a:gd name="connsiteX145-12205" fmla="*/ 6127519 w 6128435"/>
              <a:gd name="connsiteY145-12206" fmla="*/ 5865775 h 6858000"/>
              <a:gd name="connsiteX146-12207" fmla="*/ 6128435 w 6128435"/>
              <a:gd name="connsiteY146-12208" fmla="*/ 5870164 h 6858000"/>
              <a:gd name="connsiteX147-12209" fmla="*/ 6119217 w 6128435"/>
              <a:gd name="connsiteY147-12210" fmla="*/ 5888542 h 6858000"/>
              <a:gd name="connsiteX148-12211" fmla="*/ 6115966 w 6128435"/>
              <a:gd name="connsiteY148-12212" fmla="*/ 5898387 h 6858000"/>
              <a:gd name="connsiteX149-12213" fmla="*/ 6111924 w 6128435"/>
              <a:gd name="connsiteY149-12214" fmla="*/ 5900444 h 6858000"/>
              <a:gd name="connsiteX150-12215" fmla="*/ 6108716 w 6128435"/>
              <a:gd name="connsiteY150-12216" fmla="*/ 5915345 h 6858000"/>
              <a:gd name="connsiteX151-12217" fmla="*/ 6109524 w 6128435"/>
              <a:gd name="connsiteY151-12218" fmla="*/ 5917328 h 6858000"/>
              <a:gd name="connsiteX152-12219" fmla="*/ 6102493 w 6128435"/>
              <a:gd name="connsiteY152-12220" fmla="*/ 5928602 h 6858000"/>
              <a:gd name="connsiteX153-12221" fmla="*/ 6056863 w 6128435"/>
              <a:gd name="connsiteY153-12222" fmla="*/ 6000643 h 6858000"/>
              <a:gd name="connsiteX154-12223" fmla="*/ 6045436 w 6128435"/>
              <a:gd name="connsiteY154-12224" fmla="*/ 6124480 h 6858000"/>
              <a:gd name="connsiteX155-12225" fmla="*/ 6030489 w 6128435"/>
              <a:gd name="connsiteY155-12226" fmla="*/ 6317666 h 6858000"/>
              <a:gd name="connsiteX156-12227" fmla="*/ 6007492 w 6128435"/>
              <a:gd name="connsiteY156-12228" fmla="*/ 6440818 h 6858000"/>
              <a:gd name="connsiteX157-12229" fmla="*/ 6009467 w 6128435"/>
              <a:gd name="connsiteY157-12230" fmla="*/ 6487076 h 6858000"/>
              <a:gd name="connsiteX158-12231" fmla="*/ 5995064 w 6128435"/>
              <a:gd name="connsiteY158-12232" fmla="*/ 6540791 h 6858000"/>
              <a:gd name="connsiteX159-12233" fmla="*/ 5996309 w 6128435"/>
              <a:gd name="connsiteY159-12234" fmla="*/ 6543961 h 6858000"/>
              <a:gd name="connsiteX160-12235" fmla="*/ 5996048 w 6128435"/>
              <a:gd name="connsiteY160-12236" fmla="*/ 6555444 h 6858000"/>
              <a:gd name="connsiteX161-12237" fmla="*/ 6002524 w 6128435"/>
              <a:gd name="connsiteY161-12238" fmla="*/ 6560188 h 6858000"/>
              <a:gd name="connsiteX162-12239" fmla="*/ 6006823 w 6128435"/>
              <a:gd name="connsiteY162-12240" fmla="*/ 6578546 h 6858000"/>
              <a:gd name="connsiteX163-12241" fmla="*/ 6004510 w 6128435"/>
              <a:gd name="connsiteY163-12242" fmla="*/ 6599256 h 6858000"/>
              <a:gd name="connsiteX164-12243" fmla="*/ 5986207 w 6128435"/>
              <a:gd name="connsiteY164-12244" fmla="*/ 6695855 h 6858000"/>
              <a:gd name="connsiteX165-12245" fmla="*/ 5979428 w 6128435"/>
              <a:gd name="connsiteY165-12246" fmla="*/ 6754678 h 6858000"/>
              <a:gd name="connsiteX166-12247" fmla="*/ 5983398 w 6128435"/>
              <a:gd name="connsiteY166-12248" fmla="*/ 6778641 h 6858000"/>
              <a:gd name="connsiteX167-12249" fmla="*/ 5984543 w 6128435"/>
              <a:gd name="connsiteY167-12250" fmla="*/ 6811016 h 6858000"/>
              <a:gd name="connsiteX168-12251" fmla="*/ 5981802 w 6128435"/>
              <a:gd name="connsiteY168-12252" fmla="*/ 6838578 h 6858000"/>
              <a:gd name="connsiteX169-12253" fmla="*/ 5979671 w 6128435"/>
              <a:gd name="connsiteY169-12254" fmla="*/ 6858000 h 6858000"/>
              <a:gd name="connsiteX170-12255" fmla="*/ 0 w 6128435"/>
              <a:gd name="connsiteY170-12256" fmla="*/ 6858000 h 6858000"/>
              <a:gd name="connsiteX171-12257" fmla="*/ 0 w 6128435"/>
              <a:gd name="connsiteY171-12258" fmla="*/ 0 h 6858000"/>
              <a:gd name="connsiteX0-12259" fmla="*/ 0 w 6128435"/>
              <a:gd name="connsiteY0-12260" fmla="*/ 0 h 6858000"/>
              <a:gd name="connsiteX1-12261" fmla="*/ 4965888 w 6128435"/>
              <a:gd name="connsiteY1-12262" fmla="*/ 0 h 6858000"/>
              <a:gd name="connsiteX2-12263" fmla="*/ 4967767 w 6128435"/>
              <a:gd name="connsiteY2-12264" fmla="*/ 7930 h 6858000"/>
              <a:gd name="connsiteX3-12265" fmla="*/ 4979444 w 6128435"/>
              <a:gd name="connsiteY3-12266" fmla="*/ 43921 h 6858000"/>
              <a:gd name="connsiteX4-12267" fmla="*/ 5021173 w 6128435"/>
              <a:gd name="connsiteY4-12268" fmla="*/ 123738 h 6858000"/>
              <a:gd name="connsiteX5-12269" fmla="*/ 5075458 w 6128435"/>
              <a:gd name="connsiteY5-12270" fmla="*/ 264355 h 6858000"/>
              <a:gd name="connsiteX6-12271" fmla="*/ 5081175 w 6128435"/>
              <a:gd name="connsiteY6-12272" fmla="*/ 277448 h 6858000"/>
              <a:gd name="connsiteX7-12273" fmla="*/ 5097011 w 6128435"/>
              <a:gd name="connsiteY7-12274" fmla="*/ 355616 h 6858000"/>
              <a:gd name="connsiteX8-12275" fmla="*/ 5130982 w 6128435"/>
              <a:gd name="connsiteY8-12276" fmla="*/ 412030 h 6858000"/>
              <a:gd name="connsiteX9-12277" fmla="*/ 5153000 w 6128435"/>
              <a:gd name="connsiteY9-12278" fmla="*/ 507134 h 6858000"/>
              <a:gd name="connsiteX10-12279" fmla="*/ 5171282 w 6128435"/>
              <a:gd name="connsiteY10-12280" fmla="*/ 602071 h 6858000"/>
              <a:gd name="connsiteX11-12281" fmla="*/ 5176196 w 6128435"/>
              <a:gd name="connsiteY11-12282" fmla="*/ 636822 h 6858000"/>
              <a:gd name="connsiteX12-12283" fmla="*/ 5201957 w 6128435"/>
              <a:gd name="connsiteY12-12284" fmla="*/ 736835 h 6858000"/>
              <a:gd name="connsiteX13-12285" fmla="*/ 5185452 w 6128435"/>
              <a:gd name="connsiteY13-12286" fmla="*/ 745392 h 6858000"/>
              <a:gd name="connsiteX14-12287" fmla="*/ 5189051 w 6128435"/>
              <a:gd name="connsiteY14-12288" fmla="*/ 782518 h 6858000"/>
              <a:gd name="connsiteX15-12289" fmla="*/ 5210428 w 6128435"/>
              <a:gd name="connsiteY15-12290" fmla="*/ 815772 h 6858000"/>
              <a:gd name="connsiteX16-12291" fmla="*/ 5221088 w 6128435"/>
              <a:gd name="connsiteY16-12292" fmla="*/ 860193 h 6858000"/>
              <a:gd name="connsiteX17-12293" fmla="*/ 5227653 w 6128435"/>
              <a:gd name="connsiteY17-12294" fmla="*/ 886709 h 6858000"/>
              <a:gd name="connsiteX18-12295" fmla="*/ 5230806 w 6128435"/>
              <a:gd name="connsiteY18-12296" fmla="*/ 961354 h 6858000"/>
              <a:gd name="connsiteX19-12297" fmla="*/ 5201018 w 6128435"/>
              <a:gd name="connsiteY19-12298" fmla="*/ 1095027 h 6858000"/>
              <a:gd name="connsiteX20-12299" fmla="*/ 5202153 w 6128435"/>
              <a:gd name="connsiteY20-12300" fmla="*/ 1133224 h 6858000"/>
              <a:gd name="connsiteX21-12301" fmla="*/ 5207370 w 6128435"/>
              <a:gd name="connsiteY21-12302" fmla="*/ 1138097 h 6858000"/>
              <a:gd name="connsiteX22-12303" fmla="*/ 5189234 w 6128435"/>
              <a:gd name="connsiteY22-12304" fmla="*/ 1193495 h 6858000"/>
              <a:gd name="connsiteX23-12305" fmla="*/ 5202769 w 6128435"/>
              <a:gd name="connsiteY23-12306" fmla="*/ 1269450 h 6858000"/>
              <a:gd name="connsiteX24-12307" fmla="*/ 5225968 w 6128435"/>
              <a:gd name="connsiteY24-12308" fmla="*/ 1357994 h 6858000"/>
              <a:gd name="connsiteX25-12309" fmla="*/ 5233819 w 6128435"/>
              <a:gd name="connsiteY25-12310" fmla="*/ 1380922 h 6858000"/>
              <a:gd name="connsiteX26-12311" fmla="*/ 5237226 w 6128435"/>
              <a:gd name="connsiteY26-12312" fmla="*/ 1441327 h 6858000"/>
              <a:gd name="connsiteX27-12313" fmla="*/ 5244434 w 6128435"/>
              <a:gd name="connsiteY27-12314" fmla="*/ 1580810 h 6858000"/>
              <a:gd name="connsiteX28-12315" fmla="*/ 5251453 w 6128435"/>
              <a:gd name="connsiteY28-12316" fmla="*/ 1583934 h 6858000"/>
              <a:gd name="connsiteX29-12317" fmla="*/ 5253136 w 6128435"/>
              <a:gd name="connsiteY29-12318" fmla="*/ 1595457 h 6858000"/>
              <a:gd name="connsiteX30-12319" fmla="*/ 5254863 w 6128435"/>
              <a:gd name="connsiteY30-12320" fmla="*/ 1598311 h 6858000"/>
              <a:gd name="connsiteX31-12321" fmla="*/ 5263491 w 6128435"/>
              <a:gd name="connsiteY31-12322" fmla="*/ 1642938 h 6858000"/>
              <a:gd name="connsiteX32-12323" fmla="*/ 5261314 w 6128435"/>
              <a:gd name="connsiteY32-12324" fmla="*/ 1689177 h 6858000"/>
              <a:gd name="connsiteX33-12325" fmla="*/ 5259788 w 6128435"/>
              <a:gd name="connsiteY33-12326" fmla="*/ 1768516 h 6858000"/>
              <a:gd name="connsiteX34-12327" fmla="*/ 5272526 w 6128435"/>
              <a:gd name="connsiteY34-12328" fmla="*/ 1936940 h 6858000"/>
              <a:gd name="connsiteX35-12329" fmla="*/ 5252592 w 6128435"/>
              <a:gd name="connsiteY35-12330" fmla="*/ 2092210 h 6858000"/>
              <a:gd name="connsiteX36-12331" fmla="*/ 5264303 w 6128435"/>
              <a:gd name="connsiteY36-12332" fmla="*/ 2225157 h 6858000"/>
              <a:gd name="connsiteX37-12333" fmla="*/ 5254949 w 6128435"/>
              <a:gd name="connsiteY37-12334" fmla="*/ 2236160 h 6858000"/>
              <a:gd name="connsiteX38-12335" fmla="*/ 5250104 w 6128435"/>
              <a:gd name="connsiteY38-12336" fmla="*/ 2249166 h 6858000"/>
              <a:gd name="connsiteX39-12337" fmla="*/ 5251214 w 6128435"/>
              <a:gd name="connsiteY39-12338" fmla="*/ 2250944 h 6858000"/>
              <a:gd name="connsiteX40-12339" fmla="*/ 5250644 w 6128435"/>
              <a:gd name="connsiteY40-12340" fmla="*/ 2266619 h 6858000"/>
              <a:gd name="connsiteX41-12341" fmla="*/ 5247111 w 6128435"/>
              <a:gd name="connsiteY41-12342" fmla="*/ 2269679 h 6858000"/>
              <a:gd name="connsiteX42-12343" fmla="*/ 5279312 w 6128435"/>
              <a:gd name="connsiteY42-12344" fmla="*/ 2302757 h 6858000"/>
              <a:gd name="connsiteX43-12345" fmla="*/ 5293877 w 6128435"/>
              <a:gd name="connsiteY43-12346" fmla="*/ 2368649 h 6858000"/>
              <a:gd name="connsiteX44-12347" fmla="*/ 5311338 w 6128435"/>
              <a:gd name="connsiteY44-12348" fmla="*/ 2404034 h 6858000"/>
              <a:gd name="connsiteX45-12349" fmla="*/ 5338366 w 6128435"/>
              <a:gd name="connsiteY45-12350" fmla="*/ 2465052 h 6858000"/>
              <a:gd name="connsiteX46-12351" fmla="*/ 5371263 w 6128435"/>
              <a:gd name="connsiteY46-12352" fmla="*/ 2586413 h 6858000"/>
              <a:gd name="connsiteX47-12353" fmla="*/ 5407503 w 6128435"/>
              <a:gd name="connsiteY47-12354" fmla="*/ 2786290 h 6858000"/>
              <a:gd name="connsiteX48-12355" fmla="*/ 5407356 w 6128435"/>
              <a:gd name="connsiteY48-12356" fmla="*/ 2787545 h 6858000"/>
              <a:gd name="connsiteX49-12357" fmla="*/ 5411130 w 6128435"/>
              <a:gd name="connsiteY49-12358" fmla="*/ 2788640 h 6858000"/>
              <a:gd name="connsiteX50-12359" fmla="*/ 5416439 w 6128435"/>
              <a:gd name="connsiteY50-12360" fmla="*/ 2805666 h 6858000"/>
              <a:gd name="connsiteX51-12361" fmla="*/ 5416589 w 6128435"/>
              <a:gd name="connsiteY51-12362" fmla="*/ 2810822 h 6858000"/>
              <a:gd name="connsiteX52-12363" fmla="*/ 5418542 w 6128435"/>
              <a:gd name="connsiteY52-12364" fmla="*/ 2817745 h 6858000"/>
              <a:gd name="connsiteX53-12365" fmla="*/ 5418847 w 6128435"/>
              <a:gd name="connsiteY53-12366" fmla="*/ 2817825 h 6858000"/>
              <a:gd name="connsiteX54-12367" fmla="*/ 5423364 w 6128435"/>
              <a:gd name="connsiteY54-12368" fmla="*/ 2858292 h 6858000"/>
              <a:gd name="connsiteX55-12369" fmla="*/ 5479298 w 6128435"/>
              <a:gd name="connsiteY55-12370" fmla="*/ 2947791 h 6858000"/>
              <a:gd name="connsiteX56-12371" fmla="*/ 5481770 w 6128435"/>
              <a:gd name="connsiteY56-12372" fmla="*/ 2951352 h 6858000"/>
              <a:gd name="connsiteX57-12373" fmla="*/ 5481013 w 6128435"/>
              <a:gd name="connsiteY57-12374" fmla="*/ 2973461 h 6858000"/>
              <a:gd name="connsiteX58-12375" fmla="*/ 5482045 w 6128435"/>
              <a:gd name="connsiteY58-12376" fmla="*/ 2984371 h 6858000"/>
              <a:gd name="connsiteX59-12377" fmla="*/ 5479405 w 6128435"/>
              <a:gd name="connsiteY59-12378" fmla="*/ 2988507 h 6858000"/>
              <a:gd name="connsiteX60-12379" fmla="*/ 5482415 w 6128435"/>
              <a:gd name="connsiteY60-12380" fmla="*/ 3004079 h 6858000"/>
              <a:gd name="connsiteX61-12381" fmla="*/ 5483865 w 6128435"/>
              <a:gd name="connsiteY61-12382" fmla="*/ 3005467 h 6858000"/>
              <a:gd name="connsiteX62-12383" fmla="*/ 5482236 w 6128435"/>
              <a:gd name="connsiteY62-12384" fmla="*/ 3019791 h 6858000"/>
              <a:gd name="connsiteX63-12385" fmla="*/ 5475895 w 6128435"/>
              <a:gd name="connsiteY63-12386" fmla="*/ 3033578 h 6858000"/>
              <a:gd name="connsiteX64-12387" fmla="*/ 5477595 w 6128435"/>
              <a:gd name="connsiteY64-12388" fmla="*/ 3250534 h 6858000"/>
              <a:gd name="connsiteX65-12389" fmla="*/ 5532836 w 6128435"/>
              <a:gd name="connsiteY65-12390" fmla="*/ 3353840 h 6858000"/>
              <a:gd name="connsiteX66-12391" fmla="*/ 5561229 w 6128435"/>
              <a:gd name="connsiteY66-12392" fmla="*/ 3395784 h 6858000"/>
              <a:gd name="connsiteX67-12393" fmla="*/ 5589758 w 6128435"/>
              <a:gd name="connsiteY67-12394" fmla="*/ 3506453 h 6858000"/>
              <a:gd name="connsiteX68-12395" fmla="*/ 5596144 w 6128435"/>
              <a:gd name="connsiteY68-12396" fmla="*/ 3534624 h 6858000"/>
              <a:gd name="connsiteX69-12397" fmla="*/ 5597750 w 6128435"/>
              <a:gd name="connsiteY69-12398" fmla="*/ 3534129 h 6858000"/>
              <a:gd name="connsiteX70-12399" fmla="*/ 5599700 w 6128435"/>
              <a:gd name="connsiteY70-12400" fmla="*/ 3547221 h 6858000"/>
              <a:gd name="connsiteX71-12401" fmla="*/ 5615031 w 6128435"/>
              <a:gd name="connsiteY71-12402" fmla="*/ 3557482 h 6858000"/>
              <a:gd name="connsiteX72-12403" fmla="*/ 5618377 w 6128435"/>
              <a:gd name="connsiteY72-12404" fmla="*/ 3588431 h 6858000"/>
              <a:gd name="connsiteX73-12405" fmla="*/ 5612155 w 6128435"/>
              <a:gd name="connsiteY73-12406" fmla="*/ 3589869 h 6858000"/>
              <a:gd name="connsiteX74-12407" fmla="*/ 5620843 w 6128435"/>
              <a:gd name="connsiteY74-12408" fmla="*/ 3606745 h 6858000"/>
              <a:gd name="connsiteX75-12409" fmla="*/ 5655472 w 6128435"/>
              <a:gd name="connsiteY75-12410" fmla="*/ 3678877 h 6858000"/>
              <a:gd name="connsiteX76-12411" fmla="*/ 5680448 w 6128435"/>
              <a:gd name="connsiteY76-12412" fmla="*/ 3717760 h 6858000"/>
              <a:gd name="connsiteX77-12413" fmla="*/ 5683015 w 6128435"/>
              <a:gd name="connsiteY77-12414" fmla="*/ 3762025 h 6858000"/>
              <a:gd name="connsiteX78-12415" fmla="*/ 5696643 w 6128435"/>
              <a:gd name="connsiteY78-12416" fmla="*/ 3773888 h 6858000"/>
              <a:gd name="connsiteX79-12417" fmla="*/ 5699203 w 6128435"/>
              <a:gd name="connsiteY79-12418" fmla="*/ 3775823 h 6858000"/>
              <a:gd name="connsiteX80-12419" fmla="*/ 5704824 w 6128435"/>
              <a:gd name="connsiteY80-12420" fmla="*/ 3785966 h 6858000"/>
              <a:gd name="connsiteX81-12421" fmla="*/ 5712204 w 6128435"/>
              <a:gd name="connsiteY81-12422" fmla="*/ 3785830 h 6858000"/>
              <a:gd name="connsiteX82-12423" fmla="*/ 5724816 w 6128435"/>
              <a:gd name="connsiteY82-12424" fmla="*/ 3798949 h 6858000"/>
              <a:gd name="connsiteX83-12425" fmla="*/ 5733539 w 6128435"/>
              <a:gd name="connsiteY83-12426" fmla="*/ 3818457 h 6858000"/>
              <a:gd name="connsiteX84-12427" fmla="*/ 5768491 w 6128435"/>
              <a:gd name="connsiteY84-12428" fmla="*/ 3914399 h 6858000"/>
              <a:gd name="connsiteX85-12429" fmla="*/ 5793123 w 6128435"/>
              <a:gd name="connsiteY85-12430" fmla="*/ 3969952 h 6858000"/>
              <a:gd name="connsiteX86-12431" fmla="*/ 5808321 w 6128435"/>
              <a:gd name="connsiteY86-12432" fmla="*/ 3988153 h 6858000"/>
              <a:gd name="connsiteX87-12433" fmla="*/ 5825621 w 6128435"/>
              <a:gd name="connsiteY87-12434" fmla="*/ 4015525 h 6858000"/>
              <a:gd name="connsiteX88-12435" fmla="*/ 5860672 w 6128435"/>
              <a:gd name="connsiteY88-12436" fmla="*/ 4061579 h 6858000"/>
              <a:gd name="connsiteX89-12437" fmla="*/ 5872173 w 6128435"/>
              <a:gd name="connsiteY89-12438" fmla="*/ 4088497 h 6858000"/>
              <a:gd name="connsiteX90-12439" fmla="*/ 5883705 w 6128435"/>
              <a:gd name="connsiteY90-12440" fmla="*/ 4101899 h 6858000"/>
              <a:gd name="connsiteX91-12441" fmla="*/ 5885314 w 6128435"/>
              <a:gd name="connsiteY91-12442" fmla="*/ 4108387 h 6858000"/>
              <a:gd name="connsiteX92-12443" fmla="*/ 5894095 w 6128435"/>
              <a:gd name="connsiteY92-12444" fmla="*/ 4128857 h 6858000"/>
              <a:gd name="connsiteX93-12445" fmla="*/ 5898339 w 6128435"/>
              <a:gd name="connsiteY93-12446" fmla="*/ 4140800 h 6858000"/>
              <a:gd name="connsiteX94-12447" fmla="*/ 5899734 w 6128435"/>
              <a:gd name="connsiteY94-12448" fmla="*/ 4145632 h 6858000"/>
              <a:gd name="connsiteX95-12449" fmla="*/ 5897098 w 6128435"/>
              <a:gd name="connsiteY95-12450" fmla="*/ 4157819 h 6858000"/>
              <a:gd name="connsiteX96-12451" fmla="*/ 5903513 w 6128435"/>
              <a:gd name="connsiteY96-12452" fmla="*/ 4187661 h 6858000"/>
              <a:gd name="connsiteX97-12453" fmla="*/ 5917114 w 6128435"/>
              <a:gd name="connsiteY97-12454" fmla="*/ 4213096 h 6858000"/>
              <a:gd name="connsiteX98-12455" fmla="*/ 5921153 w 6128435"/>
              <a:gd name="connsiteY98-12456" fmla="*/ 4236222 h 6858000"/>
              <a:gd name="connsiteX99-12457" fmla="*/ 5924233 w 6128435"/>
              <a:gd name="connsiteY99-12458" fmla="*/ 4242060 h 6858000"/>
              <a:gd name="connsiteX100-12459" fmla="*/ 5928910 w 6128435"/>
              <a:gd name="connsiteY100-12460" fmla="*/ 4300973 h 6858000"/>
              <a:gd name="connsiteX101-12461" fmla="*/ 5939320 w 6128435"/>
              <a:gd name="connsiteY101-12462" fmla="*/ 4340435 h 6858000"/>
              <a:gd name="connsiteX102-12463" fmla="*/ 5946705 w 6128435"/>
              <a:gd name="connsiteY102-12464" fmla="*/ 4428051 h 6858000"/>
              <a:gd name="connsiteX103-12465" fmla="*/ 5949261 w 6128435"/>
              <a:gd name="connsiteY103-12466" fmla="*/ 4449185 h 6858000"/>
              <a:gd name="connsiteX104-12467" fmla="*/ 5957504 w 6128435"/>
              <a:gd name="connsiteY104-12468" fmla="*/ 4465911 h 6858000"/>
              <a:gd name="connsiteX105-12469" fmla="*/ 5964689 w 6128435"/>
              <a:gd name="connsiteY105-12470" fmla="*/ 4468532 h 6858000"/>
              <a:gd name="connsiteX106-12471" fmla="*/ 5967062 w 6128435"/>
              <a:gd name="connsiteY106-12472" fmla="*/ 4479923 h 6858000"/>
              <a:gd name="connsiteX107-12473" fmla="*/ 5968960 w 6128435"/>
              <a:gd name="connsiteY107-12474" fmla="*/ 4482655 h 6858000"/>
              <a:gd name="connsiteX108-12475" fmla="*/ 5978567 w 6128435"/>
              <a:gd name="connsiteY108-12476" fmla="*/ 4498605 h 6858000"/>
              <a:gd name="connsiteX109-12477" fmla="*/ 5980106 w 6128435"/>
              <a:gd name="connsiteY109-12478" fmla="*/ 4585087 h 6858000"/>
              <a:gd name="connsiteX110-12479" fmla="*/ 5998138 w 6128435"/>
              <a:gd name="connsiteY110-12480" fmla="*/ 4697518 h 6858000"/>
              <a:gd name="connsiteX111-12481" fmla="*/ 6013516 w 6128435"/>
              <a:gd name="connsiteY111-12482" fmla="*/ 4786619 h 6858000"/>
              <a:gd name="connsiteX112-12483" fmla="*/ 6025404 w 6128435"/>
              <a:gd name="connsiteY112-12484" fmla="*/ 4858148 h 6858000"/>
              <a:gd name="connsiteX113-12485" fmla="*/ 6007749 w 6128435"/>
              <a:gd name="connsiteY113-12486" fmla="*/ 4964715 h 6858000"/>
              <a:gd name="connsiteX114-12487" fmla="*/ 6005269 w 6128435"/>
              <a:gd name="connsiteY114-12488" fmla="*/ 5150567 h 6858000"/>
              <a:gd name="connsiteX115-12489" fmla="*/ 6001127 w 6128435"/>
              <a:gd name="connsiteY115-12490" fmla="*/ 5164609 h 6858000"/>
              <a:gd name="connsiteX116-12491" fmla="*/ 5996647 w 6128435"/>
              <a:gd name="connsiteY116-12492" fmla="*/ 5185640 h 6858000"/>
              <a:gd name="connsiteX117-12493" fmla="*/ 5998514 w 6128435"/>
              <a:gd name="connsiteY117-12494" fmla="*/ 5189673 h 6858000"/>
              <a:gd name="connsiteX118-12495" fmla="*/ 5995970 w 6128435"/>
              <a:gd name="connsiteY118-12496" fmla="*/ 5221547 h 6858000"/>
              <a:gd name="connsiteX119-12497" fmla="*/ 5997218 w 6128435"/>
              <a:gd name="connsiteY119-12498" fmla="*/ 5222031 h 6858000"/>
              <a:gd name="connsiteX120-12499" fmla="*/ 6002116 w 6128435"/>
              <a:gd name="connsiteY120-12500" fmla="*/ 5231223 h 6858000"/>
              <a:gd name="connsiteX121-12501" fmla="*/ 6008541 w 6128435"/>
              <a:gd name="connsiteY121-12502" fmla="*/ 5248680 h 6858000"/>
              <a:gd name="connsiteX122-12503" fmla="*/ 6039260 w 6128435"/>
              <a:gd name="connsiteY122-12504" fmla="*/ 5289518 h 6858000"/>
              <a:gd name="connsiteX123-12505" fmla="*/ 6036748 w 6128435"/>
              <a:gd name="connsiteY123-12506" fmla="*/ 5322752 h 6858000"/>
              <a:gd name="connsiteX124-12507" fmla="*/ 6036943 w 6128435"/>
              <a:gd name="connsiteY124-12508" fmla="*/ 5329480 h 6858000"/>
              <a:gd name="connsiteX125-12509" fmla="*/ 6037236 w 6128435"/>
              <a:gd name="connsiteY125-12510" fmla="*/ 5329634 h 6858000"/>
              <a:gd name="connsiteX126-12511" fmla="*/ 6038019 w 6128435"/>
              <a:gd name="connsiteY126-12512" fmla="*/ 5336764 h 6858000"/>
              <a:gd name="connsiteX127-12513" fmla="*/ 6037298 w 6128435"/>
              <a:gd name="connsiteY127-12514" fmla="*/ 5341753 h 6858000"/>
              <a:gd name="connsiteX128-12515" fmla="*/ 6037677 w 6128435"/>
              <a:gd name="connsiteY128-12516" fmla="*/ 5354807 h 6858000"/>
              <a:gd name="connsiteX129-12517" fmla="*/ 6039728 w 6128435"/>
              <a:gd name="connsiteY129-12518" fmla="*/ 5359416 h 6858000"/>
              <a:gd name="connsiteX130-12519" fmla="*/ 6043311 w 6128435"/>
              <a:gd name="connsiteY130-12520" fmla="*/ 5361407 h 6858000"/>
              <a:gd name="connsiteX131-12521" fmla="*/ 6042954 w 6128435"/>
              <a:gd name="connsiteY131-12522" fmla="*/ 5362576 h 6858000"/>
              <a:gd name="connsiteX132-12523" fmla="*/ 6053435 w 6128435"/>
              <a:gd name="connsiteY132-12524" fmla="*/ 5387547 h 6858000"/>
              <a:gd name="connsiteX133-12525" fmla="*/ 6065933 w 6128435"/>
              <a:gd name="connsiteY133-12526" fmla="*/ 5443002 h 6858000"/>
              <a:gd name="connsiteX134-12527" fmla="*/ 6068640 w 6128435"/>
              <a:gd name="connsiteY134-12528" fmla="*/ 5474503 h 6858000"/>
              <a:gd name="connsiteX135-12529" fmla="*/ 6080922 w 6128435"/>
              <a:gd name="connsiteY135-12530" fmla="*/ 5561070 h 6858000"/>
              <a:gd name="connsiteX136-12531" fmla="*/ 6096949 w 6128435"/>
              <a:gd name="connsiteY136-12532" fmla="*/ 5648179 h 6858000"/>
              <a:gd name="connsiteX137-12533" fmla="*/ 6125703 w 6128435"/>
              <a:gd name="connsiteY137-12534" fmla="*/ 5692894 h 6858000"/>
              <a:gd name="connsiteX138-12535" fmla="*/ 6126670 w 6128435"/>
              <a:gd name="connsiteY138-12536" fmla="*/ 5697882 h 6858000"/>
              <a:gd name="connsiteX139-12537" fmla="*/ 6124061 w 6128435"/>
              <a:gd name="connsiteY139-12538" fmla="*/ 5710294 h 6858000"/>
              <a:gd name="connsiteX140-12539" fmla="*/ 6122213 w 6128435"/>
              <a:gd name="connsiteY140-12540" fmla="*/ 5714762 h 6858000"/>
              <a:gd name="connsiteX141-12541" fmla="*/ 6121353 w 6128435"/>
              <a:gd name="connsiteY141-12542" fmla="*/ 5721725 h 6858000"/>
              <a:gd name="connsiteX142-12543" fmla="*/ 6121607 w 6128435"/>
              <a:gd name="connsiteY142-12544" fmla="*/ 5721959 h 6858000"/>
              <a:gd name="connsiteX143-12545" fmla="*/ 6120262 w 6128435"/>
              <a:gd name="connsiteY143-12546" fmla="*/ 5728358 h 6858000"/>
              <a:gd name="connsiteX144-12547" fmla="*/ 6110194 w 6128435"/>
              <a:gd name="connsiteY144-12548" fmla="*/ 5758853 h 6858000"/>
              <a:gd name="connsiteX145-12549" fmla="*/ 6127519 w 6128435"/>
              <a:gd name="connsiteY145-12550" fmla="*/ 5865775 h 6858000"/>
              <a:gd name="connsiteX146-12551" fmla="*/ 6128435 w 6128435"/>
              <a:gd name="connsiteY146-12552" fmla="*/ 5870164 h 6858000"/>
              <a:gd name="connsiteX147-12553" fmla="*/ 6119217 w 6128435"/>
              <a:gd name="connsiteY147-12554" fmla="*/ 5888542 h 6858000"/>
              <a:gd name="connsiteX148-12555" fmla="*/ 6115966 w 6128435"/>
              <a:gd name="connsiteY148-12556" fmla="*/ 5898387 h 6858000"/>
              <a:gd name="connsiteX149-12557" fmla="*/ 6111924 w 6128435"/>
              <a:gd name="connsiteY149-12558" fmla="*/ 5900444 h 6858000"/>
              <a:gd name="connsiteX150-12559" fmla="*/ 6108716 w 6128435"/>
              <a:gd name="connsiteY150-12560" fmla="*/ 5915345 h 6858000"/>
              <a:gd name="connsiteX151-12561" fmla="*/ 6109524 w 6128435"/>
              <a:gd name="connsiteY151-12562" fmla="*/ 5917328 h 6858000"/>
              <a:gd name="connsiteX152-12563" fmla="*/ 6102493 w 6128435"/>
              <a:gd name="connsiteY152-12564" fmla="*/ 5928602 h 6858000"/>
              <a:gd name="connsiteX153-12565" fmla="*/ 6056863 w 6128435"/>
              <a:gd name="connsiteY153-12566" fmla="*/ 6000643 h 6858000"/>
              <a:gd name="connsiteX154-12567" fmla="*/ 6045436 w 6128435"/>
              <a:gd name="connsiteY154-12568" fmla="*/ 6124480 h 6858000"/>
              <a:gd name="connsiteX155-12569" fmla="*/ 6030489 w 6128435"/>
              <a:gd name="connsiteY155-12570" fmla="*/ 6317666 h 6858000"/>
              <a:gd name="connsiteX156-12571" fmla="*/ 6007492 w 6128435"/>
              <a:gd name="connsiteY156-12572" fmla="*/ 6440818 h 6858000"/>
              <a:gd name="connsiteX157-12573" fmla="*/ 6009467 w 6128435"/>
              <a:gd name="connsiteY157-12574" fmla="*/ 6487076 h 6858000"/>
              <a:gd name="connsiteX158-12575" fmla="*/ 5995064 w 6128435"/>
              <a:gd name="connsiteY158-12576" fmla="*/ 6540791 h 6858000"/>
              <a:gd name="connsiteX159-12577" fmla="*/ 5996309 w 6128435"/>
              <a:gd name="connsiteY159-12578" fmla="*/ 6543961 h 6858000"/>
              <a:gd name="connsiteX160-12579" fmla="*/ 5996048 w 6128435"/>
              <a:gd name="connsiteY160-12580" fmla="*/ 6555444 h 6858000"/>
              <a:gd name="connsiteX161-12581" fmla="*/ 6002524 w 6128435"/>
              <a:gd name="connsiteY161-12582" fmla="*/ 6560188 h 6858000"/>
              <a:gd name="connsiteX162-12583" fmla="*/ 6006823 w 6128435"/>
              <a:gd name="connsiteY162-12584" fmla="*/ 6578546 h 6858000"/>
              <a:gd name="connsiteX163-12585" fmla="*/ 6004510 w 6128435"/>
              <a:gd name="connsiteY163-12586" fmla="*/ 6599256 h 6858000"/>
              <a:gd name="connsiteX164-12587" fmla="*/ 5986207 w 6128435"/>
              <a:gd name="connsiteY164-12588" fmla="*/ 6695855 h 6858000"/>
              <a:gd name="connsiteX165-12589" fmla="*/ 5979428 w 6128435"/>
              <a:gd name="connsiteY165-12590" fmla="*/ 6754678 h 6858000"/>
              <a:gd name="connsiteX166-12591" fmla="*/ 5983398 w 6128435"/>
              <a:gd name="connsiteY166-12592" fmla="*/ 6778641 h 6858000"/>
              <a:gd name="connsiteX167-12593" fmla="*/ 5984543 w 6128435"/>
              <a:gd name="connsiteY167-12594" fmla="*/ 6811016 h 6858000"/>
              <a:gd name="connsiteX168-12595" fmla="*/ 5981802 w 6128435"/>
              <a:gd name="connsiteY168-12596" fmla="*/ 6838578 h 6858000"/>
              <a:gd name="connsiteX169-12597" fmla="*/ 5979671 w 6128435"/>
              <a:gd name="connsiteY169-12598" fmla="*/ 6858000 h 6858000"/>
              <a:gd name="connsiteX170-12599" fmla="*/ 0 w 6128435"/>
              <a:gd name="connsiteY170-12600" fmla="*/ 6858000 h 6858000"/>
              <a:gd name="connsiteX171-12601" fmla="*/ 0 w 6128435"/>
              <a:gd name="connsiteY171-12602" fmla="*/ 0 h 6858000"/>
              <a:gd name="connsiteX0-12603" fmla="*/ 0 w 6128435"/>
              <a:gd name="connsiteY0-12604" fmla="*/ 0 h 6858000"/>
              <a:gd name="connsiteX1-12605" fmla="*/ 4965888 w 6128435"/>
              <a:gd name="connsiteY1-12606" fmla="*/ 0 h 6858000"/>
              <a:gd name="connsiteX2-12607" fmla="*/ 4967767 w 6128435"/>
              <a:gd name="connsiteY2-12608" fmla="*/ 7930 h 6858000"/>
              <a:gd name="connsiteX3-12609" fmla="*/ 4979444 w 6128435"/>
              <a:gd name="connsiteY3-12610" fmla="*/ 43921 h 6858000"/>
              <a:gd name="connsiteX4-12611" fmla="*/ 5021173 w 6128435"/>
              <a:gd name="connsiteY4-12612" fmla="*/ 123738 h 6858000"/>
              <a:gd name="connsiteX5-12613" fmla="*/ 5075458 w 6128435"/>
              <a:gd name="connsiteY5-12614" fmla="*/ 264355 h 6858000"/>
              <a:gd name="connsiteX6-12615" fmla="*/ 5081175 w 6128435"/>
              <a:gd name="connsiteY6-12616" fmla="*/ 277448 h 6858000"/>
              <a:gd name="connsiteX7-12617" fmla="*/ 5097011 w 6128435"/>
              <a:gd name="connsiteY7-12618" fmla="*/ 355616 h 6858000"/>
              <a:gd name="connsiteX8-12619" fmla="*/ 5130982 w 6128435"/>
              <a:gd name="connsiteY8-12620" fmla="*/ 412030 h 6858000"/>
              <a:gd name="connsiteX9-12621" fmla="*/ 5153000 w 6128435"/>
              <a:gd name="connsiteY9-12622" fmla="*/ 507134 h 6858000"/>
              <a:gd name="connsiteX10-12623" fmla="*/ 5171282 w 6128435"/>
              <a:gd name="connsiteY10-12624" fmla="*/ 602071 h 6858000"/>
              <a:gd name="connsiteX11-12625" fmla="*/ 5176196 w 6128435"/>
              <a:gd name="connsiteY11-12626" fmla="*/ 636822 h 6858000"/>
              <a:gd name="connsiteX12-12627" fmla="*/ 5201957 w 6128435"/>
              <a:gd name="connsiteY12-12628" fmla="*/ 736835 h 6858000"/>
              <a:gd name="connsiteX13-12629" fmla="*/ 5185452 w 6128435"/>
              <a:gd name="connsiteY13-12630" fmla="*/ 745392 h 6858000"/>
              <a:gd name="connsiteX14-12631" fmla="*/ 5189051 w 6128435"/>
              <a:gd name="connsiteY14-12632" fmla="*/ 782518 h 6858000"/>
              <a:gd name="connsiteX15-12633" fmla="*/ 5210428 w 6128435"/>
              <a:gd name="connsiteY15-12634" fmla="*/ 815772 h 6858000"/>
              <a:gd name="connsiteX16-12635" fmla="*/ 5221088 w 6128435"/>
              <a:gd name="connsiteY16-12636" fmla="*/ 860193 h 6858000"/>
              <a:gd name="connsiteX17-12637" fmla="*/ 5227653 w 6128435"/>
              <a:gd name="connsiteY17-12638" fmla="*/ 886709 h 6858000"/>
              <a:gd name="connsiteX18-12639" fmla="*/ 5230806 w 6128435"/>
              <a:gd name="connsiteY18-12640" fmla="*/ 961354 h 6858000"/>
              <a:gd name="connsiteX19-12641" fmla="*/ 5201018 w 6128435"/>
              <a:gd name="connsiteY19-12642" fmla="*/ 1095027 h 6858000"/>
              <a:gd name="connsiteX20-12643" fmla="*/ 5202153 w 6128435"/>
              <a:gd name="connsiteY20-12644" fmla="*/ 1133224 h 6858000"/>
              <a:gd name="connsiteX21-12645" fmla="*/ 5207370 w 6128435"/>
              <a:gd name="connsiteY21-12646" fmla="*/ 1138097 h 6858000"/>
              <a:gd name="connsiteX22-12647" fmla="*/ 5189234 w 6128435"/>
              <a:gd name="connsiteY22-12648" fmla="*/ 1193495 h 6858000"/>
              <a:gd name="connsiteX23-12649" fmla="*/ 5202769 w 6128435"/>
              <a:gd name="connsiteY23-12650" fmla="*/ 1269450 h 6858000"/>
              <a:gd name="connsiteX24-12651" fmla="*/ 5225968 w 6128435"/>
              <a:gd name="connsiteY24-12652" fmla="*/ 1357994 h 6858000"/>
              <a:gd name="connsiteX25-12653" fmla="*/ 5233819 w 6128435"/>
              <a:gd name="connsiteY25-12654" fmla="*/ 1380922 h 6858000"/>
              <a:gd name="connsiteX26-12655" fmla="*/ 5237226 w 6128435"/>
              <a:gd name="connsiteY26-12656" fmla="*/ 1441327 h 6858000"/>
              <a:gd name="connsiteX27-12657" fmla="*/ 5244434 w 6128435"/>
              <a:gd name="connsiteY27-12658" fmla="*/ 1580810 h 6858000"/>
              <a:gd name="connsiteX28-12659" fmla="*/ 5251453 w 6128435"/>
              <a:gd name="connsiteY28-12660" fmla="*/ 1583934 h 6858000"/>
              <a:gd name="connsiteX29-12661" fmla="*/ 5253136 w 6128435"/>
              <a:gd name="connsiteY29-12662" fmla="*/ 1595457 h 6858000"/>
              <a:gd name="connsiteX30-12663" fmla="*/ 5254863 w 6128435"/>
              <a:gd name="connsiteY30-12664" fmla="*/ 1598311 h 6858000"/>
              <a:gd name="connsiteX31-12665" fmla="*/ 5263491 w 6128435"/>
              <a:gd name="connsiteY31-12666" fmla="*/ 1642938 h 6858000"/>
              <a:gd name="connsiteX32-12667" fmla="*/ 5261314 w 6128435"/>
              <a:gd name="connsiteY32-12668" fmla="*/ 1689177 h 6858000"/>
              <a:gd name="connsiteX33-12669" fmla="*/ 5259788 w 6128435"/>
              <a:gd name="connsiteY33-12670" fmla="*/ 1768516 h 6858000"/>
              <a:gd name="connsiteX34-12671" fmla="*/ 5255696 w 6128435"/>
              <a:gd name="connsiteY34-12672" fmla="*/ 1953770 h 6858000"/>
              <a:gd name="connsiteX35-12673" fmla="*/ 5252592 w 6128435"/>
              <a:gd name="connsiteY35-12674" fmla="*/ 2092210 h 6858000"/>
              <a:gd name="connsiteX36-12675" fmla="*/ 5264303 w 6128435"/>
              <a:gd name="connsiteY36-12676" fmla="*/ 2225157 h 6858000"/>
              <a:gd name="connsiteX37-12677" fmla="*/ 5254949 w 6128435"/>
              <a:gd name="connsiteY37-12678" fmla="*/ 2236160 h 6858000"/>
              <a:gd name="connsiteX38-12679" fmla="*/ 5250104 w 6128435"/>
              <a:gd name="connsiteY38-12680" fmla="*/ 2249166 h 6858000"/>
              <a:gd name="connsiteX39-12681" fmla="*/ 5251214 w 6128435"/>
              <a:gd name="connsiteY39-12682" fmla="*/ 2250944 h 6858000"/>
              <a:gd name="connsiteX40-12683" fmla="*/ 5250644 w 6128435"/>
              <a:gd name="connsiteY40-12684" fmla="*/ 2266619 h 6858000"/>
              <a:gd name="connsiteX41-12685" fmla="*/ 5247111 w 6128435"/>
              <a:gd name="connsiteY41-12686" fmla="*/ 2269679 h 6858000"/>
              <a:gd name="connsiteX42-12687" fmla="*/ 5279312 w 6128435"/>
              <a:gd name="connsiteY42-12688" fmla="*/ 2302757 h 6858000"/>
              <a:gd name="connsiteX43-12689" fmla="*/ 5293877 w 6128435"/>
              <a:gd name="connsiteY43-12690" fmla="*/ 2368649 h 6858000"/>
              <a:gd name="connsiteX44-12691" fmla="*/ 5311338 w 6128435"/>
              <a:gd name="connsiteY44-12692" fmla="*/ 2404034 h 6858000"/>
              <a:gd name="connsiteX45-12693" fmla="*/ 5338366 w 6128435"/>
              <a:gd name="connsiteY45-12694" fmla="*/ 2465052 h 6858000"/>
              <a:gd name="connsiteX46-12695" fmla="*/ 5371263 w 6128435"/>
              <a:gd name="connsiteY46-12696" fmla="*/ 2586413 h 6858000"/>
              <a:gd name="connsiteX47-12697" fmla="*/ 5407503 w 6128435"/>
              <a:gd name="connsiteY47-12698" fmla="*/ 2786290 h 6858000"/>
              <a:gd name="connsiteX48-12699" fmla="*/ 5407356 w 6128435"/>
              <a:gd name="connsiteY48-12700" fmla="*/ 2787545 h 6858000"/>
              <a:gd name="connsiteX49-12701" fmla="*/ 5411130 w 6128435"/>
              <a:gd name="connsiteY49-12702" fmla="*/ 2788640 h 6858000"/>
              <a:gd name="connsiteX50-12703" fmla="*/ 5416439 w 6128435"/>
              <a:gd name="connsiteY50-12704" fmla="*/ 2805666 h 6858000"/>
              <a:gd name="connsiteX51-12705" fmla="*/ 5416589 w 6128435"/>
              <a:gd name="connsiteY51-12706" fmla="*/ 2810822 h 6858000"/>
              <a:gd name="connsiteX52-12707" fmla="*/ 5418542 w 6128435"/>
              <a:gd name="connsiteY52-12708" fmla="*/ 2817745 h 6858000"/>
              <a:gd name="connsiteX53-12709" fmla="*/ 5418847 w 6128435"/>
              <a:gd name="connsiteY53-12710" fmla="*/ 2817825 h 6858000"/>
              <a:gd name="connsiteX54-12711" fmla="*/ 5423364 w 6128435"/>
              <a:gd name="connsiteY54-12712" fmla="*/ 2858292 h 6858000"/>
              <a:gd name="connsiteX55-12713" fmla="*/ 5479298 w 6128435"/>
              <a:gd name="connsiteY55-12714" fmla="*/ 2947791 h 6858000"/>
              <a:gd name="connsiteX56-12715" fmla="*/ 5481770 w 6128435"/>
              <a:gd name="connsiteY56-12716" fmla="*/ 2951352 h 6858000"/>
              <a:gd name="connsiteX57-12717" fmla="*/ 5481013 w 6128435"/>
              <a:gd name="connsiteY57-12718" fmla="*/ 2973461 h 6858000"/>
              <a:gd name="connsiteX58-12719" fmla="*/ 5482045 w 6128435"/>
              <a:gd name="connsiteY58-12720" fmla="*/ 2984371 h 6858000"/>
              <a:gd name="connsiteX59-12721" fmla="*/ 5479405 w 6128435"/>
              <a:gd name="connsiteY59-12722" fmla="*/ 2988507 h 6858000"/>
              <a:gd name="connsiteX60-12723" fmla="*/ 5482415 w 6128435"/>
              <a:gd name="connsiteY60-12724" fmla="*/ 3004079 h 6858000"/>
              <a:gd name="connsiteX61-12725" fmla="*/ 5483865 w 6128435"/>
              <a:gd name="connsiteY61-12726" fmla="*/ 3005467 h 6858000"/>
              <a:gd name="connsiteX62-12727" fmla="*/ 5482236 w 6128435"/>
              <a:gd name="connsiteY62-12728" fmla="*/ 3019791 h 6858000"/>
              <a:gd name="connsiteX63-12729" fmla="*/ 5475895 w 6128435"/>
              <a:gd name="connsiteY63-12730" fmla="*/ 3033578 h 6858000"/>
              <a:gd name="connsiteX64-12731" fmla="*/ 5477595 w 6128435"/>
              <a:gd name="connsiteY64-12732" fmla="*/ 3250534 h 6858000"/>
              <a:gd name="connsiteX65-12733" fmla="*/ 5532836 w 6128435"/>
              <a:gd name="connsiteY65-12734" fmla="*/ 3353840 h 6858000"/>
              <a:gd name="connsiteX66-12735" fmla="*/ 5561229 w 6128435"/>
              <a:gd name="connsiteY66-12736" fmla="*/ 3395784 h 6858000"/>
              <a:gd name="connsiteX67-12737" fmla="*/ 5589758 w 6128435"/>
              <a:gd name="connsiteY67-12738" fmla="*/ 3506453 h 6858000"/>
              <a:gd name="connsiteX68-12739" fmla="*/ 5596144 w 6128435"/>
              <a:gd name="connsiteY68-12740" fmla="*/ 3534624 h 6858000"/>
              <a:gd name="connsiteX69-12741" fmla="*/ 5597750 w 6128435"/>
              <a:gd name="connsiteY69-12742" fmla="*/ 3534129 h 6858000"/>
              <a:gd name="connsiteX70-12743" fmla="*/ 5599700 w 6128435"/>
              <a:gd name="connsiteY70-12744" fmla="*/ 3547221 h 6858000"/>
              <a:gd name="connsiteX71-12745" fmla="*/ 5615031 w 6128435"/>
              <a:gd name="connsiteY71-12746" fmla="*/ 3557482 h 6858000"/>
              <a:gd name="connsiteX72-12747" fmla="*/ 5618377 w 6128435"/>
              <a:gd name="connsiteY72-12748" fmla="*/ 3588431 h 6858000"/>
              <a:gd name="connsiteX73-12749" fmla="*/ 5612155 w 6128435"/>
              <a:gd name="connsiteY73-12750" fmla="*/ 3589869 h 6858000"/>
              <a:gd name="connsiteX74-12751" fmla="*/ 5620843 w 6128435"/>
              <a:gd name="connsiteY74-12752" fmla="*/ 3606745 h 6858000"/>
              <a:gd name="connsiteX75-12753" fmla="*/ 5655472 w 6128435"/>
              <a:gd name="connsiteY75-12754" fmla="*/ 3678877 h 6858000"/>
              <a:gd name="connsiteX76-12755" fmla="*/ 5680448 w 6128435"/>
              <a:gd name="connsiteY76-12756" fmla="*/ 3717760 h 6858000"/>
              <a:gd name="connsiteX77-12757" fmla="*/ 5683015 w 6128435"/>
              <a:gd name="connsiteY77-12758" fmla="*/ 3762025 h 6858000"/>
              <a:gd name="connsiteX78-12759" fmla="*/ 5696643 w 6128435"/>
              <a:gd name="connsiteY78-12760" fmla="*/ 3773888 h 6858000"/>
              <a:gd name="connsiteX79-12761" fmla="*/ 5699203 w 6128435"/>
              <a:gd name="connsiteY79-12762" fmla="*/ 3775823 h 6858000"/>
              <a:gd name="connsiteX80-12763" fmla="*/ 5704824 w 6128435"/>
              <a:gd name="connsiteY80-12764" fmla="*/ 3785966 h 6858000"/>
              <a:gd name="connsiteX81-12765" fmla="*/ 5712204 w 6128435"/>
              <a:gd name="connsiteY81-12766" fmla="*/ 3785830 h 6858000"/>
              <a:gd name="connsiteX82-12767" fmla="*/ 5724816 w 6128435"/>
              <a:gd name="connsiteY82-12768" fmla="*/ 3798949 h 6858000"/>
              <a:gd name="connsiteX83-12769" fmla="*/ 5733539 w 6128435"/>
              <a:gd name="connsiteY83-12770" fmla="*/ 3818457 h 6858000"/>
              <a:gd name="connsiteX84-12771" fmla="*/ 5768491 w 6128435"/>
              <a:gd name="connsiteY84-12772" fmla="*/ 3914399 h 6858000"/>
              <a:gd name="connsiteX85-12773" fmla="*/ 5793123 w 6128435"/>
              <a:gd name="connsiteY85-12774" fmla="*/ 3969952 h 6858000"/>
              <a:gd name="connsiteX86-12775" fmla="*/ 5808321 w 6128435"/>
              <a:gd name="connsiteY86-12776" fmla="*/ 3988153 h 6858000"/>
              <a:gd name="connsiteX87-12777" fmla="*/ 5825621 w 6128435"/>
              <a:gd name="connsiteY87-12778" fmla="*/ 4015525 h 6858000"/>
              <a:gd name="connsiteX88-12779" fmla="*/ 5860672 w 6128435"/>
              <a:gd name="connsiteY88-12780" fmla="*/ 4061579 h 6858000"/>
              <a:gd name="connsiteX89-12781" fmla="*/ 5872173 w 6128435"/>
              <a:gd name="connsiteY89-12782" fmla="*/ 4088497 h 6858000"/>
              <a:gd name="connsiteX90-12783" fmla="*/ 5883705 w 6128435"/>
              <a:gd name="connsiteY90-12784" fmla="*/ 4101899 h 6858000"/>
              <a:gd name="connsiteX91-12785" fmla="*/ 5885314 w 6128435"/>
              <a:gd name="connsiteY91-12786" fmla="*/ 4108387 h 6858000"/>
              <a:gd name="connsiteX92-12787" fmla="*/ 5894095 w 6128435"/>
              <a:gd name="connsiteY92-12788" fmla="*/ 4128857 h 6858000"/>
              <a:gd name="connsiteX93-12789" fmla="*/ 5898339 w 6128435"/>
              <a:gd name="connsiteY93-12790" fmla="*/ 4140800 h 6858000"/>
              <a:gd name="connsiteX94-12791" fmla="*/ 5899734 w 6128435"/>
              <a:gd name="connsiteY94-12792" fmla="*/ 4145632 h 6858000"/>
              <a:gd name="connsiteX95-12793" fmla="*/ 5897098 w 6128435"/>
              <a:gd name="connsiteY95-12794" fmla="*/ 4157819 h 6858000"/>
              <a:gd name="connsiteX96-12795" fmla="*/ 5903513 w 6128435"/>
              <a:gd name="connsiteY96-12796" fmla="*/ 4187661 h 6858000"/>
              <a:gd name="connsiteX97-12797" fmla="*/ 5917114 w 6128435"/>
              <a:gd name="connsiteY97-12798" fmla="*/ 4213096 h 6858000"/>
              <a:gd name="connsiteX98-12799" fmla="*/ 5921153 w 6128435"/>
              <a:gd name="connsiteY98-12800" fmla="*/ 4236222 h 6858000"/>
              <a:gd name="connsiteX99-12801" fmla="*/ 5924233 w 6128435"/>
              <a:gd name="connsiteY99-12802" fmla="*/ 4242060 h 6858000"/>
              <a:gd name="connsiteX100-12803" fmla="*/ 5928910 w 6128435"/>
              <a:gd name="connsiteY100-12804" fmla="*/ 4300973 h 6858000"/>
              <a:gd name="connsiteX101-12805" fmla="*/ 5939320 w 6128435"/>
              <a:gd name="connsiteY101-12806" fmla="*/ 4340435 h 6858000"/>
              <a:gd name="connsiteX102-12807" fmla="*/ 5946705 w 6128435"/>
              <a:gd name="connsiteY102-12808" fmla="*/ 4428051 h 6858000"/>
              <a:gd name="connsiteX103-12809" fmla="*/ 5949261 w 6128435"/>
              <a:gd name="connsiteY103-12810" fmla="*/ 4449185 h 6858000"/>
              <a:gd name="connsiteX104-12811" fmla="*/ 5957504 w 6128435"/>
              <a:gd name="connsiteY104-12812" fmla="*/ 4465911 h 6858000"/>
              <a:gd name="connsiteX105-12813" fmla="*/ 5964689 w 6128435"/>
              <a:gd name="connsiteY105-12814" fmla="*/ 4468532 h 6858000"/>
              <a:gd name="connsiteX106-12815" fmla="*/ 5967062 w 6128435"/>
              <a:gd name="connsiteY106-12816" fmla="*/ 4479923 h 6858000"/>
              <a:gd name="connsiteX107-12817" fmla="*/ 5968960 w 6128435"/>
              <a:gd name="connsiteY107-12818" fmla="*/ 4482655 h 6858000"/>
              <a:gd name="connsiteX108-12819" fmla="*/ 5978567 w 6128435"/>
              <a:gd name="connsiteY108-12820" fmla="*/ 4498605 h 6858000"/>
              <a:gd name="connsiteX109-12821" fmla="*/ 5980106 w 6128435"/>
              <a:gd name="connsiteY109-12822" fmla="*/ 4585087 h 6858000"/>
              <a:gd name="connsiteX110-12823" fmla="*/ 5998138 w 6128435"/>
              <a:gd name="connsiteY110-12824" fmla="*/ 4697518 h 6858000"/>
              <a:gd name="connsiteX111-12825" fmla="*/ 6013516 w 6128435"/>
              <a:gd name="connsiteY111-12826" fmla="*/ 4786619 h 6858000"/>
              <a:gd name="connsiteX112-12827" fmla="*/ 6025404 w 6128435"/>
              <a:gd name="connsiteY112-12828" fmla="*/ 4858148 h 6858000"/>
              <a:gd name="connsiteX113-12829" fmla="*/ 6007749 w 6128435"/>
              <a:gd name="connsiteY113-12830" fmla="*/ 4964715 h 6858000"/>
              <a:gd name="connsiteX114-12831" fmla="*/ 6005269 w 6128435"/>
              <a:gd name="connsiteY114-12832" fmla="*/ 5150567 h 6858000"/>
              <a:gd name="connsiteX115-12833" fmla="*/ 6001127 w 6128435"/>
              <a:gd name="connsiteY115-12834" fmla="*/ 5164609 h 6858000"/>
              <a:gd name="connsiteX116-12835" fmla="*/ 5996647 w 6128435"/>
              <a:gd name="connsiteY116-12836" fmla="*/ 5185640 h 6858000"/>
              <a:gd name="connsiteX117-12837" fmla="*/ 5998514 w 6128435"/>
              <a:gd name="connsiteY117-12838" fmla="*/ 5189673 h 6858000"/>
              <a:gd name="connsiteX118-12839" fmla="*/ 5995970 w 6128435"/>
              <a:gd name="connsiteY118-12840" fmla="*/ 5221547 h 6858000"/>
              <a:gd name="connsiteX119-12841" fmla="*/ 5997218 w 6128435"/>
              <a:gd name="connsiteY119-12842" fmla="*/ 5222031 h 6858000"/>
              <a:gd name="connsiteX120-12843" fmla="*/ 6002116 w 6128435"/>
              <a:gd name="connsiteY120-12844" fmla="*/ 5231223 h 6858000"/>
              <a:gd name="connsiteX121-12845" fmla="*/ 6008541 w 6128435"/>
              <a:gd name="connsiteY121-12846" fmla="*/ 5248680 h 6858000"/>
              <a:gd name="connsiteX122-12847" fmla="*/ 6039260 w 6128435"/>
              <a:gd name="connsiteY122-12848" fmla="*/ 5289518 h 6858000"/>
              <a:gd name="connsiteX123-12849" fmla="*/ 6036748 w 6128435"/>
              <a:gd name="connsiteY123-12850" fmla="*/ 5322752 h 6858000"/>
              <a:gd name="connsiteX124-12851" fmla="*/ 6036943 w 6128435"/>
              <a:gd name="connsiteY124-12852" fmla="*/ 5329480 h 6858000"/>
              <a:gd name="connsiteX125-12853" fmla="*/ 6037236 w 6128435"/>
              <a:gd name="connsiteY125-12854" fmla="*/ 5329634 h 6858000"/>
              <a:gd name="connsiteX126-12855" fmla="*/ 6038019 w 6128435"/>
              <a:gd name="connsiteY126-12856" fmla="*/ 5336764 h 6858000"/>
              <a:gd name="connsiteX127-12857" fmla="*/ 6037298 w 6128435"/>
              <a:gd name="connsiteY127-12858" fmla="*/ 5341753 h 6858000"/>
              <a:gd name="connsiteX128-12859" fmla="*/ 6037677 w 6128435"/>
              <a:gd name="connsiteY128-12860" fmla="*/ 5354807 h 6858000"/>
              <a:gd name="connsiteX129-12861" fmla="*/ 6039728 w 6128435"/>
              <a:gd name="connsiteY129-12862" fmla="*/ 5359416 h 6858000"/>
              <a:gd name="connsiteX130-12863" fmla="*/ 6043311 w 6128435"/>
              <a:gd name="connsiteY130-12864" fmla="*/ 5361407 h 6858000"/>
              <a:gd name="connsiteX131-12865" fmla="*/ 6042954 w 6128435"/>
              <a:gd name="connsiteY131-12866" fmla="*/ 5362576 h 6858000"/>
              <a:gd name="connsiteX132-12867" fmla="*/ 6053435 w 6128435"/>
              <a:gd name="connsiteY132-12868" fmla="*/ 5387547 h 6858000"/>
              <a:gd name="connsiteX133-12869" fmla="*/ 6065933 w 6128435"/>
              <a:gd name="connsiteY133-12870" fmla="*/ 5443002 h 6858000"/>
              <a:gd name="connsiteX134-12871" fmla="*/ 6068640 w 6128435"/>
              <a:gd name="connsiteY134-12872" fmla="*/ 5474503 h 6858000"/>
              <a:gd name="connsiteX135-12873" fmla="*/ 6080922 w 6128435"/>
              <a:gd name="connsiteY135-12874" fmla="*/ 5561070 h 6858000"/>
              <a:gd name="connsiteX136-12875" fmla="*/ 6096949 w 6128435"/>
              <a:gd name="connsiteY136-12876" fmla="*/ 5648179 h 6858000"/>
              <a:gd name="connsiteX137-12877" fmla="*/ 6125703 w 6128435"/>
              <a:gd name="connsiteY137-12878" fmla="*/ 5692894 h 6858000"/>
              <a:gd name="connsiteX138-12879" fmla="*/ 6126670 w 6128435"/>
              <a:gd name="connsiteY138-12880" fmla="*/ 5697882 h 6858000"/>
              <a:gd name="connsiteX139-12881" fmla="*/ 6124061 w 6128435"/>
              <a:gd name="connsiteY139-12882" fmla="*/ 5710294 h 6858000"/>
              <a:gd name="connsiteX140-12883" fmla="*/ 6122213 w 6128435"/>
              <a:gd name="connsiteY140-12884" fmla="*/ 5714762 h 6858000"/>
              <a:gd name="connsiteX141-12885" fmla="*/ 6121353 w 6128435"/>
              <a:gd name="connsiteY141-12886" fmla="*/ 5721725 h 6858000"/>
              <a:gd name="connsiteX142-12887" fmla="*/ 6121607 w 6128435"/>
              <a:gd name="connsiteY142-12888" fmla="*/ 5721959 h 6858000"/>
              <a:gd name="connsiteX143-12889" fmla="*/ 6120262 w 6128435"/>
              <a:gd name="connsiteY143-12890" fmla="*/ 5728358 h 6858000"/>
              <a:gd name="connsiteX144-12891" fmla="*/ 6110194 w 6128435"/>
              <a:gd name="connsiteY144-12892" fmla="*/ 5758853 h 6858000"/>
              <a:gd name="connsiteX145-12893" fmla="*/ 6127519 w 6128435"/>
              <a:gd name="connsiteY145-12894" fmla="*/ 5865775 h 6858000"/>
              <a:gd name="connsiteX146-12895" fmla="*/ 6128435 w 6128435"/>
              <a:gd name="connsiteY146-12896" fmla="*/ 5870164 h 6858000"/>
              <a:gd name="connsiteX147-12897" fmla="*/ 6119217 w 6128435"/>
              <a:gd name="connsiteY147-12898" fmla="*/ 5888542 h 6858000"/>
              <a:gd name="connsiteX148-12899" fmla="*/ 6115966 w 6128435"/>
              <a:gd name="connsiteY148-12900" fmla="*/ 5898387 h 6858000"/>
              <a:gd name="connsiteX149-12901" fmla="*/ 6111924 w 6128435"/>
              <a:gd name="connsiteY149-12902" fmla="*/ 5900444 h 6858000"/>
              <a:gd name="connsiteX150-12903" fmla="*/ 6108716 w 6128435"/>
              <a:gd name="connsiteY150-12904" fmla="*/ 5915345 h 6858000"/>
              <a:gd name="connsiteX151-12905" fmla="*/ 6109524 w 6128435"/>
              <a:gd name="connsiteY151-12906" fmla="*/ 5917328 h 6858000"/>
              <a:gd name="connsiteX152-12907" fmla="*/ 6102493 w 6128435"/>
              <a:gd name="connsiteY152-12908" fmla="*/ 5928602 h 6858000"/>
              <a:gd name="connsiteX153-12909" fmla="*/ 6056863 w 6128435"/>
              <a:gd name="connsiteY153-12910" fmla="*/ 6000643 h 6858000"/>
              <a:gd name="connsiteX154-12911" fmla="*/ 6045436 w 6128435"/>
              <a:gd name="connsiteY154-12912" fmla="*/ 6124480 h 6858000"/>
              <a:gd name="connsiteX155-12913" fmla="*/ 6030489 w 6128435"/>
              <a:gd name="connsiteY155-12914" fmla="*/ 6317666 h 6858000"/>
              <a:gd name="connsiteX156-12915" fmla="*/ 6007492 w 6128435"/>
              <a:gd name="connsiteY156-12916" fmla="*/ 6440818 h 6858000"/>
              <a:gd name="connsiteX157-12917" fmla="*/ 6009467 w 6128435"/>
              <a:gd name="connsiteY157-12918" fmla="*/ 6487076 h 6858000"/>
              <a:gd name="connsiteX158-12919" fmla="*/ 5995064 w 6128435"/>
              <a:gd name="connsiteY158-12920" fmla="*/ 6540791 h 6858000"/>
              <a:gd name="connsiteX159-12921" fmla="*/ 5996309 w 6128435"/>
              <a:gd name="connsiteY159-12922" fmla="*/ 6543961 h 6858000"/>
              <a:gd name="connsiteX160-12923" fmla="*/ 5996048 w 6128435"/>
              <a:gd name="connsiteY160-12924" fmla="*/ 6555444 h 6858000"/>
              <a:gd name="connsiteX161-12925" fmla="*/ 6002524 w 6128435"/>
              <a:gd name="connsiteY161-12926" fmla="*/ 6560188 h 6858000"/>
              <a:gd name="connsiteX162-12927" fmla="*/ 6006823 w 6128435"/>
              <a:gd name="connsiteY162-12928" fmla="*/ 6578546 h 6858000"/>
              <a:gd name="connsiteX163-12929" fmla="*/ 6004510 w 6128435"/>
              <a:gd name="connsiteY163-12930" fmla="*/ 6599256 h 6858000"/>
              <a:gd name="connsiteX164-12931" fmla="*/ 5986207 w 6128435"/>
              <a:gd name="connsiteY164-12932" fmla="*/ 6695855 h 6858000"/>
              <a:gd name="connsiteX165-12933" fmla="*/ 5979428 w 6128435"/>
              <a:gd name="connsiteY165-12934" fmla="*/ 6754678 h 6858000"/>
              <a:gd name="connsiteX166-12935" fmla="*/ 5983398 w 6128435"/>
              <a:gd name="connsiteY166-12936" fmla="*/ 6778641 h 6858000"/>
              <a:gd name="connsiteX167-12937" fmla="*/ 5984543 w 6128435"/>
              <a:gd name="connsiteY167-12938" fmla="*/ 6811016 h 6858000"/>
              <a:gd name="connsiteX168-12939" fmla="*/ 5981802 w 6128435"/>
              <a:gd name="connsiteY168-12940" fmla="*/ 6838578 h 6858000"/>
              <a:gd name="connsiteX169-12941" fmla="*/ 5979671 w 6128435"/>
              <a:gd name="connsiteY169-12942" fmla="*/ 6858000 h 6858000"/>
              <a:gd name="connsiteX170-12943" fmla="*/ 0 w 6128435"/>
              <a:gd name="connsiteY170-12944" fmla="*/ 6858000 h 6858000"/>
              <a:gd name="connsiteX171-12945" fmla="*/ 0 w 6128435"/>
              <a:gd name="connsiteY171-12946" fmla="*/ 0 h 6858000"/>
              <a:gd name="connsiteX0-12947" fmla="*/ 0 w 6128435"/>
              <a:gd name="connsiteY0-12948" fmla="*/ 0 h 6858000"/>
              <a:gd name="connsiteX1-12949" fmla="*/ 4965888 w 6128435"/>
              <a:gd name="connsiteY1-12950" fmla="*/ 0 h 6858000"/>
              <a:gd name="connsiteX2-12951" fmla="*/ 4967767 w 6128435"/>
              <a:gd name="connsiteY2-12952" fmla="*/ 7930 h 6858000"/>
              <a:gd name="connsiteX3-12953" fmla="*/ 4979444 w 6128435"/>
              <a:gd name="connsiteY3-12954" fmla="*/ 43921 h 6858000"/>
              <a:gd name="connsiteX4-12955" fmla="*/ 5021173 w 6128435"/>
              <a:gd name="connsiteY4-12956" fmla="*/ 123738 h 6858000"/>
              <a:gd name="connsiteX5-12957" fmla="*/ 5075458 w 6128435"/>
              <a:gd name="connsiteY5-12958" fmla="*/ 264355 h 6858000"/>
              <a:gd name="connsiteX6-12959" fmla="*/ 5081175 w 6128435"/>
              <a:gd name="connsiteY6-12960" fmla="*/ 277448 h 6858000"/>
              <a:gd name="connsiteX7-12961" fmla="*/ 5097011 w 6128435"/>
              <a:gd name="connsiteY7-12962" fmla="*/ 355616 h 6858000"/>
              <a:gd name="connsiteX8-12963" fmla="*/ 5130982 w 6128435"/>
              <a:gd name="connsiteY8-12964" fmla="*/ 412030 h 6858000"/>
              <a:gd name="connsiteX9-12965" fmla="*/ 5153000 w 6128435"/>
              <a:gd name="connsiteY9-12966" fmla="*/ 507134 h 6858000"/>
              <a:gd name="connsiteX10-12967" fmla="*/ 5171282 w 6128435"/>
              <a:gd name="connsiteY10-12968" fmla="*/ 602071 h 6858000"/>
              <a:gd name="connsiteX11-12969" fmla="*/ 5176196 w 6128435"/>
              <a:gd name="connsiteY11-12970" fmla="*/ 636822 h 6858000"/>
              <a:gd name="connsiteX12-12971" fmla="*/ 5201957 w 6128435"/>
              <a:gd name="connsiteY12-12972" fmla="*/ 736835 h 6858000"/>
              <a:gd name="connsiteX13-12973" fmla="*/ 5185452 w 6128435"/>
              <a:gd name="connsiteY13-12974" fmla="*/ 745392 h 6858000"/>
              <a:gd name="connsiteX14-12975" fmla="*/ 5189051 w 6128435"/>
              <a:gd name="connsiteY14-12976" fmla="*/ 782518 h 6858000"/>
              <a:gd name="connsiteX15-12977" fmla="*/ 5210428 w 6128435"/>
              <a:gd name="connsiteY15-12978" fmla="*/ 815772 h 6858000"/>
              <a:gd name="connsiteX16-12979" fmla="*/ 5221088 w 6128435"/>
              <a:gd name="connsiteY16-12980" fmla="*/ 860193 h 6858000"/>
              <a:gd name="connsiteX17-12981" fmla="*/ 5227653 w 6128435"/>
              <a:gd name="connsiteY17-12982" fmla="*/ 886709 h 6858000"/>
              <a:gd name="connsiteX18-12983" fmla="*/ 5230806 w 6128435"/>
              <a:gd name="connsiteY18-12984" fmla="*/ 961354 h 6858000"/>
              <a:gd name="connsiteX19-12985" fmla="*/ 5201018 w 6128435"/>
              <a:gd name="connsiteY19-12986" fmla="*/ 1095027 h 6858000"/>
              <a:gd name="connsiteX20-12987" fmla="*/ 5202153 w 6128435"/>
              <a:gd name="connsiteY20-12988" fmla="*/ 1133224 h 6858000"/>
              <a:gd name="connsiteX21-12989" fmla="*/ 5207370 w 6128435"/>
              <a:gd name="connsiteY21-12990" fmla="*/ 1138097 h 6858000"/>
              <a:gd name="connsiteX22-12991" fmla="*/ 5189234 w 6128435"/>
              <a:gd name="connsiteY22-12992" fmla="*/ 1193495 h 6858000"/>
              <a:gd name="connsiteX23-12993" fmla="*/ 5202769 w 6128435"/>
              <a:gd name="connsiteY23-12994" fmla="*/ 1269450 h 6858000"/>
              <a:gd name="connsiteX24-12995" fmla="*/ 5225968 w 6128435"/>
              <a:gd name="connsiteY24-12996" fmla="*/ 1357994 h 6858000"/>
              <a:gd name="connsiteX25-12997" fmla="*/ 5233819 w 6128435"/>
              <a:gd name="connsiteY25-12998" fmla="*/ 1380922 h 6858000"/>
              <a:gd name="connsiteX26-12999" fmla="*/ 5237226 w 6128435"/>
              <a:gd name="connsiteY26-13000" fmla="*/ 1441327 h 6858000"/>
              <a:gd name="connsiteX27-13001" fmla="*/ 5244434 w 6128435"/>
              <a:gd name="connsiteY27-13002" fmla="*/ 1580810 h 6858000"/>
              <a:gd name="connsiteX28-13003" fmla="*/ 5251453 w 6128435"/>
              <a:gd name="connsiteY28-13004" fmla="*/ 1583934 h 6858000"/>
              <a:gd name="connsiteX29-13005" fmla="*/ 5253136 w 6128435"/>
              <a:gd name="connsiteY29-13006" fmla="*/ 1595457 h 6858000"/>
              <a:gd name="connsiteX30-13007" fmla="*/ 5254863 w 6128435"/>
              <a:gd name="connsiteY30-13008" fmla="*/ 1598311 h 6858000"/>
              <a:gd name="connsiteX31-13009" fmla="*/ 5263491 w 6128435"/>
              <a:gd name="connsiteY31-13010" fmla="*/ 1642938 h 6858000"/>
              <a:gd name="connsiteX32-13011" fmla="*/ 5261314 w 6128435"/>
              <a:gd name="connsiteY32-13012" fmla="*/ 1689177 h 6858000"/>
              <a:gd name="connsiteX33-13013" fmla="*/ 5259788 w 6128435"/>
              <a:gd name="connsiteY33-13014" fmla="*/ 1768516 h 6858000"/>
              <a:gd name="connsiteX34-13015" fmla="*/ 5255696 w 6128435"/>
              <a:gd name="connsiteY34-13016" fmla="*/ 1953770 h 6858000"/>
              <a:gd name="connsiteX35-13017" fmla="*/ 5252592 w 6128435"/>
              <a:gd name="connsiteY35-13018" fmla="*/ 2092210 h 6858000"/>
              <a:gd name="connsiteX36-13019" fmla="*/ 5264303 w 6128435"/>
              <a:gd name="connsiteY36-13020" fmla="*/ 2225157 h 6858000"/>
              <a:gd name="connsiteX37-13021" fmla="*/ 5254949 w 6128435"/>
              <a:gd name="connsiteY37-13022" fmla="*/ 2236160 h 6858000"/>
              <a:gd name="connsiteX38-13023" fmla="*/ 5250104 w 6128435"/>
              <a:gd name="connsiteY38-13024" fmla="*/ 2249166 h 6858000"/>
              <a:gd name="connsiteX39-13025" fmla="*/ 5251214 w 6128435"/>
              <a:gd name="connsiteY39-13026" fmla="*/ 2250944 h 6858000"/>
              <a:gd name="connsiteX40-13027" fmla="*/ 5250644 w 6128435"/>
              <a:gd name="connsiteY40-13028" fmla="*/ 2266619 h 6858000"/>
              <a:gd name="connsiteX41-13029" fmla="*/ 5247111 w 6128435"/>
              <a:gd name="connsiteY41-13030" fmla="*/ 2269679 h 6858000"/>
              <a:gd name="connsiteX42-13031" fmla="*/ 5279312 w 6128435"/>
              <a:gd name="connsiteY42-13032" fmla="*/ 2302757 h 6858000"/>
              <a:gd name="connsiteX43-13033" fmla="*/ 5293877 w 6128435"/>
              <a:gd name="connsiteY43-13034" fmla="*/ 2368649 h 6858000"/>
              <a:gd name="connsiteX44-13035" fmla="*/ 5311338 w 6128435"/>
              <a:gd name="connsiteY44-13036" fmla="*/ 2404034 h 6858000"/>
              <a:gd name="connsiteX45-13037" fmla="*/ 5338366 w 6128435"/>
              <a:gd name="connsiteY45-13038" fmla="*/ 2465052 h 6858000"/>
              <a:gd name="connsiteX46-13039" fmla="*/ 5371263 w 6128435"/>
              <a:gd name="connsiteY46-13040" fmla="*/ 2586413 h 6858000"/>
              <a:gd name="connsiteX47-13041" fmla="*/ 5407503 w 6128435"/>
              <a:gd name="connsiteY47-13042" fmla="*/ 2786290 h 6858000"/>
              <a:gd name="connsiteX48-13043" fmla="*/ 5407356 w 6128435"/>
              <a:gd name="connsiteY48-13044" fmla="*/ 2787545 h 6858000"/>
              <a:gd name="connsiteX49-13045" fmla="*/ 5411130 w 6128435"/>
              <a:gd name="connsiteY49-13046" fmla="*/ 2788640 h 6858000"/>
              <a:gd name="connsiteX50-13047" fmla="*/ 5416439 w 6128435"/>
              <a:gd name="connsiteY50-13048" fmla="*/ 2805666 h 6858000"/>
              <a:gd name="connsiteX51-13049" fmla="*/ 5416589 w 6128435"/>
              <a:gd name="connsiteY51-13050" fmla="*/ 2810822 h 6858000"/>
              <a:gd name="connsiteX52-13051" fmla="*/ 5418542 w 6128435"/>
              <a:gd name="connsiteY52-13052" fmla="*/ 2817745 h 6858000"/>
              <a:gd name="connsiteX53-13053" fmla="*/ 5418847 w 6128435"/>
              <a:gd name="connsiteY53-13054" fmla="*/ 2817825 h 6858000"/>
              <a:gd name="connsiteX54-13055" fmla="*/ 5423364 w 6128435"/>
              <a:gd name="connsiteY54-13056" fmla="*/ 2858292 h 6858000"/>
              <a:gd name="connsiteX55-13057" fmla="*/ 5479298 w 6128435"/>
              <a:gd name="connsiteY55-13058" fmla="*/ 2947791 h 6858000"/>
              <a:gd name="connsiteX56-13059" fmla="*/ 5481770 w 6128435"/>
              <a:gd name="connsiteY56-13060" fmla="*/ 2951352 h 6858000"/>
              <a:gd name="connsiteX57-13061" fmla="*/ 5481013 w 6128435"/>
              <a:gd name="connsiteY57-13062" fmla="*/ 2973461 h 6858000"/>
              <a:gd name="connsiteX58-13063" fmla="*/ 5482045 w 6128435"/>
              <a:gd name="connsiteY58-13064" fmla="*/ 2984371 h 6858000"/>
              <a:gd name="connsiteX59-13065" fmla="*/ 5479405 w 6128435"/>
              <a:gd name="connsiteY59-13066" fmla="*/ 2988507 h 6858000"/>
              <a:gd name="connsiteX60-13067" fmla="*/ 5482415 w 6128435"/>
              <a:gd name="connsiteY60-13068" fmla="*/ 3004079 h 6858000"/>
              <a:gd name="connsiteX61-13069" fmla="*/ 5483865 w 6128435"/>
              <a:gd name="connsiteY61-13070" fmla="*/ 3005467 h 6858000"/>
              <a:gd name="connsiteX62-13071" fmla="*/ 5482236 w 6128435"/>
              <a:gd name="connsiteY62-13072" fmla="*/ 3019791 h 6858000"/>
              <a:gd name="connsiteX63-13073" fmla="*/ 5481505 w 6128435"/>
              <a:gd name="connsiteY63-13074" fmla="*/ 3095286 h 6858000"/>
              <a:gd name="connsiteX64-13075" fmla="*/ 5477595 w 6128435"/>
              <a:gd name="connsiteY64-13076" fmla="*/ 3250534 h 6858000"/>
              <a:gd name="connsiteX65-13077" fmla="*/ 5532836 w 6128435"/>
              <a:gd name="connsiteY65-13078" fmla="*/ 3353840 h 6858000"/>
              <a:gd name="connsiteX66-13079" fmla="*/ 5561229 w 6128435"/>
              <a:gd name="connsiteY66-13080" fmla="*/ 3395784 h 6858000"/>
              <a:gd name="connsiteX67-13081" fmla="*/ 5589758 w 6128435"/>
              <a:gd name="connsiteY67-13082" fmla="*/ 3506453 h 6858000"/>
              <a:gd name="connsiteX68-13083" fmla="*/ 5596144 w 6128435"/>
              <a:gd name="connsiteY68-13084" fmla="*/ 3534624 h 6858000"/>
              <a:gd name="connsiteX69-13085" fmla="*/ 5597750 w 6128435"/>
              <a:gd name="connsiteY69-13086" fmla="*/ 3534129 h 6858000"/>
              <a:gd name="connsiteX70-13087" fmla="*/ 5599700 w 6128435"/>
              <a:gd name="connsiteY70-13088" fmla="*/ 3547221 h 6858000"/>
              <a:gd name="connsiteX71-13089" fmla="*/ 5615031 w 6128435"/>
              <a:gd name="connsiteY71-13090" fmla="*/ 3557482 h 6858000"/>
              <a:gd name="connsiteX72-13091" fmla="*/ 5618377 w 6128435"/>
              <a:gd name="connsiteY72-13092" fmla="*/ 3588431 h 6858000"/>
              <a:gd name="connsiteX73-13093" fmla="*/ 5612155 w 6128435"/>
              <a:gd name="connsiteY73-13094" fmla="*/ 3589869 h 6858000"/>
              <a:gd name="connsiteX74-13095" fmla="*/ 5620843 w 6128435"/>
              <a:gd name="connsiteY74-13096" fmla="*/ 3606745 h 6858000"/>
              <a:gd name="connsiteX75-13097" fmla="*/ 5655472 w 6128435"/>
              <a:gd name="connsiteY75-13098" fmla="*/ 3678877 h 6858000"/>
              <a:gd name="connsiteX76-13099" fmla="*/ 5680448 w 6128435"/>
              <a:gd name="connsiteY76-13100" fmla="*/ 3717760 h 6858000"/>
              <a:gd name="connsiteX77-13101" fmla="*/ 5683015 w 6128435"/>
              <a:gd name="connsiteY77-13102" fmla="*/ 3762025 h 6858000"/>
              <a:gd name="connsiteX78-13103" fmla="*/ 5696643 w 6128435"/>
              <a:gd name="connsiteY78-13104" fmla="*/ 3773888 h 6858000"/>
              <a:gd name="connsiteX79-13105" fmla="*/ 5699203 w 6128435"/>
              <a:gd name="connsiteY79-13106" fmla="*/ 3775823 h 6858000"/>
              <a:gd name="connsiteX80-13107" fmla="*/ 5704824 w 6128435"/>
              <a:gd name="connsiteY80-13108" fmla="*/ 3785966 h 6858000"/>
              <a:gd name="connsiteX81-13109" fmla="*/ 5712204 w 6128435"/>
              <a:gd name="connsiteY81-13110" fmla="*/ 3785830 h 6858000"/>
              <a:gd name="connsiteX82-13111" fmla="*/ 5724816 w 6128435"/>
              <a:gd name="connsiteY82-13112" fmla="*/ 3798949 h 6858000"/>
              <a:gd name="connsiteX83-13113" fmla="*/ 5733539 w 6128435"/>
              <a:gd name="connsiteY83-13114" fmla="*/ 3818457 h 6858000"/>
              <a:gd name="connsiteX84-13115" fmla="*/ 5768491 w 6128435"/>
              <a:gd name="connsiteY84-13116" fmla="*/ 3914399 h 6858000"/>
              <a:gd name="connsiteX85-13117" fmla="*/ 5793123 w 6128435"/>
              <a:gd name="connsiteY85-13118" fmla="*/ 3969952 h 6858000"/>
              <a:gd name="connsiteX86-13119" fmla="*/ 5808321 w 6128435"/>
              <a:gd name="connsiteY86-13120" fmla="*/ 3988153 h 6858000"/>
              <a:gd name="connsiteX87-13121" fmla="*/ 5825621 w 6128435"/>
              <a:gd name="connsiteY87-13122" fmla="*/ 4015525 h 6858000"/>
              <a:gd name="connsiteX88-13123" fmla="*/ 5860672 w 6128435"/>
              <a:gd name="connsiteY88-13124" fmla="*/ 4061579 h 6858000"/>
              <a:gd name="connsiteX89-13125" fmla="*/ 5872173 w 6128435"/>
              <a:gd name="connsiteY89-13126" fmla="*/ 4088497 h 6858000"/>
              <a:gd name="connsiteX90-13127" fmla="*/ 5883705 w 6128435"/>
              <a:gd name="connsiteY90-13128" fmla="*/ 4101899 h 6858000"/>
              <a:gd name="connsiteX91-13129" fmla="*/ 5885314 w 6128435"/>
              <a:gd name="connsiteY91-13130" fmla="*/ 4108387 h 6858000"/>
              <a:gd name="connsiteX92-13131" fmla="*/ 5894095 w 6128435"/>
              <a:gd name="connsiteY92-13132" fmla="*/ 4128857 h 6858000"/>
              <a:gd name="connsiteX93-13133" fmla="*/ 5898339 w 6128435"/>
              <a:gd name="connsiteY93-13134" fmla="*/ 4140800 h 6858000"/>
              <a:gd name="connsiteX94-13135" fmla="*/ 5899734 w 6128435"/>
              <a:gd name="connsiteY94-13136" fmla="*/ 4145632 h 6858000"/>
              <a:gd name="connsiteX95-13137" fmla="*/ 5897098 w 6128435"/>
              <a:gd name="connsiteY95-13138" fmla="*/ 4157819 h 6858000"/>
              <a:gd name="connsiteX96-13139" fmla="*/ 5903513 w 6128435"/>
              <a:gd name="connsiteY96-13140" fmla="*/ 4187661 h 6858000"/>
              <a:gd name="connsiteX97-13141" fmla="*/ 5917114 w 6128435"/>
              <a:gd name="connsiteY97-13142" fmla="*/ 4213096 h 6858000"/>
              <a:gd name="connsiteX98-13143" fmla="*/ 5921153 w 6128435"/>
              <a:gd name="connsiteY98-13144" fmla="*/ 4236222 h 6858000"/>
              <a:gd name="connsiteX99-13145" fmla="*/ 5924233 w 6128435"/>
              <a:gd name="connsiteY99-13146" fmla="*/ 4242060 h 6858000"/>
              <a:gd name="connsiteX100-13147" fmla="*/ 5928910 w 6128435"/>
              <a:gd name="connsiteY100-13148" fmla="*/ 4300973 h 6858000"/>
              <a:gd name="connsiteX101-13149" fmla="*/ 5939320 w 6128435"/>
              <a:gd name="connsiteY101-13150" fmla="*/ 4340435 h 6858000"/>
              <a:gd name="connsiteX102-13151" fmla="*/ 5946705 w 6128435"/>
              <a:gd name="connsiteY102-13152" fmla="*/ 4428051 h 6858000"/>
              <a:gd name="connsiteX103-13153" fmla="*/ 5949261 w 6128435"/>
              <a:gd name="connsiteY103-13154" fmla="*/ 4449185 h 6858000"/>
              <a:gd name="connsiteX104-13155" fmla="*/ 5957504 w 6128435"/>
              <a:gd name="connsiteY104-13156" fmla="*/ 4465911 h 6858000"/>
              <a:gd name="connsiteX105-13157" fmla="*/ 5964689 w 6128435"/>
              <a:gd name="connsiteY105-13158" fmla="*/ 4468532 h 6858000"/>
              <a:gd name="connsiteX106-13159" fmla="*/ 5967062 w 6128435"/>
              <a:gd name="connsiteY106-13160" fmla="*/ 4479923 h 6858000"/>
              <a:gd name="connsiteX107-13161" fmla="*/ 5968960 w 6128435"/>
              <a:gd name="connsiteY107-13162" fmla="*/ 4482655 h 6858000"/>
              <a:gd name="connsiteX108-13163" fmla="*/ 5978567 w 6128435"/>
              <a:gd name="connsiteY108-13164" fmla="*/ 4498605 h 6858000"/>
              <a:gd name="connsiteX109-13165" fmla="*/ 5980106 w 6128435"/>
              <a:gd name="connsiteY109-13166" fmla="*/ 4585087 h 6858000"/>
              <a:gd name="connsiteX110-13167" fmla="*/ 5998138 w 6128435"/>
              <a:gd name="connsiteY110-13168" fmla="*/ 4697518 h 6858000"/>
              <a:gd name="connsiteX111-13169" fmla="*/ 6013516 w 6128435"/>
              <a:gd name="connsiteY111-13170" fmla="*/ 4786619 h 6858000"/>
              <a:gd name="connsiteX112-13171" fmla="*/ 6025404 w 6128435"/>
              <a:gd name="connsiteY112-13172" fmla="*/ 4858148 h 6858000"/>
              <a:gd name="connsiteX113-13173" fmla="*/ 6007749 w 6128435"/>
              <a:gd name="connsiteY113-13174" fmla="*/ 4964715 h 6858000"/>
              <a:gd name="connsiteX114-13175" fmla="*/ 6005269 w 6128435"/>
              <a:gd name="connsiteY114-13176" fmla="*/ 5150567 h 6858000"/>
              <a:gd name="connsiteX115-13177" fmla="*/ 6001127 w 6128435"/>
              <a:gd name="connsiteY115-13178" fmla="*/ 5164609 h 6858000"/>
              <a:gd name="connsiteX116-13179" fmla="*/ 5996647 w 6128435"/>
              <a:gd name="connsiteY116-13180" fmla="*/ 5185640 h 6858000"/>
              <a:gd name="connsiteX117-13181" fmla="*/ 5998514 w 6128435"/>
              <a:gd name="connsiteY117-13182" fmla="*/ 5189673 h 6858000"/>
              <a:gd name="connsiteX118-13183" fmla="*/ 5995970 w 6128435"/>
              <a:gd name="connsiteY118-13184" fmla="*/ 5221547 h 6858000"/>
              <a:gd name="connsiteX119-13185" fmla="*/ 5997218 w 6128435"/>
              <a:gd name="connsiteY119-13186" fmla="*/ 5222031 h 6858000"/>
              <a:gd name="connsiteX120-13187" fmla="*/ 6002116 w 6128435"/>
              <a:gd name="connsiteY120-13188" fmla="*/ 5231223 h 6858000"/>
              <a:gd name="connsiteX121-13189" fmla="*/ 6008541 w 6128435"/>
              <a:gd name="connsiteY121-13190" fmla="*/ 5248680 h 6858000"/>
              <a:gd name="connsiteX122-13191" fmla="*/ 6039260 w 6128435"/>
              <a:gd name="connsiteY122-13192" fmla="*/ 5289518 h 6858000"/>
              <a:gd name="connsiteX123-13193" fmla="*/ 6036748 w 6128435"/>
              <a:gd name="connsiteY123-13194" fmla="*/ 5322752 h 6858000"/>
              <a:gd name="connsiteX124-13195" fmla="*/ 6036943 w 6128435"/>
              <a:gd name="connsiteY124-13196" fmla="*/ 5329480 h 6858000"/>
              <a:gd name="connsiteX125-13197" fmla="*/ 6037236 w 6128435"/>
              <a:gd name="connsiteY125-13198" fmla="*/ 5329634 h 6858000"/>
              <a:gd name="connsiteX126-13199" fmla="*/ 6038019 w 6128435"/>
              <a:gd name="connsiteY126-13200" fmla="*/ 5336764 h 6858000"/>
              <a:gd name="connsiteX127-13201" fmla="*/ 6037298 w 6128435"/>
              <a:gd name="connsiteY127-13202" fmla="*/ 5341753 h 6858000"/>
              <a:gd name="connsiteX128-13203" fmla="*/ 6037677 w 6128435"/>
              <a:gd name="connsiteY128-13204" fmla="*/ 5354807 h 6858000"/>
              <a:gd name="connsiteX129-13205" fmla="*/ 6039728 w 6128435"/>
              <a:gd name="connsiteY129-13206" fmla="*/ 5359416 h 6858000"/>
              <a:gd name="connsiteX130-13207" fmla="*/ 6043311 w 6128435"/>
              <a:gd name="connsiteY130-13208" fmla="*/ 5361407 h 6858000"/>
              <a:gd name="connsiteX131-13209" fmla="*/ 6042954 w 6128435"/>
              <a:gd name="connsiteY131-13210" fmla="*/ 5362576 h 6858000"/>
              <a:gd name="connsiteX132-13211" fmla="*/ 6053435 w 6128435"/>
              <a:gd name="connsiteY132-13212" fmla="*/ 5387547 h 6858000"/>
              <a:gd name="connsiteX133-13213" fmla="*/ 6065933 w 6128435"/>
              <a:gd name="connsiteY133-13214" fmla="*/ 5443002 h 6858000"/>
              <a:gd name="connsiteX134-13215" fmla="*/ 6068640 w 6128435"/>
              <a:gd name="connsiteY134-13216" fmla="*/ 5474503 h 6858000"/>
              <a:gd name="connsiteX135-13217" fmla="*/ 6080922 w 6128435"/>
              <a:gd name="connsiteY135-13218" fmla="*/ 5561070 h 6858000"/>
              <a:gd name="connsiteX136-13219" fmla="*/ 6096949 w 6128435"/>
              <a:gd name="connsiteY136-13220" fmla="*/ 5648179 h 6858000"/>
              <a:gd name="connsiteX137-13221" fmla="*/ 6125703 w 6128435"/>
              <a:gd name="connsiteY137-13222" fmla="*/ 5692894 h 6858000"/>
              <a:gd name="connsiteX138-13223" fmla="*/ 6126670 w 6128435"/>
              <a:gd name="connsiteY138-13224" fmla="*/ 5697882 h 6858000"/>
              <a:gd name="connsiteX139-13225" fmla="*/ 6124061 w 6128435"/>
              <a:gd name="connsiteY139-13226" fmla="*/ 5710294 h 6858000"/>
              <a:gd name="connsiteX140-13227" fmla="*/ 6122213 w 6128435"/>
              <a:gd name="connsiteY140-13228" fmla="*/ 5714762 h 6858000"/>
              <a:gd name="connsiteX141-13229" fmla="*/ 6121353 w 6128435"/>
              <a:gd name="connsiteY141-13230" fmla="*/ 5721725 h 6858000"/>
              <a:gd name="connsiteX142-13231" fmla="*/ 6121607 w 6128435"/>
              <a:gd name="connsiteY142-13232" fmla="*/ 5721959 h 6858000"/>
              <a:gd name="connsiteX143-13233" fmla="*/ 6120262 w 6128435"/>
              <a:gd name="connsiteY143-13234" fmla="*/ 5728358 h 6858000"/>
              <a:gd name="connsiteX144-13235" fmla="*/ 6110194 w 6128435"/>
              <a:gd name="connsiteY144-13236" fmla="*/ 5758853 h 6858000"/>
              <a:gd name="connsiteX145-13237" fmla="*/ 6127519 w 6128435"/>
              <a:gd name="connsiteY145-13238" fmla="*/ 5865775 h 6858000"/>
              <a:gd name="connsiteX146-13239" fmla="*/ 6128435 w 6128435"/>
              <a:gd name="connsiteY146-13240" fmla="*/ 5870164 h 6858000"/>
              <a:gd name="connsiteX147-13241" fmla="*/ 6119217 w 6128435"/>
              <a:gd name="connsiteY147-13242" fmla="*/ 5888542 h 6858000"/>
              <a:gd name="connsiteX148-13243" fmla="*/ 6115966 w 6128435"/>
              <a:gd name="connsiteY148-13244" fmla="*/ 5898387 h 6858000"/>
              <a:gd name="connsiteX149-13245" fmla="*/ 6111924 w 6128435"/>
              <a:gd name="connsiteY149-13246" fmla="*/ 5900444 h 6858000"/>
              <a:gd name="connsiteX150-13247" fmla="*/ 6108716 w 6128435"/>
              <a:gd name="connsiteY150-13248" fmla="*/ 5915345 h 6858000"/>
              <a:gd name="connsiteX151-13249" fmla="*/ 6109524 w 6128435"/>
              <a:gd name="connsiteY151-13250" fmla="*/ 5917328 h 6858000"/>
              <a:gd name="connsiteX152-13251" fmla="*/ 6102493 w 6128435"/>
              <a:gd name="connsiteY152-13252" fmla="*/ 5928602 h 6858000"/>
              <a:gd name="connsiteX153-13253" fmla="*/ 6056863 w 6128435"/>
              <a:gd name="connsiteY153-13254" fmla="*/ 6000643 h 6858000"/>
              <a:gd name="connsiteX154-13255" fmla="*/ 6045436 w 6128435"/>
              <a:gd name="connsiteY154-13256" fmla="*/ 6124480 h 6858000"/>
              <a:gd name="connsiteX155-13257" fmla="*/ 6030489 w 6128435"/>
              <a:gd name="connsiteY155-13258" fmla="*/ 6317666 h 6858000"/>
              <a:gd name="connsiteX156-13259" fmla="*/ 6007492 w 6128435"/>
              <a:gd name="connsiteY156-13260" fmla="*/ 6440818 h 6858000"/>
              <a:gd name="connsiteX157-13261" fmla="*/ 6009467 w 6128435"/>
              <a:gd name="connsiteY157-13262" fmla="*/ 6487076 h 6858000"/>
              <a:gd name="connsiteX158-13263" fmla="*/ 5995064 w 6128435"/>
              <a:gd name="connsiteY158-13264" fmla="*/ 6540791 h 6858000"/>
              <a:gd name="connsiteX159-13265" fmla="*/ 5996309 w 6128435"/>
              <a:gd name="connsiteY159-13266" fmla="*/ 6543961 h 6858000"/>
              <a:gd name="connsiteX160-13267" fmla="*/ 5996048 w 6128435"/>
              <a:gd name="connsiteY160-13268" fmla="*/ 6555444 h 6858000"/>
              <a:gd name="connsiteX161-13269" fmla="*/ 6002524 w 6128435"/>
              <a:gd name="connsiteY161-13270" fmla="*/ 6560188 h 6858000"/>
              <a:gd name="connsiteX162-13271" fmla="*/ 6006823 w 6128435"/>
              <a:gd name="connsiteY162-13272" fmla="*/ 6578546 h 6858000"/>
              <a:gd name="connsiteX163-13273" fmla="*/ 6004510 w 6128435"/>
              <a:gd name="connsiteY163-13274" fmla="*/ 6599256 h 6858000"/>
              <a:gd name="connsiteX164-13275" fmla="*/ 5986207 w 6128435"/>
              <a:gd name="connsiteY164-13276" fmla="*/ 6695855 h 6858000"/>
              <a:gd name="connsiteX165-13277" fmla="*/ 5979428 w 6128435"/>
              <a:gd name="connsiteY165-13278" fmla="*/ 6754678 h 6858000"/>
              <a:gd name="connsiteX166-13279" fmla="*/ 5983398 w 6128435"/>
              <a:gd name="connsiteY166-13280" fmla="*/ 6778641 h 6858000"/>
              <a:gd name="connsiteX167-13281" fmla="*/ 5984543 w 6128435"/>
              <a:gd name="connsiteY167-13282" fmla="*/ 6811016 h 6858000"/>
              <a:gd name="connsiteX168-13283" fmla="*/ 5981802 w 6128435"/>
              <a:gd name="connsiteY168-13284" fmla="*/ 6838578 h 6858000"/>
              <a:gd name="connsiteX169-13285" fmla="*/ 5979671 w 6128435"/>
              <a:gd name="connsiteY169-13286" fmla="*/ 6858000 h 6858000"/>
              <a:gd name="connsiteX170-13287" fmla="*/ 0 w 6128435"/>
              <a:gd name="connsiteY170-13288" fmla="*/ 6858000 h 6858000"/>
              <a:gd name="connsiteX171-13289" fmla="*/ 0 w 6128435"/>
              <a:gd name="connsiteY171-13290" fmla="*/ 0 h 6858000"/>
              <a:gd name="connsiteX0-13291" fmla="*/ 0 w 6128435"/>
              <a:gd name="connsiteY0-13292" fmla="*/ 0 h 6858000"/>
              <a:gd name="connsiteX1-13293" fmla="*/ 4965888 w 6128435"/>
              <a:gd name="connsiteY1-13294" fmla="*/ 0 h 6858000"/>
              <a:gd name="connsiteX2-13295" fmla="*/ 4967767 w 6128435"/>
              <a:gd name="connsiteY2-13296" fmla="*/ 7930 h 6858000"/>
              <a:gd name="connsiteX3-13297" fmla="*/ 4979444 w 6128435"/>
              <a:gd name="connsiteY3-13298" fmla="*/ 43921 h 6858000"/>
              <a:gd name="connsiteX4-13299" fmla="*/ 5021173 w 6128435"/>
              <a:gd name="connsiteY4-13300" fmla="*/ 123738 h 6858000"/>
              <a:gd name="connsiteX5-13301" fmla="*/ 5075458 w 6128435"/>
              <a:gd name="connsiteY5-13302" fmla="*/ 264355 h 6858000"/>
              <a:gd name="connsiteX6-13303" fmla="*/ 5081175 w 6128435"/>
              <a:gd name="connsiteY6-13304" fmla="*/ 277448 h 6858000"/>
              <a:gd name="connsiteX7-13305" fmla="*/ 5097011 w 6128435"/>
              <a:gd name="connsiteY7-13306" fmla="*/ 355616 h 6858000"/>
              <a:gd name="connsiteX8-13307" fmla="*/ 5130982 w 6128435"/>
              <a:gd name="connsiteY8-13308" fmla="*/ 412030 h 6858000"/>
              <a:gd name="connsiteX9-13309" fmla="*/ 5153000 w 6128435"/>
              <a:gd name="connsiteY9-13310" fmla="*/ 507134 h 6858000"/>
              <a:gd name="connsiteX10-13311" fmla="*/ 5171282 w 6128435"/>
              <a:gd name="connsiteY10-13312" fmla="*/ 602071 h 6858000"/>
              <a:gd name="connsiteX11-13313" fmla="*/ 5176196 w 6128435"/>
              <a:gd name="connsiteY11-13314" fmla="*/ 636822 h 6858000"/>
              <a:gd name="connsiteX12-13315" fmla="*/ 5201957 w 6128435"/>
              <a:gd name="connsiteY12-13316" fmla="*/ 736835 h 6858000"/>
              <a:gd name="connsiteX13-13317" fmla="*/ 5185452 w 6128435"/>
              <a:gd name="connsiteY13-13318" fmla="*/ 745392 h 6858000"/>
              <a:gd name="connsiteX14-13319" fmla="*/ 5189051 w 6128435"/>
              <a:gd name="connsiteY14-13320" fmla="*/ 782518 h 6858000"/>
              <a:gd name="connsiteX15-13321" fmla="*/ 5210428 w 6128435"/>
              <a:gd name="connsiteY15-13322" fmla="*/ 815772 h 6858000"/>
              <a:gd name="connsiteX16-13323" fmla="*/ 5221088 w 6128435"/>
              <a:gd name="connsiteY16-13324" fmla="*/ 860193 h 6858000"/>
              <a:gd name="connsiteX17-13325" fmla="*/ 5227653 w 6128435"/>
              <a:gd name="connsiteY17-13326" fmla="*/ 886709 h 6858000"/>
              <a:gd name="connsiteX18-13327" fmla="*/ 5230806 w 6128435"/>
              <a:gd name="connsiteY18-13328" fmla="*/ 961354 h 6858000"/>
              <a:gd name="connsiteX19-13329" fmla="*/ 5201018 w 6128435"/>
              <a:gd name="connsiteY19-13330" fmla="*/ 1095027 h 6858000"/>
              <a:gd name="connsiteX20-13331" fmla="*/ 5202153 w 6128435"/>
              <a:gd name="connsiteY20-13332" fmla="*/ 1133224 h 6858000"/>
              <a:gd name="connsiteX21-13333" fmla="*/ 5207370 w 6128435"/>
              <a:gd name="connsiteY21-13334" fmla="*/ 1138097 h 6858000"/>
              <a:gd name="connsiteX22-13335" fmla="*/ 5189234 w 6128435"/>
              <a:gd name="connsiteY22-13336" fmla="*/ 1193495 h 6858000"/>
              <a:gd name="connsiteX23-13337" fmla="*/ 5202769 w 6128435"/>
              <a:gd name="connsiteY23-13338" fmla="*/ 1269450 h 6858000"/>
              <a:gd name="connsiteX24-13339" fmla="*/ 5225968 w 6128435"/>
              <a:gd name="connsiteY24-13340" fmla="*/ 1357994 h 6858000"/>
              <a:gd name="connsiteX25-13341" fmla="*/ 5233819 w 6128435"/>
              <a:gd name="connsiteY25-13342" fmla="*/ 1380922 h 6858000"/>
              <a:gd name="connsiteX26-13343" fmla="*/ 5237226 w 6128435"/>
              <a:gd name="connsiteY26-13344" fmla="*/ 1441327 h 6858000"/>
              <a:gd name="connsiteX27-13345" fmla="*/ 5244434 w 6128435"/>
              <a:gd name="connsiteY27-13346" fmla="*/ 1580810 h 6858000"/>
              <a:gd name="connsiteX28-13347" fmla="*/ 5251453 w 6128435"/>
              <a:gd name="connsiteY28-13348" fmla="*/ 1583934 h 6858000"/>
              <a:gd name="connsiteX29-13349" fmla="*/ 5253136 w 6128435"/>
              <a:gd name="connsiteY29-13350" fmla="*/ 1595457 h 6858000"/>
              <a:gd name="connsiteX30-13351" fmla="*/ 5254863 w 6128435"/>
              <a:gd name="connsiteY30-13352" fmla="*/ 1598311 h 6858000"/>
              <a:gd name="connsiteX31-13353" fmla="*/ 5263491 w 6128435"/>
              <a:gd name="connsiteY31-13354" fmla="*/ 1642938 h 6858000"/>
              <a:gd name="connsiteX32-13355" fmla="*/ 5261314 w 6128435"/>
              <a:gd name="connsiteY32-13356" fmla="*/ 1689177 h 6858000"/>
              <a:gd name="connsiteX33-13357" fmla="*/ 5259788 w 6128435"/>
              <a:gd name="connsiteY33-13358" fmla="*/ 1768516 h 6858000"/>
              <a:gd name="connsiteX34-13359" fmla="*/ 5255696 w 6128435"/>
              <a:gd name="connsiteY34-13360" fmla="*/ 1953770 h 6858000"/>
              <a:gd name="connsiteX35-13361" fmla="*/ 5252592 w 6128435"/>
              <a:gd name="connsiteY35-13362" fmla="*/ 2092210 h 6858000"/>
              <a:gd name="connsiteX36-13363" fmla="*/ 5264303 w 6128435"/>
              <a:gd name="connsiteY36-13364" fmla="*/ 2225157 h 6858000"/>
              <a:gd name="connsiteX37-13365" fmla="*/ 5254949 w 6128435"/>
              <a:gd name="connsiteY37-13366" fmla="*/ 2236160 h 6858000"/>
              <a:gd name="connsiteX38-13367" fmla="*/ 5250104 w 6128435"/>
              <a:gd name="connsiteY38-13368" fmla="*/ 2249166 h 6858000"/>
              <a:gd name="connsiteX39-13369" fmla="*/ 5251214 w 6128435"/>
              <a:gd name="connsiteY39-13370" fmla="*/ 2250944 h 6858000"/>
              <a:gd name="connsiteX40-13371" fmla="*/ 5250644 w 6128435"/>
              <a:gd name="connsiteY40-13372" fmla="*/ 2266619 h 6858000"/>
              <a:gd name="connsiteX41-13373" fmla="*/ 5247111 w 6128435"/>
              <a:gd name="connsiteY41-13374" fmla="*/ 2269679 h 6858000"/>
              <a:gd name="connsiteX42-13375" fmla="*/ 5279312 w 6128435"/>
              <a:gd name="connsiteY42-13376" fmla="*/ 2302757 h 6858000"/>
              <a:gd name="connsiteX43-13377" fmla="*/ 5293877 w 6128435"/>
              <a:gd name="connsiteY43-13378" fmla="*/ 2368649 h 6858000"/>
              <a:gd name="connsiteX44-13379" fmla="*/ 5311338 w 6128435"/>
              <a:gd name="connsiteY44-13380" fmla="*/ 2404034 h 6858000"/>
              <a:gd name="connsiteX45-13381" fmla="*/ 5338366 w 6128435"/>
              <a:gd name="connsiteY45-13382" fmla="*/ 2465052 h 6858000"/>
              <a:gd name="connsiteX46-13383" fmla="*/ 5371263 w 6128435"/>
              <a:gd name="connsiteY46-13384" fmla="*/ 2586413 h 6858000"/>
              <a:gd name="connsiteX47-13385" fmla="*/ 5407503 w 6128435"/>
              <a:gd name="connsiteY47-13386" fmla="*/ 2786290 h 6858000"/>
              <a:gd name="connsiteX48-13387" fmla="*/ 5407356 w 6128435"/>
              <a:gd name="connsiteY48-13388" fmla="*/ 2787545 h 6858000"/>
              <a:gd name="connsiteX49-13389" fmla="*/ 5411130 w 6128435"/>
              <a:gd name="connsiteY49-13390" fmla="*/ 2788640 h 6858000"/>
              <a:gd name="connsiteX50-13391" fmla="*/ 5416439 w 6128435"/>
              <a:gd name="connsiteY50-13392" fmla="*/ 2805666 h 6858000"/>
              <a:gd name="connsiteX51-13393" fmla="*/ 5416589 w 6128435"/>
              <a:gd name="connsiteY51-13394" fmla="*/ 2810822 h 6858000"/>
              <a:gd name="connsiteX52-13395" fmla="*/ 5418542 w 6128435"/>
              <a:gd name="connsiteY52-13396" fmla="*/ 2817745 h 6858000"/>
              <a:gd name="connsiteX53-13397" fmla="*/ 5418847 w 6128435"/>
              <a:gd name="connsiteY53-13398" fmla="*/ 2817825 h 6858000"/>
              <a:gd name="connsiteX54-13399" fmla="*/ 5423364 w 6128435"/>
              <a:gd name="connsiteY54-13400" fmla="*/ 2858292 h 6858000"/>
              <a:gd name="connsiteX55-13401" fmla="*/ 5479298 w 6128435"/>
              <a:gd name="connsiteY55-13402" fmla="*/ 2947791 h 6858000"/>
              <a:gd name="connsiteX56-13403" fmla="*/ 5481770 w 6128435"/>
              <a:gd name="connsiteY56-13404" fmla="*/ 2951352 h 6858000"/>
              <a:gd name="connsiteX57-13405" fmla="*/ 5482045 w 6128435"/>
              <a:gd name="connsiteY57-13406" fmla="*/ 2984371 h 6858000"/>
              <a:gd name="connsiteX58-13407" fmla="*/ 5479405 w 6128435"/>
              <a:gd name="connsiteY58-13408" fmla="*/ 2988507 h 6858000"/>
              <a:gd name="connsiteX59-13409" fmla="*/ 5482415 w 6128435"/>
              <a:gd name="connsiteY59-13410" fmla="*/ 3004079 h 6858000"/>
              <a:gd name="connsiteX60-13411" fmla="*/ 5483865 w 6128435"/>
              <a:gd name="connsiteY60-13412" fmla="*/ 3005467 h 6858000"/>
              <a:gd name="connsiteX61-13413" fmla="*/ 5482236 w 6128435"/>
              <a:gd name="connsiteY61-13414" fmla="*/ 3019791 h 6858000"/>
              <a:gd name="connsiteX62-13415" fmla="*/ 5481505 w 6128435"/>
              <a:gd name="connsiteY62-13416" fmla="*/ 3095286 h 6858000"/>
              <a:gd name="connsiteX63-13417" fmla="*/ 5477595 w 6128435"/>
              <a:gd name="connsiteY63-13418" fmla="*/ 3250534 h 6858000"/>
              <a:gd name="connsiteX64-13419" fmla="*/ 5532836 w 6128435"/>
              <a:gd name="connsiteY64-13420" fmla="*/ 3353840 h 6858000"/>
              <a:gd name="connsiteX65-13421" fmla="*/ 5561229 w 6128435"/>
              <a:gd name="connsiteY65-13422" fmla="*/ 3395784 h 6858000"/>
              <a:gd name="connsiteX66-13423" fmla="*/ 5589758 w 6128435"/>
              <a:gd name="connsiteY66-13424" fmla="*/ 3506453 h 6858000"/>
              <a:gd name="connsiteX67-13425" fmla="*/ 5596144 w 6128435"/>
              <a:gd name="connsiteY67-13426" fmla="*/ 3534624 h 6858000"/>
              <a:gd name="connsiteX68-13427" fmla="*/ 5597750 w 6128435"/>
              <a:gd name="connsiteY68-13428" fmla="*/ 3534129 h 6858000"/>
              <a:gd name="connsiteX69-13429" fmla="*/ 5599700 w 6128435"/>
              <a:gd name="connsiteY69-13430" fmla="*/ 3547221 h 6858000"/>
              <a:gd name="connsiteX70-13431" fmla="*/ 5615031 w 6128435"/>
              <a:gd name="connsiteY70-13432" fmla="*/ 3557482 h 6858000"/>
              <a:gd name="connsiteX71-13433" fmla="*/ 5618377 w 6128435"/>
              <a:gd name="connsiteY71-13434" fmla="*/ 3588431 h 6858000"/>
              <a:gd name="connsiteX72-13435" fmla="*/ 5612155 w 6128435"/>
              <a:gd name="connsiteY72-13436" fmla="*/ 3589869 h 6858000"/>
              <a:gd name="connsiteX73-13437" fmla="*/ 5620843 w 6128435"/>
              <a:gd name="connsiteY73-13438" fmla="*/ 3606745 h 6858000"/>
              <a:gd name="connsiteX74-13439" fmla="*/ 5655472 w 6128435"/>
              <a:gd name="connsiteY74-13440" fmla="*/ 3678877 h 6858000"/>
              <a:gd name="connsiteX75-13441" fmla="*/ 5680448 w 6128435"/>
              <a:gd name="connsiteY75-13442" fmla="*/ 3717760 h 6858000"/>
              <a:gd name="connsiteX76-13443" fmla="*/ 5683015 w 6128435"/>
              <a:gd name="connsiteY76-13444" fmla="*/ 3762025 h 6858000"/>
              <a:gd name="connsiteX77-13445" fmla="*/ 5696643 w 6128435"/>
              <a:gd name="connsiteY77-13446" fmla="*/ 3773888 h 6858000"/>
              <a:gd name="connsiteX78-13447" fmla="*/ 5699203 w 6128435"/>
              <a:gd name="connsiteY78-13448" fmla="*/ 3775823 h 6858000"/>
              <a:gd name="connsiteX79-13449" fmla="*/ 5704824 w 6128435"/>
              <a:gd name="connsiteY79-13450" fmla="*/ 3785966 h 6858000"/>
              <a:gd name="connsiteX80-13451" fmla="*/ 5712204 w 6128435"/>
              <a:gd name="connsiteY80-13452" fmla="*/ 3785830 h 6858000"/>
              <a:gd name="connsiteX81-13453" fmla="*/ 5724816 w 6128435"/>
              <a:gd name="connsiteY81-13454" fmla="*/ 3798949 h 6858000"/>
              <a:gd name="connsiteX82-13455" fmla="*/ 5733539 w 6128435"/>
              <a:gd name="connsiteY82-13456" fmla="*/ 3818457 h 6858000"/>
              <a:gd name="connsiteX83-13457" fmla="*/ 5768491 w 6128435"/>
              <a:gd name="connsiteY83-13458" fmla="*/ 3914399 h 6858000"/>
              <a:gd name="connsiteX84-13459" fmla="*/ 5793123 w 6128435"/>
              <a:gd name="connsiteY84-13460" fmla="*/ 3969952 h 6858000"/>
              <a:gd name="connsiteX85-13461" fmla="*/ 5808321 w 6128435"/>
              <a:gd name="connsiteY85-13462" fmla="*/ 3988153 h 6858000"/>
              <a:gd name="connsiteX86-13463" fmla="*/ 5825621 w 6128435"/>
              <a:gd name="connsiteY86-13464" fmla="*/ 4015525 h 6858000"/>
              <a:gd name="connsiteX87-13465" fmla="*/ 5860672 w 6128435"/>
              <a:gd name="connsiteY87-13466" fmla="*/ 4061579 h 6858000"/>
              <a:gd name="connsiteX88-13467" fmla="*/ 5872173 w 6128435"/>
              <a:gd name="connsiteY88-13468" fmla="*/ 4088497 h 6858000"/>
              <a:gd name="connsiteX89-13469" fmla="*/ 5883705 w 6128435"/>
              <a:gd name="connsiteY89-13470" fmla="*/ 4101899 h 6858000"/>
              <a:gd name="connsiteX90-13471" fmla="*/ 5885314 w 6128435"/>
              <a:gd name="connsiteY90-13472" fmla="*/ 4108387 h 6858000"/>
              <a:gd name="connsiteX91-13473" fmla="*/ 5894095 w 6128435"/>
              <a:gd name="connsiteY91-13474" fmla="*/ 4128857 h 6858000"/>
              <a:gd name="connsiteX92-13475" fmla="*/ 5898339 w 6128435"/>
              <a:gd name="connsiteY92-13476" fmla="*/ 4140800 h 6858000"/>
              <a:gd name="connsiteX93-13477" fmla="*/ 5899734 w 6128435"/>
              <a:gd name="connsiteY93-13478" fmla="*/ 4145632 h 6858000"/>
              <a:gd name="connsiteX94-13479" fmla="*/ 5897098 w 6128435"/>
              <a:gd name="connsiteY94-13480" fmla="*/ 4157819 h 6858000"/>
              <a:gd name="connsiteX95-13481" fmla="*/ 5903513 w 6128435"/>
              <a:gd name="connsiteY95-13482" fmla="*/ 4187661 h 6858000"/>
              <a:gd name="connsiteX96-13483" fmla="*/ 5917114 w 6128435"/>
              <a:gd name="connsiteY96-13484" fmla="*/ 4213096 h 6858000"/>
              <a:gd name="connsiteX97-13485" fmla="*/ 5921153 w 6128435"/>
              <a:gd name="connsiteY97-13486" fmla="*/ 4236222 h 6858000"/>
              <a:gd name="connsiteX98-13487" fmla="*/ 5924233 w 6128435"/>
              <a:gd name="connsiteY98-13488" fmla="*/ 4242060 h 6858000"/>
              <a:gd name="connsiteX99-13489" fmla="*/ 5928910 w 6128435"/>
              <a:gd name="connsiteY99-13490" fmla="*/ 4300973 h 6858000"/>
              <a:gd name="connsiteX100-13491" fmla="*/ 5939320 w 6128435"/>
              <a:gd name="connsiteY100-13492" fmla="*/ 4340435 h 6858000"/>
              <a:gd name="connsiteX101-13493" fmla="*/ 5946705 w 6128435"/>
              <a:gd name="connsiteY101-13494" fmla="*/ 4428051 h 6858000"/>
              <a:gd name="connsiteX102-13495" fmla="*/ 5949261 w 6128435"/>
              <a:gd name="connsiteY102-13496" fmla="*/ 4449185 h 6858000"/>
              <a:gd name="connsiteX103-13497" fmla="*/ 5957504 w 6128435"/>
              <a:gd name="connsiteY103-13498" fmla="*/ 4465911 h 6858000"/>
              <a:gd name="connsiteX104-13499" fmla="*/ 5964689 w 6128435"/>
              <a:gd name="connsiteY104-13500" fmla="*/ 4468532 h 6858000"/>
              <a:gd name="connsiteX105-13501" fmla="*/ 5967062 w 6128435"/>
              <a:gd name="connsiteY105-13502" fmla="*/ 4479923 h 6858000"/>
              <a:gd name="connsiteX106-13503" fmla="*/ 5968960 w 6128435"/>
              <a:gd name="connsiteY106-13504" fmla="*/ 4482655 h 6858000"/>
              <a:gd name="connsiteX107-13505" fmla="*/ 5978567 w 6128435"/>
              <a:gd name="connsiteY107-13506" fmla="*/ 4498605 h 6858000"/>
              <a:gd name="connsiteX108-13507" fmla="*/ 5980106 w 6128435"/>
              <a:gd name="connsiteY108-13508" fmla="*/ 4585087 h 6858000"/>
              <a:gd name="connsiteX109-13509" fmla="*/ 5998138 w 6128435"/>
              <a:gd name="connsiteY109-13510" fmla="*/ 4697518 h 6858000"/>
              <a:gd name="connsiteX110-13511" fmla="*/ 6013516 w 6128435"/>
              <a:gd name="connsiteY110-13512" fmla="*/ 4786619 h 6858000"/>
              <a:gd name="connsiteX111-13513" fmla="*/ 6025404 w 6128435"/>
              <a:gd name="connsiteY111-13514" fmla="*/ 4858148 h 6858000"/>
              <a:gd name="connsiteX112-13515" fmla="*/ 6007749 w 6128435"/>
              <a:gd name="connsiteY112-13516" fmla="*/ 4964715 h 6858000"/>
              <a:gd name="connsiteX113-13517" fmla="*/ 6005269 w 6128435"/>
              <a:gd name="connsiteY113-13518" fmla="*/ 5150567 h 6858000"/>
              <a:gd name="connsiteX114-13519" fmla="*/ 6001127 w 6128435"/>
              <a:gd name="connsiteY114-13520" fmla="*/ 5164609 h 6858000"/>
              <a:gd name="connsiteX115-13521" fmla="*/ 5996647 w 6128435"/>
              <a:gd name="connsiteY115-13522" fmla="*/ 5185640 h 6858000"/>
              <a:gd name="connsiteX116-13523" fmla="*/ 5998514 w 6128435"/>
              <a:gd name="connsiteY116-13524" fmla="*/ 5189673 h 6858000"/>
              <a:gd name="connsiteX117-13525" fmla="*/ 5995970 w 6128435"/>
              <a:gd name="connsiteY117-13526" fmla="*/ 5221547 h 6858000"/>
              <a:gd name="connsiteX118-13527" fmla="*/ 5997218 w 6128435"/>
              <a:gd name="connsiteY118-13528" fmla="*/ 5222031 h 6858000"/>
              <a:gd name="connsiteX119-13529" fmla="*/ 6002116 w 6128435"/>
              <a:gd name="connsiteY119-13530" fmla="*/ 5231223 h 6858000"/>
              <a:gd name="connsiteX120-13531" fmla="*/ 6008541 w 6128435"/>
              <a:gd name="connsiteY120-13532" fmla="*/ 5248680 h 6858000"/>
              <a:gd name="connsiteX121-13533" fmla="*/ 6039260 w 6128435"/>
              <a:gd name="connsiteY121-13534" fmla="*/ 5289518 h 6858000"/>
              <a:gd name="connsiteX122-13535" fmla="*/ 6036748 w 6128435"/>
              <a:gd name="connsiteY122-13536" fmla="*/ 5322752 h 6858000"/>
              <a:gd name="connsiteX123-13537" fmla="*/ 6036943 w 6128435"/>
              <a:gd name="connsiteY123-13538" fmla="*/ 5329480 h 6858000"/>
              <a:gd name="connsiteX124-13539" fmla="*/ 6037236 w 6128435"/>
              <a:gd name="connsiteY124-13540" fmla="*/ 5329634 h 6858000"/>
              <a:gd name="connsiteX125-13541" fmla="*/ 6038019 w 6128435"/>
              <a:gd name="connsiteY125-13542" fmla="*/ 5336764 h 6858000"/>
              <a:gd name="connsiteX126-13543" fmla="*/ 6037298 w 6128435"/>
              <a:gd name="connsiteY126-13544" fmla="*/ 5341753 h 6858000"/>
              <a:gd name="connsiteX127-13545" fmla="*/ 6037677 w 6128435"/>
              <a:gd name="connsiteY127-13546" fmla="*/ 5354807 h 6858000"/>
              <a:gd name="connsiteX128-13547" fmla="*/ 6039728 w 6128435"/>
              <a:gd name="connsiteY128-13548" fmla="*/ 5359416 h 6858000"/>
              <a:gd name="connsiteX129-13549" fmla="*/ 6043311 w 6128435"/>
              <a:gd name="connsiteY129-13550" fmla="*/ 5361407 h 6858000"/>
              <a:gd name="connsiteX130-13551" fmla="*/ 6042954 w 6128435"/>
              <a:gd name="connsiteY130-13552" fmla="*/ 5362576 h 6858000"/>
              <a:gd name="connsiteX131-13553" fmla="*/ 6053435 w 6128435"/>
              <a:gd name="connsiteY131-13554" fmla="*/ 5387547 h 6858000"/>
              <a:gd name="connsiteX132-13555" fmla="*/ 6065933 w 6128435"/>
              <a:gd name="connsiteY132-13556" fmla="*/ 5443002 h 6858000"/>
              <a:gd name="connsiteX133-13557" fmla="*/ 6068640 w 6128435"/>
              <a:gd name="connsiteY133-13558" fmla="*/ 5474503 h 6858000"/>
              <a:gd name="connsiteX134-13559" fmla="*/ 6080922 w 6128435"/>
              <a:gd name="connsiteY134-13560" fmla="*/ 5561070 h 6858000"/>
              <a:gd name="connsiteX135-13561" fmla="*/ 6096949 w 6128435"/>
              <a:gd name="connsiteY135-13562" fmla="*/ 5648179 h 6858000"/>
              <a:gd name="connsiteX136-13563" fmla="*/ 6125703 w 6128435"/>
              <a:gd name="connsiteY136-13564" fmla="*/ 5692894 h 6858000"/>
              <a:gd name="connsiteX137-13565" fmla="*/ 6126670 w 6128435"/>
              <a:gd name="connsiteY137-13566" fmla="*/ 5697882 h 6858000"/>
              <a:gd name="connsiteX138-13567" fmla="*/ 6124061 w 6128435"/>
              <a:gd name="connsiteY138-13568" fmla="*/ 5710294 h 6858000"/>
              <a:gd name="connsiteX139-13569" fmla="*/ 6122213 w 6128435"/>
              <a:gd name="connsiteY139-13570" fmla="*/ 5714762 h 6858000"/>
              <a:gd name="connsiteX140-13571" fmla="*/ 6121353 w 6128435"/>
              <a:gd name="connsiteY140-13572" fmla="*/ 5721725 h 6858000"/>
              <a:gd name="connsiteX141-13573" fmla="*/ 6121607 w 6128435"/>
              <a:gd name="connsiteY141-13574" fmla="*/ 5721959 h 6858000"/>
              <a:gd name="connsiteX142-13575" fmla="*/ 6120262 w 6128435"/>
              <a:gd name="connsiteY142-13576" fmla="*/ 5728358 h 6858000"/>
              <a:gd name="connsiteX143-13577" fmla="*/ 6110194 w 6128435"/>
              <a:gd name="connsiteY143-13578" fmla="*/ 5758853 h 6858000"/>
              <a:gd name="connsiteX144-13579" fmla="*/ 6127519 w 6128435"/>
              <a:gd name="connsiteY144-13580" fmla="*/ 5865775 h 6858000"/>
              <a:gd name="connsiteX145-13581" fmla="*/ 6128435 w 6128435"/>
              <a:gd name="connsiteY145-13582" fmla="*/ 5870164 h 6858000"/>
              <a:gd name="connsiteX146-13583" fmla="*/ 6119217 w 6128435"/>
              <a:gd name="connsiteY146-13584" fmla="*/ 5888542 h 6858000"/>
              <a:gd name="connsiteX147-13585" fmla="*/ 6115966 w 6128435"/>
              <a:gd name="connsiteY147-13586" fmla="*/ 5898387 h 6858000"/>
              <a:gd name="connsiteX148-13587" fmla="*/ 6111924 w 6128435"/>
              <a:gd name="connsiteY148-13588" fmla="*/ 5900444 h 6858000"/>
              <a:gd name="connsiteX149-13589" fmla="*/ 6108716 w 6128435"/>
              <a:gd name="connsiteY149-13590" fmla="*/ 5915345 h 6858000"/>
              <a:gd name="connsiteX150-13591" fmla="*/ 6109524 w 6128435"/>
              <a:gd name="connsiteY150-13592" fmla="*/ 5917328 h 6858000"/>
              <a:gd name="connsiteX151-13593" fmla="*/ 6102493 w 6128435"/>
              <a:gd name="connsiteY151-13594" fmla="*/ 5928602 h 6858000"/>
              <a:gd name="connsiteX152-13595" fmla="*/ 6056863 w 6128435"/>
              <a:gd name="connsiteY152-13596" fmla="*/ 6000643 h 6858000"/>
              <a:gd name="connsiteX153-13597" fmla="*/ 6045436 w 6128435"/>
              <a:gd name="connsiteY153-13598" fmla="*/ 6124480 h 6858000"/>
              <a:gd name="connsiteX154-13599" fmla="*/ 6030489 w 6128435"/>
              <a:gd name="connsiteY154-13600" fmla="*/ 6317666 h 6858000"/>
              <a:gd name="connsiteX155-13601" fmla="*/ 6007492 w 6128435"/>
              <a:gd name="connsiteY155-13602" fmla="*/ 6440818 h 6858000"/>
              <a:gd name="connsiteX156-13603" fmla="*/ 6009467 w 6128435"/>
              <a:gd name="connsiteY156-13604" fmla="*/ 6487076 h 6858000"/>
              <a:gd name="connsiteX157-13605" fmla="*/ 5995064 w 6128435"/>
              <a:gd name="connsiteY157-13606" fmla="*/ 6540791 h 6858000"/>
              <a:gd name="connsiteX158-13607" fmla="*/ 5996309 w 6128435"/>
              <a:gd name="connsiteY158-13608" fmla="*/ 6543961 h 6858000"/>
              <a:gd name="connsiteX159-13609" fmla="*/ 5996048 w 6128435"/>
              <a:gd name="connsiteY159-13610" fmla="*/ 6555444 h 6858000"/>
              <a:gd name="connsiteX160-13611" fmla="*/ 6002524 w 6128435"/>
              <a:gd name="connsiteY160-13612" fmla="*/ 6560188 h 6858000"/>
              <a:gd name="connsiteX161-13613" fmla="*/ 6006823 w 6128435"/>
              <a:gd name="connsiteY161-13614" fmla="*/ 6578546 h 6858000"/>
              <a:gd name="connsiteX162-13615" fmla="*/ 6004510 w 6128435"/>
              <a:gd name="connsiteY162-13616" fmla="*/ 6599256 h 6858000"/>
              <a:gd name="connsiteX163-13617" fmla="*/ 5986207 w 6128435"/>
              <a:gd name="connsiteY163-13618" fmla="*/ 6695855 h 6858000"/>
              <a:gd name="connsiteX164-13619" fmla="*/ 5979428 w 6128435"/>
              <a:gd name="connsiteY164-13620" fmla="*/ 6754678 h 6858000"/>
              <a:gd name="connsiteX165-13621" fmla="*/ 5983398 w 6128435"/>
              <a:gd name="connsiteY165-13622" fmla="*/ 6778641 h 6858000"/>
              <a:gd name="connsiteX166-13623" fmla="*/ 5984543 w 6128435"/>
              <a:gd name="connsiteY166-13624" fmla="*/ 6811016 h 6858000"/>
              <a:gd name="connsiteX167-13625" fmla="*/ 5981802 w 6128435"/>
              <a:gd name="connsiteY167-13626" fmla="*/ 6838578 h 6858000"/>
              <a:gd name="connsiteX168-13627" fmla="*/ 5979671 w 6128435"/>
              <a:gd name="connsiteY168-13628" fmla="*/ 6858000 h 6858000"/>
              <a:gd name="connsiteX169-13629" fmla="*/ 0 w 6128435"/>
              <a:gd name="connsiteY169-13630" fmla="*/ 6858000 h 6858000"/>
              <a:gd name="connsiteX170-13631" fmla="*/ 0 w 6128435"/>
              <a:gd name="connsiteY170-13632" fmla="*/ 0 h 6858000"/>
              <a:gd name="connsiteX0-13633" fmla="*/ 0 w 6128435"/>
              <a:gd name="connsiteY0-13634" fmla="*/ 0 h 6858000"/>
              <a:gd name="connsiteX1-13635" fmla="*/ 4965888 w 6128435"/>
              <a:gd name="connsiteY1-13636" fmla="*/ 0 h 6858000"/>
              <a:gd name="connsiteX2-13637" fmla="*/ 4967767 w 6128435"/>
              <a:gd name="connsiteY2-13638" fmla="*/ 7930 h 6858000"/>
              <a:gd name="connsiteX3-13639" fmla="*/ 4979444 w 6128435"/>
              <a:gd name="connsiteY3-13640" fmla="*/ 43921 h 6858000"/>
              <a:gd name="connsiteX4-13641" fmla="*/ 5021173 w 6128435"/>
              <a:gd name="connsiteY4-13642" fmla="*/ 123738 h 6858000"/>
              <a:gd name="connsiteX5-13643" fmla="*/ 5075458 w 6128435"/>
              <a:gd name="connsiteY5-13644" fmla="*/ 264355 h 6858000"/>
              <a:gd name="connsiteX6-13645" fmla="*/ 5081175 w 6128435"/>
              <a:gd name="connsiteY6-13646" fmla="*/ 277448 h 6858000"/>
              <a:gd name="connsiteX7-13647" fmla="*/ 5097011 w 6128435"/>
              <a:gd name="connsiteY7-13648" fmla="*/ 355616 h 6858000"/>
              <a:gd name="connsiteX8-13649" fmla="*/ 5130982 w 6128435"/>
              <a:gd name="connsiteY8-13650" fmla="*/ 412030 h 6858000"/>
              <a:gd name="connsiteX9-13651" fmla="*/ 5153000 w 6128435"/>
              <a:gd name="connsiteY9-13652" fmla="*/ 507134 h 6858000"/>
              <a:gd name="connsiteX10-13653" fmla="*/ 5171282 w 6128435"/>
              <a:gd name="connsiteY10-13654" fmla="*/ 602071 h 6858000"/>
              <a:gd name="connsiteX11-13655" fmla="*/ 5176196 w 6128435"/>
              <a:gd name="connsiteY11-13656" fmla="*/ 636822 h 6858000"/>
              <a:gd name="connsiteX12-13657" fmla="*/ 5201957 w 6128435"/>
              <a:gd name="connsiteY12-13658" fmla="*/ 736835 h 6858000"/>
              <a:gd name="connsiteX13-13659" fmla="*/ 5185452 w 6128435"/>
              <a:gd name="connsiteY13-13660" fmla="*/ 745392 h 6858000"/>
              <a:gd name="connsiteX14-13661" fmla="*/ 5189051 w 6128435"/>
              <a:gd name="connsiteY14-13662" fmla="*/ 782518 h 6858000"/>
              <a:gd name="connsiteX15-13663" fmla="*/ 5210428 w 6128435"/>
              <a:gd name="connsiteY15-13664" fmla="*/ 815772 h 6858000"/>
              <a:gd name="connsiteX16-13665" fmla="*/ 5221088 w 6128435"/>
              <a:gd name="connsiteY16-13666" fmla="*/ 860193 h 6858000"/>
              <a:gd name="connsiteX17-13667" fmla="*/ 5227653 w 6128435"/>
              <a:gd name="connsiteY17-13668" fmla="*/ 886709 h 6858000"/>
              <a:gd name="connsiteX18-13669" fmla="*/ 5230806 w 6128435"/>
              <a:gd name="connsiteY18-13670" fmla="*/ 961354 h 6858000"/>
              <a:gd name="connsiteX19-13671" fmla="*/ 5201018 w 6128435"/>
              <a:gd name="connsiteY19-13672" fmla="*/ 1095027 h 6858000"/>
              <a:gd name="connsiteX20-13673" fmla="*/ 5202153 w 6128435"/>
              <a:gd name="connsiteY20-13674" fmla="*/ 1133224 h 6858000"/>
              <a:gd name="connsiteX21-13675" fmla="*/ 5207370 w 6128435"/>
              <a:gd name="connsiteY21-13676" fmla="*/ 1138097 h 6858000"/>
              <a:gd name="connsiteX22-13677" fmla="*/ 5189234 w 6128435"/>
              <a:gd name="connsiteY22-13678" fmla="*/ 1193495 h 6858000"/>
              <a:gd name="connsiteX23-13679" fmla="*/ 5202769 w 6128435"/>
              <a:gd name="connsiteY23-13680" fmla="*/ 1269450 h 6858000"/>
              <a:gd name="connsiteX24-13681" fmla="*/ 5225968 w 6128435"/>
              <a:gd name="connsiteY24-13682" fmla="*/ 1357994 h 6858000"/>
              <a:gd name="connsiteX25-13683" fmla="*/ 5233819 w 6128435"/>
              <a:gd name="connsiteY25-13684" fmla="*/ 1380922 h 6858000"/>
              <a:gd name="connsiteX26-13685" fmla="*/ 5237226 w 6128435"/>
              <a:gd name="connsiteY26-13686" fmla="*/ 1441327 h 6858000"/>
              <a:gd name="connsiteX27-13687" fmla="*/ 5244434 w 6128435"/>
              <a:gd name="connsiteY27-13688" fmla="*/ 1580810 h 6858000"/>
              <a:gd name="connsiteX28-13689" fmla="*/ 5251453 w 6128435"/>
              <a:gd name="connsiteY28-13690" fmla="*/ 1583934 h 6858000"/>
              <a:gd name="connsiteX29-13691" fmla="*/ 5253136 w 6128435"/>
              <a:gd name="connsiteY29-13692" fmla="*/ 1595457 h 6858000"/>
              <a:gd name="connsiteX30-13693" fmla="*/ 5254863 w 6128435"/>
              <a:gd name="connsiteY30-13694" fmla="*/ 1598311 h 6858000"/>
              <a:gd name="connsiteX31-13695" fmla="*/ 5263491 w 6128435"/>
              <a:gd name="connsiteY31-13696" fmla="*/ 1642938 h 6858000"/>
              <a:gd name="connsiteX32-13697" fmla="*/ 5261314 w 6128435"/>
              <a:gd name="connsiteY32-13698" fmla="*/ 1689177 h 6858000"/>
              <a:gd name="connsiteX33-13699" fmla="*/ 5259788 w 6128435"/>
              <a:gd name="connsiteY33-13700" fmla="*/ 1768516 h 6858000"/>
              <a:gd name="connsiteX34-13701" fmla="*/ 5255696 w 6128435"/>
              <a:gd name="connsiteY34-13702" fmla="*/ 1953770 h 6858000"/>
              <a:gd name="connsiteX35-13703" fmla="*/ 5252592 w 6128435"/>
              <a:gd name="connsiteY35-13704" fmla="*/ 2092210 h 6858000"/>
              <a:gd name="connsiteX36-13705" fmla="*/ 5264303 w 6128435"/>
              <a:gd name="connsiteY36-13706" fmla="*/ 2225157 h 6858000"/>
              <a:gd name="connsiteX37-13707" fmla="*/ 5254949 w 6128435"/>
              <a:gd name="connsiteY37-13708" fmla="*/ 2236160 h 6858000"/>
              <a:gd name="connsiteX38-13709" fmla="*/ 5250104 w 6128435"/>
              <a:gd name="connsiteY38-13710" fmla="*/ 2249166 h 6858000"/>
              <a:gd name="connsiteX39-13711" fmla="*/ 5251214 w 6128435"/>
              <a:gd name="connsiteY39-13712" fmla="*/ 2250944 h 6858000"/>
              <a:gd name="connsiteX40-13713" fmla="*/ 5250644 w 6128435"/>
              <a:gd name="connsiteY40-13714" fmla="*/ 2266619 h 6858000"/>
              <a:gd name="connsiteX41-13715" fmla="*/ 5247111 w 6128435"/>
              <a:gd name="connsiteY41-13716" fmla="*/ 2269679 h 6858000"/>
              <a:gd name="connsiteX42-13717" fmla="*/ 5279312 w 6128435"/>
              <a:gd name="connsiteY42-13718" fmla="*/ 2302757 h 6858000"/>
              <a:gd name="connsiteX43-13719" fmla="*/ 5293877 w 6128435"/>
              <a:gd name="connsiteY43-13720" fmla="*/ 2368649 h 6858000"/>
              <a:gd name="connsiteX44-13721" fmla="*/ 5311338 w 6128435"/>
              <a:gd name="connsiteY44-13722" fmla="*/ 2404034 h 6858000"/>
              <a:gd name="connsiteX45-13723" fmla="*/ 5338366 w 6128435"/>
              <a:gd name="connsiteY45-13724" fmla="*/ 2465052 h 6858000"/>
              <a:gd name="connsiteX46-13725" fmla="*/ 5371263 w 6128435"/>
              <a:gd name="connsiteY46-13726" fmla="*/ 2586413 h 6858000"/>
              <a:gd name="connsiteX47-13727" fmla="*/ 5407503 w 6128435"/>
              <a:gd name="connsiteY47-13728" fmla="*/ 2786290 h 6858000"/>
              <a:gd name="connsiteX48-13729" fmla="*/ 5407356 w 6128435"/>
              <a:gd name="connsiteY48-13730" fmla="*/ 2787545 h 6858000"/>
              <a:gd name="connsiteX49-13731" fmla="*/ 5411130 w 6128435"/>
              <a:gd name="connsiteY49-13732" fmla="*/ 2788640 h 6858000"/>
              <a:gd name="connsiteX50-13733" fmla="*/ 5416439 w 6128435"/>
              <a:gd name="connsiteY50-13734" fmla="*/ 2805666 h 6858000"/>
              <a:gd name="connsiteX51-13735" fmla="*/ 5416589 w 6128435"/>
              <a:gd name="connsiteY51-13736" fmla="*/ 2810822 h 6858000"/>
              <a:gd name="connsiteX52-13737" fmla="*/ 5418542 w 6128435"/>
              <a:gd name="connsiteY52-13738" fmla="*/ 2817745 h 6858000"/>
              <a:gd name="connsiteX53-13739" fmla="*/ 5418847 w 6128435"/>
              <a:gd name="connsiteY53-13740" fmla="*/ 2817825 h 6858000"/>
              <a:gd name="connsiteX54-13741" fmla="*/ 5423364 w 6128435"/>
              <a:gd name="connsiteY54-13742" fmla="*/ 2858292 h 6858000"/>
              <a:gd name="connsiteX55-13743" fmla="*/ 5479298 w 6128435"/>
              <a:gd name="connsiteY55-13744" fmla="*/ 2947791 h 6858000"/>
              <a:gd name="connsiteX56-13745" fmla="*/ 5481770 w 6128435"/>
              <a:gd name="connsiteY56-13746" fmla="*/ 2951352 h 6858000"/>
              <a:gd name="connsiteX57-13747" fmla="*/ 5482045 w 6128435"/>
              <a:gd name="connsiteY57-13748" fmla="*/ 2984371 h 6858000"/>
              <a:gd name="connsiteX58-13749" fmla="*/ 5482415 w 6128435"/>
              <a:gd name="connsiteY58-13750" fmla="*/ 3004079 h 6858000"/>
              <a:gd name="connsiteX59-13751" fmla="*/ 5483865 w 6128435"/>
              <a:gd name="connsiteY59-13752" fmla="*/ 3005467 h 6858000"/>
              <a:gd name="connsiteX60-13753" fmla="*/ 5482236 w 6128435"/>
              <a:gd name="connsiteY60-13754" fmla="*/ 3019791 h 6858000"/>
              <a:gd name="connsiteX61-13755" fmla="*/ 5481505 w 6128435"/>
              <a:gd name="connsiteY61-13756" fmla="*/ 3095286 h 6858000"/>
              <a:gd name="connsiteX62-13757" fmla="*/ 5477595 w 6128435"/>
              <a:gd name="connsiteY62-13758" fmla="*/ 3250534 h 6858000"/>
              <a:gd name="connsiteX63-13759" fmla="*/ 5532836 w 6128435"/>
              <a:gd name="connsiteY63-13760" fmla="*/ 3353840 h 6858000"/>
              <a:gd name="connsiteX64-13761" fmla="*/ 5561229 w 6128435"/>
              <a:gd name="connsiteY64-13762" fmla="*/ 3395784 h 6858000"/>
              <a:gd name="connsiteX65-13763" fmla="*/ 5589758 w 6128435"/>
              <a:gd name="connsiteY65-13764" fmla="*/ 3506453 h 6858000"/>
              <a:gd name="connsiteX66-13765" fmla="*/ 5596144 w 6128435"/>
              <a:gd name="connsiteY66-13766" fmla="*/ 3534624 h 6858000"/>
              <a:gd name="connsiteX67-13767" fmla="*/ 5597750 w 6128435"/>
              <a:gd name="connsiteY67-13768" fmla="*/ 3534129 h 6858000"/>
              <a:gd name="connsiteX68-13769" fmla="*/ 5599700 w 6128435"/>
              <a:gd name="connsiteY68-13770" fmla="*/ 3547221 h 6858000"/>
              <a:gd name="connsiteX69-13771" fmla="*/ 5615031 w 6128435"/>
              <a:gd name="connsiteY69-13772" fmla="*/ 3557482 h 6858000"/>
              <a:gd name="connsiteX70-13773" fmla="*/ 5618377 w 6128435"/>
              <a:gd name="connsiteY70-13774" fmla="*/ 3588431 h 6858000"/>
              <a:gd name="connsiteX71-13775" fmla="*/ 5612155 w 6128435"/>
              <a:gd name="connsiteY71-13776" fmla="*/ 3589869 h 6858000"/>
              <a:gd name="connsiteX72-13777" fmla="*/ 5620843 w 6128435"/>
              <a:gd name="connsiteY72-13778" fmla="*/ 3606745 h 6858000"/>
              <a:gd name="connsiteX73-13779" fmla="*/ 5655472 w 6128435"/>
              <a:gd name="connsiteY73-13780" fmla="*/ 3678877 h 6858000"/>
              <a:gd name="connsiteX74-13781" fmla="*/ 5680448 w 6128435"/>
              <a:gd name="connsiteY74-13782" fmla="*/ 3717760 h 6858000"/>
              <a:gd name="connsiteX75-13783" fmla="*/ 5683015 w 6128435"/>
              <a:gd name="connsiteY75-13784" fmla="*/ 3762025 h 6858000"/>
              <a:gd name="connsiteX76-13785" fmla="*/ 5696643 w 6128435"/>
              <a:gd name="connsiteY76-13786" fmla="*/ 3773888 h 6858000"/>
              <a:gd name="connsiteX77-13787" fmla="*/ 5699203 w 6128435"/>
              <a:gd name="connsiteY77-13788" fmla="*/ 3775823 h 6858000"/>
              <a:gd name="connsiteX78-13789" fmla="*/ 5704824 w 6128435"/>
              <a:gd name="connsiteY78-13790" fmla="*/ 3785966 h 6858000"/>
              <a:gd name="connsiteX79-13791" fmla="*/ 5712204 w 6128435"/>
              <a:gd name="connsiteY79-13792" fmla="*/ 3785830 h 6858000"/>
              <a:gd name="connsiteX80-13793" fmla="*/ 5724816 w 6128435"/>
              <a:gd name="connsiteY80-13794" fmla="*/ 3798949 h 6858000"/>
              <a:gd name="connsiteX81-13795" fmla="*/ 5733539 w 6128435"/>
              <a:gd name="connsiteY81-13796" fmla="*/ 3818457 h 6858000"/>
              <a:gd name="connsiteX82-13797" fmla="*/ 5768491 w 6128435"/>
              <a:gd name="connsiteY82-13798" fmla="*/ 3914399 h 6858000"/>
              <a:gd name="connsiteX83-13799" fmla="*/ 5793123 w 6128435"/>
              <a:gd name="connsiteY83-13800" fmla="*/ 3969952 h 6858000"/>
              <a:gd name="connsiteX84-13801" fmla="*/ 5808321 w 6128435"/>
              <a:gd name="connsiteY84-13802" fmla="*/ 3988153 h 6858000"/>
              <a:gd name="connsiteX85-13803" fmla="*/ 5825621 w 6128435"/>
              <a:gd name="connsiteY85-13804" fmla="*/ 4015525 h 6858000"/>
              <a:gd name="connsiteX86-13805" fmla="*/ 5860672 w 6128435"/>
              <a:gd name="connsiteY86-13806" fmla="*/ 4061579 h 6858000"/>
              <a:gd name="connsiteX87-13807" fmla="*/ 5872173 w 6128435"/>
              <a:gd name="connsiteY87-13808" fmla="*/ 4088497 h 6858000"/>
              <a:gd name="connsiteX88-13809" fmla="*/ 5883705 w 6128435"/>
              <a:gd name="connsiteY88-13810" fmla="*/ 4101899 h 6858000"/>
              <a:gd name="connsiteX89-13811" fmla="*/ 5885314 w 6128435"/>
              <a:gd name="connsiteY89-13812" fmla="*/ 4108387 h 6858000"/>
              <a:gd name="connsiteX90-13813" fmla="*/ 5894095 w 6128435"/>
              <a:gd name="connsiteY90-13814" fmla="*/ 4128857 h 6858000"/>
              <a:gd name="connsiteX91-13815" fmla="*/ 5898339 w 6128435"/>
              <a:gd name="connsiteY91-13816" fmla="*/ 4140800 h 6858000"/>
              <a:gd name="connsiteX92-13817" fmla="*/ 5899734 w 6128435"/>
              <a:gd name="connsiteY92-13818" fmla="*/ 4145632 h 6858000"/>
              <a:gd name="connsiteX93-13819" fmla="*/ 5897098 w 6128435"/>
              <a:gd name="connsiteY93-13820" fmla="*/ 4157819 h 6858000"/>
              <a:gd name="connsiteX94-13821" fmla="*/ 5903513 w 6128435"/>
              <a:gd name="connsiteY94-13822" fmla="*/ 4187661 h 6858000"/>
              <a:gd name="connsiteX95-13823" fmla="*/ 5917114 w 6128435"/>
              <a:gd name="connsiteY95-13824" fmla="*/ 4213096 h 6858000"/>
              <a:gd name="connsiteX96-13825" fmla="*/ 5921153 w 6128435"/>
              <a:gd name="connsiteY96-13826" fmla="*/ 4236222 h 6858000"/>
              <a:gd name="connsiteX97-13827" fmla="*/ 5924233 w 6128435"/>
              <a:gd name="connsiteY97-13828" fmla="*/ 4242060 h 6858000"/>
              <a:gd name="connsiteX98-13829" fmla="*/ 5928910 w 6128435"/>
              <a:gd name="connsiteY98-13830" fmla="*/ 4300973 h 6858000"/>
              <a:gd name="connsiteX99-13831" fmla="*/ 5939320 w 6128435"/>
              <a:gd name="connsiteY99-13832" fmla="*/ 4340435 h 6858000"/>
              <a:gd name="connsiteX100-13833" fmla="*/ 5946705 w 6128435"/>
              <a:gd name="connsiteY100-13834" fmla="*/ 4428051 h 6858000"/>
              <a:gd name="connsiteX101-13835" fmla="*/ 5949261 w 6128435"/>
              <a:gd name="connsiteY101-13836" fmla="*/ 4449185 h 6858000"/>
              <a:gd name="connsiteX102-13837" fmla="*/ 5957504 w 6128435"/>
              <a:gd name="connsiteY102-13838" fmla="*/ 4465911 h 6858000"/>
              <a:gd name="connsiteX103-13839" fmla="*/ 5964689 w 6128435"/>
              <a:gd name="connsiteY103-13840" fmla="*/ 4468532 h 6858000"/>
              <a:gd name="connsiteX104-13841" fmla="*/ 5967062 w 6128435"/>
              <a:gd name="connsiteY104-13842" fmla="*/ 4479923 h 6858000"/>
              <a:gd name="connsiteX105-13843" fmla="*/ 5968960 w 6128435"/>
              <a:gd name="connsiteY105-13844" fmla="*/ 4482655 h 6858000"/>
              <a:gd name="connsiteX106-13845" fmla="*/ 5978567 w 6128435"/>
              <a:gd name="connsiteY106-13846" fmla="*/ 4498605 h 6858000"/>
              <a:gd name="connsiteX107-13847" fmla="*/ 5980106 w 6128435"/>
              <a:gd name="connsiteY107-13848" fmla="*/ 4585087 h 6858000"/>
              <a:gd name="connsiteX108-13849" fmla="*/ 5998138 w 6128435"/>
              <a:gd name="connsiteY108-13850" fmla="*/ 4697518 h 6858000"/>
              <a:gd name="connsiteX109-13851" fmla="*/ 6013516 w 6128435"/>
              <a:gd name="connsiteY109-13852" fmla="*/ 4786619 h 6858000"/>
              <a:gd name="connsiteX110-13853" fmla="*/ 6025404 w 6128435"/>
              <a:gd name="connsiteY110-13854" fmla="*/ 4858148 h 6858000"/>
              <a:gd name="connsiteX111-13855" fmla="*/ 6007749 w 6128435"/>
              <a:gd name="connsiteY111-13856" fmla="*/ 4964715 h 6858000"/>
              <a:gd name="connsiteX112-13857" fmla="*/ 6005269 w 6128435"/>
              <a:gd name="connsiteY112-13858" fmla="*/ 5150567 h 6858000"/>
              <a:gd name="connsiteX113-13859" fmla="*/ 6001127 w 6128435"/>
              <a:gd name="connsiteY113-13860" fmla="*/ 5164609 h 6858000"/>
              <a:gd name="connsiteX114-13861" fmla="*/ 5996647 w 6128435"/>
              <a:gd name="connsiteY114-13862" fmla="*/ 5185640 h 6858000"/>
              <a:gd name="connsiteX115-13863" fmla="*/ 5998514 w 6128435"/>
              <a:gd name="connsiteY115-13864" fmla="*/ 5189673 h 6858000"/>
              <a:gd name="connsiteX116-13865" fmla="*/ 5995970 w 6128435"/>
              <a:gd name="connsiteY116-13866" fmla="*/ 5221547 h 6858000"/>
              <a:gd name="connsiteX117-13867" fmla="*/ 5997218 w 6128435"/>
              <a:gd name="connsiteY117-13868" fmla="*/ 5222031 h 6858000"/>
              <a:gd name="connsiteX118-13869" fmla="*/ 6002116 w 6128435"/>
              <a:gd name="connsiteY118-13870" fmla="*/ 5231223 h 6858000"/>
              <a:gd name="connsiteX119-13871" fmla="*/ 6008541 w 6128435"/>
              <a:gd name="connsiteY119-13872" fmla="*/ 5248680 h 6858000"/>
              <a:gd name="connsiteX120-13873" fmla="*/ 6039260 w 6128435"/>
              <a:gd name="connsiteY120-13874" fmla="*/ 5289518 h 6858000"/>
              <a:gd name="connsiteX121-13875" fmla="*/ 6036748 w 6128435"/>
              <a:gd name="connsiteY121-13876" fmla="*/ 5322752 h 6858000"/>
              <a:gd name="connsiteX122-13877" fmla="*/ 6036943 w 6128435"/>
              <a:gd name="connsiteY122-13878" fmla="*/ 5329480 h 6858000"/>
              <a:gd name="connsiteX123-13879" fmla="*/ 6037236 w 6128435"/>
              <a:gd name="connsiteY123-13880" fmla="*/ 5329634 h 6858000"/>
              <a:gd name="connsiteX124-13881" fmla="*/ 6038019 w 6128435"/>
              <a:gd name="connsiteY124-13882" fmla="*/ 5336764 h 6858000"/>
              <a:gd name="connsiteX125-13883" fmla="*/ 6037298 w 6128435"/>
              <a:gd name="connsiteY125-13884" fmla="*/ 5341753 h 6858000"/>
              <a:gd name="connsiteX126-13885" fmla="*/ 6037677 w 6128435"/>
              <a:gd name="connsiteY126-13886" fmla="*/ 5354807 h 6858000"/>
              <a:gd name="connsiteX127-13887" fmla="*/ 6039728 w 6128435"/>
              <a:gd name="connsiteY127-13888" fmla="*/ 5359416 h 6858000"/>
              <a:gd name="connsiteX128-13889" fmla="*/ 6043311 w 6128435"/>
              <a:gd name="connsiteY128-13890" fmla="*/ 5361407 h 6858000"/>
              <a:gd name="connsiteX129-13891" fmla="*/ 6042954 w 6128435"/>
              <a:gd name="connsiteY129-13892" fmla="*/ 5362576 h 6858000"/>
              <a:gd name="connsiteX130-13893" fmla="*/ 6053435 w 6128435"/>
              <a:gd name="connsiteY130-13894" fmla="*/ 5387547 h 6858000"/>
              <a:gd name="connsiteX131-13895" fmla="*/ 6065933 w 6128435"/>
              <a:gd name="connsiteY131-13896" fmla="*/ 5443002 h 6858000"/>
              <a:gd name="connsiteX132-13897" fmla="*/ 6068640 w 6128435"/>
              <a:gd name="connsiteY132-13898" fmla="*/ 5474503 h 6858000"/>
              <a:gd name="connsiteX133-13899" fmla="*/ 6080922 w 6128435"/>
              <a:gd name="connsiteY133-13900" fmla="*/ 5561070 h 6858000"/>
              <a:gd name="connsiteX134-13901" fmla="*/ 6096949 w 6128435"/>
              <a:gd name="connsiteY134-13902" fmla="*/ 5648179 h 6858000"/>
              <a:gd name="connsiteX135-13903" fmla="*/ 6125703 w 6128435"/>
              <a:gd name="connsiteY135-13904" fmla="*/ 5692894 h 6858000"/>
              <a:gd name="connsiteX136-13905" fmla="*/ 6126670 w 6128435"/>
              <a:gd name="connsiteY136-13906" fmla="*/ 5697882 h 6858000"/>
              <a:gd name="connsiteX137-13907" fmla="*/ 6124061 w 6128435"/>
              <a:gd name="connsiteY137-13908" fmla="*/ 5710294 h 6858000"/>
              <a:gd name="connsiteX138-13909" fmla="*/ 6122213 w 6128435"/>
              <a:gd name="connsiteY138-13910" fmla="*/ 5714762 h 6858000"/>
              <a:gd name="connsiteX139-13911" fmla="*/ 6121353 w 6128435"/>
              <a:gd name="connsiteY139-13912" fmla="*/ 5721725 h 6858000"/>
              <a:gd name="connsiteX140-13913" fmla="*/ 6121607 w 6128435"/>
              <a:gd name="connsiteY140-13914" fmla="*/ 5721959 h 6858000"/>
              <a:gd name="connsiteX141-13915" fmla="*/ 6120262 w 6128435"/>
              <a:gd name="connsiteY141-13916" fmla="*/ 5728358 h 6858000"/>
              <a:gd name="connsiteX142-13917" fmla="*/ 6110194 w 6128435"/>
              <a:gd name="connsiteY142-13918" fmla="*/ 5758853 h 6858000"/>
              <a:gd name="connsiteX143-13919" fmla="*/ 6127519 w 6128435"/>
              <a:gd name="connsiteY143-13920" fmla="*/ 5865775 h 6858000"/>
              <a:gd name="connsiteX144-13921" fmla="*/ 6128435 w 6128435"/>
              <a:gd name="connsiteY144-13922" fmla="*/ 5870164 h 6858000"/>
              <a:gd name="connsiteX145-13923" fmla="*/ 6119217 w 6128435"/>
              <a:gd name="connsiteY145-13924" fmla="*/ 5888542 h 6858000"/>
              <a:gd name="connsiteX146-13925" fmla="*/ 6115966 w 6128435"/>
              <a:gd name="connsiteY146-13926" fmla="*/ 5898387 h 6858000"/>
              <a:gd name="connsiteX147-13927" fmla="*/ 6111924 w 6128435"/>
              <a:gd name="connsiteY147-13928" fmla="*/ 5900444 h 6858000"/>
              <a:gd name="connsiteX148-13929" fmla="*/ 6108716 w 6128435"/>
              <a:gd name="connsiteY148-13930" fmla="*/ 5915345 h 6858000"/>
              <a:gd name="connsiteX149-13931" fmla="*/ 6109524 w 6128435"/>
              <a:gd name="connsiteY149-13932" fmla="*/ 5917328 h 6858000"/>
              <a:gd name="connsiteX150-13933" fmla="*/ 6102493 w 6128435"/>
              <a:gd name="connsiteY150-13934" fmla="*/ 5928602 h 6858000"/>
              <a:gd name="connsiteX151-13935" fmla="*/ 6056863 w 6128435"/>
              <a:gd name="connsiteY151-13936" fmla="*/ 6000643 h 6858000"/>
              <a:gd name="connsiteX152-13937" fmla="*/ 6045436 w 6128435"/>
              <a:gd name="connsiteY152-13938" fmla="*/ 6124480 h 6858000"/>
              <a:gd name="connsiteX153-13939" fmla="*/ 6030489 w 6128435"/>
              <a:gd name="connsiteY153-13940" fmla="*/ 6317666 h 6858000"/>
              <a:gd name="connsiteX154-13941" fmla="*/ 6007492 w 6128435"/>
              <a:gd name="connsiteY154-13942" fmla="*/ 6440818 h 6858000"/>
              <a:gd name="connsiteX155-13943" fmla="*/ 6009467 w 6128435"/>
              <a:gd name="connsiteY155-13944" fmla="*/ 6487076 h 6858000"/>
              <a:gd name="connsiteX156-13945" fmla="*/ 5995064 w 6128435"/>
              <a:gd name="connsiteY156-13946" fmla="*/ 6540791 h 6858000"/>
              <a:gd name="connsiteX157-13947" fmla="*/ 5996309 w 6128435"/>
              <a:gd name="connsiteY157-13948" fmla="*/ 6543961 h 6858000"/>
              <a:gd name="connsiteX158-13949" fmla="*/ 5996048 w 6128435"/>
              <a:gd name="connsiteY158-13950" fmla="*/ 6555444 h 6858000"/>
              <a:gd name="connsiteX159-13951" fmla="*/ 6002524 w 6128435"/>
              <a:gd name="connsiteY159-13952" fmla="*/ 6560188 h 6858000"/>
              <a:gd name="connsiteX160-13953" fmla="*/ 6006823 w 6128435"/>
              <a:gd name="connsiteY160-13954" fmla="*/ 6578546 h 6858000"/>
              <a:gd name="connsiteX161-13955" fmla="*/ 6004510 w 6128435"/>
              <a:gd name="connsiteY161-13956" fmla="*/ 6599256 h 6858000"/>
              <a:gd name="connsiteX162-13957" fmla="*/ 5986207 w 6128435"/>
              <a:gd name="connsiteY162-13958" fmla="*/ 6695855 h 6858000"/>
              <a:gd name="connsiteX163-13959" fmla="*/ 5979428 w 6128435"/>
              <a:gd name="connsiteY163-13960" fmla="*/ 6754678 h 6858000"/>
              <a:gd name="connsiteX164-13961" fmla="*/ 5983398 w 6128435"/>
              <a:gd name="connsiteY164-13962" fmla="*/ 6778641 h 6858000"/>
              <a:gd name="connsiteX165-13963" fmla="*/ 5984543 w 6128435"/>
              <a:gd name="connsiteY165-13964" fmla="*/ 6811016 h 6858000"/>
              <a:gd name="connsiteX166-13965" fmla="*/ 5981802 w 6128435"/>
              <a:gd name="connsiteY166-13966" fmla="*/ 6838578 h 6858000"/>
              <a:gd name="connsiteX167-13967" fmla="*/ 5979671 w 6128435"/>
              <a:gd name="connsiteY167-13968" fmla="*/ 6858000 h 6858000"/>
              <a:gd name="connsiteX168-13969" fmla="*/ 0 w 6128435"/>
              <a:gd name="connsiteY168-13970" fmla="*/ 6858000 h 6858000"/>
              <a:gd name="connsiteX169-13971" fmla="*/ 0 w 6128435"/>
              <a:gd name="connsiteY169-13972" fmla="*/ 0 h 6858000"/>
              <a:gd name="connsiteX0-13973" fmla="*/ 0 w 6128435"/>
              <a:gd name="connsiteY0-13974" fmla="*/ 0 h 6858000"/>
              <a:gd name="connsiteX1-13975" fmla="*/ 4965888 w 6128435"/>
              <a:gd name="connsiteY1-13976" fmla="*/ 0 h 6858000"/>
              <a:gd name="connsiteX2-13977" fmla="*/ 4967767 w 6128435"/>
              <a:gd name="connsiteY2-13978" fmla="*/ 7930 h 6858000"/>
              <a:gd name="connsiteX3-13979" fmla="*/ 4979444 w 6128435"/>
              <a:gd name="connsiteY3-13980" fmla="*/ 43921 h 6858000"/>
              <a:gd name="connsiteX4-13981" fmla="*/ 5021173 w 6128435"/>
              <a:gd name="connsiteY4-13982" fmla="*/ 123738 h 6858000"/>
              <a:gd name="connsiteX5-13983" fmla="*/ 5075458 w 6128435"/>
              <a:gd name="connsiteY5-13984" fmla="*/ 264355 h 6858000"/>
              <a:gd name="connsiteX6-13985" fmla="*/ 5081175 w 6128435"/>
              <a:gd name="connsiteY6-13986" fmla="*/ 277448 h 6858000"/>
              <a:gd name="connsiteX7-13987" fmla="*/ 5097011 w 6128435"/>
              <a:gd name="connsiteY7-13988" fmla="*/ 355616 h 6858000"/>
              <a:gd name="connsiteX8-13989" fmla="*/ 5130982 w 6128435"/>
              <a:gd name="connsiteY8-13990" fmla="*/ 412030 h 6858000"/>
              <a:gd name="connsiteX9-13991" fmla="*/ 5153000 w 6128435"/>
              <a:gd name="connsiteY9-13992" fmla="*/ 507134 h 6858000"/>
              <a:gd name="connsiteX10-13993" fmla="*/ 5171282 w 6128435"/>
              <a:gd name="connsiteY10-13994" fmla="*/ 602071 h 6858000"/>
              <a:gd name="connsiteX11-13995" fmla="*/ 5176196 w 6128435"/>
              <a:gd name="connsiteY11-13996" fmla="*/ 636822 h 6858000"/>
              <a:gd name="connsiteX12-13997" fmla="*/ 5201957 w 6128435"/>
              <a:gd name="connsiteY12-13998" fmla="*/ 736835 h 6858000"/>
              <a:gd name="connsiteX13-13999" fmla="*/ 5185452 w 6128435"/>
              <a:gd name="connsiteY13-14000" fmla="*/ 745392 h 6858000"/>
              <a:gd name="connsiteX14-14001" fmla="*/ 5189051 w 6128435"/>
              <a:gd name="connsiteY14-14002" fmla="*/ 782518 h 6858000"/>
              <a:gd name="connsiteX15-14003" fmla="*/ 5210428 w 6128435"/>
              <a:gd name="connsiteY15-14004" fmla="*/ 815772 h 6858000"/>
              <a:gd name="connsiteX16-14005" fmla="*/ 5221088 w 6128435"/>
              <a:gd name="connsiteY16-14006" fmla="*/ 860193 h 6858000"/>
              <a:gd name="connsiteX17-14007" fmla="*/ 5227653 w 6128435"/>
              <a:gd name="connsiteY17-14008" fmla="*/ 886709 h 6858000"/>
              <a:gd name="connsiteX18-14009" fmla="*/ 5230806 w 6128435"/>
              <a:gd name="connsiteY18-14010" fmla="*/ 961354 h 6858000"/>
              <a:gd name="connsiteX19-14011" fmla="*/ 5201018 w 6128435"/>
              <a:gd name="connsiteY19-14012" fmla="*/ 1095027 h 6858000"/>
              <a:gd name="connsiteX20-14013" fmla="*/ 5202153 w 6128435"/>
              <a:gd name="connsiteY20-14014" fmla="*/ 1133224 h 6858000"/>
              <a:gd name="connsiteX21-14015" fmla="*/ 5207370 w 6128435"/>
              <a:gd name="connsiteY21-14016" fmla="*/ 1138097 h 6858000"/>
              <a:gd name="connsiteX22-14017" fmla="*/ 5189234 w 6128435"/>
              <a:gd name="connsiteY22-14018" fmla="*/ 1193495 h 6858000"/>
              <a:gd name="connsiteX23-14019" fmla="*/ 5202769 w 6128435"/>
              <a:gd name="connsiteY23-14020" fmla="*/ 1269450 h 6858000"/>
              <a:gd name="connsiteX24-14021" fmla="*/ 5225968 w 6128435"/>
              <a:gd name="connsiteY24-14022" fmla="*/ 1357994 h 6858000"/>
              <a:gd name="connsiteX25-14023" fmla="*/ 5233819 w 6128435"/>
              <a:gd name="connsiteY25-14024" fmla="*/ 1380922 h 6858000"/>
              <a:gd name="connsiteX26-14025" fmla="*/ 5237226 w 6128435"/>
              <a:gd name="connsiteY26-14026" fmla="*/ 1441327 h 6858000"/>
              <a:gd name="connsiteX27-14027" fmla="*/ 5244434 w 6128435"/>
              <a:gd name="connsiteY27-14028" fmla="*/ 1580810 h 6858000"/>
              <a:gd name="connsiteX28-14029" fmla="*/ 5251453 w 6128435"/>
              <a:gd name="connsiteY28-14030" fmla="*/ 1583934 h 6858000"/>
              <a:gd name="connsiteX29-14031" fmla="*/ 5253136 w 6128435"/>
              <a:gd name="connsiteY29-14032" fmla="*/ 1595457 h 6858000"/>
              <a:gd name="connsiteX30-14033" fmla="*/ 5254863 w 6128435"/>
              <a:gd name="connsiteY30-14034" fmla="*/ 1598311 h 6858000"/>
              <a:gd name="connsiteX31-14035" fmla="*/ 5263491 w 6128435"/>
              <a:gd name="connsiteY31-14036" fmla="*/ 1642938 h 6858000"/>
              <a:gd name="connsiteX32-14037" fmla="*/ 5261314 w 6128435"/>
              <a:gd name="connsiteY32-14038" fmla="*/ 1689177 h 6858000"/>
              <a:gd name="connsiteX33-14039" fmla="*/ 5259788 w 6128435"/>
              <a:gd name="connsiteY33-14040" fmla="*/ 1768516 h 6858000"/>
              <a:gd name="connsiteX34-14041" fmla="*/ 5255696 w 6128435"/>
              <a:gd name="connsiteY34-14042" fmla="*/ 1953770 h 6858000"/>
              <a:gd name="connsiteX35-14043" fmla="*/ 5252592 w 6128435"/>
              <a:gd name="connsiteY35-14044" fmla="*/ 2092210 h 6858000"/>
              <a:gd name="connsiteX36-14045" fmla="*/ 5264303 w 6128435"/>
              <a:gd name="connsiteY36-14046" fmla="*/ 2225157 h 6858000"/>
              <a:gd name="connsiteX37-14047" fmla="*/ 5254949 w 6128435"/>
              <a:gd name="connsiteY37-14048" fmla="*/ 2236160 h 6858000"/>
              <a:gd name="connsiteX38-14049" fmla="*/ 5250104 w 6128435"/>
              <a:gd name="connsiteY38-14050" fmla="*/ 2249166 h 6858000"/>
              <a:gd name="connsiteX39-14051" fmla="*/ 5251214 w 6128435"/>
              <a:gd name="connsiteY39-14052" fmla="*/ 2250944 h 6858000"/>
              <a:gd name="connsiteX40-14053" fmla="*/ 5250644 w 6128435"/>
              <a:gd name="connsiteY40-14054" fmla="*/ 2266619 h 6858000"/>
              <a:gd name="connsiteX41-14055" fmla="*/ 5247111 w 6128435"/>
              <a:gd name="connsiteY41-14056" fmla="*/ 2269679 h 6858000"/>
              <a:gd name="connsiteX42-14057" fmla="*/ 5279312 w 6128435"/>
              <a:gd name="connsiteY42-14058" fmla="*/ 2302757 h 6858000"/>
              <a:gd name="connsiteX43-14059" fmla="*/ 5293877 w 6128435"/>
              <a:gd name="connsiteY43-14060" fmla="*/ 2368649 h 6858000"/>
              <a:gd name="connsiteX44-14061" fmla="*/ 5311338 w 6128435"/>
              <a:gd name="connsiteY44-14062" fmla="*/ 2404034 h 6858000"/>
              <a:gd name="connsiteX45-14063" fmla="*/ 5338366 w 6128435"/>
              <a:gd name="connsiteY45-14064" fmla="*/ 2465052 h 6858000"/>
              <a:gd name="connsiteX46-14065" fmla="*/ 5371263 w 6128435"/>
              <a:gd name="connsiteY46-14066" fmla="*/ 2586413 h 6858000"/>
              <a:gd name="connsiteX47-14067" fmla="*/ 5407503 w 6128435"/>
              <a:gd name="connsiteY47-14068" fmla="*/ 2786290 h 6858000"/>
              <a:gd name="connsiteX48-14069" fmla="*/ 5407356 w 6128435"/>
              <a:gd name="connsiteY48-14070" fmla="*/ 2787545 h 6858000"/>
              <a:gd name="connsiteX49-14071" fmla="*/ 5411130 w 6128435"/>
              <a:gd name="connsiteY49-14072" fmla="*/ 2788640 h 6858000"/>
              <a:gd name="connsiteX50-14073" fmla="*/ 5416439 w 6128435"/>
              <a:gd name="connsiteY50-14074" fmla="*/ 2805666 h 6858000"/>
              <a:gd name="connsiteX51-14075" fmla="*/ 5416589 w 6128435"/>
              <a:gd name="connsiteY51-14076" fmla="*/ 2810822 h 6858000"/>
              <a:gd name="connsiteX52-14077" fmla="*/ 5418542 w 6128435"/>
              <a:gd name="connsiteY52-14078" fmla="*/ 2817745 h 6858000"/>
              <a:gd name="connsiteX53-14079" fmla="*/ 5418847 w 6128435"/>
              <a:gd name="connsiteY53-14080" fmla="*/ 2817825 h 6858000"/>
              <a:gd name="connsiteX54-14081" fmla="*/ 5457023 w 6128435"/>
              <a:gd name="connsiteY54-14082" fmla="*/ 2858292 h 6858000"/>
              <a:gd name="connsiteX55-14083" fmla="*/ 5479298 w 6128435"/>
              <a:gd name="connsiteY55-14084" fmla="*/ 2947791 h 6858000"/>
              <a:gd name="connsiteX56-14085" fmla="*/ 5481770 w 6128435"/>
              <a:gd name="connsiteY56-14086" fmla="*/ 2951352 h 6858000"/>
              <a:gd name="connsiteX57-14087" fmla="*/ 5482045 w 6128435"/>
              <a:gd name="connsiteY57-14088" fmla="*/ 2984371 h 6858000"/>
              <a:gd name="connsiteX58-14089" fmla="*/ 5482415 w 6128435"/>
              <a:gd name="connsiteY58-14090" fmla="*/ 3004079 h 6858000"/>
              <a:gd name="connsiteX59-14091" fmla="*/ 5483865 w 6128435"/>
              <a:gd name="connsiteY59-14092" fmla="*/ 3005467 h 6858000"/>
              <a:gd name="connsiteX60-14093" fmla="*/ 5482236 w 6128435"/>
              <a:gd name="connsiteY60-14094" fmla="*/ 3019791 h 6858000"/>
              <a:gd name="connsiteX61-14095" fmla="*/ 5481505 w 6128435"/>
              <a:gd name="connsiteY61-14096" fmla="*/ 3095286 h 6858000"/>
              <a:gd name="connsiteX62-14097" fmla="*/ 5477595 w 6128435"/>
              <a:gd name="connsiteY62-14098" fmla="*/ 3250534 h 6858000"/>
              <a:gd name="connsiteX63-14099" fmla="*/ 5532836 w 6128435"/>
              <a:gd name="connsiteY63-14100" fmla="*/ 3353840 h 6858000"/>
              <a:gd name="connsiteX64-14101" fmla="*/ 5561229 w 6128435"/>
              <a:gd name="connsiteY64-14102" fmla="*/ 3395784 h 6858000"/>
              <a:gd name="connsiteX65-14103" fmla="*/ 5589758 w 6128435"/>
              <a:gd name="connsiteY65-14104" fmla="*/ 3506453 h 6858000"/>
              <a:gd name="connsiteX66-14105" fmla="*/ 5596144 w 6128435"/>
              <a:gd name="connsiteY66-14106" fmla="*/ 3534624 h 6858000"/>
              <a:gd name="connsiteX67-14107" fmla="*/ 5597750 w 6128435"/>
              <a:gd name="connsiteY67-14108" fmla="*/ 3534129 h 6858000"/>
              <a:gd name="connsiteX68-14109" fmla="*/ 5599700 w 6128435"/>
              <a:gd name="connsiteY68-14110" fmla="*/ 3547221 h 6858000"/>
              <a:gd name="connsiteX69-14111" fmla="*/ 5615031 w 6128435"/>
              <a:gd name="connsiteY69-14112" fmla="*/ 3557482 h 6858000"/>
              <a:gd name="connsiteX70-14113" fmla="*/ 5618377 w 6128435"/>
              <a:gd name="connsiteY70-14114" fmla="*/ 3588431 h 6858000"/>
              <a:gd name="connsiteX71-14115" fmla="*/ 5612155 w 6128435"/>
              <a:gd name="connsiteY71-14116" fmla="*/ 3589869 h 6858000"/>
              <a:gd name="connsiteX72-14117" fmla="*/ 5620843 w 6128435"/>
              <a:gd name="connsiteY72-14118" fmla="*/ 3606745 h 6858000"/>
              <a:gd name="connsiteX73-14119" fmla="*/ 5655472 w 6128435"/>
              <a:gd name="connsiteY73-14120" fmla="*/ 3678877 h 6858000"/>
              <a:gd name="connsiteX74-14121" fmla="*/ 5680448 w 6128435"/>
              <a:gd name="connsiteY74-14122" fmla="*/ 3717760 h 6858000"/>
              <a:gd name="connsiteX75-14123" fmla="*/ 5683015 w 6128435"/>
              <a:gd name="connsiteY75-14124" fmla="*/ 3762025 h 6858000"/>
              <a:gd name="connsiteX76-14125" fmla="*/ 5696643 w 6128435"/>
              <a:gd name="connsiteY76-14126" fmla="*/ 3773888 h 6858000"/>
              <a:gd name="connsiteX77-14127" fmla="*/ 5699203 w 6128435"/>
              <a:gd name="connsiteY77-14128" fmla="*/ 3775823 h 6858000"/>
              <a:gd name="connsiteX78-14129" fmla="*/ 5704824 w 6128435"/>
              <a:gd name="connsiteY78-14130" fmla="*/ 3785966 h 6858000"/>
              <a:gd name="connsiteX79-14131" fmla="*/ 5712204 w 6128435"/>
              <a:gd name="connsiteY79-14132" fmla="*/ 3785830 h 6858000"/>
              <a:gd name="connsiteX80-14133" fmla="*/ 5724816 w 6128435"/>
              <a:gd name="connsiteY80-14134" fmla="*/ 3798949 h 6858000"/>
              <a:gd name="connsiteX81-14135" fmla="*/ 5733539 w 6128435"/>
              <a:gd name="connsiteY81-14136" fmla="*/ 3818457 h 6858000"/>
              <a:gd name="connsiteX82-14137" fmla="*/ 5768491 w 6128435"/>
              <a:gd name="connsiteY82-14138" fmla="*/ 3914399 h 6858000"/>
              <a:gd name="connsiteX83-14139" fmla="*/ 5793123 w 6128435"/>
              <a:gd name="connsiteY83-14140" fmla="*/ 3969952 h 6858000"/>
              <a:gd name="connsiteX84-14141" fmla="*/ 5808321 w 6128435"/>
              <a:gd name="connsiteY84-14142" fmla="*/ 3988153 h 6858000"/>
              <a:gd name="connsiteX85-14143" fmla="*/ 5825621 w 6128435"/>
              <a:gd name="connsiteY85-14144" fmla="*/ 4015525 h 6858000"/>
              <a:gd name="connsiteX86-14145" fmla="*/ 5860672 w 6128435"/>
              <a:gd name="connsiteY86-14146" fmla="*/ 4061579 h 6858000"/>
              <a:gd name="connsiteX87-14147" fmla="*/ 5872173 w 6128435"/>
              <a:gd name="connsiteY87-14148" fmla="*/ 4088497 h 6858000"/>
              <a:gd name="connsiteX88-14149" fmla="*/ 5883705 w 6128435"/>
              <a:gd name="connsiteY88-14150" fmla="*/ 4101899 h 6858000"/>
              <a:gd name="connsiteX89-14151" fmla="*/ 5885314 w 6128435"/>
              <a:gd name="connsiteY89-14152" fmla="*/ 4108387 h 6858000"/>
              <a:gd name="connsiteX90-14153" fmla="*/ 5894095 w 6128435"/>
              <a:gd name="connsiteY90-14154" fmla="*/ 4128857 h 6858000"/>
              <a:gd name="connsiteX91-14155" fmla="*/ 5898339 w 6128435"/>
              <a:gd name="connsiteY91-14156" fmla="*/ 4140800 h 6858000"/>
              <a:gd name="connsiteX92-14157" fmla="*/ 5899734 w 6128435"/>
              <a:gd name="connsiteY92-14158" fmla="*/ 4145632 h 6858000"/>
              <a:gd name="connsiteX93-14159" fmla="*/ 5897098 w 6128435"/>
              <a:gd name="connsiteY93-14160" fmla="*/ 4157819 h 6858000"/>
              <a:gd name="connsiteX94-14161" fmla="*/ 5903513 w 6128435"/>
              <a:gd name="connsiteY94-14162" fmla="*/ 4187661 h 6858000"/>
              <a:gd name="connsiteX95-14163" fmla="*/ 5917114 w 6128435"/>
              <a:gd name="connsiteY95-14164" fmla="*/ 4213096 h 6858000"/>
              <a:gd name="connsiteX96-14165" fmla="*/ 5921153 w 6128435"/>
              <a:gd name="connsiteY96-14166" fmla="*/ 4236222 h 6858000"/>
              <a:gd name="connsiteX97-14167" fmla="*/ 5924233 w 6128435"/>
              <a:gd name="connsiteY97-14168" fmla="*/ 4242060 h 6858000"/>
              <a:gd name="connsiteX98-14169" fmla="*/ 5928910 w 6128435"/>
              <a:gd name="connsiteY98-14170" fmla="*/ 4300973 h 6858000"/>
              <a:gd name="connsiteX99-14171" fmla="*/ 5939320 w 6128435"/>
              <a:gd name="connsiteY99-14172" fmla="*/ 4340435 h 6858000"/>
              <a:gd name="connsiteX100-14173" fmla="*/ 5946705 w 6128435"/>
              <a:gd name="connsiteY100-14174" fmla="*/ 4428051 h 6858000"/>
              <a:gd name="connsiteX101-14175" fmla="*/ 5949261 w 6128435"/>
              <a:gd name="connsiteY101-14176" fmla="*/ 4449185 h 6858000"/>
              <a:gd name="connsiteX102-14177" fmla="*/ 5957504 w 6128435"/>
              <a:gd name="connsiteY102-14178" fmla="*/ 4465911 h 6858000"/>
              <a:gd name="connsiteX103-14179" fmla="*/ 5964689 w 6128435"/>
              <a:gd name="connsiteY103-14180" fmla="*/ 4468532 h 6858000"/>
              <a:gd name="connsiteX104-14181" fmla="*/ 5967062 w 6128435"/>
              <a:gd name="connsiteY104-14182" fmla="*/ 4479923 h 6858000"/>
              <a:gd name="connsiteX105-14183" fmla="*/ 5968960 w 6128435"/>
              <a:gd name="connsiteY105-14184" fmla="*/ 4482655 h 6858000"/>
              <a:gd name="connsiteX106-14185" fmla="*/ 5978567 w 6128435"/>
              <a:gd name="connsiteY106-14186" fmla="*/ 4498605 h 6858000"/>
              <a:gd name="connsiteX107-14187" fmla="*/ 5980106 w 6128435"/>
              <a:gd name="connsiteY107-14188" fmla="*/ 4585087 h 6858000"/>
              <a:gd name="connsiteX108-14189" fmla="*/ 5998138 w 6128435"/>
              <a:gd name="connsiteY108-14190" fmla="*/ 4697518 h 6858000"/>
              <a:gd name="connsiteX109-14191" fmla="*/ 6013516 w 6128435"/>
              <a:gd name="connsiteY109-14192" fmla="*/ 4786619 h 6858000"/>
              <a:gd name="connsiteX110-14193" fmla="*/ 6025404 w 6128435"/>
              <a:gd name="connsiteY110-14194" fmla="*/ 4858148 h 6858000"/>
              <a:gd name="connsiteX111-14195" fmla="*/ 6007749 w 6128435"/>
              <a:gd name="connsiteY111-14196" fmla="*/ 4964715 h 6858000"/>
              <a:gd name="connsiteX112-14197" fmla="*/ 6005269 w 6128435"/>
              <a:gd name="connsiteY112-14198" fmla="*/ 5150567 h 6858000"/>
              <a:gd name="connsiteX113-14199" fmla="*/ 6001127 w 6128435"/>
              <a:gd name="connsiteY113-14200" fmla="*/ 5164609 h 6858000"/>
              <a:gd name="connsiteX114-14201" fmla="*/ 5996647 w 6128435"/>
              <a:gd name="connsiteY114-14202" fmla="*/ 5185640 h 6858000"/>
              <a:gd name="connsiteX115-14203" fmla="*/ 5998514 w 6128435"/>
              <a:gd name="connsiteY115-14204" fmla="*/ 5189673 h 6858000"/>
              <a:gd name="connsiteX116-14205" fmla="*/ 5995970 w 6128435"/>
              <a:gd name="connsiteY116-14206" fmla="*/ 5221547 h 6858000"/>
              <a:gd name="connsiteX117-14207" fmla="*/ 5997218 w 6128435"/>
              <a:gd name="connsiteY117-14208" fmla="*/ 5222031 h 6858000"/>
              <a:gd name="connsiteX118-14209" fmla="*/ 6002116 w 6128435"/>
              <a:gd name="connsiteY118-14210" fmla="*/ 5231223 h 6858000"/>
              <a:gd name="connsiteX119-14211" fmla="*/ 6008541 w 6128435"/>
              <a:gd name="connsiteY119-14212" fmla="*/ 5248680 h 6858000"/>
              <a:gd name="connsiteX120-14213" fmla="*/ 6039260 w 6128435"/>
              <a:gd name="connsiteY120-14214" fmla="*/ 5289518 h 6858000"/>
              <a:gd name="connsiteX121-14215" fmla="*/ 6036748 w 6128435"/>
              <a:gd name="connsiteY121-14216" fmla="*/ 5322752 h 6858000"/>
              <a:gd name="connsiteX122-14217" fmla="*/ 6036943 w 6128435"/>
              <a:gd name="connsiteY122-14218" fmla="*/ 5329480 h 6858000"/>
              <a:gd name="connsiteX123-14219" fmla="*/ 6037236 w 6128435"/>
              <a:gd name="connsiteY123-14220" fmla="*/ 5329634 h 6858000"/>
              <a:gd name="connsiteX124-14221" fmla="*/ 6038019 w 6128435"/>
              <a:gd name="connsiteY124-14222" fmla="*/ 5336764 h 6858000"/>
              <a:gd name="connsiteX125-14223" fmla="*/ 6037298 w 6128435"/>
              <a:gd name="connsiteY125-14224" fmla="*/ 5341753 h 6858000"/>
              <a:gd name="connsiteX126-14225" fmla="*/ 6037677 w 6128435"/>
              <a:gd name="connsiteY126-14226" fmla="*/ 5354807 h 6858000"/>
              <a:gd name="connsiteX127-14227" fmla="*/ 6039728 w 6128435"/>
              <a:gd name="connsiteY127-14228" fmla="*/ 5359416 h 6858000"/>
              <a:gd name="connsiteX128-14229" fmla="*/ 6043311 w 6128435"/>
              <a:gd name="connsiteY128-14230" fmla="*/ 5361407 h 6858000"/>
              <a:gd name="connsiteX129-14231" fmla="*/ 6042954 w 6128435"/>
              <a:gd name="connsiteY129-14232" fmla="*/ 5362576 h 6858000"/>
              <a:gd name="connsiteX130-14233" fmla="*/ 6053435 w 6128435"/>
              <a:gd name="connsiteY130-14234" fmla="*/ 5387547 h 6858000"/>
              <a:gd name="connsiteX131-14235" fmla="*/ 6065933 w 6128435"/>
              <a:gd name="connsiteY131-14236" fmla="*/ 5443002 h 6858000"/>
              <a:gd name="connsiteX132-14237" fmla="*/ 6068640 w 6128435"/>
              <a:gd name="connsiteY132-14238" fmla="*/ 5474503 h 6858000"/>
              <a:gd name="connsiteX133-14239" fmla="*/ 6080922 w 6128435"/>
              <a:gd name="connsiteY133-14240" fmla="*/ 5561070 h 6858000"/>
              <a:gd name="connsiteX134-14241" fmla="*/ 6096949 w 6128435"/>
              <a:gd name="connsiteY134-14242" fmla="*/ 5648179 h 6858000"/>
              <a:gd name="connsiteX135-14243" fmla="*/ 6125703 w 6128435"/>
              <a:gd name="connsiteY135-14244" fmla="*/ 5692894 h 6858000"/>
              <a:gd name="connsiteX136-14245" fmla="*/ 6126670 w 6128435"/>
              <a:gd name="connsiteY136-14246" fmla="*/ 5697882 h 6858000"/>
              <a:gd name="connsiteX137-14247" fmla="*/ 6124061 w 6128435"/>
              <a:gd name="connsiteY137-14248" fmla="*/ 5710294 h 6858000"/>
              <a:gd name="connsiteX138-14249" fmla="*/ 6122213 w 6128435"/>
              <a:gd name="connsiteY138-14250" fmla="*/ 5714762 h 6858000"/>
              <a:gd name="connsiteX139-14251" fmla="*/ 6121353 w 6128435"/>
              <a:gd name="connsiteY139-14252" fmla="*/ 5721725 h 6858000"/>
              <a:gd name="connsiteX140-14253" fmla="*/ 6121607 w 6128435"/>
              <a:gd name="connsiteY140-14254" fmla="*/ 5721959 h 6858000"/>
              <a:gd name="connsiteX141-14255" fmla="*/ 6120262 w 6128435"/>
              <a:gd name="connsiteY141-14256" fmla="*/ 5728358 h 6858000"/>
              <a:gd name="connsiteX142-14257" fmla="*/ 6110194 w 6128435"/>
              <a:gd name="connsiteY142-14258" fmla="*/ 5758853 h 6858000"/>
              <a:gd name="connsiteX143-14259" fmla="*/ 6127519 w 6128435"/>
              <a:gd name="connsiteY143-14260" fmla="*/ 5865775 h 6858000"/>
              <a:gd name="connsiteX144-14261" fmla="*/ 6128435 w 6128435"/>
              <a:gd name="connsiteY144-14262" fmla="*/ 5870164 h 6858000"/>
              <a:gd name="connsiteX145-14263" fmla="*/ 6119217 w 6128435"/>
              <a:gd name="connsiteY145-14264" fmla="*/ 5888542 h 6858000"/>
              <a:gd name="connsiteX146-14265" fmla="*/ 6115966 w 6128435"/>
              <a:gd name="connsiteY146-14266" fmla="*/ 5898387 h 6858000"/>
              <a:gd name="connsiteX147-14267" fmla="*/ 6111924 w 6128435"/>
              <a:gd name="connsiteY147-14268" fmla="*/ 5900444 h 6858000"/>
              <a:gd name="connsiteX148-14269" fmla="*/ 6108716 w 6128435"/>
              <a:gd name="connsiteY148-14270" fmla="*/ 5915345 h 6858000"/>
              <a:gd name="connsiteX149-14271" fmla="*/ 6109524 w 6128435"/>
              <a:gd name="connsiteY149-14272" fmla="*/ 5917328 h 6858000"/>
              <a:gd name="connsiteX150-14273" fmla="*/ 6102493 w 6128435"/>
              <a:gd name="connsiteY150-14274" fmla="*/ 5928602 h 6858000"/>
              <a:gd name="connsiteX151-14275" fmla="*/ 6056863 w 6128435"/>
              <a:gd name="connsiteY151-14276" fmla="*/ 6000643 h 6858000"/>
              <a:gd name="connsiteX152-14277" fmla="*/ 6045436 w 6128435"/>
              <a:gd name="connsiteY152-14278" fmla="*/ 6124480 h 6858000"/>
              <a:gd name="connsiteX153-14279" fmla="*/ 6030489 w 6128435"/>
              <a:gd name="connsiteY153-14280" fmla="*/ 6317666 h 6858000"/>
              <a:gd name="connsiteX154-14281" fmla="*/ 6007492 w 6128435"/>
              <a:gd name="connsiteY154-14282" fmla="*/ 6440818 h 6858000"/>
              <a:gd name="connsiteX155-14283" fmla="*/ 6009467 w 6128435"/>
              <a:gd name="connsiteY155-14284" fmla="*/ 6487076 h 6858000"/>
              <a:gd name="connsiteX156-14285" fmla="*/ 5995064 w 6128435"/>
              <a:gd name="connsiteY156-14286" fmla="*/ 6540791 h 6858000"/>
              <a:gd name="connsiteX157-14287" fmla="*/ 5996309 w 6128435"/>
              <a:gd name="connsiteY157-14288" fmla="*/ 6543961 h 6858000"/>
              <a:gd name="connsiteX158-14289" fmla="*/ 5996048 w 6128435"/>
              <a:gd name="connsiteY158-14290" fmla="*/ 6555444 h 6858000"/>
              <a:gd name="connsiteX159-14291" fmla="*/ 6002524 w 6128435"/>
              <a:gd name="connsiteY159-14292" fmla="*/ 6560188 h 6858000"/>
              <a:gd name="connsiteX160-14293" fmla="*/ 6006823 w 6128435"/>
              <a:gd name="connsiteY160-14294" fmla="*/ 6578546 h 6858000"/>
              <a:gd name="connsiteX161-14295" fmla="*/ 6004510 w 6128435"/>
              <a:gd name="connsiteY161-14296" fmla="*/ 6599256 h 6858000"/>
              <a:gd name="connsiteX162-14297" fmla="*/ 5986207 w 6128435"/>
              <a:gd name="connsiteY162-14298" fmla="*/ 6695855 h 6858000"/>
              <a:gd name="connsiteX163-14299" fmla="*/ 5979428 w 6128435"/>
              <a:gd name="connsiteY163-14300" fmla="*/ 6754678 h 6858000"/>
              <a:gd name="connsiteX164-14301" fmla="*/ 5983398 w 6128435"/>
              <a:gd name="connsiteY164-14302" fmla="*/ 6778641 h 6858000"/>
              <a:gd name="connsiteX165-14303" fmla="*/ 5984543 w 6128435"/>
              <a:gd name="connsiteY165-14304" fmla="*/ 6811016 h 6858000"/>
              <a:gd name="connsiteX166-14305" fmla="*/ 5981802 w 6128435"/>
              <a:gd name="connsiteY166-14306" fmla="*/ 6838578 h 6858000"/>
              <a:gd name="connsiteX167-14307" fmla="*/ 5979671 w 6128435"/>
              <a:gd name="connsiteY167-14308" fmla="*/ 6858000 h 6858000"/>
              <a:gd name="connsiteX168-14309" fmla="*/ 0 w 6128435"/>
              <a:gd name="connsiteY168-14310" fmla="*/ 6858000 h 6858000"/>
              <a:gd name="connsiteX169-14311" fmla="*/ 0 w 6128435"/>
              <a:gd name="connsiteY169-14312" fmla="*/ 0 h 6858000"/>
              <a:gd name="connsiteX0-14313" fmla="*/ 0 w 6128435"/>
              <a:gd name="connsiteY0-14314" fmla="*/ 0 h 6858000"/>
              <a:gd name="connsiteX1-14315" fmla="*/ 4965888 w 6128435"/>
              <a:gd name="connsiteY1-14316" fmla="*/ 0 h 6858000"/>
              <a:gd name="connsiteX2-14317" fmla="*/ 4967767 w 6128435"/>
              <a:gd name="connsiteY2-14318" fmla="*/ 7930 h 6858000"/>
              <a:gd name="connsiteX3-14319" fmla="*/ 4979444 w 6128435"/>
              <a:gd name="connsiteY3-14320" fmla="*/ 43921 h 6858000"/>
              <a:gd name="connsiteX4-14321" fmla="*/ 5021173 w 6128435"/>
              <a:gd name="connsiteY4-14322" fmla="*/ 123738 h 6858000"/>
              <a:gd name="connsiteX5-14323" fmla="*/ 5075458 w 6128435"/>
              <a:gd name="connsiteY5-14324" fmla="*/ 264355 h 6858000"/>
              <a:gd name="connsiteX6-14325" fmla="*/ 5081175 w 6128435"/>
              <a:gd name="connsiteY6-14326" fmla="*/ 277448 h 6858000"/>
              <a:gd name="connsiteX7-14327" fmla="*/ 5097011 w 6128435"/>
              <a:gd name="connsiteY7-14328" fmla="*/ 355616 h 6858000"/>
              <a:gd name="connsiteX8-14329" fmla="*/ 5130982 w 6128435"/>
              <a:gd name="connsiteY8-14330" fmla="*/ 412030 h 6858000"/>
              <a:gd name="connsiteX9-14331" fmla="*/ 5153000 w 6128435"/>
              <a:gd name="connsiteY9-14332" fmla="*/ 507134 h 6858000"/>
              <a:gd name="connsiteX10-14333" fmla="*/ 5171282 w 6128435"/>
              <a:gd name="connsiteY10-14334" fmla="*/ 602071 h 6858000"/>
              <a:gd name="connsiteX11-14335" fmla="*/ 5176196 w 6128435"/>
              <a:gd name="connsiteY11-14336" fmla="*/ 636822 h 6858000"/>
              <a:gd name="connsiteX12-14337" fmla="*/ 5201957 w 6128435"/>
              <a:gd name="connsiteY12-14338" fmla="*/ 736835 h 6858000"/>
              <a:gd name="connsiteX13-14339" fmla="*/ 5185452 w 6128435"/>
              <a:gd name="connsiteY13-14340" fmla="*/ 745392 h 6858000"/>
              <a:gd name="connsiteX14-14341" fmla="*/ 5189051 w 6128435"/>
              <a:gd name="connsiteY14-14342" fmla="*/ 782518 h 6858000"/>
              <a:gd name="connsiteX15-14343" fmla="*/ 5210428 w 6128435"/>
              <a:gd name="connsiteY15-14344" fmla="*/ 815772 h 6858000"/>
              <a:gd name="connsiteX16-14345" fmla="*/ 5221088 w 6128435"/>
              <a:gd name="connsiteY16-14346" fmla="*/ 860193 h 6858000"/>
              <a:gd name="connsiteX17-14347" fmla="*/ 5227653 w 6128435"/>
              <a:gd name="connsiteY17-14348" fmla="*/ 886709 h 6858000"/>
              <a:gd name="connsiteX18-14349" fmla="*/ 5230806 w 6128435"/>
              <a:gd name="connsiteY18-14350" fmla="*/ 961354 h 6858000"/>
              <a:gd name="connsiteX19-14351" fmla="*/ 5201018 w 6128435"/>
              <a:gd name="connsiteY19-14352" fmla="*/ 1095027 h 6858000"/>
              <a:gd name="connsiteX20-14353" fmla="*/ 5202153 w 6128435"/>
              <a:gd name="connsiteY20-14354" fmla="*/ 1133224 h 6858000"/>
              <a:gd name="connsiteX21-14355" fmla="*/ 5207370 w 6128435"/>
              <a:gd name="connsiteY21-14356" fmla="*/ 1138097 h 6858000"/>
              <a:gd name="connsiteX22-14357" fmla="*/ 5189234 w 6128435"/>
              <a:gd name="connsiteY22-14358" fmla="*/ 1193495 h 6858000"/>
              <a:gd name="connsiteX23-14359" fmla="*/ 5202769 w 6128435"/>
              <a:gd name="connsiteY23-14360" fmla="*/ 1269450 h 6858000"/>
              <a:gd name="connsiteX24-14361" fmla="*/ 5225968 w 6128435"/>
              <a:gd name="connsiteY24-14362" fmla="*/ 1357994 h 6858000"/>
              <a:gd name="connsiteX25-14363" fmla="*/ 5233819 w 6128435"/>
              <a:gd name="connsiteY25-14364" fmla="*/ 1380922 h 6858000"/>
              <a:gd name="connsiteX26-14365" fmla="*/ 5237226 w 6128435"/>
              <a:gd name="connsiteY26-14366" fmla="*/ 1441327 h 6858000"/>
              <a:gd name="connsiteX27-14367" fmla="*/ 5244434 w 6128435"/>
              <a:gd name="connsiteY27-14368" fmla="*/ 1580810 h 6858000"/>
              <a:gd name="connsiteX28-14369" fmla="*/ 5251453 w 6128435"/>
              <a:gd name="connsiteY28-14370" fmla="*/ 1583934 h 6858000"/>
              <a:gd name="connsiteX29-14371" fmla="*/ 5253136 w 6128435"/>
              <a:gd name="connsiteY29-14372" fmla="*/ 1595457 h 6858000"/>
              <a:gd name="connsiteX30-14373" fmla="*/ 5254863 w 6128435"/>
              <a:gd name="connsiteY30-14374" fmla="*/ 1598311 h 6858000"/>
              <a:gd name="connsiteX31-14375" fmla="*/ 5263491 w 6128435"/>
              <a:gd name="connsiteY31-14376" fmla="*/ 1642938 h 6858000"/>
              <a:gd name="connsiteX32-14377" fmla="*/ 5261314 w 6128435"/>
              <a:gd name="connsiteY32-14378" fmla="*/ 1689177 h 6858000"/>
              <a:gd name="connsiteX33-14379" fmla="*/ 5259788 w 6128435"/>
              <a:gd name="connsiteY33-14380" fmla="*/ 1768516 h 6858000"/>
              <a:gd name="connsiteX34-14381" fmla="*/ 5255696 w 6128435"/>
              <a:gd name="connsiteY34-14382" fmla="*/ 1953770 h 6858000"/>
              <a:gd name="connsiteX35-14383" fmla="*/ 5252592 w 6128435"/>
              <a:gd name="connsiteY35-14384" fmla="*/ 2092210 h 6858000"/>
              <a:gd name="connsiteX36-14385" fmla="*/ 5264303 w 6128435"/>
              <a:gd name="connsiteY36-14386" fmla="*/ 2225157 h 6858000"/>
              <a:gd name="connsiteX37-14387" fmla="*/ 5254949 w 6128435"/>
              <a:gd name="connsiteY37-14388" fmla="*/ 2236160 h 6858000"/>
              <a:gd name="connsiteX38-14389" fmla="*/ 5250104 w 6128435"/>
              <a:gd name="connsiteY38-14390" fmla="*/ 2249166 h 6858000"/>
              <a:gd name="connsiteX39-14391" fmla="*/ 5251214 w 6128435"/>
              <a:gd name="connsiteY39-14392" fmla="*/ 2250944 h 6858000"/>
              <a:gd name="connsiteX40-14393" fmla="*/ 5250644 w 6128435"/>
              <a:gd name="connsiteY40-14394" fmla="*/ 2266619 h 6858000"/>
              <a:gd name="connsiteX41-14395" fmla="*/ 5247111 w 6128435"/>
              <a:gd name="connsiteY41-14396" fmla="*/ 2269679 h 6858000"/>
              <a:gd name="connsiteX42-14397" fmla="*/ 5279312 w 6128435"/>
              <a:gd name="connsiteY42-14398" fmla="*/ 2302757 h 6858000"/>
              <a:gd name="connsiteX43-14399" fmla="*/ 5293877 w 6128435"/>
              <a:gd name="connsiteY43-14400" fmla="*/ 2368649 h 6858000"/>
              <a:gd name="connsiteX44-14401" fmla="*/ 5311338 w 6128435"/>
              <a:gd name="connsiteY44-14402" fmla="*/ 2404034 h 6858000"/>
              <a:gd name="connsiteX45-14403" fmla="*/ 5338366 w 6128435"/>
              <a:gd name="connsiteY45-14404" fmla="*/ 2465052 h 6858000"/>
              <a:gd name="connsiteX46-14405" fmla="*/ 5371263 w 6128435"/>
              <a:gd name="connsiteY46-14406" fmla="*/ 2586413 h 6858000"/>
              <a:gd name="connsiteX47-14407" fmla="*/ 5407503 w 6128435"/>
              <a:gd name="connsiteY47-14408" fmla="*/ 2786290 h 6858000"/>
              <a:gd name="connsiteX48-14409" fmla="*/ 5407356 w 6128435"/>
              <a:gd name="connsiteY48-14410" fmla="*/ 2787545 h 6858000"/>
              <a:gd name="connsiteX49-14411" fmla="*/ 5411130 w 6128435"/>
              <a:gd name="connsiteY49-14412" fmla="*/ 2788640 h 6858000"/>
              <a:gd name="connsiteX50-14413" fmla="*/ 5416439 w 6128435"/>
              <a:gd name="connsiteY50-14414" fmla="*/ 2805666 h 6858000"/>
              <a:gd name="connsiteX51-14415" fmla="*/ 5416589 w 6128435"/>
              <a:gd name="connsiteY51-14416" fmla="*/ 2810822 h 6858000"/>
              <a:gd name="connsiteX52-14417" fmla="*/ 5418542 w 6128435"/>
              <a:gd name="connsiteY52-14418" fmla="*/ 2817745 h 6858000"/>
              <a:gd name="connsiteX53-14419" fmla="*/ 5418847 w 6128435"/>
              <a:gd name="connsiteY53-14420" fmla="*/ 2817825 h 6858000"/>
              <a:gd name="connsiteX54-14421" fmla="*/ 5457023 w 6128435"/>
              <a:gd name="connsiteY54-14422" fmla="*/ 2858292 h 6858000"/>
              <a:gd name="connsiteX55-14423" fmla="*/ 5479298 w 6128435"/>
              <a:gd name="connsiteY55-14424" fmla="*/ 2947791 h 6858000"/>
              <a:gd name="connsiteX56-14425" fmla="*/ 5481770 w 6128435"/>
              <a:gd name="connsiteY56-14426" fmla="*/ 2951352 h 6858000"/>
              <a:gd name="connsiteX57-14427" fmla="*/ 5482045 w 6128435"/>
              <a:gd name="connsiteY57-14428" fmla="*/ 2984371 h 6858000"/>
              <a:gd name="connsiteX58-14429" fmla="*/ 5482415 w 6128435"/>
              <a:gd name="connsiteY58-14430" fmla="*/ 3004079 h 6858000"/>
              <a:gd name="connsiteX59-14431" fmla="*/ 5483865 w 6128435"/>
              <a:gd name="connsiteY59-14432" fmla="*/ 3005467 h 6858000"/>
              <a:gd name="connsiteX60-14433" fmla="*/ 5482236 w 6128435"/>
              <a:gd name="connsiteY60-14434" fmla="*/ 3019791 h 6858000"/>
              <a:gd name="connsiteX61-14435" fmla="*/ 5481505 w 6128435"/>
              <a:gd name="connsiteY61-14436" fmla="*/ 3095286 h 6858000"/>
              <a:gd name="connsiteX62-14437" fmla="*/ 5477595 w 6128435"/>
              <a:gd name="connsiteY62-14438" fmla="*/ 3250534 h 6858000"/>
              <a:gd name="connsiteX63-14439" fmla="*/ 5532836 w 6128435"/>
              <a:gd name="connsiteY63-14440" fmla="*/ 3353840 h 6858000"/>
              <a:gd name="connsiteX64-14441" fmla="*/ 5561229 w 6128435"/>
              <a:gd name="connsiteY64-14442" fmla="*/ 3395784 h 6858000"/>
              <a:gd name="connsiteX65-14443" fmla="*/ 5589758 w 6128435"/>
              <a:gd name="connsiteY65-14444" fmla="*/ 3506453 h 6858000"/>
              <a:gd name="connsiteX66-14445" fmla="*/ 5596144 w 6128435"/>
              <a:gd name="connsiteY66-14446" fmla="*/ 3534624 h 6858000"/>
              <a:gd name="connsiteX67-14447" fmla="*/ 5597750 w 6128435"/>
              <a:gd name="connsiteY67-14448" fmla="*/ 3534129 h 6858000"/>
              <a:gd name="connsiteX68-14449" fmla="*/ 5599700 w 6128435"/>
              <a:gd name="connsiteY68-14450" fmla="*/ 3547221 h 6858000"/>
              <a:gd name="connsiteX69-14451" fmla="*/ 5615031 w 6128435"/>
              <a:gd name="connsiteY69-14452" fmla="*/ 3557482 h 6858000"/>
              <a:gd name="connsiteX70-14453" fmla="*/ 5618377 w 6128435"/>
              <a:gd name="connsiteY70-14454" fmla="*/ 3588431 h 6858000"/>
              <a:gd name="connsiteX71-14455" fmla="*/ 5612155 w 6128435"/>
              <a:gd name="connsiteY71-14456" fmla="*/ 3589869 h 6858000"/>
              <a:gd name="connsiteX72-14457" fmla="*/ 5620843 w 6128435"/>
              <a:gd name="connsiteY72-14458" fmla="*/ 3606745 h 6858000"/>
              <a:gd name="connsiteX73-14459" fmla="*/ 5655472 w 6128435"/>
              <a:gd name="connsiteY73-14460" fmla="*/ 3678877 h 6858000"/>
              <a:gd name="connsiteX74-14461" fmla="*/ 5680448 w 6128435"/>
              <a:gd name="connsiteY74-14462" fmla="*/ 3717760 h 6858000"/>
              <a:gd name="connsiteX75-14463" fmla="*/ 5683015 w 6128435"/>
              <a:gd name="connsiteY75-14464" fmla="*/ 3762025 h 6858000"/>
              <a:gd name="connsiteX76-14465" fmla="*/ 5696643 w 6128435"/>
              <a:gd name="connsiteY76-14466" fmla="*/ 3773888 h 6858000"/>
              <a:gd name="connsiteX77-14467" fmla="*/ 5699203 w 6128435"/>
              <a:gd name="connsiteY77-14468" fmla="*/ 3775823 h 6858000"/>
              <a:gd name="connsiteX78-14469" fmla="*/ 5704824 w 6128435"/>
              <a:gd name="connsiteY78-14470" fmla="*/ 3785966 h 6858000"/>
              <a:gd name="connsiteX79-14471" fmla="*/ 5712204 w 6128435"/>
              <a:gd name="connsiteY79-14472" fmla="*/ 3785830 h 6858000"/>
              <a:gd name="connsiteX80-14473" fmla="*/ 5724816 w 6128435"/>
              <a:gd name="connsiteY80-14474" fmla="*/ 3798949 h 6858000"/>
              <a:gd name="connsiteX81-14475" fmla="*/ 5733539 w 6128435"/>
              <a:gd name="connsiteY81-14476" fmla="*/ 3818457 h 6858000"/>
              <a:gd name="connsiteX82-14477" fmla="*/ 5768491 w 6128435"/>
              <a:gd name="connsiteY82-14478" fmla="*/ 3914399 h 6858000"/>
              <a:gd name="connsiteX83-14479" fmla="*/ 5793123 w 6128435"/>
              <a:gd name="connsiteY83-14480" fmla="*/ 3969952 h 6858000"/>
              <a:gd name="connsiteX84-14481" fmla="*/ 5808321 w 6128435"/>
              <a:gd name="connsiteY84-14482" fmla="*/ 3988153 h 6858000"/>
              <a:gd name="connsiteX85-14483" fmla="*/ 5825621 w 6128435"/>
              <a:gd name="connsiteY85-14484" fmla="*/ 4015525 h 6858000"/>
              <a:gd name="connsiteX86-14485" fmla="*/ 5860672 w 6128435"/>
              <a:gd name="connsiteY86-14486" fmla="*/ 4061579 h 6858000"/>
              <a:gd name="connsiteX87-14487" fmla="*/ 5872173 w 6128435"/>
              <a:gd name="connsiteY87-14488" fmla="*/ 4088497 h 6858000"/>
              <a:gd name="connsiteX88-14489" fmla="*/ 5883705 w 6128435"/>
              <a:gd name="connsiteY88-14490" fmla="*/ 4101899 h 6858000"/>
              <a:gd name="connsiteX89-14491" fmla="*/ 5885314 w 6128435"/>
              <a:gd name="connsiteY89-14492" fmla="*/ 4108387 h 6858000"/>
              <a:gd name="connsiteX90-14493" fmla="*/ 5894095 w 6128435"/>
              <a:gd name="connsiteY90-14494" fmla="*/ 4128857 h 6858000"/>
              <a:gd name="connsiteX91-14495" fmla="*/ 5898339 w 6128435"/>
              <a:gd name="connsiteY91-14496" fmla="*/ 4140800 h 6858000"/>
              <a:gd name="connsiteX92-14497" fmla="*/ 5899734 w 6128435"/>
              <a:gd name="connsiteY92-14498" fmla="*/ 4145632 h 6858000"/>
              <a:gd name="connsiteX93-14499" fmla="*/ 5903513 w 6128435"/>
              <a:gd name="connsiteY93-14500" fmla="*/ 4187661 h 6858000"/>
              <a:gd name="connsiteX94-14501" fmla="*/ 5917114 w 6128435"/>
              <a:gd name="connsiteY94-14502" fmla="*/ 4213096 h 6858000"/>
              <a:gd name="connsiteX95-14503" fmla="*/ 5921153 w 6128435"/>
              <a:gd name="connsiteY95-14504" fmla="*/ 4236222 h 6858000"/>
              <a:gd name="connsiteX96-14505" fmla="*/ 5924233 w 6128435"/>
              <a:gd name="connsiteY96-14506" fmla="*/ 4242060 h 6858000"/>
              <a:gd name="connsiteX97-14507" fmla="*/ 5928910 w 6128435"/>
              <a:gd name="connsiteY97-14508" fmla="*/ 4300973 h 6858000"/>
              <a:gd name="connsiteX98-14509" fmla="*/ 5939320 w 6128435"/>
              <a:gd name="connsiteY98-14510" fmla="*/ 4340435 h 6858000"/>
              <a:gd name="connsiteX99-14511" fmla="*/ 5946705 w 6128435"/>
              <a:gd name="connsiteY99-14512" fmla="*/ 4428051 h 6858000"/>
              <a:gd name="connsiteX100-14513" fmla="*/ 5949261 w 6128435"/>
              <a:gd name="connsiteY100-14514" fmla="*/ 4449185 h 6858000"/>
              <a:gd name="connsiteX101-14515" fmla="*/ 5957504 w 6128435"/>
              <a:gd name="connsiteY101-14516" fmla="*/ 4465911 h 6858000"/>
              <a:gd name="connsiteX102-14517" fmla="*/ 5964689 w 6128435"/>
              <a:gd name="connsiteY102-14518" fmla="*/ 4468532 h 6858000"/>
              <a:gd name="connsiteX103-14519" fmla="*/ 5967062 w 6128435"/>
              <a:gd name="connsiteY103-14520" fmla="*/ 4479923 h 6858000"/>
              <a:gd name="connsiteX104-14521" fmla="*/ 5968960 w 6128435"/>
              <a:gd name="connsiteY104-14522" fmla="*/ 4482655 h 6858000"/>
              <a:gd name="connsiteX105-14523" fmla="*/ 5978567 w 6128435"/>
              <a:gd name="connsiteY105-14524" fmla="*/ 4498605 h 6858000"/>
              <a:gd name="connsiteX106-14525" fmla="*/ 5980106 w 6128435"/>
              <a:gd name="connsiteY106-14526" fmla="*/ 4585087 h 6858000"/>
              <a:gd name="connsiteX107-14527" fmla="*/ 5998138 w 6128435"/>
              <a:gd name="connsiteY107-14528" fmla="*/ 4697518 h 6858000"/>
              <a:gd name="connsiteX108-14529" fmla="*/ 6013516 w 6128435"/>
              <a:gd name="connsiteY108-14530" fmla="*/ 4786619 h 6858000"/>
              <a:gd name="connsiteX109-14531" fmla="*/ 6025404 w 6128435"/>
              <a:gd name="connsiteY109-14532" fmla="*/ 4858148 h 6858000"/>
              <a:gd name="connsiteX110-14533" fmla="*/ 6007749 w 6128435"/>
              <a:gd name="connsiteY110-14534" fmla="*/ 4964715 h 6858000"/>
              <a:gd name="connsiteX111-14535" fmla="*/ 6005269 w 6128435"/>
              <a:gd name="connsiteY111-14536" fmla="*/ 5150567 h 6858000"/>
              <a:gd name="connsiteX112-14537" fmla="*/ 6001127 w 6128435"/>
              <a:gd name="connsiteY112-14538" fmla="*/ 5164609 h 6858000"/>
              <a:gd name="connsiteX113-14539" fmla="*/ 5996647 w 6128435"/>
              <a:gd name="connsiteY113-14540" fmla="*/ 5185640 h 6858000"/>
              <a:gd name="connsiteX114-14541" fmla="*/ 5998514 w 6128435"/>
              <a:gd name="connsiteY114-14542" fmla="*/ 5189673 h 6858000"/>
              <a:gd name="connsiteX115-14543" fmla="*/ 5995970 w 6128435"/>
              <a:gd name="connsiteY115-14544" fmla="*/ 5221547 h 6858000"/>
              <a:gd name="connsiteX116-14545" fmla="*/ 5997218 w 6128435"/>
              <a:gd name="connsiteY116-14546" fmla="*/ 5222031 h 6858000"/>
              <a:gd name="connsiteX117-14547" fmla="*/ 6002116 w 6128435"/>
              <a:gd name="connsiteY117-14548" fmla="*/ 5231223 h 6858000"/>
              <a:gd name="connsiteX118-14549" fmla="*/ 6008541 w 6128435"/>
              <a:gd name="connsiteY118-14550" fmla="*/ 5248680 h 6858000"/>
              <a:gd name="connsiteX119-14551" fmla="*/ 6039260 w 6128435"/>
              <a:gd name="connsiteY119-14552" fmla="*/ 5289518 h 6858000"/>
              <a:gd name="connsiteX120-14553" fmla="*/ 6036748 w 6128435"/>
              <a:gd name="connsiteY120-14554" fmla="*/ 5322752 h 6858000"/>
              <a:gd name="connsiteX121-14555" fmla="*/ 6036943 w 6128435"/>
              <a:gd name="connsiteY121-14556" fmla="*/ 5329480 h 6858000"/>
              <a:gd name="connsiteX122-14557" fmla="*/ 6037236 w 6128435"/>
              <a:gd name="connsiteY122-14558" fmla="*/ 5329634 h 6858000"/>
              <a:gd name="connsiteX123-14559" fmla="*/ 6038019 w 6128435"/>
              <a:gd name="connsiteY123-14560" fmla="*/ 5336764 h 6858000"/>
              <a:gd name="connsiteX124-14561" fmla="*/ 6037298 w 6128435"/>
              <a:gd name="connsiteY124-14562" fmla="*/ 5341753 h 6858000"/>
              <a:gd name="connsiteX125-14563" fmla="*/ 6037677 w 6128435"/>
              <a:gd name="connsiteY125-14564" fmla="*/ 5354807 h 6858000"/>
              <a:gd name="connsiteX126-14565" fmla="*/ 6039728 w 6128435"/>
              <a:gd name="connsiteY126-14566" fmla="*/ 5359416 h 6858000"/>
              <a:gd name="connsiteX127-14567" fmla="*/ 6043311 w 6128435"/>
              <a:gd name="connsiteY127-14568" fmla="*/ 5361407 h 6858000"/>
              <a:gd name="connsiteX128-14569" fmla="*/ 6042954 w 6128435"/>
              <a:gd name="connsiteY128-14570" fmla="*/ 5362576 h 6858000"/>
              <a:gd name="connsiteX129-14571" fmla="*/ 6053435 w 6128435"/>
              <a:gd name="connsiteY129-14572" fmla="*/ 5387547 h 6858000"/>
              <a:gd name="connsiteX130-14573" fmla="*/ 6065933 w 6128435"/>
              <a:gd name="connsiteY130-14574" fmla="*/ 5443002 h 6858000"/>
              <a:gd name="connsiteX131-14575" fmla="*/ 6068640 w 6128435"/>
              <a:gd name="connsiteY131-14576" fmla="*/ 5474503 h 6858000"/>
              <a:gd name="connsiteX132-14577" fmla="*/ 6080922 w 6128435"/>
              <a:gd name="connsiteY132-14578" fmla="*/ 5561070 h 6858000"/>
              <a:gd name="connsiteX133-14579" fmla="*/ 6096949 w 6128435"/>
              <a:gd name="connsiteY133-14580" fmla="*/ 5648179 h 6858000"/>
              <a:gd name="connsiteX134-14581" fmla="*/ 6125703 w 6128435"/>
              <a:gd name="connsiteY134-14582" fmla="*/ 5692894 h 6858000"/>
              <a:gd name="connsiteX135-14583" fmla="*/ 6126670 w 6128435"/>
              <a:gd name="connsiteY135-14584" fmla="*/ 5697882 h 6858000"/>
              <a:gd name="connsiteX136-14585" fmla="*/ 6124061 w 6128435"/>
              <a:gd name="connsiteY136-14586" fmla="*/ 5710294 h 6858000"/>
              <a:gd name="connsiteX137-14587" fmla="*/ 6122213 w 6128435"/>
              <a:gd name="connsiteY137-14588" fmla="*/ 5714762 h 6858000"/>
              <a:gd name="connsiteX138-14589" fmla="*/ 6121353 w 6128435"/>
              <a:gd name="connsiteY138-14590" fmla="*/ 5721725 h 6858000"/>
              <a:gd name="connsiteX139-14591" fmla="*/ 6121607 w 6128435"/>
              <a:gd name="connsiteY139-14592" fmla="*/ 5721959 h 6858000"/>
              <a:gd name="connsiteX140-14593" fmla="*/ 6120262 w 6128435"/>
              <a:gd name="connsiteY140-14594" fmla="*/ 5728358 h 6858000"/>
              <a:gd name="connsiteX141-14595" fmla="*/ 6110194 w 6128435"/>
              <a:gd name="connsiteY141-14596" fmla="*/ 5758853 h 6858000"/>
              <a:gd name="connsiteX142-14597" fmla="*/ 6127519 w 6128435"/>
              <a:gd name="connsiteY142-14598" fmla="*/ 5865775 h 6858000"/>
              <a:gd name="connsiteX143-14599" fmla="*/ 6128435 w 6128435"/>
              <a:gd name="connsiteY143-14600" fmla="*/ 5870164 h 6858000"/>
              <a:gd name="connsiteX144-14601" fmla="*/ 6119217 w 6128435"/>
              <a:gd name="connsiteY144-14602" fmla="*/ 5888542 h 6858000"/>
              <a:gd name="connsiteX145-14603" fmla="*/ 6115966 w 6128435"/>
              <a:gd name="connsiteY145-14604" fmla="*/ 5898387 h 6858000"/>
              <a:gd name="connsiteX146-14605" fmla="*/ 6111924 w 6128435"/>
              <a:gd name="connsiteY146-14606" fmla="*/ 5900444 h 6858000"/>
              <a:gd name="connsiteX147-14607" fmla="*/ 6108716 w 6128435"/>
              <a:gd name="connsiteY147-14608" fmla="*/ 5915345 h 6858000"/>
              <a:gd name="connsiteX148-14609" fmla="*/ 6109524 w 6128435"/>
              <a:gd name="connsiteY148-14610" fmla="*/ 5917328 h 6858000"/>
              <a:gd name="connsiteX149-14611" fmla="*/ 6102493 w 6128435"/>
              <a:gd name="connsiteY149-14612" fmla="*/ 5928602 h 6858000"/>
              <a:gd name="connsiteX150-14613" fmla="*/ 6056863 w 6128435"/>
              <a:gd name="connsiteY150-14614" fmla="*/ 6000643 h 6858000"/>
              <a:gd name="connsiteX151-14615" fmla="*/ 6045436 w 6128435"/>
              <a:gd name="connsiteY151-14616" fmla="*/ 6124480 h 6858000"/>
              <a:gd name="connsiteX152-14617" fmla="*/ 6030489 w 6128435"/>
              <a:gd name="connsiteY152-14618" fmla="*/ 6317666 h 6858000"/>
              <a:gd name="connsiteX153-14619" fmla="*/ 6007492 w 6128435"/>
              <a:gd name="connsiteY153-14620" fmla="*/ 6440818 h 6858000"/>
              <a:gd name="connsiteX154-14621" fmla="*/ 6009467 w 6128435"/>
              <a:gd name="connsiteY154-14622" fmla="*/ 6487076 h 6858000"/>
              <a:gd name="connsiteX155-14623" fmla="*/ 5995064 w 6128435"/>
              <a:gd name="connsiteY155-14624" fmla="*/ 6540791 h 6858000"/>
              <a:gd name="connsiteX156-14625" fmla="*/ 5996309 w 6128435"/>
              <a:gd name="connsiteY156-14626" fmla="*/ 6543961 h 6858000"/>
              <a:gd name="connsiteX157-14627" fmla="*/ 5996048 w 6128435"/>
              <a:gd name="connsiteY157-14628" fmla="*/ 6555444 h 6858000"/>
              <a:gd name="connsiteX158-14629" fmla="*/ 6002524 w 6128435"/>
              <a:gd name="connsiteY158-14630" fmla="*/ 6560188 h 6858000"/>
              <a:gd name="connsiteX159-14631" fmla="*/ 6006823 w 6128435"/>
              <a:gd name="connsiteY159-14632" fmla="*/ 6578546 h 6858000"/>
              <a:gd name="connsiteX160-14633" fmla="*/ 6004510 w 6128435"/>
              <a:gd name="connsiteY160-14634" fmla="*/ 6599256 h 6858000"/>
              <a:gd name="connsiteX161-14635" fmla="*/ 5986207 w 6128435"/>
              <a:gd name="connsiteY161-14636" fmla="*/ 6695855 h 6858000"/>
              <a:gd name="connsiteX162-14637" fmla="*/ 5979428 w 6128435"/>
              <a:gd name="connsiteY162-14638" fmla="*/ 6754678 h 6858000"/>
              <a:gd name="connsiteX163-14639" fmla="*/ 5983398 w 6128435"/>
              <a:gd name="connsiteY163-14640" fmla="*/ 6778641 h 6858000"/>
              <a:gd name="connsiteX164-14641" fmla="*/ 5984543 w 6128435"/>
              <a:gd name="connsiteY164-14642" fmla="*/ 6811016 h 6858000"/>
              <a:gd name="connsiteX165-14643" fmla="*/ 5981802 w 6128435"/>
              <a:gd name="connsiteY165-14644" fmla="*/ 6838578 h 6858000"/>
              <a:gd name="connsiteX166-14645" fmla="*/ 5979671 w 6128435"/>
              <a:gd name="connsiteY166-14646" fmla="*/ 6858000 h 6858000"/>
              <a:gd name="connsiteX167-14647" fmla="*/ 0 w 6128435"/>
              <a:gd name="connsiteY167-14648" fmla="*/ 6858000 h 6858000"/>
              <a:gd name="connsiteX168-14649" fmla="*/ 0 w 6128435"/>
              <a:gd name="connsiteY168-14650" fmla="*/ 0 h 6858000"/>
              <a:gd name="connsiteX0-14651" fmla="*/ 0 w 6128435"/>
              <a:gd name="connsiteY0-14652" fmla="*/ 0 h 6858000"/>
              <a:gd name="connsiteX1-14653" fmla="*/ 4965888 w 6128435"/>
              <a:gd name="connsiteY1-14654" fmla="*/ 0 h 6858000"/>
              <a:gd name="connsiteX2-14655" fmla="*/ 4967767 w 6128435"/>
              <a:gd name="connsiteY2-14656" fmla="*/ 7930 h 6858000"/>
              <a:gd name="connsiteX3-14657" fmla="*/ 4979444 w 6128435"/>
              <a:gd name="connsiteY3-14658" fmla="*/ 43921 h 6858000"/>
              <a:gd name="connsiteX4-14659" fmla="*/ 5021173 w 6128435"/>
              <a:gd name="connsiteY4-14660" fmla="*/ 123738 h 6858000"/>
              <a:gd name="connsiteX5-14661" fmla="*/ 5075458 w 6128435"/>
              <a:gd name="connsiteY5-14662" fmla="*/ 264355 h 6858000"/>
              <a:gd name="connsiteX6-14663" fmla="*/ 5081175 w 6128435"/>
              <a:gd name="connsiteY6-14664" fmla="*/ 277448 h 6858000"/>
              <a:gd name="connsiteX7-14665" fmla="*/ 5097011 w 6128435"/>
              <a:gd name="connsiteY7-14666" fmla="*/ 355616 h 6858000"/>
              <a:gd name="connsiteX8-14667" fmla="*/ 5130982 w 6128435"/>
              <a:gd name="connsiteY8-14668" fmla="*/ 412030 h 6858000"/>
              <a:gd name="connsiteX9-14669" fmla="*/ 5153000 w 6128435"/>
              <a:gd name="connsiteY9-14670" fmla="*/ 507134 h 6858000"/>
              <a:gd name="connsiteX10-14671" fmla="*/ 5171282 w 6128435"/>
              <a:gd name="connsiteY10-14672" fmla="*/ 602071 h 6858000"/>
              <a:gd name="connsiteX11-14673" fmla="*/ 5176196 w 6128435"/>
              <a:gd name="connsiteY11-14674" fmla="*/ 636822 h 6858000"/>
              <a:gd name="connsiteX12-14675" fmla="*/ 5201957 w 6128435"/>
              <a:gd name="connsiteY12-14676" fmla="*/ 736835 h 6858000"/>
              <a:gd name="connsiteX13-14677" fmla="*/ 5189051 w 6128435"/>
              <a:gd name="connsiteY13-14678" fmla="*/ 782518 h 6858000"/>
              <a:gd name="connsiteX14-14679" fmla="*/ 5210428 w 6128435"/>
              <a:gd name="connsiteY14-14680" fmla="*/ 815772 h 6858000"/>
              <a:gd name="connsiteX15-14681" fmla="*/ 5221088 w 6128435"/>
              <a:gd name="connsiteY15-14682" fmla="*/ 860193 h 6858000"/>
              <a:gd name="connsiteX16-14683" fmla="*/ 5227653 w 6128435"/>
              <a:gd name="connsiteY16-14684" fmla="*/ 886709 h 6858000"/>
              <a:gd name="connsiteX17-14685" fmla="*/ 5230806 w 6128435"/>
              <a:gd name="connsiteY17-14686" fmla="*/ 961354 h 6858000"/>
              <a:gd name="connsiteX18-14687" fmla="*/ 5201018 w 6128435"/>
              <a:gd name="connsiteY18-14688" fmla="*/ 1095027 h 6858000"/>
              <a:gd name="connsiteX19-14689" fmla="*/ 5202153 w 6128435"/>
              <a:gd name="connsiteY19-14690" fmla="*/ 1133224 h 6858000"/>
              <a:gd name="connsiteX20-14691" fmla="*/ 5207370 w 6128435"/>
              <a:gd name="connsiteY20-14692" fmla="*/ 1138097 h 6858000"/>
              <a:gd name="connsiteX21-14693" fmla="*/ 5189234 w 6128435"/>
              <a:gd name="connsiteY21-14694" fmla="*/ 1193495 h 6858000"/>
              <a:gd name="connsiteX22-14695" fmla="*/ 5202769 w 6128435"/>
              <a:gd name="connsiteY22-14696" fmla="*/ 1269450 h 6858000"/>
              <a:gd name="connsiteX23-14697" fmla="*/ 5225968 w 6128435"/>
              <a:gd name="connsiteY23-14698" fmla="*/ 1357994 h 6858000"/>
              <a:gd name="connsiteX24-14699" fmla="*/ 5233819 w 6128435"/>
              <a:gd name="connsiteY24-14700" fmla="*/ 1380922 h 6858000"/>
              <a:gd name="connsiteX25-14701" fmla="*/ 5237226 w 6128435"/>
              <a:gd name="connsiteY25-14702" fmla="*/ 1441327 h 6858000"/>
              <a:gd name="connsiteX26-14703" fmla="*/ 5244434 w 6128435"/>
              <a:gd name="connsiteY26-14704" fmla="*/ 1580810 h 6858000"/>
              <a:gd name="connsiteX27-14705" fmla="*/ 5251453 w 6128435"/>
              <a:gd name="connsiteY27-14706" fmla="*/ 1583934 h 6858000"/>
              <a:gd name="connsiteX28-14707" fmla="*/ 5253136 w 6128435"/>
              <a:gd name="connsiteY28-14708" fmla="*/ 1595457 h 6858000"/>
              <a:gd name="connsiteX29-14709" fmla="*/ 5254863 w 6128435"/>
              <a:gd name="connsiteY29-14710" fmla="*/ 1598311 h 6858000"/>
              <a:gd name="connsiteX30-14711" fmla="*/ 5263491 w 6128435"/>
              <a:gd name="connsiteY30-14712" fmla="*/ 1642938 h 6858000"/>
              <a:gd name="connsiteX31-14713" fmla="*/ 5261314 w 6128435"/>
              <a:gd name="connsiteY31-14714" fmla="*/ 1689177 h 6858000"/>
              <a:gd name="connsiteX32-14715" fmla="*/ 5259788 w 6128435"/>
              <a:gd name="connsiteY32-14716" fmla="*/ 1768516 h 6858000"/>
              <a:gd name="connsiteX33-14717" fmla="*/ 5255696 w 6128435"/>
              <a:gd name="connsiteY33-14718" fmla="*/ 1953770 h 6858000"/>
              <a:gd name="connsiteX34-14719" fmla="*/ 5252592 w 6128435"/>
              <a:gd name="connsiteY34-14720" fmla="*/ 2092210 h 6858000"/>
              <a:gd name="connsiteX35-14721" fmla="*/ 5264303 w 6128435"/>
              <a:gd name="connsiteY35-14722" fmla="*/ 2225157 h 6858000"/>
              <a:gd name="connsiteX36-14723" fmla="*/ 5254949 w 6128435"/>
              <a:gd name="connsiteY36-14724" fmla="*/ 2236160 h 6858000"/>
              <a:gd name="connsiteX37-14725" fmla="*/ 5250104 w 6128435"/>
              <a:gd name="connsiteY37-14726" fmla="*/ 2249166 h 6858000"/>
              <a:gd name="connsiteX38-14727" fmla="*/ 5251214 w 6128435"/>
              <a:gd name="connsiteY38-14728" fmla="*/ 2250944 h 6858000"/>
              <a:gd name="connsiteX39-14729" fmla="*/ 5250644 w 6128435"/>
              <a:gd name="connsiteY39-14730" fmla="*/ 2266619 h 6858000"/>
              <a:gd name="connsiteX40-14731" fmla="*/ 5247111 w 6128435"/>
              <a:gd name="connsiteY40-14732" fmla="*/ 2269679 h 6858000"/>
              <a:gd name="connsiteX41-14733" fmla="*/ 5279312 w 6128435"/>
              <a:gd name="connsiteY41-14734" fmla="*/ 2302757 h 6858000"/>
              <a:gd name="connsiteX42-14735" fmla="*/ 5293877 w 6128435"/>
              <a:gd name="connsiteY42-14736" fmla="*/ 2368649 h 6858000"/>
              <a:gd name="connsiteX43-14737" fmla="*/ 5311338 w 6128435"/>
              <a:gd name="connsiteY43-14738" fmla="*/ 2404034 h 6858000"/>
              <a:gd name="connsiteX44-14739" fmla="*/ 5338366 w 6128435"/>
              <a:gd name="connsiteY44-14740" fmla="*/ 2465052 h 6858000"/>
              <a:gd name="connsiteX45-14741" fmla="*/ 5371263 w 6128435"/>
              <a:gd name="connsiteY45-14742" fmla="*/ 2586413 h 6858000"/>
              <a:gd name="connsiteX46-14743" fmla="*/ 5407503 w 6128435"/>
              <a:gd name="connsiteY46-14744" fmla="*/ 2786290 h 6858000"/>
              <a:gd name="connsiteX47-14745" fmla="*/ 5407356 w 6128435"/>
              <a:gd name="connsiteY47-14746" fmla="*/ 2787545 h 6858000"/>
              <a:gd name="connsiteX48-14747" fmla="*/ 5411130 w 6128435"/>
              <a:gd name="connsiteY48-14748" fmla="*/ 2788640 h 6858000"/>
              <a:gd name="connsiteX49-14749" fmla="*/ 5416439 w 6128435"/>
              <a:gd name="connsiteY49-14750" fmla="*/ 2805666 h 6858000"/>
              <a:gd name="connsiteX50-14751" fmla="*/ 5416589 w 6128435"/>
              <a:gd name="connsiteY50-14752" fmla="*/ 2810822 h 6858000"/>
              <a:gd name="connsiteX51-14753" fmla="*/ 5418542 w 6128435"/>
              <a:gd name="connsiteY51-14754" fmla="*/ 2817745 h 6858000"/>
              <a:gd name="connsiteX52-14755" fmla="*/ 5418847 w 6128435"/>
              <a:gd name="connsiteY52-14756" fmla="*/ 2817825 h 6858000"/>
              <a:gd name="connsiteX53-14757" fmla="*/ 5457023 w 6128435"/>
              <a:gd name="connsiteY53-14758" fmla="*/ 2858292 h 6858000"/>
              <a:gd name="connsiteX54-14759" fmla="*/ 5479298 w 6128435"/>
              <a:gd name="connsiteY54-14760" fmla="*/ 2947791 h 6858000"/>
              <a:gd name="connsiteX55-14761" fmla="*/ 5481770 w 6128435"/>
              <a:gd name="connsiteY55-14762" fmla="*/ 2951352 h 6858000"/>
              <a:gd name="connsiteX56-14763" fmla="*/ 5482045 w 6128435"/>
              <a:gd name="connsiteY56-14764" fmla="*/ 2984371 h 6858000"/>
              <a:gd name="connsiteX57-14765" fmla="*/ 5482415 w 6128435"/>
              <a:gd name="connsiteY57-14766" fmla="*/ 3004079 h 6858000"/>
              <a:gd name="connsiteX58-14767" fmla="*/ 5483865 w 6128435"/>
              <a:gd name="connsiteY58-14768" fmla="*/ 3005467 h 6858000"/>
              <a:gd name="connsiteX59-14769" fmla="*/ 5482236 w 6128435"/>
              <a:gd name="connsiteY59-14770" fmla="*/ 3019791 h 6858000"/>
              <a:gd name="connsiteX60-14771" fmla="*/ 5481505 w 6128435"/>
              <a:gd name="connsiteY60-14772" fmla="*/ 3095286 h 6858000"/>
              <a:gd name="connsiteX61-14773" fmla="*/ 5477595 w 6128435"/>
              <a:gd name="connsiteY61-14774" fmla="*/ 3250534 h 6858000"/>
              <a:gd name="connsiteX62-14775" fmla="*/ 5532836 w 6128435"/>
              <a:gd name="connsiteY62-14776" fmla="*/ 3353840 h 6858000"/>
              <a:gd name="connsiteX63-14777" fmla="*/ 5561229 w 6128435"/>
              <a:gd name="connsiteY63-14778" fmla="*/ 3395784 h 6858000"/>
              <a:gd name="connsiteX64-14779" fmla="*/ 5589758 w 6128435"/>
              <a:gd name="connsiteY64-14780" fmla="*/ 3506453 h 6858000"/>
              <a:gd name="connsiteX65-14781" fmla="*/ 5596144 w 6128435"/>
              <a:gd name="connsiteY65-14782" fmla="*/ 3534624 h 6858000"/>
              <a:gd name="connsiteX66-14783" fmla="*/ 5597750 w 6128435"/>
              <a:gd name="connsiteY66-14784" fmla="*/ 3534129 h 6858000"/>
              <a:gd name="connsiteX67-14785" fmla="*/ 5599700 w 6128435"/>
              <a:gd name="connsiteY67-14786" fmla="*/ 3547221 h 6858000"/>
              <a:gd name="connsiteX68-14787" fmla="*/ 5615031 w 6128435"/>
              <a:gd name="connsiteY68-14788" fmla="*/ 3557482 h 6858000"/>
              <a:gd name="connsiteX69-14789" fmla="*/ 5618377 w 6128435"/>
              <a:gd name="connsiteY69-14790" fmla="*/ 3588431 h 6858000"/>
              <a:gd name="connsiteX70-14791" fmla="*/ 5612155 w 6128435"/>
              <a:gd name="connsiteY70-14792" fmla="*/ 3589869 h 6858000"/>
              <a:gd name="connsiteX71-14793" fmla="*/ 5620843 w 6128435"/>
              <a:gd name="connsiteY71-14794" fmla="*/ 3606745 h 6858000"/>
              <a:gd name="connsiteX72-14795" fmla="*/ 5655472 w 6128435"/>
              <a:gd name="connsiteY72-14796" fmla="*/ 3678877 h 6858000"/>
              <a:gd name="connsiteX73-14797" fmla="*/ 5680448 w 6128435"/>
              <a:gd name="connsiteY73-14798" fmla="*/ 3717760 h 6858000"/>
              <a:gd name="connsiteX74-14799" fmla="*/ 5683015 w 6128435"/>
              <a:gd name="connsiteY74-14800" fmla="*/ 3762025 h 6858000"/>
              <a:gd name="connsiteX75-14801" fmla="*/ 5696643 w 6128435"/>
              <a:gd name="connsiteY75-14802" fmla="*/ 3773888 h 6858000"/>
              <a:gd name="connsiteX76-14803" fmla="*/ 5699203 w 6128435"/>
              <a:gd name="connsiteY76-14804" fmla="*/ 3775823 h 6858000"/>
              <a:gd name="connsiteX77-14805" fmla="*/ 5704824 w 6128435"/>
              <a:gd name="connsiteY77-14806" fmla="*/ 3785966 h 6858000"/>
              <a:gd name="connsiteX78-14807" fmla="*/ 5712204 w 6128435"/>
              <a:gd name="connsiteY78-14808" fmla="*/ 3785830 h 6858000"/>
              <a:gd name="connsiteX79-14809" fmla="*/ 5724816 w 6128435"/>
              <a:gd name="connsiteY79-14810" fmla="*/ 3798949 h 6858000"/>
              <a:gd name="connsiteX80-14811" fmla="*/ 5733539 w 6128435"/>
              <a:gd name="connsiteY80-14812" fmla="*/ 3818457 h 6858000"/>
              <a:gd name="connsiteX81-14813" fmla="*/ 5768491 w 6128435"/>
              <a:gd name="connsiteY81-14814" fmla="*/ 3914399 h 6858000"/>
              <a:gd name="connsiteX82-14815" fmla="*/ 5793123 w 6128435"/>
              <a:gd name="connsiteY82-14816" fmla="*/ 3969952 h 6858000"/>
              <a:gd name="connsiteX83-14817" fmla="*/ 5808321 w 6128435"/>
              <a:gd name="connsiteY83-14818" fmla="*/ 3988153 h 6858000"/>
              <a:gd name="connsiteX84-14819" fmla="*/ 5825621 w 6128435"/>
              <a:gd name="connsiteY84-14820" fmla="*/ 4015525 h 6858000"/>
              <a:gd name="connsiteX85-14821" fmla="*/ 5860672 w 6128435"/>
              <a:gd name="connsiteY85-14822" fmla="*/ 4061579 h 6858000"/>
              <a:gd name="connsiteX86-14823" fmla="*/ 5872173 w 6128435"/>
              <a:gd name="connsiteY86-14824" fmla="*/ 4088497 h 6858000"/>
              <a:gd name="connsiteX87-14825" fmla="*/ 5883705 w 6128435"/>
              <a:gd name="connsiteY87-14826" fmla="*/ 4101899 h 6858000"/>
              <a:gd name="connsiteX88-14827" fmla="*/ 5885314 w 6128435"/>
              <a:gd name="connsiteY88-14828" fmla="*/ 4108387 h 6858000"/>
              <a:gd name="connsiteX89-14829" fmla="*/ 5894095 w 6128435"/>
              <a:gd name="connsiteY89-14830" fmla="*/ 4128857 h 6858000"/>
              <a:gd name="connsiteX90-14831" fmla="*/ 5898339 w 6128435"/>
              <a:gd name="connsiteY90-14832" fmla="*/ 4140800 h 6858000"/>
              <a:gd name="connsiteX91-14833" fmla="*/ 5899734 w 6128435"/>
              <a:gd name="connsiteY91-14834" fmla="*/ 4145632 h 6858000"/>
              <a:gd name="connsiteX92-14835" fmla="*/ 5903513 w 6128435"/>
              <a:gd name="connsiteY92-14836" fmla="*/ 4187661 h 6858000"/>
              <a:gd name="connsiteX93-14837" fmla="*/ 5917114 w 6128435"/>
              <a:gd name="connsiteY93-14838" fmla="*/ 4213096 h 6858000"/>
              <a:gd name="connsiteX94-14839" fmla="*/ 5921153 w 6128435"/>
              <a:gd name="connsiteY94-14840" fmla="*/ 4236222 h 6858000"/>
              <a:gd name="connsiteX95-14841" fmla="*/ 5924233 w 6128435"/>
              <a:gd name="connsiteY95-14842" fmla="*/ 4242060 h 6858000"/>
              <a:gd name="connsiteX96-14843" fmla="*/ 5928910 w 6128435"/>
              <a:gd name="connsiteY96-14844" fmla="*/ 4300973 h 6858000"/>
              <a:gd name="connsiteX97-14845" fmla="*/ 5939320 w 6128435"/>
              <a:gd name="connsiteY97-14846" fmla="*/ 4340435 h 6858000"/>
              <a:gd name="connsiteX98-14847" fmla="*/ 5946705 w 6128435"/>
              <a:gd name="connsiteY98-14848" fmla="*/ 4428051 h 6858000"/>
              <a:gd name="connsiteX99-14849" fmla="*/ 5949261 w 6128435"/>
              <a:gd name="connsiteY99-14850" fmla="*/ 4449185 h 6858000"/>
              <a:gd name="connsiteX100-14851" fmla="*/ 5957504 w 6128435"/>
              <a:gd name="connsiteY100-14852" fmla="*/ 4465911 h 6858000"/>
              <a:gd name="connsiteX101-14853" fmla="*/ 5964689 w 6128435"/>
              <a:gd name="connsiteY101-14854" fmla="*/ 4468532 h 6858000"/>
              <a:gd name="connsiteX102-14855" fmla="*/ 5967062 w 6128435"/>
              <a:gd name="connsiteY102-14856" fmla="*/ 4479923 h 6858000"/>
              <a:gd name="connsiteX103-14857" fmla="*/ 5968960 w 6128435"/>
              <a:gd name="connsiteY103-14858" fmla="*/ 4482655 h 6858000"/>
              <a:gd name="connsiteX104-14859" fmla="*/ 5978567 w 6128435"/>
              <a:gd name="connsiteY104-14860" fmla="*/ 4498605 h 6858000"/>
              <a:gd name="connsiteX105-14861" fmla="*/ 5980106 w 6128435"/>
              <a:gd name="connsiteY105-14862" fmla="*/ 4585087 h 6858000"/>
              <a:gd name="connsiteX106-14863" fmla="*/ 5998138 w 6128435"/>
              <a:gd name="connsiteY106-14864" fmla="*/ 4697518 h 6858000"/>
              <a:gd name="connsiteX107-14865" fmla="*/ 6013516 w 6128435"/>
              <a:gd name="connsiteY107-14866" fmla="*/ 4786619 h 6858000"/>
              <a:gd name="connsiteX108-14867" fmla="*/ 6025404 w 6128435"/>
              <a:gd name="connsiteY108-14868" fmla="*/ 4858148 h 6858000"/>
              <a:gd name="connsiteX109-14869" fmla="*/ 6007749 w 6128435"/>
              <a:gd name="connsiteY109-14870" fmla="*/ 4964715 h 6858000"/>
              <a:gd name="connsiteX110-14871" fmla="*/ 6005269 w 6128435"/>
              <a:gd name="connsiteY110-14872" fmla="*/ 5150567 h 6858000"/>
              <a:gd name="connsiteX111-14873" fmla="*/ 6001127 w 6128435"/>
              <a:gd name="connsiteY111-14874" fmla="*/ 5164609 h 6858000"/>
              <a:gd name="connsiteX112-14875" fmla="*/ 5996647 w 6128435"/>
              <a:gd name="connsiteY112-14876" fmla="*/ 5185640 h 6858000"/>
              <a:gd name="connsiteX113-14877" fmla="*/ 5998514 w 6128435"/>
              <a:gd name="connsiteY113-14878" fmla="*/ 5189673 h 6858000"/>
              <a:gd name="connsiteX114-14879" fmla="*/ 5995970 w 6128435"/>
              <a:gd name="connsiteY114-14880" fmla="*/ 5221547 h 6858000"/>
              <a:gd name="connsiteX115-14881" fmla="*/ 5997218 w 6128435"/>
              <a:gd name="connsiteY115-14882" fmla="*/ 5222031 h 6858000"/>
              <a:gd name="connsiteX116-14883" fmla="*/ 6002116 w 6128435"/>
              <a:gd name="connsiteY116-14884" fmla="*/ 5231223 h 6858000"/>
              <a:gd name="connsiteX117-14885" fmla="*/ 6008541 w 6128435"/>
              <a:gd name="connsiteY117-14886" fmla="*/ 5248680 h 6858000"/>
              <a:gd name="connsiteX118-14887" fmla="*/ 6039260 w 6128435"/>
              <a:gd name="connsiteY118-14888" fmla="*/ 5289518 h 6858000"/>
              <a:gd name="connsiteX119-14889" fmla="*/ 6036748 w 6128435"/>
              <a:gd name="connsiteY119-14890" fmla="*/ 5322752 h 6858000"/>
              <a:gd name="connsiteX120-14891" fmla="*/ 6036943 w 6128435"/>
              <a:gd name="connsiteY120-14892" fmla="*/ 5329480 h 6858000"/>
              <a:gd name="connsiteX121-14893" fmla="*/ 6037236 w 6128435"/>
              <a:gd name="connsiteY121-14894" fmla="*/ 5329634 h 6858000"/>
              <a:gd name="connsiteX122-14895" fmla="*/ 6038019 w 6128435"/>
              <a:gd name="connsiteY122-14896" fmla="*/ 5336764 h 6858000"/>
              <a:gd name="connsiteX123-14897" fmla="*/ 6037298 w 6128435"/>
              <a:gd name="connsiteY123-14898" fmla="*/ 5341753 h 6858000"/>
              <a:gd name="connsiteX124-14899" fmla="*/ 6037677 w 6128435"/>
              <a:gd name="connsiteY124-14900" fmla="*/ 5354807 h 6858000"/>
              <a:gd name="connsiteX125-14901" fmla="*/ 6039728 w 6128435"/>
              <a:gd name="connsiteY125-14902" fmla="*/ 5359416 h 6858000"/>
              <a:gd name="connsiteX126-14903" fmla="*/ 6043311 w 6128435"/>
              <a:gd name="connsiteY126-14904" fmla="*/ 5361407 h 6858000"/>
              <a:gd name="connsiteX127-14905" fmla="*/ 6042954 w 6128435"/>
              <a:gd name="connsiteY127-14906" fmla="*/ 5362576 h 6858000"/>
              <a:gd name="connsiteX128-14907" fmla="*/ 6053435 w 6128435"/>
              <a:gd name="connsiteY128-14908" fmla="*/ 5387547 h 6858000"/>
              <a:gd name="connsiteX129-14909" fmla="*/ 6065933 w 6128435"/>
              <a:gd name="connsiteY129-14910" fmla="*/ 5443002 h 6858000"/>
              <a:gd name="connsiteX130-14911" fmla="*/ 6068640 w 6128435"/>
              <a:gd name="connsiteY130-14912" fmla="*/ 5474503 h 6858000"/>
              <a:gd name="connsiteX131-14913" fmla="*/ 6080922 w 6128435"/>
              <a:gd name="connsiteY131-14914" fmla="*/ 5561070 h 6858000"/>
              <a:gd name="connsiteX132-14915" fmla="*/ 6096949 w 6128435"/>
              <a:gd name="connsiteY132-14916" fmla="*/ 5648179 h 6858000"/>
              <a:gd name="connsiteX133-14917" fmla="*/ 6125703 w 6128435"/>
              <a:gd name="connsiteY133-14918" fmla="*/ 5692894 h 6858000"/>
              <a:gd name="connsiteX134-14919" fmla="*/ 6126670 w 6128435"/>
              <a:gd name="connsiteY134-14920" fmla="*/ 5697882 h 6858000"/>
              <a:gd name="connsiteX135-14921" fmla="*/ 6124061 w 6128435"/>
              <a:gd name="connsiteY135-14922" fmla="*/ 5710294 h 6858000"/>
              <a:gd name="connsiteX136-14923" fmla="*/ 6122213 w 6128435"/>
              <a:gd name="connsiteY136-14924" fmla="*/ 5714762 h 6858000"/>
              <a:gd name="connsiteX137-14925" fmla="*/ 6121353 w 6128435"/>
              <a:gd name="connsiteY137-14926" fmla="*/ 5721725 h 6858000"/>
              <a:gd name="connsiteX138-14927" fmla="*/ 6121607 w 6128435"/>
              <a:gd name="connsiteY138-14928" fmla="*/ 5721959 h 6858000"/>
              <a:gd name="connsiteX139-14929" fmla="*/ 6120262 w 6128435"/>
              <a:gd name="connsiteY139-14930" fmla="*/ 5728358 h 6858000"/>
              <a:gd name="connsiteX140-14931" fmla="*/ 6110194 w 6128435"/>
              <a:gd name="connsiteY140-14932" fmla="*/ 5758853 h 6858000"/>
              <a:gd name="connsiteX141-14933" fmla="*/ 6127519 w 6128435"/>
              <a:gd name="connsiteY141-14934" fmla="*/ 5865775 h 6858000"/>
              <a:gd name="connsiteX142-14935" fmla="*/ 6128435 w 6128435"/>
              <a:gd name="connsiteY142-14936" fmla="*/ 5870164 h 6858000"/>
              <a:gd name="connsiteX143-14937" fmla="*/ 6119217 w 6128435"/>
              <a:gd name="connsiteY143-14938" fmla="*/ 5888542 h 6858000"/>
              <a:gd name="connsiteX144-14939" fmla="*/ 6115966 w 6128435"/>
              <a:gd name="connsiteY144-14940" fmla="*/ 5898387 h 6858000"/>
              <a:gd name="connsiteX145-14941" fmla="*/ 6111924 w 6128435"/>
              <a:gd name="connsiteY145-14942" fmla="*/ 5900444 h 6858000"/>
              <a:gd name="connsiteX146-14943" fmla="*/ 6108716 w 6128435"/>
              <a:gd name="connsiteY146-14944" fmla="*/ 5915345 h 6858000"/>
              <a:gd name="connsiteX147-14945" fmla="*/ 6109524 w 6128435"/>
              <a:gd name="connsiteY147-14946" fmla="*/ 5917328 h 6858000"/>
              <a:gd name="connsiteX148-14947" fmla="*/ 6102493 w 6128435"/>
              <a:gd name="connsiteY148-14948" fmla="*/ 5928602 h 6858000"/>
              <a:gd name="connsiteX149-14949" fmla="*/ 6056863 w 6128435"/>
              <a:gd name="connsiteY149-14950" fmla="*/ 6000643 h 6858000"/>
              <a:gd name="connsiteX150-14951" fmla="*/ 6045436 w 6128435"/>
              <a:gd name="connsiteY150-14952" fmla="*/ 6124480 h 6858000"/>
              <a:gd name="connsiteX151-14953" fmla="*/ 6030489 w 6128435"/>
              <a:gd name="connsiteY151-14954" fmla="*/ 6317666 h 6858000"/>
              <a:gd name="connsiteX152-14955" fmla="*/ 6007492 w 6128435"/>
              <a:gd name="connsiteY152-14956" fmla="*/ 6440818 h 6858000"/>
              <a:gd name="connsiteX153-14957" fmla="*/ 6009467 w 6128435"/>
              <a:gd name="connsiteY153-14958" fmla="*/ 6487076 h 6858000"/>
              <a:gd name="connsiteX154-14959" fmla="*/ 5995064 w 6128435"/>
              <a:gd name="connsiteY154-14960" fmla="*/ 6540791 h 6858000"/>
              <a:gd name="connsiteX155-14961" fmla="*/ 5996309 w 6128435"/>
              <a:gd name="connsiteY155-14962" fmla="*/ 6543961 h 6858000"/>
              <a:gd name="connsiteX156-14963" fmla="*/ 5996048 w 6128435"/>
              <a:gd name="connsiteY156-14964" fmla="*/ 6555444 h 6858000"/>
              <a:gd name="connsiteX157-14965" fmla="*/ 6002524 w 6128435"/>
              <a:gd name="connsiteY157-14966" fmla="*/ 6560188 h 6858000"/>
              <a:gd name="connsiteX158-14967" fmla="*/ 6006823 w 6128435"/>
              <a:gd name="connsiteY158-14968" fmla="*/ 6578546 h 6858000"/>
              <a:gd name="connsiteX159-14969" fmla="*/ 6004510 w 6128435"/>
              <a:gd name="connsiteY159-14970" fmla="*/ 6599256 h 6858000"/>
              <a:gd name="connsiteX160-14971" fmla="*/ 5986207 w 6128435"/>
              <a:gd name="connsiteY160-14972" fmla="*/ 6695855 h 6858000"/>
              <a:gd name="connsiteX161-14973" fmla="*/ 5979428 w 6128435"/>
              <a:gd name="connsiteY161-14974" fmla="*/ 6754678 h 6858000"/>
              <a:gd name="connsiteX162-14975" fmla="*/ 5983398 w 6128435"/>
              <a:gd name="connsiteY162-14976" fmla="*/ 6778641 h 6858000"/>
              <a:gd name="connsiteX163-14977" fmla="*/ 5984543 w 6128435"/>
              <a:gd name="connsiteY163-14978" fmla="*/ 6811016 h 6858000"/>
              <a:gd name="connsiteX164-14979" fmla="*/ 5981802 w 6128435"/>
              <a:gd name="connsiteY164-14980" fmla="*/ 6838578 h 6858000"/>
              <a:gd name="connsiteX165-14981" fmla="*/ 5979671 w 6128435"/>
              <a:gd name="connsiteY165-14982" fmla="*/ 6858000 h 6858000"/>
              <a:gd name="connsiteX166-14983" fmla="*/ 0 w 6128435"/>
              <a:gd name="connsiteY166-14984" fmla="*/ 6858000 h 6858000"/>
              <a:gd name="connsiteX167-14985" fmla="*/ 0 w 6128435"/>
              <a:gd name="connsiteY167-14986" fmla="*/ 0 h 6858000"/>
              <a:gd name="connsiteX0-14987" fmla="*/ 0 w 6128435"/>
              <a:gd name="connsiteY0-14988" fmla="*/ 0 h 6858000"/>
              <a:gd name="connsiteX1-14989" fmla="*/ 4965888 w 6128435"/>
              <a:gd name="connsiteY1-14990" fmla="*/ 0 h 6858000"/>
              <a:gd name="connsiteX2-14991" fmla="*/ 4967767 w 6128435"/>
              <a:gd name="connsiteY2-14992" fmla="*/ 7930 h 6858000"/>
              <a:gd name="connsiteX3-14993" fmla="*/ 4979444 w 6128435"/>
              <a:gd name="connsiteY3-14994" fmla="*/ 43921 h 6858000"/>
              <a:gd name="connsiteX4-14995" fmla="*/ 5021173 w 6128435"/>
              <a:gd name="connsiteY4-14996" fmla="*/ 123738 h 6858000"/>
              <a:gd name="connsiteX5-14997" fmla="*/ 5075458 w 6128435"/>
              <a:gd name="connsiteY5-14998" fmla="*/ 264355 h 6858000"/>
              <a:gd name="connsiteX6-14999" fmla="*/ 5081175 w 6128435"/>
              <a:gd name="connsiteY6-15000" fmla="*/ 277448 h 6858000"/>
              <a:gd name="connsiteX7-15001" fmla="*/ 5097011 w 6128435"/>
              <a:gd name="connsiteY7-15002" fmla="*/ 355616 h 6858000"/>
              <a:gd name="connsiteX8-15003" fmla="*/ 5130982 w 6128435"/>
              <a:gd name="connsiteY8-15004" fmla="*/ 412030 h 6858000"/>
              <a:gd name="connsiteX9-15005" fmla="*/ 5153000 w 6128435"/>
              <a:gd name="connsiteY9-15006" fmla="*/ 507134 h 6858000"/>
              <a:gd name="connsiteX10-15007" fmla="*/ 5171282 w 6128435"/>
              <a:gd name="connsiteY10-15008" fmla="*/ 602071 h 6858000"/>
              <a:gd name="connsiteX11-15009" fmla="*/ 5176196 w 6128435"/>
              <a:gd name="connsiteY11-15010" fmla="*/ 636822 h 6858000"/>
              <a:gd name="connsiteX12-15011" fmla="*/ 5189051 w 6128435"/>
              <a:gd name="connsiteY12-15012" fmla="*/ 782518 h 6858000"/>
              <a:gd name="connsiteX13-15013" fmla="*/ 5210428 w 6128435"/>
              <a:gd name="connsiteY13-15014" fmla="*/ 815772 h 6858000"/>
              <a:gd name="connsiteX14-15015" fmla="*/ 5221088 w 6128435"/>
              <a:gd name="connsiteY14-15016" fmla="*/ 860193 h 6858000"/>
              <a:gd name="connsiteX15-15017" fmla="*/ 5227653 w 6128435"/>
              <a:gd name="connsiteY15-15018" fmla="*/ 886709 h 6858000"/>
              <a:gd name="connsiteX16-15019" fmla="*/ 5230806 w 6128435"/>
              <a:gd name="connsiteY16-15020" fmla="*/ 961354 h 6858000"/>
              <a:gd name="connsiteX17-15021" fmla="*/ 5201018 w 6128435"/>
              <a:gd name="connsiteY17-15022" fmla="*/ 1095027 h 6858000"/>
              <a:gd name="connsiteX18-15023" fmla="*/ 5202153 w 6128435"/>
              <a:gd name="connsiteY18-15024" fmla="*/ 1133224 h 6858000"/>
              <a:gd name="connsiteX19-15025" fmla="*/ 5207370 w 6128435"/>
              <a:gd name="connsiteY19-15026" fmla="*/ 1138097 h 6858000"/>
              <a:gd name="connsiteX20-15027" fmla="*/ 5189234 w 6128435"/>
              <a:gd name="connsiteY20-15028" fmla="*/ 1193495 h 6858000"/>
              <a:gd name="connsiteX21-15029" fmla="*/ 5202769 w 6128435"/>
              <a:gd name="connsiteY21-15030" fmla="*/ 1269450 h 6858000"/>
              <a:gd name="connsiteX22-15031" fmla="*/ 5225968 w 6128435"/>
              <a:gd name="connsiteY22-15032" fmla="*/ 1357994 h 6858000"/>
              <a:gd name="connsiteX23-15033" fmla="*/ 5233819 w 6128435"/>
              <a:gd name="connsiteY23-15034" fmla="*/ 1380922 h 6858000"/>
              <a:gd name="connsiteX24-15035" fmla="*/ 5237226 w 6128435"/>
              <a:gd name="connsiteY24-15036" fmla="*/ 1441327 h 6858000"/>
              <a:gd name="connsiteX25-15037" fmla="*/ 5244434 w 6128435"/>
              <a:gd name="connsiteY25-15038" fmla="*/ 1580810 h 6858000"/>
              <a:gd name="connsiteX26-15039" fmla="*/ 5251453 w 6128435"/>
              <a:gd name="connsiteY26-15040" fmla="*/ 1583934 h 6858000"/>
              <a:gd name="connsiteX27-15041" fmla="*/ 5253136 w 6128435"/>
              <a:gd name="connsiteY27-15042" fmla="*/ 1595457 h 6858000"/>
              <a:gd name="connsiteX28-15043" fmla="*/ 5254863 w 6128435"/>
              <a:gd name="connsiteY28-15044" fmla="*/ 1598311 h 6858000"/>
              <a:gd name="connsiteX29-15045" fmla="*/ 5263491 w 6128435"/>
              <a:gd name="connsiteY29-15046" fmla="*/ 1642938 h 6858000"/>
              <a:gd name="connsiteX30-15047" fmla="*/ 5261314 w 6128435"/>
              <a:gd name="connsiteY30-15048" fmla="*/ 1689177 h 6858000"/>
              <a:gd name="connsiteX31-15049" fmla="*/ 5259788 w 6128435"/>
              <a:gd name="connsiteY31-15050" fmla="*/ 1768516 h 6858000"/>
              <a:gd name="connsiteX32-15051" fmla="*/ 5255696 w 6128435"/>
              <a:gd name="connsiteY32-15052" fmla="*/ 1953770 h 6858000"/>
              <a:gd name="connsiteX33-15053" fmla="*/ 5252592 w 6128435"/>
              <a:gd name="connsiteY33-15054" fmla="*/ 2092210 h 6858000"/>
              <a:gd name="connsiteX34-15055" fmla="*/ 5264303 w 6128435"/>
              <a:gd name="connsiteY34-15056" fmla="*/ 2225157 h 6858000"/>
              <a:gd name="connsiteX35-15057" fmla="*/ 5254949 w 6128435"/>
              <a:gd name="connsiteY35-15058" fmla="*/ 2236160 h 6858000"/>
              <a:gd name="connsiteX36-15059" fmla="*/ 5250104 w 6128435"/>
              <a:gd name="connsiteY36-15060" fmla="*/ 2249166 h 6858000"/>
              <a:gd name="connsiteX37-15061" fmla="*/ 5251214 w 6128435"/>
              <a:gd name="connsiteY37-15062" fmla="*/ 2250944 h 6858000"/>
              <a:gd name="connsiteX38-15063" fmla="*/ 5250644 w 6128435"/>
              <a:gd name="connsiteY38-15064" fmla="*/ 2266619 h 6858000"/>
              <a:gd name="connsiteX39-15065" fmla="*/ 5247111 w 6128435"/>
              <a:gd name="connsiteY39-15066" fmla="*/ 2269679 h 6858000"/>
              <a:gd name="connsiteX40-15067" fmla="*/ 5279312 w 6128435"/>
              <a:gd name="connsiteY40-15068" fmla="*/ 2302757 h 6858000"/>
              <a:gd name="connsiteX41-15069" fmla="*/ 5293877 w 6128435"/>
              <a:gd name="connsiteY41-15070" fmla="*/ 2368649 h 6858000"/>
              <a:gd name="connsiteX42-15071" fmla="*/ 5311338 w 6128435"/>
              <a:gd name="connsiteY42-15072" fmla="*/ 2404034 h 6858000"/>
              <a:gd name="connsiteX43-15073" fmla="*/ 5338366 w 6128435"/>
              <a:gd name="connsiteY43-15074" fmla="*/ 2465052 h 6858000"/>
              <a:gd name="connsiteX44-15075" fmla="*/ 5371263 w 6128435"/>
              <a:gd name="connsiteY44-15076" fmla="*/ 2586413 h 6858000"/>
              <a:gd name="connsiteX45-15077" fmla="*/ 5407503 w 6128435"/>
              <a:gd name="connsiteY45-15078" fmla="*/ 2786290 h 6858000"/>
              <a:gd name="connsiteX46-15079" fmla="*/ 5407356 w 6128435"/>
              <a:gd name="connsiteY46-15080" fmla="*/ 2787545 h 6858000"/>
              <a:gd name="connsiteX47-15081" fmla="*/ 5411130 w 6128435"/>
              <a:gd name="connsiteY47-15082" fmla="*/ 2788640 h 6858000"/>
              <a:gd name="connsiteX48-15083" fmla="*/ 5416439 w 6128435"/>
              <a:gd name="connsiteY48-15084" fmla="*/ 2805666 h 6858000"/>
              <a:gd name="connsiteX49-15085" fmla="*/ 5416589 w 6128435"/>
              <a:gd name="connsiteY49-15086" fmla="*/ 2810822 h 6858000"/>
              <a:gd name="connsiteX50-15087" fmla="*/ 5418542 w 6128435"/>
              <a:gd name="connsiteY50-15088" fmla="*/ 2817745 h 6858000"/>
              <a:gd name="connsiteX51-15089" fmla="*/ 5418847 w 6128435"/>
              <a:gd name="connsiteY51-15090" fmla="*/ 2817825 h 6858000"/>
              <a:gd name="connsiteX52-15091" fmla="*/ 5457023 w 6128435"/>
              <a:gd name="connsiteY52-15092" fmla="*/ 2858292 h 6858000"/>
              <a:gd name="connsiteX53-15093" fmla="*/ 5479298 w 6128435"/>
              <a:gd name="connsiteY53-15094" fmla="*/ 2947791 h 6858000"/>
              <a:gd name="connsiteX54-15095" fmla="*/ 5481770 w 6128435"/>
              <a:gd name="connsiteY54-15096" fmla="*/ 2951352 h 6858000"/>
              <a:gd name="connsiteX55-15097" fmla="*/ 5482045 w 6128435"/>
              <a:gd name="connsiteY55-15098" fmla="*/ 2984371 h 6858000"/>
              <a:gd name="connsiteX56-15099" fmla="*/ 5482415 w 6128435"/>
              <a:gd name="connsiteY56-15100" fmla="*/ 3004079 h 6858000"/>
              <a:gd name="connsiteX57-15101" fmla="*/ 5483865 w 6128435"/>
              <a:gd name="connsiteY57-15102" fmla="*/ 3005467 h 6858000"/>
              <a:gd name="connsiteX58-15103" fmla="*/ 5482236 w 6128435"/>
              <a:gd name="connsiteY58-15104" fmla="*/ 3019791 h 6858000"/>
              <a:gd name="connsiteX59-15105" fmla="*/ 5481505 w 6128435"/>
              <a:gd name="connsiteY59-15106" fmla="*/ 3095286 h 6858000"/>
              <a:gd name="connsiteX60-15107" fmla="*/ 5477595 w 6128435"/>
              <a:gd name="connsiteY60-15108" fmla="*/ 3250534 h 6858000"/>
              <a:gd name="connsiteX61-15109" fmla="*/ 5532836 w 6128435"/>
              <a:gd name="connsiteY61-15110" fmla="*/ 3353840 h 6858000"/>
              <a:gd name="connsiteX62-15111" fmla="*/ 5561229 w 6128435"/>
              <a:gd name="connsiteY62-15112" fmla="*/ 3395784 h 6858000"/>
              <a:gd name="connsiteX63-15113" fmla="*/ 5589758 w 6128435"/>
              <a:gd name="connsiteY63-15114" fmla="*/ 3506453 h 6858000"/>
              <a:gd name="connsiteX64-15115" fmla="*/ 5596144 w 6128435"/>
              <a:gd name="connsiteY64-15116" fmla="*/ 3534624 h 6858000"/>
              <a:gd name="connsiteX65-15117" fmla="*/ 5597750 w 6128435"/>
              <a:gd name="connsiteY65-15118" fmla="*/ 3534129 h 6858000"/>
              <a:gd name="connsiteX66-15119" fmla="*/ 5599700 w 6128435"/>
              <a:gd name="connsiteY66-15120" fmla="*/ 3547221 h 6858000"/>
              <a:gd name="connsiteX67-15121" fmla="*/ 5615031 w 6128435"/>
              <a:gd name="connsiteY67-15122" fmla="*/ 3557482 h 6858000"/>
              <a:gd name="connsiteX68-15123" fmla="*/ 5618377 w 6128435"/>
              <a:gd name="connsiteY68-15124" fmla="*/ 3588431 h 6858000"/>
              <a:gd name="connsiteX69-15125" fmla="*/ 5612155 w 6128435"/>
              <a:gd name="connsiteY69-15126" fmla="*/ 3589869 h 6858000"/>
              <a:gd name="connsiteX70-15127" fmla="*/ 5620843 w 6128435"/>
              <a:gd name="connsiteY70-15128" fmla="*/ 3606745 h 6858000"/>
              <a:gd name="connsiteX71-15129" fmla="*/ 5655472 w 6128435"/>
              <a:gd name="connsiteY71-15130" fmla="*/ 3678877 h 6858000"/>
              <a:gd name="connsiteX72-15131" fmla="*/ 5680448 w 6128435"/>
              <a:gd name="connsiteY72-15132" fmla="*/ 3717760 h 6858000"/>
              <a:gd name="connsiteX73-15133" fmla="*/ 5683015 w 6128435"/>
              <a:gd name="connsiteY73-15134" fmla="*/ 3762025 h 6858000"/>
              <a:gd name="connsiteX74-15135" fmla="*/ 5696643 w 6128435"/>
              <a:gd name="connsiteY74-15136" fmla="*/ 3773888 h 6858000"/>
              <a:gd name="connsiteX75-15137" fmla="*/ 5699203 w 6128435"/>
              <a:gd name="connsiteY75-15138" fmla="*/ 3775823 h 6858000"/>
              <a:gd name="connsiteX76-15139" fmla="*/ 5704824 w 6128435"/>
              <a:gd name="connsiteY76-15140" fmla="*/ 3785966 h 6858000"/>
              <a:gd name="connsiteX77-15141" fmla="*/ 5712204 w 6128435"/>
              <a:gd name="connsiteY77-15142" fmla="*/ 3785830 h 6858000"/>
              <a:gd name="connsiteX78-15143" fmla="*/ 5724816 w 6128435"/>
              <a:gd name="connsiteY78-15144" fmla="*/ 3798949 h 6858000"/>
              <a:gd name="connsiteX79-15145" fmla="*/ 5733539 w 6128435"/>
              <a:gd name="connsiteY79-15146" fmla="*/ 3818457 h 6858000"/>
              <a:gd name="connsiteX80-15147" fmla="*/ 5768491 w 6128435"/>
              <a:gd name="connsiteY80-15148" fmla="*/ 3914399 h 6858000"/>
              <a:gd name="connsiteX81-15149" fmla="*/ 5793123 w 6128435"/>
              <a:gd name="connsiteY81-15150" fmla="*/ 3969952 h 6858000"/>
              <a:gd name="connsiteX82-15151" fmla="*/ 5808321 w 6128435"/>
              <a:gd name="connsiteY82-15152" fmla="*/ 3988153 h 6858000"/>
              <a:gd name="connsiteX83-15153" fmla="*/ 5825621 w 6128435"/>
              <a:gd name="connsiteY83-15154" fmla="*/ 4015525 h 6858000"/>
              <a:gd name="connsiteX84-15155" fmla="*/ 5860672 w 6128435"/>
              <a:gd name="connsiteY84-15156" fmla="*/ 4061579 h 6858000"/>
              <a:gd name="connsiteX85-15157" fmla="*/ 5872173 w 6128435"/>
              <a:gd name="connsiteY85-15158" fmla="*/ 4088497 h 6858000"/>
              <a:gd name="connsiteX86-15159" fmla="*/ 5883705 w 6128435"/>
              <a:gd name="connsiteY86-15160" fmla="*/ 4101899 h 6858000"/>
              <a:gd name="connsiteX87-15161" fmla="*/ 5885314 w 6128435"/>
              <a:gd name="connsiteY87-15162" fmla="*/ 4108387 h 6858000"/>
              <a:gd name="connsiteX88-15163" fmla="*/ 5894095 w 6128435"/>
              <a:gd name="connsiteY88-15164" fmla="*/ 4128857 h 6858000"/>
              <a:gd name="connsiteX89-15165" fmla="*/ 5898339 w 6128435"/>
              <a:gd name="connsiteY89-15166" fmla="*/ 4140800 h 6858000"/>
              <a:gd name="connsiteX90-15167" fmla="*/ 5899734 w 6128435"/>
              <a:gd name="connsiteY90-15168" fmla="*/ 4145632 h 6858000"/>
              <a:gd name="connsiteX91-15169" fmla="*/ 5903513 w 6128435"/>
              <a:gd name="connsiteY91-15170" fmla="*/ 4187661 h 6858000"/>
              <a:gd name="connsiteX92-15171" fmla="*/ 5917114 w 6128435"/>
              <a:gd name="connsiteY92-15172" fmla="*/ 4213096 h 6858000"/>
              <a:gd name="connsiteX93-15173" fmla="*/ 5921153 w 6128435"/>
              <a:gd name="connsiteY93-15174" fmla="*/ 4236222 h 6858000"/>
              <a:gd name="connsiteX94-15175" fmla="*/ 5924233 w 6128435"/>
              <a:gd name="connsiteY94-15176" fmla="*/ 4242060 h 6858000"/>
              <a:gd name="connsiteX95-15177" fmla="*/ 5928910 w 6128435"/>
              <a:gd name="connsiteY95-15178" fmla="*/ 4300973 h 6858000"/>
              <a:gd name="connsiteX96-15179" fmla="*/ 5939320 w 6128435"/>
              <a:gd name="connsiteY96-15180" fmla="*/ 4340435 h 6858000"/>
              <a:gd name="connsiteX97-15181" fmla="*/ 5946705 w 6128435"/>
              <a:gd name="connsiteY97-15182" fmla="*/ 4428051 h 6858000"/>
              <a:gd name="connsiteX98-15183" fmla="*/ 5949261 w 6128435"/>
              <a:gd name="connsiteY98-15184" fmla="*/ 4449185 h 6858000"/>
              <a:gd name="connsiteX99-15185" fmla="*/ 5957504 w 6128435"/>
              <a:gd name="connsiteY99-15186" fmla="*/ 4465911 h 6858000"/>
              <a:gd name="connsiteX100-15187" fmla="*/ 5964689 w 6128435"/>
              <a:gd name="connsiteY100-15188" fmla="*/ 4468532 h 6858000"/>
              <a:gd name="connsiteX101-15189" fmla="*/ 5967062 w 6128435"/>
              <a:gd name="connsiteY101-15190" fmla="*/ 4479923 h 6858000"/>
              <a:gd name="connsiteX102-15191" fmla="*/ 5968960 w 6128435"/>
              <a:gd name="connsiteY102-15192" fmla="*/ 4482655 h 6858000"/>
              <a:gd name="connsiteX103-15193" fmla="*/ 5978567 w 6128435"/>
              <a:gd name="connsiteY103-15194" fmla="*/ 4498605 h 6858000"/>
              <a:gd name="connsiteX104-15195" fmla="*/ 5980106 w 6128435"/>
              <a:gd name="connsiteY104-15196" fmla="*/ 4585087 h 6858000"/>
              <a:gd name="connsiteX105-15197" fmla="*/ 5998138 w 6128435"/>
              <a:gd name="connsiteY105-15198" fmla="*/ 4697518 h 6858000"/>
              <a:gd name="connsiteX106-15199" fmla="*/ 6013516 w 6128435"/>
              <a:gd name="connsiteY106-15200" fmla="*/ 4786619 h 6858000"/>
              <a:gd name="connsiteX107-15201" fmla="*/ 6025404 w 6128435"/>
              <a:gd name="connsiteY107-15202" fmla="*/ 4858148 h 6858000"/>
              <a:gd name="connsiteX108-15203" fmla="*/ 6007749 w 6128435"/>
              <a:gd name="connsiteY108-15204" fmla="*/ 4964715 h 6858000"/>
              <a:gd name="connsiteX109-15205" fmla="*/ 6005269 w 6128435"/>
              <a:gd name="connsiteY109-15206" fmla="*/ 5150567 h 6858000"/>
              <a:gd name="connsiteX110-15207" fmla="*/ 6001127 w 6128435"/>
              <a:gd name="connsiteY110-15208" fmla="*/ 5164609 h 6858000"/>
              <a:gd name="connsiteX111-15209" fmla="*/ 5996647 w 6128435"/>
              <a:gd name="connsiteY111-15210" fmla="*/ 5185640 h 6858000"/>
              <a:gd name="connsiteX112-15211" fmla="*/ 5998514 w 6128435"/>
              <a:gd name="connsiteY112-15212" fmla="*/ 5189673 h 6858000"/>
              <a:gd name="connsiteX113-15213" fmla="*/ 5995970 w 6128435"/>
              <a:gd name="connsiteY113-15214" fmla="*/ 5221547 h 6858000"/>
              <a:gd name="connsiteX114-15215" fmla="*/ 5997218 w 6128435"/>
              <a:gd name="connsiteY114-15216" fmla="*/ 5222031 h 6858000"/>
              <a:gd name="connsiteX115-15217" fmla="*/ 6002116 w 6128435"/>
              <a:gd name="connsiteY115-15218" fmla="*/ 5231223 h 6858000"/>
              <a:gd name="connsiteX116-15219" fmla="*/ 6008541 w 6128435"/>
              <a:gd name="connsiteY116-15220" fmla="*/ 5248680 h 6858000"/>
              <a:gd name="connsiteX117-15221" fmla="*/ 6039260 w 6128435"/>
              <a:gd name="connsiteY117-15222" fmla="*/ 5289518 h 6858000"/>
              <a:gd name="connsiteX118-15223" fmla="*/ 6036748 w 6128435"/>
              <a:gd name="connsiteY118-15224" fmla="*/ 5322752 h 6858000"/>
              <a:gd name="connsiteX119-15225" fmla="*/ 6036943 w 6128435"/>
              <a:gd name="connsiteY119-15226" fmla="*/ 5329480 h 6858000"/>
              <a:gd name="connsiteX120-15227" fmla="*/ 6037236 w 6128435"/>
              <a:gd name="connsiteY120-15228" fmla="*/ 5329634 h 6858000"/>
              <a:gd name="connsiteX121-15229" fmla="*/ 6038019 w 6128435"/>
              <a:gd name="connsiteY121-15230" fmla="*/ 5336764 h 6858000"/>
              <a:gd name="connsiteX122-15231" fmla="*/ 6037298 w 6128435"/>
              <a:gd name="connsiteY122-15232" fmla="*/ 5341753 h 6858000"/>
              <a:gd name="connsiteX123-15233" fmla="*/ 6037677 w 6128435"/>
              <a:gd name="connsiteY123-15234" fmla="*/ 5354807 h 6858000"/>
              <a:gd name="connsiteX124-15235" fmla="*/ 6039728 w 6128435"/>
              <a:gd name="connsiteY124-15236" fmla="*/ 5359416 h 6858000"/>
              <a:gd name="connsiteX125-15237" fmla="*/ 6043311 w 6128435"/>
              <a:gd name="connsiteY125-15238" fmla="*/ 5361407 h 6858000"/>
              <a:gd name="connsiteX126-15239" fmla="*/ 6042954 w 6128435"/>
              <a:gd name="connsiteY126-15240" fmla="*/ 5362576 h 6858000"/>
              <a:gd name="connsiteX127-15241" fmla="*/ 6053435 w 6128435"/>
              <a:gd name="connsiteY127-15242" fmla="*/ 5387547 h 6858000"/>
              <a:gd name="connsiteX128-15243" fmla="*/ 6065933 w 6128435"/>
              <a:gd name="connsiteY128-15244" fmla="*/ 5443002 h 6858000"/>
              <a:gd name="connsiteX129-15245" fmla="*/ 6068640 w 6128435"/>
              <a:gd name="connsiteY129-15246" fmla="*/ 5474503 h 6858000"/>
              <a:gd name="connsiteX130-15247" fmla="*/ 6080922 w 6128435"/>
              <a:gd name="connsiteY130-15248" fmla="*/ 5561070 h 6858000"/>
              <a:gd name="connsiteX131-15249" fmla="*/ 6096949 w 6128435"/>
              <a:gd name="connsiteY131-15250" fmla="*/ 5648179 h 6858000"/>
              <a:gd name="connsiteX132-15251" fmla="*/ 6125703 w 6128435"/>
              <a:gd name="connsiteY132-15252" fmla="*/ 5692894 h 6858000"/>
              <a:gd name="connsiteX133-15253" fmla="*/ 6126670 w 6128435"/>
              <a:gd name="connsiteY133-15254" fmla="*/ 5697882 h 6858000"/>
              <a:gd name="connsiteX134-15255" fmla="*/ 6124061 w 6128435"/>
              <a:gd name="connsiteY134-15256" fmla="*/ 5710294 h 6858000"/>
              <a:gd name="connsiteX135-15257" fmla="*/ 6122213 w 6128435"/>
              <a:gd name="connsiteY135-15258" fmla="*/ 5714762 h 6858000"/>
              <a:gd name="connsiteX136-15259" fmla="*/ 6121353 w 6128435"/>
              <a:gd name="connsiteY136-15260" fmla="*/ 5721725 h 6858000"/>
              <a:gd name="connsiteX137-15261" fmla="*/ 6121607 w 6128435"/>
              <a:gd name="connsiteY137-15262" fmla="*/ 5721959 h 6858000"/>
              <a:gd name="connsiteX138-15263" fmla="*/ 6120262 w 6128435"/>
              <a:gd name="connsiteY138-15264" fmla="*/ 5728358 h 6858000"/>
              <a:gd name="connsiteX139-15265" fmla="*/ 6110194 w 6128435"/>
              <a:gd name="connsiteY139-15266" fmla="*/ 5758853 h 6858000"/>
              <a:gd name="connsiteX140-15267" fmla="*/ 6127519 w 6128435"/>
              <a:gd name="connsiteY140-15268" fmla="*/ 5865775 h 6858000"/>
              <a:gd name="connsiteX141-15269" fmla="*/ 6128435 w 6128435"/>
              <a:gd name="connsiteY141-15270" fmla="*/ 5870164 h 6858000"/>
              <a:gd name="connsiteX142-15271" fmla="*/ 6119217 w 6128435"/>
              <a:gd name="connsiteY142-15272" fmla="*/ 5888542 h 6858000"/>
              <a:gd name="connsiteX143-15273" fmla="*/ 6115966 w 6128435"/>
              <a:gd name="connsiteY143-15274" fmla="*/ 5898387 h 6858000"/>
              <a:gd name="connsiteX144-15275" fmla="*/ 6111924 w 6128435"/>
              <a:gd name="connsiteY144-15276" fmla="*/ 5900444 h 6858000"/>
              <a:gd name="connsiteX145-15277" fmla="*/ 6108716 w 6128435"/>
              <a:gd name="connsiteY145-15278" fmla="*/ 5915345 h 6858000"/>
              <a:gd name="connsiteX146-15279" fmla="*/ 6109524 w 6128435"/>
              <a:gd name="connsiteY146-15280" fmla="*/ 5917328 h 6858000"/>
              <a:gd name="connsiteX147-15281" fmla="*/ 6102493 w 6128435"/>
              <a:gd name="connsiteY147-15282" fmla="*/ 5928602 h 6858000"/>
              <a:gd name="connsiteX148-15283" fmla="*/ 6056863 w 6128435"/>
              <a:gd name="connsiteY148-15284" fmla="*/ 6000643 h 6858000"/>
              <a:gd name="connsiteX149-15285" fmla="*/ 6045436 w 6128435"/>
              <a:gd name="connsiteY149-15286" fmla="*/ 6124480 h 6858000"/>
              <a:gd name="connsiteX150-15287" fmla="*/ 6030489 w 6128435"/>
              <a:gd name="connsiteY150-15288" fmla="*/ 6317666 h 6858000"/>
              <a:gd name="connsiteX151-15289" fmla="*/ 6007492 w 6128435"/>
              <a:gd name="connsiteY151-15290" fmla="*/ 6440818 h 6858000"/>
              <a:gd name="connsiteX152-15291" fmla="*/ 6009467 w 6128435"/>
              <a:gd name="connsiteY152-15292" fmla="*/ 6487076 h 6858000"/>
              <a:gd name="connsiteX153-15293" fmla="*/ 5995064 w 6128435"/>
              <a:gd name="connsiteY153-15294" fmla="*/ 6540791 h 6858000"/>
              <a:gd name="connsiteX154-15295" fmla="*/ 5996309 w 6128435"/>
              <a:gd name="connsiteY154-15296" fmla="*/ 6543961 h 6858000"/>
              <a:gd name="connsiteX155-15297" fmla="*/ 5996048 w 6128435"/>
              <a:gd name="connsiteY155-15298" fmla="*/ 6555444 h 6858000"/>
              <a:gd name="connsiteX156-15299" fmla="*/ 6002524 w 6128435"/>
              <a:gd name="connsiteY156-15300" fmla="*/ 6560188 h 6858000"/>
              <a:gd name="connsiteX157-15301" fmla="*/ 6006823 w 6128435"/>
              <a:gd name="connsiteY157-15302" fmla="*/ 6578546 h 6858000"/>
              <a:gd name="connsiteX158-15303" fmla="*/ 6004510 w 6128435"/>
              <a:gd name="connsiteY158-15304" fmla="*/ 6599256 h 6858000"/>
              <a:gd name="connsiteX159-15305" fmla="*/ 5986207 w 6128435"/>
              <a:gd name="connsiteY159-15306" fmla="*/ 6695855 h 6858000"/>
              <a:gd name="connsiteX160-15307" fmla="*/ 5979428 w 6128435"/>
              <a:gd name="connsiteY160-15308" fmla="*/ 6754678 h 6858000"/>
              <a:gd name="connsiteX161-15309" fmla="*/ 5983398 w 6128435"/>
              <a:gd name="connsiteY161-15310" fmla="*/ 6778641 h 6858000"/>
              <a:gd name="connsiteX162-15311" fmla="*/ 5984543 w 6128435"/>
              <a:gd name="connsiteY162-15312" fmla="*/ 6811016 h 6858000"/>
              <a:gd name="connsiteX163-15313" fmla="*/ 5981802 w 6128435"/>
              <a:gd name="connsiteY163-15314" fmla="*/ 6838578 h 6858000"/>
              <a:gd name="connsiteX164-15315" fmla="*/ 5979671 w 6128435"/>
              <a:gd name="connsiteY164-15316" fmla="*/ 6858000 h 6858000"/>
              <a:gd name="connsiteX165-15317" fmla="*/ 0 w 6128435"/>
              <a:gd name="connsiteY165-15318" fmla="*/ 6858000 h 6858000"/>
              <a:gd name="connsiteX166-15319" fmla="*/ 0 w 6128435"/>
              <a:gd name="connsiteY166-15320" fmla="*/ 0 h 6858000"/>
              <a:gd name="connsiteX0-15321" fmla="*/ 0 w 6128435"/>
              <a:gd name="connsiteY0-15322" fmla="*/ 0 h 6858000"/>
              <a:gd name="connsiteX1-15323" fmla="*/ 4965888 w 6128435"/>
              <a:gd name="connsiteY1-15324" fmla="*/ 0 h 6858000"/>
              <a:gd name="connsiteX2-15325" fmla="*/ 4967767 w 6128435"/>
              <a:gd name="connsiteY2-15326" fmla="*/ 7930 h 6858000"/>
              <a:gd name="connsiteX3-15327" fmla="*/ 4979444 w 6128435"/>
              <a:gd name="connsiteY3-15328" fmla="*/ 43921 h 6858000"/>
              <a:gd name="connsiteX4-15329" fmla="*/ 5021173 w 6128435"/>
              <a:gd name="connsiteY4-15330" fmla="*/ 123738 h 6858000"/>
              <a:gd name="connsiteX5-15331" fmla="*/ 5075458 w 6128435"/>
              <a:gd name="connsiteY5-15332" fmla="*/ 264355 h 6858000"/>
              <a:gd name="connsiteX6-15333" fmla="*/ 5081175 w 6128435"/>
              <a:gd name="connsiteY6-15334" fmla="*/ 277448 h 6858000"/>
              <a:gd name="connsiteX7-15335" fmla="*/ 5097011 w 6128435"/>
              <a:gd name="connsiteY7-15336" fmla="*/ 355616 h 6858000"/>
              <a:gd name="connsiteX8-15337" fmla="*/ 5130982 w 6128435"/>
              <a:gd name="connsiteY8-15338" fmla="*/ 412030 h 6858000"/>
              <a:gd name="connsiteX9-15339" fmla="*/ 5153000 w 6128435"/>
              <a:gd name="connsiteY9-15340" fmla="*/ 507134 h 6858000"/>
              <a:gd name="connsiteX10-15341" fmla="*/ 5171282 w 6128435"/>
              <a:gd name="connsiteY10-15342" fmla="*/ 602071 h 6858000"/>
              <a:gd name="connsiteX11-15343" fmla="*/ 5176196 w 6128435"/>
              <a:gd name="connsiteY11-15344" fmla="*/ 636822 h 6858000"/>
              <a:gd name="connsiteX12-15345" fmla="*/ 5189051 w 6128435"/>
              <a:gd name="connsiteY12-15346" fmla="*/ 782518 h 6858000"/>
              <a:gd name="connsiteX13-15347" fmla="*/ 5210428 w 6128435"/>
              <a:gd name="connsiteY13-15348" fmla="*/ 815772 h 6858000"/>
              <a:gd name="connsiteX14-15349" fmla="*/ 5221088 w 6128435"/>
              <a:gd name="connsiteY14-15350" fmla="*/ 860193 h 6858000"/>
              <a:gd name="connsiteX15-15351" fmla="*/ 5230806 w 6128435"/>
              <a:gd name="connsiteY15-15352" fmla="*/ 961354 h 6858000"/>
              <a:gd name="connsiteX16-15353" fmla="*/ 5201018 w 6128435"/>
              <a:gd name="connsiteY16-15354" fmla="*/ 1095027 h 6858000"/>
              <a:gd name="connsiteX17-15355" fmla="*/ 5202153 w 6128435"/>
              <a:gd name="connsiteY17-15356" fmla="*/ 1133224 h 6858000"/>
              <a:gd name="connsiteX18-15357" fmla="*/ 5207370 w 6128435"/>
              <a:gd name="connsiteY18-15358" fmla="*/ 1138097 h 6858000"/>
              <a:gd name="connsiteX19-15359" fmla="*/ 5189234 w 6128435"/>
              <a:gd name="connsiteY19-15360" fmla="*/ 1193495 h 6858000"/>
              <a:gd name="connsiteX20-15361" fmla="*/ 5202769 w 6128435"/>
              <a:gd name="connsiteY20-15362" fmla="*/ 1269450 h 6858000"/>
              <a:gd name="connsiteX21-15363" fmla="*/ 5225968 w 6128435"/>
              <a:gd name="connsiteY21-15364" fmla="*/ 1357994 h 6858000"/>
              <a:gd name="connsiteX22-15365" fmla="*/ 5233819 w 6128435"/>
              <a:gd name="connsiteY22-15366" fmla="*/ 1380922 h 6858000"/>
              <a:gd name="connsiteX23-15367" fmla="*/ 5237226 w 6128435"/>
              <a:gd name="connsiteY23-15368" fmla="*/ 1441327 h 6858000"/>
              <a:gd name="connsiteX24-15369" fmla="*/ 5244434 w 6128435"/>
              <a:gd name="connsiteY24-15370" fmla="*/ 1580810 h 6858000"/>
              <a:gd name="connsiteX25-15371" fmla="*/ 5251453 w 6128435"/>
              <a:gd name="connsiteY25-15372" fmla="*/ 1583934 h 6858000"/>
              <a:gd name="connsiteX26-15373" fmla="*/ 5253136 w 6128435"/>
              <a:gd name="connsiteY26-15374" fmla="*/ 1595457 h 6858000"/>
              <a:gd name="connsiteX27-15375" fmla="*/ 5254863 w 6128435"/>
              <a:gd name="connsiteY27-15376" fmla="*/ 1598311 h 6858000"/>
              <a:gd name="connsiteX28-15377" fmla="*/ 5263491 w 6128435"/>
              <a:gd name="connsiteY28-15378" fmla="*/ 1642938 h 6858000"/>
              <a:gd name="connsiteX29-15379" fmla="*/ 5261314 w 6128435"/>
              <a:gd name="connsiteY29-15380" fmla="*/ 1689177 h 6858000"/>
              <a:gd name="connsiteX30-15381" fmla="*/ 5259788 w 6128435"/>
              <a:gd name="connsiteY30-15382" fmla="*/ 1768516 h 6858000"/>
              <a:gd name="connsiteX31-15383" fmla="*/ 5255696 w 6128435"/>
              <a:gd name="connsiteY31-15384" fmla="*/ 1953770 h 6858000"/>
              <a:gd name="connsiteX32-15385" fmla="*/ 5252592 w 6128435"/>
              <a:gd name="connsiteY32-15386" fmla="*/ 2092210 h 6858000"/>
              <a:gd name="connsiteX33-15387" fmla="*/ 5264303 w 6128435"/>
              <a:gd name="connsiteY33-15388" fmla="*/ 2225157 h 6858000"/>
              <a:gd name="connsiteX34-15389" fmla="*/ 5254949 w 6128435"/>
              <a:gd name="connsiteY34-15390" fmla="*/ 2236160 h 6858000"/>
              <a:gd name="connsiteX35-15391" fmla="*/ 5250104 w 6128435"/>
              <a:gd name="connsiteY35-15392" fmla="*/ 2249166 h 6858000"/>
              <a:gd name="connsiteX36-15393" fmla="*/ 5251214 w 6128435"/>
              <a:gd name="connsiteY36-15394" fmla="*/ 2250944 h 6858000"/>
              <a:gd name="connsiteX37-15395" fmla="*/ 5250644 w 6128435"/>
              <a:gd name="connsiteY37-15396" fmla="*/ 2266619 h 6858000"/>
              <a:gd name="connsiteX38-15397" fmla="*/ 5247111 w 6128435"/>
              <a:gd name="connsiteY38-15398" fmla="*/ 2269679 h 6858000"/>
              <a:gd name="connsiteX39-15399" fmla="*/ 5279312 w 6128435"/>
              <a:gd name="connsiteY39-15400" fmla="*/ 2302757 h 6858000"/>
              <a:gd name="connsiteX40-15401" fmla="*/ 5293877 w 6128435"/>
              <a:gd name="connsiteY40-15402" fmla="*/ 2368649 h 6858000"/>
              <a:gd name="connsiteX41-15403" fmla="*/ 5311338 w 6128435"/>
              <a:gd name="connsiteY41-15404" fmla="*/ 2404034 h 6858000"/>
              <a:gd name="connsiteX42-15405" fmla="*/ 5338366 w 6128435"/>
              <a:gd name="connsiteY42-15406" fmla="*/ 2465052 h 6858000"/>
              <a:gd name="connsiteX43-15407" fmla="*/ 5371263 w 6128435"/>
              <a:gd name="connsiteY43-15408" fmla="*/ 2586413 h 6858000"/>
              <a:gd name="connsiteX44-15409" fmla="*/ 5407503 w 6128435"/>
              <a:gd name="connsiteY44-15410" fmla="*/ 2786290 h 6858000"/>
              <a:gd name="connsiteX45-15411" fmla="*/ 5407356 w 6128435"/>
              <a:gd name="connsiteY45-15412" fmla="*/ 2787545 h 6858000"/>
              <a:gd name="connsiteX46-15413" fmla="*/ 5411130 w 6128435"/>
              <a:gd name="connsiteY46-15414" fmla="*/ 2788640 h 6858000"/>
              <a:gd name="connsiteX47-15415" fmla="*/ 5416439 w 6128435"/>
              <a:gd name="connsiteY47-15416" fmla="*/ 2805666 h 6858000"/>
              <a:gd name="connsiteX48-15417" fmla="*/ 5416589 w 6128435"/>
              <a:gd name="connsiteY48-15418" fmla="*/ 2810822 h 6858000"/>
              <a:gd name="connsiteX49-15419" fmla="*/ 5418542 w 6128435"/>
              <a:gd name="connsiteY49-15420" fmla="*/ 2817745 h 6858000"/>
              <a:gd name="connsiteX50-15421" fmla="*/ 5418847 w 6128435"/>
              <a:gd name="connsiteY50-15422" fmla="*/ 2817825 h 6858000"/>
              <a:gd name="connsiteX51-15423" fmla="*/ 5457023 w 6128435"/>
              <a:gd name="connsiteY51-15424" fmla="*/ 2858292 h 6858000"/>
              <a:gd name="connsiteX52-15425" fmla="*/ 5479298 w 6128435"/>
              <a:gd name="connsiteY52-15426" fmla="*/ 2947791 h 6858000"/>
              <a:gd name="connsiteX53-15427" fmla="*/ 5481770 w 6128435"/>
              <a:gd name="connsiteY53-15428" fmla="*/ 2951352 h 6858000"/>
              <a:gd name="connsiteX54-15429" fmla="*/ 5482045 w 6128435"/>
              <a:gd name="connsiteY54-15430" fmla="*/ 2984371 h 6858000"/>
              <a:gd name="connsiteX55-15431" fmla="*/ 5482415 w 6128435"/>
              <a:gd name="connsiteY55-15432" fmla="*/ 3004079 h 6858000"/>
              <a:gd name="connsiteX56-15433" fmla="*/ 5483865 w 6128435"/>
              <a:gd name="connsiteY56-15434" fmla="*/ 3005467 h 6858000"/>
              <a:gd name="connsiteX57-15435" fmla="*/ 5482236 w 6128435"/>
              <a:gd name="connsiteY57-15436" fmla="*/ 3019791 h 6858000"/>
              <a:gd name="connsiteX58-15437" fmla="*/ 5481505 w 6128435"/>
              <a:gd name="connsiteY58-15438" fmla="*/ 3095286 h 6858000"/>
              <a:gd name="connsiteX59-15439" fmla="*/ 5477595 w 6128435"/>
              <a:gd name="connsiteY59-15440" fmla="*/ 3250534 h 6858000"/>
              <a:gd name="connsiteX60-15441" fmla="*/ 5532836 w 6128435"/>
              <a:gd name="connsiteY60-15442" fmla="*/ 3353840 h 6858000"/>
              <a:gd name="connsiteX61-15443" fmla="*/ 5561229 w 6128435"/>
              <a:gd name="connsiteY61-15444" fmla="*/ 3395784 h 6858000"/>
              <a:gd name="connsiteX62-15445" fmla="*/ 5589758 w 6128435"/>
              <a:gd name="connsiteY62-15446" fmla="*/ 3506453 h 6858000"/>
              <a:gd name="connsiteX63-15447" fmla="*/ 5596144 w 6128435"/>
              <a:gd name="connsiteY63-15448" fmla="*/ 3534624 h 6858000"/>
              <a:gd name="connsiteX64-15449" fmla="*/ 5597750 w 6128435"/>
              <a:gd name="connsiteY64-15450" fmla="*/ 3534129 h 6858000"/>
              <a:gd name="connsiteX65-15451" fmla="*/ 5599700 w 6128435"/>
              <a:gd name="connsiteY65-15452" fmla="*/ 3547221 h 6858000"/>
              <a:gd name="connsiteX66-15453" fmla="*/ 5615031 w 6128435"/>
              <a:gd name="connsiteY66-15454" fmla="*/ 3557482 h 6858000"/>
              <a:gd name="connsiteX67-15455" fmla="*/ 5618377 w 6128435"/>
              <a:gd name="connsiteY67-15456" fmla="*/ 3588431 h 6858000"/>
              <a:gd name="connsiteX68-15457" fmla="*/ 5612155 w 6128435"/>
              <a:gd name="connsiteY68-15458" fmla="*/ 3589869 h 6858000"/>
              <a:gd name="connsiteX69-15459" fmla="*/ 5620843 w 6128435"/>
              <a:gd name="connsiteY69-15460" fmla="*/ 3606745 h 6858000"/>
              <a:gd name="connsiteX70-15461" fmla="*/ 5655472 w 6128435"/>
              <a:gd name="connsiteY70-15462" fmla="*/ 3678877 h 6858000"/>
              <a:gd name="connsiteX71-15463" fmla="*/ 5680448 w 6128435"/>
              <a:gd name="connsiteY71-15464" fmla="*/ 3717760 h 6858000"/>
              <a:gd name="connsiteX72-15465" fmla="*/ 5683015 w 6128435"/>
              <a:gd name="connsiteY72-15466" fmla="*/ 3762025 h 6858000"/>
              <a:gd name="connsiteX73-15467" fmla="*/ 5696643 w 6128435"/>
              <a:gd name="connsiteY73-15468" fmla="*/ 3773888 h 6858000"/>
              <a:gd name="connsiteX74-15469" fmla="*/ 5699203 w 6128435"/>
              <a:gd name="connsiteY74-15470" fmla="*/ 3775823 h 6858000"/>
              <a:gd name="connsiteX75-15471" fmla="*/ 5704824 w 6128435"/>
              <a:gd name="connsiteY75-15472" fmla="*/ 3785966 h 6858000"/>
              <a:gd name="connsiteX76-15473" fmla="*/ 5712204 w 6128435"/>
              <a:gd name="connsiteY76-15474" fmla="*/ 3785830 h 6858000"/>
              <a:gd name="connsiteX77-15475" fmla="*/ 5724816 w 6128435"/>
              <a:gd name="connsiteY77-15476" fmla="*/ 3798949 h 6858000"/>
              <a:gd name="connsiteX78-15477" fmla="*/ 5733539 w 6128435"/>
              <a:gd name="connsiteY78-15478" fmla="*/ 3818457 h 6858000"/>
              <a:gd name="connsiteX79-15479" fmla="*/ 5768491 w 6128435"/>
              <a:gd name="connsiteY79-15480" fmla="*/ 3914399 h 6858000"/>
              <a:gd name="connsiteX80-15481" fmla="*/ 5793123 w 6128435"/>
              <a:gd name="connsiteY80-15482" fmla="*/ 3969952 h 6858000"/>
              <a:gd name="connsiteX81-15483" fmla="*/ 5808321 w 6128435"/>
              <a:gd name="connsiteY81-15484" fmla="*/ 3988153 h 6858000"/>
              <a:gd name="connsiteX82-15485" fmla="*/ 5825621 w 6128435"/>
              <a:gd name="connsiteY82-15486" fmla="*/ 4015525 h 6858000"/>
              <a:gd name="connsiteX83-15487" fmla="*/ 5860672 w 6128435"/>
              <a:gd name="connsiteY83-15488" fmla="*/ 4061579 h 6858000"/>
              <a:gd name="connsiteX84-15489" fmla="*/ 5872173 w 6128435"/>
              <a:gd name="connsiteY84-15490" fmla="*/ 4088497 h 6858000"/>
              <a:gd name="connsiteX85-15491" fmla="*/ 5883705 w 6128435"/>
              <a:gd name="connsiteY85-15492" fmla="*/ 4101899 h 6858000"/>
              <a:gd name="connsiteX86-15493" fmla="*/ 5885314 w 6128435"/>
              <a:gd name="connsiteY86-15494" fmla="*/ 4108387 h 6858000"/>
              <a:gd name="connsiteX87-15495" fmla="*/ 5894095 w 6128435"/>
              <a:gd name="connsiteY87-15496" fmla="*/ 4128857 h 6858000"/>
              <a:gd name="connsiteX88-15497" fmla="*/ 5898339 w 6128435"/>
              <a:gd name="connsiteY88-15498" fmla="*/ 4140800 h 6858000"/>
              <a:gd name="connsiteX89-15499" fmla="*/ 5899734 w 6128435"/>
              <a:gd name="connsiteY89-15500" fmla="*/ 4145632 h 6858000"/>
              <a:gd name="connsiteX90-15501" fmla="*/ 5903513 w 6128435"/>
              <a:gd name="connsiteY90-15502" fmla="*/ 4187661 h 6858000"/>
              <a:gd name="connsiteX91-15503" fmla="*/ 5917114 w 6128435"/>
              <a:gd name="connsiteY91-15504" fmla="*/ 4213096 h 6858000"/>
              <a:gd name="connsiteX92-15505" fmla="*/ 5921153 w 6128435"/>
              <a:gd name="connsiteY92-15506" fmla="*/ 4236222 h 6858000"/>
              <a:gd name="connsiteX93-15507" fmla="*/ 5924233 w 6128435"/>
              <a:gd name="connsiteY93-15508" fmla="*/ 4242060 h 6858000"/>
              <a:gd name="connsiteX94-15509" fmla="*/ 5928910 w 6128435"/>
              <a:gd name="connsiteY94-15510" fmla="*/ 4300973 h 6858000"/>
              <a:gd name="connsiteX95-15511" fmla="*/ 5939320 w 6128435"/>
              <a:gd name="connsiteY95-15512" fmla="*/ 4340435 h 6858000"/>
              <a:gd name="connsiteX96-15513" fmla="*/ 5946705 w 6128435"/>
              <a:gd name="connsiteY96-15514" fmla="*/ 4428051 h 6858000"/>
              <a:gd name="connsiteX97-15515" fmla="*/ 5949261 w 6128435"/>
              <a:gd name="connsiteY97-15516" fmla="*/ 4449185 h 6858000"/>
              <a:gd name="connsiteX98-15517" fmla="*/ 5957504 w 6128435"/>
              <a:gd name="connsiteY98-15518" fmla="*/ 4465911 h 6858000"/>
              <a:gd name="connsiteX99-15519" fmla="*/ 5964689 w 6128435"/>
              <a:gd name="connsiteY99-15520" fmla="*/ 4468532 h 6858000"/>
              <a:gd name="connsiteX100-15521" fmla="*/ 5967062 w 6128435"/>
              <a:gd name="connsiteY100-15522" fmla="*/ 4479923 h 6858000"/>
              <a:gd name="connsiteX101-15523" fmla="*/ 5968960 w 6128435"/>
              <a:gd name="connsiteY101-15524" fmla="*/ 4482655 h 6858000"/>
              <a:gd name="connsiteX102-15525" fmla="*/ 5978567 w 6128435"/>
              <a:gd name="connsiteY102-15526" fmla="*/ 4498605 h 6858000"/>
              <a:gd name="connsiteX103-15527" fmla="*/ 5980106 w 6128435"/>
              <a:gd name="connsiteY103-15528" fmla="*/ 4585087 h 6858000"/>
              <a:gd name="connsiteX104-15529" fmla="*/ 5998138 w 6128435"/>
              <a:gd name="connsiteY104-15530" fmla="*/ 4697518 h 6858000"/>
              <a:gd name="connsiteX105-15531" fmla="*/ 6013516 w 6128435"/>
              <a:gd name="connsiteY105-15532" fmla="*/ 4786619 h 6858000"/>
              <a:gd name="connsiteX106-15533" fmla="*/ 6025404 w 6128435"/>
              <a:gd name="connsiteY106-15534" fmla="*/ 4858148 h 6858000"/>
              <a:gd name="connsiteX107-15535" fmla="*/ 6007749 w 6128435"/>
              <a:gd name="connsiteY107-15536" fmla="*/ 4964715 h 6858000"/>
              <a:gd name="connsiteX108-15537" fmla="*/ 6005269 w 6128435"/>
              <a:gd name="connsiteY108-15538" fmla="*/ 5150567 h 6858000"/>
              <a:gd name="connsiteX109-15539" fmla="*/ 6001127 w 6128435"/>
              <a:gd name="connsiteY109-15540" fmla="*/ 5164609 h 6858000"/>
              <a:gd name="connsiteX110-15541" fmla="*/ 5996647 w 6128435"/>
              <a:gd name="connsiteY110-15542" fmla="*/ 5185640 h 6858000"/>
              <a:gd name="connsiteX111-15543" fmla="*/ 5998514 w 6128435"/>
              <a:gd name="connsiteY111-15544" fmla="*/ 5189673 h 6858000"/>
              <a:gd name="connsiteX112-15545" fmla="*/ 5995970 w 6128435"/>
              <a:gd name="connsiteY112-15546" fmla="*/ 5221547 h 6858000"/>
              <a:gd name="connsiteX113-15547" fmla="*/ 5997218 w 6128435"/>
              <a:gd name="connsiteY113-15548" fmla="*/ 5222031 h 6858000"/>
              <a:gd name="connsiteX114-15549" fmla="*/ 6002116 w 6128435"/>
              <a:gd name="connsiteY114-15550" fmla="*/ 5231223 h 6858000"/>
              <a:gd name="connsiteX115-15551" fmla="*/ 6008541 w 6128435"/>
              <a:gd name="connsiteY115-15552" fmla="*/ 5248680 h 6858000"/>
              <a:gd name="connsiteX116-15553" fmla="*/ 6039260 w 6128435"/>
              <a:gd name="connsiteY116-15554" fmla="*/ 5289518 h 6858000"/>
              <a:gd name="connsiteX117-15555" fmla="*/ 6036748 w 6128435"/>
              <a:gd name="connsiteY117-15556" fmla="*/ 5322752 h 6858000"/>
              <a:gd name="connsiteX118-15557" fmla="*/ 6036943 w 6128435"/>
              <a:gd name="connsiteY118-15558" fmla="*/ 5329480 h 6858000"/>
              <a:gd name="connsiteX119-15559" fmla="*/ 6037236 w 6128435"/>
              <a:gd name="connsiteY119-15560" fmla="*/ 5329634 h 6858000"/>
              <a:gd name="connsiteX120-15561" fmla="*/ 6038019 w 6128435"/>
              <a:gd name="connsiteY120-15562" fmla="*/ 5336764 h 6858000"/>
              <a:gd name="connsiteX121-15563" fmla="*/ 6037298 w 6128435"/>
              <a:gd name="connsiteY121-15564" fmla="*/ 5341753 h 6858000"/>
              <a:gd name="connsiteX122-15565" fmla="*/ 6037677 w 6128435"/>
              <a:gd name="connsiteY122-15566" fmla="*/ 5354807 h 6858000"/>
              <a:gd name="connsiteX123-15567" fmla="*/ 6039728 w 6128435"/>
              <a:gd name="connsiteY123-15568" fmla="*/ 5359416 h 6858000"/>
              <a:gd name="connsiteX124-15569" fmla="*/ 6043311 w 6128435"/>
              <a:gd name="connsiteY124-15570" fmla="*/ 5361407 h 6858000"/>
              <a:gd name="connsiteX125-15571" fmla="*/ 6042954 w 6128435"/>
              <a:gd name="connsiteY125-15572" fmla="*/ 5362576 h 6858000"/>
              <a:gd name="connsiteX126-15573" fmla="*/ 6053435 w 6128435"/>
              <a:gd name="connsiteY126-15574" fmla="*/ 5387547 h 6858000"/>
              <a:gd name="connsiteX127-15575" fmla="*/ 6065933 w 6128435"/>
              <a:gd name="connsiteY127-15576" fmla="*/ 5443002 h 6858000"/>
              <a:gd name="connsiteX128-15577" fmla="*/ 6068640 w 6128435"/>
              <a:gd name="connsiteY128-15578" fmla="*/ 5474503 h 6858000"/>
              <a:gd name="connsiteX129-15579" fmla="*/ 6080922 w 6128435"/>
              <a:gd name="connsiteY129-15580" fmla="*/ 5561070 h 6858000"/>
              <a:gd name="connsiteX130-15581" fmla="*/ 6096949 w 6128435"/>
              <a:gd name="connsiteY130-15582" fmla="*/ 5648179 h 6858000"/>
              <a:gd name="connsiteX131-15583" fmla="*/ 6125703 w 6128435"/>
              <a:gd name="connsiteY131-15584" fmla="*/ 5692894 h 6858000"/>
              <a:gd name="connsiteX132-15585" fmla="*/ 6126670 w 6128435"/>
              <a:gd name="connsiteY132-15586" fmla="*/ 5697882 h 6858000"/>
              <a:gd name="connsiteX133-15587" fmla="*/ 6124061 w 6128435"/>
              <a:gd name="connsiteY133-15588" fmla="*/ 5710294 h 6858000"/>
              <a:gd name="connsiteX134-15589" fmla="*/ 6122213 w 6128435"/>
              <a:gd name="connsiteY134-15590" fmla="*/ 5714762 h 6858000"/>
              <a:gd name="connsiteX135-15591" fmla="*/ 6121353 w 6128435"/>
              <a:gd name="connsiteY135-15592" fmla="*/ 5721725 h 6858000"/>
              <a:gd name="connsiteX136-15593" fmla="*/ 6121607 w 6128435"/>
              <a:gd name="connsiteY136-15594" fmla="*/ 5721959 h 6858000"/>
              <a:gd name="connsiteX137-15595" fmla="*/ 6120262 w 6128435"/>
              <a:gd name="connsiteY137-15596" fmla="*/ 5728358 h 6858000"/>
              <a:gd name="connsiteX138-15597" fmla="*/ 6110194 w 6128435"/>
              <a:gd name="connsiteY138-15598" fmla="*/ 5758853 h 6858000"/>
              <a:gd name="connsiteX139-15599" fmla="*/ 6127519 w 6128435"/>
              <a:gd name="connsiteY139-15600" fmla="*/ 5865775 h 6858000"/>
              <a:gd name="connsiteX140-15601" fmla="*/ 6128435 w 6128435"/>
              <a:gd name="connsiteY140-15602" fmla="*/ 5870164 h 6858000"/>
              <a:gd name="connsiteX141-15603" fmla="*/ 6119217 w 6128435"/>
              <a:gd name="connsiteY141-15604" fmla="*/ 5888542 h 6858000"/>
              <a:gd name="connsiteX142-15605" fmla="*/ 6115966 w 6128435"/>
              <a:gd name="connsiteY142-15606" fmla="*/ 5898387 h 6858000"/>
              <a:gd name="connsiteX143-15607" fmla="*/ 6111924 w 6128435"/>
              <a:gd name="connsiteY143-15608" fmla="*/ 5900444 h 6858000"/>
              <a:gd name="connsiteX144-15609" fmla="*/ 6108716 w 6128435"/>
              <a:gd name="connsiteY144-15610" fmla="*/ 5915345 h 6858000"/>
              <a:gd name="connsiteX145-15611" fmla="*/ 6109524 w 6128435"/>
              <a:gd name="connsiteY145-15612" fmla="*/ 5917328 h 6858000"/>
              <a:gd name="connsiteX146-15613" fmla="*/ 6102493 w 6128435"/>
              <a:gd name="connsiteY146-15614" fmla="*/ 5928602 h 6858000"/>
              <a:gd name="connsiteX147-15615" fmla="*/ 6056863 w 6128435"/>
              <a:gd name="connsiteY147-15616" fmla="*/ 6000643 h 6858000"/>
              <a:gd name="connsiteX148-15617" fmla="*/ 6045436 w 6128435"/>
              <a:gd name="connsiteY148-15618" fmla="*/ 6124480 h 6858000"/>
              <a:gd name="connsiteX149-15619" fmla="*/ 6030489 w 6128435"/>
              <a:gd name="connsiteY149-15620" fmla="*/ 6317666 h 6858000"/>
              <a:gd name="connsiteX150-15621" fmla="*/ 6007492 w 6128435"/>
              <a:gd name="connsiteY150-15622" fmla="*/ 6440818 h 6858000"/>
              <a:gd name="connsiteX151-15623" fmla="*/ 6009467 w 6128435"/>
              <a:gd name="connsiteY151-15624" fmla="*/ 6487076 h 6858000"/>
              <a:gd name="connsiteX152-15625" fmla="*/ 5995064 w 6128435"/>
              <a:gd name="connsiteY152-15626" fmla="*/ 6540791 h 6858000"/>
              <a:gd name="connsiteX153-15627" fmla="*/ 5996309 w 6128435"/>
              <a:gd name="connsiteY153-15628" fmla="*/ 6543961 h 6858000"/>
              <a:gd name="connsiteX154-15629" fmla="*/ 5996048 w 6128435"/>
              <a:gd name="connsiteY154-15630" fmla="*/ 6555444 h 6858000"/>
              <a:gd name="connsiteX155-15631" fmla="*/ 6002524 w 6128435"/>
              <a:gd name="connsiteY155-15632" fmla="*/ 6560188 h 6858000"/>
              <a:gd name="connsiteX156-15633" fmla="*/ 6006823 w 6128435"/>
              <a:gd name="connsiteY156-15634" fmla="*/ 6578546 h 6858000"/>
              <a:gd name="connsiteX157-15635" fmla="*/ 6004510 w 6128435"/>
              <a:gd name="connsiteY157-15636" fmla="*/ 6599256 h 6858000"/>
              <a:gd name="connsiteX158-15637" fmla="*/ 5986207 w 6128435"/>
              <a:gd name="connsiteY158-15638" fmla="*/ 6695855 h 6858000"/>
              <a:gd name="connsiteX159-15639" fmla="*/ 5979428 w 6128435"/>
              <a:gd name="connsiteY159-15640" fmla="*/ 6754678 h 6858000"/>
              <a:gd name="connsiteX160-15641" fmla="*/ 5983398 w 6128435"/>
              <a:gd name="connsiteY160-15642" fmla="*/ 6778641 h 6858000"/>
              <a:gd name="connsiteX161-15643" fmla="*/ 5984543 w 6128435"/>
              <a:gd name="connsiteY161-15644" fmla="*/ 6811016 h 6858000"/>
              <a:gd name="connsiteX162-15645" fmla="*/ 5981802 w 6128435"/>
              <a:gd name="connsiteY162-15646" fmla="*/ 6838578 h 6858000"/>
              <a:gd name="connsiteX163-15647" fmla="*/ 5979671 w 6128435"/>
              <a:gd name="connsiteY163-15648" fmla="*/ 6858000 h 6858000"/>
              <a:gd name="connsiteX164-15649" fmla="*/ 0 w 6128435"/>
              <a:gd name="connsiteY164-15650" fmla="*/ 6858000 h 6858000"/>
              <a:gd name="connsiteX165-15651" fmla="*/ 0 w 6128435"/>
              <a:gd name="connsiteY165-15652" fmla="*/ 0 h 6858000"/>
              <a:gd name="connsiteX0-15653" fmla="*/ 0 w 6128435"/>
              <a:gd name="connsiteY0-15654" fmla="*/ 0 h 6858000"/>
              <a:gd name="connsiteX1-15655" fmla="*/ 4965888 w 6128435"/>
              <a:gd name="connsiteY1-15656" fmla="*/ 0 h 6858000"/>
              <a:gd name="connsiteX2-15657" fmla="*/ 4967767 w 6128435"/>
              <a:gd name="connsiteY2-15658" fmla="*/ 7930 h 6858000"/>
              <a:gd name="connsiteX3-15659" fmla="*/ 4979444 w 6128435"/>
              <a:gd name="connsiteY3-15660" fmla="*/ 43921 h 6858000"/>
              <a:gd name="connsiteX4-15661" fmla="*/ 5021173 w 6128435"/>
              <a:gd name="connsiteY4-15662" fmla="*/ 123738 h 6858000"/>
              <a:gd name="connsiteX5-15663" fmla="*/ 5075458 w 6128435"/>
              <a:gd name="connsiteY5-15664" fmla="*/ 264355 h 6858000"/>
              <a:gd name="connsiteX6-15665" fmla="*/ 5081175 w 6128435"/>
              <a:gd name="connsiteY6-15666" fmla="*/ 277448 h 6858000"/>
              <a:gd name="connsiteX7-15667" fmla="*/ 5097011 w 6128435"/>
              <a:gd name="connsiteY7-15668" fmla="*/ 355616 h 6858000"/>
              <a:gd name="connsiteX8-15669" fmla="*/ 5130982 w 6128435"/>
              <a:gd name="connsiteY8-15670" fmla="*/ 412030 h 6858000"/>
              <a:gd name="connsiteX9-15671" fmla="*/ 5153000 w 6128435"/>
              <a:gd name="connsiteY9-15672" fmla="*/ 507134 h 6858000"/>
              <a:gd name="connsiteX10-15673" fmla="*/ 5171282 w 6128435"/>
              <a:gd name="connsiteY10-15674" fmla="*/ 602071 h 6858000"/>
              <a:gd name="connsiteX11-15675" fmla="*/ 5176196 w 6128435"/>
              <a:gd name="connsiteY11-15676" fmla="*/ 636822 h 6858000"/>
              <a:gd name="connsiteX12-15677" fmla="*/ 5189051 w 6128435"/>
              <a:gd name="connsiteY12-15678" fmla="*/ 782518 h 6858000"/>
              <a:gd name="connsiteX13-15679" fmla="*/ 5210428 w 6128435"/>
              <a:gd name="connsiteY13-15680" fmla="*/ 815772 h 6858000"/>
              <a:gd name="connsiteX14-15681" fmla="*/ 5221088 w 6128435"/>
              <a:gd name="connsiteY14-15682" fmla="*/ 860193 h 6858000"/>
              <a:gd name="connsiteX15-15683" fmla="*/ 5230806 w 6128435"/>
              <a:gd name="connsiteY15-15684" fmla="*/ 961354 h 6858000"/>
              <a:gd name="connsiteX16-15685" fmla="*/ 5201018 w 6128435"/>
              <a:gd name="connsiteY16-15686" fmla="*/ 1095027 h 6858000"/>
              <a:gd name="connsiteX17-15687" fmla="*/ 5202153 w 6128435"/>
              <a:gd name="connsiteY17-15688" fmla="*/ 1133224 h 6858000"/>
              <a:gd name="connsiteX18-15689" fmla="*/ 5207370 w 6128435"/>
              <a:gd name="connsiteY18-15690" fmla="*/ 1138097 h 6858000"/>
              <a:gd name="connsiteX19-15691" fmla="*/ 5189234 w 6128435"/>
              <a:gd name="connsiteY19-15692" fmla="*/ 1193495 h 6858000"/>
              <a:gd name="connsiteX20-15693" fmla="*/ 5202769 w 6128435"/>
              <a:gd name="connsiteY20-15694" fmla="*/ 1269450 h 6858000"/>
              <a:gd name="connsiteX21-15695" fmla="*/ 5225968 w 6128435"/>
              <a:gd name="connsiteY21-15696" fmla="*/ 1357994 h 6858000"/>
              <a:gd name="connsiteX22-15697" fmla="*/ 5233819 w 6128435"/>
              <a:gd name="connsiteY22-15698" fmla="*/ 1380922 h 6858000"/>
              <a:gd name="connsiteX23-15699" fmla="*/ 5237226 w 6128435"/>
              <a:gd name="connsiteY23-15700" fmla="*/ 1441327 h 6858000"/>
              <a:gd name="connsiteX24-15701" fmla="*/ 5244434 w 6128435"/>
              <a:gd name="connsiteY24-15702" fmla="*/ 1580810 h 6858000"/>
              <a:gd name="connsiteX25-15703" fmla="*/ 5251453 w 6128435"/>
              <a:gd name="connsiteY25-15704" fmla="*/ 1583934 h 6858000"/>
              <a:gd name="connsiteX26-15705" fmla="*/ 5253136 w 6128435"/>
              <a:gd name="connsiteY26-15706" fmla="*/ 1595457 h 6858000"/>
              <a:gd name="connsiteX27-15707" fmla="*/ 5263491 w 6128435"/>
              <a:gd name="connsiteY27-15708" fmla="*/ 1642938 h 6858000"/>
              <a:gd name="connsiteX28-15709" fmla="*/ 5261314 w 6128435"/>
              <a:gd name="connsiteY28-15710" fmla="*/ 1689177 h 6858000"/>
              <a:gd name="connsiteX29-15711" fmla="*/ 5259788 w 6128435"/>
              <a:gd name="connsiteY29-15712" fmla="*/ 1768516 h 6858000"/>
              <a:gd name="connsiteX30-15713" fmla="*/ 5255696 w 6128435"/>
              <a:gd name="connsiteY30-15714" fmla="*/ 1953770 h 6858000"/>
              <a:gd name="connsiteX31-15715" fmla="*/ 5252592 w 6128435"/>
              <a:gd name="connsiteY31-15716" fmla="*/ 2092210 h 6858000"/>
              <a:gd name="connsiteX32-15717" fmla="*/ 5264303 w 6128435"/>
              <a:gd name="connsiteY32-15718" fmla="*/ 2225157 h 6858000"/>
              <a:gd name="connsiteX33-15719" fmla="*/ 5254949 w 6128435"/>
              <a:gd name="connsiteY33-15720" fmla="*/ 2236160 h 6858000"/>
              <a:gd name="connsiteX34-15721" fmla="*/ 5250104 w 6128435"/>
              <a:gd name="connsiteY34-15722" fmla="*/ 2249166 h 6858000"/>
              <a:gd name="connsiteX35-15723" fmla="*/ 5251214 w 6128435"/>
              <a:gd name="connsiteY35-15724" fmla="*/ 2250944 h 6858000"/>
              <a:gd name="connsiteX36-15725" fmla="*/ 5250644 w 6128435"/>
              <a:gd name="connsiteY36-15726" fmla="*/ 2266619 h 6858000"/>
              <a:gd name="connsiteX37-15727" fmla="*/ 5247111 w 6128435"/>
              <a:gd name="connsiteY37-15728" fmla="*/ 2269679 h 6858000"/>
              <a:gd name="connsiteX38-15729" fmla="*/ 5279312 w 6128435"/>
              <a:gd name="connsiteY38-15730" fmla="*/ 2302757 h 6858000"/>
              <a:gd name="connsiteX39-15731" fmla="*/ 5293877 w 6128435"/>
              <a:gd name="connsiteY39-15732" fmla="*/ 2368649 h 6858000"/>
              <a:gd name="connsiteX40-15733" fmla="*/ 5311338 w 6128435"/>
              <a:gd name="connsiteY40-15734" fmla="*/ 2404034 h 6858000"/>
              <a:gd name="connsiteX41-15735" fmla="*/ 5338366 w 6128435"/>
              <a:gd name="connsiteY41-15736" fmla="*/ 2465052 h 6858000"/>
              <a:gd name="connsiteX42-15737" fmla="*/ 5371263 w 6128435"/>
              <a:gd name="connsiteY42-15738" fmla="*/ 2586413 h 6858000"/>
              <a:gd name="connsiteX43-15739" fmla="*/ 5407503 w 6128435"/>
              <a:gd name="connsiteY43-15740" fmla="*/ 2786290 h 6858000"/>
              <a:gd name="connsiteX44-15741" fmla="*/ 5407356 w 6128435"/>
              <a:gd name="connsiteY44-15742" fmla="*/ 2787545 h 6858000"/>
              <a:gd name="connsiteX45-15743" fmla="*/ 5411130 w 6128435"/>
              <a:gd name="connsiteY45-15744" fmla="*/ 2788640 h 6858000"/>
              <a:gd name="connsiteX46-15745" fmla="*/ 5416439 w 6128435"/>
              <a:gd name="connsiteY46-15746" fmla="*/ 2805666 h 6858000"/>
              <a:gd name="connsiteX47-15747" fmla="*/ 5416589 w 6128435"/>
              <a:gd name="connsiteY47-15748" fmla="*/ 2810822 h 6858000"/>
              <a:gd name="connsiteX48-15749" fmla="*/ 5418542 w 6128435"/>
              <a:gd name="connsiteY48-15750" fmla="*/ 2817745 h 6858000"/>
              <a:gd name="connsiteX49-15751" fmla="*/ 5418847 w 6128435"/>
              <a:gd name="connsiteY49-15752" fmla="*/ 2817825 h 6858000"/>
              <a:gd name="connsiteX50-15753" fmla="*/ 5457023 w 6128435"/>
              <a:gd name="connsiteY50-15754" fmla="*/ 2858292 h 6858000"/>
              <a:gd name="connsiteX51-15755" fmla="*/ 5479298 w 6128435"/>
              <a:gd name="connsiteY51-15756" fmla="*/ 2947791 h 6858000"/>
              <a:gd name="connsiteX52-15757" fmla="*/ 5481770 w 6128435"/>
              <a:gd name="connsiteY52-15758" fmla="*/ 2951352 h 6858000"/>
              <a:gd name="connsiteX53-15759" fmla="*/ 5482045 w 6128435"/>
              <a:gd name="connsiteY53-15760" fmla="*/ 2984371 h 6858000"/>
              <a:gd name="connsiteX54-15761" fmla="*/ 5482415 w 6128435"/>
              <a:gd name="connsiteY54-15762" fmla="*/ 3004079 h 6858000"/>
              <a:gd name="connsiteX55-15763" fmla="*/ 5483865 w 6128435"/>
              <a:gd name="connsiteY55-15764" fmla="*/ 3005467 h 6858000"/>
              <a:gd name="connsiteX56-15765" fmla="*/ 5482236 w 6128435"/>
              <a:gd name="connsiteY56-15766" fmla="*/ 3019791 h 6858000"/>
              <a:gd name="connsiteX57-15767" fmla="*/ 5481505 w 6128435"/>
              <a:gd name="connsiteY57-15768" fmla="*/ 3095286 h 6858000"/>
              <a:gd name="connsiteX58-15769" fmla="*/ 5477595 w 6128435"/>
              <a:gd name="connsiteY58-15770" fmla="*/ 3250534 h 6858000"/>
              <a:gd name="connsiteX59-15771" fmla="*/ 5532836 w 6128435"/>
              <a:gd name="connsiteY59-15772" fmla="*/ 3353840 h 6858000"/>
              <a:gd name="connsiteX60-15773" fmla="*/ 5561229 w 6128435"/>
              <a:gd name="connsiteY60-15774" fmla="*/ 3395784 h 6858000"/>
              <a:gd name="connsiteX61-15775" fmla="*/ 5589758 w 6128435"/>
              <a:gd name="connsiteY61-15776" fmla="*/ 3506453 h 6858000"/>
              <a:gd name="connsiteX62-15777" fmla="*/ 5596144 w 6128435"/>
              <a:gd name="connsiteY62-15778" fmla="*/ 3534624 h 6858000"/>
              <a:gd name="connsiteX63-15779" fmla="*/ 5597750 w 6128435"/>
              <a:gd name="connsiteY63-15780" fmla="*/ 3534129 h 6858000"/>
              <a:gd name="connsiteX64-15781" fmla="*/ 5599700 w 6128435"/>
              <a:gd name="connsiteY64-15782" fmla="*/ 3547221 h 6858000"/>
              <a:gd name="connsiteX65-15783" fmla="*/ 5615031 w 6128435"/>
              <a:gd name="connsiteY65-15784" fmla="*/ 3557482 h 6858000"/>
              <a:gd name="connsiteX66-15785" fmla="*/ 5618377 w 6128435"/>
              <a:gd name="connsiteY66-15786" fmla="*/ 3588431 h 6858000"/>
              <a:gd name="connsiteX67-15787" fmla="*/ 5612155 w 6128435"/>
              <a:gd name="connsiteY67-15788" fmla="*/ 3589869 h 6858000"/>
              <a:gd name="connsiteX68-15789" fmla="*/ 5620843 w 6128435"/>
              <a:gd name="connsiteY68-15790" fmla="*/ 3606745 h 6858000"/>
              <a:gd name="connsiteX69-15791" fmla="*/ 5655472 w 6128435"/>
              <a:gd name="connsiteY69-15792" fmla="*/ 3678877 h 6858000"/>
              <a:gd name="connsiteX70-15793" fmla="*/ 5680448 w 6128435"/>
              <a:gd name="connsiteY70-15794" fmla="*/ 3717760 h 6858000"/>
              <a:gd name="connsiteX71-15795" fmla="*/ 5683015 w 6128435"/>
              <a:gd name="connsiteY71-15796" fmla="*/ 3762025 h 6858000"/>
              <a:gd name="connsiteX72-15797" fmla="*/ 5696643 w 6128435"/>
              <a:gd name="connsiteY72-15798" fmla="*/ 3773888 h 6858000"/>
              <a:gd name="connsiteX73-15799" fmla="*/ 5699203 w 6128435"/>
              <a:gd name="connsiteY73-15800" fmla="*/ 3775823 h 6858000"/>
              <a:gd name="connsiteX74-15801" fmla="*/ 5704824 w 6128435"/>
              <a:gd name="connsiteY74-15802" fmla="*/ 3785966 h 6858000"/>
              <a:gd name="connsiteX75-15803" fmla="*/ 5712204 w 6128435"/>
              <a:gd name="connsiteY75-15804" fmla="*/ 3785830 h 6858000"/>
              <a:gd name="connsiteX76-15805" fmla="*/ 5724816 w 6128435"/>
              <a:gd name="connsiteY76-15806" fmla="*/ 3798949 h 6858000"/>
              <a:gd name="connsiteX77-15807" fmla="*/ 5733539 w 6128435"/>
              <a:gd name="connsiteY77-15808" fmla="*/ 3818457 h 6858000"/>
              <a:gd name="connsiteX78-15809" fmla="*/ 5768491 w 6128435"/>
              <a:gd name="connsiteY78-15810" fmla="*/ 3914399 h 6858000"/>
              <a:gd name="connsiteX79-15811" fmla="*/ 5793123 w 6128435"/>
              <a:gd name="connsiteY79-15812" fmla="*/ 3969952 h 6858000"/>
              <a:gd name="connsiteX80-15813" fmla="*/ 5808321 w 6128435"/>
              <a:gd name="connsiteY80-15814" fmla="*/ 3988153 h 6858000"/>
              <a:gd name="connsiteX81-15815" fmla="*/ 5825621 w 6128435"/>
              <a:gd name="connsiteY81-15816" fmla="*/ 4015525 h 6858000"/>
              <a:gd name="connsiteX82-15817" fmla="*/ 5860672 w 6128435"/>
              <a:gd name="connsiteY82-15818" fmla="*/ 4061579 h 6858000"/>
              <a:gd name="connsiteX83-15819" fmla="*/ 5872173 w 6128435"/>
              <a:gd name="connsiteY83-15820" fmla="*/ 4088497 h 6858000"/>
              <a:gd name="connsiteX84-15821" fmla="*/ 5883705 w 6128435"/>
              <a:gd name="connsiteY84-15822" fmla="*/ 4101899 h 6858000"/>
              <a:gd name="connsiteX85-15823" fmla="*/ 5885314 w 6128435"/>
              <a:gd name="connsiteY85-15824" fmla="*/ 4108387 h 6858000"/>
              <a:gd name="connsiteX86-15825" fmla="*/ 5894095 w 6128435"/>
              <a:gd name="connsiteY86-15826" fmla="*/ 4128857 h 6858000"/>
              <a:gd name="connsiteX87-15827" fmla="*/ 5898339 w 6128435"/>
              <a:gd name="connsiteY87-15828" fmla="*/ 4140800 h 6858000"/>
              <a:gd name="connsiteX88-15829" fmla="*/ 5899734 w 6128435"/>
              <a:gd name="connsiteY88-15830" fmla="*/ 4145632 h 6858000"/>
              <a:gd name="connsiteX89-15831" fmla="*/ 5903513 w 6128435"/>
              <a:gd name="connsiteY89-15832" fmla="*/ 4187661 h 6858000"/>
              <a:gd name="connsiteX90-15833" fmla="*/ 5917114 w 6128435"/>
              <a:gd name="connsiteY90-15834" fmla="*/ 4213096 h 6858000"/>
              <a:gd name="connsiteX91-15835" fmla="*/ 5921153 w 6128435"/>
              <a:gd name="connsiteY91-15836" fmla="*/ 4236222 h 6858000"/>
              <a:gd name="connsiteX92-15837" fmla="*/ 5924233 w 6128435"/>
              <a:gd name="connsiteY92-15838" fmla="*/ 4242060 h 6858000"/>
              <a:gd name="connsiteX93-15839" fmla="*/ 5928910 w 6128435"/>
              <a:gd name="connsiteY93-15840" fmla="*/ 4300973 h 6858000"/>
              <a:gd name="connsiteX94-15841" fmla="*/ 5939320 w 6128435"/>
              <a:gd name="connsiteY94-15842" fmla="*/ 4340435 h 6858000"/>
              <a:gd name="connsiteX95-15843" fmla="*/ 5946705 w 6128435"/>
              <a:gd name="connsiteY95-15844" fmla="*/ 4428051 h 6858000"/>
              <a:gd name="connsiteX96-15845" fmla="*/ 5949261 w 6128435"/>
              <a:gd name="connsiteY96-15846" fmla="*/ 4449185 h 6858000"/>
              <a:gd name="connsiteX97-15847" fmla="*/ 5957504 w 6128435"/>
              <a:gd name="connsiteY97-15848" fmla="*/ 4465911 h 6858000"/>
              <a:gd name="connsiteX98-15849" fmla="*/ 5964689 w 6128435"/>
              <a:gd name="connsiteY98-15850" fmla="*/ 4468532 h 6858000"/>
              <a:gd name="connsiteX99-15851" fmla="*/ 5967062 w 6128435"/>
              <a:gd name="connsiteY99-15852" fmla="*/ 4479923 h 6858000"/>
              <a:gd name="connsiteX100-15853" fmla="*/ 5968960 w 6128435"/>
              <a:gd name="connsiteY100-15854" fmla="*/ 4482655 h 6858000"/>
              <a:gd name="connsiteX101-15855" fmla="*/ 5978567 w 6128435"/>
              <a:gd name="connsiteY101-15856" fmla="*/ 4498605 h 6858000"/>
              <a:gd name="connsiteX102-15857" fmla="*/ 5980106 w 6128435"/>
              <a:gd name="connsiteY102-15858" fmla="*/ 4585087 h 6858000"/>
              <a:gd name="connsiteX103-15859" fmla="*/ 5998138 w 6128435"/>
              <a:gd name="connsiteY103-15860" fmla="*/ 4697518 h 6858000"/>
              <a:gd name="connsiteX104-15861" fmla="*/ 6013516 w 6128435"/>
              <a:gd name="connsiteY104-15862" fmla="*/ 4786619 h 6858000"/>
              <a:gd name="connsiteX105-15863" fmla="*/ 6025404 w 6128435"/>
              <a:gd name="connsiteY105-15864" fmla="*/ 4858148 h 6858000"/>
              <a:gd name="connsiteX106-15865" fmla="*/ 6007749 w 6128435"/>
              <a:gd name="connsiteY106-15866" fmla="*/ 4964715 h 6858000"/>
              <a:gd name="connsiteX107-15867" fmla="*/ 6005269 w 6128435"/>
              <a:gd name="connsiteY107-15868" fmla="*/ 5150567 h 6858000"/>
              <a:gd name="connsiteX108-15869" fmla="*/ 6001127 w 6128435"/>
              <a:gd name="connsiteY108-15870" fmla="*/ 5164609 h 6858000"/>
              <a:gd name="connsiteX109-15871" fmla="*/ 5996647 w 6128435"/>
              <a:gd name="connsiteY109-15872" fmla="*/ 5185640 h 6858000"/>
              <a:gd name="connsiteX110-15873" fmla="*/ 5998514 w 6128435"/>
              <a:gd name="connsiteY110-15874" fmla="*/ 5189673 h 6858000"/>
              <a:gd name="connsiteX111-15875" fmla="*/ 5995970 w 6128435"/>
              <a:gd name="connsiteY111-15876" fmla="*/ 5221547 h 6858000"/>
              <a:gd name="connsiteX112-15877" fmla="*/ 5997218 w 6128435"/>
              <a:gd name="connsiteY112-15878" fmla="*/ 5222031 h 6858000"/>
              <a:gd name="connsiteX113-15879" fmla="*/ 6002116 w 6128435"/>
              <a:gd name="connsiteY113-15880" fmla="*/ 5231223 h 6858000"/>
              <a:gd name="connsiteX114-15881" fmla="*/ 6008541 w 6128435"/>
              <a:gd name="connsiteY114-15882" fmla="*/ 5248680 h 6858000"/>
              <a:gd name="connsiteX115-15883" fmla="*/ 6039260 w 6128435"/>
              <a:gd name="connsiteY115-15884" fmla="*/ 5289518 h 6858000"/>
              <a:gd name="connsiteX116-15885" fmla="*/ 6036748 w 6128435"/>
              <a:gd name="connsiteY116-15886" fmla="*/ 5322752 h 6858000"/>
              <a:gd name="connsiteX117-15887" fmla="*/ 6036943 w 6128435"/>
              <a:gd name="connsiteY117-15888" fmla="*/ 5329480 h 6858000"/>
              <a:gd name="connsiteX118-15889" fmla="*/ 6037236 w 6128435"/>
              <a:gd name="connsiteY118-15890" fmla="*/ 5329634 h 6858000"/>
              <a:gd name="connsiteX119-15891" fmla="*/ 6038019 w 6128435"/>
              <a:gd name="connsiteY119-15892" fmla="*/ 5336764 h 6858000"/>
              <a:gd name="connsiteX120-15893" fmla="*/ 6037298 w 6128435"/>
              <a:gd name="connsiteY120-15894" fmla="*/ 5341753 h 6858000"/>
              <a:gd name="connsiteX121-15895" fmla="*/ 6037677 w 6128435"/>
              <a:gd name="connsiteY121-15896" fmla="*/ 5354807 h 6858000"/>
              <a:gd name="connsiteX122-15897" fmla="*/ 6039728 w 6128435"/>
              <a:gd name="connsiteY122-15898" fmla="*/ 5359416 h 6858000"/>
              <a:gd name="connsiteX123-15899" fmla="*/ 6043311 w 6128435"/>
              <a:gd name="connsiteY123-15900" fmla="*/ 5361407 h 6858000"/>
              <a:gd name="connsiteX124-15901" fmla="*/ 6042954 w 6128435"/>
              <a:gd name="connsiteY124-15902" fmla="*/ 5362576 h 6858000"/>
              <a:gd name="connsiteX125-15903" fmla="*/ 6053435 w 6128435"/>
              <a:gd name="connsiteY125-15904" fmla="*/ 5387547 h 6858000"/>
              <a:gd name="connsiteX126-15905" fmla="*/ 6065933 w 6128435"/>
              <a:gd name="connsiteY126-15906" fmla="*/ 5443002 h 6858000"/>
              <a:gd name="connsiteX127-15907" fmla="*/ 6068640 w 6128435"/>
              <a:gd name="connsiteY127-15908" fmla="*/ 5474503 h 6858000"/>
              <a:gd name="connsiteX128-15909" fmla="*/ 6080922 w 6128435"/>
              <a:gd name="connsiteY128-15910" fmla="*/ 5561070 h 6858000"/>
              <a:gd name="connsiteX129-15911" fmla="*/ 6096949 w 6128435"/>
              <a:gd name="connsiteY129-15912" fmla="*/ 5648179 h 6858000"/>
              <a:gd name="connsiteX130-15913" fmla="*/ 6125703 w 6128435"/>
              <a:gd name="connsiteY130-15914" fmla="*/ 5692894 h 6858000"/>
              <a:gd name="connsiteX131-15915" fmla="*/ 6126670 w 6128435"/>
              <a:gd name="connsiteY131-15916" fmla="*/ 5697882 h 6858000"/>
              <a:gd name="connsiteX132-15917" fmla="*/ 6124061 w 6128435"/>
              <a:gd name="connsiteY132-15918" fmla="*/ 5710294 h 6858000"/>
              <a:gd name="connsiteX133-15919" fmla="*/ 6122213 w 6128435"/>
              <a:gd name="connsiteY133-15920" fmla="*/ 5714762 h 6858000"/>
              <a:gd name="connsiteX134-15921" fmla="*/ 6121353 w 6128435"/>
              <a:gd name="connsiteY134-15922" fmla="*/ 5721725 h 6858000"/>
              <a:gd name="connsiteX135-15923" fmla="*/ 6121607 w 6128435"/>
              <a:gd name="connsiteY135-15924" fmla="*/ 5721959 h 6858000"/>
              <a:gd name="connsiteX136-15925" fmla="*/ 6120262 w 6128435"/>
              <a:gd name="connsiteY136-15926" fmla="*/ 5728358 h 6858000"/>
              <a:gd name="connsiteX137-15927" fmla="*/ 6110194 w 6128435"/>
              <a:gd name="connsiteY137-15928" fmla="*/ 5758853 h 6858000"/>
              <a:gd name="connsiteX138-15929" fmla="*/ 6127519 w 6128435"/>
              <a:gd name="connsiteY138-15930" fmla="*/ 5865775 h 6858000"/>
              <a:gd name="connsiteX139-15931" fmla="*/ 6128435 w 6128435"/>
              <a:gd name="connsiteY139-15932" fmla="*/ 5870164 h 6858000"/>
              <a:gd name="connsiteX140-15933" fmla="*/ 6119217 w 6128435"/>
              <a:gd name="connsiteY140-15934" fmla="*/ 5888542 h 6858000"/>
              <a:gd name="connsiteX141-15935" fmla="*/ 6115966 w 6128435"/>
              <a:gd name="connsiteY141-15936" fmla="*/ 5898387 h 6858000"/>
              <a:gd name="connsiteX142-15937" fmla="*/ 6111924 w 6128435"/>
              <a:gd name="connsiteY142-15938" fmla="*/ 5900444 h 6858000"/>
              <a:gd name="connsiteX143-15939" fmla="*/ 6108716 w 6128435"/>
              <a:gd name="connsiteY143-15940" fmla="*/ 5915345 h 6858000"/>
              <a:gd name="connsiteX144-15941" fmla="*/ 6109524 w 6128435"/>
              <a:gd name="connsiteY144-15942" fmla="*/ 5917328 h 6858000"/>
              <a:gd name="connsiteX145-15943" fmla="*/ 6102493 w 6128435"/>
              <a:gd name="connsiteY145-15944" fmla="*/ 5928602 h 6858000"/>
              <a:gd name="connsiteX146-15945" fmla="*/ 6056863 w 6128435"/>
              <a:gd name="connsiteY146-15946" fmla="*/ 6000643 h 6858000"/>
              <a:gd name="connsiteX147-15947" fmla="*/ 6045436 w 6128435"/>
              <a:gd name="connsiteY147-15948" fmla="*/ 6124480 h 6858000"/>
              <a:gd name="connsiteX148-15949" fmla="*/ 6030489 w 6128435"/>
              <a:gd name="connsiteY148-15950" fmla="*/ 6317666 h 6858000"/>
              <a:gd name="connsiteX149-15951" fmla="*/ 6007492 w 6128435"/>
              <a:gd name="connsiteY149-15952" fmla="*/ 6440818 h 6858000"/>
              <a:gd name="connsiteX150-15953" fmla="*/ 6009467 w 6128435"/>
              <a:gd name="connsiteY150-15954" fmla="*/ 6487076 h 6858000"/>
              <a:gd name="connsiteX151-15955" fmla="*/ 5995064 w 6128435"/>
              <a:gd name="connsiteY151-15956" fmla="*/ 6540791 h 6858000"/>
              <a:gd name="connsiteX152-15957" fmla="*/ 5996309 w 6128435"/>
              <a:gd name="connsiteY152-15958" fmla="*/ 6543961 h 6858000"/>
              <a:gd name="connsiteX153-15959" fmla="*/ 5996048 w 6128435"/>
              <a:gd name="connsiteY153-15960" fmla="*/ 6555444 h 6858000"/>
              <a:gd name="connsiteX154-15961" fmla="*/ 6002524 w 6128435"/>
              <a:gd name="connsiteY154-15962" fmla="*/ 6560188 h 6858000"/>
              <a:gd name="connsiteX155-15963" fmla="*/ 6006823 w 6128435"/>
              <a:gd name="connsiteY155-15964" fmla="*/ 6578546 h 6858000"/>
              <a:gd name="connsiteX156-15965" fmla="*/ 6004510 w 6128435"/>
              <a:gd name="connsiteY156-15966" fmla="*/ 6599256 h 6858000"/>
              <a:gd name="connsiteX157-15967" fmla="*/ 5986207 w 6128435"/>
              <a:gd name="connsiteY157-15968" fmla="*/ 6695855 h 6858000"/>
              <a:gd name="connsiteX158-15969" fmla="*/ 5979428 w 6128435"/>
              <a:gd name="connsiteY158-15970" fmla="*/ 6754678 h 6858000"/>
              <a:gd name="connsiteX159-15971" fmla="*/ 5983398 w 6128435"/>
              <a:gd name="connsiteY159-15972" fmla="*/ 6778641 h 6858000"/>
              <a:gd name="connsiteX160-15973" fmla="*/ 5984543 w 6128435"/>
              <a:gd name="connsiteY160-15974" fmla="*/ 6811016 h 6858000"/>
              <a:gd name="connsiteX161-15975" fmla="*/ 5981802 w 6128435"/>
              <a:gd name="connsiteY161-15976" fmla="*/ 6838578 h 6858000"/>
              <a:gd name="connsiteX162-15977" fmla="*/ 5979671 w 6128435"/>
              <a:gd name="connsiteY162-15978" fmla="*/ 6858000 h 6858000"/>
              <a:gd name="connsiteX163-15979" fmla="*/ 0 w 6128435"/>
              <a:gd name="connsiteY163-15980" fmla="*/ 6858000 h 6858000"/>
              <a:gd name="connsiteX164-15981" fmla="*/ 0 w 6128435"/>
              <a:gd name="connsiteY164-15982" fmla="*/ 0 h 6858000"/>
              <a:gd name="connsiteX0-15983" fmla="*/ 0 w 6128435"/>
              <a:gd name="connsiteY0-15984" fmla="*/ 0 h 6858000"/>
              <a:gd name="connsiteX1-15985" fmla="*/ 4965888 w 6128435"/>
              <a:gd name="connsiteY1-15986" fmla="*/ 0 h 6858000"/>
              <a:gd name="connsiteX2-15987" fmla="*/ 4967767 w 6128435"/>
              <a:gd name="connsiteY2-15988" fmla="*/ 7930 h 6858000"/>
              <a:gd name="connsiteX3-15989" fmla="*/ 4979444 w 6128435"/>
              <a:gd name="connsiteY3-15990" fmla="*/ 43921 h 6858000"/>
              <a:gd name="connsiteX4-15991" fmla="*/ 5021173 w 6128435"/>
              <a:gd name="connsiteY4-15992" fmla="*/ 123738 h 6858000"/>
              <a:gd name="connsiteX5-15993" fmla="*/ 5075458 w 6128435"/>
              <a:gd name="connsiteY5-15994" fmla="*/ 264355 h 6858000"/>
              <a:gd name="connsiteX6-15995" fmla="*/ 5081175 w 6128435"/>
              <a:gd name="connsiteY6-15996" fmla="*/ 277448 h 6858000"/>
              <a:gd name="connsiteX7-15997" fmla="*/ 5097011 w 6128435"/>
              <a:gd name="connsiteY7-15998" fmla="*/ 355616 h 6858000"/>
              <a:gd name="connsiteX8-15999" fmla="*/ 5130982 w 6128435"/>
              <a:gd name="connsiteY8-16000" fmla="*/ 412030 h 6858000"/>
              <a:gd name="connsiteX9-16001" fmla="*/ 5153000 w 6128435"/>
              <a:gd name="connsiteY9-16002" fmla="*/ 507134 h 6858000"/>
              <a:gd name="connsiteX10-16003" fmla="*/ 5171282 w 6128435"/>
              <a:gd name="connsiteY10-16004" fmla="*/ 602071 h 6858000"/>
              <a:gd name="connsiteX11-16005" fmla="*/ 5176196 w 6128435"/>
              <a:gd name="connsiteY11-16006" fmla="*/ 636822 h 6858000"/>
              <a:gd name="connsiteX12-16007" fmla="*/ 5189051 w 6128435"/>
              <a:gd name="connsiteY12-16008" fmla="*/ 782518 h 6858000"/>
              <a:gd name="connsiteX13-16009" fmla="*/ 5210428 w 6128435"/>
              <a:gd name="connsiteY13-16010" fmla="*/ 815772 h 6858000"/>
              <a:gd name="connsiteX14-16011" fmla="*/ 5221088 w 6128435"/>
              <a:gd name="connsiteY14-16012" fmla="*/ 860193 h 6858000"/>
              <a:gd name="connsiteX15-16013" fmla="*/ 5230806 w 6128435"/>
              <a:gd name="connsiteY15-16014" fmla="*/ 961354 h 6858000"/>
              <a:gd name="connsiteX16-16015" fmla="*/ 5201018 w 6128435"/>
              <a:gd name="connsiteY16-16016" fmla="*/ 1095027 h 6858000"/>
              <a:gd name="connsiteX17-16017" fmla="*/ 5202153 w 6128435"/>
              <a:gd name="connsiteY17-16018" fmla="*/ 1133224 h 6858000"/>
              <a:gd name="connsiteX18-16019" fmla="*/ 5207370 w 6128435"/>
              <a:gd name="connsiteY18-16020" fmla="*/ 1138097 h 6858000"/>
              <a:gd name="connsiteX19-16021" fmla="*/ 5189234 w 6128435"/>
              <a:gd name="connsiteY19-16022" fmla="*/ 1193495 h 6858000"/>
              <a:gd name="connsiteX20-16023" fmla="*/ 5202769 w 6128435"/>
              <a:gd name="connsiteY20-16024" fmla="*/ 1269450 h 6858000"/>
              <a:gd name="connsiteX21-16025" fmla="*/ 5225968 w 6128435"/>
              <a:gd name="connsiteY21-16026" fmla="*/ 1357994 h 6858000"/>
              <a:gd name="connsiteX22-16027" fmla="*/ 5233819 w 6128435"/>
              <a:gd name="connsiteY22-16028" fmla="*/ 1380922 h 6858000"/>
              <a:gd name="connsiteX23-16029" fmla="*/ 5237226 w 6128435"/>
              <a:gd name="connsiteY23-16030" fmla="*/ 1441327 h 6858000"/>
              <a:gd name="connsiteX24-16031" fmla="*/ 5244434 w 6128435"/>
              <a:gd name="connsiteY24-16032" fmla="*/ 1580810 h 6858000"/>
              <a:gd name="connsiteX25-16033" fmla="*/ 5251453 w 6128435"/>
              <a:gd name="connsiteY25-16034" fmla="*/ 1583934 h 6858000"/>
              <a:gd name="connsiteX26-16035" fmla="*/ 5263491 w 6128435"/>
              <a:gd name="connsiteY26-16036" fmla="*/ 1642938 h 6858000"/>
              <a:gd name="connsiteX27-16037" fmla="*/ 5261314 w 6128435"/>
              <a:gd name="connsiteY27-16038" fmla="*/ 1689177 h 6858000"/>
              <a:gd name="connsiteX28-16039" fmla="*/ 5259788 w 6128435"/>
              <a:gd name="connsiteY28-16040" fmla="*/ 1768516 h 6858000"/>
              <a:gd name="connsiteX29-16041" fmla="*/ 5255696 w 6128435"/>
              <a:gd name="connsiteY29-16042" fmla="*/ 1953770 h 6858000"/>
              <a:gd name="connsiteX30-16043" fmla="*/ 5252592 w 6128435"/>
              <a:gd name="connsiteY30-16044" fmla="*/ 2092210 h 6858000"/>
              <a:gd name="connsiteX31-16045" fmla="*/ 5264303 w 6128435"/>
              <a:gd name="connsiteY31-16046" fmla="*/ 2225157 h 6858000"/>
              <a:gd name="connsiteX32-16047" fmla="*/ 5254949 w 6128435"/>
              <a:gd name="connsiteY32-16048" fmla="*/ 2236160 h 6858000"/>
              <a:gd name="connsiteX33-16049" fmla="*/ 5250104 w 6128435"/>
              <a:gd name="connsiteY33-16050" fmla="*/ 2249166 h 6858000"/>
              <a:gd name="connsiteX34-16051" fmla="*/ 5251214 w 6128435"/>
              <a:gd name="connsiteY34-16052" fmla="*/ 2250944 h 6858000"/>
              <a:gd name="connsiteX35-16053" fmla="*/ 5250644 w 6128435"/>
              <a:gd name="connsiteY35-16054" fmla="*/ 2266619 h 6858000"/>
              <a:gd name="connsiteX36-16055" fmla="*/ 5247111 w 6128435"/>
              <a:gd name="connsiteY36-16056" fmla="*/ 2269679 h 6858000"/>
              <a:gd name="connsiteX37-16057" fmla="*/ 5279312 w 6128435"/>
              <a:gd name="connsiteY37-16058" fmla="*/ 2302757 h 6858000"/>
              <a:gd name="connsiteX38-16059" fmla="*/ 5293877 w 6128435"/>
              <a:gd name="connsiteY38-16060" fmla="*/ 2368649 h 6858000"/>
              <a:gd name="connsiteX39-16061" fmla="*/ 5311338 w 6128435"/>
              <a:gd name="connsiteY39-16062" fmla="*/ 2404034 h 6858000"/>
              <a:gd name="connsiteX40-16063" fmla="*/ 5338366 w 6128435"/>
              <a:gd name="connsiteY40-16064" fmla="*/ 2465052 h 6858000"/>
              <a:gd name="connsiteX41-16065" fmla="*/ 5371263 w 6128435"/>
              <a:gd name="connsiteY41-16066" fmla="*/ 2586413 h 6858000"/>
              <a:gd name="connsiteX42-16067" fmla="*/ 5407503 w 6128435"/>
              <a:gd name="connsiteY42-16068" fmla="*/ 2786290 h 6858000"/>
              <a:gd name="connsiteX43-16069" fmla="*/ 5407356 w 6128435"/>
              <a:gd name="connsiteY43-16070" fmla="*/ 2787545 h 6858000"/>
              <a:gd name="connsiteX44-16071" fmla="*/ 5411130 w 6128435"/>
              <a:gd name="connsiteY44-16072" fmla="*/ 2788640 h 6858000"/>
              <a:gd name="connsiteX45-16073" fmla="*/ 5416439 w 6128435"/>
              <a:gd name="connsiteY45-16074" fmla="*/ 2805666 h 6858000"/>
              <a:gd name="connsiteX46-16075" fmla="*/ 5416589 w 6128435"/>
              <a:gd name="connsiteY46-16076" fmla="*/ 2810822 h 6858000"/>
              <a:gd name="connsiteX47-16077" fmla="*/ 5418542 w 6128435"/>
              <a:gd name="connsiteY47-16078" fmla="*/ 2817745 h 6858000"/>
              <a:gd name="connsiteX48-16079" fmla="*/ 5418847 w 6128435"/>
              <a:gd name="connsiteY48-16080" fmla="*/ 2817825 h 6858000"/>
              <a:gd name="connsiteX49-16081" fmla="*/ 5457023 w 6128435"/>
              <a:gd name="connsiteY49-16082" fmla="*/ 2858292 h 6858000"/>
              <a:gd name="connsiteX50-16083" fmla="*/ 5479298 w 6128435"/>
              <a:gd name="connsiteY50-16084" fmla="*/ 2947791 h 6858000"/>
              <a:gd name="connsiteX51-16085" fmla="*/ 5481770 w 6128435"/>
              <a:gd name="connsiteY51-16086" fmla="*/ 2951352 h 6858000"/>
              <a:gd name="connsiteX52-16087" fmla="*/ 5482045 w 6128435"/>
              <a:gd name="connsiteY52-16088" fmla="*/ 2984371 h 6858000"/>
              <a:gd name="connsiteX53-16089" fmla="*/ 5482415 w 6128435"/>
              <a:gd name="connsiteY53-16090" fmla="*/ 3004079 h 6858000"/>
              <a:gd name="connsiteX54-16091" fmla="*/ 5483865 w 6128435"/>
              <a:gd name="connsiteY54-16092" fmla="*/ 3005467 h 6858000"/>
              <a:gd name="connsiteX55-16093" fmla="*/ 5482236 w 6128435"/>
              <a:gd name="connsiteY55-16094" fmla="*/ 3019791 h 6858000"/>
              <a:gd name="connsiteX56-16095" fmla="*/ 5481505 w 6128435"/>
              <a:gd name="connsiteY56-16096" fmla="*/ 3095286 h 6858000"/>
              <a:gd name="connsiteX57-16097" fmla="*/ 5477595 w 6128435"/>
              <a:gd name="connsiteY57-16098" fmla="*/ 3250534 h 6858000"/>
              <a:gd name="connsiteX58-16099" fmla="*/ 5532836 w 6128435"/>
              <a:gd name="connsiteY58-16100" fmla="*/ 3353840 h 6858000"/>
              <a:gd name="connsiteX59-16101" fmla="*/ 5561229 w 6128435"/>
              <a:gd name="connsiteY59-16102" fmla="*/ 3395784 h 6858000"/>
              <a:gd name="connsiteX60-16103" fmla="*/ 5589758 w 6128435"/>
              <a:gd name="connsiteY60-16104" fmla="*/ 3506453 h 6858000"/>
              <a:gd name="connsiteX61-16105" fmla="*/ 5596144 w 6128435"/>
              <a:gd name="connsiteY61-16106" fmla="*/ 3534624 h 6858000"/>
              <a:gd name="connsiteX62-16107" fmla="*/ 5597750 w 6128435"/>
              <a:gd name="connsiteY62-16108" fmla="*/ 3534129 h 6858000"/>
              <a:gd name="connsiteX63-16109" fmla="*/ 5599700 w 6128435"/>
              <a:gd name="connsiteY63-16110" fmla="*/ 3547221 h 6858000"/>
              <a:gd name="connsiteX64-16111" fmla="*/ 5615031 w 6128435"/>
              <a:gd name="connsiteY64-16112" fmla="*/ 3557482 h 6858000"/>
              <a:gd name="connsiteX65-16113" fmla="*/ 5618377 w 6128435"/>
              <a:gd name="connsiteY65-16114" fmla="*/ 3588431 h 6858000"/>
              <a:gd name="connsiteX66-16115" fmla="*/ 5612155 w 6128435"/>
              <a:gd name="connsiteY66-16116" fmla="*/ 3589869 h 6858000"/>
              <a:gd name="connsiteX67-16117" fmla="*/ 5620843 w 6128435"/>
              <a:gd name="connsiteY67-16118" fmla="*/ 3606745 h 6858000"/>
              <a:gd name="connsiteX68-16119" fmla="*/ 5655472 w 6128435"/>
              <a:gd name="connsiteY68-16120" fmla="*/ 3678877 h 6858000"/>
              <a:gd name="connsiteX69-16121" fmla="*/ 5680448 w 6128435"/>
              <a:gd name="connsiteY69-16122" fmla="*/ 3717760 h 6858000"/>
              <a:gd name="connsiteX70-16123" fmla="*/ 5683015 w 6128435"/>
              <a:gd name="connsiteY70-16124" fmla="*/ 3762025 h 6858000"/>
              <a:gd name="connsiteX71-16125" fmla="*/ 5696643 w 6128435"/>
              <a:gd name="connsiteY71-16126" fmla="*/ 3773888 h 6858000"/>
              <a:gd name="connsiteX72-16127" fmla="*/ 5699203 w 6128435"/>
              <a:gd name="connsiteY72-16128" fmla="*/ 3775823 h 6858000"/>
              <a:gd name="connsiteX73-16129" fmla="*/ 5704824 w 6128435"/>
              <a:gd name="connsiteY73-16130" fmla="*/ 3785966 h 6858000"/>
              <a:gd name="connsiteX74-16131" fmla="*/ 5712204 w 6128435"/>
              <a:gd name="connsiteY74-16132" fmla="*/ 3785830 h 6858000"/>
              <a:gd name="connsiteX75-16133" fmla="*/ 5724816 w 6128435"/>
              <a:gd name="connsiteY75-16134" fmla="*/ 3798949 h 6858000"/>
              <a:gd name="connsiteX76-16135" fmla="*/ 5733539 w 6128435"/>
              <a:gd name="connsiteY76-16136" fmla="*/ 3818457 h 6858000"/>
              <a:gd name="connsiteX77-16137" fmla="*/ 5768491 w 6128435"/>
              <a:gd name="connsiteY77-16138" fmla="*/ 3914399 h 6858000"/>
              <a:gd name="connsiteX78-16139" fmla="*/ 5793123 w 6128435"/>
              <a:gd name="connsiteY78-16140" fmla="*/ 3969952 h 6858000"/>
              <a:gd name="connsiteX79-16141" fmla="*/ 5808321 w 6128435"/>
              <a:gd name="connsiteY79-16142" fmla="*/ 3988153 h 6858000"/>
              <a:gd name="connsiteX80-16143" fmla="*/ 5825621 w 6128435"/>
              <a:gd name="connsiteY80-16144" fmla="*/ 4015525 h 6858000"/>
              <a:gd name="connsiteX81-16145" fmla="*/ 5860672 w 6128435"/>
              <a:gd name="connsiteY81-16146" fmla="*/ 4061579 h 6858000"/>
              <a:gd name="connsiteX82-16147" fmla="*/ 5872173 w 6128435"/>
              <a:gd name="connsiteY82-16148" fmla="*/ 4088497 h 6858000"/>
              <a:gd name="connsiteX83-16149" fmla="*/ 5883705 w 6128435"/>
              <a:gd name="connsiteY83-16150" fmla="*/ 4101899 h 6858000"/>
              <a:gd name="connsiteX84-16151" fmla="*/ 5885314 w 6128435"/>
              <a:gd name="connsiteY84-16152" fmla="*/ 4108387 h 6858000"/>
              <a:gd name="connsiteX85-16153" fmla="*/ 5894095 w 6128435"/>
              <a:gd name="connsiteY85-16154" fmla="*/ 4128857 h 6858000"/>
              <a:gd name="connsiteX86-16155" fmla="*/ 5898339 w 6128435"/>
              <a:gd name="connsiteY86-16156" fmla="*/ 4140800 h 6858000"/>
              <a:gd name="connsiteX87-16157" fmla="*/ 5899734 w 6128435"/>
              <a:gd name="connsiteY87-16158" fmla="*/ 4145632 h 6858000"/>
              <a:gd name="connsiteX88-16159" fmla="*/ 5903513 w 6128435"/>
              <a:gd name="connsiteY88-16160" fmla="*/ 4187661 h 6858000"/>
              <a:gd name="connsiteX89-16161" fmla="*/ 5917114 w 6128435"/>
              <a:gd name="connsiteY89-16162" fmla="*/ 4213096 h 6858000"/>
              <a:gd name="connsiteX90-16163" fmla="*/ 5921153 w 6128435"/>
              <a:gd name="connsiteY90-16164" fmla="*/ 4236222 h 6858000"/>
              <a:gd name="connsiteX91-16165" fmla="*/ 5924233 w 6128435"/>
              <a:gd name="connsiteY91-16166" fmla="*/ 4242060 h 6858000"/>
              <a:gd name="connsiteX92-16167" fmla="*/ 5928910 w 6128435"/>
              <a:gd name="connsiteY92-16168" fmla="*/ 4300973 h 6858000"/>
              <a:gd name="connsiteX93-16169" fmla="*/ 5939320 w 6128435"/>
              <a:gd name="connsiteY93-16170" fmla="*/ 4340435 h 6858000"/>
              <a:gd name="connsiteX94-16171" fmla="*/ 5946705 w 6128435"/>
              <a:gd name="connsiteY94-16172" fmla="*/ 4428051 h 6858000"/>
              <a:gd name="connsiteX95-16173" fmla="*/ 5949261 w 6128435"/>
              <a:gd name="connsiteY95-16174" fmla="*/ 4449185 h 6858000"/>
              <a:gd name="connsiteX96-16175" fmla="*/ 5957504 w 6128435"/>
              <a:gd name="connsiteY96-16176" fmla="*/ 4465911 h 6858000"/>
              <a:gd name="connsiteX97-16177" fmla="*/ 5964689 w 6128435"/>
              <a:gd name="connsiteY97-16178" fmla="*/ 4468532 h 6858000"/>
              <a:gd name="connsiteX98-16179" fmla="*/ 5967062 w 6128435"/>
              <a:gd name="connsiteY98-16180" fmla="*/ 4479923 h 6858000"/>
              <a:gd name="connsiteX99-16181" fmla="*/ 5968960 w 6128435"/>
              <a:gd name="connsiteY99-16182" fmla="*/ 4482655 h 6858000"/>
              <a:gd name="connsiteX100-16183" fmla="*/ 5978567 w 6128435"/>
              <a:gd name="connsiteY100-16184" fmla="*/ 4498605 h 6858000"/>
              <a:gd name="connsiteX101-16185" fmla="*/ 5980106 w 6128435"/>
              <a:gd name="connsiteY101-16186" fmla="*/ 4585087 h 6858000"/>
              <a:gd name="connsiteX102-16187" fmla="*/ 5998138 w 6128435"/>
              <a:gd name="connsiteY102-16188" fmla="*/ 4697518 h 6858000"/>
              <a:gd name="connsiteX103-16189" fmla="*/ 6013516 w 6128435"/>
              <a:gd name="connsiteY103-16190" fmla="*/ 4786619 h 6858000"/>
              <a:gd name="connsiteX104-16191" fmla="*/ 6025404 w 6128435"/>
              <a:gd name="connsiteY104-16192" fmla="*/ 4858148 h 6858000"/>
              <a:gd name="connsiteX105-16193" fmla="*/ 6007749 w 6128435"/>
              <a:gd name="connsiteY105-16194" fmla="*/ 4964715 h 6858000"/>
              <a:gd name="connsiteX106-16195" fmla="*/ 6005269 w 6128435"/>
              <a:gd name="connsiteY106-16196" fmla="*/ 5150567 h 6858000"/>
              <a:gd name="connsiteX107-16197" fmla="*/ 6001127 w 6128435"/>
              <a:gd name="connsiteY107-16198" fmla="*/ 5164609 h 6858000"/>
              <a:gd name="connsiteX108-16199" fmla="*/ 5996647 w 6128435"/>
              <a:gd name="connsiteY108-16200" fmla="*/ 5185640 h 6858000"/>
              <a:gd name="connsiteX109-16201" fmla="*/ 5998514 w 6128435"/>
              <a:gd name="connsiteY109-16202" fmla="*/ 5189673 h 6858000"/>
              <a:gd name="connsiteX110-16203" fmla="*/ 5995970 w 6128435"/>
              <a:gd name="connsiteY110-16204" fmla="*/ 5221547 h 6858000"/>
              <a:gd name="connsiteX111-16205" fmla="*/ 5997218 w 6128435"/>
              <a:gd name="connsiteY111-16206" fmla="*/ 5222031 h 6858000"/>
              <a:gd name="connsiteX112-16207" fmla="*/ 6002116 w 6128435"/>
              <a:gd name="connsiteY112-16208" fmla="*/ 5231223 h 6858000"/>
              <a:gd name="connsiteX113-16209" fmla="*/ 6008541 w 6128435"/>
              <a:gd name="connsiteY113-16210" fmla="*/ 5248680 h 6858000"/>
              <a:gd name="connsiteX114-16211" fmla="*/ 6039260 w 6128435"/>
              <a:gd name="connsiteY114-16212" fmla="*/ 5289518 h 6858000"/>
              <a:gd name="connsiteX115-16213" fmla="*/ 6036748 w 6128435"/>
              <a:gd name="connsiteY115-16214" fmla="*/ 5322752 h 6858000"/>
              <a:gd name="connsiteX116-16215" fmla="*/ 6036943 w 6128435"/>
              <a:gd name="connsiteY116-16216" fmla="*/ 5329480 h 6858000"/>
              <a:gd name="connsiteX117-16217" fmla="*/ 6037236 w 6128435"/>
              <a:gd name="connsiteY117-16218" fmla="*/ 5329634 h 6858000"/>
              <a:gd name="connsiteX118-16219" fmla="*/ 6038019 w 6128435"/>
              <a:gd name="connsiteY118-16220" fmla="*/ 5336764 h 6858000"/>
              <a:gd name="connsiteX119-16221" fmla="*/ 6037298 w 6128435"/>
              <a:gd name="connsiteY119-16222" fmla="*/ 5341753 h 6858000"/>
              <a:gd name="connsiteX120-16223" fmla="*/ 6037677 w 6128435"/>
              <a:gd name="connsiteY120-16224" fmla="*/ 5354807 h 6858000"/>
              <a:gd name="connsiteX121-16225" fmla="*/ 6039728 w 6128435"/>
              <a:gd name="connsiteY121-16226" fmla="*/ 5359416 h 6858000"/>
              <a:gd name="connsiteX122-16227" fmla="*/ 6043311 w 6128435"/>
              <a:gd name="connsiteY122-16228" fmla="*/ 5361407 h 6858000"/>
              <a:gd name="connsiteX123-16229" fmla="*/ 6042954 w 6128435"/>
              <a:gd name="connsiteY123-16230" fmla="*/ 5362576 h 6858000"/>
              <a:gd name="connsiteX124-16231" fmla="*/ 6053435 w 6128435"/>
              <a:gd name="connsiteY124-16232" fmla="*/ 5387547 h 6858000"/>
              <a:gd name="connsiteX125-16233" fmla="*/ 6065933 w 6128435"/>
              <a:gd name="connsiteY125-16234" fmla="*/ 5443002 h 6858000"/>
              <a:gd name="connsiteX126-16235" fmla="*/ 6068640 w 6128435"/>
              <a:gd name="connsiteY126-16236" fmla="*/ 5474503 h 6858000"/>
              <a:gd name="connsiteX127-16237" fmla="*/ 6080922 w 6128435"/>
              <a:gd name="connsiteY127-16238" fmla="*/ 5561070 h 6858000"/>
              <a:gd name="connsiteX128-16239" fmla="*/ 6096949 w 6128435"/>
              <a:gd name="connsiteY128-16240" fmla="*/ 5648179 h 6858000"/>
              <a:gd name="connsiteX129-16241" fmla="*/ 6125703 w 6128435"/>
              <a:gd name="connsiteY129-16242" fmla="*/ 5692894 h 6858000"/>
              <a:gd name="connsiteX130-16243" fmla="*/ 6126670 w 6128435"/>
              <a:gd name="connsiteY130-16244" fmla="*/ 5697882 h 6858000"/>
              <a:gd name="connsiteX131-16245" fmla="*/ 6124061 w 6128435"/>
              <a:gd name="connsiteY131-16246" fmla="*/ 5710294 h 6858000"/>
              <a:gd name="connsiteX132-16247" fmla="*/ 6122213 w 6128435"/>
              <a:gd name="connsiteY132-16248" fmla="*/ 5714762 h 6858000"/>
              <a:gd name="connsiteX133-16249" fmla="*/ 6121353 w 6128435"/>
              <a:gd name="connsiteY133-16250" fmla="*/ 5721725 h 6858000"/>
              <a:gd name="connsiteX134-16251" fmla="*/ 6121607 w 6128435"/>
              <a:gd name="connsiteY134-16252" fmla="*/ 5721959 h 6858000"/>
              <a:gd name="connsiteX135-16253" fmla="*/ 6120262 w 6128435"/>
              <a:gd name="connsiteY135-16254" fmla="*/ 5728358 h 6858000"/>
              <a:gd name="connsiteX136-16255" fmla="*/ 6110194 w 6128435"/>
              <a:gd name="connsiteY136-16256" fmla="*/ 5758853 h 6858000"/>
              <a:gd name="connsiteX137-16257" fmla="*/ 6127519 w 6128435"/>
              <a:gd name="connsiteY137-16258" fmla="*/ 5865775 h 6858000"/>
              <a:gd name="connsiteX138-16259" fmla="*/ 6128435 w 6128435"/>
              <a:gd name="connsiteY138-16260" fmla="*/ 5870164 h 6858000"/>
              <a:gd name="connsiteX139-16261" fmla="*/ 6119217 w 6128435"/>
              <a:gd name="connsiteY139-16262" fmla="*/ 5888542 h 6858000"/>
              <a:gd name="connsiteX140-16263" fmla="*/ 6115966 w 6128435"/>
              <a:gd name="connsiteY140-16264" fmla="*/ 5898387 h 6858000"/>
              <a:gd name="connsiteX141-16265" fmla="*/ 6111924 w 6128435"/>
              <a:gd name="connsiteY141-16266" fmla="*/ 5900444 h 6858000"/>
              <a:gd name="connsiteX142-16267" fmla="*/ 6108716 w 6128435"/>
              <a:gd name="connsiteY142-16268" fmla="*/ 5915345 h 6858000"/>
              <a:gd name="connsiteX143-16269" fmla="*/ 6109524 w 6128435"/>
              <a:gd name="connsiteY143-16270" fmla="*/ 5917328 h 6858000"/>
              <a:gd name="connsiteX144-16271" fmla="*/ 6102493 w 6128435"/>
              <a:gd name="connsiteY144-16272" fmla="*/ 5928602 h 6858000"/>
              <a:gd name="connsiteX145-16273" fmla="*/ 6056863 w 6128435"/>
              <a:gd name="connsiteY145-16274" fmla="*/ 6000643 h 6858000"/>
              <a:gd name="connsiteX146-16275" fmla="*/ 6045436 w 6128435"/>
              <a:gd name="connsiteY146-16276" fmla="*/ 6124480 h 6858000"/>
              <a:gd name="connsiteX147-16277" fmla="*/ 6030489 w 6128435"/>
              <a:gd name="connsiteY147-16278" fmla="*/ 6317666 h 6858000"/>
              <a:gd name="connsiteX148-16279" fmla="*/ 6007492 w 6128435"/>
              <a:gd name="connsiteY148-16280" fmla="*/ 6440818 h 6858000"/>
              <a:gd name="connsiteX149-16281" fmla="*/ 6009467 w 6128435"/>
              <a:gd name="connsiteY149-16282" fmla="*/ 6487076 h 6858000"/>
              <a:gd name="connsiteX150-16283" fmla="*/ 5995064 w 6128435"/>
              <a:gd name="connsiteY150-16284" fmla="*/ 6540791 h 6858000"/>
              <a:gd name="connsiteX151-16285" fmla="*/ 5996309 w 6128435"/>
              <a:gd name="connsiteY151-16286" fmla="*/ 6543961 h 6858000"/>
              <a:gd name="connsiteX152-16287" fmla="*/ 5996048 w 6128435"/>
              <a:gd name="connsiteY152-16288" fmla="*/ 6555444 h 6858000"/>
              <a:gd name="connsiteX153-16289" fmla="*/ 6002524 w 6128435"/>
              <a:gd name="connsiteY153-16290" fmla="*/ 6560188 h 6858000"/>
              <a:gd name="connsiteX154-16291" fmla="*/ 6006823 w 6128435"/>
              <a:gd name="connsiteY154-16292" fmla="*/ 6578546 h 6858000"/>
              <a:gd name="connsiteX155-16293" fmla="*/ 6004510 w 6128435"/>
              <a:gd name="connsiteY155-16294" fmla="*/ 6599256 h 6858000"/>
              <a:gd name="connsiteX156-16295" fmla="*/ 5986207 w 6128435"/>
              <a:gd name="connsiteY156-16296" fmla="*/ 6695855 h 6858000"/>
              <a:gd name="connsiteX157-16297" fmla="*/ 5979428 w 6128435"/>
              <a:gd name="connsiteY157-16298" fmla="*/ 6754678 h 6858000"/>
              <a:gd name="connsiteX158-16299" fmla="*/ 5983398 w 6128435"/>
              <a:gd name="connsiteY158-16300" fmla="*/ 6778641 h 6858000"/>
              <a:gd name="connsiteX159-16301" fmla="*/ 5984543 w 6128435"/>
              <a:gd name="connsiteY159-16302" fmla="*/ 6811016 h 6858000"/>
              <a:gd name="connsiteX160-16303" fmla="*/ 5981802 w 6128435"/>
              <a:gd name="connsiteY160-16304" fmla="*/ 6838578 h 6858000"/>
              <a:gd name="connsiteX161-16305" fmla="*/ 5979671 w 6128435"/>
              <a:gd name="connsiteY161-16306" fmla="*/ 6858000 h 6858000"/>
              <a:gd name="connsiteX162-16307" fmla="*/ 0 w 6128435"/>
              <a:gd name="connsiteY162-16308" fmla="*/ 6858000 h 6858000"/>
              <a:gd name="connsiteX163-16309" fmla="*/ 0 w 6128435"/>
              <a:gd name="connsiteY163-16310" fmla="*/ 0 h 6858000"/>
              <a:gd name="connsiteX0-16311" fmla="*/ 0 w 6128435"/>
              <a:gd name="connsiteY0-16312" fmla="*/ 0 h 6858000"/>
              <a:gd name="connsiteX1-16313" fmla="*/ 4965888 w 6128435"/>
              <a:gd name="connsiteY1-16314" fmla="*/ 0 h 6858000"/>
              <a:gd name="connsiteX2-16315" fmla="*/ 4967767 w 6128435"/>
              <a:gd name="connsiteY2-16316" fmla="*/ 7930 h 6858000"/>
              <a:gd name="connsiteX3-16317" fmla="*/ 4979444 w 6128435"/>
              <a:gd name="connsiteY3-16318" fmla="*/ 43921 h 6858000"/>
              <a:gd name="connsiteX4-16319" fmla="*/ 5021173 w 6128435"/>
              <a:gd name="connsiteY4-16320" fmla="*/ 123738 h 6858000"/>
              <a:gd name="connsiteX5-16321" fmla="*/ 5075458 w 6128435"/>
              <a:gd name="connsiteY5-16322" fmla="*/ 264355 h 6858000"/>
              <a:gd name="connsiteX6-16323" fmla="*/ 5081175 w 6128435"/>
              <a:gd name="connsiteY6-16324" fmla="*/ 277448 h 6858000"/>
              <a:gd name="connsiteX7-16325" fmla="*/ 5097011 w 6128435"/>
              <a:gd name="connsiteY7-16326" fmla="*/ 355616 h 6858000"/>
              <a:gd name="connsiteX8-16327" fmla="*/ 5130982 w 6128435"/>
              <a:gd name="connsiteY8-16328" fmla="*/ 412030 h 6858000"/>
              <a:gd name="connsiteX9-16329" fmla="*/ 5153000 w 6128435"/>
              <a:gd name="connsiteY9-16330" fmla="*/ 507134 h 6858000"/>
              <a:gd name="connsiteX10-16331" fmla="*/ 5171282 w 6128435"/>
              <a:gd name="connsiteY10-16332" fmla="*/ 602071 h 6858000"/>
              <a:gd name="connsiteX11-16333" fmla="*/ 5176196 w 6128435"/>
              <a:gd name="connsiteY11-16334" fmla="*/ 636822 h 6858000"/>
              <a:gd name="connsiteX12-16335" fmla="*/ 5189051 w 6128435"/>
              <a:gd name="connsiteY12-16336" fmla="*/ 782518 h 6858000"/>
              <a:gd name="connsiteX13-16337" fmla="*/ 5210428 w 6128435"/>
              <a:gd name="connsiteY13-16338" fmla="*/ 815772 h 6858000"/>
              <a:gd name="connsiteX14-16339" fmla="*/ 5221088 w 6128435"/>
              <a:gd name="connsiteY14-16340" fmla="*/ 860193 h 6858000"/>
              <a:gd name="connsiteX15-16341" fmla="*/ 5230806 w 6128435"/>
              <a:gd name="connsiteY15-16342" fmla="*/ 961354 h 6858000"/>
              <a:gd name="connsiteX16-16343" fmla="*/ 5201018 w 6128435"/>
              <a:gd name="connsiteY16-16344" fmla="*/ 1095027 h 6858000"/>
              <a:gd name="connsiteX17-16345" fmla="*/ 5202153 w 6128435"/>
              <a:gd name="connsiteY17-16346" fmla="*/ 1133224 h 6858000"/>
              <a:gd name="connsiteX18-16347" fmla="*/ 5207370 w 6128435"/>
              <a:gd name="connsiteY18-16348" fmla="*/ 1138097 h 6858000"/>
              <a:gd name="connsiteX19-16349" fmla="*/ 5189234 w 6128435"/>
              <a:gd name="connsiteY19-16350" fmla="*/ 1193495 h 6858000"/>
              <a:gd name="connsiteX20-16351" fmla="*/ 5202769 w 6128435"/>
              <a:gd name="connsiteY20-16352" fmla="*/ 1269450 h 6858000"/>
              <a:gd name="connsiteX21-16353" fmla="*/ 5225968 w 6128435"/>
              <a:gd name="connsiteY21-16354" fmla="*/ 1357994 h 6858000"/>
              <a:gd name="connsiteX22-16355" fmla="*/ 5233819 w 6128435"/>
              <a:gd name="connsiteY22-16356" fmla="*/ 1380922 h 6858000"/>
              <a:gd name="connsiteX23-16357" fmla="*/ 5237226 w 6128435"/>
              <a:gd name="connsiteY23-16358" fmla="*/ 1441327 h 6858000"/>
              <a:gd name="connsiteX24-16359" fmla="*/ 5244434 w 6128435"/>
              <a:gd name="connsiteY24-16360" fmla="*/ 1580810 h 6858000"/>
              <a:gd name="connsiteX25-16361" fmla="*/ 5263491 w 6128435"/>
              <a:gd name="connsiteY25-16362" fmla="*/ 1642938 h 6858000"/>
              <a:gd name="connsiteX26-16363" fmla="*/ 5261314 w 6128435"/>
              <a:gd name="connsiteY26-16364" fmla="*/ 1689177 h 6858000"/>
              <a:gd name="connsiteX27-16365" fmla="*/ 5259788 w 6128435"/>
              <a:gd name="connsiteY27-16366" fmla="*/ 1768516 h 6858000"/>
              <a:gd name="connsiteX28-16367" fmla="*/ 5255696 w 6128435"/>
              <a:gd name="connsiteY28-16368" fmla="*/ 1953770 h 6858000"/>
              <a:gd name="connsiteX29-16369" fmla="*/ 5252592 w 6128435"/>
              <a:gd name="connsiteY29-16370" fmla="*/ 2092210 h 6858000"/>
              <a:gd name="connsiteX30-16371" fmla="*/ 5264303 w 6128435"/>
              <a:gd name="connsiteY30-16372" fmla="*/ 2225157 h 6858000"/>
              <a:gd name="connsiteX31-16373" fmla="*/ 5254949 w 6128435"/>
              <a:gd name="connsiteY31-16374" fmla="*/ 2236160 h 6858000"/>
              <a:gd name="connsiteX32-16375" fmla="*/ 5250104 w 6128435"/>
              <a:gd name="connsiteY32-16376" fmla="*/ 2249166 h 6858000"/>
              <a:gd name="connsiteX33-16377" fmla="*/ 5251214 w 6128435"/>
              <a:gd name="connsiteY33-16378" fmla="*/ 2250944 h 6858000"/>
              <a:gd name="connsiteX34-16379" fmla="*/ 5250644 w 6128435"/>
              <a:gd name="connsiteY34-16380" fmla="*/ 2266619 h 6858000"/>
              <a:gd name="connsiteX35-16381" fmla="*/ 5247111 w 6128435"/>
              <a:gd name="connsiteY35-16382" fmla="*/ 2269679 h 6858000"/>
              <a:gd name="connsiteX36-16383" fmla="*/ 5279312 w 6128435"/>
              <a:gd name="connsiteY36-16384" fmla="*/ 2302757 h 6858000"/>
              <a:gd name="connsiteX37-16385" fmla="*/ 5293877 w 6128435"/>
              <a:gd name="connsiteY37-16386" fmla="*/ 2368649 h 6858000"/>
              <a:gd name="connsiteX38-16387" fmla="*/ 5311338 w 6128435"/>
              <a:gd name="connsiteY38-16388" fmla="*/ 2404034 h 6858000"/>
              <a:gd name="connsiteX39-16389" fmla="*/ 5338366 w 6128435"/>
              <a:gd name="connsiteY39-16390" fmla="*/ 2465052 h 6858000"/>
              <a:gd name="connsiteX40-16391" fmla="*/ 5371263 w 6128435"/>
              <a:gd name="connsiteY40-16392" fmla="*/ 2586413 h 6858000"/>
              <a:gd name="connsiteX41-16393" fmla="*/ 5407503 w 6128435"/>
              <a:gd name="connsiteY41-16394" fmla="*/ 2786290 h 6858000"/>
              <a:gd name="connsiteX42-16395" fmla="*/ 5407356 w 6128435"/>
              <a:gd name="connsiteY42-16396" fmla="*/ 2787545 h 6858000"/>
              <a:gd name="connsiteX43-16397" fmla="*/ 5411130 w 6128435"/>
              <a:gd name="connsiteY43-16398" fmla="*/ 2788640 h 6858000"/>
              <a:gd name="connsiteX44-16399" fmla="*/ 5416439 w 6128435"/>
              <a:gd name="connsiteY44-16400" fmla="*/ 2805666 h 6858000"/>
              <a:gd name="connsiteX45-16401" fmla="*/ 5416589 w 6128435"/>
              <a:gd name="connsiteY45-16402" fmla="*/ 2810822 h 6858000"/>
              <a:gd name="connsiteX46-16403" fmla="*/ 5418542 w 6128435"/>
              <a:gd name="connsiteY46-16404" fmla="*/ 2817745 h 6858000"/>
              <a:gd name="connsiteX47-16405" fmla="*/ 5418847 w 6128435"/>
              <a:gd name="connsiteY47-16406" fmla="*/ 2817825 h 6858000"/>
              <a:gd name="connsiteX48-16407" fmla="*/ 5457023 w 6128435"/>
              <a:gd name="connsiteY48-16408" fmla="*/ 2858292 h 6858000"/>
              <a:gd name="connsiteX49-16409" fmla="*/ 5479298 w 6128435"/>
              <a:gd name="connsiteY49-16410" fmla="*/ 2947791 h 6858000"/>
              <a:gd name="connsiteX50-16411" fmla="*/ 5481770 w 6128435"/>
              <a:gd name="connsiteY50-16412" fmla="*/ 2951352 h 6858000"/>
              <a:gd name="connsiteX51-16413" fmla="*/ 5482045 w 6128435"/>
              <a:gd name="connsiteY51-16414" fmla="*/ 2984371 h 6858000"/>
              <a:gd name="connsiteX52-16415" fmla="*/ 5482415 w 6128435"/>
              <a:gd name="connsiteY52-16416" fmla="*/ 3004079 h 6858000"/>
              <a:gd name="connsiteX53-16417" fmla="*/ 5483865 w 6128435"/>
              <a:gd name="connsiteY53-16418" fmla="*/ 3005467 h 6858000"/>
              <a:gd name="connsiteX54-16419" fmla="*/ 5482236 w 6128435"/>
              <a:gd name="connsiteY54-16420" fmla="*/ 3019791 h 6858000"/>
              <a:gd name="connsiteX55-16421" fmla="*/ 5481505 w 6128435"/>
              <a:gd name="connsiteY55-16422" fmla="*/ 3095286 h 6858000"/>
              <a:gd name="connsiteX56-16423" fmla="*/ 5477595 w 6128435"/>
              <a:gd name="connsiteY56-16424" fmla="*/ 3250534 h 6858000"/>
              <a:gd name="connsiteX57-16425" fmla="*/ 5532836 w 6128435"/>
              <a:gd name="connsiteY57-16426" fmla="*/ 3353840 h 6858000"/>
              <a:gd name="connsiteX58-16427" fmla="*/ 5561229 w 6128435"/>
              <a:gd name="connsiteY58-16428" fmla="*/ 3395784 h 6858000"/>
              <a:gd name="connsiteX59-16429" fmla="*/ 5589758 w 6128435"/>
              <a:gd name="connsiteY59-16430" fmla="*/ 3506453 h 6858000"/>
              <a:gd name="connsiteX60-16431" fmla="*/ 5596144 w 6128435"/>
              <a:gd name="connsiteY60-16432" fmla="*/ 3534624 h 6858000"/>
              <a:gd name="connsiteX61-16433" fmla="*/ 5597750 w 6128435"/>
              <a:gd name="connsiteY61-16434" fmla="*/ 3534129 h 6858000"/>
              <a:gd name="connsiteX62-16435" fmla="*/ 5599700 w 6128435"/>
              <a:gd name="connsiteY62-16436" fmla="*/ 3547221 h 6858000"/>
              <a:gd name="connsiteX63-16437" fmla="*/ 5615031 w 6128435"/>
              <a:gd name="connsiteY63-16438" fmla="*/ 3557482 h 6858000"/>
              <a:gd name="connsiteX64-16439" fmla="*/ 5618377 w 6128435"/>
              <a:gd name="connsiteY64-16440" fmla="*/ 3588431 h 6858000"/>
              <a:gd name="connsiteX65-16441" fmla="*/ 5612155 w 6128435"/>
              <a:gd name="connsiteY65-16442" fmla="*/ 3589869 h 6858000"/>
              <a:gd name="connsiteX66-16443" fmla="*/ 5620843 w 6128435"/>
              <a:gd name="connsiteY66-16444" fmla="*/ 3606745 h 6858000"/>
              <a:gd name="connsiteX67-16445" fmla="*/ 5655472 w 6128435"/>
              <a:gd name="connsiteY67-16446" fmla="*/ 3678877 h 6858000"/>
              <a:gd name="connsiteX68-16447" fmla="*/ 5680448 w 6128435"/>
              <a:gd name="connsiteY68-16448" fmla="*/ 3717760 h 6858000"/>
              <a:gd name="connsiteX69-16449" fmla="*/ 5683015 w 6128435"/>
              <a:gd name="connsiteY69-16450" fmla="*/ 3762025 h 6858000"/>
              <a:gd name="connsiteX70-16451" fmla="*/ 5696643 w 6128435"/>
              <a:gd name="connsiteY70-16452" fmla="*/ 3773888 h 6858000"/>
              <a:gd name="connsiteX71-16453" fmla="*/ 5699203 w 6128435"/>
              <a:gd name="connsiteY71-16454" fmla="*/ 3775823 h 6858000"/>
              <a:gd name="connsiteX72-16455" fmla="*/ 5704824 w 6128435"/>
              <a:gd name="connsiteY72-16456" fmla="*/ 3785966 h 6858000"/>
              <a:gd name="connsiteX73-16457" fmla="*/ 5712204 w 6128435"/>
              <a:gd name="connsiteY73-16458" fmla="*/ 3785830 h 6858000"/>
              <a:gd name="connsiteX74-16459" fmla="*/ 5724816 w 6128435"/>
              <a:gd name="connsiteY74-16460" fmla="*/ 3798949 h 6858000"/>
              <a:gd name="connsiteX75-16461" fmla="*/ 5733539 w 6128435"/>
              <a:gd name="connsiteY75-16462" fmla="*/ 3818457 h 6858000"/>
              <a:gd name="connsiteX76-16463" fmla="*/ 5768491 w 6128435"/>
              <a:gd name="connsiteY76-16464" fmla="*/ 3914399 h 6858000"/>
              <a:gd name="connsiteX77-16465" fmla="*/ 5793123 w 6128435"/>
              <a:gd name="connsiteY77-16466" fmla="*/ 3969952 h 6858000"/>
              <a:gd name="connsiteX78-16467" fmla="*/ 5808321 w 6128435"/>
              <a:gd name="connsiteY78-16468" fmla="*/ 3988153 h 6858000"/>
              <a:gd name="connsiteX79-16469" fmla="*/ 5825621 w 6128435"/>
              <a:gd name="connsiteY79-16470" fmla="*/ 4015525 h 6858000"/>
              <a:gd name="connsiteX80-16471" fmla="*/ 5860672 w 6128435"/>
              <a:gd name="connsiteY80-16472" fmla="*/ 4061579 h 6858000"/>
              <a:gd name="connsiteX81-16473" fmla="*/ 5872173 w 6128435"/>
              <a:gd name="connsiteY81-16474" fmla="*/ 4088497 h 6858000"/>
              <a:gd name="connsiteX82-16475" fmla="*/ 5883705 w 6128435"/>
              <a:gd name="connsiteY82-16476" fmla="*/ 4101899 h 6858000"/>
              <a:gd name="connsiteX83-16477" fmla="*/ 5885314 w 6128435"/>
              <a:gd name="connsiteY83-16478" fmla="*/ 4108387 h 6858000"/>
              <a:gd name="connsiteX84-16479" fmla="*/ 5894095 w 6128435"/>
              <a:gd name="connsiteY84-16480" fmla="*/ 4128857 h 6858000"/>
              <a:gd name="connsiteX85-16481" fmla="*/ 5898339 w 6128435"/>
              <a:gd name="connsiteY85-16482" fmla="*/ 4140800 h 6858000"/>
              <a:gd name="connsiteX86-16483" fmla="*/ 5899734 w 6128435"/>
              <a:gd name="connsiteY86-16484" fmla="*/ 4145632 h 6858000"/>
              <a:gd name="connsiteX87-16485" fmla="*/ 5903513 w 6128435"/>
              <a:gd name="connsiteY87-16486" fmla="*/ 4187661 h 6858000"/>
              <a:gd name="connsiteX88-16487" fmla="*/ 5917114 w 6128435"/>
              <a:gd name="connsiteY88-16488" fmla="*/ 4213096 h 6858000"/>
              <a:gd name="connsiteX89-16489" fmla="*/ 5921153 w 6128435"/>
              <a:gd name="connsiteY89-16490" fmla="*/ 4236222 h 6858000"/>
              <a:gd name="connsiteX90-16491" fmla="*/ 5924233 w 6128435"/>
              <a:gd name="connsiteY90-16492" fmla="*/ 4242060 h 6858000"/>
              <a:gd name="connsiteX91-16493" fmla="*/ 5928910 w 6128435"/>
              <a:gd name="connsiteY91-16494" fmla="*/ 4300973 h 6858000"/>
              <a:gd name="connsiteX92-16495" fmla="*/ 5939320 w 6128435"/>
              <a:gd name="connsiteY92-16496" fmla="*/ 4340435 h 6858000"/>
              <a:gd name="connsiteX93-16497" fmla="*/ 5946705 w 6128435"/>
              <a:gd name="connsiteY93-16498" fmla="*/ 4428051 h 6858000"/>
              <a:gd name="connsiteX94-16499" fmla="*/ 5949261 w 6128435"/>
              <a:gd name="connsiteY94-16500" fmla="*/ 4449185 h 6858000"/>
              <a:gd name="connsiteX95-16501" fmla="*/ 5957504 w 6128435"/>
              <a:gd name="connsiteY95-16502" fmla="*/ 4465911 h 6858000"/>
              <a:gd name="connsiteX96-16503" fmla="*/ 5964689 w 6128435"/>
              <a:gd name="connsiteY96-16504" fmla="*/ 4468532 h 6858000"/>
              <a:gd name="connsiteX97-16505" fmla="*/ 5967062 w 6128435"/>
              <a:gd name="connsiteY97-16506" fmla="*/ 4479923 h 6858000"/>
              <a:gd name="connsiteX98-16507" fmla="*/ 5968960 w 6128435"/>
              <a:gd name="connsiteY98-16508" fmla="*/ 4482655 h 6858000"/>
              <a:gd name="connsiteX99-16509" fmla="*/ 5978567 w 6128435"/>
              <a:gd name="connsiteY99-16510" fmla="*/ 4498605 h 6858000"/>
              <a:gd name="connsiteX100-16511" fmla="*/ 5980106 w 6128435"/>
              <a:gd name="connsiteY100-16512" fmla="*/ 4585087 h 6858000"/>
              <a:gd name="connsiteX101-16513" fmla="*/ 5998138 w 6128435"/>
              <a:gd name="connsiteY101-16514" fmla="*/ 4697518 h 6858000"/>
              <a:gd name="connsiteX102-16515" fmla="*/ 6013516 w 6128435"/>
              <a:gd name="connsiteY102-16516" fmla="*/ 4786619 h 6858000"/>
              <a:gd name="connsiteX103-16517" fmla="*/ 6025404 w 6128435"/>
              <a:gd name="connsiteY103-16518" fmla="*/ 4858148 h 6858000"/>
              <a:gd name="connsiteX104-16519" fmla="*/ 6007749 w 6128435"/>
              <a:gd name="connsiteY104-16520" fmla="*/ 4964715 h 6858000"/>
              <a:gd name="connsiteX105-16521" fmla="*/ 6005269 w 6128435"/>
              <a:gd name="connsiteY105-16522" fmla="*/ 5150567 h 6858000"/>
              <a:gd name="connsiteX106-16523" fmla="*/ 6001127 w 6128435"/>
              <a:gd name="connsiteY106-16524" fmla="*/ 5164609 h 6858000"/>
              <a:gd name="connsiteX107-16525" fmla="*/ 5996647 w 6128435"/>
              <a:gd name="connsiteY107-16526" fmla="*/ 5185640 h 6858000"/>
              <a:gd name="connsiteX108-16527" fmla="*/ 5998514 w 6128435"/>
              <a:gd name="connsiteY108-16528" fmla="*/ 5189673 h 6858000"/>
              <a:gd name="connsiteX109-16529" fmla="*/ 5995970 w 6128435"/>
              <a:gd name="connsiteY109-16530" fmla="*/ 5221547 h 6858000"/>
              <a:gd name="connsiteX110-16531" fmla="*/ 5997218 w 6128435"/>
              <a:gd name="connsiteY110-16532" fmla="*/ 5222031 h 6858000"/>
              <a:gd name="connsiteX111-16533" fmla="*/ 6002116 w 6128435"/>
              <a:gd name="connsiteY111-16534" fmla="*/ 5231223 h 6858000"/>
              <a:gd name="connsiteX112-16535" fmla="*/ 6008541 w 6128435"/>
              <a:gd name="connsiteY112-16536" fmla="*/ 5248680 h 6858000"/>
              <a:gd name="connsiteX113-16537" fmla="*/ 6039260 w 6128435"/>
              <a:gd name="connsiteY113-16538" fmla="*/ 5289518 h 6858000"/>
              <a:gd name="connsiteX114-16539" fmla="*/ 6036748 w 6128435"/>
              <a:gd name="connsiteY114-16540" fmla="*/ 5322752 h 6858000"/>
              <a:gd name="connsiteX115-16541" fmla="*/ 6036943 w 6128435"/>
              <a:gd name="connsiteY115-16542" fmla="*/ 5329480 h 6858000"/>
              <a:gd name="connsiteX116-16543" fmla="*/ 6037236 w 6128435"/>
              <a:gd name="connsiteY116-16544" fmla="*/ 5329634 h 6858000"/>
              <a:gd name="connsiteX117-16545" fmla="*/ 6038019 w 6128435"/>
              <a:gd name="connsiteY117-16546" fmla="*/ 5336764 h 6858000"/>
              <a:gd name="connsiteX118-16547" fmla="*/ 6037298 w 6128435"/>
              <a:gd name="connsiteY118-16548" fmla="*/ 5341753 h 6858000"/>
              <a:gd name="connsiteX119-16549" fmla="*/ 6037677 w 6128435"/>
              <a:gd name="connsiteY119-16550" fmla="*/ 5354807 h 6858000"/>
              <a:gd name="connsiteX120-16551" fmla="*/ 6039728 w 6128435"/>
              <a:gd name="connsiteY120-16552" fmla="*/ 5359416 h 6858000"/>
              <a:gd name="connsiteX121-16553" fmla="*/ 6043311 w 6128435"/>
              <a:gd name="connsiteY121-16554" fmla="*/ 5361407 h 6858000"/>
              <a:gd name="connsiteX122-16555" fmla="*/ 6042954 w 6128435"/>
              <a:gd name="connsiteY122-16556" fmla="*/ 5362576 h 6858000"/>
              <a:gd name="connsiteX123-16557" fmla="*/ 6053435 w 6128435"/>
              <a:gd name="connsiteY123-16558" fmla="*/ 5387547 h 6858000"/>
              <a:gd name="connsiteX124-16559" fmla="*/ 6065933 w 6128435"/>
              <a:gd name="connsiteY124-16560" fmla="*/ 5443002 h 6858000"/>
              <a:gd name="connsiteX125-16561" fmla="*/ 6068640 w 6128435"/>
              <a:gd name="connsiteY125-16562" fmla="*/ 5474503 h 6858000"/>
              <a:gd name="connsiteX126-16563" fmla="*/ 6080922 w 6128435"/>
              <a:gd name="connsiteY126-16564" fmla="*/ 5561070 h 6858000"/>
              <a:gd name="connsiteX127-16565" fmla="*/ 6096949 w 6128435"/>
              <a:gd name="connsiteY127-16566" fmla="*/ 5648179 h 6858000"/>
              <a:gd name="connsiteX128-16567" fmla="*/ 6125703 w 6128435"/>
              <a:gd name="connsiteY128-16568" fmla="*/ 5692894 h 6858000"/>
              <a:gd name="connsiteX129-16569" fmla="*/ 6126670 w 6128435"/>
              <a:gd name="connsiteY129-16570" fmla="*/ 5697882 h 6858000"/>
              <a:gd name="connsiteX130-16571" fmla="*/ 6124061 w 6128435"/>
              <a:gd name="connsiteY130-16572" fmla="*/ 5710294 h 6858000"/>
              <a:gd name="connsiteX131-16573" fmla="*/ 6122213 w 6128435"/>
              <a:gd name="connsiteY131-16574" fmla="*/ 5714762 h 6858000"/>
              <a:gd name="connsiteX132-16575" fmla="*/ 6121353 w 6128435"/>
              <a:gd name="connsiteY132-16576" fmla="*/ 5721725 h 6858000"/>
              <a:gd name="connsiteX133-16577" fmla="*/ 6121607 w 6128435"/>
              <a:gd name="connsiteY133-16578" fmla="*/ 5721959 h 6858000"/>
              <a:gd name="connsiteX134-16579" fmla="*/ 6120262 w 6128435"/>
              <a:gd name="connsiteY134-16580" fmla="*/ 5728358 h 6858000"/>
              <a:gd name="connsiteX135-16581" fmla="*/ 6110194 w 6128435"/>
              <a:gd name="connsiteY135-16582" fmla="*/ 5758853 h 6858000"/>
              <a:gd name="connsiteX136-16583" fmla="*/ 6127519 w 6128435"/>
              <a:gd name="connsiteY136-16584" fmla="*/ 5865775 h 6858000"/>
              <a:gd name="connsiteX137-16585" fmla="*/ 6128435 w 6128435"/>
              <a:gd name="connsiteY137-16586" fmla="*/ 5870164 h 6858000"/>
              <a:gd name="connsiteX138-16587" fmla="*/ 6119217 w 6128435"/>
              <a:gd name="connsiteY138-16588" fmla="*/ 5888542 h 6858000"/>
              <a:gd name="connsiteX139-16589" fmla="*/ 6115966 w 6128435"/>
              <a:gd name="connsiteY139-16590" fmla="*/ 5898387 h 6858000"/>
              <a:gd name="connsiteX140-16591" fmla="*/ 6111924 w 6128435"/>
              <a:gd name="connsiteY140-16592" fmla="*/ 5900444 h 6858000"/>
              <a:gd name="connsiteX141-16593" fmla="*/ 6108716 w 6128435"/>
              <a:gd name="connsiteY141-16594" fmla="*/ 5915345 h 6858000"/>
              <a:gd name="connsiteX142-16595" fmla="*/ 6109524 w 6128435"/>
              <a:gd name="connsiteY142-16596" fmla="*/ 5917328 h 6858000"/>
              <a:gd name="connsiteX143-16597" fmla="*/ 6102493 w 6128435"/>
              <a:gd name="connsiteY143-16598" fmla="*/ 5928602 h 6858000"/>
              <a:gd name="connsiteX144-16599" fmla="*/ 6056863 w 6128435"/>
              <a:gd name="connsiteY144-16600" fmla="*/ 6000643 h 6858000"/>
              <a:gd name="connsiteX145-16601" fmla="*/ 6045436 w 6128435"/>
              <a:gd name="connsiteY145-16602" fmla="*/ 6124480 h 6858000"/>
              <a:gd name="connsiteX146-16603" fmla="*/ 6030489 w 6128435"/>
              <a:gd name="connsiteY146-16604" fmla="*/ 6317666 h 6858000"/>
              <a:gd name="connsiteX147-16605" fmla="*/ 6007492 w 6128435"/>
              <a:gd name="connsiteY147-16606" fmla="*/ 6440818 h 6858000"/>
              <a:gd name="connsiteX148-16607" fmla="*/ 6009467 w 6128435"/>
              <a:gd name="connsiteY148-16608" fmla="*/ 6487076 h 6858000"/>
              <a:gd name="connsiteX149-16609" fmla="*/ 5995064 w 6128435"/>
              <a:gd name="connsiteY149-16610" fmla="*/ 6540791 h 6858000"/>
              <a:gd name="connsiteX150-16611" fmla="*/ 5996309 w 6128435"/>
              <a:gd name="connsiteY150-16612" fmla="*/ 6543961 h 6858000"/>
              <a:gd name="connsiteX151-16613" fmla="*/ 5996048 w 6128435"/>
              <a:gd name="connsiteY151-16614" fmla="*/ 6555444 h 6858000"/>
              <a:gd name="connsiteX152-16615" fmla="*/ 6002524 w 6128435"/>
              <a:gd name="connsiteY152-16616" fmla="*/ 6560188 h 6858000"/>
              <a:gd name="connsiteX153-16617" fmla="*/ 6006823 w 6128435"/>
              <a:gd name="connsiteY153-16618" fmla="*/ 6578546 h 6858000"/>
              <a:gd name="connsiteX154-16619" fmla="*/ 6004510 w 6128435"/>
              <a:gd name="connsiteY154-16620" fmla="*/ 6599256 h 6858000"/>
              <a:gd name="connsiteX155-16621" fmla="*/ 5986207 w 6128435"/>
              <a:gd name="connsiteY155-16622" fmla="*/ 6695855 h 6858000"/>
              <a:gd name="connsiteX156-16623" fmla="*/ 5979428 w 6128435"/>
              <a:gd name="connsiteY156-16624" fmla="*/ 6754678 h 6858000"/>
              <a:gd name="connsiteX157-16625" fmla="*/ 5983398 w 6128435"/>
              <a:gd name="connsiteY157-16626" fmla="*/ 6778641 h 6858000"/>
              <a:gd name="connsiteX158-16627" fmla="*/ 5984543 w 6128435"/>
              <a:gd name="connsiteY158-16628" fmla="*/ 6811016 h 6858000"/>
              <a:gd name="connsiteX159-16629" fmla="*/ 5981802 w 6128435"/>
              <a:gd name="connsiteY159-16630" fmla="*/ 6838578 h 6858000"/>
              <a:gd name="connsiteX160-16631" fmla="*/ 5979671 w 6128435"/>
              <a:gd name="connsiteY160-16632" fmla="*/ 6858000 h 6858000"/>
              <a:gd name="connsiteX161-16633" fmla="*/ 0 w 6128435"/>
              <a:gd name="connsiteY161-16634" fmla="*/ 6858000 h 6858000"/>
              <a:gd name="connsiteX162-16635" fmla="*/ 0 w 6128435"/>
              <a:gd name="connsiteY162-16636" fmla="*/ 0 h 6858000"/>
              <a:gd name="connsiteX0-16637" fmla="*/ 0 w 6128435"/>
              <a:gd name="connsiteY0-16638" fmla="*/ 0 h 6858000"/>
              <a:gd name="connsiteX1-16639" fmla="*/ 4965888 w 6128435"/>
              <a:gd name="connsiteY1-16640" fmla="*/ 0 h 6858000"/>
              <a:gd name="connsiteX2-16641" fmla="*/ 4967767 w 6128435"/>
              <a:gd name="connsiteY2-16642" fmla="*/ 7930 h 6858000"/>
              <a:gd name="connsiteX3-16643" fmla="*/ 4979444 w 6128435"/>
              <a:gd name="connsiteY3-16644" fmla="*/ 43921 h 6858000"/>
              <a:gd name="connsiteX4-16645" fmla="*/ 5021173 w 6128435"/>
              <a:gd name="connsiteY4-16646" fmla="*/ 123738 h 6858000"/>
              <a:gd name="connsiteX5-16647" fmla="*/ 5075458 w 6128435"/>
              <a:gd name="connsiteY5-16648" fmla="*/ 264355 h 6858000"/>
              <a:gd name="connsiteX6-16649" fmla="*/ 5081175 w 6128435"/>
              <a:gd name="connsiteY6-16650" fmla="*/ 277448 h 6858000"/>
              <a:gd name="connsiteX7-16651" fmla="*/ 5097011 w 6128435"/>
              <a:gd name="connsiteY7-16652" fmla="*/ 355616 h 6858000"/>
              <a:gd name="connsiteX8-16653" fmla="*/ 5130982 w 6128435"/>
              <a:gd name="connsiteY8-16654" fmla="*/ 412030 h 6858000"/>
              <a:gd name="connsiteX9-16655" fmla="*/ 5153000 w 6128435"/>
              <a:gd name="connsiteY9-16656" fmla="*/ 507134 h 6858000"/>
              <a:gd name="connsiteX10-16657" fmla="*/ 5171282 w 6128435"/>
              <a:gd name="connsiteY10-16658" fmla="*/ 602071 h 6858000"/>
              <a:gd name="connsiteX11-16659" fmla="*/ 5176196 w 6128435"/>
              <a:gd name="connsiteY11-16660" fmla="*/ 636822 h 6858000"/>
              <a:gd name="connsiteX12-16661" fmla="*/ 5189051 w 6128435"/>
              <a:gd name="connsiteY12-16662" fmla="*/ 782518 h 6858000"/>
              <a:gd name="connsiteX13-16663" fmla="*/ 5210428 w 6128435"/>
              <a:gd name="connsiteY13-16664" fmla="*/ 815772 h 6858000"/>
              <a:gd name="connsiteX14-16665" fmla="*/ 5221088 w 6128435"/>
              <a:gd name="connsiteY14-16666" fmla="*/ 860193 h 6858000"/>
              <a:gd name="connsiteX15-16667" fmla="*/ 5230806 w 6128435"/>
              <a:gd name="connsiteY15-16668" fmla="*/ 961354 h 6858000"/>
              <a:gd name="connsiteX16-16669" fmla="*/ 5201018 w 6128435"/>
              <a:gd name="connsiteY16-16670" fmla="*/ 1095027 h 6858000"/>
              <a:gd name="connsiteX17-16671" fmla="*/ 5202153 w 6128435"/>
              <a:gd name="connsiteY17-16672" fmla="*/ 1133224 h 6858000"/>
              <a:gd name="connsiteX18-16673" fmla="*/ 5207370 w 6128435"/>
              <a:gd name="connsiteY18-16674" fmla="*/ 1138097 h 6858000"/>
              <a:gd name="connsiteX19-16675" fmla="*/ 5189234 w 6128435"/>
              <a:gd name="connsiteY19-16676" fmla="*/ 1193495 h 6858000"/>
              <a:gd name="connsiteX20-16677" fmla="*/ 5202769 w 6128435"/>
              <a:gd name="connsiteY20-16678" fmla="*/ 1269450 h 6858000"/>
              <a:gd name="connsiteX21-16679" fmla="*/ 5225968 w 6128435"/>
              <a:gd name="connsiteY21-16680" fmla="*/ 1357994 h 6858000"/>
              <a:gd name="connsiteX22-16681" fmla="*/ 5233819 w 6128435"/>
              <a:gd name="connsiteY22-16682" fmla="*/ 1380922 h 6858000"/>
              <a:gd name="connsiteX23-16683" fmla="*/ 5237226 w 6128435"/>
              <a:gd name="connsiteY23-16684" fmla="*/ 1441327 h 6858000"/>
              <a:gd name="connsiteX24-16685" fmla="*/ 5255653 w 6128435"/>
              <a:gd name="connsiteY24-16686" fmla="*/ 1524712 h 6858000"/>
              <a:gd name="connsiteX25-16687" fmla="*/ 5263491 w 6128435"/>
              <a:gd name="connsiteY25-16688" fmla="*/ 1642938 h 6858000"/>
              <a:gd name="connsiteX26-16689" fmla="*/ 5261314 w 6128435"/>
              <a:gd name="connsiteY26-16690" fmla="*/ 1689177 h 6858000"/>
              <a:gd name="connsiteX27-16691" fmla="*/ 5259788 w 6128435"/>
              <a:gd name="connsiteY27-16692" fmla="*/ 1768516 h 6858000"/>
              <a:gd name="connsiteX28-16693" fmla="*/ 5255696 w 6128435"/>
              <a:gd name="connsiteY28-16694" fmla="*/ 1953770 h 6858000"/>
              <a:gd name="connsiteX29-16695" fmla="*/ 5252592 w 6128435"/>
              <a:gd name="connsiteY29-16696" fmla="*/ 2092210 h 6858000"/>
              <a:gd name="connsiteX30-16697" fmla="*/ 5264303 w 6128435"/>
              <a:gd name="connsiteY30-16698" fmla="*/ 2225157 h 6858000"/>
              <a:gd name="connsiteX31-16699" fmla="*/ 5254949 w 6128435"/>
              <a:gd name="connsiteY31-16700" fmla="*/ 2236160 h 6858000"/>
              <a:gd name="connsiteX32-16701" fmla="*/ 5250104 w 6128435"/>
              <a:gd name="connsiteY32-16702" fmla="*/ 2249166 h 6858000"/>
              <a:gd name="connsiteX33-16703" fmla="*/ 5251214 w 6128435"/>
              <a:gd name="connsiteY33-16704" fmla="*/ 2250944 h 6858000"/>
              <a:gd name="connsiteX34-16705" fmla="*/ 5250644 w 6128435"/>
              <a:gd name="connsiteY34-16706" fmla="*/ 2266619 h 6858000"/>
              <a:gd name="connsiteX35-16707" fmla="*/ 5247111 w 6128435"/>
              <a:gd name="connsiteY35-16708" fmla="*/ 2269679 h 6858000"/>
              <a:gd name="connsiteX36-16709" fmla="*/ 5279312 w 6128435"/>
              <a:gd name="connsiteY36-16710" fmla="*/ 2302757 h 6858000"/>
              <a:gd name="connsiteX37-16711" fmla="*/ 5293877 w 6128435"/>
              <a:gd name="connsiteY37-16712" fmla="*/ 2368649 h 6858000"/>
              <a:gd name="connsiteX38-16713" fmla="*/ 5311338 w 6128435"/>
              <a:gd name="connsiteY38-16714" fmla="*/ 2404034 h 6858000"/>
              <a:gd name="connsiteX39-16715" fmla="*/ 5338366 w 6128435"/>
              <a:gd name="connsiteY39-16716" fmla="*/ 2465052 h 6858000"/>
              <a:gd name="connsiteX40-16717" fmla="*/ 5371263 w 6128435"/>
              <a:gd name="connsiteY40-16718" fmla="*/ 2586413 h 6858000"/>
              <a:gd name="connsiteX41-16719" fmla="*/ 5407503 w 6128435"/>
              <a:gd name="connsiteY41-16720" fmla="*/ 2786290 h 6858000"/>
              <a:gd name="connsiteX42-16721" fmla="*/ 5407356 w 6128435"/>
              <a:gd name="connsiteY42-16722" fmla="*/ 2787545 h 6858000"/>
              <a:gd name="connsiteX43-16723" fmla="*/ 5411130 w 6128435"/>
              <a:gd name="connsiteY43-16724" fmla="*/ 2788640 h 6858000"/>
              <a:gd name="connsiteX44-16725" fmla="*/ 5416439 w 6128435"/>
              <a:gd name="connsiteY44-16726" fmla="*/ 2805666 h 6858000"/>
              <a:gd name="connsiteX45-16727" fmla="*/ 5416589 w 6128435"/>
              <a:gd name="connsiteY45-16728" fmla="*/ 2810822 h 6858000"/>
              <a:gd name="connsiteX46-16729" fmla="*/ 5418542 w 6128435"/>
              <a:gd name="connsiteY46-16730" fmla="*/ 2817745 h 6858000"/>
              <a:gd name="connsiteX47-16731" fmla="*/ 5418847 w 6128435"/>
              <a:gd name="connsiteY47-16732" fmla="*/ 2817825 h 6858000"/>
              <a:gd name="connsiteX48-16733" fmla="*/ 5457023 w 6128435"/>
              <a:gd name="connsiteY48-16734" fmla="*/ 2858292 h 6858000"/>
              <a:gd name="connsiteX49-16735" fmla="*/ 5479298 w 6128435"/>
              <a:gd name="connsiteY49-16736" fmla="*/ 2947791 h 6858000"/>
              <a:gd name="connsiteX50-16737" fmla="*/ 5481770 w 6128435"/>
              <a:gd name="connsiteY50-16738" fmla="*/ 2951352 h 6858000"/>
              <a:gd name="connsiteX51-16739" fmla="*/ 5482045 w 6128435"/>
              <a:gd name="connsiteY51-16740" fmla="*/ 2984371 h 6858000"/>
              <a:gd name="connsiteX52-16741" fmla="*/ 5482415 w 6128435"/>
              <a:gd name="connsiteY52-16742" fmla="*/ 3004079 h 6858000"/>
              <a:gd name="connsiteX53-16743" fmla="*/ 5483865 w 6128435"/>
              <a:gd name="connsiteY53-16744" fmla="*/ 3005467 h 6858000"/>
              <a:gd name="connsiteX54-16745" fmla="*/ 5482236 w 6128435"/>
              <a:gd name="connsiteY54-16746" fmla="*/ 3019791 h 6858000"/>
              <a:gd name="connsiteX55-16747" fmla="*/ 5481505 w 6128435"/>
              <a:gd name="connsiteY55-16748" fmla="*/ 3095286 h 6858000"/>
              <a:gd name="connsiteX56-16749" fmla="*/ 5477595 w 6128435"/>
              <a:gd name="connsiteY56-16750" fmla="*/ 3250534 h 6858000"/>
              <a:gd name="connsiteX57-16751" fmla="*/ 5532836 w 6128435"/>
              <a:gd name="connsiteY57-16752" fmla="*/ 3353840 h 6858000"/>
              <a:gd name="connsiteX58-16753" fmla="*/ 5561229 w 6128435"/>
              <a:gd name="connsiteY58-16754" fmla="*/ 3395784 h 6858000"/>
              <a:gd name="connsiteX59-16755" fmla="*/ 5589758 w 6128435"/>
              <a:gd name="connsiteY59-16756" fmla="*/ 3506453 h 6858000"/>
              <a:gd name="connsiteX60-16757" fmla="*/ 5596144 w 6128435"/>
              <a:gd name="connsiteY60-16758" fmla="*/ 3534624 h 6858000"/>
              <a:gd name="connsiteX61-16759" fmla="*/ 5597750 w 6128435"/>
              <a:gd name="connsiteY61-16760" fmla="*/ 3534129 h 6858000"/>
              <a:gd name="connsiteX62-16761" fmla="*/ 5599700 w 6128435"/>
              <a:gd name="connsiteY62-16762" fmla="*/ 3547221 h 6858000"/>
              <a:gd name="connsiteX63-16763" fmla="*/ 5615031 w 6128435"/>
              <a:gd name="connsiteY63-16764" fmla="*/ 3557482 h 6858000"/>
              <a:gd name="connsiteX64-16765" fmla="*/ 5618377 w 6128435"/>
              <a:gd name="connsiteY64-16766" fmla="*/ 3588431 h 6858000"/>
              <a:gd name="connsiteX65-16767" fmla="*/ 5612155 w 6128435"/>
              <a:gd name="connsiteY65-16768" fmla="*/ 3589869 h 6858000"/>
              <a:gd name="connsiteX66-16769" fmla="*/ 5620843 w 6128435"/>
              <a:gd name="connsiteY66-16770" fmla="*/ 3606745 h 6858000"/>
              <a:gd name="connsiteX67-16771" fmla="*/ 5655472 w 6128435"/>
              <a:gd name="connsiteY67-16772" fmla="*/ 3678877 h 6858000"/>
              <a:gd name="connsiteX68-16773" fmla="*/ 5680448 w 6128435"/>
              <a:gd name="connsiteY68-16774" fmla="*/ 3717760 h 6858000"/>
              <a:gd name="connsiteX69-16775" fmla="*/ 5683015 w 6128435"/>
              <a:gd name="connsiteY69-16776" fmla="*/ 3762025 h 6858000"/>
              <a:gd name="connsiteX70-16777" fmla="*/ 5696643 w 6128435"/>
              <a:gd name="connsiteY70-16778" fmla="*/ 3773888 h 6858000"/>
              <a:gd name="connsiteX71-16779" fmla="*/ 5699203 w 6128435"/>
              <a:gd name="connsiteY71-16780" fmla="*/ 3775823 h 6858000"/>
              <a:gd name="connsiteX72-16781" fmla="*/ 5704824 w 6128435"/>
              <a:gd name="connsiteY72-16782" fmla="*/ 3785966 h 6858000"/>
              <a:gd name="connsiteX73-16783" fmla="*/ 5712204 w 6128435"/>
              <a:gd name="connsiteY73-16784" fmla="*/ 3785830 h 6858000"/>
              <a:gd name="connsiteX74-16785" fmla="*/ 5724816 w 6128435"/>
              <a:gd name="connsiteY74-16786" fmla="*/ 3798949 h 6858000"/>
              <a:gd name="connsiteX75-16787" fmla="*/ 5733539 w 6128435"/>
              <a:gd name="connsiteY75-16788" fmla="*/ 3818457 h 6858000"/>
              <a:gd name="connsiteX76-16789" fmla="*/ 5768491 w 6128435"/>
              <a:gd name="connsiteY76-16790" fmla="*/ 3914399 h 6858000"/>
              <a:gd name="connsiteX77-16791" fmla="*/ 5793123 w 6128435"/>
              <a:gd name="connsiteY77-16792" fmla="*/ 3969952 h 6858000"/>
              <a:gd name="connsiteX78-16793" fmla="*/ 5808321 w 6128435"/>
              <a:gd name="connsiteY78-16794" fmla="*/ 3988153 h 6858000"/>
              <a:gd name="connsiteX79-16795" fmla="*/ 5825621 w 6128435"/>
              <a:gd name="connsiteY79-16796" fmla="*/ 4015525 h 6858000"/>
              <a:gd name="connsiteX80-16797" fmla="*/ 5860672 w 6128435"/>
              <a:gd name="connsiteY80-16798" fmla="*/ 4061579 h 6858000"/>
              <a:gd name="connsiteX81-16799" fmla="*/ 5872173 w 6128435"/>
              <a:gd name="connsiteY81-16800" fmla="*/ 4088497 h 6858000"/>
              <a:gd name="connsiteX82-16801" fmla="*/ 5883705 w 6128435"/>
              <a:gd name="connsiteY82-16802" fmla="*/ 4101899 h 6858000"/>
              <a:gd name="connsiteX83-16803" fmla="*/ 5885314 w 6128435"/>
              <a:gd name="connsiteY83-16804" fmla="*/ 4108387 h 6858000"/>
              <a:gd name="connsiteX84-16805" fmla="*/ 5894095 w 6128435"/>
              <a:gd name="connsiteY84-16806" fmla="*/ 4128857 h 6858000"/>
              <a:gd name="connsiteX85-16807" fmla="*/ 5898339 w 6128435"/>
              <a:gd name="connsiteY85-16808" fmla="*/ 4140800 h 6858000"/>
              <a:gd name="connsiteX86-16809" fmla="*/ 5899734 w 6128435"/>
              <a:gd name="connsiteY86-16810" fmla="*/ 4145632 h 6858000"/>
              <a:gd name="connsiteX87-16811" fmla="*/ 5903513 w 6128435"/>
              <a:gd name="connsiteY87-16812" fmla="*/ 4187661 h 6858000"/>
              <a:gd name="connsiteX88-16813" fmla="*/ 5917114 w 6128435"/>
              <a:gd name="connsiteY88-16814" fmla="*/ 4213096 h 6858000"/>
              <a:gd name="connsiteX89-16815" fmla="*/ 5921153 w 6128435"/>
              <a:gd name="connsiteY89-16816" fmla="*/ 4236222 h 6858000"/>
              <a:gd name="connsiteX90-16817" fmla="*/ 5924233 w 6128435"/>
              <a:gd name="connsiteY90-16818" fmla="*/ 4242060 h 6858000"/>
              <a:gd name="connsiteX91-16819" fmla="*/ 5928910 w 6128435"/>
              <a:gd name="connsiteY91-16820" fmla="*/ 4300973 h 6858000"/>
              <a:gd name="connsiteX92-16821" fmla="*/ 5939320 w 6128435"/>
              <a:gd name="connsiteY92-16822" fmla="*/ 4340435 h 6858000"/>
              <a:gd name="connsiteX93-16823" fmla="*/ 5946705 w 6128435"/>
              <a:gd name="connsiteY93-16824" fmla="*/ 4428051 h 6858000"/>
              <a:gd name="connsiteX94-16825" fmla="*/ 5949261 w 6128435"/>
              <a:gd name="connsiteY94-16826" fmla="*/ 4449185 h 6858000"/>
              <a:gd name="connsiteX95-16827" fmla="*/ 5957504 w 6128435"/>
              <a:gd name="connsiteY95-16828" fmla="*/ 4465911 h 6858000"/>
              <a:gd name="connsiteX96-16829" fmla="*/ 5964689 w 6128435"/>
              <a:gd name="connsiteY96-16830" fmla="*/ 4468532 h 6858000"/>
              <a:gd name="connsiteX97-16831" fmla="*/ 5967062 w 6128435"/>
              <a:gd name="connsiteY97-16832" fmla="*/ 4479923 h 6858000"/>
              <a:gd name="connsiteX98-16833" fmla="*/ 5968960 w 6128435"/>
              <a:gd name="connsiteY98-16834" fmla="*/ 4482655 h 6858000"/>
              <a:gd name="connsiteX99-16835" fmla="*/ 5978567 w 6128435"/>
              <a:gd name="connsiteY99-16836" fmla="*/ 4498605 h 6858000"/>
              <a:gd name="connsiteX100-16837" fmla="*/ 5980106 w 6128435"/>
              <a:gd name="connsiteY100-16838" fmla="*/ 4585087 h 6858000"/>
              <a:gd name="connsiteX101-16839" fmla="*/ 5998138 w 6128435"/>
              <a:gd name="connsiteY101-16840" fmla="*/ 4697518 h 6858000"/>
              <a:gd name="connsiteX102-16841" fmla="*/ 6013516 w 6128435"/>
              <a:gd name="connsiteY102-16842" fmla="*/ 4786619 h 6858000"/>
              <a:gd name="connsiteX103-16843" fmla="*/ 6025404 w 6128435"/>
              <a:gd name="connsiteY103-16844" fmla="*/ 4858148 h 6858000"/>
              <a:gd name="connsiteX104-16845" fmla="*/ 6007749 w 6128435"/>
              <a:gd name="connsiteY104-16846" fmla="*/ 4964715 h 6858000"/>
              <a:gd name="connsiteX105-16847" fmla="*/ 6005269 w 6128435"/>
              <a:gd name="connsiteY105-16848" fmla="*/ 5150567 h 6858000"/>
              <a:gd name="connsiteX106-16849" fmla="*/ 6001127 w 6128435"/>
              <a:gd name="connsiteY106-16850" fmla="*/ 5164609 h 6858000"/>
              <a:gd name="connsiteX107-16851" fmla="*/ 5996647 w 6128435"/>
              <a:gd name="connsiteY107-16852" fmla="*/ 5185640 h 6858000"/>
              <a:gd name="connsiteX108-16853" fmla="*/ 5998514 w 6128435"/>
              <a:gd name="connsiteY108-16854" fmla="*/ 5189673 h 6858000"/>
              <a:gd name="connsiteX109-16855" fmla="*/ 5995970 w 6128435"/>
              <a:gd name="connsiteY109-16856" fmla="*/ 5221547 h 6858000"/>
              <a:gd name="connsiteX110-16857" fmla="*/ 5997218 w 6128435"/>
              <a:gd name="connsiteY110-16858" fmla="*/ 5222031 h 6858000"/>
              <a:gd name="connsiteX111-16859" fmla="*/ 6002116 w 6128435"/>
              <a:gd name="connsiteY111-16860" fmla="*/ 5231223 h 6858000"/>
              <a:gd name="connsiteX112-16861" fmla="*/ 6008541 w 6128435"/>
              <a:gd name="connsiteY112-16862" fmla="*/ 5248680 h 6858000"/>
              <a:gd name="connsiteX113-16863" fmla="*/ 6039260 w 6128435"/>
              <a:gd name="connsiteY113-16864" fmla="*/ 5289518 h 6858000"/>
              <a:gd name="connsiteX114-16865" fmla="*/ 6036748 w 6128435"/>
              <a:gd name="connsiteY114-16866" fmla="*/ 5322752 h 6858000"/>
              <a:gd name="connsiteX115-16867" fmla="*/ 6036943 w 6128435"/>
              <a:gd name="connsiteY115-16868" fmla="*/ 5329480 h 6858000"/>
              <a:gd name="connsiteX116-16869" fmla="*/ 6037236 w 6128435"/>
              <a:gd name="connsiteY116-16870" fmla="*/ 5329634 h 6858000"/>
              <a:gd name="connsiteX117-16871" fmla="*/ 6038019 w 6128435"/>
              <a:gd name="connsiteY117-16872" fmla="*/ 5336764 h 6858000"/>
              <a:gd name="connsiteX118-16873" fmla="*/ 6037298 w 6128435"/>
              <a:gd name="connsiteY118-16874" fmla="*/ 5341753 h 6858000"/>
              <a:gd name="connsiteX119-16875" fmla="*/ 6037677 w 6128435"/>
              <a:gd name="connsiteY119-16876" fmla="*/ 5354807 h 6858000"/>
              <a:gd name="connsiteX120-16877" fmla="*/ 6039728 w 6128435"/>
              <a:gd name="connsiteY120-16878" fmla="*/ 5359416 h 6858000"/>
              <a:gd name="connsiteX121-16879" fmla="*/ 6043311 w 6128435"/>
              <a:gd name="connsiteY121-16880" fmla="*/ 5361407 h 6858000"/>
              <a:gd name="connsiteX122-16881" fmla="*/ 6042954 w 6128435"/>
              <a:gd name="connsiteY122-16882" fmla="*/ 5362576 h 6858000"/>
              <a:gd name="connsiteX123-16883" fmla="*/ 6053435 w 6128435"/>
              <a:gd name="connsiteY123-16884" fmla="*/ 5387547 h 6858000"/>
              <a:gd name="connsiteX124-16885" fmla="*/ 6065933 w 6128435"/>
              <a:gd name="connsiteY124-16886" fmla="*/ 5443002 h 6858000"/>
              <a:gd name="connsiteX125-16887" fmla="*/ 6068640 w 6128435"/>
              <a:gd name="connsiteY125-16888" fmla="*/ 5474503 h 6858000"/>
              <a:gd name="connsiteX126-16889" fmla="*/ 6080922 w 6128435"/>
              <a:gd name="connsiteY126-16890" fmla="*/ 5561070 h 6858000"/>
              <a:gd name="connsiteX127-16891" fmla="*/ 6096949 w 6128435"/>
              <a:gd name="connsiteY127-16892" fmla="*/ 5648179 h 6858000"/>
              <a:gd name="connsiteX128-16893" fmla="*/ 6125703 w 6128435"/>
              <a:gd name="connsiteY128-16894" fmla="*/ 5692894 h 6858000"/>
              <a:gd name="connsiteX129-16895" fmla="*/ 6126670 w 6128435"/>
              <a:gd name="connsiteY129-16896" fmla="*/ 5697882 h 6858000"/>
              <a:gd name="connsiteX130-16897" fmla="*/ 6124061 w 6128435"/>
              <a:gd name="connsiteY130-16898" fmla="*/ 5710294 h 6858000"/>
              <a:gd name="connsiteX131-16899" fmla="*/ 6122213 w 6128435"/>
              <a:gd name="connsiteY131-16900" fmla="*/ 5714762 h 6858000"/>
              <a:gd name="connsiteX132-16901" fmla="*/ 6121353 w 6128435"/>
              <a:gd name="connsiteY132-16902" fmla="*/ 5721725 h 6858000"/>
              <a:gd name="connsiteX133-16903" fmla="*/ 6121607 w 6128435"/>
              <a:gd name="connsiteY133-16904" fmla="*/ 5721959 h 6858000"/>
              <a:gd name="connsiteX134-16905" fmla="*/ 6120262 w 6128435"/>
              <a:gd name="connsiteY134-16906" fmla="*/ 5728358 h 6858000"/>
              <a:gd name="connsiteX135-16907" fmla="*/ 6110194 w 6128435"/>
              <a:gd name="connsiteY135-16908" fmla="*/ 5758853 h 6858000"/>
              <a:gd name="connsiteX136-16909" fmla="*/ 6127519 w 6128435"/>
              <a:gd name="connsiteY136-16910" fmla="*/ 5865775 h 6858000"/>
              <a:gd name="connsiteX137-16911" fmla="*/ 6128435 w 6128435"/>
              <a:gd name="connsiteY137-16912" fmla="*/ 5870164 h 6858000"/>
              <a:gd name="connsiteX138-16913" fmla="*/ 6119217 w 6128435"/>
              <a:gd name="connsiteY138-16914" fmla="*/ 5888542 h 6858000"/>
              <a:gd name="connsiteX139-16915" fmla="*/ 6115966 w 6128435"/>
              <a:gd name="connsiteY139-16916" fmla="*/ 5898387 h 6858000"/>
              <a:gd name="connsiteX140-16917" fmla="*/ 6111924 w 6128435"/>
              <a:gd name="connsiteY140-16918" fmla="*/ 5900444 h 6858000"/>
              <a:gd name="connsiteX141-16919" fmla="*/ 6108716 w 6128435"/>
              <a:gd name="connsiteY141-16920" fmla="*/ 5915345 h 6858000"/>
              <a:gd name="connsiteX142-16921" fmla="*/ 6109524 w 6128435"/>
              <a:gd name="connsiteY142-16922" fmla="*/ 5917328 h 6858000"/>
              <a:gd name="connsiteX143-16923" fmla="*/ 6102493 w 6128435"/>
              <a:gd name="connsiteY143-16924" fmla="*/ 5928602 h 6858000"/>
              <a:gd name="connsiteX144-16925" fmla="*/ 6056863 w 6128435"/>
              <a:gd name="connsiteY144-16926" fmla="*/ 6000643 h 6858000"/>
              <a:gd name="connsiteX145-16927" fmla="*/ 6045436 w 6128435"/>
              <a:gd name="connsiteY145-16928" fmla="*/ 6124480 h 6858000"/>
              <a:gd name="connsiteX146-16929" fmla="*/ 6030489 w 6128435"/>
              <a:gd name="connsiteY146-16930" fmla="*/ 6317666 h 6858000"/>
              <a:gd name="connsiteX147-16931" fmla="*/ 6007492 w 6128435"/>
              <a:gd name="connsiteY147-16932" fmla="*/ 6440818 h 6858000"/>
              <a:gd name="connsiteX148-16933" fmla="*/ 6009467 w 6128435"/>
              <a:gd name="connsiteY148-16934" fmla="*/ 6487076 h 6858000"/>
              <a:gd name="connsiteX149-16935" fmla="*/ 5995064 w 6128435"/>
              <a:gd name="connsiteY149-16936" fmla="*/ 6540791 h 6858000"/>
              <a:gd name="connsiteX150-16937" fmla="*/ 5996309 w 6128435"/>
              <a:gd name="connsiteY150-16938" fmla="*/ 6543961 h 6858000"/>
              <a:gd name="connsiteX151-16939" fmla="*/ 5996048 w 6128435"/>
              <a:gd name="connsiteY151-16940" fmla="*/ 6555444 h 6858000"/>
              <a:gd name="connsiteX152-16941" fmla="*/ 6002524 w 6128435"/>
              <a:gd name="connsiteY152-16942" fmla="*/ 6560188 h 6858000"/>
              <a:gd name="connsiteX153-16943" fmla="*/ 6006823 w 6128435"/>
              <a:gd name="connsiteY153-16944" fmla="*/ 6578546 h 6858000"/>
              <a:gd name="connsiteX154-16945" fmla="*/ 6004510 w 6128435"/>
              <a:gd name="connsiteY154-16946" fmla="*/ 6599256 h 6858000"/>
              <a:gd name="connsiteX155-16947" fmla="*/ 5986207 w 6128435"/>
              <a:gd name="connsiteY155-16948" fmla="*/ 6695855 h 6858000"/>
              <a:gd name="connsiteX156-16949" fmla="*/ 5979428 w 6128435"/>
              <a:gd name="connsiteY156-16950" fmla="*/ 6754678 h 6858000"/>
              <a:gd name="connsiteX157-16951" fmla="*/ 5983398 w 6128435"/>
              <a:gd name="connsiteY157-16952" fmla="*/ 6778641 h 6858000"/>
              <a:gd name="connsiteX158-16953" fmla="*/ 5984543 w 6128435"/>
              <a:gd name="connsiteY158-16954" fmla="*/ 6811016 h 6858000"/>
              <a:gd name="connsiteX159-16955" fmla="*/ 5981802 w 6128435"/>
              <a:gd name="connsiteY159-16956" fmla="*/ 6838578 h 6858000"/>
              <a:gd name="connsiteX160-16957" fmla="*/ 5979671 w 6128435"/>
              <a:gd name="connsiteY160-16958" fmla="*/ 6858000 h 6858000"/>
              <a:gd name="connsiteX161-16959" fmla="*/ 0 w 6128435"/>
              <a:gd name="connsiteY161-16960" fmla="*/ 6858000 h 6858000"/>
              <a:gd name="connsiteX162-16961" fmla="*/ 0 w 6128435"/>
              <a:gd name="connsiteY162-16962" fmla="*/ 0 h 6858000"/>
              <a:gd name="connsiteX0-16963" fmla="*/ 0 w 6128435"/>
              <a:gd name="connsiteY0-16964" fmla="*/ 0 h 6858000"/>
              <a:gd name="connsiteX1-16965" fmla="*/ 4965888 w 6128435"/>
              <a:gd name="connsiteY1-16966" fmla="*/ 0 h 6858000"/>
              <a:gd name="connsiteX2-16967" fmla="*/ 4967767 w 6128435"/>
              <a:gd name="connsiteY2-16968" fmla="*/ 7930 h 6858000"/>
              <a:gd name="connsiteX3-16969" fmla="*/ 4979444 w 6128435"/>
              <a:gd name="connsiteY3-16970" fmla="*/ 43921 h 6858000"/>
              <a:gd name="connsiteX4-16971" fmla="*/ 5021173 w 6128435"/>
              <a:gd name="connsiteY4-16972" fmla="*/ 123738 h 6858000"/>
              <a:gd name="connsiteX5-16973" fmla="*/ 5075458 w 6128435"/>
              <a:gd name="connsiteY5-16974" fmla="*/ 264355 h 6858000"/>
              <a:gd name="connsiteX6-16975" fmla="*/ 5081175 w 6128435"/>
              <a:gd name="connsiteY6-16976" fmla="*/ 277448 h 6858000"/>
              <a:gd name="connsiteX7-16977" fmla="*/ 5097011 w 6128435"/>
              <a:gd name="connsiteY7-16978" fmla="*/ 355616 h 6858000"/>
              <a:gd name="connsiteX8-16979" fmla="*/ 5130982 w 6128435"/>
              <a:gd name="connsiteY8-16980" fmla="*/ 412030 h 6858000"/>
              <a:gd name="connsiteX9-16981" fmla="*/ 5153000 w 6128435"/>
              <a:gd name="connsiteY9-16982" fmla="*/ 507134 h 6858000"/>
              <a:gd name="connsiteX10-16983" fmla="*/ 5171282 w 6128435"/>
              <a:gd name="connsiteY10-16984" fmla="*/ 602071 h 6858000"/>
              <a:gd name="connsiteX11-16985" fmla="*/ 5176196 w 6128435"/>
              <a:gd name="connsiteY11-16986" fmla="*/ 636822 h 6858000"/>
              <a:gd name="connsiteX12-16987" fmla="*/ 5189051 w 6128435"/>
              <a:gd name="connsiteY12-16988" fmla="*/ 782518 h 6858000"/>
              <a:gd name="connsiteX13-16989" fmla="*/ 5210428 w 6128435"/>
              <a:gd name="connsiteY13-16990" fmla="*/ 815772 h 6858000"/>
              <a:gd name="connsiteX14-16991" fmla="*/ 5221088 w 6128435"/>
              <a:gd name="connsiteY14-16992" fmla="*/ 860193 h 6858000"/>
              <a:gd name="connsiteX15-16993" fmla="*/ 5230806 w 6128435"/>
              <a:gd name="connsiteY15-16994" fmla="*/ 961354 h 6858000"/>
              <a:gd name="connsiteX16-16995" fmla="*/ 5201018 w 6128435"/>
              <a:gd name="connsiteY16-16996" fmla="*/ 1095027 h 6858000"/>
              <a:gd name="connsiteX17-16997" fmla="*/ 5202153 w 6128435"/>
              <a:gd name="connsiteY17-16998" fmla="*/ 1133224 h 6858000"/>
              <a:gd name="connsiteX18-16999" fmla="*/ 5207370 w 6128435"/>
              <a:gd name="connsiteY18-17000" fmla="*/ 1138097 h 6858000"/>
              <a:gd name="connsiteX19-17001" fmla="*/ 5189234 w 6128435"/>
              <a:gd name="connsiteY19-17002" fmla="*/ 1193495 h 6858000"/>
              <a:gd name="connsiteX20-17003" fmla="*/ 5202769 w 6128435"/>
              <a:gd name="connsiteY20-17004" fmla="*/ 1269450 h 6858000"/>
              <a:gd name="connsiteX21-17005" fmla="*/ 5225968 w 6128435"/>
              <a:gd name="connsiteY21-17006" fmla="*/ 1357994 h 6858000"/>
              <a:gd name="connsiteX22-17007" fmla="*/ 5233819 w 6128435"/>
              <a:gd name="connsiteY22-17008" fmla="*/ 1380922 h 6858000"/>
              <a:gd name="connsiteX23-17009" fmla="*/ 5237226 w 6128435"/>
              <a:gd name="connsiteY23-17010" fmla="*/ 1441327 h 6858000"/>
              <a:gd name="connsiteX24-17011" fmla="*/ 5255653 w 6128435"/>
              <a:gd name="connsiteY24-17012" fmla="*/ 1524712 h 6858000"/>
              <a:gd name="connsiteX25-17013" fmla="*/ 5263491 w 6128435"/>
              <a:gd name="connsiteY25-17014" fmla="*/ 1642938 h 6858000"/>
              <a:gd name="connsiteX26-17015" fmla="*/ 5261314 w 6128435"/>
              <a:gd name="connsiteY26-17016" fmla="*/ 1689177 h 6858000"/>
              <a:gd name="connsiteX27-17017" fmla="*/ 5259788 w 6128435"/>
              <a:gd name="connsiteY27-17018" fmla="*/ 1768516 h 6858000"/>
              <a:gd name="connsiteX28-17019" fmla="*/ 5255696 w 6128435"/>
              <a:gd name="connsiteY28-17020" fmla="*/ 1953770 h 6858000"/>
              <a:gd name="connsiteX29-17021" fmla="*/ 5252592 w 6128435"/>
              <a:gd name="connsiteY29-17022" fmla="*/ 2092210 h 6858000"/>
              <a:gd name="connsiteX30-17023" fmla="*/ 5264303 w 6128435"/>
              <a:gd name="connsiteY30-17024" fmla="*/ 2225157 h 6858000"/>
              <a:gd name="connsiteX31-17025" fmla="*/ 5254949 w 6128435"/>
              <a:gd name="connsiteY31-17026" fmla="*/ 2236160 h 6858000"/>
              <a:gd name="connsiteX32-17027" fmla="*/ 5250104 w 6128435"/>
              <a:gd name="connsiteY32-17028" fmla="*/ 2249166 h 6858000"/>
              <a:gd name="connsiteX33-17029" fmla="*/ 5251214 w 6128435"/>
              <a:gd name="connsiteY33-17030" fmla="*/ 2250944 h 6858000"/>
              <a:gd name="connsiteX34-17031" fmla="*/ 5250644 w 6128435"/>
              <a:gd name="connsiteY34-17032" fmla="*/ 2266619 h 6858000"/>
              <a:gd name="connsiteX35-17033" fmla="*/ 5279312 w 6128435"/>
              <a:gd name="connsiteY35-17034" fmla="*/ 2302757 h 6858000"/>
              <a:gd name="connsiteX36-17035" fmla="*/ 5293877 w 6128435"/>
              <a:gd name="connsiteY36-17036" fmla="*/ 2368649 h 6858000"/>
              <a:gd name="connsiteX37-17037" fmla="*/ 5311338 w 6128435"/>
              <a:gd name="connsiteY37-17038" fmla="*/ 2404034 h 6858000"/>
              <a:gd name="connsiteX38-17039" fmla="*/ 5338366 w 6128435"/>
              <a:gd name="connsiteY38-17040" fmla="*/ 2465052 h 6858000"/>
              <a:gd name="connsiteX39-17041" fmla="*/ 5371263 w 6128435"/>
              <a:gd name="connsiteY39-17042" fmla="*/ 2586413 h 6858000"/>
              <a:gd name="connsiteX40-17043" fmla="*/ 5407503 w 6128435"/>
              <a:gd name="connsiteY40-17044" fmla="*/ 2786290 h 6858000"/>
              <a:gd name="connsiteX41-17045" fmla="*/ 5407356 w 6128435"/>
              <a:gd name="connsiteY41-17046" fmla="*/ 2787545 h 6858000"/>
              <a:gd name="connsiteX42-17047" fmla="*/ 5411130 w 6128435"/>
              <a:gd name="connsiteY42-17048" fmla="*/ 2788640 h 6858000"/>
              <a:gd name="connsiteX43-17049" fmla="*/ 5416439 w 6128435"/>
              <a:gd name="connsiteY43-17050" fmla="*/ 2805666 h 6858000"/>
              <a:gd name="connsiteX44-17051" fmla="*/ 5416589 w 6128435"/>
              <a:gd name="connsiteY44-17052" fmla="*/ 2810822 h 6858000"/>
              <a:gd name="connsiteX45-17053" fmla="*/ 5418542 w 6128435"/>
              <a:gd name="connsiteY45-17054" fmla="*/ 2817745 h 6858000"/>
              <a:gd name="connsiteX46-17055" fmla="*/ 5418847 w 6128435"/>
              <a:gd name="connsiteY46-17056" fmla="*/ 2817825 h 6858000"/>
              <a:gd name="connsiteX47-17057" fmla="*/ 5457023 w 6128435"/>
              <a:gd name="connsiteY47-17058" fmla="*/ 2858292 h 6858000"/>
              <a:gd name="connsiteX48-17059" fmla="*/ 5479298 w 6128435"/>
              <a:gd name="connsiteY48-17060" fmla="*/ 2947791 h 6858000"/>
              <a:gd name="connsiteX49-17061" fmla="*/ 5481770 w 6128435"/>
              <a:gd name="connsiteY49-17062" fmla="*/ 2951352 h 6858000"/>
              <a:gd name="connsiteX50-17063" fmla="*/ 5482045 w 6128435"/>
              <a:gd name="connsiteY50-17064" fmla="*/ 2984371 h 6858000"/>
              <a:gd name="connsiteX51-17065" fmla="*/ 5482415 w 6128435"/>
              <a:gd name="connsiteY51-17066" fmla="*/ 3004079 h 6858000"/>
              <a:gd name="connsiteX52-17067" fmla="*/ 5483865 w 6128435"/>
              <a:gd name="connsiteY52-17068" fmla="*/ 3005467 h 6858000"/>
              <a:gd name="connsiteX53-17069" fmla="*/ 5482236 w 6128435"/>
              <a:gd name="connsiteY53-17070" fmla="*/ 3019791 h 6858000"/>
              <a:gd name="connsiteX54-17071" fmla="*/ 5481505 w 6128435"/>
              <a:gd name="connsiteY54-17072" fmla="*/ 3095286 h 6858000"/>
              <a:gd name="connsiteX55-17073" fmla="*/ 5477595 w 6128435"/>
              <a:gd name="connsiteY55-17074" fmla="*/ 3250534 h 6858000"/>
              <a:gd name="connsiteX56-17075" fmla="*/ 5532836 w 6128435"/>
              <a:gd name="connsiteY56-17076" fmla="*/ 3353840 h 6858000"/>
              <a:gd name="connsiteX57-17077" fmla="*/ 5561229 w 6128435"/>
              <a:gd name="connsiteY57-17078" fmla="*/ 3395784 h 6858000"/>
              <a:gd name="connsiteX58-17079" fmla="*/ 5589758 w 6128435"/>
              <a:gd name="connsiteY58-17080" fmla="*/ 3506453 h 6858000"/>
              <a:gd name="connsiteX59-17081" fmla="*/ 5596144 w 6128435"/>
              <a:gd name="connsiteY59-17082" fmla="*/ 3534624 h 6858000"/>
              <a:gd name="connsiteX60-17083" fmla="*/ 5597750 w 6128435"/>
              <a:gd name="connsiteY60-17084" fmla="*/ 3534129 h 6858000"/>
              <a:gd name="connsiteX61-17085" fmla="*/ 5599700 w 6128435"/>
              <a:gd name="connsiteY61-17086" fmla="*/ 3547221 h 6858000"/>
              <a:gd name="connsiteX62-17087" fmla="*/ 5615031 w 6128435"/>
              <a:gd name="connsiteY62-17088" fmla="*/ 3557482 h 6858000"/>
              <a:gd name="connsiteX63-17089" fmla="*/ 5618377 w 6128435"/>
              <a:gd name="connsiteY63-17090" fmla="*/ 3588431 h 6858000"/>
              <a:gd name="connsiteX64-17091" fmla="*/ 5612155 w 6128435"/>
              <a:gd name="connsiteY64-17092" fmla="*/ 3589869 h 6858000"/>
              <a:gd name="connsiteX65-17093" fmla="*/ 5620843 w 6128435"/>
              <a:gd name="connsiteY65-17094" fmla="*/ 3606745 h 6858000"/>
              <a:gd name="connsiteX66-17095" fmla="*/ 5655472 w 6128435"/>
              <a:gd name="connsiteY66-17096" fmla="*/ 3678877 h 6858000"/>
              <a:gd name="connsiteX67-17097" fmla="*/ 5680448 w 6128435"/>
              <a:gd name="connsiteY67-17098" fmla="*/ 3717760 h 6858000"/>
              <a:gd name="connsiteX68-17099" fmla="*/ 5683015 w 6128435"/>
              <a:gd name="connsiteY68-17100" fmla="*/ 3762025 h 6858000"/>
              <a:gd name="connsiteX69-17101" fmla="*/ 5696643 w 6128435"/>
              <a:gd name="connsiteY69-17102" fmla="*/ 3773888 h 6858000"/>
              <a:gd name="connsiteX70-17103" fmla="*/ 5699203 w 6128435"/>
              <a:gd name="connsiteY70-17104" fmla="*/ 3775823 h 6858000"/>
              <a:gd name="connsiteX71-17105" fmla="*/ 5704824 w 6128435"/>
              <a:gd name="connsiteY71-17106" fmla="*/ 3785966 h 6858000"/>
              <a:gd name="connsiteX72-17107" fmla="*/ 5712204 w 6128435"/>
              <a:gd name="connsiteY72-17108" fmla="*/ 3785830 h 6858000"/>
              <a:gd name="connsiteX73-17109" fmla="*/ 5724816 w 6128435"/>
              <a:gd name="connsiteY73-17110" fmla="*/ 3798949 h 6858000"/>
              <a:gd name="connsiteX74-17111" fmla="*/ 5733539 w 6128435"/>
              <a:gd name="connsiteY74-17112" fmla="*/ 3818457 h 6858000"/>
              <a:gd name="connsiteX75-17113" fmla="*/ 5768491 w 6128435"/>
              <a:gd name="connsiteY75-17114" fmla="*/ 3914399 h 6858000"/>
              <a:gd name="connsiteX76-17115" fmla="*/ 5793123 w 6128435"/>
              <a:gd name="connsiteY76-17116" fmla="*/ 3969952 h 6858000"/>
              <a:gd name="connsiteX77-17117" fmla="*/ 5808321 w 6128435"/>
              <a:gd name="connsiteY77-17118" fmla="*/ 3988153 h 6858000"/>
              <a:gd name="connsiteX78-17119" fmla="*/ 5825621 w 6128435"/>
              <a:gd name="connsiteY78-17120" fmla="*/ 4015525 h 6858000"/>
              <a:gd name="connsiteX79-17121" fmla="*/ 5860672 w 6128435"/>
              <a:gd name="connsiteY79-17122" fmla="*/ 4061579 h 6858000"/>
              <a:gd name="connsiteX80-17123" fmla="*/ 5872173 w 6128435"/>
              <a:gd name="connsiteY80-17124" fmla="*/ 4088497 h 6858000"/>
              <a:gd name="connsiteX81-17125" fmla="*/ 5883705 w 6128435"/>
              <a:gd name="connsiteY81-17126" fmla="*/ 4101899 h 6858000"/>
              <a:gd name="connsiteX82-17127" fmla="*/ 5885314 w 6128435"/>
              <a:gd name="connsiteY82-17128" fmla="*/ 4108387 h 6858000"/>
              <a:gd name="connsiteX83-17129" fmla="*/ 5894095 w 6128435"/>
              <a:gd name="connsiteY83-17130" fmla="*/ 4128857 h 6858000"/>
              <a:gd name="connsiteX84-17131" fmla="*/ 5898339 w 6128435"/>
              <a:gd name="connsiteY84-17132" fmla="*/ 4140800 h 6858000"/>
              <a:gd name="connsiteX85-17133" fmla="*/ 5899734 w 6128435"/>
              <a:gd name="connsiteY85-17134" fmla="*/ 4145632 h 6858000"/>
              <a:gd name="connsiteX86-17135" fmla="*/ 5903513 w 6128435"/>
              <a:gd name="connsiteY86-17136" fmla="*/ 4187661 h 6858000"/>
              <a:gd name="connsiteX87-17137" fmla="*/ 5917114 w 6128435"/>
              <a:gd name="connsiteY87-17138" fmla="*/ 4213096 h 6858000"/>
              <a:gd name="connsiteX88-17139" fmla="*/ 5921153 w 6128435"/>
              <a:gd name="connsiteY88-17140" fmla="*/ 4236222 h 6858000"/>
              <a:gd name="connsiteX89-17141" fmla="*/ 5924233 w 6128435"/>
              <a:gd name="connsiteY89-17142" fmla="*/ 4242060 h 6858000"/>
              <a:gd name="connsiteX90-17143" fmla="*/ 5928910 w 6128435"/>
              <a:gd name="connsiteY90-17144" fmla="*/ 4300973 h 6858000"/>
              <a:gd name="connsiteX91-17145" fmla="*/ 5939320 w 6128435"/>
              <a:gd name="connsiteY91-17146" fmla="*/ 4340435 h 6858000"/>
              <a:gd name="connsiteX92-17147" fmla="*/ 5946705 w 6128435"/>
              <a:gd name="connsiteY92-17148" fmla="*/ 4428051 h 6858000"/>
              <a:gd name="connsiteX93-17149" fmla="*/ 5949261 w 6128435"/>
              <a:gd name="connsiteY93-17150" fmla="*/ 4449185 h 6858000"/>
              <a:gd name="connsiteX94-17151" fmla="*/ 5957504 w 6128435"/>
              <a:gd name="connsiteY94-17152" fmla="*/ 4465911 h 6858000"/>
              <a:gd name="connsiteX95-17153" fmla="*/ 5964689 w 6128435"/>
              <a:gd name="connsiteY95-17154" fmla="*/ 4468532 h 6858000"/>
              <a:gd name="connsiteX96-17155" fmla="*/ 5967062 w 6128435"/>
              <a:gd name="connsiteY96-17156" fmla="*/ 4479923 h 6858000"/>
              <a:gd name="connsiteX97-17157" fmla="*/ 5968960 w 6128435"/>
              <a:gd name="connsiteY97-17158" fmla="*/ 4482655 h 6858000"/>
              <a:gd name="connsiteX98-17159" fmla="*/ 5978567 w 6128435"/>
              <a:gd name="connsiteY98-17160" fmla="*/ 4498605 h 6858000"/>
              <a:gd name="connsiteX99-17161" fmla="*/ 5980106 w 6128435"/>
              <a:gd name="connsiteY99-17162" fmla="*/ 4585087 h 6858000"/>
              <a:gd name="connsiteX100-17163" fmla="*/ 5998138 w 6128435"/>
              <a:gd name="connsiteY100-17164" fmla="*/ 4697518 h 6858000"/>
              <a:gd name="connsiteX101-17165" fmla="*/ 6013516 w 6128435"/>
              <a:gd name="connsiteY101-17166" fmla="*/ 4786619 h 6858000"/>
              <a:gd name="connsiteX102-17167" fmla="*/ 6025404 w 6128435"/>
              <a:gd name="connsiteY102-17168" fmla="*/ 4858148 h 6858000"/>
              <a:gd name="connsiteX103-17169" fmla="*/ 6007749 w 6128435"/>
              <a:gd name="connsiteY103-17170" fmla="*/ 4964715 h 6858000"/>
              <a:gd name="connsiteX104-17171" fmla="*/ 6005269 w 6128435"/>
              <a:gd name="connsiteY104-17172" fmla="*/ 5150567 h 6858000"/>
              <a:gd name="connsiteX105-17173" fmla="*/ 6001127 w 6128435"/>
              <a:gd name="connsiteY105-17174" fmla="*/ 5164609 h 6858000"/>
              <a:gd name="connsiteX106-17175" fmla="*/ 5996647 w 6128435"/>
              <a:gd name="connsiteY106-17176" fmla="*/ 5185640 h 6858000"/>
              <a:gd name="connsiteX107-17177" fmla="*/ 5998514 w 6128435"/>
              <a:gd name="connsiteY107-17178" fmla="*/ 5189673 h 6858000"/>
              <a:gd name="connsiteX108-17179" fmla="*/ 5995970 w 6128435"/>
              <a:gd name="connsiteY108-17180" fmla="*/ 5221547 h 6858000"/>
              <a:gd name="connsiteX109-17181" fmla="*/ 5997218 w 6128435"/>
              <a:gd name="connsiteY109-17182" fmla="*/ 5222031 h 6858000"/>
              <a:gd name="connsiteX110-17183" fmla="*/ 6002116 w 6128435"/>
              <a:gd name="connsiteY110-17184" fmla="*/ 5231223 h 6858000"/>
              <a:gd name="connsiteX111-17185" fmla="*/ 6008541 w 6128435"/>
              <a:gd name="connsiteY111-17186" fmla="*/ 5248680 h 6858000"/>
              <a:gd name="connsiteX112-17187" fmla="*/ 6039260 w 6128435"/>
              <a:gd name="connsiteY112-17188" fmla="*/ 5289518 h 6858000"/>
              <a:gd name="connsiteX113-17189" fmla="*/ 6036748 w 6128435"/>
              <a:gd name="connsiteY113-17190" fmla="*/ 5322752 h 6858000"/>
              <a:gd name="connsiteX114-17191" fmla="*/ 6036943 w 6128435"/>
              <a:gd name="connsiteY114-17192" fmla="*/ 5329480 h 6858000"/>
              <a:gd name="connsiteX115-17193" fmla="*/ 6037236 w 6128435"/>
              <a:gd name="connsiteY115-17194" fmla="*/ 5329634 h 6858000"/>
              <a:gd name="connsiteX116-17195" fmla="*/ 6038019 w 6128435"/>
              <a:gd name="connsiteY116-17196" fmla="*/ 5336764 h 6858000"/>
              <a:gd name="connsiteX117-17197" fmla="*/ 6037298 w 6128435"/>
              <a:gd name="connsiteY117-17198" fmla="*/ 5341753 h 6858000"/>
              <a:gd name="connsiteX118-17199" fmla="*/ 6037677 w 6128435"/>
              <a:gd name="connsiteY118-17200" fmla="*/ 5354807 h 6858000"/>
              <a:gd name="connsiteX119-17201" fmla="*/ 6039728 w 6128435"/>
              <a:gd name="connsiteY119-17202" fmla="*/ 5359416 h 6858000"/>
              <a:gd name="connsiteX120-17203" fmla="*/ 6043311 w 6128435"/>
              <a:gd name="connsiteY120-17204" fmla="*/ 5361407 h 6858000"/>
              <a:gd name="connsiteX121-17205" fmla="*/ 6042954 w 6128435"/>
              <a:gd name="connsiteY121-17206" fmla="*/ 5362576 h 6858000"/>
              <a:gd name="connsiteX122-17207" fmla="*/ 6053435 w 6128435"/>
              <a:gd name="connsiteY122-17208" fmla="*/ 5387547 h 6858000"/>
              <a:gd name="connsiteX123-17209" fmla="*/ 6065933 w 6128435"/>
              <a:gd name="connsiteY123-17210" fmla="*/ 5443002 h 6858000"/>
              <a:gd name="connsiteX124-17211" fmla="*/ 6068640 w 6128435"/>
              <a:gd name="connsiteY124-17212" fmla="*/ 5474503 h 6858000"/>
              <a:gd name="connsiteX125-17213" fmla="*/ 6080922 w 6128435"/>
              <a:gd name="connsiteY125-17214" fmla="*/ 5561070 h 6858000"/>
              <a:gd name="connsiteX126-17215" fmla="*/ 6096949 w 6128435"/>
              <a:gd name="connsiteY126-17216" fmla="*/ 5648179 h 6858000"/>
              <a:gd name="connsiteX127-17217" fmla="*/ 6125703 w 6128435"/>
              <a:gd name="connsiteY127-17218" fmla="*/ 5692894 h 6858000"/>
              <a:gd name="connsiteX128-17219" fmla="*/ 6126670 w 6128435"/>
              <a:gd name="connsiteY128-17220" fmla="*/ 5697882 h 6858000"/>
              <a:gd name="connsiteX129-17221" fmla="*/ 6124061 w 6128435"/>
              <a:gd name="connsiteY129-17222" fmla="*/ 5710294 h 6858000"/>
              <a:gd name="connsiteX130-17223" fmla="*/ 6122213 w 6128435"/>
              <a:gd name="connsiteY130-17224" fmla="*/ 5714762 h 6858000"/>
              <a:gd name="connsiteX131-17225" fmla="*/ 6121353 w 6128435"/>
              <a:gd name="connsiteY131-17226" fmla="*/ 5721725 h 6858000"/>
              <a:gd name="connsiteX132-17227" fmla="*/ 6121607 w 6128435"/>
              <a:gd name="connsiteY132-17228" fmla="*/ 5721959 h 6858000"/>
              <a:gd name="connsiteX133-17229" fmla="*/ 6120262 w 6128435"/>
              <a:gd name="connsiteY133-17230" fmla="*/ 5728358 h 6858000"/>
              <a:gd name="connsiteX134-17231" fmla="*/ 6110194 w 6128435"/>
              <a:gd name="connsiteY134-17232" fmla="*/ 5758853 h 6858000"/>
              <a:gd name="connsiteX135-17233" fmla="*/ 6127519 w 6128435"/>
              <a:gd name="connsiteY135-17234" fmla="*/ 5865775 h 6858000"/>
              <a:gd name="connsiteX136-17235" fmla="*/ 6128435 w 6128435"/>
              <a:gd name="connsiteY136-17236" fmla="*/ 5870164 h 6858000"/>
              <a:gd name="connsiteX137-17237" fmla="*/ 6119217 w 6128435"/>
              <a:gd name="connsiteY137-17238" fmla="*/ 5888542 h 6858000"/>
              <a:gd name="connsiteX138-17239" fmla="*/ 6115966 w 6128435"/>
              <a:gd name="connsiteY138-17240" fmla="*/ 5898387 h 6858000"/>
              <a:gd name="connsiteX139-17241" fmla="*/ 6111924 w 6128435"/>
              <a:gd name="connsiteY139-17242" fmla="*/ 5900444 h 6858000"/>
              <a:gd name="connsiteX140-17243" fmla="*/ 6108716 w 6128435"/>
              <a:gd name="connsiteY140-17244" fmla="*/ 5915345 h 6858000"/>
              <a:gd name="connsiteX141-17245" fmla="*/ 6109524 w 6128435"/>
              <a:gd name="connsiteY141-17246" fmla="*/ 5917328 h 6858000"/>
              <a:gd name="connsiteX142-17247" fmla="*/ 6102493 w 6128435"/>
              <a:gd name="connsiteY142-17248" fmla="*/ 5928602 h 6858000"/>
              <a:gd name="connsiteX143-17249" fmla="*/ 6056863 w 6128435"/>
              <a:gd name="connsiteY143-17250" fmla="*/ 6000643 h 6858000"/>
              <a:gd name="connsiteX144-17251" fmla="*/ 6045436 w 6128435"/>
              <a:gd name="connsiteY144-17252" fmla="*/ 6124480 h 6858000"/>
              <a:gd name="connsiteX145-17253" fmla="*/ 6030489 w 6128435"/>
              <a:gd name="connsiteY145-17254" fmla="*/ 6317666 h 6858000"/>
              <a:gd name="connsiteX146-17255" fmla="*/ 6007492 w 6128435"/>
              <a:gd name="connsiteY146-17256" fmla="*/ 6440818 h 6858000"/>
              <a:gd name="connsiteX147-17257" fmla="*/ 6009467 w 6128435"/>
              <a:gd name="connsiteY147-17258" fmla="*/ 6487076 h 6858000"/>
              <a:gd name="connsiteX148-17259" fmla="*/ 5995064 w 6128435"/>
              <a:gd name="connsiteY148-17260" fmla="*/ 6540791 h 6858000"/>
              <a:gd name="connsiteX149-17261" fmla="*/ 5996309 w 6128435"/>
              <a:gd name="connsiteY149-17262" fmla="*/ 6543961 h 6858000"/>
              <a:gd name="connsiteX150-17263" fmla="*/ 5996048 w 6128435"/>
              <a:gd name="connsiteY150-17264" fmla="*/ 6555444 h 6858000"/>
              <a:gd name="connsiteX151-17265" fmla="*/ 6002524 w 6128435"/>
              <a:gd name="connsiteY151-17266" fmla="*/ 6560188 h 6858000"/>
              <a:gd name="connsiteX152-17267" fmla="*/ 6006823 w 6128435"/>
              <a:gd name="connsiteY152-17268" fmla="*/ 6578546 h 6858000"/>
              <a:gd name="connsiteX153-17269" fmla="*/ 6004510 w 6128435"/>
              <a:gd name="connsiteY153-17270" fmla="*/ 6599256 h 6858000"/>
              <a:gd name="connsiteX154-17271" fmla="*/ 5986207 w 6128435"/>
              <a:gd name="connsiteY154-17272" fmla="*/ 6695855 h 6858000"/>
              <a:gd name="connsiteX155-17273" fmla="*/ 5979428 w 6128435"/>
              <a:gd name="connsiteY155-17274" fmla="*/ 6754678 h 6858000"/>
              <a:gd name="connsiteX156-17275" fmla="*/ 5983398 w 6128435"/>
              <a:gd name="connsiteY156-17276" fmla="*/ 6778641 h 6858000"/>
              <a:gd name="connsiteX157-17277" fmla="*/ 5984543 w 6128435"/>
              <a:gd name="connsiteY157-17278" fmla="*/ 6811016 h 6858000"/>
              <a:gd name="connsiteX158-17279" fmla="*/ 5981802 w 6128435"/>
              <a:gd name="connsiteY158-17280" fmla="*/ 6838578 h 6858000"/>
              <a:gd name="connsiteX159-17281" fmla="*/ 5979671 w 6128435"/>
              <a:gd name="connsiteY159-17282" fmla="*/ 6858000 h 6858000"/>
              <a:gd name="connsiteX160-17283" fmla="*/ 0 w 6128435"/>
              <a:gd name="connsiteY160-17284" fmla="*/ 6858000 h 6858000"/>
              <a:gd name="connsiteX161-17285" fmla="*/ 0 w 6128435"/>
              <a:gd name="connsiteY161-17286" fmla="*/ 0 h 6858000"/>
              <a:gd name="connsiteX0-17287" fmla="*/ 0 w 6128435"/>
              <a:gd name="connsiteY0-17288" fmla="*/ 0 h 6858000"/>
              <a:gd name="connsiteX1-17289" fmla="*/ 4965888 w 6128435"/>
              <a:gd name="connsiteY1-17290" fmla="*/ 0 h 6858000"/>
              <a:gd name="connsiteX2-17291" fmla="*/ 4967767 w 6128435"/>
              <a:gd name="connsiteY2-17292" fmla="*/ 7930 h 6858000"/>
              <a:gd name="connsiteX3-17293" fmla="*/ 4979444 w 6128435"/>
              <a:gd name="connsiteY3-17294" fmla="*/ 43921 h 6858000"/>
              <a:gd name="connsiteX4-17295" fmla="*/ 5021173 w 6128435"/>
              <a:gd name="connsiteY4-17296" fmla="*/ 123738 h 6858000"/>
              <a:gd name="connsiteX5-17297" fmla="*/ 5075458 w 6128435"/>
              <a:gd name="connsiteY5-17298" fmla="*/ 264355 h 6858000"/>
              <a:gd name="connsiteX6-17299" fmla="*/ 5081175 w 6128435"/>
              <a:gd name="connsiteY6-17300" fmla="*/ 277448 h 6858000"/>
              <a:gd name="connsiteX7-17301" fmla="*/ 5097011 w 6128435"/>
              <a:gd name="connsiteY7-17302" fmla="*/ 355616 h 6858000"/>
              <a:gd name="connsiteX8-17303" fmla="*/ 5130982 w 6128435"/>
              <a:gd name="connsiteY8-17304" fmla="*/ 412030 h 6858000"/>
              <a:gd name="connsiteX9-17305" fmla="*/ 5153000 w 6128435"/>
              <a:gd name="connsiteY9-17306" fmla="*/ 507134 h 6858000"/>
              <a:gd name="connsiteX10-17307" fmla="*/ 5171282 w 6128435"/>
              <a:gd name="connsiteY10-17308" fmla="*/ 602071 h 6858000"/>
              <a:gd name="connsiteX11-17309" fmla="*/ 5176196 w 6128435"/>
              <a:gd name="connsiteY11-17310" fmla="*/ 636822 h 6858000"/>
              <a:gd name="connsiteX12-17311" fmla="*/ 5189051 w 6128435"/>
              <a:gd name="connsiteY12-17312" fmla="*/ 782518 h 6858000"/>
              <a:gd name="connsiteX13-17313" fmla="*/ 5210428 w 6128435"/>
              <a:gd name="connsiteY13-17314" fmla="*/ 815772 h 6858000"/>
              <a:gd name="connsiteX14-17315" fmla="*/ 5221088 w 6128435"/>
              <a:gd name="connsiteY14-17316" fmla="*/ 860193 h 6858000"/>
              <a:gd name="connsiteX15-17317" fmla="*/ 5230806 w 6128435"/>
              <a:gd name="connsiteY15-17318" fmla="*/ 961354 h 6858000"/>
              <a:gd name="connsiteX16-17319" fmla="*/ 5201018 w 6128435"/>
              <a:gd name="connsiteY16-17320" fmla="*/ 1095027 h 6858000"/>
              <a:gd name="connsiteX17-17321" fmla="*/ 5202153 w 6128435"/>
              <a:gd name="connsiteY17-17322" fmla="*/ 1133224 h 6858000"/>
              <a:gd name="connsiteX18-17323" fmla="*/ 5207370 w 6128435"/>
              <a:gd name="connsiteY18-17324" fmla="*/ 1138097 h 6858000"/>
              <a:gd name="connsiteX19-17325" fmla="*/ 5189234 w 6128435"/>
              <a:gd name="connsiteY19-17326" fmla="*/ 1193495 h 6858000"/>
              <a:gd name="connsiteX20-17327" fmla="*/ 5202769 w 6128435"/>
              <a:gd name="connsiteY20-17328" fmla="*/ 1269450 h 6858000"/>
              <a:gd name="connsiteX21-17329" fmla="*/ 5225968 w 6128435"/>
              <a:gd name="connsiteY21-17330" fmla="*/ 1357994 h 6858000"/>
              <a:gd name="connsiteX22-17331" fmla="*/ 5233819 w 6128435"/>
              <a:gd name="connsiteY22-17332" fmla="*/ 1380922 h 6858000"/>
              <a:gd name="connsiteX23-17333" fmla="*/ 5237226 w 6128435"/>
              <a:gd name="connsiteY23-17334" fmla="*/ 1441327 h 6858000"/>
              <a:gd name="connsiteX24-17335" fmla="*/ 5255653 w 6128435"/>
              <a:gd name="connsiteY24-17336" fmla="*/ 1524712 h 6858000"/>
              <a:gd name="connsiteX25-17337" fmla="*/ 5263491 w 6128435"/>
              <a:gd name="connsiteY25-17338" fmla="*/ 1642938 h 6858000"/>
              <a:gd name="connsiteX26-17339" fmla="*/ 5261314 w 6128435"/>
              <a:gd name="connsiteY26-17340" fmla="*/ 1689177 h 6858000"/>
              <a:gd name="connsiteX27-17341" fmla="*/ 5259788 w 6128435"/>
              <a:gd name="connsiteY27-17342" fmla="*/ 1768516 h 6858000"/>
              <a:gd name="connsiteX28-17343" fmla="*/ 5255696 w 6128435"/>
              <a:gd name="connsiteY28-17344" fmla="*/ 1953770 h 6858000"/>
              <a:gd name="connsiteX29-17345" fmla="*/ 5252592 w 6128435"/>
              <a:gd name="connsiteY29-17346" fmla="*/ 2092210 h 6858000"/>
              <a:gd name="connsiteX30-17347" fmla="*/ 5264303 w 6128435"/>
              <a:gd name="connsiteY30-17348" fmla="*/ 2225157 h 6858000"/>
              <a:gd name="connsiteX31-17349" fmla="*/ 5254949 w 6128435"/>
              <a:gd name="connsiteY31-17350" fmla="*/ 2236160 h 6858000"/>
              <a:gd name="connsiteX32-17351" fmla="*/ 5250104 w 6128435"/>
              <a:gd name="connsiteY32-17352" fmla="*/ 2249166 h 6858000"/>
              <a:gd name="connsiteX33-17353" fmla="*/ 5251214 w 6128435"/>
              <a:gd name="connsiteY33-17354" fmla="*/ 2250944 h 6858000"/>
              <a:gd name="connsiteX34-17355" fmla="*/ 5250644 w 6128435"/>
              <a:gd name="connsiteY34-17356" fmla="*/ 2266619 h 6858000"/>
              <a:gd name="connsiteX35-17357" fmla="*/ 5293877 w 6128435"/>
              <a:gd name="connsiteY35-17358" fmla="*/ 2368649 h 6858000"/>
              <a:gd name="connsiteX36-17359" fmla="*/ 5311338 w 6128435"/>
              <a:gd name="connsiteY36-17360" fmla="*/ 2404034 h 6858000"/>
              <a:gd name="connsiteX37-17361" fmla="*/ 5338366 w 6128435"/>
              <a:gd name="connsiteY37-17362" fmla="*/ 2465052 h 6858000"/>
              <a:gd name="connsiteX38-17363" fmla="*/ 5371263 w 6128435"/>
              <a:gd name="connsiteY38-17364" fmla="*/ 2586413 h 6858000"/>
              <a:gd name="connsiteX39-17365" fmla="*/ 5407503 w 6128435"/>
              <a:gd name="connsiteY39-17366" fmla="*/ 2786290 h 6858000"/>
              <a:gd name="connsiteX40-17367" fmla="*/ 5407356 w 6128435"/>
              <a:gd name="connsiteY40-17368" fmla="*/ 2787545 h 6858000"/>
              <a:gd name="connsiteX41-17369" fmla="*/ 5411130 w 6128435"/>
              <a:gd name="connsiteY41-17370" fmla="*/ 2788640 h 6858000"/>
              <a:gd name="connsiteX42-17371" fmla="*/ 5416439 w 6128435"/>
              <a:gd name="connsiteY42-17372" fmla="*/ 2805666 h 6858000"/>
              <a:gd name="connsiteX43-17373" fmla="*/ 5416589 w 6128435"/>
              <a:gd name="connsiteY43-17374" fmla="*/ 2810822 h 6858000"/>
              <a:gd name="connsiteX44-17375" fmla="*/ 5418542 w 6128435"/>
              <a:gd name="connsiteY44-17376" fmla="*/ 2817745 h 6858000"/>
              <a:gd name="connsiteX45-17377" fmla="*/ 5418847 w 6128435"/>
              <a:gd name="connsiteY45-17378" fmla="*/ 2817825 h 6858000"/>
              <a:gd name="connsiteX46-17379" fmla="*/ 5457023 w 6128435"/>
              <a:gd name="connsiteY46-17380" fmla="*/ 2858292 h 6858000"/>
              <a:gd name="connsiteX47-17381" fmla="*/ 5479298 w 6128435"/>
              <a:gd name="connsiteY47-17382" fmla="*/ 2947791 h 6858000"/>
              <a:gd name="connsiteX48-17383" fmla="*/ 5481770 w 6128435"/>
              <a:gd name="connsiteY48-17384" fmla="*/ 2951352 h 6858000"/>
              <a:gd name="connsiteX49-17385" fmla="*/ 5482045 w 6128435"/>
              <a:gd name="connsiteY49-17386" fmla="*/ 2984371 h 6858000"/>
              <a:gd name="connsiteX50-17387" fmla="*/ 5482415 w 6128435"/>
              <a:gd name="connsiteY50-17388" fmla="*/ 3004079 h 6858000"/>
              <a:gd name="connsiteX51-17389" fmla="*/ 5483865 w 6128435"/>
              <a:gd name="connsiteY51-17390" fmla="*/ 3005467 h 6858000"/>
              <a:gd name="connsiteX52-17391" fmla="*/ 5482236 w 6128435"/>
              <a:gd name="connsiteY52-17392" fmla="*/ 3019791 h 6858000"/>
              <a:gd name="connsiteX53-17393" fmla="*/ 5481505 w 6128435"/>
              <a:gd name="connsiteY53-17394" fmla="*/ 3095286 h 6858000"/>
              <a:gd name="connsiteX54-17395" fmla="*/ 5477595 w 6128435"/>
              <a:gd name="connsiteY54-17396" fmla="*/ 3250534 h 6858000"/>
              <a:gd name="connsiteX55-17397" fmla="*/ 5532836 w 6128435"/>
              <a:gd name="connsiteY55-17398" fmla="*/ 3353840 h 6858000"/>
              <a:gd name="connsiteX56-17399" fmla="*/ 5561229 w 6128435"/>
              <a:gd name="connsiteY56-17400" fmla="*/ 3395784 h 6858000"/>
              <a:gd name="connsiteX57-17401" fmla="*/ 5589758 w 6128435"/>
              <a:gd name="connsiteY57-17402" fmla="*/ 3506453 h 6858000"/>
              <a:gd name="connsiteX58-17403" fmla="*/ 5596144 w 6128435"/>
              <a:gd name="connsiteY58-17404" fmla="*/ 3534624 h 6858000"/>
              <a:gd name="connsiteX59-17405" fmla="*/ 5597750 w 6128435"/>
              <a:gd name="connsiteY59-17406" fmla="*/ 3534129 h 6858000"/>
              <a:gd name="connsiteX60-17407" fmla="*/ 5599700 w 6128435"/>
              <a:gd name="connsiteY60-17408" fmla="*/ 3547221 h 6858000"/>
              <a:gd name="connsiteX61-17409" fmla="*/ 5615031 w 6128435"/>
              <a:gd name="connsiteY61-17410" fmla="*/ 3557482 h 6858000"/>
              <a:gd name="connsiteX62-17411" fmla="*/ 5618377 w 6128435"/>
              <a:gd name="connsiteY62-17412" fmla="*/ 3588431 h 6858000"/>
              <a:gd name="connsiteX63-17413" fmla="*/ 5612155 w 6128435"/>
              <a:gd name="connsiteY63-17414" fmla="*/ 3589869 h 6858000"/>
              <a:gd name="connsiteX64-17415" fmla="*/ 5620843 w 6128435"/>
              <a:gd name="connsiteY64-17416" fmla="*/ 3606745 h 6858000"/>
              <a:gd name="connsiteX65-17417" fmla="*/ 5655472 w 6128435"/>
              <a:gd name="connsiteY65-17418" fmla="*/ 3678877 h 6858000"/>
              <a:gd name="connsiteX66-17419" fmla="*/ 5680448 w 6128435"/>
              <a:gd name="connsiteY66-17420" fmla="*/ 3717760 h 6858000"/>
              <a:gd name="connsiteX67-17421" fmla="*/ 5683015 w 6128435"/>
              <a:gd name="connsiteY67-17422" fmla="*/ 3762025 h 6858000"/>
              <a:gd name="connsiteX68-17423" fmla="*/ 5696643 w 6128435"/>
              <a:gd name="connsiteY68-17424" fmla="*/ 3773888 h 6858000"/>
              <a:gd name="connsiteX69-17425" fmla="*/ 5699203 w 6128435"/>
              <a:gd name="connsiteY69-17426" fmla="*/ 3775823 h 6858000"/>
              <a:gd name="connsiteX70-17427" fmla="*/ 5704824 w 6128435"/>
              <a:gd name="connsiteY70-17428" fmla="*/ 3785966 h 6858000"/>
              <a:gd name="connsiteX71-17429" fmla="*/ 5712204 w 6128435"/>
              <a:gd name="connsiteY71-17430" fmla="*/ 3785830 h 6858000"/>
              <a:gd name="connsiteX72-17431" fmla="*/ 5724816 w 6128435"/>
              <a:gd name="connsiteY72-17432" fmla="*/ 3798949 h 6858000"/>
              <a:gd name="connsiteX73-17433" fmla="*/ 5733539 w 6128435"/>
              <a:gd name="connsiteY73-17434" fmla="*/ 3818457 h 6858000"/>
              <a:gd name="connsiteX74-17435" fmla="*/ 5768491 w 6128435"/>
              <a:gd name="connsiteY74-17436" fmla="*/ 3914399 h 6858000"/>
              <a:gd name="connsiteX75-17437" fmla="*/ 5793123 w 6128435"/>
              <a:gd name="connsiteY75-17438" fmla="*/ 3969952 h 6858000"/>
              <a:gd name="connsiteX76-17439" fmla="*/ 5808321 w 6128435"/>
              <a:gd name="connsiteY76-17440" fmla="*/ 3988153 h 6858000"/>
              <a:gd name="connsiteX77-17441" fmla="*/ 5825621 w 6128435"/>
              <a:gd name="connsiteY77-17442" fmla="*/ 4015525 h 6858000"/>
              <a:gd name="connsiteX78-17443" fmla="*/ 5860672 w 6128435"/>
              <a:gd name="connsiteY78-17444" fmla="*/ 4061579 h 6858000"/>
              <a:gd name="connsiteX79-17445" fmla="*/ 5872173 w 6128435"/>
              <a:gd name="connsiteY79-17446" fmla="*/ 4088497 h 6858000"/>
              <a:gd name="connsiteX80-17447" fmla="*/ 5883705 w 6128435"/>
              <a:gd name="connsiteY80-17448" fmla="*/ 4101899 h 6858000"/>
              <a:gd name="connsiteX81-17449" fmla="*/ 5885314 w 6128435"/>
              <a:gd name="connsiteY81-17450" fmla="*/ 4108387 h 6858000"/>
              <a:gd name="connsiteX82-17451" fmla="*/ 5894095 w 6128435"/>
              <a:gd name="connsiteY82-17452" fmla="*/ 4128857 h 6858000"/>
              <a:gd name="connsiteX83-17453" fmla="*/ 5898339 w 6128435"/>
              <a:gd name="connsiteY83-17454" fmla="*/ 4140800 h 6858000"/>
              <a:gd name="connsiteX84-17455" fmla="*/ 5899734 w 6128435"/>
              <a:gd name="connsiteY84-17456" fmla="*/ 4145632 h 6858000"/>
              <a:gd name="connsiteX85-17457" fmla="*/ 5903513 w 6128435"/>
              <a:gd name="connsiteY85-17458" fmla="*/ 4187661 h 6858000"/>
              <a:gd name="connsiteX86-17459" fmla="*/ 5917114 w 6128435"/>
              <a:gd name="connsiteY86-17460" fmla="*/ 4213096 h 6858000"/>
              <a:gd name="connsiteX87-17461" fmla="*/ 5921153 w 6128435"/>
              <a:gd name="connsiteY87-17462" fmla="*/ 4236222 h 6858000"/>
              <a:gd name="connsiteX88-17463" fmla="*/ 5924233 w 6128435"/>
              <a:gd name="connsiteY88-17464" fmla="*/ 4242060 h 6858000"/>
              <a:gd name="connsiteX89-17465" fmla="*/ 5928910 w 6128435"/>
              <a:gd name="connsiteY89-17466" fmla="*/ 4300973 h 6858000"/>
              <a:gd name="connsiteX90-17467" fmla="*/ 5939320 w 6128435"/>
              <a:gd name="connsiteY90-17468" fmla="*/ 4340435 h 6858000"/>
              <a:gd name="connsiteX91-17469" fmla="*/ 5946705 w 6128435"/>
              <a:gd name="connsiteY91-17470" fmla="*/ 4428051 h 6858000"/>
              <a:gd name="connsiteX92-17471" fmla="*/ 5949261 w 6128435"/>
              <a:gd name="connsiteY92-17472" fmla="*/ 4449185 h 6858000"/>
              <a:gd name="connsiteX93-17473" fmla="*/ 5957504 w 6128435"/>
              <a:gd name="connsiteY93-17474" fmla="*/ 4465911 h 6858000"/>
              <a:gd name="connsiteX94-17475" fmla="*/ 5964689 w 6128435"/>
              <a:gd name="connsiteY94-17476" fmla="*/ 4468532 h 6858000"/>
              <a:gd name="connsiteX95-17477" fmla="*/ 5967062 w 6128435"/>
              <a:gd name="connsiteY95-17478" fmla="*/ 4479923 h 6858000"/>
              <a:gd name="connsiteX96-17479" fmla="*/ 5968960 w 6128435"/>
              <a:gd name="connsiteY96-17480" fmla="*/ 4482655 h 6858000"/>
              <a:gd name="connsiteX97-17481" fmla="*/ 5978567 w 6128435"/>
              <a:gd name="connsiteY97-17482" fmla="*/ 4498605 h 6858000"/>
              <a:gd name="connsiteX98-17483" fmla="*/ 5980106 w 6128435"/>
              <a:gd name="connsiteY98-17484" fmla="*/ 4585087 h 6858000"/>
              <a:gd name="connsiteX99-17485" fmla="*/ 5998138 w 6128435"/>
              <a:gd name="connsiteY99-17486" fmla="*/ 4697518 h 6858000"/>
              <a:gd name="connsiteX100-17487" fmla="*/ 6013516 w 6128435"/>
              <a:gd name="connsiteY100-17488" fmla="*/ 4786619 h 6858000"/>
              <a:gd name="connsiteX101-17489" fmla="*/ 6025404 w 6128435"/>
              <a:gd name="connsiteY101-17490" fmla="*/ 4858148 h 6858000"/>
              <a:gd name="connsiteX102-17491" fmla="*/ 6007749 w 6128435"/>
              <a:gd name="connsiteY102-17492" fmla="*/ 4964715 h 6858000"/>
              <a:gd name="connsiteX103-17493" fmla="*/ 6005269 w 6128435"/>
              <a:gd name="connsiteY103-17494" fmla="*/ 5150567 h 6858000"/>
              <a:gd name="connsiteX104-17495" fmla="*/ 6001127 w 6128435"/>
              <a:gd name="connsiteY104-17496" fmla="*/ 5164609 h 6858000"/>
              <a:gd name="connsiteX105-17497" fmla="*/ 5996647 w 6128435"/>
              <a:gd name="connsiteY105-17498" fmla="*/ 5185640 h 6858000"/>
              <a:gd name="connsiteX106-17499" fmla="*/ 5998514 w 6128435"/>
              <a:gd name="connsiteY106-17500" fmla="*/ 5189673 h 6858000"/>
              <a:gd name="connsiteX107-17501" fmla="*/ 5995970 w 6128435"/>
              <a:gd name="connsiteY107-17502" fmla="*/ 5221547 h 6858000"/>
              <a:gd name="connsiteX108-17503" fmla="*/ 5997218 w 6128435"/>
              <a:gd name="connsiteY108-17504" fmla="*/ 5222031 h 6858000"/>
              <a:gd name="connsiteX109-17505" fmla="*/ 6002116 w 6128435"/>
              <a:gd name="connsiteY109-17506" fmla="*/ 5231223 h 6858000"/>
              <a:gd name="connsiteX110-17507" fmla="*/ 6008541 w 6128435"/>
              <a:gd name="connsiteY110-17508" fmla="*/ 5248680 h 6858000"/>
              <a:gd name="connsiteX111-17509" fmla="*/ 6039260 w 6128435"/>
              <a:gd name="connsiteY111-17510" fmla="*/ 5289518 h 6858000"/>
              <a:gd name="connsiteX112-17511" fmla="*/ 6036748 w 6128435"/>
              <a:gd name="connsiteY112-17512" fmla="*/ 5322752 h 6858000"/>
              <a:gd name="connsiteX113-17513" fmla="*/ 6036943 w 6128435"/>
              <a:gd name="connsiteY113-17514" fmla="*/ 5329480 h 6858000"/>
              <a:gd name="connsiteX114-17515" fmla="*/ 6037236 w 6128435"/>
              <a:gd name="connsiteY114-17516" fmla="*/ 5329634 h 6858000"/>
              <a:gd name="connsiteX115-17517" fmla="*/ 6038019 w 6128435"/>
              <a:gd name="connsiteY115-17518" fmla="*/ 5336764 h 6858000"/>
              <a:gd name="connsiteX116-17519" fmla="*/ 6037298 w 6128435"/>
              <a:gd name="connsiteY116-17520" fmla="*/ 5341753 h 6858000"/>
              <a:gd name="connsiteX117-17521" fmla="*/ 6037677 w 6128435"/>
              <a:gd name="connsiteY117-17522" fmla="*/ 5354807 h 6858000"/>
              <a:gd name="connsiteX118-17523" fmla="*/ 6039728 w 6128435"/>
              <a:gd name="connsiteY118-17524" fmla="*/ 5359416 h 6858000"/>
              <a:gd name="connsiteX119-17525" fmla="*/ 6043311 w 6128435"/>
              <a:gd name="connsiteY119-17526" fmla="*/ 5361407 h 6858000"/>
              <a:gd name="connsiteX120-17527" fmla="*/ 6042954 w 6128435"/>
              <a:gd name="connsiteY120-17528" fmla="*/ 5362576 h 6858000"/>
              <a:gd name="connsiteX121-17529" fmla="*/ 6053435 w 6128435"/>
              <a:gd name="connsiteY121-17530" fmla="*/ 5387547 h 6858000"/>
              <a:gd name="connsiteX122-17531" fmla="*/ 6065933 w 6128435"/>
              <a:gd name="connsiteY122-17532" fmla="*/ 5443002 h 6858000"/>
              <a:gd name="connsiteX123-17533" fmla="*/ 6068640 w 6128435"/>
              <a:gd name="connsiteY123-17534" fmla="*/ 5474503 h 6858000"/>
              <a:gd name="connsiteX124-17535" fmla="*/ 6080922 w 6128435"/>
              <a:gd name="connsiteY124-17536" fmla="*/ 5561070 h 6858000"/>
              <a:gd name="connsiteX125-17537" fmla="*/ 6096949 w 6128435"/>
              <a:gd name="connsiteY125-17538" fmla="*/ 5648179 h 6858000"/>
              <a:gd name="connsiteX126-17539" fmla="*/ 6125703 w 6128435"/>
              <a:gd name="connsiteY126-17540" fmla="*/ 5692894 h 6858000"/>
              <a:gd name="connsiteX127-17541" fmla="*/ 6126670 w 6128435"/>
              <a:gd name="connsiteY127-17542" fmla="*/ 5697882 h 6858000"/>
              <a:gd name="connsiteX128-17543" fmla="*/ 6124061 w 6128435"/>
              <a:gd name="connsiteY128-17544" fmla="*/ 5710294 h 6858000"/>
              <a:gd name="connsiteX129-17545" fmla="*/ 6122213 w 6128435"/>
              <a:gd name="connsiteY129-17546" fmla="*/ 5714762 h 6858000"/>
              <a:gd name="connsiteX130-17547" fmla="*/ 6121353 w 6128435"/>
              <a:gd name="connsiteY130-17548" fmla="*/ 5721725 h 6858000"/>
              <a:gd name="connsiteX131-17549" fmla="*/ 6121607 w 6128435"/>
              <a:gd name="connsiteY131-17550" fmla="*/ 5721959 h 6858000"/>
              <a:gd name="connsiteX132-17551" fmla="*/ 6120262 w 6128435"/>
              <a:gd name="connsiteY132-17552" fmla="*/ 5728358 h 6858000"/>
              <a:gd name="connsiteX133-17553" fmla="*/ 6110194 w 6128435"/>
              <a:gd name="connsiteY133-17554" fmla="*/ 5758853 h 6858000"/>
              <a:gd name="connsiteX134-17555" fmla="*/ 6127519 w 6128435"/>
              <a:gd name="connsiteY134-17556" fmla="*/ 5865775 h 6858000"/>
              <a:gd name="connsiteX135-17557" fmla="*/ 6128435 w 6128435"/>
              <a:gd name="connsiteY135-17558" fmla="*/ 5870164 h 6858000"/>
              <a:gd name="connsiteX136-17559" fmla="*/ 6119217 w 6128435"/>
              <a:gd name="connsiteY136-17560" fmla="*/ 5888542 h 6858000"/>
              <a:gd name="connsiteX137-17561" fmla="*/ 6115966 w 6128435"/>
              <a:gd name="connsiteY137-17562" fmla="*/ 5898387 h 6858000"/>
              <a:gd name="connsiteX138-17563" fmla="*/ 6111924 w 6128435"/>
              <a:gd name="connsiteY138-17564" fmla="*/ 5900444 h 6858000"/>
              <a:gd name="connsiteX139-17565" fmla="*/ 6108716 w 6128435"/>
              <a:gd name="connsiteY139-17566" fmla="*/ 5915345 h 6858000"/>
              <a:gd name="connsiteX140-17567" fmla="*/ 6109524 w 6128435"/>
              <a:gd name="connsiteY140-17568" fmla="*/ 5917328 h 6858000"/>
              <a:gd name="connsiteX141-17569" fmla="*/ 6102493 w 6128435"/>
              <a:gd name="connsiteY141-17570" fmla="*/ 5928602 h 6858000"/>
              <a:gd name="connsiteX142-17571" fmla="*/ 6056863 w 6128435"/>
              <a:gd name="connsiteY142-17572" fmla="*/ 6000643 h 6858000"/>
              <a:gd name="connsiteX143-17573" fmla="*/ 6045436 w 6128435"/>
              <a:gd name="connsiteY143-17574" fmla="*/ 6124480 h 6858000"/>
              <a:gd name="connsiteX144-17575" fmla="*/ 6030489 w 6128435"/>
              <a:gd name="connsiteY144-17576" fmla="*/ 6317666 h 6858000"/>
              <a:gd name="connsiteX145-17577" fmla="*/ 6007492 w 6128435"/>
              <a:gd name="connsiteY145-17578" fmla="*/ 6440818 h 6858000"/>
              <a:gd name="connsiteX146-17579" fmla="*/ 6009467 w 6128435"/>
              <a:gd name="connsiteY146-17580" fmla="*/ 6487076 h 6858000"/>
              <a:gd name="connsiteX147-17581" fmla="*/ 5995064 w 6128435"/>
              <a:gd name="connsiteY147-17582" fmla="*/ 6540791 h 6858000"/>
              <a:gd name="connsiteX148-17583" fmla="*/ 5996309 w 6128435"/>
              <a:gd name="connsiteY148-17584" fmla="*/ 6543961 h 6858000"/>
              <a:gd name="connsiteX149-17585" fmla="*/ 5996048 w 6128435"/>
              <a:gd name="connsiteY149-17586" fmla="*/ 6555444 h 6858000"/>
              <a:gd name="connsiteX150-17587" fmla="*/ 6002524 w 6128435"/>
              <a:gd name="connsiteY150-17588" fmla="*/ 6560188 h 6858000"/>
              <a:gd name="connsiteX151-17589" fmla="*/ 6006823 w 6128435"/>
              <a:gd name="connsiteY151-17590" fmla="*/ 6578546 h 6858000"/>
              <a:gd name="connsiteX152-17591" fmla="*/ 6004510 w 6128435"/>
              <a:gd name="connsiteY152-17592" fmla="*/ 6599256 h 6858000"/>
              <a:gd name="connsiteX153-17593" fmla="*/ 5986207 w 6128435"/>
              <a:gd name="connsiteY153-17594" fmla="*/ 6695855 h 6858000"/>
              <a:gd name="connsiteX154-17595" fmla="*/ 5979428 w 6128435"/>
              <a:gd name="connsiteY154-17596" fmla="*/ 6754678 h 6858000"/>
              <a:gd name="connsiteX155-17597" fmla="*/ 5983398 w 6128435"/>
              <a:gd name="connsiteY155-17598" fmla="*/ 6778641 h 6858000"/>
              <a:gd name="connsiteX156-17599" fmla="*/ 5984543 w 6128435"/>
              <a:gd name="connsiteY156-17600" fmla="*/ 6811016 h 6858000"/>
              <a:gd name="connsiteX157-17601" fmla="*/ 5981802 w 6128435"/>
              <a:gd name="connsiteY157-17602" fmla="*/ 6838578 h 6858000"/>
              <a:gd name="connsiteX158-17603" fmla="*/ 5979671 w 6128435"/>
              <a:gd name="connsiteY158-17604" fmla="*/ 6858000 h 6858000"/>
              <a:gd name="connsiteX159-17605" fmla="*/ 0 w 6128435"/>
              <a:gd name="connsiteY159-17606" fmla="*/ 6858000 h 6858000"/>
              <a:gd name="connsiteX160-17607" fmla="*/ 0 w 6128435"/>
              <a:gd name="connsiteY160-17608" fmla="*/ 0 h 6858000"/>
              <a:gd name="connsiteX0-17609" fmla="*/ 0 w 6128435"/>
              <a:gd name="connsiteY0-17610" fmla="*/ 0 h 6858000"/>
              <a:gd name="connsiteX1-17611" fmla="*/ 4965888 w 6128435"/>
              <a:gd name="connsiteY1-17612" fmla="*/ 0 h 6858000"/>
              <a:gd name="connsiteX2-17613" fmla="*/ 4967767 w 6128435"/>
              <a:gd name="connsiteY2-17614" fmla="*/ 7930 h 6858000"/>
              <a:gd name="connsiteX3-17615" fmla="*/ 4979444 w 6128435"/>
              <a:gd name="connsiteY3-17616" fmla="*/ 43921 h 6858000"/>
              <a:gd name="connsiteX4-17617" fmla="*/ 5021173 w 6128435"/>
              <a:gd name="connsiteY4-17618" fmla="*/ 123738 h 6858000"/>
              <a:gd name="connsiteX5-17619" fmla="*/ 5075458 w 6128435"/>
              <a:gd name="connsiteY5-17620" fmla="*/ 264355 h 6858000"/>
              <a:gd name="connsiteX6-17621" fmla="*/ 5081175 w 6128435"/>
              <a:gd name="connsiteY6-17622" fmla="*/ 277448 h 6858000"/>
              <a:gd name="connsiteX7-17623" fmla="*/ 5097011 w 6128435"/>
              <a:gd name="connsiteY7-17624" fmla="*/ 355616 h 6858000"/>
              <a:gd name="connsiteX8-17625" fmla="*/ 5130982 w 6128435"/>
              <a:gd name="connsiteY8-17626" fmla="*/ 412030 h 6858000"/>
              <a:gd name="connsiteX9-17627" fmla="*/ 5153000 w 6128435"/>
              <a:gd name="connsiteY9-17628" fmla="*/ 507134 h 6858000"/>
              <a:gd name="connsiteX10-17629" fmla="*/ 5171282 w 6128435"/>
              <a:gd name="connsiteY10-17630" fmla="*/ 602071 h 6858000"/>
              <a:gd name="connsiteX11-17631" fmla="*/ 5176196 w 6128435"/>
              <a:gd name="connsiteY11-17632" fmla="*/ 636822 h 6858000"/>
              <a:gd name="connsiteX12-17633" fmla="*/ 5189051 w 6128435"/>
              <a:gd name="connsiteY12-17634" fmla="*/ 782518 h 6858000"/>
              <a:gd name="connsiteX13-17635" fmla="*/ 5210428 w 6128435"/>
              <a:gd name="connsiteY13-17636" fmla="*/ 815772 h 6858000"/>
              <a:gd name="connsiteX14-17637" fmla="*/ 5221088 w 6128435"/>
              <a:gd name="connsiteY14-17638" fmla="*/ 860193 h 6858000"/>
              <a:gd name="connsiteX15-17639" fmla="*/ 5230806 w 6128435"/>
              <a:gd name="connsiteY15-17640" fmla="*/ 961354 h 6858000"/>
              <a:gd name="connsiteX16-17641" fmla="*/ 5201018 w 6128435"/>
              <a:gd name="connsiteY16-17642" fmla="*/ 1095027 h 6858000"/>
              <a:gd name="connsiteX17-17643" fmla="*/ 5202153 w 6128435"/>
              <a:gd name="connsiteY17-17644" fmla="*/ 1133224 h 6858000"/>
              <a:gd name="connsiteX18-17645" fmla="*/ 5207370 w 6128435"/>
              <a:gd name="connsiteY18-17646" fmla="*/ 1138097 h 6858000"/>
              <a:gd name="connsiteX19-17647" fmla="*/ 5189234 w 6128435"/>
              <a:gd name="connsiteY19-17648" fmla="*/ 1193495 h 6858000"/>
              <a:gd name="connsiteX20-17649" fmla="*/ 5202769 w 6128435"/>
              <a:gd name="connsiteY20-17650" fmla="*/ 1269450 h 6858000"/>
              <a:gd name="connsiteX21-17651" fmla="*/ 5225968 w 6128435"/>
              <a:gd name="connsiteY21-17652" fmla="*/ 1357994 h 6858000"/>
              <a:gd name="connsiteX22-17653" fmla="*/ 5233819 w 6128435"/>
              <a:gd name="connsiteY22-17654" fmla="*/ 1380922 h 6858000"/>
              <a:gd name="connsiteX23-17655" fmla="*/ 5237226 w 6128435"/>
              <a:gd name="connsiteY23-17656" fmla="*/ 1441327 h 6858000"/>
              <a:gd name="connsiteX24-17657" fmla="*/ 5255653 w 6128435"/>
              <a:gd name="connsiteY24-17658" fmla="*/ 1524712 h 6858000"/>
              <a:gd name="connsiteX25-17659" fmla="*/ 5263491 w 6128435"/>
              <a:gd name="connsiteY25-17660" fmla="*/ 1642938 h 6858000"/>
              <a:gd name="connsiteX26-17661" fmla="*/ 5261314 w 6128435"/>
              <a:gd name="connsiteY26-17662" fmla="*/ 1689177 h 6858000"/>
              <a:gd name="connsiteX27-17663" fmla="*/ 5259788 w 6128435"/>
              <a:gd name="connsiteY27-17664" fmla="*/ 1768516 h 6858000"/>
              <a:gd name="connsiteX28-17665" fmla="*/ 5255696 w 6128435"/>
              <a:gd name="connsiteY28-17666" fmla="*/ 1953770 h 6858000"/>
              <a:gd name="connsiteX29-17667" fmla="*/ 5252592 w 6128435"/>
              <a:gd name="connsiteY29-17668" fmla="*/ 2092210 h 6858000"/>
              <a:gd name="connsiteX30-17669" fmla="*/ 5264303 w 6128435"/>
              <a:gd name="connsiteY30-17670" fmla="*/ 2225157 h 6858000"/>
              <a:gd name="connsiteX31-17671" fmla="*/ 5254949 w 6128435"/>
              <a:gd name="connsiteY31-17672" fmla="*/ 2236160 h 6858000"/>
              <a:gd name="connsiteX32-17673" fmla="*/ 5250104 w 6128435"/>
              <a:gd name="connsiteY32-17674" fmla="*/ 2249166 h 6858000"/>
              <a:gd name="connsiteX33-17675" fmla="*/ 5251214 w 6128435"/>
              <a:gd name="connsiteY33-17676" fmla="*/ 2250944 h 6858000"/>
              <a:gd name="connsiteX34-17677" fmla="*/ 5250644 w 6128435"/>
              <a:gd name="connsiteY34-17678" fmla="*/ 2266619 h 6858000"/>
              <a:gd name="connsiteX35-17679" fmla="*/ 5293877 w 6128435"/>
              <a:gd name="connsiteY35-17680" fmla="*/ 2368649 h 6858000"/>
              <a:gd name="connsiteX36-17681" fmla="*/ 5311338 w 6128435"/>
              <a:gd name="connsiteY36-17682" fmla="*/ 2404034 h 6858000"/>
              <a:gd name="connsiteX37-17683" fmla="*/ 5338366 w 6128435"/>
              <a:gd name="connsiteY37-17684" fmla="*/ 2465052 h 6858000"/>
              <a:gd name="connsiteX38-17685" fmla="*/ 5371263 w 6128435"/>
              <a:gd name="connsiteY38-17686" fmla="*/ 2586413 h 6858000"/>
              <a:gd name="connsiteX39-17687" fmla="*/ 5407503 w 6128435"/>
              <a:gd name="connsiteY39-17688" fmla="*/ 2786290 h 6858000"/>
              <a:gd name="connsiteX40-17689" fmla="*/ 5407356 w 6128435"/>
              <a:gd name="connsiteY40-17690" fmla="*/ 2787545 h 6858000"/>
              <a:gd name="connsiteX41-17691" fmla="*/ 5411130 w 6128435"/>
              <a:gd name="connsiteY41-17692" fmla="*/ 2788640 h 6858000"/>
              <a:gd name="connsiteX42-17693" fmla="*/ 5416439 w 6128435"/>
              <a:gd name="connsiteY42-17694" fmla="*/ 2805666 h 6858000"/>
              <a:gd name="connsiteX43-17695" fmla="*/ 5416589 w 6128435"/>
              <a:gd name="connsiteY43-17696" fmla="*/ 2810822 h 6858000"/>
              <a:gd name="connsiteX44-17697" fmla="*/ 5418542 w 6128435"/>
              <a:gd name="connsiteY44-17698" fmla="*/ 2817745 h 6858000"/>
              <a:gd name="connsiteX45-17699" fmla="*/ 5418847 w 6128435"/>
              <a:gd name="connsiteY45-17700" fmla="*/ 2817825 h 6858000"/>
              <a:gd name="connsiteX46-17701" fmla="*/ 5457023 w 6128435"/>
              <a:gd name="connsiteY46-17702" fmla="*/ 2858292 h 6858000"/>
              <a:gd name="connsiteX47-17703" fmla="*/ 5479298 w 6128435"/>
              <a:gd name="connsiteY47-17704" fmla="*/ 2947791 h 6858000"/>
              <a:gd name="connsiteX48-17705" fmla="*/ 5481770 w 6128435"/>
              <a:gd name="connsiteY48-17706" fmla="*/ 2951352 h 6858000"/>
              <a:gd name="connsiteX49-17707" fmla="*/ 5482045 w 6128435"/>
              <a:gd name="connsiteY49-17708" fmla="*/ 2984371 h 6858000"/>
              <a:gd name="connsiteX50-17709" fmla="*/ 5482415 w 6128435"/>
              <a:gd name="connsiteY50-17710" fmla="*/ 3004079 h 6858000"/>
              <a:gd name="connsiteX51-17711" fmla="*/ 5483865 w 6128435"/>
              <a:gd name="connsiteY51-17712" fmla="*/ 3005467 h 6858000"/>
              <a:gd name="connsiteX52-17713" fmla="*/ 5481505 w 6128435"/>
              <a:gd name="connsiteY52-17714" fmla="*/ 3095286 h 6858000"/>
              <a:gd name="connsiteX53-17715" fmla="*/ 5477595 w 6128435"/>
              <a:gd name="connsiteY53-17716" fmla="*/ 3250534 h 6858000"/>
              <a:gd name="connsiteX54-17717" fmla="*/ 5532836 w 6128435"/>
              <a:gd name="connsiteY54-17718" fmla="*/ 3353840 h 6858000"/>
              <a:gd name="connsiteX55-17719" fmla="*/ 5561229 w 6128435"/>
              <a:gd name="connsiteY55-17720" fmla="*/ 3395784 h 6858000"/>
              <a:gd name="connsiteX56-17721" fmla="*/ 5589758 w 6128435"/>
              <a:gd name="connsiteY56-17722" fmla="*/ 3506453 h 6858000"/>
              <a:gd name="connsiteX57-17723" fmla="*/ 5596144 w 6128435"/>
              <a:gd name="connsiteY57-17724" fmla="*/ 3534624 h 6858000"/>
              <a:gd name="connsiteX58-17725" fmla="*/ 5597750 w 6128435"/>
              <a:gd name="connsiteY58-17726" fmla="*/ 3534129 h 6858000"/>
              <a:gd name="connsiteX59-17727" fmla="*/ 5599700 w 6128435"/>
              <a:gd name="connsiteY59-17728" fmla="*/ 3547221 h 6858000"/>
              <a:gd name="connsiteX60-17729" fmla="*/ 5615031 w 6128435"/>
              <a:gd name="connsiteY60-17730" fmla="*/ 3557482 h 6858000"/>
              <a:gd name="connsiteX61-17731" fmla="*/ 5618377 w 6128435"/>
              <a:gd name="connsiteY61-17732" fmla="*/ 3588431 h 6858000"/>
              <a:gd name="connsiteX62-17733" fmla="*/ 5612155 w 6128435"/>
              <a:gd name="connsiteY62-17734" fmla="*/ 3589869 h 6858000"/>
              <a:gd name="connsiteX63-17735" fmla="*/ 5620843 w 6128435"/>
              <a:gd name="connsiteY63-17736" fmla="*/ 3606745 h 6858000"/>
              <a:gd name="connsiteX64-17737" fmla="*/ 5655472 w 6128435"/>
              <a:gd name="connsiteY64-17738" fmla="*/ 3678877 h 6858000"/>
              <a:gd name="connsiteX65-17739" fmla="*/ 5680448 w 6128435"/>
              <a:gd name="connsiteY65-17740" fmla="*/ 3717760 h 6858000"/>
              <a:gd name="connsiteX66-17741" fmla="*/ 5683015 w 6128435"/>
              <a:gd name="connsiteY66-17742" fmla="*/ 3762025 h 6858000"/>
              <a:gd name="connsiteX67-17743" fmla="*/ 5696643 w 6128435"/>
              <a:gd name="connsiteY67-17744" fmla="*/ 3773888 h 6858000"/>
              <a:gd name="connsiteX68-17745" fmla="*/ 5699203 w 6128435"/>
              <a:gd name="connsiteY68-17746" fmla="*/ 3775823 h 6858000"/>
              <a:gd name="connsiteX69-17747" fmla="*/ 5704824 w 6128435"/>
              <a:gd name="connsiteY69-17748" fmla="*/ 3785966 h 6858000"/>
              <a:gd name="connsiteX70-17749" fmla="*/ 5712204 w 6128435"/>
              <a:gd name="connsiteY70-17750" fmla="*/ 3785830 h 6858000"/>
              <a:gd name="connsiteX71-17751" fmla="*/ 5724816 w 6128435"/>
              <a:gd name="connsiteY71-17752" fmla="*/ 3798949 h 6858000"/>
              <a:gd name="connsiteX72-17753" fmla="*/ 5733539 w 6128435"/>
              <a:gd name="connsiteY72-17754" fmla="*/ 3818457 h 6858000"/>
              <a:gd name="connsiteX73-17755" fmla="*/ 5768491 w 6128435"/>
              <a:gd name="connsiteY73-17756" fmla="*/ 3914399 h 6858000"/>
              <a:gd name="connsiteX74-17757" fmla="*/ 5793123 w 6128435"/>
              <a:gd name="connsiteY74-17758" fmla="*/ 3969952 h 6858000"/>
              <a:gd name="connsiteX75-17759" fmla="*/ 5808321 w 6128435"/>
              <a:gd name="connsiteY75-17760" fmla="*/ 3988153 h 6858000"/>
              <a:gd name="connsiteX76-17761" fmla="*/ 5825621 w 6128435"/>
              <a:gd name="connsiteY76-17762" fmla="*/ 4015525 h 6858000"/>
              <a:gd name="connsiteX77-17763" fmla="*/ 5860672 w 6128435"/>
              <a:gd name="connsiteY77-17764" fmla="*/ 4061579 h 6858000"/>
              <a:gd name="connsiteX78-17765" fmla="*/ 5872173 w 6128435"/>
              <a:gd name="connsiteY78-17766" fmla="*/ 4088497 h 6858000"/>
              <a:gd name="connsiteX79-17767" fmla="*/ 5883705 w 6128435"/>
              <a:gd name="connsiteY79-17768" fmla="*/ 4101899 h 6858000"/>
              <a:gd name="connsiteX80-17769" fmla="*/ 5885314 w 6128435"/>
              <a:gd name="connsiteY80-17770" fmla="*/ 4108387 h 6858000"/>
              <a:gd name="connsiteX81-17771" fmla="*/ 5894095 w 6128435"/>
              <a:gd name="connsiteY81-17772" fmla="*/ 4128857 h 6858000"/>
              <a:gd name="connsiteX82-17773" fmla="*/ 5898339 w 6128435"/>
              <a:gd name="connsiteY82-17774" fmla="*/ 4140800 h 6858000"/>
              <a:gd name="connsiteX83-17775" fmla="*/ 5899734 w 6128435"/>
              <a:gd name="connsiteY83-17776" fmla="*/ 4145632 h 6858000"/>
              <a:gd name="connsiteX84-17777" fmla="*/ 5903513 w 6128435"/>
              <a:gd name="connsiteY84-17778" fmla="*/ 4187661 h 6858000"/>
              <a:gd name="connsiteX85-17779" fmla="*/ 5917114 w 6128435"/>
              <a:gd name="connsiteY85-17780" fmla="*/ 4213096 h 6858000"/>
              <a:gd name="connsiteX86-17781" fmla="*/ 5921153 w 6128435"/>
              <a:gd name="connsiteY86-17782" fmla="*/ 4236222 h 6858000"/>
              <a:gd name="connsiteX87-17783" fmla="*/ 5924233 w 6128435"/>
              <a:gd name="connsiteY87-17784" fmla="*/ 4242060 h 6858000"/>
              <a:gd name="connsiteX88-17785" fmla="*/ 5928910 w 6128435"/>
              <a:gd name="connsiteY88-17786" fmla="*/ 4300973 h 6858000"/>
              <a:gd name="connsiteX89-17787" fmla="*/ 5939320 w 6128435"/>
              <a:gd name="connsiteY89-17788" fmla="*/ 4340435 h 6858000"/>
              <a:gd name="connsiteX90-17789" fmla="*/ 5946705 w 6128435"/>
              <a:gd name="connsiteY90-17790" fmla="*/ 4428051 h 6858000"/>
              <a:gd name="connsiteX91-17791" fmla="*/ 5949261 w 6128435"/>
              <a:gd name="connsiteY91-17792" fmla="*/ 4449185 h 6858000"/>
              <a:gd name="connsiteX92-17793" fmla="*/ 5957504 w 6128435"/>
              <a:gd name="connsiteY92-17794" fmla="*/ 4465911 h 6858000"/>
              <a:gd name="connsiteX93-17795" fmla="*/ 5964689 w 6128435"/>
              <a:gd name="connsiteY93-17796" fmla="*/ 4468532 h 6858000"/>
              <a:gd name="connsiteX94-17797" fmla="*/ 5967062 w 6128435"/>
              <a:gd name="connsiteY94-17798" fmla="*/ 4479923 h 6858000"/>
              <a:gd name="connsiteX95-17799" fmla="*/ 5968960 w 6128435"/>
              <a:gd name="connsiteY95-17800" fmla="*/ 4482655 h 6858000"/>
              <a:gd name="connsiteX96-17801" fmla="*/ 5978567 w 6128435"/>
              <a:gd name="connsiteY96-17802" fmla="*/ 4498605 h 6858000"/>
              <a:gd name="connsiteX97-17803" fmla="*/ 5980106 w 6128435"/>
              <a:gd name="connsiteY97-17804" fmla="*/ 4585087 h 6858000"/>
              <a:gd name="connsiteX98-17805" fmla="*/ 5998138 w 6128435"/>
              <a:gd name="connsiteY98-17806" fmla="*/ 4697518 h 6858000"/>
              <a:gd name="connsiteX99-17807" fmla="*/ 6013516 w 6128435"/>
              <a:gd name="connsiteY99-17808" fmla="*/ 4786619 h 6858000"/>
              <a:gd name="connsiteX100-17809" fmla="*/ 6025404 w 6128435"/>
              <a:gd name="connsiteY100-17810" fmla="*/ 4858148 h 6858000"/>
              <a:gd name="connsiteX101-17811" fmla="*/ 6007749 w 6128435"/>
              <a:gd name="connsiteY101-17812" fmla="*/ 4964715 h 6858000"/>
              <a:gd name="connsiteX102-17813" fmla="*/ 6005269 w 6128435"/>
              <a:gd name="connsiteY102-17814" fmla="*/ 5150567 h 6858000"/>
              <a:gd name="connsiteX103-17815" fmla="*/ 6001127 w 6128435"/>
              <a:gd name="connsiteY103-17816" fmla="*/ 5164609 h 6858000"/>
              <a:gd name="connsiteX104-17817" fmla="*/ 5996647 w 6128435"/>
              <a:gd name="connsiteY104-17818" fmla="*/ 5185640 h 6858000"/>
              <a:gd name="connsiteX105-17819" fmla="*/ 5998514 w 6128435"/>
              <a:gd name="connsiteY105-17820" fmla="*/ 5189673 h 6858000"/>
              <a:gd name="connsiteX106-17821" fmla="*/ 5995970 w 6128435"/>
              <a:gd name="connsiteY106-17822" fmla="*/ 5221547 h 6858000"/>
              <a:gd name="connsiteX107-17823" fmla="*/ 5997218 w 6128435"/>
              <a:gd name="connsiteY107-17824" fmla="*/ 5222031 h 6858000"/>
              <a:gd name="connsiteX108-17825" fmla="*/ 6002116 w 6128435"/>
              <a:gd name="connsiteY108-17826" fmla="*/ 5231223 h 6858000"/>
              <a:gd name="connsiteX109-17827" fmla="*/ 6008541 w 6128435"/>
              <a:gd name="connsiteY109-17828" fmla="*/ 5248680 h 6858000"/>
              <a:gd name="connsiteX110-17829" fmla="*/ 6039260 w 6128435"/>
              <a:gd name="connsiteY110-17830" fmla="*/ 5289518 h 6858000"/>
              <a:gd name="connsiteX111-17831" fmla="*/ 6036748 w 6128435"/>
              <a:gd name="connsiteY111-17832" fmla="*/ 5322752 h 6858000"/>
              <a:gd name="connsiteX112-17833" fmla="*/ 6036943 w 6128435"/>
              <a:gd name="connsiteY112-17834" fmla="*/ 5329480 h 6858000"/>
              <a:gd name="connsiteX113-17835" fmla="*/ 6037236 w 6128435"/>
              <a:gd name="connsiteY113-17836" fmla="*/ 5329634 h 6858000"/>
              <a:gd name="connsiteX114-17837" fmla="*/ 6038019 w 6128435"/>
              <a:gd name="connsiteY114-17838" fmla="*/ 5336764 h 6858000"/>
              <a:gd name="connsiteX115-17839" fmla="*/ 6037298 w 6128435"/>
              <a:gd name="connsiteY115-17840" fmla="*/ 5341753 h 6858000"/>
              <a:gd name="connsiteX116-17841" fmla="*/ 6037677 w 6128435"/>
              <a:gd name="connsiteY116-17842" fmla="*/ 5354807 h 6858000"/>
              <a:gd name="connsiteX117-17843" fmla="*/ 6039728 w 6128435"/>
              <a:gd name="connsiteY117-17844" fmla="*/ 5359416 h 6858000"/>
              <a:gd name="connsiteX118-17845" fmla="*/ 6043311 w 6128435"/>
              <a:gd name="connsiteY118-17846" fmla="*/ 5361407 h 6858000"/>
              <a:gd name="connsiteX119-17847" fmla="*/ 6042954 w 6128435"/>
              <a:gd name="connsiteY119-17848" fmla="*/ 5362576 h 6858000"/>
              <a:gd name="connsiteX120-17849" fmla="*/ 6053435 w 6128435"/>
              <a:gd name="connsiteY120-17850" fmla="*/ 5387547 h 6858000"/>
              <a:gd name="connsiteX121-17851" fmla="*/ 6065933 w 6128435"/>
              <a:gd name="connsiteY121-17852" fmla="*/ 5443002 h 6858000"/>
              <a:gd name="connsiteX122-17853" fmla="*/ 6068640 w 6128435"/>
              <a:gd name="connsiteY122-17854" fmla="*/ 5474503 h 6858000"/>
              <a:gd name="connsiteX123-17855" fmla="*/ 6080922 w 6128435"/>
              <a:gd name="connsiteY123-17856" fmla="*/ 5561070 h 6858000"/>
              <a:gd name="connsiteX124-17857" fmla="*/ 6096949 w 6128435"/>
              <a:gd name="connsiteY124-17858" fmla="*/ 5648179 h 6858000"/>
              <a:gd name="connsiteX125-17859" fmla="*/ 6125703 w 6128435"/>
              <a:gd name="connsiteY125-17860" fmla="*/ 5692894 h 6858000"/>
              <a:gd name="connsiteX126-17861" fmla="*/ 6126670 w 6128435"/>
              <a:gd name="connsiteY126-17862" fmla="*/ 5697882 h 6858000"/>
              <a:gd name="connsiteX127-17863" fmla="*/ 6124061 w 6128435"/>
              <a:gd name="connsiteY127-17864" fmla="*/ 5710294 h 6858000"/>
              <a:gd name="connsiteX128-17865" fmla="*/ 6122213 w 6128435"/>
              <a:gd name="connsiteY128-17866" fmla="*/ 5714762 h 6858000"/>
              <a:gd name="connsiteX129-17867" fmla="*/ 6121353 w 6128435"/>
              <a:gd name="connsiteY129-17868" fmla="*/ 5721725 h 6858000"/>
              <a:gd name="connsiteX130-17869" fmla="*/ 6121607 w 6128435"/>
              <a:gd name="connsiteY130-17870" fmla="*/ 5721959 h 6858000"/>
              <a:gd name="connsiteX131-17871" fmla="*/ 6120262 w 6128435"/>
              <a:gd name="connsiteY131-17872" fmla="*/ 5728358 h 6858000"/>
              <a:gd name="connsiteX132-17873" fmla="*/ 6110194 w 6128435"/>
              <a:gd name="connsiteY132-17874" fmla="*/ 5758853 h 6858000"/>
              <a:gd name="connsiteX133-17875" fmla="*/ 6127519 w 6128435"/>
              <a:gd name="connsiteY133-17876" fmla="*/ 5865775 h 6858000"/>
              <a:gd name="connsiteX134-17877" fmla="*/ 6128435 w 6128435"/>
              <a:gd name="connsiteY134-17878" fmla="*/ 5870164 h 6858000"/>
              <a:gd name="connsiteX135-17879" fmla="*/ 6119217 w 6128435"/>
              <a:gd name="connsiteY135-17880" fmla="*/ 5888542 h 6858000"/>
              <a:gd name="connsiteX136-17881" fmla="*/ 6115966 w 6128435"/>
              <a:gd name="connsiteY136-17882" fmla="*/ 5898387 h 6858000"/>
              <a:gd name="connsiteX137-17883" fmla="*/ 6111924 w 6128435"/>
              <a:gd name="connsiteY137-17884" fmla="*/ 5900444 h 6858000"/>
              <a:gd name="connsiteX138-17885" fmla="*/ 6108716 w 6128435"/>
              <a:gd name="connsiteY138-17886" fmla="*/ 5915345 h 6858000"/>
              <a:gd name="connsiteX139-17887" fmla="*/ 6109524 w 6128435"/>
              <a:gd name="connsiteY139-17888" fmla="*/ 5917328 h 6858000"/>
              <a:gd name="connsiteX140-17889" fmla="*/ 6102493 w 6128435"/>
              <a:gd name="connsiteY140-17890" fmla="*/ 5928602 h 6858000"/>
              <a:gd name="connsiteX141-17891" fmla="*/ 6056863 w 6128435"/>
              <a:gd name="connsiteY141-17892" fmla="*/ 6000643 h 6858000"/>
              <a:gd name="connsiteX142-17893" fmla="*/ 6045436 w 6128435"/>
              <a:gd name="connsiteY142-17894" fmla="*/ 6124480 h 6858000"/>
              <a:gd name="connsiteX143-17895" fmla="*/ 6030489 w 6128435"/>
              <a:gd name="connsiteY143-17896" fmla="*/ 6317666 h 6858000"/>
              <a:gd name="connsiteX144-17897" fmla="*/ 6007492 w 6128435"/>
              <a:gd name="connsiteY144-17898" fmla="*/ 6440818 h 6858000"/>
              <a:gd name="connsiteX145-17899" fmla="*/ 6009467 w 6128435"/>
              <a:gd name="connsiteY145-17900" fmla="*/ 6487076 h 6858000"/>
              <a:gd name="connsiteX146-17901" fmla="*/ 5995064 w 6128435"/>
              <a:gd name="connsiteY146-17902" fmla="*/ 6540791 h 6858000"/>
              <a:gd name="connsiteX147-17903" fmla="*/ 5996309 w 6128435"/>
              <a:gd name="connsiteY147-17904" fmla="*/ 6543961 h 6858000"/>
              <a:gd name="connsiteX148-17905" fmla="*/ 5996048 w 6128435"/>
              <a:gd name="connsiteY148-17906" fmla="*/ 6555444 h 6858000"/>
              <a:gd name="connsiteX149-17907" fmla="*/ 6002524 w 6128435"/>
              <a:gd name="connsiteY149-17908" fmla="*/ 6560188 h 6858000"/>
              <a:gd name="connsiteX150-17909" fmla="*/ 6006823 w 6128435"/>
              <a:gd name="connsiteY150-17910" fmla="*/ 6578546 h 6858000"/>
              <a:gd name="connsiteX151-17911" fmla="*/ 6004510 w 6128435"/>
              <a:gd name="connsiteY151-17912" fmla="*/ 6599256 h 6858000"/>
              <a:gd name="connsiteX152-17913" fmla="*/ 5986207 w 6128435"/>
              <a:gd name="connsiteY152-17914" fmla="*/ 6695855 h 6858000"/>
              <a:gd name="connsiteX153-17915" fmla="*/ 5979428 w 6128435"/>
              <a:gd name="connsiteY153-17916" fmla="*/ 6754678 h 6858000"/>
              <a:gd name="connsiteX154-17917" fmla="*/ 5983398 w 6128435"/>
              <a:gd name="connsiteY154-17918" fmla="*/ 6778641 h 6858000"/>
              <a:gd name="connsiteX155-17919" fmla="*/ 5984543 w 6128435"/>
              <a:gd name="connsiteY155-17920" fmla="*/ 6811016 h 6858000"/>
              <a:gd name="connsiteX156-17921" fmla="*/ 5981802 w 6128435"/>
              <a:gd name="connsiteY156-17922" fmla="*/ 6838578 h 6858000"/>
              <a:gd name="connsiteX157-17923" fmla="*/ 5979671 w 6128435"/>
              <a:gd name="connsiteY157-17924" fmla="*/ 6858000 h 6858000"/>
              <a:gd name="connsiteX158-17925" fmla="*/ 0 w 6128435"/>
              <a:gd name="connsiteY158-17926" fmla="*/ 6858000 h 6858000"/>
              <a:gd name="connsiteX159-17927" fmla="*/ 0 w 6128435"/>
              <a:gd name="connsiteY159-17928" fmla="*/ 0 h 6858000"/>
              <a:gd name="connsiteX0-17929" fmla="*/ 0 w 6128435"/>
              <a:gd name="connsiteY0-17930" fmla="*/ 0 h 6858000"/>
              <a:gd name="connsiteX1-17931" fmla="*/ 4965888 w 6128435"/>
              <a:gd name="connsiteY1-17932" fmla="*/ 0 h 6858000"/>
              <a:gd name="connsiteX2-17933" fmla="*/ 4967767 w 6128435"/>
              <a:gd name="connsiteY2-17934" fmla="*/ 7930 h 6858000"/>
              <a:gd name="connsiteX3-17935" fmla="*/ 4979444 w 6128435"/>
              <a:gd name="connsiteY3-17936" fmla="*/ 43921 h 6858000"/>
              <a:gd name="connsiteX4-17937" fmla="*/ 5021173 w 6128435"/>
              <a:gd name="connsiteY4-17938" fmla="*/ 123738 h 6858000"/>
              <a:gd name="connsiteX5-17939" fmla="*/ 5075458 w 6128435"/>
              <a:gd name="connsiteY5-17940" fmla="*/ 264355 h 6858000"/>
              <a:gd name="connsiteX6-17941" fmla="*/ 5081175 w 6128435"/>
              <a:gd name="connsiteY6-17942" fmla="*/ 277448 h 6858000"/>
              <a:gd name="connsiteX7-17943" fmla="*/ 5097011 w 6128435"/>
              <a:gd name="connsiteY7-17944" fmla="*/ 355616 h 6858000"/>
              <a:gd name="connsiteX8-17945" fmla="*/ 5130982 w 6128435"/>
              <a:gd name="connsiteY8-17946" fmla="*/ 412030 h 6858000"/>
              <a:gd name="connsiteX9-17947" fmla="*/ 5153000 w 6128435"/>
              <a:gd name="connsiteY9-17948" fmla="*/ 507134 h 6858000"/>
              <a:gd name="connsiteX10-17949" fmla="*/ 5171282 w 6128435"/>
              <a:gd name="connsiteY10-17950" fmla="*/ 602071 h 6858000"/>
              <a:gd name="connsiteX11-17951" fmla="*/ 5176196 w 6128435"/>
              <a:gd name="connsiteY11-17952" fmla="*/ 636822 h 6858000"/>
              <a:gd name="connsiteX12-17953" fmla="*/ 5189051 w 6128435"/>
              <a:gd name="connsiteY12-17954" fmla="*/ 782518 h 6858000"/>
              <a:gd name="connsiteX13-17955" fmla="*/ 5210428 w 6128435"/>
              <a:gd name="connsiteY13-17956" fmla="*/ 815772 h 6858000"/>
              <a:gd name="connsiteX14-17957" fmla="*/ 5221088 w 6128435"/>
              <a:gd name="connsiteY14-17958" fmla="*/ 860193 h 6858000"/>
              <a:gd name="connsiteX15-17959" fmla="*/ 5230806 w 6128435"/>
              <a:gd name="connsiteY15-17960" fmla="*/ 961354 h 6858000"/>
              <a:gd name="connsiteX16-17961" fmla="*/ 5201018 w 6128435"/>
              <a:gd name="connsiteY16-17962" fmla="*/ 1095027 h 6858000"/>
              <a:gd name="connsiteX17-17963" fmla="*/ 5202153 w 6128435"/>
              <a:gd name="connsiteY17-17964" fmla="*/ 1133224 h 6858000"/>
              <a:gd name="connsiteX18-17965" fmla="*/ 5207370 w 6128435"/>
              <a:gd name="connsiteY18-17966" fmla="*/ 1138097 h 6858000"/>
              <a:gd name="connsiteX19-17967" fmla="*/ 5189234 w 6128435"/>
              <a:gd name="connsiteY19-17968" fmla="*/ 1193495 h 6858000"/>
              <a:gd name="connsiteX20-17969" fmla="*/ 5202769 w 6128435"/>
              <a:gd name="connsiteY20-17970" fmla="*/ 1269450 h 6858000"/>
              <a:gd name="connsiteX21-17971" fmla="*/ 5225968 w 6128435"/>
              <a:gd name="connsiteY21-17972" fmla="*/ 1357994 h 6858000"/>
              <a:gd name="connsiteX22-17973" fmla="*/ 5233819 w 6128435"/>
              <a:gd name="connsiteY22-17974" fmla="*/ 1380922 h 6858000"/>
              <a:gd name="connsiteX23-17975" fmla="*/ 5237226 w 6128435"/>
              <a:gd name="connsiteY23-17976" fmla="*/ 1441327 h 6858000"/>
              <a:gd name="connsiteX24-17977" fmla="*/ 5255653 w 6128435"/>
              <a:gd name="connsiteY24-17978" fmla="*/ 1524712 h 6858000"/>
              <a:gd name="connsiteX25-17979" fmla="*/ 5263491 w 6128435"/>
              <a:gd name="connsiteY25-17980" fmla="*/ 1642938 h 6858000"/>
              <a:gd name="connsiteX26-17981" fmla="*/ 5261314 w 6128435"/>
              <a:gd name="connsiteY26-17982" fmla="*/ 1689177 h 6858000"/>
              <a:gd name="connsiteX27-17983" fmla="*/ 5259788 w 6128435"/>
              <a:gd name="connsiteY27-17984" fmla="*/ 1768516 h 6858000"/>
              <a:gd name="connsiteX28-17985" fmla="*/ 5255696 w 6128435"/>
              <a:gd name="connsiteY28-17986" fmla="*/ 1953770 h 6858000"/>
              <a:gd name="connsiteX29-17987" fmla="*/ 5252592 w 6128435"/>
              <a:gd name="connsiteY29-17988" fmla="*/ 2092210 h 6858000"/>
              <a:gd name="connsiteX30-17989" fmla="*/ 5264303 w 6128435"/>
              <a:gd name="connsiteY30-17990" fmla="*/ 2225157 h 6858000"/>
              <a:gd name="connsiteX31-17991" fmla="*/ 5254949 w 6128435"/>
              <a:gd name="connsiteY31-17992" fmla="*/ 2236160 h 6858000"/>
              <a:gd name="connsiteX32-17993" fmla="*/ 5250104 w 6128435"/>
              <a:gd name="connsiteY32-17994" fmla="*/ 2249166 h 6858000"/>
              <a:gd name="connsiteX33-17995" fmla="*/ 5251214 w 6128435"/>
              <a:gd name="connsiteY33-17996" fmla="*/ 2250944 h 6858000"/>
              <a:gd name="connsiteX34-17997" fmla="*/ 5250644 w 6128435"/>
              <a:gd name="connsiteY34-17998" fmla="*/ 2266619 h 6858000"/>
              <a:gd name="connsiteX35-17999" fmla="*/ 5293877 w 6128435"/>
              <a:gd name="connsiteY35-18000" fmla="*/ 2368649 h 6858000"/>
              <a:gd name="connsiteX36-18001" fmla="*/ 5311338 w 6128435"/>
              <a:gd name="connsiteY36-18002" fmla="*/ 2404034 h 6858000"/>
              <a:gd name="connsiteX37-18003" fmla="*/ 5338366 w 6128435"/>
              <a:gd name="connsiteY37-18004" fmla="*/ 2465052 h 6858000"/>
              <a:gd name="connsiteX38-18005" fmla="*/ 5371263 w 6128435"/>
              <a:gd name="connsiteY38-18006" fmla="*/ 2586413 h 6858000"/>
              <a:gd name="connsiteX39-18007" fmla="*/ 5407503 w 6128435"/>
              <a:gd name="connsiteY39-18008" fmla="*/ 2786290 h 6858000"/>
              <a:gd name="connsiteX40-18009" fmla="*/ 5407356 w 6128435"/>
              <a:gd name="connsiteY40-18010" fmla="*/ 2787545 h 6858000"/>
              <a:gd name="connsiteX41-18011" fmla="*/ 5411130 w 6128435"/>
              <a:gd name="connsiteY41-18012" fmla="*/ 2788640 h 6858000"/>
              <a:gd name="connsiteX42-18013" fmla="*/ 5416439 w 6128435"/>
              <a:gd name="connsiteY42-18014" fmla="*/ 2805666 h 6858000"/>
              <a:gd name="connsiteX43-18015" fmla="*/ 5416589 w 6128435"/>
              <a:gd name="connsiteY43-18016" fmla="*/ 2810822 h 6858000"/>
              <a:gd name="connsiteX44-18017" fmla="*/ 5418542 w 6128435"/>
              <a:gd name="connsiteY44-18018" fmla="*/ 2817745 h 6858000"/>
              <a:gd name="connsiteX45-18019" fmla="*/ 5418847 w 6128435"/>
              <a:gd name="connsiteY45-18020" fmla="*/ 2817825 h 6858000"/>
              <a:gd name="connsiteX46-18021" fmla="*/ 5457023 w 6128435"/>
              <a:gd name="connsiteY46-18022" fmla="*/ 2858292 h 6858000"/>
              <a:gd name="connsiteX47-18023" fmla="*/ 5479298 w 6128435"/>
              <a:gd name="connsiteY47-18024" fmla="*/ 2947791 h 6858000"/>
              <a:gd name="connsiteX48-18025" fmla="*/ 5481770 w 6128435"/>
              <a:gd name="connsiteY48-18026" fmla="*/ 2951352 h 6858000"/>
              <a:gd name="connsiteX49-18027" fmla="*/ 5482045 w 6128435"/>
              <a:gd name="connsiteY49-18028" fmla="*/ 2984371 h 6858000"/>
              <a:gd name="connsiteX50-18029" fmla="*/ 5482415 w 6128435"/>
              <a:gd name="connsiteY50-18030" fmla="*/ 3004079 h 6858000"/>
              <a:gd name="connsiteX51-18031" fmla="*/ 5481505 w 6128435"/>
              <a:gd name="connsiteY51-18032" fmla="*/ 3095286 h 6858000"/>
              <a:gd name="connsiteX52-18033" fmla="*/ 5477595 w 6128435"/>
              <a:gd name="connsiteY52-18034" fmla="*/ 3250534 h 6858000"/>
              <a:gd name="connsiteX53-18035" fmla="*/ 5532836 w 6128435"/>
              <a:gd name="connsiteY53-18036" fmla="*/ 3353840 h 6858000"/>
              <a:gd name="connsiteX54-18037" fmla="*/ 5561229 w 6128435"/>
              <a:gd name="connsiteY54-18038" fmla="*/ 3395784 h 6858000"/>
              <a:gd name="connsiteX55-18039" fmla="*/ 5589758 w 6128435"/>
              <a:gd name="connsiteY55-18040" fmla="*/ 3506453 h 6858000"/>
              <a:gd name="connsiteX56-18041" fmla="*/ 5596144 w 6128435"/>
              <a:gd name="connsiteY56-18042" fmla="*/ 3534624 h 6858000"/>
              <a:gd name="connsiteX57-18043" fmla="*/ 5597750 w 6128435"/>
              <a:gd name="connsiteY57-18044" fmla="*/ 3534129 h 6858000"/>
              <a:gd name="connsiteX58-18045" fmla="*/ 5599700 w 6128435"/>
              <a:gd name="connsiteY58-18046" fmla="*/ 3547221 h 6858000"/>
              <a:gd name="connsiteX59-18047" fmla="*/ 5615031 w 6128435"/>
              <a:gd name="connsiteY59-18048" fmla="*/ 3557482 h 6858000"/>
              <a:gd name="connsiteX60-18049" fmla="*/ 5618377 w 6128435"/>
              <a:gd name="connsiteY60-18050" fmla="*/ 3588431 h 6858000"/>
              <a:gd name="connsiteX61-18051" fmla="*/ 5612155 w 6128435"/>
              <a:gd name="connsiteY61-18052" fmla="*/ 3589869 h 6858000"/>
              <a:gd name="connsiteX62-18053" fmla="*/ 5620843 w 6128435"/>
              <a:gd name="connsiteY62-18054" fmla="*/ 3606745 h 6858000"/>
              <a:gd name="connsiteX63-18055" fmla="*/ 5655472 w 6128435"/>
              <a:gd name="connsiteY63-18056" fmla="*/ 3678877 h 6858000"/>
              <a:gd name="connsiteX64-18057" fmla="*/ 5680448 w 6128435"/>
              <a:gd name="connsiteY64-18058" fmla="*/ 3717760 h 6858000"/>
              <a:gd name="connsiteX65-18059" fmla="*/ 5683015 w 6128435"/>
              <a:gd name="connsiteY65-18060" fmla="*/ 3762025 h 6858000"/>
              <a:gd name="connsiteX66-18061" fmla="*/ 5696643 w 6128435"/>
              <a:gd name="connsiteY66-18062" fmla="*/ 3773888 h 6858000"/>
              <a:gd name="connsiteX67-18063" fmla="*/ 5699203 w 6128435"/>
              <a:gd name="connsiteY67-18064" fmla="*/ 3775823 h 6858000"/>
              <a:gd name="connsiteX68-18065" fmla="*/ 5704824 w 6128435"/>
              <a:gd name="connsiteY68-18066" fmla="*/ 3785966 h 6858000"/>
              <a:gd name="connsiteX69-18067" fmla="*/ 5712204 w 6128435"/>
              <a:gd name="connsiteY69-18068" fmla="*/ 3785830 h 6858000"/>
              <a:gd name="connsiteX70-18069" fmla="*/ 5724816 w 6128435"/>
              <a:gd name="connsiteY70-18070" fmla="*/ 3798949 h 6858000"/>
              <a:gd name="connsiteX71-18071" fmla="*/ 5733539 w 6128435"/>
              <a:gd name="connsiteY71-18072" fmla="*/ 3818457 h 6858000"/>
              <a:gd name="connsiteX72-18073" fmla="*/ 5768491 w 6128435"/>
              <a:gd name="connsiteY72-18074" fmla="*/ 3914399 h 6858000"/>
              <a:gd name="connsiteX73-18075" fmla="*/ 5793123 w 6128435"/>
              <a:gd name="connsiteY73-18076" fmla="*/ 3969952 h 6858000"/>
              <a:gd name="connsiteX74-18077" fmla="*/ 5808321 w 6128435"/>
              <a:gd name="connsiteY74-18078" fmla="*/ 3988153 h 6858000"/>
              <a:gd name="connsiteX75-18079" fmla="*/ 5825621 w 6128435"/>
              <a:gd name="connsiteY75-18080" fmla="*/ 4015525 h 6858000"/>
              <a:gd name="connsiteX76-18081" fmla="*/ 5860672 w 6128435"/>
              <a:gd name="connsiteY76-18082" fmla="*/ 4061579 h 6858000"/>
              <a:gd name="connsiteX77-18083" fmla="*/ 5872173 w 6128435"/>
              <a:gd name="connsiteY77-18084" fmla="*/ 4088497 h 6858000"/>
              <a:gd name="connsiteX78-18085" fmla="*/ 5883705 w 6128435"/>
              <a:gd name="connsiteY78-18086" fmla="*/ 4101899 h 6858000"/>
              <a:gd name="connsiteX79-18087" fmla="*/ 5885314 w 6128435"/>
              <a:gd name="connsiteY79-18088" fmla="*/ 4108387 h 6858000"/>
              <a:gd name="connsiteX80-18089" fmla="*/ 5894095 w 6128435"/>
              <a:gd name="connsiteY80-18090" fmla="*/ 4128857 h 6858000"/>
              <a:gd name="connsiteX81-18091" fmla="*/ 5898339 w 6128435"/>
              <a:gd name="connsiteY81-18092" fmla="*/ 4140800 h 6858000"/>
              <a:gd name="connsiteX82-18093" fmla="*/ 5899734 w 6128435"/>
              <a:gd name="connsiteY82-18094" fmla="*/ 4145632 h 6858000"/>
              <a:gd name="connsiteX83-18095" fmla="*/ 5903513 w 6128435"/>
              <a:gd name="connsiteY83-18096" fmla="*/ 4187661 h 6858000"/>
              <a:gd name="connsiteX84-18097" fmla="*/ 5917114 w 6128435"/>
              <a:gd name="connsiteY84-18098" fmla="*/ 4213096 h 6858000"/>
              <a:gd name="connsiteX85-18099" fmla="*/ 5921153 w 6128435"/>
              <a:gd name="connsiteY85-18100" fmla="*/ 4236222 h 6858000"/>
              <a:gd name="connsiteX86-18101" fmla="*/ 5924233 w 6128435"/>
              <a:gd name="connsiteY86-18102" fmla="*/ 4242060 h 6858000"/>
              <a:gd name="connsiteX87-18103" fmla="*/ 5928910 w 6128435"/>
              <a:gd name="connsiteY87-18104" fmla="*/ 4300973 h 6858000"/>
              <a:gd name="connsiteX88-18105" fmla="*/ 5939320 w 6128435"/>
              <a:gd name="connsiteY88-18106" fmla="*/ 4340435 h 6858000"/>
              <a:gd name="connsiteX89-18107" fmla="*/ 5946705 w 6128435"/>
              <a:gd name="connsiteY89-18108" fmla="*/ 4428051 h 6858000"/>
              <a:gd name="connsiteX90-18109" fmla="*/ 5949261 w 6128435"/>
              <a:gd name="connsiteY90-18110" fmla="*/ 4449185 h 6858000"/>
              <a:gd name="connsiteX91-18111" fmla="*/ 5957504 w 6128435"/>
              <a:gd name="connsiteY91-18112" fmla="*/ 4465911 h 6858000"/>
              <a:gd name="connsiteX92-18113" fmla="*/ 5964689 w 6128435"/>
              <a:gd name="connsiteY92-18114" fmla="*/ 4468532 h 6858000"/>
              <a:gd name="connsiteX93-18115" fmla="*/ 5967062 w 6128435"/>
              <a:gd name="connsiteY93-18116" fmla="*/ 4479923 h 6858000"/>
              <a:gd name="connsiteX94-18117" fmla="*/ 5968960 w 6128435"/>
              <a:gd name="connsiteY94-18118" fmla="*/ 4482655 h 6858000"/>
              <a:gd name="connsiteX95-18119" fmla="*/ 5978567 w 6128435"/>
              <a:gd name="connsiteY95-18120" fmla="*/ 4498605 h 6858000"/>
              <a:gd name="connsiteX96-18121" fmla="*/ 5980106 w 6128435"/>
              <a:gd name="connsiteY96-18122" fmla="*/ 4585087 h 6858000"/>
              <a:gd name="connsiteX97-18123" fmla="*/ 5998138 w 6128435"/>
              <a:gd name="connsiteY97-18124" fmla="*/ 4697518 h 6858000"/>
              <a:gd name="connsiteX98-18125" fmla="*/ 6013516 w 6128435"/>
              <a:gd name="connsiteY98-18126" fmla="*/ 4786619 h 6858000"/>
              <a:gd name="connsiteX99-18127" fmla="*/ 6025404 w 6128435"/>
              <a:gd name="connsiteY99-18128" fmla="*/ 4858148 h 6858000"/>
              <a:gd name="connsiteX100-18129" fmla="*/ 6007749 w 6128435"/>
              <a:gd name="connsiteY100-18130" fmla="*/ 4964715 h 6858000"/>
              <a:gd name="connsiteX101-18131" fmla="*/ 6005269 w 6128435"/>
              <a:gd name="connsiteY101-18132" fmla="*/ 5150567 h 6858000"/>
              <a:gd name="connsiteX102-18133" fmla="*/ 6001127 w 6128435"/>
              <a:gd name="connsiteY102-18134" fmla="*/ 5164609 h 6858000"/>
              <a:gd name="connsiteX103-18135" fmla="*/ 5996647 w 6128435"/>
              <a:gd name="connsiteY103-18136" fmla="*/ 5185640 h 6858000"/>
              <a:gd name="connsiteX104-18137" fmla="*/ 5998514 w 6128435"/>
              <a:gd name="connsiteY104-18138" fmla="*/ 5189673 h 6858000"/>
              <a:gd name="connsiteX105-18139" fmla="*/ 5995970 w 6128435"/>
              <a:gd name="connsiteY105-18140" fmla="*/ 5221547 h 6858000"/>
              <a:gd name="connsiteX106-18141" fmla="*/ 5997218 w 6128435"/>
              <a:gd name="connsiteY106-18142" fmla="*/ 5222031 h 6858000"/>
              <a:gd name="connsiteX107-18143" fmla="*/ 6002116 w 6128435"/>
              <a:gd name="connsiteY107-18144" fmla="*/ 5231223 h 6858000"/>
              <a:gd name="connsiteX108-18145" fmla="*/ 6008541 w 6128435"/>
              <a:gd name="connsiteY108-18146" fmla="*/ 5248680 h 6858000"/>
              <a:gd name="connsiteX109-18147" fmla="*/ 6039260 w 6128435"/>
              <a:gd name="connsiteY109-18148" fmla="*/ 5289518 h 6858000"/>
              <a:gd name="connsiteX110-18149" fmla="*/ 6036748 w 6128435"/>
              <a:gd name="connsiteY110-18150" fmla="*/ 5322752 h 6858000"/>
              <a:gd name="connsiteX111-18151" fmla="*/ 6036943 w 6128435"/>
              <a:gd name="connsiteY111-18152" fmla="*/ 5329480 h 6858000"/>
              <a:gd name="connsiteX112-18153" fmla="*/ 6037236 w 6128435"/>
              <a:gd name="connsiteY112-18154" fmla="*/ 5329634 h 6858000"/>
              <a:gd name="connsiteX113-18155" fmla="*/ 6038019 w 6128435"/>
              <a:gd name="connsiteY113-18156" fmla="*/ 5336764 h 6858000"/>
              <a:gd name="connsiteX114-18157" fmla="*/ 6037298 w 6128435"/>
              <a:gd name="connsiteY114-18158" fmla="*/ 5341753 h 6858000"/>
              <a:gd name="connsiteX115-18159" fmla="*/ 6037677 w 6128435"/>
              <a:gd name="connsiteY115-18160" fmla="*/ 5354807 h 6858000"/>
              <a:gd name="connsiteX116-18161" fmla="*/ 6039728 w 6128435"/>
              <a:gd name="connsiteY116-18162" fmla="*/ 5359416 h 6858000"/>
              <a:gd name="connsiteX117-18163" fmla="*/ 6043311 w 6128435"/>
              <a:gd name="connsiteY117-18164" fmla="*/ 5361407 h 6858000"/>
              <a:gd name="connsiteX118-18165" fmla="*/ 6042954 w 6128435"/>
              <a:gd name="connsiteY118-18166" fmla="*/ 5362576 h 6858000"/>
              <a:gd name="connsiteX119-18167" fmla="*/ 6053435 w 6128435"/>
              <a:gd name="connsiteY119-18168" fmla="*/ 5387547 h 6858000"/>
              <a:gd name="connsiteX120-18169" fmla="*/ 6065933 w 6128435"/>
              <a:gd name="connsiteY120-18170" fmla="*/ 5443002 h 6858000"/>
              <a:gd name="connsiteX121-18171" fmla="*/ 6068640 w 6128435"/>
              <a:gd name="connsiteY121-18172" fmla="*/ 5474503 h 6858000"/>
              <a:gd name="connsiteX122-18173" fmla="*/ 6080922 w 6128435"/>
              <a:gd name="connsiteY122-18174" fmla="*/ 5561070 h 6858000"/>
              <a:gd name="connsiteX123-18175" fmla="*/ 6096949 w 6128435"/>
              <a:gd name="connsiteY123-18176" fmla="*/ 5648179 h 6858000"/>
              <a:gd name="connsiteX124-18177" fmla="*/ 6125703 w 6128435"/>
              <a:gd name="connsiteY124-18178" fmla="*/ 5692894 h 6858000"/>
              <a:gd name="connsiteX125-18179" fmla="*/ 6126670 w 6128435"/>
              <a:gd name="connsiteY125-18180" fmla="*/ 5697882 h 6858000"/>
              <a:gd name="connsiteX126-18181" fmla="*/ 6124061 w 6128435"/>
              <a:gd name="connsiteY126-18182" fmla="*/ 5710294 h 6858000"/>
              <a:gd name="connsiteX127-18183" fmla="*/ 6122213 w 6128435"/>
              <a:gd name="connsiteY127-18184" fmla="*/ 5714762 h 6858000"/>
              <a:gd name="connsiteX128-18185" fmla="*/ 6121353 w 6128435"/>
              <a:gd name="connsiteY128-18186" fmla="*/ 5721725 h 6858000"/>
              <a:gd name="connsiteX129-18187" fmla="*/ 6121607 w 6128435"/>
              <a:gd name="connsiteY129-18188" fmla="*/ 5721959 h 6858000"/>
              <a:gd name="connsiteX130-18189" fmla="*/ 6120262 w 6128435"/>
              <a:gd name="connsiteY130-18190" fmla="*/ 5728358 h 6858000"/>
              <a:gd name="connsiteX131-18191" fmla="*/ 6110194 w 6128435"/>
              <a:gd name="connsiteY131-18192" fmla="*/ 5758853 h 6858000"/>
              <a:gd name="connsiteX132-18193" fmla="*/ 6127519 w 6128435"/>
              <a:gd name="connsiteY132-18194" fmla="*/ 5865775 h 6858000"/>
              <a:gd name="connsiteX133-18195" fmla="*/ 6128435 w 6128435"/>
              <a:gd name="connsiteY133-18196" fmla="*/ 5870164 h 6858000"/>
              <a:gd name="connsiteX134-18197" fmla="*/ 6119217 w 6128435"/>
              <a:gd name="connsiteY134-18198" fmla="*/ 5888542 h 6858000"/>
              <a:gd name="connsiteX135-18199" fmla="*/ 6115966 w 6128435"/>
              <a:gd name="connsiteY135-18200" fmla="*/ 5898387 h 6858000"/>
              <a:gd name="connsiteX136-18201" fmla="*/ 6111924 w 6128435"/>
              <a:gd name="connsiteY136-18202" fmla="*/ 5900444 h 6858000"/>
              <a:gd name="connsiteX137-18203" fmla="*/ 6108716 w 6128435"/>
              <a:gd name="connsiteY137-18204" fmla="*/ 5915345 h 6858000"/>
              <a:gd name="connsiteX138-18205" fmla="*/ 6109524 w 6128435"/>
              <a:gd name="connsiteY138-18206" fmla="*/ 5917328 h 6858000"/>
              <a:gd name="connsiteX139-18207" fmla="*/ 6102493 w 6128435"/>
              <a:gd name="connsiteY139-18208" fmla="*/ 5928602 h 6858000"/>
              <a:gd name="connsiteX140-18209" fmla="*/ 6056863 w 6128435"/>
              <a:gd name="connsiteY140-18210" fmla="*/ 6000643 h 6858000"/>
              <a:gd name="connsiteX141-18211" fmla="*/ 6045436 w 6128435"/>
              <a:gd name="connsiteY141-18212" fmla="*/ 6124480 h 6858000"/>
              <a:gd name="connsiteX142-18213" fmla="*/ 6030489 w 6128435"/>
              <a:gd name="connsiteY142-18214" fmla="*/ 6317666 h 6858000"/>
              <a:gd name="connsiteX143-18215" fmla="*/ 6007492 w 6128435"/>
              <a:gd name="connsiteY143-18216" fmla="*/ 6440818 h 6858000"/>
              <a:gd name="connsiteX144-18217" fmla="*/ 6009467 w 6128435"/>
              <a:gd name="connsiteY144-18218" fmla="*/ 6487076 h 6858000"/>
              <a:gd name="connsiteX145-18219" fmla="*/ 5995064 w 6128435"/>
              <a:gd name="connsiteY145-18220" fmla="*/ 6540791 h 6858000"/>
              <a:gd name="connsiteX146-18221" fmla="*/ 5996309 w 6128435"/>
              <a:gd name="connsiteY146-18222" fmla="*/ 6543961 h 6858000"/>
              <a:gd name="connsiteX147-18223" fmla="*/ 5996048 w 6128435"/>
              <a:gd name="connsiteY147-18224" fmla="*/ 6555444 h 6858000"/>
              <a:gd name="connsiteX148-18225" fmla="*/ 6002524 w 6128435"/>
              <a:gd name="connsiteY148-18226" fmla="*/ 6560188 h 6858000"/>
              <a:gd name="connsiteX149-18227" fmla="*/ 6006823 w 6128435"/>
              <a:gd name="connsiteY149-18228" fmla="*/ 6578546 h 6858000"/>
              <a:gd name="connsiteX150-18229" fmla="*/ 6004510 w 6128435"/>
              <a:gd name="connsiteY150-18230" fmla="*/ 6599256 h 6858000"/>
              <a:gd name="connsiteX151-18231" fmla="*/ 5986207 w 6128435"/>
              <a:gd name="connsiteY151-18232" fmla="*/ 6695855 h 6858000"/>
              <a:gd name="connsiteX152-18233" fmla="*/ 5979428 w 6128435"/>
              <a:gd name="connsiteY152-18234" fmla="*/ 6754678 h 6858000"/>
              <a:gd name="connsiteX153-18235" fmla="*/ 5983398 w 6128435"/>
              <a:gd name="connsiteY153-18236" fmla="*/ 6778641 h 6858000"/>
              <a:gd name="connsiteX154-18237" fmla="*/ 5984543 w 6128435"/>
              <a:gd name="connsiteY154-18238" fmla="*/ 6811016 h 6858000"/>
              <a:gd name="connsiteX155-18239" fmla="*/ 5981802 w 6128435"/>
              <a:gd name="connsiteY155-18240" fmla="*/ 6838578 h 6858000"/>
              <a:gd name="connsiteX156-18241" fmla="*/ 5979671 w 6128435"/>
              <a:gd name="connsiteY156-18242" fmla="*/ 6858000 h 6858000"/>
              <a:gd name="connsiteX157-18243" fmla="*/ 0 w 6128435"/>
              <a:gd name="connsiteY157-18244" fmla="*/ 6858000 h 6858000"/>
              <a:gd name="connsiteX158-18245" fmla="*/ 0 w 6128435"/>
              <a:gd name="connsiteY158-18246" fmla="*/ 0 h 6858000"/>
              <a:gd name="connsiteX0-18247" fmla="*/ 0 w 6128435"/>
              <a:gd name="connsiteY0-18248" fmla="*/ 0 h 6858000"/>
              <a:gd name="connsiteX1-18249" fmla="*/ 4965888 w 6128435"/>
              <a:gd name="connsiteY1-18250" fmla="*/ 0 h 6858000"/>
              <a:gd name="connsiteX2-18251" fmla="*/ 4967767 w 6128435"/>
              <a:gd name="connsiteY2-18252" fmla="*/ 7930 h 6858000"/>
              <a:gd name="connsiteX3-18253" fmla="*/ 4979444 w 6128435"/>
              <a:gd name="connsiteY3-18254" fmla="*/ 43921 h 6858000"/>
              <a:gd name="connsiteX4-18255" fmla="*/ 5021173 w 6128435"/>
              <a:gd name="connsiteY4-18256" fmla="*/ 123738 h 6858000"/>
              <a:gd name="connsiteX5-18257" fmla="*/ 5075458 w 6128435"/>
              <a:gd name="connsiteY5-18258" fmla="*/ 264355 h 6858000"/>
              <a:gd name="connsiteX6-18259" fmla="*/ 5081175 w 6128435"/>
              <a:gd name="connsiteY6-18260" fmla="*/ 277448 h 6858000"/>
              <a:gd name="connsiteX7-18261" fmla="*/ 5097011 w 6128435"/>
              <a:gd name="connsiteY7-18262" fmla="*/ 355616 h 6858000"/>
              <a:gd name="connsiteX8-18263" fmla="*/ 5130982 w 6128435"/>
              <a:gd name="connsiteY8-18264" fmla="*/ 412030 h 6858000"/>
              <a:gd name="connsiteX9-18265" fmla="*/ 5153000 w 6128435"/>
              <a:gd name="connsiteY9-18266" fmla="*/ 507134 h 6858000"/>
              <a:gd name="connsiteX10-18267" fmla="*/ 5171282 w 6128435"/>
              <a:gd name="connsiteY10-18268" fmla="*/ 602071 h 6858000"/>
              <a:gd name="connsiteX11-18269" fmla="*/ 5176196 w 6128435"/>
              <a:gd name="connsiteY11-18270" fmla="*/ 636822 h 6858000"/>
              <a:gd name="connsiteX12-18271" fmla="*/ 5189051 w 6128435"/>
              <a:gd name="connsiteY12-18272" fmla="*/ 782518 h 6858000"/>
              <a:gd name="connsiteX13-18273" fmla="*/ 5210428 w 6128435"/>
              <a:gd name="connsiteY13-18274" fmla="*/ 815772 h 6858000"/>
              <a:gd name="connsiteX14-18275" fmla="*/ 5221088 w 6128435"/>
              <a:gd name="connsiteY14-18276" fmla="*/ 860193 h 6858000"/>
              <a:gd name="connsiteX15-18277" fmla="*/ 5230806 w 6128435"/>
              <a:gd name="connsiteY15-18278" fmla="*/ 961354 h 6858000"/>
              <a:gd name="connsiteX16-18279" fmla="*/ 5201018 w 6128435"/>
              <a:gd name="connsiteY16-18280" fmla="*/ 1095027 h 6858000"/>
              <a:gd name="connsiteX17-18281" fmla="*/ 5202153 w 6128435"/>
              <a:gd name="connsiteY17-18282" fmla="*/ 1133224 h 6858000"/>
              <a:gd name="connsiteX18-18283" fmla="*/ 5207370 w 6128435"/>
              <a:gd name="connsiteY18-18284" fmla="*/ 1138097 h 6858000"/>
              <a:gd name="connsiteX19-18285" fmla="*/ 5189234 w 6128435"/>
              <a:gd name="connsiteY19-18286" fmla="*/ 1193495 h 6858000"/>
              <a:gd name="connsiteX20-18287" fmla="*/ 5202769 w 6128435"/>
              <a:gd name="connsiteY20-18288" fmla="*/ 1269450 h 6858000"/>
              <a:gd name="connsiteX21-18289" fmla="*/ 5225968 w 6128435"/>
              <a:gd name="connsiteY21-18290" fmla="*/ 1357994 h 6858000"/>
              <a:gd name="connsiteX22-18291" fmla="*/ 5233819 w 6128435"/>
              <a:gd name="connsiteY22-18292" fmla="*/ 1380922 h 6858000"/>
              <a:gd name="connsiteX23-18293" fmla="*/ 5237226 w 6128435"/>
              <a:gd name="connsiteY23-18294" fmla="*/ 1441327 h 6858000"/>
              <a:gd name="connsiteX24-18295" fmla="*/ 5255653 w 6128435"/>
              <a:gd name="connsiteY24-18296" fmla="*/ 1524712 h 6858000"/>
              <a:gd name="connsiteX25-18297" fmla="*/ 5263491 w 6128435"/>
              <a:gd name="connsiteY25-18298" fmla="*/ 1642938 h 6858000"/>
              <a:gd name="connsiteX26-18299" fmla="*/ 5261314 w 6128435"/>
              <a:gd name="connsiteY26-18300" fmla="*/ 1689177 h 6858000"/>
              <a:gd name="connsiteX27-18301" fmla="*/ 5259788 w 6128435"/>
              <a:gd name="connsiteY27-18302" fmla="*/ 1768516 h 6858000"/>
              <a:gd name="connsiteX28-18303" fmla="*/ 5255696 w 6128435"/>
              <a:gd name="connsiteY28-18304" fmla="*/ 1953770 h 6858000"/>
              <a:gd name="connsiteX29-18305" fmla="*/ 5252592 w 6128435"/>
              <a:gd name="connsiteY29-18306" fmla="*/ 2092210 h 6858000"/>
              <a:gd name="connsiteX30-18307" fmla="*/ 5264303 w 6128435"/>
              <a:gd name="connsiteY30-18308" fmla="*/ 2225157 h 6858000"/>
              <a:gd name="connsiteX31-18309" fmla="*/ 5254949 w 6128435"/>
              <a:gd name="connsiteY31-18310" fmla="*/ 2236160 h 6858000"/>
              <a:gd name="connsiteX32-18311" fmla="*/ 5250104 w 6128435"/>
              <a:gd name="connsiteY32-18312" fmla="*/ 2249166 h 6858000"/>
              <a:gd name="connsiteX33-18313" fmla="*/ 5251214 w 6128435"/>
              <a:gd name="connsiteY33-18314" fmla="*/ 2250944 h 6858000"/>
              <a:gd name="connsiteX34-18315" fmla="*/ 5250644 w 6128435"/>
              <a:gd name="connsiteY34-18316" fmla="*/ 2266619 h 6858000"/>
              <a:gd name="connsiteX35-18317" fmla="*/ 5293877 w 6128435"/>
              <a:gd name="connsiteY35-18318" fmla="*/ 2368649 h 6858000"/>
              <a:gd name="connsiteX36-18319" fmla="*/ 5311338 w 6128435"/>
              <a:gd name="connsiteY36-18320" fmla="*/ 2404034 h 6858000"/>
              <a:gd name="connsiteX37-18321" fmla="*/ 5338366 w 6128435"/>
              <a:gd name="connsiteY37-18322" fmla="*/ 2465052 h 6858000"/>
              <a:gd name="connsiteX38-18323" fmla="*/ 5371263 w 6128435"/>
              <a:gd name="connsiteY38-18324" fmla="*/ 2586413 h 6858000"/>
              <a:gd name="connsiteX39-18325" fmla="*/ 5407503 w 6128435"/>
              <a:gd name="connsiteY39-18326" fmla="*/ 2786290 h 6858000"/>
              <a:gd name="connsiteX40-18327" fmla="*/ 5407356 w 6128435"/>
              <a:gd name="connsiteY40-18328" fmla="*/ 2787545 h 6858000"/>
              <a:gd name="connsiteX41-18329" fmla="*/ 5411130 w 6128435"/>
              <a:gd name="connsiteY41-18330" fmla="*/ 2788640 h 6858000"/>
              <a:gd name="connsiteX42-18331" fmla="*/ 5416439 w 6128435"/>
              <a:gd name="connsiteY42-18332" fmla="*/ 2805666 h 6858000"/>
              <a:gd name="connsiteX43-18333" fmla="*/ 5416589 w 6128435"/>
              <a:gd name="connsiteY43-18334" fmla="*/ 2810822 h 6858000"/>
              <a:gd name="connsiteX44-18335" fmla="*/ 5418542 w 6128435"/>
              <a:gd name="connsiteY44-18336" fmla="*/ 2817745 h 6858000"/>
              <a:gd name="connsiteX45-18337" fmla="*/ 5418847 w 6128435"/>
              <a:gd name="connsiteY45-18338" fmla="*/ 2817825 h 6858000"/>
              <a:gd name="connsiteX46-18339" fmla="*/ 5457023 w 6128435"/>
              <a:gd name="connsiteY46-18340" fmla="*/ 2858292 h 6858000"/>
              <a:gd name="connsiteX47-18341" fmla="*/ 5479298 w 6128435"/>
              <a:gd name="connsiteY47-18342" fmla="*/ 2947791 h 6858000"/>
              <a:gd name="connsiteX48-18343" fmla="*/ 5481770 w 6128435"/>
              <a:gd name="connsiteY48-18344" fmla="*/ 2951352 h 6858000"/>
              <a:gd name="connsiteX49-18345" fmla="*/ 5482045 w 6128435"/>
              <a:gd name="connsiteY49-18346" fmla="*/ 2984371 h 6858000"/>
              <a:gd name="connsiteX50-18347" fmla="*/ 5482415 w 6128435"/>
              <a:gd name="connsiteY50-18348" fmla="*/ 3004079 h 6858000"/>
              <a:gd name="connsiteX51-18349" fmla="*/ 5481505 w 6128435"/>
              <a:gd name="connsiteY51-18350" fmla="*/ 3095286 h 6858000"/>
              <a:gd name="connsiteX52-18351" fmla="*/ 5532836 w 6128435"/>
              <a:gd name="connsiteY52-18352" fmla="*/ 3353840 h 6858000"/>
              <a:gd name="connsiteX53-18353" fmla="*/ 5561229 w 6128435"/>
              <a:gd name="connsiteY53-18354" fmla="*/ 3395784 h 6858000"/>
              <a:gd name="connsiteX54-18355" fmla="*/ 5589758 w 6128435"/>
              <a:gd name="connsiteY54-18356" fmla="*/ 3506453 h 6858000"/>
              <a:gd name="connsiteX55-18357" fmla="*/ 5596144 w 6128435"/>
              <a:gd name="connsiteY55-18358" fmla="*/ 3534624 h 6858000"/>
              <a:gd name="connsiteX56-18359" fmla="*/ 5597750 w 6128435"/>
              <a:gd name="connsiteY56-18360" fmla="*/ 3534129 h 6858000"/>
              <a:gd name="connsiteX57-18361" fmla="*/ 5599700 w 6128435"/>
              <a:gd name="connsiteY57-18362" fmla="*/ 3547221 h 6858000"/>
              <a:gd name="connsiteX58-18363" fmla="*/ 5615031 w 6128435"/>
              <a:gd name="connsiteY58-18364" fmla="*/ 3557482 h 6858000"/>
              <a:gd name="connsiteX59-18365" fmla="*/ 5618377 w 6128435"/>
              <a:gd name="connsiteY59-18366" fmla="*/ 3588431 h 6858000"/>
              <a:gd name="connsiteX60-18367" fmla="*/ 5612155 w 6128435"/>
              <a:gd name="connsiteY60-18368" fmla="*/ 3589869 h 6858000"/>
              <a:gd name="connsiteX61-18369" fmla="*/ 5620843 w 6128435"/>
              <a:gd name="connsiteY61-18370" fmla="*/ 3606745 h 6858000"/>
              <a:gd name="connsiteX62-18371" fmla="*/ 5655472 w 6128435"/>
              <a:gd name="connsiteY62-18372" fmla="*/ 3678877 h 6858000"/>
              <a:gd name="connsiteX63-18373" fmla="*/ 5680448 w 6128435"/>
              <a:gd name="connsiteY63-18374" fmla="*/ 3717760 h 6858000"/>
              <a:gd name="connsiteX64-18375" fmla="*/ 5683015 w 6128435"/>
              <a:gd name="connsiteY64-18376" fmla="*/ 3762025 h 6858000"/>
              <a:gd name="connsiteX65-18377" fmla="*/ 5696643 w 6128435"/>
              <a:gd name="connsiteY65-18378" fmla="*/ 3773888 h 6858000"/>
              <a:gd name="connsiteX66-18379" fmla="*/ 5699203 w 6128435"/>
              <a:gd name="connsiteY66-18380" fmla="*/ 3775823 h 6858000"/>
              <a:gd name="connsiteX67-18381" fmla="*/ 5704824 w 6128435"/>
              <a:gd name="connsiteY67-18382" fmla="*/ 3785966 h 6858000"/>
              <a:gd name="connsiteX68-18383" fmla="*/ 5712204 w 6128435"/>
              <a:gd name="connsiteY68-18384" fmla="*/ 3785830 h 6858000"/>
              <a:gd name="connsiteX69-18385" fmla="*/ 5724816 w 6128435"/>
              <a:gd name="connsiteY69-18386" fmla="*/ 3798949 h 6858000"/>
              <a:gd name="connsiteX70-18387" fmla="*/ 5733539 w 6128435"/>
              <a:gd name="connsiteY70-18388" fmla="*/ 3818457 h 6858000"/>
              <a:gd name="connsiteX71-18389" fmla="*/ 5768491 w 6128435"/>
              <a:gd name="connsiteY71-18390" fmla="*/ 3914399 h 6858000"/>
              <a:gd name="connsiteX72-18391" fmla="*/ 5793123 w 6128435"/>
              <a:gd name="connsiteY72-18392" fmla="*/ 3969952 h 6858000"/>
              <a:gd name="connsiteX73-18393" fmla="*/ 5808321 w 6128435"/>
              <a:gd name="connsiteY73-18394" fmla="*/ 3988153 h 6858000"/>
              <a:gd name="connsiteX74-18395" fmla="*/ 5825621 w 6128435"/>
              <a:gd name="connsiteY74-18396" fmla="*/ 4015525 h 6858000"/>
              <a:gd name="connsiteX75-18397" fmla="*/ 5860672 w 6128435"/>
              <a:gd name="connsiteY75-18398" fmla="*/ 4061579 h 6858000"/>
              <a:gd name="connsiteX76-18399" fmla="*/ 5872173 w 6128435"/>
              <a:gd name="connsiteY76-18400" fmla="*/ 4088497 h 6858000"/>
              <a:gd name="connsiteX77-18401" fmla="*/ 5883705 w 6128435"/>
              <a:gd name="connsiteY77-18402" fmla="*/ 4101899 h 6858000"/>
              <a:gd name="connsiteX78-18403" fmla="*/ 5885314 w 6128435"/>
              <a:gd name="connsiteY78-18404" fmla="*/ 4108387 h 6858000"/>
              <a:gd name="connsiteX79-18405" fmla="*/ 5894095 w 6128435"/>
              <a:gd name="connsiteY79-18406" fmla="*/ 4128857 h 6858000"/>
              <a:gd name="connsiteX80-18407" fmla="*/ 5898339 w 6128435"/>
              <a:gd name="connsiteY80-18408" fmla="*/ 4140800 h 6858000"/>
              <a:gd name="connsiteX81-18409" fmla="*/ 5899734 w 6128435"/>
              <a:gd name="connsiteY81-18410" fmla="*/ 4145632 h 6858000"/>
              <a:gd name="connsiteX82-18411" fmla="*/ 5903513 w 6128435"/>
              <a:gd name="connsiteY82-18412" fmla="*/ 4187661 h 6858000"/>
              <a:gd name="connsiteX83-18413" fmla="*/ 5917114 w 6128435"/>
              <a:gd name="connsiteY83-18414" fmla="*/ 4213096 h 6858000"/>
              <a:gd name="connsiteX84-18415" fmla="*/ 5921153 w 6128435"/>
              <a:gd name="connsiteY84-18416" fmla="*/ 4236222 h 6858000"/>
              <a:gd name="connsiteX85-18417" fmla="*/ 5924233 w 6128435"/>
              <a:gd name="connsiteY85-18418" fmla="*/ 4242060 h 6858000"/>
              <a:gd name="connsiteX86-18419" fmla="*/ 5928910 w 6128435"/>
              <a:gd name="connsiteY86-18420" fmla="*/ 4300973 h 6858000"/>
              <a:gd name="connsiteX87-18421" fmla="*/ 5939320 w 6128435"/>
              <a:gd name="connsiteY87-18422" fmla="*/ 4340435 h 6858000"/>
              <a:gd name="connsiteX88-18423" fmla="*/ 5946705 w 6128435"/>
              <a:gd name="connsiteY88-18424" fmla="*/ 4428051 h 6858000"/>
              <a:gd name="connsiteX89-18425" fmla="*/ 5949261 w 6128435"/>
              <a:gd name="connsiteY89-18426" fmla="*/ 4449185 h 6858000"/>
              <a:gd name="connsiteX90-18427" fmla="*/ 5957504 w 6128435"/>
              <a:gd name="connsiteY90-18428" fmla="*/ 4465911 h 6858000"/>
              <a:gd name="connsiteX91-18429" fmla="*/ 5964689 w 6128435"/>
              <a:gd name="connsiteY91-18430" fmla="*/ 4468532 h 6858000"/>
              <a:gd name="connsiteX92-18431" fmla="*/ 5967062 w 6128435"/>
              <a:gd name="connsiteY92-18432" fmla="*/ 4479923 h 6858000"/>
              <a:gd name="connsiteX93-18433" fmla="*/ 5968960 w 6128435"/>
              <a:gd name="connsiteY93-18434" fmla="*/ 4482655 h 6858000"/>
              <a:gd name="connsiteX94-18435" fmla="*/ 5978567 w 6128435"/>
              <a:gd name="connsiteY94-18436" fmla="*/ 4498605 h 6858000"/>
              <a:gd name="connsiteX95-18437" fmla="*/ 5980106 w 6128435"/>
              <a:gd name="connsiteY95-18438" fmla="*/ 4585087 h 6858000"/>
              <a:gd name="connsiteX96-18439" fmla="*/ 5998138 w 6128435"/>
              <a:gd name="connsiteY96-18440" fmla="*/ 4697518 h 6858000"/>
              <a:gd name="connsiteX97-18441" fmla="*/ 6013516 w 6128435"/>
              <a:gd name="connsiteY97-18442" fmla="*/ 4786619 h 6858000"/>
              <a:gd name="connsiteX98-18443" fmla="*/ 6025404 w 6128435"/>
              <a:gd name="connsiteY98-18444" fmla="*/ 4858148 h 6858000"/>
              <a:gd name="connsiteX99-18445" fmla="*/ 6007749 w 6128435"/>
              <a:gd name="connsiteY99-18446" fmla="*/ 4964715 h 6858000"/>
              <a:gd name="connsiteX100-18447" fmla="*/ 6005269 w 6128435"/>
              <a:gd name="connsiteY100-18448" fmla="*/ 5150567 h 6858000"/>
              <a:gd name="connsiteX101-18449" fmla="*/ 6001127 w 6128435"/>
              <a:gd name="connsiteY101-18450" fmla="*/ 5164609 h 6858000"/>
              <a:gd name="connsiteX102-18451" fmla="*/ 5996647 w 6128435"/>
              <a:gd name="connsiteY102-18452" fmla="*/ 5185640 h 6858000"/>
              <a:gd name="connsiteX103-18453" fmla="*/ 5998514 w 6128435"/>
              <a:gd name="connsiteY103-18454" fmla="*/ 5189673 h 6858000"/>
              <a:gd name="connsiteX104-18455" fmla="*/ 5995970 w 6128435"/>
              <a:gd name="connsiteY104-18456" fmla="*/ 5221547 h 6858000"/>
              <a:gd name="connsiteX105-18457" fmla="*/ 5997218 w 6128435"/>
              <a:gd name="connsiteY105-18458" fmla="*/ 5222031 h 6858000"/>
              <a:gd name="connsiteX106-18459" fmla="*/ 6002116 w 6128435"/>
              <a:gd name="connsiteY106-18460" fmla="*/ 5231223 h 6858000"/>
              <a:gd name="connsiteX107-18461" fmla="*/ 6008541 w 6128435"/>
              <a:gd name="connsiteY107-18462" fmla="*/ 5248680 h 6858000"/>
              <a:gd name="connsiteX108-18463" fmla="*/ 6039260 w 6128435"/>
              <a:gd name="connsiteY108-18464" fmla="*/ 5289518 h 6858000"/>
              <a:gd name="connsiteX109-18465" fmla="*/ 6036748 w 6128435"/>
              <a:gd name="connsiteY109-18466" fmla="*/ 5322752 h 6858000"/>
              <a:gd name="connsiteX110-18467" fmla="*/ 6036943 w 6128435"/>
              <a:gd name="connsiteY110-18468" fmla="*/ 5329480 h 6858000"/>
              <a:gd name="connsiteX111-18469" fmla="*/ 6037236 w 6128435"/>
              <a:gd name="connsiteY111-18470" fmla="*/ 5329634 h 6858000"/>
              <a:gd name="connsiteX112-18471" fmla="*/ 6038019 w 6128435"/>
              <a:gd name="connsiteY112-18472" fmla="*/ 5336764 h 6858000"/>
              <a:gd name="connsiteX113-18473" fmla="*/ 6037298 w 6128435"/>
              <a:gd name="connsiteY113-18474" fmla="*/ 5341753 h 6858000"/>
              <a:gd name="connsiteX114-18475" fmla="*/ 6037677 w 6128435"/>
              <a:gd name="connsiteY114-18476" fmla="*/ 5354807 h 6858000"/>
              <a:gd name="connsiteX115-18477" fmla="*/ 6039728 w 6128435"/>
              <a:gd name="connsiteY115-18478" fmla="*/ 5359416 h 6858000"/>
              <a:gd name="connsiteX116-18479" fmla="*/ 6043311 w 6128435"/>
              <a:gd name="connsiteY116-18480" fmla="*/ 5361407 h 6858000"/>
              <a:gd name="connsiteX117-18481" fmla="*/ 6042954 w 6128435"/>
              <a:gd name="connsiteY117-18482" fmla="*/ 5362576 h 6858000"/>
              <a:gd name="connsiteX118-18483" fmla="*/ 6053435 w 6128435"/>
              <a:gd name="connsiteY118-18484" fmla="*/ 5387547 h 6858000"/>
              <a:gd name="connsiteX119-18485" fmla="*/ 6065933 w 6128435"/>
              <a:gd name="connsiteY119-18486" fmla="*/ 5443002 h 6858000"/>
              <a:gd name="connsiteX120-18487" fmla="*/ 6068640 w 6128435"/>
              <a:gd name="connsiteY120-18488" fmla="*/ 5474503 h 6858000"/>
              <a:gd name="connsiteX121-18489" fmla="*/ 6080922 w 6128435"/>
              <a:gd name="connsiteY121-18490" fmla="*/ 5561070 h 6858000"/>
              <a:gd name="connsiteX122-18491" fmla="*/ 6096949 w 6128435"/>
              <a:gd name="connsiteY122-18492" fmla="*/ 5648179 h 6858000"/>
              <a:gd name="connsiteX123-18493" fmla="*/ 6125703 w 6128435"/>
              <a:gd name="connsiteY123-18494" fmla="*/ 5692894 h 6858000"/>
              <a:gd name="connsiteX124-18495" fmla="*/ 6126670 w 6128435"/>
              <a:gd name="connsiteY124-18496" fmla="*/ 5697882 h 6858000"/>
              <a:gd name="connsiteX125-18497" fmla="*/ 6124061 w 6128435"/>
              <a:gd name="connsiteY125-18498" fmla="*/ 5710294 h 6858000"/>
              <a:gd name="connsiteX126-18499" fmla="*/ 6122213 w 6128435"/>
              <a:gd name="connsiteY126-18500" fmla="*/ 5714762 h 6858000"/>
              <a:gd name="connsiteX127-18501" fmla="*/ 6121353 w 6128435"/>
              <a:gd name="connsiteY127-18502" fmla="*/ 5721725 h 6858000"/>
              <a:gd name="connsiteX128-18503" fmla="*/ 6121607 w 6128435"/>
              <a:gd name="connsiteY128-18504" fmla="*/ 5721959 h 6858000"/>
              <a:gd name="connsiteX129-18505" fmla="*/ 6120262 w 6128435"/>
              <a:gd name="connsiteY129-18506" fmla="*/ 5728358 h 6858000"/>
              <a:gd name="connsiteX130-18507" fmla="*/ 6110194 w 6128435"/>
              <a:gd name="connsiteY130-18508" fmla="*/ 5758853 h 6858000"/>
              <a:gd name="connsiteX131-18509" fmla="*/ 6127519 w 6128435"/>
              <a:gd name="connsiteY131-18510" fmla="*/ 5865775 h 6858000"/>
              <a:gd name="connsiteX132-18511" fmla="*/ 6128435 w 6128435"/>
              <a:gd name="connsiteY132-18512" fmla="*/ 5870164 h 6858000"/>
              <a:gd name="connsiteX133-18513" fmla="*/ 6119217 w 6128435"/>
              <a:gd name="connsiteY133-18514" fmla="*/ 5888542 h 6858000"/>
              <a:gd name="connsiteX134-18515" fmla="*/ 6115966 w 6128435"/>
              <a:gd name="connsiteY134-18516" fmla="*/ 5898387 h 6858000"/>
              <a:gd name="connsiteX135-18517" fmla="*/ 6111924 w 6128435"/>
              <a:gd name="connsiteY135-18518" fmla="*/ 5900444 h 6858000"/>
              <a:gd name="connsiteX136-18519" fmla="*/ 6108716 w 6128435"/>
              <a:gd name="connsiteY136-18520" fmla="*/ 5915345 h 6858000"/>
              <a:gd name="connsiteX137-18521" fmla="*/ 6109524 w 6128435"/>
              <a:gd name="connsiteY137-18522" fmla="*/ 5917328 h 6858000"/>
              <a:gd name="connsiteX138-18523" fmla="*/ 6102493 w 6128435"/>
              <a:gd name="connsiteY138-18524" fmla="*/ 5928602 h 6858000"/>
              <a:gd name="connsiteX139-18525" fmla="*/ 6056863 w 6128435"/>
              <a:gd name="connsiteY139-18526" fmla="*/ 6000643 h 6858000"/>
              <a:gd name="connsiteX140-18527" fmla="*/ 6045436 w 6128435"/>
              <a:gd name="connsiteY140-18528" fmla="*/ 6124480 h 6858000"/>
              <a:gd name="connsiteX141-18529" fmla="*/ 6030489 w 6128435"/>
              <a:gd name="connsiteY141-18530" fmla="*/ 6317666 h 6858000"/>
              <a:gd name="connsiteX142-18531" fmla="*/ 6007492 w 6128435"/>
              <a:gd name="connsiteY142-18532" fmla="*/ 6440818 h 6858000"/>
              <a:gd name="connsiteX143-18533" fmla="*/ 6009467 w 6128435"/>
              <a:gd name="connsiteY143-18534" fmla="*/ 6487076 h 6858000"/>
              <a:gd name="connsiteX144-18535" fmla="*/ 5995064 w 6128435"/>
              <a:gd name="connsiteY144-18536" fmla="*/ 6540791 h 6858000"/>
              <a:gd name="connsiteX145-18537" fmla="*/ 5996309 w 6128435"/>
              <a:gd name="connsiteY145-18538" fmla="*/ 6543961 h 6858000"/>
              <a:gd name="connsiteX146-18539" fmla="*/ 5996048 w 6128435"/>
              <a:gd name="connsiteY146-18540" fmla="*/ 6555444 h 6858000"/>
              <a:gd name="connsiteX147-18541" fmla="*/ 6002524 w 6128435"/>
              <a:gd name="connsiteY147-18542" fmla="*/ 6560188 h 6858000"/>
              <a:gd name="connsiteX148-18543" fmla="*/ 6006823 w 6128435"/>
              <a:gd name="connsiteY148-18544" fmla="*/ 6578546 h 6858000"/>
              <a:gd name="connsiteX149-18545" fmla="*/ 6004510 w 6128435"/>
              <a:gd name="connsiteY149-18546" fmla="*/ 6599256 h 6858000"/>
              <a:gd name="connsiteX150-18547" fmla="*/ 5986207 w 6128435"/>
              <a:gd name="connsiteY150-18548" fmla="*/ 6695855 h 6858000"/>
              <a:gd name="connsiteX151-18549" fmla="*/ 5979428 w 6128435"/>
              <a:gd name="connsiteY151-18550" fmla="*/ 6754678 h 6858000"/>
              <a:gd name="connsiteX152-18551" fmla="*/ 5983398 w 6128435"/>
              <a:gd name="connsiteY152-18552" fmla="*/ 6778641 h 6858000"/>
              <a:gd name="connsiteX153-18553" fmla="*/ 5984543 w 6128435"/>
              <a:gd name="connsiteY153-18554" fmla="*/ 6811016 h 6858000"/>
              <a:gd name="connsiteX154-18555" fmla="*/ 5981802 w 6128435"/>
              <a:gd name="connsiteY154-18556" fmla="*/ 6838578 h 6858000"/>
              <a:gd name="connsiteX155-18557" fmla="*/ 5979671 w 6128435"/>
              <a:gd name="connsiteY155-18558" fmla="*/ 6858000 h 6858000"/>
              <a:gd name="connsiteX156-18559" fmla="*/ 0 w 6128435"/>
              <a:gd name="connsiteY156-18560" fmla="*/ 6858000 h 6858000"/>
              <a:gd name="connsiteX157-18561" fmla="*/ 0 w 6128435"/>
              <a:gd name="connsiteY157-18562" fmla="*/ 0 h 6858000"/>
              <a:gd name="connsiteX0-18563" fmla="*/ 0 w 6128435"/>
              <a:gd name="connsiteY0-18564" fmla="*/ 0 h 6858000"/>
              <a:gd name="connsiteX1-18565" fmla="*/ 4965888 w 6128435"/>
              <a:gd name="connsiteY1-18566" fmla="*/ 0 h 6858000"/>
              <a:gd name="connsiteX2-18567" fmla="*/ 4967767 w 6128435"/>
              <a:gd name="connsiteY2-18568" fmla="*/ 7930 h 6858000"/>
              <a:gd name="connsiteX3-18569" fmla="*/ 4979444 w 6128435"/>
              <a:gd name="connsiteY3-18570" fmla="*/ 43921 h 6858000"/>
              <a:gd name="connsiteX4-18571" fmla="*/ 5021173 w 6128435"/>
              <a:gd name="connsiteY4-18572" fmla="*/ 123738 h 6858000"/>
              <a:gd name="connsiteX5-18573" fmla="*/ 5075458 w 6128435"/>
              <a:gd name="connsiteY5-18574" fmla="*/ 264355 h 6858000"/>
              <a:gd name="connsiteX6-18575" fmla="*/ 5081175 w 6128435"/>
              <a:gd name="connsiteY6-18576" fmla="*/ 277448 h 6858000"/>
              <a:gd name="connsiteX7-18577" fmla="*/ 5097011 w 6128435"/>
              <a:gd name="connsiteY7-18578" fmla="*/ 355616 h 6858000"/>
              <a:gd name="connsiteX8-18579" fmla="*/ 5130982 w 6128435"/>
              <a:gd name="connsiteY8-18580" fmla="*/ 412030 h 6858000"/>
              <a:gd name="connsiteX9-18581" fmla="*/ 5153000 w 6128435"/>
              <a:gd name="connsiteY9-18582" fmla="*/ 507134 h 6858000"/>
              <a:gd name="connsiteX10-18583" fmla="*/ 5171282 w 6128435"/>
              <a:gd name="connsiteY10-18584" fmla="*/ 602071 h 6858000"/>
              <a:gd name="connsiteX11-18585" fmla="*/ 5176196 w 6128435"/>
              <a:gd name="connsiteY11-18586" fmla="*/ 636822 h 6858000"/>
              <a:gd name="connsiteX12-18587" fmla="*/ 5189051 w 6128435"/>
              <a:gd name="connsiteY12-18588" fmla="*/ 782518 h 6858000"/>
              <a:gd name="connsiteX13-18589" fmla="*/ 5210428 w 6128435"/>
              <a:gd name="connsiteY13-18590" fmla="*/ 815772 h 6858000"/>
              <a:gd name="connsiteX14-18591" fmla="*/ 5221088 w 6128435"/>
              <a:gd name="connsiteY14-18592" fmla="*/ 860193 h 6858000"/>
              <a:gd name="connsiteX15-18593" fmla="*/ 5230806 w 6128435"/>
              <a:gd name="connsiteY15-18594" fmla="*/ 961354 h 6858000"/>
              <a:gd name="connsiteX16-18595" fmla="*/ 5201018 w 6128435"/>
              <a:gd name="connsiteY16-18596" fmla="*/ 1095027 h 6858000"/>
              <a:gd name="connsiteX17-18597" fmla="*/ 5202153 w 6128435"/>
              <a:gd name="connsiteY17-18598" fmla="*/ 1133224 h 6858000"/>
              <a:gd name="connsiteX18-18599" fmla="*/ 5207370 w 6128435"/>
              <a:gd name="connsiteY18-18600" fmla="*/ 1138097 h 6858000"/>
              <a:gd name="connsiteX19-18601" fmla="*/ 5189234 w 6128435"/>
              <a:gd name="connsiteY19-18602" fmla="*/ 1193495 h 6858000"/>
              <a:gd name="connsiteX20-18603" fmla="*/ 5202769 w 6128435"/>
              <a:gd name="connsiteY20-18604" fmla="*/ 1269450 h 6858000"/>
              <a:gd name="connsiteX21-18605" fmla="*/ 5225968 w 6128435"/>
              <a:gd name="connsiteY21-18606" fmla="*/ 1357994 h 6858000"/>
              <a:gd name="connsiteX22-18607" fmla="*/ 5233819 w 6128435"/>
              <a:gd name="connsiteY22-18608" fmla="*/ 1380922 h 6858000"/>
              <a:gd name="connsiteX23-18609" fmla="*/ 5237226 w 6128435"/>
              <a:gd name="connsiteY23-18610" fmla="*/ 1441327 h 6858000"/>
              <a:gd name="connsiteX24-18611" fmla="*/ 5255653 w 6128435"/>
              <a:gd name="connsiteY24-18612" fmla="*/ 1524712 h 6858000"/>
              <a:gd name="connsiteX25-18613" fmla="*/ 5263491 w 6128435"/>
              <a:gd name="connsiteY25-18614" fmla="*/ 1642938 h 6858000"/>
              <a:gd name="connsiteX26-18615" fmla="*/ 5261314 w 6128435"/>
              <a:gd name="connsiteY26-18616" fmla="*/ 1689177 h 6858000"/>
              <a:gd name="connsiteX27-18617" fmla="*/ 5259788 w 6128435"/>
              <a:gd name="connsiteY27-18618" fmla="*/ 1768516 h 6858000"/>
              <a:gd name="connsiteX28-18619" fmla="*/ 5255696 w 6128435"/>
              <a:gd name="connsiteY28-18620" fmla="*/ 1953770 h 6858000"/>
              <a:gd name="connsiteX29-18621" fmla="*/ 5252592 w 6128435"/>
              <a:gd name="connsiteY29-18622" fmla="*/ 2092210 h 6858000"/>
              <a:gd name="connsiteX30-18623" fmla="*/ 5264303 w 6128435"/>
              <a:gd name="connsiteY30-18624" fmla="*/ 2225157 h 6858000"/>
              <a:gd name="connsiteX31-18625" fmla="*/ 5254949 w 6128435"/>
              <a:gd name="connsiteY31-18626" fmla="*/ 2236160 h 6858000"/>
              <a:gd name="connsiteX32-18627" fmla="*/ 5250104 w 6128435"/>
              <a:gd name="connsiteY32-18628" fmla="*/ 2249166 h 6858000"/>
              <a:gd name="connsiteX33-18629" fmla="*/ 5251214 w 6128435"/>
              <a:gd name="connsiteY33-18630" fmla="*/ 2250944 h 6858000"/>
              <a:gd name="connsiteX34-18631" fmla="*/ 5250644 w 6128435"/>
              <a:gd name="connsiteY34-18632" fmla="*/ 2266619 h 6858000"/>
              <a:gd name="connsiteX35-18633" fmla="*/ 5293877 w 6128435"/>
              <a:gd name="connsiteY35-18634" fmla="*/ 2368649 h 6858000"/>
              <a:gd name="connsiteX36-18635" fmla="*/ 5311338 w 6128435"/>
              <a:gd name="connsiteY36-18636" fmla="*/ 2404034 h 6858000"/>
              <a:gd name="connsiteX37-18637" fmla="*/ 5338366 w 6128435"/>
              <a:gd name="connsiteY37-18638" fmla="*/ 2465052 h 6858000"/>
              <a:gd name="connsiteX38-18639" fmla="*/ 5371263 w 6128435"/>
              <a:gd name="connsiteY38-18640" fmla="*/ 2586413 h 6858000"/>
              <a:gd name="connsiteX39-18641" fmla="*/ 5407503 w 6128435"/>
              <a:gd name="connsiteY39-18642" fmla="*/ 2786290 h 6858000"/>
              <a:gd name="connsiteX40-18643" fmla="*/ 5407356 w 6128435"/>
              <a:gd name="connsiteY40-18644" fmla="*/ 2787545 h 6858000"/>
              <a:gd name="connsiteX41-18645" fmla="*/ 5411130 w 6128435"/>
              <a:gd name="connsiteY41-18646" fmla="*/ 2788640 h 6858000"/>
              <a:gd name="connsiteX42-18647" fmla="*/ 5416439 w 6128435"/>
              <a:gd name="connsiteY42-18648" fmla="*/ 2805666 h 6858000"/>
              <a:gd name="connsiteX43-18649" fmla="*/ 5416589 w 6128435"/>
              <a:gd name="connsiteY43-18650" fmla="*/ 2810822 h 6858000"/>
              <a:gd name="connsiteX44-18651" fmla="*/ 5418542 w 6128435"/>
              <a:gd name="connsiteY44-18652" fmla="*/ 2817745 h 6858000"/>
              <a:gd name="connsiteX45-18653" fmla="*/ 5418847 w 6128435"/>
              <a:gd name="connsiteY45-18654" fmla="*/ 2817825 h 6858000"/>
              <a:gd name="connsiteX46-18655" fmla="*/ 5457023 w 6128435"/>
              <a:gd name="connsiteY46-18656" fmla="*/ 2858292 h 6858000"/>
              <a:gd name="connsiteX47-18657" fmla="*/ 5479298 w 6128435"/>
              <a:gd name="connsiteY47-18658" fmla="*/ 2947791 h 6858000"/>
              <a:gd name="connsiteX48-18659" fmla="*/ 5481770 w 6128435"/>
              <a:gd name="connsiteY48-18660" fmla="*/ 2951352 h 6858000"/>
              <a:gd name="connsiteX49-18661" fmla="*/ 5482045 w 6128435"/>
              <a:gd name="connsiteY49-18662" fmla="*/ 2984371 h 6858000"/>
              <a:gd name="connsiteX50-18663" fmla="*/ 5482415 w 6128435"/>
              <a:gd name="connsiteY50-18664" fmla="*/ 3004079 h 6858000"/>
              <a:gd name="connsiteX51-18665" fmla="*/ 5481505 w 6128435"/>
              <a:gd name="connsiteY51-18666" fmla="*/ 3095286 h 6858000"/>
              <a:gd name="connsiteX52-18667" fmla="*/ 5516007 w 6128435"/>
              <a:gd name="connsiteY52-18668" fmla="*/ 3258473 h 6858000"/>
              <a:gd name="connsiteX53-18669" fmla="*/ 5561229 w 6128435"/>
              <a:gd name="connsiteY53-18670" fmla="*/ 3395784 h 6858000"/>
              <a:gd name="connsiteX54-18671" fmla="*/ 5589758 w 6128435"/>
              <a:gd name="connsiteY54-18672" fmla="*/ 3506453 h 6858000"/>
              <a:gd name="connsiteX55-18673" fmla="*/ 5596144 w 6128435"/>
              <a:gd name="connsiteY55-18674" fmla="*/ 3534624 h 6858000"/>
              <a:gd name="connsiteX56-18675" fmla="*/ 5597750 w 6128435"/>
              <a:gd name="connsiteY56-18676" fmla="*/ 3534129 h 6858000"/>
              <a:gd name="connsiteX57-18677" fmla="*/ 5599700 w 6128435"/>
              <a:gd name="connsiteY57-18678" fmla="*/ 3547221 h 6858000"/>
              <a:gd name="connsiteX58-18679" fmla="*/ 5615031 w 6128435"/>
              <a:gd name="connsiteY58-18680" fmla="*/ 3557482 h 6858000"/>
              <a:gd name="connsiteX59-18681" fmla="*/ 5618377 w 6128435"/>
              <a:gd name="connsiteY59-18682" fmla="*/ 3588431 h 6858000"/>
              <a:gd name="connsiteX60-18683" fmla="*/ 5612155 w 6128435"/>
              <a:gd name="connsiteY60-18684" fmla="*/ 3589869 h 6858000"/>
              <a:gd name="connsiteX61-18685" fmla="*/ 5620843 w 6128435"/>
              <a:gd name="connsiteY61-18686" fmla="*/ 3606745 h 6858000"/>
              <a:gd name="connsiteX62-18687" fmla="*/ 5655472 w 6128435"/>
              <a:gd name="connsiteY62-18688" fmla="*/ 3678877 h 6858000"/>
              <a:gd name="connsiteX63-18689" fmla="*/ 5680448 w 6128435"/>
              <a:gd name="connsiteY63-18690" fmla="*/ 3717760 h 6858000"/>
              <a:gd name="connsiteX64-18691" fmla="*/ 5683015 w 6128435"/>
              <a:gd name="connsiteY64-18692" fmla="*/ 3762025 h 6858000"/>
              <a:gd name="connsiteX65-18693" fmla="*/ 5696643 w 6128435"/>
              <a:gd name="connsiteY65-18694" fmla="*/ 3773888 h 6858000"/>
              <a:gd name="connsiteX66-18695" fmla="*/ 5699203 w 6128435"/>
              <a:gd name="connsiteY66-18696" fmla="*/ 3775823 h 6858000"/>
              <a:gd name="connsiteX67-18697" fmla="*/ 5704824 w 6128435"/>
              <a:gd name="connsiteY67-18698" fmla="*/ 3785966 h 6858000"/>
              <a:gd name="connsiteX68-18699" fmla="*/ 5712204 w 6128435"/>
              <a:gd name="connsiteY68-18700" fmla="*/ 3785830 h 6858000"/>
              <a:gd name="connsiteX69-18701" fmla="*/ 5724816 w 6128435"/>
              <a:gd name="connsiteY69-18702" fmla="*/ 3798949 h 6858000"/>
              <a:gd name="connsiteX70-18703" fmla="*/ 5733539 w 6128435"/>
              <a:gd name="connsiteY70-18704" fmla="*/ 3818457 h 6858000"/>
              <a:gd name="connsiteX71-18705" fmla="*/ 5768491 w 6128435"/>
              <a:gd name="connsiteY71-18706" fmla="*/ 3914399 h 6858000"/>
              <a:gd name="connsiteX72-18707" fmla="*/ 5793123 w 6128435"/>
              <a:gd name="connsiteY72-18708" fmla="*/ 3969952 h 6858000"/>
              <a:gd name="connsiteX73-18709" fmla="*/ 5808321 w 6128435"/>
              <a:gd name="connsiteY73-18710" fmla="*/ 3988153 h 6858000"/>
              <a:gd name="connsiteX74-18711" fmla="*/ 5825621 w 6128435"/>
              <a:gd name="connsiteY74-18712" fmla="*/ 4015525 h 6858000"/>
              <a:gd name="connsiteX75-18713" fmla="*/ 5860672 w 6128435"/>
              <a:gd name="connsiteY75-18714" fmla="*/ 4061579 h 6858000"/>
              <a:gd name="connsiteX76-18715" fmla="*/ 5872173 w 6128435"/>
              <a:gd name="connsiteY76-18716" fmla="*/ 4088497 h 6858000"/>
              <a:gd name="connsiteX77-18717" fmla="*/ 5883705 w 6128435"/>
              <a:gd name="connsiteY77-18718" fmla="*/ 4101899 h 6858000"/>
              <a:gd name="connsiteX78-18719" fmla="*/ 5885314 w 6128435"/>
              <a:gd name="connsiteY78-18720" fmla="*/ 4108387 h 6858000"/>
              <a:gd name="connsiteX79-18721" fmla="*/ 5894095 w 6128435"/>
              <a:gd name="connsiteY79-18722" fmla="*/ 4128857 h 6858000"/>
              <a:gd name="connsiteX80-18723" fmla="*/ 5898339 w 6128435"/>
              <a:gd name="connsiteY80-18724" fmla="*/ 4140800 h 6858000"/>
              <a:gd name="connsiteX81-18725" fmla="*/ 5899734 w 6128435"/>
              <a:gd name="connsiteY81-18726" fmla="*/ 4145632 h 6858000"/>
              <a:gd name="connsiteX82-18727" fmla="*/ 5903513 w 6128435"/>
              <a:gd name="connsiteY82-18728" fmla="*/ 4187661 h 6858000"/>
              <a:gd name="connsiteX83-18729" fmla="*/ 5917114 w 6128435"/>
              <a:gd name="connsiteY83-18730" fmla="*/ 4213096 h 6858000"/>
              <a:gd name="connsiteX84-18731" fmla="*/ 5921153 w 6128435"/>
              <a:gd name="connsiteY84-18732" fmla="*/ 4236222 h 6858000"/>
              <a:gd name="connsiteX85-18733" fmla="*/ 5924233 w 6128435"/>
              <a:gd name="connsiteY85-18734" fmla="*/ 4242060 h 6858000"/>
              <a:gd name="connsiteX86-18735" fmla="*/ 5928910 w 6128435"/>
              <a:gd name="connsiteY86-18736" fmla="*/ 4300973 h 6858000"/>
              <a:gd name="connsiteX87-18737" fmla="*/ 5939320 w 6128435"/>
              <a:gd name="connsiteY87-18738" fmla="*/ 4340435 h 6858000"/>
              <a:gd name="connsiteX88-18739" fmla="*/ 5946705 w 6128435"/>
              <a:gd name="connsiteY88-18740" fmla="*/ 4428051 h 6858000"/>
              <a:gd name="connsiteX89-18741" fmla="*/ 5949261 w 6128435"/>
              <a:gd name="connsiteY89-18742" fmla="*/ 4449185 h 6858000"/>
              <a:gd name="connsiteX90-18743" fmla="*/ 5957504 w 6128435"/>
              <a:gd name="connsiteY90-18744" fmla="*/ 4465911 h 6858000"/>
              <a:gd name="connsiteX91-18745" fmla="*/ 5964689 w 6128435"/>
              <a:gd name="connsiteY91-18746" fmla="*/ 4468532 h 6858000"/>
              <a:gd name="connsiteX92-18747" fmla="*/ 5967062 w 6128435"/>
              <a:gd name="connsiteY92-18748" fmla="*/ 4479923 h 6858000"/>
              <a:gd name="connsiteX93-18749" fmla="*/ 5968960 w 6128435"/>
              <a:gd name="connsiteY93-18750" fmla="*/ 4482655 h 6858000"/>
              <a:gd name="connsiteX94-18751" fmla="*/ 5978567 w 6128435"/>
              <a:gd name="connsiteY94-18752" fmla="*/ 4498605 h 6858000"/>
              <a:gd name="connsiteX95-18753" fmla="*/ 5980106 w 6128435"/>
              <a:gd name="connsiteY95-18754" fmla="*/ 4585087 h 6858000"/>
              <a:gd name="connsiteX96-18755" fmla="*/ 5998138 w 6128435"/>
              <a:gd name="connsiteY96-18756" fmla="*/ 4697518 h 6858000"/>
              <a:gd name="connsiteX97-18757" fmla="*/ 6013516 w 6128435"/>
              <a:gd name="connsiteY97-18758" fmla="*/ 4786619 h 6858000"/>
              <a:gd name="connsiteX98-18759" fmla="*/ 6025404 w 6128435"/>
              <a:gd name="connsiteY98-18760" fmla="*/ 4858148 h 6858000"/>
              <a:gd name="connsiteX99-18761" fmla="*/ 6007749 w 6128435"/>
              <a:gd name="connsiteY99-18762" fmla="*/ 4964715 h 6858000"/>
              <a:gd name="connsiteX100-18763" fmla="*/ 6005269 w 6128435"/>
              <a:gd name="connsiteY100-18764" fmla="*/ 5150567 h 6858000"/>
              <a:gd name="connsiteX101-18765" fmla="*/ 6001127 w 6128435"/>
              <a:gd name="connsiteY101-18766" fmla="*/ 5164609 h 6858000"/>
              <a:gd name="connsiteX102-18767" fmla="*/ 5996647 w 6128435"/>
              <a:gd name="connsiteY102-18768" fmla="*/ 5185640 h 6858000"/>
              <a:gd name="connsiteX103-18769" fmla="*/ 5998514 w 6128435"/>
              <a:gd name="connsiteY103-18770" fmla="*/ 5189673 h 6858000"/>
              <a:gd name="connsiteX104-18771" fmla="*/ 5995970 w 6128435"/>
              <a:gd name="connsiteY104-18772" fmla="*/ 5221547 h 6858000"/>
              <a:gd name="connsiteX105-18773" fmla="*/ 5997218 w 6128435"/>
              <a:gd name="connsiteY105-18774" fmla="*/ 5222031 h 6858000"/>
              <a:gd name="connsiteX106-18775" fmla="*/ 6002116 w 6128435"/>
              <a:gd name="connsiteY106-18776" fmla="*/ 5231223 h 6858000"/>
              <a:gd name="connsiteX107-18777" fmla="*/ 6008541 w 6128435"/>
              <a:gd name="connsiteY107-18778" fmla="*/ 5248680 h 6858000"/>
              <a:gd name="connsiteX108-18779" fmla="*/ 6039260 w 6128435"/>
              <a:gd name="connsiteY108-18780" fmla="*/ 5289518 h 6858000"/>
              <a:gd name="connsiteX109-18781" fmla="*/ 6036748 w 6128435"/>
              <a:gd name="connsiteY109-18782" fmla="*/ 5322752 h 6858000"/>
              <a:gd name="connsiteX110-18783" fmla="*/ 6036943 w 6128435"/>
              <a:gd name="connsiteY110-18784" fmla="*/ 5329480 h 6858000"/>
              <a:gd name="connsiteX111-18785" fmla="*/ 6037236 w 6128435"/>
              <a:gd name="connsiteY111-18786" fmla="*/ 5329634 h 6858000"/>
              <a:gd name="connsiteX112-18787" fmla="*/ 6038019 w 6128435"/>
              <a:gd name="connsiteY112-18788" fmla="*/ 5336764 h 6858000"/>
              <a:gd name="connsiteX113-18789" fmla="*/ 6037298 w 6128435"/>
              <a:gd name="connsiteY113-18790" fmla="*/ 5341753 h 6858000"/>
              <a:gd name="connsiteX114-18791" fmla="*/ 6037677 w 6128435"/>
              <a:gd name="connsiteY114-18792" fmla="*/ 5354807 h 6858000"/>
              <a:gd name="connsiteX115-18793" fmla="*/ 6039728 w 6128435"/>
              <a:gd name="connsiteY115-18794" fmla="*/ 5359416 h 6858000"/>
              <a:gd name="connsiteX116-18795" fmla="*/ 6043311 w 6128435"/>
              <a:gd name="connsiteY116-18796" fmla="*/ 5361407 h 6858000"/>
              <a:gd name="connsiteX117-18797" fmla="*/ 6042954 w 6128435"/>
              <a:gd name="connsiteY117-18798" fmla="*/ 5362576 h 6858000"/>
              <a:gd name="connsiteX118-18799" fmla="*/ 6053435 w 6128435"/>
              <a:gd name="connsiteY118-18800" fmla="*/ 5387547 h 6858000"/>
              <a:gd name="connsiteX119-18801" fmla="*/ 6065933 w 6128435"/>
              <a:gd name="connsiteY119-18802" fmla="*/ 5443002 h 6858000"/>
              <a:gd name="connsiteX120-18803" fmla="*/ 6068640 w 6128435"/>
              <a:gd name="connsiteY120-18804" fmla="*/ 5474503 h 6858000"/>
              <a:gd name="connsiteX121-18805" fmla="*/ 6080922 w 6128435"/>
              <a:gd name="connsiteY121-18806" fmla="*/ 5561070 h 6858000"/>
              <a:gd name="connsiteX122-18807" fmla="*/ 6096949 w 6128435"/>
              <a:gd name="connsiteY122-18808" fmla="*/ 5648179 h 6858000"/>
              <a:gd name="connsiteX123-18809" fmla="*/ 6125703 w 6128435"/>
              <a:gd name="connsiteY123-18810" fmla="*/ 5692894 h 6858000"/>
              <a:gd name="connsiteX124-18811" fmla="*/ 6126670 w 6128435"/>
              <a:gd name="connsiteY124-18812" fmla="*/ 5697882 h 6858000"/>
              <a:gd name="connsiteX125-18813" fmla="*/ 6124061 w 6128435"/>
              <a:gd name="connsiteY125-18814" fmla="*/ 5710294 h 6858000"/>
              <a:gd name="connsiteX126-18815" fmla="*/ 6122213 w 6128435"/>
              <a:gd name="connsiteY126-18816" fmla="*/ 5714762 h 6858000"/>
              <a:gd name="connsiteX127-18817" fmla="*/ 6121353 w 6128435"/>
              <a:gd name="connsiteY127-18818" fmla="*/ 5721725 h 6858000"/>
              <a:gd name="connsiteX128-18819" fmla="*/ 6121607 w 6128435"/>
              <a:gd name="connsiteY128-18820" fmla="*/ 5721959 h 6858000"/>
              <a:gd name="connsiteX129-18821" fmla="*/ 6120262 w 6128435"/>
              <a:gd name="connsiteY129-18822" fmla="*/ 5728358 h 6858000"/>
              <a:gd name="connsiteX130-18823" fmla="*/ 6110194 w 6128435"/>
              <a:gd name="connsiteY130-18824" fmla="*/ 5758853 h 6858000"/>
              <a:gd name="connsiteX131-18825" fmla="*/ 6127519 w 6128435"/>
              <a:gd name="connsiteY131-18826" fmla="*/ 5865775 h 6858000"/>
              <a:gd name="connsiteX132-18827" fmla="*/ 6128435 w 6128435"/>
              <a:gd name="connsiteY132-18828" fmla="*/ 5870164 h 6858000"/>
              <a:gd name="connsiteX133-18829" fmla="*/ 6119217 w 6128435"/>
              <a:gd name="connsiteY133-18830" fmla="*/ 5888542 h 6858000"/>
              <a:gd name="connsiteX134-18831" fmla="*/ 6115966 w 6128435"/>
              <a:gd name="connsiteY134-18832" fmla="*/ 5898387 h 6858000"/>
              <a:gd name="connsiteX135-18833" fmla="*/ 6111924 w 6128435"/>
              <a:gd name="connsiteY135-18834" fmla="*/ 5900444 h 6858000"/>
              <a:gd name="connsiteX136-18835" fmla="*/ 6108716 w 6128435"/>
              <a:gd name="connsiteY136-18836" fmla="*/ 5915345 h 6858000"/>
              <a:gd name="connsiteX137-18837" fmla="*/ 6109524 w 6128435"/>
              <a:gd name="connsiteY137-18838" fmla="*/ 5917328 h 6858000"/>
              <a:gd name="connsiteX138-18839" fmla="*/ 6102493 w 6128435"/>
              <a:gd name="connsiteY138-18840" fmla="*/ 5928602 h 6858000"/>
              <a:gd name="connsiteX139-18841" fmla="*/ 6056863 w 6128435"/>
              <a:gd name="connsiteY139-18842" fmla="*/ 6000643 h 6858000"/>
              <a:gd name="connsiteX140-18843" fmla="*/ 6045436 w 6128435"/>
              <a:gd name="connsiteY140-18844" fmla="*/ 6124480 h 6858000"/>
              <a:gd name="connsiteX141-18845" fmla="*/ 6030489 w 6128435"/>
              <a:gd name="connsiteY141-18846" fmla="*/ 6317666 h 6858000"/>
              <a:gd name="connsiteX142-18847" fmla="*/ 6007492 w 6128435"/>
              <a:gd name="connsiteY142-18848" fmla="*/ 6440818 h 6858000"/>
              <a:gd name="connsiteX143-18849" fmla="*/ 6009467 w 6128435"/>
              <a:gd name="connsiteY143-18850" fmla="*/ 6487076 h 6858000"/>
              <a:gd name="connsiteX144-18851" fmla="*/ 5995064 w 6128435"/>
              <a:gd name="connsiteY144-18852" fmla="*/ 6540791 h 6858000"/>
              <a:gd name="connsiteX145-18853" fmla="*/ 5996309 w 6128435"/>
              <a:gd name="connsiteY145-18854" fmla="*/ 6543961 h 6858000"/>
              <a:gd name="connsiteX146-18855" fmla="*/ 5996048 w 6128435"/>
              <a:gd name="connsiteY146-18856" fmla="*/ 6555444 h 6858000"/>
              <a:gd name="connsiteX147-18857" fmla="*/ 6002524 w 6128435"/>
              <a:gd name="connsiteY147-18858" fmla="*/ 6560188 h 6858000"/>
              <a:gd name="connsiteX148-18859" fmla="*/ 6006823 w 6128435"/>
              <a:gd name="connsiteY148-18860" fmla="*/ 6578546 h 6858000"/>
              <a:gd name="connsiteX149-18861" fmla="*/ 6004510 w 6128435"/>
              <a:gd name="connsiteY149-18862" fmla="*/ 6599256 h 6858000"/>
              <a:gd name="connsiteX150-18863" fmla="*/ 5986207 w 6128435"/>
              <a:gd name="connsiteY150-18864" fmla="*/ 6695855 h 6858000"/>
              <a:gd name="connsiteX151-18865" fmla="*/ 5979428 w 6128435"/>
              <a:gd name="connsiteY151-18866" fmla="*/ 6754678 h 6858000"/>
              <a:gd name="connsiteX152-18867" fmla="*/ 5983398 w 6128435"/>
              <a:gd name="connsiteY152-18868" fmla="*/ 6778641 h 6858000"/>
              <a:gd name="connsiteX153-18869" fmla="*/ 5984543 w 6128435"/>
              <a:gd name="connsiteY153-18870" fmla="*/ 6811016 h 6858000"/>
              <a:gd name="connsiteX154-18871" fmla="*/ 5981802 w 6128435"/>
              <a:gd name="connsiteY154-18872" fmla="*/ 6838578 h 6858000"/>
              <a:gd name="connsiteX155-18873" fmla="*/ 5979671 w 6128435"/>
              <a:gd name="connsiteY155-18874" fmla="*/ 6858000 h 6858000"/>
              <a:gd name="connsiteX156-18875" fmla="*/ 0 w 6128435"/>
              <a:gd name="connsiteY156-18876" fmla="*/ 6858000 h 6858000"/>
              <a:gd name="connsiteX157-18877" fmla="*/ 0 w 6128435"/>
              <a:gd name="connsiteY157-18878" fmla="*/ 0 h 6858000"/>
              <a:gd name="connsiteX0-18879" fmla="*/ 0 w 6128435"/>
              <a:gd name="connsiteY0-18880" fmla="*/ 0 h 6858000"/>
              <a:gd name="connsiteX1-18881" fmla="*/ 4965888 w 6128435"/>
              <a:gd name="connsiteY1-18882" fmla="*/ 0 h 6858000"/>
              <a:gd name="connsiteX2-18883" fmla="*/ 4967767 w 6128435"/>
              <a:gd name="connsiteY2-18884" fmla="*/ 7930 h 6858000"/>
              <a:gd name="connsiteX3-18885" fmla="*/ 4979444 w 6128435"/>
              <a:gd name="connsiteY3-18886" fmla="*/ 43921 h 6858000"/>
              <a:gd name="connsiteX4-18887" fmla="*/ 5021173 w 6128435"/>
              <a:gd name="connsiteY4-18888" fmla="*/ 123738 h 6858000"/>
              <a:gd name="connsiteX5-18889" fmla="*/ 5075458 w 6128435"/>
              <a:gd name="connsiteY5-18890" fmla="*/ 264355 h 6858000"/>
              <a:gd name="connsiteX6-18891" fmla="*/ 5081175 w 6128435"/>
              <a:gd name="connsiteY6-18892" fmla="*/ 277448 h 6858000"/>
              <a:gd name="connsiteX7-18893" fmla="*/ 5097011 w 6128435"/>
              <a:gd name="connsiteY7-18894" fmla="*/ 355616 h 6858000"/>
              <a:gd name="connsiteX8-18895" fmla="*/ 5130982 w 6128435"/>
              <a:gd name="connsiteY8-18896" fmla="*/ 412030 h 6858000"/>
              <a:gd name="connsiteX9-18897" fmla="*/ 5153000 w 6128435"/>
              <a:gd name="connsiteY9-18898" fmla="*/ 507134 h 6858000"/>
              <a:gd name="connsiteX10-18899" fmla="*/ 5171282 w 6128435"/>
              <a:gd name="connsiteY10-18900" fmla="*/ 602071 h 6858000"/>
              <a:gd name="connsiteX11-18901" fmla="*/ 5176196 w 6128435"/>
              <a:gd name="connsiteY11-18902" fmla="*/ 636822 h 6858000"/>
              <a:gd name="connsiteX12-18903" fmla="*/ 5189051 w 6128435"/>
              <a:gd name="connsiteY12-18904" fmla="*/ 782518 h 6858000"/>
              <a:gd name="connsiteX13-18905" fmla="*/ 5210428 w 6128435"/>
              <a:gd name="connsiteY13-18906" fmla="*/ 815772 h 6858000"/>
              <a:gd name="connsiteX14-18907" fmla="*/ 5221088 w 6128435"/>
              <a:gd name="connsiteY14-18908" fmla="*/ 860193 h 6858000"/>
              <a:gd name="connsiteX15-18909" fmla="*/ 5230806 w 6128435"/>
              <a:gd name="connsiteY15-18910" fmla="*/ 961354 h 6858000"/>
              <a:gd name="connsiteX16-18911" fmla="*/ 5201018 w 6128435"/>
              <a:gd name="connsiteY16-18912" fmla="*/ 1095027 h 6858000"/>
              <a:gd name="connsiteX17-18913" fmla="*/ 5202153 w 6128435"/>
              <a:gd name="connsiteY17-18914" fmla="*/ 1133224 h 6858000"/>
              <a:gd name="connsiteX18-18915" fmla="*/ 5207370 w 6128435"/>
              <a:gd name="connsiteY18-18916" fmla="*/ 1138097 h 6858000"/>
              <a:gd name="connsiteX19-18917" fmla="*/ 5189234 w 6128435"/>
              <a:gd name="connsiteY19-18918" fmla="*/ 1193495 h 6858000"/>
              <a:gd name="connsiteX20-18919" fmla="*/ 5202769 w 6128435"/>
              <a:gd name="connsiteY20-18920" fmla="*/ 1269450 h 6858000"/>
              <a:gd name="connsiteX21-18921" fmla="*/ 5225968 w 6128435"/>
              <a:gd name="connsiteY21-18922" fmla="*/ 1357994 h 6858000"/>
              <a:gd name="connsiteX22-18923" fmla="*/ 5233819 w 6128435"/>
              <a:gd name="connsiteY22-18924" fmla="*/ 1380922 h 6858000"/>
              <a:gd name="connsiteX23-18925" fmla="*/ 5237226 w 6128435"/>
              <a:gd name="connsiteY23-18926" fmla="*/ 1441327 h 6858000"/>
              <a:gd name="connsiteX24-18927" fmla="*/ 5255653 w 6128435"/>
              <a:gd name="connsiteY24-18928" fmla="*/ 1524712 h 6858000"/>
              <a:gd name="connsiteX25-18929" fmla="*/ 5263491 w 6128435"/>
              <a:gd name="connsiteY25-18930" fmla="*/ 1642938 h 6858000"/>
              <a:gd name="connsiteX26-18931" fmla="*/ 5261314 w 6128435"/>
              <a:gd name="connsiteY26-18932" fmla="*/ 1689177 h 6858000"/>
              <a:gd name="connsiteX27-18933" fmla="*/ 5259788 w 6128435"/>
              <a:gd name="connsiteY27-18934" fmla="*/ 1768516 h 6858000"/>
              <a:gd name="connsiteX28-18935" fmla="*/ 5255696 w 6128435"/>
              <a:gd name="connsiteY28-18936" fmla="*/ 1953770 h 6858000"/>
              <a:gd name="connsiteX29-18937" fmla="*/ 5252592 w 6128435"/>
              <a:gd name="connsiteY29-18938" fmla="*/ 2092210 h 6858000"/>
              <a:gd name="connsiteX30-18939" fmla="*/ 5264303 w 6128435"/>
              <a:gd name="connsiteY30-18940" fmla="*/ 2225157 h 6858000"/>
              <a:gd name="connsiteX31-18941" fmla="*/ 5254949 w 6128435"/>
              <a:gd name="connsiteY31-18942" fmla="*/ 2236160 h 6858000"/>
              <a:gd name="connsiteX32-18943" fmla="*/ 5250104 w 6128435"/>
              <a:gd name="connsiteY32-18944" fmla="*/ 2249166 h 6858000"/>
              <a:gd name="connsiteX33-18945" fmla="*/ 5251214 w 6128435"/>
              <a:gd name="connsiteY33-18946" fmla="*/ 2250944 h 6858000"/>
              <a:gd name="connsiteX34-18947" fmla="*/ 5250644 w 6128435"/>
              <a:gd name="connsiteY34-18948" fmla="*/ 2266619 h 6858000"/>
              <a:gd name="connsiteX35-18949" fmla="*/ 5293877 w 6128435"/>
              <a:gd name="connsiteY35-18950" fmla="*/ 2368649 h 6858000"/>
              <a:gd name="connsiteX36-18951" fmla="*/ 5311338 w 6128435"/>
              <a:gd name="connsiteY36-18952" fmla="*/ 2404034 h 6858000"/>
              <a:gd name="connsiteX37-18953" fmla="*/ 5338366 w 6128435"/>
              <a:gd name="connsiteY37-18954" fmla="*/ 2465052 h 6858000"/>
              <a:gd name="connsiteX38-18955" fmla="*/ 5371263 w 6128435"/>
              <a:gd name="connsiteY38-18956" fmla="*/ 2586413 h 6858000"/>
              <a:gd name="connsiteX39-18957" fmla="*/ 5407503 w 6128435"/>
              <a:gd name="connsiteY39-18958" fmla="*/ 2786290 h 6858000"/>
              <a:gd name="connsiteX40-18959" fmla="*/ 5407356 w 6128435"/>
              <a:gd name="connsiteY40-18960" fmla="*/ 2787545 h 6858000"/>
              <a:gd name="connsiteX41-18961" fmla="*/ 5411130 w 6128435"/>
              <a:gd name="connsiteY41-18962" fmla="*/ 2788640 h 6858000"/>
              <a:gd name="connsiteX42-18963" fmla="*/ 5416439 w 6128435"/>
              <a:gd name="connsiteY42-18964" fmla="*/ 2805666 h 6858000"/>
              <a:gd name="connsiteX43-18965" fmla="*/ 5416589 w 6128435"/>
              <a:gd name="connsiteY43-18966" fmla="*/ 2810822 h 6858000"/>
              <a:gd name="connsiteX44-18967" fmla="*/ 5418542 w 6128435"/>
              <a:gd name="connsiteY44-18968" fmla="*/ 2817745 h 6858000"/>
              <a:gd name="connsiteX45-18969" fmla="*/ 5418847 w 6128435"/>
              <a:gd name="connsiteY45-18970" fmla="*/ 2817825 h 6858000"/>
              <a:gd name="connsiteX46-18971" fmla="*/ 5457023 w 6128435"/>
              <a:gd name="connsiteY46-18972" fmla="*/ 2858292 h 6858000"/>
              <a:gd name="connsiteX47-18973" fmla="*/ 5479298 w 6128435"/>
              <a:gd name="connsiteY47-18974" fmla="*/ 2947791 h 6858000"/>
              <a:gd name="connsiteX48-18975" fmla="*/ 5481770 w 6128435"/>
              <a:gd name="connsiteY48-18976" fmla="*/ 2951352 h 6858000"/>
              <a:gd name="connsiteX49-18977" fmla="*/ 5482045 w 6128435"/>
              <a:gd name="connsiteY49-18978" fmla="*/ 2984371 h 6858000"/>
              <a:gd name="connsiteX50-18979" fmla="*/ 5482415 w 6128435"/>
              <a:gd name="connsiteY50-18980" fmla="*/ 3004079 h 6858000"/>
              <a:gd name="connsiteX51-18981" fmla="*/ 5481505 w 6128435"/>
              <a:gd name="connsiteY51-18982" fmla="*/ 3095286 h 6858000"/>
              <a:gd name="connsiteX52-18983" fmla="*/ 5516007 w 6128435"/>
              <a:gd name="connsiteY52-18984" fmla="*/ 3258473 h 6858000"/>
              <a:gd name="connsiteX53-18985" fmla="*/ 5566839 w 6128435"/>
              <a:gd name="connsiteY53-18986" fmla="*/ 3345295 h 6858000"/>
              <a:gd name="connsiteX54-18987" fmla="*/ 5589758 w 6128435"/>
              <a:gd name="connsiteY54-18988" fmla="*/ 3506453 h 6858000"/>
              <a:gd name="connsiteX55-18989" fmla="*/ 5596144 w 6128435"/>
              <a:gd name="connsiteY55-18990" fmla="*/ 3534624 h 6858000"/>
              <a:gd name="connsiteX56-18991" fmla="*/ 5597750 w 6128435"/>
              <a:gd name="connsiteY56-18992" fmla="*/ 3534129 h 6858000"/>
              <a:gd name="connsiteX57-18993" fmla="*/ 5599700 w 6128435"/>
              <a:gd name="connsiteY57-18994" fmla="*/ 3547221 h 6858000"/>
              <a:gd name="connsiteX58-18995" fmla="*/ 5615031 w 6128435"/>
              <a:gd name="connsiteY58-18996" fmla="*/ 3557482 h 6858000"/>
              <a:gd name="connsiteX59-18997" fmla="*/ 5618377 w 6128435"/>
              <a:gd name="connsiteY59-18998" fmla="*/ 3588431 h 6858000"/>
              <a:gd name="connsiteX60-18999" fmla="*/ 5612155 w 6128435"/>
              <a:gd name="connsiteY60-19000" fmla="*/ 3589869 h 6858000"/>
              <a:gd name="connsiteX61-19001" fmla="*/ 5620843 w 6128435"/>
              <a:gd name="connsiteY61-19002" fmla="*/ 3606745 h 6858000"/>
              <a:gd name="connsiteX62-19003" fmla="*/ 5655472 w 6128435"/>
              <a:gd name="connsiteY62-19004" fmla="*/ 3678877 h 6858000"/>
              <a:gd name="connsiteX63-19005" fmla="*/ 5680448 w 6128435"/>
              <a:gd name="connsiteY63-19006" fmla="*/ 3717760 h 6858000"/>
              <a:gd name="connsiteX64-19007" fmla="*/ 5683015 w 6128435"/>
              <a:gd name="connsiteY64-19008" fmla="*/ 3762025 h 6858000"/>
              <a:gd name="connsiteX65-19009" fmla="*/ 5696643 w 6128435"/>
              <a:gd name="connsiteY65-19010" fmla="*/ 3773888 h 6858000"/>
              <a:gd name="connsiteX66-19011" fmla="*/ 5699203 w 6128435"/>
              <a:gd name="connsiteY66-19012" fmla="*/ 3775823 h 6858000"/>
              <a:gd name="connsiteX67-19013" fmla="*/ 5704824 w 6128435"/>
              <a:gd name="connsiteY67-19014" fmla="*/ 3785966 h 6858000"/>
              <a:gd name="connsiteX68-19015" fmla="*/ 5712204 w 6128435"/>
              <a:gd name="connsiteY68-19016" fmla="*/ 3785830 h 6858000"/>
              <a:gd name="connsiteX69-19017" fmla="*/ 5724816 w 6128435"/>
              <a:gd name="connsiteY69-19018" fmla="*/ 3798949 h 6858000"/>
              <a:gd name="connsiteX70-19019" fmla="*/ 5733539 w 6128435"/>
              <a:gd name="connsiteY70-19020" fmla="*/ 3818457 h 6858000"/>
              <a:gd name="connsiteX71-19021" fmla="*/ 5768491 w 6128435"/>
              <a:gd name="connsiteY71-19022" fmla="*/ 3914399 h 6858000"/>
              <a:gd name="connsiteX72-19023" fmla="*/ 5793123 w 6128435"/>
              <a:gd name="connsiteY72-19024" fmla="*/ 3969952 h 6858000"/>
              <a:gd name="connsiteX73-19025" fmla="*/ 5808321 w 6128435"/>
              <a:gd name="connsiteY73-19026" fmla="*/ 3988153 h 6858000"/>
              <a:gd name="connsiteX74-19027" fmla="*/ 5825621 w 6128435"/>
              <a:gd name="connsiteY74-19028" fmla="*/ 4015525 h 6858000"/>
              <a:gd name="connsiteX75-19029" fmla="*/ 5860672 w 6128435"/>
              <a:gd name="connsiteY75-19030" fmla="*/ 4061579 h 6858000"/>
              <a:gd name="connsiteX76-19031" fmla="*/ 5872173 w 6128435"/>
              <a:gd name="connsiteY76-19032" fmla="*/ 4088497 h 6858000"/>
              <a:gd name="connsiteX77-19033" fmla="*/ 5883705 w 6128435"/>
              <a:gd name="connsiteY77-19034" fmla="*/ 4101899 h 6858000"/>
              <a:gd name="connsiteX78-19035" fmla="*/ 5885314 w 6128435"/>
              <a:gd name="connsiteY78-19036" fmla="*/ 4108387 h 6858000"/>
              <a:gd name="connsiteX79-19037" fmla="*/ 5894095 w 6128435"/>
              <a:gd name="connsiteY79-19038" fmla="*/ 4128857 h 6858000"/>
              <a:gd name="connsiteX80-19039" fmla="*/ 5898339 w 6128435"/>
              <a:gd name="connsiteY80-19040" fmla="*/ 4140800 h 6858000"/>
              <a:gd name="connsiteX81-19041" fmla="*/ 5899734 w 6128435"/>
              <a:gd name="connsiteY81-19042" fmla="*/ 4145632 h 6858000"/>
              <a:gd name="connsiteX82-19043" fmla="*/ 5903513 w 6128435"/>
              <a:gd name="connsiteY82-19044" fmla="*/ 4187661 h 6858000"/>
              <a:gd name="connsiteX83-19045" fmla="*/ 5917114 w 6128435"/>
              <a:gd name="connsiteY83-19046" fmla="*/ 4213096 h 6858000"/>
              <a:gd name="connsiteX84-19047" fmla="*/ 5921153 w 6128435"/>
              <a:gd name="connsiteY84-19048" fmla="*/ 4236222 h 6858000"/>
              <a:gd name="connsiteX85-19049" fmla="*/ 5924233 w 6128435"/>
              <a:gd name="connsiteY85-19050" fmla="*/ 4242060 h 6858000"/>
              <a:gd name="connsiteX86-19051" fmla="*/ 5928910 w 6128435"/>
              <a:gd name="connsiteY86-19052" fmla="*/ 4300973 h 6858000"/>
              <a:gd name="connsiteX87-19053" fmla="*/ 5939320 w 6128435"/>
              <a:gd name="connsiteY87-19054" fmla="*/ 4340435 h 6858000"/>
              <a:gd name="connsiteX88-19055" fmla="*/ 5946705 w 6128435"/>
              <a:gd name="connsiteY88-19056" fmla="*/ 4428051 h 6858000"/>
              <a:gd name="connsiteX89-19057" fmla="*/ 5949261 w 6128435"/>
              <a:gd name="connsiteY89-19058" fmla="*/ 4449185 h 6858000"/>
              <a:gd name="connsiteX90-19059" fmla="*/ 5957504 w 6128435"/>
              <a:gd name="connsiteY90-19060" fmla="*/ 4465911 h 6858000"/>
              <a:gd name="connsiteX91-19061" fmla="*/ 5964689 w 6128435"/>
              <a:gd name="connsiteY91-19062" fmla="*/ 4468532 h 6858000"/>
              <a:gd name="connsiteX92-19063" fmla="*/ 5967062 w 6128435"/>
              <a:gd name="connsiteY92-19064" fmla="*/ 4479923 h 6858000"/>
              <a:gd name="connsiteX93-19065" fmla="*/ 5968960 w 6128435"/>
              <a:gd name="connsiteY93-19066" fmla="*/ 4482655 h 6858000"/>
              <a:gd name="connsiteX94-19067" fmla="*/ 5978567 w 6128435"/>
              <a:gd name="connsiteY94-19068" fmla="*/ 4498605 h 6858000"/>
              <a:gd name="connsiteX95-19069" fmla="*/ 5980106 w 6128435"/>
              <a:gd name="connsiteY95-19070" fmla="*/ 4585087 h 6858000"/>
              <a:gd name="connsiteX96-19071" fmla="*/ 5998138 w 6128435"/>
              <a:gd name="connsiteY96-19072" fmla="*/ 4697518 h 6858000"/>
              <a:gd name="connsiteX97-19073" fmla="*/ 6013516 w 6128435"/>
              <a:gd name="connsiteY97-19074" fmla="*/ 4786619 h 6858000"/>
              <a:gd name="connsiteX98-19075" fmla="*/ 6025404 w 6128435"/>
              <a:gd name="connsiteY98-19076" fmla="*/ 4858148 h 6858000"/>
              <a:gd name="connsiteX99-19077" fmla="*/ 6007749 w 6128435"/>
              <a:gd name="connsiteY99-19078" fmla="*/ 4964715 h 6858000"/>
              <a:gd name="connsiteX100-19079" fmla="*/ 6005269 w 6128435"/>
              <a:gd name="connsiteY100-19080" fmla="*/ 5150567 h 6858000"/>
              <a:gd name="connsiteX101-19081" fmla="*/ 6001127 w 6128435"/>
              <a:gd name="connsiteY101-19082" fmla="*/ 5164609 h 6858000"/>
              <a:gd name="connsiteX102-19083" fmla="*/ 5996647 w 6128435"/>
              <a:gd name="connsiteY102-19084" fmla="*/ 5185640 h 6858000"/>
              <a:gd name="connsiteX103-19085" fmla="*/ 5998514 w 6128435"/>
              <a:gd name="connsiteY103-19086" fmla="*/ 5189673 h 6858000"/>
              <a:gd name="connsiteX104-19087" fmla="*/ 5995970 w 6128435"/>
              <a:gd name="connsiteY104-19088" fmla="*/ 5221547 h 6858000"/>
              <a:gd name="connsiteX105-19089" fmla="*/ 5997218 w 6128435"/>
              <a:gd name="connsiteY105-19090" fmla="*/ 5222031 h 6858000"/>
              <a:gd name="connsiteX106-19091" fmla="*/ 6002116 w 6128435"/>
              <a:gd name="connsiteY106-19092" fmla="*/ 5231223 h 6858000"/>
              <a:gd name="connsiteX107-19093" fmla="*/ 6008541 w 6128435"/>
              <a:gd name="connsiteY107-19094" fmla="*/ 5248680 h 6858000"/>
              <a:gd name="connsiteX108-19095" fmla="*/ 6039260 w 6128435"/>
              <a:gd name="connsiteY108-19096" fmla="*/ 5289518 h 6858000"/>
              <a:gd name="connsiteX109-19097" fmla="*/ 6036748 w 6128435"/>
              <a:gd name="connsiteY109-19098" fmla="*/ 5322752 h 6858000"/>
              <a:gd name="connsiteX110-19099" fmla="*/ 6036943 w 6128435"/>
              <a:gd name="connsiteY110-19100" fmla="*/ 5329480 h 6858000"/>
              <a:gd name="connsiteX111-19101" fmla="*/ 6037236 w 6128435"/>
              <a:gd name="connsiteY111-19102" fmla="*/ 5329634 h 6858000"/>
              <a:gd name="connsiteX112-19103" fmla="*/ 6038019 w 6128435"/>
              <a:gd name="connsiteY112-19104" fmla="*/ 5336764 h 6858000"/>
              <a:gd name="connsiteX113-19105" fmla="*/ 6037298 w 6128435"/>
              <a:gd name="connsiteY113-19106" fmla="*/ 5341753 h 6858000"/>
              <a:gd name="connsiteX114-19107" fmla="*/ 6037677 w 6128435"/>
              <a:gd name="connsiteY114-19108" fmla="*/ 5354807 h 6858000"/>
              <a:gd name="connsiteX115-19109" fmla="*/ 6039728 w 6128435"/>
              <a:gd name="connsiteY115-19110" fmla="*/ 5359416 h 6858000"/>
              <a:gd name="connsiteX116-19111" fmla="*/ 6043311 w 6128435"/>
              <a:gd name="connsiteY116-19112" fmla="*/ 5361407 h 6858000"/>
              <a:gd name="connsiteX117-19113" fmla="*/ 6042954 w 6128435"/>
              <a:gd name="connsiteY117-19114" fmla="*/ 5362576 h 6858000"/>
              <a:gd name="connsiteX118-19115" fmla="*/ 6053435 w 6128435"/>
              <a:gd name="connsiteY118-19116" fmla="*/ 5387547 h 6858000"/>
              <a:gd name="connsiteX119-19117" fmla="*/ 6065933 w 6128435"/>
              <a:gd name="connsiteY119-19118" fmla="*/ 5443002 h 6858000"/>
              <a:gd name="connsiteX120-19119" fmla="*/ 6068640 w 6128435"/>
              <a:gd name="connsiteY120-19120" fmla="*/ 5474503 h 6858000"/>
              <a:gd name="connsiteX121-19121" fmla="*/ 6080922 w 6128435"/>
              <a:gd name="connsiteY121-19122" fmla="*/ 5561070 h 6858000"/>
              <a:gd name="connsiteX122-19123" fmla="*/ 6096949 w 6128435"/>
              <a:gd name="connsiteY122-19124" fmla="*/ 5648179 h 6858000"/>
              <a:gd name="connsiteX123-19125" fmla="*/ 6125703 w 6128435"/>
              <a:gd name="connsiteY123-19126" fmla="*/ 5692894 h 6858000"/>
              <a:gd name="connsiteX124-19127" fmla="*/ 6126670 w 6128435"/>
              <a:gd name="connsiteY124-19128" fmla="*/ 5697882 h 6858000"/>
              <a:gd name="connsiteX125-19129" fmla="*/ 6124061 w 6128435"/>
              <a:gd name="connsiteY125-19130" fmla="*/ 5710294 h 6858000"/>
              <a:gd name="connsiteX126-19131" fmla="*/ 6122213 w 6128435"/>
              <a:gd name="connsiteY126-19132" fmla="*/ 5714762 h 6858000"/>
              <a:gd name="connsiteX127-19133" fmla="*/ 6121353 w 6128435"/>
              <a:gd name="connsiteY127-19134" fmla="*/ 5721725 h 6858000"/>
              <a:gd name="connsiteX128-19135" fmla="*/ 6121607 w 6128435"/>
              <a:gd name="connsiteY128-19136" fmla="*/ 5721959 h 6858000"/>
              <a:gd name="connsiteX129-19137" fmla="*/ 6120262 w 6128435"/>
              <a:gd name="connsiteY129-19138" fmla="*/ 5728358 h 6858000"/>
              <a:gd name="connsiteX130-19139" fmla="*/ 6110194 w 6128435"/>
              <a:gd name="connsiteY130-19140" fmla="*/ 5758853 h 6858000"/>
              <a:gd name="connsiteX131-19141" fmla="*/ 6127519 w 6128435"/>
              <a:gd name="connsiteY131-19142" fmla="*/ 5865775 h 6858000"/>
              <a:gd name="connsiteX132-19143" fmla="*/ 6128435 w 6128435"/>
              <a:gd name="connsiteY132-19144" fmla="*/ 5870164 h 6858000"/>
              <a:gd name="connsiteX133-19145" fmla="*/ 6119217 w 6128435"/>
              <a:gd name="connsiteY133-19146" fmla="*/ 5888542 h 6858000"/>
              <a:gd name="connsiteX134-19147" fmla="*/ 6115966 w 6128435"/>
              <a:gd name="connsiteY134-19148" fmla="*/ 5898387 h 6858000"/>
              <a:gd name="connsiteX135-19149" fmla="*/ 6111924 w 6128435"/>
              <a:gd name="connsiteY135-19150" fmla="*/ 5900444 h 6858000"/>
              <a:gd name="connsiteX136-19151" fmla="*/ 6108716 w 6128435"/>
              <a:gd name="connsiteY136-19152" fmla="*/ 5915345 h 6858000"/>
              <a:gd name="connsiteX137-19153" fmla="*/ 6109524 w 6128435"/>
              <a:gd name="connsiteY137-19154" fmla="*/ 5917328 h 6858000"/>
              <a:gd name="connsiteX138-19155" fmla="*/ 6102493 w 6128435"/>
              <a:gd name="connsiteY138-19156" fmla="*/ 5928602 h 6858000"/>
              <a:gd name="connsiteX139-19157" fmla="*/ 6056863 w 6128435"/>
              <a:gd name="connsiteY139-19158" fmla="*/ 6000643 h 6858000"/>
              <a:gd name="connsiteX140-19159" fmla="*/ 6045436 w 6128435"/>
              <a:gd name="connsiteY140-19160" fmla="*/ 6124480 h 6858000"/>
              <a:gd name="connsiteX141-19161" fmla="*/ 6030489 w 6128435"/>
              <a:gd name="connsiteY141-19162" fmla="*/ 6317666 h 6858000"/>
              <a:gd name="connsiteX142-19163" fmla="*/ 6007492 w 6128435"/>
              <a:gd name="connsiteY142-19164" fmla="*/ 6440818 h 6858000"/>
              <a:gd name="connsiteX143-19165" fmla="*/ 6009467 w 6128435"/>
              <a:gd name="connsiteY143-19166" fmla="*/ 6487076 h 6858000"/>
              <a:gd name="connsiteX144-19167" fmla="*/ 5995064 w 6128435"/>
              <a:gd name="connsiteY144-19168" fmla="*/ 6540791 h 6858000"/>
              <a:gd name="connsiteX145-19169" fmla="*/ 5996309 w 6128435"/>
              <a:gd name="connsiteY145-19170" fmla="*/ 6543961 h 6858000"/>
              <a:gd name="connsiteX146-19171" fmla="*/ 5996048 w 6128435"/>
              <a:gd name="connsiteY146-19172" fmla="*/ 6555444 h 6858000"/>
              <a:gd name="connsiteX147-19173" fmla="*/ 6002524 w 6128435"/>
              <a:gd name="connsiteY147-19174" fmla="*/ 6560188 h 6858000"/>
              <a:gd name="connsiteX148-19175" fmla="*/ 6006823 w 6128435"/>
              <a:gd name="connsiteY148-19176" fmla="*/ 6578546 h 6858000"/>
              <a:gd name="connsiteX149-19177" fmla="*/ 6004510 w 6128435"/>
              <a:gd name="connsiteY149-19178" fmla="*/ 6599256 h 6858000"/>
              <a:gd name="connsiteX150-19179" fmla="*/ 5986207 w 6128435"/>
              <a:gd name="connsiteY150-19180" fmla="*/ 6695855 h 6858000"/>
              <a:gd name="connsiteX151-19181" fmla="*/ 5979428 w 6128435"/>
              <a:gd name="connsiteY151-19182" fmla="*/ 6754678 h 6858000"/>
              <a:gd name="connsiteX152-19183" fmla="*/ 5983398 w 6128435"/>
              <a:gd name="connsiteY152-19184" fmla="*/ 6778641 h 6858000"/>
              <a:gd name="connsiteX153-19185" fmla="*/ 5984543 w 6128435"/>
              <a:gd name="connsiteY153-19186" fmla="*/ 6811016 h 6858000"/>
              <a:gd name="connsiteX154-19187" fmla="*/ 5981802 w 6128435"/>
              <a:gd name="connsiteY154-19188" fmla="*/ 6838578 h 6858000"/>
              <a:gd name="connsiteX155-19189" fmla="*/ 5979671 w 6128435"/>
              <a:gd name="connsiteY155-19190" fmla="*/ 6858000 h 6858000"/>
              <a:gd name="connsiteX156-19191" fmla="*/ 0 w 6128435"/>
              <a:gd name="connsiteY156-19192" fmla="*/ 6858000 h 6858000"/>
              <a:gd name="connsiteX157-19193" fmla="*/ 0 w 6128435"/>
              <a:gd name="connsiteY157-19194" fmla="*/ 0 h 6858000"/>
              <a:gd name="connsiteX0-19195" fmla="*/ 0 w 6128435"/>
              <a:gd name="connsiteY0-19196" fmla="*/ 0 h 6858000"/>
              <a:gd name="connsiteX1-19197" fmla="*/ 4965888 w 6128435"/>
              <a:gd name="connsiteY1-19198" fmla="*/ 0 h 6858000"/>
              <a:gd name="connsiteX2-19199" fmla="*/ 4967767 w 6128435"/>
              <a:gd name="connsiteY2-19200" fmla="*/ 7930 h 6858000"/>
              <a:gd name="connsiteX3-19201" fmla="*/ 4979444 w 6128435"/>
              <a:gd name="connsiteY3-19202" fmla="*/ 43921 h 6858000"/>
              <a:gd name="connsiteX4-19203" fmla="*/ 5021173 w 6128435"/>
              <a:gd name="connsiteY4-19204" fmla="*/ 123738 h 6858000"/>
              <a:gd name="connsiteX5-19205" fmla="*/ 5075458 w 6128435"/>
              <a:gd name="connsiteY5-19206" fmla="*/ 264355 h 6858000"/>
              <a:gd name="connsiteX6-19207" fmla="*/ 5081175 w 6128435"/>
              <a:gd name="connsiteY6-19208" fmla="*/ 277448 h 6858000"/>
              <a:gd name="connsiteX7-19209" fmla="*/ 5097011 w 6128435"/>
              <a:gd name="connsiteY7-19210" fmla="*/ 355616 h 6858000"/>
              <a:gd name="connsiteX8-19211" fmla="*/ 5130982 w 6128435"/>
              <a:gd name="connsiteY8-19212" fmla="*/ 412030 h 6858000"/>
              <a:gd name="connsiteX9-19213" fmla="*/ 5153000 w 6128435"/>
              <a:gd name="connsiteY9-19214" fmla="*/ 507134 h 6858000"/>
              <a:gd name="connsiteX10-19215" fmla="*/ 5171282 w 6128435"/>
              <a:gd name="connsiteY10-19216" fmla="*/ 602071 h 6858000"/>
              <a:gd name="connsiteX11-19217" fmla="*/ 5176196 w 6128435"/>
              <a:gd name="connsiteY11-19218" fmla="*/ 636822 h 6858000"/>
              <a:gd name="connsiteX12-19219" fmla="*/ 5189051 w 6128435"/>
              <a:gd name="connsiteY12-19220" fmla="*/ 782518 h 6858000"/>
              <a:gd name="connsiteX13-19221" fmla="*/ 5210428 w 6128435"/>
              <a:gd name="connsiteY13-19222" fmla="*/ 815772 h 6858000"/>
              <a:gd name="connsiteX14-19223" fmla="*/ 5221088 w 6128435"/>
              <a:gd name="connsiteY14-19224" fmla="*/ 860193 h 6858000"/>
              <a:gd name="connsiteX15-19225" fmla="*/ 5230806 w 6128435"/>
              <a:gd name="connsiteY15-19226" fmla="*/ 961354 h 6858000"/>
              <a:gd name="connsiteX16-19227" fmla="*/ 5201018 w 6128435"/>
              <a:gd name="connsiteY16-19228" fmla="*/ 1095027 h 6858000"/>
              <a:gd name="connsiteX17-19229" fmla="*/ 5202153 w 6128435"/>
              <a:gd name="connsiteY17-19230" fmla="*/ 1133224 h 6858000"/>
              <a:gd name="connsiteX18-19231" fmla="*/ 5207370 w 6128435"/>
              <a:gd name="connsiteY18-19232" fmla="*/ 1138097 h 6858000"/>
              <a:gd name="connsiteX19-19233" fmla="*/ 5189234 w 6128435"/>
              <a:gd name="connsiteY19-19234" fmla="*/ 1193495 h 6858000"/>
              <a:gd name="connsiteX20-19235" fmla="*/ 5202769 w 6128435"/>
              <a:gd name="connsiteY20-19236" fmla="*/ 1269450 h 6858000"/>
              <a:gd name="connsiteX21-19237" fmla="*/ 5225968 w 6128435"/>
              <a:gd name="connsiteY21-19238" fmla="*/ 1357994 h 6858000"/>
              <a:gd name="connsiteX22-19239" fmla="*/ 5233819 w 6128435"/>
              <a:gd name="connsiteY22-19240" fmla="*/ 1380922 h 6858000"/>
              <a:gd name="connsiteX23-19241" fmla="*/ 5237226 w 6128435"/>
              <a:gd name="connsiteY23-19242" fmla="*/ 1441327 h 6858000"/>
              <a:gd name="connsiteX24-19243" fmla="*/ 5255653 w 6128435"/>
              <a:gd name="connsiteY24-19244" fmla="*/ 1524712 h 6858000"/>
              <a:gd name="connsiteX25-19245" fmla="*/ 5263491 w 6128435"/>
              <a:gd name="connsiteY25-19246" fmla="*/ 1642938 h 6858000"/>
              <a:gd name="connsiteX26-19247" fmla="*/ 5261314 w 6128435"/>
              <a:gd name="connsiteY26-19248" fmla="*/ 1689177 h 6858000"/>
              <a:gd name="connsiteX27-19249" fmla="*/ 5259788 w 6128435"/>
              <a:gd name="connsiteY27-19250" fmla="*/ 1768516 h 6858000"/>
              <a:gd name="connsiteX28-19251" fmla="*/ 5255696 w 6128435"/>
              <a:gd name="connsiteY28-19252" fmla="*/ 1953770 h 6858000"/>
              <a:gd name="connsiteX29-19253" fmla="*/ 5252592 w 6128435"/>
              <a:gd name="connsiteY29-19254" fmla="*/ 2092210 h 6858000"/>
              <a:gd name="connsiteX30-19255" fmla="*/ 5264303 w 6128435"/>
              <a:gd name="connsiteY30-19256" fmla="*/ 2225157 h 6858000"/>
              <a:gd name="connsiteX31-19257" fmla="*/ 5254949 w 6128435"/>
              <a:gd name="connsiteY31-19258" fmla="*/ 2236160 h 6858000"/>
              <a:gd name="connsiteX32-19259" fmla="*/ 5250104 w 6128435"/>
              <a:gd name="connsiteY32-19260" fmla="*/ 2249166 h 6858000"/>
              <a:gd name="connsiteX33-19261" fmla="*/ 5251214 w 6128435"/>
              <a:gd name="connsiteY33-19262" fmla="*/ 2250944 h 6858000"/>
              <a:gd name="connsiteX34-19263" fmla="*/ 5250644 w 6128435"/>
              <a:gd name="connsiteY34-19264" fmla="*/ 2266619 h 6858000"/>
              <a:gd name="connsiteX35-19265" fmla="*/ 5293877 w 6128435"/>
              <a:gd name="connsiteY35-19266" fmla="*/ 2368649 h 6858000"/>
              <a:gd name="connsiteX36-19267" fmla="*/ 5311338 w 6128435"/>
              <a:gd name="connsiteY36-19268" fmla="*/ 2404034 h 6858000"/>
              <a:gd name="connsiteX37-19269" fmla="*/ 5338366 w 6128435"/>
              <a:gd name="connsiteY37-19270" fmla="*/ 2465052 h 6858000"/>
              <a:gd name="connsiteX38-19271" fmla="*/ 5371263 w 6128435"/>
              <a:gd name="connsiteY38-19272" fmla="*/ 2586413 h 6858000"/>
              <a:gd name="connsiteX39-19273" fmla="*/ 5407503 w 6128435"/>
              <a:gd name="connsiteY39-19274" fmla="*/ 2786290 h 6858000"/>
              <a:gd name="connsiteX40-19275" fmla="*/ 5407356 w 6128435"/>
              <a:gd name="connsiteY40-19276" fmla="*/ 2787545 h 6858000"/>
              <a:gd name="connsiteX41-19277" fmla="*/ 5411130 w 6128435"/>
              <a:gd name="connsiteY41-19278" fmla="*/ 2788640 h 6858000"/>
              <a:gd name="connsiteX42-19279" fmla="*/ 5416439 w 6128435"/>
              <a:gd name="connsiteY42-19280" fmla="*/ 2805666 h 6858000"/>
              <a:gd name="connsiteX43-19281" fmla="*/ 5416589 w 6128435"/>
              <a:gd name="connsiteY43-19282" fmla="*/ 2810822 h 6858000"/>
              <a:gd name="connsiteX44-19283" fmla="*/ 5418542 w 6128435"/>
              <a:gd name="connsiteY44-19284" fmla="*/ 2817745 h 6858000"/>
              <a:gd name="connsiteX45-19285" fmla="*/ 5418847 w 6128435"/>
              <a:gd name="connsiteY45-19286" fmla="*/ 2817825 h 6858000"/>
              <a:gd name="connsiteX46-19287" fmla="*/ 5457023 w 6128435"/>
              <a:gd name="connsiteY46-19288" fmla="*/ 2858292 h 6858000"/>
              <a:gd name="connsiteX47-19289" fmla="*/ 5479298 w 6128435"/>
              <a:gd name="connsiteY47-19290" fmla="*/ 2947791 h 6858000"/>
              <a:gd name="connsiteX48-19291" fmla="*/ 5481770 w 6128435"/>
              <a:gd name="connsiteY48-19292" fmla="*/ 2951352 h 6858000"/>
              <a:gd name="connsiteX49-19293" fmla="*/ 5482045 w 6128435"/>
              <a:gd name="connsiteY49-19294" fmla="*/ 2984371 h 6858000"/>
              <a:gd name="connsiteX50-19295" fmla="*/ 5482415 w 6128435"/>
              <a:gd name="connsiteY50-19296" fmla="*/ 3004079 h 6858000"/>
              <a:gd name="connsiteX51-19297" fmla="*/ 5503944 w 6128435"/>
              <a:gd name="connsiteY51-19298" fmla="*/ 3123335 h 6858000"/>
              <a:gd name="connsiteX52-19299" fmla="*/ 5516007 w 6128435"/>
              <a:gd name="connsiteY52-19300" fmla="*/ 3258473 h 6858000"/>
              <a:gd name="connsiteX53-19301" fmla="*/ 5566839 w 6128435"/>
              <a:gd name="connsiteY53-19302" fmla="*/ 3345295 h 6858000"/>
              <a:gd name="connsiteX54-19303" fmla="*/ 5589758 w 6128435"/>
              <a:gd name="connsiteY54-19304" fmla="*/ 3506453 h 6858000"/>
              <a:gd name="connsiteX55-19305" fmla="*/ 5596144 w 6128435"/>
              <a:gd name="connsiteY55-19306" fmla="*/ 3534624 h 6858000"/>
              <a:gd name="connsiteX56-19307" fmla="*/ 5597750 w 6128435"/>
              <a:gd name="connsiteY56-19308" fmla="*/ 3534129 h 6858000"/>
              <a:gd name="connsiteX57-19309" fmla="*/ 5599700 w 6128435"/>
              <a:gd name="connsiteY57-19310" fmla="*/ 3547221 h 6858000"/>
              <a:gd name="connsiteX58-19311" fmla="*/ 5615031 w 6128435"/>
              <a:gd name="connsiteY58-19312" fmla="*/ 3557482 h 6858000"/>
              <a:gd name="connsiteX59-19313" fmla="*/ 5618377 w 6128435"/>
              <a:gd name="connsiteY59-19314" fmla="*/ 3588431 h 6858000"/>
              <a:gd name="connsiteX60-19315" fmla="*/ 5612155 w 6128435"/>
              <a:gd name="connsiteY60-19316" fmla="*/ 3589869 h 6858000"/>
              <a:gd name="connsiteX61-19317" fmla="*/ 5620843 w 6128435"/>
              <a:gd name="connsiteY61-19318" fmla="*/ 3606745 h 6858000"/>
              <a:gd name="connsiteX62-19319" fmla="*/ 5655472 w 6128435"/>
              <a:gd name="connsiteY62-19320" fmla="*/ 3678877 h 6858000"/>
              <a:gd name="connsiteX63-19321" fmla="*/ 5680448 w 6128435"/>
              <a:gd name="connsiteY63-19322" fmla="*/ 3717760 h 6858000"/>
              <a:gd name="connsiteX64-19323" fmla="*/ 5683015 w 6128435"/>
              <a:gd name="connsiteY64-19324" fmla="*/ 3762025 h 6858000"/>
              <a:gd name="connsiteX65-19325" fmla="*/ 5696643 w 6128435"/>
              <a:gd name="connsiteY65-19326" fmla="*/ 3773888 h 6858000"/>
              <a:gd name="connsiteX66-19327" fmla="*/ 5699203 w 6128435"/>
              <a:gd name="connsiteY66-19328" fmla="*/ 3775823 h 6858000"/>
              <a:gd name="connsiteX67-19329" fmla="*/ 5704824 w 6128435"/>
              <a:gd name="connsiteY67-19330" fmla="*/ 3785966 h 6858000"/>
              <a:gd name="connsiteX68-19331" fmla="*/ 5712204 w 6128435"/>
              <a:gd name="connsiteY68-19332" fmla="*/ 3785830 h 6858000"/>
              <a:gd name="connsiteX69-19333" fmla="*/ 5724816 w 6128435"/>
              <a:gd name="connsiteY69-19334" fmla="*/ 3798949 h 6858000"/>
              <a:gd name="connsiteX70-19335" fmla="*/ 5733539 w 6128435"/>
              <a:gd name="connsiteY70-19336" fmla="*/ 3818457 h 6858000"/>
              <a:gd name="connsiteX71-19337" fmla="*/ 5768491 w 6128435"/>
              <a:gd name="connsiteY71-19338" fmla="*/ 3914399 h 6858000"/>
              <a:gd name="connsiteX72-19339" fmla="*/ 5793123 w 6128435"/>
              <a:gd name="connsiteY72-19340" fmla="*/ 3969952 h 6858000"/>
              <a:gd name="connsiteX73-19341" fmla="*/ 5808321 w 6128435"/>
              <a:gd name="connsiteY73-19342" fmla="*/ 3988153 h 6858000"/>
              <a:gd name="connsiteX74-19343" fmla="*/ 5825621 w 6128435"/>
              <a:gd name="connsiteY74-19344" fmla="*/ 4015525 h 6858000"/>
              <a:gd name="connsiteX75-19345" fmla="*/ 5860672 w 6128435"/>
              <a:gd name="connsiteY75-19346" fmla="*/ 4061579 h 6858000"/>
              <a:gd name="connsiteX76-19347" fmla="*/ 5872173 w 6128435"/>
              <a:gd name="connsiteY76-19348" fmla="*/ 4088497 h 6858000"/>
              <a:gd name="connsiteX77-19349" fmla="*/ 5883705 w 6128435"/>
              <a:gd name="connsiteY77-19350" fmla="*/ 4101899 h 6858000"/>
              <a:gd name="connsiteX78-19351" fmla="*/ 5885314 w 6128435"/>
              <a:gd name="connsiteY78-19352" fmla="*/ 4108387 h 6858000"/>
              <a:gd name="connsiteX79-19353" fmla="*/ 5894095 w 6128435"/>
              <a:gd name="connsiteY79-19354" fmla="*/ 4128857 h 6858000"/>
              <a:gd name="connsiteX80-19355" fmla="*/ 5898339 w 6128435"/>
              <a:gd name="connsiteY80-19356" fmla="*/ 4140800 h 6858000"/>
              <a:gd name="connsiteX81-19357" fmla="*/ 5899734 w 6128435"/>
              <a:gd name="connsiteY81-19358" fmla="*/ 4145632 h 6858000"/>
              <a:gd name="connsiteX82-19359" fmla="*/ 5903513 w 6128435"/>
              <a:gd name="connsiteY82-19360" fmla="*/ 4187661 h 6858000"/>
              <a:gd name="connsiteX83-19361" fmla="*/ 5917114 w 6128435"/>
              <a:gd name="connsiteY83-19362" fmla="*/ 4213096 h 6858000"/>
              <a:gd name="connsiteX84-19363" fmla="*/ 5921153 w 6128435"/>
              <a:gd name="connsiteY84-19364" fmla="*/ 4236222 h 6858000"/>
              <a:gd name="connsiteX85-19365" fmla="*/ 5924233 w 6128435"/>
              <a:gd name="connsiteY85-19366" fmla="*/ 4242060 h 6858000"/>
              <a:gd name="connsiteX86-19367" fmla="*/ 5928910 w 6128435"/>
              <a:gd name="connsiteY86-19368" fmla="*/ 4300973 h 6858000"/>
              <a:gd name="connsiteX87-19369" fmla="*/ 5939320 w 6128435"/>
              <a:gd name="connsiteY87-19370" fmla="*/ 4340435 h 6858000"/>
              <a:gd name="connsiteX88-19371" fmla="*/ 5946705 w 6128435"/>
              <a:gd name="connsiteY88-19372" fmla="*/ 4428051 h 6858000"/>
              <a:gd name="connsiteX89-19373" fmla="*/ 5949261 w 6128435"/>
              <a:gd name="connsiteY89-19374" fmla="*/ 4449185 h 6858000"/>
              <a:gd name="connsiteX90-19375" fmla="*/ 5957504 w 6128435"/>
              <a:gd name="connsiteY90-19376" fmla="*/ 4465911 h 6858000"/>
              <a:gd name="connsiteX91-19377" fmla="*/ 5964689 w 6128435"/>
              <a:gd name="connsiteY91-19378" fmla="*/ 4468532 h 6858000"/>
              <a:gd name="connsiteX92-19379" fmla="*/ 5967062 w 6128435"/>
              <a:gd name="connsiteY92-19380" fmla="*/ 4479923 h 6858000"/>
              <a:gd name="connsiteX93-19381" fmla="*/ 5968960 w 6128435"/>
              <a:gd name="connsiteY93-19382" fmla="*/ 4482655 h 6858000"/>
              <a:gd name="connsiteX94-19383" fmla="*/ 5978567 w 6128435"/>
              <a:gd name="connsiteY94-19384" fmla="*/ 4498605 h 6858000"/>
              <a:gd name="connsiteX95-19385" fmla="*/ 5980106 w 6128435"/>
              <a:gd name="connsiteY95-19386" fmla="*/ 4585087 h 6858000"/>
              <a:gd name="connsiteX96-19387" fmla="*/ 5998138 w 6128435"/>
              <a:gd name="connsiteY96-19388" fmla="*/ 4697518 h 6858000"/>
              <a:gd name="connsiteX97-19389" fmla="*/ 6013516 w 6128435"/>
              <a:gd name="connsiteY97-19390" fmla="*/ 4786619 h 6858000"/>
              <a:gd name="connsiteX98-19391" fmla="*/ 6025404 w 6128435"/>
              <a:gd name="connsiteY98-19392" fmla="*/ 4858148 h 6858000"/>
              <a:gd name="connsiteX99-19393" fmla="*/ 6007749 w 6128435"/>
              <a:gd name="connsiteY99-19394" fmla="*/ 4964715 h 6858000"/>
              <a:gd name="connsiteX100-19395" fmla="*/ 6005269 w 6128435"/>
              <a:gd name="connsiteY100-19396" fmla="*/ 5150567 h 6858000"/>
              <a:gd name="connsiteX101-19397" fmla="*/ 6001127 w 6128435"/>
              <a:gd name="connsiteY101-19398" fmla="*/ 5164609 h 6858000"/>
              <a:gd name="connsiteX102-19399" fmla="*/ 5996647 w 6128435"/>
              <a:gd name="connsiteY102-19400" fmla="*/ 5185640 h 6858000"/>
              <a:gd name="connsiteX103-19401" fmla="*/ 5998514 w 6128435"/>
              <a:gd name="connsiteY103-19402" fmla="*/ 5189673 h 6858000"/>
              <a:gd name="connsiteX104-19403" fmla="*/ 5995970 w 6128435"/>
              <a:gd name="connsiteY104-19404" fmla="*/ 5221547 h 6858000"/>
              <a:gd name="connsiteX105-19405" fmla="*/ 5997218 w 6128435"/>
              <a:gd name="connsiteY105-19406" fmla="*/ 5222031 h 6858000"/>
              <a:gd name="connsiteX106-19407" fmla="*/ 6002116 w 6128435"/>
              <a:gd name="connsiteY106-19408" fmla="*/ 5231223 h 6858000"/>
              <a:gd name="connsiteX107-19409" fmla="*/ 6008541 w 6128435"/>
              <a:gd name="connsiteY107-19410" fmla="*/ 5248680 h 6858000"/>
              <a:gd name="connsiteX108-19411" fmla="*/ 6039260 w 6128435"/>
              <a:gd name="connsiteY108-19412" fmla="*/ 5289518 h 6858000"/>
              <a:gd name="connsiteX109-19413" fmla="*/ 6036748 w 6128435"/>
              <a:gd name="connsiteY109-19414" fmla="*/ 5322752 h 6858000"/>
              <a:gd name="connsiteX110-19415" fmla="*/ 6036943 w 6128435"/>
              <a:gd name="connsiteY110-19416" fmla="*/ 5329480 h 6858000"/>
              <a:gd name="connsiteX111-19417" fmla="*/ 6037236 w 6128435"/>
              <a:gd name="connsiteY111-19418" fmla="*/ 5329634 h 6858000"/>
              <a:gd name="connsiteX112-19419" fmla="*/ 6038019 w 6128435"/>
              <a:gd name="connsiteY112-19420" fmla="*/ 5336764 h 6858000"/>
              <a:gd name="connsiteX113-19421" fmla="*/ 6037298 w 6128435"/>
              <a:gd name="connsiteY113-19422" fmla="*/ 5341753 h 6858000"/>
              <a:gd name="connsiteX114-19423" fmla="*/ 6037677 w 6128435"/>
              <a:gd name="connsiteY114-19424" fmla="*/ 5354807 h 6858000"/>
              <a:gd name="connsiteX115-19425" fmla="*/ 6039728 w 6128435"/>
              <a:gd name="connsiteY115-19426" fmla="*/ 5359416 h 6858000"/>
              <a:gd name="connsiteX116-19427" fmla="*/ 6043311 w 6128435"/>
              <a:gd name="connsiteY116-19428" fmla="*/ 5361407 h 6858000"/>
              <a:gd name="connsiteX117-19429" fmla="*/ 6042954 w 6128435"/>
              <a:gd name="connsiteY117-19430" fmla="*/ 5362576 h 6858000"/>
              <a:gd name="connsiteX118-19431" fmla="*/ 6053435 w 6128435"/>
              <a:gd name="connsiteY118-19432" fmla="*/ 5387547 h 6858000"/>
              <a:gd name="connsiteX119-19433" fmla="*/ 6065933 w 6128435"/>
              <a:gd name="connsiteY119-19434" fmla="*/ 5443002 h 6858000"/>
              <a:gd name="connsiteX120-19435" fmla="*/ 6068640 w 6128435"/>
              <a:gd name="connsiteY120-19436" fmla="*/ 5474503 h 6858000"/>
              <a:gd name="connsiteX121-19437" fmla="*/ 6080922 w 6128435"/>
              <a:gd name="connsiteY121-19438" fmla="*/ 5561070 h 6858000"/>
              <a:gd name="connsiteX122-19439" fmla="*/ 6096949 w 6128435"/>
              <a:gd name="connsiteY122-19440" fmla="*/ 5648179 h 6858000"/>
              <a:gd name="connsiteX123-19441" fmla="*/ 6125703 w 6128435"/>
              <a:gd name="connsiteY123-19442" fmla="*/ 5692894 h 6858000"/>
              <a:gd name="connsiteX124-19443" fmla="*/ 6126670 w 6128435"/>
              <a:gd name="connsiteY124-19444" fmla="*/ 5697882 h 6858000"/>
              <a:gd name="connsiteX125-19445" fmla="*/ 6124061 w 6128435"/>
              <a:gd name="connsiteY125-19446" fmla="*/ 5710294 h 6858000"/>
              <a:gd name="connsiteX126-19447" fmla="*/ 6122213 w 6128435"/>
              <a:gd name="connsiteY126-19448" fmla="*/ 5714762 h 6858000"/>
              <a:gd name="connsiteX127-19449" fmla="*/ 6121353 w 6128435"/>
              <a:gd name="connsiteY127-19450" fmla="*/ 5721725 h 6858000"/>
              <a:gd name="connsiteX128-19451" fmla="*/ 6121607 w 6128435"/>
              <a:gd name="connsiteY128-19452" fmla="*/ 5721959 h 6858000"/>
              <a:gd name="connsiteX129-19453" fmla="*/ 6120262 w 6128435"/>
              <a:gd name="connsiteY129-19454" fmla="*/ 5728358 h 6858000"/>
              <a:gd name="connsiteX130-19455" fmla="*/ 6110194 w 6128435"/>
              <a:gd name="connsiteY130-19456" fmla="*/ 5758853 h 6858000"/>
              <a:gd name="connsiteX131-19457" fmla="*/ 6127519 w 6128435"/>
              <a:gd name="connsiteY131-19458" fmla="*/ 5865775 h 6858000"/>
              <a:gd name="connsiteX132-19459" fmla="*/ 6128435 w 6128435"/>
              <a:gd name="connsiteY132-19460" fmla="*/ 5870164 h 6858000"/>
              <a:gd name="connsiteX133-19461" fmla="*/ 6119217 w 6128435"/>
              <a:gd name="connsiteY133-19462" fmla="*/ 5888542 h 6858000"/>
              <a:gd name="connsiteX134-19463" fmla="*/ 6115966 w 6128435"/>
              <a:gd name="connsiteY134-19464" fmla="*/ 5898387 h 6858000"/>
              <a:gd name="connsiteX135-19465" fmla="*/ 6111924 w 6128435"/>
              <a:gd name="connsiteY135-19466" fmla="*/ 5900444 h 6858000"/>
              <a:gd name="connsiteX136-19467" fmla="*/ 6108716 w 6128435"/>
              <a:gd name="connsiteY136-19468" fmla="*/ 5915345 h 6858000"/>
              <a:gd name="connsiteX137-19469" fmla="*/ 6109524 w 6128435"/>
              <a:gd name="connsiteY137-19470" fmla="*/ 5917328 h 6858000"/>
              <a:gd name="connsiteX138-19471" fmla="*/ 6102493 w 6128435"/>
              <a:gd name="connsiteY138-19472" fmla="*/ 5928602 h 6858000"/>
              <a:gd name="connsiteX139-19473" fmla="*/ 6056863 w 6128435"/>
              <a:gd name="connsiteY139-19474" fmla="*/ 6000643 h 6858000"/>
              <a:gd name="connsiteX140-19475" fmla="*/ 6045436 w 6128435"/>
              <a:gd name="connsiteY140-19476" fmla="*/ 6124480 h 6858000"/>
              <a:gd name="connsiteX141-19477" fmla="*/ 6030489 w 6128435"/>
              <a:gd name="connsiteY141-19478" fmla="*/ 6317666 h 6858000"/>
              <a:gd name="connsiteX142-19479" fmla="*/ 6007492 w 6128435"/>
              <a:gd name="connsiteY142-19480" fmla="*/ 6440818 h 6858000"/>
              <a:gd name="connsiteX143-19481" fmla="*/ 6009467 w 6128435"/>
              <a:gd name="connsiteY143-19482" fmla="*/ 6487076 h 6858000"/>
              <a:gd name="connsiteX144-19483" fmla="*/ 5995064 w 6128435"/>
              <a:gd name="connsiteY144-19484" fmla="*/ 6540791 h 6858000"/>
              <a:gd name="connsiteX145-19485" fmla="*/ 5996309 w 6128435"/>
              <a:gd name="connsiteY145-19486" fmla="*/ 6543961 h 6858000"/>
              <a:gd name="connsiteX146-19487" fmla="*/ 5996048 w 6128435"/>
              <a:gd name="connsiteY146-19488" fmla="*/ 6555444 h 6858000"/>
              <a:gd name="connsiteX147-19489" fmla="*/ 6002524 w 6128435"/>
              <a:gd name="connsiteY147-19490" fmla="*/ 6560188 h 6858000"/>
              <a:gd name="connsiteX148-19491" fmla="*/ 6006823 w 6128435"/>
              <a:gd name="connsiteY148-19492" fmla="*/ 6578546 h 6858000"/>
              <a:gd name="connsiteX149-19493" fmla="*/ 6004510 w 6128435"/>
              <a:gd name="connsiteY149-19494" fmla="*/ 6599256 h 6858000"/>
              <a:gd name="connsiteX150-19495" fmla="*/ 5986207 w 6128435"/>
              <a:gd name="connsiteY150-19496" fmla="*/ 6695855 h 6858000"/>
              <a:gd name="connsiteX151-19497" fmla="*/ 5979428 w 6128435"/>
              <a:gd name="connsiteY151-19498" fmla="*/ 6754678 h 6858000"/>
              <a:gd name="connsiteX152-19499" fmla="*/ 5983398 w 6128435"/>
              <a:gd name="connsiteY152-19500" fmla="*/ 6778641 h 6858000"/>
              <a:gd name="connsiteX153-19501" fmla="*/ 5984543 w 6128435"/>
              <a:gd name="connsiteY153-19502" fmla="*/ 6811016 h 6858000"/>
              <a:gd name="connsiteX154-19503" fmla="*/ 5981802 w 6128435"/>
              <a:gd name="connsiteY154-19504" fmla="*/ 6838578 h 6858000"/>
              <a:gd name="connsiteX155-19505" fmla="*/ 5979671 w 6128435"/>
              <a:gd name="connsiteY155-19506" fmla="*/ 6858000 h 6858000"/>
              <a:gd name="connsiteX156-19507" fmla="*/ 0 w 6128435"/>
              <a:gd name="connsiteY156-19508" fmla="*/ 6858000 h 6858000"/>
              <a:gd name="connsiteX157-19509" fmla="*/ 0 w 6128435"/>
              <a:gd name="connsiteY157-19510" fmla="*/ 0 h 6858000"/>
              <a:gd name="connsiteX0-19511" fmla="*/ 0 w 6128435"/>
              <a:gd name="connsiteY0-19512" fmla="*/ 0 h 6858000"/>
              <a:gd name="connsiteX1-19513" fmla="*/ 4965888 w 6128435"/>
              <a:gd name="connsiteY1-19514" fmla="*/ 0 h 6858000"/>
              <a:gd name="connsiteX2-19515" fmla="*/ 4967767 w 6128435"/>
              <a:gd name="connsiteY2-19516" fmla="*/ 7930 h 6858000"/>
              <a:gd name="connsiteX3-19517" fmla="*/ 4979444 w 6128435"/>
              <a:gd name="connsiteY3-19518" fmla="*/ 43921 h 6858000"/>
              <a:gd name="connsiteX4-19519" fmla="*/ 5021173 w 6128435"/>
              <a:gd name="connsiteY4-19520" fmla="*/ 123738 h 6858000"/>
              <a:gd name="connsiteX5-19521" fmla="*/ 5075458 w 6128435"/>
              <a:gd name="connsiteY5-19522" fmla="*/ 264355 h 6858000"/>
              <a:gd name="connsiteX6-19523" fmla="*/ 5081175 w 6128435"/>
              <a:gd name="connsiteY6-19524" fmla="*/ 277448 h 6858000"/>
              <a:gd name="connsiteX7-19525" fmla="*/ 5097011 w 6128435"/>
              <a:gd name="connsiteY7-19526" fmla="*/ 355616 h 6858000"/>
              <a:gd name="connsiteX8-19527" fmla="*/ 5130982 w 6128435"/>
              <a:gd name="connsiteY8-19528" fmla="*/ 412030 h 6858000"/>
              <a:gd name="connsiteX9-19529" fmla="*/ 5153000 w 6128435"/>
              <a:gd name="connsiteY9-19530" fmla="*/ 507134 h 6858000"/>
              <a:gd name="connsiteX10-19531" fmla="*/ 5171282 w 6128435"/>
              <a:gd name="connsiteY10-19532" fmla="*/ 602071 h 6858000"/>
              <a:gd name="connsiteX11-19533" fmla="*/ 5176196 w 6128435"/>
              <a:gd name="connsiteY11-19534" fmla="*/ 636822 h 6858000"/>
              <a:gd name="connsiteX12-19535" fmla="*/ 5189051 w 6128435"/>
              <a:gd name="connsiteY12-19536" fmla="*/ 782518 h 6858000"/>
              <a:gd name="connsiteX13-19537" fmla="*/ 5210428 w 6128435"/>
              <a:gd name="connsiteY13-19538" fmla="*/ 815772 h 6858000"/>
              <a:gd name="connsiteX14-19539" fmla="*/ 5221088 w 6128435"/>
              <a:gd name="connsiteY14-19540" fmla="*/ 860193 h 6858000"/>
              <a:gd name="connsiteX15-19541" fmla="*/ 5230806 w 6128435"/>
              <a:gd name="connsiteY15-19542" fmla="*/ 961354 h 6858000"/>
              <a:gd name="connsiteX16-19543" fmla="*/ 5201018 w 6128435"/>
              <a:gd name="connsiteY16-19544" fmla="*/ 1095027 h 6858000"/>
              <a:gd name="connsiteX17-19545" fmla="*/ 5202153 w 6128435"/>
              <a:gd name="connsiteY17-19546" fmla="*/ 1133224 h 6858000"/>
              <a:gd name="connsiteX18-19547" fmla="*/ 5207370 w 6128435"/>
              <a:gd name="connsiteY18-19548" fmla="*/ 1138097 h 6858000"/>
              <a:gd name="connsiteX19-19549" fmla="*/ 5189234 w 6128435"/>
              <a:gd name="connsiteY19-19550" fmla="*/ 1193495 h 6858000"/>
              <a:gd name="connsiteX20-19551" fmla="*/ 5202769 w 6128435"/>
              <a:gd name="connsiteY20-19552" fmla="*/ 1269450 h 6858000"/>
              <a:gd name="connsiteX21-19553" fmla="*/ 5225968 w 6128435"/>
              <a:gd name="connsiteY21-19554" fmla="*/ 1357994 h 6858000"/>
              <a:gd name="connsiteX22-19555" fmla="*/ 5233819 w 6128435"/>
              <a:gd name="connsiteY22-19556" fmla="*/ 1380922 h 6858000"/>
              <a:gd name="connsiteX23-19557" fmla="*/ 5237226 w 6128435"/>
              <a:gd name="connsiteY23-19558" fmla="*/ 1441327 h 6858000"/>
              <a:gd name="connsiteX24-19559" fmla="*/ 5255653 w 6128435"/>
              <a:gd name="connsiteY24-19560" fmla="*/ 1524712 h 6858000"/>
              <a:gd name="connsiteX25-19561" fmla="*/ 5263491 w 6128435"/>
              <a:gd name="connsiteY25-19562" fmla="*/ 1642938 h 6858000"/>
              <a:gd name="connsiteX26-19563" fmla="*/ 5261314 w 6128435"/>
              <a:gd name="connsiteY26-19564" fmla="*/ 1689177 h 6858000"/>
              <a:gd name="connsiteX27-19565" fmla="*/ 5259788 w 6128435"/>
              <a:gd name="connsiteY27-19566" fmla="*/ 1768516 h 6858000"/>
              <a:gd name="connsiteX28-19567" fmla="*/ 5255696 w 6128435"/>
              <a:gd name="connsiteY28-19568" fmla="*/ 1953770 h 6858000"/>
              <a:gd name="connsiteX29-19569" fmla="*/ 5252592 w 6128435"/>
              <a:gd name="connsiteY29-19570" fmla="*/ 2092210 h 6858000"/>
              <a:gd name="connsiteX30-19571" fmla="*/ 5264303 w 6128435"/>
              <a:gd name="connsiteY30-19572" fmla="*/ 2225157 h 6858000"/>
              <a:gd name="connsiteX31-19573" fmla="*/ 5254949 w 6128435"/>
              <a:gd name="connsiteY31-19574" fmla="*/ 2236160 h 6858000"/>
              <a:gd name="connsiteX32-19575" fmla="*/ 5250104 w 6128435"/>
              <a:gd name="connsiteY32-19576" fmla="*/ 2249166 h 6858000"/>
              <a:gd name="connsiteX33-19577" fmla="*/ 5251214 w 6128435"/>
              <a:gd name="connsiteY33-19578" fmla="*/ 2250944 h 6858000"/>
              <a:gd name="connsiteX34-19579" fmla="*/ 5250644 w 6128435"/>
              <a:gd name="connsiteY34-19580" fmla="*/ 2266619 h 6858000"/>
              <a:gd name="connsiteX35-19581" fmla="*/ 5293877 w 6128435"/>
              <a:gd name="connsiteY35-19582" fmla="*/ 2368649 h 6858000"/>
              <a:gd name="connsiteX36-19583" fmla="*/ 5311338 w 6128435"/>
              <a:gd name="connsiteY36-19584" fmla="*/ 2404034 h 6858000"/>
              <a:gd name="connsiteX37-19585" fmla="*/ 5338366 w 6128435"/>
              <a:gd name="connsiteY37-19586" fmla="*/ 2465052 h 6858000"/>
              <a:gd name="connsiteX38-19587" fmla="*/ 5371263 w 6128435"/>
              <a:gd name="connsiteY38-19588" fmla="*/ 2586413 h 6858000"/>
              <a:gd name="connsiteX39-19589" fmla="*/ 5407503 w 6128435"/>
              <a:gd name="connsiteY39-19590" fmla="*/ 2786290 h 6858000"/>
              <a:gd name="connsiteX40-19591" fmla="*/ 5407356 w 6128435"/>
              <a:gd name="connsiteY40-19592" fmla="*/ 2787545 h 6858000"/>
              <a:gd name="connsiteX41-19593" fmla="*/ 5411130 w 6128435"/>
              <a:gd name="connsiteY41-19594" fmla="*/ 2788640 h 6858000"/>
              <a:gd name="connsiteX42-19595" fmla="*/ 5416439 w 6128435"/>
              <a:gd name="connsiteY42-19596" fmla="*/ 2805666 h 6858000"/>
              <a:gd name="connsiteX43-19597" fmla="*/ 5416589 w 6128435"/>
              <a:gd name="connsiteY43-19598" fmla="*/ 2810822 h 6858000"/>
              <a:gd name="connsiteX44-19599" fmla="*/ 5418542 w 6128435"/>
              <a:gd name="connsiteY44-19600" fmla="*/ 2817745 h 6858000"/>
              <a:gd name="connsiteX45-19601" fmla="*/ 5418847 w 6128435"/>
              <a:gd name="connsiteY45-19602" fmla="*/ 2817825 h 6858000"/>
              <a:gd name="connsiteX46-19603" fmla="*/ 5457023 w 6128435"/>
              <a:gd name="connsiteY46-19604" fmla="*/ 2858292 h 6858000"/>
              <a:gd name="connsiteX47-19605" fmla="*/ 5479298 w 6128435"/>
              <a:gd name="connsiteY47-19606" fmla="*/ 2947791 h 6858000"/>
              <a:gd name="connsiteX48-19607" fmla="*/ 5481770 w 6128435"/>
              <a:gd name="connsiteY48-19608" fmla="*/ 2951352 h 6858000"/>
              <a:gd name="connsiteX49-19609" fmla="*/ 5482045 w 6128435"/>
              <a:gd name="connsiteY49-19610" fmla="*/ 2984371 h 6858000"/>
              <a:gd name="connsiteX50-19611" fmla="*/ 5482415 w 6128435"/>
              <a:gd name="connsiteY50-19612" fmla="*/ 3004079 h 6858000"/>
              <a:gd name="connsiteX51-19613" fmla="*/ 5503944 w 6128435"/>
              <a:gd name="connsiteY51-19614" fmla="*/ 3123335 h 6858000"/>
              <a:gd name="connsiteX52-19615" fmla="*/ 5516007 w 6128435"/>
              <a:gd name="connsiteY52-19616" fmla="*/ 3258473 h 6858000"/>
              <a:gd name="connsiteX53-19617" fmla="*/ 5566839 w 6128435"/>
              <a:gd name="connsiteY53-19618" fmla="*/ 3345295 h 6858000"/>
              <a:gd name="connsiteX54-19619" fmla="*/ 5589758 w 6128435"/>
              <a:gd name="connsiteY54-19620" fmla="*/ 3506453 h 6858000"/>
              <a:gd name="connsiteX55-19621" fmla="*/ 5596144 w 6128435"/>
              <a:gd name="connsiteY55-19622" fmla="*/ 3534624 h 6858000"/>
              <a:gd name="connsiteX56-19623" fmla="*/ 5597750 w 6128435"/>
              <a:gd name="connsiteY56-19624" fmla="*/ 3534129 h 6858000"/>
              <a:gd name="connsiteX57-19625" fmla="*/ 5599700 w 6128435"/>
              <a:gd name="connsiteY57-19626" fmla="*/ 3547221 h 6858000"/>
              <a:gd name="connsiteX58-19627" fmla="*/ 5615031 w 6128435"/>
              <a:gd name="connsiteY58-19628" fmla="*/ 3557482 h 6858000"/>
              <a:gd name="connsiteX59-19629" fmla="*/ 5618377 w 6128435"/>
              <a:gd name="connsiteY59-19630" fmla="*/ 3588431 h 6858000"/>
              <a:gd name="connsiteX60-19631" fmla="*/ 5612155 w 6128435"/>
              <a:gd name="connsiteY60-19632" fmla="*/ 3589869 h 6858000"/>
              <a:gd name="connsiteX61-19633" fmla="*/ 5620843 w 6128435"/>
              <a:gd name="connsiteY61-19634" fmla="*/ 3606745 h 6858000"/>
              <a:gd name="connsiteX62-19635" fmla="*/ 5655472 w 6128435"/>
              <a:gd name="connsiteY62-19636" fmla="*/ 3678877 h 6858000"/>
              <a:gd name="connsiteX63-19637" fmla="*/ 5680448 w 6128435"/>
              <a:gd name="connsiteY63-19638" fmla="*/ 3717760 h 6858000"/>
              <a:gd name="connsiteX64-19639" fmla="*/ 5683015 w 6128435"/>
              <a:gd name="connsiteY64-19640" fmla="*/ 3762025 h 6858000"/>
              <a:gd name="connsiteX65-19641" fmla="*/ 5696643 w 6128435"/>
              <a:gd name="connsiteY65-19642" fmla="*/ 3773888 h 6858000"/>
              <a:gd name="connsiteX66-19643" fmla="*/ 5699203 w 6128435"/>
              <a:gd name="connsiteY66-19644" fmla="*/ 3775823 h 6858000"/>
              <a:gd name="connsiteX67-19645" fmla="*/ 5704824 w 6128435"/>
              <a:gd name="connsiteY67-19646" fmla="*/ 3785966 h 6858000"/>
              <a:gd name="connsiteX68-19647" fmla="*/ 5712204 w 6128435"/>
              <a:gd name="connsiteY68-19648" fmla="*/ 3785830 h 6858000"/>
              <a:gd name="connsiteX69-19649" fmla="*/ 5724816 w 6128435"/>
              <a:gd name="connsiteY69-19650" fmla="*/ 3798949 h 6858000"/>
              <a:gd name="connsiteX70-19651" fmla="*/ 5733539 w 6128435"/>
              <a:gd name="connsiteY70-19652" fmla="*/ 3818457 h 6858000"/>
              <a:gd name="connsiteX71-19653" fmla="*/ 5768491 w 6128435"/>
              <a:gd name="connsiteY71-19654" fmla="*/ 3914399 h 6858000"/>
              <a:gd name="connsiteX72-19655" fmla="*/ 5793123 w 6128435"/>
              <a:gd name="connsiteY72-19656" fmla="*/ 3969952 h 6858000"/>
              <a:gd name="connsiteX73-19657" fmla="*/ 5808321 w 6128435"/>
              <a:gd name="connsiteY73-19658" fmla="*/ 3988153 h 6858000"/>
              <a:gd name="connsiteX74-19659" fmla="*/ 5825621 w 6128435"/>
              <a:gd name="connsiteY74-19660" fmla="*/ 4015525 h 6858000"/>
              <a:gd name="connsiteX75-19661" fmla="*/ 5860672 w 6128435"/>
              <a:gd name="connsiteY75-19662" fmla="*/ 4061579 h 6858000"/>
              <a:gd name="connsiteX76-19663" fmla="*/ 5872173 w 6128435"/>
              <a:gd name="connsiteY76-19664" fmla="*/ 4088497 h 6858000"/>
              <a:gd name="connsiteX77-19665" fmla="*/ 5883705 w 6128435"/>
              <a:gd name="connsiteY77-19666" fmla="*/ 4101899 h 6858000"/>
              <a:gd name="connsiteX78-19667" fmla="*/ 5885314 w 6128435"/>
              <a:gd name="connsiteY78-19668" fmla="*/ 4108387 h 6858000"/>
              <a:gd name="connsiteX79-19669" fmla="*/ 5894095 w 6128435"/>
              <a:gd name="connsiteY79-19670" fmla="*/ 4128857 h 6858000"/>
              <a:gd name="connsiteX80-19671" fmla="*/ 5898339 w 6128435"/>
              <a:gd name="connsiteY80-19672" fmla="*/ 4140800 h 6858000"/>
              <a:gd name="connsiteX81-19673" fmla="*/ 5899734 w 6128435"/>
              <a:gd name="connsiteY81-19674" fmla="*/ 4145632 h 6858000"/>
              <a:gd name="connsiteX82-19675" fmla="*/ 5903513 w 6128435"/>
              <a:gd name="connsiteY82-19676" fmla="*/ 4187661 h 6858000"/>
              <a:gd name="connsiteX83-19677" fmla="*/ 5917114 w 6128435"/>
              <a:gd name="connsiteY83-19678" fmla="*/ 4213096 h 6858000"/>
              <a:gd name="connsiteX84-19679" fmla="*/ 5921153 w 6128435"/>
              <a:gd name="connsiteY84-19680" fmla="*/ 4236222 h 6858000"/>
              <a:gd name="connsiteX85-19681" fmla="*/ 5924233 w 6128435"/>
              <a:gd name="connsiteY85-19682" fmla="*/ 4242060 h 6858000"/>
              <a:gd name="connsiteX86-19683" fmla="*/ 5928910 w 6128435"/>
              <a:gd name="connsiteY86-19684" fmla="*/ 4300973 h 6858000"/>
              <a:gd name="connsiteX87-19685" fmla="*/ 5939320 w 6128435"/>
              <a:gd name="connsiteY87-19686" fmla="*/ 4340435 h 6858000"/>
              <a:gd name="connsiteX88-19687" fmla="*/ 5946705 w 6128435"/>
              <a:gd name="connsiteY88-19688" fmla="*/ 4428051 h 6858000"/>
              <a:gd name="connsiteX89-19689" fmla="*/ 5949261 w 6128435"/>
              <a:gd name="connsiteY89-19690" fmla="*/ 4449185 h 6858000"/>
              <a:gd name="connsiteX90-19691" fmla="*/ 5957504 w 6128435"/>
              <a:gd name="connsiteY90-19692" fmla="*/ 4465911 h 6858000"/>
              <a:gd name="connsiteX91-19693" fmla="*/ 5964689 w 6128435"/>
              <a:gd name="connsiteY91-19694" fmla="*/ 4468532 h 6858000"/>
              <a:gd name="connsiteX92-19695" fmla="*/ 5967062 w 6128435"/>
              <a:gd name="connsiteY92-19696" fmla="*/ 4479923 h 6858000"/>
              <a:gd name="connsiteX93-19697" fmla="*/ 5968960 w 6128435"/>
              <a:gd name="connsiteY93-19698" fmla="*/ 4482655 h 6858000"/>
              <a:gd name="connsiteX94-19699" fmla="*/ 5978567 w 6128435"/>
              <a:gd name="connsiteY94-19700" fmla="*/ 4498605 h 6858000"/>
              <a:gd name="connsiteX95-19701" fmla="*/ 5980106 w 6128435"/>
              <a:gd name="connsiteY95-19702" fmla="*/ 4585087 h 6858000"/>
              <a:gd name="connsiteX96-19703" fmla="*/ 5998138 w 6128435"/>
              <a:gd name="connsiteY96-19704" fmla="*/ 4697518 h 6858000"/>
              <a:gd name="connsiteX97-19705" fmla="*/ 6013516 w 6128435"/>
              <a:gd name="connsiteY97-19706" fmla="*/ 4786619 h 6858000"/>
              <a:gd name="connsiteX98-19707" fmla="*/ 6025404 w 6128435"/>
              <a:gd name="connsiteY98-19708" fmla="*/ 4858148 h 6858000"/>
              <a:gd name="connsiteX99-19709" fmla="*/ 6007749 w 6128435"/>
              <a:gd name="connsiteY99-19710" fmla="*/ 4964715 h 6858000"/>
              <a:gd name="connsiteX100-19711" fmla="*/ 6005269 w 6128435"/>
              <a:gd name="connsiteY100-19712" fmla="*/ 5150567 h 6858000"/>
              <a:gd name="connsiteX101-19713" fmla="*/ 6001127 w 6128435"/>
              <a:gd name="connsiteY101-19714" fmla="*/ 5164609 h 6858000"/>
              <a:gd name="connsiteX102-19715" fmla="*/ 5996647 w 6128435"/>
              <a:gd name="connsiteY102-19716" fmla="*/ 5185640 h 6858000"/>
              <a:gd name="connsiteX103-19717" fmla="*/ 5998514 w 6128435"/>
              <a:gd name="connsiteY103-19718" fmla="*/ 5189673 h 6858000"/>
              <a:gd name="connsiteX104-19719" fmla="*/ 5995970 w 6128435"/>
              <a:gd name="connsiteY104-19720" fmla="*/ 5221547 h 6858000"/>
              <a:gd name="connsiteX105-19721" fmla="*/ 5997218 w 6128435"/>
              <a:gd name="connsiteY105-19722" fmla="*/ 5222031 h 6858000"/>
              <a:gd name="connsiteX106-19723" fmla="*/ 6002116 w 6128435"/>
              <a:gd name="connsiteY106-19724" fmla="*/ 5231223 h 6858000"/>
              <a:gd name="connsiteX107-19725" fmla="*/ 6008541 w 6128435"/>
              <a:gd name="connsiteY107-19726" fmla="*/ 5248680 h 6858000"/>
              <a:gd name="connsiteX108-19727" fmla="*/ 6039260 w 6128435"/>
              <a:gd name="connsiteY108-19728" fmla="*/ 5289518 h 6858000"/>
              <a:gd name="connsiteX109-19729" fmla="*/ 6036748 w 6128435"/>
              <a:gd name="connsiteY109-19730" fmla="*/ 5322752 h 6858000"/>
              <a:gd name="connsiteX110-19731" fmla="*/ 6036943 w 6128435"/>
              <a:gd name="connsiteY110-19732" fmla="*/ 5329480 h 6858000"/>
              <a:gd name="connsiteX111-19733" fmla="*/ 6037236 w 6128435"/>
              <a:gd name="connsiteY111-19734" fmla="*/ 5329634 h 6858000"/>
              <a:gd name="connsiteX112-19735" fmla="*/ 6038019 w 6128435"/>
              <a:gd name="connsiteY112-19736" fmla="*/ 5336764 h 6858000"/>
              <a:gd name="connsiteX113-19737" fmla="*/ 6037298 w 6128435"/>
              <a:gd name="connsiteY113-19738" fmla="*/ 5341753 h 6858000"/>
              <a:gd name="connsiteX114-19739" fmla="*/ 6037677 w 6128435"/>
              <a:gd name="connsiteY114-19740" fmla="*/ 5354807 h 6858000"/>
              <a:gd name="connsiteX115-19741" fmla="*/ 6039728 w 6128435"/>
              <a:gd name="connsiteY115-19742" fmla="*/ 5359416 h 6858000"/>
              <a:gd name="connsiteX116-19743" fmla="*/ 6043311 w 6128435"/>
              <a:gd name="connsiteY116-19744" fmla="*/ 5361407 h 6858000"/>
              <a:gd name="connsiteX117-19745" fmla="*/ 6042954 w 6128435"/>
              <a:gd name="connsiteY117-19746" fmla="*/ 5362576 h 6858000"/>
              <a:gd name="connsiteX118-19747" fmla="*/ 6053435 w 6128435"/>
              <a:gd name="connsiteY118-19748" fmla="*/ 5387547 h 6858000"/>
              <a:gd name="connsiteX119-19749" fmla="*/ 6065933 w 6128435"/>
              <a:gd name="connsiteY119-19750" fmla="*/ 5443002 h 6858000"/>
              <a:gd name="connsiteX120-19751" fmla="*/ 6068640 w 6128435"/>
              <a:gd name="connsiteY120-19752" fmla="*/ 5474503 h 6858000"/>
              <a:gd name="connsiteX121-19753" fmla="*/ 6080922 w 6128435"/>
              <a:gd name="connsiteY121-19754" fmla="*/ 5561070 h 6858000"/>
              <a:gd name="connsiteX122-19755" fmla="*/ 6096949 w 6128435"/>
              <a:gd name="connsiteY122-19756" fmla="*/ 5648179 h 6858000"/>
              <a:gd name="connsiteX123-19757" fmla="*/ 6125703 w 6128435"/>
              <a:gd name="connsiteY123-19758" fmla="*/ 5692894 h 6858000"/>
              <a:gd name="connsiteX124-19759" fmla="*/ 6126670 w 6128435"/>
              <a:gd name="connsiteY124-19760" fmla="*/ 5697882 h 6858000"/>
              <a:gd name="connsiteX125-19761" fmla="*/ 6124061 w 6128435"/>
              <a:gd name="connsiteY125-19762" fmla="*/ 5710294 h 6858000"/>
              <a:gd name="connsiteX126-19763" fmla="*/ 6122213 w 6128435"/>
              <a:gd name="connsiteY126-19764" fmla="*/ 5714762 h 6858000"/>
              <a:gd name="connsiteX127-19765" fmla="*/ 6121353 w 6128435"/>
              <a:gd name="connsiteY127-19766" fmla="*/ 5721725 h 6858000"/>
              <a:gd name="connsiteX128-19767" fmla="*/ 6121607 w 6128435"/>
              <a:gd name="connsiteY128-19768" fmla="*/ 5721959 h 6858000"/>
              <a:gd name="connsiteX129-19769" fmla="*/ 6120262 w 6128435"/>
              <a:gd name="connsiteY129-19770" fmla="*/ 5728358 h 6858000"/>
              <a:gd name="connsiteX130-19771" fmla="*/ 6110194 w 6128435"/>
              <a:gd name="connsiteY130-19772" fmla="*/ 5758853 h 6858000"/>
              <a:gd name="connsiteX131-19773" fmla="*/ 6127519 w 6128435"/>
              <a:gd name="connsiteY131-19774" fmla="*/ 5865775 h 6858000"/>
              <a:gd name="connsiteX132-19775" fmla="*/ 6128435 w 6128435"/>
              <a:gd name="connsiteY132-19776" fmla="*/ 5870164 h 6858000"/>
              <a:gd name="connsiteX133-19777" fmla="*/ 6119217 w 6128435"/>
              <a:gd name="connsiteY133-19778" fmla="*/ 5888542 h 6858000"/>
              <a:gd name="connsiteX134-19779" fmla="*/ 6115966 w 6128435"/>
              <a:gd name="connsiteY134-19780" fmla="*/ 5898387 h 6858000"/>
              <a:gd name="connsiteX135-19781" fmla="*/ 6108716 w 6128435"/>
              <a:gd name="connsiteY135-19782" fmla="*/ 5915345 h 6858000"/>
              <a:gd name="connsiteX136-19783" fmla="*/ 6109524 w 6128435"/>
              <a:gd name="connsiteY136-19784" fmla="*/ 5917328 h 6858000"/>
              <a:gd name="connsiteX137-19785" fmla="*/ 6102493 w 6128435"/>
              <a:gd name="connsiteY137-19786" fmla="*/ 5928602 h 6858000"/>
              <a:gd name="connsiteX138-19787" fmla="*/ 6056863 w 6128435"/>
              <a:gd name="connsiteY138-19788" fmla="*/ 6000643 h 6858000"/>
              <a:gd name="connsiteX139-19789" fmla="*/ 6045436 w 6128435"/>
              <a:gd name="connsiteY139-19790" fmla="*/ 6124480 h 6858000"/>
              <a:gd name="connsiteX140-19791" fmla="*/ 6030489 w 6128435"/>
              <a:gd name="connsiteY140-19792" fmla="*/ 6317666 h 6858000"/>
              <a:gd name="connsiteX141-19793" fmla="*/ 6007492 w 6128435"/>
              <a:gd name="connsiteY141-19794" fmla="*/ 6440818 h 6858000"/>
              <a:gd name="connsiteX142-19795" fmla="*/ 6009467 w 6128435"/>
              <a:gd name="connsiteY142-19796" fmla="*/ 6487076 h 6858000"/>
              <a:gd name="connsiteX143-19797" fmla="*/ 5995064 w 6128435"/>
              <a:gd name="connsiteY143-19798" fmla="*/ 6540791 h 6858000"/>
              <a:gd name="connsiteX144-19799" fmla="*/ 5996309 w 6128435"/>
              <a:gd name="connsiteY144-19800" fmla="*/ 6543961 h 6858000"/>
              <a:gd name="connsiteX145-19801" fmla="*/ 5996048 w 6128435"/>
              <a:gd name="connsiteY145-19802" fmla="*/ 6555444 h 6858000"/>
              <a:gd name="connsiteX146-19803" fmla="*/ 6002524 w 6128435"/>
              <a:gd name="connsiteY146-19804" fmla="*/ 6560188 h 6858000"/>
              <a:gd name="connsiteX147-19805" fmla="*/ 6006823 w 6128435"/>
              <a:gd name="connsiteY147-19806" fmla="*/ 6578546 h 6858000"/>
              <a:gd name="connsiteX148-19807" fmla="*/ 6004510 w 6128435"/>
              <a:gd name="connsiteY148-19808" fmla="*/ 6599256 h 6858000"/>
              <a:gd name="connsiteX149-19809" fmla="*/ 5986207 w 6128435"/>
              <a:gd name="connsiteY149-19810" fmla="*/ 6695855 h 6858000"/>
              <a:gd name="connsiteX150-19811" fmla="*/ 5979428 w 6128435"/>
              <a:gd name="connsiteY150-19812" fmla="*/ 6754678 h 6858000"/>
              <a:gd name="connsiteX151-19813" fmla="*/ 5983398 w 6128435"/>
              <a:gd name="connsiteY151-19814" fmla="*/ 6778641 h 6858000"/>
              <a:gd name="connsiteX152-19815" fmla="*/ 5984543 w 6128435"/>
              <a:gd name="connsiteY152-19816" fmla="*/ 6811016 h 6858000"/>
              <a:gd name="connsiteX153-19817" fmla="*/ 5981802 w 6128435"/>
              <a:gd name="connsiteY153-19818" fmla="*/ 6838578 h 6858000"/>
              <a:gd name="connsiteX154-19819" fmla="*/ 5979671 w 6128435"/>
              <a:gd name="connsiteY154-19820" fmla="*/ 6858000 h 6858000"/>
              <a:gd name="connsiteX155-19821" fmla="*/ 0 w 6128435"/>
              <a:gd name="connsiteY155-19822" fmla="*/ 6858000 h 6858000"/>
              <a:gd name="connsiteX156-19823" fmla="*/ 0 w 6128435"/>
              <a:gd name="connsiteY156-19824" fmla="*/ 0 h 6858000"/>
              <a:gd name="connsiteX0-19825" fmla="*/ 0 w 6128435"/>
              <a:gd name="connsiteY0-19826" fmla="*/ 0 h 6858000"/>
              <a:gd name="connsiteX1-19827" fmla="*/ 4965888 w 6128435"/>
              <a:gd name="connsiteY1-19828" fmla="*/ 0 h 6858000"/>
              <a:gd name="connsiteX2-19829" fmla="*/ 4967767 w 6128435"/>
              <a:gd name="connsiteY2-19830" fmla="*/ 7930 h 6858000"/>
              <a:gd name="connsiteX3-19831" fmla="*/ 4979444 w 6128435"/>
              <a:gd name="connsiteY3-19832" fmla="*/ 43921 h 6858000"/>
              <a:gd name="connsiteX4-19833" fmla="*/ 5021173 w 6128435"/>
              <a:gd name="connsiteY4-19834" fmla="*/ 123738 h 6858000"/>
              <a:gd name="connsiteX5-19835" fmla="*/ 5075458 w 6128435"/>
              <a:gd name="connsiteY5-19836" fmla="*/ 264355 h 6858000"/>
              <a:gd name="connsiteX6-19837" fmla="*/ 5081175 w 6128435"/>
              <a:gd name="connsiteY6-19838" fmla="*/ 277448 h 6858000"/>
              <a:gd name="connsiteX7-19839" fmla="*/ 5097011 w 6128435"/>
              <a:gd name="connsiteY7-19840" fmla="*/ 355616 h 6858000"/>
              <a:gd name="connsiteX8-19841" fmla="*/ 5130982 w 6128435"/>
              <a:gd name="connsiteY8-19842" fmla="*/ 412030 h 6858000"/>
              <a:gd name="connsiteX9-19843" fmla="*/ 5153000 w 6128435"/>
              <a:gd name="connsiteY9-19844" fmla="*/ 507134 h 6858000"/>
              <a:gd name="connsiteX10-19845" fmla="*/ 5171282 w 6128435"/>
              <a:gd name="connsiteY10-19846" fmla="*/ 602071 h 6858000"/>
              <a:gd name="connsiteX11-19847" fmla="*/ 5176196 w 6128435"/>
              <a:gd name="connsiteY11-19848" fmla="*/ 636822 h 6858000"/>
              <a:gd name="connsiteX12-19849" fmla="*/ 5189051 w 6128435"/>
              <a:gd name="connsiteY12-19850" fmla="*/ 782518 h 6858000"/>
              <a:gd name="connsiteX13-19851" fmla="*/ 5210428 w 6128435"/>
              <a:gd name="connsiteY13-19852" fmla="*/ 815772 h 6858000"/>
              <a:gd name="connsiteX14-19853" fmla="*/ 5221088 w 6128435"/>
              <a:gd name="connsiteY14-19854" fmla="*/ 860193 h 6858000"/>
              <a:gd name="connsiteX15-19855" fmla="*/ 5230806 w 6128435"/>
              <a:gd name="connsiteY15-19856" fmla="*/ 961354 h 6858000"/>
              <a:gd name="connsiteX16-19857" fmla="*/ 5201018 w 6128435"/>
              <a:gd name="connsiteY16-19858" fmla="*/ 1095027 h 6858000"/>
              <a:gd name="connsiteX17-19859" fmla="*/ 5202153 w 6128435"/>
              <a:gd name="connsiteY17-19860" fmla="*/ 1133224 h 6858000"/>
              <a:gd name="connsiteX18-19861" fmla="*/ 5207370 w 6128435"/>
              <a:gd name="connsiteY18-19862" fmla="*/ 1138097 h 6858000"/>
              <a:gd name="connsiteX19-19863" fmla="*/ 5189234 w 6128435"/>
              <a:gd name="connsiteY19-19864" fmla="*/ 1193495 h 6858000"/>
              <a:gd name="connsiteX20-19865" fmla="*/ 5202769 w 6128435"/>
              <a:gd name="connsiteY20-19866" fmla="*/ 1269450 h 6858000"/>
              <a:gd name="connsiteX21-19867" fmla="*/ 5225968 w 6128435"/>
              <a:gd name="connsiteY21-19868" fmla="*/ 1357994 h 6858000"/>
              <a:gd name="connsiteX22-19869" fmla="*/ 5233819 w 6128435"/>
              <a:gd name="connsiteY22-19870" fmla="*/ 1380922 h 6858000"/>
              <a:gd name="connsiteX23-19871" fmla="*/ 5237226 w 6128435"/>
              <a:gd name="connsiteY23-19872" fmla="*/ 1441327 h 6858000"/>
              <a:gd name="connsiteX24-19873" fmla="*/ 5255653 w 6128435"/>
              <a:gd name="connsiteY24-19874" fmla="*/ 1524712 h 6858000"/>
              <a:gd name="connsiteX25-19875" fmla="*/ 5263491 w 6128435"/>
              <a:gd name="connsiteY25-19876" fmla="*/ 1642938 h 6858000"/>
              <a:gd name="connsiteX26-19877" fmla="*/ 5261314 w 6128435"/>
              <a:gd name="connsiteY26-19878" fmla="*/ 1689177 h 6858000"/>
              <a:gd name="connsiteX27-19879" fmla="*/ 5259788 w 6128435"/>
              <a:gd name="connsiteY27-19880" fmla="*/ 1768516 h 6858000"/>
              <a:gd name="connsiteX28-19881" fmla="*/ 5255696 w 6128435"/>
              <a:gd name="connsiteY28-19882" fmla="*/ 1953770 h 6858000"/>
              <a:gd name="connsiteX29-19883" fmla="*/ 5252592 w 6128435"/>
              <a:gd name="connsiteY29-19884" fmla="*/ 2092210 h 6858000"/>
              <a:gd name="connsiteX30-19885" fmla="*/ 5264303 w 6128435"/>
              <a:gd name="connsiteY30-19886" fmla="*/ 2225157 h 6858000"/>
              <a:gd name="connsiteX31-19887" fmla="*/ 5254949 w 6128435"/>
              <a:gd name="connsiteY31-19888" fmla="*/ 2236160 h 6858000"/>
              <a:gd name="connsiteX32-19889" fmla="*/ 5250104 w 6128435"/>
              <a:gd name="connsiteY32-19890" fmla="*/ 2249166 h 6858000"/>
              <a:gd name="connsiteX33-19891" fmla="*/ 5251214 w 6128435"/>
              <a:gd name="connsiteY33-19892" fmla="*/ 2250944 h 6858000"/>
              <a:gd name="connsiteX34-19893" fmla="*/ 5250644 w 6128435"/>
              <a:gd name="connsiteY34-19894" fmla="*/ 2266619 h 6858000"/>
              <a:gd name="connsiteX35-19895" fmla="*/ 5293877 w 6128435"/>
              <a:gd name="connsiteY35-19896" fmla="*/ 2368649 h 6858000"/>
              <a:gd name="connsiteX36-19897" fmla="*/ 5311338 w 6128435"/>
              <a:gd name="connsiteY36-19898" fmla="*/ 2404034 h 6858000"/>
              <a:gd name="connsiteX37-19899" fmla="*/ 5338366 w 6128435"/>
              <a:gd name="connsiteY37-19900" fmla="*/ 2465052 h 6858000"/>
              <a:gd name="connsiteX38-19901" fmla="*/ 5371263 w 6128435"/>
              <a:gd name="connsiteY38-19902" fmla="*/ 2586413 h 6858000"/>
              <a:gd name="connsiteX39-19903" fmla="*/ 5407503 w 6128435"/>
              <a:gd name="connsiteY39-19904" fmla="*/ 2786290 h 6858000"/>
              <a:gd name="connsiteX40-19905" fmla="*/ 5407356 w 6128435"/>
              <a:gd name="connsiteY40-19906" fmla="*/ 2787545 h 6858000"/>
              <a:gd name="connsiteX41-19907" fmla="*/ 5411130 w 6128435"/>
              <a:gd name="connsiteY41-19908" fmla="*/ 2788640 h 6858000"/>
              <a:gd name="connsiteX42-19909" fmla="*/ 5416439 w 6128435"/>
              <a:gd name="connsiteY42-19910" fmla="*/ 2805666 h 6858000"/>
              <a:gd name="connsiteX43-19911" fmla="*/ 5416589 w 6128435"/>
              <a:gd name="connsiteY43-19912" fmla="*/ 2810822 h 6858000"/>
              <a:gd name="connsiteX44-19913" fmla="*/ 5418542 w 6128435"/>
              <a:gd name="connsiteY44-19914" fmla="*/ 2817745 h 6858000"/>
              <a:gd name="connsiteX45-19915" fmla="*/ 5418847 w 6128435"/>
              <a:gd name="connsiteY45-19916" fmla="*/ 2817825 h 6858000"/>
              <a:gd name="connsiteX46-19917" fmla="*/ 5457023 w 6128435"/>
              <a:gd name="connsiteY46-19918" fmla="*/ 2858292 h 6858000"/>
              <a:gd name="connsiteX47-19919" fmla="*/ 5479298 w 6128435"/>
              <a:gd name="connsiteY47-19920" fmla="*/ 2947791 h 6858000"/>
              <a:gd name="connsiteX48-19921" fmla="*/ 5481770 w 6128435"/>
              <a:gd name="connsiteY48-19922" fmla="*/ 2951352 h 6858000"/>
              <a:gd name="connsiteX49-19923" fmla="*/ 5482045 w 6128435"/>
              <a:gd name="connsiteY49-19924" fmla="*/ 2984371 h 6858000"/>
              <a:gd name="connsiteX50-19925" fmla="*/ 5482415 w 6128435"/>
              <a:gd name="connsiteY50-19926" fmla="*/ 3004079 h 6858000"/>
              <a:gd name="connsiteX51-19927" fmla="*/ 5503944 w 6128435"/>
              <a:gd name="connsiteY51-19928" fmla="*/ 3123335 h 6858000"/>
              <a:gd name="connsiteX52-19929" fmla="*/ 5516007 w 6128435"/>
              <a:gd name="connsiteY52-19930" fmla="*/ 3258473 h 6858000"/>
              <a:gd name="connsiteX53-19931" fmla="*/ 5566839 w 6128435"/>
              <a:gd name="connsiteY53-19932" fmla="*/ 3345295 h 6858000"/>
              <a:gd name="connsiteX54-19933" fmla="*/ 5589758 w 6128435"/>
              <a:gd name="connsiteY54-19934" fmla="*/ 3506453 h 6858000"/>
              <a:gd name="connsiteX55-19935" fmla="*/ 5596144 w 6128435"/>
              <a:gd name="connsiteY55-19936" fmla="*/ 3534624 h 6858000"/>
              <a:gd name="connsiteX56-19937" fmla="*/ 5597750 w 6128435"/>
              <a:gd name="connsiteY56-19938" fmla="*/ 3534129 h 6858000"/>
              <a:gd name="connsiteX57-19939" fmla="*/ 5599700 w 6128435"/>
              <a:gd name="connsiteY57-19940" fmla="*/ 3547221 h 6858000"/>
              <a:gd name="connsiteX58-19941" fmla="*/ 5615031 w 6128435"/>
              <a:gd name="connsiteY58-19942" fmla="*/ 3557482 h 6858000"/>
              <a:gd name="connsiteX59-19943" fmla="*/ 5618377 w 6128435"/>
              <a:gd name="connsiteY59-19944" fmla="*/ 3588431 h 6858000"/>
              <a:gd name="connsiteX60-19945" fmla="*/ 5612155 w 6128435"/>
              <a:gd name="connsiteY60-19946" fmla="*/ 3589869 h 6858000"/>
              <a:gd name="connsiteX61-19947" fmla="*/ 5620843 w 6128435"/>
              <a:gd name="connsiteY61-19948" fmla="*/ 3606745 h 6858000"/>
              <a:gd name="connsiteX62-19949" fmla="*/ 5655472 w 6128435"/>
              <a:gd name="connsiteY62-19950" fmla="*/ 3678877 h 6858000"/>
              <a:gd name="connsiteX63-19951" fmla="*/ 5680448 w 6128435"/>
              <a:gd name="connsiteY63-19952" fmla="*/ 3717760 h 6858000"/>
              <a:gd name="connsiteX64-19953" fmla="*/ 5683015 w 6128435"/>
              <a:gd name="connsiteY64-19954" fmla="*/ 3762025 h 6858000"/>
              <a:gd name="connsiteX65-19955" fmla="*/ 5696643 w 6128435"/>
              <a:gd name="connsiteY65-19956" fmla="*/ 3773888 h 6858000"/>
              <a:gd name="connsiteX66-19957" fmla="*/ 5699203 w 6128435"/>
              <a:gd name="connsiteY66-19958" fmla="*/ 3775823 h 6858000"/>
              <a:gd name="connsiteX67-19959" fmla="*/ 5704824 w 6128435"/>
              <a:gd name="connsiteY67-19960" fmla="*/ 3785966 h 6858000"/>
              <a:gd name="connsiteX68-19961" fmla="*/ 5712204 w 6128435"/>
              <a:gd name="connsiteY68-19962" fmla="*/ 3785830 h 6858000"/>
              <a:gd name="connsiteX69-19963" fmla="*/ 5724816 w 6128435"/>
              <a:gd name="connsiteY69-19964" fmla="*/ 3798949 h 6858000"/>
              <a:gd name="connsiteX70-19965" fmla="*/ 5733539 w 6128435"/>
              <a:gd name="connsiteY70-19966" fmla="*/ 3818457 h 6858000"/>
              <a:gd name="connsiteX71-19967" fmla="*/ 5768491 w 6128435"/>
              <a:gd name="connsiteY71-19968" fmla="*/ 3914399 h 6858000"/>
              <a:gd name="connsiteX72-19969" fmla="*/ 5793123 w 6128435"/>
              <a:gd name="connsiteY72-19970" fmla="*/ 3969952 h 6858000"/>
              <a:gd name="connsiteX73-19971" fmla="*/ 5808321 w 6128435"/>
              <a:gd name="connsiteY73-19972" fmla="*/ 3988153 h 6858000"/>
              <a:gd name="connsiteX74-19973" fmla="*/ 5825621 w 6128435"/>
              <a:gd name="connsiteY74-19974" fmla="*/ 4015525 h 6858000"/>
              <a:gd name="connsiteX75-19975" fmla="*/ 5860672 w 6128435"/>
              <a:gd name="connsiteY75-19976" fmla="*/ 4061579 h 6858000"/>
              <a:gd name="connsiteX76-19977" fmla="*/ 5872173 w 6128435"/>
              <a:gd name="connsiteY76-19978" fmla="*/ 4088497 h 6858000"/>
              <a:gd name="connsiteX77-19979" fmla="*/ 5883705 w 6128435"/>
              <a:gd name="connsiteY77-19980" fmla="*/ 4101899 h 6858000"/>
              <a:gd name="connsiteX78-19981" fmla="*/ 5885314 w 6128435"/>
              <a:gd name="connsiteY78-19982" fmla="*/ 4108387 h 6858000"/>
              <a:gd name="connsiteX79-19983" fmla="*/ 5894095 w 6128435"/>
              <a:gd name="connsiteY79-19984" fmla="*/ 4128857 h 6858000"/>
              <a:gd name="connsiteX80-19985" fmla="*/ 5898339 w 6128435"/>
              <a:gd name="connsiteY80-19986" fmla="*/ 4140800 h 6858000"/>
              <a:gd name="connsiteX81-19987" fmla="*/ 5899734 w 6128435"/>
              <a:gd name="connsiteY81-19988" fmla="*/ 4145632 h 6858000"/>
              <a:gd name="connsiteX82-19989" fmla="*/ 5903513 w 6128435"/>
              <a:gd name="connsiteY82-19990" fmla="*/ 4187661 h 6858000"/>
              <a:gd name="connsiteX83-19991" fmla="*/ 5917114 w 6128435"/>
              <a:gd name="connsiteY83-19992" fmla="*/ 4213096 h 6858000"/>
              <a:gd name="connsiteX84-19993" fmla="*/ 5921153 w 6128435"/>
              <a:gd name="connsiteY84-19994" fmla="*/ 4236222 h 6858000"/>
              <a:gd name="connsiteX85-19995" fmla="*/ 5924233 w 6128435"/>
              <a:gd name="connsiteY85-19996" fmla="*/ 4242060 h 6858000"/>
              <a:gd name="connsiteX86-19997" fmla="*/ 5928910 w 6128435"/>
              <a:gd name="connsiteY86-19998" fmla="*/ 4300973 h 6858000"/>
              <a:gd name="connsiteX87-19999" fmla="*/ 5939320 w 6128435"/>
              <a:gd name="connsiteY87-20000" fmla="*/ 4340435 h 6858000"/>
              <a:gd name="connsiteX88-20001" fmla="*/ 5946705 w 6128435"/>
              <a:gd name="connsiteY88-20002" fmla="*/ 4428051 h 6858000"/>
              <a:gd name="connsiteX89-20003" fmla="*/ 5949261 w 6128435"/>
              <a:gd name="connsiteY89-20004" fmla="*/ 4449185 h 6858000"/>
              <a:gd name="connsiteX90-20005" fmla="*/ 5957504 w 6128435"/>
              <a:gd name="connsiteY90-20006" fmla="*/ 4465911 h 6858000"/>
              <a:gd name="connsiteX91-20007" fmla="*/ 5964689 w 6128435"/>
              <a:gd name="connsiteY91-20008" fmla="*/ 4468532 h 6858000"/>
              <a:gd name="connsiteX92-20009" fmla="*/ 5967062 w 6128435"/>
              <a:gd name="connsiteY92-20010" fmla="*/ 4479923 h 6858000"/>
              <a:gd name="connsiteX93-20011" fmla="*/ 5968960 w 6128435"/>
              <a:gd name="connsiteY93-20012" fmla="*/ 4482655 h 6858000"/>
              <a:gd name="connsiteX94-20013" fmla="*/ 5978567 w 6128435"/>
              <a:gd name="connsiteY94-20014" fmla="*/ 4498605 h 6858000"/>
              <a:gd name="connsiteX95-20015" fmla="*/ 5980106 w 6128435"/>
              <a:gd name="connsiteY95-20016" fmla="*/ 4585087 h 6858000"/>
              <a:gd name="connsiteX96-20017" fmla="*/ 5998138 w 6128435"/>
              <a:gd name="connsiteY96-20018" fmla="*/ 4697518 h 6858000"/>
              <a:gd name="connsiteX97-20019" fmla="*/ 6013516 w 6128435"/>
              <a:gd name="connsiteY97-20020" fmla="*/ 4786619 h 6858000"/>
              <a:gd name="connsiteX98-20021" fmla="*/ 6025404 w 6128435"/>
              <a:gd name="connsiteY98-20022" fmla="*/ 4858148 h 6858000"/>
              <a:gd name="connsiteX99-20023" fmla="*/ 6007749 w 6128435"/>
              <a:gd name="connsiteY99-20024" fmla="*/ 4964715 h 6858000"/>
              <a:gd name="connsiteX100-20025" fmla="*/ 6005269 w 6128435"/>
              <a:gd name="connsiteY100-20026" fmla="*/ 5150567 h 6858000"/>
              <a:gd name="connsiteX101-20027" fmla="*/ 6001127 w 6128435"/>
              <a:gd name="connsiteY101-20028" fmla="*/ 5164609 h 6858000"/>
              <a:gd name="connsiteX102-20029" fmla="*/ 5996647 w 6128435"/>
              <a:gd name="connsiteY102-20030" fmla="*/ 5185640 h 6858000"/>
              <a:gd name="connsiteX103-20031" fmla="*/ 5998514 w 6128435"/>
              <a:gd name="connsiteY103-20032" fmla="*/ 5189673 h 6858000"/>
              <a:gd name="connsiteX104-20033" fmla="*/ 5995970 w 6128435"/>
              <a:gd name="connsiteY104-20034" fmla="*/ 5221547 h 6858000"/>
              <a:gd name="connsiteX105-20035" fmla="*/ 5997218 w 6128435"/>
              <a:gd name="connsiteY105-20036" fmla="*/ 5222031 h 6858000"/>
              <a:gd name="connsiteX106-20037" fmla="*/ 6002116 w 6128435"/>
              <a:gd name="connsiteY106-20038" fmla="*/ 5231223 h 6858000"/>
              <a:gd name="connsiteX107-20039" fmla="*/ 6008541 w 6128435"/>
              <a:gd name="connsiteY107-20040" fmla="*/ 5248680 h 6858000"/>
              <a:gd name="connsiteX108-20041" fmla="*/ 6039260 w 6128435"/>
              <a:gd name="connsiteY108-20042" fmla="*/ 5289518 h 6858000"/>
              <a:gd name="connsiteX109-20043" fmla="*/ 6036748 w 6128435"/>
              <a:gd name="connsiteY109-20044" fmla="*/ 5322752 h 6858000"/>
              <a:gd name="connsiteX110-20045" fmla="*/ 6036943 w 6128435"/>
              <a:gd name="connsiteY110-20046" fmla="*/ 5329480 h 6858000"/>
              <a:gd name="connsiteX111-20047" fmla="*/ 6037236 w 6128435"/>
              <a:gd name="connsiteY111-20048" fmla="*/ 5329634 h 6858000"/>
              <a:gd name="connsiteX112-20049" fmla="*/ 6038019 w 6128435"/>
              <a:gd name="connsiteY112-20050" fmla="*/ 5336764 h 6858000"/>
              <a:gd name="connsiteX113-20051" fmla="*/ 6037298 w 6128435"/>
              <a:gd name="connsiteY113-20052" fmla="*/ 5341753 h 6858000"/>
              <a:gd name="connsiteX114-20053" fmla="*/ 6037677 w 6128435"/>
              <a:gd name="connsiteY114-20054" fmla="*/ 5354807 h 6858000"/>
              <a:gd name="connsiteX115-20055" fmla="*/ 6039728 w 6128435"/>
              <a:gd name="connsiteY115-20056" fmla="*/ 5359416 h 6858000"/>
              <a:gd name="connsiteX116-20057" fmla="*/ 6043311 w 6128435"/>
              <a:gd name="connsiteY116-20058" fmla="*/ 5361407 h 6858000"/>
              <a:gd name="connsiteX117-20059" fmla="*/ 6042954 w 6128435"/>
              <a:gd name="connsiteY117-20060" fmla="*/ 5362576 h 6858000"/>
              <a:gd name="connsiteX118-20061" fmla="*/ 6053435 w 6128435"/>
              <a:gd name="connsiteY118-20062" fmla="*/ 5387547 h 6858000"/>
              <a:gd name="connsiteX119-20063" fmla="*/ 6065933 w 6128435"/>
              <a:gd name="connsiteY119-20064" fmla="*/ 5443002 h 6858000"/>
              <a:gd name="connsiteX120-20065" fmla="*/ 6068640 w 6128435"/>
              <a:gd name="connsiteY120-20066" fmla="*/ 5474503 h 6858000"/>
              <a:gd name="connsiteX121-20067" fmla="*/ 6080922 w 6128435"/>
              <a:gd name="connsiteY121-20068" fmla="*/ 5561070 h 6858000"/>
              <a:gd name="connsiteX122-20069" fmla="*/ 6096949 w 6128435"/>
              <a:gd name="connsiteY122-20070" fmla="*/ 5648179 h 6858000"/>
              <a:gd name="connsiteX123-20071" fmla="*/ 6125703 w 6128435"/>
              <a:gd name="connsiteY123-20072" fmla="*/ 5692894 h 6858000"/>
              <a:gd name="connsiteX124-20073" fmla="*/ 6126670 w 6128435"/>
              <a:gd name="connsiteY124-20074" fmla="*/ 5697882 h 6858000"/>
              <a:gd name="connsiteX125-20075" fmla="*/ 6124061 w 6128435"/>
              <a:gd name="connsiteY125-20076" fmla="*/ 5710294 h 6858000"/>
              <a:gd name="connsiteX126-20077" fmla="*/ 6122213 w 6128435"/>
              <a:gd name="connsiteY126-20078" fmla="*/ 5714762 h 6858000"/>
              <a:gd name="connsiteX127-20079" fmla="*/ 6121353 w 6128435"/>
              <a:gd name="connsiteY127-20080" fmla="*/ 5721725 h 6858000"/>
              <a:gd name="connsiteX128-20081" fmla="*/ 6121607 w 6128435"/>
              <a:gd name="connsiteY128-20082" fmla="*/ 5721959 h 6858000"/>
              <a:gd name="connsiteX129-20083" fmla="*/ 6120262 w 6128435"/>
              <a:gd name="connsiteY129-20084" fmla="*/ 5728358 h 6858000"/>
              <a:gd name="connsiteX130-20085" fmla="*/ 6110194 w 6128435"/>
              <a:gd name="connsiteY130-20086" fmla="*/ 5758853 h 6858000"/>
              <a:gd name="connsiteX131-20087" fmla="*/ 6127519 w 6128435"/>
              <a:gd name="connsiteY131-20088" fmla="*/ 5865775 h 6858000"/>
              <a:gd name="connsiteX132-20089" fmla="*/ 6128435 w 6128435"/>
              <a:gd name="connsiteY132-20090" fmla="*/ 5870164 h 6858000"/>
              <a:gd name="connsiteX133-20091" fmla="*/ 6119217 w 6128435"/>
              <a:gd name="connsiteY133-20092" fmla="*/ 5888542 h 6858000"/>
              <a:gd name="connsiteX134-20093" fmla="*/ 6115966 w 6128435"/>
              <a:gd name="connsiteY134-20094" fmla="*/ 5898387 h 6858000"/>
              <a:gd name="connsiteX135-20095" fmla="*/ 6108716 w 6128435"/>
              <a:gd name="connsiteY135-20096" fmla="*/ 5915345 h 6858000"/>
              <a:gd name="connsiteX136-20097" fmla="*/ 6102493 w 6128435"/>
              <a:gd name="connsiteY136-20098" fmla="*/ 5928602 h 6858000"/>
              <a:gd name="connsiteX137-20099" fmla="*/ 6056863 w 6128435"/>
              <a:gd name="connsiteY137-20100" fmla="*/ 6000643 h 6858000"/>
              <a:gd name="connsiteX138-20101" fmla="*/ 6045436 w 6128435"/>
              <a:gd name="connsiteY138-20102" fmla="*/ 6124480 h 6858000"/>
              <a:gd name="connsiteX139-20103" fmla="*/ 6030489 w 6128435"/>
              <a:gd name="connsiteY139-20104" fmla="*/ 6317666 h 6858000"/>
              <a:gd name="connsiteX140-20105" fmla="*/ 6007492 w 6128435"/>
              <a:gd name="connsiteY140-20106" fmla="*/ 6440818 h 6858000"/>
              <a:gd name="connsiteX141-20107" fmla="*/ 6009467 w 6128435"/>
              <a:gd name="connsiteY141-20108" fmla="*/ 6487076 h 6858000"/>
              <a:gd name="connsiteX142-20109" fmla="*/ 5995064 w 6128435"/>
              <a:gd name="connsiteY142-20110" fmla="*/ 6540791 h 6858000"/>
              <a:gd name="connsiteX143-20111" fmla="*/ 5996309 w 6128435"/>
              <a:gd name="connsiteY143-20112" fmla="*/ 6543961 h 6858000"/>
              <a:gd name="connsiteX144-20113" fmla="*/ 5996048 w 6128435"/>
              <a:gd name="connsiteY144-20114" fmla="*/ 6555444 h 6858000"/>
              <a:gd name="connsiteX145-20115" fmla="*/ 6002524 w 6128435"/>
              <a:gd name="connsiteY145-20116" fmla="*/ 6560188 h 6858000"/>
              <a:gd name="connsiteX146-20117" fmla="*/ 6006823 w 6128435"/>
              <a:gd name="connsiteY146-20118" fmla="*/ 6578546 h 6858000"/>
              <a:gd name="connsiteX147-20119" fmla="*/ 6004510 w 6128435"/>
              <a:gd name="connsiteY147-20120" fmla="*/ 6599256 h 6858000"/>
              <a:gd name="connsiteX148-20121" fmla="*/ 5986207 w 6128435"/>
              <a:gd name="connsiteY148-20122" fmla="*/ 6695855 h 6858000"/>
              <a:gd name="connsiteX149-20123" fmla="*/ 5979428 w 6128435"/>
              <a:gd name="connsiteY149-20124" fmla="*/ 6754678 h 6858000"/>
              <a:gd name="connsiteX150-20125" fmla="*/ 5983398 w 6128435"/>
              <a:gd name="connsiteY150-20126" fmla="*/ 6778641 h 6858000"/>
              <a:gd name="connsiteX151-20127" fmla="*/ 5984543 w 6128435"/>
              <a:gd name="connsiteY151-20128" fmla="*/ 6811016 h 6858000"/>
              <a:gd name="connsiteX152-20129" fmla="*/ 5981802 w 6128435"/>
              <a:gd name="connsiteY152-20130" fmla="*/ 6838578 h 6858000"/>
              <a:gd name="connsiteX153-20131" fmla="*/ 5979671 w 6128435"/>
              <a:gd name="connsiteY153-20132" fmla="*/ 6858000 h 6858000"/>
              <a:gd name="connsiteX154-20133" fmla="*/ 0 w 6128435"/>
              <a:gd name="connsiteY154-20134" fmla="*/ 6858000 h 6858000"/>
              <a:gd name="connsiteX155-20135" fmla="*/ 0 w 6128435"/>
              <a:gd name="connsiteY155-20136" fmla="*/ 0 h 6858000"/>
              <a:gd name="connsiteX0-20137" fmla="*/ 0 w 6128435"/>
              <a:gd name="connsiteY0-20138" fmla="*/ 0 h 6858000"/>
              <a:gd name="connsiteX1-20139" fmla="*/ 4965888 w 6128435"/>
              <a:gd name="connsiteY1-20140" fmla="*/ 0 h 6858000"/>
              <a:gd name="connsiteX2-20141" fmla="*/ 4967767 w 6128435"/>
              <a:gd name="connsiteY2-20142" fmla="*/ 7930 h 6858000"/>
              <a:gd name="connsiteX3-20143" fmla="*/ 4979444 w 6128435"/>
              <a:gd name="connsiteY3-20144" fmla="*/ 43921 h 6858000"/>
              <a:gd name="connsiteX4-20145" fmla="*/ 5021173 w 6128435"/>
              <a:gd name="connsiteY4-20146" fmla="*/ 123738 h 6858000"/>
              <a:gd name="connsiteX5-20147" fmla="*/ 5075458 w 6128435"/>
              <a:gd name="connsiteY5-20148" fmla="*/ 264355 h 6858000"/>
              <a:gd name="connsiteX6-20149" fmla="*/ 5081175 w 6128435"/>
              <a:gd name="connsiteY6-20150" fmla="*/ 277448 h 6858000"/>
              <a:gd name="connsiteX7-20151" fmla="*/ 5097011 w 6128435"/>
              <a:gd name="connsiteY7-20152" fmla="*/ 355616 h 6858000"/>
              <a:gd name="connsiteX8-20153" fmla="*/ 5130982 w 6128435"/>
              <a:gd name="connsiteY8-20154" fmla="*/ 412030 h 6858000"/>
              <a:gd name="connsiteX9-20155" fmla="*/ 5153000 w 6128435"/>
              <a:gd name="connsiteY9-20156" fmla="*/ 507134 h 6858000"/>
              <a:gd name="connsiteX10-20157" fmla="*/ 5171282 w 6128435"/>
              <a:gd name="connsiteY10-20158" fmla="*/ 602071 h 6858000"/>
              <a:gd name="connsiteX11-20159" fmla="*/ 5176196 w 6128435"/>
              <a:gd name="connsiteY11-20160" fmla="*/ 636822 h 6858000"/>
              <a:gd name="connsiteX12-20161" fmla="*/ 5189051 w 6128435"/>
              <a:gd name="connsiteY12-20162" fmla="*/ 782518 h 6858000"/>
              <a:gd name="connsiteX13-20163" fmla="*/ 5210428 w 6128435"/>
              <a:gd name="connsiteY13-20164" fmla="*/ 815772 h 6858000"/>
              <a:gd name="connsiteX14-20165" fmla="*/ 5221088 w 6128435"/>
              <a:gd name="connsiteY14-20166" fmla="*/ 860193 h 6858000"/>
              <a:gd name="connsiteX15-20167" fmla="*/ 5230806 w 6128435"/>
              <a:gd name="connsiteY15-20168" fmla="*/ 961354 h 6858000"/>
              <a:gd name="connsiteX16-20169" fmla="*/ 5201018 w 6128435"/>
              <a:gd name="connsiteY16-20170" fmla="*/ 1095027 h 6858000"/>
              <a:gd name="connsiteX17-20171" fmla="*/ 5202153 w 6128435"/>
              <a:gd name="connsiteY17-20172" fmla="*/ 1133224 h 6858000"/>
              <a:gd name="connsiteX18-20173" fmla="*/ 5207370 w 6128435"/>
              <a:gd name="connsiteY18-20174" fmla="*/ 1138097 h 6858000"/>
              <a:gd name="connsiteX19-20175" fmla="*/ 5189234 w 6128435"/>
              <a:gd name="connsiteY19-20176" fmla="*/ 1193495 h 6858000"/>
              <a:gd name="connsiteX20-20177" fmla="*/ 5202769 w 6128435"/>
              <a:gd name="connsiteY20-20178" fmla="*/ 1269450 h 6858000"/>
              <a:gd name="connsiteX21-20179" fmla="*/ 5225968 w 6128435"/>
              <a:gd name="connsiteY21-20180" fmla="*/ 1357994 h 6858000"/>
              <a:gd name="connsiteX22-20181" fmla="*/ 5233819 w 6128435"/>
              <a:gd name="connsiteY22-20182" fmla="*/ 1380922 h 6858000"/>
              <a:gd name="connsiteX23-20183" fmla="*/ 5237226 w 6128435"/>
              <a:gd name="connsiteY23-20184" fmla="*/ 1441327 h 6858000"/>
              <a:gd name="connsiteX24-20185" fmla="*/ 5255653 w 6128435"/>
              <a:gd name="connsiteY24-20186" fmla="*/ 1524712 h 6858000"/>
              <a:gd name="connsiteX25-20187" fmla="*/ 5263491 w 6128435"/>
              <a:gd name="connsiteY25-20188" fmla="*/ 1642938 h 6858000"/>
              <a:gd name="connsiteX26-20189" fmla="*/ 5261314 w 6128435"/>
              <a:gd name="connsiteY26-20190" fmla="*/ 1689177 h 6858000"/>
              <a:gd name="connsiteX27-20191" fmla="*/ 5259788 w 6128435"/>
              <a:gd name="connsiteY27-20192" fmla="*/ 1768516 h 6858000"/>
              <a:gd name="connsiteX28-20193" fmla="*/ 5255696 w 6128435"/>
              <a:gd name="connsiteY28-20194" fmla="*/ 1953770 h 6858000"/>
              <a:gd name="connsiteX29-20195" fmla="*/ 5252592 w 6128435"/>
              <a:gd name="connsiteY29-20196" fmla="*/ 2092210 h 6858000"/>
              <a:gd name="connsiteX30-20197" fmla="*/ 5264303 w 6128435"/>
              <a:gd name="connsiteY30-20198" fmla="*/ 2225157 h 6858000"/>
              <a:gd name="connsiteX31-20199" fmla="*/ 5254949 w 6128435"/>
              <a:gd name="connsiteY31-20200" fmla="*/ 2236160 h 6858000"/>
              <a:gd name="connsiteX32-20201" fmla="*/ 5250104 w 6128435"/>
              <a:gd name="connsiteY32-20202" fmla="*/ 2249166 h 6858000"/>
              <a:gd name="connsiteX33-20203" fmla="*/ 5251214 w 6128435"/>
              <a:gd name="connsiteY33-20204" fmla="*/ 2250944 h 6858000"/>
              <a:gd name="connsiteX34-20205" fmla="*/ 5250644 w 6128435"/>
              <a:gd name="connsiteY34-20206" fmla="*/ 2266619 h 6858000"/>
              <a:gd name="connsiteX35-20207" fmla="*/ 5293877 w 6128435"/>
              <a:gd name="connsiteY35-20208" fmla="*/ 2368649 h 6858000"/>
              <a:gd name="connsiteX36-20209" fmla="*/ 5311338 w 6128435"/>
              <a:gd name="connsiteY36-20210" fmla="*/ 2404034 h 6858000"/>
              <a:gd name="connsiteX37-20211" fmla="*/ 5338366 w 6128435"/>
              <a:gd name="connsiteY37-20212" fmla="*/ 2465052 h 6858000"/>
              <a:gd name="connsiteX38-20213" fmla="*/ 5371263 w 6128435"/>
              <a:gd name="connsiteY38-20214" fmla="*/ 2586413 h 6858000"/>
              <a:gd name="connsiteX39-20215" fmla="*/ 5407503 w 6128435"/>
              <a:gd name="connsiteY39-20216" fmla="*/ 2786290 h 6858000"/>
              <a:gd name="connsiteX40-20217" fmla="*/ 5407356 w 6128435"/>
              <a:gd name="connsiteY40-20218" fmla="*/ 2787545 h 6858000"/>
              <a:gd name="connsiteX41-20219" fmla="*/ 5411130 w 6128435"/>
              <a:gd name="connsiteY41-20220" fmla="*/ 2788640 h 6858000"/>
              <a:gd name="connsiteX42-20221" fmla="*/ 5416439 w 6128435"/>
              <a:gd name="connsiteY42-20222" fmla="*/ 2805666 h 6858000"/>
              <a:gd name="connsiteX43-20223" fmla="*/ 5416589 w 6128435"/>
              <a:gd name="connsiteY43-20224" fmla="*/ 2810822 h 6858000"/>
              <a:gd name="connsiteX44-20225" fmla="*/ 5418542 w 6128435"/>
              <a:gd name="connsiteY44-20226" fmla="*/ 2817745 h 6858000"/>
              <a:gd name="connsiteX45-20227" fmla="*/ 5418847 w 6128435"/>
              <a:gd name="connsiteY45-20228" fmla="*/ 2817825 h 6858000"/>
              <a:gd name="connsiteX46-20229" fmla="*/ 5457023 w 6128435"/>
              <a:gd name="connsiteY46-20230" fmla="*/ 2858292 h 6858000"/>
              <a:gd name="connsiteX47-20231" fmla="*/ 5479298 w 6128435"/>
              <a:gd name="connsiteY47-20232" fmla="*/ 2947791 h 6858000"/>
              <a:gd name="connsiteX48-20233" fmla="*/ 5481770 w 6128435"/>
              <a:gd name="connsiteY48-20234" fmla="*/ 2951352 h 6858000"/>
              <a:gd name="connsiteX49-20235" fmla="*/ 5482045 w 6128435"/>
              <a:gd name="connsiteY49-20236" fmla="*/ 2984371 h 6858000"/>
              <a:gd name="connsiteX50-20237" fmla="*/ 5482415 w 6128435"/>
              <a:gd name="connsiteY50-20238" fmla="*/ 3004079 h 6858000"/>
              <a:gd name="connsiteX51-20239" fmla="*/ 5503944 w 6128435"/>
              <a:gd name="connsiteY51-20240" fmla="*/ 3123335 h 6858000"/>
              <a:gd name="connsiteX52-20241" fmla="*/ 5516007 w 6128435"/>
              <a:gd name="connsiteY52-20242" fmla="*/ 3258473 h 6858000"/>
              <a:gd name="connsiteX53-20243" fmla="*/ 5566839 w 6128435"/>
              <a:gd name="connsiteY53-20244" fmla="*/ 3345295 h 6858000"/>
              <a:gd name="connsiteX54-20245" fmla="*/ 5589758 w 6128435"/>
              <a:gd name="connsiteY54-20246" fmla="*/ 3506453 h 6858000"/>
              <a:gd name="connsiteX55-20247" fmla="*/ 5596144 w 6128435"/>
              <a:gd name="connsiteY55-20248" fmla="*/ 3534624 h 6858000"/>
              <a:gd name="connsiteX56-20249" fmla="*/ 5597750 w 6128435"/>
              <a:gd name="connsiteY56-20250" fmla="*/ 3534129 h 6858000"/>
              <a:gd name="connsiteX57-20251" fmla="*/ 5599700 w 6128435"/>
              <a:gd name="connsiteY57-20252" fmla="*/ 3547221 h 6858000"/>
              <a:gd name="connsiteX58-20253" fmla="*/ 5615031 w 6128435"/>
              <a:gd name="connsiteY58-20254" fmla="*/ 3557482 h 6858000"/>
              <a:gd name="connsiteX59-20255" fmla="*/ 5618377 w 6128435"/>
              <a:gd name="connsiteY59-20256" fmla="*/ 3588431 h 6858000"/>
              <a:gd name="connsiteX60-20257" fmla="*/ 5612155 w 6128435"/>
              <a:gd name="connsiteY60-20258" fmla="*/ 3589869 h 6858000"/>
              <a:gd name="connsiteX61-20259" fmla="*/ 5620843 w 6128435"/>
              <a:gd name="connsiteY61-20260" fmla="*/ 3606745 h 6858000"/>
              <a:gd name="connsiteX62-20261" fmla="*/ 5655472 w 6128435"/>
              <a:gd name="connsiteY62-20262" fmla="*/ 3678877 h 6858000"/>
              <a:gd name="connsiteX63-20263" fmla="*/ 5680448 w 6128435"/>
              <a:gd name="connsiteY63-20264" fmla="*/ 3717760 h 6858000"/>
              <a:gd name="connsiteX64-20265" fmla="*/ 5683015 w 6128435"/>
              <a:gd name="connsiteY64-20266" fmla="*/ 3762025 h 6858000"/>
              <a:gd name="connsiteX65-20267" fmla="*/ 5696643 w 6128435"/>
              <a:gd name="connsiteY65-20268" fmla="*/ 3773888 h 6858000"/>
              <a:gd name="connsiteX66-20269" fmla="*/ 5699203 w 6128435"/>
              <a:gd name="connsiteY66-20270" fmla="*/ 3775823 h 6858000"/>
              <a:gd name="connsiteX67-20271" fmla="*/ 5704824 w 6128435"/>
              <a:gd name="connsiteY67-20272" fmla="*/ 3785966 h 6858000"/>
              <a:gd name="connsiteX68-20273" fmla="*/ 5712204 w 6128435"/>
              <a:gd name="connsiteY68-20274" fmla="*/ 3785830 h 6858000"/>
              <a:gd name="connsiteX69-20275" fmla="*/ 5724816 w 6128435"/>
              <a:gd name="connsiteY69-20276" fmla="*/ 3798949 h 6858000"/>
              <a:gd name="connsiteX70-20277" fmla="*/ 5733539 w 6128435"/>
              <a:gd name="connsiteY70-20278" fmla="*/ 3818457 h 6858000"/>
              <a:gd name="connsiteX71-20279" fmla="*/ 5768491 w 6128435"/>
              <a:gd name="connsiteY71-20280" fmla="*/ 3914399 h 6858000"/>
              <a:gd name="connsiteX72-20281" fmla="*/ 5793123 w 6128435"/>
              <a:gd name="connsiteY72-20282" fmla="*/ 3969952 h 6858000"/>
              <a:gd name="connsiteX73-20283" fmla="*/ 5808321 w 6128435"/>
              <a:gd name="connsiteY73-20284" fmla="*/ 3988153 h 6858000"/>
              <a:gd name="connsiteX74-20285" fmla="*/ 5825621 w 6128435"/>
              <a:gd name="connsiteY74-20286" fmla="*/ 4015525 h 6858000"/>
              <a:gd name="connsiteX75-20287" fmla="*/ 5860672 w 6128435"/>
              <a:gd name="connsiteY75-20288" fmla="*/ 4061579 h 6858000"/>
              <a:gd name="connsiteX76-20289" fmla="*/ 5872173 w 6128435"/>
              <a:gd name="connsiteY76-20290" fmla="*/ 4088497 h 6858000"/>
              <a:gd name="connsiteX77-20291" fmla="*/ 5883705 w 6128435"/>
              <a:gd name="connsiteY77-20292" fmla="*/ 4101899 h 6858000"/>
              <a:gd name="connsiteX78-20293" fmla="*/ 5885314 w 6128435"/>
              <a:gd name="connsiteY78-20294" fmla="*/ 4108387 h 6858000"/>
              <a:gd name="connsiteX79-20295" fmla="*/ 5894095 w 6128435"/>
              <a:gd name="connsiteY79-20296" fmla="*/ 4128857 h 6858000"/>
              <a:gd name="connsiteX80-20297" fmla="*/ 5898339 w 6128435"/>
              <a:gd name="connsiteY80-20298" fmla="*/ 4140800 h 6858000"/>
              <a:gd name="connsiteX81-20299" fmla="*/ 5899734 w 6128435"/>
              <a:gd name="connsiteY81-20300" fmla="*/ 4145632 h 6858000"/>
              <a:gd name="connsiteX82-20301" fmla="*/ 5903513 w 6128435"/>
              <a:gd name="connsiteY82-20302" fmla="*/ 4187661 h 6858000"/>
              <a:gd name="connsiteX83-20303" fmla="*/ 5917114 w 6128435"/>
              <a:gd name="connsiteY83-20304" fmla="*/ 4213096 h 6858000"/>
              <a:gd name="connsiteX84-20305" fmla="*/ 5921153 w 6128435"/>
              <a:gd name="connsiteY84-20306" fmla="*/ 4236222 h 6858000"/>
              <a:gd name="connsiteX85-20307" fmla="*/ 5924233 w 6128435"/>
              <a:gd name="connsiteY85-20308" fmla="*/ 4242060 h 6858000"/>
              <a:gd name="connsiteX86-20309" fmla="*/ 5928910 w 6128435"/>
              <a:gd name="connsiteY86-20310" fmla="*/ 4300973 h 6858000"/>
              <a:gd name="connsiteX87-20311" fmla="*/ 5939320 w 6128435"/>
              <a:gd name="connsiteY87-20312" fmla="*/ 4340435 h 6858000"/>
              <a:gd name="connsiteX88-20313" fmla="*/ 5946705 w 6128435"/>
              <a:gd name="connsiteY88-20314" fmla="*/ 4428051 h 6858000"/>
              <a:gd name="connsiteX89-20315" fmla="*/ 5949261 w 6128435"/>
              <a:gd name="connsiteY89-20316" fmla="*/ 4449185 h 6858000"/>
              <a:gd name="connsiteX90-20317" fmla="*/ 5957504 w 6128435"/>
              <a:gd name="connsiteY90-20318" fmla="*/ 4465911 h 6858000"/>
              <a:gd name="connsiteX91-20319" fmla="*/ 5964689 w 6128435"/>
              <a:gd name="connsiteY91-20320" fmla="*/ 4468532 h 6858000"/>
              <a:gd name="connsiteX92-20321" fmla="*/ 5967062 w 6128435"/>
              <a:gd name="connsiteY92-20322" fmla="*/ 4479923 h 6858000"/>
              <a:gd name="connsiteX93-20323" fmla="*/ 5968960 w 6128435"/>
              <a:gd name="connsiteY93-20324" fmla="*/ 4482655 h 6858000"/>
              <a:gd name="connsiteX94-20325" fmla="*/ 5978567 w 6128435"/>
              <a:gd name="connsiteY94-20326" fmla="*/ 4498605 h 6858000"/>
              <a:gd name="connsiteX95-20327" fmla="*/ 5980106 w 6128435"/>
              <a:gd name="connsiteY95-20328" fmla="*/ 4585087 h 6858000"/>
              <a:gd name="connsiteX96-20329" fmla="*/ 5998138 w 6128435"/>
              <a:gd name="connsiteY96-20330" fmla="*/ 4697518 h 6858000"/>
              <a:gd name="connsiteX97-20331" fmla="*/ 6013516 w 6128435"/>
              <a:gd name="connsiteY97-20332" fmla="*/ 4786619 h 6858000"/>
              <a:gd name="connsiteX98-20333" fmla="*/ 6025404 w 6128435"/>
              <a:gd name="connsiteY98-20334" fmla="*/ 4858148 h 6858000"/>
              <a:gd name="connsiteX99-20335" fmla="*/ 6007749 w 6128435"/>
              <a:gd name="connsiteY99-20336" fmla="*/ 4964715 h 6858000"/>
              <a:gd name="connsiteX100-20337" fmla="*/ 6005269 w 6128435"/>
              <a:gd name="connsiteY100-20338" fmla="*/ 5150567 h 6858000"/>
              <a:gd name="connsiteX101-20339" fmla="*/ 6001127 w 6128435"/>
              <a:gd name="connsiteY101-20340" fmla="*/ 5164609 h 6858000"/>
              <a:gd name="connsiteX102-20341" fmla="*/ 5996647 w 6128435"/>
              <a:gd name="connsiteY102-20342" fmla="*/ 5185640 h 6858000"/>
              <a:gd name="connsiteX103-20343" fmla="*/ 5998514 w 6128435"/>
              <a:gd name="connsiteY103-20344" fmla="*/ 5189673 h 6858000"/>
              <a:gd name="connsiteX104-20345" fmla="*/ 5995970 w 6128435"/>
              <a:gd name="connsiteY104-20346" fmla="*/ 5221547 h 6858000"/>
              <a:gd name="connsiteX105-20347" fmla="*/ 5997218 w 6128435"/>
              <a:gd name="connsiteY105-20348" fmla="*/ 5222031 h 6858000"/>
              <a:gd name="connsiteX106-20349" fmla="*/ 6002116 w 6128435"/>
              <a:gd name="connsiteY106-20350" fmla="*/ 5231223 h 6858000"/>
              <a:gd name="connsiteX107-20351" fmla="*/ 6008541 w 6128435"/>
              <a:gd name="connsiteY107-20352" fmla="*/ 5248680 h 6858000"/>
              <a:gd name="connsiteX108-20353" fmla="*/ 6039260 w 6128435"/>
              <a:gd name="connsiteY108-20354" fmla="*/ 5289518 h 6858000"/>
              <a:gd name="connsiteX109-20355" fmla="*/ 6036748 w 6128435"/>
              <a:gd name="connsiteY109-20356" fmla="*/ 5322752 h 6858000"/>
              <a:gd name="connsiteX110-20357" fmla="*/ 6036943 w 6128435"/>
              <a:gd name="connsiteY110-20358" fmla="*/ 5329480 h 6858000"/>
              <a:gd name="connsiteX111-20359" fmla="*/ 6037236 w 6128435"/>
              <a:gd name="connsiteY111-20360" fmla="*/ 5329634 h 6858000"/>
              <a:gd name="connsiteX112-20361" fmla="*/ 6038019 w 6128435"/>
              <a:gd name="connsiteY112-20362" fmla="*/ 5336764 h 6858000"/>
              <a:gd name="connsiteX113-20363" fmla="*/ 6037298 w 6128435"/>
              <a:gd name="connsiteY113-20364" fmla="*/ 5341753 h 6858000"/>
              <a:gd name="connsiteX114-20365" fmla="*/ 6037677 w 6128435"/>
              <a:gd name="connsiteY114-20366" fmla="*/ 5354807 h 6858000"/>
              <a:gd name="connsiteX115-20367" fmla="*/ 6039728 w 6128435"/>
              <a:gd name="connsiteY115-20368" fmla="*/ 5359416 h 6858000"/>
              <a:gd name="connsiteX116-20369" fmla="*/ 6043311 w 6128435"/>
              <a:gd name="connsiteY116-20370" fmla="*/ 5361407 h 6858000"/>
              <a:gd name="connsiteX117-20371" fmla="*/ 6042954 w 6128435"/>
              <a:gd name="connsiteY117-20372" fmla="*/ 5362576 h 6858000"/>
              <a:gd name="connsiteX118-20373" fmla="*/ 6053435 w 6128435"/>
              <a:gd name="connsiteY118-20374" fmla="*/ 5387547 h 6858000"/>
              <a:gd name="connsiteX119-20375" fmla="*/ 6065933 w 6128435"/>
              <a:gd name="connsiteY119-20376" fmla="*/ 5443002 h 6858000"/>
              <a:gd name="connsiteX120-20377" fmla="*/ 6068640 w 6128435"/>
              <a:gd name="connsiteY120-20378" fmla="*/ 5474503 h 6858000"/>
              <a:gd name="connsiteX121-20379" fmla="*/ 6080922 w 6128435"/>
              <a:gd name="connsiteY121-20380" fmla="*/ 5561070 h 6858000"/>
              <a:gd name="connsiteX122-20381" fmla="*/ 6096949 w 6128435"/>
              <a:gd name="connsiteY122-20382" fmla="*/ 5648179 h 6858000"/>
              <a:gd name="connsiteX123-20383" fmla="*/ 6125703 w 6128435"/>
              <a:gd name="connsiteY123-20384" fmla="*/ 5692894 h 6858000"/>
              <a:gd name="connsiteX124-20385" fmla="*/ 6126670 w 6128435"/>
              <a:gd name="connsiteY124-20386" fmla="*/ 5697882 h 6858000"/>
              <a:gd name="connsiteX125-20387" fmla="*/ 6124061 w 6128435"/>
              <a:gd name="connsiteY125-20388" fmla="*/ 5710294 h 6858000"/>
              <a:gd name="connsiteX126-20389" fmla="*/ 6122213 w 6128435"/>
              <a:gd name="connsiteY126-20390" fmla="*/ 5714762 h 6858000"/>
              <a:gd name="connsiteX127-20391" fmla="*/ 6121353 w 6128435"/>
              <a:gd name="connsiteY127-20392" fmla="*/ 5721725 h 6858000"/>
              <a:gd name="connsiteX128-20393" fmla="*/ 6121607 w 6128435"/>
              <a:gd name="connsiteY128-20394" fmla="*/ 5721959 h 6858000"/>
              <a:gd name="connsiteX129-20395" fmla="*/ 6120262 w 6128435"/>
              <a:gd name="connsiteY129-20396" fmla="*/ 5728358 h 6858000"/>
              <a:gd name="connsiteX130-20397" fmla="*/ 6110194 w 6128435"/>
              <a:gd name="connsiteY130-20398" fmla="*/ 5758853 h 6858000"/>
              <a:gd name="connsiteX131-20399" fmla="*/ 6127519 w 6128435"/>
              <a:gd name="connsiteY131-20400" fmla="*/ 5865775 h 6858000"/>
              <a:gd name="connsiteX132-20401" fmla="*/ 6128435 w 6128435"/>
              <a:gd name="connsiteY132-20402" fmla="*/ 5870164 h 6858000"/>
              <a:gd name="connsiteX133-20403" fmla="*/ 6119217 w 6128435"/>
              <a:gd name="connsiteY133-20404" fmla="*/ 5888542 h 6858000"/>
              <a:gd name="connsiteX134-20405" fmla="*/ 6115966 w 6128435"/>
              <a:gd name="connsiteY134-20406" fmla="*/ 5898387 h 6858000"/>
              <a:gd name="connsiteX135-20407" fmla="*/ 6102493 w 6128435"/>
              <a:gd name="connsiteY135-20408" fmla="*/ 5928602 h 6858000"/>
              <a:gd name="connsiteX136-20409" fmla="*/ 6056863 w 6128435"/>
              <a:gd name="connsiteY136-20410" fmla="*/ 6000643 h 6858000"/>
              <a:gd name="connsiteX137-20411" fmla="*/ 6045436 w 6128435"/>
              <a:gd name="connsiteY137-20412" fmla="*/ 6124480 h 6858000"/>
              <a:gd name="connsiteX138-20413" fmla="*/ 6030489 w 6128435"/>
              <a:gd name="connsiteY138-20414" fmla="*/ 6317666 h 6858000"/>
              <a:gd name="connsiteX139-20415" fmla="*/ 6007492 w 6128435"/>
              <a:gd name="connsiteY139-20416" fmla="*/ 6440818 h 6858000"/>
              <a:gd name="connsiteX140-20417" fmla="*/ 6009467 w 6128435"/>
              <a:gd name="connsiteY140-20418" fmla="*/ 6487076 h 6858000"/>
              <a:gd name="connsiteX141-20419" fmla="*/ 5995064 w 6128435"/>
              <a:gd name="connsiteY141-20420" fmla="*/ 6540791 h 6858000"/>
              <a:gd name="connsiteX142-20421" fmla="*/ 5996309 w 6128435"/>
              <a:gd name="connsiteY142-20422" fmla="*/ 6543961 h 6858000"/>
              <a:gd name="connsiteX143-20423" fmla="*/ 5996048 w 6128435"/>
              <a:gd name="connsiteY143-20424" fmla="*/ 6555444 h 6858000"/>
              <a:gd name="connsiteX144-20425" fmla="*/ 6002524 w 6128435"/>
              <a:gd name="connsiteY144-20426" fmla="*/ 6560188 h 6858000"/>
              <a:gd name="connsiteX145-20427" fmla="*/ 6006823 w 6128435"/>
              <a:gd name="connsiteY145-20428" fmla="*/ 6578546 h 6858000"/>
              <a:gd name="connsiteX146-20429" fmla="*/ 6004510 w 6128435"/>
              <a:gd name="connsiteY146-20430" fmla="*/ 6599256 h 6858000"/>
              <a:gd name="connsiteX147-20431" fmla="*/ 5986207 w 6128435"/>
              <a:gd name="connsiteY147-20432" fmla="*/ 6695855 h 6858000"/>
              <a:gd name="connsiteX148-20433" fmla="*/ 5979428 w 6128435"/>
              <a:gd name="connsiteY148-20434" fmla="*/ 6754678 h 6858000"/>
              <a:gd name="connsiteX149-20435" fmla="*/ 5983398 w 6128435"/>
              <a:gd name="connsiteY149-20436" fmla="*/ 6778641 h 6858000"/>
              <a:gd name="connsiteX150-20437" fmla="*/ 5984543 w 6128435"/>
              <a:gd name="connsiteY150-20438" fmla="*/ 6811016 h 6858000"/>
              <a:gd name="connsiteX151-20439" fmla="*/ 5981802 w 6128435"/>
              <a:gd name="connsiteY151-20440" fmla="*/ 6838578 h 6858000"/>
              <a:gd name="connsiteX152-20441" fmla="*/ 5979671 w 6128435"/>
              <a:gd name="connsiteY152-20442" fmla="*/ 6858000 h 6858000"/>
              <a:gd name="connsiteX153-20443" fmla="*/ 0 w 6128435"/>
              <a:gd name="connsiteY153-20444" fmla="*/ 6858000 h 6858000"/>
              <a:gd name="connsiteX154-20445" fmla="*/ 0 w 6128435"/>
              <a:gd name="connsiteY154-20446" fmla="*/ 0 h 6858000"/>
              <a:gd name="connsiteX0-20447" fmla="*/ 0 w 6128435"/>
              <a:gd name="connsiteY0-20448" fmla="*/ 0 h 6858000"/>
              <a:gd name="connsiteX1-20449" fmla="*/ 4965888 w 6128435"/>
              <a:gd name="connsiteY1-20450" fmla="*/ 0 h 6858000"/>
              <a:gd name="connsiteX2-20451" fmla="*/ 4967767 w 6128435"/>
              <a:gd name="connsiteY2-20452" fmla="*/ 7930 h 6858000"/>
              <a:gd name="connsiteX3-20453" fmla="*/ 4979444 w 6128435"/>
              <a:gd name="connsiteY3-20454" fmla="*/ 43921 h 6858000"/>
              <a:gd name="connsiteX4-20455" fmla="*/ 5021173 w 6128435"/>
              <a:gd name="connsiteY4-20456" fmla="*/ 123738 h 6858000"/>
              <a:gd name="connsiteX5-20457" fmla="*/ 5075458 w 6128435"/>
              <a:gd name="connsiteY5-20458" fmla="*/ 264355 h 6858000"/>
              <a:gd name="connsiteX6-20459" fmla="*/ 5081175 w 6128435"/>
              <a:gd name="connsiteY6-20460" fmla="*/ 277448 h 6858000"/>
              <a:gd name="connsiteX7-20461" fmla="*/ 5097011 w 6128435"/>
              <a:gd name="connsiteY7-20462" fmla="*/ 355616 h 6858000"/>
              <a:gd name="connsiteX8-20463" fmla="*/ 5130982 w 6128435"/>
              <a:gd name="connsiteY8-20464" fmla="*/ 412030 h 6858000"/>
              <a:gd name="connsiteX9-20465" fmla="*/ 5153000 w 6128435"/>
              <a:gd name="connsiteY9-20466" fmla="*/ 507134 h 6858000"/>
              <a:gd name="connsiteX10-20467" fmla="*/ 5171282 w 6128435"/>
              <a:gd name="connsiteY10-20468" fmla="*/ 602071 h 6858000"/>
              <a:gd name="connsiteX11-20469" fmla="*/ 5176196 w 6128435"/>
              <a:gd name="connsiteY11-20470" fmla="*/ 636822 h 6858000"/>
              <a:gd name="connsiteX12-20471" fmla="*/ 5189051 w 6128435"/>
              <a:gd name="connsiteY12-20472" fmla="*/ 782518 h 6858000"/>
              <a:gd name="connsiteX13-20473" fmla="*/ 5210428 w 6128435"/>
              <a:gd name="connsiteY13-20474" fmla="*/ 815772 h 6858000"/>
              <a:gd name="connsiteX14-20475" fmla="*/ 5221088 w 6128435"/>
              <a:gd name="connsiteY14-20476" fmla="*/ 860193 h 6858000"/>
              <a:gd name="connsiteX15-20477" fmla="*/ 5230806 w 6128435"/>
              <a:gd name="connsiteY15-20478" fmla="*/ 961354 h 6858000"/>
              <a:gd name="connsiteX16-20479" fmla="*/ 5201018 w 6128435"/>
              <a:gd name="connsiteY16-20480" fmla="*/ 1095027 h 6858000"/>
              <a:gd name="connsiteX17-20481" fmla="*/ 5202153 w 6128435"/>
              <a:gd name="connsiteY17-20482" fmla="*/ 1133224 h 6858000"/>
              <a:gd name="connsiteX18-20483" fmla="*/ 5207370 w 6128435"/>
              <a:gd name="connsiteY18-20484" fmla="*/ 1138097 h 6858000"/>
              <a:gd name="connsiteX19-20485" fmla="*/ 5189234 w 6128435"/>
              <a:gd name="connsiteY19-20486" fmla="*/ 1193495 h 6858000"/>
              <a:gd name="connsiteX20-20487" fmla="*/ 5202769 w 6128435"/>
              <a:gd name="connsiteY20-20488" fmla="*/ 1269450 h 6858000"/>
              <a:gd name="connsiteX21-20489" fmla="*/ 5225968 w 6128435"/>
              <a:gd name="connsiteY21-20490" fmla="*/ 1357994 h 6858000"/>
              <a:gd name="connsiteX22-20491" fmla="*/ 5233819 w 6128435"/>
              <a:gd name="connsiteY22-20492" fmla="*/ 1380922 h 6858000"/>
              <a:gd name="connsiteX23-20493" fmla="*/ 5237226 w 6128435"/>
              <a:gd name="connsiteY23-20494" fmla="*/ 1441327 h 6858000"/>
              <a:gd name="connsiteX24-20495" fmla="*/ 5255653 w 6128435"/>
              <a:gd name="connsiteY24-20496" fmla="*/ 1524712 h 6858000"/>
              <a:gd name="connsiteX25-20497" fmla="*/ 5263491 w 6128435"/>
              <a:gd name="connsiteY25-20498" fmla="*/ 1642938 h 6858000"/>
              <a:gd name="connsiteX26-20499" fmla="*/ 5261314 w 6128435"/>
              <a:gd name="connsiteY26-20500" fmla="*/ 1689177 h 6858000"/>
              <a:gd name="connsiteX27-20501" fmla="*/ 5259788 w 6128435"/>
              <a:gd name="connsiteY27-20502" fmla="*/ 1768516 h 6858000"/>
              <a:gd name="connsiteX28-20503" fmla="*/ 5255696 w 6128435"/>
              <a:gd name="connsiteY28-20504" fmla="*/ 1953770 h 6858000"/>
              <a:gd name="connsiteX29-20505" fmla="*/ 5252592 w 6128435"/>
              <a:gd name="connsiteY29-20506" fmla="*/ 2092210 h 6858000"/>
              <a:gd name="connsiteX30-20507" fmla="*/ 5264303 w 6128435"/>
              <a:gd name="connsiteY30-20508" fmla="*/ 2225157 h 6858000"/>
              <a:gd name="connsiteX31-20509" fmla="*/ 5254949 w 6128435"/>
              <a:gd name="connsiteY31-20510" fmla="*/ 2236160 h 6858000"/>
              <a:gd name="connsiteX32-20511" fmla="*/ 5250104 w 6128435"/>
              <a:gd name="connsiteY32-20512" fmla="*/ 2249166 h 6858000"/>
              <a:gd name="connsiteX33-20513" fmla="*/ 5251214 w 6128435"/>
              <a:gd name="connsiteY33-20514" fmla="*/ 2250944 h 6858000"/>
              <a:gd name="connsiteX34-20515" fmla="*/ 5250644 w 6128435"/>
              <a:gd name="connsiteY34-20516" fmla="*/ 2266619 h 6858000"/>
              <a:gd name="connsiteX35-20517" fmla="*/ 5293877 w 6128435"/>
              <a:gd name="connsiteY35-20518" fmla="*/ 2368649 h 6858000"/>
              <a:gd name="connsiteX36-20519" fmla="*/ 5311338 w 6128435"/>
              <a:gd name="connsiteY36-20520" fmla="*/ 2404034 h 6858000"/>
              <a:gd name="connsiteX37-20521" fmla="*/ 5338366 w 6128435"/>
              <a:gd name="connsiteY37-20522" fmla="*/ 2465052 h 6858000"/>
              <a:gd name="connsiteX38-20523" fmla="*/ 5371263 w 6128435"/>
              <a:gd name="connsiteY38-20524" fmla="*/ 2586413 h 6858000"/>
              <a:gd name="connsiteX39-20525" fmla="*/ 5407503 w 6128435"/>
              <a:gd name="connsiteY39-20526" fmla="*/ 2786290 h 6858000"/>
              <a:gd name="connsiteX40-20527" fmla="*/ 5407356 w 6128435"/>
              <a:gd name="connsiteY40-20528" fmla="*/ 2787545 h 6858000"/>
              <a:gd name="connsiteX41-20529" fmla="*/ 5411130 w 6128435"/>
              <a:gd name="connsiteY41-20530" fmla="*/ 2788640 h 6858000"/>
              <a:gd name="connsiteX42-20531" fmla="*/ 5416439 w 6128435"/>
              <a:gd name="connsiteY42-20532" fmla="*/ 2805666 h 6858000"/>
              <a:gd name="connsiteX43-20533" fmla="*/ 5416589 w 6128435"/>
              <a:gd name="connsiteY43-20534" fmla="*/ 2810822 h 6858000"/>
              <a:gd name="connsiteX44-20535" fmla="*/ 5418542 w 6128435"/>
              <a:gd name="connsiteY44-20536" fmla="*/ 2817745 h 6858000"/>
              <a:gd name="connsiteX45-20537" fmla="*/ 5418847 w 6128435"/>
              <a:gd name="connsiteY45-20538" fmla="*/ 2817825 h 6858000"/>
              <a:gd name="connsiteX46-20539" fmla="*/ 5457023 w 6128435"/>
              <a:gd name="connsiteY46-20540" fmla="*/ 2858292 h 6858000"/>
              <a:gd name="connsiteX47-20541" fmla="*/ 5479298 w 6128435"/>
              <a:gd name="connsiteY47-20542" fmla="*/ 2947791 h 6858000"/>
              <a:gd name="connsiteX48-20543" fmla="*/ 5481770 w 6128435"/>
              <a:gd name="connsiteY48-20544" fmla="*/ 2951352 h 6858000"/>
              <a:gd name="connsiteX49-20545" fmla="*/ 5482045 w 6128435"/>
              <a:gd name="connsiteY49-20546" fmla="*/ 2984371 h 6858000"/>
              <a:gd name="connsiteX50-20547" fmla="*/ 5482415 w 6128435"/>
              <a:gd name="connsiteY50-20548" fmla="*/ 3004079 h 6858000"/>
              <a:gd name="connsiteX51-20549" fmla="*/ 5503944 w 6128435"/>
              <a:gd name="connsiteY51-20550" fmla="*/ 3123335 h 6858000"/>
              <a:gd name="connsiteX52-20551" fmla="*/ 5516007 w 6128435"/>
              <a:gd name="connsiteY52-20552" fmla="*/ 3258473 h 6858000"/>
              <a:gd name="connsiteX53-20553" fmla="*/ 5566839 w 6128435"/>
              <a:gd name="connsiteY53-20554" fmla="*/ 3345295 h 6858000"/>
              <a:gd name="connsiteX54-20555" fmla="*/ 5589758 w 6128435"/>
              <a:gd name="connsiteY54-20556" fmla="*/ 3506453 h 6858000"/>
              <a:gd name="connsiteX55-20557" fmla="*/ 5596144 w 6128435"/>
              <a:gd name="connsiteY55-20558" fmla="*/ 3534624 h 6858000"/>
              <a:gd name="connsiteX56-20559" fmla="*/ 5597750 w 6128435"/>
              <a:gd name="connsiteY56-20560" fmla="*/ 3534129 h 6858000"/>
              <a:gd name="connsiteX57-20561" fmla="*/ 5599700 w 6128435"/>
              <a:gd name="connsiteY57-20562" fmla="*/ 3547221 h 6858000"/>
              <a:gd name="connsiteX58-20563" fmla="*/ 5615031 w 6128435"/>
              <a:gd name="connsiteY58-20564" fmla="*/ 3557482 h 6858000"/>
              <a:gd name="connsiteX59-20565" fmla="*/ 5618377 w 6128435"/>
              <a:gd name="connsiteY59-20566" fmla="*/ 3588431 h 6858000"/>
              <a:gd name="connsiteX60-20567" fmla="*/ 5612155 w 6128435"/>
              <a:gd name="connsiteY60-20568" fmla="*/ 3589869 h 6858000"/>
              <a:gd name="connsiteX61-20569" fmla="*/ 5620843 w 6128435"/>
              <a:gd name="connsiteY61-20570" fmla="*/ 3606745 h 6858000"/>
              <a:gd name="connsiteX62-20571" fmla="*/ 5655472 w 6128435"/>
              <a:gd name="connsiteY62-20572" fmla="*/ 3678877 h 6858000"/>
              <a:gd name="connsiteX63-20573" fmla="*/ 5680448 w 6128435"/>
              <a:gd name="connsiteY63-20574" fmla="*/ 3717760 h 6858000"/>
              <a:gd name="connsiteX64-20575" fmla="*/ 5683015 w 6128435"/>
              <a:gd name="connsiteY64-20576" fmla="*/ 3762025 h 6858000"/>
              <a:gd name="connsiteX65-20577" fmla="*/ 5696643 w 6128435"/>
              <a:gd name="connsiteY65-20578" fmla="*/ 3773888 h 6858000"/>
              <a:gd name="connsiteX66-20579" fmla="*/ 5699203 w 6128435"/>
              <a:gd name="connsiteY66-20580" fmla="*/ 3775823 h 6858000"/>
              <a:gd name="connsiteX67-20581" fmla="*/ 5704824 w 6128435"/>
              <a:gd name="connsiteY67-20582" fmla="*/ 3785966 h 6858000"/>
              <a:gd name="connsiteX68-20583" fmla="*/ 5712204 w 6128435"/>
              <a:gd name="connsiteY68-20584" fmla="*/ 3785830 h 6858000"/>
              <a:gd name="connsiteX69-20585" fmla="*/ 5724816 w 6128435"/>
              <a:gd name="connsiteY69-20586" fmla="*/ 3798949 h 6858000"/>
              <a:gd name="connsiteX70-20587" fmla="*/ 5733539 w 6128435"/>
              <a:gd name="connsiteY70-20588" fmla="*/ 3818457 h 6858000"/>
              <a:gd name="connsiteX71-20589" fmla="*/ 5768491 w 6128435"/>
              <a:gd name="connsiteY71-20590" fmla="*/ 3914399 h 6858000"/>
              <a:gd name="connsiteX72-20591" fmla="*/ 5793123 w 6128435"/>
              <a:gd name="connsiteY72-20592" fmla="*/ 3969952 h 6858000"/>
              <a:gd name="connsiteX73-20593" fmla="*/ 5808321 w 6128435"/>
              <a:gd name="connsiteY73-20594" fmla="*/ 3988153 h 6858000"/>
              <a:gd name="connsiteX74-20595" fmla="*/ 5825621 w 6128435"/>
              <a:gd name="connsiteY74-20596" fmla="*/ 4015525 h 6858000"/>
              <a:gd name="connsiteX75-20597" fmla="*/ 5860672 w 6128435"/>
              <a:gd name="connsiteY75-20598" fmla="*/ 4061579 h 6858000"/>
              <a:gd name="connsiteX76-20599" fmla="*/ 5872173 w 6128435"/>
              <a:gd name="connsiteY76-20600" fmla="*/ 4088497 h 6858000"/>
              <a:gd name="connsiteX77-20601" fmla="*/ 5883705 w 6128435"/>
              <a:gd name="connsiteY77-20602" fmla="*/ 4101899 h 6858000"/>
              <a:gd name="connsiteX78-20603" fmla="*/ 5885314 w 6128435"/>
              <a:gd name="connsiteY78-20604" fmla="*/ 4108387 h 6858000"/>
              <a:gd name="connsiteX79-20605" fmla="*/ 5894095 w 6128435"/>
              <a:gd name="connsiteY79-20606" fmla="*/ 4128857 h 6858000"/>
              <a:gd name="connsiteX80-20607" fmla="*/ 5898339 w 6128435"/>
              <a:gd name="connsiteY80-20608" fmla="*/ 4140800 h 6858000"/>
              <a:gd name="connsiteX81-20609" fmla="*/ 5899734 w 6128435"/>
              <a:gd name="connsiteY81-20610" fmla="*/ 4145632 h 6858000"/>
              <a:gd name="connsiteX82-20611" fmla="*/ 5903513 w 6128435"/>
              <a:gd name="connsiteY82-20612" fmla="*/ 4187661 h 6858000"/>
              <a:gd name="connsiteX83-20613" fmla="*/ 5917114 w 6128435"/>
              <a:gd name="connsiteY83-20614" fmla="*/ 4213096 h 6858000"/>
              <a:gd name="connsiteX84-20615" fmla="*/ 5921153 w 6128435"/>
              <a:gd name="connsiteY84-20616" fmla="*/ 4236222 h 6858000"/>
              <a:gd name="connsiteX85-20617" fmla="*/ 5924233 w 6128435"/>
              <a:gd name="connsiteY85-20618" fmla="*/ 4242060 h 6858000"/>
              <a:gd name="connsiteX86-20619" fmla="*/ 5928910 w 6128435"/>
              <a:gd name="connsiteY86-20620" fmla="*/ 4300973 h 6858000"/>
              <a:gd name="connsiteX87-20621" fmla="*/ 5939320 w 6128435"/>
              <a:gd name="connsiteY87-20622" fmla="*/ 4340435 h 6858000"/>
              <a:gd name="connsiteX88-20623" fmla="*/ 5946705 w 6128435"/>
              <a:gd name="connsiteY88-20624" fmla="*/ 4428051 h 6858000"/>
              <a:gd name="connsiteX89-20625" fmla="*/ 5949261 w 6128435"/>
              <a:gd name="connsiteY89-20626" fmla="*/ 4449185 h 6858000"/>
              <a:gd name="connsiteX90-20627" fmla="*/ 5957504 w 6128435"/>
              <a:gd name="connsiteY90-20628" fmla="*/ 4465911 h 6858000"/>
              <a:gd name="connsiteX91-20629" fmla="*/ 5964689 w 6128435"/>
              <a:gd name="connsiteY91-20630" fmla="*/ 4468532 h 6858000"/>
              <a:gd name="connsiteX92-20631" fmla="*/ 5967062 w 6128435"/>
              <a:gd name="connsiteY92-20632" fmla="*/ 4479923 h 6858000"/>
              <a:gd name="connsiteX93-20633" fmla="*/ 5968960 w 6128435"/>
              <a:gd name="connsiteY93-20634" fmla="*/ 4482655 h 6858000"/>
              <a:gd name="connsiteX94-20635" fmla="*/ 5978567 w 6128435"/>
              <a:gd name="connsiteY94-20636" fmla="*/ 4498605 h 6858000"/>
              <a:gd name="connsiteX95-20637" fmla="*/ 5980106 w 6128435"/>
              <a:gd name="connsiteY95-20638" fmla="*/ 4585087 h 6858000"/>
              <a:gd name="connsiteX96-20639" fmla="*/ 5998138 w 6128435"/>
              <a:gd name="connsiteY96-20640" fmla="*/ 4697518 h 6858000"/>
              <a:gd name="connsiteX97-20641" fmla="*/ 6013516 w 6128435"/>
              <a:gd name="connsiteY97-20642" fmla="*/ 4786619 h 6858000"/>
              <a:gd name="connsiteX98-20643" fmla="*/ 6025404 w 6128435"/>
              <a:gd name="connsiteY98-20644" fmla="*/ 4858148 h 6858000"/>
              <a:gd name="connsiteX99-20645" fmla="*/ 6007749 w 6128435"/>
              <a:gd name="connsiteY99-20646" fmla="*/ 4964715 h 6858000"/>
              <a:gd name="connsiteX100-20647" fmla="*/ 6005269 w 6128435"/>
              <a:gd name="connsiteY100-20648" fmla="*/ 5150567 h 6858000"/>
              <a:gd name="connsiteX101-20649" fmla="*/ 6001127 w 6128435"/>
              <a:gd name="connsiteY101-20650" fmla="*/ 5164609 h 6858000"/>
              <a:gd name="connsiteX102-20651" fmla="*/ 5996647 w 6128435"/>
              <a:gd name="connsiteY102-20652" fmla="*/ 5185640 h 6858000"/>
              <a:gd name="connsiteX103-20653" fmla="*/ 5998514 w 6128435"/>
              <a:gd name="connsiteY103-20654" fmla="*/ 5189673 h 6858000"/>
              <a:gd name="connsiteX104-20655" fmla="*/ 5995970 w 6128435"/>
              <a:gd name="connsiteY104-20656" fmla="*/ 5221547 h 6858000"/>
              <a:gd name="connsiteX105-20657" fmla="*/ 5997218 w 6128435"/>
              <a:gd name="connsiteY105-20658" fmla="*/ 5222031 h 6858000"/>
              <a:gd name="connsiteX106-20659" fmla="*/ 6002116 w 6128435"/>
              <a:gd name="connsiteY106-20660" fmla="*/ 5231223 h 6858000"/>
              <a:gd name="connsiteX107-20661" fmla="*/ 6008541 w 6128435"/>
              <a:gd name="connsiteY107-20662" fmla="*/ 5248680 h 6858000"/>
              <a:gd name="connsiteX108-20663" fmla="*/ 6039260 w 6128435"/>
              <a:gd name="connsiteY108-20664" fmla="*/ 5289518 h 6858000"/>
              <a:gd name="connsiteX109-20665" fmla="*/ 6036748 w 6128435"/>
              <a:gd name="connsiteY109-20666" fmla="*/ 5322752 h 6858000"/>
              <a:gd name="connsiteX110-20667" fmla="*/ 6036943 w 6128435"/>
              <a:gd name="connsiteY110-20668" fmla="*/ 5329480 h 6858000"/>
              <a:gd name="connsiteX111-20669" fmla="*/ 6037236 w 6128435"/>
              <a:gd name="connsiteY111-20670" fmla="*/ 5329634 h 6858000"/>
              <a:gd name="connsiteX112-20671" fmla="*/ 6038019 w 6128435"/>
              <a:gd name="connsiteY112-20672" fmla="*/ 5336764 h 6858000"/>
              <a:gd name="connsiteX113-20673" fmla="*/ 6037298 w 6128435"/>
              <a:gd name="connsiteY113-20674" fmla="*/ 5341753 h 6858000"/>
              <a:gd name="connsiteX114-20675" fmla="*/ 6037677 w 6128435"/>
              <a:gd name="connsiteY114-20676" fmla="*/ 5354807 h 6858000"/>
              <a:gd name="connsiteX115-20677" fmla="*/ 6039728 w 6128435"/>
              <a:gd name="connsiteY115-20678" fmla="*/ 5359416 h 6858000"/>
              <a:gd name="connsiteX116-20679" fmla="*/ 6043311 w 6128435"/>
              <a:gd name="connsiteY116-20680" fmla="*/ 5361407 h 6858000"/>
              <a:gd name="connsiteX117-20681" fmla="*/ 6042954 w 6128435"/>
              <a:gd name="connsiteY117-20682" fmla="*/ 5362576 h 6858000"/>
              <a:gd name="connsiteX118-20683" fmla="*/ 6053435 w 6128435"/>
              <a:gd name="connsiteY118-20684" fmla="*/ 5387547 h 6858000"/>
              <a:gd name="connsiteX119-20685" fmla="*/ 6065933 w 6128435"/>
              <a:gd name="connsiteY119-20686" fmla="*/ 5443002 h 6858000"/>
              <a:gd name="connsiteX120-20687" fmla="*/ 6068640 w 6128435"/>
              <a:gd name="connsiteY120-20688" fmla="*/ 5474503 h 6858000"/>
              <a:gd name="connsiteX121-20689" fmla="*/ 6080922 w 6128435"/>
              <a:gd name="connsiteY121-20690" fmla="*/ 5561070 h 6858000"/>
              <a:gd name="connsiteX122-20691" fmla="*/ 6096949 w 6128435"/>
              <a:gd name="connsiteY122-20692" fmla="*/ 5648179 h 6858000"/>
              <a:gd name="connsiteX123-20693" fmla="*/ 6125703 w 6128435"/>
              <a:gd name="connsiteY123-20694" fmla="*/ 5692894 h 6858000"/>
              <a:gd name="connsiteX124-20695" fmla="*/ 6126670 w 6128435"/>
              <a:gd name="connsiteY124-20696" fmla="*/ 5697882 h 6858000"/>
              <a:gd name="connsiteX125-20697" fmla="*/ 6124061 w 6128435"/>
              <a:gd name="connsiteY125-20698" fmla="*/ 5710294 h 6858000"/>
              <a:gd name="connsiteX126-20699" fmla="*/ 6122213 w 6128435"/>
              <a:gd name="connsiteY126-20700" fmla="*/ 5714762 h 6858000"/>
              <a:gd name="connsiteX127-20701" fmla="*/ 6121353 w 6128435"/>
              <a:gd name="connsiteY127-20702" fmla="*/ 5721725 h 6858000"/>
              <a:gd name="connsiteX128-20703" fmla="*/ 6121607 w 6128435"/>
              <a:gd name="connsiteY128-20704" fmla="*/ 5721959 h 6858000"/>
              <a:gd name="connsiteX129-20705" fmla="*/ 6120262 w 6128435"/>
              <a:gd name="connsiteY129-20706" fmla="*/ 5728358 h 6858000"/>
              <a:gd name="connsiteX130-20707" fmla="*/ 6110194 w 6128435"/>
              <a:gd name="connsiteY130-20708" fmla="*/ 5758853 h 6858000"/>
              <a:gd name="connsiteX131-20709" fmla="*/ 6127519 w 6128435"/>
              <a:gd name="connsiteY131-20710" fmla="*/ 5865775 h 6858000"/>
              <a:gd name="connsiteX132-20711" fmla="*/ 6128435 w 6128435"/>
              <a:gd name="connsiteY132-20712" fmla="*/ 5870164 h 6858000"/>
              <a:gd name="connsiteX133-20713" fmla="*/ 6119217 w 6128435"/>
              <a:gd name="connsiteY133-20714" fmla="*/ 5888542 h 6858000"/>
              <a:gd name="connsiteX134-20715" fmla="*/ 6102493 w 6128435"/>
              <a:gd name="connsiteY134-20716" fmla="*/ 5928602 h 6858000"/>
              <a:gd name="connsiteX135-20717" fmla="*/ 6056863 w 6128435"/>
              <a:gd name="connsiteY135-20718" fmla="*/ 6000643 h 6858000"/>
              <a:gd name="connsiteX136-20719" fmla="*/ 6045436 w 6128435"/>
              <a:gd name="connsiteY136-20720" fmla="*/ 6124480 h 6858000"/>
              <a:gd name="connsiteX137-20721" fmla="*/ 6030489 w 6128435"/>
              <a:gd name="connsiteY137-20722" fmla="*/ 6317666 h 6858000"/>
              <a:gd name="connsiteX138-20723" fmla="*/ 6007492 w 6128435"/>
              <a:gd name="connsiteY138-20724" fmla="*/ 6440818 h 6858000"/>
              <a:gd name="connsiteX139-20725" fmla="*/ 6009467 w 6128435"/>
              <a:gd name="connsiteY139-20726" fmla="*/ 6487076 h 6858000"/>
              <a:gd name="connsiteX140-20727" fmla="*/ 5995064 w 6128435"/>
              <a:gd name="connsiteY140-20728" fmla="*/ 6540791 h 6858000"/>
              <a:gd name="connsiteX141-20729" fmla="*/ 5996309 w 6128435"/>
              <a:gd name="connsiteY141-20730" fmla="*/ 6543961 h 6858000"/>
              <a:gd name="connsiteX142-20731" fmla="*/ 5996048 w 6128435"/>
              <a:gd name="connsiteY142-20732" fmla="*/ 6555444 h 6858000"/>
              <a:gd name="connsiteX143-20733" fmla="*/ 6002524 w 6128435"/>
              <a:gd name="connsiteY143-20734" fmla="*/ 6560188 h 6858000"/>
              <a:gd name="connsiteX144-20735" fmla="*/ 6006823 w 6128435"/>
              <a:gd name="connsiteY144-20736" fmla="*/ 6578546 h 6858000"/>
              <a:gd name="connsiteX145-20737" fmla="*/ 6004510 w 6128435"/>
              <a:gd name="connsiteY145-20738" fmla="*/ 6599256 h 6858000"/>
              <a:gd name="connsiteX146-20739" fmla="*/ 5986207 w 6128435"/>
              <a:gd name="connsiteY146-20740" fmla="*/ 6695855 h 6858000"/>
              <a:gd name="connsiteX147-20741" fmla="*/ 5979428 w 6128435"/>
              <a:gd name="connsiteY147-20742" fmla="*/ 6754678 h 6858000"/>
              <a:gd name="connsiteX148-20743" fmla="*/ 5983398 w 6128435"/>
              <a:gd name="connsiteY148-20744" fmla="*/ 6778641 h 6858000"/>
              <a:gd name="connsiteX149-20745" fmla="*/ 5984543 w 6128435"/>
              <a:gd name="connsiteY149-20746" fmla="*/ 6811016 h 6858000"/>
              <a:gd name="connsiteX150-20747" fmla="*/ 5981802 w 6128435"/>
              <a:gd name="connsiteY150-20748" fmla="*/ 6838578 h 6858000"/>
              <a:gd name="connsiteX151-20749" fmla="*/ 5979671 w 6128435"/>
              <a:gd name="connsiteY151-20750" fmla="*/ 6858000 h 6858000"/>
              <a:gd name="connsiteX152-20751" fmla="*/ 0 w 6128435"/>
              <a:gd name="connsiteY152-20752" fmla="*/ 6858000 h 6858000"/>
              <a:gd name="connsiteX153-20753" fmla="*/ 0 w 6128435"/>
              <a:gd name="connsiteY153-20754" fmla="*/ 0 h 6858000"/>
              <a:gd name="connsiteX0-20755" fmla="*/ 0 w 6127519"/>
              <a:gd name="connsiteY0-20756" fmla="*/ 0 h 6858000"/>
              <a:gd name="connsiteX1-20757" fmla="*/ 4965888 w 6127519"/>
              <a:gd name="connsiteY1-20758" fmla="*/ 0 h 6858000"/>
              <a:gd name="connsiteX2-20759" fmla="*/ 4967767 w 6127519"/>
              <a:gd name="connsiteY2-20760" fmla="*/ 7930 h 6858000"/>
              <a:gd name="connsiteX3-20761" fmla="*/ 4979444 w 6127519"/>
              <a:gd name="connsiteY3-20762" fmla="*/ 43921 h 6858000"/>
              <a:gd name="connsiteX4-20763" fmla="*/ 5021173 w 6127519"/>
              <a:gd name="connsiteY4-20764" fmla="*/ 123738 h 6858000"/>
              <a:gd name="connsiteX5-20765" fmla="*/ 5075458 w 6127519"/>
              <a:gd name="connsiteY5-20766" fmla="*/ 264355 h 6858000"/>
              <a:gd name="connsiteX6-20767" fmla="*/ 5081175 w 6127519"/>
              <a:gd name="connsiteY6-20768" fmla="*/ 277448 h 6858000"/>
              <a:gd name="connsiteX7-20769" fmla="*/ 5097011 w 6127519"/>
              <a:gd name="connsiteY7-20770" fmla="*/ 355616 h 6858000"/>
              <a:gd name="connsiteX8-20771" fmla="*/ 5130982 w 6127519"/>
              <a:gd name="connsiteY8-20772" fmla="*/ 412030 h 6858000"/>
              <a:gd name="connsiteX9-20773" fmla="*/ 5153000 w 6127519"/>
              <a:gd name="connsiteY9-20774" fmla="*/ 507134 h 6858000"/>
              <a:gd name="connsiteX10-20775" fmla="*/ 5171282 w 6127519"/>
              <a:gd name="connsiteY10-20776" fmla="*/ 602071 h 6858000"/>
              <a:gd name="connsiteX11-20777" fmla="*/ 5176196 w 6127519"/>
              <a:gd name="connsiteY11-20778" fmla="*/ 636822 h 6858000"/>
              <a:gd name="connsiteX12-20779" fmla="*/ 5189051 w 6127519"/>
              <a:gd name="connsiteY12-20780" fmla="*/ 782518 h 6858000"/>
              <a:gd name="connsiteX13-20781" fmla="*/ 5210428 w 6127519"/>
              <a:gd name="connsiteY13-20782" fmla="*/ 815772 h 6858000"/>
              <a:gd name="connsiteX14-20783" fmla="*/ 5221088 w 6127519"/>
              <a:gd name="connsiteY14-20784" fmla="*/ 860193 h 6858000"/>
              <a:gd name="connsiteX15-20785" fmla="*/ 5230806 w 6127519"/>
              <a:gd name="connsiteY15-20786" fmla="*/ 961354 h 6858000"/>
              <a:gd name="connsiteX16-20787" fmla="*/ 5201018 w 6127519"/>
              <a:gd name="connsiteY16-20788" fmla="*/ 1095027 h 6858000"/>
              <a:gd name="connsiteX17-20789" fmla="*/ 5202153 w 6127519"/>
              <a:gd name="connsiteY17-20790" fmla="*/ 1133224 h 6858000"/>
              <a:gd name="connsiteX18-20791" fmla="*/ 5207370 w 6127519"/>
              <a:gd name="connsiteY18-20792" fmla="*/ 1138097 h 6858000"/>
              <a:gd name="connsiteX19-20793" fmla="*/ 5189234 w 6127519"/>
              <a:gd name="connsiteY19-20794" fmla="*/ 1193495 h 6858000"/>
              <a:gd name="connsiteX20-20795" fmla="*/ 5202769 w 6127519"/>
              <a:gd name="connsiteY20-20796" fmla="*/ 1269450 h 6858000"/>
              <a:gd name="connsiteX21-20797" fmla="*/ 5225968 w 6127519"/>
              <a:gd name="connsiteY21-20798" fmla="*/ 1357994 h 6858000"/>
              <a:gd name="connsiteX22-20799" fmla="*/ 5233819 w 6127519"/>
              <a:gd name="connsiteY22-20800" fmla="*/ 1380922 h 6858000"/>
              <a:gd name="connsiteX23-20801" fmla="*/ 5237226 w 6127519"/>
              <a:gd name="connsiteY23-20802" fmla="*/ 1441327 h 6858000"/>
              <a:gd name="connsiteX24-20803" fmla="*/ 5255653 w 6127519"/>
              <a:gd name="connsiteY24-20804" fmla="*/ 1524712 h 6858000"/>
              <a:gd name="connsiteX25-20805" fmla="*/ 5263491 w 6127519"/>
              <a:gd name="connsiteY25-20806" fmla="*/ 1642938 h 6858000"/>
              <a:gd name="connsiteX26-20807" fmla="*/ 5261314 w 6127519"/>
              <a:gd name="connsiteY26-20808" fmla="*/ 1689177 h 6858000"/>
              <a:gd name="connsiteX27-20809" fmla="*/ 5259788 w 6127519"/>
              <a:gd name="connsiteY27-20810" fmla="*/ 1768516 h 6858000"/>
              <a:gd name="connsiteX28-20811" fmla="*/ 5255696 w 6127519"/>
              <a:gd name="connsiteY28-20812" fmla="*/ 1953770 h 6858000"/>
              <a:gd name="connsiteX29-20813" fmla="*/ 5252592 w 6127519"/>
              <a:gd name="connsiteY29-20814" fmla="*/ 2092210 h 6858000"/>
              <a:gd name="connsiteX30-20815" fmla="*/ 5264303 w 6127519"/>
              <a:gd name="connsiteY30-20816" fmla="*/ 2225157 h 6858000"/>
              <a:gd name="connsiteX31-20817" fmla="*/ 5254949 w 6127519"/>
              <a:gd name="connsiteY31-20818" fmla="*/ 2236160 h 6858000"/>
              <a:gd name="connsiteX32-20819" fmla="*/ 5250104 w 6127519"/>
              <a:gd name="connsiteY32-20820" fmla="*/ 2249166 h 6858000"/>
              <a:gd name="connsiteX33-20821" fmla="*/ 5251214 w 6127519"/>
              <a:gd name="connsiteY33-20822" fmla="*/ 2250944 h 6858000"/>
              <a:gd name="connsiteX34-20823" fmla="*/ 5250644 w 6127519"/>
              <a:gd name="connsiteY34-20824" fmla="*/ 2266619 h 6858000"/>
              <a:gd name="connsiteX35-20825" fmla="*/ 5293877 w 6127519"/>
              <a:gd name="connsiteY35-20826" fmla="*/ 2368649 h 6858000"/>
              <a:gd name="connsiteX36-20827" fmla="*/ 5311338 w 6127519"/>
              <a:gd name="connsiteY36-20828" fmla="*/ 2404034 h 6858000"/>
              <a:gd name="connsiteX37-20829" fmla="*/ 5338366 w 6127519"/>
              <a:gd name="connsiteY37-20830" fmla="*/ 2465052 h 6858000"/>
              <a:gd name="connsiteX38-20831" fmla="*/ 5371263 w 6127519"/>
              <a:gd name="connsiteY38-20832" fmla="*/ 2586413 h 6858000"/>
              <a:gd name="connsiteX39-20833" fmla="*/ 5407503 w 6127519"/>
              <a:gd name="connsiteY39-20834" fmla="*/ 2786290 h 6858000"/>
              <a:gd name="connsiteX40-20835" fmla="*/ 5407356 w 6127519"/>
              <a:gd name="connsiteY40-20836" fmla="*/ 2787545 h 6858000"/>
              <a:gd name="connsiteX41-20837" fmla="*/ 5411130 w 6127519"/>
              <a:gd name="connsiteY41-20838" fmla="*/ 2788640 h 6858000"/>
              <a:gd name="connsiteX42-20839" fmla="*/ 5416439 w 6127519"/>
              <a:gd name="connsiteY42-20840" fmla="*/ 2805666 h 6858000"/>
              <a:gd name="connsiteX43-20841" fmla="*/ 5416589 w 6127519"/>
              <a:gd name="connsiteY43-20842" fmla="*/ 2810822 h 6858000"/>
              <a:gd name="connsiteX44-20843" fmla="*/ 5418542 w 6127519"/>
              <a:gd name="connsiteY44-20844" fmla="*/ 2817745 h 6858000"/>
              <a:gd name="connsiteX45-20845" fmla="*/ 5418847 w 6127519"/>
              <a:gd name="connsiteY45-20846" fmla="*/ 2817825 h 6858000"/>
              <a:gd name="connsiteX46-20847" fmla="*/ 5457023 w 6127519"/>
              <a:gd name="connsiteY46-20848" fmla="*/ 2858292 h 6858000"/>
              <a:gd name="connsiteX47-20849" fmla="*/ 5479298 w 6127519"/>
              <a:gd name="connsiteY47-20850" fmla="*/ 2947791 h 6858000"/>
              <a:gd name="connsiteX48-20851" fmla="*/ 5481770 w 6127519"/>
              <a:gd name="connsiteY48-20852" fmla="*/ 2951352 h 6858000"/>
              <a:gd name="connsiteX49-20853" fmla="*/ 5482045 w 6127519"/>
              <a:gd name="connsiteY49-20854" fmla="*/ 2984371 h 6858000"/>
              <a:gd name="connsiteX50-20855" fmla="*/ 5482415 w 6127519"/>
              <a:gd name="connsiteY50-20856" fmla="*/ 3004079 h 6858000"/>
              <a:gd name="connsiteX51-20857" fmla="*/ 5503944 w 6127519"/>
              <a:gd name="connsiteY51-20858" fmla="*/ 3123335 h 6858000"/>
              <a:gd name="connsiteX52-20859" fmla="*/ 5516007 w 6127519"/>
              <a:gd name="connsiteY52-20860" fmla="*/ 3258473 h 6858000"/>
              <a:gd name="connsiteX53-20861" fmla="*/ 5566839 w 6127519"/>
              <a:gd name="connsiteY53-20862" fmla="*/ 3345295 h 6858000"/>
              <a:gd name="connsiteX54-20863" fmla="*/ 5589758 w 6127519"/>
              <a:gd name="connsiteY54-20864" fmla="*/ 3506453 h 6858000"/>
              <a:gd name="connsiteX55-20865" fmla="*/ 5596144 w 6127519"/>
              <a:gd name="connsiteY55-20866" fmla="*/ 3534624 h 6858000"/>
              <a:gd name="connsiteX56-20867" fmla="*/ 5597750 w 6127519"/>
              <a:gd name="connsiteY56-20868" fmla="*/ 3534129 h 6858000"/>
              <a:gd name="connsiteX57-20869" fmla="*/ 5599700 w 6127519"/>
              <a:gd name="connsiteY57-20870" fmla="*/ 3547221 h 6858000"/>
              <a:gd name="connsiteX58-20871" fmla="*/ 5615031 w 6127519"/>
              <a:gd name="connsiteY58-20872" fmla="*/ 3557482 h 6858000"/>
              <a:gd name="connsiteX59-20873" fmla="*/ 5618377 w 6127519"/>
              <a:gd name="connsiteY59-20874" fmla="*/ 3588431 h 6858000"/>
              <a:gd name="connsiteX60-20875" fmla="*/ 5612155 w 6127519"/>
              <a:gd name="connsiteY60-20876" fmla="*/ 3589869 h 6858000"/>
              <a:gd name="connsiteX61-20877" fmla="*/ 5620843 w 6127519"/>
              <a:gd name="connsiteY61-20878" fmla="*/ 3606745 h 6858000"/>
              <a:gd name="connsiteX62-20879" fmla="*/ 5655472 w 6127519"/>
              <a:gd name="connsiteY62-20880" fmla="*/ 3678877 h 6858000"/>
              <a:gd name="connsiteX63-20881" fmla="*/ 5680448 w 6127519"/>
              <a:gd name="connsiteY63-20882" fmla="*/ 3717760 h 6858000"/>
              <a:gd name="connsiteX64-20883" fmla="*/ 5683015 w 6127519"/>
              <a:gd name="connsiteY64-20884" fmla="*/ 3762025 h 6858000"/>
              <a:gd name="connsiteX65-20885" fmla="*/ 5696643 w 6127519"/>
              <a:gd name="connsiteY65-20886" fmla="*/ 3773888 h 6858000"/>
              <a:gd name="connsiteX66-20887" fmla="*/ 5699203 w 6127519"/>
              <a:gd name="connsiteY66-20888" fmla="*/ 3775823 h 6858000"/>
              <a:gd name="connsiteX67-20889" fmla="*/ 5704824 w 6127519"/>
              <a:gd name="connsiteY67-20890" fmla="*/ 3785966 h 6858000"/>
              <a:gd name="connsiteX68-20891" fmla="*/ 5712204 w 6127519"/>
              <a:gd name="connsiteY68-20892" fmla="*/ 3785830 h 6858000"/>
              <a:gd name="connsiteX69-20893" fmla="*/ 5724816 w 6127519"/>
              <a:gd name="connsiteY69-20894" fmla="*/ 3798949 h 6858000"/>
              <a:gd name="connsiteX70-20895" fmla="*/ 5733539 w 6127519"/>
              <a:gd name="connsiteY70-20896" fmla="*/ 3818457 h 6858000"/>
              <a:gd name="connsiteX71-20897" fmla="*/ 5768491 w 6127519"/>
              <a:gd name="connsiteY71-20898" fmla="*/ 3914399 h 6858000"/>
              <a:gd name="connsiteX72-20899" fmla="*/ 5793123 w 6127519"/>
              <a:gd name="connsiteY72-20900" fmla="*/ 3969952 h 6858000"/>
              <a:gd name="connsiteX73-20901" fmla="*/ 5808321 w 6127519"/>
              <a:gd name="connsiteY73-20902" fmla="*/ 3988153 h 6858000"/>
              <a:gd name="connsiteX74-20903" fmla="*/ 5825621 w 6127519"/>
              <a:gd name="connsiteY74-20904" fmla="*/ 4015525 h 6858000"/>
              <a:gd name="connsiteX75-20905" fmla="*/ 5860672 w 6127519"/>
              <a:gd name="connsiteY75-20906" fmla="*/ 4061579 h 6858000"/>
              <a:gd name="connsiteX76-20907" fmla="*/ 5872173 w 6127519"/>
              <a:gd name="connsiteY76-20908" fmla="*/ 4088497 h 6858000"/>
              <a:gd name="connsiteX77-20909" fmla="*/ 5883705 w 6127519"/>
              <a:gd name="connsiteY77-20910" fmla="*/ 4101899 h 6858000"/>
              <a:gd name="connsiteX78-20911" fmla="*/ 5885314 w 6127519"/>
              <a:gd name="connsiteY78-20912" fmla="*/ 4108387 h 6858000"/>
              <a:gd name="connsiteX79-20913" fmla="*/ 5894095 w 6127519"/>
              <a:gd name="connsiteY79-20914" fmla="*/ 4128857 h 6858000"/>
              <a:gd name="connsiteX80-20915" fmla="*/ 5898339 w 6127519"/>
              <a:gd name="connsiteY80-20916" fmla="*/ 4140800 h 6858000"/>
              <a:gd name="connsiteX81-20917" fmla="*/ 5899734 w 6127519"/>
              <a:gd name="connsiteY81-20918" fmla="*/ 4145632 h 6858000"/>
              <a:gd name="connsiteX82-20919" fmla="*/ 5903513 w 6127519"/>
              <a:gd name="connsiteY82-20920" fmla="*/ 4187661 h 6858000"/>
              <a:gd name="connsiteX83-20921" fmla="*/ 5917114 w 6127519"/>
              <a:gd name="connsiteY83-20922" fmla="*/ 4213096 h 6858000"/>
              <a:gd name="connsiteX84-20923" fmla="*/ 5921153 w 6127519"/>
              <a:gd name="connsiteY84-20924" fmla="*/ 4236222 h 6858000"/>
              <a:gd name="connsiteX85-20925" fmla="*/ 5924233 w 6127519"/>
              <a:gd name="connsiteY85-20926" fmla="*/ 4242060 h 6858000"/>
              <a:gd name="connsiteX86-20927" fmla="*/ 5928910 w 6127519"/>
              <a:gd name="connsiteY86-20928" fmla="*/ 4300973 h 6858000"/>
              <a:gd name="connsiteX87-20929" fmla="*/ 5939320 w 6127519"/>
              <a:gd name="connsiteY87-20930" fmla="*/ 4340435 h 6858000"/>
              <a:gd name="connsiteX88-20931" fmla="*/ 5946705 w 6127519"/>
              <a:gd name="connsiteY88-20932" fmla="*/ 4428051 h 6858000"/>
              <a:gd name="connsiteX89-20933" fmla="*/ 5949261 w 6127519"/>
              <a:gd name="connsiteY89-20934" fmla="*/ 4449185 h 6858000"/>
              <a:gd name="connsiteX90-20935" fmla="*/ 5957504 w 6127519"/>
              <a:gd name="connsiteY90-20936" fmla="*/ 4465911 h 6858000"/>
              <a:gd name="connsiteX91-20937" fmla="*/ 5964689 w 6127519"/>
              <a:gd name="connsiteY91-20938" fmla="*/ 4468532 h 6858000"/>
              <a:gd name="connsiteX92-20939" fmla="*/ 5967062 w 6127519"/>
              <a:gd name="connsiteY92-20940" fmla="*/ 4479923 h 6858000"/>
              <a:gd name="connsiteX93-20941" fmla="*/ 5968960 w 6127519"/>
              <a:gd name="connsiteY93-20942" fmla="*/ 4482655 h 6858000"/>
              <a:gd name="connsiteX94-20943" fmla="*/ 5978567 w 6127519"/>
              <a:gd name="connsiteY94-20944" fmla="*/ 4498605 h 6858000"/>
              <a:gd name="connsiteX95-20945" fmla="*/ 5980106 w 6127519"/>
              <a:gd name="connsiteY95-20946" fmla="*/ 4585087 h 6858000"/>
              <a:gd name="connsiteX96-20947" fmla="*/ 5998138 w 6127519"/>
              <a:gd name="connsiteY96-20948" fmla="*/ 4697518 h 6858000"/>
              <a:gd name="connsiteX97-20949" fmla="*/ 6013516 w 6127519"/>
              <a:gd name="connsiteY97-20950" fmla="*/ 4786619 h 6858000"/>
              <a:gd name="connsiteX98-20951" fmla="*/ 6025404 w 6127519"/>
              <a:gd name="connsiteY98-20952" fmla="*/ 4858148 h 6858000"/>
              <a:gd name="connsiteX99-20953" fmla="*/ 6007749 w 6127519"/>
              <a:gd name="connsiteY99-20954" fmla="*/ 4964715 h 6858000"/>
              <a:gd name="connsiteX100-20955" fmla="*/ 6005269 w 6127519"/>
              <a:gd name="connsiteY100-20956" fmla="*/ 5150567 h 6858000"/>
              <a:gd name="connsiteX101-20957" fmla="*/ 6001127 w 6127519"/>
              <a:gd name="connsiteY101-20958" fmla="*/ 5164609 h 6858000"/>
              <a:gd name="connsiteX102-20959" fmla="*/ 5996647 w 6127519"/>
              <a:gd name="connsiteY102-20960" fmla="*/ 5185640 h 6858000"/>
              <a:gd name="connsiteX103-20961" fmla="*/ 5998514 w 6127519"/>
              <a:gd name="connsiteY103-20962" fmla="*/ 5189673 h 6858000"/>
              <a:gd name="connsiteX104-20963" fmla="*/ 5995970 w 6127519"/>
              <a:gd name="connsiteY104-20964" fmla="*/ 5221547 h 6858000"/>
              <a:gd name="connsiteX105-20965" fmla="*/ 5997218 w 6127519"/>
              <a:gd name="connsiteY105-20966" fmla="*/ 5222031 h 6858000"/>
              <a:gd name="connsiteX106-20967" fmla="*/ 6002116 w 6127519"/>
              <a:gd name="connsiteY106-20968" fmla="*/ 5231223 h 6858000"/>
              <a:gd name="connsiteX107-20969" fmla="*/ 6008541 w 6127519"/>
              <a:gd name="connsiteY107-20970" fmla="*/ 5248680 h 6858000"/>
              <a:gd name="connsiteX108-20971" fmla="*/ 6039260 w 6127519"/>
              <a:gd name="connsiteY108-20972" fmla="*/ 5289518 h 6858000"/>
              <a:gd name="connsiteX109-20973" fmla="*/ 6036748 w 6127519"/>
              <a:gd name="connsiteY109-20974" fmla="*/ 5322752 h 6858000"/>
              <a:gd name="connsiteX110-20975" fmla="*/ 6036943 w 6127519"/>
              <a:gd name="connsiteY110-20976" fmla="*/ 5329480 h 6858000"/>
              <a:gd name="connsiteX111-20977" fmla="*/ 6037236 w 6127519"/>
              <a:gd name="connsiteY111-20978" fmla="*/ 5329634 h 6858000"/>
              <a:gd name="connsiteX112-20979" fmla="*/ 6038019 w 6127519"/>
              <a:gd name="connsiteY112-20980" fmla="*/ 5336764 h 6858000"/>
              <a:gd name="connsiteX113-20981" fmla="*/ 6037298 w 6127519"/>
              <a:gd name="connsiteY113-20982" fmla="*/ 5341753 h 6858000"/>
              <a:gd name="connsiteX114-20983" fmla="*/ 6037677 w 6127519"/>
              <a:gd name="connsiteY114-20984" fmla="*/ 5354807 h 6858000"/>
              <a:gd name="connsiteX115-20985" fmla="*/ 6039728 w 6127519"/>
              <a:gd name="connsiteY115-20986" fmla="*/ 5359416 h 6858000"/>
              <a:gd name="connsiteX116-20987" fmla="*/ 6043311 w 6127519"/>
              <a:gd name="connsiteY116-20988" fmla="*/ 5361407 h 6858000"/>
              <a:gd name="connsiteX117-20989" fmla="*/ 6042954 w 6127519"/>
              <a:gd name="connsiteY117-20990" fmla="*/ 5362576 h 6858000"/>
              <a:gd name="connsiteX118-20991" fmla="*/ 6053435 w 6127519"/>
              <a:gd name="connsiteY118-20992" fmla="*/ 5387547 h 6858000"/>
              <a:gd name="connsiteX119-20993" fmla="*/ 6065933 w 6127519"/>
              <a:gd name="connsiteY119-20994" fmla="*/ 5443002 h 6858000"/>
              <a:gd name="connsiteX120-20995" fmla="*/ 6068640 w 6127519"/>
              <a:gd name="connsiteY120-20996" fmla="*/ 5474503 h 6858000"/>
              <a:gd name="connsiteX121-20997" fmla="*/ 6080922 w 6127519"/>
              <a:gd name="connsiteY121-20998" fmla="*/ 5561070 h 6858000"/>
              <a:gd name="connsiteX122-20999" fmla="*/ 6096949 w 6127519"/>
              <a:gd name="connsiteY122-21000" fmla="*/ 5648179 h 6858000"/>
              <a:gd name="connsiteX123-21001" fmla="*/ 6125703 w 6127519"/>
              <a:gd name="connsiteY123-21002" fmla="*/ 5692894 h 6858000"/>
              <a:gd name="connsiteX124-21003" fmla="*/ 6126670 w 6127519"/>
              <a:gd name="connsiteY124-21004" fmla="*/ 5697882 h 6858000"/>
              <a:gd name="connsiteX125-21005" fmla="*/ 6124061 w 6127519"/>
              <a:gd name="connsiteY125-21006" fmla="*/ 5710294 h 6858000"/>
              <a:gd name="connsiteX126-21007" fmla="*/ 6122213 w 6127519"/>
              <a:gd name="connsiteY126-21008" fmla="*/ 5714762 h 6858000"/>
              <a:gd name="connsiteX127-21009" fmla="*/ 6121353 w 6127519"/>
              <a:gd name="connsiteY127-21010" fmla="*/ 5721725 h 6858000"/>
              <a:gd name="connsiteX128-21011" fmla="*/ 6121607 w 6127519"/>
              <a:gd name="connsiteY128-21012" fmla="*/ 5721959 h 6858000"/>
              <a:gd name="connsiteX129-21013" fmla="*/ 6120262 w 6127519"/>
              <a:gd name="connsiteY129-21014" fmla="*/ 5728358 h 6858000"/>
              <a:gd name="connsiteX130-21015" fmla="*/ 6110194 w 6127519"/>
              <a:gd name="connsiteY130-21016" fmla="*/ 5758853 h 6858000"/>
              <a:gd name="connsiteX131-21017" fmla="*/ 6127519 w 6127519"/>
              <a:gd name="connsiteY131-21018" fmla="*/ 5865775 h 6858000"/>
              <a:gd name="connsiteX132-21019" fmla="*/ 6119217 w 6127519"/>
              <a:gd name="connsiteY132-21020" fmla="*/ 5888542 h 6858000"/>
              <a:gd name="connsiteX133-21021" fmla="*/ 6102493 w 6127519"/>
              <a:gd name="connsiteY133-21022" fmla="*/ 5928602 h 6858000"/>
              <a:gd name="connsiteX134-21023" fmla="*/ 6056863 w 6127519"/>
              <a:gd name="connsiteY134-21024" fmla="*/ 6000643 h 6858000"/>
              <a:gd name="connsiteX135-21025" fmla="*/ 6045436 w 6127519"/>
              <a:gd name="connsiteY135-21026" fmla="*/ 6124480 h 6858000"/>
              <a:gd name="connsiteX136-21027" fmla="*/ 6030489 w 6127519"/>
              <a:gd name="connsiteY136-21028" fmla="*/ 6317666 h 6858000"/>
              <a:gd name="connsiteX137-21029" fmla="*/ 6007492 w 6127519"/>
              <a:gd name="connsiteY137-21030" fmla="*/ 6440818 h 6858000"/>
              <a:gd name="connsiteX138-21031" fmla="*/ 6009467 w 6127519"/>
              <a:gd name="connsiteY138-21032" fmla="*/ 6487076 h 6858000"/>
              <a:gd name="connsiteX139-21033" fmla="*/ 5995064 w 6127519"/>
              <a:gd name="connsiteY139-21034" fmla="*/ 6540791 h 6858000"/>
              <a:gd name="connsiteX140-21035" fmla="*/ 5996309 w 6127519"/>
              <a:gd name="connsiteY140-21036" fmla="*/ 6543961 h 6858000"/>
              <a:gd name="connsiteX141-21037" fmla="*/ 5996048 w 6127519"/>
              <a:gd name="connsiteY141-21038" fmla="*/ 6555444 h 6858000"/>
              <a:gd name="connsiteX142-21039" fmla="*/ 6002524 w 6127519"/>
              <a:gd name="connsiteY142-21040" fmla="*/ 6560188 h 6858000"/>
              <a:gd name="connsiteX143-21041" fmla="*/ 6006823 w 6127519"/>
              <a:gd name="connsiteY143-21042" fmla="*/ 6578546 h 6858000"/>
              <a:gd name="connsiteX144-21043" fmla="*/ 6004510 w 6127519"/>
              <a:gd name="connsiteY144-21044" fmla="*/ 6599256 h 6858000"/>
              <a:gd name="connsiteX145-21045" fmla="*/ 5986207 w 6127519"/>
              <a:gd name="connsiteY145-21046" fmla="*/ 6695855 h 6858000"/>
              <a:gd name="connsiteX146-21047" fmla="*/ 5979428 w 6127519"/>
              <a:gd name="connsiteY146-21048" fmla="*/ 6754678 h 6858000"/>
              <a:gd name="connsiteX147-21049" fmla="*/ 5983398 w 6127519"/>
              <a:gd name="connsiteY147-21050" fmla="*/ 6778641 h 6858000"/>
              <a:gd name="connsiteX148-21051" fmla="*/ 5984543 w 6127519"/>
              <a:gd name="connsiteY148-21052" fmla="*/ 6811016 h 6858000"/>
              <a:gd name="connsiteX149-21053" fmla="*/ 5981802 w 6127519"/>
              <a:gd name="connsiteY149-21054" fmla="*/ 6838578 h 6858000"/>
              <a:gd name="connsiteX150-21055" fmla="*/ 5979671 w 6127519"/>
              <a:gd name="connsiteY150-21056" fmla="*/ 6858000 h 6858000"/>
              <a:gd name="connsiteX151-21057" fmla="*/ 0 w 6127519"/>
              <a:gd name="connsiteY151-21058" fmla="*/ 6858000 h 6858000"/>
              <a:gd name="connsiteX152-21059" fmla="*/ 0 w 6127519"/>
              <a:gd name="connsiteY152-21060" fmla="*/ 0 h 6858000"/>
              <a:gd name="connsiteX0-21061" fmla="*/ 0 w 6127689"/>
              <a:gd name="connsiteY0-21062" fmla="*/ 0 h 6858000"/>
              <a:gd name="connsiteX1-21063" fmla="*/ 4965888 w 6127689"/>
              <a:gd name="connsiteY1-21064" fmla="*/ 0 h 6858000"/>
              <a:gd name="connsiteX2-21065" fmla="*/ 4967767 w 6127689"/>
              <a:gd name="connsiteY2-21066" fmla="*/ 7930 h 6858000"/>
              <a:gd name="connsiteX3-21067" fmla="*/ 4979444 w 6127689"/>
              <a:gd name="connsiteY3-21068" fmla="*/ 43921 h 6858000"/>
              <a:gd name="connsiteX4-21069" fmla="*/ 5021173 w 6127689"/>
              <a:gd name="connsiteY4-21070" fmla="*/ 123738 h 6858000"/>
              <a:gd name="connsiteX5-21071" fmla="*/ 5075458 w 6127689"/>
              <a:gd name="connsiteY5-21072" fmla="*/ 264355 h 6858000"/>
              <a:gd name="connsiteX6-21073" fmla="*/ 5081175 w 6127689"/>
              <a:gd name="connsiteY6-21074" fmla="*/ 277448 h 6858000"/>
              <a:gd name="connsiteX7-21075" fmla="*/ 5097011 w 6127689"/>
              <a:gd name="connsiteY7-21076" fmla="*/ 355616 h 6858000"/>
              <a:gd name="connsiteX8-21077" fmla="*/ 5130982 w 6127689"/>
              <a:gd name="connsiteY8-21078" fmla="*/ 412030 h 6858000"/>
              <a:gd name="connsiteX9-21079" fmla="*/ 5153000 w 6127689"/>
              <a:gd name="connsiteY9-21080" fmla="*/ 507134 h 6858000"/>
              <a:gd name="connsiteX10-21081" fmla="*/ 5171282 w 6127689"/>
              <a:gd name="connsiteY10-21082" fmla="*/ 602071 h 6858000"/>
              <a:gd name="connsiteX11-21083" fmla="*/ 5176196 w 6127689"/>
              <a:gd name="connsiteY11-21084" fmla="*/ 636822 h 6858000"/>
              <a:gd name="connsiteX12-21085" fmla="*/ 5189051 w 6127689"/>
              <a:gd name="connsiteY12-21086" fmla="*/ 782518 h 6858000"/>
              <a:gd name="connsiteX13-21087" fmla="*/ 5210428 w 6127689"/>
              <a:gd name="connsiteY13-21088" fmla="*/ 815772 h 6858000"/>
              <a:gd name="connsiteX14-21089" fmla="*/ 5221088 w 6127689"/>
              <a:gd name="connsiteY14-21090" fmla="*/ 860193 h 6858000"/>
              <a:gd name="connsiteX15-21091" fmla="*/ 5230806 w 6127689"/>
              <a:gd name="connsiteY15-21092" fmla="*/ 961354 h 6858000"/>
              <a:gd name="connsiteX16-21093" fmla="*/ 5201018 w 6127689"/>
              <a:gd name="connsiteY16-21094" fmla="*/ 1095027 h 6858000"/>
              <a:gd name="connsiteX17-21095" fmla="*/ 5202153 w 6127689"/>
              <a:gd name="connsiteY17-21096" fmla="*/ 1133224 h 6858000"/>
              <a:gd name="connsiteX18-21097" fmla="*/ 5207370 w 6127689"/>
              <a:gd name="connsiteY18-21098" fmla="*/ 1138097 h 6858000"/>
              <a:gd name="connsiteX19-21099" fmla="*/ 5189234 w 6127689"/>
              <a:gd name="connsiteY19-21100" fmla="*/ 1193495 h 6858000"/>
              <a:gd name="connsiteX20-21101" fmla="*/ 5202769 w 6127689"/>
              <a:gd name="connsiteY20-21102" fmla="*/ 1269450 h 6858000"/>
              <a:gd name="connsiteX21-21103" fmla="*/ 5225968 w 6127689"/>
              <a:gd name="connsiteY21-21104" fmla="*/ 1357994 h 6858000"/>
              <a:gd name="connsiteX22-21105" fmla="*/ 5233819 w 6127689"/>
              <a:gd name="connsiteY22-21106" fmla="*/ 1380922 h 6858000"/>
              <a:gd name="connsiteX23-21107" fmla="*/ 5237226 w 6127689"/>
              <a:gd name="connsiteY23-21108" fmla="*/ 1441327 h 6858000"/>
              <a:gd name="connsiteX24-21109" fmla="*/ 5255653 w 6127689"/>
              <a:gd name="connsiteY24-21110" fmla="*/ 1524712 h 6858000"/>
              <a:gd name="connsiteX25-21111" fmla="*/ 5263491 w 6127689"/>
              <a:gd name="connsiteY25-21112" fmla="*/ 1642938 h 6858000"/>
              <a:gd name="connsiteX26-21113" fmla="*/ 5261314 w 6127689"/>
              <a:gd name="connsiteY26-21114" fmla="*/ 1689177 h 6858000"/>
              <a:gd name="connsiteX27-21115" fmla="*/ 5259788 w 6127689"/>
              <a:gd name="connsiteY27-21116" fmla="*/ 1768516 h 6858000"/>
              <a:gd name="connsiteX28-21117" fmla="*/ 5255696 w 6127689"/>
              <a:gd name="connsiteY28-21118" fmla="*/ 1953770 h 6858000"/>
              <a:gd name="connsiteX29-21119" fmla="*/ 5252592 w 6127689"/>
              <a:gd name="connsiteY29-21120" fmla="*/ 2092210 h 6858000"/>
              <a:gd name="connsiteX30-21121" fmla="*/ 5264303 w 6127689"/>
              <a:gd name="connsiteY30-21122" fmla="*/ 2225157 h 6858000"/>
              <a:gd name="connsiteX31-21123" fmla="*/ 5254949 w 6127689"/>
              <a:gd name="connsiteY31-21124" fmla="*/ 2236160 h 6858000"/>
              <a:gd name="connsiteX32-21125" fmla="*/ 5250104 w 6127689"/>
              <a:gd name="connsiteY32-21126" fmla="*/ 2249166 h 6858000"/>
              <a:gd name="connsiteX33-21127" fmla="*/ 5251214 w 6127689"/>
              <a:gd name="connsiteY33-21128" fmla="*/ 2250944 h 6858000"/>
              <a:gd name="connsiteX34-21129" fmla="*/ 5250644 w 6127689"/>
              <a:gd name="connsiteY34-21130" fmla="*/ 2266619 h 6858000"/>
              <a:gd name="connsiteX35-21131" fmla="*/ 5293877 w 6127689"/>
              <a:gd name="connsiteY35-21132" fmla="*/ 2368649 h 6858000"/>
              <a:gd name="connsiteX36-21133" fmla="*/ 5311338 w 6127689"/>
              <a:gd name="connsiteY36-21134" fmla="*/ 2404034 h 6858000"/>
              <a:gd name="connsiteX37-21135" fmla="*/ 5338366 w 6127689"/>
              <a:gd name="connsiteY37-21136" fmla="*/ 2465052 h 6858000"/>
              <a:gd name="connsiteX38-21137" fmla="*/ 5371263 w 6127689"/>
              <a:gd name="connsiteY38-21138" fmla="*/ 2586413 h 6858000"/>
              <a:gd name="connsiteX39-21139" fmla="*/ 5407503 w 6127689"/>
              <a:gd name="connsiteY39-21140" fmla="*/ 2786290 h 6858000"/>
              <a:gd name="connsiteX40-21141" fmla="*/ 5407356 w 6127689"/>
              <a:gd name="connsiteY40-21142" fmla="*/ 2787545 h 6858000"/>
              <a:gd name="connsiteX41-21143" fmla="*/ 5411130 w 6127689"/>
              <a:gd name="connsiteY41-21144" fmla="*/ 2788640 h 6858000"/>
              <a:gd name="connsiteX42-21145" fmla="*/ 5416439 w 6127689"/>
              <a:gd name="connsiteY42-21146" fmla="*/ 2805666 h 6858000"/>
              <a:gd name="connsiteX43-21147" fmla="*/ 5416589 w 6127689"/>
              <a:gd name="connsiteY43-21148" fmla="*/ 2810822 h 6858000"/>
              <a:gd name="connsiteX44-21149" fmla="*/ 5418542 w 6127689"/>
              <a:gd name="connsiteY44-21150" fmla="*/ 2817745 h 6858000"/>
              <a:gd name="connsiteX45-21151" fmla="*/ 5418847 w 6127689"/>
              <a:gd name="connsiteY45-21152" fmla="*/ 2817825 h 6858000"/>
              <a:gd name="connsiteX46-21153" fmla="*/ 5457023 w 6127689"/>
              <a:gd name="connsiteY46-21154" fmla="*/ 2858292 h 6858000"/>
              <a:gd name="connsiteX47-21155" fmla="*/ 5479298 w 6127689"/>
              <a:gd name="connsiteY47-21156" fmla="*/ 2947791 h 6858000"/>
              <a:gd name="connsiteX48-21157" fmla="*/ 5481770 w 6127689"/>
              <a:gd name="connsiteY48-21158" fmla="*/ 2951352 h 6858000"/>
              <a:gd name="connsiteX49-21159" fmla="*/ 5482045 w 6127689"/>
              <a:gd name="connsiteY49-21160" fmla="*/ 2984371 h 6858000"/>
              <a:gd name="connsiteX50-21161" fmla="*/ 5482415 w 6127689"/>
              <a:gd name="connsiteY50-21162" fmla="*/ 3004079 h 6858000"/>
              <a:gd name="connsiteX51-21163" fmla="*/ 5503944 w 6127689"/>
              <a:gd name="connsiteY51-21164" fmla="*/ 3123335 h 6858000"/>
              <a:gd name="connsiteX52-21165" fmla="*/ 5516007 w 6127689"/>
              <a:gd name="connsiteY52-21166" fmla="*/ 3258473 h 6858000"/>
              <a:gd name="connsiteX53-21167" fmla="*/ 5566839 w 6127689"/>
              <a:gd name="connsiteY53-21168" fmla="*/ 3345295 h 6858000"/>
              <a:gd name="connsiteX54-21169" fmla="*/ 5589758 w 6127689"/>
              <a:gd name="connsiteY54-21170" fmla="*/ 3506453 h 6858000"/>
              <a:gd name="connsiteX55-21171" fmla="*/ 5596144 w 6127689"/>
              <a:gd name="connsiteY55-21172" fmla="*/ 3534624 h 6858000"/>
              <a:gd name="connsiteX56-21173" fmla="*/ 5597750 w 6127689"/>
              <a:gd name="connsiteY56-21174" fmla="*/ 3534129 h 6858000"/>
              <a:gd name="connsiteX57-21175" fmla="*/ 5599700 w 6127689"/>
              <a:gd name="connsiteY57-21176" fmla="*/ 3547221 h 6858000"/>
              <a:gd name="connsiteX58-21177" fmla="*/ 5615031 w 6127689"/>
              <a:gd name="connsiteY58-21178" fmla="*/ 3557482 h 6858000"/>
              <a:gd name="connsiteX59-21179" fmla="*/ 5618377 w 6127689"/>
              <a:gd name="connsiteY59-21180" fmla="*/ 3588431 h 6858000"/>
              <a:gd name="connsiteX60-21181" fmla="*/ 5612155 w 6127689"/>
              <a:gd name="connsiteY60-21182" fmla="*/ 3589869 h 6858000"/>
              <a:gd name="connsiteX61-21183" fmla="*/ 5620843 w 6127689"/>
              <a:gd name="connsiteY61-21184" fmla="*/ 3606745 h 6858000"/>
              <a:gd name="connsiteX62-21185" fmla="*/ 5655472 w 6127689"/>
              <a:gd name="connsiteY62-21186" fmla="*/ 3678877 h 6858000"/>
              <a:gd name="connsiteX63-21187" fmla="*/ 5680448 w 6127689"/>
              <a:gd name="connsiteY63-21188" fmla="*/ 3717760 h 6858000"/>
              <a:gd name="connsiteX64-21189" fmla="*/ 5683015 w 6127689"/>
              <a:gd name="connsiteY64-21190" fmla="*/ 3762025 h 6858000"/>
              <a:gd name="connsiteX65-21191" fmla="*/ 5696643 w 6127689"/>
              <a:gd name="connsiteY65-21192" fmla="*/ 3773888 h 6858000"/>
              <a:gd name="connsiteX66-21193" fmla="*/ 5699203 w 6127689"/>
              <a:gd name="connsiteY66-21194" fmla="*/ 3775823 h 6858000"/>
              <a:gd name="connsiteX67-21195" fmla="*/ 5704824 w 6127689"/>
              <a:gd name="connsiteY67-21196" fmla="*/ 3785966 h 6858000"/>
              <a:gd name="connsiteX68-21197" fmla="*/ 5712204 w 6127689"/>
              <a:gd name="connsiteY68-21198" fmla="*/ 3785830 h 6858000"/>
              <a:gd name="connsiteX69-21199" fmla="*/ 5724816 w 6127689"/>
              <a:gd name="connsiteY69-21200" fmla="*/ 3798949 h 6858000"/>
              <a:gd name="connsiteX70-21201" fmla="*/ 5733539 w 6127689"/>
              <a:gd name="connsiteY70-21202" fmla="*/ 3818457 h 6858000"/>
              <a:gd name="connsiteX71-21203" fmla="*/ 5768491 w 6127689"/>
              <a:gd name="connsiteY71-21204" fmla="*/ 3914399 h 6858000"/>
              <a:gd name="connsiteX72-21205" fmla="*/ 5793123 w 6127689"/>
              <a:gd name="connsiteY72-21206" fmla="*/ 3969952 h 6858000"/>
              <a:gd name="connsiteX73-21207" fmla="*/ 5808321 w 6127689"/>
              <a:gd name="connsiteY73-21208" fmla="*/ 3988153 h 6858000"/>
              <a:gd name="connsiteX74-21209" fmla="*/ 5825621 w 6127689"/>
              <a:gd name="connsiteY74-21210" fmla="*/ 4015525 h 6858000"/>
              <a:gd name="connsiteX75-21211" fmla="*/ 5860672 w 6127689"/>
              <a:gd name="connsiteY75-21212" fmla="*/ 4061579 h 6858000"/>
              <a:gd name="connsiteX76-21213" fmla="*/ 5872173 w 6127689"/>
              <a:gd name="connsiteY76-21214" fmla="*/ 4088497 h 6858000"/>
              <a:gd name="connsiteX77-21215" fmla="*/ 5883705 w 6127689"/>
              <a:gd name="connsiteY77-21216" fmla="*/ 4101899 h 6858000"/>
              <a:gd name="connsiteX78-21217" fmla="*/ 5885314 w 6127689"/>
              <a:gd name="connsiteY78-21218" fmla="*/ 4108387 h 6858000"/>
              <a:gd name="connsiteX79-21219" fmla="*/ 5894095 w 6127689"/>
              <a:gd name="connsiteY79-21220" fmla="*/ 4128857 h 6858000"/>
              <a:gd name="connsiteX80-21221" fmla="*/ 5898339 w 6127689"/>
              <a:gd name="connsiteY80-21222" fmla="*/ 4140800 h 6858000"/>
              <a:gd name="connsiteX81-21223" fmla="*/ 5899734 w 6127689"/>
              <a:gd name="connsiteY81-21224" fmla="*/ 4145632 h 6858000"/>
              <a:gd name="connsiteX82-21225" fmla="*/ 5903513 w 6127689"/>
              <a:gd name="connsiteY82-21226" fmla="*/ 4187661 h 6858000"/>
              <a:gd name="connsiteX83-21227" fmla="*/ 5917114 w 6127689"/>
              <a:gd name="connsiteY83-21228" fmla="*/ 4213096 h 6858000"/>
              <a:gd name="connsiteX84-21229" fmla="*/ 5921153 w 6127689"/>
              <a:gd name="connsiteY84-21230" fmla="*/ 4236222 h 6858000"/>
              <a:gd name="connsiteX85-21231" fmla="*/ 5924233 w 6127689"/>
              <a:gd name="connsiteY85-21232" fmla="*/ 4242060 h 6858000"/>
              <a:gd name="connsiteX86-21233" fmla="*/ 5928910 w 6127689"/>
              <a:gd name="connsiteY86-21234" fmla="*/ 4300973 h 6858000"/>
              <a:gd name="connsiteX87-21235" fmla="*/ 5939320 w 6127689"/>
              <a:gd name="connsiteY87-21236" fmla="*/ 4340435 h 6858000"/>
              <a:gd name="connsiteX88-21237" fmla="*/ 5946705 w 6127689"/>
              <a:gd name="connsiteY88-21238" fmla="*/ 4428051 h 6858000"/>
              <a:gd name="connsiteX89-21239" fmla="*/ 5949261 w 6127689"/>
              <a:gd name="connsiteY89-21240" fmla="*/ 4449185 h 6858000"/>
              <a:gd name="connsiteX90-21241" fmla="*/ 5957504 w 6127689"/>
              <a:gd name="connsiteY90-21242" fmla="*/ 4465911 h 6858000"/>
              <a:gd name="connsiteX91-21243" fmla="*/ 5964689 w 6127689"/>
              <a:gd name="connsiteY91-21244" fmla="*/ 4468532 h 6858000"/>
              <a:gd name="connsiteX92-21245" fmla="*/ 5967062 w 6127689"/>
              <a:gd name="connsiteY92-21246" fmla="*/ 4479923 h 6858000"/>
              <a:gd name="connsiteX93-21247" fmla="*/ 5968960 w 6127689"/>
              <a:gd name="connsiteY93-21248" fmla="*/ 4482655 h 6858000"/>
              <a:gd name="connsiteX94-21249" fmla="*/ 5978567 w 6127689"/>
              <a:gd name="connsiteY94-21250" fmla="*/ 4498605 h 6858000"/>
              <a:gd name="connsiteX95-21251" fmla="*/ 5980106 w 6127689"/>
              <a:gd name="connsiteY95-21252" fmla="*/ 4585087 h 6858000"/>
              <a:gd name="connsiteX96-21253" fmla="*/ 5998138 w 6127689"/>
              <a:gd name="connsiteY96-21254" fmla="*/ 4697518 h 6858000"/>
              <a:gd name="connsiteX97-21255" fmla="*/ 6013516 w 6127689"/>
              <a:gd name="connsiteY97-21256" fmla="*/ 4786619 h 6858000"/>
              <a:gd name="connsiteX98-21257" fmla="*/ 6025404 w 6127689"/>
              <a:gd name="connsiteY98-21258" fmla="*/ 4858148 h 6858000"/>
              <a:gd name="connsiteX99-21259" fmla="*/ 6007749 w 6127689"/>
              <a:gd name="connsiteY99-21260" fmla="*/ 4964715 h 6858000"/>
              <a:gd name="connsiteX100-21261" fmla="*/ 6005269 w 6127689"/>
              <a:gd name="connsiteY100-21262" fmla="*/ 5150567 h 6858000"/>
              <a:gd name="connsiteX101-21263" fmla="*/ 6001127 w 6127689"/>
              <a:gd name="connsiteY101-21264" fmla="*/ 5164609 h 6858000"/>
              <a:gd name="connsiteX102-21265" fmla="*/ 5996647 w 6127689"/>
              <a:gd name="connsiteY102-21266" fmla="*/ 5185640 h 6858000"/>
              <a:gd name="connsiteX103-21267" fmla="*/ 5998514 w 6127689"/>
              <a:gd name="connsiteY103-21268" fmla="*/ 5189673 h 6858000"/>
              <a:gd name="connsiteX104-21269" fmla="*/ 5995970 w 6127689"/>
              <a:gd name="connsiteY104-21270" fmla="*/ 5221547 h 6858000"/>
              <a:gd name="connsiteX105-21271" fmla="*/ 5997218 w 6127689"/>
              <a:gd name="connsiteY105-21272" fmla="*/ 5222031 h 6858000"/>
              <a:gd name="connsiteX106-21273" fmla="*/ 6002116 w 6127689"/>
              <a:gd name="connsiteY106-21274" fmla="*/ 5231223 h 6858000"/>
              <a:gd name="connsiteX107-21275" fmla="*/ 6008541 w 6127689"/>
              <a:gd name="connsiteY107-21276" fmla="*/ 5248680 h 6858000"/>
              <a:gd name="connsiteX108-21277" fmla="*/ 6039260 w 6127689"/>
              <a:gd name="connsiteY108-21278" fmla="*/ 5289518 h 6858000"/>
              <a:gd name="connsiteX109-21279" fmla="*/ 6036748 w 6127689"/>
              <a:gd name="connsiteY109-21280" fmla="*/ 5322752 h 6858000"/>
              <a:gd name="connsiteX110-21281" fmla="*/ 6036943 w 6127689"/>
              <a:gd name="connsiteY110-21282" fmla="*/ 5329480 h 6858000"/>
              <a:gd name="connsiteX111-21283" fmla="*/ 6037236 w 6127689"/>
              <a:gd name="connsiteY111-21284" fmla="*/ 5329634 h 6858000"/>
              <a:gd name="connsiteX112-21285" fmla="*/ 6038019 w 6127689"/>
              <a:gd name="connsiteY112-21286" fmla="*/ 5336764 h 6858000"/>
              <a:gd name="connsiteX113-21287" fmla="*/ 6037298 w 6127689"/>
              <a:gd name="connsiteY113-21288" fmla="*/ 5341753 h 6858000"/>
              <a:gd name="connsiteX114-21289" fmla="*/ 6037677 w 6127689"/>
              <a:gd name="connsiteY114-21290" fmla="*/ 5354807 h 6858000"/>
              <a:gd name="connsiteX115-21291" fmla="*/ 6039728 w 6127689"/>
              <a:gd name="connsiteY115-21292" fmla="*/ 5359416 h 6858000"/>
              <a:gd name="connsiteX116-21293" fmla="*/ 6043311 w 6127689"/>
              <a:gd name="connsiteY116-21294" fmla="*/ 5361407 h 6858000"/>
              <a:gd name="connsiteX117-21295" fmla="*/ 6042954 w 6127689"/>
              <a:gd name="connsiteY117-21296" fmla="*/ 5362576 h 6858000"/>
              <a:gd name="connsiteX118-21297" fmla="*/ 6053435 w 6127689"/>
              <a:gd name="connsiteY118-21298" fmla="*/ 5387547 h 6858000"/>
              <a:gd name="connsiteX119-21299" fmla="*/ 6065933 w 6127689"/>
              <a:gd name="connsiteY119-21300" fmla="*/ 5443002 h 6858000"/>
              <a:gd name="connsiteX120-21301" fmla="*/ 6068640 w 6127689"/>
              <a:gd name="connsiteY120-21302" fmla="*/ 5474503 h 6858000"/>
              <a:gd name="connsiteX121-21303" fmla="*/ 6080922 w 6127689"/>
              <a:gd name="connsiteY121-21304" fmla="*/ 5561070 h 6858000"/>
              <a:gd name="connsiteX122-21305" fmla="*/ 6096949 w 6127689"/>
              <a:gd name="connsiteY122-21306" fmla="*/ 5648179 h 6858000"/>
              <a:gd name="connsiteX123-21307" fmla="*/ 6125703 w 6127689"/>
              <a:gd name="connsiteY123-21308" fmla="*/ 5692894 h 6858000"/>
              <a:gd name="connsiteX124-21309" fmla="*/ 6126670 w 6127689"/>
              <a:gd name="connsiteY124-21310" fmla="*/ 5697882 h 6858000"/>
              <a:gd name="connsiteX125-21311" fmla="*/ 6124061 w 6127689"/>
              <a:gd name="connsiteY125-21312" fmla="*/ 5710294 h 6858000"/>
              <a:gd name="connsiteX126-21313" fmla="*/ 6122213 w 6127689"/>
              <a:gd name="connsiteY126-21314" fmla="*/ 5714762 h 6858000"/>
              <a:gd name="connsiteX127-21315" fmla="*/ 6121353 w 6127689"/>
              <a:gd name="connsiteY127-21316" fmla="*/ 5721725 h 6858000"/>
              <a:gd name="connsiteX128-21317" fmla="*/ 6121607 w 6127689"/>
              <a:gd name="connsiteY128-21318" fmla="*/ 5721959 h 6858000"/>
              <a:gd name="connsiteX129-21319" fmla="*/ 6120262 w 6127689"/>
              <a:gd name="connsiteY129-21320" fmla="*/ 5728358 h 6858000"/>
              <a:gd name="connsiteX130-21321" fmla="*/ 6127024 w 6127689"/>
              <a:gd name="connsiteY130-21322" fmla="*/ 5786902 h 6858000"/>
              <a:gd name="connsiteX131-21323" fmla="*/ 6127519 w 6127689"/>
              <a:gd name="connsiteY131-21324" fmla="*/ 5865775 h 6858000"/>
              <a:gd name="connsiteX132-21325" fmla="*/ 6119217 w 6127689"/>
              <a:gd name="connsiteY132-21326" fmla="*/ 5888542 h 6858000"/>
              <a:gd name="connsiteX133-21327" fmla="*/ 6102493 w 6127689"/>
              <a:gd name="connsiteY133-21328" fmla="*/ 5928602 h 6858000"/>
              <a:gd name="connsiteX134-21329" fmla="*/ 6056863 w 6127689"/>
              <a:gd name="connsiteY134-21330" fmla="*/ 6000643 h 6858000"/>
              <a:gd name="connsiteX135-21331" fmla="*/ 6045436 w 6127689"/>
              <a:gd name="connsiteY135-21332" fmla="*/ 6124480 h 6858000"/>
              <a:gd name="connsiteX136-21333" fmla="*/ 6030489 w 6127689"/>
              <a:gd name="connsiteY136-21334" fmla="*/ 6317666 h 6858000"/>
              <a:gd name="connsiteX137-21335" fmla="*/ 6007492 w 6127689"/>
              <a:gd name="connsiteY137-21336" fmla="*/ 6440818 h 6858000"/>
              <a:gd name="connsiteX138-21337" fmla="*/ 6009467 w 6127689"/>
              <a:gd name="connsiteY138-21338" fmla="*/ 6487076 h 6858000"/>
              <a:gd name="connsiteX139-21339" fmla="*/ 5995064 w 6127689"/>
              <a:gd name="connsiteY139-21340" fmla="*/ 6540791 h 6858000"/>
              <a:gd name="connsiteX140-21341" fmla="*/ 5996309 w 6127689"/>
              <a:gd name="connsiteY140-21342" fmla="*/ 6543961 h 6858000"/>
              <a:gd name="connsiteX141-21343" fmla="*/ 5996048 w 6127689"/>
              <a:gd name="connsiteY141-21344" fmla="*/ 6555444 h 6858000"/>
              <a:gd name="connsiteX142-21345" fmla="*/ 6002524 w 6127689"/>
              <a:gd name="connsiteY142-21346" fmla="*/ 6560188 h 6858000"/>
              <a:gd name="connsiteX143-21347" fmla="*/ 6006823 w 6127689"/>
              <a:gd name="connsiteY143-21348" fmla="*/ 6578546 h 6858000"/>
              <a:gd name="connsiteX144-21349" fmla="*/ 6004510 w 6127689"/>
              <a:gd name="connsiteY144-21350" fmla="*/ 6599256 h 6858000"/>
              <a:gd name="connsiteX145-21351" fmla="*/ 5986207 w 6127689"/>
              <a:gd name="connsiteY145-21352" fmla="*/ 6695855 h 6858000"/>
              <a:gd name="connsiteX146-21353" fmla="*/ 5979428 w 6127689"/>
              <a:gd name="connsiteY146-21354" fmla="*/ 6754678 h 6858000"/>
              <a:gd name="connsiteX147-21355" fmla="*/ 5983398 w 6127689"/>
              <a:gd name="connsiteY147-21356" fmla="*/ 6778641 h 6858000"/>
              <a:gd name="connsiteX148-21357" fmla="*/ 5984543 w 6127689"/>
              <a:gd name="connsiteY148-21358" fmla="*/ 6811016 h 6858000"/>
              <a:gd name="connsiteX149-21359" fmla="*/ 5981802 w 6127689"/>
              <a:gd name="connsiteY149-21360" fmla="*/ 6838578 h 6858000"/>
              <a:gd name="connsiteX150-21361" fmla="*/ 5979671 w 6127689"/>
              <a:gd name="connsiteY150-21362" fmla="*/ 6858000 h 6858000"/>
              <a:gd name="connsiteX151-21363" fmla="*/ 0 w 6127689"/>
              <a:gd name="connsiteY151-21364" fmla="*/ 6858000 h 6858000"/>
              <a:gd name="connsiteX152-21365" fmla="*/ 0 w 6127689"/>
              <a:gd name="connsiteY152-21366" fmla="*/ 0 h 6858000"/>
              <a:gd name="connsiteX0-21367" fmla="*/ 0 w 6127689"/>
              <a:gd name="connsiteY0-21368" fmla="*/ 0 h 6858000"/>
              <a:gd name="connsiteX1-21369" fmla="*/ 4965888 w 6127689"/>
              <a:gd name="connsiteY1-21370" fmla="*/ 0 h 6858000"/>
              <a:gd name="connsiteX2-21371" fmla="*/ 4967767 w 6127689"/>
              <a:gd name="connsiteY2-21372" fmla="*/ 7930 h 6858000"/>
              <a:gd name="connsiteX3-21373" fmla="*/ 4979444 w 6127689"/>
              <a:gd name="connsiteY3-21374" fmla="*/ 43921 h 6858000"/>
              <a:gd name="connsiteX4-21375" fmla="*/ 5021173 w 6127689"/>
              <a:gd name="connsiteY4-21376" fmla="*/ 123738 h 6858000"/>
              <a:gd name="connsiteX5-21377" fmla="*/ 5075458 w 6127689"/>
              <a:gd name="connsiteY5-21378" fmla="*/ 264355 h 6858000"/>
              <a:gd name="connsiteX6-21379" fmla="*/ 5081175 w 6127689"/>
              <a:gd name="connsiteY6-21380" fmla="*/ 277448 h 6858000"/>
              <a:gd name="connsiteX7-21381" fmla="*/ 5097011 w 6127689"/>
              <a:gd name="connsiteY7-21382" fmla="*/ 355616 h 6858000"/>
              <a:gd name="connsiteX8-21383" fmla="*/ 5130982 w 6127689"/>
              <a:gd name="connsiteY8-21384" fmla="*/ 412030 h 6858000"/>
              <a:gd name="connsiteX9-21385" fmla="*/ 5153000 w 6127689"/>
              <a:gd name="connsiteY9-21386" fmla="*/ 507134 h 6858000"/>
              <a:gd name="connsiteX10-21387" fmla="*/ 5171282 w 6127689"/>
              <a:gd name="connsiteY10-21388" fmla="*/ 602071 h 6858000"/>
              <a:gd name="connsiteX11-21389" fmla="*/ 5176196 w 6127689"/>
              <a:gd name="connsiteY11-21390" fmla="*/ 636822 h 6858000"/>
              <a:gd name="connsiteX12-21391" fmla="*/ 5189051 w 6127689"/>
              <a:gd name="connsiteY12-21392" fmla="*/ 782518 h 6858000"/>
              <a:gd name="connsiteX13-21393" fmla="*/ 5210428 w 6127689"/>
              <a:gd name="connsiteY13-21394" fmla="*/ 815772 h 6858000"/>
              <a:gd name="connsiteX14-21395" fmla="*/ 5221088 w 6127689"/>
              <a:gd name="connsiteY14-21396" fmla="*/ 860193 h 6858000"/>
              <a:gd name="connsiteX15-21397" fmla="*/ 5230806 w 6127689"/>
              <a:gd name="connsiteY15-21398" fmla="*/ 961354 h 6858000"/>
              <a:gd name="connsiteX16-21399" fmla="*/ 5201018 w 6127689"/>
              <a:gd name="connsiteY16-21400" fmla="*/ 1095027 h 6858000"/>
              <a:gd name="connsiteX17-21401" fmla="*/ 5202153 w 6127689"/>
              <a:gd name="connsiteY17-21402" fmla="*/ 1133224 h 6858000"/>
              <a:gd name="connsiteX18-21403" fmla="*/ 5207370 w 6127689"/>
              <a:gd name="connsiteY18-21404" fmla="*/ 1138097 h 6858000"/>
              <a:gd name="connsiteX19-21405" fmla="*/ 5189234 w 6127689"/>
              <a:gd name="connsiteY19-21406" fmla="*/ 1193495 h 6858000"/>
              <a:gd name="connsiteX20-21407" fmla="*/ 5202769 w 6127689"/>
              <a:gd name="connsiteY20-21408" fmla="*/ 1269450 h 6858000"/>
              <a:gd name="connsiteX21-21409" fmla="*/ 5225968 w 6127689"/>
              <a:gd name="connsiteY21-21410" fmla="*/ 1357994 h 6858000"/>
              <a:gd name="connsiteX22-21411" fmla="*/ 5233819 w 6127689"/>
              <a:gd name="connsiteY22-21412" fmla="*/ 1380922 h 6858000"/>
              <a:gd name="connsiteX23-21413" fmla="*/ 5237226 w 6127689"/>
              <a:gd name="connsiteY23-21414" fmla="*/ 1441327 h 6858000"/>
              <a:gd name="connsiteX24-21415" fmla="*/ 5255653 w 6127689"/>
              <a:gd name="connsiteY24-21416" fmla="*/ 1524712 h 6858000"/>
              <a:gd name="connsiteX25-21417" fmla="*/ 5263491 w 6127689"/>
              <a:gd name="connsiteY25-21418" fmla="*/ 1642938 h 6858000"/>
              <a:gd name="connsiteX26-21419" fmla="*/ 5261314 w 6127689"/>
              <a:gd name="connsiteY26-21420" fmla="*/ 1689177 h 6858000"/>
              <a:gd name="connsiteX27-21421" fmla="*/ 5259788 w 6127689"/>
              <a:gd name="connsiteY27-21422" fmla="*/ 1768516 h 6858000"/>
              <a:gd name="connsiteX28-21423" fmla="*/ 5255696 w 6127689"/>
              <a:gd name="connsiteY28-21424" fmla="*/ 1953770 h 6858000"/>
              <a:gd name="connsiteX29-21425" fmla="*/ 5252592 w 6127689"/>
              <a:gd name="connsiteY29-21426" fmla="*/ 2092210 h 6858000"/>
              <a:gd name="connsiteX30-21427" fmla="*/ 5264303 w 6127689"/>
              <a:gd name="connsiteY30-21428" fmla="*/ 2225157 h 6858000"/>
              <a:gd name="connsiteX31-21429" fmla="*/ 5254949 w 6127689"/>
              <a:gd name="connsiteY31-21430" fmla="*/ 2236160 h 6858000"/>
              <a:gd name="connsiteX32-21431" fmla="*/ 5250104 w 6127689"/>
              <a:gd name="connsiteY32-21432" fmla="*/ 2249166 h 6858000"/>
              <a:gd name="connsiteX33-21433" fmla="*/ 5251214 w 6127689"/>
              <a:gd name="connsiteY33-21434" fmla="*/ 2250944 h 6858000"/>
              <a:gd name="connsiteX34-21435" fmla="*/ 5250644 w 6127689"/>
              <a:gd name="connsiteY34-21436" fmla="*/ 2266619 h 6858000"/>
              <a:gd name="connsiteX35-21437" fmla="*/ 5293877 w 6127689"/>
              <a:gd name="connsiteY35-21438" fmla="*/ 2368649 h 6858000"/>
              <a:gd name="connsiteX36-21439" fmla="*/ 5311338 w 6127689"/>
              <a:gd name="connsiteY36-21440" fmla="*/ 2404034 h 6858000"/>
              <a:gd name="connsiteX37-21441" fmla="*/ 5338366 w 6127689"/>
              <a:gd name="connsiteY37-21442" fmla="*/ 2465052 h 6858000"/>
              <a:gd name="connsiteX38-21443" fmla="*/ 5371263 w 6127689"/>
              <a:gd name="connsiteY38-21444" fmla="*/ 2586413 h 6858000"/>
              <a:gd name="connsiteX39-21445" fmla="*/ 5407503 w 6127689"/>
              <a:gd name="connsiteY39-21446" fmla="*/ 2786290 h 6858000"/>
              <a:gd name="connsiteX40-21447" fmla="*/ 5407356 w 6127689"/>
              <a:gd name="connsiteY40-21448" fmla="*/ 2787545 h 6858000"/>
              <a:gd name="connsiteX41-21449" fmla="*/ 5411130 w 6127689"/>
              <a:gd name="connsiteY41-21450" fmla="*/ 2788640 h 6858000"/>
              <a:gd name="connsiteX42-21451" fmla="*/ 5416439 w 6127689"/>
              <a:gd name="connsiteY42-21452" fmla="*/ 2805666 h 6858000"/>
              <a:gd name="connsiteX43-21453" fmla="*/ 5416589 w 6127689"/>
              <a:gd name="connsiteY43-21454" fmla="*/ 2810822 h 6858000"/>
              <a:gd name="connsiteX44-21455" fmla="*/ 5418542 w 6127689"/>
              <a:gd name="connsiteY44-21456" fmla="*/ 2817745 h 6858000"/>
              <a:gd name="connsiteX45-21457" fmla="*/ 5418847 w 6127689"/>
              <a:gd name="connsiteY45-21458" fmla="*/ 2817825 h 6858000"/>
              <a:gd name="connsiteX46-21459" fmla="*/ 5457023 w 6127689"/>
              <a:gd name="connsiteY46-21460" fmla="*/ 2858292 h 6858000"/>
              <a:gd name="connsiteX47-21461" fmla="*/ 5479298 w 6127689"/>
              <a:gd name="connsiteY47-21462" fmla="*/ 2947791 h 6858000"/>
              <a:gd name="connsiteX48-21463" fmla="*/ 5481770 w 6127689"/>
              <a:gd name="connsiteY48-21464" fmla="*/ 2951352 h 6858000"/>
              <a:gd name="connsiteX49-21465" fmla="*/ 5482045 w 6127689"/>
              <a:gd name="connsiteY49-21466" fmla="*/ 2984371 h 6858000"/>
              <a:gd name="connsiteX50-21467" fmla="*/ 5482415 w 6127689"/>
              <a:gd name="connsiteY50-21468" fmla="*/ 3004079 h 6858000"/>
              <a:gd name="connsiteX51-21469" fmla="*/ 5503944 w 6127689"/>
              <a:gd name="connsiteY51-21470" fmla="*/ 3123335 h 6858000"/>
              <a:gd name="connsiteX52-21471" fmla="*/ 5516007 w 6127689"/>
              <a:gd name="connsiteY52-21472" fmla="*/ 3258473 h 6858000"/>
              <a:gd name="connsiteX53-21473" fmla="*/ 5566839 w 6127689"/>
              <a:gd name="connsiteY53-21474" fmla="*/ 3345295 h 6858000"/>
              <a:gd name="connsiteX54-21475" fmla="*/ 5589758 w 6127689"/>
              <a:gd name="connsiteY54-21476" fmla="*/ 3506453 h 6858000"/>
              <a:gd name="connsiteX55-21477" fmla="*/ 5596144 w 6127689"/>
              <a:gd name="connsiteY55-21478" fmla="*/ 3534624 h 6858000"/>
              <a:gd name="connsiteX56-21479" fmla="*/ 5597750 w 6127689"/>
              <a:gd name="connsiteY56-21480" fmla="*/ 3534129 h 6858000"/>
              <a:gd name="connsiteX57-21481" fmla="*/ 5599700 w 6127689"/>
              <a:gd name="connsiteY57-21482" fmla="*/ 3547221 h 6858000"/>
              <a:gd name="connsiteX58-21483" fmla="*/ 5615031 w 6127689"/>
              <a:gd name="connsiteY58-21484" fmla="*/ 3557482 h 6858000"/>
              <a:gd name="connsiteX59-21485" fmla="*/ 5618377 w 6127689"/>
              <a:gd name="connsiteY59-21486" fmla="*/ 3588431 h 6858000"/>
              <a:gd name="connsiteX60-21487" fmla="*/ 5612155 w 6127689"/>
              <a:gd name="connsiteY60-21488" fmla="*/ 3589869 h 6858000"/>
              <a:gd name="connsiteX61-21489" fmla="*/ 5620843 w 6127689"/>
              <a:gd name="connsiteY61-21490" fmla="*/ 3606745 h 6858000"/>
              <a:gd name="connsiteX62-21491" fmla="*/ 5655472 w 6127689"/>
              <a:gd name="connsiteY62-21492" fmla="*/ 3678877 h 6858000"/>
              <a:gd name="connsiteX63-21493" fmla="*/ 5680448 w 6127689"/>
              <a:gd name="connsiteY63-21494" fmla="*/ 3717760 h 6858000"/>
              <a:gd name="connsiteX64-21495" fmla="*/ 5683015 w 6127689"/>
              <a:gd name="connsiteY64-21496" fmla="*/ 3762025 h 6858000"/>
              <a:gd name="connsiteX65-21497" fmla="*/ 5696643 w 6127689"/>
              <a:gd name="connsiteY65-21498" fmla="*/ 3773888 h 6858000"/>
              <a:gd name="connsiteX66-21499" fmla="*/ 5699203 w 6127689"/>
              <a:gd name="connsiteY66-21500" fmla="*/ 3775823 h 6858000"/>
              <a:gd name="connsiteX67-21501" fmla="*/ 5704824 w 6127689"/>
              <a:gd name="connsiteY67-21502" fmla="*/ 3785966 h 6858000"/>
              <a:gd name="connsiteX68-21503" fmla="*/ 5712204 w 6127689"/>
              <a:gd name="connsiteY68-21504" fmla="*/ 3785830 h 6858000"/>
              <a:gd name="connsiteX69-21505" fmla="*/ 5724816 w 6127689"/>
              <a:gd name="connsiteY69-21506" fmla="*/ 3798949 h 6858000"/>
              <a:gd name="connsiteX70-21507" fmla="*/ 5733539 w 6127689"/>
              <a:gd name="connsiteY70-21508" fmla="*/ 3818457 h 6858000"/>
              <a:gd name="connsiteX71-21509" fmla="*/ 5768491 w 6127689"/>
              <a:gd name="connsiteY71-21510" fmla="*/ 3914399 h 6858000"/>
              <a:gd name="connsiteX72-21511" fmla="*/ 5793123 w 6127689"/>
              <a:gd name="connsiteY72-21512" fmla="*/ 3969952 h 6858000"/>
              <a:gd name="connsiteX73-21513" fmla="*/ 5808321 w 6127689"/>
              <a:gd name="connsiteY73-21514" fmla="*/ 3988153 h 6858000"/>
              <a:gd name="connsiteX74-21515" fmla="*/ 5825621 w 6127689"/>
              <a:gd name="connsiteY74-21516" fmla="*/ 4015525 h 6858000"/>
              <a:gd name="connsiteX75-21517" fmla="*/ 5860672 w 6127689"/>
              <a:gd name="connsiteY75-21518" fmla="*/ 4061579 h 6858000"/>
              <a:gd name="connsiteX76-21519" fmla="*/ 5872173 w 6127689"/>
              <a:gd name="connsiteY76-21520" fmla="*/ 4088497 h 6858000"/>
              <a:gd name="connsiteX77-21521" fmla="*/ 5883705 w 6127689"/>
              <a:gd name="connsiteY77-21522" fmla="*/ 4101899 h 6858000"/>
              <a:gd name="connsiteX78-21523" fmla="*/ 5885314 w 6127689"/>
              <a:gd name="connsiteY78-21524" fmla="*/ 4108387 h 6858000"/>
              <a:gd name="connsiteX79-21525" fmla="*/ 5894095 w 6127689"/>
              <a:gd name="connsiteY79-21526" fmla="*/ 4128857 h 6858000"/>
              <a:gd name="connsiteX80-21527" fmla="*/ 5898339 w 6127689"/>
              <a:gd name="connsiteY80-21528" fmla="*/ 4140800 h 6858000"/>
              <a:gd name="connsiteX81-21529" fmla="*/ 5899734 w 6127689"/>
              <a:gd name="connsiteY81-21530" fmla="*/ 4145632 h 6858000"/>
              <a:gd name="connsiteX82-21531" fmla="*/ 5903513 w 6127689"/>
              <a:gd name="connsiteY82-21532" fmla="*/ 4187661 h 6858000"/>
              <a:gd name="connsiteX83-21533" fmla="*/ 5917114 w 6127689"/>
              <a:gd name="connsiteY83-21534" fmla="*/ 4213096 h 6858000"/>
              <a:gd name="connsiteX84-21535" fmla="*/ 5921153 w 6127689"/>
              <a:gd name="connsiteY84-21536" fmla="*/ 4236222 h 6858000"/>
              <a:gd name="connsiteX85-21537" fmla="*/ 5924233 w 6127689"/>
              <a:gd name="connsiteY85-21538" fmla="*/ 4242060 h 6858000"/>
              <a:gd name="connsiteX86-21539" fmla="*/ 5928910 w 6127689"/>
              <a:gd name="connsiteY86-21540" fmla="*/ 4300973 h 6858000"/>
              <a:gd name="connsiteX87-21541" fmla="*/ 5939320 w 6127689"/>
              <a:gd name="connsiteY87-21542" fmla="*/ 4340435 h 6858000"/>
              <a:gd name="connsiteX88-21543" fmla="*/ 5946705 w 6127689"/>
              <a:gd name="connsiteY88-21544" fmla="*/ 4428051 h 6858000"/>
              <a:gd name="connsiteX89-21545" fmla="*/ 5949261 w 6127689"/>
              <a:gd name="connsiteY89-21546" fmla="*/ 4449185 h 6858000"/>
              <a:gd name="connsiteX90-21547" fmla="*/ 5957504 w 6127689"/>
              <a:gd name="connsiteY90-21548" fmla="*/ 4465911 h 6858000"/>
              <a:gd name="connsiteX91-21549" fmla="*/ 5964689 w 6127689"/>
              <a:gd name="connsiteY91-21550" fmla="*/ 4468532 h 6858000"/>
              <a:gd name="connsiteX92-21551" fmla="*/ 5967062 w 6127689"/>
              <a:gd name="connsiteY92-21552" fmla="*/ 4479923 h 6858000"/>
              <a:gd name="connsiteX93-21553" fmla="*/ 5968960 w 6127689"/>
              <a:gd name="connsiteY93-21554" fmla="*/ 4482655 h 6858000"/>
              <a:gd name="connsiteX94-21555" fmla="*/ 5978567 w 6127689"/>
              <a:gd name="connsiteY94-21556" fmla="*/ 4498605 h 6858000"/>
              <a:gd name="connsiteX95-21557" fmla="*/ 5980106 w 6127689"/>
              <a:gd name="connsiteY95-21558" fmla="*/ 4585087 h 6858000"/>
              <a:gd name="connsiteX96-21559" fmla="*/ 5998138 w 6127689"/>
              <a:gd name="connsiteY96-21560" fmla="*/ 4697518 h 6858000"/>
              <a:gd name="connsiteX97-21561" fmla="*/ 6013516 w 6127689"/>
              <a:gd name="connsiteY97-21562" fmla="*/ 4786619 h 6858000"/>
              <a:gd name="connsiteX98-21563" fmla="*/ 6025404 w 6127689"/>
              <a:gd name="connsiteY98-21564" fmla="*/ 4858148 h 6858000"/>
              <a:gd name="connsiteX99-21565" fmla="*/ 6007749 w 6127689"/>
              <a:gd name="connsiteY99-21566" fmla="*/ 4964715 h 6858000"/>
              <a:gd name="connsiteX100-21567" fmla="*/ 6005269 w 6127689"/>
              <a:gd name="connsiteY100-21568" fmla="*/ 5150567 h 6858000"/>
              <a:gd name="connsiteX101-21569" fmla="*/ 6001127 w 6127689"/>
              <a:gd name="connsiteY101-21570" fmla="*/ 5164609 h 6858000"/>
              <a:gd name="connsiteX102-21571" fmla="*/ 5996647 w 6127689"/>
              <a:gd name="connsiteY102-21572" fmla="*/ 5185640 h 6858000"/>
              <a:gd name="connsiteX103-21573" fmla="*/ 5998514 w 6127689"/>
              <a:gd name="connsiteY103-21574" fmla="*/ 5189673 h 6858000"/>
              <a:gd name="connsiteX104-21575" fmla="*/ 5995970 w 6127689"/>
              <a:gd name="connsiteY104-21576" fmla="*/ 5221547 h 6858000"/>
              <a:gd name="connsiteX105-21577" fmla="*/ 5997218 w 6127689"/>
              <a:gd name="connsiteY105-21578" fmla="*/ 5222031 h 6858000"/>
              <a:gd name="connsiteX106-21579" fmla="*/ 6002116 w 6127689"/>
              <a:gd name="connsiteY106-21580" fmla="*/ 5231223 h 6858000"/>
              <a:gd name="connsiteX107-21581" fmla="*/ 6039260 w 6127689"/>
              <a:gd name="connsiteY107-21582" fmla="*/ 5289518 h 6858000"/>
              <a:gd name="connsiteX108-21583" fmla="*/ 6036748 w 6127689"/>
              <a:gd name="connsiteY108-21584" fmla="*/ 5322752 h 6858000"/>
              <a:gd name="connsiteX109-21585" fmla="*/ 6036943 w 6127689"/>
              <a:gd name="connsiteY109-21586" fmla="*/ 5329480 h 6858000"/>
              <a:gd name="connsiteX110-21587" fmla="*/ 6037236 w 6127689"/>
              <a:gd name="connsiteY110-21588" fmla="*/ 5329634 h 6858000"/>
              <a:gd name="connsiteX111-21589" fmla="*/ 6038019 w 6127689"/>
              <a:gd name="connsiteY111-21590" fmla="*/ 5336764 h 6858000"/>
              <a:gd name="connsiteX112-21591" fmla="*/ 6037298 w 6127689"/>
              <a:gd name="connsiteY112-21592" fmla="*/ 5341753 h 6858000"/>
              <a:gd name="connsiteX113-21593" fmla="*/ 6037677 w 6127689"/>
              <a:gd name="connsiteY113-21594" fmla="*/ 5354807 h 6858000"/>
              <a:gd name="connsiteX114-21595" fmla="*/ 6039728 w 6127689"/>
              <a:gd name="connsiteY114-21596" fmla="*/ 5359416 h 6858000"/>
              <a:gd name="connsiteX115-21597" fmla="*/ 6043311 w 6127689"/>
              <a:gd name="connsiteY115-21598" fmla="*/ 5361407 h 6858000"/>
              <a:gd name="connsiteX116-21599" fmla="*/ 6042954 w 6127689"/>
              <a:gd name="connsiteY116-21600" fmla="*/ 5362576 h 6858000"/>
              <a:gd name="connsiteX117-21601" fmla="*/ 6053435 w 6127689"/>
              <a:gd name="connsiteY117-21602" fmla="*/ 5387547 h 6858000"/>
              <a:gd name="connsiteX118-21603" fmla="*/ 6065933 w 6127689"/>
              <a:gd name="connsiteY118-21604" fmla="*/ 5443002 h 6858000"/>
              <a:gd name="connsiteX119-21605" fmla="*/ 6068640 w 6127689"/>
              <a:gd name="connsiteY119-21606" fmla="*/ 5474503 h 6858000"/>
              <a:gd name="connsiteX120-21607" fmla="*/ 6080922 w 6127689"/>
              <a:gd name="connsiteY120-21608" fmla="*/ 5561070 h 6858000"/>
              <a:gd name="connsiteX121-21609" fmla="*/ 6096949 w 6127689"/>
              <a:gd name="connsiteY121-21610" fmla="*/ 5648179 h 6858000"/>
              <a:gd name="connsiteX122-21611" fmla="*/ 6125703 w 6127689"/>
              <a:gd name="connsiteY122-21612" fmla="*/ 5692894 h 6858000"/>
              <a:gd name="connsiteX123-21613" fmla="*/ 6126670 w 6127689"/>
              <a:gd name="connsiteY123-21614" fmla="*/ 5697882 h 6858000"/>
              <a:gd name="connsiteX124-21615" fmla="*/ 6124061 w 6127689"/>
              <a:gd name="connsiteY124-21616" fmla="*/ 5710294 h 6858000"/>
              <a:gd name="connsiteX125-21617" fmla="*/ 6122213 w 6127689"/>
              <a:gd name="connsiteY125-21618" fmla="*/ 5714762 h 6858000"/>
              <a:gd name="connsiteX126-21619" fmla="*/ 6121353 w 6127689"/>
              <a:gd name="connsiteY126-21620" fmla="*/ 5721725 h 6858000"/>
              <a:gd name="connsiteX127-21621" fmla="*/ 6121607 w 6127689"/>
              <a:gd name="connsiteY127-21622" fmla="*/ 5721959 h 6858000"/>
              <a:gd name="connsiteX128-21623" fmla="*/ 6120262 w 6127689"/>
              <a:gd name="connsiteY128-21624" fmla="*/ 5728358 h 6858000"/>
              <a:gd name="connsiteX129-21625" fmla="*/ 6127024 w 6127689"/>
              <a:gd name="connsiteY129-21626" fmla="*/ 5786902 h 6858000"/>
              <a:gd name="connsiteX130-21627" fmla="*/ 6127519 w 6127689"/>
              <a:gd name="connsiteY130-21628" fmla="*/ 5865775 h 6858000"/>
              <a:gd name="connsiteX131-21629" fmla="*/ 6119217 w 6127689"/>
              <a:gd name="connsiteY131-21630" fmla="*/ 5888542 h 6858000"/>
              <a:gd name="connsiteX132-21631" fmla="*/ 6102493 w 6127689"/>
              <a:gd name="connsiteY132-21632" fmla="*/ 5928602 h 6858000"/>
              <a:gd name="connsiteX133-21633" fmla="*/ 6056863 w 6127689"/>
              <a:gd name="connsiteY133-21634" fmla="*/ 6000643 h 6858000"/>
              <a:gd name="connsiteX134-21635" fmla="*/ 6045436 w 6127689"/>
              <a:gd name="connsiteY134-21636" fmla="*/ 6124480 h 6858000"/>
              <a:gd name="connsiteX135-21637" fmla="*/ 6030489 w 6127689"/>
              <a:gd name="connsiteY135-21638" fmla="*/ 6317666 h 6858000"/>
              <a:gd name="connsiteX136-21639" fmla="*/ 6007492 w 6127689"/>
              <a:gd name="connsiteY136-21640" fmla="*/ 6440818 h 6858000"/>
              <a:gd name="connsiteX137-21641" fmla="*/ 6009467 w 6127689"/>
              <a:gd name="connsiteY137-21642" fmla="*/ 6487076 h 6858000"/>
              <a:gd name="connsiteX138-21643" fmla="*/ 5995064 w 6127689"/>
              <a:gd name="connsiteY138-21644" fmla="*/ 6540791 h 6858000"/>
              <a:gd name="connsiteX139-21645" fmla="*/ 5996309 w 6127689"/>
              <a:gd name="connsiteY139-21646" fmla="*/ 6543961 h 6858000"/>
              <a:gd name="connsiteX140-21647" fmla="*/ 5996048 w 6127689"/>
              <a:gd name="connsiteY140-21648" fmla="*/ 6555444 h 6858000"/>
              <a:gd name="connsiteX141-21649" fmla="*/ 6002524 w 6127689"/>
              <a:gd name="connsiteY141-21650" fmla="*/ 6560188 h 6858000"/>
              <a:gd name="connsiteX142-21651" fmla="*/ 6006823 w 6127689"/>
              <a:gd name="connsiteY142-21652" fmla="*/ 6578546 h 6858000"/>
              <a:gd name="connsiteX143-21653" fmla="*/ 6004510 w 6127689"/>
              <a:gd name="connsiteY143-21654" fmla="*/ 6599256 h 6858000"/>
              <a:gd name="connsiteX144-21655" fmla="*/ 5986207 w 6127689"/>
              <a:gd name="connsiteY144-21656" fmla="*/ 6695855 h 6858000"/>
              <a:gd name="connsiteX145-21657" fmla="*/ 5979428 w 6127689"/>
              <a:gd name="connsiteY145-21658" fmla="*/ 6754678 h 6858000"/>
              <a:gd name="connsiteX146-21659" fmla="*/ 5983398 w 6127689"/>
              <a:gd name="connsiteY146-21660" fmla="*/ 6778641 h 6858000"/>
              <a:gd name="connsiteX147-21661" fmla="*/ 5984543 w 6127689"/>
              <a:gd name="connsiteY147-21662" fmla="*/ 6811016 h 6858000"/>
              <a:gd name="connsiteX148-21663" fmla="*/ 5981802 w 6127689"/>
              <a:gd name="connsiteY148-21664" fmla="*/ 6838578 h 6858000"/>
              <a:gd name="connsiteX149-21665" fmla="*/ 5979671 w 6127689"/>
              <a:gd name="connsiteY149-21666" fmla="*/ 6858000 h 6858000"/>
              <a:gd name="connsiteX150-21667" fmla="*/ 0 w 6127689"/>
              <a:gd name="connsiteY150-21668" fmla="*/ 6858000 h 6858000"/>
              <a:gd name="connsiteX151-21669" fmla="*/ 0 w 6127689"/>
              <a:gd name="connsiteY151-21670" fmla="*/ 0 h 6858000"/>
              <a:gd name="connsiteX0-21671" fmla="*/ 0 w 6127689"/>
              <a:gd name="connsiteY0-21672" fmla="*/ 0 h 6858000"/>
              <a:gd name="connsiteX1-21673" fmla="*/ 4965888 w 6127689"/>
              <a:gd name="connsiteY1-21674" fmla="*/ 0 h 6858000"/>
              <a:gd name="connsiteX2-21675" fmla="*/ 4967767 w 6127689"/>
              <a:gd name="connsiteY2-21676" fmla="*/ 7930 h 6858000"/>
              <a:gd name="connsiteX3-21677" fmla="*/ 4979444 w 6127689"/>
              <a:gd name="connsiteY3-21678" fmla="*/ 43921 h 6858000"/>
              <a:gd name="connsiteX4-21679" fmla="*/ 5021173 w 6127689"/>
              <a:gd name="connsiteY4-21680" fmla="*/ 123738 h 6858000"/>
              <a:gd name="connsiteX5-21681" fmla="*/ 5075458 w 6127689"/>
              <a:gd name="connsiteY5-21682" fmla="*/ 264355 h 6858000"/>
              <a:gd name="connsiteX6-21683" fmla="*/ 5081175 w 6127689"/>
              <a:gd name="connsiteY6-21684" fmla="*/ 277448 h 6858000"/>
              <a:gd name="connsiteX7-21685" fmla="*/ 5097011 w 6127689"/>
              <a:gd name="connsiteY7-21686" fmla="*/ 355616 h 6858000"/>
              <a:gd name="connsiteX8-21687" fmla="*/ 5130982 w 6127689"/>
              <a:gd name="connsiteY8-21688" fmla="*/ 412030 h 6858000"/>
              <a:gd name="connsiteX9-21689" fmla="*/ 5153000 w 6127689"/>
              <a:gd name="connsiteY9-21690" fmla="*/ 507134 h 6858000"/>
              <a:gd name="connsiteX10-21691" fmla="*/ 5171282 w 6127689"/>
              <a:gd name="connsiteY10-21692" fmla="*/ 602071 h 6858000"/>
              <a:gd name="connsiteX11-21693" fmla="*/ 5176196 w 6127689"/>
              <a:gd name="connsiteY11-21694" fmla="*/ 636822 h 6858000"/>
              <a:gd name="connsiteX12-21695" fmla="*/ 5189051 w 6127689"/>
              <a:gd name="connsiteY12-21696" fmla="*/ 782518 h 6858000"/>
              <a:gd name="connsiteX13-21697" fmla="*/ 5210428 w 6127689"/>
              <a:gd name="connsiteY13-21698" fmla="*/ 815772 h 6858000"/>
              <a:gd name="connsiteX14-21699" fmla="*/ 5221088 w 6127689"/>
              <a:gd name="connsiteY14-21700" fmla="*/ 860193 h 6858000"/>
              <a:gd name="connsiteX15-21701" fmla="*/ 5230806 w 6127689"/>
              <a:gd name="connsiteY15-21702" fmla="*/ 961354 h 6858000"/>
              <a:gd name="connsiteX16-21703" fmla="*/ 5201018 w 6127689"/>
              <a:gd name="connsiteY16-21704" fmla="*/ 1095027 h 6858000"/>
              <a:gd name="connsiteX17-21705" fmla="*/ 5202153 w 6127689"/>
              <a:gd name="connsiteY17-21706" fmla="*/ 1133224 h 6858000"/>
              <a:gd name="connsiteX18-21707" fmla="*/ 5207370 w 6127689"/>
              <a:gd name="connsiteY18-21708" fmla="*/ 1138097 h 6858000"/>
              <a:gd name="connsiteX19-21709" fmla="*/ 5189234 w 6127689"/>
              <a:gd name="connsiteY19-21710" fmla="*/ 1193495 h 6858000"/>
              <a:gd name="connsiteX20-21711" fmla="*/ 5202769 w 6127689"/>
              <a:gd name="connsiteY20-21712" fmla="*/ 1269450 h 6858000"/>
              <a:gd name="connsiteX21-21713" fmla="*/ 5225968 w 6127689"/>
              <a:gd name="connsiteY21-21714" fmla="*/ 1357994 h 6858000"/>
              <a:gd name="connsiteX22-21715" fmla="*/ 5233819 w 6127689"/>
              <a:gd name="connsiteY22-21716" fmla="*/ 1380922 h 6858000"/>
              <a:gd name="connsiteX23-21717" fmla="*/ 5237226 w 6127689"/>
              <a:gd name="connsiteY23-21718" fmla="*/ 1441327 h 6858000"/>
              <a:gd name="connsiteX24-21719" fmla="*/ 5255653 w 6127689"/>
              <a:gd name="connsiteY24-21720" fmla="*/ 1524712 h 6858000"/>
              <a:gd name="connsiteX25-21721" fmla="*/ 5263491 w 6127689"/>
              <a:gd name="connsiteY25-21722" fmla="*/ 1642938 h 6858000"/>
              <a:gd name="connsiteX26-21723" fmla="*/ 5261314 w 6127689"/>
              <a:gd name="connsiteY26-21724" fmla="*/ 1689177 h 6858000"/>
              <a:gd name="connsiteX27-21725" fmla="*/ 5259788 w 6127689"/>
              <a:gd name="connsiteY27-21726" fmla="*/ 1768516 h 6858000"/>
              <a:gd name="connsiteX28-21727" fmla="*/ 5255696 w 6127689"/>
              <a:gd name="connsiteY28-21728" fmla="*/ 1953770 h 6858000"/>
              <a:gd name="connsiteX29-21729" fmla="*/ 5252592 w 6127689"/>
              <a:gd name="connsiteY29-21730" fmla="*/ 2092210 h 6858000"/>
              <a:gd name="connsiteX30-21731" fmla="*/ 5264303 w 6127689"/>
              <a:gd name="connsiteY30-21732" fmla="*/ 2225157 h 6858000"/>
              <a:gd name="connsiteX31-21733" fmla="*/ 5254949 w 6127689"/>
              <a:gd name="connsiteY31-21734" fmla="*/ 2236160 h 6858000"/>
              <a:gd name="connsiteX32-21735" fmla="*/ 5250104 w 6127689"/>
              <a:gd name="connsiteY32-21736" fmla="*/ 2249166 h 6858000"/>
              <a:gd name="connsiteX33-21737" fmla="*/ 5251214 w 6127689"/>
              <a:gd name="connsiteY33-21738" fmla="*/ 2250944 h 6858000"/>
              <a:gd name="connsiteX34-21739" fmla="*/ 5250644 w 6127689"/>
              <a:gd name="connsiteY34-21740" fmla="*/ 2266619 h 6858000"/>
              <a:gd name="connsiteX35-21741" fmla="*/ 5293877 w 6127689"/>
              <a:gd name="connsiteY35-21742" fmla="*/ 2368649 h 6858000"/>
              <a:gd name="connsiteX36-21743" fmla="*/ 5311338 w 6127689"/>
              <a:gd name="connsiteY36-21744" fmla="*/ 2404034 h 6858000"/>
              <a:gd name="connsiteX37-21745" fmla="*/ 5338366 w 6127689"/>
              <a:gd name="connsiteY37-21746" fmla="*/ 2465052 h 6858000"/>
              <a:gd name="connsiteX38-21747" fmla="*/ 5371263 w 6127689"/>
              <a:gd name="connsiteY38-21748" fmla="*/ 2586413 h 6858000"/>
              <a:gd name="connsiteX39-21749" fmla="*/ 5407503 w 6127689"/>
              <a:gd name="connsiteY39-21750" fmla="*/ 2786290 h 6858000"/>
              <a:gd name="connsiteX40-21751" fmla="*/ 5407356 w 6127689"/>
              <a:gd name="connsiteY40-21752" fmla="*/ 2787545 h 6858000"/>
              <a:gd name="connsiteX41-21753" fmla="*/ 5411130 w 6127689"/>
              <a:gd name="connsiteY41-21754" fmla="*/ 2788640 h 6858000"/>
              <a:gd name="connsiteX42-21755" fmla="*/ 5416439 w 6127689"/>
              <a:gd name="connsiteY42-21756" fmla="*/ 2805666 h 6858000"/>
              <a:gd name="connsiteX43-21757" fmla="*/ 5416589 w 6127689"/>
              <a:gd name="connsiteY43-21758" fmla="*/ 2810822 h 6858000"/>
              <a:gd name="connsiteX44-21759" fmla="*/ 5418542 w 6127689"/>
              <a:gd name="connsiteY44-21760" fmla="*/ 2817745 h 6858000"/>
              <a:gd name="connsiteX45-21761" fmla="*/ 5418847 w 6127689"/>
              <a:gd name="connsiteY45-21762" fmla="*/ 2817825 h 6858000"/>
              <a:gd name="connsiteX46-21763" fmla="*/ 5457023 w 6127689"/>
              <a:gd name="connsiteY46-21764" fmla="*/ 2858292 h 6858000"/>
              <a:gd name="connsiteX47-21765" fmla="*/ 5479298 w 6127689"/>
              <a:gd name="connsiteY47-21766" fmla="*/ 2947791 h 6858000"/>
              <a:gd name="connsiteX48-21767" fmla="*/ 5481770 w 6127689"/>
              <a:gd name="connsiteY48-21768" fmla="*/ 2951352 h 6858000"/>
              <a:gd name="connsiteX49-21769" fmla="*/ 5482045 w 6127689"/>
              <a:gd name="connsiteY49-21770" fmla="*/ 2984371 h 6858000"/>
              <a:gd name="connsiteX50-21771" fmla="*/ 5482415 w 6127689"/>
              <a:gd name="connsiteY50-21772" fmla="*/ 3004079 h 6858000"/>
              <a:gd name="connsiteX51-21773" fmla="*/ 5503944 w 6127689"/>
              <a:gd name="connsiteY51-21774" fmla="*/ 3123335 h 6858000"/>
              <a:gd name="connsiteX52-21775" fmla="*/ 5516007 w 6127689"/>
              <a:gd name="connsiteY52-21776" fmla="*/ 3258473 h 6858000"/>
              <a:gd name="connsiteX53-21777" fmla="*/ 5566839 w 6127689"/>
              <a:gd name="connsiteY53-21778" fmla="*/ 3345295 h 6858000"/>
              <a:gd name="connsiteX54-21779" fmla="*/ 5589758 w 6127689"/>
              <a:gd name="connsiteY54-21780" fmla="*/ 3506453 h 6858000"/>
              <a:gd name="connsiteX55-21781" fmla="*/ 5596144 w 6127689"/>
              <a:gd name="connsiteY55-21782" fmla="*/ 3534624 h 6858000"/>
              <a:gd name="connsiteX56-21783" fmla="*/ 5597750 w 6127689"/>
              <a:gd name="connsiteY56-21784" fmla="*/ 3534129 h 6858000"/>
              <a:gd name="connsiteX57-21785" fmla="*/ 5599700 w 6127689"/>
              <a:gd name="connsiteY57-21786" fmla="*/ 3547221 h 6858000"/>
              <a:gd name="connsiteX58-21787" fmla="*/ 5615031 w 6127689"/>
              <a:gd name="connsiteY58-21788" fmla="*/ 3557482 h 6858000"/>
              <a:gd name="connsiteX59-21789" fmla="*/ 5618377 w 6127689"/>
              <a:gd name="connsiteY59-21790" fmla="*/ 3588431 h 6858000"/>
              <a:gd name="connsiteX60-21791" fmla="*/ 5612155 w 6127689"/>
              <a:gd name="connsiteY60-21792" fmla="*/ 3589869 h 6858000"/>
              <a:gd name="connsiteX61-21793" fmla="*/ 5620843 w 6127689"/>
              <a:gd name="connsiteY61-21794" fmla="*/ 3606745 h 6858000"/>
              <a:gd name="connsiteX62-21795" fmla="*/ 5655472 w 6127689"/>
              <a:gd name="connsiteY62-21796" fmla="*/ 3678877 h 6858000"/>
              <a:gd name="connsiteX63-21797" fmla="*/ 5680448 w 6127689"/>
              <a:gd name="connsiteY63-21798" fmla="*/ 3717760 h 6858000"/>
              <a:gd name="connsiteX64-21799" fmla="*/ 5683015 w 6127689"/>
              <a:gd name="connsiteY64-21800" fmla="*/ 3762025 h 6858000"/>
              <a:gd name="connsiteX65-21801" fmla="*/ 5696643 w 6127689"/>
              <a:gd name="connsiteY65-21802" fmla="*/ 3773888 h 6858000"/>
              <a:gd name="connsiteX66-21803" fmla="*/ 5699203 w 6127689"/>
              <a:gd name="connsiteY66-21804" fmla="*/ 3775823 h 6858000"/>
              <a:gd name="connsiteX67-21805" fmla="*/ 5704824 w 6127689"/>
              <a:gd name="connsiteY67-21806" fmla="*/ 3785966 h 6858000"/>
              <a:gd name="connsiteX68-21807" fmla="*/ 5712204 w 6127689"/>
              <a:gd name="connsiteY68-21808" fmla="*/ 3785830 h 6858000"/>
              <a:gd name="connsiteX69-21809" fmla="*/ 5724816 w 6127689"/>
              <a:gd name="connsiteY69-21810" fmla="*/ 3798949 h 6858000"/>
              <a:gd name="connsiteX70-21811" fmla="*/ 5733539 w 6127689"/>
              <a:gd name="connsiteY70-21812" fmla="*/ 3818457 h 6858000"/>
              <a:gd name="connsiteX71-21813" fmla="*/ 5768491 w 6127689"/>
              <a:gd name="connsiteY71-21814" fmla="*/ 3914399 h 6858000"/>
              <a:gd name="connsiteX72-21815" fmla="*/ 5793123 w 6127689"/>
              <a:gd name="connsiteY72-21816" fmla="*/ 3969952 h 6858000"/>
              <a:gd name="connsiteX73-21817" fmla="*/ 5808321 w 6127689"/>
              <a:gd name="connsiteY73-21818" fmla="*/ 3988153 h 6858000"/>
              <a:gd name="connsiteX74-21819" fmla="*/ 5825621 w 6127689"/>
              <a:gd name="connsiteY74-21820" fmla="*/ 4015525 h 6858000"/>
              <a:gd name="connsiteX75-21821" fmla="*/ 5860672 w 6127689"/>
              <a:gd name="connsiteY75-21822" fmla="*/ 4061579 h 6858000"/>
              <a:gd name="connsiteX76-21823" fmla="*/ 5872173 w 6127689"/>
              <a:gd name="connsiteY76-21824" fmla="*/ 4088497 h 6858000"/>
              <a:gd name="connsiteX77-21825" fmla="*/ 5883705 w 6127689"/>
              <a:gd name="connsiteY77-21826" fmla="*/ 4101899 h 6858000"/>
              <a:gd name="connsiteX78-21827" fmla="*/ 5885314 w 6127689"/>
              <a:gd name="connsiteY78-21828" fmla="*/ 4108387 h 6858000"/>
              <a:gd name="connsiteX79-21829" fmla="*/ 5894095 w 6127689"/>
              <a:gd name="connsiteY79-21830" fmla="*/ 4128857 h 6858000"/>
              <a:gd name="connsiteX80-21831" fmla="*/ 5898339 w 6127689"/>
              <a:gd name="connsiteY80-21832" fmla="*/ 4140800 h 6858000"/>
              <a:gd name="connsiteX81-21833" fmla="*/ 5899734 w 6127689"/>
              <a:gd name="connsiteY81-21834" fmla="*/ 4145632 h 6858000"/>
              <a:gd name="connsiteX82-21835" fmla="*/ 5903513 w 6127689"/>
              <a:gd name="connsiteY82-21836" fmla="*/ 4187661 h 6858000"/>
              <a:gd name="connsiteX83-21837" fmla="*/ 5917114 w 6127689"/>
              <a:gd name="connsiteY83-21838" fmla="*/ 4213096 h 6858000"/>
              <a:gd name="connsiteX84-21839" fmla="*/ 5921153 w 6127689"/>
              <a:gd name="connsiteY84-21840" fmla="*/ 4236222 h 6858000"/>
              <a:gd name="connsiteX85-21841" fmla="*/ 5924233 w 6127689"/>
              <a:gd name="connsiteY85-21842" fmla="*/ 4242060 h 6858000"/>
              <a:gd name="connsiteX86-21843" fmla="*/ 5928910 w 6127689"/>
              <a:gd name="connsiteY86-21844" fmla="*/ 4300973 h 6858000"/>
              <a:gd name="connsiteX87-21845" fmla="*/ 5939320 w 6127689"/>
              <a:gd name="connsiteY87-21846" fmla="*/ 4340435 h 6858000"/>
              <a:gd name="connsiteX88-21847" fmla="*/ 5946705 w 6127689"/>
              <a:gd name="connsiteY88-21848" fmla="*/ 4428051 h 6858000"/>
              <a:gd name="connsiteX89-21849" fmla="*/ 5949261 w 6127689"/>
              <a:gd name="connsiteY89-21850" fmla="*/ 4449185 h 6858000"/>
              <a:gd name="connsiteX90-21851" fmla="*/ 5957504 w 6127689"/>
              <a:gd name="connsiteY90-21852" fmla="*/ 4465911 h 6858000"/>
              <a:gd name="connsiteX91-21853" fmla="*/ 5964689 w 6127689"/>
              <a:gd name="connsiteY91-21854" fmla="*/ 4468532 h 6858000"/>
              <a:gd name="connsiteX92-21855" fmla="*/ 5967062 w 6127689"/>
              <a:gd name="connsiteY92-21856" fmla="*/ 4479923 h 6858000"/>
              <a:gd name="connsiteX93-21857" fmla="*/ 5968960 w 6127689"/>
              <a:gd name="connsiteY93-21858" fmla="*/ 4482655 h 6858000"/>
              <a:gd name="connsiteX94-21859" fmla="*/ 5978567 w 6127689"/>
              <a:gd name="connsiteY94-21860" fmla="*/ 4498605 h 6858000"/>
              <a:gd name="connsiteX95-21861" fmla="*/ 5980106 w 6127689"/>
              <a:gd name="connsiteY95-21862" fmla="*/ 4585087 h 6858000"/>
              <a:gd name="connsiteX96-21863" fmla="*/ 5998138 w 6127689"/>
              <a:gd name="connsiteY96-21864" fmla="*/ 4697518 h 6858000"/>
              <a:gd name="connsiteX97-21865" fmla="*/ 6013516 w 6127689"/>
              <a:gd name="connsiteY97-21866" fmla="*/ 4786619 h 6858000"/>
              <a:gd name="connsiteX98-21867" fmla="*/ 6025404 w 6127689"/>
              <a:gd name="connsiteY98-21868" fmla="*/ 4858148 h 6858000"/>
              <a:gd name="connsiteX99-21869" fmla="*/ 6007749 w 6127689"/>
              <a:gd name="connsiteY99-21870" fmla="*/ 4964715 h 6858000"/>
              <a:gd name="connsiteX100-21871" fmla="*/ 6005269 w 6127689"/>
              <a:gd name="connsiteY100-21872" fmla="*/ 5150567 h 6858000"/>
              <a:gd name="connsiteX101-21873" fmla="*/ 6001127 w 6127689"/>
              <a:gd name="connsiteY101-21874" fmla="*/ 5164609 h 6858000"/>
              <a:gd name="connsiteX102-21875" fmla="*/ 5996647 w 6127689"/>
              <a:gd name="connsiteY102-21876" fmla="*/ 5185640 h 6858000"/>
              <a:gd name="connsiteX103-21877" fmla="*/ 5998514 w 6127689"/>
              <a:gd name="connsiteY103-21878" fmla="*/ 5189673 h 6858000"/>
              <a:gd name="connsiteX104-21879" fmla="*/ 5995970 w 6127689"/>
              <a:gd name="connsiteY104-21880" fmla="*/ 5221547 h 6858000"/>
              <a:gd name="connsiteX105-21881" fmla="*/ 5997218 w 6127689"/>
              <a:gd name="connsiteY105-21882" fmla="*/ 5222031 h 6858000"/>
              <a:gd name="connsiteX106-21883" fmla="*/ 6039260 w 6127689"/>
              <a:gd name="connsiteY106-21884" fmla="*/ 5289518 h 6858000"/>
              <a:gd name="connsiteX107-21885" fmla="*/ 6036748 w 6127689"/>
              <a:gd name="connsiteY107-21886" fmla="*/ 5322752 h 6858000"/>
              <a:gd name="connsiteX108-21887" fmla="*/ 6036943 w 6127689"/>
              <a:gd name="connsiteY108-21888" fmla="*/ 5329480 h 6858000"/>
              <a:gd name="connsiteX109-21889" fmla="*/ 6037236 w 6127689"/>
              <a:gd name="connsiteY109-21890" fmla="*/ 5329634 h 6858000"/>
              <a:gd name="connsiteX110-21891" fmla="*/ 6038019 w 6127689"/>
              <a:gd name="connsiteY110-21892" fmla="*/ 5336764 h 6858000"/>
              <a:gd name="connsiteX111-21893" fmla="*/ 6037298 w 6127689"/>
              <a:gd name="connsiteY111-21894" fmla="*/ 5341753 h 6858000"/>
              <a:gd name="connsiteX112-21895" fmla="*/ 6037677 w 6127689"/>
              <a:gd name="connsiteY112-21896" fmla="*/ 5354807 h 6858000"/>
              <a:gd name="connsiteX113-21897" fmla="*/ 6039728 w 6127689"/>
              <a:gd name="connsiteY113-21898" fmla="*/ 5359416 h 6858000"/>
              <a:gd name="connsiteX114-21899" fmla="*/ 6043311 w 6127689"/>
              <a:gd name="connsiteY114-21900" fmla="*/ 5361407 h 6858000"/>
              <a:gd name="connsiteX115-21901" fmla="*/ 6042954 w 6127689"/>
              <a:gd name="connsiteY115-21902" fmla="*/ 5362576 h 6858000"/>
              <a:gd name="connsiteX116-21903" fmla="*/ 6053435 w 6127689"/>
              <a:gd name="connsiteY116-21904" fmla="*/ 5387547 h 6858000"/>
              <a:gd name="connsiteX117-21905" fmla="*/ 6065933 w 6127689"/>
              <a:gd name="connsiteY117-21906" fmla="*/ 5443002 h 6858000"/>
              <a:gd name="connsiteX118-21907" fmla="*/ 6068640 w 6127689"/>
              <a:gd name="connsiteY118-21908" fmla="*/ 5474503 h 6858000"/>
              <a:gd name="connsiteX119-21909" fmla="*/ 6080922 w 6127689"/>
              <a:gd name="connsiteY119-21910" fmla="*/ 5561070 h 6858000"/>
              <a:gd name="connsiteX120-21911" fmla="*/ 6096949 w 6127689"/>
              <a:gd name="connsiteY120-21912" fmla="*/ 5648179 h 6858000"/>
              <a:gd name="connsiteX121-21913" fmla="*/ 6125703 w 6127689"/>
              <a:gd name="connsiteY121-21914" fmla="*/ 5692894 h 6858000"/>
              <a:gd name="connsiteX122-21915" fmla="*/ 6126670 w 6127689"/>
              <a:gd name="connsiteY122-21916" fmla="*/ 5697882 h 6858000"/>
              <a:gd name="connsiteX123-21917" fmla="*/ 6124061 w 6127689"/>
              <a:gd name="connsiteY123-21918" fmla="*/ 5710294 h 6858000"/>
              <a:gd name="connsiteX124-21919" fmla="*/ 6122213 w 6127689"/>
              <a:gd name="connsiteY124-21920" fmla="*/ 5714762 h 6858000"/>
              <a:gd name="connsiteX125-21921" fmla="*/ 6121353 w 6127689"/>
              <a:gd name="connsiteY125-21922" fmla="*/ 5721725 h 6858000"/>
              <a:gd name="connsiteX126-21923" fmla="*/ 6121607 w 6127689"/>
              <a:gd name="connsiteY126-21924" fmla="*/ 5721959 h 6858000"/>
              <a:gd name="connsiteX127-21925" fmla="*/ 6120262 w 6127689"/>
              <a:gd name="connsiteY127-21926" fmla="*/ 5728358 h 6858000"/>
              <a:gd name="connsiteX128-21927" fmla="*/ 6127024 w 6127689"/>
              <a:gd name="connsiteY128-21928" fmla="*/ 5786902 h 6858000"/>
              <a:gd name="connsiteX129-21929" fmla="*/ 6127519 w 6127689"/>
              <a:gd name="connsiteY129-21930" fmla="*/ 5865775 h 6858000"/>
              <a:gd name="connsiteX130-21931" fmla="*/ 6119217 w 6127689"/>
              <a:gd name="connsiteY130-21932" fmla="*/ 5888542 h 6858000"/>
              <a:gd name="connsiteX131-21933" fmla="*/ 6102493 w 6127689"/>
              <a:gd name="connsiteY131-21934" fmla="*/ 5928602 h 6858000"/>
              <a:gd name="connsiteX132-21935" fmla="*/ 6056863 w 6127689"/>
              <a:gd name="connsiteY132-21936" fmla="*/ 6000643 h 6858000"/>
              <a:gd name="connsiteX133-21937" fmla="*/ 6045436 w 6127689"/>
              <a:gd name="connsiteY133-21938" fmla="*/ 6124480 h 6858000"/>
              <a:gd name="connsiteX134-21939" fmla="*/ 6030489 w 6127689"/>
              <a:gd name="connsiteY134-21940" fmla="*/ 6317666 h 6858000"/>
              <a:gd name="connsiteX135-21941" fmla="*/ 6007492 w 6127689"/>
              <a:gd name="connsiteY135-21942" fmla="*/ 6440818 h 6858000"/>
              <a:gd name="connsiteX136-21943" fmla="*/ 6009467 w 6127689"/>
              <a:gd name="connsiteY136-21944" fmla="*/ 6487076 h 6858000"/>
              <a:gd name="connsiteX137-21945" fmla="*/ 5995064 w 6127689"/>
              <a:gd name="connsiteY137-21946" fmla="*/ 6540791 h 6858000"/>
              <a:gd name="connsiteX138-21947" fmla="*/ 5996309 w 6127689"/>
              <a:gd name="connsiteY138-21948" fmla="*/ 6543961 h 6858000"/>
              <a:gd name="connsiteX139-21949" fmla="*/ 5996048 w 6127689"/>
              <a:gd name="connsiteY139-21950" fmla="*/ 6555444 h 6858000"/>
              <a:gd name="connsiteX140-21951" fmla="*/ 6002524 w 6127689"/>
              <a:gd name="connsiteY140-21952" fmla="*/ 6560188 h 6858000"/>
              <a:gd name="connsiteX141-21953" fmla="*/ 6006823 w 6127689"/>
              <a:gd name="connsiteY141-21954" fmla="*/ 6578546 h 6858000"/>
              <a:gd name="connsiteX142-21955" fmla="*/ 6004510 w 6127689"/>
              <a:gd name="connsiteY142-21956" fmla="*/ 6599256 h 6858000"/>
              <a:gd name="connsiteX143-21957" fmla="*/ 5986207 w 6127689"/>
              <a:gd name="connsiteY143-21958" fmla="*/ 6695855 h 6858000"/>
              <a:gd name="connsiteX144-21959" fmla="*/ 5979428 w 6127689"/>
              <a:gd name="connsiteY144-21960" fmla="*/ 6754678 h 6858000"/>
              <a:gd name="connsiteX145-21961" fmla="*/ 5983398 w 6127689"/>
              <a:gd name="connsiteY145-21962" fmla="*/ 6778641 h 6858000"/>
              <a:gd name="connsiteX146-21963" fmla="*/ 5984543 w 6127689"/>
              <a:gd name="connsiteY146-21964" fmla="*/ 6811016 h 6858000"/>
              <a:gd name="connsiteX147-21965" fmla="*/ 5981802 w 6127689"/>
              <a:gd name="connsiteY147-21966" fmla="*/ 6838578 h 6858000"/>
              <a:gd name="connsiteX148-21967" fmla="*/ 5979671 w 6127689"/>
              <a:gd name="connsiteY148-21968" fmla="*/ 6858000 h 6858000"/>
              <a:gd name="connsiteX149-21969" fmla="*/ 0 w 6127689"/>
              <a:gd name="connsiteY149-21970" fmla="*/ 6858000 h 6858000"/>
              <a:gd name="connsiteX150-21971" fmla="*/ 0 w 6127689"/>
              <a:gd name="connsiteY150-21972" fmla="*/ 0 h 6858000"/>
              <a:gd name="connsiteX0-21973" fmla="*/ 0 w 6127689"/>
              <a:gd name="connsiteY0-21974" fmla="*/ 0 h 6858000"/>
              <a:gd name="connsiteX1-21975" fmla="*/ 4965888 w 6127689"/>
              <a:gd name="connsiteY1-21976" fmla="*/ 0 h 6858000"/>
              <a:gd name="connsiteX2-21977" fmla="*/ 4967767 w 6127689"/>
              <a:gd name="connsiteY2-21978" fmla="*/ 7930 h 6858000"/>
              <a:gd name="connsiteX3-21979" fmla="*/ 4979444 w 6127689"/>
              <a:gd name="connsiteY3-21980" fmla="*/ 43921 h 6858000"/>
              <a:gd name="connsiteX4-21981" fmla="*/ 5021173 w 6127689"/>
              <a:gd name="connsiteY4-21982" fmla="*/ 123738 h 6858000"/>
              <a:gd name="connsiteX5-21983" fmla="*/ 5075458 w 6127689"/>
              <a:gd name="connsiteY5-21984" fmla="*/ 264355 h 6858000"/>
              <a:gd name="connsiteX6-21985" fmla="*/ 5081175 w 6127689"/>
              <a:gd name="connsiteY6-21986" fmla="*/ 277448 h 6858000"/>
              <a:gd name="connsiteX7-21987" fmla="*/ 5097011 w 6127689"/>
              <a:gd name="connsiteY7-21988" fmla="*/ 355616 h 6858000"/>
              <a:gd name="connsiteX8-21989" fmla="*/ 5130982 w 6127689"/>
              <a:gd name="connsiteY8-21990" fmla="*/ 412030 h 6858000"/>
              <a:gd name="connsiteX9-21991" fmla="*/ 5153000 w 6127689"/>
              <a:gd name="connsiteY9-21992" fmla="*/ 507134 h 6858000"/>
              <a:gd name="connsiteX10-21993" fmla="*/ 5171282 w 6127689"/>
              <a:gd name="connsiteY10-21994" fmla="*/ 602071 h 6858000"/>
              <a:gd name="connsiteX11-21995" fmla="*/ 5176196 w 6127689"/>
              <a:gd name="connsiteY11-21996" fmla="*/ 636822 h 6858000"/>
              <a:gd name="connsiteX12-21997" fmla="*/ 5189051 w 6127689"/>
              <a:gd name="connsiteY12-21998" fmla="*/ 782518 h 6858000"/>
              <a:gd name="connsiteX13-21999" fmla="*/ 5210428 w 6127689"/>
              <a:gd name="connsiteY13-22000" fmla="*/ 815772 h 6858000"/>
              <a:gd name="connsiteX14-22001" fmla="*/ 5221088 w 6127689"/>
              <a:gd name="connsiteY14-22002" fmla="*/ 860193 h 6858000"/>
              <a:gd name="connsiteX15-22003" fmla="*/ 5230806 w 6127689"/>
              <a:gd name="connsiteY15-22004" fmla="*/ 961354 h 6858000"/>
              <a:gd name="connsiteX16-22005" fmla="*/ 5201018 w 6127689"/>
              <a:gd name="connsiteY16-22006" fmla="*/ 1095027 h 6858000"/>
              <a:gd name="connsiteX17-22007" fmla="*/ 5202153 w 6127689"/>
              <a:gd name="connsiteY17-22008" fmla="*/ 1133224 h 6858000"/>
              <a:gd name="connsiteX18-22009" fmla="*/ 5207370 w 6127689"/>
              <a:gd name="connsiteY18-22010" fmla="*/ 1138097 h 6858000"/>
              <a:gd name="connsiteX19-22011" fmla="*/ 5189234 w 6127689"/>
              <a:gd name="connsiteY19-22012" fmla="*/ 1193495 h 6858000"/>
              <a:gd name="connsiteX20-22013" fmla="*/ 5202769 w 6127689"/>
              <a:gd name="connsiteY20-22014" fmla="*/ 1269450 h 6858000"/>
              <a:gd name="connsiteX21-22015" fmla="*/ 5225968 w 6127689"/>
              <a:gd name="connsiteY21-22016" fmla="*/ 1357994 h 6858000"/>
              <a:gd name="connsiteX22-22017" fmla="*/ 5233819 w 6127689"/>
              <a:gd name="connsiteY22-22018" fmla="*/ 1380922 h 6858000"/>
              <a:gd name="connsiteX23-22019" fmla="*/ 5237226 w 6127689"/>
              <a:gd name="connsiteY23-22020" fmla="*/ 1441327 h 6858000"/>
              <a:gd name="connsiteX24-22021" fmla="*/ 5255653 w 6127689"/>
              <a:gd name="connsiteY24-22022" fmla="*/ 1524712 h 6858000"/>
              <a:gd name="connsiteX25-22023" fmla="*/ 5263491 w 6127689"/>
              <a:gd name="connsiteY25-22024" fmla="*/ 1642938 h 6858000"/>
              <a:gd name="connsiteX26-22025" fmla="*/ 5261314 w 6127689"/>
              <a:gd name="connsiteY26-22026" fmla="*/ 1689177 h 6858000"/>
              <a:gd name="connsiteX27-22027" fmla="*/ 5259788 w 6127689"/>
              <a:gd name="connsiteY27-22028" fmla="*/ 1768516 h 6858000"/>
              <a:gd name="connsiteX28-22029" fmla="*/ 5255696 w 6127689"/>
              <a:gd name="connsiteY28-22030" fmla="*/ 1953770 h 6858000"/>
              <a:gd name="connsiteX29-22031" fmla="*/ 5252592 w 6127689"/>
              <a:gd name="connsiteY29-22032" fmla="*/ 2092210 h 6858000"/>
              <a:gd name="connsiteX30-22033" fmla="*/ 5264303 w 6127689"/>
              <a:gd name="connsiteY30-22034" fmla="*/ 2225157 h 6858000"/>
              <a:gd name="connsiteX31-22035" fmla="*/ 5254949 w 6127689"/>
              <a:gd name="connsiteY31-22036" fmla="*/ 2236160 h 6858000"/>
              <a:gd name="connsiteX32-22037" fmla="*/ 5250104 w 6127689"/>
              <a:gd name="connsiteY32-22038" fmla="*/ 2249166 h 6858000"/>
              <a:gd name="connsiteX33-22039" fmla="*/ 5251214 w 6127689"/>
              <a:gd name="connsiteY33-22040" fmla="*/ 2250944 h 6858000"/>
              <a:gd name="connsiteX34-22041" fmla="*/ 5250644 w 6127689"/>
              <a:gd name="connsiteY34-22042" fmla="*/ 2266619 h 6858000"/>
              <a:gd name="connsiteX35-22043" fmla="*/ 5293877 w 6127689"/>
              <a:gd name="connsiteY35-22044" fmla="*/ 2368649 h 6858000"/>
              <a:gd name="connsiteX36-22045" fmla="*/ 5311338 w 6127689"/>
              <a:gd name="connsiteY36-22046" fmla="*/ 2404034 h 6858000"/>
              <a:gd name="connsiteX37-22047" fmla="*/ 5338366 w 6127689"/>
              <a:gd name="connsiteY37-22048" fmla="*/ 2465052 h 6858000"/>
              <a:gd name="connsiteX38-22049" fmla="*/ 5371263 w 6127689"/>
              <a:gd name="connsiteY38-22050" fmla="*/ 2586413 h 6858000"/>
              <a:gd name="connsiteX39-22051" fmla="*/ 5407503 w 6127689"/>
              <a:gd name="connsiteY39-22052" fmla="*/ 2786290 h 6858000"/>
              <a:gd name="connsiteX40-22053" fmla="*/ 5407356 w 6127689"/>
              <a:gd name="connsiteY40-22054" fmla="*/ 2787545 h 6858000"/>
              <a:gd name="connsiteX41-22055" fmla="*/ 5411130 w 6127689"/>
              <a:gd name="connsiteY41-22056" fmla="*/ 2788640 h 6858000"/>
              <a:gd name="connsiteX42-22057" fmla="*/ 5416439 w 6127689"/>
              <a:gd name="connsiteY42-22058" fmla="*/ 2805666 h 6858000"/>
              <a:gd name="connsiteX43-22059" fmla="*/ 5416589 w 6127689"/>
              <a:gd name="connsiteY43-22060" fmla="*/ 2810822 h 6858000"/>
              <a:gd name="connsiteX44-22061" fmla="*/ 5418542 w 6127689"/>
              <a:gd name="connsiteY44-22062" fmla="*/ 2817745 h 6858000"/>
              <a:gd name="connsiteX45-22063" fmla="*/ 5418847 w 6127689"/>
              <a:gd name="connsiteY45-22064" fmla="*/ 2817825 h 6858000"/>
              <a:gd name="connsiteX46-22065" fmla="*/ 5457023 w 6127689"/>
              <a:gd name="connsiteY46-22066" fmla="*/ 2858292 h 6858000"/>
              <a:gd name="connsiteX47-22067" fmla="*/ 5479298 w 6127689"/>
              <a:gd name="connsiteY47-22068" fmla="*/ 2947791 h 6858000"/>
              <a:gd name="connsiteX48-22069" fmla="*/ 5481770 w 6127689"/>
              <a:gd name="connsiteY48-22070" fmla="*/ 2951352 h 6858000"/>
              <a:gd name="connsiteX49-22071" fmla="*/ 5482045 w 6127689"/>
              <a:gd name="connsiteY49-22072" fmla="*/ 2984371 h 6858000"/>
              <a:gd name="connsiteX50-22073" fmla="*/ 5482415 w 6127689"/>
              <a:gd name="connsiteY50-22074" fmla="*/ 3004079 h 6858000"/>
              <a:gd name="connsiteX51-22075" fmla="*/ 5503944 w 6127689"/>
              <a:gd name="connsiteY51-22076" fmla="*/ 3123335 h 6858000"/>
              <a:gd name="connsiteX52-22077" fmla="*/ 5516007 w 6127689"/>
              <a:gd name="connsiteY52-22078" fmla="*/ 3258473 h 6858000"/>
              <a:gd name="connsiteX53-22079" fmla="*/ 5566839 w 6127689"/>
              <a:gd name="connsiteY53-22080" fmla="*/ 3345295 h 6858000"/>
              <a:gd name="connsiteX54-22081" fmla="*/ 5589758 w 6127689"/>
              <a:gd name="connsiteY54-22082" fmla="*/ 3506453 h 6858000"/>
              <a:gd name="connsiteX55-22083" fmla="*/ 5596144 w 6127689"/>
              <a:gd name="connsiteY55-22084" fmla="*/ 3534624 h 6858000"/>
              <a:gd name="connsiteX56-22085" fmla="*/ 5597750 w 6127689"/>
              <a:gd name="connsiteY56-22086" fmla="*/ 3534129 h 6858000"/>
              <a:gd name="connsiteX57-22087" fmla="*/ 5599700 w 6127689"/>
              <a:gd name="connsiteY57-22088" fmla="*/ 3547221 h 6858000"/>
              <a:gd name="connsiteX58-22089" fmla="*/ 5615031 w 6127689"/>
              <a:gd name="connsiteY58-22090" fmla="*/ 3557482 h 6858000"/>
              <a:gd name="connsiteX59-22091" fmla="*/ 5618377 w 6127689"/>
              <a:gd name="connsiteY59-22092" fmla="*/ 3588431 h 6858000"/>
              <a:gd name="connsiteX60-22093" fmla="*/ 5612155 w 6127689"/>
              <a:gd name="connsiteY60-22094" fmla="*/ 3589869 h 6858000"/>
              <a:gd name="connsiteX61-22095" fmla="*/ 5620843 w 6127689"/>
              <a:gd name="connsiteY61-22096" fmla="*/ 3606745 h 6858000"/>
              <a:gd name="connsiteX62-22097" fmla="*/ 5655472 w 6127689"/>
              <a:gd name="connsiteY62-22098" fmla="*/ 3678877 h 6858000"/>
              <a:gd name="connsiteX63-22099" fmla="*/ 5680448 w 6127689"/>
              <a:gd name="connsiteY63-22100" fmla="*/ 3717760 h 6858000"/>
              <a:gd name="connsiteX64-22101" fmla="*/ 5683015 w 6127689"/>
              <a:gd name="connsiteY64-22102" fmla="*/ 3762025 h 6858000"/>
              <a:gd name="connsiteX65-22103" fmla="*/ 5696643 w 6127689"/>
              <a:gd name="connsiteY65-22104" fmla="*/ 3773888 h 6858000"/>
              <a:gd name="connsiteX66-22105" fmla="*/ 5699203 w 6127689"/>
              <a:gd name="connsiteY66-22106" fmla="*/ 3775823 h 6858000"/>
              <a:gd name="connsiteX67-22107" fmla="*/ 5704824 w 6127689"/>
              <a:gd name="connsiteY67-22108" fmla="*/ 3785966 h 6858000"/>
              <a:gd name="connsiteX68-22109" fmla="*/ 5712204 w 6127689"/>
              <a:gd name="connsiteY68-22110" fmla="*/ 3785830 h 6858000"/>
              <a:gd name="connsiteX69-22111" fmla="*/ 5724816 w 6127689"/>
              <a:gd name="connsiteY69-22112" fmla="*/ 3798949 h 6858000"/>
              <a:gd name="connsiteX70-22113" fmla="*/ 5733539 w 6127689"/>
              <a:gd name="connsiteY70-22114" fmla="*/ 3818457 h 6858000"/>
              <a:gd name="connsiteX71-22115" fmla="*/ 5768491 w 6127689"/>
              <a:gd name="connsiteY71-22116" fmla="*/ 3914399 h 6858000"/>
              <a:gd name="connsiteX72-22117" fmla="*/ 5793123 w 6127689"/>
              <a:gd name="connsiteY72-22118" fmla="*/ 3969952 h 6858000"/>
              <a:gd name="connsiteX73-22119" fmla="*/ 5808321 w 6127689"/>
              <a:gd name="connsiteY73-22120" fmla="*/ 3988153 h 6858000"/>
              <a:gd name="connsiteX74-22121" fmla="*/ 5825621 w 6127689"/>
              <a:gd name="connsiteY74-22122" fmla="*/ 4015525 h 6858000"/>
              <a:gd name="connsiteX75-22123" fmla="*/ 5860672 w 6127689"/>
              <a:gd name="connsiteY75-22124" fmla="*/ 4061579 h 6858000"/>
              <a:gd name="connsiteX76-22125" fmla="*/ 5872173 w 6127689"/>
              <a:gd name="connsiteY76-22126" fmla="*/ 4088497 h 6858000"/>
              <a:gd name="connsiteX77-22127" fmla="*/ 5883705 w 6127689"/>
              <a:gd name="connsiteY77-22128" fmla="*/ 4101899 h 6858000"/>
              <a:gd name="connsiteX78-22129" fmla="*/ 5885314 w 6127689"/>
              <a:gd name="connsiteY78-22130" fmla="*/ 4108387 h 6858000"/>
              <a:gd name="connsiteX79-22131" fmla="*/ 5894095 w 6127689"/>
              <a:gd name="connsiteY79-22132" fmla="*/ 4128857 h 6858000"/>
              <a:gd name="connsiteX80-22133" fmla="*/ 5898339 w 6127689"/>
              <a:gd name="connsiteY80-22134" fmla="*/ 4140800 h 6858000"/>
              <a:gd name="connsiteX81-22135" fmla="*/ 5899734 w 6127689"/>
              <a:gd name="connsiteY81-22136" fmla="*/ 4145632 h 6858000"/>
              <a:gd name="connsiteX82-22137" fmla="*/ 5903513 w 6127689"/>
              <a:gd name="connsiteY82-22138" fmla="*/ 4187661 h 6858000"/>
              <a:gd name="connsiteX83-22139" fmla="*/ 5917114 w 6127689"/>
              <a:gd name="connsiteY83-22140" fmla="*/ 4213096 h 6858000"/>
              <a:gd name="connsiteX84-22141" fmla="*/ 5921153 w 6127689"/>
              <a:gd name="connsiteY84-22142" fmla="*/ 4236222 h 6858000"/>
              <a:gd name="connsiteX85-22143" fmla="*/ 5924233 w 6127689"/>
              <a:gd name="connsiteY85-22144" fmla="*/ 4242060 h 6858000"/>
              <a:gd name="connsiteX86-22145" fmla="*/ 5928910 w 6127689"/>
              <a:gd name="connsiteY86-22146" fmla="*/ 4300973 h 6858000"/>
              <a:gd name="connsiteX87-22147" fmla="*/ 5939320 w 6127689"/>
              <a:gd name="connsiteY87-22148" fmla="*/ 4340435 h 6858000"/>
              <a:gd name="connsiteX88-22149" fmla="*/ 5946705 w 6127689"/>
              <a:gd name="connsiteY88-22150" fmla="*/ 4428051 h 6858000"/>
              <a:gd name="connsiteX89-22151" fmla="*/ 5949261 w 6127689"/>
              <a:gd name="connsiteY89-22152" fmla="*/ 4449185 h 6858000"/>
              <a:gd name="connsiteX90-22153" fmla="*/ 5957504 w 6127689"/>
              <a:gd name="connsiteY90-22154" fmla="*/ 4465911 h 6858000"/>
              <a:gd name="connsiteX91-22155" fmla="*/ 5964689 w 6127689"/>
              <a:gd name="connsiteY91-22156" fmla="*/ 4468532 h 6858000"/>
              <a:gd name="connsiteX92-22157" fmla="*/ 5967062 w 6127689"/>
              <a:gd name="connsiteY92-22158" fmla="*/ 4479923 h 6858000"/>
              <a:gd name="connsiteX93-22159" fmla="*/ 5968960 w 6127689"/>
              <a:gd name="connsiteY93-22160" fmla="*/ 4482655 h 6858000"/>
              <a:gd name="connsiteX94-22161" fmla="*/ 5978567 w 6127689"/>
              <a:gd name="connsiteY94-22162" fmla="*/ 4498605 h 6858000"/>
              <a:gd name="connsiteX95-22163" fmla="*/ 5980106 w 6127689"/>
              <a:gd name="connsiteY95-22164" fmla="*/ 4585087 h 6858000"/>
              <a:gd name="connsiteX96-22165" fmla="*/ 5998138 w 6127689"/>
              <a:gd name="connsiteY96-22166" fmla="*/ 4697518 h 6858000"/>
              <a:gd name="connsiteX97-22167" fmla="*/ 6013516 w 6127689"/>
              <a:gd name="connsiteY97-22168" fmla="*/ 4786619 h 6858000"/>
              <a:gd name="connsiteX98-22169" fmla="*/ 6025404 w 6127689"/>
              <a:gd name="connsiteY98-22170" fmla="*/ 4858148 h 6858000"/>
              <a:gd name="connsiteX99-22171" fmla="*/ 6007749 w 6127689"/>
              <a:gd name="connsiteY99-22172" fmla="*/ 4964715 h 6858000"/>
              <a:gd name="connsiteX100-22173" fmla="*/ 6005269 w 6127689"/>
              <a:gd name="connsiteY100-22174" fmla="*/ 5150567 h 6858000"/>
              <a:gd name="connsiteX101-22175" fmla="*/ 6001127 w 6127689"/>
              <a:gd name="connsiteY101-22176" fmla="*/ 5164609 h 6858000"/>
              <a:gd name="connsiteX102-22177" fmla="*/ 5996647 w 6127689"/>
              <a:gd name="connsiteY102-22178" fmla="*/ 5185640 h 6858000"/>
              <a:gd name="connsiteX103-22179" fmla="*/ 5998514 w 6127689"/>
              <a:gd name="connsiteY103-22180" fmla="*/ 5189673 h 6858000"/>
              <a:gd name="connsiteX104-22181" fmla="*/ 5995970 w 6127689"/>
              <a:gd name="connsiteY104-22182" fmla="*/ 5221547 h 6858000"/>
              <a:gd name="connsiteX105-22183" fmla="*/ 5997218 w 6127689"/>
              <a:gd name="connsiteY105-22184" fmla="*/ 5222031 h 6858000"/>
              <a:gd name="connsiteX106-22185" fmla="*/ 6036748 w 6127689"/>
              <a:gd name="connsiteY106-22186" fmla="*/ 5322752 h 6858000"/>
              <a:gd name="connsiteX107-22187" fmla="*/ 6036943 w 6127689"/>
              <a:gd name="connsiteY107-22188" fmla="*/ 5329480 h 6858000"/>
              <a:gd name="connsiteX108-22189" fmla="*/ 6037236 w 6127689"/>
              <a:gd name="connsiteY108-22190" fmla="*/ 5329634 h 6858000"/>
              <a:gd name="connsiteX109-22191" fmla="*/ 6038019 w 6127689"/>
              <a:gd name="connsiteY109-22192" fmla="*/ 5336764 h 6858000"/>
              <a:gd name="connsiteX110-22193" fmla="*/ 6037298 w 6127689"/>
              <a:gd name="connsiteY110-22194" fmla="*/ 5341753 h 6858000"/>
              <a:gd name="connsiteX111-22195" fmla="*/ 6037677 w 6127689"/>
              <a:gd name="connsiteY111-22196" fmla="*/ 5354807 h 6858000"/>
              <a:gd name="connsiteX112-22197" fmla="*/ 6039728 w 6127689"/>
              <a:gd name="connsiteY112-22198" fmla="*/ 5359416 h 6858000"/>
              <a:gd name="connsiteX113-22199" fmla="*/ 6043311 w 6127689"/>
              <a:gd name="connsiteY113-22200" fmla="*/ 5361407 h 6858000"/>
              <a:gd name="connsiteX114-22201" fmla="*/ 6042954 w 6127689"/>
              <a:gd name="connsiteY114-22202" fmla="*/ 5362576 h 6858000"/>
              <a:gd name="connsiteX115-22203" fmla="*/ 6053435 w 6127689"/>
              <a:gd name="connsiteY115-22204" fmla="*/ 5387547 h 6858000"/>
              <a:gd name="connsiteX116-22205" fmla="*/ 6065933 w 6127689"/>
              <a:gd name="connsiteY116-22206" fmla="*/ 5443002 h 6858000"/>
              <a:gd name="connsiteX117-22207" fmla="*/ 6068640 w 6127689"/>
              <a:gd name="connsiteY117-22208" fmla="*/ 5474503 h 6858000"/>
              <a:gd name="connsiteX118-22209" fmla="*/ 6080922 w 6127689"/>
              <a:gd name="connsiteY118-22210" fmla="*/ 5561070 h 6858000"/>
              <a:gd name="connsiteX119-22211" fmla="*/ 6096949 w 6127689"/>
              <a:gd name="connsiteY119-22212" fmla="*/ 5648179 h 6858000"/>
              <a:gd name="connsiteX120-22213" fmla="*/ 6125703 w 6127689"/>
              <a:gd name="connsiteY120-22214" fmla="*/ 5692894 h 6858000"/>
              <a:gd name="connsiteX121-22215" fmla="*/ 6126670 w 6127689"/>
              <a:gd name="connsiteY121-22216" fmla="*/ 5697882 h 6858000"/>
              <a:gd name="connsiteX122-22217" fmla="*/ 6124061 w 6127689"/>
              <a:gd name="connsiteY122-22218" fmla="*/ 5710294 h 6858000"/>
              <a:gd name="connsiteX123-22219" fmla="*/ 6122213 w 6127689"/>
              <a:gd name="connsiteY123-22220" fmla="*/ 5714762 h 6858000"/>
              <a:gd name="connsiteX124-22221" fmla="*/ 6121353 w 6127689"/>
              <a:gd name="connsiteY124-22222" fmla="*/ 5721725 h 6858000"/>
              <a:gd name="connsiteX125-22223" fmla="*/ 6121607 w 6127689"/>
              <a:gd name="connsiteY125-22224" fmla="*/ 5721959 h 6858000"/>
              <a:gd name="connsiteX126-22225" fmla="*/ 6120262 w 6127689"/>
              <a:gd name="connsiteY126-22226" fmla="*/ 5728358 h 6858000"/>
              <a:gd name="connsiteX127-22227" fmla="*/ 6127024 w 6127689"/>
              <a:gd name="connsiteY127-22228" fmla="*/ 5786902 h 6858000"/>
              <a:gd name="connsiteX128-22229" fmla="*/ 6127519 w 6127689"/>
              <a:gd name="connsiteY128-22230" fmla="*/ 5865775 h 6858000"/>
              <a:gd name="connsiteX129-22231" fmla="*/ 6119217 w 6127689"/>
              <a:gd name="connsiteY129-22232" fmla="*/ 5888542 h 6858000"/>
              <a:gd name="connsiteX130-22233" fmla="*/ 6102493 w 6127689"/>
              <a:gd name="connsiteY130-22234" fmla="*/ 5928602 h 6858000"/>
              <a:gd name="connsiteX131-22235" fmla="*/ 6056863 w 6127689"/>
              <a:gd name="connsiteY131-22236" fmla="*/ 6000643 h 6858000"/>
              <a:gd name="connsiteX132-22237" fmla="*/ 6045436 w 6127689"/>
              <a:gd name="connsiteY132-22238" fmla="*/ 6124480 h 6858000"/>
              <a:gd name="connsiteX133-22239" fmla="*/ 6030489 w 6127689"/>
              <a:gd name="connsiteY133-22240" fmla="*/ 6317666 h 6858000"/>
              <a:gd name="connsiteX134-22241" fmla="*/ 6007492 w 6127689"/>
              <a:gd name="connsiteY134-22242" fmla="*/ 6440818 h 6858000"/>
              <a:gd name="connsiteX135-22243" fmla="*/ 6009467 w 6127689"/>
              <a:gd name="connsiteY135-22244" fmla="*/ 6487076 h 6858000"/>
              <a:gd name="connsiteX136-22245" fmla="*/ 5995064 w 6127689"/>
              <a:gd name="connsiteY136-22246" fmla="*/ 6540791 h 6858000"/>
              <a:gd name="connsiteX137-22247" fmla="*/ 5996309 w 6127689"/>
              <a:gd name="connsiteY137-22248" fmla="*/ 6543961 h 6858000"/>
              <a:gd name="connsiteX138-22249" fmla="*/ 5996048 w 6127689"/>
              <a:gd name="connsiteY138-22250" fmla="*/ 6555444 h 6858000"/>
              <a:gd name="connsiteX139-22251" fmla="*/ 6002524 w 6127689"/>
              <a:gd name="connsiteY139-22252" fmla="*/ 6560188 h 6858000"/>
              <a:gd name="connsiteX140-22253" fmla="*/ 6006823 w 6127689"/>
              <a:gd name="connsiteY140-22254" fmla="*/ 6578546 h 6858000"/>
              <a:gd name="connsiteX141-22255" fmla="*/ 6004510 w 6127689"/>
              <a:gd name="connsiteY141-22256" fmla="*/ 6599256 h 6858000"/>
              <a:gd name="connsiteX142-22257" fmla="*/ 5986207 w 6127689"/>
              <a:gd name="connsiteY142-22258" fmla="*/ 6695855 h 6858000"/>
              <a:gd name="connsiteX143-22259" fmla="*/ 5979428 w 6127689"/>
              <a:gd name="connsiteY143-22260" fmla="*/ 6754678 h 6858000"/>
              <a:gd name="connsiteX144-22261" fmla="*/ 5983398 w 6127689"/>
              <a:gd name="connsiteY144-22262" fmla="*/ 6778641 h 6858000"/>
              <a:gd name="connsiteX145-22263" fmla="*/ 5984543 w 6127689"/>
              <a:gd name="connsiteY145-22264" fmla="*/ 6811016 h 6858000"/>
              <a:gd name="connsiteX146-22265" fmla="*/ 5981802 w 6127689"/>
              <a:gd name="connsiteY146-22266" fmla="*/ 6838578 h 6858000"/>
              <a:gd name="connsiteX147-22267" fmla="*/ 5979671 w 6127689"/>
              <a:gd name="connsiteY147-22268" fmla="*/ 6858000 h 6858000"/>
              <a:gd name="connsiteX148-22269" fmla="*/ 0 w 6127689"/>
              <a:gd name="connsiteY148-22270" fmla="*/ 6858000 h 6858000"/>
              <a:gd name="connsiteX149-22271" fmla="*/ 0 w 6127689"/>
              <a:gd name="connsiteY149-22272" fmla="*/ 0 h 6858000"/>
              <a:gd name="connsiteX0-22273" fmla="*/ 0 w 6127689"/>
              <a:gd name="connsiteY0-22274" fmla="*/ 0 h 6858000"/>
              <a:gd name="connsiteX1-22275" fmla="*/ 4965888 w 6127689"/>
              <a:gd name="connsiteY1-22276" fmla="*/ 0 h 6858000"/>
              <a:gd name="connsiteX2-22277" fmla="*/ 4967767 w 6127689"/>
              <a:gd name="connsiteY2-22278" fmla="*/ 7930 h 6858000"/>
              <a:gd name="connsiteX3-22279" fmla="*/ 4979444 w 6127689"/>
              <a:gd name="connsiteY3-22280" fmla="*/ 43921 h 6858000"/>
              <a:gd name="connsiteX4-22281" fmla="*/ 5021173 w 6127689"/>
              <a:gd name="connsiteY4-22282" fmla="*/ 123738 h 6858000"/>
              <a:gd name="connsiteX5-22283" fmla="*/ 5075458 w 6127689"/>
              <a:gd name="connsiteY5-22284" fmla="*/ 264355 h 6858000"/>
              <a:gd name="connsiteX6-22285" fmla="*/ 5081175 w 6127689"/>
              <a:gd name="connsiteY6-22286" fmla="*/ 277448 h 6858000"/>
              <a:gd name="connsiteX7-22287" fmla="*/ 5097011 w 6127689"/>
              <a:gd name="connsiteY7-22288" fmla="*/ 355616 h 6858000"/>
              <a:gd name="connsiteX8-22289" fmla="*/ 5130982 w 6127689"/>
              <a:gd name="connsiteY8-22290" fmla="*/ 412030 h 6858000"/>
              <a:gd name="connsiteX9-22291" fmla="*/ 5153000 w 6127689"/>
              <a:gd name="connsiteY9-22292" fmla="*/ 507134 h 6858000"/>
              <a:gd name="connsiteX10-22293" fmla="*/ 5171282 w 6127689"/>
              <a:gd name="connsiteY10-22294" fmla="*/ 602071 h 6858000"/>
              <a:gd name="connsiteX11-22295" fmla="*/ 5176196 w 6127689"/>
              <a:gd name="connsiteY11-22296" fmla="*/ 636822 h 6858000"/>
              <a:gd name="connsiteX12-22297" fmla="*/ 5189051 w 6127689"/>
              <a:gd name="connsiteY12-22298" fmla="*/ 782518 h 6858000"/>
              <a:gd name="connsiteX13-22299" fmla="*/ 5210428 w 6127689"/>
              <a:gd name="connsiteY13-22300" fmla="*/ 815772 h 6858000"/>
              <a:gd name="connsiteX14-22301" fmla="*/ 5221088 w 6127689"/>
              <a:gd name="connsiteY14-22302" fmla="*/ 860193 h 6858000"/>
              <a:gd name="connsiteX15-22303" fmla="*/ 5230806 w 6127689"/>
              <a:gd name="connsiteY15-22304" fmla="*/ 961354 h 6858000"/>
              <a:gd name="connsiteX16-22305" fmla="*/ 5201018 w 6127689"/>
              <a:gd name="connsiteY16-22306" fmla="*/ 1095027 h 6858000"/>
              <a:gd name="connsiteX17-22307" fmla="*/ 5202153 w 6127689"/>
              <a:gd name="connsiteY17-22308" fmla="*/ 1133224 h 6858000"/>
              <a:gd name="connsiteX18-22309" fmla="*/ 5207370 w 6127689"/>
              <a:gd name="connsiteY18-22310" fmla="*/ 1138097 h 6858000"/>
              <a:gd name="connsiteX19-22311" fmla="*/ 5189234 w 6127689"/>
              <a:gd name="connsiteY19-22312" fmla="*/ 1193495 h 6858000"/>
              <a:gd name="connsiteX20-22313" fmla="*/ 5202769 w 6127689"/>
              <a:gd name="connsiteY20-22314" fmla="*/ 1269450 h 6858000"/>
              <a:gd name="connsiteX21-22315" fmla="*/ 5225968 w 6127689"/>
              <a:gd name="connsiteY21-22316" fmla="*/ 1357994 h 6858000"/>
              <a:gd name="connsiteX22-22317" fmla="*/ 5233819 w 6127689"/>
              <a:gd name="connsiteY22-22318" fmla="*/ 1380922 h 6858000"/>
              <a:gd name="connsiteX23-22319" fmla="*/ 5237226 w 6127689"/>
              <a:gd name="connsiteY23-22320" fmla="*/ 1441327 h 6858000"/>
              <a:gd name="connsiteX24-22321" fmla="*/ 5255653 w 6127689"/>
              <a:gd name="connsiteY24-22322" fmla="*/ 1524712 h 6858000"/>
              <a:gd name="connsiteX25-22323" fmla="*/ 5263491 w 6127689"/>
              <a:gd name="connsiteY25-22324" fmla="*/ 1642938 h 6858000"/>
              <a:gd name="connsiteX26-22325" fmla="*/ 5261314 w 6127689"/>
              <a:gd name="connsiteY26-22326" fmla="*/ 1689177 h 6858000"/>
              <a:gd name="connsiteX27-22327" fmla="*/ 5259788 w 6127689"/>
              <a:gd name="connsiteY27-22328" fmla="*/ 1768516 h 6858000"/>
              <a:gd name="connsiteX28-22329" fmla="*/ 5255696 w 6127689"/>
              <a:gd name="connsiteY28-22330" fmla="*/ 1953770 h 6858000"/>
              <a:gd name="connsiteX29-22331" fmla="*/ 5252592 w 6127689"/>
              <a:gd name="connsiteY29-22332" fmla="*/ 2092210 h 6858000"/>
              <a:gd name="connsiteX30-22333" fmla="*/ 5264303 w 6127689"/>
              <a:gd name="connsiteY30-22334" fmla="*/ 2225157 h 6858000"/>
              <a:gd name="connsiteX31-22335" fmla="*/ 5254949 w 6127689"/>
              <a:gd name="connsiteY31-22336" fmla="*/ 2236160 h 6858000"/>
              <a:gd name="connsiteX32-22337" fmla="*/ 5250104 w 6127689"/>
              <a:gd name="connsiteY32-22338" fmla="*/ 2249166 h 6858000"/>
              <a:gd name="connsiteX33-22339" fmla="*/ 5251214 w 6127689"/>
              <a:gd name="connsiteY33-22340" fmla="*/ 2250944 h 6858000"/>
              <a:gd name="connsiteX34-22341" fmla="*/ 5250644 w 6127689"/>
              <a:gd name="connsiteY34-22342" fmla="*/ 2266619 h 6858000"/>
              <a:gd name="connsiteX35-22343" fmla="*/ 5293877 w 6127689"/>
              <a:gd name="connsiteY35-22344" fmla="*/ 2368649 h 6858000"/>
              <a:gd name="connsiteX36-22345" fmla="*/ 5311338 w 6127689"/>
              <a:gd name="connsiteY36-22346" fmla="*/ 2404034 h 6858000"/>
              <a:gd name="connsiteX37-22347" fmla="*/ 5338366 w 6127689"/>
              <a:gd name="connsiteY37-22348" fmla="*/ 2465052 h 6858000"/>
              <a:gd name="connsiteX38-22349" fmla="*/ 5371263 w 6127689"/>
              <a:gd name="connsiteY38-22350" fmla="*/ 2586413 h 6858000"/>
              <a:gd name="connsiteX39-22351" fmla="*/ 5407503 w 6127689"/>
              <a:gd name="connsiteY39-22352" fmla="*/ 2786290 h 6858000"/>
              <a:gd name="connsiteX40-22353" fmla="*/ 5407356 w 6127689"/>
              <a:gd name="connsiteY40-22354" fmla="*/ 2787545 h 6858000"/>
              <a:gd name="connsiteX41-22355" fmla="*/ 5411130 w 6127689"/>
              <a:gd name="connsiteY41-22356" fmla="*/ 2788640 h 6858000"/>
              <a:gd name="connsiteX42-22357" fmla="*/ 5416439 w 6127689"/>
              <a:gd name="connsiteY42-22358" fmla="*/ 2805666 h 6858000"/>
              <a:gd name="connsiteX43-22359" fmla="*/ 5416589 w 6127689"/>
              <a:gd name="connsiteY43-22360" fmla="*/ 2810822 h 6858000"/>
              <a:gd name="connsiteX44-22361" fmla="*/ 5418542 w 6127689"/>
              <a:gd name="connsiteY44-22362" fmla="*/ 2817745 h 6858000"/>
              <a:gd name="connsiteX45-22363" fmla="*/ 5418847 w 6127689"/>
              <a:gd name="connsiteY45-22364" fmla="*/ 2817825 h 6858000"/>
              <a:gd name="connsiteX46-22365" fmla="*/ 5457023 w 6127689"/>
              <a:gd name="connsiteY46-22366" fmla="*/ 2858292 h 6858000"/>
              <a:gd name="connsiteX47-22367" fmla="*/ 5479298 w 6127689"/>
              <a:gd name="connsiteY47-22368" fmla="*/ 2947791 h 6858000"/>
              <a:gd name="connsiteX48-22369" fmla="*/ 5481770 w 6127689"/>
              <a:gd name="connsiteY48-22370" fmla="*/ 2951352 h 6858000"/>
              <a:gd name="connsiteX49-22371" fmla="*/ 5482045 w 6127689"/>
              <a:gd name="connsiteY49-22372" fmla="*/ 2984371 h 6858000"/>
              <a:gd name="connsiteX50-22373" fmla="*/ 5482415 w 6127689"/>
              <a:gd name="connsiteY50-22374" fmla="*/ 3004079 h 6858000"/>
              <a:gd name="connsiteX51-22375" fmla="*/ 5503944 w 6127689"/>
              <a:gd name="connsiteY51-22376" fmla="*/ 3123335 h 6858000"/>
              <a:gd name="connsiteX52-22377" fmla="*/ 5516007 w 6127689"/>
              <a:gd name="connsiteY52-22378" fmla="*/ 3258473 h 6858000"/>
              <a:gd name="connsiteX53-22379" fmla="*/ 5566839 w 6127689"/>
              <a:gd name="connsiteY53-22380" fmla="*/ 3345295 h 6858000"/>
              <a:gd name="connsiteX54-22381" fmla="*/ 5589758 w 6127689"/>
              <a:gd name="connsiteY54-22382" fmla="*/ 3506453 h 6858000"/>
              <a:gd name="connsiteX55-22383" fmla="*/ 5596144 w 6127689"/>
              <a:gd name="connsiteY55-22384" fmla="*/ 3534624 h 6858000"/>
              <a:gd name="connsiteX56-22385" fmla="*/ 5597750 w 6127689"/>
              <a:gd name="connsiteY56-22386" fmla="*/ 3534129 h 6858000"/>
              <a:gd name="connsiteX57-22387" fmla="*/ 5599700 w 6127689"/>
              <a:gd name="connsiteY57-22388" fmla="*/ 3547221 h 6858000"/>
              <a:gd name="connsiteX58-22389" fmla="*/ 5615031 w 6127689"/>
              <a:gd name="connsiteY58-22390" fmla="*/ 3557482 h 6858000"/>
              <a:gd name="connsiteX59-22391" fmla="*/ 5618377 w 6127689"/>
              <a:gd name="connsiteY59-22392" fmla="*/ 3588431 h 6858000"/>
              <a:gd name="connsiteX60-22393" fmla="*/ 5612155 w 6127689"/>
              <a:gd name="connsiteY60-22394" fmla="*/ 3589869 h 6858000"/>
              <a:gd name="connsiteX61-22395" fmla="*/ 5620843 w 6127689"/>
              <a:gd name="connsiteY61-22396" fmla="*/ 3606745 h 6858000"/>
              <a:gd name="connsiteX62-22397" fmla="*/ 5655472 w 6127689"/>
              <a:gd name="connsiteY62-22398" fmla="*/ 3678877 h 6858000"/>
              <a:gd name="connsiteX63-22399" fmla="*/ 5680448 w 6127689"/>
              <a:gd name="connsiteY63-22400" fmla="*/ 3717760 h 6858000"/>
              <a:gd name="connsiteX64-22401" fmla="*/ 5683015 w 6127689"/>
              <a:gd name="connsiteY64-22402" fmla="*/ 3762025 h 6858000"/>
              <a:gd name="connsiteX65-22403" fmla="*/ 5696643 w 6127689"/>
              <a:gd name="connsiteY65-22404" fmla="*/ 3773888 h 6858000"/>
              <a:gd name="connsiteX66-22405" fmla="*/ 5699203 w 6127689"/>
              <a:gd name="connsiteY66-22406" fmla="*/ 3775823 h 6858000"/>
              <a:gd name="connsiteX67-22407" fmla="*/ 5704824 w 6127689"/>
              <a:gd name="connsiteY67-22408" fmla="*/ 3785966 h 6858000"/>
              <a:gd name="connsiteX68-22409" fmla="*/ 5712204 w 6127689"/>
              <a:gd name="connsiteY68-22410" fmla="*/ 3785830 h 6858000"/>
              <a:gd name="connsiteX69-22411" fmla="*/ 5724816 w 6127689"/>
              <a:gd name="connsiteY69-22412" fmla="*/ 3798949 h 6858000"/>
              <a:gd name="connsiteX70-22413" fmla="*/ 5733539 w 6127689"/>
              <a:gd name="connsiteY70-22414" fmla="*/ 3818457 h 6858000"/>
              <a:gd name="connsiteX71-22415" fmla="*/ 5768491 w 6127689"/>
              <a:gd name="connsiteY71-22416" fmla="*/ 3914399 h 6858000"/>
              <a:gd name="connsiteX72-22417" fmla="*/ 5793123 w 6127689"/>
              <a:gd name="connsiteY72-22418" fmla="*/ 3969952 h 6858000"/>
              <a:gd name="connsiteX73-22419" fmla="*/ 5808321 w 6127689"/>
              <a:gd name="connsiteY73-22420" fmla="*/ 3988153 h 6858000"/>
              <a:gd name="connsiteX74-22421" fmla="*/ 5825621 w 6127689"/>
              <a:gd name="connsiteY74-22422" fmla="*/ 4015525 h 6858000"/>
              <a:gd name="connsiteX75-22423" fmla="*/ 5860672 w 6127689"/>
              <a:gd name="connsiteY75-22424" fmla="*/ 4061579 h 6858000"/>
              <a:gd name="connsiteX76-22425" fmla="*/ 5872173 w 6127689"/>
              <a:gd name="connsiteY76-22426" fmla="*/ 4088497 h 6858000"/>
              <a:gd name="connsiteX77-22427" fmla="*/ 5883705 w 6127689"/>
              <a:gd name="connsiteY77-22428" fmla="*/ 4101899 h 6858000"/>
              <a:gd name="connsiteX78-22429" fmla="*/ 5885314 w 6127689"/>
              <a:gd name="connsiteY78-22430" fmla="*/ 4108387 h 6858000"/>
              <a:gd name="connsiteX79-22431" fmla="*/ 5894095 w 6127689"/>
              <a:gd name="connsiteY79-22432" fmla="*/ 4128857 h 6858000"/>
              <a:gd name="connsiteX80-22433" fmla="*/ 5898339 w 6127689"/>
              <a:gd name="connsiteY80-22434" fmla="*/ 4140800 h 6858000"/>
              <a:gd name="connsiteX81-22435" fmla="*/ 5899734 w 6127689"/>
              <a:gd name="connsiteY81-22436" fmla="*/ 4145632 h 6858000"/>
              <a:gd name="connsiteX82-22437" fmla="*/ 5903513 w 6127689"/>
              <a:gd name="connsiteY82-22438" fmla="*/ 4187661 h 6858000"/>
              <a:gd name="connsiteX83-22439" fmla="*/ 5917114 w 6127689"/>
              <a:gd name="connsiteY83-22440" fmla="*/ 4213096 h 6858000"/>
              <a:gd name="connsiteX84-22441" fmla="*/ 5921153 w 6127689"/>
              <a:gd name="connsiteY84-22442" fmla="*/ 4236222 h 6858000"/>
              <a:gd name="connsiteX85-22443" fmla="*/ 5924233 w 6127689"/>
              <a:gd name="connsiteY85-22444" fmla="*/ 4242060 h 6858000"/>
              <a:gd name="connsiteX86-22445" fmla="*/ 5928910 w 6127689"/>
              <a:gd name="connsiteY86-22446" fmla="*/ 4300973 h 6858000"/>
              <a:gd name="connsiteX87-22447" fmla="*/ 5939320 w 6127689"/>
              <a:gd name="connsiteY87-22448" fmla="*/ 4340435 h 6858000"/>
              <a:gd name="connsiteX88-22449" fmla="*/ 5946705 w 6127689"/>
              <a:gd name="connsiteY88-22450" fmla="*/ 4428051 h 6858000"/>
              <a:gd name="connsiteX89-22451" fmla="*/ 5949261 w 6127689"/>
              <a:gd name="connsiteY89-22452" fmla="*/ 4449185 h 6858000"/>
              <a:gd name="connsiteX90-22453" fmla="*/ 5957504 w 6127689"/>
              <a:gd name="connsiteY90-22454" fmla="*/ 4465911 h 6858000"/>
              <a:gd name="connsiteX91-22455" fmla="*/ 5964689 w 6127689"/>
              <a:gd name="connsiteY91-22456" fmla="*/ 4468532 h 6858000"/>
              <a:gd name="connsiteX92-22457" fmla="*/ 5967062 w 6127689"/>
              <a:gd name="connsiteY92-22458" fmla="*/ 4479923 h 6858000"/>
              <a:gd name="connsiteX93-22459" fmla="*/ 5968960 w 6127689"/>
              <a:gd name="connsiteY93-22460" fmla="*/ 4482655 h 6858000"/>
              <a:gd name="connsiteX94-22461" fmla="*/ 5978567 w 6127689"/>
              <a:gd name="connsiteY94-22462" fmla="*/ 4498605 h 6858000"/>
              <a:gd name="connsiteX95-22463" fmla="*/ 5980106 w 6127689"/>
              <a:gd name="connsiteY95-22464" fmla="*/ 4585087 h 6858000"/>
              <a:gd name="connsiteX96-22465" fmla="*/ 5998138 w 6127689"/>
              <a:gd name="connsiteY96-22466" fmla="*/ 4697518 h 6858000"/>
              <a:gd name="connsiteX97-22467" fmla="*/ 6013516 w 6127689"/>
              <a:gd name="connsiteY97-22468" fmla="*/ 4786619 h 6858000"/>
              <a:gd name="connsiteX98-22469" fmla="*/ 6025404 w 6127689"/>
              <a:gd name="connsiteY98-22470" fmla="*/ 4858148 h 6858000"/>
              <a:gd name="connsiteX99-22471" fmla="*/ 6007749 w 6127689"/>
              <a:gd name="connsiteY99-22472" fmla="*/ 4964715 h 6858000"/>
              <a:gd name="connsiteX100-22473" fmla="*/ 6005269 w 6127689"/>
              <a:gd name="connsiteY100-22474" fmla="*/ 5150567 h 6858000"/>
              <a:gd name="connsiteX101-22475" fmla="*/ 6001127 w 6127689"/>
              <a:gd name="connsiteY101-22476" fmla="*/ 5164609 h 6858000"/>
              <a:gd name="connsiteX102-22477" fmla="*/ 5996647 w 6127689"/>
              <a:gd name="connsiteY102-22478" fmla="*/ 5185640 h 6858000"/>
              <a:gd name="connsiteX103-22479" fmla="*/ 5998514 w 6127689"/>
              <a:gd name="connsiteY103-22480" fmla="*/ 5189673 h 6858000"/>
              <a:gd name="connsiteX104-22481" fmla="*/ 5995970 w 6127689"/>
              <a:gd name="connsiteY104-22482" fmla="*/ 5221547 h 6858000"/>
              <a:gd name="connsiteX105-22483" fmla="*/ 6042096 w 6127689"/>
              <a:gd name="connsiteY105-22484" fmla="*/ 5233251 h 6858000"/>
              <a:gd name="connsiteX106-22485" fmla="*/ 6036748 w 6127689"/>
              <a:gd name="connsiteY106-22486" fmla="*/ 5322752 h 6858000"/>
              <a:gd name="connsiteX107-22487" fmla="*/ 6036943 w 6127689"/>
              <a:gd name="connsiteY107-22488" fmla="*/ 5329480 h 6858000"/>
              <a:gd name="connsiteX108-22489" fmla="*/ 6037236 w 6127689"/>
              <a:gd name="connsiteY108-22490" fmla="*/ 5329634 h 6858000"/>
              <a:gd name="connsiteX109-22491" fmla="*/ 6038019 w 6127689"/>
              <a:gd name="connsiteY109-22492" fmla="*/ 5336764 h 6858000"/>
              <a:gd name="connsiteX110-22493" fmla="*/ 6037298 w 6127689"/>
              <a:gd name="connsiteY110-22494" fmla="*/ 5341753 h 6858000"/>
              <a:gd name="connsiteX111-22495" fmla="*/ 6037677 w 6127689"/>
              <a:gd name="connsiteY111-22496" fmla="*/ 5354807 h 6858000"/>
              <a:gd name="connsiteX112-22497" fmla="*/ 6039728 w 6127689"/>
              <a:gd name="connsiteY112-22498" fmla="*/ 5359416 h 6858000"/>
              <a:gd name="connsiteX113-22499" fmla="*/ 6043311 w 6127689"/>
              <a:gd name="connsiteY113-22500" fmla="*/ 5361407 h 6858000"/>
              <a:gd name="connsiteX114-22501" fmla="*/ 6042954 w 6127689"/>
              <a:gd name="connsiteY114-22502" fmla="*/ 5362576 h 6858000"/>
              <a:gd name="connsiteX115-22503" fmla="*/ 6053435 w 6127689"/>
              <a:gd name="connsiteY115-22504" fmla="*/ 5387547 h 6858000"/>
              <a:gd name="connsiteX116-22505" fmla="*/ 6065933 w 6127689"/>
              <a:gd name="connsiteY116-22506" fmla="*/ 5443002 h 6858000"/>
              <a:gd name="connsiteX117-22507" fmla="*/ 6068640 w 6127689"/>
              <a:gd name="connsiteY117-22508" fmla="*/ 5474503 h 6858000"/>
              <a:gd name="connsiteX118-22509" fmla="*/ 6080922 w 6127689"/>
              <a:gd name="connsiteY118-22510" fmla="*/ 5561070 h 6858000"/>
              <a:gd name="connsiteX119-22511" fmla="*/ 6096949 w 6127689"/>
              <a:gd name="connsiteY119-22512" fmla="*/ 5648179 h 6858000"/>
              <a:gd name="connsiteX120-22513" fmla="*/ 6125703 w 6127689"/>
              <a:gd name="connsiteY120-22514" fmla="*/ 5692894 h 6858000"/>
              <a:gd name="connsiteX121-22515" fmla="*/ 6126670 w 6127689"/>
              <a:gd name="connsiteY121-22516" fmla="*/ 5697882 h 6858000"/>
              <a:gd name="connsiteX122-22517" fmla="*/ 6124061 w 6127689"/>
              <a:gd name="connsiteY122-22518" fmla="*/ 5710294 h 6858000"/>
              <a:gd name="connsiteX123-22519" fmla="*/ 6122213 w 6127689"/>
              <a:gd name="connsiteY123-22520" fmla="*/ 5714762 h 6858000"/>
              <a:gd name="connsiteX124-22521" fmla="*/ 6121353 w 6127689"/>
              <a:gd name="connsiteY124-22522" fmla="*/ 5721725 h 6858000"/>
              <a:gd name="connsiteX125-22523" fmla="*/ 6121607 w 6127689"/>
              <a:gd name="connsiteY125-22524" fmla="*/ 5721959 h 6858000"/>
              <a:gd name="connsiteX126-22525" fmla="*/ 6120262 w 6127689"/>
              <a:gd name="connsiteY126-22526" fmla="*/ 5728358 h 6858000"/>
              <a:gd name="connsiteX127-22527" fmla="*/ 6127024 w 6127689"/>
              <a:gd name="connsiteY127-22528" fmla="*/ 5786902 h 6858000"/>
              <a:gd name="connsiteX128-22529" fmla="*/ 6127519 w 6127689"/>
              <a:gd name="connsiteY128-22530" fmla="*/ 5865775 h 6858000"/>
              <a:gd name="connsiteX129-22531" fmla="*/ 6119217 w 6127689"/>
              <a:gd name="connsiteY129-22532" fmla="*/ 5888542 h 6858000"/>
              <a:gd name="connsiteX130-22533" fmla="*/ 6102493 w 6127689"/>
              <a:gd name="connsiteY130-22534" fmla="*/ 5928602 h 6858000"/>
              <a:gd name="connsiteX131-22535" fmla="*/ 6056863 w 6127689"/>
              <a:gd name="connsiteY131-22536" fmla="*/ 6000643 h 6858000"/>
              <a:gd name="connsiteX132-22537" fmla="*/ 6045436 w 6127689"/>
              <a:gd name="connsiteY132-22538" fmla="*/ 6124480 h 6858000"/>
              <a:gd name="connsiteX133-22539" fmla="*/ 6030489 w 6127689"/>
              <a:gd name="connsiteY133-22540" fmla="*/ 6317666 h 6858000"/>
              <a:gd name="connsiteX134-22541" fmla="*/ 6007492 w 6127689"/>
              <a:gd name="connsiteY134-22542" fmla="*/ 6440818 h 6858000"/>
              <a:gd name="connsiteX135-22543" fmla="*/ 6009467 w 6127689"/>
              <a:gd name="connsiteY135-22544" fmla="*/ 6487076 h 6858000"/>
              <a:gd name="connsiteX136-22545" fmla="*/ 5995064 w 6127689"/>
              <a:gd name="connsiteY136-22546" fmla="*/ 6540791 h 6858000"/>
              <a:gd name="connsiteX137-22547" fmla="*/ 5996309 w 6127689"/>
              <a:gd name="connsiteY137-22548" fmla="*/ 6543961 h 6858000"/>
              <a:gd name="connsiteX138-22549" fmla="*/ 5996048 w 6127689"/>
              <a:gd name="connsiteY138-22550" fmla="*/ 6555444 h 6858000"/>
              <a:gd name="connsiteX139-22551" fmla="*/ 6002524 w 6127689"/>
              <a:gd name="connsiteY139-22552" fmla="*/ 6560188 h 6858000"/>
              <a:gd name="connsiteX140-22553" fmla="*/ 6006823 w 6127689"/>
              <a:gd name="connsiteY140-22554" fmla="*/ 6578546 h 6858000"/>
              <a:gd name="connsiteX141-22555" fmla="*/ 6004510 w 6127689"/>
              <a:gd name="connsiteY141-22556" fmla="*/ 6599256 h 6858000"/>
              <a:gd name="connsiteX142-22557" fmla="*/ 5986207 w 6127689"/>
              <a:gd name="connsiteY142-22558" fmla="*/ 6695855 h 6858000"/>
              <a:gd name="connsiteX143-22559" fmla="*/ 5979428 w 6127689"/>
              <a:gd name="connsiteY143-22560" fmla="*/ 6754678 h 6858000"/>
              <a:gd name="connsiteX144-22561" fmla="*/ 5983398 w 6127689"/>
              <a:gd name="connsiteY144-22562" fmla="*/ 6778641 h 6858000"/>
              <a:gd name="connsiteX145-22563" fmla="*/ 5984543 w 6127689"/>
              <a:gd name="connsiteY145-22564" fmla="*/ 6811016 h 6858000"/>
              <a:gd name="connsiteX146-22565" fmla="*/ 5981802 w 6127689"/>
              <a:gd name="connsiteY146-22566" fmla="*/ 6838578 h 6858000"/>
              <a:gd name="connsiteX147-22567" fmla="*/ 5979671 w 6127689"/>
              <a:gd name="connsiteY147-22568" fmla="*/ 6858000 h 6858000"/>
              <a:gd name="connsiteX148-22569" fmla="*/ 0 w 6127689"/>
              <a:gd name="connsiteY148-22570" fmla="*/ 6858000 h 6858000"/>
              <a:gd name="connsiteX149-22571" fmla="*/ 0 w 6127689"/>
              <a:gd name="connsiteY149-22572" fmla="*/ 0 h 6858000"/>
              <a:gd name="connsiteX0-22573" fmla="*/ 0 w 6127689"/>
              <a:gd name="connsiteY0-22574" fmla="*/ 0 h 6858000"/>
              <a:gd name="connsiteX1-22575" fmla="*/ 4965888 w 6127689"/>
              <a:gd name="connsiteY1-22576" fmla="*/ 0 h 6858000"/>
              <a:gd name="connsiteX2-22577" fmla="*/ 4967767 w 6127689"/>
              <a:gd name="connsiteY2-22578" fmla="*/ 7930 h 6858000"/>
              <a:gd name="connsiteX3-22579" fmla="*/ 4979444 w 6127689"/>
              <a:gd name="connsiteY3-22580" fmla="*/ 43921 h 6858000"/>
              <a:gd name="connsiteX4-22581" fmla="*/ 5021173 w 6127689"/>
              <a:gd name="connsiteY4-22582" fmla="*/ 123738 h 6858000"/>
              <a:gd name="connsiteX5-22583" fmla="*/ 5075458 w 6127689"/>
              <a:gd name="connsiteY5-22584" fmla="*/ 264355 h 6858000"/>
              <a:gd name="connsiteX6-22585" fmla="*/ 5081175 w 6127689"/>
              <a:gd name="connsiteY6-22586" fmla="*/ 277448 h 6858000"/>
              <a:gd name="connsiteX7-22587" fmla="*/ 5097011 w 6127689"/>
              <a:gd name="connsiteY7-22588" fmla="*/ 355616 h 6858000"/>
              <a:gd name="connsiteX8-22589" fmla="*/ 5130982 w 6127689"/>
              <a:gd name="connsiteY8-22590" fmla="*/ 412030 h 6858000"/>
              <a:gd name="connsiteX9-22591" fmla="*/ 5153000 w 6127689"/>
              <a:gd name="connsiteY9-22592" fmla="*/ 507134 h 6858000"/>
              <a:gd name="connsiteX10-22593" fmla="*/ 5171282 w 6127689"/>
              <a:gd name="connsiteY10-22594" fmla="*/ 602071 h 6858000"/>
              <a:gd name="connsiteX11-22595" fmla="*/ 5176196 w 6127689"/>
              <a:gd name="connsiteY11-22596" fmla="*/ 636822 h 6858000"/>
              <a:gd name="connsiteX12-22597" fmla="*/ 5189051 w 6127689"/>
              <a:gd name="connsiteY12-22598" fmla="*/ 782518 h 6858000"/>
              <a:gd name="connsiteX13-22599" fmla="*/ 5210428 w 6127689"/>
              <a:gd name="connsiteY13-22600" fmla="*/ 815772 h 6858000"/>
              <a:gd name="connsiteX14-22601" fmla="*/ 5221088 w 6127689"/>
              <a:gd name="connsiteY14-22602" fmla="*/ 860193 h 6858000"/>
              <a:gd name="connsiteX15-22603" fmla="*/ 5230806 w 6127689"/>
              <a:gd name="connsiteY15-22604" fmla="*/ 961354 h 6858000"/>
              <a:gd name="connsiteX16-22605" fmla="*/ 5201018 w 6127689"/>
              <a:gd name="connsiteY16-22606" fmla="*/ 1095027 h 6858000"/>
              <a:gd name="connsiteX17-22607" fmla="*/ 5202153 w 6127689"/>
              <a:gd name="connsiteY17-22608" fmla="*/ 1133224 h 6858000"/>
              <a:gd name="connsiteX18-22609" fmla="*/ 5207370 w 6127689"/>
              <a:gd name="connsiteY18-22610" fmla="*/ 1138097 h 6858000"/>
              <a:gd name="connsiteX19-22611" fmla="*/ 5189234 w 6127689"/>
              <a:gd name="connsiteY19-22612" fmla="*/ 1193495 h 6858000"/>
              <a:gd name="connsiteX20-22613" fmla="*/ 5202769 w 6127689"/>
              <a:gd name="connsiteY20-22614" fmla="*/ 1269450 h 6858000"/>
              <a:gd name="connsiteX21-22615" fmla="*/ 5225968 w 6127689"/>
              <a:gd name="connsiteY21-22616" fmla="*/ 1357994 h 6858000"/>
              <a:gd name="connsiteX22-22617" fmla="*/ 5233819 w 6127689"/>
              <a:gd name="connsiteY22-22618" fmla="*/ 1380922 h 6858000"/>
              <a:gd name="connsiteX23-22619" fmla="*/ 5237226 w 6127689"/>
              <a:gd name="connsiteY23-22620" fmla="*/ 1441327 h 6858000"/>
              <a:gd name="connsiteX24-22621" fmla="*/ 5255653 w 6127689"/>
              <a:gd name="connsiteY24-22622" fmla="*/ 1524712 h 6858000"/>
              <a:gd name="connsiteX25-22623" fmla="*/ 5263491 w 6127689"/>
              <a:gd name="connsiteY25-22624" fmla="*/ 1642938 h 6858000"/>
              <a:gd name="connsiteX26-22625" fmla="*/ 5261314 w 6127689"/>
              <a:gd name="connsiteY26-22626" fmla="*/ 1689177 h 6858000"/>
              <a:gd name="connsiteX27-22627" fmla="*/ 5259788 w 6127689"/>
              <a:gd name="connsiteY27-22628" fmla="*/ 1768516 h 6858000"/>
              <a:gd name="connsiteX28-22629" fmla="*/ 5255696 w 6127689"/>
              <a:gd name="connsiteY28-22630" fmla="*/ 1953770 h 6858000"/>
              <a:gd name="connsiteX29-22631" fmla="*/ 5252592 w 6127689"/>
              <a:gd name="connsiteY29-22632" fmla="*/ 2092210 h 6858000"/>
              <a:gd name="connsiteX30-22633" fmla="*/ 5264303 w 6127689"/>
              <a:gd name="connsiteY30-22634" fmla="*/ 2225157 h 6858000"/>
              <a:gd name="connsiteX31-22635" fmla="*/ 5254949 w 6127689"/>
              <a:gd name="connsiteY31-22636" fmla="*/ 2236160 h 6858000"/>
              <a:gd name="connsiteX32-22637" fmla="*/ 5250104 w 6127689"/>
              <a:gd name="connsiteY32-22638" fmla="*/ 2249166 h 6858000"/>
              <a:gd name="connsiteX33-22639" fmla="*/ 5251214 w 6127689"/>
              <a:gd name="connsiteY33-22640" fmla="*/ 2250944 h 6858000"/>
              <a:gd name="connsiteX34-22641" fmla="*/ 5250644 w 6127689"/>
              <a:gd name="connsiteY34-22642" fmla="*/ 2266619 h 6858000"/>
              <a:gd name="connsiteX35-22643" fmla="*/ 5293877 w 6127689"/>
              <a:gd name="connsiteY35-22644" fmla="*/ 2368649 h 6858000"/>
              <a:gd name="connsiteX36-22645" fmla="*/ 5311338 w 6127689"/>
              <a:gd name="connsiteY36-22646" fmla="*/ 2404034 h 6858000"/>
              <a:gd name="connsiteX37-22647" fmla="*/ 5338366 w 6127689"/>
              <a:gd name="connsiteY37-22648" fmla="*/ 2465052 h 6858000"/>
              <a:gd name="connsiteX38-22649" fmla="*/ 5371263 w 6127689"/>
              <a:gd name="connsiteY38-22650" fmla="*/ 2586413 h 6858000"/>
              <a:gd name="connsiteX39-22651" fmla="*/ 5407503 w 6127689"/>
              <a:gd name="connsiteY39-22652" fmla="*/ 2786290 h 6858000"/>
              <a:gd name="connsiteX40-22653" fmla="*/ 5407356 w 6127689"/>
              <a:gd name="connsiteY40-22654" fmla="*/ 2787545 h 6858000"/>
              <a:gd name="connsiteX41-22655" fmla="*/ 5411130 w 6127689"/>
              <a:gd name="connsiteY41-22656" fmla="*/ 2788640 h 6858000"/>
              <a:gd name="connsiteX42-22657" fmla="*/ 5416439 w 6127689"/>
              <a:gd name="connsiteY42-22658" fmla="*/ 2805666 h 6858000"/>
              <a:gd name="connsiteX43-22659" fmla="*/ 5416589 w 6127689"/>
              <a:gd name="connsiteY43-22660" fmla="*/ 2810822 h 6858000"/>
              <a:gd name="connsiteX44-22661" fmla="*/ 5418542 w 6127689"/>
              <a:gd name="connsiteY44-22662" fmla="*/ 2817745 h 6858000"/>
              <a:gd name="connsiteX45-22663" fmla="*/ 5418847 w 6127689"/>
              <a:gd name="connsiteY45-22664" fmla="*/ 2817825 h 6858000"/>
              <a:gd name="connsiteX46-22665" fmla="*/ 5457023 w 6127689"/>
              <a:gd name="connsiteY46-22666" fmla="*/ 2858292 h 6858000"/>
              <a:gd name="connsiteX47-22667" fmla="*/ 5479298 w 6127689"/>
              <a:gd name="connsiteY47-22668" fmla="*/ 2947791 h 6858000"/>
              <a:gd name="connsiteX48-22669" fmla="*/ 5481770 w 6127689"/>
              <a:gd name="connsiteY48-22670" fmla="*/ 2951352 h 6858000"/>
              <a:gd name="connsiteX49-22671" fmla="*/ 5482045 w 6127689"/>
              <a:gd name="connsiteY49-22672" fmla="*/ 2984371 h 6858000"/>
              <a:gd name="connsiteX50-22673" fmla="*/ 5482415 w 6127689"/>
              <a:gd name="connsiteY50-22674" fmla="*/ 3004079 h 6858000"/>
              <a:gd name="connsiteX51-22675" fmla="*/ 5503944 w 6127689"/>
              <a:gd name="connsiteY51-22676" fmla="*/ 3123335 h 6858000"/>
              <a:gd name="connsiteX52-22677" fmla="*/ 5516007 w 6127689"/>
              <a:gd name="connsiteY52-22678" fmla="*/ 3258473 h 6858000"/>
              <a:gd name="connsiteX53-22679" fmla="*/ 5566839 w 6127689"/>
              <a:gd name="connsiteY53-22680" fmla="*/ 3345295 h 6858000"/>
              <a:gd name="connsiteX54-22681" fmla="*/ 5589758 w 6127689"/>
              <a:gd name="connsiteY54-22682" fmla="*/ 3506453 h 6858000"/>
              <a:gd name="connsiteX55-22683" fmla="*/ 5596144 w 6127689"/>
              <a:gd name="connsiteY55-22684" fmla="*/ 3534624 h 6858000"/>
              <a:gd name="connsiteX56-22685" fmla="*/ 5597750 w 6127689"/>
              <a:gd name="connsiteY56-22686" fmla="*/ 3534129 h 6858000"/>
              <a:gd name="connsiteX57-22687" fmla="*/ 5599700 w 6127689"/>
              <a:gd name="connsiteY57-22688" fmla="*/ 3547221 h 6858000"/>
              <a:gd name="connsiteX58-22689" fmla="*/ 5615031 w 6127689"/>
              <a:gd name="connsiteY58-22690" fmla="*/ 3557482 h 6858000"/>
              <a:gd name="connsiteX59-22691" fmla="*/ 5618377 w 6127689"/>
              <a:gd name="connsiteY59-22692" fmla="*/ 3588431 h 6858000"/>
              <a:gd name="connsiteX60-22693" fmla="*/ 5612155 w 6127689"/>
              <a:gd name="connsiteY60-22694" fmla="*/ 3589869 h 6858000"/>
              <a:gd name="connsiteX61-22695" fmla="*/ 5620843 w 6127689"/>
              <a:gd name="connsiteY61-22696" fmla="*/ 3606745 h 6858000"/>
              <a:gd name="connsiteX62-22697" fmla="*/ 5655472 w 6127689"/>
              <a:gd name="connsiteY62-22698" fmla="*/ 3678877 h 6858000"/>
              <a:gd name="connsiteX63-22699" fmla="*/ 5680448 w 6127689"/>
              <a:gd name="connsiteY63-22700" fmla="*/ 3717760 h 6858000"/>
              <a:gd name="connsiteX64-22701" fmla="*/ 5683015 w 6127689"/>
              <a:gd name="connsiteY64-22702" fmla="*/ 3762025 h 6858000"/>
              <a:gd name="connsiteX65-22703" fmla="*/ 5696643 w 6127689"/>
              <a:gd name="connsiteY65-22704" fmla="*/ 3773888 h 6858000"/>
              <a:gd name="connsiteX66-22705" fmla="*/ 5699203 w 6127689"/>
              <a:gd name="connsiteY66-22706" fmla="*/ 3775823 h 6858000"/>
              <a:gd name="connsiteX67-22707" fmla="*/ 5704824 w 6127689"/>
              <a:gd name="connsiteY67-22708" fmla="*/ 3785966 h 6858000"/>
              <a:gd name="connsiteX68-22709" fmla="*/ 5712204 w 6127689"/>
              <a:gd name="connsiteY68-22710" fmla="*/ 3785830 h 6858000"/>
              <a:gd name="connsiteX69-22711" fmla="*/ 5724816 w 6127689"/>
              <a:gd name="connsiteY69-22712" fmla="*/ 3798949 h 6858000"/>
              <a:gd name="connsiteX70-22713" fmla="*/ 5733539 w 6127689"/>
              <a:gd name="connsiteY70-22714" fmla="*/ 3818457 h 6858000"/>
              <a:gd name="connsiteX71-22715" fmla="*/ 5768491 w 6127689"/>
              <a:gd name="connsiteY71-22716" fmla="*/ 3914399 h 6858000"/>
              <a:gd name="connsiteX72-22717" fmla="*/ 5793123 w 6127689"/>
              <a:gd name="connsiteY72-22718" fmla="*/ 3969952 h 6858000"/>
              <a:gd name="connsiteX73-22719" fmla="*/ 5808321 w 6127689"/>
              <a:gd name="connsiteY73-22720" fmla="*/ 3988153 h 6858000"/>
              <a:gd name="connsiteX74-22721" fmla="*/ 5825621 w 6127689"/>
              <a:gd name="connsiteY74-22722" fmla="*/ 4015525 h 6858000"/>
              <a:gd name="connsiteX75-22723" fmla="*/ 5860672 w 6127689"/>
              <a:gd name="connsiteY75-22724" fmla="*/ 4061579 h 6858000"/>
              <a:gd name="connsiteX76-22725" fmla="*/ 5872173 w 6127689"/>
              <a:gd name="connsiteY76-22726" fmla="*/ 4088497 h 6858000"/>
              <a:gd name="connsiteX77-22727" fmla="*/ 5883705 w 6127689"/>
              <a:gd name="connsiteY77-22728" fmla="*/ 4101899 h 6858000"/>
              <a:gd name="connsiteX78-22729" fmla="*/ 5885314 w 6127689"/>
              <a:gd name="connsiteY78-22730" fmla="*/ 4108387 h 6858000"/>
              <a:gd name="connsiteX79-22731" fmla="*/ 5894095 w 6127689"/>
              <a:gd name="connsiteY79-22732" fmla="*/ 4128857 h 6858000"/>
              <a:gd name="connsiteX80-22733" fmla="*/ 5898339 w 6127689"/>
              <a:gd name="connsiteY80-22734" fmla="*/ 4140800 h 6858000"/>
              <a:gd name="connsiteX81-22735" fmla="*/ 5899734 w 6127689"/>
              <a:gd name="connsiteY81-22736" fmla="*/ 4145632 h 6858000"/>
              <a:gd name="connsiteX82-22737" fmla="*/ 5903513 w 6127689"/>
              <a:gd name="connsiteY82-22738" fmla="*/ 4187661 h 6858000"/>
              <a:gd name="connsiteX83-22739" fmla="*/ 5917114 w 6127689"/>
              <a:gd name="connsiteY83-22740" fmla="*/ 4213096 h 6858000"/>
              <a:gd name="connsiteX84-22741" fmla="*/ 5921153 w 6127689"/>
              <a:gd name="connsiteY84-22742" fmla="*/ 4236222 h 6858000"/>
              <a:gd name="connsiteX85-22743" fmla="*/ 5924233 w 6127689"/>
              <a:gd name="connsiteY85-22744" fmla="*/ 4242060 h 6858000"/>
              <a:gd name="connsiteX86-22745" fmla="*/ 5928910 w 6127689"/>
              <a:gd name="connsiteY86-22746" fmla="*/ 4300973 h 6858000"/>
              <a:gd name="connsiteX87-22747" fmla="*/ 5939320 w 6127689"/>
              <a:gd name="connsiteY87-22748" fmla="*/ 4340435 h 6858000"/>
              <a:gd name="connsiteX88-22749" fmla="*/ 5946705 w 6127689"/>
              <a:gd name="connsiteY88-22750" fmla="*/ 4428051 h 6858000"/>
              <a:gd name="connsiteX89-22751" fmla="*/ 5949261 w 6127689"/>
              <a:gd name="connsiteY89-22752" fmla="*/ 4449185 h 6858000"/>
              <a:gd name="connsiteX90-22753" fmla="*/ 5957504 w 6127689"/>
              <a:gd name="connsiteY90-22754" fmla="*/ 4465911 h 6858000"/>
              <a:gd name="connsiteX91-22755" fmla="*/ 5964689 w 6127689"/>
              <a:gd name="connsiteY91-22756" fmla="*/ 4468532 h 6858000"/>
              <a:gd name="connsiteX92-22757" fmla="*/ 5967062 w 6127689"/>
              <a:gd name="connsiteY92-22758" fmla="*/ 4479923 h 6858000"/>
              <a:gd name="connsiteX93-22759" fmla="*/ 5968960 w 6127689"/>
              <a:gd name="connsiteY93-22760" fmla="*/ 4482655 h 6858000"/>
              <a:gd name="connsiteX94-22761" fmla="*/ 5978567 w 6127689"/>
              <a:gd name="connsiteY94-22762" fmla="*/ 4498605 h 6858000"/>
              <a:gd name="connsiteX95-22763" fmla="*/ 5980106 w 6127689"/>
              <a:gd name="connsiteY95-22764" fmla="*/ 4585087 h 6858000"/>
              <a:gd name="connsiteX96-22765" fmla="*/ 5998138 w 6127689"/>
              <a:gd name="connsiteY96-22766" fmla="*/ 4697518 h 6858000"/>
              <a:gd name="connsiteX97-22767" fmla="*/ 6013516 w 6127689"/>
              <a:gd name="connsiteY97-22768" fmla="*/ 4786619 h 6858000"/>
              <a:gd name="connsiteX98-22769" fmla="*/ 6025404 w 6127689"/>
              <a:gd name="connsiteY98-22770" fmla="*/ 4858148 h 6858000"/>
              <a:gd name="connsiteX99-22771" fmla="*/ 6007749 w 6127689"/>
              <a:gd name="connsiteY99-22772" fmla="*/ 4964715 h 6858000"/>
              <a:gd name="connsiteX100-22773" fmla="*/ 6005269 w 6127689"/>
              <a:gd name="connsiteY100-22774" fmla="*/ 5150567 h 6858000"/>
              <a:gd name="connsiteX101-22775" fmla="*/ 6001127 w 6127689"/>
              <a:gd name="connsiteY101-22776" fmla="*/ 5164609 h 6858000"/>
              <a:gd name="connsiteX102-22777" fmla="*/ 5996647 w 6127689"/>
              <a:gd name="connsiteY102-22778" fmla="*/ 5185640 h 6858000"/>
              <a:gd name="connsiteX103-22779" fmla="*/ 5998514 w 6127689"/>
              <a:gd name="connsiteY103-22780" fmla="*/ 5189673 h 6858000"/>
              <a:gd name="connsiteX104-22781" fmla="*/ 5995970 w 6127689"/>
              <a:gd name="connsiteY104-22782" fmla="*/ 5221547 h 6858000"/>
              <a:gd name="connsiteX105-22783" fmla="*/ 6036748 w 6127689"/>
              <a:gd name="connsiteY105-22784" fmla="*/ 5322752 h 6858000"/>
              <a:gd name="connsiteX106-22785" fmla="*/ 6036943 w 6127689"/>
              <a:gd name="connsiteY106-22786" fmla="*/ 5329480 h 6858000"/>
              <a:gd name="connsiteX107-22787" fmla="*/ 6037236 w 6127689"/>
              <a:gd name="connsiteY107-22788" fmla="*/ 5329634 h 6858000"/>
              <a:gd name="connsiteX108-22789" fmla="*/ 6038019 w 6127689"/>
              <a:gd name="connsiteY108-22790" fmla="*/ 5336764 h 6858000"/>
              <a:gd name="connsiteX109-22791" fmla="*/ 6037298 w 6127689"/>
              <a:gd name="connsiteY109-22792" fmla="*/ 5341753 h 6858000"/>
              <a:gd name="connsiteX110-22793" fmla="*/ 6037677 w 6127689"/>
              <a:gd name="connsiteY110-22794" fmla="*/ 5354807 h 6858000"/>
              <a:gd name="connsiteX111-22795" fmla="*/ 6039728 w 6127689"/>
              <a:gd name="connsiteY111-22796" fmla="*/ 5359416 h 6858000"/>
              <a:gd name="connsiteX112-22797" fmla="*/ 6043311 w 6127689"/>
              <a:gd name="connsiteY112-22798" fmla="*/ 5361407 h 6858000"/>
              <a:gd name="connsiteX113-22799" fmla="*/ 6042954 w 6127689"/>
              <a:gd name="connsiteY113-22800" fmla="*/ 5362576 h 6858000"/>
              <a:gd name="connsiteX114-22801" fmla="*/ 6053435 w 6127689"/>
              <a:gd name="connsiteY114-22802" fmla="*/ 5387547 h 6858000"/>
              <a:gd name="connsiteX115-22803" fmla="*/ 6065933 w 6127689"/>
              <a:gd name="connsiteY115-22804" fmla="*/ 5443002 h 6858000"/>
              <a:gd name="connsiteX116-22805" fmla="*/ 6068640 w 6127689"/>
              <a:gd name="connsiteY116-22806" fmla="*/ 5474503 h 6858000"/>
              <a:gd name="connsiteX117-22807" fmla="*/ 6080922 w 6127689"/>
              <a:gd name="connsiteY117-22808" fmla="*/ 5561070 h 6858000"/>
              <a:gd name="connsiteX118-22809" fmla="*/ 6096949 w 6127689"/>
              <a:gd name="connsiteY118-22810" fmla="*/ 5648179 h 6858000"/>
              <a:gd name="connsiteX119-22811" fmla="*/ 6125703 w 6127689"/>
              <a:gd name="connsiteY119-22812" fmla="*/ 5692894 h 6858000"/>
              <a:gd name="connsiteX120-22813" fmla="*/ 6126670 w 6127689"/>
              <a:gd name="connsiteY120-22814" fmla="*/ 5697882 h 6858000"/>
              <a:gd name="connsiteX121-22815" fmla="*/ 6124061 w 6127689"/>
              <a:gd name="connsiteY121-22816" fmla="*/ 5710294 h 6858000"/>
              <a:gd name="connsiteX122-22817" fmla="*/ 6122213 w 6127689"/>
              <a:gd name="connsiteY122-22818" fmla="*/ 5714762 h 6858000"/>
              <a:gd name="connsiteX123-22819" fmla="*/ 6121353 w 6127689"/>
              <a:gd name="connsiteY123-22820" fmla="*/ 5721725 h 6858000"/>
              <a:gd name="connsiteX124-22821" fmla="*/ 6121607 w 6127689"/>
              <a:gd name="connsiteY124-22822" fmla="*/ 5721959 h 6858000"/>
              <a:gd name="connsiteX125-22823" fmla="*/ 6120262 w 6127689"/>
              <a:gd name="connsiteY125-22824" fmla="*/ 5728358 h 6858000"/>
              <a:gd name="connsiteX126-22825" fmla="*/ 6127024 w 6127689"/>
              <a:gd name="connsiteY126-22826" fmla="*/ 5786902 h 6858000"/>
              <a:gd name="connsiteX127-22827" fmla="*/ 6127519 w 6127689"/>
              <a:gd name="connsiteY127-22828" fmla="*/ 5865775 h 6858000"/>
              <a:gd name="connsiteX128-22829" fmla="*/ 6119217 w 6127689"/>
              <a:gd name="connsiteY128-22830" fmla="*/ 5888542 h 6858000"/>
              <a:gd name="connsiteX129-22831" fmla="*/ 6102493 w 6127689"/>
              <a:gd name="connsiteY129-22832" fmla="*/ 5928602 h 6858000"/>
              <a:gd name="connsiteX130-22833" fmla="*/ 6056863 w 6127689"/>
              <a:gd name="connsiteY130-22834" fmla="*/ 6000643 h 6858000"/>
              <a:gd name="connsiteX131-22835" fmla="*/ 6045436 w 6127689"/>
              <a:gd name="connsiteY131-22836" fmla="*/ 6124480 h 6858000"/>
              <a:gd name="connsiteX132-22837" fmla="*/ 6030489 w 6127689"/>
              <a:gd name="connsiteY132-22838" fmla="*/ 6317666 h 6858000"/>
              <a:gd name="connsiteX133-22839" fmla="*/ 6007492 w 6127689"/>
              <a:gd name="connsiteY133-22840" fmla="*/ 6440818 h 6858000"/>
              <a:gd name="connsiteX134-22841" fmla="*/ 6009467 w 6127689"/>
              <a:gd name="connsiteY134-22842" fmla="*/ 6487076 h 6858000"/>
              <a:gd name="connsiteX135-22843" fmla="*/ 5995064 w 6127689"/>
              <a:gd name="connsiteY135-22844" fmla="*/ 6540791 h 6858000"/>
              <a:gd name="connsiteX136-22845" fmla="*/ 5996309 w 6127689"/>
              <a:gd name="connsiteY136-22846" fmla="*/ 6543961 h 6858000"/>
              <a:gd name="connsiteX137-22847" fmla="*/ 5996048 w 6127689"/>
              <a:gd name="connsiteY137-22848" fmla="*/ 6555444 h 6858000"/>
              <a:gd name="connsiteX138-22849" fmla="*/ 6002524 w 6127689"/>
              <a:gd name="connsiteY138-22850" fmla="*/ 6560188 h 6858000"/>
              <a:gd name="connsiteX139-22851" fmla="*/ 6006823 w 6127689"/>
              <a:gd name="connsiteY139-22852" fmla="*/ 6578546 h 6858000"/>
              <a:gd name="connsiteX140-22853" fmla="*/ 6004510 w 6127689"/>
              <a:gd name="connsiteY140-22854" fmla="*/ 6599256 h 6858000"/>
              <a:gd name="connsiteX141-22855" fmla="*/ 5986207 w 6127689"/>
              <a:gd name="connsiteY141-22856" fmla="*/ 6695855 h 6858000"/>
              <a:gd name="connsiteX142-22857" fmla="*/ 5979428 w 6127689"/>
              <a:gd name="connsiteY142-22858" fmla="*/ 6754678 h 6858000"/>
              <a:gd name="connsiteX143-22859" fmla="*/ 5983398 w 6127689"/>
              <a:gd name="connsiteY143-22860" fmla="*/ 6778641 h 6858000"/>
              <a:gd name="connsiteX144-22861" fmla="*/ 5984543 w 6127689"/>
              <a:gd name="connsiteY144-22862" fmla="*/ 6811016 h 6858000"/>
              <a:gd name="connsiteX145-22863" fmla="*/ 5981802 w 6127689"/>
              <a:gd name="connsiteY145-22864" fmla="*/ 6838578 h 6858000"/>
              <a:gd name="connsiteX146-22865" fmla="*/ 5979671 w 6127689"/>
              <a:gd name="connsiteY146-22866" fmla="*/ 6858000 h 6858000"/>
              <a:gd name="connsiteX147-22867" fmla="*/ 0 w 6127689"/>
              <a:gd name="connsiteY147-22868" fmla="*/ 6858000 h 6858000"/>
              <a:gd name="connsiteX148-22869" fmla="*/ 0 w 6127689"/>
              <a:gd name="connsiteY148-22870" fmla="*/ 0 h 6858000"/>
              <a:gd name="connsiteX0-22871" fmla="*/ 0 w 6127689"/>
              <a:gd name="connsiteY0-22872" fmla="*/ 0 h 6858000"/>
              <a:gd name="connsiteX1-22873" fmla="*/ 4965888 w 6127689"/>
              <a:gd name="connsiteY1-22874" fmla="*/ 0 h 6858000"/>
              <a:gd name="connsiteX2-22875" fmla="*/ 4967767 w 6127689"/>
              <a:gd name="connsiteY2-22876" fmla="*/ 7930 h 6858000"/>
              <a:gd name="connsiteX3-22877" fmla="*/ 4979444 w 6127689"/>
              <a:gd name="connsiteY3-22878" fmla="*/ 43921 h 6858000"/>
              <a:gd name="connsiteX4-22879" fmla="*/ 5021173 w 6127689"/>
              <a:gd name="connsiteY4-22880" fmla="*/ 123738 h 6858000"/>
              <a:gd name="connsiteX5-22881" fmla="*/ 5075458 w 6127689"/>
              <a:gd name="connsiteY5-22882" fmla="*/ 264355 h 6858000"/>
              <a:gd name="connsiteX6-22883" fmla="*/ 5081175 w 6127689"/>
              <a:gd name="connsiteY6-22884" fmla="*/ 277448 h 6858000"/>
              <a:gd name="connsiteX7-22885" fmla="*/ 5097011 w 6127689"/>
              <a:gd name="connsiteY7-22886" fmla="*/ 355616 h 6858000"/>
              <a:gd name="connsiteX8-22887" fmla="*/ 5130982 w 6127689"/>
              <a:gd name="connsiteY8-22888" fmla="*/ 412030 h 6858000"/>
              <a:gd name="connsiteX9-22889" fmla="*/ 5153000 w 6127689"/>
              <a:gd name="connsiteY9-22890" fmla="*/ 507134 h 6858000"/>
              <a:gd name="connsiteX10-22891" fmla="*/ 5171282 w 6127689"/>
              <a:gd name="connsiteY10-22892" fmla="*/ 602071 h 6858000"/>
              <a:gd name="connsiteX11-22893" fmla="*/ 5176196 w 6127689"/>
              <a:gd name="connsiteY11-22894" fmla="*/ 636822 h 6858000"/>
              <a:gd name="connsiteX12-22895" fmla="*/ 5189051 w 6127689"/>
              <a:gd name="connsiteY12-22896" fmla="*/ 782518 h 6858000"/>
              <a:gd name="connsiteX13-22897" fmla="*/ 5210428 w 6127689"/>
              <a:gd name="connsiteY13-22898" fmla="*/ 815772 h 6858000"/>
              <a:gd name="connsiteX14-22899" fmla="*/ 5221088 w 6127689"/>
              <a:gd name="connsiteY14-22900" fmla="*/ 860193 h 6858000"/>
              <a:gd name="connsiteX15-22901" fmla="*/ 5230806 w 6127689"/>
              <a:gd name="connsiteY15-22902" fmla="*/ 961354 h 6858000"/>
              <a:gd name="connsiteX16-22903" fmla="*/ 5201018 w 6127689"/>
              <a:gd name="connsiteY16-22904" fmla="*/ 1095027 h 6858000"/>
              <a:gd name="connsiteX17-22905" fmla="*/ 5202153 w 6127689"/>
              <a:gd name="connsiteY17-22906" fmla="*/ 1133224 h 6858000"/>
              <a:gd name="connsiteX18-22907" fmla="*/ 5207370 w 6127689"/>
              <a:gd name="connsiteY18-22908" fmla="*/ 1138097 h 6858000"/>
              <a:gd name="connsiteX19-22909" fmla="*/ 5189234 w 6127689"/>
              <a:gd name="connsiteY19-22910" fmla="*/ 1193495 h 6858000"/>
              <a:gd name="connsiteX20-22911" fmla="*/ 5202769 w 6127689"/>
              <a:gd name="connsiteY20-22912" fmla="*/ 1269450 h 6858000"/>
              <a:gd name="connsiteX21-22913" fmla="*/ 5225968 w 6127689"/>
              <a:gd name="connsiteY21-22914" fmla="*/ 1357994 h 6858000"/>
              <a:gd name="connsiteX22-22915" fmla="*/ 5233819 w 6127689"/>
              <a:gd name="connsiteY22-22916" fmla="*/ 1380922 h 6858000"/>
              <a:gd name="connsiteX23-22917" fmla="*/ 5237226 w 6127689"/>
              <a:gd name="connsiteY23-22918" fmla="*/ 1441327 h 6858000"/>
              <a:gd name="connsiteX24-22919" fmla="*/ 5255653 w 6127689"/>
              <a:gd name="connsiteY24-22920" fmla="*/ 1524712 h 6858000"/>
              <a:gd name="connsiteX25-22921" fmla="*/ 5263491 w 6127689"/>
              <a:gd name="connsiteY25-22922" fmla="*/ 1642938 h 6858000"/>
              <a:gd name="connsiteX26-22923" fmla="*/ 5261314 w 6127689"/>
              <a:gd name="connsiteY26-22924" fmla="*/ 1689177 h 6858000"/>
              <a:gd name="connsiteX27-22925" fmla="*/ 5259788 w 6127689"/>
              <a:gd name="connsiteY27-22926" fmla="*/ 1768516 h 6858000"/>
              <a:gd name="connsiteX28-22927" fmla="*/ 5255696 w 6127689"/>
              <a:gd name="connsiteY28-22928" fmla="*/ 1953770 h 6858000"/>
              <a:gd name="connsiteX29-22929" fmla="*/ 5252592 w 6127689"/>
              <a:gd name="connsiteY29-22930" fmla="*/ 2092210 h 6858000"/>
              <a:gd name="connsiteX30-22931" fmla="*/ 5264303 w 6127689"/>
              <a:gd name="connsiteY30-22932" fmla="*/ 2225157 h 6858000"/>
              <a:gd name="connsiteX31-22933" fmla="*/ 5254949 w 6127689"/>
              <a:gd name="connsiteY31-22934" fmla="*/ 2236160 h 6858000"/>
              <a:gd name="connsiteX32-22935" fmla="*/ 5250104 w 6127689"/>
              <a:gd name="connsiteY32-22936" fmla="*/ 2249166 h 6858000"/>
              <a:gd name="connsiteX33-22937" fmla="*/ 5251214 w 6127689"/>
              <a:gd name="connsiteY33-22938" fmla="*/ 2250944 h 6858000"/>
              <a:gd name="connsiteX34-22939" fmla="*/ 5250644 w 6127689"/>
              <a:gd name="connsiteY34-22940" fmla="*/ 2266619 h 6858000"/>
              <a:gd name="connsiteX35-22941" fmla="*/ 5293877 w 6127689"/>
              <a:gd name="connsiteY35-22942" fmla="*/ 2368649 h 6858000"/>
              <a:gd name="connsiteX36-22943" fmla="*/ 5311338 w 6127689"/>
              <a:gd name="connsiteY36-22944" fmla="*/ 2404034 h 6858000"/>
              <a:gd name="connsiteX37-22945" fmla="*/ 5338366 w 6127689"/>
              <a:gd name="connsiteY37-22946" fmla="*/ 2465052 h 6858000"/>
              <a:gd name="connsiteX38-22947" fmla="*/ 5371263 w 6127689"/>
              <a:gd name="connsiteY38-22948" fmla="*/ 2586413 h 6858000"/>
              <a:gd name="connsiteX39-22949" fmla="*/ 5407503 w 6127689"/>
              <a:gd name="connsiteY39-22950" fmla="*/ 2786290 h 6858000"/>
              <a:gd name="connsiteX40-22951" fmla="*/ 5407356 w 6127689"/>
              <a:gd name="connsiteY40-22952" fmla="*/ 2787545 h 6858000"/>
              <a:gd name="connsiteX41-22953" fmla="*/ 5411130 w 6127689"/>
              <a:gd name="connsiteY41-22954" fmla="*/ 2788640 h 6858000"/>
              <a:gd name="connsiteX42-22955" fmla="*/ 5416439 w 6127689"/>
              <a:gd name="connsiteY42-22956" fmla="*/ 2805666 h 6858000"/>
              <a:gd name="connsiteX43-22957" fmla="*/ 5416589 w 6127689"/>
              <a:gd name="connsiteY43-22958" fmla="*/ 2810822 h 6858000"/>
              <a:gd name="connsiteX44-22959" fmla="*/ 5418542 w 6127689"/>
              <a:gd name="connsiteY44-22960" fmla="*/ 2817745 h 6858000"/>
              <a:gd name="connsiteX45-22961" fmla="*/ 5418847 w 6127689"/>
              <a:gd name="connsiteY45-22962" fmla="*/ 2817825 h 6858000"/>
              <a:gd name="connsiteX46-22963" fmla="*/ 5457023 w 6127689"/>
              <a:gd name="connsiteY46-22964" fmla="*/ 2858292 h 6858000"/>
              <a:gd name="connsiteX47-22965" fmla="*/ 5479298 w 6127689"/>
              <a:gd name="connsiteY47-22966" fmla="*/ 2947791 h 6858000"/>
              <a:gd name="connsiteX48-22967" fmla="*/ 5481770 w 6127689"/>
              <a:gd name="connsiteY48-22968" fmla="*/ 2951352 h 6858000"/>
              <a:gd name="connsiteX49-22969" fmla="*/ 5482045 w 6127689"/>
              <a:gd name="connsiteY49-22970" fmla="*/ 2984371 h 6858000"/>
              <a:gd name="connsiteX50-22971" fmla="*/ 5482415 w 6127689"/>
              <a:gd name="connsiteY50-22972" fmla="*/ 3004079 h 6858000"/>
              <a:gd name="connsiteX51-22973" fmla="*/ 5503944 w 6127689"/>
              <a:gd name="connsiteY51-22974" fmla="*/ 3123335 h 6858000"/>
              <a:gd name="connsiteX52-22975" fmla="*/ 5516007 w 6127689"/>
              <a:gd name="connsiteY52-22976" fmla="*/ 3258473 h 6858000"/>
              <a:gd name="connsiteX53-22977" fmla="*/ 5566839 w 6127689"/>
              <a:gd name="connsiteY53-22978" fmla="*/ 3345295 h 6858000"/>
              <a:gd name="connsiteX54-22979" fmla="*/ 5589758 w 6127689"/>
              <a:gd name="connsiteY54-22980" fmla="*/ 3506453 h 6858000"/>
              <a:gd name="connsiteX55-22981" fmla="*/ 5596144 w 6127689"/>
              <a:gd name="connsiteY55-22982" fmla="*/ 3534624 h 6858000"/>
              <a:gd name="connsiteX56-22983" fmla="*/ 5597750 w 6127689"/>
              <a:gd name="connsiteY56-22984" fmla="*/ 3534129 h 6858000"/>
              <a:gd name="connsiteX57-22985" fmla="*/ 5599700 w 6127689"/>
              <a:gd name="connsiteY57-22986" fmla="*/ 3547221 h 6858000"/>
              <a:gd name="connsiteX58-22987" fmla="*/ 5615031 w 6127689"/>
              <a:gd name="connsiteY58-22988" fmla="*/ 3557482 h 6858000"/>
              <a:gd name="connsiteX59-22989" fmla="*/ 5618377 w 6127689"/>
              <a:gd name="connsiteY59-22990" fmla="*/ 3588431 h 6858000"/>
              <a:gd name="connsiteX60-22991" fmla="*/ 5612155 w 6127689"/>
              <a:gd name="connsiteY60-22992" fmla="*/ 3589869 h 6858000"/>
              <a:gd name="connsiteX61-22993" fmla="*/ 5620843 w 6127689"/>
              <a:gd name="connsiteY61-22994" fmla="*/ 3606745 h 6858000"/>
              <a:gd name="connsiteX62-22995" fmla="*/ 5655472 w 6127689"/>
              <a:gd name="connsiteY62-22996" fmla="*/ 3678877 h 6858000"/>
              <a:gd name="connsiteX63-22997" fmla="*/ 5680448 w 6127689"/>
              <a:gd name="connsiteY63-22998" fmla="*/ 3717760 h 6858000"/>
              <a:gd name="connsiteX64-22999" fmla="*/ 5683015 w 6127689"/>
              <a:gd name="connsiteY64-23000" fmla="*/ 3762025 h 6858000"/>
              <a:gd name="connsiteX65-23001" fmla="*/ 5696643 w 6127689"/>
              <a:gd name="connsiteY65-23002" fmla="*/ 3773888 h 6858000"/>
              <a:gd name="connsiteX66-23003" fmla="*/ 5699203 w 6127689"/>
              <a:gd name="connsiteY66-23004" fmla="*/ 3775823 h 6858000"/>
              <a:gd name="connsiteX67-23005" fmla="*/ 5704824 w 6127689"/>
              <a:gd name="connsiteY67-23006" fmla="*/ 3785966 h 6858000"/>
              <a:gd name="connsiteX68-23007" fmla="*/ 5712204 w 6127689"/>
              <a:gd name="connsiteY68-23008" fmla="*/ 3785830 h 6858000"/>
              <a:gd name="connsiteX69-23009" fmla="*/ 5724816 w 6127689"/>
              <a:gd name="connsiteY69-23010" fmla="*/ 3798949 h 6858000"/>
              <a:gd name="connsiteX70-23011" fmla="*/ 5733539 w 6127689"/>
              <a:gd name="connsiteY70-23012" fmla="*/ 3818457 h 6858000"/>
              <a:gd name="connsiteX71-23013" fmla="*/ 5768491 w 6127689"/>
              <a:gd name="connsiteY71-23014" fmla="*/ 3914399 h 6858000"/>
              <a:gd name="connsiteX72-23015" fmla="*/ 5793123 w 6127689"/>
              <a:gd name="connsiteY72-23016" fmla="*/ 3969952 h 6858000"/>
              <a:gd name="connsiteX73-23017" fmla="*/ 5808321 w 6127689"/>
              <a:gd name="connsiteY73-23018" fmla="*/ 3988153 h 6858000"/>
              <a:gd name="connsiteX74-23019" fmla="*/ 5825621 w 6127689"/>
              <a:gd name="connsiteY74-23020" fmla="*/ 4015525 h 6858000"/>
              <a:gd name="connsiteX75-23021" fmla="*/ 5860672 w 6127689"/>
              <a:gd name="connsiteY75-23022" fmla="*/ 4061579 h 6858000"/>
              <a:gd name="connsiteX76-23023" fmla="*/ 5872173 w 6127689"/>
              <a:gd name="connsiteY76-23024" fmla="*/ 4088497 h 6858000"/>
              <a:gd name="connsiteX77-23025" fmla="*/ 5883705 w 6127689"/>
              <a:gd name="connsiteY77-23026" fmla="*/ 4101899 h 6858000"/>
              <a:gd name="connsiteX78-23027" fmla="*/ 5885314 w 6127689"/>
              <a:gd name="connsiteY78-23028" fmla="*/ 4108387 h 6858000"/>
              <a:gd name="connsiteX79-23029" fmla="*/ 5894095 w 6127689"/>
              <a:gd name="connsiteY79-23030" fmla="*/ 4128857 h 6858000"/>
              <a:gd name="connsiteX80-23031" fmla="*/ 5898339 w 6127689"/>
              <a:gd name="connsiteY80-23032" fmla="*/ 4140800 h 6858000"/>
              <a:gd name="connsiteX81-23033" fmla="*/ 5899734 w 6127689"/>
              <a:gd name="connsiteY81-23034" fmla="*/ 4145632 h 6858000"/>
              <a:gd name="connsiteX82-23035" fmla="*/ 5903513 w 6127689"/>
              <a:gd name="connsiteY82-23036" fmla="*/ 4187661 h 6858000"/>
              <a:gd name="connsiteX83-23037" fmla="*/ 5917114 w 6127689"/>
              <a:gd name="connsiteY83-23038" fmla="*/ 4213096 h 6858000"/>
              <a:gd name="connsiteX84-23039" fmla="*/ 5921153 w 6127689"/>
              <a:gd name="connsiteY84-23040" fmla="*/ 4236222 h 6858000"/>
              <a:gd name="connsiteX85-23041" fmla="*/ 5924233 w 6127689"/>
              <a:gd name="connsiteY85-23042" fmla="*/ 4242060 h 6858000"/>
              <a:gd name="connsiteX86-23043" fmla="*/ 5928910 w 6127689"/>
              <a:gd name="connsiteY86-23044" fmla="*/ 4300973 h 6858000"/>
              <a:gd name="connsiteX87-23045" fmla="*/ 5939320 w 6127689"/>
              <a:gd name="connsiteY87-23046" fmla="*/ 4340435 h 6858000"/>
              <a:gd name="connsiteX88-23047" fmla="*/ 5946705 w 6127689"/>
              <a:gd name="connsiteY88-23048" fmla="*/ 4428051 h 6858000"/>
              <a:gd name="connsiteX89-23049" fmla="*/ 5949261 w 6127689"/>
              <a:gd name="connsiteY89-23050" fmla="*/ 4449185 h 6858000"/>
              <a:gd name="connsiteX90-23051" fmla="*/ 5957504 w 6127689"/>
              <a:gd name="connsiteY90-23052" fmla="*/ 4465911 h 6858000"/>
              <a:gd name="connsiteX91-23053" fmla="*/ 5964689 w 6127689"/>
              <a:gd name="connsiteY91-23054" fmla="*/ 4468532 h 6858000"/>
              <a:gd name="connsiteX92-23055" fmla="*/ 5967062 w 6127689"/>
              <a:gd name="connsiteY92-23056" fmla="*/ 4479923 h 6858000"/>
              <a:gd name="connsiteX93-23057" fmla="*/ 5968960 w 6127689"/>
              <a:gd name="connsiteY93-23058" fmla="*/ 4482655 h 6858000"/>
              <a:gd name="connsiteX94-23059" fmla="*/ 5978567 w 6127689"/>
              <a:gd name="connsiteY94-23060" fmla="*/ 4498605 h 6858000"/>
              <a:gd name="connsiteX95-23061" fmla="*/ 5980106 w 6127689"/>
              <a:gd name="connsiteY95-23062" fmla="*/ 4585087 h 6858000"/>
              <a:gd name="connsiteX96-23063" fmla="*/ 5998138 w 6127689"/>
              <a:gd name="connsiteY96-23064" fmla="*/ 4697518 h 6858000"/>
              <a:gd name="connsiteX97-23065" fmla="*/ 6013516 w 6127689"/>
              <a:gd name="connsiteY97-23066" fmla="*/ 4786619 h 6858000"/>
              <a:gd name="connsiteX98-23067" fmla="*/ 6025404 w 6127689"/>
              <a:gd name="connsiteY98-23068" fmla="*/ 4858148 h 6858000"/>
              <a:gd name="connsiteX99-23069" fmla="*/ 6007749 w 6127689"/>
              <a:gd name="connsiteY99-23070" fmla="*/ 4964715 h 6858000"/>
              <a:gd name="connsiteX100-23071" fmla="*/ 6005269 w 6127689"/>
              <a:gd name="connsiteY100-23072" fmla="*/ 5150567 h 6858000"/>
              <a:gd name="connsiteX101-23073" fmla="*/ 6001127 w 6127689"/>
              <a:gd name="connsiteY101-23074" fmla="*/ 5164609 h 6858000"/>
              <a:gd name="connsiteX102-23075" fmla="*/ 5996647 w 6127689"/>
              <a:gd name="connsiteY102-23076" fmla="*/ 5185640 h 6858000"/>
              <a:gd name="connsiteX103-23077" fmla="*/ 5998514 w 6127689"/>
              <a:gd name="connsiteY103-23078" fmla="*/ 5189673 h 6858000"/>
              <a:gd name="connsiteX104-23079" fmla="*/ 6018409 w 6127689"/>
              <a:gd name="connsiteY104-23080" fmla="*/ 5227157 h 6858000"/>
              <a:gd name="connsiteX105-23081" fmla="*/ 6036748 w 6127689"/>
              <a:gd name="connsiteY105-23082" fmla="*/ 5322752 h 6858000"/>
              <a:gd name="connsiteX106-23083" fmla="*/ 6036943 w 6127689"/>
              <a:gd name="connsiteY106-23084" fmla="*/ 5329480 h 6858000"/>
              <a:gd name="connsiteX107-23085" fmla="*/ 6037236 w 6127689"/>
              <a:gd name="connsiteY107-23086" fmla="*/ 5329634 h 6858000"/>
              <a:gd name="connsiteX108-23087" fmla="*/ 6038019 w 6127689"/>
              <a:gd name="connsiteY108-23088" fmla="*/ 5336764 h 6858000"/>
              <a:gd name="connsiteX109-23089" fmla="*/ 6037298 w 6127689"/>
              <a:gd name="connsiteY109-23090" fmla="*/ 5341753 h 6858000"/>
              <a:gd name="connsiteX110-23091" fmla="*/ 6037677 w 6127689"/>
              <a:gd name="connsiteY110-23092" fmla="*/ 5354807 h 6858000"/>
              <a:gd name="connsiteX111-23093" fmla="*/ 6039728 w 6127689"/>
              <a:gd name="connsiteY111-23094" fmla="*/ 5359416 h 6858000"/>
              <a:gd name="connsiteX112-23095" fmla="*/ 6043311 w 6127689"/>
              <a:gd name="connsiteY112-23096" fmla="*/ 5361407 h 6858000"/>
              <a:gd name="connsiteX113-23097" fmla="*/ 6042954 w 6127689"/>
              <a:gd name="connsiteY113-23098" fmla="*/ 5362576 h 6858000"/>
              <a:gd name="connsiteX114-23099" fmla="*/ 6053435 w 6127689"/>
              <a:gd name="connsiteY114-23100" fmla="*/ 5387547 h 6858000"/>
              <a:gd name="connsiteX115-23101" fmla="*/ 6065933 w 6127689"/>
              <a:gd name="connsiteY115-23102" fmla="*/ 5443002 h 6858000"/>
              <a:gd name="connsiteX116-23103" fmla="*/ 6068640 w 6127689"/>
              <a:gd name="connsiteY116-23104" fmla="*/ 5474503 h 6858000"/>
              <a:gd name="connsiteX117-23105" fmla="*/ 6080922 w 6127689"/>
              <a:gd name="connsiteY117-23106" fmla="*/ 5561070 h 6858000"/>
              <a:gd name="connsiteX118-23107" fmla="*/ 6096949 w 6127689"/>
              <a:gd name="connsiteY118-23108" fmla="*/ 5648179 h 6858000"/>
              <a:gd name="connsiteX119-23109" fmla="*/ 6125703 w 6127689"/>
              <a:gd name="connsiteY119-23110" fmla="*/ 5692894 h 6858000"/>
              <a:gd name="connsiteX120-23111" fmla="*/ 6126670 w 6127689"/>
              <a:gd name="connsiteY120-23112" fmla="*/ 5697882 h 6858000"/>
              <a:gd name="connsiteX121-23113" fmla="*/ 6124061 w 6127689"/>
              <a:gd name="connsiteY121-23114" fmla="*/ 5710294 h 6858000"/>
              <a:gd name="connsiteX122-23115" fmla="*/ 6122213 w 6127689"/>
              <a:gd name="connsiteY122-23116" fmla="*/ 5714762 h 6858000"/>
              <a:gd name="connsiteX123-23117" fmla="*/ 6121353 w 6127689"/>
              <a:gd name="connsiteY123-23118" fmla="*/ 5721725 h 6858000"/>
              <a:gd name="connsiteX124-23119" fmla="*/ 6121607 w 6127689"/>
              <a:gd name="connsiteY124-23120" fmla="*/ 5721959 h 6858000"/>
              <a:gd name="connsiteX125-23121" fmla="*/ 6120262 w 6127689"/>
              <a:gd name="connsiteY125-23122" fmla="*/ 5728358 h 6858000"/>
              <a:gd name="connsiteX126-23123" fmla="*/ 6127024 w 6127689"/>
              <a:gd name="connsiteY126-23124" fmla="*/ 5786902 h 6858000"/>
              <a:gd name="connsiteX127-23125" fmla="*/ 6127519 w 6127689"/>
              <a:gd name="connsiteY127-23126" fmla="*/ 5865775 h 6858000"/>
              <a:gd name="connsiteX128-23127" fmla="*/ 6119217 w 6127689"/>
              <a:gd name="connsiteY128-23128" fmla="*/ 5888542 h 6858000"/>
              <a:gd name="connsiteX129-23129" fmla="*/ 6102493 w 6127689"/>
              <a:gd name="connsiteY129-23130" fmla="*/ 5928602 h 6858000"/>
              <a:gd name="connsiteX130-23131" fmla="*/ 6056863 w 6127689"/>
              <a:gd name="connsiteY130-23132" fmla="*/ 6000643 h 6858000"/>
              <a:gd name="connsiteX131-23133" fmla="*/ 6045436 w 6127689"/>
              <a:gd name="connsiteY131-23134" fmla="*/ 6124480 h 6858000"/>
              <a:gd name="connsiteX132-23135" fmla="*/ 6030489 w 6127689"/>
              <a:gd name="connsiteY132-23136" fmla="*/ 6317666 h 6858000"/>
              <a:gd name="connsiteX133-23137" fmla="*/ 6007492 w 6127689"/>
              <a:gd name="connsiteY133-23138" fmla="*/ 6440818 h 6858000"/>
              <a:gd name="connsiteX134-23139" fmla="*/ 6009467 w 6127689"/>
              <a:gd name="connsiteY134-23140" fmla="*/ 6487076 h 6858000"/>
              <a:gd name="connsiteX135-23141" fmla="*/ 5995064 w 6127689"/>
              <a:gd name="connsiteY135-23142" fmla="*/ 6540791 h 6858000"/>
              <a:gd name="connsiteX136-23143" fmla="*/ 5996309 w 6127689"/>
              <a:gd name="connsiteY136-23144" fmla="*/ 6543961 h 6858000"/>
              <a:gd name="connsiteX137-23145" fmla="*/ 5996048 w 6127689"/>
              <a:gd name="connsiteY137-23146" fmla="*/ 6555444 h 6858000"/>
              <a:gd name="connsiteX138-23147" fmla="*/ 6002524 w 6127689"/>
              <a:gd name="connsiteY138-23148" fmla="*/ 6560188 h 6858000"/>
              <a:gd name="connsiteX139-23149" fmla="*/ 6006823 w 6127689"/>
              <a:gd name="connsiteY139-23150" fmla="*/ 6578546 h 6858000"/>
              <a:gd name="connsiteX140-23151" fmla="*/ 6004510 w 6127689"/>
              <a:gd name="connsiteY140-23152" fmla="*/ 6599256 h 6858000"/>
              <a:gd name="connsiteX141-23153" fmla="*/ 5986207 w 6127689"/>
              <a:gd name="connsiteY141-23154" fmla="*/ 6695855 h 6858000"/>
              <a:gd name="connsiteX142-23155" fmla="*/ 5979428 w 6127689"/>
              <a:gd name="connsiteY142-23156" fmla="*/ 6754678 h 6858000"/>
              <a:gd name="connsiteX143-23157" fmla="*/ 5983398 w 6127689"/>
              <a:gd name="connsiteY143-23158" fmla="*/ 6778641 h 6858000"/>
              <a:gd name="connsiteX144-23159" fmla="*/ 5984543 w 6127689"/>
              <a:gd name="connsiteY144-23160" fmla="*/ 6811016 h 6858000"/>
              <a:gd name="connsiteX145-23161" fmla="*/ 5981802 w 6127689"/>
              <a:gd name="connsiteY145-23162" fmla="*/ 6838578 h 6858000"/>
              <a:gd name="connsiteX146-23163" fmla="*/ 5979671 w 6127689"/>
              <a:gd name="connsiteY146-23164" fmla="*/ 6858000 h 6858000"/>
              <a:gd name="connsiteX147-23165" fmla="*/ 0 w 6127689"/>
              <a:gd name="connsiteY147-23166" fmla="*/ 6858000 h 6858000"/>
              <a:gd name="connsiteX148-23167" fmla="*/ 0 w 6127689"/>
              <a:gd name="connsiteY148-23168" fmla="*/ 0 h 6858000"/>
              <a:gd name="connsiteX0-23169" fmla="*/ 0 w 6127689"/>
              <a:gd name="connsiteY0-23170" fmla="*/ 0 h 6858000"/>
              <a:gd name="connsiteX1-23171" fmla="*/ 4965888 w 6127689"/>
              <a:gd name="connsiteY1-23172" fmla="*/ 0 h 6858000"/>
              <a:gd name="connsiteX2-23173" fmla="*/ 4967767 w 6127689"/>
              <a:gd name="connsiteY2-23174" fmla="*/ 7930 h 6858000"/>
              <a:gd name="connsiteX3-23175" fmla="*/ 4979444 w 6127689"/>
              <a:gd name="connsiteY3-23176" fmla="*/ 43921 h 6858000"/>
              <a:gd name="connsiteX4-23177" fmla="*/ 5021173 w 6127689"/>
              <a:gd name="connsiteY4-23178" fmla="*/ 123738 h 6858000"/>
              <a:gd name="connsiteX5-23179" fmla="*/ 5075458 w 6127689"/>
              <a:gd name="connsiteY5-23180" fmla="*/ 264355 h 6858000"/>
              <a:gd name="connsiteX6-23181" fmla="*/ 5081175 w 6127689"/>
              <a:gd name="connsiteY6-23182" fmla="*/ 277448 h 6858000"/>
              <a:gd name="connsiteX7-23183" fmla="*/ 5097011 w 6127689"/>
              <a:gd name="connsiteY7-23184" fmla="*/ 355616 h 6858000"/>
              <a:gd name="connsiteX8-23185" fmla="*/ 5130982 w 6127689"/>
              <a:gd name="connsiteY8-23186" fmla="*/ 412030 h 6858000"/>
              <a:gd name="connsiteX9-23187" fmla="*/ 5153000 w 6127689"/>
              <a:gd name="connsiteY9-23188" fmla="*/ 507134 h 6858000"/>
              <a:gd name="connsiteX10-23189" fmla="*/ 5171282 w 6127689"/>
              <a:gd name="connsiteY10-23190" fmla="*/ 602071 h 6858000"/>
              <a:gd name="connsiteX11-23191" fmla="*/ 5176196 w 6127689"/>
              <a:gd name="connsiteY11-23192" fmla="*/ 636822 h 6858000"/>
              <a:gd name="connsiteX12-23193" fmla="*/ 5189051 w 6127689"/>
              <a:gd name="connsiteY12-23194" fmla="*/ 782518 h 6858000"/>
              <a:gd name="connsiteX13-23195" fmla="*/ 5210428 w 6127689"/>
              <a:gd name="connsiteY13-23196" fmla="*/ 815772 h 6858000"/>
              <a:gd name="connsiteX14-23197" fmla="*/ 5221088 w 6127689"/>
              <a:gd name="connsiteY14-23198" fmla="*/ 860193 h 6858000"/>
              <a:gd name="connsiteX15-23199" fmla="*/ 5230806 w 6127689"/>
              <a:gd name="connsiteY15-23200" fmla="*/ 961354 h 6858000"/>
              <a:gd name="connsiteX16-23201" fmla="*/ 5201018 w 6127689"/>
              <a:gd name="connsiteY16-23202" fmla="*/ 1095027 h 6858000"/>
              <a:gd name="connsiteX17-23203" fmla="*/ 5202153 w 6127689"/>
              <a:gd name="connsiteY17-23204" fmla="*/ 1133224 h 6858000"/>
              <a:gd name="connsiteX18-23205" fmla="*/ 5207370 w 6127689"/>
              <a:gd name="connsiteY18-23206" fmla="*/ 1138097 h 6858000"/>
              <a:gd name="connsiteX19-23207" fmla="*/ 5189234 w 6127689"/>
              <a:gd name="connsiteY19-23208" fmla="*/ 1193495 h 6858000"/>
              <a:gd name="connsiteX20-23209" fmla="*/ 5202769 w 6127689"/>
              <a:gd name="connsiteY20-23210" fmla="*/ 1269450 h 6858000"/>
              <a:gd name="connsiteX21-23211" fmla="*/ 5225968 w 6127689"/>
              <a:gd name="connsiteY21-23212" fmla="*/ 1357994 h 6858000"/>
              <a:gd name="connsiteX22-23213" fmla="*/ 5233819 w 6127689"/>
              <a:gd name="connsiteY22-23214" fmla="*/ 1380922 h 6858000"/>
              <a:gd name="connsiteX23-23215" fmla="*/ 5237226 w 6127689"/>
              <a:gd name="connsiteY23-23216" fmla="*/ 1441327 h 6858000"/>
              <a:gd name="connsiteX24-23217" fmla="*/ 5255653 w 6127689"/>
              <a:gd name="connsiteY24-23218" fmla="*/ 1524712 h 6858000"/>
              <a:gd name="connsiteX25-23219" fmla="*/ 5263491 w 6127689"/>
              <a:gd name="connsiteY25-23220" fmla="*/ 1642938 h 6858000"/>
              <a:gd name="connsiteX26-23221" fmla="*/ 5261314 w 6127689"/>
              <a:gd name="connsiteY26-23222" fmla="*/ 1689177 h 6858000"/>
              <a:gd name="connsiteX27-23223" fmla="*/ 5259788 w 6127689"/>
              <a:gd name="connsiteY27-23224" fmla="*/ 1768516 h 6858000"/>
              <a:gd name="connsiteX28-23225" fmla="*/ 5255696 w 6127689"/>
              <a:gd name="connsiteY28-23226" fmla="*/ 1953770 h 6858000"/>
              <a:gd name="connsiteX29-23227" fmla="*/ 5252592 w 6127689"/>
              <a:gd name="connsiteY29-23228" fmla="*/ 2092210 h 6858000"/>
              <a:gd name="connsiteX30-23229" fmla="*/ 5264303 w 6127689"/>
              <a:gd name="connsiteY30-23230" fmla="*/ 2225157 h 6858000"/>
              <a:gd name="connsiteX31-23231" fmla="*/ 5254949 w 6127689"/>
              <a:gd name="connsiteY31-23232" fmla="*/ 2236160 h 6858000"/>
              <a:gd name="connsiteX32-23233" fmla="*/ 5250104 w 6127689"/>
              <a:gd name="connsiteY32-23234" fmla="*/ 2249166 h 6858000"/>
              <a:gd name="connsiteX33-23235" fmla="*/ 5251214 w 6127689"/>
              <a:gd name="connsiteY33-23236" fmla="*/ 2250944 h 6858000"/>
              <a:gd name="connsiteX34-23237" fmla="*/ 5250644 w 6127689"/>
              <a:gd name="connsiteY34-23238" fmla="*/ 2266619 h 6858000"/>
              <a:gd name="connsiteX35-23239" fmla="*/ 5293877 w 6127689"/>
              <a:gd name="connsiteY35-23240" fmla="*/ 2368649 h 6858000"/>
              <a:gd name="connsiteX36-23241" fmla="*/ 5311338 w 6127689"/>
              <a:gd name="connsiteY36-23242" fmla="*/ 2404034 h 6858000"/>
              <a:gd name="connsiteX37-23243" fmla="*/ 5338366 w 6127689"/>
              <a:gd name="connsiteY37-23244" fmla="*/ 2465052 h 6858000"/>
              <a:gd name="connsiteX38-23245" fmla="*/ 5371263 w 6127689"/>
              <a:gd name="connsiteY38-23246" fmla="*/ 2586413 h 6858000"/>
              <a:gd name="connsiteX39-23247" fmla="*/ 5407503 w 6127689"/>
              <a:gd name="connsiteY39-23248" fmla="*/ 2786290 h 6858000"/>
              <a:gd name="connsiteX40-23249" fmla="*/ 5407356 w 6127689"/>
              <a:gd name="connsiteY40-23250" fmla="*/ 2787545 h 6858000"/>
              <a:gd name="connsiteX41-23251" fmla="*/ 5411130 w 6127689"/>
              <a:gd name="connsiteY41-23252" fmla="*/ 2788640 h 6858000"/>
              <a:gd name="connsiteX42-23253" fmla="*/ 5416439 w 6127689"/>
              <a:gd name="connsiteY42-23254" fmla="*/ 2805666 h 6858000"/>
              <a:gd name="connsiteX43-23255" fmla="*/ 5416589 w 6127689"/>
              <a:gd name="connsiteY43-23256" fmla="*/ 2810822 h 6858000"/>
              <a:gd name="connsiteX44-23257" fmla="*/ 5418542 w 6127689"/>
              <a:gd name="connsiteY44-23258" fmla="*/ 2817745 h 6858000"/>
              <a:gd name="connsiteX45-23259" fmla="*/ 5418847 w 6127689"/>
              <a:gd name="connsiteY45-23260" fmla="*/ 2817825 h 6858000"/>
              <a:gd name="connsiteX46-23261" fmla="*/ 5457023 w 6127689"/>
              <a:gd name="connsiteY46-23262" fmla="*/ 2858292 h 6858000"/>
              <a:gd name="connsiteX47-23263" fmla="*/ 5479298 w 6127689"/>
              <a:gd name="connsiteY47-23264" fmla="*/ 2947791 h 6858000"/>
              <a:gd name="connsiteX48-23265" fmla="*/ 5481770 w 6127689"/>
              <a:gd name="connsiteY48-23266" fmla="*/ 2951352 h 6858000"/>
              <a:gd name="connsiteX49-23267" fmla="*/ 5482045 w 6127689"/>
              <a:gd name="connsiteY49-23268" fmla="*/ 2984371 h 6858000"/>
              <a:gd name="connsiteX50-23269" fmla="*/ 5482415 w 6127689"/>
              <a:gd name="connsiteY50-23270" fmla="*/ 3004079 h 6858000"/>
              <a:gd name="connsiteX51-23271" fmla="*/ 5503944 w 6127689"/>
              <a:gd name="connsiteY51-23272" fmla="*/ 3123335 h 6858000"/>
              <a:gd name="connsiteX52-23273" fmla="*/ 5516007 w 6127689"/>
              <a:gd name="connsiteY52-23274" fmla="*/ 3258473 h 6858000"/>
              <a:gd name="connsiteX53-23275" fmla="*/ 5566839 w 6127689"/>
              <a:gd name="connsiteY53-23276" fmla="*/ 3345295 h 6858000"/>
              <a:gd name="connsiteX54-23277" fmla="*/ 5589758 w 6127689"/>
              <a:gd name="connsiteY54-23278" fmla="*/ 3506453 h 6858000"/>
              <a:gd name="connsiteX55-23279" fmla="*/ 5596144 w 6127689"/>
              <a:gd name="connsiteY55-23280" fmla="*/ 3534624 h 6858000"/>
              <a:gd name="connsiteX56-23281" fmla="*/ 5597750 w 6127689"/>
              <a:gd name="connsiteY56-23282" fmla="*/ 3534129 h 6858000"/>
              <a:gd name="connsiteX57-23283" fmla="*/ 5599700 w 6127689"/>
              <a:gd name="connsiteY57-23284" fmla="*/ 3547221 h 6858000"/>
              <a:gd name="connsiteX58-23285" fmla="*/ 5615031 w 6127689"/>
              <a:gd name="connsiteY58-23286" fmla="*/ 3557482 h 6858000"/>
              <a:gd name="connsiteX59-23287" fmla="*/ 5618377 w 6127689"/>
              <a:gd name="connsiteY59-23288" fmla="*/ 3588431 h 6858000"/>
              <a:gd name="connsiteX60-23289" fmla="*/ 5612155 w 6127689"/>
              <a:gd name="connsiteY60-23290" fmla="*/ 3589869 h 6858000"/>
              <a:gd name="connsiteX61-23291" fmla="*/ 5620843 w 6127689"/>
              <a:gd name="connsiteY61-23292" fmla="*/ 3606745 h 6858000"/>
              <a:gd name="connsiteX62-23293" fmla="*/ 5655472 w 6127689"/>
              <a:gd name="connsiteY62-23294" fmla="*/ 3678877 h 6858000"/>
              <a:gd name="connsiteX63-23295" fmla="*/ 5680448 w 6127689"/>
              <a:gd name="connsiteY63-23296" fmla="*/ 3717760 h 6858000"/>
              <a:gd name="connsiteX64-23297" fmla="*/ 5683015 w 6127689"/>
              <a:gd name="connsiteY64-23298" fmla="*/ 3762025 h 6858000"/>
              <a:gd name="connsiteX65-23299" fmla="*/ 5696643 w 6127689"/>
              <a:gd name="connsiteY65-23300" fmla="*/ 3773888 h 6858000"/>
              <a:gd name="connsiteX66-23301" fmla="*/ 5699203 w 6127689"/>
              <a:gd name="connsiteY66-23302" fmla="*/ 3775823 h 6858000"/>
              <a:gd name="connsiteX67-23303" fmla="*/ 5704824 w 6127689"/>
              <a:gd name="connsiteY67-23304" fmla="*/ 3785966 h 6858000"/>
              <a:gd name="connsiteX68-23305" fmla="*/ 5712204 w 6127689"/>
              <a:gd name="connsiteY68-23306" fmla="*/ 3785830 h 6858000"/>
              <a:gd name="connsiteX69-23307" fmla="*/ 5724816 w 6127689"/>
              <a:gd name="connsiteY69-23308" fmla="*/ 3798949 h 6858000"/>
              <a:gd name="connsiteX70-23309" fmla="*/ 5733539 w 6127689"/>
              <a:gd name="connsiteY70-23310" fmla="*/ 3818457 h 6858000"/>
              <a:gd name="connsiteX71-23311" fmla="*/ 5768491 w 6127689"/>
              <a:gd name="connsiteY71-23312" fmla="*/ 3914399 h 6858000"/>
              <a:gd name="connsiteX72-23313" fmla="*/ 5793123 w 6127689"/>
              <a:gd name="connsiteY72-23314" fmla="*/ 3969952 h 6858000"/>
              <a:gd name="connsiteX73-23315" fmla="*/ 5808321 w 6127689"/>
              <a:gd name="connsiteY73-23316" fmla="*/ 3988153 h 6858000"/>
              <a:gd name="connsiteX74-23317" fmla="*/ 5825621 w 6127689"/>
              <a:gd name="connsiteY74-23318" fmla="*/ 4015525 h 6858000"/>
              <a:gd name="connsiteX75-23319" fmla="*/ 5860672 w 6127689"/>
              <a:gd name="connsiteY75-23320" fmla="*/ 4061579 h 6858000"/>
              <a:gd name="connsiteX76-23321" fmla="*/ 5872173 w 6127689"/>
              <a:gd name="connsiteY76-23322" fmla="*/ 4088497 h 6858000"/>
              <a:gd name="connsiteX77-23323" fmla="*/ 5883705 w 6127689"/>
              <a:gd name="connsiteY77-23324" fmla="*/ 4101899 h 6858000"/>
              <a:gd name="connsiteX78-23325" fmla="*/ 5894095 w 6127689"/>
              <a:gd name="connsiteY78-23326" fmla="*/ 4128857 h 6858000"/>
              <a:gd name="connsiteX79-23327" fmla="*/ 5898339 w 6127689"/>
              <a:gd name="connsiteY79-23328" fmla="*/ 4140800 h 6858000"/>
              <a:gd name="connsiteX80-23329" fmla="*/ 5899734 w 6127689"/>
              <a:gd name="connsiteY80-23330" fmla="*/ 4145632 h 6858000"/>
              <a:gd name="connsiteX81-23331" fmla="*/ 5903513 w 6127689"/>
              <a:gd name="connsiteY81-23332" fmla="*/ 4187661 h 6858000"/>
              <a:gd name="connsiteX82-23333" fmla="*/ 5917114 w 6127689"/>
              <a:gd name="connsiteY82-23334" fmla="*/ 4213096 h 6858000"/>
              <a:gd name="connsiteX83-23335" fmla="*/ 5921153 w 6127689"/>
              <a:gd name="connsiteY83-23336" fmla="*/ 4236222 h 6858000"/>
              <a:gd name="connsiteX84-23337" fmla="*/ 5924233 w 6127689"/>
              <a:gd name="connsiteY84-23338" fmla="*/ 4242060 h 6858000"/>
              <a:gd name="connsiteX85-23339" fmla="*/ 5928910 w 6127689"/>
              <a:gd name="connsiteY85-23340" fmla="*/ 4300973 h 6858000"/>
              <a:gd name="connsiteX86-23341" fmla="*/ 5939320 w 6127689"/>
              <a:gd name="connsiteY86-23342" fmla="*/ 4340435 h 6858000"/>
              <a:gd name="connsiteX87-23343" fmla="*/ 5946705 w 6127689"/>
              <a:gd name="connsiteY87-23344" fmla="*/ 4428051 h 6858000"/>
              <a:gd name="connsiteX88-23345" fmla="*/ 5949261 w 6127689"/>
              <a:gd name="connsiteY88-23346" fmla="*/ 4449185 h 6858000"/>
              <a:gd name="connsiteX89-23347" fmla="*/ 5957504 w 6127689"/>
              <a:gd name="connsiteY89-23348" fmla="*/ 4465911 h 6858000"/>
              <a:gd name="connsiteX90-23349" fmla="*/ 5964689 w 6127689"/>
              <a:gd name="connsiteY90-23350" fmla="*/ 4468532 h 6858000"/>
              <a:gd name="connsiteX91-23351" fmla="*/ 5967062 w 6127689"/>
              <a:gd name="connsiteY91-23352" fmla="*/ 4479923 h 6858000"/>
              <a:gd name="connsiteX92-23353" fmla="*/ 5968960 w 6127689"/>
              <a:gd name="connsiteY92-23354" fmla="*/ 4482655 h 6858000"/>
              <a:gd name="connsiteX93-23355" fmla="*/ 5978567 w 6127689"/>
              <a:gd name="connsiteY93-23356" fmla="*/ 4498605 h 6858000"/>
              <a:gd name="connsiteX94-23357" fmla="*/ 5980106 w 6127689"/>
              <a:gd name="connsiteY94-23358" fmla="*/ 4585087 h 6858000"/>
              <a:gd name="connsiteX95-23359" fmla="*/ 5998138 w 6127689"/>
              <a:gd name="connsiteY95-23360" fmla="*/ 4697518 h 6858000"/>
              <a:gd name="connsiteX96-23361" fmla="*/ 6013516 w 6127689"/>
              <a:gd name="connsiteY96-23362" fmla="*/ 4786619 h 6858000"/>
              <a:gd name="connsiteX97-23363" fmla="*/ 6025404 w 6127689"/>
              <a:gd name="connsiteY97-23364" fmla="*/ 4858148 h 6858000"/>
              <a:gd name="connsiteX98-23365" fmla="*/ 6007749 w 6127689"/>
              <a:gd name="connsiteY98-23366" fmla="*/ 4964715 h 6858000"/>
              <a:gd name="connsiteX99-23367" fmla="*/ 6005269 w 6127689"/>
              <a:gd name="connsiteY99-23368" fmla="*/ 5150567 h 6858000"/>
              <a:gd name="connsiteX100-23369" fmla="*/ 6001127 w 6127689"/>
              <a:gd name="connsiteY100-23370" fmla="*/ 5164609 h 6858000"/>
              <a:gd name="connsiteX101-23371" fmla="*/ 5996647 w 6127689"/>
              <a:gd name="connsiteY101-23372" fmla="*/ 5185640 h 6858000"/>
              <a:gd name="connsiteX102-23373" fmla="*/ 5998514 w 6127689"/>
              <a:gd name="connsiteY102-23374" fmla="*/ 5189673 h 6858000"/>
              <a:gd name="connsiteX103-23375" fmla="*/ 6018409 w 6127689"/>
              <a:gd name="connsiteY103-23376" fmla="*/ 5227157 h 6858000"/>
              <a:gd name="connsiteX104-23377" fmla="*/ 6036748 w 6127689"/>
              <a:gd name="connsiteY104-23378" fmla="*/ 5322752 h 6858000"/>
              <a:gd name="connsiteX105-23379" fmla="*/ 6036943 w 6127689"/>
              <a:gd name="connsiteY105-23380" fmla="*/ 5329480 h 6858000"/>
              <a:gd name="connsiteX106-23381" fmla="*/ 6037236 w 6127689"/>
              <a:gd name="connsiteY106-23382" fmla="*/ 5329634 h 6858000"/>
              <a:gd name="connsiteX107-23383" fmla="*/ 6038019 w 6127689"/>
              <a:gd name="connsiteY107-23384" fmla="*/ 5336764 h 6858000"/>
              <a:gd name="connsiteX108-23385" fmla="*/ 6037298 w 6127689"/>
              <a:gd name="connsiteY108-23386" fmla="*/ 5341753 h 6858000"/>
              <a:gd name="connsiteX109-23387" fmla="*/ 6037677 w 6127689"/>
              <a:gd name="connsiteY109-23388" fmla="*/ 5354807 h 6858000"/>
              <a:gd name="connsiteX110-23389" fmla="*/ 6039728 w 6127689"/>
              <a:gd name="connsiteY110-23390" fmla="*/ 5359416 h 6858000"/>
              <a:gd name="connsiteX111-23391" fmla="*/ 6043311 w 6127689"/>
              <a:gd name="connsiteY111-23392" fmla="*/ 5361407 h 6858000"/>
              <a:gd name="connsiteX112-23393" fmla="*/ 6042954 w 6127689"/>
              <a:gd name="connsiteY112-23394" fmla="*/ 5362576 h 6858000"/>
              <a:gd name="connsiteX113-23395" fmla="*/ 6053435 w 6127689"/>
              <a:gd name="connsiteY113-23396" fmla="*/ 5387547 h 6858000"/>
              <a:gd name="connsiteX114-23397" fmla="*/ 6065933 w 6127689"/>
              <a:gd name="connsiteY114-23398" fmla="*/ 5443002 h 6858000"/>
              <a:gd name="connsiteX115-23399" fmla="*/ 6068640 w 6127689"/>
              <a:gd name="connsiteY115-23400" fmla="*/ 5474503 h 6858000"/>
              <a:gd name="connsiteX116-23401" fmla="*/ 6080922 w 6127689"/>
              <a:gd name="connsiteY116-23402" fmla="*/ 5561070 h 6858000"/>
              <a:gd name="connsiteX117-23403" fmla="*/ 6096949 w 6127689"/>
              <a:gd name="connsiteY117-23404" fmla="*/ 5648179 h 6858000"/>
              <a:gd name="connsiteX118-23405" fmla="*/ 6125703 w 6127689"/>
              <a:gd name="connsiteY118-23406" fmla="*/ 5692894 h 6858000"/>
              <a:gd name="connsiteX119-23407" fmla="*/ 6126670 w 6127689"/>
              <a:gd name="connsiteY119-23408" fmla="*/ 5697882 h 6858000"/>
              <a:gd name="connsiteX120-23409" fmla="*/ 6124061 w 6127689"/>
              <a:gd name="connsiteY120-23410" fmla="*/ 5710294 h 6858000"/>
              <a:gd name="connsiteX121-23411" fmla="*/ 6122213 w 6127689"/>
              <a:gd name="connsiteY121-23412" fmla="*/ 5714762 h 6858000"/>
              <a:gd name="connsiteX122-23413" fmla="*/ 6121353 w 6127689"/>
              <a:gd name="connsiteY122-23414" fmla="*/ 5721725 h 6858000"/>
              <a:gd name="connsiteX123-23415" fmla="*/ 6121607 w 6127689"/>
              <a:gd name="connsiteY123-23416" fmla="*/ 5721959 h 6858000"/>
              <a:gd name="connsiteX124-23417" fmla="*/ 6120262 w 6127689"/>
              <a:gd name="connsiteY124-23418" fmla="*/ 5728358 h 6858000"/>
              <a:gd name="connsiteX125-23419" fmla="*/ 6127024 w 6127689"/>
              <a:gd name="connsiteY125-23420" fmla="*/ 5786902 h 6858000"/>
              <a:gd name="connsiteX126-23421" fmla="*/ 6127519 w 6127689"/>
              <a:gd name="connsiteY126-23422" fmla="*/ 5865775 h 6858000"/>
              <a:gd name="connsiteX127-23423" fmla="*/ 6119217 w 6127689"/>
              <a:gd name="connsiteY127-23424" fmla="*/ 5888542 h 6858000"/>
              <a:gd name="connsiteX128-23425" fmla="*/ 6102493 w 6127689"/>
              <a:gd name="connsiteY128-23426" fmla="*/ 5928602 h 6858000"/>
              <a:gd name="connsiteX129-23427" fmla="*/ 6056863 w 6127689"/>
              <a:gd name="connsiteY129-23428" fmla="*/ 6000643 h 6858000"/>
              <a:gd name="connsiteX130-23429" fmla="*/ 6045436 w 6127689"/>
              <a:gd name="connsiteY130-23430" fmla="*/ 6124480 h 6858000"/>
              <a:gd name="connsiteX131-23431" fmla="*/ 6030489 w 6127689"/>
              <a:gd name="connsiteY131-23432" fmla="*/ 6317666 h 6858000"/>
              <a:gd name="connsiteX132-23433" fmla="*/ 6007492 w 6127689"/>
              <a:gd name="connsiteY132-23434" fmla="*/ 6440818 h 6858000"/>
              <a:gd name="connsiteX133-23435" fmla="*/ 6009467 w 6127689"/>
              <a:gd name="connsiteY133-23436" fmla="*/ 6487076 h 6858000"/>
              <a:gd name="connsiteX134-23437" fmla="*/ 5995064 w 6127689"/>
              <a:gd name="connsiteY134-23438" fmla="*/ 6540791 h 6858000"/>
              <a:gd name="connsiteX135-23439" fmla="*/ 5996309 w 6127689"/>
              <a:gd name="connsiteY135-23440" fmla="*/ 6543961 h 6858000"/>
              <a:gd name="connsiteX136-23441" fmla="*/ 5996048 w 6127689"/>
              <a:gd name="connsiteY136-23442" fmla="*/ 6555444 h 6858000"/>
              <a:gd name="connsiteX137-23443" fmla="*/ 6002524 w 6127689"/>
              <a:gd name="connsiteY137-23444" fmla="*/ 6560188 h 6858000"/>
              <a:gd name="connsiteX138-23445" fmla="*/ 6006823 w 6127689"/>
              <a:gd name="connsiteY138-23446" fmla="*/ 6578546 h 6858000"/>
              <a:gd name="connsiteX139-23447" fmla="*/ 6004510 w 6127689"/>
              <a:gd name="connsiteY139-23448" fmla="*/ 6599256 h 6858000"/>
              <a:gd name="connsiteX140-23449" fmla="*/ 5986207 w 6127689"/>
              <a:gd name="connsiteY140-23450" fmla="*/ 6695855 h 6858000"/>
              <a:gd name="connsiteX141-23451" fmla="*/ 5979428 w 6127689"/>
              <a:gd name="connsiteY141-23452" fmla="*/ 6754678 h 6858000"/>
              <a:gd name="connsiteX142-23453" fmla="*/ 5983398 w 6127689"/>
              <a:gd name="connsiteY142-23454" fmla="*/ 6778641 h 6858000"/>
              <a:gd name="connsiteX143-23455" fmla="*/ 5984543 w 6127689"/>
              <a:gd name="connsiteY143-23456" fmla="*/ 6811016 h 6858000"/>
              <a:gd name="connsiteX144-23457" fmla="*/ 5981802 w 6127689"/>
              <a:gd name="connsiteY144-23458" fmla="*/ 6838578 h 6858000"/>
              <a:gd name="connsiteX145-23459" fmla="*/ 5979671 w 6127689"/>
              <a:gd name="connsiteY145-23460" fmla="*/ 6858000 h 6858000"/>
              <a:gd name="connsiteX146-23461" fmla="*/ 0 w 6127689"/>
              <a:gd name="connsiteY146-23462" fmla="*/ 6858000 h 6858000"/>
              <a:gd name="connsiteX147-23463" fmla="*/ 0 w 6127689"/>
              <a:gd name="connsiteY147-23464" fmla="*/ 0 h 6858000"/>
              <a:gd name="connsiteX0-23465" fmla="*/ 0 w 6127689"/>
              <a:gd name="connsiteY0-23466" fmla="*/ 0 h 6858000"/>
              <a:gd name="connsiteX1-23467" fmla="*/ 4965888 w 6127689"/>
              <a:gd name="connsiteY1-23468" fmla="*/ 0 h 6858000"/>
              <a:gd name="connsiteX2-23469" fmla="*/ 4967767 w 6127689"/>
              <a:gd name="connsiteY2-23470" fmla="*/ 7930 h 6858000"/>
              <a:gd name="connsiteX3-23471" fmla="*/ 4979444 w 6127689"/>
              <a:gd name="connsiteY3-23472" fmla="*/ 43921 h 6858000"/>
              <a:gd name="connsiteX4-23473" fmla="*/ 5021173 w 6127689"/>
              <a:gd name="connsiteY4-23474" fmla="*/ 123738 h 6858000"/>
              <a:gd name="connsiteX5-23475" fmla="*/ 5075458 w 6127689"/>
              <a:gd name="connsiteY5-23476" fmla="*/ 264355 h 6858000"/>
              <a:gd name="connsiteX6-23477" fmla="*/ 5081175 w 6127689"/>
              <a:gd name="connsiteY6-23478" fmla="*/ 277448 h 6858000"/>
              <a:gd name="connsiteX7-23479" fmla="*/ 5097011 w 6127689"/>
              <a:gd name="connsiteY7-23480" fmla="*/ 355616 h 6858000"/>
              <a:gd name="connsiteX8-23481" fmla="*/ 5130982 w 6127689"/>
              <a:gd name="connsiteY8-23482" fmla="*/ 412030 h 6858000"/>
              <a:gd name="connsiteX9-23483" fmla="*/ 5153000 w 6127689"/>
              <a:gd name="connsiteY9-23484" fmla="*/ 507134 h 6858000"/>
              <a:gd name="connsiteX10-23485" fmla="*/ 5171282 w 6127689"/>
              <a:gd name="connsiteY10-23486" fmla="*/ 602071 h 6858000"/>
              <a:gd name="connsiteX11-23487" fmla="*/ 5176196 w 6127689"/>
              <a:gd name="connsiteY11-23488" fmla="*/ 636822 h 6858000"/>
              <a:gd name="connsiteX12-23489" fmla="*/ 5189051 w 6127689"/>
              <a:gd name="connsiteY12-23490" fmla="*/ 782518 h 6858000"/>
              <a:gd name="connsiteX13-23491" fmla="*/ 5210428 w 6127689"/>
              <a:gd name="connsiteY13-23492" fmla="*/ 815772 h 6858000"/>
              <a:gd name="connsiteX14-23493" fmla="*/ 5221088 w 6127689"/>
              <a:gd name="connsiteY14-23494" fmla="*/ 860193 h 6858000"/>
              <a:gd name="connsiteX15-23495" fmla="*/ 5230806 w 6127689"/>
              <a:gd name="connsiteY15-23496" fmla="*/ 961354 h 6858000"/>
              <a:gd name="connsiteX16-23497" fmla="*/ 5201018 w 6127689"/>
              <a:gd name="connsiteY16-23498" fmla="*/ 1095027 h 6858000"/>
              <a:gd name="connsiteX17-23499" fmla="*/ 5202153 w 6127689"/>
              <a:gd name="connsiteY17-23500" fmla="*/ 1133224 h 6858000"/>
              <a:gd name="connsiteX18-23501" fmla="*/ 5207370 w 6127689"/>
              <a:gd name="connsiteY18-23502" fmla="*/ 1138097 h 6858000"/>
              <a:gd name="connsiteX19-23503" fmla="*/ 5189234 w 6127689"/>
              <a:gd name="connsiteY19-23504" fmla="*/ 1193495 h 6858000"/>
              <a:gd name="connsiteX20-23505" fmla="*/ 5202769 w 6127689"/>
              <a:gd name="connsiteY20-23506" fmla="*/ 1269450 h 6858000"/>
              <a:gd name="connsiteX21-23507" fmla="*/ 5225968 w 6127689"/>
              <a:gd name="connsiteY21-23508" fmla="*/ 1357994 h 6858000"/>
              <a:gd name="connsiteX22-23509" fmla="*/ 5233819 w 6127689"/>
              <a:gd name="connsiteY22-23510" fmla="*/ 1380922 h 6858000"/>
              <a:gd name="connsiteX23-23511" fmla="*/ 5237226 w 6127689"/>
              <a:gd name="connsiteY23-23512" fmla="*/ 1441327 h 6858000"/>
              <a:gd name="connsiteX24-23513" fmla="*/ 5255653 w 6127689"/>
              <a:gd name="connsiteY24-23514" fmla="*/ 1524712 h 6858000"/>
              <a:gd name="connsiteX25-23515" fmla="*/ 5263491 w 6127689"/>
              <a:gd name="connsiteY25-23516" fmla="*/ 1642938 h 6858000"/>
              <a:gd name="connsiteX26-23517" fmla="*/ 5261314 w 6127689"/>
              <a:gd name="connsiteY26-23518" fmla="*/ 1689177 h 6858000"/>
              <a:gd name="connsiteX27-23519" fmla="*/ 5259788 w 6127689"/>
              <a:gd name="connsiteY27-23520" fmla="*/ 1768516 h 6858000"/>
              <a:gd name="connsiteX28-23521" fmla="*/ 5255696 w 6127689"/>
              <a:gd name="connsiteY28-23522" fmla="*/ 1953770 h 6858000"/>
              <a:gd name="connsiteX29-23523" fmla="*/ 5252592 w 6127689"/>
              <a:gd name="connsiteY29-23524" fmla="*/ 2092210 h 6858000"/>
              <a:gd name="connsiteX30-23525" fmla="*/ 5264303 w 6127689"/>
              <a:gd name="connsiteY30-23526" fmla="*/ 2225157 h 6858000"/>
              <a:gd name="connsiteX31-23527" fmla="*/ 5254949 w 6127689"/>
              <a:gd name="connsiteY31-23528" fmla="*/ 2236160 h 6858000"/>
              <a:gd name="connsiteX32-23529" fmla="*/ 5250104 w 6127689"/>
              <a:gd name="connsiteY32-23530" fmla="*/ 2249166 h 6858000"/>
              <a:gd name="connsiteX33-23531" fmla="*/ 5251214 w 6127689"/>
              <a:gd name="connsiteY33-23532" fmla="*/ 2250944 h 6858000"/>
              <a:gd name="connsiteX34-23533" fmla="*/ 5250644 w 6127689"/>
              <a:gd name="connsiteY34-23534" fmla="*/ 2266619 h 6858000"/>
              <a:gd name="connsiteX35-23535" fmla="*/ 5293877 w 6127689"/>
              <a:gd name="connsiteY35-23536" fmla="*/ 2368649 h 6858000"/>
              <a:gd name="connsiteX36-23537" fmla="*/ 5311338 w 6127689"/>
              <a:gd name="connsiteY36-23538" fmla="*/ 2404034 h 6858000"/>
              <a:gd name="connsiteX37-23539" fmla="*/ 5338366 w 6127689"/>
              <a:gd name="connsiteY37-23540" fmla="*/ 2465052 h 6858000"/>
              <a:gd name="connsiteX38-23541" fmla="*/ 5371263 w 6127689"/>
              <a:gd name="connsiteY38-23542" fmla="*/ 2586413 h 6858000"/>
              <a:gd name="connsiteX39-23543" fmla="*/ 5407503 w 6127689"/>
              <a:gd name="connsiteY39-23544" fmla="*/ 2786290 h 6858000"/>
              <a:gd name="connsiteX40-23545" fmla="*/ 5407356 w 6127689"/>
              <a:gd name="connsiteY40-23546" fmla="*/ 2787545 h 6858000"/>
              <a:gd name="connsiteX41-23547" fmla="*/ 5411130 w 6127689"/>
              <a:gd name="connsiteY41-23548" fmla="*/ 2788640 h 6858000"/>
              <a:gd name="connsiteX42-23549" fmla="*/ 5416439 w 6127689"/>
              <a:gd name="connsiteY42-23550" fmla="*/ 2805666 h 6858000"/>
              <a:gd name="connsiteX43-23551" fmla="*/ 5416589 w 6127689"/>
              <a:gd name="connsiteY43-23552" fmla="*/ 2810822 h 6858000"/>
              <a:gd name="connsiteX44-23553" fmla="*/ 5418542 w 6127689"/>
              <a:gd name="connsiteY44-23554" fmla="*/ 2817745 h 6858000"/>
              <a:gd name="connsiteX45-23555" fmla="*/ 5418847 w 6127689"/>
              <a:gd name="connsiteY45-23556" fmla="*/ 2817825 h 6858000"/>
              <a:gd name="connsiteX46-23557" fmla="*/ 5457023 w 6127689"/>
              <a:gd name="connsiteY46-23558" fmla="*/ 2858292 h 6858000"/>
              <a:gd name="connsiteX47-23559" fmla="*/ 5479298 w 6127689"/>
              <a:gd name="connsiteY47-23560" fmla="*/ 2947791 h 6858000"/>
              <a:gd name="connsiteX48-23561" fmla="*/ 5481770 w 6127689"/>
              <a:gd name="connsiteY48-23562" fmla="*/ 2951352 h 6858000"/>
              <a:gd name="connsiteX49-23563" fmla="*/ 5482045 w 6127689"/>
              <a:gd name="connsiteY49-23564" fmla="*/ 2984371 h 6858000"/>
              <a:gd name="connsiteX50-23565" fmla="*/ 5482415 w 6127689"/>
              <a:gd name="connsiteY50-23566" fmla="*/ 3004079 h 6858000"/>
              <a:gd name="connsiteX51-23567" fmla="*/ 5503944 w 6127689"/>
              <a:gd name="connsiteY51-23568" fmla="*/ 3123335 h 6858000"/>
              <a:gd name="connsiteX52-23569" fmla="*/ 5516007 w 6127689"/>
              <a:gd name="connsiteY52-23570" fmla="*/ 3258473 h 6858000"/>
              <a:gd name="connsiteX53-23571" fmla="*/ 5566839 w 6127689"/>
              <a:gd name="connsiteY53-23572" fmla="*/ 3345295 h 6858000"/>
              <a:gd name="connsiteX54-23573" fmla="*/ 5589758 w 6127689"/>
              <a:gd name="connsiteY54-23574" fmla="*/ 3506453 h 6858000"/>
              <a:gd name="connsiteX55-23575" fmla="*/ 5596144 w 6127689"/>
              <a:gd name="connsiteY55-23576" fmla="*/ 3534624 h 6858000"/>
              <a:gd name="connsiteX56-23577" fmla="*/ 5597750 w 6127689"/>
              <a:gd name="connsiteY56-23578" fmla="*/ 3534129 h 6858000"/>
              <a:gd name="connsiteX57-23579" fmla="*/ 5599700 w 6127689"/>
              <a:gd name="connsiteY57-23580" fmla="*/ 3547221 h 6858000"/>
              <a:gd name="connsiteX58-23581" fmla="*/ 5615031 w 6127689"/>
              <a:gd name="connsiteY58-23582" fmla="*/ 3557482 h 6858000"/>
              <a:gd name="connsiteX59-23583" fmla="*/ 5618377 w 6127689"/>
              <a:gd name="connsiteY59-23584" fmla="*/ 3588431 h 6858000"/>
              <a:gd name="connsiteX60-23585" fmla="*/ 5612155 w 6127689"/>
              <a:gd name="connsiteY60-23586" fmla="*/ 3589869 h 6858000"/>
              <a:gd name="connsiteX61-23587" fmla="*/ 5620843 w 6127689"/>
              <a:gd name="connsiteY61-23588" fmla="*/ 3606745 h 6858000"/>
              <a:gd name="connsiteX62-23589" fmla="*/ 5655472 w 6127689"/>
              <a:gd name="connsiteY62-23590" fmla="*/ 3678877 h 6858000"/>
              <a:gd name="connsiteX63-23591" fmla="*/ 5680448 w 6127689"/>
              <a:gd name="connsiteY63-23592" fmla="*/ 3717760 h 6858000"/>
              <a:gd name="connsiteX64-23593" fmla="*/ 5683015 w 6127689"/>
              <a:gd name="connsiteY64-23594" fmla="*/ 3762025 h 6858000"/>
              <a:gd name="connsiteX65-23595" fmla="*/ 5696643 w 6127689"/>
              <a:gd name="connsiteY65-23596" fmla="*/ 3773888 h 6858000"/>
              <a:gd name="connsiteX66-23597" fmla="*/ 5699203 w 6127689"/>
              <a:gd name="connsiteY66-23598" fmla="*/ 3775823 h 6858000"/>
              <a:gd name="connsiteX67-23599" fmla="*/ 5704824 w 6127689"/>
              <a:gd name="connsiteY67-23600" fmla="*/ 3785966 h 6858000"/>
              <a:gd name="connsiteX68-23601" fmla="*/ 5712204 w 6127689"/>
              <a:gd name="connsiteY68-23602" fmla="*/ 3785830 h 6858000"/>
              <a:gd name="connsiteX69-23603" fmla="*/ 5724816 w 6127689"/>
              <a:gd name="connsiteY69-23604" fmla="*/ 3798949 h 6858000"/>
              <a:gd name="connsiteX70-23605" fmla="*/ 5733539 w 6127689"/>
              <a:gd name="connsiteY70-23606" fmla="*/ 3818457 h 6858000"/>
              <a:gd name="connsiteX71-23607" fmla="*/ 5768491 w 6127689"/>
              <a:gd name="connsiteY71-23608" fmla="*/ 3914399 h 6858000"/>
              <a:gd name="connsiteX72-23609" fmla="*/ 5793123 w 6127689"/>
              <a:gd name="connsiteY72-23610" fmla="*/ 3969952 h 6858000"/>
              <a:gd name="connsiteX73-23611" fmla="*/ 5808321 w 6127689"/>
              <a:gd name="connsiteY73-23612" fmla="*/ 3988153 h 6858000"/>
              <a:gd name="connsiteX74-23613" fmla="*/ 5825621 w 6127689"/>
              <a:gd name="connsiteY74-23614" fmla="*/ 4015525 h 6858000"/>
              <a:gd name="connsiteX75-23615" fmla="*/ 5860672 w 6127689"/>
              <a:gd name="connsiteY75-23616" fmla="*/ 4061579 h 6858000"/>
              <a:gd name="connsiteX76-23617" fmla="*/ 5872173 w 6127689"/>
              <a:gd name="connsiteY76-23618" fmla="*/ 4088497 h 6858000"/>
              <a:gd name="connsiteX77-23619" fmla="*/ 5883705 w 6127689"/>
              <a:gd name="connsiteY77-23620" fmla="*/ 4101899 h 6858000"/>
              <a:gd name="connsiteX78-23621" fmla="*/ 5894095 w 6127689"/>
              <a:gd name="connsiteY78-23622" fmla="*/ 4128857 h 6858000"/>
              <a:gd name="connsiteX79-23623" fmla="*/ 5898339 w 6127689"/>
              <a:gd name="connsiteY79-23624" fmla="*/ 4140800 h 6858000"/>
              <a:gd name="connsiteX80-23625" fmla="*/ 5899734 w 6127689"/>
              <a:gd name="connsiteY80-23626" fmla="*/ 4145632 h 6858000"/>
              <a:gd name="connsiteX81-23627" fmla="*/ 5903513 w 6127689"/>
              <a:gd name="connsiteY81-23628" fmla="*/ 4187661 h 6858000"/>
              <a:gd name="connsiteX82-23629" fmla="*/ 5917114 w 6127689"/>
              <a:gd name="connsiteY82-23630" fmla="*/ 4213096 h 6858000"/>
              <a:gd name="connsiteX83-23631" fmla="*/ 5924233 w 6127689"/>
              <a:gd name="connsiteY83-23632" fmla="*/ 4242060 h 6858000"/>
              <a:gd name="connsiteX84-23633" fmla="*/ 5928910 w 6127689"/>
              <a:gd name="connsiteY84-23634" fmla="*/ 4300973 h 6858000"/>
              <a:gd name="connsiteX85-23635" fmla="*/ 5939320 w 6127689"/>
              <a:gd name="connsiteY85-23636" fmla="*/ 4340435 h 6858000"/>
              <a:gd name="connsiteX86-23637" fmla="*/ 5946705 w 6127689"/>
              <a:gd name="connsiteY86-23638" fmla="*/ 4428051 h 6858000"/>
              <a:gd name="connsiteX87-23639" fmla="*/ 5949261 w 6127689"/>
              <a:gd name="connsiteY87-23640" fmla="*/ 4449185 h 6858000"/>
              <a:gd name="connsiteX88-23641" fmla="*/ 5957504 w 6127689"/>
              <a:gd name="connsiteY88-23642" fmla="*/ 4465911 h 6858000"/>
              <a:gd name="connsiteX89-23643" fmla="*/ 5964689 w 6127689"/>
              <a:gd name="connsiteY89-23644" fmla="*/ 4468532 h 6858000"/>
              <a:gd name="connsiteX90-23645" fmla="*/ 5967062 w 6127689"/>
              <a:gd name="connsiteY90-23646" fmla="*/ 4479923 h 6858000"/>
              <a:gd name="connsiteX91-23647" fmla="*/ 5968960 w 6127689"/>
              <a:gd name="connsiteY91-23648" fmla="*/ 4482655 h 6858000"/>
              <a:gd name="connsiteX92-23649" fmla="*/ 5978567 w 6127689"/>
              <a:gd name="connsiteY92-23650" fmla="*/ 4498605 h 6858000"/>
              <a:gd name="connsiteX93-23651" fmla="*/ 5980106 w 6127689"/>
              <a:gd name="connsiteY93-23652" fmla="*/ 4585087 h 6858000"/>
              <a:gd name="connsiteX94-23653" fmla="*/ 5998138 w 6127689"/>
              <a:gd name="connsiteY94-23654" fmla="*/ 4697518 h 6858000"/>
              <a:gd name="connsiteX95-23655" fmla="*/ 6013516 w 6127689"/>
              <a:gd name="connsiteY95-23656" fmla="*/ 4786619 h 6858000"/>
              <a:gd name="connsiteX96-23657" fmla="*/ 6025404 w 6127689"/>
              <a:gd name="connsiteY96-23658" fmla="*/ 4858148 h 6858000"/>
              <a:gd name="connsiteX97-23659" fmla="*/ 6007749 w 6127689"/>
              <a:gd name="connsiteY97-23660" fmla="*/ 4964715 h 6858000"/>
              <a:gd name="connsiteX98-23661" fmla="*/ 6005269 w 6127689"/>
              <a:gd name="connsiteY98-23662" fmla="*/ 5150567 h 6858000"/>
              <a:gd name="connsiteX99-23663" fmla="*/ 6001127 w 6127689"/>
              <a:gd name="connsiteY99-23664" fmla="*/ 5164609 h 6858000"/>
              <a:gd name="connsiteX100-23665" fmla="*/ 5996647 w 6127689"/>
              <a:gd name="connsiteY100-23666" fmla="*/ 5185640 h 6858000"/>
              <a:gd name="connsiteX101-23667" fmla="*/ 5998514 w 6127689"/>
              <a:gd name="connsiteY101-23668" fmla="*/ 5189673 h 6858000"/>
              <a:gd name="connsiteX102-23669" fmla="*/ 6018409 w 6127689"/>
              <a:gd name="connsiteY102-23670" fmla="*/ 5227157 h 6858000"/>
              <a:gd name="connsiteX103-23671" fmla="*/ 6036748 w 6127689"/>
              <a:gd name="connsiteY103-23672" fmla="*/ 5322752 h 6858000"/>
              <a:gd name="connsiteX104-23673" fmla="*/ 6036943 w 6127689"/>
              <a:gd name="connsiteY104-23674" fmla="*/ 5329480 h 6858000"/>
              <a:gd name="connsiteX105-23675" fmla="*/ 6037236 w 6127689"/>
              <a:gd name="connsiteY105-23676" fmla="*/ 5329634 h 6858000"/>
              <a:gd name="connsiteX106-23677" fmla="*/ 6038019 w 6127689"/>
              <a:gd name="connsiteY106-23678" fmla="*/ 5336764 h 6858000"/>
              <a:gd name="connsiteX107-23679" fmla="*/ 6037298 w 6127689"/>
              <a:gd name="connsiteY107-23680" fmla="*/ 5341753 h 6858000"/>
              <a:gd name="connsiteX108-23681" fmla="*/ 6037677 w 6127689"/>
              <a:gd name="connsiteY108-23682" fmla="*/ 5354807 h 6858000"/>
              <a:gd name="connsiteX109-23683" fmla="*/ 6039728 w 6127689"/>
              <a:gd name="connsiteY109-23684" fmla="*/ 5359416 h 6858000"/>
              <a:gd name="connsiteX110-23685" fmla="*/ 6043311 w 6127689"/>
              <a:gd name="connsiteY110-23686" fmla="*/ 5361407 h 6858000"/>
              <a:gd name="connsiteX111-23687" fmla="*/ 6042954 w 6127689"/>
              <a:gd name="connsiteY111-23688" fmla="*/ 5362576 h 6858000"/>
              <a:gd name="connsiteX112-23689" fmla="*/ 6053435 w 6127689"/>
              <a:gd name="connsiteY112-23690" fmla="*/ 5387547 h 6858000"/>
              <a:gd name="connsiteX113-23691" fmla="*/ 6065933 w 6127689"/>
              <a:gd name="connsiteY113-23692" fmla="*/ 5443002 h 6858000"/>
              <a:gd name="connsiteX114-23693" fmla="*/ 6068640 w 6127689"/>
              <a:gd name="connsiteY114-23694" fmla="*/ 5474503 h 6858000"/>
              <a:gd name="connsiteX115-23695" fmla="*/ 6080922 w 6127689"/>
              <a:gd name="connsiteY115-23696" fmla="*/ 5561070 h 6858000"/>
              <a:gd name="connsiteX116-23697" fmla="*/ 6096949 w 6127689"/>
              <a:gd name="connsiteY116-23698" fmla="*/ 5648179 h 6858000"/>
              <a:gd name="connsiteX117-23699" fmla="*/ 6125703 w 6127689"/>
              <a:gd name="connsiteY117-23700" fmla="*/ 5692894 h 6858000"/>
              <a:gd name="connsiteX118-23701" fmla="*/ 6126670 w 6127689"/>
              <a:gd name="connsiteY118-23702" fmla="*/ 5697882 h 6858000"/>
              <a:gd name="connsiteX119-23703" fmla="*/ 6124061 w 6127689"/>
              <a:gd name="connsiteY119-23704" fmla="*/ 5710294 h 6858000"/>
              <a:gd name="connsiteX120-23705" fmla="*/ 6122213 w 6127689"/>
              <a:gd name="connsiteY120-23706" fmla="*/ 5714762 h 6858000"/>
              <a:gd name="connsiteX121-23707" fmla="*/ 6121353 w 6127689"/>
              <a:gd name="connsiteY121-23708" fmla="*/ 5721725 h 6858000"/>
              <a:gd name="connsiteX122-23709" fmla="*/ 6121607 w 6127689"/>
              <a:gd name="connsiteY122-23710" fmla="*/ 5721959 h 6858000"/>
              <a:gd name="connsiteX123-23711" fmla="*/ 6120262 w 6127689"/>
              <a:gd name="connsiteY123-23712" fmla="*/ 5728358 h 6858000"/>
              <a:gd name="connsiteX124-23713" fmla="*/ 6127024 w 6127689"/>
              <a:gd name="connsiteY124-23714" fmla="*/ 5786902 h 6858000"/>
              <a:gd name="connsiteX125-23715" fmla="*/ 6127519 w 6127689"/>
              <a:gd name="connsiteY125-23716" fmla="*/ 5865775 h 6858000"/>
              <a:gd name="connsiteX126-23717" fmla="*/ 6119217 w 6127689"/>
              <a:gd name="connsiteY126-23718" fmla="*/ 5888542 h 6858000"/>
              <a:gd name="connsiteX127-23719" fmla="*/ 6102493 w 6127689"/>
              <a:gd name="connsiteY127-23720" fmla="*/ 5928602 h 6858000"/>
              <a:gd name="connsiteX128-23721" fmla="*/ 6056863 w 6127689"/>
              <a:gd name="connsiteY128-23722" fmla="*/ 6000643 h 6858000"/>
              <a:gd name="connsiteX129-23723" fmla="*/ 6045436 w 6127689"/>
              <a:gd name="connsiteY129-23724" fmla="*/ 6124480 h 6858000"/>
              <a:gd name="connsiteX130-23725" fmla="*/ 6030489 w 6127689"/>
              <a:gd name="connsiteY130-23726" fmla="*/ 6317666 h 6858000"/>
              <a:gd name="connsiteX131-23727" fmla="*/ 6007492 w 6127689"/>
              <a:gd name="connsiteY131-23728" fmla="*/ 6440818 h 6858000"/>
              <a:gd name="connsiteX132-23729" fmla="*/ 6009467 w 6127689"/>
              <a:gd name="connsiteY132-23730" fmla="*/ 6487076 h 6858000"/>
              <a:gd name="connsiteX133-23731" fmla="*/ 5995064 w 6127689"/>
              <a:gd name="connsiteY133-23732" fmla="*/ 6540791 h 6858000"/>
              <a:gd name="connsiteX134-23733" fmla="*/ 5996309 w 6127689"/>
              <a:gd name="connsiteY134-23734" fmla="*/ 6543961 h 6858000"/>
              <a:gd name="connsiteX135-23735" fmla="*/ 5996048 w 6127689"/>
              <a:gd name="connsiteY135-23736" fmla="*/ 6555444 h 6858000"/>
              <a:gd name="connsiteX136-23737" fmla="*/ 6002524 w 6127689"/>
              <a:gd name="connsiteY136-23738" fmla="*/ 6560188 h 6858000"/>
              <a:gd name="connsiteX137-23739" fmla="*/ 6006823 w 6127689"/>
              <a:gd name="connsiteY137-23740" fmla="*/ 6578546 h 6858000"/>
              <a:gd name="connsiteX138-23741" fmla="*/ 6004510 w 6127689"/>
              <a:gd name="connsiteY138-23742" fmla="*/ 6599256 h 6858000"/>
              <a:gd name="connsiteX139-23743" fmla="*/ 5986207 w 6127689"/>
              <a:gd name="connsiteY139-23744" fmla="*/ 6695855 h 6858000"/>
              <a:gd name="connsiteX140-23745" fmla="*/ 5979428 w 6127689"/>
              <a:gd name="connsiteY140-23746" fmla="*/ 6754678 h 6858000"/>
              <a:gd name="connsiteX141-23747" fmla="*/ 5983398 w 6127689"/>
              <a:gd name="connsiteY141-23748" fmla="*/ 6778641 h 6858000"/>
              <a:gd name="connsiteX142-23749" fmla="*/ 5984543 w 6127689"/>
              <a:gd name="connsiteY142-23750" fmla="*/ 6811016 h 6858000"/>
              <a:gd name="connsiteX143-23751" fmla="*/ 5981802 w 6127689"/>
              <a:gd name="connsiteY143-23752" fmla="*/ 6838578 h 6858000"/>
              <a:gd name="connsiteX144-23753" fmla="*/ 5979671 w 6127689"/>
              <a:gd name="connsiteY144-23754" fmla="*/ 6858000 h 6858000"/>
              <a:gd name="connsiteX145-23755" fmla="*/ 0 w 6127689"/>
              <a:gd name="connsiteY145-23756" fmla="*/ 6858000 h 6858000"/>
              <a:gd name="connsiteX146-23757" fmla="*/ 0 w 6127689"/>
              <a:gd name="connsiteY146-23758" fmla="*/ 0 h 6858000"/>
              <a:gd name="connsiteX0-23759" fmla="*/ 0 w 6127689"/>
              <a:gd name="connsiteY0-23760" fmla="*/ 0 h 6858000"/>
              <a:gd name="connsiteX1-23761" fmla="*/ 4965888 w 6127689"/>
              <a:gd name="connsiteY1-23762" fmla="*/ 0 h 6858000"/>
              <a:gd name="connsiteX2-23763" fmla="*/ 4967767 w 6127689"/>
              <a:gd name="connsiteY2-23764" fmla="*/ 7930 h 6858000"/>
              <a:gd name="connsiteX3-23765" fmla="*/ 4979444 w 6127689"/>
              <a:gd name="connsiteY3-23766" fmla="*/ 43921 h 6858000"/>
              <a:gd name="connsiteX4-23767" fmla="*/ 5021173 w 6127689"/>
              <a:gd name="connsiteY4-23768" fmla="*/ 123738 h 6858000"/>
              <a:gd name="connsiteX5-23769" fmla="*/ 5075458 w 6127689"/>
              <a:gd name="connsiteY5-23770" fmla="*/ 264355 h 6858000"/>
              <a:gd name="connsiteX6-23771" fmla="*/ 5081175 w 6127689"/>
              <a:gd name="connsiteY6-23772" fmla="*/ 277448 h 6858000"/>
              <a:gd name="connsiteX7-23773" fmla="*/ 5097011 w 6127689"/>
              <a:gd name="connsiteY7-23774" fmla="*/ 355616 h 6858000"/>
              <a:gd name="connsiteX8-23775" fmla="*/ 5130982 w 6127689"/>
              <a:gd name="connsiteY8-23776" fmla="*/ 412030 h 6858000"/>
              <a:gd name="connsiteX9-23777" fmla="*/ 5153000 w 6127689"/>
              <a:gd name="connsiteY9-23778" fmla="*/ 507134 h 6858000"/>
              <a:gd name="connsiteX10-23779" fmla="*/ 5171282 w 6127689"/>
              <a:gd name="connsiteY10-23780" fmla="*/ 602071 h 6858000"/>
              <a:gd name="connsiteX11-23781" fmla="*/ 5176196 w 6127689"/>
              <a:gd name="connsiteY11-23782" fmla="*/ 636822 h 6858000"/>
              <a:gd name="connsiteX12-23783" fmla="*/ 5189051 w 6127689"/>
              <a:gd name="connsiteY12-23784" fmla="*/ 782518 h 6858000"/>
              <a:gd name="connsiteX13-23785" fmla="*/ 5210428 w 6127689"/>
              <a:gd name="connsiteY13-23786" fmla="*/ 815772 h 6858000"/>
              <a:gd name="connsiteX14-23787" fmla="*/ 5221088 w 6127689"/>
              <a:gd name="connsiteY14-23788" fmla="*/ 860193 h 6858000"/>
              <a:gd name="connsiteX15-23789" fmla="*/ 5230806 w 6127689"/>
              <a:gd name="connsiteY15-23790" fmla="*/ 961354 h 6858000"/>
              <a:gd name="connsiteX16-23791" fmla="*/ 5201018 w 6127689"/>
              <a:gd name="connsiteY16-23792" fmla="*/ 1095027 h 6858000"/>
              <a:gd name="connsiteX17-23793" fmla="*/ 5202153 w 6127689"/>
              <a:gd name="connsiteY17-23794" fmla="*/ 1133224 h 6858000"/>
              <a:gd name="connsiteX18-23795" fmla="*/ 5207370 w 6127689"/>
              <a:gd name="connsiteY18-23796" fmla="*/ 1138097 h 6858000"/>
              <a:gd name="connsiteX19-23797" fmla="*/ 5189234 w 6127689"/>
              <a:gd name="connsiteY19-23798" fmla="*/ 1193495 h 6858000"/>
              <a:gd name="connsiteX20-23799" fmla="*/ 5202769 w 6127689"/>
              <a:gd name="connsiteY20-23800" fmla="*/ 1269450 h 6858000"/>
              <a:gd name="connsiteX21-23801" fmla="*/ 5225968 w 6127689"/>
              <a:gd name="connsiteY21-23802" fmla="*/ 1357994 h 6858000"/>
              <a:gd name="connsiteX22-23803" fmla="*/ 5233819 w 6127689"/>
              <a:gd name="connsiteY22-23804" fmla="*/ 1380922 h 6858000"/>
              <a:gd name="connsiteX23-23805" fmla="*/ 5237226 w 6127689"/>
              <a:gd name="connsiteY23-23806" fmla="*/ 1441327 h 6858000"/>
              <a:gd name="connsiteX24-23807" fmla="*/ 5255653 w 6127689"/>
              <a:gd name="connsiteY24-23808" fmla="*/ 1524712 h 6858000"/>
              <a:gd name="connsiteX25-23809" fmla="*/ 5263491 w 6127689"/>
              <a:gd name="connsiteY25-23810" fmla="*/ 1642938 h 6858000"/>
              <a:gd name="connsiteX26-23811" fmla="*/ 5261314 w 6127689"/>
              <a:gd name="connsiteY26-23812" fmla="*/ 1689177 h 6858000"/>
              <a:gd name="connsiteX27-23813" fmla="*/ 5259788 w 6127689"/>
              <a:gd name="connsiteY27-23814" fmla="*/ 1768516 h 6858000"/>
              <a:gd name="connsiteX28-23815" fmla="*/ 5255696 w 6127689"/>
              <a:gd name="connsiteY28-23816" fmla="*/ 1953770 h 6858000"/>
              <a:gd name="connsiteX29-23817" fmla="*/ 5252592 w 6127689"/>
              <a:gd name="connsiteY29-23818" fmla="*/ 2092210 h 6858000"/>
              <a:gd name="connsiteX30-23819" fmla="*/ 5264303 w 6127689"/>
              <a:gd name="connsiteY30-23820" fmla="*/ 2225157 h 6858000"/>
              <a:gd name="connsiteX31-23821" fmla="*/ 5254949 w 6127689"/>
              <a:gd name="connsiteY31-23822" fmla="*/ 2236160 h 6858000"/>
              <a:gd name="connsiteX32-23823" fmla="*/ 5250104 w 6127689"/>
              <a:gd name="connsiteY32-23824" fmla="*/ 2249166 h 6858000"/>
              <a:gd name="connsiteX33-23825" fmla="*/ 5251214 w 6127689"/>
              <a:gd name="connsiteY33-23826" fmla="*/ 2250944 h 6858000"/>
              <a:gd name="connsiteX34-23827" fmla="*/ 5250644 w 6127689"/>
              <a:gd name="connsiteY34-23828" fmla="*/ 2266619 h 6858000"/>
              <a:gd name="connsiteX35-23829" fmla="*/ 5293877 w 6127689"/>
              <a:gd name="connsiteY35-23830" fmla="*/ 2368649 h 6858000"/>
              <a:gd name="connsiteX36-23831" fmla="*/ 5311338 w 6127689"/>
              <a:gd name="connsiteY36-23832" fmla="*/ 2404034 h 6858000"/>
              <a:gd name="connsiteX37-23833" fmla="*/ 5338366 w 6127689"/>
              <a:gd name="connsiteY37-23834" fmla="*/ 2465052 h 6858000"/>
              <a:gd name="connsiteX38-23835" fmla="*/ 5371263 w 6127689"/>
              <a:gd name="connsiteY38-23836" fmla="*/ 2586413 h 6858000"/>
              <a:gd name="connsiteX39-23837" fmla="*/ 5407503 w 6127689"/>
              <a:gd name="connsiteY39-23838" fmla="*/ 2786290 h 6858000"/>
              <a:gd name="connsiteX40-23839" fmla="*/ 5407356 w 6127689"/>
              <a:gd name="connsiteY40-23840" fmla="*/ 2787545 h 6858000"/>
              <a:gd name="connsiteX41-23841" fmla="*/ 5411130 w 6127689"/>
              <a:gd name="connsiteY41-23842" fmla="*/ 2788640 h 6858000"/>
              <a:gd name="connsiteX42-23843" fmla="*/ 5416439 w 6127689"/>
              <a:gd name="connsiteY42-23844" fmla="*/ 2805666 h 6858000"/>
              <a:gd name="connsiteX43-23845" fmla="*/ 5416589 w 6127689"/>
              <a:gd name="connsiteY43-23846" fmla="*/ 2810822 h 6858000"/>
              <a:gd name="connsiteX44-23847" fmla="*/ 5418542 w 6127689"/>
              <a:gd name="connsiteY44-23848" fmla="*/ 2817745 h 6858000"/>
              <a:gd name="connsiteX45-23849" fmla="*/ 5418847 w 6127689"/>
              <a:gd name="connsiteY45-23850" fmla="*/ 2817825 h 6858000"/>
              <a:gd name="connsiteX46-23851" fmla="*/ 5457023 w 6127689"/>
              <a:gd name="connsiteY46-23852" fmla="*/ 2858292 h 6858000"/>
              <a:gd name="connsiteX47-23853" fmla="*/ 5479298 w 6127689"/>
              <a:gd name="connsiteY47-23854" fmla="*/ 2947791 h 6858000"/>
              <a:gd name="connsiteX48-23855" fmla="*/ 5481770 w 6127689"/>
              <a:gd name="connsiteY48-23856" fmla="*/ 2951352 h 6858000"/>
              <a:gd name="connsiteX49-23857" fmla="*/ 5482045 w 6127689"/>
              <a:gd name="connsiteY49-23858" fmla="*/ 2984371 h 6858000"/>
              <a:gd name="connsiteX50-23859" fmla="*/ 5482415 w 6127689"/>
              <a:gd name="connsiteY50-23860" fmla="*/ 3004079 h 6858000"/>
              <a:gd name="connsiteX51-23861" fmla="*/ 5503944 w 6127689"/>
              <a:gd name="connsiteY51-23862" fmla="*/ 3123335 h 6858000"/>
              <a:gd name="connsiteX52-23863" fmla="*/ 5516007 w 6127689"/>
              <a:gd name="connsiteY52-23864" fmla="*/ 3258473 h 6858000"/>
              <a:gd name="connsiteX53-23865" fmla="*/ 5566839 w 6127689"/>
              <a:gd name="connsiteY53-23866" fmla="*/ 3345295 h 6858000"/>
              <a:gd name="connsiteX54-23867" fmla="*/ 5589758 w 6127689"/>
              <a:gd name="connsiteY54-23868" fmla="*/ 3506453 h 6858000"/>
              <a:gd name="connsiteX55-23869" fmla="*/ 5596144 w 6127689"/>
              <a:gd name="connsiteY55-23870" fmla="*/ 3534624 h 6858000"/>
              <a:gd name="connsiteX56-23871" fmla="*/ 5597750 w 6127689"/>
              <a:gd name="connsiteY56-23872" fmla="*/ 3534129 h 6858000"/>
              <a:gd name="connsiteX57-23873" fmla="*/ 5599700 w 6127689"/>
              <a:gd name="connsiteY57-23874" fmla="*/ 3547221 h 6858000"/>
              <a:gd name="connsiteX58-23875" fmla="*/ 5615031 w 6127689"/>
              <a:gd name="connsiteY58-23876" fmla="*/ 3557482 h 6858000"/>
              <a:gd name="connsiteX59-23877" fmla="*/ 5618377 w 6127689"/>
              <a:gd name="connsiteY59-23878" fmla="*/ 3588431 h 6858000"/>
              <a:gd name="connsiteX60-23879" fmla="*/ 5612155 w 6127689"/>
              <a:gd name="connsiteY60-23880" fmla="*/ 3589869 h 6858000"/>
              <a:gd name="connsiteX61-23881" fmla="*/ 5620843 w 6127689"/>
              <a:gd name="connsiteY61-23882" fmla="*/ 3606745 h 6858000"/>
              <a:gd name="connsiteX62-23883" fmla="*/ 5655472 w 6127689"/>
              <a:gd name="connsiteY62-23884" fmla="*/ 3678877 h 6858000"/>
              <a:gd name="connsiteX63-23885" fmla="*/ 5680448 w 6127689"/>
              <a:gd name="connsiteY63-23886" fmla="*/ 3717760 h 6858000"/>
              <a:gd name="connsiteX64-23887" fmla="*/ 5683015 w 6127689"/>
              <a:gd name="connsiteY64-23888" fmla="*/ 3762025 h 6858000"/>
              <a:gd name="connsiteX65-23889" fmla="*/ 5696643 w 6127689"/>
              <a:gd name="connsiteY65-23890" fmla="*/ 3773888 h 6858000"/>
              <a:gd name="connsiteX66-23891" fmla="*/ 5699203 w 6127689"/>
              <a:gd name="connsiteY66-23892" fmla="*/ 3775823 h 6858000"/>
              <a:gd name="connsiteX67-23893" fmla="*/ 5704824 w 6127689"/>
              <a:gd name="connsiteY67-23894" fmla="*/ 3785966 h 6858000"/>
              <a:gd name="connsiteX68-23895" fmla="*/ 5712204 w 6127689"/>
              <a:gd name="connsiteY68-23896" fmla="*/ 3785830 h 6858000"/>
              <a:gd name="connsiteX69-23897" fmla="*/ 5733539 w 6127689"/>
              <a:gd name="connsiteY69-23898" fmla="*/ 3818457 h 6858000"/>
              <a:gd name="connsiteX70-23899" fmla="*/ 5768491 w 6127689"/>
              <a:gd name="connsiteY70-23900" fmla="*/ 3914399 h 6858000"/>
              <a:gd name="connsiteX71-23901" fmla="*/ 5793123 w 6127689"/>
              <a:gd name="connsiteY71-23902" fmla="*/ 3969952 h 6858000"/>
              <a:gd name="connsiteX72-23903" fmla="*/ 5808321 w 6127689"/>
              <a:gd name="connsiteY72-23904" fmla="*/ 3988153 h 6858000"/>
              <a:gd name="connsiteX73-23905" fmla="*/ 5825621 w 6127689"/>
              <a:gd name="connsiteY73-23906" fmla="*/ 4015525 h 6858000"/>
              <a:gd name="connsiteX74-23907" fmla="*/ 5860672 w 6127689"/>
              <a:gd name="connsiteY74-23908" fmla="*/ 4061579 h 6858000"/>
              <a:gd name="connsiteX75-23909" fmla="*/ 5872173 w 6127689"/>
              <a:gd name="connsiteY75-23910" fmla="*/ 4088497 h 6858000"/>
              <a:gd name="connsiteX76-23911" fmla="*/ 5883705 w 6127689"/>
              <a:gd name="connsiteY76-23912" fmla="*/ 4101899 h 6858000"/>
              <a:gd name="connsiteX77-23913" fmla="*/ 5894095 w 6127689"/>
              <a:gd name="connsiteY77-23914" fmla="*/ 4128857 h 6858000"/>
              <a:gd name="connsiteX78-23915" fmla="*/ 5898339 w 6127689"/>
              <a:gd name="connsiteY78-23916" fmla="*/ 4140800 h 6858000"/>
              <a:gd name="connsiteX79-23917" fmla="*/ 5899734 w 6127689"/>
              <a:gd name="connsiteY79-23918" fmla="*/ 4145632 h 6858000"/>
              <a:gd name="connsiteX80-23919" fmla="*/ 5903513 w 6127689"/>
              <a:gd name="connsiteY80-23920" fmla="*/ 4187661 h 6858000"/>
              <a:gd name="connsiteX81-23921" fmla="*/ 5917114 w 6127689"/>
              <a:gd name="connsiteY81-23922" fmla="*/ 4213096 h 6858000"/>
              <a:gd name="connsiteX82-23923" fmla="*/ 5924233 w 6127689"/>
              <a:gd name="connsiteY82-23924" fmla="*/ 4242060 h 6858000"/>
              <a:gd name="connsiteX83-23925" fmla="*/ 5928910 w 6127689"/>
              <a:gd name="connsiteY83-23926" fmla="*/ 4300973 h 6858000"/>
              <a:gd name="connsiteX84-23927" fmla="*/ 5939320 w 6127689"/>
              <a:gd name="connsiteY84-23928" fmla="*/ 4340435 h 6858000"/>
              <a:gd name="connsiteX85-23929" fmla="*/ 5946705 w 6127689"/>
              <a:gd name="connsiteY85-23930" fmla="*/ 4428051 h 6858000"/>
              <a:gd name="connsiteX86-23931" fmla="*/ 5949261 w 6127689"/>
              <a:gd name="connsiteY86-23932" fmla="*/ 4449185 h 6858000"/>
              <a:gd name="connsiteX87-23933" fmla="*/ 5957504 w 6127689"/>
              <a:gd name="connsiteY87-23934" fmla="*/ 4465911 h 6858000"/>
              <a:gd name="connsiteX88-23935" fmla="*/ 5964689 w 6127689"/>
              <a:gd name="connsiteY88-23936" fmla="*/ 4468532 h 6858000"/>
              <a:gd name="connsiteX89-23937" fmla="*/ 5967062 w 6127689"/>
              <a:gd name="connsiteY89-23938" fmla="*/ 4479923 h 6858000"/>
              <a:gd name="connsiteX90-23939" fmla="*/ 5968960 w 6127689"/>
              <a:gd name="connsiteY90-23940" fmla="*/ 4482655 h 6858000"/>
              <a:gd name="connsiteX91-23941" fmla="*/ 5978567 w 6127689"/>
              <a:gd name="connsiteY91-23942" fmla="*/ 4498605 h 6858000"/>
              <a:gd name="connsiteX92-23943" fmla="*/ 5980106 w 6127689"/>
              <a:gd name="connsiteY92-23944" fmla="*/ 4585087 h 6858000"/>
              <a:gd name="connsiteX93-23945" fmla="*/ 5998138 w 6127689"/>
              <a:gd name="connsiteY93-23946" fmla="*/ 4697518 h 6858000"/>
              <a:gd name="connsiteX94-23947" fmla="*/ 6013516 w 6127689"/>
              <a:gd name="connsiteY94-23948" fmla="*/ 4786619 h 6858000"/>
              <a:gd name="connsiteX95-23949" fmla="*/ 6025404 w 6127689"/>
              <a:gd name="connsiteY95-23950" fmla="*/ 4858148 h 6858000"/>
              <a:gd name="connsiteX96-23951" fmla="*/ 6007749 w 6127689"/>
              <a:gd name="connsiteY96-23952" fmla="*/ 4964715 h 6858000"/>
              <a:gd name="connsiteX97-23953" fmla="*/ 6005269 w 6127689"/>
              <a:gd name="connsiteY97-23954" fmla="*/ 5150567 h 6858000"/>
              <a:gd name="connsiteX98-23955" fmla="*/ 6001127 w 6127689"/>
              <a:gd name="connsiteY98-23956" fmla="*/ 5164609 h 6858000"/>
              <a:gd name="connsiteX99-23957" fmla="*/ 5996647 w 6127689"/>
              <a:gd name="connsiteY99-23958" fmla="*/ 5185640 h 6858000"/>
              <a:gd name="connsiteX100-23959" fmla="*/ 5998514 w 6127689"/>
              <a:gd name="connsiteY100-23960" fmla="*/ 5189673 h 6858000"/>
              <a:gd name="connsiteX101-23961" fmla="*/ 6018409 w 6127689"/>
              <a:gd name="connsiteY101-23962" fmla="*/ 5227157 h 6858000"/>
              <a:gd name="connsiteX102-23963" fmla="*/ 6036748 w 6127689"/>
              <a:gd name="connsiteY102-23964" fmla="*/ 5322752 h 6858000"/>
              <a:gd name="connsiteX103-23965" fmla="*/ 6036943 w 6127689"/>
              <a:gd name="connsiteY103-23966" fmla="*/ 5329480 h 6858000"/>
              <a:gd name="connsiteX104-23967" fmla="*/ 6037236 w 6127689"/>
              <a:gd name="connsiteY104-23968" fmla="*/ 5329634 h 6858000"/>
              <a:gd name="connsiteX105-23969" fmla="*/ 6038019 w 6127689"/>
              <a:gd name="connsiteY105-23970" fmla="*/ 5336764 h 6858000"/>
              <a:gd name="connsiteX106-23971" fmla="*/ 6037298 w 6127689"/>
              <a:gd name="connsiteY106-23972" fmla="*/ 5341753 h 6858000"/>
              <a:gd name="connsiteX107-23973" fmla="*/ 6037677 w 6127689"/>
              <a:gd name="connsiteY107-23974" fmla="*/ 5354807 h 6858000"/>
              <a:gd name="connsiteX108-23975" fmla="*/ 6039728 w 6127689"/>
              <a:gd name="connsiteY108-23976" fmla="*/ 5359416 h 6858000"/>
              <a:gd name="connsiteX109-23977" fmla="*/ 6043311 w 6127689"/>
              <a:gd name="connsiteY109-23978" fmla="*/ 5361407 h 6858000"/>
              <a:gd name="connsiteX110-23979" fmla="*/ 6042954 w 6127689"/>
              <a:gd name="connsiteY110-23980" fmla="*/ 5362576 h 6858000"/>
              <a:gd name="connsiteX111-23981" fmla="*/ 6053435 w 6127689"/>
              <a:gd name="connsiteY111-23982" fmla="*/ 5387547 h 6858000"/>
              <a:gd name="connsiteX112-23983" fmla="*/ 6065933 w 6127689"/>
              <a:gd name="connsiteY112-23984" fmla="*/ 5443002 h 6858000"/>
              <a:gd name="connsiteX113-23985" fmla="*/ 6068640 w 6127689"/>
              <a:gd name="connsiteY113-23986" fmla="*/ 5474503 h 6858000"/>
              <a:gd name="connsiteX114-23987" fmla="*/ 6080922 w 6127689"/>
              <a:gd name="connsiteY114-23988" fmla="*/ 5561070 h 6858000"/>
              <a:gd name="connsiteX115-23989" fmla="*/ 6096949 w 6127689"/>
              <a:gd name="connsiteY115-23990" fmla="*/ 5648179 h 6858000"/>
              <a:gd name="connsiteX116-23991" fmla="*/ 6125703 w 6127689"/>
              <a:gd name="connsiteY116-23992" fmla="*/ 5692894 h 6858000"/>
              <a:gd name="connsiteX117-23993" fmla="*/ 6126670 w 6127689"/>
              <a:gd name="connsiteY117-23994" fmla="*/ 5697882 h 6858000"/>
              <a:gd name="connsiteX118-23995" fmla="*/ 6124061 w 6127689"/>
              <a:gd name="connsiteY118-23996" fmla="*/ 5710294 h 6858000"/>
              <a:gd name="connsiteX119-23997" fmla="*/ 6122213 w 6127689"/>
              <a:gd name="connsiteY119-23998" fmla="*/ 5714762 h 6858000"/>
              <a:gd name="connsiteX120-23999" fmla="*/ 6121353 w 6127689"/>
              <a:gd name="connsiteY120-24000" fmla="*/ 5721725 h 6858000"/>
              <a:gd name="connsiteX121-24001" fmla="*/ 6121607 w 6127689"/>
              <a:gd name="connsiteY121-24002" fmla="*/ 5721959 h 6858000"/>
              <a:gd name="connsiteX122-24003" fmla="*/ 6120262 w 6127689"/>
              <a:gd name="connsiteY122-24004" fmla="*/ 5728358 h 6858000"/>
              <a:gd name="connsiteX123-24005" fmla="*/ 6127024 w 6127689"/>
              <a:gd name="connsiteY123-24006" fmla="*/ 5786902 h 6858000"/>
              <a:gd name="connsiteX124-24007" fmla="*/ 6127519 w 6127689"/>
              <a:gd name="connsiteY124-24008" fmla="*/ 5865775 h 6858000"/>
              <a:gd name="connsiteX125-24009" fmla="*/ 6119217 w 6127689"/>
              <a:gd name="connsiteY125-24010" fmla="*/ 5888542 h 6858000"/>
              <a:gd name="connsiteX126-24011" fmla="*/ 6102493 w 6127689"/>
              <a:gd name="connsiteY126-24012" fmla="*/ 5928602 h 6858000"/>
              <a:gd name="connsiteX127-24013" fmla="*/ 6056863 w 6127689"/>
              <a:gd name="connsiteY127-24014" fmla="*/ 6000643 h 6858000"/>
              <a:gd name="connsiteX128-24015" fmla="*/ 6045436 w 6127689"/>
              <a:gd name="connsiteY128-24016" fmla="*/ 6124480 h 6858000"/>
              <a:gd name="connsiteX129-24017" fmla="*/ 6030489 w 6127689"/>
              <a:gd name="connsiteY129-24018" fmla="*/ 6317666 h 6858000"/>
              <a:gd name="connsiteX130-24019" fmla="*/ 6007492 w 6127689"/>
              <a:gd name="connsiteY130-24020" fmla="*/ 6440818 h 6858000"/>
              <a:gd name="connsiteX131-24021" fmla="*/ 6009467 w 6127689"/>
              <a:gd name="connsiteY131-24022" fmla="*/ 6487076 h 6858000"/>
              <a:gd name="connsiteX132-24023" fmla="*/ 5995064 w 6127689"/>
              <a:gd name="connsiteY132-24024" fmla="*/ 6540791 h 6858000"/>
              <a:gd name="connsiteX133-24025" fmla="*/ 5996309 w 6127689"/>
              <a:gd name="connsiteY133-24026" fmla="*/ 6543961 h 6858000"/>
              <a:gd name="connsiteX134-24027" fmla="*/ 5996048 w 6127689"/>
              <a:gd name="connsiteY134-24028" fmla="*/ 6555444 h 6858000"/>
              <a:gd name="connsiteX135-24029" fmla="*/ 6002524 w 6127689"/>
              <a:gd name="connsiteY135-24030" fmla="*/ 6560188 h 6858000"/>
              <a:gd name="connsiteX136-24031" fmla="*/ 6006823 w 6127689"/>
              <a:gd name="connsiteY136-24032" fmla="*/ 6578546 h 6858000"/>
              <a:gd name="connsiteX137-24033" fmla="*/ 6004510 w 6127689"/>
              <a:gd name="connsiteY137-24034" fmla="*/ 6599256 h 6858000"/>
              <a:gd name="connsiteX138-24035" fmla="*/ 5986207 w 6127689"/>
              <a:gd name="connsiteY138-24036" fmla="*/ 6695855 h 6858000"/>
              <a:gd name="connsiteX139-24037" fmla="*/ 5979428 w 6127689"/>
              <a:gd name="connsiteY139-24038" fmla="*/ 6754678 h 6858000"/>
              <a:gd name="connsiteX140-24039" fmla="*/ 5983398 w 6127689"/>
              <a:gd name="connsiteY140-24040" fmla="*/ 6778641 h 6858000"/>
              <a:gd name="connsiteX141-24041" fmla="*/ 5984543 w 6127689"/>
              <a:gd name="connsiteY141-24042" fmla="*/ 6811016 h 6858000"/>
              <a:gd name="connsiteX142-24043" fmla="*/ 5981802 w 6127689"/>
              <a:gd name="connsiteY142-24044" fmla="*/ 6838578 h 6858000"/>
              <a:gd name="connsiteX143-24045" fmla="*/ 5979671 w 6127689"/>
              <a:gd name="connsiteY143-24046" fmla="*/ 6858000 h 6858000"/>
              <a:gd name="connsiteX144-24047" fmla="*/ 0 w 6127689"/>
              <a:gd name="connsiteY144-24048" fmla="*/ 6858000 h 6858000"/>
              <a:gd name="connsiteX145-24049" fmla="*/ 0 w 6127689"/>
              <a:gd name="connsiteY145-24050" fmla="*/ 0 h 6858000"/>
              <a:gd name="connsiteX0-24051" fmla="*/ 0 w 6127689"/>
              <a:gd name="connsiteY0-24052" fmla="*/ 0 h 6858000"/>
              <a:gd name="connsiteX1-24053" fmla="*/ 4965888 w 6127689"/>
              <a:gd name="connsiteY1-24054" fmla="*/ 0 h 6858000"/>
              <a:gd name="connsiteX2-24055" fmla="*/ 4967767 w 6127689"/>
              <a:gd name="connsiteY2-24056" fmla="*/ 7930 h 6858000"/>
              <a:gd name="connsiteX3-24057" fmla="*/ 4979444 w 6127689"/>
              <a:gd name="connsiteY3-24058" fmla="*/ 43921 h 6858000"/>
              <a:gd name="connsiteX4-24059" fmla="*/ 5021173 w 6127689"/>
              <a:gd name="connsiteY4-24060" fmla="*/ 123738 h 6858000"/>
              <a:gd name="connsiteX5-24061" fmla="*/ 5075458 w 6127689"/>
              <a:gd name="connsiteY5-24062" fmla="*/ 264355 h 6858000"/>
              <a:gd name="connsiteX6-24063" fmla="*/ 5081175 w 6127689"/>
              <a:gd name="connsiteY6-24064" fmla="*/ 277448 h 6858000"/>
              <a:gd name="connsiteX7-24065" fmla="*/ 5097011 w 6127689"/>
              <a:gd name="connsiteY7-24066" fmla="*/ 355616 h 6858000"/>
              <a:gd name="connsiteX8-24067" fmla="*/ 5130982 w 6127689"/>
              <a:gd name="connsiteY8-24068" fmla="*/ 412030 h 6858000"/>
              <a:gd name="connsiteX9-24069" fmla="*/ 5153000 w 6127689"/>
              <a:gd name="connsiteY9-24070" fmla="*/ 507134 h 6858000"/>
              <a:gd name="connsiteX10-24071" fmla="*/ 5171282 w 6127689"/>
              <a:gd name="connsiteY10-24072" fmla="*/ 602071 h 6858000"/>
              <a:gd name="connsiteX11-24073" fmla="*/ 5176196 w 6127689"/>
              <a:gd name="connsiteY11-24074" fmla="*/ 636822 h 6858000"/>
              <a:gd name="connsiteX12-24075" fmla="*/ 5189051 w 6127689"/>
              <a:gd name="connsiteY12-24076" fmla="*/ 782518 h 6858000"/>
              <a:gd name="connsiteX13-24077" fmla="*/ 5210428 w 6127689"/>
              <a:gd name="connsiteY13-24078" fmla="*/ 815772 h 6858000"/>
              <a:gd name="connsiteX14-24079" fmla="*/ 5221088 w 6127689"/>
              <a:gd name="connsiteY14-24080" fmla="*/ 860193 h 6858000"/>
              <a:gd name="connsiteX15-24081" fmla="*/ 5230806 w 6127689"/>
              <a:gd name="connsiteY15-24082" fmla="*/ 961354 h 6858000"/>
              <a:gd name="connsiteX16-24083" fmla="*/ 5201018 w 6127689"/>
              <a:gd name="connsiteY16-24084" fmla="*/ 1095027 h 6858000"/>
              <a:gd name="connsiteX17-24085" fmla="*/ 5202153 w 6127689"/>
              <a:gd name="connsiteY17-24086" fmla="*/ 1133224 h 6858000"/>
              <a:gd name="connsiteX18-24087" fmla="*/ 5207370 w 6127689"/>
              <a:gd name="connsiteY18-24088" fmla="*/ 1138097 h 6858000"/>
              <a:gd name="connsiteX19-24089" fmla="*/ 5189234 w 6127689"/>
              <a:gd name="connsiteY19-24090" fmla="*/ 1193495 h 6858000"/>
              <a:gd name="connsiteX20-24091" fmla="*/ 5202769 w 6127689"/>
              <a:gd name="connsiteY20-24092" fmla="*/ 1269450 h 6858000"/>
              <a:gd name="connsiteX21-24093" fmla="*/ 5225968 w 6127689"/>
              <a:gd name="connsiteY21-24094" fmla="*/ 1357994 h 6858000"/>
              <a:gd name="connsiteX22-24095" fmla="*/ 5233819 w 6127689"/>
              <a:gd name="connsiteY22-24096" fmla="*/ 1380922 h 6858000"/>
              <a:gd name="connsiteX23-24097" fmla="*/ 5237226 w 6127689"/>
              <a:gd name="connsiteY23-24098" fmla="*/ 1441327 h 6858000"/>
              <a:gd name="connsiteX24-24099" fmla="*/ 5255653 w 6127689"/>
              <a:gd name="connsiteY24-24100" fmla="*/ 1524712 h 6858000"/>
              <a:gd name="connsiteX25-24101" fmla="*/ 5263491 w 6127689"/>
              <a:gd name="connsiteY25-24102" fmla="*/ 1642938 h 6858000"/>
              <a:gd name="connsiteX26-24103" fmla="*/ 5261314 w 6127689"/>
              <a:gd name="connsiteY26-24104" fmla="*/ 1689177 h 6858000"/>
              <a:gd name="connsiteX27-24105" fmla="*/ 5259788 w 6127689"/>
              <a:gd name="connsiteY27-24106" fmla="*/ 1768516 h 6858000"/>
              <a:gd name="connsiteX28-24107" fmla="*/ 5255696 w 6127689"/>
              <a:gd name="connsiteY28-24108" fmla="*/ 1953770 h 6858000"/>
              <a:gd name="connsiteX29-24109" fmla="*/ 5252592 w 6127689"/>
              <a:gd name="connsiteY29-24110" fmla="*/ 2092210 h 6858000"/>
              <a:gd name="connsiteX30-24111" fmla="*/ 5264303 w 6127689"/>
              <a:gd name="connsiteY30-24112" fmla="*/ 2225157 h 6858000"/>
              <a:gd name="connsiteX31-24113" fmla="*/ 5254949 w 6127689"/>
              <a:gd name="connsiteY31-24114" fmla="*/ 2236160 h 6858000"/>
              <a:gd name="connsiteX32-24115" fmla="*/ 5250104 w 6127689"/>
              <a:gd name="connsiteY32-24116" fmla="*/ 2249166 h 6858000"/>
              <a:gd name="connsiteX33-24117" fmla="*/ 5251214 w 6127689"/>
              <a:gd name="connsiteY33-24118" fmla="*/ 2250944 h 6858000"/>
              <a:gd name="connsiteX34-24119" fmla="*/ 5250644 w 6127689"/>
              <a:gd name="connsiteY34-24120" fmla="*/ 2266619 h 6858000"/>
              <a:gd name="connsiteX35-24121" fmla="*/ 5293877 w 6127689"/>
              <a:gd name="connsiteY35-24122" fmla="*/ 2368649 h 6858000"/>
              <a:gd name="connsiteX36-24123" fmla="*/ 5311338 w 6127689"/>
              <a:gd name="connsiteY36-24124" fmla="*/ 2404034 h 6858000"/>
              <a:gd name="connsiteX37-24125" fmla="*/ 5338366 w 6127689"/>
              <a:gd name="connsiteY37-24126" fmla="*/ 2465052 h 6858000"/>
              <a:gd name="connsiteX38-24127" fmla="*/ 5371263 w 6127689"/>
              <a:gd name="connsiteY38-24128" fmla="*/ 2586413 h 6858000"/>
              <a:gd name="connsiteX39-24129" fmla="*/ 5407503 w 6127689"/>
              <a:gd name="connsiteY39-24130" fmla="*/ 2786290 h 6858000"/>
              <a:gd name="connsiteX40-24131" fmla="*/ 5407356 w 6127689"/>
              <a:gd name="connsiteY40-24132" fmla="*/ 2787545 h 6858000"/>
              <a:gd name="connsiteX41-24133" fmla="*/ 5411130 w 6127689"/>
              <a:gd name="connsiteY41-24134" fmla="*/ 2788640 h 6858000"/>
              <a:gd name="connsiteX42-24135" fmla="*/ 5416439 w 6127689"/>
              <a:gd name="connsiteY42-24136" fmla="*/ 2805666 h 6858000"/>
              <a:gd name="connsiteX43-24137" fmla="*/ 5416589 w 6127689"/>
              <a:gd name="connsiteY43-24138" fmla="*/ 2810822 h 6858000"/>
              <a:gd name="connsiteX44-24139" fmla="*/ 5418542 w 6127689"/>
              <a:gd name="connsiteY44-24140" fmla="*/ 2817745 h 6858000"/>
              <a:gd name="connsiteX45-24141" fmla="*/ 5418847 w 6127689"/>
              <a:gd name="connsiteY45-24142" fmla="*/ 2817825 h 6858000"/>
              <a:gd name="connsiteX46-24143" fmla="*/ 5457023 w 6127689"/>
              <a:gd name="connsiteY46-24144" fmla="*/ 2858292 h 6858000"/>
              <a:gd name="connsiteX47-24145" fmla="*/ 5479298 w 6127689"/>
              <a:gd name="connsiteY47-24146" fmla="*/ 2947791 h 6858000"/>
              <a:gd name="connsiteX48-24147" fmla="*/ 5481770 w 6127689"/>
              <a:gd name="connsiteY48-24148" fmla="*/ 2951352 h 6858000"/>
              <a:gd name="connsiteX49-24149" fmla="*/ 5482045 w 6127689"/>
              <a:gd name="connsiteY49-24150" fmla="*/ 2984371 h 6858000"/>
              <a:gd name="connsiteX50-24151" fmla="*/ 5482415 w 6127689"/>
              <a:gd name="connsiteY50-24152" fmla="*/ 3004079 h 6858000"/>
              <a:gd name="connsiteX51-24153" fmla="*/ 5503944 w 6127689"/>
              <a:gd name="connsiteY51-24154" fmla="*/ 3123335 h 6858000"/>
              <a:gd name="connsiteX52-24155" fmla="*/ 5516007 w 6127689"/>
              <a:gd name="connsiteY52-24156" fmla="*/ 3258473 h 6858000"/>
              <a:gd name="connsiteX53-24157" fmla="*/ 5566839 w 6127689"/>
              <a:gd name="connsiteY53-24158" fmla="*/ 3345295 h 6858000"/>
              <a:gd name="connsiteX54-24159" fmla="*/ 5589758 w 6127689"/>
              <a:gd name="connsiteY54-24160" fmla="*/ 3506453 h 6858000"/>
              <a:gd name="connsiteX55-24161" fmla="*/ 5596144 w 6127689"/>
              <a:gd name="connsiteY55-24162" fmla="*/ 3534624 h 6858000"/>
              <a:gd name="connsiteX56-24163" fmla="*/ 5597750 w 6127689"/>
              <a:gd name="connsiteY56-24164" fmla="*/ 3534129 h 6858000"/>
              <a:gd name="connsiteX57-24165" fmla="*/ 5599700 w 6127689"/>
              <a:gd name="connsiteY57-24166" fmla="*/ 3547221 h 6858000"/>
              <a:gd name="connsiteX58-24167" fmla="*/ 5615031 w 6127689"/>
              <a:gd name="connsiteY58-24168" fmla="*/ 3557482 h 6858000"/>
              <a:gd name="connsiteX59-24169" fmla="*/ 5618377 w 6127689"/>
              <a:gd name="connsiteY59-24170" fmla="*/ 3588431 h 6858000"/>
              <a:gd name="connsiteX60-24171" fmla="*/ 5612155 w 6127689"/>
              <a:gd name="connsiteY60-24172" fmla="*/ 3589869 h 6858000"/>
              <a:gd name="connsiteX61-24173" fmla="*/ 5620843 w 6127689"/>
              <a:gd name="connsiteY61-24174" fmla="*/ 3606745 h 6858000"/>
              <a:gd name="connsiteX62-24175" fmla="*/ 5655472 w 6127689"/>
              <a:gd name="connsiteY62-24176" fmla="*/ 3678877 h 6858000"/>
              <a:gd name="connsiteX63-24177" fmla="*/ 5683015 w 6127689"/>
              <a:gd name="connsiteY63-24178" fmla="*/ 3762025 h 6858000"/>
              <a:gd name="connsiteX64-24179" fmla="*/ 5696643 w 6127689"/>
              <a:gd name="connsiteY64-24180" fmla="*/ 3773888 h 6858000"/>
              <a:gd name="connsiteX65-24181" fmla="*/ 5699203 w 6127689"/>
              <a:gd name="connsiteY65-24182" fmla="*/ 3775823 h 6858000"/>
              <a:gd name="connsiteX66-24183" fmla="*/ 5704824 w 6127689"/>
              <a:gd name="connsiteY66-24184" fmla="*/ 3785966 h 6858000"/>
              <a:gd name="connsiteX67-24185" fmla="*/ 5712204 w 6127689"/>
              <a:gd name="connsiteY67-24186" fmla="*/ 3785830 h 6858000"/>
              <a:gd name="connsiteX68-24187" fmla="*/ 5733539 w 6127689"/>
              <a:gd name="connsiteY68-24188" fmla="*/ 3818457 h 6858000"/>
              <a:gd name="connsiteX69-24189" fmla="*/ 5768491 w 6127689"/>
              <a:gd name="connsiteY69-24190" fmla="*/ 3914399 h 6858000"/>
              <a:gd name="connsiteX70-24191" fmla="*/ 5793123 w 6127689"/>
              <a:gd name="connsiteY70-24192" fmla="*/ 3969952 h 6858000"/>
              <a:gd name="connsiteX71-24193" fmla="*/ 5808321 w 6127689"/>
              <a:gd name="connsiteY71-24194" fmla="*/ 3988153 h 6858000"/>
              <a:gd name="connsiteX72-24195" fmla="*/ 5825621 w 6127689"/>
              <a:gd name="connsiteY72-24196" fmla="*/ 4015525 h 6858000"/>
              <a:gd name="connsiteX73-24197" fmla="*/ 5860672 w 6127689"/>
              <a:gd name="connsiteY73-24198" fmla="*/ 4061579 h 6858000"/>
              <a:gd name="connsiteX74-24199" fmla="*/ 5872173 w 6127689"/>
              <a:gd name="connsiteY74-24200" fmla="*/ 4088497 h 6858000"/>
              <a:gd name="connsiteX75-24201" fmla="*/ 5883705 w 6127689"/>
              <a:gd name="connsiteY75-24202" fmla="*/ 4101899 h 6858000"/>
              <a:gd name="connsiteX76-24203" fmla="*/ 5894095 w 6127689"/>
              <a:gd name="connsiteY76-24204" fmla="*/ 4128857 h 6858000"/>
              <a:gd name="connsiteX77-24205" fmla="*/ 5898339 w 6127689"/>
              <a:gd name="connsiteY77-24206" fmla="*/ 4140800 h 6858000"/>
              <a:gd name="connsiteX78-24207" fmla="*/ 5899734 w 6127689"/>
              <a:gd name="connsiteY78-24208" fmla="*/ 4145632 h 6858000"/>
              <a:gd name="connsiteX79-24209" fmla="*/ 5903513 w 6127689"/>
              <a:gd name="connsiteY79-24210" fmla="*/ 4187661 h 6858000"/>
              <a:gd name="connsiteX80-24211" fmla="*/ 5917114 w 6127689"/>
              <a:gd name="connsiteY80-24212" fmla="*/ 4213096 h 6858000"/>
              <a:gd name="connsiteX81-24213" fmla="*/ 5924233 w 6127689"/>
              <a:gd name="connsiteY81-24214" fmla="*/ 4242060 h 6858000"/>
              <a:gd name="connsiteX82-24215" fmla="*/ 5928910 w 6127689"/>
              <a:gd name="connsiteY82-24216" fmla="*/ 4300973 h 6858000"/>
              <a:gd name="connsiteX83-24217" fmla="*/ 5939320 w 6127689"/>
              <a:gd name="connsiteY83-24218" fmla="*/ 4340435 h 6858000"/>
              <a:gd name="connsiteX84-24219" fmla="*/ 5946705 w 6127689"/>
              <a:gd name="connsiteY84-24220" fmla="*/ 4428051 h 6858000"/>
              <a:gd name="connsiteX85-24221" fmla="*/ 5949261 w 6127689"/>
              <a:gd name="connsiteY85-24222" fmla="*/ 4449185 h 6858000"/>
              <a:gd name="connsiteX86-24223" fmla="*/ 5957504 w 6127689"/>
              <a:gd name="connsiteY86-24224" fmla="*/ 4465911 h 6858000"/>
              <a:gd name="connsiteX87-24225" fmla="*/ 5964689 w 6127689"/>
              <a:gd name="connsiteY87-24226" fmla="*/ 4468532 h 6858000"/>
              <a:gd name="connsiteX88-24227" fmla="*/ 5967062 w 6127689"/>
              <a:gd name="connsiteY88-24228" fmla="*/ 4479923 h 6858000"/>
              <a:gd name="connsiteX89-24229" fmla="*/ 5968960 w 6127689"/>
              <a:gd name="connsiteY89-24230" fmla="*/ 4482655 h 6858000"/>
              <a:gd name="connsiteX90-24231" fmla="*/ 5978567 w 6127689"/>
              <a:gd name="connsiteY90-24232" fmla="*/ 4498605 h 6858000"/>
              <a:gd name="connsiteX91-24233" fmla="*/ 5980106 w 6127689"/>
              <a:gd name="connsiteY91-24234" fmla="*/ 4585087 h 6858000"/>
              <a:gd name="connsiteX92-24235" fmla="*/ 5998138 w 6127689"/>
              <a:gd name="connsiteY92-24236" fmla="*/ 4697518 h 6858000"/>
              <a:gd name="connsiteX93-24237" fmla="*/ 6013516 w 6127689"/>
              <a:gd name="connsiteY93-24238" fmla="*/ 4786619 h 6858000"/>
              <a:gd name="connsiteX94-24239" fmla="*/ 6025404 w 6127689"/>
              <a:gd name="connsiteY94-24240" fmla="*/ 4858148 h 6858000"/>
              <a:gd name="connsiteX95-24241" fmla="*/ 6007749 w 6127689"/>
              <a:gd name="connsiteY95-24242" fmla="*/ 4964715 h 6858000"/>
              <a:gd name="connsiteX96-24243" fmla="*/ 6005269 w 6127689"/>
              <a:gd name="connsiteY96-24244" fmla="*/ 5150567 h 6858000"/>
              <a:gd name="connsiteX97-24245" fmla="*/ 6001127 w 6127689"/>
              <a:gd name="connsiteY97-24246" fmla="*/ 5164609 h 6858000"/>
              <a:gd name="connsiteX98-24247" fmla="*/ 5996647 w 6127689"/>
              <a:gd name="connsiteY98-24248" fmla="*/ 5185640 h 6858000"/>
              <a:gd name="connsiteX99-24249" fmla="*/ 5998514 w 6127689"/>
              <a:gd name="connsiteY99-24250" fmla="*/ 5189673 h 6858000"/>
              <a:gd name="connsiteX100-24251" fmla="*/ 6018409 w 6127689"/>
              <a:gd name="connsiteY100-24252" fmla="*/ 5227157 h 6858000"/>
              <a:gd name="connsiteX101-24253" fmla="*/ 6036748 w 6127689"/>
              <a:gd name="connsiteY101-24254" fmla="*/ 5322752 h 6858000"/>
              <a:gd name="connsiteX102-24255" fmla="*/ 6036943 w 6127689"/>
              <a:gd name="connsiteY102-24256" fmla="*/ 5329480 h 6858000"/>
              <a:gd name="connsiteX103-24257" fmla="*/ 6037236 w 6127689"/>
              <a:gd name="connsiteY103-24258" fmla="*/ 5329634 h 6858000"/>
              <a:gd name="connsiteX104-24259" fmla="*/ 6038019 w 6127689"/>
              <a:gd name="connsiteY104-24260" fmla="*/ 5336764 h 6858000"/>
              <a:gd name="connsiteX105-24261" fmla="*/ 6037298 w 6127689"/>
              <a:gd name="connsiteY105-24262" fmla="*/ 5341753 h 6858000"/>
              <a:gd name="connsiteX106-24263" fmla="*/ 6037677 w 6127689"/>
              <a:gd name="connsiteY106-24264" fmla="*/ 5354807 h 6858000"/>
              <a:gd name="connsiteX107-24265" fmla="*/ 6039728 w 6127689"/>
              <a:gd name="connsiteY107-24266" fmla="*/ 5359416 h 6858000"/>
              <a:gd name="connsiteX108-24267" fmla="*/ 6043311 w 6127689"/>
              <a:gd name="connsiteY108-24268" fmla="*/ 5361407 h 6858000"/>
              <a:gd name="connsiteX109-24269" fmla="*/ 6042954 w 6127689"/>
              <a:gd name="connsiteY109-24270" fmla="*/ 5362576 h 6858000"/>
              <a:gd name="connsiteX110-24271" fmla="*/ 6053435 w 6127689"/>
              <a:gd name="connsiteY110-24272" fmla="*/ 5387547 h 6858000"/>
              <a:gd name="connsiteX111-24273" fmla="*/ 6065933 w 6127689"/>
              <a:gd name="connsiteY111-24274" fmla="*/ 5443002 h 6858000"/>
              <a:gd name="connsiteX112-24275" fmla="*/ 6068640 w 6127689"/>
              <a:gd name="connsiteY112-24276" fmla="*/ 5474503 h 6858000"/>
              <a:gd name="connsiteX113-24277" fmla="*/ 6080922 w 6127689"/>
              <a:gd name="connsiteY113-24278" fmla="*/ 5561070 h 6858000"/>
              <a:gd name="connsiteX114-24279" fmla="*/ 6096949 w 6127689"/>
              <a:gd name="connsiteY114-24280" fmla="*/ 5648179 h 6858000"/>
              <a:gd name="connsiteX115-24281" fmla="*/ 6125703 w 6127689"/>
              <a:gd name="connsiteY115-24282" fmla="*/ 5692894 h 6858000"/>
              <a:gd name="connsiteX116-24283" fmla="*/ 6126670 w 6127689"/>
              <a:gd name="connsiteY116-24284" fmla="*/ 5697882 h 6858000"/>
              <a:gd name="connsiteX117-24285" fmla="*/ 6124061 w 6127689"/>
              <a:gd name="connsiteY117-24286" fmla="*/ 5710294 h 6858000"/>
              <a:gd name="connsiteX118-24287" fmla="*/ 6122213 w 6127689"/>
              <a:gd name="connsiteY118-24288" fmla="*/ 5714762 h 6858000"/>
              <a:gd name="connsiteX119-24289" fmla="*/ 6121353 w 6127689"/>
              <a:gd name="connsiteY119-24290" fmla="*/ 5721725 h 6858000"/>
              <a:gd name="connsiteX120-24291" fmla="*/ 6121607 w 6127689"/>
              <a:gd name="connsiteY120-24292" fmla="*/ 5721959 h 6858000"/>
              <a:gd name="connsiteX121-24293" fmla="*/ 6120262 w 6127689"/>
              <a:gd name="connsiteY121-24294" fmla="*/ 5728358 h 6858000"/>
              <a:gd name="connsiteX122-24295" fmla="*/ 6127024 w 6127689"/>
              <a:gd name="connsiteY122-24296" fmla="*/ 5786902 h 6858000"/>
              <a:gd name="connsiteX123-24297" fmla="*/ 6127519 w 6127689"/>
              <a:gd name="connsiteY123-24298" fmla="*/ 5865775 h 6858000"/>
              <a:gd name="connsiteX124-24299" fmla="*/ 6119217 w 6127689"/>
              <a:gd name="connsiteY124-24300" fmla="*/ 5888542 h 6858000"/>
              <a:gd name="connsiteX125-24301" fmla="*/ 6102493 w 6127689"/>
              <a:gd name="connsiteY125-24302" fmla="*/ 5928602 h 6858000"/>
              <a:gd name="connsiteX126-24303" fmla="*/ 6056863 w 6127689"/>
              <a:gd name="connsiteY126-24304" fmla="*/ 6000643 h 6858000"/>
              <a:gd name="connsiteX127-24305" fmla="*/ 6045436 w 6127689"/>
              <a:gd name="connsiteY127-24306" fmla="*/ 6124480 h 6858000"/>
              <a:gd name="connsiteX128-24307" fmla="*/ 6030489 w 6127689"/>
              <a:gd name="connsiteY128-24308" fmla="*/ 6317666 h 6858000"/>
              <a:gd name="connsiteX129-24309" fmla="*/ 6007492 w 6127689"/>
              <a:gd name="connsiteY129-24310" fmla="*/ 6440818 h 6858000"/>
              <a:gd name="connsiteX130-24311" fmla="*/ 6009467 w 6127689"/>
              <a:gd name="connsiteY130-24312" fmla="*/ 6487076 h 6858000"/>
              <a:gd name="connsiteX131-24313" fmla="*/ 5995064 w 6127689"/>
              <a:gd name="connsiteY131-24314" fmla="*/ 6540791 h 6858000"/>
              <a:gd name="connsiteX132-24315" fmla="*/ 5996309 w 6127689"/>
              <a:gd name="connsiteY132-24316" fmla="*/ 6543961 h 6858000"/>
              <a:gd name="connsiteX133-24317" fmla="*/ 5996048 w 6127689"/>
              <a:gd name="connsiteY133-24318" fmla="*/ 6555444 h 6858000"/>
              <a:gd name="connsiteX134-24319" fmla="*/ 6002524 w 6127689"/>
              <a:gd name="connsiteY134-24320" fmla="*/ 6560188 h 6858000"/>
              <a:gd name="connsiteX135-24321" fmla="*/ 6006823 w 6127689"/>
              <a:gd name="connsiteY135-24322" fmla="*/ 6578546 h 6858000"/>
              <a:gd name="connsiteX136-24323" fmla="*/ 6004510 w 6127689"/>
              <a:gd name="connsiteY136-24324" fmla="*/ 6599256 h 6858000"/>
              <a:gd name="connsiteX137-24325" fmla="*/ 5986207 w 6127689"/>
              <a:gd name="connsiteY137-24326" fmla="*/ 6695855 h 6858000"/>
              <a:gd name="connsiteX138-24327" fmla="*/ 5979428 w 6127689"/>
              <a:gd name="connsiteY138-24328" fmla="*/ 6754678 h 6858000"/>
              <a:gd name="connsiteX139-24329" fmla="*/ 5983398 w 6127689"/>
              <a:gd name="connsiteY139-24330" fmla="*/ 6778641 h 6858000"/>
              <a:gd name="connsiteX140-24331" fmla="*/ 5984543 w 6127689"/>
              <a:gd name="connsiteY140-24332" fmla="*/ 6811016 h 6858000"/>
              <a:gd name="connsiteX141-24333" fmla="*/ 5981802 w 6127689"/>
              <a:gd name="connsiteY141-24334" fmla="*/ 6838578 h 6858000"/>
              <a:gd name="connsiteX142-24335" fmla="*/ 5979671 w 6127689"/>
              <a:gd name="connsiteY142-24336" fmla="*/ 6858000 h 6858000"/>
              <a:gd name="connsiteX143-24337" fmla="*/ 0 w 6127689"/>
              <a:gd name="connsiteY143-24338" fmla="*/ 6858000 h 6858000"/>
              <a:gd name="connsiteX144-24339" fmla="*/ 0 w 6127689"/>
              <a:gd name="connsiteY144-24340" fmla="*/ 0 h 6858000"/>
              <a:gd name="connsiteX0-24341" fmla="*/ 0 w 6127689"/>
              <a:gd name="connsiteY0-24342" fmla="*/ 0 h 6858000"/>
              <a:gd name="connsiteX1-24343" fmla="*/ 4965888 w 6127689"/>
              <a:gd name="connsiteY1-24344" fmla="*/ 0 h 6858000"/>
              <a:gd name="connsiteX2-24345" fmla="*/ 4967767 w 6127689"/>
              <a:gd name="connsiteY2-24346" fmla="*/ 7930 h 6858000"/>
              <a:gd name="connsiteX3-24347" fmla="*/ 4979444 w 6127689"/>
              <a:gd name="connsiteY3-24348" fmla="*/ 43921 h 6858000"/>
              <a:gd name="connsiteX4-24349" fmla="*/ 5021173 w 6127689"/>
              <a:gd name="connsiteY4-24350" fmla="*/ 123738 h 6858000"/>
              <a:gd name="connsiteX5-24351" fmla="*/ 5075458 w 6127689"/>
              <a:gd name="connsiteY5-24352" fmla="*/ 264355 h 6858000"/>
              <a:gd name="connsiteX6-24353" fmla="*/ 5081175 w 6127689"/>
              <a:gd name="connsiteY6-24354" fmla="*/ 277448 h 6858000"/>
              <a:gd name="connsiteX7-24355" fmla="*/ 5097011 w 6127689"/>
              <a:gd name="connsiteY7-24356" fmla="*/ 355616 h 6858000"/>
              <a:gd name="connsiteX8-24357" fmla="*/ 5130982 w 6127689"/>
              <a:gd name="connsiteY8-24358" fmla="*/ 412030 h 6858000"/>
              <a:gd name="connsiteX9-24359" fmla="*/ 5153000 w 6127689"/>
              <a:gd name="connsiteY9-24360" fmla="*/ 507134 h 6858000"/>
              <a:gd name="connsiteX10-24361" fmla="*/ 5171282 w 6127689"/>
              <a:gd name="connsiteY10-24362" fmla="*/ 602071 h 6858000"/>
              <a:gd name="connsiteX11-24363" fmla="*/ 5176196 w 6127689"/>
              <a:gd name="connsiteY11-24364" fmla="*/ 636822 h 6858000"/>
              <a:gd name="connsiteX12-24365" fmla="*/ 5189051 w 6127689"/>
              <a:gd name="connsiteY12-24366" fmla="*/ 782518 h 6858000"/>
              <a:gd name="connsiteX13-24367" fmla="*/ 5210428 w 6127689"/>
              <a:gd name="connsiteY13-24368" fmla="*/ 815772 h 6858000"/>
              <a:gd name="connsiteX14-24369" fmla="*/ 5221088 w 6127689"/>
              <a:gd name="connsiteY14-24370" fmla="*/ 860193 h 6858000"/>
              <a:gd name="connsiteX15-24371" fmla="*/ 5230806 w 6127689"/>
              <a:gd name="connsiteY15-24372" fmla="*/ 961354 h 6858000"/>
              <a:gd name="connsiteX16-24373" fmla="*/ 5201018 w 6127689"/>
              <a:gd name="connsiteY16-24374" fmla="*/ 1095027 h 6858000"/>
              <a:gd name="connsiteX17-24375" fmla="*/ 5202153 w 6127689"/>
              <a:gd name="connsiteY17-24376" fmla="*/ 1133224 h 6858000"/>
              <a:gd name="connsiteX18-24377" fmla="*/ 5207370 w 6127689"/>
              <a:gd name="connsiteY18-24378" fmla="*/ 1138097 h 6858000"/>
              <a:gd name="connsiteX19-24379" fmla="*/ 5189234 w 6127689"/>
              <a:gd name="connsiteY19-24380" fmla="*/ 1193495 h 6858000"/>
              <a:gd name="connsiteX20-24381" fmla="*/ 5202769 w 6127689"/>
              <a:gd name="connsiteY20-24382" fmla="*/ 1269450 h 6858000"/>
              <a:gd name="connsiteX21-24383" fmla="*/ 5225968 w 6127689"/>
              <a:gd name="connsiteY21-24384" fmla="*/ 1357994 h 6858000"/>
              <a:gd name="connsiteX22-24385" fmla="*/ 5233819 w 6127689"/>
              <a:gd name="connsiteY22-24386" fmla="*/ 1380922 h 6858000"/>
              <a:gd name="connsiteX23-24387" fmla="*/ 5237226 w 6127689"/>
              <a:gd name="connsiteY23-24388" fmla="*/ 1441327 h 6858000"/>
              <a:gd name="connsiteX24-24389" fmla="*/ 5255653 w 6127689"/>
              <a:gd name="connsiteY24-24390" fmla="*/ 1524712 h 6858000"/>
              <a:gd name="connsiteX25-24391" fmla="*/ 5263491 w 6127689"/>
              <a:gd name="connsiteY25-24392" fmla="*/ 1642938 h 6858000"/>
              <a:gd name="connsiteX26-24393" fmla="*/ 5261314 w 6127689"/>
              <a:gd name="connsiteY26-24394" fmla="*/ 1689177 h 6858000"/>
              <a:gd name="connsiteX27-24395" fmla="*/ 5259788 w 6127689"/>
              <a:gd name="connsiteY27-24396" fmla="*/ 1768516 h 6858000"/>
              <a:gd name="connsiteX28-24397" fmla="*/ 5255696 w 6127689"/>
              <a:gd name="connsiteY28-24398" fmla="*/ 1953770 h 6858000"/>
              <a:gd name="connsiteX29-24399" fmla="*/ 5252592 w 6127689"/>
              <a:gd name="connsiteY29-24400" fmla="*/ 2092210 h 6858000"/>
              <a:gd name="connsiteX30-24401" fmla="*/ 5264303 w 6127689"/>
              <a:gd name="connsiteY30-24402" fmla="*/ 2225157 h 6858000"/>
              <a:gd name="connsiteX31-24403" fmla="*/ 5254949 w 6127689"/>
              <a:gd name="connsiteY31-24404" fmla="*/ 2236160 h 6858000"/>
              <a:gd name="connsiteX32-24405" fmla="*/ 5250104 w 6127689"/>
              <a:gd name="connsiteY32-24406" fmla="*/ 2249166 h 6858000"/>
              <a:gd name="connsiteX33-24407" fmla="*/ 5251214 w 6127689"/>
              <a:gd name="connsiteY33-24408" fmla="*/ 2250944 h 6858000"/>
              <a:gd name="connsiteX34-24409" fmla="*/ 5250644 w 6127689"/>
              <a:gd name="connsiteY34-24410" fmla="*/ 2266619 h 6858000"/>
              <a:gd name="connsiteX35-24411" fmla="*/ 5293877 w 6127689"/>
              <a:gd name="connsiteY35-24412" fmla="*/ 2368649 h 6858000"/>
              <a:gd name="connsiteX36-24413" fmla="*/ 5311338 w 6127689"/>
              <a:gd name="connsiteY36-24414" fmla="*/ 2404034 h 6858000"/>
              <a:gd name="connsiteX37-24415" fmla="*/ 5338366 w 6127689"/>
              <a:gd name="connsiteY37-24416" fmla="*/ 2465052 h 6858000"/>
              <a:gd name="connsiteX38-24417" fmla="*/ 5371263 w 6127689"/>
              <a:gd name="connsiteY38-24418" fmla="*/ 2586413 h 6858000"/>
              <a:gd name="connsiteX39-24419" fmla="*/ 5407503 w 6127689"/>
              <a:gd name="connsiteY39-24420" fmla="*/ 2786290 h 6858000"/>
              <a:gd name="connsiteX40-24421" fmla="*/ 5407356 w 6127689"/>
              <a:gd name="connsiteY40-24422" fmla="*/ 2787545 h 6858000"/>
              <a:gd name="connsiteX41-24423" fmla="*/ 5411130 w 6127689"/>
              <a:gd name="connsiteY41-24424" fmla="*/ 2788640 h 6858000"/>
              <a:gd name="connsiteX42-24425" fmla="*/ 5416439 w 6127689"/>
              <a:gd name="connsiteY42-24426" fmla="*/ 2805666 h 6858000"/>
              <a:gd name="connsiteX43-24427" fmla="*/ 5416589 w 6127689"/>
              <a:gd name="connsiteY43-24428" fmla="*/ 2810822 h 6858000"/>
              <a:gd name="connsiteX44-24429" fmla="*/ 5418542 w 6127689"/>
              <a:gd name="connsiteY44-24430" fmla="*/ 2817745 h 6858000"/>
              <a:gd name="connsiteX45-24431" fmla="*/ 5418847 w 6127689"/>
              <a:gd name="connsiteY45-24432" fmla="*/ 2817825 h 6858000"/>
              <a:gd name="connsiteX46-24433" fmla="*/ 5457023 w 6127689"/>
              <a:gd name="connsiteY46-24434" fmla="*/ 2858292 h 6858000"/>
              <a:gd name="connsiteX47-24435" fmla="*/ 5479298 w 6127689"/>
              <a:gd name="connsiteY47-24436" fmla="*/ 2947791 h 6858000"/>
              <a:gd name="connsiteX48-24437" fmla="*/ 5481770 w 6127689"/>
              <a:gd name="connsiteY48-24438" fmla="*/ 2951352 h 6858000"/>
              <a:gd name="connsiteX49-24439" fmla="*/ 5482045 w 6127689"/>
              <a:gd name="connsiteY49-24440" fmla="*/ 2984371 h 6858000"/>
              <a:gd name="connsiteX50-24441" fmla="*/ 5482415 w 6127689"/>
              <a:gd name="connsiteY50-24442" fmla="*/ 3004079 h 6858000"/>
              <a:gd name="connsiteX51-24443" fmla="*/ 5503944 w 6127689"/>
              <a:gd name="connsiteY51-24444" fmla="*/ 3123335 h 6858000"/>
              <a:gd name="connsiteX52-24445" fmla="*/ 5516007 w 6127689"/>
              <a:gd name="connsiteY52-24446" fmla="*/ 3258473 h 6858000"/>
              <a:gd name="connsiteX53-24447" fmla="*/ 5566839 w 6127689"/>
              <a:gd name="connsiteY53-24448" fmla="*/ 3345295 h 6858000"/>
              <a:gd name="connsiteX54-24449" fmla="*/ 5589758 w 6127689"/>
              <a:gd name="connsiteY54-24450" fmla="*/ 3506453 h 6858000"/>
              <a:gd name="connsiteX55-24451" fmla="*/ 5596144 w 6127689"/>
              <a:gd name="connsiteY55-24452" fmla="*/ 3534624 h 6858000"/>
              <a:gd name="connsiteX56-24453" fmla="*/ 5597750 w 6127689"/>
              <a:gd name="connsiteY56-24454" fmla="*/ 3534129 h 6858000"/>
              <a:gd name="connsiteX57-24455" fmla="*/ 5599700 w 6127689"/>
              <a:gd name="connsiteY57-24456" fmla="*/ 3547221 h 6858000"/>
              <a:gd name="connsiteX58-24457" fmla="*/ 5615031 w 6127689"/>
              <a:gd name="connsiteY58-24458" fmla="*/ 3557482 h 6858000"/>
              <a:gd name="connsiteX59-24459" fmla="*/ 5618377 w 6127689"/>
              <a:gd name="connsiteY59-24460" fmla="*/ 3588431 h 6858000"/>
              <a:gd name="connsiteX60-24461" fmla="*/ 5612155 w 6127689"/>
              <a:gd name="connsiteY60-24462" fmla="*/ 3589869 h 6858000"/>
              <a:gd name="connsiteX61-24463" fmla="*/ 5620843 w 6127689"/>
              <a:gd name="connsiteY61-24464" fmla="*/ 3606745 h 6858000"/>
              <a:gd name="connsiteX62-24465" fmla="*/ 5655472 w 6127689"/>
              <a:gd name="connsiteY62-24466" fmla="*/ 3678877 h 6858000"/>
              <a:gd name="connsiteX63-24467" fmla="*/ 5683015 w 6127689"/>
              <a:gd name="connsiteY63-24468" fmla="*/ 3762025 h 6858000"/>
              <a:gd name="connsiteX64-24469" fmla="*/ 5696643 w 6127689"/>
              <a:gd name="connsiteY64-24470" fmla="*/ 3773888 h 6858000"/>
              <a:gd name="connsiteX65-24471" fmla="*/ 5699203 w 6127689"/>
              <a:gd name="connsiteY65-24472" fmla="*/ 3775823 h 6858000"/>
              <a:gd name="connsiteX66-24473" fmla="*/ 5704824 w 6127689"/>
              <a:gd name="connsiteY66-24474" fmla="*/ 3785966 h 6858000"/>
              <a:gd name="connsiteX67-24475" fmla="*/ 5733539 w 6127689"/>
              <a:gd name="connsiteY67-24476" fmla="*/ 3818457 h 6858000"/>
              <a:gd name="connsiteX68-24477" fmla="*/ 5768491 w 6127689"/>
              <a:gd name="connsiteY68-24478" fmla="*/ 3914399 h 6858000"/>
              <a:gd name="connsiteX69-24479" fmla="*/ 5793123 w 6127689"/>
              <a:gd name="connsiteY69-24480" fmla="*/ 3969952 h 6858000"/>
              <a:gd name="connsiteX70-24481" fmla="*/ 5808321 w 6127689"/>
              <a:gd name="connsiteY70-24482" fmla="*/ 3988153 h 6858000"/>
              <a:gd name="connsiteX71-24483" fmla="*/ 5825621 w 6127689"/>
              <a:gd name="connsiteY71-24484" fmla="*/ 4015525 h 6858000"/>
              <a:gd name="connsiteX72-24485" fmla="*/ 5860672 w 6127689"/>
              <a:gd name="connsiteY72-24486" fmla="*/ 4061579 h 6858000"/>
              <a:gd name="connsiteX73-24487" fmla="*/ 5872173 w 6127689"/>
              <a:gd name="connsiteY73-24488" fmla="*/ 4088497 h 6858000"/>
              <a:gd name="connsiteX74-24489" fmla="*/ 5883705 w 6127689"/>
              <a:gd name="connsiteY74-24490" fmla="*/ 4101899 h 6858000"/>
              <a:gd name="connsiteX75-24491" fmla="*/ 5894095 w 6127689"/>
              <a:gd name="connsiteY75-24492" fmla="*/ 4128857 h 6858000"/>
              <a:gd name="connsiteX76-24493" fmla="*/ 5898339 w 6127689"/>
              <a:gd name="connsiteY76-24494" fmla="*/ 4140800 h 6858000"/>
              <a:gd name="connsiteX77-24495" fmla="*/ 5899734 w 6127689"/>
              <a:gd name="connsiteY77-24496" fmla="*/ 4145632 h 6858000"/>
              <a:gd name="connsiteX78-24497" fmla="*/ 5903513 w 6127689"/>
              <a:gd name="connsiteY78-24498" fmla="*/ 4187661 h 6858000"/>
              <a:gd name="connsiteX79-24499" fmla="*/ 5917114 w 6127689"/>
              <a:gd name="connsiteY79-24500" fmla="*/ 4213096 h 6858000"/>
              <a:gd name="connsiteX80-24501" fmla="*/ 5924233 w 6127689"/>
              <a:gd name="connsiteY80-24502" fmla="*/ 4242060 h 6858000"/>
              <a:gd name="connsiteX81-24503" fmla="*/ 5928910 w 6127689"/>
              <a:gd name="connsiteY81-24504" fmla="*/ 4300973 h 6858000"/>
              <a:gd name="connsiteX82-24505" fmla="*/ 5939320 w 6127689"/>
              <a:gd name="connsiteY82-24506" fmla="*/ 4340435 h 6858000"/>
              <a:gd name="connsiteX83-24507" fmla="*/ 5946705 w 6127689"/>
              <a:gd name="connsiteY83-24508" fmla="*/ 4428051 h 6858000"/>
              <a:gd name="connsiteX84-24509" fmla="*/ 5949261 w 6127689"/>
              <a:gd name="connsiteY84-24510" fmla="*/ 4449185 h 6858000"/>
              <a:gd name="connsiteX85-24511" fmla="*/ 5957504 w 6127689"/>
              <a:gd name="connsiteY85-24512" fmla="*/ 4465911 h 6858000"/>
              <a:gd name="connsiteX86-24513" fmla="*/ 5964689 w 6127689"/>
              <a:gd name="connsiteY86-24514" fmla="*/ 4468532 h 6858000"/>
              <a:gd name="connsiteX87-24515" fmla="*/ 5967062 w 6127689"/>
              <a:gd name="connsiteY87-24516" fmla="*/ 4479923 h 6858000"/>
              <a:gd name="connsiteX88-24517" fmla="*/ 5968960 w 6127689"/>
              <a:gd name="connsiteY88-24518" fmla="*/ 4482655 h 6858000"/>
              <a:gd name="connsiteX89-24519" fmla="*/ 5978567 w 6127689"/>
              <a:gd name="connsiteY89-24520" fmla="*/ 4498605 h 6858000"/>
              <a:gd name="connsiteX90-24521" fmla="*/ 5980106 w 6127689"/>
              <a:gd name="connsiteY90-24522" fmla="*/ 4585087 h 6858000"/>
              <a:gd name="connsiteX91-24523" fmla="*/ 5998138 w 6127689"/>
              <a:gd name="connsiteY91-24524" fmla="*/ 4697518 h 6858000"/>
              <a:gd name="connsiteX92-24525" fmla="*/ 6013516 w 6127689"/>
              <a:gd name="connsiteY92-24526" fmla="*/ 4786619 h 6858000"/>
              <a:gd name="connsiteX93-24527" fmla="*/ 6025404 w 6127689"/>
              <a:gd name="connsiteY93-24528" fmla="*/ 4858148 h 6858000"/>
              <a:gd name="connsiteX94-24529" fmla="*/ 6007749 w 6127689"/>
              <a:gd name="connsiteY94-24530" fmla="*/ 4964715 h 6858000"/>
              <a:gd name="connsiteX95-24531" fmla="*/ 6005269 w 6127689"/>
              <a:gd name="connsiteY95-24532" fmla="*/ 5150567 h 6858000"/>
              <a:gd name="connsiteX96-24533" fmla="*/ 6001127 w 6127689"/>
              <a:gd name="connsiteY96-24534" fmla="*/ 5164609 h 6858000"/>
              <a:gd name="connsiteX97-24535" fmla="*/ 5996647 w 6127689"/>
              <a:gd name="connsiteY97-24536" fmla="*/ 5185640 h 6858000"/>
              <a:gd name="connsiteX98-24537" fmla="*/ 5998514 w 6127689"/>
              <a:gd name="connsiteY98-24538" fmla="*/ 5189673 h 6858000"/>
              <a:gd name="connsiteX99-24539" fmla="*/ 6018409 w 6127689"/>
              <a:gd name="connsiteY99-24540" fmla="*/ 5227157 h 6858000"/>
              <a:gd name="connsiteX100-24541" fmla="*/ 6036748 w 6127689"/>
              <a:gd name="connsiteY100-24542" fmla="*/ 5322752 h 6858000"/>
              <a:gd name="connsiteX101-24543" fmla="*/ 6036943 w 6127689"/>
              <a:gd name="connsiteY101-24544" fmla="*/ 5329480 h 6858000"/>
              <a:gd name="connsiteX102-24545" fmla="*/ 6037236 w 6127689"/>
              <a:gd name="connsiteY102-24546" fmla="*/ 5329634 h 6858000"/>
              <a:gd name="connsiteX103-24547" fmla="*/ 6038019 w 6127689"/>
              <a:gd name="connsiteY103-24548" fmla="*/ 5336764 h 6858000"/>
              <a:gd name="connsiteX104-24549" fmla="*/ 6037298 w 6127689"/>
              <a:gd name="connsiteY104-24550" fmla="*/ 5341753 h 6858000"/>
              <a:gd name="connsiteX105-24551" fmla="*/ 6037677 w 6127689"/>
              <a:gd name="connsiteY105-24552" fmla="*/ 5354807 h 6858000"/>
              <a:gd name="connsiteX106-24553" fmla="*/ 6039728 w 6127689"/>
              <a:gd name="connsiteY106-24554" fmla="*/ 5359416 h 6858000"/>
              <a:gd name="connsiteX107-24555" fmla="*/ 6043311 w 6127689"/>
              <a:gd name="connsiteY107-24556" fmla="*/ 5361407 h 6858000"/>
              <a:gd name="connsiteX108-24557" fmla="*/ 6042954 w 6127689"/>
              <a:gd name="connsiteY108-24558" fmla="*/ 5362576 h 6858000"/>
              <a:gd name="connsiteX109-24559" fmla="*/ 6053435 w 6127689"/>
              <a:gd name="connsiteY109-24560" fmla="*/ 5387547 h 6858000"/>
              <a:gd name="connsiteX110-24561" fmla="*/ 6065933 w 6127689"/>
              <a:gd name="connsiteY110-24562" fmla="*/ 5443002 h 6858000"/>
              <a:gd name="connsiteX111-24563" fmla="*/ 6068640 w 6127689"/>
              <a:gd name="connsiteY111-24564" fmla="*/ 5474503 h 6858000"/>
              <a:gd name="connsiteX112-24565" fmla="*/ 6080922 w 6127689"/>
              <a:gd name="connsiteY112-24566" fmla="*/ 5561070 h 6858000"/>
              <a:gd name="connsiteX113-24567" fmla="*/ 6096949 w 6127689"/>
              <a:gd name="connsiteY113-24568" fmla="*/ 5648179 h 6858000"/>
              <a:gd name="connsiteX114-24569" fmla="*/ 6125703 w 6127689"/>
              <a:gd name="connsiteY114-24570" fmla="*/ 5692894 h 6858000"/>
              <a:gd name="connsiteX115-24571" fmla="*/ 6126670 w 6127689"/>
              <a:gd name="connsiteY115-24572" fmla="*/ 5697882 h 6858000"/>
              <a:gd name="connsiteX116-24573" fmla="*/ 6124061 w 6127689"/>
              <a:gd name="connsiteY116-24574" fmla="*/ 5710294 h 6858000"/>
              <a:gd name="connsiteX117-24575" fmla="*/ 6122213 w 6127689"/>
              <a:gd name="connsiteY117-24576" fmla="*/ 5714762 h 6858000"/>
              <a:gd name="connsiteX118-24577" fmla="*/ 6121353 w 6127689"/>
              <a:gd name="connsiteY118-24578" fmla="*/ 5721725 h 6858000"/>
              <a:gd name="connsiteX119-24579" fmla="*/ 6121607 w 6127689"/>
              <a:gd name="connsiteY119-24580" fmla="*/ 5721959 h 6858000"/>
              <a:gd name="connsiteX120-24581" fmla="*/ 6120262 w 6127689"/>
              <a:gd name="connsiteY120-24582" fmla="*/ 5728358 h 6858000"/>
              <a:gd name="connsiteX121-24583" fmla="*/ 6127024 w 6127689"/>
              <a:gd name="connsiteY121-24584" fmla="*/ 5786902 h 6858000"/>
              <a:gd name="connsiteX122-24585" fmla="*/ 6127519 w 6127689"/>
              <a:gd name="connsiteY122-24586" fmla="*/ 5865775 h 6858000"/>
              <a:gd name="connsiteX123-24587" fmla="*/ 6119217 w 6127689"/>
              <a:gd name="connsiteY123-24588" fmla="*/ 5888542 h 6858000"/>
              <a:gd name="connsiteX124-24589" fmla="*/ 6102493 w 6127689"/>
              <a:gd name="connsiteY124-24590" fmla="*/ 5928602 h 6858000"/>
              <a:gd name="connsiteX125-24591" fmla="*/ 6056863 w 6127689"/>
              <a:gd name="connsiteY125-24592" fmla="*/ 6000643 h 6858000"/>
              <a:gd name="connsiteX126-24593" fmla="*/ 6045436 w 6127689"/>
              <a:gd name="connsiteY126-24594" fmla="*/ 6124480 h 6858000"/>
              <a:gd name="connsiteX127-24595" fmla="*/ 6030489 w 6127689"/>
              <a:gd name="connsiteY127-24596" fmla="*/ 6317666 h 6858000"/>
              <a:gd name="connsiteX128-24597" fmla="*/ 6007492 w 6127689"/>
              <a:gd name="connsiteY128-24598" fmla="*/ 6440818 h 6858000"/>
              <a:gd name="connsiteX129-24599" fmla="*/ 6009467 w 6127689"/>
              <a:gd name="connsiteY129-24600" fmla="*/ 6487076 h 6858000"/>
              <a:gd name="connsiteX130-24601" fmla="*/ 5995064 w 6127689"/>
              <a:gd name="connsiteY130-24602" fmla="*/ 6540791 h 6858000"/>
              <a:gd name="connsiteX131-24603" fmla="*/ 5996309 w 6127689"/>
              <a:gd name="connsiteY131-24604" fmla="*/ 6543961 h 6858000"/>
              <a:gd name="connsiteX132-24605" fmla="*/ 5996048 w 6127689"/>
              <a:gd name="connsiteY132-24606" fmla="*/ 6555444 h 6858000"/>
              <a:gd name="connsiteX133-24607" fmla="*/ 6002524 w 6127689"/>
              <a:gd name="connsiteY133-24608" fmla="*/ 6560188 h 6858000"/>
              <a:gd name="connsiteX134-24609" fmla="*/ 6006823 w 6127689"/>
              <a:gd name="connsiteY134-24610" fmla="*/ 6578546 h 6858000"/>
              <a:gd name="connsiteX135-24611" fmla="*/ 6004510 w 6127689"/>
              <a:gd name="connsiteY135-24612" fmla="*/ 6599256 h 6858000"/>
              <a:gd name="connsiteX136-24613" fmla="*/ 5986207 w 6127689"/>
              <a:gd name="connsiteY136-24614" fmla="*/ 6695855 h 6858000"/>
              <a:gd name="connsiteX137-24615" fmla="*/ 5979428 w 6127689"/>
              <a:gd name="connsiteY137-24616" fmla="*/ 6754678 h 6858000"/>
              <a:gd name="connsiteX138-24617" fmla="*/ 5983398 w 6127689"/>
              <a:gd name="connsiteY138-24618" fmla="*/ 6778641 h 6858000"/>
              <a:gd name="connsiteX139-24619" fmla="*/ 5984543 w 6127689"/>
              <a:gd name="connsiteY139-24620" fmla="*/ 6811016 h 6858000"/>
              <a:gd name="connsiteX140-24621" fmla="*/ 5981802 w 6127689"/>
              <a:gd name="connsiteY140-24622" fmla="*/ 6838578 h 6858000"/>
              <a:gd name="connsiteX141-24623" fmla="*/ 5979671 w 6127689"/>
              <a:gd name="connsiteY141-24624" fmla="*/ 6858000 h 6858000"/>
              <a:gd name="connsiteX142-24625" fmla="*/ 0 w 6127689"/>
              <a:gd name="connsiteY142-24626" fmla="*/ 6858000 h 6858000"/>
              <a:gd name="connsiteX143-24627" fmla="*/ 0 w 6127689"/>
              <a:gd name="connsiteY143-24628" fmla="*/ 0 h 6858000"/>
              <a:gd name="connsiteX0-24629" fmla="*/ 0 w 6127689"/>
              <a:gd name="connsiteY0-24630" fmla="*/ 0 h 6858000"/>
              <a:gd name="connsiteX1-24631" fmla="*/ 4965888 w 6127689"/>
              <a:gd name="connsiteY1-24632" fmla="*/ 0 h 6858000"/>
              <a:gd name="connsiteX2-24633" fmla="*/ 4967767 w 6127689"/>
              <a:gd name="connsiteY2-24634" fmla="*/ 7930 h 6858000"/>
              <a:gd name="connsiteX3-24635" fmla="*/ 4979444 w 6127689"/>
              <a:gd name="connsiteY3-24636" fmla="*/ 43921 h 6858000"/>
              <a:gd name="connsiteX4-24637" fmla="*/ 5021173 w 6127689"/>
              <a:gd name="connsiteY4-24638" fmla="*/ 123738 h 6858000"/>
              <a:gd name="connsiteX5-24639" fmla="*/ 5075458 w 6127689"/>
              <a:gd name="connsiteY5-24640" fmla="*/ 264355 h 6858000"/>
              <a:gd name="connsiteX6-24641" fmla="*/ 5081175 w 6127689"/>
              <a:gd name="connsiteY6-24642" fmla="*/ 277448 h 6858000"/>
              <a:gd name="connsiteX7-24643" fmla="*/ 5097011 w 6127689"/>
              <a:gd name="connsiteY7-24644" fmla="*/ 355616 h 6858000"/>
              <a:gd name="connsiteX8-24645" fmla="*/ 5130982 w 6127689"/>
              <a:gd name="connsiteY8-24646" fmla="*/ 412030 h 6858000"/>
              <a:gd name="connsiteX9-24647" fmla="*/ 5153000 w 6127689"/>
              <a:gd name="connsiteY9-24648" fmla="*/ 507134 h 6858000"/>
              <a:gd name="connsiteX10-24649" fmla="*/ 5171282 w 6127689"/>
              <a:gd name="connsiteY10-24650" fmla="*/ 602071 h 6858000"/>
              <a:gd name="connsiteX11-24651" fmla="*/ 5176196 w 6127689"/>
              <a:gd name="connsiteY11-24652" fmla="*/ 636822 h 6858000"/>
              <a:gd name="connsiteX12-24653" fmla="*/ 5189051 w 6127689"/>
              <a:gd name="connsiteY12-24654" fmla="*/ 782518 h 6858000"/>
              <a:gd name="connsiteX13-24655" fmla="*/ 5210428 w 6127689"/>
              <a:gd name="connsiteY13-24656" fmla="*/ 815772 h 6858000"/>
              <a:gd name="connsiteX14-24657" fmla="*/ 5221088 w 6127689"/>
              <a:gd name="connsiteY14-24658" fmla="*/ 860193 h 6858000"/>
              <a:gd name="connsiteX15-24659" fmla="*/ 5230806 w 6127689"/>
              <a:gd name="connsiteY15-24660" fmla="*/ 961354 h 6858000"/>
              <a:gd name="connsiteX16-24661" fmla="*/ 5201018 w 6127689"/>
              <a:gd name="connsiteY16-24662" fmla="*/ 1095027 h 6858000"/>
              <a:gd name="connsiteX17-24663" fmla="*/ 5202153 w 6127689"/>
              <a:gd name="connsiteY17-24664" fmla="*/ 1133224 h 6858000"/>
              <a:gd name="connsiteX18-24665" fmla="*/ 5207370 w 6127689"/>
              <a:gd name="connsiteY18-24666" fmla="*/ 1138097 h 6858000"/>
              <a:gd name="connsiteX19-24667" fmla="*/ 5189234 w 6127689"/>
              <a:gd name="connsiteY19-24668" fmla="*/ 1193495 h 6858000"/>
              <a:gd name="connsiteX20-24669" fmla="*/ 5202769 w 6127689"/>
              <a:gd name="connsiteY20-24670" fmla="*/ 1269450 h 6858000"/>
              <a:gd name="connsiteX21-24671" fmla="*/ 5225968 w 6127689"/>
              <a:gd name="connsiteY21-24672" fmla="*/ 1357994 h 6858000"/>
              <a:gd name="connsiteX22-24673" fmla="*/ 5233819 w 6127689"/>
              <a:gd name="connsiteY22-24674" fmla="*/ 1380922 h 6858000"/>
              <a:gd name="connsiteX23-24675" fmla="*/ 5237226 w 6127689"/>
              <a:gd name="connsiteY23-24676" fmla="*/ 1441327 h 6858000"/>
              <a:gd name="connsiteX24-24677" fmla="*/ 5255653 w 6127689"/>
              <a:gd name="connsiteY24-24678" fmla="*/ 1524712 h 6858000"/>
              <a:gd name="connsiteX25-24679" fmla="*/ 5263491 w 6127689"/>
              <a:gd name="connsiteY25-24680" fmla="*/ 1642938 h 6858000"/>
              <a:gd name="connsiteX26-24681" fmla="*/ 5261314 w 6127689"/>
              <a:gd name="connsiteY26-24682" fmla="*/ 1689177 h 6858000"/>
              <a:gd name="connsiteX27-24683" fmla="*/ 5259788 w 6127689"/>
              <a:gd name="connsiteY27-24684" fmla="*/ 1768516 h 6858000"/>
              <a:gd name="connsiteX28-24685" fmla="*/ 5255696 w 6127689"/>
              <a:gd name="connsiteY28-24686" fmla="*/ 1953770 h 6858000"/>
              <a:gd name="connsiteX29-24687" fmla="*/ 5252592 w 6127689"/>
              <a:gd name="connsiteY29-24688" fmla="*/ 2092210 h 6858000"/>
              <a:gd name="connsiteX30-24689" fmla="*/ 5264303 w 6127689"/>
              <a:gd name="connsiteY30-24690" fmla="*/ 2225157 h 6858000"/>
              <a:gd name="connsiteX31-24691" fmla="*/ 5254949 w 6127689"/>
              <a:gd name="connsiteY31-24692" fmla="*/ 2236160 h 6858000"/>
              <a:gd name="connsiteX32-24693" fmla="*/ 5250104 w 6127689"/>
              <a:gd name="connsiteY32-24694" fmla="*/ 2249166 h 6858000"/>
              <a:gd name="connsiteX33-24695" fmla="*/ 5251214 w 6127689"/>
              <a:gd name="connsiteY33-24696" fmla="*/ 2250944 h 6858000"/>
              <a:gd name="connsiteX34-24697" fmla="*/ 5250644 w 6127689"/>
              <a:gd name="connsiteY34-24698" fmla="*/ 2266619 h 6858000"/>
              <a:gd name="connsiteX35-24699" fmla="*/ 5293877 w 6127689"/>
              <a:gd name="connsiteY35-24700" fmla="*/ 2368649 h 6858000"/>
              <a:gd name="connsiteX36-24701" fmla="*/ 5311338 w 6127689"/>
              <a:gd name="connsiteY36-24702" fmla="*/ 2404034 h 6858000"/>
              <a:gd name="connsiteX37-24703" fmla="*/ 5338366 w 6127689"/>
              <a:gd name="connsiteY37-24704" fmla="*/ 2465052 h 6858000"/>
              <a:gd name="connsiteX38-24705" fmla="*/ 5371263 w 6127689"/>
              <a:gd name="connsiteY38-24706" fmla="*/ 2586413 h 6858000"/>
              <a:gd name="connsiteX39-24707" fmla="*/ 5407503 w 6127689"/>
              <a:gd name="connsiteY39-24708" fmla="*/ 2786290 h 6858000"/>
              <a:gd name="connsiteX40-24709" fmla="*/ 5407356 w 6127689"/>
              <a:gd name="connsiteY40-24710" fmla="*/ 2787545 h 6858000"/>
              <a:gd name="connsiteX41-24711" fmla="*/ 5411130 w 6127689"/>
              <a:gd name="connsiteY41-24712" fmla="*/ 2788640 h 6858000"/>
              <a:gd name="connsiteX42-24713" fmla="*/ 5416439 w 6127689"/>
              <a:gd name="connsiteY42-24714" fmla="*/ 2805666 h 6858000"/>
              <a:gd name="connsiteX43-24715" fmla="*/ 5416589 w 6127689"/>
              <a:gd name="connsiteY43-24716" fmla="*/ 2810822 h 6858000"/>
              <a:gd name="connsiteX44-24717" fmla="*/ 5418542 w 6127689"/>
              <a:gd name="connsiteY44-24718" fmla="*/ 2817745 h 6858000"/>
              <a:gd name="connsiteX45-24719" fmla="*/ 5418847 w 6127689"/>
              <a:gd name="connsiteY45-24720" fmla="*/ 2817825 h 6858000"/>
              <a:gd name="connsiteX46-24721" fmla="*/ 5457023 w 6127689"/>
              <a:gd name="connsiteY46-24722" fmla="*/ 2858292 h 6858000"/>
              <a:gd name="connsiteX47-24723" fmla="*/ 5479298 w 6127689"/>
              <a:gd name="connsiteY47-24724" fmla="*/ 2947791 h 6858000"/>
              <a:gd name="connsiteX48-24725" fmla="*/ 5481770 w 6127689"/>
              <a:gd name="connsiteY48-24726" fmla="*/ 2951352 h 6858000"/>
              <a:gd name="connsiteX49-24727" fmla="*/ 5482045 w 6127689"/>
              <a:gd name="connsiteY49-24728" fmla="*/ 2984371 h 6858000"/>
              <a:gd name="connsiteX50-24729" fmla="*/ 5482415 w 6127689"/>
              <a:gd name="connsiteY50-24730" fmla="*/ 3004079 h 6858000"/>
              <a:gd name="connsiteX51-24731" fmla="*/ 5503944 w 6127689"/>
              <a:gd name="connsiteY51-24732" fmla="*/ 3123335 h 6858000"/>
              <a:gd name="connsiteX52-24733" fmla="*/ 5516007 w 6127689"/>
              <a:gd name="connsiteY52-24734" fmla="*/ 3258473 h 6858000"/>
              <a:gd name="connsiteX53-24735" fmla="*/ 5566839 w 6127689"/>
              <a:gd name="connsiteY53-24736" fmla="*/ 3345295 h 6858000"/>
              <a:gd name="connsiteX54-24737" fmla="*/ 5589758 w 6127689"/>
              <a:gd name="connsiteY54-24738" fmla="*/ 3506453 h 6858000"/>
              <a:gd name="connsiteX55-24739" fmla="*/ 5596144 w 6127689"/>
              <a:gd name="connsiteY55-24740" fmla="*/ 3534624 h 6858000"/>
              <a:gd name="connsiteX56-24741" fmla="*/ 5597750 w 6127689"/>
              <a:gd name="connsiteY56-24742" fmla="*/ 3534129 h 6858000"/>
              <a:gd name="connsiteX57-24743" fmla="*/ 5599700 w 6127689"/>
              <a:gd name="connsiteY57-24744" fmla="*/ 3547221 h 6858000"/>
              <a:gd name="connsiteX58-24745" fmla="*/ 5615031 w 6127689"/>
              <a:gd name="connsiteY58-24746" fmla="*/ 3557482 h 6858000"/>
              <a:gd name="connsiteX59-24747" fmla="*/ 5618377 w 6127689"/>
              <a:gd name="connsiteY59-24748" fmla="*/ 3588431 h 6858000"/>
              <a:gd name="connsiteX60-24749" fmla="*/ 5612155 w 6127689"/>
              <a:gd name="connsiteY60-24750" fmla="*/ 3589869 h 6858000"/>
              <a:gd name="connsiteX61-24751" fmla="*/ 5620843 w 6127689"/>
              <a:gd name="connsiteY61-24752" fmla="*/ 3606745 h 6858000"/>
              <a:gd name="connsiteX62-24753" fmla="*/ 5655472 w 6127689"/>
              <a:gd name="connsiteY62-24754" fmla="*/ 3678877 h 6858000"/>
              <a:gd name="connsiteX63-24755" fmla="*/ 5683015 w 6127689"/>
              <a:gd name="connsiteY63-24756" fmla="*/ 3762025 h 6858000"/>
              <a:gd name="connsiteX64-24757" fmla="*/ 5696643 w 6127689"/>
              <a:gd name="connsiteY64-24758" fmla="*/ 3773888 h 6858000"/>
              <a:gd name="connsiteX65-24759" fmla="*/ 5699203 w 6127689"/>
              <a:gd name="connsiteY65-24760" fmla="*/ 3775823 h 6858000"/>
              <a:gd name="connsiteX66-24761" fmla="*/ 5704824 w 6127689"/>
              <a:gd name="connsiteY66-24762" fmla="*/ 3785966 h 6858000"/>
              <a:gd name="connsiteX67-24763" fmla="*/ 5733539 w 6127689"/>
              <a:gd name="connsiteY67-24764" fmla="*/ 3818457 h 6858000"/>
              <a:gd name="connsiteX68-24765" fmla="*/ 5768491 w 6127689"/>
              <a:gd name="connsiteY68-24766" fmla="*/ 3914399 h 6858000"/>
              <a:gd name="connsiteX69-24767" fmla="*/ 5793123 w 6127689"/>
              <a:gd name="connsiteY69-24768" fmla="*/ 3969952 h 6858000"/>
              <a:gd name="connsiteX70-24769" fmla="*/ 5808321 w 6127689"/>
              <a:gd name="connsiteY70-24770" fmla="*/ 3988153 h 6858000"/>
              <a:gd name="connsiteX71-24771" fmla="*/ 5825621 w 6127689"/>
              <a:gd name="connsiteY71-24772" fmla="*/ 4015525 h 6858000"/>
              <a:gd name="connsiteX72-24773" fmla="*/ 5860672 w 6127689"/>
              <a:gd name="connsiteY72-24774" fmla="*/ 4061579 h 6858000"/>
              <a:gd name="connsiteX73-24775" fmla="*/ 5872173 w 6127689"/>
              <a:gd name="connsiteY73-24776" fmla="*/ 4088497 h 6858000"/>
              <a:gd name="connsiteX74-24777" fmla="*/ 5883705 w 6127689"/>
              <a:gd name="connsiteY74-24778" fmla="*/ 4101899 h 6858000"/>
              <a:gd name="connsiteX75-24779" fmla="*/ 5894095 w 6127689"/>
              <a:gd name="connsiteY75-24780" fmla="*/ 4128857 h 6858000"/>
              <a:gd name="connsiteX76-24781" fmla="*/ 5898339 w 6127689"/>
              <a:gd name="connsiteY76-24782" fmla="*/ 4140800 h 6858000"/>
              <a:gd name="connsiteX77-24783" fmla="*/ 5903513 w 6127689"/>
              <a:gd name="connsiteY77-24784" fmla="*/ 4187661 h 6858000"/>
              <a:gd name="connsiteX78-24785" fmla="*/ 5917114 w 6127689"/>
              <a:gd name="connsiteY78-24786" fmla="*/ 4213096 h 6858000"/>
              <a:gd name="connsiteX79-24787" fmla="*/ 5924233 w 6127689"/>
              <a:gd name="connsiteY79-24788" fmla="*/ 4242060 h 6858000"/>
              <a:gd name="connsiteX80-24789" fmla="*/ 5928910 w 6127689"/>
              <a:gd name="connsiteY80-24790" fmla="*/ 4300973 h 6858000"/>
              <a:gd name="connsiteX81-24791" fmla="*/ 5939320 w 6127689"/>
              <a:gd name="connsiteY81-24792" fmla="*/ 4340435 h 6858000"/>
              <a:gd name="connsiteX82-24793" fmla="*/ 5946705 w 6127689"/>
              <a:gd name="connsiteY82-24794" fmla="*/ 4428051 h 6858000"/>
              <a:gd name="connsiteX83-24795" fmla="*/ 5949261 w 6127689"/>
              <a:gd name="connsiteY83-24796" fmla="*/ 4449185 h 6858000"/>
              <a:gd name="connsiteX84-24797" fmla="*/ 5957504 w 6127689"/>
              <a:gd name="connsiteY84-24798" fmla="*/ 4465911 h 6858000"/>
              <a:gd name="connsiteX85-24799" fmla="*/ 5964689 w 6127689"/>
              <a:gd name="connsiteY85-24800" fmla="*/ 4468532 h 6858000"/>
              <a:gd name="connsiteX86-24801" fmla="*/ 5967062 w 6127689"/>
              <a:gd name="connsiteY86-24802" fmla="*/ 4479923 h 6858000"/>
              <a:gd name="connsiteX87-24803" fmla="*/ 5968960 w 6127689"/>
              <a:gd name="connsiteY87-24804" fmla="*/ 4482655 h 6858000"/>
              <a:gd name="connsiteX88-24805" fmla="*/ 5978567 w 6127689"/>
              <a:gd name="connsiteY88-24806" fmla="*/ 4498605 h 6858000"/>
              <a:gd name="connsiteX89-24807" fmla="*/ 5980106 w 6127689"/>
              <a:gd name="connsiteY89-24808" fmla="*/ 4585087 h 6858000"/>
              <a:gd name="connsiteX90-24809" fmla="*/ 5998138 w 6127689"/>
              <a:gd name="connsiteY90-24810" fmla="*/ 4697518 h 6858000"/>
              <a:gd name="connsiteX91-24811" fmla="*/ 6013516 w 6127689"/>
              <a:gd name="connsiteY91-24812" fmla="*/ 4786619 h 6858000"/>
              <a:gd name="connsiteX92-24813" fmla="*/ 6025404 w 6127689"/>
              <a:gd name="connsiteY92-24814" fmla="*/ 4858148 h 6858000"/>
              <a:gd name="connsiteX93-24815" fmla="*/ 6007749 w 6127689"/>
              <a:gd name="connsiteY93-24816" fmla="*/ 4964715 h 6858000"/>
              <a:gd name="connsiteX94-24817" fmla="*/ 6005269 w 6127689"/>
              <a:gd name="connsiteY94-24818" fmla="*/ 5150567 h 6858000"/>
              <a:gd name="connsiteX95-24819" fmla="*/ 6001127 w 6127689"/>
              <a:gd name="connsiteY95-24820" fmla="*/ 5164609 h 6858000"/>
              <a:gd name="connsiteX96-24821" fmla="*/ 5996647 w 6127689"/>
              <a:gd name="connsiteY96-24822" fmla="*/ 5185640 h 6858000"/>
              <a:gd name="connsiteX97-24823" fmla="*/ 5998514 w 6127689"/>
              <a:gd name="connsiteY97-24824" fmla="*/ 5189673 h 6858000"/>
              <a:gd name="connsiteX98-24825" fmla="*/ 6018409 w 6127689"/>
              <a:gd name="connsiteY98-24826" fmla="*/ 5227157 h 6858000"/>
              <a:gd name="connsiteX99-24827" fmla="*/ 6036748 w 6127689"/>
              <a:gd name="connsiteY99-24828" fmla="*/ 5322752 h 6858000"/>
              <a:gd name="connsiteX100-24829" fmla="*/ 6036943 w 6127689"/>
              <a:gd name="connsiteY100-24830" fmla="*/ 5329480 h 6858000"/>
              <a:gd name="connsiteX101-24831" fmla="*/ 6037236 w 6127689"/>
              <a:gd name="connsiteY101-24832" fmla="*/ 5329634 h 6858000"/>
              <a:gd name="connsiteX102-24833" fmla="*/ 6038019 w 6127689"/>
              <a:gd name="connsiteY102-24834" fmla="*/ 5336764 h 6858000"/>
              <a:gd name="connsiteX103-24835" fmla="*/ 6037298 w 6127689"/>
              <a:gd name="connsiteY103-24836" fmla="*/ 5341753 h 6858000"/>
              <a:gd name="connsiteX104-24837" fmla="*/ 6037677 w 6127689"/>
              <a:gd name="connsiteY104-24838" fmla="*/ 5354807 h 6858000"/>
              <a:gd name="connsiteX105-24839" fmla="*/ 6039728 w 6127689"/>
              <a:gd name="connsiteY105-24840" fmla="*/ 5359416 h 6858000"/>
              <a:gd name="connsiteX106-24841" fmla="*/ 6043311 w 6127689"/>
              <a:gd name="connsiteY106-24842" fmla="*/ 5361407 h 6858000"/>
              <a:gd name="connsiteX107-24843" fmla="*/ 6042954 w 6127689"/>
              <a:gd name="connsiteY107-24844" fmla="*/ 5362576 h 6858000"/>
              <a:gd name="connsiteX108-24845" fmla="*/ 6053435 w 6127689"/>
              <a:gd name="connsiteY108-24846" fmla="*/ 5387547 h 6858000"/>
              <a:gd name="connsiteX109-24847" fmla="*/ 6065933 w 6127689"/>
              <a:gd name="connsiteY109-24848" fmla="*/ 5443002 h 6858000"/>
              <a:gd name="connsiteX110-24849" fmla="*/ 6068640 w 6127689"/>
              <a:gd name="connsiteY110-24850" fmla="*/ 5474503 h 6858000"/>
              <a:gd name="connsiteX111-24851" fmla="*/ 6080922 w 6127689"/>
              <a:gd name="connsiteY111-24852" fmla="*/ 5561070 h 6858000"/>
              <a:gd name="connsiteX112-24853" fmla="*/ 6096949 w 6127689"/>
              <a:gd name="connsiteY112-24854" fmla="*/ 5648179 h 6858000"/>
              <a:gd name="connsiteX113-24855" fmla="*/ 6125703 w 6127689"/>
              <a:gd name="connsiteY113-24856" fmla="*/ 5692894 h 6858000"/>
              <a:gd name="connsiteX114-24857" fmla="*/ 6126670 w 6127689"/>
              <a:gd name="connsiteY114-24858" fmla="*/ 5697882 h 6858000"/>
              <a:gd name="connsiteX115-24859" fmla="*/ 6124061 w 6127689"/>
              <a:gd name="connsiteY115-24860" fmla="*/ 5710294 h 6858000"/>
              <a:gd name="connsiteX116-24861" fmla="*/ 6122213 w 6127689"/>
              <a:gd name="connsiteY116-24862" fmla="*/ 5714762 h 6858000"/>
              <a:gd name="connsiteX117-24863" fmla="*/ 6121353 w 6127689"/>
              <a:gd name="connsiteY117-24864" fmla="*/ 5721725 h 6858000"/>
              <a:gd name="connsiteX118-24865" fmla="*/ 6121607 w 6127689"/>
              <a:gd name="connsiteY118-24866" fmla="*/ 5721959 h 6858000"/>
              <a:gd name="connsiteX119-24867" fmla="*/ 6120262 w 6127689"/>
              <a:gd name="connsiteY119-24868" fmla="*/ 5728358 h 6858000"/>
              <a:gd name="connsiteX120-24869" fmla="*/ 6127024 w 6127689"/>
              <a:gd name="connsiteY120-24870" fmla="*/ 5786902 h 6858000"/>
              <a:gd name="connsiteX121-24871" fmla="*/ 6127519 w 6127689"/>
              <a:gd name="connsiteY121-24872" fmla="*/ 5865775 h 6858000"/>
              <a:gd name="connsiteX122-24873" fmla="*/ 6119217 w 6127689"/>
              <a:gd name="connsiteY122-24874" fmla="*/ 5888542 h 6858000"/>
              <a:gd name="connsiteX123-24875" fmla="*/ 6102493 w 6127689"/>
              <a:gd name="connsiteY123-24876" fmla="*/ 5928602 h 6858000"/>
              <a:gd name="connsiteX124-24877" fmla="*/ 6056863 w 6127689"/>
              <a:gd name="connsiteY124-24878" fmla="*/ 6000643 h 6858000"/>
              <a:gd name="connsiteX125-24879" fmla="*/ 6045436 w 6127689"/>
              <a:gd name="connsiteY125-24880" fmla="*/ 6124480 h 6858000"/>
              <a:gd name="connsiteX126-24881" fmla="*/ 6030489 w 6127689"/>
              <a:gd name="connsiteY126-24882" fmla="*/ 6317666 h 6858000"/>
              <a:gd name="connsiteX127-24883" fmla="*/ 6007492 w 6127689"/>
              <a:gd name="connsiteY127-24884" fmla="*/ 6440818 h 6858000"/>
              <a:gd name="connsiteX128-24885" fmla="*/ 6009467 w 6127689"/>
              <a:gd name="connsiteY128-24886" fmla="*/ 6487076 h 6858000"/>
              <a:gd name="connsiteX129-24887" fmla="*/ 5995064 w 6127689"/>
              <a:gd name="connsiteY129-24888" fmla="*/ 6540791 h 6858000"/>
              <a:gd name="connsiteX130-24889" fmla="*/ 5996309 w 6127689"/>
              <a:gd name="connsiteY130-24890" fmla="*/ 6543961 h 6858000"/>
              <a:gd name="connsiteX131-24891" fmla="*/ 5996048 w 6127689"/>
              <a:gd name="connsiteY131-24892" fmla="*/ 6555444 h 6858000"/>
              <a:gd name="connsiteX132-24893" fmla="*/ 6002524 w 6127689"/>
              <a:gd name="connsiteY132-24894" fmla="*/ 6560188 h 6858000"/>
              <a:gd name="connsiteX133-24895" fmla="*/ 6006823 w 6127689"/>
              <a:gd name="connsiteY133-24896" fmla="*/ 6578546 h 6858000"/>
              <a:gd name="connsiteX134-24897" fmla="*/ 6004510 w 6127689"/>
              <a:gd name="connsiteY134-24898" fmla="*/ 6599256 h 6858000"/>
              <a:gd name="connsiteX135-24899" fmla="*/ 5986207 w 6127689"/>
              <a:gd name="connsiteY135-24900" fmla="*/ 6695855 h 6858000"/>
              <a:gd name="connsiteX136-24901" fmla="*/ 5979428 w 6127689"/>
              <a:gd name="connsiteY136-24902" fmla="*/ 6754678 h 6858000"/>
              <a:gd name="connsiteX137-24903" fmla="*/ 5983398 w 6127689"/>
              <a:gd name="connsiteY137-24904" fmla="*/ 6778641 h 6858000"/>
              <a:gd name="connsiteX138-24905" fmla="*/ 5984543 w 6127689"/>
              <a:gd name="connsiteY138-24906" fmla="*/ 6811016 h 6858000"/>
              <a:gd name="connsiteX139-24907" fmla="*/ 5981802 w 6127689"/>
              <a:gd name="connsiteY139-24908" fmla="*/ 6838578 h 6858000"/>
              <a:gd name="connsiteX140-24909" fmla="*/ 5979671 w 6127689"/>
              <a:gd name="connsiteY140-24910" fmla="*/ 6858000 h 6858000"/>
              <a:gd name="connsiteX141-24911" fmla="*/ 0 w 6127689"/>
              <a:gd name="connsiteY141-24912" fmla="*/ 6858000 h 6858000"/>
              <a:gd name="connsiteX142-24913" fmla="*/ 0 w 6127689"/>
              <a:gd name="connsiteY142-24914" fmla="*/ 0 h 6858000"/>
              <a:gd name="connsiteX0-24915" fmla="*/ 0 w 6127689"/>
              <a:gd name="connsiteY0-24916" fmla="*/ 0 h 6858000"/>
              <a:gd name="connsiteX1-24917" fmla="*/ 4965888 w 6127689"/>
              <a:gd name="connsiteY1-24918" fmla="*/ 0 h 6858000"/>
              <a:gd name="connsiteX2-24919" fmla="*/ 4967767 w 6127689"/>
              <a:gd name="connsiteY2-24920" fmla="*/ 7930 h 6858000"/>
              <a:gd name="connsiteX3-24921" fmla="*/ 4979444 w 6127689"/>
              <a:gd name="connsiteY3-24922" fmla="*/ 43921 h 6858000"/>
              <a:gd name="connsiteX4-24923" fmla="*/ 5021173 w 6127689"/>
              <a:gd name="connsiteY4-24924" fmla="*/ 123738 h 6858000"/>
              <a:gd name="connsiteX5-24925" fmla="*/ 5075458 w 6127689"/>
              <a:gd name="connsiteY5-24926" fmla="*/ 264355 h 6858000"/>
              <a:gd name="connsiteX6-24927" fmla="*/ 5081175 w 6127689"/>
              <a:gd name="connsiteY6-24928" fmla="*/ 277448 h 6858000"/>
              <a:gd name="connsiteX7-24929" fmla="*/ 5097011 w 6127689"/>
              <a:gd name="connsiteY7-24930" fmla="*/ 355616 h 6858000"/>
              <a:gd name="connsiteX8-24931" fmla="*/ 5130982 w 6127689"/>
              <a:gd name="connsiteY8-24932" fmla="*/ 412030 h 6858000"/>
              <a:gd name="connsiteX9-24933" fmla="*/ 5153000 w 6127689"/>
              <a:gd name="connsiteY9-24934" fmla="*/ 507134 h 6858000"/>
              <a:gd name="connsiteX10-24935" fmla="*/ 5171282 w 6127689"/>
              <a:gd name="connsiteY10-24936" fmla="*/ 602071 h 6858000"/>
              <a:gd name="connsiteX11-24937" fmla="*/ 5176196 w 6127689"/>
              <a:gd name="connsiteY11-24938" fmla="*/ 636822 h 6858000"/>
              <a:gd name="connsiteX12-24939" fmla="*/ 5189051 w 6127689"/>
              <a:gd name="connsiteY12-24940" fmla="*/ 782518 h 6858000"/>
              <a:gd name="connsiteX13-24941" fmla="*/ 5210428 w 6127689"/>
              <a:gd name="connsiteY13-24942" fmla="*/ 815772 h 6858000"/>
              <a:gd name="connsiteX14-24943" fmla="*/ 5221088 w 6127689"/>
              <a:gd name="connsiteY14-24944" fmla="*/ 860193 h 6858000"/>
              <a:gd name="connsiteX15-24945" fmla="*/ 5230806 w 6127689"/>
              <a:gd name="connsiteY15-24946" fmla="*/ 961354 h 6858000"/>
              <a:gd name="connsiteX16-24947" fmla="*/ 5201018 w 6127689"/>
              <a:gd name="connsiteY16-24948" fmla="*/ 1095027 h 6858000"/>
              <a:gd name="connsiteX17-24949" fmla="*/ 5202153 w 6127689"/>
              <a:gd name="connsiteY17-24950" fmla="*/ 1133224 h 6858000"/>
              <a:gd name="connsiteX18-24951" fmla="*/ 5207370 w 6127689"/>
              <a:gd name="connsiteY18-24952" fmla="*/ 1138097 h 6858000"/>
              <a:gd name="connsiteX19-24953" fmla="*/ 5189234 w 6127689"/>
              <a:gd name="connsiteY19-24954" fmla="*/ 1193495 h 6858000"/>
              <a:gd name="connsiteX20-24955" fmla="*/ 5202769 w 6127689"/>
              <a:gd name="connsiteY20-24956" fmla="*/ 1269450 h 6858000"/>
              <a:gd name="connsiteX21-24957" fmla="*/ 5225968 w 6127689"/>
              <a:gd name="connsiteY21-24958" fmla="*/ 1357994 h 6858000"/>
              <a:gd name="connsiteX22-24959" fmla="*/ 5233819 w 6127689"/>
              <a:gd name="connsiteY22-24960" fmla="*/ 1380922 h 6858000"/>
              <a:gd name="connsiteX23-24961" fmla="*/ 5237226 w 6127689"/>
              <a:gd name="connsiteY23-24962" fmla="*/ 1441327 h 6858000"/>
              <a:gd name="connsiteX24-24963" fmla="*/ 5255653 w 6127689"/>
              <a:gd name="connsiteY24-24964" fmla="*/ 1524712 h 6858000"/>
              <a:gd name="connsiteX25-24965" fmla="*/ 5263491 w 6127689"/>
              <a:gd name="connsiteY25-24966" fmla="*/ 1642938 h 6858000"/>
              <a:gd name="connsiteX26-24967" fmla="*/ 5261314 w 6127689"/>
              <a:gd name="connsiteY26-24968" fmla="*/ 1689177 h 6858000"/>
              <a:gd name="connsiteX27-24969" fmla="*/ 5259788 w 6127689"/>
              <a:gd name="connsiteY27-24970" fmla="*/ 1768516 h 6858000"/>
              <a:gd name="connsiteX28-24971" fmla="*/ 5255696 w 6127689"/>
              <a:gd name="connsiteY28-24972" fmla="*/ 1953770 h 6858000"/>
              <a:gd name="connsiteX29-24973" fmla="*/ 5252592 w 6127689"/>
              <a:gd name="connsiteY29-24974" fmla="*/ 2092210 h 6858000"/>
              <a:gd name="connsiteX30-24975" fmla="*/ 5264303 w 6127689"/>
              <a:gd name="connsiteY30-24976" fmla="*/ 2225157 h 6858000"/>
              <a:gd name="connsiteX31-24977" fmla="*/ 5254949 w 6127689"/>
              <a:gd name="connsiteY31-24978" fmla="*/ 2236160 h 6858000"/>
              <a:gd name="connsiteX32-24979" fmla="*/ 5250104 w 6127689"/>
              <a:gd name="connsiteY32-24980" fmla="*/ 2249166 h 6858000"/>
              <a:gd name="connsiteX33-24981" fmla="*/ 5251214 w 6127689"/>
              <a:gd name="connsiteY33-24982" fmla="*/ 2250944 h 6858000"/>
              <a:gd name="connsiteX34-24983" fmla="*/ 5250644 w 6127689"/>
              <a:gd name="connsiteY34-24984" fmla="*/ 2266619 h 6858000"/>
              <a:gd name="connsiteX35-24985" fmla="*/ 5293877 w 6127689"/>
              <a:gd name="connsiteY35-24986" fmla="*/ 2368649 h 6858000"/>
              <a:gd name="connsiteX36-24987" fmla="*/ 5311338 w 6127689"/>
              <a:gd name="connsiteY36-24988" fmla="*/ 2404034 h 6858000"/>
              <a:gd name="connsiteX37-24989" fmla="*/ 5338366 w 6127689"/>
              <a:gd name="connsiteY37-24990" fmla="*/ 2465052 h 6858000"/>
              <a:gd name="connsiteX38-24991" fmla="*/ 5371263 w 6127689"/>
              <a:gd name="connsiteY38-24992" fmla="*/ 2586413 h 6858000"/>
              <a:gd name="connsiteX39-24993" fmla="*/ 5407503 w 6127689"/>
              <a:gd name="connsiteY39-24994" fmla="*/ 2786290 h 6858000"/>
              <a:gd name="connsiteX40-24995" fmla="*/ 5407356 w 6127689"/>
              <a:gd name="connsiteY40-24996" fmla="*/ 2787545 h 6858000"/>
              <a:gd name="connsiteX41-24997" fmla="*/ 5411130 w 6127689"/>
              <a:gd name="connsiteY41-24998" fmla="*/ 2788640 h 6858000"/>
              <a:gd name="connsiteX42-24999" fmla="*/ 5416439 w 6127689"/>
              <a:gd name="connsiteY42-25000" fmla="*/ 2805666 h 6858000"/>
              <a:gd name="connsiteX43-25001" fmla="*/ 5416589 w 6127689"/>
              <a:gd name="connsiteY43-25002" fmla="*/ 2810822 h 6858000"/>
              <a:gd name="connsiteX44-25003" fmla="*/ 5418542 w 6127689"/>
              <a:gd name="connsiteY44-25004" fmla="*/ 2817745 h 6858000"/>
              <a:gd name="connsiteX45-25005" fmla="*/ 5457023 w 6127689"/>
              <a:gd name="connsiteY45-25006" fmla="*/ 2858292 h 6858000"/>
              <a:gd name="connsiteX46-25007" fmla="*/ 5479298 w 6127689"/>
              <a:gd name="connsiteY46-25008" fmla="*/ 2947791 h 6858000"/>
              <a:gd name="connsiteX47-25009" fmla="*/ 5481770 w 6127689"/>
              <a:gd name="connsiteY47-25010" fmla="*/ 2951352 h 6858000"/>
              <a:gd name="connsiteX48-25011" fmla="*/ 5482045 w 6127689"/>
              <a:gd name="connsiteY48-25012" fmla="*/ 2984371 h 6858000"/>
              <a:gd name="connsiteX49-25013" fmla="*/ 5482415 w 6127689"/>
              <a:gd name="connsiteY49-25014" fmla="*/ 3004079 h 6858000"/>
              <a:gd name="connsiteX50-25015" fmla="*/ 5503944 w 6127689"/>
              <a:gd name="connsiteY50-25016" fmla="*/ 3123335 h 6858000"/>
              <a:gd name="connsiteX51-25017" fmla="*/ 5516007 w 6127689"/>
              <a:gd name="connsiteY51-25018" fmla="*/ 3258473 h 6858000"/>
              <a:gd name="connsiteX52-25019" fmla="*/ 5566839 w 6127689"/>
              <a:gd name="connsiteY52-25020" fmla="*/ 3345295 h 6858000"/>
              <a:gd name="connsiteX53-25021" fmla="*/ 5589758 w 6127689"/>
              <a:gd name="connsiteY53-25022" fmla="*/ 3506453 h 6858000"/>
              <a:gd name="connsiteX54-25023" fmla="*/ 5596144 w 6127689"/>
              <a:gd name="connsiteY54-25024" fmla="*/ 3534624 h 6858000"/>
              <a:gd name="connsiteX55-25025" fmla="*/ 5597750 w 6127689"/>
              <a:gd name="connsiteY55-25026" fmla="*/ 3534129 h 6858000"/>
              <a:gd name="connsiteX56-25027" fmla="*/ 5599700 w 6127689"/>
              <a:gd name="connsiteY56-25028" fmla="*/ 3547221 h 6858000"/>
              <a:gd name="connsiteX57-25029" fmla="*/ 5615031 w 6127689"/>
              <a:gd name="connsiteY57-25030" fmla="*/ 3557482 h 6858000"/>
              <a:gd name="connsiteX58-25031" fmla="*/ 5618377 w 6127689"/>
              <a:gd name="connsiteY58-25032" fmla="*/ 3588431 h 6858000"/>
              <a:gd name="connsiteX59-25033" fmla="*/ 5612155 w 6127689"/>
              <a:gd name="connsiteY59-25034" fmla="*/ 3589869 h 6858000"/>
              <a:gd name="connsiteX60-25035" fmla="*/ 5620843 w 6127689"/>
              <a:gd name="connsiteY60-25036" fmla="*/ 3606745 h 6858000"/>
              <a:gd name="connsiteX61-25037" fmla="*/ 5655472 w 6127689"/>
              <a:gd name="connsiteY61-25038" fmla="*/ 3678877 h 6858000"/>
              <a:gd name="connsiteX62-25039" fmla="*/ 5683015 w 6127689"/>
              <a:gd name="connsiteY62-25040" fmla="*/ 3762025 h 6858000"/>
              <a:gd name="connsiteX63-25041" fmla="*/ 5696643 w 6127689"/>
              <a:gd name="connsiteY63-25042" fmla="*/ 3773888 h 6858000"/>
              <a:gd name="connsiteX64-25043" fmla="*/ 5699203 w 6127689"/>
              <a:gd name="connsiteY64-25044" fmla="*/ 3775823 h 6858000"/>
              <a:gd name="connsiteX65-25045" fmla="*/ 5704824 w 6127689"/>
              <a:gd name="connsiteY65-25046" fmla="*/ 3785966 h 6858000"/>
              <a:gd name="connsiteX66-25047" fmla="*/ 5733539 w 6127689"/>
              <a:gd name="connsiteY66-25048" fmla="*/ 3818457 h 6858000"/>
              <a:gd name="connsiteX67-25049" fmla="*/ 5768491 w 6127689"/>
              <a:gd name="connsiteY67-25050" fmla="*/ 3914399 h 6858000"/>
              <a:gd name="connsiteX68-25051" fmla="*/ 5793123 w 6127689"/>
              <a:gd name="connsiteY68-25052" fmla="*/ 3969952 h 6858000"/>
              <a:gd name="connsiteX69-25053" fmla="*/ 5808321 w 6127689"/>
              <a:gd name="connsiteY69-25054" fmla="*/ 3988153 h 6858000"/>
              <a:gd name="connsiteX70-25055" fmla="*/ 5825621 w 6127689"/>
              <a:gd name="connsiteY70-25056" fmla="*/ 4015525 h 6858000"/>
              <a:gd name="connsiteX71-25057" fmla="*/ 5860672 w 6127689"/>
              <a:gd name="connsiteY71-25058" fmla="*/ 4061579 h 6858000"/>
              <a:gd name="connsiteX72-25059" fmla="*/ 5872173 w 6127689"/>
              <a:gd name="connsiteY72-25060" fmla="*/ 4088497 h 6858000"/>
              <a:gd name="connsiteX73-25061" fmla="*/ 5883705 w 6127689"/>
              <a:gd name="connsiteY73-25062" fmla="*/ 4101899 h 6858000"/>
              <a:gd name="connsiteX74-25063" fmla="*/ 5894095 w 6127689"/>
              <a:gd name="connsiteY74-25064" fmla="*/ 4128857 h 6858000"/>
              <a:gd name="connsiteX75-25065" fmla="*/ 5898339 w 6127689"/>
              <a:gd name="connsiteY75-25066" fmla="*/ 4140800 h 6858000"/>
              <a:gd name="connsiteX76-25067" fmla="*/ 5903513 w 6127689"/>
              <a:gd name="connsiteY76-25068" fmla="*/ 4187661 h 6858000"/>
              <a:gd name="connsiteX77-25069" fmla="*/ 5917114 w 6127689"/>
              <a:gd name="connsiteY77-25070" fmla="*/ 4213096 h 6858000"/>
              <a:gd name="connsiteX78-25071" fmla="*/ 5924233 w 6127689"/>
              <a:gd name="connsiteY78-25072" fmla="*/ 4242060 h 6858000"/>
              <a:gd name="connsiteX79-25073" fmla="*/ 5928910 w 6127689"/>
              <a:gd name="connsiteY79-25074" fmla="*/ 4300973 h 6858000"/>
              <a:gd name="connsiteX80-25075" fmla="*/ 5939320 w 6127689"/>
              <a:gd name="connsiteY80-25076" fmla="*/ 4340435 h 6858000"/>
              <a:gd name="connsiteX81-25077" fmla="*/ 5946705 w 6127689"/>
              <a:gd name="connsiteY81-25078" fmla="*/ 4428051 h 6858000"/>
              <a:gd name="connsiteX82-25079" fmla="*/ 5949261 w 6127689"/>
              <a:gd name="connsiteY82-25080" fmla="*/ 4449185 h 6858000"/>
              <a:gd name="connsiteX83-25081" fmla="*/ 5957504 w 6127689"/>
              <a:gd name="connsiteY83-25082" fmla="*/ 4465911 h 6858000"/>
              <a:gd name="connsiteX84-25083" fmla="*/ 5964689 w 6127689"/>
              <a:gd name="connsiteY84-25084" fmla="*/ 4468532 h 6858000"/>
              <a:gd name="connsiteX85-25085" fmla="*/ 5967062 w 6127689"/>
              <a:gd name="connsiteY85-25086" fmla="*/ 4479923 h 6858000"/>
              <a:gd name="connsiteX86-25087" fmla="*/ 5968960 w 6127689"/>
              <a:gd name="connsiteY86-25088" fmla="*/ 4482655 h 6858000"/>
              <a:gd name="connsiteX87-25089" fmla="*/ 5978567 w 6127689"/>
              <a:gd name="connsiteY87-25090" fmla="*/ 4498605 h 6858000"/>
              <a:gd name="connsiteX88-25091" fmla="*/ 5980106 w 6127689"/>
              <a:gd name="connsiteY88-25092" fmla="*/ 4585087 h 6858000"/>
              <a:gd name="connsiteX89-25093" fmla="*/ 5998138 w 6127689"/>
              <a:gd name="connsiteY89-25094" fmla="*/ 4697518 h 6858000"/>
              <a:gd name="connsiteX90-25095" fmla="*/ 6013516 w 6127689"/>
              <a:gd name="connsiteY90-25096" fmla="*/ 4786619 h 6858000"/>
              <a:gd name="connsiteX91-25097" fmla="*/ 6025404 w 6127689"/>
              <a:gd name="connsiteY91-25098" fmla="*/ 4858148 h 6858000"/>
              <a:gd name="connsiteX92-25099" fmla="*/ 6007749 w 6127689"/>
              <a:gd name="connsiteY92-25100" fmla="*/ 4964715 h 6858000"/>
              <a:gd name="connsiteX93-25101" fmla="*/ 6005269 w 6127689"/>
              <a:gd name="connsiteY93-25102" fmla="*/ 5150567 h 6858000"/>
              <a:gd name="connsiteX94-25103" fmla="*/ 6001127 w 6127689"/>
              <a:gd name="connsiteY94-25104" fmla="*/ 5164609 h 6858000"/>
              <a:gd name="connsiteX95-25105" fmla="*/ 5996647 w 6127689"/>
              <a:gd name="connsiteY95-25106" fmla="*/ 5185640 h 6858000"/>
              <a:gd name="connsiteX96-25107" fmla="*/ 5998514 w 6127689"/>
              <a:gd name="connsiteY96-25108" fmla="*/ 5189673 h 6858000"/>
              <a:gd name="connsiteX97-25109" fmla="*/ 6018409 w 6127689"/>
              <a:gd name="connsiteY97-25110" fmla="*/ 5227157 h 6858000"/>
              <a:gd name="connsiteX98-25111" fmla="*/ 6036748 w 6127689"/>
              <a:gd name="connsiteY98-25112" fmla="*/ 5322752 h 6858000"/>
              <a:gd name="connsiteX99-25113" fmla="*/ 6036943 w 6127689"/>
              <a:gd name="connsiteY99-25114" fmla="*/ 5329480 h 6858000"/>
              <a:gd name="connsiteX100-25115" fmla="*/ 6037236 w 6127689"/>
              <a:gd name="connsiteY100-25116" fmla="*/ 5329634 h 6858000"/>
              <a:gd name="connsiteX101-25117" fmla="*/ 6038019 w 6127689"/>
              <a:gd name="connsiteY101-25118" fmla="*/ 5336764 h 6858000"/>
              <a:gd name="connsiteX102-25119" fmla="*/ 6037298 w 6127689"/>
              <a:gd name="connsiteY102-25120" fmla="*/ 5341753 h 6858000"/>
              <a:gd name="connsiteX103-25121" fmla="*/ 6037677 w 6127689"/>
              <a:gd name="connsiteY103-25122" fmla="*/ 5354807 h 6858000"/>
              <a:gd name="connsiteX104-25123" fmla="*/ 6039728 w 6127689"/>
              <a:gd name="connsiteY104-25124" fmla="*/ 5359416 h 6858000"/>
              <a:gd name="connsiteX105-25125" fmla="*/ 6043311 w 6127689"/>
              <a:gd name="connsiteY105-25126" fmla="*/ 5361407 h 6858000"/>
              <a:gd name="connsiteX106-25127" fmla="*/ 6042954 w 6127689"/>
              <a:gd name="connsiteY106-25128" fmla="*/ 5362576 h 6858000"/>
              <a:gd name="connsiteX107-25129" fmla="*/ 6053435 w 6127689"/>
              <a:gd name="connsiteY107-25130" fmla="*/ 5387547 h 6858000"/>
              <a:gd name="connsiteX108-25131" fmla="*/ 6065933 w 6127689"/>
              <a:gd name="connsiteY108-25132" fmla="*/ 5443002 h 6858000"/>
              <a:gd name="connsiteX109-25133" fmla="*/ 6068640 w 6127689"/>
              <a:gd name="connsiteY109-25134" fmla="*/ 5474503 h 6858000"/>
              <a:gd name="connsiteX110-25135" fmla="*/ 6080922 w 6127689"/>
              <a:gd name="connsiteY110-25136" fmla="*/ 5561070 h 6858000"/>
              <a:gd name="connsiteX111-25137" fmla="*/ 6096949 w 6127689"/>
              <a:gd name="connsiteY111-25138" fmla="*/ 5648179 h 6858000"/>
              <a:gd name="connsiteX112-25139" fmla="*/ 6125703 w 6127689"/>
              <a:gd name="connsiteY112-25140" fmla="*/ 5692894 h 6858000"/>
              <a:gd name="connsiteX113-25141" fmla="*/ 6126670 w 6127689"/>
              <a:gd name="connsiteY113-25142" fmla="*/ 5697882 h 6858000"/>
              <a:gd name="connsiteX114-25143" fmla="*/ 6124061 w 6127689"/>
              <a:gd name="connsiteY114-25144" fmla="*/ 5710294 h 6858000"/>
              <a:gd name="connsiteX115-25145" fmla="*/ 6122213 w 6127689"/>
              <a:gd name="connsiteY115-25146" fmla="*/ 5714762 h 6858000"/>
              <a:gd name="connsiteX116-25147" fmla="*/ 6121353 w 6127689"/>
              <a:gd name="connsiteY116-25148" fmla="*/ 5721725 h 6858000"/>
              <a:gd name="connsiteX117-25149" fmla="*/ 6121607 w 6127689"/>
              <a:gd name="connsiteY117-25150" fmla="*/ 5721959 h 6858000"/>
              <a:gd name="connsiteX118-25151" fmla="*/ 6120262 w 6127689"/>
              <a:gd name="connsiteY118-25152" fmla="*/ 5728358 h 6858000"/>
              <a:gd name="connsiteX119-25153" fmla="*/ 6127024 w 6127689"/>
              <a:gd name="connsiteY119-25154" fmla="*/ 5786902 h 6858000"/>
              <a:gd name="connsiteX120-25155" fmla="*/ 6127519 w 6127689"/>
              <a:gd name="connsiteY120-25156" fmla="*/ 5865775 h 6858000"/>
              <a:gd name="connsiteX121-25157" fmla="*/ 6119217 w 6127689"/>
              <a:gd name="connsiteY121-25158" fmla="*/ 5888542 h 6858000"/>
              <a:gd name="connsiteX122-25159" fmla="*/ 6102493 w 6127689"/>
              <a:gd name="connsiteY122-25160" fmla="*/ 5928602 h 6858000"/>
              <a:gd name="connsiteX123-25161" fmla="*/ 6056863 w 6127689"/>
              <a:gd name="connsiteY123-25162" fmla="*/ 6000643 h 6858000"/>
              <a:gd name="connsiteX124-25163" fmla="*/ 6045436 w 6127689"/>
              <a:gd name="connsiteY124-25164" fmla="*/ 6124480 h 6858000"/>
              <a:gd name="connsiteX125-25165" fmla="*/ 6030489 w 6127689"/>
              <a:gd name="connsiteY125-25166" fmla="*/ 6317666 h 6858000"/>
              <a:gd name="connsiteX126-25167" fmla="*/ 6007492 w 6127689"/>
              <a:gd name="connsiteY126-25168" fmla="*/ 6440818 h 6858000"/>
              <a:gd name="connsiteX127-25169" fmla="*/ 6009467 w 6127689"/>
              <a:gd name="connsiteY127-25170" fmla="*/ 6487076 h 6858000"/>
              <a:gd name="connsiteX128-25171" fmla="*/ 5995064 w 6127689"/>
              <a:gd name="connsiteY128-25172" fmla="*/ 6540791 h 6858000"/>
              <a:gd name="connsiteX129-25173" fmla="*/ 5996309 w 6127689"/>
              <a:gd name="connsiteY129-25174" fmla="*/ 6543961 h 6858000"/>
              <a:gd name="connsiteX130-25175" fmla="*/ 5996048 w 6127689"/>
              <a:gd name="connsiteY130-25176" fmla="*/ 6555444 h 6858000"/>
              <a:gd name="connsiteX131-25177" fmla="*/ 6002524 w 6127689"/>
              <a:gd name="connsiteY131-25178" fmla="*/ 6560188 h 6858000"/>
              <a:gd name="connsiteX132-25179" fmla="*/ 6006823 w 6127689"/>
              <a:gd name="connsiteY132-25180" fmla="*/ 6578546 h 6858000"/>
              <a:gd name="connsiteX133-25181" fmla="*/ 6004510 w 6127689"/>
              <a:gd name="connsiteY133-25182" fmla="*/ 6599256 h 6858000"/>
              <a:gd name="connsiteX134-25183" fmla="*/ 5986207 w 6127689"/>
              <a:gd name="connsiteY134-25184" fmla="*/ 6695855 h 6858000"/>
              <a:gd name="connsiteX135-25185" fmla="*/ 5979428 w 6127689"/>
              <a:gd name="connsiteY135-25186" fmla="*/ 6754678 h 6858000"/>
              <a:gd name="connsiteX136-25187" fmla="*/ 5983398 w 6127689"/>
              <a:gd name="connsiteY136-25188" fmla="*/ 6778641 h 6858000"/>
              <a:gd name="connsiteX137-25189" fmla="*/ 5984543 w 6127689"/>
              <a:gd name="connsiteY137-25190" fmla="*/ 6811016 h 6858000"/>
              <a:gd name="connsiteX138-25191" fmla="*/ 5981802 w 6127689"/>
              <a:gd name="connsiteY138-25192" fmla="*/ 6838578 h 6858000"/>
              <a:gd name="connsiteX139-25193" fmla="*/ 5979671 w 6127689"/>
              <a:gd name="connsiteY139-25194" fmla="*/ 6858000 h 6858000"/>
              <a:gd name="connsiteX140-25195" fmla="*/ 0 w 6127689"/>
              <a:gd name="connsiteY140-25196" fmla="*/ 6858000 h 6858000"/>
              <a:gd name="connsiteX141-25197" fmla="*/ 0 w 6127689"/>
              <a:gd name="connsiteY141-25198" fmla="*/ 0 h 6858000"/>
              <a:gd name="connsiteX0-25199" fmla="*/ 0 w 6127689"/>
              <a:gd name="connsiteY0-25200" fmla="*/ 0 h 6858000"/>
              <a:gd name="connsiteX1-25201" fmla="*/ 4965888 w 6127689"/>
              <a:gd name="connsiteY1-25202" fmla="*/ 0 h 6858000"/>
              <a:gd name="connsiteX2-25203" fmla="*/ 4967767 w 6127689"/>
              <a:gd name="connsiteY2-25204" fmla="*/ 7930 h 6858000"/>
              <a:gd name="connsiteX3-25205" fmla="*/ 4979444 w 6127689"/>
              <a:gd name="connsiteY3-25206" fmla="*/ 43921 h 6858000"/>
              <a:gd name="connsiteX4-25207" fmla="*/ 5021173 w 6127689"/>
              <a:gd name="connsiteY4-25208" fmla="*/ 123738 h 6858000"/>
              <a:gd name="connsiteX5-25209" fmla="*/ 5075458 w 6127689"/>
              <a:gd name="connsiteY5-25210" fmla="*/ 264355 h 6858000"/>
              <a:gd name="connsiteX6-25211" fmla="*/ 5081175 w 6127689"/>
              <a:gd name="connsiteY6-25212" fmla="*/ 277448 h 6858000"/>
              <a:gd name="connsiteX7-25213" fmla="*/ 5097011 w 6127689"/>
              <a:gd name="connsiteY7-25214" fmla="*/ 355616 h 6858000"/>
              <a:gd name="connsiteX8-25215" fmla="*/ 5130982 w 6127689"/>
              <a:gd name="connsiteY8-25216" fmla="*/ 412030 h 6858000"/>
              <a:gd name="connsiteX9-25217" fmla="*/ 5153000 w 6127689"/>
              <a:gd name="connsiteY9-25218" fmla="*/ 507134 h 6858000"/>
              <a:gd name="connsiteX10-25219" fmla="*/ 5171282 w 6127689"/>
              <a:gd name="connsiteY10-25220" fmla="*/ 602071 h 6858000"/>
              <a:gd name="connsiteX11-25221" fmla="*/ 5176196 w 6127689"/>
              <a:gd name="connsiteY11-25222" fmla="*/ 636822 h 6858000"/>
              <a:gd name="connsiteX12-25223" fmla="*/ 5189051 w 6127689"/>
              <a:gd name="connsiteY12-25224" fmla="*/ 782518 h 6858000"/>
              <a:gd name="connsiteX13-25225" fmla="*/ 5210428 w 6127689"/>
              <a:gd name="connsiteY13-25226" fmla="*/ 815772 h 6858000"/>
              <a:gd name="connsiteX14-25227" fmla="*/ 5221088 w 6127689"/>
              <a:gd name="connsiteY14-25228" fmla="*/ 860193 h 6858000"/>
              <a:gd name="connsiteX15-25229" fmla="*/ 5230806 w 6127689"/>
              <a:gd name="connsiteY15-25230" fmla="*/ 961354 h 6858000"/>
              <a:gd name="connsiteX16-25231" fmla="*/ 5201018 w 6127689"/>
              <a:gd name="connsiteY16-25232" fmla="*/ 1095027 h 6858000"/>
              <a:gd name="connsiteX17-25233" fmla="*/ 5202153 w 6127689"/>
              <a:gd name="connsiteY17-25234" fmla="*/ 1133224 h 6858000"/>
              <a:gd name="connsiteX18-25235" fmla="*/ 5207370 w 6127689"/>
              <a:gd name="connsiteY18-25236" fmla="*/ 1138097 h 6858000"/>
              <a:gd name="connsiteX19-25237" fmla="*/ 5189234 w 6127689"/>
              <a:gd name="connsiteY19-25238" fmla="*/ 1193495 h 6858000"/>
              <a:gd name="connsiteX20-25239" fmla="*/ 5202769 w 6127689"/>
              <a:gd name="connsiteY20-25240" fmla="*/ 1269450 h 6858000"/>
              <a:gd name="connsiteX21-25241" fmla="*/ 5225968 w 6127689"/>
              <a:gd name="connsiteY21-25242" fmla="*/ 1357994 h 6858000"/>
              <a:gd name="connsiteX22-25243" fmla="*/ 5233819 w 6127689"/>
              <a:gd name="connsiteY22-25244" fmla="*/ 1380922 h 6858000"/>
              <a:gd name="connsiteX23-25245" fmla="*/ 5237226 w 6127689"/>
              <a:gd name="connsiteY23-25246" fmla="*/ 1441327 h 6858000"/>
              <a:gd name="connsiteX24-25247" fmla="*/ 5255653 w 6127689"/>
              <a:gd name="connsiteY24-25248" fmla="*/ 1524712 h 6858000"/>
              <a:gd name="connsiteX25-25249" fmla="*/ 5263491 w 6127689"/>
              <a:gd name="connsiteY25-25250" fmla="*/ 1642938 h 6858000"/>
              <a:gd name="connsiteX26-25251" fmla="*/ 5261314 w 6127689"/>
              <a:gd name="connsiteY26-25252" fmla="*/ 1689177 h 6858000"/>
              <a:gd name="connsiteX27-25253" fmla="*/ 5259788 w 6127689"/>
              <a:gd name="connsiteY27-25254" fmla="*/ 1768516 h 6858000"/>
              <a:gd name="connsiteX28-25255" fmla="*/ 5255696 w 6127689"/>
              <a:gd name="connsiteY28-25256" fmla="*/ 1953770 h 6858000"/>
              <a:gd name="connsiteX29-25257" fmla="*/ 5252592 w 6127689"/>
              <a:gd name="connsiteY29-25258" fmla="*/ 2092210 h 6858000"/>
              <a:gd name="connsiteX30-25259" fmla="*/ 5264303 w 6127689"/>
              <a:gd name="connsiteY30-25260" fmla="*/ 2225157 h 6858000"/>
              <a:gd name="connsiteX31-25261" fmla="*/ 5254949 w 6127689"/>
              <a:gd name="connsiteY31-25262" fmla="*/ 2236160 h 6858000"/>
              <a:gd name="connsiteX32-25263" fmla="*/ 5250104 w 6127689"/>
              <a:gd name="connsiteY32-25264" fmla="*/ 2249166 h 6858000"/>
              <a:gd name="connsiteX33-25265" fmla="*/ 5251214 w 6127689"/>
              <a:gd name="connsiteY33-25266" fmla="*/ 2250944 h 6858000"/>
              <a:gd name="connsiteX34-25267" fmla="*/ 5250644 w 6127689"/>
              <a:gd name="connsiteY34-25268" fmla="*/ 2266619 h 6858000"/>
              <a:gd name="connsiteX35-25269" fmla="*/ 5293877 w 6127689"/>
              <a:gd name="connsiteY35-25270" fmla="*/ 2368649 h 6858000"/>
              <a:gd name="connsiteX36-25271" fmla="*/ 5311338 w 6127689"/>
              <a:gd name="connsiteY36-25272" fmla="*/ 2404034 h 6858000"/>
              <a:gd name="connsiteX37-25273" fmla="*/ 5338366 w 6127689"/>
              <a:gd name="connsiteY37-25274" fmla="*/ 2465052 h 6858000"/>
              <a:gd name="connsiteX38-25275" fmla="*/ 5371263 w 6127689"/>
              <a:gd name="connsiteY38-25276" fmla="*/ 2586413 h 6858000"/>
              <a:gd name="connsiteX39-25277" fmla="*/ 5407503 w 6127689"/>
              <a:gd name="connsiteY39-25278" fmla="*/ 2786290 h 6858000"/>
              <a:gd name="connsiteX40-25279" fmla="*/ 5407356 w 6127689"/>
              <a:gd name="connsiteY40-25280" fmla="*/ 2787545 h 6858000"/>
              <a:gd name="connsiteX41-25281" fmla="*/ 5411130 w 6127689"/>
              <a:gd name="connsiteY41-25282" fmla="*/ 2788640 h 6858000"/>
              <a:gd name="connsiteX42-25283" fmla="*/ 5416439 w 6127689"/>
              <a:gd name="connsiteY42-25284" fmla="*/ 2805666 h 6858000"/>
              <a:gd name="connsiteX43-25285" fmla="*/ 5418542 w 6127689"/>
              <a:gd name="connsiteY43-25286" fmla="*/ 2817745 h 6858000"/>
              <a:gd name="connsiteX44-25287" fmla="*/ 5457023 w 6127689"/>
              <a:gd name="connsiteY44-25288" fmla="*/ 2858292 h 6858000"/>
              <a:gd name="connsiteX45-25289" fmla="*/ 5479298 w 6127689"/>
              <a:gd name="connsiteY45-25290" fmla="*/ 2947791 h 6858000"/>
              <a:gd name="connsiteX46-25291" fmla="*/ 5481770 w 6127689"/>
              <a:gd name="connsiteY46-25292" fmla="*/ 2951352 h 6858000"/>
              <a:gd name="connsiteX47-25293" fmla="*/ 5482045 w 6127689"/>
              <a:gd name="connsiteY47-25294" fmla="*/ 2984371 h 6858000"/>
              <a:gd name="connsiteX48-25295" fmla="*/ 5482415 w 6127689"/>
              <a:gd name="connsiteY48-25296" fmla="*/ 3004079 h 6858000"/>
              <a:gd name="connsiteX49-25297" fmla="*/ 5503944 w 6127689"/>
              <a:gd name="connsiteY49-25298" fmla="*/ 3123335 h 6858000"/>
              <a:gd name="connsiteX50-25299" fmla="*/ 5516007 w 6127689"/>
              <a:gd name="connsiteY50-25300" fmla="*/ 3258473 h 6858000"/>
              <a:gd name="connsiteX51-25301" fmla="*/ 5566839 w 6127689"/>
              <a:gd name="connsiteY51-25302" fmla="*/ 3345295 h 6858000"/>
              <a:gd name="connsiteX52-25303" fmla="*/ 5589758 w 6127689"/>
              <a:gd name="connsiteY52-25304" fmla="*/ 3506453 h 6858000"/>
              <a:gd name="connsiteX53-25305" fmla="*/ 5596144 w 6127689"/>
              <a:gd name="connsiteY53-25306" fmla="*/ 3534624 h 6858000"/>
              <a:gd name="connsiteX54-25307" fmla="*/ 5597750 w 6127689"/>
              <a:gd name="connsiteY54-25308" fmla="*/ 3534129 h 6858000"/>
              <a:gd name="connsiteX55-25309" fmla="*/ 5599700 w 6127689"/>
              <a:gd name="connsiteY55-25310" fmla="*/ 3547221 h 6858000"/>
              <a:gd name="connsiteX56-25311" fmla="*/ 5615031 w 6127689"/>
              <a:gd name="connsiteY56-25312" fmla="*/ 3557482 h 6858000"/>
              <a:gd name="connsiteX57-25313" fmla="*/ 5618377 w 6127689"/>
              <a:gd name="connsiteY57-25314" fmla="*/ 3588431 h 6858000"/>
              <a:gd name="connsiteX58-25315" fmla="*/ 5612155 w 6127689"/>
              <a:gd name="connsiteY58-25316" fmla="*/ 3589869 h 6858000"/>
              <a:gd name="connsiteX59-25317" fmla="*/ 5620843 w 6127689"/>
              <a:gd name="connsiteY59-25318" fmla="*/ 3606745 h 6858000"/>
              <a:gd name="connsiteX60-25319" fmla="*/ 5655472 w 6127689"/>
              <a:gd name="connsiteY60-25320" fmla="*/ 3678877 h 6858000"/>
              <a:gd name="connsiteX61-25321" fmla="*/ 5683015 w 6127689"/>
              <a:gd name="connsiteY61-25322" fmla="*/ 3762025 h 6858000"/>
              <a:gd name="connsiteX62-25323" fmla="*/ 5696643 w 6127689"/>
              <a:gd name="connsiteY62-25324" fmla="*/ 3773888 h 6858000"/>
              <a:gd name="connsiteX63-25325" fmla="*/ 5699203 w 6127689"/>
              <a:gd name="connsiteY63-25326" fmla="*/ 3775823 h 6858000"/>
              <a:gd name="connsiteX64-25327" fmla="*/ 5704824 w 6127689"/>
              <a:gd name="connsiteY64-25328" fmla="*/ 3785966 h 6858000"/>
              <a:gd name="connsiteX65-25329" fmla="*/ 5733539 w 6127689"/>
              <a:gd name="connsiteY65-25330" fmla="*/ 3818457 h 6858000"/>
              <a:gd name="connsiteX66-25331" fmla="*/ 5768491 w 6127689"/>
              <a:gd name="connsiteY66-25332" fmla="*/ 3914399 h 6858000"/>
              <a:gd name="connsiteX67-25333" fmla="*/ 5793123 w 6127689"/>
              <a:gd name="connsiteY67-25334" fmla="*/ 3969952 h 6858000"/>
              <a:gd name="connsiteX68-25335" fmla="*/ 5808321 w 6127689"/>
              <a:gd name="connsiteY68-25336" fmla="*/ 3988153 h 6858000"/>
              <a:gd name="connsiteX69-25337" fmla="*/ 5825621 w 6127689"/>
              <a:gd name="connsiteY69-25338" fmla="*/ 4015525 h 6858000"/>
              <a:gd name="connsiteX70-25339" fmla="*/ 5860672 w 6127689"/>
              <a:gd name="connsiteY70-25340" fmla="*/ 4061579 h 6858000"/>
              <a:gd name="connsiteX71-25341" fmla="*/ 5872173 w 6127689"/>
              <a:gd name="connsiteY71-25342" fmla="*/ 4088497 h 6858000"/>
              <a:gd name="connsiteX72-25343" fmla="*/ 5883705 w 6127689"/>
              <a:gd name="connsiteY72-25344" fmla="*/ 4101899 h 6858000"/>
              <a:gd name="connsiteX73-25345" fmla="*/ 5894095 w 6127689"/>
              <a:gd name="connsiteY73-25346" fmla="*/ 4128857 h 6858000"/>
              <a:gd name="connsiteX74-25347" fmla="*/ 5898339 w 6127689"/>
              <a:gd name="connsiteY74-25348" fmla="*/ 4140800 h 6858000"/>
              <a:gd name="connsiteX75-25349" fmla="*/ 5903513 w 6127689"/>
              <a:gd name="connsiteY75-25350" fmla="*/ 4187661 h 6858000"/>
              <a:gd name="connsiteX76-25351" fmla="*/ 5917114 w 6127689"/>
              <a:gd name="connsiteY76-25352" fmla="*/ 4213096 h 6858000"/>
              <a:gd name="connsiteX77-25353" fmla="*/ 5924233 w 6127689"/>
              <a:gd name="connsiteY77-25354" fmla="*/ 4242060 h 6858000"/>
              <a:gd name="connsiteX78-25355" fmla="*/ 5928910 w 6127689"/>
              <a:gd name="connsiteY78-25356" fmla="*/ 4300973 h 6858000"/>
              <a:gd name="connsiteX79-25357" fmla="*/ 5939320 w 6127689"/>
              <a:gd name="connsiteY79-25358" fmla="*/ 4340435 h 6858000"/>
              <a:gd name="connsiteX80-25359" fmla="*/ 5946705 w 6127689"/>
              <a:gd name="connsiteY80-25360" fmla="*/ 4428051 h 6858000"/>
              <a:gd name="connsiteX81-25361" fmla="*/ 5949261 w 6127689"/>
              <a:gd name="connsiteY81-25362" fmla="*/ 4449185 h 6858000"/>
              <a:gd name="connsiteX82-25363" fmla="*/ 5957504 w 6127689"/>
              <a:gd name="connsiteY82-25364" fmla="*/ 4465911 h 6858000"/>
              <a:gd name="connsiteX83-25365" fmla="*/ 5964689 w 6127689"/>
              <a:gd name="connsiteY83-25366" fmla="*/ 4468532 h 6858000"/>
              <a:gd name="connsiteX84-25367" fmla="*/ 5967062 w 6127689"/>
              <a:gd name="connsiteY84-25368" fmla="*/ 4479923 h 6858000"/>
              <a:gd name="connsiteX85-25369" fmla="*/ 5968960 w 6127689"/>
              <a:gd name="connsiteY85-25370" fmla="*/ 4482655 h 6858000"/>
              <a:gd name="connsiteX86-25371" fmla="*/ 5978567 w 6127689"/>
              <a:gd name="connsiteY86-25372" fmla="*/ 4498605 h 6858000"/>
              <a:gd name="connsiteX87-25373" fmla="*/ 5980106 w 6127689"/>
              <a:gd name="connsiteY87-25374" fmla="*/ 4585087 h 6858000"/>
              <a:gd name="connsiteX88-25375" fmla="*/ 5998138 w 6127689"/>
              <a:gd name="connsiteY88-25376" fmla="*/ 4697518 h 6858000"/>
              <a:gd name="connsiteX89-25377" fmla="*/ 6013516 w 6127689"/>
              <a:gd name="connsiteY89-25378" fmla="*/ 4786619 h 6858000"/>
              <a:gd name="connsiteX90-25379" fmla="*/ 6025404 w 6127689"/>
              <a:gd name="connsiteY90-25380" fmla="*/ 4858148 h 6858000"/>
              <a:gd name="connsiteX91-25381" fmla="*/ 6007749 w 6127689"/>
              <a:gd name="connsiteY91-25382" fmla="*/ 4964715 h 6858000"/>
              <a:gd name="connsiteX92-25383" fmla="*/ 6005269 w 6127689"/>
              <a:gd name="connsiteY92-25384" fmla="*/ 5150567 h 6858000"/>
              <a:gd name="connsiteX93-25385" fmla="*/ 6001127 w 6127689"/>
              <a:gd name="connsiteY93-25386" fmla="*/ 5164609 h 6858000"/>
              <a:gd name="connsiteX94-25387" fmla="*/ 5996647 w 6127689"/>
              <a:gd name="connsiteY94-25388" fmla="*/ 5185640 h 6858000"/>
              <a:gd name="connsiteX95-25389" fmla="*/ 5998514 w 6127689"/>
              <a:gd name="connsiteY95-25390" fmla="*/ 5189673 h 6858000"/>
              <a:gd name="connsiteX96-25391" fmla="*/ 6018409 w 6127689"/>
              <a:gd name="connsiteY96-25392" fmla="*/ 5227157 h 6858000"/>
              <a:gd name="connsiteX97-25393" fmla="*/ 6036748 w 6127689"/>
              <a:gd name="connsiteY97-25394" fmla="*/ 5322752 h 6858000"/>
              <a:gd name="connsiteX98-25395" fmla="*/ 6036943 w 6127689"/>
              <a:gd name="connsiteY98-25396" fmla="*/ 5329480 h 6858000"/>
              <a:gd name="connsiteX99-25397" fmla="*/ 6037236 w 6127689"/>
              <a:gd name="connsiteY99-25398" fmla="*/ 5329634 h 6858000"/>
              <a:gd name="connsiteX100-25399" fmla="*/ 6038019 w 6127689"/>
              <a:gd name="connsiteY100-25400" fmla="*/ 5336764 h 6858000"/>
              <a:gd name="connsiteX101-25401" fmla="*/ 6037298 w 6127689"/>
              <a:gd name="connsiteY101-25402" fmla="*/ 5341753 h 6858000"/>
              <a:gd name="connsiteX102-25403" fmla="*/ 6037677 w 6127689"/>
              <a:gd name="connsiteY102-25404" fmla="*/ 5354807 h 6858000"/>
              <a:gd name="connsiteX103-25405" fmla="*/ 6039728 w 6127689"/>
              <a:gd name="connsiteY103-25406" fmla="*/ 5359416 h 6858000"/>
              <a:gd name="connsiteX104-25407" fmla="*/ 6043311 w 6127689"/>
              <a:gd name="connsiteY104-25408" fmla="*/ 5361407 h 6858000"/>
              <a:gd name="connsiteX105-25409" fmla="*/ 6042954 w 6127689"/>
              <a:gd name="connsiteY105-25410" fmla="*/ 5362576 h 6858000"/>
              <a:gd name="connsiteX106-25411" fmla="*/ 6053435 w 6127689"/>
              <a:gd name="connsiteY106-25412" fmla="*/ 5387547 h 6858000"/>
              <a:gd name="connsiteX107-25413" fmla="*/ 6065933 w 6127689"/>
              <a:gd name="connsiteY107-25414" fmla="*/ 5443002 h 6858000"/>
              <a:gd name="connsiteX108-25415" fmla="*/ 6068640 w 6127689"/>
              <a:gd name="connsiteY108-25416" fmla="*/ 5474503 h 6858000"/>
              <a:gd name="connsiteX109-25417" fmla="*/ 6080922 w 6127689"/>
              <a:gd name="connsiteY109-25418" fmla="*/ 5561070 h 6858000"/>
              <a:gd name="connsiteX110-25419" fmla="*/ 6096949 w 6127689"/>
              <a:gd name="connsiteY110-25420" fmla="*/ 5648179 h 6858000"/>
              <a:gd name="connsiteX111-25421" fmla="*/ 6125703 w 6127689"/>
              <a:gd name="connsiteY111-25422" fmla="*/ 5692894 h 6858000"/>
              <a:gd name="connsiteX112-25423" fmla="*/ 6126670 w 6127689"/>
              <a:gd name="connsiteY112-25424" fmla="*/ 5697882 h 6858000"/>
              <a:gd name="connsiteX113-25425" fmla="*/ 6124061 w 6127689"/>
              <a:gd name="connsiteY113-25426" fmla="*/ 5710294 h 6858000"/>
              <a:gd name="connsiteX114-25427" fmla="*/ 6122213 w 6127689"/>
              <a:gd name="connsiteY114-25428" fmla="*/ 5714762 h 6858000"/>
              <a:gd name="connsiteX115-25429" fmla="*/ 6121353 w 6127689"/>
              <a:gd name="connsiteY115-25430" fmla="*/ 5721725 h 6858000"/>
              <a:gd name="connsiteX116-25431" fmla="*/ 6121607 w 6127689"/>
              <a:gd name="connsiteY116-25432" fmla="*/ 5721959 h 6858000"/>
              <a:gd name="connsiteX117-25433" fmla="*/ 6120262 w 6127689"/>
              <a:gd name="connsiteY117-25434" fmla="*/ 5728358 h 6858000"/>
              <a:gd name="connsiteX118-25435" fmla="*/ 6127024 w 6127689"/>
              <a:gd name="connsiteY118-25436" fmla="*/ 5786902 h 6858000"/>
              <a:gd name="connsiteX119-25437" fmla="*/ 6127519 w 6127689"/>
              <a:gd name="connsiteY119-25438" fmla="*/ 5865775 h 6858000"/>
              <a:gd name="connsiteX120-25439" fmla="*/ 6119217 w 6127689"/>
              <a:gd name="connsiteY120-25440" fmla="*/ 5888542 h 6858000"/>
              <a:gd name="connsiteX121-25441" fmla="*/ 6102493 w 6127689"/>
              <a:gd name="connsiteY121-25442" fmla="*/ 5928602 h 6858000"/>
              <a:gd name="connsiteX122-25443" fmla="*/ 6056863 w 6127689"/>
              <a:gd name="connsiteY122-25444" fmla="*/ 6000643 h 6858000"/>
              <a:gd name="connsiteX123-25445" fmla="*/ 6045436 w 6127689"/>
              <a:gd name="connsiteY123-25446" fmla="*/ 6124480 h 6858000"/>
              <a:gd name="connsiteX124-25447" fmla="*/ 6030489 w 6127689"/>
              <a:gd name="connsiteY124-25448" fmla="*/ 6317666 h 6858000"/>
              <a:gd name="connsiteX125-25449" fmla="*/ 6007492 w 6127689"/>
              <a:gd name="connsiteY125-25450" fmla="*/ 6440818 h 6858000"/>
              <a:gd name="connsiteX126-25451" fmla="*/ 6009467 w 6127689"/>
              <a:gd name="connsiteY126-25452" fmla="*/ 6487076 h 6858000"/>
              <a:gd name="connsiteX127-25453" fmla="*/ 5995064 w 6127689"/>
              <a:gd name="connsiteY127-25454" fmla="*/ 6540791 h 6858000"/>
              <a:gd name="connsiteX128-25455" fmla="*/ 5996309 w 6127689"/>
              <a:gd name="connsiteY128-25456" fmla="*/ 6543961 h 6858000"/>
              <a:gd name="connsiteX129-25457" fmla="*/ 5996048 w 6127689"/>
              <a:gd name="connsiteY129-25458" fmla="*/ 6555444 h 6858000"/>
              <a:gd name="connsiteX130-25459" fmla="*/ 6002524 w 6127689"/>
              <a:gd name="connsiteY130-25460" fmla="*/ 6560188 h 6858000"/>
              <a:gd name="connsiteX131-25461" fmla="*/ 6006823 w 6127689"/>
              <a:gd name="connsiteY131-25462" fmla="*/ 6578546 h 6858000"/>
              <a:gd name="connsiteX132-25463" fmla="*/ 6004510 w 6127689"/>
              <a:gd name="connsiteY132-25464" fmla="*/ 6599256 h 6858000"/>
              <a:gd name="connsiteX133-25465" fmla="*/ 5986207 w 6127689"/>
              <a:gd name="connsiteY133-25466" fmla="*/ 6695855 h 6858000"/>
              <a:gd name="connsiteX134-25467" fmla="*/ 5979428 w 6127689"/>
              <a:gd name="connsiteY134-25468" fmla="*/ 6754678 h 6858000"/>
              <a:gd name="connsiteX135-25469" fmla="*/ 5983398 w 6127689"/>
              <a:gd name="connsiteY135-25470" fmla="*/ 6778641 h 6858000"/>
              <a:gd name="connsiteX136-25471" fmla="*/ 5984543 w 6127689"/>
              <a:gd name="connsiteY136-25472" fmla="*/ 6811016 h 6858000"/>
              <a:gd name="connsiteX137-25473" fmla="*/ 5981802 w 6127689"/>
              <a:gd name="connsiteY137-25474" fmla="*/ 6838578 h 6858000"/>
              <a:gd name="connsiteX138-25475" fmla="*/ 5979671 w 6127689"/>
              <a:gd name="connsiteY138-25476" fmla="*/ 6858000 h 6858000"/>
              <a:gd name="connsiteX139-25477" fmla="*/ 0 w 6127689"/>
              <a:gd name="connsiteY139-25478" fmla="*/ 6858000 h 6858000"/>
              <a:gd name="connsiteX140-25479" fmla="*/ 0 w 6127689"/>
              <a:gd name="connsiteY140-25480" fmla="*/ 0 h 6858000"/>
              <a:gd name="connsiteX0-25481" fmla="*/ 0 w 6127689"/>
              <a:gd name="connsiteY0-25482" fmla="*/ 0 h 6858000"/>
              <a:gd name="connsiteX1-25483" fmla="*/ 4965888 w 6127689"/>
              <a:gd name="connsiteY1-25484" fmla="*/ 0 h 6858000"/>
              <a:gd name="connsiteX2-25485" fmla="*/ 4967767 w 6127689"/>
              <a:gd name="connsiteY2-25486" fmla="*/ 7930 h 6858000"/>
              <a:gd name="connsiteX3-25487" fmla="*/ 4979444 w 6127689"/>
              <a:gd name="connsiteY3-25488" fmla="*/ 43921 h 6858000"/>
              <a:gd name="connsiteX4-25489" fmla="*/ 5021173 w 6127689"/>
              <a:gd name="connsiteY4-25490" fmla="*/ 123738 h 6858000"/>
              <a:gd name="connsiteX5-25491" fmla="*/ 5075458 w 6127689"/>
              <a:gd name="connsiteY5-25492" fmla="*/ 264355 h 6858000"/>
              <a:gd name="connsiteX6-25493" fmla="*/ 5081175 w 6127689"/>
              <a:gd name="connsiteY6-25494" fmla="*/ 277448 h 6858000"/>
              <a:gd name="connsiteX7-25495" fmla="*/ 5097011 w 6127689"/>
              <a:gd name="connsiteY7-25496" fmla="*/ 355616 h 6858000"/>
              <a:gd name="connsiteX8-25497" fmla="*/ 5130982 w 6127689"/>
              <a:gd name="connsiteY8-25498" fmla="*/ 412030 h 6858000"/>
              <a:gd name="connsiteX9-25499" fmla="*/ 5153000 w 6127689"/>
              <a:gd name="connsiteY9-25500" fmla="*/ 507134 h 6858000"/>
              <a:gd name="connsiteX10-25501" fmla="*/ 5171282 w 6127689"/>
              <a:gd name="connsiteY10-25502" fmla="*/ 602071 h 6858000"/>
              <a:gd name="connsiteX11-25503" fmla="*/ 5176196 w 6127689"/>
              <a:gd name="connsiteY11-25504" fmla="*/ 636822 h 6858000"/>
              <a:gd name="connsiteX12-25505" fmla="*/ 5189051 w 6127689"/>
              <a:gd name="connsiteY12-25506" fmla="*/ 782518 h 6858000"/>
              <a:gd name="connsiteX13-25507" fmla="*/ 5210428 w 6127689"/>
              <a:gd name="connsiteY13-25508" fmla="*/ 815772 h 6858000"/>
              <a:gd name="connsiteX14-25509" fmla="*/ 5221088 w 6127689"/>
              <a:gd name="connsiteY14-25510" fmla="*/ 860193 h 6858000"/>
              <a:gd name="connsiteX15-25511" fmla="*/ 5230806 w 6127689"/>
              <a:gd name="connsiteY15-25512" fmla="*/ 961354 h 6858000"/>
              <a:gd name="connsiteX16-25513" fmla="*/ 5201018 w 6127689"/>
              <a:gd name="connsiteY16-25514" fmla="*/ 1095027 h 6858000"/>
              <a:gd name="connsiteX17-25515" fmla="*/ 5202153 w 6127689"/>
              <a:gd name="connsiteY17-25516" fmla="*/ 1133224 h 6858000"/>
              <a:gd name="connsiteX18-25517" fmla="*/ 5207370 w 6127689"/>
              <a:gd name="connsiteY18-25518" fmla="*/ 1138097 h 6858000"/>
              <a:gd name="connsiteX19-25519" fmla="*/ 5189234 w 6127689"/>
              <a:gd name="connsiteY19-25520" fmla="*/ 1193495 h 6858000"/>
              <a:gd name="connsiteX20-25521" fmla="*/ 5202769 w 6127689"/>
              <a:gd name="connsiteY20-25522" fmla="*/ 1269450 h 6858000"/>
              <a:gd name="connsiteX21-25523" fmla="*/ 5225968 w 6127689"/>
              <a:gd name="connsiteY21-25524" fmla="*/ 1357994 h 6858000"/>
              <a:gd name="connsiteX22-25525" fmla="*/ 5233819 w 6127689"/>
              <a:gd name="connsiteY22-25526" fmla="*/ 1380922 h 6858000"/>
              <a:gd name="connsiteX23-25527" fmla="*/ 5237226 w 6127689"/>
              <a:gd name="connsiteY23-25528" fmla="*/ 1441327 h 6858000"/>
              <a:gd name="connsiteX24-25529" fmla="*/ 5255653 w 6127689"/>
              <a:gd name="connsiteY24-25530" fmla="*/ 1524712 h 6858000"/>
              <a:gd name="connsiteX25-25531" fmla="*/ 5263491 w 6127689"/>
              <a:gd name="connsiteY25-25532" fmla="*/ 1642938 h 6858000"/>
              <a:gd name="connsiteX26-25533" fmla="*/ 5261314 w 6127689"/>
              <a:gd name="connsiteY26-25534" fmla="*/ 1689177 h 6858000"/>
              <a:gd name="connsiteX27-25535" fmla="*/ 5259788 w 6127689"/>
              <a:gd name="connsiteY27-25536" fmla="*/ 1768516 h 6858000"/>
              <a:gd name="connsiteX28-25537" fmla="*/ 5255696 w 6127689"/>
              <a:gd name="connsiteY28-25538" fmla="*/ 1953770 h 6858000"/>
              <a:gd name="connsiteX29-25539" fmla="*/ 5252592 w 6127689"/>
              <a:gd name="connsiteY29-25540" fmla="*/ 2092210 h 6858000"/>
              <a:gd name="connsiteX30-25541" fmla="*/ 5264303 w 6127689"/>
              <a:gd name="connsiteY30-25542" fmla="*/ 2225157 h 6858000"/>
              <a:gd name="connsiteX31-25543" fmla="*/ 5254949 w 6127689"/>
              <a:gd name="connsiteY31-25544" fmla="*/ 2236160 h 6858000"/>
              <a:gd name="connsiteX32-25545" fmla="*/ 5250104 w 6127689"/>
              <a:gd name="connsiteY32-25546" fmla="*/ 2249166 h 6858000"/>
              <a:gd name="connsiteX33-25547" fmla="*/ 5251214 w 6127689"/>
              <a:gd name="connsiteY33-25548" fmla="*/ 2250944 h 6858000"/>
              <a:gd name="connsiteX34-25549" fmla="*/ 5250644 w 6127689"/>
              <a:gd name="connsiteY34-25550" fmla="*/ 2266619 h 6858000"/>
              <a:gd name="connsiteX35-25551" fmla="*/ 5293877 w 6127689"/>
              <a:gd name="connsiteY35-25552" fmla="*/ 2368649 h 6858000"/>
              <a:gd name="connsiteX36-25553" fmla="*/ 5311338 w 6127689"/>
              <a:gd name="connsiteY36-25554" fmla="*/ 2404034 h 6858000"/>
              <a:gd name="connsiteX37-25555" fmla="*/ 5338366 w 6127689"/>
              <a:gd name="connsiteY37-25556" fmla="*/ 2465052 h 6858000"/>
              <a:gd name="connsiteX38-25557" fmla="*/ 5371263 w 6127689"/>
              <a:gd name="connsiteY38-25558" fmla="*/ 2586413 h 6858000"/>
              <a:gd name="connsiteX39-25559" fmla="*/ 5407503 w 6127689"/>
              <a:gd name="connsiteY39-25560" fmla="*/ 2786290 h 6858000"/>
              <a:gd name="connsiteX40-25561" fmla="*/ 5407356 w 6127689"/>
              <a:gd name="connsiteY40-25562" fmla="*/ 2787545 h 6858000"/>
              <a:gd name="connsiteX41-25563" fmla="*/ 5411130 w 6127689"/>
              <a:gd name="connsiteY41-25564" fmla="*/ 2788640 h 6858000"/>
              <a:gd name="connsiteX42-25565" fmla="*/ 5416439 w 6127689"/>
              <a:gd name="connsiteY42-25566" fmla="*/ 2805666 h 6858000"/>
              <a:gd name="connsiteX43-25567" fmla="*/ 5457023 w 6127689"/>
              <a:gd name="connsiteY43-25568" fmla="*/ 2858292 h 6858000"/>
              <a:gd name="connsiteX44-25569" fmla="*/ 5479298 w 6127689"/>
              <a:gd name="connsiteY44-25570" fmla="*/ 2947791 h 6858000"/>
              <a:gd name="connsiteX45-25571" fmla="*/ 5481770 w 6127689"/>
              <a:gd name="connsiteY45-25572" fmla="*/ 2951352 h 6858000"/>
              <a:gd name="connsiteX46-25573" fmla="*/ 5482045 w 6127689"/>
              <a:gd name="connsiteY46-25574" fmla="*/ 2984371 h 6858000"/>
              <a:gd name="connsiteX47-25575" fmla="*/ 5482415 w 6127689"/>
              <a:gd name="connsiteY47-25576" fmla="*/ 3004079 h 6858000"/>
              <a:gd name="connsiteX48-25577" fmla="*/ 5503944 w 6127689"/>
              <a:gd name="connsiteY48-25578" fmla="*/ 3123335 h 6858000"/>
              <a:gd name="connsiteX49-25579" fmla="*/ 5516007 w 6127689"/>
              <a:gd name="connsiteY49-25580" fmla="*/ 3258473 h 6858000"/>
              <a:gd name="connsiteX50-25581" fmla="*/ 5566839 w 6127689"/>
              <a:gd name="connsiteY50-25582" fmla="*/ 3345295 h 6858000"/>
              <a:gd name="connsiteX51-25583" fmla="*/ 5589758 w 6127689"/>
              <a:gd name="connsiteY51-25584" fmla="*/ 3506453 h 6858000"/>
              <a:gd name="connsiteX52-25585" fmla="*/ 5596144 w 6127689"/>
              <a:gd name="connsiteY52-25586" fmla="*/ 3534624 h 6858000"/>
              <a:gd name="connsiteX53-25587" fmla="*/ 5597750 w 6127689"/>
              <a:gd name="connsiteY53-25588" fmla="*/ 3534129 h 6858000"/>
              <a:gd name="connsiteX54-25589" fmla="*/ 5599700 w 6127689"/>
              <a:gd name="connsiteY54-25590" fmla="*/ 3547221 h 6858000"/>
              <a:gd name="connsiteX55-25591" fmla="*/ 5615031 w 6127689"/>
              <a:gd name="connsiteY55-25592" fmla="*/ 3557482 h 6858000"/>
              <a:gd name="connsiteX56-25593" fmla="*/ 5618377 w 6127689"/>
              <a:gd name="connsiteY56-25594" fmla="*/ 3588431 h 6858000"/>
              <a:gd name="connsiteX57-25595" fmla="*/ 5612155 w 6127689"/>
              <a:gd name="connsiteY57-25596" fmla="*/ 3589869 h 6858000"/>
              <a:gd name="connsiteX58-25597" fmla="*/ 5620843 w 6127689"/>
              <a:gd name="connsiteY58-25598" fmla="*/ 3606745 h 6858000"/>
              <a:gd name="connsiteX59-25599" fmla="*/ 5655472 w 6127689"/>
              <a:gd name="connsiteY59-25600" fmla="*/ 3678877 h 6858000"/>
              <a:gd name="connsiteX60-25601" fmla="*/ 5683015 w 6127689"/>
              <a:gd name="connsiteY60-25602" fmla="*/ 3762025 h 6858000"/>
              <a:gd name="connsiteX61-25603" fmla="*/ 5696643 w 6127689"/>
              <a:gd name="connsiteY61-25604" fmla="*/ 3773888 h 6858000"/>
              <a:gd name="connsiteX62-25605" fmla="*/ 5699203 w 6127689"/>
              <a:gd name="connsiteY62-25606" fmla="*/ 3775823 h 6858000"/>
              <a:gd name="connsiteX63-25607" fmla="*/ 5704824 w 6127689"/>
              <a:gd name="connsiteY63-25608" fmla="*/ 3785966 h 6858000"/>
              <a:gd name="connsiteX64-25609" fmla="*/ 5733539 w 6127689"/>
              <a:gd name="connsiteY64-25610" fmla="*/ 3818457 h 6858000"/>
              <a:gd name="connsiteX65-25611" fmla="*/ 5768491 w 6127689"/>
              <a:gd name="connsiteY65-25612" fmla="*/ 3914399 h 6858000"/>
              <a:gd name="connsiteX66-25613" fmla="*/ 5793123 w 6127689"/>
              <a:gd name="connsiteY66-25614" fmla="*/ 3969952 h 6858000"/>
              <a:gd name="connsiteX67-25615" fmla="*/ 5808321 w 6127689"/>
              <a:gd name="connsiteY67-25616" fmla="*/ 3988153 h 6858000"/>
              <a:gd name="connsiteX68-25617" fmla="*/ 5825621 w 6127689"/>
              <a:gd name="connsiteY68-25618" fmla="*/ 4015525 h 6858000"/>
              <a:gd name="connsiteX69-25619" fmla="*/ 5860672 w 6127689"/>
              <a:gd name="connsiteY69-25620" fmla="*/ 4061579 h 6858000"/>
              <a:gd name="connsiteX70-25621" fmla="*/ 5872173 w 6127689"/>
              <a:gd name="connsiteY70-25622" fmla="*/ 4088497 h 6858000"/>
              <a:gd name="connsiteX71-25623" fmla="*/ 5883705 w 6127689"/>
              <a:gd name="connsiteY71-25624" fmla="*/ 4101899 h 6858000"/>
              <a:gd name="connsiteX72-25625" fmla="*/ 5894095 w 6127689"/>
              <a:gd name="connsiteY72-25626" fmla="*/ 4128857 h 6858000"/>
              <a:gd name="connsiteX73-25627" fmla="*/ 5898339 w 6127689"/>
              <a:gd name="connsiteY73-25628" fmla="*/ 4140800 h 6858000"/>
              <a:gd name="connsiteX74-25629" fmla="*/ 5903513 w 6127689"/>
              <a:gd name="connsiteY74-25630" fmla="*/ 4187661 h 6858000"/>
              <a:gd name="connsiteX75-25631" fmla="*/ 5917114 w 6127689"/>
              <a:gd name="connsiteY75-25632" fmla="*/ 4213096 h 6858000"/>
              <a:gd name="connsiteX76-25633" fmla="*/ 5924233 w 6127689"/>
              <a:gd name="connsiteY76-25634" fmla="*/ 4242060 h 6858000"/>
              <a:gd name="connsiteX77-25635" fmla="*/ 5928910 w 6127689"/>
              <a:gd name="connsiteY77-25636" fmla="*/ 4300973 h 6858000"/>
              <a:gd name="connsiteX78-25637" fmla="*/ 5939320 w 6127689"/>
              <a:gd name="connsiteY78-25638" fmla="*/ 4340435 h 6858000"/>
              <a:gd name="connsiteX79-25639" fmla="*/ 5946705 w 6127689"/>
              <a:gd name="connsiteY79-25640" fmla="*/ 4428051 h 6858000"/>
              <a:gd name="connsiteX80-25641" fmla="*/ 5949261 w 6127689"/>
              <a:gd name="connsiteY80-25642" fmla="*/ 4449185 h 6858000"/>
              <a:gd name="connsiteX81-25643" fmla="*/ 5957504 w 6127689"/>
              <a:gd name="connsiteY81-25644" fmla="*/ 4465911 h 6858000"/>
              <a:gd name="connsiteX82-25645" fmla="*/ 5964689 w 6127689"/>
              <a:gd name="connsiteY82-25646" fmla="*/ 4468532 h 6858000"/>
              <a:gd name="connsiteX83-25647" fmla="*/ 5967062 w 6127689"/>
              <a:gd name="connsiteY83-25648" fmla="*/ 4479923 h 6858000"/>
              <a:gd name="connsiteX84-25649" fmla="*/ 5968960 w 6127689"/>
              <a:gd name="connsiteY84-25650" fmla="*/ 4482655 h 6858000"/>
              <a:gd name="connsiteX85-25651" fmla="*/ 5978567 w 6127689"/>
              <a:gd name="connsiteY85-25652" fmla="*/ 4498605 h 6858000"/>
              <a:gd name="connsiteX86-25653" fmla="*/ 5980106 w 6127689"/>
              <a:gd name="connsiteY86-25654" fmla="*/ 4585087 h 6858000"/>
              <a:gd name="connsiteX87-25655" fmla="*/ 5998138 w 6127689"/>
              <a:gd name="connsiteY87-25656" fmla="*/ 4697518 h 6858000"/>
              <a:gd name="connsiteX88-25657" fmla="*/ 6013516 w 6127689"/>
              <a:gd name="connsiteY88-25658" fmla="*/ 4786619 h 6858000"/>
              <a:gd name="connsiteX89-25659" fmla="*/ 6025404 w 6127689"/>
              <a:gd name="connsiteY89-25660" fmla="*/ 4858148 h 6858000"/>
              <a:gd name="connsiteX90-25661" fmla="*/ 6007749 w 6127689"/>
              <a:gd name="connsiteY90-25662" fmla="*/ 4964715 h 6858000"/>
              <a:gd name="connsiteX91-25663" fmla="*/ 6005269 w 6127689"/>
              <a:gd name="connsiteY91-25664" fmla="*/ 5150567 h 6858000"/>
              <a:gd name="connsiteX92-25665" fmla="*/ 6001127 w 6127689"/>
              <a:gd name="connsiteY92-25666" fmla="*/ 5164609 h 6858000"/>
              <a:gd name="connsiteX93-25667" fmla="*/ 5996647 w 6127689"/>
              <a:gd name="connsiteY93-25668" fmla="*/ 5185640 h 6858000"/>
              <a:gd name="connsiteX94-25669" fmla="*/ 5998514 w 6127689"/>
              <a:gd name="connsiteY94-25670" fmla="*/ 5189673 h 6858000"/>
              <a:gd name="connsiteX95-25671" fmla="*/ 6018409 w 6127689"/>
              <a:gd name="connsiteY95-25672" fmla="*/ 5227157 h 6858000"/>
              <a:gd name="connsiteX96-25673" fmla="*/ 6036748 w 6127689"/>
              <a:gd name="connsiteY96-25674" fmla="*/ 5322752 h 6858000"/>
              <a:gd name="connsiteX97-25675" fmla="*/ 6036943 w 6127689"/>
              <a:gd name="connsiteY97-25676" fmla="*/ 5329480 h 6858000"/>
              <a:gd name="connsiteX98-25677" fmla="*/ 6037236 w 6127689"/>
              <a:gd name="connsiteY98-25678" fmla="*/ 5329634 h 6858000"/>
              <a:gd name="connsiteX99-25679" fmla="*/ 6038019 w 6127689"/>
              <a:gd name="connsiteY99-25680" fmla="*/ 5336764 h 6858000"/>
              <a:gd name="connsiteX100-25681" fmla="*/ 6037298 w 6127689"/>
              <a:gd name="connsiteY100-25682" fmla="*/ 5341753 h 6858000"/>
              <a:gd name="connsiteX101-25683" fmla="*/ 6037677 w 6127689"/>
              <a:gd name="connsiteY101-25684" fmla="*/ 5354807 h 6858000"/>
              <a:gd name="connsiteX102-25685" fmla="*/ 6039728 w 6127689"/>
              <a:gd name="connsiteY102-25686" fmla="*/ 5359416 h 6858000"/>
              <a:gd name="connsiteX103-25687" fmla="*/ 6043311 w 6127689"/>
              <a:gd name="connsiteY103-25688" fmla="*/ 5361407 h 6858000"/>
              <a:gd name="connsiteX104-25689" fmla="*/ 6042954 w 6127689"/>
              <a:gd name="connsiteY104-25690" fmla="*/ 5362576 h 6858000"/>
              <a:gd name="connsiteX105-25691" fmla="*/ 6053435 w 6127689"/>
              <a:gd name="connsiteY105-25692" fmla="*/ 5387547 h 6858000"/>
              <a:gd name="connsiteX106-25693" fmla="*/ 6065933 w 6127689"/>
              <a:gd name="connsiteY106-25694" fmla="*/ 5443002 h 6858000"/>
              <a:gd name="connsiteX107-25695" fmla="*/ 6068640 w 6127689"/>
              <a:gd name="connsiteY107-25696" fmla="*/ 5474503 h 6858000"/>
              <a:gd name="connsiteX108-25697" fmla="*/ 6080922 w 6127689"/>
              <a:gd name="connsiteY108-25698" fmla="*/ 5561070 h 6858000"/>
              <a:gd name="connsiteX109-25699" fmla="*/ 6096949 w 6127689"/>
              <a:gd name="connsiteY109-25700" fmla="*/ 5648179 h 6858000"/>
              <a:gd name="connsiteX110-25701" fmla="*/ 6125703 w 6127689"/>
              <a:gd name="connsiteY110-25702" fmla="*/ 5692894 h 6858000"/>
              <a:gd name="connsiteX111-25703" fmla="*/ 6126670 w 6127689"/>
              <a:gd name="connsiteY111-25704" fmla="*/ 5697882 h 6858000"/>
              <a:gd name="connsiteX112-25705" fmla="*/ 6124061 w 6127689"/>
              <a:gd name="connsiteY112-25706" fmla="*/ 5710294 h 6858000"/>
              <a:gd name="connsiteX113-25707" fmla="*/ 6122213 w 6127689"/>
              <a:gd name="connsiteY113-25708" fmla="*/ 5714762 h 6858000"/>
              <a:gd name="connsiteX114-25709" fmla="*/ 6121353 w 6127689"/>
              <a:gd name="connsiteY114-25710" fmla="*/ 5721725 h 6858000"/>
              <a:gd name="connsiteX115-25711" fmla="*/ 6121607 w 6127689"/>
              <a:gd name="connsiteY115-25712" fmla="*/ 5721959 h 6858000"/>
              <a:gd name="connsiteX116-25713" fmla="*/ 6120262 w 6127689"/>
              <a:gd name="connsiteY116-25714" fmla="*/ 5728358 h 6858000"/>
              <a:gd name="connsiteX117-25715" fmla="*/ 6127024 w 6127689"/>
              <a:gd name="connsiteY117-25716" fmla="*/ 5786902 h 6858000"/>
              <a:gd name="connsiteX118-25717" fmla="*/ 6127519 w 6127689"/>
              <a:gd name="connsiteY118-25718" fmla="*/ 5865775 h 6858000"/>
              <a:gd name="connsiteX119-25719" fmla="*/ 6119217 w 6127689"/>
              <a:gd name="connsiteY119-25720" fmla="*/ 5888542 h 6858000"/>
              <a:gd name="connsiteX120-25721" fmla="*/ 6102493 w 6127689"/>
              <a:gd name="connsiteY120-25722" fmla="*/ 5928602 h 6858000"/>
              <a:gd name="connsiteX121-25723" fmla="*/ 6056863 w 6127689"/>
              <a:gd name="connsiteY121-25724" fmla="*/ 6000643 h 6858000"/>
              <a:gd name="connsiteX122-25725" fmla="*/ 6045436 w 6127689"/>
              <a:gd name="connsiteY122-25726" fmla="*/ 6124480 h 6858000"/>
              <a:gd name="connsiteX123-25727" fmla="*/ 6030489 w 6127689"/>
              <a:gd name="connsiteY123-25728" fmla="*/ 6317666 h 6858000"/>
              <a:gd name="connsiteX124-25729" fmla="*/ 6007492 w 6127689"/>
              <a:gd name="connsiteY124-25730" fmla="*/ 6440818 h 6858000"/>
              <a:gd name="connsiteX125-25731" fmla="*/ 6009467 w 6127689"/>
              <a:gd name="connsiteY125-25732" fmla="*/ 6487076 h 6858000"/>
              <a:gd name="connsiteX126-25733" fmla="*/ 5995064 w 6127689"/>
              <a:gd name="connsiteY126-25734" fmla="*/ 6540791 h 6858000"/>
              <a:gd name="connsiteX127-25735" fmla="*/ 5996309 w 6127689"/>
              <a:gd name="connsiteY127-25736" fmla="*/ 6543961 h 6858000"/>
              <a:gd name="connsiteX128-25737" fmla="*/ 5996048 w 6127689"/>
              <a:gd name="connsiteY128-25738" fmla="*/ 6555444 h 6858000"/>
              <a:gd name="connsiteX129-25739" fmla="*/ 6002524 w 6127689"/>
              <a:gd name="connsiteY129-25740" fmla="*/ 6560188 h 6858000"/>
              <a:gd name="connsiteX130-25741" fmla="*/ 6006823 w 6127689"/>
              <a:gd name="connsiteY130-25742" fmla="*/ 6578546 h 6858000"/>
              <a:gd name="connsiteX131-25743" fmla="*/ 6004510 w 6127689"/>
              <a:gd name="connsiteY131-25744" fmla="*/ 6599256 h 6858000"/>
              <a:gd name="connsiteX132-25745" fmla="*/ 5986207 w 6127689"/>
              <a:gd name="connsiteY132-25746" fmla="*/ 6695855 h 6858000"/>
              <a:gd name="connsiteX133-25747" fmla="*/ 5979428 w 6127689"/>
              <a:gd name="connsiteY133-25748" fmla="*/ 6754678 h 6858000"/>
              <a:gd name="connsiteX134-25749" fmla="*/ 5983398 w 6127689"/>
              <a:gd name="connsiteY134-25750" fmla="*/ 6778641 h 6858000"/>
              <a:gd name="connsiteX135-25751" fmla="*/ 5984543 w 6127689"/>
              <a:gd name="connsiteY135-25752" fmla="*/ 6811016 h 6858000"/>
              <a:gd name="connsiteX136-25753" fmla="*/ 5981802 w 6127689"/>
              <a:gd name="connsiteY136-25754" fmla="*/ 6838578 h 6858000"/>
              <a:gd name="connsiteX137-25755" fmla="*/ 5979671 w 6127689"/>
              <a:gd name="connsiteY137-25756" fmla="*/ 6858000 h 6858000"/>
              <a:gd name="connsiteX138-25757" fmla="*/ 0 w 6127689"/>
              <a:gd name="connsiteY138-25758" fmla="*/ 6858000 h 6858000"/>
              <a:gd name="connsiteX139-25759" fmla="*/ 0 w 6127689"/>
              <a:gd name="connsiteY139-25760" fmla="*/ 0 h 6858000"/>
              <a:gd name="connsiteX0-25761" fmla="*/ 0 w 6127689"/>
              <a:gd name="connsiteY0-25762" fmla="*/ 0 h 6858000"/>
              <a:gd name="connsiteX1-25763" fmla="*/ 4965888 w 6127689"/>
              <a:gd name="connsiteY1-25764" fmla="*/ 0 h 6858000"/>
              <a:gd name="connsiteX2-25765" fmla="*/ 4967767 w 6127689"/>
              <a:gd name="connsiteY2-25766" fmla="*/ 7930 h 6858000"/>
              <a:gd name="connsiteX3-25767" fmla="*/ 4979444 w 6127689"/>
              <a:gd name="connsiteY3-25768" fmla="*/ 43921 h 6858000"/>
              <a:gd name="connsiteX4-25769" fmla="*/ 5021173 w 6127689"/>
              <a:gd name="connsiteY4-25770" fmla="*/ 123738 h 6858000"/>
              <a:gd name="connsiteX5-25771" fmla="*/ 5075458 w 6127689"/>
              <a:gd name="connsiteY5-25772" fmla="*/ 264355 h 6858000"/>
              <a:gd name="connsiteX6-25773" fmla="*/ 5081175 w 6127689"/>
              <a:gd name="connsiteY6-25774" fmla="*/ 277448 h 6858000"/>
              <a:gd name="connsiteX7-25775" fmla="*/ 5097011 w 6127689"/>
              <a:gd name="connsiteY7-25776" fmla="*/ 355616 h 6858000"/>
              <a:gd name="connsiteX8-25777" fmla="*/ 5130982 w 6127689"/>
              <a:gd name="connsiteY8-25778" fmla="*/ 412030 h 6858000"/>
              <a:gd name="connsiteX9-25779" fmla="*/ 5153000 w 6127689"/>
              <a:gd name="connsiteY9-25780" fmla="*/ 507134 h 6858000"/>
              <a:gd name="connsiteX10-25781" fmla="*/ 5171282 w 6127689"/>
              <a:gd name="connsiteY10-25782" fmla="*/ 602071 h 6858000"/>
              <a:gd name="connsiteX11-25783" fmla="*/ 5176196 w 6127689"/>
              <a:gd name="connsiteY11-25784" fmla="*/ 636822 h 6858000"/>
              <a:gd name="connsiteX12-25785" fmla="*/ 5189051 w 6127689"/>
              <a:gd name="connsiteY12-25786" fmla="*/ 782518 h 6858000"/>
              <a:gd name="connsiteX13-25787" fmla="*/ 5210428 w 6127689"/>
              <a:gd name="connsiteY13-25788" fmla="*/ 815772 h 6858000"/>
              <a:gd name="connsiteX14-25789" fmla="*/ 5221088 w 6127689"/>
              <a:gd name="connsiteY14-25790" fmla="*/ 860193 h 6858000"/>
              <a:gd name="connsiteX15-25791" fmla="*/ 5230806 w 6127689"/>
              <a:gd name="connsiteY15-25792" fmla="*/ 961354 h 6858000"/>
              <a:gd name="connsiteX16-25793" fmla="*/ 5201018 w 6127689"/>
              <a:gd name="connsiteY16-25794" fmla="*/ 1095027 h 6858000"/>
              <a:gd name="connsiteX17-25795" fmla="*/ 5202153 w 6127689"/>
              <a:gd name="connsiteY17-25796" fmla="*/ 1133224 h 6858000"/>
              <a:gd name="connsiteX18-25797" fmla="*/ 5207370 w 6127689"/>
              <a:gd name="connsiteY18-25798" fmla="*/ 1138097 h 6858000"/>
              <a:gd name="connsiteX19-25799" fmla="*/ 5189234 w 6127689"/>
              <a:gd name="connsiteY19-25800" fmla="*/ 1193495 h 6858000"/>
              <a:gd name="connsiteX20-25801" fmla="*/ 5202769 w 6127689"/>
              <a:gd name="connsiteY20-25802" fmla="*/ 1269450 h 6858000"/>
              <a:gd name="connsiteX21-25803" fmla="*/ 5225968 w 6127689"/>
              <a:gd name="connsiteY21-25804" fmla="*/ 1357994 h 6858000"/>
              <a:gd name="connsiteX22-25805" fmla="*/ 5233819 w 6127689"/>
              <a:gd name="connsiteY22-25806" fmla="*/ 1380922 h 6858000"/>
              <a:gd name="connsiteX23-25807" fmla="*/ 5237226 w 6127689"/>
              <a:gd name="connsiteY23-25808" fmla="*/ 1441327 h 6858000"/>
              <a:gd name="connsiteX24-25809" fmla="*/ 5255653 w 6127689"/>
              <a:gd name="connsiteY24-25810" fmla="*/ 1524712 h 6858000"/>
              <a:gd name="connsiteX25-25811" fmla="*/ 5263491 w 6127689"/>
              <a:gd name="connsiteY25-25812" fmla="*/ 1642938 h 6858000"/>
              <a:gd name="connsiteX26-25813" fmla="*/ 5261314 w 6127689"/>
              <a:gd name="connsiteY26-25814" fmla="*/ 1689177 h 6858000"/>
              <a:gd name="connsiteX27-25815" fmla="*/ 5259788 w 6127689"/>
              <a:gd name="connsiteY27-25816" fmla="*/ 1768516 h 6858000"/>
              <a:gd name="connsiteX28-25817" fmla="*/ 5255696 w 6127689"/>
              <a:gd name="connsiteY28-25818" fmla="*/ 1953770 h 6858000"/>
              <a:gd name="connsiteX29-25819" fmla="*/ 5252592 w 6127689"/>
              <a:gd name="connsiteY29-25820" fmla="*/ 2092210 h 6858000"/>
              <a:gd name="connsiteX30-25821" fmla="*/ 5264303 w 6127689"/>
              <a:gd name="connsiteY30-25822" fmla="*/ 2225157 h 6858000"/>
              <a:gd name="connsiteX31-25823" fmla="*/ 5254949 w 6127689"/>
              <a:gd name="connsiteY31-25824" fmla="*/ 2236160 h 6858000"/>
              <a:gd name="connsiteX32-25825" fmla="*/ 5250104 w 6127689"/>
              <a:gd name="connsiteY32-25826" fmla="*/ 2249166 h 6858000"/>
              <a:gd name="connsiteX33-25827" fmla="*/ 5251214 w 6127689"/>
              <a:gd name="connsiteY33-25828" fmla="*/ 2250944 h 6858000"/>
              <a:gd name="connsiteX34-25829" fmla="*/ 5250644 w 6127689"/>
              <a:gd name="connsiteY34-25830" fmla="*/ 2266619 h 6858000"/>
              <a:gd name="connsiteX35-25831" fmla="*/ 5293877 w 6127689"/>
              <a:gd name="connsiteY35-25832" fmla="*/ 2368649 h 6858000"/>
              <a:gd name="connsiteX36-25833" fmla="*/ 5311338 w 6127689"/>
              <a:gd name="connsiteY36-25834" fmla="*/ 2404034 h 6858000"/>
              <a:gd name="connsiteX37-25835" fmla="*/ 5338366 w 6127689"/>
              <a:gd name="connsiteY37-25836" fmla="*/ 2465052 h 6858000"/>
              <a:gd name="connsiteX38-25837" fmla="*/ 5371263 w 6127689"/>
              <a:gd name="connsiteY38-25838" fmla="*/ 2586413 h 6858000"/>
              <a:gd name="connsiteX39-25839" fmla="*/ 5407503 w 6127689"/>
              <a:gd name="connsiteY39-25840" fmla="*/ 2786290 h 6858000"/>
              <a:gd name="connsiteX40-25841" fmla="*/ 5407356 w 6127689"/>
              <a:gd name="connsiteY40-25842" fmla="*/ 2787545 h 6858000"/>
              <a:gd name="connsiteX41-25843" fmla="*/ 5411130 w 6127689"/>
              <a:gd name="connsiteY41-25844" fmla="*/ 2788640 h 6858000"/>
              <a:gd name="connsiteX42-25845" fmla="*/ 5416439 w 6127689"/>
              <a:gd name="connsiteY42-25846" fmla="*/ 2805666 h 6858000"/>
              <a:gd name="connsiteX43-25847" fmla="*/ 5457023 w 6127689"/>
              <a:gd name="connsiteY43-25848" fmla="*/ 2858292 h 6858000"/>
              <a:gd name="connsiteX44-25849" fmla="*/ 5479298 w 6127689"/>
              <a:gd name="connsiteY44-25850" fmla="*/ 2947791 h 6858000"/>
              <a:gd name="connsiteX45-25851" fmla="*/ 5481770 w 6127689"/>
              <a:gd name="connsiteY45-25852" fmla="*/ 2951352 h 6858000"/>
              <a:gd name="connsiteX46-25853" fmla="*/ 5482045 w 6127689"/>
              <a:gd name="connsiteY46-25854" fmla="*/ 2984371 h 6858000"/>
              <a:gd name="connsiteX47-25855" fmla="*/ 5482415 w 6127689"/>
              <a:gd name="connsiteY47-25856" fmla="*/ 3004079 h 6858000"/>
              <a:gd name="connsiteX48-25857" fmla="*/ 5503944 w 6127689"/>
              <a:gd name="connsiteY48-25858" fmla="*/ 3123335 h 6858000"/>
              <a:gd name="connsiteX49-25859" fmla="*/ 5516007 w 6127689"/>
              <a:gd name="connsiteY49-25860" fmla="*/ 3258473 h 6858000"/>
              <a:gd name="connsiteX50-25861" fmla="*/ 5566839 w 6127689"/>
              <a:gd name="connsiteY50-25862" fmla="*/ 3345295 h 6858000"/>
              <a:gd name="connsiteX51-25863" fmla="*/ 5589758 w 6127689"/>
              <a:gd name="connsiteY51-25864" fmla="*/ 3506453 h 6858000"/>
              <a:gd name="connsiteX52-25865" fmla="*/ 5596144 w 6127689"/>
              <a:gd name="connsiteY52-25866" fmla="*/ 3534624 h 6858000"/>
              <a:gd name="connsiteX53-25867" fmla="*/ 5597750 w 6127689"/>
              <a:gd name="connsiteY53-25868" fmla="*/ 3534129 h 6858000"/>
              <a:gd name="connsiteX54-25869" fmla="*/ 5599700 w 6127689"/>
              <a:gd name="connsiteY54-25870" fmla="*/ 3547221 h 6858000"/>
              <a:gd name="connsiteX55-25871" fmla="*/ 5615031 w 6127689"/>
              <a:gd name="connsiteY55-25872" fmla="*/ 3557482 h 6858000"/>
              <a:gd name="connsiteX56-25873" fmla="*/ 5618377 w 6127689"/>
              <a:gd name="connsiteY56-25874" fmla="*/ 3588431 h 6858000"/>
              <a:gd name="connsiteX57-25875" fmla="*/ 5612155 w 6127689"/>
              <a:gd name="connsiteY57-25876" fmla="*/ 3589869 h 6858000"/>
              <a:gd name="connsiteX58-25877" fmla="*/ 5620843 w 6127689"/>
              <a:gd name="connsiteY58-25878" fmla="*/ 3606745 h 6858000"/>
              <a:gd name="connsiteX59-25879" fmla="*/ 5655472 w 6127689"/>
              <a:gd name="connsiteY59-25880" fmla="*/ 3678877 h 6858000"/>
              <a:gd name="connsiteX60-25881" fmla="*/ 5683015 w 6127689"/>
              <a:gd name="connsiteY60-25882" fmla="*/ 3762025 h 6858000"/>
              <a:gd name="connsiteX61-25883" fmla="*/ 5696643 w 6127689"/>
              <a:gd name="connsiteY61-25884" fmla="*/ 3773888 h 6858000"/>
              <a:gd name="connsiteX62-25885" fmla="*/ 5699203 w 6127689"/>
              <a:gd name="connsiteY62-25886" fmla="*/ 3775823 h 6858000"/>
              <a:gd name="connsiteX63-25887" fmla="*/ 5704824 w 6127689"/>
              <a:gd name="connsiteY63-25888" fmla="*/ 3785966 h 6858000"/>
              <a:gd name="connsiteX64-25889" fmla="*/ 5733539 w 6127689"/>
              <a:gd name="connsiteY64-25890" fmla="*/ 3818457 h 6858000"/>
              <a:gd name="connsiteX65-25891" fmla="*/ 5768491 w 6127689"/>
              <a:gd name="connsiteY65-25892" fmla="*/ 3914399 h 6858000"/>
              <a:gd name="connsiteX66-25893" fmla="*/ 5793123 w 6127689"/>
              <a:gd name="connsiteY66-25894" fmla="*/ 3969952 h 6858000"/>
              <a:gd name="connsiteX67-25895" fmla="*/ 5808321 w 6127689"/>
              <a:gd name="connsiteY67-25896" fmla="*/ 3988153 h 6858000"/>
              <a:gd name="connsiteX68-25897" fmla="*/ 5825621 w 6127689"/>
              <a:gd name="connsiteY68-25898" fmla="*/ 4015525 h 6858000"/>
              <a:gd name="connsiteX69-25899" fmla="*/ 5860672 w 6127689"/>
              <a:gd name="connsiteY69-25900" fmla="*/ 4061579 h 6858000"/>
              <a:gd name="connsiteX70-25901" fmla="*/ 5872173 w 6127689"/>
              <a:gd name="connsiteY70-25902" fmla="*/ 4088497 h 6858000"/>
              <a:gd name="connsiteX71-25903" fmla="*/ 5883705 w 6127689"/>
              <a:gd name="connsiteY71-25904" fmla="*/ 4101899 h 6858000"/>
              <a:gd name="connsiteX72-25905" fmla="*/ 5894095 w 6127689"/>
              <a:gd name="connsiteY72-25906" fmla="*/ 4128857 h 6858000"/>
              <a:gd name="connsiteX73-25907" fmla="*/ 5898339 w 6127689"/>
              <a:gd name="connsiteY73-25908" fmla="*/ 4140800 h 6858000"/>
              <a:gd name="connsiteX74-25909" fmla="*/ 5903513 w 6127689"/>
              <a:gd name="connsiteY74-25910" fmla="*/ 4187661 h 6858000"/>
              <a:gd name="connsiteX75-25911" fmla="*/ 5917114 w 6127689"/>
              <a:gd name="connsiteY75-25912" fmla="*/ 4213096 h 6858000"/>
              <a:gd name="connsiteX76-25913" fmla="*/ 5924233 w 6127689"/>
              <a:gd name="connsiteY76-25914" fmla="*/ 4242060 h 6858000"/>
              <a:gd name="connsiteX77-25915" fmla="*/ 5928910 w 6127689"/>
              <a:gd name="connsiteY77-25916" fmla="*/ 4300973 h 6858000"/>
              <a:gd name="connsiteX78-25917" fmla="*/ 5939320 w 6127689"/>
              <a:gd name="connsiteY78-25918" fmla="*/ 4340435 h 6858000"/>
              <a:gd name="connsiteX79-25919" fmla="*/ 5946705 w 6127689"/>
              <a:gd name="connsiteY79-25920" fmla="*/ 4428051 h 6858000"/>
              <a:gd name="connsiteX80-25921" fmla="*/ 5949261 w 6127689"/>
              <a:gd name="connsiteY80-25922" fmla="*/ 4449185 h 6858000"/>
              <a:gd name="connsiteX81-25923" fmla="*/ 5957504 w 6127689"/>
              <a:gd name="connsiteY81-25924" fmla="*/ 4465911 h 6858000"/>
              <a:gd name="connsiteX82-25925" fmla="*/ 5964689 w 6127689"/>
              <a:gd name="connsiteY82-25926" fmla="*/ 4468532 h 6858000"/>
              <a:gd name="connsiteX83-25927" fmla="*/ 5967062 w 6127689"/>
              <a:gd name="connsiteY83-25928" fmla="*/ 4479923 h 6858000"/>
              <a:gd name="connsiteX84-25929" fmla="*/ 5968960 w 6127689"/>
              <a:gd name="connsiteY84-25930" fmla="*/ 4482655 h 6858000"/>
              <a:gd name="connsiteX85-25931" fmla="*/ 5980106 w 6127689"/>
              <a:gd name="connsiteY85-25932" fmla="*/ 4585087 h 6858000"/>
              <a:gd name="connsiteX86-25933" fmla="*/ 5998138 w 6127689"/>
              <a:gd name="connsiteY86-25934" fmla="*/ 4697518 h 6858000"/>
              <a:gd name="connsiteX87-25935" fmla="*/ 6013516 w 6127689"/>
              <a:gd name="connsiteY87-25936" fmla="*/ 4786619 h 6858000"/>
              <a:gd name="connsiteX88-25937" fmla="*/ 6025404 w 6127689"/>
              <a:gd name="connsiteY88-25938" fmla="*/ 4858148 h 6858000"/>
              <a:gd name="connsiteX89-25939" fmla="*/ 6007749 w 6127689"/>
              <a:gd name="connsiteY89-25940" fmla="*/ 4964715 h 6858000"/>
              <a:gd name="connsiteX90-25941" fmla="*/ 6005269 w 6127689"/>
              <a:gd name="connsiteY90-25942" fmla="*/ 5150567 h 6858000"/>
              <a:gd name="connsiteX91-25943" fmla="*/ 6001127 w 6127689"/>
              <a:gd name="connsiteY91-25944" fmla="*/ 5164609 h 6858000"/>
              <a:gd name="connsiteX92-25945" fmla="*/ 5996647 w 6127689"/>
              <a:gd name="connsiteY92-25946" fmla="*/ 5185640 h 6858000"/>
              <a:gd name="connsiteX93-25947" fmla="*/ 5998514 w 6127689"/>
              <a:gd name="connsiteY93-25948" fmla="*/ 5189673 h 6858000"/>
              <a:gd name="connsiteX94-25949" fmla="*/ 6018409 w 6127689"/>
              <a:gd name="connsiteY94-25950" fmla="*/ 5227157 h 6858000"/>
              <a:gd name="connsiteX95-25951" fmla="*/ 6036748 w 6127689"/>
              <a:gd name="connsiteY95-25952" fmla="*/ 5322752 h 6858000"/>
              <a:gd name="connsiteX96-25953" fmla="*/ 6036943 w 6127689"/>
              <a:gd name="connsiteY96-25954" fmla="*/ 5329480 h 6858000"/>
              <a:gd name="connsiteX97-25955" fmla="*/ 6037236 w 6127689"/>
              <a:gd name="connsiteY97-25956" fmla="*/ 5329634 h 6858000"/>
              <a:gd name="connsiteX98-25957" fmla="*/ 6038019 w 6127689"/>
              <a:gd name="connsiteY98-25958" fmla="*/ 5336764 h 6858000"/>
              <a:gd name="connsiteX99-25959" fmla="*/ 6037298 w 6127689"/>
              <a:gd name="connsiteY99-25960" fmla="*/ 5341753 h 6858000"/>
              <a:gd name="connsiteX100-25961" fmla="*/ 6037677 w 6127689"/>
              <a:gd name="connsiteY100-25962" fmla="*/ 5354807 h 6858000"/>
              <a:gd name="connsiteX101-25963" fmla="*/ 6039728 w 6127689"/>
              <a:gd name="connsiteY101-25964" fmla="*/ 5359416 h 6858000"/>
              <a:gd name="connsiteX102-25965" fmla="*/ 6043311 w 6127689"/>
              <a:gd name="connsiteY102-25966" fmla="*/ 5361407 h 6858000"/>
              <a:gd name="connsiteX103-25967" fmla="*/ 6042954 w 6127689"/>
              <a:gd name="connsiteY103-25968" fmla="*/ 5362576 h 6858000"/>
              <a:gd name="connsiteX104-25969" fmla="*/ 6053435 w 6127689"/>
              <a:gd name="connsiteY104-25970" fmla="*/ 5387547 h 6858000"/>
              <a:gd name="connsiteX105-25971" fmla="*/ 6065933 w 6127689"/>
              <a:gd name="connsiteY105-25972" fmla="*/ 5443002 h 6858000"/>
              <a:gd name="connsiteX106-25973" fmla="*/ 6068640 w 6127689"/>
              <a:gd name="connsiteY106-25974" fmla="*/ 5474503 h 6858000"/>
              <a:gd name="connsiteX107-25975" fmla="*/ 6080922 w 6127689"/>
              <a:gd name="connsiteY107-25976" fmla="*/ 5561070 h 6858000"/>
              <a:gd name="connsiteX108-25977" fmla="*/ 6096949 w 6127689"/>
              <a:gd name="connsiteY108-25978" fmla="*/ 5648179 h 6858000"/>
              <a:gd name="connsiteX109-25979" fmla="*/ 6125703 w 6127689"/>
              <a:gd name="connsiteY109-25980" fmla="*/ 5692894 h 6858000"/>
              <a:gd name="connsiteX110-25981" fmla="*/ 6126670 w 6127689"/>
              <a:gd name="connsiteY110-25982" fmla="*/ 5697882 h 6858000"/>
              <a:gd name="connsiteX111-25983" fmla="*/ 6124061 w 6127689"/>
              <a:gd name="connsiteY111-25984" fmla="*/ 5710294 h 6858000"/>
              <a:gd name="connsiteX112-25985" fmla="*/ 6122213 w 6127689"/>
              <a:gd name="connsiteY112-25986" fmla="*/ 5714762 h 6858000"/>
              <a:gd name="connsiteX113-25987" fmla="*/ 6121353 w 6127689"/>
              <a:gd name="connsiteY113-25988" fmla="*/ 5721725 h 6858000"/>
              <a:gd name="connsiteX114-25989" fmla="*/ 6121607 w 6127689"/>
              <a:gd name="connsiteY114-25990" fmla="*/ 5721959 h 6858000"/>
              <a:gd name="connsiteX115-25991" fmla="*/ 6120262 w 6127689"/>
              <a:gd name="connsiteY115-25992" fmla="*/ 5728358 h 6858000"/>
              <a:gd name="connsiteX116-25993" fmla="*/ 6127024 w 6127689"/>
              <a:gd name="connsiteY116-25994" fmla="*/ 5786902 h 6858000"/>
              <a:gd name="connsiteX117-25995" fmla="*/ 6127519 w 6127689"/>
              <a:gd name="connsiteY117-25996" fmla="*/ 5865775 h 6858000"/>
              <a:gd name="connsiteX118-25997" fmla="*/ 6119217 w 6127689"/>
              <a:gd name="connsiteY118-25998" fmla="*/ 5888542 h 6858000"/>
              <a:gd name="connsiteX119-25999" fmla="*/ 6102493 w 6127689"/>
              <a:gd name="connsiteY119-26000" fmla="*/ 5928602 h 6858000"/>
              <a:gd name="connsiteX120-26001" fmla="*/ 6056863 w 6127689"/>
              <a:gd name="connsiteY120-26002" fmla="*/ 6000643 h 6858000"/>
              <a:gd name="connsiteX121-26003" fmla="*/ 6045436 w 6127689"/>
              <a:gd name="connsiteY121-26004" fmla="*/ 6124480 h 6858000"/>
              <a:gd name="connsiteX122-26005" fmla="*/ 6030489 w 6127689"/>
              <a:gd name="connsiteY122-26006" fmla="*/ 6317666 h 6858000"/>
              <a:gd name="connsiteX123-26007" fmla="*/ 6007492 w 6127689"/>
              <a:gd name="connsiteY123-26008" fmla="*/ 6440818 h 6858000"/>
              <a:gd name="connsiteX124-26009" fmla="*/ 6009467 w 6127689"/>
              <a:gd name="connsiteY124-26010" fmla="*/ 6487076 h 6858000"/>
              <a:gd name="connsiteX125-26011" fmla="*/ 5995064 w 6127689"/>
              <a:gd name="connsiteY125-26012" fmla="*/ 6540791 h 6858000"/>
              <a:gd name="connsiteX126-26013" fmla="*/ 5996309 w 6127689"/>
              <a:gd name="connsiteY126-26014" fmla="*/ 6543961 h 6858000"/>
              <a:gd name="connsiteX127-26015" fmla="*/ 5996048 w 6127689"/>
              <a:gd name="connsiteY127-26016" fmla="*/ 6555444 h 6858000"/>
              <a:gd name="connsiteX128-26017" fmla="*/ 6002524 w 6127689"/>
              <a:gd name="connsiteY128-26018" fmla="*/ 6560188 h 6858000"/>
              <a:gd name="connsiteX129-26019" fmla="*/ 6006823 w 6127689"/>
              <a:gd name="connsiteY129-26020" fmla="*/ 6578546 h 6858000"/>
              <a:gd name="connsiteX130-26021" fmla="*/ 6004510 w 6127689"/>
              <a:gd name="connsiteY130-26022" fmla="*/ 6599256 h 6858000"/>
              <a:gd name="connsiteX131-26023" fmla="*/ 5986207 w 6127689"/>
              <a:gd name="connsiteY131-26024" fmla="*/ 6695855 h 6858000"/>
              <a:gd name="connsiteX132-26025" fmla="*/ 5979428 w 6127689"/>
              <a:gd name="connsiteY132-26026" fmla="*/ 6754678 h 6858000"/>
              <a:gd name="connsiteX133-26027" fmla="*/ 5983398 w 6127689"/>
              <a:gd name="connsiteY133-26028" fmla="*/ 6778641 h 6858000"/>
              <a:gd name="connsiteX134-26029" fmla="*/ 5984543 w 6127689"/>
              <a:gd name="connsiteY134-26030" fmla="*/ 6811016 h 6858000"/>
              <a:gd name="connsiteX135-26031" fmla="*/ 5981802 w 6127689"/>
              <a:gd name="connsiteY135-26032" fmla="*/ 6838578 h 6858000"/>
              <a:gd name="connsiteX136-26033" fmla="*/ 5979671 w 6127689"/>
              <a:gd name="connsiteY136-26034" fmla="*/ 6858000 h 6858000"/>
              <a:gd name="connsiteX137-26035" fmla="*/ 0 w 6127689"/>
              <a:gd name="connsiteY137-26036" fmla="*/ 6858000 h 6858000"/>
              <a:gd name="connsiteX138-26037" fmla="*/ 0 w 6127689"/>
              <a:gd name="connsiteY138-26038" fmla="*/ 0 h 6858000"/>
              <a:gd name="connsiteX0-26039" fmla="*/ 0 w 6127689"/>
              <a:gd name="connsiteY0-26040" fmla="*/ 0 h 6858000"/>
              <a:gd name="connsiteX1-26041" fmla="*/ 4965888 w 6127689"/>
              <a:gd name="connsiteY1-26042" fmla="*/ 0 h 6858000"/>
              <a:gd name="connsiteX2-26043" fmla="*/ 4967767 w 6127689"/>
              <a:gd name="connsiteY2-26044" fmla="*/ 7930 h 6858000"/>
              <a:gd name="connsiteX3-26045" fmla="*/ 4979444 w 6127689"/>
              <a:gd name="connsiteY3-26046" fmla="*/ 43921 h 6858000"/>
              <a:gd name="connsiteX4-26047" fmla="*/ 5021173 w 6127689"/>
              <a:gd name="connsiteY4-26048" fmla="*/ 123738 h 6858000"/>
              <a:gd name="connsiteX5-26049" fmla="*/ 5075458 w 6127689"/>
              <a:gd name="connsiteY5-26050" fmla="*/ 264355 h 6858000"/>
              <a:gd name="connsiteX6-26051" fmla="*/ 5081175 w 6127689"/>
              <a:gd name="connsiteY6-26052" fmla="*/ 277448 h 6858000"/>
              <a:gd name="connsiteX7-26053" fmla="*/ 5097011 w 6127689"/>
              <a:gd name="connsiteY7-26054" fmla="*/ 355616 h 6858000"/>
              <a:gd name="connsiteX8-26055" fmla="*/ 5130982 w 6127689"/>
              <a:gd name="connsiteY8-26056" fmla="*/ 412030 h 6858000"/>
              <a:gd name="connsiteX9-26057" fmla="*/ 5153000 w 6127689"/>
              <a:gd name="connsiteY9-26058" fmla="*/ 507134 h 6858000"/>
              <a:gd name="connsiteX10-26059" fmla="*/ 5171282 w 6127689"/>
              <a:gd name="connsiteY10-26060" fmla="*/ 602071 h 6858000"/>
              <a:gd name="connsiteX11-26061" fmla="*/ 5176196 w 6127689"/>
              <a:gd name="connsiteY11-26062" fmla="*/ 636822 h 6858000"/>
              <a:gd name="connsiteX12-26063" fmla="*/ 5189051 w 6127689"/>
              <a:gd name="connsiteY12-26064" fmla="*/ 782518 h 6858000"/>
              <a:gd name="connsiteX13-26065" fmla="*/ 5210428 w 6127689"/>
              <a:gd name="connsiteY13-26066" fmla="*/ 815772 h 6858000"/>
              <a:gd name="connsiteX14-26067" fmla="*/ 5221088 w 6127689"/>
              <a:gd name="connsiteY14-26068" fmla="*/ 860193 h 6858000"/>
              <a:gd name="connsiteX15-26069" fmla="*/ 5230806 w 6127689"/>
              <a:gd name="connsiteY15-26070" fmla="*/ 961354 h 6858000"/>
              <a:gd name="connsiteX16-26071" fmla="*/ 5201018 w 6127689"/>
              <a:gd name="connsiteY16-26072" fmla="*/ 1095027 h 6858000"/>
              <a:gd name="connsiteX17-26073" fmla="*/ 5202153 w 6127689"/>
              <a:gd name="connsiteY17-26074" fmla="*/ 1133224 h 6858000"/>
              <a:gd name="connsiteX18-26075" fmla="*/ 5207370 w 6127689"/>
              <a:gd name="connsiteY18-26076" fmla="*/ 1138097 h 6858000"/>
              <a:gd name="connsiteX19-26077" fmla="*/ 5189234 w 6127689"/>
              <a:gd name="connsiteY19-26078" fmla="*/ 1193495 h 6858000"/>
              <a:gd name="connsiteX20-26079" fmla="*/ 5202769 w 6127689"/>
              <a:gd name="connsiteY20-26080" fmla="*/ 1269450 h 6858000"/>
              <a:gd name="connsiteX21-26081" fmla="*/ 5225968 w 6127689"/>
              <a:gd name="connsiteY21-26082" fmla="*/ 1357994 h 6858000"/>
              <a:gd name="connsiteX22-26083" fmla="*/ 5233819 w 6127689"/>
              <a:gd name="connsiteY22-26084" fmla="*/ 1380922 h 6858000"/>
              <a:gd name="connsiteX23-26085" fmla="*/ 5237226 w 6127689"/>
              <a:gd name="connsiteY23-26086" fmla="*/ 1441327 h 6858000"/>
              <a:gd name="connsiteX24-26087" fmla="*/ 5255653 w 6127689"/>
              <a:gd name="connsiteY24-26088" fmla="*/ 1524712 h 6858000"/>
              <a:gd name="connsiteX25-26089" fmla="*/ 5263491 w 6127689"/>
              <a:gd name="connsiteY25-26090" fmla="*/ 1642938 h 6858000"/>
              <a:gd name="connsiteX26-26091" fmla="*/ 5261314 w 6127689"/>
              <a:gd name="connsiteY26-26092" fmla="*/ 1689177 h 6858000"/>
              <a:gd name="connsiteX27-26093" fmla="*/ 5259788 w 6127689"/>
              <a:gd name="connsiteY27-26094" fmla="*/ 1768516 h 6858000"/>
              <a:gd name="connsiteX28-26095" fmla="*/ 5255696 w 6127689"/>
              <a:gd name="connsiteY28-26096" fmla="*/ 1953770 h 6858000"/>
              <a:gd name="connsiteX29-26097" fmla="*/ 5252592 w 6127689"/>
              <a:gd name="connsiteY29-26098" fmla="*/ 2092210 h 6858000"/>
              <a:gd name="connsiteX30-26099" fmla="*/ 5264303 w 6127689"/>
              <a:gd name="connsiteY30-26100" fmla="*/ 2225157 h 6858000"/>
              <a:gd name="connsiteX31-26101" fmla="*/ 5254949 w 6127689"/>
              <a:gd name="connsiteY31-26102" fmla="*/ 2236160 h 6858000"/>
              <a:gd name="connsiteX32-26103" fmla="*/ 5250104 w 6127689"/>
              <a:gd name="connsiteY32-26104" fmla="*/ 2249166 h 6858000"/>
              <a:gd name="connsiteX33-26105" fmla="*/ 5251214 w 6127689"/>
              <a:gd name="connsiteY33-26106" fmla="*/ 2250944 h 6858000"/>
              <a:gd name="connsiteX34-26107" fmla="*/ 5250644 w 6127689"/>
              <a:gd name="connsiteY34-26108" fmla="*/ 2266619 h 6858000"/>
              <a:gd name="connsiteX35-26109" fmla="*/ 5293877 w 6127689"/>
              <a:gd name="connsiteY35-26110" fmla="*/ 2368649 h 6858000"/>
              <a:gd name="connsiteX36-26111" fmla="*/ 5311338 w 6127689"/>
              <a:gd name="connsiteY36-26112" fmla="*/ 2404034 h 6858000"/>
              <a:gd name="connsiteX37-26113" fmla="*/ 5338366 w 6127689"/>
              <a:gd name="connsiteY37-26114" fmla="*/ 2465052 h 6858000"/>
              <a:gd name="connsiteX38-26115" fmla="*/ 5371263 w 6127689"/>
              <a:gd name="connsiteY38-26116" fmla="*/ 2586413 h 6858000"/>
              <a:gd name="connsiteX39-26117" fmla="*/ 5407503 w 6127689"/>
              <a:gd name="connsiteY39-26118" fmla="*/ 2786290 h 6858000"/>
              <a:gd name="connsiteX40-26119" fmla="*/ 5407356 w 6127689"/>
              <a:gd name="connsiteY40-26120" fmla="*/ 2787545 h 6858000"/>
              <a:gd name="connsiteX41-26121" fmla="*/ 5411130 w 6127689"/>
              <a:gd name="connsiteY41-26122" fmla="*/ 2788640 h 6858000"/>
              <a:gd name="connsiteX42-26123" fmla="*/ 5416439 w 6127689"/>
              <a:gd name="connsiteY42-26124" fmla="*/ 2805666 h 6858000"/>
              <a:gd name="connsiteX43-26125" fmla="*/ 5457023 w 6127689"/>
              <a:gd name="connsiteY43-26126" fmla="*/ 2858292 h 6858000"/>
              <a:gd name="connsiteX44-26127" fmla="*/ 5479298 w 6127689"/>
              <a:gd name="connsiteY44-26128" fmla="*/ 2947791 h 6858000"/>
              <a:gd name="connsiteX45-26129" fmla="*/ 5481770 w 6127689"/>
              <a:gd name="connsiteY45-26130" fmla="*/ 2951352 h 6858000"/>
              <a:gd name="connsiteX46-26131" fmla="*/ 5482045 w 6127689"/>
              <a:gd name="connsiteY46-26132" fmla="*/ 2984371 h 6858000"/>
              <a:gd name="connsiteX47-26133" fmla="*/ 5482415 w 6127689"/>
              <a:gd name="connsiteY47-26134" fmla="*/ 3004079 h 6858000"/>
              <a:gd name="connsiteX48-26135" fmla="*/ 5503944 w 6127689"/>
              <a:gd name="connsiteY48-26136" fmla="*/ 3123335 h 6858000"/>
              <a:gd name="connsiteX49-26137" fmla="*/ 5516007 w 6127689"/>
              <a:gd name="connsiteY49-26138" fmla="*/ 3258473 h 6858000"/>
              <a:gd name="connsiteX50-26139" fmla="*/ 5566839 w 6127689"/>
              <a:gd name="connsiteY50-26140" fmla="*/ 3345295 h 6858000"/>
              <a:gd name="connsiteX51-26141" fmla="*/ 5589758 w 6127689"/>
              <a:gd name="connsiteY51-26142" fmla="*/ 3506453 h 6858000"/>
              <a:gd name="connsiteX52-26143" fmla="*/ 5596144 w 6127689"/>
              <a:gd name="connsiteY52-26144" fmla="*/ 3534624 h 6858000"/>
              <a:gd name="connsiteX53-26145" fmla="*/ 5597750 w 6127689"/>
              <a:gd name="connsiteY53-26146" fmla="*/ 3534129 h 6858000"/>
              <a:gd name="connsiteX54-26147" fmla="*/ 5599700 w 6127689"/>
              <a:gd name="connsiteY54-26148" fmla="*/ 3547221 h 6858000"/>
              <a:gd name="connsiteX55-26149" fmla="*/ 5615031 w 6127689"/>
              <a:gd name="connsiteY55-26150" fmla="*/ 3557482 h 6858000"/>
              <a:gd name="connsiteX56-26151" fmla="*/ 5618377 w 6127689"/>
              <a:gd name="connsiteY56-26152" fmla="*/ 3588431 h 6858000"/>
              <a:gd name="connsiteX57-26153" fmla="*/ 5612155 w 6127689"/>
              <a:gd name="connsiteY57-26154" fmla="*/ 3589869 h 6858000"/>
              <a:gd name="connsiteX58-26155" fmla="*/ 5620843 w 6127689"/>
              <a:gd name="connsiteY58-26156" fmla="*/ 3606745 h 6858000"/>
              <a:gd name="connsiteX59-26157" fmla="*/ 5655472 w 6127689"/>
              <a:gd name="connsiteY59-26158" fmla="*/ 3678877 h 6858000"/>
              <a:gd name="connsiteX60-26159" fmla="*/ 5683015 w 6127689"/>
              <a:gd name="connsiteY60-26160" fmla="*/ 3762025 h 6858000"/>
              <a:gd name="connsiteX61-26161" fmla="*/ 5696643 w 6127689"/>
              <a:gd name="connsiteY61-26162" fmla="*/ 3773888 h 6858000"/>
              <a:gd name="connsiteX62-26163" fmla="*/ 5699203 w 6127689"/>
              <a:gd name="connsiteY62-26164" fmla="*/ 3775823 h 6858000"/>
              <a:gd name="connsiteX63-26165" fmla="*/ 5704824 w 6127689"/>
              <a:gd name="connsiteY63-26166" fmla="*/ 3785966 h 6858000"/>
              <a:gd name="connsiteX64-26167" fmla="*/ 5733539 w 6127689"/>
              <a:gd name="connsiteY64-26168" fmla="*/ 3818457 h 6858000"/>
              <a:gd name="connsiteX65-26169" fmla="*/ 5768491 w 6127689"/>
              <a:gd name="connsiteY65-26170" fmla="*/ 3914399 h 6858000"/>
              <a:gd name="connsiteX66-26171" fmla="*/ 5793123 w 6127689"/>
              <a:gd name="connsiteY66-26172" fmla="*/ 3969952 h 6858000"/>
              <a:gd name="connsiteX67-26173" fmla="*/ 5808321 w 6127689"/>
              <a:gd name="connsiteY67-26174" fmla="*/ 3988153 h 6858000"/>
              <a:gd name="connsiteX68-26175" fmla="*/ 5825621 w 6127689"/>
              <a:gd name="connsiteY68-26176" fmla="*/ 4015525 h 6858000"/>
              <a:gd name="connsiteX69-26177" fmla="*/ 5860672 w 6127689"/>
              <a:gd name="connsiteY69-26178" fmla="*/ 4061579 h 6858000"/>
              <a:gd name="connsiteX70-26179" fmla="*/ 5872173 w 6127689"/>
              <a:gd name="connsiteY70-26180" fmla="*/ 4088497 h 6858000"/>
              <a:gd name="connsiteX71-26181" fmla="*/ 5883705 w 6127689"/>
              <a:gd name="connsiteY71-26182" fmla="*/ 4101899 h 6858000"/>
              <a:gd name="connsiteX72-26183" fmla="*/ 5894095 w 6127689"/>
              <a:gd name="connsiteY72-26184" fmla="*/ 4128857 h 6858000"/>
              <a:gd name="connsiteX73-26185" fmla="*/ 5898339 w 6127689"/>
              <a:gd name="connsiteY73-26186" fmla="*/ 4140800 h 6858000"/>
              <a:gd name="connsiteX74-26187" fmla="*/ 5903513 w 6127689"/>
              <a:gd name="connsiteY74-26188" fmla="*/ 4187661 h 6858000"/>
              <a:gd name="connsiteX75-26189" fmla="*/ 5917114 w 6127689"/>
              <a:gd name="connsiteY75-26190" fmla="*/ 4213096 h 6858000"/>
              <a:gd name="connsiteX76-26191" fmla="*/ 5924233 w 6127689"/>
              <a:gd name="connsiteY76-26192" fmla="*/ 4242060 h 6858000"/>
              <a:gd name="connsiteX77-26193" fmla="*/ 5928910 w 6127689"/>
              <a:gd name="connsiteY77-26194" fmla="*/ 4300973 h 6858000"/>
              <a:gd name="connsiteX78-26195" fmla="*/ 5939320 w 6127689"/>
              <a:gd name="connsiteY78-26196" fmla="*/ 4340435 h 6858000"/>
              <a:gd name="connsiteX79-26197" fmla="*/ 5946705 w 6127689"/>
              <a:gd name="connsiteY79-26198" fmla="*/ 4428051 h 6858000"/>
              <a:gd name="connsiteX80-26199" fmla="*/ 5949261 w 6127689"/>
              <a:gd name="connsiteY80-26200" fmla="*/ 4449185 h 6858000"/>
              <a:gd name="connsiteX81-26201" fmla="*/ 5957504 w 6127689"/>
              <a:gd name="connsiteY81-26202" fmla="*/ 4465911 h 6858000"/>
              <a:gd name="connsiteX82-26203" fmla="*/ 5967062 w 6127689"/>
              <a:gd name="connsiteY82-26204" fmla="*/ 4479923 h 6858000"/>
              <a:gd name="connsiteX83-26205" fmla="*/ 5968960 w 6127689"/>
              <a:gd name="connsiteY83-26206" fmla="*/ 4482655 h 6858000"/>
              <a:gd name="connsiteX84-26207" fmla="*/ 5980106 w 6127689"/>
              <a:gd name="connsiteY84-26208" fmla="*/ 4585087 h 6858000"/>
              <a:gd name="connsiteX85-26209" fmla="*/ 5998138 w 6127689"/>
              <a:gd name="connsiteY85-26210" fmla="*/ 4697518 h 6858000"/>
              <a:gd name="connsiteX86-26211" fmla="*/ 6013516 w 6127689"/>
              <a:gd name="connsiteY86-26212" fmla="*/ 4786619 h 6858000"/>
              <a:gd name="connsiteX87-26213" fmla="*/ 6025404 w 6127689"/>
              <a:gd name="connsiteY87-26214" fmla="*/ 4858148 h 6858000"/>
              <a:gd name="connsiteX88-26215" fmla="*/ 6007749 w 6127689"/>
              <a:gd name="connsiteY88-26216" fmla="*/ 4964715 h 6858000"/>
              <a:gd name="connsiteX89-26217" fmla="*/ 6005269 w 6127689"/>
              <a:gd name="connsiteY89-26218" fmla="*/ 5150567 h 6858000"/>
              <a:gd name="connsiteX90-26219" fmla="*/ 6001127 w 6127689"/>
              <a:gd name="connsiteY90-26220" fmla="*/ 5164609 h 6858000"/>
              <a:gd name="connsiteX91-26221" fmla="*/ 5996647 w 6127689"/>
              <a:gd name="connsiteY91-26222" fmla="*/ 5185640 h 6858000"/>
              <a:gd name="connsiteX92-26223" fmla="*/ 5998514 w 6127689"/>
              <a:gd name="connsiteY92-26224" fmla="*/ 5189673 h 6858000"/>
              <a:gd name="connsiteX93-26225" fmla="*/ 6018409 w 6127689"/>
              <a:gd name="connsiteY93-26226" fmla="*/ 5227157 h 6858000"/>
              <a:gd name="connsiteX94-26227" fmla="*/ 6036748 w 6127689"/>
              <a:gd name="connsiteY94-26228" fmla="*/ 5322752 h 6858000"/>
              <a:gd name="connsiteX95-26229" fmla="*/ 6036943 w 6127689"/>
              <a:gd name="connsiteY95-26230" fmla="*/ 5329480 h 6858000"/>
              <a:gd name="connsiteX96-26231" fmla="*/ 6037236 w 6127689"/>
              <a:gd name="connsiteY96-26232" fmla="*/ 5329634 h 6858000"/>
              <a:gd name="connsiteX97-26233" fmla="*/ 6038019 w 6127689"/>
              <a:gd name="connsiteY97-26234" fmla="*/ 5336764 h 6858000"/>
              <a:gd name="connsiteX98-26235" fmla="*/ 6037298 w 6127689"/>
              <a:gd name="connsiteY98-26236" fmla="*/ 5341753 h 6858000"/>
              <a:gd name="connsiteX99-26237" fmla="*/ 6037677 w 6127689"/>
              <a:gd name="connsiteY99-26238" fmla="*/ 5354807 h 6858000"/>
              <a:gd name="connsiteX100-26239" fmla="*/ 6039728 w 6127689"/>
              <a:gd name="connsiteY100-26240" fmla="*/ 5359416 h 6858000"/>
              <a:gd name="connsiteX101-26241" fmla="*/ 6043311 w 6127689"/>
              <a:gd name="connsiteY101-26242" fmla="*/ 5361407 h 6858000"/>
              <a:gd name="connsiteX102-26243" fmla="*/ 6042954 w 6127689"/>
              <a:gd name="connsiteY102-26244" fmla="*/ 5362576 h 6858000"/>
              <a:gd name="connsiteX103-26245" fmla="*/ 6053435 w 6127689"/>
              <a:gd name="connsiteY103-26246" fmla="*/ 5387547 h 6858000"/>
              <a:gd name="connsiteX104-26247" fmla="*/ 6065933 w 6127689"/>
              <a:gd name="connsiteY104-26248" fmla="*/ 5443002 h 6858000"/>
              <a:gd name="connsiteX105-26249" fmla="*/ 6068640 w 6127689"/>
              <a:gd name="connsiteY105-26250" fmla="*/ 5474503 h 6858000"/>
              <a:gd name="connsiteX106-26251" fmla="*/ 6080922 w 6127689"/>
              <a:gd name="connsiteY106-26252" fmla="*/ 5561070 h 6858000"/>
              <a:gd name="connsiteX107-26253" fmla="*/ 6096949 w 6127689"/>
              <a:gd name="connsiteY107-26254" fmla="*/ 5648179 h 6858000"/>
              <a:gd name="connsiteX108-26255" fmla="*/ 6125703 w 6127689"/>
              <a:gd name="connsiteY108-26256" fmla="*/ 5692894 h 6858000"/>
              <a:gd name="connsiteX109-26257" fmla="*/ 6126670 w 6127689"/>
              <a:gd name="connsiteY109-26258" fmla="*/ 5697882 h 6858000"/>
              <a:gd name="connsiteX110-26259" fmla="*/ 6124061 w 6127689"/>
              <a:gd name="connsiteY110-26260" fmla="*/ 5710294 h 6858000"/>
              <a:gd name="connsiteX111-26261" fmla="*/ 6122213 w 6127689"/>
              <a:gd name="connsiteY111-26262" fmla="*/ 5714762 h 6858000"/>
              <a:gd name="connsiteX112-26263" fmla="*/ 6121353 w 6127689"/>
              <a:gd name="connsiteY112-26264" fmla="*/ 5721725 h 6858000"/>
              <a:gd name="connsiteX113-26265" fmla="*/ 6121607 w 6127689"/>
              <a:gd name="connsiteY113-26266" fmla="*/ 5721959 h 6858000"/>
              <a:gd name="connsiteX114-26267" fmla="*/ 6120262 w 6127689"/>
              <a:gd name="connsiteY114-26268" fmla="*/ 5728358 h 6858000"/>
              <a:gd name="connsiteX115-26269" fmla="*/ 6127024 w 6127689"/>
              <a:gd name="connsiteY115-26270" fmla="*/ 5786902 h 6858000"/>
              <a:gd name="connsiteX116-26271" fmla="*/ 6127519 w 6127689"/>
              <a:gd name="connsiteY116-26272" fmla="*/ 5865775 h 6858000"/>
              <a:gd name="connsiteX117-26273" fmla="*/ 6119217 w 6127689"/>
              <a:gd name="connsiteY117-26274" fmla="*/ 5888542 h 6858000"/>
              <a:gd name="connsiteX118-26275" fmla="*/ 6102493 w 6127689"/>
              <a:gd name="connsiteY118-26276" fmla="*/ 5928602 h 6858000"/>
              <a:gd name="connsiteX119-26277" fmla="*/ 6056863 w 6127689"/>
              <a:gd name="connsiteY119-26278" fmla="*/ 6000643 h 6858000"/>
              <a:gd name="connsiteX120-26279" fmla="*/ 6045436 w 6127689"/>
              <a:gd name="connsiteY120-26280" fmla="*/ 6124480 h 6858000"/>
              <a:gd name="connsiteX121-26281" fmla="*/ 6030489 w 6127689"/>
              <a:gd name="connsiteY121-26282" fmla="*/ 6317666 h 6858000"/>
              <a:gd name="connsiteX122-26283" fmla="*/ 6007492 w 6127689"/>
              <a:gd name="connsiteY122-26284" fmla="*/ 6440818 h 6858000"/>
              <a:gd name="connsiteX123-26285" fmla="*/ 6009467 w 6127689"/>
              <a:gd name="connsiteY123-26286" fmla="*/ 6487076 h 6858000"/>
              <a:gd name="connsiteX124-26287" fmla="*/ 5995064 w 6127689"/>
              <a:gd name="connsiteY124-26288" fmla="*/ 6540791 h 6858000"/>
              <a:gd name="connsiteX125-26289" fmla="*/ 5996309 w 6127689"/>
              <a:gd name="connsiteY125-26290" fmla="*/ 6543961 h 6858000"/>
              <a:gd name="connsiteX126-26291" fmla="*/ 5996048 w 6127689"/>
              <a:gd name="connsiteY126-26292" fmla="*/ 6555444 h 6858000"/>
              <a:gd name="connsiteX127-26293" fmla="*/ 6002524 w 6127689"/>
              <a:gd name="connsiteY127-26294" fmla="*/ 6560188 h 6858000"/>
              <a:gd name="connsiteX128-26295" fmla="*/ 6006823 w 6127689"/>
              <a:gd name="connsiteY128-26296" fmla="*/ 6578546 h 6858000"/>
              <a:gd name="connsiteX129-26297" fmla="*/ 6004510 w 6127689"/>
              <a:gd name="connsiteY129-26298" fmla="*/ 6599256 h 6858000"/>
              <a:gd name="connsiteX130-26299" fmla="*/ 5986207 w 6127689"/>
              <a:gd name="connsiteY130-26300" fmla="*/ 6695855 h 6858000"/>
              <a:gd name="connsiteX131-26301" fmla="*/ 5979428 w 6127689"/>
              <a:gd name="connsiteY131-26302" fmla="*/ 6754678 h 6858000"/>
              <a:gd name="connsiteX132-26303" fmla="*/ 5983398 w 6127689"/>
              <a:gd name="connsiteY132-26304" fmla="*/ 6778641 h 6858000"/>
              <a:gd name="connsiteX133-26305" fmla="*/ 5984543 w 6127689"/>
              <a:gd name="connsiteY133-26306" fmla="*/ 6811016 h 6858000"/>
              <a:gd name="connsiteX134-26307" fmla="*/ 5981802 w 6127689"/>
              <a:gd name="connsiteY134-26308" fmla="*/ 6838578 h 6858000"/>
              <a:gd name="connsiteX135-26309" fmla="*/ 5979671 w 6127689"/>
              <a:gd name="connsiteY135-26310" fmla="*/ 6858000 h 6858000"/>
              <a:gd name="connsiteX136-26311" fmla="*/ 0 w 6127689"/>
              <a:gd name="connsiteY136-26312" fmla="*/ 6858000 h 6858000"/>
              <a:gd name="connsiteX137-26313" fmla="*/ 0 w 6127689"/>
              <a:gd name="connsiteY137-26314" fmla="*/ 0 h 6858000"/>
              <a:gd name="connsiteX0-26315" fmla="*/ 0 w 6127689"/>
              <a:gd name="connsiteY0-26316" fmla="*/ 0 h 6858000"/>
              <a:gd name="connsiteX1-26317" fmla="*/ 4965888 w 6127689"/>
              <a:gd name="connsiteY1-26318" fmla="*/ 0 h 6858000"/>
              <a:gd name="connsiteX2-26319" fmla="*/ 4967767 w 6127689"/>
              <a:gd name="connsiteY2-26320" fmla="*/ 7930 h 6858000"/>
              <a:gd name="connsiteX3-26321" fmla="*/ 4979444 w 6127689"/>
              <a:gd name="connsiteY3-26322" fmla="*/ 43921 h 6858000"/>
              <a:gd name="connsiteX4-26323" fmla="*/ 5021173 w 6127689"/>
              <a:gd name="connsiteY4-26324" fmla="*/ 123738 h 6858000"/>
              <a:gd name="connsiteX5-26325" fmla="*/ 5075458 w 6127689"/>
              <a:gd name="connsiteY5-26326" fmla="*/ 264355 h 6858000"/>
              <a:gd name="connsiteX6-26327" fmla="*/ 5081175 w 6127689"/>
              <a:gd name="connsiteY6-26328" fmla="*/ 277448 h 6858000"/>
              <a:gd name="connsiteX7-26329" fmla="*/ 5097011 w 6127689"/>
              <a:gd name="connsiteY7-26330" fmla="*/ 355616 h 6858000"/>
              <a:gd name="connsiteX8-26331" fmla="*/ 5130982 w 6127689"/>
              <a:gd name="connsiteY8-26332" fmla="*/ 412030 h 6858000"/>
              <a:gd name="connsiteX9-26333" fmla="*/ 5153000 w 6127689"/>
              <a:gd name="connsiteY9-26334" fmla="*/ 507134 h 6858000"/>
              <a:gd name="connsiteX10-26335" fmla="*/ 5171282 w 6127689"/>
              <a:gd name="connsiteY10-26336" fmla="*/ 602071 h 6858000"/>
              <a:gd name="connsiteX11-26337" fmla="*/ 5176196 w 6127689"/>
              <a:gd name="connsiteY11-26338" fmla="*/ 636822 h 6858000"/>
              <a:gd name="connsiteX12-26339" fmla="*/ 5189051 w 6127689"/>
              <a:gd name="connsiteY12-26340" fmla="*/ 782518 h 6858000"/>
              <a:gd name="connsiteX13-26341" fmla="*/ 5210428 w 6127689"/>
              <a:gd name="connsiteY13-26342" fmla="*/ 815772 h 6858000"/>
              <a:gd name="connsiteX14-26343" fmla="*/ 5221088 w 6127689"/>
              <a:gd name="connsiteY14-26344" fmla="*/ 860193 h 6858000"/>
              <a:gd name="connsiteX15-26345" fmla="*/ 5230806 w 6127689"/>
              <a:gd name="connsiteY15-26346" fmla="*/ 961354 h 6858000"/>
              <a:gd name="connsiteX16-26347" fmla="*/ 5201018 w 6127689"/>
              <a:gd name="connsiteY16-26348" fmla="*/ 1095027 h 6858000"/>
              <a:gd name="connsiteX17-26349" fmla="*/ 5202153 w 6127689"/>
              <a:gd name="connsiteY17-26350" fmla="*/ 1133224 h 6858000"/>
              <a:gd name="connsiteX18-26351" fmla="*/ 5207370 w 6127689"/>
              <a:gd name="connsiteY18-26352" fmla="*/ 1138097 h 6858000"/>
              <a:gd name="connsiteX19-26353" fmla="*/ 5189234 w 6127689"/>
              <a:gd name="connsiteY19-26354" fmla="*/ 1193495 h 6858000"/>
              <a:gd name="connsiteX20-26355" fmla="*/ 5202769 w 6127689"/>
              <a:gd name="connsiteY20-26356" fmla="*/ 1269450 h 6858000"/>
              <a:gd name="connsiteX21-26357" fmla="*/ 5225968 w 6127689"/>
              <a:gd name="connsiteY21-26358" fmla="*/ 1357994 h 6858000"/>
              <a:gd name="connsiteX22-26359" fmla="*/ 5233819 w 6127689"/>
              <a:gd name="connsiteY22-26360" fmla="*/ 1380922 h 6858000"/>
              <a:gd name="connsiteX23-26361" fmla="*/ 5237226 w 6127689"/>
              <a:gd name="connsiteY23-26362" fmla="*/ 1441327 h 6858000"/>
              <a:gd name="connsiteX24-26363" fmla="*/ 5255653 w 6127689"/>
              <a:gd name="connsiteY24-26364" fmla="*/ 1524712 h 6858000"/>
              <a:gd name="connsiteX25-26365" fmla="*/ 5263491 w 6127689"/>
              <a:gd name="connsiteY25-26366" fmla="*/ 1642938 h 6858000"/>
              <a:gd name="connsiteX26-26367" fmla="*/ 5261314 w 6127689"/>
              <a:gd name="connsiteY26-26368" fmla="*/ 1689177 h 6858000"/>
              <a:gd name="connsiteX27-26369" fmla="*/ 5259788 w 6127689"/>
              <a:gd name="connsiteY27-26370" fmla="*/ 1768516 h 6858000"/>
              <a:gd name="connsiteX28-26371" fmla="*/ 5255696 w 6127689"/>
              <a:gd name="connsiteY28-26372" fmla="*/ 1953770 h 6858000"/>
              <a:gd name="connsiteX29-26373" fmla="*/ 5252592 w 6127689"/>
              <a:gd name="connsiteY29-26374" fmla="*/ 2092210 h 6858000"/>
              <a:gd name="connsiteX30-26375" fmla="*/ 5264303 w 6127689"/>
              <a:gd name="connsiteY30-26376" fmla="*/ 2225157 h 6858000"/>
              <a:gd name="connsiteX31-26377" fmla="*/ 5254949 w 6127689"/>
              <a:gd name="connsiteY31-26378" fmla="*/ 2236160 h 6858000"/>
              <a:gd name="connsiteX32-26379" fmla="*/ 5250104 w 6127689"/>
              <a:gd name="connsiteY32-26380" fmla="*/ 2249166 h 6858000"/>
              <a:gd name="connsiteX33-26381" fmla="*/ 5251214 w 6127689"/>
              <a:gd name="connsiteY33-26382" fmla="*/ 2250944 h 6858000"/>
              <a:gd name="connsiteX34-26383" fmla="*/ 5250644 w 6127689"/>
              <a:gd name="connsiteY34-26384" fmla="*/ 2266619 h 6858000"/>
              <a:gd name="connsiteX35-26385" fmla="*/ 5293877 w 6127689"/>
              <a:gd name="connsiteY35-26386" fmla="*/ 2368649 h 6858000"/>
              <a:gd name="connsiteX36-26387" fmla="*/ 5311338 w 6127689"/>
              <a:gd name="connsiteY36-26388" fmla="*/ 2404034 h 6858000"/>
              <a:gd name="connsiteX37-26389" fmla="*/ 5338366 w 6127689"/>
              <a:gd name="connsiteY37-26390" fmla="*/ 2465052 h 6858000"/>
              <a:gd name="connsiteX38-26391" fmla="*/ 5371263 w 6127689"/>
              <a:gd name="connsiteY38-26392" fmla="*/ 2586413 h 6858000"/>
              <a:gd name="connsiteX39-26393" fmla="*/ 5407503 w 6127689"/>
              <a:gd name="connsiteY39-26394" fmla="*/ 2786290 h 6858000"/>
              <a:gd name="connsiteX40-26395" fmla="*/ 5407356 w 6127689"/>
              <a:gd name="connsiteY40-26396" fmla="*/ 2787545 h 6858000"/>
              <a:gd name="connsiteX41-26397" fmla="*/ 5411130 w 6127689"/>
              <a:gd name="connsiteY41-26398" fmla="*/ 2788640 h 6858000"/>
              <a:gd name="connsiteX42-26399" fmla="*/ 5416439 w 6127689"/>
              <a:gd name="connsiteY42-26400" fmla="*/ 2805666 h 6858000"/>
              <a:gd name="connsiteX43-26401" fmla="*/ 5457023 w 6127689"/>
              <a:gd name="connsiteY43-26402" fmla="*/ 2858292 h 6858000"/>
              <a:gd name="connsiteX44-26403" fmla="*/ 5479298 w 6127689"/>
              <a:gd name="connsiteY44-26404" fmla="*/ 2947791 h 6858000"/>
              <a:gd name="connsiteX45-26405" fmla="*/ 5481770 w 6127689"/>
              <a:gd name="connsiteY45-26406" fmla="*/ 2951352 h 6858000"/>
              <a:gd name="connsiteX46-26407" fmla="*/ 5482045 w 6127689"/>
              <a:gd name="connsiteY46-26408" fmla="*/ 2984371 h 6858000"/>
              <a:gd name="connsiteX47-26409" fmla="*/ 5482415 w 6127689"/>
              <a:gd name="connsiteY47-26410" fmla="*/ 3004079 h 6858000"/>
              <a:gd name="connsiteX48-26411" fmla="*/ 5503944 w 6127689"/>
              <a:gd name="connsiteY48-26412" fmla="*/ 3123335 h 6858000"/>
              <a:gd name="connsiteX49-26413" fmla="*/ 5516007 w 6127689"/>
              <a:gd name="connsiteY49-26414" fmla="*/ 3258473 h 6858000"/>
              <a:gd name="connsiteX50-26415" fmla="*/ 5566839 w 6127689"/>
              <a:gd name="connsiteY50-26416" fmla="*/ 3345295 h 6858000"/>
              <a:gd name="connsiteX51-26417" fmla="*/ 5589758 w 6127689"/>
              <a:gd name="connsiteY51-26418" fmla="*/ 3506453 h 6858000"/>
              <a:gd name="connsiteX52-26419" fmla="*/ 5596144 w 6127689"/>
              <a:gd name="connsiteY52-26420" fmla="*/ 3534624 h 6858000"/>
              <a:gd name="connsiteX53-26421" fmla="*/ 5597750 w 6127689"/>
              <a:gd name="connsiteY53-26422" fmla="*/ 3534129 h 6858000"/>
              <a:gd name="connsiteX54-26423" fmla="*/ 5599700 w 6127689"/>
              <a:gd name="connsiteY54-26424" fmla="*/ 3547221 h 6858000"/>
              <a:gd name="connsiteX55-26425" fmla="*/ 5615031 w 6127689"/>
              <a:gd name="connsiteY55-26426" fmla="*/ 3557482 h 6858000"/>
              <a:gd name="connsiteX56-26427" fmla="*/ 5618377 w 6127689"/>
              <a:gd name="connsiteY56-26428" fmla="*/ 3588431 h 6858000"/>
              <a:gd name="connsiteX57-26429" fmla="*/ 5612155 w 6127689"/>
              <a:gd name="connsiteY57-26430" fmla="*/ 3589869 h 6858000"/>
              <a:gd name="connsiteX58-26431" fmla="*/ 5620843 w 6127689"/>
              <a:gd name="connsiteY58-26432" fmla="*/ 3606745 h 6858000"/>
              <a:gd name="connsiteX59-26433" fmla="*/ 5655472 w 6127689"/>
              <a:gd name="connsiteY59-26434" fmla="*/ 3678877 h 6858000"/>
              <a:gd name="connsiteX60-26435" fmla="*/ 5683015 w 6127689"/>
              <a:gd name="connsiteY60-26436" fmla="*/ 3762025 h 6858000"/>
              <a:gd name="connsiteX61-26437" fmla="*/ 5696643 w 6127689"/>
              <a:gd name="connsiteY61-26438" fmla="*/ 3773888 h 6858000"/>
              <a:gd name="connsiteX62-26439" fmla="*/ 5699203 w 6127689"/>
              <a:gd name="connsiteY62-26440" fmla="*/ 3775823 h 6858000"/>
              <a:gd name="connsiteX63-26441" fmla="*/ 5704824 w 6127689"/>
              <a:gd name="connsiteY63-26442" fmla="*/ 3785966 h 6858000"/>
              <a:gd name="connsiteX64-26443" fmla="*/ 5733539 w 6127689"/>
              <a:gd name="connsiteY64-26444" fmla="*/ 3818457 h 6858000"/>
              <a:gd name="connsiteX65-26445" fmla="*/ 5768491 w 6127689"/>
              <a:gd name="connsiteY65-26446" fmla="*/ 3914399 h 6858000"/>
              <a:gd name="connsiteX66-26447" fmla="*/ 5793123 w 6127689"/>
              <a:gd name="connsiteY66-26448" fmla="*/ 3969952 h 6858000"/>
              <a:gd name="connsiteX67-26449" fmla="*/ 5808321 w 6127689"/>
              <a:gd name="connsiteY67-26450" fmla="*/ 3988153 h 6858000"/>
              <a:gd name="connsiteX68-26451" fmla="*/ 5825621 w 6127689"/>
              <a:gd name="connsiteY68-26452" fmla="*/ 4015525 h 6858000"/>
              <a:gd name="connsiteX69-26453" fmla="*/ 5860672 w 6127689"/>
              <a:gd name="connsiteY69-26454" fmla="*/ 4061579 h 6858000"/>
              <a:gd name="connsiteX70-26455" fmla="*/ 5872173 w 6127689"/>
              <a:gd name="connsiteY70-26456" fmla="*/ 4088497 h 6858000"/>
              <a:gd name="connsiteX71-26457" fmla="*/ 5883705 w 6127689"/>
              <a:gd name="connsiteY71-26458" fmla="*/ 4101899 h 6858000"/>
              <a:gd name="connsiteX72-26459" fmla="*/ 5894095 w 6127689"/>
              <a:gd name="connsiteY72-26460" fmla="*/ 4128857 h 6858000"/>
              <a:gd name="connsiteX73-26461" fmla="*/ 5898339 w 6127689"/>
              <a:gd name="connsiteY73-26462" fmla="*/ 4140800 h 6858000"/>
              <a:gd name="connsiteX74-26463" fmla="*/ 5903513 w 6127689"/>
              <a:gd name="connsiteY74-26464" fmla="*/ 4187661 h 6858000"/>
              <a:gd name="connsiteX75-26465" fmla="*/ 5917114 w 6127689"/>
              <a:gd name="connsiteY75-26466" fmla="*/ 4213096 h 6858000"/>
              <a:gd name="connsiteX76-26467" fmla="*/ 5924233 w 6127689"/>
              <a:gd name="connsiteY76-26468" fmla="*/ 4242060 h 6858000"/>
              <a:gd name="connsiteX77-26469" fmla="*/ 5928910 w 6127689"/>
              <a:gd name="connsiteY77-26470" fmla="*/ 4300973 h 6858000"/>
              <a:gd name="connsiteX78-26471" fmla="*/ 5939320 w 6127689"/>
              <a:gd name="connsiteY78-26472" fmla="*/ 4340435 h 6858000"/>
              <a:gd name="connsiteX79-26473" fmla="*/ 5946705 w 6127689"/>
              <a:gd name="connsiteY79-26474" fmla="*/ 4428051 h 6858000"/>
              <a:gd name="connsiteX80-26475" fmla="*/ 5949261 w 6127689"/>
              <a:gd name="connsiteY80-26476" fmla="*/ 4449185 h 6858000"/>
              <a:gd name="connsiteX81-26477" fmla="*/ 5957504 w 6127689"/>
              <a:gd name="connsiteY81-26478" fmla="*/ 4465911 h 6858000"/>
              <a:gd name="connsiteX82-26479" fmla="*/ 5968960 w 6127689"/>
              <a:gd name="connsiteY82-26480" fmla="*/ 4482655 h 6858000"/>
              <a:gd name="connsiteX83-26481" fmla="*/ 5980106 w 6127689"/>
              <a:gd name="connsiteY83-26482" fmla="*/ 4585087 h 6858000"/>
              <a:gd name="connsiteX84-26483" fmla="*/ 5998138 w 6127689"/>
              <a:gd name="connsiteY84-26484" fmla="*/ 4697518 h 6858000"/>
              <a:gd name="connsiteX85-26485" fmla="*/ 6013516 w 6127689"/>
              <a:gd name="connsiteY85-26486" fmla="*/ 4786619 h 6858000"/>
              <a:gd name="connsiteX86-26487" fmla="*/ 6025404 w 6127689"/>
              <a:gd name="connsiteY86-26488" fmla="*/ 4858148 h 6858000"/>
              <a:gd name="connsiteX87-26489" fmla="*/ 6007749 w 6127689"/>
              <a:gd name="connsiteY87-26490" fmla="*/ 4964715 h 6858000"/>
              <a:gd name="connsiteX88-26491" fmla="*/ 6005269 w 6127689"/>
              <a:gd name="connsiteY88-26492" fmla="*/ 5150567 h 6858000"/>
              <a:gd name="connsiteX89-26493" fmla="*/ 6001127 w 6127689"/>
              <a:gd name="connsiteY89-26494" fmla="*/ 5164609 h 6858000"/>
              <a:gd name="connsiteX90-26495" fmla="*/ 5996647 w 6127689"/>
              <a:gd name="connsiteY90-26496" fmla="*/ 5185640 h 6858000"/>
              <a:gd name="connsiteX91-26497" fmla="*/ 5998514 w 6127689"/>
              <a:gd name="connsiteY91-26498" fmla="*/ 5189673 h 6858000"/>
              <a:gd name="connsiteX92-26499" fmla="*/ 6018409 w 6127689"/>
              <a:gd name="connsiteY92-26500" fmla="*/ 5227157 h 6858000"/>
              <a:gd name="connsiteX93-26501" fmla="*/ 6036748 w 6127689"/>
              <a:gd name="connsiteY93-26502" fmla="*/ 5322752 h 6858000"/>
              <a:gd name="connsiteX94-26503" fmla="*/ 6036943 w 6127689"/>
              <a:gd name="connsiteY94-26504" fmla="*/ 5329480 h 6858000"/>
              <a:gd name="connsiteX95-26505" fmla="*/ 6037236 w 6127689"/>
              <a:gd name="connsiteY95-26506" fmla="*/ 5329634 h 6858000"/>
              <a:gd name="connsiteX96-26507" fmla="*/ 6038019 w 6127689"/>
              <a:gd name="connsiteY96-26508" fmla="*/ 5336764 h 6858000"/>
              <a:gd name="connsiteX97-26509" fmla="*/ 6037298 w 6127689"/>
              <a:gd name="connsiteY97-26510" fmla="*/ 5341753 h 6858000"/>
              <a:gd name="connsiteX98-26511" fmla="*/ 6037677 w 6127689"/>
              <a:gd name="connsiteY98-26512" fmla="*/ 5354807 h 6858000"/>
              <a:gd name="connsiteX99-26513" fmla="*/ 6039728 w 6127689"/>
              <a:gd name="connsiteY99-26514" fmla="*/ 5359416 h 6858000"/>
              <a:gd name="connsiteX100-26515" fmla="*/ 6043311 w 6127689"/>
              <a:gd name="connsiteY100-26516" fmla="*/ 5361407 h 6858000"/>
              <a:gd name="connsiteX101-26517" fmla="*/ 6042954 w 6127689"/>
              <a:gd name="connsiteY101-26518" fmla="*/ 5362576 h 6858000"/>
              <a:gd name="connsiteX102-26519" fmla="*/ 6053435 w 6127689"/>
              <a:gd name="connsiteY102-26520" fmla="*/ 5387547 h 6858000"/>
              <a:gd name="connsiteX103-26521" fmla="*/ 6065933 w 6127689"/>
              <a:gd name="connsiteY103-26522" fmla="*/ 5443002 h 6858000"/>
              <a:gd name="connsiteX104-26523" fmla="*/ 6068640 w 6127689"/>
              <a:gd name="connsiteY104-26524" fmla="*/ 5474503 h 6858000"/>
              <a:gd name="connsiteX105-26525" fmla="*/ 6080922 w 6127689"/>
              <a:gd name="connsiteY105-26526" fmla="*/ 5561070 h 6858000"/>
              <a:gd name="connsiteX106-26527" fmla="*/ 6096949 w 6127689"/>
              <a:gd name="connsiteY106-26528" fmla="*/ 5648179 h 6858000"/>
              <a:gd name="connsiteX107-26529" fmla="*/ 6125703 w 6127689"/>
              <a:gd name="connsiteY107-26530" fmla="*/ 5692894 h 6858000"/>
              <a:gd name="connsiteX108-26531" fmla="*/ 6126670 w 6127689"/>
              <a:gd name="connsiteY108-26532" fmla="*/ 5697882 h 6858000"/>
              <a:gd name="connsiteX109-26533" fmla="*/ 6124061 w 6127689"/>
              <a:gd name="connsiteY109-26534" fmla="*/ 5710294 h 6858000"/>
              <a:gd name="connsiteX110-26535" fmla="*/ 6122213 w 6127689"/>
              <a:gd name="connsiteY110-26536" fmla="*/ 5714762 h 6858000"/>
              <a:gd name="connsiteX111-26537" fmla="*/ 6121353 w 6127689"/>
              <a:gd name="connsiteY111-26538" fmla="*/ 5721725 h 6858000"/>
              <a:gd name="connsiteX112-26539" fmla="*/ 6121607 w 6127689"/>
              <a:gd name="connsiteY112-26540" fmla="*/ 5721959 h 6858000"/>
              <a:gd name="connsiteX113-26541" fmla="*/ 6120262 w 6127689"/>
              <a:gd name="connsiteY113-26542" fmla="*/ 5728358 h 6858000"/>
              <a:gd name="connsiteX114-26543" fmla="*/ 6127024 w 6127689"/>
              <a:gd name="connsiteY114-26544" fmla="*/ 5786902 h 6858000"/>
              <a:gd name="connsiteX115-26545" fmla="*/ 6127519 w 6127689"/>
              <a:gd name="connsiteY115-26546" fmla="*/ 5865775 h 6858000"/>
              <a:gd name="connsiteX116-26547" fmla="*/ 6119217 w 6127689"/>
              <a:gd name="connsiteY116-26548" fmla="*/ 5888542 h 6858000"/>
              <a:gd name="connsiteX117-26549" fmla="*/ 6102493 w 6127689"/>
              <a:gd name="connsiteY117-26550" fmla="*/ 5928602 h 6858000"/>
              <a:gd name="connsiteX118-26551" fmla="*/ 6056863 w 6127689"/>
              <a:gd name="connsiteY118-26552" fmla="*/ 6000643 h 6858000"/>
              <a:gd name="connsiteX119-26553" fmla="*/ 6045436 w 6127689"/>
              <a:gd name="connsiteY119-26554" fmla="*/ 6124480 h 6858000"/>
              <a:gd name="connsiteX120-26555" fmla="*/ 6030489 w 6127689"/>
              <a:gd name="connsiteY120-26556" fmla="*/ 6317666 h 6858000"/>
              <a:gd name="connsiteX121-26557" fmla="*/ 6007492 w 6127689"/>
              <a:gd name="connsiteY121-26558" fmla="*/ 6440818 h 6858000"/>
              <a:gd name="connsiteX122-26559" fmla="*/ 6009467 w 6127689"/>
              <a:gd name="connsiteY122-26560" fmla="*/ 6487076 h 6858000"/>
              <a:gd name="connsiteX123-26561" fmla="*/ 5995064 w 6127689"/>
              <a:gd name="connsiteY123-26562" fmla="*/ 6540791 h 6858000"/>
              <a:gd name="connsiteX124-26563" fmla="*/ 5996309 w 6127689"/>
              <a:gd name="connsiteY124-26564" fmla="*/ 6543961 h 6858000"/>
              <a:gd name="connsiteX125-26565" fmla="*/ 5996048 w 6127689"/>
              <a:gd name="connsiteY125-26566" fmla="*/ 6555444 h 6858000"/>
              <a:gd name="connsiteX126-26567" fmla="*/ 6002524 w 6127689"/>
              <a:gd name="connsiteY126-26568" fmla="*/ 6560188 h 6858000"/>
              <a:gd name="connsiteX127-26569" fmla="*/ 6006823 w 6127689"/>
              <a:gd name="connsiteY127-26570" fmla="*/ 6578546 h 6858000"/>
              <a:gd name="connsiteX128-26571" fmla="*/ 6004510 w 6127689"/>
              <a:gd name="connsiteY128-26572" fmla="*/ 6599256 h 6858000"/>
              <a:gd name="connsiteX129-26573" fmla="*/ 5986207 w 6127689"/>
              <a:gd name="connsiteY129-26574" fmla="*/ 6695855 h 6858000"/>
              <a:gd name="connsiteX130-26575" fmla="*/ 5979428 w 6127689"/>
              <a:gd name="connsiteY130-26576" fmla="*/ 6754678 h 6858000"/>
              <a:gd name="connsiteX131-26577" fmla="*/ 5983398 w 6127689"/>
              <a:gd name="connsiteY131-26578" fmla="*/ 6778641 h 6858000"/>
              <a:gd name="connsiteX132-26579" fmla="*/ 5984543 w 6127689"/>
              <a:gd name="connsiteY132-26580" fmla="*/ 6811016 h 6858000"/>
              <a:gd name="connsiteX133-26581" fmla="*/ 5981802 w 6127689"/>
              <a:gd name="connsiteY133-26582" fmla="*/ 6838578 h 6858000"/>
              <a:gd name="connsiteX134-26583" fmla="*/ 5979671 w 6127689"/>
              <a:gd name="connsiteY134-26584" fmla="*/ 6858000 h 6858000"/>
              <a:gd name="connsiteX135-26585" fmla="*/ 0 w 6127689"/>
              <a:gd name="connsiteY135-26586" fmla="*/ 6858000 h 6858000"/>
              <a:gd name="connsiteX136-26587" fmla="*/ 0 w 6127689"/>
              <a:gd name="connsiteY136-26588" fmla="*/ 0 h 6858000"/>
              <a:gd name="connsiteX0-26589" fmla="*/ 0 w 6127689"/>
              <a:gd name="connsiteY0-26590" fmla="*/ 0 h 6858000"/>
              <a:gd name="connsiteX1-26591" fmla="*/ 4965888 w 6127689"/>
              <a:gd name="connsiteY1-26592" fmla="*/ 0 h 6858000"/>
              <a:gd name="connsiteX2-26593" fmla="*/ 4967767 w 6127689"/>
              <a:gd name="connsiteY2-26594" fmla="*/ 7930 h 6858000"/>
              <a:gd name="connsiteX3-26595" fmla="*/ 4979444 w 6127689"/>
              <a:gd name="connsiteY3-26596" fmla="*/ 43921 h 6858000"/>
              <a:gd name="connsiteX4-26597" fmla="*/ 5021173 w 6127689"/>
              <a:gd name="connsiteY4-26598" fmla="*/ 123738 h 6858000"/>
              <a:gd name="connsiteX5-26599" fmla="*/ 5075458 w 6127689"/>
              <a:gd name="connsiteY5-26600" fmla="*/ 264355 h 6858000"/>
              <a:gd name="connsiteX6-26601" fmla="*/ 5081175 w 6127689"/>
              <a:gd name="connsiteY6-26602" fmla="*/ 277448 h 6858000"/>
              <a:gd name="connsiteX7-26603" fmla="*/ 5097011 w 6127689"/>
              <a:gd name="connsiteY7-26604" fmla="*/ 355616 h 6858000"/>
              <a:gd name="connsiteX8-26605" fmla="*/ 5130982 w 6127689"/>
              <a:gd name="connsiteY8-26606" fmla="*/ 412030 h 6858000"/>
              <a:gd name="connsiteX9-26607" fmla="*/ 5153000 w 6127689"/>
              <a:gd name="connsiteY9-26608" fmla="*/ 507134 h 6858000"/>
              <a:gd name="connsiteX10-26609" fmla="*/ 5171282 w 6127689"/>
              <a:gd name="connsiteY10-26610" fmla="*/ 602071 h 6858000"/>
              <a:gd name="connsiteX11-26611" fmla="*/ 5176196 w 6127689"/>
              <a:gd name="connsiteY11-26612" fmla="*/ 636822 h 6858000"/>
              <a:gd name="connsiteX12-26613" fmla="*/ 5189051 w 6127689"/>
              <a:gd name="connsiteY12-26614" fmla="*/ 782518 h 6858000"/>
              <a:gd name="connsiteX13-26615" fmla="*/ 5210428 w 6127689"/>
              <a:gd name="connsiteY13-26616" fmla="*/ 815772 h 6858000"/>
              <a:gd name="connsiteX14-26617" fmla="*/ 5221088 w 6127689"/>
              <a:gd name="connsiteY14-26618" fmla="*/ 860193 h 6858000"/>
              <a:gd name="connsiteX15-26619" fmla="*/ 5230806 w 6127689"/>
              <a:gd name="connsiteY15-26620" fmla="*/ 961354 h 6858000"/>
              <a:gd name="connsiteX16-26621" fmla="*/ 5201018 w 6127689"/>
              <a:gd name="connsiteY16-26622" fmla="*/ 1095027 h 6858000"/>
              <a:gd name="connsiteX17-26623" fmla="*/ 5202153 w 6127689"/>
              <a:gd name="connsiteY17-26624" fmla="*/ 1133224 h 6858000"/>
              <a:gd name="connsiteX18-26625" fmla="*/ 5207370 w 6127689"/>
              <a:gd name="connsiteY18-26626" fmla="*/ 1138097 h 6858000"/>
              <a:gd name="connsiteX19-26627" fmla="*/ 5189234 w 6127689"/>
              <a:gd name="connsiteY19-26628" fmla="*/ 1193495 h 6858000"/>
              <a:gd name="connsiteX20-26629" fmla="*/ 5202769 w 6127689"/>
              <a:gd name="connsiteY20-26630" fmla="*/ 1269450 h 6858000"/>
              <a:gd name="connsiteX21-26631" fmla="*/ 5225968 w 6127689"/>
              <a:gd name="connsiteY21-26632" fmla="*/ 1357994 h 6858000"/>
              <a:gd name="connsiteX22-26633" fmla="*/ 5233819 w 6127689"/>
              <a:gd name="connsiteY22-26634" fmla="*/ 1380922 h 6858000"/>
              <a:gd name="connsiteX23-26635" fmla="*/ 5237226 w 6127689"/>
              <a:gd name="connsiteY23-26636" fmla="*/ 1441327 h 6858000"/>
              <a:gd name="connsiteX24-26637" fmla="*/ 5255653 w 6127689"/>
              <a:gd name="connsiteY24-26638" fmla="*/ 1524712 h 6858000"/>
              <a:gd name="connsiteX25-26639" fmla="*/ 5263491 w 6127689"/>
              <a:gd name="connsiteY25-26640" fmla="*/ 1642938 h 6858000"/>
              <a:gd name="connsiteX26-26641" fmla="*/ 5261314 w 6127689"/>
              <a:gd name="connsiteY26-26642" fmla="*/ 1689177 h 6858000"/>
              <a:gd name="connsiteX27-26643" fmla="*/ 5259788 w 6127689"/>
              <a:gd name="connsiteY27-26644" fmla="*/ 1768516 h 6858000"/>
              <a:gd name="connsiteX28-26645" fmla="*/ 5255696 w 6127689"/>
              <a:gd name="connsiteY28-26646" fmla="*/ 1953770 h 6858000"/>
              <a:gd name="connsiteX29-26647" fmla="*/ 5252592 w 6127689"/>
              <a:gd name="connsiteY29-26648" fmla="*/ 2092210 h 6858000"/>
              <a:gd name="connsiteX30-26649" fmla="*/ 5264303 w 6127689"/>
              <a:gd name="connsiteY30-26650" fmla="*/ 2225157 h 6858000"/>
              <a:gd name="connsiteX31-26651" fmla="*/ 5254949 w 6127689"/>
              <a:gd name="connsiteY31-26652" fmla="*/ 2236160 h 6858000"/>
              <a:gd name="connsiteX32-26653" fmla="*/ 5250104 w 6127689"/>
              <a:gd name="connsiteY32-26654" fmla="*/ 2249166 h 6858000"/>
              <a:gd name="connsiteX33-26655" fmla="*/ 5251214 w 6127689"/>
              <a:gd name="connsiteY33-26656" fmla="*/ 2250944 h 6858000"/>
              <a:gd name="connsiteX34-26657" fmla="*/ 5250644 w 6127689"/>
              <a:gd name="connsiteY34-26658" fmla="*/ 2266619 h 6858000"/>
              <a:gd name="connsiteX35-26659" fmla="*/ 5293877 w 6127689"/>
              <a:gd name="connsiteY35-26660" fmla="*/ 2368649 h 6858000"/>
              <a:gd name="connsiteX36-26661" fmla="*/ 5311338 w 6127689"/>
              <a:gd name="connsiteY36-26662" fmla="*/ 2404034 h 6858000"/>
              <a:gd name="connsiteX37-26663" fmla="*/ 5338366 w 6127689"/>
              <a:gd name="connsiteY37-26664" fmla="*/ 2465052 h 6858000"/>
              <a:gd name="connsiteX38-26665" fmla="*/ 5371263 w 6127689"/>
              <a:gd name="connsiteY38-26666" fmla="*/ 2586413 h 6858000"/>
              <a:gd name="connsiteX39-26667" fmla="*/ 5407503 w 6127689"/>
              <a:gd name="connsiteY39-26668" fmla="*/ 2786290 h 6858000"/>
              <a:gd name="connsiteX40-26669" fmla="*/ 5407356 w 6127689"/>
              <a:gd name="connsiteY40-26670" fmla="*/ 2787545 h 6858000"/>
              <a:gd name="connsiteX41-26671" fmla="*/ 5411130 w 6127689"/>
              <a:gd name="connsiteY41-26672" fmla="*/ 2788640 h 6858000"/>
              <a:gd name="connsiteX42-26673" fmla="*/ 5416439 w 6127689"/>
              <a:gd name="connsiteY42-26674" fmla="*/ 2805666 h 6858000"/>
              <a:gd name="connsiteX43-26675" fmla="*/ 5457023 w 6127689"/>
              <a:gd name="connsiteY43-26676" fmla="*/ 2858292 h 6858000"/>
              <a:gd name="connsiteX44-26677" fmla="*/ 5479298 w 6127689"/>
              <a:gd name="connsiteY44-26678" fmla="*/ 2947791 h 6858000"/>
              <a:gd name="connsiteX45-26679" fmla="*/ 5481770 w 6127689"/>
              <a:gd name="connsiteY45-26680" fmla="*/ 2951352 h 6858000"/>
              <a:gd name="connsiteX46-26681" fmla="*/ 5482045 w 6127689"/>
              <a:gd name="connsiteY46-26682" fmla="*/ 2984371 h 6858000"/>
              <a:gd name="connsiteX47-26683" fmla="*/ 5482415 w 6127689"/>
              <a:gd name="connsiteY47-26684" fmla="*/ 3004079 h 6858000"/>
              <a:gd name="connsiteX48-26685" fmla="*/ 5503944 w 6127689"/>
              <a:gd name="connsiteY48-26686" fmla="*/ 3123335 h 6858000"/>
              <a:gd name="connsiteX49-26687" fmla="*/ 5516007 w 6127689"/>
              <a:gd name="connsiteY49-26688" fmla="*/ 3258473 h 6858000"/>
              <a:gd name="connsiteX50-26689" fmla="*/ 5566839 w 6127689"/>
              <a:gd name="connsiteY50-26690" fmla="*/ 3345295 h 6858000"/>
              <a:gd name="connsiteX51-26691" fmla="*/ 5589758 w 6127689"/>
              <a:gd name="connsiteY51-26692" fmla="*/ 3506453 h 6858000"/>
              <a:gd name="connsiteX52-26693" fmla="*/ 5596144 w 6127689"/>
              <a:gd name="connsiteY52-26694" fmla="*/ 3534624 h 6858000"/>
              <a:gd name="connsiteX53-26695" fmla="*/ 5597750 w 6127689"/>
              <a:gd name="connsiteY53-26696" fmla="*/ 3534129 h 6858000"/>
              <a:gd name="connsiteX54-26697" fmla="*/ 5599700 w 6127689"/>
              <a:gd name="connsiteY54-26698" fmla="*/ 3547221 h 6858000"/>
              <a:gd name="connsiteX55-26699" fmla="*/ 5615031 w 6127689"/>
              <a:gd name="connsiteY55-26700" fmla="*/ 3557482 h 6858000"/>
              <a:gd name="connsiteX56-26701" fmla="*/ 5618377 w 6127689"/>
              <a:gd name="connsiteY56-26702" fmla="*/ 3588431 h 6858000"/>
              <a:gd name="connsiteX57-26703" fmla="*/ 5612155 w 6127689"/>
              <a:gd name="connsiteY57-26704" fmla="*/ 3589869 h 6858000"/>
              <a:gd name="connsiteX58-26705" fmla="*/ 5620843 w 6127689"/>
              <a:gd name="connsiteY58-26706" fmla="*/ 3606745 h 6858000"/>
              <a:gd name="connsiteX59-26707" fmla="*/ 5655472 w 6127689"/>
              <a:gd name="connsiteY59-26708" fmla="*/ 3678877 h 6858000"/>
              <a:gd name="connsiteX60-26709" fmla="*/ 5683015 w 6127689"/>
              <a:gd name="connsiteY60-26710" fmla="*/ 3762025 h 6858000"/>
              <a:gd name="connsiteX61-26711" fmla="*/ 5696643 w 6127689"/>
              <a:gd name="connsiteY61-26712" fmla="*/ 3773888 h 6858000"/>
              <a:gd name="connsiteX62-26713" fmla="*/ 5699203 w 6127689"/>
              <a:gd name="connsiteY62-26714" fmla="*/ 3775823 h 6858000"/>
              <a:gd name="connsiteX63-26715" fmla="*/ 5704824 w 6127689"/>
              <a:gd name="connsiteY63-26716" fmla="*/ 3785966 h 6858000"/>
              <a:gd name="connsiteX64-26717" fmla="*/ 5733539 w 6127689"/>
              <a:gd name="connsiteY64-26718" fmla="*/ 3818457 h 6858000"/>
              <a:gd name="connsiteX65-26719" fmla="*/ 5768491 w 6127689"/>
              <a:gd name="connsiteY65-26720" fmla="*/ 3914399 h 6858000"/>
              <a:gd name="connsiteX66-26721" fmla="*/ 5793123 w 6127689"/>
              <a:gd name="connsiteY66-26722" fmla="*/ 3969952 h 6858000"/>
              <a:gd name="connsiteX67-26723" fmla="*/ 5808321 w 6127689"/>
              <a:gd name="connsiteY67-26724" fmla="*/ 3988153 h 6858000"/>
              <a:gd name="connsiteX68-26725" fmla="*/ 5825621 w 6127689"/>
              <a:gd name="connsiteY68-26726" fmla="*/ 4015525 h 6858000"/>
              <a:gd name="connsiteX69-26727" fmla="*/ 5860672 w 6127689"/>
              <a:gd name="connsiteY69-26728" fmla="*/ 4061579 h 6858000"/>
              <a:gd name="connsiteX70-26729" fmla="*/ 5872173 w 6127689"/>
              <a:gd name="connsiteY70-26730" fmla="*/ 4088497 h 6858000"/>
              <a:gd name="connsiteX71-26731" fmla="*/ 5883705 w 6127689"/>
              <a:gd name="connsiteY71-26732" fmla="*/ 4101899 h 6858000"/>
              <a:gd name="connsiteX72-26733" fmla="*/ 5894095 w 6127689"/>
              <a:gd name="connsiteY72-26734" fmla="*/ 4128857 h 6858000"/>
              <a:gd name="connsiteX73-26735" fmla="*/ 5898339 w 6127689"/>
              <a:gd name="connsiteY73-26736" fmla="*/ 4140800 h 6858000"/>
              <a:gd name="connsiteX74-26737" fmla="*/ 5903513 w 6127689"/>
              <a:gd name="connsiteY74-26738" fmla="*/ 4187661 h 6858000"/>
              <a:gd name="connsiteX75-26739" fmla="*/ 5917114 w 6127689"/>
              <a:gd name="connsiteY75-26740" fmla="*/ 4213096 h 6858000"/>
              <a:gd name="connsiteX76-26741" fmla="*/ 5924233 w 6127689"/>
              <a:gd name="connsiteY76-26742" fmla="*/ 4242060 h 6858000"/>
              <a:gd name="connsiteX77-26743" fmla="*/ 5928910 w 6127689"/>
              <a:gd name="connsiteY77-26744" fmla="*/ 4300973 h 6858000"/>
              <a:gd name="connsiteX78-26745" fmla="*/ 5939320 w 6127689"/>
              <a:gd name="connsiteY78-26746" fmla="*/ 4340435 h 6858000"/>
              <a:gd name="connsiteX79-26747" fmla="*/ 5946705 w 6127689"/>
              <a:gd name="connsiteY79-26748" fmla="*/ 4428051 h 6858000"/>
              <a:gd name="connsiteX80-26749" fmla="*/ 5949261 w 6127689"/>
              <a:gd name="connsiteY80-26750" fmla="*/ 4449185 h 6858000"/>
              <a:gd name="connsiteX81-26751" fmla="*/ 5968960 w 6127689"/>
              <a:gd name="connsiteY81-26752" fmla="*/ 4482655 h 6858000"/>
              <a:gd name="connsiteX82-26753" fmla="*/ 5980106 w 6127689"/>
              <a:gd name="connsiteY82-26754" fmla="*/ 4585087 h 6858000"/>
              <a:gd name="connsiteX83-26755" fmla="*/ 5998138 w 6127689"/>
              <a:gd name="connsiteY83-26756" fmla="*/ 4697518 h 6858000"/>
              <a:gd name="connsiteX84-26757" fmla="*/ 6013516 w 6127689"/>
              <a:gd name="connsiteY84-26758" fmla="*/ 4786619 h 6858000"/>
              <a:gd name="connsiteX85-26759" fmla="*/ 6025404 w 6127689"/>
              <a:gd name="connsiteY85-26760" fmla="*/ 4858148 h 6858000"/>
              <a:gd name="connsiteX86-26761" fmla="*/ 6007749 w 6127689"/>
              <a:gd name="connsiteY86-26762" fmla="*/ 4964715 h 6858000"/>
              <a:gd name="connsiteX87-26763" fmla="*/ 6005269 w 6127689"/>
              <a:gd name="connsiteY87-26764" fmla="*/ 5150567 h 6858000"/>
              <a:gd name="connsiteX88-26765" fmla="*/ 6001127 w 6127689"/>
              <a:gd name="connsiteY88-26766" fmla="*/ 5164609 h 6858000"/>
              <a:gd name="connsiteX89-26767" fmla="*/ 5996647 w 6127689"/>
              <a:gd name="connsiteY89-26768" fmla="*/ 5185640 h 6858000"/>
              <a:gd name="connsiteX90-26769" fmla="*/ 5998514 w 6127689"/>
              <a:gd name="connsiteY90-26770" fmla="*/ 5189673 h 6858000"/>
              <a:gd name="connsiteX91-26771" fmla="*/ 6018409 w 6127689"/>
              <a:gd name="connsiteY91-26772" fmla="*/ 5227157 h 6858000"/>
              <a:gd name="connsiteX92-26773" fmla="*/ 6036748 w 6127689"/>
              <a:gd name="connsiteY92-26774" fmla="*/ 5322752 h 6858000"/>
              <a:gd name="connsiteX93-26775" fmla="*/ 6036943 w 6127689"/>
              <a:gd name="connsiteY93-26776" fmla="*/ 5329480 h 6858000"/>
              <a:gd name="connsiteX94-26777" fmla="*/ 6037236 w 6127689"/>
              <a:gd name="connsiteY94-26778" fmla="*/ 5329634 h 6858000"/>
              <a:gd name="connsiteX95-26779" fmla="*/ 6038019 w 6127689"/>
              <a:gd name="connsiteY95-26780" fmla="*/ 5336764 h 6858000"/>
              <a:gd name="connsiteX96-26781" fmla="*/ 6037298 w 6127689"/>
              <a:gd name="connsiteY96-26782" fmla="*/ 5341753 h 6858000"/>
              <a:gd name="connsiteX97-26783" fmla="*/ 6037677 w 6127689"/>
              <a:gd name="connsiteY97-26784" fmla="*/ 5354807 h 6858000"/>
              <a:gd name="connsiteX98-26785" fmla="*/ 6039728 w 6127689"/>
              <a:gd name="connsiteY98-26786" fmla="*/ 5359416 h 6858000"/>
              <a:gd name="connsiteX99-26787" fmla="*/ 6043311 w 6127689"/>
              <a:gd name="connsiteY99-26788" fmla="*/ 5361407 h 6858000"/>
              <a:gd name="connsiteX100-26789" fmla="*/ 6042954 w 6127689"/>
              <a:gd name="connsiteY100-26790" fmla="*/ 5362576 h 6858000"/>
              <a:gd name="connsiteX101-26791" fmla="*/ 6053435 w 6127689"/>
              <a:gd name="connsiteY101-26792" fmla="*/ 5387547 h 6858000"/>
              <a:gd name="connsiteX102-26793" fmla="*/ 6065933 w 6127689"/>
              <a:gd name="connsiteY102-26794" fmla="*/ 5443002 h 6858000"/>
              <a:gd name="connsiteX103-26795" fmla="*/ 6068640 w 6127689"/>
              <a:gd name="connsiteY103-26796" fmla="*/ 5474503 h 6858000"/>
              <a:gd name="connsiteX104-26797" fmla="*/ 6080922 w 6127689"/>
              <a:gd name="connsiteY104-26798" fmla="*/ 5561070 h 6858000"/>
              <a:gd name="connsiteX105-26799" fmla="*/ 6096949 w 6127689"/>
              <a:gd name="connsiteY105-26800" fmla="*/ 5648179 h 6858000"/>
              <a:gd name="connsiteX106-26801" fmla="*/ 6125703 w 6127689"/>
              <a:gd name="connsiteY106-26802" fmla="*/ 5692894 h 6858000"/>
              <a:gd name="connsiteX107-26803" fmla="*/ 6126670 w 6127689"/>
              <a:gd name="connsiteY107-26804" fmla="*/ 5697882 h 6858000"/>
              <a:gd name="connsiteX108-26805" fmla="*/ 6124061 w 6127689"/>
              <a:gd name="connsiteY108-26806" fmla="*/ 5710294 h 6858000"/>
              <a:gd name="connsiteX109-26807" fmla="*/ 6122213 w 6127689"/>
              <a:gd name="connsiteY109-26808" fmla="*/ 5714762 h 6858000"/>
              <a:gd name="connsiteX110-26809" fmla="*/ 6121353 w 6127689"/>
              <a:gd name="connsiteY110-26810" fmla="*/ 5721725 h 6858000"/>
              <a:gd name="connsiteX111-26811" fmla="*/ 6121607 w 6127689"/>
              <a:gd name="connsiteY111-26812" fmla="*/ 5721959 h 6858000"/>
              <a:gd name="connsiteX112-26813" fmla="*/ 6120262 w 6127689"/>
              <a:gd name="connsiteY112-26814" fmla="*/ 5728358 h 6858000"/>
              <a:gd name="connsiteX113-26815" fmla="*/ 6127024 w 6127689"/>
              <a:gd name="connsiteY113-26816" fmla="*/ 5786902 h 6858000"/>
              <a:gd name="connsiteX114-26817" fmla="*/ 6127519 w 6127689"/>
              <a:gd name="connsiteY114-26818" fmla="*/ 5865775 h 6858000"/>
              <a:gd name="connsiteX115-26819" fmla="*/ 6119217 w 6127689"/>
              <a:gd name="connsiteY115-26820" fmla="*/ 5888542 h 6858000"/>
              <a:gd name="connsiteX116-26821" fmla="*/ 6102493 w 6127689"/>
              <a:gd name="connsiteY116-26822" fmla="*/ 5928602 h 6858000"/>
              <a:gd name="connsiteX117-26823" fmla="*/ 6056863 w 6127689"/>
              <a:gd name="connsiteY117-26824" fmla="*/ 6000643 h 6858000"/>
              <a:gd name="connsiteX118-26825" fmla="*/ 6045436 w 6127689"/>
              <a:gd name="connsiteY118-26826" fmla="*/ 6124480 h 6858000"/>
              <a:gd name="connsiteX119-26827" fmla="*/ 6030489 w 6127689"/>
              <a:gd name="connsiteY119-26828" fmla="*/ 6317666 h 6858000"/>
              <a:gd name="connsiteX120-26829" fmla="*/ 6007492 w 6127689"/>
              <a:gd name="connsiteY120-26830" fmla="*/ 6440818 h 6858000"/>
              <a:gd name="connsiteX121-26831" fmla="*/ 6009467 w 6127689"/>
              <a:gd name="connsiteY121-26832" fmla="*/ 6487076 h 6858000"/>
              <a:gd name="connsiteX122-26833" fmla="*/ 5995064 w 6127689"/>
              <a:gd name="connsiteY122-26834" fmla="*/ 6540791 h 6858000"/>
              <a:gd name="connsiteX123-26835" fmla="*/ 5996309 w 6127689"/>
              <a:gd name="connsiteY123-26836" fmla="*/ 6543961 h 6858000"/>
              <a:gd name="connsiteX124-26837" fmla="*/ 5996048 w 6127689"/>
              <a:gd name="connsiteY124-26838" fmla="*/ 6555444 h 6858000"/>
              <a:gd name="connsiteX125-26839" fmla="*/ 6002524 w 6127689"/>
              <a:gd name="connsiteY125-26840" fmla="*/ 6560188 h 6858000"/>
              <a:gd name="connsiteX126-26841" fmla="*/ 6006823 w 6127689"/>
              <a:gd name="connsiteY126-26842" fmla="*/ 6578546 h 6858000"/>
              <a:gd name="connsiteX127-26843" fmla="*/ 6004510 w 6127689"/>
              <a:gd name="connsiteY127-26844" fmla="*/ 6599256 h 6858000"/>
              <a:gd name="connsiteX128-26845" fmla="*/ 5986207 w 6127689"/>
              <a:gd name="connsiteY128-26846" fmla="*/ 6695855 h 6858000"/>
              <a:gd name="connsiteX129-26847" fmla="*/ 5979428 w 6127689"/>
              <a:gd name="connsiteY129-26848" fmla="*/ 6754678 h 6858000"/>
              <a:gd name="connsiteX130-26849" fmla="*/ 5983398 w 6127689"/>
              <a:gd name="connsiteY130-26850" fmla="*/ 6778641 h 6858000"/>
              <a:gd name="connsiteX131-26851" fmla="*/ 5984543 w 6127689"/>
              <a:gd name="connsiteY131-26852" fmla="*/ 6811016 h 6858000"/>
              <a:gd name="connsiteX132-26853" fmla="*/ 5981802 w 6127689"/>
              <a:gd name="connsiteY132-26854" fmla="*/ 6838578 h 6858000"/>
              <a:gd name="connsiteX133-26855" fmla="*/ 5979671 w 6127689"/>
              <a:gd name="connsiteY133-26856" fmla="*/ 6858000 h 6858000"/>
              <a:gd name="connsiteX134-26857" fmla="*/ 0 w 6127689"/>
              <a:gd name="connsiteY134-26858" fmla="*/ 6858000 h 6858000"/>
              <a:gd name="connsiteX135-26859" fmla="*/ 0 w 6127689"/>
              <a:gd name="connsiteY135-26860" fmla="*/ 0 h 6858000"/>
              <a:gd name="connsiteX0-26861" fmla="*/ 0 w 6127689"/>
              <a:gd name="connsiteY0-26862" fmla="*/ 0 h 6858000"/>
              <a:gd name="connsiteX1-26863" fmla="*/ 4965888 w 6127689"/>
              <a:gd name="connsiteY1-26864" fmla="*/ 0 h 6858000"/>
              <a:gd name="connsiteX2-26865" fmla="*/ 4967767 w 6127689"/>
              <a:gd name="connsiteY2-26866" fmla="*/ 7930 h 6858000"/>
              <a:gd name="connsiteX3-26867" fmla="*/ 4979444 w 6127689"/>
              <a:gd name="connsiteY3-26868" fmla="*/ 43921 h 6858000"/>
              <a:gd name="connsiteX4-26869" fmla="*/ 5021173 w 6127689"/>
              <a:gd name="connsiteY4-26870" fmla="*/ 123738 h 6858000"/>
              <a:gd name="connsiteX5-26871" fmla="*/ 5075458 w 6127689"/>
              <a:gd name="connsiteY5-26872" fmla="*/ 264355 h 6858000"/>
              <a:gd name="connsiteX6-26873" fmla="*/ 5081175 w 6127689"/>
              <a:gd name="connsiteY6-26874" fmla="*/ 277448 h 6858000"/>
              <a:gd name="connsiteX7-26875" fmla="*/ 5097011 w 6127689"/>
              <a:gd name="connsiteY7-26876" fmla="*/ 355616 h 6858000"/>
              <a:gd name="connsiteX8-26877" fmla="*/ 5130982 w 6127689"/>
              <a:gd name="connsiteY8-26878" fmla="*/ 412030 h 6858000"/>
              <a:gd name="connsiteX9-26879" fmla="*/ 5153000 w 6127689"/>
              <a:gd name="connsiteY9-26880" fmla="*/ 507134 h 6858000"/>
              <a:gd name="connsiteX10-26881" fmla="*/ 5171282 w 6127689"/>
              <a:gd name="connsiteY10-26882" fmla="*/ 602071 h 6858000"/>
              <a:gd name="connsiteX11-26883" fmla="*/ 5176196 w 6127689"/>
              <a:gd name="connsiteY11-26884" fmla="*/ 636822 h 6858000"/>
              <a:gd name="connsiteX12-26885" fmla="*/ 5189051 w 6127689"/>
              <a:gd name="connsiteY12-26886" fmla="*/ 782518 h 6858000"/>
              <a:gd name="connsiteX13-26887" fmla="*/ 5210428 w 6127689"/>
              <a:gd name="connsiteY13-26888" fmla="*/ 815772 h 6858000"/>
              <a:gd name="connsiteX14-26889" fmla="*/ 5221088 w 6127689"/>
              <a:gd name="connsiteY14-26890" fmla="*/ 860193 h 6858000"/>
              <a:gd name="connsiteX15-26891" fmla="*/ 5230806 w 6127689"/>
              <a:gd name="connsiteY15-26892" fmla="*/ 961354 h 6858000"/>
              <a:gd name="connsiteX16-26893" fmla="*/ 5201018 w 6127689"/>
              <a:gd name="connsiteY16-26894" fmla="*/ 1095027 h 6858000"/>
              <a:gd name="connsiteX17-26895" fmla="*/ 5202153 w 6127689"/>
              <a:gd name="connsiteY17-26896" fmla="*/ 1133224 h 6858000"/>
              <a:gd name="connsiteX18-26897" fmla="*/ 5207370 w 6127689"/>
              <a:gd name="connsiteY18-26898" fmla="*/ 1138097 h 6858000"/>
              <a:gd name="connsiteX19-26899" fmla="*/ 5189234 w 6127689"/>
              <a:gd name="connsiteY19-26900" fmla="*/ 1193495 h 6858000"/>
              <a:gd name="connsiteX20-26901" fmla="*/ 5202769 w 6127689"/>
              <a:gd name="connsiteY20-26902" fmla="*/ 1269450 h 6858000"/>
              <a:gd name="connsiteX21-26903" fmla="*/ 5225968 w 6127689"/>
              <a:gd name="connsiteY21-26904" fmla="*/ 1357994 h 6858000"/>
              <a:gd name="connsiteX22-26905" fmla="*/ 5233819 w 6127689"/>
              <a:gd name="connsiteY22-26906" fmla="*/ 1380922 h 6858000"/>
              <a:gd name="connsiteX23-26907" fmla="*/ 5237226 w 6127689"/>
              <a:gd name="connsiteY23-26908" fmla="*/ 1441327 h 6858000"/>
              <a:gd name="connsiteX24-26909" fmla="*/ 5255653 w 6127689"/>
              <a:gd name="connsiteY24-26910" fmla="*/ 1524712 h 6858000"/>
              <a:gd name="connsiteX25-26911" fmla="*/ 5263491 w 6127689"/>
              <a:gd name="connsiteY25-26912" fmla="*/ 1642938 h 6858000"/>
              <a:gd name="connsiteX26-26913" fmla="*/ 5261314 w 6127689"/>
              <a:gd name="connsiteY26-26914" fmla="*/ 1689177 h 6858000"/>
              <a:gd name="connsiteX27-26915" fmla="*/ 5259788 w 6127689"/>
              <a:gd name="connsiteY27-26916" fmla="*/ 1768516 h 6858000"/>
              <a:gd name="connsiteX28-26917" fmla="*/ 5255696 w 6127689"/>
              <a:gd name="connsiteY28-26918" fmla="*/ 1953770 h 6858000"/>
              <a:gd name="connsiteX29-26919" fmla="*/ 5252592 w 6127689"/>
              <a:gd name="connsiteY29-26920" fmla="*/ 2092210 h 6858000"/>
              <a:gd name="connsiteX30-26921" fmla="*/ 5264303 w 6127689"/>
              <a:gd name="connsiteY30-26922" fmla="*/ 2225157 h 6858000"/>
              <a:gd name="connsiteX31-26923" fmla="*/ 5254949 w 6127689"/>
              <a:gd name="connsiteY31-26924" fmla="*/ 2236160 h 6858000"/>
              <a:gd name="connsiteX32-26925" fmla="*/ 5250104 w 6127689"/>
              <a:gd name="connsiteY32-26926" fmla="*/ 2249166 h 6858000"/>
              <a:gd name="connsiteX33-26927" fmla="*/ 5251214 w 6127689"/>
              <a:gd name="connsiteY33-26928" fmla="*/ 2250944 h 6858000"/>
              <a:gd name="connsiteX34-26929" fmla="*/ 5250644 w 6127689"/>
              <a:gd name="connsiteY34-26930" fmla="*/ 2266619 h 6858000"/>
              <a:gd name="connsiteX35-26931" fmla="*/ 5293877 w 6127689"/>
              <a:gd name="connsiteY35-26932" fmla="*/ 2368649 h 6858000"/>
              <a:gd name="connsiteX36-26933" fmla="*/ 5311338 w 6127689"/>
              <a:gd name="connsiteY36-26934" fmla="*/ 2404034 h 6858000"/>
              <a:gd name="connsiteX37-26935" fmla="*/ 5338366 w 6127689"/>
              <a:gd name="connsiteY37-26936" fmla="*/ 2465052 h 6858000"/>
              <a:gd name="connsiteX38-26937" fmla="*/ 5371263 w 6127689"/>
              <a:gd name="connsiteY38-26938" fmla="*/ 2586413 h 6858000"/>
              <a:gd name="connsiteX39-26939" fmla="*/ 5407503 w 6127689"/>
              <a:gd name="connsiteY39-26940" fmla="*/ 2786290 h 6858000"/>
              <a:gd name="connsiteX40-26941" fmla="*/ 5407356 w 6127689"/>
              <a:gd name="connsiteY40-26942" fmla="*/ 2787545 h 6858000"/>
              <a:gd name="connsiteX41-26943" fmla="*/ 5411130 w 6127689"/>
              <a:gd name="connsiteY41-26944" fmla="*/ 2788640 h 6858000"/>
              <a:gd name="connsiteX42-26945" fmla="*/ 5416439 w 6127689"/>
              <a:gd name="connsiteY42-26946" fmla="*/ 2805666 h 6858000"/>
              <a:gd name="connsiteX43-26947" fmla="*/ 5457023 w 6127689"/>
              <a:gd name="connsiteY43-26948" fmla="*/ 2858292 h 6858000"/>
              <a:gd name="connsiteX44-26949" fmla="*/ 5479298 w 6127689"/>
              <a:gd name="connsiteY44-26950" fmla="*/ 2947791 h 6858000"/>
              <a:gd name="connsiteX45-26951" fmla="*/ 5481770 w 6127689"/>
              <a:gd name="connsiteY45-26952" fmla="*/ 2951352 h 6858000"/>
              <a:gd name="connsiteX46-26953" fmla="*/ 5482045 w 6127689"/>
              <a:gd name="connsiteY46-26954" fmla="*/ 2984371 h 6858000"/>
              <a:gd name="connsiteX47-26955" fmla="*/ 5482415 w 6127689"/>
              <a:gd name="connsiteY47-26956" fmla="*/ 3004079 h 6858000"/>
              <a:gd name="connsiteX48-26957" fmla="*/ 5503944 w 6127689"/>
              <a:gd name="connsiteY48-26958" fmla="*/ 3123335 h 6858000"/>
              <a:gd name="connsiteX49-26959" fmla="*/ 5516007 w 6127689"/>
              <a:gd name="connsiteY49-26960" fmla="*/ 3258473 h 6858000"/>
              <a:gd name="connsiteX50-26961" fmla="*/ 5566839 w 6127689"/>
              <a:gd name="connsiteY50-26962" fmla="*/ 3345295 h 6858000"/>
              <a:gd name="connsiteX51-26963" fmla="*/ 5589758 w 6127689"/>
              <a:gd name="connsiteY51-26964" fmla="*/ 3506453 h 6858000"/>
              <a:gd name="connsiteX52-26965" fmla="*/ 5596144 w 6127689"/>
              <a:gd name="connsiteY52-26966" fmla="*/ 3534624 h 6858000"/>
              <a:gd name="connsiteX53-26967" fmla="*/ 5597750 w 6127689"/>
              <a:gd name="connsiteY53-26968" fmla="*/ 3534129 h 6858000"/>
              <a:gd name="connsiteX54-26969" fmla="*/ 5599700 w 6127689"/>
              <a:gd name="connsiteY54-26970" fmla="*/ 3547221 h 6858000"/>
              <a:gd name="connsiteX55-26971" fmla="*/ 5615031 w 6127689"/>
              <a:gd name="connsiteY55-26972" fmla="*/ 3557482 h 6858000"/>
              <a:gd name="connsiteX56-26973" fmla="*/ 5618377 w 6127689"/>
              <a:gd name="connsiteY56-26974" fmla="*/ 3588431 h 6858000"/>
              <a:gd name="connsiteX57-26975" fmla="*/ 5612155 w 6127689"/>
              <a:gd name="connsiteY57-26976" fmla="*/ 3589869 h 6858000"/>
              <a:gd name="connsiteX58-26977" fmla="*/ 5620843 w 6127689"/>
              <a:gd name="connsiteY58-26978" fmla="*/ 3606745 h 6858000"/>
              <a:gd name="connsiteX59-26979" fmla="*/ 5655472 w 6127689"/>
              <a:gd name="connsiteY59-26980" fmla="*/ 3678877 h 6858000"/>
              <a:gd name="connsiteX60-26981" fmla="*/ 5683015 w 6127689"/>
              <a:gd name="connsiteY60-26982" fmla="*/ 3762025 h 6858000"/>
              <a:gd name="connsiteX61-26983" fmla="*/ 5696643 w 6127689"/>
              <a:gd name="connsiteY61-26984" fmla="*/ 3773888 h 6858000"/>
              <a:gd name="connsiteX62-26985" fmla="*/ 5699203 w 6127689"/>
              <a:gd name="connsiteY62-26986" fmla="*/ 3775823 h 6858000"/>
              <a:gd name="connsiteX63-26987" fmla="*/ 5704824 w 6127689"/>
              <a:gd name="connsiteY63-26988" fmla="*/ 3785966 h 6858000"/>
              <a:gd name="connsiteX64-26989" fmla="*/ 5733539 w 6127689"/>
              <a:gd name="connsiteY64-26990" fmla="*/ 3818457 h 6858000"/>
              <a:gd name="connsiteX65-26991" fmla="*/ 5768491 w 6127689"/>
              <a:gd name="connsiteY65-26992" fmla="*/ 3914399 h 6858000"/>
              <a:gd name="connsiteX66-26993" fmla="*/ 5793123 w 6127689"/>
              <a:gd name="connsiteY66-26994" fmla="*/ 3969952 h 6858000"/>
              <a:gd name="connsiteX67-26995" fmla="*/ 5808321 w 6127689"/>
              <a:gd name="connsiteY67-26996" fmla="*/ 3988153 h 6858000"/>
              <a:gd name="connsiteX68-26997" fmla="*/ 5825621 w 6127689"/>
              <a:gd name="connsiteY68-26998" fmla="*/ 4015525 h 6858000"/>
              <a:gd name="connsiteX69-26999" fmla="*/ 5860672 w 6127689"/>
              <a:gd name="connsiteY69-27000" fmla="*/ 4061579 h 6858000"/>
              <a:gd name="connsiteX70-27001" fmla="*/ 5872173 w 6127689"/>
              <a:gd name="connsiteY70-27002" fmla="*/ 4088497 h 6858000"/>
              <a:gd name="connsiteX71-27003" fmla="*/ 5883705 w 6127689"/>
              <a:gd name="connsiteY71-27004" fmla="*/ 4101899 h 6858000"/>
              <a:gd name="connsiteX72-27005" fmla="*/ 5894095 w 6127689"/>
              <a:gd name="connsiteY72-27006" fmla="*/ 4128857 h 6858000"/>
              <a:gd name="connsiteX73-27007" fmla="*/ 5903513 w 6127689"/>
              <a:gd name="connsiteY73-27008" fmla="*/ 4187661 h 6858000"/>
              <a:gd name="connsiteX74-27009" fmla="*/ 5917114 w 6127689"/>
              <a:gd name="connsiteY74-27010" fmla="*/ 4213096 h 6858000"/>
              <a:gd name="connsiteX75-27011" fmla="*/ 5924233 w 6127689"/>
              <a:gd name="connsiteY75-27012" fmla="*/ 4242060 h 6858000"/>
              <a:gd name="connsiteX76-27013" fmla="*/ 5928910 w 6127689"/>
              <a:gd name="connsiteY76-27014" fmla="*/ 4300973 h 6858000"/>
              <a:gd name="connsiteX77-27015" fmla="*/ 5939320 w 6127689"/>
              <a:gd name="connsiteY77-27016" fmla="*/ 4340435 h 6858000"/>
              <a:gd name="connsiteX78-27017" fmla="*/ 5946705 w 6127689"/>
              <a:gd name="connsiteY78-27018" fmla="*/ 4428051 h 6858000"/>
              <a:gd name="connsiteX79-27019" fmla="*/ 5949261 w 6127689"/>
              <a:gd name="connsiteY79-27020" fmla="*/ 4449185 h 6858000"/>
              <a:gd name="connsiteX80-27021" fmla="*/ 5968960 w 6127689"/>
              <a:gd name="connsiteY80-27022" fmla="*/ 4482655 h 6858000"/>
              <a:gd name="connsiteX81-27023" fmla="*/ 5980106 w 6127689"/>
              <a:gd name="connsiteY81-27024" fmla="*/ 4585087 h 6858000"/>
              <a:gd name="connsiteX82-27025" fmla="*/ 5998138 w 6127689"/>
              <a:gd name="connsiteY82-27026" fmla="*/ 4697518 h 6858000"/>
              <a:gd name="connsiteX83-27027" fmla="*/ 6013516 w 6127689"/>
              <a:gd name="connsiteY83-27028" fmla="*/ 4786619 h 6858000"/>
              <a:gd name="connsiteX84-27029" fmla="*/ 6025404 w 6127689"/>
              <a:gd name="connsiteY84-27030" fmla="*/ 4858148 h 6858000"/>
              <a:gd name="connsiteX85-27031" fmla="*/ 6007749 w 6127689"/>
              <a:gd name="connsiteY85-27032" fmla="*/ 4964715 h 6858000"/>
              <a:gd name="connsiteX86-27033" fmla="*/ 6005269 w 6127689"/>
              <a:gd name="connsiteY86-27034" fmla="*/ 5150567 h 6858000"/>
              <a:gd name="connsiteX87-27035" fmla="*/ 6001127 w 6127689"/>
              <a:gd name="connsiteY87-27036" fmla="*/ 5164609 h 6858000"/>
              <a:gd name="connsiteX88-27037" fmla="*/ 5996647 w 6127689"/>
              <a:gd name="connsiteY88-27038" fmla="*/ 5185640 h 6858000"/>
              <a:gd name="connsiteX89-27039" fmla="*/ 5998514 w 6127689"/>
              <a:gd name="connsiteY89-27040" fmla="*/ 5189673 h 6858000"/>
              <a:gd name="connsiteX90-27041" fmla="*/ 6018409 w 6127689"/>
              <a:gd name="connsiteY90-27042" fmla="*/ 5227157 h 6858000"/>
              <a:gd name="connsiteX91-27043" fmla="*/ 6036748 w 6127689"/>
              <a:gd name="connsiteY91-27044" fmla="*/ 5322752 h 6858000"/>
              <a:gd name="connsiteX92-27045" fmla="*/ 6036943 w 6127689"/>
              <a:gd name="connsiteY92-27046" fmla="*/ 5329480 h 6858000"/>
              <a:gd name="connsiteX93-27047" fmla="*/ 6037236 w 6127689"/>
              <a:gd name="connsiteY93-27048" fmla="*/ 5329634 h 6858000"/>
              <a:gd name="connsiteX94-27049" fmla="*/ 6038019 w 6127689"/>
              <a:gd name="connsiteY94-27050" fmla="*/ 5336764 h 6858000"/>
              <a:gd name="connsiteX95-27051" fmla="*/ 6037298 w 6127689"/>
              <a:gd name="connsiteY95-27052" fmla="*/ 5341753 h 6858000"/>
              <a:gd name="connsiteX96-27053" fmla="*/ 6037677 w 6127689"/>
              <a:gd name="connsiteY96-27054" fmla="*/ 5354807 h 6858000"/>
              <a:gd name="connsiteX97-27055" fmla="*/ 6039728 w 6127689"/>
              <a:gd name="connsiteY97-27056" fmla="*/ 5359416 h 6858000"/>
              <a:gd name="connsiteX98-27057" fmla="*/ 6043311 w 6127689"/>
              <a:gd name="connsiteY98-27058" fmla="*/ 5361407 h 6858000"/>
              <a:gd name="connsiteX99-27059" fmla="*/ 6042954 w 6127689"/>
              <a:gd name="connsiteY99-27060" fmla="*/ 5362576 h 6858000"/>
              <a:gd name="connsiteX100-27061" fmla="*/ 6053435 w 6127689"/>
              <a:gd name="connsiteY100-27062" fmla="*/ 5387547 h 6858000"/>
              <a:gd name="connsiteX101-27063" fmla="*/ 6065933 w 6127689"/>
              <a:gd name="connsiteY101-27064" fmla="*/ 5443002 h 6858000"/>
              <a:gd name="connsiteX102-27065" fmla="*/ 6068640 w 6127689"/>
              <a:gd name="connsiteY102-27066" fmla="*/ 5474503 h 6858000"/>
              <a:gd name="connsiteX103-27067" fmla="*/ 6080922 w 6127689"/>
              <a:gd name="connsiteY103-27068" fmla="*/ 5561070 h 6858000"/>
              <a:gd name="connsiteX104-27069" fmla="*/ 6096949 w 6127689"/>
              <a:gd name="connsiteY104-27070" fmla="*/ 5648179 h 6858000"/>
              <a:gd name="connsiteX105-27071" fmla="*/ 6125703 w 6127689"/>
              <a:gd name="connsiteY105-27072" fmla="*/ 5692894 h 6858000"/>
              <a:gd name="connsiteX106-27073" fmla="*/ 6126670 w 6127689"/>
              <a:gd name="connsiteY106-27074" fmla="*/ 5697882 h 6858000"/>
              <a:gd name="connsiteX107-27075" fmla="*/ 6124061 w 6127689"/>
              <a:gd name="connsiteY107-27076" fmla="*/ 5710294 h 6858000"/>
              <a:gd name="connsiteX108-27077" fmla="*/ 6122213 w 6127689"/>
              <a:gd name="connsiteY108-27078" fmla="*/ 5714762 h 6858000"/>
              <a:gd name="connsiteX109-27079" fmla="*/ 6121353 w 6127689"/>
              <a:gd name="connsiteY109-27080" fmla="*/ 5721725 h 6858000"/>
              <a:gd name="connsiteX110-27081" fmla="*/ 6121607 w 6127689"/>
              <a:gd name="connsiteY110-27082" fmla="*/ 5721959 h 6858000"/>
              <a:gd name="connsiteX111-27083" fmla="*/ 6120262 w 6127689"/>
              <a:gd name="connsiteY111-27084" fmla="*/ 5728358 h 6858000"/>
              <a:gd name="connsiteX112-27085" fmla="*/ 6127024 w 6127689"/>
              <a:gd name="connsiteY112-27086" fmla="*/ 5786902 h 6858000"/>
              <a:gd name="connsiteX113-27087" fmla="*/ 6127519 w 6127689"/>
              <a:gd name="connsiteY113-27088" fmla="*/ 5865775 h 6858000"/>
              <a:gd name="connsiteX114-27089" fmla="*/ 6119217 w 6127689"/>
              <a:gd name="connsiteY114-27090" fmla="*/ 5888542 h 6858000"/>
              <a:gd name="connsiteX115-27091" fmla="*/ 6102493 w 6127689"/>
              <a:gd name="connsiteY115-27092" fmla="*/ 5928602 h 6858000"/>
              <a:gd name="connsiteX116-27093" fmla="*/ 6056863 w 6127689"/>
              <a:gd name="connsiteY116-27094" fmla="*/ 6000643 h 6858000"/>
              <a:gd name="connsiteX117-27095" fmla="*/ 6045436 w 6127689"/>
              <a:gd name="connsiteY117-27096" fmla="*/ 6124480 h 6858000"/>
              <a:gd name="connsiteX118-27097" fmla="*/ 6030489 w 6127689"/>
              <a:gd name="connsiteY118-27098" fmla="*/ 6317666 h 6858000"/>
              <a:gd name="connsiteX119-27099" fmla="*/ 6007492 w 6127689"/>
              <a:gd name="connsiteY119-27100" fmla="*/ 6440818 h 6858000"/>
              <a:gd name="connsiteX120-27101" fmla="*/ 6009467 w 6127689"/>
              <a:gd name="connsiteY120-27102" fmla="*/ 6487076 h 6858000"/>
              <a:gd name="connsiteX121-27103" fmla="*/ 5995064 w 6127689"/>
              <a:gd name="connsiteY121-27104" fmla="*/ 6540791 h 6858000"/>
              <a:gd name="connsiteX122-27105" fmla="*/ 5996309 w 6127689"/>
              <a:gd name="connsiteY122-27106" fmla="*/ 6543961 h 6858000"/>
              <a:gd name="connsiteX123-27107" fmla="*/ 5996048 w 6127689"/>
              <a:gd name="connsiteY123-27108" fmla="*/ 6555444 h 6858000"/>
              <a:gd name="connsiteX124-27109" fmla="*/ 6002524 w 6127689"/>
              <a:gd name="connsiteY124-27110" fmla="*/ 6560188 h 6858000"/>
              <a:gd name="connsiteX125-27111" fmla="*/ 6006823 w 6127689"/>
              <a:gd name="connsiteY125-27112" fmla="*/ 6578546 h 6858000"/>
              <a:gd name="connsiteX126-27113" fmla="*/ 6004510 w 6127689"/>
              <a:gd name="connsiteY126-27114" fmla="*/ 6599256 h 6858000"/>
              <a:gd name="connsiteX127-27115" fmla="*/ 5986207 w 6127689"/>
              <a:gd name="connsiteY127-27116" fmla="*/ 6695855 h 6858000"/>
              <a:gd name="connsiteX128-27117" fmla="*/ 5979428 w 6127689"/>
              <a:gd name="connsiteY128-27118" fmla="*/ 6754678 h 6858000"/>
              <a:gd name="connsiteX129-27119" fmla="*/ 5983398 w 6127689"/>
              <a:gd name="connsiteY129-27120" fmla="*/ 6778641 h 6858000"/>
              <a:gd name="connsiteX130-27121" fmla="*/ 5984543 w 6127689"/>
              <a:gd name="connsiteY130-27122" fmla="*/ 6811016 h 6858000"/>
              <a:gd name="connsiteX131-27123" fmla="*/ 5981802 w 6127689"/>
              <a:gd name="connsiteY131-27124" fmla="*/ 6838578 h 6858000"/>
              <a:gd name="connsiteX132-27125" fmla="*/ 5979671 w 6127689"/>
              <a:gd name="connsiteY132-27126" fmla="*/ 6858000 h 6858000"/>
              <a:gd name="connsiteX133-27127" fmla="*/ 0 w 6127689"/>
              <a:gd name="connsiteY133-27128" fmla="*/ 6858000 h 6858000"/>
              <a:gd name="connsiteX134-27129" fmla="*/ 0 w 6127689"/>
              <a:gd name="connsiteY134-27130" fmla="*/ 0 h 6858000"/>
              <a:gd name="connsiteX0-27131" fmla="*/ 0 w 6127689"/>
              <a:gd name="connsiteY0-27132" fmla="*/ 0 h 6858000"/>
              <a:gd name="connsiteX1-27133" fmla="*/ 4965888 w 6127689"/>
              <a:gd name="connsiteY1-27134" fmla="*/ 0 h 6858000"/>
              <a:gd name="connsiteX2-27135" fmla="*/ 4967767 w 6127689"/>
              <a:gd name="connsiteY2-27136" fmla="*/ 7930 h 6858000"/>
              <a:gd name="connsiteX3-27137" fmla="*/ 4979444 w 6127689"/>
              <a:gd name="connsiteY3-27138" fmla="*/ 43921 h 6858000"/>
              <a:gd name="connsiteX4-27139" fmla="*/ 5021173 w 6127689"/>
              <a:gd name="connsiteY4-27140" fmla="*/ 123738 h 6858000"/>
              <a:gd name="connsiteX5-27141" fmla="*/ 5075458 w 6127689"/>
              <a:gd name="connsiteY5-27142" fmla="*/ 264355 h 6858000"/>
              <a:gd name="connsiteX6-27143" fmla="*/ 5081175 w 6127689"/>
              <a:gd name="connsiteY6-27144" fmla="*/ 277448 h 6858000"/>
              <a:gd name="connsiteX7-27145" fmla="*/ 5097011 w 6127689"/>
              <a:gd name="connsiteY7-27146" fmla="*/ 355616 h 6858000"/>
              <a:gd name="connsiteX8-27147" fmla="*/ 5130982 w 6127689"/>
              <a:gd name="connsiteY8-27148" fmla="*/ 412030 h 6858000"/>
              <a:gd name="connsiteX9-27149" fmla="*/ 5153000 w 6127689"/>
              <a:gd name="connsiteY9-27150" fmla="*/ 507134 h 6858000"/>
              <a:gd name="connsiteX10-27151" fmla="*/ 5171282 w 6127689"/>
              <a:gd name="connsiteY10-27152" fmla="*/ 602071 h 6858000"/>
              <a:gd name="connsiteX11-27153" fmla="*/ 5176196 w 6127689"/>
              <a:gd name="connsiteY11-27154" fmla="*/ 636822 h 6858000"/>
              <a:gd name="connsiteX12-27155" fmla="*/ 5189051 w 6127689"/>
              <a:gd name="connsiteY12-27156" fmla="*/ 782518 h 6858000"/>
              <a:gd name="connsiteX13-27157" fmla="*/ 5210428 w 6127689"/>
              <a:gd name="connsiteY13-27158" fmla="*/ 815772 h 6858000"/>
              <a:gd name="connsiteX14-27159" fmla="*/ 5221088 w 6127689"/>
              <a:gd name="connsiteY14-27160" fmla="*/ 860193 h 6858000"/>
              <a:gd name="connsiteX15-27161" fmla="*/ 5230806 w 6127689"/>
              <a:gd name="connsiteY15-27162" fmla="*/ 961354 h 6858000"/>
              <a:gd name="connsiteX16-27163" fmla="*/ 5201018 w 6127689"/>
              <a:gd name="connsiteY16-27164" fmla="*/ 1095027 h 6858000"/>
              <a:gd name="connsiteX17-27165" fmla="*/ 5202153 w 6127689"/>
              <a:gd name="connsiteY17-27166" fmla="*/ 1133224 h 6858000"/>
              <a:gd name="connsiteX18-27167" fmla="*/ 5207370 w 6127689"/>
              <a:gd name="connsiteY18-27168" fmla="*/ 1138097 h 6858000"/>
              <a:gd name="connsiteX19-27169" fmla="*/ 5189234 w 6127689"/>
              <a:gd name="connsiteY19-27170" fmla="*/ 1193495 h 6858000"/>
              <a:gd name="connsiteX20-27171" fmla="*/ 5202769 w 6127689"/>
              <a:gd name="connsiteY20-27172" fmla="*/ 1269450 h 6858000"/>
              <a:gd name="connsiteX21-27173" fmla="*/ 5225968 w 6127689"/>
              <a:gd name="connsiteY21-27174" fmla="*/ 1357994 h 6858000"/>
              <a:gd name="connsiteX22-27175" fmla="*/ 5233819 w 6127689"/>
              <a:gd name="connsiteY22-27176" fmla="*/ 1380922 h 6858000"/>
              <a:gd name="connsiteX23-27177" fmla="*/ 5237226 w 6127689"/>
              <a:gd name="connsiteY23-27178" fmla="*/ 1441327 h 6858000"/>
              <a:gd name="connsiteX24-27179" fmla="*/ 5255653 w 6127689"/>
              <a:gd name="connsiteY24-27180" fmla="*/ 1524712 h 6858000"/>
              <a:gd name="connsiteX25-27181" fmla="*/ 5263491 w 6127689"/>
              <a:gd name="connsiteY25-27182" fmla="*/ 1642938 h 6858000"/>
              <a:gd name="connsiteX26-27183" fmla="*/ 5261314 w 6127689"/>
              <a:gd name="connsiteY26-27184" fmla="*/ 1689177 h 6858000"/>
              <a:gd name="connsiteX27-27185" fmla="*/ 5259788 w 6127689"/>
              <a:gd name="connsiteY27-27186" fmla="*/ 1768516 h 6858000"/>
              <a:gd name="connsiteX28-27187" fmla="*/ 5255696 w 6127689"/>
              <a:gd name="connsiteY28-27188" fmla="*/ 1953770 h 6858000"/>
              <a:gd name="connsiteX29-27189" fmla="*/ 5252592 w 6127689"/>
              <a:gd name="connsiteY29-27190" fmla="*/ 2092210 h 6858000"/>
              <a:gd name="connsiteX30-27191" fmla="*/ 5264303 w 6127689"/>
              <a:gd name="connsiteY30-27192" fmla="*/ 2225157 h 6858000"/>
              <a:gd name="connsiteX31-27193" fmla="*/ 5254949 w 6127689"/>
              <a:gd name="connsiteY31-27194" fmla="*/ 2236160 h 6858000"/>
              <a:gd name="connsiteX32-27195" fmla="*/ 5250104 w 6127689"/>
              <a:gd name="connsiteY32-27196" fmla="*/ 2249166 h 6858000"/>
              <a:gd name="connsiteX33-27197" fmla="*/ 5251214 w 6127689"/>
              <a:gd name="connsiteY33-27198" fmla="*/ 2250944 h 6858000"/>
              <a:gd name="connsiteX34-27199" fmla="*/ 5250644 w 6127689"/>
              <a:gd name="connsiteY34-27200" fmla="*/ 2266619 h 6858000"/>
              <a:gd name="connsiteX35-27201" fmla="*/ 5293877 w 6127689"/>
              <a:gd name="connsiteY35-27202" fmla="*/ 2368649 h 6858000"/>
              <a:gd name="connsiteX36-27203" fmla="*/ 5311338 w 6127689"/>
              <a:gd name="connsiteY36-27204" fmla="*/ 2404034 h 6858000"/>
              <a:gd name="connsiteX37-27205" fmla="*/ 5338366 w 6127689"/>
              <a:gd name="connsiteY37-27206" fmla="*/ 2465052 h 6858000"/>
              <a:gd name="connsiteX38-27207" fmla="*/ 5371263 w 6127689"/>
              <a:gd name="connsiteY38-27208" fmla="*/ 2586413 h 6858000"/>
              <a:gd name="connsiteX39-27209" fmla="*/ 5407503 w 6127689"/>
              <a:gd name="connsiteY39-27210" fmla="*/ 2786290 h 6858000"/>
              <a:gd name="connsiteX40-27211" fmla="*/ 5407356 w 6127689"/>
              <a:gd name="connsiteY40-27212" fmla="*/ 2787545 h 6858000"/>
              <a:gd name="connsiteX41-27213" fmla="*/ 5411130 w 6127689"/>
              <a:gd name="connsiteY41-27214" fmla="*/ 2788640 h 6858000"/>
              <a:gd name="connsiteX42-27215" fmla="*/ 5416439 w 6127689"/>
              <a:gd name="connsiteY42-27216" fmla="*/ 2805666 h 6858000"/>
              <a:gd name="connsiteX43-27217" fmla="*/ 5457023 w 6127689"/>
              <a:gd name="connsiteY43-27218" fmla="*/ 2858292 h 6858000"/>
              <a:gd name="connsiteX44-27219" fmla="*/ 5479298 w 6127689"/>
              <a:gd name="connsiteY44-27220" fmla="*/ 2947791 h 6858000"/>
              <a:gd name="connsiteX45-27221" fmla="*/ 5481770 w 6127689"/>
              <a:gd name="connsiteY45-27222" fmla="*/ 2951352 h 6858000"/>
              <a:gd name="connsiteX46-27223" fmla="*/ 5482045 w 6127689"/>
              <a:gd name="connsiteY46-27224" fmla="*/ 2984371 h 6858000"/>
              <a:gd name="connsiteX47-27225" fmla="*/ 5482415 w 6127689"/>
              <a:gd name="connsiteY47-27226" fmla="*/ 3004079 h 6858000"/>
              <a:gd name="connsiteX48-27227" fmla="*/ 5503944 w 6127689"/>
              <a:gd name="connsiteY48-27228" fmla="*/ 3123335 h 6858000"/>
              <a:gd name="connsiteX49-27229" fmla="*/ 5516007 w 6127689"/>
              <a:gd name="connsiteY49-27230" fmla="*/ 3258473 h 6858000"/>
              <a:gd name="connsiteX50-27231" fmla="*/ 5566839 w 6127689"/>
              <a:gd name="connsiteY50-27232" fmla="*/ 3345295 h 6858000"/>
              <a:gd name="connsiteX51-27233" fmla="*/ 5589758 w 6127689"/>
              <a:gd name="connsiteY51-27234" fmla="*/ 3506453 h 6858000"/>
              <a:gd name="connsiteX52-27235" fmla="*/ 5596144 w 6127689"/>
              <a:gd name="connsiteY52-27236" fmla="*/ 3534624 h 6858000"/>
              <a:gd name="connsiteX53-27237" fmla="*/ 5597750 w 6127689"/>
              <a:gd name="connsiteY53-27238" fmla="*/ 3534129 h 6858000"/>
              <a:gd name="connsiteX54-27239" fmla="*/ 5599700 w 6127689"/>
              <a:gd name="connsiteY54-27240" fmla="*/ 3547221 h 6858000"/>
              <a:gd name="connsiteX55-27241" fmla="*/ 5615031 w 6127689"/>
              <a:gd name="connsiteY55-27242" fmla="*/ 3557482 h 6858000"/>
              <a:gd name="connsiteX56-27243" fmla="*/ 5618377 w 6127689"/>
              <a:gd name="connsiteY56-27244" fmla="*/ 3588431 h 6858000"/>
              <a:gd name="connsiteX57-27245" fmla="*/ 5612155 w 6127689"/>
              <a:gd name="connsiteY57-27246" fmla="*/ 3589869 h 6858000"/>
              <a:gd name="connsiteX58-27247" fmla="*/ 5620843 w 6127689"/>
              <a:gd name="connsiteY58-27248" fmla="*/ 3606745 h 6858000"/>
              <a:gd name="connsiteX59-27249" fmla="*/ 5655472 w 6127689"/>
              <a:gd name="connsiteY59-27250" fmla="*/ 3678877 h 6858000"/>
              <a:gd name="connsiteX60-27251" fmla="*/ 5683015 w 6127689"/>
              <a:gd name="connsiteY60-27252" fmla="*/ 3762025 h 6858000"/>
              <a:gd name="connsiteX61-27253" fmla="*/ 5696643 w 6127689"/>
              <a:gd name="connsiteY61-27254" fmla="*/ 3773888 h 6858000"/>
              <a:gd name="connsiteX62-27255" fmla="*/ 5699203 w 6127689"/>
              <a:gd name="connsiteY62-27256" fmla="*/ 3775823 h 6858000"/>
              <a:gd name="connsiteX63-27257" fmla="*/ 5704824 w 6127689"/>
              <a:gd name="connsiteY63-27258" fmla="*/ 3785966 h 6858000"/>
              <a:gd name="connsiteX64-27259" fmla="*/ 5733539 w 6127689"/>
              <a:gd name="connsiteY64-27260" fmla="*/ 3818457 h 6858000"/>
              <a:gd name="connsiteX65-27261" fmla="*/ 5768491 w 6127689"/>
              <a:gd name="connsiteY65-27262" fmla="*/ 3914399 h 6858000"/>
              <a:gd name="connsiteX66-27263" fmla="*/ 5793123 w 6127689"/>
              <a:gd name="connsiteY66-27264" fmla="*/ 3969952 h 6858000"/>
              <a:gd name="connsiteX67-27265" fmla="*/ 5808321 w 6127689"/>
              <a:gd name="connsiteY67-27266" fmla="*/ 3988153 h 6858000"/>
              <a:gd name="connsiteX68-27267" fmla="*/ 5825621 w 6127689"/>
              <a:gd name="connsiteY68-27268" fmla="*/ 4015525 h 6858000"/>
              <a:gd name="connsiteX69-27269" fmla="*/ 5860672 w 6127689"/>
              <a:gd name="connsiteY69-27270" fmla="*/ 4061579 h 6858000"/>
              <a:gd name="connsiteX70-27271" fmla="*/ 5872173 w 6127689"/>
              <a:gd name="connsiteY70-27272" fmla="*/ 4088497 h 6858000"/>
              <a:gd name="connsiteX71-27273" fmla="*/ 5883705 w 6127689"/>
              <a:gd name="connsiteY71-27274" fmla="*/ 4101899 h 6858000"/>
              <a:gd name="connsiteX72-27275" fmla="*/ 5894095 w 6127689"/>
              <a:gd name="connsiteY72-27276" fmla="*/ 4128857 h 6858000"/>
              <a:gd name="connsiteX73-27277" fmla="*/ 5903513 w 6127689"/>
              <a:gd name="connsiteY73-27278" fmla="*/ 4187661 h 6858000"/>
              <a:gd name="connsiteX74-27279" fmla="*/ 5917114 w 6127689"/>
              <a:gd name="connsiteY74-27280" fmla="*/ 4213096 h 6858000"/>
              <a:gd name="connsiteX75-27281" fmla="*/ 5924233 w 6127689"/>
              <a:gd name="connsiteY75-27282" fmla="*/ 4242060 h 6858000"/>
              <a:gd name="connsiteX76-27283" fmla="*/ 5928910 w 6127689"/>
              <a:gd name="connsiteY76-27284" fmla="*/ 4300973 h 6858000"/>
              <a:gd name="connsiteX77-27285" fmla="*/ 5939320 w 6127689"/>
              <a:gd name="connsiteY77-27286" fmla="*/ 4340435 h 6858000"/>
              <a:gd name="connsiteX78-27287" fmla="*/ 5946705 w 6127689"/>
              <a:gd name="connsiteY78-27288" fmla="*/ 4428051 h 6858000"/>
              <a:gd name="connsiteX79-27289" fmla="*/ 5949261 w 6127689"/>
              <a:gd name="connsiteY79-27290" fmla="*/ 4449185 h 6858000"/>
              <a:gd name="connsiteX80-27291" fmla="*/ 5968960 w 6127689"/>
              <a:gd name="connsiteY80-27292" fmla="*/ 4482655 h 6858000"/>
              <a:gd name="connsiteX81-27293" fmla="*/ 5980106 w 6127689"/>
              <a:gd name="connsiteY81-27294" fmla="*/ 4585087 h 6858000"/>
              <a:gd name="connsiteX82-27295" fmla="*/ 5998138 w 6127689"/>
              <a:gd name="connsiteY82-27296" fmla="*/ 4697518 h 6858000"/>
              <a:gd name="connsiteX83-27297" fmla="*/ 6013516 w 6127689"/>
              <a:gd name="connsiteY83-27298" fmla="*/ 4786619 h 6858000"/>
              <a:gd name="connsiteX84-27299" fmla="*/ 6025404 w 6127689"/>
              <a:gd name="connsiteY84-27300" fmla="*/ 4858148 h 6858000"/>
              <a:gd name="connsiteX85-27301" fmla="*/ 6007749 w 6127689"/>
              <a:gd name="connsiteY85-27302" fmla="*/ 4964715 h 6858000"/>
              <a:gd name="connsiteX86-27303" fmla="*/ 6005269 w 6127689"/>
              <a:gd name="connsiteY86-27304" fmla="*/ 5150567 h 6858000"/>
              <a:gd name="connsiteX87-27305" fmla="*/ 6001127 w 6127689"/>
              <a:gd name="connsiteY87-27306" fmla="*/ 5164609 h 6858000"/>
              <a:gd name="connsiteX88-27307" fmla="*/ 5996647 w 6127689"/>
              <a:gd name="connsiteY88-27308" fmla="*/ 5185640 h 6858000"/>
              <a:gd name="connsiteX89-27309" fmla="*/ 5998514 w 6127689"/>
              <a:gd name="connsiteY89-27310" fmla="*/ 5189673 h 6858000"/>
              <a:gd name="connsiteX90-27311" fmla="*/ 6018409 w 6127689"/>
              <a:gd name="connsiteY90-27312" fmla="*/ 5227157 h 6858000"/>
              <a:gd name="connsiteX91-27313" fmla="*/ 6036748 w 6127689"/>
              <a:gd name="connsiteY91-27314" fmla="*/ 5322752 h 6858000"/>
              <a:gd name="connsiteX92-27315" fmla="*/ 6036943 w 6127689"/>
              <a:gd name="connsiteY92-27316" fmla="*/ 5329480 h 6858000"/>
              <a:gd name="connsiteX93-27317" fmla="*/ 6037236 w 6127689"/>
              <a:gd name="connsiteY93-27318" fmla="*/ 5329634 h 6858000"/>
              <a:gd name="connsiteX94-27319" fmla="*/ 6038019 w 6127689"/>
              <a:gd name="connsiteY94-27320" fmla="*/ 5336764 h 6858000"/>
              <a:gd name="connsiteX95-27321" fmla="*/ 6037298 w 6127689"/>
              <a:gd name="connsiteY95-27322" fmla="*/ 5341753 h 6858000"/>
              <a:gd name="connsiteX96-27323" fmla="*/ 6037677 w 6127689"/>
              <a:gd name="connsiteY96-27324" fmla="*/ 5354807 h 6858000"/>
              <a:gd name="connsiteX97-27325" fmla="*/ 6039728 w 6127689"/>
              <a:gd name="connsiteY97-27326" fmla="*/ 5359416 h 6858000"/>
              <a:gd name="connsiteX98-27327" fmla="*/ 6043311 w 6127689"/>
              <a:gd name="connsiteY98-27328" fmla="*/ 5361407 h 6858000"/>
              <a:gd name="connsiteX99-27329" fmla="*/ 6053435 w 6127689"/>
              <a:gd name="connsiteY99-27330" fmla="*/ 5387547 h 6858000"/>
              <a:gd name="connsiteX100-27331" fmla="*/ 6065933 w 6127689"/>
              <a:gd name="connsiteY100-27332" fmla="*/ 5443002 h 6858000"/>
              <a:gd name="connsiteX101-27333" fmla="*/ 6068640 w 6127689"/>
              <a:gd name="connsiteY101-27334" fmla="*/ 5474503 h 6858000"/>
              <a:gd name="connsiteX102-27335" fmla="*/ 6080922 w 6127689"/>
              <a:gd name="connsiteY102-27336" fmla="*/ 5561070 h 6858000"/>
              <a:gd name="connsiteX103-27337" fmla="*/ 6096949 w 6127689"/>
              <a:gd name="connsiteY103-27338" fmla="*/ 5648179 h 6858000"/>
              <a:gd name="connsiteX104-27339" fmla="*/ 6125703 w 6127689"/>
              <a:gd name="connsiteY104-27340" fmla="*/ 5692894 h 6858000"/>
              <a:gd name="connsiteX105-27341" fmla="*/ 6126670 w 6127689"/>
              <a:gd name="connsiteY105-27342" fmla="*/ 5697882 h 6858000"/>
              <a:gd name="connsiteX106-27343" fmla="*/ 6124061 w 6127689"/>
              <a:gd name="connsiteY106-27344" fmla="*/ 5710294 h 6858000"/>
              <a:gd name="connsiteX107-27345" fmla="*/ 6122213 w 6127689"/>
              <a:gd name="connsiteY107-27346" fmla="*/ 5714762 h 6858000"/>
              <a:gd name="connsiteX108-27347" fmla="*/ 6121353 w 6127689"/>
              <a:gd name="connsiteY108-27348" fmla="*/ 5721725 h 6858000"/>
              <a:gd name="connsiteX109-27349" fmla="*/ 6121607 w 6127689"/>
              <a:gd name="connsiteY109-27350" fmla="*/ 5721959 h 6858000"/>
              <a:gd name="connsiteX110-27351" fmla="*/ 6120262 w 6127689"/>
              <a:gd name="connsiteY110-27352" fmla="*/ 5728358 h 6858000"/>
              <a:gd name="connsiteX111-27353" fmla="*/ 6127024 w 6127689"/>
              <a:gd name="connsiteY111-27354" fmla="*/ 5786902 h 6858000"/>
              <a:gd name="connsiteX112-27355" fmla="*/ 6127519 w 6127689"/>
              <a:gd name="connsiteY112-27356" fmla="*/ 5865775 h 6858000"/>
              <a:gd name="connsiteX113-27357" fmla="*/ 6119217 w 6127689"/>
              <a:gd name="connsiteY113-27358" fmla="*/ 5888542 h 6858000"/>
              <a:gd name="connsiteX114-27359" fmla="*/ 6102493 w 6127689"/>
              <a:gd name="connsiteY114-27360" fmla="*/ 5928602 h 6858000"/>
              <a:gd name="connsiteX115-27361" fmla="*/ 6056863 w 6127689"/>
              <a:gd name="connsiteY115-27362" fmla="*/ 6000643 h 6858000"/>
              <a:gd name="connsiteX116-27363" fmla="*/ 6045436 w 6127689"/>
              <a:gd name="connsiteY116-27364" fmla="*/ 6124480 h 6858000"/>
              <a:gd name="connsiteX117-27365" fmla="*/ 6030489 w 6127689"/>
              <a:gd name="connsiteY117-27366" fmla="*/ 6317666 h 6858000"/>
              <a:gd name="connsiteX118-27367" fmla="*/ 6007492 w 6127689"/>
              <a:gd name="connsiteY118-27368" fmla="*/ 6440818 h 6858000"/>
              <a:gd name="connsiteX119-27369" fmla="*/ 6009467 w 6127689"/>
              <a:gd name="connsiteY119-27370" fmla="*/ 6487076 h 6858000"/>
              <a:gd name="connsiteX120-27371" fmla="*/ 5995064 w 6127689"/>
              <a:gd name="connsiteY120-27372" fmla="*/ 6540791 h 6858000"/>
              <a:gd name="connsiteX121-27373" fmla="*/ 5996309 w 6127689"/>
              <a:gd name="connsiteY121-27374" fmla="*/ 6543961 h 6858000"/>
              <a:gd name="connsiteX122-27375" fmla="*/ 5996048 w 6127689"/>
              <a:gd name="connsiteY122-27376" fmla="*/ 6555444 h 6858000"/>
              <a:gd name="connsiteX123-27377" fmla="*/ 6002524 w 6127689"/>
              <a:gd name="connsiteY123-27378" fmla="*/ 6560188 h 6858000"/>
              <a:gd name="connsiteX124-27379" fmla="*/ 6006823 w 6127689"/>
              <a:gd name="connsiteY124-27380" fmla="*/ 6578546 h 6858000"/>
              <a:gd name="connsiteX125-27381" fmla="*/ 6004510 w 6127689"/>
              <a:gd name="connsiteY125-27382" fmla="*/ 6599256 h 6858000"/>
              <a:gd name="connsiteX126-27383" fmla="*/ 5986207 w 6127689"/>
              <a:gd name="connsiteY126-27384" fmla="*/ 6695855 h 6858000"/>
              <a:gd name="connsiteX127-27385" fmla="*/ 5979428 w 6127689"/>
              <a:gd name="connsiteY127-27386" fmla="*/ 6754678 h 6858000"/>
              <a:gd name="connsiteX128-27387" fmla="*/ 5983398 w 6127689"/>
              <a:gd name="connsiteY128-27388" fmla="*/ 6778641 h 6858000"/>
              <a:gd name="connsiteX129-27389" fmla="*/ 5984543 w 6127689"/>
              <a:gd name="connsiteY129-27390" fmla="*/ 6811016 h 6858000"/>
              <a:gd name="connsiteX130-27391" fmla="*/ 5981802 w 6127689"/>
              <a:gd name="connsiteY130-27392" fmla="*/ 6838578 h 6858000"/>
              <a:gd name="connsiteX131-27393" fmla="*/ 5979671 w 6127689"/>
              <a:gd name="connsiteY131-27394" fmla="*/ 6858000 h 6858000"/>
              <a:gd name="connsiteX132-27395" fmla="*/ 0 w 6127689"/>
              <a:gd name="connsiteY132-27396" fmla="*/ 6858000 h 6858000"/>
              <a:gd name="connsiteX133-27397" fmla="*/ 0 w 6127689"/>
              <a:gd name="connsiteY133-27398" fmla="*/ 0 h 6858000"/>
              <a:gd name="connsiteX0-27399" fmla="*/ 0 w 6127689"/>
              <a:gd name="connsiteY0-27400" fmla="*/ 0 h 6858000"/>
              <a:gd name="connsiteX1-27401" fmla="*/ 4965888 w 6127689"/>
              <a:gd name="connsiteY1-27402" fmla="*/ 0 h 6858000"/>
              <a:gd name="connsiteX2-27403" fmla="*/ 4967767 w 6127689"/>
              <a:gd name="connsiteY2-27404" fmla="*/ 7930 h 6858000"/>
              <a:gd name="connsiteX3-27405" fmla="*/ 4979444 w 6127689"/>
              <a:gd name="connsiteY3-27406" fmla="*/ 43921 h 6858000"/>
              <a:gd name="connsiteX4-27407" fmla="*/ 5021173 w 6127689"/>
              <a:gd name="connsiteY4-27408" fmla="*/ 123738 h 6858000"/>
              <a:gd name="connsiteX5-27409" fmla="*/ 5075458 w 6127689"/>
              <a:gd name="connsiteY5-27410" fmla="*/ 264355 h 6858000"/>
              <a:gd name="connsiteX6-27411" fmla="*/ 5081175 w 6127689"/>
              <a:gd name="connsiteY6-27412" fmla="*/ 277448 h 6858000"/>
              <a:gd name="connsiteX7-27413" fmla="*/ 5097011 w 6127689"/>
              <a:gd name="connsiteY7-27414" fmla="*/ 355616 h 6858000"/>
              <a:gd name="connsiteX8-27415" fmla="*/ 5130982 w 6127689"/>
              <a:gd name="connsiteY8-27416" fmla="*/ 412030 h 6858000"/>
              <a:gd name="connsiteX9-27417" fmla="*/ 5153000 w 6127689"/>
              <a:gd name="connsiteY9-27418" fmla="*/ 507134 h 6858000"/>
              <a:gd name="connsiteX10-27419" fmla="*/ 5171282 w 6127689"/>
              <a:gd name="connsiteY10-27420" fmla="*/ 602071 h 6858000"/>
              <a:gd name="connsiteX11-27421" fmla="*/ 5176196 w 6127689"/>
              <a:gd name="connsiteY11-27422" fmla="*/ 636822 h 6858000"/>
              <a:gd name="connsiteX12-27423" fmla="*/ 5189051 w 6127689"/>
              <a:gd name="connsiteY12-27424" fmla="*/ 782518 h 6858000"/>
              <a:gd name="connsiteX13-27425" fmla="*/ 5210428 w 6127689"/>
              <a:gd name="connsiteY13-27426" fmla="*/ 815772 h 6858000"/>
              <a:gd name="connsiteX14-27427" fmla="*/ 5221088 w 6127689"/>
              <a:gd name="connsiteY14-27428" fmla="*/ 860193 h 6858000"/>
              <a:gd name="connsiteX15-27429" fmla="*/ 5230806 w 6127689"/>
              <a:gd name="connsiteY15-27430" fmla="*/ 961354 h 6858000"/>
              <a:gd name="connsiteX16-27431" fmla="*/ 5201018 w 6127689"/>
              <a:gd name="connsiteY16-27432" fmla="*/ 1095027 h 6858000"/>
              <a:gd name="connsiteX17-27433" fmla="*/ 5202153 w 6127689"/>
              <a:gd name="connsiteY17-27434" fmla="*/ 1133224 h 6858000"/>
              <a:gd name="connsiteX18-27435" fmla="*/ 5207370 w 6127689"/>
              <a:gd name="connsiteY18-27436" fmla="*/ 1138097 h 6858000"/>
              <a:gd name="connsiteX19-27437" fmla="*/ 5189234 w 6127689"/>
              <a:gd name="connsiteY19-27438" fmla="*/ 1193495 h 6858000"/>
              <a:gd name="connsiteX20-27439" fmla="*/ 5202769 w 6127689"/>
              <a:gd name="connsiteY20-27440" fmla="*/ 1269450 h 6858000"/>
              <a:gd name="connsiteX21-27441" fmla="*/ 5225968 w 6127689"/>
              <a:gd name="connsiteY21-27442" fmla="*/ 1357994 h 6858000"/>
              <a:gd name="connsiteX22-27443" fmla="*/ 5233819 w 6127689"/>
              <a:gd name="connsiteY22-27444" fmla="*/ 1380922 h 6858000"/>
              <a:gd name="connsiteX23-27445" fmla="*/ 5237226 w 6127689"/>
              <a:gd name="connsiteY23-27446" fmla="*/ 1441327 h 6858000"/>
              <a:gd name="connsiteX24-27447" fmla="*/ 5255653 w 6127689"/>
              <a:gd name="connsiteY24-27448" fmla="*/ 1524712 h 6858000"/>
              <a:gd name="connsiteX25-27449" fmla="*/ 5263491 w 6127689"/>
              <a:gd name="connsiteY25-27450" fmla="*/ 1642938 h 6858000"/>
              <a:gd name="connsiteX26-27451" fmla="*/ 5261314 w 6127689"/>
              <a:gd name="connsiteY26-27452" fmla="*/ 1689177 h 6858000"/>
              <a:gd name="connsiteX27-27453" fmla="*/ 5259788 w 6127689"/>
              <a:gd name="connsiteY27-27454" fmla="*/ 1768516 h 6858000"/>
              <a:gd name="connsiteX28-27455" fmla="*/ 5255696 w 6127689"/>
              <a:gd name="connsiteY28-27456" fmla="*/ 1953770 h 6858000"/>
              <a:gd name="connsiteX29-27457" fmla="*/ 5252592 w 6127689"/>
              <a:gd name="connsiteY29-27458" fmla="*/ 2092210 h 6858000"/>
              <a:gd name="connsiteX30-27459" fmla="*/ 5264303 w 6127689"/>
              <a:gd name="connsiteY30-27460" fmla="*/ 2225157 h 6858000"/>
              <a:gd name="connsiteX31-27461" fmla="*/ 5254949 w 6127689"/>
              <a:gd name="connsiteY31-27462" fmla="*/ 2236160 h 6858000"/>
              <a:gd name="connsiteX32-27463" fmla="*/ 5250104 w 6127689"/>
              <a:gd name="connsiteY32-27464" fmla="*/ 2249166 h 6858000"/>
              <a:gd name="connsiteX33-27465" fmla="*/ 5251214 w 6127689"/>
              <a:gd name="connsiteY33-27466" fmla="*/ 2250944 h 6858000"/>
              <a:gd name="connsiteX34-27467" fmla="*/ 5250644 w 6127689"/>
              <a:gd name="connsiteY34-27468" fmla="*/ 2266619 h 6858000"/>
              <a:gd name="connsiteX35-27469" fmla="*/ 5293877 w 6127689"/>
              <a:gd name="connsiteY35-27470" fmla="*/ 2368649 h 6858000"/>
              <a:gd name="connsiteX36-27471" fmla="*/ 5311338 w 6127689"/>
              <a:gd name="connsiteY36-27472" fmla="*/ 2404034 h 6858000"/>
              <a:gd name="connsiteX37-27473" fmla="*/ 5338366 w 6127689"/>
              <a:gd name="connsiteY37-27474" fmla="*/ 2465052 h 6858000"/>
              <a:gd name="connsiteX38-27475" fmla="*/ 5371263 w 6127689"/>
              <a:gd name="connsiteY38-27476" fmla="*/ 2586413 h 6858000"/>
              <a:gd name="connsiteX39-27477" fmla="*/ 5407503 w 6127689"/>
              <a:gd name="connsiteY39-27478" fmla="*/ 2786290 h 6858000"/>
              <a:gd name="connsiteX40-27479" fmla="*/ 5407356 w 6127689"/>
              <a:gd name="connsiteY40-27480" fmla="*/ 2787545 h 6858000"/>
              <a:gd name="connsiteX41-27481" fmla="*/ 5411130 w 6127689"/>
              <a:gd name="connsiteY41-27482" fmla="*/ 2788640 h 6858000"/>
              <a:gd name="connsiteX42-27483" fmla="*/ 5416439 w 6127689"/>
              <a:gd name="connsiteY42-27484" fmla="*/ 2805666 h 6858000"/>
              <a:gd name="connsiteX43-27485" fmla="*/ 5457023 w 6127689"/>
              <a:gd name="connsiteY43-27486" fmla="*/ 2858292 h 6858000"/>
              <a:gd name="connsiteX44-27487" fmla="*/ 5479298 w 6127689"/>
              <a:gd name="connsiteY44-27488" fmla="*/ 2947791 h 6858000"/>
              <a:gd name="connsiteX45-27489" fmla="*/ 5481770 w 6127689"/>
              <a:gd name="connsiteY45-27490" fmla="*/ 2951352 h 6858000"/>
              <a:gd name="connsiteX46-27491" fmla="*/ 5482045 w 6127689"/>
              <a:gd name="connsiteY46-27492" fmla="*/ 2984371 h 6858000"/>
              <a:gd name="connsiteX47-27493" fmla="*/ 5482415 w 6127689"/>
              <a:gd name="connsiteY47-27494" fmla="*/ 3004079 h 6858000"/>
              <a:gd name="connsiteX48-27495" fmla="*/ 5503944 w 6127689"/>
              <a:gd name="connsiteY48-27496" fmla="*/ 3123335 h 6858000"/>
              <a:gd name="connsiteX49-27497" fmla="*/ 5516007 w 6127689"/>
              <a:gd name="connsiteY49-27498" fmla="*/ 3258473 h 6858000"/>
              <a:gd name="connsiteX50-27499" fmla="*/ 5566839 w 6127689"/>
              <a:gd name="connsiteY50-27500" fmla="*/ 3345295 h 6858000"/>
              <a:gd name="connsiteX51-27501" fmla="*/ 5589758 w 6127689"/>
              <a:gd name="connsiteY51-27502" fmla="*/ 3506453 h 6858000"/>
              <a:gd name="connsiteX52-27503" fmla="*/ 5596144 w 6127689"/>
              <a:gd name="connsiteY52-27504" fmla="*/ 3534624 h 6858000"/>
              <a:gd name="connsiteX53-27505" fmla="*/ 5597750 w 6127689"/>
              <a:gd name="connsiteY53-27506" fmla="*/ 3534129 h 6858000"/>
              <a:gd name="connsiteX54-27507" fmla="*/ 5599700 w 6127689"/>
              <a:gd name="connsiteY54-27508" fmla="*/ 3547221 h 6858000"/>
              <a:gd name="connsiteX55-27509" fmla="*/ 5615031 w 6127689"/>
              <a:gd name="connsiteY55-27510" fmla="*/ 3557482 h 6858000"/>
              <a:gd name="connsiteX56-27511" fmla="*/ 5618377 w 6127689"/>
              <a:gd name="connsiteY56-27512" fmla="*/ 3588431 h 6858000"/>
              <a:gd name="connsiteX57-27513" fmla="*/ 5612155 w 6127689"/>
              <a:gd name="connsiteY57-27514" fmla="*/ 3589869 h 6858000"/>
              <a:gd name="connsiteX58-27515" fmla="*/ 5620843 w 6127689"/>
              <a:gd name="connsiteY58-27516" fmla="*/ 3606745 h 6858000"/>
              <a:gd name="connsiteX59-27517" fmla="*/ 5655472 w 6127689"/>
              <a:gd name="connsiteY59-27518" fmla="*/ 3678877 h 6858000"/>
              <a:gd name="connsiteX60-27519" fmla="*/ 5683015 w 6127689"/>
              <a:gd name="connsiteY60-27520" fmla="*/ 3762025 h 6858000"/>
              <a:gd name="connsiteX61-27521" fmla="*/ 5696643 w 6127689"/>
              <a:gd name="connsiteY61-27522" fmla="*/ 3773888 h 6858000"/>
              <a:gd name="connsiteX62-27523" fmla="*/ 5699203 w 6127689"/>
              <a:gd name="connsiteY62-27524" fmla="*/ 3775823 h 6858000"/>
              <a:gd name="connsiteX63-27525" fmla="*/ 5704824 w 6127689"/>
              <a:gd name="connsiteY63-27526" fmla="*/ 3785966 h 6858000"/>
              <a:gd name="connsiteX64-27527" fmla="*/ 5733539 w 6127689"/>
              <a:gd name="connsiteY64-27528" fmla="*/ 3818457 h 6858000"/>
              <a:gd name="connsiteX65-27529" fmla="*/ 5768491 w 6127689"/>
              <a:gd name="connsiteY65-27530" fmla="*/ 3914399 h 6858000"/>
              <a:gd name="connsiteX66-27531" fmla="*/ 5793123 w 6127689"/>
              <a:gd name="connsiteY66-27532" fmla="*/ 3969952 h 6858000"/>
              <a:gd name="connsiteX67-27533" fmla="*/ 5808321 w 6127689"/>
              <a:gd name="connsiteY67-27534" fmla="*/ 3988153 h 6858000"/>
              <a:gd name="connsiteX68-27535" fmla="*/ 5825621 w 6127689"/>
              <a:gd name="connsiteY68-27536" fmla="*/ 4015525 h 6858000"/>
              <a:gd name="connsiteX69-27537" fmla="*/ 5860672 w 6127689"/>
              <a:gd name="connsiteY69-27538" fmla="*/ 4061579 h 6858000"/>
              <a:gd name="connsiteX70-27539" fmla="*/ 5872173 w 6127689"/>
              <a:gd name="connsiteY70-27540" fmla="*/ 4088497 h 6858000"/>
              <a:gd name="connsiteX71-27541" fmla="*/ 5883705 w 6127689"/>
              <a:gd name="connsiteY71-27542" fmla="*/ 4101899 h 6858000"/>
              <a:gd name="connsiteX72-27543" fmla="*/ 5894095 w 6127689"/>
              <a:gd name="connsiteY72-27544" fmla="*/ 4128857 h 6858000"/>
              <a:gd name="connsiteX73-27545" fmla="*/ 5903513 w 6127689"/>
              <a:gd name="connsiteY73-27546" fmla="*/ 4187661 h 6858000"/>
              <a:gd name="connsiteX74-27547" fmla="*/ 5917114 w 6127689"/>
              <a:gd name="connsiteY74-27548" fmla="*/ 4213096 h 6858000"/>
              <a:gd name="connsiteX75-27549" fmla="*/ 5924233 w 6127689"/>
              <a:gd name="connsiteY75-27550" fmla="*/ 4242060 h 6858000"/>
              <a:gd name="connsiteX76-27551" fmla="*/ 5928910 w 6127689"/>
              <a:gd name="connsiteY76-27552" fmla="*/ 4300973 h 6858000"/>
              <a:gd name="connsiteX77-27553" fmla="*/ 5939320 w 6127689"/>
              <a:gd name="connsiteY77-27554" fmla="*/ 4340435 h 6858000"/>
              <a:gd name="connsiteX78-27555" fmla="*/ 5946705 w 6127689"/>
              <a:gd name="connsiteY78-27556" fmla="*/ 4428051 h 6858000"/>
              <a:gd name="connsiteX79-27557" fmla="*/ 5949261 w 6127689"/>
              <a:gd name="connsiteY79-27558" fmla="*/ 4449185 h 6858000"/>
              <a:gd name="connsiteX80-27559" fmla="*/ 5968960 w 6127689"/>
              <a:gd name="connsiteY80-27560" fmla="*/ 4482655 h 6858000"/>
              <a:gd name="connsiteX81-27561" fmla="*/ 5980106 w 6127689"/>
              <a:gd name="connsiteY81-27562" fmla="*/ 4585087 h 6858000"/>
              <a:gd name="connsiteX82-27563" fmla="*/ 5998138 w 6127689"/>
              <a:gd name="connsiteY82-27564" fmla="*/ 4697518 h 6858000"/>
              <a:gd name="connsiteX83-27565" fmla="*/ 6013516 w 6127689"/>
              <a:gd name="connsiteY83-27566" fmla="*/ 4786619 h 6858000"/>
              <a:gd name="connsiteX84-27567" fmla="*/ 6025404 w 6127689"/>
              <a:gd name="connsiteY84-27568" fmla="*/ 4858148 h 6858000"/>
              <a:gd name="connsiteX85-27569" fmla="*/ 6007749 w 6127689"/>
              <a:gd name="connsiteY85-27570" fmla="*/ 4964715 h 6858000"/>
              <a:gd name="connsiteX86-27571" fmla="*/ 6005269 w 6127689"/>
              <a:gd name="connsiteY86-27572" fmla="*/ 5150567 h 6858000"/>
              <a:gd name="connsiteX87-27573" fmla="*/ 6001127 w 6127689"/>
              <a:gd name="connsiteY87-27574" fmla="*/ 5164609 h 6858000"/>
              <a:gd name="connsiteX88-27575" fmla="*/ 5996647 w 6127689"/>
              <a:gd name="connsiteY88-27576" fmla="*/ 5185640 h 6858000"/>
              <a:gd name="connsiteX89-27577" fmla="*/ 5998514 w 6127689"/>
              <a:gd name="connsiteY89-27578" fmla="*/ 5189673 h 6858000"/>
              <a:gd name="connsiteX90-27579" fmla="*/ 6018409 w 6127689"/>
              <a:gd name="connsiteY90-27580" fmla="*/ 5227157 h 6858000"/>
              <a:gd name="connsiteX91-27581" fmla="*/ 6036748 w 6127689"/>
              <a:gd name="connsiteY91-27582" fmla="*/ 5322752 h 6858000"/>
              <a:gd name="connsiteX92-27583" fmla="*/ 6036943 w 6127689"/>
              <a:gd name="connsiteY92-27584" fmla="*/ 5329480 h 6858000"/>
              <a:gd name="connsiteX93-27585" fmla="*/ 6037236 w 6127689"/>
              <a:gd name="connsiteY93-27586" fmla="*/ 5329634 h 6858000"/>
              <a:gd name="connsiteX94-27587" fmla="*/ 6038019 w 6127689"/>
              <a:gd name="connsiteY94-27588" fmla="*/ 5336764 h 6858000"/>
              <a:gd name="connsiteX95-27589" fmla="*/ 6037677 w 6127689"/>
              <a:gd name="connsiteY95-27590" fmla="*/ 5354807 h 6858000"/>
              <a:gd name="connsiteX96-27591" fmla="*/ 6039728 w 6127689"/>
              <a:gd name="connsiteY96-27592" fmla="*/ 5359416 h 6858000"/>
              <a:gd name="connsiteX97-27593" fmla="*/ 6043311 w 6127689"/>
              <a:gd name="connsiteY97-27594" fmla="*/ 5361407 h 6858000"/>
              <a:gd name="connsiteX98-27595" fmla="*/ 6053435 w 6127689"/>
              <a:gd name="connsiteY98-27596" fmla="*/ 5387547 h 6858000"/>
              <a:gd name="connsiteX99-27597" fmla="*/ 6065933 w 6127689"/>
              <a:gd name="connsiteY99-27598" fmla="*/ 5443002 h 6858000"/>
              <a:gd name="connsiteX100-27599" fmla="*/ 6068640 w 6127689"/>
              <a:gd name="connsiteY100-27600" fmla="*/ 5474503 h 6858000"/>
              <a:gd name="connsiteX101-27601" fmla="*/ 6080922 w 6127689"/>
              <a:gd name="connsiteY101-27602" fmla="*/ 5561070 h 6858000"/>
              <a:gd name="connsiteX102-27603" fmla="*/ 6096949 w 6127689"/>
              <a:gd name="connsiteY102-27604" fmla="*/ 5648179 h 6858000"/>
              <a:gd name="connsiteX103-27605" fmla="*/ 6125703 w 6127689"/>
              <a:gd name="connsiteY103-27606" fmla="*/ 5692894 h 6858000"/>
              <a:gd name="connsiteX104-27607" fmla="*/ 6126670 w 6127689"/>
              <a:gd name="connsiteY104-27608" fmla="*/ 5697882 h 6858000"/>
              <a:gd name="connsiteX105-27609" fmla="*/ 6124061 w 6127689"/>
              <a:gd name="connsiteY105-27610" fmla="*/ 5710294 h 6858000"/>
              <a:gd name="connsiteX106-27611" fmla="*/ 6122213 w 6127689"/>
              <a:gd name="connsiteY106-27612" fmla="*/ 5714762 h 6858000"/>
              <a:gd name="connsiteX107-27613" fmla="*/ 6121353 w 6127689"/>
              <a:gd name="connsiteY107-27614" fmla="*/ 5721725 h 6858000"/>
              <a:gd name="connsiteX108-27615" fmla="*/ 6121607 w 6127689"/>
              <a:gd name="connsiteY108-27616" fmla="*/ 5721959 h 6858000"/>
              <a:gd name="connsiteX109-27617" fmla="*/ 6120262 w 6127689"/>
              <a:gd name="connsiteY109-27618" fmla="*/ 5728358 h 6858000"/>
              <a:gd name="connsiteX110-27619" fmla="*/ 6127024 w 6127689"/>
              <a:gd name="connsiteY110-27620" fmla="*/ 5786902 h 6858000"/>
              <a:gd name="connsiteX111-27621" fmla="*/ 6127519 w 6127689"/>
              <a:gd name="connsiteY111-27622" fmla="*/ 5865775 h 6858000"/>
              <a:gd name="connsiteX112-27623" fmla="*/ 6119217 w 6127689"/>
              <a:gd name="connsiteY112-27624" fmla="*/ 5888542 h 6858000"/>
              <a:gd name="connsiteX113-27625" fmla="*/ 6102493 w 6127689"/>
              <a:gd name="connsiteY113-27626" fmla="*/ 5928602 h 6858000"/>
              <a:gd name="connsiteX114-27627" fmla="*/ 6056863 w 6127689"/>
              <a:gd name="connsiteY114-27628" fmla="*/ 6000643 h 6858000"/>
              <a:gd name="connsiteX115-27629" fmla="*/ 6045436 w 6127689"/>
              <a:gd name="connsiteY115-27630" fmla="*/ 6124480 h 6858000"/>
              <a:gd name="connsiteX116-27631" fmla="*/ 6030489 w 6127689"/>
              <a:gd name="connsiteY116-27632" fmla="*/ 6317666 h 6858000"/>
              <a:gd name="connsiteX117-27633" fmla="*/ 6007492 w 6127689"/>
              <a:gd name="connsiteY117-27634" fmla="*/ 6440818 h 6858000"/>
              <a:gd name="connsiteX118-27635" fmla="*/ 6009467 w 6127689"/>
              <a:gd name="connsiteY118-27636" fmla="*/ 6487076 h 6858000"/>
              <a:gd name="connsiteX119-27637" fmla="*/ 5995064 w 6127689"/>
              <a:gd name="connsiteY119-27638" fmla="*/ 6540791 h 6858000"/>
              <a:gd name="connsiteX120-27639" fmla="*/ 5996309 w 6127689"/>
              <a:gd name="connsiteY120-27640" fmla="*/ 6543961 h 6858000"/>
              <a:gd name="connsiteX121-27641" fmla="*/ 5996048 w 6127689"/>
              <a:gd name="connsiteY121-27642" fmla="*/ 6555444 h 6858000"/>
              <a:gd name="connsiteX122-27643" fmla="*/ 6002524 w 6127689"/>
              <a:gd name="connsiteY122-27644" fmla="*/ 6560188 h 6858000"/>
              <a:gd name="connsiteX123-27645" fmla="*/ 6006823 w 6127689"/>
              <a:gd name="connsiteY123-27646" fmla="*/ 6578546 h 6858000"/>
              <a:gd name="connsiteX124-27647" fmla="*/ 6004510 w 6127689"/>
              <a:gd name="connsiteY124-27648" fmla="*/ 6599256 h 6858000"/>
              <a:gd name="connsiteX125-27649" fmla="*/ 5986207 w 6127689"/>
              <a:gd name="connsiteY125-27650" fmla="*/ 6695855 h 6858000"/>
              <a:gd name="connsiteX126-27651" fmla="*/ 5979428 w 6127689"/>
              <a:gd name="connsiteY126-27652" fmla="*/ 6754678 h 6858000"/>
              <a:gd name="connsiteX127-27653" fmla="*/ 5983398 w 6127689"/>
              <a:gd name="connsiteY127-27654" fmla="*/ 6778641 h 6858000"/>
              <a:gd name="connsiteX128-27655" fmla="*/ 5984543 w 6127689"/>
              <a:gd name="connsiteY128-27656" fmla="*/ 6811016 h 6858000"/>
              <a:gd name="connsiteX129-27657" fmla="*/ 5981802 w 6127689"/>
              <a:gd name="connsiteY129-27658" fmla="*/ 6838578 h 6858000"/>
              <a:gd name="connsiteX130-27659" fmla="*/ 5979671 w 6127689"/>
              <a:gd name="connsiteY130-27660" fmla="*/ 6858000 h 6858000"/>
              <a:gd name="connsiteX131-27661" fmla="*/ 0 w 6127689"/>
              <a:gd name="connsiteY131-27662" fmla="*/ 6858000 h 6858000"/>
              <a:gd name="connsiteX132-27663" fmla="*/ 0 w 6127689"/>
              <a:gd name="connsiteY132-27664" fmla="*/ 0 h 6858000"/>
              <a:gd name="connsiteX0-27665" fmla="*/ 0 w 6127689"/>
              <a:gd name="connsiteY0-27666" fmla="*/ 0 h 6858000"/>
              <a:gd name="connsiteX1-27667" fmla="*/ 4965888 w 6127689"/>
              <a:gd name="connsiteY1-27668" fmla="*/ 0 h 6858000"/>
              <a:gd name="connsiteX2-27669" fmla="*/ 4967767 w 6127689"/>
              <a:gd name="connsiteY2-27670" fmla="*/ 7930 h 6858000"/>
              <a:gd name="connsiteX3-27671" fmla="*/ 4979444 w 6127689"/>
              <a:gd name="connsiteY3-27672" fmla="*/ 43921 h 6858000"/>
              <a:gd name="connsiteX4-27673" fmla="*/ 5021173 w 6127689"/>
              <a:gd name="connsiteY4-27674" fmla="*/ 123738 h 6858000"/>
              <a:gd name="connsiteX5-27675" fmla="*/ 5075458 w 6127689"/>
              <a:gd name="connsiteY5-27676" fmla="*/ 264355 h 6858000"/>
              <a:gd name="connsiteX6-27677" fmla="*/ 5081175 w 6127689"/>
              <a:gd name="connsiteY6-27678" fmla="*/ 277448 h 6858000"/>
              <a:gd name="connsiteX7-27679" fmla="*/ 5097011 w 6127689"/>
              <a:gd name="connsiteY7-27680" fmla="*/ 355616 h 6858000"/>
              <a:gd name="connsiteX8-27681" fmla="*/ 5130982 w 6127689"/>
              <a:gd name="connsiteY8-27682" fmla="*/ 412030 h 6858000"/>
              <a:gd name="connsiteX9-27683" fmla="*/ 5153000 w 6127689"/>
              <a:gd name="connsiteY9-27684" fmla="*/ 507134 h 6858000"/>
              <a:gd name="connsiteX10-27685" fmla="*/ 5171282 w 6127689"/>
              <a:gd name="connsiteY10-27686" fmla="*/ 602071 h 6858000"/>
              <a:gd name="connsiteX11-27687" fmla="*/ 5176196 w 6127689"/>
              <a:gd name="connsiteY11-27688" fmla="*/ 636822 h 6858000"/>
              <a:gd name="connsiteX12-27689" fmla="*/ 5189051 w 6127689"/>
              <a:gd name="connsiteY12-27690" fmla="*/ 782518 h 6858000"/>
              <a:gd name="connsiteX13-27691" fmla="*/ 5210428 w 6127689"/>
              <a:gd name="connsiteY13-27692" fmla="*/ 815772 h 6858000"/>
              <a:gd name="connsiteX14-27693" fmla="*/ 5221088 w 6127689"/>
              <a:gd name="connsiteY14-27694" fmla="*/ 860193 h 6858000"/>
              <a:gd name="connsiteX15-27695" fmla="*/ 5230806 w 6127689"/>
              <a:gd name="connsiteY15-27696" fmla="*/ 961354 h 6858000"/>
              <a:gd name="connsiteX16-27697" fmla="*/ 5201018 w 6127689"/>
              <a:gd name="connsiteY16-27698" fmla="*/ 1095027 h 6858000"/>
              <a:gd name="connsiteX17-27699" fmla="*/ 5202153 w 6127689"/>
              <a:gd name="connsiteY17-27700" fmla="*/ 1133224 h 6858000"/>
              <a:gd name="connsiteX18-27701" fmla="*/ 5207370 w 6127689"/>
              <a:gd name="connsiteY18-27702" fmla="*/ 1138097 h 6858000"/>
              <a:gd name="connsiteX19-27703" fmla="*/ 5189234 w 6127689"/>
              <a:gd name="connsiteY19-27704" fmla="*/ 1193495 h 6858000"/>
              <a:gd name="connsiteX20-27705" fmla="*/ 5202769 w 6127689"/>
              <a:gd name="connsiteY20-27706" fmla="*/ 1269450 h 6858000"/>
              <a:gd name="connsiteX21-27707" fmla="*/ 5225968 w 6127689"/>
              <a:gd name="connsiteY21-27708" fmla="*/ 1357994 h 6858000"/>
              <a:gd name="connsiteX22-27709" fmla="*/ 5233819 w 6127689"/>
              <a:gd name="connsiteY22-27710" fmla="*/ 1380922 h 6858000"/>
              <a:gd name="connsiteX23-27711" fmla="*/ 5237226 w 6127689"/>
              <a:gd name="connsiteY23-27712" fmla="*/ 1441327 h 6858000"/>
              <a:gd name="connsiteX24-27713" fmla="*/ 5255653 w 6127689"/>
              <a:gd name="connsiteY24-27714" fmla="*/ 1524712 h 6858000"/>
              <a:gd name="connsiteX25-27715" fmla="*/ 5263491 w 6127689"/>
              <a:gd name="connsiteY25-27716" fmla="*/ 1642938 h 6858000"/>
              <a:gd name="connsiteX26-27717" fmla="*/ 5261314 w 6127689"/>
              <a:gd name="connsiteY26-27718" fmla="*/ 1689177 h 6858000"/>
              <a:gd name="connsiteX27-27719" fmla="*/ 5259788 w 6127689"/>
              <a:gd name="connsiteY27-27720" fmla="*/ 1768516 h 6858000"/>
              <a:gd name="connsiteX28-27721" fmla="*/ 5255696 w 6127689"/>
              <a:gd name="connsiteY28-27722" fmla="*/ 1953770 h 6858000"/>
              <a:gd name="connsiteX29-27723" fmla="*/ 5252592 w 6127689"/>
              <a:gd name="connsiteY29-27724" fmla="*/ 2092210 h 6858000"/>
              <a:gd name="connsiteX30-27725" fmla="*/ 5264303 w 6127689"/>
              <a:gd name="connsiteY30-27726" fmla="*/ 2225157 h 6858000"/>
              <a:gd name="connsiteX31-27727" fmla="*/ 5254949 w 6127689"/>
              <a:gd name="connsiteY31-27728" fmla="*/ 2236160 h 6858000"/>
              <a:gd name="connsiteX32-27729" fmla="*/ 5250104 w 6127689"/>
              <a:gd name="connsiteY32-27730" fmla="*/ 2249166 h 6858000"/>
              <a:gd name="connsiteX33-27731" fmla="*/ 5251214 w 6127689"/>
              <a:gd name="connsiteY33-27732" fmla="*/ 2250944 h 6858000"/>
              <a:gd name="connsiteX34-27733" fmla="*/ 5250644 w 6127689"/>
              <a:gd name="connsiteY34-27734" fmla="*/ 2266619 h 6858000"/>
              <a:gd name="connsiteX35-27735" fmla="*/ 5293877 w 6127689"/>
              <a:gd name="connsiteY35-27736" fmla="*/ 2368649 h 6858000"/>
              <a:gd name="connsiteX36-27737" fmla="*/ 5311338 w 6127689"/>
              <a:gd name="connsiteY36-27738" fmla="*/ 2404034 h 6858000"/>
              <a:gd name="connsiteX37-27739" fmla="*/ 5338366 w 6127689"/>
              <a:gd name="connsiteY37-27740" fmla="*/ 2465052 h 6858000"/>
              <a:gd name="connsiteX38-27741" fmla="*/ 5371263 w 6127689"/>
              <a:gd name="connsiteY38-27742" fmla="*/ 2586413 h 6858000"/>
              <a:gd name="connsiteX39-27743" fmla="*/ 5407503 w 6127689"/>
              <a:gd name="connsiteY39-27744" fmla="*/ 2786290 h 6858000"/>
              <a:gd name="connsiteX40-27745" fmla="*/ 5407356 w 6127689"/>
              <a:gd name="connsiteY40-27746" fmla="*/ 2787545 h 6858000"/>
              <a:gd name="connsiteX41-27747" fmla="*/ 5411130 w 6127689"/>
              <a:gd name="connsiteY41-27748" fmla="*/ 2788640 h 6858000"/>
              <a:gd name="connsiteX42-27749" fmla="*/ 5416439 w 6127689"/>
              <a:gd name="connsiteY42-27750" fmla="*/ 2805666 h 6858000"/>
              <a:gd name="connsiteX43-27751" fmla="*/ 5457023 w 6127689"/>
              <a:gd name="connsiteY43-27752" fmla="*/ 2858292 h 6858000"/>
              <a:gd name="connsiteX44-27753" fmla="*/ 5479298 w 6127689"/>
              <a:gd name="connsiteY44-27754" fmla="*/ 2947791 h 6858000"/>
              <a:gd name="connsiteX45-27755" fmla="*/ 5481770 w 6127689"/>
              <a:gd name="connsiteY45-27756" fmla="*/ 2951352 h 6858000"/>
              <a:gd name="connsiteX46-27757" fmla="*/ 5482045 w 6127689"/>
              <a:gd name="connsiteY46-27758" fmla="*/ 2984371 h 6858000"/>
              <a:gd name="connsiteX47-27759" fmla="*/ 5482415 w 6127689"/>
              <a:gd name="connsiteY47-27760" fmla="*/ 3004079 h 6858000"/>
              <a:gd name="connsiteX48-27761" fmla="*/ 5503944 w 6127689"/>
              <a:gd name="connsiteY48-27762" fmla="*/ 3123335 h 6858000"/>
              <a:gd name="connsiteX49-27763" fmla="*/ 5516007 w 6127689"/>
              <a:gd name="connsiteY49-27764" fmla="*/ 3258473 h 6858000"/>
              <a:gd name="connsiteX50-27765" fmla="*/ 5566839 w 6127689"/>
              <a:gd name="connsiteY50-27766" fmla="*/ 3345295 h 6858000"/>
              <a:gd name="connsiteX51-27767" fmla="*/ 5589758 w 6127689"/>
              <a:gd name="connsiteY51-27768" fmla="*/ 3506453 h 6858000"/>
              <a:gd name="connsiteX52-27769" fmla="*/ 5596144 w 6127689"/>
              <a:gd name="connsiteY52-27770" fmla="*/ 3534624 h 6858000"/>
              <a:gd name="connsiteX53-27771" fmla="*/ 5597750 w 6127689"/>
              <a:gd name="connsiteY53-27772" fmla="*/ 3534129 h 6858000"/>
              <a:gd name="connsiteX54-27773" fmla="*/ 5599700 w 6127689"/>
              <a:gd name="connsiteY54-27774" fmla="*/ 3547221 h 6858000"/>
              <a:gd name="connsiteX55-27775" fmla="*/ 5615031 w 6127689"/>
              <a:gd name="connsiteY55-27776" fmla="*/ 3557482 h 6858000"/>
              <a:gd name="connsiteX56-27777" fmla="*/ 5618377 w 6127689"/>
              <a:gd name="connsiteY56-27778" fmla="*/ 3588431 h 6858000"/>
              <a:gd name="connsiteX57-27779" fmla="*/ 5612155 w 6127689"/>
              <a:gd name="connsiteY57-27780" fmla="*/ 3589869 h 6858000"/>
              <a:gd name="connsiteX58-27781" fmla="*/ 5620843 w 6127689"/>
              <a:gd name="connsiteY58-27782" fmla="*/ 3606745 h 6858000"/>
              <a:gd name="connsiteX59-27783" fmla="*/ 5655472 w 6127689"/>
              <a:gd name="connsiteY59-27784" fmla="*/ 3678877 h 6858000"/>
              <a:gd name="connsiteX60-27785" fmla="*/ 5683015 w 6127689"/>
              <a:gd name="connsiteY60-27786" fmla="*/ 3762025 h 6858000"/>
              <a:gd name="connsiteX61-27787" fmla="*/ 5696643 w 6127689"/>
              <a:gd name="connsiteY61-27788" fmla="*/ 3773888 h 6858000"/>
              <a:gd name="connsiteX62-27789" fmla="*/ 5699203 w 6127689"/>
              <a:gd name="connsiteY62-27790" fmla="*/ 3775823 h 6858000"/>
              <a:gd name="connsiteX63-27791" fmla="*/ 5704824 w 6127689"/>
              <a:gd name="connsiteY63-27792" fmla="*/ 3785966 h 6858000"/>
              <a:gd name="connsiteX64-27793" fmla="*/ 5733539 w 6127689"/>
              <a:gd name="connsiteY64-27794" fmla="*/ 3818457 h 6858000"/>
              <a:gd name="connsiteX65-27795" fmla="*/ 5768491 w 6127689"/>
              <a:gd name="connsiteY65-27796" fmla="*/ 3914399 h 6858000"/>
              <a:gd name="connsiteX66-27797" fmla="*/ 5793123 w 6127689"/>
              <a:gd name="connsiteY66-27798" fmla="*/ 3969952 h 6858000"/>
              <a:gd name="connsiteX67-27799" fmla="*/ 5808321 w 6127689"/>
              <a:gd name="connsiteY67-27800" fmla="*/ 3988153 h 6858000"/>
              <a:gd name="connsiteX68-27801" fmla="*/ 5825621 w 6127689"/>
              <a:gd name="connsiteY68-27802" fmla="*/ 4015525 h 6858000"/>
              <a:gd name="connsiteX69-27803" fmla="*/ 5860672 w 6127689"/>
              <a:gd name="connsiteY69-27804" fmla="*/ 4061579 h 6858000"/>
              <a:gd name="connsiteX70-27805" fmla="*/ 5872173 w 6127689"/>
              <a:gd name="connsiteY70-27806" fmla="*/ 4088497 h 6858000"/>
              <a:gd name="connsiteX71-27807" fmla="*/ 5883705 w 6127689"/>
              <a:gd name="connsiteY71-27808" fmla="*/ 4101899 h 6858000"/>
              <a:gd name="connsiteX72-27809" fmla="*/ 5894095 w 6127689"/>
              <a:gd name="connsiteY72-27810" fmla="*/ 4128857 h 6858000"/>
              <a:gd name="connsiteX73-27811" fmla="*/ 5903513 w 6127689"/>
              <a:gd name="connsiteY73-27812" fmla="*/ 4187661 h 6858000"/>
              <a:gd name="connsiteX74-27813" fmla="*/ 5917114 w 6127689"/>
              <a:gd name="connsiteY74-27814" fmla="*/ 4213096 h 6858000"/>
              <a:gd name="connsiteX75-27815" fmla="*/ 5924233 w 6127689"/>
              <a:gd name="connsiteY75-27816" fmla="*/ 4242060 h 6858000"/>
              <a:gd name="connsiteX76-27817" fmla="*/ 5928910 w 6127689"/>
              <a:gd name="connsiteY76-27818" fmla="*/ 4300973 h 6858000"/>
              <a:gd name="connsiteX77-27819" fmla="*/ 5939320 w 6127689"/>
              <a:gd name="connsiteY77-27820" fmla="*/ 4340435 h 6858000"/>
              <a:gd name="connsiteX78-27821" fmla="*/ 5946705 w 6127689"/>
              <a:gd name="connsiteY78-27822" fmla="*/ 4428051 h 6858000"/>
              <a:gd name="connsiteX79-27823" fmla="*/ 5949261 w 6127689"/>
              <a:gd name="connsiteY79-27824" fmla="*/ 4449185 h 6858000"/>
              <a:gd name="connsiteX80-27825" fmla="*/ 5968960 w 6127689"/>
              <a:gd name="connsiteY80-27826" fmla="*/ 4482655 h 6858000"/>
              <a:gd name="connsiteX81-27827" fmla="*/ 5980106 w 6127689"/>
              <a:gd name="connsiteY81-27828" fmla="*/ 4585087 h 6858000"/>
              <a:gd name="connsiteX82-27829" fmla="*/ 5998138 w 6127689"/>
              <a:gd name="connsiteY82-27830" fmla="*/ 4697518 h 6858000"/>
              <a:gd name="connsiteX83-27831" fmla="*/ 6013516 w 6127689"/>
              <a:gd name="connsiteY83-27832" fmla="*/ 4786619 h 6858000"/>
              <a:gd name="connsiteX84-27833" fmla="*/ 6025404 w 6127689"/>
              <a:gd name="connsiteY84-27834" fmla="*/ 4858148 h 6858000"/>
              <a:gd name="connsiteX85-27835" fmla="*/ 6007749 w 6127689"/>
              <a:gd name="connsiteY85-27836" fmla="*/ 4964715 h 6858000"/>
              <a:gd name="connsiteX86-27837" fmla="*/ 6005269 w 6127689"/>
              <a:gd name="connsiteY86-27838" fmla="*/ 5150567 h 6858000"/>
              <a:gd name="connsiteX87-27839" fmla="*/ 6001127 w 6127689"/>
              <a:gd name="connsiteY87-27840" fmla="*/ 5164609 h 6858000"/>
              <a:gd name="connsiteX88-27841" fmla="*/ 5996647 w 6127689"/>
              <a:gd name="connsiteY88-27842" fmla="*/ 5185640 h 6858000"/>
              <a:gd name="connsiteX89-27843" fmla="*/ 5998514 w 6127689"/>
              <a:gd name="connsiteY89-27844" fmla="*/ 5189673 h 6858000"/>
              <a:gd name="connsiteX90-27845" fmla="*/ 6018409 w 6127689"/>
              <a:gd name="connsiteY90-27846" fmla="*/ 5227157 h 6858000"/>
              <a:gd name="connsiteX91-27847" fmla="*/ 6036748 w 6127689"/>
              <a:gd name="connsiteY91-27848" fmla="*/ 5322752 h 6858000"/>
              <a:gd name="connsiteX92-27849" fmla="*/ 6036943 w 6127689"/>
              <a:gd name="connsiteY92-27850" fmla="*/ 5329480 h 6858000"/>
              <a:gd name="connsiteX93-27851" fmla="*/ 6037236 w 6127689"/>
              <a:gd name="connsiteY93-27852" fmla="*/ 5329634 h 6858000"/>
              <a:gd name="connsiteX94-27853" fmla="*/ 6037677 w 6127689"/>
              <a:gd name="connsiteY94-27854" fmla="*/ 5354807 h 6858000"/>
              <a:gd name="connsiteX95-27855" fmla="*/ 6039728 w 6127689"/>
              <a:gd name="connsiteY95-27856" fmla="*/ 5359416 h 6858000"/>
              <a:gd name="connsiteX96-27857" fmla="*/ 6043311 w 6127689"/>
              <a:gd name="connsiteY96-27858" fmla="*/ 5361407 h 6858000"/>
              <a:gd name="connsiteX97-27859" fmla="*/ 6053435 w 6127689"/>
              <a:gd name="connsiteY97-27860" fmla="*/ 5387547 h 6858000"/>
              <a:gd name="connsiteX98-27861" fmla="*/ 6065933 w 6127689"/>
              <a:gd name="connsiteY98-27862" fmla="*/ 5443002 h 6858000"/>
              <a:gd name="connsiteX99-27863" fmla="*/ 6068640 w 6127689"/>
              <a:gd name="connsiteY99-27864" fmla="*/ 5474503 h 6858000"/>
              <a:gd name="connsiteX100-27865" fmla="*/ 6080922 w 6127689"/>
              <a:gd name="connsiteY100-27866" fmla="*/ 5561070 h 6858000"/>
              <a:gd name="connsiteX101-27867" fmla="*/ 6096949 w 6127689"/>
              <a:gd name="connsiteY101-27868" fmla="*/ 5648179 h 6858000"/>
              <a:gd name="connsiteX102-27869" fmla="*/ 6125703 w 6127689"/>
              <a:gd name="connsiteY102-27870" fmla="*/ 5692894 h 6858000"/>
              <a:gd name="connsiteX103-27871" fmla="*/ 6126670 w 6127689"/>
              <a:gd name="connsiteY103-27872" fmla="*/ 5697882 h 6858000"/>
              <a:gd name="connsiteX104-27873" fmla="*/ 6124061 w 6127689"/>
              <a:gd name="connsiteY104-27874" fmla="*/ 5710294 h 6858000"/>
              <a:gd name="connsiteX105-27875" fmla="*/ 6122213 w 6127689"/>
              <a:gd name="connsiteY105-27876" fmla="*/ 5714762 h 6858000"/>
              <a:gd name="connsiteX106-27877" fmla="*/ 6121353 w 6127689"/>
              <a:gd name="connsiteY106-27878" fmla="*/ 5721725 h 6858000"/>
              <a:gd name="connsiteX107-27879" fmla="*/ 6121607 w 6127689"/>
              <a:gd name="connsiteY107-27880" fmla="*/ 5721959 h 6858000"/>
              <a:gd name="connsiteX108-27881" fmla="*/ 6120262 w 6127689"/>
              <a:gd name="connsiteY108-27882" fmla="*/ 5728358 h 6858000"/>
              <a:gd name="connsiteX109-27883" fmla="*/ 6127024 w 6127689"/>
              <a:gd name="connsiteY109-27884" fmla="*/ 5786902 h 6858000"/>
              <a:gd name="connsiteX110-27885" fmla="*/ 6127519 w 6127689"/>
              <a:gd name="connsiteY110-27886" fmla="*/ 5865775 h 6858000"/>
              <a:gd name="connsiteX111-27887" fmla="*/ 6119217 w 6127689"/>
              <a:gd name="connsiteY111-27888" fmla="*/ 5888542 h 6858000"/>
              <a:gd name="connsiteX112-27889" fmla="*/ 6102493 w 6127689"/>
              <a:gd name="connsiteY112-27890" fmla="*/ 5928602 h 6858000"/>
              <a:gd name="connsiteX113-27891" fmla="*/ 6056863 w 6127689"/>
              <a:gd name="connsiteY113-27892" fmla="*/ 6000643 h 6858000"/>
              <a:gd name="connsiteX114-27893" fmla="*/ 6045436 w 6127689"/>
              <a:gd name="connsiteY114-27894" fmla="*/ 6124480 h 6858000"/>
              <a:gd name="connsiteX115-27895" fmla="*/ 6030489 w 6127689"/>
              <a:gd name="connsiteY115-27896" fmla="*/ 6317666 h 6858000"/>
              <a:gd name="connsiteX116-27897" fmla="*/ 6007492 w 6127689"/>
              <a:gd name="connsiteY116-27898" fmla="*/ 6440818 h 6858000"/>
              <a:gd name="connsiteX117-27899" fmla="*/ 6009467 w 6127689"/>
              <a:gd name="connsiteY117-27900" fmla="*/ 6487076 h 6858000"/>
              <a:gd name="connsiteX118-27901" fmla="*/ 5995064 w 6127689"/>
              <a:gd name="connsiteY118-27902" fmla="*/ 6540791 h 6858000"/>
              <a:gd name="connsiteX119-27903" fmla="*/ 5996309 w 6127689"/>
              <a:gd name="connsiteY119-27904" fmla="*/ 6543961 h 6858000"/>
              <a:gd name="connsiteX120-27905" fmla="*/ 5996048 w 6127689"/>
              <a:gd name="connsiteY120-27906" fmla="*/ 6555444 h 6858000"/>
              <a:gd name="connsiteX121-27907" fmla="*/ 6002524 w 6127689"/>
              <a:gd name="connsiteY121-27908" fmla="*/ 6560188 h 6858000"/>
              <a:gd name="connsiteX122-27909" fmla="*/ 6006823 w 6127689"/>
              <a:gd name="connsiteY122-27910" fmla="*/ 6578546 h 6858000"/>
              <a:gd name="connsiteX123-27911" fmla="*/ 6004510 w 6127689"/>
              <a:gd name="connsiteY123-27912" fmla="*/ 6599256 h 6858000"/>
              <a:gd name="connsiteX124-27913" fmla="*/ 5986207 w 6127689"/>
              <a:gd name="connsiteY124-27914" fmla="*/ 6695855 h 6858000"/>
              <a:gd name="connsiteX125-27915" fmla="*/ 5979428 w 6127689"/>
              <a:gd name="connsiteY125-27916" fmla="*/ 6754678 h 6858000"/>
              <a:gd name="connsiteX126-27917" fmla="*/ 5983398 w 6127689"/>
              <a:gd name="connsiteY126-27918" fmla="*/ 6778641 h 6858000"/>
              <a:gd name="connsiteX127-27919" fmla="*/ 5984543 w 6127689"/>
              <a:gd name="connsiteY127-27920" fmla="*/ 6811016 h 6858000"/>
              <a:gd name="connsiteX128-27921" fmla="*/ 5981802 w 6127689"/>
              <a:gd name="connsiteY128-27922" fmla="*/ 6838578 h 6858000"/>
              <a:gd name="connsiteX129-27923" fmla="*/ 5979671 w 6127689"/>
              <a:gd name="connsiteY129-27924" fmla="*/ 6858000 h 6858000"/>
              <a:gd name="connsiteX130-27925" fmla="*/ 0 w 6127689"/>
              <a:gd name="connsiteY130-27926" fmla="*/ 6858000 h 6858000"/>
              <a:gd name="connsiteX131-27927" fmla="*/ 0 w 6127689"/>
              <a:gd name="connsiteY131-27928" fmla="*/ 0 h 6858000"/>
              <a:gd name="connsiteX0-27929" fmla="*/ 0 w 6127689"/>
              <a:gd name="connsiteY0-27930" fmla="*/ 0 h 6858000"/>
              <a:gd name="connsiteX1-27931" fmla="*/ 4965888 w 6127689"/>
              <a:gd name="connsiteY1-27932" fmla="*/ 0 h 6858000"/>
              <a:gd name="connsiteX2-27933" fmla="*/ 4967767 w 6127689"/>
              <a:gd name="connsiteY2-27934" fmla="*/ 7930 h 6858000"/>
              <a:gd name="connsiteX3-27935" fmla="*/ 4979444 w 6127689"/>
              <a:gd name="connsiteY3-27936" fmla="*/ 43921 h 6858000"/>
              <a:gd name="connsiteX4-27937" fmla="*/ 5021173 w 6127689"/>
              <a:gd name="connsiteY4-27938" fmla="*/ 123738 h 6858000"/>
              <a:gd name="connsiteX5-27939" fmla="*/ 5075458 w 6127689"/>
              <a:gd name="connsiteY5-27940" fmla="*/ 264355 h 6858000"/>
              <a:gd name="connsiteX6-27941" fmla="*/ 5081175 w 6127689"/>
              <a:gd name="connsiteY6-27942" fmla="*/ 277448 h 6858000"/>
              <a:gd name="connsiteX7-27943" fmla="*/ 5097011 w 6127689"/>
              <a:gd name="connsiteY7-27944" fmla="*/ 355616 h 6858000"/>
              <a:gd name="connsiteX8-27945" fmla="*/ 5130982 w 6127689"/>
              <a:gd name="connsiteY8-27946" fmla="*/ 412030 h 6858000"/>
              <a:gd name="connsiteX9-27947" fmla="*/ 5153000 w 6127689"/>
              <a:gd name="connsiteY9-27948" fmla="*/ 507134 h 6858000"/>
              <a:gd name="connsiteX10-27949" fmla="*/ 5171282 w 6127689"/>
              <a:gd name="connsiteY10-27950" fmla="*/ 602071 h 6858000"/>
              <a:gd name="connsiteX11-27951" fmla="*/ 5176196 w 6127689"/>
              <a:gd name="connsiteY11-27952" fmla="*/ 636822 h 6858000"/>
              <a:gd name="connsiteX12-27953" fmla="*/ 5189051 w 6127689"/>
              <a:gd name="connsiteY12-27954" fmla="*/ 782518 h 6858000"/>
              <a:gd name="connsiteX13-27955" fmla="*/ 5210428 w 6127689"/>
              <a:gd name="connsiteY13-27956" fmla="*/ 815772 h 6858000"/>
              <a:gd name="connsiteX14-27957" fmla="*/ 5221088 w 6127689"/>
              <a:gd name="connsiteY14-27958" fmla="*/ 860193 h 6858000"/>
              <a:gd name="connsiteX15-27959" fmla="*/ 5230806 w 6127689"/>
              <a:gd name="connsiteY15-27960" fmla="*/ 961354 h 6858000"/>
              <a:gd name="connsiteX16-27961" fmla="*/ 5201018 w 6127689"/>
              <a:gd name="connsiteY16-27962" fmla="*/ 1095027 h 6858000"/>
              <a:gd name="connsiteX17-27963" fmla="*/ 5202153 w 6127689"/>
              <a:gd name="connsiteY17-27964" fmla="*/ 1133224 h 6858000"/>
              <a:gd name="connsiteX18-27965" fmla="*/ 5207370 w 6127689"/>
              <a:gd name="connsiteY18-27966" fmla="*/ 1138097 h 6858000"/>
              <a:gd name="connsiteX19-27967" fmla="*/ 5189234 w 6127689"/>
              <a:gd name="connsiteY19-27968" fmla="*/ 1193495 h 6858000"/>
              <a:gd name="connsiteX20-27969" fmla="*/ 5202769 w 6127689"/>
              <a:gd name="connsiteY20-27970" fmla="*/ 1269450 h 6858000"/>
              <a:gd name="connsiteX21-27971" fmla="*/ 5225968 w 6127689"/>
              <a:gd name="connsiteY21-27972" fmla="*/ 1357994 h 6858000"/>
              <a:gd name="connsiteX22-27973" fmla="*/ 5233819 w 6127689"/>
              <a:gd name="connsiteY22-27974" fmla="*/ 1380922 h 6858000"/>
              <a:gd name="connsiteX23-27975" fmla="*/ 5237226 w 6127689"/>
              <a:gd name="connsiteY23-27976" fmla="*/ 1441327 h 6858000"/>
              <a:gd name="connsiteX24-27977" fmla="*/ 5255653 w 6127689"/>
              <a:gd name="connsiteY24-27978" fmla="*/ 1524712 h 6858000"/>
              <a:gd name="connsiteX25-27979" fmla="*/ 5263491 w 6127689"/>
              <a:gd name="connsiteY25-27980" fmla="*/ 1642938 h 6858000"/>
              <a:gd name="connsiteX26-27981" fmla="*/ 5261314 w 6127689"/>
              <a:gd name="connsiteY26-27982" fmla="*/ 1689177 h 6858000"/>
              <a:gd name="connsiteX27-27983" fmla="*/ 5259788 w 6127689"/>
              <a:gd name="connsiteY27-27984" fmla="*/ 1768516 h 6858000"/>
              <a:gd name="connsiteX28-27985" fmla="*/ 5255696 w 6127689"/>
              <a:gd name="connsiteY28-27986" fmla="*/ 1953770 h 6858000"/>
              <a:gd name="connsiteX29-27987" fmla="*/ 5252592 w 6127689"/>
              <a:gd name="connsiteY29-27988" fmla="*/ 2092210 h 6858000"/>
              <a:gd name="connsiteX30-27989" fmla="*/ 5264303 w 6127689"/>
              <a:gd name="connsiteY30-27990" fmla="*/ 2225157 h 6858000"/>
              <a:gd name="connsiteX31-27991" fmla="*/ 5254949 w 6127689"/>
              <a:gd name="connsiteY31-27992" fmla="*/ 2236160 h 6858000"/>
              <a:gd name="connsiteX32-27993" fmla="*/ 5250104 w 6127689"/>
              <a:gd name="connsiteY32-27994" fmla="*/ 2249166 h 6858000"/>
              <a:gd name="connsiteX33-27995" fmla="*/ 5251214 w 6127689"/>
              <a:gd name="connsiteY33-27996" fmla="*/ 2250944 h 6858000"/>
              <a:gd name="connsiteX34-27997" fmla="*/ 5250644 w 6127689"/>
              <a:gd name="connsiteY34-27998" fmla="*/ 2266619 h 6858000"/>
              <a:gd name="connsiteX35-27999" fmla="*/ 5293877 w 6127689"/>
              <a:gd name="connsiteY35-28000" fmla="*/ 2368649 h 6858000"/>
              <a:gd name="connsiteX36-28001" fmla="*/ 5311338 w 6127689"/>
              <a:gd name="connsiteY36-28002" fmla="*/ 2404034 h 6858000"/>
              <a:gd name="connsiteX37-28003" fmla="*/ 5338366 w 6127689"/>
              <a:gd name="connsiteY37-28004" fmla="*/ 2465052 h 6858000"/>
              <a:gd name="connsiteX38-28005" fmla="*/ 5371263 w 6127689"/>
              <a:gd name="connsiteY38-28006" fmla="*/ 2586413 h 6858000"/>
              <a:gd name="connsiteX39-28007" fmla="*/ 5407503 w 6127689"/>
              <a:gd name="connsiteY39-28008" fmla="*/ 2786290 h 6858000"/>
              <a:gd name="connsiteX40-28009" fmla="*/ 5407356 w 6127689"/>
              <a:gd name="connsiteY40-28010" fmla="*/ 2787545 h 6858000"/>
              <a:gd name="connsiteX41-28011" fmla="*/ 5411130 w 6127689"/>
              <a:gd name="connsiteY41-28012" fmla="*/ 2788640 h 6858000"/>
              <a:gd name="connsiteX42-28013" fmla="*/ 5416439 w 6127689"/>
              <a:gd name="connsiteY42-28014" fmla="*/ 2805666 h 6858000"/>
              <a:gd name="connsiteX43-28015" fmla="*/ 5457023 w 6127689"/>
              <a:gd name="connsiteY43-28016" fmla="*/ 2858292 h 6858000"/>
              <a:gd name="connsiteX44-28017" fmla="*/ 5479298 w 6127689"/>
              <a:gd name="connsiteY44-28018" fmla="*/ 2947791 h 6858000"/>
              <a:gd name="connsiteX45-28019" fmla="*/ 5481770 w 6127689"/>
              <a:gd name="connsiteY45-28020" fmla="*/ 2951352 h 6858000"/>
              <a:gd name="connsiteX46-28021" fmla="*/ 5482045 w 6127689"/>
              <a:gd name="connsiteY46-28022" fmla="*/ 2984371 h 6858000"/>
              <a:gd name="connsiteX47-28023" fmla="*/ 5482415 w 6127689"/>
              <a:gd name="connsiteY47-28024" fmla="*/ 3004079 h 6858000"/>
              <a:gd name="connsiteX48-28025" fmla="*/ 5503944 w 6127689"/>
              <a:gd name="connsiteY48-28026" fmla="*/ 3123335 h 6858000"/>
              <a:gd name="connsiteX49-28027" fmla="*/ 5516007 w 6127689"/>
              <a:gd name="connsiteY49-28028" fmla="*/ 3258473 h 6858000"/>
              <a:gd name="connsiteX50-28029" fmla="*/ 5566839 w 6127689"/>
              <a:gd name="connsiteY50-28030" fmla="*/ 3345295 h 6858000"/>
              <a:gd name="connsiteX51-28031" fmla="*/ 5589758 w 6127689"/>
              <a:gd name="connsiteY51-28032" fmla="*/ 3506453 h 6858000"/>
              <a:gd name="connsiteX52-28033" fmla="*/ 5596144 w 6127689"/>
              <a:gd name="connsiteY52-28034" fmla="*/ 3534624 h 6858000"/>
              <a:gd name="connsiteX53-28035" fmla="*/ 5597750 w 6127689"/>
              <a:gd name="connsiteY53-28036" fmla="*/ 3534129 h 6858000"/>
              <a:gd name="connsiteX54-28037" fmla="*/ 5599700 w 6127689"/>
              <a:gd name="connsiteY54-28038" fmla="*/ 3547221 h 6858000"/>
              <a:gd name="connsiteX55-28039" fmla="*/ 5615031 w 6127689"/>
              <a:gd name="connsiteY55-28040" fmla="*/ 3557482 h 6858000"/>
              <a:gd name="connsiteX56-28041" fmla="*/ 5618377 w 6127689"/>
              <a:gd name="connsiteY56-28042" fmla="*/ 3588431 h 6858000"/>
              <a:gd name="connsiteX57-28043" fmla="*/ 5612155 w 6127689"/>
              <a:gd name="connsiteY57-28044" fmla="*/ 3589869 h 6858000"/>
              <a:gd name="connsiteX58-28045" fmla="*/ 5620843 w 6127689"/>
              <a:gd name="connsiteY58-28046" fmla="*/ 3606745 h 6858000"/>
              <a:gd name="connsiteX59-28047" fmla="*/ 5655472 w 6127689"/>
              <a:gd name="connsiteY59-28048" fmla="*/ 3678877 h 6858000"/>
              <a:gd name="connsiteX60-28049" fmla="*/ 5683015 w 6127689"/>
              <a:gd name="connsiteY60-28050" fmla="*/ 3762025 h 6858000"/>
              <a:gd name="connsiteX61-28051" fmla="*/ 5696643 w 6127689"/>
              <a:gd name="connsiteY61-28052" fmla="*/ 3773888 h 6858000"/>
              <a:gd name="connsiteX62-28053" fmla="*/ 5699203 w 6127689"/>
              <a:gd name="connsiteY62-28054" fmla="*/ 3775823 h 6858000"/>
              <a:gd name="connsiteX63-28055" fmla="*/ 5704824 w 6127689"/>
              <a:gd name="connsiteY63-28056" fmla="*/ 3785966 h 6858000"/>
              <a:gd name="connsiteX64-28057" fmla="*/ 5733539 w 6127689"/>
              <a:gd name="connsiteY64-28058" fmla="*/ 3818457 h 6858000"/>
              <a:gd name="connsiteX65-28059" fmla="*/ 5768491 w 6127689"/>
              <a:gd name="connsiteY65-28060" fmla="*/ 3914399 h 6858000"/>
              <a:gd name="connsiteX66-28061" fmla="*/ 5793123 w 6127689"/>
              <a:gd name="connsiteY66-28062" fmla="*/ 3969952 h 6858000"/>
              <a:gd name="connsiteX67-28063" fmla="*/ 5808321 w 6127689"/>
              <a:gd name="connsiteY67-28064" fmla="*/ 3988153 h 6858000"/>
              <a:gd name="connsiteX68-28065" fmla="*/ 5825621 w 6127689"/>
              <a:gd name="connsiteY68-28066" fmla="*/ 4015525 h 6858000"/>
              <a:gd name="connsiteX69-28067" fmla="*/ 5860672 w 6127689"/>
              <a:gd name="connsiteY69-28068" fmla="*/ 4061579 h 6858000"/>
              <a:gd name="connsiteX70-28069" fmla="*/ 5872173 w 6127689"/>
              <a:gd name="connsiteY70-28070" fmla="*/ 4088497 h 6858000"/>
              <a:gd name="connsiteX71-28071" fmla="*/ 5883705 w 6127689"/>
              <a:gd name="connsiteY71-28072" fmla="*/ 4101899 h 6858000"/>
              <a:gd name="connsiteX72-28073" fmla="*/ 5894095 w 6127689"/>
              <a:gd name="connsiteY72-28074" fmla="*/ 4128857 h 6858000"/>
              <a:gd name="connsiteX73-28075" fmla="*/ 5903513 w 6127689"/>
              <a:gd name="connsiteY73-28076" fmla="*/ 4187661 h 6858000"/>
              <a:gd name="connsiteX74-28077" fmla="*/ 5917114 w 6127689"/>
              <a:gd name="connsiteY74-28078" fmla="*/ 4213096 h 6858000"/>
              <a:gd name="connsiteX75-28079" fmla="*/ 5924233 w 6127689"/>
              <a:gd name="connsiteY75-28080" fmla="*/ 4242060 h 6858000"/>
              <a:gd name="connsiteX76-28081" fmla="*/ 5928910 w 6127689"/>
              <a:gd name="connsiteY76-28082" fmla="*/ 4300973 h 6858000"/>
              <a:gd name="connsiteX77-28083" fmla="*/ 5939320 w 6127689"/>
              <a:gd name="connsiteY77-28084" fmla="*/ 4340435 h 6858000"/>
              <a:gd name="connsiteX78-28085" fmla="*/ 5946705 w 6127689"/>
              <a:gd name="connsiteY78-28086" fmla="*/ 4428051 h 6858000"/>
              <a:gd name="connsiteX79-28087" fmla="*/ 5949261 w 6127689"/>
              <a:gd name="connsiteY79-28088" fmla="*/ 4449185 h 6858000"/>
              <a:gd name="connsiteX80-28089" fmla="*/ 5968960 w 6127689"/>
              <a:gd name="connsiteY80-28090" fmla="*/ 4482655 h 6858000"/>
              <a:gd name="connsiteX81-28091" fmla="*/ 5980106 w 6127689"/>
              <a:gd name="connsiteY81-28092" fmla="*/ 4585087 h 6858000"/>
              <a:gd name="connsiteX82-28093" fmla="*/ 5998138 w 6127689"/>
              <a:gd name="connsiteY82-28094" fmla="*/ 4697518 h 6858000"/>
              <a:gd name="connsiteX83-28095" fmla="*/ 6013516 w 6127689"/>
              <a:gd name="connsiteY83-28096" fmla="*/ 4786619 h 6858000"/>
              <a:gd name="connsiteX84-28097" fmla="*/ 6025404 w 6127689"/>
              <a:gd name="connsiteY84-28098" fmla="*/ 4858148 h 6858000"/>
              <a:gd name="connsiteX85-28099" fmla="*/ 6007749 w 6127689"/>
              <a:gd name="connsiteY85-28100" fmla="*/ 4964715 h 6858000"/>
              <a:gd name="connsiteX86-28101" fmla="*/ 6005269 w 6127689"/>
              <a:gd name="connsiteY86-28102" fmla="*/ 5150567 h 6858000"/>
              <a:gd name="connsiteX87-28103" fmla="*/ 6001127 w 6127689"/>
              <a:gd name="connsiteY87-28104" fmla="*/ 5164609 h 6858000"/>
              <a:gd name="connsiteX88-28105" fmla="*/ 5998514 w 6127689"/>
              <a:gd name="connsiteY88-28106" fmla="*/ 5189673 h 6858000"/>
              <a:gd name="connsiteX89-28107" fmla="*/ 6018409 w 6127689"/>
              <a:gd name="connsiteY89-28108" fmla="*/ 5227157 h 6858000"/>
              <a:gd name="connsiteX90-28109" fmla="*/ 6036748 w 6127689"/>
              <a:gd name="connsiteY90-28110" fmla="*/ 5322752 h 6858000"/>
              <a:gd name="connsiteX91-28111" fmla="*/ 6036943 w 6127689"/>
              <a:gd name="connsiteY91-28112" fmla="*/ 5329480 h 6858000"/>
              <a:gd name="connsiteX92-28113" fmla="*/ 6037236 w 6127689"/>
              <a:gd name="connsiteY92-28114" fmla="*/ 5329634 h 6858000"/>
              <a:gd name="connsiteX93-28115" fmla="*/ 6037677 w 6127689"/>
              <a:gd name="connsiteY93-28116" fmla="*/ 5354807 h 6858000"/>
              <a:gd name="connsiteX94-28117" fmla="*/ 6039728 w 6127689"/>
              <a:gd name="connsiteY94-28118" fmla="*/ 5359416 h 6858000"/>
              <a:gd name="connsiteX95-28119" fmla="*/ 6043311 w 6127689"/>
              <a:gd name="connsiteY95-28120" fmla="*/ 5361407 h 6858000"/>
              <a:gd name="connsiteX96-28121" fmla="*/ 6053435 w 6127689"/>
              <a:gd name="connsiteY96-28122" fmla="*/ 5387547 h 6858000"/>
              <a:gd name="connsiteX97-28123" fmla="*/ 6065933 w 6127689"/>
              <a:gd name="connsiteY97-28124" fmla="*/ 5443002 h 6858000"/>
              <a:gd name="connsiteX98-28125" fmla="*/ 6068640 w 6127689"/>
              <a:gd name="connsiteY98-28126" fmla="*/ 5474503 h 6858000"/>
              <a:gd name="connsiteX99-28127" fmla="*/ 6080922 w 6127689"/>
              <a:gd name="connsiteY99-28128" fmla="*/ 5561070 h 6858000"/>
              <a:gd name="connsiteX100-28129" fmla="*/ 6096949 w 6127689"/>
              <a:gd name="connsiteY100-28130" fmla="*/ 5648179 h 6858000"/>
              <a:gd name="connsiteX101-28131" fmla="*/ 6125703 w 6127689"/>
              <a:gd name="connsiteY101-28132" fmla="*/ 5692894 h 6858000"/>
              <a:gd name="connsiteX102-28133" fmla="*/ 6126670 w 6127689"/>
              <a:gd name="connsiteY102-28134" fmla="*/ 5697882 h 6858000"/>
              <a:gd name="connsiteX103-28135" fmla="*/ 6124061 w 6127689"/>
              <a:gd name="connsiteY103-28136" fmla="*/ 5710294 h 6858000"/>
              <a:gd name="connsiteX104-28137" fmla="*/ 6122213 w 6127689"/>
              <a:gd name="connsiteY104-28138" fmla="*/ 5714762 h 6858000"/>
              <a:gd name="connsiteX105-28139" fmla="*/ 6121353 w 6127689"/>
              <a:gd name="connsiteY105-28140" fmla="*/ 5721725 h 6858000"/>
              <a:gd name="connsiteX106-28141" fmla="*/ 6121607 w 6127689"/>
              <a:gd name="connsiteY106-28142" fmla="*/ 5721959 h 6858000"/>
              <a:gd name="connsiteX107-28143" fmla="*/ 6120262 w 6127689"/>
              <a:gd name="connsiteY107-28144" fmla="*/ 5728358 h 6858000"/>
              <a:gd name="connsiteX108-28145" fmla="*/ 6127024 w 6127689"/>
              <a:gd name="connsiteY108-28146" fmla="*/ 5786902 h 6858000"/>
              <a:gd name="connsiteX109-28147" fmla="*/ 6127519 w 6127689"/>
              <a:gd name="connsiteY109-28148" fmla="*/ 5865775 h 6858000"/>
              <a:gd name="connsiteX110-28149" fmla="*/ 6119217 w 6127689"/>
              <a:gd name="connsiteY110-28150" fmla="*/ 5888542 h 6858000"/>
              <a:gd name="connsiteX111-28151" fmla="*/ 6102493 w 6127689"/>
              <a:gd name="connsiteY111-28152" fmla="*/ 5928602 h 6858000"/>
              <a:gd name="connsiteX112-28153" fmla="*/ 6056863 w 6127689"/>
              <a:gd name="connsiteY112-28154" fmla="*/ 6000643 h 6858000"/>
              <a:gd name="connsiteX113-28155" fmla="*/ 6045436 w 6127689"/>
              <a:gd name="connsiteY113-28156" fmla="*/ 6124480 h 6858000"/>
              <a:gd name="connsiteX114-28157" fmla="*/ 6030489 w 6127689"/>
              <a:gd name="connsiteY114-28158" fmla="*/ 6317666 h 6858000"/>
              <a:gd name="connsiteX115-28159" fmla="*/ 6007492 w 6127689"/>
              <a:gd name="connsiteY115-28160" fmla="*/ 6440818 h 6858000"/>
              <a:gd name="connsiteX116-28161" fmla="*/ 6009467 w 6127689"/>
              <a:gd name="connsiteY116-28162" fmla="*/ 6487076 h 6858000"/>
              <a:gd name="connsiteX117-28163" fmla="*/ 5995064 w 6127689"/>
              <a:gd name="connsiteY117-28164" fmla="*/ 6540791 h 6858000"/>
              <a:gd name="connsiteX118-28165" fmla="*/ 5996309 w 6127689"/>
              <a:gd name="connsiteY118-28166" fmla="*/ 6543961 h 6858000"/>
              <a:gd name="connsiteX119-28167" fmla="*/ 5996048 w 6127689"/>
              <a:gd name="connsiteY119-28168" fmla="*/ 6555444 h 6858000"/>
              <a:gd name="connsiteX120-28169" fmla="*/ 6002524 w 6127689"/>
              <a:gd name="connsiteY120-28170" fmla="*/ 6560188 h 6858000"/>
              <a:gd name="connsiteX121-28171" fmla="*/ 6006823 w 6127689"/>
              <a:gd name="connsiteY121-28172" fmla="*/ 6578546 h 6858000"/>
              <a:gd name="connsiteX122-28173" fmla="*/ 6004510 w 6127689"/>
              <a:gd name="connsiteY122-28174" fmla="*/ 6599256 h 6858000"/>
              <a:gd name="connsiteX123-28175" fmla="*/ 5986207 w 6127689"/>
              <a:gd name="connsiteY123-28176" fmla="*/ 6695855 h 6858000"/>
              <a:gd name="connsiteX124-28177" fmla="*/ 5979428 w 6127689"/>
              <a:gd name="connsiteY124-28178" fmla="*/ 6754678 h 6858000"/>
              <a:gd name="connsiteX125-28179" fmla="*/ 5983398 w 6127689"/>
              <a:gd name="connsiteY125-28180" fmla="*/ 6778641 h 6858000"/>
              <a:gd name="connsiteX126-28181" fmla="*/ 5984543 w 6127689"/>
              <a:gd name="connsiteY126-28182" fmla="*/ 6811016 h 6858000"/>
              <a:gd name="connsiteX127-28183" fmla="*/ 5981802 w 6127689"/>
              <a:gd name="connsiteY127-28184" fmla="*/ 6838578 h 6858000"/>
              <a:gd name="connsiteX128-28185" fmla="*/ 5979671 w 6127689"/>
              <a:gd name="connsiteY128-28186" fmla="*/ 6858000 h 6858000"/>
              <a:gd name="connsiteX129-28187" fmla="*/ 0 w 6127689"/>
              <a:gd name="connsiteY129-28188" fmla="*/ 6858000 h 6858000"/>
              <a:gd name="connsiteX130-28189" fmla="*/ 0 w 6127689"/>
              <a:gd name="connsiteY130-28190" fmla="*/ 0 h 6858000"/>
              <a:gd name="connsiteX0-28191" fmla="*/ 0 w 6127689"/>
              <a:gd name="connsiteY0-28192" fmla="*/ 0 h 6858000"/>
              <a:gd name="connsiteX1-28193" fmla="*/ 4965888 w 6127689"/>
              <a:gd name="connsiteY1-28194" fmla="*/ 0 h 6858000"/>
              <a:gd name="connsiteX2-28195" fmla="*/ 4967767 w 6127689"/>
              <a:gd name="connsiteY2-28196" fmla="*/ 7930 h 6858000"/>
              <a:gd name="connsiteX3-28197" fmla="*/ 4979444 w 6127689"/>
              <a:gd name="connsiteY3-28198" fmla="*/ 43921 h 6858000"/>
              <a:gd name="connsiteX4-28199" fmla="*/ 5021173 w 6127689"/>
              <a:gd name="connsiteY4-28200" fmla="*/ 123738 h 6858000"/>
              <a:gd name="connsiteX5-28201" fmla="*/ 5075458 w 6127689"/>
              <a:gd name="connsiteY5-28202" fmla="*/ 264355 h 6858000"/>
              <a:gd name="connsiteX6-28203" fmla="*/ 5081175 w 6127689"/>
              <a:gd name="connsiteY6-28204" fmla="*/ 277448 h 6858000"/>
              <a:gd name="connsiteX7-28205" fmla="*/ 5097011 w 6127689"/>
              <a:gd name="connsiteY7-28206" fmla="*/ 355616 h 6858000"/>
              <a:gd name="connsiteX8-28207" fmla="*/ 5130982 w 6127689"/>
              <a:gd name="connsiteY8-28208" fmla="*/ 412030 h 6858000"/>
              <a:gd name="connsiteX9-28209" fmla="*/ 5153000 w 6127689"/>
              <a:gd name="connsiteY9-28210" fmla="*/ 507134 h 6858000"/>
              <a:gd name="connsiteX10-28211" fmla="*/ 5171282 w 6127689"/>
              <a:gd name="connsiteY10-28212" fmla="*/ 602071 h 6858000"/>
              <a:gd name="connsiteX11-28213" fmla="*/ 5176196 w 6127689"/>
              <a:gd name="connsiteY11-28214" fmla="*/ 636822 h 6858000"/>
              <a:gd name="connsiteX12-28215" fmla="*/ 5189051 w 6127689"/>
              <a:gd name="connsiteY12-28216" fmla="*/ 782518 h 6858000"/>
              <a:gd name="connsiteX13-28217" fmla="*/ 5210428 w 6127689"/>
              <a:gd name="connsiteY13-28218" fmla="*/ 815772 h 6858000"/>
              <a:gd name="connsiteX14-28219" fmla="*/ 5221088 w 6127689"/>
              <a:gd name="connsiteY14-28220" fmla="*/ 860193 h 6858000"/>
              <a:gd name="connsiteX15-28221" fmla="*/ 5230806 w 6127689"/>
              <a:gd name="connsiteY15-28222" fmla="*/ 961354 h 6858000"/>
              <a:gd name="connsiteX16-28223" fmla="*/ 5201018 w 6127689"/>
              <a:gd name="connsiteY16-28224" fmla="*/ 1095027 h 6858000"/>
              <a:gd name="connsiteX17-28225" fmla="*/ 5202153 w 6127689"/>
              <a:gd name="connsiteY17-28226" fmla="*/ 1133224 h 6858000"/>
              <a:gd name="connsiteX18-28227" fmla="*/ 5207370 w 6127689"/>
              <a:gd name="connsiteY18-28228" fmla="*/ 1138097 h 6858000"/>
              <a:gd name="connsiteX19-28229" fmla="*/ 5189234 w 6127689"/>
              <a:gd name="connsiteY19-28230" fmla="*/ 1193495 h 6858000"/>
              <a:gd name="connsiteX20-28231" fmla="*/ 5202769 w 6127689"/>
              <a:gd name="connsiteY20-28232" fmla="*/ 1269450 h 6858000"/>
              <a:gd name="connsiteX21-28233" fmla="*/ 5225968 w 6127689"/>
              <a:gd name="connsiteY21-28234" fmla="*/ 1357994 h 6858000"/>
              <a:gd name="connsiteX22-28235" fmla="*/ 5233819 w 6127689"/>
              <a:gd name="connsiteY22-28236" fmla="*/ 1380922 h 6858000"/>
              <a:gd name="connsiteX23-28237" fmla="*/ 5237226 w 6127689"/>
              <a:gd name="connsiteY23-28238" fmla="*/ 1441327 h 6858000"/>
              <a:gd name="connsiteX24-28239" fmla="*/ 5255653 w 6127689"/>
              <a:gd name="connsiteY24-28240" fmla="*/ 1524712 h 6858000"/>
              <a:gd name="connsiteX25-28241" fmla="*/ 5263491 w 6127689"/>
              <a:gd name="connsiteY25-28242" fmla="*/ 1642938 h 6858000"/>
              <a:gd name="connsiteX26-28243" fmla="*/ 5261314 w 6127689"/>
              <a:gd name="connsiteY26-28244" fmla="*/ 1689177 h 6858000"/>
              <a:gd name="connsiteX27-28245" fmla="*/ 5259788 w 6127689"/>
              <a:gd name="connsiteY27-28246" fmla="*/ 1768516 h 6858000"/>
              <a:gd name="connsiteX28-28247" fmla="*/ 5255696 w 6127689"/>
              <a:gd name="connsiteY28-28248" fmla="*/ 1953770 h 6858000"/>
              <a:gd name="connsiteX29-28249" fmla="*/ 5252592 w 6127689"/>
              <a:gd name="connsiteY29-28250" fmla="*/ 2092210 h 6858000"/>
              <a:gd name="connsiteX30-28251" fmla="*/ 5264303 w 6127689"/>
              <a:gd name="connsiteY30-28252" fmla="*/ 2225157 h 6858000"/>
              <a:gd name="connsiteX31-28253" fmla="*/ 5254949 w 6127689"/>
              <a:gd name="connsiteY31-28254" fmla="*/ 2236160 h 6858000"/>
              <a:gd name="connsiteX32-28255" fmla="*/ 5250104 w 6127689"/>
              <a:gd name="connsiteY32-28256" fmla="*/ 2249166 h 6858000"/>
              <a:gd name="connsiteX33-28257" fmla="*/ 5251214 w 6127689"/>
              <a:gd name="connsiteY33-28258" fmla="*/ 2250944 h 6858000"/>
              <a:gd name="connsiteX34-28259" fmla="*/ 5250644 w 6127689"/>
              <a:gd name="connsiteY34-28260" fmla="*/ 2266619 h 6858000"/>
              <a:gd name="connsiteX35-28261" fmla="*/ 5293877 w 6127689"/>
              <a:gd name="connsiteY35-28262" fmla="*/ 2368649 h 6858000"/>
              <a:gd name="connsiteX36-28263" fmla="*/ 5311338 w 6127689"/>
              <a:gd name="connsiteY36-28264" fmla="*/ 2404034 h 6858000"/>
              <a:gd name="connsiteX37-28265" fmla="*/ 5338366 w 6127689"/>
              <a:gd name="connsiteY37-28266" fmla="*/ 2465052 h 6858000"/>
              <a:gd name="connsiteX38-28267" fmla="*/ 5371263 w 6127689"/>
              <a:gd name="connsiteY38-28268" fmla="*/ 2586413 h 6858000"/>
              <a:gd name="connsiteX39-28269" fmla="*/ 5407503 w 6127689"/>
              <a:gd name="connsiteY39-28270" fmla="*/ 2786290 h 6858000"/>
              <a:gd name="connsiteX40-28271" fmla="*/ 5407356 w 6127689"/>
              <a:gd name="connsiteY40-28272" fmla="*/ 2787545 h 6858000"/>
              <a:gd name="connsiteX41-28273" fmla="*/ 5411130 w 6127689"/>
              <a:gd name="connsiteY41-28274" fmla="*/ 2788640 h 6858000"/>
              <a:gd name="connsiteX42-28275" fmla="*/ 5416439 w 6127689"/>
              <a:gd name="connsiteY42-28276" fmla="*/ 2805666 h 6858000"/>
              <a:gd name="connsiteX43-28277" fmla="*/ 5457023 w 6127689"/>
              <a:gd name="connsiteY43-28278" fmla="*/ 2858292 h 6858000"/>
              <a:gd name="connsiteX44-28279" fmla="*/ 5479298 w 6127689"/>
              <a:gd name="connsiteY44-28280" fmla="*/ 2947791 h 6858000"/>
              <a:gd name="connsiteX45-28281" fmla="*/ 5481770 w 6127689"/>
              <a:gd name="connsiteY45-28282" fmla="*/ 2951352 h 6858000"/>
              <a:gd name="connsiteX46-28283" fmla="*/ 5482045 w 6127689"/>
              <a:gd name="connsiteY46-28284" fmla="*/ 2984371 h 6858000"/>
              <a:gd name="connsiteX47-28285" fmla="*/ 5482415 w 6127689"/>
              <a:gd name="connsiteY47-28286" fmla="*/ 3004079 h 6858000"/>
              <a:gd name="connsiteX48-28287" fmla="*/ 5503944 w 6127689"/>
              <a:gd name="connsiteY48-28288" fmla="*/ 3123335 h 6858000"/>
              <a:gd name="connsiteX49-28289" fmla="*/ 5516007 w 6127689"/>
              <a:gd name="connsiteY49-28290" fmla="*/ 3258473 h 6858000"/>
              <a:gd name="connsiteX50-28291" fmla="*/ 5566839 w 6127689"/>
              <a:gd name="connsiteY50-28292" fmla="*/ 3345295 h 6858000"/>
              <a:gd name="connsiteX51-28293" fmla="*/ 5589758 w 6127689"/>
              <a:gd name="connsiteY51-28294" fmla="*/ 3506453 h 6858000"/>
              <a:gd name="connsiteX52-28295" fmla="*/ 5596144 w 6127689"/>
              <a:gd name="connsiteY52-28296" fmla="*/ 3534624 h 6858000"/>
              <a:gd name="connsiteX53-28297" fmla="*/ 5597750 w 6127689"/>
              <a:gd name="connsiteY53-28298" fmla="*/ 3534129 h 6858000"/>
              <a:gd name="connsiteX54-28299" fmla="*/ 5599700 w 6127689"/>
              <a:gd name="connsiteY54-28300" fmla="*/ 3547221 h 6858000"/>
              <a:gd name="connsiteX55-28301" fmla="*/ 5615031 w 6127689"/>
              <a:gd name="connsiteY55-28302" fmla="*/ 3557482 h 6858000"/>
              <a:gd name="connsiteX56-28303" fmla="*/ 5618377 w 6127689"/>
              <a:gd name="connsiteY56-28304" fmla="*/ 3588431 h 6858000"/>
              <a:gd name="connsiteX57-28305" fmla="*/ 5612155 w 6127689"/>
              <a:gd name="connsiteY57-28306" fmla="*/ 3589869 h 6858000"/>
              <a:gd name="connsiteX58-28307" fmla="*/ 5620843 w 6127689"/>
              <a:gd name="connsiteY58-28308" fmla="*/ 3606745 h 6858000"/>
              <a:gd name="connsiteX59-28309" fmla="*/ 5655472 w 6127689"/>
              <a:gd name="connsiteY59-28310" fmla="*/ 3678877 h 6858000"/>
              <a:gd name="connsiteX60-28311" fmla="*/ 5683015 w 6127689"/>
              <a:gd name="connsiteY60-28312" fmla="*/ 3762025 h 6858000"/>
              <a:gd name="connsiteX61-28313" fmla="*/ 5696643 w 6127689"/>
              <a:gd name="connsiteY61-28314" fmla="*/ 3773888 h 6858000"/>
              <a:gd name="connsiteX62-28315" fmla="*/ 5699203 w 6127689"/>
              <a:gd name="connsiteY62-28316" fmla="*/ 3775823 h 6858000"/>
              <a:gd name="connsiteX63-28317" fmla="*/ 5704824 w 6127689"/>
              <a:gd name="connsiteY63-28318" fmla="*/ 3785966 h 6858000"/>
              <a:gd name="connsiteX64-28319" fmla="*/ 5733539 w 6127689"/>
              <a:gd name="connsiteY64-28320" fmla="*/ 3818457 h 6858000"/>
              <a:gd name="connsiteX65-28321" fmla="*/ 5768491 w 6127689"/>
              <a:gd name="connsiteY65-28322" fmla="*/ 3914399 h 6858000"/>
              <a:gd name="connsiteX66-28323" fmla="*/ 5793123 w 6127689"/>
              <a:gd name="connsiteY66-28324" fmla="*/ 3969952 h 6858000"/>
              <a:gd name="connsiteX67-28325" fmla="*/ 5808321 w 6127689"/>
              <a:gd name="connsiteY67-28326" fmla="*/ 3988153 h 6858000"/>
              <a:gd name="connsiteX68-28327" fmla="*/ 5825621 w 6127689"/>
              <a:gd name="connsiteY68-28328" fmla="*/ 4015525 h 6858000"/>
              <a:gd name="connsiteX69-28329" fmla="*/ 5860672 w 6127689"/>
              <a:gd name="connsiteY69-28330" fmla="*/ 4061579 h 6858000"/>
              <a:gd name="connsiteX70-28331" fmla="*/ 5872173 w 6127689"/>
              <a:gd name="connsiteY70-28332" fmla="*/ 4088497 h 6858000"/>
              <a:gd name="connsiteX71-28333" fmla="*/ 5883705 w 6127689"/>
              <a:gd name="connsiteY71-28334" fmla="*/ 4101899 h 6858000"/>
              <a:gd name="connsiteX72-28335" fmla="*/ 5894095 w 6127689"/>
              <a:gd name="connsiteY72-28336" fmla="*/ 4128857 h 6858000"/>
              <a:gd name="connsiteX73-28337" fmla="*/ 5903513 w 6127689"/>
              <a:gd name="connsiteY73-28338" fmla="*/ 4187661 h 6858000"/>
              <a:gd name="connsiteX74-28339" fmla="*/ 5917114 w 6127689"/>
              <a:gd name="connsiteY74-28340" fmla="*/ 4213096 h 6858000"/>
              <a:gd name="connsiteX75-28341" fmla="*/ 5924233 w 6127689"/>
              <a:gd name="connsiteY75-28342" fmla="*/ 4242060 h 6858000"/>
              <a:gd name="connsiteX76-28343" fmla="*/ 5928910 w 6127689"/>
              <a:gd name="connsiteY76-28344" fmla="*/ 4300973 h 6858000"/>
              <a:gd name="connsiteX77-28345" fmla="*/ 5939320 w 6127689"/>
              <a:gd name="connsiteY77-28346" fmla="*/ 4340435 h 6858000"/>
              <a:gd name="connsiteX78-28347" fmla="*/ 5946705 w 6127689"/>
              <a:gd name="connsiteY78-28348" fmla="*/ 4428051 h 6858000"/>
              <a:gd name="connsiteX79-28349" fmla="*/ 5949261 w 6127689"/>
              <a:gd name="connsiteY79-28350" fmla="*/ 4449185 h 6858000"/>
              <a:gd name="connsiteX80-28351" fmla="*/ 5968960 w 6127689"/>
              <a:gd name="connsiteY80-28352" fmla="*/ 4482655 h 6858000"/>
              <a:gd name="connsiteX81-28353" fmla="*/ 5980106 w 6127689"/>
              <a:gd name="connsiteY81-28354" fmla="*/ 4585087 h 6858000"/>
              <a:gd name="connsiteX82-28355" fmla="*/ 5998138 w 6127689"/>
              <a:gd name="connsiteY82-28356" fmla="*/ 4697518 h 6858000"/>
              <a:gd name="connsiteX83-28357" fmla="*/ 6013516 w 6127689"/>
              <a:gd name="connsiteY83-28358" fmla="*/ 4786619 h 6858000"/>
              <a:gd name="connsiteX84-28359" fmla="*/ 6025404 w 6127689"/>
              <a:gd name="connsiteY84-28360" fmla="*/ 4858148 h 6858000"/>
              <a:gd name="connsiteX85-28361" fmla="*/ 6007749 w 6127689"/>
              <a:gd name="connsiteY85-28362" fmla="*/ 4964715 h 6858000"/>
              <a:gd name="connsiteX86-28363" fmla="*/ 6005269 w 6127689"/>
              <a:gd name="connsiteY86-28364" fmla="*/ 5150567 h 6858000"/>
              <a:gd name="connsiteX87-28365" fmla="*/ 6001127 w 6127689"/>
              <a:gd name="connsiteY87-28366" fmla="*/ 5164609 h 6858000"/>
              <a:gd name="connsiteX88-28367" fmla="*/ 5998514 w 6127689"/>
              <a:gd name="connsiteY88-28368" fmla="*/ 5189673 h 6858000"/>
              <a:gd name="connsiteX89-28369" fmla="*/ 6018409 w 6127689"/>
              <a:gd name="connsiteY89-28370" fmla="*/ 5227157 h 6858000"/>
              <a:gd name="connsiteX90-28371" fmla="*/ 6036748 w 6127689"/>
              <a:gd name="connsiteY90-28372" fmla="*/ 5322752 h 6858000"/>
              <a:gd name="connsiteX91-28373" fmla="*/ 6036943 w 6127689"/>
              <a:gd name="connsiteY91-28374" fmla="*/ 5329480 h 6858000"/>
              <a:gd name="connsiteX92-28375" fmla="*/ 6037236 w 6127689"/>
              <a:gd name="connsiteY92-28376" fmla="*/ 5329634 h 6858000"/>
              <a:gd name="connsiteX93-28377" fmla="*/ 6037677 w 6127689"/>
              <a:gd name="connsiteY93-28378" fmla="*/ 5354807 h 6858000"/>
              <a:gd name="connsiteX94-28379" fmla="*/ 6039728 w 6127689"/>
              <a:gd name="connsiteY94-28380" fmla="*/ 5359416 h 6858000"/>
              <a:gd name="connsiteX95-28381" fmla="*/ 6053435 w 6127689"/>
              <a:gd name="connsiteY95-28382" fmla="*/ 5387547 h 6858000"/>
              <a:gd name="connsiteX96-28383" fmla="*/ 6065933 w 6127689"/>
              <a:gd name="connsiteY96-28384" fmla="*/ 5443002 h 6858000"/>
              <a:gd name="connsiteX97-28385" fmla="*/ 6068640 w 6127689"/>
              <a:gd name="connsiteY97-28386" fmla="*/ 5474503 h 6858000"/>
              <a:gd name="connsiteX98-28387" fmla="*/ 6080922 w 6127689"/>
              <a:gd name="connsiteY98-28388" fmla="*/ 5561070 h 6858000"/>
              <a:gd name="connsiteX99-28389" fmla="*/ 6096949 w 6127689"/>
              <a:gd name="connsiteY99-28390" fmla="*/ 5648179 h 6858000"/>
              <a:gd name="connsiteX100-28391" fmla="*/ 6125703 w 6127689"/>
              <a:gd name="connsiteY100-28392" fmla="*/ 5692894 h 6858000"/>
              <a:gd name="connsiteX101-28393" fmla="*/ 6126670 w 6127689"/>
              <a:gd name="connsiteY101-28394" fmla="*/ 5697882 h 6858000"/>
              <a:gd name="connsiteX102-28395" fmla="*/ 6124061 w 6127689"/>
              <a:gd name="connsiteY102-28396" fmla="*/ 5710294 h 6858000"/>
              <a:gd name="connsiteX103-28397" fmla="*/ 6122213 w 6127689"/>
              <a:gd name="connsiteY103-28398" fmla="*/ 5714762 h 6858000"/>
              <a:gd name="connsiteX104-28399" fmla="*/ 6121353 w 6127689"/>
              <a:gd name="connsiteY104-28400" fmla="*/ 5721725 h 6858000"/>
              <a:gd name="connsiteX105-28401" fmla="*/ 6121607 w 6127689"/>
              <a:gd name="connsiteY105-28402" fmla="*/ 5721959 h 6858000"/>
              <a:gd name="connsiteX106-28403" fmla="*/ 6120262 w 6127689"/>
              <a:gd name="connsiteY106-28404" fmla="*/ 5728358 h 6858000"/>
              <a:gd name="connsiteX107-28405" fmla="*/ 6127024 w 6127689"/>
              <a:gd name="connsiteY107-28406" fmla="*/ 5786902 h 6858000"/>
              <a:gd name="connsiteX108-28407" fmla="*/ 6127519 w 6127689"/>
              <a:gd name="connsiteY108-28408" fmla="*/ 5865775 h 6858000"/>
              <a:gd name="connsiteX109-28409" fmla="*/ 6119217 w 6127689"/>
              <a:gd name="connsiteY109-28410" fmla="*/ 5888542 h 6858000"/>
              <a:gd name="connsiteX110-28411" fmla="*/ 6102493 w 6127689"/>
              <a:gd name="connsiteY110-28412" fmla="*/ 5928602 h 6858000"/>
              <a:gd name="connsiteX111-28413" fmla="*/ 6056863 w 6127689"/>
              <a:gd name="connsiteY111-28414" fmla="*/ 6000643 h 6858000"/>
              <a:gd name="connsiteX112-28415" fmla="*/ 6045436 w 6127689"/>
              <a:gd name="connsiteY112-28416" fmla="*/ 6124480 h 6858000"/>
              <a:gd name="connsiteX113-28417" fmla="*/ 6030489 w 6127689"/>
              <a:gd name="connsiteY113-28418" fmla="*/ 6317666 h 6858000"/>
              <a:gd name="connsiteX114-28419" fmla="*/ 6007492 w 6127689"/>
              <a:gd name="connsiteY114-28420" fmla="*/ 6440818 h 6858000"/>
              <a:gd name="connsiteX115-28421" fmla="*/ 6009467 w 6127689"/>
              <a:gd name="connsiteY115-28422" fmla="*/ 6487076 h 6858000"/>
              <a:gd name="connsiteX116-28423" fmla="*/ 5995064 w 6127689"/>
              <a:gd name="connsiteY116-28424" fmla="*/ 6540791 h 6858000"/>
              <a:gd name="connsiteX117-28425" fmla="*/ 5996309 w 6127689"/>
              <a:gd name="connsiteY117-28426" fmla="*/ 6543961 h 6858000"/>
              <a:gd name="connsiteX118-28427" fmla="*/ 5996048 w 6127689"/>
              <a:gd name="connsiteY118-28428" fmla="*/ 6555444 h 6858000"/>
              <a:gd name="connsiteX119-28429" fmla="*/ 6002524 w 6127689"/>
              <a:gd name="connsiteY119-28430" fmla="*/ 6560188 h 6858000"/>
              <a:gd name="connsiteX120-28431" fmla="*/ 6006823 w 6127689"/>
              <a:gd name="connsiteY120-28432" fmla="*/ 6578546 h 6858000"/>
              <a:gd name="connsiteX121-28433" fmla="*/ 6004510 w 6127689"/>
              <a:gd name="connsiteY121-28434" fmla="*/ 6599256 h 6858000"/>
              <a:gd name="connsiteX122-28435" fmla="*/ 5986207 w 6127689"/>
              <a:gd name="connsiteY122-28436" fmla="*/ 6695855 h 6858000"/>
              <a:gd name="connsiteX123-28437" fmla="*/ 5979428 w 6127689"/>
              <a:gd name="connsiteY123-28438" fmla="*/ 6754678 h 6858000"/>
              <a:gd name="connsiteX124-28439" fmla="*/ 5983398 w 6127689"/>
              <a:gd name="connsiteY124-28440" fmla="*/ 6778641 h 6858000"/>
              <a:gd name="connsiteX125-28441" fmla="*/ 5984543 w 6127689"/>
              <a:gd name="connsiteY125-28442" fmla="*/ 6811016 h 6858000"/>
              <a:gd name="connsiteX126-28443" fmla="*/ 5981802 w 6127689"/>
              <a:gd name="connsiteY126-28444" fmla="*/ 6838578 h 6858000"/>
              <a:gd name="connsiteX127-28445" fmla="*/ 5979671 w 6127689"/>
              <a:gd name="connsiteY127-28446" fmla="*/ 6858000 h 6858000"/>
              <a:gd name="connsiteX128-28447" fmla="*/ 0 w 6127689"/>
              <a:gd name="connsiteY128-28448" fmla="*/ 6858000 h 6858000"/>
              <a:gd name="connsiteX129-28449" fmla="*/ 0 w 6127689"/>
              <a:gd name="connsiteY129-28450" fmla="*/ 0 h 6858000"/>
              <a:gd name="connsiteX0-28451" fmla="*/ 0 w 6127689"/>
              <a:gd name="connsiteY0-28452" fmla="*/ 0 h 6858000"/>
              <a:gd name="connsiteX1-28453" fmla="*/ 4965888 w 6127689"/>
              <a:gd name="connsiteY1-28454" fmla="*/ 0 h 6858000"/>
              <a:gd name="connsiteX2-28455" fmla="*/ 4967767 w 6127689"/>
              <a:gd name="connsiteY2-28456" fmla="*/ 7930 h 6858000"/>
              <a:gd name="connsiteX3-28457" fmla="*/ 4979444 w 6127689"/>
              <a:gd name="connsiteY3-28458" fmla="*/ 43921 h 6858000"/>
              <a:gd name="connsiteX4-28459" fmla="*/ 5021173 w 6127689"/>
              <a:gd name="connsiteY4-28460" fmla="*/ 123738 h 6858000"/>
              <a:gd name="connsiteX5-28461" fmla="*/ 5075458 w 6127689"/>
              <a:gd name="connsiteY5-28462" fmla="*/ 264355 h 6858000"/>
              <a:gd name="connsiteX6-28463" fmla="*/ 5081175 w 6127689"/>
              <a:gd name="connsiteY6-28464" fmla="*/ 277448 h 6858000"/>
              <a:gd name="connsiteX7-28465" fmla="*/ 5097011 w 6127689"/>
              <a:gd name="connsiteY7-28466" fmla="*/ 355616 h 6858000"/>
              <a:gd name="connsiteX8-28467" fmla="*/ 5130982 w 6127689"/>
              <a:gd name="connsiteY8-28468" fmla="*/ 412030 h 6858000"/>
              <a:gd name="connsiteX9-28469" fmla="*/ 5153000 w 6127689"/>
              <a:gd name="connsiteY9-28470" fmla="*/ 507134 h 6858000"/>
              <a:gd name="connsiteX10-28471" fmla="*/ 5171282 w 6127689"/>
              <a:gd name="connsiteY10-28472" fmla="*/ 602071 h 6858000"/>
              <a:gd name="connsiteX11-28473" fmla="*/ 5176196 w 6127689"/>
              <a:gd name="connsiteY11-28474" fmla="*/ 636822 h 6858000"/>
              <a:gd name="connsiteX12-28475" fmla="*/ 5189051 w 6127689"/>
              <a:gd name="connsiteY12-28476" fmla="*/ 782518 h 6858000"/>
              <a:gd name="connsiteX13-28477" fmla="*/ 5210428 w 6127689"/>
              <a:gd name="connsiteY13-28478" fmla="*/ 815772 h 6858000"/>
              <a:gd name="connsiteX14-28479" fmla="*/ 5221088 w 6127689"/>
              <a:gd name="connsiteY14-28480" fmla="*/ 860193 h 6858000"/>
              <a:gd name="connsiteX15-28481" fmla="*/ 5230806 w 6127689"/>
              <a:gd name="connsiteY15-28482" fmla="*/ 961354 h 6858000"/>
              <a:gd name="connsiteX16-28483" fmla="*/ 5201018 w 6127689"/>
              <a:gd name="connsiteY16-28484" fmla="*/ 1095027 h 6858000"/>
              <a:gd name="connsiteX17-28485" fmla="*/ 5202153 w 6127689"/>
              <a:gd name="connsiteY17-28486" fmla="*/ 1133224 h 6858000"/>
              <a:gd name="connsiteX18-28487" fmla="*/ 5207370 w 6127689"/>
              <a:gd name="connsiteY18-28488" fmla="*/ 1138097 h 6858000"/>
              <a:gd name="connsiteX19-28489" fmla="*/ 5189234 w 6127689"/>
              <a:gd name="connsiteY19-28490" fmla="*/ 1193495 h 6858000"/>
              <a:gd name="connsiteX20-28491" fmla="*/ 5202769 w 6127689"/>
              <a:gd name="connsiteY20-28492" fmla="*/ 1269450 h 6858000"/>
              <a:gd name="connsiteX21-28493" fmla="*/ 5225968 w 6127689"/>
              <a:gd name="connsiteY21-28494" fmla="*/ 1357994 h 6858000"/>
              <a:gd name="connsiteX22-28495" fmla="*/ 5233819 w 6127689"/>
              <a:gd name="connsiteY22-28496" fmla="*/ 1380922 h 6858000"/>
              <a:gd name="connsiteX23-28497" fmla="*/ 5237226 w 6127689"/>
              <a:gd name="connsiteY23-28498" fmla="*/ 1441327 h 6858000"/>
              <a:gd name="connsiteX24-28499" fmla="*/ 5255653 w 6127689"/>
              <a:gd name="connsiteY24-28500" fmla="*/ 1524712 h 6858000"/>
              <a:gd name="connsiteX25-28501" fmla="*/ 5263491 w 6127689"/>
              <a:gd name="connsiteY25-28502" fmla="*/ 1642938 h 6858000"/>
              <a:gd name="connsiteX26-28503" fmla="*/ 5261314 w 6127689"/>
              <a:gd name="connsiteY26-28504" fmla="*/ 1689177 h 6858000"/>
              <a:gd name="connsiteX27-28505" fmla="*/ 5259788 w 6127689"/>
              <a:gd name="connsiteY27-28506" fmla="*/ 1768516 h 6858000"/>
              <a:gd name="connsiteX28-28507" fmla="*/ 5255696 w 6127689"/>
              <a:gd name="connsiteY28-28508" fmla="*/ 1953770 h 6858000"/>
              <a:gd name="connsiteX29-28509" fmla="*/ 5252592 w 6127689"/>
              <a:gd name="connsiteY29-28510" fmla="*/ 2092210 h 6858000"/>
              <a:gd name="connsiteX30-28511" fmla="*/ 5264303 w 6127689"/>
              <a:gd name="connsiteY30-28512" fmla="*/ 2225157 h 6858000"/>
              <a:gd name="connsiteX31-28513" fmla="*/ 5254949 w 6127689"/>
              <a:gd name="connsiteY31-28514" fmla="*/ 2236160 h 6858000"/>
              <a:gd name="connsiteX32-28515" fmla="*/ 5250104 w 6127689"/>
              <a:gd name="connsiteY32-28516" fmla="*/ 2249166 h 6858000"/>
              <a:gd name="connsiteX33-28517" fmla="*/ 5251214 w 6127689"/>
              <a:gd name="connsiteY33-28518" fmla="*/ 2250944 h 6858000"/>
              <a:gd name="connsiteX34-28519" fmla="*/ 5250644 w 6127689"/>
              <a:gd name="connsiteY34-28520" fmla="*/ 2266619 h 6858000"/>
              <a:gd name="connsiteX35-28521" fmla="*/ 5293877 w 6127689"/>
              <a:gd name="connsiteY35-28522" fmla="*/ 2368649 h 6858000"/>
              <a:gd name="connsiteX36-28523" fmla="*/ 5311338 w 6127689"/>
              <a:gd name="connsiteY36-28524" fmla="*/ 2404034 h 6858000"/>
              <a:gd name="connsiteX37-28525" fmla="*/ 5338366 w 6127689"/>
              <a:gd name="connsiteY37-28526" fmla="*/ 2465052 h 6858000"/>
              <a:gd name="connsiteX38-28527" fmla="*/ 5371263 w 6127689"/>
              <a:gd name="connsiteY38-28528" fmla="*/ 2586413 h 6858000"/>
              <a:gd name="connsiteX39-28529" fmla="*/ 5407503 w 6127689"/>
              <a:gd name="connsiteY39-28530" fmla="*/ 2786290 h 6858000"/>
              <a:gd name="connsiteX40-28531" fmla="*/ 5407356 w 6127689"/>
              <a:gd name="connsiteY40-28532" fmla="*/ 2787545 h 6858000"/>
              <a:gd name="connsiteX41-28533" fmla="*/ 5411130 w 6127689"/>
              <a:gd name="connsiteY41-28534" fmla="*/ 2788640 h 6858000"/>
              <a:gd name="connsiteX42-28535" fmla="*/ 5416439 w 6127689"/>
              <a:gd name="connsiteY42-28536" fmla="*/ 2805666 h 6858000"/>
              <a:gd name="connsiteX43-28537" fmla="*/ 5457023 w 6127689"/>
              <a:gd name="connsiteY43-28538" fmla="*/ 2858292 h 6858000"/>
              <a:gd name="connsiteX44-28539" fmla="*/ 5479298 w 6127689"/>
              <a:gd name="connsiteY44-28540" fmla="*/ 2947791 h 6858000"/>
              <a:gd name="connsiteX45-28541" fmla="*/ 5481770 w 6127689"/>
              <a:gd name="connsiteY45-28542" fmla="*/ 2951352 h 6858000"/>
              <a:gd name="connsiteX46-28543" fmla="*/ 5482045 w 6127689"/>
              <a:gd name="connsiteY46-28544" fmla="*/ 2984371 h 6858000"/>
              <a:gd name="connsiteX47-28545" fmla="*/ 5482415 w 6127689"/>
              <a:gd name="connsiteY47-28546" fmla="*/ 3004079 h 6858000"/>
              <a:gd name="connsiteX48-28547" fmla="*/ 5503944 w 6127689"/>
              <a:gd name="connsiteY48-28548" fmla="*/ 3123335 h 6858000"/>
              <a:gd name="connsiteX49-28549" fmla="*/ 5516007 w 6127689"/>
              <a:gd name="connsiteY49-28550" fmla="*/ 3258473 h 6858000"/>
              <a:gd name="connsiteX50-28551" fmla="*/ 5566839 w 6127689"/>
              <a:gd name="connsiteY50-28552" fmla="*/ 3345295 h 6858000"/>
              <a:gd name="connsiteX51-28553" fmla="*/ 5589758 w 6127689"/>
              <a:gd name="connsiteY51-28554" fmla="*/ 3506453 h 6858000"/>
              <a:gd name="connsiteX52-28555" fmla="*/ 5596144 w 6127689"/>
              <a:gd name="connsiteY52-28556" fmla="*/ 3534624 h 6858000"/>
              <a:gd name="connsiteX53-28557" fmla="*/ 5597750 w 6127689"/>
              <a:gd name="connsiteY53-28558" fmla="*/ 3534129 h 6858000"/>
              <a:gd name="connsiteX54-28559" fmla="*/ 5599700 w 6127689"/>
              <a:gd name="connsiteY54-28560" fmla="*/ 3547221 h 6858000"/>
              <a:gd name="connsiteX55-28561" fmla="*/ 5615031 w 6127689"/>
              <a:gd name="connsiteY55-28562" fmla="*/ 3557482 h 6858000"/>
              <a:gd name="connsiteX56-28563" fmla="*/ 5618377 w 6127689"/>
              <a:gd name="connsiteY56-28564" fmla="*/ 3588431 h 6858000"/>
              <a:gd name="connsiteX57-28565" fmla="*/ 5612155 w 6127689"/>
              <a:gd name="connsiteY57-28566" fmla="*/ 3589869 h 6858000"/>
              <a:gd name="connsiteX58-28567" fmla="*/ 5620843 w 6127689"/>
              <a:gd name="connsiteY58-28568" fmla="*/ 3606745 h 6858000"/>
              <a:gd name="connsiteX59-28569" fmla="*/ 5655472 w 6127689"/>
              <a:gd name="connsiteY59-28570" fmla="*/ 3678877 h 6858000"/>
              <a:gd name="connsiteX60-28571" fmla="*/ 5683015 w 6127689"/>
              <a:gd name="connsiteY60-28572" fmla="*/ 3762025 h 6858000"/>
              <a:gd name="connsiteX61-28573" fmla="*/ 5696643 w 6127689"/>
              <a:gd name="connsiteY61-28574" fmla="*/ 3773888 h 6858000"/>
              <a:gd name="connsiteX62-28575" fmla="*/ 5699203 w 6127689"/>
              <a:gd name="connsiteY62-28576" fmla="*/ 3775823 h 6858000"/>
              <a:gd name="connsiteX63-28577" fmla="*/ 5704824 w 6127689"/>
              <a:gd name="connsiteY63-28578" fmla="*/ 3785966 h 6858000"/>
              <a:gd name="connsiteX64-28579" fmla="*/ 5733539 w 6127689"/>
              <a:gd name="connsiteY64-28580" fmla="*/ 3818457 h 6858000"/>
              <a:gd name="connsiteX65-28581" fmla="*/ 5768491 w 6127689"/>
              <a:gd name="connsiteY65-28582" fmla="*/ 3914399 h 6858000"/>
              <a:gd name="connsiteX66-28583" fmla="*/ 5793123 w 6127689"/>
              <a:gd name="connsiteY66-28584" fmla="*/ 3969952 h 6858000"/>
              <a:gd name="connsiteX67-28585" fmla="*/ 5808321 w 6127689"/>
              <a:gd name="connsiteY67-28586" fmla="*/ 3988153 h 6858000"/>
              <a:gd name="connsiteX68-28587" fmla="*/ 5825621 w 6127689"/>
              <a:gd name="connsiteY68-28588" fmla="*/ 4015525 h 6858000"/>
              <a:gd name="connsiteX69-28589" fmla="*/ 5860672 w 6127689"/>
              <a:gd name="connsiteY69-28590" fmla="*/ 4061579 h 6858000"/>
              <a:gd name="connsiteX70-28591" fmla="*/ 5872173 w 6127689"/>
              <a:gd name="connsiteY70-28592" fmla="*/ 4088497 h 6858000"/>
              <a:gd name="connsiteX71-28593" fmla="*/ 5883705 w 6127689"/>
              <a:gd name="connsiteY71-28594" fmla="*/ 4101899 h 6858000"/>
              <a:gd name="connsiteX72-28595" fmla="*/ 5894095 w 6127689"/>
              <a:gd name="connsiteY72-28596" fmla="*/ 4128857 h 6858000"/>
              <a:gd name="connsiteX73-28597" fmla="*/ 5903513 w 6127689"/>
              <a:gd name="connsiteY73-28598" fmla="*/ 4187661 h 6858000"/>
              <a:gd name="connsiteX74-28599" fmla="*/ 5917114 w 6127689"/>
              <a:gd name="connsiteY74-28600" fmla="*/ 4213096 h 6858000"/>
              <a:gd name="connsiteX75-28601" fmla="*/ 5924233 w 6127689"/>
              <a:gd name="connsiteY75-28602" fmla="*/ 4242060 h 6858000"/>
              <a:gd name="connsiteX76-28603" fmla="*/ 5928910 w 6127689"/>
              <a:gd name="connsiteY76-28604" fmla="*/ 4300973 h 6858000"/>
              <a:gd name="connsiteX77-28605" fmla="*/ 5939320 w 6127689"/>
              <a:gd name="connsiteY77-28606" fmla="*/ 4340435 h 6858000"/>
              <a:gd name="connsiteX78-28607" fmla="*/ 5946705 w 6127689"/>
              <a:gd name="connsiteY78-28608" fmla="*/ 4428051 h 6858000"/>
              <a:gd name="connsiteX79-28609" fmla="*/ 5949261 w 6127689"/>
              <a:gd name="connsiteY79-28610" fmla="*/ 4449185 h 6858000"/>
              <a:gd name="connsiteX80-28611" fmla="*/ 5968960 w 6127689"/>
              <a:gd name="connsiteY80-28612" fmla="*/ 4482655 h 6858000"/>
              <a:gd name="connsiteX81-28613" fmla="*/ 5980106 w 6127689"/>
              <a:gd name="connsiteY81-28614" fmla="*/ 4585087 h 6858000"/>
              <a:gd name="connsiteX82-28615" fmla="*/ 5998138 w 6127689"/>
              <a:gd name="connsiteY82-28616" fmla="*/ 4697518 h 6858000"/>
              <a:gd name="connsiteX83-28617" fmla="*/ 6013516 w 6127689"/>
              <a:gd name="connsiteY83-28618" fmla="*/ 4786619 h 6858000"/>
              <a:gd name="connsiteX84-28619" fmla="*/ 6025404 w 6127689"/>
              <a:gd name="connsiteY84-28620" fmla="*/ 4858148 h 6858000"/>
              <a:gd name="connsiteX85-28621" fmla="*/ 6007749 w 6127689"/>
              <a:gd name="connsiteY85-28622" fmla="*/ 4964715 h 6858000"/>
              <a:gd name="connsiteX86-28623" fmla="*/ 6005269 w 6127689"/>
              <a:gd name="connsiteY86-28624" fmla="*/ 5150567 h 6858000"/>
              <a:gd name="connsiteX87-28625" fmla="*/ 6001127 w 6127689"/>
              <a:gd name="connsiteY87-28626" fmla="*/ 5164609 h 6858000"/>
              <a:gd name="connsiteX88-28627" fmla="*/ 5998514 w 6127689"/>
              <a:gd name="connsiteY88-28628" fmla="*/ 5189673 h 6858000"/>
              <a:gd name="connsiteX89-28629" fmla="*/ 6018409 w 6127689"/>
              <a:gd name="connsiteY89-28630" fmla="*/ 5227157 h 6858000"/>
              <a:gd name="connsiteX90-28631" fmla="*/ 6036748 w 6127689"/>
              <a:gd name="connsiteY90-28632" fmla="*/ 5322752 h 6858000"/>
              <a:gd name="connsiteX91-28633" fmla="*/ 6036943 w 6127689"/>
              <a:gd name="connsiteY91-28634" fmla="*/ 5329480 h 6858000"/>
              <a:gd name="connsiteX92-28635" fmla="*/ 6037677 w 6127689"/>
              <a:gd name="connsiteY92-28636" fmla="*/ 5354807 h 6858000"/>
              <a:gd name="connsiteX93-28637" fmla="*/ 6039728 w 6127689"/>
              <a:gd name="connsiteY93-28638" fmla="*/ 5359416 h 6858000"/>
              <a:gd name="connsiteX94-28639" fmla="*/ 6053435 w 6127689"/>
              <a:gd name="connsiteY94-28640" fmla="*/ 5387547 h 6858000"/>
              <a:gd name="connsiteX95-28641" fmla="*/ 6065933 w 6127689"/>
              <a:gd name="connsiteY95-28642" fmla="*/ 5443002 h 6858000"/>
              <a:gd name="connsiteX96-28643" fmla="*/ 6068640 w 6127689"/>
              <a:gd name="connsiteY96-28644" fmla="*/ 5474503 h 6858000"/>
              <a:gd name="connsiteX97-28645" fmla="*/ 6080922 w 6127689"/>
              <a:gd name="connsiteY97-28646" fmla="*/ 5561070 h 6858000"/>
              <a:gd name="connsiteX98-28647" fmla="*/ 6096949 w 6127689"/>
              <a:gd name="connsiteY98-28648" fmla="*/ 5648179 h 6858000"/>
              <a:gd name="connsiteX99-28649" fmla="*/ 6125703 w 6127689"/>
              <a:gd name="connsiteY99-28650" fmla="*/ 5692894 h 6858000"/>
              <a:gd name="connsiteX100-28651" fmla="*/ 6126670 w 6127689"/>
              <a:gd name="connsiteY100-28652" fmla="*/ 5697882 h 6858000"/>
              <a:gd name="connsiteX101-28653" fmla="*/ 6124061 w 6127689"/>
              <a:gd name="connsiteY101-28654" fmla="*/ 5710294 h 6858000"/>
              <a:gd name="connsiteX102-28655" fmla="*/ 6122213 w 6127689"/>
              <a:gd name="connsiteY102-28656" fmla="*/ 5714762 h 6858000"/>
              <a:gd name="connsiteX103-28657" fmla="*/ 6121353 w 6127689"/>
              <a:gd name="connsiteY103-28658" fmla="*/ 5721725 h 6858000"/>
              <a:gd name="connsiteX104-28659" fmla="*/ 6121607 w 6127689"/>
              <a:gd name="connsiteY104-28660" fmla="*/ 5721959 h 6858000"/>
              <a:gd name="connsiteX105-28661" fmla="*/ 6120262 w 6127689"/>
              <a:gd name="connsiteY105-28662" fmla="*/ 5728358 h 6858000"/>
              <a:gd name="connsiteX106-28663" fmla="*/ 6127024 w 6127689"/>
              <a:gd name="connsiteY106-28664" fmla="*/ 5786902 h 6858000"/>
              <a:gd name="connsiteX107-28665" fmla="*/ 6127519 w 6127689"/>
              <a:gd name="connsiteY107-28666" fmla="*/ 5865775 h 6858000"/>
              <a:gd name="connsiteX108-28667" fmla="*/ 6119217 w 6127689"/>
              <a:gd name="connsiteY108-28668" fmla="*/ 5888542 h 6858000"/>
              <a:gd name="connsiteX109-28669" fmla="*/ 6102493 w 6127689"/>
              <a:gd name="connsiteY109-28670" fmla="*/ 5928602 h 6858000"/>
              <a:gd name="connsiteX110-28671" fmla="*/ 6056863 w 6127689"/>
              <a:gd name="connsiteY110-28672" fmla="*/ 6000643 h 6858000"/>
              <a:gd name="connsiteX111-28673" fmla="*/ 6045436 w 6127689"/>
              <a:gd name="connsiteY111-28674" fmla="*/ 6124480 h 6858000"/>
              <a:gd name="connsiteX112-28675" fmla="*/ 6030489 w 6127689"/>
              <a:gd name="connsiteY112-28676" fmla="*/ 6317666 h 6858000"/>
              <a:gd name="connsiteX113-28677" fmla="*/ 6007492 w 6127689"/>
              <a:gd name="connsiteY113-28678" fmla="*/ 6440818 h 6858000"/>
              <a:gd name="connsiteX114-28679" fmla="*/ 6009467 w 6127689"/>
              <a:gd name="connsiteY114-28680" fmla="*/ 6487076 h 6858000"/>
              <a:gd name="connsiteX115-28681" fmla="*/ 5995064 w 6127689"/>
              <a:gd name="connsiteY115-28682" fmla="*/ 6540791 h 6858000"/>
              <a:gd name="connsiteX116-28683" fmla="*/ 5996309 w 6127689"/>
              <a:gd name="connsiteY116-28684" fmla="*/ 6543961 h 6858000"/>
              <a:gd name="connsiteX117-28685" fmla="*/ 5996048 w 6127689"/>
              <a:gd name="connsiteY117-28686" fmla="*/ 6555444 h 6858000"/>
              <a:gd name="connsiteX118-28687" fmla="*/ 6002524 w 6127689"/>
              <a:gd name="connsiteY118-28688" fmla="*/ 6560188 h 6858000"/>
              <a:gd name="connsiteX119-28689" fmla="*/ 6006823 w 6127689"/>
              <a:gd name="connsiteY119-28690" fmla="*/ 6578546 h 6858000"/>
              <a:gd name="connsiteX120-28691" fmla="*/ 6004510 w 6127689"/>
              <a:gd name="connsiteY120-28692" fmla="*/ 6599256 h 6858000"/>
              <a:gd name="connsiteX121-28693" fmla="*/ 5986207 w 6127689"/>
              <a:gd name="connsiteY121-28694" fmla="*/ 6695855 h 6858000"/>
              <a:gd name="connsiteX122-28695" fmla="*/ 5979428 w 6127689"/>
              <a:gd name="connsiteY122-28696" fmla="*/ 6754678 h 6858000"/>
              <a:gd name="connsiteX123-28697" fmla="*/ 5983398 w 6127689"/>
              <a:gd name="connsiteY123-28698" fmla="*/ 6778641 h 6858000"/>
              <a:gd name="connsiteX124-28699" fmla="*/ 5984543 w 6127689"/>
              <a:gd name="connsiteY124-28700" fmla="*/ 6811016 h 6858000"/>
              <a:gd name="connsiteX125-28701" fmla="*/ 5981802 w 6127689"/>
              <a:gd name="connsiteY125-28702" fmla="*/ 6838578 h 6858000"/>
              <a:gd name="connsiteX126-28703" fmla="*/ 5979671 w 6127689"/>
              <a:gd name="connsiteY126-28704" fmla="*/ 6858000 h 6858000"/>
              <a:gd name="connsiteX127-28705" fmla="*/ 0 w 6127689"/>
              <a:gd name="connsiteY127-28706" fmla="*/ 6858000 h 6858000"/>
              <a:gd name="connsiteX128-28707" fmla="*/ 0 w 6127689"/>
              <a:gd name="connsiteY128-28708" fmla="*/ 0 h 6858000"/>
              <a:gd name="connsiteX0-28709" fmla="*/ 0 w 6127689"/>
              <a:gd name="connsiteY0-28710" fmla="*/ 0 h 6858000"/>
              <a:gd name="connsiteX1-28711" fmla="*/ 4965888 w 6127689"/>
              <a:gd name="connsiteY1-28712" fmla="*/ 0 h 6858000"/>
              <a:gd name="connsiteX2-28713" fmla="*/ 4967767 w 6127689"/>
              <a:gd name="connsiteY2-28714" fmla="*/ 7930 h 6858000"/>
              <a:gd name="connsiteX3-28715" fmla="*/ 4979444 w 6127689"/>
              <a:gd name="connsiteY3-28716" fmla="*/ 43921 h 6858000"/>
              <a:gd name="connsiteX4-28717" fmla="*/ 5021173 w 6127689"/>
              <a:gd name="connsiteY4-28718" fmla="*/ 123738 h 6858000"/>
              <a:gd name="connsiteX5-28719" fmla="*/ 5075458 w 6127689"/>
              <a:gd name="connsiteY5-28720" fmla="*/ 264355 h 6858000"/>
              <a:gd name="connsiteX6-28721" fmla="*/ 5081175 w 6127689"/>
              <a:gd name="connsiteY6-28722" fmla="*/ 277448 h 6858000"/>
              <a:gd name="connsiteX7-28723" fmla="*/ 5097011 w 6127689"/>
              <a:gd name="connsiteY7-28724" fmla="*/ 355616 h 6858000"/>
              <a:gd name="connsiteX8-28725" fmla="*/ 5130982 w 6127689"/>
              <a:gd name="connsiteY8-28726" fmla="*/ 412030 h 6858000"/>
              <a:gd name="connsiteX9-28727" fmla="*/ 5153000 w 6127689"/>
              <a:gd name="connsiteY9-28728" fmla="*/ 507134 h 6858000"/>
              <a:gd name="connsiteX10-28729" fmla="*/ 5171282 w 6127689"/>
              <a:gd name="connsiteY10-28730" fmla="*/ 602071 h 6858000"/>
              <a:gd name="connsiteX11-28731" fmla="*/ 5176196 w 6127689"/>
              <a:gd name="connsiteY11-28732" fmla="*/ 636822 h 6858000"/>
              <a:gd name="connsiteX12-28733" fmla="*/ 5189051 w 6127689"/>
              <a:gd name="connsiteY12-28734" fmla="*/ 782518 h 6858000"/>
              <a:gd name="connsiteX13-28735" fmla="*/ 5210428 w 6127689"/>
              <a:gd name="connsiteY13-28736" fmla="*/ 815772 h 6858000"/>
              <a:gd name="connsiteX14-28737" fmla="*/ 5221088 w 6127689"/>
              <a:gd name="connsiteY14-28738" fmla="*/ 860193 h 6858000"/>
              <a:gd name="connsiteX15-28739" fmla="*/ 5230806 w 6127689"/>
              <a:gd name="connsiteY15-28740" fmla="*/ 961354 h 6858000"/>
              <a:gd name="connsiteX16-28741" fmla="*/ 5201018 w 6127689"/>
              <a:gd name="connsiteY16-28742" fmla="*/ 1095027 h 6858000"/>
              <a:gd name="connsiteX17-28743" fmla="*/ 5202153 w 6127689"/>
              <a:gd name="connsiteY17-28744" fmla="*/ 1133224 h 6858000"/>
              <a:gd name="connsiteX18-28745" fmla="*/ 5207370 w 6127689"/>
              <a:gd name="connsiteY18-28746" fmla="*/ 1138097 h 6858000"/>
              <a:gd name="connsiteX19-28747" fmla="*/ 5189234 w 6127689"/>
              <a:gd name="connsiteY19-28748" fmla="*/ 1193495 h 6858000"/>
              <a:gd name="connsiteX20-28749" fmla="*/ 5202769 w 6127689"/>
              <a:gd name="connsiteY20-28750" fmla="*/ 1269450 h 6858000"/>
              <a:gd name="connsiteX21-28751" fmla="*/ 5225968 w 6127689"/>
              <a:gd name="connsiteY21-28752" fmla="*/ 1357994 h 6858000"/>
              <a:gd name="connsiteX22-28753" fmla="*/ 5233819 w 6127689"/>
              <a:gd name="connsiteY22-28754" fmla="*/ 1380922 h 6858000"/>
              <a:gd name="connsiteX23-28755" fmla="*/ 5237226 w 6127689"/>
              <a:gd name="connsiteY23-28756" fmla="*/ 1441327 h 6858000"/>
              <a:gd name="connsiteX24-28757" fmla="*/ 5255653 w 6127689"/>
              <a:gd name="connsiteY24-28758" fmla="*/ 1524712 h 6858000"/>
              <a:gd name="connsiteX25-28759" fmla="*/ 5263491 w 6127689"/>
              <a:gd name="connsiteY25-28760" fmla="*/ 1642938 h 6858000"/>
              <a:gd name="connsiteX26-28761" fmla="*/ 5261314 w 6127689"/>
              <a:gd name="connsiteY26-28762" fmla="*/ 1689177 h 6858000"/>
              <a:gd name="connsiteX27-28763" fmla="*/ 5259788 w 6127689"/>
              <a:gd name="connsiteY27-28764" fmla="*/ 1768516 h 6858000"/>
              <a:gd name="connsiteX28-28765" fmla="*/ 5255696 w 6127689"/>
              <a:gd name="connsiteY28-28766" fmla="*/ 1953770 h 6858000"/>
              <a:gd name="connsiteX29-28767" fmla="*/ 5252592 w 6127689"/>
              <a:gd name="connsiteY29-28768" fmla="*/ 2092210 h 6858000"/>
              <a:gd name="connsiteX30-28769" fmla="*/ 5264303 w 6127689"/>
              <a:gd name="connsiteY30-28770" fmla="*/ 2225157 h 6858000"/>
              <a:gd name="connsiteX31-28771" fmla="*/ 5254949 w 6127689"/>
              <a:gd name="connsiteY31-28772" fmla="*/ 2236160 h 6858000"/>
              <a:gd name="connsiteX32-28773" fmla="*/ 5250104 w 6127689"/>
              <a:gd name="connsiteY32-28774" fmla="*/ 2249166 h 6858000"/>
              <a:gd name="connsiteX33-28775" fmla="*/ 5251214 w 6127689"/>
              <a:gd name="connsiteY33-28776" fmla="*/ 2250944 h 6858000"/>
              <a:gd name="connsiteX34-28777" fmla="*/ 5250644 w 6127689"/>
              <a:gd name="connsiteY34-28778" fmla="*/ 2266619 h 6858000"/>
              <a:gd name="connsiteX35-28779" fmla="*/ 5293877 w 6127689"/>
              <a:gd name="connsiteY35-28780" fmla="*/ 2368649 h 6858000"/>
              <a:gd name="connsiteX36-28781" fmla="*/ 5311338 w 6127689"/>
              <a:gd name="connsiteY36-28782" fmla="*/ 2404034 h 6858000"/>
              <a:gd name="connsiteX37-28783" fmla="*/ 5338366 w 6127689"/>
              <a:gd name="connsiteY37-28784" fmla="*/ 2465052 h 6858000"/>
              <a:gd name="connsiteX38-28785" fmla="*/ 5371263 w 6127689"/>
              <a:gd name="connsiteY38-28786" fmla="*/ 2586413 h 6858000"/>
              <a:gd name="connsiteX39-28787" fmla="*/ 5407503 w 6127689"/>
              <a:gd name="connsiteY39-28788" fmla="*/ 2786290 h 6858000"/>
              <a:gd name="connsiteX40-28789" fmla="*/ 5407356 w 6127689"/>
              <a:gd name="connsiteY40-28790" fmla="*/ 2787545 h 6858000"/>
              <a:gd name="connsiteX41-28791" fmla="*/ 5411130 w 6127689"/>
              <a:gd name="connsiteY41-28792" fmla="*/ 2788640 h 6858000"/>
              <a:gd name="connsiteX42-28793" fmla="*/ 5416439 w 6127689"/>
              <a:gd name="connsiteY42-28794" fmla="*/ 2805666 h 6858000"/>
              <a:gd name="connsiteX43-28795" fmla="*/ 5457023 w 6127689"/>
              <a:gd name="connsiteY43-28796" fmla="*/ 2858292 h 6858000"/>
              <a:gd name="connsiteX44-28797" fmla="*/ 5479298 w 6127689"/>
              <a:gd name="connsiteY44-28798" fmla="*/ 2947791 h 6858000"/>
              <a:gd name="connsiteX45-28799" fmla="*/ 5481770 w 6127689"/>
              <a:gd name="connsiteY45-28800" fmla="*/ 2951352 h 6858000"/>
              <a:gd name="connsiteX46-28801" fmla="*/ 5482045 w 6127689"/>
              <a:gd name="connsiteY46-28802" fmla="*/ 2984371 h 6858000"/>
              <a:gd name="connsiteX47-28803" fmla="*/ 5482415 w 6127689"/>
              <a:gd name="connsiteY47-28804" fmla="*/ 3004079 h 6858000"/>
              <a:gd name="connsiteX48-28805" fmla="*/ 5503944 w 6127689"/>
              <a:gd name="connsiteY48-28806" fmla="*/ 3123335 h 6858000"/>
              <a:gd name="connsiteX49-28807" fmla="*/ 5516007 w 6127689"/>
              <a:gd name="connsiteY49-28808" fmla="*/ 3258473 h 6858000"/>
              <a:gd name="connsiteX50-28809" fmla="*/ 5566839 w 6127689"/>
              <a:gd name="connsiteY50-28810" fmla="*/ 3345295 h 6858000"/>
              <a:gd name="connsiteX51-28811" fmla="*/ 5589758 w 6127689"/>
              <a:gd name="connsiteY51-28812" fmla="*/ 3506453 h 6858000"/>
              <a:gd name="connsiteX52-28813" fmla="*/ 5596144 w 6127689"/>
              <a:gd name="connsiteY52-28814" fmla="*/ 3534624 h 6858000"/>
              <a:gd name="connsiteX53-28815" fmla="*/ 5597750 w 6127689"/>
              <a:gd name="connsiteY53-28816" fmla="*/ 3534129 h 6858000"/>
              <a:gd name="connsiteX54-28817" fmla="*/ 5599700 w 6127689"/>
              <a:gd name="connsiteY54-28818" fmla="*/ 3547221 h 6858000"/>
              <a:gd name="connsiteX55-28819" fmla="*/ 5615031 w 6127689"/>
              <a:gd name="connsiteY55-28820" fmla="*/ 3557482 h 6858000"/>
              <a:gd name="connsiteX56-28821" fmla="*/ 5618377 w 6127689"/>
              <a:gd name="connsiteY56-28822" fmla="*/ 3588431 h 6858000"/>
              <a:gd name="connsiteX57-28823" fmla="*/ 5612155 w 6127689"/>
              <a:gd name="connsiteY57-28824" fmla="*/ 3589869 h 6858000"/>
              <a:gd name="connsiteX58-28825" fmla="*/ 5620843 w 6127689"/>
              <a:gd name="connsiteY58-28826" fmla="*/ 3606745 h 6858000"/>
              <a:gd name="connsiteX59-28827" fmla="*/ 5655472 w 6127689"/>
              <a:gd name="connsiteY59-28828" fmla="*/ 3678877 h 6858000"/>
              <a:gd name="connsiteX60-28829" fmla="*/ 5683015 w 6127689"/>
              <a:gd name="connsiteY60-28830" fmla="*/ 3762025 h 6858000"/>
              <a:gd name="connsiteX61-28831" fmla="*/ 5696643 w 6127689"/>
              <a:gd name="connsiteY61-28832" fmla="*/ 3773888 h 6858000"/>
              <a:gd name="connsiteX62-28833" fmla="*/ 5699203 w 6127689"/>
              <a:gd name="connsiteY62-28834" fmla="*/ 3775823 h 6858000"/>
              <a:gd name="connsiteX63-28835" fmla="*/ 5704824 w 6127689"/>
              <a:gd name="connsiteY63-28836" fmla="*/ 3785966 h 6858000"/>
              <a:gd name="connsiteX64-28837" fmla="*/ 5733539 w 6127689"/>
              <a:gd name="connsiteY64-28838" fmla="*/ 3818457 h 6858000"/>
              <a:gd name="connsiteX65-28839" fmla="*/ 5768491 w 6127689"/>
              <a:gd name="connsiteY65-28840" fmla="*/ 3914399 h 6858000"/>
              <a:gd name="connsiteX66-28841" fmla="*/ 5793123 w 6127689"/>
              <a:gd name="connsiteY66-28842" fmla="*/ 3969952 h 6858000"/>
              <a:gd name="connsiteX67-28843" fmla="*/ 5808321 w 6127689"/>
              <a:gd name="connsiteY67-28844" fmla="*/ 3988153 h 6858000"/>
              <a:gd name="connsiteX68-28845" fmla="*/ 5825621 w 6127689"/>
              <a:gd name="connsiteY68-28846" fmla="*/ 4015525 h 6858000"/>
              <a:gd name="connsiteX69-28847" fmla="*/ 5860672 w 6127689"/>
              <a:gd name="connsiteY69-28848" fmla="*/ 4061579 h 6858000"/>
              <a:gd name="connsiteX70-28849" fmla="*/ 5872173 w 6127689"/>
              <a:gd name="connsiteY70-28850" fmla="*/ 4088497 h 6858000"/>
              <a:gd name="connsiteX71-28851" fmla="*/ 5894095 w 6127689"/>
              <a:gd name="connsiteY71-28852" fmla="*/ 4128857 h 6858000"/>
              <a:gd name="connsiteX72-28853" fmla="*/ 5903513 w 6127689"/>
              <a:gd name="connsiteY72-28854" fmla="*/ 4187661 h 6858000"/>
              <a:gd name="connsiteX73-28855" fmla="*/ 5917114 w 6127689"/>
              <a:gd name="connsiteY73-28856" fmla="*/ 4213096 h 6858000"/>
              <a:gd name="connsiteX74-28857" fmla="*/ 5924233 w 6127689"/>
              <a:gd name="connsiteY74-28858" fmla="*/ 4242060 h 6858000"/>
              <a:gd name="connsiteX75-28859" fmla="*/ 5928910 w 6127689"/>
              <a:gd name="connsiteY75-28860" fmla="*/ 4300973 h 6858000"/>
              <a:gd name="connsiteX76-28861" fmla="*/ 5939320 w 6127689"/>
              <a:gd name="connsiteY76-28862" fmla="*/ 4340435 h 6858000"/>
              <a:gd name="connsiteX77-28863" fmla="*/ 5946705 w 6127689"/>
              <a:gd name="connsiteY77-28864" fmla="*/ 4428051 h 6858000"/>
              <a:gd name="connsiteX78-28865" fmla="*/ 5949261 w 6127689"/>
              <a:gd name="connsiteY78-28866" fmla="*/ 4449185 h 6858000"/>
              <a:gd name="connsiteX79-28867" fmla="*/ 5968960 w 6127689"/>
              <a:gd name="connsiteY79-28868" fmla="*/ 4482655 h 6858000"/>
              <a:gd name="connsiteX80-28869" fmla="*/ 5980106 w 6127689"/>
              <a:gd name="connsiteY80-28870" fmla="*/ 4585087 h 6858000"/>
              <a:gd name="connsiteX81-28871" fmla="*/ 5998138 w 6127689"/>
              <a:gd name="connsiteY81-28872" fmla="*/ 4697518 h 6858000"/>
              <a:gd name="connsiteX82-28873" fmla="*/ 6013516 w 6127689"/>
              <a:gd name="connsiteY82-28874" fmla="*/ 4786619 h 6858000"/>
              <a:gd name="connsiteX83-28875" fmla="*/ 6025404 w 6127689"/>
              <a:gd name="connsiteY83-28876" fmla="*/ 4858148 h 6858000"/>
              <a:gd name="connsiteX84-28877" fmla="*/ 6007749 w 6127689"/>
              <a:gd name="connsiteY84-28878" fmla="*/ 4964715 h 6858000"/>
              <a:gd name="connsiteX85-28879" fmla="*/ 6005269 w 6127689"/>
              <a:gd name="connsiteY85-28880" fmla="*/ 5150567 h 6858000"/>
              <a:gd name="connsiteX86-28881" fmla="*/ 6001127 w 6127689"/>
              <a:gd name="connsiteY86-28882" fmla="*/ 5164609 h 6858000"/>
              <a:gd name="connsiteX87-28883" fmla="*/ 5998514 w 6127689"/>
              <a:gd name="connsiteY87-28884" fmla="*/ 5189673 h 6858000"/>
              <a:gd name="connsiteX88-28885" fmla="*/ 6018409 w 6127689"/>
              <a:gd name="connsiteY88-28886" fmla="*/ 5227157 h 6858000"/>
              <a:gd name="connsiteX89-28887" fmla="*/ 6036748 w 6127689"/>
              <a:gd name="connsiteY89-28888" fmla="*/ 5322752 h 6858000"/>
              <a:gd name="connsiteX90-28889" fmla="*/ 6036943 w 6127689"/>
              <a:gd name="connsiteY90-28890" fmla="*/ 5329480 h 6858000"/>
              <a:gd name="connsiteX91-28891" fmla="*/ 6037677 w 6127689"/>
              <a:gd name="connsiteY91-28892" fmla="*/ 5354807 h 6858000"/>
              <a:gd name="connsiteX92-28893" fmla="*/ 6039728 w 6127689"/>
              <a:gd name="connsiteY92-28894" fmla="*/ 5359416 h 6858000"/>
              <a:gd name="connsiteX93-28895" fmla="*/ 6053435 w 6127689"/>
              <a:gd name="connsiteY93-28896" fmla="*/ 5387547 h 6858000"/>
              <a:gd name="connsiteX94-28897" fmla="*/ 6065933 w 6127689"/>
              <a:gd name="connsiteY94-28898" fmla="*/ 5443002 h 6858000"/>
              <a:gd name="connsiteX95-28899" fmla="*/ 6068640 w 6127689"/>
              <a:gd name="connsiteY95-28900" fmla="*/ 5474503 h 6858000"/>
              <a:gd name="connsiteX96-28901" fmla="*/ 6080922 w 6127689"/>
              <a:gd name="connsiteY96-28902" fmla="*/ 5561070 h 6858000"/>
              <a:gd name="connsiteX97-28903" fmla="*/ 6096949 w 6127689"/>
              <a:gd name="connsiteY97-28904" fmla="*/ 5648179 h 6858000"/>
              <a:gd name="connsiteX98-28905" fmla="*/ 6125703 w 6127689"/>
              <a:gd name="connsiteY98-28906" fmla="*/ 5692894 h 6858000"/>
              <a:gd name="connsiteX99-28907" fmla="*/ 6126670 w 6127689"/>
              <a:gd name="connsiteY99-28908" fmla="*/ 5697882 h 6858000"/>
              <a:gd name="connsiteX100-28909" fmla="*/ 6124061 w 6127689"/>
              <a:gd name="connsiteY100-28910" fmla="*/ 5710294 h 6858000"/>
              <a:gd name="connsiteX101-28911" fmla="*/ 6122213 w 6127689"/>
              <a:gd name="connsiteY101-28912" fmla="*/ 5714762 h 6858000"/>
              <a:gd name="connsiteX102-28913" fmla="*/ 6121353 w 6127689"/>
              <a:gd name="connsiteY102-28914" fmla="*/ 5721725 h 6858000"/>
              <a:gd name="connsiteX103-28915" fmla="*/ 6121607 w 6127689"/>
              <a:gd name="connsiteY103-28916" fmla="*/ 5721959 h 6858000"/>
              <a:gd name="connsiteX104-28917" fmla="*/ 6120262 w 6127689"/>
              <a:gd name="connsiteY104-28918" fmla="*/ 5728358 h 6858000"/>
              <a:gd name="connsiteX105-28919" fmla="*/ 6127024 w 6127689"/>
              <a:gd name="connsiteY105-28920" fmla="*/ 5786902 h 6858000"/>
              <a:gd name="connsiteX106-28921" fmla="*/ 6127519 w 6127689"/>
              <a:gd name="connsiteY106-28922" fmla="*/ 5865775 h 6858000"/>
              <a:gd name="connsiteX107-28923" fmla="*/ 6119217 w 6127689"/>
              <a:gd name="connsiteY107-28924" fmla="*/ 5888542 h 6858000"/>
              <a:gd name="connsiteX108-28925" fmla="*/ 6102493 w 6127689"/>
              <a:gd name="connsiteY108-28926" fmla="*/ 5928602 h 6858000"/>
              <a:gd name="connsiteX109-28927" fmla="*/ 6056863 w 6127689"/>
              <a:gd name="connsiteY109-28928" fmla="*/ 6000643 h 6858000"/>
              <a:gd name="connsiteX110-28929" fmla="*/ 6045436 w 6127689"/>
              <a:gd name="connsiteY110-28930" fmla="*/ 6124480 h 6858000"/>
              <a:gd name="connsiteX111-28931" fmla="*/ 6030489 w 6127689"/>
              <a:gd name="connsiteY111-28932" fmla="*/ 6317666 h 6858000"/>
              <a:gd name="connsiteX112-28933" fmla="*/ 6007492 w 6127689"/>
              <a:gd name="connsiteY112-28934" fmla="*/ 6440818 h 6858000"/>
              <a:gd name="connsiteX113-28935" fmla="*/ 6009467 w 6127689"/>
              <a:gd name="connsiteY113-28936" fmla="*/ 6487076 h 6858000"/>
              <a:gd name="connsiteX114-28937" fmla="*/ 5995064 w 6127689"/>
              <a:gd name="connsiteY114-28938" fmla="*/ 6540791 h 6858000"/>
              <a:gd name="connsiteX115-28939" fmla="*/ 5996309 w 6127689"/>
              <a:gd name="connsiteY115-28940" fmla="*/ 6543961 h 6858000"/>
              <a:gd name="connsiteX116-28941" fmla="*/ 5996048 w 6127689"/>
              <a:gd name="connsiteY116-28942" fmla="*/ 6555444 h 6858000"/>
              <a:gd name="connsiteX117-28943" fmla="*/ 6002524 w 6127689"/>
              <a:gd name="connsiteY117-28944" fmla="*/ 6560188 h 6858000"/>
              <a:gd name="connsiteX118-28945" fmla="*/ 6006823 w 6127689"/>
              <a:gd name="connsiteY118-28946" fmla="*/ 6578546 h 6858000"/>
              <a:gd name="connsiteX119-28947" fmla="*/ 6004510 w 6127689"/>
              <a:gd name="connsiteY119-28948" fmla="*/ 6599256 h 6858000"/>
              <a:gd name="connsiteX120-28949" fmla="*/ 5986207 w 6127689"/>
              <a:gd name="connsiteY120-28950" fmla="*/ 6695855 h 6858000"/>
              <a:gd name="connsiteX121-28951" fmla="*/ 5979428 w 6127689"/>
              <a:gd name="connsiteY121-28952" fmla="*/ 6754678 h 6858000"/>
              <a:gd name="connsiteX122-28953" fmla="*/ 5983398 w 6127689"/>
              <a:gd name="connsiteY122-28954" fmla="*/ 6778641 h 6858000"/>
              <a:gd name="connsiteX123-28955" fmla="*/ 5984543 w 6127689"/>
              <a:gd name="connsiteY123-28956" fmla="*/ 6811016 h 6858000"/>
              <a:gd name="connsiteX124-28957" fmla="*/ 5981802 w 6127689"/>
              <a:gd name="connsiteY124-28958" fmla="*/ 6838578 h 6858000"/>
              <a:gd name="connsiteX125-28959" fmla="*/ 5979671 w 6127689"/>
              <a:gd name="connsiteY125-28960" fmla="*/ 6858000 h 6858000"/>
              <a:gd name="connsiteX126-28961" fmla="*/ 0 w 6127689"/>
              <a:gd name="connsiteY126-28962" fmla="*/ 6858000 h 6858000"/>
              <a:gd name="connsiteX127-28963" fmla="*/ 0 w 6127689"/>
              <a:gd name="connsiteY127-28964" fmla="*/ 0 h 6858000"/>
              <a:gd name="connsiteX0-28965" fmla="*/ 0 w 6127689"/>
              <a:gd name="connsiteY0-28966" fmla="*/ 0 h 6858000"/>
              <a:gd name="connsiteX1-28967" fmla="*/ 4965888 w 6127689"/>
              <a:gd name="connsiteY1-28968" fmla="*/ 0 h 6858000"/>
              <a:gd name="connsiteX2-28969" fmla="*/ 4967767 w 6127689"/>
              <a:gd name="connsiteY2-28970" fmla="*/ 7930 h 6858000"/>
              <a:gd name="connsiteX3-28971" fmla="*/ 4979444 w 6127689"/>
              <a:gd name="connsiteY3-28972" fmla="*/ 43921 h 6858000"/>
              <a:gd name="connsiteX4-28973" fmla="*/ 5021173 w 6127689"/>
              <a:gd name="connsiteY4-28974" fmla="*/ 123738 h 6858000"/>
              <a:gd name="connsiteX5-28975" fmla="*/ 5075458 w 6127689"/>
              <a:gd name="connsiteY5-28976" fmla="*/ 264355 h 6858000"/>
              <a:gd name="connsiteX6-28977" fmla="*/ 5081175 w 6127689"/>
              <a:gd name="connsiteY6-28978" fmla="*/ 277448 h 6858000"/>
              <a:gd name="connsiteX7-28979" fmla="*/ 5097011 w 6127689"/>
              <a:gd name="connsiteY7-28980" fmla="*/ 355616 h 6858000"/>
              <a:gd name="connsiteX8-28981" fmla="*/ 5130982 w 6127689"/>
              <a:gd name="connsiteY8-28982" fmla="*/ 412030 h 6858000"/>
              <a:gd name="connsiteX9-28983" fmla="*/ 5153000 w 6127689"/>
              <a:gd name="connsiteY9-28984" fmla="*/ 507134 h 6858000"/>
              <a:gd name="connsiteX10-28985" fmla="*/ 5171282 w 6127689"/>
              <a:gd name="connsiteY10-28986" fmla="*/ 602071 h 6858000"/>
              <a:gd name="connsiteX11-28987" fmla="*/ 5176196 w 6127689"/>
              <a:gd name="connsiteY11-28988" fmla="*/ 636822 h 6858000"/>
              <a:gd name="connsiteX12-28989" fmla="*/ 5189051 w 6127689"/>
              <a:gd name="connsiteY12-28990" fmla="*/ 782518 h 6858000"/>
              <a:gd name="connsiteX13-28991" fmla="*/ 5210428 w 6127689"/>
              <a:gd name="connsiteY13-28992" fmla="*/ 815772 h 6858000"/>
              <a:gd name="connsiteX14-28993" fmla="*/ 5221088 w 6127689"/>
              <a:gd name="connsiteY14-28994" fmla="*/ 860193 h 6858000"/>
              <a:gd name="connsiteX15-28995" fmla="*/ 5230806 w 6127689"/>
              <a:gd name="connsiteY15-28996" fmla="*/ 961354 h 6858000"/>
              <a:gd name="connsiteX16-28997" fmla="*/ 5201018 w 6127689"/>
              <a:gd name="connsiteY16-28998" fmla="*/ 1095027 h 6858000"/>
              <a:gd name="connsiteX17-28999" fmla="*/ 5202153 w 6127689"/>
              <a:gd name="connsiteY17-29000" fmla="*/ 1133224 h 6858000"/>
              <a:gd name="connsiteX18-29001" fmla="*/ 5207370 w 6127689"/>
              <a:gd name="connsiteY18-29002" fmla="*/ 1138097 h 6858000"/>
              <a:gd name="connsiteX19-29003" fmla="*/ 5189234 w 6127689"/>
              <a:gd name="connsiteY19-29004" fmla="*/ 1193495 h 6858000"/>
              <a:gd name="connsiteX20-29005" fmla="*/ 5202769 w 6127689"/>
              <a:gd name="connsiteY20-29006" fmla="*/ 1269450 h 6858000"/>
              <a:gd name="connsiteX21-29007" fmla="*/ 5225968 w 6127689"/>
              <a:gd name="connsiteY21-29008" fmla="*/ 1357994 h 6858000"/>
              <a:gd name="connsiteX22-29009" fmla="*/ 5233819 w 6127689"/>
              <a:gd name="connsiteY22-29010" fmla="*/ 1380922 h 6858000"/>
              <a:gd name="connsiteX23-29011" fmla="*/ 5237226 w 6127689"/>
              <a:gd name="connsiteY23-29012" fmla="*/ 1441327 h 6858000"/>
              <a:gd name="connsiteX24-29013" fmla="*/ 5255653 w 6127689"/>
              <a:gd name="connsiteY24-29014" fmla="*/ 1524712 h 6858000"/>
              <a:gd name="connsiteX25-29015" fmla="*/ 5263491 w 6127689"/>
              <a:gd name="connsiteY25-29016" fmla="*/ 1642938 h 6858000"/>
              <a:gd name="connsiteX26-29017" fmla="*/ 5261314 w 6127689"/>
              <a:gd name="connsiteY26-29018" fmla="*/ 1689177 h 6858000"/>
              <a:gd name="connsiteX27-29019" fmla="*/ 5259788 w 6127689"/>
              <a:gd name="connsiteY27-29020" fmla="*/ 1768516 h 6858000"/>
              <a:gd name="connsiteX28-29021" fmla="*/ 5255696 w 6127689"/>
              <a:gd name="connsiteY28-29022" fmla="*/ 1953770 h 6858000"/>
              <a:gd name="connsiteX29-29023" fmla="*/ 5252592 w 6127689"/>
              <a:gd name="connsiteY29-29024" fmla="*/ 2092210 h 6858000"/>
              <a:gd name="connsiteX30-29025" fmla="*/ 5264303 w 6127689"/>
              <a:gd name="connsiteY30-29026" fmla="*/ 2225157 h 6858000"/>
              <a:gd name="connsiteX31-29027" fmla="*/ 5254949 w 6127689"/>
              <a:gd name="connsiteY31-29028" fmla="*/ 2236160 h 6858000"/>
              <a:gd name="connsiteX32-29029" fmla="*/ 5250104 w 6127689"/>
              <a:gd name="connsiteY32-29030" fmla="*/ 2249166 h 6858000"/>
              <a:gd name="connsiteX33-29031" fmla="*/ 5251214 w 6127689"/>
              <a:gd name="connsiteY33-29032" fmla="*/ 2250944 h 6858000"/>
              <a:gd name="connsiteX34-29033" fmla="*/ 5250644 w 6127689"/>
              <a:gd name="connsiteY34-29034" fmla="*/ 2266619 h 6858000"/>
              <a:gd name="connsiteX35-29035" fmla="*/ 5293877 w 6127689"/>
              <a:gd name="connsiteY35-29036" fmla="*/ 2368649 h 6858000"/>
              <a:gd name="connsiteX36-29037" fmla="*/ 5311338 w 6127689"/>
              <a:gd name="connsiteY36-29038" fmla="*/ 2404034 h 6858000"/>
              <a:gd name="connsiteX37-29039" fmla="*/ 5338366 w 6127689"/>
              <a:gd name="connsiteY37-29040" fmla="*/ 2465052 h 6858000"/>
              <a:gd name="connsiteX38-29041" fmla="*/ 5371263 w 6127689"/>
              <a:gd name="connsiteY38-29042" fmla="*/ 2586413 h 6858000"/>
              <a:gd name="connsiteX39-29043" fmla="*/ 5407503 w 6127689"/>
              <a:gd name="connsiteY39-29044" fmla="*/ 2786290 h 6858000"/>
              <a:gd name="connsiteX40-29045" fmla="*/ 5407356 w 6127689"/>
              <a:gd name="connsiteY40-29046" fmla="*/ 2787545 h 6858000"/>
              <a:gd name="connsiteX41-29047" fmla="*/ 5411130 w 6127689"/>
              <a:gd name="connsiteY41-29048" fmla="*/ 2788640 h 6858000"/>
              <a:gd name="connsiteX42-29049" fmla="*/ 5416439 w 6127689"/>
              <a:gd name="connsiteY42-29050" fmla="*/ 2805666 h 6858000"/>
              <a:gd name="connsiteX43-29051" fmla="*/ 5457023 w 6127689"/>
              <a:gd name="connsiteY43-29052" fmla="*/ 2858292 h 6858000"/>
              <a:gd name="connsiteX44-29053" fmla="*/ 5479298 w 6127689"/>
              <a:gd name="connsiteY44-29054" fmla="*/ 2947791 h 6858000"/>
              <a:gd name="connsiteX45-29055" fmla="*/ 5481770 w 6127689"/>
              <a:gd name="connsiteY45-29056" fmla="*/ 2951352 h 6858000"/>
              <a:gd name="connsiteX46-29057" fmla="*/ 5482045 w 6127689"/>
              <a:gd name="connsiteY46-29058" fmla="*/ 2984371 h 6858000"/>
              <a:gd name="connsiteX47-29059" fmla="*/ 5482415 w 6127689"/>
              <a:gd name="connsiteY47-29060" fmla="*/ 3004079 h 6858000"/>
              <a:gd name="connsiteX48-29061" fmla="*/ 5503944 w 6127689"/>
              <a:gd name="connsiteY48-29062" fmla="*/ 3123335 h 6858000"/>
              <a:gd name="connsiteX49-29063" fmla="*/ 5516007 w 6127689"/>
              <a:gd name="connsiteY49-29064" fmla="*/ 3258473 h 6858000"/>
              <a:gd name="connsiteX50-29065" fmla="*/ 5566839 w 6127689"/>
              <a:gd name="connsiteY50-29066" fmla="*/ 3345295 h 6858000"/>
              <a:gd name="connsiteX51-29067" fmla="*/ 5589758 w 6127689"/>
              <a:gd name="connsiteY51-29068" fmla="*/ 3506453 h 6858000"/>
              <a:gd name="connsiteX52-29069" fmla="*/ 5596144 w 6127689"/>
              <a:gd name="connsiteY52-29070" fmla="*/ 3534624 h 6858000"/>
              <a:gd name="connsiteX53-29071" fmla="*/ 5597750 w 6127689"/>
              <a:gd name="connsiteY53-29072" fmla="*/ 3534129 h 6858000"/>
              <a:gd name="connsiteX54-29073" fmla="*/ 5599700 w 6127689"/>
              <a:gd name="connsiteY54-29074" fmla="*/ 3547221 h 6858000"/>
              <a:gd name="connsiteX55-29075" fmla="*/ 5615031 w 6127689"/>
              <a:gd name="connsiteY55-29076" fmla="*/ 3557482 h 6858000"/>
              <a:gd name="connsiteX56-29077" fmla="*/ 5618377 w 6127689"/>
              <a:gd name="connsiteY56-29078" fmla="*/ 3588431 h 6858000"/>
              <a:gd name="connsiteX57-29079" fmla="*/ 5612155 w 6127689"/>
              <a:gd name="connsiteY57-29080" fmla="*/ 3589869 h 6858000"/>
              <a:gd name="connsiteX58-29081" fmla="*/ 5620843 w 6127689"/>
              <a:gd name="connsiteY58-29082" fmla="*/ 3606745 h 6858000"/>
              <a:gd name="connsiteX59-29083" fmla="*/ 5655472 w 6127689"/>
              <a:gd name="connsiteY59-29084" fmla="*/ 3678877 h 6858000"/>
              <a:gd name="connsiteX60-29085" fmla="*/ 5683015 w 6127689"/>
              <a:gd name="connsiteY60-29086" fmla="*/ 3762025 h 6858000"/>
              <a:gd name="connsiteX61-29087" fmla="*/ 5696643 w 6127689"/>
              <a:gd name="connsiteY61-29088" fmla="*/ 3773888 h 6858000"/>
              <a:gd name="connsiteX62-29089" fmla="*/ 5699203 w 6127689"/>
              <a:gd name="connsiteY62-29090" fmla="*/ 3775823 h 6858000"/>
              <a:gd name="connsiteX63-29091" fmla="*/ 5704824 w 6127689"/>
              <a:gd name="connsiteY63-29092" fmla="*/ 3785966 h 6858000"/>
              <a:gd name="connsiteX64-29093" fmla="*/ 5733539 w 6127689"/>
              <a:gd name="connsiteY64-29094" fmla="*/ 3818457 h 6858000"/>
              <a:gd name="connsiteX65-29095" fmla="*/ 5768491 w 6127689"/>
              <a:gd name="connsiteY65-29096" fmla="*/ 3914399 h 6858000"/>
              <a:gd name="connsiteX66-29097" fmla="*/ 5793123 w 6127689"/>
              <a:gd name="connsiteY66-29098" fmla="*/ 3969952 h 6858000"/>
              <a:gd name="connsiteX67-29099" fmla="*/ 5808321 w 6127689"/>
              <a:gd name="connsiteY67-29100" fmla="*/ 3988153 h 6858000"/>
              <a:gd name="connsiteX68-29101" fmla="*/ 5825621 w 6127689"/>
              <a:gd name="connsiteY68-29102" fmla="*/ 4015525 h 6858000"/>
              <a:gd name="connsiteX69-29103" fmla="*/ 5860672 w 6127689"/>
              <a:gd name="connsiteY69-29104" fmla="*/ 4061579 h 6858000"/>
              <a:gd name="connsiteX70-29105" fmla="*/ 5872173 w 6127689"/>
              <a:gd name="connsiteY70-29106" fmla="*/ 4088497 h 6858000"/>
              <a:gd name="connsiteX71-29107" fmla="*/ 5894095 w 6127689"/>
              <a:gd name="connsiteY71-29108" fmla="*/ 4128857 h 6858000"/>
              <a:gd name="connsiteX72-29109" fmla="*/ 5903513 w 6127689"/>
              <a:gd name="connsiteY72-29110" fmla="*/ 4187661 h 6858000"/>
              <a:gd name="connsiteX73-29111" fmla="*/ 5917114 w 6127689"/>
              <a:gd name="connsiteY73-29112" fmla="*/ 4213096 h 6858000"/>
              <a:gd name="connsiteX74-29113" fmla="*/ 5924233 w 6127689"/>
              <a:gd name="connsiteY74-29114" fmla="*/ 4242060 h 6858000"/>
              <a:gd name="connsiteX75-29115" fmla="*/ 5928910 w 6127689"/>
              <a:gd name="connsiteY75-29116" fmla="*/ 4300973 h 6858000"/>
              <a:gd name="connsiteX76-29117" fmla="*/ 5939320 w 6127689"/>
              <a:gd name="connsiteY76-29118" fmla="*/ 4340435 h 6858000"/>
              <a:gd name="connsiteX77-29119" fmla="*/ 5946705 w 6127689"/>
              <a:gd name="connsiteY77-29120" fmla="*/ 4428051 h 6858000"/>
              <a:gd name="connsiteX78-29121" fmla="*/ 5949261 w 6127689"/>
              <a:gd name="connsiteY78-29122" fmla="*/ 4449185 h 6858000"/>
              <a:gd name="connsiteX79-29123" fmla="*/ 5968960 w 6127689"/>
              <a:gd name="connsiteY79-29124" fmla="*/ 4482655 h 6858000"/>
              <a:gd name="connsiteX80-29125" fmla="*/ 5980106 w 6127689"/>
              <a:gd name="connsiteY80-29126" fmla="*/ 4585087 h 6858000"/>
              <a:gd name="connsiteX81-29127" fmla="*/ 5998138 w 6127689"/>
              <a:gd name="connsiteY81-29128" fmla="*/ 4697518 h 6858000"/>
              <a:gd name="connsiteX82-29129" fmla="*/ 6013516 w 6127689"/>
              <a:gd name="connsiteY82-29130" fmla="*/ 4786619 h 6858000"/>
              <a:gd name="connsiteX83-29131" fmla="*/ 6025404 w 6127689"/>
              <a:gd name="connsiteY83-29132" fmla="*/ 4858148 h 6858000"/>
              <a:gd name="connsiteX84-29133" fmla="*/ 6007749 w 6127689"/>
              <a:gd name="connsiteY84-29134" fmla="*/ 4964715 h 6858000"/>
              <a:gd name="connsiteX85-29135" fmla="*/ 6005269 w 6127689"/>
              <a:gd name="connsiteY85-29136" fmla="*/ 5150567 h 6858000"/>
              <a:gd name="connsiteX86-29137" fmla="*/ 6001127 w 6127689"/>
              <a:gd name="connsiteY86-29138" fmla="*/ 5164609 h 6858000"/>
              <a:gd name="connsiteX87-29139" fmla="*/ 5998514 w 6127689"/>
              <a:gd name="connsiteY87-29140" fmla="*/ 5189673 h 6858000"/>
              <a:gd name="connsiteX88-29141" fmla="*/ 6018409 w 6127689"/>
              <a:gd name="connsiteY88-29142" fmla="*/ 5227157 h 6858000"/>
              <a:gd name="connsiteX89-29143" fmla="*/ 6036748 w 6127689"/>
              <a:gd name="connsiteY89-29144" fmla="*/ 5322752 h 6858000"/>
              <a:gd name="connsiteX90-29145" fmla="*/ 6036943 w 6127689"/>
              <a:gd name="connsiteY90-29146" fmla="*/ 5329480 h 6858000"/>
              <a:gd name="connsiteX91-29147" fmla="*/ 6037677 w 6127689"/>
              <a:gd name="connsiteY91-29148" fmla="*/ 5354807 h 6858000"/>
              <a:gd name="connsiteX92-29149" fmla="*/ 6039728 w 6127689"/>
              <a:gd name="connsiteY92-29150" fmla="*/ 5359416 h 6858000"/>
              <a:gd name="connsiteX93-29151" fmla="*/ 6053435 w 6127689"/>
              <a:gd name="connsiteY93-29152" fmla="*/ 5387547 h 6858000"/>
              <a:gd name="connsiteX94-29153" fmla="*/ 6065933 w 6127689"/>
              <a:gd name="connsiteY94-29154" fmla="*/ 5443002 h 6858000"/>
              <a:gd name="connsiteX95-29155" fmla="*/ 6068640 w 6127689"/>
              <a:gd name="connsiteY95-29156" fmla="*/ 5474503 h 6858000"/>
              <a:gd name="connsiteX96-29157" fmla="*/ 6080922 w 6127689"/>
              <a:gd name="connsiteY96-29158" fmla="*/ 5561070 h 6858000"/>
              <a:gd name="connsiteX97-29159" fmla="*/ 6096949 w 6127689"/>
              <a:gd name="connsiteY97-29160" fmla="*/ 5648179 h 6858000"/>
              <a:gd name="connsiteX98-29161" fmla="*/ 6125703 w 6127689"/>
              <a:gd name="connsiteY98-29162" fmla="*/ 5692894 h 6858000"/>
              <a:gd name="connsiteX99-29163" fmla="*/ 6126670 w 6127689"/>
              <a:gd name="connsiteY99-29164" fmla="*/ 5697882 h 6858000"/>
              <a:gd name="connsiteX100-29165" fmla="*/ 6124061 w 6127689"/>
              <a:gd name="connsiteY100-29166" fmla="*/ 5710294 h 6858000"/>
              <a:gd name="connsiteX101-29167" fmla="*/ 6121353 w 6127689"/>
              <a:gd name="connsiteY101-29168" fmla="*/ 5721725 h 6858000"/>
              <a:gd name="connsiteX102-29169" fmla="*/ 6121607 w 6127689"/>
              <a:gd name="connsiteY102-29170" fmla="*/ 5721959 h 6858000"/>
              <a:gd name="connsiteX103-29171" fmla="*/ 6120262 w 6127689"/>
              <a:gd name="connsiteY103-29172" fmla="*/ 5728358 h 6858000"/>
              <a:gd name="connsiteX104-29173" fmla="*/ 6127024 w 6127689"/>
              <a:gd name="connsiteY104-29174" fmla="*/ 5786902 h 6858000"/>
              <a:gd name="connsiteX105-29175" fmla="*/ 6127519 w 6127689"/>
              <a:gd name="connsiteY105-29176" fmla="*/ 5865775 h 6858000"/>
              <a:gd name="connsiteX106-29177" fmla="*/ 6119217 w 6127689"/>
              <a:gd name="connsiteY106-29178" fmla="*/ 5888542 h 6858000"/>
              <a:gd name="connsiteX107-29179" fmla="*/ 6102493 w 6127689"/>
              <a:gd name="connsiteY107-29180" fmla="*/ 5928602 h 6858000"/>
              <a:gd name="connsiteX108-29181" fmla="*/ 6056863 w 6127689"/>
              <a:gd name="connsiteY108-29182" fmla="*/ 6000643 h 6858000"/>
              <a:gd name="connsiteX109-29183" fmla="*/ 6045436 w 6127689"/>
              <a:gd name="connsiteY109-29184" fmla="*/ 6124480 h 6858000"/>
              <a:gd name="connsiteX110-29185" fmla="*/ 6030489 w 6127689"/>
              <a:gd name="connsiteY110-29186" fmla="*/ 6317666 h 6858000"/>
              <a:gd name="connsiteX111-29187" fmla="*/ 6007492 w 6127689"/>
              <a:gd name="connsiteY111-29188" fmla="*/ 6440818 h 6858000"/>
              <a:gd name="connsiteX112-29189" fmla="*/ 6009467 w 6127689"/>
              <a:gd name="connsiteY112-29190" fmla="*/ 6487076 h 6858000"/>
              <a:gd name="connsiteX113-29191" fmla="*/ 5995064 w 6127689"/>
              <a:gd name="connsiteY113-29192" fmla="*/ 6540791 h 6858000"/>
              <a:gd name="connsiteX114-29193" fmla="*/ 5996309 w 6127689"/>
              <a:gd name="connsiteY114-29194" fmla="*/ 6543961 h 6858000"/>
              <a:gd name="connsiteX115-29195" fmla="*/ 5996048 w 6127689"/>
              <a:gd name="connsiteY115-29196" fmla="*/ 6555444 h 6858000"/>
              <a:gd name="connsiteX116-29197" fmla="*/ 6002524 w 6127689"/>
              <a:gd name="connsiteY116-29198" fmla="*/ 6560188 h 6858000"/>
              <a:gd name="connsiteX117-29199" fmla="*/ 6006823 w 6127689"/>
              <a:gd name="connsiteY117-29200" fmla="*/ 6578546 h 6858000"/>
              <a:gd name="connsiteX118-29201" fmla="*/ 6004510 w 6127689"/>
              <a:gd name="connsiteY118-29202" fmla="*/ 6599256 h 6858000"/>
              <a:gd name="connsiteX119-29203" fmla="*/ 5986207 w 6127689"/>
              <a:gd name="connsiteY119-29204" fmla="*/ 6695855 h 6858000"/>
              <a:gd name="connsiteX120-29205" fmla="*/ 5979428 w 6127689"/>
              <a:gd name="connsiteY120-29206" fmla="*/ 6754678 h 6858000"/>
              <a:gd name="connsiteX121-29207" fmla="*/ 5983398 w 6127689"/>
              <a:gd name="connsiteY121-29208" fmla="*/ 6778641 h 6858000"/>
              <a:gd name="connsiteX122-29209" fmla="*/ 5984543 w 6127689"/>
              <a:gd name="connsiteY122-29210" fmla="*/ 6811016 h 6858000"/>
              <a:gd name="connsiteX123-29211" fmla="*/ 5981802 w 6127689"/>
              <a:gd name="connsiteY123-29212" fmla="*/ 6838578 h 6858000"/>
              <a:gd name="connsiteX124-29213" fmla="*/ 5979671 w 6127689"/>
              <a:gd name="connsiteY124-29214" fmla="*/ 6858000 h 6858000"/>
              <a:gd name="connsiteX125-29215" fmla="*/ 0 w 6127689"/>
              <a:gd name="connsiteY125-29216" fmla="*/ 6858000 h 6858000"/>
              <a:gd name="connsiteX126-29217" fmla="*/ 0 w 6127689"/>
              <a:gd name="connsiteY126-29218" fmla="*/ 0 h 6858000"/>
              <a:gd name="connsiteX0-29219" fmla="*/ 0 w 6127689"/>
              <a:gd name="connsiteY0-29220" fmla="*/ 0 h 6858000"/>
              <a:gd name="connsiteX1-29221" fmla="*/ 4965888 w 6127689"/>
              <a:gd name="connsiteY1-29222" fmla="*/ 0 h 6858000"/>
              <a:gd name="connsiteX2-29223" fmla="*/ 4967767 w 6127689"/>
              <a:gd name="connsiteY2-29224" fmla="*/ 7930 h 6858000"/>
              <a:gd name="connsiteX3-29225" fmla="*/ 4979444 w 6127689"/>
              <a:gd name="connsiteY3-29226" fmla="*/ 43921 h 6858000"/>
              <a:gd name="connsiteX4-29227" fmla="*/ 5021173 w 6127689"/>
              <a:gd name="connsiteY4-29228" fmla="*/ 123738 h 6858000"/>
              <a:gd name="connsiteX5-29229" fmla="*/ 5075458 w 6127689"/>
              <a:gd name="connsiteY5-29230" fmla="*/ 264355 h 6858000"/>
              <a:gd name="connsiteX6-29231" fmla="*/ 5081175 w 6127689"/>
              <a:gd name="connsiteY6-29232" fmla="*/ 277448 h 6858000"/>
              <a:gd name="connsiteX7-29233" fmla="*/ 5097011 w 6127689"/>
              <a:gd name="connsiteY7-29234" fmla="*/ 355616 h 6858000"/>
              <a:gd name="connsiteX8-29235" fmla="*/ 5130982 w 6127689"/>
              <a:gd name="connsiteY8-29236" fmla="*/ 412030 h 6858000"/>
              <a:gd name="connsiteX9-29237" fmla="*/ 5153000 w 6127689"/>
              <a:gd name="connsiteY9-29238" fmla="*/ 507134 h 6858000"/>
              <a:gd name="connsiteX10-29239" fmla="*/ 5171282 w 6127689"/>
              <a:gd name="connsiteY10-29240" fmla="*/ 602071 h 6858000"/>
              <a:gd name="connsiteX11-29241" fmla="*/ 5176196 w 6127689"/>
              <a:gd name="connsiteY11-29242" fmla="*/ 636822 h 6858000"/>
              <a:gd name="connsiteX12-29243" fmla="*/ 5189051 w 6127689"/>
              <a:gd name="connsiteY12-29244" fmla="*/ 782518 h 6858000"/>
              <a:gd name="connsiteX13-29245" fmla="*/ 5210428 w 6127689"/>
              <a:gd name="connsiteY13-29246" fmla="*/ 815772 h 6858000"/>
              <a:gd name="connsiteX14-29247" fmla="*/ 5221088 w 6127689"/>
              <a:gd name="connsiteY14-29248" fmla="*/ 860193 h 6858000"/>
              <a:gd name="connsiteX15-29249" fmla="*/ 5230806 w 6127689"/>
              <a:gd name="connsiteY15-29250" fmla="*/ 961354 h 6858000"/>
              <a:gd name="connsiteX16-29251" fmla="*/ 5201018 w 6127689"/>
              <a:gd name="connsiteY16-29252" fmla="*/ 1095027 h 6858000"/>
              <a:gd name="connsiteX17-29253" fmla="*/ 5202153 w 6127689"/>
              <a:gd name="connsiteY17-29254" fmla="*/ 1133224 h 6858000"/>
              <a:gd name="connsiteX18-29255" fmla="*/ 5207370 w 6127689"/>
              <a:gd name="connsiteY18-29256" fmla="*/ 1138097 h 6858000"/>
              <a:gd name="connsiteX19-29257" fmla="*/ 5189234 w 6127689"/>
              <a:gd name="connsiteY19-29258" fmla="*/ 1193495 h 6858000"/>
              <a:gd name="connsiteX20-29259" fmla="*/ 5202769 w 6127689"/>
              <a:gd name="connsiteY20-29260" fmla="*/ 1269450 h 6858000"/>
              <a:gd name="connsiteX21-29261" fmla="*/ 5225968 w 6127689"/>
              <a:gd name="connsiteY21-29262" fmla="*/ 1357994 h 6858000"/>
              <a:gd name="connsiteX22-29263" fmla="*/ 5233819 w 6127689"/>
              <a:gd name="connsiteY22-29264" fmla="*/ 1380922 h 6858000"/>
              <a:gd name="connsiteX23-29265" fmla="*/ 5237226 w 6127689"/>
              <a:gd name="connsiteY23-29266" fmla="*/ 1441327 h 6858000"/>
              <a:gd name="connsiteX24-29267" fmla="*/ 5255653 w 6127689"/>
              <a:gd name="connsiteY24-29268" fmla="*/ 1524712 h 6858000"/>
              <a:gd name="connsiteX25-29269" fmla="*/ 5263491 w 6127689"/>
              <a:gd name="connsiteY25-29270" fmla="*/ 1642938 h 6858000"/>
              <a:gd name="connsiteX26-29271" fmla="*/ 5261314 w 6127689"/>
              <a:gd name="connsiteY26-29272" fmla="*/ 1689177 h 6858000"/>
              <a:gd name="connsiteX27-29273" fmla="*/ 5259788 w 6127689"/>
              <a:gd name="connsiteY27-29274" fmla="*/ 1768516 h 6858000"/>
              <a:gd name="connsiteX28-29275" fmla="*/ 5255696 w 6127689"/>
              <a:gd name="connsiteY28-29276" fmla="*/ 1953770 h 6858000"/>
              <a:gd name="connsiteX29-29277" fmla="*/ 5252592 w 6127689"/>
              <a:gd name="connsiteY29-29278" fmla="*/ 2092210 h 6858000"/>
              <a:gd name="connsiteX30-29279" fmla="*/ 5264303 w 6127689"/>
              <a:gd name="connsiteY30-29280" fmla="*/ 2225157 h 6858000"/>
              <a:gd name="connsiteX31-29281" fmla="*/ 5254949 w 6127689"/>
              <a:gd name="connsiteY31-29282" fmla="*/ 2236160 h 6858000"/>
              <a:gd name="connsiteX32-29283" fmla="*/ 5250104 w 6127689"/>
              <a:gd name="connsiteY32-29284" fmla="*/ 2249166 h 6858000"/>
              <a:gd name="connsiteX33-29285" fmla="*/ 5251214 w 6127689"/>
              <a:gd name="connsiteY33-29286" fmla="*/ 2250944 h 6858000"/>
              <a:gd name="connsiteX34-29287" fmla="*/ 5250644 w 6127689"/>
              <a:gd name="connsiteY34-29288" fmla="*/ 2266619 h 6858000"/>
              <a:gd name="connsiteX35-29289" fmla="*/ 5293877 w 6127689"/>
              <a:gd name="connsiteY35-29290" fmla="*/ 2368649 h 6858000"/>
              <a:gd name="connsiteX36-29291" fmla="*/ 5311338 w 6127689"/>
              <a:gd name="connsiteY36-29292" fmla="*/ 2404034 h 6858000"/>
              <a:gd name="connsiteX37-29293" fmla="*/ 5338366 w 6127689"/>
              <a:gd name="connsiteY37-29294" fmla="*/ 2465052 h 6858000"/>
              <a:gd name="connsiteX38-29295" fmla="*/ 5371263 w 6127689"/>
              <a:gd name="connsiteY38-29296" fmla="*/ 2586413 h 6858000"/>
              <a:gd name="connsiteX39-29297" fmla="*/ 5407503 w 6127689"/>
              <a:gd name="connsiteY39-29298" fmla="*/ 2786290 h 6858000"/>
              <a:gd name="connsiteX40-29299" fmla="*/ 5407356 w 6127689"/>
              <a:gd name="connsiteY40-29300" fmla="*/ 2787545 h 6858000"/>
              <a:gd name="connsiteX41-29301" fmla="*/ 5411130 w 6127689"/>
              <a:gd name="connsiteY41-29302" fmla="*/ 2788640 h 6858000"/>
              <a:gd name="connsiteX42-29303" fmla="*/ 5416439 w 6127689"/>
              <a:gd name="connsiteY42-29304" fmla="*/ 2805666 h 6858000"/>
              <a:gd name="connsiteX43-29305" fmla="*/ 5457023 w 6127689"/>
              <a:gd name="connsiteY43-29306" fmla="*/ 2858292 h 6858000"/>
              <a:gd name="connsiteX44-29307" fmla="*/ 5479298 w 6127689"/>
              <a:gd name="connsiteY44-29308" fmla="*/ 2947791 h 6858000"/>
              <a:gd name="connsiteX45-29309" fmla="*/ 5481770 w 6127689"/>
              <a:gd name="connsiteY45-29310" fmla="*/ 2951352 h 6858000"/>
              <a:gd name="connsiteX46-29311" fmla="*/ 5482045 w 6127689"/>
              <a:gd name="connsiteY46-29312" fmla="*/ 2984371 h 6858000"/>
              <a:gd name="connsiteX47-29313" fmla="*/ 5482415 w 6127689"/>
              <a:gd name="connsiteY47-29314" fmla="*/ 3004079 h 6858000"/>
              <a:gd name="connsiteX48-29315" fmla="*/ 5503944 w 6127689"/>
              <a:gd name="connsiteY48-29316" fmla="*/ 3123335 h 6858000"/>
              <a:gd name="connsiteX49-29317" fmla="*/ 5516007 w 6127689"/>
              <a:gd name="connsiteY49-29318" fmla="*/ 3258473 h 6858000"/>
              <a:gd name="connsiteX50-29319" fmla="*/ 5566839 w 6127689"/>
              <a:gd name="connsiteY50-29320" fmla="*/ 3345295 h 6858000"/>
              <a:gd name="connsiteX51-29321" fmla="*/ 5589758 w 6127689"/>
              <a:gd name="connsiteY51-29322" fmla="*/ 3506453 h 6858000"/>
              <a:gd name="connsiteX52-29323" fmla="*/ 5596144 w 6127689"/>
              <a:gd name="connsiteY52-29324" fmla="*/ 3534624 h 6858000"/>
              <a:gd name="connsiteX53-29325" fmla="*/ 5597750 w 6127689"/>
              <a:gd name="connsiteY53-29326" fmla="*/ 3534129 h 6858000"/>
              <a:gd name="connsiteX54-29327" fmla="*/ 5599700 w 6127689"/>
              <a:gd name="connsiteY54-29328" fmla="*/ 3547221 h 6858000"/>
              <a:gd name="connsiteX55-29329" fmla="*/ 5615031 w 6127689"/>
              <a:gd name="connsiteY55-29330" fmla="*/ 3557482 h 6858000"/>
              <a:gd name="connsiteX56-29331" fmla="*/ 5618377 w 6127689"/>
              <a:gd name="connsiteY56-29332" fmla="*/ 3588431 h 6858000"/>
              <a:gd name="connsiteX57-29333" fmla="*/ 5612155 w 6127689"/>
              <a:gd name="connsiteY57-29334" fmla="*/ 3589869 h 6858000"/>
              <a:gd name="connsiteX58-29335" fmla="*/ 5620843 w 6127689"/>
              <a:gd name="connsiteY58-29336" fmla="*/ 3606745 h 6858000"/>
              <a:gd name="connsiteX59-29337" fmla="*/ 5655472 w 6127689"/>
              <a:gd name="connsiteY59-29338" fmla="*/ 3678877 h 6858000"/>
              <a:gd name="connsiteX60-29339" fmla="*/ 5683015 w 6127689"/>
              <a:gd name="connsiteY60-29340" fmla="*/ 3762025 h 6858000"/>
              <a:gd name="connsiteX61-29341" fmla="*/ 5696643 w 6127689"/>
              <a:gd name="connsiteY61-29342" fmla="*/ 3773888 h 6858000"/>
              <a:gd name="connsiteX62-29343" fmla="*/ 5699203 w 6127689"/>
              <a:gd name="connsiteY62-29344" fmla="*/ 3775823 h 6858000"/>
              <a:gd name="connsiteX63-29345" fmla="*/ 5704824 w 6127689"/>
              <a:gd name="connsiteY63-29346" fmla="*/ 3785966 h 6858000"/>
              <a:gd name="connsiteX64-29347" fmla="*/ 5733539 w 6127689"/>
              <a:gd name="connsiteY64-29348" fmla="*/ 3818457 h 6858000"/>
              <a:gd name="connsiteX65-29349" fmla="*/ 5768491 w 6127689"/>
              <a:gd name="connsiteY65-29350" fmla="*/ 3914399 h 6858000"/>
              <a:gd name="connsiteX66-29351" fmla="*/ 5793123 w 6127689"/>
              <a:gd name="connsiteY66-29352" fmla="*/ 3969952 h 6858000"/>
              <a:gd name="connsiteX67-29353" fmla="*/ 5808321 w 6127689"/>
              <a:gd name="connsiteY67-29354" fmla="*/ 3988153 h 6858000"/>
              <a:gd name="connsiteX68-29355" fmla="*/ 5825621 w 6127689"/>
              <a:gd name="connsiteY68-29356" fmla="*/ 4015525 h 6858000"/>
              <a:gd name="connsiteX69-29357" fmla="*/ 5860672 w 6127689"/>
              <a:gd name="connsiteY69-29358" fmla="*/ 4061579 h 6858000"/>
              <a:gd name="connsiteX70-29359" fmla="*/ 5872173 w 6127689"/>
              <a:gd name="connsiteY70-29360" fmla="*/ 4088497 h 6858000"/>
              <a:gd name="connsiteX71-29361" fmla="*/ 5894095 w 6127689"/>
              <a:gd name="connsiteY71-29362" fmla="*/ 4128857 h 6858000"/>
              <a:gd name="connsiteX72-29363" fmla="*/ 5903513 w 6127689"/>
              <a:gd name="connsiteY72-29364" fmla="*/ 4187661 h 6858000"/>
              <a:gd name="connsiteX73-29365" fmla="*/ 5917114 w 6127689"/>
              <a:gd name="connsiteY73-29366" fmla="*/ 4213096 h 6858000"/>
              <a:gd name="connsiteX74-29367" fmla="*/ 5924233 w 6127689"/>
              <a:gd name="connsiteY74-29368" fmla="*/ 4242060 h 6858000"/>
              <a:gd name="connsiteX75-29369" fmla="*/ 5928910 w 6127689"/>
              <a:gd name="connsiteY75-29370" fmla="*/ 4300973 h 6858000"/>
              <a:gd name="connsiteX76-29371" fmla="*/ 5939320 w 6127689"/>
              <a:gd name="connsiteY76-29372" fmla="*/ 4340435 h 6858000"/>
              <a:gd name="connsiteX77-29373" fmla="*/ 5946705 w 6127689"/>
              <a:gd name="connsiteY77-29374" fmla="*/ 4428051 h 6858000"/>
              <a:gd name="connsiteX78-29375" fmla="*/ 5949261 w 6127689"/>
              <a:gd name="connsiteY78-29376" fmla="*/ 4449185 h 6858000"/>
              <a:gd name="connsiteX79-29377" fmla="*/ 5968960 w 6127689"/>
              <a:gd name="connsiteY79-29378" fmla="*/ 4482655 h 6858000"/>
              <a:gd name="connsiteX80-29379" fmla="*/ 5980106 w 6127689"/>
              <a:gd name="connsiteY80-29380" fmla="*/ 4585087 h 6858000"/>
              <a:gd name="connsiteX81-29381" fmla="*/ 5998138 w 6127689"/>
              <a:gd name="connsiteY81-29382" fmla="*/ 4697518 h 6858000"/>
              <a:gd name="connsiteX82-29383" fmla="*/ 6013516 w 6127689"/>
              <a:gd name="connsiteY82-29384" fmla="*/ 4786619 h 6858000"/>
              <a:gd name="connsiteX83-29385" fmla="*/ 6025404 w 6127689"/>
              <a:gd name="connsiteY83-29386" fmla="*/ 4858148 h 6858000"/>
              <a:gd name="connsiteX84-29387" fmla="*/ 6007749 w 6127689"/>
              <a:gd name="connsiteY84-29388" fmla="*/ 4964715 h 6858000"/>
              <a:gd name="connsiteX85-29389" fmla="*/ 6005269 w 6127689"/>
              <a:gd name="connsiteY85-29390" fmla="*/ 5150567 h 6858000"/>
              <a:gd name="connsiteX86-29391" fmla="*/ 6001127 w 6127689"/>
              <a:gd name="connsiteY86-29392" fmla="*/ 5164609 h 6858000"/>
              <a:gd name="connsiteX87-29393" fmla="*/ 5998514 w 6127689"/>
              <a:gd name="connsiteY87-29394" fmla="*/ 5189673 h 6858000"/>
              <a:gd name="connsiteX88-29395" fmla="*/ 6018409 w 6127689"/>
              <a:gd name="connsiteY88-29396" fmla="*/ 5227157 h 6858000"/>
              <a:gd name="connsiteX89-29397" fmla="*/ 6036748 w 6127689"/>
              <a:gd name="connsiteY89-29398" fmla="*/ 5322752 h 6858000"/>
              <a:gd name="connsiteX90-29399" fmla="*/ 6036943 w 6127689"/>
              <a:gd name="connsiteY90-29400" fmla="*/ 5329480 h 6858000"/>
              <a:gd name="connsiteX91-29401" fmla="*/ 6037677 w 6127689"/>
              <a:gd name="connsiteY91-29402" fmla="*/ 5354807 h 6858000"/>
              <a:gd name="connsiteX92-29403" fmla="*/ 6039728 w 6127689"/>
              <a:gd name="connsiteY92-29404" fmla="*/ 5359416 h 6858000"/>
              <a:gd name="connsiteX93-29405" fmla="*/ 6053435 w 6127689"/>
              <a:gd name="connsiteY93-29406" fmla="*/ 5387547 h 6858000"/>
              <a:gd name="connsiteX94-29407" fmla="*/ 6065933 w 6127689"/>
              <a:gd name="connsiteY94-29408" fmla="*/ 5443002 h 6858000"/>
              <a:gd name="connsiteX95-29409" fmla="*/ 6068640 w 6127689"/>
              <a:gd name="connsiteY95-29410" fmla="*/ 5474503 h 6858000"/>
              <a:gd name="connsiteX96-29411" fmla="*/ 6080922 w 6127689"/>
              <a:gd name="connsiteY96-29412" fmla="*/ 5561070 h 6858000"/>
              <a:gd name="connsiteX97-29413" fmla="*/ 6096949 w 6127689"/>
              <a:gd name="connsiteY97-29414" fmla="*/ 5648179 h 6858000"/>
              <a:gd name="connsiteX98-29415" fmla="*/ 6125703 w 6127689"/>
              <a:gd name="connsiteY98-29416" fmla="*/ 5692894 h 6858000"/>
              <a:gd name="connsiteX99-29417" fmla="*/ 6126670 w 6127689"/>
              <a:gd name="connsiteY99-29418" fmla="*/ 5697882 h 6858000"/>
              <a:gd name="connsiteX100-29419" fmla="*/ 6121353 w 6127689"/>
              <a:gd name="connsiteY100-29420" fmla="*/ 5721725 h 6858000"/>
              <a:gd name="connsiteX101-29421" fmla="*/ 6121607 w 6127689"/>
              <a:gd name="connsiteY101-29422" fmla="*/ 5721959 h 6858000"/>
              <a:gd name="connsiteX102-29423" fmla="*/ 6120262 w 6127689"/>
              <a:gd name="connsiteY102-29424" fmla="*/ 5728358 h 6858000"/>
              <a:gd name="connsiteX103-29425" fmla="*/ 6127024 w 6127689"/>
              <a:gd name="connsiteY103-29426" fmla="*/ 5786902 h 6858000"/>
              <a:gd name="connsiteX104-29427" fmla="*/ 6127519 w 6127689"/>
              <a:gd name="connsiteY104-29428" fmla="*/ 5865775 h 6858000"/>
              <a:gd name="connsiteX105-29429" fmla="*/ 6119217 w 6127689"/>
              <a:gd name="connsiteY105-29430" fmla="*/ 5888542 h 6858000"/>
              <a:gd name="connsiteX106-29431" fmla="*/ 6102493 w 6127689"/>
              <a:gd name="connsiteY106-29432" fmla="*/ 5928602 h 6858000"/>
              <a:gd name="connsiteX107-29433" fmla="*/ 6056863 w 6127689"/>
              <a:gd name="connsiteY107-29434" fmla="*/ 6000643 h 6858000"/>
              <a:gd name="connsiteX108-29435" fmla="*/ 6045436 w 6127689"/>
              <a:gd name="connsiteY108-29436" fmla="*/ 6124480 h 6858000"/>
              <a:gd name="connsiteX109-29437" fmla="*/ 6030489 w 6127689"/>
              <a:gd name="connsiteY109-29438" fmla="*/ 6317666 h 6858000"/>
              <a:gd name="connsiteX110-29439" fmla="*/ 6007492 w 6127689"/>
              <a:gd name="connsiteY110-29440" fmla="*/ 6440818 h 6858000"/>
              <a:gd name="connsiteX111-29441" fmla="*/ 6009467 w 6127689"/>
              <a:gd name="connsiteY111-29442" fmla="*/ 6487076 h 6858000"/>
              <a:gd name="connsiteX112-29443" fmla="*/ 5995064 w 6127689"/>
              <a:gd name="connsiteY112-29444" fmla="*/ 6540791 h 6858000"/>
              <a:gd name="connsiteX113-29445" fmla="*/ 5996309 w 6127689"/>
              <a:gd name="connsiteY113-29446" fmla="*/ 6543961 h 6858000"/>
              <a:gd name="connsiteX114-29447" fmla="*/ 5996048 w 6127689"/>
              <a:gd name="connsiteY114-29448" fmla="*/ 6555444 h 6858000"/>
              <a:gd name="connsiteX115-29449" fmla="*/ 6002524 w 6127689"/>
              <a:gd name="connsiteY115-29450" fmla="*/ 6560188 h 6858000"/>
              <a:gd name="connsiteX116-29451" fmla="*/ 6006823 w 6127689"/>
              <a:gd name="connsiteY116-29452" fmla="*/ 6578546 h 6858000"/>
              <a:gd name="connsiteX117-29453" fmla="*/ 6004510 w 6127689"/>
              <a:gd name="connsiteY117-29454" fmla="*/ 6599256 h 6858000"/>
              <a:gd name="connsiteX118-29455" fmla="*/ 5986207 w 6127689"/>
              <a:gd name="connsiteY118-29456" fmla="*/ 6695855 h 6858000"/>
              <a:gd name="connsiteX119-29457" fmla="*/ 5979428 w 6127689"/>
              <a:gd name="connsiteY119-29458" fmla="*/ 6754678 h 6858000"/>
              <a:gd name="connsiteX120-29459" fmla="*/ 5983398 w 6127689"/>
              <a:gd name="connsiteY120-29460" fmla="*/ 6778641 h 6858000"/>
              <a:gd name="connsiteX121-29461" fmla="*/ 5984543 w 6127689"/>
              <a:gd name="connsiteY121-29462" fmla="*/ 6811016 h 6858000"/>
              <a:gd name="connsiteX122-29463" fmla="*/ 5981802 w 6127689"/>
              <a:gd name="connsiteY122-29464" fmla="*/ 6838578 h 6858000"/>
              <a:gd name="connsiteX123-29465" fmla="*/ 5979671 w 6127689"/>
              <a:gd name="connsiteY123-29466" fmla="*/ 6858000 h 6858000"/>
              <a:gd name="connsiteX124-29467" fmla="*/ 0 w 6127689"/>
              <a:gd name="connsiteY124-29468" fmla="*/ 6858000 h 6858000"/>
              <a:gd name="connsiteX125-29469" fmla="*/ 0 w 6127689"/>
              <a:gd name="connsiteY125-29470" fmla="*/ 0 h 6858000"/>
              <a:gd name="connsiteX0-29471" fmla="*/ 0 w 6127519"/>
              <a:gd name="connsiteY0-29472" fmla="*/ 0 h 6858000"/>
              <a:gd name="connsiteX1-29473" fmla="*/ 4965888 w 6127519"/>
              <a:gd name="connsiteY1-29474" fmla="*/ 0 h 6858000"/>
              <a:gd name="connsiteX2-29475" fmla="*/ 4967767 w 6127519"/>
              <a:gd name="connsiteY2-29476" fmla="*/ 7930 h 6858000"/>
              <a:gd name="connsiteX3-29477" fmla="*/ 4979444 w 6127519"/>
              <a:gd name="connsiteY3-29478" fmla="*/ 43921 h 6858000"/>
              <a:gd name="connsiteX4-29479" fmla="*/ 5021173 w 6127519"/>
              <a:gd name="connsiteY4-29480" fmla="*/ 123738 h 6858000"/>
              <a:gd name="connsiteX5-29481" fmla="*/ 5075458 w 6127519"/>
              <a:gd name="connsiteY5-29482" fmla="*/ 264355 h 6858000"/>
              <a:gd name="connsiteX6-29483" fmla="*/ 5081175 w 6127519"/>
              <a:gd name="connsiteY6-29484" fmla="*/ 277448 h 6858000"/>
              <a:gd name="connsiteX7-29485" fmla="*/ 5097011 w 6127519"/>
              <a:gd name="connsiteY7-29486" fmla="*/ 355616 h 6858000"/>
              <a:gd name="connsiteX8-29487" fmla="*/ 5130982 w 6127519"/>
              <a:gd name="connsiteY8-29488" fmla="*/ 412030 h 6858000"/>
              <a:gd name="connsiteX9-29489" fmla="*/ 5153000 w 6127519"/>
              <a:gd name="connsiteY9-29490" fmla="*/ 507134 h 6858000"/>
              <a:gd name="connsiteX10-29491" fmla="*/ 5171282 w 6127519"/>
              <a:gd name="connsiteY10-29492" fmla="*/ 602071 h 6858000"/>
              <a:gd name="connsiteX11-29493" fmla="*/ 5176196 w 6127519"/>
              <a:gd name="connsiteY11-29494" fmla="*/ 636822 h 6858000"/>
              <a:gd name="connsiteX12-29495" fmla="*/ 5189051 w 6127519"/>
              <a:gd name="connsiteY12-29496" fmla="*/ 782518 h 6858000"/>
              <a:gd name="connsiteX13-29497" fmla="*/ 5210428 w 6127519"/>
              <a:gd name="connsiteY13-29498" fmla="*/ 815772 h 6858000"/>
              <a:gd name="connsiteX14-29499" fmla="*/ 5221088 w 6127519"/>
              <a:gd name="connsiteY14-29500" fmla="*/ 860193 h 6858000"/>
              <a:gd name="connsiteX15-29501" fmla="*/ 5230806 w 6127519"/>
              <a:gd name="connsiteY15-29502" fmla="*/ 961354 h 6858000"/>
              <a:gd name="connsiteX16-29503" fmla="*/ 5201018 w 6127519"/>
              <a:gd name="connsiteY16-29504" fmla="*/ 1095027 h 6858000"/>
              <a:gd name="connsiteX17-29505" fmla="*/ 5202153 w 6127519"/>
              <a:gd name="connsiteY17-29506" fmla="*/ 1133224 h 6858000"/>
              <a:gd name="connsiteX18-29507" fmla="*/ 5207370 w 6127519"/>
              <a:gd name="connsiteY18-29508" fmla="*/ 1138097 h 6858000"/>
              <a:gd name="connsiteX19-29509" fmla="*/ 5189234 w 6127519"/>
              <a:gd name="connsiteY19-29510" fmla="*/ 1193495 h 6858000"/>
              <a:gd name="connsiteX20-29511" fmla="*/ 5202769 w 6127519"/>
              <a:gd name="connsiteY20-29512" fmla="*/ 1269450 h 6858000"/>
              <a:gd name="connsiteX21-29513" fmla="*/ 5225968 w 6127519"/>
              <a:gd name="connsiteY21-29514" fmla="*/ 1357994 h 6858000"/>
              <a:gd name="connsiteX22-29515" fmla="*/ 5233819 w 6127519"/>
              <a:gd name="connsiteY22-29516" fmla="*/ 1380922 h 6858000"/>
              <a:gd name="connsiteX23-29517" fmla="*/ 5237226 w 6127519"/>
              <a:gd name="connsiteY23-29518" fmla="*/ 1441327 h 6858000"/>
              <a:gd name="connsiteX24-29519" fmla="*/ 5255653 w 6127519"/>
              <a:gd name="connsiteY24-29520" fmla="*/ 1524712 h 6858000"/>
              <a:gd name="connsiteX25-29521" fmla="*/ 5263491 w 6127519"/>
              <a:gd name="connsiteY25-29522" fmla="*/ 1642938 h 6858000"/>
              <a:gd name="connsiteX26-29523" fmla="*/ 5261314 w 6127519"/>
              <a:gd name="connsiteY26-29524" fmla="*/ 1689177 h 6858000"/>
              <a:gd name="connsiteX27-29525" fmla="*/ 5259788 w 6127519"/>
              <a:gd name="connsiteY27-29526" fmla="*/ 1768516 h 6858000"/>
              <a:gd name="connsiteX28-29527" fmla="*/ 5255696 w 6127519"/>
              <a:gd name="connsiteY28-29528" fmla="*/ 1953770 h 6858000"/>
              <a:gd name="connsiteX29-29529" fmla="*/ 5252592 w 6127519"/>
              <a:gd name="connsiteY29-29530" fmla="*/ 2092210 h 6858000"/>
              <a:gd name="connsiteX30-29531" fmla="*/ 5264303 w 6127519"/>
              <a:gd name="connsiteY30-29532" fmla="*/ 2225157 h 6858000"/>
              <a:gd name="connsiteX31-29533" fmla="*/ 5254949 w 6127519"/>
              <a:gd name="connsiteY31-29534" fmla="*/ 2236160 h 6858000"/>
              <a:gd name="connsiteX32-29535" fmla="*/ 5250104 w 6127519"/>
              <a:gd name="connsiteY32-29536" fmla="*/ 2249166 h 6858000"/>
              <a:gd name="connsiteX33-29537" fmla="*/ 5251214 w 6127519"/>
              <a:gd name="connsiteY33-29538" fmla="*/ 2250944 h 6858000"/>
              <a:gd name="connsiteX34-29539" fmla="*/ 5250644 w 6127519"/>
              <a:gd name="connsiteY34-29540" fmla="*/ 2266619 h 6858000"/>
              <a:gd name="connsiteX35-29541" fmla="*/ 5293877 w 6127519"/>
              <a:gd name="connsiteY35-29542" fmla="*/ 2368649 h 6858000"/>
              <a:gd name="connsiteX36-29543" fmla="*/ 5311338 w 6127519"/>
              <a:gd name="connsiteY36-29544" fmla="*/ 2404034 h 6858000"/>
              <a:gd name="connsiteX37-29545" fmla="*/ 5338366 w 6127519"/>
              <a:gd name="connsiteY37-29546" fmla="*/ 2465052 h 6858000"/>
              <a:gd name="connsiteX38-29547" fmla="*/ 5371263 w 6127519"/>
              <a:gd name="connsiteY38-29548" fmla="*/ 2586413 h 6858000"/>
              <a:gd name="connsiteX39-29549" fmla="*/ 5407503 w 6127519"/>
              <a:gd name="connsiteY39-29550" fmla="*/ 2786290 h 6858000"/>
              <a:gd name="connsiteX40-29551" fmla="*/ 5407356 w 6127519"/>
              <a:gd name="connsiteY40-29552" fmla="*/ 2787545 h 6858000"/>
              <a:gd name="connsiteX41-29553" fmla="*/ 5411130 w 6127519"/>
              <a:gd name="connsiteY41-29554" fmla="*/ 2788640 h 6858000"/>
              <a:gd name="connsiteX42-29555" fmla="*/ 5416439 w 6127519"/>
              <a:gd name="connsiteY42-29556" fmla="*/ 2805666 h 6858000"/>
              <a:gd name="connsiteX43-29557" fmla="*/ 5457023 w 6127519"/>
              <a:gd name="connsiteY43-29558" fmla="*/ 2858292 h 6858000"/>
              <a:gd name="connsiteX44-29559" fmla="*/ 5479298 w 6127519"/>
              <a:gd name="connsiteY44-29560" fmla="*/ 2947791 h 6858000"/>
              <a:gd name="connsiteX45-29561" fmla="*/ 5481770 w 6127519"/>
              <a:gd name="connsiteY45-29562" fmla="*/ 2951352 h 6858000"/>
              <a:gd name="connsiteX46-29563" fmla="*/ 5482045 w 6127519"/>
              <a:gd name="connsiteY46-29564" fmla="*/ 2984371 h 6858000"/>
              <a:gd name="connsiteX47-29565" fmla="*/ 5482415 w 6127519"/>
              <a:gd name="connsiteY47-29566" fmla="*/ 3004079 h 6858000"/>
              <a:gd name="connsiteX48-29567" fmla="*/ 5503944 w 6127519"/>
              <a:gd name="connsiteY48-29568" fmla="*/ 3123335 h 6858000"/>
              <a:gd name="connsiteX49-29569" fmla="*/ 5516007 w 6127519"/>
              <a:gd name="connsiteY49-29570" fmla="*/ 3258473 h 6858000"/>
              <a:gd name="connsiteX50-29571" fmla="*/ 5566839 w 6127519"/>
              <a:gd name="connsiteY50-29572" fmla="*/ 3345295 h 6858000"/>
              <a:gd name="connsiteX51-29573" fmla="*/ 5589758 w 6127519"/>
              <a:gd name="connsiteY51-29574" fmla="*/ 3506453 h 6858000"/>
              <a:gd name="connsiteX52-29575" fmla="*/ 5596144 w 6127519"/>
              <a:gd name="connsiteY52-29576" fmla="*/ 3534624 h 6858000"/>
              <a:gd name="connsiteX53-29577" fmla="*/ 5597750 w 6127519"/>
              <a:gd name="connsiteY53-29578" fmla="*/ 3534129 h 6858000"/>
              <a:gd name="connsiteX54-29579" fmla="*/ 5599700 w 6127519"/>
              <a:gd name="connsiteY54-29580" fmla="*/ 3547221 h 6858000"/>
              <a:gd name="connsiteX55-29581" fmla="*/ 5615031 w 6127519"/>
              <a:gd name="connsiteY55-29582" fmla="*/ 3557482 h 6858000"/>
              <a:gd name="connsiteX56-29583" fmla="*/ 5618377 w 6127519"/>
              <a:gd name="connsiteY56-29584" fmla="*/ 3588431 h 6858000"/>
              <a:gd name="connsiteX57-29585" fmla="*/ 5612155 w 6127519"/>
              <a:gd name="connsiteY57-29586" fmla="*/ 3589869 h 6858000"/>
              <a:gd name="connsiteX58-29587" fmla="*/ 5620843 w 6127519"/>
              <a:gd name="connsiteY58-29588" fmla="*/ 3606745 h 6858000"/>
              <a:gd name="connsiteX59-29589" fmla="*/ 5655472 w 6127519"/>
              <a:gd name="connsiteY59-29590" fmla="*/ 3678877 h 6858000"/>
              <a:gd name="connsiteX60-29591" fmla="*/ 5683015 w 6127519"/>
              <a:gd name="connsiteY60-29592" fmla="*/ 3762025 h 6858000"/>
              <a:gd name="connsiteX61-29593" fmla="*/ 5696643 w 6127519"/>
              <a:gd name="connsiteY61-29594" fmla="*/ 3773888 h 6858000"/>
              <a:gd name="connsiteX62-29595" fmla="*/ 5699203 w 6127519"/>
              <a:gd name="connsiteY62-29596" fmla="*/ 3775823 h 6858000"/>
              <a:gd name="connsiteX63-29597" fmla="*/ 5704824 w 6127519"/>
              <a:gd name="connsiteY63-29598" fmla="*/ 3785966 h 6858000"/>
              <a:gd name="connsiteX64-29599" fmla="*/ 5733539 w 6127519"/>
              <a:gd name="connsiteY64-29600" fmla="*/ 3818457 h 6858000"/>
              <a:gd name="connsiteX65-29601" fmla="*/ 5768491 w 6127519"/>
              <a:gd name="connsiteY65-29602" fmla="*/ 3914399 h 6858000"/>
              <a:gd name="connsiteX66-29603" fmla="*/ 5793123 w 6127519"/>
              <a:gd name="connsiteY66-29604" fmla="*/ 3969952 h 6858000"/>
              <a:gd name="connsiteX67-29605" fmla="*/ 5808321 w 6127519"/>
              <a:gd name="connsiteY67-29606" fmla="*/ 3988153 h 6858000"/>
              <a:gd name="connsiteX68-29607" fmla="*/ 5825621 w 6127519"/>
              <a:gd name="connsiteY68-29608" fmla="*/ 4015525 h 6858000"/>
              <a:gd name="connsiteX69-29609" fmla="*/ 5860672 w 6127519"/>
              <a:gd name="connsiteY69-29610" fmla="*/ 4061579 h 6858000"/>
              <a:gd name="connsiteX70-29611" fmla="*/ 5872173 w 6127519"/>
              <a:gd name="connsiteY70-29612" fmla="*/ 4088497 h 6858000"/>
              <a:gd name="connsiteX71-29613" fmla="*/ 5894095 w 6127519"/>
              <a:gd name="connsiteY71-29614" fmla="*/ 4128857 h 6858000"/>
              <a:gd name="connsiteX72-29615" fmla="*/ 5903513 w 6127519"/>
              <a:gd name="connsiteY72-29616" fmla="*/ 4187661 h 6858000"/>
              <a:gd name="connsiteX73-29617" fmla="*/ 5917114 w 6127519"/>
              <a:gd name="connsiteY73-29618" fmla="*/ 4213096 h 6858000"/>
              <a:gd name="connsiteX74-29619" fmla="*/ 5924233 w 6127519"/>
              <a:gd name="connsiteY74-29620" fmla="*/ 4242060 h 6858000"/>
              <a:gd name="connsiteX75-29621" fmla="*/ 5928910 w 6127519"/>
              <a:gd name="connsiteY75-29622" fmla="*/ 4300973 h 6858000"/>
              <a:gd name="connsiteX76-29623" fmla="*/ 5939320 w 6127519"/>
              <a:gd name="connsiteY76-29624" fmla="*/ 4340435 h 6858000"/>
              <a:gd name="connsiteX77-29625" fmla="*/ 5946705 w 6127519"/>
              <a:gd name="connsiteY77-29626" fmla="*/ 4428051 h 6858000"/>
              <a:gd name="connsiteX78-29627" fmla="*/ 5949261 w 6127519"/>
              <a:gd name="connsiteY78-29628" fmla="*/ 4449185 h 6858000"/>
              <a:gd name="connsiteX79-29629" fmla="*/ 5968960 w 6127519"/>
              <a:gd name="connsiteY79-29630" fmla="*/ 4482655 h 6858000"/>
              <a:gd name="connsiteX80-29631" fmla="*/ 5980106 w 6127519"/>
              <a:gd name="connsiteY80-29632" fmla="*/ 4585087 h 6858000"/>
              <a:gd name="connsiteX81-29633" fmla="*/ 5998138 w 6127519"/>
              <a:gd name="connsiteY81-29634" fmla="*/ 4697518 h 6858000"/>
              <a:gd name="connsiteX82-29635" fmla="*/ 6013516 w 6127519"/>
              <a:gd name="connsiteY82-29636" fmla="*/ 4786619 h 6858000"/>
              <a:gd name="connsiteX83-29637" fmla="*/ 6025404 w 6127519"/>
              <a:gd name="connsiteY83-29638" fmla="*/ 4858148 h 6858000"/>
              <a:gd name="connsiteX84-29639" fmla="*/ 6007749 w 6127519"/>
              <a:gd name="connsiteY84-29640" fmla="*/ 4964715 h 6858000"/>
              <a:gd name="connsiteX85-29641" fmla="*/ 6005269 w 6127519"/>
              <a:gd name="connsiteY85-29642" fmla="*/ 5150567 h 6858000"/>
              <a:gd name="connsiteX86-29643" fmla="*/ 6001127 w 6127519"/>
              <a:gd name="connsiteY86-29644" fmla="*/ 5164609 h 6858000"/>
              <a:gd name="connsiteX87-29645" fmla="*/ 5998514 w 6127519"/>
              <a:gd name="connsiteY87-29646" fmla="*/ 5189673 h 6858000"/>
              <a:gd name="connsiteX88-29647" fmla="*/ 6018409 w 6127519"/>
              <a:gd name="connsiteY88-29648" fmla="*/ 5227157 h 6858000"/>
              <a:gd name="connsiteX89-29649" fmla="*/ 6036748 w 6127519"/>
              <a:gd name="connsiteY89-29650" fmla="*/ 5322752 h 6858000"/>
              <a:gd name="connsiteX90-29651" fmla="*/ 6036943 w 6127519"/>
              <a:gd name="connsiteY90-29652" fmla="*/ 5329480 h 6858000"/>
              <a:gd name="connsiteX91-29653" fmla="*/ 6037677 w 6127519"/>
              <a:gd name="connsiteY91-29654" fmla="*/ 5354807 h 6858000"/>
              <a:gd name="connsiteX92-29655" fmla="*/ 6039728 w 6127519"/>
              <a:gd name="connsiteY92-29656" fmla="*/ 5359416 h 6858000"/>
              <a:gd name="connsiteX93-29657" fmla="*/ 6053435 w 6127519"/>
              <a:gd name="connsiteY93-29658" fmla="*/ 5387547 h 6858000"/>
              <a:gd name="connsiteX94-29659" fmla="*/ 6065933 w 6127519"/>
              <a:gd name="connsiteY94-29660" fmla="*/ 5443002 h 6858000"/>
              <a:gd name="connsiteX95-29661" fmla="*/ 6068640 w 6127519"/>
              <a:gd name="connsiteY95-29662" fmla="*/ 5474503 h 6858000"/>
              <a:gd name="connsiteX96-29663" fmla="*/ 6080922 w 6127519"/>
              <a:gd name="connsiteY96-29664" fmla="*/ 5561070 h 6858000"/>
              <a:gd name="connsiteX97-29665" fmla="*/ 6096949 w 6127519"/>
              <a:gd name="connsiteY97-29666" fmla="*/ 5648179 h 6858000"/>
              <a:gd name="connsiteX98-29667" fmla="*/ 6125703 w 6127519"/>
              <a:gd name="connsiteY98-29668" fmla="*/ 5692894 h 6858000"/>
              <a:gd name="connsiteX99-29669" fmla="*/ 6126670 w 6127519"/>
              <a:gd name="connsiteY99-29670" fmla="*/ 5697882 h 6858000"/>
              <a:gd name="connsiteX100-29671" fmla="*/ 6121353 w 6127519"/>
              <a:gd name="connsiteY100-29672" fmla="*/ 5721725 h 6858000"/>
              <a:gd name="connsiteX101-29673" fmla="*/ 6121607 w 6127519"/>
              <a:gd name="connsiteY101-29674" fmla="*/ 5721959 h 6858000"/>
              <a:gd name="connsiteX102-29675" fmla="*/ 6127024 w 6127519"/>
              <a:gd name="connsiteY102-29676" fmla="*/ 5786902 h 6858000"/>
              <a:gd name="connsiteX103-29677" fmla="*/ 6127519 w 6127519"/>
              <a:gd name="connsiteY103-29678" fmla="*/ 5865775 h 6858000"/>
              <a:gd name="connsiteX104-29679" fmla="*/ 6119217 w 6127519"/>
              <a:gd name="connsiteY104-29680" fmla="*/ 5888542 h 6858000"/>
              <a:gd name="connsiteX105-29681" fmla="*/ 6102493 w 6127519"/>
              <a:gd name="connsiteY105-29682" fmla="*/ 5928602 h 6858000"/>
              <a:gd name="connsiteX106-29683" fmla="*/ 6056863 w 6127519"/>
              <a:gd name="connsiteY106-29684" fmla="*/ 6000643 h 6858000"/>
              <a:gd name="connsiteX107-29685" fmla="*/ 6045436 w 6127519"/>
              <a:gd name="connsiteY107-29686" fmla="*/ 6124480 h 6858000"/>
              <a:gd name="connsiteX108-29687" fmla="*/ 6030489 w 6127519"/>
              <a:gd name="connsiteY108-29688" fmla="*/ 6317666 h 6858000"/>
              <a:gd name="connsiteX109-29689" fmla="*/ 6007492 w 6127519"/>
              <a:gd name="connsiteY109-29690" fmla="*/ 6440818 h 6858000"/>
              <a:gd name="connsiteX110-29691" fmla="*/ 6009467 w 6127519"/>
              <a:gd name="connsiteY110-29692" fmla="*/ 6487076 h 6858000"/>
              <a:gd name="connsiteX111-29693" fmla="*/ 5995064 w 6127519"/>
              <a:gd name="connsiteY111-29694" fmla="*/ 6540791 h 6858000"/>
              <a:gd name="connsiteX112-29695" fmla="*/ 5996309 w 6127519"/>
              <a:gd name="connsiteY112-29696" fmla="*/ 6543961 h 6858000"/>
              <a:gd name="connsiteX113-29697" fmla="*/ 5996048 w 6127519"/>
              <a:gd name="connsiteY113-29698" fmla="*/ 6555444 h 6858000"/>
              <a:gd name="connsiteX114-29699" fmla="*/ 6002524 w 6127519"/>
              <a:gd name="connsiteY114-29700" fmla="*/ 6560188 h 6858000"/>
              <a:gd name="connsiteX115-29701" fmla="*/ 6006823 w 6127519"/>
              <a:gd name="connsiteY115-29702" fmla="*/ 6578546 h 6858000"/>
              <a:gd name="connsiteX116-29703" fmla="*/ 6004510 w 6127519"/>
              <a:gd name="connsiteY116-29704" fmla="*/ 6599256 h 6858000"/>
              <a:gd name="connsiteX117-29705" fmla="*/ 5986207 w 6127519"/>
              <a:gd name="connsiteY117-29706" fmla="*/ 6695855 h 6858000"/>
              <a:gd name="connsiteX118-29707" fmla="*/ 5979428 w 6127519"/>
              <a:gd name="connsiteY118-29708" fmla="*/ 6754678 h 6858000"/>
              <a:gd name="connsiteX119-29709" fmla="*/ 5983398 w 6127519"/>
              <a:gd name="connsiteY119-29710" fmla="*/ 6778641 h 6858000"/>
              <a:gd name="connsiteX120-29711" fmla="*/ 5984543 w 6127519"/>
              <a:gd name="connsiteY120-29712" fmla="*/ 6811016 h 6858000"/>
              <a:gd name="connsiteX121-29713" fmla="*/ 5981802 w 6127519"/>
              <a:gd name="connsiteY121-29714" fmla="*/ 6838578 h 6858000"/>
              <a:gd name="connsiteX122-29715" fmla="*/ 5979671 w 6127519"/>
              <a:gd name="connsiteY122-29716" fmla="*/ 6858000 h 6858000"/>
              <a:gd name="connsiteX123-29717" fmla="*/ 0 w 6127519"/>
              <a:gd name="connsiteY123-29718" fmla="*/ 6858000 h 6858000"/>
              <a:gd name="connsiteX124-29719" fmla="*/ 0 w 6127519"/>
              <a:gd name="connsiteY124-29720" fmla="*/ 0 h 6858000"/>
              <a:gd name="connsiteX0-29721" fmla="*/ 0 w 6127519"/>
              <a:gd name="connsiteY0-29722" fmla="*/ 0 h 6858000"/>
              <a:gd name="connsiteX1-29723" fmla="*/ 4965888 w 6127519"/>
              <a:gd name="connsiteY1-29724" fmla="*/ 0 h 6858000"/>
              <a:gd name="connsiteX2-29725" fmla="*/ 4967767 w 6127519"/>
              <a:gd name="connsiteY2-29726" fmla="*/ 7930 h 6858000"/>
              <a:gd name="connsiteX3-29727" fmla="*/ 4979444 w 6127519"/>
              <a:gd name="connsiteY3-29728" fmla="*/ 43921 h 6858000"/>
              <a:gd name="connsiteX4-29729" fmla="*/ 5021173 w 6127519"/>
              <a:gd name="connsiteY4-29730" fmla="*/ 123738 h 6858000"/>
              <a:gd name="connsiteX5-29731" fmla="*/ 5075458 w 6127519"/>
              <a:gd name="connsiteY5-29732" fmla="*/ 264355 h 6858000"/>
              <a:gd name="connsiteX6-29733" fmla="*/ 5081175 w 6127519"/>
              <a:gd name="connsiteY6-29734" fmla="*/ 277448 h 6858000"/>
              <a:gd name="connsiteX7-29735" fmla="*/ 5097011 w 6127519"/>
              <a:gd name="connsiteY7-29736" fmla="*/ 355616 h 6858000"/>
              <a:gd name="connsiteX8-29737" fmla="*/ 5130982 w 6127519"/>
              <a:gd name="connsiteY8-29738" fmla="*/ 412030 h 6858000"/>
              <a:gd name="connsiteX9-29739" fmla="*/ 5153000 w 6127519"/>
              <a:gd name="connsiteY9-29740" fmla="*/ 507134 h 6858000"/>
              <a:gd name="connsiteX10-29741" fmla="*/ 5171282 w 6127519"/>
              <a:gd name="connsiteY10-29742" fmla="*/ 602071 h 6858000"/>
              <a:gd name="connsiteX11-29743" fmla="*/ 5176196 w 6127519"/>
              <a:gd name="connsiteY11-29744" fmla="*/ 636822 h 6858000"/>
              <a:gd name="connsiteX12-29745" fmla="*/ 5189051 w 6127519"/>
              <a:gd name="connsiteY12-29746" fmla="*/ 782518 h 6858000"/>
              <a:gd name="connsiteX13-29747" fmla="*/ 5210428 w 6127519"/>
              <a:gd name="connsiteY13-29748" fmla="*/ 815772 h 6858000"/>
              <a:gd name="connsiteX14-29749" fmla="*/ 5221088 w 6127519"/>
              <a:gd name="connsiteY14-29750" fmla="*/ 860193 h 6858000"/>
              <a:gd name="connsiteX15-29751" fmla="*/ 5230806 w 6127519"/>
              <a:gd name="connsiteY15-29752" fmla="*/ 961354 h 6858000"/>
              <a:gd name="connsiteX16-29753" fmla="*/ 5201018 w 6127519"/>
              <a:gd name="connsiteY16-29754" fmla="*/ 1095027 h 6858000"/>
              <a:gd name="connsiteX17-29755" fmla="*/ 5202153 w 6127519"/>
              <a:gd name="connsiteY17-29756" fmla="*/ 1133224 h 6858000"/>
              <a:gd name="connsiteX18-29757" fmla="*/ 5207370 w 6127519"/>
              <a:gd name="connsiteY18-29758" fmla="*/ 1138097 h 6858000"/>
              <a:gd name="connsiteX19-29759" fmla="*/ 5189234 w 6127519"/>
              <a:gd name="connsiteY19-29760" fmla="*/ 1193495 h 6858000"/>
              <a:gd name="connsiteX20-29761" fmla="*/ 5202769 w 6127519"/>
              <a:gd name="connsiteY20-29762" fmla="*/ 1269450 h 6858000"/>
              <a:gd name="connsiteX21-29763" fmla="*/ 5225968 w 6127519"/>
              <a:gd name="connsiteY21-29764" fmla="*/ 1357994 h 6858000"/>
              <a:gd name="connsiteX22-29765" fmla="*/ 5233819 w 6127519"/>
              <a:gd name="connsiteY22-29766" fmla="*/ 1380922 h 6858000"/>
              <a:gd name="connsiteX23-29767" fmla="*/ 5237226 w 6127519"/>
              <a:gd name="connsiteY23-29768" fmla="*/ 1441327 h 6858000"/>
              <a:gd name="connsiteX24-29769" fmla="*/ 5255653 w 6127519"/>
              <a:gd name="connsiteY24-29770" fmla="*/ 1524712 h 6858000"/>
              <a:gd name="connsiteX25-29771" fmla="*/ 5263491 w 6127519"/>
              <a:gd name="connsiteY25-29772" fmla="*/ 1642938 h 6858000"/>
              <a:gd name="connsiteX26-29773" fmla="*/ 5261314 w 6127519"/>
              <a:gd name="connsiteY26-29774" fmla="*/ 1689177 h 6858000"/>
              <a:gd name="connsiteX27-29775" fmla="*/ 5259788 w 6127519"/>
              <a:gd name="connsiteY27-29776" fmla="*/ 1768516 h 6858000"/>
              <a:gd name="connsiteX28-29777" fmla="*/ 5255696 w 6127519"/>
              <a:gd name="connsiteY28-29778" fmla="*/ 1953770 h 6858000"/>
              <a:gd name="connsiteX29-29779" fmla="*/ 5252592 w 6127519"/>
              <a:gd name="connsiteY29-29780" fmla="*/ 2092210 h 6858000"/>
              <a:gd name="connsiteX30-29781" fmla="*/ 5264303 w 6127519"/>
              <a:gd name="connsiteY30-29782" fmla="*/ 2225157 h 6858000"/>
              <a:gd name="connsiteX31-29783" fmla="*/ 5254949 w 6127519"/>
              <a:gd name="connsiteY31-29784" fmla="*/ 2236160 h 6858000"/>
              <a:gd name="connsiteX32-29785" fmla="*/ 5250104 w 6127519"/>
              <a:gd name="connsiteY32-29786" fmla="*/ 2249166 h 6858000"/>
              <a:gd name="connsiteX33-29787" fmla="*/ 5251214 w 6127519"/>
              <a:gd name="connsiteY33-29788" fmla="*/ 2250944 h 6858000"/>
              <a:gd name="connsiteX34-29789" fmla="*/ 5250644 w 6127519"/>
              <a:gd name="connsiteY34-29790" fmla="*/ 2266619 h 6858000"/>
              <a:gd name="connsiteX35-29791" fmla="*/ 5293877 w 6127519"/>
              <a:gd name="connsiteY35-29792" fmla="*/ 2368649 h 6858000"/>
              <a:gd name="connsiteX36-29793" fmla="*/ 5311338 w 6127519"/>
              <a:gd name="connsiteY36-29794" fmla="*/ 2404034 h 6858000"/>
              <a:gd name="connsiteX37-29795" fmla="*/ 5338366 w 6127519"/>
              <a:gd name="connsiteY37-29796" fmla="*/ 2465052 h 6858000"/>
              <a:gd name="connsiteX38-29797" fmla="*/ 5371263 w 6127519"/>
              <a:gd name="connsiteY38-29798" fmla="*/ 2586413 h 6858000"/>
              <a:gd name="connsiteX39-29799" fmla="*/ 5407503 w 6127519"/>
              <a:gd name="connsiteY39-29800" fmla="*/ 2786290 h 6858000"/>
              <a:gd name="connsiteX40-29801" fmla="*/ 5407356 w 6127519"/>
              <a:gd name="connsiteY40-29802" fmla="*/ 2787545 h 6858000"/>
              <a:gd name="connsiteX41-29803" fmla="*/ 5411130 w 6127519"/>
              <a:gd name="connsiteY41-29804" fmla="*/ 2788640 h 6858000"/>
              <a:gd name="connsiteX42-29805" fmla="*/ 5416439 w 6127519"/>
              <a:gd name="connsiteY42-29806" fmla="*/ 2805666 h 6858000"/>
              <a:gd name="connsiteX43-29807" fmla="*/ 5457023 w 6127519"/>
              <a:gd name="connsiteY43-29808" fmla="*/ 2858292 h 6858000"/>
              <a:gd name="connsiteX44-29809" fmla="*/ 5479298 w 6127519"/>
              <a:gd name="connsiteY44-29810" fmla="*/ 2947791 h 6858000"/>
              <a:gd name="connsiteX45-29811" fmla="*/ 5481770 w 6127519"/>
              <a:gd name="connsiteY45-29812" fmla="*/ 2951352 h 6858000"/>
              <a:gd name="connsiteX46-29813" fmla="*/ 5482045 w 6127519"/>
              <a:gd name="connsiteY46-29814" fmla="*/ 2984371 h 6858000"/>
              <a:gd name="connsiteX47-29815" fmla="*/ 5482415 w 6127519"/>
              <a:gd name="connsiteY47-29816" fmla="*/ 3004079 h 6858000"/>
              <a:gd name="connsiteX48-29817" fmla="*/ 5503944 w 6127519"/>
              <a:gd name="connsiteY48-29818" fmla="*/ 3123335 h 6858000"/>
              <a:gd name="connsiteX49-29819" fmla="*/ 5516007 w 6127519"/>
              <a:gd name="connsiteY49-29820" fmla="*/ 3258473 h 6858000"/>
              <a:gd name="connsiteX50-29821" fmla="*/ 5566839 w 6127519"/>
              <a:gd name="connsiteY50-29822" fmla="*/ 3345295 h 6858000"/>
              <a:gd name="connsiteX51-29823" fmla="*/ 5589758 w 6127519"/>
              <a:gd name="connsiteY51-29824" fmla="*/ 3506453 h 6858000"/>
              <a:gd name="connsiteX52-29825" fmla="*/ 5596144 w 6127519"/>
              <a:gd name="connsiteY52-29826" fmla="*/ 3534624 h 6858000"/>
              <a:gd name="connsiteX53-29827" fmla="*/ 5597750 w 6127519"/>
              <a:gd name="connsiteY53-29828" fmla="*/ 3534129 h 6858000"/>
              <a:gd name="connsiteX54-29829" fmla="*/ 5599700 w 6127519"/>
              <a:gd name="connsiteY54-29830" fmla="*/ 3547221 h 6858000"/>
              <a:gd name="connsiteX55-29831" fmla="*/ 5615031 w 6127519"/>
              <a:gd name="connsiteY55-29832" fmla="*/ 3557482 h 6858000"/>
              <a:gd name="connsiteX56-29833" fmla="*/ 5618377 w 6127519"/>
              <a:gd name="connsiteY56-29834" fmla="*/ 3588431 h 6858000"/>
              <a:gd name="connsiteX57-29835" fmla="*/ 5612155 w 6127519"/>
              <a:gd name="connsiteY57-29836" fmla="*/ 3589869 h 6858000"/>
              <a:gd name="connsiteX58-29837" fmla="*/ 5620843 w 6127519"/>
              <a:gd name="connsiteY58-29838" fmla="*/ 3606745 h 6858000"/>
              <a:gd name="connsiteX59-29839" fmla="*/ 5655472 w 6127519"/>
              <a:gd name="connsiteY59-29840" fmla="*/ 3678877 h 6858000"/>
              <a:gd name="connsiteX60-29841" fmla="*/ 5683015 w 6127519"/>
              <a:gd name="connsiteY60-29842" fmla="*/ 3762025 h 6858000"/>
              <a:gd name="connsiteX61-29843" fmla="*/ 5696643 w 6127519"/>
              <a:gd name="connsiteY61-29844" fmla="*/ 3773888 h 6858000"/>
              <a:gd name="connsiteX62-29845" fmla="*/ 5699203 w 6127519"/>
              <a:gd name="connsiteY62-29846" fmla="*/ 3775823 h 6858000"/>
              <a:gd name="connsiteX63-29847" fmla="*/ 5704824 w 6127519"/>
              <a:gd name="connsiteY63-29848" fmla="*/ 3785966 h 6858000"/>
              <a:gd name="connsiteX64-29849" fmla="*/ 5733539 w 6127519"/>
              <a:gd name="connsiteY64-29850" fmla="*/ 3818457 h 6858000"/>
              <a:gd name="connsiteX65-29851" fmla="*/ 5768491 w 6127519"/>
              <a:gd name="connsiteY65-29852" fmla="*/ 3914399 h 6858000"/>
              <a:gd name="connsiteX66-29853" fmla="*/ 5793123 w 6127519"/>
              <a:gd name="connsiteY66-29854" fmla="*/ 3969952 h 6858000"/>
              <a:gd name="connsiteX67-29855" fmla="*/ 5808321 w 6127519"/>
              <a:gd name="connsiteY67-29856" fmla="*/ 3988153 h 6858000"/>
              <a:gd name="connsiteX68-29857" fmla="*/ 5825621 w 6127519"/>
              <a:gd name="connsiteY68-29858" fmla="*/ 4015525 h 6858000"/>
              <a:gd name="connsiteX69-29859" fmla="*/ 5860672 w 6127519"/>
              <a:gd name="connsiteY69-29860" fmla="*/ 4061579 h 6858000"/>
              <a:gd name="connsiteX70-29861" fmla="*/ 5872173 w 6127519"/>
              <a:gd name="connsiteY70-29862" fmla="*/ 4088497 h 6858000"/>
              <a:gd name="connsiteX71-29863" fmla="*/ 5894095 w 6127519"/>
              <a:gd name="connsiteY71-29864" fmla="*/ 4128857 h 6858000"/>
              <a:gd name="connsiteX72-29865" fmla="*/ 5903513 w 6127519"/>
              <a:gd name="connsiteY72-29866" fmla="*/ 4187661 h 6858000"/>
              <a:gd name="connsiteX73-29867" fmla="*/ 5917114 w 6127519"/>
              <a:gd name="connsiteY73-29868" fmla="*/ 4213096 h 6858000"/>
              <a:gd name="connsiteX74-29869" fmla="*/ 5924233 w 6127519"/>
              <a:gd name="connsiteY74-29870" fmla="*/ 4242060 h 6858000"/>
              <a:gd name="connsiteX75-29871" fmla="*/ 5928910 w 6127519"/>
              <a:gd name="connsiteY75-29872" fmla="*/ 4300973 h 6858000"/>
              <a:gd name="connsiteX76-29873" fmla="*/ 5939320 w 6127519"/>
              <a:gd name="connsiteY76-29874" fmla="*/ 4340435 h 6858000"/>
              <a:gd name="connsiteX77-29875" fmla="*/ 5946705 w 6127519"/>
              <a:gd name="connsiteY77-29876" fmla="*/ 4428051 h 6858000"/>
              <a:gd name="connsiteX78-29877" fmla="*/ 5949261 w 6127519"/>
              <a:gd name="connsiteY78-29878" fmla="*/ 4449185 h 6858000"/>
              <a:gd name="connsiteX79-29879" fmla="*/ 5968960 w 6127519"/>
              <a:gd name="connsiteY79-29880" fmla="*/ 4482655 h 6858000"/>
              <a:gd name="connsiteX80-29881" fmla="*/ 5980106 w 6127519"/>
              <a:gd name="connsiteY80-29882" fmla="*/ 4585087 h 6858000"/>
              <a:gd name="connsiteX81-29883" fmla="*/ 5998138 w 6127519"/>
              <a:gd name="connsiteY81-29884" fmla="*/ 4697518 h 6858000"/>
              <a:gd name="connsiteX82-29885" fmla="*/ 6013516 w 6127519"/>
              <a:gd name="connsiteY82-29886" fmla="*/ 4786619 h 6858000"/>
              <a:gd name="connsiteX83-29887" fmla="*/ 6025404 w 6127519"/>
              <a:gd name="connsiteY83-29888" fmla="*/ 4858148 h 6858000"/>
              <a:gd name="connsiteX84-29889" fmla="*/ 6007749 w 6127519"/>
              <a:gd name="connsiteY84-29890" fmla="*/ 4964715 h 6858000"/>
              <a:gd name="connsiteX85-29891" fmla="*/ 6005269 w 6127519"/>
              <a:gd name="connsiteY85-29892" fmla="*/ 5150567 h 6858000"/>
              <a:gd name="connsiteX86-29893" fmla="*/ 6001127 w 6127519"/>
              <a:gd name="connsiteY86-29894" fmla="*/ 5164609 h 6858000"/>
              <a:gd name="connsiteX87-29895" fmla="*/ 5998514 w 6127519"/>
              <a:gd name="connsiteY87-29896" fmla="*/ 5189673 h 6858000"/>
              <a:gd name="connsiteX88-29897" fmla="*/ 6018409 w 6127519"/>
              <a:gd name="connsiteY88-29898" fmla="*/ 5227157 h 6858000"/>
              <a:gd name="connsiteX89-29899" fmla="*/ 6036748 w 6127519"/>
              <a:gd name="connsiteY89-29900" fmla="*/ 5322752 h 6858000"/>
              <a:gd name="connsiteX90-29901" fmla="*/ 6036943 w 6127519"/>
              <a:gd name="connsiteY90-29902" fmla="*/ 5329480 h 6858000"/>
              <a:gd name="connsiteX91-29903" fmla="*/ 6037677 w 6127519"/>
              <a:gd name="connsiteY91-29904" fmla="*/ 5354807 h 6858000"/>
              <a:gd name="connsiteX92-29905" fmla="*/ 6039728 w 6127519"/>
              <a:gd name="connsiteY92-29906" fmla="*/ 5359416 h 6858000"/>
              <a:gd name="connsiteX93-29907" fmla="*/ 6053435 w 6127519"/>
              <a:gd name="connsiteY93-29908" fmla="*/ 5387547 h 6858000"/>
              <a:gd name="connsiteX94-29909" fmla="*/ 6065933 w 6127519"/>
              <a:gd name="connsiteY94-29910" fmla="*/ 5443002 h 6858000"/>
              <a:gd name="connsiteX95-29911" fmla="*/ 6068640 w 6127519"/>
              <a:gd name="connsiteY95-29912" fmla="*/ 5474503 h 6858000"/>
              <a:gd name="connsiteX96-29913" fmla="*/ 6080922 w 6127519"/>
              <a:gd name="connsiteY96-29914" fmla="*/ 5561070 h 6858000"/>
              <a:gd name="connsiteX97-29915" fmla="*/ 6096949 w 6127519"/>
              <a:gd name="connsiteY97-29916" fmla="*/ 5648179 h 6858000"/>
              <a:gd name="connsiteX98-29917" fmla="*/ 6125703 w 6127519"/>
              <a:gd name="connsiteY98-29918" fmla="*/ 5692894 h 6858000"/>
              <a:gd name="connsiteX99-29919" fmla="*/ 6121353 w 6127519"/>
              <a:gd name="connsiteY99-29920" fmla="*/ 5721725 h 6858000"/>
              <a:gd name="connsiteX100-29921" fmla="*/ 6121607 w 6127519"/>
              <a:gd name="connsiteY100-29922" fmla="*/ 5721959 h 6858000"/>
              <a:gd name="connsiteX101-29923" fmla="*/ 6127024 w 6127519"/>
              <a:gd name="connsiteY101-29924" fmla="*/ 5786902 h 6858000"/>
              <a:gd name="connsiteX102-29925" fmla="*/ 6127519 w 6127519"/>
              <a:gd name="connsiteY102-29926" fmla="*/ 5865775 h 6858000"/>
              <a:gd name="connsiteX103-29927" fmla="*/ 6119217 w 6127519"/>
              <a:gd name="connsiteY103-29928" fmla="*/ 5888542 h 6858000"/>
              <a:gd name="connsiteX104-29929" fmla="*/ 6102493 w 6127519"/>
              <a:gd name="connsiteY104-29930" fmla="*/ 5928602 h 6858000"/>
              <a:gd name="connsiteX105-29931" fmla="*/ 6056863 w 6127519"/>
              <a:gd name="connsiteY105-29932" fmla="*/ 6000643 h 6858000"/>
              <a:gd name="connsiteX106-29933" fmla="*/ 6045436 w 6127519"/>
              <a:gd name="connsiteY106-29934" fmla="*/ 6124480 h 6858000"/>
              <a:gd name="connsiteX107-29935" fmla="*/ 6030489 w 6127519"/>
              <a:gd name="connsiteY107-29936" fmla="*/ 6317666 h 6858000"/>
              <a:gd name="connsiteX108-29937" fmla="*/ 6007492 w 6127519"/>
              <a:gd name="connsiteY108-29938" fmla="*/ 6440818 h 6858000"/>
              <a:gd name="connsiteX109-29939" fmla="*/ 6009467 w 6127519"/>
              <a:gd name="connsiteY109-29940" fmla="*/ 6487076 h 6858000"/>
              <a:gd name="connsiteX110-29941" fmla="*/ 5995064 w 6127519"/>
              <a:gd name="connsiteY110-29942" fmla="*/ 6540791 h 6858000"/>
              <a:gd name="connsiteX111-29943" fmla="*/ 5996309 w 6127519"/>
              <a:gd name="connsiteY111-29944" fmla="*/ 6543961 h 6858000"/>
              <a:gd name="connsiteX112-29945" fmla="*/ 5996048 w 6127519"/>
              <a:gd name="connsiteY112-29946" fmla="*/ 6555444 h 6858000"/>
              <a:gd name="connsiteX113-29947" fmla="*/ 6002524 w 6127519"/>
              <a:gd name="connsiteY113-29948" fmla="*/ 6560188 h 6858000"/>
              <a:gd name="connsiteX114-29949" fmla="*/ 6006823 w 6127519"/>
              <a:gd name="connsiteY114-29950" fmla="*/ 6578546 h 6858000"/>
              <a:gd name="connsiteX115-29951" fmla="*/ 6004510 w 6127519"/>
              <a:gd name="connsiteY115-29952" fmla="*/ 6599256 h 6858000"/>
              <a:gd name="connsiteX116-29953" fmla="*/ 5986207 w 6127519"/>
              <a:gd name="connsiteY116-29954" fmla="*/ 6695855 h 6858000"/>
              <a:gd name="connsiteX117-29955" fmla="*/ 5979428 w 6127519"/>
              <a:gd name="connsiteY117-29956" fmla="*/ 6754678 h 6858000"/>
              <a:gd name="connsiteX118-29957" fmla="*/ 5983398 w 6127519"/>
              <a:gd name="connsiteY118-29958" fmla="*/ 6778641 h 6858000"/>
              <a:gd name="connsiteX119-29959" fmla="*/ 5984543 w 6127519"/>
              <a:gd name="connsiteY119-29960" fmla="*/ 6811016 h 6858000"/>
              <a:gd name="connsiteX120-29961" fmla="*/ 5981802 w 6127519"/>
              <a:gd name="connsiteY120-29962" fmla="*/ 6838578 h 6858000"/>
              <a:gd name="connsiteX121-29963" fmla="*/ 5979671 w 6127519"/>
              <a:gd name="connsiteY121-29964" fmla="*/ 6858000 h 6858000"/>
              <a:gd name="connsiteX122-29965" fmla="*/ 0 w 6127519"/>
              <a:gd name="connsiteY122-29966" fmla="*/ 6858000 h 6858000"/>
              <a:gd name="connsiteX123-29967" fmla="*/ 0 w 6127519"/>
              <a:gd name="connsiteY123-29968" fmla="*/ 0 h 6858000"/>
              <a:gd name="connsiteX0-29969" fmla="*/ 0 w 6127519"/>
              <a:gd name="connsiteY0-29970" fmla="*/ 0 h 6858000"/>
              <a:gd name="connsiteX1-29971" fmla="*/ 4965888 w 6127519"/>
              <a:gd name="connsiteY1-29972" fmla="*/ 0 h 6858000"/>
              <a:gd name="connsiteX2-29973" fmla="*/ 4967767 w 6127519"/>
              <a:gd name="connsiteY2-29974" fmla="*/ 7930 h 6858000"/>
              <a:gd name="connsiteX3-29975" fmla="*/ 4979444 w 6127519"/>
              <a:gd name="connsiteY3-29976" fmla="*/ 43921 h 6858000"/>
              <a:gd name="connsiteX4-29977" fmla="*/ 5021173 w 6127519"/>
              <a:gd name="connsiteY4-29978" fmla="*/ 123738 h 6858000"/>
              <a:gd name="connsiteX5-29979" fmla="*/ 5075458 w 6127519"/>
              <a:gd name="connsiteY5-29980" fmla="*/ 264355 h 6858000"/>
              <a:gd name="connsiteX6-29981" fmla="*/ 5081175 w 6127519"/>
              <a:gd name="connsiteY6-29982" fmla="*/ 277448 h 6858000"/>
              <a:gd name="connsiteX7-29983" fmla="*/ 5097011 w 6127519"/>
              <a:gd name="connsiteY7-29984" fmla="*/ 355616 h 6858000"/>
              <a:gd name="connsiteX8-29985" fmla="*/ 5130982 w 6127519"/>
              <a:gd name="connsiteY8-29986" fmla="*/ 412030 h 6858000"/>
              <a:gd name="connsiteX9-29987" fmla="*/ 5153000 w 6127519"/>
              <a:gd name="connsiteY9-29988" fmla="*/ 507134 h 6858000"/>
              <a:gd name="connsiteX10-29989" fmla="*/ 5171282 w 6127519"/>
              <a:gd name="connsiteY10-29990" fmla="*/ 602071 h 6858000"/>
              <a:gd name="connsiteX11-29991" fmla="*/ 5176196 w 6127519"/>
              <a:gd name="connsiteY11-29992" fmla="*/ 636822 h 6858000"/>
              <a:gd name="connsiteX12-29993" fmla="*/ 5189051 w 6127519"/>
              <a:gd name="connsiteY12-29994" fmla="*/ 782518 h 6858000"/>
              <a:gd name="connsiteX13-29995" fmla="*/ 5210428 w 6127519"/>
              <a:gd name="connsiteY13-29996" fmla="*/ 815772 h 6858000"/>
              <a:gd name="connsiteX14-29997" fmla="*/ 5221088 w 6127519"/>
              <a:gd name="connsiteY14-29998" fmla="*/ 860193 h 6858000"/>
              <a:gd name="connsiteX15-29999" fmla="*/ 5230806 w 6127519"/>
              <a:gd name="connsiteY15-30000" fmla="*/ 961354 h 6858000"/>
              <a:gd name="connsiteX16-30001" fmla="*/ 5201018 w 6127519"/>
              <a:gd name="connsiteY16-30002" fmla="*/ 1095027 h 6858000"/>
              <a:gd name="connsiteX17-30003" fmla="*/ 5202153 w 6127519"/>
              <a:gd name="connsiteY17-30004" fmla="*/ 1133224 h 6858000"/>
              <a:gd name="connsiteX18-30005" fmla="*/ 5207370 w 6127519"/>
              <a:gd name="connsiteY18-30006" fmla="*/ 1138097 h 6858000"/>
              <a:gd name="connsiteX19-30007" fmla="*/ 5189234 w 6127519"/>
              <a:gd name="connsiteY19-30008" fmla="*/ 1193495 h 6858000"/>
              <a:gd name="connsiteX20-30009" fmla="*/ 5202769 w 6127519"/>
              <a:gd name="connsiteY20-30010" fmla="*/ 1269450 h 6858000"/>
              <a:gd name="connsiteX21-30011" fmla="*/ 5225968 w 6127519"/>
              <a:gd name="connsiteY21-30012" fmla="*/ 1357994 h 6858000"/>
              <a:gd name="connsiteX22-30013" fmla="*/ 5233819 w 6127519"/>
              <a:gd name="connsiteY22-30014" fmla="*/ 1380922 h 6858000"/>
              <a:gd name="connsiteX23-30015" fmla="*/ 5237226 w 6127519"/>
              <a:gd name="connsiteY23-30016" fmla="*/ 1441327 h 6858000"/>
              <a:gd name="connsiteX24-30017" fmla="*/ 5255653 w 6127519"/>
              <a:gd name="connsiteY24-30018" fmla="*/ 1524712 h 6858000"/>
              <a:gd name="connsiteX25-30019" fmla="*/ 5263491 w 6127519"/>
              <a:gd name="connsiteY25-30020" fmla="*/ 1642938 h 6858000"/>
              <a:gd name="connsiteX26-30021" fmla="*/ 5261314 w 6127519"/>
              <a:gd name="connsiteY26-30022" fmla="*/ 1689177 h 6858000"/>
              <a:gd name="connsiteX27-30023" fmla="*/ 5259788 w 6127519"/>
              <a:gd name="connsiteY27-30024" fmla="*/ 1768516 h 6858000"/>
              <a:gd name="connsiteX28-30025" fmla="*/ 5255696 w 6127519"/>
              <a:gd name="connsiteY28-30026" fmla="*/ 1953770 h 6858000"/>
              <a:gd name="connsiteX29-30027" fmla="*/ 5252592 w 6127519"/>
              <a:gd name="connsiteY29-30028" fmla="*/ 2092210 h 6858000"/>
              <a:gd name="connsiteX30-30029" fmla="*/ 5264303 w 6127519"/>
              <a:gd name="connsiteY30-30030" fmla="*/ 2225157 h 6858000"/>
              <a:gd name="connsiteX31-30031" fmla="*/ 5254949 w 6127519"/>
              <a:gd name="connsiteY31-30032" fmla="*/ 2236160 h 6858000"/>
              <a:gd name="connsiteX32-30033" fmla="*/ 5250104 w 6127519"/>
              <a:gd name="connsiteY32-30034" fmla="*/ 2249166 h 6858000"/>
              <a:gd name="connsiteX33-30035" fmla="*/ 5251214 w 6127519"/>
              <a:gd name="connsiteY33-30036" fmla="*/ 2250944 h 6858000"/>
              <a:gd name="connsiteX34-30037" fmla="*/ 5250644 w 6127519"/>
              <a:gd name="connsiteY34-30038" fmla="*/ 2266619 h 6858000"/>
              <a:gd name="connsiteX35-30039" fmla="*/ 5293877 w 6127519"/>
              <a:gd name="connsiteY35-30040" fmla="*/ 2368649 h 6858000"/>
              <a:gd name="connsiteX36-30041" fmla="*/ 5311338 w 6127519"/>
              <a:gd name="connsiteY36-30042" fmla="*/ 2404034 h 6858000"/>
              <a:gd name="connsiteX37-30043" fmla="*/ 5338366 w 6127519"/>
              <a:gd name="connsiteY37-30044" fmla="*/ 2465052 h 6858000"/>
              <a:gd name="connsiteX38-30045" fmla="*/ 5371263 w 6127519"/>
              <a:gd name="connsiteY38-30046" fmla="*/ 2586413 h 6858000"/>
              <a:gd name="connsiteX39-30047" fmla="*/ 5407503 w 6127519"/>
              <a:gd name="connsiteY39-30048" fmla="*/ 2786290 h 6858000"/>
              <a:gd name="connsiteX40-30049" fmla="*/ 5407356 w 6127519"/>
              <a:gd name="connsiteY40-30050" fmla="*/ 2787545 h 6858000"/>
              <a:gd name="connsiteX41-30051" fmla="*/ 5411130 w 6127519"/>
              <a:gd name="connsiteY41-30052" fmla="*/ 2788640 h 6858000"/>
              <a:gd name="connsiteX42-30053" fmla="*/ 5416439 w 6127519"/>
              <a:gd name="connsiteY42-30054" fmla="*/ 2805666 h 6858000"/>
              <a:gd name="connsiteX43-30055" fmla="*/ 5457023 w 6127519"/>
              <a:gd name="connsiteY43-30056" fmla="*/ 2858292 h 6858000"/>
              <a:gd name="connsiteX44-30057" fmla="*/ 5479298 w 6127519"/>
              <a:gd name="connsiteY44-30058" fmla="*/ 2947791 h 6858000"/>
              <a:gd name="connsiteX45-30059" fmla="*/ 5481770 w 6127519"/>
              <a:gd name="connsiteY45-30060" fmla="*/ 2951352 h 6858000"/>
              <a:gd name="connsiteX46-30061" fmla="*/ 5482045 w 6127519"/>
              <a:gd name="connsiteY46-30062" fmla="*/ 2984371 h 6858000"/>
              <a:gd name="connsiteX47-30063" fmla="*/ 5482415 w 6127519"/>
              <a:gd name="connsiteY47-30064" fmla="*/ 3004079 h 6858000"/>
              <a:gd name="connsiteX48-30065" fmla="*/ 5503944 w 6127519"/>
              <a:gd name="connsiteY48-30066" fmla="*/ 3123335 h 6858000"/>
              <a:gd name="connsiteX49-30067" fmla="*/ 5516007 w 6127519"/>
              <a:gd name="connsiteY49-30068" fmla="*/ 3258473 h 6858000"/>
              <a:gd name="connsiteX50-30069" fmla="*/ 5566839 w 6127519"/>
              <a:gd name="connsiteY50-30070" fmla="*/ 3345295 h 6858000"/>
              <a:gd name="connsiteX51-30071" fmla="*/ 5589758 w 6127519"/>
              <a:gd name="connsiteY51-30072" fmla="*/ 3506453 h 6858000"/>
              <a:gd name="connsiteX52-30073" fmla="*/ 5596144 w 6127519"/>
              <a:gd name="connsiteY52-30074" fmla="*/ 3534624 h 6858000"/>
              <a:gd name="connsiteX53-30075" fmla="*/ 5597750 w 6127519"/>
              <a:gd name="connsiteY53-30076" fmla="*/ 3534129 h 6858000"/>
              <a:gd name="connsiteX54-30077" fmla="*/ 5599700 w 6127519"/>
              <a:gd name="connsiteY54-30078" fmla="*/ 3547221 h 6858000"/>
              <a:gd name="connsiteX55-30079" fmla="*/ 5615031 w 6127519"/>
              <a:gd name="connsiteY55-30080" fmla="*/ 3557482 h 6858000"/>
              <a:gd name="connsiteX56-30081" fmla="*/ 5618377 w 6127519"/>
              <a:gd name="connsiteY56-30082" fmla="*/ 3588431 h 6858000"/>
              <a:gd name="connsiteX57-30083" fmla="*/ 5612155 w 6127519"/>
              <a:gd name="connsiteY57-30084" fmla="*/ 3589869 h 6858000"/>
              <a:gd name="connsiteX58-30085" fmla="*/ 5620843 w 6127519"/>
              <a:gd name="connsiteY58-30086" fmla="*/ 3606745 h 6858000"/>
              <a:gd name="connsiteX59-30087" fmla="*/ 5655472 w 6127519"/>
              <a:gd name="connsiteY59-30088" fmla="*/ 3678877 h 6858000"/>
              <a:gd name="connsiteX60-30089" fmla="*/ 5683015 w 6127519"/>
              <a:gd name="connsiteY60-30090" fmla="*/ 3762025 h 6858000"/>
              <a:gd name="connsiteX61-30091" fmla="*/ 5696643 w 6127519"/>
              <a:gd name="connsiteY61-30092" fmla="*/ 3773888 h 6858000"/>
              <a:gd name="connsiteX62-30093" fmla="*/ 5699203 w 6127519"/>
              <a:gd name="connsiteY62-30094" fmla="*/ 3775823 h 6858000"/>
              <a:gd name="connsiteX63-30095" fmla="*/ 5704824 w 6127519"/>
              <a:gd name="connsiteY63-30096" fmla="*/ 3785966 h 6858000"/>
              <a:gd name="connsiteX64-30097" fmla="*/ 5733539 w 6127519"/>
              <a:gd name="connsiteY64-30098" fmla="*/ 3818457 h 6858000"/>
              <a:gd name="connsiteX65-30099" fmla="*/ 5768491 w 6127519"/>
              <a:gd name="connsiteY65-30100" fmla="*/ 3914399 h 6858000"/>
              <a:gd name="connsiteX66-30101" fmla="*/ 5793123 w 6127519"/>
              <a:gd name="connsiteY66-30102" fmla="*/ 3969952 h 6858000"/>
              <a:gd name="connsiteX67-30103" fmla="*/ 5808321 w 6127519"/>
              <a:gd name="connsiteY67-30104" fmla="*/ 3988153 h 6858000"/>
              <a:gd name="connsiteX68-30105" fmla="*/ 5825621 w 6127519"/>
              <a:gd name="connsiteY68-30106" fmla="*/ 4015525 h 6858000"/>
              <a:gd name="connsiteX69-30107" fmla="*/ 5860672 w 6127519"/>
              <a:gd name="connsiteY69-30108" fmla="*/ 4061579 h 6858000"/>
              <a:gd name="connsiteX70-30109" fmla="*/ 5872173 w 6127519"/>
              <a:gd name="connsiteY70-30110" fmla="*/ 4088497 h 6858000"/>
              <a:gd name="connsiteX71-30111" fmla="*/ 5894095 w 6127519"/>
              <a:gd name="connsiteY71-30112" fmla="*/ 4128857 h 6858000"/>
              <a:gd name="connsiteX72-30113" fmla="*/ 5903513 w 6127519"/>
              <a:gd name="connsiteY72-30114" fmla="*/ 4187661 h 6858000"/>
              <a:gd name="connsiteX73-30115" fmla="*/ 5917114 w 6127519"/>
              <a:gd name="connsiteY73-30116" fmla="*/ 4213096 h 6858000"/>
              <a:gd name="connsiteX74-30117" fmla="*/ 5924233 w 6127519"/>
              <a:gd name="connsiteY74-30118" fmla="*/ 4242060 h 6858000"/>
              <a:gd name="connsiteX75-30119" fmla="*/ 5928910 w 6127519"/>
              <a:gd name="connsiteY75-30120" fmla="*/ 4300973 h 6858000"/>
              <a:gd name="connsiteX76-30121" fmla="*/ 5939320 w 6127519"/>
              <a:gd name="connsiteY76-30122" fmla="*/ 4340435 h 6858000"/>
              <a:gd name="connsiteX77-30123" fmla="*/ 5946705 w 6127519"/>
              <a:gd name="connsiteY77-30124" fmla="*/ 4428051 h 6858000"/>
              <a:gd name="connsiteX78-30125" fmla="*/ 5949261 w 6127519"/>
              <a:gd name="connsiteY78-30126" fmla="*/ 4449185 h 6858000"/>
              <a:gd name="connsiteX79-30127" fmla="*/ 5968960 w 6127519"/>
              <a:gd name="connsiteY79-30128" fmla="*/ 4482655 h 6858000"/>
              <a:gd name="connsiteX80-30129" fmla="*/ 5980106 w 6127519"/>
              <a:gd name="connsiteY80-30130" fmla="*/ 4585087 h 6858000"/>
              <a:gd name="connsiteX81-30131" fmla="*/ 5998138 w 6127519"/>
              <a:gd name="connsiteY81-30132" fmla="*/ 4697518 h 6858000"/>
              <a:gd name="connsiteX82-30133" fmla="*/ 6013516 w 6127519"/>
              <a:gd name="connsiteY82-30134" fmla="*/ 4786619 h 6858000"/>
              <a:gd name="connsiteX83-30135" fmla="*/ 6025404 w 6127519"/>
              <a:gd name="connsiteY83-30136" fmla="*/ 4858148 h 6858000"/>
              <a:gd name="connsiteX84-30137" fmla="*/ 6007749 w 6127519"/>
              <a:gd name="connsiteY84-30138" fmla="*/ 4964715 h 6858000"/>
              <a:gd name="connsiteX85-30139" fmla="*/ 6005269 w 6127519"/>
              <a:gd name="connsiteY85-30140" fmla="*/ 5150567 h 6858000"/>
              <a:gd name="connsiteX86-30141" fmla="*/ 6001127 w 6127519"/>
              <a:gd name="connsiteY86-30142" fmla="*/ 5164609 h 6858000"/>
              <a:gd name="connsiteX87-30143" fmla="*/ 5998514 w 6127519"/>
              <a:gd name="connsiteY87-30144" fmla="*/ 5189673 h 6858000"/>
              <a:gd name="connsiteX88-30145" fmla="*/ 6018409 w 6127519"/>
              <a:gd name="connsiteY88-30146" fmla="*/ 5227157 h 6858000"/>
              <a:gd name="connsiteX89-30147" fmla="*/ 6036748 w 6127519"/>
              <a:gd name="connsiteY89-30148" fmla="*/ 5322752 h 6858000"/>
              <a:gd name="connsiteX90-30149" fmla="*/ 6036943 w 6127519"/>
              <a:gd name="connsiteY90-30150" fmla="*/ 5329480 h 6858000"/>
              <a:gd name="connsiteX91-30151" fmla="*/ 6037677 w 6127519"/>
              <a:gd name="connsiteY91-30152" fmla="*/ 5354807 h 6858000"/>
              <a:gd name="connsiteX92-30153" fmla="*/ 6039728 w 6127519"/>
              <a:gd name="connsiteY92-30154" fmla="*/ 5359416 h 6858000"/>
              <a:gd name="connsiteX93-30155" fmla="*/ 6053435 w 6127519"/>
              <a:gd name="connsiteY93-30156" fmla="*/ 5387547 h 6858000"/>
              <a:gd name="connsiteX94-30157" fmla="*/ 6065933 w 6127519"/>
              <a:gd name="connsiteY94-30158" fmla="*/ 5443002 h 6858000"/>
              <a:gd name="connsiteX95-30159" fmla="*/ 6068640 w 6127519"/>
              <a:gd name="connsiteY95-30160" fmla="*/ 5474503 h 6858000"/>
              <a:gd name="connsiteX96-30161" fmla="*/ 6080922 w 6127519"/>
              <a:gd name="connsiteY96-30162" fmla="*/ 5561070 h 6858000"/>
              <a:gd name="connsiteX97-30163" fmla="*/ 6096949 w 6127519"/>
              <a:gd name="connsiteY97-30164" fmla="*/ 5648179 h 6858000"/>
              <a:gd name="connsiteX98-30165" fmla="*/ 6125703 w 6127519"/>
              <a:gd name="connsiteY98-30166" fmla="*/ 5692894 h 6858000"/>
              <a:gd name="connsiteX99-30167" fmla="*/ 6121353 w 6127519"/>
              <a:gd name="connsiteY99-30168" fmla="*/ 5721725 h 6858000"/>
              <a:gd name="connsiteX100-30169" fmla="*/ 6121607 w 6127519"/>
              <a:gd name="connsiteY100-30170" fmla="*/ 5721959 h 6858000"/>
              <a:gd name="connsiteX101-30171" fmla="*/ 6127024 w 6127519"/>
              <a:gd name="connsiteY101-30172" fmla="*/ 5786902 h 6858000"/>
              <a:gd name="connsiteX102-30173" fmla="*/ 6127519 w 6127519"/>
              <a:gd name="connsiteY102-30174" fmla="*/ 5865775 h 6858000"/>
              <a:gd name="connsiteX103-30175" fmla="*/ 6119217 w 6127519"/>
              <a:gd name="connsiteY103-30176" fmla="*/ 5888542 h 6858000"/>
              <a:gd name="connsiteX104-30177" fmla="*/ 6102493 w 6127519"/>
              <a:gd name="connsiteY104-30178" fmla="*/ 5928602 h 6858000"/>
              <a:gd name="connsiteX105-30179" fmla="*/ 6056863 w 6127519"/>
              <a:gd name="connsiteY105-30180" fmla="*/ 6000643 h 6858000"/>
              <a:gd name="connsiteX106-30181" fmla="*/ 6045436 w 6127519"/>
              <a:gd name="connsiteY106-30182" fmla="*/ 6124480 h 6858000"/>
              <a:gd name="connsiteX107-30183" fmla="*/ 6030489 w 6127519"/>
              <a:gd name="connsiteY107-30184" fmla="*/ 6317666 h 6858000"/>
              <a:gd name="connsiteX108-30185" fmla="*/ 6007492 w 6127519"/>
              <a:gd name="connsiteY108-30186" fmla="*/ 6440818 h 6858000"/>
              <a:gd name="connsiteX109-30187" fmla="*/ 6009467 w 6127519"/>
              <a:gd name="connsiteY109-30188" fmla="*/ 6487076 h 6858000"/>
              <a:gd name="connsiteX110-30189" fmla="*/ 5995064 w 6127519"/>
              <a:gd name="connsiteY110-30190" fmla="*/ 6540791 h 6858000"/>
              <a:gd name="connsiteX111-30191" fmla="*/ 5996309 w 6127519"/>
              <a:gd name="connsiteY111-30192" fmla="*/ 6543961 h 6858000"/>
              <a:gd name="connsiteX112-30193" fmla="*/ 5996048 w 6127519"/>
              <a:gd name="connsiteY112-30194" fmla="*/ 6555444 h 6858000"/>
              <a:gd name="connsiteX113-30195" fmla="*/ 6002524 w 6127519"/>
              <a:gd name="connsiteY113-30196" fmla="*/ 6560188 h 6858000"/>
              <a:gd name="connsiteX114-30197" fmla="*/ 6004510 w 6127519"/>
              <a:gd name="connsiteY114-30198" fmla="*/ 6599256 h 6858000"/>
              <a:gd name="connsiteX115-30199" fmla="*/ 5986207 w 6127519"/>
              <a:gd name="connsiteY115-30200" fmla="*/ 6695855 h 6858000"/>
              <a:gd name="connsiteX116-30201" fmla="*/ 5979428 w 6127519"/>
              <a:gd name="connsiteY116-30202" fmla="*/ 6754678 h 6858000"/>
              <a:gd name="connsiteX117-30203" fmla="*/ 5983398 w 6127519"/>
              <a:gd name="connsiteY117-30204" fmla="*/ 6778641 h 6858000"/>
              <a:gd name="connsiteX118-30205" fmla="*/ 5984543 w 6127519"/>
              <a:gd name="connsiteY118-30206" fmla="*/ 6811016 h 6858000"/>
              <a:gd name="connsiteX119-30207" fmla="*/ 5981802 w 6127519"/>
              <a:gd name="connsiteY119-30208" fmla="*/ 6838578 h 6858000"/>
              <a:gd name="connsiteX120-30209" fmla="*/ 5979671 w 6127519"/>
              <a:gd name="connsiteY120-30210" fmla="*/ 6858000 h 6858000"/>
              <a:gd name="connsiteX121-30211" fmla="*/ 0 w 6127519"/>
              <a:gd name="connsiteY121-30212" fmla="*/ 6858000 h 6858000"/>
              <a:gd name="connsiteX122-30213" fmla="*/ 0 w 6127519"/>
              <a:gd name="connsiteY122-30214" fmla="*/ 0 h 6858000"/>
              <a:gd name="connsiteX0-30215" fmla="*/ 0 w 6127519"/>
              <a:gd name="connsiteY0-30216" fmla="*/ 0 h 6858000"/>
              <a:gd name="connsiteX1-30217" fmla="*/ 4965888 w 6127519"/>
              <a:gd name="connsiteY1-30218" fmla="*/ 0 h 6858000"/>
              <a:gd name="connsiteX2-30219" fmla="*/ 4967767 w 6127519"/>
              <a:gd name="connsiteY2-30220" fmla="*/ 7930 h 6858000"/>
              <a:gd name="connsiteX3-30221" fmla="*/ 4979444 w 6127519"/>
              <a:gd name="connsiteY3-30222" fmla="*/ 43921 h 6858000"/>
              <a:gd name="connsiteX4-30223" fmla="*/ 5021173 w 6127519"/>
              <a:gd name="connsiteY4-30224" fmla="*/ 123738 h 6858000"/>
              <a:gd name="connsiteX5-30225" fmla="*/ 5075458 w 6127519"/>
              <a:gd name="connsiteY5-30226" fmla="*/ 264355 h 6858000"/>
              <a:gd name="connsiteX6-30227" fmla="*/ 5081175 w 6127519"/>
              <a:gd name="connsiteY6-30228" fmla="*/ 277448 h 6858000"/>
              <a:gd name="connsiteX7-30229" fmla="*/ 5097011 w 6127519"/>
              <a:gd name="connsiteY7-30230" fmla="*/ 355616 h 6858000"/>
              <a:gd name="connsiteX8-30231" fmla="*/ 5130982 w 6127519"/>
              <a:gd name="connsiteY8-30232" fmla="*/ 412030 h 6858000"/>
              <a:gd name="connsiteX9-30233" fmla="*/ 5153000 w 6127519"/>
              <a:gd name="connsiteY9-30234" fmla="*/ 507134 h 6858000"/>
              <a:gd name="connsiteX10-30235" fmla="*/ 5171282 w 6127519"/>
              <a:gd name="connsiteY10-30236" fmla="*/ 602071 h 6858000"/>
              <a:gd name="connsiteX11-30237" fmla="*/ 5176196 w 6127519"/>
              <a:gd name="connsiteY11-30238" fmla="*/ 636822 h 6858000"/>
              <a:gd name="connsiteX12-30239" fmla="*/ 5189051 w 6127519"/>
              <a:gd name="connsiteY12-30240" fmla="*/ 782518 h 6858000"/>
              <a:gd name="connsiteX13-30241" fmla="*/ 5210428 w 6127519"/>
              <a:gd name="connsiteY13-30242" fmla="*/ 815772 h 6858000"/>
              <a:gd name="connsiteX14-30243" fmla="*/ 5221088 w 6127519"/>
              <a:gd name="connsiteY14-30244" fmla="*/ 860193 h 6858000"/>
              <a:gd name="connsiteX15-30245" fmla="*/ 5230806 w 6127519"/>
              <a:gd name="connsiteY15-30246" fmla="*/ 961354 h 6858000"/>
              <a:gd name="connsiteX16-30247" fmla="*/ 5201018 w 6127519"/>
              <a:gd name="connsiteY16-30248" fmla="*/ 1095027 h 6858000"/>
              <a:gd name="connsiteX17-30249" fmla="*/ 5202153 w 6127519"/>
              <a:gd name="connsiteY17-30250" fmla="*/ 1133224 h 6858000"/>
              <a:gd name="connsiteX18-30251" fmla="*/ 5207370 w 6127519"/>
              <a:gd name="connsiteY18-30252" fmla="*/ 1138097 h 6858000"/>
              <a:gd name="connsiteX19-30253" fmla="*/ 5189234 w 6127519"/>
              <a:gd name="connsiteY19-30254" fmla="*/ 1193495 h 6858000"/>
              <a:gd name="connsiteX20-30255" fmla="*/ 5202769 w 6127519"/>
              <a:gd name="connsiteY20-30256" fmla="*/ 1269450 h 6858000"/>
              <a:gd name="connsiteX21-30257" fmla="*/ 5225968 w 6127519"/>
              <a:gd name="connsiteY21-30258" fmla="*/ 1357994 h 6858000"/>
              <a:gd name="connsiteX22-30259" fmla="*/ 5233819 w 6127519"/>
              <a:gd name="connsiteY22-30260" fmla="*/ 1380922 h 6858000"/>
              <a:gd name="connsiteX23-30261" fmla="*/ 5237226 w 6127519"/>
              <a:gd name="connsiteY23-30262" fmla="*/ 1441327 h 6858000"/>
              <a:gd name="connsiteX24-30263" fmla="*/ 5255653 w 6127519"/>
              <a:gd name="connsiteY24-30264" fmla="*/ 1524712 h 6858000"/>
              <a:gd name="connsiteX25-30265" fmla="*/ 5263491 w 6127519"/>
              <a:gd name="connsiteY25-30266" fmla="*/ 1642938 h 6858000"/>
              <a:gd name="connsiteX26-30267" fmla="*/ 5261314 w 6127519"/>
              <a:gd name="connsiteY26-30268" fmla="*/ 1689177 h 6858000"/>
              <a:gd name="connsiteX27-30269" fmla="*/ 5259788 w 6127519"/>
              <a:gd name="connsiteY27-30270" fmla="*/ 1768516 h 6858000"/>
              <a:gd name="connsiteX28-30271" fmla="*/ 5255696 w 6127519"/>
              <a:gd name="connsiteY28-30272" fmla="*/ 1953770 h 6858000"/>
              <a:gd name="connsiteX29-30273" fmla="*/ 5252592 w 6127519"/>
              <a:gd name="connsiteY29-30274" fmla="*/ 2092210 h 6858000"/>
              <a:gd name="connsiteX30-30275" fmla="*/ 5264303 w 6127519"/>
              <a:gd name="connsiteY30-30276" fmla="*/ 2225157 h 6858000"/>
              <a:gd name="connsiteX31-30277" fmla="*/ 5254949 w 6127519"/>
              <a:gd name="connsiteY31-30278" fmla="*/ 2236160 h 6858000"/>
              <a:gd name="connsiteX32-30279" fmla="*/ 5250104 w 6127519"/>
              <a:gd name="connsiteY32-30280" fmla="*/ 2249166 h 6858000"/>
              <a:gd name="connsiteX33-30281" fmla="*/ 5251214 w 6127519"/>
              <a:gd name="connsiteY33-30282" fmla="*/ 2250944 h 6858000"/>
              <a:gd name="connsiteX34-30283" fmla="*/ 5250644 w 6127519"/>
              <a:gd name="connsiteY34-30284" fmla="*/ 2266619 h 6858000"/>
              <a:gd name="connsiteX35-30285" fmla="*/ 5293877 w 6127519"/>
              <a:gd name="connsiteY35-30286" fmla="*/ 2368649 h 6858000"/>
              <a:gd name="connsiteX36-30287" fmla="*/ 5311338 w 6127519"/>
              <a:gd name="connsiteY36-30288" fmla="*/ 2404034 h 6858000"/>
              <a:gd name="connsiteX37-30289" fmla="*/ 5338366 w 6127519"/>
              <a:gd name="connsiteY37-30290" fmla="*/ 2465052 h 6858000"/>
              <a:gd name="connsiteX38-30291" fmla="*/ 5371263 w 6127519"/>
              <a:gd name="connsiteY38-30292" fmla="*/ 2586413 h 6858000"/>
              <a:gd name="connsiteX39-30293" fmla="*/ 5407503 w 6127519"/>
              <a:gd name="connsiteY39-30294" fmla="*/ 2786290 h 6858000"/>
              <a:gd name="connsiteX40-30295" fmla="*/ 5407356 w 6127519"/>
              <a:gd name="connsiteY40-30296" fmla="*/ 2787545 h 6858000"/>
              <a:gd name="connsiteX41-30297" fmla="*/ 5411130 w 6127519"/>
              <a:gd name="connsiteY41-30298" fmla="*/ 2788640 h 6858000"/>
              <a:gd name="connsiteX42-30299" fmla="*/ 5416439 w 6127519"/>
              <a:gd name="connsiteY42-30300" fmla="*/ 2805666 h 6858000"/>
              <a:gd name="connsiteX43-30301" fmla="*/ 5457023 w 6127519"/>
              <a:gd name="connsiteY43-30302" fmla="*/ 2858292 h 6858000"/>
              <a:gd name="connsiteX44-30303" fmla="*/ 5479298 w 6127519"/>
              <a:gd name="connsiteY44-30304" fmla="*/ 2947791 h 6858000"/>
              <a:gd name="connsiteX45-30305" fmla="*/ 5481770 w 6127519"/>
              <a:gd name="connsiteY45-30306" fmla="*/ 2951352 h 6858000"/>
              <a:gd name="connsiteX46-30307" fmla="*/ 5482045 w 6127519"/>
              <a:gd name="connsiteY46-30308" fmla="*/ 2984371 h 6858000"/>
              <a:gd name="connsiteX47-30309" fmla="*/ 5482415 w 6127519"/>
              <a:gd name="connsiteY47-30310" fmla="*/ 3004079 h 6858000"/>
              <a:gd name="connsiteX48-30311" fmla="*/ 5503944 w 6127519"/>
              <a:gd name="connsiteY48-30312" fmla="*/ 3123335 h 6858000"/>
              <a:gd name="connsiteX49-30313" fmla="*/ 5516007 w 6127519"/>
              <a:gd name="connsiteY49-30314" fmla="*/ 3258473 h 6858000"/>
              <a:gd name="connsiteX50-30315" fmla="*/ 5566839 w 6127519"/>
              <a:gd name="connsiteY50-30316" fmla="*/ 3345295 h 6858000"/>
              <a:gd name="connsiteX51-30317" fmla="*/ 5589758 w 6127519"/>
              <a:gd name="connsiteY51-30318" fmla="*/ 3506453 h 6858000"/>
              <a:gd name="connsiteX52-30319" fmla="*/ 5596144 w 6127519"/>
              <a:gd name="connsiteY52-30320" fmla="*/ 3534624 h 6858000"/>
              <a:gd name="connsiteX53-30321" fmla="*/ 5597750 w 6127519"/>
              <a:gd name="connsiteY53-30322" fmla="*/ 3534129 h 6858000"/>
              <a:gd name="connsiteX54-30323" fmla="*/ 5599700 w 6127519"/>
              <a:gd name="connsiteY54-30324" fmla="*/ 3547221 h 6858000"/>
              <a:gd name="connsiteX55-30325" fmla="*/ 5615031 w 6127519"/>
              <a:gd name="connsiteY55-30326" fmla="*/ 3557482 h 6858000"/>
              <a:gd name="connsiteX56-30327" fmla="*/ 5618377 w 6127519"/>
              <a:gd name="connsiteY56-30328" fmla="*/ 3588431 h 6858000"/>
              <a:gd name="connsiteX57-30329" fmla="*/ 5612155 w 6127519"/>
              <a:gd name="connsiteY57-30330" fmla="*/ 3589869 h 6858000"/>
              <a:gd name="connsiteX58-30331" fmla="*/ 5620843 w 6127519"/>
              <a:gd name="connsiteY58-30332" fmla="*/ 3606745 h 6858000"/>
              <a:gd name="connsiteX59-30333" fmla="*/ 5655472 w 6127519"/>
              <a:gd name="connsiteY59-30334" fmla="*/ 3678877 h 6858000"/>
              <a:gd name="connsiteX60-30335" fmla="*/ 5683015 w 6127519"/>
              <a:gd name="connsiteY60-30336" fmla="*/ 3762025 h 6858000"/>
              <a:gd name="connsiteX61-30337" fmla="*/ 5696643 w 6127519"/>
              <a:gd name="connsiteY61-30338" fmla="*/ 3773888 h 6858000"/>
              <a:gd name="connsiteX62-30339" fmla="*/ 5699203 w 6127519"/>
              <a:gd name="connsiteY62-30340" fmla="*/ 3775823 h 6858000"/>
              <a:gd name="connsiteX63-30341" fmla="*/ 5704824 w 6127519"/>
              <a:gd name="connsiteY63-30342" fmla="*/ 3785966 h 6858000"/>
              <a:gd name="connsiteX64-30343" fmla="*/ 5733539 w 6127519"/>
              <a:gd name="connsiteY64-30344" fmla="*/ 3818457 h 6858000"/>
              <a:gd name="connsiteX65-30345" fmla="*/ 5768491 w 6127519"/>
              <a:gd name="connsiteY65-30346" fmla="*/ 3914399 h 6858000"/>
              <a:gd name="connsiteX66-30347" fmla="*/ 5793123 w 6127519"/>
              <a:gd name="connsiteY66-30348" fmla="*/ 3969952 h 6858000"/>
              <a:gd name="connsiteX67-30349" fmla="*/ 5808321 w 6127519"/>
              <a:gd name="connsiteY67-30350" fmla="*/ 3988153 h 6858000"/>
              <a:gd name="connsiteX68-30351" fmla="*/ 5825621 w 6127519"/>
              <a:gd name="connsiteY68-30352" fmla="*/ 4015525 h 6858000"/>
              <a:gd name="connsiteX69-30353" fmla="*/ 5860672 w 6127519"/>
              <a:gd name="connsiteY69-30354" fmla="*/ 4061579 h 6858000"/>
              <a:gd name="connsiteX70-30355" fmla="*/ 5872173 w 6127519"/>
              <a:gd name="connsiteY70-30356" fmla="*/ 4088497 h 6858000"/>
              <a:gd name="connsiteX71-30357" fmla="*/ 5894095 w 6127519"/>
              <a:gd name="connsiteY71-30358" fmla="*/ 4128857 h 6858000"/>
              <a:gd name="connsiteX72-30359" fmla="*/ 5903513 w 6127519"/>
              <a:gd name="connsiteY72-30360" fmla="*/ 4187661 h 6858000"/>
              <a:gd name="connsiteX73-30361" fmla="*/ 5917114 w 6127519"/>
              <a:gd name="connsiteY73-30362" fmla="*/ 4213096 h 6858000"/>
              <a:gd name="connsiteX74-30363" fmla="*/ 5924233 w 6127519"/>
              <a:gd name="connsiteY74-30364" fmla="*/ 4242060 h 6858000"/>
              <a:gd name="connsiteX75-30365" fmla="*/ 5928910 w 6127519"/>
              <a:gd name="connsiteY75-30366" fmla="*/ 4300973 h 6858000"/>
              <a:gd name="connsiteX76-30367" fmla="*/ 5939320 w 6127519"/>
              <a:gd name="connsiteY76-30368" fmla="*/ 4340435 h 6858000"/>
              <a:gd name="connsiteX77-30369" fmla="*/ 5946705 w 6127519"/>
              <a:gd name="connsiteY77-30370" fmla="*/ 4428051 h 6858000"/>
              <a:gd name="connsiteX78-30371" fmla="*/ 5949261 w 6127519"/>
              <a:gd name="connsiteY78-30372" fmla="*/ 4449185 h 6858000"/>
              <a:gd name="connsiteX79-30373" fmla="*/ 5968960 w 6127519"/>
              <a:gd name="connsiteY79-30374" fmla="*/ 4482655 h 6858000"/>
              <a:gd name="connsiteX80-30375" fmla="*/ 5980106 w 6127519"/>
              <a:gd name="connsiteY80-30376" fmla="*/ 4585087 h 6858000"/>
              <a:gd name="connsiteX81-30377" fmla="*/ 5998138 w 6127519"/>
              <a:gd name="connsiteY81-30378" fmla="*/ 4697518 h 6858000"/>
              <a:gd name="connsiteX82-30379" fmla="*/ 6013516 w 6127519"/>
              <a:gd name="connsiteY82-30380" fmla="*/ 4786619 h 6858000"/>
              <a:gd name="connsiteX83-30381" fmla="*/ 6025404 w 6127519"/>
              <a:gd name="connsiteY83-30382" fmla="*/ 4858148 h 6858000"/>
              <a:gd name="connsiteX84-30383" fmla="*/ 6007749 w 6127519"/>
              <a:gd name="connsiteY84-30384" fmla="*/ 4964715 h 6858000"/>
              <a:gd name="connsiteX85-30385" fmla="*/ 6005269 w 6127519"/>
              <a:gd name="connsiteY85-30386" fmla="*/ 5150567 h 6858000"/>
              <a:gd name="connsiteX86-30387" fmla="*/ 6001127 w 6127519"/>
              <a:gd name="connsiteY86-30388" fmla="*/ 5164609 h 6858000"/>
              <a:gd name="connsiteX87-30389" fmla="*/ 5998514 w 6127519"/>
              <a:gd name="connsiteY87-30390" fmla="*/ 5189673 h 6858000"/>
              <a:gd name="connsiteX88-30391" fmla="*/ 6018409 w 6127519"/>
              <a:gd name="connsiteY88-30392" fmla="*/ 5227157 h 6858000"/>
              <a:gd name="connsiteX89-30393" fmla="*/ 6036748 w 6127519"/>
              <a:gd name="connsiteY89-30394" fmla="*/ 5322752 h 6858000"/>
              <a:gd name="connsiteX90-30395" fmla="*/ 6036943 w 6127519"/>
              <a:gd name="connsiteY90-30396" fmla="*/ 5329480 h 6858000"/>
              <a:gd name="connsiteX91-30397" fmla="*/ 6037677 w 6127519"/>
              <a:gd name="connsiteY91-30398" fmla="*/ 5354807 h 6858000"/>
              <a:gd name="connsiteX92-30399" fmla="*/ 6039728 w 6127519"/>
              <a:gd name="connsiteY92-30400" fmla="*/ 5359416 h 6858000"/>
              <a:gd name="connsiteX93-30401" fmla="*/ 6053435 w 6127519"/>
              <a:gd name="connsiteY93-30402" fmla="*/ 5387547 h 6858000"/>
              <a:gd name="connsiteX94-30403" fmla="*/ 6065933 w 6127519"/>
              <a:gd name="connsiteY94-30404" fmla="*/ 5443002 h 6858000"/>
              <a:gd name="connsiteX95-30405" fmla="*/ 6068640 w 6127519"/>
              <a:gd name="connsiteY95-30406" fmla="*/ 5474503 h 6858000"/>
              <a:gd name="connsiteX96-30407" fmla="*/ 6080922 w 6127519"/>
              <a:gd name="connsiteY96-30408" fmla="*/ 5561070 h 6858000"/>
              <a:gd name="connsiteX97-30409" fmla="*/ 6096949 w 6127519"/>
              <a:gd name="connsiteY97-30410" fmla="*/ 5648179 h 6858000"/>
              <a:gd name="connsiteX98-30411" fmla="*/ 6125703 w 6127519"/>
              <a:gd name="connsiteY98-30412" fmla="*/ 5692894 h 6858000"/>
              <a:gd name="connsiteX99-30413" fmla="*/ 6121353 w 6127519"/>
              <a:gd name="connsiteY99-30414" fmla="*/ 5721725 h 6858000"/>
              <a:gd name="connsiteX100-30415" fmla="*/ 6121607 w 6127519"/>
              <a:gd name="connsiteY100-30416" fmla="*/ 5721959 h 6858000"/>
              <a:gd name="connsiteX101-30417" fmla="*/ 6127024 w 6127519"/>
              <a:gd name="connsiteY101-30418" fmla="*/ 5786902 h 6858000"/>
              <a:gd name="connsiteX102-30419" fmla="*/ 6127519 w 6127519"/>
              <a:gd name="connsiteY102-30420" fmla="*/ 5865775 h 6858000"/>
              <a:gd name="connsiteX103-30421" fmla="*/ 6119217 w 6127519"/>
              <a:gd name="connsiteY103-30422" fmla="*/ 5888542 h 6858000"/>
              <a:gd name="connsiteX104-30423" fmla="*/ 6102493 w 6127519"/>
              <a:gd name="connsiteY104-30424" fmla="*/ 5928602 h 6858000"/>
              <a:gd name="connsiteX105-30425" fmla="*/ 6056863 w 6127519"/>
              <a:gd name="connsiteY105-30426" fmla="*/ 6000643 h 6858000"/>
              <a:gd name="connsiteX106-30427" fmla="*/ 6045436 w 6127519"/>
              <a:gd name="connsiteY106-30428" fmla="*/ 6124480 h 6858000"/>
              <a:gd name="connsiteX107-30429" fmla="*/ 6030489 w 6127519"/>
              <a:gd name="connsiteY107-30430" fmla="*/ 6317666 h 6858000"/>
              <a:gd name="connsiteX108-30431" fmla="*/ 6007492 w 6127519"/>
              <a:gd name="connsiteY108-30432" fmla="*/ 6440818 h 6858000"/>
              <a:gd name="connsiteX109-30433" fmla="*/ 6009467 w 6127519"/>
              <a:gd name="connsiteY109-30434" fmla="*/ 6487076 h 6858000"/>
              <a:gd name="connsiteX110-30435" fmla="*/ 5995064 w 6127519"/>
              <a:gd name="connsiteY110-30436" fmla="*/ 6540791 h 6858000"/>
              <a:gd name="connsiteX111-30437" fmla="*/ 5996309 w 6127519"/>
              <a:gd name="connsiteY111-30438" fmla="*/ 6543961 h 6858000"/>
              <a:gd name="connsiteX112-30439" fmla="*/ 5996048 w 6127519"/>
              <a:gd name="connsiteY112-30440" fmla="*/ 6555444 h 6858000"/>
              <a:gd name="connsiteX113-30441" fmla="*/ 6004510 w 6127519"/>
              <a:gd name="connsiteY113-30442" fmla="*/ 6599256 h 6858000"/>
              <a:gd name="connsiteX114-30443" fmla="*/ 5986207 w 6127519"/>
              <a:gd name="connsiteY114-30444" fmla="*/ 6695855 h 6858000"/>
              <a:gd name="connsiteX115-30445" fmla="*/ 5979428 w 6127519"/>
              <a:gd name="connsiteY115-30446" fmla="*/ 6754678 h 6858000"/>
              <a:gd name="connsiteX116-30447" fmla="*/ 5983398 w 6127519"/>
              <a:gd name="connsiteY116-30448" fmla="*/ 6778641 h 6858000"/>
              <a:gd name="connsiteX117-30449" fmla="*/ 5984543 w 6127519"/>
              <a:gd name="connsiteY117-30450" fmla="*/ 6811016 h 6858000"/>
              <a:gd name="connsiteX118-30451" fmla="*/ 5981802 w 6127519"/>
              <a:gd name="connsiteY118-30452" fmla="*/ 6838578 h 6858000"/>
              <a:gd name="connsiteX119-30453" fmla="*/ 5979671 w 6127519"/>
              <a:gd name="connsiteY119-30454" fmla="*/ 6858000 h 6858000"/>
              <a:gd name="connsiteX120-30455" fmla="*/ 0 w 6127519"/>
              <a:gd name="connsiteY120-30456" fmla="*/ 6858000 h 6858000"/>
              <a:gd name="connsiteX121-30457" fmla="*/ 0 w 6127519"/>
              <a:gd name="connsiteY121-30458" fmla="*/ 0 h 6858000"/>
              <a:gd name="connsiteX0-30459" fmla="*/ 0 w 6127519"/>
              <a:gd name="connsiteY0-30460" fmla="*/ 0 h 6858000"/>
              <a:gd name="connsiteX1-30461" fmla="*/ 4965888 w 6127519"/>
              <a:gd name="connsiteY1-30462" fmla="*/ 0 h 6858000"/>
              <a:gd name="connsiteX2-30463" fmla="*/ 4967767 w 6127519"/>
              <a:gd name="connsiteY2-30464" fmla="*/ 7930 h 6858000"/>
              <a:gd name="connsiteX3-30465" fmla="*/ 4979444 w 6127519"/>
              <a:gd name="connsiteY3-30466" fmla="*/ 43921 h 6858000"/>
              <a:gd name="connsiteX4-30467" fmla="*/ 5021173 w 6127519"/>
              <a:gd name="connsiteY4-30468" fmla="*/ 123738 h 6858000"/>
              <a:gd name="connsiteX5-30469" fmla="*/ 5075458 w 6127519"/>
              <a:gd name="connsiteY5-30470" fmla="*/ 264355 h 6858000"/>
              <a:gd name="connsiteX6-30471" fmla="*/ 5081175 w 6127519"/>
              <a:gd name="connsiteY6-30472" fmla="*/ 277448 h 6858000"/>
              <a:gd name="connsiteX7-30473" fmla="*/ 5097011 w 6127519"/>
              <a:gd name="connsiteY7-30474" fmla="*/ 355616 h 6858000"/>
              <a:gd name="connsiteX8-30475" fmla="*/ 5130982 w 6127519"/>
              <a:gd name="connsiteY8-30476" fmla="*/ 412030 h 6858000"/>
              <a:gd name="connsiteX9-30477" fmla="*/ 5153000 w 6127519"/>
              <a:gd name="connsiteY9-30478" fmla="*/ 507134 h 6858000"/>
              <a:gd name="connsiteX10-30479" fmla="*/ 5171282 w 6127519"/>
              <a:gd name="connsiteY10-30480" fmla="*/ 602071 h 6858000"/>
              <a:gd name="connsiteX11-30481" fmla="*/ 5176196 w 6127519"/>
              <a:gd name="connsiteY11-30482" fmla="*/ 636822 h 6858000"/>
              <a:gd name="connsiteX12-30483" fmla="*/ 5189051 w 6127519"/>
              <a:gd name="connsiteY12-30484" fmla="*/ 782518 h 6858000"/>
              <a:gd name="connsiteX13-30485" fmla="*/ 5210428 w 6127519"/>
              <a:gd name="connsiteY13-30486" fmla="*/ 815772 h 6858000"/>
              <a:gd name="connsiteX14-30487" fmla="*/ 5221088 w 6127519"/>
              <a:gd name="connsiteY14-30488" fmla="*/ 860193 h 6858000"/>
              <a:gd name="connsiteX15-30489" fmla="*/ 5230806 w 6127519"/>
              <a:gd name="connsiteY15-30490" fmla="*/ 961354 h 6858000"/>
              <a:gd name="connsiteX16-30491" fmla="*/ 5201018 w 6127519"/>
              <a:gd name="connsiteY16-30492" fmla="*/ 1095027 h 6858000"/>
              <a:gd name="connsiteX17-30493" fmla="*/ 5202153 w 6127519"/>
              <a:gd name="connsiteY17-30494" fmla="*/ 1133224 h 6858000"/>
              <a:gd name="connsiteX18-30495" fmla="*/ 5207370 w 6127519"/>
              <a:gd name="connsiteY18-30496" fmla="*/ 1138097 h 6858000"/>
              <a:gd name="connsiteX19-30497" fmla="*/ 5189234 w 6127519"/>
              <a:gd name="connsiteY19-30498" fmla="*/ 1193495 h 6858000"/>
              <a:gd name="connsiteX20-30499" fmla="*/ 5202769 w 6127519"/>
              <a:gd name="connsiteY20-30500" fmla="*/ 1269450 h 6858000"/>
              <a:gd name="connsiteX21-30501" fmla="*/ 5225968 w 6127519"/>
              <a:gd name="connsiteY21-30502" fmla="*/ 1357994 h 6858000"/>
              <a:gd name="connsiteX22-30503" fmla="*/ 5233819 w 6127519"/>
              <a:gd name="connsiteY22-30504" fmla="*/ 1380922 h 6858000"/>
              <a:gd name="connsiteX23-30505" fmla="*/ 5237226 w 6127519"/>
              <a:gd name="connsiteY23-30506" fmla="*/ 1441327 h 6858000"/>
              <a:gd name="connsiteX24-30507" fmla="*/ 5255653 w 6127519"/>
              <a:gd name="connsiteY24-30508" fmla="*/ 1524712 h 6858000"/>
              <a:gd name="connsiteX25-30509" fmla="*/ 5263491 w 6127519"/>
              <a:gd name="connsiteY25-30510" fmla="*/ 1642938 h 6858000"/>
              <a:gd name="connsiteX26-30511" fmla="*/ 5261314 w 6127519"/>
              <a:gd name="connsiteY26-30512" fmla="*/ 1689177 h 6858000"/>
              <a:gd name="connsiteX27-30513" fmla="*/ 5259788 w 6127519"/>
              <a:gd name="connsiteY27-30514" fmla="*/ 1768516 h 6858000"/>
              <a:gd name="connsiteX28-30515" fmla="*/ 5255696 w 6127519"/>
              <a:gd name="connsiteY28-30516" fmla="*/ 1953770 h 6858000"/>
              <a:gd name="connsiteX29-30517" fmla="*/ 5252592 w 6127519"/>
              <a:gd name="connsiteY29-30518" fmla="*/ 2092210 h 6858000"/>
              <a:gd name="connsiteX30-30519" fmla="*/ 5264303 w 6127519"/>
              <a:gd name="connsiteY30-30520" fmla="*/ 2225157 h 6858000"/>
              <a:gd name="connsiteX31-30521" fmla="*/ 5254949 w 6127519"/>
              <a:gd name="connsiteY31-30522" fmla="*/ 2236160 h 6858000"/>
              <a:gd name="connsiteX32-30523" fmla="*/ 5250104 w 6127519"/>
              <a:gd name="connsiteY32-30524" fmla="*/ 2249166 h 6858000"/>
              <a:gd name="connsiteX33-30525" fmla="*/ 5251214 w 6127519"/>
              <a:gd name="connsiteY33-30526" fmla="*/ 2250944 h 6858000"/>
              <a:gd name="connsiteX34-30527" fmla="*/ 5250644 w 6127519"/>
              <a:gd name="connsiteY34-30528" fmla="*/ 2266619 h 6858000"/>
              <a:gd name="connsiteX35-30529" fmla="*/ 5293877 w 6127519"/>
              <a:gd name="connsiteY35-30530" fmla="*/ 2368649 h 6858000"/>
              <a:gd name="connsiteX36-30531" fmla="*/ 5311338 w 6127519"/>
              <a:gd name="connsiteY36-30532" fmla="*/ 2404034 h 6858000"/>
              <a:gd name="connsiteX37-30533" fmla="*/ 5338366 w 6127519"/>
              <a:gd name="connsiteY37-30534" fmla="*/ 2465052 h 6858000"/>
              <a:gd name="connsiteX38-30535" fmla="*/ 5371263 w 6127519"/>
              <a:gd name="connsiteY38-30536" fmla="*/ 2586413 h 6858000"/>
              <a:gd name="connsiteX39-30537" fmla="*/ 5407503 w 6127519"/>
              <a:gd name="connsiteY39-30538" fmla="*/ 2786290 h 6858000"/>
              <a:gd name="connsiteX40-30539" fmla="*/ 5407356 w 6127519"/>
              <a:gd name="connsiteY40-30540" fmla="*/ 2787545 h 6858000"/>
              <a:gd name="connsiteX41-30541" fmla="*/ 5411130 w 6127519"/>
              <a:gd name="connsiteY41-30542" fmla="*/ 2788640 h 6858000"/>
              <a:gd name="connsiteX42-30543" fmla="*/ 5416439 w 6127519"/>
              <a:gd name="connsiteY42-30544" fmla="*/ 2805666 h 6858000"/>
              <a:gd name="connsiteX43-30545" fmla="*/ 5457023 w 6127519"/>
              <a:gd name="connsiteY43-30546" fmla="*/ 2858292 h 6858000"/>
              <a:gd name="connsiteX44-30547" fmla="*/ 5479298 w 6127519"/>
              <a:gd name="connsiteY44-30548" fmla="*/ 2947791 h 6858000"/>
              <a:gd name="connsiteX45-30549" fmla="*/ 5481770 w 6127519"/>
              <a:gd name="connsiteY45-30550" fmla="*/ 2951352 h 6858000"/>
              <a:gd name="connsiteX46-30551" fmla="*/ 5482045 w 6127519"/>
              <a:gd name="connsiteY46-30552" fmla="*/ 2984371 h 6858000"/>
              <a:gd name="connsiteX47-30553" fmla="*/ 5482415 w 6127519"/>
              <a:gd name="connsiteY47-30554" fmla="*/ 3004079 h 6858000"/>
              <a:gd name="connsiteX48-30555" fmla="*/ 5503944 w 6127519"/>
              <a:gd name="connsiteY48-30556" fmla="*/ 3123335 h 6858000"/>
              <a:gd name="connsiteX49-30557" fmla="*/ 5516007 w 6127519"/>
              <a:gd name="connsiteY49-30558" fmla="*/ 3258473 h 6858000"/>
              <a:gd name="connsiteX50-30559" fmla="*/ 5566839 w 6127519"/>
              <a:gd name="connsiteY50-30560" fmla="*/ 3345295 h 6858000"/>
              <a:gd name="connsiteX51-30561" fmla="*/ 5589758 w 6127519"/>
              <a:gd name="connsiteY51-30562" fmla="*/ 3506453 h 6858000"/>
              <a:gd name="connsiteX52-30563" fmla="*/ 5596144 w 6127519"/>
              <a:gd name="connsiteY52-30564" fmla="*/ 3534624 h 6858000"/>
              <a:gd name="connsiteX53-30565" fmla="*/ 5597750 w 6127519"/>
              <a:gd name="connsiteY53-30566" fmla="*/ 3534129 h 6858000"/>
              <a:gd name="connsiteX54-30567" fmla="*/ 5599700 w 6127519"/>
              <a:gd name="connsiteY54-30568" fmla="*/ 3547221 h 6858000"/>
              <a:gd name="connsiteX55-30569" fmla="*/ 5615031 w 6127519"/>
              <a:gd name="connsiteY55-30570" fmla="*/ 3557482 h 6858000"/>
              <a:gd name="connsiteX56-30571" fmla="*/ 5618377 w 6127519"/>
              <a:gd name="connsiteY56-30572" fmla="*/ 3588431 h 6858000"/>
              <a:gd name="connsiteX57-30573" fmla="*/ 5612155 w 6127519"/>
              <a:gd name="connsiteY57-30574" fmla="*/ 3589869 h 6858000"/>
              <a:gd name="connsiteX58-30575" fmla="*/ 5620843 w 6127519"/>
              <a:gd name="connsiteY58-30576" fmla="*/ 3606745 h 6858000"/>
              <a:gd name="connsiteX59-30577" fmla="*/ 5655472 w 6127519"/>
              <a:gd name="connsiteY59-30578" fmla="*/ 3678877 h 6858000"/>
              <a:gd name="connsiteX60-30579" fmla="*/ 5683015 w 6127519"/>
              <a:gd name="connsiteY60-30580" fmla="*/ 3762025 h 6858000"/>
              <a:gd name="connsiteX61-30581" fmla="*/ 5696643 w 6127519"/>
              <a:gd name="connsiteY61-30582" fmla="*/ 3773888 h 6858000"/>
              <a:gd name="connsiteX62-30583" fmla="*/ 5699203 w 6127519"/>
              <a:gd name="connsiteY62-30584" fmla="*/ 3775823 h 6858000"/>
              <a:gd name="connsiteX63-30585" fmla="*/ 5704824 w 6127519"/>
              <a:gd name="connsiteY63-30586" fmla="*/ 3785966 h 6858000"/>
              <a:gd name="connsiteX64-30587" fmla="*/ 5733539 w 6127519"/>
              <a:gd name="connsiteY64-30588" fmla="*/ 3818457 h 6858000"/>
              <a:gd name="connsiteX65-30589" fmla="*/ 5768491 w 6127519"/>
              <a:gd name="connsiteY65-30590" fmla="*/ 3914399 h 6858000"/>
              <a:gd name="connsiteX66-30591" fmla="*/ 5793123 w 6127519"/>
              <a:gd name="connsiteY66-30592" fmla="*/ 3969952 h 6858000"/>
              <a:gd name="connsiteX67-30593" fmla="*/ 5808321 w 6127519"/>
              <a:gd name="connsiteY67-30594" fmla="*/ 3988153 h 6858000"/>
              <a:gd name="connsiteX68-30595" fmla="*/ 5825621 w 6127519"/>
              <a:gd name="connsiteY68-30596" fmla="*/ 4015525 h 6858000"/>
              <a:gd name="connsiteX69-30597" fmla="*/ 5860672 w 6127519"/>
              <a:gd name="connsiteY69-30598" fmla="*/ 4061579 h 6858000"/>
              <a:gd name="connsiteX70-30599" fmla="*/ 5872173 w 6127519"/>
              <a:gd name="connsiteY70-30600" fmla="*/ 4088497 h 6858000"/>
              <a:gd name="connsiteX71-30601" fmla="*/ 5894095 w 6127519"/>
              <a:gd name="connsiteY71-30602" fmla="*/ 4128857 h 6858000"/>
              <a:gd name="connsiteX72-30603" fmla="*/ 5903513 w 6127519"/>
              <a:gd name="connsiteY72-30604" fmla="*/ 4187661 h 6858000"/>
              <a:gd name="connsiteX73-30605" fmla="*/ 5917114 w 6127519"/>
              <a:gd name="connsiteY73-30606" fmla="*/ 4213096 h 6858000"/>
              <a:gd name="connsiteX74-30607" fmla="*/ 5924233 w 6127519"/>
              <a:gd name="connsiteY74-30608" fmla="*/ 4242060 h 6858000"/>
              <a:gd name="connsiteX75-30609" fmla="*/ 5928910 w 6127519"/>
              <a:gd name="connsiteY75-30610" fmla="*/ 4300973 h 6858000"/>
              <a:gd name="connsiteX76-30611" fmla="*/ 5939320 w 6127519"/>
              <a:gd name="connsiteY76-30612" fmla="*/ 4340435 h 6858000"/>
              <a:gd name="connsiteX77-30613" fmla="*/ 5946705 w 6127519"/>
              <a:gd name="connsiteY77-30614" fmla="*/ 4428051 h 6858000"/>
              <a:gd name="connsiteX78-30615" fmla="*/ 5949261 w 6127519"/>
              <a:gd name="connsiteY78-30616" fmla="*/ 4449185 h 6858000"/>
              <a:gd name="connsiteX79-30617" fmla="*/ 5968960 w 6127519"/>
              <a:gd name="connsiteY79-30618" fmla="*/ 4482655 h 6858000"/>
              <a:gd name="connsiteX80-30619" fmla="*/ 5980106 w 6127519"/>
              <a:gd name="connsiteY80-30620" fmla="*/ 4585087 h 6858000"/>
              <a:gd name="connsiteX81-30621" fmla="*/ 5998138 w 6127519"/>
              <a:gd name="connsiteY81-30622" fmla="*/ 4697518 h 6858000"/>
              <a:gd name="connsiteX82-30623" fmla="*/ 6013516 w 6127519"/>
              <a:gd name="connsiteY82-30624" fmla="*/ 4786619 h 6858000"/>
              <a:gd name="connsiteX83-30625" fmla="*/ 6025404 w 6127519"/>
              <a:gd name="connsiteY83-30626" fmla="*/ 4858148 h 6858000"/>
              <a:gd name="connsiteX84-30627" fmla="*/ 6007749 w 6127519"/>
              <a:gd name="connsiteY84-30628" fmla="*/ 4964715 h 6858000"/>
              <a:gd name="connsiteX85-30629" fmla="*/ 6005269 w 6127519"/>
              <a:gd name="connsiteY85-30630" fmla="*/ 5150567 h 6858000"/>
              <a:gd name="connsiteX86-30631" fmla="*/ 6001127 w 6127519"/>
              <a:gd name="connsiteY86-30632" fmla="*/ 5164609 h 6858000"/>
              <a:gd name="connsiteX87-30633" fmla="*/ 5998514 w 6127519"/>
              <a:gd name="connsiteY87-30634" fmla="*/ 5189673 h 6858000"/>
              <a:gd name="connsiteX88-30635" fmla="*/ 6018409 w 6127519"/>
              <a:gd name="connsiteY88-30636" fmla="*/ 5227157 h 6858000"/>
              <a:gd name="connsiteX89-30637" fmla="*/ 6036748 w 6127519"/>
              <a:gd name="connsiteY89-30638" fmla="*/ 5322752 h 6858000"/>
              <a:gd name="connsiteX90-30639" fmla="*/ 6036943 w 6127519"/>
              <a:gd name="connsiteY90-30640" fmla="*/ 5329480 h 6858000"/>
              <a:gd name="connsiteX91-30641" fmla="*/ 6037677 w 6127519"/>
              <a:gd name="connsiteY91-30642" fmla="*/ 5354807 h 6858000"/>
              <a:gd name="connsiteX92-30643" fmla="*/ 6039728 w 6127519"/>
              <a:gd name="connsiteY92-30644" fmla="*/ 5359416 h 6858000"/>
              <a:gd name="connsiteX93-30645" fmla="*/ 6053435 w 6127519"/>
              <a:gd name="connsiteY93-30646" fmla="*/ 5387547 h 6858000"/>
              <a:gd name="connsiteX94-30647" fmla="*/ 6065933 w 6127519"/>
              <a:gd name="connsiteY94-30648" fmla="*/ 5443002 h 6858000"/>
              <a:gd name="connsiteX95-30649" fmla="*/ 6068640 w 6127519"/>
              <a:gd name="connsiteY95-30650" fmla="*/ 5474503 h 6858000"/>
              <a:gd name="connsiteX96-30651" fmla="*/ 6080922 w 6127519"/>
              <a:gd name="connsiteY96-30652" fmla="*/ 5561070 h 6858000"/>
              <a:gd name="connsiteX97-30653" fmla="*/ 6096949 w 6127519"/>
              <a:gd name="connsiteY97-30654" fmla="*/ 5648179 h 6858000"/>
              <a:gd name="connsiteX98-30655" fmla="*/ 6125703 w 6127519"/>
              <a:gd name="connsiteY98-30656" fmla="*/ 5692894 h 6858000"/>
              <a:gd name="connsiteX99-30657" fmla="*/ 6121353 w 6127519"/>
              <a:gd name="connsiteY99-30658" fmla="*/ 5721725 h 6858000"/>
              <a:gd name="connsiteX100-30659" fmla="*/ 6121607 w 6127519"/>
              <a:gd name="connsiteY100-30660" fmla="*/ 5721959 h 6858000"/>
              <a:gd name="connsiteX101-30661" fmla="*/ 6127024 w 6127519"/>
              <a:gd name="connsiteY101-30662" fmla="*/ 5786902 h 6858000"/>
              <a:gd name="connsiteX102-30663" fmla="*/ 6127519 w 6127519"/>
              <a:gd name="connsiteY102-30664" fmla="*/ 5865775 h 6858000"/>
              <a:gd name="connsiteX103-30665" fmla="*/ 6119217 w 6127519"/>
              <a:gd name="connsiteY103-30666" fmla="*/ 5888542 h 6858000"/>
              <a:gd name="connsiteX104-30667" fmla="*/ 6102493 w 6127519"/>
              <a:gd name="connsiteY104-30668" fmla="*/ 5928602 h 6858000"/>
              <a:gd name="connsiteX105-30669" fmla="*/ 6056863 w 6127519"/>
              <a:gd name="connsiteY105-30670" fmla="*/ 6000643 h 6858000"/>
              <a:gd name="connsiteX106-30671" fmla="*/ 6045436 w 6127519"/>
              <a:gd name="connsiteY106-30672" fmla="*/ 6124480 h 6858000"/>
              <a:gd name="connsiteX107-30673" fmla="*/ 6030489 w 6127519"/>
              <a:gd name="connsiteY107-30674" fmla="*/ 6317666 h 6858000"/>
              <a:gd name="connsiteX108-30675" fmla="*/ 6007492 w 6127519"/>
              <a:gd name="connsiteY108-30676" fmla="*/ 6440818 h 6858000"/>
              <a:gd name="connsiteX109-30677" fmla="*/ 6009467 w 6127519"/>
              <a:gd name="connsiteY109-30678" fmla="*/ 6487076 h 6858000"/>
              <a:gd name="connsiteX110-30679" fmla="*/ 5995064 w 6127519"/>
              <a:gd name="connsiteY110-30680" fmla="*/ 6540791 h 6858000"/>
              <a:gd name="connsiteX111-30681" fmla="*/ 5996309 w 6127519"/>
              <a:gd name="connsiteY111-30682" fmla="*/ 6543961 h 6858000"/>
              <a:gd name="connsiteX112-30683" fmla="*/ 6004510 w 6127519"/>
              <a:gd name="connsiteY112-30684" fmla="*/ 6599256 h 6858000"/>
              <a:gd name="connsiteX113-30685" fmla="*/ 5986207 w 6127519"/>
              <a:gd name="connsiteY113-30686" fmla="*/ 6695855 h 6858000"/>
              <a:gd name="connsiteX114-30687" fmla="*/ 5979428 w 6127519"/>
              <a:gd name="connsiteY114-30688" fmla="*/ 6754678 h 6858000"/>
              <a:gd name="connsiteX115-30689" fmla="*/ 5983398 w 6127519"/>
              <a:gd name="connsiteY115-30690" fmla="*/ 6778641 h 6858000"/>
              <a:gd name="connsiteX116-30691" fmla="*/ 5984543 w 6127519"/>
              <a:gd name="connsiteY116-30692" fmla="*/ 6811016 h 6858000"/>
              <a:gd name="connsiteX117-30693" fmla="*/ 5981802 w 6127519"/>
              <a:gd name="connsiteY117-30694" fmla="*/ 6838578 h 6858000"/>
              <a:gd name="connsiteX118-30695" fmla="*/ 5979671 w 6127519"/>
              <a:gd name="connsiteY118-30696" fmla="*/ 6858000 h 6858000"/>
              <a:gd name="connsiteX119-30697" fmla="*/ 0 w 6127519"/>
              <a:gd name="connsiteY119-30698" fmla="*/ 6858000 h 6858000"/>
              <a:gd name="connsiteX120-30699" fmla="*/ 0 w 6127519"/>
              <a:gd name="connsiteY120-30700" fmla="*/ 0 h 6858000"/>
              <a:gd name="connsiteX0-30701" fmla="*/ 0 w 6127519"/>
              <a:gd name="connsiteY0-30702" fmla="*/ 0 h 6858000"/>
              <a:gd name="connsiteX1-30703" fmla="*/ 4965888 w 6127519"/>
              <a:gd name="connsiteY1-30704" fmla="*/ 0 h 6858000"/>
              <a:gd name="connsiteX2-30705" fmla="*/ 4967767 w 6127519"/>
              <a:gd name="connsiteY2-30706" fmla="*/ 7930 h 6858000"/>
              <a:gd name="connsiteX3-30707" fmla="*/ 4979444 w 6127519"/>
              <a:gd name="connsiteY3-30708" fmla="*/ 43921 h 6858000"/>
              <a:gd name="connsiteX4-30709" fmla="*/ 5021173 w 6127519"/>
              <a:gd name="connsiteY4-30710" fmla="*/ 123738 h 6858000"/>
              <a:gd name="connsiteX5-30711" fmla="*/ 5075458 w 6127519"/>
              <a:gd name="connsiteY5-30712" fmla="*/ 264355 h 6858000"/>
              <a:gd name="connsiteX6-30713" fmla="*/ 5081175 w 6127519"/>
              <a:gd name="connsiteY6-30714" fmla="*/ 277448 h 6858000"/>
              <a:gd name="connsiteX7-30715" fmla="*/ 5097011 w 6127519"/>
              <a:gd name="connsiteY7-30716" fmla="*/ 355616 h 6858000"/>
              <a:gd name="connsiteX8-30717" fmla="*/ 5130982 w 6127519"/>
              <a:gd name="connsiteY8-30718" fmla="*/ 412030 h 6858000"/>
              <a:gd name="connsiteX9-30719" fmla="*/ 5153000 w 6127519"/>
              <a:gd name="connsiteY9-30720" fmla="*/ 507134 h 6858000"/>
              <a:gd name="connsiteX10-30721" fmla="*/ 5171282 w 6127519"/>
              <a:gd name="connsiteY10-30722" fmla="*/ 602071 h 6858000"/>
              <a:gd name="connsiteX11-30723" fmla="*/ 5176196 w 6127519"/>
              <a:gd name="connsiteY11-30724" fmla="*/ 636822 h 6858000"/>
              <a:gd name="connsiteX12-30725" fmla="*/ 5189051 w 6127519"/>
              <a:gd name="connsiteY12-30726" fmla="*/ 782518 h 6858000"/>
              <a:gd name="connsiteX13-30727" fmla="*/ 5210428 w 6127519"/>
              <a:gd name="connsiteY13-30728" fmla="*/ 815772 h 6858000"/>
              <a:gd name="connsiteX14-30729" fmla="*/ 5221088 w 6127519"/>
              <a:gd name="connsiteY14-30730" fmla="*/ 860193 h 6858000"/>
              <a:gd name="connsiteX15-30731" fmla="*/ 5230806 w 6127519"/>
              <a:gd name="connsiteY15-30732" fmla="*/ 961354 h 6858000"/>
              <a:gd name="connsiteX16-30733" fmla="*/ 5201018 w 6127519"/>
              <a:gd name="connsiteY16-30734" fmla="*/ 1095027 h 6858000"/>
              <a:gd name="connsiteX17-30735" fmla="*/ 5202153 w 6127519"/>
              <a:gd name="connsiteY17-30736" fmla="*/ 1133224 h 6858000"/>
              <a:gd name="connsiteX18-30737" fmla="*/ 5207370 w 6127519"/>
              <a:gd name="connsiteY18-30738" fmla="*/ 1138097 h 6858000"/>
              <a:gd name="connsiteX19-30739" fmla="*/ 5189234 w 6127519"/>
              <a:gd name="connsiteY19-30740" fmla="*/ 1193495 h 6858000"/>
              <a:gd name="connsiteX20-30741" fmla="*/ 5202769 w 6127519"/>
              <a:gd name="connsiteY20-30742" fmla="*/ 1269450 h 6858000"/>
              <a:gd name="connsiteX21-30743" fmla="*/ 5225968 w 6127519"/>
              <a:gd name="connsiteY21-30744" fmla="*/ 1357994 h 6858000"/>
              <a:gd name="connsiteX22-30745" fmla="*/ 5233819 w 6127519"/>
              <a:gd name="connsiteY22-30746" fmla="*/ 1380922 h 6858000"/>
              <a:gd name="connsiteX23-30747" fmla="*/ 5237226 w 6127519"/>
              <a:gd name="connsiteY23-30748" fmla="*/ 1441327 h 6858000"/>
              <a:gd name="connsiteX24-30749" fmla="*/ 5255653 w 6127519"/>
              <a:gd name="connsiteY24-30750" fmla="*/ 1524712 h 6858000"/>
              <a:gd name="connsiteX25-30751" fmla="*/ 5263491 w 6127519"/>
              <a:gd name="connsiteY25-30752" fmla="*/ 1642938 h 6858000"/>
              <a:gd name="connsiteX26-30753" fmla="*/ 5261314 w 6127519"/>
              <a:gd name="connsiteY26-30754" fmla="*/ 1689177 h 6858000"/>
              <a:gd name="connsiteX27-30755" fmla="*/ 5259788 w 6127519"/>
              <a:gd name="connsiteY27-30756" fmla="*/ 1768516 h 6858000"/>
              <a:gd name="connsiteX28-30757" fmla="*/ 5255696 w 6127519"/>
              <a:gd name="connsiteY28-30758" fmla="*/ 1953770 h 6858000"/>
              <a:gd name="connsiteX29-30759" fmla="*/ 5252592 w 6127519"/>
              <a:gd name="connsiteY29-30760" fmla="*/ 2092210 h 6858000"/>
              <a:gd name="connsiteX30-30761" fmla="*/ 5264303 w 6127519"/>
              <a:gd name="connsiteY30-30762" fmla="*/ 2225157 h 6858000"/>
              <a:gd name="connsiteX31-30763" fmla="*/ 5254949 w 6127519"/>
              <a:gd name="connsiteY31-30764" fmla="*/ 2236160 h 6858000"/>
              <a:gd name="connsiteX32-30765" fmla="*/ 5250104 w 6127519"/>
              <a:gd name="connsiteY32-30766" fmla="*/ 2249166 h 6858000"/>
              <a:gd name="connsiteX33-30767" fmla="*/ 5251214 w 6127519"/>
              <a:gd name="connsiteY33-30768" fmla="*/ 2250944 h 6858000"/>
              <a:gd name="connsiteX34-30769" fmla="*/ 5250644 w 6127519"/>
              <a:gd name="connsiteY34-30770" fmla="*/ 2266619 h 6858000"/>
              <a:gd name="connsiteX35-30771" fmla="*/ 5293877 w 6127519"/>
              <a:gd name="connsiteY35-30772" fmla="*/ 2368649 h 6858000"/>
              <a:gd name="connsiteX36-30773" fmla="*/ 5311338 w 6127519"/>
              <a:gd name="connsiteY36-30774" fmla="*/ 2404034 h 6858000"/>
              <a:gd name="connsiteX37-30775" fmla="*/ 5338366 w 6127519"/>
              <a:gd name="connsiteY37-30776" fmla="*/ 2465052 h 6858000"/>
              <a:gd name="connsiteX38-30777" fmla="*/ 5371263 w 6127519"/>
              <a:gd name="connsiteY38-30778" fmla="*/ 2586413 h 6858000"/>
              <a:gd name="connsiteX39-30779" fmla="*/ 5407503 w 6127519"/>
              <a:gd name="connsiteY39-30780" fmla="*/ 2786290 h 6858000"/>
              <a:gd name="connsiteX40-30781" fmla="*/ 5407356 w 6127519"/>
              <a:gd name="connsiteY40-30782" fmla="*/ 2787545 h 6858000"/>
              <a:gd name="connsiteX41-30783" fmla="*/ 5411130 w 6127519"/>
              <a:gd name="connsiteY41-30784" fmla="*/ 2788640 h 6858000"/>
              <a:gd name="connsiteX42-30785" fmla="*/ 5416439 w 6127519"/>
              <a:gd name="connsiteY42-30786" fmla="*/ 2805666 h 6858000"/>
              <a:gd name="connsiteX43-30787" fmla="*/ 5457023 w 6127519"/>
              <a:gd name="connsiteY43-30788" fmla="*/ 2858292 h 6858000"/>
              <a:gd name="connsiteX44-30789" fmla="*/ 5479298 w 6127519"/>
              <a:gd name="connsiteY44-30790" fmla="*/ 2947791 h 6858000"/>
              <a:gd name="connsiteX45-30791" fmla="*/ 5481770 w 6127519"/>
              <a:gd name="connsiteY45-30792" fmla="*/ 2951352 h 6858000"/>
              <a:gd name="connsiteX46-30793" fmla="*/ 5482045 w 6127519"/>
              <a:gd name="connsiteY46-30794" fmla="*/ 2984371 h 6858000"/>
              <a:gd name="connsiteX47-30795" fmla="*/ 5482415 w 6127519"/>
              <a:gd name="connsiteY47-30796" fmla="*/ 3004079 h 6858000"/>
              <a:gd name="connsiteX48-30797" fmla="*/ 5503944 w 6127519"/>
              <a:gd name="connsiteY48-30798" fmla="*/ 3123335 h 6858000"/>
              <a:gd name="connsiteX49-30799" fmla="*/ 5516007 w 6127519"/>
              <a:gd name="connsiteY49-30800" fmla="*/ 3258473 h 6858000"/>
              <a:gd name="connsiteX50-30801" fmla="*/ 5566839 w 6127519"/>
              <a:gd name="connsiteY50-30802" fmla="*/ 3345295 h 6858000"/>
              <a:gd name="connsiteX51-30803" fmla="*/ 5589758 w 6127519"/>
              <a:gd name="connsiteY51-30804" fmla="*/ 3506453 h 6858000"/>
              <a:gd name="connsiteX52-30805" fmla="*/ 5596144 w 6127519"/>
              <a:gd name="connsiteY52-30806" fmla="*/ 3534624 h 6858000"/>
              <a:gd name="connsiteX53-30807" fmla="*/ 5597750 w 6127519"/>
              <a:gd name="connsiteY53-30808" fmla="*/ 3534129 h 6858000"/>
              <a:gd name="connsiteX54-30809" fmla="*/ 5599700 w 6127519"/>
              <a:gd name="connsiteY54-30810" fmla="*/ 3547221 h 6858000"/>
              <a:gd name="connsiteX55-30811" fmla="*/ 5615031 w 6127519"/>
              <a:gd name="connsiteY55-30812" fmla="*/ 3557482 h 6858000"/>
              <a:gd name="connsiteX56-30813" fmla="*/ 5618377 w 6127519"/>
              <a:gd name="connsiteY56-30814" fmla="*/ 3588431 h 6858000"/>
              <a:gd name="connsiteX57-30815" fmla="*/ 5612155 w 6127519"/>
              <a:gd name="connsiteY57-30816" fmla="*/ 3589869 h 6858000"/>
              <a:gd name="connsiteX58-30817" fmla="*/ 5620843 w 6127519"/>
              <a:gd name="connsiteY58-30818" fmla="*/ 3606745 h 6858000"/>
              <a:gd name="connsiteX59-30819" fmla="*/ 5655472 w 6127519"/>
              <a:gd name="connsiteY59-30820" fmla="*/ 3678877 h 6858000"/>
              <a:gd name="connsiteX60-30821" fmla="*/ 5683015 w 6127519"/>
              <a:gd name="connsiteY60-30822" fmla="*/ 3762025 h 6858000"/>
              <a:gd name="connsiteX61-30823" fmla="*/ 5696643 w 6127519"/>
              <a:gd name="connsiteY61-30824" fmla="*/ 3773888 h 6858000"/>
              <a:gd name="connsiteX62-30825" fmla="*/ 5699203 w 6127519"/>
              <a:gd name="connsiteY62-30826" fmla="*/ 3775823 h 6858000"/>
              <a:gd name="connsiteX63-30827" fmla="*/ 5704824 w 6127519"/>
              <a:gd name="connsiteY63-30828" fmla="*/ 3785966 h 6858000"/>
              <a:gd name="connsiteX64-30829" fmla="*/ 5733539 w 6127519"/>
              <a:gd name="connsiteY64-30830" fmla="*/ 3818457 h 6858000"/>
              <a:gd name="connsiteX65-30831" fmla="*/ 5768491 w 6127519"/>
              <a:gd name="connsiteY65-30832" fmla="*/ 3914399 h 6858000"/>
              <a:gd name="connsiteX66-30833" fmla="*/ 5793123 w 6127519"/>
              <a:gd name="connsiteY66-30834" fmla="*/ 3969952 h 6858000"/>
              <a:gd name="connsiteX67-30835" fmla="*/ 5808321 w 6127519"/>
              <a:gd name="connsiteY67-30836" fmla="*/ 3988153 h 6858000"/>
              <a:gd name="connsiteX68-30837" fmla="*/ 5825621 w 6127519"/>
              <a:gd name="connsiteY68-30838" fmla="*/ 4015525 h 6858000"/>
              <a:gd name="connsiteX69-30839" fmla="*/ 5860672 w 6127519"/>
              <a:gd name="connsiteY69-30840" fmla="*/ 4061579 h 6858000"/>
              <a:gd name="connsiteX70-30841" fmla="*/ 5872173 w 6127519"/>
              <a:gd name="connsiteY70-30842" fmla="*/ 4088497 h 6858000"/>
              <a:gd name="connsiteX71-30843" fmla="*/ 5894095 w 6127519"/>
              <a:gd name="connsiteY71-30844" fmla="*/ 4128857 h 6858000"/>
              <a:gd name="connsiteX72-30845" fmla="*/ 5903513 w 6127519"/>
              <a:gd name="connsiteY72-30846" fmla="*/ 4187661 h 6858000"/>
              <a:gd name="connsiteX73-30847" fmla="*/ 5917114 w 6127519"/>
              <a:gd name="connsiteY73-30848" fmla="*/ 4213096 h 6858000"/>
              <a:gd name="connsiteX74-30849" fmla="*/ 5924233 w 6127519"/>
              <a:gd name="connsiteY74-30850" fmla="*/ 4242060 h 6858000"/>
              <a:gd name="connsiteX75-30851" fmla="*/ 5928910 w 6127519"/>
              <a:gd name="connsiteY75-30852" fmla="*/ 4300973 h 6858000"/>
              <a:gd name="connsiteX76-30853" fmla="*/ 5939320 w 6127519"/>
              <a:gd name="connsiteY76-30854" fmla="*/ 4340435 h 6858000"/>
              <a:gd name="connsiteX77-30855" fmla="*/ 5946705 w 6127519"/>
              <a:gd name="connsiteY77-30856" fmla="*/ 4428051 h 6858000"/>
              <a:gd name="connsiteX78-30857" fmla="*/ 5949261 w 6127519"/>
              <a:gd name="connsiteY78-30858" fmla="*/ 4449185 h 6858000"/>
              <a:gd name="connsiteX79-30859" fmla="*/ 5968960 w 6127519"/>
              <a:gd name="connsiteY79-30860" fmla="*/ 4482655 h 6858000"/>
              <a:gd name="connsiteX80-30861" fmla="*/ 5980106 w 6127519"/>
              <a:gd name="connsiteY80-30862" fmla="*/ 4585087 h 6858000"/>
              <a:gd name="connsiteX81-30863" fmla="*/ 5998138 w 6127519"/>
              <a:gd name="connsiteY81-30864" fmla="*/ 4697518 h 6858000"/>
              <a:gd name="connsiteX82-30865" fmla="*/ 6013516 w 6127519"/>
              <a:gd name="connsiteY82-30866" fmla="*/ 4786619 h 6858000"/>
              <a:gd name="connsiteX83-30867" fmla="*/ 6025404 w 6127519"/>
              <a:gd name="connsiteY83-30868" fmla="*/ 4858148 h 6858000"/>
              <a:gd name="connsiteX84-30869" fmla="*/ 6007749 w 6127519"/>
              <a:gd name="connsiteY84-30870" fmla="*/ 4964715 h 6858000"/>
              <a:gd name="connsiteX85-30871" fmla="*/ 6005269 w 6127519"/>
              <a:gd name="connsiteY85-30872" fmla="*/ 5150567 h 6858000"/>
              <a:gd name="connsiteX86-30873" fmla="*/ 6001127 w 6127519"/>
              <a:gd name="connsiteY86-30874" fmla="*/ 5164609 h 6858000"/>
              <a:gd name="connsiteX87-30875" fmla="*/ 5998514 w 6127519"/>
              <a:gd name="connsiteY87-30876" fmla="*/ 5189673 h 6858000"/>
              <a:gd name="connsiteX88-30877" fmla="*/ 6018409 w 6127519"/>
              <a:gd name="connsiteY88-30878" fmla="*/ 5227157 h 6858000"/>
              <a:gd name="connsiteX89-30879" fmla="*/ 6036748 w 6127519"/>
              <a:gd name="connsiteY89-30880" fmla="*/ 5322752 h 6858000"/>
              <a:gd name="connsiteX90-30881" fmla="*/ 6036943 w 6127519"/>
              <a:gd name="connsiteY90-30882" fmla="*/ 5329480 h 6858000"/>
              <a:gd name="connsiteX91-30883" fmla="*/ 6037677 w 6127519"/>
              <a:gd name="connsiteY91-30884" fmla="*/ 5354807 h 6858000"/>
              <a:gd name="connsiteX92-30885" fmla="*/ 6039728 w 6127519"/>
              <a:gd name="connsiteY92-30886" fmla="*/ 5359416 h 6858000"/>
              <a:gd name="connsiteX93-30887" fmla="*/ 6053435 w 6127519"/>
              <a:gd name="connsiteY93-30888" fmla="*/ 5387547 h 6858000"/>
              <a:gd name="connsiteX94-30889" fmla="*/ 6065933 w 6127519"/>
              <a:gd name="connsiteY94-30890" fmla="*/ 5443002 h 6858000"/>
              <a:gd name="connsiteX95-30891" fmla="*/ 6068640 w 6127519"/>
              <a:gd name="connsiteY95-30892" fmla="*/ 5474503 h 6858000"/>
              <a:gd name="connsiteX96-30893" fmla="*/ 6080922 w 6127519"/>
              <a:gd name="connsiteY96-30894" fmla="*/ 5561070 h 6858000"/>
              <a:gd name="connsiteX97-30895" fmla="*/ 6096949 w 6127519"/>
              <a:gd name="connsiteY97-30896" fmla="*/ 5648179 h 6858000"/>
              <a:gd name="connsiteX98-30897" fmla="*/ 6125703 w 6127519"/>
              <a:gd name="connsiteY98-30898" fmla="*/ 5692894 h 6858000"/>
              <a:gd name="connsiteX99-30899" fmla="*/ 6121353 w 6127519"/>
              <a:gd name="connsiteY99-30900" fmla="*/ 5721725 h 6858000"/>
              <a:gd name="connsiteX100-30901" fmla="*/ 6121607 w 6127519"/>
              <a:gd name="connsiteY100-30902" fmla="*/ 5721959 h 6858000"/>
              <a:gd name="connsiteX101-30903" fmla="*/ 6127024 w 6127519"/>
              <a:gd name="connsiteY101-30904" fmla="*/ 5786902 h 6858000"/>
              <a:gd name="connsiteX102-30905" fmla="*/ 6127519 w 6127519"/>
              <a:gd name="connsiteY102-30906" fmla="*/ 5865775 h 6858000"/>
              <a:gd name="connsiteX103-30907" fmla="*/ 6119217 w 6127519"/>
              <a:gd name="connsiteY103-30908" fmla="*/ 5888542 h 6858000"/>
              <a:gd name="connsiteX104-30909" fmla="*/ 6102493 w 6127519"/>
              <a:gd name="connsiteY104-30910" fmla="*/ 5928602 h 6858000"/>
              <a:gd name="connsiteX105-30911" fmla="*/ 6056863 w 6127519"/>
              <a:gd name="connsiteY105-30912" fmla="*/ 6000643 h 6858000"/>
              <a:gd name="connsiteX106-30913" fmla="*/ 6045436 w 6127519"/>
              <a:gd name="connsiteY106-30914" fmla="*/ 6124480 h 6858000"/>
              <a:gd name="connsiteX107-30915" fmla="*/ 6030489 w 6127519"/>
              <a:gd name="connsiteY107-30916" fmla="*/ 6317666 h 6858000"/>
              <a:gd name="connsiteX108-30917" fmla="*/ 6007492 w 6127519"/>
              <a:gd name="connsiteY108-30918" fmla="*/ 6440818 h 6858000"/>
              <a:gd name="connsiteX109-30919" fmla="*/ 6009467 w 6127519"/>
              <a:gd name="connsiteY109-30920" fmla="*/ 6487076 h 6858000"/>
              <a:gd name="connsiteX110-30921" fmla="*/ 5995064 w 6127519"/>
              <a:gd name="connsiteY110-30922" fmla="*/ 6540791 h 6858000"/>
              <a:gd name="connsiteX111-30923" fmla="*/ 6004510 w 6127519"/>
              <a:gd name="connsiteY111-30924" fmla="*/ 6599256 h 6858000"/>
              <a:gd name="connsiteX112-30925" fmla="*/ 5986207 w 6127519"/>
              <a:gd name="connsiteY112-30926" fmla="*/ 6695855 h 6858000"/>
              <a:gd name="connsiteX113-30927" fmla="*/ 5979428 w 6127519"/>
              <a:gd name="connsiteY113-30928" fmla="*/ 6754678 h 6858000"/>
              <a:gd name="connsiteX114-30929" fmla="*/ 5983398 w 6127519"/>
              <a:gd name="connsiteY114-30930" fmla="*/ 6778641 h 6858000"/>
              <a:gd name="connsiteX115-30931" fmla="*/ 5984543 w 6127519"/>
              <a:gd name="connsiteY115-30932" fmla="*/ 6811016 h 6858000"/>
              <a:gd name="connsiteX116-30933" fmla="*/ 5981802 w 6127519"/>
              <a:gd name="connsiteY116-30934" fmla="*/ 6838578 h 6858000"/>
              <a:gd name="connsiteX117-30935" fmla="*/ 5979671 w 6127519"/>
              <a:gd name="connsiteY117-30936" fmla="*/ 6858000 h 6858000"/>
              <a:gd name="connsiteX118-30937" fmla="*/ 0 w 6127519"/>
              <a:gd name="connsiteY118-30938" fmla="*/ 6858000 h 6858000"/>
              <a:gd name="connsiteX119-30939" fmla="*/ 0 w 6127519"/>
              <a:gd name="connsiteY119-30940" fmla="*/ 0 h 6858000"/>
              <a:gd name="connsiteX0-30941" fmla="*/ 0 w 6127519"/>
              <a:gd name="connsiteY0-30942" fmla="*/ 0 h 6858000"/>
              <a:gd name="connsiteX1-30943" fmla="*/ 4965888 w 6127519"/>
              <a:gd name="connsiteY1-30944" fmla="*/ 0 h 6858000"/>
              <a:gd name="connsiteX2-30945" fmla="*/ 4967767 w 6127519"/>
              <a:gd name="connsiteY2-30946" fmla="*/ 7930 h 6858000"/>
              <a:gd name="connsiteX3-30947" fmla="*/ 4979444 w 6127519"/>
              <a:gd name="connsiteY3-30948" fmla="*/ 43921 h 6858000"/>
              <a:gd name="connsiteX4-30949" fmla="*/ 5021173 w 6127519"/>
              <a:gd name="connsiteY4-30950" fmla="*/ 123738 h 6858000"/>
              <a:gd name="connsiteX5-30951" fmla="*/ 5075458 w 6127519"/>
              <a:gd name="connsiteY5-30952" fmla="*/ 264355 h 6858000"/>
              <a:gd name="connsiteX6-30953" fmla="*/ 5081175 w 6127519"/>
              <a:gd name="connsiteY6-30954" fmla="*/ 277448 h 6858000"/>
              <a:gd name="connsiteX7-30955" fmla="*/ 5097011 w 6127519"/>
              <a:gd name="connsiteY7-30956" fmla="*/ 355616 h 6858000"/>
              <a:gd name="connsiteX8-30957" fmla="*/ 5130982 w 6127519"/>
              <a:gd name="connsiteY8-30958" fmla="*/ 412030 h 6858000"/>
              <a:gd name="connsiteX9-30959" fmla="*/ 5153000 w 6127519"/>
              <a:gd name="connsiteY9-30960" fmla="*/ 507134 h 6858000"/>
              <a:gd name="connsiteX10-30961" fmla="*/ 5171282 w 6127519"/>
              <a:gd name="connsiteY10-30962" fmla="*/ 602071 h 6858000"/>
              <a:gd name="connsiteX11-30963" fmla="*/ 5176196 w 6127519"/>
              <a:gd name="connsiteY11-30964" fmla="*/ 636822 h 6858000"/>
              <a:gd name="connsiteX12-30965" fmla="*/ 5189051 w 6127519"/>
              <a:gd name="connsiteY12-30966" fmla="*/ 782518 h 6858000"/>
              <a:gd name="connsiteX13-30967" fmla="*/ 5210428 w 6127519"/>
              <a:gd name="connsiteY13-30968" fmla="*/ 815772 h 6858000"/>
              <a:gd name="connsiteX14-30969" fmla="*/ 5221088 w 6127519"/>
              <a:gd name="connsiteY14-30970" fmla="*/ 860193 h 6858000"/>
              <a:gd name="connsiteX15-30971" fmla="*/ 5230806 w 6127519"/>
              <a:gd name="connsiteY15-30972" fmla="*/ 961354 h 6858000"/>
              <a:gd name="connsiteX16-30973" fmla="*/ 5201018 w 6127519"/>
              <a:gd name="connsiteY16-30974" fmla="*/ 1095027 h 6858000"/>
              <a:gd name="connsiteX17-30975" fmla="*/ 5202153 w 6127519"/>
              <a:gd name="connsiteY17-30976" fmla="*/ 1133224 h 6858000"/>
              <a:gd name="connsiteX18-30977" fmla="*/ 5207370 w 6127519"/>
              <a:gd name="connsiteY18-30978" fmla="*/ 1138097 h 6858000"/>
              <a:gd name="connsiteX19-30979" fmla="*/ 5189234 w 6127519"/>
              <a:gd name="connsiteY19-30980" fmla="*/ 1193495 h 6858000"/>
              <a:gd name="connsiteX20-30981" fmla="*/ 5202769 w 6127519"/>
              <a:gd name="connsiteY20-30982" fmla="*/ 1269450 h 6858000"/>
              <a:gd name="connsiteX21-30983" fmla="*/ 5225968 w 6127519"/>
              <a:gd name="connsiteY21-30984" fmla="*/ 1357994 h 6858000"/>
              <a:gd name="connsiteX22-30985" fmla="*/ 5233819 w 6127519"/>
              <a:gd name="connsiteY22-30986" fmla="*/ 1380922 h 6858000"/>
              <a:gd name="connsiteX23-30987" fmla="*/ 5237226 w 6127519"/>
              <a:gd name="connsiteY23-30988" fmla="*/ 1441327 h 6858000"/>
              <a:gd name="connsiteX24-30989" fmla="*/ 5255653 w 6127519"/>
              <a:gd name="connsiteY24-30990" fmla="*/ 1524712 h 6858000"/>
              <a:gd name="connsiteX25-30991" fmla="*/ 5263491 w 6127519"/>
              <a:gd name="connsiteY25-30992" fmla="*/ 1642938 h 6858000"/>
              <a:gd name="connsiteX26-30993" fmla="*/ 5261314 w 6127519"/>
              <a:gd name="connsiteY26-30994" fmla="*/ 1689177 h 6858000"/>
              <a:gd name="connsiteX27-30995" fmla="*/ 5259788 w 6127519"/>
              <a:gd name="connsiteY27-30996" fmla="*/ 1768516 h 6858000"/>
              <a:gd name="connsiteX28-30997" fmla="*/ 5255696 w 6127519"/>
              <a:gd name="connsiteY28-30998" fmla="*/ 1953770 h 6858000"/>
              <a:gd name="connsiteX29-30999" fmla="*/ 5252592 w 6127519"/>
              <a:gd name="connsiteY29-31000" fmla="*/ 2092210 h 6858000"/>
              <a:gd name="connsiteX30-31001" fmla="*/ 5264303 w 6127519"/>
              <a:gd name="connsiteY30-31002" fmla="*/ 2225157 h 6858000"/>
              <a:gd name="connsiteX31-31003" fmla="*/ 5254949 w 6127519"/>
              <a:gd name="connsiteY31-31004" fmla="*/ 2236160 h 6858000"/>
              <a:gd name="connsiteX32-31005" fmla="*/ 5250104 w 6127519"/>
              <a:gd name="connsiteY32-31006" fmla="*/ 2249166 h 6858000"/>
              <a:gd name="connsiteX33-31007" fmla="*/ 5251214 w 6127519"/>
              <a:gd name="connsiteY33-31008" fmla="*/ 2250944 h 6858000"/>
              <a:gd name="connsiteX34-31009" fmla="*/ 5250644 w 6127519"/>
              <a:gd name="connsiteY34-31010" fmla="*/ 2266619 h 6858000"/>
              <a:gd name="connsiteX35-31011" fmla="*/ 5293877 w 6127519"/>
              <a:gd name="connsiteY35-31012" fmla="*/ 2368649 h 6858000"/>
              <a:gd name="connsiteX36-31013" fmla="*/ 5311338 w 6127519"/>
              <a:gd name="connsiteY36-31014" fmla="*/ 2404034 h 6858000"/>
              <a:gd name="connsiteX37-31015" fmla="*/ 5338366 w 6127519"/>
              <a:gd name="connsiteY37-31016" fmla="*/ 2465052 h 6858000"/>
              <a:gd name="connsiteX38-31017" fmla="*/ 5371263 w 6127519"/>
              <a:gd name="connsiteY38-31018" fmla="*/ 2586413 h 6858000"/>
              <a:gd name="connsiteX39-31019" fmla="*/ 5407503 w 6127519"/>
              <a:gd name="connsiteY39-31020" fmla="*/ 2786290 h 6858000"/>
              <a:gd name="connsiteX40-31021" fmla="*/ 5407356 w 6127519"/>
              <a:gd name="connsiteY40-31022" fmla="*/ 2787545 h 6858000"/>
              <a:gd name="connsiteX41-31023" fmla="*/ 5411130 w 6127519"/>
              <a:gd name="connsiteY41-31024" fmla="*/ 2788640 h 6858000"/>
              <a:gd name="connsiteX42-31025" fmla="*/ 5416439 w 6127519"/>
              <a:gd name="connsiteY42-31026" fmla="*/ 2805666 h 6858000"/>
              <a:gd name="connsiteX43-31027" fmla="*/ 5457023 w 6127519"/>
              <a:gd name="connsiteY43-31028" fmla="*/ 2858292 h 6858000"/>
              <a:gd name="connsiteX44-31029" fmla="*/ 5479298 w 6127519"/>
              <a:gd name="connsiteY44-31030" fmla="*/ 2947791 h 6858000"/>
              <a:gd name="connsiteX45-31031" fmla="*/ 5481770 w 6127519"/>
              <a:gd name="connsiteY45-31032" fmla="*/ 2951352 h 6858000"/>
              <a:gd name="connsiteX46-31033" fmla="*/ 5482045 w 6127519"/>
              <a:gd name="connsiteY46-31034" fmla="*/ 2984371 h 6858000"/>
              <a:gd name="connsiteX47-31035" fmla="*/ 5482415 w 6127519"/>
              <a:gd name="connsiteY47-31036" fmla="*/ 3004079 h 6858000"/>
              <a:gd name="connsiteX48-31037" fmla="*/ 5503944 w 6127519"/>
              <a:gd name="connsiteY48-31038" fmla="*/ 3123335 h 6858000"/>
              <a:gd name="connsiteX49-31039" fmla="*/ 5516007 w 6127519"/>
              <a:gd name="connsiteY49-31040" fmla="*/ 3258473 h 6858000"/>
              <a:gd name="connsiteX50-31041" fmla="*/ 5566839 w 6127519"/>
              <a:gd name="connsiteY50-31042" fmla="*/ 3345295 h 6858000"/>
              <a:gd name="connsiteX51-31043" fmla="*/ 5589758 w 6127519"/>
              <a:gd name="connsiteY51-31044" fmla="*/ 3506453 h 6858000"/>
              <a:gd name="connsiteX52-31045" fmla="*/ 5596144 w 6127519"/>
              <a:gd name="connsiteY52-31046" fmla="*/ 3534624 h 6858000"/>
              <a:gd name="connsiteX53-31047" fmla="*/ 5597750 w 6127519"/>
              <a:gd name="connsiteY53-31048" fmla="*/ 3534129 h 6858000"/>
              <a:gd name="connsiteX54-31049" fmla="*/ 5599700 w 6127519"/>
              <a:gd name="connsiteY54-31050" fmla="*/ 3547221 h 6858000"/>
              <a:gd name="connsiteX55-31051" fmla="*/ 5615031 w 6127519"/>
              <a:gd name="connsiteY55-31052" fmla="*/ 3557482 h 6858000"/>
              <a:gd name="connsiteX56-31053" fmla="*/ 5618377 w 6127519"/>
              <a:gd name="connsiteY56-31054" fmla="*/ 3588431 h 6858000"/>
              <a:gd name="connsiteX57-31055" fmla="*/ 5612155 w 6127519"/>
              <a:gd name="connsiteY57-31056" fmla="*/ 3589869 h 6858000"/>
              <a:gd name="connsiteX58-31057" fmla="*/ 5620843 w 6127519"/>
              <a:gd name="connsiteY58-31058" fmla="*/ 3606745 h 6858000"/>
              <a:gd name="connsiteX59-31059" fmla="*/ 5655472 w 6127519"/>
              <a:gd name="connsiteY59-31060" fmla="*/ 3678877 h 6858000"/>
              <a:gd name="connsiteX60-31061" fmla="*/ 5683015 w 6127519"/>
              <a:gd name="connsiteY60-31062" fmla="*/ 3762025 h 6858000"/>
              <a:gd name="connsiteX61-31063" fmla="*/ 5696643 w 6127519"/>
              <a:gd name="connsiteY61-31064" fmla="*/ 3773888 h 6858000"/>
              <a:gd name="connsiteX62-31065" fmla="*/ 5699203 w 6127519"/>
              <a:gd name="connsiteY62-31066" fmla="*/ 3775823 h 6858000"/>
              <a:gd name="connsiteX63-31067" fmla="*/ 5704824 w 6127519"/>
              <a:gd name="connsiteY63-31068" fmla="*/ 3785966 h 6858000"/>
              <a:gd name="connsiteX64-31069" fmla="*/ 5733539 w 6127519"/>
              <a:gd name="connsiteY64-31070" fmla="*/ 3818457 h 6858000"/>
              <a:gd name="connsiteX65-31071" fmla="*/ 5768491 w 6127519"/>
              <a:gd name="connsiteY65-31072" fmla="*/ 3914399 h 6858000"/>
              <a:gd name="connsiteX66-31073" fmla="*/ 5793123 w 6127519"/>
              <a:gd name="connsiteY66-31074" fmla="*/ 3969952 h 6858000"/>
              <a:gd name="connsiteX67-31075" fmla="*/ 5808321 w 6127519"/>
              <a:gd name="connsiteY67-31076" fmla="*/ 3988153 h 6858000"/>
              <a:gd name="connsiteX68-31077" fmla="*/ 5825621 w 6127519"/>
              <a:gd name="connsiteY68-31078" fmla="*/ 4015525 h 6858000"/>
              <a:gd name="connsiteX69-31079" fmla="*/ 5860672 w 6127519"/>
              <a:gd name="connsiteY69-31080" fmla="*/ 4061579 h 6858000"/>
              <a:gd name="connsiteX70-31081" fmla="*/ 5872173 w 6127519"/>
              <a:gd name="connsiteY70-31082" fmla="*/ 4088497 h 6858000"/>
              <a:gd name="connsiteX71-31083" fmla="*/ 5894095 w 6127519"/>
              <a:gd name="connsiteY71-31084" fmla="*/ 4128857 h 6858000"/>
              <a:gd name="connsiteX72-31085" fmla="*/ 5903513 w 6127519"/>
              <a:gd name="connsiteY72-31086" fmla="*/ 4187661 h 6858000"/>
              <a:gd name="connsiteX73-31087" fmla="*/ 5917114 w 6127519"/>
              <a:gd name="connsiteY73-31088" fmla="*/ 4213096 h 6858000"/>
              <a:gd name="connsiteX74-31089" fmla="*/ 5924233 w 6127519"/>
              <a:gd name="connsiteY74-31090" fmla="*/ 4242060 h 6858000"/>
              <a:gd name="connsiteX75-31091" fmla="*/ 5928910 w 6127519"/>
              <a:gd name="connsiteY75-31092" fmla="*/ 4300973 h 6858000"/>
              <a:gd name="connsiteX76-31093" fmla="*/ 5939320 w 6127519"/>
              <a:gd name="connsiteY76-31094" fmla="*/ 4340435 h 6858000"/>
              <a:gd name="connsiteX77-31095" fmla="*/ 5946705 w 6127519"/>
              <a:gd name="connsiteY77-31096" fmla="*/ 4428051 h 6858000"/>
              <a:gd name="connsiteX78-31097" fmla="*/ 5949261 w 6127519"/>
              <a:gd name="connsiteY78-31098" fmla="*/ 4449185 h 6858000"/>
              <a:gd name="connsiteX79-31099" fmla="*/ 5968960 w 6127519"/>
              <a:gd name="connsiteY79-31100" fmla="*/ 4482655 h 6858000"/>
              <a:gd name="connsiteX80-31101" fmla="*/ 5980106 w 6127519"/>
              <a:gd name="connsiteY80-31102" fmla="*/ 4585087 h 6858000"/>
              <a:gd name="connsiteX81-31103" fmla="*/ 5998138 w 6127519"/>
              <a:gd name="connsiteY81-31104" fmla="*/ 4697518 h 6858000"/>
              <a:gd name="connsiteX82-31105" fmla="*/ 6013516 w 6127519"/>
              <a:gd name="connsiteY82-31106" fmla="*/ 4786619 h 6858000"/>
              <a:gd name="connsiteX83-31107" fmla="*/ 6025404 w 6127519"/>
              <a:gd name="connsiteY83-31108" fmla="*/ 4858148 h 6858000"/>
              <a:gd name="connsiteX84-31109" fmla="*/ 6007749 w 6127519"/>
              <a:gd name="connsiteY84-31110" fmla="*/ 4964715 h 6858000"/>
              <a:gd name="connsiteX85-31111" fmla="*/ 6005269 w 6127519"/>
              <a:gd name="connsiteY85-31112" fmla="*/ 5150567 h 6858000"/>
              <a:gd name="connsiteX86-31113" fmla="*/ 6001127 w 6127519"/>
              <a:gd name="connsiteY86-31114" fmla="*/ 5164609 h 6858000"/>
              <a:gd name="connsiteX87-31115" fmla="*/ 5998514 w 6127519"/>
              <a:gd name="connsiteY87-31116" fmla="*/ 5189673 h 6858000"/>
              <a:gd name="connsiteX88-31117" fmla="*/ 6018409 w 6127519"/>
              <a:gd name="connsiteY88-31118" fmla="*/ 5227157 h 6858000"/>
              <a:gd name="connsiteX89-31119" fmla="*/ 6036748 w 6127519"/>
              <a:gd name="connsiteY89-31120" fmla="*/ 5322752 h 6858000"/>
              <a:gd name="connsiteX90-31121" fmla="*/ 6036943 w 6127519"/>
              <a:gd name="connsiteY90-31122" fmla="*/ 5329480 h 6858000"/>
              <a:gd name="connsiteX91-31123" fmla="*/ 6037677 w 6127519"/>
              <a:gd name="connsiteY91-31124" fmla="*/ 5354807 h 6858000"/>
              <a:gd name="connsiteX92-31125" fmla="*/ 6039728 w 6127519"/>
              <a:gd name="connsiteY92-31126" fmla="*/ 5359416 h 6858000"/>
              <a:gd name="connsiteX93-31127" fmla="*/ 6053435 w 6127519"/>
              <a:gd name="connsiteY93-31128" fmla="*/ 5387547 h 6858000"/>
              <a:gd name="connsiteX94-31129" fmla="*/ 6065933 w 6127519"/>
              <a:gd name="connsiteY94-31130" fmla="*/ 5443002 h 6858000"/>
              <a:gd name="connsiteX95-31131" fmla="*/ 6068640 w 6127519"/>
              <a:gd name="connsiteY95-31132" fmla="*/ 5474503 h 6858000"/>
              <a:gd name="connsiteX96-31133" fmla="*/ 6080922 w 6127519"/>
              <a:gd name="connsiteY96-31134" fmla="*/ 5561070 h 6858000"/>
              <a:gd name="connsiteX97-31135" fmla="*/ 6096949 w 6127519"/>
              <a:gd name="connsiteY97-31136" fmla="*/ 5648179 h 6858000"/>
              <a:gd name="connsiteX98-31137" fmla="*/ 6125703 w 6127519"/>
              <a:gd name="connsiteY98-31138" fmla="*/ 5692894 h 6858000"/>
              <a:gd name="connsiteX99-31139" fmla="*/ 6121353 w 6127519"/>
              <a:gd name="connsiteY99-31140" fmla="*/ 5721725 h 6858000"/>
              <a:gd name="connsiteX100-31141" fmla="*/ 6121607 w 6127519"/>
              <a:gd name="connsiteY100-31142" fmla="*/ 5721959 h 6858000"/>
              <a:gd name="connsiteX101-31143" fmla="*/ 6127024 w 6127519"/>
              <a:gd name="connsiteY101-31144" fmla="*/ 5786902 h 6858000"/>
              <a:gd name="connsiteX102-31145" fmla="*/ 6127519 w 6127519"/>
              <a:gd name="connsiteY102-31146" fmla="*/ 5865775 h 6858000"/>
              <a:gd name="connsiteX103-31147" fmla="*/ 6119217 w 6127519"/>
              <a:gd name="connsiteY103-31148" fmla="*/ 5888542 h 6858000"/>
              <a:gd name="connsiteX104-31149" fmla="*/ 6102493 w 6127519"/>
              <a:gd name="connsiteY104-31150" fmla="*/ 5928602 h 6858000"/>
              <a:gd name="connsiteX105-31151" fmla="*/ 6056863 w 6127519"/>
              <a:gd name="connsiteY105-31152" fmla="*/ 6000643 h 6858000"/>
              <a:gd name="connsiteX106-31153" fmla="*/ 6045436 w 6127519"/>
              <a:gd name="connsiteY106-31154" fmla="*/ 6124480 h 6858000"/>
              <a:gd name="connsiteX107-31155" fmla="*/ 6030489 w 6127519"/>
              <a:gd name="connsiteY107-31156" fmla="*/ 6317666 h 6858000"/>
              <a:gd name="connsiteX108-31157" fmla="*/ 6007492 w 6127519"/>
              <a:gd name="connsiteY108-31158" fmla="*/ 6440818 h 6858000"/>
              <a:gd name="connsiteX109-31159" fmla="*/ 6009467 w 6127519"/>
              <a:gd name="connsiteY109-31160" fmla="*/ 6487076 h 6858000"/>
              <a:gd name="connsiteX110-31161" fmla="*/ 5995064 w 6127519"/>
              <a:gd name="connsiteY110-31162" fmla="*/ 6540791 h 6858000"/>
              <a:gd name="connsiteX111-31163" fmla="*/ 6004510 w 6127519"/>
              <a:gd name="connsiteY111-31164" fmla="*/ 6599256 h 6858000"/>
              <a:gd name="connsiteX112-31165" fmla="*/ 5986207 w 6127519"/>
              <a:gd name="connsiteY112-31166" fmla="*/ 6695855 h 6858000"/>
              <a:gd name="connsiteX113-31167" fmla="*/ 5979428 w 6127519"/>
              <a:gd name="connsiteY113-31168" fmla="*/ 6754678 h 6858000"/>
              <a:gd name="connsiteX114-31169" fmla="*/ 5983398 w 6127519"/>
              <a:gd name="connsiteY114-31170" fmla="*/ 6778641 h 6858000"/>
              <a:gd name="connsiteX115-31171" fmla="*/ 5984543 w 6127519"/>
              <a:gd name="connsiteY115-31172" fmla="*/ 6811016 h 6858000"/>
              <a:gd name="connsiteX116-31173" fmla="*/ 5981802 w 6127519"/>
              <a:gd name="connsiteY116-31174" fmla="*/ 6838578 h 6858000"/>
              <a:gd name="connsiteX117-31175" fmla="*/ 5979671 w 6127519"/>
              <a:gd name="connsiteY117-31176" fmla="*/ 6858000 h 6858000"/>
              <a:gd name="connsiteX118-31177" fmla="*/ 0 w 6127519"/>
              <a:gd name="connsiteY118-31178" fmla="*/ 6858000 h 6858000"/>
              <a:gd name="connsiteX119-31179" fmla="*/ 0 w 6127519"/>
              <a:gd name="connsiteY119-31180" fmla="*/ 0 h 6858000"/>
              <a:gd name="connsiteX0-31181" fmla="*/ 0 w 6424098"/>
              <a:gd name="connsiteY0-31182" fmla="*/ 0 h 6858000"/>
              <a:gd name="connsiteX1-31183" fmla="*/ 4965888 w 6424098"/>
              <a:gd name="connsiteY1-31184" fmla="*/ 0 h 6858000"/>
              <a:gd name="connsiteX2-31185" fmla="*/ 4967767 w 6424098"/>
              <a:gd name="connsiteY2-31186" fmla="*/ 7930 h 6858000"/>
              <a:gd name="connsiteX3-31187" fmla="*/ 4979444 w 6424098"/>
              <a:gd name="connsiteY3-31188" fmla="*/ 43921 h 6858000"/>
              <a:gd name="connsiteX4-31189" fmla="*/ 5021173 w 6424098"/>
              <a:gd name="connsiteY4-31190" fmla="*/ 123738 h 6858000"/>
              <a:gd name="connsiteX5-31191" fmla="*/ 5075458 w 6424098"/>
              <a:gd name="connsiteY5-31192" fmla="*/ 264355 h 6858000"/>
              <a:gd name="connsiteX6-31193" fmla="*/ 5081175 w 6424098"/>
              <a:gd name="connsiteY6-31194" fmla="*/ 277448 h 6858000"/>
              <a:gd name="connsiteX7-31195" fmla="*/ 5097011 w 6424098"/>
              <a:gd name="connsiteY7-31196" fmla="*/ 355616 h 6858000"/>
              <a:gd name="connsiteX8-31197" fmla="*/ 5130982 w 6424098"/>
              <a:gd name="connsiteY8-31198" fmla="*/ 412030 h 6858000"/>
              <a:gd name="connsiteX9-31199" fmla="*/ 5153000 w 6424098"/>
              <a:gd name="connsiteY9-31200" fmla="*/ 507134 h 6858000"/>
              <a:gd name="connsiteX10-31201" fmla="*/ 5171282 w 6424098"/>
              <a:gd name="connsiteY10-31202" fmla="*/ 602071 h 6858000"/>
              <a:gd name="connsiteX11-31203" fmla="*/ 5176196 w 6424098"/>
              <a:gd name="connsiteY11-31204" fmla="*/ 636822 h 6858000"/>
              <a:gd name="connsiteX12-31205" fmla="*/ 5189051 w 6424098"/>
              <a:gd name="connsiteY12-31206" fmla="*/ 782518 h 6858000"/>
              <a:gd name="connsiteX13-31207" fmla="*/ 5210428 w 6424098"/>
              <a:gd name="connsiteY13-31208" fmla="*/ 815772 h 6858000"/>
              <a:gd name="connsiteX14-31209" fmla="*/ 5221088 w 6424098"/>
              <a:gd name="connsiteY14-31210" fmla="*/ 860193 h 6858000"/>
              <a:gd name="connsiteX15-31211" fmla="*/ 5230806 w 6424098"/>
              <a:gd name="connsiteY15-31212" fmla="*/ 961354 h 6858000"/>
              <a:gd name="connsiteX16-31213" fmla="*/ 5201018 w 6424098"/>
              <a:gd name="connsiteY16-31214" fmla="*/ 1095027 h 6858000"/>
              <a:gd name="connsiteX17-31215" fmla="*/ 5202153 w 6424098"/>
              <a:gd name="connsiteY17-31216" fmla="*/ 1133224 h 6858000"/>
              <a:gd name="connsiteX18-31217" fmla="*/ 5207370 w 6424098"/>
              <a:gd name="connsiteY18-31218" fmla="*/ 1138097 h 6858000"/>
              <a:gd name="connsiteX19-31219" fmla="*/ 5189234 w 6424098"/>
              <a:gd name="connsiteY19-31220" fmla="*/ 1193495 h 6858000"/>
              <a:gd name="connsiteX20-31221" fmla="*/ 5202769 w 6424098"/>
              <a:gd name="connsiteY20-31222" fmla="*/ 1269450 h 6858000"/>
              <a:gd name="connsiteX21-31223" fmla="*/ 5225968 w 6424098"/>
              <a:gd name="connsiteY21-31224" fmla="*/ 1357994 h 6858000"/>
              <a:gd name="connsiteX22-31225" fmla="*/ 5233819 w 6424098"/>
              <a:gd name="connsiteY22-31226" fmla="*/ 1380922 h 6858000"/>
              <a:gd name="connsiteX23-31227" fmla="*/ 5237226 w 6424098"/>
              <a:gd name="connsiteY23-31228" fmla="*/ 1441327 h 6858000"/>
              <a:gd name="connsiteX24-31229" fmla="*/ 5255653 w 6424098"/>
              <a:gd name="connsiteY24-31230" fmla="*/ 1524712 h 6858000"/>
              <a:gd name="connsiteX25-31231" fmla="*/ 5263491 w 6424098"/>
              <a:gd name="connsiteY25-31232" fmla="*/ 1642938 h 6858000"/>
              <a:gd name="connsiteX26-31233" fmla="*/ 5261314 w 6424098"/>
              <a:gd name="connsiteY26-31234" fmla="*/ 1689177 h 6858000"/>
              <a:gd name="connsiteX27-31235" fmla="*/ 5259788 w 6424098"/>
              <a:gd name="connsiteY27-31236" fmla="*/ 1768516 h 6858000"/>
              <a:gd name="connsiteX28-31237" fmla="*/ 5255696 w 6424098"/>
              <a:gd name="connsiteY28-31238" fmla="*/ 1953770 h 6858000"/>
              <a:gd name="connsiteX29-31239" fmla="*/ 5252592 w 6424098"/>
              <a:gd name="connsiteY29-31240" fmla="*/ 2092210 h 6858000"/>
              <a:gd name="connsiteX30-31241" fmla="*/ 5264303 w 6424098"/>
              <a:gd name="connsiteY30-31242" fmla="*/ 2225157 h 6858000"/>
              <a:gd name="connsiteX31-31243" fmla="*/ 5254949 w 6424098"/>
              <a:gd name="connsiteY31-31244" fmla="*/ 2236160 h 6858000"/>
              <a:gd name="connsiteX32-31245" fmla="*/ 5250104 w 6424098"/>
              <a:gd name="connsiteY32-31246" fmla="*/ 2249166 h 6858000"/>
              <a:gd name="connsiteX33-31247" fmla="*/ 5251214 w 6424098"/>
              <a:gd name="connsiteY33-31248" fmla="*/ 2250944 h 6858000"/>
              <a:gd name="connsiteX34-31249" fmla="*/ 5250644 w 6424098"/>
              <a:gd name="connsiteY34-31250" fmla="*/ 2266619 h 6858000"/>
              <a:gd name="connsiteX35-31251" fmla="*/ 5293877 w 6424098"/>
              <a:gd name="connsiteY35-31252" fmla="*/ 2368649 h 6858000"/>
              <a:gd name="connsiteX36-31253" fmla="*/ 5311338 w 6424098"/>
              <a:gd name="connsiteY36-31254" fmla="*/ 2404034 h 6858000"/>
              <a:gd name="connsiteX37-31255" fmla="*/ 5338366 w 6424098"/>
              <a:gd name="connsiteY37-31256" fmla="*/ 2465052 h 6858000"/>
              <a:gd name="connsiteX38-31257" fmla="*/ 5371263 w 6424098"/>
              <a:gd name="connsiteY38-31258" fmla="*/ 2586413 h 6858000"/>
              <a:gd name="connsiteX39-31259" fmla="*/ 5407503 w 6424098"/>
              <a:gd name="connsiteY39-31260" fmla="*/ 2786290 h 6858000"/>
              <a:gd name="connsiteX40-31261" fmla="*/ 5407356 w 6424098"/>
              <a:gd name="connsiteY40-31262" fmla="*/ 2787545 h 6858000"/>
              <a:gd name="connsiteX41-31263" fmla="*/ 5411130 w 6424098"/>
              <a:gd name="connsiteY41-31264" fmla="*/ 2788640 h 6858000"/>
              <a:gd name="connsiteX42-31265" fmla="*/ 5416439 w 6424098"/>
              <a:gd name="connsiteY42-31266" fmla="*/ 2805666 h 6858000"/>
              <a:gd name="connsiteX43-31267" fmla="*/ 5457023 w 6424098"/>
              <a:gd name="connsiteY43-31268" fmla="*/ 2858292 h 6858000"/>
              <a:gd name="connsiteX44-31269" fmla="*/ 5479298 w 6424098"/>
              <a:gd name="connsiteY44-31270" fmla="*/ 2947791 h 6858000"/>
              <a:gd name="connsiteX45-31271" fmla="*/ 5481770 w 6424098"/>
              <a:gd name="connsiteY45-31272" fmla="*/ 2951352 h 6858000"/>
              <a:gd name="connsiteX46-31273" fmla="*/ 5482045 w 6424098"/>
              <a:gd name="connsiteY46-31274" fmla="*/ 2984371 h 6858000"/>
              <a:gd name="connsiteX47-31275" fmla="*/ 5482415 w 6424098"/>
              <a:gd name="connsiteY47-31276" fmla="*/ 3004079 h 6858000"/>
              <a:gd name="connsiteX48-31277" fmla="*/ 5503944 w 6424098"/>
              <a:gd name="connsiteY48-31278" fmla="*/ 3123335 h 6858000"/>
              <a:gd name="connsiteX49-31279" fmla="*/ 5516007 w 6424098"/>
              <a:gd name="connsiteY49-31280" fmla="*/ 3258473 h 6858000"/>
              <a:gd name="connsiteX50-31281" fmla="*/ 5566839 w 6424098"/>
              <a:gd name="connsiteY50-31282" fmla="*/ 3345295 h 6858000"/>
              <a:gd name="connsiteX51-31283" fmla="*/ 5589758 w 6424098"/>
              <a:gd name="connsiteY51-31284" fmla="*/ 3506453 h 6858000"/>
              <a:gd name="connsiteX52-31285" fmla="*/ 5596144 w 6424098"/>
              <a:gd name="connsiteY52-31286" fmla="*/ 3534624 h 6858000"/>
              <a:gd name="connsiteX53-31287" fmla="*/ 5597750 w 6424098"/>
              <a:gd name="connsiteY53-31288" fmla="*/ 3534129 h 6858000"/>
              <a:gd name="connsiteX54-31289" fmla="*/ 5599700 w 6424098"/>
              <a:gd name="connsiteY54-31290" fmla="*/ 3547221 h 6858000"/>
              <a:gd name="connsiteX55-31291" fmla="*/ 5615031 w 6424098"/>
              <a:gd name="connsiteY55-31292" fmla="*/ 3557482 h 6858000"/>
              <a:gd name="connsiteX56-31293" fmla="*/ 5618377 w 6424098"/>
              <a:gd name="connsiteY56-31294" fmla="*/ 3588431 h 6858000"/>
              <a:gd name="connsiteX57-31295" fmla="*/ 5612155 w 6424098"/>
              <a:gd name="connsiteY57-31296" fmla="*/ 3589869 h 6858000"/>
              <a:gd name="connsiteX58-31297" fmla="*/ 5620843 w 6424098"/>
              <a:gd name="connsiteY58-31298" fmla="*/ 3606745 h 6858000"/>
              <a:gd name="connsiteX59-31299" fmla="*/ 5655472 w 6424098"/>
              <a:gd name="connsiteY59-31300" fmla="*/ 3678877 h 6858000"/>
              <a:gd name="connsiteX60-31301" fmla="*/ 5683015 w 6424098"/>
              <a:gd name="connsiteY60-31302" fmla="*/ 3762025 h 6858000"/>
              <a:gd name="connsiteX61-31303" fmla="*/ 5696643 w 6424098"/>
              <a:gd name="connsiteY61-31304" fmla="*/ 3773888 h 6858000"/>
              <a:gd name="connsiteX62-31305" fmla="*/ 5699203 w 6424098"/>
              <a:gd name="connsiteY62-31306" fmla="*/ 3775823 h 6858000"/>
              <a:gd name="connsiteX63-31307" fmla="*/ 5704824 w 6424098"/>
              <a:gd name="connsiteY63-31308" fmla="*/ 3785966 h 6858000"/>
              <a:gd name="connsiteX64-31309" fmla="*/ 5733539 w 6424098"/>
              <a:gd name="connsiteY64-31310" fmla="*/ 3818457 h 6858000"/>
              <a:gd name="connsiteX65-31311" fmla="*/ 5768491 w 6424098"/>
              <a:gd name="connsiteY65-31312" fmla="*/ 3914399 h 6858000"/>
              <a:gd name="connsiteX66-31313" fmla="*/ 5793123 w 6424098"/>
              <a:gd name="connsiteY66-31314" fmla="*/ 3969952 h 6858000"/>
              <a:gd name="connsiteX67-31315" fmla="*/ 5808321 w 6424098"/>
              <a:gd name="connsiteY67-31316" fmla="*/ 3988153 h 6858000"/>
              <a:gd name="connsiteX68-31317" fmla="*/ 5825621 w 6424098"/>
              <a:gd name="connsiteY68-31318" fmla="*/ 4015525 h 6858000"/>
              <a:gd name="connsiteX69-31319" fmla="*/ 5860672 w 6424098"/>
              <a:gd name="connsiteY69-31320" fmla="*/ 4061579 h 6858000"/>
              <a:gd name="connsiteX70-31321" fmla="*/ 5872173 w 6424098"/>
              <a:gd name="connsiteY70-31322" fmla="*/ 4088497 h 6858000"/>
              <a:gd name="connsiteX71-31323" fmla="*/ 5894095 w 6424098"/>
              <a:gd name="connsiteY71-31324" fmla="*/ 4128857 h 6858000"/>
              <a:gd name="connsiteX72-31325" fmla="*/ 5903513 w 6424098"/>
              <a:gd name="connsiteY72-31326" fmla="*/ 4187661 h 6858000"/>
              <a:gd name="connsiteX73-31327" fmla="*/ 5917114 w 6424098"/>
              <a:gd name="connsiteY73-31328" fmla="*/ 4213096 h 6858000"/>
              <a:gd name="connsiteX74-31329" fmla="*/ 5924233 w 6424098"/>
              <a:gd name="connsiteY74-31330" fmla="*/ 4242060 h 6858000"/>
              <a:gd name="connsiteX75-31331" fmla="*/ 5928910 w 6424098"/>
              <a:gd name="connsiteY75-31332" fmla="*/ 4300973 h 6858000"/>
              <a:gd name="connsiteX76-31333" fmla="*/ 5939320 w 6424098"/>
              <a:gd name="connsiteY76-31334" fmla="*/ 4340435 h 6858000"/>
              <a:gd name="connsiteX77-31335" fmla="*/ 5946705 w 6424098"/>
              <a:gd name="connsiteY77-31336" fmla="*/ 4428051 h 6858000"/>
              <a:gd name="connsiteX78-31337" fmla="*/ 5949261 w 6424098"/>
              <a:gd name="connsiteY78-31338" fmla="*/ 4449185 h 6858000"/>
              <a:gd name="connsiteX79-31339" fmla="*/ 5968960 w 6424098"/>
              <a:gd name="connsiteY79-31340" fmla="*/ 4482655 h 6858000"/>
              <a:gd name="connsiteX80-31341" fmla="*/ 5980106 w 6424098"/>
              <a:gd name="connsiteY80-31342" fmla="*/ 4585087 h 6858000"/>
              <a:gd name="connsiteX81-31343" fmla="*/ 5998138 w 6424098"/>
              <a:gd name="connsiteY81-31344" fmla="*/ 4697518 h 6858000"/>
              <a:gd name="connsiteX82-31345" fmla="*/ 6013516 w 6424098"/>
              <a:gd name="connsiteY82-31346" fmla="*/ 4786619 h 6858000"/>
              <a:gd name="connsiteX83-31347" fmla="*/ 6025404 w 6424098"/>
              <a:gd name="connsiteY83-31348" fmla="*/ 4858148 h 6858000"/>
              <a:gd name="connsiteX84-31349" fmla="*/ 6007749 w 6424098"/>
              <a:gd name="connsiteY84-31350" fmla="*/ 4964715 h 6858000"/>
              <a:gd name="connsiteX85-31351" fmla="*/ 6005269 w 6424098"/>
              <a:gd name="connsiteY85-31352" fmla="*/ 5150567 h 6858000"/>
              <a:gd name="connsiteX86-31353" fmla="*/ 6001127 w 6424098"/>
              <a:gd name="connsiteY86-31354" fmla="*/ 5164609 h 6858000"/>
              <a:gd name="connsiteX87-31355" fmla="*/ 5998514 w 6424098"/>
              <a:gd name="connsiteY87-31356" fmla="*/ 5189673 h 6858000"/>
              <a:gd name="connsiteX88-31357" fmla="*/ 6018409 w 6424098"/>
              <a:gd name="connsiteY88-31358" fmla="*/ 5227157 h 6858000"/>
              <a:gd name="connsiteX89-31359" fmla="*/ 6036748 w 6424098"/>
              <a:gd name="connsiteY89-31360" fmla="*/ 5322752 h 6858000"/>
              <a:gd name="connsiteX90-31361" fmla="*/ 6036943 w 6424098"/>
              <a:gd name="connsiteY90-31362" fmla="*/ 5329480 h 6858000"/>
              <a:gd name="connsiteX91-31363" fmla="*/ 6037677 w 6424098"/>
              <a:gd name="connsiteY91-31364" fmla="*/ 5354807 h 6858000"/>
              <a:gd name="connsiteX92-31365" fmla="*/ 6039728 w 6424098"/>
              <a:gd name="connsiteY92-31366" fmla="*/ 5359416 h 6858000"/>
              <a:gd name="connsiteX93-31367" fmla="*/ 6053435 w 6424098"/>
              <a:gd name="connsiteY93-31368" fmla="*/ 5387547 h 6858000"/>
              <a:gd name="connsiteX94-31369" fmla="*/ 6065933 w 6424098"/>
              <a:gd name="connsiteY94-31370" fmla="*/ 5443002 h 6858000"/>
              <a:gd name="connsiteX95-31371" fmla="*/ 6068640 w 6424098"/>
              <a:gd name="connsiteY95-31372" fmla="*/ 5474503 h 6858000"/>
              <a:gd name="connsiteX96-31373" fmla="*/ 6080922 w 6424098"/>
              <a:gd name="connsiteY96-31374" fmla="*/ 5561070 h 6858000"/>
              <a:gd name="connsiteX97-31375" fmla="*/ 6096949 w 6424098"/>
              <a:gd name="connsiteY97-31376" fmla="*/ 5648179 h 6858000"/>
              <a:gd name="connsiteX98-31377" fmla="*/ 6125703 w 6424098"/>
              <a:gd name="connsiteY98-31378" fmla="*/ 5692894 h 6858000"/>
              <a:gd name="connsiteX99-31379" fmla="*/ 6121353 w 6424098"/>
              <a:gd name="connsiteY99-31380" fmla="*/ 5721725 h 6858000"/>
              <a:gd name="connsiteX100-31381" fmla="*/ 6121607 w 6424098"/>
              <a:gd name="connsiteY100-31382" fmla="*/ 5721959 h 6858000"/>
              <a:gd name="connsiteX101-31383" fmla="*/ 6127024 w 6424098"/>
              <a:gd name="connsiteY101-31384" fmla="*/ 5786902 h 6858000"/>
              <a:gd name="connsiteX102-31385" fmla="*/ 6127519 w 6424098"/>
              <a:gd name="connsiteY102-31386" fmla="*/ 5865775 h 6858000"/>
              <a:gd name="connsiteX103-31387" fmla="*/ 6119217 w 6424098"/>
              <a:gd name="connsiteY103-31388" fmla="*/ 5888542 h 6858000"/>
              <a:gd name="connsiteX104-31389" fmla="*/ 6102493 w 6424098"/>
              <a:gd name="connsiteY104-31390" fmla="*/ 5928602 h 6858000"/>
              <a:gd name="connsiteX105-31391" fmla="*/ 6056863 w 6424098"/>
              <a:gd name="connsiteY105-31392" fmla="*/ 6000643 h 6858000"/>
              <a:gd name="connsiteX106-31393" fmla="*/ 6045436 w 6424098"/>
              <a:gd name="connsiteY106-31394" fmla="*/ 6124480 h 6858000"/>
              <a:gd name="connsiteX107-31395" fmla="*/ 6030489 w 6424098"/>
              <a:gd name="connsiteY107-31396" fmla="*/ 6317666 h 6858000"/>
              <a:gd name="connsiteX108-31397" fmla="*/ 6007492 w 6424098"/>
              <a:gd name="connsiteY108-31398" fmla="*/ 6440818 h 6858000"/>
              <a:gd name="connsiteX109-31399" fmla="*/ 6009467 w 6424098"/>
              <a:gd name="connsiteY109-31400" fmla="*/ 6487076 h 6858000"/>
              <a:gd name="connsiteX110-31401" fmla="*/ 5995064 w 6424098"/>
              <a:gd name="connsiteY110-31402" fmla="*/ 6540791 h 6858000"/>
              <a:gd name="connsiteX111-31403" fmla="*/ 6004510 w 6424098"/>
              <a:gd name="connsiteY111-31404" fmla="*/ 6599256 h 6858000"/>
              <a:gd name="connsiteX112-31405" fmla="*/ 5986207 w 6424098"/>
              <a:gd name="connsiteY112-31406" fmla="*/ 6695855 h 6858000"/>
              <a:gd name="connsiteX113-31407" fmla="*/ 5979428 w 6424098"/>
              <a:gd name="connsiteY113-31408" fmla="*/ 6754678 h 6858000"/>
              <a:gd name="connsiteX114-31409" fmla="*/ 5983398 w 6424098"/>
              <a:gd name="connsiteY114-31410" fmla="*/ 6778641 h 6858000"/>
              <a:gd name="connsiteX115-31411" fmla="*/ 5984543 w 6424098"/>
              <a:gd name="connsiteY115-31412" fmla="*/ 6811016 h 6858000"/>
              <a:gd name="connsiteX116-31413" fmla="*/ 5979671 w 6424098"/>
              <a:gd name="connsiteY116-31414" fmla="*/ 6858000 h 6858000"/>
              <a:gd name="connsiteX117-31415" fmla="*/ 0 w 6424098"/>
              <a:gd name="connsiteY117-31416" fmla="*/ 6858000 h 6858000"/>
              <a:gd name="connsiteX118-31417" fmla="*/ 0 w 6424098"/>
              <a:gd name="connsiteY118-31418" fmla="*/ 0 h 6858000"/>
              <a:gd name="connsiteX0-31419" fmla="*/ 0 w 6127519"/>
              <a:gd name="connsiteY0-31420" fmla="*/ 0 h 6858000"/>
              <a:gd name="connsiteX1-31421" fmla="*/ 4965888 w 6127519"/>
              <a:gd name="connsiteY1-31422" fmla="*/ 0 h 6858000"/>
              <a:gd name="connsiteX2-31423" fmla="*/ 4967767 w 6127519"/>
              <a:gd name="connsiteY2-31424" fmla="*/ 7930 h 6858000"/>
              <a:gd name="connsiteX3-31425" fmla="*/ 4979444 w 6127519"/>
              <a:gd name="connsiteY3-31426" fmla="*/ 43921 h 6858000"/>
              <a:gd name="connsiteX4-31427" fmla="*/ 5021173 w 6127519"/>
              <a:gd name="connsiteY4-31428" fmla="*/ 123738 h 6858000"/>
              <a:gd name="connsiteX5-31429" fmla="*/ 5075458 w 6127519"/>
              <a:gd name="connsiteY5-31430" fmla="*/ 264355 h 6858000"/>
              <a:gd name="connsiteX6-31431" fmla="*/ 5081175 w 6127519"/>
              <a:gd name="connsiteY6-31432" fmla="*/ 277448 h 6858000"/>
              <a:gd name="connsiteX7-31433" fmla="*/ 5097011 w 6127519"/>
              <a:gd name="connsiteY7-31434" fmla="*/ 355616 h 6858000"/>
              <a:gd name="connsiteX8-31435" fmla="*/ 5130982 w 6127519"/>
              <a:gd name="connsiteY8-31436" fmla="*/ 412030 h 6858000"/>
              <a:gd name="connsiteX9-31437" fmla="*/ 5153000 w 6127519"/>
              <a:gd name="connsiteY9-31438" fmla="*/ 507134 h 6858000"/>
              <a:gd name="connsiteX10-31439" fmla="*/ 5171282 w 6127519"/>
              <a:gd name="connsiteY10-31440" fmla="*/ 602071 h 6858000"/>
              <a:gd name="connsiteX11-31441" fmla="*/ 5176196 w 6127519"/>
              <a:gd name="connsiteY11-31442" fmla="*/ 636822 h 6858000"/>
              <a:gd name="connsiteX12-31443" fmla="*/ 5189051 w 6127519"/>
              <a:gd name="connsiteY12-31444" fmla="*/ 782518 h 6858000"/>
              <a:gd name="connsiteX13-31445" fmla="*/ 5210428 w 6127519"/>
              <a:gd name="connsiteY13-31446" fmla="*/ 815772 h 6858000"/>
              <a:gd name="connsiteX14-31447" fmla="*/ 5221088 w 6127519"/>
              <a:gd name="connsiteY14-31448" fmla="*/ 860193 h 6858000"/>
              <a:gd name="connsiteX15-31449" fmla="*/ 5230806 w 6127519"/>
              <a:gd name="connsiteY15-31450" fmla="*/ 961354 h 6858000"/>
              <a:gd name="connsiteX16-31451" fmla="*/ 5201018 w 6127519"/>
              <a:gd name="connsiteY16-31452" fmla="*/ 1095027 h 6858000"/>
              <a:gd name="connsiteX17-31453" fmla="*/ 5202153 w 6127519"/>
              <a:gd name="connsiteY17-31454" fmla="*/ 1133224 h 6858000"/>
              <a:gd name="connsiteX18-31455" fmla="*/ 5207370 w 6127519"/>
              <a:gd name="connsiteY18-31456" fmla="*/ 1138097 h 6858000"/>
              <a:gd name="connsiteX19-31457" fmla="*/ 5189234 w 6127519"/>
              <a:gd name="connsiteY19-31458" fmla="*/ 1193495 h 6858000"/>
              <a:gd name="connsiteX20-31459" fmla="*/ 5202769 w 6127519"/>
              <a:gd name="connsiteY20-31460" fmla="*/ 1269450 h 6858000"/>
              <a:gd name="connsiteX21-31461" fmla="*/ 5225968 w 6127519"/>
              <a:gd name="connsiteY21-31462" fmla="*/ 1357994 h 6858000"/>
              <a:gd name="connsiteX22-31463" fmla="*/ 5233819 w 6127519"/>
              <a:gd name="connsiteY22-31464" fmla="*/ 1380922 h 6858000"/>
              <a:gd name="connsiteX23-31465" fmla="*/ 5237226 w 6127519"/>
              <a:gd name="connsiteY23-31466" fmla="*/ 1441327 h 6858000"/>
              <a:gd name="connsiteX24-31467" fmla="*/ 5255653 w 6127519"/>
              <a:gd name="connsiteY24-31468" fmla="*/ 1524712 h 6858000"/>
              <a:gd name="connsiteX25-31469" fmla="*/ 5263491 w 6127519"/>
              <a:gd name="connsiteY25-31470" fmla="*/ 1642938 h 6858000"/>
              <a:gd name="connsiteX26-31471" fmla="*/ 5261314 w 6127519"/>
              <a:gd name="connsiteY26-31472" fmla="*/ 1689177 h 6858000"/>
              <a:gd name="connsiteX27-31473" fmla="*/ 5259788 w 6127519"/>
              <a:gd name="connsiteY27-31474" fmla="*/ 1768516 h 6858000"/>
              <a:gd name="connsiteX28-31475" fmla="*/ 5255696 w 6127519"/>
              <a:gd name="connsiteY28-31476" fmla="*/ 1953770 h 6858000"/>
              <a:gd name="connsiteX29-31477" fmla="*/ 5252592 w 6127519"/>
              <a:gd name="connsiteY29-31478" fmla="*/ 2092210 h 6858000"/>
              <a:gd name="connsiteX30-31479" fmla="*/ 5264303 w 6127519"/>
              <a:gd name="connsiteY30-31480" fmla="*/ 2225157 h 6858000"/>
              <a:gd name="connsiteX31-31481" fmla="*/ 5254949 w 6127519"/>
              <a:gd name="connsiteY31-31482" fmla="*/ 2236160 h 6858000"/>
              <a:gd name="connsiteX32-31483" fmla="*/ 5250104 w 6127519"/>
              <a:gd name="connsiteY32-31484" fmla="*/ 2249166 h 6858000"/>
              <a:gd name="connsiteX33-31485" fmla="*/ 5251214 w 6127519"/>
              <a:gd name="connsiteY33-31486" fmla="*/ 2250944 h 6858000"/>
              <a:gd name="connsiteX34-31487" fmla="*/ 5250644 w 6127519"/>
              <a:gd name="connsiteY34-31488" fmla="*/ 2266619 h 6858000"/>
              <a:gd name="connsiteX35-31489" fmla="*/ 5293877 w 6127519"/>
              <a:gd name="connsiteY35-31490" fmla="*/ 2368649 h 6858000"/>
              <a:gd name="connsiteX36-31491" fmla="*/ 5311338 w 6127519"/>
              <a:gd name="connsiteY36-31492" fmla="*/ 2404034 h 6858000"/>
              <a:gd name="connsiteX37-31493" fmla="*/ 5338366 w 6127519"/>
              <a:gd name="connsiteY37-31494" fmla="*/ 2465052 h 6858000"/>
              <a:gd name="connsiteX38-31495" fmla="*/ 5371263 w 6127519"/>
              <a:gd name="connsiteY38-31496" fmla="*/ 2586413 h 6858000"/>
              <a:gd name="connsiteX39-31497" fmla="*/ 5407503 w 6127519"/>
              <a:gd name="connsiteY39-31498" fmla="*/ 2786290 h 6858000"/>
              <a:gd name="connsiteX40-31499" fmla="*/ 5407356 w 6127519"/>
              <a:gd name="connsiteY40-31500" fmla="*/ 2787545 h 6858000"/>
              <a:gd name="connsiteX41-31501" fmla="*/ 5411130 w 6127519"/>
              <a:gd name="connsiteY41-31502" fmla="*/ 2788640 h 6858000"/>
              <a:gd name="connsiteX42-31503" fmla="*/ 5416439 w 6127519"/>
              <a:gd name="connsiteY42-31504" fmla="*/ 2805666 h 6858000"/>
              <a:gd name="connsiteX43-31505" fmla="*/ 5457023 w 6127519"/>
              <a:gd name="connsiteY43-31506" fmla="*/ 2858292 h 6858000"/>
              <a:gd name="connsiteX44-31507" fmla="*/ 5479298 w 6127519"/>
              <a:gd name="connsiteY44-31508" fmla="*/ 2947791 h 6858000"/>
              <a:gd name="connsiteX45-31509" fmla="*/ 5481770 w 6127519"/>
              <a:gd name="connsiteY45-31510" fmla="*/ 2951352 h 6858000"/>
              <a:gd name="connsiteX46-31511" fmla="*/ 5482045 w 6127519"/>
              <a:gd name="connsiteY46-31512" fmla="*/ 2984371 h 6858000"/>
              <a:gd name="connsiteX47-31513" fmla="*/ 5482415 w 6127519"/>
              <a:gd name="connsiteY47-31514" fmla="*/ 3004079 h 6858000"/>
              <a:gd name="connsiteX48-31515" fmla="*/ 5503944 w 6127519"/>
              <a:gd name="connsiteY48-31516" fmla="*/ 3123335 h 6858000"/>
              <a:gd name="connsiteX49-31517" fmla="*/ 5516007 w 6127519"/>
              <a:gd name="connsiteY49-31518" fmla="*/ 3258473 h 6858000"/>
              <a:gd name="connsiteX50-31519" fmla="*/ 5566839 w 6127519"/>
              <a:gd name="connsiteY50-31520" fmla="*/ 3345295 h 6858000"/>
              <a:gd name="connsiteX51-31521" fmla="*/ 5589758 w 6127519"/>
              <a:gd name="connsiteY51-31522" fmla="*/ 3506453 h 6858000"/>
              <a:gd name="connsiteX52-31523" fmla="*/ 5596144 w 6127519"/>
              <a:gd name="connsiteY52-31524" fmla="*/ 3534624 h 6858000"/>
              <a:gd name="connsiteX53-31525" fmla="*/ 5597750 w 6127519"/>
              <a:gd name="connsiteY53-31526" fmla="*/ 3534129 h 6858000"/>
              <a:gd name="connsiteX54-31527" fmla="*/ 5599700 w 6127519"/>
              <a:gd name="connsiteY54-31528" fmla="*/ 3547221 h 6858000"/>
              <a:gd name="connsiteX55-31529" fmla="*/ 5615031 w 6127519"/>
              <a:gd name="connsiteY55-31530" fmla="*/ 3557482 h 6858000"/>
              <a:gd name="connsiteX56-31531" fmla="*/ 5618377 w 6127519"/>
              <a:gd name="connsiteY56-31532" fmla="*/ 3588431 h 6858000"/>
              <a:gd name="connsiteX57-31533" fmla="*/ 5612155 w 6127519"/>
              <a:gd name="connsiteY57-31534" fmla="*/ 3589869 h 6858000"/>
              <a:gd name="connsiteX58-31535" fmla="*/ 5620843 w 6127519"/>
              <a:gd name="connsiteY58-31536" fmla="*/ 3606745 h 6858000"/>
              <a:gd name="connsiteX59-31537" fmla="*/ 5655472 w 6127519"/>
              <a:gd name="connsiteY59-31538" fmla="*/ 3678877 h 6858000"/>
              <a:gd name="connsiteX60-31539" fmla="*/ 5683015 w 6127519"/>
              <a:gd name="connsiteY60-31540" fmla="*/ 3762025 h 6858000"/>
              <a:gd name="connsiteX61-31541" fmla="*/ 5696643 w 6127519"/>
              <a:gd name="connsiteY61-31542" fmla="*/ 3773888 h 6858000"/>
              <a:gd name="connsiteX62-31543" fmla="*/ 5699203 w 6127519"/>
              <a:gd name="connsiteY62-31544" fmla="*/ 3775823 h 6858000"/>
              <a:gd name="connsiteX63-31545" fmla="*/ 5704824 w 6127519"/>
              <a:gd name="connsiteY63-31546" fmla="*/ 3785966 h 6858000"/>
              <a:gd name="connsiteX64-31547" fmla="*/ 5733539 w 6127519"/>
              <a:gd name="connsiteY64-31548" fmla="*/ 3818457 h 6858000"/>
              <a:gd name="connsiteX65-31549" fmla="*/ 5768491 w 6127519"/>
              <a:gd name="connsiteY65-31550" fmla="*/ 3914399 h 6858000"/>
              <a:gd name="connsiteX66-31551" fmla="*/ 5793123 w 6127519"/>
              <a:gd name="connsiteY66-31552" fmla="*/ 3969952 h 6858000"/>
              <a:gd name="connsiteX67-31553" fmla="*/ 5808321 w 6127519"/>
              <a:gd name="connsiteY67-31554" fmla="*/ 3988153 h 6858000"/>
              <a:gd name="connsiteX68-31555" fmla="*/ 5825621 w 6127519"/>
              <a:gd name="connsiteY68-31556" fmla="*/ 4015525 h 6858000"/>
              <a:gd name="connsiteX69-31557" fmla="*/ 5860672 w 6127519"/>
              <a:gd name="connsiteY69-31558" fmla="*/ 4061579 h 6858000"/>
              <a:gd name="connsiteX70-31559" fmla="*/ 5872173 w 6127519"/>
              <a:gd name="connsiteY70-31560" fmla="*/ 4088497 h 6858000"/>
              <a:gd name="connsiteX71-31561" fmla="*/ 5894095 w 6127519"/>
              <a:gd name="connsiteY71-31562" fmla="*/ 4128857 h 6858000"/>
              <a:gd name="connsiteX72-31563" fmla="*/ 5903513 w 6127519"/>
              <a:gd name="connsiteY72-31564" fmla="*/ 4187661 h 6858000"/>
              <a:gd name="connsiteX73-31565" fmla="*/ 5917114 w 6127519"/>
              <a:gd name="connsiteY73-31566" fmla="*/ 4213096 h 6858000"/>
              <a:gd name="connsiteX74-31567" fmla="*/ 5924233 w 6127519"/>
              <a:gd name="connsiteY74-31568" fmla="*/ 4242060 h 6858000"/>
              <a:gd name="connsiteX75-31569" fmla="*/ 5928910 w 6127519"/>
              <a:gd name="connsiteY75-31570" fmla="*/ 4300973 h 6858000"/>
              <a:gd name="connsiteX76-31571" fmla="*/ 5939320 w 6127519"/>
              <a:gd name="connsiteY76-31572" fmla="*/ 4340435 h 6858000"/>
              <a:gd name="connsiteX77-31573" fmla="*/ 5946705 w 6127519"/>
              <a:gd name="connsiteY77-31574" fmla="*/ 4428051 h 6858000"/>
              <a:gd name="connsiteX78-31575" fmla="*/ 5949261 w 6127519"/>
              <a:gd name="connsiteY78-31576" fmla="*/ 4449185 h 6858000"/>
              <a:gd name="connsiteX79-31577" fmla="*/ 5968960 w 6127519"/>
              <a:gd name="connsiteY79-31578" fmla="*/ 4482655 h 6858000"/>
              <a:gd name="connsiteX80-31579" fmla="*/ 5980106 w 6127519"/>
              <a:gd name="connsiteY80-31580" fmla="*/ 4585087 h 6858000"/>
              <a:gd name="connsiteX81-31581" fmla="*/ 5998138 w 6127519"/>
              <a:gd name="connsiteY81-31582" fmla="*/ 4697518 h 6858000"/>
              <a:gd name="connsiteX82-31583" fmla="*/ 6013516 w 6127519"/>
              <a:gd name="connsiteY82-31584" fmla="*/ 4786619 h 6858000"/>
              <a:gd name="connsiteX83-31585" fmla="*/ 6025404 w 6127519"/>
              <a:gd name="connsiteY83-31586" fmla="*/ 4858148 h 6858000"/>
              <a:gd name="connsiteX84-31587" fmla="*/ 6007749 w 6127519"/>
              <a:gd name="connsiteY84-31588" fmla="*/ 4964715 h 6858000"/>
              <a:gd name="connsiteX85-31589" fmla="*/ 6005269 w 6127519"/>
              <a:gd name="connsiteY85-31590" fmla="*/ 5150567 h 6858000"/>
              <a:gd name="connsiteX86-31591" fmla="*/ 6001127 w 6127519"/>
              <a:gd name="connsiteY86-31592" fmla="*/ 5164609 h 6858000"/>
              <a:gd name="connsiteX87-31593" fmla="*/ 5998514 w 6127519"/>
              <a:gd name="connsiteY87-31594" fmla="*/ 5189673 h 6858000"/>
              <a:gd name="connsiteX88-31595" fmla="*/ 6018409 w 6127519"/>
              <a:gd name="connsiteY88-31596" fmla="*/ 5227157 h 6858000"/>
              <a:gd name="connsiteX89-31597" fmla="*/ 6036748 w 6127519"/>
              <a:gd name="connsiteY89-31598" fmla="*/ 5322752 h 6858000"/>
              <a:gd name="connsiteX90-31599" fmla="*/ 6036943 w 6127519"/>
              <a:gd name="connsiteY90-31600" fmla="*/ 5329480 h 6858000"/>
              <a:gd name="connsiteX91-31601" fmla="*/ 6037677 w 6127519"/>
              <a:gd name="connsiteY91-31602" fmla="*/ 5354807 h 6858000"/>
              <a:gd name="connsiteX92-31603" fmla="*/ 6039728 w 6127519"/>
              <a:gd name="connsiteY92-31604" fmla="*/ 5359416 h 6858000"/>
              <a:gd name="connsiteX93-31605" fmla="*/ 6053435 w 6127519"/>
              <a:gd name="connsiteY93-31606" fmla="*/ 5387547 h 6858000"/>
              <a:gd name="connsiteX94-31607" fmla="*/ 6065933 w 6127519"/>
              <a:gd name="connsiteY94-31608" fmla="*/ 5443002 h 6858000"/>
              <a:gd name="connsiteX95-31609" fmla="*/ 6068640 w 6127519"/>
              <a:gd name="connsiteY95-31610" fmla="*/ 5474503 h 6858000"/>
              <a:gd name="connsiteX96-31611" fmla="*/ 6080922 w 6127519"/>
              <a:gd name="connsiteY96-31612" fmla="*/ 5561070 h 6858000"/>
              <a:gd name="connsiteX97-31613" fmla="*/ 6096949 w 6127519"/>
              <a:gd name="connsiteY97-31614" fmla="*/ 5648179 h 6858000"/>
              <a:gd name="connsiteX98-31615" fmla="*/ 6125703 w 6127519"/>
              <a:gd name="connsiteY98-31616" fmla="*/ 5692894 h 6858000"/>
              <a:gd name="connsiteX99-31617" fmla="*/ 6121353 w 6127519"/>
              <a:gd name="connsiteY99-31618" fmla="*/ 5721725 h 6858000"/>
              <a:gd name="connsiteX100-31619" fmla="*/ 6121607 w 6127519"/>
              <a:gd name="connsiteY100-31620" fmla="*/ 5721959 h 6858000"/>
              <a:gd name="connsiteX101-31621" fmla="*/ 6127024 w 6127519"/>
              <a:gd name="connsiteY101-31622" fmla="*/ 5786902 h 6858000"/>
              <a:gd name="connsiteX102-31623" fmla="*/ 6127519 w 6127519"/>
              <a:gd name="connsiteY102-31624" fmla="*/ 5865775 h 6858000"/>
              <a:gd name="connsiteX103-31625" fmla="*/ 6119217 w 6127519"/>
              <a:gd name="connsiteY103-31626" fmla="*/ 5888542 h 6858000"/>
              <a:gd name="connsiteX104-31627" fmla="*/ 6102493 w 6127519"/>
              <a:gd name="connsiteY104-31628" fmla="*/ 5928602 h 6858000"/>
              <a:gd name="connsiteX105-31629" fmla="*/ 6056863 w 6127519"/>
              <a:gd name="connsiteY105-31630" fmla="*/ 6000643 h 6858000"/>
              <a:gd name="connsiteX106-31631" fmla="*/ 6045436 w 6127519"/>
              <a:gd name="connsiteY106-31632" fmla="*/ 6124480 h 6858000"/>
              <a:gd name="connsiteX107-31633" fmla="*/ 6030489 w 6127519"/>
              <a:gd name="connsiteY107-31634" fmla="*/ 6317666 h 6858000"/>
              <a:gd name="connsiteX108-31635" fmla="*/ 6007492 w 6127519"/>
              <a:gd name="connsiteY108-31636" fmla="*/ 6440818 h 6858000"/>
              <a:gd name="connsiteX109-31637" fmla="*/ 6009467 w 6127519"/>
              <a:gd name="connsiteY109-31638" fmla="*/ 6487076 h 6858000"/>
              <a:gd name="connsiteX110-31639" fmla="*/ 5995064 w 6127519"/>
              <a:gd name="connsiteY110-31640" fmla="*/ 6540791 h 6858000"/>
              <a:gd name="connsiteX111-31641" fmla="*/ 6004510 w 6127519"/>
              <a:gd name="connsiteY111-31642" fmla="*/ 6599256 h 6858000"/>
              <a:gd name="connsiteX112-31643" fmla="*/ 5986207 w 6127519"/>
              <a:gd name="connsiteY112-31644" fmla="*/ 6695855 h 6858000"/>
              <a:gd name="connsiteX113-31645" fmla="*/ 5979428 w 6127519"/>
              <a:gd name="connsiteY113-31646" fmla="*/ 6754678 h 6858000"/>
              <a:gd name="connsiteX114-31647" fmla="*/ 5983398 w 6127519"/>
              <a:gd name="connsiteY114-31648" fmla="*/ 6778641 h 6858000"/>
              <a:gd name="connsiteX115-31649" fmla="*/ 5984543 w 6127519"/>
              <a:gd name="connsiteY115-31650" fmla="*/ 6811016 h 6858000"/>
              <a:gd name="connsiteX116-31651" fmla="*/ 5979671 w 6127519"/>
              <a:gd name="connsiteY116-31652" fmla="*/ 6858000 h 6858000"/>
              <a:gd name="connsiteX117-31653" fmla="*/ 0 w 6127519"/>
              <a:gd name="connsiteY117-31654" fmla="*/ 6858000 h 6858000"/>
              <a:gd name="connsiteX118-31655" fmla="*/ 0 w 6127519"/>
              <a:gd name="connsiteY118-31656" fmla="*/ 0 h 6858000"/>
              <a:gd name="connsiteX0-31657" fmla="*/ 0 w 6127519"/>
              <a:gd name="connsiteY0-31658" fmla="*/ 0 h 6858000"/>
              <a:gd name="connsiteX1-31659" fmla="*/ 4965888 w 6127519"/>
              <a:gd name="connsiteY1-31660" fmla="*/ 0 h 6858000"/>
              <a:gd name="connsiteX2-31661" fmla="*/ 4967767 w 6127519"/>
              <a:gd name="connsiteY2-31662" fmla="*/ 7930 h 6858000"/>
              <a:gd name="connsiteX3-31663" fmla="*/ 4979444 w 6127519"/>
              <a:gd name="connsiteY3-31664" fmla="*/ 43921 h 6858000"/>
              <a:gd name="connsiteX4-31665" fmla="*/ 5021173 w 6127519"/>
              <a:gd name="connsiteY4-31666" fmla="*/ 123738 h 6858000"/>
              <a:gd name="connsiteX5-31667" fmla="*/ 5075458 w 6127519"/>
              <a:gd name="connsiteY5-31668" fmla="*/ 264355 h 6858000"/>
              <a:gd name="connsiteX6-31669" fmla="*/ 5081175 w 6127519"/>
              <a:gd name="connsiteY6-31670" fmla="*/ 277448 h 6858000"/>
              <a:gd name="connsiteX7-31671" fmla="*/ 5097011 w 6127519"/>
              <a:gd name="connsiteY7-31672" fmla="*/ 355616 h 6858000"/>
              <a:gd name="connsiteX8-31673" fmla="*/ 5130982 w 6127519"/>
              <a:gd name="connsiteY8-31674" fmla="*/ 412030 h 6858000"/>
              <a:gd name="connsiteX9-31675" fmla="*/ 5153000 w 6127519"/>
              <a:gd name="connsiteY9-31676" fmla="*/ 507134 h 6858000"/>
              <a:gd name="connsiteX10-31677" fmla="*/ 5171282 w 6127519"/>
              <a:gd name="connsiteY10-31678" fmla="*/ 602071 h 6858000"/>
              <a:gd name="connsiteX11-31679" fmla="*/ 5176196 w 6127519"/>
              <a:gd name="connsiteY11-31680" fmla="*/ 636822 h 6858000"/>
              <a:gd name="connsiteX12-31681" fmla="*/ 5189051 w 6127519"/>
              <a:gd name="connsiteY12-31682" fmla="*/ 782518 h 6858000"/>
              <a:gd name="connsiteX13-31683" fmla="*/ 5210428 w 6127519"/>
              <a:gd name="connsiteY13-31684" fmla="*/ 815772 h 6858000"/>
              <a:gd name="connsiteX14-31685" fmla="*/ 5221088 w 6127519"/>
              <a:gd name="connsiteY14-31686" fmla="*/ 860193 h 6858000"/>
              <a:gd name="connsiteX15-31687" fmla="*/ 5230806 w 6127519"/>
              <a:gd name="connsiteY15-31688" fmla="*/ 961354 h 6858000"/>
              <a:gd name="connsiteX16-31689" fmla="*/ 5201018 w 6127519"/>
              <a:gd name="connsiteY16-31690" fmla="*/ 1095027 h 6858000"/>
              <a:gd name="connsiteX17-31691" fmla="*/ 5202153 w 6127519"/>
              <a:gd name="connsiteY17-31692" fmla="*/ 1133224 h 6858000"/>
              <a:gd name="connsiteX18-31693" fmla="*/ 5207370 w 6127519"/>
              <a:gd name="connsiteY18-31694" fmla="*/ 1138097 h 6858000"/>
              <a:gd name="connsiteX19-31695" fmla="*/ 5189234 w 6127519"/>
              <a:gd name="connsiteY19-31696" fmla="*/ 1193495 h 6858000"/>
              <a:gd name="connsiteX20-31697" fmla="*/ 5202769 w 6127519"/>
              <a:gd name="connsiteY20-31698" fmla="*/ 1269450 h 6858000"/>
              <a:gd name="connsiteX21-31699" fmla="*/ 5225968 w 6127519"/>
              <a:gd name="connsiteY21-31700" fmla="*/ 1357994 h 6858000"/>
              <a:gd name="connsiteX22-31701" fmla="*/ 5233819 w 6127519"/>
              <a:gd name="connsiteY22-31702" fmla="*/ 1380922 h 6858000"/>
              <a:gd name="connsiteX23-31703" fmla="*/ 5237226 w 6127519"/>
              <a:gd name="connsiteY23-31704" fmla="*/ 1441327 h 6858000"/>
              <a:gd name="connsiteX24-31705" fmla="*/ 5255653 w 6127519"/>
              <a:gd name="connsiteY24-31706" fmla="*/ 1524712 h 6858000"/>
              <a:gd name="connsiteX25-31707" fmla="*/ 5263491 w 6127519"/>
              <a:gd name="connsiteY25-31708" fmla="*/ 1642938 h 6858000"/>
              <a:gd name="connsiteX26-31709" fmla="*/ 5261314 w 6127519"/>
              <a:gd name="connsiteY26-31710" fmla="*/ 1689177 h 6858000"/>
              <a:gd name="connsiteX27-31711" fmla="*/ 5259788 w 6127519"/>
              <a:gd name="connsiteY27-31712" fmla="*/ 1768516 h 6858000"/>
              <a:gd name="connsiteX28-31713" fmla="*/ 5255696 w 6127519"/>
              <a:gd name="connsiteY28-31714" fmla="*/ 1953770 h 6858000"/>
              <a:gd name="connsiteX29-31715" fmla="*/ 5252592 w 6127519"/>
              <a:gd name="connsiteY29-31716" fmla="*/ 2092210 h 6858000"/>
              <a:gd name="connsiteX30-31717" fmla="*/ 5264303 w 6127519"/>
              <a:gd name="connsiteY30-31718" fmla="*/ 2225157 h 6858000"/>
              <a:gd name="connsiteX31-31719" fmla="*/ 5254949 w 6127519"/>
              <a:gd name="connsiteY31-31720" fmla="*/ 2236160 h 6858000"/>
              <a:gd name="connsiteX32-31721" fmla="*/ 5250104 w 6127519"/>
              <a:gd name="connsiteY32-31722" fmla="*/ 2249166 h 6858000"/>
              <a:gd name="connsiteX33-31723" fmla="*/ 5251214 w 6127519"/>
              <a:gd name="connsiteY33-31724" fmla="*/ 2250944 h 6858000"/>
              <a:gd name="connsiteX34-31725" fmla="*/ 5250644 w 6127519"/>
              <a:gd name="connsiteY34-31726" fmla="*/ 2266619 h 6858000"/>
              <a:gd name="connsiteX35-31727" fmla="*/ 5293877 w 6127519"/>
              <a:gd name="connsiteY35-31728" fmla="*/ 2368649 h 6858000"/>
              <a:gd name="connsiteX36-31729" fmla="*/ 5311338 w 6127519"/>
              <a:gd name="connsiteY36-31730" fmla="*/ 2404034 h 6858000"/>
              <a:gd name="connsiteX37-31731" fmla="*/ 5338366 w 6127519"/>
              <a:gd name="connsiteY37-31732" fmla="*/ 2465052 h 6858000"/>
              <a:gd name="connsiteX38-31733" fmla="*/ 5371263 w 6127519"/>
              <a:gd name="connsiteY38-31734" fmla="*/ 2586413 h 6858000"/>
              <a:gd name="connsiteX39-31735" fmla="*/ 5407503 w 6127519"/>
              <a:gd name="connsiteY39-31736" fmla="*/ 2786290 h 6858000"/>
              <a:gd name="connsiteX40-31737" fmla="*/ 5407356 w 6127519"/>
              <a:gd name="connsiteY40-31738" fmla="*/ 2787545 h 6858000"/>
              <a:gd name="connsiteX41-31739" fmla="*/ 5411130 w 6127519"/>
              <a:gd name="connsiteY41-31740" fmla="*/ 2788640 h 6858000"/>
              <a:gd name="connsiteX42-31741" fmla="*/ 5416439 w 6127519"/>
              <a:gd name="connsiteY42-31742" fmla="*/ 2805666 h 6858000"/>
              <a:gd name="connsiteX43-31743" fmla="*/ 5457023 w 6127519"/>
              <a:gd name="connsiteY43-31744" fmla="*/ 2858292 h 6858000"/>
              <a:gd name="connsiteX44-31745" fmla="*/ 5479298 w 6127519"/>
              <a:gd name="connsiteY44-31746" fmla="*/ 2947791 h 6858000"/>
              <a:gd name="connsiteX45-31747" fmla="*/ 5481770 w 6127519"/>
              <a:gd name="connsiteY45-31748" fmla="*/ 2951352 h 6858000"/>
              <a:gd name="connsiteX46-31749" fmla="*/ 5482045 w 6127519"/>
              <a:gd name="connsiteY46-31750" fmla="*/ 2984371 h 6858000"/>
              <a:gd name="connsiteX47-31751" fmla="*/ 5482415 w 6127519"/>
              <a:gd name="connsiteY47-31752" fmla="*/ 3004079 h 6858000"/>
              <a:gd name="connsiteX48-31753" fmla="*/ 5503944 w 6127519"/>
              <a:gd name="connsiteY48-31754" fmla="*/ 3123335 h 6858000"/>
              <a:gd name="connsiteX49-31755" fmla="*/ 5516007 w 6127519"/>
              <a:gd name="connsiteY49-31756" fmla="*/ 3258473 h 6858000"/>
              <a:gd name="connsiteX50-31757" fmla="*/ 5566839 w 6127519"/>
              <a:gd name="connsiteY50-31758" fmla="*/ 3345295 h 6858000"/>
              <a:gd name="connsiteX51-31759" fmla="*/ 5589758 w 6127519"/>
              <a:gd name="connsiteY51-31760" fmla="*/ 3506453 h 6858000"/>
              <a:gd name="connsiteX52-31761" fmla="*/ 5596144 w 6127519"/>
              <a:gd name="connsiteY52-31762" fmla="*/ 3534624 h 6858000"/>
              <a:gd name="connsiteX53-31763" fmla="*/ 5597750 w 6127519"/>
              <a:gd name="connsiteY53-31764" fmla="*/ 3534129 h 6858000"/>
              <a:gd name="connsiteX54-31765" fmla="*/ 5599700 w 6127519"/>
              <a:gd name="connsiteY54-31766" fmla="*/ 3547221 h 6858000"/>
              <a:gd name="connsiteX55-31767" fmla="*/ 5615031 w 6127519"/>
              <a:gd name="connsiteY55-31768" fmla="*/ 3557482 h 6858000"/>
              <a:gd name="connsiteX56-31769" fmla="*/ 5618377 w 6127519"/>
              <a:gd name="connsiteY56-31770" fmla="*/ 3588431 h 6858000"/>
              <a:gd name="connsiteX57-31771" fmla="*/ 5612155 w 6127519"/>
              <a:gd name="connsiteY57-31772" fmla="*/ 3589869 h 6858000"/>
              <a:gd name="connsiteX58-31773" fmla="*/ 5620843 w 6127519"/>
              <a:gd name="connsiteY58-31774" fmla="*/ 3606745 h 6858000"/>
              <a:gd name="connsiteX59-31775" fmla="*/ 5655472 w 6127519"/>
              <a:gd name="connsiteY59-31776" fmla="*/ 3678877 h 6858000"/>
              <a:gd name="connsiteX60-31777" fmla="*/ 5683015 w 6127519"/>
              <a:gd name="connsiteY60-31778" fmla="*/ 3762025 h 6858000"/>
              <a:gd name="connsiteX61-31779" fmla="*/ 5696643 w 6127519"/>
              <a:gd name="connsiteY61-31780" fmla="*/ 3773888 h 6858000"/>
              <a:gd name="connsiteX62-31781" fmla="*/ 5699203 w 6127519"/>
              <a:gd name="connsiteY62-31782" fmla="*/ 3775823 h 6858000"/>
              <a:gd name="connsiteX63-31783" fmla="*/ 5704824 w 6127519"/>
              <a:gd name="connsiteY63-31784" fmla="*/ 3785966 h 6858000"/>
              <a:gd name="connsiteX64-31785" fmla="*/ 5733539 w 6127519"/>
              <a:gd name="connsiteY64-31786" fmla="*/ 3818457 h 6858000"/>
              <a:gd name="connsiteX65-31787" fmla="*/ 5768491 w 6127519"/>
              <a:gd name="connsiteY65-31788" fmla="*/ 3914399 h 6858000"/>
              <a:gd name="connsiteX66-31789" fmla="*/ 5793123 w 6127519"/>
              <a:gd name="connsiteY66-31790" fmla="*/ 3969952 h 6858000"/>
              <a:gd name="connsiteX67-31791" fmla="*/ 5808321 w 6127519"/>
              <a:gd name="connsiteY67-31792" fmla="*/ 3988153 h 6858000"/>
              <a:gd name="connsiteX68-31793" fmla="*/ 5825621 w 6127519"/>
              <a:gd name="connsiteY68-31794" fmla="*/ 4015525 h 6858000"/>
              <a:gd name="connsiteX69-31795" fmla="*/ 5860672 w 6127519"/>
              <a:gd name="connsiteY69-31796" fmla="*/ 4061579 h 6858000"/>
              <a:gd name="connsiteX70-31797" fmla="*/ 5872173 w 6127519"/>
              <a:gd name="connsiteY70-31798" fmla="*/ 4088497 h 6858000"/>
              <a:gd name="connsiteX71-31799" fmla="*/ 5894095 w 6127519"/>
              <a:gd name="connsiteY71-31800" fmla="*/ 4128857 h 6858000"/>
              <a:gd name="connsiteX72-31801" fmla="*/ 5903513 w 6127519"/>
              <a:gd name="connsiteY72-31802" fmla="*/ 4187661 h 6858000"/>
              <a:gd name="connsiteX73-31803" fmla="*/ 5917114 w 6127519"/>
              <a:gd name="connsiteY73-31804" fmla="*/ 4213096 h 6858000"/>
              <a:gd name="connsiteX74-31805" fmla="*/ 5924233 w 6127519"/>
              <a:gd name="connsiteY74-31806" fmla="*/ 4242060 h 6858000"/>
              <a:gd name="connsiteX75-31807" fmla="*/ 5928910 w 6127519"/>
              <a:gd name="connsiteY75-31808" fmla="*/ 4300973 h 6858000"/>
              <a:gd name="connsiteX76-31809" fmla="*/ 5939320 w 6127519"/>
              <a:gd name="connsiteY76-31810" fmla="*/ 4340435 h 6858000"/>
              <a:gd name="connsiteX77-31811" fmla="*/ 5946705 w 6127519"/>
              <a:gd name="connsiteY77-31812" fmla="*/ 4428051 h 6858000"/>
              <a:gd name="connsiteX78-31813" fmla="*/ 5949261 w 6127519"/>
              <a:gd name="connsiteY78-31814" fmla="*/ 4449185 h 6858000"/>
              <a:gd name="connsiteX79-31815" fmla="*/ 5968960 w 6127519"/>
              <a:gd name="connsiteY79-31816" fmla="*/ 4482655 h 6858000"/>
              <a:gd name="connsiteX80-31817" fmla="*/ 5980106 w 6127519"/>
              <a:gd name="connsiteY80-31818" fmla="*/ 4585087 h 6858000"/>
              <a:gd name="connsiteX81-31819" fmla="*/ 5998138 w 6127519"/>
              <a:gd name="connsiteY81-31820" fmla="*/ 4697518 h 6858000"/>
              <a:gd name="connsiteX82-31821" fmla="*/ 6025404 w 6127519"/>
              <a:gd name="connsiteY82-31822" fmla="*/ 4858148 h 6858000"/>
              <a:gd name="connsiteX83-31823" fmla="*/ 6007749 w 6127519"/>
              <a:gd name="connsiteY83-31824" fmla="*/ 4964715 h 6858000"/>
              <a:gd name="connsiteX84-31825" fmla="*/ 6005269 w 6127519"/>
              <a:gd name="connsiteY84-31826" fmla="*/ 5150567 h 6858000"/>
              <a:gd name="connsiteX85-31827" fmla="*/ 6001127 w 6127519"/>
              <a:gd name="connsiteY85-31828" fmla="*/ 5164609 h 6858000"/>
              <a:gd name="connsiteX86-31829" fmla="*/ 5998514 w 6127519"/>
              <a:gd name="connsiteY86-31830" fmla="*/ 5189673 h 6858000"/>
              <a:gd name="connsiteX87-31831" fmla="*/ 6018409 w 6127519"/>
              <a:gd name="connsiteY87-31832" fmla="*/ 5227157 h 6858000"/>
              <a:gd name="connsiteX88-31833" fmla="*/ 6036748 w 6127519"/>
              <a:gd name="connsiteY88-31834" fmla="*/ 5322752 h 6858000"/>
              <a:gd name="connsiteX89-31835" fmla="*/ 6036943 w 6127519"/>
              <a:gd name="connsiteY89-31836" fmla="*/ 5329480 h 6858000"/>
              <a:gd name="connsiteX90-31837" fmla="*/ 6037677 w 6127519"/>
              <a:gd name="connsiteY90-31838" fmla="*/ 5354807 h 6858000"/>
              <a:gd name="connsiteX91-31839" fmla="*/ 6039728 w 6127519"/>
              <a:gd name="connsiteY91-31840" fmla="*/ 5359416 h 6858000"/>
              <a:gd name="connsiteX92-31841" fmla="*/ 6053435 w 6127519"/>
              <a:gd name="connsiteY92-31842" fmla="*/ 5387547 h 6858000"/>
              <a:gd name="connsiteX93-31843" fmla="*/ 6065933 w 6127519"/>
              <a:gd name="connsiteY93-31844" fmla="*/ 5443002 h 6858000"/>
              <a:gd name="connsiteX94-31845" fmla="*/ 6068640 w 6127519"/>
              <a:gd name="connsiteY94-31846" fmla="*/ 5474503 h 6858000"/>
              <a:gd name="connsiteX95-31847" fmla="*/ 6080922 w 6127519"/>
              <a:gd name="connsiteY95-31848" fmla="*/ 5561070 h 6858000"/>
              <a:gd name="connsiteX96-31849" fmla="*/ 6096949 w 6127519"/>
              <a:gd name="connsiteY96-31850" fmla="*/ 5648179 h 6858000"/>
              <a:gd name="connsiteX97-31851" fmla="*/ 6125703 w 6127519"/>
              <a:gd name="connsiteY97-31852" fmla="*/ 5692894 h 6858000"/>
              <a:gd name="connsiteX98-31853" fmla="*/ 6121353 w 6127519"/>
              <a:gd name="connsiteY98-31854" fmla="*/ 5721725 h 6858000"/>
              <a:gd name="connsiteX99-31855" fmla="*/ 6121607 w 6127519"/>
              <a:gd name="connsiteY99-31856" fmla="*/ 5721959 h 6858000"/>
              <a:gd name="connsiteX100-31857" fmla="*/ 6127024 w 6127519"/>
              <a:gd name="connsiteY100-31858" fmla="*/ 5786902 h 6858000"/>
              <a:gd name="connsiteX101-31859" fmla="*/ 6127519 w 6127519"/>
              <a:gd name="connsiteY101-31860" fmla="*/ 5865775 h 6858000"/>
              <a:gd name="connsiteX102-31861" fmla="*/ 6119217 w 6127519"/>
              <a:gd name="connsiteY102-31862" fmla="*/ 5888542 h 6858000"/>
              <a:gd name="connsiteX103-31863" fmla="*/ 6102493 w 6127519"/>
              <a:gd name="connsiteY103-31864" fmla="*/ 5928602 h 6858000"/>
              <a:gd name="connsiteX104-31865" fmla="*/ 6056863 w 6127519"/>
              <a:gd name="connsiteY104-31866" fmla="*/ 6000643 h 6858000"/>
              <a:gd name="connsiteX105-31867" fmla="*/ 6045436 w 6127519"/>
              <a:gd name="connsiteY105-31868" fmla="*/ 6124480 h 6858000"/>
              <a:gd name="connsiteX106-31869" fmla="*/ 6030489 w 6127519"/>
              <a:gd name="connsiteY106-31870" fmla="*/ 6317666 h 6858000"/>
              <a:gd name="connsiteX107-31871" fmla="*/ 6007492 w 6127519"/>
              <a:gd name="connsiteY107-31872" fmla="*/ 6440818 h 6858000"/>
              <a:gd name="connsiteX108-31873" fmla="*/ 6009467 w 6127519"/>
              <a:gd name="connsiteY108-31874" fmla="*/ 6487076 h 6858000"/>
              <a:gd name="connsiteX109-31875" fmla="*/ 5995064 w 6127519"/>
              <a:gd name="connsiteY109-31876" fmla="*/ 6540791 h 6858000"/>
              <a:gd name="connsiteX110-31877" fmla="*/ 6004510 w 6127519"/>
              <a:gd name="connsiteY110-31878" fmla="*/ 6599256 h 6858000"/>
              <a:gd name="connsiteX111-31879" fmla="*/ 5986207 w 6127519"/>
              <a:gd name="connsiteY111-31880" fmla="*/ 6695855 h 6858000"/>
              <a:gd name="connsiteX112-31881" fmla="*/ 5979428 w 6127519"/>
              <a:gd name="connsiteY112-31882" fmla="*/ 6754678 h 6858000"/>
              <a:gd name="connsiteX113-31883" fmla="*/ 5983398 w 6127519"/>
              <a:gd name="connsiteY113-31884" fmla="*/ 6778641 h 6858000"/>
              <a:gd name="connsiteX114-31885" fmla="*/ 5984543 w 6127519"/>
              <a:gd name="connsiteY114-31886" fmla="*/ 6811016 h 6858000"/>
              <a:gd name="connsiteX115-31887" fmla="*/ 5979671 w 6127519"/>
              <a:gd name="connsiteY115-31888" fmla="*/ 6858000 h 6858000"/>
              <a:gd name="connsiteX116-31889" fmla="*/ 0 w 6127519"/>
              <a:gd name="connsiteY116-31890" fmla="*/ 6858000 h 6858000"/>
              <a:gd name="connsiteX117-31891" fmla="*/ 0 w 6127519"/>
              <a:gd name="connsiteY117-31892" fmla="*/ 0 h 6858000"/>
              <a:gd name="connsiteX0-31893" fmla="*/ 0 w 6127519"/>
              <a:gd name="connsiteY0-31894" fmla="*/ 0 h 6858000"/>
              <a:gd name="connsiteX1-31895" fmla="*/ 4965888 w 6127519"/>
              <a:gd name="connsiteY1-31896" fmla="*/ 0 h 6858000"/>
              <a:gd name="connsiteX2-31897" fmla="*/ 4967767 w 6127519"/>
              <a:gd name="connsiteY2-31898" fmla="*/ 7930 h 6858000"/>
              <a:gd name="connsiteX3-31899" fmla="*/ 4979444 w 6127519"/>
              <a:gd name="connsiteY3-31900" fmla="*/ 43921 h 6858000"/>
              <a:gd name="connsiteX4-31901" fmla="*/ 5021173 w 6127519"/>
              <a:gd name="connsiteY4-31902" fmla="*/ 123738 h 6858000"/>
              <a:gd name="connsiteX5-31903" fmla="*/ 5075458 w 6127519"/>
              <a:gd name="connsiteY5-31904" fmla="*/ 264355 h 6858000"/>
              <a:gd name="connsiteX6-31905" fmla="*/ 5081175 w 6127519"/>
              <a:gd name="connsiteY6-31906" fmla="*/ 277448 h 6858000"/>
              <a:gd name="connsiteX7-31907" fmla="*/ 5097011 w 6127519"/>
              <a:gd name="connsiteY7-31908" fmla="*/ 355616 h 6858000"/>
              <a:gd name="connsiteX8-31909" fmla="*/ 5130982 w 6127519"/>
              <a:gd name="connsiteY8-31910" fmla="*/ 412030 h 6858000"/>
              <a:gd name="connsiteX9-31911" fmla="*/ 5153000 w 6127519"/>
              <a:gd name="connsiteY9-31912" fmla="*/ 507134 h 6858000"/>
              <a:gd name="connsiteX10-31913" fmla="*/ 5171282 w 6127519"/>
              <a:gd name="connsiteY10-31914" fmla="*/ 602071 h 6858000"/>
              <a:gd name="connsiteX11-31915" fmla="*/ 5176196 w 6127519"/>
              <a:gd name="connsiteY11-31916" fmla="*/ 636822 h 6858000"/>
              <a:gd name="connsiteX12-31917" fmla="*/ 5189051 w 6127519"/>
              <a:gd name="connsiteY12-31918" fmla="*/ 782518 h 6858000"/>
              <a:gd name="connsiteX13-31919" fmla="*/ 5210428 w 6127519"/>
              <a:gd name="connsiteY13-31920" fmla="*/ 815772 h 6858000"/>
              <a:gd name="connsiteX14-31921" fmla="*/ 5221088 w 6127519"/>
              <a:gd name="connsiteY14-31922" fmla="*/ 860193 h 6858000"/>
              <a:gd name="connsiteX15-31923" fmla="*/ 5230806 w 6127519"/>
              <a:gd name="connsiteY15-31924" fmla="*/ 961354 h 6858000"/>
              <a:gd name="connsiteX16-31925" fmla="*/ 5201018 w 6127519"/>
              <a:gd name="connsiteY16-31926" fmla="*/ 1095027 h 6858000"/>
              <a:gd name="connsiteX17-31927" fmla="*/ 5202153 w 6127519"/>
              <a:gd name="connsiteY17-31928" fmla="*/ 1133224 h 6858000"/>
              <a:gd name="connsiteX18-31929" fmla="*/ 5207370 w 6127519"/>
              <a:gd name="connsiteY18-31930" fmla="*/ 1138097 h 6858000"/>
              <a:gd name="connsiteX19-31931" fmla="*/ 5189234 w 6127519"/>
              <a:gd name="connsiteY19-31932" fmla="*/ 1193495 h 6858000"/>
              <a:gd name="connsiteX20-31933" fmla="*/ 5202769 w 6127519"/>
              <a:gd name="connsiteY20-31934" fmla="*/ 1269450 h 6858000"/>
              <a:gd name="connsiteX21-31935" fmla="*/ 5225968 w 6127519"/>
              <a:gd name="connsiteY21-31936" fmla="*/ 1357994 h 6858000"/>
              <a:gd name="connsiteX22-31937" fmla="*/ 5233819 w 6127519"/>
              <a:gd name="connsiteY22-31938" fmla="*/ 1380922 h 6858000"/>
              <a:gd name="connsiteX23-31939" fmla="*/ 5237226 w 6127519"/>
              <a:gd name="connsiteY23-31940" fmla="*/ 1441327 h 6858000"/>
              <a:gd name="connsiteX24-31941" fmla="*/ 5255653 w 6127519"/>
              <a:gd name="connsiteY24-31942" fmla="*/ 1524712 h 6858000"/>
              <a:gd name="connsiteX25-31943" fmla="*/ 5263491 w 6127519"/>
              <a:gd name="connsiteY25-31944" fmla="*/ 1642938 h 6858000"/>
              <a:gd name="connsiteX26-31945" fmla="*/ 5261314 w 6127519"/>
              <a:gd name="connsiteY26-31946" fmla="*/ 1689177 h 6858000"/>
              <a:gd name="connsiteX27-31947" fmla="*/ 5259788 w 6127519"/>
              <a:gd name="connsiteY27-31948" fmla="*/ 1768516 h 6858000"/>
              <a:gd name="connsiteX28-31949" fmla="*/ 5255696 w 6127519"/>
              <a:gd name="connsiteY28-31950" fmla="*/ 1953770 h 6858000"/>
              <a:gd name="connsiteX29-31951" fmla="*/ 5252592 w 6127519"/>
              <a:gd name="connsiteY29-31952" fmla="*/ 2092210 h 6858000"/>
              <a:gd name="connsiteX30-31953" fmla="*/ 5264303 w 6127519"/>
              <a:gd name="connsiteY30-31954" fmla="*/ 2225157 h 6858000"/>
              <a:gd name="connsiteX31-31955" fmla="*/ 5254949 w 6127519"/>
              <a:gd name="connsiteY31-31956" fmla="*/ 2236160 h 6858000"/>
              <a:gd name="connsiteX32-31957" fmla="*/ 5250104 w 6127519"/>
              <a:gd name="connsiteY32-31958" fmla="*/ 2249166 h 6858000"/>
              <a:gd name="connsiteX33-31959" fmla="*/ 5251214 w 6127519"/>
              <a:gd name="connsiteY33-31960" fmla="*/ 2250944 h 6858000"/>
              <a:gd name="connsiteX34-31961" fmla="*/ 5250644 w 6127519"/>
              <a:gd name="connsiteY34-31962" fmla="*/ 2266619 h 6858000"/>
              <a:gd name="connsiteX35-31963" fmla="*/ 5293877 w 6127519"/>
              <a:gd name="connsiteY35-31964" fmla="*/ 2368649 h 6858000"/>
              <a:gd name="connsiteX36-31965" fmla="*/ 5311338 w 6127519"/>
              <a:gd name="connsiteY36-31966" fmla="*/ 2404034 h 6858000"/>
              <a:gd name="connsiteX37-31967" fmla="*/ 5338366 w 6127519"/>
              <a:gd name="connsiteY37-31968" fmla="*/ 2465052 h 6858000"/>
              <a:gd name="connsiteX38-31969" fmla="*/ 5371263 w 6127519"/>
              <a:gd name="connsiteY38-31970" fmla="*/ 2586413 h 6858000"/>
              <a:gd name="connsiteX39-31971" fmla="*/ 5407503 w 6127519"/>
              <a:gd name="connsiteY39-31972" fmla="*/ 2786290 h 6858000"/>
              <a:gd name="connsiteX40-31973" fmla="*/ 5407356 w 6127519"/>
              <a:gd name="connsiteY40-31974" fmla="*/ 2787545 h 6858000"/>
              <a:gd name="connsiteX41-31975" fmla="*/ 5411130 w 6127519"/>
              <a:gd name="connsiteY41-31976" fmla="*/ 2788640 h 6858000"/>
              <a:gd name="connsiteX42-31977" fmla="*/ 5416439 w 6127519"/>
              <a:gd name="connsiteY42-31978" fmla="*/ 2805666 h 6858000"/>
              <a:gd name="connsiteX43-31979" fmla="*/ 5457023 w 6127519"/>
              <a:gd name="connsiteY43-31980" fmla="*/ 2858292 h 6858000"/>
              <a:gd name="connsiteX44-31981" fmla="*/ 5479298 w 6127519"/>
              <a:gd name="connsiteY44-31982" fmla="*/ 2947791 h 6858000"/>
              <a:gd name="connsiteX45-31983" fmla="*/ 5481770 w 6127519"/>
              <a:gd name="connsiteY45-31984" fmla="*/ 2951352 h 6858000"/>
              <a:gd name="connsiteX46-31985" fmla="*/ 5482045 w 6127519"/>
              <a:gd name="connsiteY46-31986" fmla="*/ 2984371 h 6858000"/>
              <a:gd name="connsiteX47-31987" fmla="*/ 5482415 w 6127519"/>
              <a:gd name="connsiteY47-31988" fmla="*/ 3004079 h 6858000"/>
              <a:gd name="connsiteX48-31989" fmla="*/ 5503944 w 6127519"/>
              <a:gd name="connsiteY48-31990" fmla="*/ 3123335 h 6858000"/>
              <a:gd name="connsiteX49-31991" fmla="*/ 5516007 w 6127519"/>
              <a:gd name="connsiteY49-31992" fmla="*/ 3258473 h 6858000"/>
              <a:gd name="connsiteX50-31993" fmla="*/ 5566839 w 6127519"/>
              <a:gd name="connsiteY50-31994" fmla="*/ 3345295 h 6858000"/>
              <a:gd name="connsiteX51-31995" fmla="*/ 5589758 w 6127519"/>
              <a:gd name="connsiteY51-31996" fmla="*/ 3506453 h 6858000"/>
              <a:gd name="connsiteX52-31997" fmla="*/ 5596144 w 6127519"/>
              <a:gd name="connsiteY52-31998" fmla="*/ 3534624 h 6858000"/>
              <a:gd name="connsiteX53-31999" fmla="*/ 5597750 w 6127519"/>
              <a:gd name="connsiteY53-32000" fmla="*/ 3534129 h 6858000"/>
              <a:gd name="connsiteX54-32001" fmla="*/ 5599700 w 6127519"/>
              <a:gd name="connsiteY54-32002" fmla="*/ 3547221 h 6858000"/>
              <a:gd name="connsiteX55-32003" fmla="*/ 5615031 w 6127519"/>
              <a:gd name="connsiteY55-32004" fmla="*/ 3557482 h 6858000"/>
              <a:gd name="connsiteX56-32005" fmla="*/ 5618377 w 6127519"/>
              <a:gd name="connsiteY56-32006" fmla="*/ 3588431 h 6858000"/>
              <a:gd name="connsiteX57-32007" fmla="*/ 5612155 w 6127519"/>
              <a:gd name="connsiteY57-32008" fmla="*/ 3589869 h 6858000"/>
              <a:gd name="connsiteX58-32009" fmla="*/ 5620843 w 6127519"/>
              <a:gd name="connsiteY58-32010" fmla="*/ 3606745 h 6858000"/>
              <a:gd name="connsiteX59-32011" fmla="*/ 5655472 w 6127519"/>
              <a:gd name="connsiteY59-32012" fmla="*/ 3678877 h 6858000"/>
              <a:gd name="connsiteX60-32013" fmla="*/ 5683015 w 6127519"/>
              <a:gd name="connsiteY60-32014" fmla="*/ 3762025 h 6858000"/>
              <a:gd name="connsiteX61-32015" fmla="*/ 5696643 w 6127519"/>
              <a:gd name="connsiteY61-32016" fmla="*/ 3773888 h 6858000"/>
              <a:gd name="connsiteX62-32017" fmla="*/ 5699203 w 6127519"/>
              <a:gd name="connsiteY62-32018" fmla="*/ 3775823 h 6858000"/>
              <a:gd name="connsiteX63-32019" fmla="*/ 5704824 w 6127519"/>
              <a:gd name="connsiteY63-32020" fmla="*/ 3785966 h 6858000"/>
              <a:gd name="connsiteX64-32021" fmla="*/ 5733539 w 6127519"/>
              <a:gd name="connsiteY64-32022" fmla="*/ 3818457 h 6858000"/>
              <a:gd name="connsiteX65-32023" fmla="*/ 5768491 w 6127519"/>
              <a:gd name="connsiteY65-32024" fmla="*/ 3914399 h 6858000"/>
              <a:gd name="connsiteX66-32025" fmla="*/ 5793123 w 6127519"/>
              <a:gd name="connsiteY66-32026" fmla="*/ 3969952 h 6858000"/>
              <a:gd name="connsiteX67-32027" fmla="*/ 5808321 w 6127519"/>
              <a:gd name="connsiteY67-32028" fmla="*/ 3988153 h 6858000"/>
              <a:gd name="connsiteX68-32029" fmla="*/ 5825621 w 6127519"/>
              <a:gd name="connsiteY68-32030" fmla="*/ 4015525 h 6858000"/>
              <a:gd name="connsiteX69-32031" fmla="*/ 5860672 w 6127519"/>
              <a:gd name="connsiteY69-32032" fmla="*/ 4061579 h 6858000"/>
              <a:gd name="connsiteX70-32033" fmla="*/ 5872173 w 6127519"/>
              <a:gd name="connsiteY70-32034" fmla="*/ 4088497 h 6858000"/>
              <a:gd name="connsiteX71-32035" fmla="*/ 5894095 w 6127519"/>
              <a:gd name="connsiteY71-32036" fmla="*/ 4128857 h 6858000"/>
              <a:gd name="connsiteX72-32037" fmla="*/ 5903513 w 6127519"/>
              <a:gd name="connsiteY72-32038" fmla="*/ 4187661 h 6858000"/>
              <a:gd name="connsiteX73-32039" fmla="*/ 5917114 w 6127519"/>
              <a:gd name="connsiteY73-32040" fmla="*/ 4213096 h 6858000"/>
              <a:gd name="connsiteX74-32041" fmla="*/ 5924233 w 6127519"/>
              <a:gd name="connsiteY74-32042" fmla="*/ 4242060 h 6858000"/>
              <a:gd name="connsiteX75-32043" fmla="*/ 5928910 w 6127519"/>
              <a:gd name="connsiteY75-32044" fmla="*/ 4300973 h 6858000"/>
              <a:gd name="connsiteX76-32045" fmla="*/ 5939320 w 6127519"/>
              <a:gd name="connsiteY76-32046" fmla="*/ 4340435 h 6858000"/>
              <a:gd name="connsiteX77-32047" fmla="*/ 5946705 w 6127519"/>
              <a:gd name="connsiteY77-32048" fmla="*/ 4428051 h 6858000"/>
              <a:gd name="connsiteX78-32049" fmla="*/ 5949261 w 6127519"/>
              <a:gd name="connsiteY78-32050" fmla="*/ 4449185 h 6858000"/>
              <a:gd name="connsiteX79-32051" fmla="*/ 5968960 w 6127519"/>
              <a:gd name="connsiteY79-32052" fmla="*/ 4482655 h 6858000"/>
              <a:gd name="connsiteX80-32053" fmla="*/ 5980106 w 6127519"/>
              <a:gd name="connsiteY80-32054" fmla="*/ 4585087 h 6858000"/>
              <a:gd name="connsiteX81-32055" fmla="*/ 5998138 w 6127519"/>
              <a:gd name="connsiteY81-32056" fmla="*/ 4697518 h 6858000"/>
              <a:gd name="connsiteX82-32057" fmla="*/ 6007819 w 6127519"/>
              <a:gd name="connsiteY82-32058" fmla="*/ 4858148 h 6858000"/>
              <a:gd name="connsiteX83-32059" fmla="*/ 6007749 w 6127519"/>
              <a:gd name="connsiteY83-32060" fmla="*/ 4964715 h 6858000"/>
              <a:gd name="connsiteX84-32061" fmla="*/ 6005269 w 6127519"/>
              <a:gd name="connsiteY84-32062" fmla="*/ 5150567 h 6858000"/>
              <a:gd name="connsiteX85-32063" fmla="*/ 6001127 w 6127519"/>
              <a:gd name="connsiteY85-32064" fmla="*/ 5164609 h 6858000"/>
              <a:gd name="connsiteX86-32065" fmla="*/ 5998514 w 6127519"/>
              <a:gd name="connsiteY86-32066" fmla="*/ 5189673 h 6858000"/>
              <a:gd name="connsiteX87-32067" fmla="*/ 6018409 w 6127519"/>
              <a:gd name="connsiteY87-32068" fmla="*/ 5227157 h 6858000"/>
              <a:gd name="connsiteX88-32069" fmla="*/ 6036748 w 6127519"/>
              <a:gd name="connsiteY88-32070" fmla="*/ 5322752 h 6858000"/>
              <a:gd name="connsiteX89-32071" fmla="*/ 6036943 w 6127519"/>
              <a:gd name="connsiteY89-32072" fmla="*/ 5329480 h 6858000"/>
              <a:gd name="connsiteX90-32073" fmla="*/ 6037677 w 6127519"/>
              <a:gd name="connsiteY90-32074" fmla="*/ 5354807 h 6858000"/>
              <a:gd name="connsiteX91-32075" fmla="*/ 6039728 w 6127519"/>
              <a:gd name="connsiteY91-32076" fmla="*/ 5359416 h 6858000"/>
              <a:gd name="connsiteX92-32077" fmla="*/ 6053435 w 6127519"/>
              <a:gd name="connsiteY92-32078" fmla="*/ 5387547 h 6858000"/>
              <a:gd name="connsiteX93-32079" fmla="*/ 6065933 w 6127519"/>
              <a:gd name="connsiteY93-32080" fmla="*/ 5443002 h 6858000"/>
              <a:gd name="connsiteX94-32081" fmla="*/ 6068640 w 6127519"/>
              <a:gd name="connsiteY94-32082" fmla="*/ 5474503 h 6858000"/>
              <a:gd name="connsiteX95-32083" fmla="*/ 6080922 w 6127519"/>
              <a:gd name="connsiteY95-32084" fmla="*/ 5561070 h 6858000"/>
              <a:gd name="connsiteX96-32085" fmla="*/ 6096949 w 6127519"/>
              <a:gd name="connsiteY96-32086" fmla="*/ 5648179 h 6858000"/>
              <a:gd name="connsiteX97-32087" fmla="*/ 6125703 w 6127519"/>
              <a:gd name="connsiteY97-32088" fmla="*/ 5692894 h 6858000"/>
              <a:gd name="connsiteX98-32089" fmla="*/ 6121353 w 6127519"/>
              <a:gd name="connsiteY98-32090" fmla="*/ 5721725 h 6858000"/>
              <a:gd name="connsiteX99-32091" fmla="*/ 6121607 w 6127519"/>
              <a:gd name="connsiteY99-32092" fmla="*/ 5721959 h 6858000"/>
              <a:gd name="connsiteX100-32093" fmla="*/ 6127024 w 6127519"/>
              <a:gd name="connsiteY100-32094" fmla="*/ 5786902 h 6858000"/>
              <a:gd name="connsiteX101-32095" fmla="*/ 6127519 w 6127519"/>
              <a:gd name="connsiteY101-32096" fmla="*/ 5865775 h 6858000"/>
              <a:gd name="connsiteX102-32097" fmla="*/ 6119217 w 6127519"/>
              <a:gd name="connsiteY102-32098" fmla="*/ 5888542 h 6858000"/>
              <a:gd name="connsiteX103-32099" fmla="*/ 6102493 w 6127519"/>
              <a:gd name="connsiteY103-32100" fmla="*/ 5928602 h 6858000"/>
              <a:gd name="connsiteX104-32101" fmla="*/ 6056863 w 6127519"/>
              <a:gd name="connsiteY104-32102" fmla="*/ 6000643 h 6858000"/>
              <a:gd name="connsiteX105-32103" fmla="*/ 6045436 w 6127519"/>
              <a:gd name="connsiteY105-32104" fmla="*/ 6124480 h 6858000"/>
              <a:gd name="connsiteX106-32105" fmla="*/ 6030489 w 6127519"/>
              <a:gd name="connsiteY106-32106" fmla="*/ 6317666 h 6858000"/>
              <a:gd name="connsiteX107-32107" fmla="*/ 6007492 w 6127519"/>
              <a:gd name="connsiteY107-32108" fmla="*/ 6440818 h 6858000"/>
              <a:gd name="connsiteX108-32109" fmla="*/ 6009467 w 6127519"/>
              <a:gd name="connsiteY108-32110" fmla="*/ 6487076 h 6858000"/>
              <a:gd name="connsiteX109-32111" fmla="*/ 5995064 w 6127519"/>
              <a:gd name="connsiteY109-32112" fmla="*/ 6540791 h 6858000"/>
              <a:gd name="connsiteX110-32113" fmla="*/ 6004510 w 6127519"/>
              <a:gd name="connsiteY110-32114" fmla="*/ 6599256 h 6858000"/>
              <a:gd name="connsiteX111-32115" fmla="*/ 5986207 w 6127519"/>
              <a:gd name="connsiteY111-32116" fmla="*/ 6695855 h 6858000"/>
              <a:gd name="connsiteX112-32117" fmla="*/ 5979428 w 6127519"/>
              <a:gd name="connsiteY112-32118" fmla="*/ 6754678 h 6858000"/>
              <a:gd name="connsiteX113-32119" fmla="*/ 5983398 w 6127519"/>
              <a:gd name="connsiteY113-32120" fmla="*/ 6778641 h 6858000"/>
              <a:gd name="connsiteX114-32121" fmla="*/ 5984543 w 6127519"/>
              <a:gd name="connsiteY114-32122" fmla="*/ 6811016 h 6858000"/>
              <a:gd name="connsiteX115-32123" fmla="*/ 5979671 w 6127519"/>
              <a:gd name="connsiteY115-32124" fmla="*/ 6858000 h 6858000"/>
              <a:gd name="connsiteX116-32125" fmla="*/ 0 w 6127519"/>
              <a:gd name="connsiteY116-32126" fmla="*/ 6858000 h 6858000"/>
              <a:gd name="connsiteX117-32127" fmla="*/ 0 w 6127519"/>
              <a:gd name="connsiteY117-32128" fmla="*/ 0 h 6858000"/>
              <a:gd name="connsiteX0-32129" fmla="*/ 0 w 6127519"/>
              <a:gd name="connsiteY0-32130" fmla="*/ 0 h 6858000"/>
              <a:gd name="connsiteX1-32131" fmla="*/ 4965888 w 6127519"/>
              <a:gd name="connsiteY1-32132" fmla="*/ 0 h 6858000"/>
              <a:gd name="connsiteX2-32133" fmla="*/ 4967767 w 6127519"/>
              <a:gd name="connsiteY2-32134" fmla="*/ 7930 h 6858000"/>
              <a:gd name="connsiteX3-32135" fmla="*/ 4979444 w 6127519"/>
              <a:gd name="connsiteY3-32136" fmla="*/ 43921 h 6858000"/>
              <a:gd name="connsiteX4-32137" fmla="*/ 5021173 w 6127519"/>
              <a:gd name="connsiteY4-32138" fmla="*/ 123738 h 6858000"/>
              <a:gd name="connsiteX5-32139" fmla="*/ 5075458 w 6127519"/>
              <a:gd name="connsiteY5-32140" fmla="*/ 264355 h 6858000"/>
              <a:gd name="connsiteX6-32141" fmla="*/ 5081175 w 6127519"/>
              <a:gd name="connsiteY6-32142" fmla="*/ 277448 h 6858000"/>
              <a:gd name="connsiteX7-32143" fmla="*/ 5097011 w 6127519"/>
              <a:gd name="connsiteY7-32144" fmla="*/ 355616 h 6858000"/>
              <a:gd name="connsiteX8-32145" fmla="*/ 5130982 w 6127519"/>
              <a:gd name="connsiteY8-32146" fmla="*/ 412030 h 6858000"/>
              <a:gd name="connsiteX9-32147" fmla="*/ 5153000 w 6127519"/>
              <a:gd name="connsiteY9-32148" fmla="*/ 507134 h 6858000"/>
              <a:gd name="connsiteX10-32149" fmla="*/ 5171282 w 6127519"/>
              <a:gd name="connsiteY10-32150" fmla="*/ 602071 h 6858000"/>
              <a:gd name="connsiteX11-32151" fmla="*/ 5176196 w 6127519"/>
              <a:gd name="connsiteY11-32152" fmla="*/ 636822 h 6858000"/>
              <a:gd name="connsiteX12-32153" fmla="*/ 5189051 w 6127519"/>
              <a:gd name="connsiteY12-32154" fmla="*/ 782518 h 6858000"/>
              <a:gd name="connsiteX13-32155" fmla="*/ 5210428 w 6127519"/>
              <a:gd name="connsiteY13-32156" fmla="*/ 815772 h 6858000"/>
              <a:gd name="connsiteX14-32157" fmla="*/ 5221088 w 6127519"/>
              <a:gd name="connsiteY14-32158" fmla="*/ 860193 h 6858000"/>
              <a:gd name="connsiteX15-32159" fmla="*/ 5230806 w 6127519"/>
              <a:gd name="connsiteY15-32160" fmla="*/ 961354 h 6858000"/>
              <a:gd name="connsiteX16-32161" fmla="*/ 5201018 w 6127519"/>
              <a:gd name="connsiteY16-32162" fmla="*/ 1095027 h 6858000"/>
              <a:gd name="connsiteX17-32163" fmla="*/ 5202153 w 6127519"/>
              <a:gd name="connsiteY17-32164" fmla="*/ 1133224 h 6858000"/>
              <a:gd name="connsiteX18-32165" fmla="*/ 5207370 w 6127519"/>
              <a:gd name="connsiteY18-32166" fmla="*/ 1138097 h 6858000"/>
              <a:gd name="connsiteX19-32167" fmla="*/ 5189234 w 6127519"/>
              <a:gd name="connsiteY19-32168" fmla="*/ 1193495 h 6858000"/>
              <a:gd name="connsiteX20-32169" fmla="*/ 5202769 w 6127519"/>
              <a:gd name="connsiteY20-32170" fmla="*/ 1269450 h 6858000"/>
              <a:gd name="connsiteX21-32171" fmla="*/ 5225968 w 6127519"/>
              <a:gd name="connsiteY21-32172" fmla="*/ 1357994 h 6858000"/>
              <a:gd name="connsiteX22-32173" fmla="*/ 5233819 w 6127519"/>
              <a:gd name="connsiteY22-32174" fmla="*/ 1380922 h 6858000"/>
              <a:gd name="connsiteX23-32175" fmla="*/ 5237226 w 6127519"/>
              <a:gd name="connsiteY23-32176" fmla="*/ 1441327 h 6858000"/>
              <a:gd name="connsiteX24-32177" fmla="*/ 5255653 w 6127519"/>
              <a:gd name="connsiteY24-32178" fmla="*/ 1524712 h 6858000"/>
              <a:gd name="connsiteX25-32179" fmla="*/ 5263491 w 6127519"/>
              <a:gd name="connsiteY25-32180" fmla="*/ 1642938 h 6858000"/>
              <a:gd name="connsiteX26-32181" fmla="*/ 5261314 w 6127519"/>
              <a:gd name="connsiteY26-32182" fmla="*/ 1689177 h 6858000"/>
              <a:gd name="connsiteX27-32183" fmla="*/ 5259788 w 6127519"/>
              <a:gd name="connsiteY27-32184" fmla="*/ 1768516 h 6858000"/>
              <a:gd name="connsiteX28-32185" fmla="*/ 5255696 w 6127519"/>
              <a:gd name="connsiteY28-32186" fmla="*/ 1953770 h 6858000"/>
              <a:gd name="connsiteX29-32187" fmla="*/ 5252592 w 6127519"/>
              <a:gd name="connsiteY29-32188" fmla="*/ 2092210 h 6858000"/>
              <a:gd name="connsiteX30-32189" fmla="*/ 5264303 w 6127519"/>
              <a:gd name="connsiteY30-32190" fmla="*/ 2225157 h 6858000"/>
              <a:gd name="connsiteX31-32191" fmla="*/ 5254949 w 6127519"/>
              <a:gd name="connsiteY31-32192" fmla="*/ 2236160 h 6858000"/>
              <a:gd name="connsiteX32-32193" fmla="*/ 5250104 w 6127519"/>
              <a:gd name="connsiteY32-32194" fmla="*/ 2249166 h 6858000"/>
              <a:gd name="connsiteX33-32195" fmla="*/ 5251214 w 6127519"/>
              <a:gd name="connsiteY33-32196" fmla="*/ 2250944 h 6858000"/>
              <a:gd name="connsiteX34-32197" fmla="*/ 5250644 w 6127519"/>
              <a:gd name="connsiteY34-32198" fmla="*/ 2266619 h 6858000"/>
              <a:gd name="connsiteX35-32199" fmla="*/ 5293877 w 6127519"/>
              <a:gd name="connsiteY35-32200" fmla="*/ 2368649 h 6858000"/>
              <a:gd name="connsiteX36-32201" fmla="*/ 5311338 w 6127519"/>
              <a:gd name="connsiteY36-32202" fmla="*/ 2404034 h 6858000"/>
              <a:gd name="connsiteX37-32203" fmla="*/ 5338366 w 6127519"/>
              <a:gd name="connsiteY37-32204" fmla="*/ 2465052 h 6858000"/>
              <a:gd name="connsiteX38-32205" fmla="*/ 5371263 w 6127519"/>
              <a:gd name="connsiteY38-32206" fmla="*/ 2586413 h 6858000"/>
              <a:gd name="connsiteX39-32207" fmla="*/ 5407503 w 6127519"/>
              <a:gd name="connsiteY39-32208" fmla="*/ 2786290 h 6858000"/>
              <a:gd name="connsiteX40-32209" fmla="*/ 5407356 w 6127519"/>
              <a:gd name="connsiteY40-32210" fmla="*/ 2787545 h 6858000"/>
              <a:gd name="connsiteX41-32211" fmla="*/ 5411130 w 6127519"/>
              <a:gd name="connsiteY41-32212" fmla="*/ 2788640 h 6858000"/>
              <a:gd name="connsiteX42-32213" fmla="*/ 5416439 w 6127519"/>
              <a:gd name="connsiteY42-32214" fmla="*/ 2805666 h 6858000"/>
              <a:gd name="connsiteX43-32215" fmla="*/ 5457023 w 6127519"/>
              <a:gd name="connsiteY43-32216" fmla="*/ 2858292 h 6858000"/>
              <a:gd name="connsiteX44-32217" fmla="*/ 5479298 w 6127519"/>
              <a:gd name="connsiteY44-32218" fmla="*/ 2947791 h 6858000"/>
              <a:gd name="connsiteX45-32219" fmla="*/ 5481770 w 6127519"/>
              <a:gd name="connsiteY45-32220" fmla="*/ 2951352 h 6858000"/>
              <a:gd name="connsiteX46-32221" fmla="*/ 5482045 w 6127519"/>
              <a:gd name="connsiteY46-32222" fmla="*/ 2984371 h 6858000"/>
              <a:gd name="connsiteX47-32223" fmla="*/ 5482415 w 6127519"/>
              <a:gd name="connsiteY47-32224" fmla="*/ 3004079 h 6858000"/>
              <a:gd name="connsiteX48-32225" fmla="*/ 5503944 w 6127519"/>
              <a:gd name="connsiteY48-32226" fmla="*/ 3123335 h 6858000"/>
              <a:gd name="connsiteX49-32227" fmla="*/ 5516007 w 6127519"/>
              <a:gd name="connsiteY49-32228" fmla="*/ 3258473 h 6858000"/>
              <a:gd name="connsiteX50-32229" fmla="*/ 5566839 w 6127519"/>
              <a:gd name="connsiteY50-32230" fmla="*/ 3345295 h 6858000"/>
              <a:gd name="connsiteX51-32231" fmla="*/ 5589758 w 6127519"/>
              <a:gd name="connsiteY51-32232" fmla="*/ 3506453 h 6858000"/>
              <a:gd name="connsiteX52-32233" fmla="*/ 5596144 w 6127519"/>
              <a:gd name="connsiteY52-32234" fmla="*/ 3534624 h 6858000"/>
              <a:gd name="connsiteX53-32235" fmla="*/ 5597750 w 6127519"/>
              <a:gd name="connsiteY53-32236" fmla="*/ 3534129 h 6858000"/>
              <a:gd name="connsiteX54-32237" fmla="*/ 5599700 w 6127519"/>
              <a:gd name="connsiteY54-32238" fmla="*/ 3547221 h 6858000"/>
              <a:gd name="connsiteX55-32239" fmla="*/ 5615031 w 6127519"/>
              <a:gd name="connsiteY55-32240" fmla="*/ 3557482 h 6858000"/>
              <a:gd name="connsiteX56-32241" fmla="*/ 5618377 w 6127519"/>
              <a:gd name="connsiteY56-32242" fmla="*/ 3588431 h 6858000"/>
              <a:gd name="connsiteX57-32243" fmla="*/ 5612155 w 6127519"/>
              <a:gd name="connsiteY57-32244" fmla="*/ 3589869 h 6858000"/>
              <a:gd name="connsiteX58-32245" fmla="*/ 5620843 w 6127519"/>
              <a:gd name="connsiteY58-32246" fmla="*/ 3606745 h 6858000"/>
              <a:gd name="connsiteX59-32247" fmla="*/ 5655472 w 6127519"/>
              <a:gd name="connsiteY59-32248" fmla="*/ 3678877 h 6858000"/>
              <a:gd name="connsiteX60-32249" fmla="*/ 5683015 w 6127519"/>
              <a:gd name="connsiteY60-32250" fmla="*/ 3762025 h 6858000"/>
              <a:gd name="connsiteX61-32251" fmla="*/ 5696643 w 6127519"/>
              <a:gd name="connsiteY61-32252" fmla="*/ 3773888 h 6858000"/>
              <a:gd name="connsiteX62-32253" fmla="*/ 5699203 w 6127519"/>
              <a:gd name="connsiteY62-32254" fmla="*/ 3775823 h 6858000"/>
              <a:gd name="connsiteX63-32255" fmla="*/ 5704824 w 6127519"/>
              <a:gd name="connsiteY63-32256" fmla="*/ 3785966 h 6858000"/>
              <a:gd name="connsiteX64-32257" fmla="*/ 5768491 w 6127519"/>
              <a:gd name="connsiteY64-32258" fmla="*/ 3914399 h 6858000"/>
              <a:gd name="connsiteX65-32259" fmla="*/ 5793123 w 6127519"/>
              <a:gd name="connsiteY65-32260" fmla="*/ 3969952 h 6858000"/>
              <a:gd name="connsiteX66-32261" fmla="*/ 5808321 w 6127519"/>
              <a:gd name="connsiteY66-32262" fmla="*/ 3988153 h 6858000"/>
              <a:gd name="connsiteX67-32263" fmla="*/ 5825621 w 6127519"/>
              <a:gd name="connsiteY67-32264" fmla="*/ 4015525 h 6858000"/>
              <a:gd name="connsiteX68-32265" fmla="*/ 5860672 w 6127519"/>
              <a:gd name="connsiteY68-32266" fmla="*/ 4061579 h 6858000"/>
              <a:gd name="connsiteX69-32267" fmla="*/ 5872173 w 6127519"/>
              <a:gd name="connsiteY69-32268" fmla="*/ 4088497 h 6858000"/>
              <a:gd name="connsiteX70-32269" fmla="*/ 5894095 w 6127519"/>
              <a:gd name="connsiteY70-32270" fmla="*/ 4128857 h 6858000"/>
              <a:gd name="connsiteX71-32271" fmla="*/ 5903513 w 6127519"/>
              <a:gd name="connsiteY71-32272" fmla="*/ 4187661 h 6858000"/>
              <a:gd name="connsiteX72-32273" fmla="*/ 5917114 w 6127519"/>
              <a:gd name="connsiteY72-32274" fmla="*/ 4213096 h 6858000"/>
              <a:gd name="connsiteX73-32275" fmla="*/ 5924233 w 6127519"/>
              <a:gd name="connsiteY73-32276" fmla="*/ 4242060 h 6858000"/>
              <a:gd name="connsiteX74-32277" fmla="*/ 5928910 w 6127519"/>
              <a:gd name="connsiteY74-32278" fmla="*/ 4300973 h 6858000"/>
              <a:gd name="connsiteX75-32279" fmla="*/ 5939320 w 6127519"/>
              <a:gd name="connsiteY75-32280" fmla="*/ 4340435 h 6858000"/>
              <a:gd name="connsiteX76-32281" fmla="*/ 5946705 w 6127519"/>
              <a:gd name="connsiteY76-32282" fmla="*/ 4428051 h 6858000"/>
              <a:gd name="connsiteX77-32283" fmla="*/ 5949261 w 6127519"/>
              <a:gd name="connsiteY77-32284" fmla="*/ 4449185 h 6858000"/>
              <a:gd name="connsiteX78-32285" fmla="*/ 5968960 w 6127519"/>
              <a:gd name="connsiteY78-32286" fmla="*/ 4482655 h 6858000"/>
              <a:gd name="connsiteX79-32287" fmla="*/ 5980106 w 6127519"/>
              <a:gd name="connsiteY79-32288" fmla="*/ 4585087 h 6858000"/>
              <a:gd name="connsiteX80-32289" fmla="*/ 5998138 w 6127519"/>
              <a:gd name="connsiteY80-32290" fmla="*/ 4697518 h 6858000"/>
              <a:gd name="connsiteX81-32291" fmla="*/ 6007819 w 6127519"/>
              <a:gd name="connsiteY81-32292" fmla="*/ 4858148 h 6858000"/>
              <a:gd name="connsiteX82-32293" fmla="*/ 6007749 w 6127519"/>
              <a:gd name="connsiteY82-32294" fmla="*/ 4964715 h 6858000"/>
              <a:gd name="connsiteX83-32295" fmla="*/ 6005269 w 6127519"/>
              <a:gd name="connsiteY83-32296" fmla="*/ 5150567 h 6858000"/>
              <a:gd name="connsiteX84-32297" fmla="*/ 6001127 w 6127519"/>
              <a:gd name="connsiteY84-32298" fmla="*/ 5164609 h 6858000"/>
              <a:gd name="connsiteX85-32299" fmla="*/ 5998514 w 6127519"/>
              <a:gd name="connsiteY85-32300" fmla="*/ 5189673 h 6858000"/>
              <a:gd name="connsiteX86-32301" fmla="*/ 6018409 w 6127519"/>
              <a:gd name="connsiteY86-32302" fmla="*/ 5227157 h 6858000"/>
              <a:gd name="connsiteX87-32303" fmla="*/ 6036748 w 6127519"/>
              <a:gd name="connsiteY87-32304" fmla="*/ 5322752 h 6858000"/>
              <a:gd name="connsiteX88-32305" fmla="*/ 6036943 w 6127519"/>
              <a:gd name="connsiteY88-32306" fmla="*/ 5329480 h 6858000"/>
              <a:gd name="connsiteX89-32307" fmla="*/ 6037677 w 6127519"/>
              <a:gd name="connsiteY89-32308" fmla="*/ 5354807 h 6858000"/>
              <a:gd name="connsiteX90-32309" fmla="*/ 6039728 w 6127519"/>
              <a:gd name="connsiteY90-32310" fmla="*/ 5359416 h 6858000"/>
              <a:gd name="connsiteX91-32311" fmla="*/ 6053435 w 6127519"/>
              <a:gd name="connsiteY91-32312" fmla="*/ 5387547 h 6858000"/>
              <a:gd name="connsiteX92-32313" fmla="*/ 6065933 w 6127519"/>
              <a:gd name="connsiteY92-32314" fmla="*/ 5443002 h 6858000"/>
              <a:gd name="connsiteX93-32315" fmla="*/ 6068640 w 6127519"/>
              <a:gd name="connsiteY93-32316" fmla="*/ 5474503 h 6858000"/>
              <a:gd name="connsiteX94-32317" fmla="*/ 6080922 w 6127519"/>
              <a:gd name="connsiteY94-32318" fmla="*/ 5561070 h 6858000"/>
              <a:gd name="connsiteX95-32319" fmla="*/ 6096949 w 6127519"/>
              <a:gd name="connsiteY95-32320" fmla="*/ 5648179 h 6858000"/>
              <a:gd name="connsiteX96-32321" fmla="*/ 6125703 w 6127519"/>
              <a:gd name="connsiteY96-32322" fmla="*/ 5692894 h 6858000"/>
              <a:gd name="connsiteX97-32323" fmla="*/ 6121353 w 6127519"/>
              <a:gd name="connsiteY97-32324" fmla="*/ 5721725 h 6858000"/>
              <a:gd name="connsiteX98-32325" fmla="*/ 6121607 w 6127519"/>
              <a:gd name="connsiteY98-32326" fmla="*/ 5721959 h 6858000"/>
              <a:gd name="connsiteX99-32327" fmla="*/ 6127024 w 6127519"/>
              <a:gd name="connsiteY99-32328" fmla="*/ 5786902 h 6858000"/>
              <a:gd name="connsiteX100-32329" fmla="*/ 6127519 w 6127519"/>
              <a:gd name="connsiteY100-32330" fmla="*/ 5865775 h 6858000"/>
              <a:gd name="connsiteX101-32331" fmla="*/ 6119217 w 6127519"/>
              <a:gd name="connsiteY101-32332" fmla="*/ 5888542 h 6858000"/>
              <a:gd name="connsiteX102-32333" fmla="*/ 6102493 w 6127519"/>
              <a:gd name="connsiteY102-32334" fmla="*/ 5928602 h 6858000"/>
              <a:gd name="connsiteX103-32335" fmla="*/ 6056863 w 6127519"/>
              <a:gd name="connsiteY103-32336" fmla="*/ 6000643 h 6858000"/>
              <a:gd name="connsiteX104-32337" fmla="*/ 6045436 w 6127519"/>
              <a:gd name="connsiteY104-32338" fmla="*/ 6124480 h 6858000"/>
              <a:gd name="connsiteX105-32339" fmla="*/ 6030489 w 6127519"/>
              <a:gd name="connsiteY105-32340" fmla="*/ 6317666 h 6858000"/>
              <a:gd name="connsiteX106-32341" fmla="*/ 6007492 w 6127519"/>
              <a:gd name="connsiteY106-32342" fmla="*/ 6440818 h 6858000"/>
              <a:gd name="connsiteX107-32343" fmla="*/ 6009467 w 6127519"/>
              <a:gd name="connsiteY107-32344" fmla="*/ 6487076 h 6858000"/>
              <a:gd name="connsiteX108-32345" fmla="*/ 5995064 w 6127519"/>
              <a:gd name="connsiteY108-32346" fmla="*/ 6540791 h 6858000"/>
              <a:gd name="connsiteX109-32347" fmla="*/ 6004510 w 6127519"/>
              <a:gd name="connsiteY109-32348" fmla="*/ 6599256 h 6858000"/>
              <a:gd name="connsiteX110-32349" fmla="*/ 5986207 w 6127519"/>
              <a:gd name="connsiteY110-32350" fmla="*/ 6695855 h 6858000"/>
              <a:gd name="connsiteX111-32351" fmla="*/ 5979428 w 6127519"/>
              <a:gd name="connsiteY111-32352" fmla="*/ 6754678 h 6858000"/>
              <a:gd name="connsiteX112-32353" fmla="*/ 5983398 w 6127519"/>
              <a:gd name="connsiteY112-32354" fmla="*/ 6778641 h 6858000"/>
              <a:gd name="connsiteX113-32355" fmla="*/ 5984543 w 6127519"/>
              <a:gd name="connsiteY113-32356" fmla="*/ 6811016 h 6858000"/>
              <a:gd name="connsiteX114-32357" fmla="*/ 5979671 w 6127519"/>
              <a:gd name="connsiteY114-32358" fmla="*/ 6858000 h 6858000"/>
              <a:gd name="connsiteX115-32359" fmla="*/ 0 w 6127519"/>
              <a:gd name="connsiteY115-32360" fmla="*/ 6858000 h 6858000"/>
              <a:gd name="connsiteX116-32361" fmla="*/ 0 w 6127519"/>
              <a:gd name="connsiteY116-32362" fmla="*/ 0 h 6858000"/>
              <a:gd name="connsiteX0-32363" fmla="*/ 0 w 6127519"/>
              <a:gd name="connsiteY0-32364" fmla="*/ 0 h 6858000"/>
              <a:gd name="connsiteX1-32365" fmla="*/ 4965888 w 6127519"/>
              <a:gd name="connsiteY1-32366" fmla="*/ 0 h 6858000"/>
              <a:gd name="connsiteX2-32367" fmla="*/ 4967767 w 6127519"/>
              <a:gd name="connsiteY2-32368" fmla="*/ 7930 h 6858000"/>
              <a:gd name="connsiteX3-32369" fmla="*/ 4979444 w 6127519"/>
              <a:gd name="connsiteY3-32370" fmla="*/ 43921 h 6858000"/>
              <a:gd name="connsiteX4-32371" fmla="*/ 5021173 w 6127519"/>
              <a:gd name="connsiteY4-32372" fmla="*/ 123738 h 6858000"/>
              <a:gd name="connsiteX5-32373" fmla="*/ 5075458 w 6127519"/>
              <a:gd name="connsiteY5-32374" fmla="*/ 264355 h 6858000"/>
              <a:gd name="connsiteX6-32375" fmla="*/ 5081175 w 6127519"/>
              <a:gd name="connsiteY6-32376" fmla="*/ 277448 h 6858000"/>
              <a:gd name="connsiteX7-32377" fmla="*/ 5097011 w 6127519"/>
              <a:gd name="connsiteY7-32378" fmla="*/ 355616 h 6858000"/>
              <a:gd name="connsiteX8-32379" fmla="*/ 5130982 w 6127519"/>
              <a:gd name="connsiteY8-32380" fmla="*/ 412030 h 6858000"/>
              <a:gd name="connsiteX9-32381" fmla="*/ 5153000 w 6127519"/>
              <a:gd name="connsiteY9-32382" fmla="*/ 507134 h 6858000"/>
              <a:gd name="connsiteX10-32383" fmla="*/ 5171282 w 6127519"/>
              <a:gd name="connsiteY10-32384" fmla="*/ 602071 h 6858000"/>
              <a:gd name="connsiteX11-32385" fmla="*/ 5176196 w 6127519"/>
              <a:gd name="connsiteY11-32386" fmla="*/ 636822 h 6858000"/>
              <a:gd name="connsiteX12-32387" fmla="*/ 5189051 w 6127519"/>
              <a:gd name="connsiteY12-32388" fmla="*/ 782518 h 6858000"/>
              <a:gd name="connsiteX13-32389" fmla="*/ 5210428 w 6127519"/>
              <a:gd name="connsiteY13-32390" fmla="*/ 815772 h 6858000"/>
              <a:gd name="connsiteX14-32391" fmla="*/ 5221088 w 6127519"/>
              <a:gd name="connsiteY14-32392" fmla="*/ 860193 h 6858000"/>
              <a:gd name="connsiteX15-32393" fmla="*/ 5230806 w 6127519"/>
              <a:gd name="connsiteY15-32394" fmla="*/ 961354 h 6858000"/>
              <a:gd name="connsiteX16-32395" fmla="*/ 5201018 w 6127519"/>
              <a:gd name="connsiteY16-32396" fmla="*/ 1095027 h 6858000"/>
              <a:gd name="connsiteX17-32397" fmla="*/ 5202153 w 6127519"/>
              <a:gd name="connsiteY17-32398" fmla="*/ 1133224 h 6858000"/>
              <a:gd name="connsiteX18-32399" fmla="*/ 5207370 w 6127519"/>
              <a:gd name="connsiteY18-32400" fmla="*/ 1138097 h 6858000"/>
              <a:gd name="connsiteX19-32401" fmla="*/ 5189234 w 6127519"/>
              <a:gd name="connsiteY19-32402" fmla="*/ 1193495 h 6858000"/>
              <a:gd name="connsiteX20-32403" fmla="*/ 5202769 w 6127519"/>
              <a:gd name="connsiteY20-32404" fmla="*/ 1269450 h 6858000"/>
              <a:gd name="connsiteX21-32405" fmla="*/ 5225968 w 6127519"/>
              <a:gd name="connsiteY21-32406" fmla="*/ 1357994 h 6858000"/>
              <a:gd name="connsiteX22-32407" fmla="*/ 5233819 w 6127519"/>
              <a:gd name="connsiteY22-32408" fmla="*/ 1380922 h 6858000"/>
              <a:gd name="connsiteX23-32409" fmla="*/ 5237226 w 6127519"/>
              <a:gd name="connsiteY23-32410" fmla="*/ 1441327 h 6858000"/>
              <a:gd name="connsiteX24-32411" fmla="*/ 5255653 w 6127519"/>
              <a:gd name="connsiteY24-32412" fmla="*/ 1524712 h 6858000"/>
              <a:gd name="connsiteX25-32413" fmla="*/ 5263491 w 6127519"/>
              <a:gd name="connsiteY25-32414" fmla="*/ 1642938 h 6858000"/>
              <a:gd name="connsiteX26-32415" fmla="*/ 5261314 w 6127519"/>
              <a:gd name="connsiteY26-32416" fmla="*/ 1689177 h 6858000"/>
              <a:gd name="connsiteX27-32417" fmla="*/ 5259788 w 6127519"/>
              <a:gd name="connsiteY27-32418" fmla="*/ 1768516 h 6858000"/>
              <a:gd name="connsiteX28-32419" fmla="*/ 5255696 w 6127519"/>
              <a:gd name="connsiteY28-32420" fmla="*/ 1953770 h 6858000"/>
              <a:gd name="connsiteX29-32421" fmla="*/ 5252592 w 6127519"/>
              <a:gd name="connsiteY29-32422" fmla="*/ 2092210 h 6858000"/>
              <a:gd name="connsiteX30-32423" fmla="*/ 5264303 w 6127519"/>
              <a:gd name="connsiteY30-32424" fmla="*/ 2225157 h 6858000"/>
              <a:gd name="connsiteX31-32425" fmla="*/ 5254949 w 6127519"/>
              <a:gd name="connsiteY31-32426" fmla="*/ 2236160 h 6858000"/>
              <a:gd name="connsiteX32-32427" fmla="*/ 5250104 w 6127519"/>
              <a:gd name="connsiteY32-32428" fmla="*/ 2249166 h 6858000"/>
              <a:gd name="connsiteX33-32429" fmla="*/ 5251214 w 6127519"/>
              <a:gd name="connsiteY33-32430" fmla="*/ 2250944 h 6858000"/>
              <a:gd name="connsiteX34-32431" fmla="*/ 5250644 w 6127519"/>
              <a:gd name="connsiteY34-32432" fmla="*/ 2266619 h 6858000"/>
              <a:gd name="connsiteX35-32433" fmla="*/ 5293877 w 6127519"/>
              <a:gd name="connsiteY35-32434" fmla="*/ 2368649 h 6858000"/>
              <a:gd name="connsiteX36-32435" fmla="*/ 5311338 w 6127519"/>
              <a:gd name="connsiteY36-32436" fmla="*/ 2404034 h 6858000"/>
              <a:gd name="connsiteX37-32437" fmla="*/ 5338366 w 6127519"/>
              <a:gd name="connsiteY37-32438" fmla="*/ 2465052 h 6858000"/>
              <a:gd name="connsiteX38-32439" fmla="*/ 5371263 w 6127519"/>
              <a:gd name="connsiteY38-32440" fmla="*/ 2586413 h 6858000"/>
              <a:gd name="connsiteX39-32441" fmla="*/ 5407503 w 6127519"/>
              <a:gd name="connsiteY39-32442" fmla="*/ 2786290 h 6858000"/>
              <a:gd name="connsiteX40-32443" fmla="*/ 5407356 w 6127519"/>
              <a:gd name="connsiteY40-32444" fmla="*/ 2787545 h 6858000"/>
              <a:gd name="connsiteX41-32445" fmla="*/ 5411130 w 6127519"/>
              <a:gd name="connsiteY41-32446" fmla="*/ 2788640 h 6858000"/>
              <a:gd name="connsiteX42-32447" fmla="*/ 5416439 w 6127519"/>
              <a:gd name="connsiteY42-32448" fmla="*/ 2805666 h 6858000"/>
              <a:gd name="connsiteX43-32449" fmla="*/ 5457023 w 6127519"/>
              <a:gd name="connsiteY43-32450" fmla="*/ 2858292 h 6858000"/>
              <a:gd name="connsiteX44-32451" fmla="*/ 5479298 w 6127519"/>
              <a:gd name="connsiteY44-32452" fmla="*/ 2947791 h 6858000"/>
              <a:gd name="connsiteX45-32453" fmla="*/ 5481770 w 6127519"/>
              <a:gd name="connsiteY45-32454" fmla="*/ 2951352 h 6858000"/>
              <a:gd name="connsiteX46-32455" fmla="*/ 5482045 w 6127519"/>
              <a:gd name="connsiteY46-32456" fmla="*/ 2984371 h 6858000"/>
              <a:gd name="connsiteX47-32457" fmla="*/ 5482415 w 6127519"/>
              <a:gd name="connsiteY47-32458" fmla="*/ 3004079 h 6858000"/>
              <a:gd name="connsiteX48-32459" fmla="*/ 5503944 w 6127519"/>
              <a:gd name="connsiteY48-32460" fmla="*/ 3123335 h 6858000"/>
              <a:gd name="connsiteX49-32461" fmla="*/ 5516007 w 6127519"/>
              <a:gd name="connsiteY49-32462" fmla="*/ 3258473 h 6858000"/>
              <a:gd name="connsiteX50-32463" fmla="*/ 5566839 w 6127519"/>
              <a:gd name="connsiteY50-32464" fmla="*/ 3345295 h 6858000"/>
              <a:gd name="connsiteX51-32465" fmla="*/ 5589758 w 6127519"/>
              <a:gd name="connsiteY51-32466" fmla="*/ 3506453 h 6858000"/>
              <a:gd name="connsiteX52-32467" fmla="*/ 5596144 w 6127519"/>
              <a:gd name="connsiteY52-32468" fmla="*/ 3534624 h 6858000"/>
              <a:gd name="connsiteX53-32469" fmla="*/ 5597750 w 6127519"/>
              <a:gd name="connsiteY53-32470" fmla="*/ 3534129 h 6858000"/>
              <a:gd name="connsiteX54-32471" fmla="*/ 5599700 w 6127519"/>
              <a:gd name="connsiteY54-32472" fmla="*/ 3547221 h 6858000"/>
              <a:gd name="connsiteX55-32473" fmla="*/ 5615031 w 6127519"/>
              <a:gd name="connsiteY55-32474" fmla="*/ 3557482 h 6858000"/>
              <a:gd name="connsiteX56-32475" fmla="*/ 5618377 w 6127519"/>
              <a:gd name="connsiteY56-32476" fmla="*/ 3588431 h 6858000"/>
              <a:gd name="connsiteX57-32477" fmla="*/ 5612155 w 6127519"/>
              <a:gd name="connsiteY57-32478" fmla="*/ 3589869 h 6858000"/>
              <a:gd name="connsiteX58-32479" fmla="*/ 5620843 w 6127519"/>
              <a:gd name="connsiteY58-32480" fmla="*/ 3606745 h 6858000"/>
              <a:gd name="connsiteX59-32481" fmla="*/ 5655472 w 6127519"/>
              <a:gd name="connsiteY59-32482" fmla="*/ 3678877 h 6858000"/>
              <a:gd name="connsiteX60-32483" fmla="*/ 5683015 w 6127519"/>
              <a:gd name="connsiteY60-32484" fmla="*/ 3762025 h 6858000"/>
              <a:gd name="connsiteX61-32485" fmla="*/ 5696643 w 6127519"/>
              <a:gd name="connsiteY61-32486" fmla="*/ 3773888 h 6858000"/>
              <a:gd name="connsiteX62-32487" fmla="*/ 5699203 w 6127519"/>
              <a:gd name="connsiteY62-32488" fmla="*/ 3775823 h 6858000"/>
              <a:gd name="connsiteX63-32489" fmla="*/ 5768491 w 6127519"/>
              <a:gd name="connsiteY63-32490" fmla="*/ 3914399 h 6858000"/>
              <a:gd name="connsiteX64-32491" fmla="*/ 5793123 w 6127519"/>
              <a:gd name="connsiteY64-32492" fmla="*/ 3969952 h 6858000"/>
              <a:gd name="connsiteX65-32493" fmla="*/ 5808321 w 6127519"/>
              <a:gd name="connsiteY65-32494" fmla="*/ 3988153 h 6858000"/>
              <a:gd name="connsiteX66-32495" fmla="*/ 5825621 w 6127519"/>
              <a:gd name="connsiteY66-32496" fmla="*/ 4015525 h 6858000"/>
              <a:gd name="connsiteX67-32497" fmla="*/ 5860672 w 6127519"/>
              <a:gd name="connsiteY67-32498" fmla="*/ 4061579 h 6858000"/>
              <a:gd name="connsiteX68-32499" fmla="*/ 5872173 w 6127519"/>
              <a:gd name="connsiteY68-32500" fmla="*/ 4088497 h 6858000"/>
              <a:gd name="connsiteX69-32501" fmla="*/ 5894095 w 6127519"/>
              <a:gd name="connsiteY69-32502" fmla="*/ 4128857 h 6858000"/>
              <a:gd name="connsiteX70-32503" fmla="*/ 5903513 w 6127519"/>
              <a:gd name="connsiteY70-32504" fmla="*/ 4187661 h 6858000"/>
              <a:gd name="connsiteX71-32505" fmla="*/ 5917114 w 6127519"/>
              <a:gd name="connsiteY71-32506" fmla="*/ 4213096 h 6858000"/>
              <a:gd name="connsiteX72-32507" fmla="*/ 5924233 w 6127519"/>
              <a:gd name="connsiteY72-32508" fmla="*/ 4242060 h 6858000"/>
              <a:gd name="connsiteX73-32509" fmla="*/ 5928910 w 6127519"/>
              <a:gd name="connsiteY73-32510" fmla="*/ 4300973 h 6858000"/>
              <a:gd name="connsiteX74-32511" fmla="*/ 5939320 w 6127519"/>
              <a:gd name="connsiteY74-32512" fmla="*/ 4340435 h 6858000"/>
              <a:gd name="connsiteX75-32513" fmla="*/ 5946705 w 6127519"/>
              <a:gd name="connsiteY75-32514" fmla="*/ 4428051 h 6858000"/>
              <a:gd name="connsiteX76-32515" fmla="*/ 5949261 w 6127519"/>
              <a:gd name="connsiteY76-32516" fmla="*/ 4449185 h 6858000"/>
              <a:gd name="connsiteX77-32517" fmla="*/ 5968960 w 6127519"/>
              <a:gd name="connsiteY77-32518" fmla="*/ 4482655 h 6858000"/>
              <a:gd name="connsiteX78-32519" fmla="*/ 5980106 w 6127519"/>
              <a:gd name="connsiteY78-32520" fmla="*/ 4585087 h 6858000"/>
              <a:gd name="connsiteX79-32521" fmla="*/ 5998138 w 6127519"/>
              <a:gd name="connsiteY79-32522" fmla="*/ 4697518 h 6858000"/>
              <a:gd name="connsiteX80-32523" fmla="*/ 6007819 w 6127519"/>
              <a:gd name="connsiteY80-32524" fmla="*/ 4858148 h 6858000"/>
              <a:gd name="connsiteX81-32525" fmla="*/ 6007749 w 6127519"/>
              <a:gd name="connsiteY81-32526" fmla="*/ 4964715 h 6858000"/>
              <a:gd name="connsiteX82-32527" fmla="*/ 6005269 w 6127519"/>
              <a:gd name="connsiteY82-32528" fmla="*/ 5150567 h 6858000"/>
              <a:gd name="connsiteX83-32529" fmla="*/ 6001127 w 6127519"/>
              <a:gd name="connsiteY83-32530" fmla="*/ 5164609 h 6858000"/>
              <a:gd name="connsiteX84-32531" fmla="*/ 5998514 w 6127519"/>
              <a:gd name="connsiteY84-32532" fmla="*/ 5189673 h 6858000"/>
              <a:gd name="connsiteX85-32533" fmla="*/ 6018409 w 6127519"/>
              <a:gd name="connsiteY85-32534" fmla="*/ 5227157 h 6858000"/>
              <a:gd name="connsiteX86-32535" fmla="*/ 6036748 w 6127519"/>
              <a:gd name="connsiteY86-32536" fmla="*/ 5322752 h 6858000"/>
              <a:gd name="connsiteX87-32537" fmla="*/ 6036943 w 6127519"/>
              <a:gd name="connsiteY87-32538" fmla="*/ 5329480 h 6858000"/>
              <a:gd name="connsiteX88-32539" fmla="*/ 6037677 w 6127519"/>
              <a:gd name="connsiteY88-32540" fmla="*/ 5354807 h 6858000"/>
              <a:gd name="connsiteX89-32541" fmla="*/ 6039728 w 6127519"/>
              <a:gd name="connsiteY89-32542" fmla="*/ 5359416 h 6858000"/>
              <a:gd name="connsiteX90-32543" fmla="*/ 6053435 w 6127519"/>
              <a:gd name="connsiteY90-32544" fmla="*/ 5387547 h 6858000"/>
              <a:gd name="connsiteX91-32545" fmla="*/ 6065933 w 6127519"/>
              <a:gd name="connsiteY91-32546" fmla="*/ 5443002 h 6858000"/>
              <a:gd name="connsiteX92-32547" fmla="*/ 6068640 w 6127519"/>
              <a:gd name="connsiteY92-32548" fmla="*/ 5474503 h 6858000"/>
              <a:gd name="connsiteX93-32549" fmla="*/ 6080922 w 6127519"/>
              <a:gd name="connsiteY93-32550" fmla="*/ 5561070 h 6858000"/>
              <a:gd name="connsiteX94-32551" fmla="*/ 6096949 w 6127519"/>
              <a:gd name="connsiteY94-32552" fmla="*/ 5648179 h 6858000"/>
              <a:gd name="connsiteX95-32553" fmla="*/ 6125703 w 6127519"/>
              <a:gd name="connsiteY95-32554" fmla="*/ 5692894 h 6858000"/>
              <a:gd name="connsiteX96-32555" fmla="*/ 6121353 w 6127519"/>
              <a:gd name="connsiteY96-32556" fmla="*/ 5721725 h 6858000"/>
              <a:gd name="connsiteX97-32557" fmla="*/ 6121607 w 6127519"/>
              <a:gd name="connsiteY97-32558" fmla="*/ 5721959 h 6858000"/>
              <a:gd name="connsiteX98-32559" fmla="*/ 6127024 w 6127519"/>
              <a:gd name="connsiteY98-32560" fmla="*/ 5786902 h 6858000"/>
              <a:gd name="connsiteX99-32561" fmla="*/ 6127519 w 6127519"/>
              <a:gd name="connsiteY99-32562" fmla="*/ 5865775 h 6858000"/>
              <a:gd name="connsiteX100-32563" fmla="*/ 6119217 w 6127519"/>
              <a:gd name="connsiteY100-32564" fmla="*/ 5888542 h 6858000"/>
              <a:gd name="connsiteX101-32565" fmla="*/ 6102493 w 6127519"/>
              <a:gd name="connsiteY101-32566" fmla="*/ 5928602 h 6858000"/>
              <a:gd name="connsiteX102-32567" fmla="*/ 6056863 w 6127519"/>
              <a:gd name="connsiteY102-32568" fmla="*/ 6000643 h 6858000"/>
              <a:gd name="connsiteX103-32569" fmla="*/ 6045436 w 6127519"/>
              <a:gd name="connsiteY103-32570" fmla="*/ 6124480 h 6858000"/>
              <a:gd name="connsiteX104-32571" fmla="*/ 6030489 w 6127519"/>
              <a:gd name="connsiteY104-32572" fmla="*/ 6317666 h 6858000"/>
              <a:gd name="connsiteX105-32573" fmla="*/ 6007492 w 6127519"/>
              <a:gd name="connsiteY105-32574" fmla="*/ 6440818 h 6858000"/>
              <a:gd name="connsiteX106-32575" fmla="*/ 6009467 w 6127519"/>
              <a:gd name="connsiteY106-32576" fmla="*/ 6487076 h 6858000"/>
              <a:gd name="connsiteX107-32577" fmla="*/ 5995064 w 6127519"/>
              <a:gd name="connsiteY107-32578" fmla="*/ 6540791 h 6858000"/>
              <a:gd name="connsiteX108-32579" fmla="*/ 6004510 w 6127519"/>
              <a:gd name="connsiteY108-32580" fmla="*/ 6599256 h 6858000"/>
              <a:gd name="connsiteX109-32581" fmla="*/ 5986207 w 6127519"/>
              <a:gd name="connsiteY109-32582" fmla="*/ 6695855 h 6858000"/>
              <a:gd name="connsiteX110-32583" fmla="*/ 5979428 w 6127519"/>
              <a:gd name="connsiteY110-32584" fmla="*/ 6754678 h 6858000"/>
              <a:gd name="connsiteX111-32585" fmla="*/ 5983398 w 6127519"/>
              <a:gd name="connsiteY111-32586" fmla="*/ 6778641 h 6858000"/>
              <a:gd name="connsiteX112-32587" fmla="*/ 5984543 w 6127519"/>
              <a:gd name="connsiteY112-32588" fmla="*/ 6811016 h 6858000"/>
              <a:gd name="connsiteX113-32589" fmla="*/ 5979671 w 6127519"/>
              <a:gd name="connsiteY113-32590" fmla="*/ 6858000 h 6858000"/>
              <a:gd name="connsiteX114-32591" fmla="*/ 0 w 6127519"/>
              <a:gd name="connsiteY114-32592" fmla="*/ 6858000 h 6858000"/>
              <a:gd name="connsiteX115-32593" fmla="*/ 0 w 6127519"/>
              <a:gd name="connsiteY115-32594" fmla="*/ 0 h 6858000"/>
              <a:gd name="connsiteX0-32595" fmla="*/ 0 w 6127519"/>
              <a:gd name="connsiteY0-32596" fmla="*/ 0 h 6858000"/>
              <a:gd name="connsiteX1-32597" fmla="*/ 4965888 w 6127519"/>
              <a:gd name="connsiteY1-32598" fmla="*/ 0 h 6858000"/>
              <a:gd name="connsiteX2-32599" fmla="*/ 4967767 w 6127519"/>
              <a:gd name="connsiteY2-32600" fmla="*/ 7930 h 6858000"/>
              <a:gd name="connsiteX3-32601" fmla="*/ 4979444 w 6127519"/>
              <a:gd name="connsiteY3-32602" fmla="*/ 43921 h 6858000"/>
              <a:gd name="connsiteX4-32603" fmla="*/ 5021173 w 6127519"/>
              <a:gd name="connsiteY4-32604" fmla="*/ 123738 h 6858000"/>
              <a:gd name="connsiteX5-32605" fmla="*/ 5075458 w 6127519"/>
              <a:gd name="connsiteY5-32606" fmla="*/ 264355 h 6858000"/>
              <a:gd name="connsiteX6-32607" fmla="*/ 5081175 w 6127519"/>
              <a:gd name="connsiteY6-32608" fmla="*/ 277448 h 6858000"/>
              <a:gd name="connsiteX7-32609" fmla="*/ 5097011 w 6127519"/>
              <a:gd name="connsiteY7-32610" fmla="*/ 355616 h 6858000"/>
              <a:gd name="connsiteX8-32611" fmla="*/ 5130982 w 6127519"/>
              <a:gd name="connsiteY8-32612" fmla="*/ 412030 h 6858000"/>
              <a:gd name="connsiteX9-32613" fmla="*/ 5153000 w 6127519"/>
              <a:gd name="connsiteY9-32614" fmla="*/ 507134 h 6858000"/>
              <a:gd name="connsiteX10-32615" fmla="*/ 5171282 w 6127519"/>
              <a:gd name="connsiteY10-32616" fmla="*/ 602071 h 6858000"/>
              <a:gd name="connsiteX11-32617" fmla="*/ 5176196 w 6127519"/>
              <a:gd name="connsiteY11-32618" fmla="*/ 636822 h 6858000"/>
              <a:gd name="connsiteX12-32619" fmla="*/ 5189051 w 6127519"/>
              <a:gd name="connsiteY12-32620" fmla="*/ 782518 h 6858000"/>
              <a:gd name="connsiteX13-32621" fmla="*/ 5210428 w 6127519"/>
              <a:gd name="connsiteY13-32622" fmla="*/ 815772 h 6858000"/>
              <a:gd name="connsiteX14-32623" fmla="*/ 5221088 w 6127519"/>
              <a:gd name="connsiteY14-32624" fmla="*/ 860193 h 6858000"/>
              <a:gd name="connsiteX15-32625" fmla="*/ 5230806 w 6127519"/>
              <a:gd name="connsiteY15-32626" fmla="*/ 961354 h 6858000"/>
              <a:gd name="connsiteX16-32627" fmla="*/ 5201018 w 6127519"/>
              <a:gd name="connsiteY16-32628" fmla="*/ 1095027 h 6858000"/>
              <a:gd name="connsiteX17-32629" fmla="*/ 5202153 w 6127519"/>
              <a:gd name="connsiteY17-32630" fmla="*/ 1133224 h 6858000"/>
              <a:gd name="connsiteX18-32631" fmla="*/ 5207370 w 6127519"/>
              <a:gd name="connsiteY18-32632" fmla="*/ 1138097 h 6858000"/>
              <a:gd name="connsiteX19-32633" fmla="*/ 5189234 w 6127519"/>
              <a:gd name="connsiteY19-32634" fmla="*/ 1193495 h 6858000"/>
              <a:gd name="connsiteX20-32635" fmla="*/ 5202769 w 6127519"/>
              <a:gd name="connsiteY20-32636" fmla="*/ 1269450 h 6858000"/>
              <a:gd name="connsiteX21-32637" fmla="*/ 5225968 w 6127519"/>
              <a:gd name="connsiteY21-32638" fmla="*/ 1357994 h 6858000"/>
              <a:gd name="connsiteX22-32639" fmla="*/ 5233819 w 6127519"/>
              <a:gd name="connsiteY22-32640" fmla="*/ 1380922 h 6858000"/>
              <a:gd name="connsiteX23-32641" fmla="*/ 5237226 w 6127519"/>
              <a:gd name="connsiteY23-32642" fmla="*/ 1441327 h 6858000"/>
              <a:gd name="connsiteX24-32643" fmla="*/ 5255653 w 6127519"/>
              <a:gd name="connsiteY24-32644" fmla="*/ 1524712 h 6858000"/>
              <a:gd name="connsiteX25-32645" fmla="*/ 5263491 w 6127519"/>
              <a:gd name="connsiteY25-32646" fmla="*/ 1642938 h 6858000"/>
              <a:gd name="connsiteX26-32647" fmla="*/ 5261314 w 6127519"/>
              <a:gd name="connsiteY26-32648" fmla="*/ 1689177 h 6858000"/>
              <a:gd name="connsiteX27-32649" fmla="*/ 5259788 w 6127519"/>
              <a:gd name="connsiteY27-32650" fmla="*/ 1768516 h 6858000"/>
              <a:gd name="connsiteX28-32651" fmla="*/ 5255696 w 6127519"/>
              <a:gd name="connsiteY28-32652" fmla="*/ 1953770 h 6858000"/>
              <a:gd name="connsiteX29-32653" fmla="*/ 5252592 w 6127519"/>
              <a:gd name="connsiteY29-32654" fmla="*/ 2092210 h 6858000"/>
              <a:gd name="connsiteX30-32655" fmla="*/ 5264303 w 6127519"/>
              <a:gd name="connsiteY30-32656" fmla="*/ 2225157 h 6858000"/>
              <a:gd name="connsiteX31-32657" fmla="*/ 5254949 w 6127519"/>
              <a:gd name="connsiteY31-32658" fmla="*/ 2236160 h 6858000"/>
              <a:gd name="connsiteX32-32659" fmla="*/ 5250104 w 6127519"/>
              <a:gd name="connsiteY32-32660" fmla="*/ 2249166 h 6858000"/>
              <a:gd name="connsiteX33-32661" fmla="*/ 5251214 w 6127519"/>
              <a:gd name="connsiteY33-32662" fmla="*/ 2250944 h 6858000"/>
              <a:gd name="connsiteX34-32663" fmla="*/ 5250644 w 6127519"/>
              <a:gd name="connsiteY34-32664" fmla="*/ 2266619 h 6858000"/>
              <a:gd name="connsiteX35-32665" fmla="*/ 5293877 w 6127519"/>
              <a:gd name="connsiteY35-32666" fmla="*/ 2368649 h 6858000"/>
              <a:gd name="connsiteX36-32667" fmla="*/ 5311338 w 6127519"/>
              <a:gd name="connsiteY36-32668" fmla="*/ 2404034 h 6858000"/>
              <a:gd name="connsiteX37-32669" fmla="*/ 5338366 w 6127519"/>
              <a:gd name="connsiteY37-32670" fmla="*/ 2465052 h 6858000"/>
              <a:gd name="connsiteX38-32671" fmla="*/ 5371263 w 6127519"/>
              <a:gd name="connsiteY38-32672" fmla="*/ 2586413 h 6858000"/>
              <a:gd name="connsiteX39-32673" fmla="*/ 5407503 w 6127519"/>
              <a:gd name="connsiteY39-32674" fmla="*/ 2786290 h 6858000"/>
              <a:gd name="connsiteX40-32675" fmla="*/ 5407356 w 6127519"/>
              <a:gd name="connsiteY40-32676" fmla="*/ 2787545 h 6858000"/>
              <a:gd name="connsiteX41-32677" fmla="*/ 5411130 w 6127519"/>
              <a:gd name="connsiteY41-32678" fmla="*/ 2788640 h 6858000"/>
              <a:gd name="connsiteX42-32679" fmla="*/ 5416439 w 6127519"/>
              <a:gd name="connsiteY42-32680" fmla="*/ 2805666 h 6858000"/>
              <a:gd name="connsiteX43-32681" fmla="*/ 5457023 w 6127519"/>
              <a:gd name="connsiteY43-32682" fmla="*/ 2858292 h 6858000"/>
              <a:gd name="connsiteX44-32683" fmla="*/ 5479298 w 6127519"/>
              <a:gd name="connsiteY44-32684" fmla="*/ 2947791 h 6858000"/>
              <a:gd name="connsiteX45-32685" fmla="*/ 5481770 w 6127519"/>
              <a:gd name="connsiteY45-32686" fmla="*/ 2951352 h 6858000"/>
              <a:gd name="connsiteX46-32687" fmla="*/ 5482045 w 6127519"/>
              <a:gd name="connsiteY46-32688" fmla="*/ 2984371 h 6858000"/>
              <a:gd name="connsiteX47-32689" fmla="*/ 5482415 w 6127519"/>
              <a:gd name="connsiteY47-32690" fmla="*/ 3004079 h 6858000"/>
              <a:gd name="connsiteX48-32691" fmla="*/ 5503944 w 6127519"/>
              <a:gd name="connsiteY48-32692" fmla="*/ 3123335 h 6858000"/>
              <a:gd name="connsiteX49-32693" fmla="*/ 5516007 w 6127519"/>
              <a:gd name="connsiteY49-32694" fmla="*/ 3258473 h 6858000"/>
              <a:gd name="connsiteX50-32695" fmla="*/ 5566839 w 6127519"/>
              <a:gd name="connsiteY50-32696" fmla="*/ 3345295 h 6858000"/>
              <a:gd name="connsiteX51-32697" fmla="*/ 5589758 w 6127519"/>
              <a:gd name="connsiteY51-32698" fmla="*/ 3506453 h 6858000"/>
              <a:gd name="connsiteX52-32699" fmla="*/ 5596144 w 6127519"/>
              <a:gd name="connsiteY52-32700" fmla="*/ 3534624 h 6858000"/>
              <a:gd name="connsiteX53-32701" fmla="*/ 5597750 w 6127519"/>
              <a:gd name="connsiteY53-32702" fmla="*/ 3534129 h 6858000"/>
              <a:gd name="connsiteX54-32703" fmla="*/ 5599700 w 6127519"/>
              <a:gd name="connsiteY54-32704" fmla="*/ 3547221 h 6858000"/>
              <a:gd name="connsiteX55-32705" fmla="*/ 5615031 w 6127519"/>
              <a:gd name="connsiteY55-32706" fmla="*/ 3557482 h 6858000"/>
              <a:gd name="connsiteX56-32707" fmla="*/ 5618377 w 6127519"/>
              <a:gd name="connsiteY56-32708" fmla="*/ 3588431 h 6858000"/>
              <a:gd name="connsiteX57-32709" fmla="*/ 5612155 w 6127519"/>
              <a:gd name="connsiteY57-32710" fmla="*/ 3589869 h 6858000"/>
              <a:gd name="connsiteX58-32711" fmla="*/ 5620843 w 6127519"/>
              <a:gd name="connsiteY58-32712" fmla="*/ 3606745 h 6858000"/>
              <a:gd name="connsiteX59-32713" fmla="*/ 5655472 w 6127519"/>
              <a:gd name="connsiteY59-32714" fmla="*/ 3678877 h 6858000"/>
              <a:gd name="connsiteX60-32715" fmla="*/ 5683015 w 6127519"/>
              <a:gd name="connsiteY60-32716" fmla="*/ 3762025 h 6858000"/>
              <a:gd name="connsiteX61-32717" fmla="*/ 5696643 w 6127519"/>
              <a:gd name="connsiteY61-32718" fmla="*/ 3773888 h 6858000"/>
              <a:gd name="connsiteX62-32719" fmla="*/ 5707995 w 6127519"/>
              <a:gd name="connsiteY62-32720" fmla="*/ 3781685 h 6858000"/>
              <a:gd name="connsiteX63-32721" fmla="*/ 5768491 w 6127519"/>
              <a:gd name="connsiteY63-32722" fmla="*/ 3914399 h 6858000"/>
              <a:gd name="connsiteX64-32723" fmla="*/ 5793123 w 6127519"/>
              <a:gd name="connsiteY64-32724" fmla="*/ 3969952 h 6858000"/>
              <a:gd name="connsiteX65-32725" fmla="*/ 5808321 w 6127519"/>
              <a:gd name="connsiteY65-32726" fmla="*/ 3988153 h 6858000"/>
              <a:gd name="connsiteX66-32727" fmla="*/ 5825621 w 6127519"/>
              <a:gd name="connsiteY66-32728" fmla="*/ 4015525 h 6858000"/>
              <a:gd name="connsiteX67-32729" fmla="*/ 5860672 w 6127519"/>
              <a:gd name="connsiteY67-32730" fmla="*/ 4061579 h 6858000"/>
              <a:gd name="connsiteX68-32731" fmla="*/ 5872173 w 6127519"/>
              <a:gd name="connsiteY68-32732" fmla="*/ 4088497 h 6858000"/>
              <a:gd name="connsiteX69-32733" fmla="*/ 5894095 w 6127519"/>
              <a:gd name="connsiteY69-32734" fmla="*/ 4128857 h 6858000"/>
              <a:gd name="connsiteX70-32735" fmla="*/ 5903513 w 6127519"/>
              <a:gd name="connsiteY70-32736" fmla="*/ 4187661 h 6858000"/>
              <a:gd name="connsiteX71-32737" fmla="*/ 5917114 w 6127519"/>
              <a:gd name="connsiteY71-32738" fmla="*/ 4213096 h 6858000"/>
              <a:gd name="connsiteX72-32739" fmla="*/ 5924233 w 6127519"/>
              <a:gd name="connsiteY72-32740" fmla="*/ 4242060 h 6858000"/>
              <a:gd name="connsiteX73-32741" fmla="*/ 5928910 w 6127519"/>
              <a:gd name="connsiteY73-32742" fmla="*/ 4300973 h 6858000"/>
              <a:gd name="connsiteX74-32743" fmla="*/ 5939320 w 6127519"/>
              <a:gd name="connsiteY74-32744" fmla="*/ 4340435 h 6858000"/>
              <a:gd name="connsiteX75-32745" fmla="*/ 5946705 w 6127519"/>
              <a:gd name="connsiteY75-32746" fmla="*/ 4428051 h 6858000"/>
              <a:gd name="connsiteX76-32747" fmla="*/ 5949261 w 6127519"/>
              <a:gd name="connsiteY76-32748" fmla="*/ 4449185 h 6858000"/>
              <a:gd name="connsiteX77-32749" fmla="*/ 5968960 w 6127519"/>
              <a:gd name="connsiteY77-32750" fmla="*/ 4482655 h 6858000"/>
              <a:gd name="connsiteX78-32751" fmla="*/ 5980106 w 6127519"/>
              <a:gd name="connsiteY78-32752" fmla="*/ 4585087 h 6858000"/>
              <a:gd name="connsiteX79-32753" fmla="*/ 5998138 w 6127519"/>
              <a:gd name="connsiteY79-32754" fmla="*/ 4697518 h 6858000"/>
              <a:gd name="connsiteX80-32755" fmla="*/ 6007819 w 6127519"/>
              <a:gd name="connsiteY80-32756" fmla="*/ 4858148 h 6858000"/>
              <a:gd name="connsiteX81-32757" fmla="*/ 6007749 w 6127519"/>
              <a:gd name="connsiteY81-32758" fmla="*/ 4964715 h 6858000"/>
              <a:gd name="connsiteX82-32759" fmla="*/ 6005269 w 6127519"/>
              <a:gd name="connsiteY82-32760" fmla="*/ 5150567 h 6858000"/>
              <a:gd name="connsiteX83-32761" fmla="*/ 6001127 w 6127519"/>
              <a:gd name="connsiteY83-32762" fmla="*/ 5164609 h 6858000"/>
              <a:gd name="connsiteX84-32763" fmla="*/ 5998514 w 6127519"/>
              <a:gd name="connsiteY84-32764" fmla="*/ 5189673 h 6858000"/>
              <a:gd name="connsiteX85-32765" fmla="*/ 6018409 w 6127519"/>
              <a:gd name="connsiteY85-32766" fmla="*/ 5227157 h 6858000"/>
              <a:gd name="connsiteX86-32767" fmla="*/ 6036748 w 6127519"/>
              <a:gd name="connsiteY86-32768" fmla="*/ 5322752 h 6858000"/>
              <a:gd name="connsiteX87-32769" fmla="*/ 6036943 w 6127519"/>
              <a:gd name="connsiteY87-32770" fmla="*/ 5329480 h 6858000"/>
              <a:gd name="connsiteX88-32771" fmla="*/ 6037677 w 6127519"/>
              <a:gd name="connsiteY88-32772" fmla="*/ 5354807 h 6858000"/>
              <a:gd name="connsiteX89-32773" fmla="*/ 6039728 w 6127519"/>
              <a:gd name="connsiteY89-32774" fmla="*/ 5359416 h 6858000"/>
              <a:gd name="connsiteX90-32775" fmla="*/ 6053435 w 6127519"/>
              <a:gd name="connsiteY90-32776" fmla="*/ 5387547 h 6858000"/>
              <a:gd name="connsiteX91-32777" fmla="*/ 6065933 w 6127519"/>
              <a:gd name="connsiteY91-32778" fmla="*/ 5443002 h 6858000"/>
              <a:gd name="connsiteX92-32779" fmla="*/ 6068640 w 6127519"/>
              <a:gd name="connsiteY92-32780" fmla="*/ 5474503 h 6858000"/>
              <a:gd name="connsiteX93-32781" fmla="*/ 6080922 w 6127519"/>
              <a:gd name="connsiteY93-32782" fmla="*/ 5561070 h 6858000"/>
              <a:gd name="connsiteX94-32783" fmla="*/ 6096949 w 6127519"/>
              <a:gd name="connsiteY94-32784" fmla="*/ 5648179 h 6858000"/>
              <a:gd name="connsiteX95-32785" fmla="*/ 6125703 w 6127519"/>
              <a:gd name="connsiteY95-32786" fmla="*/ 5692894 h 6858000"/>
              <a:gd name="connsiteX96-32787" fmla="*/ 6121353 w 6127519"/>
              <a:gd name="connsiteY96-32788" fmla="*/ 5721725 h 6858000"/>
              <a:gd name="connsiteX97-32789" fmla="*/ 6121607 w 6127519"/>
              <a:gd name="connsiteY97-32790" fmla="*/ 5721959 h 6858000"/>
              <a:gd name="connsiteX98-32791" fmla="*/ 6127024 w 6127519"/>
              <a:gd name="connsiteY98-32792" fmla="*/ 5786902 h 6858000"/>
              <a:gd name="connsiteX99-32793" fmla="*/ 6127519 w 6127519"/>
              <a:gd name="connsiteY99-32794" fmla="*/ 5865775 h 6858000"/>
              <a:gd name="connsiteX100-32795" fmla="*/ 6119217 w 6127519"/>
              <a:gd name="connsiteY100-32796" fmla="*/ 5888542 h 6858000"/>
              <a:gd name="connsiteX101-32797" fmla="*/ 6102493 w 6127519"/>
              <a:gd name="connsiteY101-32798" fmla="*/ 5928602 h 6858000"/>
              <a:gd name="connsiteX102-32799" fmla="*/ 6056863 w 6127519"/>
              <a:gd name="connsiteY102-32800" fmla="*/ 6000643 h 6858000"/>
              <a:gd name="connsiteX103-32801" fmla="*/ 6045436 w 6127519"/>
              <a:gd name="connsiteY103-32802" fmla="*/ 6124480 h 6858000"/>
              <a:gd name="connsiteX104-32803" fmla="*/ 6030489 w 6127519"/>
              <a:gd name="connsiteY104-32804" fmla="*/ 6317666 h 6858000"/>
              <a:gd name="connsiteX105-32805" fmla="*/ 6007492 w 6127519"/>
              <a:gd name="connsiteY105-32806" fmla="*/ 6440818 h 6858000"/>
              <a:gd name="connsiteX106-32807" fmla="*/ 6009467 w 6127519"/>
              <a:gd name="connsiteY106-32808" fmla="*/ 6487076 h 6858000"/>
              <a:gd name="connsiteX107-32809" fmla="*/ 5995064 w 6127519"/>
              <a:gd name="connsiteY107-32810" fmla="*/ 6540791 h 6858000"/>
              <a:gd name="connsiteX108-32811" fmla="*/ 6004510 w 6127519"/>
              <a:gd name="connsiteY108-32812" fmla="*/ 6599256 h 6858000"/>
              <a:gd name="connsiteX109-32813" fmla="*/ 5986207 w 6127519"/>
              <a:gd name="connsiteY109-32814" fmla="*/ 6695855 h 6858000"/>
              <a:gd name="connsiteX110-32815" fmla="*/ 5979428 w 6127519"/>
              <a:gd name="connsiteY110-32816" fmla="*/ 6754678 h 6858000"/>
              <a:gd name="connsiteX111-32817" fmla="*/ 5983398 w 6127519"/>
              <a:gd name="connsiteY111-32818" fmla="*/ 6778641 h 6858000"/>
              <a:gd name="connsiteX112-32819" fmla="*/ 5984543 w 6127519"/>
              <a:gd name="connsiteY112-32820" fmla="*/ 6811016 h 6858000"/>
              <a:gd name="connsiteX113-32821" fmla="*/ 5979671 w 6127519"/>
              <a:gd name="connsiteY113-32822" fmla="*/ 6858000 h 6858000"/>
              <a:gd name="connsiteX114-32823" fmla="*/ 0 w 6127519"/>
              <a:gd name="connsiteY114-32824" fmla="*/ 6858000 h 6858000"/>
              <a:gd name="connsiteX115-32825" fmla="*/ 0 w 6127519"/>
              <a:gd name="connsiteY115-32826" fmla="*/ 0 h 6858000"/>
              <a:gd name="connsiteX0-32827" fmla="*/ 0 w 6127519"/>
              <a:gd name="connsiteY0-32828" fmla="*/ 0 h 6858000"/>
              <a:gd name="connsiteX1-32829" fmla="*/ 4965888 w 6127519"/>
              <a:gd name="connsiteY1-32830" fmla="*/ 0 h 6858000"/>
              <a:gd name="connsiteX2-32831" fmla="*/ 4967767 w 6127519"/>
              <a:gd name="connsiteY2-32832" fmla="*/ 7930 h 6858000"/>
              <a:gd name="connsiteX3-32833" fmla="*/ 4979444 w 6127519"/>
              <a:gd name="connsiteY3-32834" fmla="*/ 43921 h 6858000"/>
              <a:gd name="connsiteX4-32835" fmla="*/ 5021173 w 6127519"/>
              <a:gd name="connsiteY4-32836" fmla="*/ 123738 h 6858000"/>
              <a:gd name="connsiteX5-32837" fmla="*/ 5075458 w 6127519"/>
              <a:gd name="connsiteY5-32838" fmla="*/ 264355 h 6858000"/>
              <a:gd name="connsiteX6-32839" fmla="*/ 5081175 w 6127519"/>
              <a:gd name="connsiteY6-32840" fmla="*/ 277448 h 6858000"/>
              <a:gd name="connsiteX7-32841" fmla="*/ 5097011 w 6127519"/>
              <a:gd name="connsiteY7-32842" fmla="*/ 355616 h 6858000"/>
              <a:gd name="connsiteX8-32843" fmla="*/ 5130982 w 6127519"/>
              <a:gd name="connsiteY8-32844" fmla="*/ 412030 h 6858000"/>
              <a:gd name="connsiteX9-32845" fmla="*/ 5153000 w 6127519"/>
              <a:gd name="connsiteY9-32846" fmla="*/ 507134 h 6858000"/>
              <a:gd name="connsiteX10-32847" fmla="*/ 5171282 w 6127519"/>
              <a:gd name="connsiteY10-32848" fmla="*/ 602071 h 6858000"/>
              <a:gd name="connsiteX11-32849" fmla="*/ 5176196 w 6127519"/>
              <a:gd name="connsiteY11-32850" fmla="*/ 636822 h 6858000"/>
              <a:gd name="connsiteX12-32851" fmla="*/ 5189051 w 6127519"/>
              <a:gd name="connsiteY12-32852" fmla="*/ 782518 h 6858000"/>
              <a:gd name="connsiteX13-32853" fmla="*/ 5210428 w 6127519"/>
              <a:gd name="connsiteY13-32854" fmla="*/ 815772 h 6858000"/>
              <a:gd name="connsiteX14-32855" fmla="*/ 5221088 w 6127519"/>
              <a:gd name="connsiteY14-32856" fmla="*/ 860193 h 6858000"/>
              <a:gd name="connsiteX15-32857" fmla="*/ 5230806 w 6127519"/>
              <a:gd name="connsiteY15-32858" fmla="*/ 961354 h 6858000"/>
              <a:gd name="connsiteX16-32859" fmla="*/ 5201018 w 6127519"/>
              <a:gd name="connsiteY16-32860" fmla="*/ 1095027 h 6858000"/>
              <a:gd name="connsiteX17-32861" fmla="*/ 5202153 w 6127519"/>
              <a:gd name="connsiteY17-32862" fmla="*/ 1133224 h 6858000"/>
              <a:gd name="connsiteX18-32863" fmla="*/ 5207370 w 6127519"/>
              <a:gd name="connsiteY18-32864" fmla="*/ 1138097 h 6858000"/>
              <a:gd name="connsiteX19-32865" fmla="*/ 5189234 w 6127519"/>
              <a:gd name="connsiteY19-32866" fmla="*/ 1193495 h 6858000"/>
              <a:gd name="connsiteX20-32867" fmla="*/ 5202769 w 6127519"/>
              <a:gd name="connsiteY20-32868" fmla="*/ 1269450 h 6858000"/>
              <a:gd name="connsiteX21-32869" fmla="*/ 5225968 w 6127519"/>
              <a:gd name="connsiteY21-32870" fmla="*/ 1357994 h 6858000"/>
              <a:gd name="connsiteX22-32871" fmla="*/ 5233819 w 6127519"/>
              <a:gd name="connsiteY22-32872" fmla="*/ 1380922 h 6858000"/>
              <a:gd name="connsiteX23-32873" fmla="*/ 5237226 w 6127519"/>
              <a:gd name="connsiteY23-32874" fmla="*/ 1441327 h 6858000"/>
              <a:gd name="connsiteX24-32875" fmla="*/ 5255653 w 6127519"/>
              <a:gd name="connsiteY24-32876" fmla="*/ 1524712 h 6858000"/>
              <a:gd name="connsiteX25-32877" fmla="*/ 5263491 w 6127519"/>
              <a:gd name="connsiteY25-32878" fmla="*/ 1642938 h 6858000"/>
              <a:gd name="connsiteX26-32879" fmla="*/ 5261314 w 6127519"/>
              <a:gd name="connsiteY26-32880" fmla="*/ 1689177 h 6858000"/>
              <a:gd name="connsiteX27-32881" fmla="*/ 5259788 w 6127519"/>
              <a:gd name="connsiteY27-32882" fmla="*/ 1768516 h 6858000"/>
              <a:gd name="connsiteX28-32883" fmla="*/ 5255696 w 6127519"/>
              <a:gd name="connsiteY28-32884" fmla="*/ 1953770 h 6858000"/>
              <a:gd name="connsiteX29-32885" fmla="*/ 5252592 w 6127519"/>
              <a:gd name="connsiteY29-32886" fmla="*/ 2092210 h 6858000"/>
              <a:gd name="connsiteX30-32887" fmla="*/ 5264303 w 6127519"/>
              <a:gd name="connsiteY30-32888" fmla="*/ 2225157 h 6858000"/>
              <a:gd name="connsiteX31-32889" fmla="*/ 5254949 w 6127519"/>
              <a:gd name="connsiteY31-32890" fmla="*/ 2236160 h 6858000"/>
              <a:gd name="connsiteX32-32891" fmla="*/ 5250104 w 6127519"/>
              <a:gd name="connsiteY32-32892" fmla="*/ 2249166 h 6858000"/>
              <a:gd name="connsiteX33-32893" fmla="*/ 5251214 w 6127519"/>
              <a:gd name="connsiteY33-32894" fmla="*/ 2250944 h 6858000"/>
              <a:gd name="connsiteX34-32895" fmla="*/ 5250644 w 6127519"/>
              <a:gd name="connsiteY34-32896" fmla="*/ 2266619 h 6858000"/>
              <a:gd name="connsiteX35-32897" fmla="*/ 5293877 w 6127519"/>
              <a:gd name="connsiteY35-32898" fmla="*/ 2368649 h 6858000"/>
              <a:gd name="connsiteX36-32899" fmla="*/ 5311338 w 6127519"/>
              <a:gd name="connsiteY36-32900" fmla="*/ 2404034 h 6858000"/>
              <a:gd name="connsiteX37-32901" fmla="*/ 5338366 w 6127519"/>
              <a:gd name="connsiteY37-32902" fmla="*/ 2465052 h 6858000"/>
              <a:gd name="connsiteX38-32903" fmla="*/ 5371263 w 6127519"/>
              <a:gd name="connsiteY38-32904" fmla="*/ 2586413 h 6858000"/>
              <a:gd name="connsiteX39-32905" fmla="*/ 5407503 w 6127519"/>
              <a:gd name="connsiteY39-32906" fmla="*/ 2786290 h 6858000"/>
              <a:gd name="connsiteX40-32907" fmla="*/ 5407356 w 6127519"/>
              <a:gd name="connsiteY40-32908" fmla="*/ 2787545 h 6858000"/>
              <a:gd name="connsiteX41-32909" fmla="*/ 5411130 w 6127519"/>
              <a:gd name="connsiteY41-32910" fmla="*/ 2788640 h 6858000"/>
              <a:gd name="connsiteX42-32911" fmla="*/ 5416439 w 6127519"/>
              <a:gd name="connsiteY42-32912" fmla="*/ 2805666 h 6858000"/>
              <a:gd name="connsiteX43-32913" fmla="*/ 5457023 w 6127519"/>
              <a:gd name="connsiteY43-32914" fmla="*/ 2858292 h 6858000"/>
              <a:gd name="connsiteX44-32915" fmla="*/ 5479298 w 6127519"/>
              <a:gd name="connsiteY44-32916" fmla="*/ 2947791 h 6858000"/>
              <a:gd name="connsiteX45-32917" fmla="*/ 5481770 w 6127519"/>
              <a:gd name="connsiteY45-32918" fmla="*/ 2951352 h 6858000"/>
              <a:gd name="connsiteX46-32919" fmla="*/ 5482045 w 6127519"/>
              <a:gd name="connsiteY46-32920" fmla="*/ 2984371 h 6858000"/>
              <a:gd name="connsiteX47-32921" fmla="*/ 5482415 w 6127519"/>
              <a:gd name="connsiteY47-32922" fmla="*/ 3004079 h 6858000"/>
              <a:gd name="connsiteX48-32923" fmla="*/ 5503944 w 6127519"/>
              <a:gd name="connsiteY48-32924" fmla="*/ 3123335 h 6858000"/>
              <a:gd name="connsiteX49-32925" fmla="*/ 5516007 w 6127519"/>
              <a:gd name="connsiteY49-32926" fmla="*/ 3258473 h 6858000"/>
              <a:gd name="connsiteX50-32927" fmla="*/ 5566839 w 6127519"/>
              <a:gd name="connsiteY50-32928" fmla="*/ 3345295 h 6858000"/>
              <a:gd name="connsiteX51-32929" fmla="*/ 5589758 w 6127519"/>
              <a:gd name="connsiteY51-32930" fmla="*/ 3506453 h 6858000"/>
              <a:gd name="connsiteX52-32931" fmla="*/ 5596144 w 6127519"/>
              <a:gd name="connsiteY52-32932" fmla="*/ 3534624 h 6858000"/>
              <a:gd name="connsiteX53-32933" fmla="*/ 5597750 w 6127519"/>
              <a:gd name="connsiteY53-32934" fmla="*/ 3534129 h 6858000"/>
              <a:gd name="connsiteX54-32935" fmla="*/ 5599700 w 6127519"/>
              <a:gd name="connsiteY54-32936" fmla="*/ 3547221 h 6858000"/>
              <a:gd name="connsiteX55-32937" fmla="*/ 5615031 w 6127519"/>
              <a:gd name="connsiteY55-32938" fmla="*/ 3557482 h 6858000"/>
              <a:gd name="connsiteX56-32939" fmla="*/ 5618377 w 6127519"/>
              <a:gd name="connsiteY56-32940" fmla="*/ 3588431 h 6858000"/>
              <a:gd name="connsiteX57-32941" fmla="*/ 5612155 w 6127519"/>
              <a:gd name="connsiteY57-32942" fmla="*/ 3589869 h 6858000"/>
              <a:gd name="connsiteX58-32943" fmla="*/ 5620843 w 6127519"/>
              <a:gd name="connsiteY58-32944" fmla="*/ 3606745 h 6858000"/>
              <a:gd name="connsiteX59-32945" fmla="*/ 5655472 w 6127519"/>
              <a:gd name="connsiteY59-32946" fmla="*/ 3678877 h 6858000"/>
              <a:gd name="connsiteX60-32947" fmla="*/ 5683015 w 6127519"/>
              <a:gd name="connsiteY60-32948" fmla="*/ 3762025 h 6858000"/>
              <a:gd name="connsiteX61-32949" fmla="*/ 5696643 w 6127519"/>
              <a:gd name="connsiteY61-32950" fmla="*/ 3773888 h 6858000"/>
              <a:gd name="connsiteX62-32951" fmla="*/ 5707995 w 6127519"/>
              <a:gd name="connsiteY62-32952" fmla="*/ 3781685 h 6858000"/>
              <a:gd name="connsiteX63-32953" fmla="*/ 5768491 w 6127519"/>
              <a:gd name="connsiteY63-32954" fmla="*/ 3914399 h 6858000"/>
              <a:gd name="connsiteX64-32955" fmla="*/ 5793123 w 6127519"/>
              <a:gd name="connsiteY64-32956" fmla="*/ 3969952 h 6858000"/>
              <a:gd name="connsiteX65-32957" fmla="*/ 5808321 w 6127519"/>
              <a:gd name="connsiteY65-32958" fmla="*/ 3988153 h 6858000"/>
              <a:gd name="connsiteX66-32959" fmla="*/ 5825621 w 6127519"/>
              <a:gd name="connsiteY66-32960" fmla="*/ 4015525 h 6858000"/>
              <a:gd name="connsiteX67-32961" fmla="*/ 5860672 w 6127519"/>
              <a:gd name="connsiteY67-32962" fmla="*/ 4061579 h 6858000"/>
              <a:gd name="connsiteX68-32963" fmla="*/ 5872173 w 6127519"/>
              <a:gd name="connsiteY68-32964" fmla="*/ 4088497 h 6858000"/>
              <a:gd name="connsiteX69-32965" fmla="*/ 5894095 w 6127519"/>
              <a:gd name="connsiteY69-32966" fmla="*/ 4128857 h 6858000"/>
              <a:gd name="connsiteX70-32967" fmla="*/ 5903513 w 6127519"/>
              <a:gd name="connsiteY70-32968" fmla="*/ 4187661 h 6858000"/>
              <a:gd name="connsiteX71-32969" fmla="*/ 5917114 w 6127519"/>
              <a:gd name="connsiteY71-32970" fmla="*/ 4213096 h 6858000"/>
              <a:gd name="connsiteX72-32971" fmla="*/ 5924233 w 6127519"/>
              <a:gd name="connsiteY72-32972" fmla="*/ 4242060 h 6858000"/>
              <a:gd name="connsiteX73-32973" fmla="*/ 5928910 w 6127519"/>
              <a:gd name="connsiteY73-32974" fmla="*/ 4300973 h 6858000"/>
              <a:gd name="connsiteX74-32975" fmla="*/ 5939320 w 6127519"/>
              <a:gd name="connsiteY74-32976" fmla="*/ 4340435 h 6858000"/>
              <a:gd name="connsiteX75-32977" fmla="*/ 5946705 w 6127519"/>
              <a:gd name="connsiteY75-32978" fmla="*/ 4428051 h 6858000"/>
              <a:gd name="connsiteX76-32979" fmla="*/ 5949261 w 6127519"/>
              <a:gd name="connsiteY76-32980" fmla="*/ 4449185 h 6858000"/>
              <a:gd name="connsiteX77-32981" fmla="*/ 5968960 w 6127519"/>
              <a:gd name="connsiteY77-32982" fmla="*/ 4482655 h 6858000"/>
              <a:gd name="connsiteX78-32983" fmla="*/ 5980106 w 6127519"/>
              <a:gd name="connsiteY78-32984" fmla="*/ 4585087 h 6858000"/>
              <a:gd name="connsiteX79-32985" fmla="*/ 5998138 w 6127519"/>
              <a:gd name="connsiteY79-32986" fmla="*/ 4697518 h 6858000"/>
              <a:gd name="connsiteX80-32987" fmla="*/ 6007819 w 6127519"/>
              <a:gd name="connsiteY80-32988" fmla="*/ 4858148 h 6858000"/>
              <a:gd name="connsiteX81-32989" fmla="*/ 6007749 w 6127519"/>
              <a:gd name="connsiteY81-32990" fmla="*/ 4964715 h 6858000"/>
              <a:gd name="connsiteX82-32991" fmla="*/ 6005269 w 6127519"/>
              <a:gd name="connsiteY82-32992" fmla="*/ 5150567 h 6858000"/>
              <a:gd name="connsiteX83-32993" fmla="*/ 6001127 w 6127519"/>
              <a:gd name="connsiteY83-32994" fmla="*/ 5164609 h 6858000"/>
              <a:gd name="connsiteX84-32995" fmla="*/ 5998514 w 6127519"/>
              <a:gd name="connsiteY84-32996" fmla="*/ 5189673 h 6858000"/>
              <a:gd name="connsiteX85-32997" fmla="*/ 6018409 w 6127519"/>
              <a:gd name="connsiteY85-32998" fmla="*/ 5227157 h 6858000"/>
              <a:gd name="connsiteX86-32999" fmla="*/ 6036748 w 6127519"/>
              <a:gd name="connsiteY86-33000" fmla="*/ 5322752 h 6858000"/>
              <a:gd name="connsiteX87-33001" fmla="*/ 6036943 w 6127519"/>
              <a:gd name="connsiteY87-33002" fmla="*/ 5329480 h 6858000"/>
              <a:gd name="connsiteX88-33003" fmla="*/ 6037677 w 6127519"/>
              <a:gd name="connsiteY88-33004" fmla="*/ 5354807 h 6858000"/>
              <a:gd name="connsiteX89-33005" fmla="*/ 6039728 w 6127519"/>
              <a:gd name="connsiteY89-33006" fmla="*/ 5359416 h 6858000"/>
              <a:gd name="connsiteX90-33007" fmla="*/ 6053435 w 6127519"/>
              <a:gd name="connsiteY90-33008" fmla="*/ 5387547 h 6858000"/>
              <a:gd name="connsiteX91-33009" fmla="*/ 6065933 w 6127519"/>
              <a:gd name="connsiteY91-33010" fmla="*/ 5443002 h 6858000"/>
              <a:gd name="connsiteX92-33011" fmla="*/ 6068640 w 6127519"/>
              <a:gd name="connsiteY92-33012" fmla="*/ 5474503 h 6858000"/>
              <a:gd name="connsiteX93-33013" fmla="*/ 6080922 w 6127519"/>
              <a:gd name="connsiteY93-33014" fmla="*/ 5561070 h 6858000"/>
              <a:gd name="connsiteX94-33015" fmla="*/ 6096949 w 6127519"/>
              <a:gd name="connsiteY94-33016" fmla="*/ 5648179 h 6858000"/>
              <a:gd name="connsiteX95-33017" fmla="*/ 6125703 w 6127519"/>
              <a:gd name="connsiteY95-33018" fmla="*/ 5692894 h 6858000"/>
              <a:gd name="connsiteX96-33019" fmla="*/ 6121353 w 6127519"/>
              <a:gd name="connsiteY96-33020" fmla="*/ 5721725 h 6858000"/>
              <a:gd name="connsiteX97-33021" fmla="*/ 6121607 w 6127519"/>
              <a:gd name="connsiteY97-33022" fmla="*/ 5721959 h 6858000"/>
              <a:gd name="connsiteX98-33023" fmla="*/ 6127024 w 6127519"/>
              <a:gd name="connsiteY98-33024" fmla="*/ 5786902 h 6858000"/>
              <a:gd name="connsiteX99-33025" fmla="*/ 6127519 w 6127519"/>
              <a:gd name="connsiteY99-33026" fmla="*/ 5865775 h 6858000"/>
              <a:gd name="connsiteX100-33027" fmla="*/ 6119217 w 6127519"/>
              <a:gd name="connsiteY100-33028" fmla="*/ 5888542 h 6858000"/>
              <a:gd name="connsiteX101-33029" fmla="*/ 6102493 w 6127519"/>
              <a:gd name="connsiteY101-33030" fmla="*/ 5928602 h 6858000"/>
              <a:gd name="connsiteX102-33031" fmla="*/ 6056863 w 6127519"/>
              <a:gd name="connsiteY102-33032" fmla="*/ 6000643 h 6858000"/>
              <a:gd name="connsiteX103-33033" fmla="*/ 6045436 w 6127519"/>
              <a:gd name="connsiteY103-33034" fmla="*/ 6124480 h 6858000"/>
              <a:gd name="connsiteX104-33035" fmla="*/ 6030489 w 6127519"/>
              <a:gd name="connsiteY104-33036" fmla="*/ 6317666 h 6858000"/>
              <a:gd name="connsiteX105-33037" fmla="*/ 6007492 w 6127519"/>
              <a:gd name="connsiteY105-33038" fmla="*/ 6440818 h 6858000"/>
              <a:gd name="connsiteX106-33039" fmla="*/ 6009467 w 6127519"/>
              <a:gd name="connsiteY106-33040" fmla="*/ 6487076 h 6858000"/>
              <a:gd name="connsiteX107-33041" fmla="*/ 5995064 w 6127519"/>
              <a:gd name="connsiteY107-33042" fmla="*/ 6540791 h 6858000"/>
              <a:gd name="connsiteX108-33043" fmla="*/ 6004510 w 6127519"/>
              <a:gd name="connsiteY108-33044" fmla="*/ 6599256 h 6858000"/>
              <a:gd name="connsiteX109-33045" fmla="*/ 5986207 w 6127519"/>
              <a:gd name="connsiteY109-33046" fmla="*/ 6695855 h 6858000"/>
              <a:gd name="connsiteX110-33047" fmla="*/ 5979428 w 6127519"/>
              <a:gd name="connsiteY110-33048" fmla="*/ 6754678 h 6858000"/>
              <a:gd name="connsiteX111-33049" fmla="*/ 5983398 w 6127519"/>
              <a:gd name="connsiteY111-33050" fmla="*/ 6778641 h 6858000"/>
              <a:gd name="connsiteX112-33051" fmla="*/ 5984543 w 6127519"/>
              <a:gd name="connsiteY112-33052" fmla="*/ 6811016 h 6858000"/>
              <a:gd name="connsiteX113-33053" fmla="*/ 5979671 w 6127519"/>
              <a:gd name="connsiteY113-33054" fmla="*/ 6858000 h 6858000"/>
              <a:gd name="connsiteX114-33055" fmla="*/ 0 w 6127519"/>
              <a:gd name="connsiteY114-33056" fmla="*/ 6858000 h 6858000"/>
              <a:gd name="connsiteX115-33057" fmla="*/ 0 w 6127519"/>
              <a:gd name="connsiteY115-33058" fmla="*/ 0 h 6858000"/>
              <a:gd name="connsiteX0-33059" fmla="*/ 0 w 6127519"/>
              <a:gd name="connsiteY0-33060" fmla="*/ 0 h 6858000"/>
              <a:gd name="connsiteX1-33061" fmla="*/ 4965888 w 6127519"/>
              <a:gd name="connsiteY1-33062" fmla="*/ 0 h 6858000"/>
              <a:gd name="connsiteX2-33063" fmla="*/ 4967767 w 6127519"/>
              <a:gd name="connsiteY2-33064" fmla="*/ 7930 h 6858000"/>
              <a:gd name="connsiteX3-33065" fmla="*/ 4979444 w 6127519"/>
              <a:gd name="connsiteY3-33066" fmla="*/ 43921 h 6858000"/>
              <a:gd name="connsiteX4-33067" fmla="*/ 5021173 w 6127519"/>
              <a:gd name="connsiteY4-33068" fmla="*/ 123738 h 6858000"/>
              <a:gd name="connsiteX5-33069" fmla="*/ 5075458 w 6127519"/>
              <a:gd name="connsiteY5-33070" fmla="*/ 264355 h 6858000"/>
              <a:gd name="connsiteX6-33071" fmla="*/ 5081175 w 6127519"/>
              <a:gd name="connsiteY6-33072" fmla="*/ 277448 h 6858000"/>
              <a:gd name="connsiteX7-33073" fmla="*/ 5097011 w 6127519"/>
              <a:gd name="connsiteY7-33074" fmla="*/ 355616 h 6858000"/>
              <a:gd name="connsiteX8-33075" fmla="*/ 5130982 w 6127519"/>
              <a:gd name="connsiteY8-33076" fmla="*/ 412030 h 6858000"/>
              <a:gd name="connsiteX9-33077" fmla="*/ 5153000 w 6127519"/>
              <a:gd name="connsiteY9-33078" fmla="*/ 507134 h 6858000"/>
              <a:gd name="connsiteX10-33079" fmla="*/ 5171282 w 6127519"/>
              <a:gd name="connsiteY10-33080" fmla="*/ 602071 h 6858000"/>
              <a:gd name="connsiteX11-33081" fmla="*/ 5176196 w 6127519"/>
              <a:gd name="connsiteY11-33082" fmla="*/ 636822 h 6858000"/>
              <a:gd name="connsiteX12-33083" fmla="*/ 5189051 w 6127519"/>
              <a:gd name="connsiteY12-33084" fmla="*/ 782518 h 6858000"/>
              <a:gd name="connsiteX13-33085" fmla="*/ 5210428 w 6127519"/>
              <a:gd name="connsiteY13-33086" fmla="*/ 815772 h 6858000"/>
              <a:gd name="connsiteX14-33087" fmla="*/ 5221088 w 6127519"/>
              <a:gd name="connsiteY14-33088" fmla="*/ 860193 h 6858000"/>
              <a:gd name="connsiteX15-33089" fmla="*/ 5230806 w 6127519"/>
              <a:gd name="connsiteY15-33090" fmla="*/ 961354 h 6858000"/>
              <a:gd name="connsiteX16-33091" fmla="*/ 5201018 w 6127519"/>
              <a:gd name="connsiteY16-33092" fmla="*/ 1095027 h 6858000"/>
              <a:gd name="connsiteX17-33093" fmla="*/ 5202153 w 6127519"/>
              <a:gd name="connsiteY17-33094" fmla="*/ 1133224 h 6858000"/>
              <a:gd name="connsiteX18-33095" fmla="*/ 5207370 w 6127519"/>
              <a:gd name="connsiteY18-33096" fmla="*/ 1138097 h 6858000"/>
              <a:gd name="connsiteX19-33097" fmla="*/ 5189234 w 6127519"/>
              <a:gd name="connsiteY19-33098" fmla="*/ 1193495 h 6858000"/>
              <a:gd name="connsiteX20-33099" fmla="*/ 5202769 w 6127519"/>
              <a:gd name="connsiteY20-33100" fmla="*/ 1269450 h 6858000"/>
              <a:gd name="connsiteX21-33101" fmla="*/ 5225968 w 6127519"/>
              <a:gd name="connsiteY21-33102" fmla="*/ 1357994 h 6858000"/>
              <a:gd name="connsiteX22-33103" fmla="*/ 5233819 w 6127519"/>
              <a:gd name="connsiteY22-33104" fmla="*/ 1380922 h 6858000"/>
              <a:gd name="connsiteX23-33105" fmla="*/ 5237226 w 6127519"/>
              <a:gd name="connsiteY23-33106" fmla="*/ 1441327 h 6858000"/>
              <a:gd name="connsiteX24-33107" fmla="*/ 5255653 w 6127519"/>
              <a:gd name="connsiteY24-33108" fmla="*/ 1524712 h 6858000"/>
              <a:gd name="connsiteX25-33109" fmla="*/ 5263491 w 6127519"/>
              <a:gd name="connsiteY25-33110" fmla="*/ 1642938 h 6858000"/>
              <a:gd name="connsiteX26-33111" fmla="*/ 5261314 w 6127519"/>
              <a:gd name="connsiteY26-33112" fmla="*/ 1689177 h 6858000"/>
              <a:gd name="connsiteX27-33113" fmla="*/ 5259788 w 6127519"/>
              <a:gd name="connsiteY27-33114" fmla="*/ 1768516 h 6858000"/>
              <a:gd name="connsiteX28-33115" fmla="*/ 5255696 w 6127519"/>
              <a:gd name="connsiteY28-33116" fmla="*/ 1953770 h 6858000"/>
              <a:gd name="connsiteX29-33117" fmla="*/ 5252592 w 6127519"/>
              <a:gd name="connsiteY29-33118" fmla="*/ 2092210 h 6858000"/>
              <a:gd name="connsiteX30-33119" fmla="*/ 5264303 w 6127519"/>
              <a:gd name="connsiteY30-33120" fmla="*/ 2225157 h 6858000"/>
              <a:gd name="connsiteX31-33121" fmla="*/ 5254949 w 6127519"/>
              <a:gd name="connsiteY31-33122" fmla="*/ 2236160 h 6858000"/>
              <a:gd name="connsiteX32-33123" fmla="*/ 5250104 w 6127519"/>
              <a:gd name="connsiteY32-33124" fmla="*/ 2249166 h 6858000"/>
              <a:gd name="connsiteX33-33125" fmla="*/ 5251214 w 6127519"/>
              <a:gd name="connsiteY33-33126" fmla="*/ 2250944 h 6858000"/>
              <a:gd name="connsiteX34-33127" fmla="*/ 5250644 w 6127519"/>
              <a:gd name="connsiteY34-33128" fmla="*/ 2266619 h 6858000"/>
              <a:gd name="connsiteX35-33129" fmla="*/ 5293877 w 6127519"/>
              <a:gd name="connsiteY35-33130" fmla="*/ 2368649 h 6858000"/>
              <a:gd name="connsiteX36-33131" fmla="*/ 5311338 w 6127519"/>
              <a:gd name="connsiteY36-33132" fmla="*/ 2404034 h 6858000"/>
              <a:gd name="connsiteX37-33133" fmla="*/ 5338366 w 6127519"/>
              <a:gd name="connsiteY37-33134" fmla="*/ 2465052 h 6858000"/>
              <a:gd name="connsiteX38-33135" fmla="*/ 5371263 w 6127519"/>
              <a:gd name="connsiteY38-33136" fmla="*/ 2586413 h 6858000"/>
              <a:gd name="connsiteX39-33137" fmla="*/ 5407503 w 6127519"/>
              <a:gd name="connsiteY39-33138" fmla="*/ 2786290 h 6858000"/>
              <a:gd name="connsiteX40-33139" fmla="*/ 5407356 w 6127519"/>
              <a:gd name="connsiteY40-33140" fmla="*/ 2787545 h 6858000"/>
              <a:gd name="connsiteX41-33141" fmla="*/ 5411130 w 6127519"/>
              <a:gd name="connsiteY41-33142" fmla="*/ 2788640 h 6858000"/>
              <a:gd name="connsiteX42-33143" fmla="*/ 5416439 w 6127519"/>
              <a:gd name="connsiteY42-33144" fmla="*/ 2805666 h 6858000"/>
              <a:gd name="connsiteX43-33145" fmla="*/ 5457023 w 6127519"/>
              <a:gd name="connsiteY43-33146" fmla="*/ 2858292 h 6858000"/>
              <a:gd name="connsiteX44-33147" fmla="*/ 5479298 w 6127519"/>
              <a:gd name="connsiteY44-33148" fmla="*/ 2947791 h 6858000"/>
              <a:gd name="connsiteX45-33149" fmla="*/ 5481770 w 6127519"/>
              <a:gd name="connsiteY45-33150" fmla="*/ 2951352 h 6858000"/>
              <a:gd name="connsiteX46-33151" fmla="*/ 5482045 w 6127519"/>
              <a:gd name="connsiteY46-33152" fmla="*/ 2984371 h 6858000"/>
              <a:gd name="connsiteX47-33153" fmla="*/ 5482415 w 6127519"/>
              <a:gd name="connsiteY47-33154" fmla="*/ 3004079 h 6858000"/>
              <a:gd name="connsiteX48-33155" fmla="*/ 5503944 w 6127519"/>
              <a:gd name="connsiteY48-33156" fmla="*/ 3123335 h 6858000"/>
              <a:gd name="connsiteX49-33157" fmla="*/ 5516007 w 6127519"/>
              <a:gd name="connsiteY49-33158" fmla="*/ 3258473 h 6858000"/>
              <a:gd name="connsiteX50-33159" fmla="*/ 5589758 w 6127519"/>
              <a:gd name="connsiteY50-33160" fmla="*/ 3506453 h 6858000"/>
              <a:gd name="connsiteX51-33161" fmla="*/ 5596144 w 6127519"/>
              <a:gd name="connsiteY51-33162" fmla="*/ 3534624 h 6858000"/>
              <a:gd name="connsiteX52-33163" fmla="*/ 5597750 w 6127519"/>
              <a:gd name="connsiteY52-33164" fmla="*/ 3534129 h 6858000"/>
              <a:gd name="connsiteX53-33165" fmla="*/ 5599700 w 6127519"/>
              <a:gd name="connsiteY53-33166" fmla="*/ 3547221 h 6858000"/>
              <a:gd name="connsiteX54-33167" fmla="*/ 5615031 w 6127519"/>
              <a:gd name="connsiteY54-33168" fmla="*/ 3557482 h 6858000"/>
              <a:gd name="connsiteX55-33169" fmla="*/ 5618377 w 6127519"/>
              <a:gd name="connsiteY55-33170" fmla="*/ 3588431 h 6858000"/>
              <a:gd name="connsiteX56-33171" fmla="*/ 5612155 w 6127519"/>
              <a:gd name="connsiteY56-33172" fmla="*/ 3589869 h 6858000"/>
              <a:gd name="connsiteX57-33173" fmla="*/ 5620843 w 6127519"/>
              <a:gd name="connsiteY57-33174" fmla="*/ 3606745 h 6858000"/>
              <a:gd name="connsiteX58-33175" fmla="*/ 5655472 w 6127519"/>
              <a:gd name="connsiteY58-33176" fmla="*/ 3678877 h 6858000"/>
              <a:gd name="connsiteX59-33177" fmla="*/ 5683015 w 6127519"/>
              <a:gd name="connsiteY59-33178" fmla="*/ 3762025 h 6858000"/>
              <a:gd name="connsiteX60-33179" fmla="*/ 5696643 w 6127519"/>
              <a:gd name="connsiteY60-33180" fmla="*/ 3773888 h 6858000"/>
              <a:gd name="connsiteX61-33181" fmla="*/ 5707995 w 6127519"/>
              <a:gd name="connsiteY61-33182" fmla="*/ 3781685 h 6858000"/>
              <a:gd name="connsiteX62-33183" fmla="*/ 5768491 w 6127519"/>
              <a:gd name="connsiteY62-33184" fmla="*/ 3914399 h 6858000"/>
              <a:gd name="connsiteX63-33185" fmla="*/ 5793123 w 6127519"/>
              <a:gd name="connsiteY63-33186" fmla="*/ 3969952 h 6858000"/>
              <a:gd name="connsiteX64-33187" fmla="*/ 5808321 w 6127519"/>
              <a:gd name="connsiteY64-33188" fmla="*/ 3988153 h 6858000"/>
              <a:gd name="connsiteX65-33189" fmla="*/ 5825621 w 6127519"/>
              <a:gd name="connsiteY65-33190" fmla="*/ 4015525 h 6858000"/>
              <a:gd name="connsiteX66-33191" fmla="*/ 5860672 w 6127519"/>
              <a:gd name="connsiteY66-33192" fmla="*/ 4061579 h 6858000"/>
              <a:gd name="connsiteX67-33193" fmla="*/ 5872173 w 6127519"/>
              <a:gd name="connsiteY67-33194" fmla="*/ 4088497 h 6858000"/>
              <a:gd name="connsiteX68-33195" fmla="*/ 5894095 w 6127519"/>
              <a:gd name="connsiteY68-33196" fmla="*/ 4128857 h 6858000"/>
              <a:gd name="connsiteX69-33197" fmla="*/ 5903513 w 6127519"/>
              <a:gd name="connsiteY69-33198" fmla="*/ 4187661 h 6858000"/>
              <a:gd name="connsiteX70-33199" fmla="*/ 5917114 w 6127519"/>
              <a:gd name="connsiteY70-33200" fmla="*/ 4213096 h 6858000"/>
              <a:gd name="connsiteX71-33201" fmla="*/ 5924233 w 6127519"/>
              <a:gd name="connsiteY71-33202" fmla="*/ 4242060 h 6858000"/>
              <a:gd name="connsiteX72-33203" fmla="*/ 5928910 w 6127519"/>
              <a:gd name="connsiteY72-33204" fmla="*/ 4300973 h 6858000"/>
              <a:gd name="connsiteX73-33205" fmla="*/ 5939320 w 6127519"/>
              <a:gd name="connsiteY73-33206" fmla="*/ 4340435 h 6858000"/>
              <a:gd name="connsiteX74-33207" fmla="*/ 5946705 w 6127519"/>
              <a:gd name="connsiteY74-33208" fmla="*/ 4428051 h 6858000"/>
              <a:gd name="connsiteX75-33209" fmla="*/ 5949261 w 6127519"/>
              <a:gd name="connsiteY75-33210" fmla="*/ 4449185 h 6858000"/>
              <a:gd name="connsiteX76-33211" fmla="*/ 5968960 w 6127519"/>
              <a:gd name="connsiteY76-33212" fmla="*/ 4482655 h 6858000"/>
              <a:gd name="connsiteX77-33213" fmla="*/ 5980106 w 6127519"/>
              <a:gd name="connsiteY77-33214" fmla="*/ 4585087 h 6858000"/>
              <a:gd name="connsiteX78-33215" fmla="*/ 5998138 w 6127519"/>
              <a:gd name="connsiteY78-33216" fmla="*/ 4697518 h 6858000"/>
              <a:gd name="connsiteX79-33217" fmla="*/ 6007819 w 6127519"/>
              <a:gd name="connsiteY79-33218" fmla="*/ 4858148 h 6858000"/>
              <a:gd name="connsiteX80-33219" fmla="*/ 6007749 w 6127519"/>
              <a:gd name="connsiteY80-33220" fmla="*/ 4964715 h 6858000"/>
              <a:gd name="connsiteX81-33221" fmla="*/ 6005269 w 6127519"/>
              <a:gd name="connsiteY81-33222" fmla="*/ 5150567 h 6858000"/>
              <a:gd name="connsiteX82-33223" fmla="*/ 6001127 w 6127519"/>
              <a:gd name="connsiteY82-33224" fmla="*/ 5164609 h 6858000"/>
              <a:gd name="connsiteX83-33225" fmla="*/ 5998514 w 6127519"/>
              <a:gd name="connsiteY83-33226" fmla="*/ 5189673 h 6858000"/>
              <a:gd name="connsiteX84-33227" fmla="*/ 6018409 w 6127519"/>
              <a:gd name="connsiteY84-33228" fmla="*/ 5227157 h 6858000"/>
              <a:gd name="connsiteX85-33229" fmla="*/ 6036748 w 6127519"/>
              <a:gd name="connsiteY85-33230" fmla="*/ 5322752 h 6858000"/>
              <a:gd name="connsiteX86-33231" fmla="*/ 6036943 w 6127519"/>
              <a:gd name="connsiteY86-33232" fmla="*/ 5329480 h 6858000"/>
              <a:gd name="connsiteX87-33233" fmla="*/ 6037677 w 6127519"/>
              <a:gd name="connsiteY87-33234" fmla="*/ 5354807 h 6858000"/>
              <a:gd name="connsiteX88-33235" fmla="*/ 6039728 w 6127519"/>
              <a:gd name="connsiteY88-33236" fmla="*/ 5359416 h 6858000"/>
              <a:gd name="connsiteX89-33237" fmla="*/ 6053435 w 6127519"/>
              <a:gd name="connsiteY89-33238" fmla="*/ 5387547 h 6858000"/>
              <a:gd name="connsiteX90-33239" fmla="*/ 6065933 w 6127519"/>
              <a:gd name="connsiteY90-33240" fmla="*/ 5443002 h 6858000"/>
              <a:gd name="connsiteX91-33241" fmla="*/ 6068640 w 6127519"/>
              <a:gd name="connsiteY91-33242" fmla="*/ 5474503 h 6858000"/>
              <a:gd name="connsiteX92-33243" fmla="*/ 6080922 w 6127519"/>
              <a:gd name="connsiteY92-33244" fmla="*/ 5561070 h 6858000"/>
              <a:gd name="connsiteX93-33245" fmla="*/ 6096949 w 6127519"/>
              <a:gd name="connsiteY93-33246" fmla="*/ 5648179 h 6858000"/>
              <a:gd name="connsiteX94-33247" fmla="*/ 6125703 w 6127519"/>
              <a:gd name="connsiteY94-33248" fmla="*/ 5692894 h 6858000"/>
              <a:gd name="connsiteX95-33249" fmla="*/ 6121353 w 6127519"/>
              <a:gd name="connsiteY95-33250" fmla="*/ 5721725 h 6858000"/>
              <a:gd name="connsiteX96-33251" fmla="*/ 6121607 w 6127519"/>
              <a:gd name="connsiteY96-33252" fmla="*/ 5721959 h 6858000"/>
              <a:gd name="connsiteX97-33253" fmla="*/ 6127024 w 6127519"/>
              <a:gd name="connsiteY97-33254" fmla="*/ 5786902 h 6858000"/>
              <a:gd name="connsiteX98-33255" fmla="*/ 6127519 w 6127519"/>
              <a:gd name="connsiteY98-33256" fmla="*/ 5865775 h 6858000"/>
              <a:gd name="connsiteX99-33257" fmla="*/ 6119217 w 6127519"/>
              <a:gd name="connsiteY99-33258" fmla="*/ 5888542 h 6858000"/>
              <a:gd name="connsiteX100-33259" fmla="*/ 6102493 w 6127519"/>
              <a:gd name="connsiteY100-33260" fmla="*/ 5928602 h 6858000"/>
              <a:gd name="connsiteX101-33261" fmla="*/ 6056863 w 6127519"/>
              <a:gd name="connsiteY101-33262" fmla="*/ 6000643 h 6858000"/>
              <a:gd name="connsiteX102-33263" fmla="*/ 6045436 w 6127519"/>
              <a:gd name="connsiteY102-33264" fmla="*/ 6124480 h 6858000"/>
              <a:gd name="connsiteX103-33265" fmla="*/ 6030489 w 6127519"/>
              <a:gd name="connsiteY103-33266" fmla="*/ 6317666 h 6858000"/>
              <a:gd name="connsiteX104-33267" fmla="*/ 6007492 w 6127519"/>
              <a:gd name="connsiteY104-33268" fmla="*/ 6440818 h 6858000"/>
              <a:gd name="connsiteX105-33269" fmla="*/ 6009467 w 6127519"/>
              <a:gd name="connsiteY105-33270" fmla="*/ 6487076 h 6858000"/>
              <a:gd name="connsiteX106-33271" fmla="*/ 5995064 w 6127519"/>
              <a:gd name="connsiteY106-33272" fmla="*/ 6540791 h 6858000"/>
              <a:gd name="connsiteX107-33273" fmla="*/ 6004510 w 6127519"/>
              <a:gd name="connsiteY107-33274" fmla="*/ 6599256 h 6858000"/>
              <a:gd name="connsiteX108-33275" fmla="*/ 5986207 w 6127519"/>
              <a:gd name="connsiteY108-33276" fmla="*/ 6695855 h 6858000"/>
              <a:gd name="connsiteX109-33277" fmla="*/ 5979428 w 6127519"/>
              <a:gd name="connsiteY109-33278" fmla="*/ 6754678 h 6858000"/>
              <a:gd name="connsiteX110-33279" fmla="*/ 5983398 w 6127519"/>
              <a:gd name="connsiteY110-33280" fmla="*/ 6778641 h 6858000"/>
              <a:gd name="connsiteX111-33281" fmla="*/ 5984543 w 6127519"/>
              <a:gd name="connsiteY111-33282" fmla="*/ 6811016 h 6858000"/>
              <a:gd name="connsiteX112-33283" fmla="*/ 5979671 w 6127519"/>
              <a:gd name="connsiteY112-33284" fmla="*/ 6858000 h 6858000"/>
              <a:gd name="connsiteX113-33285" fmla="*/ 0 w 6127519"/>
              <a:gd name="connsiteY113-33286" fmla="*/ 6858000 h 6858000"/>
              <a:gd name="connsiteX114-33287" fmla="*/ 0 w 6127519"/>
              <a:gd name="connsiteY114-33288" fmla="*/ 0 h 6858000"/>
              <a:gd name="connsiteX0-33289" fmla="*/ 0 w 6127519"/>
              <a:gd name="connsiteY0-33290" fmla="*/ 0 h 6858000"/>
              <a:gd name="connsiteX1-33291" fmla="*/ 4965888 w 6127519"/>
              <a:gd name="connsiteY1-33292" fmla="*/ 0 h 6858000"/>
              <a:gd name="connsiteX2-33293" fmla="*/ 4967767 w 6127519"/>
              <a:gd name="connsiteY2-33294" fmla="*/ 7930 h 6858000"/>
              <a:gd name="connsiteX3-33295" fmla="*/ 4979444 w 6127519"/>
              <a:gd name="connsiteY3-33296" fmla="*/ 43921 h 6858000"/>
              <a:gd name="connsiteX4-33297" fmla="*/ 5021173 w 6127519"/>
              <a:gd name="connsiteY4-33298" fmla="*/ 123738 h 6858000"/>
              <a:gd name="connsiteX5-33299" fmla="*/ 5075458 w 6127519"/>
              <a:gd name="connsiteY5-33300" fmla="*/ 264355 h 6858000"/>
              <a:gd name="connsiteX6-33301" fmla="*/ 5081175 w 6127519"/>
              <a:gd name="connsiteY6-33302" fmla="*/ 277448 h 6858000"/>
              <a:gd name="connsiteX7-33303" fmla="*/ 5097011 w 6127519"/>
              <a:gd name="connsiteY7-33304" fmla="*/ 355616 h 6858000"/>
              <a:gd name="connsiteX8-33305" fmla="*/ 5130982 w 6127519"/>
              <a:gd name="connsiteY8-33306" fmla="*/ 412030 h 6858000"/>
              <a:gd name="connsiteX9-33307" fmla="*/ 5153000 w 6127519"/>
              <a:gd name="connsiteY9-33308" fmla="*/ 507134 h 6858000"/>
              <a:gd name="connsiteX10-33309" fmla="*/ 5171282 w 6127519"/>
              <a:gd name="connsiteY10-33310" fmla="*/ 602071 h 6858000"/>
              <a:gd name="connsiteX11-33311" fmla="*/ 5176196 w 6127519"/>
              <a:gd name="connsiteY11-33312" fmla="*/ 636822 h 6858000"/>
              <a:gd name="connsiteX12-33313" fmla="*/ 5189051 w 6127519"/>
              <a:gd name="connsiteY12-33314" fmla="*/ 782518 h 6858000"/>
              <a:gd name="connsiteX13-33315" fmla="*/ 5210428 w 6127519"/>
              <a:gd name="connsiteY13-33316" fmla="*/ 815772 h 6858000"/>
              <a:gd name="connsiteX14-33317" fmla="*/ 5221088 w 6127519"/>
              <a:gd name="connsiteY14-33318" fmla="*/ 860193 h 6858000"/>
              <a:gd name="connsiteX15-33319" fmla="*/ 5230806 w 6127519"/>
              <a:gd name="connsiteY15-33320" fmla="*/ 961354 h 6858000"/>
              <a:gd name="connsiteX16-33321" fmla="*/ 5201018 w 6127519"/>
              <a:gd name="connsiteY16-33322" fmla="*/ 1095027 h 6858000"/>
              <a:gd name="connsiteX17-33323" fmla="*/ 5202153 w 6127519"/>
              <a:gd name="connsiteY17-33324" fmla="*/ 1133224 h 6858000"/>
              <a:gd name="connsiteX18-33325" fmla="*/ 5207370 w 6127519"/>
              <a:gd name="connsiteY18-33326" fmla="*/ 1138097 h 6858000"/>
              <a:gd name="connsiteX19-33327" fmla="*/ 5189234 w 6127519"/>
              <a:gd name="connsiteY19-33328" fmla="*/ 1193495 h 6858000"/>
              <a:gd name="connsiteX20-33329" fmla="*/ 5202769 w 6127519"/>
              <a:gd name="connsiteY20-33330" fmla="*/ 1269450 h 6858000"/>
              <a:gd name="connsiteX21-33331" fmla="*/ 5225968 w 6127519"/>
              <a:gd name="connsiteY21-33332" fmla="*/ 1357994 h 6858000"/>
              <a:gd name="connsiteX22-33333" fmla="*/ 5233819 w 6127519"/>
              <a:gd name="connsiteY22-33334" fmla="*/ 1380922 h 6858000"/>
              <a:gd name="connsiteX23-33335" fmla="*/ 5237226 w 6127519"/>
              <a:gd name="connsiteY23-33336" fmla="*/ 1441327 h 6858000"/>
              <a:gd name="connsiteX24-33337" fmla="*/ 5255653 w 6127519"/>
              <a:gd name="connsiteY24-33338" fmla="*/ 1524712 h 6858000"/>
              <a:gd name="connsiteX25-33339" fmla="*/ 5263491 w 6127519"/>
              <a:gd name="connsiteY25-33340" fmla="*/ 1642938 h 6858000"/>
              <a:gd name="connsiteX26-33341" fmla="*/ 5261314 w 6127519"/>
              <a:gd name="connsiteY26-33342" fmla="*/ 1689177 h 6858000"/>
              <a:gd name="connsiteX27-33343" fmla="*/ 5259788 w 6127519"/>
              <a:gd name="connsiteY27-33344" fmla="*/ 1768516 h 6858000"/>
              <a:gd name="connsiteX28-33345" fmla="*/ 5255696 w 6127519"/>
              <a:gd name="connsiteY28-33346" fmla="*/ 1953770 h 6858000"/>
              <a:gd name="connsiteX29-33347" fmla="*/ 5252592 w 6127519"/>
              <a:gd name="connsiteY29-33348" fmla="*/ 2092210 h 6858000"/>
              <a:gd name="connsiteX30-33349" fmla="*/ 5264303 w 6127519"/>
              <a:gd name="connsiteY30-33350" fmla="*/ 2225157 h 6858000"/>
              <a:gd name="connsiteX31-33351" fmla="*/ 5254949 w 6127519"/>
              <a:gd name="connsiteY31-33352" fmla="*/ 2236160 h 6858000"/>
              <a:gd name="connsiteX32-33353" fmla="*/ 5250104 w 6127519"/>
              <a:gd name="connsiteY32-33354" fmla="*/ 2249166 h 6858000"/>
              <a:gd name="connsiteX33-33355" fmla="*/ 5251214 w 6127519"/>
              <a:gd name="connsiteY33-33356" fmla="*/ 2250944 h 6858000"/>
              <a:gd name="connsiteX34-33357" fmla="*/ 5250644 w 6127519"/>
              <a:gd name="connsiteY34-33358" fmla="*/ 2266619 h 6858000"/>
              <a:gd name="connsiteX35-33359" fmla="*/ 5293877 w 6127519"/>
              <a:gd name="connsiteY35-33360" fmla="*/ 2368649 h 6858000"/>
              <a:gd name="connsiteX36-33361" fmla="*/ 5311338 w 6127519"/>
              <a:gd name="connsiteY36-33362" fmla="*/ 2404034 h 6858000"/>
              <a:gd name="connsiteX37-33363" fmla="*/ 5338366 w 6127519"/>
              <a:gd name="connsiteY37-33364" fmla="*/ 2465052 h 6858000"/>
              <a:gd name="connsiteX38-33365" fmla="*/ 5371263 w 6127519"/>
              <a:gd name="connsiteY38-33366" fmla="*/ 2586413 h 6858000"/>
              <a:gd name="connsiteX39-33367" fmla="*/ 5407503 w 6127519"/>
              <a:gd name="connsiteY39-33368" fmla="*/ 2786290 h 6858000"/>
              <a:gd name="connsiteX40-33369" fmla="*/ 5407356 w 6127519"/>
              <a:gd name="connsiteY40-33370" fmla="*/ 2787545 h 6858000"/>
              <a:gd name="connsiteX41-33371" fmla="*/ 5411130 w 6127519"/>
              <a:gd name="connsiteY41-33372" fmla="*/ 2788640 h 6858000"/>
              <a:gd name="connsiteX42-33373" fmla="*/ 5416439 w 6127519"/>
              <a:gd name="connsiteY42-33374" fmla="*/ 2805666 h 6858000"/>
              <a:gd name="connsiteX43-33375" fmla="*/ 5457023 w 6127519"/>
              <a:gd name="connsiteY43-33376" fmla="*/ 2858292 h 6858000"/>
              <a:gd name="connsiteX44-33377" fmla="*/ 5479298 w 6127519"/>
              <a:gd name="connsiteY44-33378" fmla="*/ 2947791 h 6858000"/>
              <a:gd name="connsiteX45-33379" fmla="*/ 5481770 w 6127519"/>
              <a:gd name="connsiteY45-33380" fmla="*/ 2951352 h 6858000"/>
              <a:gd name="connsiteX46-33381" fmla="*/ 5482045 w 6127519"/>
              <a:gd name="connsiteY46-33382" fmla="*/ 2984371 h 6858000"/>
              <a:gd name="connsiteX47-33383" fmla="*/ 5482415 w 6127519"/>
              <a:gd name="connsiteY47-33384" fmla="*/ 3004079 h 6858000"/>
              <a:gd name="connsiteX48-33385" fmla="*/ 5503944 w 6127519"/>
              <a:gd name="connsiteY48-33386" fmla="*/ 3123335 h 6858000"/>
              <a:gd name="connsiteX49-33387" fmla="*/ 5516007 w 6127519"/>
              <a:gd name="connsiteY49-33388" fmla="*/ 3258473 h 6858000"/>
              <a:gd name="connsiteX50-33389" fmla="*/ 5589758 w 6127519"/>
              <a:gd name="connsiteY50-33390" fmla="*/ 3453699 h 6858000"/>
              <a:gd name="connsiteX51-33391" fmla="*/ 5596144 w 6127519"/>
              <a:gd name="connsiteY51-33392" fmla="*/ 3534624 h 6858000"/>
              <a:gd name="connsiteX52-33393" fmla="*/ 5597750 w 6127519"/>
              <a:gd name="connsiteY52-33394" fmla="*/ 3534129 h 6858000"/>
              <a:gd name="connsiteX53-33395" fmla="*/ 5599700 w 6127519"/>
              <a:gd name="connsiteY53-33396" fmla="*/ 3547221 h 6858000"/>
              <a:gd name="connsiteX54-33397" fmla="*/ 5615031 w 6127519"/>
              <a:gd name="connsiteY54-33398" fmla="*/ 3557482 h 6858000"/>
              <a:gd name="connsiteX55-33399" fmla="*/ 5618377 w 6127519"/>
              <a:gd name="connsiteY55-33400" fmla="*/ 3588431 h 6858000"/>
              <a:gd name="connsiteX56-33401" fmla="*/ 5612155 w 6127519"/>
              <a:gd name="connsiteY56-33402" fmla="*/ 3589869 h 6858000"/>
              <a:gd name="connsiteX57-33403" fmla="*/ 5620843 w 6127519"/>
              <a:gd name="connsiteY57-33404" fmla="*/ 3606745 h 6858000"/>
              <a:gd name="connsiteX58-33405" fmla="*/ 5655472 w 6127519"/>
              <a:gd name="connsiteY58-33406" fmla="*/ 3678877 h 6858000"/>
              <a:gd name="connsiteX59-33407" fmla="*/ 5683015 w 6127519"/>
              <a:gd name="connsiteY59-33408" fmla="*/ 3762025 h 6858000"/>
              <a:gd name="connsiteX60-33409" fmla="*/ 5696643 w 6127519"/>
              <a:gd name="connsiteY60-33410" fmla="*/ 3773888 h 6858000"/>
              <a:gd name="connsiteX61-33411" fmla="*/ 5707995 w 6127519"/>
              <a:gd name="connsiteY61-33412" fmla="*/ 3781685 h 6858000"/>
              <a:gd name="connsiteX62-33413" fmla="*/ 5768491 w 6127519"/>
              <a:gd name="connsiteY62-33414" fmla="*/ 3914399 h 6858000"/>
              <a:gd name="connsiteX63-33415" fmla="*/ 5793123 w 6127519"/>
              <a:gd name="connsiteY63-33416" fmla="*/ 3969952 h 6858000"/>
              <a:gd name="connsiteX64-33417" fmla="*/ 5808321 w 6127519"/>
              <a:gd name="connsiteY64-33418" fmla="*/ 3988153 h 6858000"/>
              <a:gd name="connsiteX65-33419" fmla="*/ 5825621 w 6127519"/>
              <a:gd name="connsiteY65-33420" fmla="*/ 4015525 h 6858000"/>
              <a:gd name="connsiteX66-33421" fmla="*/ 5860672 w 6127519"/>
              <a:gd name="connsiteY66-33422" fmla="*/ 4061579 h 6858000"/>
              <a:gd name="connsiteX67-33423" fmla="*/ 5872173 w 6127519"/>
              <a:gd name="connsiteY67-33424" fmla="*/ 4088497 h 6858000"/>
              <a:gd name="connsiteX68-33425" fmla="*/ 5894095 w 6127519"/>
              <a:gd name="connsiteY68-33426" fmla="*/ 4128857 h 6858000"/>
              <a:gd name="connsiteX69-33427" fmla="*/ 5903513 w 6127519"/>
              <a:gd name="connsiteY69-33428" fmla="*/ 4187661 h 6858000"/>
              <a:gd name="connsiteX70-33429" fmla="*/ 5917114 w 6127519"/>
              <a:gd name="connsiteY70-33430" fmla="*/ 4213096 h 6858000"/>
              <a:gd name="connsiteX71-33431" fmla="*/ 5924233 w 6127519"/>
              <a:gd name="connsiteY71-33432" fmla="*/ 4242060 h 6858000"/>
              <a:gd name="connsiteX72-33433" fmla="*/ 5928910 w 6127519"/>
              <a:gd name="connsiteY72-33434" fmla="*/ 4300973 h 6858000"/>
              <a:gd name="connsiteX73-33435" fmla="*/ 5939320 w 6127519"/>
              <a:gd name="connsiteY73-33436" fmla="*/ 4340435 h 6858000"/>
              <a:gd name="connsiteX74-33437" fmla="*/ 5946705 w 6127519"/>
              <a:gd name="connsiteY74-33438" fmla="*/ 4428051 h 6858000"/>
              <a:gd name="connsiteX75-33439" fmla="*/ 5949261 w 6127519"/>
              <a:gd name="connsiteY75-33440" fmla="*/ 4449185 h 6858000"/>
              <a:gd name="connsiteX76-33441" fmla="*/ 5968960 w 6127519"/>
              <a:gd name="connsiteY76-33442" fmla="*/ 4482655 h 6858000"/>
              <a:gd name="connsiteX77-33443" fmla="*/ 5980106 w 6127519"/>
              <a:gd name="connsiteY77-33444" fmla="*/ 4585087 h 6858000"/>
              <a:gd name="connsiteX78-33445" fmla="*/ 5998138 w 6127519"/>
              <a:gd name="connsiteY78-33446" fmla="*/ 4697518 h 6858000"/>
              <a:gd name="connsiteX79-33447" fmla="*/ 6007819 w 6127519"/>
              <a:gd name="connsiteY79-33448" fmla="*/ 4858148 h 6858000"/>
              <a:gd name="connsiteX80-33449" fmla="*/ 6007749 w 6127519"/>
              <a:gd name="connsiteY80-33450" fmla="*/ 4964715 h 6858000"/>
              <a:gd name="connsiteX81-33451" fmla="*/ 6005269 w 6127519"/>
              <a:gd name="connsiteY81-33452" fmla="*/ 5150567 h 6858000"/>
              <a:gd name="connsiteX82-33453" fmla="*/ 6001127 w 6127519"/>
              <a:gd name="connsiteY82-33454" fmla="*/ 5164609 h 6858000"/>
              <a:gd name="connsiteX83-33455" fmla="*/ 5998514 w 6127519"/>
              <a:gd name="connsiteY83-33456" fmla="*/ 5189673 h 6858000"/>
              <a:gd name="connsiteX84-33457" fmla="*/ 6018409 w 6127519"/>
              <a:gd name="connsiteY84-33458" fmla="*/ 5227157 h 6858000"/>
              <a:gd name="connsiteX85-33459" fmla="*/ 6036748 w 6127519"/>
              <a:gd name="connsiteY85-33460" fmla="*/ 5322752 h 6858000"/>
              <a:gd name="connsiteX86-33461" fmla="*/ 6036943 w 6127519"/>
              <a:gd name="connsiteY86-33462" fmla="*/ 5329480 h 6858000"/>
              <a:gd name="connsiteX87-33463" fmla="*/ 6037677 w 6127519"/>
              <a:gd name="connsiteY87-33464" fmla="*/ 5354807 h 6858000"/>
              <a:gd name="connsiteX88-33465" fmla="*/ 6039728 w 6127519"/>
              <a:gd name="connsiteY88-33466" fmla="*/ 5359416 h 6858000"/>
              <a:gd name="connsiteX89-33467" fmla="*/ 6053435 w 6127519"/>
              <a:gd name="connsiteY89-33468" fmla="*/ 5387547 h 6858000"/>
              <a:gd name="connsiteX90-33469" fmla="*/ 6065933 w 6127519"/>
              <a:gd name="connsiteY90-33470" fmla="*/ 5443002 h 6858000"/>
              <a:gd name="connsiteX91-33471" fmla="*/ 6068640 w 6127519"/>
              <a:gd name="connsiteY91-33472" fmla="*/ 5474503 h 6858000"/>
              <a:gd name="connsiteX92-33473" fmla="*/ 6080922 w 6127519"/>
              <a:gd name="connsiteY92-33474" fmla="*/ 5561070 h 6858000"/>
              <a:gd name="connsiteX93-33475" fmla="*/ 6096949 w 6127519"/>
              <a:gd name="connsiteY93-33476" fmla="*/ 5648179 h 6858000"/>
              <a:gd name="connsiteX94-33477" fmla="*/ 6125703 w 6127519"/>
              <a:gd name="connsiteY94-33478" fmla="*/ 5692894 h 6858000"/>
              <a:gd name="connsiteX95-33479" fmla="*/ 6121353 w 6127519"/>
              <a:gd name="connsiteY95-33480" fmla="*/ 5721725 h 6858000"/>
              <a:gd name="connsiteX96-33481" fmla="*/ 6121607 w 6127519"/>
              <a:gd name="connsiteY96-33482" fmla="*/ 5721959 h 6858000"/>
              <a:gd name="connsiteX97-33483" fmla="*/ 6127024 w 6127519"/>
              <a:gd name="connsiteY97-33484" fmla="*/ 5786902 h 6858000"/>
              <a:gd name="connsiteX98-33485" fmla="*/ 6127519 w 6127519"/>
              <a:gd name="connsiteY98-33486" fmla="*/ 5865775 h 6858000"/>
              <a:gd name="connsiteX99-33487" fmla="*/ 6119217 w 6127519"/>
              <a:gd name="connsiteY99-33488" fmla="*/ 5888542 h 6858000"/>
              <a:gd name="connsiteX100-33489" fmla="*/ 6102493 w 6127519"/>
              <a:gd name="connsiteY100-33490" fmla="*/ 5928602 h 6858000"/>
              <a:gd name="connsiteX101-33491" fmla="*/ 6056863 w 6127519"/>
              <a:gd name="connsiteY101-33492" fmla="*/ 6000643 h 6858000"/>
              <a:gd name="connsiteX102-33493" fmla="*/ 6045436 w 6127519"/>
              <a:gd name="connsiteY102-33494" fmla="*/ 6124480 h 6858000"/>
              <a:gd name="connsiteX103-33495" fmla="*/ 6030489 w 6127519"/>
              <a:gd name="connsiteY103-33496" fmla="*/ 6317666 h 6858000"/>
              <a:gd name="connsiteX104-33497" fmla="*/ 6007492 w 6127519"/>
              <a:gd name="connsiteY104-33498" fmla="*/ 6440818 h 6858000"/>
              <a:gd name="connsiteX105-33499" fmla="*/ 6009467 w 6127519"/>
              <a:gd name="connsiteY105-33500" fmla="*/ 6487076 h 6858000"/>
              <a:gd name="connsiteX106-33501" fmla="*/ 5995064 w 6127519"/>
              <a:gd name="connsiteY106-33502" fmla="*/ 6540791 h 6858000"/>
              <a:gd name="connsiteX107-33503" fmla="*/ 6004510 w 6127519"/>
              <a:gd name="connsiteY107-33504" fmla="*/ 6599256 h 6858000"/>
              <a:gd name="connsiteX108-33505" fmla="*/ 5986207 w 6127519"/>
              <a:gd name="connsiteY108-33506" fmla="*/ 6695855 h 6858000"/>
              <a:gd name="connsiteX109-33507" fmla="*/ 5979428 w 6127519"/>
              <a:gd name="connsiteY109-33508" fmla="*/ 6754678 h 6858000"/>
              <a:gd name="connsiteX110-33509" fmla="*/ 5983398 w 6127519"/>
              <a:gd name="connsiteY110-33510" fmla="*/ 6778641 h 6858000"/>
              <a:gd name="connsiteX111-33511" fmla="*/ 5984543 w 6127519"/>
              <a:gd name="connsiteY111-33512" fmla="*/ 6811016 h 6858000"/>
              <a:gd name="connsiteX112-33513" fmla="*/ 5979671 w 6127519"/>
              <a:gd name="connsiteY112-33514" fmla="*/ 6858000 h 6858000"/>
              <a:gd name="connsiteX113-33515" fmla="*/ 0 w 6127519"/>
              <a:gd name="connsiteY113-33516" fmla="*/ 6858000 h 6858000"/>
              <a:gd name="connsiteX114-33517" fmla="*/ 0 w 6127519"/>
              <a:gd name="connsiteY114-33518" fmla="*/ 0 h 6858000"/>
              <a:gd name="connsiteX0-33519" fmla="*/ 0 w 6127519"/>
              <a:gd name="connsiteY0-33520" fmla="*/ 0 h 6858000"/>
              <a:gd name="connsiteX1-33521" fmla="*/ 4965888 w 6127519"/>
              <a:gd name="connsiteY1-33522" fmla="*/ 0 h 6858000"/>
              <a:gd name="connsiteX2-33523" fmla="*/ 4967767 w 6127519"/>
              <a:gd name="connsiteY2-33524" fmla="*/ 7930 h 6858000"/>
              <a:gd name="connsiteX3-33525" fmla="*/ 4979444 w 6127519"/>
              <a:gd name="connsiteY3-33526" fmla="*/ 43921 h 6858000"/>
              <a:gd name="connsiteX4-33527" fmla="*/ 5021173 w 6127519"/>
              <a:gd name="connsiteY4-33528" fmla="*/ 123738 h 6858000"/>
              <a:gd name="connsiteX5-33529" fmla="*/ 5075458 w 6127519"/>
              <a:gd name="connsiteY5-33530" fmla="*/ 264355 h 6858000"/>
              <a:gd name="connsiteX6-33531" fmla="*/ 5081175 w 6127519"/>
              <a:gd name="connsiteY6-33532" fmla="*/ 277448 h 6858000"/>
              <a:gd name="connsiteX7-33533" fmla="*/ 5097011 w 6127519"/>
              <a:gd name="connsiteY7-33534" fmla="*/ 355616 h 6858000"/>
              <a:gd name="connsiteX8-33535" fmla="*/ 5130982 w 6127519"/>
              <a:gd name="connsiteY8-33536" fmla="*/ 412030 h 6858000"/>
              <a:gd name="connsiteX9-33537" fmla="*/ 5153000 w 6127519"/>
              <a:gd name="connsiteY9-33538" fmla="*/ 507134 h 6858000"/>
              <a:gd name="connsiteX10-33539" fmla="*/ 5171282 w 6127519"/>
              <a:gd name="connsiteY10-33540" fmla="*/ 602071 h 6858000"/>
              <a:gd name="connsiteX11-33541" fmla="*/ 5176196 w 6127519"/>
              <a:gd name="connsiteY11-33542" fmla="*/ 636822 h 6858000"/>
              <a:gd name="connsiteX12-33543" fmla="*/ 5189051 w 6127519"/>
              <a:gd name="connsiteY12-33544" fmla="*/ 782518 h 6858000"/>
              <a:gd name="connsiteX13-33545" fmla="*/ 5210428 w 6127519"/>
              <a:gd name="connsiteY13-33546" fmla="*/ 815772 h 6858000"/>
              <a:gd name="connsiteX14-33547" fmla="*/ 5221088 w 6127519"/>
              <a:gd name="connsiteY14-33548" fmla="*/ 860193 h 6858000"/>
              <a:gd name="connsiteX15-33549" fmla="*/ 5230806 w 6127519"/>
              <a:gd name="connsiteY15-33550" fmla="*/ 961354 h 6858000"/>
              <a:gd name="connsiteX16-33551" fmla="*/ 5201018 w 6127519"/>
              <a:gd name="connsiteY16-33552" fmla="*/ 1095027 h 6858000"/>
              <a:gd name="connsiteX17-33553" fmla="*/ 5202153 w 6127519"/>
              <a:gd name="connsiteY17-33554" fmla="*/ 1133224 h 6858000"/>
              <a:gd name="connsiteX18-33555" fmla="*/ 5207370 w 6127519"/>
              <a:gd name="connsiteY18-33556" fmla="*/ 1138097 h 6858000"/>
              <a:gd name="connsiteX19-33557" fmla="*/ 5189234 w 6127519"/>
              <a:gd name="connsiteY19-33558" fmla="*/ 1193495 h 6858000"/>
              <a:gd name="connsiteX20-33559" fmla="*/ 5202769 w 6127519"/>
              <a:gd name="connsiteY20-33560" fmla="*/ 1269450 h 6858000"/>
              <a:gd name="connsiteX21-33561" fmla="*/ 5225968 w 6127519"/>
              <a:gd name="connsiteY21-33562" fmla="*/ 1357994 h 6858000"/>
              <a:gd name="connsiteX22-33563" fmla="*/ 5233819 w 6127519"/>
              <a:gd name="connsiteY22-33564" fmla="*/ 1380922 h 6858000"/>
              <a:gd name="connsiteX23-33565" fmla="*/ 5237226 w 6127519"/>
              <a:gd name="connsiteY23-33566" fmla="*/ 1441327 h 6858000"/>
              <a:gd name="connsiteX24-33567" fmla="*/ 5255653 w 6127519"/>
              <a:gd name="connsiteY24-33568" fmla="*/ 1524712 h 6858000"/>
              <a:gd name="connsiteX25-33569" fmla="*/ 5263491 w 6127519"/>
              <a:gd name="connsiteY25-33570" fmla="*/ 1642938 h 6858000"/>
              <a:gd name="connsiteX26-33571" fmla="*/ 5261314 w 6127519"/>
              <a:gd name="connsiteY26-33572" fmla="*/ 1689177 h 6858000"/>
              <a:gd name="connsiteX27-33573" fmla="*/ 5259788 w 6127519"/>
              <a:gd name="connsiteY27-33574" fmla="*/ 1768516 h 6858000"/>
              <a:gd name="connsiteX28-33575" fmla="*/ 5255696 w 6127519"/>
              <a:gd name="connsiteY28-33576" fmla="*/ 1953770 h 6858000"/>
              <a:gd name="connsiteX29-33577" fmla="*/ 5252592 w 6127519"/>
              <a:gd name="connsiteY29-33578" fmla="*/ 2092210 h 6858000"/>
              <a:gd name="connsiteX30-33579" fmla="*/ 5264303 w 6127519"/>
              <a:gd name="connsiteY30-33580" fmla="*/ 2225157 h 6858000"/>
              <a:gd name="connsiteX31-33581" fmla="*/ 5254949 w 6127519"/>
              <a:gd name="connsiteY31-33582" fmla="*/ 2236160 h 6858000"/>
              <a:gd name="connsiteX32-33583" fmla="*/ 5250104 w 6127519"/>
              <a:gd name="connsiteY32-33584" fmla="*/ 2249166 h 6858000"/>
              <a:gd name="connsiteX33-33585" fmla="*/ 5251214 w 6127519"/>
              <a:gd name="connsiteY33-33586" fmla="*/ 2250944 h 6858000"/>
              <a:gd name="connsiteX34-33587" fmla="*/ 5250644 w 6127519"/>
              <a:gd name="connsiteY34-33588" fmla="*/ 2266619 h 6858000"/>
              <a:gd name="connsiteX35-33589" fmla="*/ 5293877 w 6127519"/>
              <a:gd name="connsiteY35-33590" fmla="*/ 2368649 h 6858000"/>
              <a:gd name="connsiteX36-33591" fmla="*/ 5311338 w 6127519"/>
              <a:gd name="connsiteY36-33592" fmla="*/ 2404034 h 6858000"/>
              <a:gd name="connsiteX37-33593" fmla="*/ 5338366 w 6127519"/>
              <a:gd name="connsiteY37-33594" fmla="*/ 2465052 h 6858000"/>
              <a:gd name="connsiteX38-33595" fmla="*/ 5371263 w 6127519"/>
              <a:gd name="connsiteY38-33596" fmla="*/ 2586413 h 6858000"/>
              <a:gd name="connsiteX39-33597" fmla="*/ 5407503 w 6127519"/>
              <a:gd name="connsiteY39-33598" fmla="*/ 2786290 h 6858000"/>
              <a:gd name="connsiteX40-33599" fmla="*/ 5407356 w 6127519"/>
              <a:gd name="connsiteY40-33600" fmla="*/ 2787545 h 6858000"/>
              <a:gd name="connsiteX41-33601" fmla="*/ 5411130 w 6127519"/>
              <a:gd name="connsiteY41-33602" fmla="*/ 2788640 h 6858000"/>
              <a:gd name="connsiteX42-33603" fmla="*/ 5416439 w 6127519"/>
              <a:gd name="connsiteY42-33604" fmla="*/ 2805666 h 6858000"/>
              <a:gd name="connsiteX43-33605" fmla="*/ 5457023 w 6127519"/>
              <a:gd name="connsiteY43-33606" fmla="*/ 2858292 h 6858000"/>
              <a:gd name="connsiteX44-33607" fmla="*/ 5479298 w 6127519"/>
              <a:gd name="connsiteY44-33608" fmla="*/ 2947791 h 6858000"/>
              <a:gd name="connsiteX45-33609" fmla="*/ 5481770 w 6127519"/>
              <a:gd name="connsiteY45-33610" fmla="*/ 2951352 h 6858000"/>
              <a:gd name="connsiteX46-33611" fmla="*/ 5482415 w 6127519"/>
              <a:gd name="connsiteY46-33612" fmla="*/ 3004079 h 6858000"/>
              <a:gd name="connsiteX47-33613" fmla="*/ 5503944 w 6127519"/>
              <a:gd name="connsiteY47-33614" fmla="*/ 3123335 h 6858000"/>
              <a:gd name="connsiteX48-33615" fmla="*/ 5516007 w 6127519"/>
              <a:gd name="connsiteY48-33616" fmla="*/ 3258473 h 6858000"/>
              <a:gd name="connsiteX49-33617" fmla="*/ 5589758 w 6127519"/>
              <a:gd name="connsiteY49-33618" fmla="*/ 3453699 h 6858000"/>
              <a:gd name="connsiteX50-33619" fmla="*/ 5596144 w 6127519"/>
              <a:gd name="connsiteY50-33620" fmla="*/ 3534624 h 6858000"/>
              <a:gd name="connsiteX51-33621" fmla="*/ 5597750 w 6127519"/>
              <a:gd name="connsiteY51-33622" fmla="*/ 3534129 h 6858000"/>
              <a:gd name="connsiteX52-33623" fmla="*/ 5599700 w 6127519"/>
              <a:gd name="connsiteY52-33624" fmla="*/ 3547221 h 6858000"/>
              <a:gd name="connsiteX53-33625" fmla="*/ 5615031 w 6127519"/>
              <a:gd name="connsiteY53-33626" fmla="*/ 3557482 h 6858000"/>
              <a:gd name="connsiteX54-33627" fmla="*/ 5618377 w 6127519"/>
              <a:gd name="connsiteY54-33628" fmla="*/ 3588431 h 6858000"/>
              <a:gd name="connsiteX55-33629" fmla="*/ 5612155 w 6127519"/>
              <a:gd name="connsiteY55-33630" fmla="*/ 3589869 h 6858000"/>
              <a:gd name="connsiteX56-33631" fmla="*/ 5620843 w 6127519"/>
              <a:gd name="connsiteY56-33632" fmla="*/ 3606745 h 6858000"/>
              <a:gd name="connsiteX57-33633" fmla="*/ 5655472 w 6127519"/>
              <a:gd name="connsiteY57-33634" fmla="*/ 3678877 h 6858000"/>
              <a:gd name="connsiteX58-33635" fmla="*/ 5683015 w 6127519"/>
              <a:gd name="connsiteY58-33636" fmla="*/ 3762025 h 6858000"/>
              <a:gd name="connsiteX59-33637" fmla="*/ 5696643 w 6127519"/>
              <a:gd name="connsiteY59-33638" fmla="*/ 3773888 h 6858000"/>
              <a:gd name="connsiteX60-33639" fmla="*/ 5707995 w 6127519"/>
              <a:gd name="connsiteY60-33640" fmla="*/ 3781685 h 6858000"/>
              <a:gd name="connsiteX61-33641" fmla="*/ 5768491 w 6127519"/>
              <a:gd name="connsiteY61-33642" fmla="*/ 3914399 h 6858000"/>
              <a:gd name="connsiteX62-33643" fmla="*/ 5793123 w 6127519"/>
              <a:gd name="connsiteY62-33644" fmla="*/ 3969952 h 6858000"/>
              <a:gd name="connsiteX63-33645" fmla="*/ 5808321 w 6127519"/>
              <a:gd name="connsiteY63-33646" fmla="*/ 3988153 h 6858000"/>
              <a:gd name="connsiteX64-33647" fmla="*/ 5825621 w 6127519"/>
              <a:gd name="connsiteY64-33648" fmla="*/ 4015525 h 6858000"/>
              <a:gd name="connsiteX65-33649" fmla="*/ 5860672 w 6127519"/>
              <a:gd name="connsiteY65-33650" fmla="*/ 4061579 h 6858000"/>
              <a:gd name="connsiteX66-33651" fmla="*/ 5872173 w 6127519"/>
              <a:gd name="connsiteY66-33652" fmla="*/ 4088497 h 6858000"/>
              <a:gd name="connsiteX67-33653" fmla="*/ 5894095 w 6127519"/>
              <a:gd name="connsiteY67-33654" fmla="*/ 4128857 h 6858000"/>
              <a:gd name="connsiteX68-33655" fmla="*/ 5903513 w 6127519"/>
              <a:gd name="connsiteY68-33656" fmla="*/ 4187661 h 6858000"/>
              <a:gd name="connsiteX69-33657" fmla="*/ 5917114 w 6127519"/>
              <a:gd name="connsiteY69-33658" fmla="*/ 4213096 h 6858000"/>
              <a:gd name="connsiteX70-33659" fmla="*/ 5924233 w 6127519"/>
              <a:gd name="connsiteY70-33660" fmla="*/ 4242060 h 6858000"/>
              <a:gd name="connsiteX71-33661" fmla="*/ 5928910 w 6127519"/>
              <a:gd name="connsiteY71-33662" fmla="*/ 4300973 h 6858000"/>
              <a:gd name="connsiteX72-33663" fmla="*/ 5939320 w 6127519"/>
              <a:gd name="connsiteY72-33664" fmla="*/ 4340435 h 6858000"/>
              <a:gd name="connsiteX73-33665" fmla="*/ 5946705 w 6127519"/>
              <a:gd name="connsiteY73-33666" fmla="*/ 4428051 h 6858000"/>
              <a:gd name="connsiteX74-33667" fmla="*/ 5949261 w 6127519"/>
              <a:gd name="connsiteY74-33668" fmla="*/ 4449185 h 6858000"/>
              <a:gd name="connsiteX75-33669" fmla="*/ 5968960 w 6127519"/>
              <a:gd name="connsiteY75-33670" fmla="*/ 4482655 h 6858000"/>
              <a:gd name="connsiteX76-33671" fmla="*/ 5980106 w 6127519"/>
              <a:gd name="connsiteY76-33672" fmla="*/ 4585087 h 6858000"/>
              <a:gd name="connsiteX77-33673" fmla="*/ 5998138 w 6127519"/>
              <a:gd name="connsiteY77-33674" fmla="*/ 4697518 h 6858000"/>
              <a:gd name="connsiteX78-33675" fmla="*/ 6007819 w 6127519"/>
              <a:gd name="connsiteY78-33676" fmla="*/ 4858148 h 6858000"/>
              <a:gd name="connsiteX79-33677" fmla="*/ 6007749 w 6127519"/>
              <a:gd name="connsiteY79-33678" fmla="*/ 4964715 h 6858000"/>
              <a:gd name="connsiteX80-33679" fmla="*/ 6005269 w 6127519"/>
              <a:gd name="connsiteY80-33680" fmla="*/ 5150567 h 6858000"/>
              <a:gd name="connsiteX81-33681" fmla="*/ 6001127 w 6127519"/>
              <a:gd name="connsiteY81-33682" fmla="*/ 5164609 h 6858000"/>
              <a:gd name="connsiteX82-33683" fmla="*/ 5998514 w 6127519"/>
              <a:gd name="connsiteY82-33684" fmla="*/ 5189673 h 6858000"/>
              <a:gd name="connsiteX83-33685" fmla="*/ 6018409 w 6127519"/>
              <a:gd name="connsiteY83-33686" fmla="*/ 5227157 h 6858000"/>
              <a:gd name="connsiteX84-33687" fmla="*/ 6036748 w 6127519"/>
              <a:gd name="connsiteY84-33688" fmla="*/ 5322752 h 6858000"/>
              <a:gd name="connsiteX85-33689" fmla="*/ 6036943 w 6127519"/>
              <a:gd name="connsiteY85-33690" fmla="*/ 5329480 h 6858000"/>
              <a:gd name="connsiteX86-33691" fmla="*/ 6037677 w 6127519"/>
              <a:gd name="connsiteY86-33692" fmla="*/ 5354807 h 6858000"/>
              <a:gd name="connsiteX87-33693" fmla="*/ 6039728 w 6127519"/>
              <a:gd name="connsiteY87-33694" fmla="*/ 5359416 h 6858000"/>
              <a:gd name="connsiteX88-33695" fmla="*/ 6053435 w 6127519"/>
              <a:gd name="connsiteY88-33696" fmla="*/ 5387547 h 6858000"/>
              <a:gd name="connsiteX89-33697" fmla="*/ 6065933 w 6127519"/>
              <a:gd name="connsiteY89-33698" fmla="*/ 5443002 h 6858000"/>
              <a:gd name="connsiteX90-33699" fmla="*/ 6068640 w 6127519"/>
              <a:gd name="connsiteY90-33700" fmla="*/ 5474503 h 6858000"/>
              <a:gd name="connsiteX91-33701" fmla="*/ 6080922 w 6127519"/>
              <a:gd name="connsiteY91-33702" fmla="*/ 5561070 h 6858000"/>
              <a:gd name="connsiteX92-33703" fmla="*/ 6096949 w 6127519"/>
              <a:gd name="connsiteY92-33704" fmla="*/ 5648179 h 6858000"/>
              <a:gd name="connsiteX93-33705" fmla="*/ 6125703 w 6127519"/>
              <a:gd name="connsiteY93-33706" fmla="*/ 5692894 h 6858000"/>
              <a:gd name="connsiteX94-33707" fmla="*/ 6121353 w 6127519"/>
              <a:gd name="connsiteY94-33708" fmla="*/ 5721725 h 6858000"/>
              <a:gd name="connsiteX95-33709" fmla="*/ 6121607 w 6127519"/>
              <a:gd name="connsiteY95-33710" fmla="*/ 5721959 h 6858000"/>
              <a:gd name="connsiteX96-33711" fmla="*/ 6127024 w 6127519"/>
              <a:gd name="connsiteY96-33712" fmla="*/ 5786902 h 6858000"/>
              <a:gd name="connsiteX97-33713" fmla="*/ 6127519 w 6127519"/>
              <a:gd name="connsiteY97-33714" fmla="*/ 5865775 h 6858000"/>
              <a:gd name="connsiteX98-33715" fmla="*/ 6119217 w 6127519"/>
              <a:gd name="connsiteY98-33716" fmla="*/ 5888542 h 6858000"/>
              <a:gd name="connsiteX99-33717" fmla="*/ 6102493 w 6127519"/>
              <a:gd name="connsiteY99-33718" fmla="*/ 5928602 h 6858000"/>
              <a:gd name="connsiteX100-33719" fmla="*/ 6056863 w 6127519"/>
              <a:gd name="connsiteY100-33720" fmla="*/ 6000643 h 6858000"/>
              <a:gd name="connsiteX101-33721" fmla="*/ 6045436 w 6127519"/>
              <a:gd name="connsiteY101-33722" fmla="*/ 6124480 h 6858000"/>
              <a:gd name="connsiteX102-33723" fmla="*/ 6030489 w 6127519"/>
              <a:gd name="connsiteY102-33724" fmla="*/ 6317666 h 6858000"/>
              <a:gd name="connsiteX103-33725" fmla="*/ 6007492 w 6127519"/>
              <a:gd name="connsiteY103-33726" fmla="*/ 6440818 h 6858000"/>
              <a:gd name="connsiteX104-33727" fmla="*/ 6009467 w 6127519"/>
              <a:gd name="connsiteY104-33728" fmla="*/ 6487076 h 6858000"/>
              <a:gd name="connsiteX105-33729" fmla="*/ 5995064 w 6127519"/>
              <a:gd name="connsiteY105-33730" fmla="*/ 6540791 h 6858000"/>
              <a:gd name="connsiteX106-33731" fmla="*/ 6004510 w 6127519"/>
              <a:gd name="connsiteY106-33732" fmla="*/ 6599256 h 6858000"/>
              <a:gd name="connsiteX107-33733" fmla="*/ 5986207 w 6127519"/>
              <a:gd name="connsiteY107-33734" fmla="*/ 6695855 h 6858000"/>
              <a:gd name="connsiteX108-33735" fmla="*/ 5979428 w 6127519"/>
              <a:gd name="connsiteY108-33736" fmla="*/ 6754678 h 6858000"/>
              <a:gd name="connsiteX109-33737" fmla="*/ 5983398 w 6127519"/>
              <a:gd name="connsiteY109-33738" fmla="*/ 6778641 h 6858000"/>
              <a:gd name="connsiteX110-33739" fmla="*/ 5984543 w 6127519"/>
              <a:gd name="connsiteY110-33740" fmla="*/ 6811016 h 6858000"/>
              <a:gd name="connsiteX111-33741" fmla="*/ 5979671 w 6127519"/>
              <a:gd name="connsiteY111-33742" fmla="*/ 6858000 h 6858000"/>
              <a:gd name="connsiteX112-33743" fmla="*/ 0 w 6127519"/>
              <a:gd name="connsiteY112-33744" fmla="*/ 6858000 h 6858000"/>
              <a:gd name="connsiteX113-33745" fmla="*/ 0 w 6127519"/>
              <a:gd name="connsiteY113-33746" fmla="*/ 0 h 6858000"/>
              <a:gd name="connsiteX0-33747" fmla="*/ 0 w 6127519"/>
              <a:gd name="connsiteY0-33748" fmla="*/ 0 h 6858000"/>
              <a:gd name="connsiteX1-33749" fmla="*/ 4965888 w 6127519"/>
              <a:gd name="connsiteY1-33750" fmla="*/ 0 h 6858000"/>
              <a:gd name="connsiteX2-33751" fmla="*/ 4967767 w 6127519"/>
              <a:gd name="connsiteY2-33752" fmla="*/ 7930 h 6858000"/>
              <a:gd name="connsiteX3-33753" fmla="*/ 4979444 w 6127519"/>
              <a:gd name="connsiteY3-33754" fmla="*/ 43921 h 6858000"/>
              <a:gd name="connsiteX4-33755" fmla="*/ 5021173 w 6127519"/>
              <a:gd name="connsiteY4-33756" fmla="*/ 123738 h 6858000"/>
              <a:gd name="connsiteX5-33757" fmla="*/ 5075458 w 6127519"/>
              <a:gd name="connsiteY5-33758" fmla="*/ 264355 h 6858000"/>
              <a:gd name="connsiteX6-33759" fmla="*/ 5081175 w 6127519"/>
              <a:gd name="connsiteY6-33760" fmla="*/ 277448 h 6858000"/>
              <a:gd name="connsiteX7-33761" fmla="*/ 5097011 w 6127519"/>
              <a:gd name="connsiteY7-33762" fmla="*/ 355616 h 6858000"/>
              <a:gd name="connsiteX8-33763" fmla="*/ 5130982 w 6127519"/>
              <a:gd name="connsiteY8-33764" fmla="*/ 412030 h 6858000"/>
              <a:gd name="connsiteX9-33765" fmla="*/ 5153000 w 6127519"/>
              <a:gd name="connsiteY9-33766" fmla="*/ 507134 h 6858000"/>
              <a:gd name="connsiteX10-33767" fmla="*/ 5171282 w 6127519"/>
              <a:gd name="connsiteY10-33768" fmla="*/ 602071 h 6858000"/>
              <a:gd name="connsiteX11-33769" fmla="*/ 5176196 w 6127519"/>
              <a:gd name="connsiteY11-33770" fmla="*/ 636822 h 6858000"/>
              <a:gd name="connsiteX12-33771" fmla="*/ 5189051 w 6127519"/>
              <a:gd name="connsiteY12-33772" fmla="*/ 782518 h 6858000"/>
              <a:gd name="connsiteX13-33773" fmla="*/ 5210428 w 6127519"/>
              <a:gd name="connsiteY13-33774" fmla="*/ 815772 h 6858000"/>
              <a:gd name="connsiteX14-33775" fmla="*/ 5221088 w 6127519"/>
              <a:gd name="connsiteY14-33776" fmla="*/ 860193 h 6858000"/>
              <a:gd name="connsiteX15-33777" fmla="*/ 5230806 w 6127519"/>
              <a:gd name="connsiteY15-33778" fmla="*/ 961354 h 6858000"/>
              <a:gd name="connsiteX16-33779" fmla="*/ 5201018 w 6127519"/>
              <a:gd name="connsiteY16-33780" fmla="*/ 1095027 h 6858000"/>
              <a:gd name="connsiteX17-33781" fmla="*/ 5202153 w 6127519"/>
              <a:gd name="connsiteY17-33782" fmla="*/ 1133224 h 6858000"/>
              <a:gd name="connsiteX18-33783" fmla="*/ 5207370 w 6127519"/>
              <a:gd name="connsiteY18-33784" fmla="*/ 1138097 h 6858000"/>
              <a:gd name="connsiteX19-33785" fmla="*/ 5189234 w 6127519"/>
              <a:gd name="connsiteY19-33786" fmla="*/ 1193495 h 6858000"/>
              <a:gd name="connsiteX20-33787" fmla="*/ 5202769 w 6127519"/>
              <a:gd name="connsiteY20-33788" fmla="*/ 1269450 h 6858000"/>
              <a:gd name="connsiteX21-33789" fmla="*/ 5225968 w 6127519"/>
              <a:gd name="connsiteY21-33790" fmla="*/ 1357994 h 6858000"/>
              <a:gd name="connsiteX22-33791" fmla="*/ 5233819 w 6127519"/>
              <a:gd name="connsiteY22-33792" fmla="*/ 1380922 h 6858000"/>
              <a:gd name="connsiteX23-33793" fmla="*/ 5237226 w 6127519"/>
              <a:gd name="connsiteY23-33794" fmla="*/ 1441327 h 6858000"/>
              <a:gd name="connsiteX24-33795" fmla="*/ 5255653 w 6127519"/>
              <a:gd name="connsiteY24-33796" fmla="*/ 1524712 h 6858000"/>
              <a:gd name="connsiteX25-33797" fmla="*/ 5263491 w 6127519"/>
              <a:gd name="connsiteY25-33798" fmla="*/ 1642938 h 6858000"/>
              <a:gd name="connsiteX26-33799" fmla="*/ 5261314 w 6127519"/>
              <a:gd name="connsiteY26-33800" fmla="*/ 1689177 h 6858000"/>
              <a:gd name="connsiteX27-33801" fmla="*/ 5259788 w 6127519"/>
              <a:gd name="connsiteY27-33802" fmla="*/ 1768516 h 6858000"/>
              <a:gd name="connsiteX28-33803" fmla="*/ 5255696 w 6127519"/>
              <a:gd name="connsiteY28-33804" fmla="*/ 1953770 h 6858000"/>
              <a:gd name="connsiteX29-33805" fmla="*/ 5252592 w 6127519"/>
              <a:gd name="connsiteY29-33806" fmla="*/ 2092210 h 6858000"/>
              <a:gd name="connsiteX30-33807" fmla="*/ 5264303 w 6127519"/>
              <a:gd name="connsiteY30-33808" fmla="*/ 2225157 h 6858000"/>
              <a:gd name="connsiteX31-33809" fmla="*/ 5254949 w 6127519"/>
              <a:gd name="connsiteY31-33810" fmla="*/ 2236160 h 6858000"/>
              <a:gd name="connsiteX32-33811" fmla="*/ 5250104 w 6127519"/>
              <a:gd name="connsiteY32-33812" fmla="*/ 2249166 h 6858000"/>
              <a:gd name="connsiteX33-33813" fmla="*/ 5251214 w 6127519"/>
              <a:gd name="connsiteY33-33814" fmla="*/ 2250944 h 6858000"/>
              <a:gd name="connsiteX34-33815" fmla="*/ 5250644 w 6127519"/>
              <a:gd name="connsiteY34-33816" fmla="*/ 2266619 h 6858000"/>
              <a:gd name="connsiteX35-33817" fmla="*/ 5293877 w 6127519"/>
              <a:gd name="connsiteY35-33818" fmla="*/ 2368649 h 6858000"/>
              <a:gd name="connsiteX36-33819" fmla="*/ 5311338 w 6127519"/>
              <a:gd name="connsiteY36-33820" fmla="*/ 2404034 h 6858000"/>
              <a:gd name="connsiteX37-33821" fmla="*/ 5338366 w 6127519"/>
              <a:gd name="connsiteY37-33822" fmla="*/ 2465052 h 6858000"/>
              <a:gd name="connsiteX38-33823" fmla="*/ 5371263 w 6127519"/>
              <a:gd name="connsiteY38-33824" fmla="*/ 2586413 h 6858000"/>
              <a:gd name="connsiteX39-33825" fmla="*/ 5407503 w 6127519"/>
              <a:gd name="connsiteY39-33826" fmla="*/ 2786290 h 6858000"/>
              <a:gd name="connsiteX40-33827" fmla="*/ 5407356 w 6127519"/>
              <a:gd name="connsiteY40-33828" fmla="*/ 2787545 h 6858000"/>
              <a:gd name="connsiteX41-33829" fmla="*/ 5411130 w 6127519"/>
              <a:gd name="connsiteY41-33830" fmla="*/ 2788640 h 6858000"/>
              <a:gd name="connsiteX42-33831" fmla="*/ 5457023 w 6127519"/>
              <a:gd name="connsiteY42-33832" fmla="*/ 2858292 h 6858000"/>
              <a:gd name="connsiteX43-33833" fmla="*/ 5479298 w 6127519"/>
              <a:gd name="connsiteY43-33834" fmla="*/ 2947791 h 6858000"/>
              <a:gd name="connsiteX44-33835" fmla="*/ 5481770 w 6127519"/>
              <a:gd name="connsiteY44-33836" fmla="*/ 2951352 h 6858000"/>
              <a:gd name="connsiteX45-33837" fmla="*/ 5482415 w 6127519"/>
              <a:gd name="connsiteY45-33838" fmla="*/ 3004079 h 6858000"/>
              <a:gd name="connsiteX46-33839" fmla="*/ 5503944 w 6127519"/>
              <a:gd name="connsiteY46-33840" fmla="*/ 3123335 h 6858000"/>
              <a:gd name="connsiteX47-33841" fmla="*/ 5516007 w 6127519"/>
              <a:gd name="connsiteY47-33842" fmla="*/ 3258473 h 6858000"/>
              <a:gd name="connsiteX48-33843" fmla="*/ 5589758 w 6127519"/>
              <a:gd name="connsiteY48-33844" fmla="*/ 3453699 h 6858000"/>
              <a:gd name="connsiteX49-33845" fmla="*/ 5596144 w 6127519"/>
              <a:gd name="connsiteY49-33846" fmla="*/ 3534624 h 6858000"/>
              <a:gd name="connsiteX50-33847" fmla="*/ 5597750 w 6127519"/>
              <a:gd name="connsiteY50-33848" fmla="*/ 3534129 h 6858000"/>
              <a:gd name="connsiteX51-33849" fmla="*/ 5599700 w 6127519"/>
              <a:gd name="connsiteY51-33850" fmla="*/ 3547221 h 6858000"/>
              <a:gd name="connsiteX52-33851" fmla="*/ 5615031 w 6127519"/>
              <a:gd name="connsiteY52-33852" fmla="*/ 3557482 h 6858000"/>
              <a:gd name="connsiteX53-33853" fmla="*/ 5618377 w 6127519"/>
              <a:gd name="connsiteY53-33854" fmla="*/ 3588431 h 6858000"/>
              <a:gd name="connsiteX54-33855" fmla="*/ 5612155 w 6127519"/>
              <a:gd name="connsiteY54-33856" fmla="*/ 3589869 h 6858000"/>
              <a:gd name="connsiteX55-33857" fmla="*/ 5620843 w 6127519"/>
              <a:gd name="connsiteY55-33858" fmla="*/ 3606745 h 6858000"/>
              <a:gd name="connsiteX56-33859" fmla="*/ 5655472 w 6127519"/>
              <a:gd name="connsiteY56-33860" fmla="*/ 3678877 h 6858000"/>
              <a:gd name="connsiteX57-33861" fmla="*/ 5683015 w 6127519"/>
              <a:gd name="connsiteY57-33862" fmla="*/ 3762025 h 6858000"/>
              <a:gd name="connsiteX58-33863" fmla="*/ 5696643 w 6127519"/>
              <a:gd name="connsiteY58-33864" fmla="*/ 3773888 h 6858000"/>
              <a:gd name="connsiteX59-33865" fmla="*/ 5707995 w 6127519"/>
              <a:gd name="connsiteY59-33866" fmla="*/ 3781685 h 6858000"/>
              <a:gd name="connsiteX60-33867" fmla="*/ 5768491 w 6127519"/>
              <a:gd name="connsiteY60-33868" fmla="*/ 3914399 h 6858000"/>
              <a:gd name="connsiteX61-33869" fmla="*/ 5793123 w 6127519"/>
              <a:gd name="connsiteY61-33870" fmla="*/ 3969952 h 6858000"/>
              <a:gd name="connsiteX62-33871" fmla="*/ 5808321 w 6127519"/>
              <a:gd name="connsiteY62-33872" fmla="*/ 3988153 h 6858000"/>
              <a:gd name="connsiteX63-33873" fmla="*/ 5825621 w 6127519"/>
              <a:gd name="connsiteY63-33874" fmla="*/ 4015525 h 6858000"/>
              <a:gd name="connsiteX64-33875" fmla="*/ 5860672 w 6127519"/>
              <a:gd name="connsiteY64-33876" fmla="*/ 4061579 h 6858000"/>
              <a:gd name="connsiteX65-33877" fmla="*/ 5872173 w 6127519"/>
              <a:gd name="connsiteY65-33878" fmla="*/ 4088497 h 6858000"/>
              <a:gd name="connsiteX66-33879" fmla="*/ 5894095 w 6127519"/>
              <a:gd name="connsiteY66-33880" fmla="*/ 4128857 h 6858000"/>
              <a:gd name="connsiteX67-33881" fmla="*/ 5903513 w 6127519"/>
              <a:gd name="connsiteY67-33882" fmla="*/ 4187661 h 6858000"/>
              <a:gd name="connsiteX68-33883" fmla="*/ 5917114 w 6127519"/>
              <a:gd name="connsiteY68-33884" fmla="*/ 4213096 h 6858000"/>
              <a:gd name="connsiteX69-33885" fmla="*/ 5924233 w 6127519"/>
              <a:gd name="connsiteY69-33886" fmla="*/ 4242060 h 6858000"/>
              <a:gd name="connsiteX70-33887" fmla="*/ 5928910 w 6127519"/>
              <a:gd name="connsiteY70-33888" fmla="*/ 4300973 h 6858000"/>
              <a:gd name="connsiteX71-33889" fmla="*/ 5939320 w 6127519"/>
              <a:gd name="connsiteY71-33890" fmla="*/ 4340435 h 6858000"/>
              <a:gd name="connsiteX72-33891" fmla="*/ 5946705 w 6127519"/>
              <a:gd name="connsiteY72-33892" fmla="*/ 4428051 h 6858000"/>
              <a:gd name="connsiteX73-33893" fmla="*/ 5949261 w 6127519"/>
              <a:gd name="connsiteY73-33894" fmla="*/ 4449185 h 6858000"/>
              <a:gd name="connsiteX74-33895" fmla="*/ 5968960 w 6127519"/>
              <a:gd name="connsiteY74-33896" fmla="*/ 4482655 h 6858000"/>
              <a:gd name="connsiteX75-33897" fmla="*/ 5980106 w 6127519"/>
              <a:gd name="connsiteY75-33898" fmla="*/ 4585087 h 6858000"/>
              <a:gd name="connsiteX76-33899" fmla="*/ 5998138 w 6127519"/>
              <a:gd name="connsiteY76-33900" fmla="*/ 4697518 h 6858000"/>
              <a:gd name="connsiteX77-33901" fmla="*/ 6007819 w 6127519"/>
              <a:gd name="connsiteY77-33902" fmla="*/ 4858148 h 6858000"/>
              <a:gd name="connsiteX78-33903" fmla="*/ 6007749 w 6127519"/>
              <a:gd name="connsiteY78-33904" fmla="*/ 4964715 h 6858000"/>
              <a:gd name="connsiteX79-33905" fmla="*/ 6005269 w 6127519"/>
              <a:gd name="connsiteY79-33906" fmla="*/ 5150567 h 6858000"/>
              <a:gd name="connsiteX80-33907" fmla="*/ 6001127 w 6127519"/>
              <a:gd name="connsiteY80-33908" fmla="*/ 5164609 h 6858000"/>
              <a:gd name="connsiteX81-33909" fmla="*/ 5998514 w 6127519"/>
              <a:gd name="connsiteY81-33910" fmla="*/ 5189673 h 6858000"/>
              <a:gd name="connsiteX82-33911" fmla="*/ 6018409 w 6127519"/>
              <a:gd name="connsiteY82-33912" fmla="*/ 5227157 h 6858000"/>
              <a:gd name="connsiteX83-33913" fmla="*/ 6036748 w 6127519"/>
              <a:gd name="connsiteY83-33914" fmla="*/ 5322752 h 6858000"/>
              <a:gd name="connsiteX84-33915" fmla="*/ 6036943 w 6127519"/>
              <a:gd name="connsiteY84-33916" fmla="*/ 5329480 h 6858000"/>
              <a:gd name="connsiteX85-33917" fmla="*/ 6037677 w 6127519"/>
              <a:gd name="connsiteY85-33918" fmla="*/ 5354807 h 6858000"/>
              <a:gd name="connsiteX86-33919" fmla="*/ 6039728 w 6127519"/>
              <a:gd name="connsiteY86-33920" fmla="*/ 5359416 h 6858000"/>
              <a:gd name="connsiteX87-33921" fmla="*/ 6053435 w 6127519"/>
              <a:gd name="connsiteY87-33922" fmla="*/ 5387547 h 6858000"/>
              <a:gd name="connsiteX88-33923" fmla="*/ 6065933 w 6127519"/>
              <a:gd name="connsiteY88-33924" fmla="*/ 5443002 h 6858000"/>
              <a:gd name="connsiteX89-33925" fmla="*/ 6068640 w 6127519"/>
              <a:gd name="connsiteY89-33926" fmla="*/ 5474503 h 6858000"/>
              <a:gd name="connsiteX90-33927" fmla="*/ 6080922 w 6127519"/>
              <a:gd name="connsiteY90-33928" fmla="*/ 5561070 h 6858000"/>
              <a:gd name="connsiteX91-33929" fmla="*/ 6096949 w 6127519"/>
              <a:gd name="connsiteY91-33930" fmla="*/ 5648179 h 6858000"/>
              <a:gd name="connsiteX92-33931" fmla="*/ 6125703 w 6127519"/>
              <a:gd name="connsiteY92-33932" fmla="*/ 5692894 h 6858000"/>
              <a:gd name="connsiteX93-33933" fmla="*/ 6121353 w 6127519"/>
              <a:gd name="connsiteY93-33934" fmla="*/ 5721725 h 6858000"/>
              <a:gd name="connsiteX94-33935" fmla="*/ 6121607 w 6127519"/>
              <a:gd name="connsiteY94-33936" fmla="*/ 5721959 h 6858000"/>
              <a:gd name="connsiteX95-33937" fmla="*/ 6127024 w 6127519"/>
              <a:gd name="connsiteY95-33938" fmla="*/ 5786902 h 6858000"/>
              <a:gd name="connsiteX96-33939" fmla="*/ 6127519 w 6127519"/>
              <a:gd name="connsiteY96-33940" fmla="*/ 5865775 h 6858000"/>
              <a:gd name="connsiteX97-33941" fmla="*/ 6119217 w 6127519"/>
              <a:gd name="connsiteY97-33942" fmla="*/ 5888542 h 6858000"/>
              <a:gd name="connsiteX98-33943" fmla="*/ 6102493 w 6127519"/>
              <a:gd name="connsiteY98-33944" fmla="*/ 5928602 h 6858000"/>
              <a:gd name="connsiteX99-33945" fmla="*/ 6056863 w 6127519"/>
              <a:gd name="connsiteY99-33946" fmla="*/ 6000643 h 6858000"/>
              <a:gd name="connsiteX100-33947" fmla="*/ 6045436 w 6127519"/>
              <a:gd name="connsiteY100-33948" fmla="*/ 6124480 h 6858000"/>
              <a:gd name="connsiteX101-33949" fmla="*/ 6030489 w 6127519"/>
              <a:gd name="connsiteY101-33950" fmla="*/ 6317666 h 6858000"/>
              <a:gd name="connsiteX102-33951" fmla="*/ 6007492 w 6127519"/>
              <a:gd name="connsiteY102-33952" fmla="*/ 6440818 h 6858000"/>
              <a:gd name="connsiteX103-33953" fmla="*/ 6009467 w 6127519"/>
              <a:gd name="connsiteY103-33954" fmla="*/ 6487076 h 6858000"/>
              <a:gd name="connsiteX104-33955" fmla="*/ 5995064 w 6127519"/>
              <a:gd name="connsiteY104-33956" fmla="*/ 6540791 h 6858000"/>
              <a:gd name="connsiteX105-33957" fmla="*/ 6004510 w 6127519"/>
              <a:gd name="connsiteY105-33958" fmla="*/ 6599256 h 6858000"/>
              <a:gd name="connsiteX106-33959" fmla="*/ 5986207 w 6127519"/>
              <a:gd name="connsiteY106-33960" fmla="*/ 6695855 h 6858000"/>
              <a:gd name="connsiteX107-33961" fmla="*/ 5979428 w 6127519"/>
              <a:gd name="connsiteY107-33962" fmla="*/ 6754678 h 6858000"/>
              <a:gd name="connsiteX108-33963" fmla="*/ 5983398 w 6127519"/>
              <a:gd name="connsiteY108-33964" fmla="*/ 6778641 h 6858000"/>
              <a:gd name="connsiteX109-33965" fmla="*/ 5984543 w 6127519"/>
              <a:gd name="connsiteY109-33966" fmla="*/ 6811016 h 6858000"/>
              <a:gd name="connsiteX110-33967" fmla="*/ 5979671 w 6127519"/>
              <a:gd name="connsiteY110-33968" fmla="*/ 6858000 h 6858000"/>
              <a:gd name="connsiteX111-33969" fmla="*/ 0 w 6127519"/>
              <a:gd name="connsiteY111-33970" fmla="*/ 6858000 h 6858000"/>
              <a:gd name="connsiteX112-33971" fmla="*/ 0 w 6127519"/>
              <a:gd name="connsiteY112-33972" fmla="*/ 0 h 6858000"/>
              <a:gd name="connsiteX0-33973" fmla="*/ 0 w 6127519"/>
              <a:gd name="connsiteY0-33974" fmla="*/ 0 h 6858000"/>
              <a:gd name="connsiteX1-33975" fmla="*/ 4965888 w 6127519"/>
              <a:gd name="connsiteY1-33976" fmla="*/ 0 h 6858000"/>
              <a:gd name="connsiteX2-33977" fmla="*/ 4967767 w 6127519"/>
              <a:gd name="connsiteY2-33978" fmla="*/ 7930 h 6858000"/>
              <a:gd name="connsiteX3-33979" fmla="*/ 4979444 w 6127519"/>
              <a:gd name="connsiteY3-33980" fmla="*/ 43921 h 6858000"/>
              <a:gd name="connsiteX4-33981" fmla="*/ 5021173 w 6127519"/>
              <a:gd name="connsiteY4-33982" fmla="*/ 123738 h 6858000"/>
              <a:gd name="connsiteX5-33983" fmla="*/ 5075458 w 6127519"/>
              <a:gd name="connsiteY5-33984" fmla="*/ 264355 h 6858000"/>
              <a:gd name="connsiteX6-33985" fmla="*/ 5081175 w 6127519"/>
              <a:gd name="connsiteY6-33986" fmla="*/ 277448 h 6858000"/>
              <a:gd name="connsiteX7-33987" fmla="*/ 5097011 w 6127519"/>
              <a:gd name="connsiteY7-33988" fmla="*/ 355616 h 6858000"/>
              <a:gd name="connsiteX8-33989" fmla="*/ 5130982 w 6127519"/>
              <a:gd name="connsiteY8-33990" fmla="*/ 412030 h 6858000"/>
              <a:gd name="connsiteX9-33991" fmla="*/ 5153000 w 6127519"/>
              <a:gd name="connsiteY9-33992" fmla="*/ 507134 h 6858000"/>
              <a:gd name="connsiteX10-33993" fmla="*/ 5171282 w 6127519"/>
              <a:gd name="connsiteY10-33994" fmla="*/ 602071 h 6858000"/>
              <a:gd name="connsiteX11-33995" fmla="*/ 5176196 w 6127519"/>
              <a:gd name="connsiteY11-33996" fmla="*/ 636822 h 6858000"/>
              <a:gd name="connsiteX12-33997" fmla="*/ 5189051 w 6127519"/>
              <a:gd name="connsiteY12-33998" fmla="*/ 782518 h 6858000"/>
              <a:gd name="connsiteX13-33999" fmla="*/ 5210428 w 6127519"/>
              <a:gd name="connsiteY13-34000" fmla="*/ 815772 h 6858000"/>
              <a:gd name="connsiteX14-34001" fmla="*/ 5221088 w 6127519"/>
              <a:gd name="connsiteY14-34002" fmla="*/ 860193 h 6858000"/>
              <a:gd name="connsiteX15-34003" fmla="*/ 5230806 w 6127519"/>
              <a:gd name="connsiteY15-34004" fmla="*/ 961354 h 6858000"/>
              <a:gd name="connsiteX16-34005" fmla="*/ 5201018 w 6127519"/>
              <a:gd name="connsiteY16-34006" fmla="*/ 1095027 h 6858000"/>
              <a:gd name="connsiteX17-34007" fmla="*/ 5202153 w 6127519"/>
              <a:gd name="connsiteY17-34008" fmla="*/ 1133224 h 6858000"/>
              <a:gd name="connsiteX18-34009" fmla="*/ 5207370 w 6127519"/>
              <a:gd name="connsiteY18-34010" fmla="*/ 1138097 h 6858000"/>
              <a:gd name="connsiteX19-34011" fmla="*/ 5189234 w 6127519"/>
              <a:gd name="connsiteY19-34012" fmla="*/ 1193495 h 6858000"/>
              <a:gd name="connsiteX20-34013" fmla="*/ 5202769 w 6127519"/>
              <a:gd name="connsiteY20-34014" fmla="*/ 1269450 h 6858000"/>
              <a:gd name="connsiteX21-34015" fmla="*/ 5225968 w 6127519"/>
              <a:gd name="connsiteY21-34016" fmla="*/ 1357994 h 6858000"/>
              <a:gd name="connsiteX22-34017" fmla="*/ 5233819 w 6127519"/>
              <a:gd name="connsiteY22-34018" fmla="*/ 1380922 h 6858000"/>
              <a:gd name="connsiteX23-34019" fmla="*/ 5237226 w 6127519"/>
              <a:gd name="connsiteY23-34020" fmla="*/ 1441327 h 6858000"/>
              <a:gd name="connsiteX24-34021" fmla="*/ 5255653 w 6127519"/>
              <a:gd name="connsiteY24-34022" fmla="*/ 1524712 h 6858000"/>
              <a:gd name="connsiteX25-34023" fmla="*/ 5263491 w 6127519"/>
              <a:gd name="connsiteY25-34024" fmla="*/ 1642938 h 6858000"/>
              <a:gd name="connsiteX26-34025" fmla="*/ 5261314 w 6127519"/>
              <a:gd name="connsiteY26-34026" fmla="*/ 1689177 h 6858000"/>
              <a:gd name="connsiteX27-34027" fmla="*/ 5259788 w 6127519"/>
              <a:gd name="connsiteY27-34028" fmla="*/ 1768516 h 6858000"/>
              <a:gd name="connsiteX28-34029" fmla="*/ 5255696 w 6127519"/>
              <a:gd name="connsiteY28-34030" fmla="*/ 1953770 h 6858000"/>
              <a:gd name="connsiteX29-34031" fmla="*/ 5252592 w 6127519"/>
              <a:gd name="connsiteY29-34032" fmla="*/ 2092210 h 6858000"/>
              <a:gd name="connsiteX30-34033" fmla="*/ 5264303 w 6127519"/>
              <a:gd name="connsiteY30-34034" fmla="*/ 2225157 h 6858000"/>
              <a:gd name="connsiteX31-34035" fmla="*/ 5254949 w 6127519"/>
              <a:gd name="connsiteY31-34036" fmla="*/ 2236160 h 6858000"/>
              <a:gd name="connsiteX32-34037" fmla="*/ 5250104 w 6127519"/>
              <a:gd name="connsiteY32-34038" fmla="*/ 2249166 h 6858000"/>
              <a:gd name="connsiteX33-34039" fmla="*/ 5251214 w 6127519"/>
              <a:gd name="connsiteY33-34040" fmla="*/ 2250944 h 6858000"/>
              <a:gd name="connsiteX34-34041" fmla="*/ 5250644 w 6127519"/>
              <a:gd name="connsiteY34-34042" fmla="*/ 2266619 h 6858000"/>
              <a:gd name="connsiteX35-34043" fmla="*/ 5293877 w 6127519"/>
              <a:gd name="connsiteY35-34044" fmla="*/ 2368649 h 6858000"/>
              <a:gd name="connsiteX36-34045" fmla="*/ 5311338 w 6127519"/>
              <a:gd name="connsiteY36-34046" fmla="*/ 2404034 h 6858000"/>
              <a:gd name="connsiteX37-34047" fmla="*/ 5338366 w 6127519"/>
              <a:gd name="connsiteY37-34048" fmla="*/ 2465052 h 6858000"/>
              <a:gd name="connsiteX38-34049" fmla="*/ 5371263 w 6127519"/>
              <a:gd name="connsiteY38-34050" fmla="*/ 2586413 h 6858000"/>
              <a:gd name="connsiteX39-34051" fmla="*/ 5407503 w 6127519"/>
              <a:gd name="connsiteY39-34052" fmla="*/ 2786290 h 6858000"/>
              <a:gd name="connsiteX40-34053" fmla="*/ 5407356 w 6127519"/>
              <a:gd name="connsiteY40-34054" fmla="*/ 2787545 h 6858000"/>
              <a:gd name="connsiteX41-34055" fmla="*/ 5457023 w 6127519"/>
              <a:gd name="connsiteY41-34056" fmla="*/ 2858292 h 6858000"/>
              <a:gd name="connsiteX42-34057" fmla="*/ 5479298 w 6127519"/>
              <a:gd name="connsiteY42-34058" fmla="*/ 2947791 h 6858000"/>
              <a:gd name="connsiteX43-34059" fmla="*/ 5481770 w 6127519"/>
              <a:gd name="connsiteY43-34060" fmla="*/ 2951352 h 6858000"/>
              <a:gd name="connsiteX44-34061" fmla="*/ 5482415 w 6127519"/>
              <a:gd name="connsiteY44-34062" fmla="*/ 3004079 h 6858000"/>
              <a:gd name="connsiteX45-34063" fmla="*/ 5503944 w 6127519"/>
              <a:gd name="connsiteY45-34064" fmla="*/ 3123335 h 6858000"/>
              <a:gd name="connsiteX46-34065" fmla="*/ 5516007 w 6127519"/>
              <a:gd name="connsiteY46-34066" fmla="*/ 3258473 h 6858000"/>
              <a:gd name="connsiteX47-34067" fmla="*/ 5589758 w 6127519"/>
              <a:gd name="connsiteY47-34068" fmla="*/ 3453699 h 6858000"/>
              <a:gd name="connsiteX48-34069" fmla="*/ 5596144 w 6127519"/>
              <a:gd name="connsiteY48-34070" fmla="*/ 3534624 h 6858000"/>
              <a:gd name="connsiteX49-34071" fmla="*/ 5597750 w 6127519"/>
              <a:gd name="connsiteY49-34072" fmla="*/ 3534129 h 6858000"/>
              <a:gd name="connsiteX50-34073" fmla="*/ 5599700 w 6127519"/>
              <a:gd name="connsiteY50-34074" fmla="*/ 3547221 h 6858000"/>
              <a:gd name="connsiteX51-34075" fmla="*/ 5615031 w 6127519"/>
              <a:gd name="connsiteY51-34076" fmla="*/ 3557482 h 6858000"/>
              <a:gd name="connsiteX52-34077" fmla="*/ 5618377 w 6127519"/>
              <a:gd name="connsiteY52-34078" fmla="*/ 3588431 h 6858000"/>
              <a:gd name="connsiteX53-34079" fmla="*/ 5612155 w 6127519"/>
              <a:gd name="connsiteY53-34080" fmla="*/ 3589869 h 6858000"/>
              <a:gd name="connsiteX54-34081" fmla="*/ 5620843 w 6127519"/>
              <a:gd name="connsiteY54-34082" fmla="*/ 3606745 h 6858000"/>
              <a:gd name="connsiteX55-34083" fmla="*/ 5655472 w 6127519"/>
              <a:gd name="connsiteY55-34084" fmla="*/ 3678877 h 6858000"/>
              <a:gd name="connsiteX56-34085" fmla="*/ 5683015 w 6127519"/>
              <a:gd name="connsiteY56-34086" fmla="*/ 3762025 h 6858000"/>
              <a:gd name="connsiteX57-34087" fmla="*/ 5696643 w 6127519"/>
              <a:gd name="connsiteY57-34088" fmla="*/ 3773888 h 6858000"/>
              <a:gd name="connsiteX58-34089" fmla="*/ 5707995 w 6127519"/>
              <a:gd name="connsiteY58-34090" fmla="*/ 3781685 h 6858000"/>
              <a:gd name="connsiteX59-34091" fmla="*/ 5768491 w 6127519"/>
              <a:gd name="connsiteY59-34092" fmla="*/ 3914399 h 6858000"/>
              <a:gd name="connsiteX60-34093" fmla="*/ 5793123 w 6127519"/>
              <a:gd name="connsiteY60-34094" fmla="*/ 3969952 h 6858000"/>
              <a:gd name="connsiteX61-34095" fmla="*/ 5808321 w 6127519"/>
              <a:gd name="connsiteY61-34096" fmla="*/ 3988153 h 6858000"/>
              <a:gd name="connsiteX62-34097" fmla="*/ 5825621 w 6127519"/>
              <a:gd name="connsiteY62-34098" fmla="*/ 4015525 h 6858000"/>
              <a:gd name="connsiteX63-34099" fmla="*/ 5860672 w 6127519"/>
              <a:gd name="connsiteY63-34100" fmla="*/ 4061579 h 6858000"/>
              <a:gd name="connsiteX64-34101" fmla="*/ 5872173 w 6127519"/>
              <a:gd name="connsiteY64-34102" fmla="*/ 4088497 h 6858000"/>
              <a:gd name="connsiteX65-34103" fmla="*/ 5894095 w 6127519"/>
              <a:gd name="connsiteY65-34104" fmla="*/ 4128857 h 6858000"/>
              <a:gd name="connsiteX66-34105" fmla="*/ 5903513 w 6127519"/>
              <a:gd name="connsiteY66-34106" fmla="*/ 4187661 h 6858000"/>
              <a:gd name="connsiteX67-34107" fmla="*/ 5917114 w 6127519"/>
              <a:gd name="connsiteY67-34108" fmla="*/ 4213096 h 6858000"/>
              <a:gd name="connsiteX68-34109" fmla="*/ 5924233 w 6127519"/>
              <a:gd name="connsiteY68-34110" fmla="*/ 4242060 h 6858000"/>
              <a:gd name="connsiteX69-34111" fmla="*/ 5928910 w 6127519"/>
              <a:gd name="connsiteY69-34112" fmla="*/ 4300973 h 6858000"/>
              <a:gd name="connsiteX70-34113" fmla="*/ 5939320 w 6127519"/>
              <a:gd name="connsiteY70-34114" fmla="*/ 4340435 h 6858000"/>
              <a:gd name="connsiteX71-34115" fmla="*/ 5946705 w 6127519"/>
              <a:gd name="connsiteY71-34116" fmla="*/ 4428051 h 6858000"/>
              <a:gd name="connsiteX72-34117" fmla="*/ 5949261 w 6127519"/>
              <a:gd name="connsiteY72-34118" fmla="*/ 4449185 h 6858000"/>
              <a:gd name="connsiteX73-34119" fmla="*/ 5968960 w 6127519"/>
              <a:gd name="connsiteY73-34120" fmla="*/ 4482655 h 6858000"/>
              <a:gd name="connsiteX74-34121" fmla="*/ 5980106 w 6127519"/>
              <a:gd name="connsiteY74-34122" fmla="*/ 4585087 h 6858000"/>
              <a:gd name="connsiteX75-34123" fmla="*/ 5998138 w 6127519"/>
              <a:gd name="connsiteY75-34124" fmla="*/ 4697518 h 6858000"/>
              <a:gd name="connsiteX76-34125" fmla="*/ 6007819 w 6127519"/>
              <a:gd name="connsiteY76-34126" fmla="*/ 4858148 h 6858000"/>
              <a:gd name="connsiteX77-34127" fmla="*/ 6007749 w 6127519"/>
              <a:gd name="connsiteY77-34128" fmla="*/ 4964715 h 6858000"/>
              <a:gd name="connsiteX78-34129" fmla="*/ 6005269 w 6127519"/>
              <a:gd name="connsiteY78-34130" fmla="*/ 5150567 h 6858000"/>
              <a:gd name="connsiteX79-34131" fmla="*/ 6001127 w 6127519"/>
              <a:gd name="connsiteY79-34132" fmla="*/ 5164609 h 6858000"/>
              <a:gd name="connsiteX80-34133" fmla="*/ 5998514 w 6127519"/>
              <a:gd name="connsiteY80-34134" fmla="*/ 5189673 h 6858000"/>
              <a:gd name="connsiteX81-34135" fmla="*/ 6018409 w 6127519"/>
              <a:gd name="connsiteY81-34136" fmla="*/ 5227157 h 6858000"/>
              <a:gd name="connsiteX82-34137" fmla="*/ 6036748 w 6127519"/>
              <a:gd name="connsiteY82-34138" fmla="*/ 5322752 h 6858000"/>
              <a:gd name="connsiteX83-34139" fmla="*/ 6036943 w 6127519"/>
              <a:gd name="connsiteY83-34140" fmla="*/ 5329480 h 6858000"/>
              <a:gd name="connsiteX84-34141" fmla="*/ 6037677 w 6127519"/>
              <a:gd name="connsiteY84-34142" fmla="*/ 5354807 h 6858000"/>
              <a:gd name="connsiteX85-34143" fmla="*/ 6039728 w 6127519"/>
              <a:gd name="connsiteY85-34144" fmla="*/ 5359416 h 6858000"/>
              <a:gd name="connsiteX86-34145" fmla="*/ 6053435 w 6127519"/>
              <a:gd name="connsiteY86-34146" fmla="*/ 5387547 h 6858000"/>
              <a:gd name="connsiteX87-34147" fmla="*/ 6065933 w 6127519"/>
              <a:gd name="connsiteY87-34148" fmla="*/ 5443002 h 6858000"/>
              <a:gd name="connsiteX88-34149" fmla="*/ 6068640 w 6127519"/>
              <a:gd name="connsiteY88-34150" fmla="*/ 5474503 h 6858000"/>
              <a:gd name="connsiteX89-34151" fmla="*/ 6080922 w 6127519"/>
              <a:gd name="connsiteY89-34152" fmla="*/ 5561070 h 6858000"/>
              <a:gd name="connsiteX90-34153" fmla="*/ 6096949 w 6127519"/>
              <a:gd name="connsiteY90-34154" fmla="*/ 5648179 h 6858000"/>
              <a:gd name="connsiteX91-34155" fmla="*/ 6125703 w 6127519"/>
              <a:gd name="connsiteY91-34156" fmla="*/ 5692894 h 6858000"/>
              <a:gd name="connsiteX92-34157" fmla="*/ 6121353 w 6127519"/>
              <a:gd name="connsiteY92-34158" fmla="*/ 5721725 h 6858000"/>
              <a:gd name="connsiteX93-34159" fmla="*/ 6121607 w 6127519"/>
              <a:gd name="connsiteY93-34160" fmla="*/ 5721959 h 6858000"/>
              <a:gd name="connsiteX94-34161" fmla="*/ 6127024 w 6127519"/>
              <a:gd name="connsiteY94-34162" fmla="*/ 5786902 h 6858000"/>
              <a:gd name="connsiteX95-34163" fmla="*/ 6127519 w 6127519"/>
              <a:gd name="connsiteY95-34164" fmla="*/ 5865775 h 6858000"/>
              <a:gd name="connsiteX96-34165" fmla="*/ 6119217 w 6127519"/>
              <a:gd name="connsiteY96-34166" fmla="*/ 5888542 h 6858000"/>
              <a:gd name="connsiteX97-34167" fmla="*/ 6102493 w 6127519"/>
              <a:gd name="connsiteY97-34168" fmla="*/ 5928602 h 6858000"/>
              <a:gd name="connsiteX98-34169" fmla="*/ 6056863 w 6127519"/>
              <a:gd name="connsiteY98-34170" fmla="*/ 6000643 h 6858000"/>
              <a:gd name="connsiteX99-34171" fmla="*/ 6045436 w 6127519"/>
              <a:gd name="connsiteY99-34172" fmla="*/ 6124480 h 6858000"/>
              <a:gd name="connsiteX100-34173" fmla="*/ 6030489 w 6127519"/>
              <a:gd name="connsiteY100-34174" fmla="*/ 6317666 h 6858000"/>
              <a:gd name="connsiteX101-34175" fmla="*/ 6007492 w 6127519"/>
              <a:gd name="connsiteY101-34176" fmla="*/ 6440818 h 6858000"/>
              <a:gd name="connsiteX102-34177" fmla="*/ 6009467 w 6127519"/>
              <a:gd name="connsiteY102-34178" fmla="*/ 6487076 h 6858000"/>
              <a:gd name="connsiteX103-34179" fmla="*/ 5995064 w 6127519"/>
              <a:gd name="connsiteY103-34180" fmla="*/ 6540791 h 6858000"/>
              <a:gd name="connsiteX104-34181" fmla="*/ 6004510 w 6127519"/>
              <a:gd name="connsiteY104-34182" fmla="*/ 6599256 h 6858000"/>
              <a:gd name="connsiteX105-34183" fmla="*/ 5986207 w 6127519"/>
              <a:gd name="connsiteY105-34184" fmla="*/ 6695855 h 6858000"/>
              <a:gd name="connsiteX106-34185" fmla="*/ 5979428 w 6127519"/>
              <a:gd name="connsiteY106-34186" fmla="*/ 6754678 h 6858000"/>
              <a:gd name="connsiteX107-34187" fmla="*/ 5983398 w 6127519"/>
              <a:gd name="connsiteY107-34188" fmla="*/ 6778641 h 6858000"/>
              <a:gd name="connsiteX108-34189" fmla="*/ 5984543 w 6127519"/>
              <a:gd name="connsiteY108-34190" fmla="*/ 6811016 h 6858000"/>
              <a:gd name="connsiteX109-34191" fmla="*/ 5979671 w 6127519"/>
              <a:gd name="connsiteY109-34192" fmla="*/ 6858000 h 6858000"/>
              <a:gd name="connsiteX110-34193" fmla="*/ 0 w 6127519"/>
              <a:gd name="connsiteY110-34194" fmla="*/ 6858000 h 6858000"/>
              <a:gd name="connsiteX111-34195" fmla="*/ 0 w 6127519"/>
              <a:gd name="connsiteY111-34196" fmla="*/ 0 h 6858000"/>
              <a:gd name="connsiteX0-34197" fmla="*/ 0 w 6127519"/>
              <a:gd name="connsiteY0-34198" fmla="*/ 0 h 6858000"/>
              <a:gd name="connsiteX1-34199" fmla="*/ 4965888 w 6127519"/>
              <a:gd name="connsiteY1-34200" fmla="*/ 0 h 6858000"/>
              <a:gd name="connsiteX2-34201" fmla="*/ 4967767 w 6127519"/>
              <a:gd name="connsiteY2-34202" fmla="*/ 7930 h 6858000"/>
              <a:gd name="connsiteX3-34203" fmla="*/ 4979444 w 6127519"/>
              <a:gd name="connsiteY3-34204" fmla="*/ 43921 h 6858000"/>
              <a:gd name="connsiteX4-34205" fmla="*/ 5021173 w 6127519"/>
              <a:gd name="connsiteY4-34206" fmla="*/ 123738 h 6858000"/>
              <a:gd name="connsiteX5-34207" fmla="*/ 5075458 w 6127519"/>
              <a:gd name="connsiteY5-34208" fmla="*/ 264355 h 6858000"/>
              <a:gd name="connsiteX6-34209" fmla="*/ 5081175 w 6127519"/>
              <a:gd name="connsiteY6-34210" fmla="*/ 277448 h 6858000"/>
              <a:gd name="connsiteX7-34211" fmla="*/ 5097011 w 6127519"/>
              <a:gd name="connsiteY7-34212" fmla="*/ 355616 h 6858000"/>
              <a:gd name="connsiteX8-34213" fmla="*/ 5130982 w 6127519"/>
              <a:gd name="connsiteY8-34214" fmla="*/ 412030 h 6858000"/>
              <a:gd name="connsiteX9-34215" fmla="*/ 5153000 w 6127519"/>
              <a:gd name="connsiteY9-34216" fmla="*/ 507134 h 6858000"/>
              <a:gd name="connsiteX10-34217" fmla="*/ 5171282 w 6127519"/>
              <a:gd name="connsiteY10-34218" fmla="*/ 602071 h 6858000"/>
              <a:gd name="connsiteX11-34219" fmla="*/ 5176196 w 6127519"/>
              <a:gd name="connsiteY11-34220" fmla="*/ 636822 h 6858000"/>
              <a:gd name="connsiteX12-34221" fmla="*/ 5189051 w 6127519"/>
              <a:gd name="connsiteY12-34222" fmla="*/ 782518 h 6858000"/>
              <a:gd name="connsiteX13-34223" fmla="*/ 5210428 w 6127519"/>
              <a:gd name="connsiteY13-34224" fmla="*/ 815772 h 6858000"/>
              <a:gd name="connsiteX14-34225" fmla="*/ 5221088 w 6127519"/>
              <a:gd name="connsiteY14-34226" fmla="*/ 860193 h 6858000"/>
              <a:gd name="connsiteX15-34227" fmla="*/ 5230806 w 6127519"/>
              <a:gd name="connsiteY15-34228" fmla="*/ 961354 h 6858000"/>
              <a:gd name="connsiteX16-34229" fmla="*/ 5201018 w 6127519"/>
              <a:gd name="connsiteY16-34230" fmla="*/ 1095027 h 6858000"/>
              <a:gd name="connsiteX17-34231" fmla="*/ 5202153 w 6127519"/>
              <a:gd name="connsiteY17-34232" fmla="*/ 1133224 h 6858000"/>
              <a:gd name="connsiteX18-34233" fmla="*/ 5207370 w 6127519"/>
              <a:gd name="connsiteY18-34234" fmla="*/ 1138097 h 6858000"/>
              <a:gd name="connsiteX19-34235" fmla="*/ 5189234 w 6127519"/>
              <a:gd name="connsiteY19-34236" fmla="*/ 1193495 h 6858000"/>
              <a:gd name="connsiteX20-34237" fmla="*/ 5202769 w 6127519"/>
              <a:gd name="connsiteY20-34238" fmla="*/ 1269450 h 6858000"/>
              <a:gd name="connsiteX21-34239" fmla="*/ 5225968 w 6127519"/>
              <a:gd name="connsiteY21-34240" fmla="*/ 1357994 h 6858000"/>
              <a:gd name="connsiteX22-34241" fmla="*/ 5233819 w 6127519"/>
              <a:gd name="connsiteY22-34242" fmla="*/ 1380922 h 6858000"/>
              <a:gd name="connsiteX23-34243" fmla="*/ 5237226 w 6127519"/>
              <a:gd name="connsiteY23-34244" fmla="*/ 1441327 h 6858000"/>
              <a:gd name="connsiteX24-34245" fmla="*/ 5255653 w 6127519"/>
              <a:gd name="connsiteY24-34246" fmla="*/ 1524712 h 6858000"/>
              <a:gd name="connsiteX25-34247" fmla="*/ 5263491 w 6127519"/>
              <a:gd name="connsiteY25-34248" fmla="*/ 1642938 h 6858000"/>
              <a:gd name="connsiteX26-34249" fmla="*/ 5261314 w 6127519"/>
              <a:gd name="connsiteY26-34250" fmla="*/ 1689177 h 6858000"/>
              <a:gd name="connsiteX27-34251" fmla="*/ 5259788 w 6127519"/>
              <a:gd name="connsiteY27-34252" fmla="*/ 1768516 h 6858000"/>
              <a:gd name="connsiteX28-34253" fmla="*/ 5255696 w 6127519"/>
              <a:gd name="connsiteY28-34254" fmla="*/ 1953770 h 6858000"/>
              <a:gd name="connsiteX29-34255" fmla="*/ 5252592 w 6127519"/>
              <a:gd name="connsiteY29-34256" fmla="*/ 2092210 h 6858000"/>
              <a:gd name="connsiteX30-34257" fmla="*/ 5264303 w 6127519"/>
              <a:gd name="connsiteY30-34258" fmla="*/ 2225157 h 6858000"/>
              <a:gd name="connsiteX31-34259" fmla="*/ 5254949 w 6127519"/>
              <a:gd name="connsiteY31-34260" fmla="*/ 2236160 h 6858000"/>
              <a:gd name="connsiteX32-34261" fmla="*/ 5250104 w 6127519"/>
              <a:gd name="connsiteY32-34262" fmla="*/ 2249166 h 6858000"/>
              <a:gd name="connsiteX33-34263" fmla="*/ 5251214 w 6127519"/>
              <a:gd name="connsiteY33-34264" fmla="*/ 2250944 h 6858000"/>
              <a:gd name="connsiteX34-34265" fmla="*/ 5250644 w 6127519"/>
              <a:gd name="connsiteY34-34266" fmla="*/ 2266619 h 6858000"/>
              <a:gd name="connsiteX35-34267" fmla="*/ 5293877 w 6127519"/>
              <a:gd name="connsiteY35-34268" fmla="*/ 2368649 h 6858000"/>
              <a:gd name="connsiteX36-34269" fmla="*/ 5311338 w 6127519"/>
              <a:gd name="connsiteY36-34270" fmla="*/ 2404034 h 6858000"/>
              <a:gd name="connsiteX37-34271" fmla="*/ 5338366 w 6127519"/>
              <a:gd name="connsiteY37-34272" fmla="*/ 2465052 h 6858000"/>
              <a:gd name="connsiteX38-34273" fmla="*/ 5371263 w 6127519"/>
              <a:gd name="connsiteY38-34274" fmla="*/ 2586413 h 6858000"/>
              <a:gd name="connsiteX39-34275" fmla="*/ 5407503 w 6127519"/>
              <a:gd name="connsiteY39-34276" fmla="*/ 2786290 h 6858000"/>
              <a:gd name="connsiteX40-34277" fmla="*/ 5407356 w 6127519"/>
              <a:gd name="connsiteY40-34278" fmla="*/ 2787545 h 6858000"/>
              <a:gd name="connsiteX41-34279" fmla="*/ 5457023 w 6127519"/>
              <a:gd name="connsiteY41-34280" fmla="*/ 2858292 h 6858000"/>
              <a:gd name="connsiteX42-34281" fmla="*/ 5479298 w 6127519"/>
              <a:gd name="connsiteY42-34282" fmla="*/ 2947791 h 6858000"/>
              <a:gd name="connsiteX43-34283" fmla="*/ 5481770 w 6127519"/>
              <a:gd name="connsiteY43-34284" fmla="*/ 2951352 h 6858000"/>
              <a:gd name="connsiteX44-34285" fmla="*/ 5482415 w 6127519"/>
              <a:gd name="connsiteY44-34286" fmla="*/ 3004079 h 6858000"/>
              <a:gd name="connsiteX45-34287" fmla="*/ 5503944 w 6127519"/>
              <a:gd name="connsiteY45-34288" fmla="*/ 3123335 h 6858000"/>
              <a:gd name="connsiteX46-34289" fmla="*/ 5516007 w 6127519"/>
              <a:gd name="connsiteY46-34290" fmla="*/ 3258473 h 6858000"/>
              <a:gd name="connsiteX47-34291" fmla="*/ 5589758 w 6127519"/>
              <a:gd name="connsiteY47-34292" fmla="*/ 3453699 h 6858000"/>
              <a:gd name="connsiteX48-34293" fmla="*/ 5596144 w 6127519"/>
              <a:gd name="connsiteY48-34294" fmla="*/ 3534624 h 6858000"/>
              <a:gd name="connsiteX49-34295" fmla="*/ 5597750 w 6127519"/>
              <a:gd name="connsiteY49-34296" fmla="*/ 3534129 h 6858000"/>
              <a:gd name="connsiteX50-34297" fmla="*/ 5599700 w 6127519"/>
              <a:gd name="connsiteY50-34298" fmla="*/ 3547221 h 6858000"/>
              <a:gd name="connsiteX51-34299" fmla="*/ 5615031 w 6127519"/>
              <a:gd name="connsiteY51-34300" fmla="*/ 3557482 h 6858000"/>
              <a:gd name="connsiteX52-34301" fmla="*/ 5618377 w 6127519"/>
              <a:gd name="connsiteY52-34302" fmla="*/ 3588431 h 6858000"/>
              <a:gd name="connsiteX53-34303" fmla="*/ 5612155 w 6127519"/>
              <a:gd name="connsiteY53-34304" fmla="*/ 3589869 h 6858000"/>
              <a:gd name="connsiteX54-34305" fmla="*/ 5620843 w 6127519"/>
              <a:gd name="connsiteY54-34306" fmla="*/ 3606745 h 6858000"/>
              <a:gd name="connsiteX55-34307" fmla="*/ 5655472 w 6127519"/>
              <a:gd name="connsiteY55-34308" fmla="*/ 3678877 h 6858000"/>
              <a:gd name="connsiteX56-34309" fmla="*/ 5683015 w 6127519"/>
              <a:gd name="connsiteY56-34310" fmla="*/ 3762025 h 6858000"/>
              <a:gd name="connsiteX57-34311" fmla="*/ 5696643 w 6127519"/>
              <a:gd name="connsiteY57-34312" fmla="*/ 3773888 h 6858000"/>
              <a:gd name="connsiteX58-34313" fmla="*/ 5707995 w 6127519"/>
              <a:gd name="connsiteY58-34314" fmla="*/ 3781685 h 6858000"/>
              <a:gd name="connsiteX59-34315" fmla="*/ 5768491 w 6127519"/>
              <a:gd name="connsiteY59-34316" fmla="*/ 3914399 h 6858000"/>
              <a:gd name="connsiteX60-34317" fmla="*/ 5793123 w 6127519"/>
              <a:gd name="connsiteY60-34318" fmla="*/ 3969952 h 6858000"/>
              <a:gd name="connsiteX61-34319" fmla="*/ 5808321 w 6127519"/>
              <a:gd name="connsiteY61-34320" fmla="*/ 3988153 h 6858000"/>
              <a:gd name="connsiteX62-34321" fmla="*/ 5825621 w 6127519"/>
              <a:gd name="connsiteY62-34322" fmla="*/ 4015525 h 6858000"/>
              <a:gd name="connsiteX63-34323" fmla="*/ 5860672 w 6127519"/>
              <a:gd name="connsiteY63-34324" fmla="*/ 4061579 h 6858000"/>
              <a:gd name="connsiteX64-34325" fmla="*/ 5872173 w 6127519"/>
              <a:gd name="connsiteY64-34326" fmla="*/ 4088497 h 6858000"/>
              <a:gd name="connsiteX65-34327" fmla="*/ 5894095 w 6127519"/>
              <a:gd name="connsiteY65-34328" fmla="*/ 4128857 h 6858000"/>
              <a:gd name="connsiteX66-34329" fmla="*/ 5903513 w 6127519"/>
              <a:gd name="connsiteY66-34330" fmla="*/ 4187661 h 6858000"/>
              <a:gd name="connsiteX67-34331" fmla="*/ 5917114 w 6127519"/>
              <a:gd name="connsiteY67-34332" fmla="*/ 4213096 h 6858000"/>
              <a:gd name="connsiteX68-34333" fmla="*/ 5924233 w 6127519"/>
              <a:gd name="connsiteY68-34334" fmla="*/ 4242060 h 6858000"/>
              <a:gd name="connsiteX69-34335" fmla="*/ 5928910 w 6127519"/>
              <a:gd name="connsiteY69-34336" fmla="*/ 4300973 h 6858000"/>
              <a:gd name="connsiteX70-34337" fmla="*/ 5939320 w 6127519"/>
              <a:gd name="connsiteY70-34338" fmla="*/ 4340435 h 6858000"/>
              <a:gd name="connsiteX71-34339" fmla="*/ 5946705 w 6127519"/>
              <a:gd name="connsiteY71-34340" fmla="*/ 4428051 h 6858000"/>
              <a:gd name="connsiteX72-34341" fmla="*/ 5949261 w 6127519"/>
              <a:gd name="connsiteY72-34342" fmla="*/ 4449185 h 6858000"/>
              <a:gd name="connsiteX73-34343" fmla="*/ 5968960 w 6127519"/>
              <a:gd name="connsiteY73-34344" fmla="*/ 4482655 h 6858000"/>
              <a:gd name="connsiteX74-34345" fmla="*/ 5980106 w 6127519"/>
              <a:gd name="connsiteY74-34346" fmla="*/ 4585087 h 6858000"/>
              <a:gd name="connsiteX75-34347" fmla="*/ 5998138 w 6127519"/>
              <a:gd name="connsiteY75-34348" fmla="*/ 4697518 h 6858000"/>
              <a:gd name="connsiteX76-34349" fmla="*/ 6007819 w 6127519"/>
              <a:gd name="connsiteY76-34350" fmla="*/ 4858148 h 6858000"/>
              <a:gd name="connsiteX77-34351" fmla="*/ 6007749 w 6127519"/>
              <a:gd name="connsiteY77-34352" fmla="*/ 4964715 h 6858000"/>
              <a:gd name="connsiteX78-34353" fmla="*/ 6005269 w 6127519"/>
              <a:gd name="connsiteY78-34354" fmla="*/ 5150567 h 6858000"/>
              <a:gd name="connsiteX79-34355" fmla="*/ 6001127 w 6127519"/>
              <a:gd name="connsiteY79-34356" fmla="*/ 5164609 h 6858000"/>
              <a:gd name="connsiteX80-34357" fmla="*/ 5998514 w 6127519"/>
              <a:gd name="connsiteY80-34358" fmla="*/ 5189673 h 6858000"/>
              <a:gd name="connsiteX81-34359" fmla="*/ 6018409 w 6127519"/>
              <a:gd name="connsiteY81-34360" fmla="*/ 5227157 h 6858000"/>
              <a:gd name="connsiteX82-34361" fmla="*/ 6036748 w 6127519"/>
              <a:gd name="connsiteY82-34362" fmla="*/ 5322752 h 6858000"/>
              <a:gd name="connsiteX83-34363" fmla="*/ 6036943 w 6127519"/>
              <a:gd name="connsiteY83-34364" fmla="*/ 5329480 h 6858000"/>
              <a:gd name="connsiteX84-34365" fmla="*/ 6037677 w 6127519"/>
              <a:gd name="connsiteY84-34366" fmla="*/ 5354807 h 6858000"/>
              <a:gd name="connsiteX85-34367" fmla="*/ 6039728 w 6127519"/>
              <a:gd name="connsiteY85-34368" fmla="*/ 5359416 h 6858000"/>
              <a:gd name="connsiteX86-34369" fmla="*/ 6053435 w 6127519"/>
              <a:gd name="connsiteY86-34370" fmla="*/ 5387547 h 6858000"/>
              <a:gd name="connsiteX87-34371" fmla="*/ 6065933 w 6127519"/>
              <a:gd name="connsiteY87-34372" fmla="*/ 5443002 h 6858000"/>
              <a:gd name="connsiteX88-34373" fmla="*/ 6068640 w 6127519"/>
              <a:gd name="connsiteY88-34374" fmla="*/ 5474503 h 6858000"/>
              <a:gd name="connsiteX89-34375" fmla="*/ 6080922 w 6127519"/>
              <a:gd name="connsiteY89-34376" fmla="*/ 5561070 h 6858000"/>
              <a:gd name="connsiteX90-34377" fmla="*/ 6096949 w 6127519"/>
              <a:gd name="connsiteY90-34378" fmla="*/ 5648179 h 6858000"/>
              <a:gd name="connsiteX91-34379" fmla="*/ 6125703 w 6127519"/>
              <a:gd name="connsiteY91-34380" fmla="*/ 5692894 h 6858000"/>
              <a:gd name="connsiteX92-34381" fmla="*/ 6121353 w 6127519"/>
              <a:gd name="connsiteY92-34382" fmla="*/ 5721725 h 6858000"/>
              <a:gd name="connsiteX93-34383" fmla="*/ 6121607 w 6127519"/>
              <a:gd name="connsiteY93-34384" fmla="*/ 5721959 h 6858000"/>
              <a:gd name="connsiteX94-34385" fmla="*/ 6127024 w 6127519"/>
              <a:gd name="connsiteY94-34386" fmla="*/ 5786902 h 6858000"/>
              <a:gd name="connsiteX95-34387" fmla="*/ 6127519 w 6127519"/>
              <a:gd name="connsiteY95-34388" fmla="*/ 5865775 h 6858000"/>
              <a:gd name="connsiteX96-34389" fmla="*/ 6119217 w 6127519"/>
              <a:gd name="connsiteY96-34390" fmla="*/ 5888542 h 6858000"/>
              <a:gd name="connsiteX97-34391" fmla="*/ 6102493 w 6127519"/>
              <a:gd name="connsiteY97-34392" fmla="*/ 5928602 h 6858000"/>
              <a:gd name="connsiteX98-34393" fmla="*/ 6056863 w 6127519"/>
              <a:gd name="connsiteY98-34394" fmla="*/ 6000643 h 6858000"/>
              <a:gd name="connsiteX99-34395" fmla="*/ 6045436 w 6127519"/>
              <a:gd name="connsiteY99-34396" fmla="*/ 6124480 h 6858000"/>
              <a:gd name="connsiteX100-34397" fmla="*/ 6030489 w 6127519"/>
              <a:gd name="connsiteY100-34398" fmla="*/ 6317666 h 6858000"/>
              <a:gd name="connsiteX101-34399" fmla="*/ 6007492 w 6127519"/>
              <a:gd name="connsiteY101-34400" fmla="*/ 6440818 h 6858000"/>
              <a:gd name="connsiteX102-34401" fmla="*/ 6009467 w 6127519"/>
              <a:gd name="connsiteY102-34402" fmla="*/ 6487076 h 6858000"/>
              <a:gd name="connsiteX103-34403" fmla="*/ 5995064 w 6127519"/>
              <a:gd name="connsiteY103-34404" fmla="*/ 6540791 h 6858000"/>
              <a:gd name="connsiteX104-34405" fmla="*/ 6004510 w 6127519"/>
              <a:gd name="connsiteY104-34406" fmla="*/ 6599256 h 6858000"/>
              <a:gd name="connsiteX105-34407" fmla="*/ 5986207 w 6127519"/>
              <a:gd name="connsiteY105-34408" fmla="*/ 6695855 h 6858000"/>
              <a:gd name="connsiteX106-34409" fmla="*/ 5979428 w 6127519"/>
              <a:gd name="connsiteY106-34410" fmla="*/ 6754678 h 6858000"/>
              <a:gd name="connsiteX107-34411" fmla="*/ 5983398 w 6127519"/>
              <a:gd name="connsiteY107-34412" fmla="*/ 6778641 h 6858000"/>
              <a:gd name="connsiteX108-34413" fmla="*/ 5984543 w 6127519"/>
              <a:gd name="connsiteY108-34414" fmla="*/ 6811016 h 6858000"/>
              <a:gd name="connsiteX109-34415" fmla="*/ 5979671 w 6127519"/>
              <a:gd name="connsiteY109-34416" fmla="*/ 6858000 h 6858000"/>
              <a:gd name="connsiteX110-34417" fmla="*/ 0 w 6127519"/>
              <a:gd name="connsiteY110-34418" fmla="*/ 6858000 h 6858000"/>
              <a:gd name="connsiteX111-34419" fmla="*/ 0 w 6127519"/>
              <a:gd name="connsiteY111-34420" fmla="*/ 0 h 6858000"/>
              <a:gd name="connsiteX0-34421" fmla="*/ 0 w 6127519"/>
              <a:gd name="connsiteY0-34422" fmla="*/ 0 h 6858000"/>
              <a:gd name="connsiteX1-34423" fmla="*/ 4965888 w 6127519"/>
              <a:gd name="connsiteY1-34424" fmla="*/ 0 h 6858000"/>
              <a:gd name="connsiteX2-34425" fmla="*/ 4967767 w 6127519"/>
              <a:gd name="connsiteY2-34426" fmla="*/ 7930 h 6858000"/>
              <a:gd name="connsiteX3-34427" fmla="*/ 4979444 w 6127519"/>
              <a:gd name="connsiteY3-34428" fmla="*/ 43921 h 6858000"/>
              <a:gd name="connsiteX4-34429" fmla="*/ 5021173 w 6127519"/>
              <a:gd name="connsiteY4-34430" fmla="*/ 123738 h 6858000"/>
              <a:gd name="connsiteX5-34431" fmla="*/ 5075458 w 6127519"/>
              <a:gd name="connsiteY5-34432" fmla="*/ 264355 h 6858000"/>
              <a:gd name="connsiteX6-34433" fmla="*/ 5081175 w 6127519"/>
              <a:gd name="connsiteY6-34434" fmla="*/ 277448 h 6858000"/>
              <a:gd name="connsiteX7-34435" fmla="*/ 5097011 w 6127519"/>
              <a:gd name="connsiteY7-34436" fmla="*/ 355616 h 6858000"/>
              <a:gd name="connsiteX8-34437" fmla="*/ 5130982 w 6127519"/>
              <a:gd name="connsiteY8-34438" fmla="*/ 412030 h 6858000"/>
              <a:gd name="connsiteX9-34439" fmla="*/ 5153000 w 6127519"/>
              <a:gd name="connsiteY9-34440" fmla="*/ 507134 h 6858000"/>
              <a:gd name="connsiteX10-34441" fmla="*/ 5171282 w 6127519"/>
              <a:gd name="connsiteY10-34442" fmla="*/ 602071 h 6858000"/>
              <a:gd name="connsiteX11-34443" fmla="*/ 5176196 w 6127519"/>
              <a:gd name="connsiteY11-34444" fmla="*/ 636822 h 6858000"/>
              <a:gd name="connsiteX12-34445" fmla="*/ 5189051 w 6127519"/>
              <a:gd name="connsiteY12-34446" fmla="*/ 782518 h 6858000"/>
              <a:gd name="connsiteX13-34447" fmla="*/ 5210428 w 6127519"/>
              <a:gd name="connsiteY13-34448" fmla="*/ 815772 h 6858000"/>
              <a:gd name="connsiteX14-34449" fmla="*/ 5221088 w 6127519"/>
              <a:gd name="connsiteY14-34450" fmla="*/ 860193 h 6858000"/>
              <a:gd name="connsiteX15-34451" fmla="*/ 5230806 w 6127519"/>
              <a:gd name="connsiteY15-34452" fmla="*/ 961354 h 6858000"/>
              <a:gd name="connsiteX16-34453" fmla="*/ 5201018 w 6127519"/>
              <a:gd name="connsiteY16-34454" fmla="*/ 1095027 h 6858000"/>
              <a:gd name="connsiteX17-34455" fmla="*/ 5202153 w 6127519"/>
              <a:gd name="connsiteY17-34456" fmla="*/ 1133224 h 6858000"/>
              <a:gd name="connsiteX18-34457" fmla="*/ 5207370 w 6127519"/>
              <a:gd name="connsiteY18-34458" fmla="*/ 1138097 h 6858000"/>
              <a:gd name="connsiteX19-34459" fmla="*/ 5189234 w 6127519"/>
              <a:gd name="connsiteY19-34460" fmla="*/ 1193495 h 6858000"/>
              <a:gd name="connsiteX20-34461" fmla="*/ 5202769 w 6127519"/>
              <a:gd name="connsiteY20-34462" fmla="*/ 1269450 h 6858000"/>
              <a:gd name="connsiteX21-34463" fmla="*/ 5225968 w 6127519"/>
              <a:gd name="connsiteY21-34464" fmla="*/ 1357994 h 6858000"/>
              <a:gd name="connsiteX22-34465" fmla="*/ 5233819 w 6127519"/>
              <a:gd name="connsiteY22-34466" fmla="*/ 1380922 h 6858000"/>
              <a:gd name="connsiteX23-34467" fmla="*/ 5237226 w 6127519"/>
              <a:gd name="connsiteY23-34468" fmla="*/ 1441327 h 6858000"/>
              <a:gd name="connsiteX24-34469" fmla="*/ 5255653 w 6127519"/>
              <a:gd name="connsiteY24-34470" fmla="*/ 1524712 h 6858000"/>
              <a:gd name="connsiteX25-34471" fmla="*/ 5263491 w 6127519"/>
              <a:gd name="connsiteY25-34472" fmla="*/ 1642938 h 6858000"/>
              <a:gd name="connsiteX26-34473" fmla="*/ 5261314 w 6127519"/>
              <a:gd name="connsiteY26-34474" fmla="*/ 1689177 h 6858000"/>
              <a:gd name="connsiteX27-34475" fmla="*/ 5259788 w 6127519"/>
              <a:gd name="connsiteY27-34476" fmla="*/ 1768516 h 6858000"/>
              <a:gd name="connsiteX28-34477" fmla="*/ 5255696 w 6127519"/>
              <a:gd name="connsiteY28-34478" fmla="*/ 1953770 h 6858000"/>
              <a:gd name="connsiteX29-34479" fmla="*/ 5252592 w 6127519"/>
              <a:gd name="connsiteY29-34480" fmla="*/ 2092210 h 6858000"/>
              <a:gd name="connsiteX30-34481" fmla="*/ 5264303 w 6127519"/>
              <a:gd name="connsiteY30-34482" fmla="*/ 2225157 h 6858000"/>
              <a:gd name="connsiteX31-34483" fmla="*/ 5250104 w 6127519"/>
              <a:gd name="connsiteY31-34484" fmla="*/ 2249166 h 6858000"/>
              <a:gd name="connsiteX32-34485" fmla="*/ 5251214 w 6127519"/>
              <a:gd name="connsiteY32-34486" fmla="*/ 2250944 h 6858000"/>
              <a:gd name="connsiteX33-34487" fmla="*/ 5250644 w 6127519"/>
              <a:gd name="connsiteY33-34488" fmla="*/ 2266619 h 6858000"/>
              <a:gd name="connsiteX34-34489" fmla="*/ 5293877 w 6127519"/>
              <a:gd name="connsiteY34-34490" fmla="*/ 2368649 h 6858000"/>
              <a:gd name="connsiteX35-34491" fmla="*/ 5311338 w 6127519"/>
              <a:gd name="connsiteY35-34492" fmla="*/ 2404034 h 6858000"/>
              <a:gd name="connsiteX36-34493" fmla="*/ 5338366 w 6127519"/>
              <a:gd name="connsiteY36-34494" fmla="*/ 2465052 h 6858000"/>
              <a:gd name="connsiteX37-34495" fmla="*/ 5371263 w 6127519"/>
              <a:gd name="connsiteY37-34496" fmla="*/ 2586413 h 6858000"/>
              <a:gd name="connsiteX38-34497" fmla="*/ 5407503 w 6127519"/>
              <a:gd name="connsiteY38-34498" fmla="*/ 2786290 h 6858000"/>
              <a:gd name="connsiteX39-34499" fmla="*/ 5407356 w 6127519"/>
              <a:gd name="connsiteY39-34500" fmla="*/ 2787545 h 6858000"/>
              <a:gd name="connsiteX40-34501" fmla="*/ 5457023 w 6127519"/>
              <a:gd name="connsiteY40-34502" fmla="*/ 2858292 h 6858000"/>
              <a:gd name="connsiteX41-34503" fmla="*/ 5479298 w 6127519"/>
              <a:gd name="connsiteY41-34504" fmla="*/ 2947791 h 6858000"/>
              <a:gd name="connsiteX42-34505" fmla="*/ 5481770 w 6127519"/>
              <a:gd name="connsiteY42-34506" fmla="*/ 2951352 h 6858000"/>
              <a:gd name="connsiteX43-34507" fmla="*/ 5482415 w 6127519"/>
              <a:gd name="connsiteY43-34508" fmla="*/ 3004079 h 6858000"/>
              <a:gd name="connsiteX44-34509" fmla="*/ 5503944 w 6127519"/>
              <a:gd name="connsiteY44-34510" fmla="*/ 3123335 h 6858000"/>
              <a:gd name="connsiteX45-34511" fmla="*/ 5516007 w 6127519"/>
              <a:gd name="connsiteY45-34512" fmla="*/ 3258473 h 6858000"/>
              <a:gd name="connsiteX46-34513" fmla="*/ 5589758 w 6127519"/>
              <a:gd name="connsiteY46-34514" fmla="*/ 3453699 h 6858000"/>
              <a:gd name="connsiteX47-34515" fmla="*/ 5596144 w 6127519"/>
              <a:gd name="connsiteY47-34516" fmla="*/ 3534624 h 6858000"/>
              <a:gd name="connsiteX48-34517" fmla="*/ 5597750 w 6127519"/>
              <a:gd name="connsiteY48-34518" fmla="*/ 3534129 h 6858000"/>
              <a:gd name="connsiteX49-34519" fmla="*/ 5599700 w 6127519"/>
              <a:gd name="connsiteY49-34520" fmla="*/ 3547221 h 6858000"/>
              <a:gd name="connsiteX50-34521" fmla="*/ 5615031 w 6127519"/>
              <a:gd name="connsiteY50-34522" fmla="*/ 3557482 h 6858000"/>
              <a:gd name="connsiteX51-34523" fmla="*/ 5618377 w 6127519"/>
              <a:gd name="connsiteY51-34524" fmla="*/ 3588431 h 6858000"/>
              <a:gd name="connsiteX52-34525" fmla="*/ 5612155 w 6127519"/>
              <a:gd name="connsiteY52-34526" fmla="*/ 3589869 h 6858000"/>
              <a:gd name="connsiteX53-34527" fmla="*/ 5620843 w 6127519"/>
              <a:gd name="connsiteY53-34528" fmla="*/ 3606745 h 6858000"/>
              <a:gd name="connsiteX54-34529" fmla="*/ 5655472 w 6127519"/>
              <a:gd name="connsiteY54-34530" fmla="*/ 3678877 h 6858000"/>
              <a:gd name="connsiteX55-34531" fmla="*/ 5683015 w 6127519"/>
              <a:gd name="connsiteY55-34532" fmla="*/ 3762025 h 6858000"/>
              <a:gd name="connsiteX56-34533" fmla="*/ 5696643 w 6127519"/>
              <a:gd name="connsiteY56-34534" fmla="*/ 3773888 h 6858000"/>
              <a:gd name="connsiteX57-34535" fmla="*/ 5707995 w 6127519"/>
              <a:gd name="connsiteY57-34536" fmla="*/ 3781685 h 6858000"/>
              <a:gd name="connsiteX58-34537" fmla="*/ 5768491 w 6127519"/>
              <a:gd name="connsiteY58-34538" fmla="*/ 3914399 h 6858000"/>
              <a:gd name="connsiteX59-34539" fmla="*/ 5793123 w 6127519"/>
              <a:gd name="connsiteY59-34540" fmla="*/ 3969952 h 6858000"/>
              <a:gd name="connsiteX60-34541" fmla="*/ 5808321 w 6127519"/>
              <a:gd name="connsiteY60-34542" fmla="*/ 3988153 h 6858000"/>
              <a:gd name="connsiteX61-34543" fmla="*/ 5825621 w 6127519"/>
              <a:gd name="connsiteY61-34544" fmla="*/ 4015525 h 6858000"/>
              <a:gd name="connsiteX62-34545" fmla="*/ 5860672 w 6127519"/>
              <a:gd name="connsiteY62-34546" fmla="*/ 4061579 h 6858000"/>
              <a:gd name="connsiteX63-34547" fmla="*/ 5872173 w 6127519"/>
              <a:gd name="connsiteY63-34548" fmla="*/ 4088497 h 6858000"/>
              <a:gd name="connsiteX64-34549" fmla="*/ 5894095 w 6127519"/>
              <a:gd name="connsiteY64-34550" fmla="*/ 4128857 h 6858000"/>
              <a:gd name="connsiteX65-34551" fmla="*/ 5903513 w 6127519"/>
              <a:gd name="connsiteY65-34552" fmla="*/ 4187661 h 6858000"/>
              <a:gd name="connsiteX66-34553" fmla="*/ 5917114 w 6127519"/>
              <a:gd name="connsiteY66-34554" fmla="*/ 4213096 h 6858000"/>
              <a:gd name="connsiteX67-34555" fmla="*/ 5924233 w 6127519"/>
              <a:gd name="connsiteY67-34556" fmla="*/ 4242060 h 6858000"/>
              <a:gd name="connsiteX68-34557" fmla="*/ 5928910 w 6127519"/>
              <a:gd name="connsiteY68-34558" fmla="*/ 4300973 h 6858000"/>
              <a:gd name="connsiteX69-34559" fmla="*/ 5939320 w 6127519"/>
              <a:gd name="connsiteY69-34560" fmla="*/ 4340435 h 6858000"/>
              <a:gd name="connsiteX70-34561" fmla="*/ 5946705 w 6127519"/>
              <a:gd name="connsiteY70-34562" fmla="*/ 4428051 h 6858000"/>
              <a:gd name="connsiteX71-34563" fmla="*/ 5949261 w 6127519"/>
              <a:gd name="connsiteY71-34564" fmla="*/ 4449185 h 6858000"/>
              <a:gd name="connsiteX72-34565" fmla="*/ 5968960 w 6127519"/>
              <a:gd name="connsiteY72-34566" fmla="*/ 4482655 h 6858000"/>
              <a:gd name="connsiteX73-34567" fmla="*/ 5980106 w 6127519"/>
              <a:gd name="connsiteY73-34568" fmla="*/ 4585087 h 6858000"/>
              <a:gd name="connsiteX74-34569" fmla="*/ 5998138 w 6127519"/>
              <a:gd name="connsiteY74-34570" fmla="*/ 4697518 h 6858000"/>
              <a:gd name="connsiteX75-34571" fmla="*/ 6007819 w 6127519"/>
              <a:gd name="connsiteY75-34572" fmla="*/ 4858148 h 6858000"/>
              <a:gd name="connsiteX76-34573" fmla="*/ 6007749 w 6127519"/>
              <a:gd name="connsiteY76-34574" fmla="*/ 4964715 h 6858000"/>
              <a:gd name="connsiteX77-34575" fmla="*/ 6005269 w 6127519"/>
              <a:gd name="connsiteY77-34576" fmla="*/ 5150567 h 6858000"/>
              <a:gd name="connsiteX78-34577" fmla="*/ 6001127 w 6127519"/>
              <a:gd name="connsiteY78-34578" fmla="*/ 5164609 h 6858000"/>
              <a:gd name="connsiteX79-34579" fmla="*/ 5998514 w 6127519"/>
              <a:gd name="connsiteY79-34580" fmla="*/ 5189673 h 6858000"/>
              <a:gd name="connsiteX80-34581" fmla="*/ 6018409 w 6127519"/>
              <a:gd name="connsiteY80-34582" fmla="*/ 5227157 h 6858000"/>
              <a:gd name="connsiteX81-34583" fmla="*/ 6036748 w 6127519"/>
              <a:gd name="connsiteY81-34584" fmla="*/ 5322752 h 6858000"/>
              <a:gd name="connsiteX82-34585" fmla="*/ 6036943 w 6127519"/>
              <a:gd name="connsiteY82-34586" fmla="*/ 5329480 h 6858000"/>
              <a:gd name="connsiteX83-34587" fmla="*/ 6037677 w 6127519"/>
              <a:gd name="connsiteY83-34588" fmla="*/ 5354807 h 6858000"/>
              <a:gd name="connsiteX84-34589" fmla="*/ 6039728 w 6127519"/>
              <a:gd name="connsiteY84-34590" fmla="*/ 5359416 h 6858000"/>
              <a:gd name="connsiteX85-34591" fmla="*/ 6053435 w 6127519"/>
              <a:gd name="connsiteY85-34592" fmla="*/ 5387547 h 6858000"/>
              <a:gd name="connsiteX86-34593" fmla="*/ 6065933 w 6127519"/>
              <a:gd name="connsiteY86-34594" fmla="*/ 5443002 h 6858000"/>
              <a:gd name="connsiteX87-34595" fmla="*/ 6068640 w 6127519"/>
              <a:gd name="connsiteY87-34596" fmla="*/ 5474503 h 6858000"/>
              <a:gd name="connsiteX88-34597" fmla="*/ 6080922 w 6127519"/>
              <a:gd name="connsiteY88-34598" fmla="*/ 5561070 h 6858000"/>
              <a:gd name="connsiteX89-34599" fmla="*/ 6096949 w 6127519"/>
              <a:gd name="connsiteY89-34600" fmla="*/ 5648179 h 6858000"/>
              <a:gd name="connsiteX90-34601" fmla="*/ 6125703 w 6127519"/>
              <a:gd name="connsiteY90-34602" fmla="*/ 5692894 h 6858000"/>
              <a:gd name="connsiteX91-34603" fmla="*/ 6121353 w 6127519"/>
              <a:gd name="connsiteY91-34604" fmla="*/ 5721725 h 6858000"/>
              <a:gd name="connsiteX92-34605" fmla="*/ 6121607 w 6127519"/>
              <a:gd name="connsiteY92-34606" fmla="*/ 5721959 h 6858000"/>
              <a:gd name="connsiteX93-34607" fmla="*/ 6127024 w 6127519"/>
              <a:gd name="connsiteY93-34608" fmla="*/ 5786902 h 6858000"/>
              <a:gd name="connsiteX94-34609" fmla="*/ 6127519 w 6127519"/>
              <a:gd name="connsiteY94-34610" fmla="*/ 5865775 h 6858000"/>
              <a:gd name="connsiteX95-34611" fmla="*/ 6119217 w 6127519"/>
              <a:gd name="connsiteY95-34612" fmla="*/ 5888542 h 6858000"/>
              <a:gd name="connsiteX96-34613" fmla="*/ 6102493 w 6127519"/>
              <a:gd name="connsiteY96-34614" fmla="*/ 5928602 h 6858000"/>
              <a:gd name="connsiteX97-34615" fmla="*/ 6056863 w 6127519"/>
              <a:gd name="connsiteY97-34616" fmla="*/ 6000643 h 6858000"/>
              <a:gd name="connsiteX98-34617" fmla="*/ 6045436 w 6127519"/>
              <a:gd name="connsiteY98-34618" fmla="*/ 6124480 h 6858000"/>
              <a:gd name="connsiteX99-34619" fmla="*/ 6030489 w 6127519"/>
              <a:gd name="connsiteY99-34620" fmla="*/ 6317666 h 6858000"/>
              <a:gd name="connsiteX100-34621" fmla="*/ 6007492 w 6127519"/>
              <a:gd name="connsiteY100-34622" fmla="*/ 6440818 h 6858000"/>
              <a:gd name="connsiteX101-34623" fmla="*/ 6009467 w 6127519"/>
              <a:gd name="connsiteY101-34624" fmla="*/ 6487076 h 6858000"/>
              <a:gd name="connsiteX102-34625" fmla="*/ 5995064 w 6127519"/>
              <a:gd name="connsiteY102-34626" fmla="*/ 6540791 h 6858000"/>
              <a:gd name="connsiteX103-34627" fmla="*/ 6004510 w 6127519"/>
              <a:gd name="connsiteY103-34628" fmla="*/ 6599256 h 6858000"/>
              <a:gd name="connsiteX104-34629" fmla="*/ 5986207 w 6127519"/>
              <a:gd name="connsiteY104-34630" fmla="*/ 6695855 h 6858000"/>
              <a:gd name="connsiteX105-34631" fmla="*/ 5979428 w 6127519"/>
              <a:gd name="connsiteY105-34632" fmla="*/ 6754678 h 6858000"/>
              <a:gd name="connsiteX106-34633" fmla="*/ 5983398 w 6127519"/>
              <a:gd name="connsiteY106-34634" fmla="*/ 6778641 h 6858000"/>
              <a:gd name="connsiteX107-34635" fmla="*/ 5984543 w 6127519"/>
              <a:gd name="connsiteY107-34636" fmla="*/ 6811016 h 6858000"/>
              <a:gd name="connsiteX108-34637" fmla="*/ 5979671 w 6127519"/>
              <a:gd name="connsiteY108-34638" fmla="*/ 6858000 h 6858000"/>
              <a:gd name="connsiteX109-34639" fmla="*/ 0 w 6127519"/>
              <a:gd name="connsiteY109-34640" fmla="*/ 6858000 h 6858000"/>
              <a:gd name="connsiteX110-34641" fmla="*/ 0 w 6127519"/>
              <a:gd name="connsiteY110-34642" fmla="*/ 0 h 6858000"/>
              <a:gd name="connsiteX0-34643" fmla="*/ 0 w 6127519"/>
              <a:gd name="connsiteY0-34644" fmla="*/ 0 h 6858000"/>
              <a:gd name="connsiteX1-34645" fmla="*/ 4965888 w 6127519"/>
              <a:gd name="connsiteY1-34646" fmla="*/ 0 h 6858000"/>
              <a:gd name="connsiteX2-34647" fmla="*/ 4967767 w 6127519"/>
              <a:gd name="connsiteY2-34648" fmla="*/ 7930 h 6858000"/>
              <a:gd name="connsiteX3-34649" fmla="*/ 4979444 w 6127519"/>
              <a:gd name="connsiteY3-34650" fmla="*/ 43921 h 6858000"/>
              <a:gd name="connsiteX4-34651" fmla="*/ 5021173 w 6127519"/>
              <a:gd name="connsiteY4-34652" fmla="*/ 123738 h 6858000"/>
              <a:gd name="connsiteX5-34653" fmla="*/ 5075458 w 6127519"/>
              <a:gd name="connsiteY5-34654" fmla="*/ 264355 h 6858000"/>
              <a:gd name="connsiteX6-34655" fmla="*/ 5081175 w 6127519"/>
              <a:gd name="connsiteY6-34656" fmla="*/ 277448 h 6858000"/>
              <a:gd name="connsiteX7-34657" fmla="*/ 5097011 w 6127519"/>
              <a:gd name="connsiteY7-34658" fmla="*/ 355616 h 6858000"/>
              <a:gd name="connsiteX8-34659" fmla="*/ 5130982 w 6127519"/>
              <a:gd name="connsiteY8-34660" fmla="*/ 412030 h 6858000"/>
              <a:gd name="connsiteX9-34661" fmla="*/ 5153000 w 6127519"/>
              <a:gd name="connsiteY9-34662" fmla="*/ 507134 h 6858000"/>
              <a:gd name="connsiteX10-34663" fmla="*/ 5171282 w 6127519"/>
              <a:gd name="connsiteY10-34664" fmla="*/ 602071 h 6858000"/>
              <a:gd name="connsiteX11-34665" fmla="*/ 5176196 w 6127519"/>
              <a:gd name="connsiteY11-34666" fmla="*/ 636822 h 6858000"/>
              <a:gd name="connsiteX12-34667" fmla="*/ 5189051 w 6127519"/>
              <a:gd name="connsiteY12-34668" fmla="*/ 782518 h 6858000"/>
              <a:gd name="connsiteX13-34669" fmla="*/ 5210428 w 6127519"/>
              <a:gd name="connsiteY13-34670" fmla="*/ 815772 h 6858000"/>
              <a:gd name="connsiteX14-34671" fmla="*/ 5221088 w 6127519"/>
              <a:gd name="connsiteY14-34672" fmla="*/ 860193 h 6858000"/>
              <a:gd name="connsiteX15-34673" fmla="*/ 5230806 w 6127519"/>
              <a:gd name="connsiteY15-34674" fmla="*/ 961354 h 6858000"/>
              <a:gd name="connsiteX16-34675" fmla="*/ 5201018 w 6127519"/>
              <a:gd name="connsiteY16-34676" fmla="*/ 1095027 h 6858000"/>
              <a:gd name="connsiteX17-34677" fmla="*/ 5202153 w 6127519"/>
              <a:gd name="connsiteY17-34678" fmla="*/ 1133224 h 6858000"/>
              <a:gd name="connsiteX18-34679" fmla="*/ 5207370 w 6127519"/>
              <a:gd name="connsiteY18-34680" fmla="*/ 1138097 h 6858000"/>
              <a:gd name="connsiteX19-34681" fmla="*/ 5189234 w 6127519"/>
              <a:gd name="connsiteY19-34682" fmla="*/ 1193495 h 6858000"/>
              <a:gd name="connsiteX20-34683" fmla="*/ 5202769 w 6127519"/>
              <a:gd name="connsiteY20-34684" fmla="*/ 1269450 h 6858000"/>
              <a:gd name="connsiteX21-34685" fmla="*/ 5225968 w 6127519"/>
              <a:gd name="connsiteY21-34686" fmla="*/ 1357994 h 6858000"/>
              <a:gd name="connsiteX22-34687" fmla="*/ 5233819 w 6127519"/>
              <a:gd name="connsiteY22-34688" fmla="*/ 1380922 h 6858000"/>
              <a:gd name="connsiteX23-34689" fmla="*/ 5237226 w 6127519"/>
              <a:gd name="connsiteY23-34690" fmla="*/ 1441327 h 6858000"/>
              <a:gd name="connsiteX24-34691" fmla="*/ 5255653 w 6127519"/>
              <a:gd name="connsiteY24-34692" fmla="*/ 1524712 h 6858000"/>
              <a:gd name="connsiteX25-34693" fmla="*/ 5263491 w 6127519"/>
              <a:gd name="connsiteY25-34694" fmla="*/ 1642938 h 6858000"/>
              <a:gd name="connsiteX26-34695" fmla="*/ 5261314 w 6127519"/>
              <a:gd name="connsiteY26-34696" fmla="*/ 1689177 h 6858000"/>
              <a:gd name="connsiteX27-34697" fmla="*/ 5259788 w 6127519"/>
              <a:gd name="connsiteY27-34698" fmla="*/ 1768516 h 6858000"/>
              <a:gd name="connsiteX28-34699" fmla="*/ 5255696 w 6127519"/>
              <a:gd name="connsiteY28-34700" fmla="*/ 1953770 h 6858000"/>
              <a:gd name="connsiteX29-34701" fmla="*/ 5252592 w 6127519"/>
              <a:gd name="connsiteY29-34702" fmla="*/ 2092210 h 6858000"/>
              <a:gd name="connsiteX30-34703" fmla="*/ 5250104 w 6127519"/>
              <a:gd name="connsiteY30-34704" fmla="*/ 2249166 h 6858000"/>
              <a:gd name="connsiteX31-34705" fmla="*/ 5251214 w 6127519"/>
              <a:gd name="connsiteY31-34706" fmla="*/ 2250944 h 6858000"/>
              <a:gd name="connsiteX32-34707" fmla="*/ 5250644 w 6127519"/>
              <a:gd name="connsiteY32-34708" fmla="*/ 2266619 h 6858000"/>
              <a:gd name="connsiteX33-34709" fmla="*/ 5293877 w 6127519"/>
              <a:gd name="connsiteY33-34710" fmla="*/ 2368649 h 6858000"/>
              <a:gd name="connsiteX34-34711" fmla="*/ 5311338 w 6127519"/>
              <a:gd name="connsiteY34-34712" fmla="*/ 2404034 h 6858000"/>
              <a:gd name="connsiteX35-34713" fmla="*/ 5338366 w 6127519"/>
              <a:gd name="connsiteY35-34714" fmla="*/ 2465052 h 6858000"/>
              <a:gd name="connsiteX36-34715" fmla="*/ 5371263 w 6127519"/>
              <a:gd name="connsiteY36-34716" fmla="*/ 2586413 h 6858000"/>
              <a:gd name="connsiteX37-34717" fmla="*/ 5407503 w 6127519"/>
              <a:gd name="connsiteY37-34718" fmla="*/ 2786290 h 6858000"/>
              <a:gd name="connsiteX38-34719" fmla="*/ 5407356 w 6127519"/>
              <a:gd name="connsiteY38-34720" fmla="*/ 2787545 h 6858000"/>
              <a:gd name="connsiteX39-34721" fmla="*/ 5457023 w 6127519"/>
              <a:gd name="connsiteY39-34722" fmla="*/ 2858292 h 6858000"/>
              <a:gd name="connsiteX40-34723" fmla="*/ 5479298 w 6127519"/>
              <a:gd name="connsiteY40-34724" fmla="*/ 2947791 h 6858000"/>
              <a:gd name="connsiteX41-34725" fmla="*/ 5481770 w 6127519"/>
              <a:gd name="connsiteY41-34726" fmla="*/ 2951352 h 6858000"/>
              <a:gd name="connsiteX42-34727" fmla="*/ 5482415 w 6127519"/>
              <a:gd name="connsiteY42-34728" fmla="*/ 3004079 h 6858000"/>
              <a:gd name="connsiteX43-34729" fmla="*/ 5503944 w 6127519"/>
              <a:gd name="connsiteY43-34730" fmla="*/ 3123335 h 6858000"/>
              <a:gd name="connsiteX44-34731" fmla="*/ 5516007 w 6127519"/>
              <a:gd name="connsiteY44-34732" fmla="*/ 3258473 h 6858000"/>
              <a:gd name="connsiteX45-34733" fmla="*/ 5589758 w 6127519"/>
              <a:gd name="connsiteY45-34734" fmla="*/ 3453699 h 6858000"/>
              <a:gd name="connsiteX46-34735" fmla="*/ 5596144 w 6127519"/>
              <a:gd name="connsiteY46-34736" fmla="*/ 3534624 h 6858000"/>
              <a:gd name="connsiteX47-34737" fmla="*/ 5597750 w 6127519"/>
              <a:gd name="connsiteY47-34738" fmla="*/ 3534129 h 6858000"/>
              <a:gd name="connsiteX48-34739" fmla="*/ 5599700 w 6127519"/>
              <a:gd name="connsiteY48-34740" fmla="*/ 3547221 h 6858000"/>
              <a:gd name="connsiteX49-34741" fmla="*/ 5615031 w 6127519"/>
              <a:gd name="connsiteY49-34742" fmla="*/ 3557482 h 6858000"/>
              <a:gd name="connsiteX50-34743" fmla="*/ 5618377 w 6127519"/>
              <a:gd name="connsiteY50-34744" fmla="*/ 3588431 h 6858000"/>
              <a:gd name="connsiteX51-34745" fmla="*/ 5612155 w 6127519"/>
              <a:gd name="connsiteY51-34746" fmla="*/ 3589869 h 6858000"/>
              <a:gd name="connsiteX52-34747" fmla="*/ 5620843 w 6127519"/>
              <a:gd name="connsiteY52-34748" fmla="*/ 3606745 h 6858000"/>
              <a:gd name="connsiteX53-34749" fmla="*/ 5655472 w 6127519"/>
              <a:gd name="connsiteY53-34750" fmla="*/ 3678877 h 6858000"/>
              <a:gd name="connsiteX54-34751" fmla="*/ 5683015 w 6127519"/>
              <a:gd name="connsiteY54-34752" fmla="*/ 3762025 h 6858000"/>
              <a:gd name="connsiteX55-34753" fmla="*/ 5696643 w 6127519"/>
              <a:gd name="connsiteY55-34754" fmla="*/ 3773888 h 6858000"/>
              <a:gd name="connsiteX56-34755" fmla="*/ 5707995 w 6127519"/>
              <a:gd name="connsiteY56-34756" fmla="*/ 3781685 h 6858000"/>
              <a:gd name="connsiteX57-34757" fmla="*/ 5768491 w 6127519"/>
              <a:gd name="connsiteY57-34758" fmla="*/ 3914399 h 6858000"/>
              <a:gd name="connsiteX58-34759" fmla="*/ 5793123 w 6127519"/>
              <a:gd name="connsiteY58-34760" fmla="*/ 3969952 h 6858000"/>
              <a:gd name="connsiteX59-34761" fmla="*/ 5808321 w 6127519"/>
              <a:gd name="connsiteY59-34762" fmla="*/ 3988153 h 6858000"/>
              <a:gd name="connsiteX60-34763" fmla="*/ 5825621 w 6127519"/>
              <a:gd name="connsiteY60-34764" fmla="*/ 4015525 h 6858000"/>
              <a:gd name="connsiteX61-34765" fmla="*/ 5860672 w 6127519"/>
              <a:gd name="connsiteY61-34766" fmla="*/ 4061579 h 6858000"/>
              <a:gd name="connsiteX62-34767" fmla="*/ 5872173 w 6127519"/>
              <a:gd name="connsiteY62-34768" fmla="*/ 4088497 h 6858000"/>
              <a:gd name="connsiteX63-34769" fmla="*/ 5894095 w 6127519"/>
              <a:gd name="connsiteY63-34770" fmla="*/ 4128857 h 6858000"/>
              <a:gd name="connsiteX64-34771" fmla="*/ 5903513 w 6127519"/>
              <a:gd name="connsiteY64-34772" fmla="*/ 4187661 h 6858000"/>
              <a:gd name="connsiteX65-34773" fmla="*/ 5917114 w 6127519"/>
              <a:gd name="connsiteY65-34774" fmla="*/ 4213096 h 6858000"/>
              <a:gd name="connsiteX66-34775" fmla="*/ 5924233 w 6127519"/>
              <a:gd name="connsiteY66-34776" fmla="*/ 4242060 h 6858000"/>
              <a:gd name="connsiteX67-34777" fmla="*/ 5928910 w 6127519"/>
              <a:gd name="connsiteY67-34778" fmla="*/ 4300973 h 6858000"/>
              <a:gd name="connsiteX68-34779" fmla="*/ 5939320 w 6127519"/>
              <a:gd name="connsiteY68-34780" fmla="*/ 4340435 h 6858000"/>
              <a:gd name="connsiteX69-34781" fmla="*/ 5946705 w 6127519"/>
              <a:gd name="connsiteY69-34782" fmla="*/ 4428051 h 6858000"/>
              <a:gd name="connsiteX70-34783" fmla="*/ 5949261 w 6127519"/>
              <a:gd name="connsiteY70-34784" fmla="*/ 4449185 h 6858000"/>
              <a:gd name="connsiteX71-34785" fmla="*/ 5968960 w 6127519"/>
              <a:gd name="connsiteY71-34786" fmla="*/ 4482655 h 6858000"/>
              <a:gd name="connsiteX72-34787" fmla="*/ 5980106 w 6127519"/>
              <a:gd name="connsiteY72-34788" fmla="*/ 4585087 h 6858000"/>
              <a:gd name="connsiteX73-34789" fmla="*/ 5998138 w 6127519"/>
              <a:gd name="connsiteY73-34790" fmla="*/ 4697518 h 6858000"/>
              <a:gd name="connsiteX74-34791" fmla="*/ 6007819 w 6127519"/>
              <a:gd name="connsiteY74-34792" fmla="*/ 4858148 h 6858000"/>
              <a:gd name="connsiteX75-34793" fmla="*/ 6007749 w 6127519"/>
              <a:gd name="connsiteY75-34794" fmla="*/ 4964715 h 6858000"/>
              <a:gd name="connsiteX76-34795" fmla="*/ 6005269 w 6127519"/>
              <a:gd name="connsiteY76-34796" fmla="*/ 5150567 h 6858000"/>
              <a:gd name="connsiteX77-34797" fmla="*/ 6001127 w 6127519"/>
              <a:gd name="connsiteY77-34798" fmla="*/ 5164609 h 6858000"/>
              <a:gd name="connsiteX78-34799" fmla="*/ 5998514 w 6127519"/>
              <a:gd name="connsiteY78-34800" fmla="*/ 5189673 h 6858000"/>
              <a:gd name="connsiteX79-34801" fmla="*/ 6018409 w 6127519"/>
              <a:gd name="connsiteY79-34802" fmla="*/ 5227157 h 6858000"/>
              <a:gd name="connsiteX80-34803" fmla="*/ 6036748 w 6127519"/>
              <a:gd name="connsiteY80-34804" fmla="*/ 5322752 h 6858000"/>
              <a:gd name="connsiteX81-34805" fmla="*/ 6036943 w 6127519"/>
              <a:gd name="connsiteY81-34806" fmla="*/ 5329480 h 6858000"/>
              <a:gd name="connsiteX82-34807" fmla="*/ 6037677 w 6127519"/>
              <a:gd name="connsiteY82-34808" fmla="*/ 5354807 h 6858000"/>
              <a:gd name="connsiteX83-34809" fmla="*/ 6039728 w 6127519"/>
              <a:gd name="connsiteY83-34810" fmla="*/ 5359416 h 6858000"/>
              <a:gd name="connsiteX84-34811" fmla="*/ 6053435 w 6127519"/>
              <a:gd name="connsiteY84-34812" fmla="*/ 5387547 h 6858000"/>
              <a:gd name="connsiteX85-34813" fmla="*/ 6065933 w 6127519"/>
              <a:gd name="connsiteY85-34814" fmla="*/ 5443002 h 6858000"/>
              <a:gd name="connsiteX86-34815" fmla="*/ 6068640 w 6127519"/>
              <a:gd name="connsiteY86-34816" fmla="*/ 5474503 h 6858000"/>
              <a:gd name="connsiteX87-34817" fmla="*/ 6080922 w 6127519"/>
              <a:gd name="connsiteY87-34818" fmla="*/ 5561070 h 6858000"/>
              <a:gd name="connsiteX88-34819" fmla="*/ 6096949 w 6127519"/>
              <a:gd name="connsiteY88-34820" fmla="*/ 5648179 h 6858000"/>
              <a:gd name="connsiteX89-34821" fmla="*/ 6125703 w 6127519"/>
              <a:gd name="connsiteY89-34822" fmla="*/ 5692894 h 6858000"/>
              <a:gd name="connsiteX90-34823" fmla="*/ 6121353 w 6127519"/>
              <a:gd name="connsiteY90-34824" fmla="*/ 5721725 h 6858000"/>
              <a:gd name="connsiteX91-34825" fmla="*/ 6121607 w 6127519"/>
              <a:gd name="connsiteY91-34826" fmla="*/ 5721959 h 6858000"/>
              <a:gd name="connsiteX92-34827" fmla="*/ 6127024 w 6127519"/>
              <a:gd name="connsiteY92-34828" fmla="*/ 5786902 h 6858000"/>
              <a:gd name="connsiteX93-34829" fmla="*/ 6127519 w 6127519"/>
              <a:gd name="connsiteY93-34830" fmla="*/ 5865775 h 6858000"/>
              <a:gd name="connsiteX94-34831" fmla="*/ 6119217 w 6127519"/>
              <a:gd name="connsiteY94-34832" fmla="*/ 5888542 h 6858000"/>
              <a:gd name="connsiteX95-34833" fmla="*/ 6102493 w 6127519"/>
              <a:gd name="connsiteY95-34834" fmla="*/ 5928602 h 6858000"/>
              <a:gd name="connsiteX96-34835" fmla="*/ 6056863 w 6127519"/>
              <a:gd name="connsiteY96-34836" fmla="*/ 6000643 h 6858000"/>
              <a:gd name="connsiteX97-34837" fmla="*/ 6045436 w 6127519"/>
              <a:gd name="connsiteY97-34838" fmla="*/ 6124480 h 6858000"/>
              <a:gd name="connsiteX98-34839" fmla="*/ 6030489 w 6127519"/>
              <a:gd name="connsiteY98-34840" fmla="*/ 6317666 h 6858000"/>
              <a:gd name="connsiteX99-34841" fmla="*/ 6007492 w 6127519"/>
              <a:gd name="connsiteY99-34842" fmla="*/ 6440818 h 6858000"/>
              <a:gd name="connsiteX100-34843" fmla="*/ 6009467 w 6127519"/>
              <a:gd name="connsiteY100-34844" fmla="*/ 6487076 h 6858000"/>
              <a:gd name="connsiteX101-34845" fmla="*/ 5995064 w 6127519"/>
              <a:gd name="connsiteY101-34846" fmla="*/ 6540791 h 6858000"/>
              <a:gd name="connsiteX102-34847" fmla="*/ 6004510 w 6127519"/>
              <a:gd name="connsiteY102-34848" fmla="*/ 6599256 h 6858000"/>
              <a:gd name="connsiteX103-34849" fmla="*/ 5986207 w 6127519"/>
              <a:gd name="connsiteY103-34850" fmla="*/ 6695855 h 6858000"/>
              <a:gd name="connsiteX104-34851" fmla="*/ 5979428 w 6127519"/>
              <a:gd name="connsiteY104-34852" fmla="*/ 6754678 h 6858000"/>
              <a:gd name="connsiteX105-34853" fmla="*/ 5983398 w 6127519"/>
              <a:gd name="connsiteY105-34854" fmla="*/ 6778641 h 6858000"/>
              <a:gd name="connsiteX106-34855" fmla="*/ 5984543 w 6127519"/>
              <a:gd name="connsiteY106-34856" fmla="*/ 6811016 h 6858000"/>
              <a:gd name="connsiteX107-34857" fmla="*/ 5979671 w 6127519"/>
              <a:gd name="connsiteY107-34858" fmla="*/ 6858000 h 6858000"/>
              <a:gd name="connsiteX108-34859" fmla="*/ 0 w 6127519"/>
              <a:gd name="connsiteY108-34860" fmla="*/ 6858000 h 6858000"/>
              <a:gd name="connsiteX109-34861" fmla="*/ 0 w 6127519"/>
              <a:gd name="connsiteY109-34862" fmla="*/ 0 h 6858000"/>
              <a:gd name="connsiteX0-34863" fmla="*/ 0 w 6127519"/>
              <a:gd name="connsiteY0-34864" fmla="*/ 0 h 6858000"/>
              <a:gd name="connsiteX1-34865" fmla="*/ 4965888 w 6127519"/>
              <a:gd name="connsiteY1-34866" fmla="*/ 0 h 6858000"/>
              <a:gd name="connsiteX2-34867" fmla="*/ 4967767 w 6127519"/>
              <a:gd name="connsiteY2-34868" fmla="*/ 7930 h 6858000"/>
              <a:gd name="connsiteX3-34869" fmla="*/ 4979444 w 6127519"/>
              <a:gd name="connsiteY3-34870" fmla="*/ 43921 h 6858000"/>
              <a:gd name="connsiteX4-34871" fmla="*/ 5021173 w 6127519"/>
              <a:gd name="connsiteY4-34872" fmla="*/ 123738 h 6858000"/>
              <a:gd name="connsiteX5-34873" fmla="*/ 5075458 w 6127519"/>
              <a:gd name="connsiteY5-34874" fmla="*/ 264355 h 6858000"/>
              <a:gd name="connsiteX6-34875" fmla="*/ 5081175 w 6127519"/>
              <a:gd name="connsiteY6-34876" fmla="*/ 277448 h 6858000"/>
              <a:gd name="connsiteX7-34877" fmla="*/ 5097011 w 6127519"/>
              <a:gd name="connsiteY7-34878" fmla="*/ 355616 h 6858000"/>
              <a:gd name="connsiteX8-34879" fmla="*/ 5130982 w 6127519"/>
              <a:gd name="connsiteY8-34880" fmla="*/ 412030 h 6858000"/>
              <a:gd name="connsiteX9-34881" fmla="*/ 5153000 w 6127519"/>
              <a:gd name="connsiteY9-34882" fmla="*/ 507134 h 6858000"/>
              <a:gd name="connsiteX10-34883" fmla="*/ 5171282 w 6127519"/>
              <a:gd name="connsiteY10-34884" fmla="*/ 602071 h 6858000"/>
              <a:gd name="connsiteX11-34885" fmla="*/ 5176196 w 6127519"/>
              <a:gd name="connsiteY11-34886" fmla="*/ 636822 h 6858000"/>
              <a:gd name="connsiteX12-34887" fmla="*/ 5189051 w 6127519"/>
              <a:gd name="connsiteY12-34888" fmla="*/ 782518 h 6858000"/>
              <a:gd name="connsiteX13-34889" fmla="*/ 5210428 w 6127519"/>
              <a:gd name="connsiteY13-34890" fmla="*/ 815772 h 6858000"/>
              <a:gd name="connsiteX14-34891" fmla="*/ 5221088 w 6127519"/>
              <a:gd name="connsiteY14-34892" fmla="*/ 860193 h 6858000"/>
              <a:gd name="connsiteX15-34893" fmla="*/ 5230806 w 6127519"/>
              <a:gd name="connsiteY15-34894" fmla="*/ 961354 h 6858000"/>
              <a:gd name="connsiteX16-34895" fmla="*/ 5201018 w 6127519"/>
              <a:gd name="connsiteY16-34896" fmla="*/ 1095027 h 6858000"/>
              <a:gd name="connsiteX17-34897" fmla="*/ 5202153 w 6127519"/>
              <a:gd name="connsiteY17-34898" fmla="*/ 1133224 h 6858000"/>
              <a:gd name="connsiteX18-34899" fmla="*/ 5189234 w 6127519"/>
              <a:gd name="connsiteY18-34900" fmla="*/ 1193495 h 6858000"/>
              <a:gd name="connsiteX19-34901" fmla="*/ 5202769 w 6127519"/>
              <a:gd name="connsiteY19-34902" fmla="*/ 1269450 h 6858000"/>
              <a:gd name="connsiteX20-34903" fmla="*/ 5225968 w 6127519"/>
              <a:gd name="connsiteY20-34904" fmla="*/ 1357994 h 6858000"/>
              <a:gd name="connsiteX21-34905" fmla="*/ 5233819 w 6127519"/>
              <a:gd name="connsiteY21-34906" fmla="*/ 1380922 h 6858000"/>
              <a:gd name="connsiteX22-34907" fmla="*/ 5237226 w 6127519"/>
              <a:gd name="connsiteY22-34908" fmla="*/ 1441327 h 6858000"/>
              <a:gd name="connsiteX23-34909" fmla="*/ 5255653 w 6127519"/>
              <a:gd name="connsiteY23-34910" fmla="*/ 1524712 h 6858000"/>
              <a:gd name="connsiteX24-34911" fmla="*/ 5263491 w 6127519"/>
              <a:gd name="connsiteY24-34912" fmla="*/ 1642938 h 6858000"/>
              <a:gd name="connsiteX25-34913" fmla="*/ 5261314 w 6127519"/>
              <a:gd name="connsiteY25-34914" fmla="*/ 1689177 h 6858000"/>
              <a:gd name="connsiteX26-34915" fmla="*/ 5259788 w 6127519"/>
              <a:gd name="connsiteY26-34916" fmla="*/ 1768516 h 6858000"/>
              <a:gd name="connsiteX27-34917" fmla="*/ 5255696 w 6127519"/>
              <a:gd name="connsiteY27-34918" fmla="*/ 1953770 h 6858000"/>
              <a:gd name="connsiteX28-34919" fmla="*/ 5252592 w 6127519"/>
              <a:gd name="connsiteY28-34920" fmla="*/ 2092210 h 6858000"/>
              <a:gd name="connsiteX29-34921" fmla="*/ 5250104 w 6127519"/>
              <a:gd name="connsiteY29-34922" fmla="*/ 2249166 h 6858000"/>
              <a:gd name="connsiteX30-34923" fmla="*/ 5251214 w 6127519"/>
              <a:gd name="connsiteY30-34924" fmla="*/ 2250944 h 6858000"/>
              <a:gd name="connsiteX31-34925" fmla="*/ 5250644 w 6127519"/>
              <a:gd name="connsiteY31-34926" fmla="*/ 2266619 h 6858000"/>
              <a:gd name="connsiteX32-34927" fmla="*/ 5293877 w 6127519"/>
              <a:gd name="connsiteY32-34928" fmla="*/ 2368649 h 6858000"/>
              <a:gd name="connsiteX33-34929" fmla="*/ 5311338 w 6127519"/>
              <a:gd name="connsiteY33-34930" fmla="*/ 2404034 h 6858000"/>
              <a:gd name="connsiteX34-34931" fmla="*/ 5338366 w 6127519"/>
              <a:gd name="connsiteY34-34932" fmla="*/ 2465052 h 6858000"/>
              <a:gd name="connsiteX35-34933" fmla="*/ 5371263 w 6127519"/>
              <a:gd name="connsiteY35-34934" fmla="*/ 2586413 h 6858000"/>
              <a:gd name="connsiteX36-34935" fmla="*/ 5407503 w 6127519"/>
              <a:gd name="connsiteY36-34936" fmla="*/ 2786290 h 6858000"/>
              <a:gd name="connsiteX37-34937" fmla="*/ 5407356 w 6127519"/>
              <a:gd name="connsiteY37-34938" fmla="*/ 2787545 h 6858000"/>
              <a:gd name="connsiteX38-34939" fmla="*/ 5457023 w 6127519"/>
              <a:gd name="connsiteY38-34940" fmla="*/ 2858292 h 6858000"/>
              <a:gd name="connsiteX39-34941" fmla="*/ 5479298 w 6127519"/>
              <a:gd name="connsiteY39-34942" fmla="*/ 2947791 h 6858000"/>
              <a:gd name="connsiteX40-34943" fmla="*/ 5481770 w 6127519"/>
              <a:gd name="connsiteY40-34944" fmla="*/ 2951352 h 6858000"/>
              <a:gd name="connsiteX41-34945" fmla="*/ 5482415 w 6127519"/>
              <a:gd name="connsiteY41-34946" fmla="*/ 3004079 h 6858000"/>
              <a:gd name="connsiteX42-34947" fmla="*/ 5503944 w 6127519"/>
              <a:gd name="connsiteY42-34948" fmla="*/ 3123335 h 6858000"/>
              <a:gd name="connsiteX43-34949" fmla="*/ 5516007 w 6127519"/>
              <a:gd name="connsiteY43-34950" fmla="*/ 3258473 h 6858000"/>
              <a:gd name="connsiteX44-34951" fmla="*/ 5589758 w 6127519"/>
              <a:gd name="connsiteY44-34952" fmla="*/ 3453699 h 6858000"/>
              <a:gd name="connsiteX45-34953" fmla="*/ 5596144 w 6127519"/>
              <a:gd name="connsiteY45-34954" fmla="*/ 3534624 h 6858000"/>
              <a:gd name="connsiteX46-34955" fmla="*/ 5597750 w 6127519"/>
              <a:gd name="connsiteY46-34956" fmla="*/ 3534129 h 6858000"/>
              <a:gd name="connsiteX47-34957" fmla="*/ 5599700 w 6127519"/>
              <a:gd name="connsiteY47-34958" fmla="*/ 3547221 h 6858000"/>
              <a:gd name="connsiteX48-34959" fmla="*/ 5615031 w 6127519"/>
              <a:gd name="connsiteY48-34960" fmla="*/ 3557482 h 6858000"/>
              <a:gd name="connsiteX49-34961" fmla="*/ 5618377 w 6127519"/>
              <a:gd name="connsiteY49-34962" fmla="*/ 3588431 h 6858000"/>
              <a:gd name="connsiteX50-34963" fmla="*/ 5612155 w 6127519"/>
              <a:gd name="connsiteY50-34964" fmla="*/ 3589869 h 6858000"/>
              <a:gd name="connsiteX51-34965" fmla="*/ 5620843 w 6127519"/>
              <a:gd name="connsiteY51-34966" fmla="*/ 3606745 h 6858000"/>
              <a:gd name="connsiteX52-34967" fmla="*/ 5655472 w 6127519"/>
              <a:gd name="connsiteY52-34968" fmla="*/ 3678877 h 6858000"/>
              <a:gd name="connsiteX53-34969" fmla="*/ 5683015 w 6127519"/>
              <a:gd name="connsiteY53-34970" fmla="*/ 3762025 h 6858000"/>
              <a:gd name="connsiteX54-34971" fmla="*/ 5696643 w 6127519"/>
              <a:gd name="connsiteY54-34972" fmla="*/ 3773888 h 6858000"/>
              <a:gd name="connsiteX55-34973" fmla="*/ 5707995 w 6127519"/>
              <a:gd name="connsiteY55-34974" fmla="*/ 3781685 h 6858000"/>
              <a:gd name="connsiteX56-34975" fmla="*/ 5768491 w 6127519"/>
              <a:gd name="connsiteY56-34976" fmla="*/ 3914399 h 6858000"/>
              <a:gd name="connsiteX57-34977" fmla="*/ 5793123 w 6127519"/>
              <a:gd name="connsiteY57-34978" fmla="*/ 3969952 h 6858000"/>
              <a:gd name="connsiteX58-34979" fmla="*/ 5808321 w 6127519"/>
              <a:gd name="connsiteY58-34980" fmla="*/ 3988153 h 6858000"/>
              <a:gd name="connsiteX59-34981" fmla="*/ 5825621 w 6127519"/>
              <a:gd name="connsiteY59-34982" fmla="*/ 4015525 h 6858000"/>
              <a:gd name="connsiteX60-34983" fmla="*/ 5860672 w 6127519"/>
              <a:gd name="connsiteY60-34984" fmla="*/ 4061579 h 6858000"/>
              <a:gd name="connsiteX61-34985" fmla="*/ 5872173 w 6127519"/>
              <a:gd name="connsiteY61-34986" fmla="*/ 4088497 h 6858000"/>
              <a:gd name="connsiteX62-34987" fmla="*/ 5894095 w 6127519"/>
              <a:gd name="connsiteY62-34988" fmla="*/ 4128857 h 6858000"/>
              <a:gd name="connsiteX63-34989" fmla="*/ 5903513 w 6127519"/>
              <a:gd name="connsiteY63-34990" fmla="*/ 4187661 h 6858000"/>
              <a:gd name="connsiteX64-34991" fmla="*/ 5917114 w 6127519"/>
              <a:gd name="connsiteY64-34992" fmla="*/ 4213096 h 6858000"/>
              <a:gd name="connsiteX65-34993" fmla="*/ 5924233 w 6127519"/>
              <a:gd name="connsiteY65-34994" fmla="*/ 4242060 h 6858000"/>
              <a:gd name="connsiteX66-34995" fmla="*/ 5928910 w 6127519"/>
              <a:gd name="connsiteY66-34996" fmla="*/ 4300973 h 6858000"/>
              <a:gd name="connsiteX67-34997" fmla="*/ 5939320 w 6127519"/>
              <a:gd name="connsiteY67-34998" fmla="*/ 4340435 h 6858000"/>
              <a:gd name="connsiteX68-34999" fmla="*/ 5946705 w 6127519"/>
              <a:gd name="connsiteY68-35000" fmla="*/ 4428051 h 6858000"/>
              <a:gd name="connsiteX69-35001" fmla="*/ 5949261 w 6127519"/>
              <a:gd name="connsiteY69-35002" fmla="*/ 4449185 h 6858000"/>
              <a:gd name="connsiteX70-35003" fmla="*/ 5968960 w 6127519"/>
              <a:gd name="connsiteY70-35004" fmla="*/ 4482655 h 6858000"/>
              <a:gd name="connsiteX71-35005" fmla="*/ 5980106 w 6127519"/>
              <a:gd name="connsiteY71-35006" fmla="*/ 4585087 h 6858000"/>
              <a:gd name="connsiteX72-35007" fmla="*/ 5998138 w 6127519"/>
              <a:gd name="connsiteY72-35008" fmla="*/ 4697518 h 6858000"/>
              <a:gd name="connsiteX73-35009" fmla="*/ 6007819 w 6127519"/>
              <a:gd name="connsiteY73-35010" fmla="*/ 4858148 h 6858000"/>
              <a:gd name="connsiteX74-35011" fmla="*/ 6007749 w 6127519"/>
              <a:gd name="connsiteY74-35012" fmla="*/ 4964715 h 6858000"/>
              <a:gd name="connsiteX75-35013" fmla="*/ 6005269 w 6127519"/>
              <a:gd name="connsiteY75-35014" fmla="*/ 5150567 h 6858000"/>
              <a:gd name="connsiteX76-35015" fmla="*/ 6001127 w 6127519"/>
              <a:gd name="connsiteY76-35016" fmla="*/ 5164609 h 6858000"/>
              <a:gd name="connsiteX77-35017" fmla="*/ 5998514 w 6127519"/>
              <a:gd name="connsiteY77-35018" fmla="*/ 5189673 h 6858000"/>
              <a:gd name="connsiteX78-35019" fmla="*/ 6018409 w 6127519"/>
              <a:gd name="connsiteY78-35020" fmla="*/ 5227157 h 6858000"/>
              <a:gd name="connsiteX79-35021" fmla="*/ 6036748 w 6127519"/>
              <a:gd name="connsiteY79-35022" fmla="*/ 5322752 h 6858000"/>
              <a:gd name="connsiteX80-35023" fmla="*/ 6036943 w 6127519"/>
              <a:gd name="connsiteY80-35024" fmla="*/ 5329480 h 6858000"/>
              <a:gd name="connsiteX81-35025" fmla="*/ 6037677 w 6127519"/>
              <a:gd name="connsiteY81-35026" fmla="*/ 5354807 h 6858000"/>
              <a:gd name="connsiteX82-35027" fmla="*/ 6039728 w 6127519"/>
              <a:gd name="connsiteY82-35028" fmla="*/ 5359416 h 6858000"/>
              <a:gd name="connsiteX83-35029" fmla="*/ 6053435 w 6127519"/>
              <a:gd name="connsiteY83-35030" fmla="*/ 5387547 h 6858000"/>
              <a:gd name="connsiteX84-35031" fmla="*/ 6065933 w 6127519"/>
              <a:gd name="connsiteY84-35032" fmla="*/ 5443002 h 6858000"/>
              <a:gd name="connsiteX85-35033" fmla="*/ 6068640 w 6127519"/>
              <a:gd name="connsiteY85-35034" fmla="*/ 5474503 h 6858000"/>
              <a:gd name="connsiteX86-35035" fmla="*/ 6080922 w 6127519"/>
              <a:gd name="connsiteY86-35036" fmla="*/ 5561070 h 6858000"/>
              <a:gd name="connsiteX87-35037" fmla="*/ 6096949 w 6127519"/>
              <a:gd name="connsiteY87-35038" fmla="*/ 5648179 h 6858000"/>
              <a:gd name="connsiteX88-35039" fmla="*/ 6125703 w 6127519"/>
              <a:gd name="connsiteY88-35040" fmla="*/ 5692894 h 6858000"/>
              <a:gd name="connsiteX89-35041" fmla="*/ 6121353 w 6127519"/>
              <a:gd name="connsiteY89-35042" fmla="*/ 5721725 h 6858000"/>
              <a:gd name="connsiteX90-35043" fmla="*/ 6121607 w 6127519"/>
              <a:gd name="connsiteY90-35044" fmla="*/ 5721959 h 6858000"/>
              <a:gd name="connsiteX91-35045" fmla="*/ 6127024 w 6127519"/>
              <a:gd name="connsiteY91-35046" fmla="*/ 5786902 h 6858000"/>
              <a:gd name="connsiteX92-35047" fmla="*/ 6127519 w 6127519"/>
              <a:gd name="connsiteY92-35048" fmla="*/ 5865775 h 6858000"/>
              <a:gd name="connsiteX93-35049" fmla="*/ 6119217 w 6127519"/>
              <a:gd name="connsiteY93-35050" fmla="*/ 5888542 h 6858000"/>
              <a:gd name="connsiteX94-35051" fmla="*/ 6102493 w 6127519"/>
              <a:gd name="connsiteY94-35052" fmla="*/ 5928602 h 6858000"/>
              <a:gd name="connsiteX95-35053" fmla="*/ 6056863 w 6127519"/>
              <a:gd name="connsiteY95-35054" fmla="*/ 6000643 h 6858000"/>
              <a:gd name="connsiteX96-35055" fmla="*/ 6045436 w 6127519"/>
              <a:gd name="connsiteY96-35056" fmla="*/ 6124480 h 6858000"/>
              <a:gd name="connsiteX97-35057" fmla="*/ 6030489 w 6127519"/>
              <a:gd name="connsiteY97-35058" fmla="*/ 6317666 h 6858000"/>
              <a:gd name="connsiteX98-35059" fmla="*/ 6007492 w 6127519"/>
              <a:gd name="connsiteY98-35060" fmla="*/ 6440818 h 6858000"/>
              <a:gd name="connsiteX99-35061" fmla="*/ 6009467 w 6127519"/>
              <a:gd name="connsiteY99-35062" fmla="*/ 6487076 h 6858000"/>
              <a:gd name="connsiteX100-35063" fmla="*/ 5995064 w 6127519"/>
              <a:gd name="connsiteY100-35064" fmla="*/ 6540791 h 6858000"/>
              <a:gd name="connsiteX101-35065" fmla="*/ 6004510 w 6127519"/>
              <a:gd name="connsiteY101-35066" fmla="*/ 6599256 h 6858000"/>
              <a:gd name="connsiteX102-35067" fmla="*/ 5986207 w 6127519"/>
              <a:gd name="connsiteY102-35068" fmla="*/ 6695855 h 6858000"/>
              <a:gd name="connsiteX103-35069" fmla="*/ 5979428 w 6127519"/>
              <a:gd name="connsiteY103-35070" fmla="*/ 6754678 h 6858000"/>
              <a:gd name="connsiteX104-35071" fmla="*/ 5983398 w 6127519"/>
              <a:gd name="connsiteY104-35072" fmla="*/ 6778641 h 6858000"/>
              <a:gd name="connsiteX105-35073" fmla="*/ 5984543 w 6127519"/>
              <a:gd name="connsiteY105-35074" fmla="*/ 6811016 h 6858000"/>
              <a:gd name="connsiteX106-35075" fmla="*/ 5979671 w 6127519"/>
              <a:gd name="connsiteY106-35076" fmla="*/ 6858000 h 6858000"/>
              <a:gd name="connsiteX107-35077" fmla="*/ 0 w 6127519"/>
              <a:gd name="connsiteY107-35078" fmla="*/ 6858000 h 6858000"/>
              <a:gd name="connsiteX108-35079" fmla="*/ 0 w 6127519"/>
              <a:gd name="connsiteY108-35080" fmla="*/ 0 h 6858000"/>
              <a:gd name="connsiteX0-35081" fmla="*/ 0 w 6127519"/>
              <a:gd name="connsiteY0-35082" fmla="*/ 0 h 6858000"/>
              <a:gd name="connsiteX1-35083" fmla="*/ 4965888 w 6127519"/>
              <a:gd name="connsiteY1-35084" fmla="*/ 0 h 6858000"/>
              <a:gd name="connsiteX2-35085" fmla="*/ 4967767 w 6127519"/>
              <a:gd name="connsiteY2-35086" fmla="*/ 7930 h 6858000"/>
              <a:gd name="connsiteX3-35087" fmla="*/ 4979444 w 6127519"/>
              <a:gd name="connsiteY3-35088" fmla="*/ 43921 h 6858000"/>
              <a:gd name="connsiteX4-35089" fmla="*/ 5021173 w 6127519"/>
              <a:gd name="connsiteY4-35090" fmla="*/ 123738 h 6858000"/>
              <a:gd name="connsiteX5-35091" fmla="*/ 5075458 w 6127519"/>
              <a:gd name="connsiteY5-35092" fmla="*/ 264355 h 6858000"/>
              <a:gd name="connsiteX6-35093" fmla="*/ 5081175 w 6127519"/>
              <a:gd name="connsiteY6-35094" fmla="*/ 277448 h 6858000"/>
              <a:gd name="connsiteX7-35095" fmla="*/ 5097011 w 6127519"/>
              <a:gd name="connsiteY7-35096" fmla="*/ 355616 h 6858000"/>
              <a:gd name="connsiteX8-35097" fmla="*/ 5130982 w 6127519"/>
              <a:gd name="connsiteY8-35098" fmla="*/ 412030 h 6858000"/>
              <a:gd name="connsiteX9-35099" fmla="*/ 5153000 w 6127519"/>
              <a:gd name="connsiteY9-35100" fmla="*/ 507134 h 6858000"/>
              <a:gd name="connsiteX10-35101" fmla="*/ 5171282 w 6127519"/>
              <a:gd name="connsiteY10-35102" fmla="*/ 602071 h 6858000"/>
              <a:gd name="connsiteX11-35103" fmla="*/ 5176196 w 6127519"/>
              <a:gd name="connsiteY11-35104" fmla="*/ 636822 h 6858000"/>
              <a:gd name="connsiteX12-35105" fmla="*/ 5189051 w 6127519"/>
              <a:gd name="connsiteY12-35106" fmla="*/ 782518 h 6858000"/>
              <a:gd name="connsiteX13-35107" fmla="*/ 5221088 w 6127519"/>
              <a:gd name="connsiteY13-35108" fmla="*/ 860193 h 6858000"/>
              <a:gd name="connsiteX14-35109" fmla="*/ 5230806 w 6127519"/>
              <a:gd name="connsiteY14-35110" fmla="*/ 961354 h 6858000"/>
              <a:gd name="connsiteX15-35111" fmla="*/ 5201018 w 6127519"/>
              <a:gd name="connsiteY15-35112" fmla="*/ 1095027 h 6858000"/>
              <a:gd name="connsiteX16-35113" fmla="*/ 5202153 w 6127519"/>
              <a:gd name="connsiteY16-35114" fmla="*/ 1133224 h 6858000"/>
              <a:gd name="connsiteX17-35115" fmla="*/ 5189234 w 6127519"/>
              <a:gd name="connsiteY17-35116" fmla="*/ 1193495 h 6858000"/>
              <a:gd name="connsiteX18-35117" fmla="*/ 5202769 w 6127519"/>
              <a:gd name="connsiteY18-35118" fmla="*/ 1269450 h 6858000"/>
              <a:gd name="connsiteX19-35119" fmla="*/ 5225968 w 6127519"/>
              <a:gd name="connsiteY19-35120" fmla="*/ 1357994 h 6858000"/>
              <a:gd name="connsiteX20-35121" fmla="*/ 5233819 w 6127519"/>
              <a:gd name="connsiteY20-35122" fmla="*/ 1380922 h 6858000"/>
              <a:gd name="connsiteX21-35123" fmla="*/ 5237226 w 6127519"/>
              <a:gd name="connsiteY21-35124" fmla="*/ 1441327 h 6858000"/>
              <a:gd name="connsiteX22-35125" fmla="*/ 5255653 w 6127519"/>
              <a:gd name="connsiteY22-35126" fmla="*/ 1524712 h 6858000"/>
              <a:gd name="connsiteX23-35127" fmla="*/ 5263491 w 6127519"/>
              <a:gd name="connsiteY23-35128" fmla="*/ 1642938 h 6858000"/>
              <a:gd name="connsiteX24-35129" fmla="*/ 5261314 w 6127519"/>
              <a:gd name="connsiteY24-35130" fmla="*/ 1689177 h 6858000"/>
              <a:gd name="connsiteX25-35131" fmla="*/ 5259788 w 6127519"/>
              <a:gd name="connsiteY25-35132" fmla="*/ 1768516 h 6858000"/>
              <a:gd name="connsiteX26-35133" fmla="*/ 5255696 w 6127519"/>
              <a:gd name="connsiteY26-35134" fmla="*/ 1953770 h 6858000"/>
              <a:gd name="connsiteX27-35135" fmla="*/ 5252592 w 6127519"/>
              <a:gd name="connsiteY27-35136" fmla="*/ 2092210 h 6858000"/>
              <a:gd name="connsiteX28-35137" fmla="*/ 5250104 w 6127519"/>
              <a:gd name="connsiteY28-35138" fmla="*/ 2249166 h 6858000"/>
              <a:gd name="connsiteX29-35139" fmla="*/ 5251214 w 6127519"/>
              <a:gd name="connsiteY29-35140" fmla="*/ 2250944 h 6858000"/>
              <a:gd name="connsiteX30-35141" fmla="*/ 5250644 w 6127519"/>
              <a:gd name="connsiteY30-35142" fmla="*/ 2266619 h 6858000"/>
              <a:gd name="connsiteX31-35143" fmla="*/ 5293877 w 6127519"/>
              <a:gd name="connsiteY31-35144" fmla="*/ 2368649 h 6858000"/>
              <a:gd name="connsiteX32-35145" fmla="*/ 5311338 w 6127519"/>
              <a:gd name="connsiteY32-35146" fmla="*/ 2404034 h 6858000"/>
              <a:gd name="connsiteX33-35147" fmla="*/ 5338366 w 6127519"/>
              <a:gd name="connsiteY33-35148" fmla="*/ 2465052 h 6858000"/>
              <a:gd name="connsiteX34-35149" fmla="*/ 5371263 w 6127519"/>
              <a:gd name="connsiteY34-35150" fmla="*/ 2586413 h 6858000"/>
              <a:gd name="connsiteX35-35151" fmla="*/ 5407503 w 6127519"/>
              <a:gd name="connsiteY35-35152" fmla="*/ 2786290 h 6858000"/>
              <a:gd name="connsiteX36-35153" fmla="*/ 5407356 w 6127519"/>
              <a:gd name="connsiteY36-35154" fmla="*/ 2787545 h 6858000"/>
              <a:gd name="connsiteX37-35155" fmla="*/ 5457023 w 6127519"/>
              <a:gd name="connsiteY37-35156" fmla="*/ 2858292 h 6858000"/>
              <a:gd name="connsiteX38-35157" fmla="*/ 5479298 w 6127519"/>
              <a:gd name="connsiteY38-35158" fmla="*/ 2947791 h 6858000"/>
              <a:gd name="connsiteX39-35159" fmla="*/ 5481770 w 6127519"/>
              <a:gd name="connsiteY39-35160" fmla="*/ 2951352 h 6858000"/>
              <a:gd name="connsiteX40-35161" fmla="*/ 5482415 w 6127519"/>
              <a:gd name="connsiteY40-35162" fmla="*/ 3004079 h 6858000"/>
              <a:gd name="connsiteX41-35163" fmla="*/ 5503944 w 6127519"/>
              <a:gd name="connsiteY41-35164" fmla="*/ 3123335 h 6858000"/>
              <a:gd name="connsiteX42-35165" fmla="*/ 5516007 w 6127519"/>
              <a:gd name="connsiteY42-35166" fmla="*/ 3258473 h 6858000"/>
              <a:gd name="connsiteX43-35167" fmla="*/ 5589758 w 6127519"/>
              <a:gd name="connsiteY43-35168" fmla="*/ 3453699 h 6858000"/>
              <a:gd name="connsiteX44-35169" fmla="*/ 5596144 w 6127519"/>
              <a:gd name="connsiteY44-35170" fmla="*/ 3534624 h 6858000"/>
              <a:gd name="connsiteX45-35171" fmla="*/ 5597750 w 6127519"/>
              <a:gd name="connsiteY45-35172" fmla="*/ 3534129 h 6858000"/>
              <a:gd name="connsiteX46-35173" fmla="*/ 5599700 w 6127519"/>
              <a:gd name="connsiteY46-35174" fmla="*/ 3547221 h 6858000"/>
              <a:gd name="connsiteX47-35175" fmla="*/ 5615031 w 6127519"/>
              <a:gd name="connsiteY47-35176" fmla="*/ 3557482 h 6858000"/>
              <a:gd name="connsiteX48-35177" fmla="*/ 5618377 w 6127519"/>
              <a:gd name="connsiteY48-35178" fmla="*/ 3588431 h 6858000"/>
              <a:gd name="connsiteX49-35179" fmla="*/ 5612155 w 6127519"/>
              <a:gd name="connsiteY49-35180" fmla="*/ 3589869 h 6858000"/>
              <a:gd name="connsiteX50-35181" fmla="*/ 5620843 w 6127519"/>
              <a:gd name="connsiteY50-35182" fmla="*/ 3606745 h 6858000"/>
              <a:gd name="connsiteX51-35183" fmla="*/ 5655472 w 6127519"/>
              <a:gd name="connsiteY51-35184" fmla="*/ 3678877 h 6858000"/>
              <a:gd name="connsiteX52-35185" fmla="*/ 5683015 w 6127519"/>
              <a:gd name="connsiteY52-35186" fmla="*/ 3762025 h 6858000"/>
              <a:gd name="connsiteX53-35187" fmla="*/ 5696643 w 6127519"/>
              <a:gd name="connsiteY53-35188" fmla="*/ 3773888 h 6858000"/>
              <a:gd name="connsiteX54-35189" fmla="*/ 5707995 w 6127519"/>
              <a:gd name="connsiteY54-35190" fmla="*/ 3781685 h 6858000"/>
              <a:gd name="connsiteX55-35191" fmla="*/ 5768491 w 6127519"/>
              <a:gd name="connsiteY55-35192" fmla="*/ 3914399 h 6858000"/>
              <a:gd name="connsiteX56-35193" fmla="*/ 5793123 w 6127519"/>
              <a:gd name="connsiteY56-35194" fmla="*/ 3969952 h 6858000"/>
              <a:gd name="connsiteX57-35195" fmla="*/ 5808321 w 6127519"/>
              <a:gd name="connsiteY57-35196" fmla="*/ 3988153 h 6858000"/>
              <a:gd name="connsiteX58-35197" fmla="*/ 5825621 w 6127519"/>
              <a:gd name="connsiteY58-35198" fmla="*/ 4015525 h 6858000"/>
              <a:gd name="connsiteX59-35199" fmla="*/ 5860672 w 6127519"/>
              <a:gd name="connsiteY59-35200" fmla="*/ 4061579 h 6858000"/>
              <a:gd name="connsiteX60-35201" fmla="*/ 5872173 w 6127519"/>
              <a:gd name="connsiteY60-35202" fmla="*/ 4088497 h 6858000"/>
              <a:gd name="connsiteX61-35203" fmla="*/ 5894095 w 6127519"/>
              <a:gd name="connsiteY61-35204" fmla="*/ 4128857 h 6858000"/>
              <a:gd name="connsiteX62-35205" fmla="*/ 5903513 w 6127519"/>
              <a:gd name="connsiteY62-35206" fmla="*/ 4187661 h 6858000"/>
              <a:gd name="connsiteX63-35207" fmla="*/ 5917114 w 6127519"/>
              <a:gd name="connsiteY63-35208" fmla="*/ 4213096 h 6858000"/>
              <a:gd name="connsiteX64-35209" fmla="*/ 5924233 w 6127519"/>
              <a:gd name="connsiteY64-35210" fmla="*/ 4242060 h 6858000"/>
              <a:gd name="connsiteX65-35211" fmla="*/ 5928910 w 6127519"/>
              <a:gd name="connsiteY65-35212" fmla="*/ 4300973 h 6858000"/>
              <a:gd name="connsiteX66-35213" fmla="*/ 5939320 w 6127519"/>
              <a:gd name="connsiteY66-35214" fmla="*/ 4340435 h 6858000"/>
              <a:gd name="connsiteX67-35215" fmla="*/ 5946705 w 6127519"/>
              <a:gd name="connsiteY67-35216" fmla="*/ 4428051 h 6858000"/>
              <a:gd name="connsiteX68-35217" fmla="*/ 5949261 w 6127519"/>
              <a:gd name="connsiteY68-35218" fmla="*/ 4449185 h 6858000"/>
              <a:gd name="connsiteX69-35219" fmla="*/ 5968960 w 6127519"/>
              <a:gd name="connsiteY69-35220" fmla="*/ 4482655 h 6858000"/>
              <a:gd name="connsiteX70-35221" fmla="*/ 5980106 w 6127519"/>
              <a:gd name="connsiteY70-35222" fmla="*/ 4585087 h 6858000"/>
              <a:gd name="connsiteX71-35223" fmla="*/ 5998138 w 6127519"/>
              <a:gd name="connsiteY71-35224" fmla="*/ 4697518 h 6858000"/>
              <a:gd name="connsiteX72-35225" fmla="*/ 6007819 w 6127519"/>
              <a:gd name="connsiteY72-35226" fmla="*/ 4858148 h 6858000"/>
              <a:gd name="connsiteX73-35227" fmla="*/ 6007749 w 6127519"/>
              <a:gd name="connsiteY73-35228" fmla="*/ 4964715 h 6858000"/>
              <a:gd name="connsiteX74-35229" fmla="*/ 6005269 w 6127519"/>
              <a:gd name="connsiteY74-35230" fmla="*/ 5150567 h 6858000"/>
              <a:gd name="connsiteX75-35231" fmla="*/ 6001127 w 6127519"/>
              <a:gd name="connsiteY75-35232" fmla="*/ 5164609 h 6858000"/>
              <a:gd name="connsiteX76-35233" fmla="*/ 5998514 w 6127519"/>
              <a:gd name="connsiteY76-35234" fmla="*/ 5189673 h 6858000"/>
              <a:gd name="connsiteX77-35235" fmla="*/ 6018409 w 6127519"/>
              <a:gd name="connsiteY77-35236" fmla="*/ 5227157 h 6858000"/>
              <a:gd name="connsiteX78-35237" fmla="*/ 6036748 w 6127519"/>
              <a:gd name="connsiteY78-35238" fmla="*/ 5322752 h 6858000"/>
              <a:gd name="connsiteX79-35239" fmla="*/ 6036943 w 6127519"/>
              <a:gd name="connsiteY79-35240" fmla="*/ 5329480 h 6858000"/>
              <a:gd name="connsiteX80-35241" fmla="*/ 6037677 w 6127519"/>
              <a:gd name="connsiteY80-35242" fmla="*/ 5354807 h 6858000"/>
              <a:gd name="connsiteX81-35243" fmla="*/ 6039728 w 6127519"/>
              <a:gd name="connsiteY81-35244" fmla="*/ 5359416 h 6858000"/>
              <a:gd name="connsiteX82-35245" fmla="*/ 6053435 w 6127519"/>
              <a:gd name="connsiteY82-35246" fmla="*/ 5387547 h 6858000"/>
              <a:gd name="connsiteX83-35247" fmla="*/ 6065933 w 6127519"/>
              <a:gd name="connsiteY83-35248" fmla="*/ 5443002 h 6858000"/>
              <a:gd name="connsiteX84-35249" fmla="*/ 6068640 w 6127519"/>
              <a:gd name="connsiteY84-35250" fmla="*/ 5474503 h 6858000"/>
              <a:gd name="connsiteX85-35251" fmla="*/ 6080922 w 6127519"/>
              <a:gd name="connsiteY85-35252" fmla="*/ 5561070 h 6858000"/>
              <a:gd name="connsiteX86-35253" fmla="*/ 6096949 w 6127519"/>
              <a:gd name="connsiteY86-35254" fmla="*/ 5648179 h 6858000"/>
              <a:gd name="connsiteX87-35255" fmla="*/ 6125703 w 6127519"/>
              <a:gd name="connsiteY87-35256" fmla="*/ 5692894 h 6858000"/>
              <a:gd name="connsiteX88-35257" fmla="*/ 6121353 w 6127519"/>
              <a:gd name="connsiteY88-35258" fmla="*/ 5721725 h 6858000"/>
              <a:gd name="connsiteX89-35259" fmla="*/ 6121607 w 6127519"/>
              <a:gd name="connsiteY89-35260" fmla="*/ 5721959 h 6858000"/>
              <a:gd name="connsiteX90-35261" fmla="*/ 6127024 w 6127519"/>
              <a:gd name="connsiteY90-35262" fmla="*/ 5786902 h 6858000"/>
              <a:gd name="connsiteX91-35263" fmla="*/ 6127519 w 6127519"/>
              <a:gd name="connsiteY91-35264" fmla="*/ 5865775 h 6858000"/>
              <a:gd name="connsiteX92-35265" fmla="*/ 6119217 w 6127519"/>
              <a:gd name="connsiteY92-35266" fmla="*/ 5888542 h 6858000"/>
              <a:gd name="connsiteX93-35267" fmla="*/ 6102493 w 6127519"/>
              <a:gd name="connsiteY93-35268" fmla="*/ 5928602 h 6858000"/>
              <a:gd name="connsiteX94-35269" fmla="*/ 6056863 w 6127519"/>
              <a:gd name="connsiteY94-35270" fmla="*/ 6000643 h 6858000"/>
              <a:gd name="connsiteX95-35271" fmla="*/ 6045436 w 6127519"/>
              <a:gd name="connsiteY95-35272" fmla="*/ 6124480 h 6858000"/>
              <a:gd name="connsiteX96-35273" fmla="*/ 6030489 w 6127519"/>
              <a:gd name="connsiteY96-35274" fmla="*/ 6317666 h 6858000"/>
              <a:gd name="connsiteX97-35275" fmla="*/ 6007492 w 6127519"/>
              <a:gd name="connsiteY97-35276" fmla="*/ 6440818 h 6858000"/>
              <a:gd name="connsiteX98-35277" fmla="*/ 6009467 w 6127519"/>
              <a:gd name="connsiteY98-35278" fmla="*/ 6487076 h 6858000"/>
              <a:gd name="connsiteX99-35279" fmla="*/ 5995064 w 6127519"/>
              <a:gd name="connsiteY99-35280" fmla="*/ 6540791 h 6858000"/>
              <a:gd name="connsiteX100-35281" fmla="*/ 6004510 w 6127519"/>
              <a:gd name="connsiteY100-35282" fmla="*/ 6599256 h 6858000"/>
              <a:gd name="connsiteX101-35283" fmla="*/ 5986207 w 6127519"/>
              <a:gd name="connsiteY101-35284" fmla="*/ 6695855 h 6858000"/>
              <a:gd name="connsiteX102-35285" fmla="*/ 5979428 w 6127519"/>
              <a:gd name="connsiteY102-35286" fmla="*/ 6754678 h 6858000"/>
              <a:gd name="connsiteX103-35287" fmla="*/ 5983398 w 6127519"/>
              <a:gd name="connsiteY103-35288" fmla="*/ 6778641 h 6858000"/>
              <a:gd name="connsiteX104-35289" fmla="*/ 5984543 w 6127519"/>
              <a:gd name="connsiteY104-35290" fmla="*/ 6811016 h 6858000"/>
              <a:gd name="connsiteX105-35291" fmla="*/ 5979671 w 6127519"/>
              <a:gd name="connsiteY105-35292" fmla="*/ 6858000 h 6858000"/>
              <a:gd name="connsiteX106-35293" fmla="*/ 0 w 6127519"/>
              <a:gd name="connsiteY106-35294" fmla="*/ 6858000 h 6858000"/>
              <a:gd name="connsiteX107-35295" fmla="*/ 0 w 6127519"/>
              <a:gd name="connsiteY107-35296" fmla="*/ 0 h 6858000"/>
              <a:gd name="connsiteX0-35297" fmla="*/ 0 w 6127519"/>
              <a:gd name="connsiteY0-35298" fmla="*/ 0 h 6858000"/>
              <a:gd name="connsiteX1-35299" fmla="*/ 4965888 w 6127519"/>
              <a:gd name="connsiteY1-35300" fmla="*/ 0 h 6858000"/>
              <a:gd name="connsiteX2-35301" fmla="*/ 4967767 w 6127519"/>
              <a:gd name="connsiteY2-35302" fmla="*/ 7930 h 6858000"/>
              <a:gd name="connsiteX3-35303" fmla="*/ 4979444 w 6127519"/>
              <a:gd name="connsiteY3-35304" fmla="*/ 43921 h 6858000"/>
              <a:gd name="connsiteX4-35305" fmla="*/ 5021173 w 6127519"/>
              <a:gd name="connsiteY4-35306" fmla="*/ 123738 h 6858000"/>
              <a:gd name="connsiteX5-35307" fmla="*/ 5075458 w 6127519"/>
              <a:gd name="connsiteY5-35308" fmla="*/ 264355 h 6858000"/>
              <a:gd name="connsiteX6-35309" fmla="*/ 5081175 w 6127519"/>
              <a:gd name="connsiteY6-35310" fmla="*/ 277448 h 6858000"/>
              <a:gd name="connsiteX7-35311" fmla="*/ 5097011 w 6127519"/>
              <a:gd name="connsiteY7-35312" fmla="*/ 355616 h 6858000"/>
              <a:gd name="connsiteX8-35313" fmla="*/ 5130982 w 6127519"/>
              <a:gd name="connsiteY8-35314" fmla="*/ 412030 h 6858000"/>
              <a:gd name="connsiteX9-35315" fmla="*/ 5153000 w 6127519"/>
              <a:gd name="connsiteY9-35316" fmla="*/ 507134 h 6858000"/>
              <a:gd name="connsiteX10-35317" fmla="*/ 5171282 w 6127519"/>
              <a:gd name="connsiteY10-35318" fmla="*/ 602071 h 6858000"/>
              <a:gd name="connsiteX11-35319" fmla="*/ 5176196 w 6127519"/>
              <a:gd name="connsiteY11-35320" fmla="*/ 636822 h 6858000"/>
              <a:gd name="connsiteX12-35321" fmla="*/ 5189051 w 6127519"/>
              <a:gd name="connsiteY12-35322" fmla="*/ 782518 h 6858000"/>
              <a:gd name="connsiteX13-35323" fmla="*/ 5221088 w 6127519"/>
              <a:gd name="connsiteY13-35324" fmla="*/ 860193 h 6858000"/>
              <a:gd name="connsiteX14-35325" fmla="*/ 5230806 w 6127519"/>
              <a:gd name="connsiteY14-35326" fmla="*/ 961354 h 6858000"/>
              <a:gd name="connsiteX15-35327" fmla="*/ 5201018 w 6127519"/>
              <a:gd name="connsiteY15-35328" fmla="*/ 1095027 h 6858000"/>
              <a:gd name="connsiteX16-35329" fmla="*/ 5202153 w 6127519"/>
              <a:gd name="connsiteY16-35330" fmla="*/ 1133224 h 6858000"/>
              <a:gd name="connsiteX17-35331" fmla="*/ 5189234 w 6127519"/>
              <a:gd name="connsiteY17-35332" fmla="*/ 1193495 h 6858000"/>
              <a:gd name="connsiteX18-35333" fmla="*/ 5202769 w 6127519"/>
              <a:gd name="connsiteY18-35334" fmla="*/ 1269450 h 6858000"/>
              <a:gd name="connsiteX19-35335" fmla="*/ 5225968 w 6127519"/>
              <a:gd name="connsiteY19-35336" fmla="*/ 1357994 h 6858000"/>
              <a:gd name="connsiteX20-35337" fmla="*/ 5233819 w 6127519"/>
              <a:gd name="connsiteY20-35338" fmla="*/ 1380922 h 6858000"/>
              <a:gd name="connsiteX21-35339" fmla="*/ 5237226 w 6127519"/>
              <a:gd name="connsiteY21-35340" fmla="*/ 1441327 h 6858000"/>
              <a:gd name="connsiteX22-35341" fmla="*/ 5255653 w 6127519"/>
              <a:gd name="connsiteY22-35342" fmla="*/ 1524712 h 6858000"/>
              <a:gd name="connsiteX23-35343" fmla="*/ 5263491 w 6127519"/>
              <a:gd name="connsiteY23-35344" fmla="*/ 1642938 h 6858000"/>
              <a:gd name="connsiteX24-35345" fmla="*/ 5261314 w 6127519"/>
              <a:gd name="connsiteY24-35346" fmla="*/ 1689177 h 6858000"/>
              <a:gd name="connsiteX25-35347" fmla="*/ 5259788 w 6127519"/>
              <a:gd name="connsiteY25-35348" fmla="*/ 1768516 h 6858000"/>
              <a:gd name="connsiteX26-35349" fmla="*/ 5255696 w 6127519"/>
              <a:gd name="connsiteY26-35350" fmla="*/ 1953770 h 6858000"/>
              <a:gd name="connsiteX27-35351" fmla="*/ 5252592 w 6127519"/>
              <a:gd name="connsiteY27-35352" fmla="*/ 2092210 h 6858000"/>
              <a:gd name="connsiteX28-35353" fmla="*/ 5250104 w 6127519"/>
              <a:gd name="connsiteY28-35354" fmla="*/ 2249166 h 6858000"/>
              <a:gd name="connsiteX29-35355" fmla="*/ 5251214 w 6127519"/>
              <a:gd name="connsiteY29-35356" fmla="*/ 2250944 h 6858000"/>
              <a:gd name="connsiteX30-35357" fmla="*/ 5250644 w 6127519"/>
              <a:gd name="connsiteY30-35358" fmla="*/ 2266619 h 6858000"/>
              <a:gd name="connsiteX31-35359" fmla="*/ 5293877 w 6127519"/>
              <a:gd name="connsiteY31-35360" fmla="*/ 2368649 h 6858000"/>
              <a:gd name="connsiteX32-35361" fmla="*/ 5311338 w 6127519"/>
              <a:gd name="connsiteY32-35362" fmla="*/ 2404034 h 6858000"/>
              <a:gd name="connsiteX33-35363" fmla="*/ 5338366 w 6127519"/>
              <a:gd name="connsiteY33-35364" fmla="*/ 2465052 h 6858000"/>
              <a:gd name="connsiteX34-35365" fmla="*/ 5371263 w 6127519"/>
              <a:gd name="connsiteY34-35366" fmla="*/ 2586413 h 6858000"/>
              <a:gd name="connsiteX35-35367" fmla="*/ 5407503 w 6127519"/>
              <a:gd name="connsiteY35-35368" fmla="*/ 2786290 h 6858000"/>
              <a:gd name="connsiteX36-35369" fmla="*/ 5407356 w 6127519"/>
              <a:gd name="connsiteY36-35370" fmla="*/ 2787545 h 6858000"/>
              <a:gd name="connsiteX37-35371" fmla="*/ 5457023 w 6127519"/>
              <a:gd name="connsiteY37-35372" fmla="*/ 2858292 h 6858000"/>
              <a:gd name="connsiteX38-35373" fmla="*/ 5479298 w 6127519"/>
              <a:gd name="connsiteY38-35374" fmla="*/ 2947791 h 6858000"/>
              <a:gd name="connsiteX39-35375" fmla="*/ 5481770 w 6127519"/>
              <a:gd name="connsiteY39-35376" fmla="*/ 2951352 h 6858000"/>
              <a:gd name="connsiteX40-35377" fmla="*/ 5482415 w 6127519"/>
              <a:gd name="connsiteY40-35378" fmla="*/ 3004079 h 6858000"/>
              <a:gd name="connsiteX41-35379" fmla="*/ 5503944 w 6127519"/>
              <a:gd name="connsiteY41-35380" fmla="*/ 3123335 h 6858000"/>
              <a:gd name="connsiteX42-35381" fmla="*/ 5516007 w 6127519"/>
              <a:gd name="connsiteY42-35382" fmla="*/ 3258473 h 6858000"/>
              <a:gd name="connsiteX43-35383" fmla="*/ 5589758 w 6127519"/>
              <a:gd name="connsiteY43-35384" fmla="*/ 3453699 h 6858000"/>
              <a:gd name="connsiteX44-35385" fmla="*/ 5596144 w 6127519"/>
              <a:gd name="connsiteY44-35386" fmla="*/ 3534624 h 6858000"/>
              <a:gd name="connsiteX45-35387" fmla="*/ 5597750 w 6127519"/>
              <a:gd name="connsiteY45-35388" fmla="*/ 3534129 h 6858000"/>
              <a:gd name="connsiteX46-35389" fmla="*/ 5599700 w 6127519"/>
              <a:gd name="connsiteY46-35390" fmla="*/ 3547221 h 6858000"/>
              <a:gd name="connsiteX47-35391" fmla="*/ 5615031 w 6127519"/>
              <a:gd name="connsiteY47-35392" fmla="*/ 3557482 h 6858000"/>
              <a:gd name="connsiteX48-35393" fmla="*/ 5618377 w 6127519"/>
              <a:gd name="connsiteY48-35394" fmla="*/ 3588431 h 6858000"/>
              <a:gd name="connsiteX49-35395" fmla="*/ 5612155 w 6127519"/>
              <a:gd name="connsiteY49-35396" fmla="*/ 3589869 h 6858000"/>
              <a:gd name="connsiteX50-35397" fmla="*/ 5620843 w 6127519"/>
              <a:gd name="connsiteY50-35398" fmla="*/ 3606745 h 6858000"/>
              <a:gd name="connsiteX51-35399" fmla="*/ 5655472 w 6127519"/>
              <a:gd name="connsiteY51-35400" fmla="*/ 3678877 h 6858000"/>
              <a:gd name="connsiteX52-35401" fmla="*/ 5683015 w 6127519"/>
              <a:gd name="connsiteY52-35402" fmla="*/ 3762025 h 6858000"/>
              <a:gd name="connsiteX53-35403" fmla="*/ 5696643 w 6127519"/>
              <a:gd name="connsiteY53-35404" fmla="*/ 3773888 h 6858000"/>
              <a:gd name="connsiteX54-35405" fmla="*/ 5707995 w 6127519"/>
              <a:gd name="connsiteY54-35406" fmla="*/ 3781685 h 6858000"/>
              <a:gd name="connsiteX55-35407" fmla="*/ 5768491 w 6127519"/>
              <a:gd name="connsiteY55-35408" fmla="*/ 3914399 h 6858000"/>
              <a:gd name="connsiteX56-35409" fmla="*/ 5793123 w 6127519"/>
              <a:gd name="connsiteY56-35410" fmla="*/ 3969952 h 6858000"/>
              <a:gd name="connsiteX57-35411" fmla="*/ 5808321 w 6127519"/>
              <a:gd name="connsiteY57-35412" fmla="*/ 3988153 h 6858000"/>
              <a:gd name="connsiteX58-35413" fmla="*/ 5825621 w 6127519"/>
              <a:gd name="connsiteY58-35414" fmla="*/ 4015525 h 6858000"/>
              <a:gd name="connsiteX59-35415" fmla="*/ 5860672 w 6127519"/>
              <a:gd name="connsiteY59-35416" fmla="*/ 4061579 h 6858000"/>
              <a:gd name="connsiteX60-35417" fmla="*/ 5872173 w 6127519"/>
              <a:gd name="connsiteY60-35418" fmla="*/ 4088497 h 6858000"/>
              <a:gd name="connsiteX61-35419" fmla="*/ 5894095 w 6127519"/>
              <a:gd name="connsiteY61-35420" fmla="*/ 4128857 h 6858000"/>
              <a:gd name="connsiteX62-35421" fmla="*/ 5903513 w 6127519"/>
              <a:gd name="connsiteY62-35422" fmla="*/ 4187661 h 6858000"/>
              <a:gd name="connsiteX63-35423" fmla="*/ 5917114 w 6127519"/>
              <a:gd name="connsiteY63-35424" fmla="*/ 4213096 h 6858000"/>
              <a:gd name="connsiteX64-35425" fmla="*/ 5924233 w 6127519"/>
              <a:gd name="connsiteY64-35426" fmla="*/ 4242060 h 6858000"/>
              <a:gd name="connsiteX65-35427" fmla="*/ 5928910 w 6127519"/>
              <a:gd name="connsiteY65-35428" fmla="*/ 4300973 h 6858000"/>
              <a:gd name="connsiteX66-35429" fmla="*/ 5939320 w 6127519"/>
              <a:gd name="connsiteY66-35430" fmla="*/ 4340435 h 6858000"/>
              <a:gd name="connsiteX67-35431" fmla="*/ 5946705 w 6127519"/>
              <a:gd name="connsiteY67-35432" fmla="*/ 4428051 h 6858000"/>
              <a:gd name="connsiteX68-35433" fmla="*/ 5949261 w 6127519"/>
              <a:gd name="connsiteY68-35434" fmla="*/ 4449185 h 6858000"/>
              <a:gd name="connsiteX69-35435" fmla="*/ 5968960 w 6127519"/>
              <a:gd name="connsiteY69-35436" fmla="*/ 4482655 h 6858000"/>
              <a:gd name="connsiteX70-35437" fmla="*/ 5980106 w 6127519"/>
              <a:gd name="connsiteY70-35438" fmla="*/ 4585087 h 6858000"/>
              <a:gd name="connsiteX71-35439" fmla="*/ 5998138 w 6127519"/>
              <a:gd name="connsiteY71-35440" fmla="*/ 4697518 h 6858000"/>
              <a:gd name="connsiteX72-35441" fmla="*/ 6007819 w 6127519"/>
              <a:gd name="connsiteY72-35442" fmla="*/ 4858148 h 6858000"/>
              <a:gd name="connsiteX73-35443" fmla="*/ 6007749 w 6127519"/>
              <a:gd name="connsiteY73-35444" fmla="*/ 4964715 h 6858000"/>
              <a:gd name="connsiteX74-35445" fmla="*/ 6005269 w 6127519"/>
              <a:gd name="connsiteY74-35446" fmla="*/ 5150567 h 6858000"/>
              <a:gd name="connsiteX75-35447" fmla="*/ 6001127 w 6127519"/>
              <a:gd name="connsiteY75-35448" fmla="*/ 5164609 h 6858000"/>
              <a:gd name="connsiteX76-35449" fmla="*/ 5998514 w 6127519"/>
              <a:gd name="connsiteY76-35450" fmla="*/ 5189673 h 6858000"/>
              <a:gd name="connsiteX77-35451" fmla="*/ 6018409 w 6127519"/>
              <a:gd name="connsiteY77-35452" fmla="*/ 5227157 h 6858000"/>
              <a:gd name="connsiteX78-35453" fmla="*/ 6036748 w 6127519"/>
              <a:gd name="connsiteY78-35454" fmla="*/ 5322752 h 6858000"/>
              <a:gd name="connsiteX79-35455" fmla="*/ 6036943 w 6127519"/>
              <a:gd name="connsiteY79-35456" fmla="*/ 5329480 h 6858000"/>
              <a:gd name="connsiteX80-35457" fmla="*/ 6037677 w 6127519"/>
              <a:gd name="connsiteY80-35458" fmla="*/ 5354807 h 6858000"/>
              <a:gd name="connsiteX81-35459" fmla="*/ 6039728 w 6127519"/>
              <a:gd name="connsiteY81-35460" fmla="*/ 5359416 h 6858000"/>
              <a:gd name="connsiteX82-35461" fmla="*/ 6053435 w 6127519"/>
              <a:gd name="connsiteY82-35462" fmla="*/ 5387547 h 6858000"/>
              <a:gd name="connsiteX83-35463" fmla="*/ 6065933 w 6127519"/>
              <a:gd name="connsiteY83-35464" fmla="*/ 5443002 h 6858000"/>
              <a:gd name="connsiteX84-35465" fmla="*/ 6068640 w 6127519"/>
              <a:gd name="connsiteY84-35466" fmla="*/ 5474503 h 6858000"/>
              <a:gd name="connsiteX85-35467" fmla="*/ 6080922 w 6127519"/>
              <a:gd name="connsiteY85-35468" fmla="*/ 5561070 h 6858000"/>
              <a:gd name="connsiteX86-35469" fmla="*/ 6096949 w 6127519"/>
              <a:gd name="connsiteY86-35470" fmla="*/ 5648179 h 6858000"/>
              <a:gd name="connsiteX87-35471" fmla="*/ 6121353 w 6127519"/>
              <a:gd name="connsiteY87-35472" fmla="*/ 5721725 h 6858000"/>
              <a:gd name="connsiteX88-35473" fmla="*/ 6121607 w 6127519"/>
              <a:gd name="connsiteY88-35474" fmla="*/ 5721959 h 6858000"/>
              <a:gd name="connsiteX89-35475" fmla="*/ 6127024 w 6127519"/>
              <a:gd name="connsiteY89-35476" fmla="*/ 5786902 h 6858000"/>
              <a:gd name="connsiteX90-35477" fmla="*/ 6127519 w 6127519"/>
              <a:gd name="connsiteY90-35478" fmla="*/ 5865775 h 6858000"/>
              <a:gd name="connsiteX91-35479" fmla="*/ 6119217 w 6127519"/>
              <a:gd name="connsiteY91-35480" fmla="*/ 5888542 h 6858000"/>
              <a:gd name="connsiteX92-35481" fmla="*/ 6102493 w 6127519"/>
              <a:gd name="connsiteY92-35482" fmla="*/ 5928602 h 6858000"/>
              <a:gd name="connsiteX93-35483" fmla="*/ 6056863 w 6127519"/>
              <a:gd name="connsiteY93-35484" fmla="*/ 6000643 h 6858000"/>
              <a:gd name="connsiteX94-35485" fmla="*/ 6045436 w 6127519"/>
              <a:gd name="connsiteY94-35486" fmla="*/ 6124480 h 6858000"/>
              <a:gd name="connsiteX95-35487" fmla="*/ 6030489 w 6127519"/>
              <a:gd name="connsiteY95-35488" fmla="*/ 6317666 h 6858000"/>
              <a:gd name="connsiteX96-35489" fmla="*/ 6007492 w 6127519"/>
              <a:gd name="connsiteY96-35490" fmla="*/ 6440818 h 6858000"/>
              <a:gd name="connsiteX97-35491" fmla="*/ 6009467 w 6127519"/>
              <a:gd name="connsiteY97-35492" fmla="*/ 6487076 h 6858000"/>
              <a:gd name="connsiteX98-35493" fmla="*/ 5995064 w 6127519"/>
              <a:gd name="connsiteY98-35494" fmla="*/ 6540791 h 6858000"/>
              <a:gd name="connsiteX99-35495" fmla="*/ 6004510 w 6127519"/>
              <a:gd name="connsiteY99-35496" fmla="*/ 6599256 h 6858000"/>
              <a:gd name="connsiteX100-35497" fmla="*/ 5986207 w 6127519"/>
              <a:gd name="connsiteY100-35498" fmla="*/ 6695855 h 6858000"/>
              <a:gd name="connsiteX101-35499" fmla="*/ 5979428 w 6127519"/>
              <a:gd name="connsiteY101-35500" fmla="*/ 6754678 h 6858000"/>
              <a:gd name="connsiteX102-35501" fmla="*/ 5983398 w 6127519"/>
              <a:gd name="connsiteY102-35502" fmla="*/ 6778641 h 6858000"/>
              <a:gd name="connsiteX103-35503" fmla="*/ 5984543 w 6127519"/>
              <a:gd name="connsiteY103-35504" fmla="*/ 6811016 h 6858000"/>
              <a:gd name="connsiteX104-35505" fmla="*/ 5979671 w 6127519"/>
              <a:gd name="connsiteY104-35506" fmla="*/ 6858000 h 6858000"/>
              <a:gd name="connsiteX105-35507" fmla="*/ 0 w 6127519"/>
              <a:gd name="connsiteY105-35508" fmla="*/ 6858000 h 6858000"/>
              <a:gd name="connsiteX106-35509" fmla="*/ 0 w 6127519"/>
              <a:gd name="connsiteY106-35510" fmla="*/ 0 h 6858000"/>
              <a:gd name="connsiteX0-35511" fmla="*/ 0 w 6127519"/>
              <a:gd name="connsiteY0-35512" fmla="*/ 0 h 6858000"/>
              <a:gd name="connsiteX1-35513" fmla="*/ 4965888 w 6127519"/>
              <a:gd name="connsiteY1-35514" fmla="*/ 0 h 6858000"/>
              <a:gd name="connsiteX2-35515" fmla="*/ 4967767 w 6127519"/>
              <a:gd name="connsiteY2-35516" fmla="*/ 7930 h 6858000"/>
              <a:gd name="connsiteX3-35517" fmla="*/ 4979444 w 6127519"/>
              <a:gd name="connsiteY3-35518" fmla="*/ 43921 h 6858000"/>
              <a:gd name="connsiteX4-35519" fmla="*/ 5021173 w 6127519"/>
              <a:gd name="connsiteY4-35520" fmla="*/ 123738 h 6858000"/>
              <a:gd name="connsiteX5-35521" fmla="*/ 5075458 w 6127519"/>
              <a:gd name="connsiteY5-35522" fmla="*/ 264355 h 6858000"/>
              <a:gd name="connsiteX6-35523" fmla="*/ 5081175 w 6127519"/>
              <a:gd name="connsiteY6-35524" fmla="*/ 277448 h 6858000"/>
              <a:gd name="connsiteX7-35525" fmla="*/ 5097011 w 6127519"/>
              <a:gd name="connsiteY7-35526" fmla="*/ 355616 h 6858000"/>
              <a:gd name="connsiteX8-35527" fmla="*/ 5130982 w 6127519"/>
              <a:gd name="connsiteY8-35528" fmla="*/ 412030 h 6858000"/>
              <a:gd name="connsiteX9-35529" fmla="*/ 5153000 w 6127519"/>
              <a:gd name="connsiteY9-35530" fmla="*/ 507134 h 6858000"/>
              <a:gd name="connsiteX10-35531" fmla="*/ 5171282 w 6127519"/>
              <a:gd name="connsiteY10-35532" fmla="*/ 602071 h 6858000"/>
              <a:gd name="connsiteX11-35533" fmla="*/ 5176196 w 6127519"/>
              <a:gd name="connsiteY11-35534" fmla="*/ 636822 h 6858000"/>
              <a:gd name="connsiteX12-35535" fmla="*/ 5189051 w 6127519"/>
              <a:gd name="connsiteY12-35536" fmla="*/ 782518 h 6858000"/>
              <a:gd name="connsiteX13-35537" fmla="*/ 5221088 w 6127519"/>
              <a:gd name="connsiteY13-35538" fmla="*/ 860193 h 6858000"/>
              <a:gd name="connsiteX14-35539" fmla="*/ 5230806 w 6127519"/>
              <a:gd name="connsiteY14-35540" fmla="*/ 961354 h 6858000"/>
              <a:gd name="connsiteX15-35541" fmla="*/ 5201018 w 6127519"/>
              <a:gd name="connsiteY15-35542" fmla="*/ 1095027 h 6858000"/>
              <a:gd name="connsiteX16-35543" fmla="*/ 5202153 w 6127519"/>
              <a:gd name="connsiteY16-35544" fmla="*/ 1133224 h 6858000"/>
              <a:gd name="connsiteX17-35545" fmla="*/ 5189234 w 6127519"/>
              <a:gd name="connsiteY17-35546" fmla="*/ 1193495 h 6858000"/>
              <a:gd name="connsiteX18-35547" fmla="*/ 5202769 w 6127519"/>
              <a:gd name="connsiteY18-35548" fmla="*/ 1269450 h 6858000"/>
              <a:gd name="connsiteX19-35549" fmla="*/ 5225968 w 6127519"/>
              <a:gd name="connsiteY19-35550" fmla="*/ 1357994 h 6858000"/>
              <a:gd name="connsiteX20-35551" fmla="*/ 5233819 w 6127519"/>
              <a:gd name="connsiteY20-35552" fmla="*/ 1380922 h 6858000"/>
              <a:gd name="connsiteX21-35553" fmla="*/ 5237226 w 6127519"/>
              <a:gd name="connsiteY21-35554" fmla="*/ 1441327 h 6858000"/>
              <a:gd name="connsiteX22-35555" fmla="*/ 5255653 w 6127519"/>
              <a:gd name="connsiteY22-35556" fmla="*/ 1524712 h 6858000"/>
              <a:gd name="connsiteX23-35557" fmla="*/ 5263491 w 6127519"/>
              <a:gd name="connsiteY23-35558" fmla="*/ 1642938 h 6858000"/>
              <a:gd name="connsiteX24-35559" fmla="*/ 5261314 w 6127519"/>
              <a:gd name="connsiteY24-35560" fmla="*/ 1689177 h 6858000"/>
              <a:gd name="connsiteX25-35561" fmla="*/ 5259788 w 6127519"/>
              <a:gd name="connsiteY25-35562" fmla="*/ 1768516 h 6858000"/>
              <a:gd name="connsiteX26-35563" fmla="*/ 5255696 w 6127519"/>
              <a:gd name="connsiteY26-35564" fmla="*/ 1953770 h 6858000"/>
              <a:gd name="connsiteX27-35565" fmla="*/ 5252592 w 6127519"/>
              <a:gd name="connsiteY27-35566" fmla="*/ 2092210 h 6858000"/>
              <a:gd name="connsiteX28-35567" fmla="*/ 5250104 w 6127519"/>
              <a:gd name="connsiteY28-35568" fmla="*/ 2249166 h 6858000"/>
              <a:gd name="connsiteX29-35569" fmla="*/ 5251214 w 6127519"/>
              <a:gd name="connsiteY29-35570" fmla="*/ 2250944 h 6858000"/>
              <a:gd name="connsiteX30-35571" fmla="*/ 5250644 w 6127519"/>
              <a:gd name="connsiteY30-35572" fmla="*/ 2266619 h 6858000"/>
              <a:gd name="connsiteX31-35573" fmla="*/ 5293877 w 6127519"/>
              <a:gd name="connsiteY31-35574" fmla="*/ 2368649 h 6858000"/>
              <a:gd name="connsiteX32-35575" fmla="*/ 5311338 w 6127519"/>
              <a:gd name="connsiteY32-35576" fmla="*/ 2404034 h 6858000"/>
              <a:gd name="connsiteX33-35577" fmla="*/ 5338366 w 6127519"/>
              <a:gd name="connsiteY33-35578" fmla="*/ 2465052 h 6858000"/>
              <a:gd name="connsiteX34-35579" fmla="*/ 5371263 w 6127519"/>
              <a:gd name="connsiteY34-35580" fmla="*/ 2586413 h 6858000"/>
              <a:gd name="connsiteX35-35581" fmla="*/ 5407503 w 6127519"/>
              <a:gd name="connsiteY35-35582" fmla="*/ 2786290 h 6858000"/>
              <a:gd name="connsiteX36-35583" fmla="*/ 5407356 w 6127519"/>
              <a:gd name="connsiteY36-35584" fmla="*/ 2787545 h 6858000"/>
              <a:gd name="connsiteX37-35585" fmla="*/ 5457023 w 6127519"/>
              <a:gd name="connsiteY37-35586" fmla="*/ 2858292 h 6858000"/>
              <a:gd name="connsiteX38-35587" fmla="*/ 5479298 w 6127519"/>
              <a:gd name="connsiteY38-35588" fmla="*/ 2947791 h 6858000"/>
              <a:gd name="connsiteX39-35589" fmla="*/ 5481770 w 6127519"/>
              <a:gd name="connsiteY39-35590" fmla="*/ 2951352 h 6858000"/>
              <a:gd name="connsiteX40-35591" fmla="*/ 5482415 w 6127519"/>
              <a:gd name="connsiteY40-35592" fmla="*/ 3004079 h 6858000"/>
              <a:gd name="connsiteX41-35593" fmla="*/ 5503944 w 6127519"/>
              <a:gd name="connsiteY41-35594" fmla="*/ 3123335 h 6858000"/>
              <a:gd name="connsiteX42-35595" fmla="*/ 5516007 w 6127519"/>
              <a:gd name="connsiteY42-35596" fmla="*/ 3258473 h 6858000"/>
              <a:gd name="connsiteX43-35597" fmla="*/ 5589758 w 6127519"/>
              <a:gd name="connsiteY43-35598" fmla="*/ 3453699 h 6858000"/>
              <a:gd name="connsiteX44-35599" fmla="*/ 5596144 w 6127519"/>
              <a:gd name="connsiteY44-35600" fmla="*/ 3534624 h 6858000"/>
              <a:gd name="connsiteX45-35601" fmla="*/ 5597750 w 6127519"/>
              <a:gd name="connsiteY45-35602" fmla="*/ 3534129 h 6858000"/>
              <a:gd name="connsiteX46-35603" fmla="*/ 5599700 w 6127519"/>
              <a:gd name="connsiteY46-35604" fmla="*/ 3547221 h 6858000"/>
              <a:gd name="connsiteX47-35605" fmla="*/ 5615031 w 6127519"/>
              <a:gd name="connsiteY47-35606" fmla="*/ 3557482 h 6858000"/>
              <a:gd name="connsiteX48-35607" fmla="*/ 5618377 w 6127519"/>
              <a:gd name="connsiteY48-35608" fmla="*/ 3588431 h 6858000"/>
              <a:gd name="connsiteX49-35609" fmla="*/ 5612155 w 6127519"/>
              <a:gd name="connsiteY49-35610" fmla="*/ 3589869 h 6858000"/>
              <a:gd name="connsiteX50-35611" fmla="*/ 5620843 w 6127519"/>
              <a:gd name="connsiteY50-35612" fmla="*/ 3606745 h 6858000"/>
              <a:gd name="connsiteX51-35613" fmla="*/ 5655472 w 6127519"/>
              <a:gd name="connsiteY51-35614" fmla="*/ 3678877 h 6858000"/>
              <a:gd name="connsiteX52-35615" fmla="*/ 5683015 w 6127519"/>
              <a:gd name="connsiteY52-35616" fmla="*/ 3762025 h 6858000"/>
              <a:gd name="connsiteX53-35617" fmla="*/ 5696643 w 6127519"/>
              <a:gd name="connsiteY53-35618" fmla="*/ 3773888 h 6858000"/>
              <a:gd name="connsiteX54-35619" fmla="*/ 5707995 w 6127519"/>
              <a:gd name="connsiteY54-35620" fmla="*/ 3781685 h 6858000"/>
              <a:gd name="connsiteX55-35621" fmla="*/ 5768491 w 6127519"/>
              <a:gd name="connsiteY55-35622" fmla="*/ 3914399 h 6858000"/>
              <a:gd name="connsiteX56-35623" fmla="*/ 5793123 w 6127519"/>
              <a:gd name="connsiteY56-35624" fmla="*/ 3969952 h 6858000"/>
              <a:gd name="connsiteX57-35625" fmla="*/ 5808321 w 6127519"/>
              <a:gd name="connsiteY57-35626" fmla="*/ 3988153 h 6858000"/>
              <a:gd name="connsiteX58-35627" fmla="*/ 5825621 w 6127519"/>
              <a:gd name="connsiteY58-35628" fmla="*/ 4015525 h 6858000"/>
              <a:gd name="connsiteX59-35629" fmla="*/ 5860672 w 6127519"/>
              <a:gd name="connsiteY59-35630" fmla="*/ 4061579 h 6858000"/>
              <a:gd name="connsiteX60-35631" fmla="*/ 5872173 w 6127519"/>
              <a:gd name="connsiteY60-35632" fmla="*/ 4088497 h 6858000"/>
              <a:gd name="connsiteX61-35633" fmla="*/ 5894095 w 6127519"/>
              <a:gd name="connsiteY61-35634" fmla="*/ 4128857 h 6858000"/>
              <a:gd name="connsiteX62-35635" fmla="*/ 5903513 w 6127519"/>
              <a:gd name="connsiteY62-35636" fmla="*/ 4187661 h 6858000"/>
              <a:gd name="connsiteX63-35637" fmla="*/ 5917114 w 6127519"/>
              <a:gd name="connsiteY63-35638" fmla="*/ 4213096 h 6858000"/>
              <a:gd name="connsiteX64-35639" fmla="*/ 5924233 w 6127519"/>
              <a:gd name="connsiteY64-35640" fmla="*/ 4242060 h 6858000"/>
              <a:gd name="connsiteX65-35641" fmla="*/ 5928910 w 6127519"/>
              <a:gd name="connsiteY65-35642" fmla="*/ 4300973 h 6858000"/>
              <a:gd name="connsiteX66-35643" fmla="*/ 5939320 w 6127519"/>
              <a:gd name="connsiteY66-35644" fmla="*/ 4340435 h 6858000"/>
              <a:gd name="connsiteX67-35645" fmla="*/ 5946705 w 6127519"/>
              <a:gd name="connsiteY67-35646" fmla="*/ 4428051 h 6858000"/>
              <a:gd name="connsiteX68-35647" fmla="*/ 5949261 w 6127519"/>
              <a:gd name="connsiteY68-35648" fmla="*/ 4449185 h 6858000"/>
              <a:gd name="connsiteX69-35649" fmla="*/ 5968960 w 6127519"/>
              <a:gd name="connsiteY69-35650" fmla="*/ 4482655 h 6858000"/>
              <a:gd name="connsiteX70-35651" fmla="*/ 5980106 w 6127519"/>
              <a:gd name="connsiteY70-35652" fmla="*/ 4585087 h 6858000"/>
              <a:gd name="connsiteX71-35653" fmla="*/ 5998138 w 6127519"/>
              <a:gd name="connsiteY71-35654" fmla="*/ 4697518 h 6858000"/>
              <a:gd name="connsiteX72-35655" fmla="*/ 6007819 w 6127519"/>
              <a:gd name="connsiteY72-35656" fmla="*/ 4858148 h 6858000"/>
              <a:gd name="connsiteX73-35657" fmla="*/ 6007749 w 6127519"/>
              <a:gd name="connsiteY73-35658" fmla="*/ 4964715 h 6858000"/>
              <a:gd name="connsiteX74-35659" fmla="*/ 6005269 w 6127519"/>
              <a:gd name="connsiteY74-35660" fmla="*/ 5150567 h 6858000"/>
              <a:gd name="connsiteX75-35661" fmla="*/ 6001127 w 6127519"/>
              <a:gd name="connsiteY75-35662" fmla="*/ 5164609 h 6858000"/>
              <a:gd name="connsiteX76-35663" fmla="*/ 5998514 w 6127519"/>
              <a:gd name="connsiteY76-35664" fmla="*/ 5189673 h 6858000"/>
              <a:gd name="connsiteX77-35665" fmla="*/ 6018409 w 6127519"/>
              <a:gd name="connsiteY77-35666" fmla="*/ 5227157 h 6858000"/>
              <a:gd name="connsiteX78-35667" fmla="*/ 6036748 w 6127519"/>
              <a:gd name="connsiteY78-35668" fmla="*/ 5322752 h 6858000"/>
              <a:gd name="connsiteX79-35669" fmla="*/ 6036943 w 6127519"/>
              <a:gd name="connsiteY79-35670" fmla="*/ 5329480 h 6858000"/>
              <a:gd name="connsiteX80-35671" fmla="*/ 6037677 w 6127519"/>
              <a:gd name="connsiteY80-35672" fmla="*/ 5354807 h 6858000"/>
              <a:gd name="connsiteX81-35673" fmla="*/ 6039728 w 6127519"/>
              <a:gd name="connsiteY81-35674" fmla="*/ 5359416 h 6858000"/>
              <a:gd name="connsiteX82-35675" fmla="*/ 6053435 w 6127519"/>
              <a:gd name="connsiteY82-35676" fmla="*/ 5387547 h 6858000"/>
              <a:gd name="connsiteX83-35677" fmla="*/ 6065933 w 6127519"/>
              <a:gd name="connsiteY83-35678" fmla="*/ 5443002 h 6858000"/>
              <a:gd name="connsiteX84-35679" fmla="*/ 6068640 w 6127519"/>
              <a:gd name="connsiteY84-35680" fmla="*/ 5474503 h 6858000"/>
              <a:gd name="connsiteX85-35681" fmla="*/ 6080922 w 6127519"/>
              <a:gd name="connsiteY85-35682" fmla="*/ 5561070 h 6858000"/>
              <a:gd name="connsiteX86-35683" fmla="*/ 6096949 w 6127519"/>
              <a:gd name="connsiteY86-35684" fmla="*/ 5648179 h 6858000"/>
              <a:gd name="connsiteX87-35685" fmla="*/ 6121353 w 6127519"/>
              <a:gd name="connsiteY87-35686" fmla="*/ 5721725 h 6858000"/>
              <a:gd name="connsiteX88-35687" fmla="*/ 6109884 w 6127519"/>
              <a:gd name="connsiteY88-35688" fmla="*/ 5721959 h 6858000"/>
              <a:gd name="connsiteX89-35689" fmla="*/ 6127024 w 6127519"/>
              <a:gd name="connsiteY89-35690" fmla="*/ 5786902 h 6858000"/>
              <a:gd name="connsiteX90-35691" fmla="*/ 6127519 w 6127519"/>
              <a:gd name="connsiteY90-35692" fmla="*/ 5865775 h 6858000"/>
              <a:gd name="connsiteX91-35693" fmla="*/ 6119217 w 6127519"/>
              <a:gd name="connsiteY91-35694" fmla="*/ 5888542 h 6858000"/>
              <a:gd name="connsiteX92-35695" fmla="*/ 6102493 w 6127519"/>
              <a:gd name="connsiteY92-35696" fmla="*/ 5928602 h 6858000"/>
              <a:gd name="connsiteX93-35697" fmla="*/ 6056863 w 6127519"/>
              <a:gd name="connsiteY93-35698" fmla="*/ 6000643 h 6858000"/>
              <a:gd name="connsiteX94-35699" fmla="*/ 6045436 w 6127519"/>
              <a:gd name="connsiteY94-35700" fmla="*/ 6124480 h 6858000"/>
              <a:gd name="connsiteX95-35701" fmla="*/ 6030489 w 6127519"/>
              <a:gd name="connsiteY95-35702" fmla="*/ 6317666 h 6858000"/>
              <a:gd name="connsiteX96-35703" fmla="*/ 6007492 w 6127519"/>
              <a:gd name="connsiteY96-35704" fmla="*/ 6440818 h 6858000"/>
              <a:gd name="connsiteX97-35705" fmla="*/ 6009467 w 6127519"/>
              <a:gd name="connsiteY97-35706" fmla="*/ 6487076 h 6858000"/>
              <a:gd name="connsiteX98-35707" fmla="*/ 5995064 w 6127519"/>
              <a:gd name="connsiteY98-35708" fmla="*/ 6540791 h 6858000"/>
              <a:gd name="connsiteX99-35709" fmla="*/ 6004510 w 6127519"/>
              <a:gd name="connsiteY99-35710" fmla="*/ 6599256 h 6858000"/>
              <a:gd name="connsiteX100-35711" fmla="*/ 5986207 w 6127519"/>
              <a:gd name="connsiteY100-35712" fmla="*/ 6695855 h 6858000"/>
              <a:gd name="connsiteX101-35713" fmla="*/ 5979428 w 6127519"/>
              <a:gd name="connsiteY101-35714" fmla="*/ 6754678 h 6858000"/>
              <a:gd name="connsiteX102-35715" fmla="*/ 5983398 w 6127519"/>
              <a:gd name="connsiteY102-35716" fmla="*/ 6778641 h 6858000"/>
              <a:gd name="connsiteX103-35717" fmla="*/ 5984543 w 6127519"/>
              <a:gd name="connsiteY103-35718" fmla="*/ 6811016 h 6858000"/>
              <a:gd name="connsiteX104-35719" fmla="*/ 5979671 w 6127519"/>
              <a:gd name="connsiteY104-35720" fmla="*/ 6858000 h 6858000"/>
              <a:gd name="connsiteX105-35721" fmla="*/ 0 w 6127519"/>
              <a:gd name="connsiteY105-35722" fmla="*/ 6858000 h 6858000"/>
              <a:gd name="connsiteX106-35723" fmla="*/ 0 w 6127519"/>
              <a:gd name="connsiteY106-35724" fmla="*/ 0 h 6858000"/>
              <a:gd name="connsiteX0-35725" fmla="*/ 0 w 6127519"/>
              <a:gd name="connsiteY0-35726" fmla="*/ 0 h 6858000"/>
              <a:gd name="connsiteX1-35727" fmla="*/ 4965888 w 6127519"/>
              <a:gd name="connsiteY1-35728" fmla="*/ 0 h 6858000"/>
              <a:gd name="connsiteX2-35729" fmla="*/ 4967767 w 6127519"/>
              <a:gd name="connsiteY2-35730" fmla="*/ 7930 h 6858000"/>
              <a:gd name="connsiteX3-35731" fmla="*/ 4979444 w 6127519"/>
              <a:gd name="connsiteY3-35732" fmla="*/ 43921 h 6858000"/>
              <a:gd name="connsiteX4-35733" fmla="*/ 5021173 w 6127519"/>
              <a:gd name="connsiteY4-35734" fmla="*/ 123738 h 6858000"/>
              <a:gd name="connsiteX5-35735" fmla="*/ 5075458 w 6127519"/>
              <a:gd name="connsiteY5-35736" fmla="*/ 264355 h 6858000"/>
              <a:gd name="connsiteX6-35737" fmla="*/ 5081175 w 6127519"/>
              <a:gd name="connsiteY6-35738" fmla="*/ 277448 h 6858000"/>
              <a:gd name="connsiteX7-35739" fmla="*/ 5097011 w 6127519"/>
              <a:gd name="connsiteY7-35740" fmla="*/ 355616 h 6858000"/>
              <a:gd name="connsiteX8-35741" fmla="*/ 5130982 w 6127519"/>
              <a:gd name="connsiteY8-35742" fmla="*/ 412030 h 6858000"/>
              <a:gd name="connsiteX9-35743" fmla="*/ 5153000 w 6127519"/>
              <a:gd name="connsiteY9-35744" fmla="*/ 507134 h 6858000"/>
              <a:gd name="connsiteX10-35745" fmla="*/ 5171282 w 6127519"/>
              <a:gd name="connsiteY10-35746" fmla="*/ 602071 h 6858000"/>
              <a:gd name="connsiteX11-35747" fmla="*/ 5176196 w 6127519"/>
              <a:gd name="connsiteY11-35748" fmla="*/ 636822 h 6858000"/>
              <a:gd name="connsiteX12-35749" fmla="*/ 5189051 w 6127519"/>
              <a:gd name="connsiteY12-35750" fmla="*/ 782518 h 6858000"/>
              <a:gd name="connsiteX13-35751" fmla="*/ 5221088 w 6127519"/>
              <a:gd name="connsiteY13-35752" fmla="*/ 860193 h 6858000"/>
              <a:gd name="connsiteX14-35753" fmla="*/ 5230806 w 6127519"/>
              <a:gd name="connsiteY14-35754" fmla="*/ 961354 h 6858000"/>
              <a:gd name="connsiteX15-35755" fmla="*/ 5201018 w 6127519"/>
              <a:gd name="connsiteY15-35756" fmla="*/ 1095027 h 6858000"/>
              <a:gd name="connsiteX16-35757" fmla="*/ 5202153 w 6127519"/>
              <a:gd name="connsiteY16-35758" fmla="*/ 1133224 h 6858000"/>
              <a:gd name="connsiteX17-35759" fmla="*/ 5189234 w 6127519"/>
              <a:gd name="connsiteY17-35760" fmla="*/ 1193495 h 6858000"/>
              <a:gd name="connsiteX18-35761" fmla="*/ 5202769 w 6127519"/>
              <a:gd name="connsiteY18-35762" fmla="*/ 1269450 h 6858000"/>
              <a:gd name="connsiteX19-35763" fmla="*/ 5225968 w 6127519"/>
              <a:gd name="connsiteY19-35764" fmla="*/ 1357994 h 6858000"/>
              <a:gd name="connsiteX20-35765" fmla="*/ 5233819 w 6127519"/>
              <a:gd name="connsiteY20-35766" fmla="*/ 1380922 h 6858000"/>
              <a:gd name="connsiteX21-35767" fmla="*/ 5237226 w 6127519"/>
              <a:gd name="connsiteY21-35768" fmla="*/ 1441327 h 6858000"/>
              <a:gd name="connsiteX22-35769" fmla="*/ 5255653 w 6127519"/>
              <a:gd name="connsiteY22-35770" fmla="*/ 1524712 h 6858000"/>
              <a:gd name="connsiteX23-35771" fmla="*/ 5263491 w 6127519"/>
              <a:gd name="connsiteY23-35772" fmla="*/ 1642938 h 6858000"/>
              <a:gd name="connsiteX24-35773" fmla="*/ 5261314 w 6127519"/>
              <a:gd name="connsiteY24-35774" fmla="*/ 1689177 h 6858000"/>
              <a:gd name="connsiteX25-35775" fmla="*/ 5259788 w 6127519"/>
              <a:gd name="connsiteY25-35776" fmla="*/ 1768516 h 6858000"/>
              <a:gd name="connsiteX26-35777" fmla="*/ 5255696 w 6127519"/>
              <a:gd name="connsiteY26-35778" fmla="*/ 1953770 h 6858000"/>
              <a:gd name="connsiteX27-35779" fmla="*/ 5252592 w 6127519"/>
              <a:gd name="connsiteY27-35780" fmla="*/ 2092210 h 6858000"/>
              <a:gd name="connsiteX28-35781" fmla="*/ 5250104 w 6127519"/>
              <a:gd name="connsiteY28-35782" fmla="*/ 2249166 h 6858000"/>
              <a:gd name="connsiteX29-35783" fmla="*/ 5251214 w 6127519"/>
              <a:gd name="connsiteY29-35784" fmla="*/ 2250944 h 6858000"/>
              <a:gd name="connsiteX30-35785" fmla="*/ 5250644 w 6127519"/>
              <a:gd name="connsiteY30-35786" fmla="*/ 2266619 h 6858000"/>
              <a:gd name="connsiteX31-35787" fmla="*/ 5293877 w 6127519"/>
              <a:gd name="connsiteY31-35788" fmla="*/ 2368649 h 6858000"/>
              <a:gd name="connsiteX32-35789" fmla="*/ 5311338 w 6127519"/>
              <a:gd name="connsiteY32-35790" fmla="*/ 2404034 h 6858000"/>
              <a:gd name="connsiteX33-35791" fmla="*/ 5338366 w 6127519"/>
              <a:gd name="connsiteY33-35792" fmla="*/ 2465052 h 6858000"/>
              <a:gd name="connsiteX34-35793" fmla="*/ 5371263 w 6127519"/>
              <a:gd name="connsiteY34-35794" fmla="*/ 2586413 h 6858000"/>
              <a:gd name="connsiteX35-35795" fmla="*/ 5407503 w 6127519"/>
              <a:gd name="connsiteY35-35796" fmla="*/ 2786290 h 6858000"/>
              <a:gd name="connsiteX36-35797" fmla="*/ 5407356 w 6127519"/>
              <a:gd name="connsiteY36-35798" fmla="*/ 2787545 h 6858000"/>
              <a:gd name="connsiteX37-35799" fmla="*/ 5457023 w 6127519"/>
              <a:gd name="connsiteY37-35800" fmla="*/ 2858292 h 6858000"/>
              <a:gd name="connsiteX38-35801" fmla="*/ 5479298 w 6127519"/>
              <a:gd name="connsiteY38-35802" fmla="*/ 2947791 h 6858000"/>
              <a:gd name="connsiteX39-35803" fmla="*/ 5481770 w 6127519"/>
              <a:gd name="connsiteY39-35804" fmla="*/ 2951352 h 6858000"/>
              <a:gd name="connsiteX40-35805" fmla="*/ 5482415 w 6127519"/>
              <a:gd name="connsiteY40-35806" fmla="*/ 3004079 h 6858000"/>
              <a:gd name="connsiteX41-35807" fmla="*/ 5503944 w 6127519"/>
              <a:gd name="connsiteY41-35808" fmla="*/ 3123335 h 6858000"/>
              <a:gd name="connsiteX42-35809" fmla="*/ 5516007 w 6127519"/>
              <a:gd name="connsiteY42-35810" fmla="*/ 3258473 h 6858000"/>
              <a:gd name="connsiteX43-35811" fmla="*/ 5589758 w 6127519"/>
              <a:gd name="connsiteY43-35812" fmla="*/ 3453699 h 6858000"/>
              <a:gd name="connsiteX44-35813" fmla="*/ 5596144 w 6127519"/>
              <a:gd name="connsiteY44-35814" fmla="*/ 3534624 h 6858000"/>
              <a:gd name="connsiteX45-35815" fmla="*/ 5597750 w 6127519"/>
              <a:gd name="connsiteY45-35816" fmla="*/ 3534129 h 6858000"/>
              <a:gd name="connsiteX46-35817" fmla="*/ 5599700 w 6127519"/>
              <a:gd name="connsiteY46-35818" fmla="*/ 3547221 h 6858000"/>
              <a:gd name="connsiteX47-35819" fmla="*/ 5615031 w 6127519"/>
              <a:gd name="connsiteY47-35820" fmla="*/ 3557482 h 6858000"/>
              <a:gd name="connsiteX48-35821" fmla="*/ 5618377 w 6127519"/>
              <a:gd name="connsiteY48-35822" fmla="*/ 3588431 h 6858000"/>
              <a:gd name="connsiteX49-35823" fmla="*/ 5612155 w 6127519"/>
              <a:gd name="connsiteY49-35824" fmla="*/ 3589869 h 6858000"/>
              <a:gd name="connsiteX50-35825" fmla="*/ 5620843 w 6127519"/>
              <a:gd name="connsiteY50-35826" fmla="*/ 3606745 h 6858000"/>
              <a:gd name="connsiteX51-35827" fmla="*/ 5655472 w 6127519"/>
              <a:gd name="connsiteY51-35828" fmla="*/ 3678877 h 6858000"/>
              <a:gd name="connsiteX52-35829" fmla="*/ 5683015 w 6127519"/>
              <a:gd name="connsiteY52-35830" fmla="*/ 3762025 h 6858000"/>
              <a:gd name="connsiteX53-35831" fmla="*/ 5696643 w 6127519"/>
              <a:gd name="connsiteY53-35832" fmla="*/ 3773888 h 6858000"/>
              <a:gd name="connsiteX54-35833" fmla="*/ 5707995 w 6127519"/>
              <a:gd name="connsiteY54-35834" fmla="*/ 3781685 h 6858000"/>
              <a:gd name="connsiteX55-35835" fmla="*/ 5768491 w 6127519"/>
              <a:gd name="connsiteY55-35836" fmla="*/ 3914399 h 6858000"/>
              <a:gd name="connsiteX56-35837" fmla="*/ 5793123 w 6127519"/>
              <a:gd name="connsiteY56-35838" fmla="*/ 3969952 h 6858000"/>
              <a:gd name="connsiteX57-35839" fmla="*/ 5808321 w 6127519"/>
              <a:gd name="connsiteY57-35840" fmla="*/ 3988153 h 6858000"/>
              <a:gd name="connsiteX58-35841" fmla="*/ 5825621 w 6127519"/>
              <a:gd name="connsiteY58-35842" fmla="*/ 4015525 h 6858000"/>
              <a:gd name="connsiteX59-35843" fmla="*/ 5860672 w 6127519"/>
              <a:gd name="connsiteY59-35844" fmla="*/ 4061579 h 6858000"/>
              <a:gd name="connsiteX60-35845" fmla="*/ 5872173 w 6127519"/>
              <a:gd name="connsiteY60-35846" fmla="*/ 4088497 h 6858000"/>
              <a:gd name="connsiteX61-35847" fmla="*/ 5894095 w 6127519"/>
              <a:gd name="connsiteY61-35848" fmla="*/ 4128857 h 6858000"/>
              <a:gd name="connsiteX62-35849" fmla="*/ 5903513 w 6127519"/>
              <a:gd name="connsiteY62-35850" fmla="*/ 4187661 h 6858000"/>
              <a:gd name="connsiteX63-35851" fmla="*/ 5917114 w 6127519"/>
              <a:gd name="connsiteY63-35852" fmla="*/ 4213096 h 6858000"/>
              <a:gd name="connsiteX64-35853" fmla="*/ 5924233 w 6127519"/>
              <a:gd name="connsiteY64-35854" fmla="*/ 4242060 h 6858000"/>
              <a:gd name="connsiteX65-35855" fmla="*/ 5928910 w 6127519"/>
              <a:gd name="connsiteY65-35856" fmla="*/ 4300973 h 6858000"/>
              <a:gd name="connsiteX66-35857" fmla="*/ 5939320 w 6127519"/>
              <a:gd name="connsiteY66-35858" fmla="*/ 4340435 h 6858000"/>
              <a:gd name="connsiteX67-35859" fmla="*/ 5946705 w 6127519"/>
              <a:gd name="connsiteY67-35860" fmla="*/ 4428051 h 6858000"/>
              <a:gd name="connsiteX68-35861" fmla="*/ 5949261 w 6127519"/>
              <a:gd name="connsiteY68-35862" fmla="*/ 4449185 h 6858000"/>
              <a:gd name="connsiteX69-35863" fmla="*/ 5968960 w 6127519"/>
              <a:gd name="connsiteY69-35864" fmla="*/ 4482655 h 6858000"/>
              <a:gd name="connsiteX70-35865" fmla="*/ 5980106 w 6127519"/>
              <a:gd name="connsiteY70-35866" fmla="*/ 4585087 h 6858000"/>
              <a:gd name="connsiteX71-35867" fmla="*/ 5998138 w 6127519"/>
              <a:gd name="connsiteY71-35868" fmla="*/ 4697518 h 6858000"/>
              <a:gd name="connsiteX72-35869" fmla="*/ 6007819 w 6127519"/>
              <a:gd name="connsiteY72-35870" fmla="*/ 4858148 h 6858000"/>
              <a:gd name="connsiteX73-35871" fmla="*/ 6007749 w 6127519"/>
              <a:gd name="connsiteY73-35872" fmla="*/ 4964715 h 6858000"/>
              <a:gd name="connsiteX74-35873" fmla="*/ 6005269 w 6127519"/>
              <a:gd name="connsiteY74-35874" fmla="*/ 5150567 h 6858000"/>
              <a:gd name="connsiteX75-35875" fmla="*/ 6001127 w 6127519"/>
              <a:gd name="connsiteY75-35876" fmla="*/ 5164609 h 6858000"/>
              <a:gd name="connsiteX76-35877" fmla="*/ 5998514 w 6127519"/>
              <a:gd name="connsiteY76-35878" fmla="*/ 5189673 h 6858000"/>
              <a:gd name="connsiteX77-35879" fmla="*/ 6018409 w 6127519"/>
              <a:gd name="connsiteY77-35880" fmla="*/ 5227157 h 6858000"/>
              <a:gd name="connsiteX78-35881" fmla="*/ 6036748 w 6127519"/>
              <a:gd name="connsiteY78-35882" fmla="*/ 5322752 h 6858000"/>
              <a:gd name="connsiteX79-35883" fmla="*/ 6036943 w 6127519"/>
              <a:gd name="connsiteY79-35884" fmla="*/ 5329480 h 6858000"/>
              <a:gd name="connsiteX80-35885" fmla="*/ 6037677 w 6127519"/>
              <a:gd name="connsiteY80-35886" fmla="*/ 5354807 h 6858000"/>
              <a:gd name="connsiteX81-35887" fmla="*/ 6039728 w 6127519"/>
              <a:gd name="connsiteY81-35888" fmla="*/ 5359416 h 6858000"/>
              <a:gd name="connsiteX82-35889" fmla="*/ 6053435 w 6127519"/>
              <a:gd name="connsiteY82-35890" fmla="*/ 5387547 h 6858000"/>
              <a:gd name="connsiteX83-35891" fmla="*/ 6065933 w 6127519"/>
              <a:gd name="connsiteY83-35892" fmla="*/ 5443002 h 6858000"/>
              <a:gd name="connsiteX84-35893" fmla="*/ 6068640 w 6127519"/>
              <a:gd name="connsiteY84-35894" fmla="*/ 5474503 h 6858000"/>
              <a:gd name="connsiteX85-35895" fmla="*/ 6080922 w 6127519"/>
              <a:gd name="connsiteY85-35896" fmla="*/ 5561070 h 6858000"/>
              <a:gd name="connsiteX86-35897" fmla="*/ 6096949 w 6127519"/>
              <a:gd name="connsiteY86-35898" fmla="*/ 5648179 h 6858000"/>
              <a:gd name="connsiteX87-35899" fmla="*/ 6121353 w 6127519"/>
              <a:gd name="connsiteY87-35900" fmla="*/ 5721725 h 6858000"/>
              <a:gd name="connsiteX88-35901" fmla="*/ 6109884 w 6127519"/>
              <a:gd name="connsiteY88-35902" fmla="*/ 5721959 h 6858000"/>
              <a:gd name="connsiteX89-35903" fmla="*/ 6127024 w 6127519"/>
              <a:gd name="connsiteY89-35904" fmla="*/ 5786902 h 6858000"/>
              <a:gd name="connsiteX90-35905" fmla="*/ 6127519 w 6127519"/>
              <a:gd name="connsiteY90-35906" fmla="*/ 5865775 h 6858000"/>
              <a:gd name="connsiteX91-35907" fmla="*/ 6116287 w 6127519"/>
              <a:gd name="connsiteY91-35908" fmla="*/ 5868026 h 6858000"/>
              <a:gd name="connsiteX92-35909" fmla="*/ 6102493 w 6127519"/>
              <a:gd name="connsiteY92-35910" fmla="*/ 5928602 h 6858000"/>
              <a:gd name="connsiteX93-35911" fmla="*/ 6056863 w 6127519"/>
              <a:gd name="connsiteY93-35912" fmla="*/ 6000643 h 6858000"/>
              <a:gd name="connsiteX94-35913" fmla="*/ 6045436 w 6127519"/>
              <a:gd name="connsiteY94-35914" fmla="*/ 6124480 h 6858000"/>
              <a:gd name="connsiteX95-35915" fmla="*/ 6030489 w 6127519"/>
              <a:gd name="connsiteY95-35916" fmla="*/ 6317666 h 6858000"/>
              <a:gd name="connsiteX96-35917" fmla="*/ 6007492 w 6127519"/>
              <a:gd name="connsiteY96-35918" fmla="*/ 6440818 h 6858000"/>
              <a:gd name="connsiteX97-35919" fmla="*/ 6009467 w 6127519"/>
              <a:gd name="connsiteY97-35920" fmla="*/ 6487076 h 6858000"/>
              <a:gd name="connsiteX98-35921" fmla="*/ 5995064 w 6127519"/>
              <a:gd name="connsiteY98-35922" fmla="*/ 6540791 h 6858000"/>
              <a:gd name="connsiteX99-35923" fmla="*/ 6004510 w 6127519"/>
              <a:gd name="connsiteY99-35924" fmla="*/ 6599256 h 6858000"/>
              <a:gd name="connsiteX100-35925" fmla="*/ 5986207 w 6127519"/>
              <a:gd name="connsiteY100-35926" fmla="*/ 6695855 h 6858000"/>
              <a:gd name="connsiteX101-35927" fmla="*/ 5979428 w 6127519"/>
              <a:gd name="connsiteY101-35928" fmla="*/ 6754678 h 6858000"/>
              <a:gd name="connsiteX102-35929" fmla="*/ 5983398 w 6127519"/>
              <a:gd name="connsiteY102-35930" fmla="*/ 6778641 h 6858000"/>
              <a:gd name="connsiteX103-35931" fmla="*/ 5984543 w 6127519"/>
              <a:gd name="connsiteY103-35932" fmla="*/ 6811016 h 6858000"/>
              <a:gd name="connsiteX104-35933" fmla="*/ 5979671 w 6127519"/>
              <a:gd name="connsiteY104-35934" fmla="*/ 6858000 h 6858000"/>
              <a:gd name="connsiteX105-35935" fmla="*/ 0 w 6127519"/>
              <a:gd name="connsiteY105-35936" fmla="*/ 6858000 h 6858000"/>
              <a:gd name="connsiteX106-35937" fmla="*/ 0 w 6127519"/>
              <a:gd name="connsiteY106-35938" fmla="*/ 0 h 6858000"/>
              <a:gd name="connsiteX0-35939" fmla="*/ 0 w 6127519"/>
              <a:gd name="connsiteY0-35940" fmla="*/ 0 h 6858000"/>
              <a:gd name="connsiteX1-35941" fmla="*/ 4965888 w 6127519"/>
              <a:gd name="connsiteY1-35942" fmla="*/ 0 h 6858000"/>
              <a:gd name="connsiteX2-35943" fmla="*/ 4967767 w 6127519"/>
              <a:gd name="connsiteY2-35944" fmla="*/ 7930 h 6858000"/>
              <a:gd name="connsiteX3-35945" fmla="*/ 4979444 w 6127519"/>
              <a:gd name="connsiteY3-35946" fmla="*/ 43921 h 6858000"/>
              <a:gd name="connsiteX4-35947" fmla="*/ 5021173 w 6127519"/>
              <a:gd name="connsiteY4-35948" fmla="*/ 123738 h 6858000"/>
              <a:gd name="connsiteX5-35949" fmla="*/ 5075458 w 6127519"/>
              <a:gd name="connsiteY5-35950" fmla="*/ 264355 h 6858000"/>
              <a:gd name="connsiteX6-35951" fmla="*/ 5081175 w 6127519"/>
              <a:gd name="connsiteY6-35952" fmla="*/ 277448 h 6858000"/>
              <a:gd name="connsiteX7-35953" fmla="*/ 5097011 w 6127519"/>
              <a:gd name="connsiteY7-35954" fmla="*/ 355616 h 6858000"/>
              <a:gd name="connsiteX8-35955" fmla="*/ 5130982 w 6127519"/>
              <a:gd name="connsiteY8-35956" fmla="*/ 412030 h 6858000"/>
              <a:gd name="connsiteX9-35957" fmla="*/ 5153000 w 6127519"/>
              <a:gd name="connsiteY9-35958" fmla="*/ 507134 h 6858000"/>
              <a:gd name="connsiteX10-35959" fmla="*/ 5171282 w 6127519"/>
              <a:gd name="connsiteY10-35960" fmla="*/ 602071 h 6858000"/>
              <a:gd name="connsiteX11-35961" fmla="*/ 5176196 w 6127519"/>
              <a:gd name="connsiteY11-35962" fmla="*/ 636822 h 6858000"/>
              <a:gd name="connsiteX12-35963" fmla="*/ 5189051 w 6127519"/>
              <a:gd name="connsiteY12-35964" fmla="*/ 782518 h 6858000"/>
              <a:gd name="connsiteX13-35965" fmla="*/ 5221088 w 6127519"/>
              <a:gd name="connsiteY13-35966" fmla="*/ 860193 h 6858000"/>
              <a:gd name="connsiteX14-35967" fmla="*/ 5230806 w 6127519"/>
              <a:gd name="connsiteY14-35968" fmla="*/ 961354 h 6858000"/>
              <a:gd name="connsiteX15-35969" fmla="*/ 5201018 w 6127519"/>
              <a:gd name="connsiteY15-35970" fmla="*/ 1095027 h 6858000"/>
              <a:gd name="connsiteX16-35971" fmla="*/ 5202153 w 6127519"/>
              <a:gd name="connsiteY16-35972" fmla="*/ 1133224 h 6858000"/>
              <a:gd name="connsiteX17-35973" fmla="*/ 5189234 w 6127519"/>
              <a:gd name="connsiteY17-35974" fmla="*/ 1193495 h 6858000"/>
              <a:gd name="connsiteX18-35975" fmla="*/ 5202769 w 6127519"/>
              <a:gd name="connsiteY18-35976" fmla="*/ 1269450 h 6858000"/>
              <a:gd name="connsiteX19-35977" fmla="*/ 5225968 w 6127519"/>
              <a:gd name="connsiteY19-35978" fmla="*/ 1357994 h 6858000"/>
              <a:gd name="connsiteX20-35979" fmla="*/ 5233819 w 6127519"/>
              <a:gd name="connsiteY20-35980" fmla="*/ 1380922 h 6858000"/>
              <a:gd name="connsiteX21-35981" fmla="*/ 5237226 w 6127519"/>
              <a:gd name="connsiteY21-35982" fmla="*/ 1441327 h 6858000"/>
              <a:gd name="connsiteX22-35983" fmla="*/ 5255653 w 6127519"/>
              <a:gd name="connsiteY22-35984" fmla="*/ 1524712 h 6858000"/>
              <a:gd name="connsiteX23-35985" fmla="*/ 5263491 w 6127519"/>
              <a:gd name="connsiteY23-35986" fmla="*/ 1642938 h 6858000"/>
              <a:gd name="connsiteX24-35987" fmla="*/ 5261314 w 6127519"/>
              <a:gd name="connsiteY24-35988" fmla="*/ 1689177 h 6858000"/>
              <a:gd name="connsiteX25-35989" fmla="*/ 5259788 w 6127519"/>
              <a:gd name="connsiteY25-35990" fmla="*/ 1768516 h 6858000"/>
              <a:gd name="connsiteX26-35991" fmla="*/ 5255696 w 6127519"/>
              <a:gd name="connsiteY26-35992" fmla="*/ 1953770 h 6858000"/>
              <a:gd name="connsiteX27-35993" fmla="*/ 5252592 w 6127519"/>
              <a:gd name="connsiteY27-35994" fmla="*/ 2092210 h 6858000"/>
              <a:gd name="connsiteX28-35995" fmla="*/ 5250104 w 6127519"/>
              <a:gd name="connsiteY28-35996" fmla="*/ 2249166 h 6858000"/>
              <a:gd name="connsiteX29-35997" fmla="*/ 5251214 w 6127519"/>
              <a:gd name="connsiteY29-35998" fmla="*/ 2250944 h 6858000"/>
              <a:gd name="connsiteX30-35999" fmla="*/ 5250644 w 6127519"/>
              <a:gd name="connsiteY30-36000" fmla="*/ 2266619 h 6858000"/>
              <a:gd name="connsiteX31-36001" fmla="*/ 5293877 w 6127519"/>
              <a:gd name="connsiteY31-36002" fmla="*/ 2368649 h 6858000"/>
              <a:gd name="connsiteX32-36003" fmla="*/ 5311338 w 6127519"/>
              <a:gd name="connsiteY32-36004" fmla="*/ 2404034 h 6858000"/>
              <a:gd name="connsiteX33-36005" fmla="*/ 5338366 w 6127519"/>
              <a:gd name="connsiteY33-36006" fmla="*/ 2465052 h 6858000"/>
              <a:gd name="connsiteX34-36007" fmla="*/ 5371263 w 6127519"/>
              <a:gd name="connsiteY34-36008" fmla="*/ 2586413 h 6858000"/>
              <a:gd name="connsiteX35-36009" fmla="*/ 5407503 w 6127519"/>
              <a:gd name="connsiteY35-36010" fmla="*/ 2786290 h 6858000"/>
              <a:gd name="connsiteX36-36011" fmla="*/ 5407356 w 6127519"/>
              <a:gd name="connsiteY36-36012" fmla="*/ 2787545 h 6858000"/>
              <a:gd name="connsiteX37-36013" fmla="*/ 5457023 w 6127519"/>
              <a:gd name="connsiteY37-36014" fmla="*/ 2858292 h 6858000"/>
              <a:gd name="connsiteX38-36015" fmla="*/ 5479298 w 6127519"/>
              <a:gd name="connsiteY38-36016" fmla="*/ 2947791 h 6858000"/>
              <a:gd name="connsiteX39-36017" fmla="*/ 5481770 w 6127519"/>
              <a:gd name="connsiteY39-36018" fmla="*/ 2951352 h 6858000"/>
              <a:gd name="connsiteX40-36019" fmla="*/ 5482415 w 6127519"/>
              <a:gd name="connsiteY40-36020" fmla="*/ 3004079 h 6858000"/>
              <a:gd name="connsiteX41-36021" fmla="*/ 5503944 w 6127519"/>
              <a:gd name="connsiteY41-36022" fmla="*/ 3123335 h 6858000"/>
              <a:gd name="connsiteX42-36023" fmla="*/ 5516007 w 6127519"/>
              <a:gd name="connsiteY42-36024" fmla="*/ 3258473 h 6858000"/>
              <a:gd name="connsiteX43-36025" fmla="*/ 5589758 w 6127519"/>
              <a:gd name="connsiteY43-36026" fmla="*/ 3453699 h 6858000"/>
              <a:gd name="connsiteX44-36027" fmla="*/ 5596144 w 6127519"/>
              <a:gd name="connsiteY44-36028" fmla="*/ 3534624 h 6858000"/>
              <a:gd name="connsiteX45-36029" fmla="*/ 5597750 w 6127519"/>
              <a:gd name="connsiteY45-36030" fmla="*/ 3534129 h 6858000"/>
              <a:gd name="connsiteX46-36031" fmla="*/ 5599700 w 6127519"/>
              <a:gd name="connsiteY46-36032" fmla="*/ 3547221 h 6858000"/>
              <a:gd name="connsiteX47-36033" fmla="*/ 5615031 w 6127519"/>
              <a:gd name="connsiteY47-36034" fmla="*/ 3557482 h 6858000"/>
              <a:gd name="connsiteX48-36035" fmla="*/ 5618377 w 6127519"/>
              <a:gd name="connsiteY48-36036" fmla="*/ 3588431 h 6858000"/>
              <a:gd name="connsiteX49-36037" fmla="*/ 5612155 w 6127519"/>
              <a:gd name="connsiteY49-36038" fmla="*/ 3589869 h 6858000"/>
              <a:gd name="connsiteX50-36039" fmla="*/ 5620843 w 6127519"/>
              <a:gd name="connsiteY50-36040" fmla="*/ 3606745 h 6858000"/>
              <a:gd name="connsiteX51-36041" fmla="*/ 5655472 w 6127519"/>
              <a:gd name="connsiteY51-36042" fmla="*/ 3678877 h 6858000"/>
              <a:gd name="connsiteX52-36043" fmla="*/ 5683015 w 6127519"/>
              <a:gd name="connsiteY52-36044" fmla="*/ 3762025 h 6858000"/>
              <a:gd name="connsiteX53-36045" fmla="*/ 5696643 w 6127519"/>
              <a:gd name="connsiteY53-36046" fmla="*/ 3773888 h 6858000"/>
              <a:gd name="connsiteX54-36047" fmla="*/ 5707995 w 6127519"/>
              <a:gd name="connsiteY54-36048" fmla="*/ 3781685 h 6858000"/>
              <a:gd name="connsiteX55-36049" fmla="*/ 5768491 w 6127519"/>
              <a:gd name="connsiteY55-36050" fmla="*/ 3914399 h 6858000"/>
              <a:gd name="connsiteX56-36051" fmla="*/ 5793123 w 6127519"/>
              <a:gd name="connsiteY56-36052" fmla="*/ 3969952 h 6858000"/>
              <a:gd name="connsiteX57-36053" fmla="*/ 5808321 w 6127519"/>
              <a:gd name="connsiteY57-36054" fmla="*/ 3988153 h 6858000"/>
              <a:gd name="connsiteX58-36055" fmla="*/ 5825621 w 6127519"/>
              <a:gd name="connsiteY58-36056" fmla="*/ 4015525 h 6858000"/>
              <a:gd name="connsiteX59-36057" fmla="*/ 5860672 w 6127519"/>
              <a:gd name="connsiteY59-36058" fmla="*/ 4061579 h 6858000"/>
              <a:gd name="connsiteX60-36059" fmla="*/ 5872173 w 6127519"/>
              <a:gd name="connsiteY60-36060" fmla="*/ 4088497 h 6858000"/>
              <a:gd name="connsiteX61-36061" fmla="*/ 5894095 w 6127519"/>
              <a:gd name="connsiteY61-36062" fmla="*/ 4128857 h 6858000"/>
              <a:gd name="connsiteX62-36063" fmla="*/ 5903513 w 6127519"/>
              <a:gd name="connsiteY62-36064" fmla="*/ 4187661 h 6858000"/>
              <a:gd name="connsiteX63-36065" fmla="*/ 5917114 w 6127519"/>
              <a:gd name="connsiteY63-36066" fmla="*/ 4213096 h 6858000"/>
              <a:gd name="connsiteX64-36067" fmla="*/ 5924233 w 6127519"/>
              <a:gd name="connsiteY64-36068" fmla="*/ 4242060 h 6858000"/>
              <a:gd name="connsiteX65-36069" fmla="*/ 5928910 w 6127519"/>
              <a:gd name="connsiteY65-36070" fmla="*/ 4300973 h 6858000"/>
              <a:gd name="connsiteX66-36071" fmla="*/ 5939320 w 6127519"/>
              <a:gd name="connsiteY66-36072" fmla="*/ 4340435 h 6858000"/>
              <a:gd name="connsiteX67-36073" fmla="*/ 5946705 w 6127519"/>
              <a:gd name="connsiteY67-36074" fmla="*/ 4428051 h 6858000"/>
              <a:gd name="connsiteX68-36075" fmla="*/ 5949261 w 6127519"/>
              <a:gd name="connsiteY68-36076" fmla="*/ 4449185 h 6858000"/>
              <a:gd name="connsiteX69-36077" fmla="*/ 5968960 w 6127519"/>
              <a:gd name="connsiteY69-36078" fmla="*/ 4482655 h 6858000"/>
              <a:gd name="connsiteX70-36079" fmla="*/ 5980106 w 6127519"/>
              <a:gd name="connsiteY70-36080" fmla="*/ 4585087 h 6858000"/>
              <a:gd name="connsiteX71-36081" fmla="*/ 5998138 w 6127519"/>
              <a:gd name="connsiteY71-36082" fmla="*/ 4697518 h 6858000"/>
              <a:gd name="connsiteX72-36083" fmla="*/ 6007819 w 6127519"/>
              <a:gd name="connsiteY72-36084" fmla="*/ 4858148 h 6858000"/>
              <a:gd name="connsiteX73-36085" fmla="*/ 6007749 w 6127519"/>
              <a:gd name="connsiteY73-36086" fmla="*/ 4964715 h 6858000"/>
              <a:gd name="connsiteX74-36087" fmla="*/ 6005269 w 6127519"/>
              <a:gd name="connsiteY74-36088" fmla="*/ 5150567 h 6858000"/>
              <a:gd name="connsiteX75-36089" fmla="*/ 6001127 w 6127519"/>
              <a:gd name="connsiteY75-36090" fmla="*/ 5164609 h 6858000"/>
              <a:gd name="connsiteX76-36091" fmla="*/ 5998514 w 6127519"/>
              <a:gd name="connsiteY76-36092" fmla="*/ 5189673 h 6858000"/>
              <a:gd name="connsiteX77-36093" fmla="*/ 6018409 w 6127519"/>
              <a:gd name="connsiteY77-36094" fmla="*/ 5227157 h 6858000"/>
              <a:gd name="connsiteX78-36095" fmla="*/ 6036748 w 6127519"/>
              <a:gd name="connsiteY78-36096" fmla="*/ 5322752 h 6858000"/>
              <a:gd name="connsiteX79-36097" fmla="*/ 6036943 w 6127519"/>
              <a:gd name="connsiteY79-36098" fmla="*/ 5329480 h 6858000"/>
              <a:gd name="connsiteX80-36099" fmla="*/ 6037677 w 6127519"/>
              <a:gd name="connsiteY80-36100" fmla="*/ 5354807 h 6858000"/>
              <a:gd name="connsiteX81-36101" fmla="*/ 6039728 w 6127519"/>
              <a:gd name="connsiteY81-36102" fmla="*/ 5359416 h 6858000"/>
              <a:gd name="connsiteX82-36103" fmla="*/ 6053435 w 6127519"/>
              <a:gd name="connsiteY82-36104" fmla="*/ 5387547 h 6858000"/>
              <a:gd name="connsiteX83-36105" fmla="*/ 6065933 w 6127519"/>
              <a:gd name="connsiteY83-36106" fmla="*/ 5443002 h 6858000"/>
              <a:gd name="connsiteX84-36107" fmla="*/ 6068640 w 6127519"/>
              <a:gd name="connsiteY84-36108" fmla="*/ 5474503 h 6858000"/>
              <a:gd name="connsiteX85-36109" fmla="*/ 6080922 w 6127519"/>
              <a:gd name="connsiteY85-36110" fmla="*/ 5561070 h 6858000"/>
              <a:gd name="connsiteX86-36111" fmla="*/ 6096949 w 6127519"/>
              <a:gd name="connsiteY86-36112" fmla="*/ 5648179 h 6858000"/>
              <a:gd name="connsiteX87-36113" fmla="*/ 6121353 w 6127519"/>
              <a:gd name="connsiteY87-36114" fmla="*/ 5721725 h 6858000"/>
              <a:gd name="connsiteX88-36115" fmla="*/ 6109884 w 6127519"/>
              <a:gd name="connsiteY88-36116" fmla="*/ 5721959 h 6858000"/>
              <a:gd name="connsiteX89-36117" fmla="*/ 6127024 w 6127519"/>
              <a:gd name="connsiteY89-36118" fmla="*/ 5786902 h 6858000"/>
              <a:gd name="connsiteX90-36119" fmla="*/ 6127519 w 6127519"/>
              <a:gd name="connsiteY90-36120" fmla="*/ 5865775 h 6858000"/>
              <a:gd name="connsiteX91-36121" fmla="*/ 6102493 w 6127519"/>
              <a:gd name="connsiteY91-36122" fmla="*/ 5928602 h 6858000"/>
              <a:gd name="connsiteX92-36123" fmla="*/ 6056863 w 6127519"/>
              <a:gd name="connsiteY92-36124" fmla="*/ 6000643 h 6858000"/>
              <a:gd name="connsiteX93-36125" fmla="*/ 6045436 w 6127519"/>
              <a:gd name="connsiteY93-36126" fmla="*/ 6124480 h 6858000"/>
              <a:gd name="connsiteX94-36127" fmla="*/ 6030489 w 6127519"/>
              <a:gd name="connsiteY94-36128" fmla="*/ 6317666 h 6858000"/>
              <a:gd name="connsiteX95-36129" fmla="*/ 6007492 w 6127519"/>
              <a:gd name="connsiteY95-36130" fmla="*/ 6440818 h 6858000"/>
              <a:gd name="connsiteX96-36131" fmla="*/ 6009467 w 6127519"/>
              <a:gd name="connsiteY96-36132" fmla="*/ 6487076 h 6858000"/>
              <a:gd name="connsiteX97-36133" fmla="*/ 5995064 w 6127519"/>
              <a:gd name="connsiteY97-36134" fmla="*/ 6540791 h 6858000"/>
              <a:gd name="connsiteX98-36135" fmla="*/ 6004510 w 6127519"/>
              <a:gd name="connsiteY98-36136" fmla="*/ 6599256 h 6858000"/>
              <a:gd name="connsiteX99-36137" fmla="*/ 5986207 w 6127519"/>
              <a:gd name="connsiteY99-36138" fmla="*/ 6695855 h 6858000"/>
              <a:gd name="connsiteX100-36139" fmla="*/ 5979428 w 6127519"/>
              <a:gd name="connsiteY100-36140" fmla="*/ 6754678 h 6858000"/>
              <a:gd name="connsiteX101-36141" fmla="*/ 5983398 w 6127519"/>
              <a:gd name="connsiteY101-36142" fmla="*/ 6778641 h 6858000"/>
              <a:gd name="connsiteX102-36143" fmla="*/ 5984543 w 6127519"/>
              <a:gd name="connsiteY102-36144" fmla="*/ 6811016 h 6858000"/>
              <a:gd name="connsiteX103-36145" fmla="*/ 5979671 w 6127519"/>
              <a:gd name="connsiteY103-36146" fmla="*/ 6858000 h 6858000"/>
              <a:gd name="connsiteX104-36147" fmla="*/ 0 w 6127519"/>
              <a:gd name="connsiteY104-36148" fmla="*/ 6858000 h 6858000"/>
              <a:gd name="connsiteX105-36149" fmla="*/ 0 w 6127519"/>
              <a:gd name="connsiteY105-36150" fmla="*/ 0 h 6858000"/>
              <a:gd name="connsiteX0-36151" fmla="*/ 0 w 6127024"/>
              <a:gd name="connsiteY0-36152" fmla="*/ 0 h 6858000"/>
              <a:gd name="connsiteX1-36153" fmla="*/ 4965888 w 6127024"/>
              <a:gd name="connsiteY1-36154" fmla="*/ 0 h 6858000"/>
              <a:gd name="connsiteX2-36155" fmla="*/ 4967767 w 6127024"/>
              <a:gd name="connsiteY2-36156" fmla="*/ 7930 h 6858000"/>
              <a:gd name="connsiteX3-36157" fmla="*/ 4979444 w 6127024"/>
              <a:gd name="connsiteY3-36158" fmla="*/ 43921 h 6858000"/>
              <a:gd name="connsiteX4-36159" fmla="*/ 5021173 w 6127024"/>
              <a:gd name="connsiteY4-36160" fmla="*/ 123738 h 6858000"/>
              <a:gd name="connsiteX5-36161" fmla="*/ 5075458 w 6127024"/>
              <a:gd name="connsiteY5-36162" fmla="*/ 264355 h 6858000"/>
              <a:gd name="connsiteX6-36163" fmla="*/ 5081175 w 6127024"/>
              <a:gd name="connsiteY6-36164" fmla="*/ 277448 h 6858000"/>
              <a:gd name="connsiteX7-36165" fmla="*/ 5097011 w 6127024"/>
              <a:gd name="connsiteY7-36166" fmla="*/ 355616 h 6858000"/>
              <a:gd name="connsiteX8-36167" fmla="*/ 5130982 w 6127024"/>
              <a:gd name="connsiteY8-36168" fmla="*/ 412030 h 6858000"/>
              <a:gd name="connsiteX9-36169" fmla="*/ 5153000 w 6127024"/>
              <a:gd name="connsiteY9-36170" fmla="*/ 507134 h 6858000"/>
              <a:gd name="connsiteX10-36171" fmla="*/ 5171282 w 6127024"/>
              <a:gd name="connsiteY10-36172" fmla="*/ 602071 h 6858000"/>
              <a:gd name="connsiteX11-36173" fmla="*/ 5176196 w 6127024"/>
              <a:gd name="connsiteY11-36174" fmla="*/ 636822 h 6858000"/>
              <a:gd name="connsiteX12-36175" fmla="*/ 5189051 w 6127024"/>
              <a:gd name="connsiteY12-36176" fmla="*/ 782518 h 6858000"/>
              <a:gd name="connsiteX13-36177" fmla="*/ 5221088 w 6127024"/>
              <a:gd name="connsiteY13-36178" fmla="*/ 860193 h 6858000"/>
              <a:gd name="connsiteX14-36179" fmla="*/ 5230806 w 6127024"/>
              <a:gd name="connsiteY14-36180" fmla="*/ 961354 h 6858000"/>
              <a:gd name="connsiteX15-36181" fmla="*/ 5201018 w 6127024"/>
              <a:gd name="connsiteY15-36182" fmla="*/ 1095027 h 6858000"/>
              <a:gd name="connsiteX16-36183" fmla="*/ 5202153 w 6127024"/>
              <a:gd name="connsiteY16-36184" fmla="*/ 1133224 h 6858000"/>
              <a:gd name="connsiteX17-36185" fmla="*/ 5189234 w 6127024"/>
              <a:gd name="connsiteY17-36186" fmla="*/ 1193495 h 6858000"/>
              <a:gd name="connsiteX18-36187" fmla="*/ 5202769 w 6127024"/>
              <a:gd name="connsiteY18-36188" fmla="*/ 1269450 h 6858000"/>
              <a:gd name="connsiteX19-36189" fmla="*/ 5225968 w 6127024"/>
              <a:gd name="connsiteY19-36190" fmla="*/ 1357994 h 6858000"/>
              <a:gd name="connsiteX20-36191" fmla="*/ 5233819 w 6127024"/>
              <a:gd name="connsiteY20-36192" fmla="*/ 1380922 h 6858000"/>
              <a:gd name="connsiteX21-36193" fmla="*/ 5237226 w 6127024"/>
              <a:gd name="connsiteY21-36194" fmla="*/ 1441327 h 6858000"/>
              <a:gd name="connsiteX22-36195" fmla="*/ 5255653 w 6127024"/>
              <a:gd name="connsiteY22-36196" fmla="*/ 1524712 h 6858000"/>
              <a:gd name="connsiteX23-36197" fmla="*/ 5263491 w 6127024"/>
              <a:gd name="connsiteY23-36198" fmla="*/ 1642938 h 6858000"/>
              <a:gd name="connsiteX24-36199" fmla="*/ 5261314 w 6127024"/>
              <a:gd name="connsiteY24-36200" fmla="*/ 1689177 h 6858000"/>
              <a:gd name="connsiteX25-36201" fmla="*/ 5259788 w 6127024"/>
              <a:gd name="connsiteY25-36202" fmla="*/ 1768516 h 6858000"/>
              <a:gd name="connsiteX26-36203" fmla="*/ 5255696 w 6127024"/>
              <a:gd name="connsiteY26-36204" fmla="*/ 1953770 h 6858000"/>
              <a:gd name="connsiteX27-36205" fmla="*/ 5252592 w 6127024"/>
              <a:gd name="connsiteY27-36206" fmla="*/ 2092210 h 6858000"/>
              <a:gd name="connsiteX28-36207" fmla="*/ 5250104 w 6127024"/>
              <a:gd name="connsiteY28-36208" fmla="*/ 2249166 h 6858000"/>
              <a:gd name="connsiteX29-36209" fmla="*/ 5251214 w 6127024"/>
              <a:gd name="connsiteY29-36210" fmla="*/ 2250944 h 6858000"/>
              <a:gd name="connsiteX30-36211" fmla="*/ 5250644 w 6127024"/>
              <a:gd name="connsiteY30-36212" fmla="*/ 2266619 h 6858000"/>
              <a:gd name="connsiteX31-36213" fmla="*/ 5293877 w 6127024"/>
              <a:gd name="connsiteY31-36214" fmla="*/ 2368649 h 6858000"/>
              <a:gd name="connsiteX32-36215" fmla="*/ 5311338 w 6127024"/>
              <a:gd name="connsiteY32-36216" fmla="*/ 2404034 h 6858000"/>
              <a:gd name="connsiteX33-36217" fmla="*/ 5338366 w 6127024"/>
              <a:gd name="connsiteY33-36218" fmla="*/ 2465052 h 6858000"/>
              <a:gd name="connsiteX34-36219" fmla="*/ 5371263 w 6127024"/>
              <a:gd name="connsiteY34-36220" fmla="*/ 2586413 h 6858000"/>
              <a:gd name="connsiteX35-36221" fmla="*/ 5407503 w 6127024"/>
              <a:gd name="connsiteY35-36222" fmla="*/ 2786290 h 6858000"/>
              <a:gd name="connsiteX36-36223" fmla="*/ 5407356 w 6127024"/>
              <a:gd name="connsiteY36-36224" fmla="*/ 2787545 h 6858000"/>
              <a:gd name="connsiteX37-36225" fmla="*/ 5457023 w 6127024"/>
              <a:gd name="connsiteY37-36226" fmla="*/ 2858292 h 6858000"/>
              <a:gd name="connsiteX38-36227" fmla="*/ 5479298 w 6127024"/>
              <a:gd name="connsiteY38-36228" fmla="*/ 2947791 h 6858000"/>
              <a:gd name="connsiteX39-36229" fmla="*/ 5481770 w 6127024"/>
              <a:gd name="connsiteY39-36230" fmla="*/ 2951352 h 6858000"/>
              <a:gd name="connsiteX40-36231" fmla="*/ 5482415 w 6127024"/>
              <a:gd name="connsiteY40-36232" fmla="*/ 3004079 h 6858000"/>
              <a:gd name="connsiteX41-36233" fmla="*/ 5503944 w 6127024"/>
              <a:gd name="connsiteY41-36234" fmla="*/ 3123335 h 6858000"/>
              <a:gd name="connsiteX42-36235" fmla="*/ 5516007 w 6127024"/>
              <a:gd name="connsiteY42-36236" fmla="*/ 3258473 h 6858000"/>
              <a:gd name="connsiteX43-36237" fmla="*/ 5589758 w 6127024"/>
              <a:gd name="connsiteY43-36238" fmla="*/ 3453699 h 6858000"/>
              <a:gd name="connsiteX44-36239" fmla="*/ 5596144 w 6127024"/>
              <a:gd name="connsiteY44-36240" fmla="*/ 3534624 h 6858000"/>
              <a:gd name="connsiteX45-36241" fmla="*/ 5597750 w 6127024"/>
              <a:gd name="connsiteY45-36242" fmla="*/ 3534129 h 6858000"/>
              <a:gd name="connsiteX46-36243" fmla="*/ 5599700 w 6127024"/>
              <a:gd name="connsiteY46-36244" fmla="*/ 3547221 h 6858000"/>
              <a:gd name="connsiteX47-36245" fmla="*/ 5615031 w 6127024"/>
              <a:gd name="connsiteY47-36246" fmla="*/ 3557482 h 6858000"/>
              <a:gd name="connsiteX48-36247" fmla="*/ 5618377 w 6127024"/>
              <a:gd name="connsiteY48-36248" fmla="*/ 3588431 h 6858000"/>
              <a:gd name="connsiteX49-36249" fmla="*/ 5612155 w 6127024"/>
              <a:gd name="connsiteY49-36250" fmla="*/ 3589869 h 6858000"/>
              <a:gd name="connsiteX50-36251" fmla="*/ 5620843 w 6127024"/>
              <a:gd name="connsiteY50-36252" fmla="*/ 3606745 h 6858000"/>
              <a:gd name="connsiteX51-36253" fmla="*/ 5655472 w 6127024"/>
              <a:gd name="connsiteY51-36254" fmla="*/ 3678877 h 6858000"/>
              <a:gd name="connsiteX52-36255" fmla="*/ 5683015 w 6127024"/>
              <a:gd name="connsiteY52-36256" fmla="*/ 3762025 h 6858000"/>
              <a:gd name="connsiteX53-36257" fmla="*/ 5696643 w 6127024"/>
              <a:gd name="connsiteY53-36258" fmla="*/ 3773888 h 6858000"/>
              <a:gd name="connsiteX54-36259" fmla="*/ 5707995 w 6127024"/>
              <a:gd name="connsiteY54-36260" fmla="*/ 3781685 h 6858000"/>
              <a:gd name="connsiteX55-36261" fmla="*/ 5768491 w 6127024"/>
              <a:gd name="connsiteY55-36262" fmla="*/ 3914399 h 6858000"/>
              <a:gd name="connsiteX56-36263" fmla="*/ 5793123 w 6127024"/>
              <a:gd name="connsiteY56-36264" fmla="*/ 3969952 h 6858000"/>
              <a:gd name="connsiteX57-36265" fmla="*/ 5808321 w 6127024"/>
              <a:gd name="connsiteY57-36266" fmla="*/ 3988153 h 6858000"/>
              <a:gd name="connsiteX58-36267" fmla="*/ 5825621 w 6127024"/>
              <a:gd name="connsiteY58-36268" fmla="*/ 4015525 h 6858000"/>
              <a:gd name="connsiteX59-36269" fmla="*/ 5860672 w 6127024"/>
              <a:gd name="connsiteY59-36270" fmla="*/ 4061579 h 6858000"/>
              <a:gd name="connsiteX60-36271" fmla="*/ 5872173 w 6127024"/>
              <a:gd name="connsiteY60-36272" fmla="*/ 4088497 h 6858000"/>
              <a:gd name="connsiteX61-36273" fmla="*/ 5894095 w 6127024"/>
              <a:gd name="connsiteY61-36274" fmla="*/ 4128857 h 6858000"/>
              <a:gd name="connsiteX62-36275" fmla="*/ 5903513 w 6127024"/>
              <a:gd name="connsiteY62-36276" fmla="*/ 4187661 h 6858000"/>
              <a:gd name="connsiteX63-36277" fmla="*/ 5917114 w 6127024"/>
              <a:gd name="connsiteY63-36278" fmla="*/ 4213096 h 6858000"/>
              <a:gd name="connsiteX64-36279" fmla="*/ 5924233 w 6127024"/>
              <a:gd name="connsiteY64-36280" fmla="*/ 4242060 h 6858000"/>
              <a:gd name="connsiteX65-36281" fmla="*/ 5928910 w 6127024"/>
              <a:gd name="connsiteY65-36282" fmla="*/ 4300973 h 6858000"/>
              <a:gd name="connsiteX66-36283" fmla="*/ 5939320 w 6127024"/>
              <a:gd name="connsiteY66-36284" fmla="*/ 4340435 h 6858000"/>
              <a:gd name="connsiteX67-36285" fmla="*/ 5946705 w 6127024"/>
              <a:gd name="connsiteY67-36286" fmla="*/ 4428051 h 6858000"/>
              <a:gd name="connsiteX68-36287" fmla="*/ 5949261 w 6127024"/>
              <a:gd name="connsiteY68-36288" fmla="*/ 4449185 h 6858000"/>
              <a:gd name="connsiteX69-36289" fmla="*/ 5968960 w 6127024"/>
              <a:gd name="connsiteY69-36290" fmla="*/ 4482655 h 6858000"/>
              <a:gd name="connsiteX70-36291" fmla="*/ 5980106 w 6127024"/>
              <a:gd name="connsiteY70-36292" fmla="*/ 4585087 h 6858000"/>
              <a:gd name="connsiteX71-36293" fmla="*/ 5998138 w 6127024"/>
              <a:gd name="connsiteY71-36294" fmla="*/ 4697518 h 6858000"/>
              <a:gd name="connsiteX72-36295" fmla="*/ 6007819 w 6127024"/>
              <a:gd name="connsiteY72-36296" fmla="*/ 4858148 h 6858000"/>
              <a:gd name="connsiteX73-36297" fmla="*/ 6007749 w 6127024"/>
              <a:gd name="connsiteY73-36298" fmla="*/ 4964715 h 6858000"/>
              <a:gd name="connsiteX74-36299" fmla="*/ 6005269 w 6127024"/>
              <a:gd name="connsiteY74-36300" fmla="*/ 5150567 h 6858000"/>
              <a:gd name="connsiteX75-36301" fmla="*/ 6001127 w 6127024"/>
              <a:gd name="connsiteY75-36302" fmla="*/ 5164609 h 6858000"/>
              <a:gd name="connsiteX76-36303" fmla="*/ 5998514 w 6127024"/>
              <a:gd name="connsiteY76-36304" fmla="*/ 5189673 h 6858000"/>
              <a:gd name="connsiteX77-36305" fmla="*/ 6018409 w 6127024"/>
              <a:gd name="connsiteY77-36306" fmla="*/ 5227157 h 6858000"/>
              <a:gd name="connsiteX78-36307" fmla="*/ 6036748 w 6127024"/>
              <a:gd name="connsiteY78-36308" fmla="*/ 5322752 h 6858000"/>
              <a:gd name="connsiteX79-36309" fmla="*/ 6036943 w 6127024"/>
              <a:gd name="connsiteY79-36310" fmla="*/ 5329480 h 6858000"/>
              <a:gd name="connsiteX80-36311" fmla="*/ 6037677 w 6127024"/>
              <a:gd name="connsiteY80-36312" fmla="*/ 5354807 h 6858000"/>
              <a:gd name="connsiteX81-36313" fmla="*/ 6039728 w 6127024"/>
              <a:gd name="connsiteY81-36314" fmla="*/ 5359416 h 6858000"/>
              <a:gd name="connsiteX82-36315" fmla="*/ 6053435 w 6127024"/>
              <a:gd name="connsiteY82-36316" fmla="*/ 5387547 h 6858000"/>
              <a:gd name="connsiteX83-36317" fmla="*/ 6065933 w 6127024"/>
              <a:gd name="connsiteY83-36318" fmla="*/ 5443002 h 6858000"/>
              <a:gd name="connsiteX84-36319" fmla="*/ 6068640 w 6127024"/>
              <a:gd name="connsiteY84-36320" fmla="*/ 5474503 h 6858000"/>
              <a:gd name="connsiteX85-36321" fmla="*/ 6080922 w 6127024"/>
              <a:gd name="connsiteY85-36322" fmla="*/ 5561070 h 6858000"/>
              <a:gd name="connsiteX86-36323" fmla="*/ 6096949 w 6127024"/>
              <a:gd name="connsiteY86-36324" fmla="*/ 5648179 h 6858000"/>
              <a:gd name="connsiteX87-36325" fmla="*/ 6121353 w 6127024"/>
              <a:gd name="connsiteY87-36326" fmla="*/ 5721725 h 6858000"/>
              <a:gd name="connsiteX88-36327" fmla="*/ 6109884 w 6127024"/>
              <a:gd name="connsiteY88-36328" fmla="*/ 5721959 h 6858000"/>
              <a:gd name="connsiteX89-36329" fmla="*/ 6127024 w 6127024"/>
              <a:gd name="connsiteY89-36330" fmla="*/ 5786902 h 6858000"/>
              <a:gd name="connsiteX90-36331" fmla="*/ 6115796 w 6127024"/>
              <a:gd name="connsiteY90-36332" fmla="*/ 5862844 h 6858000"/>
              <a:gd name="connsiteX91-36333" fmla="*/ 6102493 w 6127024"/>
              <a:gd name="connsiteY91-36334" fmla="*/ 5928602 h 6858000"/>
              <a:gd name="connsiteX92-36335" fmla="*/ 6056863 w 6127024"/>
              <a:gd name="connsiteY92-36336" fmla="*/ 6000643 h 6858000"/>
              <a:gd name="connsiteX93-36337" fmla="*/ 6045436 w 6127024"/>
              <a:gd name="connsiteY93-36338" fmla="*/ 6124480 h 6858000"/>
              <a:gd name="connsiteX94-36339" fmla="*/ 6030489 w 6127024"/>
              <a:gd name="connsiteY94-36340" fmla="*/ 6317666 h 6858000"/>
              <a:gd name="connsiteX95-36341" fmla="*/ 6007492 w 6127024"/>
              <a:gd name="connsiteY95-36342" fmla="*/ 6440818 h 6858000"/>
              <a:gd name="connsiteX96-36343" fmla="*/ 6009467 w 6127024"/>
              <a:gd name="connsiteY96-36344" fmla="*/ 6487076 h 6858000"/>
              <a:gd name="connsiteX97-36345" fmla="*/ 5995064 w 6127024"/>
              <a:gd name="connsiteY97-36346" fmla="*/ 6540791 h 6858000"/>
              <a:gd name="connsiteX98-36347" fmla="*/ 6004510 w 6127024"/>
              <a:gd name="connsiteY98-36348" fmla="*/ 6599256 h 6858000"/>
              <a:gd name="connsiteX99-36349" fmla="*/ 5986207 w 6127024"/>
              <a:gd name="connsiteY99-36350" fmla="*/ 6695855 h 6858000"/>
              <a:gd name="connsiteX100-36351" fmla="*/ 5979428 w 6127024"/>
              <a:gd name="connsiteY100-36352" fmla="*/ 6754678 h 6858000"/>
              <a:gd name="connsiteX101-36353" fmla="*/ 5983398 w 6127024"/>
              <a:gd name="connsiteY101-36354" fmla="*/ 6778641 h 6858000"/>
              <a:gd name="connsiteX102-36355" fmla="*/ 5984543 w 6127024"/>
              <a:gd name="connsiteY102-36356" fmla="*/ 6811016 h 6858000"/>
              <a:gd name="connsiteX103-36357" fmla="*/ 5979671 w 6127024"/>
              <a:gd name="connsiteY103-36358" fmla="*/ 6858000 h 6858000"/>
              <a:gd name="connsiteX104-36359" fmla="*/ 0 w 6127024"/>
              <a:gd name="connsiteY104-36360" fmla="*/ 6858000 h 6858000"/>
              <a:gd name="connsiteX105-36361" fmla="*/ 0 w 6127024"/>
              <a:gd name="connsiteY105-36362" fmla="*/ 0 h 6858000"/>
              <a:gd name="connsiteX0-36363" fmla="*/ 0 w 6127024"/>
              <a:gd name="connsiteY0-36364" fmla="*/ 0 h 6858000"/>
              <a:gd name="connsiteX1-36365" fmla="*/ 4965888 w 6127024"/>
              <a:gd name="connsiteY1-36366" fmla="*/ 0 h 6858000"/>
              <a:gd name="connsiteX2-36367" fmla="*/ 4967767 w 6127024"/>
              <a:gd name="connsiteY2-36368" fmla="*/ 7930 h 6858000"/>
              <a:gd name="connsiteX3-36369" fmla="*/ 4979444 w 6127024"/>
              <a:gd name="connsiteY3-36370" fmla="*/ 43921 h 6858000"/>
              <a:gd name="connsiteX4-36371" fmla="*/ 5021173 w 6127024"/>
              <a:gd name="connsiteY4-36372" fmla="*/ 123738 h 6858000"/>
              <a:gd name="connsiteX5-36373" fmla="*/ 5075458 w 6127024"/>
              <a:gd name="connsiteY5-36374" fmla="*/ 264355 h 6858000"/>
              <a:gd name="connsiteX6-36375" fmla="*/ 5081175 w 6127024"/>
              <a:gd name="connsiteY6-36376" fmla="*/ 277448 h 6858000"/>
              <a:gd name="connsiteX7-36377" fmla="*/ 5097011 w 6127024"/>
              <a:gd name="connsiteY7-36378" fmla="*/ 355616 h 6858000"/>
              <a:gd name="connsiteX8-36379" fmla="*/ 5130982 w 6127024"/>
              <a:gd name="connsiteY8-36380" fmla="*/ 412030 h 6858000"/>
              <a:gd name="connsiteX9-36381" fmla="*/ 5153000 w 6127024"/>
              <a:gd name="connsiteY9-36382" fmla="*/ 507134 h 6858000"/>
              <a:gd name="connsiteX10-36383" fmla="*/ 5171282 w 6127024"/>
              <a:gd name="connsiteY10-36384" fmla="*/ 602071 h 6858000"/>
              <a:gd name="connsiteX11-36385" fmla="*/ 5176196 w 6127024"/>
              <a:gd name="connsiteY11-36386" fmla="*/ 636822 h 6858000"/>
              <a:gd name="connsiteX12-36387" fmla="*/ 5189051 w 6127024"/>
              <a:gd name="connsiteY12-36388" fmla="*/ 782518 h 6858000"/>
              <a:gd name="connsiteX13-36389" fmla="*/ 5221088 w 6127024"/>
              <a:gd name="connsiteY13-36390" fmla="*/ 860193 h 6858000"/>
              <a:gd name="connsiteX14-36391" fmla="*/ 5230806 w 6127024"/>
              <a:gd name="connsiteY14-36392" fmla="*/ 961354 h 6858000"/>
              <a:gd name="connsiteX15-36393" fmla="*/ 5201018 w 6127024"/>
              <a:gd name="connsiteY15-36394" fmla="*/ 1095027 h 6858000"/>
              <a:gd name="connsiteX16-36395" fmla="*/ 5202153 w 6127024"/>
              <a:gd name="connsiteY16-36396" fmla="*/ 1133224 h 6858000"/>
              <a:gd name="connsiteX17-36397" fmla="*/ 5189234 w 6127024"/>
              <a:gd name="connsiteY17-36398" fmla="*/ 1193495 h 6858000"/>
              <a:gd name="connsiteX18-36399" fmla="*/ 5202769 w 6127024"/>
              <a:gd name="connsiteY18-36400" fmla="*/ 1269450 h 6858000"/>
              <a:gd name="connsiteX19-36401" fmla="*/ 5225968 w 6127024"/>
              <a:gd name="connsiteY19-36402" fmla="*/ 1357994 h 6858000"/>
              <a:gd name="connsiteX20-36403" fmla="*/ 5233819 w 6127024"/>
              <a:gd name="connsiteY20-36404" fmla="*/ 1380922 h 6858000"/>
              <a:gd name="connsiteX21-36405" fmla="*/ 5237226 w 6127024"/>
              <a:gd name="connsiteY21-36406" fmla="*/ 1441327 h 6858000"/>
              <a:gd name="connsiteX22-36407" fmla="*/ 5255653 w 6127024"/>
              <a:gd name="connsiteY22-36408" fmla="*/ 1524712 h 6858000"/>
              <a:gd name="connsiteX23-36409" fmla="*/ 5263491 w 6127024"/>
              <a:gd name="connsiteY23-36410" fmla="*/ 1642938 h 6858000"/>
              <a:gd name="connsiteX24-36411" fmla="*/ 5261314 w 6127024"/>
              <a:gd name="connsiteY24-36412" fmla="*/ 1689177 h 6858000"/>
              <a:gd name="connsiteX25-36413" fmla="*/ 5259788 w 6127024"/>
              <a:gd name="connsiteY25-36414" fmla="*/ 1768516 h 6858000"/>
              <a:gd name="connsiteX26-36415" fmla="*/ 5255696 w 6127024"/>
              <a:gd name="connsiteY26-36416" fmla="*/ 1953770 h 6858000"/>
              <a:gd name="connsiteX27-36417" fmla="*/ 5252592 w 6127024"/>
              <a:gd name="connsiteY27-36418" fmla="*/ 2092210 h 6858000"/>
              <a:gd name="connsiteX28-36419" fmla="*/ 5250104 w 6127024"/>
              <a:gd name="connsiteY28-36420" fmla="*/ 2249166 h 6858000"/>
              <a:gd name="connsiteX29-36421" fmla="*/ 5251214 w 6127024"/>
              <a:gd name="connsiteY29-36422" fmla="*/ 2250944 h 6858000"/>
              <a:gd name="connsiteX30-36423" fmla="*/ 5250644 w 6127024"/>
              <a:gd name="connsiteY30-36424" fmla="*/ 2266619 h 6858000"/>
              <a:gd name="connsiteX31-36425" fmla="*/ 5293877 w 6127024"/>
              <a:gd name="connsiteY31-36426" fmla="*/ 2368649 h 6858000"/>
              <a:gd name="connsiteX32-36427" fmla="*/ 5311338 w 6127024"/>
              <a:gd name="connsiteY32-36428" fmla="*/ 2404034 h 6858000"/>
              <a:gd name="connsiteX33-36429" fmla="*/ 5338366 w 6127024"/>
              <a:gd name="connsiteY33-36430" fmla="*/ 2465052 h 6858000"/>
              <a:gd name="connsiteX34-36431" fmla="*/ 5371263 w 6127024"/>
              <a:gd name="connsiteY34-36432" fmla="*/ 2586413 h 6858000"/>
              <a:gd name="connsiteX35-36433" fmla="*/ 5407503 w 6127024"/>
              <a:gd name="connsiteY35-36434" fmla="*/ 2786290 h 6858000"/>
              <a:gd name="connsiteX36-36435" fmla="*/ 5407356 w 6127024"/>
              <a:gd name="connsiteY36-36436" fmla="*/ 2787545 h 6858000"/>
              <a:gd name="connsiteX37-36437" fmla="*/ 5457023 w 6127024"/>
              <a:gd name="connsiteY37-36438" fmla="*/ 2858292 h 6858000"/>
              <a:gd name="connsiteX38-36439" fmla="*/ 5479298 w 6127024"/>
              <a:gd name="connsiteY38-36440" fmla="*/ 2947791 h 6858000"/>
              <a:gd name="connsiteX39-36441" fmla="*/ 5481770 w 6127024"/>
              <a:gd name="connsiteY39-36442" fmla="*/ 2951352 h 6858000"/>
              <a:gd name="connsiteX40-36443" fmla="*/ 5482415 w 6127024"/>
              <a:gd name="connsiteY40-36444" fmla="*/ 3004079 h 6858000"/>
              <a:gd name="connsiteX41-36445" fmla="*/ 5503944 w 6127024"/>
              <a:gd name="connsiteY41-36446" fmla="*/ 3123335 h 6858000"/>
              <a:gd name="connsiteX42-36447" fmla="*/ 5516007 w 6127024"/>
              <a:gd name="connsiteY42-36448" fmla="*/ 3258473 h 6858000"/>
              <a:gd name="connsiteX43-36449" fmla="*/ 5589758 w 6127024"/>
              <a:gd name="connsiteY43-36450" fmla="*/ 3453699 h 6858000"/>
              <a:gd name="connsiteX44-36451" fmla="*/ 5596144 w 6127024"/>
              <a:gd name="connsiteY44-36452" fmla="*/ 3534624 h 6858000"/>
              <a:gd name="connsiteX45-36453" fmla="*/ 5597750 w 6127024"/>
              <a:gd name="connsiteY45-36454" fmla="*/ 3534129 h 6858000"/>
              <a:gd name="connsiteX46-36455" fmla="*/ 5599700 w 6127024"/>
              <a:gd name="connsiteY46-36456" fmla="*/ 3547221 h 6858000"/>
              <a:gd name="connsiteX47-36457" fmla="*/ 5615031 w 6127024"/>
              <a:gd name="connsiteY47-36458" fmla="*/ 3557482 h 6858000"/>
              <a:gd name="connsiteX48-36459" fmla="*/ 5618377 w 6127024"/>
              <a:gd name="connsiteY48-36460" fmla="*/ 3588431 h 6858000"/>
              <a:gd name="connsiteX49-36461" fmla="*/ 5612155 w 6127024"/>
              <a:gd name="connsiteY49-36462" fmla="*/ 3589869 h 6858000"/>
              <a:gd name="connsiteX50-36463" fmla="*/ 5620843 w 6127024"/>
              <a:gd name="connsiteY50-36464" fmla="*/ 3606745 h 6858000"/>
              <a:gd name="connsiteX51-36465" fmla="*/ 5655472 w 6127024"/>
              <a:gd name="connsiteY51-36466" fmla="*/ 3678877 h 6858000"/>
              <a:gd name="connsiteX52-36467" fmla="*/ 5683015 w 6127024"/>
              <a:gd name="connsiteY52-36468" fmla="*/ 3762025 h 6858000"/>
              <a:gd name="connsiteX53-36469" fmla="*/ 5696643 w 6127024"/>
              <a:gd name="connsiteY53-36470" fmla="*/ 3773888 h 6858000"/>
              <a:gd name="connsiteX54-36471" fmla="*/ 5768491 w 6127024"/>
              <a:gd name="connsiteY54-36472" fmla="*/ 3914399 h 6858000"/>
              <a:gd name="connsiteX55-36473" fmla="*/ 5793123 w 6127024"/>
              <a:gd name="connsiteY55-36474" fmla="*/ 3969952 h 6858000"/>
              <a:gd name="connsiteX56-36475" fmla="*/ 5808321 w 6127024"/>
              <a:gd name="connsiteY56-36476" fmla="*/ 3988153 h 6858000"/>
              <a:gd name="connsiteX57-36477" fmla="*/ 5825621 w 6127024"/>
              <a:gd name="connsiteY57-36478" fmla="*/ 4015525 h 6858000"/>
              <a:gd name="connsiteX58-36479" fmla="*/ 5860672 w 6127024"/>
              <a:gd name="connsiteY58-36480" fmla="*/ 4061579 h 6858000"/>
              <a:gd name="connsiteX59-36481" fmla="*/ 5872173 w 6127024"/>
              <a:gd name="connsiteY59-36482" fmla="*/ 4088497 h 6858000"/>
              <a:gd name="connsiteX60-36483" fmla="*/ 5894095 w 6127024"/>
              <a:gd name="connsiteY60-36484" fmla="*/ 4128857 h 6858000"/>
              <a:gd name="connsiteX61-36485" fmla="*/ 5903513 w 6127024"/>
              <a:gd name="connsiteY61-36486" fmla="*/ 4187661 h 6858000"/>
              <a:gd name="connsiteX62-36487" fmla="*/ 5917114 w 6127024"/>
              <a:gd name="connsiteY62-36488" fmla="*/ 4213096 h 6858000"/>
              <a:gd name="connsiteX63-36489" fmla="*/ 5924233 w 6127024"/>
              <a:gd name="connsiteY63-36490" fmla="*/ 4242060 h 6858000"/>
              <a:gd name="connsiteX64-36491" fmla="*/ 5928910 w 6127024"/>
              <a:gd name="connsiteY64-36492" fmla="*/ 4300973 h 6858000"/>
              <a:gd name="connsiteX65-36493" fmla="*/ 5939320 w 6127024"/>
              <a:gd name="connsiteY65-36494" fmla="*/ 4340435 h 6858000"/>
              <a:gd name="connsiteX66-36495" fmla="*/ 5946705 w 6127024"/>
              <a:gd name="connsiteY66-36496" fmla="*/ 4428051 h 6858000"/>
              <a:gd name="connsiteX67-36497" fmla="*/ 5949261 w 6127024"/>
              <a:gd name="connsiteY67-36498" fmla="*/ 4449185 h 6858000"/>
              <a:gd name="connsiteX68-36499" fmla="*/ 5968960 w 6127024"/>
              <a:gd name="connsiteY68-36500" fmla="*/ 4482655 h 6858000"/>
              <a:gd name="connsiteX69-36501" fmla="*/ 5980106 w 6127024"/>
              <a:gd name="connsiteY69-36502" fmla="*/ 4585087 h 6858000"/>
              <a:gd name="connsiteX70-36503" fmla="*/ 5998138 w 6127024"/>
              <a:gd name="connsiteY70-36504" fmla="*/ 4697518 h 6858000"/>
              <a:gd name="connsiteX71-36505" fmla="*/ 6007819 w 6127024"/>
              <a:gd name="connsiteY71-36506" fmla="*/ 4858148 h 6858000"/>
              <a:gd name="connsiteX72-36507" fmla="*/ 6007749 w 6127024"/>
              <a:gd name="connsiteY72-36508" fmla="*/ 4964715 h 6858000"/>
              <a:gd name="connsiteX73-36509" fmla="*/ 6005269 w 6127024"/>
              <a:gd name="connsiteY73-36510" fmla="*/ 5150567 h 6858000"/>
              <a:gd name="connsiteX74-36511" fmla="*/ 6001127 w 6127024"/>
              <a:gd name="connsiteY74-36512" fmla="*/ 5164609 h 6858000"/>
              <a:gd name="connsiteX75-36513" fmla="*/ 5998514 w 6127024"/>
              <a:gd name="connsiteY75-36514" fmla="*/ 5189673 h 6858000"/>
              <a:gd name="connsiteX76-36515" fmla="*/ 6018409 w 6127024"/>
              <a:gd name="connsiteY76-36516" fmla="*/ 5227157 h 6858000"/>
              <a:gd name="connsiteX77-36517" fmla="*/ 6036748 w 6127024"/>
              <a:gd name="connsiteY77-36518" fmla="*/ 5322752 h 6858000"/>
              <a:gd name="connsiteX78-36519" fmla="*/ 6036943 w 6127024"/>
              <a:gd name="connsiteY78-36520" fmla="*/ 5329480 h 6858000"/>
              <a:gd name="connsiteX79-36521" fmla="*/ 6037677 w 6127024"/>
              <a:gd name="connsiteY79-36522" fmla="*/ 5354807 h 6858000"/>
              <a:gd name="connsiteX80-36523" fmla="*/ 6039728 w 6127024"/>
              <a:gd name="connsiteY80-36524" fmla="*/ 5359416 h 6858000"/>
              <a:gd name="connsiteX81-36525" fmla="*/ 6053435 w 6127024"/>
              <a:gd name="connsiteY81-36526" fmla="*/ 5387547 h 6858000"/>
              <a:gd name="connsiteX82-36527" fmla="*/ 6065933 w 6127024"/>
              <a:gd name="connsiteY82-36528" fmla="*/ 5443002 h 6858000"/>
              <a:gd name="connsiteX83-36529" fmla="*/ 6068640 w 6127024"/>
              <a:gd name="connsiteY83-36530" fmla="*/ 5474503 h 6858000"/>
              <a:gd name="connsiteX84-36531" fmla="*/ 6080922 w 6127024"/>
              <a:gd name="connsiteY84-36532" fmla="*/ 5561070 h 6858000"/>
              <a:gd name="connsiteX85-36533" fmla="*/ 6096949 w 6127024"/>
              <a:gd name="connsiteY85-36534" fmla="*/ 5648179 h 6858000"/>
              <a:gd name="connsiteX86-36535" fmla="*/ 6121353 w 6127024"/>
              <a:gd name="connsiteY86-36536" fmla="*/ 5721725 h 6858000"/>
              <a:gd name="connsiteX87-36537" fmla="*/ 6109884 w 6127024"/>
              <a:gd name="connsiteY87-36538" fmla="*/ 5721959 h 6858000"/>
              <a:gd name="connsiteX88-36539" fmla="*/ 6127024 w 6127024"/>
              <a:gd name="connsiteY88-36540" fmla="*/ 5786902 h 6858000"/>
              <a:gd name="connsiteX89-36541" fmla="*/ 6115796 w 6127024"/>
              <a:gd name="connsiteY89-36542" fmla="*/ 5862844 h 6858000"/>
              <a:gd name="connsiteX90-36543" fmla="*/ 6102493 w 6127024"/>
              <a:gd name="connsiteY90-36544" fmla="*/ 5928602 h 6858000"/>
              <a:gd name="connsiteX91-36545" fmla="*/ 6056863 w 6127024"/>
              <a:gd name="connsiteY91-36546" fmla="*/ 6000643 h 6858000"/>
              <a:gd name="connsiteX92-36547" fmla="*/ 6045436 w 6127024"/>
              <a:gd name="connsiteY92-36548" fmla="*/ 6124480 h 6858000"/>
              <a:gd name="connsiteX93-36549" fmla="*/ 6030489 w 6127024"/>
              <a:gd name="connsiteY93-36550" fmla="*/ 6317666 h 6858000"/>
              <a:gd name="connsiteX94-36551" fmla="*/ 6007492 w 6127024"/>
              <a:gd name="connsiteY94-36552" fmla="*/ 6440818 h 6858000"/>
              <a:gd name="connsiteX95-36553" fmla="*/ 6009467 w 6127024"/>
              <a:gd name="connsiteY95-36554" fmla="*/ 6487076 h 6858000"/>
              <a:gd name="connsiteX96-36555" fmla="*/ 5995064 w 6127024"/>
              <a:gd name="connsiteY96-36556" fmla="*/ 6540791 h 6858000"/>
              <a:gd name="connsiteX97-36557" fmla="*/ 6004510 w 6127024"/>
              <a:gd name="connsiteY97-36558" fmla="*/ 6599256 h 6858000"/>
              <a:gd name="connsiteX98-36559" fmla="*/ 5986207 w 6127024"/>
              <a:gd name="connsiteY98-36560" fmla="*/ 6695855 h 6858000"/>
              <a:gd name="connsiteX99-36561" fmla="*/ 5979428 w 6127024"/>
              <a:gd name="connsiteY99-36562" fmla="*/ 6754678 h 6858000"/>
              <a:gd name="connsiteX100-36563" fmla="*/ 5983398 w 6127024"/>
              <a:gd name="connsiteY100-36564" fmla="*/ 6778641 h 6858000"/>
              <a:gd name="connsiteX101-36565" fmla="*/ 5984543 w 6127024"/>
              <a:gd name="connsiteY101-36566" fmla="*/ 6811016 h 6858000"/>
              <a:gd name="connsiteX102-36567" fmla="*/ 5979671 w 6127024"/>
              <a:gd name="connsiteY102-36568" fmla="*/ 6858000 h 6858000"/>
              <a:gd name="connsiteX103-36569" fmla="*/ 0 w 6127024"/>
              <a:gd name="connsiteY103-36570" fmla="*/ 6858000 h 6858000"/>
              <a:gd name="connsiteX104-36571" fmla="*/ 0 w 6127024"/>
              <a:gd name="connsiteY104-36572" fmla="*/ 0 h 6858000"/>
              <a:gd name="connsiteX0-36573" fmla="*/ 0 w 6127024"/>
              <a:gd name="connsiteY0-36574" fmla="*/ 0 h 6858000"/>
              <a:gd name="connsiteX1-36575" fmla="*/ 4965888 w 6127024"/>
              <a:gd name="connsiteY1-36576" fmla="*/ 0 h 6858000"/>
              <a:gd name="connsiteX2-36577" fmla="*/ 4967767 w 6127024"/>
              <a:gd name="connsiteY2-36578" fmla="*/ 7930 h 6858000"/>
              <a:gd name="connsiteX3-36579" fmla="*/ 4979444 w 6127024"/>
              <a:gd name="connsiteY3-36580" fmla="*/ 43921 h 6858000"/>
              <a:gd name="connsiteX4-36581" fmla="*/ 5021173 w 6127024"/>
              <a:gd name="connsiteY4-36582" fmla="*/ 123738 h 6858000"/>
              <a:gd name="connsiteX5-36583" fmla="*/ 5075458 w 6127024"/>
              <a:gd name="connsiteY5-36584" fmla="*/ 264355 h 6858000"/>
              <a:gd name="connsiteX6-36585" fmla="*/ 5081175 w 6127024"/>
              <a:gd name="connsiteY6-36586" fmla="*/ 277448 h 6858000"/>
              <a:gd name="connsiteX7-36587" fmla="*/ 5097011 w 6127024"/>
              <a:gd name="connsiteY7-36588" fmla="*/ 355616 h 6858000"/>
              <a:gd name="connsiteX8-36589" fmla="*/ 5130982 w 6127024"/>
              <a:gd name="connsiteY8-36590" fmla="*/ 412030 h 6858000"/>
              <a:gd name="connsiteX9-36591" fmla="*/ 5153000 w 6127024"/>
              <a:gd name="connsiteY9-36592" fmla="*/ 507134 h 6858000"/>
              <a:gd name="connsiteX10-36593" fmla="*/ 5171282 w 6127024"/>
              <a:gd name="connsiteY10-36594" fmla="*/ 602071 h 6858000"/>
              <a:gd name="connsiteX11-36595" fmla="*/ 5176196 w 6127024"/>
              <a:gd name="connsiteY11-36596" fmla="*/ 636822 h 6858000"/>
              <a:gd name="connsiteX12-36597" fmla="*/ 5189051 w 6127024"/>
              <a:gd name="connsiteY12-36598" fmla="*/ 782518 h 6858000"/>
              <a:gd name="connsiteX13-36599" fmla="*/ 5221088 w 6127024"/>
              <a:gd name="connsiteY13-36600" fmla="*/ 860193 h 6858000"/>
              <a:gd name="connsiteX14-36601" fmla="*/ 5230806 w 6127024"/>
              <a:gd name="connsiteY14-36602" fmla="*/ 961354 h 6858000"/>
              <a:gd name="connsiteX15-36603" fmla="*/ 5201018 w 6127024"/>
              <a:gd name="connsiteY15-36604" fmla="*/ 1095027 h 6858000"/>
              <a:gd name="connsiteX16-36605" fmla="*/ 5202153 w 6127024"/>
              <a:gd name="connsiteY16-36606" fmla="*/ 1133224 h 6858000"/>
              <a:gd name="connsiteX17-36607" fmla="*/ 5189234 w 6127024"/>
              <a:gd name="connsiteY17-36608" fmla="*/ 1193495 h 6858000"/>
              <a:gd name="connsiteX18-36609" fmla="*/ 5202769 w 6127024"/>
              <a:gd name="connsiteY18-36610" fmla="*/ 1269450 h 6858000"/>
              <a:gd name="connsiteX19-36611" fmla="*/ 5225968 w 6127024"/>
              <a:gd name="connsiteY19-36612" fmla="*/ 1357994 h 6858000"/>
              <a:gd name="connsiteX20-36613" fmla="*/ 5233819 w 6127024"/>
              <a:gd name="connsiteY20-36614" fmla="*/ 1380922 h 6858000"/>
              <a:gd name="connsiteX21-36615" fmla="*/ 5237226 w 6127024"/>
              <a:gd name="connsiteY21-36616" fmla="*/ 1441327 h 6858000"/>
              <a:gd name="connsiteX22-36617" fmla="*/ 5255653 w 6127024"/>
              <a:gd name="connsiteY22-36618" fmla="*/ 1524712 h 6858000"/>
              <a:gd name="connsiteX23-36619" fmla="*/ 5263491 w 6127024"/>
              <a:gd name="connsiteY23-36620" fmla="*/ 1642938 h 6858000"/>
              <a:gd name="connsiteX24-36621" fmla="*/ 5261314 w 6127024"/>
              <a:gd name="connsiteY24-36622" fmla="*/ 1689177 h 6858000"/>
              <a:gd name="connsiteX25-36623" fmla="*/ 5259788 w 6127024"/>
              <a:gd name="connsiteY25-36624" fmla="*/ 1768516 h 6858000"/>
              <a:gd name="connsiteX26-36625" fmla="*/ 5255696 w 6127024"/>
              <a:gd name="connsiteY26-36626" fmla="*/ 1953770 h 6858000"/>
              <a:gd name="connsiteX27-36627" fmla="*/ 5252592 w 6127024"/>
              <a:gd name="connsiteY27-36628" fmla="*/ 2092210 h 6858000"/>
              <a:gd name="connsiteX28-36629" fmla="*/ 5250104 w 6127024"/>
              <a:gd name="connsiteY28-36630" fmla="*/ 2249166 h 6858000"/>
              <a:gd name="connsiteX29-36631" fmla="*/ 5251214 w 6127024"/>
              <a:gd name="connsiteY29-36632" fmla="*/ 2250944 h 6858000"/>
              <a:gd name="connsiteX30-36633" fmla="*/ 5250644 w 6127024"/>
              <a:gd name="connsiteY30-36634" fmla="*/ 2266619 h 6858000"/>
              <a:gd name="connsiteX31-36635" fmla="*/ 5293877 w 6127024"/>
              <a:gd name="connsiteY31-36636" fmla="*/ 2368649 h 6858000"/>
              <a:gd name="connsiteX32-36637" fmla="*/ 5311338 w 6127024"/>
              <a:gd name="connsiteY32-36638" fmla="*/ 2404034 h 6858000"/>
              <a:gd name="connsiteX33-36639" fmla="*/ 5338366 w 6127024"/>
              <a:gd name="connsiteY33-36640" fmla="*/ 2465052 h 6858000"/>
              <a:gd name="connsiteX34-36641" fmla="*/ 5371263 w 6127024"/>
              <a:gd name="connsiteY34-36642" fmla="*/ 2586413 h 6858000"/>
              <a:gd name="connsiteX35-36643" fmla="*/ 5407503 w 6127024"/>
              <a:gd name="connsiteY35-36644" fmla="*/ 2786290 h 6858000"/>
              <a:gd name="connsiteX36-36645" fmla="*/ 5407356 w 6127024"/>
              <a:gd name="connsiteY36-36646" fmla="*/ 2787545 h 6858000"/>
              <a:gd name="connsiteX37-36647" fmla="*/ 5457023 w 6127024"/>
              <a:gd name="connsiteY37-36648" fmla="*/ 2858292 h 6858000"/>
              <a:gd name="connsiteX38-36649" fmla="*/ 5479298 w 6127024"/>
              <a:gd name="connsiteY38-36650" fmla="*/ 2947791 h 6858000"/>
              <a:gd name="connsiteX39-36651" fmla="*/ 5481770 w 6127024"/>
              <a:gd name="connsiteY39-36652" fmla="*/ 2951352 h 6858000"/>
              <a:gd name="connsiteX40-36653" fmla="*/ 5482415 w 6127024"/>
              <a:gd name="connsiteY40-36654" fmla="*/ 3004079 h 6858000"/>
              <a:gd name="connsiteX41-36655" fmla="*/ 5503944 w 6127024"/>
              <a:gd name="connsiteY41-36656" fmla="*/ 3123335 h 6858000"/>
              <a:gd name="connsiteX42-36657" fmla="*/ 5516007 w 6127024"/>
              <a:gd name="connsiteY42-36658" fmla="*/ 3258473 h 6858000"/>
              <a:gd name="connsiteX43-36659" fmla="*/ 5589758 w 6127024"/>
              <a:gd name="connsiteY43-36660" fmla="*/ 3453699 h 6858000"/>
              <a:gd name="connsiteX44-36661" fmla="*/ 5596144 w 6127024"/>
              <a:gd name="connsiteY44-36662" fmla="*/ 3534624 h 6858000"/>
              <a:gd name="connsiteX45-36663" fmla="*/ 5597750 w 6127024"/>
              <a:gd name="connsiteY45-36664" fmla="*/ 3534129 h 6858000"/>
              <a:gd name="connsiteX46-36665" fmla="*/ 5599700 w 6127024"/>
              <a:gd name="connsiteY46-36666" fmla="*/ 3547221 h 6858000"/>
              <a:gd name="connsiteX47-36667" fmla="*/ 5618377 w 6127024"/>
              <a:gd name="connsiteY47-36668" fmla="*/ 3588431 h 6858000"/>
              <a:gd name="connsiteX48-36669" fmla="*/ 5612155 w 6127024"/>
              <a:gd name="connsiteY48-36670" fmla="*/ 3589869 h 6858000"/>
              <a:gd name="connsiteX49-36671" fmla="*/ 5620843 w 6127024"/>
              <a:gd name="connsiteY49-36672" fmla="*/ 3606745 h 6858000"/>
              <a:gd name="connsiteX50-36673" fmla="*/ 5655472 w 6127024"/>
              <a:gd name="connsiteY50-36674" fmla="*/ 3678877 h 6858000"/>
              <a:gd name="connsiteX51-36675" fmla="*/ 5683015 w 6127024"/>
              <a:gd name="connsiteY51-36676" fmla="*/ 3762025 h 6858000"/>
              <a:gd name="connsiteX52-36677" fmla="*/ 5696643 w 6127024"/>
              <a:gd name="connsiteY52-36678" fmla="*/ 3773888 h 6858000"/>
              <a:gd name="connsiteX53-36679" fmla="*/ 5768491 w 6127024"/>
              <a:gd name="connsiteY53-36680" fmla="*/ 3914399 h 6858000"/>
              <a:gd name="connsiteX54-36681" fmla="*/ 5793123 w 6127024"/>
              <a:gd name="connsiteY54-36682" fmla="*/ 3969952 h 6858000"/>
              <a:gd name="connsiteX55-36683" fmla="*/ 5808321 w 6127024"/>
              <a:gd name="connsiteY55-36684" fmla="*/ 3988153 h 6858000"/>
              <a:gd name="connsiteX56-36685" fmla="*/ 5825621 w 6127024"/>
              <a:gd name="connsiteY56-36686" fmla="*/ 4015525 h 6858000"/>
              <a:gd name="connsiteX57-36687" fmla="*/ 5860672 w 6127024"/>
              <a:gd name="connsiteY57-36688" fmla="*/ 4061579 h 6858000"/>
              <a:gd name="connsiteX58-36689" fmla="*/ 5872173 w 6127024"/>
              <a:gd name="connsiteY58-36690" fmla="*/ 4088497 h 6858000"/>
              <a:gd name="connsiteX59-36691" fmla="*/ 5894095 w 6127024"/>
              <a:gd name="connsiteY59-36692" fmla="*/ 4128857 h 6858000"/>
              <a:gd name="connsiteX60-36693" fmla="*/ 5903513 w 6127024"/>
              <a:gd name="connsiteY60-36694" fmla="*/ 4187661 h 6858000"/>
              <a:gd name="connsiteX61-36695" fmla="*/ 5917114 w 6127024"/>
              <a:gd name="connsiteY61-36696" fmla="*/ 4213096 h 6858000"/>
              <a:gd name="connsiteX62-36697" fmla="*/ 5924233 w 6127024"/>
              <a:gd name="connsiteY62-36698" fmla="*/ 4242060 h 6858000"/>
              <a:gd name="connsiteX63-36699" fmla="*/ 5928910 w 6127024"/>
              <a:gd name="connsiteY63-36700" fmla="*/ 4300973 h 6858000"/>
              <a:gd name="connsiteX64-36701" fmla="*/ 5939320 w 6127024"/>
              <a:gd name="connsiteY64-36702" fmla="*/ 4340435 h 6858000"/>
              <a:gd name="connsiteX65-36703" fmla="*/ 5946705 w 6127024"/>
              <a:gd name="connsiteY65-36704" fmla="*/ 4428051 h 6858000"/>
              <a:gd name="connsiteX66-36705" fmla="*/ 5949261 w 6127024"/>
              <a:gd name="connsiteY66-36706" fmla="*/ 4449185 h 6858000"/>
              <a:gd name="connsiteX67-36707" fmla="*/ 5968960 w 6127024"/>
              <a:gd name="connsiteY67-36708" fmla="*/ 4482655 h 6858000"/>
              <a:gd name="connsiteX68-36709" fmla="*/ 5980106 w 6127024"/>
              <a:gd name="connsiteY68-36710" fmla="*/ 4585087 h 6858000"/>
              <a:gd name="connsiteX69-36711" fmla="*/ 5998138 w 6127024"/>
              <a:gd name="connsiteY69-36712" fmla="*/ 4697518 h 6858000"/>
              <a:gd name="connsiteX70-36713" fmla="*/ 6007819 w 6127024"/>
              <a:gd name="connsiteY70-36714" fmla="*/ 4858148 h 6858000"/>
              <a:gd name="connsiteX71-36715" fmla="*/ 6007749 w 6127024"/>
              <a:gd name="connsiteY71-36716" fmla="*/ 4964715 h 6858000"/>
              <a:gd name="connsiteX72-36717" fmla="*/ 6005269 w 6127024"/>
              <a:gd name="connsiteY72-36718" fmla="*/ 5150567 h 6858000"/>
              <a:gd name="connsiteX73-36719" fmla="*/ 6001127 w 6127024"/>
              <a:gd name="connsiteY73-36720" fmla="*/ 5164609 h 6858000"/>
              <a:gd name="connsiteX74-36721" fmla="*/ 5998514 w 6127024"/>
              <a:gd name="connsiteY74-36722" fmla="*/ 5189673 h 6858000"/>
              <a:gd name="connsiteX75-36723" fmla="*/ 6018409 w 6127024"/>
              <a:gd name="connsiteY75-36724" fmla="*/ 5227157 h 6858000"/>
              <a:gd name="connsiteX76-36725" fmla="*/ 6036748 w 6127024"/>
              <a:gd name="connsiteY76-36726" fmla="*/ 5322752 h 6858000"/>
              <a:gd name="connsiteX77-36727" fmla="*/ 6036943 w 6127024"/>
              <a:gd name="connsiteY77-36728" fmla="*/ 5329480 h 6858000"/>
              <a:gd name="connsiteX78-36729" fmla="*/ 6037677 w 6127024"/>
              <a:gd name="connsiteY78-36730" fmla="*/ 5354807 h 6858000"/>
              <a:gd name="connsiteX79-36731" fmla="*/ 6039728 w 6127024"/>
              <a:gd name="connsiteY79-36732" fmla="*/ 5359416 h 6858000"/>
              <a:gd name="connsiteX80-36733" fmla="*/ 6053435 w 6127024"/>
              <a:gd name="connsiteY80-36734" fmla="*/ 5387547 h 6858000"/>
              <a:gd name="connsiteX81-36735" fmla="*/ 6065933 w 6127024"/>
              <a:gd name="connsiteY81-36736" fmla="*/ 5443002 h 6858000"/>
              <a:gd name="connsiteX82-36737" fmla="*/ 6068640 w 6127024"/>
              <a:gd name="connsiteY82-36738" fmla="*/ 5474503 h 6858000"/>
              <a:gd name="connsiteX83-36739" fmla="*/ 6080922 w 6127024"/>
              <a:gd name="connsiteY83-36740" fmla="*/ 5561070 h 6858000"/>
              <a:gd name="connsiteX84-36741" fmla="*/ 6096949 w 6127024"/>
              <a:gd name="connsiteY84-36742" fmla="*/ 5648179 h 6858000"/>
              <a:gd name="connsiteX85-36743" fmla="*/ 6121353 w 6127024"/>
              <a:gd name="connsiteY85-36744" fmla="*/ 5721725 h 6858000"/>
              <a:gd name="connsiteX86-36745" fmla="*/ 6109884 w 6127024"/>
              <a:gd name="connsiteY86-36746" fmla="*/ 5721959 h 6858000"/>
              <a:gd name="connsiteX87-36747" fmla="*/ 6127024 w 6127024"/>
              <a:gd name="connsiteY87-36748" fmla="*/ 5786902 h 6858000"/>
              <a:gd name="connsiteX88-36749" fmla="*/ 6115796 w 6127024"/>
              <a:gd name="connsiteY88-36750" fmla="*/ 5862844 h 6858000"/>
              <a:gd name="connsiteX89-36751" fmla="*/ 6102493 w 6127024"/>
              <a:gd name="connsiteY89-36752" fmla="*/ 5928602 h 6858000"/>
              <a:gd name="connsiteX90-36753" fmla="*/ 6056863 w 6127024"/>
              <a:gd name="connsiteY90-36754" fmla="*/ 6000643 h 6858000"/>
              <a:gd name="connsiteX91-36755" fmla="*/ 6045436 w 6127024"/>
              <a:gd name="connsiteY91-36756" fmla="*/ 6124480 h 6858000"/>
              <a:gd name="connsiteX92-36757" fmla="*/ 6030489 w 6127024"/>
              <a:gd name="connsiteY92-36758" fmla="*/ 6317666 h 6858000"/>
              <a:gd name="connsiteX93-36759" fmla="*/ 6007492 w 6127024"/>
              <a:gd name="connsiteY93-36760" fmla="*/ 6440818 h 6858000"/>
              <a:gd name="connsiteX94-36761" fmla="*/ 6009467 w 6127024"/>
              <a:gd name="connsiteY94-36762" fmla="*/ 6487076 h 6858000"/>
              <a:gd name="connsiteX95-36763" fmla="*/ 5995064 w 6127024"/>
              <a:gd name="connsiteY95-36764" fmla="*/ 6540791 h 6858000"/>
              <a:gd name="connsiteX96-36765" fmla="*/ 6004510 w 6127024"/>
              <a:gd name="connsiteY96-36766" fmla="*/ 6599256 h 6858000"/>
              <a:gd name="connsiteX97-36767" fmla="*/ 5986207 w 6127024"/>
              <a:gd name="connsiteY97-36768" fmla="*/ 6695855 h 6858000"/>
              <a:gd name="connsiteX98-36769" fmla="*/ 5979428 w 6127024"/>
              <a:gd name="connsiteY98-36770" fmla="*/ 6754678 h 6858000"/>
              <a:gd name="connsiteX99-36771" fmla="*/ 5983398 w 6127024"/>
              <a:gd name="connsiteY99-36772" fmla="*/ 6778641 h 6858000"/>
              <a:gd name="connsiteX100-36773" fmla="*/ 5984543 w 6127024"/>
              <a:gd name="connsiteY100-36774" fmla="*/ 6811016 h 6858000"/>
              <a:gd name="connsiteX101-36775" fmla="*/ 5979671 w 6127024"/>
              <a:gd name="connsiteY101-36776" fmla="*/ 6858000 h 6858000"/>
              <a:gd name="connsiteX102-36777" fmla="*/ 0 w 6127024"/>
              <a:gd name="connsiteY102-36778" fmla="*/ 6858000 h 6858000"/>
              <a:gd name="connsiteX103-36779" fmla="*/ 0 w 6127024"/>
              <a:gd name="connsiteY103-36780" fmla="*/ 0 h 6858000"/>
              <a:gd name="connsiteX0-36781" fmla="*/ 0 w 6127024"/>
              <a:gd name="connsiteY0-36782" fmla="*/ 0 h 6858000"/>
              <a:gd name="connsiteX1-36783" fmla="*/ 4965888 w 6127024"/>
              <a:gd name="connsiteY1-36784" fmla="*/ 0 h 6858000"/>
              <a:gd name="connsiteX2-36785" fmla="*/ 4967767 w 6127024"/>
              <a:gd name="connsiteY2-36786" fmla="*/ 7930 h 6858000"/>
              <a:gd name="connsiteX3-36787" fmla="*/ 4979444 w 6127024"/>
              <a:gd name="connsiteY3-36788" fmla="*/ 43921 h 6858000"/>
              <a:gd name="connsiteX4-36789" fmla="*/ 5021173 w 6127024"/>
              <a:gd name="connsiteY4-36790" fmla="*/ 123738 h 6858000"/>
              <a:gd name="connsiteX5-36791" fmla="*/ 5075458 w 6127024"/>
              <a:gd name="connsiteY5-36792" fmla="*/ 264355 h 6858000"/>
              <a:gd name="connsiteX6-36793" fmla="*/ 5081175 w 6127024"/>
              <a:gd name="connsiteY6-36794" fmla="*/ 277448 h 6858000"/>
              <a:gd name="connsiteX7-36795" fmla="*/ 5097011 w 6127024"/>
              <a:gd name="connsiteY7-36796" fmla="*/ 355616 h 6858000"/>
              <a:gd name="connsiteX8-36797" fmla="*/ 5153000 w 6127024"/>
              <a:gd name="connsiteY8-36798" fmla="*/ 507134 h 6858000"/>
              <a:gd name="connsiteX9-36799" fmla="*/ 5171282 w 6127024"/>
              <a:gd name="connsiteY9-36800" fmla="*/ 602071 h 6858000"/>
              <a:gd name="connsiteX10-36801" fmla="*/ 5176196 w 6127024"/>
              <a:gd name="connsiteY10-36802" fmla="*/ 636822 h 6858000"/>
              <a:gd name="connsiteX11-36803" fmla="*/ 5189051 w 6127024"/>
              <a:gd name="connsiteY11-36804" fmla="*/ 782518 h 6858000"/>
              <a:gd name="connsiteX12-36805" fmla="*/ 5221088 w 6127024"/>
              <a:gd name="connsiteY12-36806" fmla="*/ 860193 h 6858000"/>
              <a:gd name="connsiteX13-36807" fmla="*/ 5230806 w 6127024"/>
              <a:gd name="connsiteY13-36808" fmla="*/ 961354 h 6858000"/>
              <a:gd name="connsiteX14-36809" fmla="*/ 5201018 w 6127024"/>
              <a:gd name="connsiteY14-36810" fmla="*/ 1095027 h 6858000"/>
              <a:gd name="connsiteX15-36811" fmla="*/ 5202153 w 6127024"/>
              <a:gd name="connsiteY15-36812" fmla="*/ 1133224 h 6858000"/>
              <a:gd name="connsiteX16-36813" fmla="*/ 5189234 w 6127024"/>
              <a:gd name="connsiteY16-36814" fmla="*/ 1193495 h 6858000"/>
              <a:gd name="connsiteX17-36815" fmla="*/ 5202769 w 6127024"/>
              <a:gd name="connsiteY17-36816" fmla="*/ 1269450 h 6858000"/>
              <a:gd name="connsiteX18-36817" fmla="*/ 5225968 w 6127024"/>
              <a:gd name="connsiteY18-36818" fmla="*/ 1357994 h 6858000"/>
              <a:gd name="connsiteX19-36819" fmla="*/ 5233819 w 6127024"/>
              <a:gd name="connsiteY19-36820" fmla="*/ 1380922 h 6858000"/>
              <a:gd name="connsiteX20-36821" fmla="*/ 5237226 w 6127024"/>
              <a:gd name="connsiteY20-36822" fmla="*/ 1441327 h 6858000"/>
              <a:gd name="connsiteX21-36823" fmla="*/ 5255653 w 6127024"/>
              <a:gd name="connsiteY21-36824" fmla="*/ 1524712 h 6858000"/>
              <a:gd name="connsiteX22-36825" fmla="*/ 5263491 w 6127024"/>
              <a:gd name="connsiteY22-36826" fmla="*/ 1642938 h 6858000"/>
              <a:gd name="connsiteX23-36827" fmla="*/ 5261314 w 6127024"/>
              <a:gd name="connsiteY23-36828" fmla="*/ 1689177 h 6858000"/>
              <a:gd name="connsiteX24-36829" fmla="*/ 5259788 w 6127024"/>
              <a:gd name="connsiteY24-36830" fmla="*/ 1768516 h 6858000"/>
              <a:gd name="connsiteX25-36831" fmla="*/ 5255696 w 6127024"/>
              <a:gd name="connsiteY25-36832" fmla="*/ 1953770 h 6858000"/>
              <a:gd name="connsiteX26-36833" fmla="*/ 5252592 w 6127024"/>
              <a:gd name="connsiteY26-36834" fmla="*/ 2092210 h 6858000"/>
              <a:gd name="connsiteX27-36835" fmla="*/ 5250104 w 6127024"/>
              <a:gd name="connsiteY27-36836" fmla="*/ 2249166 h 6858000"/>
              <a:gd name="connsiteX28-36837" fmla="*/ 5251214 w 6127024"/>
              <a:gd name="connsiteY28-36838" fmla="*/ 2250944 h 6858000"/>
              <a:gd name="connsiteX29-36839" fmla="*/ 5250644 w 6127024"/>
              <a:gd name="connsiteY29-36840" fmla="*/ 2266619 h 6858000"/>
              <a:gd name="connsiteX30-36841" fmla="*/ 5293877 w 6127024"/>
              <a:gd name="connsiteY30-36842" fmla="*/ 2368649 h 6858000"/>
              <a:gd name="connsiteX31-36843" fmla="*/ 5311338 w 6127024"/>
              <a:gd name="connsiteY31-36844" fmla="*/ 2404034 h 6858000"/>
              <a:gd name="connsiteX32-36845" fmla="*/ 5338366 w 6127024"/>
              <a:gd name="connsiteY32-36846" fmla="*/ 2465052 h 6858000"/>
              <a:gd name="connsiteX33-36847" fmla="*/ 5371263 w 6127024"/>
              <a:gd name="connsiteY33-36848" fmla="*/ 2586413 h 6858000"/>
              <a:gd name="connsiteX34-36849" fmla="*/ 5407503 w 6127024"/>
              <a:gd name="connsiteY34-36850" fmla="*/ 2786290 h 6858000"/>
              <a:gd name="connsiteX35-36851" fmla="*/ 5407356 w 6127024"/>
              <a:gd name="connsiteY35-36852" fmla="*/ 2787545 h 6858000"/>
              <a:gd name="connsiteX36-36853" fmla="*/ 5457023 w 6127024"/>
              <a:gd name="connsiteY36-36854" fmla="*/ 2858292 h 6858000"/>
              <a:gd name="connsiteX37-36855" fmla="*/ 5479298 w 6127024"/>
              <a:gd name="connsiteY37-36856" fmla="*/ 2947791 h 6858000"/>
              <a:gd name="connsiteX38-36857" fmla="*/ 5481770 w 6127024"/>
              <a:gd name="connsiteY38-36858" fmla="*/ 2951352 h 6858000"/>
              <a:gd name="connsiteX39-36859" fmla="*/ 5482415 w 6127024"/>
              <a:gd name="connsiteY39-36860" fmla="*/ 3004079 h 6858000"/>
              <a:gd name="connsiteX40-36861" fmla="*/ 5503944 w 6127024"/>
              <a:gd name="connsiteY40-36862" fmla="*/ 3123335 h 6858000"/>
              <a:gd name="connsiteX41-36863" fmla="*/ 5516007 w 6127024"/>
              <a:gd name="connsiteY41-36864" fmla="*/ 3258473 h 6858000"/>
              <a:gd name="connsiteX42-36865" fmla="*/ 5589758 w 6127024"/>
              <a:gd name="connsiteY42-36866" fmla="*/ 3453699 h 6858000"/>
              <a:gd name="connsiteX43-36867" fmla="*/ 5596144 w 6127024"/>
              <a:gd name="connsiteY43-36868" fmla="*/ 3534624 h 6858000"/>
              <a:gd name="connsiteX44-36869" fmla="*/ 5597750 w 6127024"/>
              <a:gd name="connsiteY44-36870" fmla="*/ 3534129 h 6858000"/>
              <a:gd name="connsiteX45-36871" fmla="*/ 5599700 w 6127024"/>
              <a:gd name="connsiteY45-36872" fmla="*/ 3547221 h 6858000"/>
              <a:gd name="connsiteX46-36873" fmla="*/ 5618377 w 6127024"/>
              <a:gd name="connsiteY46-36874" fmla="*/ 3588431 h 6858000"/>
              <a:gd name="connsiteX47-36875" fmla="*/ 5612155 w 6127024"/>
              <a:gd name="connsiteY47-36876" fmla="*/ 3589869 h 6858000"/>
              <a:gd name="connsiteX48-36877" fmla="*/ 5620843 w 6127024"/>
              <a:gd name="connsiteY48-36878" fmla="*/ 3606745 h 6858000"/>
              <a:gd name="connsiteX49-36879" fmla="*/ 5655472 w 6127024"/>
              <a:gd name="connsiteY49-36880" fmla="*/ 3678877 h 6858000"/>
              <a:gd name="connsiteX50-36881" fmla="*/ 5683015 w 6127024"/>
              <a:gd name="connsiteY50-36882" fmla="*/ 3762025 h 6858000"/>
              <a:gd name="connsiteX51-36883" fmla="*/ 5696643 w 6127024"/>
              <a:gd name="connsiteY51-36884" fmla="*/ 3773888 h 6858000"/>
              <a:gd name="connsiteX52-36885" fmla="*/ 5768491 w 6127024"/>
              <a:gd name="connsiteY52-36886" fmla="*/ 3914399 h 6858000"/>
              <a:gd name="connsiteX53-36887" fmla="*/ 5793123 w 6127024"/>
              <a:gd name="connsiteY53-36888" fmla="*/ 3969952 h 6858000"/>
              <a:gd name="connsiteX54-36889" fmla="*/ 5808321 w 6127024"/>
              <a:gd name="connsiteY54-36890" fmla="*/ 3988153 h 6858000"/>
              <a:gd name="connsiteX55-36891" fmla="*/ 5825621 w 6127024"/>
              <a:gd name="connsiteY55-36892" fmla="*/ 4015525 h 6858000"/>
              <a:gd name="connsiteX56-36893" fmla="*/ 5860672 w 6127024"/>
              <a:gd name="connsiteY56-36894" fmla="*/ 4061579 h 6858000"/>
              <a:gd name="connsiteX57-36895" fmla="*/ 5872173 w 6127024"/>
              <a:gd name="connsiteY57-36896" fmla="*/ 4088497 h 6858000"/>
              <a:gd name="connsiteX58-36897" fmla="*/ 5894095 w 6127024"/>
              <a:gd name="connsiteY58-36898" fmla="*/ 4128857 h 6858000"/>
              <a:gd name="connsiteX59-36899" fmla="*/ 5903513 w 6127024"/>
              <a:gd name="connsiteY59-36900" fmla="*/ 4187661 h 6858000"/>
              <a:gd name="connsiteX60-36901" fmla="*/ 5917114 w 6127024"/>
              <a:gd name="connsiteY60-36902" fmla="*/ 4213096 h 6858000"/>
              <a:gd name="connsiteX61-36903" fmla="*/ 5924233 w 6127024"/>
              <a:gd name="connsiteY61-36904" fmla="*/ 4242060 h 6858000"/>
              <a:gd name="connsiteX62-36905" fmla="*/ 5928910 w 6127024"/>
              <a:gd name="connsiteY62-36906" fmla="*/ 4300973 h 6858000"/>
              <a:gd name="connsiteX63-36907" fmla="*/ 5939320 w 6127024"/>
              <a:gd name="connsiteY63-36908" fmla="*/ 4340435 h 6858000"/>
              <a:gd name="connsiteX64-36909" fmla="*/ 5946705 w 6127024"/>
              <a:gd name="connsiteY64-36910" fmla="*/ 4428051 h 6858000"/>
              <a:gd name="connsiteX65-36911" fmla="*/ 5949261 w 6127024"/>
              <a:gd name="connsiteY65-36912" fmla="*/ 4449185 h 6858000"/>
              <a:gd name="connsiteX66-36913" fmla="*/ 5968960 w 6127024"/>
              <a:gd name="connsiteY66-36914" fmla="*/ 4482655 h 6858000"/>
              <a:gd name="connsiteX67-36915" fmla="*/ 5980106 w 6127024"/>
              <a:gd name="connsiteY67-36916" fmla="*/ 4585087 h 6858000"/>
              <a:gd name="connsiteX68-36917" fmla="*/ 5998138 w 6127024"/>
              <a:gd name="connsiteY68-36918" fmla="*/ 4697518 h 6858000"/>
              <a:gd name="connsiteX69-36919" fmla="*/ 6007819 w 6127024"/>
              <a:gd name="connsiteY69-36920" fmla="*/ 4858148 h 6858000"/>
              <a:gd name="connsiteX70-36921" fmla="*/ 6007749 w 6127024"/>
              <a:gd name="connsiteY70-36922" fmla="*/ 4964715 h 6858000"/>
              <a:gd name="connsiteX71-36923" fmla="*/ 6005269 w 6127024"/>
              <a:gd name="connsiteY71-36924" fmla="*/ 5150567 h 6858000"/>
              <a:gd name="connsiteX72-36925" fmla="*/ 6001127 w 6127024"/>
              <a:gd name="connsiteY72-36926" fmla="*/ 5164609 h 6858000"/>
              <a:gd name="connsiteX73-36927" fmla="*/ 5998514 w 6127024"/>
              <a:gd name="connsiteY73-36928" fmla="*/ 5189673 h 6858000"/>
              <a:gd name="connsiteX74-36929" fmla="*/ 6018409 w 6127024"/>
              <a:gd name="connsiteY74-36930" fmla="*/ 5227157 h 6858000"/>
              <a:gd name="connsiteX75-36931" fmla="*/ 6036748 w 6127024"/>
              <a:gd name="connsiteY75-36932" fmla="*/ 5322752 h 6858000"/>
              <a:gd name="connsiteX76-36933" fmla="*/ 6036943 w 6127024"/>
              <a:gd name="connsiteY76-36934" fmla="*/ 5329480 h 6858000"/>
              <a:gd name="connsiteX77-36935" fmla="*/ 6037677 w 6127024"/>
              <a:gd name="connsiteY77-36936" fmla="*/ 5354807 h 6858000"/>
              <a:gd name="connsiteX78-36937" fmla="*/ 6039728 w 6127024"/>
              <a:gd name="connsiteY78-36938" fmla="*/ 5359416 h 6858000"/>
              <a:gd name="connsiteX79-36939" fmla="*/ 6053435 w 6127024"/>
              <a:gd name="connsiteY79-36940" fmla="*/ 5387547 h 6858000"/>
              <a:gd name="connsiteX80-36941" fmla="*/ 6065933 w 6127024"/>
              <a:gd name="connsiteY80-36942" fmla="*/ 5443002 h 6858000"/>
              <a:gd name="connsiteX81-36943" fmla="*/ 6068640 w 6127024"/>
              <a:gd name="connsiteY81-36944" fmla="*/ 5474503 h 6858000"/>
              <a:gd name="connsiteX82-36945" fmla="*/ 6080922 w 6127024"/>
              <a:gd name="connsiteY82-36946" fmla="*/ 5561070 h 6858000"/>
              <a:gd name="connsiteX83-36947" fmla="*/ 6096949 w 6127024"/>
              <a:gd name="connsiteY83-36948" fmla="*/ 5648179 h 6858000"/>
              <a:gd name="connsiteX84-36949" fmla="*/ 6121353 w 6127024"/>
              <a:gd name="connsiteY84-36950" fmla="*/ 5721725 h 6858000"/>
              <a:gd name="connsiteX85-36951" fmla="*/ 6109884 w 6127024"/>
              <a:gd name="connsiteY85-36952" fmla="*/ 5721959 h 6858000"/>
              <a:gd name="connsiteX86-36953" fmla="*/ 6127024 w 6127024"/>
              <a:gd name="connsiteY86-36954" fmla="*/ 5786902 h 6858000"/>
              <a:gd name="connsiteX87-36955" fmla="*/ 6115796 w 6127024"/>
              <a:gd name="connsiteY87-36956" fmla="*/ 5862844 h 6858000"/>
              <a:gd name="connsiteX88-36957" fmla="*/ 6102493 w 6127024"/>
              <a:gd name="connsiteY88-36958" fmla="*/ 5928602 h 6858000"/>
              <a:gd name="connsiteX89-36959" fmla="*/ 6056863 w 6127024"/>
              <a:gd name="connsiteY89-36960" fmla="*/ 6000643 h 6858000"/>
              <a:gd name="connsiteX90-36961" fmla="*/ 6045436 w 6127024"/>
              <a:gd name="connsiteY90-36962" fmla="*/ 6124480 h 6858000"/>
              <a:gd name="connsiteX91-36963" fmla="*/ 6030489 w 6127024"/>
              <a:gd name="connsiteY91-36964" fmla="*/ 6317666 h 6858000"/>
              <a:gd name="connsiteX92-36965" fmla="*/ 6007492 w 6127024"/>
              <a:gd name="connsiteY92-36966" fmla="*/ 6440818 h 6858000"/>
              <a:gd name="connsiteX93-36967" fmla="*/ 6009467 w 6127024"/>
              <a:gd name="connsiteY93-36968" fmla="*/ 6487076 h 6858000"/>
              <a:gd name="connsiteX94-36969" fmla="*/ 5995064 w 6127024"/>
              <a:gd name="connsiteY94-36970" fmla="*/ 6540791 h 6858000"/>
              <a:gd name="connsiteX95-36971" fmla="*/ 6004510 w 6127024"/>
              <a:gd name="connsiteY95-36972" fmla="*/ 6599256 h 6858000"/>
              <a:gd name="connsiteX96-36973" fmla="*/ 5986207 w 6127024"/>
              <a:gd name="connsiteY96-36974" fmla="*/ 6695855 h 6858000"/>
              <a:gd name="connsiteX97-36975" fmla="*/ 5979428 w 6127024"/>
              <a:gd name="connsiteY97-36976" fmla="*/ 6754678 h 6858000"/>
              <a:gd name="connsiteX98-36977" fmla="*/ 5983398 w 6127024"/>
              <a:gd name="connsiteY98-36978" fmla="*/ 6778641 h 6858000"/>
              <a:gd name="connsiteX99-36979" fmla="*/ 5984543 w 6127024"/>
              <a:gd name="connsiteY99-36980" fmla="*/ 6811016 h 6858000"/>
              <a:gd name="connsiteX100-36981" fmla="*/ 5979671 w 6127024"/>
              <a:gd name="connsiteY100-36982" fmla="*/ 6858000 h 6858000"/>
              <a:gd name="connsiteX101-36983" fmla="*/ 0 w 6127024"/>
              <a:gd name="connsiteY101-36984" fmla="*/ 6858000 h 6858000"/>
              <a:gd name="connsiteX102-36985" fmla="*/ 0 w 6127024"/>
              <a:gd name="connsiteY102-36986" fmla="*/ 0 h 6858000"/>
              <a:gd name="connsiteX0-36987" fmla="*/ 0 w 6127024"/>
              <a:gd name="connsiteY0-36988" fmla="*/ 0 h 6858000"/>
              <a:gd name="connsiteX1-36989" fmla="*/ 4965888 w 6127024"/>
              <a:gd name="connsiteY1-36990" fmla="*/ 0 h 6858000"/>
              <a:gd name="connsiteX2-36991" fmla="*/ 4967767 w 6127024"/>
              <a:gd name="connsiteY2-36992" fmla="*/ 7930 h 6858000"/>
              <a:gd name="connsiteX3-36993" fmla="*/ 4979444 w 6127024"/>
              <a:gd name="connsiteY3-36994" fmla="*/ 43921 h 6858000"/>
              <a:gd name="connsiteX4-36995" fmla="*/ 5021173 w 6127024"/>
              <a:gd name="connsiteY4-36996" fmla="*/ 123738 h 6858000"/>
              <a:gd name="connsiteX5-36997" fmla="*/ 5075458 w 6127024"/>
              <a:gd name="connsiteY5-36998" fmla="*/ 264355 h 6858000"/>
              <a:gd name="connsiteX6-36999" fmla="*/ 5081175 w 6127024"/>
              <a:gd name="connsiteY6-37000" fmla="*/ 277448 h 6858000"/>
              <a:gd name="connsiteX7-37001" fmla="*/ 5097011 w 6127024"/>
              <a:gd name="connsiteY7-37002" fmla="*/ 355616 h 6858000"/>
              <a:gd name="connsiteX8-37003" fmla="*/ 5153000 w 6127024"/>
              <a:gd name="connsiteY8-37004" fmla="*/ 507134 h 6858000"/>
              <a:gd name="connsiteX9-37005" fmla="*/ 5171282 w 6127024"/>
              <a:gd name="connsiteY9-37006" fmla="*/ 602071 h 6858000"/>
              <a:gd name="connsiteX10-37007" fmla="*/ 5176196 w 6127024"/>
              <a:gd name="connsiteY10-37008" fmla="*/ 636822 h 6858000"/>
              <a:gd name="connsiteX11-37009" fmla="*/ 5189051 w 6127024"/>
              <a:gd name="connsiteY11-37010" fmla="*/ 782518 h 6858000"/>
              <a:gd name="connsiteX12-37011" fmla="*/ 5221088 w 6127024"/>
              <a:gd name="connsiteY12-37012" fmla="*/ 860193 h 6858000"/>
              <a:gd name="connsiteX13-37013" fmla="*/ 5230806 w 6127024"/>
              <a:gd name="connsiteY13-37014" fmla="*/ 961354 h 6858000"/>
              <a:gd name="connsiteX14-37015" fmla="*/ 5201018 w 6127024"/>
              <a:gd name="connsiteY14-37016" fmla="*/ 1095027 h 6858000"/>
              <a:gd name="connsiteX15-37017" fmla="*/ 5202153 w 6127024"/>
              <a:gd name="connsiteY15-37018" fmla="*/ 1133224 h 6858000"/>
              <a:gd name="connsiteX16-37019" fmla="*/ 5189234 w 6127024"/>
              <a:gd name="connsiteY16-37020" fmla="*/ 1193495 h 6858000"/>
              <a:gd name="connsiteX17-37021" fmla="*/ 5202769 w 6127024"/>
              <a:gd name="connsiteY17-37022" fmla="*/ 1269450 h 6858000"/>
              <a:gd name="connsiteX18-37023" fmla="*/ 5225968 w 6127024"/>
              <a:gd name="connsiteY18-37024" fmla="*/ 1357994 h 6858000"/>
              <a:gd name="connsiteX19-37025" fmla="*/ 5233819 w 6127024"/>
              <a:gd name="connsiteY19-37026" fmla="*/ 1380922 h 6858000"/>
              <a:gd name="connsiteX20-37027" fmla="*/ 5237226 w 6127024"/>
              <a:gd name="connsiteY20-37028" fmla="*/ 1441327 h 6858000"/>
              <a:gd name="connsiteX21-37029" fmla="*/ 5255653 w 6127024"/>
              <a:gd name="connsiteY21-37030" fmla="*/ 1524712 h 6858000"/>
              <a:gd name="connsiteX22-37031" fmla="*/ 5263491 w 6127024"/>
              <a:gd name="connsiteY22-37032" fmla="*/ 1642938 h 6858000"/>
              <a:gd name="connsiteX23-37033" fmla="*/ 5261314 w 6127024"/>
              <a:gd name="connsiteY23-37034" fmla="*/ 1689177 h 6858000"/>
              <a:gd name="connsiteX24-37035" fmla="*/ 5259788 w 6127024"/>
              <a:gd name="connsiteY24-37036" fmla="*/ 1768516 h 6858000"/>
              <a:gd name="connsiteX25-37037" fmla="*/ 5255696 w 6127024"/>
              <a:gd name="connsiteY25-37038" fmla="*/ 1953770 h 6858000"/>
              <a:gd name="connsiteX26-37039" fmla="*/ 5252592 w 6127024"/>
              <a:gd name="connsiteY26-37040" fmla="*/ 2092210 h 6858000"/>
              <a:gd name="connsiteX27-37041" fmla="*/ 5250104 w 6127024"/>
              <a:gd name="connsiteY27-37042" fmla="*/ 2249166 h 6858000"/>
              <a:gd name="connsiteX28-37043" fmla="*/ 5251214 w 6127024"/>
              <a:gd name="connsiteY28-37044" fmla="*/ 2250944 h 6858000"/>
              <a:gd name="connsiteX29-37045" fmla="*/ 5250644 w 6127024"/>
              <a:gd name="connsiteY29-37046" fmla="*/ 2266619 h 6858000"/>
              <a:gd name="connsiteX30-37047" fmla="*/ 5293877 w 6127024"/>
              <a:gd name="connsiteY30-37048" fmla="*/ 2368649 h 6858000"/>
              <a:gd name="connsiteX31-37049" fmla="*/ 5311338 w 6127024"/>
              <a:gd name="connsiteY31-37050" fmla="*/ 2404034 h 6858000"/>
              <a:gd name="connsiteX32-37051" fmla="*/ 5338366 w 6127024"/>
              <a:gd name="connsiteY32-37052" fmla="*/ 2465052 h 6858000"/>
              <a:gd name="connsiteX33-37053" fmla="*/ 5371263 w 6127024"/>
              <a:gd name="connsiteY33-37054" fmla="*/ 2586413 h 6858000"/>
              <a:gd name="connsiteX34-37055" fmla="*/ 5407503 w 6127024"/>
              <a:gd name="connsiteY34-37056" fmla="*/ 2786290 h 6858000"/>
              <a:gd name="connsiteX35-37057" fmla="*/ 5407356 w 6127024"/>
              <a:gd name="connsiteY35-37058" fmla="*/ 2787545 h 6858000"/>
              <a:gd name="connsiteX36-37059" fmla="*/ 5457023 w 6127024"/>
              <a:gd name="connsiteY36-37060" fmla="*/ 2858292 h 6858000"/>
              <a:gd name="connsiteX37-37061" fmla="*/ 5479298 w 6127024"/>
              <a:gd name="connsiteY37-37062" fmla="*/ 2947791 h 6858000"/>
              <a:gd name="connsiteX38-37063" fmla="*/ 5481770 w 6127024"/>
              <a:gd name="connsiteY38-37064" fmla="*/ 2951352 h 6858000"/>
              <a:gd name="connsiteX39-37065" fmla="*/ 5482415 w 6127024"/>
              <a:gd name="connsiteY39-37066" fmla="*/ 3004079 h 6858000"/>
              <a:gd name="connsiteX40-37067" fmla="*/ 5503944 w 6127024"/>
              <a:gd name="connsiteY40-37068" fmla="*/ 3123335 h 6858000"/>
              <a:gd name="connsiteX41-37069" fmla="*/ 5516007 w 6127024"/>
              <a:gd name="connsiteY41-37070" fmla="*/ 3258473 h 6858000"/>
              <a:gd name="connsiteX42-37071" fmla="*/ 5589758 w 6127024"/>
              <a:gd name="connsiteY42-37072" fmla="*/ 3453699 h 6858000"/>
              <a:gd name="connsiteX43-37073" fmla="*/ 5596144 w 6127024"/>
              <a:gd name="connsiteY43-37074" fmla="*/ 3534624 h 6858000"/>
              <a:gd name="connsiteX44-37075" fmla="*/ 5597750 w 6127024"/>
              <a:gd name="connsiteY44-37076" fmla="*/ 3534129 h 6858000"/>
              <a:gd name="connsiteX45-37077" fmla="*/ 5599700 w 6127024"/>
              <a:gd name="connsiteY45-37078" fmla="*/ 3547221 h 6858000"/>
              <a:gd name="connsiteX46-37079" fmla="*/ 5618377 w 6127024"/>
              <a:gd name="connsiteY46-37080" fmla="*/ 3588431 h 6858000"/>
              <a:gd name="connsiteX47-37081" fmla="*/ 5612155 w 6127024"/>
              <a:gd name="connsiteY47-37082" fmla="*/ 3589869 h 6858000"/>
              <a:gd name="connsiteX48-37083" fmla="*/ 5620843 w 6127024"/>
              <a:gd name="connsiteY48-37084" fmla="*/ 3606745 h 6858000"/>
              <a:gd name="connsiteX49-37085" fmla="*/ 5655472 w 6127024"/>
              <a:gd name="connsiteY49-37086" fmla="*/ 3678877 h 6858000"/>
              <a:gd name="connsiteX50-37087" fmla="*/ 5683015 w 6127024"/>
              <a:gd name="connsiteY50-37088" fmla="*/ 3762025 h 6858000"/>
              <a:gd name="connsiteX51-37089" fmla="*/ 5696643 w 6127024"/>
              <a:gd name="connsiteY51-37090" fmla="*/ 3773888 h 6858000"/>
              <a:gd name="connsiteX52-37091" fmla="*/ 5768491 w 6127024"/>
              <a:gd name="connsiteY52-37092" fmla="*/ 3914399 h 6858000"/>
              <a:gd name="connsiteX53-37093" fmla="*/ 5793123 w 6127024"/>
              <a:gd name="connsiteY53-37094" fmla="*/ 3969952 h 6858000"/>
              <a:gd name="connsiteX54-37095" fmla="*/ 5808321 w 6127024"/>
              <a:gd name="connsiteY54-37096" fmla="*/ 3988153 h 6858000"/>
              <a:gd name="connsiteX55-37097" fmla="*/ 5825621 w 6127024"/>
              <a:gd name="connsiteY55-37098" fmla="*/ 4015525 h 6858000"/>
              <a:gd name="connsiteX56-37099" fmla="*/ 5860672 w 6127024"/>
              <a:gd name="connsiteY56-37100" fmla="*/ 4061579 h 6858000"/>
              <a:gd name="connsiteX57-37101" fmla="*/ 5872173 w 6127024"/>
              <a:gd name="connsiteY57-37102" fmla="*/ 4088497 h 6858000"/>
              <a:gd name="connsiteX58-37103" fmla="*/ 5894095 w 6127024"/>
              <a:gd name="connsiteY58-37104" fmla="*/ 4128857 h 6858000"/>
              <a:gd name="connsiteX59-37105" fmla="*/ 5903513 w 6127024"/>
              <a:gd name="connsiteY59-37106" fmla="*/ 4187661 h 6858000"/>
              <a:gd name="connsiteX60-37107" fmla="*/ 5917114 w 6127024"/>
              <a:gd name="connsiteY60-37108" fmla="*/ 4213096 h 6858000"/>
              <a:gd name="connsiteX61-37109" fmla="*/ 5924233 w 6127024"/>
              <a:gd name="connsiteY61-37110" fmla="*/ 4242060 h 6858000"/>
              <a:gd name="connsiteX62-37111" fmla="*/ 5928910 w 6127024"/>
              <a:gd name="connsiteY62-37112" fmla="*/ 4300973 h 6858000"/>
              <a:gd name="connsiteX63-37113" fmla="*/ 5939320 w 6127024"/>
              <a:gd name="connsiteY63-37114" fmla="*/ 4340435 h 6858000"/>
              <a:gd name="connsiteX64-37115" fmla="*/ 5946705 w 6127024"/>
              <a:gd name="connsiteY64-37116" fmla="*/ 4428051 h 6858000"/>
              <a:gd name="connsiteX65-37117" fmla="*/ 5949261 w 6127024"/>
              <a:gd name="connsiteY65-37118" fmla="*/ 4449185 h 6858000"/>
              <a:gd name="connsiteX66-37119" fmla="*/ 5968960 w 6127024"/>
              <a:gd name="connsiteY66-37120" fmla="*/ 4482655 h 6858000"/>
              <a:gd name="connsiteX67-37121" fmla="*/ 5980106 w 6127024"/>
              <a:gd name="connsiteY67-37122" fmla="*/ 4585087 h 6858000"/>
              <a:gd name="connsiteX68-37123" fmla="*/ 5998138 w 6127024"/>
              <a:gd name="connsiteY68-37124" fmla="*/ 4697518 h 6858000"/>
              <a:gd name="connsiteX69-37125" fmla="*/ 6007819 w 6127024"/>
              <a:gd name="connsiteY69-37126" fmla="*/ 4858148 h 6858000"/>
              <a:gd name="connsiteX70-37127" fmla="*/ 6007749 w 6127024"/>
              <a:gd name="connsiteY70-37128" fmla="*/ 4964715 h 6858000"/>
              <a:gd name="connsiteX71-37129" fmla="*/ 6005269 w 6127024"/>
              <a:gd name="connsiteY71-37130" fmla="*/ 5150567 h 6858000"/>
              <a:gd name="connsiteX72-37131" fmla="*/ 6001127 w 6127024"/>
              <a:gd name="connsiteY72-37132" fmla="*/ 5164609 h 6858000"/>
              <a:gd name="connsiteX73-37133" fmla="*/ 5998514 w 6127024"/>
              <a:gd name="connsiteY73-37134" fmla="*/ 5189673 h 6858000"/>
              <a:gd name="connsiteX74-37135" fmla="*/ 6018409 w 6127024"/>
              <a:gd name="connsiteY74-37136" fmla="*/ 5227157 h 6858000"/>
              <a:gd name="connsiteX75-37137" fmla="*/ 6036748 w 6127024"/>
              <a:gd name="connsiteY75-37138" fmla="*/ 5322752 h 6858000"/>
              <a:gd name="connsiteX76-37139" fmla="*/ 6036943 w 6127024"/>
              <a:gd name="connsiteY76-37140" fmla="*/ 5329480 h 6858000"/>
              <a:gd name="connsiteX77-37141" fmla="*/ 6037677 w 6127024"/>
              <a:gd name="connsiteY77-37142" fmla="*/ 5354807 h 6858000"/>
              <a:gd name="connsiteX78-37143" fmla="*/ 6039728 w 6127024"/>
              <a:gd name="connsiteY78-37144" fmla="*/ 5359416 h 6858000"/>
              <a:gd name="connsiteX79-37145" fmla="*/ 6053435 w 6127024"/>
              <a:gd name="connsiteY79-37146" fmla="*/ 5387547 h 6858000"/>
              <a:gd name="connsiteX80-37147" fmla="*/ 6065933 w 6127024"/>
              <a:gd name="connsiteY80-37148" fmla="*/ 5443002 h 6858000"/>
              <a:gd name="connsiteX81-37149" fmla="*/ 6068640 w 6127024"/>
              <a:gd name="connsiteY81-37150" fmla="*/ 5474503 h 6858000"/>
              <a:gd name="connsiteX82-37151" fmla="*/ 6080922 w 6127024"/>
              <a:gd name="connsiteY82-37152" fmla="*/ 5561070 h 6858000"/>
              <a:gd name="connsiteX83-37153" fmla="*/ 6096949 w 6127024"/>
              <a:gd name="connsiteY83-37154" fmla="*/ 5648179 h 6858000"/>
              <a:gd name="connsiteX84-37155" fmla="*/ 6121353 w 6127024"/>
              <a:gd name="connsiteY84-37156" fmla="*/ 5721725 h 6858000"/>
              <a:gd name="connsiteX85-37157" fmla="*/ 6109884 w 6127024"/>
              <a:gd name="connsiteY85-37158" fmla="*/ 5721959 h 6858000"/>
              <a:gd name="connsiteX86-37159" fmla="*/ 6127024 w 6127024"/>
              <a:gd name="connsiteY86-37160" fmla="*/ 5786902 h 6858000"/>
              <a:gd name="connsiteX87-37161" fmla="*/ 6115796 w 6127024"/>
              <a:gd name="connsiteY87-37162" fmla="*/ 5862844 h 6858000"/>
              <a:gd name="connsiteX88-37163" fmla="*/ 6102493 w 6127024"/>
              <a:gd name="connsiteY88-37164" fmla="*/ 5928602 h 6858000"/>
              <a:gd name="connsiteX89-37165" fmla="*/ 6056863 w 6127024"/>
              <a:gd name="connsiteY89-37166" fmla="*/ 6000643 h 6858000"/>
              <a:gd name="connsiteX90-37167" fmla="*/ 6045436 w 6127024"/>
              <a:gd name="connsiteY90-37168" fmla="*/ 6124480 h 6858000"/>
              <a:gd name="connsiteX91-37169" fmla="*/ 6030489 w 6127024"/>
              <a:gd name="connsiteY91-37170" fmla="*/ 6317666 h 6858000"/>
              <a:gd name="connsiteX92-37171" fmla="*/ 6007492 w 6127024"/>
              <a:gd name="connsiteY92-37172" fmla="*/ 6440818 h 6858000"/>
              <a:gd name="connsiteX93-37173" fmla="*/ 6009467 w 6127024"/>
              <a:gd name="connsiteY93-37174" fmla="*/ 6487076 h 6858000"/>
              <a:gd name="connsiteX94-37175" fmla="*/ 5995064 w 6127024"/>
              <a:gd name="connsiteY94-37176" fmla="*/ 6540791 h 6858000"/>
              <a:gd name="connsiteX95-37177" fmla="*/ 6004510 w 6127024"/>
              <a:gd name="connsiteY95-37178" fmla="*/ 6599256 h 6858000"/>
              <a:gd name="connsiteX96-37179" fmla="*/ 5986207 w 6127024"/>
              <a:gd name="connsiteY96-37180" fmla="*/ 6695855 h 6858000"/>
              <a:gd name="connsiteX97-37181" fmla="*/ 5979428 w 6127024"/>
              <a:gd name="connsiteY97-37182" fmla="*/ 6754678 h 6858000"/>
              <a:gd name="connsiteX98-37183" fmla="*/ 5983398 w 6127024"/>
              <a:gd name="connsiteY98-37184" fmla="*/ 6778641 h 6858000"/>
              <a:gd name="connsiteX99-37185" fmla="*/ 5984543 w 6127024"/>
              <a:gd name="connsiteY99-37186" fmla="*/ 6811016 h 6858000"/>
              <a:gd name="connsiteX100-37187" fmla="*/ 5979671 w 6127024"/>
              <a:gd name="connsiteY100-37188" fmla="*/ 6858000 h 6858000"/>
              <a:gd name="connsiteX101-37189" fmla="*/ 0 w 6127024"/>
              <a:gd name="connsiteY101-37190" fmla="*/ 6858000 h 6858000"/>
              <a:gd name="connsiteX102-37191" fmla="*/ 0 w 6127024"/>
              <a:gd name="connsiteY102-37192" fmla="*/ 0 h 6858000"/>
              <a:gd name="connsiteX0-37193" fmla="*/ 0 w 6127024"/>
              <a:gd name="connsiteY0-37194" fmla="*/ 0 h 6858000"/>
              <a:gd name="connsiteX1-37195" fmla="*/ 4965888 w 6127024"/>
              <a:gd name="connsiteY1-37196" fmla="*/ 0 h 6858000"/>
              <a:gd name="connsiteX2-37197" fmla="*/ 4967767 w 6127024"/>
              <a:gd name="connsiteY2-37198" fmla="*/ 7930 h 6858000"/>
              <a:gd name="connsiteX3-37199" fmla="*/ 4979444 w 6127024"/>
              <a:gd name="connsiteY3-37200" fmla="*/ 43921 h 6858000"/>
              <a:gd name="connsiteX4-37201" fmla="*/ 5021173 w 6127024"/>
              <a:gd name="connsiteY4-37202" fmla="*/ 123738 h 6858000"/>
              <a:gd name="connsiteX5-37203" fmla="*/ 5075458 w 6127024"/>
              <a:gd name="connsiteY5-37204" fmla="*/ 264355 h 6858000"/>
              <a:gd name="connsiteX6-37205" fmla="*/ 5081175 w 6127024"/>
              <a:gd name="connsiteY6-37206" fmla="*/ 277448 h 6858000"/>
              <a:gd name="connsiteX7-37207" fmla="*/ 5097011 w 6127024"/>
              <a:gd name="connsiteY7-37208" fmla="*/ 355616 h 6858000"/>
              <a:gd name="connsiteX8-37209" fmla="*/ 5153000 w 6127024"/>
              <a:gd name="connsiteY8-37210" fmla="*/ 507134 h 6858000"/>
              <a:gd name="connsiteX9-37211" fmla="*/ 5171282 w 6127024"/>
              <a:gd name="connsiteY9-37212" fmla="*/ 602071 h 6858000"/>
              <a:gd name="connsiteX10-37213" fmla="*/ 5176196 w 6127024"/>
              <a:gd name="connsiteY10-37214" fmla="*/ 636822 h 6858000"/>
              <a:gd name="connsiteX11-37215" fmla="*/ 5189051 w 6127024"/>
              <a:gd name="connsiteY11-37216" fmla="*/ 782518 h 6858000"/>
              <a:gd name="connsiteX12-37217" fmla="*/ 5221088 w 6127024"/>
              <a:gd name="connsiteY12-37218" fmla="*/ 860193 h 6858000"/>
              <a:gd name="connsiteX13-37219" fmla="*/ 5221281 w 6127024"/>
              <a:gd name="connsiteY13-37220" fmla="*/ 920873 h 6858000"/>
              <a:gd name="connsiteX14-37221" fmla="*/ 5201018 w 6127024"/>
              <a:gd name="connsiteY14-37222" fmla="*/ 1095027 h 6858000"/>
              <a:gd name="connsiteX15-37223" fmla="*/ 5202153 w 6127024"/>
              <a:gd name="connsiteY15-37224" fmla="*/ 1133224 h 6858000"/>
              <a:gd name="connsiteX16-37225" fmla="*/ 5189234 w 6127024"/>
              <a:gd name="connsiteY16-37226" fmla="*/ 1193495 h 6858000"/>
              <a:gd name="connsiteX17-37227" fmla="*/ 5202769 w 6127024"/>
              <a:gd name="connsiteY17-37228" fmla="*/ 1269450 h 6858000"/>
              <a:gd name="connsiteX18-37229" fmla="*/ 5225968 w 6127024"/>
              <a:gd name="connsiteY18-37230" fmla="*/ 1357994 h 6858000"/>
              <a:gd name="connsiteX19-37231" fmla="*/ 5233819 w 6127024"/>
              <a:gd name="connsiteY19-37232" fmla="*/ 1380922 h 6858000"/>
              <a:gd name="connsiteX20-37233" fmla="*/ 5237226 w 6127024"/>
              <a:gd name="connsiteY20-37234" fmla="*/ 1441327 h 6858000"/>
              <a:gd name="connsiteX21-37235" fmla="*/ 5255653 w 6127024"/>
              <a:gd name="connsiteY21-37236" fmla="*/ 1524712 h 6858000"/>
              <a:gd name="connsiteX22-37237" fmla="*/ 5263491 w 6127024"/>
              <a:gd name="connsiteY22-37238" fmla="*/ 1642938 h 6858000"/>
              <a:gd name="connsiteX23-37239" fmla="*/ 5261314 w 6127024"/>
              <a:gd name="connsiteY23-37240" fmla="*/ 1689177 h 6858000"/>
              <a:gd name="connsiteX24-37241" fmla="*/ 5259788 w 6127024"/>
              <a:gd name="connsiteY24-37242" fmla="*/ 1768516 h 6858000"/>
              <a:gd name="connsiteX25-37243" fmla="*/ 5255696 w 6127024"/>
              <a:gd name="connsiteY25-37244" fmla="*/ 1953770 h 6858000"/>
              <a:gd name="connsiteX26-37245" fmla="*/ 5252592 w 6127024"/>
              <a:gd name="connsiteY26-37246" fmla="*/ 2092210 h 6858000"/>
              <a:gd name="connsiteX27-37247" fmla="*/ 5250104 w 6127024"/>
              <a:gd name="connsiteY27-37248" fmla="*/ 2249166 h 6858000"/>
              <a:gd name="connsiteX28-37249" fmla="*/ 5251214 w 6127024"/>
              <a:gd name="connsiteY28-37250" fmla="*/ 2250944 h 6858000"/>
              <a:gd name="connsiteX29-37251" fmla="*/ 5250644 w 6127024"/>
              <a:gd name="connsiteY29-37252" fmla="*/ 2266619 h 6858000"/>
              <a:gd name="connsiteX30-37253" fmla="*/ 5293877 w 6127024"/>
              <a:gd name="connsiteY30-37254" fmla="*/ 2368649 h 6858000"/>
              <a:gd name="connsiteX31-37255" fmla="*/ 5311338 w 6127024"/>
              <a:gd name="connsiteY31-37256" fmla="*/ 2404034 h 6858000"/>
              <a:gd name="connsiteX32-37257" fmla="*/ 5338366 w 6127024"/>
              <a:gd name="connsiteY32-37258" fmla="*/ 2465052 h 6858000"/>
              <a:gd name="connsiteX33-37259" fmla="*/ 5371263 w 6127024"/>
              <a:gd name="connsiteY33-37260" fmla="*/ 2586413 h 6858000"/>
              <a:gd name="connsiteX34-37261" fmla="*/ 5407503 w 6127024"/>
              <a:gd name="connsiteY34-37262" fmla="*/ 2786290 h 6858000"/>
              <a:gd name="connsiteX35-37263" fmla="*/ 5407356 w 6127024"/>
              <a:gd name="connsiteY35-37264" fmla="*/ 2787545 h 6858000"/>
              <a:gd name="connsiteX36-37265" fmla="*/ 5457023 w 6127024"/>
              <a:gd name="connsiteY36-37266" fmla="*/ 2858292 h 6858000"/>
              <a:gd name="connsiteX37-37267" fmla="*/ 5479298 w 6127024"/>
              <a:gd name="connsiteY37-37268" fmla="*/ 2947791 h 6858000"/>
              <a:gd name="connsiteX38-37269" fmla="*/ 5481770 w 6127024"/>
              <a:gd name="connsiteY38-37270" fmla="*/ 2951352 h 6858000"/>
              <a:gd name="connsiteX39-37271" fmla="*/ 5482415 w 6127024"/>
              <a:gd name="connsiteY39-37272" fmla="*/ 3004079 h 6858000"/>
              <a:gd name="connsiteX40-37273" fmla="*/ 5503944 w 6127024"/>
              <a:gd name="connsiteY40-37274" fmla="*/ 3123335 h 6858000"/>
              <a:gd name="connsiteX41-37275" fmla="*/ 5516007 w 6127024"/>
              <a:gd name="connsiteY41-37276" fmla="*/ 3258473 h 6858000"/>
              <a:gd name="connsiteX42-37277" fmla="*/ 5589758 w 6127024"/>
              <a:gd name="connsiteY42-37278" fmla="*/ 3453699 h 6858000"/>
              <a:gd name="connsiteX43-37279" fmla="*/ 5596144 w 6127024"/>
              <a:gd name="connsiteY43-37280" fmla="*/ 3534624 h 6858000"/>
              <a:gd name="connsiteX44-37281" fmla="*/ 5597750 w 6127024"/>
              <a:gd name="connsiteY44-37282" fmla="*/ 3534129 h 6858000"/>
              <a:gd name="connsiteX45-37283" fmla="*/ 5599700 w 6127024"/>
              <a:gd name="connsiteY45-37284" fmla="*/ 3547221 h 6858000"/>
              <a:gd name="connsiteX46-37285" fmla="*/ 5618377 w 6127024"/>
              <a:gd name="connsiteY46-37286" fmla="*/ 3588431 h 6858000"/>
              <a:gd name="connsiteX47-37287" fmla="*/ 5612155 w 6127024"/>
              <a:gd name="connsiteY47-37288" fmla="*/ 3589869 h 6858000"/>
              <a:gd name="connsiteX48-37289" fmla="*/ 5620843 w 6127024"/>
              <a:gd name="connsiteY48-37290" fmla="*/ 3606745 h 6858000"/>
              <a:gd name="connsiteX49-37291" fmla="*/ 5655472 w 6127024"/>
              <a:gd name="connsiteY49-37292" fmla="*/ 3678877 h 6858000"/>
              <a:gd name="connsiteX50-37293" fmla="*/ 5683015 w 6127024"/>
              <a:gd name="connsiteY50-37294" fmla="*/ 3762025 h 6858000"/>
              <a:gd name="connsiteX51-37295" fmla="*/ 5696643 w 6127024"/>
              <a:gd name="connsiteY51-37296" fmla="*/ 3773888 h 6858000"/>
              <a:gd name="connsiteX52-37297" fmla="*/ 5768491 w 6127024"/>
              <a:gd name="connsiteY52-37298" fmla="*/ 3914399 h 6858000"/>
              <a:gd name="connsiteX53-37299" fmla="*/ 5793123 w 6127024"/>
              <a:gd name="connsiteY53-37300" fmla="*/ 3969952 h 6858000"/>
              <a:gd name="connsiteX54-37301" fmla="*/ 5808321 w 6127024"/>
              <a:gd name="connsiteY54-37302" fmla="*/ 3988153 h 6858000"/>
              <a:gd name="connsiteX55-37303" fmla="*/ 5825621 w 6127024"/>
              <a:gd name="connsiteY55-37304" fmla="*/ 4015525 h 6858000"/>
              <a:gd name="connsiteX56-37305" fmla="*/ 5860672 w 6127024"/>
              <a:gd name="connsiteY56-37306" fmla="*/ 4061579 h 6858000"/>
              <a:gd name="connsiteX57-37307" fmla="*/ 5872173 w 6127024"/>
              <a:gd name="connsiteY57-37308" fmla="*/ 4088497 h 6858000"/>
              <a:gd name="connsiteX58-37309" fmla="*/ 5894095 w 6127024"/>
              <a:gd name="connsiteY58-37310" fmla="*/ 4128857 h 6858000"/>
              <a:gd name="connsiteX59-37311" fmla="*/ 5903513 w 6127024"/>
              <a:gd name="connsiteY59-37312" fmla="*/ 4187661 h 6858000"/>
              <a:gd name="connsiteX60-37313" fmla="*/ 5917114 w 6127024"/>
              <a:gd name="connsiteY60-37314" fmla="*/ 4213096 h 6858000"/>
              <a:gd name="connsiteX61-37315" fmla="*/ 5924233 w 6127024"/>
              <a:gd name="connsiteY61-37316" fmla="*/ 4242060 h 6858000"/>
              <a:gd name="connsiteX62-37317" fmla="*/ 5928910 w 6127024"/>
              <a:gd name="connsiteY62-37318" fmla="*/ 4300973 h 6858000"/>
              <a:gd name="connsiteX63-37319" fmla="*/ 5939320 w 6127024"/>
              <a:gd name="connsiteY63-37320" fmla="*/ 4340435 h 6858000"/>
              <a:gd name="connsiteX64-37321" fmla="*/ 5946705 w 6127024"/>
              <a:gd name="connsiteY64-37322" fmla="*/ 4428051 h 6858000"/>
              <a:gd name="connsiteX65-37323" fmla="*/ 5949261 w 6127024"/>
              <a:gd name="connsiteY65-37324" fmla="*/ 4449185 h 6858000"/>
              <a:gd name="connsiteX66-37325" fmla="*/ 5968960 w 6127024"/>
              <a:gd name="connsiteY66-37326" fmla="*/ 4482655 h 6858000"/>
              <a:gd name="connsiteX67-37327" fmla="*/ 5980106 w 6127024"/>
              <a:gd name="connsiteY67-37328" fmla="*/ 4585087 h 6858000"/>
              <a:gd name="connsiteX68-37329" fmla="*/ 5998138 w 6127024"/>
              <a:gd name="connsiteY68-37330" fmla="*/ 4697518 h 6858000"/>
              <a:gd name="connsiteX69-37331" fmla="*/ 6007819 w 6127024"/>
              <a:gd name="connsiteY69-37332" fmla="*/ 4858148 h 6858000"/>
              <a:gd name="connsiteX70-37333" fmla="*/ 6007749 w 6127024"/>
              <a:gd name="connsiteY70-37334" fmla="*/ 4964715 h 6858000"/>
              <a:gd name="connsiteX71-37335" fmla="*/ 6005269 w 6127024"/>
              <a:gd name="connsiteY71-37336" fmla="*/ 5150567 h 6858000"/>
              <a:gd name="connsiteX72-37337" fmla="*/ 6001127 w 6127024"/>
              <a:gd name="connsiteY72-37338" fmla="*/ 5164609 h 6858000"/>
              <a:gd name="connsiteX73-37339" fmla="*/ 5998514 w 6127024"/>
              <a:gd name="connsiteY73-37340" fmla="*/ 5189673 h 6858000"/>
              <a:gd name="connsiteX74-37341" fmla="*/ 6018409 w 6127024"/>
              <a:gd name="connsiteY74-37342" fmla="*/ 5227157 h 6858000"/>
              <a:gd name="connsiteX75-37343" fmla="*/ 6036748 w 6127024"/>
              <a:gd name="connsiteY75-37344" fmla="*/ 5322752 h 6858000"/>
              <a:gd name="connsiteX76-37345" fmla="*/ 6036943 w 6127024"/>
              <a:gd name="connsiteY76-37346" fmla="*/ 5329480 h 6858000"/>
              <a:gd name="connsiteX77-37347" fmla="*/ 6037677 w 6127024"/>
              <a:gd name="connsiteY77-37348" fmla="*/ 5354807 h 6858000"/>
              <a:gd name="connsiteX78-37349" fmla="*/ 6039728 w 6127024"/>
              <a:gd name="connsiteY78-37350" fmla="*/ 5359416 h 6858000"/>
              <a:gd name="connsiteX79-37351" fmla="*/ 6053435 w 6127024"/>
              <a:gd name="connsiteY79-37352" fmla="*/ 5387547 h 6858000"/>
              <a:gd name="connsiteX80-37353" fmla="*/ 6065933 w 6127024"/>
              <a:gd name="connsiteY80-37354" fmla="*/ 5443002 h 6858000"/>
              <a:gd name="connsiteX81-37355" fmla="*/ 6068640 w 6127024"/>
              <a:gd name="connsiteY81-37356" fmla="*/ 5474503 h 6858000"/>
              <a:gd name="connsiteX82-37357" fmla="*/ 6080922 w 6127024"/>
              <a:gd name="connsiteY82-37358" fmla="*/ 5561070 h 6858000"/>
              <a:gd name="connsiteX83-37359" fmla="*/ 6096949 w 6127024"/>
              <a:gd name="connsiteY83-37360" fmla="*/ 5648179 h 6858000"/>
              <a:gd name="connsiteX84-37361" fmla="*/ 6121353 w 6127024"/>
              <a:gd name="connsiteY84-37362" fmla="*/ 5721725 h 6858000"/>
              <a:gd name="connsiteX85-37363" fmla="*/ 6109884 w 6127024"/>
              <a:gd name="connsiteY85-37364" fmla="*/ 5721959 h 6858000"/>
              <a:gd name="connsiteX86-37365" fmla="*/ 6127024 w 6127024"/>
              <a:gd name="connsiteY86-37366" fmla="*/ 5786902 h 6858000"/>
              <a:gd name="connsiteX87-37367" fmla="*/ 6115796 w 6127024"/>
              <a:gd name="connsiteY87-37368" fmla="*/ 5862844 h 6858000"/>
              <a:gd name="connsiteX88-37369" fmla="*/ 6102493 w 6127024"/>
              <a:gd name="connsiteY88-37370" fmla="*/ 5928602 h 6858000"/>
              <a:gd name="connsiteX89-37371" fmla="*/ 6056863 w 6127024"/>
              <a:gd name="connsiteY89-37372" fmla="*/ 6000643 h 6858000"/>
              <a:gd name="connsiteX90-37373" fmla="*/ 6045436 w 6127024"/>
              <a:gd name="connsiteY90-37374" fmla="*/ 6124480 h 6858000"/>
              <a:gd name="connsiteX91-37375" fmla="*/ 6030489 w 6127024"/>
              <a:gd name="connsiteY91-37376" fmla="*/ 6317666 h 6858000"/>
              <a:gd name="connsiteX92-37377" fmla="*/ 6007492 w 6127024"/>
              <a:gd name="connsiteY92-37378" fmla="*/ 6440818 h 6858000"/>
              <a:gd name="connsiteX93-37379" fmla="*/ 6009467 w 6127024"/>
              <a:gd name="connsiteY93-37380" fmla="*/ 6487076 h 6858000"/>
              <a:gd name="connsiteX94-37381" fmla="*/ 5995064 w 6127024"/>
              <a:gd name="connsiteY94-37382" fmla="*/ 6540791 h 6858000"/>
              <a:gd name="connsiteX95-37383" fmla="*/ 6004510 w 6127024"/>
              <a:gd name="connsiteY95-37384" fmla="*/ 6599256 h 6858000"/>
              <a:gd name="connsiteX96-37385" fmla="*/ 5986207 w 6127024"/>
              <a:gd name="connsiteY96-37386" fmla="*/ 6695855 h 6858000"/>
              <a:gd name="connsiteX97-37387" fmla="*/ 5979428 w 6127024"/>
              <a:gd name="connsiteY97-37388" fmla="*/ 6754678 h 6858000"/>
              <a:gd name="connsiteX98-37389" fmla="*/ 5983398 w 6127024"/>
              <a:gd name="connsiteY98-37390" fmla="*/ 6778641 h 6858000"/>
              <a:gd name="connsiteX99-37391" fmla="*/ 5984543 w 6127024"/>
              <a:gd name="connsiteY99-37392" fmla="*/ 6811016 h 6858000"/>
              <a:gd name="connsiteX100-37393" fmla="*/ 5979671 w 6127024"/>
              <a:gd name="connsiteY100-37394" fmla="*/ 6858000 h 6858000"/>
              <a:gd name="connsiteX101-37395" fmla="*/ 0 w 6127024"/>
              <a:gd name="connsiteY101-37396" fmla="*/ 6858000 h 6858000"/>
              <a:gd name="connsiteX102-37397" fmla="*/ 0 w 6127024"/>
              <a:gd name="connsiteY102-37398" fmla="*/ 0 h 6858000"/>
              <a:gd name="connsiteX0-37399" fmla="*/ 0 w 6127024"/>
              <a:gd name="connsiteY0-37400" fmla="*/ 0 h 6858000"/>
              <a:gd name="connsiteX1-37401" fmla="*/ 4965888 w 6127024"/>
              <a:gd name="connsiteY1-37402" fmla="*/ 0 h 6858000"/>
              <a:gd name="connsiteX2-37403" fmla="*/ 4967767 w 6127024"/>
              <a:gd name="connsiteY2-37404" fmla="*/ 7930 h 6858000"/>
              <a:gd name="connsiteX3-37405" fmla="*/ 4979444 w 6127024"/>
              <a:gd name="connsiteY3-37406" fmla="*/ 43921 h 6858000"/>
              <a:gd name="connsiteX4-37407" fmla="*/ 5021173 w 6127024"/>
              <a:gd name="connsiteY4-37408" fmla="*/ 123738 h 6858000"/>
              <a:gd name="connsiteX5-37409" fmla="*/ 5075458 w 6127024"/>
              <a:gd name="connsiteY5-37410" fmla="*/ 264355 h 6858000"/>
              <a:gd name="connsiteX6-37411" fmla="*/ 5081175 w 6127024"/>
              <a:gd name="connsiteY6-37412" fmla="*/ 277448 h 6858000"/>
              <a:gd name="connsiteX7-37413" fmla="*/ 5097011 w 6127024"/>
              <a:gd name="connsiteY7-37414" fmla="*/ 355616 h 6858000"/>
              <a:gd name="connsiteX8-37415" fmla="*/ 5153000 w 6127024"/>
              <a:gd name="connsiteY8-37416" fmla="*/ 507134 h 6858000"/>
              <a:gd name="connsiteX9-37417" fmla="*/ 5171282 w 6127024"/>
              <a:gd name="connsiteY9-37418" fmla="*/ 602071 h 6858000"/>
              <a:gd name="connsiteX10-37419" fmla="*/ 5176196 w 6127024"/>
              <a:gd name="connsiteY10-37420" fmla="*/ 636822 h 6858000"/>
              <a:gd name="connsiteX11-37421" fmla="*/ 5189051 w 6127024"/>
              <a:gd name="connsiteY11-37422" fmla="*/ 782518 h 6858000"/>
              <a:gd name="connsiteX12-37423" fmla="*/ 5221088 w 6127024"/>
              <a:gd name="connsiteY12-37424" fmla="*/ 860193 h 6858000"/>
              <a:gd name="connsiteX13-37425" fmla="*/ 5221281 w 6127024"/>
              <a:gd name="connsiteY13-37426" fmla="*/ 920873 h 6858000"/>
              <a:gd name="connsiteX14-37427" fmla="*/ 5201018 w 6127024"/>
              <a:gd name="connsiteY14-37428" fmla="*/ 1095027 h 6858000"/>
              <a:gd name="connsiteX15-37429" fmla="*/ 5202153 w 6127024"/>
              <a:gd name="connsiteY15-37430" fmla="*/ 1133224 h 6858000"/>
              <a:gd name="connsiteX16-37431" fmla="*/ 5189234 w 6127024"/>
              <a:gd name="connsiteY16-37432" fmla="*/ 1193495 h 6858000"/>
              <a:gd name="connsiteX17-37433" fmla="*/ 5202769 w 6127024"/>
              <a:gd name="connsiteY17-37434" fmla="*/ 1269450 h 6858000"/>
              <a:gd name="connsiteX18-37435" fmla="*/ 5225968 w 6127024"/>
              <a:gd name="connsiteY18-37436" fmla="*/ 1357994 h 6858000"/>
              <a:gd name="connsiteX19-37437" fmla="*/ 5233819 w 6127024"/>
              <a:gd name="connsiteY19-37438" fmla="*/ 1380922 h 6858000"/>
              <a:gd name="connsiteX20-37439" fmla="*/ 5237226 w 6127024"/>
              <a:gd name="connsiteY20-37440" fmla="*/ 1441327 h 6858000"/>
              <a:gd name="connsiteX21-37441" fmla="*/ 5255653 w 6127024"/>
              <a:gd name="connsiteY21-37442" fmla="*/ 1524712 h 6858000"/>
              <a:gd name="connsiteX22-37443" fmla="*/ 5263491 w 6127024"/>
              <a:gd name="connsiteY22-37444" fmla="*/ 1642938 h 6858000"/>
              <a:gd name="connsiteX23-37445" fmla="*/ 5256552 w 6127024"/>
              <a:gd name="connsiteY23-37446" fmla="*/ 1672509 h 6858000"/>
              <a:gd name="connsiteX24-37447" fmla="*/ 5259788 w 6127024"/>
              <a:gd name="connsiteY24-37448" fmla="*/ 1768516 h 6858000"/>
              <a:gd name="connsiteX25-37449" fmla="*/ 5255696 w 6127024"/>
              <a:gd name="connsiteY25-37450" fmla="*/ 1953770 h 6858000"/>
              <a:gd name="connsiteX26-37451" fmla="*/ 5252592 w 6127024"/>
              <a:gd name="connsiteY26-37452" fmla="*/ 2092210 h 6858000"/>
              <a:gd name="connsiteX27-37453" fmla="*/ 5250104 w 6127024"/>
              <a:gd name="connsiteY27-37454" fmla="*/ 2249166 h 6858000"/>
              <a:gd name="connsiteX28-37455" fmla="*/ 5251214 w 6127024"/>
              <a:gd name="connsiteY28-37456" fmla="*/ 2250944 h 6858000"/>
              <a:gd name="connsiteX29-37457" fmla="*/ 5250644 w 6127024"/>
              <a:gd name="connsiteY29-37458" fmla="*/ 2266619 h 6858000"/>
              <a:gd name="connsiteX30-37459" fmla="*/ 5293877 w 6127024"/>
              <a:gd name="connsiteY30-37460" fmla="*/ 2368649 h 6858000"/>
              <a:gd name="connsiteX31-37461" fmla="*/ 5311338 w 6127024"/>
              <a:gd name="connsiteY31-37462" fmla="*/ 2404034 h 6858000"/>
              <a:gd name="connsiteX32-37463" fmla="*/ 5338366 w 6127024"/>
              <a:gd name="connsiteY32-37464" fmla="*/ 2465052 h 6858000"/>
              <a:gd name="connsiteX33-37465" fmla="*/ 5371263 w 6127024"/>
              <a:gd name="connsiteY33-37466" fmla="*/ 2586413 h 6858000"/>
              <a:gd name="connsiteX34-37467" fmla="*/ 5407503 w 6127024"/>
              <a:gd name="connsiteY34-37468" fmla="*/ 2786290 h 6858000"/>
              <a:gd name="connsiteX35-37469" fmla="*/ 5407356 w 6127024"/>
              <a:gd name="connsiteY35-37470" fmla="*/ 2787545 h 6858000"/>
              <a:gd name="connsiteX36-37471" fmla="*/ 5457023 w 6127024"/>
              <a:gd name="connsiteY36-37472" fmla="*/ 2858292 h 6858000"/>
              <a:gd name="connsiteX37-37473" fmla="*/ 5479298 w 6127024"/>
              <a:gd name="connsiteY37-37474" fmla="*/ 2947791 h 6858000"/>
              <a:gd name="connsiteX38-37475" fmla="*/ 5481770 w 6127024"/>
              <a:gd name="connsiteY38-37476" fmla="*/ 2951352 h 6858000"/>
              <a:gd name="connsiteX39-37477" fmla="*/ 5482415 w 6127024"/>
              <a:gd name="connsiteY39-37478" fmla="*/ 3004079 h 6858000"/>
              <a:gd name="connsiteX40-37479" fmla="*/ 5503944 w 6127024"/>
              <a:gd name="connsiteY40-37480" fmla="*/ 3123335 h 6858000"/>
              <a:gd name="connsiteX41-37481" fmla="*/ 5516007 w 6127024"/>
              <a:gd name="connsiteY41-37482" fmla="*/ 3258473 h 6858000"/>
              <a:gd name="connsiteX42-37483" fmla="*/ 5589758 w 6127024"/>
              <a:gd name="connsiteY42-37484" fmla="*/ 3453699 h 6858000"/>
              <a:gd name="connsiteX43-37485" fmla="*/ 5596144 w 6127024"/>
              <a:gd name="connsiteY43-37486" fmla="*/ 3534624 h 6858000"/>
              <a:gd name="connsiteX44-37487" fmla="*/ 5597750 w 6127024"/>
              <a:gd name="connsiteY44-37488" fmla="*/ 3534129 h 6858000"/>
              <a:gd name="connsiteX45-37489" fmla="*/ 5599700 w 6127024"/>
              <a:gd name="connsiteY45-37490" fmla="*/ 3547221 h 6858000"/>
              <a:gd name="connsiteX46-37491" fmla="*/ 5618377 w 6127024"/>
              <a:gd name="connsiteY46-37492" fmla="*/ 3588431 h 6858000"/>
              <a:gd name="connsiteX47-37493" fmla="*/ 5612155 w 6127024"/>
              <a:gd name="connsiteY47-37494" fmla="*/ 3589869 h 6858000"/>
              <a:gd name="connsiteX48-37495" fmla="*/ 5620843 w 6127024"/>
              <a:gd name="connsiteY48-37496" fmla="*/ 3606745 h 6858000"/>
              <a:gd name="connsiteX49-37497" fmla="*/ 5655472 w 6127024"/>
              <a:gd name="connsiteY49-37498" fmla="*/ 3678877 h 6858000"/>
              <a:gd name="connsiteX50-37499" fmla="*/ 5683015 w 6127024"/>
              <a:gd name="connsiteY50-37500" fmla="*/ 3762025 h 6858000"/>
              <a:gd name="connsiteX51-37501" fmla="*/ 5696643 w 6127024"/>
              <a:gd name="connsiteY51-37502" fmla="*/ 3773888 h 6858000"/>
              <a:gd name="connsiteX52-37503" fmla="*/ 5768491 w 6127024"/>
              <a:gd name="connsiteY52-37504" fmla="*/ 3914399 h 6858000"/>
              <a:gd name="connsiteX53-37505" fmla="*/ 5793123 w 6127024"/>
              <a:gd name="connsiteY53-37506" fmla="*/ 3969952 h 6858000"/>
              <a:gd name="connsiteX54-37507" fmla="*/ 5808321 w 6127024"/>
              <a:gd name="connsiteY54-37508" fmla="*/ 3988153 h 6858000"/>
              <a:gd name="connsiteX55-37509" fmla="*/ 5825621 w 6127024"/>
              <a:gd name="connsiteY55-37510" fmla="*/ 4015525 h 6858000"/>
              <a:gd name="connsiteX56-37511" fmla="*/ 5860672 w 6127024"/>
              <a:gd name="connsiteY56-37512" fmla="*/ 4061579 h 6858000"/>
              <a:gd name="connsiteX57-37513" fmla="*/ 5872173 w 6127024"/>
              <a:gd name="connsiteY57-37514" fmla="*/ 4088497 h 6858000"/>
              <a:gd name="connsiteX58-37515" fmla="*/ 5894095 w 6127024"/>
              <a:gd name="connsiteY58-37516" fmla="*/ 4128857 h 6858000"/>
              <a:gd name="connsiteX59-37517" fmla="*/ 5903513 w 6127024"/>
              <a:gd name="connsiteY59-37518" fmla="*/ 4187661 h 6858000"/>
              <a:gd name="connsiteX60-37519" fmla="*/ 5917114 w 6127024"/>
              <a:gd name="connsiteY60-37520" fmla="*/ 4213096 h 6858000"/>
              <a:gd name="connsiteX61-37521" fmla="*/ 5924233 w 6127024"/>
              <a:gd name="connsiteY61-37522" fmla="*/ 4242060 h 6858000"/>
              <a:gd name="connsiteX62-37523" fmla="*/ 5928910 w 6127024"/>
              <a:gd name="connsiteY62-37524" fmla="*/ 4300973 h 6858000"/>
              <a:gd name="connsiteX63-37525" fmla="*/ 5939320 w 6127024"/>
              <a:gd name="connsiteY63-37526" fmla="*/ 4340435 h 6858000"/>
              <a:gd name="connsiteX64-37527" fmla="*/ 5946705 w 6127024"/>
              <a:gd name="connsiteY64-37528" fmla="*/ 4428051 h 6858000"/>
              <a:gd name="connsiteX65-37529" fmla="*/ 5949261 w 6127024"/>
              <a:gd name="connsiteY65-37530" fmla="*/ 4449185 h 6858000"/>
              <a:gd name="connsiteX66-37531" fmla="*/ 5968960 w 6127024"/>
              <a:gd name="connsiteY66-37532" fmla="*/ 4482655 h 6858000"/>
              <a:gd name="connsiteX67-37533" fmla="*/ 5980106 w 6127024"/>
              <a:gd name="connsiteY67-37534" fmla="*/ 4585087 h 6858000"/>
              <a:gd name="connsiteX68-37535" fmla="*/ 5998138 w 6127024"/>
              <a:gd name="connsiteY68-37536" fmla="*/ 4697518 h 6858000"/>
              <a:gd name="connsiteX69-37537" fmla="*/ 6007819 w 6127024"/>
              <a:gd name="connsiteY69-37538" fmla="*/ 4858148 h 6858000"/>
              <a:gd name="connsiteX70-37539" fmla="*/ 6007749 w 6127024"/>
              <a:gd name="connsiteY70-37540" fmla="*/ 4964715 h 6858000"/>
              <a:gd name="connsiteX71-37541" fmla="*/ 6005269 w 6127024"/>
              <a:gd name="connsiteY71-37542" fmla="*/ 5150567 h 6858000"/>
              <a:gd name="connsiteX72-37543" fmla="*/ 6001127 w 6127024"/>
              <a:gd name="connsiteY72-37544" fmla="*/ 5164609 h 6858000"/>
              <a:gd name="connsiteX73-37545" fmla="*/ 5998514 w 6127024"/>
              <a:gd name="connsiteY73-37546" fmla="*/ 5189673 h 6858000"/>
              <a:gd name="connsiteX74-37547" fmla="*/ 6018409 w 6127024"/>
              <a:gd name="connsiteY74-37548" fmla="*/ 5227157 h 6858000"/>
              <a:gd name="connsiteX75-37549" fmla="*/ 6036748 w 6127024"/>
              <a:gd name="connsiteY75-37550" fmla="*/ 5322752 h 6858000"/>
              <a:gd name="connsiteX76-37551" fmla="*/ 6036943 w 6127024"/>
              <a:gd name="connsiteY76-37552" fmla="*/ 5329480 h 6858000"/>
              <a:gd name="connsiteX77-37553" fmla="*/ 6037677 w 6127024"/>
              <a:gd name="connsiteY77-37554" fmla="*/ 5354807 h 6858000"/>
              <a:gd name="connsiteX78-37555" fmla="*/ 6039728 w 6127024"/>
              <a:gd name="connsiteY78-37556" fmla="*/ 5359416 h 6858000"/>
              <a:gd name="connsiteX79-37557" fmla="*/ 6053435 w 6127024"/>
              <a:gd name="connsiteY79-37558" fmla="*/ 5387547 h 6858000"/>
              <a:gd name="connsiteX80-37559" fmla="*/ 6065933 w 6127024"/>
              <a:gd name="connsiteY80-37560" fmla="*/ 5443002 h 6858000"/>
              <a:gd name="connsiteX81-37561" fmla="*/ 6068640 w 6127024"/>
              <a:gd name="connsiteY81-37562" fmla="*/ 5474503 h 6858000"/>
              <a:gd name="connsiteX82-37563" fmla="*/ 6080922 w 6127024"/>
              <a:gd name="connsiteY82-37564" fmla="*/ 5561070 h 6858000"/>
              <a:gd name="connsiteX83-37565" fmla="*/ 6096949 w 6127024"/>
              <a:gd name="connsiteY83-37566" fmla="*/ 5648179 h 6858000"/>
              <a:gd name="connsiteX84-37567" fmla="*/ 6121353 w 6127024"/>
              <a:gd name="connsiteY84-37568" fmla="*/ 5721725 h 6858000"/>
              <a:gd name="connsiteX85-37569" fmla="*/ 6109884 w 6127024"/>
              <a:gd name="connsiteY85-37570" fmla="*/ 5721959 h 6858000"/>
              <a:gd name="connsiteX86-37571" fmla="*/ 6127024 w 6127024"/>
              <a:gd name="connsiteY86-37572" fmla="*/ 5786902 h 6858000"/>
              <a:gd name="connsiteX87-37573" fmla="*/ 6115796 w 6127024"/>
              <a:gd name="connsiteY87-37574" fmla="*/ 5862844 h 6858000"/>
              <a:gd name="connsiteX88-37575" fmla="*/ 6102493 w 6127024"/>
              <a:gd name="connsiteY88-37576" fmla="*/ 5928602 h 6858000"/>
              <a:gd name="connsiteX89-37577" fmla="*/ 6056863 w 6127024"/>
              <a:gd name="connsiteY89-37578" fmla="*/ 6000643 h 6858000"/>
              <a:gd name="connsiteX90-37579" fmla="*/ 6045436 w 6127024"/>
              <a:gd name="connsiteY90-37580" fmla="*/ 6124480 h 6858000"/>
              <a:gd name="connsiteX91-37581" fmla="*/ 6030489 w 6127024"/>
              <a:gd name="connsiteY91-37582" fmla="*/ 6317666 h 6858000"/>
              <a:gd name="connsiteX92-37583" fmla="*/ 6007492 w 6127024"/>
              <a:gd name="connsiteY92-37584" fmla="*/ 6440818 h 6858000"/>
              <a:gd name="connsiteX93-37585" fmla="*/ 6009467 w 6127024"/>
              <a:gd name="connsiteY93-37586" fmla="*/ 6487076 h 6858000"/>
              <a:gd name="connsiteX94-37587" fmla="*/ 5995064 w 6127024"/>
              <a:gd name="connsiteY94-37588" fmla="*/ 6540791 h 6858000"/>
              <a:gd name="connsiteX95-37589" fmla="*/ 6004510 w 6127024"/>
              <a:gd name="connsiteY95-37590" fmla="*/ 6599256 h 6858000"/>
              <a:gd name="connsiteX96-37591" fmla="*/ 5986207 w 6127024"/>
              <a:gd name="connsiteY96-37592" fmla="*/ 6695855 h 6858000"/>
              <a:gd name="connsiteX97-37593" fmla="*/ 5979428 w 6127024"/>
              <a:gd name="connsiteY97-37594" fmla="*/ 6754678 h 6858000"/>
              <a:gd name="connsiteX98-37595" fmla="*/ 5983398 w 6127024"/>
              <a:gd name="connsiteY98-37596" fmla="*/ 6778641 h 6858000"/>
              <a:gd name="connsiteX99-37597" fmla="*/ 5984543 w 6127024"/>
              <a:gd name="connsiteY99-37598" fmla="*/ 6811016 h 6858000"/>
              <a:gd name="connsiteX100-37599" fmla="*/ 5979671 w 6127024"/>
              <a:gd name="connsiteY100-37600" fmla="*/ 6858000 h 6858000"/>
              <a:gd name="connsiteX101-37601" fmla="*/ 0 w 6127024"/>
              <a:gd name="connsiteY101-37602" fmla="*/ 6858000 h 6858000"/>
              <a:gd name="connsiteX102-37603" fmla="*/ 0 w 6127024"/>
              <a:gd name="connsiteY102-37604" fmla="*/ 0 h 6858000"/>
              <a:gd name="connsiteX0-37605" fmla="*/ 0 w 6127024"/>
              <a:gd name="connsiteY0-37606" fmla="*/ 0 h 6858000"/>
              <a:gd name="connsiteX1-37607" fmla="*/ 4965888 w 6127024"/>
              <a:gd name="connsiteY1-37608" fmla="*/ 0 h 6858000"/>
              <a:gd name="connsiteX2-37609" fmla="*/ 4967767 w 6127024"/>
              <a:gd name="connsiteY2-37610" fmla="*/ 7930 h 6858000"/>
              <a:gd name="connsiteX3-37611" fmla="*/ 4979444 w 6127024"/>
              <a:gd name="connsiteY3-37612" fmla="*/ 43921 h 6858000"/>
              <a:gd name="connsiteX4-37613" fmla="*/ 5021173 w 6127024"/>
              <a:gd name="connsiteY4-37614" fmla="*/ 123738 h 6858000"/>
              <a:gd name="connsiteX5-37615" fmla="*/ 5075458 w 6127024"/>
              <a:gd name="connsiteY5-37616" fmla="*/ 264355 h 6858000"/>
              <a:gd name="connsiteX6-37617" fmla="*/ 5081175 w 6127024"/>
              <a:gd name="connsiteY6-37618" fmla="*/ 277448 h 6858000"/>
              <a:gd name="connsiteX7-37619" fmla="*/ 5097011 w 6127024"/>
              <a:gd name="connsiteY7-37620" fmla="*/ 355616 h 6858000"/>
              <a:gd name="connsiteX8-37621" fmla="*/ 5153000 w 6127024"/>
              <a:gd name="connsiteY8-37622" fmla="*/ 507134 h 6858000"/>
              <a:gd name="connsiteX9-37623" fmla="*/ 5171282 w 6127024"/>
              <a:gd name="connsiteY9-37624" fmla="*/ 602071 h 6858000"/>
              <a:gd name="connsiteX10-37625" fmla="*/ 5176196 w 6127024"/>
              <a:gd name="connsiteY10-37626" fmla="*/ 636822 h 6858000"/>
              <a:gd name="connsiteX11-37627" fmla="*/ 5189051 w 6127024"/>
              <a:gd name="connsiteY11-37628" fmla="*/ 782518 h 6858000"/>
              <a:gd name="connsiteX12-37629" fmla="*/ 5221088 w 6127024"/>
              <a:gd name="connsiteY12-37630" fmla="*/ 860193 h 6858000"/>
              <a:gd name="connsiteX13-37631" fmla="*/ 5221281 w 6127024"/>
              <a:gd name="connsiteY13-37632" fmla="*/ 920873 h 6858000"/>
              <a:gd name="connsiteX14-37633" fmla="*/ 5201018 w 6127024"/>
              <a:gd name="connsiteY14-37634" fmla="*/ 1095027 h 6858000"/>
              <a:gd name="connsiteX15-37635" fmla="*/ 5202153 w 6127024"/>
              <a:gd name="connsiteY15-37636" fmla="*/ 1133224 h 6858000"/>
              <a:gd name="connsiteX16-37637" fmla="*/ 5189234 w 6127024"/>
              <a:gd name="connsiteY16-37638" fmla="*/ 1193495 h 6858000"/>
              <a:gd name="connsiteX17-37639" fmla="*/ 5202769 w 6127024"/>
              <a:gd name="connsiteY17-37640" fmla="*/ 1269450 h 6858000"/>
              <a:gd name="connsiteX18-37641" fmla="*/ 5225968 w 6127024"/>
              <a:gd name="connsiteY18-37642" fmla="*/ 1357994 h 6858000"/>
              <a:gd name="connsiteX19-37643" fmla="*/ 5233819 w 6127024"/>
              <a:gd name="connsiteY19-37644" fmla="*/ 1380922 h 6858000"/>
              <a:gd name="connsiteX20-37645" fmla="*/ 5237226 w 6127024"/>
              <a:gd name="connsiteY20-37646" fmla="*/ 1441327 h 6858000"/>
              <a:gd name="connsiteX21-37647" fmla="*/ 5255653 w 6127024"/>
              <a:gd name="connsiteY21-37648" fmla="*/ 1524712 h 6858000"/>
              <a:gd name="connsiteX22-37649" fmla="*/ 5263491 w 6127024"/>
              <a:gd name="connsiteY22-37650" fmla="*/ 1642938 h 6858000"/>
              <a:gd name="connsiteX23-37651" fmla="*/ 5256552 w 6127024"/>
              <a:gd name="connsiteY23-37652" fmla="*/ 1672509 h 6858000"/>
              <a:gd name="connsiteX24-37653" fmla="*/ 5266931 w 6127024"/>
              <a:gd name="connsiteY24-37654" fmla="*/ 1866147 h 6858000"/>
              <a:gd name="connsiteX25-37655" fmla="*/ 5255696 w 6127024"/>
              <a:gd name="connsiteY25-37656" fmla="*/ 1953770 h 6858000"/>
              <a:gd name="connsiteX26-37657" fmla="*/ 5252592 w 6127024"/>
              <a:gd name="connsiteY26-37658" fmla="*/ 2092210 h 6858000"/>
              <a:gd name="connsiteX27-37659" fmla="*/ 5250104 w 6127024"/>
              <a:gd name="connsiteY27-37660" fmla="*/ 2249166 h 6858000"/>
              <a:gd name="connsiteX28-37661" fmla="*/ 5251214 w 6127024"/>
              <a:gd name="connsiteY28-37662" fmla="*/ 2250944 h 6858000"/>
              <a:gd name="connsiteX29-37663" fmla="*/ 5250644 w 6127024"/>
              <a:gd name="connsiteY29-37664" fmla="*/ 2266619 h 6858000"/>
              <a:gd name="connsiteX30-37665" fmla="*/ 5293877 w 6127024"/>
              <a:gd name="connsiteY30-37666" fmla="*/ 2368649 h 6858000"/>
              <a:gd name="connsiteX31-37667" fmla="*/ 5311338 w 6127024"/>
              <a:gd name="connsiteY31-37668" fmla="*/ 2404034 h 6858000"/>
              <a:gd name="connsiteX32-37669" fmla="*/ 5338366 w 6127024"/>
              <a:gd name="connsiteY32-37670" fmla="*/ 2465052 h 6858000"/>
              <a:gd name="connsiteX33-37671" fmla="*/ 5371263 w 6127024"/>
              <a:gd name="connsiteY33-37672" fmla="*/ 2586413 h 6858000"/>
              <a:gd name="connsiteX34-37673" fmla="*/ 5407503 w 6127024"/>
              <a:gd name="connsiteY34-37674" fmla="*/ 2786290 h 6858000"/>
              <a:gd name="connsiteX35-37675" fmla="*/ 5407356 w 6127024"/>
              <a:gd name="connsiteY35-37676" fmla="*/ 2787545 h 6858000"/>
              <a:gd name="connsiteX36-37677" fmla="*/ 5457023 w 6127024"/>
              <a:gd name="connsiteY36-37678" fmla="*/ 2858292 h 6858000"/>
              <a:gd name="connsiteX37-37679" fmla="*/ 5479298 w 6127024"/>
              <a:gd name="connsiteY37-37680" fmla="*/ 2947791 h 6858000"/>
              <a:gd name="connsiteX38-37681" fmla="*/ 5481770 w 6127024"/>
              <a:gd name="connsiteY38-37682" fmla="*/ 2951352 h 6858000"/>
              <a:gd name="connsiteX39-37683" fmla="*/ 5482415 w 6127024"/>
              <a:gd name="connsiteY39-37684" fmla="*/ 3004079 h 6858000"/>
              <a:gd name="connsiteX40-37685" fmla="*/ 5503944 w 6127024"/>
              <a:gd name="connsiteY40-37686" fmla="*/ 3123335 h 6858000"/>
              <a:gd name="connsiteX41-37687" fmla="*/ 5516007 w 6127024"/>
              <a:gd name="connsiteY41-37688" fmla="*/ 3258473 h 6858000"/>
              <a:gd name="connsiteX42-37689" fmla="*/ 5589758 w 6127024"/>
              <a:gd name="connsiteY42-37690" fmla="*/ 3453699 h 6858000"/>
              <a:gd name="connsiteX43-37691" fmla="*/ 5596144 w 6127024"/>
              <a:gd name="connsiteY43-37692" fmla="*/ 3534624 h 6858000"/>
              <a:gd name="connsiteX44-37693" fmla="*/ 5597750 w 6127024"/>
              <a:gd name="connsiteY44-37694" fmla="*/ 3534129 h 6858000"/>
              <a:gd name="connsiteX45-37695" fmla="*/ 5599700 w 6127024"/>
              <a:gd name="connsiteY45-37696" fmla="*/ 3547221 h 6858000"/>
              <a:gd name="connsiteX46-37697" fmla="*/ 5618377 w 6127024"/>
              <a:gd name="connsiteY46-37698" fmla="*/ 3588431 h 6858000"/>
              <a:gd name="connsiteX47-37699" fmla="*/ 5612155 w 6127024"/>
              <a:gd name="connsiteY47-37700" fmla="*/ 3589869 h 6858000"/>
              <a:gd name="connsiteX48-37701" fmla="*/ 5620843 w 6127024"/>
              <a:gd name="connsiteY48-37702" fmla="*/ 3606745 h 6858000"/>
              <a:gd name="connsiteX49-37703" fmla="*/ 5655472 w 6127024"/>
              <a:gd name="connsiteY49-37704" fmla="*/ 3678877 h 6858000"/>
              <a:gd name="connsiteX50-37705" fmla="*/ 5683015 w 6127024"/>
              <a:gd name="connsiteY50-37706" fmla="*/ 3762025 h 6858000"/>
              <a:gd name="connsiteX51-37707" fmla="*/ 5696643 w 6127024"/>
              <a:gd name="connsiteY51-37708" fmla="*/ 3773888 h 6858000"/>
              <a:gd name="connsiteX52-37709" fmla="*/ 5768491 w 6127024"/>
              <a:gd name="connsiteY52-37710" fmla="*/ 3914399 h 6858000"/>
              <a:gd name="connsiteX53-37711" fmla="*/ 5793123 w 6127024"/>
              <a:gd name="connsiteY53-37712" fmla="*/ 3969952 h 6858000"/>
              <a:gd name="connsiteX54-37713" fmla="*/ 5808321 w 6127024"/>
              <a:gd name="connsiteY54-37714" fmla="*/ 3988153 h 6858000"/>
              <a:gd name="connsiteX55-37715" fmla="*/ 5825621 w 6127024"/>
              <a:gd name="connsiteY55-37716" fmla="*/ 4015525 h 6858000"/>
              <a:gd name="connsiteX56-37717" fmla="*/ 5860672 w 6127024"/>
              <a:gd name="connsiteY56-37718" fmla="*/ 4061579 h 6858000"/>
              <a:gd name="connsiteX57-37719" fmla="*/ 5872173 w 6127024"/>
              <a:gd name="connsiteY57-37720" fmla="*/ 4088497 h 6858000"/>
              <a:gd name="connsiteX58-37721" fmla="*/ 5894095 w 6127024"/>
              <a:gd name="connsiteY58-37722" fmla="*/ 4128857 h 6858000"/>
              <a:gd name="connsiteX59-37723" fmla="*/ 5903513 w 6127024"/>
              <a:gd name="connsiteY59-37724" fmla="*/ 4187661 h 6858000"/>
              <a:gd name="connsiteX60-37725" fmla="*/ 5917114 w 6127024"/>
              <a:gd name="connsiteY60-37726" fmla="*/ 4213096 h 6858000"/>
              <a:gd name="connsiteX61-37727" fmla="*/ 5924233 w 6127024"/>
              <a:gd name="connsiteY61-37728" fmla="*/ 4242060 h 6858000"/>
              <a:gd name="connsiteX62-37729" fmla="*/ 5928910 w 6127024"/>
              <a:gd name="connsiteY62-37730" fmla="*/ 4300973 h 6858000"/>
              <a:gd name="connsiteX63-37731" fmla="*/ 5939320 w 6127024"/>
              <a:gd name="connsiteY63-37732" fmla="*/ 4340435 h 6858000"/>
              <a:gd name="connsiteX64-37733" fmla="*/ 5946705 w 6127024"/>
              <a:gd name="connsiteY64-37734" fmla="*/ 4428051 h 6858000"/>
              <a:gd name="connsiteX65-37735" fmla="*/ 5949261 w 6127024"/>
              <a:gd name="connsiteY65-37736" fmla="*/ 4449185 h 6858000"/>
              <a:gd name="connsiteX66-37737" fmla="*/ 5968960 w 6127024"/>
              <a:gd name="connsiteY66-37738" fmla="*/ 4482655 h 6858000"/>
              <a:gd name="connsiteX67-37739" fmla="*/ 5980106 w 6127024"/>
              <a:gd name="connsiteY67-37740" fmla="*/ 4585087 h 6858000"/>
              <a:gd name="connsiteX68-37741" fmla="*/ 5998138 w 6127024"/>
              <a:gd name="connsiteY68-37742" fmla="*/ 4697518 h 6858000"/>
              <a:gd name="connsiteX69-37743" fmla="*/ 6007819 w 6127024"/>
              <a:gd name="connsiteY69-37744" fmla="*/ 4858148 h 6858000"/>
              <a:gd name="connsiteX70-37745" fmla="*/ 6007749 w 6127024"/>
              <a:gd name="connsiteY70-37746" fmla="*/ 4964715 h 6858000"/>
              <a:gd name="connsiteX71-37747" fmla="*/ 6005269 w 6127024"/>
              <a:gd name="connsiteY71-37748" fmla="*/ 5150567 h 6858000"/>
              <a:gd name="connsiteX72-37749" fmla="*/ 6001127 w 6127024"/>
              <a:gd name="connsiteY72-37750" fmla="*/ 5164609 h 6858000"/>
              <a:gd name="connsiteX73-37751" fmla="*/ 5998514 w 6127024"/>
              <a:gd name="connsiteY73-37752" fmla="*/ 5189673 h 6858000"/>
              <a:gd name="connsiteX74-37753" fmla="*/ 6018409 w 6127024"/>
              <a:gd name="connsiteY74-37754" fmla="*/ 5227157 h 6858000"/>
              <a:gd name="connsiteX75-37755" fmla="*/ 6036748 w 6127024"/>
              <a:gd name="connsiteY75-37756" fmla="*/ 5322752 h 6858000"/>
              <a:gd name="connsiteX76-37757" fmla="*/ 6036943 w 6127024"/>
              <a:gd name="connsiteY76-37758" fmla="*/ 5329480 h 6858000"/>
              <a:gd name="connsiteX77-37759" fmla="*/ 6037677 w 6127024"/>
              <a:gd name="connsiteY77-37760" fmla="*/ 5354807 h 6858000"/>
              <a:gd name="connsiteX78-37761" fmla="*/ 6039728 w 6127024"/>
              <a:gd name="connsiteY78-37762" fmla="*/ 5359416 h 6858000"/>
              <a:gd name="connsiteX79-37763" fmla="*/ 6053435 w 6127024"/>
              <a:gd name="connsiteY79-37764" fmla="*/ 5387547 h 6858000"/>
              <a:gd name="connsiteX80-37765" fmla="*/ 6065933 w 6127024"/>
              <a:gd name="connsiteY80-37766" fmla="*/ 5443002 h 6858000"/>
              <a:gd name="connsiteX81-37767" fmla="*/ 6068640 w 6127024"/>
              <a:gd name="connsiteY81-37768" fmla="*/ 5474503 h 6858000"/>
              <a:gd name="connsiteX82-37769" fmla="*/ 6080922 w 6127024"/>
              <a:gd name="connsiteY82-37770" fmla="*/ 5561070 h 6858000"/>
              <a:gd name="connsiteX83-37771" fmla="*/ 6096949 w 6127024"/>
              <a:gd name="connsiteY83-37772" fmla="*/ 5648179 h 6858000"/>
              <a:gd name="connsiteX84-37773" fmla="*/ 6121353 w 6127024"/>
              <a:gd name="connsiteY84-37774" fmla="*/ 5721725 h 6858000"/>
              <a:gd name="connsiteX85-37775" fmla="*/ 6109884 w 6127024"/>
              <a:gd name="connsiteY85-37776" fmla="*/ 5721959 h 6858000"/>
              <a:gd name="connsiteX86-37777" fmla="*/ 6127024 w 6127024"/>
              <a:gd name="connsiteY86-37778" fmla="*/ 5786902 h 6858000"/>
              <a:gd name="connsiteX87-37779" fmla="*/ 6115796 w 6127024"/>
              <a:gd name="connsiteY87-37780" fmla="*/ 5862844 h 6858000"/>
              <a:gd name="connsiteX88-37781" fmla="*/ 6102493 w 6127024"/>
              <a:gd name="connsiteY88-37782" fmla="*/ 5928602 h 6858000"/>
              <a:gd name="connsiteX89-37783" fmla="*/ 6056863 w 6127024"/>
              <a:gd name="connsiteY89-37784" fmla="*/ 6000643 h 6858000"/>
              <a:gd name="connsiteX90-37785" fmla="*/ 6045436 w 6127024"/>
              <a:gd name="connsiteY90-37786" fmla="*/ 6124480 h 6858000"/>
              <a:gd name="connsiteX91-37787" fmla="*/ 6030489 w 6127024"/>
              <a:gd name="connsiteY91-37788" fmla="*/ 6317666 h 6858000"/>
              <a:gd name="connsiteX92-37789" fmla="*/ 6007492 w 6127024"/>
              <a:gd name="connsiteY92-37790" fmla="*/ 6440818 h 6858000"/>
              <a:gd name="connsiteX93-37791" fmla="*/ 6009467 w 6127024"/>
              <a:gd name="connsiteY93-37792" fmla="*/ 6487076 h 6858000"/>
              <a:gd name="connsiteX94-37793" fmla="*/ 5995064 w 6127024"/>
              <a:gd name="connsiteY94-37794" fmla="*/ 6540791 h 6858000"/>
              <a:gd name="connsiteX95-37795" fmla="*/ 6004510 w 6127024"/>
              <a:gd name="connsiteY95-37796" fmla="*/ 6599256 h 6858000"/>
              <a:gd name="connsiteX96-37797" fmla="*/ 5986207 w 6127024"/>
              <a:gd name="connsiteY96-37798" fmla="*/ 6695855 h 6858000"/>
              <a:gd name="connsiteX97-37799" fmla="*/ 5979428 w 6127024"/>
              <a:gd name="connsiteY97-37800" fmla="*/ 6754678 h 6858000"/>
              <a:gd name="connsiteX98-37801" fmla="*/ 5983398 w 6127024"/>
              <a:gd name="connsiteY98-37802" fmla="*/ 6778641 h 6858000"/>
              <a:gd name="connsiteX99-37803" fmla="*/ 5984543 w 6127024"/>
              <a:gd name="connsiteY99-37804" fmla="*/ 6811016 h 6858000"/>
              <a:gd name="connsiteX100-37805" fmla="*/ 5979671 w 6127024"/>
              <a:gd name="connsiteY100-37806" fmla="*/ 6858000 h 6858000"/>
              <a:gd name="connsiteX101-37807" fmla="*/ 0 w 6127024"/>
              <a:gd name="connsiteY101-37808" fmla="*/ 6858000 h 6858000"/>
              <a:gd name="connsiteX102-37809" fmla="*/ 0 w 6127024"/>
              <a:gd name="connsiteY102-37810" fmla="*/ 0 h 6858000"/>
              <a:gd name="connsiteX0-37811" fmla="*/ 0 w 6127024"/>
              <a:gd name="connsiteY0-37812" fmla="*/ 0 h 6858000"/>
              <a:gd name="connsiteX1-37813" fmla="*/ 4965888 w 6127024"/>
              <a:gd name="connsiteY1-37814" fmla="*/ 0 h 6858000"/>
              <a:gd name="connsiteX2-37815" fmla="*/ 4967767 w 6127024"/>
              <a:gd name="connsiteY2-37816" fmla="*/ 7930 h 6858000"/>
              <a:gd name="connsiteX3-37817" fmla="*/ 4979444 w 6127024"/>
              <a:gd name="connsiteY3-37818" fmla="*/ 43921 h 6858000"/>
              <a:gd name="connsiteX4-37819" fmla="*/ 5021173 w 6127024"/>
              <a:gd name="connsiteY4-37820" fmla="*/ 123738 h 6858000"/>
              <a:gd name="connsiteX5-37821" fmla="*/ 5075458 w 6127024"/>
              <a:gd name="connsiteY5-37822" fmla="*/ 264355 h 6858000"/>
              <a:gd name="connsiteX6-37823" fmla="*/ 5081175 w 6127024"/>
              <a:gd name="connsiteY6-37824" fmla="*/ 277448 h 6858000"/>
              <a:gd name="connsiteX7-37825" fmla="*/ 5097011 w 6127024"/>
              <a:gd name="connsiteY7-37826" fmla="*/ 355616 h 6858000"/>
              <a:gd name="connsiteX8-37827" fmla="*/ 5153000 w 6127024"/>
              <a:gd name="connsiteY8-37828" fmla="*/ 507134 h 6858000"/>
              <a:gd name="connsiteX9-37829" fmla="*/ 5171282 w 6127024"/>
              <a:gd name="connsiteY9-37830" fmla="*/ 602071 h 6858000"/>
              <a:gd name="connsiteX10-37831" fmla="*/ 5176196 w 6127024"/>
              <a:gd name="connsiteY10-37832" fmla="*/ 636822 h 6858000"/>
              <a:gd name="connsiteX11-37833" fmla="*/ 5189051 w 6127024"/>
              <a:gd name="connsiteY11-37834" fmla="*/ 782518 h 6858000"/>
              <a:gd name="connsiteX12-37835" fmla="*/ 5221088 w 6127024"/>
              <a:gd name="connsiteY12-37836" fmla="*/ 860193 h 6858000"/>
              <a:gd name="connsiteX13-37837" fmla="*/ 5221281 w 6127024"/>
              <a:gd name="connsiteY13-37838" fmla="*/ 920873 h 6858000"/>
              <a:gd name="connsiteX14-37839" fmla="*/ 5201018 w 6127024"/>
              <a:gd name="connsiteY14-37840" fmla="*/ 1095027 h 6858000"/>
              <a:gd name="connsiteX15-37841" fmla="*/ 5202153 w 6127024"/>
              <a:gd name="connsiteY15-37842" fmla="*/ 1133224 h 6858000"/>
              <a:gd name="connsiteX16-37843" fmla="*/ 5189234 w 6127024"/>
              <a:gd name="connsiteY16-37844" fmla="*/ 1193495 h 6858000"/>
              <a:gd name="connsiteX17-37845" fmla="*/ 5202769 w 6127024"/>
              <a:gd name="connsiteY17-37846" fmla="*/ 1269450 h 6858000"/>
              <a:gd name="connsiteX18-37847" fmla="*/ 5225968 w 6127024"/>
              <a:gd name="connsiteY18-37848" fmla="*/ 1357994 h 6858000"/>
              <a:gd name="connsiteX19-37849" fmla="*/ 5233819 w 6127024"/>
              <a:gd name="connsiteY19-37850" fmla="*/ 1380922 h 6858000"/>
              <a:gd name="connsiteX20-37851" fmla="*/ 5237226 w 6127024"/>
              <a:gd name="connsiteY20-37852" fmla="*/ 1441327 h 6858000"/>
              <a:gd name="connsiteX21-37853" fmla="*/ 5255653 w 6127024"/>
              <a:gd name="connsiteY21-37854" fmla="*/ 1524712 h 6858000"/>
              <a:gd name="connsiteX22-37855" fmla="*/ 5263491 w 6127024"/>
              <a:gd name="connsiteY22-37856" fmla="*/ 1642938 h 6858000"/>
              <a:gd name="connsiteX23-37857" fmla="*/ 5256552 w 6127024"/>
              <a:gd name="connsiteY23-37858" fmla="*/ 1672509 h 6858000"/>
              <a:gd name="connsiteX24-37859" fmla="*/ 5266931 w 6127024"/>
              <a:gd name="connsiteY24-37860" fmla="*/ 1866147 h 6858000"/>
              <a:gd name="connsiteX25-37861" fmla="*/ 5255696 w 6127024"/>
              <a:gd name="connsiteY25-37862" fmla="*/ 1953770 h 6858000"/>
              <a:gd name="connsiteX26-37863" fmla="*/ 5252592 w 6127024"/>
              <a:gd name="connsiteY26-37864" fmla="*/ 2092210 h 6858000"/>
              <a:gd name="connsiteX27-37865" fmla="*/ 5250104 w 6127024"/>
              <a:gd name="connsiteY27-37866" fmla="*/ 2249166 h 6858000"/>
              <a:gd name="connsiteX28-37867" fmla="*/ 5251214 w 6127024"/>
              <a:gd name="connsiteY28-37868" fmla="*/ 2250944 h 6858000"/>
              <a:gd name="connsiteX29-37869" fmla="*/ 5250644 w 6127024"/>
              <a:gd name="connsiteY29-37870" fmla="*/ 2266619 h 6858000"/>
              <a:gd name="connsiteX30-37871" fmla="*/ 5293877 w 6127024"/>
              <a:gd name="connsiteY30-37872" fmla="*/ 2368649 h 6858000"/>
              <a:gd name="connsiteX31-37873" fmla="*/ 5311338 w 6127024"/>
              <a:gd name="connsiteY31-37874" fmla="*/ 2404034 h 6858000"/>
              <a:gd name="connsiteX32-37875" fmla="*/ 5338366 w 6127024"/>
              <a:gd name="connsiteY32-37876" fmla="*/ 2465052 h 6858000"/>
              <a:gd name="connsiteX33-37877" fmla="*/ 5371263 w 6127024"/>
              <a:gd name="connsiteY33-37878" fmla="*/ 2586413 h 6858000"/>
              <a:gd name="connsiteX34-37879" fmla="*/ 5407503 w 6127024"/>
              <a:gd name="connsiteY34-37880" fmla="*/ 2786290 h 6858000"/>
              <a:gd name="connsiteX35-37881" fmla="*/ 5407356 w 6127024"/>
              <a:gd name="connsiteY35-37882" fmla="*/ 2787545 h 6858000"/>
              <a:gd name="connsiteX36-37883" fmla="*/ 5457023 w 6127024"/>
              <a:gd name="connsiteY36-37884" fmla="*/ 2858292 h 6858000"/>
              <a:gd name="connsiteX37-37885" fmla="*/ 5479298 w 6127024"/>
              <a:gd name="connsiteY37-37886" fmla="*/ 2947791 h 6858000"/>
              <a:gd name="connsiteX38-37887" fmla="*/ 5481770 w 6127024"/>
              <a:gd name="connsiteY38-37888" fmla="*/ 2951352 h 6858000"/>
              <a:gd name="connsiteX39-37889" fmla="*/ 5482415 w 6127024"/>
              <a:gd name="connsiteY39-37890" fmla="*/ 3004079 h 6858000"/>
              <a:gd name="connsiteX40-37891" fmla="*/ 5503944 w 6127024"/>
              <a:gd name="connsiteY40-37892" fmla="*/ 3123335 h 6858000"/>
              <a:gd name="connsiteX41-37893" fmla="*/ 5516007 w 6127024"/>
              <a:gd name="connsiteY41-37894" fmla="*/ 3258473 h 6858000"/>
              <a:gd name="connsiteX42-37895" fmla="*/ 5589758 w 6127024"/>
              <a:gd name="connsiteY42-37896" fmla="*/ 3453699 h 6858000"/>
              <a:gd name="connsiteX43-37897" fmla="*/ 5596144 w 6127024"/>
              <a:gd name="connsiteY43-37898" fmla="*/ 3534624 h 6858000"/>
              <a:gd name="connsiteX44-37899" fmla="*/ 5597750 w 6127024"/>
              <a:gd name="connsiteY44-37900" fmla="*/ 3534129 h 6858000"/>
              <a:gd name="connsiteX45-37901" fmla="*/ 5599700 w 6127024"/>
              <a:gd name="connsiteY45-37902" fmla="*/ 3547221 h 6858000"/>
              <a:gd name="connsiteX46-37903" fmla="*/ 5618377 w 6127024"/>
              <a:gd name="connsiteY46-37904" fmla="*/ 3588431 h 6858000"/>
              <a:gd name="connsiteX47-37905" fmla="*/ 5612155 w 6127024"/>
              <a:gd name="connsiteY47-37906" fmla="*/ 3589869 h 6858000"/>
              <a:gd name="connsiteX48-37907" fmla="*/ 5620843 w 6127024"/>
              <a:gd name="connsiteY48-37908" fmla="*/ 3606745 h 6858000"/>
              <a:gd name="connsiteX49-37909" fmla="*/ 5655472 w 6127024"/>
              <a:gd name="connsiteY49-37910" fmla="*/ 3678877 h 6858000"/>
              <a:gd name="connsiteX50-37911" fmla="*/ 5683015 w 6127024"/>
              <a:gd name="connsiteY50-37912" fmla="*/ 3762025 h 6858000"/>
              <a:gd name="connsiteX51-37913" fmla="*/ 5696643 w 6127024"/>
              <a:gd name="connsiteY51-37914" fmla="*/ 3773888 h 6858000"/>
              <a:gd name="connsiteX52-37915" fmla="*/ 5768491 w 6127024"/>
              <a:gd name="connsiteY52-37916" fmla="*/ 3914399 h 6858000"/>
              <a:gd name="connsiteX53-37917" fmla="*/ 5793123 w 6127024"/>
              <a:gd name="connsiteY53-37918" fmla="*/ 3969952 h 6858000"/>
              <a:gd name="connsiteX54-37919" fmla="*/ 5808321 w 6127024"/>
              <a:gd name="connsiteY54-37920" fmla="*/ 3988153 h 6858000"/>
              <a:gd name="connsiteX55-37921" fmla="*/ 5825621 w 6127024"/>
              <a:gd name="connsiteY55-37922" fmla="*/ 4015525 h 6858000"/>
              <a:gd name="connsiteX56-37923" fmla="*/ 5860672 w 6127024"/>
              <a:gd name="connsiteY56-37924" fmla="*/ 4061579 h 6858000"/>
              <a:gd name="connsiteX57-37925" fmla="*/ 5872173 w 6127024"/>
              <a:gd name="connsiteY57-37926" fmla="*/ 4088497 h 6858000"/>
              <a:gd name="connsiteX58-37927" fmla="*/ 5894095 w 6127024"/>
              <a:gd name="connsiteY58-37928" fmla="*/ 4128857 h 6858000"/>
              <a:gd name="connsiteX59-37929" fmla="*/ 5903513 w 6127024"/>
              <a:gd name="connsiteY59-37930" fmla="*/ 4187661 h 6858000"/>
              <a:gd name="connsiteX60-37931" fmla="*/ 5917114 w 6127024"/>
              <a:gd name="connsiteY60-37932" fmla="*/ 4213096 h 6858000"/>
              <a:gd name="connsiteX61-37933" fmla="*/ 5924233 w 6127024"/>
              <a:gd name="connsiteY61-37934" fmla="*/ 4242060 h 6858000"/>
              <a:gd name="connsiteX62-37935" fmla="*/ 5928910 w 6127024"/>
              <a:gd name="connsiteY62-37936" fmla="*/ 4300973 h 6858000"/>
              <a:gd name="connsiteX63-37937" fmla="*/ 5939320 w 6127024"/>
              <a:gd name="connsiteY63-37938" fmla="*/ 4340435 h 6858000"/>
              <a:gd name="connsiteX64-37939" fmla="*/ 5946705 w 6127024"/>
              <a:gd name="connsiteY64-37940" fmla="*/ 4428051 h 6858000"/>
              <a:gd name="connsiteX65-37941" fmla="*/ 5949261 w 6127024"/>
              <a:gd name="connsiteY65-37942" fmla="*/ 4449185 h 6858000"/>
              <a:gd name="connsiteX66-37943" fmla="*/ 5968960 w 6127024"/>
              <a:gd name="connsiteY66-37944" fmla="*/ 4482655 h 6858000"/>
              <a:gd name="connsiteX67-37945" fmla="*/ 5980106 w 6127024"/>
              <a:gd name="connsiteY67-37946" fmla="*/ 4585087 h 6858000"/>
              <a:gd name="connsiteX68-37947" fmla="*/ 5998138 w 6127024"/>
              <a:gd name="connsiteY68-37948" fmla="*/ 4697518 h 6858000"/>
              <a:gd name="connsiteX69-37949" fmla="*/ 6007819 w 6127024"/>
              <a:gd name="connsiteY69-37950" fmla="*/ 4858148 h 6858000"/>
              <a:gd name="connsiteX70-37951" fmla="*/ 6007749 w 6127024"/>
              <a:gd name="connsiteY70-37952" fmla="*/ 4964715 h 6858000"/>
              <a:gd name="connsiteX71-37953" fmla="*/ 6005269 w 6127024"/>
              <a:gd name="connsiteY71-37954" fmla="*/ 5150567 h 6858000"/>
              <a:gd name="connsiteX72-37955" fmla="*/ 6001127 w 6127024"/>
              <a:gd name="connsiteY72-37956" fmla="*/ 5164609 h 6858000"/>
              <a:gd name="connsiteX73-37957" fmla="*/ 5998514 w 6127024"/>
              <a:gd name="connsiteY73-37958" fmla="*/ 5189673 h 6858000"/>
              <a:gd name="connsiteX74-37959" fmla="*/ 6018409 w 6127024"/>
              <a:gd name="connsiteY74-37960" fmla="*/ 5227157 h 6858000"/>
              <a:gd name="connsiteX75-37961" fmla="*/ 6036748 w 6127024"/>
              <a:gd name="connsiteY75-37962" fmla="*/ 5322752 h 6858000"/>
              <a:gd name="connsiteX76-37963" fmla="*/ 6036943 w 6127024"/>
              <a:gd name="connsiteY76-37964" fmla="*/ 5329480 h 6858000"/>
              <a:gd name="connsiteX77-37965" fmla="*/ 6037677 w 6127024"/>
              <a:gd name="connsiteY77-37966" fmla="*/ 5354807 h 6858000"/>
              <a:gd name="connsiteX78-37967" fmla="*/ 6039728 w 6127024"/>
              <a:gd name="connsiteY78-37968" fmla="*/ 5359416 h 6858000"/>
              <a:gd name="connsiteX79-37969" fmla="*/ 6053435 w 6127024"/>
              <a:gd name="connsiteY79-37970" fmla="*/ 5387547 h 6858000"/>
              <a:gd name="connsiteX80-37971" fmla="*/ 6065933 w 6127024"/>
              <a:gd name="connsiteY80-37972" fmla="*/ 5443002 h 6858000"/>
              <a:gd name="connsiteX81-37973" fmla="*/ 6068640 w 6127024"/>
              <a:gd name="connsiteY81-37974" fmla="*/ 5474503 h 6858000"/>
              <a:gd name="connsiteX82-37975" fmla="*/ 6080922 w 6127024"/>
              <a:gd name="connsiteY82-37976" fmla="*/ 5561070 h 6858000"/>
              <a:gd name="connsiteX83-37977" fmla="*/ 6096949 w 6127024"/>
              <a:gd name="connsiteY83-37978" fmla="*/ 5648179 h 6858000"/>
              <a:gd name="connsiteX84-37979" fmla="*/ 6121353 w 6127024"/>
              <a:gd name="connsiteY84-37980" fmla="*/ 5721725 h 6858000"/>
              <a:gd name="connsiteX85-37981" fmla="*/ 6109884 w 6127024"/>
              <a:gd name="connsiteY85-37982" fmla="*/ 5721959 h 6858000"/>
              <a:gd name="connsiteX86-37983" fmla="*/ 6127024 w 6127024"/>
              <a:gd name="connsiteY86-37984" fmla="*/ 5786902 h 6858000"/>
              <a:gd name="connsiteX87-37985" fmla="*/ 6115796 w 6127024"/>
              <a:gd name="connsiteY87-37986" fmla="*/ 5862844 h 6858000"/>
              <a:gd name="connsiteX88-37987" fmla="*/ 6102493 w 6127024"/>
              <a:gd name="connsiteY88-37988" fmla="*/ 5928602 h 6858000"/>
              <a:gd name="connsiteX89-37989" fmla="*/ 6056863 w 6127024"/>
              <a:gd name="connsiteY89-37990" fmla="*/ 6000643 h 6858000"/>
              <a:gd name="connsiteX90-37991" fmla="*/ 6045436 w 6127024"/>
              <a:gd name="connsiteY90-37992" fmla="*/ 6124480 h 6858000"/>
              <a:gd name="connsiteX91-37993" fmla="*/ 6030489 w 6127024"/>
              <a:gd name="connsiteY91-37994" fmla="*/ 6317666 h 6858000"/>
              <a:gd name="connsiteX92-37995" fmla="*/ 6007492 w 6127024"/>
              <a:gd name="connsiteY92-37996" fmla="*/ 6440818 h 6858000"/>
              <a:gd name="connsiteX93-37997" fmla="*/ 6009467 w 6127024"/>
              <a:gd name="connsiteY93-37998" fmla="*/ 6487076 h 6858000"/>
              <a:gd name="connsiteX94-37999" fmla="*/ 5995064 w 6127024"/>
              <a:gd name="connsiteY94-38000" fmla="*/ 6540791 h 6858000"/>
              <a:gd name="connsiteX95-38001" fmla="*/ 6004510 w 6127024"/>
              <a:gd name="connsiteY95-38002" fmla="*/ 6599256 h 6858000"/>
              <a:gd name="connsiteX96-38003" fmla="*/ 5986207 w 6127024"/>
              <a:gd name="connsiteY96-38004" fmla="*/ 6695855 h 6858000"/>
              <a:gd name="connsiteX97-38005" fmla="*/ 5979428 w 6127024"/>
              <a:gd name="connsiteY97-38006" fmla="*/ 6754678 h 6858000"/>
              <a:gd name="connsiteX98-38007" fmla="*/ 5983398 w 6127024"/>
              <a:gd name="connsiteY98-38008" fmla="*/ 6778641 h 6858000"/>
              <a:gd name="connsiteX99-38009" fmla="*/ 5984543 w 6127024"/>
              <a:gd name="connsiteY99-38010" fmla="*/ 6811016 h 6858000"/>
              <a:gd name="connsiteX100-38011" fmla="*/ 5979671 w 6127024"/>
              <a:gd name="connsiteY100-38012" fmla="*/ 6858000 h 6858000"/>
              <a:gd name="connsiteX101-38013" fmla="*/ 0 w 6127024"/>
              <a:gd name="connsiteY101-38014" fmla="*/ 6858000 h 6858000"/>
              <a:gd name="connsiteX102-38015" fmla="*/ 0 w 6127024"/>
              <a:gd name="connsiteY102-38016" fmla="*/ 0 h 6858000"/>
              <a:gd name="connsiteX0-38017" fmla="*/ 0 w 6127024"/>
              <a:gd name="connsiteY0-38018" fmla="*/ 0 h 6858000"/>
              <a:gd name="connsiteX1-38019" fmla="*/ 4965888 w 6127024"/>
              <a:gd name="connsiteY1-38020" fmla="*/ 0 h 6858000"/>
              <a:gd name="connsiteX2-38021" fmla="*/ 4967767 w 6127024"/>
              <a:gd name="connsiteY2-38022" fmla="*/ 7930 h 6858000"/>
              <a:gd name="connsiteX3-38023" fmla="*/ 4979444 w 6127024"/>
              <a:gd name="connsiteY3-38024" fmla="*/ 43921 h 6858000"/>
              <a:gd name="connsiteX4-38025" fmla="*/ 5021173 w 6127024"/>
              <a:gd name="connsiteY4-38026" fmla="*/ 123738 h 6858000"/>
              <a:gd name="connsiteX5-38027" fmla="*/ 5075458 w 6127024"/>
              <a:gd name="connsiteY5-38028" fmla="*/ 264355 h 6858000"/>
              <a:gd name="connsiteX6-38029" fmla="*/ 5081175 w 6127024"/>
              <a:gd name="connsiteY6-38030" fmla="*/ 277448 h 6858000"/>
              <a:gd name="connsiteX7-38031" fmla="*/ 5097011 w 6127024"/>
              <a:gd name="connsiteY7-38032" fmla="*/ 355616 h 6858000"/>
              <a:gd name="connsiteX8-38033" fmla="*/ 5153000 w 6127024"/>
              <a:gd name="connsiteY8-38034" fmla="*/ 507134 h 6858000"/>
              <a:gd name="connsiteX9-38035" fmla="*/ 5171282 w 6127024"/>
              <a:gd name="connsiteY9-38036" fmla="*/ 602071 h 6858000"/>
              <a:gd name="connsiteX10-38037" fmla="*/ 5176196 w 6127024"/>
              <a:gd name="connsiteY10-38038" fmla="*/ 636822 h 6858000"/>
              <a:gd name="connsiteX11-38039" fmla="*/ 5189051 w 6127024"/>
              <a:gd name="connsiteY11-38040" fmla="*/ 782518 h 6858000"/>
              <a:gd name="connsiteX12-38041" fmla="*/ 5221088 w 6127024"/>
              <a:gd name="connsiteY12-38042" fmla="*/ 860193 h 6858000"/>
              <a:gd name="connsiteX13-38043" fmla="*/ 5221281 w 6127024"/>
              <a:gd name="connsiteY13-38044" fmla="*/ 920873 h 6858000"/>
              <a:gd name="connsiteX14-38045" fmla="*/ 5201018 w 6127024"/>
              <a:gd name="connsiteY14-38046" fmla="*/ 1095027 h 6858000"/>
              <a:gd name="connsiteX15-38047" fmla="*/ 5202153 w 6127024"/>
              <a:gd name="connsiteY15-38048" fmla="*/ 1133224 h 6858000"/>
              <a:gd name="connsiteX16-38049" fmla="*/ 5189234 w 6127024"/>
              <a:gd name="connsiteY16-38050" fmla="*/ 1193495 h 6858000"/>
              <a:gd name="connsiteX17-38051" fmla="*/ 5202769 w 6127024"/>
              <a:gd name="connsiteY17-38052" fmla="*/ 1269450 h 6858000"/>
              <a:gd name="connsiteX18-38053" fmla="*/ 5225968 w 6127024"/>
              <a:gd name="connsiteY18-38054" fmla="*/ 1357994 h 6858000"/>
              <a:gd name="connsiteX19-38055" fmla="*/ 5233819 w 6127024"/>
              <a:gd name="connsiteY19-38056" fmla="*/ 1380922 h 6858000"/>
              <a:gd name="connsiteX20-38057" fmla="*/ 5237226 w 6127024"/>
              <a:gd name="connsiteY20-38058" fmla="*/ 1441327 h 6858000"/>
              <a:gd name="connsiteX21-38059" fmla="*/ 5255653 w 6127024"/>
              <a:gd name="connsiteY21-38060" fmla="*/ 1524712 h 6858000"/>
              <a:gd name="connsiteX22-38061" fmla="*/ 5263491 w 6127024"/>
              <a:gd name="connsiteY22-38062" fmla="*/ 1642938 h 6858000"/>
              <a:gd name="connsiteX23-38063" fmla="*/ 5256552 w 6127024"/>
              <a:gd name="connsiteY23-38064" fmla="*/ 1672509 h 6858000"/>
              <a:gd name="connsiteX24-38065" fmla="*/ 5266931 w 6127024"/>
              <a:gd name="connsiteY24-38066" fmla="*/ 1866147 h 6858000"/>
              <a:gd name="connsiteX25-38067" fmla="*/ 5255696 w 6127024"/>
              <a:gd name="connsiteY25-38068" fmla="*/ 1953770 h 6858000"/>
              <a:gd name="connsiteX26-38069" fmla="*/ 5252592 w 6127024"/>
              <a:gd name="connsiteY26-38070" fmla="*/ 2092210 h 6858000"/>
              <a:gd name="connsiteX27-38071" fmla="*/ 5250104 w 6127024"/>
              <a:gd name="connsiteY27-38072" fmla="*/ 2249166 h 6858000"/>
              <a:gd name="connsiteX28-38073" fmla="*/ 5251214 w 6127024"/>
              <a:gd name="connsiteY28-38074" fmla="*/ 2250944 h 6858000"/>
              <a:gd name="connsiteX29-38075" fmla="*/ 5250644 w 6127024"/>
              <a:gd name="connsiteY29-38076" fmla="*/ 2266619 h 6858000"/>
              <a:gd name="connsiteX30-38077" fmla="*/ 5293877 w 6127024"/>
              <a:gd name="connsiteY30-38078" fmla="*/ 2368649 h 6858000"/>
              <a:gd name="connsiteX31-38079" fmla="*/ 5311338 w 6127024"/>
              <a:gd name="connsiteY31-38080" fmla="*/ 2404034 h 6858000"/>
              <a:gd name="connsiteX32-38081" fmla="*/ 5338366 w 6127024"/>
              <a:gd name="connsiteY32-38082" fmla="*/ 2465052 h 6858000"/>
              <a:gd name="connsiteX33-38083" fmla="*/ 5371263 w 6127024"/>
              <a:gd name="connsiteY33-38084" fmla="*/ 2586413 h 6858000"/>
              <a:gd name="connsiteX34-38085" fmla="*/ 5407503 w 6127024"/>
              <a:gd name="connsiteY34-38086" fmla="*/ 2786290 h 6858000"/>
              <a:gd name="connsiteX35-38087" fmla="*/ 5407356 w 6127024"/>
              <a:gd name="connsiteY35-38088" fmla="*/ 2787545 h 6858000"/>
              <a:gd name="connsiteX36-38089" fmla="*/ 5457023 w 6127024"/>
              <a:gd name="connsiteY36-38090" fmla="*/ 2858292 h 6858000"/>
              <a:gd name="connsiteX37-38091" fmla="*/ 5479298 w 6127024"/>
              <a:gd name="connsiteY37-38092" fmla="*/ 2947791 h 6858000"/>
              <a:gd name="connsiteX38-38093" fmla="*/ 5481770 w 6127024"/>
              <a:gd name="connsiteY38-38094" fmla="*/ 2951352 h 6858000"/>
              <a:gd name="connsiteX39-38095" fmla="*/ 5482415 w 6127024"/>
              <a:gd name="connsiteY39-38096" fmla="*/ 3004079 h 6858000"/>
              <a:gd name="connsiteX40-38097" fmla="*/ 5503944 w 6127024"/>
              <a:gd name="connsiteY40-38098" fmla="*/ 3123335 h 6858000"/>
              <a:gd name="connsiteX41-38099" fmla="*/ 5516007 w 6127024"/>
              <a:gd name="connsiteY41-38100" fmla="*/ 3258473 h 6858000"/>
              <a:gd name="connsiteX42-38101" fmla="*/ 5589758 w 6127024"/>
              <a:gd name="connsiteY42-38102" fmla="*/ 3453699 h 6858000"/>
              <a:gd name="connsiteX43-38103" fmla="*/ 5596144 w 6127024"/>
              <a:gd name="connsiteY43-38104" fmla="*/ 3534624 h 6858000"/>
              <a:gd name="connsiteX44-38105" fmla="*/ 5597750 w 6127024"/>
              <a:gd name="connsiteY44-38106" fmla="*/ 3534129 h 6858000"/>
              <a:gd name="connsiteX45-38107" fmla="*/ 5599700 w 6127024"/>
              <a:gd name="connsiteY45-38108" fmla="*/ 3547221 h 6858000"/>
              <a:gd name="connsiteX46-38109" fmla="*/ 5618377 w 6127024"/>
              <a:gd name="connsiteY46-38110" fmla="*/ 3588431 h 6858000"/>
              <a:gd name="connsiteX47-38111" fmla="*/ 5612155 w 6127024"/>
              <a:gd name="connsiteY47-38112" fmla="*/ 3589869 h 6858000"/>
              <a:gd name="connsiteX48-38113" fmla="*/ 5620843 w 6127024"/>
              <a:gd name="connsiteY48-38114" fmla="*/ 3606745 h 6858000"/>
              <a:gd name="connsiteX49-38115" fmla="*/ 5655472 w 6127024"/>
              <a:gd name="connsiteY49-38116" fmla="*/ 3678877 h 6858000"/>
              <a:gd name="connsiteX50-38117" fmla="*/ 5683015 w 6127024"/>
              <a:gd name="connsiteY50-38118" fmla="*/ 3762025 h 6858000"/>
              <a:gd name="connsiteX51-38119" fmla="*/ 5696643 w 6127024"/>
              <a:gd name="connsiteY51-38120" fmla="*/ 3773888 h 6858000"/>
              <a:gd name="connsiteX52-38121" fmla="*/ 5768491 w 6127024"/>
              <a:gd name="connsiteY52-38122" fmla="*/ 3914399 h 6858000"/>
              <a:gd name="connsiteX53-38123" fmla="*/ 5793123 w 6127024"/>
              <a:gd name="connsiteY53-38124" fmla="*/ 3969952 h 6858000"/>
              <a:gd name="connsiteX54-38125" fmla="*/ 5808321 w 6127024"/>
              <a:gd name="connsiteY54-38126" fmla="*/ 3988153 h 6858000"/>
              <a:gd name="connsiteX55-38127" fmla="*/ 5825621 w 6127024"/>
              <a:gd name="connsiteY55-38128" fmla="*/ 4015525 h 6858000"/>
              <a:gd name="connsiteX56-38129" fmla="*/ 5860672 w 6127024"/>
              <a:gd name="connsiteY56-38130" fmla="*/ 4061579 h 6858000"/>
              <a:gd name="connsiteX57-38131" fmla="*/ 5872173 w 6127024"/>
              <a:gd name="connsiteY57-38132" fmla="*/ 4088497 h 6858000"/>
              <a:gd name="connsiteX58-38133" fmla="*/ 5894095 w 6127024"/>
              <a:gd name="connsiteY58-38134" fmla="*/ 4128857 h 6858000"/>
              <a:gd name="connsiteX59-38135" fmla="*/ 5903513 w 6127024"/>
              <a:gd name="connsiteY59-38136" fmla="*/ 4187661 h 6858000"/>
              <a:gd name="connsiteX60-38137" fmla="*/ 5917114 w 6127024"/>
              <a:gd name="connsiteY60-38138" fmla="*/ 4213096 h 6858000"/>
              <a:gd name="connsiteX61-38139" fmla="*/ 5924233 w 6127024"/>
              <a:gd name="connsiteY61-38140" fmla="*/ 4242060 h 6858000"/>
              <a:gd name="connsiteX62-38141" fmla="*/ 5928910 w 6127024"/>
              <a:gd name="connsiteY62-38142" fmla="*/ 4300973 h 6858000"/>
              <a:gd name="connsiteX63-38143" fmla="*/ 5939320 w 6127024"/>
              <a:gd name="connsiteY63-38144" fmla="*/ 4340435 h 6858000"/>
              <a:gd name="connsiteX64-38145" fmla="*/ 5946705 w 6127024"/>
              <a:gd name="connsiteY64-38146" fmla="*/ 4428051 h 6858000"/>
              <a:gd name="connsiteX65-38147" fmla="*/ 5949261 w 6127024"/>
              <a:gd name="connsiteY65-38148" fmla="*/ 4449185 h 6858000"/>
              <a:gd name="connsiteX66-38149" fmla="*/ 5968960 w 6127024"/>
              <a:gd name="connsiteY66-38150" fmla="*/ 4482655 h 6858000"/>
              <a:gd name="connsiteX67-38151" fmla="*/ 5980106 w 6127024"/>
              <a:gd name="connsiteY67-38152" fmla="*/ 4585087 h 6858000"/>
              <a:gd name="connsiteX68-38153" fmla="*/ 5998138 w 6127024"/>
              <a:gd name="connsiteY68-38154" fmla="*/ 4697518 h 6858000"/>
              <a:gd name="connsiteX69-38155" fmla="*/ 6007819 w 6127024"/>
              <a:gd name="connsiteY69-38156" fmla="*/ 4858148 h 6858000"/>
              <a:gd name="connsiteX70-38157" fmla="*/ 6007749 w 6127024"/>
              <a:gd name="connsiteY70-38158" fmla="*/ 4964715 h 6858000"/>
              <a:gd name="connsiteX71-38159" fmla="*/ 6005269 w 6127024"/>
              <a:gd name="connsiteY71-38160" fmla="*/ 5150567 h 6858000"/>
              <a:gd name="connsiteX72-38161" fmla="*/ 6001127 w 6127024"/>
              <a:gd name="connsiteY72-38162" fmla="*/ 5164609 h 6858000"/>
              <a:gd name="connsiteX73-38163" fmla="*/ 5998514 w 6127024"/>
              <a:gd name="connsiteY73-38164" fmla="*/ 5189673 h 6858000"/>
              <a:gd name="connsiteX74-38165" fmla="*/ 6018409 w 6127024"/>
              <a:gd name="connsiteY74-38166" fmla="*/ 5227157 h 6858000"/>
              <a:gd name="connsiteX75-38167" fmla="*/ 6036748 w 6127024"/>
              <a:gd name="connsiteY75-38168" fmla="*/ 5322752 h 6858000"/>
              <a:gd name="connsiteX76-38169" fmla="*/ 6036943 w 6127024"/>
              <a:gd name="connsiteY76-38170" fmla="*/ 5329480 h 6858000"/>
              <a:gd name="connsiteX77-38171" fmla="*/ 6037677 w 6127024"/>
              <a:gd name="connsiteY77-38172" fmla="*/ 5354807 h 6858000"/>
              <a:gd name="connsiteX78-38173" fmla="*/ 6039728 w 6127024"/>
              <a:gd name="connsiteY78-38174" fmla="*/ 5359416 h 6858000"/>
              <a:gd name="connsiteX79-38175" fmla="*/ 6053435 w 6127024"/>
              <a:gd name="connsiteY79-38176" fmla="*/ 5387547 h 6858000"/>
              <a:gd name="connsiteX80-38177" fmla="*/ 6065933 w 6127024"/>
              <a:gd name="connsiteY80-38178" fmla="*/ 5443002 h 6858000"/>
              <a:gd name="connsiteX81-38179" fmla="*/ 6068640 w 6127024"/>
              <a:gd name="connsiteY81-38180" fmla="*/ 5474503 h 6858000"/>
              <a:gd name="connsiteX82-38181" fmla="*/ 6080922 w 6127024"/>
              <a:gd name="connsiteY82-38182" fmla="*/ 5561070 h 6858000"/>
              <a:gd name="connsiteX83-38183" fmla="*/ 6096949 w 6127024"/>
              <a:gd name="connsiteY83-38184" fmla="*/ 5648179 h 6858000"/>
              <a:gd name="connsiteX84-38185" fmla="*/ 6121353 w 6127024"/>
              <a:gd name="connsiteY84-38186" fmla="*/ 5721725 h 6858000"/>
              <a:gd name="connsiteX85-38187" fmla="*/ 6109884 w 6127024"/>
              <a:gd name="connsiteY85-38188" fmla="*/ 5721959 h 6858000"/>
              <a:gd name="connsiteX86-38189" fmla="*/ 6127024 w 6127024"/>
              <a:gd name="connsiteY86-38190" fmla="*/ 5786902 h 6858000"/>
              <a:gd name="connsiteX87-38191" fmla="*/ 6115796 w 6127024"/>
              <a:gd name="connsiteY87-38192" fmla="*/ 5862844 h 6858000"/>
              <a:gd name="connsiteX88-38193" fmla="*/ 6102493 w 6127024"/>
              <a:gd name="connsiteY88-38194" fmla="*/ 5928602 h 6858000"/>
              <a:gd name="connsiteX89-38195" fmla="*/ 6056863 w 6127024"/>
              <a:gd name="connsiteY89-38196" fmla="*/ 6000643 h 6858000"/>
              <a:gd name="connsiteX90-38197" fmla="*/ 6045436 w 6127024"/>
              <a:gd name="connsiteY90-38198" fmla="*/ 6124480 h 6858000"/>
              <a:gd name="connsiteX91-38199" fmla="*/ 6030489 w 6127024"/>
              <a:gd name="connsiteY91-38200" fmla="*/ 6317666 h 6858000"/>
              <a:gd name="connsiteX92-38201" fmla="*/ 6007492 w 6127024"/>
              <a:gd name="connsiteY92-38202" fmla="*/ 6440818 h 6858000"/>
              <a:gd name="connsiteX93-38203" fmla="*/ 6009467 w 6127024"/>
              <a:gd name="connsiteY93-38204" fmla="*/ 6487076 h 6858000"/>
              <a:gd name="connsiteX94-38205" fmla="*/ 5995064 w 6127024"/>
              <a:gd name="connsiteY94-38206" fmla="*/ 6540791 h 6858000"/>
              <a:gd name="connsiteX95-38207" fmla="*/ 6004510 w 6127024"/>
              <a:gd name="connsiteY95-38208" fmla="*/ 6599256 h 6858000"/>
              <a:gd name="connsiteX96-38209" fmla="*/ 5986207 w 6127024"/>
              <a:gd name="connsiteY96-38210" fmla="*/ 6695855 h 6858000"/>
              <a:gd name="connsiteX97-38211" fmla="*/ 5979428 w 6127024"/>
              <a:gd name="connsiteY97-38212" fmla="*/ 6754678 h 6858000"/>
              <a:gd name="connsiteX98-38213" fmla="*/ 5983398 w 6127024"/>
              <a:gd name="connsiteY98-38214" fmla="*/ 6778641 h 6858000"/>
              <a:gd name="connsiteX99-38215" fmla="*/ 5984543 w 6127024"/>
              <a:gd name="connsiteY99-38216" fmla="*/ 6811016 h 6858000"/>
              <a:gd name="connsiteX100-38217" fmla="*/ 5979671 w 6127024"/>
              <a:gd name="connsiteY100-38218" fmla="*/ 6858000 h 6858000"/>
              <a:gd name="connsiteX101-38219" fmla="*/ 0 w 6127024"/>
              <a:gd name="connsiteY101-38220" fmla="*/ 6858000 h 6858000"/>
              <a:gd name="connsiteX102-38221" fmla="*/ 0 w 6127024"/>
              <a:gd name="connsiteY102-38222" fmla="*/ 0 h 6858000"/>
              <a:gd name="connsiteX0-38223" fmla="*/ 0 w 6127024"/>
              <a:gd name="connsiteY0-38224" fmla="*/ 0 h 6858000"/>
              <a:gd name="connsiteX1-38225" fmla="*/ 4965888 w 6127024"/>
              <a:gd name="connsiteY1-38226" fmla="*/ 0 h 6858000"/>
              <a:gd name="connsiteX2-38227" fmla="*/ 4967767 w 6127024"/>
              <a:gd name="connsiteY2-38228" fmla="*/ 7930 h 6858000"/>
              <a:gd name="connsiteX3-38229" fmla="*/ 4979444 w 6127024"/>
              <a:gd name="connsiteY3-38230" fmla="*/ 43921 h 6858000"/>
              <a:gd name="connsiteX4-38231" fmla="*/ 5021173 w 6127024"/>
              <a:gd name="connsiteY4-38232" fmla="*/ 123738 h 6858000"/>
              <a:gd name="connsiteX5-38233" fmla="*/ 5075458 w 6127024"/>
              <a:gd name="connsiteY5-38234" fmla="*/ 264355 h 6858000"/>
              <a:gd name="connsiteX6-38235" fmla="*/ 5081175 w 6127024"/>
              <a:gd name="connsiteY6-38236" fmla="*/ 277448 h 6858000"/>
              <a:gd name="connsiteX7-38237" fmla="*/ 5097011 w 6127024"/>
              <a:gd name="connsiteY7-38238" fmla="*/ 355616 h 6858000"/>
              <a:gd name="connsiteX8-38239" fmla="*/ 5153000 w 6127024"/>
              <a:gd name="connsiteY8-38240" fmla="*/ 507134 h 6858000"/>
              <a:gd name="connsiteX9-38241" fmla="*/ 5171282 w 6127024"/>
              <a:gd name="connsiteY9-38242" fmla="*/ 602071 h 6858000"/>
              <a:gd name="connsiteX10-38243" fmla="*/ 5176196 w 6127024"/>
              <a:gd name="connsiteY10-38244" fmla="*/ 636822 h 6858000"/>
              <a:gd name="connsiteX11-38245" fmla="*/ 5189051 w 6127024"/>
              <a:gd name="connsiteY11-38246" fmla="*/ 782518 h 6858000"/>
              <a:gd name="connsiteX12-38247" fmla="*/ 5218707 w 6127024"/>
              <a:gd name="connsiteY12-38248" fmla="*/ 886387 h 6858000"/>
              <a:gd name="connsiteX13-38249" fmla="*/ 5221281 w 6127024"/>
              <a:gd name="connsiteY13-38250" fmla="*/ 920873 h 6858000"/>
              <a:gd name="connsiteX14-38251" fmla="*/ 5201018 w 6127024"/>
              <a:gd name="connsiteY14-38252" fmla="*/ 1095027 h 6858000"/>
              <a:gd name="connsiteX15-38253" fmla="*/ 5202153 w 6127024"/>
              <a:gd name="connsiteY15-38254" fmla="*/ 1133224 h 6858000"/>
              <a:gd name="connsiteX16-38255" fmla="*/ 5189234 w 6127024"/>
              <a:gd name="connsiteY16-38256" fmla="*/ 1193495 h 6858000"/>
              <a:gd name="connsiteX17-38257" fmla="*/ 5202769 w 6127024"/>
              <a:gd name="connsiteY17-38258" fmla="*/ 1269450 h 6858000"/>
              <a:gd name="connsiteX18-38259" fmla="*/ 5225968 w 6127024"/>
              <a:gd name="connsiteY18-38260" fmla="*/ 1357994 h 6858000"/>
              <a:gd name="connsiteX19-38261" fmla="*/ 5233819 w 6127024"/>
              <a:gd name="connsiteY19-38262" fmla="*/ 1380922 h 6858000"/>
              <a:gd name="connsiteX20-38263" fmla="*/ 5237226 w 6127024"/>
              <a:gd name="connsiteY20-38264" fmla="*/ 1441327 h 6858000"/>
              <a:gd name="connsiteX21-38265" fmla="*/ 5255653 w 6127024"/>
              <a:gd name="connsiteY21-38266" fmla="*/ 1524712 h 6858000"/>
              <a:gd name="connsiteX22-38267" fmla="*/ 5263491 w 6127024"/>
              <a:gd name="connsiteY22-38268" fmla="*/ 1642938 h 6858000"/>
              <a:gd name="connsiteX23-38269" fmla="*/ 5256552 w 6127024"/>
              <a:gd name="connsiteY23-38270" fmla="*/ 1672509 h 6858000"/>
              <a:gd name="connsiteX24-38271" fmla="*/ 5266931 w 6127024"/>
              <a:gd name="connsiteY24-38272" fmla="*/ 1866147 h 6858000"/>
              <a:gd name="connsiteX25-38273" fmla="*/ 5255696 w 6127024"/>
              <a:gd name="connsiteY25-38274" fmla="*/ 1953770 h 6858000"/>
              <a:gd name="connsiteX26-38275" fmla="*/ 5252592 w 6127024"/>
              <a:gd name="connsiteY26-38276" fmla="*/ 2092210 h 6858000"/>
              <a:gd name="connsiteX27-38277" fmla="*/ 5250104 w 6127024"/>
              <a:gd name="connsiteY27-38278" fmla="*/ 2249166 h 6858000"/>
              <a:gd name="connsiteX28-38279" fmla="*/ 5251214 w 6127024"/>
              <a:gd name="connsiteY28-38280" fmla="*/ 2250944 h 6858000"/>
              <a:gd name="connsiteX29-38281" fmla="*/ 5250644 w 6127024"/>
              <a:gd name="connsiteY29-38282" fmla="*/ 2266619 h 6858000"/>
              <a:gd name="connsiteX30-38283" fmla="*/ 5293877 w 6127024"/>
              <a:gd name="connsiteY30-38284" fmla="*/ 2368649 h 6858000"/>
              <a:gd name="connsiteX31-38285" fmla="*/ 5311338 w 6127024"/>
              <a:gd name="connsiteY31-38286" fmla="*/ 2404034 h 6858000"/>
              <a:gd name="connsiteX32-38287" fmla="*/ 5338366 w 6127024"/>
              <a:gd name="connsiteY32-38288" fmla="*/ 2465052 h 6858000"/>
              <a:gd name="connsiteX33-38289" fmla="*/ 5371263 w 6127024"/>
              <a:gd name="connsiteY33-38290" fmla="*/ 2586413 h 6858000"/>
              <a:gd name="connsiteX34-38291" fmla="*/ 5407503 w 6127024"/>
              <a:gd name="connsiteY34-38292" fmla="*/ 2786290 h 6858000"/>
              <a:gd name="connsiteX35-38293" fmla="*/ 5407356 w 6127024"/>
              <a:gd name="connsiteY35-38294" fmla="*/ 2787545 h 6858000"/>
              <a:gd name="connsiteX36-38295" fmla="*/ 5457023 w 6127024"/>
              <a:gd name="connsiteY36-38296" fmla="*/ 2858292 h 6858000"/>
              <a:gd name="connsiteX37-38297" fmla="*/ 5479298 w 6127024"/>
              <a:gd name="connsiteY37-38298" fmla="*/ 2947791 h 6858000"/>
              <a:gd name="connsiteX38-38299" fmla="*/ 5481770 w 6127024"/>
              <a:gd name="connsiteY38-38300" fmla="*/ 2951352 h 6858000"/>
              <a:gd name="connsiteX39-38301" fmla="*/ 5482415 w 6127024"/>
              <a:gd name="connsiteY39-38302" fmla="*/ 3004079 h 6858000"/>
              <a:gd name="connsiteX40-38303" fmla="*/ 5503944 w 6127024"/>
              <a:gd name="connsiteY40-38304" fmla="*/ 3123335 h 6858000"/>
              <a:gd name="connsiteX41-38305" fmla="*/ 5516007 w 6127024"/>
              <a:gd name="connsiteY41-38306" fmla="*/ 3258473 h 6858000"/>
              <a:gd name="connsiteX42-38307" fmla="*/ 5589758 w 6127024"/>
              <a:gd name="connsiteY42-38308" fmla="*/ 3453699 h 6858000"/>
              <a:gd name="connsiteX43-38309" fmla="*/ 5596144 w 6127024"/>
              <a:gd name="connsiteY43-38310" fmla="*/ 3534624 h 6858000"/>
              <a:gd name="connsiteX44-38311" fmla="*/ 5597750 w 6127024"/>
              <a:gd name="connsiteY44-38312" fmla="*/ 3534129 h 6858000"/>
              <a:gd name="connsiteX45-38313" fmla="*/ 5599700 w 6127024"/>
              <a:gd name="connsiteY45-38314" fmla="*/ 3547221 h 6858000"/>
              <a:gd name="connsiteX46-38315" fmla="*/ 5618377 w 6127024"/>
              <a:gd name="connsiteY46-38316" fmla="*/ 3588431 h 6858000"/>
              <a:gd name="connsiteX47-38317" fmla="*/ 5612155 w 6127024"/>
              <a:gd name="connsiteY47-38318" fmla="*/ 3589869 h 6858000"/>
              <a:gd name="connsiteX48-38319" fmla="*/ 5620843 w 6127024"/>
              <a:gd name="connsiteY48-38320" fmla="*/ 3606745 h 6858000"/>
              <a:gd name="connsiteX49-38321" fmla="*/ 5655472 w 6127024"/>
              <a:gd name="connsiteY49-38322" fmla="*/ 3678877 h 6858000"/>
              <a:gd name="connsiteX50-38323" fmla="*/ 5683015 w 6127024"/>
              <a:gd name="connsiteY50-38324" fmla="*/ 3762025 h 6858000"/>
              <a:gd name="connsiteX51-38325" fmla="*/ 5696643 w 6127024"/>
              <a:gd name="connsiteY51-38326" fmla="*/ 3773888 h 6858000"/>
              <a:gd name="connsiteX52-38327" fmla="*/ 5768491 w 6127024"/>
              <a:gd name="connsiteY52-38328" fmla="*/ 3914399 h 6858000"/>
              <a:gd name="connsiteX53-38329" fmla="*/ 5793123 w 6127024"/>
              <a:gd name="connsiteY53-38330" fmla="*/ 3969952 h 6858000"/>
              <a:gd name="connsiteX54-38331" fmla="*/ 5808321 w 6127024"/>
              <a:gd name="connsiteY54-38332" fmla="*/ 3988153 h 6858000"/>
              <a:gd name="connsiteX55-38333" fmla="*/ 5825621 w 6127024"/>
              <a:gd name="connsiteY55-38334" fmla="*/ 4015525 h 6858000"/>
              <a:gd name="connsiteX56-38335" fmla="*/ 5860672 w 6127024"/>
              <a:gd name="connsiteY56-38336" fmla="*/ 4061579 h 6858000"/>
              <a:gd name="connsiteX57-38337" fmla="*/ 5872173 w 6127024"/>
              <a:gd name="connsiteY57-38338" fmla="*/ 4088497 h 6858000"/>
              <a:gd name="connsiteX58-38339" fmla="*/ 5894095 w 6127024"/>
              <a:gd name="connsiteY58-38340" fmla="*/ 4128857 h 6858000"/>
              <a:gd name="connsiteX59-38341" fmla="*/ 5903513 w 6127024"/>
              <a:gd name="connsiteY59-38342" fmla="*/ 4187661 h 6858000"/>
              <a:gd name="connsiteX60-38343" fmla="*/ 5917114 w 6127024"/>
              <a:gd name="connsiteY60-38344" fmla="*/ 4213096 h 6858000"/>
              <a:gd name="connsiteX61-38345" fmla="*/ 5924233 w 6127024"/>
              <a:gd name="connsiteY61-38346" fmla="*/ 4242060 h 6858000"/>
              <a:gd name="connsiteX62-38347" fmla="*/ 5928910 w 6127024"/>
              <a:gd name="connsiteY62-38348" fmla="*/ 4300973 h 6858000"/>
              <a:gd name="connsiteX63-38349" fmla="*/ 5939320 w 6127024"/>
              <a:gd name="connsiteY63-38350" fmla="*/ 4340435 h 6858000"/>
              <a:gd name="connsiteX64-38351" fmla="*/ 5946705 w 6127024"/>
              <a:gd name="connsiteY64-38352" fmla="*/ 4428051 h 6858000"/>
              <a:gd name="connsiteX65-38353" fmla="*/ 5949261 w 6127024"/>
              <a:gd name="connsiteY65-38354" fmla="*/ 4449185 h 6858000"/>
              <a:gd name="connsiteX66-38355" fmla="*/ 5968960 w 6127024"/>
              <a:gd name="connsiteY66-38356" fmla="*/ 4482655 h 6858000"/>
              <a:gd name="connsiteX67-38357" fmla="*/ 5980106 w 6127024"/>
              <a:gd name="connsiteY67-38358" fmla="*/ 4585087 h 6858000"/>
              <a:gd name="connsiteX68-38359" fmla="*/ 5998138 w 6127024"/>
              <a:gd name="connsiteY68-38360" fmla="*/ 4697518 h 6858000"/>
              <a:gd name="connsiteX69-38361" fmla="*/ 6007819 w 6127024"/>
              <a:gd name="connsiteY69-38362" fmla="*/ 4858148 h 6858000"/>
              <a:gd name="connsiteX70-38363" fmla="*/ 6007749 w 6127024"/>
              <a:gd name="connsiteY70-38364" fmla="*/ 4964715 h 6858000"/>
              <a:gd name="connsiteX71-38365" fmla="*/ 6005269 w 6127024"/>
              <a:gd name="connsiteY71-38366" fmla="*/ 5150567 h 6858000"/>
              <a:gd name="connsiteX72-38367" fmla="*/ 6001127 w 6127024"/>
              <a:gd name="connsiteY72-38368" fmla="*/ 5164609 h 6858000"/>
              <a:gd name="connsiteX73-38369" fmla="*/ 5998514 w 6127024"/>
              <a:gd name="connsiteY73-38370" fmla="*/ 5189673 h 6858000"/>
              <a:gd name="connsiteX74-38371" fmla="*/ 6018409 w 6127024"/>
              <a:gd name="connsiteY74-38372" fmla="*/ 5227157 h 6858000"/>
              <a:gd name="connsiteX75-38373" fmla="*/ 6036748 w 6127024"/>
              <a:gd name="connsiteY75-38374" fmla="*/ 5322752 h 6858000"/>
              <a:gd name="connsiteX76-38375" fmla="*/ 6036943 w 6127024"/>
              <a:gd name="connsiteY76-38376" fmla="*/ 5329480 h 6858000"/>
              <a:gd name="connsiteX77-38377" fmla="*/ 6037677 w 6127024"/>
              <a:gd name="connsiteY77-38378" fmla="*/ 5354807 h 6858000"/>
              <a:gd name="connsiteX78-38379" fmla="*/ 6039728 w 6127024"/>
              <a:gd name="connsiteY78-38380" fmla="*/ 5359416 h 6858000"/>
              <a:gd name="connsiteX79-38381" fmla="*/ 6053435 w 6127024"/>
              <a:gd name="connsiteY79-38382" fmla="*/ 5387547 h 6858000"/>
              <a:gd name="connsiteX80-38383" fmla="*/ 6065933 w 6127024"/>
              <a:gd name="connsiteY80-38384" fmla="*/ 5443002 h 6858000"/>
              <a:gd name="connsiteX81-38385" fmla="*/ 6068640 w 6127024"/>
              <a:gd name="connsiteY81-38386" fmla="*/ 5474503 h 6858000"/>
              <a:gd name="connsiteX82-38387" fmla="*/ 6080922 w 6127024"/>
              <a:gd name="connsiteY82-38388" fmla="*/ 5561070 h 6858000"/>
              <a:gd name="connsiteX83-38389" fmla="*/ 6096949 w 6127024"/>
              <a:gd name="connsiteY83-38390" fmla="*/ 5648179 h 6858000"/>
              <a:gd name="connsiteX84-38391" fmla="*/ 6121353 w 6127024"/>
              <a:gd name="connsiteY84-38392" fmla="*/ 5721725 h 6858000"/>
              <a:gd name="connsiteX85-38393" fmla="*/ 6109884 w 6127024"/>
              <a:gd name="connsiteY85-38394" fmla="*/ 5721959 h 6858000"/>
              <a:gd name="connsiteX86-38395" fmla="*/ 6127024 w 6127024"/>
              <a:gd name="connsiteY86-38396" fmla="*/ 5786902 h 6858000"/>
              <a:gd name="connsiteX87-38397" fmla="*/ 6115796 w 6127024"/>
              <a:gd name="connsiteY87-38398" fmla="*/ 5862844 h 6858000"/>
              <a:gd name="connsiteX88-38399" fmla="*/ 6102493 w 6127024"/>
              <a:gd name="connsiteY88-38400" fmla="*/ 5928602 h 6858000"/>
              <a:gd name="connsiteX89-38401" fmla="*/ 6056863 w 6127024"/>
              <a:gd name="connsiteY89-38402" fmla="*/ 6000643 h 6858000"/>
              <a:gd name="connsiteX90-38403" fmla="*/ 6045436 w 6127024"/>
              <a:gd name="connsiteY90-38404" fmla="*/ 6124480 h 6858000"/>
              <a:gd name="connsiteX91-38405" fmla="*/ 6030489 w 6127024"/>
              <a:gd name="connsiteY91-38406" fmla="*/ 6317666 h 6858000"/>
              <a:gd name="connsiteX92-38407" fmla="*/ 6007492 w 6127024"/>
              <a:gd name="connsiteY92-38408" fmla="*/ 6440818 h 6858000"/>
              <a:gd name="connsiteX93-38409" fmla="*/ 6009467 w 6127024"/>
              <a:gd name="connsiteY93-38410" fmla="*/ 6487076 h 6858000"/>
              <a:gd name="connsiteX94-38411" fmla="*/ 5995064 w 6127024"/>
              <a:gd name="connsiteY94-38412" fmla="*/ 6540791 h 6858000"/>
              <a:gd name="connsiteX95-38413" fmla="*/ 6004510 w 6127024"/>
              <a:gd name="connsiteY95-38414" fmla="*/ 6599256 h 6858000"/>
              <a:gd name="connsiteX96-38415" fmla="*/ 5986207 w 6127024"/>
              <a:gd name="connsiteY96-38416" fmla="*/ 6695855 h 6858000"/>
              <a:gd name="connsiteX97-38417" fmla="*/ 5979428 w 6127024"/>
              <a:gd name="connsiteY97-38418" fmla="*/ 6754678 h 6858000"/>
              <a:gd name="connsiteX98-38419" fmla="*/ 5983398 w 6127024"/>
              <a:gd name="connsiteY98-38420" fmla="*/ 6778641 h 6858000"/>
              <a:gd name="connsiteX99-38421" fmla="*/ 5984543 w 6127024"/>
              <a:gd name="connsiteY99-38422" fmla="*/ 6811016 h 6858000"/>
              <a:gd name="connsiteX100-38423" fmla="*/ 5979671 w 6127024"/>
              <a:gd name="connsiteY100-38424" fmla="*/ 6858000 h 6858000"/>
              <a:gd name="connsiteX101-38425" fmla="*/ 0 w 6127024"/>
              <a:gd name="connsiteY101-38426" fmla="*/ 6858000 h 6858000"/>
              <a:gd name="connsiteX102-38427" fmla="*/ 0 w 6127024"/>
              <a:gd name="connsiteY102-38428" fmla="*/ 0 h 6858000"/>
              <a:gd name="connsiteX0-38429" fmla="*/ 0 w 6127024"/>
              <a:gd name="connsiteY0-38430" fmla="*/ 0 h 6858000"/>
              <a:gd name="connsiteX1-38431" fmla="*/ 4965888 w 6127024"/>
              <a:gd name="connsiteY1-38432" fmla="*/ 0 h 6858000"/>
              <a:gd name="connsiteX2-38433" fmla="*/ 4967767 w 6127024"/>
              <a:gd name="connsiteY2-38434" fmla="*/ 7930 h 6858000"/>
              <a:gd name="connsiteX3-38435" fmla="*/ 4979444 w 6127024"/>
              <a:gd name="connsiteY3-38436" fmla="*/ 43921 h 6858000"/>
              <a:gd name="connsiteX4-38437" fmla="*/ 5021173 w 6127024"/>
              <a:gd name="connsiteY4-38438" fmla="*/ 123738 h 6858000"/>
              <a:gd name="connsiteX5-38439" fmla="*/ 5075458 w 6127024"/>
              <a:gd name="connsiteY5-38440" fmla="*/ 264355 h 6858000"/>
              <a:gd name="connsiteX6-38441" fmla="*/ 5081175 w 6127024"/>
              <a:gd name="connsiteY6-38442" fmla="*/ 277448 h 6858000"/>
              <a:gd name="connsiteX7-38443" fmla="*/ 5097011 w 6127024"/>
              <a:gd name="connsiteY7-38444" fmla="*/ 355616 h 6858000"/>
              <a:gd name="connsiteX8-38445" fmla="*/ 5153000 w 6127024"/>
              <a:gd name="connsiteY8-38446" fmla="*/ 507134 h 6858000"/>
              <a:gd name="connsiteX9-38447" fmla="*/ 5171282 w 6127024"/>
              <a:gd name="connsiteY9-38448" fmla="*/ 602071 h 6858000"/>
              <a:gd name="connsiteX10-38449" fmla="*/ 5176196 w 6127024"/>
              <a:gd name="connsiteY10-38450" fmla="*/ 636822 h 6858000"/>
              <a:gd name="connsiteX11-38451" fmla="*/ 5189051 w 6127024"/>
              <a:gd name="connsiteY11-38452" fmla="*/ 782518 h 6858000"/>
              <a:gd name="connsiteX12-38453" fmla="*/ 5218707 w 6127024"/>
              <a:gd name="connsiteY12-38454" fmla="*/ 886387 h 6858000"/>
              <a:gd name="connsiteX13-38455" fmla="*/ 5221281 w 6127024"/>
              <a:gd name="connsiteY13-38456" fmla="*/ 920873 h 6858000"/>
              <a:gd name="connsiteX14-38457" fmla="*/ 5201018 w 6127024"/>
              <a:gd name="connsiteY14-38458" fmla="*/ 1095027 h 6858000"/>
              <a:gd name="connsiteX15-38459" fmla="*/ 5189234 w 6127024"/>
              <a:gd name="connsiteY15-38460" fmla="*/ 1193495 h 6858000"/>
              <a:gd name="connsiteX16-38461" fmla="*/ 5202769 w 6127024"/>
              <a:gd name="connsiteY16-38462" fmla="*/ 1269450 h 6858000"/>
              <a:gd name="connsiteX17-38463" fmla="*/ 5225968 w 6127024"/>
              <a:gd name="connsiteY17-38464" fmla="*/ 1357994 h 6858000"/>
              <a:gd name="connsiteX18-38465" fmla="*/ 5233819 w 6127024"/>
              <a:gd name="connsiteY18-38466" fmla="*/ 1380922 h 6858000"/>
              <a:gd name="connsiteX19-38467" fmla="*/ 5237226 w 6127024"/>
              <a:gd name="connsiteY19-38468" fmla="*/ 1441327 h 6858000"/>
              <a:gd name="connsiteX20-38469" fmla="*/ 5255653 w 6127024"/>
              <a:gd name="connsiteY20-38470" fmla="*/ 1524712 h 6858000"/>
              <a:gd name="connsiteX21-38471" fmla="*/ 5263491 w 6127024"/>
              <a:gd name="connsiteY21-38472" fmla="*/ 1642938 h 6858000"/>
              <a:gd name="connsiteX22-38473" fmla="*/ 5256552 w 6127024"/>
              <a:gd name="connsiteY22-38474" fmla="*/ 1672509 h 6858000"/>
              <a:gd name="connsiteX23-38475" fmla="*/ 5266931 w 6127024"/>
              <a:gd name="connsiteY23-38476" fmla="*/ 1866147 h 6858000"/>
              <a:gd name="connsiteX24-38477" fmla="*/ 5255696 w 6127024"/>
              <a:gd name="connsiteY24-38478" fmla="*/ 1953770 h 6858000"/>
              <a:gd name="connsiteX25-38479" fmla="*/ 5252592 w 6127024"/>
              <a:gd name="connsiteY25-38480" fmla="*/ 2092210 h 6858000"/>
              <a:gd name="connsiteX26-38481" fmla="*/ 5250104 w 6127024"/>
              <a:gd name="connsiteY26-38482" fmla="*/ 2249166 h 6858000"/>
              <a:gd name="connsiteX27-38483" fmla="*/ 5251214 w 6127024"/>
              <a:gd name="connsiteY27-38484" fmla="*/ 2250944 h 6858000"/>
              <a:gd name="connsiteX28-38485" fmla="*/ 5250644 w 6127024"/>
              <a:gd name="connsiteY28-38486" fmla="*/ 2266619 h 6858000"/>
              <a:gd name="connsiteX29-38487" fmla="*/ 5293877 w 6127024"/>
              <a:gd name="connsiteY29-38488" fmla="*/ 2368649 h 6858000"/>
              <a:gd name="connsiteX30-38489" fmla="*/ 5311338 w 6127024"/>
              <a:gd name="connsiteY30-38490" fmla="*/ 2404034 h 6858000"/>
              <a:gd name="connsiteX31-38491" fmla="*/ 5338366 w 6127024"/>
              <a:gd name="connsiteY31-38492" fmla="*/ 2465052 h 6858000"/>
              <a:gd name="connsiteX32-38493" fmla="*/ 5371263 w 6127024"/>
              <a:gd name="connsiteY32-38494" fmla="*/ 2586413 h 6858000"/>
              <a:gd name="connsiteX33-38495" fmla="*/ 5407503 w 6127024"/>
              <a:gd name="connsiteY33-38496" fmla="*/ 2786290 h 6858000"/>
              <a:gd name="connsiteX34-38497" fmla="*/ 5407356 w 6127024"/>
              <a:gd name="connsiteY34-38498" fmla="*/ 2787545 h 6858000"/>
              <a:gd name="connsiteX35-38499" fmla="*/ 5457023 w 6127024"/>
              <a:gd name="connsiteY35-38500" fmla="*/ 2858292 h 6858000"/>
              <a:gd name="connsiteX36-38501" fmla="*/ 5479298 w 6127024"/>
              <a:gd name="connsiteY36-38502" fmla="*/ 2947791 h 6858000"/>
              <a:gd name="connsiteX37-38503" fmla="*/ 5481770 w 6127024"/>
              <a:gd name="connsiteY37-38504" fmla="*/ 2951352 h 6858000"/>
              <a:gd name="connsiteX38-38505" fmla="*/ 5482415 w 6127024"/>
              <a:gd name="connsiteY38-38506" fmla="*/ 3004079 h 6858000"/>
              <a:gd name="connsiteX39-38507" fmla="*/ 5503944 w 6127024"/>
              <a:gd name="connsiteY39-38508" fmla="*/ 3123335 h 6858000"/>
              <a:gd name="connsiteX40-38509" fmla="*/ 5516007 w 6127024"/>
              <a:gd name="connsiteY40-38510" fmla="*/ 3258473 h 6858000"/>
              <a:gd name="connsiteX41-38511" fmla="*/ 5589758 w 6127024"/>
              <a:gd name="connsiteY41-38512" fmla="*/ 3453699 h 6858000"/>
              <a:gd name="connsiteX42-38513" fmla="*/ 5596144 w 6127024"/>
              <a:gd name="connsiteY42-38514" fmla="*/ 3534624 h 6858000"/>
              <a:gd name="connsiteX43-38515" fmla="*/ 5597750 w 6127024"/>
              <a:gd name="connsiteY43-38516" fmla="*/ 3534129 h 6858000"/>
              <a:gd name="connsiteX44-38517" fmla="*/ 5599700 w 6127024"/>
              <a:gd name="connsiteY44-38518" fmla="*/ 3547221 h 6858000"/>
              <a:gd name="connsiteX45-38519" fmla="*/ 5618377 w 6127024"/>
              <a:gd name="connsiteY45-38520" fmla="*/ 3588431 h 6858000"/>
              <a:gd name="connsiteX46-38521" fmla="*/ 5612155 w 6127024"/>
              <a:gd name="connsiteY46-38522" fmla="*/ 3589869 h 6858000"/>
              <a:gd name="connsiteX47-38523" fmla="*/ 5620843 w 6127024"/>
              <a:gd name="connsiteY47-38524" fmla="*/ 3606745 h 6858000"/>
              <a:gd name="connsiteX48-38525" fmla="*/ 5655472 w 6127024"/>
              <a:gd name="connsiteY48-38526" fmla="*/ 3678877 h 6858000"/>
              <a:gd name="connsiteX49-38527" fmla="*/ 5683015 w 6127024"/>
              <a:gd name="connsiteY49-38528" fmla="*/ 3762025 h 6858000"/>
              <a:gd name="connsiteX50-38529" fmla="*/ 5696643 w 6127024"/>
              <a:gd name="connsiteY50-38530" fmla="*/ 3773888 h 6858000"/>
              <a:gd name="connsiteX51-38531" fmla="*/ 5768491 w 6127024"/>
              <a:gd name="connsiteY51-38532" fmla="*/ 3914399 h 6858000"/>
              <a:gd name="connsiteX52-38533" fmla="*/ 5793123 w 6127024"/>
              <a:gd name="connsiteY52-38534" fmla="*/ 3969952 h 6858000"/>
              <a:gd name="connsiteX53-38535" fmla="*/ 5808321 w 6127024"/>
              <a:gd name="connsiteY53-38536" fmla="*/ 3988153 h 6858000"/>
              <a:gd name="connsiteX54-38537" fmla="*/ 5825621 w 6127024"/>
              <a:gd name="connsiteY54-38538" fmla="*/ 4015525 h 6858000"/>
              <a:gd name="connsiteX55-38539" fmla="*/ 5860672 w 6127024"/>
              <a:gd name="connsiteY55-38540" fmla="*/ 4061579 h 6858000"/>
              <a:gd name="connsiteX56-38541" fmla="*/ 5872173 w 6127024"/>
              <a:gd name="connsiteY56-38542" fmla="*/ 4088497 h 6858000"/>
              <a:gd name="connsiteX57-38543" fmla="*/ 5894095 w 6127024"/>
              <a:gd name="connsiteY57-38544" fmla="*/ 4128857 h 6858000"/>
              <a:gd name="connsiteX58-38545" fmla="*/ 5903513 w 6127024"/>
              <a:gd name="connsiteY58-38546" fmla="*/ 4187661 h 6858000"/>
              <a:gd name="connsiteX59-38547" fmla="*/ 5917114 w 6127024"/>
              <a:gd name="connsiteY59-38548" fmla="*/ 4213096 h 6858000"/>
              <a:gd name="connsiteX60-38549" fmla="*/ 5924233 w 6127024"/>
              <a:gd name="connsiteY60-38550" fmla="*/ 4242060 h 6858000"/>
              <a:gd name="connsiteX61-38551" fmla="*/ 5928910 w 6127024"/>
              <a:gd name="connsiteY61-38552" fmla="*/ 4300973 h 6858000"/>
              <a:gd name="connsiteX62-38553" fmla="*/ 5939320 w 6127024"/>
              <a:gd name="connsiteY62-38554" fmla="*/ 4340435 h 6858000"/>
              <a:gd name="connsiteX63-38555" fmla="*/ 5946705 w 6127024"/>
              <a:gd name="connsiteY63-38556" fmla="*/ 4428051 h 6858000"/>
              <a:gd name="connsiteX64-38557" fmla="*/ 5949261 w 6127024"/>
              <a:gd name="connsiteY64-38558" fmla="*/ 4449185 h 6858000"/>
              <a:gd name="connsiteX65-38559" fmla="*/ 5968960 w 6127024"/>
              <a:gd name="connsiteY65-38560" fmla="*/ 4482655 h 6858000"/>
              <a:gd name="connsiteX66-38561" fmla="*/ 5980106 w 6127024"/>
              <a:gd name="connsiteY66-38562" fmla="*/ 4585087 h 6858000"/>
              <a:gd name="connsiteX67-38563" fmla="*/ 5998138 w 6127024"/>
              <a:gd name="connsiteY67-38564" fmla="*/ 4697518 h 6858000"/>
              <a:gd name="connsiteX68-38565" fmla="*/ 6007819 w 6127024"/>
              <a:gd name="connsiteY68-38566" fmla="*/ 4858148 h 6858000"/>
              <a:gd name="connsiteX69-38567" fmla="*/ 6007749 w 6127024"/>
              <a:gd name="connsiteY69-38568" fmla="*/ 4964715 h 6858000"/>
              <a:gd name="connsiteX70-38569" fmla="*/ 6005269 w 6127024"/>
              <a:gd name="connsiteY70-38570" fmla="*/ 5150567 h 6858000"/>
              <a:gd name="connsiteX71-38571" fmla="*/ 6001127 w 6127024"/>
              <a:gd name="connsiteY71-38572" fmla="*/ 5164609 h 6858000"/>
              <a:gd name="connsiteX72-38573" fmla="*/ 5998514 w 6127024"/>
              <a:gd name="connsiteY72-38574" fmla="*/ 5189673 h 6858000"/>
              <a:gd name="connsiteX73-38575" fmla="*/ 6018409 w 6127024"/>
              <a:gd name="connsiteY73-38576" fmla="*/ 5227157 h 6858000"/>
              <a:gd name="connsiteX74-38577" fmla="*/ 6036748 w 6127024"/>
              <a:gd name="connsiteY74-38578" fmla="*/ 5322752 h 6858000"/>
              <a:gd name="connsiteX75-38579" fmla="*/ 6036943 w 6127024"/>
              <a:gd name="connsiteY75-38580" fmla="*/ 5329480 h 6858000"/>
              <a:gd name="connsiteX76-38581" fmla="*/ 6037677 w 6127024"/>
              <a:gd name="connsiteY76-38582" fmla="*/ 5354807 h 6858000"/>
              <a:gd name="connsiteX77-38583" fmla="*/ 6039728 w 6127024"/>
              <a:gd name="connsiteY77-38584" fmla="*/ 5359416 h 6858000"/>
              <a:gd name="connsiteX78-38585" fmla="*/ 6053435 w 6127024"/>
              <a:gd name="connsiteY78-38586" fmla="*/ 5387547 h 6858000"/>
              <a:gd name="connsiteX79-38587" fmla="*/ 6065933 w 6127024"/>
              <a:gd name="connsiteY79-38588" fmla="*/ 5443002 h 6858000"/>
              <a:gd name="connsiteX80-38589" fmla="*/ 6068640 w 6127024"/>
              <a:gd name="connsiteY80-38590" fmla="*/ 5474503 h 6858000"/>
              <a:gd name="connsiteX81-38591" fmla="*/ 6080922 w 6127024"/>
              <a:gd name="connsiteY81-38592" fmla="*/ 5561070 h 6858000"/>
              <a:gd name="connsiteX82-38593" fmla="*/ 6096949 w 6127024"/>
              <a:gd name="connsiteY82-38594" fmla="*/ 5648179 h 6858000"/>
              <a:gd name="connsiteX83-38595" fmla="*/ 6121353 w 6127024"/>
              <a:gd name="connsiteY83-38596" fmla="*/ 5721725 h 6858000"/>
              <a:gd name="connsiteX84-38597" fmla="*/ 6109884 w 6127024"/>
              <a:gd name="connsiteY84-38598" fmla="*/ 5721959 h 6858000"/>
              <a:gd name="connsiteX85-38599" fmla="*/ 6127024 w 6127024"/>
              <a:gd name="connsiteY85-38600" fmla="*/ 5786902 h 6858000"/>
              <a:gd name="connsiteX86-38601" fmla="*/ 6115796 w 6127024"/>
              <a:gd name="connsiteY86-38602" fmla="*/ 5862844 h 6858000"/>
              <a:gd name="connsiteX87-38603" fmla="*/ 6102493 w 6127024"/>
              <a:gd name="connsiteY87-38604" fmla="*/ 5928602 h 6858000"/>
              <a:gd name="connsiteX88-38605" fmla="*/ 6056863 w 6127024"/>
              <a:gd name="connsiteY88-38606" fmla="*/ 6000643 h 6858000"/>
              <a:gd name="connsiteX89-38607" fmla="*/ 6045436 w 6127024"/>
              <a:gd name="connsiteY89-38608" fmla="*/ 6124480 h 6858000"/>
              <a:gd name="connsiteX90-38609" fmla="*/ 6030489 w 6127024"/>
              <a:gd name="connsiteY90-38610" fmla="*/ 6317666 h 6858000"/>
              <a:gd name="connsiteX91-38611" fmla="*/ 6007492 w 6127024"/>
              <a:gd name="connsiteY91-38612" fmla="*/ 6440818 h 6858000"/>
              <a:gd name="connsiteX92-38613" fmla="*/ 6009467 w 6127024"/>
              <a:gd name="connsiteY92-38614" fmla="*/ 6487076 h 6858000"/>
              <a:gd name="connsiteX93-38615" fmla="*/ 5995064 w 6127024"/>
              <a:gd name="connsiteY93-38616" fmla="*/ 6540791 h 6858000"/>
              <a:gd name="connsiteX94-38617" fmla="*/ 6004510 w 6127024"/>
              <a:gd name="connsiteY94-38618" fmla="*/ 6599256 h 6858000"/>
              <a:gd name="connsiteX95-38619" fmla="*/ 5986207 w 6127024"/>
              <a:gd name="connsiteY95-38620" fmla="*/ 6695855 h 6858000"/>
              <a:gd name="connsiteX96-38621" fmla="*/ 5979428 w 6127024"/>
              <a:gd name="connsiteY96-38622" fmla="*/ 6754678 h 6858000"/>
              <a:gd name="connsiteX97-38623" fmla="*/ 5983398 w 6127024"/>
              <a:gd name="connsiteY97-38624" fmla="*/ 6778641 h 6858000"/>
              <a:gd name="connsiteX98-38625" fmla="*/ 5984543 w 6127024"/>
              <a:gd name="connsiteY98-38626" fmla="*/ 6811016 h 6858000"/>
              <a:gd name="connsiteX99-38627" fmla="*/ 5979671 w 6127024"/>
              <a:gd name="connsiteY99-38628" fmla="*/ 6858000 h 6858000"/>
              <a:gd name="connsiteX100-38629" fmla="*/ 0 w 6127024"/>
              <a:gd name="connsiteY100-38630" fmla="*/ 6858000 h 6858000"/>
              <a:gd name="connsiteX101-38631" fmla="*/ 0 w 6127024"/>
              <a:gd name="connsiteY101-38632" fmla="*/ 0 h 6858000"/>
              <a:gd name="connsiteX0-38633" fmla="*/ 0 w 6127024"/>
              <a:gd name="connsiteY0-38634" fmla="*/ 0 h 6858000"/>
              <a:gd name="connsiteX1-38635" fmla="*/ 4965888 w 6127024"/>
              <a:gd name="connsiteY1-38636" fmla="*/ 0 h 6858000"/>
              <a:gd name="connsiteX2-38637" fmla="*/ 4967767 w 6127024"/>
              <a:gd name="connsiteY2-38638" fmla="*/ 7930 h 6858000"/>
              <a:gd name="connsiteX3-38639" fmla="*/ 4979444 w 6127024"/>
              <a:gd name="connsiteY3-38640" fmla="*/ 43921 h 6858000"/>
              <a:gd name="connsiteX4-38641" fmla="*/ 5021173 w 6127024"/>
              <a:gd name="connsiteY4-38642" fmla="*/ 123738 h 6858000"/>
              <a:gd name="connsiteX5-38643" fmla="*/ 5075458 w 6127024"/>
              <a:gd name="connsiteY5-38644" fmla="*/ 264355 h 6858000"/>
              <a:gd name="connsiteX6-38645" fmla="*/ 5081175 w 6127024"/>
              <a:gd name="connsiteY6-38646" fmla="*/ 277448 h 6858000"/>
              <a:gd name="connsiteX7-38647" fmla="*/ 5097011 w 6127024"/>
              <a:gd name="connsiteY7-38648" fmla="*/ 355616 h 6858000"/>
              <a:gd name="connsiteX8-38649" fmla="*/ 5153000 w 6127024"/>
              <a:gd name="connsiteY8-38650" fmla="*/ 507134 h 6858000"/>
              <a:gd name="connsiteX9-38651" fmla="*/ 5171282 w 6127024"/>
              <a:gd name="connsiteY9-38652" fmla="*/ 602071 h 6858000"/>
              <a:gd name="connsiteX10-38653" fmla="*/ 5176196 w 6127024"/>
              <a:gd name="connsiteY10-38654" fmla="*/ 636822 h 6858000"/>
              <a:gd name="connsiteX11-38655" fmla="*/ 5189051 w 6127024"/>
              <a:gd name="connsiteY11-38656" fmla="*/ 782518 h 6858000"/>
              <a:gd name="connsiteX12-38657" fmla="*/ 5218707 w 6127024"/>
              <a:gd name="connsiteY12-38658" fmla="*/ 886387 h 6858000"/>
              <a:gd name="connsiteX13-38659" fmla="*/ 5221281 w 6127024"/>
              <a:gd name="connsiteY13-38660" fmla="*/ 920873 h 6858000"/>
              <a:gd name="connsiteX14-38661" fmla="*/ 5201018 w 6127024"/>
              <a:gd name="connsiteY14-38662" fmla="*/ 1095027 h 6858000"/>
              <a:gd name="connsiteX15-38663" fmla="*/ 5189234 w 6127024"/>
              <a:gd name="connsiteY15-38664" fmla="*/ 1217308 h 6858000"/>
              <a:gd name="connsiteX16-38665" fmla="*/ 5202769 w 6127024"/>
              <a:gd name="connsiteY16-38666" fmla="*/ 1269450 h 6858000"/>
              <a:gd name="connsiteX17-38667" fmla="*/ 5225968 w 6127024"/>
              <a:gd name="connsiteY17-38668" fmla="*/ 1357994 h 6858000"/>
              <a:gd name="connsiteX18-38669" fmla="*/ 5233819 w 6127024"/>
              <a:gd name="connsiteY18-38670" fmla="*/ 1380922 h 6858000"/>
              <a:gd name="connsiteX19-38671" fmla="*/ 5237226 w 6127024"/>
              <a:gd name="connsiteY19-38672" fmla="*/ 1441327 h 6858000"/>
              <a:gd name="connsiteX20-38673" fmla="*/ 5255653 w 6127024"/>
              <a:gd name="connsiteY20-38674" fmla="*/ 1524712 h 6858000"/>
              <a:gd name="connsiteX21-38675" fmla="*/ 5263491 w 6127024"/>
              <a:gd name="connsiteY21-38676" fmla="*/ 1642938 h 6858000"/>
              <a:gd name="connsiteX22-38677" fmla="*/ 5256552 w 6127024"/>
              <a:gd name="connsiteY22-38678" fmla="*/ 1672509 h 6858000"/>
              <a:gd name="connsiteX23-38679" fmla="*/ 5266931 w 6127024"/>
              <a:gd name="connsiteY23-38680" fmla="*/ 1866147 h 6858000"/>
              <a:gd name="connsiteX24-38681" fmla="*/ 5255696 w 6127024"/>
              <a:gd name="connsiteY24-38682" fmla="*/ 1953770 h 6858000"/>
              <a:gd name="connsiteX25-38683" fmla="*/ 5252592 w 6127024"/>
              <a:gd name="connsiteY25-38684" fmla="*/ 2092210 h 6858000"/>
              <a:gd name="connsiteX26-38685" fmla="*/ 5250104 w 6127024"/>
              <a:gd name="connsiteY26-38686" fmla="*/ 2249166 h 6858000"/>
              <a:gd name="connsiteX27-38687" fmla="*/ 5251214 w 6127024"/>
              <a:gd name="connsiteY27-38688" fmla="*/ 2250944 h 6858000"/>
              <a:gd name="connsiteX28-38689" fmla="*/ 5250644 w 6127024"/>
              <a:gd name="connsiteY28-38690" fmla="*/ 2266619 h 6858000"/>
              <a:gd name="connsiteX29-38691" fmla="*/ 5293877 w 6127024"/>
              <a:gd name="connsiteY29-38692" fmla="*/ 2368649 h 6858000"/>
              <a:gd name="connsiteX30-38693" fmla="*/ 5311338 w 6127024"/>
              <a:gd name="connsiteY30-38694" fmla="*/ 2404034 h 6858000"/>
              <a:gd name="connsiteX31-38695" fmla="*/ 5338366 w 6127024"/>
              <a:gd name="connsiteY31-38696" fmla="*/ 2465052 h 6858000"/>
              <a:gd name="connsiteX32-38697" fmla="*/ 5371263 w 6127024"/>
              <a:gd name="connsiteY32-38698" fmla="*/ 2586413 h 6858000"/>
              <a:gd name="connsiteX33-38699" fmla="*/ 5407503 w 6127024"/>
              <a:gd name="connsiteY33-38700" fmla="*/ 2786290 h 6858000"/>
              <a:gd name="connsiteX34-38701" fmla="*/ 5407356 w 6127024"/>
              <a:gd name="connsiteY34-38702" fmla="*/ 2787545 h 6858000"/>
              <a:gd name="connsiteX35-38703" fmla="*/ 5457023 w 6127024"/>
              <a:gd name="connsiteY35-38704" fmla="*/ 2858292 h 6858000"/>
              <a:gd name="connsiteX36-38705" fmla="*/ 5479298 w 6127024"/>
              <a:gd name="connsiteY36-38706" fmla="*/ 2947791 h 6858000"/>
              <a:gd name="connsiteX37-38707" fmla="*/ 5481770 w 6127024"/>
              <a:gd name="connsiteY37-38708" fmla="*/ 2951352 h 6858000"/>
              <a:gd name="connsiteX38-38709" fmla="*/ 5482415 w 6127024"/>
              <a:gd name="connsiteY38-38710" fmla="*/ 3004079 h 6858000"/>
              <a:gd name="connsiteX39-38711" fmla="*/ 5503944 w 6127024"/>
              <a:gd name="connsiteY39-38712" fmla="*/ 3123335 h 6858000"/>
              <a:gd name="connsiteX40-38713" fmla="*/ 5516007 w 6127024"/>
              <a:gd name="connsiteY40-38714" fmla="*/ 3258473 h 6858000"/>
              <a:gd name="connsiteX41-38715" fmla="*/ 5589758 w 6127024"/>
              <a:gd name="connsiteY41-38716" fmla="*/ 3453699 h 6858000"/>
              <a:gd name="connsiteX42-38717" fmla="*/ 5596144 w 6127024"/>
              <a:gd name="connsiteY42-38718" fmla="*/ 3534624 h 6858000"/>
              <a:gd name="connsiteX43-38719" fmla="*/ 5597750 w 6127024"/>
              <a:gd name="connsiteY43-38720" fmla="*/ 3534129 h 6858000"/>
              <a:gd name="connsiteX44-38721" fmla="*/ 5599700 w 6127024"/>
              <a:gd name="connsiteY44-38722" fmla="*/ 3547221 h 6858000"/>
              <a:gd name="connsiteX45-38723" fmla="*/ 5618377 w 6127024"/>
              <a:gd name="connsiteY45-38724" fmla="*/ 3588431 h 6858000"/>
              <a:gd name="connsiteX46-38725" fmla="*/ 5612155 w 6127024"/>
              <a:gd name="connsiteY46-38726" fmla="*/ 3589869 h 6858000"/>
              <a:gd name="connsiteX47-38727" fmla="*/ 5620843 w 6127024"/>
              <a:gd name="connsiteY47-38728" fmla="*/ 3606745 h 6858000"/>
              <a:gd name="connsiteX48-38729" fmla="*/ 5655472 w 6127024"/>
              <a:gd name="connsiteY48-38730" fmla="*/ 3678877 h 6858000"/>
              <a:gd name="connsiteX49-38731" fmla="*/ 5683015 w 6127024"/>
              <a:gd name="connsiteY49-38732" fmla="*/ 3762025 h 6858000"/>
              <a:gd name="connsiteX50-38733" fmla="*/ 5696643 w 6127024"/>
              <a:gd name="connsiteY50-38734" fmla="*/ 3773888 h 6858000"/>
              <a:gd name="connsiteX51-38735" fmla="*/ 5768491 w 6127024"/>
              <a:gd name="connsiteY51-38736" fmla="*/ 3914399 h 6858000"/>
              <a:gd name="connsiteX52-38737" fmla="*/ 5793123 w 6127024"/>
              <a:gd name="connsiteY52-38738" fmla="*/ 3969952 h 6858000"/>
              <a:gd name="connsiteX53-38739" fmla="*/ 5808321 w 6127024"/>
              <a:gd name="connsiteY53-38740" fmla="*/ 3988153 h 6858000"/>
              <a:gd name="connsiteX54-38741" fmla="*/ 5825621 w 6127024"/>
              <a:gd name="connsiteY54-38742" fmla="*/ 4015525 h 6858000"/>
              <a:gd name="connsiteX55-38743" fmla="*/ 5860672 w 6127024"/>
              <a:gd name="connsiteY55-38744" fmla="*/ 4061579 h 6858000"/>
              <a:gd name="connsiteX56-38745" fmla="*/ 5872173 w 6127024"/>
              <a:gd name="connsiteY56-38746" fmla="*/ 4088497 h 6858000"/>
              <a:gd name="connsiteX57-38747" fmla="*/ 5894095 w 6127024"/>
              <a:gd name="connsiteY57-38748" fmla="*/ 4128857 h 6858000"/>
              <a:gd name="connsiteX58-38749" fmla="*/ 5903513 w 6127024"/>
              <a:gd name="connsiteY58-38750" fmla="*/ 4187661 h 6858000"/>
              <a:gd name="connsiteX59-38751" fmla="*/ 5917114 w 6127024"/>
              <a:gd name="connsiteY59-38752" fmla="*/ 4213096 h 6858000"/>
              <a:gd name="connsiteX60-38753" fmla="*/ 5924233 w 6127024"/>
              <a:gd name="connsiteY60-38754" fmla="*/ 4242060 h 6858000"/>
              <a:gd name="connsiteX61-38755" fmla="*/ 5928910 w 6127024"/>
              <a:gd name="connsiteY61-38756" fmla="*/ 4300973 h 6858000"/>
              <a:gd name="connsiteX62-38757" fmla="*/ 5939320 w 6127024"/>
              <a:gd name="connsiteY62-38758" fmla="*/ 4340435 h 6858000"/>
              <a:gd name="connsiteX63-38759" fmla="*/ 5946705 w 6127024"/>
              <a:gd name="connsiteY63-38760" fmla="*/ 4428051 h 6858000"/>
              <a:gd name="connsiteX64-38761" fmla="*/ 5949261 w 6127024"/>
              <a:gd name="connsiteY64-38762" fmla="*/ 4449185 h 6858000"/>
              <a:gd name="connsiteX65-38763" fmla="*/ 5968960 w 6127024"/>
              <a:gd name="connsiteY65-38764" fmla="*/ 4482655 h 6858000"/>
              <a:gd name="connsiteX66-38765" fmla="*/ 5980106 w 6127024"/>
              <a:gd name="connsiteY66-38766" fmla="*/ 4585087 h 6858000"/>
              <a:gd name="connsiteX67-38767" fmla="*/ 5998138 w 6127024"/>
              <a:gd name="connsiteY67-38768" fmla="*/ 4697518 h 6858000"/>
              <a:gd name="connsiteX68-38769" fmla="*/ 6007819 w 6127024"/>
              <a:gd name="connsiteY68-38770" fmla="*/ 4858148 h 6858000"/>
              <a:gd name="connsiteX69-38771" fmla="*/ 6007749 w 6127024"/>
              <a:gd name="connsiteY69-38772" fmla="*/ 4964715 h 6858000"/>
              <a:gd name="connsiteX70-38773" fmla="*/ 6005269 w 6127024"/>
              <a:gd name="connsiteY70-38774" fmla="*/ 5150567 h 6858000"/>
              <a:gd name="connsiteX71-38775" fmla="*/ 6001127 w 6127024"/>
              <a:gd name="connsiteY71-38776" fmla="*/ 5164609 h 6858000"/>
              <a:gd name="connsiteX72-38777" fmla="*/ 5998514 w 6127024"/>
              <a:gd name="connsiteY72-38778" fmla="*/ 5189673 h 6858000"/>
              <a:gd name="connsiteX73-38779" fmla="*/ 6018409 w 6127024"/>
              <a:gd name="connsiteY73-38780" fmla="*/ 5227157 h 6858000"/>
              <a:gd name="connsiteX74-38781" fmla="*/ 6036748 w 6127024"/>
              <a:gd name="connsiteY74-38782" fmla="*/ 5322752 h 6858000"/>
              <a:gd name="connsiteX75-38783" fmla="*/ 6036943 w 6127024"/>
              <a:gd name="connsiteY75-38784" fmla="*/ 5329480 h 6858000"/>
              <a:gd name="connsiteX76-38785" fmla="*/ 6037677 w 6127024"/>
              <a:gd name="connsiteY76-38786" fmla="*/ 5354807 h 6858000"/>
              <a:gd name="connsiteX77-38787" fmla="*/ 6039728 w 6127024"/>
              <a:gd name="connsiteY77-38788" fmla="*/ 5359416 h 6858000"/>
              <a:gd name="connsiteX78-38789" fmla="*/ 6053435 w 6127024"/>
              <a:gd name="connsiteY78-38790" fmla="*/ 5387547 h 6858000"/>
              <a:gd name="connsiteX79-38791" fmla="*/ 6065933 w 6127024"/>
              <a:gd name="connsiteY79-38792" fmla="*/ 5443002 h 6858000"/>
              <a:gd name="connsiteX80-38793" fmla="*/ 6068640 w 6127024"/>
              <a:gd name="connsiteY80-38794" fmla="*/ 5474503 h 6858000"/>
              <a:gd name="connsiteX81-38795" fmla="*/ 6080922 w 6127024"/>
              <a:gd name="connsiteY81-38796" fmla="*/ 5561070 h 6858000"/>
              <a:gd name="connsiteX82-38797" fmla="*/ 6096949 w 6127024"/>
              <a:gd name="connsiteY82-38798" fmla="*/ 5648179 h 6858000"/>
              <a:gd name="connsiteX83-38799" fmla="*/ 6121353 w 6127024"/>
              <a:gd name="connsiteY83-38800" fmla="*/ 5721725 h 6858000"/>
              <a:gd name="connsiteX84-38801" fmla="*/ 6109884 w 6127024"/>
              <a:gd name="connsiteY84-38802" fmla="*/ 5721959 h 6858000"/>
              <a:gd name="connsiteX85-38803" fmla="*/ 6127024 w 6127024"/>
              <a:gd name="connsiteY85-38804" fmla="*/ 5786902 h 6858000"/>
              <a:gd name="connsiteX86-38805" fmla="*/ 6115796 w 6127024"/>
              <a:gd name="connsiteY86-38806" fmla="*/ 5862844 h 6858000"/>
              <a:gd name="connsiteX87-38807" fmla="*/ 6102493 w 6127024"/>
              <a:gd name="connsiteY87-38808" fmla="*/ 5928602 h 6858000"/>
              <a:gd name="connsiteX88-38809" fmla="*/ 6056863 w 6127024"/>
              <a:gd name="connsiteY88-38810" fmla="*/ 6000643 h 6858000"/>
              <a:gd name="connsiteX89-38811" fmla="*/ 6045436 w 6127024"/>
              <a:gd name="connsiteY89-38812" fmla="*/ 6124480 h 6858000"/>
              <a:gd name="connsiteX90-38813" fmla="*/ 6030489 w 6127024"/>
              <a:gd name="connsiteY90-38814" fmla="*/ 6317666 h 6858000"/>
              <a:gd name="connsiteX91-38815" fmla="*/ 6007492 w 6127024"/>
              <a:gd name="connsiteY91-38816" fmla="*/ 6440818 h 6858000"/>
              <a:gd name="connsiteX92-38817" fmla="*/ 6009467 w 6127024"/>
              <a:gd name="connsiteY92-38818" fmla="*/ 6487076 h 6858000"/>
              <a:gd name="connsiteX93-38819" fmla="*/ 5995064 w 6127024"/>
              <a:gd name="connsiteY93-38820" fmla="*/ 6540791 h 6858000"/>
              <a:gd name="connsiteX94-38821" fmla="*/ 6004510 w 6127024"/>
              <a:gd name="connsiteY94-38822" fmla="*/ 6599256 h 6858000"/>
              <a:gd name="connsiteX95-38823" fmla="*/ 5986207 w 6127024"/>
              <a:gd name="connsiteY95-38824" fmla="*/ 6695855 h 6858000"/>
              <a:gd name="connsiteX96-38825" fmla="*/ 5979428 w 6127024"/>
              <a:gd name="connsiteY96-38826" fmla="*/ 6754678 h 6858000"/>
              <a:gd name="connsiteX97-38827" fmla="*/ 5983398 w 6127024"/>
              <a:gd name="connsiteY97-38828" fmla="*/ 6778641 h 6858000"/>
              <a:gd name="connsiteX98-38829" fmla="*/ 5984543 w 6127024"/>
              <a:gd name="connsiteY98-38830" fmla="*/ 6811016 h 6858000"/>
              <a:gd name="connsiteX99-38831" fmla="*/ 5979671 w 6127024"/>
              <a:gd name="connsiteY99-38832" fmla="*/ 6858000 h 6858000"/>
              <a:gd name="connsiteX100-38833" fmla="*/ 0 w 6127024"/>
              <a:gd name="connsiteY100-38834" fmla="*/ 6858000 h 6858000"/>
              <a:gd name="connsiteX101-38835" fmla="*/ 0 w 6127024"/>
              <a:gd name="connsiteY101-38836" fmla="*/ 0 h 6858000"/>
              <a:gd name="connsiteX0-38837" fmla="*/ 0 w 6127024"/>
              <a:gd name="connsiteY0-38838" fmla="*/ 0 h 6858000"/>
              <a:gd name="connsiteX1-38839" fmla="*/ 4965888 w 6127024"/>
              <a:gd name="connsiteY1-38840" fmla="*/ 0 h 6858000"/>
              <a:gd name="connsiteX2-38841" fmla="*/ 4967767 w 6127024"/>
              <a:gd name="connsiteY2-38842" fmla="*/ 7930 h 6858000"/>
              <a:gd name="connsiteX3-38843" fmla="*/ 4979444 w 6127024"/>
              <a:gd name="connsiteY3-38844" fmla="*/ 43921 h 6858000"/>
              <a:gd name="connsiteX4-38845" fmla="*/ 5021173 w 6127024"/>
              <a:gd name="connsiteY4-38846" fmla="*/ 123738 h 6858000"/>
              <a:gd name="connsiteX5-38847" fmla="*/ 5075458 w 6127024"/>
              <a:gd name="connsiteY5-38848" fmla="*/ 264355 h 6858000"/>
              <a:gd name="connsiteX6-38849" fmla="*/ 5081175 w 6127024"/>
              <a:gd name="connsiteY6-38850" fmla="*/ 277448 h 6858000"/>
              <a:gd name="connsiteX7-38851" fmla="*/ 5097011 w 6127024"/>
              <a:gd name="connsiteY7-38852" fmla="*/ 355616 h 6858000"/>
              <a:gd name="connsiteX8-38853" fmla="*/ 5153000 w 6127024"/>
              <a:gd name="connsiteY8-38854" fmla="*/ 507134 h 6858000"/>
              <a:gd name="connsiteX9-38855" fmla="*/ 5171282 w 6127024"/>
              <a:gd name="connsiteY9-38856" fmla="*/ 602071 h 6858000"/>
              <a:gd name="connsiteX10-38857" fmla="*/ 5176196 w 6127024"/>
              <a:gd name="connsiteY10-38858" fmla="*/ 636822 h 6858000"/>
              <a:gd name="connsiteX11-38859" fmla="*/ 5189051 w 6127024"/>
              <a:gd name="connsiteY11-38860" fmla="*/ 782518 h 6858000"/>
              <a:gd name="connsiteX12-38861" fmla="*/ 5218707 w 6127024"/>
              <a:gd name="connsiteY12-38862" fmla="*/ 886387 h 6858000"/>
              <a:gd name="connsiteX13-38863" fmla="*/ 5221281 w 6127024"/>
              <a:gd name="connsiteY13-38864" fmla="*/ 920873 h 6858000"/>
              <a:gd name="connsiteX14-38865" fmla="*/ 5201018 w 6127024"/>
              <a:gd name="connsiteY14-38866" fmla="*/ 1095027 h 6858000"/>
              <a:gd name="connsiteX15-38867" fmla="*/ 5189234 w 6127024"/>
              <a:gd name="connsiteY15-38868" fmla="*/ 1217308 h 6858000"/>
              <a:gd name="connsiteX16-38869" fmla="*/ 5202769 w 6127024"/>
              <a:gd name="connsiteY16-38870" fmla="*/ 1269450 h 6858000"/>
              <a:gd name="connsiteX17-38871" fmla="*/ 5225968 w 6127024"/>
              <a:gd name="connsiteY17-38872" fmla="*/ 1357994 h 6858000"/>
              <a:gd name="connsiteX18-38873" fmla="*/ 5231437 w 6127024"/>
              <a:gd name="connsiteY18-38874" fmla="*/ 1373779 h 6858000"/>
              <a:gd name="connsiteX19-38875" fmla="*/ 5237226 w 6127024"/>
              <a:gd name="connsiteY19-38876" fmla="*/ 1441327 h 6858000"/>
              <a:gd name="connsiteX20-38877" fmla="*/ 5255653 w 6127024"/>
              <a:gd name="connsiteY20-38878" fmla="*/ 1524712 h 6858000"/>
              <a:gd name="connsiteX21-38879" fmla="*/ 5263491 w 6127024"/>
              <a:gd name="connsiteY21-38880" fmla="*/ 1642938 h 6858000"/>
              <a:gd name="connsiteX22-38881" fmla="*/ 5256552 w 6127024"/>
              <a:gd name="connsiteY22-38882" fmla="*/ 1672509 h 6858000"/>
              <a:gd name="connsiteX23-38883" fmla="*/ 5266931 w 6127024"/>
              <a:gd name="connsiteY23-38884" fmla="*/ 1866147 h 6858000"/>
              <a:gd name="connsiteX24-38885" fmla="*/ 5255696 w 6127024"/>
              <a:gd name="connsiteY24-38886" fmla="*/ 1953770 h 6858000"/>
              <a:gd name="connsiteX25-38887" fmla="*/ 5252592 w 6127024"/>
              <a:gd name="connsiteY25-38888" fmla="*/ 2092210 h 6858000"/>
              <a:gd name="connsiteX26-38889" fmla="*/ 5250104 w 6127024"/>
              <a:gd name="connsiteY26-38890" fmla="*/ 2249166 h 6858000"/>
              <a:gd name="connsiteX27-38891" fmla="*/ 5251214 w 6127024"/>
              <a:gd name="connsiteY27-38892" fmla="*/ 2250944 h 6858000"/>
              <a:gd name="connsiteX28-38893" fmla="*/ 5250644 w 6127024"/>
              <a:gd name="connsiteY28-38894" fmla="*/ 2266619 h 6858000"/>
              <a:gd name="connsiteX29-38895" fmla="*/ 5293877 w 6127024"/>
              <a:gd name="connsiteY29-38896" fmla="*/ 2368649 h 6858000"/>
              <a:gd name="connsiteX30-38897" fmla="*/ 5311338 w 6127024"/>
              <a:gd name="connsiteY30-38898" fmla="*/ 2404034 h 6858000"/>
              <a:gd name="connsiteX31-38899" fmla="*/ 5338366 w 6127024"/>
              <a:gd name="connsiteY31-38900" fmla="*/ 2465052 h 6858000"/>
              <a:gd name="connsiteX32-38901" fmla="*/ 5371263 w 6127024"/>
              <a:gd name="connsiteY32-38902" fmla="*/ 2586413 h 6858000"/>
              <a:gd name="connsiteX33-38903" fmla="*/ 5407503 w 6127024"/>
              <a:gd name="connsiteY33-38904" fmla="*/ 2786290 h 6858000"/>
              <a:gd name="connsiteX34-38905" fmla="*/ 5407356 w 6127024"/>
              <a:gd name="connsiteY34-38906" fmla="*/ 2787545 h 6858000"/>
              <a:gd name="connsiteX35-38907" fmla="*/ 5457023 w 6127024"/>
              <a:gd name="connsiteY35-38908" fmla="*/ 2858292 h 6858000"/>
              <a:gd name="connsiteX36-38909" fmla="*/ 5479298 w 6127024"/>
              <a:gd name="connsiteY36-38910" fmla="*/ 2947791 h 6858000"/>
              <a:gd name="connsiteX37-38911" fmla="*/ 5481770 w 6127024"/>
              <a:gd name="connsiteY37-38912" fmla="*/ 2951352 h 6858000"/>
              <a:gd name="connsiteX38-38913" fmla="*/ 5482415 w 6127024"/>
              <a:gd name="connsiteY38-38914" fmla="*/ 3004079 h 6858000"/>
              <a:gd name="connsiteX39-38915" fmla="*/ 5503944 w 6127024"/>
              <a:gd name="connsiteY39-38916" fmla="*/ 3123335 h 6858000"/>
              <a:gd name="connsiteX40-38917" fmla="*/ 5516007 w 6127024"/>
              <a:gd name="connsiteY40-38918" fmla="*/ 3258473 h 6858000"/>
              <a:gd name="connsiteX41-38919" fmla="*/ 5589758 w 6127024"/>
              <a:gd name="connsiteY41-38920" fmla="*/ 3453699 h 6858000"/>
              <a:gd name="connsiteX42-38921" fmla="*/ 5596144 w 6127024"/>
              <a:gd name="connsiteY42-38922" fmla="*/ 3534624 h 6858000"/>
              <a:gd name="connsiteX43-38923" fmla="*/ 5597750 w 6127024"/>
              <a:gd name="connsiteY43-38924" fmla="*/ 3534129 h 6858000"/>
              <a:gd name="connsiteX44-38925" fmla="*/ 5599700 w 6127024"/>
              <a:gd name="connsiteY44-38926" fmla="*/ 3547221 h 6858000"/>
              <a:gd name="connsiteX45-38927" fmla="*/ 5618377 w 6127024"/>
              <a:gd name="connsiteY45-38928" fmla="*/ 3588431 h 6858000"/>
              <a:gd name="connsiteX46-38929" fmla="*/ 5612155 w 6127024"/>
              <a:gd name="connsiteY46-38930" fmla="*/ 3589869 h 6858000"/>
              <a:gd name="connsiteX47-38931" fmla="*/ 5620843 w 6127024"/>
              <a:gd name="connsiteY47-38932" fmla="*/ 3606745 h 6858000"/>
              <a:gd name="connsiteX48-38933" fmla="*/ 5655472 w 6127024"/>
              <a:gd name="connsiteY48-38934" fmla="*/ 3678877 h 6858000"/>
              <a:gd name="connsiteX49-38935" fmla="*/ 5683015 w 6127024"/>
              <a:gd name="connsiteY49-38936" fmla="*/ 3762025 h 6858000"/>
              <a:gd name="connsiteX50-38937" fmla="*/ 5696643 w 6127024"/>
              <a:gd name="connsiteY50-38938" fmla="*/ 3773888 h 6858000"/>
              <a:gd name="connsiteX51-38939" fmla="*/ 5768491 w 6127024"/>
              <a:gd name="connsiteY51-38940" fmla="*/ 3914399 h 6858000"/>
              <a:gd name="connsiteX52-38941" fmla="*/ 5793123 w 6127024"/>
              <a:gd name="connsiteY52-38942" fmla="*/ 3969952 h 6858000"/>
              <a:gd name="connsiteX53-38943" fmla="*/ 5808321 w 6127024"/>
              <a:gd name="connsiteY53-38944" fmla="*/ 3988153 h 6858000"/>
              <a:gd name="connsiteX54-38945" fmla="*/ 5825621 w 6127024"/>
              <a:gd name="connsiteY54-38946" fmla="*/ 4015525 h 6858000"/>
              <a:gd name="connsiteX55-38947" fmla="*/ 5860672 w 6127024"/>
              <a:gd name="connsiteY55-38948" fmla="*/ 4061579 h 6858000"/>
              <a:gd name="connsiteX56-38949" fmla="*/ 5872173 w 6127024"/>
              <a:gd name="connsiteY56-38950" fmla="*/ 4088497 h 6858000"/>
              <a:gd name="connsiteX57-38951" fmla="*/ 5894095 w 6127024"/>
              <a:gd name="connsiteY57-38952" fmla="*/ 4128857 h 6858000"/>
              <a:gd name="connsiteX58-38953" fmla="*/ 5903513 w 6127024"/>
              <a:gd name="connsiteY58-38954" fmla="*/ 4187661 h 6858000"/>
              <a:gd name="connsiteX59-38955" fmla="*/ 5917114 w 6127024"/>
              <a:gd name="connsiteY59-38956" fmla="*/ 4213096 h 6858000"/>
              <a:gd name="connsiteX60-38957" fmla="*/ 5924233 w 6127024"/>
              <a:gd name="connsiteY60-38958" fmla="*/ 4242060 h 6858000"/>
              <a:gd name="connsiteX61-38959" fmla="*/ 5928910 w 6127024"/>
              <a:gd name="connsiteY61-38960" fmla="*/ 4300973 h 6858000"/>
              <a:gd name="connsiteX62-38961" fmla="*/ 5939320 w 6127024"/>
              <a:gd name="connsiteY62-38962" fmla="*/ 4340435 h 6858000"/>
              <a:gd name="connsiteX63-38963" fmla="*/ 5946705 w 6127024"/>
              <a:gd name="connsiteY63-38964" fmla="*/ 4428051 h 6858000"/>
              <a:gd name="connsiteX64-38965" fmla="*/ 5949261 w 6127024"/>
              <a:gd name="connsiteY64-38966" fmla="*/ 4449185 h 6858000"/>
              <a:gd name="connsiteX65-38967" fmla="*/ 5968960 w 6127024"/>
              <a:gd name="connsiteY65-38968" fmla="*/ 4482655 h 6858000"/>
              <a:gd name="connsiteX66-38969" fmla="*/ 5980106 w 6127024"/>
              <a:gd name="connsiteY66-38970" fmla="*/ 4585087 h 6858000"/>
              <a:gd name="connsiteX67-38971" fmla="*/ 5998138 w 6127024"/>
              <a:gd name="connsiteY67-38972" fmla="*/ 4697518 h 6858000"/>
              <a:gd name="connsiteX68-38973" fmla="*/ 6007819 w 6127024"/>
              <a:gd name="connsiteY68-38974" fmla="*/ 4858148 h 6858000"/>
              <a:gd name="connsiteX69-38975" fmla="*/ 6007749 w 6127024"/>
              <a:gd name="connsiteY69-38976" fmla="*/ 4964715 h 6858000"/>
              <a:gd name="connsiteX70-38977" fmla="*/ 6005269 w 6127024"/>
              <a:gd name="connsiteY70-38978" fmla="*/ 5150567 h 6858000"/>
              <a:gd name="connsiteX71-38979" fmla="*/ 6001127 w 6127024"/>
              <a:gd name="connsiteY71-38980" fmla="*/ 5164609 h 6858000"/>
              <a:gd name="connsiteX72-38981" fmla="*/ 5998514 w 6127024"/>
              <a:gd name="connsiteY72-38982" fmla="*/ 5189673 h 6858000"/>
              <a:gd name="connsiteX73-38983" fmla="*/ 6018409 w 6127024"/>
              <a:gd name="connsiteY73-38984" fmla="*/ 5227157 h 6858000"/>
              <a:gd name="connsiteX74-38985" fmla="*/ 6036748 w 6127024"/>
              <a:gd name="connsiteY74-38986" fmla="*/ 5322752 h 6858000"/>
              <a:gd name="connsiteX75-38987" fmla="*/ 6036943 w 6127024"/>
              <a:gd name="connsiteY75-38988" fmla="*/ 5329480 h 6858000"/>
              <a:gd name="connsiteX76-38989" fmla="*/ 6037677 w 6127024"/>
              <a:gd name="connsiteY76-38990" fmla="*/ 5354807 h 6858000"/>
              <a:gd name="connsiteX77-38991" fmla="*/ 6039728 w 6127024"/>
              <a:gd name="connsiteY77-38992" fmla="*/ 5359416 h 6858000"/>
              <a:gd name="connsiteX78-38993" fmla="*/ 6053435 w 6127024"/>
              <a:gd name="connsiteY78-38994" fmla="*/ 5387547 h 6858000"/>
              <a:gd name="connsiteX79-38995" fmla="*/ 6065933 w 6127024"/>
              <a:gd name="connsiteY79-38996" fmla="*/ 5443002 h 6858000"/>
              <a:gd name="connsiteX80-38997" fmla="*/ 6068640 w 6127024"/>
              <a:gd name="connsiteY80-38998" fmla="*/ 5474503 h 6858000"/>
              <a:gd name="connsiteX81-38999" fmla="*/ 6080922 w 6127024"/>
              <a:gd name="connsiteY81-39000" fmla="*/ 5561070 h 6858000"/>
              <a:gd name="connsiteX82-39001" fmla="*/ 6096949 w 6127024"/>
              <a:gd name="connsiteY82-39002" fmla="*/ 5648179 h 6858000"/>
              <a:gd name="connsiteX83-39003" fmla="*/ 6121353 w 6127024"/>
              <a:gd name="connsiteY83-39004" fmla="*/ 5721725 h 6858000"/>
              <a:gd name="connsiteX84-39005" fmla="*/ 6109884 w 6127024"/>
              <a:gd name="connsiteY84-39006" fmla="*/ 5721959 h 6858000"/>
              <a:gd name="connsiteX85-39007" fmla="*/ 6127024 w 6127024"/>
              <a:gd name="connsiteY85-39008" fmla="*/ 5786902 h 6858000"/>
              <a:gd name="connsiteX86-39009" fmla="*/ 6115796 w 6127024"/>
              <a:gd name="connsiteY86-39010" fmla="*/ 5862844 h 6858000"/>
              <a:gd name="connsiteX87-39011" fmla="*/ 6102493 w 6127024"/>
              <a:gd name="connsiteY87-39012" fmla="*/ 5928602 h 6858000"/>
              <a:gd name="connsiteX88-39013" fmla="*/ 6056863 w 6127024"/>
              <a:gd name="connsiteY88-39014" fmla="*/ 6000643 h 6858000"/>
              <a:gd name="connsiteX89-39015" fmla="*/ 6045436 w 6127024"/>
              <a:gd name="connsiteY89-39016" fmla="*/ 6124480 h 6858000"/>
              <a:gd name="connsiteX90-39017" fmla="*/ 6030489 w 6127024"/>
              <a:gd name="connsiteY90-39018" fmla="*/ 6317666 h 6858000"/>
              <a:gd name="connsiteX91-39019" fmla="*/ 6007492 w 6127024"/>
              <a:gd name="connsiteY91-39020" fmla="*/ 6440818 h 6858000"/>
              <a:gd name="connsiteX92-39021" fmla="*/ 6009467 w 6127024"/>
              <a:gd name="connsiteY92-39022" fmla="*/ 6487076 h 6858000"/>
              <a:gd name="connsiteX93-39023" fmla="*/ 5995064 w 6127024"/>
              <a:gd name="connsiteY93-39024" fmla="*/ 6540791 h 6858000"/>
              <a:gd name="connsiteX94-39025" fmla="*/ 6004510 w 6127024"/>
              <a:gd name="connsiteY94-39026" fmla="*/ 6599256 h 6858000"/>
              <a:gd name="connsiteX95-39027" fmla="*/ 5986207 w 6127024"/>
              <a:gd name="connsiteY95-39028" fmla="*/ 6695855 h 6858000"/>
              <a:gd name="connsiteX96-39029" fmla="*/ 5979428 w 6127024"/>
              <a:gd name="connsiteY96-39030" fmla="*/ 6754678 h 6858000"/>
              <a:gd name="connsiteX97-39031" fmla="*/ 5983398 w 6127024"/>
              <a:gd name="connsiteY97-39032" fmla="*/ 6778641 h 6858000"/>
              <a:gd name="connsiteX98-39033" fmla="*/ 5984543 w 6127024"/>
              <a:gd name="connsiteY98-39034" fmla="*/ 6811016 h 6858000"/>
              <a:gd name="connsiteX99-39035" fmla="*/ 5979671 w 6127024"/>
              <a:gd name="connsiteY99-39036" fmla="*/ 6858000 h 6858000"/>
              <a:gd name="connsiteX100-39037" fmla="*/ 0 w 6127024"/>
              <a:gd name="connsiteY100-39038" fmla="*/ 6858000 h 6858000"/>
              <a:gd name="connsiteX101-39039" fmla="*/ 0 w 6127024"/>
              <a:gd name="connsiteY101-39040" fmla="*/ 0 h 6858000"/>
              <a:gd name="connsiteX0-39041" fmla="*/ 0 w 6127024"/>
              <a:gd name="connsiteY0-39042" fmla="*/ 0 h 6858000"/>
              <a:gd name="connsiteX1-39043" fmla="*/ 4965888 w 6127024"/>
              <a:gd name="connsiteY1-39044" fmla="*/ 0 h 6858000"/>
              <a:gd name="connsiteX2-39045" fmla="*/ 4967767 w 6127024"/>
              <a:gd name="connsiteY2-39046" fmla="*/ 7930 h 6858000"/>
              <a:gd name="connsiteX3-39047" fmla="*/ 4979444 w 6127024"/>
              <a:gd name="connsiteY3-39048" fmla="*/ 43921 h 6858000"/>
              <a:gd name="connsiteX4-39049" fmla="*/ 5021173 w 6127024"/>
              <a:gd name="connsiteY4-39050" fmla="*/ 123738 h 6858000"/>
              <a:gd name="connsiteX5-39051" fmla="*/ 5075458 w 6127024"/>
              <a:gd name="connsiteY5-39052" fmla="*/ 264355 h 6858000"/>
              <a:gd name="connsiteX6-39053" fmla="*/ 5081175 w 6127024"/>
              <a:gd name="connsiteY6-39054" fmla="*/ 277448 h 6858000"/>
              <a:gd name="connsiteX7-39055" fmla="*/ 5097011 w 6127024"/>
              <a:gd name="connsiteY7-39056" fmla="*/ 355616 h 6858000"/>
              <a:gd name="connsiteX8-39057" fmla="*/ 5153000 w 6127024"/>
              <a:gd name="connsiteY8-39058" fmla="*/ 507134 h 6858000"/>
              <a:gd name="connsiteX9-39059" fmla="*/ 5171282 w 6127024"/>
              <a:gd name="connsiteY9-39060" fmla="*/ 602071 h 6858000"/>
              <a:gd name="connsiteX10-39061" fmla="*/ 5176196 w 6127024"/>
              <a:gd name="connsiteY10-39062" fmla="*/ 636822 h 6858000"/>
              <a:gd name="connsiteX11-39063" fmla="*/ 5189051 w 6127024"/>
              <a:gd name="connsiteY11-39064" fmla="*/ 782518 h 6858000"/>
              <a:gd name="connsiteX12-39065" fmla="*/ 5218707 w 6127024"/>
              <a:gd name="connsiteY12-39066" fmla="*/ 886387 h 6858000"/>
              <a:gd name="connsiteX13-39067" fmla="*/ 5221281 w 6127024"/>
              <a:gd name="connsiteY13-39068" fmla="*/ 920873 h 6858000"/>
              <a:gd name="connsiteX14-39069" fmla="*/ 5201018 w 6127024"/>
              <a:gd name="connsiteY14-39070" fmla="*/ 1095027 h 6858000"/>
              <a:gd name="connsiteX15-39071" fmla="*/ 5189234 w 6127024"/>
              <a:gd name="connsiteY15-39072" fmla="*/ 1217308 h 6858000"/>
              <a:gd name="connsiteX16-39073" fmla="*/ 5202769 w 6127024"/>
              <a:gd name="connsiteY16-39074" fmla="*/ 1269450 h 6858000"/>
              <a:gd name="connsiteX17-39075" fmla="*/ 5225968 w 6127024"/>
              <a:gd name="connsiteY17-39076" fmla="*/ 1357994 h 6858000"/>
              <a:gd name="connsiteX18-39077" fmla="*/ 5231437 w 6127024"/>
              <a:gd name="connsiteY18-39078" fmla="*/ 1373779 h 6858000"/>
              <a:gd name="connsiteX19-39079" fmla="*/ 5237226 w 6127024"/>
              <a:gd name="connsiteY19-39080" fmla="*/ 1441327 h 6858000"/>
              <a:gd name="connsiteX20-39081" fmla="*/ 5255653 w 6127024"/>
              <a:gd name="connsiteY20-39082" fmla="*/ 1524712 h 6858000"/>
              <a:gd name="connsiteX21-39083" fmla="*/ 5263491 w 6127024"/>
              <a:gd name="connsiteY21-39084" fmla="*/ 1642938 h 6858000"/>
              <a:gd name="connsiteX22-39085" fmla="*/ 5256552 w 6127024"/>
              <a:gd name="connsiteY22-39086" fmla="*/ 1672509 h 6858000"/>
              <a:gd name="connsiteX23-39087" fmla="*/ 5266931 w 6127024"/>
              <a:gd name="connsiteY23-39088" fmla="*/ 1866147 h 6858000"/>
              <a:gd name="connsiteX24-39089" fmla="*/ 5255696 w 6127024"/>
              <a:gd name="connsiteY24-39090" fmla="*/ 1953770 h 6858000"/>
              <a:gd name="connsiteX25-39091" fmla="*/ 5252592 w 6127024"/>
              <a:gd name="connsiteY25-39092" fmla="*/ 2092210 h 6858000"/>
              <a:gd name="connsiteX26-39093" fmla="*/ 5250104 w 6127024"/>
              <a:gd name="connsiteY26-39094" fmla="*/ 2249166 h 6858000"/>
              <a:gd name="connsiteX27-39095" fmla="*/ 5251214 w 6127024"/>
              <a:gd name="connsiteY27-39096" fmla="*/ 2250944 h 6858000"/>
              <a:gd name="connsiteX28-39097" fmla="*/ 5250644 w 6127024"/>
              <a:gd name="connsiteY28-39098" fmla="*/ 2266619 h 6858000"/>
              <a:gd name="connsiteX29-39099" fmla="*/ 5293877 w 6127024"/>
              <a:gd name="connsiteY29-39100" fmla="*/ 2368649 h 6858000"/>
              <a:gd name="connsiteX30-39101" fmla="*/ 5311338 w 6127024"/>
              <a:gd name="connsiteY30-39102" fmla="*/ 2404034 h 6858000"/>
              <a:gd name="connsiteX31-39103" fmla="*/ 5338366 w 6127024"/>
              <a:gd name="connsiteY31-39104" fmla="*/ 2465052 h 6858000"/>
              <a:gd name="connsiteX32-39105" fmla="*/ 5371263 w 6127024"/>
              <a:gd name="connsiteY32-39106" fmla="*/ 2586413 h 6858000"/>
              <a:gd name="connsiteX33-39107" fmla="*/ 5407503 w 6127024"/>
              <a:gd name="connsiteY33-39108" fmla="*/ 2786290 h 6858000"/>
              <a:gd name="connsiteX34-39109" fmla="*/ 5407356 w 6127024"/>
              <a:gd name="connsiteY34-39110" fmla="*/ 2787545 h 6858000"/>
              <a:gd name="connsiteX35-39111" fmla="*/ 5457023 w 6127024"/>
              <a:gd name="connsiteY35-39112" fmla="*/ 2858292 h 6858000"/>
              <a:gd name="connsiteX36-39113" fmla="*/ 5479298 w 6127024"/>
              <a:gd name="connsiteY36-39114" fmla="*/ 2947791 h 6858000"/>
              <a:gd name="connsiteX37-39115" fmla="*/ 5481770 w 6127024"/>
              <a:gd name="connsiteY37-39116" fmla="*/ 2951352 h 6858000"/>
              <a:gd name="connsiteX38-39117" fmla="*/ 5482415 w 6127024"/>
              <a:gd name="connsiteY38-39118" fmla="*/ 3004079 h 6858000"/>
              <a:gd name="connsiteX39-39119" fmla="*/ 5503944 w 6127024"/>
              <a:gd name="connsiteY39-39120" fmla="*/ 3123335 h 6858000"/>
              <a:gd name="connsiteX40-39121" fmla="*/ 5516007 w 6127024"/>
              <a:gd name="connsiteY40-39122" fmla="*/ 3258473 h 6858000"/>
              <a:gd name="connsiteX41-39123" fmla="*/ 5589758 w 6127024"/>
              <a:gd name="connsiteY41-39124" fmla="*/ 3453699 h 6858000"/>
              <a:gd name="connsiteX42-39125" fmla="*/ 5596144 w 6127024"/>
              <a:gd name="connsiteY42-39126" fmla="*/ 3534624 h 6858000"/>
              <a:gd name="connsiteX43-39127" fmla="*/ 5597750 w 6127024"/>
              <a:gd name="connsiteY43-39128" fmla="*/ 3534129 h 6858000"/>
              <a:gd name="connsiteX44-39129" fmla="*/ 5599700 w 6127024"/>
              <a:gd name="connsiteY44-39130" fmla="*/ 3547221 h 6858000"/>
              <a:gd name="connsiteX45-39131" fmla="*/ 5618377 w 6127024"/>
              <a:gd name="connsiteY45-39132" fmla="*/ 3588431 h 6858000"/>
              <a:gd name="connsiteX46-39133" fmla="*/ 5612155 w 6127024"/>
              <a:gd name="connsiteY46-39134" fmla="*/ 3589869 h 6858000"/>
              <a:gd name="connsiteX47-39135" fmla="*/ 5620843 w 6127024"/>
              <a:gd name="connsiteY47-39136" fmla="*/ 3606745 h 6858000"/>
              <a:gd name="connsiteX48-39137" fmla="*/ 5655472 w 6127024"/>
              <a:gd name="connsiteY48-39138" fmla="*/ 3678877 h 6858000"/>
              <a:gd name="connsiteX49-39139" fmla="*/ 5683015 w 6127024"/>
              <a:gd name="connsiteY49-39140" fmla="*/ 3762025 h 6858000"/>
              <a:gd name="connsiteX50-39141" fmla="*/ 5696643 w 6127024"/>
              <a:gd name="connsiteY50-39142" fmla="*/ 3773888 h 6858000"/>
              <a:gd name="connsiteX51-39143" fmla="*/ 5768491 w 6127024"/>
              <a:gd name="connsiteY51-39144" fmla="*/ 3914399 h 6858000"/>
              <a:gd name="connsiteX52-39145" fmla="*/ 5793123 w 6127024"/>
              <a:gd name="connsiteY52-39146" fmla="*/ 3969952 h 6858000"/>
              <a:gd name="connsiteX53-39147" fmla="*/ 5808321 w 6127024"/>
              <a:gd name="connsiteY53-39148" fmla="*/ 3988153 h 6858000"/>
              <a:gd name="connsiteX54-39149" fmla="*/ 5825621 w 6127024"/>
              <a:gd name="connsiteY54-39150" fmla="*/ 4015525 h 6858000"/>
              <a:gd name="connsiteX55-39151" fmla="*/ 5860672 w 6127024"/>
              <a:gd name="connsiteY55-39152" fmla="*/ 4061579 h 6858000"/>
              <a:gd name="connsiteX56-39153" fmla="*/ 5872173 w 6127024"/>
              <a:gd name="connsiteY56-39154" fmla="*/ 4088497 h 6858000"/>
              <a:gd name="connsiteX57-39155" fmla="*/ 5894095 w 6127024"/>
              <a:gd name="connsiteY57-39156" fmla="*/ 4128857 h 6858000"/>
              <a:gd name="connsiteX58-39157" fmla="*/ 5903513 w 6127024"/>
              <a:gd name="connsiteY58-39158" fmla="*/ 4187661 h 6858000"/>
              <a:gd name="connsiteX59-39159" fmla="*/ 5917114 w 6127024"/>
              <a:gd name="connsiteY59-39160" fmla="*/ 4213096 h 6858000"/>
              <a:gd name="connsiteX60-39161" fmla="*/ 5924233 w 6127024"/>
              <a:gd name="connsiteY60-39162" fmla="*/ 4242060 h 6858000"/>
              <a:gd name="connsiteX61-39163" fmla="*/ 5928910 w 6127024"/>
              <a:gd name="connsiteY61-39164" fmla="*/ 4300973 h 6858000"/>
              <a:gd name="connsiteX62-39165" fmla="*/ 5939320 w 6127024"/>
              <a:gd name="connsiteY62-39166" fmla="*/ 4340435 h 6858000"/>
              <a:gd name="connsiteX63-39167" fmla="*/ 5946705 w 6127024"/>
              <a:gd name="connsiteY63-39168" fmla="*/ 4428051 h 6858000"/>
              <a:gd name="connsiteX64-39169" fmla="*/ 5949261 w 6127024"/>
              <a:gd name="connsiteY64-39170" fmla="*/ 4449185 h 6858000"/>
              <a:gd name="connsiteX65-39171" fmla="*/ 5968960 w 6127024"/>
              <a:gd name="connsiteY65-39172" fmla="*/ 4482655 h 6858000"/>
              <a:gd name="connsiteX66-39173" fmla="*/ 5998138 w 6127024"/>
              <a:gd name="connsiteY66-39174" fmla="*/ 4697518 h 6858000"/>
              <a:gd name="connsiteX67-39175" fmla="*/ 6007819 w 6127024"/>
              <a:gd name="connsiteY67-39176" fmla="*/ 4858148 h 6858000"/>
              <a:gd name="connsiteX68-39177" fmla="*/ 6007749 w 6127024"/>
              <a:gd name="connsiteY68-39178" fmla="*/ 4964715 h 6858000"/>
              <a:gd name="connsiteX69-39179" fmla="*/ 6005269 w 6127024"/>
              <a:gd name="connsiteY69-39180" fmla="*/ 5150567 h 6858000"/>
              <a:gd name="connsiteX70-39181" fmla="*/ 6001127 w 6127024"/>
              <a:gd name="connsiteY70-39182" fmla="*/ 5164609 h 6858000"/>
              <a:gd name="connsiteX71-39183" fmla="*/ 5998514 w 6127024"/>
              <a:gd name="connsiteY71-39184" fmla="*/ 5189673 h 6858000"/>
              <a:gd name="connsiteX72-39185" fmla="*/ 6018409 w 6127024"/>
              <a:gd name="connsiteY72-39186" fmla="*/ 5227157 h 6858000"/>
              <a:gd name="connsiteX73-39187" fmla="*/ 6036748 w 6127024"/>
              <a:gd name="connsiteY73-39188" fmla="*/ 5322752 h 6858000"/>
              <a:gd name="connsiteX74-39189" fmla="*/ 6036943 w 6127024"/>
              <a:gd name="connsiteY74-39190" fmla="*/ 5329480 h 6858000"/>
              <a:gd name="connsiteX75-39191" fmla="*/ 6037677 w 6127024"/>
              <a:gd name="connsiteY75-39192" fmla="*/ 5354807 h 6858000"/>
              <a:gd name="connsiteX76-39193" fmla="*/ 6039728 w 6127024"/>
              <a:gd name="connsiteY76-39194" fmla="*/ 5359416 h 6858000"/>
              <a:gd name="connsiteX77-39195" fmla="*/ 6053435 w 6127024"/>
              <a:gd name="connsiteY77-39196" fmla="*/ 5387547 h 6858000"/>
              <a:gd name="connsiteX78-39197" fmla="*/ 6065933 w 6127024"/>
              <a:gd name="connsiteY78-39198" fmla="*/ 5443002 h 6858000"/>
              <a:gd name="connsiteX79-39199" fmla="*/ 6068640 w 6127024"/>
              <a:gd name="connsiteY79-39200" fmla="*/ 5474503 h 6858000"/>
              <a:gd name="connsiteX80-39201" fmla="*/ 6080922 w 6127024"/>
              <a:gd name="connsiteY80-39202" fmla="*/ 5561070 h 6858000"/>
              <a:gd name="connsiteX81-39203" fmla="*/ 6096949 w 6127024"/>
              <a:gd name="connsiteY81-39204" fmla="*/ 5648179 h 6858000"/>
              <a:gd name="connsiteX82-39205" fmla="*/ 6121353 w 6127024"/>
              <a:gd name="connsiteY82-39206" fmla="*/ 5721725 h 6858000"/>
              <a:gd name="connsiteX83-39207" fmla="*/ 6109884 w 6127024"/>
              <a:gd name="connsiteY83-39208" fmla="*/ 5721959 h 6858000"/>
              <a:gd name="connsiteX84-39209" fmla="*/ 6127024 w 6127024"/>
              <a:gd name="connsiteY84-39210" fmla="*/ 5786902 h 6858000"/>
              <a:gd name="connsiteX85-39211" fmla="*/ 6115796 w 6127024"/>
              <a:gd name="connsiteY85-39212" fmla="*/ 5862844 h 6858000"/>
              <a:gd name="connsiteX86-39213" fmla="*/ 6102493 w 6127024"/>
              <a:gd name="connsiteY86-39214" fmla="*/ 5928602 h 6858000"/>
              <a:gd name="connsiteX87-39215" fmla="*/ 6056863 w 6127024"/>
              <a:gd name="connsiteY87-39216" fmla="*/ 6000643 h 6858000"/>
              <a:gd name="connsiteX88-39217" fmla="*/ 6045436 w 6127024"/>
              <a:gd name="connsiteY88-39218" fmla="*/ 6124480 h 6858000"/>
              <a:gd name="connsiteX89-39219" fmla="*/ 6030489 w 6127024"/>
              <a:gd name="connsiteY89-39220" fmla="*/ 6317666 h 6858000"/>
              <a:gd name="connsiteX90-39221" fmla="*/ 6007492 w 6127024"/>
              <a:gd name="connsiteY90-39222" fmla="*/ 6440818 h 6858000"/>
              <a:gd name="connsiteX91-39223" fmla="*/ 6009467 w 6127024"/>
              <a:gd name="connsiteY91-39224" fmla="*/ 6487076 h 6858000"/>
              <a:gd name="connsiteX92-39225" fmla="*/ 5995064 w 6127024"/>
              <a:gd name="connsiteY92-39226" fmla="*/ 6540791 h 6858000"/>
              <a:gd name="connsiteX93-39227" fmla="*/ 6004510 w 6127024"/>
              <a:gd name="connsiteY93-39228" fmla="*/ 6599256 h 6858000"/>
              <a:gd name="connsiteX94-39229" fmla="*/ 5986207 w 6127024"/>
              <a:gd name="connsiteY94-39230" fmla="*/ 6695855 h 6858000"/>
              <a:gd name="connsiteX95-39231" fmla="*/ 5979428 w 6127024"/>
              <a:gd name="connsiteY95-39232" fmla="*/ 6754678 h 6858000"/>
              <a:gd name="connsiteX96-39233" fmla="*/ 5983398 w 6127024"/>
              <a:gd name="connsiteY96-39234" fmla="*/ 6778641 h 6858000"/>
              <a:gd name="connsiteX97-39235" fmla="*/ 5984543 w 6127024"/>
              <a:gd name="connsiteY97-39236" fmla="*/ 6811016 h 6858000"/>
              <a:gd name="connsiteX98-39237" fmla="*/ 5979671 w 6127024"/>
              <a:gd name="connsiteY98-39238" fmla="*/ 6858000 h 6858000"/>
              <a:gd name="connsiteX99-39239" fmla="*/ 0 w 6127024"/>
              <a:gd name="connsiteY99-39240" fmla="*/ 6858000 h 6858000"/>
              <a:gd name="connsiteX100-39241" fmla="*/ 0 w 6127024"/>
              <a:gd name="connsiteY100-39242" fmla="*/ 0 h 6858000"/>
              <a:gd name="connsiteX0-39243" fmla="*/ 0 w 6127024"/>
              <a:gd name="connsiteY0-39244" fmla="*/ 0 h 6858000"/>
              <a:gd name="connsiteX1-39245" fmla="*/ 4965888 w 6127024"/>
              <a:gd name="connsiteY1-39246" fmla="*/ 0 h 6858000"/>
              <a:gd name="connsiteX2-39247" fmla="*/ 4967767 w 6127024"/>
              <a:gd name="connsiteY2-39248" fmla="*/ 7930 h 6858000"/>
              <a:gd name="connsiteX3-39249" fmla="*/ 4979444 w 6127024"/>
              <a:gd name="connsiteY3-39250" fmla="*/ 43921 h 6858000"/>
              <a:gd name="connsiteX4-39251" fmla="*/ 5021173 w 6127024"/>
              <a:gd name="connsiteY4-39252" fmla="*/ 123738 h 6858000"/>
              <a:gd name="connsiteX5-39253" fmla="*/ 5075458 w 6127024"/>
              <a:gd name="connsiteY5-39254" fmla="*/ 264355 h 6858000"/>
              <a:gd name="connsiteX6-39255" fmla="*/ 5081175 w 6127024"/>
              <a:gd name="connsiteY6-39256" fmla="*/ 277448 h 6858000"/>
              <a:gd name="connsiteX7-39257" fmla="*/ 5097011 w 6127024"/>
              <a:gd name="connsiteY7-39258" fmla="*/ 355616 h 6858000"/>
              <a:gd name="connsiteX8-39259" fmla="*/ 5153000 w 6127024"/>
              <a:gd name="connsiteY8-39260" fmla="*/ 507134 h 6858000"/>
              <a:gd name="connsiteX9-39261" fmla="*/ 5171282 w 6127024"/>
              <a:gd name="connsiteY9-39262" fmla="*/ 602071 h 6858000"/>
              <a:gd name="connsiteX10-39263" fmla="*/ 5176196 w 6127024"/>
              <a:gd name="connsiteY10-39264" fmla="*/ 636822 h 6858000"/>
              <a:gd name="connsiteX11-39265" fmla="*/ 5189051 w 6127024"/>
              <a:gd name="connsiteY11-39266" fmla="*/ 782518 h 6858000"/>
              <a:gd name="connsiteX12-39267" fmla="*/ 5218707 w 6127024"/>
              <a:gd name="connsiteY12-39268" fmla="*/ 886387 h 6858000"/>
              <a:gd name="connsiteX13-39269" fmla="*/ 5221281 w 6127024"/>
              <a:gd name="connsiteY13-39270" fmla="*/ 920873 h 6858000"/>
              <a:gd name="connsiteX14-39271" fmla="*/ 5201018 w 6127024"/>
              <a:gd name="connsiteY14-39272" fmla="*/ 1095027 h 6858000"/>
              <a:gd name="connsiteX15-39273" fmla="*/ 5189234 w 6127024"/>
              <a:gd name="connsiteY15-39274" fmla="*/ 1217308 h 6858000"/>
              <a:gd name="connsiteX16-39275" fmla="*/ 5202769 w 6127024"/>
              <a:gd name="connsiteY16-39276" fmla="*/ 1269450 h 6858000"/>
              <a:gd name="connsiteX17-39277" fmla="*/ 5225968 w 6127024"/>
              <a:gd name="connsiteY17-39278" fmla="*/ 1357994 h 6858000"/>
              <a:gd name="connsiteX18-39279" fmla="*/ 5231437 w 6127024"/>
              <a:gd name="connsiteY18-39280" fmla="*/ 1373779 h 6858000"/>
              <a:gd name="connsiteX19-39281" fmla="*/ 5237226 w 6127024"/>
              <a:gd name="connsiteY19-39282" fmla="*/ 1441327 h 6858000"/>
              <a:gd name="connsiteX20-39283" fmla="*/ 5255653 w 6127024"/>
              <a:gd name="connsiteY20-39284" fmla="*/ 1524712 h 6858000"/>
              <a:gd name="connsiteX21-39285" fmla="*/ 5263491 w 6127024"/>
              <a:gd name="connsiteY21-39286" fmla="*/ 1642938 h 6858000"/>
              <a:gd name="connsiteX22-39287" fmla="*/ 5256552 w 6127024"/>
              <a:gd name="connsiteY22-39288" fmla="*/ 1672509 h 6858000"/>
              <a:gd name="connsiteX23-39289" fmla="*/ 5266931 w 6127024"/>
              <a:gd name="connsiteY23-39290" fmla="*/ 1866147 h 6858000"/>
              <a:gd name="connsiteX24-39291" fmla="*/ 5255696 w 6127024"/>
              <a:gd name="connsiteY24-39292" fmla="*/ 1953770 h 6858000"/>
              <a:gd name="connsiteX25-39293" fmla="*/ 5252592 w 6127024"/>
              <a:gd name="connsiteY25-39294" fmla="*/ 2092210 h 6858000"/>
              <a:gd name="connsiteX26-39295" fmla="*/ 5250104 w 6127024"/>
              <a:gd name="connsiteY26-39296" fmla="*/ 2249166 h 6858000"/>
              <a:gd name="connsiteX27-39297" fmla="*/ 5251214 w 6127024"/>
              <a:gd name="connsiteY27-39298" fmla="*/ 2250944 h 6858000"/>
              <a:gd name="connsiteX28-39299" fmla="*/ 5250644 w 6127024"/>
              <a:gd name="connsiteY28-39300" fmla="*/ 2266619 h 6858000"/>
              <a:gd name="connsiteX29-39301" fmla="*/ 5293877 w 6127024"/>
              <a:gd name="connsiteY29-39302" fmla="*/ 2368649 h 6858000"/>
              <a:gd name="connsiteX30-39303" fmla="*/ 5311338 w 6127024"/>
              <a:gd name="connsiteY30-39304" fmla="*/ 2404034 h 6858000"/>
              <a:gd name="connsiteX31-39305" fmla="*/ 5338366 w 6127024"/>
              <a:gd name="connsiteY31-39306" fmla="*/ 2465052 h 6858000"/>
              <a:gd name="connsiteX32-39307" fmla="*/ 5371263 w 6127024"/>
              <a:gd name="connsiteY32-39308" fmla="*/ 2586413 h 6858000"/>
              <a:gd name="connsiteX33-39309" fmla="*/ 5407503 w 6127024"/>
              <a:gd name="connsiteY33-39310" fmla="*/ 2786290 h 6858000"/>
              <a:gd name="connsiteX34-39311" fmla="*/ 5407356 w 6127024"/>
              <a:gd name="connsiteY34-39312" fmla="*/ 2787545 h 6858000"/>
              <a:gd name="connsiteX35-39313" fmla="*/ 5457023 w 6127024"/>
              <a:gd name="connsiteY35-39314" fmla="*/ 2858292 h 6858000"/>
              <a:gd name="connsiteX36-39315" fmla="*/ 5479298 w 6127024"/>
              <a:gd name="connsiteY36-39316" fmla="*/ 2947791 h 6858000"/>
              <a:gd name="connsiteX37-39317" fmla="*/ 5481770 w 6127024"/>
              <a:gd name="connsiteY37-39318" fmla="*/ 2951352 h 6858000"/>
              <a:gd name="connsiteX38-39319" fmla="*/ 5482415 w 6127024"/>
              <a:gd name="connsiteY38-39320" fmla="*/ 3004079 h 6858000"/>
              <a:gd name="connsiteX39-39321" fmla="*/ 5503944 w 6127024"/>
              <a:gd name="connsiteY39-39322" fmla="*/ 3123335 h 6858000"/>
              <a:gd name="connsiteX40-39323" fmla="*/ 5516007 w 6127024"/>
              <a:gd name="connsiteY40-39324" fmla="*/ 3258473 h 6858000"/>
              <a:gd name="connsiteX41-39325" fmla="*/ 5589758 w 6127024"/>
              <a:gd name="connsiteY41-39326" fmla="*/ 3453699 h 6858000"/>
              <a:gd name="connsiteX42-39327" fmla="*/ 5596144 w 6127024"/>
              <a:gd name="connsiteY42-39328" fmla="*/ 3534624 h 6858000"/>
              <a:gd name="connsiteX43-39329" fmla="*/ 5597750 w 6127024"/>
              <a:gd name="connsiteY43-39330" fmla="*/ 3534129 h 6858000"/>
              <a:gd name="connsiteX44-39331" fmla="*/ 5599700 w 6127024"/>
              <a:gd name="connsiteY44-39332" fmla="*/ 3547221 h 6858000"/>
              <a:gd name="connsiteX45-39333" fmla="*/ 5618377 w 6127024"/>
              <a:gd name="connsiteY45-39334" fmla="*/ 3588431 h 6858000"/>
              <a:gd name="connsiteX46-39335" fmla="*/ 5612155 w 6127024"/>
              <a:gd name="connsiteY46-39336" fmla="*/ 3589869 h 6858000"/>
              <a:gd name="connsiteX47-39337" fmla="*/ 5620843 w 6127024"/>
              <a:gd name="connsiteY47-39338" fmla="*/ 3606745 h 6858000"/>
              <a:gd name="connsiteX48-39339" fmla="*/ 5655472 w 6127024"/>
              <a:gd name="connsiteY48-39340" fmla="*/ 3678877 h 6858000"/>
              <a:gd name="connsiteX49-39341" fmla="*/ 5683015 w 6127024"/>
              <a:gd name="connsiteY49-39342" fmla="*/ 3762025 h 6858000"/>
              <a:gd name="connsiteX50-39343" fmla="*/ 5696643 w 6127024"/>
              <a:gd name="connsiteY50-39344" fmla="*/ 3773888 h 6858000"/>
              <a:gd name="connsiteX51-39345" fmla="*/ 5768491 w 6127024"/>
              <a:gd name="connsiteY51-39346" fmla="*/ 3914399 h 6858000"/>
              <a:gd name="connsiteX52-39347" fmla="*/ 5793123 w 6127024"/>
              <a:gd name="connsiteY52-39348" fmla="*/ 3969952 h 6858000"/>
              <a:gd name="connsiteX53-39349" fmla="*/ 5808321 w 6127024"/>
              <a:gd name="connsiteY53-39350" fmla="*/ 3988153 h 6858000"/>
              <a:gd name="connsiteX54-39351" fmla="*/ 5825621 w 6127024"/>
              <a:gd name="connsiteY54-39352" fmla="*/ 4015525 h 6858000"/>
              <a:gd name="connsiteX55-39353" fmla="*/ 5860672 w 6127024"/>
              <a:gd name="connsiteY55-39354" fmla="*/ 4061579 h 6858000"/>
              <a:gd name="connsiteX56-39355" fmla="*/ 5872173 w 6127024"/>
              <a:gd name="connsiteY56-39356" fmla="*/ 4088497 h 6858000"/>
              <a:gd name="connsiteX57-39357" fmla="*/ 5894095 w 6127024"/>
              <a:gd name="connsiteY57-39358" fmla="*/ 4128857 h 6858000"/>
              <a:gd name="connsiteX58-39359" fmla="*/ 5903513 w 6127024"/>
              <a:gd name="connsiteY58-39360" fmla="*/ 4187661 h 6858000"/>
              <a:gd name="connsiteX59-39361" fmla="*/ 5917114 w 6127024"/>
              <a:gd name="connsiteY59-39362" fmla="*/ 4213096 h 6858000"/>
              <a:gd name="connsiteX60-39363" fmla="*/ 5924233 w 6127024"/>
              <a:gd name="connsiteY60-39364" fmla="*/ 4242060 h 6858000"/>
              <a:gd name="connsiteX61-39365" fmla="*/ 5928910 w 6127024"/>
              <a:gd name="connsiteY61-39366" fmla="*/ 4300973 h 6858000"/>
              <a:gd name="connsiteX62-39367" fmla="*/ 5939320 w 6127024"/>
              <a:gd name="connsiteY62-39368" fmla="*/ 4340435 h 6858000"/>
              <a:gd name="connsiteX63-39369" fmla="*/ 5946705 w 6127024"/>
              <a:gd name="connsiteY63-39370" fmla="*/ 4428051 h 6858000"/>
              <a:gd name="connsiteX64-39371" fmla="*/ 5949261 w 6127024"/>
              <a:gd name="connsiteY64-39372" fmla="*/ 4449185 h 6858000"/>
              <a:gd name="connsiteX65-39373" fmla="*/ 5968960 w 6127024"/>
              <a:gd name="connsiteY65-39374" fmla="*/ 4482655 h 6858000"/>
              <a:gd name="connsiteX66-39375" fmla="*/ 5998138 w 6127024"/>
              <a:gd name="connsiteY66-39376" fmla="*/ 4697518 h 6858000"/>
              <a:gd name="connsiteX67-39377" fmla="*/ 6007819 w 6127024"/>
              <a:gd name="connsiteY67-39378" fmla="*/ 4858148 h 6858000"/>
              <a:gd name="connsiteX68-39379" fmla="*/ 6007749 w 6127024"/>
              <a:gd name="connsiteY68-39380" fmla="*/ 4964715 h 6858000"/>
              <a:gd name="connsiteX69-39381" fmla="*/ 6005269 w 6127024"/>
              <a:gd name="connsiteY69-39382" fmla="*/ 5150567 h 6858000"/>
              <a:gd name="connsiteX70-39383" fmla="*/ 6001127 w 6127024"/>
              <a:gd name="connsiteY70-39384" fmla="*/ 5164609 h 6858000"/>
              <a:gd name="connsiteX71-39385" fmla="*/ 5998514 w 6127024"/>
              <a:gd name="connsiteY71-39386" fmla="*/ 5189673 h 6858000"/>
              <a:gd name="connsiteX72-39387" fmla="*/ 6018409 w 6127024"/>
              <a:gd name="connsiteY72-39388" fmla="*/ 5227157 h 6858000"/>
              <a:gd name="connsiteX73-39389" fmla="*/ 6036748 w 6127024"/>
              <a:gd name="connsiteY73-39390" fmla="*/ 5322752 h 6858000"/>
              <a:gd name="connsiteX74-39391" fmla="*/ 6036943 w 6127024"/>
              <a:gd name="connsiteY74-39392" fmla="*/ 5329480 h 6858000"/>
              <a:gd name="connsiteX75-39393" fmla="*/ 6037677 w 6127024"/>
              <a:gd name="connsiteY75-39394" fmla="*/ 5354807 h 6858000"/>
              <a:gd name="connsiteX76-39395" fmla="*/ 6039728 w 6127024"/>
              <a:gd name="connsiteY76-39396" fmla="*/ 5359416 h 6858000"/>
              <a:gd name="connsiteX77-39397" fmla="*/ 6053435 w 6127024"/>
              <a:gd name="connsiteY77-39398" fmla="*/ 5387547 h 6858000"/>
              <a:gd name="connsiteX78-39399" fmla="*/ 6065933 w 6127024"/>
              <a:gd name="connsiteY78-39400" fmla="*/ 5443002 h 6858000"/>
              <a:gd name="connsiteX79-39401" fmla="*/ 6068640 w 6127024"/>
              <a:gd name="connsiteY79-39402" fmla="*/ 5474503 h 6858000"/>
              <a:gd name="connsiteX80-39403" fmla="*/ 6080922 w 6127024"/>
              <a:gd name="connsiteY80-39404" fmla="*/ 5561070 h 6858000"/>
              <a:gd name="connsiteX81-39405" fmla="*/ 6096949 w 6127024"/>
              <a:gd name="connsiteY81-39406" fmla="*/ 5648179 h 6858000"/>
              <a:gd name="connsiteX82-39407" fmla="*/ 6121353 w 6127024"/>
              <a:gd name="connsiteY82-39408" fmla="*/ 5721725 h 6858000"/>
              <a:gd name="connsiteX83-39409" fmla="*/ 6109884 w 6127024"/>
              <a:gd name="connsiteY83-39410" fmla="*/ 5721959 h 6858000"/>
              <a:gd name="connsiteX84-39411" fmla="*/ 6127024 w 6127024"/>
              <a:gd name="connsiteY84-39412" fmla="*/ 5786902 h 6858000"/>
              <a:gd name="connsiteX85-39413" fmla="*/ 6115796 w 6127024"/>
              <a:gd name="connsiteY85-39414" fmla="*/ 5862844 h 6858000"/>
              <a:gd name="connsiteX86-39415" fmla="*/ 6102493 w 6127024"/>
              <a:gd name="connsiteY86-39416" fmla="*/ 5928602 h 6858000"/>
              <a:gd name="connsiteX87-39417" fmla="*/ 6056863 w 6127024"/>
              <a:gd name="connsiteY87-39418" fmla="*/ 6000643 h 6858000"/>
              <a:gd name="connsiteX88-39419" fmla="*/ 6045436 w 6127024"/>
              <a:gd name="connsiteY88-39420" fmla="*/ 6124480 h 6858000"/>
              <a:gd name="connsiteX89-39421" fmla="*/ 6030489 w 6127024"/>
              <a:gd name="connsiteY89-39422" fmla="*/ 6317666 h 6858000"/>
              <a:gd name="connsiteX90-39423" fmla="*/ 6007492 w 6127024"/>
              <a:gd name="connsiteY90-39424" fmla="*/ 6440818 h 6858000"/>
              <a:gd name="connsiteX91-39425" fmla="*/ 6009467 w 6127024"/>
              <a:gd name="connsiteY91-39426" fmla="*/ 6487076 h 6858000"/>
              <a:gd name="connsiteX92-39427" fmla="*/ 5995064 w 6127024"/>
              <a:gd name="connsiteY92-39428" fmla="*/ 6540791 h 6858000"/>
              <a:gd name="connsiteX93-39429" fmla="*/ 6004510 w 6127024"/>
              <a:gd name="connsiteY93-39430" fmla="*/ 6599256 h 6858000"/>
              <a:gd name="connsiteX94-39431" fmla="*/ 5986207 w 6127024"/>
              <a:gd name="connsiteY94-39432" fmla="*/ 6695855 h 6858000"/>
              <a:gd name="connsiteX95-39433" fmla="*/ 5979428 w 6127024"/>
              <a:gd name="connsiteY95-39434" fmla="*/ 6754678 h 6858000"/>
              <a:gd name="connsiteX96-39435" fmla="*/ 5983398 w 6127024"/>
              <a:gd name="connsiteY96-39436" fmla="*/ 6778641 h 6858000"/>
              <a:gd name="connsiteX97-39437" fmla="*/ 5984543 w 6127024"/>
              <a:gd name="connsiteY97-39438" fmla="*/ 6811016 h 6858000"/>
              <a:gd name="connsiteX98-39439" fmla="*/ 5979671 w 6127024"/>
              <a:gd name="connsiteY98-39440" fmla="*/ 6858000 h 6858000"/>
              <a:gd name="connsiteX99-39441" fmla="*/ 0 w 6127024"/>
              <a:gd name="connsiteY99-39442" fmla="*/ 6858000 h 6858000"/>
              <a:gd name="connsiteX100-39443" fmla="*/ 0 w 6127024"/>
              <a:gd name="connsiteY100-39444" fmla="*/ 0 h 6858000"/>
              <a:gd name="connsiteX0-39445" fmla="*/ 0 w 6127024"/>
              <a:gd name="connsiteY0-39446" fmla="*/ 0 h 6858000"/>
              <a:gd name="connsiteX1-39447" fmla="*/ 4965888 w 6127024"/>
              <a:gd name="connsiteY1-39448" fmla="*/ 0 h 6858000"/>
              <a:gd name="connsiteX2-39449" fmla="*/ 4967767 w 6127024"/>
              <a:gd name="connsiteY2-39450" fmla="*/ 7930 h 6858000"/>
              <a:gd name="connsiteX3-39451" fmla="*/ 4979444 w 6127024"/>
              <a:gd name="connsiteY3-39452" fmla="*/ 43921 h 6858000"/>
              <a:gd name="connsiteX4-39453" fmla="*/ 5021173 w 6127024"/>
              <a:gd name="connsiteY4-39454" fmla="*/ 123738 h 6858000"/>
              <a:gd name="connsiteX5-39455" fmla="*/ 5075458 w 6127024"/>
              <a:gd name="connsiteY5-39456" fmla="*/ 264355 h 6858000"/>
              <a:gd name="connsiteX6-39457" fmla="*/ 5081175 w 6127024"/>
              <a:gd name="connsiteY6-39458" fmla="*/ 277448 h 6858000"/>
              <a:gd name="connsiteX7-39459" fmla="*/ 5097011 w 6127024"/>
              <a:gd name="connsiteY7-39460" fmla="*/ 355616 h 6858000"/>
              <a:gd name="connsiteX8-39461" fmla="*/ 5153000 w 6127024"/>
              <a:gd name="connsiteY8-39462" fmla="*/ 507134 h 6858000"/>
              <a:gd name="connsiteX9-39463" fmla="*/ 5171282 w 6127024"/>
              <a:gd name="connsiteY9-39464" fmla="*/ 602071 h 6858000"/>
              <a:gd name="connsiteX10-39465" fmla="*/ 5176196 w 6127024"/>
              <a:gd name="connsiteY10-39466" fmla="*/ 636822 h 6858000"/>
              <a:gd name="connsiteX11-39467" fmla="*/ 5189051 w 6127024"/>
              <a:gd name="connsiteY11-39468" fmla="*/ 782518 h 6858000"/>
              <a:gd name="connsiteX12-39469" fmla="*/ 5218707 w 6127024"/>
              <a:gd name="connsiteY12-39470" fmla="*/ 886387 h 6858000"/>
              <a:gd name="connsiteX13-39471" fmla="*/ 5221281 w 6127024"/>
              <a:gd name="connsiteY13-39472" fmla="*/ 920873 h 6858000"/>
              <a:gd name="connsiteX14-39473" fmla="*/ 5201018 w 6127024"/>
              <a:gd name="connsiteY14-39474" fmla="*/ 1095027 h 6858000"/>
              <a:gd name="connsiteX15-39475" fmla="*/ 5189234 w 6127024"/>
              <a:gd name="connsiteY15-39476" fmla="*/ 1217308 h 6858000"/>
              <a:gd name="connsiteX16-39477" fmla="*/ 5202769 w 6127024"/>
              <a:gd name="connsiteY16-39478" fmla="*/ 1269450 h 6858000"/>
              <a:gd name="connsiteX17-39479" fmla="*/ 5225968 w 6127024"/>
              <a:gd name="connsiteY17-39480" fmla="*/ 1357994 h 6858000"/>
              <a:gd name="connsiteX18-39481" fmla="*/ 5231437 w 6127024"/>
              <a:gd name="connsiteY18-39482" fmla="*/ 1373779 h 6858000"/>
              <a:gd name="connsiteX19-39483" fmla="*/ 5237226 w 6127024"/>
              <a:gd name="connsiteY19-39484" fmla="*/ 1441327 h 6858000"/>
              <a:gd name="connsiteX20-39485" fmla="*/ 5255653 w 6127024"/>
              <a:gd name="connsiteY20-39486" fmla="*/ 1524712 h 6858000"/>
              <a:gd name="connsiteX21-39487" fmla="*/ 5263491 w 6127024"/>
              <a:gd name="connsiteY21-39488" fmla="*/ 1642938 h 6858000"/>
              <a:gd name="connsiteX22-39489" fmla="*/ 5256552 w 6127024"/>
              <a:gd name="connsiteY22-39490" fmla="*/ 1672509 h 6858000"/>
              <a:gd name="connsiteX23-39491" fmla="*/ 5266931 w 6127024"/>
              <a:gd name="connsiteY23-39492" fmla="*/ 1866147 h 6858000"/>
              <a:gd name="connsiteX24-39493" fmla="*/ 5255696 w 6127024"/>
              <a:gd name="connsiteY24-39494" fmla="*/ 1953770 h 6858000"/>
              <a:gd name="connsiteX25-39495" fmla="*/ 5252592 w 6127024"/>
              <a:gd name="connsiteY25-39496" fmla="*/ 2092210 h 6858000"/>
              <a:gd name="connsiteX26-39497" fmla="*/ 5250104 w 6127024"/>
              <a:gd name="connsiteY26-39498" fmla="*/ 2249166 h 6858000"/>
              <a:gd name="connsiteX27-39499" fmla="*/ 5251214 w 6127024"/>
              <a:gd name="connsiteY27-39500" fmla="*/ 2250944 h 6858000"/>
              <a:gd name="connsiteX28-39501" fmla="*/ 5250644 w 6127024"/>
              <a:gd name="connsiteY28-39502" fmla="*/ 2266619 h 6858000"/>
              <a:gd name="connsiteX29-39503" fmla="*/ 5293877 w 6127024"/>
              <a:gd name="connsiteY29-39504" fmla="*/ 2368649 h 6858000"/>
              <a:gd name="connsiteX30-39505" fmla="*/ 5311338 w 6127024"/>
              <a:gd name="connsiteY30-39506" fmla="*/ 2404034 h 6858000"/>
              <a:gd name="connsiteX31-39507" fmla="*/ 5338366 w 6127024"/>
              <a:gd name="connsiteY31-39508" fmla="*/ 2465052 h 6858000"/>
              <a:gd name="connsiteX32-39509" fmla="*/ 5371263 w 6127024"/>
              <a:gd name="connsiteY32-39510" fmla="*/ 2586413 h 6858000"/>
              <a:gd name="connsiteX33-39511" fmla="*/ 5407503 w 6127024"/>
              <a:gd name="connsiteY33-39512" fmla="*/ 2786290 h 6858000"/>
              <a:gd name="connsiteX34-39513" fmla="*/ 5407356 w 6127024"/>
              <a:gd name="connsiteY34-39514" fmla="*/ 2787545 h 6858000"/>
              <a:gd name="connsiteX35-39515" fmla="*/ 5457023 w 6127024"/>
              <a:gd name="connsiteY35-39516" fmla="*/ 2858292 h 6858000"/>
              <a:gd name="connsiteX36-39517" fmla="*/ 5479298 w 6127024"/>
              <a:gd name="connsiteY36-39518" fmla="*/ 2947791 h 6858000"/>
              <a:gd name="connsiteX37-39519" fmla="*/ 5481770 w 6127024"/>
              <a:gd name="connsiteY37-39520" fmla="*/ 2951352 h 6858000"/>
              <a:gd name="connsiteX38-39521" fmla="*/ 5482415 w 6127024"/>
              <a:gd name="connsiteY38-39522" fmla="*/ 3004079 h 6858000"/>
              <a:gd name="connsiteX39-39523" fmla="*/ 5503944 w 6127024"/>
              <a:gd name="connsiteY39-39524" fmla="*/ 3123335 h 6858000"/>
              <a:gd name="connsiteX40-39525" fmla="*/ 5516007 w 6127024"/>
              <a:gd name="connsiteY40-39526" fmla="*/ 3258473 h 6858000"/>
              <a:gd name="connsiteX41-39527" fmla="*/ 5589758 w 6127024"/>
              <a:gd name="connsiteY41-39528" fmla="*/ 3453699 h 6858000"/>
              <a:gd name="connsiteX42-39529" fmla="*/ 5596144 w 6127024"/>
              <a:gd name="connsiteY42-39530" fmla="*/ 3534624 h 6858000"/>
              <a:gd name="connsiteX43-39531" fmla="*/ 5597750 w 6127024"/>
              <a:gd name="connsiteY43-39532" fmla="*/ 3534129 h 6858000"/>
              <a:gd name="connsiteX44-39533" fmla="*/ 5599700 w 6127024"/>
              <a:gd name="connsiteY44-39534" fmla="*/ 3547221 h 6858000"/>
              <a:gd name="connsiteX45-39535" fmla="*/ 5618377 w 6127024"/>
              <a:gd name="connsiteY45-39536" fmla="*/ 3588431 h 6858000"/>
              <a:gd name="connsiteX46-39537" fmla="*/ 5620843 w 6127024"/>
              <a:gd name="connsiteY46-39538" fmla="*/ 3606745 h 6858000"/>
              <a:gd name="connsiteX47-39539" fmla="*/ 5655472 w 6127024"/>
              <a:gd name="connsiteY47-39540" fmla="*/ 3678877 h 6858000"/>
              <a:gd name="connsiteX48-39541" fmla="*/ 5683015 w 6127024"/>
              <a:gd name="connsiteY48-39542" fmla="*/ 3762025 h 6858000"/>
              <a:gd name="connsiteX49-39543" fmla="*/ 5696643 w 6127024"/>
              <a:gd name="connsiteY49-39544" fmla="*/ 3773888 h 6858000"/>
              <a:gd name="connsiteX50-39545" fmla="*/ 5768491 w 6127024"/>
              <a:gd name="connsiteY50-39546" fmla="*/ 3914399 h 6858000"/>
              <a:gd name="connsiteX51-39547" fmla="*/ 5793123 w 6127024"/>
              <a:gd name="connsiteY51-39548" fmla="*/ 3969952 h 6858000"/>
              <a:gd name="connsiteX52-39549" fmla="*/ 5808321 w 6127024"/>
              <a:gd name="connsiteY52-39550" fmla="*/ 3988153 h 6858000"/>
              <a:gd name="connsiteX53-39551" fmla="*/ 5825621 w 6127024"/>
              <a:gd name="connsiteY53-39552" fmla="*/ 4015525 h 6858000"/>
              <a:gd name="connsiteX54-39553" fmla="*/ 5860672 w 6127024"/>
              <a:gd name="connsiteY54-39554" fmla="*/ 4061579 h 6858000"/>
              <a:gd name="connsiteX55-39555" fmla="*/ 5872173 w 6127024"/>
              <a:gd name="connsiteY55-39556" fmla="*/ 4088497 h 6858000"/>
              <a:gd name="connsiteX56-39557" fmla="*/ 5894095 w 6127024"/>
              <a:gd name="connsiteY56-39558" fmla="*/ 4128857 h 6858000"/>
              <a:gd name="connsiteX57-39559" fmla="*/ 5903513 w 6127024"/>
              <a:gd name="connsiteY57-39560" fmla="*/ 4187661 h 6858000"/>
              <a:gd name="connsiteX58-39561" fmla="*/ 5917114 w 6127024"/>
              <a:gd name="connsiteY58-39562" fmla="*/ 4213096 h 6858000"/>
              <a:gd name="connsiteX59-39563" fmla="*/ 5924233 w 6127024"/>
              <a:gd name="connsiteY59-39564" fmla="*/ 4242060 h 6858000"/>
              <a:gd name="connsiteX60-39565" fmla="*/ 5928910 w 6127024"/>
              <a:gd name="connsiteY60-39566" fmla="*/ 4300973 h 6858000"/>
              <a:gd name="connsiteX61-39567" fmla="*/ 5939320 w 6127024"/>
              <a:gd name="connsiteY61-39568" fmla="*/ 4340435 h 6858000"/>
              <a:gd name="connsiteX62-39569" fmla="*/ 5946705 w 6127024"/>
              <a:gd name="connsiteY62-39570" fmla="*/ 4428051 h 6858000"/>
              <a:gd name="connsiteX63-39571" fmla="*/ 5949261 w 6127024"/>
              <a:gd name="connsiteY63-39572" fmla="*/ 4449185 h 6858000"/>
              <a:gd name="connsiteX64-39573" fmla="*/ 5968960 w 6127024"/>
              <a:gd name="connsiteY64-39574" fmla="*/ 4482655 h 6858000"/>
              <a:gd name="connsiteX65-39575" fmla="*/ 5998138 w 6127024"/>
              <a:gd name="connsiteY65-39576" fmla="*/ 4697518 h 6858000"/>
              <a:gd name="connsiteX66-39577" fmla="*/ 6007819 w 6127024"/>
              <a:gd name="connsiteY66-39578" fmla="*/ 4858148 h 6858000"/>
              <a:gd name="connsiteX67-39579" fmla="*/ 6007749 w 6127024"/>
              <a:gd name="connsiteY67-39580" fmla="*/ 4964715 h 6858000"/>
              <a:gd name="connsiteX68-39581" fmla="*/ 6005269 w 6127024"/>
              <a:gd name="connsiteY68-39582" fmla="*/ 5150567 h 6858000"/>
              <a:gd name="connsiteX69-39583" fmla="*/ 6001127 w 6127024"/>
              <a:gd name="connsiteY69-39584" fmla="*/ 5164609 h 6858000"/>
              <a:gd name="connsiteX70-39585" fmla="*/ 5998514 w 6127024"/>
              <a:gd name="connsiteY70-39586" fmla="*/ 5189673 h 6858000"/>
              <a:gd name="connsiteX71-39587" fmla="*/ 6018409 w 6127024"/>
              <a:gd name="connsiteY71-39588" fmla="*/ 5227157 h 6858000"/>
              <a:gd name="connsiteX72-39589" fmla="*/ 6036748 w 6127024"/>
              <a:gd name="connsiteY72-39590" fmla="*/ 5322752 h 6858000"/>
              <a:gd name="connsiteX73-39591" fmla="*/ 6036943 w 6127024"/>
              <a:gd name="connsiteY73-39592" fmla="*/ 5329480 h 6858000"/>
              <a:gd name="connsiteX74-39593" fmla="*/ 6037677 w 6127024"/>
              <a:gd name="connsiteY74-39594" fmla="*/ 5354807 h 6858000"/>
              <a:gd name="connsiteX75-39595" fmla="*/ 6039728 w 6127024"/>
              <a:gd name="connsiteY75-39596" fmla="*/ 5359416 h 6858000"/>
              <a:gd name="connsiteX76-39597" fmla="*/ 6053435 w 6127024"/>
              <a:gd name="connsiteY76-39598" fmla="*/ 5387547 h 6858000"/>
              <a:gd name="connsiteX77-39599" fmla="*/ 6065933 w 6127024"/>
              <a:gd name="connsiteY77-39600" fmla="*/ 5443002 h 6858000"/>
              <a:gd name="connsiteX78-39601" fmla="*/ 6068640 w 6127024"/>
              <a:gd name="connsiteY78-39602" fmla="*/ 5474503 h 6858000"/>
              <a:gd name="connsiteX79-39603" fmla="*/ 6080922 w 6127024"/>
              <a:gd name="connsiteY79-39604" fmla="*/ 5561070 h 6858000"/>
              <a:gd name="connsiteX80-39605" fmla="*/ 6096949 w 6127024"/>
              <a:gd name="connsiteY80-39606" fmla="*/ 5648179 h 6858000"/>
              <a:gd name="connsiteX81-39607" fmla="*/ 6121353 w 6127024"/>
              <a:gd name="connsiteY81-39608" fmla="*/ 5721725 h 6858000"/>
              <a:gd name="connsiteX82-39609" fmla="*/ 6109884 w 6127024"/>
              <a:gd name="connsiteY82-39610" fmla="*/ 5721959 h 6858000"/>
              <a:gd name="connsiteX83-39611" fmla="*/ 6127024 w 6127024"/>
              <a:gd name="connsiteY83-39612" fmla="*/ 5786902 h 6858000"/>
              <a:gd name="connsiteX84-39613" fmla="*/ 6115796 w 6127024"/>
              <a:gd name="connsiteY84-39614" fmla="*/ 5862844 h 6858000"/>
              <a:gd name="connsiteX85-39615" fmla="*/ 6102493 w 6127024"/>
              <a:gd name="connsiteY85-39616" fmla="*/ 5928602 h 6858000"/>
              <a:gd name="connsiteX86-39617" fmla="*/ 6056863 w 6127024"/>
              <a:gd name="connsiteY86-39618" fmla="*/ 6000643 h 6858000"/>
              <a:gd name="connsiteX87-39619" fmla="*/ 6045436 w 6127024"/>
              <a:gd name="connsiteY87-39620" fmla="*/ 6124480 h 6858000"/>
              <a:gd name="connsiteX88-39621" fmla="*/ 6030489 w 6127024"/>
              <a:gd name="connsiteY88-39622" fmla="*/ 6317666 h 6858000"/>
              <a:gd name="connsiteX89-39623" fmla="*/ 6007492 w 6127024"/>
              <a:gd name="connsiteY89-39624" fmla="*/ 6440818 h 6858000"/>
              <a:gd name="connsiteX90-39625" fmla="*/ 6009467 w 6127024"/>
              <a:gd name="connsiteY90-39626" fmla="*/ 6487076 h 6858000"/>
              <a:gd name="connsiteX91-39627" fmla="*/ 5995064 w 6127024"/>
              <a:gd name="connsiteY91-39628" fmla="*/ 6540791 h 6858000"/>
              <a:gd name="connsiteX92-39629" fmla="*/ 6004510 w 6127024"/>
              <a:gd name="connsiteY92-39630" fmla="*/ 6599256 h 6858000"/>
              <a:gd name="connsiteX93-39631" fmla="*/ 5986207 w 6127024"/>
              <a:gd name="connsiteY93-39632" fmla="*/ 6695855 h 6858000"/>
              <a:gd name="connsiteX94-39633" fmla="*/ 5979428 w 6127024"/>
              <a:gd name="connsiteY94-39634" fmla="*/ 6754678 h 6858000"/>
              <a:gd name="connsiteX95-39635" fmla="*/ 5983398 w 6127024"/>
              <a:gd name="connsiteY95-39636" fmla="*/ 6778641 h 6858000"/>
              <a:gd name="connsiteX96-39637" fmla="*/ 5984543 w 6127024"/>
              <a:gd name="connsiteY96-39638" fmla="*/ 6811016 h 6858000"/>
              <a:gd name="connsiteX97-39639" fmla="*/ 5979671 w 6127024"/>
              <a:gd name="connsiteY97-39640" fmla="*/ 6858000 h 6858000"/>
              <a:gd name="connsiteX98-39641" fmla="*/ 0 w 6127024"/>
              <a:gd name="connsiteY98-39642" fmla="*/ 6858000 h 6858000"/>
              <a:gd name="connsiteX99-39643" fmla="*/ 0 w 6127024"/>
              <a:gd name="connsiteY99-39644" fmla="*/ 0 h 6858000"/>
              <a:gd name="connsiteX0-39645" fmla="*/ 0 w 6127024"/>
              <a:gd name="connsiteY0-39646" fmla="*/ 0 h 6858000"/>
              <a:gd name="connsiteX1-39647" fmla="*/ 4965888 w 6127024"/>
              <a:gd name="connsiteY1-39648" fmla="*/ 0 h 6858000"/>
              <a:gd name="connsiteX2-39649" fmla="*/ 4967767 w 6127024"/>
              <a:gd name="connsiteY2-39650" fmla="*/ 7930 h 6858000"/>
              <a:gd name="connsiteX3-39651" fmla="*/ 4979444 w 6127024"/>
              <a:gd name="connsiteY3-39652" fmla="*/ 43921 h 6858000"/>
              <a:gd name="connsiteX4-39653" fmla="*/ 5021173 w 6127024"/>
              <a:gd name="connsiteY4-39654" fmla="*/ 123738 h 6858000"/>
              <a:gd name="connsiteX5-39655" fmla="*/ 5075458 w 6127024"/>
              <a:gd name="connsiteY5-39656" fmla="*/ 264355 h 6858000"/>
              <a:gd name="connsiteX6-39657" fmla="*/ 5081175 w 6127024"/>
              <a:gd name="connsiteY6-39658" fmla="*/ 277448 h 6858000"/>
              <a:gd name="connsiteX7-39659" fmla="*/ 5097011 w 6127024"/>
              <a:gd name="connsiteY7-39660" fmla="*/ 355616 h 6858000"/>
              <a:gd name="connsiteX8-39661" fmla="*/ 5153000 w 6127024"/>
              <a:gd name="connsiteY8-39662" fmla="*/ 507134 h 6858000"/>
              <a:gd name="connsiteX9-39663" fmla="*/ 5171282 w 6127024"/>
              <a:gd name="connsiteY9-39664" fmla="*/ 602071 h 6858000"/>
              <a:gd name="connsiteX10-39665" fmla="*/ 5176196 w 6127024"/>
              <a:gd name="connsiteY10-39666" fmla="*/ 636822 h 6858000"/>
              <a:gd name="connsiteX11-39667" fmla="*/ 5189051 w 6127024"/>
              <a:gd name="connsiteY11-39668" fmla="*/ 782518 h 6858000"/>
              <a:gd name="connsiteX12-39669" fmla="*/ 5218707 w 6127024"/>
              <a:gd name="connsiteY12-39670" fmla="*/ 886387 h 6858000"/>
              <a:gd name="connsiteX13-39671" fmla="*/ 5221281 w 6127024"/>
              <a:gd name="connsiteY13-39672" fmla="*/ 920873 h 6858000"/>
              <a:gd name="connsiteX14-39673" fmla="*/ 5201018 w 6127024"/>
              <a:gd name="connsiteY14-39674" fmla="*/ 1095027 h 6858000"/>
              <a:gd name="connsiteX15-39675" fmla="*/ 5189234 w 6127024"/>
              <a:gd name="connsiteY15-39676" fmla="*/ 1217308 h 6858000"/>
              <a:gd name="connsiteX16-39677" fmla="*/ 5202769 w 6127024"/>
              <a:gd name="connsiteY16-39678" fmla="*/ 1269450 h 6858000"/>
              <a:gd name="connsiteX17-39679" fmla="*/ 5225968 w 6127024"/>
              <a:gd name="connsiteY17-39680" fmla="*/ 1357994 h 6858000"/>
              <a:gd name="connsiteX18-39681" fmla="*/ 5231437 w 6127024"/>
              <a:gd name="connsiteY18-39682" fmla="*/ 1373779 h 6858000"/>
              <a:gd name="connsiteX19-39683" fmla="*/ 5237226 w 6127024"/>
              <a:gd name="connsiteY19-39684" fmla="*/ 1441327 h 6858000"/>
              <a:gd name="connsiteX20-39685" fmla="*/ 5255653 w 6127024"/>
              <a:gd name="connsiteY20-39686" fmla="*/ 1524712 h 6858000"/>
              <a:gd name="connsiteX21-39687" fmla="*/ 5263491 w 6127024"/>
              <a:gd name="connsiteY21-39688" fmla="*/ 1642938 h 6858000"/>
              <a:gd name="connsiteX22-39689" fmla="*/ 5256552 w 6127024"/>
              <a:gd name="connsiteY22-39690" fmla="*/ 1672509 h 6858000"/>
              <a:gd name="connsiteX23-39691" fmla="*/ 5266931 w 6127024"/>
              <a:gd name="connsiteY23-39692" fmla="*/ 1866147 h 6858000"/>
              <a:gd name="connsiteX24-39693" fmla="*/ 5255696 w 6127024"/>
              <a:gd name="connsiteY24-39694" fmla="*/ 1953770 h 6858000"/>
              <a:gd name="connsiteX25-39695" fmla="*/ 5252592 w 6127024"/>
              <a:gd name="connsiteY25-39696" fmla="*/ 2092210 h 6858000"/>
              <a:gd name="connsiteX26-39697" fmla="*/ 5250104 w 6127024"/>
              <a:gd name="connsiteY26-39698" fmla="*/ 2249166 h 6858000"/>
              <a:gd name="connsiteX27-39699" fmla="*/ 5251214 w 6127024"/>
              <a:gd name="connsiteY27-39700" fmla="*/ 2250944 h 6858000"/>
              <a:gd name="connsiteX28-39701" fmla="*/ 5250644 w 6127024"/>
              <a:gd name="connsiteY28-39702" fmla="*/ 2266619 h 6858000"/>
              <a:gd name="connsiteX29-39703" fmla="*/ 5293877 w 6127024"/>
              <a:gd name="connsiteY29-39704" fmla="*/ 2368649 h 6858000"/>
              <a:gd name="connsiteX30-39705" fmla="*/ 5311338 w 6127024"/>
              <a:gd name="connsiteY30-39706" fmla="*/ 2404034 h 6858000"/>
              <a:gd name="connsiteX31-39707" fmla="*/ 5338366 w 6127024"/>
              <a:gd name="connsiteY31-39708" fmla="*/ 2465052 h 6858000"/>
              <a:gd name="connsiteX32-39709" fmla="*/ 5371263 w 6127024"/>
              <a:gd name="connsiteY32-39710" fmla="*/ 2586413 h 6858000"/>
              <a:gd name="connsiteX33-39711" fmla="*/ 5407503 w 6127024"/>
              <a:gd name="connsiteY33-39712" fmla="*/ 2786290 h 6858000"/>
              <a:gd name="connsiteX34-39713" fmla="*/ 5407356 w 6127024"/>
              <a:gd name="connsiteY34-39714" fmla="*/ 2787545 h 6858000"/>
              <a:gd name="connsiteX35-39715" fmla="*/ 5457023 w 6127024"/>
              <a:gd name="connsiteY35-39716" fmla="*/ 2858292 h 6858000"/>
              <a:gd name="connsiteX36-39717" fmla="*/ 5479298 w 6127024"/>
              <a:gd name="connsiteY36-39718" fmla="*/ 2947791 h 6858000"/>
              <a:gd name="connsiteX37-39719" fmla="*/ 5481770 w 6127024"/>
              <a:gd name="connsiteY37-39720" fmla="*/ 2951352 h 6858000"/>
              <a:gd name="connsiteX38-39721" fmla="*/ 5482415 w 6127024"/>
              <a:gd name="connsiteY38-39722" fmla="*/ 3004079 h 6858000"/>
              <a:gd name="connsiteX39-39723" fmla="*/ 5503944 w 6127024"/>
              <a:gd name="connsiteY39-39724" fmla="*/ 3123335 h 6858000"/>
              <a:gd name="connsiteX40-39725" fmla="*/ 5516007 w 6127024"/>
              <a:gd name="connsiteY40-39726" fmla="*/ 3258473 h 6858000"/>
              <a:gd name="connsiteX41-39727" fmla="*/ 5589758 w 6127024"/>
              <a:gd name="connsiteY41-39728" fmla="*/ 3453699 h 6858000"/>
              <a:gd name="connsiteX42-39729" fmla="*/ 5596144 w 6127024"/>
              <a:gd name="connsiteY42-39730" fmla="*/ 3534624 h 6858000"/>
              <a:gd name="connsiteX43-39731" fmla="*/ 5597750 w 6127024"/>
              <a:gd name="connsiteY43-39732" fmla="*/ 3534129 h 6858000"/>
              <a:gd name="connsiteX44-39733" fmla="*/ 5599700 w 6127024"/>
              <a:gd name="connsiteY44-39734" fmla="*/ 3547221 h 6858000"/>
              <a:gd name="connsiteX45-39735" fmla="*/ 5618377 w 6127024"/>
              <a:gd name="connsiteY45-39736" fmla="*/ 3588431 h 6858000"/>
              <a:gd name="connsiteX46-39737" fmla="*/ 5655472 w 6127024"/>
              <a:gd name="connsiteY46-39738" fmla="*/ 3678877 h 6858000"/>
              <a:gd name="connsiteX47-39739" fmla="*/ 5683015 w 6127024"/>
              <a:gd name="connsiteY47-39740" fmla="*/ 3762025 h 6858000"/>
              <a:gd name="connsiteX48-39741" fmla="*/ 5696643 w 6127024"/>
              <a:gd name="connsiteY48-39742" fmla="*/ 3773888 h 6858000"/>
              <a:gd name="connsiteX49-39743" fmla="*/ 5768491 w 6127024"/>
              <a:gd name="connsiteY49-39744" fmla="*/ 3914399 h 6858000"/>
              <a:gd name="connsiteX50-39745" fmla="*/ 5793123 w 6127024"/>
              <a:gd name="connsiteY50-39746" fmla="*/ 3969952 h 6858000"/>
              <a:gd name="connsiteX51-39747" fmla="*/ 5808321 w 6127024"/>
              <a:gd name="connsiteY51-39748" fmla="*/ 3988153 h 6858000"/>
              <a:gd name="connsiteX52-39749" fmla="*/ 5825621 w 6127024"/>
              <a:gd name="connsiteY52-39750" fmla="*/ 4015525 h 6858000"/>
              <a:gd name="connsiteX53-39751" fmla="*/ 5860672 w 6127024"/>
              <a:gd name="connsiteY53-39752" fmla="*/ 4061579 h 6858000"/>
              <a:gd name="connsiteX54-39753" fmla="*/ 5872173 w 6127024"/>
              <a:gd name="connsiteY54-39754" fmla="*/ 4088497 h 6858000"/>
              <a:gd name="connsiteX55-39755" fmla="*/ 5894095 w 6127024"/>
              <a:gd name="connsiteY55-39756" fmla="*/ 4128857 h 6858000"/>
              <a:gd name="connsiteX56-39757" fmla="*/ 5903513 w 6127024"/>
              <a:gd name="connsiteY56-39758" fmla="*/ 4187661 h 6858000"/>
              <a:gd name="connsiteX57-39759" fmla="*/ 5917114 w 6127024"/>
              <a:gd name="connsiteY57-39760" fmla="*/ 4213096 h 6858000"/>
              <a:gd name="connsiteX58-39761" fmla="*/ 5924233 w 6127024"/>
              <a:gd name="connsiteY58-39762" fmla="*/ 4242060 h 6858000"/>
              <a:gd name="connsiteX59-39763" fmla="*/ 5928910 w 6127024"/>
              <a:gd name="connsiteY59-39764" fmla="*/ 4300973 h 6858000"/>
              <a:gd name="connsiteX60-39765" fmla="*/ 5939320 w 6127024"/>
              <a:gd name="connsiteY60-39766" fmla="*/ 4340435 h 6858000"/>
              <a:gd name="connsiteX61-39767" fmla="*/ 5946705 w 6127024"/>
              <a:gd name="connsiteY61-39768" fmla="*/ 4428051 h 6858000"/>
              <a:gd name="connsiteX62-39769" fmla="*/ 5949261 w 6127024"/>
              <a:gd name="connsiteY62-39770" fmla="*/ 4449185 h 6858000"/>
              <a:gd name="connsiteX63-39771" fmla="*/ 5968960 w 6127024"/>
              <a:gd name="connsiteY63-39772" fmla="*/ 4482655 h 6858000"/>
              <a:gd name="connsiteX64-39773" fmla="*/ 5998138 w 6127024"/>
              <a:gd name="connsiteY64-39774" fmla="*/ 4697518 h 6858000"/>
              <a:gd name="connsiteX65-39775" fmla="*/ 6007819 w 6127024"/>
              <a:gd name="connsiteY65-39776" fmla="*/ 4858148 h 6858000"/>
              <a:gd name="connsiteX66-39777" fmla="*/ 6007749 w 6127024"/>
              <a:gd name="connsiteY66-39778" fmla="*/ 4964715 h 6858000"/>
              <a:gd name="connsiteX67-39779" fmla="*/ 6005269 w 6127024"/>
              <a:gd name="connsiteY67-39780" fmla="*/ 5150567 h 6858000"/>
              <a:gd name="connsiteX68-39781" fmla="*/ 6001127 w 6127024"/>
              <a:gd name="connsiteY68-39782" fmla="*/ 5164609 h 6858000"/>
              <a:gd name="connsiteX69-39783" fmla="*/ 5998514 w 6127024"/>
              <a:gd name="connsiteY69-39784" fmla="*/ 5189673 h 6858000"/>
              <a:gd name="connsiteX70-39785" fmla="*/ 6018409 w 6127024"/>
              <a:gd name="connsiteY70-39786" fmla="*/ 5227157 h 6858000"/>
              <a:gd name="connsiteX71-39787" fmla="*/ 6036748 w 6127024"/>
              <a:gd name="connsiteY71-39788" fmla="*/ 5322752 h 6858000"/>
              <a:gd name="connsiteX72-39789" fmla="*/ 6036943 w 6127024"/>
              <a:gd name="connsiteY72-39790" fmla="*/ 5329480 h 6858000"/>
              <a:gd name="connsiteX73-39791" fmla="*/ 6037677 w 6127024"/>
              <a:gd name="connsiteY73-39792" fmla="*/ 5354807 h 6858000"/>
              <a:gd name="connsiteX74-39793" fmla="*/ 6039728 w 6127024"/>
              <a:gd name="connsiteY74-39794" fmla="*/ 5359416 h 6858000"/>
              <a:gd name="connsiteX75-39795" fmla="*/ 6053435 w 6127024"/>
              <a:gd name="connsiteY75-39796" fmla="*/ 5387547 h 6858000"/>
              <a:gd name="connsiteX76-39797" fmla="*/ 6065933 w 6127024"/>
              <a:gd name="connsiteY76-39798" fmla="*/ 5443002 h 6858000"/>
              <a:gd name="connsiteX77-39799" fmla="*/ 6068640 w 6127024"/>
              <a:gd name="connsiteY77-39800" fmla="*/ 5474503 h 6858000"/>
              <a:gd name="connsiteX78-39801" fmla="*/ 6080922 w 6127024"/>
              <a:gd name="connsiteY78-39802" fmla="*/ 5561070 h 6858000"/>
              <a:gd name="connsiteX79-39803" fmla="*/ 6096949 w 6127024"/>
              <a:gd name="connsiteY79-39804" fmla="*/ 5648179 h 6858000"/>
              <a:gd name="connsiteX80-39805" fmla="*/ 6121353 w 6127024"/>
              <a:gd name="connsiteY80-39806" fmla="*/ 5721725 h 6858000"/>
              <a:gd name="connsiteX81-39807" fmla="*/ 6109884 w 6127024"/>
              <a:gd name="connsiteY81-39808" fmla="*/ 5721959 h 6858000"/>
              <a:gd name="connsiteX82-39809" fmla="*/ 6127024 w 6127024"/>
              <a:gd name="connsiteY82-39810" fmla="*/ 5786902 h 6858000"/>
              <a:gd name="connsiteX83-39811" fmla="*/ 6115796 w 6127024"/>
              <a:gd name="connsiteY83-39812" fmla="*/ 5862844 h 6858000"/>
              <a:gd name="connsiteX84-39813" fmla="*/ 6102493 w 6127024"/>
              <a:gd name="connsiteY84-39814" fmla="*/ 5928602 h 6858000"/>
              <a:gd name="connsiteX85-39815" fmla="*/ 6056863 w 6127024"/>
              <a:gd name="connsiteY85-39816" fmla="*/ 6000643 h 6858000"/>
              <a:gd name="connsiteX86-39817" fmla="*/ 6045436 w 6127024"/>
              <a:gd name="connsiteY86-39818" fmla="*/ 6124480 h 6858000"/>
              <a:gd name="connsiteX87-39819" fmla="*/ 6030489 w 6127024"/>
              <a:gd name="connsiteY87-39820" fmla="*/ 6317666 h 6858000"/>
              <a:gd name="connsiteX88-39821" fmla="*/ 6007492 w 6127024"/>
              <a:gd name="connsiteY88-39822" fmla="*/ 6440818 h 6858000"/>
              <a:gd name="connsiteX89-39823" fmla="*/ 6009467 w 6127024"/>
              <a:gd name="connsiteY89-39824" fmla="*/ 6487076 h 6858000"/>
              <a:gd name="connsiteX90-39825" fmla="*/ 5995064 w 6127024"/>
              <a:gd name="connsiteY90-39826" fmla="*/ 6540791 h 6858000"/>
              <a:gd name="connsiteX91-39827" fmla="*/ 6004510 w 6127024"/>
              <a:gd name="connsiteY91-39828" fmla="*/ 6599256 h 6858000"/>
              <a:gd name="connsiteX92-39829" fmla="*/ 5986207 w 6127024"/>
              <a:gd name="connsiteY92-39830" fmla="*/ 6695855 h 6858000"/>
              <a:gd name="connsiteX93-39831" fmla="*/ 5979428 w 6127024"/>
              <a:gd name="connsiteY93-39832" fmla="*/ 6754678 h 6858000"/>
              <a:gd name="connsiteX94-39833" fmla="*/ 5983398 w 6127024"/>
              <a:gd name="connsiteY94-39834" fmla="*/ 6778641 h 6858000"/>
              <a:gd name="connsiteX95-39835" fmla="*/ 5984543 w 6127024"/>
              <a:gd name="connsiteY95-39836" fmla="*/ 6811016 h 6858000"/>
              <a:gd name="connsiteX96-39837" fmla="*/ 5979671 w 6127024"/>
              <a:gd name="connsiteY96-39838" fmla="*/ 6858000 h 6858000"/>
              <a:gd name="connsiteX97-39839" fmla="*/ 0 w 6127024"/>
              <a:gd name="connsiteY97-39840" fmla="*/ 6858000 h 6858000"/>
              <a:gd name="connsiteX98-39841" fmla="*/ 0 w 6127024"/>
              <a:gd name="connsiteY98-39842" fmla="*/ 0 h 6858000"/>
              <a:gd name="connsiteX0-39843" fmla="*/ 0 w 6127024"/>
              <a:gd name="connsiteY0-39844" fmla="*/ 0 h 6858000"/>
              <a:gd name="connsiteX1-39845" fmla="*/ 4965888 w 6127024"/>
              <a:gd name="connsiteY1-39846" fmla="*/ 0 h 6858000"/>
              <a:gd name="connsiteX2-39847" fmla="*/ 4967767 w 6127024"/>
              <a:gd name="connsiteY2-39848" fmla="*/ 7930 h 6858000"/>
              <a:gd name="connsiteX3-39849" fmla="*/ 4979444 w 6127024"/>
              <a:gd name="connsiteY3-39850" fmla="*/ 43921 h 6858000"/>
              <a:gd name="connsiteX4-39851" fmla="*/ 5021173 w 6127024"/>
              <a:gd name="connsiteY4-39852" fmla="*/ 123738 h 6858000"/>
              <a:gd name="connsiteX5-39853" fmla="*/ 5075458 w 6127024"/>
              <a:gd name="connsiteY5-39854" fmla="*/ 264355 h 6858000"/>
              <a:gd name="connsiteX6-39855" fmla="*/ 5081175 w 6127024"/>
              <a:gd name="connsiteY6-39856" fmla="*/ 277448 h 6858000"/>
              <a:gd name="connsiteX7-39857" fmla="*/ 5097011 w 6127024"/>
              <a:gd name="connsiteY7-39858" fmla="*/ 355616 h 6858000"/>
              <a:gd name="connsiteX8-39859" fmla="*/ 5153000 w 6127024"/>
              <a:gd name="connsiteY8-39860" fmla="*/ 507134 h 6858000"/>
              <a:gd name="connsiteX9-39861" fmla="*/ 5171282 w 6127024"/>
              <a:gd name="connsiteY9-39862" fmla="*/ 602071 h 6858000"/>
              <a:gd name="connsiteX10-39863" fmla="*/ 5176196 w 6127024"/>
              <a:gd name="connsiteY10-39864" fmla="*/ 636822 h 6858000"/>
              <a:gd name="connsiteX11-39865" fmla="*/ 5189051 w 6127024"/>
              <a:gd name="connsiteY11-39866" fmla="*/ 782518 h 6858000"/>
              <a:gd name="connsiteX12-39867" fmla="*/ 5218707 w 6127024"/>
              <a:gd name="connsiteY12-39868" fmla="*/ 886387 h 6858000"/>
              <a:gd name="connsiteX13-39869" fmla="*/ 5221281 w 6127024"/>
              <a:gd name="connsiteY13-39870" fmla="*/ 920873 h 6858000"/>
              <a:gd name="connsiteX14-39871" fmla="*/ 5201018 w 6127024"/>
              <a:gd name="connsiteY14-39872" fmla="*/ 1095027 h 6858000"/>
              <a:gd name="connsiteX15-39873" fmla="*/ 5189234 w 6127024"/>
              <a:gd name="connsiteY15-39874" fmla="*/ 1217308 h 6858000"/>
              <a:gd name="connsiteX16-39875" fmla="*/ 5202769 w 6127024"/>
              <a:gd name="connsiteY16-39876" fmla="*/ 1269450 h 6858000"/>
              <a:gd name="connsiteX17-39877" fmla="*/ 5225968 w 6127024"/>
              <a:gd name="connsiteY17-39878" fmla="*/ 1357994 h 6858000"/>
              <a:gd name="connsiteX18-39879" fmla="*/ 5231437 w 6127024"/>
              <a:gd name="connsiteY18-39880" fmla="*/ 1373779 h 6858000"/>
              <a:gd name="connsiteX19-39881" fmla="*/ 5237226 w 6127024"/>
              <a:gd name="connsiteY19-39882" fmla="*/ 1441327 h 6858000"/>
              <a:gd name="connsiteX20-39883" fmla="*/ 5255653 w 6127024"/>
              <a:gd name="connsiteY20-39884" fmla="*/ 1524712 h 6858000"/>
              <a:gd name="connsiteX21-39885" fmla="*/ 5263491 w 6127024"/>
              <a:gd name="connsiteY21-39886" fmla="*/ 1642938 h 6858000"/>
              <a:gd name="connsiteX22-39887" fmla="*/ 5256552 w 6127024"/>
              <a:gd name="connsiteY22-39888" fmla="*/ 1672509 h 6858000"/>
              <a:gd name="connsiteX23-39889" fmla="*/ 5266931 w 6127024"/>
              <a:gd name="connsiteY23-39890" fmla="*/ 1866147 h 6858000"/>
              <a:gd name="connsiteX24-39891" fmla="*/ 5255696 w 6127024"/>
              <a:gd name="connsiteY24-39892" fmla="*/ 1953770 h 6858000"/>
              <a:gd name="connsiteX25-39893" fmla="*/ 5252592 w 6127024"/>
              <a:gd name="connsiteY25-39894" fmla="*/ 2092210 h 6858000"/>
              <a:gd name="connsiteX26-39895" fmla="*/ 5250104 w 6127024"/>
              <a:gd name="connsiteY26-39896" fmla="*/ 2249166 h 6858000"/>
              <a:gd name="connsiteX27-39897" fmla="*/ 5251214 w 6127024"/>
              <a:gd name="connsiteY27-39898" fmla="*/ 2250944 h 6858000"/>
              <a:gd name="connsiteX28-39899" fmla="*/ 5250644 w 6127024"/>
              <a:gd name="connsiteY28-39900" fmla="*/ 2266619 h 6858000"/>
              <a:gd name="connsiteX29-39901" fmla="*/ 5293877 w 6127024"/>
              <a:gd name="connsiteY29-39902" fmla="*/ 2368649 h 6858000"/>
              <a:gd name="connsiteX30-39903" fmla="*/ 5311338 w 6127024"/>
              <a:gd name="connsiteY30-39904" fmla="*/ 2404034 h 6858000"/>
              <a:gd name="connsiteX31-39905" fmla="*/ 5338366 w 6127024"/>
              <a:gd name="connsiteY31-39906" fmla="*/ 2465052 h 6858000"/>
              <a:gd name="connsiteX32-39907" fmla="*/ 5371263 w 6127024"/>
              <a:gd name="connsiteY32-39908" fmla="*/ 2586413 h 6858000"/>
              <a:gd name="connsiteX33-39909" fmla="*/ 5407503 w 6127024"/>
              <a:gd name="connsiteY33-39910" fmla="*/ 2786290 h 6858000"/>
              <a:gd name="connsiteX34-39911" fmla="*/ 5407356 w 6127024"/>
              <a:gd name="connsiteY34-39912" fmla="*/ 2787545 h 6858000"/>
              <a:gd name="connsiteX35-39913" fmla="*/ 5457023 w 6127024"/>
              <a:gd name="connsiteY35-39914" fmla="*/ 2858292 h 6858000"/>
              <a:gd name="connsiteX36-39915" fmla="*/ 5479298 w 6127024"/>
              <a:gd name="connsiteY36-39916" fmla="*/ 2947791 h 6858000"/>
              <a:gd name="connsiteX37-39917" fmla="*/ 5481770 w 6127024"/>
              <a:gd name="connsiteY37-39918" fmla="*/ 2951352 h 6858000"/>
              <a:gd name="connsiteX38-39919" fmla="*/ 5482415 w 6127024"/>
              <a:gd name="connsiteY38-39920" fmla="*/ 3004079 h 6858000"/>
              <a:gd name="connsiteX39-39921" fmla="*/ 5503944 w 6127024"/>
              <a:gd name="connsiteY39-39922" fmla="*/ 3123335 h 6858000"/>
              <a:gd name="connsiteX40-39923" fmla="*/ 5516007 w 6127024"/>
              <a:gd name="connsiteY40-39924" fmla="*/ 3258473 h 6858000"/>
              <a:gd name="connsiteX41-39925" fmla="*/ 5589758 w 6127024"/>
              <a:gd name="connsiteY41-39926" fmla="*/ 3453699 h 6858000"/>
              <a:gd name="connsiteX42-39927" fmla="*/ 5596144 w 6127024"/>
              <a:gd name="connsiteY42-39928" fmla="*/ 3534624 h 6858000"/>
              <a:gd name="connsiteX43-39929" fmla="*/ 5597750 w 6127024"/>
              <a:gd name="connsiteY43-39930" fmla="*/ 3534129 h 6858000"/>
              <a:gd name="connsiteX44-39931" fmla="*/ 5618377 w 6127024"/>
              <a:gd name="connsiteY44-39932" fmla="*/ 3588431 h 6858000"/>
              <a:gd name="connsiteX45-39933" fmla="*/ 5655472 w 6127024"/>
              <a:gd name="connsiteY45-39934" fmla="*/ 3678877 h 6858000"/>
              <a:gd name="connsiteX46-39935" fmla="*/ 5683015 w 6127024"/>
              <a:gd name="connsiteY46-39936" fmla="*/ 3762025 h 6858000"/>
              <a:gd name="connsiteX47-39937" fmla="*/ 5696643 w 6127024"/>
              <a:gd name="connsiteY47-39938" fmla="*/ 3773888 h 6858000"/>
              <a:gd name="connsiteX48-39939" fmla="*/ 5768491 w 6127024"/>
              <a:gd name="connsiteY48-39940" fmla="*/ 3914399 h 6858000"/>
              <a:gd name="connsiteX49-39941" fmla="*/ 5793123 w 6127024"/>
              <a:gd name="connsiteY49-39942" fmla="*/ 3969952 h 6858000"/>
              <a:gd name="connsiteX50-39943" fmla="*/ 5808321 w 6127024"/>
              <a:gd name="connsiteY50-39944" fmla="*/ 3988153 h 6858000"/>
              <a:gd name="connsiteX51-39945" fmla="*/ 5825621 w 6127024"/>
              <a:gd name="connsiteY51-39946" fmla="*/ 4015525 h 6858000"/>
              <a:gd name="connsiteX52-39947" fmla="*/ 5860672 w 6127024"/>
              <a:gd name="connsiteY52-39948" fmla="*/ 4061579 h 6858000"/>
              <a:gd name="connsiteX53-39949" fmla="*/ 5872173 w 6127024"/>
              <a:gd name="connsiteY53-39950" fmla="*/ 4088497 h 6858000"/>
              <a:gd name="connsiteX54-39951" fmla="*/ 5894095 w 6127024"/>
              <a:gd name="connsiteY54-39952" fmla="*/ 4128857 h 6858000"/>
              <a:gd name="connsiteX55-39953" fmla="*/ 5903513 w 6127024"/>
              <a:gd name="connsiteY55-39954" fmla="*/ 4187661 h 6858000"/>
              <a:gd name="connsiteX56-39955" fmla="*/ 5917114 w 6127024"/>
              <a:gd name="connsiteY56-39956" fmla="*/ 4213096 h 6858000"/>
              <a:gd name="connsiteX57-39957" fmla="*/ 5924233 w 6127024"/>
              <a:gd name="connsiteY57-39958" fmla="*/ 4242060 h 6858000"/>
              <a:gd name="connsiteX58-39959" fmla="*/ 5928910 w 6127024"/>
              <a:gd name="connsiteY58-39960" fmla="*/ 4300973 h 6858000"/>
              <a:gd name="connsiteX59-39961" fmla="*/ 5939320 w 6127024"/>
              <a:gd name="connsiteY59-39962" fmla="*/ 4340435 h 6858000"/>
              <a:gd name="connsiteX60-39963" fmla="*/ 5946705 w 6127024"/>
              <a:gd name="connsiteY60-39964" fmla="*/ 4428051 h 6858000"/>
              <a:gd name="connsiteX61-39965" fmla="*/ 5949261 w 6127024"/>
              <a:gd name="connsiteY61-39966" fmla="*/ 4449185 h 6858000"/>
              <a:gd name="connsiteX62-39967" fmla="*/ 5968960 w 6127024"/>
              <a:gd name="connsiteY62-39968" fmla="*/ 4482655 h 6858000"/>
              <a:gd name="connsiteX63-39969" fmla="*/ 5998138 w 6127024"/>
              <a:gd name="connsiteY63-39970" fmla="*/ 4697518 h 6858000"/>
              <a:gd name="connsiteX64-39971" fmla="*/ 6007819 w 6127024"/>
              <a:gd name="connsiteY64-39972" fmla="*/ 4858148 h 6858000"/>
              <a:gd name="connsiteX65-39973" fmla="*/ 6007749 w 6127024"/>
              <a:gd name="connsiteY65-39974" fmla="*/ 4964715 h 6858000"/>
              <a:gd name="connsiteX66-39975" fmla="*/ 6005269 w 6127024"/>
              <a:gd name="connsiteY66-39976" fmla="*/ 5150567 h 6858000"/>
              <a:gd name="connsiteX67-39977" fmla="*/ 6001127 w 6127024"/>
              <a:gd name="connsiteY67-39978" fmla="*/ 5164609 h 6858000"/>
              <a:gd name="connsiteX68-39979" fmla="*/ 5998514 w 6127024"/>
              <a:gd name="connsiteY68-39980" fmla="*/ 5189673 h 6858000"/>
              <a:gd name="connsiteX69-39981" fmla="*/ 6018409 w 6127024"/>
              <a:gd name="connsiteY69-39982" fmla="*/ 5227157 h 6858000"/>
              <a:gd name="connsiteX70-39983" fmla="*/ 6036748 w 6127024"/>
              <a:gd name="connsiteY70-39984" fmla="*/ 5322752 h 6858000"/>
              <a:gd name="connsiteX71-39985" fmla="*/ 6036943 w 6127024"/>
              <a:gd name="connsiteY71-39986" fmla="*/ 5329480 h 6858000"/>
              <a:gd name="connsiteX72-39987" fmla="*/ 6037677 w 6127024"/>
              <a:gd name="connsiteY72-39988" fmla="*/ 5354807 h 6858000"/>
              <a:gd name="connsiteX73-39989" fmla="*/ 6039728 w 6127024"/>
              <a:gd name="connsiteY73-39990" fmla="*/ 5359416 h 6858000"/>
              <a:gd name="connsiteX74-39991" fmla="*/ 6053435 w 6127024"/>
              <a:gd name="connsiteY74-39992" fmla="*/ 5387547 h 6858000"/>
              <a:gd name="connsiteX75-39993" fmla="*/ 6065933 w 6127024"/>
              <a:gd name="connsiteY75-39994" fmla="*/ 5443002 h 6858000"/>
              <a:gd name="connsiteX76-39995" fmla="*/ 6068640 w 6127024"/>
              <a:gd name="connsiteY76-39996" fmla="*/ 5474503 h 6858000"/>
              <a:gd name="connsiteX77-39997" fmla="*/ 6080922 w 6127024"/>
              <a:gd name="connsiteY77-39998" fmla="*/ 5561070 h 6858000"/>
              <a:gd name="connsiteX78-39999" fmla="*/ 6096949 w 6127024"/>
              <a:gd name="connsiteY78-40000" fmla="*/ 5648179 h 6858000"/>
              <a:gd name="connsiteX79-40001" fmla="*/ 6121353 w 6127024"/>
              <a:gd name="connsiteY79-40002" fmla="*/ 5721725 h 6858000"/>
              <a:gd name="connsiteX80-40003" fmla="*/ 6109884 w 6127024"/>
              <a:gd name="connsiteY80-40004" fmla="*/ 5721959 h 6858000"/>
              <a:gd name="connsiteX81-40005" fmla="*/ 6127024 w 6127024"/>
              <a:gd name="connsiteY81-40006" fmla="*/ 5786902 h 6858000"/>
              <a:gd name="connsiteX82-40007" fmla="*/ 6115796 w 6127024"/>
              <a:gd name="connsiteY82-40008" fmla="*/ 5862844 h 6858000"/>
              <a:gd name="connsiteX83-40009" fmla="*/ 6102493 w 6127024"/>
              <a:gd name="connsiteY83-40010" fmla="*/ 5928602 h 6858000"/>
              <a:gd name="connsiteX84-40011" fmla="*/ 6056863 w 6127024"/>
              <a:gd name="connsiteY84-40012" fmla="*/ 6000643 h 6858000"/>
              <a:gd name="connsiteX85-40013" fmla="*/ 6045436 w 6127024"/>
              <a:gd name="connsiteY85-40014" fmla="*/ 6124480 h 6858000"/>
              <a:gd name="connsiteX86-40015" fmla="*/ 6030489 w 6127024"/>
              <a:gd name="connsiteY86-40016" fmla="*/ 6317666 h 6858000"/>
              <a:gd name="connsiteX87-40017" fmla="*/ 6007492 w 6127024"/>
              <a:gd name="connsiteY87-40018" fmla="*/ 6440818 h 6858000"/>
              <a:gd name="connsiteX88-40019" fmla="*/ 6009467 w 6127024"/>
              <a:gd name="connsiteY88-40020" fmla="*/ 6487076 h 6858000"/>
              <a:gd name="connsiteX89-40021" fmla="*/ 5995064 w 6127024"/>
              <a:gd name="connsiteY89-40022" fmla="*/ 6540791 h 6858000"/>
              <a:gd name="connsiteX90-40023" fmla="*/ 6004510 w 6127024"/>
              <a:gd name="connsiteY90-40024" fmla="*/ 6599256 h 6858000"/>
              <a:gd name="connsiteX91-40025" fmla="*/ 5986207 w 6127024"/>
              <a:gd name="connsiteY91-40026" fmla="*/ 6695855 h 6858000"/>
              <a:gd name="connsiteX92-40027" fmla="*/ 5979428 w 6127024"/>
              <a:gd name="connsiteY92-40028" fmla="*/ 6754678 h 6858000"/>
              <a:gd name="connsiteX93-40029" fmla="*/ 5983398 w 6127024"/>
              <a:gd name="connsiteY93-40030" fmla="*/ 6778641 h 6858000"/>
              <a:gd name="connsiteX94-40031" fmla="*/ 5984543 w 6127024"/>
              <a:gd name="connsiteY94-40032" fmla="*/ 6811016 h 6858000"/>
              <a:gd name="connsiteX95-40033" fmla="*/ 5979671 w 6127024"/>
              <a:gd name="connsiteY95-40034" fmla="*/ 6858000 h 6858000"/>
              <a:gd name="connsiteX96-40035" fmla="*/ 0 w 6127024"/>
              <a:gd name="connsiteY96-40036" fmla="*/ 6858000 h 6858000"/>
              <a:gd name="connsiteX97-40037" fmla="*/ 0 w 6127024"/>
              <a:gd name="connsiteY97-40038" fmla="*/ 0 h 6858000"/>
              <a:gd name="connsiteX0-40039" fmla="*/ 0 w 6127024"/>
              <a:gd name="connsiteY0-40040" fmla="*/ 0 h 6858000"/>
              <a:gd name="connsiteX1-40041" fmla="*/ 4965888 w 6127024"/>
              <a:gd name="connsiteY1-40042" fmla="*/ 0 h 6858000"/>
              <a:gd name="connsiteX2-40043" fmla="*/ 4967767 w 6127024"/>
              <a:gd name="connsiteY2-40044" fmla="*/ 7930 h 6858000"/>
              <a:gd name="connsiteX3-40045" fmla="*/ 4979444 w 6127024"/>
              <a:gd name="connsiteY3-40046" fmla="*/ 43921 h 6858000"/>
              <a:gd name="connsiteX4-40047" fmla="*/ 5021173 w 6127024"/>
              <a:gd name="connsiteY4-40048" fmla="*/ 123738 h 6858000"/>
              <a:gd name="connsiteX5-40049" fmla="*/ 5075458 w 6127024"/>
              <a:gd name="connsiteY5-40050" fmla="*/ 264355 h 6858000"/>
              <a:gd name="connsiteX6-40051" fmla="*/ 5081175 w 6127024"/>
              <a:gd name="connsiteY6-40052" fmla="*/ 277448 h 6858000"/>
              <a:gd name="connsiteX7-40053" fmla="*/ 5097011 w 6127024"/>
              <a:gd name="connsiteY7-40054" fmla="*/ 355616 h 6858000"/>
              <a:gd name="connsiteX8-40055" fmla="*/ 5153000 w 6127024"/>
              <a:gd name="connsiteY8-40056" fmla="*/ 507134 h 6858000"/>
              <a:gd name="connsiteX9-40057" fmla="*/ 5171282 w 6127024"/>
              <a:gd name="connsiteY9-40058" fmla="*/ 602071 h 6858000"/>
              <a:gd name="connsiteX10-40059" fmla="*/ 5176196 w 6127024"/>
              <a:gd name="connsiteY10-40060" fmla="*/ 636822 h 6858000"/>
              <a:gd name="connsiteX11-40061" fmla="*/ 5189051 w 6127024"/>
              <a:gd name="connsiteY11-40062" fmla="*/ 782518 h 6858000"/>
              <a:gd name="connsiteX12-40063" fmla="*/ 5218707 w 6127024"/>
              <a:gd name="connsiteY12-40064" fmla="*/ 886387 h 6858000"/>
              <a:gd name="connsiteX13-40065" fmla="*/ 5221281 w 6127024"/>
              <a:gd name="connsiteY13-40066" fmla="*/ 920873 h 6858000"/>
              <a:gd name="connsiteX14-40067" fmla="*/ 5201018 w 6127024"/>
              <a:gd name="connsiteY14-40068" fmla="*/ 1095027 h 6858000"/>
              <a:gd name="connsiteX15-40069" fmla="*/ 5189234 w 6127024"/>
              <a:gd name="connsiteY15-40070" fmla="*/ 1217308 h 6858000"/>
              <a:gd name="connsiteX16-40071" fmla="*/ 5202769 w 6127024"/>
              <a:gd name="connsiteY16-40072" fmla="*/ 1269450 h 6858000"/>
              <a:gd name="connsiteX17-40073" fmla="*/ 5225968 w 6127024"/>
              <a:gd name="connsiteY17-40074" fmla="*/ 1357994 h 6858000"/>
              <a:gd name="connsiteX18-40075" fmla="*/ 5231437 w 6127024"/>
              <a:gd name="connsiteY18-40076" fmla="*/ 1373779 h 6858000"/>
              <a:gd name="connsiteX19-40077" fmla="*/ 5237226 w 6127024"/>
              <a:gd name="connsiteY19-40078" fmla="*/ 1441327 h 6858000"/>
              <a:gd name="connsiteX20-40079" fmla="*/ 5255653 w 6127024"/>
              <a:gd name="connsiteY20-40080" fmla="*/ 1524712 h 6858000"/>
              <a:gd name="connsiteX21-40081" fmla="*/ 5263491 w 6127024"/>
              <a:gd name="connsiteY21-40082" fmla="*/ 1642938 h 6858000"/>
              <a:gd name="connsiteX22-40083" fmla="*/ 5256552 w 6127024"/>
              <a:gd name="connsiteY22-40084" fmla="*/ 1672509 h 6858000"/>
              <a:gd name="connsiteX23-40085" fmla="*/ 5266931 w 6127024"/>
              <a:gd name="connsiteY23-40086" fmla="*/ 1866147 h 6858000"/>
              <a:gd name="connsiteX24-40087" fmla="*/ 5255696 w 6127024"/>
              <a:gd name="connsiteY24-40088" fmla="*/ 1953770 h 6858000"/>
              <a:gd name="connsiteX25-40089" fmla="*/ 5252592 w 6127024"/>
              <a:gd name="connsiteY25-40090" fmla="*/ 2092210 h 6858000"/>
              <a:gd name="connsiteX26-40091" fmla="*/ 5250104 w 6127024"/>
              <a:gd name="connsiteY26-40092" fmla="*/ 2249166 h 6858000"/>
              <a:gd name="connsiteX27-40093" fmla="*/ 5251214 w 6127024"/>
              <a:gd name="connsiteY27-40094" fmla="*/ 2250944 h 6858000"/>
              <a:gd name="connsiteX28-40095" fmla="*/ 5250644 w 6127024"/>
              <a:gd name="connsiteY28-40096" fmla="*/ 2266619 h 6858000"/>
              <a:gd name="connsiteX29-40097" fmla="*/ 5293877 w 6127024"/>
              <a:gd name="connsiteY29-40098" fmla="*/ 2368649 h 6858000"/>
              <a:gd name="connsiteX30-40099" fmla="*/ 5311338 w 6127024"/>
              <a:gd name="connsiteY30-40100" fmla="*/ 2404034 h 6858000"/>
              <a:gd name="connsiteX31-40101" fmla="*/ 5338366 w 6127024"/>
              <a:gd name="connsiteY31-40102" fmla="*/ 2465052 h 6858000"/>
              <a:gd name="connsiteX32-40103" fmla="*/ 5371263 w 6127024"/>
              <a:gd name="connsiteY32-40104" fmla="*/ 2586413 h 6858000"/>
              <a:gd name="connsiteX33-40105" fmla="*/ 5407503 w 6127024"/>
              <a:gd name="connsiteY33-40106" fmla="*/ 2786290 h 6858000"/>
              <a:gd name="connsiteX34-40107" fmla="*/ 5407356 w 6127024"/>
              <a:gd name="connsiteY34-40108" fmla="*/ 2787545 h 6858000"/>
              <a:gd name="connsiteX35-40109" fmla="*/ 5457023 w 6127024"/>
              <a:gd name="connsiteY35-40110" fmla="*/ 2858292 h 6858000"/>
              <a:gd name="connsiteX36-40111" fmla="*/ 5479298 w 6127024"/>
              <a:gd name="connsiteY36-40112" fmla="*/ 2947791 h 6858000"/>
              <a:gd name="connsiteX37-40113" fmla="*/ 5481770 w 6127024"/>
              <a:gd name="connsiteY37-40114" fmla="*/ 2951352 h 6858000"/>
              <a:gd name="connsiteX38-40115" fmla="*/ 5482415 w 6127024"/>
              <a:gd name="connsiteY38-40116" fmla="*/ 3004079 h 6858000"/>
              <a:gd name="connsiteX39-40117" fmla="*/ 5503944 w 6127024"/>
              <a:gd name="connsiteY39-40118" fmla="*/ 3123335 h 6858000"/>
              <a:gd name="connsiteX40-40119" fmla="*/ 5516007 w 6127024"/>
              <a:gd name="connsiteY40-40120" fmla="*/ 3258473 h 6858000"/>
              <a:gd name="connsiteX41-40121" fmla="*/ 5589758 w 6127024"/>
              <a:gd name="connsiteY41-40122" fmla="*/ 3453699 h 6858000"/>
              <a:gd name="connsiteX42-40123" fmla="*/ 5596144 w 6127024"/>
              <a:gd name="connsiteY42-40124" fmla="*/ 3534624 h 6858000"/>
              <a:gd name="connsiteX43-40125" fmla="*/ 5597750 w 6127024"/>
              <a:gd name="connsiteY43-40126" fmla="*/ 3534129 h 6858000"/>
              <a:gd name="connsiteX44-40127" fmla="*/ 5618377 w 6127024"/>
              <a:gd name="connsiteY44-40128" fmla="*/ 3588431 h 6858000"/>
              <a:gd name="connsiteX45-40129" fmla="*/ 5655472 w 6127024"/>
              <a:gd name="connsiteY45-40130" fmla="*/ 3678877 h 6858000"/>
              <a:gd name="connsiteX46-40131" fmla="*/ 5683015 w 6127024"/>
              <a:gd name="connsiteY46-40132" fmla="*/ 3762025 h 6858000"/>
              <a:gd name="connsiteX47-40133" fmla="*/ 5696643 w 6127024"/>
              <a:gd name="connsiteY47-40134" fmla="*/ 3773888 h 6858000"/>
              <a:gd name="connsiteX48-40135" fmla="*/ 5768491 w 6127024"/>
              <a:gd name="connsiteY48-40136" fmla="*/ 3914399 h 6858000"/>
              <a:gd name="connsiteX49-40137" fmla="*/ 5793123 w 6127024"/>
              <a:gd name="connsiteY49-40138" fmla="*/ 3969952 h 6858000"/>
              <a:gd name="connsiteX50-40139" fmla="*/ 5808321 w 6127024"/>
              <a:gd name="connsiteY50-40140" fmla="*/ 3988153 h 6858000"/>
              <a:gd name="connsiteX51-40141" fmla="*/ 5825621 w 6127024"/>
              <a:gd name="connsiteY51-40142" fmla="*/ 4015525 h 6858000"/>
              <a:gd name="connsiteX52-40143" fmla="*/ 5860672 w 6127024"/>
              <a:gd name="connsiteY52-40144" fmla="*/ 4061579 h 6858000"/>
              <a:gd name="connsiteX53-40145" fmla="*/ 5872173 w 6127024"/>
              <a:gd name="connsiteY53-40146" fmla="*/ 4088497 h 6858000"/>
              <a:gd name="connsiteX54-40147" fmla="*/ 5894095 w 6127024"/>
              <a:gd name="connsiteY54-40148" fmla="*/ 4128857 h 6858000"/>
              <a:gd name="connsiteX55-40149" fmla="*/ 5903513 w 6127024"/>
              <a:gd name="connsiteY55-40150" fmla="*/ 4187661 h 6858000"/>
              <a:gd name="connsiteX56-40151" fmla="*/ 5917114 w 6127024"/>
              <a:gd name="connsiteY56-40152" fmla="*/ 4213096 h 6858000"/>
              <a:gd name="connsiteX57-40153" fmla="*/ 5924233 w 6127024"/>
              <a:gd name="connsiteY57-40154" fmla="*/ 4242060 h 6858000"/>
              <a:gd name="connsiteX58-40155" fmla="*/ 5928910 w 6127024"/>
              <a:gd name="connsiteY58-40156" fmla="*/ 4300973 h 6858000"/>
              <a:gd name="connsiteX59-40157" fmla="*/ 5946705 w 6127024"/>
              <a:gd name="connsiteY59-40158" fmla="*/ 4428051 h 6858000"/>
              <a:gd name="connsiteX60-40159" fmla="*/ 5949261 w 6127024"/>
              <a:gd name="connsiteY60-40160" fmla="*/ 4449185 h 6858000"/>
              <a:gd name="connsiteX61-40161" fmla="*/ 5968960 w 6127024"/>
              <a:gd name="connsiteY61-40162" fmla="*/ 4482655 h 6858000"/>
              <a:gd name="connsiteX62-40163" fmla="*/ 5998138 w 6127024"/>
              <a:gd name="connsiteY62-40164" fmla="*/ 4697518 h 6858000"/>
              <a:gd name="connsiteX63-40165" fmla="*/ 6007819 w 6127024"/>
              <a:gd name="connsiteY63-40166" fmla="*/ 4858148 h 6858000"/>
              <a:gd name="connsiteX64-40167" fmla="*/ 6007749 w 6127024"/>
              <a:gd name="connsiteY64-40168" fmla="*/ 4964715 h 6858000"/>
              <a:gd name="connsiteX65-40169" fmla="*/ 6005269 w 6127024"/>
              <a:gd name="connsiteY65-40170" fmla="*/ 5150567 h 6858000"/>
              <a:gd name="connsiteX66-40171" fmla="*/ 6001127 w 6127024"/>
              <a:gd name="connsiteY66-40172" fmla="*/ 5164609 h 6858000"/>
              <a:gd name="connsiteX67-40173" fmla="*/ 5998514 w 6127024"/>
              <a:gd name="connsiteY67-40174" fmla="*/ 5189673 h 6858000"/>
              <a:gd name="connsiteX68-40175" fmla="*/ 6018409 w 6127024"/>
              <a:gd name="connsiteY68-40176" fmla="*/ 5227157 h 6858000"/>
              <a:gd name="connsiteX69-40177" fmla="*/ 6036748 w 6127024"/>
              <a:gd name="connsiteY69-40178" fmla="*/ 5322752 h 6858000"/>
              <a:gd name="connsiteX70-40179" fmla="*/ 6036943 w 6127024"/>
              <a:gd name="connsiteY70-40180" fmla="*/ 5329480 h 6858000"/>
              <a:gd name="connsiteX71-40181" fmla="*/ 6037677 w 6127024"/>
              <a:gd name="connsiteY71-40182" fmla="*/ 5354807 h 6858000"/>
              <a:gd name="connsiteX72-40183" fmla="*/ 6039728 w 6127024"/>
              <a:gd name="connsiteY72-40184" fmla="*/ 5359416 h 6858000"/>
              <a:gd name="connsiteX73-40185" fmla="*/ 6053435 w 6127024"/>
              <a:gd name="connsiteY73-40186" fmla="*/ 5387547 h 6858000"/>
              <a:gd name="connsiteX74-40187" fmla="*/ 6065933 w 6127024"/>
              <a:gd name="connsiteY74-40188" fmla="*/ 5443002 h 6858000"/>
              <a:gd name="connsiteX75-40189" fmla="*/ 6068640 w 6127024"/>
              <a:gd name="connsiteY75-40190" fmla="*/ 5474503 h 6858000"/>
              <a:gd name="connsiteX76-40191" fmla="*/ 6080922 w 6127024"/>
              <a:gd name="connsiteY76-40192" fmla="*/ 5561070 h 6858000"/>
              <a:gd name="connsiteX77-40193" fmla="*/ 6096949 w 6127024"/>
              <a:gd name="connsiteY77-40194" fmla="*/ 5648179 h 6858000"/>
              <a:gd name="connsiteX78-40195" fmla="*/ 6121353 w 6127024"/>
              <a:gd name="connsiteY78-40196" fmla="*/ 5721725 h 6858000"/>
              <a:gd name="connsiteX79-40197" fmla="*/ 6109884 w 6127024"/>
              <a:gd name="connsiteY79-40198" fmla="*/ 5721959 h 6858000"/>
              <a:gd name="connsiteX80-40199" fmla="*/ 6127024 w 6127024"/>
              <a:gd name="connsiteY80-40200" fmla="*/ 5786902 h 6858000"/>
              <a:gd name="connsiteX81-40201" fmla="*/ 6115796 w 6127024"/>
              <a:gd name="connsiteY81-40202" fmla="*/ 5862844 h 6858000"/>
              <a:gd name="connsiteX82-40203" fmla="*/ 6102493 w 6127024"/>
              <a:gd name="connsiteY82-40204" fmla="*/ 5928602 h 6858000"/>
              <a:gd name="connsiteX83-40205" fmla="*/ 6056863 w 6127024"/>
              <a:gd name="connsiteY83-40206" fmla="*/ 6000643 h 6858000"/>
              <a:gd name="connsiteX84-40207" fmla="*/ 6045436 w 6127024"/>
              <a:gd name="connsiteY84-40208" fmla="*/ 6124480 h 6858000"/>
              <a:gd name="connsiteX85-40209" fmla="*/ 6030489 w 6127024"/>
              <a:gd name="connsiteY85-40210" fmla="*/ 6317666 h 6858000"/>
              <a:gd name="connsiteX86-40211" fmla="*/ 6007492 w 6127024"/>
              <a:gd name="connsiteY86-40212" fmla="*/ 6440818 h 6858000"/>
              <a:gd name="connsiteX87-40213" fmla="*/ 6009467 w 6127024"/>
              <a:gd name="connsiteY87-40214" fmla="*/ 6487076 h 6858000"/>
              <a:gd name="connsiteX88-40215" fmla="*/ 5995064 w 6127024"/>
              <a:gd name="connsiteY88-40216" fmla="*/ 6540791 h 6858000"/>
              <a:gd name="connsiteX89-40217" fmla="*/ 6004510 w 6127024"/>
              <a:gd name="connsiteY89-40218" fmla="*/ 6599256 h 6858000"/>
              <a:gd name="connsiteX90-40219" fmla="*/ 5986207 w 6127024"/>
              <a:gd name="connsiteY90-40220" fmla="*/ 6695855 h 6858000"/>
              <a:gd name="connsiteX91-40221" fmla="*/ 5979428 w 6127024"/>
              <a:gd name="connsiteY91-40222" fmla="*/ 6754678 h 6858000"/>
              <a:gd name="connsiteX92-40223" fmla="*/ 5983398 w 6127024"/>
              <a:gd name="connsiteY92-40224" fmla="*/ 6778641 h 6858000"/>
              <a:gd name="connsiteX93-40225" fmla="*/ 5984543 w 6127024"/>
              <a:gd name="connsiteY93-40226" fmla="*/ 6811016 h 6858000"/>
              <a:gd name="connsiteX94-40227" fmla="*/ 5979671 w 6127024"/>
              <a:gd name="connsiteY94-40228" fmla="*/ 6858000 h 6858000"/>
              <a:gd name="connsiteX95-40229" fmla="*/ 0 w 6127024"/>
              <a:gd name="connsiteY95-40230" fmla="*/ 6858000 h 6858000"/>
              <a:gd name="connsiteX96-40231" fmla="*/ 0 w 6127024"/>
              <a:gd name="connsiteY96-40232" fmla="*/ 0 h 6858000"/>
              <a:gd name="connsiteX0-40233" fmla="*/ 0 w 6127024"/>
              <a:gd name="connsiteY0-40234" fmla="*/ 0 h 6858000"/>
              <a:gd name="connsiteX1-40235" fmla="*/ 4965888 w 6127024"/>
              <a:gd name="connsiteY1-40236" fmla="*/ 0 h 6858000"/>
              <a:gd name="connsiteX2-40237" fmla="*/ 4967767 w 6127024"/>
              <a:gd name="connsiteY2-40238" fmla="*/ 7930 h 6858000"/>
              <a:gd name="connsiteX3-40239" fmla="*/ 4979444 w 6127024"/>
              <a:gd name="connsiteY3-40240" fmla="*/ 43921 h 6858000"/>
              <a:gd name="connsiteX4-40241" fmla="*/ 5021173 w 6127024"/>
              <a:gd name="connsiteY4-40242" fmla="*/ 123738 h 6858000"/>
              <a:gd name="connsiteX5-40243" fmla="*/ 5075458 w 6127024"/>
              <a:gd name="connsiteY5-40244" fmla="*/ 264355 h 6858000"/>
              <a:gd name="connsiteX6-40245" fmla="*/ 5081175 w 6127024"/>
              <a:gd name="connsiteY6-40246" fmla="*/ 277448 h 6858000"/>
              <a:gd name="connsiteX7-40247" fmla="*/ 5097011 w 6127024"/>
              <a:gd name="connsiteY7-40248" fmla="*/ 355616 h 6858000"/>
              <a:gd name="connsiteX8-40249" fmla="*/ 5153000 w 6127024"/>
              <a:gd name="connsiteY8-40250" fmla="*/ 507134 h 6858000"/>
              <a:gd name="connsiteX9-40251" fmla="*/ 5171282 w 6127024"/>
              <a:gd name="connsiteY9-40252" fmla="*/ 602071 h 6858000"/>
              <a:gd name="connsiteX10-40253" fmla="*/ 5176196 w 6127024"/>
              <a:gd name="connsiteY10-40254" fmla="*/ 636822 h 6858000"/>
              <a:gd name="connsiteX11-40255" fmla="*/ 5189051 w 6127024"/>
              <a:gd name="connsiteY11-40256" fmla="*/ 782518 h 6858000"/>
              <a:gd name="connsiteX12-40257" fmla="*/ 5218707 w 6127024"/>
              <a:gd name="connsiteY12-40258" fmla="*/ 886387 h 6858000"/>
              <a:gd name="connsiteX13-40259" fmla="*/ 5221281 w 6127024"/>
              <a:gd name="connsiteY13-40260" fmla="*/ 920873 h 6858000"/>
              <a:gd name="connsiteX14-40261" fmla="*/ 5201018 w 6127024"/>
              <a:gd name="connsiteY14-40262" fmla="*/ 1095027 h 6858000"/>
              <a:gd name="connsiteX15-40263" fmla="*/ 5189234 w 6127024"/>
              <a:gd name="connsiteY15-40264" fmla="*/ 1217308 h 6858000"/>
              <a:gd name="connsiteX16-40265" fmla="*/ 5202769 w 6127024"/>
              <a:gd name="connsiteY16-40266" fmla="*/ 1269450 h 6858000"/>
              <a:gd name="connsiteX17-40267" fmla="*/ 5225968 w 6127024"/>
              <a:gd name="connsiteY17-40268" fmla="*/ 1357994 h 6858000"/>
              <a:gd name="connsiteX18-40269" fmla="*/ 5231437 w 6127024"/>
              <a:gd name="connsiteY18-40270" fmla="*/ 1373779 h 6858000"/>
              <a:gd name="connsiteX19-40271" fmla="*/ 5237226 w 6127024"/>
              <a:gd name="connsiteY19-40272" fmla="*/ 1441327 h 6858000"/>
              <a:gd name="connsiteX20-40273" fmla="*/ 5255653 w 6127024"/>
              <a:gd name="connsiteY20-40274" fmla="*/ 1524712 h 6858000"/>
              <a:gd name="connsiteX21-40275" fmla="*/ 5263491 w 6127024"/>
              <a:gd name="connsiteY21-40276" fmla="*/ 1642938 h 6858000"/>
              <a:gd name="connsiteX22-40277" fmla="*/ 5256552 w 6127024"/>
              <a:gd name="connsiteY22-40278" fmla="*/ 1672509 h 6858000"/>
              <a:gd name="connsiteX23-40279" fmla="*/ 5266931 w 6127024"/>
              <a:gd name="connsiteY23-40280" fmla="*/ 1866147 h 6858000"/>
              <a:gd name="connsiteX24-40281" fmla="*/ 5255696 w 6127024"/>
              <a:gd name="connsiteY24-40282" fmla="*/ 1953770 h 6858000"/>
              <a:gd name="connsiteX25-40283" fmla="*/ 5252592 w 6127024"/>
              <a:gd name="connsiteY25-40284" fmla="*/ 2092210 h 6858000"/>
              <a:gd name="connsiteX26-40285" fmla="*/ 5250104 w 6127024"/>
              <a:gd name="connsiteY26-40286" fmla="*/ 2249166 h 6858000"/>
              <a:gd name="connsiteX27-40287" fmla="*/ 5251214 w 6127024"/>
              <a:gd name="connsiteY27-40288" fmla="*/ 2250944 h 6858000"/>
              <a:gd name="connsiteX28-40289" fmla="*/ 5250644 w 6127024"/>
              <a:gd name="connsiteY28-40290" fmla="*/ 2266619 h 6858000"/>
              <a:gd name="connsiteX29-40291" fmla="*/ 5293877 w 6127024"/>
              <a:gd name="connsiteY29-40292" fmla="*/ 2368649 h 6858000"/>
              <a:gd name="connsiteX30-40293" fmla="*/ 5311338 w 6127024"/>
              <a:gd name="connsiteY30-40294" fmla="*/ 2404034 h 6858000"/>
              <a:gd name="connsiteX31-40295" fmla="*/ 5338366 w 6127024"/>
              <a:gd name="connsiteY31-40296" fmla="*/ 2465052 h 6858000"/>
              <a:gd name="connsiteX32-40297" fmla="*/ 5371263 w 6127024"/>
              <a:gd name="connsiteY32-40298" fmla="*/ 2586413 h 6858000"/>
              <a:gd name="connsiteX33-40299" fmla="*/ 5407503 w 6127024"/>
              <a:gd name="connsiteY33-40300" fmla="*/ 2786290 h 6858000"/>
              <a:gd name="connsiteX34-40301" fmla="*/ 5407356 w 6127024"/>
              <a:gd name="connsiteY34-40302" fmla="*/ 2787545 h 6858000"/>
              <a:gd name="connsiteX35-40303" fmla="*/ 5457023 w 6127024"/>
              <a:gd name="connsiteY35-40304" fmla="*/ 2858292 h 6858000"/>
              <a:gd name="connsiteX36-40305" fmla="*/ 5479298 w 6127024"/>
              <a:gd name="connsiteY36-40306" fmla="*/ 2947791 h 6858000"/>
              <a:gd name="connsiteX37-40307" fmla="*/ 5481770 w 6127024"/>
              <a:gd name="connsiteY37-40308" fmla="*/ 2951352 h 6858000"/>
              <a:gd name="connsiteX38-40309" fmla="*/ 5482415 w 6127024"/>
              <a:gd name="connsiteY38-40310" fmla="*/ 3004079 h 6858000"/>
              <a:gd name="connsiteX39-40311" fmla="*/ 5503944 w 6127024"/>
              <a:gd name="connsiteY39-40312" fmla="*/ 3123335 h 6858000"/>
              <a:gd name="connsiteX40-40313" fmla="*/ 5516007 w 6127024"/>
              <a:gd name="connsiteY40-40314" fmla="*/ 3258473 h 6858000"/>
              <a:gd name="connsiteX41-40315" fmla="*/ 5589758 w 6127024"/>
              <a:gd name="connsiteY41-40316" fmla="*/ 3453699 h 6858000"/>
              <a:gd name="connsiteX42-40317" fmla="*/ 5596144 w 6127024"/>
              <a:gd name="connsiteY42-40318" fmla="*/ 3534624 h 6858000"/>
              <a:gd name="connsiteX43-40319" fmla="*/ 5597750 w 6127024"/>
              <a:gd name="connsiteY43-40320" fmla="*/ 3534129 h 6858000"/>
              <a:gd name="connsiteX44-40321" fmla="*/ 5618377 w 6127024"/>
              <a:gd name="connsiteY44-40322" fmla="*/ 3588431 h 6858000"/>
              <a:gd name="connsiteX45-40323" fmla="*/ 5655472 w 6127024"/>
              <a:gd name="connsiteY45-40324" fmla="*/ 3678877 h 6858000"/>
              <a:gd name="connsiteX46-40325" fmla="*/ 5683015 w 6127024"/>
              <a:gd name="connsiteY46-40326" fmla="*/ 3762025 h 6858000"/>
              <a:gd name="connsiteX47-40327" fmla="*/ 5696643 w 6127024"/>
              <a:gd name="connsiteY47-40328" fmla="*/ 3773888 h 6858000"/>
              <a:gd name="connsiteX48-40329" fmla="*/ 5768491 w 6127024"/>
              <a:gd name="connsiteY48-40330" fmla="*/ 3914399 h 6858000"/>
              <a:gd name="connsiteX49-40331" fmla="*/ 5793123 w 6127024"/>
              <a:gd name="connsiteY49-40332" fmla="*/ 3969952 h 6858000"/>
              <a:gd name="connsiteX50-40333" fmla="*/ 5808321 w 6127024"/>
              <a:gd name="connsiteY50-40334" fmla="*/ 3988153 h 6858000"/>
              <a:gd name="connsiteX51-40335" fmla="*/ 5825621 w 6127024"/>
              <a:gd name="connsiteY51-40336" fmla="*/ 4015525 h 6858000"/>
              <a:gd name="connsiteX52-40337" fmla="*/ 5860672 w 6127024"/>
              <a:gd name="connsiteY52-40338" fmla="*/ 4061579 h 6858000"/>
              <a:gd name="connsiteX53-40339" fmla="*/ 5872173 w 6127024"/>
              <a:gd name="connsiteY53-40340" fmla="*/ 4088497 h 6858000"/>
              <a:gd name="connsiteX54-40341" fmla="*/ 5894095 w 6127024"/>
              <a:gd name="connsiteY54-40342" fmla="*/ 4128857 h 6858000"/>
              <a:gd name="connsiteX55-40343" fmla="*/ 5903513 w 6127024"/>
              <a:gd name="connsiteY55-40344" fmla="*/ 4187661 h 6858000"/>
              <a:gd name="connsiteX56-40345" fmla="*/ 5924233 w 6127024"/>
              <a:gd name="connsiteY56-40346" fmla="*/ 4242060 h 6858000"/>
              <a:gd name="connsiteX57-40347" fmla="*/ 5928910 w 6127024"/>
              <a:gd name="connsiteY57-40348" fmla="*/ 4300973 h 6858000"/>
              <a:gd name="connsiteX58-40349" fmla="*/ 5946705 w 6127024"/>
              <a:gd name="connsiteY58-40350" fmla="*/ 4428051 h 6858000"/>
              <a:gd name="connsiteX59-40351" fmla="*/ 5949261 w 6127024"/>
              <a:gd name="connsiteY59-40352" fmla="*/ 4449185 h 6858000"/>
              <a:gd name="connsiteX60-40353" fmla="*/ 5968960 w 6127024"/>
              <a:gd name="connsiteY60-40354" fmla="*/ 4482655 h 6858000"/>
              <a:gd name="connsiteX61-40355" fmla="*/ 5998138 w 6127024"/>
              <a:gd name="connsiteY61-40356" fmla="*/ 4697518 h 6858000"/>
              <a:gd name="connsiteX62-40357" fmla="*/ 6007819 w 6127024"/>
              <a:gd name="connsiteY62-40358" fmla="*/ 4858148 h 6858000"/>
              <a:gd name="connsiteX63-40359" fmla="*/ 6007749 w 6127024"/>
              <a:gd name="connsiteY63-40360" fmla="*/ 4964715 h 6858000"/>
              <a:gd name="connsiteX64-40361" fmla="*/ 6005269 w 6127024"/>
              <a:gd name="connsiteY64-40362" fmla="*/ 5150567 h 6858000"/>
              <a:gd name="connsiteX65-40363" fmla="*/ 6001127 w 6127024"/>
              <a:gd name="connsiteY65-40364" fmla="*/ 5164609 h 6858000"/>
              <a:gd name="connsiteX66-40365" fmla="*/ 5998514 w 6127024"/>
              <a:gd name="connsiteY66-40366" fmla="*/ 5189673 h 6858000"/>
              <a:gd name="connsiteX67-40367" fmla="*/ 6018409 w 6127024"/>
              <a:gd name="connsiteY67-40368" fmla="*/ 5227157 h 6858000"/>
              <a:gd name="connsiteX68-40369" fmla="*/ 6036748 w 6127024"/>
              <a:gd name="connsiteY68-40370" fmla="*/ 5322752 h 6858000"/>
              <a:gd name="connsiteX69-40371" fmla="*/ 6036943 w 6127024"/>
              <a:gd name="connsiteY69-40372" fmla="*/ 5329480 h 6858000"/>
              <a:gd name="connsiteX70-40373" fmla="*/ 6037677 w 6127024"/>
              <a:gd name="connsiteY70-40374" fmla="*/ 5354807 h 6858000"/>
              <a:gd name="connsiteX71-40375" fmla="*/ 6039728 w 6127024"/>
              <a:gd name="connsiteY71-40376" fmla="*/ 5359416 h 6858000"/>
              <a:gd name="connsiteX72-40377" fmla="*/ 6053435 w 6127024"/>
              <a:gd name="connsiteY72-40378" fmla="*/ 5387547 h 6858000"/>
              <a:gd name="connsiteX73-40379" fmla="*/ 6065933 w 6127024"/>
              <a:gd name="connsiteY73-40380" fmla="*/ 5443002 h 6858000"/>
              <a:gd name="connsiteX74-40381" fmla="*/ 6068640 w 6127024"/>
              <a:gd name="connsiteY74-40382" fmla="*/ 5474503 h 6858000"/>
              <a:gd name="connsiteX75-40383" fmla="*/ 6080922 w 6127024"/>
              <a:gd name="connsiteY75-40384" fmla="*/ 5561070 h 6858000"/>
              <a:gd name="connsiteX76-40385" fmla="*/ 6096949 w 6127024"/>
              <a:gd name="connsiteY76-40386" fmla="*/ 5648179 h 6858000"/>
              <a:gd name="connsiteX77-40387" fmla="*/ 6121353 w 6127024"/>
              <a:gd name="connsiteY77-40388" fmla="*/ 5721725 h 6858000"/>
              <a:gd name="connsiteX78-40389" fmla="*/ 6109884 w 6127024"/>
              <a:gd name="connsiteY78-40390" fmla="*/ 5721959 h 6858000"/>
              <a:gd name="connsiteX79-40391" fmla="*/ 6127024 w 6127024"/>
              <a:gd name="connsiteY79-40392" fmla="*/ 5786902 h 6858000"/>
              <a:gd name="connsiteX80-40393" fmla="*/ 6115796 w 6127024"/>
              <a:gd name="connsiteY80-40394" fmla="*/ 5862844 h 6858000"/>
              <a:gd name="connsiteX81-40395" fmla="*/ 6102493 w 6127024"/>
              <a:gd name="connsiteY81-40396" fmla="*/ 5928602 h 6858000"/>
              <a:gd name="connsiteX82-40397" fmla="*/ 6056863 w 6127024"/>
              <a:gd name="connsiteY82-40398" fmla="*/ 6000643 h 6858000"/>
              <a:gd name="connsiteX83-40399" fmla="*/ 6045436 w 6127024"/>
              <a:gd name="connsiteY83-40400" fmla="*/ 6124480 h 6858000"/>
              <a:gd name="connsiteX84-40401" fmla="*/ 6030489 w 6127024"/>
              <a:gd name="connsiteY84-40402" fmla="*/ 6317666 h 6858000"/>
              <a:gd name="connsiteX85-40403" fmla="*/ 6007492 w 6127024"/>
              <a:gd name="connsiteY85-40404" fmla="*/ 6440818 h 6858000"/>
              <a:gd name="connsiteX86-40405" fmla="*/ 6009467 w 6127024"/>
              <a:gd name="connsiteY86-40406" fmla="*/ 6487076 h 6858000"/>
              <a:gd name="connsiteX87-40407" fmla="*/ 5995064 w 6127024"/>
              <a:gd name="connsiteY87-40408" fmla="*/ 6540791 h 6858000"/>
              <a:gd name="connsiteX88-40409" fmla="*/ 6004510 w 6127024"/>
              <a:gd name="connsiteY88-40410" fmla="*/ 6599256 h 6858000"/>
              <a:gd name="connsiteX89-40411" fmla="*/ 5986207 w 6127024"/>
              <a:gd name="connsiteY89-40412" fmla="*/ 6695855 h 6858000"/>
              <a:gd name="connsiteX90-40413" fmla="*/ 5979428 w 6127024"/>
              <a:gd name="connsiteY90-40414" fmla="*/ 6754678 h 6858000"/>
              <a:gd name="connsiteX91-40415" fmla="*/ 5983398 w 6127024"/>
              <a:gd name="connsiteY91-40416" fmla="*/ 6778641 h 6858000"/>
              <a:gd name="connsiteX92-40417" fmla="*/ 5984543 w 6127024"/>
              <a:gd name="connsiteY92-40418" fmla="*/ 6811016 h 6858000"/>
              <a:gd name="connsiteX93-40419" fmla="*/ 5979671 w 6127024"/>
              <a:gd name="connsiteY93-40420" fmla="*/ 6858000 h 6858000"/>
              <a:gd name="connsiteX94-40421" fmla="*/ 0 w 6127024"/>
              <a:gd name="connsiteY94-40422" fmla="*/ 6858000 h 6858000"/>
              <a:gd name="connsiteX95-40423" fmla="*/ 0 w 6127024"/>
              <a:gd name="connsiteY95-40424" fmla="*/ 0 h 6858000"/>
              <a:gd name="connsiteX0-40425" fmla="*/ 0 w 6127024"/>
              <a:gd name="connsiteY0-40426" fmla="*/ 0 h 6858000"/>
              <a:gd name="connsiteX1-40427" fmla="*/ 4965888 w 6127024"/>
              <a:gd name="connsiteY1-40428" fmla="*/ 0 h 6858000"/>
              <a:gd name="connsiteX2-40429" fmla="*/ 4967767 w 6127024"/>
              <a:gd name="connsiteY2-40430" fmla="*/ 7930 h 6858000"/>
              <a:gd name="connsiteX3-40431" fmla="*/ 4979444 w 6127024"/>
              <a:gd name="connsiteY3-40432" fmla="*/ 43921 h 6858000"/>
              <a:gd name="connsiteX4-40433" fmla="*/ 5021173 w 6127024"/>
              <a:gd name="connsiteY4-40434" fmla="*/ 123738 h 6858000"/>
              <a:gd name="connsiteX5-40435" fmla="*/ 5075458 w 6127024"/>
              <a:gd name="connsiteY5-40436" fmla="*/ 264355 h 6858000"/>
              <a:gd name="connsiteX6-40437" fmla="*/ 5081175 w 6127024"/>
              <a:gd name="connsiteY6-40438" fmla="*/ 277448 h 6858000"/>
              <a:gd name="connsiteX7-40439" fmla="*/ 5097011 w 6127024"/>
              <a:gd name="connsiteY7-40440" fmla="*/ 355616 h 6858000"/>
              <a:gd name="connsiteX8-40441" fmla="*/ 5153000 w 6127024"/>
              <a:gd name="connsiteY8-40442" fmla="*/ 507134 h 6858000"/>
              <a:gd name="connsiteX9-40443" fmla="*/ 5171282 w 6127024"/>
              <a:gd name="connsiteY9-40444" fmla="*/ 602071 h 6858000"/>
              <a:gd name="connsiteX10-40445" fmla="*/ 5176196 w 6127024"/>
              <a:gd name="connsiteY10-40446" fmla="*/ 636822 h 6858000"/>
              <a:gd name="connsiteX11-40447" fmla="*/ 5189051 w 6127024"/>
              <a:gd name="connsiteY11-40448" fmla="*/ 782518 h 6858000"/>
              <a:gd name="connsiteX12-40449" fmla="*/ 5218707 w 6127024"/>
              <a:gd name="connsiteY12-40450" fmla="*/ 886387 h 6858000"/>
              <a:gd name="connsiteX13-40451" fmla="*/ 5221281 w 6127024"/>
              <a:gd name="connsiteY13-40452" fmla="*/ 920873 h 6858000"/>
              <a:gd name="connsiteX14-40453" fmla="*/ 5201018 w 6127024"/>
              <a:gd name="connsiteY14-40454" fmla="*/ 1095027 h 6858000"/>
              <a:gd name="connsiteX15-40455" fmla="*/ 5189234 w 6127024"/>
              <a:gd name="connsiteY15-40456" fmla="*/ 1217308 h 6858000"/>
              <a:gd name="connsiteX16-40457" fmla="*/ 5202769 w 6127024"/>
              <a:gd name="connsiteY16-40458" fmla="*/ 1269450 h 6858000"/>
              <a:gd name="connsiteX17-40459" fmla="*/ 5225968 w 6127024"/>
              <a:gd name="connsiteY17-40460" fmla="*/ 1357994 h 6858000"/>
              <a:gd name="connsiteX18-40461" fmla="*/ 5231437 w 6127024"/>
              <a:gd name="connsiteY18-40462" fmla="*/ 1373779 h 6858000"/>
              <a:gd name="connsiteX19-40463" fmla="*/ 5237226 w 6127024"/>
              <a:gd name="connsiteY19-40464" fmla="*/ 1441327 h 6858000"/>
              <a:gd name="connsiteX20-40465" fmla="*/ 5255653 w 6127024"/>
              <a:gd name="connsiteY20-40466" fmla="*/ 1524712 h 6858000"/>
              <a:gd name="connsiteX21-40467" fmla="*/ 5263491 w 6127024"/>
              <a:gd name="connsiteY21-40468" fmla="*/ 1642938 h 6858000"/>
              <a:gd name="connsiteX22-40469" fmla="*/ 5256552 w 6127024"/>
              <a:gd name="connsiteY22-40470" fmla="*/ 1672509 h 6858000"/>
              <a:gd name="connsiteX23-40471" fmla="*/ 5266931 w 6127024"/>
              <a:gd name="connsiteY23-40472" fmla="*/ 1866147 h 6858000"/>
              <a:gd name="connsiteX24-40473" fmla="*/ 5255696 w 6127024"/>
              <a:gd name="connsiteY24-40474" fmla="*/ 1953770 h 6858000"/>
              <a:gd name="connsiteX25-40475" fmla="*/ 5252592 w 6127024"/>
              <a:gd name="connsiteY25-40476" fmla="*/ 2092210 h 6858000"/>
              <a:gd name="connsiteX26-40477" fmla="*/ 5250104 w 6127024"/>
              <a:gd name="connsiteY26-40478" fmla="*/ 2249166 h 6858000"/>
              <a:gd name="connsiteX27-40479" fmla="*/ 5251214 w 6127024"/>
              <a:gd name="connsiteY27-40480" fmla="*/ 2250944 h 6858000"/>
              <a:gd name="connsiteX28-40481" fmla="*/ 5250644 w 6127024"/>
              <a:gd name="connsiteY28-40482" fmla="*/ 2266619 h 6858000"/>
              <a:gd name="connsiteX29-40483" fmla="*/ 5293877 w 6127024"/>
              <a:gd name="connsiteY29-40484" fmla="*/ 2368649 h 6858000"/>
              <a:gd name="connsiteX30-40485" fmla="*/ 5311338 w 6127024"/>
              <a:gd name="connsiteY30-40486" fmla="*/ 2404034 h 6858000"/>
              <a:gd name="connsiteX31-40487" fmla="*/ 5338366 w 6127024"/>
              <a:gd name="connsiteY31-40488" fmla="*/ 2465052 h 6858000"/>
              <a:gd name="connsiteX32-40489" fmla="*/ 5371263 w 6127024"/>
              <a:gd name="connsiteY32-40490" fmla="*/ 2586413 h 6858000"/>
              <a:gd name="connsiteX33-40491" fmla="*/ 5407503 w 6127024"/>
              <a:gd name="connsiteY33-40492" fmla="*/ 2786290 h 6858000"/>
              <a:gd name="connsiteX34-40493" fmla="*/ 5407356 w 6127024"/>
              <a:gd name="connsiteY34-40494" fmla="*/ 2787545 h 6858000"/>
              <a:gd name="connsiteX35-40495" fmla="*/ 5457023 w 6127024"/>
              <a:gd name="connsiteY35-40496" fmla="*/ 2858292 h 6858000"/>
              <a:gd name="connsiteX36-40497" fmla="*/ 5479298 w 6127024"/>
              <a:gd name="connsiteY36-40498" fmla="*/ 2947791 h 6858000"/>
              <a:gd name="connsiteX37-40499" fmla="*/ 5481770 w 6127024"/>
              <a:gd name="connsiteY37-40500" fmla="*/ 2951352 h 6858000"/>
              <a:gd name="connsiteX38-40501" fmla="*/ 5482415 w 6127024"/>
              <a:gd name="connsiteY38-40502" fmla="*/ 3004079 h 6858000"/>
              <a:gd name="connsiteX39-40503" fmla="*/ 5503944 w 6127024"/>
              <a:gd name="connsiteY39-40504" fmla="*/ 3123335 h 6858000"/>
              <a:gd name="connsiteX40-40505" fmla="*/ 5516007 w 6127024"/>
              <a:gd name="connsiteY40-40506" fmla="*/ 3258473 h 6858000"/>
              <a:gd name="connsiteX41-40507" fmla="*/ 5589758 w 6127024"/>
              <a:gd name="connsiteY41-40508" fmla="*/ 3453699 h 6858000"/>
              <a:gd name="connsiteX42-40509" fmla="*/ 5596144 w 6127024"/>
              <a:gd name="connsiteY42-40510" fmla="*/ 3534624 h 6858000"/>
              <a:gd name="connsiteX43-40511" fmla="*/ 5597750 w 6127024"/>
              <a:gd name="connsiteY43-40512" fmla="*/ 3534129 h 6858000"/>
              <a:gd name="connsiteX44-40513" fmla="*/ 5618377 w 6127024"/>
              <a:gd name="connsiteY44-40514" fmla="*/ 3588431 h 6858000"/>
              <a:gd name="connsiteX45-40515" fmla="*/ 5655472 w 6127024"/>
              <a:gd name="connsiteY45-40516" fmla="*/ 3678877 h 6858000"/>
              <a:gd name="connsiteX46-40517" fmla="*/ 5683015 w 6127024"/>
              <a:gd name="connsiteY46-40518" fmla="*/ 3762025 h 6858000"/>
              <a:gd name="connsiteX47-40519" fmla="*/ 5696643 w 6127024"/>
              <a:gd name="connsiteY47-40520" fmla="*/ 3773888 h 6858000"/>
              <a:gd name="connsiteX48-40521" fmla="*/ 5768491 w 6127024"/>
              <a:gd name="connsiteY48-40522" fmla="*/ 3914399 h 6858000"/>
              <a:gd name="connsiteX49-40523" fmla="*/ 5793123 w 6127024"/>
              <a:gd name="connsiteY49-40524" fmla="*/ 3969952 h 6858000"/>
              <a:gd name="connsiteX50-40525" fmla="*/ 5808321 w 6127024"/>
              <a:gd name="connsiteY50-40526" fmla="*/ 3988153 h 6858000"/>
              <a:gd name="connsiteX51-40527" fmla="*/ 5825621 w 6127024"/>
              <a:gd name="connsiteY51-40528" fmla="*/ 4015525 h 6858000"/>
              <a:gd name="connsiteX52-40529" fmla="*/ 5860672 w 6127024"/>
              <a:gd name="connsiteY52-40530" fmla="*/ 4061579 h 6858000"/>
              <a:gd name="connsiteX53-40531" fmla="*/ 5872173 w 6127024"/>
              <a:gd name="connsiteY53-40532" fmla="*/ 4088497 h 6858000"/>
              <a:gd name="connsiteX54-40533" fmla="*/ 5894095 w 6127024"/>
              <a:gd name="connsiteY54-40534" fmla="*/ 4128857 h 6858000"/>
              <a:gd name="connsiteX55-40535" fmla="*/ 5903513 w 6127024"/>
              <a:gd name="connsiteY55-40536" fmla="*/ 4187661 h 6858000"/>
              <a:gd name="connsiteX56-40537" fmla="*/ 5928910 w 6127024"/>
              <a:gd name="connsiteY56-40538" fmla="*/ 4300973 h 6858000"/>
              <a:gd name="connsiteX57-40539" fmla="*/ 5946705 w 6127024"/>
              <a:gd name="connsiteY57-40540" fmla="*/ 4428051 h 6858000"/>
              <a:gd name="connsiteX58-40541" fmla="*/ 5949261 w 6127024"/>
              <a:gd name="connsiteY58-40542" fmla="*/ 4449185 h 6858000"/>
              <a:gd name="connsiteX59-40543" fmla="*/ 5968960 w 6127024"/>
              <a:gd name="connsiteY59-40544" fmla="*/ 4482655 h 6858000"/>
              <a:gd name="connsiteX60-40545" fmla="*/ 5998138 w 6127024"/>
              <a:gd name="connsiteY60-40546" fmla="*/ 4697518 h 6858000"/>
              <a:gd name="connsiteX61-40547" fmla="*/ 6007819 w 6127024"/>
              <a:gd name="connsiteY61-40548" fmla="*/ 4858148 h 6858000"/>
              <a:gd name="connsiteX62-40549" fmla="*/ 6007749 w 6127024"/>
              <a:gd name="connsiteY62-40550" fmla="*/ 4964715 h 6858000"/>
              <a:gd name="connsiteX63-40551" fmla="*/ 6005269 w 6127024"/>
              <a:gd name="connsiteY63-40552" fmla="*/ 5150567 h 6858000"/>
              <a:gd name="connsiteX64-40553" fmla="*/ 6001127 w 6127024"/>
              <a:gd name="connsiteY64-40554" fmla="*/ 5164609 h 6858000"/>
              <a:gd name="connsiteX65-40555" fmla="*/ 5998514 w 6127024"/>
              <a:gd name="connsiteY65-40556" fmla="*/ 5189673 h 6858000"/>
              <a:gd name="connsiteX66-40557" fmla="*/ 6018409 w 6127024"/>
              <a:gd name="connsiteY66-40558" fmla="*/ 5227157 h 6858000"/>
              <a:gd name="connsiteX67-40559" fmla="*/ 6036748 w 6127024"/>
              <a:gd name="connsiteY67-40560" fmla="*/ 5322752 h 6858000"/>
              <a:gd name="connsiteX68-40561" fmla="*/ 6036943 w 6127024"/>
              <a:gd name="connsiteY68-40562" fmla="*/ 5329480 h 6858000"/>
              <a:gd name="connsiteX69-40563" fmla="*/ 6037677 w 6127024"/>
              <a:gd name="connsiteY69-40564" fmla="*/ 5354807 h 6858000"/>
              <a:gd name="connsiteX70-40565" fmla="*/ 6039728 w 6127024"/>
              <a:gd name="connsiteY70-40566" fmla="*/ 5359416 h 6858000"/>
              <a:gd name="connsiteX71-40567" fmla="*/ 6053435 w 6127024"/>
              <a:gd name="connsiteY71-40568" fmla="*/ 5387547 h 6858000"/>
              <a:gd name="connsiteX72-40569" fmla="*/ 6065933 w 6127024"/>
              <a:gd name="connsiteY72-40570" fmla="*/ 5443002 h 6858000"/>
              <a:gd name="connsiteX73-40571" fmla="*/ 6068640 w 6127024"/>
              <a:gd name="connsiteY73-40572" fmla="*/ 5474503 h 6858000"/>
              <a:gd name="connsiteX74-40573" fmla="*/ 6080922 w 6127024"/>
              <a:gd name="connsiteY74-40574" fmla="*/ 5561070 h 6858000"/>
              <a:gd name="connsiteX75-40575" fmla="*/ 6096949 w 6127024"/>
              <a:gd name="connsiteY75-40576" fmla="*/ 5648179 h 6858000"/>
              <a:gd name="connsiteX76-40577" fmla="*/ 6121353 w 6127024"/>
              <a:gd name="connsiteY76-40578" fmla="*/ 5721725 h 6858000"/>
              <a:gd name="connsiteX77-40579" fmla="*/ 6109884 w 6127024"/>
              <a:gd name="connsiteY77-40580" fmla="*/ 5721959 h 6858000"/>
              <a:gd name="connsiteX78-40581" fmla="*/ 6127024 w 6127024"/>
              <a:gd name="connsiteY78-40582" fmla="*/ 5786902 h 6858000"/>
              <a:gd name="connsiteX79-40583" fmla="*/ 6115796 w 6127024"/>
              <a:gd name="connsiteY79-40584" fmla="*/ 5862844 h 6858000"/>
              <a:gd name="connsiteX80-40585" fmla="*/ 6102493 w 6127024"/>
              <a:gd name="connsiteY80-40586" fmla="*/ 5928602 h 6858000"/>
              <a:gd name="connsiteX81-40587" fmla="*/ 6056863 w 6127024"/>
              <a:gd name="connsiteY81-40588" fmla="*/ 6000643 h 6858000"/>
              <a:gd name="connsiteX82-40589" fmla="*/ 6045436 w 6127024"/>
              <a:gd name="connsiteY82-40590" fmla="*/ 6124480 h 6858000"/>
              <a:gd name="connsiteX83-40591" fmla="*/ 6030489 w 6127024"/>
              <a:gd name="connsiteY83-40592" fmla="*/ 6317666 h 6858000"/>
              <a:gd name="connsiteX84-40593" fmla="*/ 6007492 w 6127024"/>
              <a:gd name="connsiteY84-40594" fmla="*/ 6440818 h 6858000"/>
              <a:gd name="connsiteX85-40595" fmla="*/ 6009467 w 6127024"/>
              <a:gd name="connsiteY85-40596" fmla="*/ 6487076 h 6858000"/>
              <a:gd name="connsiteX86-40597" fmla="*/ 5995064 w 6127024"/>
              <a:gd name="connsiteY86-40598" fmla="*/ 6540791 h 6858000"/>
              <a:gd name="connsiteX87-40599" fmla="*/ 6004510 w 6127024"/>
              <a:gd name="connsiteY87-40600" fmla="*/ 6599256 h 6858000"/>
              <a:gd name="connsiteX88-40601" fmla="*/ 5986207 w 6127024"/>
              <a:gd name="connsiteY88-40602" fmla="*/ 6695855 h 6858000"/>
              <a:gd name="connsiteX89-40603" fmla="*/ 5979428 w 6127024"/>
              <a:gd name="connsiteY89-40604" fmla="*/ 6754678 h 6858000"/>
              <a:gd name="connsiteX90-40605" fmla="*/ 5983398 w 6127024"/>
              <a:gd name="connsiteY90-40606" fmla="*/ 6778641 h 6858000"/>
              <a:gd name="connsiteX91-40607" fmla="*/ 5984543 w 6127024"/>
              <a:gd name="connsiteY91-40608" fmla="*/ 6811016 h 6858000"/>
              <a:gd name="connsiteX92-40609" fmla="*/ 5979671 w 6127024"/>
              <a:gd name="connsiteY92-40610" fmla="*/ 6858000 h 6858000"/>
              <a:gd name="connsiteX93-40611" fmla="*/ 0 w 6127024"/>
              <a:gd name="connsiteY93-40612" fmla="*/ 6858000 h 6858000"/>
              <a:gd name="connsiteX94-40613" fmla="*/ 0 w 6127024"/>
              <a:gd name="connsiteY94-40614" fmla="*/ 0 h 6858000"/>
              <a:gd name="connsiteX0-40615" fmla="*/ 0 w 6127024"/>
              <a:gd name="connsiteY0-40616" fmla="*/ 0 h 6858000"/>
              <a:gd name="connsiteX1-40617" fmla="*/ 4965888 w 6127024"/>
              <a:gd name="connsiteY1-40618" fmla="*/ 0 h 6858000"/>
              <a:gd name="connsiteX2-40619" fmla="*/ 4967767 w 6127024"/>
              <a:gd name="connsiteY2-40620" fmla="*/ 7930 h 6858000"/>
              <a:gd name="connsiteX3-40621" fmla="*/ 4979444 w 6127024"/>
              <a:gd name="connsiteY3-40622" fmla="*/ 43921 h 6858000"/>
              <a:gd name="connsiteX4-40623" fmla="*/ 5021173 w 6127024"/>
              <a:gd name="connsiteY4-40624" fmla="*/ 123738 h 6858000"/>
              <a:gd name="connsiteX5-40625" fmla="*/ 5075458 w 6127024"/>
              <a:gd name="connsiteY5-40626" fmla="*/ 264355 h 6858000"/>
              <a:gd name="connsiteX6-40627" fmla="*/ 5081175 w 6127024"/>
              <a:gd name="connsiteY6-40628" fmla="*/ 277448 h 6858000"/>
              <a:gd name="connsiteX7-40629" fmla="*/ 5097011 w 6127024"/>
              <a:gd name="connsiteY7-40630" fmla="*/ 355616 h 6858000"/>
              <a:gd name="connsiteX8-40631" fmla="*/ 5153000 w 6127024"/>
              <a:gd name="connsiteY8-40632" fmla="*/ 507134 h 6858000"/>
              <a:gd name="connsiteX9-40633" fmla="*/ 5171282 w 6127024"/>
              <a:gd name="connsiteY9-40634" fmla="*/ 602071 h 6858000"/>
              <a:gd name="connsiteX10-40635" fmla="*/ 5176196 w 6127024"/>
              <a:gd name="connsiteY10-40636" fmla="*/ 636822 h 6858000"/>
              <a:gd name="connsiteX11-40637" fmla="*/ 5189051 w 6127024"/>
              <a:gd name="connsiteY11-40638" fmla="*/ 782518 h 6858000"/>
              <a:gd name="connsiteX12-40639" fmla="*/ 5218707 w 6127024"/>
              <a:gd name="connsiteY12-40640" fmla="*/ 886387 h 6858000"/>
              <a:gd name="connsiteX13-40641" fmla="*/ 5221281 w 6127024"/>
              <a:gd name="connsiteY13-40642" fmla="*/ 920873 h 6858000"/>
              <a:gd name="connsiteX14-40643" fmla="*/ 5201018 w 6127024"/>
              <a:gd name="connsiteY14-40644" fmla="*/ 1095027 h 6858000"/>
              <a:gd name="connsiteX15-40645" fmla="*/ 5189234 w 6127024"/>
              <a:gd name="connsiteY15-40646" fmla="*/ 1217308 h 6858000"/>
              <a:gd name="connsiteX16-40647" fmla="*/ 5202769 w 6127024"/>
              <a:gd name="connsiteY16-40648" fmla="*/ 1269450 h 6858000"/>
              <a:gd name="connsiteX17-40649" fmla="*/ 5225968 w 6127024"/>
              <a:gd name="connsiteY17-40650" fmla="*/ 1357994 h 6858000"/>
              <a:gd name="connsiteX18-40651" fmla="*/ 5231437 w 6127024"/>
              <a:gd name="connsiteY18-40652" fmla="*/ 1373779 h 6858000"/>
              <a:gd name="connsiteX19-40653" fmla="*/ 5237226 w 6127024"/>
              <a:gd name="connsiteY19-40654" fmla="*/ 1441327 h 6858000"/>
              <a:gd name="connsiteX20-40655" fmla="*/ 5255653 w 6127024"/>
              <a:gd name="connsiteY20-40656" fmla="*/ 1524712 h 6858000"/>
              <a:gd name="connsiteX21-40657" fmla="*/ 5263491 w 6127024"/>
              <a:gd name="connsiteY21-40658" fmla="*/ 1642938 h 6858000"/>
              <a:gd name="connsiteX22-40659" fmla="*/ 5256552 w 6127024"/>
              <a:gd name="connsiteY22-40660" fmla="*/ 1672509 h 6858000"/>
              <a:gd name="connsiteX23-40661" fmla="*/ 5266931 w 6127024"/>
              <a:gd name="connsiteY23-40662" fmla="*/ 1866147 h 6858000"/>
              <a:gd name="connsiteX24-40663" fmla="*/ 5255696 w 6127024"/>
              <a:gd name="connsiteY24-40664" fmla="*/ 1953770 h 6858000"/>
              <a:gd name="connsiteX25-40665" fmla="*/ 5252592 w 6127024"/>
              <a:gd name="connsiteY25-40666" fmla="*/ 2092210 h 6858000"/>
              <a:gd name="connsiteX26-40667" fmla="*/ 5250104 w 6127024"/>
              <a:gd name="connsiteY26-40668" fmla="*/ 2249166 h 6858000"/>
              <a:gd name="connsiteX27-40669" fmla="*/ 5251214 w 6127024"/>
              <a:gd name="connsiteY27-40670" fmla="*/ 2250944 h 6858000"/>
              <a:gd name="connsiteX28-40671" fmla="*/ 5250644 w 6127024"/>
              <a:gd name="connsiteY28-40672" fmla="*/ 2266619 h 6858000"/>
              <a:gd name="connsiteX29-40673" fmla="*/ 5293877 w 6127024"/>
              <a:gd name="connsiteY29-40674" fmla="*/ 2368649 h 6858000"/>
              <a:gd name="connsiteX30-40675" fmla="*/ 5311338 w 6127024"/>
              <a:gd name="connsiteY30-40676" fmla="*/ 2404034 h 6858000"/>
              <a:gd name="connsiteX31-40677" fmla="*/ 5338366 w 6127024"/>
              <a:gd name="connsiteY31-40678" fmla="*/ 2465052 h 6858000"/>
              <a:gd name="connsiteX32-40679" fmla="*/ 5371263 w 6127024"/>
              <a:gd name="connsiteY32-40680" fmla="*/ 2586413 h 6858000"/>
              <a:gd name="connsiteX33-40681" fmla="*/ 5407503 w 6127024"/>
              <a:gd name="connsiteY33-40682" fmla="*/ 2786290 h 6858000"/>
              <a:gd name="connsiteX34-40683" fmla="*/ 5407356 w 6127024"/>
              <a:gd name="connsiteY34-40684" fmla="*/ 2787545 h 6858000"/>
              <a:gd name="connsiteX35-40685" fmla="*/ 5457023 w 6127024"/>
              <a:gd name="connsiteY35-40686" fmla="*/ 2858292 h 6858000"/>
              <a:gd name="connsiteX36-40687" fmla="*/ 5479298 w 6127024"/>
              <a:gd name="connsiteY36-40688" fmla="*/ 2947791 h 6858000"/>
              <a:gd name="connsiteX37-40689" fmla="*/ 5481770 w 6127024"/>
              <a:gd name="connsiteY37-40690" fmla="*/ 2951352 h 6858000"/>
              <a:gd name="connsiteX38-40691" fmla="*/ 5482415 w 6127024"/>
              <a:gd name="connsiteY38-40692" fmla="*/ 3004079 h 6858000"/>
              <a:gd name="connsiteX39-40693" fmla="*/ 5503944 w 6127024"/>
              <a:gd name="connsiteY39-40694" fmla="*/ 3123335 h 6858000"/>
              <a:gd name="connsiteX40-40695" fmla="*/ 5516007 w 6127024"/>
              <a:gd name="connsiteY40-40696" fmla="*/ 3258473 h 6858000"/>
              <a:gd name="connsiteX41-40697" fmla="*/ 5589758 w 6127024"/>
              <a:gd name="connsiteY41-40698" fmla="*/ 3453699 h 6858000"/>
              <a:gd name="connsiteX42-40699" fmla="*/ 5596144 w 6127024"/>
              <a:gd name="connsiteY42-40700" fmla="*/ 3534624 h 6858000"/>
              <a:gd name="connsiteX43-40701" fmla="*/ 5597750 w 6127024"/>
              <a:gd name="connsiteY43-40702" fmla="*/ 3534129 h 6858000"/>
              <a:gd name="connsiteX44-40703" fmla="*/ 5618377 w 6127024"/>
              <a:gd name="connsiteY44-40704" fmla="*/ 3588431 h 6858000"/>
              <a:gd name="connsiteX45-40705" fmla="*/ 5655472 w 6127024"/>
              <a:gd name="connsiteY45-40706" fmla="*/ 3678877 h 6858000"/>
              <a:gd name="connsiteX46-40707" fmla="*/ 5683015 w 6127024"/>
              <a:gd name="connsiteY46-40708" fmla="*/ 3762025 h 6858000"/>
              <a:gd name="connsiteX47-40709" fmla="*/ 5696643 w 6127024"/>
              <a:gd name="connsiteY47-40710" fmla="*/ 3773888 h 6858000"/>
              <a:gd name="connsiteX48-40711" fmla="*/ 5768491 w 6127024"/>
              <a:gd name="connsiteY48-40712" fmla="*/ 3914399 h 6858000"/>
              <a:gd name="connsiteX49-40713" fmla="*/ 5793123 w 6127024"/>
              <a:gd name="connsiteY49-40714" fmla="*/ 3969952 h 6858000"/>
              <a:gd name="connsiteX50-40715" fmla="*/ 5808321 w 6127024"/>
              <a:gd name="connsiteY50-40716" fmla="*/ 3988153 h 6858000"/>
              <a:gd name="connsiteX51-40717" fmla="*/ 5825621 w 6127024"/>
              <a:gd name="connsiteY51-40718" fmla="*/ 4015525 h 6858000"/>
              <a:gd name="connsiteX52-40719" fmla="*/ 5860672 w 6127024"/>
              <a:gd name="connsiteY52-40720" fmla="*/ 4061579 h 6858000"/>
              <a:gd name="connsiteX53-40721" fmla="*/ 5872173 w 6127024"/>
              <a:gd name="connsiteY53-40722" fmla="*/ 4088497 h 6858000"/>
              <a:gd name="connsiteX54-40723" fmla="*/ 5894095 w 6127024"/>
              <a:gd name="connsiteY54-40724" fmla="*/ 4128857 h 6858000"/>
              <a:gd name="connsiteX55-40725" fmla="*/ 5903513 w 6127024"/>
              <a:gd name="connsiteY55-40726" fmla="*/ 4187661 h 6858000"/>
              <a:gd name="connsiteX56-40727" fmla="*/ 5946705 w 6127024"/>
              <a:gd name="connsiteY56-40728" fmla="*/ 4428051 h 6858000"/>
              <a:gd name="connsiteX57-40729" fmla="*/ 5949261 w 6127024"/>
              <a:gd name="connsiteY57-40730" fmla="*/ 4449185 h 6858000"/>
              <a:gd name="connsiteX58-40731" fmla="*/ 5968960 w 6127024"/>
              <a:gd name="connsiteY58-40732" fmla="*/ 4482655 h 6858000"/>
              <a:gd name="connsiteX59-40733" fmla="*/ 5998138 w 6127024"/>
              <a:gd name="connsiteY59-40734" fmla="*/ 4697518 h 6858000"/>
              <a:gd name="connsiteX60-40735" fmla="*/ 6007819 w 6127024"/>
              <a:gd name="connsiteY60-40736" fmla="*/ 4858148 h 6858000"/>
              <a:gd name="connsiteX61-40737" fmla="*/ 6007749 w 6127024"/>
              <a:gd name="connsiteY61-40738" fmla="*/ 4964715 h 6858000"/>
              <a:gd name="connsiteX62-40739" fmla="*/ 6005269 w 6127024"/>
              <a:gd name="connsiteY62-40740" fmla="*/ 5150567 h 6858000"/>
              <a:gd name="connsiteX63-40741" fmla="*/ 6001127 w 6127024"/>
              <a:gd name="connsiteY63-40742" fmla="*/ 5164609 h 6858000"/>
              <a:gd name="connsiteX64-40743" fmla="*/ 5998514 w 6127024"/>
              <a:gd name="connsiteY64-40744" fmla="*/ 5189673 h 6858000"/>
              <a:gd name="connsiteX65-40745" fmla="*/ 6018409 w 6127024"/>
              <a:gd name="connsiteY65-40746" fmla="*/ 5227157 h 6858000"/>
              <a:gd name="connsiteX66-40747" fmla="*/ 6036748 w 6127024"/>
              <a:gd name="connsiteY66-40748" fmla="*/ 5322752 h 6858000"/>
              <a:gd name="connsiteX67-40749" fmla="*/ 6036943 w 6127024"/>
              <a:gd name="connsiteY67-40750" fmla="*/ 5329480 h 6858000"/>
              <a:gd name="connsiteX68-40751" fmla="*/ 6037677 w 6127024"/>
              <a:gd name="connsiteY68-40752" fmla="*/ 5354807 h 6858000"/>
              <a:gd name="connsiteX69-40753" fmla="*/ 6039728 w 6127024"/>
              <a:gd name="connsiteY69-40754" fmla="*/ 5359416 h 6858000"/>
              <a:gd name="connsiteX70-40755" fmla="*/ 6053435 w 6127024"/>
              <a:gd name="connsiteY70-40756" fmla="*/ 5387547 h 6858000"/>
              <a:gd name="connsiteX71-40757" fmla="*/ 6065933 w 6127024"/>
              <a:gd name="connsiteY71-40758" fmla="*/ 5443002 h 6858000"/>
              <a:gd name="connsiteX72-40759" fmla="*/ 6068640 w 6127024"/>
              <a:gd name="connsiteY72-40760" fmla="*/ 5474503 h 6858000"/>
              <a:gd name="connsiteX73-40761" fmla="*/ 6080922 w 6127024"/>
              <a:gd name="connsiteY73-40762" fmla="*/ 5561070 h 6858000"/>
              <a:gd name="connsiteX74-40763" fmla="*/ 6096949 w 6127024"/>
              <a:gd name="connsiteY74-40764" fmla="*/ 5648179 h 6858000"/>
              <a:gd name="connsiteX75-40765" fmla="*/ 6121353 w 6127024"/>
              <a:gd name="connsiteY75-40766" fmla="*/ 5721725 h 6858000"/>
              <a:gd name="connsiteX76-40767" fmla="*/ 6109884 w 6127024"/>
              <a:gd name="connsiteY76-40768" fmla="*/ 5721959 h 6858000"/>
              <a:gd name="connsiteX77-40769" fmla="*/ 6127024 w 6127024"/>
              <a:gd name="connsiteY77-40770" fmla="*/ 5786902 h 6858000"/>
              <a:gd name="connsiteX78-40771" fmla="*/ 6115796 w 6127024"/>
              <a:gd name="connsiteY78-40772" fmla="*/ 5862844 h 6858000"/>
              <a:gd name="connsiteX79-40773" fmla="*/ 6102493 w 6127024"/>
              <a:gd name="connsiteY79-40774" fmla="*/ 5928602 h 6858000"/>
              <a:gd name="connsiteX80-40775" fmla="*/ 6056863 w 6127024"/>
              <a:gd name="connsiteY80-40776" fmla="*/ 6000643 h 6858000"/>
              <a:gd name="connsiteX81-40777" fmla="*/ 6045436 w 6127024"/>
              <a:gd name="connsiteY81-40778" fmla="*/ 6124480 h 6858000"/>
              <a:gd name="connsiteX82-40779" fmla="*/ 6030489 w 6127024"/>
              <a:gd name="connsiteY82-40780" fmla="*/ 6317666 h 6858000"/>
              <a:gd name="connsiteX83-40781" fmla="*/ 6007492 w 6127024"/>
              <a:gd name="connsiteY83-40782" fmla="*/ 6440818 h 6858000"/>
              <a:gd name="connsiteX84-40783" fmla="*/ 6009467 w 6127024"/>
              <a:gd name="connsiteY84-40784" fmla="*/ 6487076 h 6858000"/>
              <a:gd name="connsiteX85-40785" fmla="*/ 5995064 w 6127024"/>
              <a:gd name="connsiteY85-40786" fmla="*/ 6540791 h 6858000"/>
              <a:gd name="connsiteX86-40787" fmla="*/ 6004510 w 6127024"/>
              <a:gd name="connsiteY86-40788" fmla="*/ 6599256 h 6858000"/>
              <a:gd name="connsiteX87-40789" fmla="*/ 5986207 w 6127024"/>
              <a:gd name="connsiteY87-40790" fmla="*/ 6695855 h 6858000"/>
              <a:gd name="connsiteX88-40791" fmla="*/ 5979428 w 6127024"/>
              <a:gd name="connsiteY88-40792" fmla="*/ 6754678 h 6858000"/>
              <a:gd name="connsiteX89-40793" fmla="*/ 5983398 w 6127024"/>
              <a:gd name="connsiteY89-40794" fmla="*/ 6778641 h 6858000"/>
              <a:gd name="connsiteX90-40795" fmla="*/ 5984543 w 6127024"/>
              <a:gd name="connsiteY90-40796" fmla="*/ 6811016 h 6858000"/>
              <a:gd name="connsiteX91-40797" fmla="*/ 5979671 w 6127024"/>
              <a:gd name="connsiteY91-40798" fmla="*/ 6858000 h 6858000"/>
              <a:gd name="connsiteX92-40799" fmla="*/ 0 w 6127024"/>
              <a:gd name="connsiteY92-40800" fmla="*/ 6858000 h 6858000"/>
              <a:gd name="connsiteX93-40801" fmla="*/ 0 w 6127024"/>
              <a:gd name="connsiteY93-40802" fmla="*/ 0 h 6858000"/>
              <a:gd name="connsiteX0-40803" fmla="*/ 0 w 6127024"/>
              <a:gd name="connsiteY0-40804" fmla="*/ 0 h 6858000"/>
              <a:gd name="connsiteX1-40805" fmla="*/ 4965888 w 6127024"/>
              <a:gd name="connsiteY1-40806" fmla="*/ 0 h 6858000"/>
              <a:gd name="connsiteX2-40807" fmla="*/ 4967767 w 6127024"/>
              <a:gd name="connsiteY2-40808" fmla="*/ 7930 h 6858000"/>
              <a:gd name="connsiteX3-40809" fmla="*/ 4979444 w 6127024"/>
              <a:gd name="connsiteY3-40810" fmla="*/ 43921 h 6858000"/>
              <a:gd name="connsiteX4-40811" fmla="*/ 5021173 w 6127024"/>
              <a:gd name="connsiteY4-40812" fmla="*/ 123738 h 6858000"/>
              <a:gd name="connsiteX5-40813" fmla="*/ 5075458 w 6127024"/>
              <a:gd name="connsiteY5-40814" fmla="*/ 264355 h 6858000"/>
              <a:gd name="connsiteX6-40815" fmla="*/ 5081175 w 6127024"/>
              <a:gd name="connsiteY6-40816" fmla="*/ 277448 h 6858000"/>
              <a:gd name="connsiteX7-40817" fmla="*/ 5097011 w 6127024"/>
              <a:gd name="connsiteY7-40818" fmla="*/ 355616 h 6858000"/>
              <a:gd name="connsiteX8-40819" fmla="*/ 5153000 w 6127024"/>
              <a:gd name="connsiteY8-40820" fmla="*/ 507134 h 6858000"/>
              <a:gd name="connsiteX9-40821" fmla="*/ 5171282 w 6127024"/>
              <a:gd name="connsiteY9-40822" fmla="*/ 602071 h 6858000"/>
              <a:gd name="connsiteX10-40823" fmla="*/ 5176196 w 6127024"/>
              <a:gd name="connsiteY10-40824" fmla="*/ 636822 h 6858000"/>
              <a:gd name="connsiteX11-40825" fmla="*/ 5189051 w 6127024"/>
              <a:gd name="connsiteY11-40826" fmla="*/ 782518 h 6858000"/>
              <a:gd name="connsiteX12-40827" fmla="*/ 5218707 w 6127024"/>
              <a:gd name="connsiteY12-40828" fmla="*/ 886387 h 6858000"/>
              <a:gd name="connsiteX13-40829" fmla="*/ 5221281 w 6127024"/>
              <a:gd name="connsiteY13-40830" fmla="*/ 920873 h 6858000"/>
              <a:gd name="connsiteX14-40831" fmla="*/ 5201018 w 6127024"/>
              <a:gd name="connsiteY14-40832" fmla="*/ 1095027 h 6858000"/>
              <a:gd name="connsiteX15-40833" fmla="*/ 5189234 w 6127024"/>
              <a:gd name="connsiteY15-40834" fmla="*/ 1217308 h 6858000"/>
              <a:gd name="connsiteX16-40835" fmla="*/ 5202769 w 6127024"/>
              <a:gd name="connsiteY16-40836" fmla="*/ 1269450 h 6858000"/>
              <a:gd name="connsiteX17-40837" fmla="*/ 5225968 w 6127024"/>
              <a:gd name="connsiteY17-40838" fmla="*/ 1357994 h 6858000"/>
              <a:gd name="connsiteX18-40839" fmla="*/ 5231437 w 6127024"/>
              <a:gd name="connsiteY18-40840" fmla="*/ 1373779 h 6858000"/>
              <a:gd name="connsiteX19-40841" fmla="*/ 5237226 w 6127024"/>
              <a:gd name="connsiteY19-40842" fmla="*/ 1441327 h 6858000"/>
              <a:gd name="connsiteX20-40843" fmla="*/ 5255653 w 6127024"/>
              <a:gd name="connsiteY20-40844" fmla="*/ 1524712 h 6858000"/>
              <a:gd name="connsiteX21-40845" fmla="*/ 5263491 w 6127024"/>
              <a:gd name="connsiteY21-40846" fmla="*/ 1642938 h 6858000"/>
              <a:gd name="connsiteX22-40847" fmla="*/ 5256552 w 6127024"/>
              <a:gd name="connsiteY22-40848" fmla="*/ 1672509 h 6858000"/>
              <a:gd name="connsiteX23-40849" fmla="*/ 5266931 w 6127024"/>
              <a:gd name="connsiteY23-40850" fmla="*/ 1866147 h 6858000"/>
              <a:gd name="connsiteX24-40851" fmla="*/ 5255696 w 6127024"/>
              <a:gd name="connsiteY24-40852" fmla="*/ 1953770 h 6858000"/>
              <a:gd name="connsiteX25-40853" fmla="*/ 5252592 w 6127024"/>
              <a:gd name="connsiteY25-40854" fmla="*/ 2092210 h 6858000"/>
              <a:gd name="connsiteX26-40855" fmla="*/ 5250104 w 6127024"/>
              <a:gd name="connsiteY26-40856" fmla="*/ 2249166 h 6858000"/>
              <a:gd name="connsiteX27-40857" fmla="*/ 5251214 w 6127024"/>
              <a:gd name="connsiteY27-40858" fmla="*/ 2250944 h 6858000"/>
              <a:gd name="connsiteX28-40859" fmla="*/ 5250644 w 6127024"/>
              <a:gd name="connsiteY28-40860" fmla="*/ 2266619 h 6858000"/>
              <a:gd name="connsiteX29-40861" fmla="*/ 5293877 w 6127024"/>
              <a:gd name="connsiteY29-40862" fmla="*/ 2368649 h 6858000"/>
              <a:gd name="connsiteX30-40863" fmla="*/ 5311338 w 6127024"/>
              <a:gd name="connsiteY30-40864" fmla="*/ 2404034 h 6858000"/>
              <a:gd name="connsiteX31-40865" fmla="*/ 5338366 w 6127024"/>
              <a:gd name="connsiteY31-40866" fmla="*/ 2465052 h 6858000"/>
              <a:gd name="connsiteX32-40867" fmla="*/ 5371263 w 6127024"/>
              <a:gd name="connsiteY32-40868" fmla="*/ 2586413 h 6858000"/>
              <a:gd name="connsiteX33-40869" fmla="*/ 5407503 w 6127024"/>
              <a:gd name="connsiteY33-40870" fmla="*/ 2786290 h 6858000"/>
              <a:gd name="connsiteX34-40871" fmla="*/ 5407356 w 6127024"/>
              <a:gd name="connsiteY34-40872" fmla="*/ 2787545 h 6858000"/>
              <a:gd name="connsiteX35-40873" fmla="*/ 5457023 w 6127024"/>
              <a:gd name="connsiteY35-40874" fmla="*/ 2858292 h 6858000"/>
              <a:gd name="connsiteX36-40875" fmla="*/ 5479298 w 6127024"/>
              <a:gd name="connsiteY36-40876" fmla="*/ 2947791 h 6858000"/>
              <a:gd name="connsiteX37-40877" fmla="*/ 5481770 w 6127024"/>
              <a:gd name="connsiteY37-40878" fmla="*/ 2951352 h 6858000"/>
              <a:gd name="connsiteX38-40879" fmla="*/ 5482415 w 6127024"/>
              <a:gd name="connsiteY38-40880" fmla="*/ 3004079 h 6858000"/>
              <a:gd name="connsiteX39-40881" fmla="*/ 5503944 w 6127024"/>
              <a:gd name="connsiteY39-40882" fmla="*/ 3123335 h 6858000"/>
              <a:gd name="connsiteX40-40883" fmla="*/ 5516007 w 6127024"/>
              <a:gd name="connsiteY40-40884" fmla="*/ 3258473 h 6858000"/>
              <a:gd name="connsiteX41-40885" fmla="*/ 5589758 w 6127024"/>
              <a:gd name="connsiteY41-40886" fmla="*/ 3453699 h 6858000"/>
              <a:gd name="connsiteX42-40887" fmla="*/ 5596144 w 6127024"/>
              <a:gd name="connsiteY42-40888" fmla="*/ 3534624 h 6858000"/>
              <a:gd name="connsiteX43-40889" fmla="*/ 5597750 w 6127024"/>
              <a:gd name="connsiteY43-40890" fmla="*/ 3534129 h 6858000"/>
              <a:gd name="connsiteX44-40891" fmla="*/ 5618377 w 6127024"/>
              <a:gd name="connsiteY44-40892" fmla="*/ 3588431 h 6858000"/>
              <a:gd name="connsiteX45-40893" fmla="*/ 5655472 w 6127024"/>
              <a:gd name="connsiteY45-40894" fmla="*/ 3678877 h 6858000"/>
              <a:gd name="connsiteX46-40895" fmla="*/ 5683015 w 6127024"/>
              <a:gd name="connsiteY46-40896" fmla="*/ 3762025 h 6858000"/>
              <a:gd name="connsiteX47-40897" fmla="*/ 5696643 w 6127024"/>
              <a:gd name="connsiteY47-40898" fmla="*/ 3773888 h 6858000"/>
              <a:gd name="connsiteX48-40899" fmla="*/ 5768491 w 6127024"/>
              <a:gd name="connsiteY48-40900" fmla="*/ 3914399 h 6858000"/>
              <a:gd name="connsiteX49-40901" fmla="*/ 5793123 w 6127024"/>
              <a:gd name="connsiteY49-40902" fmla="*/ 3969952 h 6858000"/>
              <a:gd name="connsiteX50-40903" fmla="*/ 5808321 w 6127024"/>
              <a:gd name="connsiteY50-40904" fmla="*/ 3988153 h 6858000"/>
              <a:gd name="connsiteX51-40905" fmla="*/ 5825621 w 6127024"/>
              <a:gd name="connsiteY51-40906" fmla="*/ 4015525 h 6858000"/>
              <a:gd name="connsiteX52-40907" fmla="*/ 5860672 w 6127024"/>
              <a:gd name="connsiteY52-40908" fmla="*/ 4061579 h 6858000"/>
              <a:gd name="connsiteX53-40909" fmla="*/ 5872173 w 6127024"/>
              <a:gd name="connsiteY53-40910" fmla="*/ 4088497 h 6858000"/>
              <a:gd name="connsiteX54-40911" fmla="*/ 5894095 w 6127024"/>
              <a:gd name="connsiteY54-40912" fmla="*/ 4128857 h 6858000"/>
              <a:gd name="connsiteX55-40913" fmla="*/ 5903513 w 6127024"/>
              <a:gd name="connsiteY55-40914" fmla="*/ 4187661 h 6858000"/>
              <a:gd name="connsiteX56-40915" fmla="*/ 5946705 w 6127024"/>
              <a:gd name="connsiteY56-40916" fmla="*/ 4428051 h 6858000"/>
              <a:gd name="connsiteX57-40917" fmla="*/ 5949261 w 6127024"/>
              <a:gd name="connsiteY57-40918" fmla="*/ 4449185 h 6858000"/>
              <a:gd name="connsiteX58-40919" fmla="*/ 5968960 w 6127024"/>
              <a:gd name="connsiteY58-40920" fmla="*/ 4482655 h 6858000"/>
              <a:gd name="connsiteX59-40921" fmla="*/ 5998138 w 6127024"/>
              <a:gd name="connsiteY59-40922" fmla="*/ 4697518 h 6858000"/>
              <a:gd name="connsiteX60-40923" fmla="*/ 6007819 w 6127024"/>
              <a:gd name="connsiteY60-40924" fmla="*/ 4858148 h 6858000"/>
              <a:gd name="connsiteX61-40925" fmla="*/ 6007749 w 6127024"/>
              <a:gd name="connsiteY61-40926" fmla="*/ 4964715 h 6858000"/>
              <a:gd name="connsiteX62-40927" fmla="*/ 6005269 w 6127024"/>
              <a:gd name="connsiteY62-40928" fmla="*/ 5150567 h 6858000"/>
              <a:gd name="connsiteX63-40929" fmla="*/ 6001127 w 6127024"/>
              <a:gd name="connsiteY63-40930" fmla="*/ 5164609 h 6858000"/>
              <a:gd name="connsiteX64-40931" fmla="*/ 5998514 w 6127024"/>
              <a:gd name="connsiteY64-40932" fmla="*/ 5189673 h 6858000"/>
              <a:gd name="connsiteX65-40933" fmla="*/ 6018409 w 6127024"/>
              <a:gd name="connsiteY65-40934" fmla="*/ 5227157 h 6858000"/>
              <a:gd name="connsiteX66-40935" fmla="*/ 6036748 w 6127024"/>
              <a:gd name="connsiteY66-40936" fmla="*/ 5322752 h 6858000"/>
              <a:gd name="connsiteX67-40937" fmla="*/ 6036943 w 6127024"/>
              <a:gd name="connsiteY67-40938" fmla="*/ 5329480 h 6858000"/>
              <a:gd name="connsiteX68-40939" fmla="*/ 6037677 w 6127024"/>
              <a:gd name="connsiteY68-40940" fmla="*/ 5354807 h 6858000"/>
              <a:gd name="connsiteX69-40941" fmla="*/ 6039728 w 6127024"/>
              <a:gd name="connsiteY69-40942" fmla="*/ 5359416 h 6858000"/>
              <a:gd name="connsiteX70-40943" fmla="*/ 6053435 w 6127024"/>
              <a:gd name="connsiteY70-40944" fmla="*/ 5387547 h 6858000"/>
              <a:gd name="connsiteX71-40945" fmla="*/ 6065933 w 6127024"/>
              <a:gd name="connsiteY71-40946" fmla="*/ 5443002 h 6858000"/>
              <a:gd name="connsiteX72-40947" fmla="*/ 6068640 w 6127024"/>
              <a:gd name="connsiteY72-40948" fmla="*/ 5474503 h 6858000"/>
              <a:gd name="connsiteX73-40949" fmla="*/ 6080922 w 6127024"/>
              <a:gd name="connsiteY73-40950" fmla="*/ 5561070 h 6858000"/>
              <a:gd name="connsiteX74-40951" fmla="*/ 6096949 w 6127024"/>
              <a:gd name="connsiteY74-40952" fmla="*/ 5648179 h 6858000"/>
              <a:gd name="connsiteX75-40953" fmla="*/ 6121353 w 6127024"/>
              <a:gd name="connsiteY75-40954" fmla="*/ 5721725 h 6858000"/>
              <a:gd name="connsiteX76-40955" fmla="*/ 6109884 w 6127024"/>
              <a:gd name="connsiteY76-40956" fmla="*/ 5721959 h 6858000"/>
              <a:gd name="connsiteX77-40957" fmla="*/ 6127024 w 6127024"/>
              <a:gd name="connsiteY77-40958" fmla="*/ 5786902 h 6858000"/>
              <a:gd name="connsiteX78-40959" fmla="*/ 6115796 w 6127024"/>
              <a:gd name="connsiteY78-40960" fmla="*/ 5862844 h 6858000"/>
              <a:gd name="connsiteX79-40961" fmla="*/ 6102493 w 6127024"/>
              <a:gd name="connsiteY79-40962" fmla="*/ 5928602 h 6858000"/>
              <a:gd name="connsiteX80-40963" fmla="*/ 6056863 w 6127024"/>
              <a:gd name="connsiteY80-40964" fmla="*/ 6000643 h 6858000"/>
              <a:gd name="connsiteX81-40965" fmla="*/ 6045436 w 6127024"/>
              <a:gd name="connsiteY81-40966" fmla="*/ 6124480 h 6858000"/>
              <a:gd name="connsiteX82-40967" fmla="*/ 6030489 w 6127024"/>
              <a:gd name="connsiteY82-40968" fmla="*/ 6317666 h 6858000"/>
              <a:gd name="connsiteX83-40969" fmla="*/ 6007492 w 6127024"/>
              <a:gd name="connsiteY83-40970" fmla="*/ 6440818 h 6858000"/>
              <a:gd name="connsiteX84-40971" fmla="*/ 6009467 w 6127024"/>
              <a:gd name="connsiteY84-40972" fmla="*/ 6487076 h 6858000"/>
              <a:gd name="connsiteX85-40973" fmla="*/ 5995064 w 6127024"/>
              <a:gd name="connsiteY85-40974" fmla="*/ 6540791 h 6858000"/>
              <a:gd name="connsiteX86-40975" fmla="*/ 6004510 w 6127024"/>
              <a:gd name="connsiteY86-40976" fmla="*/ 6599256 h 6858000"/>
              <a:gd name="connsiteX87-40977" fmla="*/ 5986207 w 6127024"/>
              <a:gd name="connsiteY87-40978" fmla="*/ 6695855 h 6858000"/>
              <a:gd name="connsiteX88-40979" fmla="*/ 5979428 w 6127024"/>
              <a:gd name="connsiteY88-40980" fmla="*/ 6754678 h 6858000"/>
              <a:gd name="connsiteX89-40981" fmla="*/ 5983398 w 6127024"/>
              <a:gd name="connsiteY89-40982" fmla="*/ 6778641 h 6858000"/>
              <a:gd name="connsiteX90-40983" fmla="*/ 5984543 w 6127024"/>
              <a:gd name="connsiteY90-40984" fmla="*/ 6811016 h 6858000"/>
              <a:gd name="connsiteX91-40985" fmla="*/ 5979671 w 6127024"/>
              <a:gd name="connsiteY91-40986" fmla="*/ 6858000 h 6858000"/>
              <a:gd name="connsiteX92-40987" fmla="*/ 0 w 6127024"/>
              <a:gd name="connsiteY92-40988" fmla="*/ 6858000 h 6858000"/>
              <a:gd name="connsiteX93-40989" fmla="*/ 0 w 6127024"/>
              <a:gd name="connsiteY93-40990" fmla="*/ 0 h 6858000"/>
              <a:gd name="connsiteX0-40991" fmla="*/ 0 w 6127024"/>
              <a:gd name="connsiteY0-40992" fmla="*/ 0 h 6858000"/>
              <a:gd name="connsiteX1-40993" fmla="*/ 4965888 w 6127024"/>
              <a:gd name="connsiteY1-40994" fmla="*/ 0 h 6858000"/>
              <a:gd name="connsiteX2-40995" fmla="*/ 4967767 w 6127024"/>
              <a:gd name="connsiteY2-40996" fmla="*/ 7930 h 6858000"/>
              <a:gd name="connsiteX3-40997" fmla="*/ 4979444 w 6127024"/>
              <a:gd name="connsiteY3-40998" fmla="*/ 43921 h 6858000"/>
              <a:gd name="connsiteX4-40999" fmla="*/ 5021173 w 6127024"/>
              <a:gd name="connsiteY4-41000" fmla="*/ 123738 h 6858000"/>
              <a:gd name="connsiteX5-41001" fmla="*/ 5075458 w 6127024"/>
              <a:gd name="connsiteY5-41002" fmla="*/ 264355 h 6858000"/>
              <a:gd name="connsiteX6-41003" fmla="*/ 5081175 w 6127024"/>
              <a:gd name="connsiteY6-41004" fmla="*/ 277448 h 6858000"/>
              <a:gd name="connsiteX7-41005" fmla="*/ 5097011 w 6127024"/>
              <a:gd name="connsiteY7-41006" fmla="*/ 355616 h 6858000"/>
              <a:gd name="connsiteX8-41007" fmla="*/ 5153000 w 6127024"/>
              <a:gd name="connsiteY8-41008" fmla="*/ 507134 h 6858000"/>
              <a:gd name="connsiteX9-41009" fmla="*/ 5171282 w 6127024"/>
              <a:gd name="connsiteY9-41010" fmla="*/ 602071 h 6858000"/>
              <a:gd name="connsiteX10-41011" fmla="*/ 5176196 w 6127024"/>
              <a:gd name="connsiteY10-41012" fmla="*/ 636822 h 6858000"/>
              <a:gd name="connsiteX11-41013" fmla="*/ 5189051 w 6127024"/>
              <a:gd name="connsiteY11-41014" fmla="*/ 782518 h 6858000"/>
              <a:gd name="connsiteX12-41015" fmla="*/ 5218707 w 6127024"/>
              <a:gd name="connsiteY12-41016" fmla="*/ 886387 h 6858000"/>
              <a:gd name="connsiteX13-41017" fmla="*/ 5221281 w 6127024"/>
              <a:gd name="connsiteY13-41018" fmla="*/ 920873 h 6858000"/>
              <a:gd name="connsiteX14-41019" fmla="*/ 5201018 w 6127024"/>
              <a:gd name="connsiteY14-41020" fmla="*/ 1095027 h 6858000"/>
              <a:gd name="connsiteX15-41021" fmla="*/ 5189234 w 6127024"/>
              <a:gd name="connsiteY15-41022" fmla="*/ 1217308 h 6858000"/>
              <a:gd name="connsiteX16-41023" fmla="*/ 5202769 w 6127024"/>
              <a:gd name="connsiteY16-41024" fmla="*/ 1269450 h 6858000"/>
              <a:gd name="connsiteX17-41025" fmla="*/ 5225968 w 6127024"/>
              <a:gd name="connsiteY17-41026" fmla="*/ 1357994 h 6858000"/>
              <a:gd name="connsiteX18-41027" fmla="*/ 5231437 w 6127024"/>
              <a:gd name="connsiteY18-41028" fmla="*/ 1373779 h 6858000"/>
              <a:gd name="connsiteX19-41029" fmla="*/ 5237226 w 6127024"/>
              <a:gd name="connsiteY19-41030" fmla="*/ 1441327 h 6858000"/>
              <a:gd name="connsiteX20-41031" fmla="*/ 5255653 w 6127024"/>
              <a:gd name="connsiteY20-41032" fmla="*/ 1524712 h 6858000"/>
              <a:gd name="connsiteX21-41033" fmla="*/ 5263491 w 6127024"/>
              <a:gd name="connsiteY21-41034" fmla="*/ 1642938 h 6858000"/>
              <a:gd name="connsiteX22-41035" fmla="*/ 5256552 w 6127024"/>
              <a:gd name="connsiteY22-41036" fmla="*/ 1672509 h 6858000"/>
              <a:gd name="connsiteX23-41037" fmla="*/ 5266931 w 6127024"/>
              <a:gd name="connsiteY23-41038" fmla="*/ 1866147 h 6858000"/>
              <a:gd name="connsiteX24-41039" fmla="*/ 5255696 w 6127024"/>
              <a:gd name="connsiteY24-41040" fmla="*/ 1953770 h 6858000"/>
              <a:gd name="connsiteX25-41041" fmla="*/ 5252592 w 6127024"/>
              <a:gd name="connsiteY25-41042" fmla="*/ 2092210 h 6858000"/>
              <a:gd name="connsiteX26-41043" fmla="*/ 5250104 w 6127024"/>
              <a:gd name="connsiteY26-41044" fmla="*/ 2249166 h 6858000"/>
              <a:gd name="connsiteX27-41045" fmla="*/ 5251214 w 6127024"/>
              <a:gd name="connsiteY27-41046" fmla="*/ 2250944 h 6858000"/>
              <a:gd name="connsiteX28-41047" fmla="*/ 5250644 w 6127024"/>
              <a:gd name="connsiteY28-41048" fmla="*/ 2266619 h 6858000"/>
              <a:gd name="connsiteX29-41049" fmla="*/ 5293877 w 6127024"/>
              <a:gd name="connsiteY29-41050" fmla="*/ 2368649 h 6858000"/>
              <a:gd name="connsiteX30-41051" fmla="*/ 5311338 w 6127024"/>
              <a:gd name="connsiteY30-41052" fmla="*/ 2404034 h 6858000"/>
              <a:gd name="connsiteX31-41053" fmla="*/ 5338366 w 6127024"/>
              <a:gd name="connsiteY31-41054" fmla="*/ 2465052 h 6858000"/>
              <a:gd name="connsiteX32-41055" fmla="*/ 5371263 w 6127024"/>
              <a:gd name="connsiteY32-41056" fmla="*/ 2586413 h 6858000"/>
              <a:gd name="connsiteX33-41057" fmla="*/ 5407503 w 6127024"/>
              <a:gd name="connsiteY33-41058" fmla="*/ 2786290 h 6858000"/>
              <a:gd name="connsiteX34-41059" fmla="*/ 5407356 w 6127024"/>
              <a:gd name="connsiteY34-41060" fmla="*/ 2787545 h 6858000"/>
              <a:gd name="connsiteX35-41061" fmla="*/ 5457023 w 6127024"/>
              <a:gd name="connsiteY35-41062" fmla="*/ 2858292 h 6858000"/>
              <a:gd name="connsiteX36-41063" fmla="*/ 5479298 w 6127024"/>
              <a:gd name="connsiteY36-41064" fmla="*/ 2947791 h 6858000"/>
              <a:gd name="connsiteX37-41065" fmla="*/ 5481770 w 6127024"/>
              <a:gd name="connsiteY37-41066" fmla="*/ 2951352 h 6858000"/>
              <a:gd name="connsiteX38-41067" fmla="*/ 5482415 w 6127024"/>
              <a:gd name="connsiteY38-41068" fmla="*/ 3004079 h 6858000"/>
              <a:gd name="connsiteX39-41069" fmla="*/ 5503944 w 6127024"/>
              <a:gd name="connsiteY39-41070" fmla="*/ 3123335 h 6858000"/>
              <a:gd name="connsiteX40-41071" fmla="*/ 5516007 w 6127024"/>
              <a:gd name="connsiteY40-41072" fmla="*/ 3258473 h 6858000"/>
              <a:gd name="connsiteX41-41073" fmla="*/ 5589758 w 6127024"/>
              <a:gd name="connsiteY41-41074" fmla="*/ 3453699 h 6858000"/>
              <a:gd name="connsiteX42-41075" fmla="*/ 5596144 w 6127024"/>
              <a:gd name="connsiteY42-41076" fmla="*/ 3534624 h 6858000"/>
              <a:gd name="connsiteX43-41077" fmla="*/ 5597750 w 6127024"/>
              <a:gd name="connsiteY43-41078" fmla="*/ 3534129 h 6858000"/>
              <a:gd name="connsiteX44-41079" fmla="*/ 5618377 w 6127024"/>
              <a:gd name="connsiteY44-41080" fmla="*/ 3588431 h 6858000"/>
              <a:gd name="connsiteX45-41081" fmla="*/ 5655472 w 6127024"/>
              <a:gd name="connsiteY45-41082" fmla="*/ 3678877 h 6858000"/>
              <a:gd name="connsiteX46-41083" fmla="*/ 5683015 w 6127024"/>
              <a:gd name="connsiteY46-41084" fmla="*/ 3762025 h 6858000"/>
              <a:gd name="connsiteX47-41085" fmla="*/ 5696643 w 6127024"/>
              <a:gd name="connsiteY47-41086" fmla="*/ 3773888 h 6858000"/>
              <a:gd name="connsiteX48-41087" fmla="*/ 5768491 w 6127024"/>
              <a:gd name="connsiteY48-41088" fmla="*/ 3914399 h 6858000"/>
              <a:gd name="connsiteX49-41089" fmla="*/ 5793123 w 6127024"/>
              <a:gd name="connsiteY49-41090" fmla="*/ 3969952 h 6858000"/>
              <a:gd name="connsiteX50-41091" fmla="*/ 5808321 w 6127024"/>
              <a:gd name="connsiteY50-41092" fmla="*/ 3988153 h 6858000"/>
              <a:gd name="connsiteX51-41093" fmla="*/ 5825621 w 6127024"/>
              <a:gd name="connsiteY51-41094" fmla="*/ 4015525 h 6858000"/>
              <a:gd name="connsiteX52-41095" fmla="*/ 5860672 w 6127024"/>
              <a:gd name="connsiteY52-41096" fmla="*/ 4061579 h 6858000"/>
              <a:gd name="connsiteX53-41097" fmla="*/ 5894095 w 6127024"/>
              <a:gd name="connsiteY53-41098" fmla="*/ 4128857 h 6858000"/>
              <a:gd name="connsiteX54-41099" fmla="*/ 5903513 w 6127024"/>
              <a:gd name="connsiteY54-41100" fmla="*/ 4187661 h 6858000"/>
              <a:gd name="connsiteX55-41101" fmla="*/ 5946705 w 6127024"/>
              <a:gd name="connsiteY55-41102" fmla="*/ 4428051 h 6858000"/>
              <a:gd name="connsiteX56-41103" fmla="*/ 5949261 w 6127024"/>
              <a:gd name="connsiteY56-41104" fmla="*/ 4449185 h 6858000"/>
              <a:gd name="connsiteX57-41105" fmla="*/ 5968960 w 6127024"/>
              <a:gd name="connsiteY57-41106" fmla="*/ 4482655 h 6858000"/>
              <a:gd name="connsiteX58-41107" fmla="*/ 5998138 w 6127024"/>
              <a:gd name="connsiteY58-41108" fmla="*/ 4697518 h 6858000"/>
              <a:gd name="connsiteX59-41109" fmla="*/ 6007819 w 6127024"/>
              <a:gd name="connsiteY59-41110" fmla="*/ 4858148 h 6858000"/>
              <a:gd name="connsiteX60-41111" fmla="*/ 6007749 w 6127024"/>
              <a:gd name="connsiteY60-41112" fmla="*/ 4964715 h 6858000"/>
              <a:gd name="connsiteX61-41113" fmla="*/ 6005269 w 6127024"/>
              <a:gd name="connsiteY61-41114" fmla="*/ 5150567 h 6858000"/>
              <a:gd name="connsiteX62-41115" fmla="*/ 6001127 w 6127024"/>
              <a:gd name="connsiteY62-41116" fmla="*/ 5164609 h 6858000"/>
              <a:gd name="connsiteX63-41117" fmla="*/ 5998514 w 6127024"/>
              <a:gd name="connsiteY63-41118" fmla="*/ 5189673 h 6858000"/>
              <a:gd name="connsiteX64-41119" fmla="*/ 6018409 w 6127024"/>
              <a:gd name="connsiteY64-41120" fmla="*/ 5227157 h 6858000"/>
              <a:gd name="connsiteX65-41121" fmla="*/ 6036748 w 6127024"/>
              <a:gd name="connsiteY65-41122" fmla="*/ 5322752 h 6858000"/>
              <a:gd name="connsiteX66-41123" fmla="*/ 6036943 w 6127024"/>
              <a:gd name="connsiteY66-41124" fmla="*/ 5329480 h 6858000"/>
              <a:gd name="connsiteX67-41125" fmla="*/ 6037677 w 6127024"/>
              <a:gd name="connsiteY67-41126" fmla="*/ 5354807 h 6858000"/>
              <a:gd name="connsiteX68-41127" fmla="*/ 6039728 w 6127024"/>
              <a:gd name="connsiteY68-41128" fmla="*/ 5359416 h 6858000"/>
              <a:gd name="connsiteX69-41129" fmla="*/ 6053435 w 6127024"/>
              <a:gd name="connsiteY69-41130" fmla="*/ 5387547 h 6858000"/>
              <a:gd name="connsiteX70-41131" fmla="*/ 6065933 w 6127024"/>
              <a:gd name="connsiteY70-41132" fmla="*/ 5443002 h 6858000"/>
              <a:gd name="connsiteX71-41133" fmla="*/ 6068640 w 6127024"/>
              <a:gd name="connsiteY71-41134" fmla="*/ 5474503 h 6858000"/>
              <a:gd name="connsiteX72-41135" fmla="*/ 6080922 w 6127024"/>
              <a:gd name="connsiteY72-41136" fmla="*/ 5561070 h 6858000"/>
              <a:gd name="connsiteX73-41137" fmla="*/ 6096949 w 6127024"/>
              <a:gd name="connsiteY73-41138" fmla="*/ 5648179 h 6858000"/>
              <a:gd name="connsiteX74-41139" fmla="*/ 6121353 w 6127024"/>
              <a:gd name="connsiteY74-41140" fmla="*/ 5721725 h 6858000"/>
              <a:gd name="connsiteX75-41141" fmla="*/ 6109884 w 6127024"/>
              <a:gd name="connsiteY75-41142" fmla="*/ 5721959 h 6858000"/>
              <a:gd name="connsiteX76-41143" fmla="*/ 6127024 w 6127024"/>
              <a:gd name="connsiteY76-41144" fmla="*/ 5786902 h 6858000"/>
              <a:gd name="connsiteX77-41145" fmla="*/ 6115796 w 6127024"/>
              <a:gd name="connsiteY77-41146" fmla="*/ 5862844 h 6858000"/>
              <a:gd name="connsiteX78-41147" fmla="*/ 6102493 w 6127024"/>
              <a:gd name="connsiteY78-41148" fmla="*/ 5928602 h 6858000"/>
              <a:gd name="connsiteX79-41149" fmla="*/ 6056863 w 6127024"/>
              <a:gd name="connsiteY79-41150" fmla="*/ 6000643 h 6858000"/>
              <a:gd name="connsiteX80-41151" fmla="*/ 6045436 w 6127024"/>
              <a:gd name="connsiteY80-41152" fmla="*/ 6124480 h 6858000"/>
              <a:gd name="connsiteX81-41153" fmla="*/ 6030489 w 6127024"/>
              <a:gd name="connsiteY81-41154" fmla="*/ 6317666 h 6858000"/>
              <a:gd name="connsiteX82-41155" fmla="*/ 6007492 w 6127024"/>
              <a:gd name="connsiteY82-41156" fmla="*/ 6440818 h 6858000"/>
              <a:gd name="connsiteX83-41157" fmla="*/ 6009467 w 6127024"/>
              <a:gd name="connsiteY83-41158" fmla="*/ 6487076 h 6858000"/>
              <a:gd name="connsiteX84-41159" fmla="*/ 5995064 w 6127024"/>
              <a:gd name="connsiteY84-41160" fmla="*/ 6540791 h 6858000"/>
              <a:gd name="connsiteX85-41161" fmla="*/ 6004510 w 6127024"/>
              <a:gd name="connsiteY85-41162" fmla="*/ 6599256 h 6858000"/>
              <a:gd name="connsiteX86-41163" fmla="*/ 5986207 w 6127024"/>
              <a:gd name="connsiteY86-41164" fmla="*/ 6695855 h 6858000"/>
              <a:gd name="connsiteX87-41165" fmla="*/ 5979428 w 6127024"/>
              <a:gd name="connsiteY87-41166" fmla="*/ 6754678 h 6858000"/>
              <a:gd name="connsiteX88-41167" fmla="*/ 5983398 w 6127024"/>
              <a:gd name="connsiteY88-41168" fmla="*/ 6778641 h 6858000"/>
              <a:gd name="connsiteX89-41169" fmla="*/ 5984543 w 6127024"/>
              <a:gd name="connsiteY89-41170" fmla="*/ 6811016 h 6858000"/>
              <a:gd name="connsiteX90-41171" fmla="*/ 5979671 w 6127024"/>
              <a:gd name="connsiteY90-41172" fmla="*/ 6858000 h 6858000"/>
              <a:gd name="connsiteX91-41173" fmla="*/ 0 w 6127024"/>
              <a:gd name="connsiteY91-41174" fmla="*/ 6858000 h 6858000"/>
              <a:gd name="connsiteX92-41175" fmla="*/ 0 w 6127024"/>
              <a:gd name="connsiteY92-41176" fmla="*/ 0 h 6858000"/>
              <a:gd name="connsiteX0-41177" fmla="*/ 0 w 6127024"/>
              <a:gd name="connsiteY0-41178" fmla="*/ 0 h 6858000"/>
              <a:gd name="connsiteX1-41179" fmla="*/ 4965888 w 6127024"/>
              <a:gd name="connsiteY1-41180" fmla="*/ 0 h 6858000"/>
              <a:gd name="connsiteX2-41181" fmla="*/ 4967767 w 6127024"/>
              <a:gd name="connsiteY2-41182" fmla="*/ 7930 h 6858000"/>
              <a:gd name="connsiteX3-41183" fmla="*/ 4979444 w 6127024"/>
              <a:gd name="connsiteY3-41184" fmla="*/ 43921 h 6858000"/>
              <a:gd name="connsiteX4-41185" fmla="*/ 5021173 w 6127024"/>
              <a:gd name="connsiteY4-41186" fmla="*/ 123738 h 6858000"/>
              <a:gd name="connsiteX5-41187" fmla="*/ 5075458 w 6127024"/>
              <a:gd name="connsiteY5-41188" fmla="*/ 264355 h 6858000"/>
              <a:gd name="connsiteX6-41189" fmla="*/ 5081175 w 6127024"/>
              <a:gd name="connsiteY6-41190" fmla="*/ 277448 h 6858000"/>
              <a:gd name="connsiteX7-41191" fmla="*/ 5097011 w 6127024"/>
              <a:gd name="connsiteY7-41192" fmla="*/ 355616 h 6858000"/>
              <a:gd name="connsiteX8-41193" fmla="*/ 5153000 w 6127024"/>
              <a:gd name="connsiteY8-41194" fmla="*/ 507134 h 6858000"/>
              <a:gd name="connsiteX9-41195" fmla="*/ 5171282 w 6127024"/>
              <a:gd name="connsiteY9-41196" fmla="*/ 602071 h 6858000"/>
              <a:gd name="connsiteX10-41197" fmla="*/ 5176196 w 6127024"/>
              <a:gd name="connsiteY10-41198" fmla="*/ 636822 h 6858000"/>
              <a:gd name="connsiteX11-41199" fmla="*/ 5189051 w 6127024"/>
              <a:gd name="connsiteY11-41200" fmla="*/ 782518 h 6858000"/>
              <a:gd name="connsiteX12-41201" fmla="*/ 5218707 w 6127024"/>
              <a:gd name="connsiteY12-41202" fmla="*/ 886387 h 6858000"/>
              <a:gd name="connsiteX13-41203" fmla="*/ 5221281 w 6127024"/>
              <a:gd name="connsiteY13-41204" fmla="*/ 920873 h 6858000"/>
              <a:gd name="connsiteX14-41205" fmla="*/ 5201018 w 6127024"/>
              <a:gd name="connsiteY14-41206" fmla="*/ 1095027 h 6858000"/>
              <a:gd name="connsiteX15-41207" fmla="*/ 5189234 w 6127024"/>
              <a:gd name="connsiteY15-41208" fmla="*/ 1217308 h 6858000"/>
              <a:gd name="connsiteX16-41209" fmla="*/ 5202769 w 6127024"/>
              <a:gd name="connsiteY16-41210" fmla="*/ 1269450 h 6858000"/>
              <a:gd name="connsiteX17-41211" fmla="*/ 5225968 w 6127024"/>
              <a:gd name="connsiteY17-41212" fmla="*/ 1357994 h 6858000"/>
              <a:gd name="connsiteX18-41213" fmla="*/ 5231437 w 6127024"/>
              <a:gd name="connsiteY18-41214" fmla="*/ 1373779 h 6858000"/>
              <a:gd name="connsiteX19-41215" fmla="*/ 5237226 w 6127024"/>
              <a:gd name="connsiteY19-41216" fmla="*/ 1441327 h 6858000"/>
              <a:gd name="connsiteX20-41217" fmla="*/ 5255653 w 6127024"/>
              <a:gd name="connsiteY20-41218" fmla="*/ 1524712 h 6858000"/>
              <a:gd name="connsiteX21-41219" fmla="*/ 5263491 w 6127024"/>
              <a:gd name="connsiteY21-41220" fmla="*/ 1642938 h 6858000"/>
              <a:gd name="connsiteX22-41221" fmla="*/ 5256552 w 6127024"/>
              <a:gd name="connsiteY22-41222" fmla="*/ 1672509 h 6858000"/>
              <a:gd name="connsiteX23-41223" fmla="*/ 5266931 w 6127024"/>
              <a:gd name="connsiteY23-41224" fmla="*/ 1866147 h 6858000"/>
              <a:gd name="connsiteX24-41225" fmla="*/ 5255696 w 6127024"/>
              <a:gd name="connsiteY24-41226" fmla="*/ 1953770 h 6858000"/>
              <a:gd name="connsiteX25-41227" fmla="*/ 5252592 w 6127024"/>
              <a:gd name="connsiteY25-41228" fmla="*/ 2092210 h 6858000"/>
              <a:gd name="connsiteX26-41229" fmla="*/ 5250104 w 6127024"/>
              <a:gd name="connsiteY26-41230" fmla="*/ 2249166 h 6858000"/>
              <a:gd name="connsiteX27-41231" fmla="*/ 5251214 w 6127024"/>
              <a:gd name="connsiteY27-41232" fmla="*/ 2250944 h 6858000"/>
              <a:gd name="connsiteX28-41233" fmla="*/ 5250644 w 6127024"/>
              <a:gd name="connsiteY28-41234" fmla="*/ 2266619 h 6858000"/>
              <a:gd name="connsiteX29-41235" fmla="*/ 5293877 w 6127024"/>
              <a:gd name="connsiteY29-41236" fmla="*/ 2368649 h 6858000"/>
              <a:gd name="connsiteX30-41237" fmla="*/ 5311338 w 6127024"/>
              <a:gd name="connsiteY30-41238" fmla="*/ 2404034 h 6858000"/>
              <a:gd name="connsiteX31-41239" fmla="*/ 5338366 w 6127024"/>
              <a:gd name="connsiteY31-41240" fmla="*/ 2465052 h 6858000"/>
              <a:gd name="connsiteX32-41241" fmla="*/ 5371263 w 6127024"/>
              <a:gd name="connsiteY32-41242" fmla="*/ 2586413 h 6858000"/>
              <a:gd name="connsiteX33-41243" fmla="*/ 5407503 w 6127024"/>
              <a:gd name="connsiteY33-41244" fmla="*/ 2786290 h 6858000"/>
              <a:gd name="connsiteX34-41245" fmla="*/ 5407356 w 6127024"/>
              <a:gd name="connsiteY34-41246" fmla="*/ 2787545 h 6858000"/>
              <a:gd name="connsiteX35-41247" fmla="*/ 5457023 w 6127024"/>
              <a:gd name="connsiteY35-41248" fmla="*/ 2858292 h 6858000"/>
              <a:gd name="connsiteX36-41249" fmla="*/ 5479298 w 6127024"/>
              <a:gd name="connsiteY36-41250" fmla="*/ 2947791 h 6858000"/>
              <a:gd name="connsiteX37-41251" fmla="*/ 5481770 w 6127024"/>
              <a:gd name="connsiteY37-41252" fmla="*/ 2951352 h 6858000"/>
              <a:gd name="connsiteX38-41253" fmla="*/ 5482415 w 6127024"/>
              <a:gd name="connsiteY38-41254" fmla="*/ 3004079 h 6858000"/>
              <a:gd name="connsiteX39-41255" fmla="*/ 5503944 w 6127024"/>
              <a:gd name="connsiteY39-41256" fmla="*/ 3123335 h 6858000"/>
              <a:gd name="connsiteX40-41257" fmla="*/ 5516007 w 6127024"/>
              <a:gd name="connsiteY40-41258" fmla="*/ 3258473 h 6858000"/>
              <a:gd name="connsiteX41-41259" fmla="*/ 5589758 w 6127024"/>
              <a:gd name="connsiteY41-41260" fmla="*/ 3453699 h 6858000"/>
              <a:gd name="connsiteX42-41261" fmla="*/ 5596144 w 6127024"/>
              <a:gd name="connsiteY42-41262" fmla="*/ 3534624 h 6858000"/>
              <a:gd name="connsiteX43-41263" fmla="*/ 5597750 w 6127024"/>
              <a:gd name="connsiteY43-41264" fmla="*/ 3534129 h 6858000"/>
              <a:gd name="connsiteX44-41265" fmla="*/ 5618377 w 6127024"/>
              <a:gd name="connsiteY44-41266" fmla="*/ 3588431 h 6858000"/>
              <a:gd name="connsiteX45-41267" fmla="*/ 5655472 w 6127024"/>
              <a:gd name="connsiteY45-41268" fmla="*/ 3678877 h 6858000"/>
              <a:gd name="connsiteX46-41269" fmla="*/ 5683015 w 6127024"/>
              <a:gd name="connsiteY46-41270" fmla="*/ 3762025 h 6858000"/>
              <a:gd name="connsiteX47-41271" fmla="*/ 5696643 w 6127024"/>
              <a:gd name="connsiteY47-41272" fmla="*/ 3773888 h 6858000"/>
              <a:gd name="connsiteX48-41273" fmla="*/ 5768491 w 6127024"/>
              <a:gd name="connsiteY48-41274" fmla="*/ 3914399 h 6858000"/>
              <a:gd name="connsiteX49-41275" fmla="*/ 5793123 w 6127024"/>
              <a:gd name="connsiteY49-41276" fmla="*/ 3969952 h 6858000"/>
              <a:gd name="connsiteX50-41277" fmla="*/ 5808321 w 6127024"/>
              <a:gd name="connsiteY50-41278" fmla="*/ 3988153 h 6858000"/>
              <a:gd name="connsiteX51-41279" fmla="*/ 5825621 w 6127024"/>
              <a:gd name="connsiteY51-41280" fmla="*/ 4015525 h 6858000"/>
              <a:gd name="connsiteX52-41281" fmla="*/ 5860672 w 6127024"/>
              <a:gd name="connsiteY52-41282" fmla="*/ 4061579 h 6858000"/>
              <a:gd name="connsiteX53-41283" fmla="*/ 5894095 w 6127024"/>
              <a:gd name="connsiteY53-41284" fmla="*/ 4128857 h 6858000"/>
              <a:gd name="connsiteX54-41285" fmla="*/ 5903513 w 6127024"/>
              <a:gd name="connsiteY54-41286" fmla="*/ 4187661 h 6858000"/>
              <a:gd name="connsiteX55-41287" fmla="*/ 5946705 w 6127024"/>
              <a:gd name="connsiteY55-41288" fmla="*/ 4428051 h 6858000"/>
              <a:gd name="connsiteX56-41289" fmla="*/ 5949261 w 6127024"/>
              <a:gd name="connsiteY56-41290" fmla="*/ 4449185 h 6858000"/>
              <a:gd name="connsiteX57-41291" fmla="*/ 5968960 w 6127024"/>
              <a:gd name="connsiteY57-41292" fmla="*/ 4482655 h 6858000"/>
              <a:gd name="connsiteX58-41293" fmla="*/ 5998138 w 6127024"/>
              <a:gd name="connsiteY58-41294" fmla="*/ 4697518 h 6858000"/>
              <a:gd name="connsiteX59-41295" fmla="*/ 6007819 w 6127024"/>
              <a:gd name="connsiteY59-41296" fmla="*/ 4858148 h 6858000"/>
              <a:gd name="connsiteX60-41297" fmla="*/ 6007749 w 6127024"/>
              <a:gd name="connsiteY60-41298" fmla="*/ 4964715 h 6858000"/>
              <a:gd name="connsiteX61-41299" fmla="*/ 6005269 w 6127024"/>
              <a:gd name="connsiteY61-41300" fmla="*/ 5150567 h 6858000"/>
              <a:gd name="connsiteX62-41301" fmla="*/ 6001127 w 6127024"/>
              <a:gd name="connsiteY62-41302" fmla="*/ 5164609 h 6858000"/>
              <a:gd name="connsiteX63-41303" fmla="*/ 5998514 w 6127024"/>
              <a:gd name="connsiteY63-41304" fmla="*/ 5189673 h 6858000"/>
              <a:gd name="connsiteX64-41305" fmla="*/ 6018409 w 6127024"/>
              <a:gd name="connsiteY64-41306" fmla="*/ 5227157 h 6858000"/>
              <a:gd name="connsiteX65-41307" fmla="*/ 6036748 w 6127024"/>
              <a:gd name="connsiteY65-41308" fmla="*/ 5322752 h 6858000"/>
              <a:gd name="connsiteX66-41309" fmla="*/ 6036943 w 6127024"/>
              <a:gd name="connsiteY66-41310" fmla="*/ 5329480 h 6858000"/>
              <a:gd name="connsiteX67-41311" fmla="*/ 6037677 w 6127024"/>
              <a:gd name="connsiteY67-41312" fmla="*/ 5354807 h 6858000"/>
              <a:gd name="connsiteX68-41313" fmla="*/ 6039728 w 6127024"/>
              <a:gd name="connsiteY68-41314" fmla="*/ 5359416 h 6858000"/>
              <a:gd name="connsiteX69-41315" fmla="*/ 6053435 w 6127024"/>
              <a:gd name="connsiteY69-41316" fmla="*/ 5387547 h 6858000"/>
              <a:gd name="connsiteX70-41317" fmla="*/ 6065933 w 6127024"/>
              <a:gd name="connsiteY70-41318" fmla="*/ 5443002 h 6858000"/>
              <a:gd name="connsiteX71-41319" fmla="*/ 6068640 w 6127024"/>
              <a:gd name="connsiteY71-41320" fmla="*/ 5474503 h 6858000"/>
              <a:gd name="connsiteX72-41321" fmla="*/ 6080922 w 6127024"/>
              <a:gd name="connsiteY72-41322" fmla="*/ 5561070 h 6858000"/>
              <a:gd name="connsiteX73-41323" fmla="*/ 6096949 w 6127024"/>
              <a:gd name="connsiteY73-41324" fmla="*/ 5648179 h 6858000"/>
              <a:gd name="connsiteX74-41325" fmla="*/ 6121353 w 6127024"/>
              <a:gd name="connsiteY74-41326" fmla="*/ 5721725 h 6858000"/>
              <a:gd name="connsiteX75-41327" fmla="*/ 6109884 w 6127024"/>
              <a:gd name="connsiteY75-41328" fmla="*/ 5721959 h 6858000"/>
              <a:gd name="connsiteX76-41329" fmla="*/ 6127024 w 6127024"/>
              <a:gd name="connsiteY76-41330" fmla="*/ 5786902 h 6858000"/>
              <a:gd name="connsiteX77-41331" fmla="*/ 6115796 w 6127024"/>
              <a:gd name="connsiteY77-41332" fmla="*/ 5862844 h 6858000"/>
              <a:gd name="connsiteX78-41333" fmla="*/ 6102493 w 6127024"/>
              <a:gd name="connsiteY78-41334" fmla="*/ 5928602 h 6858000"/>
              <a:gd name="connsiteX79-41335" fmla="*/ 6056863 w 6127024"/>
              <a:gd name="connsiteY79-41336" fmla="*/ 6000643 h 6858000"/>
              <a:gd name="connsiteX80-41337" fmla="*/ 6045436 w 6127024"/>
              <a:gd name="connsiteY80-41338" fmla="*/ 6124480 h 6858000"/>
              <a:gd name="connsiteX81-41339" fmla="*/ 6030489 w 6127024"/>
              <a:gd name="connsiteY81-41340" fmla="*/ 6317666 h 6858000"/>
              <a:gd name="connsiteX82-41341" fmla="*/ 6007492 w 6127024"/>
              <a:gd name="connsiteY82-41342" fmla="*/ 6440818 h 6858000"/>
              <a:gd name="connsiteX83-41343" fmla="*/ 6009467 w 6127024"/>
              <a:gd name="connsiteY83-41344" fmla="*/ 6487076 h 6858000"/>
              <a:gd name="connsiteX84-41345" fmla="*/ 5995064 w 6127024"/>
              <a:gd name="connsiteY84-41346" fmla="*/ 6540791 h 6858000"/>
              <a:gd name="connsiteX85-41347" fmla="*/ 6004510 w 6127024"/>
              <a:gd name="connsiteY85-41348" fmla="*/ 6599256 h 6858000"/>
              <a:gd name="connsiteX86-41349" fmla="*/ 5986207 w 6127024"/>
              <a:gd name="connsiteY86-41350" fmla="*/ 6695855 h 6858000"/>
              <a:gd name="connsiteX87-41351" fmla="*/ 5979428 w 6127024"/>
              <a:gd name="connsiteY87-41352" fmla="*/ 6754678 h 6858000"/>
              <a:gd name="connsiteX88-41353" fmla="*/ 5983398 w 6127024"/>
              <a:gd name="connsiteY88-41354" fmla="*/ 6778641 h 6858000"/>
              <a:gd name="connsiteX89-41355" fmla="*/ 5984543 w 6127024"/>
              <a:gd name="connsiteY89-41356" fmla="*/ 6811016 h 6858000"/>
              <a:gd name="connsiteX90-41357" fmla="*/ 5979671 w 6127024"/>
              <a:gd name="connsiteY90-41358" fmla="*/ 6858000 h 6858000"/>
              <a:gd name="connsiteX91-41359" fmla="*/ 0 w 6127024"/>
              <a:gd name="connsiteY91-41360" fmla="*/ 6858000 h 6858000"/>
              <a:gd name="connsiteX92-41361" fmla="*/ 0 w 6127024"/>
              <a:gd name="connsiteY92-41362" fmla="*/ 0 h 6858000"/>
              <a:gd name="connsiteX0-41363" fmla="*/ 0 w 6127024"/>
              <a:gd name="connsiteY0-41364" fmla="*/ 0 h 6858000"/>
              <a:gd name="connsiteX1-41365" fmla="*/ 4965888 w 6127024"/>
              <a:gd name="connsiteY1-41366" fmla="*/ 0 h 6858000"/>
              <a:gd name="connsiteX2-41367" fmla="*/ 4967767 w 6127024"/>
              <a:gd name="connsiteY2-41368" fmla="*/ 7930 h 6858000"/>
              <a:gd name="connsiteX3-41369" fmla="*/ 4979444 w 6127024"/>
              <a:gd name="connsiteY3-41370" fmla="*/ 43921 h 6858000"/>
              <a:gd name="connsiteX4-41371" fmla="*/ 5021173 w 6127024"/>
              <a:gd name="connsiteY4-41372" fmla="*/ 123738 h 6858000"/>
              <a:gd name="connsiteX5-41373" fmla="*/ 5075458 w 6127024"/>
              <a:gd name="connsiteY5-41374" fmla="*/ 264355 h 6858000"/>
              <a:gd name="connsiteX6-41375" fmla="*/ 5081175 w 6127024"/>
              <a:gd name="connsiteY6-41376" fmla="*/ 277448 h 6858000"/>
              <a:gd name="connsiteX7-41377" fmla="*/ 5097011 w 6127024"/>
              <a:gd name="connsiteY7-41378" fmla="*/ 355616 h 6858000"/>
              <a:gd name="connsiteX8-41379" fmla="*/ 5153000 w 6127024"/>
              <a:gd name="connsiteY8-41380" fmla="*/ 507134 h 6858000"/>
              <a:gd name="connsiteX9-41381" fmla="*/ 5171282 w 6127024"/>
              <a:gd name="connsiteY9-41382" fmla="*/ 602071 h 6858000"/>
              <a:gd name="connsiteX10-41383" fmla="*/ 5176196 w 6127024"/>
              <a:gd name="connsiteY10-41384" fmla="*/ 636822 h 6858000"/>
              <a:gd name="connsiteX11-41385" fmla="*/ 5189051 w 6127024"/>
              <a:gd name="connsiteY11-41386" fmla="*/ 782518 h 6858000"/>
              <a:gd name="connsiteX12-41387" fmla="*/ 5218707 w 6127024"/>
              <a:gd name="connsiteY12-41388" fmla="*/ 886387 h 6858000"/>
              <a:gd name="connsiteX13-41389" fmla="*/ 5221281 w 6127024"/>
              <a:gd name="connsiteY13-41390" fmla="*/ 920873 h 6858000"/>
              <a:gd name="connsiteX14-41391" fmla="*/ 5201018 w 6127024"/>
              <a:gd name="connsiteY14-41392" fmla="*/ 1095027 h 6858000"/>
              <a:gd name="connsiteX15-41393" fmla="*/ 5189234 w 6127024"/>
              <a:gd name="connsiteY15-41394" fmla="*/ 1217308 h 6858000"/>
              <a:gd name="connsiteX16-41395" fmla="*/ 5202769 w 6127024"/>
              <a:gd name="connsiteY16-41396" fmla="*/ 1269450 h 6858000"/>
              <a:gd name="connsiteX17-41397" fmla="*/ 5225968 w 6127024"/>
              <a:gd name="connsiteY17-41398" fmla="*/ 1357994 h 6858000"/>
              <a:gd name="connsiteX18-41399" fmla="*/ 5231437 w 6127024"/>
              <a:gd name="connsiteY18-41400" fmla="*/ 1373779 h 6858000"/>
              <a:gd name="connsiteX19-41401" fmla="*/ 5237226 w 6127024"/>
              <a:gd name="connsiteY19-41402" fmla="*/ 1441327 h 6858000"/>
              <a:gd name="connsiteX20-41403" fmla="*/ 5255653 w 6127024"/>
              <a:gd name="connsiteY20-41404" fmla="*/ 1524712 h 6858000"/>
              <a:gd name="connsiteX21-41405" fmla="*/ 5263491 w 6127024"/>
              <a:gd name="connsiteY21-41406" fmla="*/ 1642938 h 6858000"/>
              <a:gd name="connsiteX22-41407" fmla="*/ 5256552 w 6127024"/>
              <a:gd name="connsiteY22-41408" fmla="*/ 1672509 h 6858000"/>
              <a:gd name="connsiteX23-41409" fmla="*/ 5266931 w 6127024"/>
              <a:gd name="connsiteY23-41410" fmla="*/ 1866147 h 6858000"/>
              <a:gd name="connsiteX24-41411" fmla="*/ 5255696 w 6127024"/>
              <a:gd name="connsiteY24-41412" fmla="*/ 1953770 h 6858000"/>
              <a:gd name="connsiteX25-41413" fmla="*/ 5252592 w 6127024"/>
              <a:gd name="connsiteY25-41414" fmla="*/ 2092210 h 6858000"/>
              <a:gd name="connsiteX26-41415" fmla="*/ 5250104 w 6127024"/>
              <a:gd name="connsiteY26-41416" fmla="*/ 2249166 h 6858000"/>
              <a:gd name="connsiteX27-41417" fmla="*/ 5251214 w 6127024"/>
              <a:gd name="connsiteY27-41418" fmla="*/ 2250944 h 6858000"/>
              <a:gd name="connsiteX28-41419" fmla="*/ 5250644 w 6127024"/>
              <a:gd name="connsiteY28-41420" fmla="*/ 2266619 h 6858000"/>
              <a:gd name="connsiteX29-41421" fmla="*/ 5293877 w 6127024"/>
              <a:gd name="connsiteY29-41422" fmla="*/ 2368649 h 6858000"/>
              <a:gd name="connsiteX30-41423" fmla="*/ 5311338 w 6127024"/>
              <a:gd name="connsiteY30-41424" fmla="*/ 2404034 h 6858000"/>
              <a:gd name="connsiteX31-41425" fmla="*/ 5338366 w 6127024"/>
              <a:gd name="connsiteY31-41426" fmla="*/ 2465052 h 6858000"/>
              <a:gd name="connsiteX32-41427" fmla="*/ 5371263 w 6127024"/>
              <a:gd name="connsiteY32-41428" fmla="*/ 2586413 h 6858000"/>
              <a:gd name="connsiteX33-41429" fmla="*/ 5407503 w 6127024"/>
              <a:gd name="connsiteY33-41430" fmla="*/ 2786290 h 6858000"/>
              <a:gd name="connsiteX34-41431" fmla="*/ 5407356 w 6127024"/>
              <a:gd name="connsiteY34-41432" fmla="*/ 2787545 h 6858000"/>
              <a:gd name="connsiteX35-41433" fmla="*/ 5457023 w 6127024"/>
              <a:gd name="connsiteY35-41434" fmla="*/ 2858292 h 6858000"/>
              <a:gd name="connsiteX36-41435" fmla="*/ 5479298 w 6127024"/>
              <a:gd name="connsiteY36-41436" fmla="*/ 2947791 h 6858000"/>
              <a:gd name="connsiteX37-41437" fmla="*/ 5481770 w 6127024"/>
              <a:gd name="connsiteY37-41438" fmla="*/ 2951352 h 6858000"/>
              <a:gd name="connsiteX38-41439" fmla="*/ 5482415 w 6127024"/>
              <a:gd name="connsiteY38-41440" fmla="*/ 3004079 h 6858000"/>
              <a:gd name="connsiteX39-41441" fmla="*/ 5503944 w 6127024"/>
              <a:gd name="connsiteY39-41442" fmla="*/ 3123335 h 6858000"/>
              <a:gd name="connsiteX40-41443" fmla="*/ 5516007 w 6127024"/>
              <a:gd name="connsiteY40-41444" fmla="*/ 3258473 h 6858000"/>
              <a:gd name="connsiteX41-41445" fmla="*/ 5589758 w 6127024"/>
              <a:gd name="connsiteY41-41446" fmla="*/ 3453699 h 6858000"/>
              <a:gd name="connsiteX42-41447" fmla="*/ 5596144 w 6127024"/>
              <a:gd name="connsiteY42-41448" fmla="*/ 3534624 h 6858000"/>
              <a:gd name="connsiteX43-41449" fmla="*/ 5597750 w 6127024"/>
              <a:gd name="connsiteY43-41450" fmla="*/ 3534129 h 6858000"/>
              <a:gd name="connsiteX44-41451" fmla="*/ 5618377 w 6127024"/>
              <a:gd name="connsiteY44-41452" fmla="*/ 3588431 h 6858000"/>
              <a:gd name="connsiteX45-41453" fmla="*/ 5655472 w 6127024"/>
              <a:gd name="connsiteY45-41454" fmla="*/ 3678877 h 6858000"/>
              <a:gd name="connsiteX46-41455" fmla="*/ 5683015 w 6127024"/>
              <a:gd name="connsiteY46-41456" fmla="*/ 3762025 h 6858000"/>
              <a:gd name="connsiteX47-41457" fmla="*/ 5696643 w 6127024"/>
              <a:gd name="connsiteY47-41458" fmla="*/ 3773888 h 6858000"/>
              <a:gd name="connsiteX48-41459" fmla="*/ 5768491 w 6127024"/>
              <a:gd name="connsiteY48-41460" fmla="*/ 3914399 h 6858000"/>
              <a:gd name="connsiteX49-41461" fmla="*/ 5793123 w 6127024"/>
              <a:gd name="connsiteY49-41462" fmla="*/ 3969952 h 6858000"/>
              <a:gd name="connsiteX50-41463" fmla="*/ 5808321 w 6127024"/>
              <a:gd name="connsiteY50-41464" fmla="*/ 3988153 h 6858000"/>
              <a:gd name="connsiteX51-41465" fmla="*/ 5825621 w 6127024"/>
              <a:gd name="connsiteY51-41466" fmla="*/ 4015525 h 6858000"/>
              <a:gd name="connsiteX52-41467" fmla="*/ 5860672 w 6127024"/>
              <a:gd name="connsiteY52-41468" fmla="*/ 4061579 h 6858000"/>
              <a:gd name="connsiteX53-41469" fmla="*/ 5894095 w 6127024"/>
              <a:gd name="connsiteY53-41470" fmla="*/ 4128857 h 6858000"/>
              <a:gd name="connsiteX54-41471" fmla="*/ 5903513 w 6127024"/>
              <a:gd name="connsiteY54-41472" fmla="*/ 4187661 h 6858000"/>
              <a:gd name="connsiteX55-41473" fmla="*/ 5946705 w 6127024"/>
              <a:gd name="connsiteY55-41474" fmla="*/ 4428051 h 6858000"/>
              <a:gd name="connsiteX56-41475" fmla="*/ 5949261 w 6127024"/>
              <a:gd name="connsiteY56-41476" fmla="*/ 4449185 h 6858000"/>
              <a:gd name="connsiteX57-41477" fmla="*/ 5968960 w 6127024"/>
              <a:gd name="connsiteY57-41478" fmla="*/ 4482655 h 6858000"/>
              <a:gd name="connsiteX58-41479" fmla="*/ 5998138 w 6127024"/>
              <a:gd name="connsiteY58-41480" fmla="*/ 4697518 h 6858000"/>
              <a:gd name="connsiteX59-41481" fmla="*/ 6007819 w 6127024"/>
              <a:gd name="connsiteY59-41482" fmla="*/ 4858148 h 6858000"/>
              <a:gd name="connsiteX60-41483" fmla="*/ 6007749 w 6127024"/>
              <a:gd name="connsiteY60-41484" fmla="*/ 4964715 h 6858000"/>
              <a:gd name="connsiteX61-41485" fmla="*/ 6005269 w 6127024"/>
              <a:gd name="connsiteY61-41486" fmla="*/ 5150567 h 6858000"/>
              <a:gd name="connsiteX62-41487" fmla="*/ 6001127 w 6127024"/>
              <a:gd name="connsiteY62-41488" fmla="*/ 5164609 h 6858000"/>
              <a:gd name="connsiteX63-41489" fmla="*/ 5998514 w 6127024"/>
              <a:gd name="connsiteY63-41490" fmla="*/ 5189673 h 6858000"/>
              <a:gd name="connsiteX64-41491" fmla="*/ 6018409 w 6127024"/>
              <a:gd name="connsiteY64-41492" fmla="*/ 5227157 h 6858000"/>
              <a:gd name="connsiteX65-41493" fmla="*/ 6036748 w 6127024"/>
              <a:gd name="connsiteY65-41494" fmla="*/ 5322752 h 6858000"/>
              <a:gd name="connsiteX66-41495" fmla="*/ 6036943 w 6127024"/>
              <a:gd name="connsiteY66-41496" fmla="*/ 5329480 h 6858000"/>
              <a:gd name="connsiteX67-41497" fmla="*/ 6037677 w 6127024"/>
              <a:gd name="connsiteY67-41498" fmla="*/ 5354807 h 6858000"/>
              <a:gd name="connsiteX68-41499" fmla="*/ 6053435 w 6127024"/>
              <a:gd name="connsiteY68-41500" fmla="*/ 5387547 h 6858000"/>
              <a:gd name="connsiteX69-41501" fmla="*/ 6065933 w 6127024"/>
              <a:gd name="connsiteY69-41502" fmla="*/ 5443002 h 6858000"/>
              <a:gd name="connsiteX70-41503" fmla="*/ 6068640 w 6127024"/>
              <a:gd name="connsiteY70-41504" fmla="*/ 5474503 h 6858000"/>
              <a:gd name="connsiteX71-41505" fmla="*/ 6080922 w 6127024"/>
              <a:gd name="connsiteY71-41506" fmla="*/ 5561070 h 6858000"/>
              <a:gd name="connsiteX72-41507" fmla="*/ 6096949 w 6127024"/>
              <a:gd name="connsiteY72-41508" fmla="*/ 5648179 h 6858000"/>
              <a:gd name="connsiteX73-41509" fmla="*/ 6121353 w 6127024"/>
              <a:gd name="connsiteY73-41510" fmla="*/ 5721725 h 6858000"/>
              <a:gd name="connsiteX74-41511" fmla="*/ 6109884 w 6127024"/>
              <a:gd name="connsiteY74-41512" fmla="*/ 5721959 h 6858000"/>
              <a:gd name="connsiteX75-41513" fmla="*/ 6127024 w 6127024"/>
              <a:gd name="connsiteY75-41514" fmla="*/ 5786902 h 6858000"/>
              <a:gd name="connsiteX76-41515" fmla="*/ 6115796 w 6127024"/>
              <a:gd name="connsiteY76-41516" fmla="*/ 5862844 h 6858000"/>
              <a:gd name="connsiteX77-41517" fmla="*/ 6102493 w 6127024"/>
              <a:gd name="connsiteY77-41518" fmla="*/ 5928602 h 6858000"/>
              <a:gd name="connsiteX78-41519" fmla="*/ 6056863 w 6127024"/>
              <a:gd name="connsiteY78-41520" fmla="*/ 6000643 h 6858000"/>
              <a:gd name="connsiteX79-41521" fmla="*/ 6045436 w 6127024"/>
              <a:gd name="connsiteY79-41522" fmla="*/ 6124480 h 6858000"/>
              <a:gd name="connsiteX80-41523" fmla="*/ 6030489 w 6127024"/>
              <a:gd name="connsiteY80-41524" fmla="*/ 6317666 h 6858000"/>
              <a:gd name="connsiteX81-41525" fmla="*/ 6007492 w 6127024"/>
              <a:gd name="connsiteY81-41526" fmla="*/ 6440818 h 6858000"/>
              <a:gd name="connsiteX82-41527" fmla="*/ 6009467 w 6127024"/>
              <a:gd name="connsiteY82-41528" fmla="*/ 6487076 h 6858000"/>
              <a:gd name="connsiteX83-41529" fmla="*/ 5995064 w 6127024"/>
              <a:gd name="connsiteY83-41530" fmla="*/ 6540791 h 6858000"/>
              <a:gd name="connsiteX84-41531" fmla="*/ 6004510 w 6127024"/>
              <a:gd name="connsiteY84-41532" fmla="*/ 6599256 h 6858000"/>
              <a:gd name="connsiteX85-41533" fmla="*/ 5986207 w 6127024"/>
              <a:gd name="connsiteY85-41534" fmla="*/ 6695855 h 6858000"/>
              <a:gd name="connsiteX86-41535" fmla="*/ 5979428 w 6127024"/>
              <a:gd name="connsiteY86-41536" fmla="*/ 6754678 h 6858000"/>
              <a:gd name="connsiteX87-41537" fmla="*/ 5983398 w 6127024"/>
              <a:gd name="connsiteY87-41538" fmla="*/ 6778641 h 6858000"/>
              <a:gd name="connsiteX88-41539" fmla="*/ 5984543 w 6127024"/>
              <a:gd name="connsiteY88-41540" fmla="*/ 6811016 h 6858000"/>
              <a:gd name="connsiteX89-41541" fmla="*/ 5979671 w 6127024"/>
              <a:gd name="connsiteY89-41542" fmla="*/ 6858000 h 6858000"/>
              <a:gd name="connsiteX90-41543" fmla="*/ 0 w 6127024"/>
              <a:gd name="connsiteY90-41544" fmla="*/ 6858000 h 6858000"/>
              <a:gd name="connsiteX91-41545" fmla="*/ 0 w 6127024"/>
              <a:gd name="connsiteY91-41546" fmla="*/ 0 h 6858000"/>
              <a:gd name="connsiteX0-41547" fmla="*/ 0 w 6127024"/>
              <a:gd name="connsiteY0-41548" fmla="*/ 0 h 6858000"/>
              <a:gd name="connsiteX1-41549" fmla="*/ 4965888 w 6127024"/>
              <a:gd name="connsiteY1-41550" fmla="*/ 0 h 6858000"/>
              <a:gd name="connsiteX2-41551" fmla="*/ 4967767 w 6127024"/>
              <a:gd name="connsiteY2-41552" fmla="*/ 7930 h 6858000"/>
              <a:gd name="connsiteX3-41553" fmla="*/ 4979444 w 6127024"/>
              <a:gd name="connsiteY3-41554" fmla="*/ 43921 h 6858000"/>
              <a:gd name="connsiteX4-41555" fmla="*/ 5021173 w 6127024"/>
              <a:gd name="connsiteY4-41556" fmla="*/ 123738 h 6858000"/>
              <a:gd name="connsiteX5-41557" fmla="*/ 5075458 w 6127024"/>
              <a:gd name="connsiteY5-41558" fmla="*/ 264355 h 6858000"/>
              <a:gd name="connsiteX6-41559" fmla="*/ 5081175 w 6127024"/>
              <a:gd name="connsiteY6-41560" fmla="*/ 277448 h 6858000"/>
              <a:gd name="connsiteX7-41561" fmla="*/ 5097011 w 6127024"/>
              <a:gd name="connsiteY7-41562" fmla="*/ 355616 h 6858000"/>
              <a:gd name="connsiteX8-41563" fmla="*/ 5153000 w 6127024"/>
              <a:gd name="connsiteY8-41564" fmla="*/ 507134 h 6858000"/>
              <a:gd name="connsiteX9-41565" fmla="*/ 5171282 w 6127024"/>
              <a:gd name="connsiteY9-41566" fmla="*/ 602071 h 6858000"/>
              <a:gd name="connsiteX10-41567" fmla="*/ 5176196 w 6127024"/>
              <a:gd name="connsiteY10-41568" fmla="*/ 636822 h 6858000"/>
              <a:gd name="connsiteX11-41569" fmla="*/ 5189051 w 6127024"/>
              <a:gd name="connsiteY11-41570" fmla="*/ 782518 h 6858000"/>
              <a:gd name="connsiteX12-41571" fmla="*/ 5218707 w 6127024"/>
              <a:gd name="connsiteY12-41572" fmla="*/ 886387 h 6858000"/>
              <a:gd name="connsiteX13-41573" fmla="*/ 5221281 w 6127024"/>
              <a:gd name="connsiteY13-41574" fmla="*/ 920873 h 6858000"/>
              <a:gd name="connsiteX14-41575" fmla="*/ 5201018 w 6127024"/>
              <a:gd name="connsiteY14-41576" fmla="*/ 1095027 h 6858000"/>
              <a:gd name="connsiteX15-41577" fmla="*/ 5189234 w 6127024"/>
              <a:gd name="connsiteY15-41578" fmla="*/ 1217308 h 6858000"/>
              <a:gd name="connsiteX16-41579" fmla="*/ 5202769 w 6127024"/>
              <a:gd name="connsiteY16-41580" fmla="*/ 1269450 h 6858000"/>
              <a:gd name="connsiteX17-41581" fmla="*/ 5225968 w 6127024"/>
              <a:gd name="connsiteY17-41582" fmla="*/ 1357994 h 6858000"/>
              <a:gd name="connsiteX18-41583" fmla="*/ 5231437 w 6127024"/>
              <a:gd name="connsiteY18-41584" fmla="*/ 1373779 h 6858000"/>
              <a:gd name="connsiteX19-41585" fmla="*/ 5237226 w 6127024"/>
              <a:gd name="connsiteY19-41586" fmla="*/ 1441327 h 6858000"/>
              <a:gd name="connsiteX20-41587" fmla="*/ 5255653 w 6127024"/>
              <a:gd name="connsiteY20-41588" fmla="*/ 1524712 h 6858000"/>
              <a:gd name="connsiteX21-41589" fmla="*/ 5263491 w 6127024"/>
              <a:gd name="connsiteY21-41590" fmla="*/ 1642938 h 6858000"/>
              <a:gd name="connsiteX22-41591" fmla="*/ 5256552 w 6127024"/>
              <a:gd name="connsiteY22-41592" fmla="*/ 1672509 h 6858000"/>
              <a:gd name="connsiteX23-41593" fmla="*/ 5266931 w 6127024"/>
              <a:gd name="connsiteY23-41594" fmla="*/ 1866147 h 6858000"/>
              <a:gd name="connsiteX24-41595" fmla="*/ 5255696 w 6127024"/>
              <a:gd name="connsiteY24-41596" fmla="*/ 1953770 h 6858000"/>
              <a:gd name="connsiteX25-41597" fmla="*/ 5252592 w 6127024"/>
              <a:gd name="connsiteY25-41598" fmla="*/ 2092210 h 6858000"/>
              <a:gd name="connsiteX26-41599" fmla="*/ 5250104 w 6127024"/>
              <a:gd name="connsiteY26-41600" fmla="*/ 2249166 h 6858000"/>
              <a:gd name="connsiteX27-41601" fmla="*/ 5251214 w 6127024"/>
              <a:gd name="connsiteY27-41602" fmla="*/ 2250944 h 6858000"/>
              <a:gd name="connsiteX28-41603" fmla="*/ 5250644 w 6127024"/>
              <a:gd name="connsiteY28-41604" fmla="*/ 2266619 h 6858000"/>
              <a:gd name="connsiteX29-41605" fmla="*/ 5293877 w 6127024"/>
              <a:gd name="connsiteY29-41606" fmla="*/ 2368649 h 6858000"/>
              <a:gd name="connsiteX30-41607" fmla="*/ 5311338 w 6127024"/>
              <a:gd name="connsiteY30-41608" fmla="*/ 2404034 h 6858000"/>
              <a:gd name="connsiteX31-41609" fmla="*/ 5338366 w 6127024"/>
              <a:gd name="connsiteY31-41610" fmla="*/ 2465052 h 6858000"/>
              <a:gd name="connsiteX32-41611" fmla="*/ 5371263 w 6127024"/>
              <a:gd name="connsiteY32-41612" fmla="*/ 2586413 h 6858000"/>
              <a:gd name="connsiteX33-41613" fmla="*/ 5407503 w 6127024"/>
              <a:gd name="connsiteY33-41614" fmla="*/ 2786290 h 6858000"/>
              <a:gd name="connsiteX34-41615" fmla="*/ 5407356 w 6127024"/>
              <a:gd name="connsiteY34-41616" fmla="*/ 2787545 h 6858000"/>
              <a:gd name="connsiteX35-41617" fmla="*/ 5457023 w 6127024"/>
              <a:gd name="connsiteY35-41618" fmla="*/ 2858292 h 6858000"/>
              <a:gd name="connsiteX36-41619" fmla="*/ 5479298 w 6127024"/>
              <a:gd name="connsiteY36-41620" fmla="*/ 2947791 h 6858000"/>
              <a:gd name="connsiteX37-41621" fmla="*/ 5481770 w 6127024"/>
              <a:gd name="connsiteY37-41622" fmla="*/ 2951352 h 6858000"/>
              <a:gd name="connsiteX38-41623" fmla="*/ 5482415 w 6127024"/>
              <a:gd name="connsiteY38-41624" fmla="*/ 3004079 h 6858000"/>
              <a:gd name="connsiteX39-41625" fmla="*/ 5503944 w 6127024"/>
              <a:gd name="connsiteY39-41626" fmla="*/ 3123335 h 6858000"/>
              <a:gd name="connsiteX40-41627" fmla="*/ 5516007 w 6127024"/>
              <a:gd name="connsiteY40-41628" fmla="*/ 3258473 h 6858000"/>
              <a:gd name="connsiteX41-41629" fmla="*/ 5589758 w 6127024"/>
              <a:gd name="connsiteY41-41630" fmla="*/ 3453699 h 6858000"/>
              <a:gd name="connsiteX42-41631" fmla="*/ 5596144 w 6127024"/>
              <a:gd name="connsiteY42-41632" fmla="*/ 3534624 h 6858000"/>
              <a:gd name="connsiteX43-41633" fmla="*/ 5597750 w 6127024"/>
              <a:gd name="connsiteY43-41634" fmla="*/ 3534129 h 6858000"/>
              <a:gd name="connsiteX44-41635" fmla="*/ 5618377 w 6127024"/>
              <a:gd name="connsiteY44-41636" fmla="*/ 3588431 h 6858000"/>
              <a:gd name="connsiteX45-41637" fmla="*/ 5655472 w 6127024"/>
              <a:gd name="connsiteY45-41638" fmla="*/ 3678877 h 6858000"/>
              <a:gd name="connsiteX46-41639" fmla="*/ 5683015 w 6127024"/>
              <a:gd name="connsiteY46-41640" fmla="*/ 3762025 h 6858000"/>
              <a:gd name="connsiteX47-41641" fmla="*/ 5696643 w 6127024"/>
              <a:gd name="connsiteY47-41642" fmla="*/ 3773888 h 6858000"/>
              <a:gd name="connsiteX48-41643" fmla="*/ 5768491 w 6127024"/>
              <a:gd name="connsiteY48-41644" fmla="*/ 3914399 h 6858000"/>
              <a:gd name="connsiteX49-41645" fmla="*/ 5793123 w 6127024"/>
              <a:gd name="connsiteY49-41646" fmla="*/ 3969952 h 6858000"/>
              <a:gd name="connsiteX50-41647" fmla="*/ 5808321 w 6127024"/>
              <a:gd name="connsiteY50-41648" fmla="*/ 3988153 h 6858000"/>
              <a:gd name="connsiteX51-41649" fmla="*/ 5825621 w 6127024"/>
              <a:gd name="connsiteY51-41650" fmla="*/ 4015525 h 6858000"/>
              <a:gd name="connsiteX52-41651" fmla="*/ 5860672 w 6127024"/>
              <a:gd name="connsiteY52-41652" fmla="*/ 4061579 h 6858000"/>
              <a:gd name="connsiteX53-41653" fmla="*/ 5894095 w 6127024"/>
              <a:gd name="connsiteY53-41654" fmla="*/ 4128857 h 6858000"/>
              <a:gd name="connsiteX54-41655" fmla="*/ 5903513 w 6127024"/>
              <a:gd name="connsiteY54-41656" fmla="*/ 4187661 h 6858000"/>
              <a:gd name="connsiteX55-41657" fmla="*/ 5946705 w 6127024"/>
              <a:gd name="connsiteY55-41658" fmla="*/ 4428051 h 6858000"/>
              <a:gd name="connsiteX56-41659" fmla="*/ 5949261 w 6127024"/>
              <a:gd name="connsiteY56-41660" fmla="*/ 4449185 h 6858000"/>
              <a:gd name="connsiteX57-41661" fmla="*/ 5968960 w 6127024"/>
              <a:gd name="connsiteY57-41662" fmla="*/ 4482655 h 6858000"/>
              <a:gd name="connsiteX58-41663" fmla="*/ 5998138 w 6127024"/>
              <a:gd name="connsiteY58-41664" fmla="*/ 4697518 h 6858000"/>
              <a:gd name="connsiteX59-41665" fmla="*/ 6007819 w 6127024"/>
              <a:gd name="connsiteY59-41666" fmla="*/ 4858148 h 6858000"/>
              <a:gd name="connsiteX60-41667" fmla="*/ 6007749 w 6127024"/>
              <a:gd name="connsiteY60-41668" fmla="*/ 4964715 h 6858000"/>
              <a:gd name="connsiteX61-41669" fmla="*/ 6005269 w 6127024"/>
              <a:gd name="connsiteY61-41670" fmla="*/ 5150567 h 6858000"/>
              <a:gd name="connsiteX62-41671" fmla="*/ 6001127 w 6127024"/>
              <a:gd name="connsiteY62-41672" fmla="*/ 5164609 h 6858000"/>
              <a:gd name="connsiteX63-41673" fmla="*/ 5998514 w 6127024"/>
              <a:gd name="connsiteY63-41674" fmla="*/ 5189673 h 6858000"/>
              <a:gd name="connsiteX64-41675" fmla="*/ 6018409 w 6127024"/>
              <a:gd name="connsiteY64-41676" fmla="*/ 5227157 h 6858000"/>
              <a:gd name="connsiteX65-41677" fmla="*/ 6036748 w 6127024"/>
              <a:gd name="connsiteY65-41678" fmla="*/ 5322752 h 6858000"/>
              <a:gd name="connsiteX66-41679" fmla="*/ 6037677 w 6127024"/>
              <a:gd name="connsiteY66-41680" fmla="*/ 5354807 h 6858000"/>
              <a:gd name="connsiteX67-41681" fmla="*/ 6053435 w 6127024"/>
              <a:gd name="connsiteY67-41682" fmla="*/ 5387547 h 6858000"/>
              <a:gd name="connsiteX68-41683" fmla="*/ 6065933 w 6127024"/>
              <a:gd name="connsiteY68-41684" fmla="*/ 5443002 h 6858000"/>
              <a:gd name="connsiteX69-41685" fmla="*/ 6068640 w 6127024"/>
              <a:gd name="connsiteY69-41686" fmla="*/ 5474503 h 6858000"/>
              <a:gd name="connsiteX70-41687" fmla="*/ 6080922 w 6127024"/>
              <a:gd name="connsiteY70-41688" fmla="*/ 5561070 h 6858000"/>
              <a:gd name="connsiteX71-41689" fmla="*/ 6096949 w 6127024"/>
              <a:gd name="connsiteY71-41690" fmla="*/ 5648179 h 6858000"/>
              <a:gd name="connsiteX72-41691" fmla="*/ 6121353 w 6127024"/>
              <a:gd name="connsiteY72-41692" fmla="*/ 5721725 h 6858000"/>
              <a:gd name="connsiteX73-41693" fmla="*/ 6109884 w 6127024"/>
              <a:gd name="connsiteY73-41694" fmla="*/ 5721959 h 6858000"/>
              <a:gd name="connsiteX74-41695" fmla="*/ 6127024 w 6127024"/>
              <a:gd name="connsiteY74-41696" fmla="*/ 5786902 h 6858000"/>
              <a:gd name="connsiteX75-41697" fmla="*/ 6115796 w 6127024"/>
              <a:gd name="connsiteY75-41698" fmla="*/ 5862844 h 6858000"/>
              <a:gd name="connsiteX76-41699" fmla="*/ 6102493 w 6127024"/>
              <a:gd name="connsiteY76-41700" fmla="*/ 5928602 h 6858000"/>
              <a:gd name="connsiteX77-41701" fmla="*/ 6056863 w 6127024"/>
              <a:gd name="connsiteY77-41702" fmla="*/ 6000643 h 6858000"/>
              <a:gd name="connsiteX78-41703" fmla="*/ 6045436 w 6127024"/>
              <a:gd name="connsiteY78-41704" fmla="*/ 6124480 h 6858000"/>
              <a:gd name="connsiteX79-41705" fmla="*/ 6030489 w 6127024"/>
              <a:gd name="connsiteY79-41706" fmla="*/ 6317666 h 6858000"/>
              <a:gd name="connsiteX80-41707" fmla="*/ 6007492 w 6127024"/>
              <a:gd name="connsiteY80-41708" fmla="*/ 6440818 h 6858000"/>
              <a:gd name="connsiteX81-41709" fmla="*/ 6009467 w 6127024"/>
              <a:gd name="connsiteY81-41710" fmla="*/ 6487076 h 6858000"/>
              <a:gd name="connsiteX82-41711" fmla="*/ 5995064 w 6127024"/>
              <a:gd name="connsiteY82-41712" fmla="*/ 6540791 h 6858000"/>
              <a:gd name="connsiteX83-41713" fmla="*/ 6004510 w 6127024"/>
              <a:gd name="connsiteY83-41714" fmla="*/ 6599256 h 6858000"/>
              <a:gd name="connsiteX84-41715" fmla="*/ 5986207 w 6127024"/>
              <a:gd name="connsiteY84-41716" fmla="*/ 6695855 h 6858000"/>
              <a:gd name="connsiteX85-41717" fmla="*/ 5979428 w 6127024"/>
              <a:gd name="connsiteY85-41718" fmla="*/ 6754678 h 6858000"/>
              <a:gd name="connsiteX86-41719" fmla="*/ 5983398 w 6127024"/>
              <a:gd name="connsiteY86-41720" fmla="*/ 6778641 h 6858000"/>
              <a:gd name="connsiteX87-41721" fmla="*/ 5984543 w 6127024"/>
              <a:gd name="connsiteY87-41722" fmla="*/ 6811016 h 6858000"/>
              <a:gd name="connsiteX88-41723" fmla="*/ 5979671 w 6127024"/>
              <a:gd name="connsiteY88-41724" fmla="*/ 6858000 h 6858000"/>
              <a:gd name="connsiteX89-41725" fmla="*/ 0 w 6127024"/>
              <a:gd name="connsiteY89-41726" fmla="*/ 6858000 h 6858000"/>
              <a:gd name="connsiteX90-41727" fmla="*/ 0 w 6127024"/>
              <a:gd name="connsiteY90-41728" fmla="*/ 0 h 6858000"/>
              <a:gd name="connsiteX0-41729" fmla="*/ 0 w 6127024"/>
              <a:gd name="connsiteY0-41730" fmla="*/ 0 h 6858000"/>
              <a:gd name="connsiteX1-41731" fmla="*/ 4965888 w 6127024"/>
              <a:gd name="connsiteY1-41732" fmla="*/ 0 h 6858000"/>
              <a:gd name="connsiteX2-41733" fmla="*/ 4967767 w 6127024"/>
              <a:gd name="connsiteY2-41734" fmla="*/ 7930 h 6858000"/>
              <a:gd name="connsiteX3-41735" fmla="*/ 4979444 w 6127024"/>
              <a:gd name="connsiteY3-41736" fmla="*/ 43921 h 6858000"/>
              <a:gd name="connsiteX4-41737" fmla="*/ 5021173 w 6127024"/>
              <a:gd name="connsiteY4-41738" fmla="*/ 123738 h 6858000"/>
              <a:gd name="connsiteX5-41739" fmla="*/ 5075458 w 6127024"/>
              <a:gd name="connsiteY5-41740" fmla="*/ 264355 h 6858000"/>
              <a:gd name="connsiteX6-41741" fmla="*/ 5081175 w 6127024"/>
              <a:gd name="connsiteY6-41742" fmla="*/ 277448 h 6858000"/>
              <a:gd name="connsiteX7-41743" fmla="*/ 5097011 w 6127024"/>
              <a:gd name="connsiteY7-41744" fmla="*/ 355616 h 6858000"/>
              <a:gd name="connsiteX8-41745" fmla="*/ 5153000 w 6127024"/>
              <a:gd name="connsiteY8-41746" fmla="*/ 507134 h 6858000"/>
              <a:gd name="connsiteX9-41747" fmla="*/ 5171282 w 6127024"/>
              <a:gd name="connsiteY9-41748" fmla="*/ 602071 h 6858000"/>
              <a:gd name="connsiteX10-41749" fmla="*/ 5176196 w 6127024"/>
              <a:gd name="connsiteY10-41750" fmla="*/ 636822 h 6858000"/>
              <a:gd name="connsiteX11-41751" fmla="*/ 5189051 w 6127024"/>
              <a:gd name="connsiteY11-41752" fmla="*/ 782518 h 6858000"/>
              <a:gd name="connsiteX12-41753" fmla="*/ 5218707 w 6127024"/>
              <a:gd name="connsiteY12-41754" fmla="*/ 886387 h 6858000"/>
              <a:gd name="connsiteX13-41755" fmla="*/ 5221281 w 6127024"/>
              <a:gd name="connsiteY13-41756" fmla="*/ 920873 h 6858000"/>
              <a:gd name="connsiteX14-41757" fmla="*/ 5201018 w 6127024"/>
              <a:gd name="connsiteY14-41758" fmla="*/ 1095027 h 6858000"/>
              <a:gd name="connsiteX15-41759" fmla="*/ 5189234 w 6127024"/>
              <a:gd name="connsiteY15-41760" fmla="*/ 1217308 h 6858000"/>
              <a:gd name="connsiteX16-41761" fmla="*/ 5202769 w 6127024"/>
              <a:gd name="connsiteY16-41762" fmla="*/ 1269450 h 6858000"/>
              <a:gd name="connsiteX17-41763" fmla="*/ 5225968 w 6127024"/>
              <a:gd name="connsiteY17-41764" fmla="*/ 1357994 h 6858000"/>
              <a:gd name="connsiteX18-41765" fmla="*/ 5231437 w 6127024"/>
              <a:gd name="connsiteY18-41766" fmla="*/ 1373779 h 6858000"/>
              <a:gd name="connsiteX19-41767" fmla="*/ 5237226 w 6127024"/>
              <a:gd name="connsiteY19-41768" fmla="*/ 1441327 h 6858000"/>
              <a:gd name="connsiteX20-41769" fmla="*/ 5255653 w 6127024"/>
              <a:gd name="connsiteY20-41770" fmla="*/ 1524712 h 6858000"/>
              <a:gd name="connsiteX21-41771" fmla="*/ 5263491 w 6127024"/>
              <a:gd name="connsiteY21-41772" fmla="*/ 1642938 h 6858000"/>
              <a:gd name="connsiteX22-41773" fmla="*/ 5256552 w 6127024"/>
              <a:gd name="connsiteY22-41774" fmla="*/ 1672509 h 6858000"/>
              <a:gd name="connsiteX23-41775" fmla="*/ 5266931 w 6127024"/>
              <a:gd name="connsiteY23-41776" fmla="*/ 1866147 h 6858000"/>
              <a:gd name="connsiteX24-41777" fmla="*/ 5255696 w 6127024"/>
              <a:gd name="connsiteY24-41778" fmla="*/ 1953770 h 6858000"/>
              <a:gd name="connsiteX25-41779" fmla="*/ 5252592 w 6127024"/>
              <a:gd name="connsiteY25-41780" fmla="*/ 2092210 h 6858000"/>
              <a:gd name="connsiteX26-41781" fmla="*/ 5250104 w 6127024"/>
              <a:gd name="connsiteY26-41782" fmla="*/ 2249166 h 6858000"/>
              <a:gd name="connsiteX27-41783" fmla="*/ 5251214 w 6127024"/>
              <a:gd name="connsiteY27-41784" fmla="*/ 2250944 h 6858000"/>
              <a:gd name="connsiteX28-41785" fmla="*/ 5250644 w 6127024"/>
              <a:gd name="connsiteY28-41786" fmla="*/ 2266619 h 6858000"/>
              <a:gd name="connsiteX29-41787" fmla="*/ 5293877 w 6127024"/>
              <a:gd name="connsiteY29-41788" fmla="*/ 2368649 h 6858000"/>
              <a:gd name="connsiteX30-41789" fmla="*/ 5311338 w 6127024"/>
              <a:gd name="connsiteY30-41790" fmla="*/ 2404034 h 6858000"/>
              <a:gd name="connsiteX31-41791" fmla="*/ 5338366 w 6127024"/>
              <a:gd name="connsiteY31-41792" fmla="*/ 2465052 h 6858000"/>
              <a:gd name="connsiteX32-41793" fmla="*/ 5371263 w 6127024"/>
              <a:gd name="connsiteY32-41794" fmla="*/ 2586413 h 6858000"/>
              <a:gd name="connsiteX33-41795" fmla="*/ 5407503 w 6127024"/>
              <a:gd name="connsiteY33-41796" fmla="*/ 2786290 h 6858000"/>
              <a:gd name="connsiteX34-41797" fmla="*/ 5407356 w 6127024"/>
              <a:gd name="connsiteY34-41798" fmla="*/ 2787545 h 6858000"/>
              <a:gd name="connsiteX35-41799" fmla="*/ 5457023 w 6127024"/>
              <a:gd name="connsiteY35-41800" fmla="*/ 2858292 h 6858000"/>
              <a:gd name="connsiteX36-41801" fmla="*/ 5479298 w 6127024"/>
              <a:gd name="connsiteY36-41802" fmla="*/ 2947791 h 6858000"/>
              <a:gd name="connsiteX37-41803" fmla="*/ 5481770 w 6127024"/>
              <a:gd name="connsiteY37-41804" fmla="*/ 2951352 h 6858000"/>
              <a:gd name="connsiteX38-41805" fmla="*/ 5482415 w 6127024"/>
              <a:gd name="connsiteY38-41806" fmla="*/ 3004079 h 6858000"/>
              <a:gd name="connsiteX39-41807" fmla="*/ 5503944 w 6127024"/>
              <a:gd name="connsiteY39-41808" fmla="*/ 3123335 h 6858000"/>
              <a:gd name="connsiteX40-41809" fmla="*/ 5516007 w 6127024"/>
              <a:gd name="connsiteY40-41810" fmla="*/ 3258473 h 6858000"/>
              <a:gd name="connsiteX41-41811" fmla="*/ 5589758 w 6127024"/>
              <a:gd name="connsiteY41-41812" fmla="*/ 3453699 h 6858000"/>
              <a:gd name="connsiteX42-41813" fmla="*/ 5596144 w 6127024"/>
              <a:gd name="connsiteY42-41814" fmla="*/ 3534624 h 6858000"/>
              <a:gd name="connsiteX43-41815" fmla="*/ 5597750 w 6127024"/>
              <a:gd name="connsiteY43-41816" fmla="*/ 3534129 h 6858000"/>
              <a:gd name="connsiteX44-41817" fmla="*/ 5618377 w 6127024"/>
              <a:gd name="connsiteY44-41818" fmla="*/ 3588431 h 6858000"/>
              <a:gd name="connsiteX45-41819" fmla="*/ 5655472 w 6127024"/>
              <a:gd name="connsiteY45-41820" fmla="*/ 3678877 h 6858000"/>
              <a:gd name="connsiteX46-41821" fmla="*/ 5683015 w 6127024"/>
              <a:gd name="connsiteY46-41822" fmla="*/ 3762025 h 6858000"/>
              <a:gd name="connsiteX47-41823" fmla="*/ 5696643 w 6127024"/>
              <a:gd name="connsiteY47-41824" fmla="*/ 3773888 h 6858000"/>
              <a:gd name="connsiteX48-41825" fmla="*/ 5768491 w 6127024"/>
              <a:gd name="connsiteY48-41826" fmla="*/ 3914399 h 6858000"/>
              <a:gd name="connsiteX49-41827" fmla="*/ 5793123 w 6127024"/>
              <a:gd name="connsiteY49-41828" fmla="*/ 3969952 h 6858000"/>
              <a:gd name="connsiteX50-41829" fmla="*/ 5808321 w 6127024"/>
              <a:gd name="connsiteY50-41830" fmla="*/ 3988153 h 6858000"/>
              <a:gd name="connsiteX51-41831" fmla="*/ 5825621 w 6127024"/>
              <a:gd name="connsiteY51-41832" fmla="*/ 4015525 h 6858000"/>
              <a:gd name="connsiteX52-41833" fmla="*/ 5860672 w 6127024"/>
              <a:gd name="connsiteY52-41834" fmla="*/ 4061579 h 6858000"/>
              <a:gd name="connsiteX53-41835" fmla="*/ 5894095 w 6127024"/>
              <a:gd name="connsiteY53-41836" fmla="*/ 4128857 h 6858000"/>
              <a:gd name="connsiteX54-41837" fmla="*/ 5903513 w 6127024"/>
              <a:gd name="connsiteY54-41838" fmla="*/ 4187661 h 6858000"/>
              <a:gd name="connsiteX55-41839" fmla="*/ 5946705 w 6127024"/>
              <a:gd name="connsiteY55-41840" fmla="*/ 4428051 h 6858000"/>
              <a:gd name="connsiteX56-41841" fmla="*/ 5949261 w 6127024"/>
              <a:gd name="connsiteY56-41842" fmla="*/ 4449185 h 6858000"/>
              <a:gd name="connsiteX57-41843" fmla="*/ 5968960 w 6127024"/>
              <a:gd name="connsiteY57-41844" fmla="*/ 4482655 h 6858000"/>
              <a:gd name="connsiteX58-41845" fmla="*/ 5998138 w 6127024"/>
              <a:gd name="connsiteY58-41846" fmla="*/ 4697518 h 6858000"/>
              <a:gd name="connsiteX59-41847" fmla="*/ 6007819 w 6127024"/>
              <a:gd name="connsiteY59-41848" fmla="*/ 4858148 h 6858000"/>
              <a:gd name="connsiteX60-41849" fmla="*/ 6007749 w 6127024"/>
              <a:gd name="connsiteY60-41850" fmla="*/ 4964715 h 6858000"/>
              <a:gd name="connsiteX61-41851" fmla="*/ 6005269 w 6127024"/>
              <a:gd name="connsiteY61-41852" fmla="*/ 5150567 h 6858000"/>
              <a:gd name="connsiteX62-41853" fmla="*/ 6001127 w 6127024"/>
              <a:gd name="connsiteY62-41854" fmla="*/ 5164609 h 6858000"/>
              <a:gd name="connsiteX63-41855" fmla="*/ 5998514 w 6127024"/>
              <a:gd name="connsiteY63-41856" fmla="*/ 5189673 h 6858000"/>
              <a:gd name="connsiteX64-41857" fmla="*/ 6018409 w 6127024"/>
              <a:gd name="connsiteY64-41858" fmla="*/ 5227157 h 6858000"/>
              <a:gd name="connsiteX65-41859" fmla="*/ 6036748 w 6127024"/>
              <a:gd name="connsiteY65-41860" fmla="*/ 5322752 h 6858000"/>
              <a:gd name="connsiteX66-41861" fmla="*/ 6037677 w 6127024"/>
              <a:gd name="connsiteY66-41862" fmla="*/ 5354807 h 6858000"/>
              <a:gd name="connsiteX67-41863" fmla="*/ 6053435 w 6127024"/>
              <a:gd name="connsiteY67-41864" fmla="*/ 5387547 h 6858000"/>
              <a:gd name="connsiteX68-41865" fmla="*/ 6065933 w 6127024"/>
              <a:gd name="connsiteY68-41866" fmla="*/ 5443002 h 6858000"/>
              <a:gd name="connsiteX69-41867" fmla="*/ 6068640 w 6127024"/>
              <a:gd name="connsiteY69-41868" fmla="*/ 5474503 h 6858000"/>
              <a:gd name="connsiteX70-41869" fmla="*/ 6080922 w 6127024"/>
              <a:gd name="connsiteY70-41870" fmla="*/ 5561070 h 6858000"/>
              <a:gd name="connsiteX71-41871" fmla="*/ 6096949 w 6127024"/>
              <a:gd name="connsiteY71-41872" fmla="*/ 5648179 h 6858000"/>
              <a:gd name="connsiteX72-41873" fmla="*/ 6109884 w 6127024"/>
              <a:gd name="connsiteY72-41874" fmla="*/ 5721959 h 6858000"/>
              <a:gd name="connsiteX73-41875" fmla="*/ 6127024 w 6127024"/>
              <a:gd name="connsiteY73-41876" fmla="*/ 5786902 h 6858000"/>
              <a:gd name="connsiteX74-41877" fmla="*/ 6115796 w 6127024"/>
              <a:gd name="connsiteY74-41878" fmla="*/ 5862844 h 6858000"/>
              <a:gd name="connsiteX75-41879" fmla="*/ 6102493 w 6127024"/>
              <a:gd name="connsiteY75-41880" fmla="*/ 5928602 h 6858000"/>
              <a:gd name="connsiteX76-41881" fmla="*/ 6056863 w 6127024"/>
              <a:gd name="connsiteY76-41882" fmla="*/ 6000643 h 6858000"/>
              <a:gd name="connsiteX77-41883" fmla="*/ 6045436 w 6127024"/>
              <a:gd name="connsiteY77-41884" fmla="*/ 6124480 h 6858000"/>
              <a:gd name="connsiteX78-41885" fmla="*/ 6030489 w 6127024"/>
              <a:gd name="connsiteY78-41886" fmla="*/ 6317666 h 6858000"/>
              <a:gd name="connsiteX79-41887" fmla="*/ 6007492 w 6127024"/>
              <a:gd name="connsiteY79-41888" fmla="*/ 6440818 h 6858000"/>
              <a:gd name="connsiteX80-41889" fmla="*/ 6009467 w 6127024"/>
              <a:gd name="connsiteY80-41890" fmla="*/ 6487076 h 6858000"/>
              <a:gd name="connsiteX81-41891" fmla="*/ 5995064 w 6127024"/>
              <a:gd name="connsiteY81-41892" fmla="*/ 6540791 h 6858000"/>
              <a:gd name="connsiteX82-41893" fmla="*/ 6004510 w 6127024"/>
              <a:gd name="connsiteY82-41894" fmla="*/ 6599256 h 6858000"/>
              <a:gd name="connsiteX83-41895" fmla="*/ 5986207 w 6127024"/>
              <a:gd name="connsiteY83-41896" fmla="*/ 6695855 h 6858000"/>
              <a:gd name="connsiteX84-41897" fmla="*/ 5979428 w 6127024"/>
              <a:gd name="connsiteY84-41898" fmla="*/ 6754678 h 6858000"/>
              <a:gd name="connsiteX85-41899" fmla="*/ 5983398 w 6127024"/>
              <a:gd name="connsiteY85-41900" fmla="*/ 6778641 h 6858000"/>
              <a:gd name="connsiteX86-41901" fmla="*/ 5984543 w 6127024"/>
              <a:gd name="connsiteY86-41902" fmla="*/ 6811016 h 6858000"/>
              <a:gd name="connsiteX87-41903" fmla="*/ 5979671 w 6127024"/>
              <a:gd name="connsiteY87-41904" fmla="*/ 6858000 h 6858000"/>
              <a:gd name="connsiteX88-41905" fmla="*/ 0 w 6127024"/>
              <a:gd name="connsiteY88-41906" fmla="*/ 6858000 h 6858000"/>
              <a:gd name="connsiteX89-41907" fmla="*/ 0 w 6127024"/>
              <a:gd name="connsiteY89-41908" fmla="*/ 0 h 6858000"/>
              <a:gd name="connsiteX0-41909" fmla="*/ 0 w 6127024"/>
              <a:gd name="connsiteY0-41910" fmla="*/ 0 h 6858000"/>
              <a:gd name="connsiteX1-41911" fmla="*/ 4965888 w 6127024"/>
              <a:gd name="connsiteY1-41912" fmla="*/ 0 h 6858000"/>
              <a:gd name="connsiteX2-41913" fmla="*/ 4967767 w 6127024"/>
              <a:gd name="connsiteY2-41914" fmla="*/ 7930 h 6858000"/>
              <a:gd name="connsiteX3-41915" fmla="*/ 4979444 w 6127024"/>
              <a:gd name="connsiteY3-41916" fmla="*/ 43921 h 6858000"/>
              <a:gd name="connsiteX4-41917" fmla="*/ 5021173 w 6127024"/>
              <a:gd name="connsiteY4-41918" fmla="*/ 123738 h 6858000"/>
              <a:gd name="connsiteX5-41919" fmla="*/ 5075458 w 6127024"/>
              <a:gd name="connsiteY5-41920" fmla="*/ 264355 h 6858000"/>
              <a:gd name="connsiteX6-41921" fmla="*/ 5081175 w 6127024"/>
              <a:gd name="connsiteY6-41922" fmla="*/ 277448 h 6858000"/>
              <a:gd name="connsiteX7-41923" fmla="*/ 5097011 w 6127024"/>
              <a:gd name="connsiteY7-41924" fmla="*/ 355616 h 6858000"/>
              <a:gd name="connsiteX8-41925" fmla="*/ 5153000 w 6127024"/>
              <a:gd name="connsiteY8-41926" fmla="*/ 507134 h 6858000"/>
              <a:gd name="connsiteX9-41927" fmla="*/ 5171282 w 6127024"/>
              <a:gd name="connsiteY9-41928" fmla="*/ 602071 h 6858000"/>
              <a:gd name="connsiteX10-41929" fmla="*/ 5176196 w 6127024"/>
              <a:gd name="connsiteY10-41930" fmla="*/ 636822 h 6858000"/>
              <a:gd name="connsiteX11-41931" fmla="*/ 5189051 w 6127024"/>
              <a:gd name="connsiteY11-41932" fmla="*/ 782518 h 6858000"/>
              <a:gd name="connsiteX12-41933" fmla="*/ 5218707 w 6127024"/>
              <a:gd name="connsiteY12-41934" fmla="*/ 886387 h 6858000"/>
              <a:gd name="connsiteX13-41935" fmla="*/ 5221281 w 6127024"/>
              <a:gd name="connsiteY13-41936" fmla="*/ 920873 h 6858000"/>
              <a:gd name="connsiteX14-41937" fmla="*/ 5201018 w 6127024"/>
              <a:gd name="connsiteY14-41938" fmla="*/ 1095027 h 6858000"/>
              <a:gd name="connsiteX15-41939" fmla="*/ 5189234 w 6127024"/>
              <a:gd name="connsiteY15-41940" fmla="*/ 1217308 h 6858000"/>
              <a:gd name="connsiteX16-41941" fmla="*/ 5202769 w 6127024"/>
              <a:gd name="connsiteY16-41942" fmla="*/ 1269450 h 6858000"/>
              <a:gd name="connsiteX17-41943" fmla="*/ 5225968 w 6127024"/>
              <a:gd name="connsiteY17-41944" fmla="*/ 1357994 h 6858000"/>
              <a:gd name="connsiteX18-41945" fmla="*/ 5231437 w 6127024"/>
              <a:gd name="connsiteY18-41946" fmla="*/ 1373779 h 6858000"/>
              <a:gd name="connsiteX19-41947" fmla="*/ 5237226 w 6127024"/>
              <a:gd name="connsiteY19-41948" fmla="*/ 1441327 h 6858000"/>
              <a:gd name="connsiteX20-41949" fmla="*/ 5255653 w 6127024"/>
              <a:gd name="connsiteY20-41950" fmla="*/ 1524712 h 6858000"/>
              <a:gd name="connsiteX21-41951" fmla="*/ 5263491 w 6127024"/>
              <a:gd name="connsiteY21-41952" fmla="*/ 1642938 h 6858000"/>
              <a:gd name="connsiteX22-41953" fmla="*/ 5256552 w 6127024"/>
              <a:gd name="connsiteY22-41954" fmla="*/ 1672509 h 6858000"/>
              <a:gd name="connsiteX23-41955" fmla="*/ 5266931 w 6127024"/>
              <a:gd name="connsiteY23-41956" fmla="*/ 1866147 h 6858000"/>
              <a:gd name="connsiteX24-41957" fmla="*/ 5255696 w 6127024"/>
              <a:gd name="connsiteY24-41958" fmla="*/ 1953770 h 6858000"/>
              <a:gd name="connsiteX25-41959" fmla="*/ 5252592 w 6127024"/>
              <a:gd name="connsiteY25-41960" fmla="*/ 2092210 h 6858000"/>
              <a:gd name="connsiteX26-41961" fmla="*/ 5250104 w 6127024"/>
              <a:gd name="connsiteY26-41962" fmla="*/ 2249166 h 6858000"/>
              <a:gd name="connsiteX27-41963" fmla="*/ 5251214 w 6127024"/>
              <a:gd name="connsiteY27-41964" fmla="*/ 2250944 h 6858000"/>
              <a:gd name="connsiteX28-41965" fmla="*/ 5250644 w 6127024"/>
              <a:gd name="connsiteY28-41966" fmla="*/ 2266619 h 6858000"/>
              <a:gd name="connsiteX29-41967" fmla="*/ 5293877 w 6127024"/>
              <a:gd name="connsiteY29-41968" fmla="*/ 2368649 h 6858000"/>
              <a:gd name="connsiteX30-41969" fmla="*/ 5311338 w 6127024"/>
              <a:gd name="connsiteY30-41970" fmla="*/ 2404034 h 6858000"/>
              <a:gd name="connsiteX31-41971" fmla="*/ 5338366 w 6127024"/>
              <a:gd name="connsiteY31-41972" fmla="*/ 2465052 h 6858000"/>
              <a:gd name="connsiteX32-41973" fmla="*/ 5371263 w 6127024"/>
              <a:gd name="connsiteY32-41974" fmla="*/ 2586413 h 6858000"/>
              <a:gd name="connsiteX33-41975" fmla="*/ 5407503 w 6127024"/>
              <a:gd name="connsiteY33-41976" fmla="*/ 2786290 h 6858000"/>
              <a:gd name="connsiteX34-41977" fmla="*/ 5407356 w 6127024"/>
              <a:gd name="connsiteY34-41978" fmla="*/ 2787545 h 6858000"/>
              <a:gd name="connsiteX35-41979" fmla="*/ 5457023 w 6127024"/>
              <a:gd name="connsiteY35-41980" fmla="*/ 2858292 h 6858000"/>
              <a:gd name="connsiteX36-41981" fmla="*/ 5479298 w 6127024"/>
              <a:gd name="connsiteY36-41982" fmla="*/ 2947791 h 6858000"/>
              <a:gd name="connsiteX37-41983" fmla="*/ 5481770 w 6127024"/>
              <a:gd name="connsiteY37-41984" fmla="*/ 2951352 h 6858000"/>
              <a:gd name="connsiteX38-41985" fmla="*/ 5482415 w 6127024"/>
              <a:gd name="connsiteY38-41986" fmla="*/ 3004079 h 6858000"/>
              <a:gd name="connsiteX39-41987" fmla="*/ 5503944 w 6127024"/>
              <a:gd name="connsiteY39-41988" fmla="*/ 3123335 h 6858000"/>
              <a:gd name="connsiteX40-41989" fmla="*/ 5516007 w 6127024"/>
              <a:gd name="connsiteY40-41990" fmla="*/ 3258473 h 6858000"/>
              <a:gd name="connsiteX41-41991" fmla="*/ 5589758 w 6127024"/>
              <a:gd name="connsiteY41-41992" fmla="*/ 3453699 h 6858000"/>
              <a:gd name="connsiteX42-41993" fmla="*/ 5596144 w 6127024"/>
              <a:gd name="connsiteY42-41994" fmla="*/ 3534624 h 6858000"/>
              <a:gd name="connsiteX43-41995" fmla="*/ 5597750 w 6127024"/>
              <a:gd name="connsiteY43-41996" fmla="*/ 3534129 h 6858000"/>
              <a:gd name="connsiteX44-41997" fmla="*/ 5618377 w 6127024"/>
              <a:gd name="connsiteY44-41998" fmla="*/ 3588431 h 6858000"/>
              <a:gd name="connsiteX45-41999" fmla="*/ 5655472 w 6127024"/>
              <a:gd name="connsiteY45-42000" fmla="*/ 3678877 h 6858000"/>
              <a:gd name="connsiteX46-42001" fmla="*/ 5683015 w 6127024"/>
              <a:gd name="connsiteY46-42002" fmla="*/ 3762025 h 6858000"/>
              <a:gd name="connsiteX47-42003" fmla="*/ 5696643 w 6127024"/>
              <a:gd name="connsiteY47-42004" fmla="*/ 3773888 h 6858000"/>
              <a:gd name="connsiteX48-42005" fmla="*/ 5768491 w 6127024"/>
              <a:gd name="connsiteY48-42006" fmla="*/ 3914399 h 6858000"/>
              <a:gd name="connsiteX49-42007" fmla="*/ 5793123 w 6127024"/>
              <a:gd name="connsiteY49-42008" fmla="*/ 3969952 h 6858000"/>
              <a:gd name="connsiteX50-42009" fmla="*/ 5808321 w 6127024"/>
              <a:gd name="connsiteY50-42010" fmla="*/ 3988153 h 6858000"/>
              <a:gd name="connsiteX51-42011" fmla="*/ 5825621 w 6127024"/>
              <a:gd name="connsiteY51-42012" fmla="*/ 4015525 h 6858000"/>
              <a:gd name="connsiteX52-42013" fmla="*/ 5860672 w 6127024"/>
              <a:gd name="connsiteY52-42014" fmla="*/ 4061579 h 6858000"/>
              <a:gd name="connsiteX53-42015" fmla="*/ 5894095 w 6127024"/>
              <a:gd name="connsiteY53-42016" fmla="*/ 4128857 h 6858000"/>
              <a:gd name="connsiteX54-42017" fmla="*/ 5903513 w 6127024"/>
              <a:gd name="connsiteY54-42018" fmla="*/ 4187661 h 6858000"/>
              <a:gd name="connsiteX55-42019" fmla="*/ 5946705 w 6127024"/>
              <a:gd name="connsiteY55-42020" fmla="*/ 4428051 h 6858000"/>
              <a:gd name="connsiteX56-42021" fmla="*/ 5949261 w 6127024"/>
              <a:gd name="connsiteY56-42022" fmla="*/ 4449185 h 6858000"/>
              <a:gd name="connsiteX57-42023" fmla="*/ 5968960 w 6127024"/>
              <a:gd name="connsiteY57-42024" fmla="*/ 4482655 h 6858000"/>
              <a:gd name="connsiteX58-42025" fmla="*/ 5998138 w 6127024"/>
              <a:gd name="connsiteY58-42026" fmla="*/ 4697518 h 6858000"/>
              <a:gd name="connsiteX59-42027" fmla="*/ 6007819 w 6127024"/>
              <a:gd name="connsiteY59-42028" fmla="*/ 4858148 h 6858000"/>
              <a:gd name="connsiteX60-42029" fmla="*/ 6007749 w 6127024"/>
              <a:gd name="connsiteY60-42030" fmla="*/ 4964715 h 6858000"/>
              <a:gd name="connsiteX61-42031" fmla="*/ 6005269 w 6127024"/>
              <a:gd name="connsiteY61-42032" fmla="*/ 5150567 h 6858000"/>
              <a:gd name="connsiteX62-42033" fmla="*/ 6001127 w 6127024"/>
              <a:gd name="connsiteY62-42034" fmla="*/ 5164609 h 6858000"/>
              <a:gd name="connsiteX63-42035" fmla="*/ 5998514 w 6127024"/>
              <a:gd name="connsiteY63-42036" fmla="*/ 5189673 h 6858000"/>
              <a:gd name="connsiteX64-42037" fmla="*/ 6018409 w 6127024"/>
              <a:gd name="connsiteY64-42038" fmla="*/ 5227157 h 6858000"/>
              <a:gd name="connsiteX65-42039" fmla="*/ 6036748 w 6127024"/>
              <a:gd name="connsiteY65-42040" fmla="*/ 5322752 h 6858000"/>
              <a:gd name="connsiteX66-42041" fmla="*/ 6037677 w 6127024"/>
              <a:gd name="connsiteY66-42042" fmla="*/ 5354807 h 6858000"/>
              <a:gd name="connsiteX67-42043" fmla="*/ 6053435 w 6127024"/>
              <a:gd name="connsiteY67-42044" fmla="*/ 5387547 h 6858000"/>
              <a:gd name="connsiteX68-42045" fmla="*/ 6068640 w 6127024"/>
              <a:gd name="connsiteY68-42046" fmla="*/ 5474503 h 6858000"/>
              <a:gd name="connsiteX69-42047" fmla="*/ 6080922 w 6127024"/>
              <a:gd name="connsiteY69-42048" fmla="*/ 5561070 h 6858000"/>
              <a:gd name="connsiteX70-42049" fmla="*/ 6096949 w 6127024"/>
              <a:gd name="connsiteY70-42050" fmla="*/ 5648179 h 6858000"/>
              <a:gd name="connsiteX71-42051" fmla="*/ 6109884 w 6127024"/>
              <a:gd name="connsiteY71-42052" fmla="*/ 5721959 h 6858000"/>
              <a:gd name="connsiteX72-42053" fmla="*/ 6127024 w 6127024"/>
              <a:gd name="connsiteY72-42054" fmla="*/ 5786902 h 6858000"/>
              <a:gd name="connsiteX73-42055" fmla="*/ 6115796 w 6127024"/>
              <a:gd name="connsiteY73-42056" fmla="*/ 5862844 h 6858000"/>
              <a:gd name="connsiteX74-42057" fmla="*/ 6102493 w 6127024"/>
              <a:gd name="connsiteY74-42058" fmla="*/ 5928602 h 6858000"/>
              <a:gd name="connsiteX75-42059" fmla="*/ 6056863 w 6127024"/>
              <a:gd name="connsiteY75-42060" fmla="*/ 6000643 h 6858000"/>
              <a:gd name="connsiteX76-42061" fmla="*/ 6045436 w 6127024"/>
              <a:gd name="connsiteY76-42062" fmla="*/ 6124480 h 6858000"/>
              <a:gd name="connsiteX77-42063" fmla="*/ 6030489 w 6127024"/>
              <a:gd name="connsiteY77-42064" fmla="*/ 6317666 h 6858000"/>
              <a:gd name="connsiteX78-42065" fmla="*/ 6007492 w 6127024"/>
              <a:gd name="connsiteY78-42066" fmla="*/ 6440818 h 6858000"/>
              <a:gd name="connsiteX79-42067" fmla="*/ 6009467 w 6127024"/>
              <a:gd name="connsiteY79-42068" fmla="*/ 6487076 h 6858000"/>
              <a:gd name="connsiteX80-42069" fmla="*/ 5995064 w 6127024"/>
              <a:gd name="connsiteY80-42070" fmla="*/ 6540791 h 6858000"/>
              <a:gd name="connsiteX81-42071" fmla="*/ 6004510 w 6127024"/>
              <a:gd name="connsiteY81-42072" fmla="*/ 6599256 h 6858000"/>
              <a:gd name="connsiteX82-42073" fmla="*/ 5986207 w 6127024"/>
              <a:gd name="connsiteY82-42074" fmla="*/ 6695855 h 6858000"/>
              <a:gd name="connsiteX83-42075" fmla="*/ 5979428 w 6127024"/>
              <a:gd name="connsiteY83-42076" fmla="*/ 6754678 h 6858000"/>
              <a:gd name="connsiteX84-42077" fmla="*/ 5983398 w 6127024"/>
              <a:gd name="connsiteY84-42078" fmla="*/ 6778641 h 6858000"/>
              <a:gd name="connsiteX85-42079" fmla="*/ 5984543 w 6127024"/>
              <a:gd name="connsiteY85-42080" fmla="*/ 6811016 h 6858000"/>
              <a:gd name="connsiteX86-42081" fmla="*/ 5979671 w 6127024"/>
              <a:gd name="connsiteY86-42082" fmla="*/ 6858000 h 6858000"/>
              <a:gd name="connsiteX87-42083" fmla="*/ 0 w 6127024"/>
              <a:gd name="connsiteY87-42084" fmla="*/ 6858000 h 6858000"/>
              <a:gd name="connsiteX88-42085" fmla="*/ 0 w 6127024"/>
              <a:gd name="connsiteY88-42086" fmla="*/ 0 h 6858000"/>
              <a:gd name="connsiteX0-42087" fmla="*/ 0 w 6115796"/>
              <a:gd name="connsiteY0-42088" fmla="*/ 0 h 6858000"/>
              <a:gd name="connsiteX1-42089" fmla="*/ 4965888 w 6115796"/>
              <a:gd name="connsiteY1-42090" fmla="*/ 0 h 6858000"/>
              <a:gd name="connsiteX2-42091" fmla="*/ 4967767 w 6115796"/>
              <a:gd name="connsiteY2-42092" fmla="*/ 7930 h 6858000"/>
              <a:gd name="connsiteX3-42093" fmla="*/ 4979444 w 6115796"/>
              <a:gd name="connsiteY3-42094" fmla="*/ 43921 h 6858000"/>
              <a:gd name="connsiteX4-42095" fmla="*/ 5021173 w 6115796"/>
              <a:gd name="connsiteY4-42096" fmla="*/ 123738 h 6858000"/>
              <a:gd name="connsiteX5-42097" fmla="*/ 5075458 w 6115796"/>
              <a:gd name="connsiteY5-42098" fmla="*/ 264355 h 6858000"/>
              <a:gd name="connsiteX6-42099" fmla="*/ 5081175 w 6115796"/>
              <a:gd name="connsiteY6-42100" fmla="*/ 277448 h 6858000"/>
              <a:gd name="connsiteX7-42101" fmla="*/ 5097011 w 6115796"/>
              <a:gd name="connsiteY7-42102" fmla="*/ 355616 h 6858000"/>
              <a:gd name="connsiteX8-42103" fmla="*/ 5153000 w 6115796"/>
              <a:gd name="connsiteY8-42104" fmla="*/ 507134 h 6858000"/>
              <a:gd name="connsiteX9-42105" fmla="*/ 5171282 w 6115796"/>
              <a:gd name="connsiteY9-42106" fmla="*/ 602071 h 6858000"/>
              <a:gd name="connsiteX10-42107" fmla="*/ 5176196 w 6115796"/>
              <a:gd name="connsiteY10-42108" fmla="*/ 636822 h 6858000"/>
              <a:gd name="connsiteX11-42109" fmla="*/ 5189051 w 6115796"/>
              <a:gd name="connsiteY11-42110" fmla="*/ 782518 h 6858000"/>
              <a:gd name="connsiteX12-42111" fmla="*/ 5218707 w 6115796"/>
              <a:gd name="connsiteY12-42112" fmla="*/ 886387 h 6858000"/>
              <a:gd name="connsiteX13-42113" fmla="*/ 5221281 w 6115796"/>
              <a:gd name="connsiteY13-42114" fmla="*/ 920873 h 6858000"/>
              <a:gd name="connsiteX14-42115" fmla="*/ 5201018 w 6115796"/>
              <a:gd name="connsiteY14-42116" fmla="*/ 1095027 h 6858000"/>
              <a:gd name="connsiteX15-42117" fmla="*/ 5189234 w 6115796"/>
              <a:gd name="connsiteY15-42118" fmla="*/ 1217308 h 6858000"/>
              <a:gd name="connsiteX16-42119" fmla="*/ 5202769 w 6115796"/>
              <a:gd name="connsiteY16-42120" fmla="*/ 1269450 h 6858000"/>
              <a:gd name="connsiteX17-42121" fmla="*/ 5225968 w 6115796"/>
              <a:gd name="connsiteY17-42122" fmla="*/ 1357994 h 6858000"/>
              <a:gd name="connsiteX18-42123" fmla="*/ 5231437 w 6115796"/>
              <a:gd name="connsiteY18-42124" fmla="*/ 1373779 h 6858000"/>
              <a:gd name="connsiteX19-42125" fmla="*/ 5237226 w 6115796"/>
              <a:gd name="connsiteY19-42126" fmla="*/ 1441327 h 6858000"/>
              <a:gd name="connsiteX20-42127" fmla="*/ 5255653 w 6115796"/>
              <a:gd name="connsiteY20-42128" fmla="*/ 1524712 h 6858000"/>
              <a:gd name="connsiteX21-42129" fmla="*/ 5263491 w 6115796"/>
              <a:gd name="connsiteY21-42130" fmla="*/ 1642938 h 6858000"/>
              <a:gd name="connsiteX22-42131" fmla="*/ 5256552 w 6115796"/>
              <a:gd name="connsiteY22-42132" fmla="*/ 1672509 h 6858000"/>
              <a:gd name="connsiteX23-42133" fmla="*/ 5266931 w 6115796"/>
              <a:gd name="connsiteY23-42134" fmla="*/ 1866147 h 6858000"/>
              <a:gd name="connsiteX24-42135" fmla="*/ 5255696 w 6115796"/>
              <a:gd name="connsiteY24-42136" fmla="*/ 1953770 h 6858000"/>
              <a:gd name="connsiteX25-42137" fmla="*/ 5252592 w 6115796"/>
              <a:gd name="connsiteY25-42138" fmla="*/ 2092210 h 6858000"/>
              <a:gd name="connsiteX26-42139" fmla="*/ 5250104 w 6115796"/>
              <a:gd name="connsiteY26-42140" fmla="*/ 2249166 h 6858000"/>
              <a:gd name="connsiteX27-42141" fmla="*/ 5251214 w 6115796"/>
              <a:gd name="connsiteY27-42142" fmla="*/ 2250944 h 6858000"/>
              <a:gd name="connsiteX28-42143" fmla="*/ 5250644 w 6115796"/>
              <a:gd name="connsiteY28-42144" fmla="*/ 2266619 h 6858000"/>
              <a:gd name="connsiteX29-42145" fmla="*/ 5293877 w 6115796"/>
              <a:gd name="connsiteY29-42146" fmla="*/ 2368649 h 6858000"/>
              <a:gd name="connsiteX30-42147" fmla="*/ 5311338 w 6115796"/>
              <a:gd name="connsiteY30-42148" fmla="*/ 2404034 h 6858000"/>
              <a:gd name="connsiteX31-42149" fmla="*/ 5338366 w 6115796"/>
              <a:gd name="connsiteY31-42150" fmla="*/ 2465052 h 6858000"/>
              <a:gd name="connsiteX32-42151" fmla="*/ 5371263 w 6115796"/>
              <a:gd name="connsiteY32-42152" fmla="*/ 2586413 h 6858000"/>
              <a:gd name="connsiteX33-42153" fmla="*/ 5407503 w 6115796"/>
              <a:gd name="connsiteY33-42154" fmla="*/ 2786290 h 6858000"/>
              <a:gd name="connsiteX34-42155" fmla="*/ 5407356 w 6115796"/>
              <a:gd name="connsiteY34-42156" fmla="*/ 2787545 h 6858000"/>
              <a:gd name="connsiteX35-42157" fmla="*/ 5457023 w 6115796"/>
              <a:gd name="connsiteY35-42158" fmla="*/ 2858292 h 6858000"/>
              <a:gd name="connsiteX36-42159" fmla="*/ 5479298 w 6115796"/>
              <a:gd name="connsiteY36-42160" fmla="*/ 2947791 h 6858000"/>
              <a:gd name="connsiteX37-42161" fmla="*/ 5481770 w 6115796"/>
              <a:gd name="connsiteY37-42162" fmla="*/ 2951352 h 6858000"/>
              <a:gd name="connsiteX38-42163" fmla="*/ 5482415 w 6115796"/>
              <a:gd name="connsiteY38-42164" fmla="*/ 3004079 h 6858000"/>
              <a:gd name="connsiteX39-42165" fmla="*/ 5503944 w 6115796"/>
              <a:gd name="connsiteY39-42166" fmla="*/ 3123335 h 6858000"/>
              <a:gd name="connsiteX40-42167" fmla="*/ 5516007 w 6115796"/>
              <a:gd name="connsiteY40-42168" fmla="*/ 3258473 h 6858000"/>
              <a:gd name="connsiteX41-42169" fmla="*/ 5589758 w 6115796"/>
              <a:gd name="connsiteY41-42170" fmla="*/ 3453699 h 6858000"/>
              <a:gd name="connsiteX42-42171" fmla="*/ 5596144 w 6115796"/>
              <a:gd name="connsiteY42-42172" fmla="*/ 3534624 h 6858000"/>
              <a:gd name="connsiteX43-42173" fmla="*/ 5597750 w 6115796"/>
              <a:gd name="connsiteY43-42174" fmla="*/ 3534129 h 6858000"/>
              <a:gd name="connsiteX44-42175" fmla="*/ 5618377 w 6115796"/>
              <a:gd name="connsiteY44-42176" fmla="*/ 3588431 h 6858000"/>
              <a:gd name="connsiteX45-42177" fmla="*/ 5655472 w 6115796"/>
              <a:gd name="connsiteY45-42178" fmla="*/ 3678877 h 6858000"/>
              <a:gd name="connsiteX46-42179" fmla="*/ 5683015 w 6115796"/>
              <a:gd name="connsiteY46-42180" fmla="*/ 3762025 h 6858000"/>
              <a:gd name="connsiteX47-42181" fmla="*/ 5696643 w 6115796"/>
              <a:gd name="connsiteY47-42182" fmla="*/ 3773888 h 6858000"/>
              <a:gd name="connsiteX48-42183" fmla="*/ 5768491 w 6115796"/>
              <a:gd name="connsiteY48-42184" fmla="*/ 3914399 h 6858000"/>
              <a:gd name="connsiteX49-42185" fmla="*/ 5793123 w 6115796"/>
              <a:gd name="connsiteY49-42186" fmla="*/ 3969952 h 6858000"/>
              <a:gd name="connsiteX50-42187" fmla="*/ 5808321 w 6115796"/>
              <a:gd name="connsiteY50-42188" fmla="*/ 3988153 h 6858000"/>
              <a:gd name="connsiteX51-42189" fmla="*/ 5825621 w 6115796"/>
              <a:gd name="connsiteY51-42190" fmla="*/ 4015525 h 6858000"/>
              <a:gd name="connsiteX52-42191" fmla="*/ 5860672 w 6115796"/>
              <a:gd name="connsiteY52-42192" fmla="*/ 4061579 h 6858000"/>
              <a:gd name="connsiteX53-42193" fmla="*/ 5894095 w 6115796"/>
              <a:gd name="connsiteY53-42194" fmla="*/ 4128857 h 6858000"/>
              <a:gd name="connsiteX54-42195" fmla="*/ 5903513 w 6115796"/>
              <a:gd name="connsiteY54-42196" fmla="*/ 4187661 h 6858000"/>
              <a:gd name="connsiteX55-42197" fmla="*/ 5946705 w 6115796"/>
              <a:gd name="connsiteY55-42198" fmla="*/ 4428051 h 6858000"/>
              <a:gd name="connsiteX56-42199" fmla="*/ 5949261 w 6115796"/>
              <a:gd name="connsiteY56-42200" fmla="*/ 4449185 h 6858000"/>
              <a:gd name="connsiteX57-42201" fmla="*/ 5968960 w 6115796"/>
              <a:gd name="connsiteY57-42202" fmla="*/ 4482655 h 6858000"/>
              <a:gd name="connsiteX58-42203" fmla="*/ 5998138 w 6115796"/>
              <a:gd name="connsiteY58-42204" fmla="*/ 4697518 h 6858000"/>
              <a:gd name="connsiteX59-42205" fmla="*/ 6007819 w 6115796"/>
              <a:gd name="connsiteY59-42206" fmla="*/ 4858148 h 6858000"/>
              <a:gd name="connsiteX60-42207" fmla="*/ 6007749 w 6115796"/>
              <a:gd name="connsiteY60-42208" fmla="*/ 4964715 h 6858000"/>
              <a:gd name="connsiteX61-42209" fmla="*/ 6005269 w 6115796"/>
              <a:gd name="connsiteY61-42210" fmla="*/ 5150567 h 6858000"/>
              <a:gd name="connsiteX62-42211" fmla="*/ 6001127 w 6115796"/>
              <a:gd name="connsiteY62-42212" fmla="*/ 5164609 h 6858000"/>
              <a:gd name="connsiteX63-42213" fmla="*/ 5998514 w 6115796"/>
              <a:gd name="connsiteY63-42214" fmla="*/ 5189673 h 6858000"/>
              <a:gd name="connsiteX64-42215" fmla="*/ 6018409 w 6115796"/>
              <a:gd name="connsiteY64-42216" fmla="*/ 5227157 h 6858000"/>
              <a:gd name="connsiteX65-42217" fmla="*/ 6036748 w 6115796"/>
              <a:gd name="connsiteY65-42218" fmla="*/ 5322752 h 6858000"/>
              <a:gd name="connsiteX66-42219" fmla="*/ 6037677 w 6115796"/>
              <a:gd name="connsiteY66-42220" fmla="*/ 5354807 h 6858000"/>
              <a:gd name="connsiteX67-42221" fmla="*/ 6053435 w 6115796"/>
              <a:gd name="connsiteY67-42222" fmla="*/ 5387547 h 6858000"/>
              <a:gd name="connsiteX68-42223" fmla="*/ 6068640 w 6115796"/>
              <a:gd name="connsiteY68-42224" fmla="*/ 5474503 h 6858000"/>
              <a:gd name="connsiteX69-42225" fmla="*/ 6080922 w 6115796"/>
              <a:gd name="connsiteY69-42226" fmla="*/ 5561070 h 6858000"/>
              <a:gd name="connsiteX70-42227" fmla="*/ 6096949 w 6115796"/>
              <a:gd name="connsiteY70-42228" fmla="*/ 5648179 h 6858000"/>
              <a:gd name="connsiteX71-42229" fmla="*/ 6109884 w 6115796"/>
              <a:gd name="connsiteY71-42230" fmla="*/ 5721959 h 6858000"/>
              <a:gd name="connsiteX72-42231" fmla="*/ 6115796 w 6115796"/>
              <a:gd name="connsiteY72-42232" fmla="*/ 5862844 h 6858000"/>
              <a:gd name="connsiteX73-42233" fmla="*/ 6102493 w 6115796"/>
              <a:gd name="connsiteY73-42234" fmla="*/ 5928602 h 6858000"/>
              <a:gd name="connsiteX74-42235" fmla="*/ 6056863 w 6115796"/>
              <a:gd name="connsiteY74-42236" fmla="*/ 6000643 h 6858000"/>
              <a:gd name="connsiteX75-42237" fmla="*/ 6045436 w 6115796"/>
              <a:gd name="connsiteY75-42238" fmla="*/ 6124480 h 6858000"/>
              <a:gd name="connsiteX76-42239" fmla="*/ 6030489 w 6115796"/>
              <a:gd name="connsiteY76-42240" fmla="*/ 6317666 h 6858000"/>
              <a:gd name="connsiteX77-42241" fmla="*/ 6007492 w 6115796"/>
              <a:gd name="connsiteY77-42242" fmla="*/ 6440818 h 6858000"/>
              <a:gd name="connsiteX78-42243" fmla="*/ 6009467 w 6115796"/>
              <a:gd name="connsiteY78-42244" fmla="*/ 6487076 h 6858000"/>
              <a:gd name="connsiteX79-42245" fmla="*/ 5995064 w 6115796"/>
              <a:gd name="connsiteY79-42246" fmla="*/ 6540791 h 6858000"/>
              <a:gd name="connsiteX80-42247" fmla="*/ 6004510 w 6115796"/>
              <a:gd name="connsiteY80-42248" fmla="*/ 6599256 h 6858000"/>
              <a:gd name="connsiteX81-42249" fmla="*/ 5986207 w 6115796"/>
              <a:gd name="connsiteY81-42250" fmla="*/ 6695855 h 6858000"/>
              <a:gd name="connsiteX82-42251" fmla="*/ 5979428 w 6115796"/>
              <a:gd name="connsiteY82-42252" fmla="*/ 6754678 h 6858000"/>
              <a:gd name="connsiteX83-42253" fmla="*/ 5983398 w 6115796"/>
              <a:gd name="connsiteY83-42254" fmla="*/ 6778641 h 6858000"/>
              <a:gd name="connsiteX84-42255" fmla="*/ 5984543 w 6115796"/>
              <a:gd name="connsiteY84-42256" fmla="*/ 6811016 h 6858000"/>
              <a:gd name="connsiteX85-42257" fmla="*/ 5979671 w 6115796"/>
              <a:gd name="connsiteY85-42258" fmla="*/ 6858000 h 6858000"/>
              <a:gd name="connsiteX86-42259" fmla="*/ 0 w 6115796"/>
              <a:gd name="connsiteY86-42260" fmla="*/ 6858000 h 6858000"/>
              <a:gd name="connsiteX87-42261" fmla="*/ 0 w 6115796"/>
              <a:gd name="connsiteY87-42262" fmla="*/ 0 h 6858000"/>
              <a:gd name="connsiteX0-42263" fmla="*/ 0 w 6115796"/>
              <a:gd name="connsiteY0-42264" fmla="*/ 0 h 6858000"/>
              <a:gd name="connsiteX1-42265" fmla="*/ 4965888 w 6115796"/>
              <a:gd name="connsiteY1-42266" fmla="*/ 0 h 6858000"/>
              <a:gd name="connsiteX2-42267" fmla="*/ 4967767 w 6115796"/>
              <a:gd name="connsiteY2-42268" fmla="*/ 7930 h 6858000"/>
              <a:gd name="connsiteX3-42269" fmla="*/ 4979444 w 6115796"/>
              <a:gd name="connsiteY3-42270" fmla="*/ 43921 h 6858000"/>
              <a:gd name="connsiteX4-42271" fmla="*/ 5021173 w 6115796"/>
              <a:gd name="connsiteY4-42272" fmla="*/ 123738 h 6858000"/>
              <a:gd name="connsiteX5-42273" fmla="*/ 5075458 w 6115796"/>
              <a:gd name="connsiteY5-42274" fmla="*/ 264355 h 6858000"/>
              <a:gd name="connsiteX6-42275" fmla="*/ 5081175 w 6115796"/>
              <a:gd name="connsiteY6-42276" fmla="*/ 277448 h 6858000"/>
              <a:gd name="connsiteX7-42277" fmla="*/ 5097011 w 6115796"/>
              <a:gd name="connsiteY7-42278" fmla="*/ 355616 h 6858000"/>
              <a:gd name="connsiteX8-42279" fmla="*/ 5153000 w 6115796"/>
              <a:gd name="connsiteY8-42280" fmla="*/ 507134 h 6858000"/>
              <a:gd name="connsiteX9-42281" fmla="*/ 5171282 w 6115796"/>
              <a:gd name="connsiteY9-42282" fmla="*/ 602071 h 6858000"/>
              <a:gd name="connsiteX10-42283" fmla="*/ 5176196 w 6115796"/>
              <a:gd name="connsiteY10-42284" fmla="*/ 636822 h 6858000"/>
              <a:gd name="connsiteX11-42285" fmla="*/ 5189051 w 6115796"/>
              <a:gd name="connsiteY11-42286" fmla="*/ 782518 h 6858000"/>
              <a:gd name="connsiteX12-42287" fmla="*/ 5218707 w 6115796"/>
              <a:gd name="connsiteY12-42288" fmla="*/ 886387 h 6858000"/>
              <a:gd name="connsiteX13-42289" fmla="*/ 5221281 w 6115796"/>
              <a:gd name="connsiteY13-42290" fmla="*/ 920873 h 6858000"/>
              <a:gd name="connsiteX14-42291" fmla="*/ 5201018 w 6115796"/>
              <a:gd name="connsiteY14-42292" fmla="*/ 1095027 h 6858000"/>
              <a:gd name="connsiteX15-42293" fmla="*/ 5189234 w 6115796"/>
              <a:gd name="connsiteY15-42294" fmla="*/ 1217308 h 6858000"/>
              <a:gd name="connsiteX16-42295" fmla="*/ 5202769 w 6115796"/>
              <a:gd name="connsiteY16-42296" fmla="*/ 1269450 h 6858000"/>
              <a:gd name="connsiteX17-42297" fmla="*/ 5225968 w 6115796"/>
              <a:gd name="connsiteY17-42298" fmla="*/ 1357994 h 6858000"/>
              <a:gd name="connsiteX18-42299" fmla="*/ 5231437 w 6115796"/>
              <a:gd name="connsiteY18-42300" fmla="*/ 1373779 h 6858000"/>
              <a:gd name="connsiteX19-42301" fmla="*/ 5237226 w 6115796"/>
              <a:gd name="connsiteY19-42302" fmla="*/ 1441327 h 6858000"/>
              <a:gd name="connsiteX20-42303" fmla="*/ 5255653 w 6115796"/>
              <a:gd name="connsiteY20-42304" fmla="*/ 1524712 h 6858000"/>
              <a:gd name="connsiteX21-42305" fmla="*/ 5263491 w 6115796"/>
              <a:gd name="connsiteY21-42306" fmla="*/ 1642938 h 6858000"/>
              <a:gd name="connsiteX22-42307" fmla="*/ 5256552 w 6115796"/>
              <a:gd name="connsiteY22-42308" fmla="*/ 1672509 h 6858000"/>
              <a:gd name="connsiteX23-42309" fmla="*/ 5266931 w 6115796"/>
              <a:gd name="connsiteY23-42310" fmla="*/ 1866147 h 6858000"/>
              <a:gd name="connsiteX24-42311" fmla="*/ 5255696 w 6115796"/>
              <a:gd name="connsiteY24-42312" fmla="*/ 1953770 h 6858000"/>
              <a:gd name="connsiteX25-42313" fmla="*/ 5252592 w 6115796"/>
              <a:gd name="connsiteY25-42314" fmla="*/ 2092210 h 6858000"/>
              <a:gd name="connsiteX26-42315" fmla="*/ 5250104 w 6115796"/>
              <a:gd name="connsiteY26-42316" fmla="*/ 2249166 h 6858000"/>
              <a:gd name="connsiteX27-42317" fmla="*/ 5251214 w 6115796"/>
              <a:gd name="connsiteY27-42318" fmla="*/ 2250944 h 6858000"/>
              <a:gd name="connsiteX28-42319" fmla="*/ 5250644 w 6115796"/>
              <a:gd name="connsiteY28-42320" fmla="*/ 2266619 h 6858000"/>
              <a:gd name="connsiteX29-42321" fmla="*/ 5293877 w 6115796"/>
              <a:gd name="connsiteY29-42322" fmla="*/ 2368649 h 6858000"/>
              <a:gd name="connsiteX30-42323" fmla="*/ 5311338 w 6115796"/>
              <a:gd name="connsiteY30-42324" fmla="*/ 2404034 h 6858000"/>
              <a:gd name="connsiteX31-42325" fmla="*/ 5338366 w 6115796"/>
              <a:gd name="connsiteY31-42326" fmla="*/ 2465052 h 6858000"/>
              <a:gd name="connsiteX32-42327" fmla="*/ 5371263 w 6115796"/>
              <a:gd name="connsiteY32-42328" fmla="*/ 2586413 h 6858000"/>
              <a:gd name="connsiteX33-42329" fmla="*/ 5407503 w 6115796"/>
              <a:gd name="connsiteY33-42330" fmla="*/ 2786290 h 6858000"/>
              <a:gd name="connsiteX34-42331" fmla="*/ 5407356 w 6115796"/>
              <a:gd name="connsiteY34-42332" fmla="*/ 2787545 h 6858000"/>
              <a:gd name="connsiteX35-42333" fmla="*/ 5457023 w 6115796"/>
              <a:gd name="connsiteY35-42334" fmla="*/ 2858292 h 6858000"/>
              <a:gd name="connsiteX36-42335" fmla="*/ 5479298 w 6115796"/>
              <a:gd name="connsiteY36-42336" fmla="*/ 2947791 h 6858000"/>
              <a:gd name="connsiteX37-42337" fmla="*/ 5481770 w 6115796"/>
              <a:gd name="connsiteY37-42338" fmla="*/ 2951352 h 6858000"/>
              <a:gd name="connsiteX38-42339" fmla="*/ 5482415 w 6115796"/>
              <a:gd name="connsiteY38-42340" fmla="*/ 3004079 h 6858000"/>
              <a:gd name="connsiteX39-42341" fmla="*/ 5503944 w 6115796"/>
              <a:gd name="connsiteY39-42342" fmla="*/ 3123335 h 6858000"/>
              <a:gd name="connsiteX40-42343" fmla="*/ 5516007 w 6115796"/>
              <a:gd name="connsiteY40-42344" fmla="*/ 3258473 h 6858000"/>
              <a:gd name="connsiteX41-42345" fmla="*/ 5589758 w 6115796"/>
              <a:gd name="connsiteY41-42346" fmla="*/ 3453699 h 6858000"/>
              <a:gd name="connsiteX42-42347" fmla="*/ 5596144 w 6115796"/>
              <a:gd name="connsiteY42-42348" fmla="*/ 3534624 h 6858000"/>
              <a:gd name="connsiteX43-42349" fmla="*/ 5597750 w 6115796"/>
              <a:gd name="connsiteY43-42350" fmla="*/ 3534129 h 6858000"/>
              <a:gd name="connsiteX44-42351" fmla="*/ 5618377 w 6115796"/>
              <a:gd name="connsiteY44-42352" fmla="*/ 3588431 h 6858000"/>
              <a:gd name="connsiteX45-42353" fmla="*/ 5655472 w 6115796"/>
              <a:gd name="connsiteY45-42354" fmla="*/ 3678877 h 6858000"/>
              <a:gd name="connsiteX46-42355" fmla="*/ 5683015 w 6115796"/>
              <a:gd name="connsiteY46-42356" fmla="*/ 3762025 h 6858000"/>
              <a:gd name="connsiteX47-42357" fmla="*/ 5696643 w 6115796"/>
              <a:gd name="connsiteY47-42358" fmla="*/ 3773888 h 6858000"/>
              <a:gd name="connsiteX48-42359" fmla="*/ 5768491 w 6115796"/>
              <a:gd name="connsiteY48-42360" fmla="*/ 3914399 h 6858000"/>
              <a:gd name="connsiteX49-42361" fmla="*/ 5793123 w 6115796"/>
              <a:gd name="connsiteY49-42362" fmla="*/ 3969952 h 6858000"/>
              <a:gd name="connsiteX50-42363" fmla="*/ 5808321 w 6115796"/>
              <a:gd name="connsiteY50-42364" fmla="*/ 3988153 h 6858000"/>
              <a:gd name="connsiteX51-42365" fmla="*/ 5825621 w 6115796"/>
              <a:gd name="connsiteY51-42366" fmla="*/ 4015525 h 6858000"/>
              <a:gd name="connsiteX52-42367" fmla="*/ 5860672 w 6115796"/>
              <a:gd name="connsiteY52-42368" fmla="*/ 4061579 h 6858000"/>
              <a:gd name="connsiteX53-42369" fmla="*/ 5894095 w 6115796"/>
              <a:gd name="connsiteY53-42370" fmla="*/ 4128857 h 6858000"/>
              <a:gd name="connsiteX54-42371" fmla="*/ 5903513 w 6115796"/>
              <a:gd name="connsiteY54-42372" fmla="*/ 4187661 h 6858000"/>
              <a:gd name="connsiteX55-42373" fmla="*/ 5946705 w 6115796"/>
              <a:gd name="connsiteY55-42374" fmla="*/ 4428051 h 6858000"/>
              <a:gd name="connsiteX56-42375" fmla="*/ 5949261 w 6115796"/>
              <a:gd name="connsiteY56-42376" fmla="*/ 4449185 h 6858000"/>
              <a:gd name="connsiteX57-42377" fmla="*/ 5968960 w 6115796"/>
              <a:gd name="connsiteY57-42378" fmla="*/ 4482655 h 6858000"/>
              <a:gd name="connsiteX58-42379" fmla="*/ 5998138 w 6115796"/>
              <a:gd name="connsiteY58-42380" fmla="*/ 4697518 h 6858000"/>
              <a:gd name="connsiteX59-42381" fmla="*/ 6007819 w 6115796"/>
              <a:gd name="connsiteY59-42382" fmla="*/ 4858148 h 6858000"/>
              <a:gd name="connsiteX60-42383" fmla="*/ 6007749 w 6115796"/>
              <a:gd name="connsiteY60-42384" fmla="*/ 4964715 h 6858000"/>
              <a:gd name="connsiteX61-42385" fmla="*/ 6005269 w 6115796"/>
              <a:gd name="connsiteY61-42386" fmla="*/ 5150567 h 6858000"/>
              <a:gd name="connsiteX62-42387" fmla="*/ 6001127 w 6115796"/>
              <a:gd name="connsiteY62-42388" fmla="*/ 5164609 h 6858000"/>
              <a:gd name="connsiteX63-42389" fmla="*/ 5998514 w 6115796"/>
              <a:gd name="connsiteY63-42390" fmla="*/ 5189673 h 6858000"/>
              <a:gd name="connsiteX64-42391" fmla="*/ 6018409 w 6115796"/>
              <a:gd name="connsiteY64-42392" fmla="*/ 5227157 h 6858000"/>
              <a:gd name="connsiteX65-42393" fmla="*/ 6036748 w 6115796"/>
              <a:gd name="connsiteY65-42394" fmla="*/ 5322752 h 6858000"/>
              <a:gd name="connsiteX66-42395" fmla="*/ 6037677 w 6115796"/>
              <a:gd name="connsiteY66-42396" fmla="*/ 5354807 h 6858000"/>
              <a:gd name="connsiteX67-42397" fmla="*/ 6053435 w 6115796"/>
              <a:gd name="connsiteY67-42398" fmla="*/ 5387547 h 6858000"/>
              <a:gd name="connsiteX68-42399" fmla="*/ 6068640 w 6115796"/>
              <a:gd name="connsiteY68-42400" fmla="*/ 5474503 h 6858000"/>
              <a:gd name="connsiteX69-42401" fmla="*/ 6080922 w 6115796"/>
              <a:gd name="connsiteY69-42402" fmla="*/ 5561070 h 6858000"/>
              <a:gd name="connsiteX70-42403" fmla="*/ 6096949 w 6115796"/>
              <a:gd name="connsiteY70-42404" fmla="*/ 5648179 h 6858000"/>
              <a:gd name="connsiteX71-42405" fmla="*/ 6115796 w 6115796"/>
              <a:gd name="connsiteY71-42406" fmla="*/ 5862844 h 6858000"/>
              <a:gd name="connsiteX72-42407" fmla="*/ 6102493 w 6115796"/>
              <a:gd name="connsiteY72-42408" fmla="*/ 5928602 h 6858000"/>
              <a:gd name="connsiteX73-42409" fmla="*/ 6056863 w 6115796"/>
              <a:gd name="connsiteY73-42410" fmla="*/ 6000643 h 6858000"/>
              <a:gd name="connsiteX74-42411" fmla="*/ 6045436 w 6115796"/>
              <a:gd name="connsiteY74-42412" fmla="*/ 6124480 h 6858000"/>
              <a:gd name="connsiteX75-42413" fmla="*/ 6030489 w 6115796"/>
              <a:gd name="connsiteY75-42414" fmla="*/ 6317666 h 6858000"/>
              <a:gd name="connsiteX76-42415" fmla="*/ 6007492 w 6115796"/>
              <a:gd name="connsiteY76-42416" fmla="*/ 6440818 h 6858000"/>
              <a:gd name="connsiteX77-42417" fmla="*/ 6009467 w 6115796"/>
              <a:gd name="connsiteY77-42418" fmla="*/ 6487076 h 6858000"/>
              <a:gd name="connsiteX78-42419" fmla="*/ 5995064 w 6115796"/>
              <a:gd name="connsiteY78-42420" fmla="*/ 6540791 h 6858000"/>
              <a:gd name="connsiteX79-42421" fmla="*/ 6004510 w 6115796"/>
              <a:gd name="connsiteY79-42422" fmla="*/ 6599256 h 6858000"/>
              <a:gd name="connsiteX80-42423" fmla="*/ 5986207 w 6115796"/>
              <a:gd name="connsiteY80-42424" fmla="*/ 6695855 h 6858000"/>
              <a:gd name="connsiteX81-42425" fmla="*/ 5979428 w 6115796"/>
              <a:gd name="connsiteY81-42426" fmla="*/ 6754678 h 6858000"/>
              <a:gd name="connsiteX82-42427" fmla="*/ 5983398 w 6115796"/>
              <a:gd name="connsiteY82-42428" fmla="*/ 6778641 h 6858000"/>
              <a:gd name="connsiteX83-42429" fmla="*/ 5984543 w 6115796"/>
              <a:gd name="connsiteY83-42430" fmla="*/ 6811016 h 6858000"/>
              <a:gd name="connsiteX84-42431" fmla="*/ 5979671 w 6115796"/>
              <a:gd name="connsiteY84-42432" fmla="*/ 6858000 h 6858000"/>
              <a:gd name="connsiteX85-42433" fmla="*/ 0 w 6115796"/>
              <a:gd name="connsiteY85-42434" fmla="*/ 6858000 h 6858000"/>
              <a:gd name="connsiteX86-42435" fmla="*/ 0 w 6115796"/>
              <a:gd name="connsiteY86-42436" fmla="*/ 0 h 6858000"/>
              <a:gd name="connsiteX0-42437" fmla="*/ 0 w 6116025"/>
              <a:gd name="connsiteY0-42438" fmla="*/ 0 h 6858000"/>
              <a:gd name="connsiteX1-42439" fmla="*/ 4965888 w 6116025"/>
              <a:gd name="connsiteY1-42440" fmla="*/ 0 h 6858000"/>
              <a:gd name="connsiteX2-42441" fmla="*/ 4967767 w 6116025"/>
              <a:gd name="connsiteY2-42442" fmla="*/ 7930 h 6858000"/>
              <a:gd name="connsiteX3-42443" fmla="*/ 4979444 w 6116025"/>
              <a:gd name="connsiteY3-42444" fmla="*/ 43921 h 6858000"/>
              <a:gd name="connsiteX4-42445" fmla="*/ 5021173 w 6116025"/>
              <a:gd name="connsiteY4-42446" fmla="*/ 123738 h 6858000"/>
              <a:gd name="connsiteX5-42447" fmla="*/ 5075458 w 6116025"/>
              <a:gd name="connsiteY5-42448" fmla="*/ 264355 h 6858000"/>
              <a:gd name="connsiteX6-42449" fmla="*/ 5081175 w 6116025"/>
              <a:gd name="connsiteY6-42450" fmla="*/ 277448 h 6858000"/>
              <a:gd name="connsiteX7-42451" fmla="*/ 5097011 w 6116025"/>
              <a:gd name="connsiteY7-42452" fmla="*/ 355616 h 6858000"/>
              <a:gd name="connsiteX8-42453" fmla="*/ 5153000 w 6116025"/>
              <a:gd name="connsiteY8-42454" fmla="*/ 507134 h 6858000"/>
              <a:gd name="connsiteX9-42455" fmla="*/ 5171282 w 6116025"/>
              <a:gd name="connsiteY9-42456" fmla="*/ 602071 h 6858000"/>
              <a:gd name="connsiteX10-42457" fmla="*/ 5176196 w 6116025"/>
              <a:gd name="connsiteY10-42458" fmla="*/ 636822 h 6858000"/>
              <a:gd name="connsiteX11-42459" fmla="*/ 5189051 w 6116025"/>
              <a:gd name="connsiteY11-42460" fmla="*/ 782518 h 6858000"/>
              <a:gd name="connsiteX12-42461" fmla="*/ 5218707 w 6116025"/>
              <a:gd name="connsiteY12-42462" fmla="*/ 886387 h 6858000"/>
              <a:gd name="connsiteX13-42463" fmla="*/ 5221281 w 6116025"/>
              <a:gd name="connsiteY13-42464" fmla="*/ 920873 h 6858000"/>
              <a:gd name="connsiteX14-42465" fmla="*/ 5201018 w 6116025"/>
              <a:gd name="connsiteY14-42466" fmla="*/ 1095027 h 6858000"/>
              <a:gd name="connsiteX15-42467" fmla="*/ 5189234 w 6116025"/>
              <a:gd name="connsiteY15-42468" fmla="*/ 1217308 h 6858000"/>
              <a:gd name="connsiteX16-42469" fmla="*/ 5202769 w 6116025"/>
              <a:gd name="connsiteY16-42470" fmla="*/ 1269450 h 6858000"/>
              <a:gd name="connsiteX17-42471" fmla="*/ 5225968 w 6116025"/>
              <a:gd name="connsiteY17-42472" fmla="*/ 1357994 h 6858000"/>
              <a:gd name="connsiteX18-42473" fmla="*/ 5231437 w 6116025"/>
              <a:gd name="connsiteY18-42474" fmla="*/ 1373779 h 6858000"/>
              <a:gd name="connsiteX19-42475" fmla="*/ 5237226 w 6116025"/>
              <a:gd name="connsiteY19-42476" fmla="*/ 1441327 h 6858000"/>
              <a:gd name="connsiteX20-42477" fmla="*/ 5255653 w 6116025"/>
              <a:gd name="connsiteY20-42478" fmla="*/ 1524712 h 6858000"/>
              <a:gd name="connsiteX21-42479" fmla="*/ 5263491 w 6116025"/>
              <a:gd name="connsiteY21-42480" fmla="*/ 1642938 h 6858000"/>
              <a:gd name="connsiteX22-42481" fmla="*/ 5256552 w 6116025"/>
              <a:gd name="connsiteY22-42482" fmla="*/ 1672509 h 6858000"/>
              <a:gd name="connsiteX23-42483" fmla="*/ 5266931 w 6116025"/>
              <a:gd name="connsiteY23-42484" fmla="*/ 1866147 h 6858000"/>
              <a:gd name="connsiteX24-42485" fmla="*/ 5255696 w 6116025"/>
              <a:gd name="connsiteY24-42486" fmla="*/ 1953770 h 6858000"/>
              <a:gd name="connsiteX25-42487" fmla="*/ 5252592 w 6116025"/>
              <a:gd name="connsiteY25-42488" fmla="*/ 2092210 h 6858000"/>
              <a:gd name="connsiteX26-42489" fmla="*/ 5250104 w 6116025"/>
              <a:gd name="connsiteY26-42490" fmla="*/ 2249166 h 6858000"/>
              <a:gd name="connsiteX27-42491" fmla="*/ 5251214 w 6116025"/>
              <a:gd name="connsiteY27-42492" fmla="*/ 2250944 h 6858000"/>
              <a:gd name="connsiteX28-42493" fmla="*/ 5250644 w 6116025"/>
              <a:gd name="connsiteY28-42494" fmla="*/ 2266619 h 6858000"/>
              <a:gd name="connsiteX29-42495" fmla="*/ 5293877 w 6116025"/>
              <a:gd name="connsiteY29-42496" fmla="*/ 2368649 h 6858000"/>
              <a:gd name="connsiteX30-42497" fmla="*/ 5311338 w 6116025"/>
              <a:gd name="connsiteY30-42498" fmla="*/ 2404034 h 6858000"/>
              <a:gd name="connsiteX31-42499" fmla="*/ 5338366 w 6116025"/>
              <a:gd name="connsiteY31-42500" fmla="*/ 2465052 h 6858000"/>
              <a:gd name="connsiteX32-42501" fmla="*/ 5371263 w 6116025"/>
              <a:gd name="connsiteY32-42502" fmla="*/ 2586413 h 6858000"/>
              <a:gd name="connsiteX33-42503" fmla="*/ 5407503 w 6116025"/>
              <a:gd name="connsiteY33-42504" fmla="*/ 2786290 h 6858000"/>
              <a:gd name="connsiteX34-42505" fmla="*/ 5407356 w 6116025"/>
              <a:gd name="connsiteY34-42506" fmla="*/ 2787545 h 6858000"/>
              <a:gd name="connsiteX35-42507" fmla="*/ 5457023 w 6116025"/>
              <a:gd name="connsiteY35-42508" fmla="*/ 2858292 h 6858000"/>
              <a:gd name="connsiteX36-42509" fmla="*/ 5479298 w 6116025"/>
              <a:gd name="connsiteY36-42510" fmla="*/ 2947791 h 6858000"/>
              <a:gd name="connsiteX37-42511" fmla="*/ 5481770 w 6116025"/>
              <a:gd name="connsiteY37-42512" fmla="*/ 2951352 h 6858000"/>
              <a:gd name="connsiteX38-42513" fmla="*/ 5482415 w 6116025"/>
              <a:gd name="connsiteY38-42514" fmla="*/ 3004079 h 6858000"/>
              <a:gd name="connsiteX39-42515" fmla="*/ 5503944 w 6116025"/>
              <a:gd name="connsiteY39-42516" fmla="*/ 3123335 h 6858000"/>
              <a:gd name="connsiteX40-42517" fmla="*/ 5516007 w 6116025"/>
              <a:gd name="connsiteY40-42518" fmla="*/ 3258473 h 6858000"/>
              <a:gd name="connsiteX41-42519" fmla="*/ 5589758 w 6116025"/>
              <a:gd name="connsiteY41-42520" fmla="*/ 3453699 h 6858000"/>
              <a:gd name="connsiteX42-42521" fmla="*/ 5596144 w 6116025"/>
              <a:gd name="connsiteY42-42522" fmla="*/ 3534624 h 6858000"/>
              <a:gd name="connsiteX43-42523" fmla="*/ 5597750 w 6116025"/>
              <a:gd name="connsiteY43-42524" fmla="*/ 3534129 h 6858000"/>
              <a:gd name="connsiteX44-42525" fmla="*/ 5618377 w 6116025"/>
              <a:gd name="connsiteY44-42526" fmla="*/ 3588431 h 6858000"/>
              <a:gd name="connsiteX45-42527" fmla="*/ 5655472 w 6116025"/>
              <a:gd name="connsiteY45-42528" fmla="*/ 3678877 h 6858000"/>
              <a:gd name="connsiteX46-42529" fmla="*/ 5683015 w 6116025"/>
              <a:gd name="connsiteY46-42530" fmla="*/ 3762025 h 6858000"/>
              <a:gd name="connsiteX47-42531" fmla="*/ 5696643 w 6116025"/>
              <a:gd name="connsiteY47-42532" fmla="*/ 3773888 h 6858000"/>
              <a:gd name="connsiteX48-42533" fmla="*/ 5768491 w 6116025"/>
              <a:gd name="connsiteY48-42534" fmla="*/ 3914399 h 6858000"/>
              <a:gd name="connsiteX49-42535" fmla="*/ 5793123 w 6116025"/>
              <a:gd name="connsiteY49-42536" fmla="*/ 3969952 h 6858000"/>
              <a:gd name="connsiteX50-42537" fmla="*/ 5808321 w 6116025"/>
              <a:gd name="connsiteY50-42538" fmla="*/ 3988153 h 6858000"/>
              <a:gd name="connsiteX51-42539" fmla="*/ 5825621 w 6116025"/>
              <a:gd name="connsiteY51-42540" fmla="*/ 4015525 h 6858000"/>
              <a:gd name="connsiteX52-42541" fmla="*/ 5860672 w 6116025"/>
              <a:gd name="connsiteY52-42542" fmla="*/ 4061579 h 6858000"/>
              <a:gd name="connsiteX53-42543" fmla="*/ 5894095 w 6116025"/>
              <a:gd name="connsiteY53-42544" fmla="*/ 4128857 h 6858000"/>
              <a:gd name="connsiteX54-42545" fmla="*/ 5903513 w 6116025"/>
              <a:gd name="connsiteY54-42546" fmla="*/ 4187661 h 6858000"/>
              <a:gd name="connsiteX55-42547" fmla="*/ 5946705 w 6116025"/>
              <a:gd name="connsiteY55-42548" fmla="*/ 4428051 h 6858000"/>
              <a:gd name="connsiteX56-42549" fmla="*/ 5949261 w 6116025"/>
              <a:gd name="connsiteY56-42550" fmla="*/ 4449185 h 6858000"/>
              <a:gd name="connsiteX57-42551" fmla="*/ 5968960 w 6116025"/>
              <a:gd name="connsiteY57-42552" fmla="*/ 4482655 h 6858000"/>
              <a:gd name="connsiteX58-42553" fmla="*/ 5998138 w 6116025"/>
              <a:gd name="connsiteY58-42554" fmla="*/ 4697518 h 6858000"/>
              <a:gd name="connsiteX59-42555" fmla="*/ 6007819 w 6116025"/>
              <a:gd name="connsiteY59-42556" fmla="*/ 4858148 h 6858000"/>
              <a:gd name="connsiteX60-42557" fmla="*/ 6007749 w 6116025"/>
              <a:gd name="connsiteY60-42558" fmla="*/ 4964715 h 6858000"/>
              <a:gd name="connsiteX61-42559" fmla="*/ 6005269 w 6116025"/>
              <a:gd name="connsiteY61-42560" fmla="*/ 5150567 h 6858000"/>
              <a:gd name="connsiteX62-42561" fmla="*/ 6001127 w 6116025"/>
              <a:gd name="connsiteY62-42562" fmla="*/ 5164609 h 6858000"/>
              <a:gd name="connsiteX63-42563" fmla="*/ 5998514 w 6116025"/>
              <a:gd name="connsiteY63-42564" fmla="*/ 5189673 h 6858000"/>
              <a:gd name="connsiteX64-42565" fmla="*/ 6018409 w 6116025"/>
              <a:gd name="connsiteY64-42566" fmla="*/ 5227157 h 6858000"/>
              <a:gd name="connsiteX65-42567" fmla="*/ 6036748 w 6116025"/>
              <a:gd name="connsiteY65-42568" fmla="*/ 5322752 h 6858000"/>
              <a:gd name="connsiteX66-42569" fmla="*/ 6037677 w 6116025"/>
              <a:gd name="connsiteY66-42570" fmla="*/ 5354807 h 6858000"/>
              <a:gd name="connsiteX67-42571" fmla="*/ 6053435 w 6116025"/>
              <a:gd name="connsiteY67-42572" fmla="*/ 5387547 h 6858000"/>
              <a:gd name="connsiteX68-42573" fmla="*/ 6068640 w 6116025"/>
              <a:gd name="connsiteY68-42574" fmla="*/ 5474503 h 6858000"/>
              <a:gd name="connsiteX69-42575" fmla="*/ 6080922 w 6116025"/>
              <a:gd name="connsiteY69-42576" fmla="*/ 5561070 h 6858000"/>
              <a:gd name="connsiteX70-42577" fmla="*/ 6096949 w 6116025"/>
              <a:gd name="connsiteY70-42578" fmla="*/ 5648179 h 6858000"/>
              <a:gd name="connsiteX71-42579" fmla="*/ 6115796 w 6116025"/>
              <a:gd name="connsiteY71-42580" fmla="*/ 5862844 h 6858000"/>
              <a:gd name="connsiteX72-42581" fmla="*/ 6102493 w 6116025"/>
              <a:gd name="connsiteY72-42582" fmla="*/ 5928602 h 6858000"/>
              <a:gd name="connsiteX73-42583" fmla="*/ 6056863 w 6116025"/>
              <a:gd name="connsiteY73-42584" fmla="*/ 6000643 h 6858000"/>
              <a:gd name="connsiteX74-42585" fmla="*/ 6045436 w 6116025"/>
              <a:gd name="connsiteY74-42586" fmla="*/ 6124480 h 6858000"/>
              <a:gd name="connsiteX75-42587" fmla="*/ 6030489 w 6116025"/>
              <a:gd name="connsiteY75-42588" fmla="*/ 6317666 h 6858000"/>
              <a:gd name="connsiteX76-42589" fmla="*/ 6007492 w 6116025"/>
              <a:gd name="connsiteY76-42590" fmla="*/ 6440818 h 6858000"/>
              <a:gd name="connsiteX77-42591" fmla="*/ 6009467 w 6116025"/>
              <a:gd name="connsiteY77-42592" fmla="*/ 6487076 h 6858000"/>
              <a:gd name="connsiteX78-42593" fmla="*/ 5995064 w 6116025"/>
              <a:gd name="connsiteY78-42594" fmla="*/ 6540791 h 6858000"/>
              <a:gd name="connsiteX79-42595" fmla="*/ 6004510 w 6116025"/>
              <a:gd name="connsiteY79-42596" fmla="*/ 6599256 h 6858000"/>
              <a:gd name="connsiteX80-42597" fmla="*/ 5986207 w 6116025"/>
              <a:gd name="connsiteY80-42598" fmla="*/ 6695855 h 6858000"/>
              <a:gd name="connsiteX81-42599" fmla="*/ 5979428 w 6116025"/>
              <a:gd name="connsiteY81-42600" fmla="*/ 6754678 h 6858000"/>
              <a:gd name="connsiteX82-42601" fmla="*/ 5983398 w 6116025"/>
              <a:gd name="connsiteY82-42602" fmla="*/ 6778641 h 6858000"/>
              <a:gd name="connsiteX83-42603" fmla="*/ 5984543 w 6116025"/>
              <a:gd name="connsiteY83-42604" fmla="*/ 6811016 h 6858000"/>
              <a:gd name="connsiteX84-42605" fmla="*/ 5979671 w 6116025"/>
              <a:gd name="connsiteY84-42606" fmla="*/ 6858000 h 6858000"/>
              <a:gd name="connsiteX85-42607" fmla="*/ 0 w 6116025"/>
              <a:gd name="connsiteY85-42608" fmla="*/ 6858000 h 6858000"/>
              <a:gd name="connsiteX86-42609" fmla="*/ 0 w 6116025"/>
              <a:gd name="connsiteY86-42610" fmla="*/ 0 h 6858000"/>
              <a:gd name="connsiteX0-42611" fmla="*/ 0 w 6115796"/>
              <a:gd name="connsiteY0-42612" fmla="*/ 0 h 6858000"/>
              <a:gd name="connsiteX1-42613" fmla="*/ 4965888 w 6115796"/>
              <a:gd name="connsiteY1-42614" fmla="*/ 0 h 6858000"/>
              <a:gd name="connsiteX2-42615" fmla="*/ 4967767 w 6115796"/>
              <a:gd name="connsiteY2-42616" fmla="*/ 7930 h 6858000"/>
              <a:gd name="connsiteX3-42617" fmla="*/ 4979444 w 6115796"/>
              <a:gd name="connsiteY3-42618" fmla="*/ 43921 h 6858000"/>
              <a:gd name="connsiteX4-42619" fmla="*/ 5021173 w 6115796"/>
              <a:gd name="connsiteY4-42620" fmla="*/ 123738 h 6858000"/>
              <a:gd name="connsiteX5-42621" fmla="*/ 5075458 w 6115796"/>
              <a:gd name="connsiteY5-42622" fmla="*/ 264355 h 6858000"/>
              <a:gd name="connsiteX6-42623" fmla="*/ 5081175 w 6115796"/>
              <a:gd name="connsiteY6-42624" fmla="*/ 277448 h 6858000"/>
              <a:gd name="connsiteX7-42625" fmla="*/ 5097011 w 6115796"/>
              <a:gd name="connsiteY7-42626" fmla="*/ 355616 h 6858000"/>
              <a:gd name="connsiteX8-42627" fmla="*/ 5153000 w 6115796"/>
              <a:gd name="connsiteY8-42628" fmla="*/ 507134 h 6858000"/>
              <a:gd name="connsiteX9-42629" fmla="*/ 5171282 w 6115796"/>
              <a:gd name="connsiteY9-42630" fmla="*/ 602071 h 6858000"/>
              <a:gd name="connsiteX10-42631" fmla="*/ 5176196 w 6115796"/>
              <a:gd name="connsiteY10-42632" fmla="*/ 636822 h 6858000"/>
              <a:gd name="connsiteX11-42633" fmla="*/ 5189051 w 6115796"/>
              <a:gd name="connsiteY11-42634" fmla="*/ 782518 h 6858000"/>
              <a:gd name="connsiteX12-42635" fmla="*/ 5218707 w 6115796"/>
              <a:gd name="connsiteY12-42636" fmla="*/ 886387 h 6858000"/>
              <a:gd name="connsiteX13-42637" fmla="*/ 5221281 w 6115796"/>
              <a:gd name="connsiteY13-42638" fmla="*/ 920873 h 6858000"/>
              <a:gd name="connsiteX14-42639" fmla="*/ 5201018 w 6115796"/>
              <a:gd name="connsiteY14-42640" fmla="*/ 1095027 h 6858000"/>
              <a:gd name="connsiteX15-42641" fmla="*/ 5189234 w 6115796"/>
              <a:gd name="connsiteY15-42642" fmla="*/ 1217308 h 6858000"/>
              <a:gd name="connsiteX16-42643" fmla="*/ 5202769 w 6115796"/>
              <a:gd name="connsiteY16-42644" fmla="*/ 1269450 h 6858000"/>
              <a:gd name="connsiteX17-42645" fmla="*/ 5225968 w 6115796"/>
              <a:gd name="connsiteY17-42646" fmla="*/ 1357994 h 6858000"/>
              <a:gd name="connsiteX18-42647" fmla="*/ 5231437 w 6115796"/>
              <a:gd name="connsiteY18-42648" fmla="*/ 1373779 h 6858000"/>
              <a:gd name="connsiteX19-42649" fmla="*/ 5237226 w 6115796"/>
              <a:gd name="connsiteY19-42650" fmla="*/ 1441327 h 6858000"/>
              <a:gd name="connsiteX20-42651" fmla="*/ 5255653 w 6115796"/>
              <a:gd name="connsiteY20-42652" fmla="*/ 1524712 h 6858000"/>
              <a:gd name="connsiteX21-42653" fmla="*/ 5263491 w 6115796"/>
              <a:gd name="connsiteY21-42654" fmla="*/ 1642938 h 6858000"/>
              <a:gd name="connsiteX22-42655" fmla="*/ 5256552 w 6115796"/>
              <a:gd name="connsiteY22-42656" fmla="*/ 1672509 h 6858000"/>
              <a:gd name="connsiteX23-42657" fmla="*/ 5266931 w 6115796"/>
              <a:gd name="connsiteY23-42658" fmla="*/ 1866147 h 6858000"/>
              <a:gd name="connsiteX24-42659" fmla="*/ 5255696 w 6115796"/>
              <a:gd name="connsiteY24-42660" fmla="*/ 1953770 h 6858000"/>
              <a:gd name="connsiteX25-42661" fmla="*/ 5252592 w 6115796"/>
              <a:gd name="connsiteY25-42662" fmla="*/ 2092210 h 6858000"/>
              <a:gd name="connsiteX26-42663" fmla="*/ 5250104 w 6115796"/>
              <a:gd name="connsiteY26-42664" fmla="*/ 2249166 h 6858000"/>
              <a:gd name="connsiteX27-42665" fmla="*/ 5251214 w 6115796"/>
              <a:gd name="connsiteY27-42666" fmla="*/ 2250944 h 6858000"/>
              <a:gd name="connsiteX28-42667" fmla="*/ 5250644 w 6115796"/>
              <a:gd name="connsiteY28-42668" fmla="*/ 2266619 h 6858000"/>
              <a:gd name="connsiteX29-42669" fmla="*/ 5293877 w 6115796"/>
              <a:gd name="connsiteY29-42670" fmla="*/ 2368649 h 6858000"/>
              <a:gd name="connsiteX30-42671" fmla="*/ 5311338 w 6115796"/>
              <a:gd name="connsiteY30-42672" fmla="*/ 2404034 h 6858000"/>
              <a:gd name="connsiteX31-42673" fmla="*/ 5338366 w 6115796"/>
              <a:gd name="connsiteY31-42674" fmla="*/ 2465052 h 6858000"/>
              <a:gd name="connsiteX32-42675" fmla="*/ 5371263 w 6115796"/>
              <a:gd name="connsiteY32-42676" fmla="*/ 2586413 h 6858000"/>
              <a:gd name="connsiteX33-42677" fmla="*/ 5407503 w 6115796"/>
              <a:gd name="connsiteY33-42678" fmla="*/ 2786290 h 6858000"/>
              <a:gd name="connsiteX34-42679" fmla="*/ 5407356 w 6115796"/>
              <a:gd name="connsiteY34-42680" fmla="*/ 2787545 h 6858000"/>
              <a:gd name="connsiteX35-42681" fmla="*/ 5457023 w 6115796"/>
              <a:gd name="connsiteY35-42682" fmla="*/ 2858292 h 6858000"/>
              <a:gd name="connsiteX36-42683" fmla="*/ 5479298 w 6115796"/>
              <a:gd name="connsiteY36-42684" fmla="*/ 2947791 h 6858000"/>
              <a:gd name="connsiteX37-42685" fmla="*/ 5481770 w 6115796"/>
              <a:gd name="connsiteY37-42686" fmla="*/ 2951352 h 6858000"/>
              <a:gd name="connsiteX38-42687" fmla="*/ 5482415 w 6115796"/>
              <a:gd name="connsiteY38-42688" fmla="*/ 3004079 h 6858000"/>
              <a:gd name="connsiteX39-42689" fmla="*/ 5503944 w 6115796"/>
              <a:gd name="connsiteY39-42690" fmla="*/ 3123335 h 6858000"/>
              <a:gd name="connsiteX40-42691" fmla="*/ 5516007 w 6115796"/>
              <a:gd name="connsiteY40-42692" fmla="*/ 3258473 h 6858000"/>
              <a:gd name="connsiteX41-42693" fmla="*/ 5589758 w 6115796"/>
              <a:gd name="connsiteY41-42694" fmla="*/ 3453699 h 6858000"/>
              <a:gd name="connsiteX42-42695" fmla="*/ 5596144 w 6115796"/>
              <a:gd name="connsiteY42-42696" fmla="*/ 3534624 h 6858000"/>
              <a:gd name="connsiteX43-42697" fmla="*/ 5597750 w 6115796"/>
              <a:gd name="connsiteY43-42698" fmla="*/ 3534129 h 6858000"/>
              <a:gd name="connsiteX44-42699" fmla="*/ 5618377 w 6115796"/>
              <a:gd name="connsiteY44-42700" fmla="*/ 3588431 h 6858000"/>
              <a:gd name="connsiteX45-42701" fmla="*/ 5655472 w 6115796"/>
              <a:gd name="connsiteY45-42702" fmla="*/ 3678877 h 6858000"/>
              <a:gd name="connsiteX46-42703" fmla="*/ 5683015 w 6115796"/>
              <a:gd name="connsiteY46-42704" fmla="*/ 3762025 h 6858000"/>
              <a:gd name="connsiteX47-42705" fmla="*/ 5696643 w 6115796"/>
              <a:gd name="connsiteY47-42706" fmla="*/ 3773888 h 6858000"/>
              <a:gd name="connsiteX48-42707" fmla="*/ 5768491 w 6115796"/>
              <a:gd name="connsiteY48-42708" fmla="*/ 3914399 h 6858000"/>
              <a:gd name="connsiteX49-42709" fmla="*/ 5793123 w 6115796"/>
              <a:gd name="connsiteY49-42710" fmla="*/ 3969952 h 6858000"/>
              <a:gd name="connsiteX50-42711" fmla="*/ 5808321 w 6115796"/>
              <a:gd name="connsiteY50-42712" fmla="*/ 3988153 h 6858000"/>
              <a:gd name="connsiteX51-42713" fmla="*/ 5825621 w 6115796"/>
              <a:gd name="connsiteY51-42714" fmla="*/ 4015525 h 6858000"/>
              <a:gd name="connsiteX52-42715" fmla="*/ 5860672 w 6115796"/>
              <a:gd name="connsiteY52-42716" fmla="*/ 4061579 h 6858000"/>
              <a:gd name="connsiteX53-42717" fmla="*/ 5894095 w 6115796"/>
              <a:gd name="connsiteY53-42718" fmla="*/ 4128857 h 6858000"/>
              <a:gd name="connsiteX54-42719" fmla="*/ 5903513 w 6115796"/>
              <a:gd name="connsiteY54-42720" fmla="*/ 4187661 h 6858000"/>
              <a:gd name="connsiteX55-42721" fmla="*/ 5946705 w 6115796"/>
              <a:gd name="connsiteY55-42722" fmla="*/ 4428051 h 6858000"/>
              <a:gd name="connsiteX56-42723" fmla="*/ 5949261 w 6115796"/>
              <a:gd name="connsiteY56-42724" fmla="*/ 4449185 h 6858000"/>
              <a:gd name="connsiteX57-42725" fmla="*/ 5968960 w 6115796"/>
              <a:gd name="connsiteY57-42726" fmla="*/ 4482655 h 6858000"/>
              <a:gd name="connsiteX58-42727" fmla="*/ 5998138 w 6115796"/>
              <a:gd name="connsiteY58-42728" fmla="*/ 4697518 h 6858000"/>
              <a:gd name="connsiteX59-42729" fmla="*/ 6007819 w 6115796"/>
              <a:gd name="connsiteY59-42730" fmla="*/ 4858148 h 6858000"/>
              <a:gd name="connsiteX60-42731" fmla="*/ 6007749 w 6115796"/>
              <a:gd name="connsiteY60-42732" fmla="*/ 4964715 h 6858000"/>
              <a:gd name="connsiteX61-42733" fmla="*/ 6005269 w 6115796"/>
              <a:gd name="connsiteY61-42734" fmla="*/ 5150567 h 6858000"/>
              <a:gd name="connsiteX62-42735" fmla="*/ 6001127 w 6115796"/>
              <a:gd name="connsiteY62-42736" fmla="*/ 5164609 h 6858000"/>
              <a:gd name="connsiteX63-42737" fmla="*/ 5998514 w 6115796"/>
              <a:gd name="connsiteY63-42738" fmla="*/ 5189673 h 6858000"/>
              <a:gd name="connsiteX64-42739" fmla="*/ 6018409 w 6115796"/>
              <a:gd name="connsiteY64-42740" fmla="*/ 5227157 h 6858000"/>
              <a:gd name="connsiteX65-42741" fmla="*/ 6036748 w 6115796"/>
              <a:gd name="connsiteY65-42742" fmla="*/ 5322752 h 6858000"/>
              <a:gd name="connsiteX66-42743" fmla="*/ 6037677 w 6115796"/>
              <a:gd name="connsiteY66-42744" fmla="*/ 5354807 h 6858000"/>
              <a:gd name="connsiteX67-42745" fmla="*/ 6053435 w 6115796"/>
              <a:gd name="connsiteY67-42746" fmla="*/ 5387547 h 6858000"/>
              <a:gd name="connsiteX68-42747" fmla="*/ 6068640 w 6115796"/>
              <a:gd name="connsiteY68-42748" fmla="*/ 5474503 h 6858000"/>
              <a:gd name="connsiteX69-42749" fmla="*/ 6080922 w 6115796"/>
              <a:gd name="connsiteY69-42750" fmla="*/ 5561070 h 6858000"/>
              <a:gd name="connsiteX70-42751" fmla="*/ 6096949 w 6115796"/>
              <a:gd name="connsiteY70-42752" fmla="*/ 5648179 h 6858000"/>
              <a:gd name="connsiteX71-42753" fmla="*/ 6115796 w 6115796"/>
              <a:gd name="connsiteY71-42754" fmla="*/ 5862844 h 6858000"/>
              <a:gd name="connsiteX72-42755" fmla="*/ 6102493 w 6115796"/>
              <a:gd name="connsiteY72-42756" fmla="*/ 5928602 h 6858000"/>
              <a:gd name="connsiteX73-42757" fmla="*/ 6056863 w 6115796"/>
              <a:gd name="connsiteY73-42758" fmla="*/ 6000643 h 6858000"/>
              <a:gd name="connsiteX74-42759" fmla="*/ 6045436 w 6115796"/>
              <a:gd name="connsiteY74-42760" fmla="*/ 6124480 h 6858000"/>
              <a:gd name="connsiteX75-42761" fmla="*/ 6030489 w 6115796"/>
              <a:gd name="connsiteY75-42762" fmla="*/ 6317666 h 6858000"/>
              <a:gd name="connsiteX76-42763" fmla="*/ 6007492 w 6115796"/>
              <a:gd name="connsiteY76-42764" fmla="*/ 6440818 h 6858000"/>
              <a:gd name="connsiteX77-42765" fmla="*/ 6009467 w 6115796"/>
              <a:gd name="connsiteY77-42766" fmla="*/ 6487076 h 6858000"/>
              <a:gd name="connsiteX78-42767" fmla="*/ 5995064 w 6115796"/>
              <a:gd name="connsiteY78-42768" fmla="*/ 6540791 h 6858000"/>
              <a:gd name="connsiteX79-42769" fmla="*/ 6004510 w 6115796"/>
              <a:gd name="connsiteY79-42770" fmla="*/ 6599256 h 6858000"/>
              <a:gd name="connsiteX80-42771" fmla="*/ 5986207 w 6115796"/>
              <a:gd name="connsiteY80-42772" fmla="*/ 6695855 h 6858000"/>
              <a:gd name="connsiteX81-42773" fmla="*/ 5979428 w 6115796"/>
              <a:gd name="connsiteY81-42774" fmla="*/ 6754678 h 6858000"/>
              <a:gd name="connsiteX82-42775" fmla="*/ 5983398 w 6115796"/>
              <a:gd name="connsiteY82-42776" fmla="*/ 6778641 h 6858000"/>
              <a:gd name="connsiteX83-42777" fmla="*/ 5984543 w 6115796"/>
              <a:gd name="connsiteY83-42778" fmla="*/ 6811016 h 6858000"/>
              <a:gd name="connsiteX84-42779" fmla="*/ 5979671 w 6115796"/>
              <a:gd name="connsiteY84-42780" fmla="*/ 6858000 h 6858000"/>
              <a:gd name="connsiteX85-42781" fmla="*/ 0 w 6115796"/>
              <a:gd name="connsiteY85-42782" fmla="*/ 6858000 h 6858000"/>
              <a:gd name="connsiteX86-42783" fmla="*/ 0 w 6115796"/>
              <a:gd name="connsiteY86-42784" fmla="*/ 0 h 6858000"/>
              <a:gd name="connsiteX0-42785" fmla="*/ 0 w 6115796"/>
              <a:gd name="connsiteY0-42786" fmla="*/ 0 h 6858000"/>
              <a:gd name="connsiteX1-42787" fmla="*/ 4965888 w 6115796"/>
              <a:gd name="connsiteY1-42788" fmla="*/ 0 h 6858000"/>
              <a:gd name="connsiteX2-42789" fmla="*/ 4967767 w 6115796"/>
              <a:gd name="connsiteY2-42790" fmla="*/ 7930 h 6858000"/>
              <a:gd name="connsiteX3-42791" fmla="*/ 4979444 w 6115796"/>
              <a:gd name="connsiteY3-42792" fmla="*/ 43921 h 6858000"/>
              <a:gd name="connsiteX4-42793" fmla="*/ 5021173 w 6115796"/>
              <a:gd name="connsiteY4-42794" fmla="*/ 123738 h 6858000"/>
              <a:gd name="connsiteX5-42795" fmla="*/ 5075458 w 6115796"/>
              <a:gd name="connsiteY5-42796" fmla="*/ 264355 h 6858000"/>
              <a:gd name="connsiteX6-42797" fmla="*/ 5081175 w 6115796"/>
              <a:gd name="connsiteY6-42798" fmla="*/ 277448 h 6858000"/>
              <a:gd name="connsiteX7-42799" fmla="*/ 5097011 w 6115796"/>
              <a:gd name="connsiteY7-42800" fmla="*/ 355616 h 6858000"/>
              <a:gd name="connsiteX8-42801" fmla="*/ 5153000 w 6115796"/>
              <a:gd name="connsiteY8-42802" fmla="*/ 507134 h 6858000"/>
              <a:gd name="connsiteX9-42803" fmla="*/ 5171282 w 6115796"/>
              <a:gd name="connsiteY9-42804" fmla="*/ 602071 h 6858000"/>
              <a:gd name="connsiteX10-42805" fmla="*/ 5176196 w 6115796"/>
              <a:gd name="connsiteY10-42806" fmla="*/ 636822 h 6858000"/>
              <a:gd name="connsiteX11-42807" fmla="*/ 5189051 w 6115796"/>
              <a:gd name="connsiteY11-42808" fmla="*/ 782518 h 6858000"/>
              <a:gd name="connsiteX12-42809" fmla="*/ 5218707 w 6115796"/>
              <a:gd name="connsiteY12-42810" fmla="*/ 886387 h 6858000"/>
              <a:gd name="connsiteX13-42811" fmla="*/ 5221281 w 6115796"/>
              <a:gd name="connsiteY13-42812" fmla="*/ 920873 h 6858000"/>
              <a:gd name="connsiteX14-42813" fmla="*/ 5201018 w 6115796"/>
              <a:gd name="connsiteY14-42814" fmla="*/ 1095027 h 6858000"/>
              <a:gd name="connsiteX15-42815" fmla="*/ 5189234 w 6115796"/>
              <a:gd name="connsiteY15-42816" fmla="*/ 1217308 h 6858000"/>
              <a:gd name="connsiteX16-42817" fmla="*/ 5202769 w 6115796"/>
              <a:gd name="connsiteY16-42818" fmla="*/ 1269450 h 6858000"/>
              <a:gd name="connsiteX17-42819" fmla="*/ 5225968 w 6115796"/>
              <a:gd name="connsiteY17-42820" fmla="*/ 1357994 h 6858000"/>
              <a:gd name="connsiteX18-42821" fmla="*/ 5231437 w 6115796"/>
              <a:gd name="connsiteY18-42822" fmla="*/ 1373779 h 6858000"/>
              <a:gd name="connsiteX19-42823" fmla="*/ 5237226 w 6115796"/>
              <a:gd name="connsiteY19-42824" fmla="*/ 1441327 h 6858000"/>
              <a:gd name="connsiteX20-42825" fmla="*/ 5255653 w 6115796"/>
              <a:gd name="connsiteY20-42826" fmla="*/ 1524712 h 6858000"/>
              <a:gd name="connsiteX21-42827" fmla="*/ 5263491 w 6115796"/>
              <a:gd name="connsiteY21-42828" fmla="*/ 1642938 h 6858000"/>
              <a:gd name="connsiteX22-42829" fmla="*/ 5256552 w 6115796"/>
              <a:gd name="connsiteY22-42830" fmla="*/ 1672509 h 6858000"/>
              <a:gd name="connsiteX23-42831" fmla="*/ 5266931 w 6115796"/>
              <a:gd name="connsiteY23-42832" fmla="*/ 1866147 h 6858000"/>
              <a:gd name="connsiteX24-42833" fmla="*/ 5255696 w 6115796"/>
              <a:gd name="connsiteY24-42834" fmla="*/ 1953770 h 6858000"/>
              <a:gd name="connsiteX25-42835" fmla="*/ 5252592 w 6115796"/>
              <a:gd name="connsiteY25-42836" fmla="*/ 2092210 h 6858000"/>
              <a:gd name="connsiteX26-42837" fmla="*/ 5250104 w 6115796"/>
              <a:gd name="connsiteY26-42838" fmla="*/ 2249166 h 6858000"/>
              <a:gd name="connsiteX27-42839" fmla="*/ 5251214 w 6115796"/>
              <a:gd name="connsiteY27-42840" fmla="*/ 2250944 h 6858000"/>
              <a:gd name="connsiteX28-42841" fmla="*/ 5250644 w 6115796"/>
              <a:gd name="connsiteY28-42842" fmla="*/ 2266619 h 6858000"/>
              <a:gd name="connsiteX29-42843" fmla="*/ 5293877 w 6115796"/>
              <a:gd name="connsiteY29-42844" fmla="*/ 2368649 h 6858000"/>
              <a:gd name="connsiteX30-42845" fmla="*/ 5311338 w 6115796"/>
              <a:gd name="connsiteY30-42846" fmla="*/ 2404034 h 6858000"/>
              <a:gd name="connsiteX31-42847" fmla="*/ 5338366 w 6115796"/>
              <a:gd name="connsiteY31-42848" fmla="*/ 2465052 h 6858000"/>
              <a:gd name="connsiteX32-42849" fmla="*/ 5371263 w 6115796"/>
              <a:gd name="connsiteY32-42850" fmla="*/ 2586413 h 6858000"/>
              <a:gd name="connsiteX33-42851" fmla="*/ 5407503 w 6115796"/>
              <a:gd name="connsiteY33-42852" fmla="*/ 2786290 h 6858000"/>
              <a:gd name="connsiteX34-42853" fmla="*/ 5407356 w 6115796"/>
              <a:gd name="connsiteY34-42854" fmla="*/ 2787545 h 6858000"/>
              <a:gd name="connsiteX35-42855" fmla="*/ 5457023 w 6115796"/>
              <a:gd name="connsiteY35-42856" fmla="*/ 2858292 h 6858000"/>
              <a:gd name="connsiteX36-42857" fmla="*/ 5479298 w 6115796"/>
              <a:gd name="connsiteY36-42858" fmla="*/ 2947791 h 6858000"/>
              <a:gd name="connsiteX37-42859" fmla="*/ 5481770 w 6115796"/>
              <a:gd name="connsiteY37-42860" fmla="*/ 2951352 h 6858000"/>
              <a:gd name="connsiteX38-42861" fmla="*/ 5482415 w 6115796"/>
              <a:gd name="connsiteY38-42862" fmla="*/ 3004079 h 6858000"/>
              <a:gd name="connsiteX39-42863" fmla="*/ 5503944 w 6115796"/>
              <a:gd name="connsiteY39-42864" fmla="*/ 3123335 h 6858000"/>
              <a:gd name="connsiteX40-42865" fmla="*/ 5516007 w 6115796"/>
              <a:gd name="connsiteY40-42866" fmla="*/ 3258473 h 6858000"/>
              <a:gd name="connsiteX41-42867" fmla="*/ 5589758 w 6115796"/>
              <a:gd name="connsiteY41-42868" fmla="*/ 3453699 h 6858000"/>
              <a:gd name="connsiteX42-42869" fmla="*/ 5596144 w 6115796"/>
              <a:gd name="connsiteY42-42870" fmla="*/ 3534624 h 6858000"/>
              <a:gd name="connsiteX43-42871" fmla="*/ 5597750 w 6115796"/>
              <a:gd name="connsiteY43-42872" fmla="*/ 3534129 h 6858000"/>
              <a:gd name="connsiteX44-42873" fmla="*/ 5618377 w 6115796"/>
              <a:gd name="connsiteY44-42874" fmla="*/ 3588431 h 6858000"/>
              <a:gd name="connsiteX45-42875" fmla="*/ 5655472 w 6115796"/>
              <a:gd name="connsiteY45-42876" fmla="*/ 3678877 h 6858000"/>
              <a:gd name="connsiteX46-42877" fmla="*/ 5683015 w 6115796"/>
              <a:gd name="connsiteY46-42878" fmla="*/ 3762025 h 6858000"/>
              <a:gd name="connsiteX47-42879" fmla="*/ 5696643 w 6115796"/>
              <a:gd name="connsiteY47-42880" fmla="*/ 3773888 h 6858000"/>
              <a:gd name="connsiteX48-42881" fmla="*/ 5768491 w 6115796"/>
              <a:gd name="connsiteY48-42882" fmla="*/ 3914399 h 6858000"/>
              <a:gd name="connsiteX49-42883" fmla="*/ 5793123 w 6115796"/>
              <a:gd name="connsiteY49-42884" fmla="*/ 3969952 h 6858000"/>
              <a:gd name="connsiteX50-42885" fmla="*/ 5808321 w 6115796"/>
              <a:gd name="connsiteY50-42886" fmla="*/ 3988153 h 6858000"/>
              <a:gd name="connsiteX51-42887" fmla="*/ 5825621 w 6115796"/>
              <a:gd name="connsiteY51-42888" fmla="*/ 4015525 h 6858000"/>
              <a:gd name="connsiteX52-42889" fmla="*/ 5860672 w 6115796"/>
              <a:gd name="connsiteY52-42890" fmla="*/ 4061579 h 6858000"/>
              <a:gd name="connsiteX53-42891" fmla="*/ 5894095 w 6115796"/>
              <a:gd name="connsiteY53-42892" fmla="*/ 4128857 h 6858000"/>
              <a:gd name="connsiteX54-42893" fmla="*/ 5903513 w 6115796"/>
              <a:gd name="connsiteY54-42894" fmla="*/ 4187661 h 6858000"/>
              <a:gd name="connsiteX55-42895" fmla="*/ 5946705 w 6115796"/>
              <a:gd name="connsiteY55-42896" fmla="*/ 4428051 h 6858000"/>
              <a:gd name="connsiteX56-42897" fmla="*/ 5949261 w 6115796"/>
              <a:gd name="connsiteY56-42898" fmla="*/ 4449185 h 6858000"/>
              <a:gd name="connsiteX57-42899" fmla="*/ 5968960 w 6115796"/>
              <a:gd name="connsiteY57-42900" fmla="*/ 4482655 h 6858000"/>
              <a:gd name="connsiteX58-42901" fmla="*/ 5998138 w 6115796"/>
              <a:gd name="connsiteY58-42902" fmla="*/ 4697518 h 6858000"/>
              <a:gd name="connsiteX59-42903" fmla="*/ 6007819 w 6115796"/>
              <a:gd name="connsiteY59-42904" fmla="*/ 4858148 h 6858000"/>
              <a:gd name="connsiteX60-42905" fmla="*/ 6007749 w 6115796"/>
              <a:gd name="connsiteY60-42906" fmla="*/ 4964715 h 6858000"/>
              <a:gd name="connsiteX61-42907" fmla="*/ 6005269 w 6115796"/>
              <a:gd name="connsiteY61-42908" fmla="*/ 5150567 h 6858000"/>
              <a:gd name="connsiteX62-42909" fmla="*/ 6001127 w 6115796"/>
              <a:gd name="connsiteY62-42910" fmla="*/ 5164609 h 6858000"/>
              <a:gd name="connsiteX63-42911" fmla="*/ 5998514 w 6115796"/>
              <a:gd name="connsiteY63-42912" fmla="*/ 5189673 h 6858000"/>
              <a:gd name="connsiteX64-42913" fmla="*/ 6018409 w 6115796"/>
              <a:gd name="connsiteY64-42914" fmla="*/ 5227157 h 6858000"/>
              <a:gd name="connsiteX65-42915" fmla="*/ 6036748 w 6115796"/>
              <a:gd name="connsiteY65-42916" fmla="*/ 5322752 h 6858000"/>
              <a:gd name="connsiteX66-42917" fmla="*/ 6037677 w 6115796"/>
              <a:gd name="connsiteY66-42918" fmla="*/ 5354807 h 6858000"/>
              <a:gd name="connsiteX67-42919" fmla="*/ 6053435 w 6115796"/>
              <a:gd name="connsiteY67-42920" fmla="*/ 5387547 h 6858000"/>
              <a:gd name="connsiteX68-42921" fmla="*/ 6068640 w 6115796"/>
              <a:gd name="connsiteY68-42922" fmla="*/ 5474503 h 6858000"/>
              <a:gd name="connsiteX69-42923" fmla="*/ 6080922 w 6115796"/>
              <a:gd name="connsiteY69-42924" fmla="*/ 5561070 h 6858000"/>
              <a:gd name="connsiteX70-42925" fmla="*/ 6096949 w 6115796"/>
              <a:gd name="connsiteY70-42926" fmla="*/ 5648179 h 6858000"/>
              <a:gd name="connsiteX71-42927" fmla="*/ 6115796 w 6115796"/>
              <a:gd name="connsiteY71-42928" fmla="*/ 5862844 h 6858000"/>
              <a:gd name="connsiteX72-42929" fmla="*/ 6056863 w 6115796"/>
              <a:gd name="connsiteY72-42930" fmla="*/ 6000643 h 6858000"/>
              <a:gd name="connsiteX73-42931" fmla="*/ 6045436 w 6115796"/>
              <a:gd name="connsiteY73-42932" fmla="*/ 6124480 h 6858000"/>
              <a:gd name="connsiteX74-42933" fmla="*/ 6030489 w 6115796"/>
              <a:gd name="connsiteY74-42934" fmla="*/ 6317666 h 6858000"/>
              <a:gd name="connsiteX75-42935" fmla="*/ 6007492 w 6115796"/>
              <a:gd name="connsiteY75-42936" fmla="*/ 6440818 h 6858000"/>
              <a:gd name="connsiteX76-42937" fmla="*/ 6009467 w 6115796"/>
              <a:gd name="connsiteY76-42938" fmla="*/ 6487076 h 6858000"/>
              <a:gd name="connsiteX77-42939" fmla="*/ 5995064 w 6115796"/>
              <a:gd name="connsiteY77-42940" fmla="*/ 6540791 h 6858000"/>
              <a:gd name="connsiteX78-42941" fmla="*/ 6004510 w 6115796"/>
              <a:gd name="connsiteY78-42942" fmla="*/ 6599256 h 6858000"/>
              <a:gd name="connsiteX79-42943" fmla="*/ 5986207 w 6115796"/>
              <a:gd name="connsiteY79-42944" fmla="*/ 6695855 h 6858000"/>
              <a:gd name="connsiteX80-42945" fmla="*/ 5979428 w 6115796"/>
              <a:gd name="connsiteY80-42946" fmla="*/ 6754678 h 6858000"/>
              <a:gd name="connsiteX81-42947" fmla="*/ 5983398 w 6115796"/>
              <a:gd name="connsiteY81-42948" fmla="*/ 6778641 h 6858000"/>
              <a:gd name="connsiteX82-42949" fmla="*/ 5984543 w 6115796"/>
              <a:gd name="connsiteY82-42950" fmla="*/ 6811016 h 6858000"/>
              <a:gd name="connsiteX83-42951" fmla="*/ 5979671 w 6115796"/>
              <a:gd name="connsiteY83-42952" fmla="*/ 6858000 h 6858000"/>
              <a:gd name="connsiteX84-42953" fmla="*/ 0 w 6115796"/>
              <a:gd name="connsiteY84-42954" fmla="*/ 6858000 h 6858000"/>
              <a:gd name="connsiteX85-42955" fmla="*/ 0 w 6115796"/>
              <a:gd name="connsiteY85-42956" fmla="*/ 0 h 6858000"/>
              <a:gd name="connsiteX0-42957" fmla="*/ 0 w 6115796"/>
              <a:gd name="connsiteY0-42958" fmla="*/ 0 h 6858000"/>
              <a:gd name="connsiteX1-42959" fmla="*/ 4965888 w 6115796"/>
              <a:gd name="connsiteY1-42960" fmla="*/ 0 h 6858000"/>
              <a:gd name="connsiteX2-42961" fmla="*/ 4967767 w 6115796"/>
              <a:gd name="connsiteY2-42962" fmla="*/ 7930 h 6858000"/>
              <a:gd name="connsiteX3-42963" fmla="*/ 4979444 w 6115796"/>
              <a:gd name="connsiteY3-42964" fmla="*/ 43921 h 6858000"/>
              <a:gd name="connsiteX4-42965" fmla="*/ 5021173 w 6115796"/>
              <a:gd name="connsiteY4-42966" fmla="*/ 123738 h 6858000"/>
              <a:gd name="connsiteX5-42967" fmla="*/ 5075458 w 6115796"/>
              <a:gd name="connsiteY5-42968" fmla="*/ 264355 h 6858000"/>
              <a:gd name="connsiteX6-42969" fmla="*/ 5081175 w 6115796"/>
              <a:gd name="connsiteY6-42970" fmla="*/ 277448 h 6858000"/>
              <a:gd name="connsiteX7-42971" fmla="*/ 5097011 w 6115796"/>
              <a:gd name="connsiteY7-42972" fmla="*/ 355616 h 6858000"/>
              <a:gd name="connsiteX8-42973" fmla="*/ 5153000 w 6115796"/>
              <a:gd name="connsiteY8-42974" fmla="*/ 507134 h 6858000"/>
              <a:gd name="connsiteX9-42975" fmla="*/ 5171282 w 6115796"/>
              <a:gd name="connsiteY9-42976" fmla="*/ 602071 h 6858000"/>
              <a:gd name="connsiteX10-42977" fmla="*/ 5176196 w 6115796"/>
              <a:gd name="connsiteY10-42978" fmla="*/ 636822 h 6858000"/>
              <a:gd name="connsiteX11-42979" fmla="*/ 5189051 w 6115796"/>
              <a:gd name="connsiteY11-42980" fmla="*/ 782518 h 6858000"/>
              <a:gd name="connsiteX12-42981" fmla="*/ 5218707 w 6115796"/>
              <a:gd name="connsiteY12-42982" fmla="*/ 886387 h 6858000"/>
              <a:gd name="connsiteX13-42983" fmla="*/ 5221281 w 6115796"/>
              <a:gd name="connsiteY13-42984" fmla="*/ 920873 h 6858000"/>
              <a:gd name="connsiteX14-42985" fmla="*/ 5201018 w 6115796"/>
              <a:gd name="connsiteY14-42986" fmla="*/ 1095027 h 6858000"/>
              <a:gd name="connsiteX15-42987" fmla="*/ 5189234 w 6115796"/>
              <a:gd name="connsiteY15-42988" fmla="*/ 1217308 h 6858000"/>
              <a:gd name="connsiteX16-42989" fmla="*/ 5202769 w 6115796"/>
              <a:gd name="connsiteY16-42990" fmla="*/ 1269450 h 6858000"/>
              <a:gd name="connsiteX17-42991" fmla="*/ 5225968 w 6115796"/>
              <a:gd name="connsiteY17-42992" fmla="*/ 1357994 h 6858000"/>
              <a:gd name="connsiteX18-42993" fmla="*/ 5231437 w 6115796"/>
              <a:gd name="connsiteY18-42994" fmla="*/ 1373779 h 6858000"/>
              <a:gd name="connsiteX19-42995" fmla="*/ 5237226 w 6115796"/>
              <a:gd name="connsiteY19-42996" fmla="*/ 1441327 h 6858000"/>
              <a:gd name="connsiteX20-42997" fmla="*/ 5255653 w 6115796"/>
              <a:gd name="connsiteY20-42998" fmla="*/ 1524712 h 6858000"/>
              <a:gd name="connsiteX21-42999" fmla="*/ 5263491 w 6115796"/>
              <a:gd name="connsiteY21-43000" fmla="*/ 1642938 h 6858000"/>
              <a:gd name="connsiteX22-43001" fmla="*/ 5256552 w 6115796"/>
              <a:gd name="connsiteY22-43002" fmla="*/ 1672509 h 6858000"/>
              <a:gd name="connsiteX23-43003" fmla="*/ 5266931 w 6115796"/>
              <a:gd name="connsiteY23-43004" fmla="*/ 1866147 h 6858000"/>
              <a:gd name="connsiteX24-43005" fmla="*/ 5255696 w 6115796"/>
              <a:gd name="connsiteY24-43006" fmla="*/ 1953770 h 6858000"/>
              <a:gd name="connsiteX25-43007" fmla="*/ 5252592 w 6115796"/>
              <a:gd name="connsiteY25-43008" fmla="*/ 2092210 h 6858000"/>
              <a:gd name="connsiteX26-43009" fmla="*/ 5250104 w 6115796"/>
              <a:gd name="connsiteY26-43010" fmla="*/ 2249166 h 6858000"/>
              <a:gd name="connsiteX27-43011" fmla="*/ 5251214 w 6115796"/>
              <a:gd name="connsiteY27-43012" fmla="*/ 2250944 h 6858000"/>
              <a:gd name="connsiteX28-43013" fmla="*/ 5250644 w 6115796"/>
              <a:gd name="connsiteY28-43014" fmla="*/ 2266619 h 6858000"/>
              <a:gd name="connsiteX29-43015" fmla="*/ 5293877 w 6115796"/>
              <a:gd name="connsiteY29-43016" fmla="*/ 2368649 h 6858000"/>
              <a:gd name="connsiteX30-43017" fmla="*/ 5311338 w 6115796"/>
              <a:gd name="connsiteY30-43018" fmla="*/ 2404034 h 6858000"/>
              <a:gd name="connsiteX31-43019" fmla="*/ 5338366 w 6115796"/>
              <a:gd name="connsiteY31-43020" fmla="*/ 2465052 h 6858000"/>
              <a:gd name="connsiteX32-43021" fmla="*/ 5371263 w 6115796"/>
              <a:gd name="connsiteY32-43022" fmla="*/ 2586413 h 6858000"/>
              <a:gd name="connsiteX33-43023" fmla="*/ 5407503 w 6115796"/>
              <a:gd name="connsiteY33-43024" fmla="*/ 2786290 h 6858000"/>
              <a:gd name="connsiteX34-43025" fmla="*/ 5407356 w 6115796"/>
              <a:gd name="connsiteY34-43026" fmla="*/ 2787545 h 6858000"/>
              <a:gd name="connsiteX35-43027" fmla="*/ 5457023 w 6115796"/>
              <a:gd name="connsiteY35-43028" fmla="*/ 2858292 h 6858000"/>
              <a:gd name="connsiteX36-43029" fmla="*/ 5479298 w 6115796"/>
              <a:gd name="connsiteY36-43030" fmla="*/ 2947791 h 6858000"/>
              <a:gd name="connsiteX37-43031" fmla="*/ 5481770 w 6115796"/>
              <a:gd name="connsiteY37-43032" fmla="*/ 2951352 h 6858000"/>
              <a:gd name="connsiteX38-43033" fmla="*/ 5482415 w 6115796"/>
              <a:gd name="connsiteY38-43034" fmla="*/ 3004079 h 6858000"/>
              <a:gd name="connsiteX39-43035" fmla="*/ 5503944 w 6115796"/>
              <a:gd name="connsiteY39-43036" fmla="*/ 3123335 h 6858000"/>
              <a:gd name="connsiteX40-43037" fmla="*/ 5516007 w 6115796"/>
              <a:gd name="connsiteY40-43038" fmla="*/ 3258473 h 6858000"/>
              <a:gd name="connsiteX41-43039" fmla="*/ 5589758 w 6115796"/>
              <a:gd name="connsiteY41-43040" fmla="*/ 3453699 h 6858000"/>
              <a:gd name="connsiteX42-43041" fmla="*/ 5596144 w 6115796"/>
              <a:gd name="connsiteY42-43042" fmla="*/ 3534624 h 6858000"/>
              <a:gd name="connsiteX43-43043" fmla="*/ 5597750 w 6115796"/>
              <a:gd name="connsiteY43-43044" fmla="*/ 3534129 h 6858000"/>
              <a:gd name="connsiteX44-43045" fmla="*/ 5618377 w 6115796"/>
              <a:gd name="connsiteY44-43046" fmla="*/ 3588431 h 6858000"/>
              <a:gd name="connsiteX45-43047" fmla="*/ 5655472 w 6115796"/>
              <a:gd name="connsiteY45-43048" fmla="*/ 3678877 h 6858000"/>
              <a:gd name="connsiteX46-43049" fmla="*/ 5683015 w 6115796"/>
              <a:gd name="connsiteY46-43050" fmla="*/ 3762025 h 6858000"/>
              <a:gd name="connsiteX47-43051" fmla="*/ 5696643 w 6115796"/>
              <a:gd name="connsiteY47-43052" fmla="*/ 3773888 h 6858000"/>
              <a:gd name="connsiteX48-43053" fmla="*/ 5768491 w 6115796"/>
              <a:gd name="connsiteY48-43054" fmla="*/ 3914399 h 6858000"/>
              <a:gd name="connsiteX49-43055" fmla="*/ 5793123 w 6115796"/>
              <a:gd name="connsiteY49-43056" fmla="*/ 3969952 h 6858000"/>
              <a:gd name="connsiteX50-43057" fmla="*/ 5808321 w 6115796"/>
              <a:gd name="connsiteY50-43058" fmla="*/ 3988153 h 6858000"/>
              <a:gd name="connsiteX51-43059" fmla="*/ 5825621 w 6115796"/>
              <a:gd name="connsiteY51-43060" fmla="*/ 4015525 h 6858000"/>
              <a:gd name="connsiteX52-43061" fmla="*/ 5860672 w 6115796"/>
              <a:gd name="connsiteY52-43062" fmla="*/ 4061579 h 6858000"/>
              <a:gd name="connsiteX53-43063" fmla="*/ 5894095 w 6115796"/>
              <a:gd name="connsiteY53-43064" fmla="*/ 4128857 h 6858000"/>
              <a:gd name="connsiteX54-43065" fmla="*/ 5903513 w 6115796"/>
              <a:gd name="connsiteY54-43066" fmla="*/ 4187661 h 6858000"/>
              <a:gd name="connsiteX55-43067" fmla="*/ 5946705 w 6115796"/>
              <a:gd name="connsiteY55-43068" fmla="*/ 4428051 h 6858000"/>
              <a:gd name="connsiteX56-43069" fmla="*/ 5949261 w 6115796"/>
              <a:gd name="connsiteY56-43070" fmla="*/ 4449185 h 6858000"/>
              <a:gd name="connsiteX57-43071" fmla="*/ 5968960 w 6115796"/>
              <a:gd name="connsiteY57-43072" fmla="*/ 4482655 h 6858000"/>
              <a:gd name="connsiteX58-43073" fmla="*/ 5998138 w 6115796"/>
              <a:gd name="connsiteY58-43074" fmla="*/ 4697518 h 6858000"/>
              <a:gd name="connsiteX59-43075" fmla="*/ 6007819 w 6115796"/>
              <a:gd name="connsiteY59-43076" fmla="*/ 4858148 h 6858000"/>
              <a:gd name="connsiteX60-43077" fmla="*/ 6007749 w 6115796"/>
              <a:gd name="connsiteY60-43078" fmla="*/ 4964715 h 6858000"/>
              <a:gd name="connsiteX61-43079" fmla="*/ 6005269 w 6115796"/>
              <a:gd name="connsiteY61-43080" fmla="*/ 5150567 h 6858000"/>
              <a:gd name="connsiteX62-43081" fmla="*/ 6001127 w 6115796"/>
              <a:gd name="connsiteY62-43082" fmla="*/ 5164609 h 6858000"/>
              <a:gd name="connsiteX63-43083" fmla="*/ 5998514 w 6115796"/>
              <a:gd name="connsiteY63-43084" fmla="*/ 5189673 h 6858000"/>
              <a:gd name="connsiteX64-43085" fmla="*/ 6018409 w 6115796"/>
              <a:gd name="connsiteY64-43086" fmla="*/ 5227157 h 6858000"/>
              <a:gd name="connsiteX65-43087" fmla="*/ 6036748 w 6115796"/>
              <a:gd name="connsiteY65-43088" fmla="*/ 5322752 h 6858000"/>
              <a:gd name="connsiteX66-43089" fmla="*/ 6037677 w 6115796"/>
              <a:gd name="connsiteY66-43090" fmla="*/ 5354807 h 6858000"/>
              <a:gd name="connsiteX67-43091" fmla="*/ 6053435 w 6115796"/>
              <a:gd name="connsiteY67-43092" fmla="*/ 5387547 h 6858000"/>
              <a:gd name="connsiteX68-43093" fmla="*/ 6068640 w 6115796"/>
              <a:gd name="connsiteY68-43094" fmla="*/ 5474503 h 6858000"/>
              <a:gd name="connsiteX69-43095" fmla="*/ 6080922 w 6115796"/>
              <a:gd name="connsiteY69-43096" fmla="*/ 5561070 h 6858000"/>
              <a:gd name="connsiteX70-43097" fmla="*/ 6096949 w 6115796"/>
              <a:gd name="connsiteY70-43098" fmla="*/ 5648179 h 6858000"/>
              <a:gd name="connsiteX71-43099" fmla="*/ 6115796 w 6115796"/>
              <a:gd name="connsiteY71-43100" fmla="*/ 5862844 h 6858000"/>
              <a:gd name="connsiteX72-43101" fmla="*/ 6056863 w 6115796"/>
              <a:gd name="connsiteY72-43102" fmla="*/ 6000643 h 6858000"/>
              <a:gd name="connsiteX73-43103" fmla="*/ 6045436 w 6115796"/>
              <a:gd name="connsiteY73-43104" fmla="*/ 6124480 h 6858000"/>
              <a:gd name="connsiteX74-43105" fmla="*/ 6030489 w 6115796"/>
              <a:gd name="connsiteY74-43106" fmla="*/ 6317666 h 6858000"/>
              <a:gd name="connsiteX75-43107" fmla="*/ 6007492 w 6115796"/>
              <a:gd name="connsiteY75-43108" fmla="*/ 6440818 h 6858000"/>
              <a:gd name="connsiteX76-43109" fmla="*/ 6009467 w 6115796"/>
              <a:gd name="connsiteY76-43110" fmla="*/ 6487076 h 6858000"/>
              <a:gd name="connsiteX77-43111" fmla="*/ 5995064 w 6115796"/>
              <a:gd name="connsiteY77-43112" fmla="*/ 6540791 h 6858000"/>
              <a:gd name="connsiteX78-43113" fmla="*/ 6004510 w 6115796"/>
              <a:gd name="connsiteY78-43114" fmla="*/ 6599256 h 6858000"/>
              <a:gd name="connsiteX79-43115" fmla="*/ 5986207 w 6115796"/>
              <a:gd name="connsiteY79-43116" fmla="*/ 6695855 h 6858000"/>
              <a:gd name="connsiteX80-43117" fmla="*/ 5979428 w 6115796"/>
              <a:gd name="connsiteY80-43118" fmla="*/ 6754678 h 6858000"/>
              <a:gd name="connsiteX81-43119" fmla="*/ 5983398 w 6115796"/>
              <a:gd name="connsiteY81-43120" fmla="*/ 6778641 h 6858000"/>
              <a:gd name="connsiteX82-43121" fmla="*/ 5984543 w 6115796"/>
              <a:gd name="connsiteY82-43122" fmla="*/ 6811016 h 6858000"/>
              <a:gd name="connsiteX83-43123" fmla="*/ 5979671 w 6115796"/>
              <a:gd name="connsiteY83-43124" fmla="*/ 6858000 h 6858000"/>
              <a:gd name="connsiteX84-43125" fmla="*/ 0 w 6115796"/>
              <a:gd name="connsiteY84-43126" fmla="*/ 6858000 h 6858000"/>
              <a:gd name="connsiteX85-43127" fmla="*/ 0 w 6115796"/>
              <a:gd name="connsiteY85-43128" fmla="*/ 0 h 6858000"/>
              <a:gd name="connsiteX0-43129" fmla="*/ 0 w 6115796"/>
              <a:gd name="connsiteY0-43130" fmla="*/ 0 h 6858000"/>
              <a:gd name="connsiteX1-43131" fmla="*/ 4965888 w 6115796"/>
              <a:gd name="connsiteY1-43132" fmla="*/ 0 h 6858000"/>
              <a:gd name="connsiteX2-43133" fmla="*/ 4967767 w 6115796"/>
              <a:gd name="connsiteY2-43134" fmla="*/ 7930 h 6858000"/>
              <a:gd name="connsiteX3-43135" fmla="*/ 4979444 w 6115796"/>
              <a:gd name="connsiteY3-43136" fmla="*/ 43921 h 6858000"/>
              <a:gd name="connsiteX4-43137" fmla="*/ 5021173 w 6115796"/>
              <a:gd name="connsiteY4-43138" fmla="*/ 123738 h 6858000"/>
              <a:gd name="connsiteX5-43139" fmla="*/ 5075458 w 6115796"/>
              <a:gd name="connsiteY5-43140" fmla="*/ 264355 h 6858000"/>
              <a:gd name="connsiteX6-43141" fmla="*/ 5081175 w 6115796"/>
              <a:gd name="connsiteY6-43142" fmla="*/ 277448 h 6858000"/>
              <a:gd name="connsiteX7-43143" fmla="*/ 5097011 w 6115796"/>
              <a:gd name="connsiteY7-43144" fmla="*/ 355616 h 6858000"/>
              <a:gd name="connsiteX8-43145" fmla="*/ 5153000 w 6115796"/>
              <a:gd name="connsiteY8-43146" fmla="*/ 507134 h 6858000"/>
              <a:gd name="connsiteX9-43147" fmla="*/ 5171282 w 6115796"/>
              <a:gd name="connsiteY9-43148" fmla="*/ 602071 h 6858000"/>
              <a:gd name="connsiteX10-43149" fmla="*/ 5176196 w 6115796"/>
              <a:gd name="connsiteY10-43150" fmla="*/ 636822 h 6858000"/>
              <a:gd name="connsiteX11-43151" fmla="*/ 5189051 w 6115796"/>
              <a:gd name="connsiteY11-43152" fmla="*/ 782518 h 6858000"/>
              <a:gd name="connsiteX12-43153" fmla="*/ 5218707 w 6115796"/>
              <a:gd name="connsiteY12-43154" fmla="*/ 886387 h 6858000"/>
              <a:gd name="connsiteX13-43155" fmla="*/ 5221281 w 6115796"/>
              <a:gd name="connsiteY13-43156" fmla="*/ 920873 h 6858000"/>
              <a:gd name="connsiteX14-43157" fmla="*/ 5201018 w 6115796"/>
              <a:gd name="connsiteY14-43158" fmla="*/ 1095027 h 6858000"/>
              <a:gd name="connsiteX15-43159" fmla="*/ 5189234 w 6115796"/>
              <a:gd name="connsiteY15-43160" fmla="*/ 1217308 h 6858000"/>
              <a:gd name="connsiteX16-43161" fmla="*/ 5202769 w 6115796"/>
              <a:gd name="connsiteY16-43162" fmla="*/ 1269450 h 6858000"/>
              <a:gd name="connsiteX17-43163" fmla="*/ 5225968 w 6115796"/>
              <a:gd name="connsiteY17-43164" fmla="*/ 1357994 h 6858000"/>
              <a:gd name="connsiteX18-43165" fmla="*/ 5231437 w 6115796"/>
              <a:gd name="connsiteY18-43166" fmla="*/ 1373779 h 6858000"/>
              <a:gd name="connsiteX19-43167" fmla="*/ 5237226 w 6115796"/>
              <a:gd name="connsiteY19-43168" fmla="*/ 1441327 h 6858000"/>
              <a:gd name="connsiteX20-43169" fmla="*/ 5255653 w 6115796"/>
              <a:gd name="connsiteY20-43170" fmla="*/ 1524712 h 6858000"/>
              <a:gd name="connsiteX21-43171" fmla="*/ 5263491 w 6115796"/>
              <a:gd name="connsiteY21-43172" fmla="*/ 1642938 h 6858000"/>
              <a:gd name="connsiteX22-43173" fmla="*/ 5256552 w 6115796"/>
              <a:gd name="connsiteY22-43174" fmla="*/ 1672509 h 6858000"/>
              <a:gd name="connsiteX23-43175" fmla="*/ 5266931 w 6115796"/>
              <a:gd name="connsiteY23-43176" fmla="*/ 1866147 h 6858000"/>
              <a:gd name="connsiteX24-43177" fmla="*/ 5255696 w 6115796"/>
              <a:gd name="connsiteY24-43178" fmla="*/ 1953770 h 6858000"/>
              <a:gd name="connsiteX25-43179" fmla="*/ 5252592 w 6115796"/>
              <a:gd name="connsiteY25-43180" fmla="*/ 2092210 h 6858000"/>
              <a:gd name="connsiteX26-43181" fmla="*/ 5250104 w 6115796"/>
              <a:gd name="connsiteY26-43182" fmla="*/ 2249166 h 6858000"/>
              <a:gd name="connsiteX27-43183" fmla="*/ 5251214 w 6115796"/>
              <a:gd name="connsiteY27-43184" fmla="*/ 2250944 h 6858000"/>
              <a:gd name="connsiteX28-43185" fmla="*/ 5250644 w 6115796"/>
              <a:gd name="connsiteY28-43186" fmla="*/ 2266619 h 6858000"/>
              <a:gd name="connsiteX29-43187" fmla="*/ 5293877 w 6115796"/>
              <a:gd name="connsiteY29-43188" fmla="*/ 2368649 h 6858000"/>
              <a:gd name="connsiteX30-43189" fmla="*/ 5311338 w 6115796"/>
              <a:gd name="connsiteY30-43190" fmla="*/ 2404034 h 6858000"/>
              <a:gd name="connsiteX31-43191" fmla="*/ 5338366 w 6115796"/>
              <a:gd name="connsiteY31-43192" fmla="*/ 2465052 h 6858000"/>
              <a:gd name="connsiteX32-43193" fmla="*/ 5371263 w 6115796"/>
              <a:gd name="connsiteY32-43194" fmla="*/ 2586413 h 6858000"/>
              <a:gd name="connsiteX33-43195" fmla="*/ 5407503 w 6115796"/>
              <a:gd name="connsiteY33-43196" fmla="*/ 2786290 h 6858000"/>
              <a:gd name="connsiteX34-43197" fmla="*/ 5407356 w 6115796"/>
              <a:gd name="connsiteY34-43198" fmla="*/ 2787545 h 6858000"/>
              <a:gd name="connsiteX35-43199" fmla="*/ 5457023 w 6115796"/>
              <a:gd name="connsiteY35-43200" fmla="*/ 2858292 h 6858000"/>
              <a:gd name="connsiteX36-43201" fmla="*/ 5479298 w 6115796"/>
              <a:gd name="connsiteY36-43202" fmla="*/ 2947791 h 6858000"/>
              <a:gd name="connsiteX37-43203" fmla="*/ 5481770 w 6115796"/>
              <a:gd name="connsiteY37-43204" fmla="*/ 2951352 h 6858000"/>
              <a:gd name="connsiteX38-43205" fmla="*/ 5482415 w 6115796"/>
              <a:gd name="connsiteY38-43206" fmla="*/ 3004079 h 6858000"/>
              <a:gd name="connsiteX39-43207" fmla="*/ 5503944 w 6115796"/>
              <a:gd name="connsiteY39-43208" fmla="*/ 3123335 h 6858000"/>
              <a:gd name="connsiteX40-43209" fmla="*/ 5516007 w 6115796"/>
              <a:gd name="connsiteY40-43210" fmla="*/ 3258473 h 6858000"/>
              <a:gd name="connsiteX41-43211" fmla="*/ 5589758 w 6115796"/>
              <a:gd name="connsiteY41-43212" fmla="*/ 3453699 h 6858000"/>
              <a:gd name="connsiteX42-43213" fmla="*/ 5596144 w 6115796"/>
              <a:gd name="connsiteY42-43214" fmla="*/ 3534624 h 6858000"/>
              <a:gd name="connsiteX43-43215" fmla="*/ 5597750 w 6115796"/>
              <a:gd name="connsiteY43-43216" fmla="*/ 3534129 h 6858000"/>
              <a:gd name="connsiteX44-43217" fmla="*/ 5618377 w 6115796"/>
              <a:gd name="connsiteY44-43218" fmla="*/ 3588431 h 6858000"/>
              <a:gd name="connsiteX45-43219" fmla="*/ 5655472 w 6115796"/>
              <a:gd name="connsiteY45-43220" fmla="*/ 3678877 h 6858000"/>
              <a:gd name="connsiteX46-43221" fmla="*/ 5683015 w 6115796"/>
              <a:gd name="connsiteY46-43222" fmla="*/ 3762025 h 6858000"/>
              <a:gd name="connsiteX47-43223" fmla="*/ 5696643 w 6115796"/>
              <a:gd name="connsiteY47-43224" fmla="*/ 3773888 h 6858000"/>
              <a:gd name="connsiteX48-43225" fmla="*/ 5768491 w 6115796"/>
              <a:gd name="connsiteY48-43226" fmla="*/ 3914399 h 6858000"/>
              <a:gd name="connsiteX49-43227" fmla="*/ 5793123 w 6115796"/>
              <a:gd name="connsiteY49-43228" fmla="*/ 3969952 h 6858000"/>
              <a:gd name="connsiteX50-43229" fmla="*/ 5808321 w 6115796"/>
              <a:gd name="connsiteY50-43230" fmla="*/ 3988153 h 6858000"/>
              <a:gd name="connsiteX51-43231" fmla="*/ 5825621 w 6115796"/>
              <a:gd name="connsiteY51-43232" fmla="*/ 4015525 h 6858000"/>
              <a:gd name="connsiteX52-43233" fmla="*/ 5860672 w 6115796"/>
              <a:gd name="connsiteY52-43234" fmla="*/ 4061579 h 6858000"/>
              <a:gd name="connsiteX53-43235" fmla="*/ 5894095 w 6115796"/>
              <a:gd name="connsiteY53-43236" fmla="*/ 4128857 h 6858000"/>
              <a:gd name="connsiteX54-43237" fmla="*/ 5903513 w 6115796"/>
              <a:gd name="connsiteY54-43238" fmla="*/ 4187661 h 6858000"/>
              <a:gd name="connsiteX55-43239" fmla="*/ 5946705 w 6115796"/>
              <a:gd name="connsiteY55-43240" fmla="*/ 4428051 h 6858000"/>
              <a:gd name="connsiteX56-43241" fmla="*/ 5949261 w 6115796"/>
              <a:gd name="connsiteY56-43242" fmla="*/ 4449185 h 6858000"/>
              <a:gd name="connsiteX57-43243" fmla="*/ 5968960 w 6115796"/>
              <a:gd name="connsiteY57-43244" fmla="*/ 4482655 h 6858000"/>
              <a:gd name="connsiteX58-43245" fmla="*/ 5998138 w 6115796"/>
              <a:gd name="connsiteY58-43246" fmla="*/ 4697518 h 6858000"/>
              <a:gd name="connsiteX59-43247" fmla="*/ 6007819 w 6115796"/>
              <a:gd name="connsiteY59-43248" fmla="*/ 4858148 h 6858000"/>
              <a:gd name="connsiteX60-43249" fmla="*/ 6007749 w 6115796"/>
              <a:gd name="connsiteY60-43250" fmla="*/ 4964715 h 6858000"/>
              <a:gd name="connsiteX61-43251" fmla="*/ 6005269 w 6115796"/>
              <a:gd name="connsiteY61-43252" fmla="*/ 5150567 h 6858000"/>
              <a:gd name="connsiteX62-43253" fmla="*/ 6001127 w 6115796"/>
              <a:gd name="connsiteY62-43254" fmla="*/ 5164609 h 6858000"/>
              <a:gd name="connsiteX63-43255" fmla="*/ 5998514 w 6115796"/>
              <a:gd name="connsiteY63-43256" fmla="*/ 5189673 h 6858000"/>
              <a:gd name="connsiteX64-43257" fmla="*/ 6018409 w 6115796"/>
              <a:gd name="connsiteY64-43258" fmla="*/ 5227157 h 6858000"/>
              <a:gd name="connsiteX65-43259" fmla="*/ 6036748 w 6115796"/>
              <a:gd name="connsiteY65-43260" fmla="*/ 5322752 h 6858000"/>
              <a:gd name="connsiteX66-43261" fmla="*/ 6037677 w 6115796"/>
              <a:gd name="connsiteY66-43262" fmla="*/ 5354807 h 6858000"/>
              <a:gd name="connsiteX67-43263" fmla="*/ 6053435 w 6115796"/>
              <a:gd name="connsiteY67-43264" fmla="*/ 5387547 h 6858000"/>
              <a:gd name="connsiteX68-43265" fmla="*/ 6068640 w 6115796"/>
              <a:gd name="connsiteY68-43266" fmla="*/ 5474503 h 6858000"/>
              <a:gd name="connsiteX69-43267" fmla="*/ 6080922 w 6115796"/>
              <a:gd name="connsiteY69-43268" fmla="*/ 5561070 h 6858000"/>
              <a:gd name="connsiteX70-43269" fmla="*/ 6096949 w 6115796"/>
              <a:gd name="connsiteY70-43270" fmla="*/ 5648179 h 6858000"/>
              <a:gd name="connsiteX71-43271" fmla="*/ 6115796 w 6115796"/>
              <a:gd name="connsiteY71-43272" fmla="*/ 5862844 h 6858000"/>
              <a:gd name="connsiteX72-43273" fmla="*/ 6056863 w 6115796"/>
              <a:gd name="connsiteY72-43274" fmla="*/ 6000643 h 6858000"/>
              <a:gd name="connsiteX73-43275" fmla="*/ 6045436 w 6115796"/>
              <a:gd name="connsiteY73-43276" fmla="*/ 6124480 h 6858000"/>
              <a:gd name="connsiteX74-43277" fmla="*/ 6030489 w 6115796"/>
              <a:gd name="connsiteY74-43278" fmla="*/ 6317666 h 6858000"/>
              <a:gd name="connsiteX75-43279" fmla="*/ 6007492 w 6115796"/>
              <a:gd name="connsiteY75-43280" fmla="*/ 6440818 h 6858000"/>
              <a:gd name="connsiteX76-43281" fmla="*/ 6009467 w 6115796"/>
              <a:gd name="connsiteY76-43282" fmla="*/ 6487076 h 6858000"/>
              <a:gd name="connsiteX77-43283" fmla="*/ 5995064 w 6115796"/>
              <a:gd name="connsiteY77-43284" fmla="*/ 6540791 h 6858000"/>
              <a:gd name="connsiteX78-43285" fmla="*/ 5986207 w 6115796"/>
              <a:gd name="connsiteY78-43286" fmla="*/ 6695855 h 6858000"/>
              <a:gd name="connsiteX79-43287" fmla="*/ 5979428 w 6115796"/>
              <a:gd name="connsiteY79-43288" fmla="*/ 6754678 h 6858000"/>
              <a:gd name="connsiteX80-43289" fmla="*/ 5983398 w 6115796"/>
              <a:gd name="connsiteY80-43290" fmla="*/ 6778641 h 6858000"/>
              <a:gd name="connsiteX81-43291" fmla="*/ 5984543 w 6115796"/>
              <a:gd name="connsiteY81-43292" fmla="*/ 6811016 h 6858000"/>
              <a:gd name="connsiteX82-43293" fmla="*/ 5979671 w 6115796"/>
              <a:gd name="connsiteY82-43294" fmla="*/ 6858000 h 6858000"/>
              <a:gd name="connsiteX83-43295" fmla="*/ 0 w 6115796"/>
              <a:gd name="connsiteY83-43296" fmla="*/ 6858000 h 6858000"/>
              <a:gd name="connsiteX84-43297" fmla="*/ 0 w 6115796"/>
              <a:gd name="connsiteY84-43298" fmla="*/ 0 h 6858000"/>
              <a:gd name="connsiteX0-43299" fmla="*/ 0 w 6115796"/>
              <a:gd name="connsiteY0-43300" fmla="*/ 0 h 6858000"/>
              <a:gd name="connsiteX1-43301" fmla="*/ 4965888 w 6115796"/>
              <a:gd name="connsiteY1-43302" fmla="*/ 0 h 6858000"/>
              <a:gd name="connsiteX2-43303" fmla="*/ 4967767 w 6115796"/>
              <a:gd name="connsiteY2-43304" fmla="*/ 7930 h 6858000"/>
              <a:gd name="connsiteX3-43305" fmla="*/ 4979444 w 6115796"/>
              <a:gd name="connsiteY3-43306" fmla="*/ 43921 h 6858000"/>
              <a:gd name="connsiteX4-43307" fmla="*/ 5021173 w 6115796"/>
              <a:gd name="connsiteY4-43308" fmla="*/ 123738 h 6858000"/>
              <a:gd name="connsiteX5-43309" fmla="*/ 5075458 w 6115796"/>
              <a:gd name="connsiteY5-43310" fmla="*/ 264355 h 6858000"/>
              <a:gd name="connsiteX6-43311" fmla="*/ 5081175 w 6115796"/>
              <a:gd name="connsiteY6-43312" fmla="*/ 277448 h 6858000"/>
              <a:gd name="connsiteX7-43313" fmla="*/ 5097011 w 6115796"/>
              <a:gd name="connsiteY7-43314" fmla="*/ 355616 h 6858000"/>
              <a:gd name="connsiteX8-43315" fmla="*/ 5153000 w 6115796"/>
              <a:gd name="connsiteY8-43316" fmla="*/ 507134 h 6858000"/>
              <a:gd name="connsiteX9-43317" fmla="*/ 5171282 w 6115796"/>
              <a:gd name="connsiteY9-43318" fmla="*/ 602071 h 6858000"/>
              <a:gd name="connsiteX10-43319" fmla="*/ 5176196 w 6115796"/>
              <a:gd name="connsiteY10-43320" fmla="*/ 636822 h 6858000"/>
              <a:gd name="connsiteX11-43321" fmla="*/ 5189051 w 6115796"/>
              <a:gd name="connsiteY11-43322" fmla="*/ 782518 h 6858000"/>
              <a:gd name="connsiteX12-43323" fmla="*/ 5218707 w 6115796"/>
              <a:gd name="connsiteY12-43324" fmla="*/ 886387 h 6858000"/>
              <a:gd name="connsiteX13-43325" fmla="*/ 5221281 w 6115796"/>
              <a:gd name="connsiteY13-43326" fmla="*/ 920873 h 6858000"/>
              <a:gd name="connsiteX14-43327" fmla="*/ 5201018 w 6115796"/>
              <a:gd name="connsiteY14-43328" fmla="*/ 1095027 h 6858000"/>
              <a:gd name="connsiteX15-43329" fmla="*/ 5189234 w 6115796"/>
              <a:gd name="connsiteY15-43330" fmla="*/ 1217308 h 6858000"/>
              <a:gd name="connsiteX16-43331" fmla="*/ 5202769 w 6115796"/>
              <a:gd name="connsiteY16-43332" fmla="*/ 1269450 h 6858000"/>
              <a:gd name="connsiteX17-43333" fmla="*/ 5225968 w 6115796"/>
              <a:gd name="connsiteY17-43334" fmla="*/ 1357994 h 6858000"/>
              <a:gd name="connsiteX18-43335" fmla="*/ 5231437 w 6115796"/>
              <a:gd name="connsiteY18-43336" fmla="*/ 1373779 h 6858000"/>
              <a:gd name="connsiteX19-43337" fmla="*/ 5237226 w 6115796"/>
              <a:gd name="connsiteY19-43338" fmla="*/ 1441327 h 6858000"/>
              <a:gd name="connsiteX20-43339" fmla="*/ 5255653 w 6115796"/>
              <a:gd name="connsiteY20-43340" fmla="*/ 1524712 h 6858000"/>
              <a:gd name="connsiteX21-43341" fmla="*/ 5263491 w 6115796"/>
              <a:gd name="connsiteY21-43342" fmla="*/ 1642938 h 6858000"/>
              <a:gd name="connsiteX22-43343" fmla="*/ 5256552 w 6115796"/>
              <a:gd name="connsiteY22-43344" fmla="*/ 1672509 h 6858000"/>
              <a:gd name="connsiteX23-43345" fmla="*/ 5266931 w 6115796"/>
              <a:gd name="connsiteY23-43346" fmla="*/ 1866147 h 6858000"/>
              <a:gd name="connsiteX24-43347" fmla="*/ 5255696 w 6115796"/>
              <a:gd name="connsiteY24-43348" fmla="*/ 1953770 h 6858000"/>
              <a:gd name="connsiteX25-43349" fmla="*/ 5252592 w 6115796"/>
              <a:gd name="connsiteY25-43350" fmla="*/ 2092210 h 6858000"/>
              <a:gd name="connsiteX26-43351" fmla="*/ 5250104 w 6115796"/>
              <a:gd name="connsiteY26-43352" fmla="*/ 2249166 h 6858000"/>
              <a:gd name="connsiteX27-43353" fmla="*/ 5251214 w 6115796"/>
              <a:gd name="connsiteY27-43354" fmla="*/ 2250944 h 6858000"/>
              <a:gd name="connsiteX28-43355" fmla="*/ 5250644 w 6115796"/>
              <a:gd name="connsiteY28-43356" fmla="*/ 2266619 h 6858000"/>
              <a:gd name="connsiteX29-43357" fmla="*/ 5293877 w 6115796"/>
              <a:gd name="connsiteY29-43358" fmla="*/ 2368649 h 6858000"/>
              <a:gd name="connsiteX30-43359" fmla="*/ 5311338 w 6115796"/>
              <a:gd name="connsiteY30-43360" fmla="*/ 2404034 h 6858000"/>
              <a:gd name="connsiteX31-43361" fmla="*/ 5338366 w 6115796"/>
              <a:gd name="connsiteY31-43362" fmla="*/ 2465052 h 6858000"/>
              <a:gd name="connsiteX32-43363" fmla="*/ 5371263 w 6115796"/>
              <a:gd name="connsiteY32-43364" fmla="*/ 2586413 h 6858000"/>
              <a:gd name="connsiteX33-43365" fmla="*/ 5407503 w 6115796"/>
              <a:gd name="connsiteY33-43366" fmla="*/ 2786290 h 6858000"/>
              <a:gd name="connsiteX34-43367" fmla="*/ 5407356 w 6115796"/>
              <a:gd name="connsiteY34-43368" fmla="*/ 2787545 h 6858000"/>
              <a:gd name="connsiteX35-43369" fmla="*/ 5457023 w 6115796"/>
              <a:gd name="connsiteY35-43370" fmla="*/ 2858292 h 6858000"/>
              <a:gd name="connsiteX36-43371" fmla="*/ 5479298 w 6115796"/>
              <a:gd name="connsiteY36-43372" fmla="*/ 2947791 h 6858000"/>
              <a:gd name="connsiteX37-43373" fmla="*/ 5481770 w 6115796"/>
              <a:gd name="connsiteY37-43374" fmla="*/ 2951352 h 6858000"/>
              <a:gd name="connsiteX38-43375" fmla="*/ 5482415 w 6115796"/>
              <a:gd name="connsiteY38-43376" fmla="*/ 3004079 h 6858000"/>
              <a:gd name="connsiteX39-43377" fmla="*/ 5503944 w 6115796"/>
              <a:gd name="connsiteY39-43378" fmla="*/ 3123335 h 6858000"/>
              <a:gd name="connsiteX40-43379" fmla="*/ 5516007 w 6115796"/>
              <a:gd name="connsiteY40-43380" fmla="*/ 3258473 h 6858000"/>
              <a:gd name="connsiteX41-43381" fmla="*/ 5589758 w 6115796"/>
              <a:gd name="connsiteY41-43382" fmla="*/ 3453699 h 6858000"/>
              <a:gd name="connsiteX42-43383" fmla="*/ 5596144 w 6115796"/>
              <a:gd name="connsiteY42-43384" fmla="*/ 3534624 h 6858000"/>
              <a:gd name="connsiteX43-43385" fmla="*/ 5597750 w 6115796"/>
              <a:gd name="connsiteY43-43386" fmla="*/ 3534129 h 6858000"/>
              <a:gd name="connsiteX44-43387" fmla="*/ 5618377 w 6115796"/>
              <a:gd name="connsiteY44-43388" fmla="*/ 3588431 h 6858000"/>
              <a:gd name="connsiteX45-43389" fmla="*/ 5655472 w 6115796"/>
              <a:gd name="connsiteY45-43390" fmla="*/ 3678877 h 6858000"/>
              <a:gd name="connsiteX46-43391" fmla="*/ 5683015 w 6115796"/>
              <a:gd name="connsiteY46-43392" fmla="*/ 3762025 h 6858000"/>
              <a:gd name="connsiteX47-43393" fmla="*/ 5696643 w 6115796"/>
              <a:gd name="connsiteY47-43394" fmla="*/ 3773888 h 6858000"/>
              <a:gd name="connsiteX48-43395" fmla="*/ 5768491 w 6115796"/>
              <a:gd name="connsiteY48-43396" fmla="*/ 3914399 h 6858000"/>
              <a:gd name="connsiteX49-43397" fmla="*/ 5793123 w 6115796"/>
              <a:gd name="connsiteY49-43398" fmla="*/ 3969952 h 6858000"/>
              <a:gd name="connsiteX50-43399" fmla="*/ 5808321 w 6115796"/>
              <a:gd name="connsiteY50-43400" fmla="*/ 3988153 h 6858000"/>
              <a:gd name="connsiteX51-43401" fmla="*/ 5825621 w 6115796"/>
              <a:gd name="connsiteY51-43402" fmla="*/ 4015525 h 6858000"/>
              <a:gd name="connsiteX52-43403" fmla="*/ 5860672 w 6115796"/>
              <a:gd name="connsiteY52-43404" fmla="*/ 4061579 h 6858000"/>
              <a:gd name="connsiteX53-43405" fmla="*/ 5894095 w 6115796"/>
              <a:gd name="connsiteY53-43406" fmla="*/ 4128857 h 6858000"/>
              <a:gd name="connsiteX54-43407" fmla="*/ 5903513 w 6115796"/>
              <a:gd name="connsiteY54-43408" fmla="*/ 4187661 h 6858000"/>
              <a:gd name="connsiteX55-43409" fmla="*/ 5946705 w 6115796"/>
              <a:gd name="connsiteY55-43410" fmla="*/ 4428051 h 6858000"/>
              <a:gd name="connsiteX56-43411" fmla="*/ 5949261 w 6115796"/>
              <a:gd name="connsiteY56-43412" fmla="*/ 4449185 h 6858000"/>
              <a:gd name="connsiteX57-43413" fmla="*/ 5968960 w 6115796"/>
              <a:gd name="connsiteY57-43414" fmla="*/ 4482655 h 6858000"/>
              <a:gd name="connsiteX58-43415" fmla="*/ 5998138 w 6115796"/>
              <a:gd name="connsiteY58-43416" fmla="*/ 4697518 h 6858000"/>
              <a:gd name="connsiteX59-43417" fmla="*/ 6007819 w 6115796"/>
              <a:gd name="connsiteY59-43418" fmla="*/ 4858148 h 6858000"/>
              <a:gd name="connsiteX60-43419" fmla="*/ 6007749 w 6115796"/>
              <a:gd name="connsiteY60-43420" fmla="*/ 4964715 h 6858000"/>
              <a:gd name="connsiteX61-43421" fmla="*/ 6005269 w 6115796"/>
              <a:gd name="connsiteY61-43422" fmla="*/ 5150567 h 6858000"/>
              <a:gd name="connsiteX62-43423" fmla="*/ 6001127 w 6115796"/>
              <a:gd name="connsiteY62-43424" fmla="*/ 5164609 h 6858000"/>
              <a:gd name="connsiteX63-43425" fmla="*/ 5998514 w 6115796"/>
              <a:gd name="connsiteY63-43426" fmla="*/ 5189673 h 6858000"/>
              <a:gd name="connsiteX64-43427" fmla="*/ 6018409 w 6115796"/>
              <a:gd name="connsiteY64-43428" fmla="*/ 5227157 h 6858000"/>
              <a:gd name="connsiteX65-43429" fmla="*/ 6036748 w 6115796"/>
              <a:gd name="connsiteY65-43430" fmla="*/ 5322752 h 6858000"/>
              <a:gd name="connsiteX66-43431" fmla="*/ 6037677 w 6115796"/>
              <a:gd name="connsiteY66-43432" fmla="*/ 5354807 h 6858000"/>
              <a:gd name="connsiteX67-43433" fmla="*/ 6053435 w 6115796"/>
              <a:gd name="connsiteY67-43434" fmla="*/ 5387547 h 6858000"/>
              <a:gd name="connsiteX68-43435" fmla="*/ 6068640 w 6115796"/>
              <a:gd name="connsiteY68-43436" fmla="*/ 5474503 h 6858000"/>
              <a:gd name="connsiteX69-43437" fmla="*/ 6080922 w 6115796"/>
              <a:gd name="connsiteY69-43438" fmla="*/ 5561070 h 6858000"/>
              <a:gd name="connsiteX70-43439" fmla="*/ 6096949 w 6115796"/>
              <a:gd name="connsiteY70-43440" fmla="*/ 5648179 h 6858000"/>
              <a:gd name="connsiteX71-43441" fmla="*/ 6115796 w 6115796"/>
              <a:gd name="connsiteY71-43442" fmla="*/ 5862844 h 6858000"/>
              <a:gd name="connsiteX72-43443" fmla="*/ 6056863 w 6115796"/>
              <a:gd name="connsiteY72-43444" fmla="*/ 6000643 h 6858000"/>
              <a:gd name="connsiteX73-43445" fmla="*/ 6045436 w 6115796"/>
              <a:gd name="connsiteY73-43446" fmla="*/ 6124480 h 6858000"/>
              <a:gd name="connsiteX74-43447" fmla="*/ 6030489 w 6115796"/>
              <a:gd name="connsiteY74-43448" fmla="*/ 6317666 h 6858000"/>
              <a:gd name="connsiteX75-43449" fmla="*/ 6007492 w 6115796"/>
              <a:gd name="connsiteY75-43450" fmla="*/ 6440818 h 6858000"/>
              <a:gd name="connsiteX76-43451" fmla="*/ 6009467 w 6115796"/>
              <a:gd name="connsiteY76-43452" fmla="*/ 6487076 h 6858000"/>
              <a:gd name="connsiteX77-43453" fmla="*/ 5995064 w 6115796"/>
              <a:gd name="connsiteY77-43454" fmla="*/ 6540791 h 6858000"/>
              <a:gd name="connsiteX78-43455" fmla="*/ 5986207 w 6115796"/>
              <a:gd name="connsiteY78-43456" fmla="*/ 6695855 h 6858000"/>
              <a:gd name="connsiteX79-43457" fmla="*/ 5979428 w 6115796"/>
              <a:gd name="connsiteY79-43458" fmla="*/ 6754678 h 6858000"/>
              <a:gd name="connsiteX80-43459" fmla="*/ 5984543 w 6115796"/>
              <a:gd name="connsiteY80-43460" fmla="*/ 6811016 h 6858000"/>
              <a:gd name="connsiteX81-43461" fmla="*/ 5979671 w 6115796"/>
              <a:gd name="connsiteY81-43462" fmla="*/ 6858000 h 6858000"/>
              <a:gd name="connsiteX82-43463" fmla="*/ 0 w 6115796"/>
              <a:gd name="connsiteY82-43464" fmla="*/ 6858000 h 6858000"/>
              <a:gd name="connsiteX83-43465" fmla="*/ 0 w 6115796"/>
              <a:gd name="connsiteY83-43466" fmla="*/ 0 h 6858000"/>
              <a:gd name="connsiteX0-43467" fmla="*/ 0 w 6115796"/>
              <a:gd name="connsiteY0-43468" fmla="*/ 0 h 6858000"/>
              <a:gd name="connsiteX1-43469" fmla="*/ 4965888 w 6115796"/>
              <a:gd name="connsiteY1-43470" fmla="*/ 0 h 6858000"/>
              <a:gd name="connsiteX2-43471" fmla="*/ 4967767 w 6115796"/>
              <a:gd name="connsiteY2-43472" fmla="*/ 7930 h 6858000"/>
              <a:gd name="connsiteX3-43473" fmla="*/ 4979444 w 6115796"/>
              <a:gd name="connsiteY3-43474" fmla="*/ 43921 h 6858000"/>
              <a:gd name="connsiteX4-43475" fmla="*/ 5021173 w 6115796"/>
              <a:gd name="connsiteY4-43476" fmla="*/ 123738 h 6858000"/>
              <a:gd name="connsiteX5-43477" fmla="*/ 5075458 w 6115796"/>
              <a:gd name="connsiteY5-43478" fmla="*/ 264355 h 6858000"/>
              <a:gd name="connsiteX6-43479" fmla="*/ 5081175 w 6115796"/>
              <a:gd name="connsiteY6-43480" fmla="*/ 277448 h 6858000"/>
              <a:gd name="connsiteX7-43481" fmla="*/ 5097011 w 6115796"/>
              <a:gd name="connsiteY7-43482" fmla="*/ 355616 h 6858000"/>
              <a:gd name="connsiteX8-43483" fmla="*/ 5153000 w 6115796"/>
              <a:gd name="connsiteY8-43484" fmla="*/ 507134 h 6858000"/>
              <a:gd name="connsiteX9-43485" fmla="*/ 5171282 w 6115796"/>
              <a:gd name="connsiteY9-43486" fmla="*/ 602071 h 6858000"/>
              <a:gd name="connsiteX10-43487" fmla="*/ 5176196 w 6115796"/>
              <a:gd name="connsiteY10-43488" fmla="*/ 636822 h 6858000"/>
              <a:gd name="connsiteX11-43489" fmla="*/ 5189051 w 6115796"/>
              <a:gd name="connsiteY11-43490" fmla="*/ 782518 h 6858000"/>
              <a:gd name="connsiteX12-43491" fmla="*/ 5218707 w 6115796"/>
              <a:gd name="connsiteY12-43492" fmla="*/ 886387 h 6858000"/>
              <a:gd name="connsiteX13-43493" fmla="*/ 5221281 w 6115796"/>
              <a:gd name="connsiteY13-43494" fmla="*/ 920873 h 6858000"/>
              <a:gd name="connsiteX14-43495" fmla="*/ 5201018 w 6115796"/>
              <a:gd name="connsiteY14-43496" fmla="*/ 1095027 h 6858000"/>
              <a:gd name="connsiteX15-43497" fmla="*/ 5189234 w 6115796"/>
              <a:gd name="connsiteY15-43498" fmla="*/ 1217308 h 6858000"/>
              <a:gd name="connsiteX16-43499" fmla="*/ 5202769 w 6115796"/>
              <a:gd name="connsiteY16-43500" fmla="*/ 1269450 h 6858000"/>
              <a:gd name="connsiteX17-43501" fmla="*/ 5225968 w 6115796"/>
              <a:gd name="connsiteY17-43502" fmla="*/ 1357994 h 6858000"/>
              <a:gd name="connsiteX18-43503" fmla="*/ 5231437 w 6115796"/>
              <a:gd name="connsiteY18-43504" fmla="*/ 1373779 h 6858000"/>
              <a:gd name="connsiteX19-43505" fmla="*/ 5237226 w 6115796"/>
              <a:gd name="connsiteY19-43506" fmla="*/ 1441327 h 6858000"/>
              <a:gd name="connsiteX20-43507" fmla="*/ 5255653 w 6115796"/>
              <a:gd name="connsiteY20-43508" fmla="*/ 1524712 h 6858000"/>
              <a:gd name="connsiteX21-43509" fmla="*/ 5263491 w 6115796"/>
              <a:gd name="connsiteY21-43510" fmla="*/ 1642938 h 6858000"/>
              <a:gd name="connsiteX22-43511" fmla="*/ 5256552 w 6115796"/>
              <a:gd name="connsiteY22-43512" fmla="*/ 1672509 h 6858000"/>
              <a:gd name="connsiteX23-43513" fmla="*/ 5266931 w 6115796"/>
              <a:gd name="connsiteY23-43514" fmla="*/ 1866147 h 6858000"/>
              <a:gd name="connsiteX24-43515" fmla="*/ 5255696 w 6115796"/>
              <a:gd name="connsiteY24-43516" fmla="*/ 1953770 h 6858000"/>
              <a:gd name="connsiteX25-43517" fmla="*/ 5252592 w 6115796"/>
              <a:gd name="connsiteY25-43518" fmla="*/ 2092210 h 6858000"/>
              <a:gd name="connsiteX26-43519" fmla="*/ 5250104 w 6115796"/>
              <a:gd name="connsiteY26-43520" fmla="*/ 2249166 h 6858000"/>
              <a:gd name="connsiteX27-43521" fmla="*/ 5251214 w 6115796"/>
              <a:gd name="connsiteY27-43522" fmla="*/ 2250944 h 6858000"/>
              <a:gd name="connsiteX28-43523" fmla="*/ 5250644 w 6115796"/>
              <a:gd name="connsiteY28-43524" fmla="*/ 2266619 h 6858000"/>
              <a:gd name="connsiteX29-43525" fmla="*/ 5293877 w 6115796"/>
              <a:gd name="connsiteY29-43526" fmla="*/ 2368649 h 6858000"/>
              <a:gd name="connsiteX30-43527" fmla="*/ 5311338 w 6115796"/>
              <a:gd name="connsiteY30-43528" fmla="*/ 2404034 h 6858000"/>
              <a:gd name="connsiteX31-43529" fmla="*/ 5338366 w 6115796"/>
              <a:gd name="connsiteY31-43530" fmla="*/ 2465052 h 6858000"/>
              <a:gd name="connsiteX32-43531" fmla="*/ 5371263 w 6115796"/>
              <a:gd name="connsiteY32-43532" fmla="*/ 2586413 h 6858000"/>
              <a:gd name="connsiteX33-43533" fmla="*/ 5407503 w 6115796"/>
              <a:gd name="connsiteY33-43534" fmla="*/ 2786290 h 6858000"/>
              <a:gd name="connsiteX34-43535" fmla="*/ 5407356 w 6115796"/>
              <a:gd name="connsiteY34-43536" fmla="*/ 2787545 h 6858000"/>
              <a:gd name="connsiteX35-43537" fmla="*/ 5457023 w 6115796"/>
              <a:gd name="connsiteY35-43538" fmla="*/ 2858292 h 6858000"/>
              <a:gd name="connsiteX36-43539" fmla="*/ 5479298 w 6115796"/>
              <a:gd name="connsiteY36-43540" fmla="*/ 2947791 h 6858000"/>
              <a:gd name="connsiteX37-43541" fmla="*/ 5481770 w 6115796"/>
              <a:gd name="connsiteY37-43542" fmla="*/ 2951352 h 6858000"/>
              <a:gd name="connsiteX38-43543" fmla="*/ 5482415 w 6115796"/>
              <a:gd name="connsiteY38-43544" fmla="*/ 3004079 h 6858000"/>
              <a:gd name="connsiteX39-43545" fmla="*/ 5503944 w 6115796"/>
              <a:gd name="connsiteY39-43546" fmla="*/ 3123335 h 6858000"/>
              <a:gd name="connsiteX40-43547" fmla="*/ 5516007 w 6115796"/>
              <a:gd name="connsiteY40-43548" fmla="*/ 3258473 h 6858000"/>
              <a:gd name="connsiteX41-43549" fmla="*/ 5589758 w 6115796"/>
              <a:gd name="connsiteY41-43550" fmla="*/ 3453699 h 6858000"/>
              <a:gd name="connsiteX42-43551" fmla="*/ 5596144 w 6115796"/>
              <a:gd name="connsiteY42-43552" fmla="*/ 3534624 h 6858000"/>
              <a:gd name="connsiteX43-43553" fmla="*/ 5597750 w 6115796"/>
              <a:gd name="connsiteY43-43554" fmla="*/ 3534129 h 6858000"/>
              <a:gd name="connsiteX44-43555" fmla="*/ 5618377 w 6115796"/>
              <a:gd name="connsiteY44-43556" fmla="*/ 3588431 h 6858000"/>
              <a:gd name="connsiteX45-43557" fmla="*/ 5655472 w 6115796"/>
              <a:gd name="connsiteY45-43558" fmla="*/ 3678877 h 6858000"/>
              <a:gd name="connsiteX46-43559" fmla="*/ 5683015 w 6115796"/>
              <a:gd name="connsiteY46-43560" fmla="*/ 3762025 h 6858000"/>
              <a:gd name="connsiteX47-43561" fmla="*/ 5696643 w 6115796"/>
              <a:gd name="connsiteY47-43562" fmla="*/ 3773888 h 6858000"/>
              <a:gd name="connsiteX48-43563" fmla="*/ 5768491 w 6115796"/>
              <a:gd name="connsiteY48-43564" fmla="*/ 3914399 h 6858000"/>
              <a:gd name="connsiteX49-43565" fmla="*/ 5793123 w 6115796"/>
              <a:gd name="connsiteY49-43566" fmla="*/ 3969952 h 6858000"/>
              <a:gd name="connsiteX50-43567" fmla="*/ 5808321 w 6115796"/>
              <a:gd name="connsiteY50-43568" fmla="*/ 3988153 h 6858000"/>
              <a:gd name="connsiteX51-43569" fmla="*/ 5825621 w 6115796"/>
              <a:gd name="connsiteY51-43570" fmla="*/ 4015525 h 6858000"/>
              <a:gd name="connsiteX52-43571" fmla="*/ 5860672 w 6115796"/>
              <a:gd name="connsiteY52-43572" fmla="*/ 4061579 h 6858000"/>
              <a:gd name="connsiteX53-43573" fmla="*/ 5894095 w 6115796"/>
              <a:gd name="connsiteY53-43574" fmla="*/ 4128857 h 6858000"/>
              <a:gd name="connsiteX54-43575" fmla="*/ 5903513 w 6115796"/>
              <a:gd name="connsiteY54-43576" fmla="*/ 4187661 h 6858000"/>
              <a:gd name="connsiteX55-43577" fmla="*/ 5946705 w 6115796"/>
              <a:gd name="connsiteY55-43578" fmla="*/ 4428051 h 6858000"/>
              <a:gd name="connsiteX56-43579" fmla="*/ 5949261 w 6115796"/>
              <a:gd name="connsiteY56-43580" fmla="*/ 4449185 h 6858000"/>
              <a:gd name="connsiteX57-43581" fmla="*/ 5968960 w 6115796"/>
              <a:gd name="connsiteY57-43582" fmla="*/ 4482655 h 6858000"/>
              <a:gd name="connsiteX58-43583" fmla="*/ 5998138 w 6115796"/>
              <a:gd name="connsiteY58-43584" fmla="*/ 4697518 h 6858000"/>
              <a:gd name="connsiteX59-43585" fmla="*/ 6007819 w 6115796"/>
              <a:gd name="connsiteY59-43586" fmla="*/ 4858148 h 6858000"/>
              <a:gd name="connsiteX60-43587" fmla="*/ 6007749 w 6115796"/>
              <a:gd name="connsiteY60-43588" fmla="*/ 4964715 h 6858000"/>
              <a:gd name="connsiteX61-43589" fmla="*/ 6005269 w 6115796"/>
              <a:gd name="connsiteY61-43590" fmla="*/ 5150567 h 6858000"/>
              <a:gd name="connsiteX62-43591" fmla="*/ 6001127 w 6115796"/>
              <a:gd name="connsiteY62-43592" fmla="*/ 5164609 h 6858000"/>
              <a:gd name="connsiteX63-43593" fmla="*/ 5998514 w 6115796"/>
              <a:gd name="connsiteY63-43594" fmla="*/ 5189673 h 6858000"/>
              <a:gd name="connsiteX64-43595" fmla="*/ 6018409 w 6115796"/>
              <a:gd name="connsiteY64-43596" fmla="*/ 5227157 h 6858000"/>
              <a:gd name="connsiteX65-43597" fmla="*/ 6036748 w 6115796"/>
              <a:gd name="connsiteY65-43598" fmla="*/ 5322752 h 6858000"/>
              <a:gd name="connsiteX66-43599" fmla="*/ 6037677 w 6115796"/>
              <a:gd name="connsiteY66-43600" fmla="*/ 5354807 h 6858000"/>
              <a:gd name="connsiteX67-43601" fmla="*/ 6053435 w 6115796"/>
              <a:gd name="connsiteY67-43602" fmla="*/ 5387547 h 6858000"/>
              <a:gd name="connsiteX68-43603" fmla="*/ 6068640 w 6115796"/>
              <a:gd name="connsiteY68-43604" fmla="*/ 5474503 h 6858000"/>
              <a:gd name="connsiteX69-43605" fmla="*/ 6080922 w 6115796"/>
              <a:gd name="connsiteY69-43606" fmla="*/ 5561070 h 6858000"/>
              <a:gd name="connsiteX70-43607" fmla="*/ 6096949 w 6115796"/>
              <a:gd name="connsiteY70-43608" fmla="*/ 5648179 h 6858000"/>
              <a:gd name="connsiteX71-43609" fmla="*/ 6115796 w 6115796"/>
              <a:gd name="connsiteY71-43610" fmla="*/ 5862844 h 6858000"/>
              <a:gd name="connsiteX72-43611" fmla="*/ 6045436 w 6115796"/>
              <a:gd name="connsiteY72-43612" fmla="*/ 6124480 h 6858000"/>
              <a:gd name="connsiteX73-43613" fmla="*/ 6030489 w 6115796"/>
              <a:gd name="connsiteY73-43614" fmla="*/ 6317666 h 6858000"/>
              <a:gd name="connsiteX74-43615" fmla="*/ 6007492 w 6115796"/>
              <a:gd name="connsiteY74-43616" fmla="*/ 6440818 h 6858000"/>
              <a:gd name="connsiteX75-43617" fmla="*/ 6009467 w 6115796"/>
              <a:gd name="connsiteY75-43618" fmla="*/ 6487076 h 6858000"/>
              <a:gd name="connsiteX76-43619" fmla="*/ 5995064 w 6115796"/>
              <a:gd name="connsiteY76-43620" fmla="*/ 6540791 h 6858000"/>
              <a:gd name="connsiteX77-43621" fmla="*/ 5986207 w 6115796"/>
              <a:gd name="connsiteY77-43622" fmla="*/ 6695855 h 6858000"/>
              <a:gd name="connsiteX78-43623" fmla="*/ 5979428 w 6115796"/>
              <a:gd name="connsiteY78-43624" fmla="*/ 6754678 h 6858000"/>
              <a:gd name="connsiteX79-43625" fmla="*/ 5984543 w 6115796"/>
              <a:gd name="connsiteY79-43626" fmla="*/ 6811016 h 6858000"/>
              <a:gd name="connsiteX80-43627" fmla="*/ 5979671 w 6115796"/>
              <a:gd name="connsiteY80-43628" fmla="*/ 6858000 h 6858000"/>
              <a:gd name="connsiteX81-43629" fmla="*/ 0 w 6115796"/>
              <a:gd name="connsiteY81-43630" fmla="*/ 6858000 h 6858000"/>
              <a:gd name="connsiteX82-43631" fmla="*/ 0 w 6115796"/>
              <a:gd name="connsiteY82-43632" fmla="*/ 0 h 6858000"/>
              <a:gd name="connsiteX0-43633" fmla="*/ 0 w 6115796"/>
              <a:gd name="connsiteY0-43634" fmla="*/ 0 h 6858000"/>
              <a:gd name="connsiteX1-43635" fmla="*/ 4965888 w 6115796"/>
              <a:gd name="connsiteY1-43636" fmla="*/ 0 h 6858000"/>
              <a:gd name="connsiteX2-43637" fmla="*/ 4967767 w 6115796"/>
              <a:gd name="connsiteY2-43638" fmla="*/ 7930 h 6858000"/>
              <a:gd name="connsiteX3-43639" fmla="*/ 4979444 w 6115796"/>
              <a:gd name="connsiteY3-43640" fmla="*/ 43921 h 6858000"/>
              <a:gd name="connsiteX4-43641" fmla="*/ 5021173 w 6115796"/>
              <a:gd name="connsiteY4-43642" fmla="*/ 123738 h 6858000"/>
              <a:gd name="connsiteX5-43643" fmla="*/ 5075458 w 6115796"/>
              <a:gd name="connsiteY5-43644" fmla="*/ 264355 h 6858000"/>
              <a:gd name="connsiteX6-43645" fmla="*/ 5081175 w 6115796"/>
              <a:gd name="connsiteY6-43646" fmla="*/ 277448 h 6858000"/>
              <a:gd name="connsiteX7-43647" fmla="*/ 5097011 w 6115796"/>
              <a:gd name="connsiteY7-43648" fmla="*/ 355616 h 6858000"/>
              <a:gd name="connsiteX8-43649" fmla="*/ 5153000 w 6115796"/>
              <a:gd name="connsiteY8-43650" fmla="*/ 507134 h 6858000"/>
              <a:gd name="connsiteX9-43651" fmla="*/ 5171282 w 6115796"/>
              <a:gd name="connsiteY9-43652" fmla="*/ 602071 h 6858000"/>
              <a:gd name="connsiteX10-43653" fmla="*/ 5176196 w 6115796"/>
              <a:gd name="connsiteY10-43654" fmla="*/ 636822 h 6858000"/>
              <a:gd name="connsiteX11-43655" fmla="*/ 5189051 w 6115796"/>
              <a:gd name="connsiteY11-43656" fmla="*/ 782518 h 6858000"/>
              <a:gd name="connsiteX12-43657" fmla="*/ 5218707 w 6115796"/>
              <a:gd name="connsiteY12-43658" fmla="*/ 886387 h 6858000"/>
              <a:gd name="connsiteX13-43659" fmla="*/ 5221281 w 6115796"/>
              <a:gd name="connsiteY13-43660" fmla="*/ 920873 h 6858000"/>
              <a:gd name="connsiteX14-43661" fmla="*/ 5201018 w 6115796"/>
              <a:gd name="connsiteY14-43662" fmla="*/ 1095027 h 6858000"/>
              <a:gd name="connsiteX15-43663" fmla="*/ 5189234 w 6115796"/>
              <a:gd name="connsiteY15-43664" fmla="*/ 1217308 h 6858000"/>
              <a:gd name="connsiteX16-43665" fmla="*/ 5202769 w 6115796"/>
              <a:gd name="connsiteY16-43666" fmla="*/ 1269450 h 6858000"/>
              <a:gd name="connsiteX17-43667" fmla="*/ 5225968 w 6115796"/>
              <a:gd name="connsiteY17-43668" fmla="*/ 1357994 h 6858000"/>
              <a:gd name="connsiteX18-43669" fmla="*/ 5231437 w 6115796"/>
              <a:gd name="connsiteY18-43670" fmla="*/ 1373779 h 6858000"/>
              <a:gd name="connsiteX19-43671" fmla="*/ 5237226 w 6115796"/>
              <a:gd name="connsiteY19-43672" fmla="*/ 1441327 h 6858000"/>
              <a:gd name="connsiteX20-43673" fmla="*/ 5255653 w 6115796"/>
              <a:gd name="connsiteY20-43674" fmla="*/ 1524712 h 6858000"/>
              <a:gd name="connsiteX21-43675" fmla="*/ 5263491 w 6115796"/>
              <a:gd name="connsiteY21-43676" fmla="*/ 1642938 h 6858000"/>
              <a:gd name="connsiteX22-43677" fmla="*/ 5256552 w 6115796"/>
              <a:gd name="connsiteY22-43678" fmla="*/ 1672509 h 6858000"/>
              <a:gd name="connsiteX23-43679" fmla="*/ 5266931 w 6115796"/>
              <a:gd name="connsiteY23-43680" fmla="*/ 1866147 h 6858000"/>
              <a:gd name="connsiteX24-43681" fmla="*/ 5255696 w 6115796"/>
              <a:gd name="connsiteY24-43682" fmla="*/ 1953770 h 6858000"/>
              <a:gd name="connsiteX25-43683" fmla="*/ 5252592 w 6115796"/>
              <a:gd name="connsiteY25-43684" fmla="*/ 2092210 h 6858000"/>
              <a:gd name="connsiteX26-43685" fmla="*/ 5250104 w 6115796"/>
              <a:gd name="connsiteY26-43686" fmla="*/ 2249166 h 6858000"/>
              <a:gd name="connsiteX27-43687" fmla="*/ 5251214 w 6115796"/>
              <a:gd name="connsiteY27-43688" fmla="*/ 2250944 h 6858000"/>
              <a:gd name="connsiteX28-43689" fmla="*/ 5250644 w 6115796"/>
              <a:gd name="connsiteY28-43690" fmla="*/ 2266619 h 6858000"/>
              <a:gd name="connsiteX29-43691" fmla="*/ 5293877 w 6115796"/>
              <a:gd name="connsiteY29-43692" fmla="*/ 2368649 h 6858000"/>
              <a:gd name="connsiteX30-43693" fmla="*/ 5311338 w 6115796"/>
              <a:gd name="connsiteY30-43694" fmla="*/ 2404034 h 6858000"/>
              <a:gd name="connsiteX31-43695" fmla="*/ 5338366 w 6115796"/>
              <a:gd name="connsiteY31-43696" fmla="*/ 2465052 h 6858000"/>
              <a:gd name="connsiteX32-43697" fmla="*/ 5371263 w 6115796"/>
              <a:gd name="connsiteY32-43698" fmla="*/ 2586413 h 6858000"/>
              <a:gd name="connsiteX33-43699" fmla="*/ 5407503 w 6115796"/>
              <a:gd name="connsiteY33-43700" fmla="*/ 2786290 h 6858000"/>
              <a:gd name="connsiteX34-43701" fmla="*/ 5407356 w 6115796"/>
              <a:gd name="connsiteY34-43702" fmla="*/ 2787545 h 6858000"/>
              <a:gd name="connsiteX35-43703" fmla="*/ 5457023 w 6115796"/>
              <a:gd name="connsiteY35-43704" fmla="*/ 2858292 h 6858000"/>
              <a:gd name="connsiteX36-43705" fmla="*/ 5479298 w 6115796"/>
              <a:gd name="connsiteY36-43706" fmla="*/ 2947791 h 6858000"/>
              <a:gd name="connsiteX37-43707" fmla="*/ 5481770 w 6115796"/>
              <a:gd name="connsiteY37-43708" fmla="*/ 2951352 h 6858000"/>
              <a:gd name="connsiteX38-43709" fmla="*/ 5482415 w 6115796"/>
              <a:gd name="connsiteY38-43710" fmla="*/ 3004079 h 6858000"/>
              <a:gd name="connsiteX39-43711" fmla="*/ 5503944 w 6115796"/>
              <a:gd name="connsiteY39-43712" fmla="*/ 3123335 h 6858000"/>
              <a:gd name="connsiteX40-43713" fmla="*/ 5516007 w 6115796"/>
              <a:gd name="connsiteY40-43714" fmla="*/ 3258473 h 6858000"/>
              <a:gd name="connsiteX41-43715" fmla="*/ 5589758 w 6115796"/>
              <a:gd name="connsiteY41-43716" fmla="*/ 3453699 h 6858000"/>
              <a:gd name="connsiteX42-43717" fmla="*/ 5596144 w 6115796"/>
              <a:gd name="connsiteY42-43718" fmla="*/ 3534624 h 6858000"/>
              <a:gd name="connsiteX43-43719" fmla="*/ 5597750 w 6115796"/>
              <a:gd name="connsiteY43-43720" fmla="*/ 3534129 h 6858000"/>
              <a:gd name="connsiteX44-43721" fmla="*/ 5618377 w 6115796"/>
              <a:gd name="connsiteY44-43722" fmla="*/ 3588431 h 6858000"/>
              <a:gd name="connsiteX45-43723" fmla="*/ 5655472 w 6115796"/>
              <a:gd name="connsiteY45-43724" fmla="*/ 3678877 h 6858000"/>
              <a:gd name="connsiteX46-43725" fmla="*/ 5683015 w 6115796"/>
              <a:gd name="connsiteY46-43726" fmla="*/ 3762025 h 6858000"/>
              <a:gd name="connsiteX47-43727" fmla="*/ 5696643 w 6115796"/>
              <a:gd name="connsiteY47-43728" fmla="*/ 3773888 h 6858000"/>
              <a:gd name="connsiteX48-43729" fmla="*/ 5768491 w 6115796"/>
              <a:gd name="connsiteY48-43730" fmla="*/ 3914399 h 6858000"/>
              <a:gd name="connsiteX49-43731" fmla="*/ 5793123 w 6115796"/>
              <a:gd name="connsiteY49-43732" fmla="*/ 3969952 h 6858000"/>
              <a:gd name="connsiteX50-43733" fmla="*/ 5808321 w 6115796"/>
              <a:gd name="connsiteY50-43734" fmla="*/ 3988153 h 6858000"/>
              <a:gd name="connsiteX51-43735" fmla="*/ 5825621 w 6115796"/>
              <a:gd name="connsiteY51-43736" fmla="*/ 4015525 h 6858000"/>
              <a:gd name="connsiteX52-43737" fmla="*/ 5860672 w 6115796"/>
              <a:gd name="connsiteY52-43738" fmla="*/ 4061579 h 6858000"/>
              <a:gd name="connsiteX53-43739" fmla="*/ 5894095 w 6115796"/>
              <a:gd name="connsiteY53-43740" fmla="*/ 4128857 h 6858000"/>
              <a:gd name="connsiteX54-43741" fmla="*/ 5903513 w 6115796"/>
              <a:gd name="connsiteY54-43742" fmla="*/ 4187661 h 6858000"/>
              <a:gd name="connsiteX55-43743" fmla="*/ 5946705 w 6115796"/>
              <a:gd name="connsiteY55-43744" fmla="*/ 4428051 h 6858000"/>
              <a:gd name="connsiteX56-43745" fmla="*/ 5949261 w 6115796"/>
              <a:gd name="connsiteY56-43746" fmla="*/ 4449185 h 6858000"/>
              <a:gd name="connsiteX57-43747" fmla="*/ 5968960 w 6115796"/>
              <a:gd name="connsiteY57-43748" fmla="*/ 4482655 h 6858000"/>
              <a:gd name="connsiteX58-43749" fmla="*/ 5998138 w 6115796"/>
              <a:gd name="connsiteY58-43750" fmla="*/ 4697518 h 6858000"/>
              <a:gd name="connsiteX59-43751" fmla="*/ 6007819 w 6115796"/>
              <a:gd name="connsiteY59-43752" fmla="*/ 4858148 h 6858000"/>
              <a:gd name="connsiteX60-43753" fmla="*/ 6007749 w 6115796"/>
              <a:gd name="connsiteY60-43754" fmla="*/ 4964715 h 6858000"/>
              <a:gd name="connsiteX61-43755" fmla="*/ 6005269 w 6115796"/>
              <a:gd name="connsiteY61-43756" fmla="*/ 5150567 h 6858000"/>
              <a:gd name="connsiteX62-43757" fmla="*/ 6001127 w 6115796"/>
              <a:gd name="connsiteY62-43758" fmla="*/ 5164609 h 6858000"/>
              <a:gd name="connsiteX63-43759" fmla="*/ 5998514 w 6115796"/>
              <a:gd name="connsiteY63-43760" fmla="*/ 5189673 h 6858000"/>
              <a:gd name="connsiteX64-43761" fmla="*/ 6018409 w 6115796"/>
              <a:gd name="connsiteY64-43762" fmla="*/ 5227157 h 6858000"/>
              <a:gd name="connsiteX65-43763" fmla="*/ 6036748 w 6115796"/>
              <a:gd name="connsiteY65-43764" fmla="*/ 5322752 h 6858000"/>
              <a:gd name="connsiteX66-43765" fmla="*/ 6037677 w 6115796"/>
              <a:gd name="connsiteY66-43766" fmla="*/ 5354807 h 6858000"/>
              <a:gd name="connsiteX67-43767" fmla="*/ 6053435 w 6115796"/>
              <a:gd name="connsiteY67-43768" fmla="*/ 5387547 h 6858000"/>
              <a:gd name="connsiteX68-43769" fmla="*/ 6068640 w 6115796"/>
              <a:gd name="connsiteY68-43770" fmla="*/ 5474503 h 6858000"/>
              <a:gd name="connsiteX69-43771" fmla="*/ 6080922 w 6115796"/>
              <a:gd name="connsiteY69-43772" fmla="*/ 5561070 h 6858000"/>
              <a:gd name="connsiteX70-43773" fmla="*/ 6096949 w 6115796"/>
              <a:gd name="connsiteY70-43774" fmla="*/ 5648179 h 6858000"/>
              <a:gd name="connsiteX71-43775" fmla="*/ 6115796 w 6115796"/>
              <a:gd name="connsiteY71-43776" fmla="*/ 5862844 h 6858000"/>
              <a:gd name="connsiteX72-43777" fmla="*/ 6045436 w 6115796"/>
              <a:gd name="connsiteY72-43778" fmla="*/ 6124480 h 6858000"/>
              <a:gd name="connsiteX73-43779" fmla="*/ 6030489 w 6115796"/>
              <a:gd name="connsiteY73-43780" fmla="*/ 6317666 h 6858000"/>
              <a:gd name="connsiteX74-43781" fmla="*/ 6007492 w 6115796"/>
              <a:gd name="connsiteY74-43782" fmla="*/ 6440818 h 6858000"/>
              <a:gd name="connsiteX75-43783" fmla="*/ 6009467 w 6115796"/>
              <a:gd name="connsiteY75-43784" fmla="*/ 6487076 h 6858000"/>
              <a:gd name="connsiteX76-43785" fmla="*/ 5995064 w 6115796"/>
              <a:gd name="connsiteY76-43786" fmla="*/ 6540791 h 6858000"/>
              <a:gd name="connsiteX77-43787" fmla="*/ 5986207 w 6115796"/>
              <a:gd name="connsiteY77-43788" fmla="*/ 6695855 h 6858000"/>
              <a:gd name="connsiteX78-43789" fmla="*/ 5979428 w 6115796"/>
              <a:gd name="connsiteY78-43790" fmla="*/ 6754678 h 6858000"/>
              <a:gd name="connsiteX79-43791" fmla="*/ 5984543 w 6115796"/>
              <a:gd name="connsiteY79-43792" fmla="*/ 6811016 h 6858000"/>
              <a:gd name="connsiteX80-43793" fmla="*/ 5979671 w 6115796"/>
              <a:gd name="connsiteY80-43794" fmla="*/ 6858000 h 6858000"/>
              <a:gd name="connsiteX81-43795" fmla="*/ 0 w 6115796"/>
              <a:gd name="connsiteY81-43796" fmla="*/ 6858000 h 6858000"/>
              <a:gd name="connsiteX82-43797" fmla="*/ 0 w 6115796"/>
              <a:gd name="connsiteY82-43798" fmla="*/ 0 h 6858000"/>
              <a:gd name="connsiteX0-43799" fmla="*/ 0 w 6115796"/>
              <a:gd name="connsiteY0-43800" fmla="*/ 0 h 6858000"/>
              <a:gd name="connsiteX1-43801" fmla="*/ 4965888 w 6115796"/>
              <a:gd name="connsiteY1-43802" fmla="*/ 0 h 6858000"/>
              <a:gd name="connsiteX2-43803" fmla="*/ 4967767 w 6115796"/>
              <a:gd name="connsiteY2-43804" fmla="*/ 7930 h 6858000"/>
              <a:gd name="connsiteX3-43805" fmla="*/ 4979444 w 6115796"/>
              <a:gd name="connsiteY3-43806" fmla="*/ 43921 h 6858000"/>
              <a:gd name="connsiteX4-43807" fmla="*/ 5021173 w 6115796"/>
              <a:gd name="connsiteY4-43808" fmla="*/ 123738 h 6858000"/>
              <a:gd name="connsiteX5-43809" fmla="*/ 5075458 w 6115796"/>
              <a:gd name="connsiteY5-43810" fmla="*/ 264355 h 6858000"/>
              <a:gd name="connsiteX6-43811" fmla="*/ 5081175 w 6115796"/>
              <a:gd name="connsiteY6-43812" fmla="*/ 277448 h 6858000"/>
              <a:gd name="connsiteX7-43813" fmla="*/ 5097011 w 6115796"/>
              <a:gd name="connsiteY7-43814" fmla="*/ 355616 h 6858000"/>
              <a:gd name="connsiteX8-43815" fmla="*/ 5153000 w 6115796"/>
              <a:gd name="connsiteY8-43816" fmla="*/ 507134 h 6858000"/>
              <a:gd name="connsiteX9-43817" fmla="*/ 5171282 w 6115796"/>
              <a:gd name="connsiteY9-43818" fmla="*/ 602071 h 6858000"/>
              <a:gd name="connsiteX10-43819" fmla="*/ 5176196 w 6115796"/>
              <a:gd name="connsiteY10-43820" fmla="*/ 636822 h 6858000"/>
              <a:gd name="connsiteX11-43821" fmla="*/ 5189051 w 6115796"/>
              <a:gd name="connsiteY11-43822" fmla="*/ 782518 h 6858000"/>
              <a:gd name="connsiteX12-43823" fmla="*/ 5218707 w 6115796"/>
              <a:gd name="connsiteY12-43824" fmla="*/ 886387 h 6858000"/>
              <a:gd name="connsiteX13-43825" fmla="*/ 5221281 w 6115796"/>
              <a:gd name="connsiteY13-43826" fmla="*/ 920873 h 6858000"/>
              <a:gd name="connsiteX14-43827" fmla="*/ 5201018 w 6115796"/>
              <a:gd name="connsiteY14-43828" fmla="*/ 1095027 h 6858000"/>
              <a:gd name="connsiteX15-43829" fmla="*/ 5189234 w 6115796"/>
              <a:gd name="connsiteY15-43830" fmla="*/ 1217308 h 6858000"/>
              <a:gd name="connsiteX16-43831" fmla="*/ 5202769 w 6115796"/>
              <a:gd name="connsiteY16-43832" fmla="*/ 1269450 h 6858000"/>
              <a:gd name="connsiteX17-43833" fmla="*/ 5225968 w 6115796"/>
              <a:gd name="connsiteY17-43834" fmla="*/ 1357994 h 6858000"/>
              <a:gd name="connsiteX18-43835" fmla="*/ 5231437 w 6115796"/>
              <a:gd name="connsiteY18-43836" fmla="*/ 1373779 h 6858000"/>
              <a:gd name="connsiteX19-43837" fmla="*/ 5237226 w 6115796"/>
              <a:gd name="connsiteY19-43838" fmla="*/ 1441327 h 6858000"/>
              <a:gd name="connsiteX20-43839" fmla="*/ 5255653 w 6115796"/>
              <a:gd name="connsiteY20-43840" fmla="*/ 1524712 h 6858000"/>
              <a:gd name="connsiteX21-43841" fmla="*/ 5263491 w 6115796"/>
              <a:gd name="connsiteY21-43842" fmla="*/ 1642938 h 6858000"/>
              <a:gd name="connsiteX22-43843" fmla="*/ 5256552 w 6115796"/>
              <a:gd name="connsiteY22-43844" fmla="*/ 1672509 h 6858000"/>
              <a:gd name="connsiteX23-43845" fmla="*/ 5266931 w 6115796"/>
              <a:gd name="connsiteY23-43846" fmla="*/ 1866147 h 6858000"/>
              <a:gd name="connsiteX24-43847" fmla="*/ 5255696 w 6115796"/>
              <a:gd name="connsiteY24-43848" fmla="*/ 1953770 h 6858000"/>
              <a:gd name="connsiteX25-43849" fmla="*/ 5252592 w 6115796"/>
              <a:gd name="connsiteY25-43850" fmla="*/ 2092210 h 6858000"/>
              <a:gd name="connsiteX26-43851" fmla="*/ 5250104 w 6115796"/>
              <a:gd name="connsiteY26-43852" fmla="*/ 2249166 h 6858000"/>
              <a:gd name="connsiteX27-43853" fmla="*/ 5251214 w 6115796"/>
              <a:gd name="connsiteY27-43854" fmla="*/ 2250944 h 6858000"/>
              <a:gd name="connsiteX28-43855" fmla="*/ 5250644 w 6115796"/>
              <a:gd name="connsiteY28-43856" fmla="*/ 2266619 h 6858000"/>
              <a:gd name="connsiteX29-43857" fmla="*/ 5293877 w 6115796"/>
              <a:gd name="connsiteY29-43858" fmla="*/ 2368649 h 6858000"/>
              <a:gd name="connsiteX30-43859" fmla="*/ 5311338 w 6115796"/>
              <a:gd name="connsiteY30-43860" fmla="*/ 2404034 h 6858000"/>
              <a:gd name="connsiteX31-43861" fmla="*/ 5338366 w 6115796"/>
              <a:gd name="connsiteY31-43862" fmla="*/ 2465052 h 6858000"/>
              <a:gd name="connsiteX32-43863" fmla="*/ 5371263 w 6115796"/>
              <a:gd name="connsiteY32-43864" fmla="*/ 2586413 h 6858000"/>
              <a:gd name="connsiteX33-43865" fmla="*/ 5407503 w 6115796"/>
              <a:gd name="connsiteY33-43866" fmla="*/ 2786290 h 6858000"/>
              <a:gd name="connsiteX34-43867" fmla="*/ 5407356 w 6115796"/>
              <a:gd name="connsiteY34-43868" fmla="*/ 2787545 h 6858000"/>
              <a:gd name="connsiteX35-43869" fmla="*/ 5457023 w 6115796"/>
              <a:gd name="connsiteY35-43870" fmla="*/ 2858292 h 6858000"/>
              <a:gd name="connsiteX36-43871" fmla="*/ 5479298 w 6115796"/>
              <a:gd name="connsiteY36-43872" fmla="*/ 2947791 h 6858000"/>
              <a:gd name="connsiteX37-43873" fmla="*/ 5482415 w 6115796"/>
              <a:gd name="connsiteY37-43874" fmla="*/ 3004079 h 6858000"/>
              <a:gd name="connsiteX38-43875" fmla="*/ 5503944 w 6115796"/>
              <a:gd name="connsiteY38-43876" fmla="*/ 3123335 h 6858000"/>
              <a:gd name="connsiteX39-43877" fmla="*/ 5516007 w 6115796"/>
              <a:gd name="connsiteY39-43878" fmla="*/ 3258473 h 6858000"/>
              <a:gd name="connsiteX40-43879" fmla="*/ 5589758 w 6115796"/>
              <a:gd name="connsiteY40-43880" fmla="*/ 3453699 h 6858000"/>
              <a:gd name="connsiteX41-43881" fmla="*/ 5596144 w 6115796"/>
              <a:gd name="connsiteY41-43882" fmla="*/ 3534624 h 6858000"/>
              <a:gd name="connsiteX42-43883" fmla="*/ 5597750 w 6115796"/>
              <a:gd name="connsiteY42-43884" fmla="*/ 3534129 h 6858000"/>
              <a:gd name="connsiteX43-43885" fmla="*/ 5618377 w 6115796"/>
              <a:gd name="connsiteY43-43886" fmla="*/ 3588431 h 6858000"/>
              <a:gd name="connsiteX44-43887" fmla="*/ 5655472 w 6115796"/>
              <a:gd name="connsiteY44-43888" fmla="*/ 3678877 h 6858000"/>
              <a:gd name="connsiteX45-43889" fmla="*/ 5683015 w 6115796"/>
              <a:gd name="connsiteY45-43890" fmla="*/ 3762025 h 6858000"/>
              <a:gd name="connsiteX46-43891" fmla="*/ 5696643 w 6115796"/>
              <a:gd name="connsiteY46-43892" fmla="*/ 3773888 h 6858000"/>
              <a:gd name="connsiteX47-43893" fmla="*/ 5768491 w 6115796"/>
              <a:gd name="connsiteY47-43894" fmla="*/ 3914399 h 6858000"/>
              <a:gd name="connsiteX48-43895" fmla="*/ 5793123 w 6115796"/>
              <a:gd name="connsiteY48-43896" fmla="*/ 3969952 h 6858000"/>
              <a:gd name="connsiteX49-43897" fmla="*/ 5808321 w 6115796"/>
              <a:gd name="connsiteY49-43898" fmla="*/ 3988153 h 6858000"/>
              <a:gd name="connsiteX50-43899" fmla="*/ 5825621 w 6115796"/>
              <a:gd name="connsiteY50-43900" fmla="*/ 4015525 h 6858000"/>
              <a:gd name="connsiteX51-43901" fmla="*/ 5860672 w 6115796"/>
              <a:gd name="connsiteY51-43902" fmla="*/ 4061579 h 6858000"/>
              <a:gd name="connsiteX52-43903" fmla="*/ 5894095 w 6115796"/>
              <a:gd name="connsiteY52-43904" fmla="*/ 4128857 h 6858000"/>
              <a:gd name="connsiteX53-43905" fmla="*/ 5903513 w 6115796"/>
              <a:gd name="connsiteY53-43906" fmla="*/ 4187661 h 6858000"/>
              <a:gd name="connsiteX54-43907" fmla="*/ 5946705 w 6115796"/>
              <a:gd name="connsiteY54-43908" fmla="*/ 4428051 h 6858000"/>
              <a:gd name="connsiteX55-43909" fmla="*/ 5949261 w 6115796"/>
              <a:gd name="connsiteY55-43910" fmla="*/ 4449185 h 6858000"/>
              <a:gd name="connsiteX56-43911" fmla="*/ 5968960 w 6115796"/>
              <a:gd name="connsiteY56-43912" fmla="*/ 4482655 h 6858000"/>
              <a:gd name="connsiteX57-43913" fmla="*/ 5998138 w 6115796"/>
              <a:gd name="connsiteY57-43914" fmla="*/ 4697518 h 6858000"/>
              <a:gd name="connsiteX58-43915" fmla="*/ 6007819 w 6115796"/>
              <a:gd name="connsiteY58-43916" fmla="*/ 4858148 h 6858000"/>
              <a:gd name="connsiteX59-43917" fmla="*/ 6007749 w 6115796"/>
              <a:gd name="connsiteY59-43918" fmla="*/ 4964715 h 6858000"/>
              <a:gd name="connsiteX60-43919" fmla="*/ 6005269 w 6115796"/>
              <a:gd name="connsiteY60-43920" fmla="*/ 5150567 h 6858000"/>
              <a:gd name="connsiteX61-43921" fmla="*/ 6001127 w 6115796"/>
              <a:gd name="connsiteY61-43922" fmla="*/ 5164609 h 6858000"/>
              <a:gd name="connsiteX62-43923" fmla="*/ 5998514 w 6115796"/>
              <a:gd name="connsiteY62-43924" fmla="*/ 5189673 h 6858000"/>
              <a:gd name="connsiteX63-43925" fmla="*/ 6018409 w 6115796"/>
              <a:gd name="connsiteY63-43926" fmla="*/ 5227157 h 6858000"/>
              <a:gd name="connsiteX64-43927" fmla="*/ 6036748 w 6115796"/>
              <a:gd name="connsiteY64-43928" fmla="*/ 5322752 h 6858000"/>
              <a:gd name="connsiteX65-43929" fmla="*/ 6037677 w 6115796"/>
              <a:gd name="connsiteY65-43930" fmla="*/ 5354807 h 6858000"/>
              <a:gd name="connsiteX66-43931" fmla="*/ 6053435 w 6115796"/>
              <a:gd name="connsiteY66-43932" fmla="*/ 5387547 h 6858000"/>
              <a:gd name="connsiteX67-43933" fmla="*/ 6068640 w 6115796"/>
              <a:gd name="connsiteY67-43934" fmla="*/ 5474503 h 6858000"/>
              <a:gd name="connsiteX68-43935" fmla="*/ 6080922 w 6115796"/>
              <a:gd name="connsiteY68-43936" fmla="*/ 5561070 h 6858000"/>
              <a:gd name="connsiteX69-43937" fmla="*/ 6096949 w 6115796"/>
              <a:gd name="connsiteY69-43938" fmla="*/ 5648179 h 6858000"/>
              <a:gd name="connsiteX70-43939" fmla="*/ 6115796 w 6115796"/>
              <a:gd name="connsiteY70-43940" fmla="*/ 5862844 h 6858000"/>
              <a:gd name="connsiteX71-43941" fmla="*/ 6045436 w 6115796"/>
              <a:gd name="connsiteY71-43942" fmla="*/ 6124480 h 6858000"/>
              <a:gd name="connsiteX72-43943" fmla="*/ 6030489 w 6115796"/>
              <a:gd name="connsiteY72-43944" fmla="*/ 6317666 h 6858000"/>
              <a:gd name="connsiteX73-43945" fmla="*/ 6007492 w 6115796"/>
              <a:gd name="connsiteY73-43946" fmla="*/ 6440818 h 6858000"/>
              <a:gd name="connsiteX74-43947" fmla="*/ 6009467 w 6115796"/>
              <a:gd name="connsiteY74-43948" fmla="*/ 6487076 h 6858000"/>
              <a:gd name="connsiteX75-43949" fmla="*/ 5995064 w 6115796"/>
              <a:gd name="connsiteY75-43950" fmla="*/ 6540791 h 6858000"/>
              <a:gd name="connsiteX76-43951" fmla="*/ 5986207 w 6115796"/>
              <a:gd name="connsiteY76-43952" fmla="*/ 6695855 h 6858000"/>
              <a:gd name="connsiteX77-43953" fmla="*/ 5979428 w 6115796"/>
              <a:gd name="connsiteY77-43954" fmla="*/ 6754678 h 6858000"/>
              <a:gd name="connsiteX78-43955" fmla="*/ 5984543 w 6115796"/>
              <a:gd name="connsiteY78-43956" fmla="*/ 6811016 h 6858000"/>
              <a:gd name="connsiteX79-43957" fmla="*/ 5979671 w 6115796"/>
              <a:gd name="connsiteY79-43958" fmla="*/ 6858000 h 6858000"/>
              <a:gd name="connsiteX80-43959" fmla="*/ 0 w 6115796"/>
              <a:gd name="connsiteY80-43960" fmla="*/ 6858000 h 6858000"/>
              <a:gd name="connsiteX81-43961" fmla="*/ 0 w 6115796"/>
              <a:gd name="connsiteY81-43962" fmla="*/ 0 h 6858000"/>
              <a:gd name="connsiteX0-43963" fmla="*/ 0 w 6115796"/>
              <a:gd name="connsiteY0-43964" fmla="*/ 0 h 6858000"/>
              <a:gd name="connsiteX1-43965" fmla="*/ 4965888 w 6115796"/>
              <a:gd name="connsiteY1-43966" fmla="*/ 0 h 6858000"/>
              <a:gd name="connsiteX2-43967" fmla="*/ 4967767 w 6115796"/>
              <a:gd name="connsiteY2-43968" fmla="*/ 7930 h 6858000"/>
              <a:gd name="connsiteX3-43969" fmla="*/ 4979444 w 6115796"/>
              <a:gd name="connsiteY3-43970" fmla="*/ 43921 h 6858000"/>
              <a:gd name="connsiteX4-43971" fmla="*/ 5021173 w 6115796"/>
              <a:gd name="connsiteY4-43972" fmla="*/ 123738 h 6858000"/>
              <a:gd name="connsiteX5-43973" fmla="*/ 5075458 w 6115796"/>
              <a:gd name="connsiteY5-43974" fmla="*/ 264355 h 6858000"/>
              <a:gd name="connsiteX6-43975" fmla="*/ 5081175 w 6115796"/>
              <a:gd name="connsiteY6-43976" fmla="*/ 277448 h 6858000"/>
              <a:gd name="connsiteX7-43977" fmla="*/ 5097011 w 6115796"/>
              <a:gd name="connsiteY7-43978" fmla="*/ 355616 h 6858000"/>
              <a:gd name="connsiteX8-43979" fmla="*/ 5153000 w 6115796"/>
              <a:gd name="connsiteY8-43980" fmla="*/ 507134 h 6858000"/>
              <a:gd name="connsiteX9-43981" fmla="*/ 5171282 w 6115796"/>
              <a:gd name="connsiteY9-43982" fmla="*/ 602071 h 6858000"/>
              <a:gd name="connsiteX10-43983" fmla="*/ 5176196 w 6115796"/>
              <a:gd name="connsiteY10-43984" fmla="*/ 636822 h 6858000"/>
              <a:gd name="connsiteX11-43985" fmla="*/ 5189051 w 6115796"/>
              <a:gd name="connsiteY11-43986" fmla="*/ 782518 h 6858000"/>
              <a:gd name="connsiteX12-43987" fmla="*/ 5218707 w 6115796"/>
              <a:gd name="connsiteY12-43988" fmla="*/ 886387 h 6858000"/>
              <a:gd name="connsiteX13-43989" fmla="*/ 5221281 w 6115796"/>
              <a:gd name="connsiteY13-43990" fmla="*/ 920873 h 6858000"/>
              <a:gd name="connsiteX14-43991" fmla="*/ 5201018 w 6115796"/>
              <a:gd name="connsiteY14-43992" fmla="*/ 1095027 h 6858000"/>
              <a:gd name="connsiteX15-43993" fmla="*/ 5189234 w 6115796"/>
              <a:gd name="connsiteY15-43994" fmla="*/ 1217308 h 6858000"/>
              <a:gd name="connsiteX16-43995" fmla="*/ 5202769 w 6115796"/>
              <a:gd name="connsiteY16-43996" fmla="*/ 1269450 h 6858000"/>
              <a:gd name="connsiteX17-43997" fmla="*/ 5225968 w 6115796"/>
              <a:gd name="connsiteY17-43998" fmla="*/ 1357994 h 6858000"/>
              <a:gd name="connsiteX18-43999" fmla="*/ 5231437 w 6115796"/>
              <a:gd name="connsiteY18-44000" fmla="*/ 1373779 h 6858000"/>
              <a:gd name="connsiteX19-44001" fmla="*/ 5237226 w 6115796"/>
              <a:gd name="connsiteY19-44002" fmla="*/ 1441327 h 6858000"/>
              <a:gd name="connsiteX20-44003" fmla="*/ 5255653 w 6115796"/>
              <a:gd name="connsiteY20-44004" fmla="*/ 1524712 h 6858000"/>
              <a:gd name="connsiteX21-44005" fmla="*/ 5263491 w 6115796"/>
              <a:gd name="connsiteY21-44006" fmla="*/ 1642938 h 6858000"/>
              <a:gd name="connsiteX22-44007" fmla="*/ 5256552 w 6115796"/>
              <a:gd name="connsiteY22-44008" fmla="*/ 1672509 h 6858000"/>
              <a:gd name="connsiteX23-44009" fmla="*/ 5266931 w 6115796"/>
              <a:gd name="connsiteY23-44010" fmla="*/ 1866147 h 6858000"/>
              <a:gd name="connsiteX24-44011" fmla="*/ 5255696 w 6115796"/>
              <a:gd name="connsiteY24-44012" fmla="*/ 1953770 h 6858000"/>
              <a:gd name="connsiteX25-44013" fmla="*/ 5252592 w 6115796"/>
              <a:gd name="connsiteY25-44014" fmla="*/ 2092210 h 6858000"/>
              <a:gd name="connsiteX26-44015" fmla="*/ 5250104 w 6115796"/>
              <a:gd name="connsiteY26-44016" fmla="*/ 2249166 h 6858000"/>
              <a:gd name="connsiteX27-44017" fmla="*/ 5251214 w 6115796"/>
              <a:gd name="connsiteY27-44018" fmla="*/ 2250944 h 6858000"/>
              <a:gd name="connsiteX28-44019" fmla="*/ 5250644 w 6115796"/>
              <a:gd name="connsiteY28-44020" fmla="*/ 2266619 h 6858000"/>
              <a:gd name="connsiteX29-44021" fmla="*/ 5293877 w 6115796"/>
              <a:gd name="connsiteY29-44022" fmla="*/ 2368649 h 6858000"/>
              <a:gd name="connsiteX30-44023" fmla="*/ 5311338 w 6115796"/>
              <a:gd name="connsiteY30-44024" fmla="*/ 2404034 h 6858000"/>
              <a:gd name="connsiteX31-44025" fmla="*/ 5338366 w 6115796"/>
              <a:gd name="connsiteY31-44026" fmla="*/ 2465052 h 6858000"/>
              <a:gd name="connsiteX32-44027" fmla="*/ 5371263 w 6115796"/>
              <a:gd name="connsiteY32-44028" fmla="*/ 2586413 h 6858000"/>
              <a:gd name="connsiteX33-44029" fmla="*/ 5407503 w 6115796"/>
              <a:gd name="connsiteY33-44030" fmla="*/ 2786290 h 6858000"/>
              <a:gd name="connsiteX34-44031" fmla="*/ 5407356 w 6115796"/>
              <a:gd name="connsiteY34-44032" fmla="*/ 2787545 h 6858000"/>
              <a:gd name="connsiteX35-44033" fmla="*/ 5457023 w 6115796"/>
              <a:gd name="connsiteY35-44034" fmla="*/ 2858292 h 6858000"/>
              <a:gd name="connsiteX36-44035" fmla="*/ 5479298 w 6115796"/>
              <a:gd name="connsiteY36-44036" fmla="*/ 2947791 h 6858000"/>
              <a:gd name="connsiteX37-44037" fmla="*/ 5482415 w 6115796"/>
              <a:gd name="connsiteY37-44038" fmla="*/ 3004079 h 6858000"/>
              <a:gd name="connsiteX38-44039" fmla="*/ 5503944 w 6115796"/>
              <a:gd name="connsiteY38-44040" fmla="*/ 3123335 h 6858000"/>
              <a:gd name="connsiteX39-44041" fmla="*/ 5516007 w 6115796"/>
              <a:gd name="connsiteY39-44042" fmla="*/ 3258473 h 6858000"/>
              <a:gd name="connsiteX40-44043" fmla="*/ 5589758 w 6115796"/>
              <a:gd name="connsiteY40-44044" fmla="*/ 3453699 h 6858000"/>
              <a:gd name="connsiteX41-44045" fmla="*/ 5596144 w 6115796"/>
              <a:gd name="connsiteY41-44046" fmla="*/ 3534624 h 6858000"/>
              <a:gd name="connsiteX42-44047" fmla="*/ 5597750 w 6115796"/>
              <a:gd name="connsiteY42-44048" fmla="*/ 3534129 h 6858000"/>
              <a:gd name="connsiteX43-44049" fmla="*/ 5618377 w 6115796"/>
              <a:gd name="connsiteY43-44050" fmla="*/ 3588431 h 6858000"/>
              <a:gd name="connsiteX44-44051" fmla="*/ 5655472 w 6115796"/>
              <a:gd name="connsiteY44-44052" fmla="*/ 3678877 h 6858000"/>
              <a:gd name="connsiteX45-44053" fmla="*/ 5683015 w 6115796"/>
              <a:gd name="connsiteY45-44054" fmla="*/ 3762025 h 6858000"/>
              <a:gd name="connsiteX46-44055" fmla="*/ 5696643 w 6115796"/>
              <a:gd name="connsiteY46-44056" fmla="*/ 3773888 h 6858000"/>
              <a:gd name="connsiteX47-44057" fmla="*/ 5768491 w 6115796"/>
              <a:gd name="connsiteY47-44058" fmla="*/ 3914399 h 6858000"/>
              <a:gd name="connsiteX48-44059" fmla="*/ 5793123 w 6115796"/>
              <a:gd name="connsiteY48-44060" fmla="*/ 3969952 h 6858000"/>
              <a:gd name="connsiteX49-44061" fmla="*/ 5808321 w 6115796"/>
              <a:gd name="connsiteY49-44062" fmla="*/ 3988153 h 6858000"/>
              <a:gd name="connsiteX50-44063" fmla="*/ 5825621 w 6115796"/>
              <a:gd name="connsiteY50-44064" fmla="*/ 4015525 h 6858000"/>
              <a:gd name="connsiteX51-44065" fmla="*/ 5860672 w 6115796"/>
              <a:gd name="connsiteY51-44066" fmla="*/ 4061579 h 6858000"/>
              <a:gd name="connsiteX52-44067" fmla="*/ 5894095 w 6115796"/>
              <a:gd name="connsiteY52-44068" fmla="*/ 4128857 h 6858000"/>
              <a:gd name="connsiteX53-44069" fmla="*/ 5903513 w 6115796"/>
              <a:gd name="connsiteY53-44070" fmla="*/ 4187661 h 6858000"/>
              <a:gd name="connsiteX54-44071" fmla="*/ 5946705 w 6115796"/>
              <a:gd name="connsiteY54-44072" fmla="*/ 4428051 h 6858000"/>
              <a:gd name="connsiteX55-44073" fmla="*/ 5949261 w 6115796"/>
              <a:gd name="connsiteY55-44074" fmla="*/ 4449185 h 6858000"/>
              <a:gd name="connsiteX56-44075" fmla="*/ 5968960 w 6115796"/>
              <a:gd name="connsiteY56-44076" fmla="*/ 4482655 h 6858000"/>
              <a:gd name="connsiteX57-44077" fmla="*/ 5998138 w 6115796"/>
              <a:gd name="connsiteY57-44078" fmla="*/ 4697518 h 6858000"/>
              <a:gd name="connsiteX58-44079" fmla="*/ 6007819 w 6115796"/>
              <a:gd name="connsiteY58-44080" fmla="*/ 4858148 h 6858000"/>
              <a:gd name="connsiteX59-44081" fmla="*/ 6007749 w 6115796"/>
              <a:gd name="connsiteY59-44082" fmla="*/ 4964715 h 6858000"/>
              <a:gd name="connsiteX60-44083" fmla="*/ 6005269 w 6115796"/>
              <a:gd name="connsiteY60-44084" fmla="*/ 5150567 h 6858000"/>
              <a:gd name="connsiteX61-44085" fmla="*/ 6001127 w 6115796"/>
              <a:gd name="connsiteY61-44086" fmla="*/ 5164609 h 6858000"/>
              <a:gd name="connsiteX62-44087" fmla="*/ 5998514 w 6115796"/>
              <a:gd name="connsiteY62-44088" fmla="*/ 5189673 h 6858000"/>
              <a:gd name="connsiteX63-44089" fmla="*/ 6018409 w 6115796"/>
              <a:gd name="connsiteY63-44090" fmla="*/ 5227157 h 6858000"/>
              <a:gd name="connsiteX64-44091" fmla="*/ 6036748 w 6115796"/>
              <a:gd name="connsiteY64-44092" fmla="*/ 5322752 h 6858000"/>
              <a:gd name="connsiteX65-44093" fmla="*/ 6037677 w 6115796"/>
              <a:gd name="connsiteY65-44094" fmla="*/ 5354807 h 6858000"/>
              <a:gd name="connsiteX66-44095" fmla="*/ 6053435 w 6115796"/>
              <a:gd name="connsiteY66-44096" fmla="*/ 5387547 h 6858000"/>
              <a:gd name="connsiteX67-44097" fmla="*/ 6068640 w 6115796"/>
              <a:gd name="connsiteY67-44098" fmla="*/ 5474503 h 6858000"/>
              <a:gd name="connsiteX68-44099" fmla="*/ 6080922 w 6115796"/>
              <a:gd name="connsiteY68-44100" fmla="*/ 5561070 h 6858000"/>
              <a:gd name="connsiteX69-44101" fmla="*/ 6096949 w 6115796"/>
              <a:gd name="connsiteY69-44102" fmla="*/ 5648179 h 6858000"/>
              <a:gd name="connsiteX70-44103" fmla="*/ 6115796 w 6115796"/>
              <a:gd name="connsiteY70-44104" fmla="*/ 5862844 h 6858000"/>
              <a:gd name="connsiteX71-44105" fmla="*/ 6045436 w 6115796"/>
              <a:gd name="connsiteY71-44106" fmla="*/ 6124480 h 6858000"/>
              <a:gd name="connsiteX72-44107" fmla="*/ 6030489 w 6115796"/>
              <a:gd name="connsiteY72-44108" fmla="*/ 6317666 h 6858000"/>
              <a:gd name="connsiteX73-44109" fmla="*/ 6007492 w 6115796"/>
              <a:gd name="connsiteY73-44110" fmla="*/ 6440818 h 6858000"/>
              <a:gd name="connsiteX74-44111" fmla="*/ 6009467 w 6115796"/>
              <a:gd name="connsiteY74-44112" fmla="*/ 6487076 h 6858000"/>
              <a:gd name="connsiteX75-44113" fmla="*/ 5995064 w 6115796"/>
              <a:gd name="connsiteY75-44114" fmla="*/ 6540791 h 6858000"/>
              <a:gd name="connsiteX76-44115" fmla="*/ 5986207 w 6115796"/>
              <a:gd name="connsiteY76-44116" fmla="*/ 6695855 h 6858000"/>
              <a:gd name="connsiteX77-44117" fmla="*/ 5979428 w 6115796"/>
              <a:gd name="connsiteY77-44118" fmla="*/ 6754678 h 6858000"/>
              <a:gd name="connsiteX78-44119" fmla="*/ 5984543 w 6115796"/>
              <a:gd name="connsiteY78-44120" fmla="*/ 6811016 h 6858000"/>
              <a:gd name="connsiteX79-44121" fmla="*/ 5979671 w 6115796"/>
              <a:gd name="connsiteY79-44122" fmla="*/ 6858000 h 6858000"/>
              <a:gd name="connsiteX80-44123" fmla="*/ 0 w 6115796"/>
              <a:gd name="connsiteY80-44124" fmla="*/ 6858000 h 6858000"/>
              <a:gd name="connsiteX81-44125" fmla="*/ 0 w 6115796"/>
              <a:gd name="connsiteY81-44126" fmla="*/ 0 h 6858000"/>
              <a:gd name="connsiteX0-44127" fmla="*/ 0 w 6115796"/>
              <a:gd name="connsiteY0-44128" fmla="*/ 0 h 6858000"/>
              <a:gd name="connsiteX1-44129" fmla="*/ 4965888 w 6115796"/>
              <a:gd name="connsiteY1-44130" fmla="*/ 0 h 6858000"/>
              <a:gd name="connsiteX2-44131" fmla="*/ 4967767 w 6115796"/>
              <a:gd name="connsiteY2-44132" fmla="*/ 7930 h 6858000"/>
              <a:gd name="connsiteX3-44133" fmla="*/ 4979444 w 6115796"/>
              <a:gd name="connsiteY3-44134" fmla="*/ 43921 h 6858000"/>
              <a:gd name="connsiteX4-44135" fmla="*/ 5021173 w 6115796"/>
              <a:gd name="connsiteY4-44136" fmla="*/ 123738 h 6858000"/>
              <a:gd name="connsiteX5-44137" fmla="*/ 5075458 w 6115796"/>
              <a:gd name="connsiteY5-44138" fmla="*/ 264355 h 6858000"/>
              <a:gd name="connsiteX6-44139" fmla="*/ 5081175 w 6115796"/>
              <a:gd name="connsiteY6-44140" fmla="*/ 277448 h 6858000"/>
              <a:gd name="connsiteX7-44141" fmla="*/ 5097011 w 6115796"/>
              <a:gd name="connsiteY7-44142" fmla="*/ 355616 h 6858000"/>
              <a:gd name="connsiteX8-44143" fmla="*/ 5153000 w 6115796"/>
              <a:gd name="connsiteY8-44144" fmla="*/ 507134 h 6858000"/>
              <a:gd name="connsiteX9-44145" fmla="*/ 5171282 w 6115796"/>
              <a:gd name="connsiteY9-44146" fmla="*/ 602071 h 6858000"/>
              <a:gd name="connsiteX10-44147" fmla="*/ 5176196 w 6115796"/>
              <a:gd name="connsiteY10-44148" fmla="*/ 636822 h 6858000"/>
              <a:gd name="connsiteX11-44149" fmla="*/ 5189051 w 6115796"/>
              <a:gd name="connsiteY11-44150" fmla="*/ 782518 h 6858000"/>
              <a:gd name="connsiteX12-44151" fmla="*/ 5218707 w 6115796"/>
              <a:gd name="connsiteY12-44152" fmla="*/ 886387 h 6858000"/>
              <a:gd name="connsiteX13-44153" fmla="*/ 5221281 w 6115796"/>
              <a:gd name="connsiteY13-44154" fmla="*/ 920873 h 6858000"/>
              <a:gd name="connsiteX14-44155" fmla="*/ 5201018 w 6115796"/>
              <a:gd name="connsiteY14-44156" fmla="*/ 1095027 h 6858000"/>
              <a:gd name="connsiteX15-44157" fmla="*/ 5189234 w 6115796"/>
              <a:gd name="connsiteY15-44158" fmla="*/ 1217308 h 6858000"/>
              <a:gd name="connsiteX16-44159" fmla="*/ 5202769 w 6115796"/>
              <a:gd name="connsiteY16-44160" fmla="*/ 1269450 h 6858000"/>
              <a:gd name="connsiteX17-44161" fmla="*/ 5225968 w 6115796"/>
              <a:gd name="connsiteY17-44162" fmla="*/ 1357994 h 6858000"/>
              <a:gd name="connsiteX18-44163" fmla="*/ 5231437 w 6115796"/>
              <a:gd name="connsiteY18-44164" fmla="*/ 1373779 h 6858000"/>
              <a:gd name="connsiteX19-44165" fmla="*/ 5237226 w 6115796"/>
              <a:gd name="connsiteY19-44166" fmla="*/ 1441327 h 6858000"/>
              <a:gd name="connsiteX20-44167" fmla="*/ 5255653 w 6115796"/>
              <a:gd name="connsiteY20-44168" fmla="*/ 1524712 h 6858000"/>
              <a:gd name="connsiteX21-44169" fmla="*/ 5263491 w 6115796"/>
              <a:gd name="connsiteY21-44170" fmla="*/ 1642938 h 6858000"/>
              <a:gd name="connsiteX22-44171" fmla="*/ 5256552 w 6115796"/>
              <a:gd name="connsiteY22-44172" fmla="*/ 1672509 h 6858000"/>
              <a:gd name="connsiteX23-44173" fmla="*/ 5266931 w 6115796"/>
              <a:gd name="connsiteY23-44174" fmla="*/ 1866147 h 6858000"/>
              <a:gd name="connsiteX24-44175" fmla="*/ 5255696 w 6115796"/>
              <a:gd name="connsiteY24-44176" fmla="*/ 1953770 h 6858000"/>
              <a:gd name="connsiteX25-44177" fmla="*/ 5252592 w 6115796"/>
              <a:gd name="connsiteY25-44178" fmla="*/ 2092210 h 6858000"/>
              <a:gd name="connsiteX26-44179" fmla="*/ 5250104 w 6115796"/>
              <a:gd name="connsiteY26-44180" fmla="*/ 2249166 h 6858000"/>
              <a:gd name="connsiteX27-44181" fmla="*/ 5251214 w 6115796"/>
              <a:gd name="connsiteY27-44182" fmla="*/ 2250944 h 6858000"/>
              <a:gd name="connsiteX28-44183" fmla="*/ 5250644 w 6115796"/>
              <a:gd name="connsiteY28-44184" fmla="*/ 2266619 h 6858000"/>
              <a:gd name="connsiteX29-44185" fmla="*/ 5293877 w 6115796"/>
              <a:gd name="connsiteY29-44186" fmla="*/ 2368649 h 6858000"/>
              <a:gd name="connsiteX30-44187" fmla="*/ 5311338 w 6115796"/>
              <a:gd name="connsiteY30-44188" fmla="*/ 2404034 h 6858000"/>
              <a:gd name="connsiteX31-44189" fmla="*/ 5338366 w 6115796"/>
              <a:gd name="connsiteY31-44190" fmla="*/ 2465052 h 6858000"/>
              <a:gd name="connsiteX32-44191" fmla="*/ 5371263 w 6115796"/>
              <a:gd name="connsiteY32-44192" fmla="*/ 2586413 h 6858000"/>
              <a:gd name="connsiteX33-44193" fmla="*/ 5407503 w 6115796"/>
              <a:gd name="connsiteY33-44194" fmla="*/ 2786290 h 6858000"/>
              <a:gd name="connsiteX34-44195" fmla="*/ 5407356 w 6115796"/>
              <a:gd name="connsiteY34-44196" fmla="*/ 2787545 h 6858000"/>
              <a:gd name="connsiteX35-44197" fmla="*/ 5457023 w 6115796"/>
              <a:gd name="connsiteY35-44198" fmla="*/ 2858292 h 6858000"/>
              <a:gd name="connsiteX36-44199" fmla="*/ 5484061 w 6115796"/>
              <a:gd name="connsiteY36-44200" fmla="*/ 2919216 h 6858000"/>
              <a:gd name="connsiteX37-44201" fmla="*/ 5482415 w 6115796"/>
              <a:gd name="connsiteY37-44202" fmla="*/ 3004079 h 6858000"/>
              <a:gd name="connsiteX38-44203" fmla="*/ 5503944 w 6115796"/>
              <a:gd name="connsiteY38-44204" fmla="*/ 3123335 h 6858000"/>
              <a:gd name="connsiteX39-44205" fmla="*/ 5516007 w 6115796"/>
              <a:gd name="connsiteY39-44206" fmla="*/ 3258473 h 6858000"/>
              <a:gd name="connsiteX40-44207" fmla="*/ 5589758 w 6115796"/>
              <a:gd name="connsiteY40-44208" fmla="*/ 3453699 h 6858000"/>
              <a:gd name="connsiteX41-44209" fmla="*/ 5596144 w 6115796"/>
              <a:gd name="connsiteY41-44210" fmla="*/ 3534624 h 6858000"/>
              <a:gd name="connsiteX42-44211" fmla="*/ 5597750 w 6115796"/>
              <a:gd name="connsiteY42-44212" fmla="*/ 3534129 h 6858000"/>
              <a:gd name="connsiteX43-44213" fmla="*/ 5618377 w 6115796"/>
              <a:gd name="connsiteY43-44214" fmla="*/ 3588431 h 6858000"/>
              <a:gd name="connsiteX44-44215" fmla="*/ 5655472 w 6115796"/>
              <a:gd name="connsiteY44-44216" fmla="*/ 3678877 h 6858000"/>
              <a:gd name="connsiteX45-44217" fmla="*/ 5683015 w 6115796"/>
              <a:gd name="connsiteY45-44218" fmla="*/ 3762025 h 6858000"/>
              <a:gd name="connsiteX46-44219" fmla="*/ 5696643 w 6115796"/>
              <a:gd name="connsiteY46-44220" fmla="*/ 3773888 h 6858000"/>
              <a:gd name="connsiteX47-44221" fmla="*/ 5768491 w 6115796"/>
              <a:gd name="connsiteY47-44222" fmla="*/ 3914399 h 6858000"/>
              <a:gd name="connsiteX48-44223" fmla="*/ 5793123 w 6115796"/>
              <a:gd name="connsiteY48-44224" fmla="*/ 3969952 h 6858000"/>
              <a:gd name="connsiteX49-44225" fmla="*/ 5808321 w 6115796"/>
              <a:gd name="connsiteY49-44226" fmla="*/ 3988153 h 6858000"/>
              <a:gd name="connsiteX50-44227" fmla="*/ 5825621 w 6115796"/>
              <a:gd name="connsiteY50-44228" fmla="*/ 4015525 h 6858000"/>
              <a:gd name="connsiteX51-44229" fmla="*/ 5860672 w 6115796"/>
              <a:gd name="connsiteY51-44230" fmla="*/ 4061579 h 6858000"/>
              <a:gd name="connsiteX52-44231" fmla="*/ 5894095 w 6115796"/>
              <a:gd name="connsiteY52-44232" fmla="*/ 4128857 h 6858000"/>
              <a:gd name="connsiteX53-44233" fmla="*/ 5903513 w 6115796"/>
              <a:gd name="connsiteY53-44234" fmla="*/ 4187661 h 6858000"/>
              <a:gd name="connsiteX54-44235" fmla="*/ 5946705 w 6115796"/>
              <a:gd name="connsiteY54-44236" fmla="*/ 4428051 h 6858000"/>
              <a:gd name="connsiteX55-44237" fmla="*/ 5949261 w 6115796"/>
              <a:gd name="connsiteY55-44238" fmla="*/ 4449185 h 6858000"/>
              <a:gd name="connsiteX56-44239" fmla="*/ 5968960 w 6115796"/>
              <a:gd name="connsiteY56-44240" fmla="*/ 4482655 h 6858000"/>
              <a:gd name="connsiteX57-44241" fmla="*/ 5998138 w 6115796"/>
              <a:gd name="connsiteY57-44242" fmla="*/ 4697518 h 6858000"/>
              <a:gd name="connsiteX58-44243" fmla="*/ 6007819 w 6115796"/>
              <a:gd name="connsiteY58-44244" fmla="*/ 4858148 h 6858000"/>
              <a:gd name="connsiteX59-44245" fmla="*/ 6007749 w 6115796"/>
              <a:gd name="connsiteY59-44246" fmla="*/ 4964715 h 6858000"/>
              <a:gd name="connsiteX60-44247" fmla="*/ 6005269 w 6115796"/>
              <a:gd name="connsiteY60-44248" fmla="*/ 5150567 h 6858000"/>
              <a:gd name="connsiteX61-44249" fmla="*/ 6001127 w 6115796"/>
              <a:gd name="connsiteY61-44250" fmla="*/ 5164609 h 6858000"/>
              <a:gd name="connsiteX62-44251" fmla="*/ 5998514 w 6115796"/>
              <a:gd name="connsiteY62-44252" fmla="*/ 5189673 h 6858000"/>
              <a:gd name="connsiteX63-44253" fmla="*/ 6018409 w 6115796"/>
              <a:gd name="connsiteY63-44254" fmla="*/ 5227157 h 6858000"/>
              <a:gd name="connsiteX64-44255" fmla="*/ 6036748 w 6115796"/>
              <a:gd name="connsiteY64-44256" fmla="*/ 5322752 h 6858000"/>
              <a:gd name="connsiteX65-44257" fmla="*/ 6037677 w 6115796"/>
              <a:gd name="connsiteY65-44258" fmla="*/ 5354807 h 6858000"/>
              <a:gd name="connsiteX66-44259" fmla="*/ 6053435 w 6115796"/>
              <a:gd name="connsiteY66-44260" fmla="*/ 5387547 h 6858000"/>
              <a:gd name="connsiteX67-44261" fmla="*/ 6068640 w 6115796"/>
              <a:gd name="connsiteY67-44262" fmla="*/ 5474503 h 6858000"/>
              <a:gd name="connsiteX68-44263" fmla="*/ 6080922 w 6115796"/>
              <a:gd name="connsiteY68-44264" fmla="*/ 5561070 h 6858000"/>
              <a:gd name="connsiteX69-44265" fmla="*/ 6096949 w 6115796"/>
              <a:gd name="connsiteY69-44266" fmla="*/ 5648179 h 6858000"/>
              <a:gd name="connsiteX70-44267" fmla="*/ 6115796 w 6115796"/>
              <a:gd name="connsiteY70-44268" fmla="*/ 5862844 h 6858000"/>
              <a:gd name="connsiteX71-44269" fmla="*/ 6045436 w 6115796"/>
              <a:gd name="connsiteY71-44270" fmla="*/ 6124480 h 6858000"/>
              <a:gd name="connsiteX72-44271" fmla="*/ 6030489 w 6115796"/>
              <a:gd name="connsiteY72-44272" fmla="*/ 6317666 h 6858000"/>
              <a:gd name="connsiteX73-44273" fmla="*/ 6007492 w 6115796"/>
              <a:gd name="connsiteY73-44274" fmla="*/ 6440818 h 6858000"/>
              <a:gd name="connsiteX74-44275" fmla="*/ 6009467 w 6115796"/>
              <a:gd name="connsiteY74-44276" fmla="*/ 6487076 h 6858000"/>
              <a:gd name="connsiteX75-44277" fmla="*/ 5995064 w 6115796"/>
              <a:gd name="connsiteY75-44278" fmla="*/ 6540791 h 6858000"/>
              <a:gd name="connsiteX76-44279" fmla="*/ 5986207 w 6115796"/>
              <a:gd name="connsiteY76-44280" fmla="*/ 6695855 h 6858000"/>
              <a:gd name="connsiteX77-44281" fmla="*/ 5979428 w 6115796"/>
              <a:gd name="connsiteY77-44282" fmla="*/ 6754678 h 6858000"/>
              <a:gd name="connsiteX78-44283" fmla="*/ 5984543 w 6115796"/>
              <a:gd name="connsiteY78-44284" fmla="*/ 6811016 h 6858000"/>
              <a:gd name="connsiteX79-44285" fmla="*/ 5979671 w 6115796"/>
              <a:gd name="connsiteY79-44286" fmla="*/ 6858000 h 6858000"/>
              <a:gd name="connsiteX80-44287" fmla="*/ 0 w 6115796"/>
              <a:gd name="connsiteY80-44288" fmla="*/ 6858000 h 6858000"/>
              <a:gd name="connsiteX81-44289" fmla="*/ 0 w 6115796"/>
              <a:gd name="connsiteY81-44290" fmla="*/ 0 h 6858000"/>
              <a:gd name="connsiteX0-44291" fmla="*/ 0 w 6115796"/>
              <a:gd name="connsiteY0-44292" fmla="*/ 0 h 6858000"/>
              <a:gd name="connsiteX1-44293" fmla="*/ 4965888 w 6115796"/>
              <a:gd name="connsiteY1-44294" fmla="*/ 0 h 6858000"/>
              <a:gd name="connsiteX2-44295" fmla="*/ 4967767 w 6115796"/>
              <a:gd name="connsiteY2-44296" fmla="*/ 7930 h 6858000"/>
              <a:gd name="connsiteX3-44297" fmla="*/ 4979444 w 6115796"/>
              <a:gd name="connsiteY3-44298" fmla="*/ 43921 h 6858000"/>
              <a:gd name="connsiteX4-44299" fmla="*/ 5021173 w 6115796"/>
              <a:gd name="connsiteY4-44300" fmla="*/ 123738 h 6858000"/>
              <a:gd name="connsiteX5-44301" fmla="*/ 5075458 w 6115796"/>
              <a:gd name="connsiteY5-44302" fmla="*/ 264355 h 6858000"/>
              <a:gd name="connsiteX6-44303" fmla="*/ 5081175 w 6115796"/>
              <a:gd name="connsiteY6-44304" fmla="*/ 277448 h 6858000"/>
              <a:gd name="connsiteX7-44305" fmla="*/ 5097011 w 6115796"/>
              <a:gd name="connsiteY7-44306" fmla="*/ 355616 h 6858000"/>
              <a:gd name="connsiteX8-44307" fmla="*/ 5153000 w 6115796"/>
              <a:gd name="connsiteY8-44308" fmla="*/ 507134 h 6858000"/>
              <a:gd name="connsiteX9-44309" fmla="*/ 5171282 w 6115796"/>
              <a:gd name="connsiteY9-44310" fmla="*/ 602071 h 6858000"/>
              <a:gd name="connsiteX10-44311" fmla="*/ 5176196 w 6115796"/>
              <a:gd name="connsiteY10-44312" fmla="*/ 636822 h 6858000"/>
              <a:gd name="connsiteX11-44313" fmla="*/ 5189051 w 6115796"/>
              <a:gd name="connsiteY11-44314" fmla="*/ 782518 h 6858000"/>
              <a:gd name="connsiteX12-44315" fmla="*/ 5218707 w 6115796"/>
              <a:gd name="connsiteY12-44316" fmla="*/ 886387 h 6858000"/>
              <a:gd name="connsiteX13-44317" fmla="*/ 5221281 w 6115796"/>
              <a:gd name="connsiteY13-44318" fmla="*/ 920873 h 6858000"/>
              <a:gd name="connsiteX14-44319" fmla="*/ 5201018 w 6115796"/>
              <a:gd name="connsiteY14-44320" fmla="*/ 1095027 h 6858000"/>
              <a:gd name="connsiteX15-44321" fmla="*/ 5189234 w 6115796"/>
              <a:gd name="connsiteY15-44322" fmla="*/ 1217308 h 6858000"/>
              <a:gd name="connsiteX16-44323" fmla="*/ 5202769 w 6115796"/>
              <a:gd name="connsiteY16-44324" fmla="*/ 1269450 h 6858000"/>
              <a:gd name="connsiteX17-44325" fmla="*/ 5225968 w 6115796"/>
              <a:gd name="connsiteY17-44326" fmla="*/ 1357994 h 6858000"/>
              <a:gd name="connsiteX18-44327" fmla="*/ 5231437 w 6115796"/>
              <a:gd name="connsiteY18-44328" fmla="*/ 1373779 h 6858000"/>
              <a:gd name="connsiteX19-44329" fmla="*/ 5237226 w 6115796"/>
              <a:gd name="connsiteY19-44330" fmla="*/ 1441327 h 6858000"/>
              <a:gd name="connsiteX20-44331" fmla="*/ 5255653 w 6115796"/>
              <a:gd name="connsiteY20-44332" fmla="*/ 1524712 h 6858000"/>
              <a:gd name="connsiteX21-44333" fmla="*/ 5263491 w 6115796"/>
              <a:gd name="connsiteY21-44334" fmla="*/ 1642938 h 6858000"/>
              <a:gd name="connsiteX22-44335" fmla="*/ 5256552 w 6115796"/>
              <a:gd name="connsiteY22-44336" fmla="*/ 1672509 h 6858000"/>
              <a:gd name="connsiteX23-44337" fmla="*/ 5266931 w 6115796"/>
              <a:gd name="connsiteY23-44338" fmla="*/ 1866147 h 6858000"/>
              <a:gd name="connsiteX24-44339" fmla="*/ 5255696 w 6115796"/>
              <a:gd name="connsiteY24-44340" fmla="*/ 1953770 h 6858000"/>
              <a:gd name="connsiteX25-44341" fmla="*/ 5252592 w 6115796"/>
              <a:gd name="connsiteY25-44342" fmla="*/ 2092210 h 6858000"/>
              <a:gd name="connsiteX26-44343" fmla="*/ 5250104 w 6115796"/>
              <a:gd name="connsiteY26-44344" fmla="*/ 2249166 h 6858000"/>
              <a:gd name="connsiteX27-44345" fmla="*/ 5251214 w 6115796"/>
              <a:gd name="connsiteY27-44346" fmla="*/ 2250944 h 6858000"/>
              <a:gd name="connsiteX28-44347" fmla="*/ 5250644 w 6115796"/>
              <a:gd name="connsiteY28-44348" fmla="*/ 2266619 h 6858000"/>
              <a:gd name="connsiteX29-44349" fmla="*/ 5293877 w 6115796"/>
              <a:gd name="connsiteY29-44350" fmla="*/ 2368649 h 6858000"/>
              <a:gd name="connsiteX30-44351" fmla="*/ 5311338 w 6115796"/>
              <a:gd name="connsiteY30-44352" fmla="*/ 2404034 h 6858000"/>
              <a:gd name="connsiteX31-44353" fmla="*/ 5338366 w 6115796"/>
              <a:gd name="connsiteY31-44354" fmla="*/ 2465052 h 6858000"/>
              <a:gd name="connsiteX32-44355" fmla="*/ 5371263 w 6115796"/>
              <a:gd name="connsiteY32-44356" fmla="*/ 2586413 h 6858000"/>
              <a:gd name="connsiteX33-44357" fmla="*/ 5407503 w 6115796"/>
              <a:gd name="connsiteY33-44358" fmla="*/ 2786290 h 6858000"/>
              <a:gd name="connsiteX34-44359" fmla="*/ 5407356 w 6115796"/>
              <a:gd name="connsiteY34-44360" fmla="*/ 2787545 h 6858000"/>
              <a:gd name="connsiteX35-44361" fmla="*/ 5457023 w 6115796"/>
              <a:gd name="connsiteY35-44362" fmla="*/ 2858292 h 6858000"/>
              <a:gd name="connsiteX36-44363" fmla="*/ 5484061 w 6115796"/>
              <a:gd name="connsiteY36-44364" fmla="*/ 2919216 h 6858000"/>
              <a:gd name="connsiteX37-44365" fmla="*/ 5482415 w 6115796"/>
              <a:gd name="connsiteY37-44366" fmla="*/ 3004079 h 6858000"/>
              <a:gd name="connsiteX38-44367" fmla="*/ 5503944 w 6115796"/>
              <a:gd name="connsiteY38-44368" fmla="*/ 3123335 h 6858000"/>
              <a:gd name="connsiteX39-44369" fmla="*/ 5516007 w 6115796"/>
              <a:gd name="connsiteY39-44370" fmla="*/ 3258473 h 6858000"/>
              <a:gd name="connsiteX40-44371" fmla="*/ 5589758 w 6115796"/>
              <a:gd name="connsiteY40-44372" fmla="*/ 3453699 h 6858000"/>
              <a:gd name="connsiteX41-44373" fmla="*/ 5596144 w 6115796"/>
              <a:gd name="connsiteY41-44374" fmla="*/ 3534624 h 6858000"/>
              <a:gd name="connsiteX42-44375" fmla="*/ 5597750 w 6115796"/>
              <a:gd name="connsiteY42-44376" fmla="*/ 3534129 h 6858000"/>
              <a:gd name="connsiteX43-44377" fmla="*/ 5618377 w 6115796"/>
              <a:gd name="connsiteY43-44378" fmla="*/ 3588431 h 6858000"/>
              <a:gd name="connsiteX44-44379" fmla="*/ 5655472 w 6115796"/>
              <a:gd name="connsiteY44-44380" fmla="*/ 3678877 h 6858000"/>
              <a:gd name="connsiteX45-44381" fmla="*/ 5683015 w 6115796"/>
              <a:gd name="connsiteY45-44382" fmla="*/ 3762025 h 6858000"/>
              <a:gd name="connsiteX46-44383" fmla="*/ 5696643 w 6115796"/>
              <a:gd name="connsiteY46-44384" fmla="*/ 3773888 h 6858000"/>
              <a:gd name="connsiteX47-44385" fmla="*/ 5768491 w 6115796"/>
              <a:gd name="connsiteY47-44386" fmla="*/ 3914399 h 6858000"/>
              <a:gd name="connsiteX48-44387" fmla="*/ 5793123 w 6115796"/>
              <a:gd name="connsiteY48-44388" fmla="*/ 3969952 h 6858000"/>
              <a:gd name="connsiteX49-44389" fmla="*/ 5808321 w 6115796"/>
              <a:gd name="connsiteY49-44390" fmla="*/ 3988153 h 6858000"/>
              <a:gd name="connsiteX50-44391" fmla="*/ 5825621 w 6115796"/>
              <a:gd name="connsiteY50-44392" fmla="*/ 4015525 h 6858000"/>
              <a:gd name="connsiteX51-44393" fmla="*/ 5860672 w 6115796"/>
              <a:gd name="connsiteY51-44394" fmla="*/ 4061579 h 6858000"/>
              <a:gd name="connsiteX52-44395" fmla="*/ 5894095 w 6115796"/>
              <a:gd name="connsiteY52-44396" fmla="*/ 4128857 h 6858000"/>
              <a:gd name="connsiteX53-44397" fmla="*/ 5903513 w 6115796"/>
              <a:gd name="connsiteY53-44398" fmla="*/ 4187661 h 6858000"/>
              <a:gd name="connsiteX54-44399" fmla="*/ 5946705 w 6115796"/>
              <a:gd name="connsiteY54-44400" fmla="*/ 4428051 h 6858000"/>
              <a:gd name="connsiteX55-44401" fmla="*/ 5949261 w 6115796"/>
              <a:gd name="connsiteY55-44402" fmla="*/ 4449185 h 6858000"/>
              <a:gd name="connsiteX56-44403" fmla="*/ 5968960 w 6115796"/>
              <a:gd name="connsiteY56-44404" fmla="*/ 4482655 h 6858000"/>
              <a:gd name="connsiteX57-44405" fmla="*/ 5998138 w 6115796"/>
              <a:gd name="connsiteY57-44406" fmla="*/ 4697518 h 6858000"/>
              <a:gd name="connsiteX58-44407" fmla="*/ 6007819 w 6115796"/>
              <a:gd name="connsiteY58-44408" fmla="*/ 4858148 h 6858000"/>
              <a:gd name="connsiteX59-44409" fmla="*/ 6007749 w 6115796"/>
              <a:gd name="connsiteY59-44410" fmla="*/ 4964715 h 6858000"/>
              <a:gd name="connsiteX60-44411" fmla="*/ 6005269 w 6115796"/>
              <a:gd name="connsiteY60-44412" fmla="*/ 5150567 h 6858000"/>
              <a:gd name="connsiteX61-44413" fmla="*/ 6001127 w 6115796"/>
              <a:gd name="connsiteY61-44414" fmla="*/ 5164609 h 6858000"/>
              <a:gd name="connsiteX62-44415" fmla="*/ 5998514 w 6115796"/>
              <a:gd name="connsiteY62-44416" fmla="*/ 5189673 h 6858000"/>
              <a:gd name="connsiteX63-44417" fmla="*/ 6018409 w 6115796"/>
              <a:gd name="connsiteY63-44418" fmla="*/ 5227157 h 6858000"/>
              <a:gd name="connsiteX64-44419" fmla="*/ 6036748 w 6115796"/>
              <a:gd name="connsiteY64-44420" fmla="*/ 5322752 h 6858000"/>
              <a:gd name="connsiteX65-44421" fmla="*/ 6037677 w 6115796"/>
              <a:gd name="connsiteY65-44422" fmla="*/ 5354807 h 6858000"/>
              <a:gd name="connsiteX66-44423" fmla="*/ 6053435 w 6115796"/>
              <a:gd name="connsiteY66-44424" fmla="*/ 5387547 h 6858000"/>
              <a:gd name="connsiteX67-44425" fmla="*/ 6068640 w 6115796"/>
              <a:gd name="connsiteY67-44426" fmla="*/ 5474503 h 6858000"/>
              <a:gd name="connsiteX68-44427" fmla="*/ 6080922 w 6115796"/>
              <a:gd name="connsiteY68-44428" fmla="*/ 5561070 h 6858000"/>
              <a:gd name="connsiteX69-44429" fmla="*/ 6096949 w 6115796"/>
              <a:gd name="connsiteY69-44430" fmla="*/ 5648179 h 6858000"/>
              <a:gd name="connsiteX70-44431" fmla="*/ 6115796 w 6115796"/>
              <a:gd name="connsiteY70-44432" fmla="*/ 5862844 h 6858000"/>
              <a:gd name="connsiteX71-44433" fmla="*/ 6045436 w 6115796"/>
              <a:gd name="connsiteY71-44434" fmla="*/ 6124480 h 6858000"/>
              <a:gd name="connsiteX72-44435" fmla="*/ 6030489 w 6115796"/>
              <a:gd name="connsiteY72-44436" fmla="*/ 6317666 h 6858000"/>
              <a:gd name="connsiteX73-44437" fmla="*/ 6007492 w 6115796"/>
              <a:gd name="connsiteY73-44438" fmla="*/ 6440818 h 6858000"/>
              <a:gd name="connsiteX74-44439" fmla="*/ 6009467 w 6115796"/>
              <a:gd name="connsiteY74-44440" fmla="*/ 6487076 h 6858000"/>
              <a:gd name="connsiteX75-44441" fmla="*/ 5995064 w 6115796"/>
              <a:gd name="connsiteY75-44442" fmla="*/ 6540791 h 6858000"/>
              <a:gd name="connsiteX76-44443" fmla="*/ 5986207 w 6115796"/>
              <a:gd name="connsiteY76-44444" fmla="*/ 6695855 h 6858000"/>
              <a:gd name="connsiteX77-44445" fmla="*/ 5979428 w 6115796"/>
              <a:gd name="connsiteY77-44446" fmla="*/ 6754678 h 6858000"/>
              <a:gd name="connsiteX78-44447" fmla="*/ 5984543 w 6115796"/>
              <a:gd name="connsiteY78-44448" fmla="*/ 6811016 h 6858000"/>
              <a:gd name="connsiteX79-44449" fmla="*/ 5979671 w 6115796"/>
              <a:gd name="connsiteY79-44450" fmla="*/ 6858000 h 6858000"/>
              <a:gd name="connsiteX80-44451" fmla="*/ 0 w 6115796"/>
              <a:gd name="connsiteY80-44452" fmla="*/ 6858000 h 6858000"/>
              <a:gd name="connsiteX81-44453" fmla="*/ 0 w 6115796"/>
              <a:gd name="connsiteY81-44454" fmla="*/ 0 h 6858000"/>
              <a:gd name="connsiteX0-44455" fmla="*/ 0 w 6115796"/>
              <a:gd name="connsiteY0-44456" fmla="*/ 0 h 6858000"/>
              <a:gd name="connsiteX1-44457" fmla="*/ 4965888 w 6115796"/>
              <a:gd name="connsiteY1-44458" fmla="*/ 0 h 6858000"/>
              <a:gd name="connsiteX2-44459" fmla="*/ 4967767 w 6115796"/>
              <a:gd name="connsiteY2-44460" fmla="*/ 7930 h 6858000"/>
              <a:gd name="connsiteX3-44461" fmla="*/ 4979444 w 6115796"/>
              <a:gd name="connsiteY3-44462" fmla="*/ 43921 h 6858000"/>
              <a:gd name="connsiteX4-44463" fmla="*/ 5021173 w 6115796"/>
              <a:gd name="connsiteY4-44464" fmla="*/ 123738 h 6858000"/>
              <a:gd name="connsiteX5-44465" fmla="*/ 5075458 w 6115796"/>
              <a:gd name="connsiteY5-44466" fmla="*/ 264355 h 6858000"/>
              <a:gd name="connsiteX6-44467" fmla="*/ 5081175 w 6115796"/>
              <a:gd name="connsiteY6-44468" fmla="*/ 277448 h 6858000"/>
              <a:gd name="connsiteX7-44469" fmla="*/ 5097011 w 6115796"/>
              <a:gd name="connsiteY7-44470" fmla="*/ 355616 h 6858000"/>
              <a:gd name="connsiteX8-44471" fmla="*/ 5153000 w 6115796"/>
              <a:gd name="connsiteY8-44472" fmla="*/ 507134 h 6858000"/>
              <a:gd name="connsiteX9-44473" fmla="*/ 5171282 w 6115796"/>
              <a:gd name="connsiteY9-44474" fmla="*/ 602071 h 6858000"/>
              <a:gd name="connsiteX10-44475" fmla="*/ 5176196 w 6115796"/>
              <a:gd name="connsiteY10-44476" fmla="*/ 636822 h 6858000"/>
              <a:gd name="connsiteX11-44477" fmla="*/ 5189051 w 6115796"/>
              <a:gd name="connsiteY11-44478" fmla="*/ 782518 h 6858000"/>
              <a:gd name="connsiteX12-44479" fmla="*/ 5218707 w 6115796"/>
              <a:gd name="connsiteY12-44480" fmla="*/ 886387 h 6858000"/>
              <a:gd name="connsiteX13-44481" fmla="*/ 5221281 w 6115796"/>
              <a:gd name="connsiteY13-44482" fmla="*/ 920873 h 6858000"/>
              <a:gd name="connsiteX14-44483" fmla="*/ 5201018 w 6115796"/>
              <a:gd name="connsiteY14-44484" fmla="*/ 1095027 h 6858000"/>
              <a:gd name="connsiteX15-44485" fmla="*/ 5189234 w 6115796"/>
              <a:gd name="connsiteY15-44486" fmla="*/ 1217308 h 6858000"/>
              <a:gd name="connsiteX16-44487" fmla="*/ 5202769 w 6115796"/>
              <a:gd name="connsiteY16-44488" fmla="*/ 1269450 h 6858000"/>
              <a:gd name="connsiteX17-44489" fmla="*/ 5225968 w 6115796"/>
              <a:gd name="connsiteY17-44490" fmla="*/ 1357994 h 6858000"/>
              <a:gd name="connsiteX18-44491" fmla="*/ 5231437 w 6115796"/>
              <a:gd name="connsiteY18-44492" fmla="*/ 1373779 h 6858000"/>
              <a:gd name="connsiteX19-44493" fmla="*/ 5237226 w 6115796"/>
              <a:gd name="connsiteY19-44494" fmla="*/ 1441327 h 6858000"/>
              <a:gd name="connsiteX20-44495" fmla="*/ 5255653 w 6115796"/>
              <a:gd name="connsiteY20-44496" fmla="*/ 1524712 h 6858000"/>
              <a:gd name="connsiteX21-44497" fmla="*/ 5263491 w 6115796"/>
              <a:gd name="connsiteY21-44498" fmla="*/ 1642938 h 6858000"/>
              <a:gd name="connsiteX22-44499" fmla="*/ 5256552 w 6115796"/>
              <a:gd name="connsiteY22-44500" fmla="*/ 1672509 h 6858000"/>
              <a:gd name="connsiteX23-44501" fmla="*/ 5266931 w 6115796"/>
              <a:gd name="connsiteY23-44502" fmla="*/ 1866147 h 6858000"/>
              <a:gd name="connsiteX24-44503" fmla="*/ 5255696 w 6115796"/>
              <a:gd name="connsiteY24-44504" fmla="*/ 1953770 h 6858000"/>
              <a:gd name="connsiteX25-44505" fmla="*/ 5252592 w 6115796"/>
              <a:gd name="connsiteY25-44506" fmla="*/ 2092210 h 6858000"/>
              <a:gd name="connsiteX26-44507" fmla="*/ 5250104 w 6115796"/>
              <a:gd name="connsiteY26-44508" fmla="*/ 2249166 h 6858000"/>
              <a:gd name="connsiteX27-44509" fmla="*/ 5251214 w 6115796"/>
              <a:gd name="connsiteY27-44510" fmla="*/ 2250944 h 6858000"/>
              <a:gd name="connsiteX28-44511" fmla="*/ 5250644 w 6115796"/>
              <a:gd name="connsiteY28-44512" fmla="*/ 2266619 h 6858000"/>
              <a:gd name="connsiteX29-44513" fmla="*/ 5293877 w 6115796"/>
              <a:gd name="connsiteY29-44514" fmla="*/ 2368649 h 6858000"/>
              <a:gd name="connsiteX30-44515" fmla="*/ 5311338 w 6115796"/>
              <a:gd name="connsiteY30-44516" fmla="*/ 2404034 h 6858000"/>
              <a:gd name="connsiteX31-44517" fmla="*/ 5338366 w 6115796"/>
              <a:gd name="connsiteY31-44518" fmla="*/ 2465052 h 6858000"/>
              <a:gd name="connsiteX32-44519" fmla="*/ 5371263 w 6115796"/>
              <a:gd name="connsiteY32-44520" fmla="*/ 2586413 h 6858000"/>
              <a:gd name="connsiteX33-44521" fmla="*/ 5407503 w 6115796"/>
              <a:gd name="connsiteY33-44522" fmla="*/ 2786290 h 6858000"/>
              <a:gd name="connsiteX34-44523" fmla="*/ 5407356 w 6115796"/>
              <a:gd name="connsiteY34-44524" fmla="*/ 2787545 h 6858000"/>
              <a:gd name="connsiteX35-44525" fmla="*/ 5457023 w 6115796"/>
              <a:gd name="connsiteY35-44526" fmla="*/ 2858292 h 6858000"/>
              <a:gd name="connsiteX36-44527" fmla="*/ 5484061 w 6115796"/>
              <a:gd name="connsiteY36-44528" fmla="*/ 2919216 h 6858000"/>
              <a:gd name="connsiteX37-44529" fmla="*/ 5491940 w 6115796"/>
              <a:gd name="connsiteY37-44530" fmla="*/ 3015985 h 6858000"/>
              <a:gd name="connsiteX38-44531" fmla="*/ 5503944 w 6115796"/>
              <a:gd name="connsiteY38-44532" fmla="*/ 3123335 h 6858000"/>
              <a:gd name="connsiteX39-44533" fmla="*/ 5516007 w 6115796"/>
              <a:gd name="connsiteY39-44534" fmla="*/ 3258473 h 6858000"/>
              <a:gd name="connsiteX40-44535" fmla="*/ 5589758 w 6115796"/>
              <a:gd name="connsiteY40-44536" fmla="*/ 3453699 h 6858000"/>
              <a:gd name="connsiteX41-44537" fmla="*/ 5596144 w 6115796"/>
              <a:gd name="connsiteY41-44538" fmla="*/ 3534624 h 6858000"/>
              <a:gd name="connsiteX42-44539" fmla="*/ 5597750 w 6115796"/>
              <a:gd name="connsiteY42-44540" fmla="*/ 3534129 h 6858000"/>
              <a:gd name="connsiteX43-44541" fmla="*/ 5618377 w 6115796"/>
              <a:gd name="connsiteY43-44542" fmla="*/ 3588431 h 6858000"/>
              <a:gd name="connsiteX44-44543" fmla="*/ 5655472 w 6115796"/>
              <a:gd name="connsiteY44-44544" fmla="*/ 3678877 h 6858000"/>
              <a:gd name="connsiteX45-44545" fmla="*/ 5683015 w 6115796"/>
              <a:gd name="connsiteY45-44546" fmla="*/ 3762025 h 6858000"/>
              <a:gd name="connsiteX46-44547" fmla="*/ 5696643 w 6115796"/>
              <a:gd name="connsiteY46-44548" fmla="*/ 3773888 h 6858000"/>
              <a:gd name="connsiteX47-44549" fmla="*/ 5768491 w 6115796"/>
              <a:gd name="connsiteY47-44550" fmla="*/ 3914399 h 6858000"/>
              <a:gd name="connsiteX48-44551" fmla="*/ 5793123 w 6115796"/>
              <a:gd name="connsiteY48-44552" fmla="*/ 3969952 h 6858000"/>
              <a:gd name="connsiteX49-44553" fmla="*/ 5808321 w 6115796"/>
              <a:gd name="connsiteY49-44554" fmla="*/ 3988153 h 6858000"/>
              <a:gd name="connsiteX50-44555" fmla="*/ 5825621 w 6115796"/>
              <a:gd name="connsiteY50-44556" fmla="*/ 4015525 h 6858000"/>
              <a:gd name="connsiteX51-44557" fmla="*/ 5860672 w 6115796"/>
              <a:gd name="connsiteY51-44558" fmla="*/ 4061579 h 6858000"/>
              <a:gd name="connsiteX52-44559" fmla="*/ 5894095 w 6115796"/>
              <a:gd name="connsiteY52-44560" fmla="*/ 4128857 h 6858000"/>
              <a:gd name="connsiteX53-44561" fmla="*/ 5903513 w 6115796"/>
              <a:gd name="connsiteY53-44562" fmla="*/ 4187661 h 6858000"/>
              <a:gd name="connsiteX54-44563" fmla="*/ 5946705 w 6115796"/>
              <a:gd name="connsiteY54-44564" fmla="*/ 4428051 h 6858000"/>
              <a:gd name="connsiteX55-44565" fmla="*/ 5949261 w 6115796"/>
              <a:gd name="connsiteY55-44566" fmla="*/ 4449185 h 6858000"/>
              <a:gd name="connsiteX56-44567" fmla="*/ 5968960 w 6115796"/>
              <a:gd name="connsiteY56-44568" fmla="*/ 4482655 h 6858000"/>
              <a:gd name="connsiteX57-44569" fmla="*/ 5998138 w 6115796"/>
              <a:gd name="connsiteY57-44570" fmla="*/ 4697518 h 6858000"/>
              <a:gd name="connsiteX58-44571" fmla="*/ 6007819 w 6115796"/>
              <a:gd name="connsiteY58-44572" fmla="*/ 4858148 h 6858000"/>
              <a:gd name="connsiteX59-44573" fmla="*/ 6007749 w 6115796"/>
              <a:gd name="connsiteY59-44574" fmla="*/ 4964715 h 6858000"/>
              <a:gd name="connsiteX60-44575" fmla="*/ 6005269 w 6115796"/>
              <a:gd name="connsiteY60-44576" fmla="*/ 5150567 h 6858000"/>
              <a:gd name="connsiteX61-44577" fmla="*/ 6001127 w 6115796"/>
              <a:gd name="connsiteY61-44578" fmla="*/ 5164609 h 6858000"/>
              <a:gd name="connsiteX62-44579" fmla="*/ 5998514 w 6115796"/>
              <a:gd name="connsiteY62-44580" fmla="*/ 5189673 h 6858000"/>
              <a:gd name="connsiteX63-44581" fmla="*/ 6018409 w 6115796"/>
              <a:gd name="connsiteY63-44582" fmla="*/ 5227157 h 6858000"/>
              <a:gd name="connsiteX64-44583" fmla="*/ 6036748 w 6115796"/>
              <a:gd name="connsiteY64-44584" fmla="*/ 5322752 h 6858000"/>
              <a:gd name="connsiteX65-44585" fmla="*/ 6037677 w 6115796"/>
              <a:gd name="connsiteY65-44586" fmla="*/ 5354807 h 6858000"/>
              <a:gd name="connsiteX66-44587" fmla="*/ 6053435 w 6115796"/>
              <a:gd name="connsiteY66-44588" fmla="*/ 5387547 h 6858000"/>
              <a:gd name="connsiteX67-44589" fmla="*/ 6068640 w 6115796"/>
              <a:gd name="connsiteY67-44590" fmla="*/ 5474503 h 6858000"/>
              <a:gd name="connsiteX68-44591" fmla="*/ 6080922 w 6115796"/>
              <a:gd name="connsiteY68-44592" fmla="*/ 5561070 h 6858000"/>
              <a:gd name="connsiteX69-44593" fmla="*/ 6096949 w 6115796"/>
              <a:gd name="connsiteY69-44594" fmla="*/ 5648179 h 6858000"/>
              <a:gd name="connsiteX70-44595" fmla="*/ 6115796 w 6115796"/>
              <a:gd name="connsiteY70-44596" fmla="*/ 5862844 h 6858000"/>
              <a:gd name="connsiteX71-44597" fmla="*/ 6045436 w 6115796"/>
              <a:gd name="connsiteY71-44598" fmla="*/ 6124480 h 6858000"/>
              <a:gd name="connsiteX72-44599" fmla="*/ 6030489 w 6115796"/>
              <a:gd name="connsiteY72-44600" fmla="*/ 6317666 h 6858000"/>
              <a:gd name="connsiteX73-44601" fmla="*/ 6007492 w 6115796"/>
              <a:gd name="connsiteY73-44602" fmla="*/ 6440818 h 6858000"/>
              <a:gd name="connsiteX74-44603" fmla="*/ 6009467 w 6115796"/>
              <a:gd name="connsiteY74-44604" fmla="*/ 6487076 h 6858000"/>
              <a:gd name="connsiteX75-44605" fmla="*/ 5995064 w 6115796"/>
              <a:gd name="connsiteY75-44606" fmla="*/ 6540791 h 6858000"/>
              <a:gd name="connsiteX76-44607" fmla="*/ 5986207 w 6115796"/>
              <a:gd name="connsiteY76-44608" fmla="*/ 6695855 h 6858000"/>
              <a:gd name="connsiteX77-44609" fmla="*/ 5979428 w 6115796"/>
              <a:gd name="connsiteY77-44610" fmla="*/ 6754678 h 6858000"/>
              <a:gd name="connsiteX78-44611" fmla="*/ 5984543 w 6115796"/>
              <a:gd name="connsiteY78-44612" fmla="*/ 6811016 h 6858000"/>
              <a:gd name="connsiteX79-44613" fmla="*/ 5979671 w 6115796"/>
              <a:gd name="connsiteY79-44614" fmla="*/ 6858000 h 6858000"/>
              <a:gd name="connsiteX80-44615" fmla="*/ 0 w 6115796"/>
              <a:gd name="connsiteY80-44616" fmla="*/ 6858000 h 6858000"/>
              <a:gd name="connsiteX81-44617" fmla="*/ 0 w 6115796"/>
              <a:gd name="connsiteY81-44618" fmla="*/ 0 h 6858000"/>
              <a:gd name="connsiteX0-44619" fmla="*/ 0 w 6115796"/>
              <a:gd name="connsiteY0-44620" fmla="*/ 0 h 6858000"/>
              <a:gd name="connsiteX1-44621" fmla="*/ 4965888 w 6115796"/>
              <a:gd name="connsiteY1-44622" fmla="*/ 0 h 6858000"/>
              <a:gd name="connsiteX2-44623" fmla="*/ 4967767 w 6115796"/>
              <a:gd name="connsiteY2-44624" fmla="*/ 7930 h 6858000"/>
              <a:gd name="connsiteX3-44625" fmla="*/ 4979444 w 6115796"/>
              <a:gd name="connsiteY3-44626" fmla="*/ 43921 h 6858000"/>
              <a:gd name="connsiteX4-44627" fmla="*/ 5021173 w 6115796"/>
              <a:gd name="connsiteY4-44628" fmla="*/ 123738 h 6858000"/>
              <a:gd name="connsiteX5-44629" fmla="*/ 5075458 w 6115796"/>
              <a:gd name="connsiteY5-44630" fmla="*/ 264355 h 6858000"/>
              <a:gd name="connsiteX6-44631" fmla="*/ 5081175 w 6115796"/>
              <a:gd name="connsiteY6-44632" fmla="*/ 277448 h 6858000"/>
              <a:gd name="connsiteX7-44633" fmla="*/ 5097011 w 6115796"/>
              <a:gd name="connsiteY7-44634" fmla="*/ 355616 h 6858000"/>
              <a:gd name="connsiteX8-44635" fmla="*/ 5153000 w 6115796"/>
              <a:gd name="connsiteY8-44636" fmla="*/ 507134 h 6858000"/>
              <a:gd name="connsiteX9-44637" fmla="*/ 5171282 w 6115796"/>
              <a:gd name="connsiteY9-44638" fmla="*/ 602071 h 6858000"/>
              <a:gd name="connsiteX10-44639" fmla="*/ 5176196 w 6115796"/>
              <a:gd name="connsiteY10-44640" fmla="*/ 636822 h 6858000"/>
              <a:gd name="connsiteX11-44641" fmla="*/ 5189051 w 6115796"/>
              <a:gd name="connsiteY11-44642" fmla="*/ 782518 h 6858000"/>
              <a:gd name="connsiteX12-44643" fmla="*/ 5218707 w 6115796"/>
              <a:gd name="connsiteY12-44644" fmla="*/ 886387 h 6858000"/>
              <a:gd name="connsiteX13-44645" fmla="*/ 5221281 w 6115796"/>
              <a:gd name="connsiteY13-44646" fmla="*/ 920873 h 6858000"/>
              <a:gd name="connsiteX14-44647" fmla="*/ 5201018 w 6115796"/>
              <a:gd name="connsiteY14-44648" fmla="*/ 1095027 h 6858000"/>
              <a:gd name="connsiteX15-44649" fmla="*/ 5189234 w 6115796"/>
              <a:gd name="connsiteY15-44650" fmla="*/ 1217308 h 6858000"/>
              <a:gd name="connsiteX16-44651" fmla="*/ 5202769 w 6115796"/>
              <a:gd name="connsiteY16-44652" fmla="*/ 1269450 h 6858000"/>
              <a:gd name="connsiteX17-44653" fmla="*/ 5225968 w 6115796"/>
              <a:gd name="connsiteY17-44654" fmla="*/ 1357994 h 6858000"/>
              <a:gd name="connsiteX18-44655" fmla="*/ 5231437 w 6115796"/>
              <a:gd name="connsiteY18-44656" fmla="*/ 1373779 h 6858000"/>
              <a:gd name="connsiteX19-44657" fmla="*/ 5237226 w 6115796"/>
              <a:gd name="connsiteY19-44658" fmla="*/ 1441327 h 6858000"/>
              <a:gd name="connsiteX20-44659" fmla="*/ 5255653 w 6115796"/>
              <a:gd name="connsiteY20-44660" fmla="*/ 1524712 h 6858000"/>
              <a:gd name="connsiteX21-44661" fmla="*/ 5263491 w 6115796"/>
              <a:gd name="connsiteY21-44662" fmla="*/ 1642938 h 6858000"/>
              <a:gd name="connsiteX22-44663" fmla="*/ 5256552 w 6115796"/>
              <a:gd name="connsiteY22-44664" fmla="*/ 1672509 h 6858000"/>
              <a:gd name="connsiteX23-44665" fmla="*/ 5266931 w 6115796"/>
              <a:gd name="connsiteY23-44666" fmla="*/ 1866147 h 6858000"/>
              <a:gd name="connsiteX24-44667" fmla="*/ 5255696 w 6115796"/>
              <a:gd name="connsiteY24-44668" fmla="*/ 1953770 h 6858000"/>
              <a:gd name="connsiteX25-44669" fmla="*/ 5252592 w 6115796"/>
              <a:gd name="connsiteY25-44670" fmla="*/ 2092210 h 6858000"/>
              <a:gd name="connsiteX26-44671" fmla="*/ 5250104 w 6115796"/>
              <a:gd name="connsiteY26-44672" fmla="*/ 2249166 h 6858000"/>
              <a:gd name="connsiteX27-44673" fmla="*/ 5251214 w 6115796"/>
              <a:gd name="connsiteY27-44674" fmla="*/ 2250944 h 6858000"/>
              <a:gd name="connsiteX28-44675" fmla="*/ 5250644 w 6115796"/>
              <a:gd name="connsiteY28-44676" fmla="*/ 2266619 h 6858000"/>
              <a:gd name="connsiteX29-44677" fmla="*/ 5293877 w 6115796"/>
              <a:gd name="connsiteY29-44678" fmla="*/ 2368649 h 6858000"/>
              <a:gd name="connsiteX30-44679" fmla="*/ 5311338 w 6115796"/>
              <a:gd name="connsiteY30-44680" fmla="*/ 2404034 h 6858000"/>
              <a:gd name="connsiteX31-44681" fmla="*/ 5338366 w 6115796"/>
              <a:gd name="connsiteY31-44682" fmla="*/ 2465052 h 6858000"/>
              <a:gd name="connsiteX32-44683" fmla="*/ 5371263 w 6115796"/>
              <a:gd name="connsiteY32-44684" fmla="*/ 2586413 h 6858000"/>
              <a:gd name="connsiteX33-44685" fmla="*/ 5407503 w 6115796"/>
              <a:gd name="connsiteY33-44686" fmla="*/ 2786290 h 6858000"/>
              <a:gd name="connsiteX34-44687" fmla="*/ 5407356 w 6115796"/>
              <a:gd name="connsiteY34-44688" fmla="*/ 2787545 h 6858000"/>
              <a:gd name="connsiteX35-44689" fmla="*/ 5457023 w 6115796"/>
              <a:gd name="connsiteY35-44690" fmla="*/ 2858292 h 6858000"/>
              <a:gd name="connsiteX36-44691" fmla="*/ 5484061 w 6115796"/>
              <a:gd name="connsiteY36-44692" fmla="*/ 2919216 h 6858000"/>
              <a:gd name="connsiteX37-44693" fmla="*/ 5491940 w 6115796"/>
              <a:gd name="connsiteY37-44694" fmla="*/ 3015985 h 6858000"/>
              <a:gd name="connsiteX38-44695" fmla="*/ 5503944 w 6115796"/>
              <a:gd name="connsiteY38-44696" fmla="*/ 3123335 h 6858000"/>
              <a:gd name="connsiteX39-44697" fmla="*/ 5516007 w 6115796"/>
              <a:gd name="connsiteY39-44698" fmla="*/ 3258473 h 6858000"/>
              <a:gd name="connsiteX40-44699" fmla="*/ 5589758 w 6115796"/>
              <a:gd name="connsiteY40-44700" fmla="*/ 3453699 h 6858000"/>
              <a:gd name="connsiteX41-44701" fmla="*/ 5596144 w 6115796"/>
              <a:gd name="connsiteY41-44702" fmla="*/ 3534624 h 6858000"/>
              <a:gd name="connsiteX42-44703" fmla="*/ 5597750 w 6115796"/>
              <a:gd name="connsiteY42-44704" fmla="*/ 3534129 h 6858000"/>
              <a:gd name="connsiteX43-44705" fmla="*/ 5618377 w 6115796"/>
              <a:gd name="connsiteY43-44706" fmla="*/ 3588431 h 6858000"/>
              <a:gd name="connsiteX44-44707" fmla="*/ 5655472 w 6115796"/>
              <a:gd name="connsiteY44-44708" fmla="*/ 3678877 h 6858000"/>
              <a:gd name="connsiteX45-44709" fmla="*/ 5683015 w 6115796"/>
              <a:gd name="connsiteY45-44710" fmla="*/ 3762025 h 6858000"/>
              <a:gd name="connsiteX46-44711" fmla="*/ 5696643 w 6115796"/>
              <a:gd name="connsiteY46-44712" fmla="*/ 3773888 h 6858000"/>
              <a:gd name="connsiteX47-44713" fmla="*/ 5768491 w 6115796"/>
              <a:gd name="connsiteY47-44714" fmla="*/ 3914399 h 6858000"/>
              <a:gd name="connsiteX48-44715" fmla="*/ 5793123 w 6115796"/>
              <a:gd name="connsiteY48-44716" fmla="*/ 3969952 h 6858000"/>
              <a:gd name="connsiteX49-44717" fmla="*/ 5808321 w 6115796"/>
              <a:gd name="connsiteY49-44718" fmla="*/ 3988153 h 6858000"/>
              <a:gd name="connsiteX50-44719" fmla="*/ 5825621 w 6115796"/>
              <a:gd name="connsiteY50-44720" fmla="*/ 4015525 h 6858000"/>
              <a:gd name="connsiteX51-44721" fmla="*/ 5860672 w 6115796"/>
              <a:gd name="connsiteY51-44722" fmla="*/ 4061579 h 6858000"/>
              <a:gd name="connsiteX52-44723" fmla="*/ 5894095 w 6115796"/>
              <a:gd name="connsiteY52-44724" fmla="*/ 4128857 h 6858000"/>
              <a:gd name="connsiteX53-44725" fmla="*/ 5903513 w 6115796"/>
              <a:gd name="connsiteY53-44726" fmla="*/ 4187661 h 6858000"/>
              <a:gd name="connsiteX54-44727" fmla="*/ 5946705 w 6115796"/>
              <a:gd name="connsiteY54-44728" fmla="*/ 4428051 h 6858000"/>
              <a:gd name="connsiteX55-44729" fmla="*/ 5949261 w 6115796"/>
              <a:gd name="connsiteY55-44730" fmla="*/ 4449185 h 6858000"/>
              <a:gd name="connsiteX56-44731" fmla="*/ 5968960 w 6115796"/>
              <a:gd name="connsiteY56-44732" fmla="*/ 4482655 h 6858000"/>
              <a:gd name="connsiteX57-44733" fmla="*/ 5998138 w 6115796"/>
              <a:gd name="connsiteY57-44734" fmla="*/ 4697518 h 6858000"/>
              <a:gd name="connsiteX58-44735" fmla="*/ 6007819 w 6115796"/>
              <a:gd name="connsiteY58-44736" fmla="*/ 4858148 h 6858000"/>
              <a:gd name="connsiteX59-44737" fmla="*/ 6007749 w 6115796"/>
              <a:gd name="connsiteY59-44738" fmla="*/ 4964715 h 6858000"/>
              <a:gd name="connsiteX60-44739" fmla="*/ 6005269 w 6115796"/>
              <a:gd name="connsiteY60-44740" fmla="*/ 5150567 h 6858000"/>
              <a:gd name="connsiteX61-44741" fmla="*/ 6001127 w 6115796"/>
              <a:gd name="connsiteY61-44742" fmla="*/ 5164609 h 6858000"/>
              <a:gd name="connsiteX62-44743" fmla="*/ 5998514 w 6115796"/>
              <a:gd name="connsiteY62-44744" fmla="*/ 5189673 h 6858000"/>
              <a:gd name="connsiteX63-44745" fmla="*/ 6018409 w 6115796"/>
              <a:gd name="connsiteY63-44746" fmla="*/ 5227157 h 6858000"/>
              <a:gd name="connsiteX64-44747" fmla="*/ 6036748 w 6115796"/>
              <a:gd name="connsiteY64-44748" fmla="*/ 5322752 h 6858000"/>
              <a:gd name="connsiteX65-44749" fmla="*/ 6037677 w 6115796"/>
              <a:gd name="connsiteY65-44750" fmla="*/ 5354807 h 6858000"/>
              <a:gd name="connsiteX66-44751" fmla="*/ 6053435 w 6115796"/>
              <a:gd name="connsiteY66-44752" fmla="*/ 5387547 h 6858000"/>
              <a:gd name="connsiteX67-44753" fmla="*/ 6068640 w 6115796"/>
              <a:gd name="connsiteY67-44754" fmla="*/ 5474503 h 6858000"/>
              <a:gd name="connsiteX68-44755" fmla="*/ 6080922 w 6115796"/>
              <a:gd name="connsiteY68-44756" fmla="*/ 5561070 h 6858000"/>
              <a:gd name="connsiteX69-44757" fmla="*/ 6096949 w 6115796"/>
              <a:gd name="connsiteY69-44758" fmla="*/ 5648179 h 6858000"/>
              <a:gd name="connsiteX70-44759" fmla="*/ 6115796 w 6115796"/>
              <a:gd name="connsiteY70-44760" fmla="*/ 5862844 h 6858000"/>
              <a:gd name="connsiteX71-44761" fmla="*/ 6045436 w 6115796"/>
              <a:gd name="connsiteY71-44762" fmla="*/ 6124480 h 6858000"/>
              <a:gd name="connsiteX72-44763" fmla="*/ 6030489 w 6115796"/>
              <a:gd name="connsiteY72-44764" fmla="*/ 6317666 h 6858000"/>
              <a:gd name="connsiteX73-44765" fmla="*/ 6007492 w 6115796"/>
              <a:gd name="connsiteY73-44766" fmla="*/ 6440818 h 6858000"/>
              <a:gd name="connsiteX74-44767" fmla="*/ 6009467 w 6115796"/>
              <a:gd name="connsiteY74-44768" fmla="*/ 6487076 h 6858000"/>
              <a:gd name="connsiteX75-44769" fmla="*/ 5995064 w 6115796"/>
              <a:gd name="connsiteY75-44770" fmla="*/ 6540791 h 6858000"/>
              <a:gd name="connsiteX76-44771" fmla="*/ 5986207 w 6115796"/>
              <a:gd name="connsiteY76-44772" fmla="*/ 6695855 h 6858000"/>
              <a:gd name="connsiteX77-44773" fmla="*/ 5979428 w 6115796"/>
              <a:gd name="connsiteY77-44774" fmla="*/ 6754678 h 6858000"/>
              <a:gd name="connsiteX78-44775" fmla="*/ 5984543 w 6115796"/>
              <a:gd name="connsiteY78-44776" fmla="*/ 6811016 h 6858000"/>
              <a:gd name="connsiteX79-44777" fmla="*/ 5979671 w 6115796"/>
              <a:gd name="connsiteY79-44778" fmla="*/ 6858000 h 6858000"/>
              <a:gd name="connsiteX80-44779" fmla="*/ 0 w 6115796"/>
              <a:gd name="connsiteY80-44780" fmla="*/ 6858000 h 6858000"/>
              <a:gd name="connsiteX81-44781" fmla="*/ 0 w 6115796"/>
              <a:gd name="connsiteY81-44782" fmla="*/ 0 h 6858000"/>
              <a:gd name="connsiteX0-44783" fmla="*/ 0 w 6115796"/>
              <a:gd name="connsiteY0-44784" fmla="*/ 0 h 6858000"/>
              <a:gd name="connsiteX1-44785" fmla="*/ 4965888 w 6115796"/>
              <a:gd name="connsiteY1-44786" fmla="*/ 0 h 6858000"/>
              <a:gd name="connsiteX2-44787" fmla="*/ 4967767 w 6115796"/>
              <a:gd name="connsiteY2-44788" fmla="*/ 7930 h 6858000"/>
              <a:gd name="connsiteX3-44789" fmla="*/ 4979444 w 6115796"/>
              <a:gd name="connsiteY3-44790" fmla="*/ 43921 h 6858000"/>
              <a:gd name="connsiteX4-44791" fmla="*/ 5021173 w 6115796"/>
              <a:gd name="connsiteY4-44792" fmla="*/ 123738 h 6858000"/>
              <a:gd name="connsiteX5-44793" fmla="*/ 5075458 w 6115796"/>
              <a:gd name="connsiteY5-44794" fmla="*/ 264355 h 6858000"/>
              <a:gd name="connsiteX6-44795" fmla="*/ 5081175 w 6115796"/>
              <a:gd name="connsiteY6-44796" fmla="*/ 277448 h 6858000"/>
              <a:gd name="connsiteX7-44797" fmla="*/ 5097011 w 6115796"/>
              <a:gd name="connsiteY7-44798" fmla="*/ 355616 h 6858000"/>
              <a:gd name="connsiteX8-44799" fmla="*/ 5153000 w 6115796"/>
              <a:gd name="connsiteY8-44800" fmla="*/ 507134 h 6858000"/>
              <a:gd name="connsiteX9-44801" fmla="*/ 5171282 w 6115796"/>
              <a:gd name="connsiteY9-44802" fmla="*/ 602071 h 6858000"/>
              <a:gd name="connsiteX10-44803" fmla="*/ 5176196 w 6115796"/>
              <a:gd name="connsiteY10-44804" fmla="*/ 636822 h 6858000"/>
              <a:gd name="connsiteX11-44805" fmla="*/ 5189051 w 6115796"/>
              <a:gd name="connsiteY11-44806" fmla="*/ 782518 h 6858000"/>
              <a:gd name="connsiteX12-44807" fmla="*/ 5218707 w 6115796"/>
              <a:gd name="connsiteY12-44808" fmla="*/ 886387 h 6858000"/>
              <a:gd name="connsiteX13-44809" fmla="*/ 5221281 w 6115796"/>
              <a:gd name="connsiteY13-44810" fmla="*/ 920873 h 6858000"/>
              <a:gd name="connsiteX14-44811" fmla="*/ 5201018 w 6115796"/>
              <a:gd name="connsiteY14-44812" fmla="*/ 1095027 h 6858000"/>
              <a:gd name="connsiteX15-44813" fmla="*/ 5189234 w 6115796"/>
              <a:gd name="connsiteY15-44814" fmla="*/ 1217308 h 6858000"/>
              <a:gd name="connsiteX16-44815" fmla="*/ 5202769 w 6115796"/>
              <a:gd name="connsiteY16-44816" fmla="*/ 1269450 h 6858000"/>
              <a:gd name="connsiteX17-44817" fmla="*/ 5225968 w 6115796"/>
              <a:gd name="connsiteY17-44818" fmla="*/ 1357994 h 6858000"/>
              <a:gd name="connsiteX18-44819" fmla="*/ 5231437 w 6115796"/>
              <a:gd name="connsiteY18-44820" fmla="*/ 1373779 h 6858000"/>
              <a:gd name="connsiteX19-44821" fmla="*/ 5237226 w 6115796"/>
              <a:gd name="connsiteY19-44822" fmla="*/ 1441327 h 6858000"/>
              <a:gd name="connsiteX20-44823" fmla="*/ 5255653 w 6115796"/>
              <a:gd name="connsiteY20-44824" fmla="*/ 1524712 h 6858000"/>
              <a:gd name="connsiteX21-44825" fmla="*/ 5263491 w 6115796"/>
              <a:gd name="connsiteY21-44826" fmla="*/ 1642938 h 6858000"/>
              <a:gd name="connsiteX22-44827" fmla="*/ 5256552 w 6115796"/>
              <a:gd name="connsiteY22-44828" fmla="*/ 1672509 h 6858000"/>
              <a:gd name="connsiteX23-44829" fmla="*/ 5266931 w 6115796"/>
              <a:gd name="connsiteY23-44830" fmla="*/ 1866147 h 6858000"/>
              <a:gd name="connsiteX24-44831" fmla="*/ 5255696 w 6115796"/>
              <a:gd name="connsiteY24-44832" fmla="*/ 1953770 h 6858000"/>
              <a:gd name="connsiteX25-44833" fmla="*/ 5252592 w 6115796"/>
              <a:gd name="connsiteY25-44834" fmla="*/ 2092210 h 6858000"/>
              <a:gd name="connsiteX26-44835" fmla="*/ 5250104 w 6115796"/>
              <a:gd name="connsiteY26-44836" fmla="*/ 2249166 h 6858000"/>
              <a:gd name="connsiteX27-44837" fmla="*/ 5250644 w 6115796"/>
              <a:gd name="connsiteY27-44838" fmla="*/ 2266619 h 6858000"/>
              <a:gd name="connsiteX28-44839" fmla="*/ 5293877 w 6115796"/>
              <a:gd name="connsiteY28-44840" fmla="*/ 2368649 h 6858000"/>
              <a:gd name="connsiteX29-44841" fmla="*/ 5311338 w 6115796"/>
              <a:gd name="connsiteY29-44842" fmla="*/ 2404034 h 6858000"/>
              <a:gd name="connsiteX30-44843" fmla="*/ 5338366 w 6115796"/>
              <a:gd name="connsiteY30-44844" fmla="*/ 2465052 h 6858000"/>
              <a:gd name="connsiteX31-44845" fmla="*/ 5371263 w 6115796"/>
              <a:gd name="connsiteY31-44846" fmla="*/ 2586413 h 6858000"/>
              <a:gd name="connsiteX32-44847" fmla="*/ 5407503 w 6115796"/>
              <a:gd name="connsiteY32-44848" fmla="*/ 2786290 h 6858000"/>
              <a:gd name="connsiteX33-44849" fmla="*/ 5407356 w 6115796"/>
              <a:gd name="connsiteY33-44850" fmla="*/ 2787545 h 6858000"/>
              <a:gd name="connsiteX34-44851" fmla="*/ 5457023 w 6115796"/>
              <a:gd name="connsiteY34-44852" fmla="*/ 2858292 h 6858000"/>
              <a:gd name="connsiteX35-44853" fmla="*/ 5484061 w 6115796"/>
              <a:gd name="connsiteY35-44854" fmla="*/ 2919216 h 6858000"/>
              <a:gd name="connsiteX36-44855" fmla="*/ 5491940 w 6115796"/>
              <a:gd name="connsiteY36-44856" fmla="*/ 3015985 h 6858000"/>
              <a:gd name="connsiteX37-44857" fmla="*/ 5503944 w 6115796"/>
              <a:gd name="connsiteY37-44858" fmla="*/ 3123335 h 6858000"/>
              <a:gd name="connsiteX38-44859" fmla="*/ 5516007 w 6115796"/>
              <a:gd name="connsiteY38-44860" fmla="*/ 3258473 h 6858000"/>
              <a:gd name="connsiteX39-44861" fmla="*/ 5589758 w 6115796"/>
              <a:gd name="connsiteY39-44862" fmla="*/ 3453699 h 6858000"/>
              <a:gd name="connsiteX40-44863" fmla="*/ 5596144 w 6115796"/>
              <a:gd name="connsiteY40-44864" fmla="*/ 3534624 h 6858000"/>
              <a:gd name="connsiteX41-44865" fmla="*/ 5597750 w 6115796"/>
              <a:gd name="connsiteY41-44866" fmla="*/ 3534129 h 6858000"/>
              <a:gd name="connsiteX42-44867" fmla="*/ 5618377 w 6115796"/>
              <a:gd name="connsiteY42-44868" fmla="*/ 3588431 h 6858000"/>
              <a:gd name="connsiteX43-44869" fmla="*/ 5655472 w 6115796"/>
              <a:gd name="connsiteY43-44870" fmla="*/ 3678877 h 6858000"/>
              <a:gd name="connsiteX44-44871" fmla="*/ 5683015 w 6115796"/>
              <a:gd name="connsiteY44-44872" fmla="*/ 3762025 h 6858000"/>
              <a:gd name="connsiteX45-44873" fmla="*/ 5696643 w 6115796"/>
              <a:gd name="connsiteY45-44874" fmla="*/ 3773888 h 6858000"/>
              <a:gd name="connsiteX46-44875" fmla="*/ 5768491 w 6115796"/>
              <a:gd name="connsiteY46-44876" fmla="*/ 3914399 h 6858000"/>
              <a:gd name="connsiteX47-44877" fmla="*/ 5793123 w 6115796"/>
              <a:gd name="connsiteY47-44878" fmla="*/ 3969952 h 6858000"/>
              <a:gd name="connsiteX48-44879" fmla="*/ 5808321 w 6115796"/>
              <a:gd name="connsiteY48-44880" fmla="*/ 3988153 h 6858000"/>
              <a:gd name="connsiteX49-44881" fmla="*/ 5825621 w 6115796"/>
              <a:gd name="connsiteY49-44882" fmla="*/ 4015525 h 6858000"/>
              <a:gd name="connsiteX50-44883" fmla="*/ 5860672 w 6115796"/>
              <a:gd name="connsiteY50-44884" fmla="*/ 4061579 h 6858000"/>
              <a:gd name="connsiteX51-44885" fmla="*/ 5894095 w 6115796"/>
              <a:gd name="connsiteY51-44886" fmla="*/ 4128857 h 6858000"/>
              <a:gd name="connsiteX52-44887" fmla="*/ 5903513 w 6115796"/>
              <a:gd name="connsiteY52-44888" fmla="*/ 4187661 h 6858000"/>
              <a:gd name="connsiteX53-44889" fmla="*/ 5946705 w 6115796"/>
              <a:gd name="connsiteY53-44890" fmla="*/ 4428051 h 6858000"/>
              <a:gd name="connsiteX54-44891" fmla="*/ 5949261 w 6115796"/>
              <a:gd name="connsiteY54-44892" fmla="*/ 4449185 h 6858000"/>
              <a:gd name="connsiteX55-44893" fmla="*/ 5968960 w 6115796"/>
              <a:gd name="connsiteY55-44894" fmla="*/ 4482655 h 6858000"/>
              <a:gd name="connsiteX56-44895" fmla="*/ 5998138 w 6115796"/>
              <a:gd name="connsiteY56-44896" fmla="*/ 4697518 h 6858000"/>
              <a:gd name="connsiteX57-44897" fmla="*/ 6007819 w 6115796"/>
              <a:gd name="connsiteY57-44898" fmla="*/ 4858148 h 6858000"/>
              <a:gd name="connsiteX58-44899" fmla="*/ 6007749 w 6115796"/>
              <a:gd name="connsiteY58-44900" fmla="*/ 4964715 h 6858000"/>
              <a:gd name="connsiteX59-44901" fmla="*/ 6005269 w 6115796"/>
              <a:gd name="connsiteY59-44902" fmla="*/ 5150567 h 6858000"/>
              <a:gd name="connsiteX60-44903" fmla="*/ 6001127 w 6115796"/>
              <a:gd name="connsiteY60-44904" fmla="*/ 5164609 h 6858000"/>
              <a:gd name="connsiteX61-44905" fmla="*/ 5998514 w 6115796"/>
              <a:gd name="connsiteY61-44906" fmla="*/ 5189673 h 6858000"/>
              <a:gd name="connsiteX62-44907" fmla="*/ 6018409 w 6115796"/>
              <a:gd name="connsiteY62-44908" fmla="*/ 5227157 h 6858000"/>
              <a:gd name="connsiteX63-44909" fmla="*/ 6036748 w 6115796"/>
              <a:gd name="connsiteY63-44910" fmla="*/ 5322752 h 6858000"/>
              <a:gd name="connsiteX64-44911" fmla="*/ 6037677 w 6115796"/>
              <a:gd name="connsiteY64-44912" fmla="*/ 5354807 h 6858000"/>
              <a:gd name="connsiteX65-44913" fmla="*/ 6053435 w 6115796"/>
              <a:gd name="connsiteY65-44914" fmla="*/ 5387547 h 6858000"/>
              <a:gd name="connsiteX66-44915" fmla="*/ 6068640 w 6115796"/>
              <a:gd name="connsiteY66-44916" fmla="*/ 5474503 h 6858000"/>
              <a:gd name="connsiteX67-44917" fmla="*/ 6080922 w 6115796"/>
              <a:gd name="connsiteY67-44918" fmla="*/ 5561070 h 6858000"/>
              <a:gd name="connsiteX68-44919" fmla="*/ 6096949 w 6115796"/>
              <a:gd name="connsiteY68-44920" fmla="*/ 5648179 h 6858000"/>
              <a:gd name="connsiteX69-44921" fmla="*/ 6115796 w 6115796"/>
              <a:gd name="connsiteY69-44922" fmla="*/ 5862844 h 6858000"/>
              <a:gd name="connsiteX70-44923" fmla="*/ 6045436 w 6115796"/>
              <a:gd name="connsiteY70-44924" fmla="*/ 6124480 h 6858000"/>
              <a:gd name="connsiteX71-44925" fmla="*/ 6030489 w 6115796"/>
              <a:gd name="connsiteY71-44926" fmla="*/ 6317666 h 6858000"/>
              <a:gd name="connsiteX72-44927" fmla="*/ 6007492 w 6115796"/>
              <a:gd name="connsiteY72-44928" fmla="*/ 6440818 h 6858000"/>
              <a:gd name="connsiteX73-44929" fmla="*/ 6009467 w 6115796"/>
              <a:gd name="connsiteY73-44930" fmla="*/ 6487076 h 6858000"/>
              <a:gd name="connsiteX74-44931" fmla="*/ 5995064 w 6115796"/>
              <a:gd name="connsiteY74-44932" fmla="*/ 6540791 h 6858000"/>
              <a:gd name="connsiteX75-44933" fmla="*/ 5986207 w 6115796"/>
              <a:gd name="connsiteY75-44934" fmla="*/ 6695855 h 6858000"/>
              <a:gd name="connsiteX76-44935" fmla="*/ 5979428 w 6115796"/>
              <a:gd name="connsiteY76-44936" fmla="*/ 6754678 h 6858000"/>
              <a:gd name="connsiteX77-44937" fmla="*/ 5984543 w 6115796"/>
              <a:gd name="connsiteY77-44938" fmla="*/ 6811016 h 6858000"/>
              <a:gd name="connsiteX78-44939" fmla="*/ 5979671 w 6115796"/>
              <a:gd name="connsiteY78-44940" fmla="*/ 6858000 h 6858000"/>
              <a:gd name="connsiteX79-44941" fmla="*/ 0 w 6115796"/>
              <a:gd name="connsiteY79-44942" fmla="*/ 6858000 h 6858000"/>
              <a:gd name="connsiteX80-44943" fmla="*/ 0 w 6115796"/>
              <a:gd name="connsiteY80-44944" fmla="*/ 0 h 6858000"/>
              <a:gd name="connsiteX0-44945" fmla="*/ 0 w 6115796"/>
              <a:gd name="connsiteY0-44946" fmla="*/ 0 h 6858000"/>
              <a:gd name="connsiteX1-44947" fmla="*/ 4965888 w 6115796"/>
              <a:gd name="connsiteY1-44948" fmla="*/ 0 h 6858000"/>
              <a:gd name="connsiteX2-44949" fmla="*/ 4967767 w 6115796"/>
              <a:gd name="connsiteY2-44950" fmla="*/ 7930 h 6858000"/>
              <a:gd name="connsiteX3-44951" fmla="*/ 4979444 w 6115796"/>
              <a:gd name="connsiteY3-44952" fmla="*/ 43921 h 6858000"/>
              <a:gd name="connsiteX4-44953" fmla="*/ 5021173 w 6115796"/>
              <a:gd name="connsiteY4-44954" fmla="*/ 123738 h 6858000"/>
              <a:gd name="connsiteX5-44955" fmla="*/ 5075458 w 6115796"/>
              <a:gd name="connsiteY5-44956" fmla="*/ 264355 h 6858000"/>
              <a:gd name="connsiteX6-44957" fmla="*/ 5081175 w 6115796"/>
              <a:gd name="connsiteY6-44958" fmla="*/ 277448 h 6858000"/>
              <a:gd name="connsiteX7-44959" fmla="*/ 5097011 w 6115796"/>
              <a:gd name="connsiteY7-44960" fmla="*/ 355616 h 6858000"/>
              <a:gd name="connsiteX8-44961" fmla="*/ 5153000 w 6115796"/>
              <a:gd name="connsiteY8-44962" fmla="*/ 507134 h 6858000"/>
              <a:gd name="connsiteX9-44963" fmla="*/ 5171282 w 6115796"/>
              <a:gd name="connsiteY9-44964" fmla="*/ 602071 h 6858000"/>
              <a:gd name="connsiteX10-44965" fmla="*/ 5176196 w 6115796"/>
              <a:gd name="connsiteY10-44966" fmla="*/ 636822 h 6858000"/>
              <a:gd name="connsiteX11-44967" fmla="*/ 5189051 w 6115796"/>
              <a:gd name="connsiteY11-44968" fmla="*/ 782518 h 6858000"/>
              <a:gd name="connsiteX12-44969" fmla="*/ 5218707 w 6115796"/>
              <a:gd name="connsiteY12-44970" fmla="*/ 886387 h 6858000"/>
              <a:gd name="connsiteX13-44971" fmla="*/ 5221281 w 6115796"/>
              <a:gd name="connsiteY13-44972" fmla="*/ 920873 h 6858000"/>
              <a:gd name="connsiteX14-44973" fmla="*/ 5201018 w 6115796"/>
              <a:gd name="connsiteY14-44974" fmla="*/ 1095027 h 6858000"/>
              <a:gd name="connsiteX15-44975" fmla="*/ 5189234 w 6115796"/>
              <a:gd name="connsiteY15-44976" fmla="*/ 1217308 h 6858000"/>
              <a:gd name="connsiteX16-44977" fmla="*/ 5202769 w 6115796"/>
              <a:gd name="connsiteY16-44978" fmla="*/ 1269450 h 6858000"/>
              <a:gd name="connsiteX17-44979" fmla="*/ 5225968 w 6115796"/>
              <a:gd name="connsiteY17-44980" fmla="*/ 1357994 h 6858000"/>
              <a:gd name="connsiteX18-44981" fmla="*/ 5231437 w 6115796"/>
              <a:gd name="connsiteY18-44982" fmla="*/ 1373779 h 6858000"/>
              <a:gd name="connsiteX19-44983" fmla="*/ 5237226 w 6115796"/>
              <a:gd name="connsiteY19-44984" fmla="*/ 1441327 h 6858000"/>
              <a:gd name="connsiteX20-44985" fmla="*/ 5255653 w 6115796"/>
              <a:gd name="connsiteY20-44986" fmla="*/ 1524712 h 6858000"/>
              <a:gd name="connsiteX21-44987" fmla="*/ 5263491 w 6115796"/>
              <a:gd name="connsiteY21-44988" fmla="*/ 1642938 h 6858000"/>
              <a:gd name="connsiteX22-44989" fmla="*/ 5256552 w 6115796"/>
              <a:gd name="connsiteY22-44990" fmla="*/ 1672509 h 6858000"/>
              <a:gd name="connsiteX23-44991" fmla="*/ 5266931 w 6115796"/>
              <a:gd name="connsiteY23-44992" fmla="*/ 1866147 h 6858000"/>
              <a:gd name="connsiteX24-44993" fmla="*/ 5255696 w 6115796"/>
              <a:gd name="connsiteY24-44994" fmla="*/ 1953770 h 6858000"/>
              <a:gd name="connsiteX25-44995" fmla="*/ 5252592 w 6115796"/>
              <a:gd name="connsiteY25-44996" fmla="*/ 2092210 h 6858000"/>
              <a:gd name="connsiteX26-44997" fmla="*/ 5257248 w 6115796"/>
              <a:gd name="connsiteY26-44998" fmla="*/ 2203922 h 6858000"/>
              <a:gd name="connsiteX27-44999" fmla="*/ 5250644 w 6115796"/>
              <a:gd name="connsiteY27-45000" fmla="*/ 2266619 h 6858000"/>
              <a:gd name="connsiteX28-45001" fmla="*/ 5293877 w 6115796"/>
              <a:gd name="connsiteY28-45002" fmla="*/ 2368649 h 6858000"/>
              <a:gd name="connsiteX29-45003" fmla="*/ 5311338 w 6115796"/>
              <a:gd name="connsiteY29-45004" fmla="*/ 2404034 h 6858000"/>
              <a:gd name="connsiteX30-45005" fmla="*/ 5338366 w 6115796"/>
              <a:gd name="connsiteY30-45006" fmla="*/ 2465052 h 6858000"/>
              <a:gd name="connsiteX31-45007" fmla="*/ 5371263 w 6115796"/>
              <a:gd name="connsiteY31-45008" fmla="*/ 2586413 h 6858000"/>
              <a:gd name="connsiteX32-45009" fmla="*/ 5407503 w 6115796"/>
              <a:gd name="connsiteY32-45010" fmla="*/ 2786290 h 6858000"/>
              <a:gd name="connsiteX33-45011" fmla="*/ 5407356 w 6115796"/>
              <a:gd name="connsiteY33-45012" fmla="*/ 2787545 h 6858000"/>
              <a:gd name="connsiteX34-45013" fmla="*/ 5457023 w 6115796"/>
              <a:gd name="connsiteY34-45014" fmla="*/ 2858292 h 6858000"/>
              <a:gd name="connsiteX35-45015" fmla="*/ 5484061 w 6115796"/>
              <a:gd name="connsiteY35-45016" fmla="*/ 2919216 h 6858000"/>
              <a:gd name="connsiteX36-45017" fmla="*/ 5491940 w 6115796"/>
              <a:gd name="connsiteY36-45018" fmla="*/ 3015985 h 6858000"/>
              <a:gd name="connsiteX37-45019" fmla="*/ 5503944 w 6115796"/>
              <a:gd name="connsiteY37-45020" fmla="*/ 3123335 h 6858000"/>
              <a:gd name="connsiteX38-45021" fmla="*/ 5516007 w 6115796"/>
              <a:gd name="connsiteY38-45022" fmla="*/ 3258473 h 6858000"/>
              <a:gd name="connsiteX39-45023" fmla="*/ 5589758 w 6115796"/>
              <a:gd name="connsiteY39-45024" fmla="*/ 3453699 h 6858000"/>
              <a:gd name="connsiteX40-45025" fmla="*/ 5596144 w 6115796"/>
              <a:gd name="connsiteY40-45026" fmla="*/ 3534624 h 6858000"/>
              <a:gd name="connsiteX41-45027" fmla="*/ 5597750 w 6115796"/>
              <a:gd name="connsiteY41-45028" fmla="*/ 3534129 h 6858000"/>
              <a:gd name="connsiteX42-45029" fmla="*/ 5618377 w 6115796"/>
              <a:gd name="connsiteY42-45030" fmla="*/ 3588431 h 6858000"/>
              <a:gd name="connsiteX43-45031" fmla="*/ 5655472 w 6115796"/>
              <a:gd name="connsiteY43-45032" fmla="*/ 3678877 h 6858000"/>
              <a:gd name="connsiteX44-45033" fmla="*/ 5683015 w 6115796"/>
              <a:gd name="connsiteY44-45034" fmla="*/ 3762025 h 6858000"/>
              <a:gd name="connsiteX45-45035" fmla="*/ 5696643 w 6115796"/>
              <a:gd name="connsiteY45-45036" fmla="*/ 3773888 h 6858000"/>
              <a:gd name="connsiteX46-45037" fmla="*/ 5768491 w 6115796"/>
              <a:gd name="connsiteY46-45038" fmla="*/ 3914399 h 6858000"/>
              <a:gd name="connsiteX47-45039" fmla="*/ 5793123 w 6115796"/>
              <a:gd name="connsiteY47-45040" fmla="*/ 3969952 h 6858000"/>
              <a:gd name="connsiteX48-45041" fmla="*/ 5808321 w 6115796"/>
              <a:gd name="connsiteY48-45042" fmla="*/ 3988153 h 6858000"/>
              <a:gd name="connsiteX49-45043" fmla="*/ 5825621 w 6115796"/>
              <a:gd name="connsiteY49-45044" fmla="*/ 4015525 h 6858000"/>
              <a:gd name="connsiteX50-45045" fmla="*/ 5860672 w 6115796"/>
              <a:gd name="connsiteY50-45046" fmla="*/ 4061579 h 6858000"/>
              <a:gd name="connsiteX51-45047" fmla="*/ 5894095 w 6115796"/>
              <a:gd name="connsiteY51-45048" fmla="*/ 4128857 h 6858000"/>
              <a:gd name="connsiteX52-45049" fmla="*/ 5903513 w 6115796"/>
              <a:gd name="connsiteY52-45050" fmla="*/ 4187661 h 6858000"/>
              <a:gd name="connsiteX53-45051" fmla="*/ 5946705 w 6115796"/>
              <a:gd name="connsiteY53-45052" fmla="*/ 4428051 h 6858000"/>
              <a:gd name="connsiteX54-45053" fmla="*/ 5949261 w 6115796"/>
              <a:gd name="connsiteY54-45054" fmla="*/ 4449185 h 6858000"/>
              <a:gd name="connsiteX55-45055" fmla="*/ 5968960 w 6115796"/>
              <a:gd name="connsiteY55-45056" fmla="*/ 4482655 h 6858000"/>
              <a:gd name="connsiteX56-45057" fmla="*/ 5998138 w 6115796"/>
              <a:gd name="connsiteY56-45058" fmla="*/ 4697518 h 6858000"/>
              <a:gd name="connsiteX57-45059" fmla="*/ 6007819 w 6115796"/>
              <a:gd name="connsiteY57-45060" fmla="*/ 4858148 h 6858000"/>
              <a:gd name="connsiteX58-45061" fmla="*/ 6007749 w 6115796"/>
              <a:gd name="connsiteY58-45062" fmla="*/ 4964715 h 6858000"/>
              <a:gd name="connsiteX59-45063" fmla="*/ 6005269 w 6115796"/>
              <a:gd name="connsiteY59-45064" fmla="*/ 5150567 h 6858000"/>
              <a:gd name="connsiteX60-45065" fmla="*/ 6001127 w 6115796"/>
              <a:gd name="connsiteY60-45066" fmla="*/ 5164609 h 6858000"/>
              <a:gd name="connsiteX61-45067" fmla="*/ 5998514 w 6115796"/>
              <a:gd name="connsiteY61-45068" fmla="*/ 5189673 h 6858000"/>
              <a:gd name="connsiteX62-45069" fmla="*/ 6018409 w 6115796"/>
              <a:gd name="connsiteY62-45070" fmla="*/ 5227157 h 6858000"/>
              <a:gd name="connsiteX63-45071" fmla="*/ 6036748 w 6115796"/>
              <a:gd name="connsiteY63-45072" fmla="*/ 5322752 h 6858000"/>
              <a:gd name="connsiteX64-45073" fmla="*/ 6037677 w 6115796"/>
              <a:gd name="connsiteY64-45074" fmla="*/ 5354807 h 6858000"/>
              <a:gd name="connsiteX65-45075" fmla="*/ 6053435 w 6115796"/>
              <a:gd name="connsiteY65-45076" fmla="*/ 5387547 h 6858000"/>
              <a:gd name="connsiteX66-45077" fmla="*/ 6068640 w 6115796"/>
              <a:gd name="connsiteY66-45078" fmla="*/ 5474503 h 6858000"/>
              <a:gd name="connsiteX67-45079" fmla="*/ 6080922 w 6115796"/>
              <a:gd name="connsiteY67-45080" fmla="*/ 5561070 h 6858000"/>
              <a:gd name="connsiteX68-45081" fmla="*/ 6096949 w 6115796"/>
              <a:gd name="connsiteY68-45082" fmla="*/ 5648179 h 6858000"/>
              <a:gd name="connsiteX69-45083" fmla="*/ 6115796 w 6115796"/>
              <a:gd name="connsiteY69-45084" fmla="*/ 5862844 h 6858000"/>
              <a:gd name="connsiteX70-45085" fmla="*/ 6045436 w 6115796"/>
              <a:gd name="connsiteY70-45086" fmla="*/ 6124480 h 6858000"/>
              <a:gd name="connsiteX71-45087" fmla="*/ 6030489 w 6115796"/>
              <a:gd name="connsiteY71-45088" fmla="*/ 6317666 h 6858000"/>
              <a:gd name="connsiteX72-45089" fmla="*/ 6007492 w 6115796"/>
              <a:gd name="connsiteY72-45090" fmla="*/ 6440818 h 6858000"/>
              <a:gd name="connsiteX73-45091" fmla="*/ 6009467 w 6115796"/>
              <a:gd name="connsiteY73-45092" fmla="*/ 6487076 h 6858000"/>
              <a:gd name="connsiteX74-45093" fmla="*/ 5995064 w 6115796"/>
              <a:gd name="connsiteY74-45094" fmla="*/ 6540791 h 6858000"/>
              <a:gd name="connsiteX75-45095" fmla="*/ 5986207 w 6115796"/>
              <a:gd name="connsiteY75-45096" fmla="*/ 6695855 h 6858000"/>
              <a:gd name="connsiteX76-45097" fmla="*/ 5979428 w 6115796"/>
              <a:gd name="connsiteY76-45098" fmla="*/ 6754678 h 6858000"/>
              <a:gd name="connsiteX77-45099" fmla="*/ 5984543 w 6115796"/>
              <a:gd name="connsiteY77-45100" fmla="*/ 6811016 h 6858000"/>
              <a:gd name="connsiteX78-45101" fmla="*/ 5979671 w 6115796"/>
              <a:gd name="connsiteY78-45102" fmla="*/ 6858000 h 6858000"/>
              <a:gd name="connsiteX79-45103" fmla="*/ 0 w 6115796"/>
              <a:gd name="connsiteY79-45104" fmla="*/ 6858000 h 6858000"/>
              <a:gd name="connsiteX80-45105" fmla="*/ 0 w 6115796"/>
              <a:gd name="connsiteY80-45106" fmla="*/ 0 h 6858000"/>
              <a:gd name="connsiteX0-45107" fmla="*/ 0 w 6115796"/>
              <a:gd name="connsiteY0-45108" fmla="*/ 0 h 6858000"/>
              <a:gd name="connsiteX1-45109" fmla="*/ 4965888 w 6115796"/>
              <a:gd name="connsiteY1-45110" fmla="*/ 0 h 6858000"/>
              <a:gd name="connsiteX2-45111" fmla="*/ 4967767 w 6115796"/>
              <a:gd name="connsiteY2-45112" fmla="*/ 7930 h 6858000"/>
              <a:gd name="connsiteX3-45113" fmla="*/ 4979444 w 6115796"/>
              <a:gd name="connsiteY3-45114" fmla="*/ 43921 h 6858000"/>
              <a:gd name="connsiteX4-45115" fmla="*/ 5021173 w 6115796"/>
              <a:gd name="connsiteY4-45116" fmla="*/ 123738 h 6858000"/>
              <a:gd name="connsiteX5-45117" fmla="*/ 5075458 w 6115796"/>
              <a:gd name="connsiteY5-45118" fmla="*/ 264355 h 6858000"/>
              <a:gd name="connsiteX6-45119" fmla="*/ 5081175 w 6115796"/>
              <a:gd name="connsiteY6-45120" fmla="*/ 277448 h 6858000"/>
              <a:gd name="connsiteX7-45121" fmla="*/ 5097011 w 6115796"/>
              <a:gd name="connsiteY7-45122" fmla="*/ 355616 h 6858000"/>
              <a:gd name="connsiteX8-45123" fmla="*/ 5153000 w 6115796"/>
              <a:gd name="connsiteY8-45124" fmla="*/ 507134 h 6858000"/>
              <a:gd name="connsiteX9-45125" fmla="*/ 5171282 w 6115796"/>
              <a:gd name="connsiteY9-45126" fmla="*/ 602071 h 6858000"/>
              <a:gd name="connsiteX10-45127" fmla="*/ 5176196 w 6115796"/>
              <a:gd name="connsiteY10-45128" fmla="*/ 636822 h 6858000"/>
              <a:gd name="connsiteX11-45129" fmla="*/ 5189051 w 6115796"/>
              <a:gd name="connsiteY11-45130" fmla="*/ 782518 h 6858000"/>
              <a:gd name="connsiteX12-45131" fmla="*/ 5218707 w 6115796"/>
              <a:gd name="connsiteY12-45132" fmla="*/ 886387 h 6858000"/>
              <a:gd name="connsiteX13-45133" fmla="*/ 5221281 w 6115796"/>
              <a:gd name="connsiteY13-45134" fmla="*/ 920873 h 6858000"/>
              <a:gd name="connsiteX14-45135" fmla="*/ 5201018 w 6115796"/>
              <a:gd name="connsiteY14-45136" fmla="*/ 1095027 h 6858000"/>
              <a:gd name="connsiteX15-45137" fmla="*/ 5189234 w 6115796"/>
              <a:gd name="connsiteY15-45138" fmla="*/ 1217308 h 6858000"/>
              <a:gd name="connsiteX16-45139" fmla="*/ 5202769 w 6115796"/>
              <a:gd name="connsiteY16-45140" fmla="*/ 1269450 h 6858000"/>
              <a:gd name="connsiteX17-45141" fmla="*/ 5225968 w 6115796"/>
              <a:gd name="connsiteY17-45142" fmla="*/ 1357994 h 6858000"/>
              <a:gd name="connsiteX18-45143" fmla="*/ 5231437 w 6115796"/>
              <a:gd name="connsiteY18-45144" fmla="*/ 1373779 h 6858000"/>
              <a:gd name="connsiteX19-45145" fmla="*/ 5237226 w 6115796"/>
              <a:gd name="connsiteY19-45146" fmla="*/ 1441327 h 6858000"/>
              <a:gd name="connsiteX20-45147" fmla="*/ 5255653 w 6115796"/>
              <a:gd name="connsiteY20-45148" fmla="*/ 1524712 h 6858000"/>
              <a:gd name="connsiteX21-45149" fmla="*/ 5263491 w 6115796"/>
              <a:gd name="connsiteY21-45150" fmla="*/ 1642938 h 6858000"/>
              <a:gd name="connsiteX22-45151" fmla="*/ 5256552 w 6115796"/>
              <a:gd name="connsiteY22-45152" fmla="*/ 1672509 h 6858000"/>
              <a:gd name="connsiteX23-45153" fmla="*/ 5266931 w 6115796"/>
              <a:gd name="connsiteY23-45154" fmla="*/ 1866147 h 6858000"/>
              <a:gd name="connsiteX24-45155" fmla="*/ 5255696 w 6115796"/>
              <a:gd name="connsiteY24-45156" fmla="*/ 1953770 h 6858000"/>
              <a:gd name="connsiteX25-45157" fmla="*/ 5252592 w 6115796"/>
              <a:gd name="connsiteY25-45158" fmla="*/ 2092210 h 6858000"/>
              <a:gd name="connsiteX26-45159" fmla="*/ 5257248 w 6115796"/>
              <a:gd name="connsiteY26-45160" fmla="*/ 2203922 h 6858000"/>
              <a:gd name="connsiteX27-45161" fmla="*/ 5250644 w 6115796"/>
              <a:gd name="connsiteY27-45162" fmla="*/ 2266619 h 6858000"/>
              <a:gd name="connsiteX28-45163" fmla="*/ 5293877 w 6115796"/>
              <a:gd name="connsiteY28-45164" fmla="*/ 2368649 h 6858000"/>
              <a:gd name="connsiteX29-45165" fmla="*/ 5311338 w 6115796"/>
              <a:gd name="connsiteY29-45166" fmla="*/ 2404034 h 6858000"/>
              <a:gd name="connsiteX30-45167" fmla="*/ 5338366 w 6115796"/>
              <a:gd name="connsiteY30-45168" fmla="*/ 2465052 h 6858000"/>
              <a:gd name="connsiteX31-45169" fmla="*/ 5371263 w 6115796"/>
              <a:gd name="connsiteY31-45170" fmla="*/ 2586413 h 6858000"/>
              <a:gd name="connsiteX32-45171" fmla="*/ 5407503 w 6115796"/>
              <a:gd name="connsiteY32-45172" fmla="*/ 2786290 h 6858000"/>
              <a:gd name="connsiteX33-45173" fmla="*/ 5407356 w 6115796"/>
              <a:gd name="connsiteY33-45174" fmla="*/ 2787545 h 6858000"/>
              <a:gd name="connsiteX34-45175" fmla="*/ 5457023 w 6115796"/>
              <a:gd name="connsiteY34-45176" fmla="*/ 2858292 h 6858000"/>
              <a:gd name="connsiteX35-45177" fmla="*/ 5484061 w 6115796"/>
              <a:gd name="connsiteY35-45178" fmla="*/ 2919216 h 6858000"/>
              <a:gd name="connsiteX36-45179" fmla="*/ 5491940 w 6115796"/>
              <a:gd name="connsiteY36-45180" fmla="*/ 3015985 h 6858000"/>
              <a:gd name="connsiteX37-45181" fmla="*/ 5503944 w 6115796"/>
              <a:gd name="connsiteY37-45182" fmla="*/ 3123335 h 6858000"/>
              <a:gd name="connsiteX38-45183" fmla="*/ 5516007 w 6115796"/>
              <a:gd name="connsiteY38-45184" fmla="*/ 3258473 h 6858000"/>
              <a:gd name="connsiteX39-45185" fmla="*/ 5589758 w 6115796"/>
              <a:gd name="connsiteY39-45186" fmla="*/ 3453699 h 6858000"/>
              <a:gd name="connsiteX40-45187" fmla="*/ 5596144 w 6115796"/>
              <a:gd name="connsiteY40-45188" fmla="*/ 3534624 h 6858000"/>
              <a:gd name="connsiteX41-45189" fmla="*/ 5597750 w 6115796"/>
              <a:gd name="connsiteY41-45190" fmla="*/ 3534129 h 6858000"/>
              <a:gd name="connsiteX42-45191" fmla="*/ 5618377 w 6115796"/>
              <a:gd name="connsiteY42-45192" fmla="*/ 3588431 h 6858000"/>
              <a:gd name="connsiteX43-45193" fmla="*/ 5655472 w 6115796"/>
              <a:gd name="connsiteY43-45194" fmla="*/ 3678877 h 6858000"/>
              <a:gd name="connsiteX44-45195" fmla="*/ 5683015 w 6115796"/>
              <a:gd name="connsiteY44-45196" fmla="*/ 3762025 h 6858000"/>
              <a:gd name="connsiteX45-45197" fmla="*/ 5696643 w 6115796"/>
              <a:gd name="connsiteY45-45198" fmla="*/ 3773888 h 6858000"/>
              <a:gd name="connsiteX46-45199" fmla="*/ 5768491 w 6115796"/>
              <a:gd name="connsiteY46-45200" fmla="*/ 3914399 h 6858000"/>
              <a:gd name="connsiteX47-45201" fmla="*/ 5793123 w 6115796"/>
              <a:gd name="connsiteY47-45202" fmla="*/ 3969952 h 6858000"/>
              <a:gd name="connsiteX48-45203" fmla="*/ 5808321 w 6115796"/>
              <a:gd name="connsiteY48-45204" fmla="*/ 3988153 h 6858000"/>
              <a:gd name="connsiteX49-45205" fmla="*/ 5825621 w 6115796"/>
              <a:gd name="connsiteY49-45206" fmla="*/ 4015525 h 6858000"/>
              <a:gd name="connsiteX50-45207" fmla="*/ 5860672 w 6115796"/>
              <a:gd name="connsiteY50-45208" fmla="*/ 4061579 h 6858000"/>
              <a:gd name="connsiteX51-45209" fmla="*/ 5894095 w 6115796"/>
              <a:gd name="connsiteY51-45210" fmla="*/ 4128857 h 6858000"/>
              <a:gd name="connsiteX52-45211" fmla="*/ 5903513 w 6115796"/>
              <a:gd name="connsiteY52-45212" fmla="*/ 4187661 h 6858000"/>
              <a:gd name="connsiteX53-45213" fmla="*/ 5946705 w 6115796"/>
              <a:gd name="connsiteY53-45214" fmla="*/ 4428051 h 6858000"/>
              <a:gd name="connsiteX54-45215" fmla="*/ 5949261 w 6115796"/>
              <a:gd name="connsiteY54-45216" fmla="*/ 4449185 h 6858000"/>
              <a:gd name="connsiteX55-45217" fmla="*/ 5968960 w 6115796"/>
              <a:gd name="connsiteY55-45218" fmla="*/ 4482655 h 6858000"/>
              <a:gd name="connsiteX56-45219" fmla="*/ 5998138 w 6115796"/>
              <a:gd name="connsiteY56-45220" fmla="*/ 4697518 h 6858000"/>
              <a:gd name="connsiteX57-45221" fmla="*/ 6007819 w 6115796"/>
              <a:gd name="connsiteY57-45222" fmla="*/ 4858148 h 6858000"/>
              <a:gd name="connsiteX58-45223" fmla="*/ 6007749 w 6115796"/>
              <a:gd name="connsiteY58-45224" fmla="*/ 4964715 h 6858000"/>
              <a:gd name="connsiteX59-45225" fmla="*/ 6005269 w 6115796"/>
              <a:gd name="connsiteY59-45226" fmla="*/ 5150567 h 6858000"/>
              <a:gd name="connsiteX60-45227" fmla="*/ 6001127 w 6115796"/>
              <a:gd name="connsiteY60-45228" fmla="*/ 5164609 h 6858000"/>
              <a:gd name="connsiteX61-45229" fmla="*/ 5998514 w 6115796"/>
              <a:gd name="connsiteY61-45230" fmla="*/ 5189673 h 6858000"/>
              <a:gd name="connsiteX62-45231" fmla="*/ 6018409 w 6115796"/>
              <a:gd name="connsiteY62-45232" fmla="*/ 5227157 h 6858000"/>
              <a:gd name="connsiteX63-45233" fmla="*/ 6036748 w 6115796"/>
              <a:gd name="connsiteY63-45234" fmla="*/ 5322752 h 6858000"/>
              <a:gd name="connsiteX64-45235" fmla="*/ 6037677 w 6115796"/>
              <a:gd name="connsiteY64-45236" fmla="*/ 5354807 h 6858000"/>
              <a:gd name="connsiteX65-45237" fmla="*/ 6053435 w 6115796"/>
              <a:gd name="connsiteY65-45238" fmla="*/ 5387547 h 6858000"/>
              <a:gd name="connsiteX66-45239" fmla="*/ 6068640 w 6115796"/>
              <a:gd name="connsiteY66-45240" fmla="*/ 5474503 h 6858000"/>
              <a:gd name="connsiteX67-45241" fmla="*/ 6080922 w 6115796"/>
              <a:gd name="connsiteY67-45242" fmla="*/ 5561070 h 6858000"/>
              <a:gd name="connsiteX68-45243" fmla="*/ 6096949 w 6115796"/>
              <a:gd name="connsiteY68-45244" fmla="*/ 5648179 h 6858000"/>
              <a:gd name="connsiteX69-45245" fmla="*/ 6115796 w 6115796"/>
              <a:gd name="connsiteY69-45246" fmla="*/ 5862844 h 6858000"/>
              <a:gd name="connsiteX70-45247" fmla="*/ 6045436 w 6115796"/>
              <a:gd name="connsiteY70-45248" fmla="*/ 6124480 h 6858000"/>
              <a:gd name="connsiteX71-45249" fmla="*/ 6030489 w 6115796"/>
              <a:gd name="connsiteY71-45250" fmla="*/ 6317666 h 6858000"/>
              <a:gd name="connsiteX72-45251" fmla="*/ 6007492 w 6115796"/>
              <a:gd name="connsiteY72-45252" fmla="*/ 6440818 h 6858000"/>
              <a:gd name="connsiteX73-45253" fmla="*/ 6009467 w 6115796"/>
              <a:gd name="connsiteY73-45254" fmla="*/ 6487076 h 6858000"/>
              <a:gd name="connsiteX74-45255" fmla="*/ 5995064 w 6115796"/>
              <a:gd name="connsiteY74-45256" fmla="*/ 6540791 h 6858000"/>
              <a:gd name="connsiteX75-45257" fmla="*/ 5986207 w 6115796"/>
              <a:gd name="connsiteY75-45258" fmla="*/ 6695855 h 6858000"/>
              <a:gd name="connsiteX76-45259" fmla="*/ 5979428 w 6115796"/>
              <a:gd name="connsiteY76-45260" fmla="*/ 6754678 h 6858000"/>
              <a:gd name="connsiteX77-45261" fmla="*/ 5984543 w 6115796"/>
              <a:gd name="connsiteY77-45262" fmla="*/ 6811016 h 6858000"/>
              <a:gd name="connsiteX78-45263" fmla="*/ 5979671 w 6115796"/>
              <a:gd name="connsiteY78-45264" fmla="*/ 6858000 h 6858000"/>
              <a:gd name="connsiteX79-45265" fmla="*/ 0 w 6115796"/>
              <a:gd name="connsiteY79-45266" fmla="*/ 6858000 h 6858000"/>
              <a:gd name="connsiteX80-45267" fmla="*/ 0 w 6115796"/>
              <a:gd name="connsiteY80-45268" fmla="*/ 0 h 6858000"/>
              <a:gd name="connsiteX0-45269" fmla="*/ 0 w 6115796"/>
              <a:gd name="connsiteY0-45270" fmla="*/ 0 h 6858000"/>
              <a:gd name="connsiteX1-45271" fmla="*/ 4965888 w 6115796"/>
              <a:gd name="connsiteY1-45272" fmla="*/ 0 h 6858000"/>
              <a:gd name="connsiteX2-45273" fmla="*/ 4967767 w 6115796"/>
              <a:gd name="connsiteY2-45274" fmla="*/ 7930 h 6858000"/>
              <a:gd name="connsiteX3-45275" fmla="*/ 4979444 w 6115796"/>
              <a:gd name="connsiteY3-45276" fmla="*/ 43921 h 6858000"/>
              <a:gd name="connsiteX4-45277" fmla="*/ 5021173 w 6115796"/>
              <a:gd name="connsiteY4-45278" fmla="*/ 123738 h 6858000"/>
              <a:gd name="connsiteX5-45279" fmla="*/ 5075458 w 6115796"/>
              <a:gd name="connsiteY5-45280" fmla="*/ 264355 h 6858000"/>
              <a:gd name="connsiteX6-45281" fmla="*/ 5081175 w 6115796"/>
              <a:gd name="connsiteY6-45282" fmla="*/ 277448 h 6858000"/>
              <a:gd name="connsiteX7-45283" fmla="*/ 5097011 w 6115796"/>
              <a:gd name="connsiteY7-45284" fmla="*/ 355616 h 6858000"/>
              <a:gd name="connsiteX8-45285" fmla="*/ 5153000 w 6115796"/>
              <a:gd name="connsiteY8-45286" fmla="*/ 507134 h 6858000"/>
              <a:gd name="connsiteX9-45287" fmla="*/ 5171282 w 6115796"/>
              <a:gd name="connsiteY9-45288" fmla="*/ 602071 h 6858000"/>
              <a:gd name="connsiteX10-45289" fmla="*/ 5176196 w 6115796"/>
              <a:gd name="connsiteY10-45290" fmla="*/ 636822 h 6858000"/>
              <a:gd name="connsiteX11-45291" fmla="*/ 5189051 w 6115796"/>
              <a:gd name="connsiteY11-45292" fmla="*/ 782518 h 6858000"/>
              <a:gd name="connsiteX12-45293" fmla="*/ 5218707 w 6115796"/>
              <a:gd name="connsiteY12-45294" fmla="*/ 886387 h 6858000"/>
              <a:gd name="connsiteX13-45295" fmla="*/ 5221281 w 6115796"/>
              <a:gd name="connsiteY13-45296" fmla="*/ 920873 h 6858000"/>
              <a:gd name="connsiteX14-45297" fmla="*/ 5201018 w 6115796"/>
              <a:gd name="connsiteY14-45298" fmla="*/ 1095027 h 6858000"/>
              <a:gd name="connsiteX15-45299" fmla="*/ 5189234 w 6115796"/>
              <a:gd name="connsiteY15-45300" fmla="*/ 1217308 h 6858000"/>
              <a:gd name="connsiteX16-45301" fmla="*/ 5202769 w 6115796"/>
              <a:gd name="connsiteY16-45302" fmla="*/ 1269450 h 6858000"/>
              <a:gd name="connsiteX17-45303" fmla="*/ 5225968 w 6115796"/>
              <a:gd name="connsiteY17-45304" fmla="*/ 1357994 h 6858000"/>
              <a:gd name="connsiteX18-45305" fmla="*/ 5231437 w 6115796"/>
              <a:gd name="connsiteY18-45306" fmla="*/ 1373779 h 6858000"/>
              <a:gd name="connsiteX19-45307" fmla="*/ 5237226 w 6115796"/>
              <a:gd name="connsiteY19-45308" fmla="*/ 1441327 h 6858000"/>
              <a:gd name="connsiteX20-45309" fmla="*/ 5255653 w 6115796"/>
              <a:gd name="connsiteY20-45310" fmla="*/ 1524712 h 6858000"/>
              <a:gd name="connsiteX21-45311" fmla="*/ 5263491 w 6115796"/>
              <a:gd name="connsiteY21-45312" fmla="*/ 1642938 h 6858000"/>
              <a:gd name="connsiteX22-45313" fmla="*/ 5256552 w 6115796"/>
              <a:gd name="connsiteY22-45314" fmla="*/ 1672509 h 6858000"/>
              <a:gd name="connsiteX23-45315" fmla="*/ 5266931 w 6115796"/>
              <a:gd name="connsiteY23-45316" fmla="*/ 1866147 h 6858000"/>
              <a:gd name="connsiteX24-45317" fmla="*/ 5255696 w 6115796"/>
              <a:gd name="connsiteY24-45318" fmla="*/ 1953770 h 6858000"/>
              <a:gd name="connsiteX25-45319" fmla="*/ 5252592 w 6115796"/>
              <a:gd name="connsiteY25-45320" fmla="*/ 2092210 h 6858000"/>
              <a:gd name="connsiteX26-45321" fmla="*/ 5257248 w 6115796"/>
              <a:gd name="connsiteY26-45322" fmla="*/ 2203922 h 6858000"/>
              <a:gd name="connsiteX27-45323" fmla="*/ 5262551 w 6115796"/>
              <a:gd name="connsiteY27-45324" fmla="*/ 2288050 h 6858000"/>
              <a:gd name="connsiteX28-45325" fmla="*/ 5293877 w 6115796"/>
              <a:gd name="connsiteY28-45326" fmla="*/ 2368649 h 6858000"/>
              <a:gd name="connsiteX29-45327" fmla="*/ 5311338 w 6115796"/>
              <a:gd name="connsiteY29-45328" fmla="*/ 2404034 h 6858000"/>
              <a:gd name="connsiteX30-45329" fmla="*/ 5338366 w 6115796"/>
              <a:gd name="connsiteY30-45330" fmla="*/ 2465052 h 6858000"/>
              <a:gd name="connsiteX31-45331" fmla="*/ 5371263 w 6115796"/>
              <a:gd name="connsiteY31-45332" fmla="*/ 2586413 h 6858000"/>
              <a:gd name="connsiteX32-45333" fmla="*/ 5407503 w 6115796"/>
              <a:gd name="connsiteY32-45334" fmla="*/ 2786290 h 6858000"/>
              <a:gd name="connsiteX33-45335" fmla="*/ 5407356 w 6115796"/>
              <a:gd name="connsiteY33-45336" fmla="*/ 2787545 h 6858000"/>
              <a:gd name="connsiteX34-45337" fmla="*/ 5457023 w 6115796"/>
              <a:gd name="connsiteY34-45338" fmla="*/ 2858292 h 6858000"/>
              <a:gd name="connsiteX35-45339" fmla="*/ 5484061 w 6115796"/>
              <a:gd name="connsiteY35-45340" fmla="*/ 2919216 h 6858000"/>
              <a:gd name="connsiteX36-45341" fmla="*/ 5491940 w 6115796"/>
              <a:gd name="connsiteY36-45342" fmla="*/ 3015985 h 6858000"/>
              <a:gd name="connsiteX37-45343" fmla="*/ 5503944 w 6115796"/>
              <a:gd name="connsiteY37-45344" fmla="*/ 3123335 h 6858000"/>
              <a:gd name="connsiteX38-45345" fmla="*/ 5516007 w 6115796"/>
              <a:gd name="connsiteY38-45346" fmla="*/ 3258473 h 6858000"/>
              <a:gd name="connsiteX39-45347" fmla="*/ 5589758 w 6115796"/>
              <a:gd name="connsiteY39-45348" fmla="*/ 3453699 h 6858000"/>
              <a:gd name="connsiteX40-45349" fmla="*/ 5596144 w 6115796"/>
              <a:gd name="connsiteY40-45350" fmla="*/ 3534624 h 6858000"/>
              <a:gd name="connsiteX41-45351" fmla="*/ 5597750 w 6115796"/>
              <a:gd name="connsiteY41-45352" fmla="*/ 3534129 h 6858000"/>
              <a:gd name="connsiteX42-45353" fmla="*/ 5618377 w 6115796"/>
              <a:gd name="connsiteY42-45354" fmla="*/ 3588431 h 6858000"/>
              <a:gd name="connsiteX43-45355" fmla="*/ 5655472 w 6115796"/>
              <a:gd name="connsiteY43-45356" fmla="*/ 3678877 h 6858000"/>
              <a:gd name="connsiteX44-45357" fmla="*/ 5683015 w 6115796"/>
              <a:gd name="connsiteY44-45358" fmla="*/ 3762025 h 6858000"/>
              <a:gd name="connsiteX45-45359" fmla="*/ 5696643 w 6115796"/>
              <a:gd name="connsiteY45-45360" fmla="*/ 3773888 h 6858000"/>
              <a:gd name="connsiteX46-45361" fmla="*/ 5768491 w 6115796"/>
              <a:gd name="connsiteY46-45362" fmla="*/ 3914399 h 6858000"/>
              <a:gd name="connsiteX47-45363" fmla="*/ 5793123 w 6115796"/>
              <a:gd name="connsiteY47-45364" fmla="*/ 3969952 h 6858000"/>
              <a:gd name="connsiteX48-45365" fmla="*/ 5808321 w 6115796"/>
              <a:gd name="connsiteY48-45366" fmla="*/ 3988153 h 6858000"/>
              <a:gd name="connsiteX49-45367" fmla="*/ 5825621 w 6115796"/>
              <a:gd name="connsiteY49-45368" fmla="*/ 4015525 h 6858000"/>
              <a:gd name="connsiteX50-45369" fmla="*/ 5860672 w 6115796"/>
              <a:gd name="connsiteY50-45370" fmla="*/ 4061579 h 6858000"/>
              <a:gd name="connsiteX51-45371" fmla="*/ 5894095 w 6115796"/>
              <a:gd name="connsiteY51-45372" fmla="*/ 4128857 h 6858000"/>
              <a:gd name="connsiteX52-45373" fmla="*/ 5903513 w 6115796"/>
              <a:gd name="connsiteY52-45374" fmla="*/ 4187661 h 6858000"/>
              <a:gd name="connsiteX53-45375" fmla="*/ 5946705 w 6115796"/>
              <a:gd name="connsiteY53-45376" fmla="*/ 4428051 h 6858000"/>
              <a:gd name="connsiteX54-45377" fmla="*/ 5949261 w 6115796"/>
              <a:gd name="connsiteY54-45378" fmla="*/ 4449185 h 6858000"/>
              <a:gd name="connsiteX55-45379" fmla="*/ 5968960 w 6115796"/>
              <a:gd name="connsiteY55-45380" fmla="*/ 4482655 h 6858000"/>
              <a:gd name="connsiteX56-45381" fmla="*/ 5998138 w 6115796"/>
              <a:gd name="connsiteY56-45382" fmla="*/ 4697518 h 6858000"/>
              <a:gd name="connsiteX57-45383" fmla="*/ 6007819 w 6115796"/>
              <a:gd name="connsiteY57-45384" fmla="*/ 4858148 h 6858000"/>
              <a:gd name="connsiteX58-45385" fmla="*/ 6007749 w 6115796"/>
              <a:gd name="connsiteY58-45386" fmla="*/ 4964715 h 6858000"/>
              <a:gd name="connsiteX59-45387" fmla="*/ 6005269 w 6115796"/>
              <a:gd name="connsiteY59-45388" fmla="*/ 5150567 h 6858000"/>
              <a:gd name="connsiteX60-45389" fmla="*/ 6001127 w 6115796"/>
              <a:gd name="connsiteY60-45390" fmla="*/ 5164609 h 6858000"/>
              <a:gd name="connsiteX61-45391" fmla="*/ 5998514 w 6115796"/>
              <a:gd name="connsiteY61-45392" fmla="*/ 5189673 h 6858000"/>
              <a:gd name="connsiteX62-45393" fmla="*/ 6018409 w 6115796"/>
              <a:gd name="connsiteY62-45394" fmla="*/ 5227157 h 6858000"/>
              <a:gd name="connsiteX63-45395" fmla="*/ 6036748 w 6115796"/>
              <a:gd name="connsiteY63-45396" fmla="*/ 5322752 h 6858000"/>
              <a:gd name="connsiteX64-45397" fmla="*/ 6037677 w 6115796"/>
              <a:gd name="connsiteY64-45398" fmla="*/ 5354807 h 6858000"/>
              <a:gd name="connsiteX65-45399" fmla="*/ 6053435 w 6115796"/>
              <a:gd name="connsiteY65-45400" fmla="*/ 5387547 h 6858000"/>
              <a:gd name="connsiteX66-45401" fmla="*/ 6068640 w 6115796"/>
              <a:gd name="connsiteY66-45402" fmla="*/ 5474503 h 6858000"/>
              <a:gd name="connsiteX67-45403" fmla="*/ 6080922 w 6115796"/>
              <a:gd name="connsiteY67-45404" fmla="*/ 5561070 h 6858000"/>
              <a:gd name="connsiteX68-45405" fmla="*/ 6096949 w 6115796"/>
              <a:gd name="connsiteY68-45406" fmla="*/ 5648179 h 6858000"/>
              <a:gd name="connsiteX69-45407" fmla="*/ 6115796 w 6115796"/>
              <a:gd name="connsiteY69-45408" fmla="*/ 5862844 h 6858000"/>
              <a:gd name="connsiteX70-45409" fmla="*/ 6045436 w 6115796"/>
              <a:gd name="connsiteY70-45410" fmla="*/ 6124480 h 6858000"/>
              <a:gd name="connsiteX71-45411" fmla="*/ 6030489 w 6115796"/>
              <a:gd name="connsiteY71-45412" fmla="*/ 6317666 h 6858000"/>
              <a:gd name="connsiteX72-45413" fmla="*/ 6007492 w 6115796"/>
              <a:gd name="connsiteY72-45414" fmla="*/ 6440818 h 6858000"/>
              <a:gd name="connsiteX73-45415" fmla="*/ 6009467 w 6115796"/>
              <a:gd name="connsiteY73-45416" fmla="*/ 6487076 h 6858000"/>
              <a:gd name="connsiteX74-45417" fmla="*/ 5995064 w 6115796"/>
              <a:gd name="connsiteY74-45418" fmla="*/ 6540791 h 6858000"/>
              <a:gd name="connsiteX75-45419" fmla="*/ 5986207 w 6115796"/>
              <a:gd name="connsiteY75-45420" fmla="*/ 6695855 h 6858000"/>
              <a:gd name="connsiteX76-45421" fmla="*/ 5979428 w 6115796"/>
              <a:gd name="connsiteY76-45422" fmla="*/ 6754678 h 6858000"/>
              <a:gd name="connsiteX77-45423" fmla="*/ 5984543 w 6115796"/>
              <a:gd name="connsiteY77-45424" fmla="*/ 6811016 h 6858000"/>
              <a:gd name="connsiteX78-45425" fmla="*/ 5979671 w 6115796"/>
              <a:gd name="connsiteY78-45426" fmla="*/ 6858000 h 6858000"/>
              <a:gd name="connsiteX79-45427" fmla="*/ 0 w 6115796"/>
              <a:gd name="connsiteY79-45428" fmla="*/ 6858000 h 6858000"/>
              <a:gd name="connsiteX80-45429" fmla="*/ 0 w 6115796"/>
              <a:gd name="connsiteY80-45430" fmla="*/ 0 h 6858000"/>
              <a:gd name="connsiteX0-45431" fmla="*/ 0 w 6115796"/>
              <a:gd name="connsiteY0-45432" fmla="*/ 0 h 6858000"/>
              <a:gd name="connsiteX1-45433" fmla="*/ 4965888 w 6115796"/>
              <a:gd name="connsiteY1-45434" fmla="*/ 0 h 6858000"/>
              <a:gd name="connsiteX2-45435" fmla="*/ 4967767 w 6115796"/>
              <a:gd name="connsiteY2-45436" fmla="*/ 7930 h 6858000"/>
              <a:gd name="connsiteX3-45437" fmla="*/ 4979444 w 6115796"/>
              <a:gd name="connsiteY3-45438" fmla="*/ 43921 h 6858000"/>
              <a:gd name="connsiteX4-45439" fmla="*/ 5021173 w 6115796"/>
              <a:gd name="connsiteY4-45440" fmla="*/ 123738 h 6858000"/>
              <a:gd name="connsiteX5-45441" fmla="*/ 5075458 w 6115796"/>
              <a:gd name="connsiteY5-45442" fmla="*/ 264355 h 6858000"/>
              <a:gd name="connsiteX6-45443" fmla="*/ 5081175 w 6115796"/>
              <a:gd name="connsiteY6-45444" fmla="*/ 277448 h 6858000"/>
              <a:gd name="connsiteX7-45445" fmla="*/ 5097011 w 6115796"/>
              <a:gd name="connsiteY7-45446" fmla="*/ 355616 h 6858000"/>
              <a:gd name="connsiteX8-45447" fmla="*/ 5153000 w 6115796"/>
              <a:gd name="connsiteY8-45448" fmla="*/ 507134 h 6858000"/>
              <a:gd name="connsiteX9-45449" fmla="*/ 5171282 w 6115796"/>
              <a:gd name="connsiteY9-45450" fmla="*/ 602071 h 6858000"/>
              <a:gd name="connsiteX10-45451" fmla="*/ 5176196 w 6115796"/>
              <a:gd name="connsiteY10-45452" fmla="*/ 636822 h 6858000"/>
              <a:gd name="connsiteX11-45453" fmla="*/ 5189051 w 6115796"/>
              <a:gd name="connsiteY11-45454" fmla="*/ 782518 h 6858000"/>
              <a:gd name="connsiteX12-45455" fmla="*/ 5218707 w 6115796"/>
              <a:gd name="connsiteY12-45456" fmla="*/ 886387 h 6858000"/>
              <a:gd name="connsiteX13-45457" fmla="*/ 5221281 w 6115796"/>
              <a:gd name="connsiteY13-45458" fmla="*/ 920873 h 6858000"/>
              <a:gd name="connsiteX14-45459" fmla="*/ 5201018 w 6115796"/>
              <a:gd name="connsiteY14-45460" fmla="*/ 1095027 h 6858000"/>
              <a:gd name="connsiteX15-45461" fmla="*/ 5189234 w 6115796"/>
              <a:gd name="connsiteY15-45462" fmla="*/ 1217308 h 6858000"/>
              <a:gd name="connsiteX16-45463" fmla="*/ 5202769 w 6115796"/>
              <a:gd name="connsiteY16-45464" fmla="*/ 1269450 h 6858000"/>
              <a:gd name="connsiteX17-45465" fmla="*/ 5225968 w 6115796"/>
              <a:gd name="connsiteY17-45466" fmla="*/ 1357994 h 6858000"/>
              <a:gd name="connsiteX18-45467" fmla="*/ 5231437 w 6115796"/>
              <a:gd name="connsiteY18-45468" fmla="*/ 1373779 h 6858000"/>
              <a:gd name="connsiteX19-45469" fmla="*/ 5237226 w 6115796"/>
              <a:gd name="connsiteY19-45470" fmla="*/ 1441327 h 6858000"/>
              <a:gd name="connsiteX20-45471" fmla="*/ 5255653 w 6115796"/>
              <a:gd name="connsiteY20-45472" fmla="*/ 1524712 h 6858000"/>
              <a:gd name="connsiteX21-45473" fmla="*/ 5263491 w 6115796"/>
              <a:gd name="connsiteY21-45474" fmla="*/ 1642938 h 6858000"/>
              <a:gd name="connsiteX22-45475" fmla="*/ 5256552 w 6115796"/>
              <a:gd name="connsiteY22-45476" fmla="*/ 1672509 h 6858000"/>
              <a:gd name="connsiteX23-45477" fmla="*/ 5266931 w 6115796"/>
              <a:gd name="connsiteY23-45478" fmla="*/ 1866147 h 6858000"/>
              <a:gd name="connsiteX24-45479" fmla="*/ 5255696 w 6115796"/>
              <a:gd name="connsiteY24-45480" fmla="*/ 1953770 h 6858000"/>
              <a:gd name="connsiteX25-45481" fmla="*/ 5252592 w 6115796"/>
              <a:gd name="connsiteY25-45482" fmla="*/ 2092210 h 6858000"/>
              <a:gd name="connsiteX26-45483" fmla="*/ 5257248 w 6115796"/>
              <a:gd name="connsiteY26-45484" fmla="*/ 2203922 h 6858000"/>
              <a:gd name="connsiteX27-45485" fmla="*/ 5262551 w 6115796"/>
              <a:gd name="connsiteY27-45486" fmla="*/ 2288050 h 6858000"/>
              <a:gd name="connsiteX28-45487" fmla="*/ 5293877 w 6115796"/>
              <a:gd name="connsiteY28-45488" fmla="*/ 2368649 h 6858000"/>
              <a:gd name="connsiteX29-45489" fmla="*/ 5311338 w 6115796"/>
              <a:gd name="connsiteY29-45490" fmla="*/ 2404034 h 6858000"/>
              <a:gd name="connsiteX30-45491" fmla="*/ 5338366 w 6115796"/>
              <a:gd name="connsiteY30-45492" fmla="*/ 2465052 h 6858000"/>
              <a:gd name="connsiteX31-45493" fmla="*/ 5371263 w 6115796"/>
              <a:gd name="connsiteY31-45494" fmla="*/ 2586413 h 6858000"/>
              <a:gd name="connsiteX32-45495" fmla="*/ 5407503 w 6115796"/>
              <a:gd name="connsiteY32-45496" fmla="*/ 2786290 h 6858000"/>
              <a:gd name="connsiteX33-45497" fmla="*/ 5407356 w 6115796"/>
              <a:gd name="connsiteY33-45498" fmla="*/ 2787545 h 6858000"/>
              <a:gd name="connsiteX34-45499" fmla="*/ 5457023 w 6115796"/>
              <a:gd name="connsiteY34-45500" fmla="*/ 2858292 h 6858000"/>
              <a:gd name="connsiteX35-45501" fmla="*/ 5484061 w 6115796"/>
              <a:gd name="connsiteY35-45502" fmla="*/ 2919216 h 6858000"/>
              <a:gd name="connsiteX36-45503" fmla="*/ 5491940 w 6115796"/>
              <a:gd name="connsiteY36-45504" fmla="*/ 3015985 h 6858000"/>
              <a:gd name="connsiteX37-45505" fmla="*/ 5503944 w 6115796"/>
              <a:gd name="connsiteY37-45506" fmla="*/ 3123335 h 6858000"/>
              <a:gd name="connsiteX38-45507" fmla="*/ 5516007 w 6115796"/>
              <a:gd name="connsiteY38-45508" fmla="*/ 3258473 h 6858000"/>
              <a:gd name="connsiteX39-45509" fmla="*/ 5589758 w 6115796"/>
              <a:gd name="connsiteY39-45510" fmla="*/ 3453699 h 6858000"/>
              <a:gd name="connsiteX40-45511" fmla="*/ 5596144 w 6115796"/>
              <a:gd name="connsiteY40-45512" fmla="*/ 3534624 h 6858000"/>
              <a:gd name="connsiteX41-45513" fmla="*/ 5597750 w 6115796"/>
              <a:gd name="connsiteY41-45514" fmla="*/ 3534129 h 6858000"/>
              <a:gd name="connsiteX42-45515" fmla="*/ 5618377 w 6115796"/>
              <a:gd name="connsiteY42-45516" fmla="*/ 3588431 h 6858000"/>
              <a:gd name="connsiteX43-45517" fmla="*/ 5655472 w 6115796"/>
              <a:gd name="connsiteY43-45518" fmla="*/ 3678877 h 6858000"/>
              <a:gd name="connsiteX44-45519" fmla="*/ 5683015 w 6115796"/>
              <a:gd name="connsiteY44-45520" fmla="*/ 3762025 h 6858000"/>
              <a:gd name="connsiteX45-45521" fmla="*/ 5696643 w 6115796"/>
              <a:gd name="connsiteY45-45522" fmla="*/ 3773888 h 6858000"/>
              <a:gd name="connsiteX46-45523" fmla="*/ 5768491 w 6115796"/>
              <a:gd name="connsiteY46-45524" fmla="*/ 3914399 h 6858000"/>
              <a:gd name="connsiteX47-45525" fmla="*/ 5793123 w 6115796"/>
              <a:gd name="connsiteY47-45526" fmla="*/ 3969952 h 6858000"/>
              <a:gd name="connsiteX48-45527" fmla="*/ 5808321 w 6115796"/>
              <a:gd name="connsiteY48-45528" fmla="*/ 3988153 h 6858000"/>
              <a:gd name="connsiteX49-45529" fmla="*/ 5825621 w 6115796"/>
              <a:gd name="connsiteY49-45530" fmla="*/ 4015525 h 6858000"/>
              <a:gd name="connsiteX50-45531" fmla="*/ 5860672 w 6115796"/>
              <a:gd name="connsiteY50-45532" fmla="*/ 4061579 h 6858000"/>
              <a:gd name="connsiteX51-45533" fmla="*/ 5894095 w 6115796"/>
              <a:gd name="connsiteY51-45534" fmla="*/ 4128857 h 6858000"/>
              <a:gd name="connsiteX52-45535" fmla="*/ 5903513 w 6115796"/>
              <a:gd name="connsiteY52-45536" fmla="*/ 4187661 h 6858000"/>
              <a:gd name="connsiteX53-45537" fmla="*/ 5946705 w 6115796"/>
              <a:gd name="connsiteY53-45538" fmla="*/ 4428051 h 6858000"/>
              <a:gd name="connsiteX54-45539" fmla="*/ 5949261 w 6115796"/>
              <a:gd name="connsiteY54-45540" fmla="*/ 4449185 h 6858000"/>
              <a:gd name="connsiteX55-45541" fmla="*/ 5968960 w 6115796"/>
              <a:gd name="connsiteY55-45542" fmla="*/ 4482655 h 6858000"/>
              <a:gd name="connsiteX56-45543" fmla="*/ 5998138 w 6115796"/>
              <a:gd name="connsiteY56-45544" fmla="*/ 4697518 h 6858000"/>
              <a:gd name="connsiteX57-45545" fmla="*/ 6007819 w 6115796"/>
              <a:gd name="connsiteY57-45546" fmla="*/ 4858148 h 6858000"/>
              <a:gd name="connsiteX58-45547" fmla="*/ 6007749 w 6115796"/>
              <a:gd name="connsiteY58-45548" fmla="*/ 4964715 h 6858000"/>
              <a:gd name="connsiteX59-45549" fmla="*/ 6005269 w 6115796"/>
              <a:gd name="connsiteY59-45550" fmla="*/ 5150567 h 6858000"/>
              <a:gd name="connsiteX60-45551" fmla="*/ 6001127 w 6115796"/>
              <a:gd name="connsiteY60-45552" fmla="*/ 5164609 h 6858000"/>
              <a:gd name="connsiteX61-45553" fmla="*/ 5998514 w 6115796"/>
              <a:gd name="connsiteY61-45554" fmla="*/ 5189673 h 6858000"/>
              <a:gd name="connsiteX62-45555" fmla="*/ 6018409 w 6115796"/>
              <a:gd name="connsiteY62-45556" fmla="*/ 5227157 h 6858000"/>
              <a:gd name="connsiteX63-45557" fmla="*/ 6036748 w 6115796"/>
              <a:gd name="connsiteY63-45558" fmla="*/ 5322752 h 6858000"/>
              <a:gd name="connsiteX64-45559" fmla="*/ 6037677 w 6115796"/>
              <a:gd name="connsiteY64-45560" fmla="*/ 5354807 h 6858000"/>
              <a:gd name="connsiteX65-45561" fmla="*/ 6053435 w 6115796"/>
              <a:gd name="connsiteY65-45562" fmla="*/ 5387547 h 6858000"/>
              <a:gd name="connsiteX66-45563" fmla="*/ 6068640 w 6115796"/>
              <a:gd name="connsiteY66-45564" fmla="*/ 5474503 h 6858000"/>
              <a:gd name="connsiteX67-45565" fmla="*/ 6080922 w 6115796"/>
              <a:gd name="connsiteY67-45566" fmla="*/ 5561070 h 6858000"/>
              <a:gd name="connsiteX68-45567" fmla="*/ 6096949 w 6115796"/>
              <a:gd name="connsiteY68-45568" fmla="*/ 5648179 h 6858000"/>
              <a:gd name="connsiteX69-45569" fmla="*/ 6115796 w 6115796"/>
              <a:gd name="connsiteY69-45570" fmla="*/ 5862844 h 6858000"/>
              <a:gd name="connsiteX70-45571" fmla="*/ 6045436 w 6115796"/>
              <a:gd name="connsiteY70-45572" fmla="*/ 6124480 h 6858000"/>
              <a:gd name="connsiteX71-45573" fmla="*/ 6030489 w 6115796"/>
              <a:gd name="connsiteY71-45574" fmla="*/ 6317666 h 6858000"/>
              <a:gd name="connsiteX72-45575" fmla="*/ 6007492 w 6115796"/>
              <a:gd name="connsiteY72-45576" fmla="*/ 6440818 h 6858000"/>
              <a:gd name="connsiteX73-45577" fmla="*/ 6009467 w 6115796"/>
              <a:gd name="connsiteY73-45578" fmla="*/ 6487076 h 6858000"/>
              <a:gd name="connsiteX74-45579" fmla="*/ 5995064 w 6115796"/>
              <a:gd name="connsiteY74-45580" fmla="*/ 6540791 h 6858000"/>
              <a:gd name="connsiteX75-45581" fmla="*/ 5986207 w 6115796"/>
              <a:gd name="connsiteY75-45582" fmla="*/ 6695855 h 6858000"/>
              <a:gd name="connsiteX76-45583" fmla="*/ 5979428 w 6115796"/>
              <a:gd name="connsiteY76-45584" fmla="*/ 6754678 h 6858000"/>
              <a:gd name="connsiteX77-45585" fmla="*/ 5984543 w 6115796"/>
              <a:gd name="connsiteY77-45586" fmla="*/ 6811016 h 6858000"/>
              <a:gd name="connsiteX78-45587" fmla="*/ 5979671 w 6115796"/>
              <a:gd name="connsiteY78-45588" fmla="*/ 6858000 h 6858000"/>
              <a:gd name="connsiteX79-45589" fmla="*/ 0 w 6115796"/>
              <a:gd name="connsiteY79-45590" fmla="*/ 6858000 h 6858000"/>
              <a:gd name="connsiteX80-45591" fmla="*/ 0 w 6115796"/>
              <a:gd name="connsiteY80-45592" fmla="*/ 0 h 6858000"/>
              <a:gd name="connsiteX0-45593" fmla="*/ 0 w 6115796"/>
              <a:gd name="connsiteY0-45594" fmla="*/ 0 h 6858000"/>
              <a:gd name="connsiteX1-45595" fmla="*/ 4965888 w 6115796"/>
              <a:gd name="connsiteY1-45596" fmla="*/ 0 h 6858000"/>
              <a:gd name="connsiteX2-45597" fmla="*/ 4967767 w 6115796"/>
              <a:gd name="connsiteY2-45598" fmla="*/ 7930 h 6858000"/>
              <a:gd name="connsiteX3-45599" fmla="*/ 4979444 w 6115796"/>
              <a:gd name="connsiteY3-45600" fmla="*/ 43921 h 6858000"/>
              <a:gd name="connsiteX4-45601" fmla="*/ 5021173 w 6115796"/>
              <a:gd name="connsiteY4-45602" fmla="*/ 123738 h 6858000"/>
              <a:gd name="connsiteX5-45603" fmla="*/ 5075458 w 6115796"/>
              <a:gd name="connsiteY5-45604" fmla="*/ 264355 h 6858000"/>
              <a:gd name="connsiteX6-45605" fmla="*/ 5081175 w 6115796"/>
              <a:gd name="connsiteY6-45606" fmla="*/ 277448 h 6858000"/>
              <a:gd name="connsiteX7-45607" fmla="*/ 5097011 w 6115796"/>
              <a:gd name="connsiteY7-45608" fmla="*/ 355616 h 6858000"/>
              <a:gd name="connsiteX8-45609" fmla="*/ 5153000 w 6115796"/>
              <a:gd name="connsiteY8-45610" fmla="*/ 507134 h 6858000"/>
              <a:gd name="connsiteX9-45611" fmla="*/ 5171282 w 6115796"/>
              <a:gd name="connsiteY9-45612" fmla="*/ 602071 h 6858000"/>
              <a:gd name="connsiteX10-45613" fmla="*/ 5176196 w 6115796"/>
              <a:gd name="connsiteY10-45614" fmla="*/ 636822 h 6858000"/>
              <a:gd name="connsiteX11-45615" fmla="*/ 5189051 w 6115796"/>
              <a:gd name="connsiteY11-45616" fmla="*/ 782518 h 6858000"/>
              <a:gd name="connsiteX12-45617" fmla="*/ 5218707 w 6115796"/>
              <a:gd name="connsiteY12-45618" fmla="*/ 886387 h 6858000"/>
              <a:gd name="connsiteX13-45619" fmla="*/ 5221281 w 6115796"/>
              <a:gd name="connsiteY13-45620" fmla="*/ 920873 h 6858000"/>
              <a:gd name="connsiteX14-45621" fmla="*/ 5201018 w 6115796"/>
              <a:gd name="connsiteY14-45622" fmla="*/ 1095027 h 6858000"/>
              <a:gd name="connsiteX15-45623" fmla="*/ 5189234 w 6115796"/>
              <a:gd name="connsiteY15-45624" fmla="*/ 1217308 h 6858000"/>
              <a:gd name="connsiteX16-45625" fmla="*/ 5202769 w 6115796"/>
              <a:gd name="connsiteY16-45626" fmla="*/ 1269450 h 6858000"/>
              <a:gd name="connsiteX17-45627" fmla="*/ 5225968 w 6115796"/>
              <a:gd name="connsiteY17-45628" fmla="*/ 1357994 h 6858000"/>
              <a:gd name="connsiteX18-45629" fmla="*/ 5231437 w 6115796"/>
              <a:gd name="connsiteY18-45630" fmla="*/ 1373779 h 6858000"/>
              <a:gd name="connsiteX19-45631" fmla="*/ 5237226 w 6115796"/>
              <a:gd name="connsiteY19-45632" fmla="*/ 1441327 h 6858000"/>
              <a:gd name="connsiteX20-45633" fmla="*/ 5255653 w 6115796"/>
              <a:gd name="connsiteY20-45634" fmla="*/ 1524712 h 6858000"/>
              <a:gd name="connsiteX21-45635" fmla="*/ 5263491 w 6115796"/>
              <a:gd name="connsiteY21-45636" fmla="*/ 1642938 h 6858000"/>
              <a:gd name="connsiteX22-45637" fmla="*/ 5256552 w 6115796"/>
              <a:gd name="connsiteY22-45638" fmla="*/ 1672509 h 6858000"/>
              <a:gd name="connsiteX23-45639" fmla="*/ 5264549 w 6115796"/>
              <a:gd name="connsiteY23-45640" fmla="*/ 1837572 h 6858000"/>
              <a:gd name="connsiteX24-45641" fmla="*/ 5255696 w 6115796"/>
              <a:gd name="connsiteY24-45642" fmla="*/ 1953770 h 6858000"/>
              <a:gd name="connsiteX25-45643" fmla="*/ 5252592 w 6115796"/>
              <a:gd name="connsiteY25-45644" fmla="*/ 2092210 h 6858000"/>
              <a:gd name="connsiteX26-45645" fmla="*/ 5257248 w 6115796"/>
              <a:gd name="connsiteY26-45646" fmla="*/ 2203922 h 6858000"/>
              <a:gd name="connsiteX27-45647" fmla="*/ 5262551 w 6115796"/>
              <a:gd name="connsiteY27-45648" fmla="*/ 2288050 h 6858000"/>
              <a:gd name="connsiteX28-45649" fmla="*/ 5293877 w 6115796"/>
              <a:gd name="connsiteY28-45650" fmla="*/ 2368649 h 6858000"/>
              <a:gd name="connsiteX29-45651" fmla="*/ 5311338 w 6115796"/>
              <a:gd name="connsiteY29-45652" fmla="*/ 2404034 h 6858000"/>
              <a:gd name="connsiteX30-45653" fmla="*/ 5338366 w 6115796"/>
              <a:gd name="connsiteY30-45654" fmla="*/ 2465052 h 6858000"/>
              <a:gd name="connsiteX31-45655" fmla="*/ 5371263 w 6115796"/>
              <a:gd name="connsiteY31-45656" fmla="*/ 2586413 h 6858000"/>
              <a:gd name="connsiteX32-45657" fmla="*/ 5407503 w 6115796"/>
              <a:gd name="connsiteY32-45658" fmla="*/ 2786290 h 6858000"/>
              <a:gd name="connsiteX33-45659" fmla="*/ 5407356 w 6115796"/>
              <a:gd name="connsiteY33-45660" fmla="*/ 2787545 h 6858000"/>
              <a:gd name="connsiteX34-45661" fmla="*/ 5457023 w 6115796"/>
              <a:gd name="connsiteY34-45662" fmla="*/ 2858292 h 6858000"/>
              <a:gd name="connsiteX35-45663" fmla="*/ 5484061 w 6115796"/>
              <a:gd name="connsiteY35-45664" fmla="*/ 2919216 h 6858000"/>
              <a:gd name="connsiteX36-45665" fmla="*/ 5491940 w 6115796"/>
              <a:gd name="connsiteY36-45666" fmla="*/ 3015985 h 6858000"/>
              <a:gd name="connsiteX37-45667" fmla="*/ 5503944 w 6115796"/>
              <a:gd name="connsiteY37-45668" fmla="*/ 3123335 h 6858000"/>
              <a:gd name="connsiteX38-45669" fmla="*/ 5516007 w 6115796"/>
              <a:gd name="connsiteY38-45670" fmla="*/ 3258473 h 6858000"/>
              <a:gd name="connsiteX39-45671" fmla="*/ 5589758 w 6115796"/>
              <a:gd name="connsiteY39-45672" fmla="*/ 3453699 h 6858000"/>
              <a:gd name="connsiteX40-45673" fmla="*/ 5596144 w 6115796"/>
              <a:gd name="connsiteY40-45674" fmla="*/ 3534624 h 6858000"/>
              <a:gd name="connsiteX41-45675" fmla="*/ 5597750 w 6115796"/>
              <a:gd name="connsiteY41-45676" fmla="*/ 3534129 h 6858000"/>
              <a:gd name="connsiteX42-45677" fmla="*/ 5618377 w 6115796"/>
              <a:gd name="connsiteY42-45678" fmla="*/ 3588431 h 6858000"/>
              <a:gd name="connsiteX43-45679" fmla="*/ 5655472 w 6115796"/>
              <a:gd name="connsiteY43-45680" fmla="*/ 3678877 h 6858000"/>
              <a:gd name="connsiteX44-45681" fmla="*/ 5683015 w 6115796"/>
              <a:gd name="connsiteY44-45682" fmla="*/ 3762025 h 6858000"/>
              <a:gd name="connsiteX45-45683" fmla="*/ 5696643 w 6115796"/>
              <a:gd name="connsiteY45-45684" fmla="*/ 3773888 h 6858000"/>
              <a:gd name="connsiteX46-45685" fmla="*/ 5768491 w 6115796"/>
              <a:gd name="connsiteY46-45686" fmla="*/ 3914399 h 6858000"/>
              <a:gd name="connsiteX47-45687" fmla="*/ 5793123 w 6115796"/>
              <a:gd name="connsiteY47-45688" fmla="*/ 3969952 h 6858000"/>
              <a:gd name="connsiteX48-45689" fmla="*/ 5808321 w 6115796"/>
              <a:gd name="connsiteY48-45690" fmla="*/ 3988153 h 6858000"/>
              <a:gd name="connsiteX49-45691" fmla="*/ 5825621 w 6115796"/>
              <a:gd name="connsiteY49-45692" fmla="*/ 4015525 h 6858000"/>
              <a:gd name="connsiteX50-45693" fmla="*/ 5860672 w 6115796"/>
              <a:gd name="connsiteY50-45694" fmla="*/ 4061579 h 6858000"/>
              <a:gd name="connsiteX51-45695" fmla="*/ 5894095 w 6115796"/>
              <a:gd name="connsiteY51-45696" fmla="*/ 4128857 h 6858000"/>
              <a:gd name="connsiteX52-45697" fmla="*/ 5903513 w 6115796"/>
              <a:gd name="connsiteY52-45698" fmla="*/ 4187661 h 6858000"/>
              <a:gd name="connsiteX53-45699" fmla="*/ 5946705 w 6115796"/>
              <a:gd name="connsiteY53-45700" fmla="*/ 4428051 h 6858000"/>
              <a:gd name="connsiteX54-45701" fmla="*/ 5949261 w 6115796"/>
              <a:gd name="connsiteY54-45702" fmla="*/ 4449185 h 6858000"/>
              <a:gd name="connsiteX55-45703" fmla="*/ 5968960 w 6115796"/>
              <a:gd name="connsiteY55-45704" fmla="*/ 4482655 h 6858000"/>
              <a:gd name="connsiteX56-45705" fmla="*/ 5998138 w 6115796"/>
              <a:gd name="connsiteY56-45706" fmla="*/ 4697518 h 6858000"/>
              <a:gd name="connsiteX57-45707" fmla="*/ 6007819 w 6115796"/>
              <a:gd name="connsiteY57-45708" fmla="*/ 4858148 h 6858000"/>
              <a:gd name="connsiteX58-45709" fmla="*/ 6007749 w 6115796"/>
              <a:gd name="connsiteY58-45710" fmla="*/ 4964715 h 6858000"/>
              <a:gd name="connsiteX59-45711" fmla="*/ 6005269 w 6115796"/>
              <a:gd name="connsiteY59-45712" fmla="*/ 5150567 h 6858000"/>
              <a:gd name="connsiteX60-45713" fmla="*/ 6001127 w 6115796"/>
              <a:gd name="connsiteY60-45714" fmla="*/ 5164609 h 6858000"/>
              <a:gd name="connsiteX61-45715" fmla="*/ 5998514 w 6115796"/>
              <a:gd name="connsiteY61-45716" fmla="*/ 5189673 h 6858000"/>
              <a:gd name="connsiteX62-45717" fmla="*/ 6018409 w 6115796"/>
              <a:gd name="connsiteY62-45718" fmla="*/ 5227157 h 6858000"/>
              <a:gd name="connsiteX63-45719" fmla="*/ 6036748 w 6115796"/>
              <a:gd name="connsiteY63-45720" fmla="*/ 5322752 h 6858000"/>
              <a:gd name="connsiteX64-45721" fmla="*/ 6037677 w 6115796"/>
              <a:gd name="connsiteY64-45722" fmla="*/ 5354807 h 6858000"/>
              <a:gd name="connsiteX65-45723" fmla="*/ 6053435 w 6115796"/>
              <a:gd name="connsiteY65-45724" fmla="*/ 5387547 h 6858000"/>
              <a:gd name="connsiteX66-45725" fmla="*/ 6068640 w 6115796"/>
              <a:gd name="connsiteY66-45726" fmla="*/ 5474503 h 6858000"/>
              <a:gd name="connsiteX67-45727" fmla="*/ 6080922 w 6115796"/>
              <a:gd name="connsiteY67-45728" fmla="*/ 5561070 h 6858000"/>
              <a:gd name="connsiteX68-45729" fmla="*/ 6096949 w 6115796"/>
              <a:gd name="connsiteY68-45730" fmla="*/ 5648179 h 6858000"/>
              <a:gd name="connsiteX69-45731" fmla="*/ 6115796 w 6115796"/>
              <a:gd name="connsiteY69-45732" fmla="*/ 5862844 h 6858000"/>
              <a:gd name="connsiteX70-45733" fmla="*/ 6045436 w 6115796"/>
              <a:gd name="connsiteY70-45734" fmla="*/ 6124480 h 6858000"/>
              <a:gd name="connsiteX71-45735" fmla="*/ 6030489 w 6115796"/>
              <a:gd name="connsiteY71-45736" fmla="*/ 6317666 h 6858000"/>
              <a:gd name="connsiteX72-45737" fmla="*/ 6007492 w 6115796"/>
              <a:gd name="connsiteY72-45738" fmla="*/ 6440818 h 6858000"/>
              <a:gd name="connsiteX73-45739" fmla="*/ 6009467 w 6115796"/>
              <a:gd name="connsiteY73-45740" fmla="*/ 6487076 h 6858000"/>
              <a:gd name="connsiteX74-45741" fmla="*/ 5995064 w 6115796"/>
              <a:gd name="connsiteY74-45742" fmla="*/ 6540791 h 6858000"/>
              <a:gd name="connsiteX75-45743" fmla="*/ 5986207 w 6115796"/>
              <a:gd name="connsiteY75-45744" fmla="*/ 6695855 h 6858000"/>
              <a:gd name="connsiteX76-45745" fmla="*/ 5979428 w 6115796"/>
              <a:gd name="connsiteY76-45746" fmla="*/ 6754678 h 6858000"/>
              <a:gd name="connsiteX77-45747" fmla="*/ 5984543 w 6115796"/>
              <a:gd name="connsiteY77-45748" fmla="*/ 6811016 h 6858000"/>
              <a:gd name="connsiteX78-45749" fmla="*/ 5979671 w 6115796"/>
              <a:gd name="connsiteY78-45750" fmla="*/ 6858000 h 6858000"/>
              <a:gd name="connsiteX79-45751" fmla="*/ 0 w 6115796"/>
              <a:gd name="connsiteY79-45752" fmla="*/ 6858000 h 6858000"/>
              <a:gd name="connsiteX80-45753" fmla="*/ 0 w 6115796"/>
              <a:gd name="connsiteY80-45754" fmla="*/ 0 h 6858000"/>
              <a:gd name="connsiteX0-45755" fmla="*/ 0 w 6115796"/>
              <a:gd name="connsiteY0-45756" fmla="*/ 0 h 6858000"/>
              <a:gd name="connsiteX1-45757" fmla="*/ 4965888 w 6115796"/>
              <a:gd name="connsiteY1-45758" fmla="*/ 0 h 6858000"/>
              <a:gd name="connsiteX2-45759" fmla="*/ 4967767 w 6115796"/>
              <a:gd name="connsiteY2-45760" fmla="*/ 7930 h 6858000"/>
              <a:gd name="connsiteX3-45761" fmla="*/ 4979444 w 6115796"/>
              <a:gd name="connsiteY3-45762" fmla="*/ 43921 h 6858000"/>
              <a:gd name="connsiteX4-45763" fmla="*/ 5021173 w 6115796"/>
              <a:gd name="connsiteY4-45764" fmla="*/ 123738 h 6858000"/>
              <a:gd name="connsiteX5-45765" fmla="*/ 5075458 w 6115796"/>
              <a:gd name="connsiteY5-45766" fmla="*/ 264355 h 6858000"/>
              <a:gd name="connsiteX6-45767" fmla="*/ 5081175 w 6115796"/>
              <a:gd name="connsiteY6-45768" fmla="*/ 277448 h 6858000"/>
              <a:gd name="connsiteX7-45769" fmla="*/ 5097011 w 6115796"/>
              <a:gd name="connsiteY7-45770" fmla="*/ 355616 h 6858000"/>
              <a:gd name="connsiteX8-45771" fmla="*/ 5153000 w 6115796"/>
              <a:gd name="connsiteY8-45772" fmla="*/ 507134 h 6858000"/>
              <a:gd name="connsiteX9-45773" fmla="*/ 5171282 w 6115796"/>
              <a:gd name="connsiteY9-45774" fmla="*/ 602071 h 6858000"/>
              <a:gd name="connsiteX10-45775" fmla="*/ 5176196 w 6115796"/>
              <a:gd name="connsiteY10-45776" fmla="*/ 636822 h 6858000"/>
              <a:gd name="connsiteX11-45777" fmla="*/ 5189051 w 6115796"/>
              <a:gd name="connsiteY11-45778" fmla="*/ 782518 h 6858000"/>
              <a:gd name="connsiteX12-45779" fmla="*/ 5218707 w 6115796"/>
              <a:gd name="connsiteY12-45780" fmla="*/ 886387 h 6858000"/>
              <a:gd name="connsiteX13-45781" fmla="*/ 5221281 w 6115796"/>
              <a:gd name="connsiteY13-45782" fmla="*/ 920873 h 6858000"/>
              <a:gd name="connsiteX14-45783" fmla="*/ 5201018 w 6115796"/>
              <a:gd name="connsiteY14-45784" fmla="*/ 1095027 h 6858000"/>
              <a:gd name="connsiteX15-45785" fmla="*/ 5189234 w 6115796"/>
              <a:gd name="connsiteY15-45786" fmla="*/ 1217308 h 6858000"/>
              <a:gd name="connsiteX16-45787" fmla="*/ 5202769 w 6115796"/>
              <a:gd name="connsiteY16-45788" fmla="*/ 1269450 h 6858000"/>
              <a:gd name="connsiteX17-45789" fmla="*/ 5225968 w 6115796"/>
              <a:gd name="connsiteY17-45790" fmla="*/ 1357994 h 6858000"/>
              <a:gd name="connsiteX18-45791" fmla="*/ 5226675 w 6115796"/>
              <a:gd name="connsiteY18-45792" fmla="*/ 1385685 h 6858000"/>
              <a:gd name="connsiteX19-45793" fmla="*/ 5237226 w 6115796"/>
              <a:gd name="connsiteY19-45794" fmla="*/ 1441327 h 6858000"/>
              <a:gd name="connsiteX20-45795" fmla="*/ 5255653 w 6115796"/>
              <a:gd name="connsiteY20-45796" fmla="*/ 1524712 h 6858000"/>
              <a:gd name="connsiteX21-45797" fmla="*/ 5263491 w 6115796"/>
              <a:gd name="connsiteY21-45798" fmla="*/ 1642938 h 6858000"/>
              <a:gd name="connsiteX22-45799" fmla="*/ 5256552 w 6115796"/>
              <a:gd name="connsiteY22-45800" fmla="*/ 1672509 h 6858000"/>
              <a:gd name="connsiteX23-45801" fmla="*/ 5264549 w 6115796"/>
              <a:gd name="connsiteY23-45802" fmla="*/ 1837572 h 6858000"/>
              <a:gd name="connsiteX24-45803" fmla="*/ 5255696 w 6115796"/>
              <a:gd name="connsiteY24-45804" fmla="*/ 1953770 h 6858000"/>
              <a:gd name="connsiteX25-45805" fmla="*/ 5252592 w 6115796"/>
              <a:gd name="connsiteY25-45806" fmla="*/ 2092210 h 6858000"/>
              <a:gd name="connsiteX26-45807" fmla="*/ 5257248 w 6115796"/>
              <a:gd name="connsiteY26-45808" fmla="*/ 2203922 h 6858000"/>
              <a:gd name="connsiteX27-45809" fmla="*/ 5262551 w 6115796"/>
              <a:gd name="connsiteY27-45810" fmla="*/ 2288050 h 6858000"/>
              <a:gd name="connsiteX28-45811" fmla="*/ 5293877 w 6115796"/>
              <a:gd name="connsiteY28-45812" fmla="*/ 2368649 h 6858000"/>
              <a:gd name="connsiteX29-45813" fmla="*/ 5311338 w 6115796"/>
              <a:gd name="connsiteY29-45814" fmla="*/ 2404034 h 6858000"/>
              <a:gd name="connsiteX30-45815" fmla="*/ 5338366 w 6115796"/>
              <a:gd name="connsiteY30-45816" fmla="*/ 2465052 h 6858000"/>
              <a:gd name="connsiteX31-45817" fmla="*/ 5371263 w 6115796"/>
              <a:gd name="connsiteY31-45818" fmla="*/ 2586413 h 6858000"/>
              <a:gd name="connsiteX32-45819" fmla="*/ 5407503 w 6115796"/>
              <a:gd name="connsiteY32-45820" fmla="*/ 2786290 h 6858000"/>
              <a:gd name="connsiteX33-45821" fmla="*/ 5407356 w 6115796"/>
              <a:gd name="connsiteY33-45822" fmla="*/ 2787545 h 6858000"/>
              <a:gd name="connsiteX34-45823" fmla="*/ 5457023 w 6115796"/>
              <a:gd name="connsiteY34-45824" fmla="*/ 2858292 h 6858000"/>
              <a:gd name="connsiteX35-45825" fmla="*/ 5484061 w 6115796"/>
              <a:gd name="connsiteY35-45826" fmla="*/ 2919216 h 6858000"/>
              <a:gd name="connsiteX36-45827" fmla="*/ 5491940 w 6115796"/>
              <a:gd name="connsiteY36-45828" fmla="*/ 3015985 h 6858000"/>
              <a:gd name="connsiteX37-45829" fmla="*/ 5503944 w 6115796"/>
              <a:gd name="connsiteY37-45830" fmla="*/ 3123335 h 6858000"/>
              <a:gd name="connsiteX38-45831" fmla="*/ 5516007 w 6115796"/>
              <a:gd name="connsiteY38-45832" fmla="*/ 3258473 h 6858000"/>
              <a:gd name="connsiteX39-45833" fmla="*/ 5589758 w 6115796"/>
              <a:gd name="connsiteY39-45834" fmla="*/ 3453699 h 6858000"/>
              <a:gd name="connsiteX40-45835" fmla="*/ 5596144 w 6115796"/>
              <a:gd name="connsiteY40-45836" fmla="*/ 3534624 h 6858000"/>
              <a:gd name="connsiteX41-45837" fmla="*/ 5597750 w 6115796"/>
              <a:gd name="connsiteY41-45838" fmla="*/ 3534129 h 6858000"/>
              <a:gd name="connsiteX42-45839" fmla="*/ 5618377 w 6115796"/>
              <a:gd name="connsiteY42-45840" fmla="*/ 3588431 h 6858000"/>
              <a:gd name="connsiteX43-45841" fmla="*/ 5655472 w 6115796"/>
              <a:gd name="connsiteY43-45842" fmla="*/ 3678877 h 6858000"/>
              <a:gd name="connsiteX44-45843" fmla="*/ 5683015 w 6115796"/>
              <a:gd name="connsiteY44-45844" fmla="*/ 3762025 h 6858000"/>
              <a:gd name="connsiteX45-45845" fmla="*/ 5696643 w 6115796"/>
              <a:gd name="connsiteY45-45846" fmla="*/ 3773888 h 6858000"/>
              <a:gd name="connsiteX46-45847" fmla="*/ 5768491 w 6115796"/>
              <a:gd name="connsiteY46-45848" fmla="*/ 3914399 h 6858000"/>
              <a:gd name="connsiteX47-45849" fmla="*/ 5793123 w 6115796"/>
              <a:gd name="connsiteY47-45850" fmla="*/ 3969952 h 6858000"/>
              <a:gd name="connsiteX48-45851" fmla="*/ 5808321 w 6115796"/>
              <a:gd name="connsiteY48-45852" fmla="*/ 3988153 h 6858000"/>
              <a:gd name="connsiteX49-45853" fmla="*/ 5825621 w 6115796"/>
              <a:gd name="connsiteY49-45854" fmla="*/ 4015525 h 6858000"/>
              <a:gd name="connsiteX50-45855" fmla="*/ 5860672 w 6115796"/>
              <a:gd name="connsiteY50-45856" fmla="*/ 4061579 h 6858000"/>
              <a:gd name="connsiteX51-45857" fmla="*/ 5894095 w 6115796"/>
              <a:gd name="connsiteY51-45858" fmla="*/ 4128857 h 6858000"/>
              <a:gd name="connsiteX52-45859" fmla="*/ 5903513 w 6115796"/>
              <a:gd name="connsiteY52-45860" fmla="*/ 4187661 h 6858000"/>
              <a:gd name="connsiteX53-45861" fmla="*/ 5946705 w 6115796"/>
              <a:gd name="connsiteY53-45862" fmla="*/ 4428051 h 6858000"/>
              <a:gd name="connsiteX54-45863" fmla="*/ 5949261 w 6115796"/>
              <a:gd name="connsiteY54-45864" fmla="*/ 4449185 h 6858000"/>
              <a:gd name="connsiteX55-45865" fmla="*/ 5968960 w 6115796"/>
              <a:gd name="connsiteY55-45866" fmla="*/ 4482655 h 6858000"/>
              <a:gd name="connsiteX56-45867" fmla="*/ 5998138 w 6115796"/>
              <a:gd name="connsiteY56-45868" fmla="*/ 4697518 h 6858000"/>
              <a:gd name="connsiteX57-45869" fmla="*/ 6007819 w 6115796"/>
              <a:gd name="connsiteY57-45870" fmla="*/ 4858148 h 6858000"/>
              <a:gd name="connsiteX58-45871" fmla="*/ 6007749 w 6115796"/>
              <a:gd name="connsiteY58-45872" fmla="*/ 4964715 h 6858000"/>
              <a:gd name="connsiteX59-45873" fmla="*/ 6005269 w 6115796"/>
              <a:gd name="connsiteY59-45874" fmla="*/ 5150567 h 6858000"/>
              <a:gd name="connsiteX60-45875" fmla="*/ 6001127 w 6115796"/>
              <a:gd name="connsiteY60-45876" fmla="*/ 5164609 h 6858000"/>
              <a:gd name="connsiteX61-45877" fmla="*/ 5998514 w 6115796"/>
              <a:gd name="connsiteY61-45878" fmla="*/ 5189673 h 6858000"/>
              <a:gd name="connsiteX62-45879" fmla="*/ 6018409 w 6115796"/>
              <a:gd name="connsiteY62-45880" fmla="*/ 5227157 h 6858000"/>
              <a:gd name="connsiteX63-45881" fmla="*/ 6036748 w 6115796"/>
              <a:gd name="connsiteY63-45882" fmla="*/ 5322752 h 6858000"/>
              <a:gd name="connsiteX64-45883" fmla="*/ 6037677 w 6115796"/>
              <a:gd name="connsiteY64-45884" fmla="*/ 5354807 h 6858000"/>
              <a:gd name="connsiteX65-45885" fmla="*/ 6053435 w 6115796"/>
              <a:gd name="connsiteY65-45886" fmla="*/ 5387547 h 6858000"/>
              <a:gd name="connsiteX66-45887" fmla="*/ 6068640 w 6115796"/>
              <a:gd name="connsiteY66-45888" fmla="*/ 5474503 h 6858000"/>
              <a:gd name="connsiteX67-45889" fmla="*/ 6080922 w 6115796"/>
              <a:gd name="connsiteY67-45890" fmla="*/ 5561070 h 6858000"/>
              <a:gd name="connsiteX68-45891" fmla="*/ 6096949 w 6115796"/>
              <a:gd name="connsiteY68-45892" fmla="*/ 5648179 h 6858000"/>
              <a:gd name="connsiteX69-45893" fmla="*/ 6115796 w 6115796"/>
              <a:gd name="connsiteY69-45894" fmla="*/ 5862844 h 6858000"/>
              <a:gd name="connsiteX70-45895" fmla="*/ 6045436 w 6115796"/>
              <a:gd name="connsiteY70-45896" fmla="*/ 6124480 h 6858000"/>
              <a:gd name="connsiteX71-45897" fmla="*/ 6030489 w 6115796"/>
              <a:gd name="connsiteY71-45898" fmla="*/ 6317666 h 6858000"/>
              <a:gd name="connsiteX72-45899" fmla="*/ 6007492 w 6115796"/>
              <a:gd name="connsiteY72-45900" fmla="*/ 6440818 h 6858000"/>
              <a:gd name="connsiteX73-45901" fmla="*/ 6009467 w 6115796"/>
              <a:gd name="connsiteY73-45902" fmla="*/ 6487076 h 6858000"/>
              <a:gd name="connsiteX74-45903" fmla="*/ 5995064 w 6115796"/>
              <a:gd name="connsiteY74-45904" fmla="*/ 6540791 h 6858000"/>
              <a:gd name="connsiteX75-45905" fmla="*/ 5986207 w 6115796"/>
              <a:gd name="connsiteY75-45906" fmla="*/ 6695855 h 6858000"/>
              <a:gd name="connsiteX76-45907" fmla="*/ 5979428 w 6115796"/>
              <a:gd name="connsiteY76-45908" fmla="*/ 6754678 h 6858000"/>
              <a:gd name="connsiteX77-45909" fmla="*/ 5984543 w 6115796"/>
              <a:gd name="connsiteY77-45910" fmla="*/ 6811016 h 6858000"/>
              <a:gd name="connsiteX78-45911" fmla="*/ 5979671 w 6115796"/>
              <a:gd name="connsiteY78-45912" fmla="*/ 6858000 h 6858000"/>
              <a:gd name="connsiteX79-45913" fmla="*/ 0 w 6115796"/>
              <a:gd name="connsiteY79-45914" fmla="*/ 6858000 h 6858000"/>
              <a:gd name="connsiteX80-45915" fmla="*/ 0 w 6115796"/>
              <a:gd name="connsiteY80-45916" fmla="*/ 0 h 6858000"/>
              <a:gd name="connsiteX0-45917" fmla="*/ 0 w 6115796"/>
              <a:gd name="connsiteY0-45918" fmla="*/ 0 h 6858000"/>
              <a:gd name="connsiteX1-45919" fmla="*/ 4965888 w 6115796"/>
              <a:gd name="connsiteY1-45920" fmla="*/ 0 h 6858000"/>
              <a:gd name="connsiteX2-45921" fmla="*/ 4967767 w 6115796"/>
              <a:gd name="connsiteY2-45922" fmla="*/ 7930 h 6858000"/>
              <a:gd name="connsiteX3-45923" fmla="*/ 4979444 w 6115796"/>
              <a:gd name="connsiteY3-45924" fmla="*/ 43921 h 6858000"/>
              <a:gd name="connsiteX4-45925" fmla="*/ 5075458 w 6115796"/>
              <a:gd name="connsiteY4-45926" fmla="*/ 264355 h 6858000"/>
              <a:gd name="connsiteX5-45927" fmla="*/ 5081175 w 6115796"/>
              <a:gd name="connsiteY5-45928" fmla="*/ 277448 h 6858000"/>
              <a:gd name="connsiteX6-45929" fmla="*/ 5097011 w 6115796"/>
              <a:gd name="connsiteY6-45930" fmla="*/ 355616 h 6858000"/>
              <a:gd name="connsiteX7-45931" fmla="*/ 5153000 w 6115796"/>
              <a:gd name="connsiteY7-45932" fmla="*/ 507134 h 6858000"/>
              <a:gd name="connsiteX8-45933" fmla="*/ 5171282 w 6115796"/>
              <a:gd name="connsiteY8-45934" fmla="*/ 602071 h 6858000"/>
              <a:gd name="connsiteX9-45935" fmla="*/ 5176196 w 6115796"/>
              <a:gd name="connsiteY9-45936" fmla="*/ 636822 h 6858000"/>
              <a:gd name="connsiteX10-45937" fmla="*/ 5189051 w 6115796"/>
              <a:gd name="connsiteY10-45938" fmla="*/ 782518 h 6858000"/>
              <a:gd name="connsiteX11-45939" fmla="*/ 5218707 w 6115796"/>
              <a:gd name="connsiteY11-45940" fmla="*/ 886387 h 6858000"/>
              <a:gd name="connsiteX12-45941" fmla="*/ 5221281 w 6115796"/>
              <a:gd name="connsiteY12-45942" fmla="*/ 920873 h 6858000"/>
              <a:gd name="connsiteX13-45943" fmla="*/ 5201018 w 6115796"/>
              <a:gd name="connsiteY13-45944" fmla="*/ 1095027 h 6858000"/>
              <a:gd name="connsiteX14-45945" fmla="*/ 5189234 w 6115796"/>
              <a:gd name="connsiteY14-45946" fmla="*/ 1217308 h 6858000"/>
              <a:gd name="connsiteX15-45947" fmla="*/ 5202769 w 6115796"/>
              <a:gd name="connsiteY15-45948" fmla="*/ 1269450 h 6858000"/>
              <a:gd name="connsiteX16-45949" fmla="*/ 5225968 w 6115796"/>
              <a:gd name="connsiteY16-45950" fmla="*/ 1357994 h 6858000"/>
              <a:gd name="connsiteX17-45951" fmla="*/ 5226675 w 6115796"/>
              <a:gd name="connsiteY17-45952" fmla="*/ 1385685 h 6858000"/>
              <a:gd name="connsiteX18-45953" fmla="*/ 5237226 w 6115796"/>
              <a:gd name="connsiteY18-45954" fmla="*/ 1441327 h 6858000"/>
              <a:gd name="connsiteX19-45955" fmla="*/ 5255653 w 6115796"/>
              <a:gd name="connsiteY19-45956" fmla="*/ 1524712 h 6858000"/>
              <a:gd name="connsiteX20-45957" fmla="*/ 5263491 w 6115796"/>
              <a:gd name="connsiteY20-45958" fmla="*/ 1642938 h 6858000"/>
              <a:gd name="connsiteX21-45959" fmla="*/ 5256552 w 6115796"/>
              <a:gd name="connsiteY21-45960" fmla="*/ 1672509 h 6858000"/>
              <a:gd name="connsiteX22-45961" fmla="*/ 5264549 w 6115796"/>
              <a:gd name="connsiteY22-45962" fmla="*/ 1837572 h 6858000"/>
              <a:gd name="connsiteX23-45963" fmla="*/ 5255696 w 6115796"/>
              <a:gd name="connsiteY23-45964" fmla="*/ 1953770 h 6858000"/>
              <a:gd name="connsiteX24-45965" fmla="*/ 5252592 w 6115796"/>
              <a:gd name="connsiteY24-45966" fmla="*/ 2092210 h 6858000"/>
              <a:gd name="connsiteX25-45967" fmla="*/ 5257248 w 6115796"/>
              <a:gd name="connsiteY25-45968" fmla="*/ 2203922 h 6858000"/>
              <a:gd name="connsiteX26-45969" fmla="*/ 5262551 w 6115796"/>
              <a:gd name="connsiteY26-45970" fmla="*/ 2288050 h 6858000"/>
              <a:gd name="connsiteX27-45971" fmla="*/ 5293877 w 6115796"/>
              <a:gd name="connsiteY27-45972" fmla="*/ 2368649 h 6858000"/>
              <a:gd name="connsiteX28-45973" fmla="*/ 5311338 w 6115796"/>
              <a:gd name="connsiteY28-45974" fmla="*/ 2404034 h 6858000"/>
              <a:gd name="connsiteX29-45975" fmla="*/ 5338366 w 6115796"/>
              <a:gd name="connsiteY29-45976" fmla="*/ 2465052 h 6858000"/>
              <a:gd name="connsiteX30-45977" fmla="*/ 5371263 w 6115796"/>
              <a:gd name="connsiteY30-45978" fmla="*/ 2586413 h 6858000"/>
              <a:gd name="connsiteX31-45979" fmla="*/ 5407503 w 6115796"/>
              <a:gd name="connsiteY31-45980" fmla="*/ 2786290 h 6858000"/>
              <a:gd name="connsiteX32-45981" fmla="*/ 5407356 w 6115796"/>
              <a:gd name="connsiteY32-45982" fmla="*/ 2787545 h 6858000"/>
              <a:gd name="connsiteX33-45983" fmla="*/ 5457023 w 6115796"/>
              <a:gd name="connsiteY33-45984" fmla="*/ 2858292 h 6858000"/>
              <a:gd name="connsiteX34-45985" fmla="*/ 5484061 w 6115796"/>
              <a:gd name="connsiteY34-45986" fmla="*/ 2919216 h 6858000"/>
              <a:gd name="connsiteX35-45987" fmla="*/ 5491940 w 6115796"/>
              <a:gd name="connsiteY35-45988" fmla="*/ 3015985 h 6858000"/>
              <a:gd name="connsiteX36-45989" fmla="*/ 5503944 w 6115796"/>
              <a:gd name="connsiteY36-45990" fmla="*/ 3123335 h 6858000"/>
              <a:gd name="connsiteX37-45991" fmla="*/ 5516007 w 6115796"/>
              <a:gd name="connsiteY37-45992" fmla="*/ 3258473 h 6858000"/>
              <a:gd name="connsiteX38-45993" fmla="*/ 5589758 w 6115796"/>
              <a:gd name="connsiteY38-45994" fmla="*/ 3453699 h 6858000"/>
              <a:gd name="connsiteX39-45995" fmla="*/ 5596144 w 6115796"/>
              <a:gd name="connsiteY39-45996" fmla="*/ 3534624 h 6858000"/>
              <a:gd name="connsiteX40-45997" fmla="*/ 5597750 w 6115796"/>
              <a:gd name="connsiteY40-45998" fmla="*/ 3534129 h 6858000"/>
              <a:gd name="connsiteX41-45999" fmla="*/ 5618377 w 6115796"/>
              <a:gd name="connsiteY41-46000" fmla="*/ 3588431 h 6858000"/>
              <a:gd name="connsiteX42-46001" fmla="*/ 5655472 w 6115796"/>
              <a:gd name="connsiteY42-46002" fmla="*/ 3678877 h 6858000"/>
              <a:gd name="connsiteX43-46003" fmla="*/ 5683015 w 6115796"/>
              <a:gd name="connsiteY43-46004" fmla="*/ 3762025 h 6858000"/>
              <a:gd name="connsiteX44-46005" fmla="*/ 5696643 w 6115796"/>
              <a:gd name="connsiteY44-46006" fmla="*/ 3773888 h 6858000"/>
              <a:gd name="connsiteX45-46007" fmla="*/ 5768491 w 6115796"/>
              <a:gd name="connsiteY45-46008" fmla="*/ 3914399 h 6858000"/>
              <a:gd name="connsiteX46-46009" fmla="*/ 5793123 w 6115796"/>
              <a:gd name="connsiteY46-46010" fmla="*/ 3969952 h 6858000"/>
              <a:gd name="connsiteX47-46011" fmla="*/ 5808321 w 6115796"/>
              <a:gd name="connsiteY47-46012" fmla="*/ 3988153 h 6858000"/>
              <a:gd name="connsiteX48-46013" fmla="*/ 5825621 w 6115796"/>
              <a:gd name="connsiteY48-46014" fmla="*/ 4015525 h 6858000"/>
              <a:gd name="connsiteX49-46015" fmla="*/ 5860672 w 6115796"/>
              <a:gd name="connsiteY49-46016" fmla="*/ 4061579 h 6858000"/>
              <a:gd name="connsiteX50-46017" fmla="*/ 5894095 w 6115796"/>
              <a:gd name="connsiteY50-46018" fmla="*/ 4128857 h 6858000"/>
              <a:gd name="connsiteX51-46019" fmla="*/ 5903513 w 6115796"/>
              <a:gd name="connsiteY51-46020" fmla="*/ 4187661 h 6858000"/>
              <a:gd name="connsiteX52-46021" fmla="*/ 5946705 w 6115796"/>
              <a:gd name="connsiteY52-46022" fmla="*/ 4428051 h 6858000"/>
              <a:gd name="connsiteX53-46023" fmla="*/ 5949261 w 6115796"/>
              <a:gd name="connsiteY53-46024" fmla="*/ 4449185 h 6858000"/>
              <a:gd name="connsiteX54-46025" fmla="*/ 5968960 w 6115796"/>
              <a:gd name="connsiteY54-46026" fmla="*/ 4482655 h 6858000"/>
              <a:gd name="connsiteX55-46027" fmla="*/ 5998138 w 6115796"/>
              <a:gd name="connsiteY55-46028" fmla="*/ 4697518 h 6858000"/>
              <a:gd name="connsiteX56-46029" fmla="*/ 6007819 w 6115796"/>
              <a:gd name="connsiteY56-46030" fmla="*/ 4858148 h 6858000"/>
              <a:gd name="connsiteX57-46031" fmla="*/ 6007749 w 6115796"/>
              <a:gd name="connsiteY57-46032" fmla="*/ 4964715 h 6858000"/>
              <a:gd name="connsiteX58-46033" fmla="*/ 6005269 w 6115796"/>
              <a:gd name="connsiteY58-46034" fmla="*/ 5150567 h 6858000"/>
              <a:gd name="connsiteX59-46035" fmla="*/ 6001127 w 6115796"/>
              <a:gd name="connsiteY59-46036" fmla="*/ 5164609 h 6858000"/>
              <a:gd name="connsiteX60-46037" fmla="*/ 5998514 w 6115796"/>
              <a:gd name="connsiteY60-46038" fmla="*/ 5189673 h 6858000"/>
              <a:gd name="connsiteX61-46039" fmla="*/ 6018409 w 6115796"/>
              <a:gd name="connsiteY61-46040" fmla="*/ 5227157 h 6858000"/>
              <a:gd name="connsiteX62-46041" fmla="*/ 6036748 w 6115796"/>
              <a:gd name="connsiteY62-46042" fmla="*/ 5322752 h 6858000"/>
              <a:gd name="connsiteX63-46043" fmla="*/ 6037677 w 6115796"/>
              <a:gd name="connsiteY63-46044" fmla="*/ 5354807 h 6858000"/>
              <a:gd name="connsiteX64-46045" fmla="*/ 6053435 w 6115796"/>
              <a:gd name="connsiteY64-46046" fmla="*/ 5387547 h 6858000"/>
              <a:gd name="connsiteX65-46047" fmla="*/ 6068640 w 6115796"/>
              <a:gd name="connsiteY65-46048" fmla="*/ 5474503 h 6858000"/>
              <a:gd name="connsiteX66-46049" fmla="*/ 6080922 w 6115796"/>
              <a:gd name="connsiteY66-46050" fmla="*/ 5561070 h 6858000"/>
              <a:gd name="connsiteX67-46051" fmla="*/ 6096949 w 6115796"/>
              <a:gd name="connsiteY67-46052" fmla="*/ 5648179 h 6858000"/>
              <a:gd name="connsiteX68-46053" fmla="*/ 6115796 w 6115796"/>
              <a:gd name="connsiteY68-46054" fmla="*/ 5862844 h 6858000"/>
              <a:gd name="connsiteX69-46055" fmla="*/ 6045436 w 6115796"/>
              <a:gd name="connsiteY69-46056" fmla="*/ 6124480 h 6858000"/>
              <a:gd name="connsiteX70-46057" fmla="*/ 6030489 w 6115796"/>
              <a:gd name="connsiteY70-46058" fmla="*/ 6317666 h 6858000"/>
              <a:gd name="connsiteX71-46059" fmla="*/ 6007492 w 6115796"/>
              <a:gd name="connsiteY71-46060" fmla="*/ 6440818 h 6858000"/>
              <a:gd name="connsiteX72-46061" fmla="*/ 6009467 w 6115796"/>
              <a:gd name="connsiteY72-46062" fmla="*/ 6487076 h 6858000"/>
              <a:gd name="connsiteX73-46063" fmla="*/ 5995064 w 6115796"/>
              <a:gd name="connsiteY73-46064" fmla="*/ 6540791 h 6858000"/>
              <a:gd name="connsiteX74-46065" fmla="*/ 5986207 w 6115796"/>
              <a:gd name="connsiteY74-46066" fmla="*/ 6695855 h 6858000"/>
              <a:gd name="connsiteX75-46067" fmla="*/ 5979428 w 6115796"/>
              <a:gd name="connsiteY75-46068" fmla="*/ 6754678 h 6858000"/>
              <a:gd name="connsiteX76-46069" fmla="*/ 5984543 w 6115796"/>
              <a:gd name="connsiteY76-46070" fmla="*/ 6811016 h 6858000"/>
              <a:gd name="connsiteX77-46071" fmla="*/ 5979671 w 6115796"/>
              <a:gd name="connsiteY77-46072" fmla="*/ 6858000 h 6858000"/>
              <a:gd name="connsiteX78-46073" fmla="*/ 0 w 6115796"/>
              <a:gd name="connsiteY78-46074" fmla="*/ 6858000 h 6858000"/>
              <a:gd name="connsiteX79-46075" fmla="*/ 0 w 6115796"/>
              <a:gd name="connsiteY79-46076" fmla="*/ 0 h 6858000"/>
              <a:gd name="connsiteX0-46077" fmla="*/ 0 w 6115796"/>
              <a:gd name="connsiteY0-46078" fmla="*/ 0 h 6858000"/>
              <a:gd name="connsiteX1-46079" fmla="*/ 4965888 w 6115796"/>
              <a:gd name="connsiteY1-46080" fmla="*/ 0 h 6858000"/>
              <a:gd name="connsiteX2-46081" fmla="*/ 4967767 w 6115796"/>
              <a:gd name="connsiteY2-46082" fmla="*/ 7930 h 6858000"/>
              <a:gd name="connsiteX3-46083" fmla="*/ 4979444 w 6115796"/>
              <a:gd name="connsiteY3-46084" fmla="*/ 43921 h 6858000"/>
              <a:gd name="connsiteX4-46085" fmla="*/ 5075458 w 6115796"/>
              <a:gd name="connsiteY4-46086" fmla="*/ 264355 h 6858000"/>
              <a:gd name="connsiteX5-46087" fmla="*/ 5081175 w 6115796"/>
              <a:gd name="connsiteY5-46088" fmla="*/ 277448 h 6858000"/>
              <a:gd name="connsiteX6-46089" fmla="*/ 5097011 w 6115796"/>
              <a:gd name="connsiteY6-46090" fmla="*/ 355616 h 6858000"/>
              <a:gd name="connsiteX7-46091" fmla="*/ 5153000 w 6115796"/>
              <a:gd name="connsiteY7-46092" fmla="*/ 507134 h 6858000"/>
              <a:gd name="connsiteX8-46093" fmla="*/ 5171282 w 6115796"/>
              <a:gd name="connsiteY8-46094" fmla="*/ 602071 h 6858000"/>
              <a:gd name="connsiteX9-46095" fmla="*/ 5176196 w 6115796"/>
              <a:gd name="connsiteY9-46096" fmla="*/ 636822 h 6858000"/>
              <a:gd name="connsiteX10-46097" fmla="*/ 5189051 w 6115796"/>
              <a:gd name="connsiteY10-46098" fmla="*/ 782518 h 6858000"/>
              <a:gd name="connsiteX11-46099" fmla="*/ 5218707 w 6115796"/>
              <a:gd name="connsiteY11-46100" fmla="*/ 886387 h 6858000"/>
              <a:gd name="connsiteX12-46101" fmla="*/ 5221281 w 6115796"/>
              <a:gd name="connsiteY12-46102" fmla="*/ 920873 h 6858000"/>
              <a:gd name="connsiteX13-46103" fmla="*/ 5201018 w 6115796"/>
              <a:gd name="connsiteY13-46104" fmla="*/ 1095027 h 6858000"/>
              <a:gd name="connsiteX14-46105" fmla="*/ 5189234 w 6115796"/>
              <a:gd name="connsiteY14-46106" fmla="*/ 1217308 h 6858000"/>
              <a:gd name="connsiteX15-46107" fmla="*/ 5202769 w 6115796"/>
              <a:gd name="connsiteY15-46108" fmla="*/ 1269450 h 6858000"/>
              <a:gd name="connsiteX16-46109" fmla="*/ 5225968 w 6115796"/>
              <a:gd name="connsiteY16-46110" fmla="*/ 1357994 h 6858000"/>
              <a:gd name="connsiteX17-46111" fmla="*/ 5226675 w 6115796"/>
              <a:gd name="connsiteY17-46112" fmla="*/ 1385685 h 6858000"/>
              <a:gd name="connsiteX18-46113" fmla="*/ 5237226 w 6115796"/>
              <a:gd name="connsiteY18-46114" fmla="*/ 1441327 h 6858000"/>
              <a:gd name="connsiteX19-46115" fmla="*/ 5255653 w 6115796"/>
              <a:gd name="connsiteY19-46116" fmla="*/ 1524712 h 6858000"/>
              <a:gd name="connsiteX20-46117" fmla="*/ 5263491 w 6115796"/>
              <a:gd name="connsiteY20-46118" fmla="*/ 1642938 h 6858000"/>
              <a:gd name="connsiteX21-46119" fmla="*/ 5256552 w 6115796"/>
              <a:gd name="connsiteY21-46120" fmla="*/ 1672509 h 6858000"/>
              <a:gd name="connsiteX22-46121" fmla="*/ 5264549 w 6115796"/>
              <a:gd name="connsiteY22-46122" fmla="*/ 1837572 h 6858000"/>
              <a:gd name="connsiteX23-46123" fmla="*/ 5255696 w 6115796"/>
              <a:gd name="connsiteY23-46124" fmla="*/ 1953770 h 6858000"/>
              <a:gd name="connsiteX24-46125" fmla="*/ 5252592 w 6115796"/>
              <a:gd name="connsiteY24-46126" fmla="*/ 2092210 h 6858000"/>
              <a:gd name="connsiteX25-46127" fmla="*/ 5257248 w 6115796"/>
              <a:gd name="connsiteY25-46128" fmla="*/ 2203922 h 6858000"/>
              <a:gd name="connsiteX26-46129" fmla="*/ 5262551 w 6115796"/>
              <a:gd name="connsiteY26-46130" fmla="*/ 2288050 h 6858000"/>
              <a:gd name="connsiteX27-46131" fmla="*/ 5293877 w 6115796"/>
              <a:gd name="connsiteY27-46132" fmla="*/ 2368649 h 6858000"/>
              <a:gd name="connsiteX28-46133" fmla="*/ 5311338 w 6115796"/>
              <a:gd name="connsiteY28-46134" fmla="*/ 2404034 h 6858000"/>
              <a:gd name="connsiteX29-46135" fmla="*/ 5338366 w 6115796"/>
              <a:gd name="connsiteY29-46136" fmla="*/ 2465052 h 6858000"/>
              <a:gd name="connsiteX30-46137" fmla="*/ 5371263 w 6115796"/>
              <a:gd name="connsiteY30-46138" fmla="*/ 2586413 h 6858000"/>
              <a:gd name="connsiteX31-46139" fmla="*/ 5407503 w 6115796"/>
              <a:gd name="connsiteY31-46140" fmla="*/ 2786290 h 6858000"/>
              <a:gd name="connsiteX32-46141" fmla="*/ 5407356 w 6115796"/>
              <a:gd name="connsiteY32-46142" fmla="*/ 2787545 h 6858000"/>
              <a:gd name="connsiteX33-46143" fmla="*/ 5457023 w 6115796"/>
              <a:gd name="connsiteY33-46144" fmla="*/ 2858292 h 6858000"/>
              <a:gd name="connsiteX34-46145" fmla="*/ 5484061 w 6115796"/>
              <a:gd name="connsiteY34-46146" fmla="*/ 2919216 h 6858000"/>
              <a:gd name="connsiteX35-46147" fmla="*/ 5491940 w 6115796"/>
              <a:gd name="connsiteY35-46148" fmla="*/ 3015985 h 6858000"/>
              <a:gd name="connsiteX36-46149" fmla="*/ 5503944 w 6115796"/>
              <a:gd name="connsiteY36-46150" fmla="*/ 3123335 h 6858000"/>
              <a:gd name="connsiteX37-46151" fmla="*/ 5516007 w 6115796"/>
              <a:gd name="connsiteY37-46152" fmla="*/ 3258473 h 6858000"/>
              <a:gd name="connsiteX38-46153" fmla="*/ 5589758 w 6115796"/>
              <a:gd name="connsiteY38-46154" fmla="*/ 3453699 h 6858000"/>
              <a:gd name="connsiteX39-46155" fmla="*/ 5596144 w 6115796"/>
              <a:gd name="connsiteY39-46156" fmla="*/ 3534624 h 6858000"/>
              <a:gd name="connsiteX40-46157" fmla="*/ 5597750 w 6115796"/>
              <a:gd name="connsiteY40-46158" fmla="*/ 3534129 h 6858000"/>
              <a:gd name="connsiteX41-46159" fmla="*/ 5618377 w 6115796"/>
              <a:gd name="connsiteY41-46160" fmla="*/ 3588431 h 6858000"/>
              <a:gd name="connsiteX42-46161" fmla="*/ 5655472 w 6115796"/>
              <a:gd name="connsiteY42-46162" fmla="*/ 3678877 h 6858000"/>
              <a:gd name="connsiteX43-46163" fmla="*/ 5683015 w 6115796"/>
              <a:gd name="connsiteY43-46164" fmla="*/ 3762025 h 6858000"/>
              <a:gd name="connsiteX44-46165" fmla="*/ 5696643 w 6115796"/>
              <a:gd name="connsiteY44-46166" fmla="*/ 3773888 h 6858000"/>
              <a:gd name="connsiteX45-46167" fmla="*/ 5768491 w 6115796"/>
              <a:gd name="connsiteY45-46168" fmla="*/ 3914399 h 6858000"/>
              <a:gd name="connsiteX46-46169" fmla="*/ 5793123 w 6115796"/>
              <a:gd name="connsiteY46-46170" fmla="*/ 3969952 h 6858000"/>
              <a:gd name="connsiteX47-46171" fmla="*/ 5808321 w 6115796"/>
              <a:gd name="connsiteY47-46172" fmla="*/ 3988153 h 6858000"/>
              <a:gd name="connsiteX48-46173" fmla="*/ 5825621 w 6115796"/>
              <a:gd name="connsiteY48-46174" fmla="*/ 4015525 h 6858000"/>
              <a:gd name="connsiteX49-46175" fmla="*/ 5860672 w 6115796"/>
              <a:gd name="connsiteY49-46176" fmla="*/ 4061579 h 6858000"/>
              <a:gd name="connsiteX50-46177" fmla="*/ 5894095 w 6115796"/>
              <a:gd name="connsiteY50-46178" fmla="*/ 4128857 h 6858000"/>
              <a:gd name="connsiteX51-46179" fmla="*/ 5903513 w 6115796"/>
              <a:gd name="connsiteY51-46180" fmla="*/ 4187661 h 6858000"/>
              <a:gd name="connsiteX52-46181" fmla="*/ 5946705 w 6115796"/>
              <a:gd name="connsiteY52-46182" fmla="*/ 4428051 h 6858000"/>
              <a:gd name="connsiteX53-46183" fmla="*/ 5949261 w 6115796"/>
              <a:gd name="connsiteY53-46184" fmla="*/ 4449185 h 6858000"/>
              <a:gd name="connsiteX54-46185" fmla="*/ 5968960 w 6115796"/>
              <a:gd name="connsiteY54-46186" fmla="*/ 4482655 h 6858000"/>
              <a:gd name="connsiteX55-46187" fmla="*/ 5998138 w 6115796"/>
              <a:gd name="connsiteY55-46188" fmla="*/ 4697518 h 6858000"/>
              <a:gd name="connsiteX56-46189" fmla="*/ 6007819 w 6115796"/>
              <a:gd name="connsiteY56-46190" fmla="*/ 4858148 h 6858000"/>
              <a:gd name="connsiteX57-46191" fmla="*/ 6007749 w 6115796"/>
              <a:gd name="connsiteY57-46192" fmla="*/ 4964715 h 6858000"/>
              <a:gd name="connsiteX58-46193" fmla="*/ 6005269 w 6115796"/>
              <a:gd name="connsiteY58-46194" fmla="*/ 5150567 h 6858000"/>
              <a:gd name="connsiteX59-46195" fmla="*/ 6001127 w 6115796"/>
              <a:gd name="connsiteY59-46196" fmla="*/ 5164609 h 6858000"/>
              <a:gd name="connsiteX60-46197" fmla="*/ 5998514 w 6115796"/>
              <a:gd name="connsiteY60-46198" fmla="*/ 5189673 h 6858000"/>
              <a:gd name="connsiteX61-46199" fmla="*/ 6018409 w 6115796"/>
              <a:gd name="connsiteY61-46200" fmla="*/ 5227157 h 6858000"/>
              <a:gd name="connsiteX62-46201" fmla="*/ 6036748 w 6115796"/>
              <a:gd name="connsiteY62-46202" fmla="*/ 5322752 h 6858000"/>
              <a:gd name="connsiteX63-46203" fmla="*/ 6037677 w 6115796"/>
              <a:gd name="connsiteY63-46204" fmla="*/ 5354807 h 6858000"/>
              <a:gd name="connsiteX64-46205" fmla="*/ 6053435 w 6115796"/>
              <a:gd name="connsiteY64-46206" fmla="*/ 5387547 h 6858000"/>
              <a:gd name="connsiteX65-46207" fmla="*/ 6068640 w 6115796"/>
              <a:gd name="connsiteY65-46208" fmla="*/ 5474503 h 6858000"/>
              <a:gd name="connsiteX66-46209" fmla="*/ 6080922 w 6115796"/>
              <a:gd name="connsiteY66-46210" fmla="*/ 5561070 h 6858000"/>
              <a:gd name="connsiteX67-46211" fmla="*/ 6096949 w 6115796"/>
              <a:gd name="connsiteY67-46212" fmla="*/ 5648179 h 6858000"/>
              <a:gd name="connsiteX68-46213" fmla="*/ 6115796 w 6115796"/>
              <a:gd name="connsiteY68-46214" fmla="*/ 5862844 h 6858000"/>
              <a:gd name="connsiteX69-46215" fmla="*/ 6045436 w 6115796"/>
              <a:gd name="connsiteY69-46216" fmla="*/ 6124480 h 6858000"/>
              <a:gd name="connsiteX70-46217" fmla="*/ 6030489 w 6115796"/>
              <a:gd name="connsiteY70-46218" fmla="*/ 6317666 h 6858000"/>
              <a:gd name="connsiteX71-46219" fmla="*/ 6007492 w 6115796"/>
              <a:gd name="connsiteY71-46220" fmla="*/ 6440818 h 6858000"/>
              <a:gd name="connsiteX72-46221" fmla="*/ 6009467 w 6115796"/>
              <a:gd name="connsiteY72-46222" fmla="*/ 6487076 h 6858000"/>
              <a:gd name="connsiteX73-46223" fmla="*/ 5995064 w 6115796"/>
              <a:gd name="connsiteY73-46224" fmla="*/ 6540791 h 6858000"/>
              <a:gd name="connsiteX74-46225" fmla="*/ 5986207 w 6115796"/>
              <a:gd name="connsiteY74-46226" fmla="*/ 6695855 h 6858000"/>
              <a:gd name="connsiteX75-46227" fmla="*/ 5979428 w 6115796"/>
              <a:gd name="connsiteY75-46228" fmla="*/ 6754678 h 6858000"/>
              <a:gd name="connsiteX76-46229" fmla="*/ 5984543 w 6115796"/>
              <a:gd name="connsiteY76-46230" fmla="*/ 6811016 h 6858000"/>
              <a:gd name="connsiteX77-46231" fmla="*/ 5979671 w 6115796"/>
              <a:gd name="connsiteY77-46232" fmla="*/ 6858000 h 6858000"/>
              <a:gd name="connsiteX78-46233" fmla="*/ 0 w 6115796"/>
              <a:gd name="connsiteY78-46234" fmla="*/ 6858000 h 6858000"/>
              <a:gd name="connsiteX79-46235" fmla="*/ 0 w 6115796"/>
              <a:gd name="connsiteY79-46236" fmla="*/ 0 h 6858000"/>
              <a:gd name="connsiteX0-46237" fmla="*/ 0 w 6115796"/>
              <a:gd name="connsiteY0-46238" fmla="*/ 0 h 6858000"/>
              <a:gd name="connsiteX1-46239" fmla="*/ 4965888 w 6115796"/>
              <a:gd name="connsiteY1-46240" fmla="*/ 0 h 6858000"/>
              <a:gd name="connsiteX2-46241" fmla="*/ 4967767 w 6115796"/>
              <a:gd name="connsiteY2-46242" fmla="*/ 7930 h 6858000"/>
              <a:gd name="connsiteX3-46243" fmla="*/ 4979444 w 6115796"/>
              <a:gd name="connsiteY3-46244" fmla="*/ 43921 h 6858000"/>
              <a:gd name="connsiteX4-46245" fmla="*/ 5075458 w 6115796"/>
              <a:gd name="connsiteY4-46246" fmla="*/ 264355 h 6858000"/>
              <a:gd name="connsiteX5-46247" fmla="*/ 5081175 w 6115796"/>
              <a:gd name="connsiteY5-46248" fmla="*/ 277448 h 6858000"/>
              <a:gd name="connsiteX6-46249" fmla="*/ 5097011 w 6115796"/>
              <a:gd name="connsiteY6-46250" fmla="*/ 355616 h 6858000"/>
              <a:gd name="connsiteX7-46251" fmla="*/ 5153000 w 6115796"/>
              <a:gd name="connsiteY7-46252" fmla="*/ 507134 h 6858000"/>
              <a:gd name="connsiteX8-46253" fmla="*/ 5171282 w 6115796"/>
              <a:gd name="connsiteY8-46254" fmla="*/ 602071 h 6858000"/>
              <a:gd name="connsiteX9-46255" fmla="*/ 5176196 w 6115796"/>
              <a:gd name="connsiteY9-46256" fmla="*/ 636822 h 6858000"/>
              <a:gd name="connsiteX10-46257" fmla="*/ 5189051 w 6115796"/>
              <a:gd name="connsiteY10-46258" fmla="*/ 782518 h 6858000"/>
              <a:gd name="connsiteX11-46259" fmla="*/ 5218707 w 6115796"/>
              <a:gd name="connsiteY11-46260" fmla="*/ 886387 h 6858000"/>
              <a:gd name="connsiteX12-46261" fmla="*/ 5221281 w 6115796"/>
              <a:gd name="connsiteY12-46262" fmla="*/ 920873 h 6858000"/>
              <a:gd name="connsiteX13-46263" fmla="*/ 5201018 w 6115796"/>
              <a:gd name="connsiteY13-46264" fmla="*/ 1095027 h 6858000"/>
              <a:gd name="connsiteX14-46265" fmla="*/ 5189234 w 6115796"/>
              <a:gd name="connsiteY14-46266" fmla="*/ 1217308 h 6858000"/>
              <a:gd name="connsiteX15-46267" fmla="*/ 5202769 w 6115796"/>
              <a:gd name="connsiteY15-46268" fmla="*/ 1269450 h 6858000"/>
              <a:gd name="connsiteX16-46269" fmla="*/ 5225968 w 6115796"/>
              <a:gd name="connsiteY16-46270" fmla="*/ 1357994 h 6858000"/>
              <a:gd name="connsiteX17-46271" fmla="*/ 5226675 w 6115796"/>
              <a:gd name="connsiteY17-46272" fmla="*/ 1385685 h 6858000"/>
              <a:gd name="connsiteX18-46273" fmla="*/ 5237226 w 6115796"/>
              <a:gd name="connsiteY18-46274" fmla="*/ 1441327 h 6858000"/>
              <a:gd name="connsiteX19-46275" fmla="*/ 5255653 w 6115796"/>
              <a:gd name="connsiteY19-46276" fmla="*/ 1524712 h 6858000"/>
              <a:gd name="connsiteX20-46277" fmla="*/ 5263491 w 6115796"/>
              <a:gd name="connsiteY20-46278" fmla="*/ 1642938 h 6858000"/>
              <a:gd name="connsiteX21-46279" fmla="*/ 5256552 w 6115796"/>
              <a:gd name="connsiteY21-46280" fmla="*/ 1672509 h 6858000"/>
              <a:gd name="connsiteX22-46281" fmla="*/ 5264549 w 6115796"/>
              <a:gd name="connsiteY22-46282" fmla="*/ 1837572 h 6858000"/>
              <a:gd name="connsiteX23-46283" fmla="*/ 5255696 w 6115796"/>
              <a:gd name="connsiteY23-46284" fmla="*/ 1953770 h 6858000"/>
              <a:gd name="connsiteX24-46285" fmla="*/ 5252592 w 6115796"/>
              <a:gd name="connsiteY24-46286" fmla="*/ 2092210 h 6858000"/>
              <a:gd name="connsiteX25-46287" fmla="*/ 5257248 w 6115796"/>
              <a:gd name="connsiteY25-46288" fmla="*/ 2203922 h 6858000"/>
              <a:gd name="connsiteX26-46289" fmla="*/ 5262551 w 6115796"/>
              <a:gd name="connsiteY26-46290" fmla="*/ 2288050 h 6858000"/>
              <a:gd name="connsiteX27-46291" fmla="*/ 5293877 w 6115796"/>
              <a:gd name="connsiteY27-46292" fmla="*/ 2368649 h 6858000"/>
              <a:gd name="connsiteX28-46293" fmla="*/ 5311338 w 6115796"/>
              <a:gd name="connsiteY28-46294" fmla="*/ 2404034 h 6858000"/>
              <a:gd name="connsiteX29-46295" fmla="*/ 5338366 w 6115796"/>
              <a:gd name="connsiteY29-46296" fmla="*/ 2465052 h 6858000"/>
              <a:gd name="connsiteX30-46297" fmla="*/ 5371263 w 6115796"/>
              <a:gd name="connsiteY30-46298" fmla="*/ 2586413 h 6858000"/>
              <a:gd name="connsiteX31-46299" fmla="*/ 5407503 w 6115796"/>
              <a:gd name="connsiteY31-46300" fmla="*/ 2786290 h 6858000"/>
              <a:gd name="connsiteX32-46301" fmla="*/ 5407356 w 6115796"/>
              <a:gd name="connsiteY32-46302" fmla="*/ 2787545 h 6858000"/>
              <a:gd name="connsiteX33-46303" fmla="*/ 5457023 w 6115796"/>
              <a:gd name="connsiteY33-46304" fmla="*/ 2858292 h 6858000"/>
              <a:gd name="connsiteX34-46305" fmla="*/ 5484061 w 6115796"/>
              <a:gd name="connsiteY34-46306" fmla="*/ 2919216 h 6858000"/>
              <a:gd name="connsiteX35-46307" fmla="*/ 5491940 w 6115796"/>
              <a:gd name="connsiteY35-46308" fmla="*/ 3015985 h 6858000"/>
              <a:gd name="connsiteX36-46309" fmla="*/ 5503944 w 6115796"/>
              <a:gd name="connsiteY36-46310" fmla="*/ 3123335 h 6858000"/>
              <a:gd name="connsiteX37-46311" fmla="*/ 5516007 w 6115796"/>
              <a:gd name="connsiteY37-46312" fmla="*/ 3258473 h 6858000"/>
              <a:gd name="connsiteX38-46313" fmla="*/ 5589758 w 6115796"/>
              <a:gd name="connsiteY38-46314" fmla="*/ 3453699 h 6858000"/>
              <a:gd name="connsiteX39-46315" fmla="*/ 5596144 w 6115796"/>
              <a:gd name="connsiteY39-46316" fmla="*/ 3534624 h 6858000"/>
              <a:gd name="connsiteX40-46317" fmla="*/ 5597750 w 6115796"/>
              <a:gd name="connsiteY40-46318" fmla="*/ 3534129 h 6858000"/>
              <a:gd name="connsiteX41-46319" fmla="*/ 5618377 w 6115796"/>
              <a:gd name="connsiteY41-46320" fmla="*/ 3588431 h 6858000"/>
              <a:gd name="connsiteX42-46321" fmla="*/ 5655472 w 6115796"/>
              <a:gd name="connsiteY42-46322" fmla="*/ 3678877 h 6858000"/>
              <a:gd name="connsiteX43-46323" fmla="*/ 5683015 w 6115796"/>
              <a:gd name="connsiteY43-46324" fmla="*/ 3762025 h 6858000"/>
              <a:gd name="connsiteX44-46325" fmla="*/ 5696643 w 6115796"/>
              <a:gd name="connsiteY44-46326" fmla="*/ 3773888 h 6858000"/>
              <a:gd name="connsiteX45-46327" fmla="*/ 5768491 w 6115796"/>
              <a:gd name="connsiteY45-46328" fmla="*/ 3914399 h 6858000"/>
              <a:gd name="connsiteX46-46329" fmla="*/ 5793123 w 6115796"/>
              <a:gd name="connsiteY46-46330" fmla="*/ 3969952 h 6858000"/>
              <a:gd name="connsiteX47-46331" fmla="*/ 5808321 w 6115796"/>
              <a:gd name="connsiteY47-46332" fmla="*/ 3988153 h 6858000"/>
              <a:gd name="connsiteX48-46333" fmla="*/ 5825621 w 6115796"/>
              <a:gd name="connsiteY48-46334" fmla="*/ 4015525 h 6858000"/>
              <a:gd name="connsiteX49-46335" fmla="*/ 5860672 w 6115796"/>
              <a:gd name="connsiteY49-46336" fmla="*/ 4061579 h 6858000"/>
              <a:gd name="connsiteX50-46337" fmla="*/ 5894095 w 6115796"/>
              <a:gd name="connsiteY50-46338" fmla="*/ 4128857 h 6858000"/>
              <a:gd name="connsiteX51-46339" fmla="*/ 5903513 w 6115796"/>
              <a:gd name="connsiteY51-46340" fmla="*/ 4187661 h 6858000"/>
              <a:gd name="connsiteX52-46341" fmla="*/ 5946705 w 6115796"/>
              <a:gd name="connsiteY52-46342" fmla="*/ 4428051 h 6858000"/>
              <a:gd name="connsiteX53-46343" fmla="*/ 5949261 w 6115796"/>
              <a:gd name="connsiteY53-46344" fmla="*/ 4449185 h 6858000"/>
              <a:gd name="connsiteX54-46345" fmla="*/ 5968960 w 6115796"/>
              <a:gd name="connsiteY54-46346" fmla="*/ 4482655 h 6858000"/>
              <a:gd name="connsiteX55-46347" fmla="*/ 5998138 w 6115796"/>
              <a:gd name="connsiteY55-46348" fmla="*/ 4697518 h 6858000"/>
              <a:gd name="connsiteX56-46349" fmla="*/ 6007819 w 6115796"/>
              <a:gd name="connsiteY56-46350" fmla="*/ 4858148 h 6858000"/>
              <a:gd name="connsiteX57-46351" fmla="*/ 6007749 w 6115796"/>
              <a:gd name="connsiteY57-46352" fmla="*/ 4964715 h 6858000"/>
              <a:gd name="connsiteX58-46353" fmla="*/ 6005269 w 6115796"/>
              <a:gd name="connsiteY58-46354" fmla="*/ 5150567 h 6858000"/>
              <a:gd name="connsiteX59-46355" fmla="*/ 6001127 w 6115796"/>
              <a:gd name="connsiteY59-46356" fmla="*/ 5164609 h 6858000"/>
              <a:gd name="connsiteX60-46357" fmla="*/ 5998514 w 6115796"/>
              <a:gd name="connsiteY60-46358" fmla="*/ 5189673 h 6858000"/>
              <a:gd name="connsiteX61-46359" fmla="*/ 6018409 w 6115796"/>
              <a:gd name="connsiteY61-46360" fmla="*/ 5227157 h 6858000"/>
              <a:gd name="connsiteX62-46361" fmla="*/ 6036748 w 6115796"/>
              <a:gd name="connsiteY62-46362" fmla="*/ 5322752 h 6858000"/>
              <a:gd name="connsiteX63-46363" fmla="*/ 6037677 w 6115796"/>
              <a:gd name="connsiteY63-46364" fmla="*/ 5354807 h 6858000"/>
              <a:gd name="connsiteX64-46365" fmla="*/ 6053435 w 6115796"/>
              <a:gd name="connsiteY64-46366" fmla="*/ 5387547 h 6858000"/>
              <a:gd name="connsiteX65-46367" fmla="*/ 6068640 w 6115796"/>
              <a:gd name="connsiteY65-46368" fmla="*/ 5474503 h 6858000"/>
              <a:gd name="connsiteX66-46369" fmla="*/ 6080922 w 6115796"/>
              <a:gd name="connsiteY66-46370" fmla="*/ 5561070 h 6858000"/>
              <a:gd name="connsiteX67-46371" fmla="*/ 6096949 w 6115796"/>
              <a:gd name="connsiteY67-46372" fmla="*/ 5648179 h 6858000"/>
              <a:gd name="connsiteX68-46373" fmla="*/ 6115796 w 6115796"/>
              <a:gd name="connsiteY68-46374" fmla="*/ 5862844 h 6858000"/>
              <a:gd name="connsiteX69-46375" fmla="*/ 6045436 w 6115796"/>
              <a:gd name="connsiteY69-46376" fmla="*/ 6124480 h 6858000"/>
              <a:gd name="connsiteX70-46377" fmla="*/ 6030489 w 6115796"/>
              <a:gd name="connsiteY70-46378" fmla="*/ 6317666 h 6858000"/>
              <a:gd name="connsiteX71-46379" fmla="*/ 6007492 w 6115796"/>
              <a:gd name="connsiteY71-46380" fmla="*/ 6440818 h 6858000"/>
              <a:gd name="connsiteX72-46381" fmla="*/ 6009467 w 6115796"/>
              <a:gd name="connsiteY72-46382" fmla="*/ 6487076 h 6858000"/>
              <a:gd name="connsiteX73-46383" fmla="*/ 5995064 w 6115796"/>
              <a:gd name="connsiteY73-46384" fmla="*/ 6540791 h 6858000"/>
              <a:gd name="connsiteX74-46385" fmla="*/ 5986207 w 6115796"/>
              <a:gd name="connsiteY74-46386" fmla="*/ 6695855 h 6858000"/>
              <a:gd name="connsiteX75-46387" fmla="*/ 5979428 w 6115796"/>
              <a:gd name="connsiteY75-46388" fmla="*/ 6754678 h 6858000"/>
              <a:gd name="connsiteX76-46389" fmla="*/ 5984543 w 6115796"/>
              <a:gd name="connsiteY76-46390" fmla="*/ 6811016 h 6858000"/>
              <a:gd name="connsiteX77-46391" fmla="*/ 5979671 w 6115796"/>
              <a:gd name="connsiteY77-46392" fmla="*/ 6858000 h 6858000"/>
              <a:gd name="connsiteX78-46393" fmla="*/ 0 w 6115796"/>
              <a:gd name="connsiteY78-46394" fmla="*/ 6858000 h 6858000"/>
              <a:gd name="connsiteX79-46395" fmla="*/ 0 w 6115796"/>
              <a:gd name="connsiteY79-46396" fmla="*/ 0 h 6858000"/>
              <a:gd name="connsiteX0-46397" fmla="*/ 0 w 6115796"/>
              <a:gd name="connsiteY0-46398" fmla="*/ 0 h 6858000"/>
              <a:gd name="connsiteX1-46399" fmla="*/ 4965888 w 6115796"/>
              <a:gd name="connsiteY1-46400" fmla="*/ 0 h 6858000"/>
              <a:gd name="connsiteX2-46401" fmla="*/ 4967767 w 6115796"/>
              <a:gd name="connsiteY2-46402" fmla="*/ 7930 h 6858000"/>
              <a:gd name="connsiteX3-46403" fmla="*/ 4979444 w 6115796"/>
              <a:gd name="connsiteY3-46404" fmla="*/ 43921 h 6858000"/>
              <a:gd name="connsiteX4-46405" fmla="*/ 5075458 w 6115796"/>
              <a:gd name="connsiteY4-46406" fmla="*/ 264355 h 6858000"/>
              <a:gd name="connsiteX5-46407" fmla="*/ 5081175 w 6115796"/>
              <a:gd name="connsiteY5-46408" fmla="*/ 277448 h 6858000"/>
              <a:gd name="connsiteX6-46409" fmla="*/ 5097011 w 6115796"/>
              <a:gd name="connsiteY6-46410" fmla="*/ 355616 h 6858000"/>
              <a:gd name="connsiteX7-46411" fmla="*/ 5153000 w 6115796"/>
              <a:gd name="connsiteY7-46412" fmla="*/ 507134 h 6858000"/>
              <a:gd name="connsiteX8-46413" fmla="*/ 5171282 w 6115796"/>
              <a:gd name="connsiteY8-46414" fmla="*/ 602071 h 6858000"/>
              <a:gd name="connsiteX9-46415" fmla="*/ 5176196 w 6115796"/>
              <a:gd name="connsiteY9-46416" fmla="*/ 636822 h 6858000"/>
              <a:gd name="connsiteX10-46417" fmla="*/ 5189051 w 6115796"/>
              <a:gd name="connsiteY10-46418" fmla="*/ 782518 h 6858000"/>
              <a:gd name="connsiteX11-46419" fmla="*/ 5218707 w 6115796"/>
              <a:gd name="connsiteY11-46420" fmla="*/ 886387 h 6858000"/>
              <a:gd name="connsiteX12-46421" fmla="*/ 5221281 w 6115796"/>
              <a:gd name="connsiteY12-46422" fmla="*/ 920873 h 6858000"/>
              <a:gd name="connsiteX13-46423" fmla="*/ 5201018 w 6115796"/>
              <a:gd name="connsiteY13-46424" fmla="*/ 1095027 h 6858000"/>
              <a:gd name="connsiteX14-46425" fmla="*/ 5189234 w 6115796"/>
              <a:gd name="connsiteY14-46426" fmla="*/ 1217308 h 6858000"/>
              <a:gd name="connsiteX15-46427" fmla="*/ 5202769 w 6115796"/>
              <a:gd name="connsiteY15-46428" fmla="*/ 1269450 h 6858000"/>
              <a:gd name="connsiteX16-46429" fmla="*/ 5225968 w 6115796"/>
              <a:gd name="connsiteY16-46430" fmla="*/ 1357994 h 6858000"/>
              <a:gd name="connsiteX17-46431" fmla="*/ 5226675 w 6115796"/>
              <a:gd name="connsiteY17-46432" fmla="*/ 1385685 h 6858000"/>
              <a:gd name="connsiteX18-46433" fmla="*/ 5237226 w 6115796"/>
              <a:gd name="connsiteY18-46434" fmla="*/ 1441327 h 6858000"/>
              <a:gd name="connsiteX19-46435" fmla="*/ 5255653 w 6115796"/>
              <a:gd name="connsiteY19-46436" fmla="*/ 1524712 h 6858000"/>
              <a:gd name="connsiteX20-46437" fmla="*/ 5263491 w 6115796"/>
              <a:gd name="connsiteY20-46438" fmla="*/ 1642938 h 6858000"/>
              <a:gd name="connsiteX21-46439" fmla="*/ 5256552 w 6115796"/>
              <a:gd name="connsiteY21-46440" fmla="*/ 1672509 h 6858000"/>
              <a:gd name="connsiteX22-46441" fmla="*/ 5264549 w 6115796"/>
              <a:gd name="connsiteY22-46442" fmla="*/ 1837572 h 6858000"/>
              <a:gd name="connsiteX23-46443" fmla="*/ 5255696 w 6115796"/>
              <a:gd name="connsiteY23-46444" fmla="*/ 1953770 h 6858000"/>
              <a:gd name="connsiteX24-46445" fmla="*/ 5252592 w 6115796"/>
              <a:gd name="connsiteY24-46446" fmla="*/ 2092210 h 6858000"/>
              <a:gd name="connsiteX25-46447" fmla="*/ 5257248 w 6115796"/>
              <a:gd name="connsiteY25-46448" fmla="*/ 2203922 h 6858000"/>
              <a:gd name="connsiteX26-46449" fmla="*/ 5262551 w 6115796"/>
              <a:gd name="connsiteY26-46450" fmla="*/ 2288050 h 6858000"/>
              <a:gd name="connsiteX27-46451" fmla="*/ 5293877 w 6115796"/>
              <a:gd name="connsiteY27-46452" fmla="*/ 2368649 h 6858000"/>
              <a:gd name="connsiteX28-46453" fmla="*/ 5311338 w 6115796"/>
              <a:gd name="connsiteY28-46454" fmla="*/ 2404034 h 6858000"/>
              <a:gd name="connsiteX29-46455" fmla="*/ 5338366 w 6115796"/>
              <a:gd name="connsiteY29-46456" fmla="*/ 2465052 h 6858000"/>
              <a:gd name="connsiteX30-46457" fmla="*/ 5371263 w 6115796"/>
              <a:gd name="connsiteY30-46458" fmla="*/ 2586413 h 6858000"/>
              <a:gd name="connsiteX31-46459" fmla="*/ 5407503 w 6115796"/>
              <a:gd name="connsiteY31-46460" fmla="*/ 2786290 h 6858000"/>
              <a:gd name="connsiteX32-46461" fmla="*/ 5407356 w 6115796"/>
              <a:gd name="connsiteY32-46462" fmla="*/ 2787545 h 6858000"/>
              <a:gd name="connsiteX33-46463" fmla="*/ 5457023 w 6115796"/>
              <a:gd name="connsiteY33-46464" fmla="*/ 2858292 h 6858000"/>
              <a:gd name="connsiteX34-46465" fmla="*/ 5484061 w 6115796"/>
              <a:gd name="connsiteY34-46466" fmla="*/ 2919216 h 6858000"/>
              <a:gd name="connsiteX35-46467" fmla="*/ 5491940 w 6115796"/>
              <a:gd name="connsiteY35-46468" fmla="*/ 3015985 h 6858000"/>
              <a:gd name="connsiteX36-46469" fmla="*/ 5503944 w 6115796"/>
              <a:gd name="connsiteY36-46470" fmla="*/ 3123335 h 6858000"/>
              <a:gd name="connsiteX37-46471" fmla="*/ 5516007 w 6115796"/>
              <a:gd name="connsiteY37-46472" fmla="*/ 3258473 h 6858000"/>
              <a:gd name="connsiteX38-46473" fmla="*/ 5589758 w 6115796"/>
              <a:gd name="connsiteY38-46474" fmla="*/ 3453699 h 6858000"/>
              <a:gd name="connsiteX39-46475" fmla="*/ 5596144 w 6115796"/>
              <a:gd name="connsiteY39-46476" fmla="*/ 3534624 h 6858000"/>
              <a:gd name="connsiteX40-46477" fmla="*/ 5597750 w 6115796"/>
              <a:gd name="connsiteY40-46478" fmla="*/ 3534129 h 6858000"/>
              <a:gd name="connsiteX41-46479" fmla="*/ 5618377 w 6115796"/>
              <a:gd name="connsiteY41-46480" fmla="*/ 3588431 h 6858000"/>
              <a:gd name="connsiteX42-46481" fmla="*/ 5655472 w 6115796"/>
              <a:gd name="connsiteY42-46482" fmla="*/ 3678877 h 6858000"/>
              <a:gd name="connsiteX43-46483" fmla="*/ 5683015 w 6115796"/>
              <a:gd name="connsiteY43-46484" fmla="*/ 3762025 h 6858000"/>
              <a:gd name="connsiteX44-46485" fmla="*/ 5696643 w 6115796"/>
              <a:gd name="connsiteY44-46486" fmla="*/ 3773888 h 6858000"/>
              <a:gd name="connsiteX45-46487" fmla="*/ 5768491 w 6115796"/>
              <a:gd name="connsiteY45-46488" fmla="*/ 3914399 h 6858000"/>
              <a:gd name="connsiteX46-46489" fmla="*/ 5793123 w 6115796"/>
              <a:gd name="connsiteY46-46490" fmla="*/ 3969952 h 6858000"/>
              <a:gd name="connsiteX47-46491" fmla="*/ 5808321 w 6115796"/>
              <a:gd name="connsiteY47-46492" fmla="*/ 3988153 h 6858000"/>
              <a:gd name="connsiteX48-46493" fmla="*/ 5825621 w 6115796"/>
              <a:gd name="connsiteY48-46494" fmla="*/ 4015525 h 6858000"/>
              <a:gd name="connsiteX49-46495" fmla="*/ 5860672 w 6115796"/>
              <a:gd name="connsiteY49-46496" fmla="*/ 4061579 h 6858000"/>
              <a:gd name="connsiteX50-46497" fmla="*/ 5894095 w 6115796"/>
              <a:gd name="connsiteY50-46498" fmla="*/ 4128857 h 6858000"/>
              <a:gd name="connsiteX51-46499" fmla="*/ 5903513 w 6115796"/>
              <a:gd name="connsiteY51-46500" fmla="*/ 4187661 h 6858000"/>
              <a:gd name="connsiteX52-46501" fmla="*/ 5946705 w 6115796"/>
              <a:gd name="connsiteY52-46502" fmla="*/ 4428051 h 6858000"/>
              <a:gd name="connsiteX53-46503" fmla="*/ 5949261 w 6115796"/>
              <a:gd name="connsiteY53-46504" fmla="*/ 4449185 h 6858000"/>
              <a:gd name="connsiteX54-46505" fmla="*/ 5968960 w 6115796"/>
              <a:gd name="connsiteY54-46506" fmla="*/ 4482655 h 6858000"/>
              <a:gd name="connsiteX55-46507" fmla="*/ 5998138 w 6115796"/>
              <a:gd name="connsiteY55-46508" fmla="*/ 4697518 h 6858000"/>
              <a:gd name="connsiteX56-46509" fmla="*/ 6007819 w 6115796"/>
              <a:gd name="connsiteY56-46510" fmla="*/ 4858148 h 6858000"/>
              <a:gd name="connsiteX57-46511" fmla="*/ 6007749 w 6115796"/>
              <a:gd name="connsiteY57-46512" fmla="*/ 4964715 h 6858000"/>
              <a:gd name="connsiteX58-46513" fmla="*/ 6005269 w 6115796"/>
              <a:gd name="connsiteY58-46514" fmla="*/ 5150567 h 6858000"/>
              <a:gd name="connsiteX59-46515" fmla="*/ 6001127 w 6115796"/>
              <a:gd name="connsiteY59-46516" fmla="*/ 5164609 h 6858000"/>
              <a:gd name="connsiteX60-46517" fmla="*/ 5998514 w 6115796"/>
              <a:gd name="connsiteY60-46518" fmla="*/ 5189673 h 6858000"/>
              <a:gd name="connsiteX61-46519" fmla="*/ 6018409 w 6115796"/>
              <a:gd name="connsiteY61-46520" fmla="*/ 5227157 h 6858000"/>
              <a:gd name="connsiteX62-46521" fmla="*/ 6036748 w 6115796"/>
              <a:gd name="connsiteY62-46522" fmla="*/ 5322752 h 6858000"/>
              <a:gd name="connsiteX63-46523" fmla="*/ 6037677 w 6115796"/>
              <a:gd name="connsiteY63-46524" fmla="*/ 5354807 h 6858000"/>
              <a:gd name="connsiteX64-46525" fmla="*/ 6053435 w 6115796"/>
              <a:gd name="connsiteY64-46526" fmla="*/ 5387547 h 6858000"/>
              <a:gd name="connsiteX65-46527" fmla="*/ 6068640 w 6115796"/>
              <a:gd name="connsiteY65-46528" fmla="*/ 5474503 h 6858000"/>
              <a:gd name="connsiteX66-46529" fmla="*/ 6080922 w 6115796"/>
              <a:gd name="connsiteY66-46530" fmla="*/ 5561070 h 6858000"/>
              <a:gd name="connsiteX67-46531" fmla="*/ 6096949 w 6115796"/>
              <a:gd name="connsiteY67-46532" fmla="*/ 5648179 h 6858000"/>
              <a:gd name="connsiteX68-46533" fmla="*/ 6115796 w 6115796"/>
              <a:gd name="connsiteY68-46534" fmla="*/ 5862844 h 6858000"/>
              <a:gd name="connsiteX69-46535" fmla="*/ 6045436 w 6115796"/>
              <a:gd name="connsiteY69-46536" fmla="*/ 6124480 h 6858000"/>
              <a:gd name="connsiteX70-46537" fmla="*/ 6030489 w 6115796"/>
              <a:gd name="connsiteY70-46538" fmla="*/ 6317666 h 6858000"/>
              <a:gd name="connsiteX71-46539" fmla="*/ 6007492 w 6115796"/>
              <a:gd name="connsiteY71-46540" fmla="*/ 6440818 h 6858000"/>
              <a:gd name="connsiteX72-46541" fmla="*/ 6009467 w 6115796"/>
              <a:gd name="connsiteY72-46542" fmla="*/ 6487076 h 6858000"/>
              <a:gd name="connsiteX73-46543" fmla="*/ 5995064 w 6115796"/>
              <a:gd name="connsiteY73-46544" fmla="*/ 6540791 h 6858000"/>
              <a:gd name="connsiteX74-46545" fmla="*/ 5986207 w 6115796"/>
              <a:gd name="connsiteY74-46546" fmla="*/ 6695855 h 6858000"/>
              <a:gd name="connsiteX75-46547" fmla="*/ 5979428 w 6115796"/>
              <a:gd name="connsiteY75-46548" fmla="*/ 6754678 h 6858000"/>
              <a:gd name="connsiteX76-46549" fmla="*/ 5984543 w 6115796"/>
              <a:gd name="connsiteY76-46550" fmla="*/ 6811016 h 6858000"/>
              <a:gd name="connsiteX77-46551" fmla="*/ 5979671 w 6115796"/>
              <a:gd name="connsiteY77-46552" fmla="*/ 6858000 h 6858000"/>
              <a:gd name="connsiteX78-46553" fmla="*/ 0 w 6115796"/>
              <a:gd name="connsiteY78-46554" fmla="*/ 6858000 h 6858000"/>
              <a:gd name="connsiteX79-46555" fmla="*/ 0 w 6115796"/>
              <a:gd name="connsiteY79-46556" fmla="*/ 0 h 6858000"/>
              <a:gd name="connsiteX0-46557" fmla="*/ 0 w 6115796"/>
              <a:gd name="connsiteY0-46558" fmla="*/ 0 h 6858000"/>
              <a:gd name="connsiteX1-46559" fmla="*/ 4965888 w 6115796"/>
              <a:gd name="connsiteY1-46560" fmla="*/ 0 h 6858000"/>
              <a:gd name="connsiteX2-46561" fmla="*/ 4967767 w 6115796"/>
              <a:gd name="connsiteY2-46562" fmla="*/ 7930 h 6858000"/>
              <a:gd name="connsiteX3-46563" fmla="*/ 4979444 w 6115796"/>
              <a:gd name="connsiteY3-46564" fmla="*/ 43921 h 6858000"/>
              <a:gd name="connsiteX4-46565" fmla="*/ 5075458 w 6115796"/>
              <a:gd name="connsiteY4-46566" fmla="*/ 264355 h 6858000"/>
              <a:gd name="connsiteX5-46567" fmla="*/ 5081175 w 6115796"/>
              <a:gd name="connsiteY5-46568" fmla="*/ 277448 h 6858000"/>
              <a:gd name="connsiteX6-46569" fmla="*/ 5097011 w 6115796"/>
              <a:gd name="connsiteY6-46570" fmla="*/ 355616 h 6858000"/>
              <a:gd name="connsiteX7-46571" fmla="*/ 5153000 w 6115796"/>
              <a:gd name="connsiteY7-46572" fmla="*/ 507134 h 6858000"/>
              <a:gd name="connsiteX8-46573" fmla="*/ 5171282 w 6115796"/>
              <a:gd name="connsiteY8-46574" fmla="*/ 602071 h 6858000"/>
              <a:gd name="connsiteX9-46575" fmla="*/ 5176196 w 6115796"/>
              <a:gd name="connsiteY9-46576" fmla="*/ 636822 h 6858000"/>
              <a:gd name="connsiteX10-46577" fmla="*/ 5189051 w 6115796"/>
              <a:gd name="connsiteY10-46578" fmla="*/ 782518 h 6858000"/>
              <a:gd name="connsiteX11-46579" fmla="*/ 5218707 w 6115796"/>
              <a:gd name="connsiteY11-46580" fmla="*/ 886387 h 6858000"/>
              <a:gd name="connsiteX12-46581" fmla="*/ 5221281 w 6115796"/>
              <a:gd name="connsiteY12-46582" fmla="*/ 920873 h 6858000"/>
              <a:gd name="connsiteX13-46583" fmla="*/ 5201018 w 6115796"/>
              <a:gd name="connsiteY13-46584" fmla="*/ 1095027 h 6858000"/>
              <a:gd name="connsiteX14-46585" fmla="*/ 5189234 w 6115796"/>
              <a:gd name="connsiteY14-46586" fmla="*/ 1217308 h 6858000"/>
              <a:gd name="connsiteX15-46587" fmla="*/ 5202769 w 6115796"/>
              <a:gd name="connsiteY15-46588" fmla="*/ 1269450 h 6858000"/>
              <a:gd name="connsiteX16-46589" fmla="*/ 5225968 w 6115796"/>
              <a:gd name="connsiteY16-46590" fmla="*/ 1357994 h 6858000"/>
              <a:gd name="connsiteX17-46591" fmla="*/ 5226675 w 6115796"/>
              <a:gd name="connsiteY17-46592" fmla="*/ 1385685 h 6858000"/>
              <a:gd name="connsiteX18-46593" fmla="*/ 5237226 w 6115796"/>
              <a:gd name="connsiteY18-46594" fmla="*/ 1441327 h 6858000"/>
              <a:gd name="connsiteX19-46595" fmla="*/ 5255653 w 6115796"/>
              <a:gd name="connsiteY19-46596" fmla="*/ 1524712 h 6858000"/>
              <a:gd name="connsiteX20-46597" fmla="*/ 5263491 w 6115796"/>
              <a:gd name="connsiteY20-46598" fmla="*/ 1642938 h 6858000"/>
              <a:gd name="connsiteX21-46599" fmla="*/ 5256552 w 6115796"/>
              <a:gd name="connsiteY21-46600" fmla="*/ 1672509 h 6858000"/>
              <a:gd name="connsiteX22-46601" fmla="*/ 5264549 w 6115796"/>
              <a:gd name="connsiteY22-46602" fmla="*/ 1837572 h 6858000"/>
              <a:gd name="connsiteX23-46603" fmla="*/ 5255696 w 6115796"/>
              <a:gd name="connsiteY23-46604" fmla="*/ 1953770 h 6858000"/>
              <a:gd name="connsiteX24-46605" fmla="*/ 5252592 w 6115796"/>
              <a:gd name="connsiteY24-46606" fmla="*/ 2092210 h 6858000"/>
              <a:gd name="connsiteX25-46607" fmla="*/ 5257248 w 6115796"/>
              <a:gd name="connsiteY25-46608" fmla="*/ 2203922 h 6858000"/>
              <a:gd name="connsiteX26-46609" fmla="*/ 5262551 w 6115796"/>
              <a:gd name="connsiteY26-46610" fmla="*/ 2288050 h 6858000"/>
              <a:gd name="connsiteX27-46611" fmla="*/ 5293877 w 6115796"/>
              <a:gd name="connsiteY27-46612" fmla="*/ 2368649 h 6858000"/>
              <a:gd name="connsiteX28-46613" fmla="*/ 5311338 w 6115796"/>
              <a:gd name="connsiteY28-46614" fmla="*/ 2404034 h 6858000"/>
              <a:gd name="connsiteX29-46615" fmla="*/ 5338366 w 6115796"/>
              <a:gd name="connsiteY29-46616" fmla="*/ 2465052 h 6858000"/>
              <a:gd name="connsiteX30-46617" fmla="*/ 5371263 w 6115796"/>
              <a:gd name="connsiteY30-46618" fmla="*/ 2586413 h 6858000"/>
              <a:gd name="connsiteX31-46619" fmla="*/ 5407503 w 6115796"/>
              <a:gd name="connsiteY31-46620" fmla="*/ 2786290 h 6858000"/>
              <a:gd name="connsiteX32-46621" fmla="*/ 5407356 w 6115796"/>
              <a:gd name="connsiteY32-46622" fmla="*/ 2787545 h 6858000"/>
              <a:gd name="connsiteX33-46623" fmla="*/ 5457023 w 6115796"/>
              <a:gd name="connsiteY33-46624" fmla="*/ 2858292 h 6858000"/>
              <a:gd name="connsiteX34-46625" fmla="*/ 5491940 w 6115796"/>
              <a:gd name="connsiteY34-46626" fmla="*/ 3015985 h 6858000"/>
              <a:gd name="connsiteX35-46627" fmla="*/ 5503944 w 6115796"/>
              <a:gd name="connsiteY35-46628" fmla="*/ 3123335 h 6858000"/>
              <a:gd name="connsiteX36-46629" fmla="*/ 5516007 w 6115796"/>
              <a:gd name="connsiteY36-46630" fmla="*/ 3258473 h 6858000"/>
              <a:gd name="connsiteX37-46631" fmla="*/ 5589758 w 6115796"/>
              <a:gd name="connsiteY37-46632" fmla="*/ 3453699 h 6858000"/>
              <a:gd name="connsiteX38-46633" fmla="*/ 5596144 w 6115796"/>
              <a:gd name="connsiteY38-46634" fmla="*/ 3534624 h 6858000"/>
              <a:gd name="connsiteX39-46635" fmla="*/ 5597750 w 6115796"/>
              <a:gd name="connsiteY39-46636" fmla="*/ 3534129 h 6858000"/>
              <a:gd name="connsiteX40-46637" fmla="*/ 5618377 w 6115796"/>
              <a:gd name="connsiteY40-46638" fmla="*/ 3588431 h 6858000"/>
              <a:gd name="connsiteX41-46639" fmla="*/ 5655472 w 6115796"/>
              <a:gd name="connsiteY41-46640" fmla="*/ 3678877 h 6858000"/>
              <a:gd name="connsiteX42-46641" fmla="*/ 5683015 w 6115796"/>
              <a:gd name="connsiteY42-46642" fmla="*/ 3762025 h 6858000"/>
              <a:gd name="connsiteX43-46643" fmla="*/ 5696643 w 6115796"/>
              <a:gd name="connsiteY43-46644" fmla="*/ 3773888 h 6858000"/>
              <a:gd name="connsiteX44-46645" fmla="*/ 5768491 w 6115796"/>
              <a:gd name="connsiteY44-46646" fmla="*/ 3914399 h 6858000"/>
              <a:gd name="connsiteX45-46647" fmla="*/ 5793123 w 6115796"/>
              <a:gd name="connsiteY45-46648" fmla="*/ 3969952 h 6858000"/>
              <a:gd name="connsiteX46-46649" fmla="*/ 5808321 w 6115796"/>
              <a:gd name="connsiteY46-46650" fmla="*/ 3988153 h 6858000"/>
              <a:gd name="connsiteX47-46651" fmla="*/ 5825621 w 6115796"/>
              <a:gd name="connsiteY47-46652" fmla="*/ 4015525 h 6858000"/>
              <a:gd name="connsiteX48-46653" fmla="*/ 5860672 w 6115796"/>
              <a:gd name="connsiteY48-46654" fmla="*/ 4061579 h 6858000"/>
              <a:gd name="connsiteX49-46655" fmla="*/ 5894095 w 6115796"/>
              <a:gd name="connsiteY49-46656" fmla="*/ 4128857 h 6858000"/>
              <a:gd name="connsiteX50-46657" fmla="*/ 5903513 w 6115796"/>
              <a:gd name="connsiteY50-46658" fmla="*/ 4187661 h 6858000"/>
              <a:gd name="connsiteX51-46659" fmla="*/ 5946705 w 6115796"/>
              <a:gd name="connsiteY51-46660" fmla="*/ 4428051 h 6858000"/>
              <a:gd name="connsiteX52-46661" fmla="*/ 5949261 w 6115796"/>
              <a:gd name="connsiteY52-46662" fmla="*/ 4449185 h 6858000"/>
              <a:gd name="connsiteX53-46663" fmla="*/ 5968960 w 6115796"/>
              <a:gd name="connsiteY53-46664" fmla="*/ 4482655 h 6858000"/>
              <a:gd name="connsiteX54-46665" fmla="*/ 5998138 w 6115796"/>
              <a:gd name="connsiteY54-46666" fmla="*/ 4697518 h 6858000"/>
              <a:gd name="connsiteX55-46667" fmla="*/ 6007819 w 6115796"/>
              <a:gd name="connsiteY55-46668" fmla="*/ 4858148 h 6858000"/>
              <a:gd name="connsiteX56-46669" fmla="*/ 6007749 w 6115796"/>
              <a:gd name="connsiteY56-46670" fmla="*/ 4964715 h 6858000"/>
              <a:gd name="connsiteX57-46671" fmla="*/ 6005269 w 6115796"/>
              <a:gd name="connsiteY57-46672" fmla="*/ 5150567 h 6858000"/>
              <a:gd name="connsiteX58-46673" fmla="*/ 6001127 w 6115796"/>
              <a:gd name="connsiteY58-46674" fmla="*/ 5164609 h 6858000"/>
              <a:gd name="connsiteX59-46675" fmla="*/ 5998514 w 6115796"/>
              <a:gd name="connsiteY59-46676" fmla="*/ 5189673 h 6858000"/>
              <a:gd name="connsiteX60-46677" fmla="*/ 6018409 w 6115796"/>
              <a:gd name="connsiteY60-46678" fmla="*/ 5227157 h 6858000"/>
              <a:gd name="connsiteX61-46679" fmla="*/ 6036748 w 6115796"/>
              <a:gd name="connsiteY61-46680" fmla="*/ 5322752 h 6858000"/>
              <a:gd name="connsiteX62-46681" fmla="*/ 6037677 w 6115796"/>
              <a:gd name="connsiteY62-46682" fmla="*/ 5354807 h 6858000"/>
              <a:gd name="connsiteX63-46683" fmla="*/ 6053435 w 6115796"/>
              <a:gd name="connsiteY63-46684" fmla="*/ 5387547 h 6858000"/>
              <a:gd name="connsiteX64-46685" fmla="*/ 6068640 w 6115796"/>
              <a:gd name="connsiteY64-46686" fmla="*/ 5474503 h 6858000"/>
              <a:gd name="connsiteX65-46687" fmla="*/ 6080922 w 6115796"/>
              <a:gd name="connsiteY65-46688" fmla="*/ 5561070 h 6858000"/>
              <a:gd name="connsiteX66-46689" fmla="*/ 6096949 w 6115796"/>
              <a:gd name="connsiteY66-46690" fmla="*/ 5648179 h 6858000"/>
              <a:gd name="connsiteX67-46691" fmla="*/ 6115796 w 6115796"/>
              <a:gd name="connsiteY67-46692" fmla="*/ 5862844 h 6858000"/>
              <a:gd name="connsiteX68-46693" fmla="*/ 6045436 w 6115796"/>
              <a:gd name="connsiteY68-46694" fmla="*/ 6124480 h 6858000"/>
              <a:gd name="connsiteX69-46695" fmla="*/ 6030489 w 6115796"/>
              <a:gd name="connsiteY69-46696" fmla="*/ 6317666 h 6858000"/>
              <a:gd name="connsiteX70-46697" fmla="*/ 6007492 w 6115796"/>
              <a:gd name="connsiteY70-46698" fmla="*/ 6440818 h 6858000"/>
              <a:gd name="connsiteX71-46699" fmla="*/ 6009467 w 6115796"/>
              <a:gd name="connsiteY71-46700" fmla="*/ 6487076 h 6858000"/>
              <a:gd name="connsiteX72-46701" fmla="*/ 5995064 w 6115796"/>
              <a:gd name="connsiteY72-46702" fmla="*/ 6540791 h 6858000"/>
              <a:gd name="connsiteX73-46703" fmla="*/ 5986207 w 6115796"/>
              <a:gd name="connsiteY73-46704" fmla="*/ 6695855 h 6858000"/>
              <a:gd name="connsiteX74-46705" fmla="*/ 5979428 w 6115796"/>
              <a:gd name="connsiteY74-46706" fmla="*/ 6754678 h 6858000"/>
              <a:gd name="connsiteX75-46707" fmla="*/ 5984543 w 6115796"/>
              <a:gd name="connsiteY75-46708" fmla="*/ 6811016 h 6858000"/>
              <a:gd name="connsiteX76-46709" fmla="*/ 5979671 w 6115796"/>
              <a:gd name="connsiteY76-46710" fmla="*/ 6858000 h 6858000"/>
              <a:gd name="connsiteX77-46711" fmla="*/ 0 w 6115796"/>
              <a:gd name="connsiteY77-46712" fmla="*/ 6858000 h 6858000"/>
              <a:gd name="connsiteX78-46713" fmla="*/ 0 w 6115796"/>
              <a:gd name="connsiteY78-46714" fmla="*/ 0 h 6858000"/>
              <a:gd name="connsiteX0-46715" fmla="*/ 0 w 6115796"/>
              <a:gd name="connsiteY0-46716" fmla="*/ 0 h 6858000"/>
              <a:gd name="connsiteX1-46717" fmla="*/ 4965888 w 6115796"/>
              <a:gd name="connsiteY1-46718" fmla="*/ 0 h 6858000"/>
              <a:gd name="connsiteX2-46719" fmla="*/ 4967767 w 6115796"/>
              <a:gd name="connsiteY2-46720" fmla="*/ 7930 h 6858000"/>
              <a:gd name="connsiteX3-46721" fmla="*/ 4979444 w 6115796"/>
              <a:gd name="connsiteY3-46722" fmla="*/ 43921 h 6858000"/>
              <a:gd name="connsiteX4-46723" fmla="*/ 5075458 w 6115796"/>
              <a:gd name="connsiteY4-46724" fmla="*/ 264355 h 6858000"/>
              <a:gd name="connsiteX5-46725" fmla="*/ 5081175 w 6115796"/>
              <a:gd name="connsiteY5-46726" fmla="*/ 277448 h 6858000"/>
              <a:gd name="connsiteX6-46727" fmla="*/ 5097011 w 6115796"/>
              <a:gd name="connsiteY6-46728" fmla="*/ 355616 h 6858000"/>
              <a:gd name="connsiteX7-46729" fmla="*/ 5153000 w 6115796"/>
              <a:gd name="connsiteY7-46730" fmla="*/ 507134 h 6858000"/>
              <a:gd name="connsiteX8-46731" fmla="*/ 5171282 w 6115796"/>
              <a:gd name="connsiteY8-46732" fmla="*/ 602071 h 6858000"/>
              <a:gd name="connsiteX9-46733" fmla="*/ 5176196 w 6115796"/>
              <a:gd name="connsiteY9-46734" fmla="*/ 636822 h 6858000"/>
              <a:gd name="connsiteX10-46735" fmla="*/ 5189051 w 6115796"/>
              <a:gd name="connsiteY10-46736" fmla="*/ 782518 h 6858000"/>
              <a:gd name="connsiteX11-46737" fmla="*/ 5218707 w 6115796"/>
              <a:gd name="connsiteY11-46738" fmla="*/ 886387 h 6858000"/>
              <a:gd name="connsiteX12-46739" fmla="*/ 5221281 w 6115796"/>
              <a:gd name="connsiteY12-46740" fmla="*/ 920873 h 6858000"/>
              <a:gd name="connsiteX13-46741" fmla="*/ 5201018 w 6115796"/>
              <a:gd name="connsiteY13-46742" fmla="*/ 1095027 h 6858000"/>
              <a:gd name="connsiteX14-46743" fmla="*/ 5189234 w 6115796"/>
              <a:gd name="connsiteY14-46744" fmla="*/ 1217308 h 6858000"/>
              <a:gd name="connsiteX15-46745" fmla="*/ 5202769 w 6115796"/>
              <a:gd name="connsiteY15-46746" fmla="*/ 1269450 h 6858000"/>
              <a:gd name="connsiteX16-46747" fmla="*/ 5225968 w 6115796"/>
              <a:gd name="connsiteY16-46748" fmla="*/ 1357994 h 6858000"/>
              <a:gd name="connsiteX17-46749" fmla="*/ 5226675 w 6115796"/>
              <a:gd name="connsiteY17-46750" fmla="*/ 1385685 h 6858000"/>
              <a:gd name="connsiteX18-46751" fmla="*/ 5237226 w 6115796"/>
              <a:gd name="connsiteY18-46752" fmla="*/ 1441327 h 6858000"/>
              <a:gd name="connsiteX19-46753" fmla="*/ 5255653 w 6115796"/>
              <a:gd name="connsiteY19-46754" fmla="*/ 1524712 h 6858000"/>
              <a:gd name="connsiteX20-46755" fmla="*/ 5263491 w 6115796"/>
              <a:gd name="connsiteY20-46756" fmla="*/ 1642938 h 6858000"/>
              <a:gd name="connsiteX21-46757" fmla="*/ 5256552 w 6115796"/>
              <a:gd name="connsiteY21-46758" fmla="*/ 1672509 h 6858000"/>
              <a:gd name="connsiteX22-46759" fmla="*/ 5264549 w 6115796"/>
              <a:gd name="connsiteY22-46760" fmla="*/ 1837572 h 6858000"/>
              <a:gd name="connsiteX23-46761" fmla="*/ 5255696 w 6115796"/>
              <a:gd name="connsiteY23-46762" fmla="*/ 1953770 h 6858000"/>
              <a:gd name="connsiteX24-46763" fmla="*/ 5252592 w 6115796"/>
              <a:gd name="connsiteY24-46764" fmla="*/ 2092210 h 6858000"/>
              <a:gd name="connsiteX25-46765" fmla="*/ 5257248 w 6115796"/>
              <a:gd name="connsiteY25-46766" fmla="*/ 2203922 h 6858000"/>
              <a:gd name="connsiteX26-46767" fmla="*/ 5262551 w 6115796"/>
              <a:gd name="connsiteY26-46768" fmla="*/ 2288050 h 6858000"/>
              <a:gd name="connsiteX27-46769" fmla="*/ 5293877 w 6115796"/>
              <a:gd name="connsiteY27-46770" fmla="*/ 2368649 h 6858000"/>
              <a:gd name="connsiteX28-46771" fmla="*/ 5311338 w 6115796"/>
              <a:gd name="connsiteY28-46772" fmla="*/ 2404034 h 6858000"/>
              <a:gd name="connsiteX29-46773" fmla="*/ 5338366 w 6115796"/>
              <a:gd name="connsiteY29-46774" fmla="*/ 2465052 h 6858000"/>
              <a:gd name="connsiteX30-46775" fmla="*/ 5371263 w 6115796"/>
              <a:gd name="connsiteY30-46776" fmla="*/ 2586413 h 6858000"/>
              <a:gd name="connsiteX31-46777" fmla="*/ 5407503 w 6115796"/>
              <a:gd name="connsiteY31-46778" fmla="*/ 2786290 h 6858000"/>
              <a:gd name="connsiteX32-46779" fmla="*/ 5407356 w 6115796"/>
              <a:gd name="connsiteY32-46780" fmla="*/ 2787545 h 6858000"/>
              <a:gd name="connsiteX33-46781" fmla="*/ 5457023 w 6115796"/>
              <a:gd name="connsiteY33-46782" fmla="*/ 2858292 h 6858000"/>
              <a:gd name="connsiteX34-46783" fmla="*/ 5491940 w 6115796"/>
              <a:gd name="connsiteY34-46784" fmla="*/ 3015985 h 6858000"/>
              <a:gd name="connsiteX35-46785" fmla="*/ 5503944 w 6115796"/>
              <a:gd name="connsiteY35-46786" fmla="*/ 3123335 h 6858000"/>
              <a:gd name="connsiteX36-46787" fmla="*/ 5516007 w 6115796"/>
              <a:gd name="connsiteY36-46788" fmla="*/ 3258473 h 6858000"/>
              <a:gd name="connsiteX37-46789" fmla="*/ 5589758 w 6115796"/>
              <a:gd name="connsiteY37-46790" fmla="*/ 3453699 h 6858000"/>
              <a:gd name="connsiteX38-46791" fmla="*/ 5596144 w 6115796"/>
              <a:gd name="connsiteY38-46792" fmla="*/ 3534624 h 6858000"/>
              <a:gd name="connsiteX39-46793" fmla="*/ 5597750 w 6115796"/>
              <a:gd name="connsiteY39-46794" fmla="*/ 3534129 h 6858000"/>
              <a:gd name="connsiteX40-46795" fmla="*/ 5618377 w 6115796"/>
              <a:gd name="connsiteY40-46796" fmla="*/ 3588431 h 6858000"/>
              <a:gd name="connsiteX41-46797" fmla="*/ 5655472 w 6115796"/>
              <a:gd name="connsiteY41-46798" fmla="*/ 3678877 h 6858000"/>
              <a:gd name="connsiteX42-46799" fmla="*/ 5683015 w 6115796"/>
              <a:gd name="connsiteY42-46800" fmla="*/ 3762025 h 6858000"/>
              <a:gd name="connsiteX43-46801" fmla="*/ 5696643 w 6115796"/>
              <a:gd name="connsiteY43-46802" fmla="*/ 3773888 h 6858000"/>
              <a:gd name="connsiteX44-46803" fmla="*/ 5768491 w 6115796"/>
              <a:gd name="connsiteY44-46804" fmla="*/ 3914399 h 6858000"/>
              <a:gd name="connsiteX45-46805" fmla="*/ 5793123 w 6115796"/>
              <a:gd name="connsiteY45-46806" fmla="*/ 3969952 h 6858000"/>
              <a:gd name="connsiteX46-46807" fmla="*/ 5808321 w 6115796"/>
              <a:gd name="connsiteY46-46808" fmla="*/ 3988153 h 6858000"/>
              <a:gd name="connsiteX47-46809" fmla="*/ 5825621 w 6115796"/>
              <a:gd name="connsiteY47-46810" fmla="*/ 4015525 h 6858000"/>
              <a:gd name="connsiteX48-46811" fmla="*/ 5860672 w 6115796"/>
              <a:gd name="connsiteY48-46812" fmla="*/ 4061579 h 6858000"/>
              <a:gd name="connsiteX49-46813" fmla="*/ 5894095 w 6115796"/>
              <a:gd name="connsiteY49-46814" fmla="*/ 4128857 h 6858000"/>
              <a:gd name="connsiteX50-46815" fmla="*/ 5903513 w 6115796"/>
              <a:gd name="connsiteY50-46816" fmla="*/ 4187661 h 6858000"/>
              <a:gd name="connsiteX51-46817" fmla="*/ 5946705 w 6115796"/>
              <a:gd name="connsiteY51-46818" fmla="*/ 4428051 h 6858000"/>
              <a:gd name="connsiteX52-46819" fmla="*/ 5949261 w 6115796"/>
              <a:gd name="connsiteY52-46820" fmla="*/ 4449185 h 6858000"/>
              <a:gd name="connsiteX53-46821" fmla="*/ 5968960 w 6115796"/>
              <a:gd name="connsiteY53-46822" fmla="*/ 4482655 h 6858000"/>
              <a:gd name="connsiteX54-46823" fmla="*/ 5998138 w 6115796"/>
              <a:gd name="connsiteY54-46824" fmla="*/ 4697518 h 6858000"/>
              <a:gd name="connsiteX55-46825" fmla="*/ 6007819 w 6115796"/>
              <a:gd name="connsiteY55-46826" fmla="*/ 4858148 h 6858000"/>
              <a:gd name="connsiteX56-46827" fmla="*/ 6007749 w 6115796"/>
              <a:gd name="connsiteY56-46828" fmla="*/ 4964715 h 6858000"/>
              <a:gd name="connsiteX57-46829" fmla="*/ 6005269 w 6115796"/>
              <a:gd name="connsiteY57-46830" fmla="*/ 5150567 h 6858000"/>
              <a:gd name="connsiteX58-46831" fmla="*/ 6001127 w 6115796"/>
              <a:gd name="connsiteY58-46832" fmla="*/ 5164609 h 6858000"/>
              <a:gd name="connsiteX59-46833" fmla="*/ 5998514 w 6115796"/>
              <a:gd name="connsiteY59-46834" fmla="*/ 5189673 h 6858000"/>
              <a:gd name="connsiteX60-46835" fmla="*/ 6018409 w 6115796"/>
              <a:gd name="connsiteY60-46836" fmla="*/ 5227157 h 6858000"/>
              <a:gd name="connsiteX61-46837" fmla="*/ 6036748 w 6115796"/>
              <a:gd name="connsiteY61-46838" fmla="*/ 5322752 h 6858000"/>
              <a:gd name="connsiteX62-46839" fmla="*/ 6037677 w 6115796"/>
              <a:gd name="connsiteY62-46840" fmla="*/ 5354807 h 6858000"/>
              <a:gd name="connsiteX63-46841" fmla="*/ 6053435 w 6115796"/>
              <a:gd name="connsiteY63-46842" fmla="*/ 5387547 h 6858000"/>
              <a:gd name="connsiteX64-46843" fmla="*/ 6068640 w 6115796"/>
              <a:gd name="connsiteY64-46844" fmla="*/ 5474503 h 6858000"/>
              <a:gd name="connsiteX65-46845" fmla="*/ 6080922 w 6115796"/>
              <a:gd name="connsiteY65-46846" fmla="*/ 5561070 h 6858000"/>
              <a:gd name="connsiteX66-46847" fmla="*/ 6096949 w 6115796"/>
              <a:gd name="connsiteY66-46848" fmla="*/ 5648179 h 6858000"/>
              <a:gd name="connsiteX67-46849" fmla="*/ 6115796 w 6115796"/>
              <a:gd name="connsiteY67-46850" fmla="*/ 5862844 h 6858000"/>
              <a:gd name="connsiteX68-46851" fmla="*/ 6045436 w 6115796"/>
              <a:gd name="connsiteY68-46852" fmla="*/ 6124480 h 6858000"/>
              <a:gd name="connsiteX69-46853" fmla="*/ 6030489 w 6115796"/>
              <a:gd name="connsiteY69-46854" fmla="*/ 6317666 h 6858000"/>
              <a:gd name="connsiteX70-46855" fmla="*/ 6007492 w 6115796"/>
              <a:gd name="connsiteY70-46856" fmla="*/ 6440818 h 6858000"/>
              <a:gd name="connsiteX71-46857" fmla="*/ 6009467 w 6115796"/>
              <a:gd name="connsiteY71-46858" fmla="*/ 6487076 h 6858000"/>
              <a:gd name="connsiteX72-46859" fmla="*/ 5995064 w 6115796"/>
              <a:gd name="connsiteY72-46860" fmla="*/ 6540791 h 6858000"/>
              <a:gd name="connsiteX73-46861" fmla="*/ 5986207 w 6115796"/>
              <a:gd name="connsiteY73-46862" fmla="*/ 6695855 h 6858000"/>
              <a:gd name="connsiteX74-46863" fmla="*/ 5979428 w 6115796"/>
              <a:gd name="connsiteY74-46864" fmla="*/ 6754678 h 6858000"/>
              <a:gd name="connsiteX75-46865" fmla="*/ 5984543 w 6115796"/>
              <a:gd name="connsiteY75-46866" fmla="*/ 6811016 h 6858000"/>
              <a:gd name="connsiteX76-46867" fmla="*/ 5979671 w 6115796"/>
              <a:gd name="connsiteY76-46868" fmla="*/ 6858000 h 6858000"/>
              <a:gd name="connsiteX77-46869" fmla="*/ 0 w 6115796"/>
              <a:gd name="connsiteY77-46870" fmla="*/ 6858000 h 6858000"/>
              <a:gd name="connsiteX78-46871" fmla="*/ 0 w 6115796"/>
              <a:gd name="connsiteY78-46872" fmla="*/ 0 h 6858000"/>
              <a:gd name="connsiteX0-46873" fmla="*/ 0 w 6115796"/>
              <a:gd name="connsiteY0-46874" fmla="*/ 0 h 6858000"/>
              <a:gd name="connsiteX1-46875" fmla="*/ 4965888 w 6115796"/>
              <a:gd name="connsiteY1-46876" fmla="*/ 0 h 6858000"/>
              <a:gd name="connsiteX2-46877" fmla="*/ 4967767 w 6115796"/>
              <a:gd name="connsiteY2-46878" fmla="*/ 7930 h 6858000"/>
              <a:gd name="connsiteX3-46879" fmla="*/ 4979444 w 6115796"/>
              <a:gd name="connsiteY3-46880" fmla="*/ 43921 h 6858000"/>
              <a:gd name="connsiteX4-46881" fmla="*/ 5075458 w 6115796"/>
              <a:gd name="connsiteY4-46882" fmla="*/ 264355 h 6858000"/>
              <a:gd name="connsiteX5-46883" fmla="*/ 5081175 w 6115796"/>
              <a:gd name="connsiteY5-46884" fmla="*/ 277448 h 6858000"/>
              <a:gd name="connsiteX6-46885" fmla="*/ 5097011 w 6115796"/>
              <a:gd name="connsiteY6-46886" fmla="*/ 355616 h 6858000"/>
              <a:gd name="connsiteX7-46887" fmla="*/ 5153000 w 6115796"/>
              <a:gd name="connsiteY7-46888" fmla="*/ 507134 h 6858000"/>
              <a:gd name="connsiteX8-46889" fmla="*/ 5171282 w 6115796"/>
              <a:gd name="connsiteY8-46890" fmla="*/ 602071 h 6858000"/>
              <a:gd name="connsiteX9-46891" fmla="*/ 5176196 w 6115796"/>
              <a:gd name="connsiteY9-46892" fmla="*/ 636822 h 6858000"/>
              <a:gd name="connsiteX10-46893" fmla="*/ 5189051 w 6115796"/>
              <a:gd name="connsiteY10-46894" fmla="*/ 782518 h 6858000"/>
              <a:gd name="connsiteX11-46895" fmla="*/ 5218707 w 6115796"/>
              <a:gd name="connsiteY11-46896" fmla="*/ 886387 h 6858000"/>
              <a:gd name="connsiteX12-46897" fmla="*/ 5221281 w 6115796"/>
              <a:gd name="connsiteY12-46898" fmla="*/ 920873 h 6858000"/>
              <a:gd name="connsiteX13-46899" fmla="*/ 5201018 w 6115796"/>
              <a:gd name="connsiteY13-46900" fmla="*/ 1095027 h 6858000"/>
              <a:gd name="connsiteX14-46901" fmla="*/ 5189234 w 6115796"/>
              <a:gd name="connsiteY14-46902" fmla="*/ 1217308 h 6858000"/>
              <a:gd name="connsiteX15-46903" fmla="*/ 5202769 w 6115796"/>
              <a:gd name="connsiteY15-46904" fmla="*/ 1269450 h 6858000"/>
              <a:gd name="connsiteX16-46905" fmla="*/ 5225968 w 6115796"/>
              <a:gd name="connsiteY16-46906" fmla="*/ 1357994 h 6858000"/>
              <a:gd name="connsiteX17-46907" fmla="*/ 5226675 w 6115796"/>
              <a:gd name="connsiteY17-46908" fmla="*/ 1385685 h 6858000"/>
              <a:gd name="connsiteX18-46909" fmla="*/ 5237226 w 6115796"/>
              <a:gd name="connsiteY18-46910" fmla="*/ 1441327 h 6858000"/>
              <a:gd name="connsiteX19-46911" fmla="*/ 5255653 w 6115796"/>
              <a:gd name="connsiteY19-46912" fmla="*/ 1524712 h 6858000"/>
              <a:gd name="connsiteX20-46913" fmla="*/ 5263491 w 6115796"/>
              <a:gd name="connsiteY20-46914" fmla="*/ 1642938 h 6858000"/>
              <a:gd name="connsiteX21-46915" fmla="*/ 5256552 w 6115796"/>
              <a:gd name="connsiteY21-46916" fmla="*/ 1672509 h 6858000"/>
              <a:gd name="connsiteX22-46917" fmla="*/ 5264549 w 6115796"/>
              <a:gd name="connsiteY22-46918" fmla="*/ 1837572 h 6858000"/>
              <a:gd name="connsiteX23-46919" fmla="*/ 5255696 w 6115796"/>
              <a:gd name="connsiteY23-46920" fmla="*/ 1953770 h 6858000"/>
              <a:gd name="connsiteX24-46921" fmla="*/ 5252592 w 6115796"/>
              <a:gd name="connsiteY24-46922" fmla="*/ 2092210 h 6858000"/>
              <a:gd name="connsiteX25-46923" fmla="*/ 5257248 w 6115796"/>
              <a:gd name="connsiteY25-46924" fmla="*/ 2203922 h 6858000"/>
              <a:gd name="connsiteX26-46925" fmla="*/ 5262551 w 6115796"/>
              <a:gd name="connsiteY26-46926" fmla="*/ 2288050 h 6858000"/>
              <a:gd name="connsiteX27-46927" fmla="*/ 5293877 w 6115796"/>
              <a:gd name="connsiteY27-46928" fmla="*/ 2368649 h 6858000"/>
              <a:gd name="connsiteX28-46929" fmla="*/ 5311338 w 6115796"/>
              <a:gd name="connsiteY28-46930" fmla="*/ 2404034 h 6858000"/>
              <a:gd name="connsiteX29-46931" fmla="*/ 5338366 w 6115796"/>
              <a:gd name="connsiteY29-46932" fmla="*/ 2465052 h 6858000"/>
              <a:gd name="connsiteX30-46933" fmla="*/ 5371263 w 6115796"/>
              <a:gd name="connsiteY30-46934" fmla="*/ 2586413 h 6858000"/>
              <a:gd name="connsiteX31-46935" fmla="*/ 5407503 w 6115796"/>
              <a:gd name="connsiteY31-46936" fmla="*/ 2786290 h 6858000"/>
              <a:gd name="connsiteX32-46937" fmla="*/ 5407356 w 6115796"/>
              <a:gd name="connsiteY32-46938" fmla="*/ 2787545 h 6858000"/>
              <a:gd name="connsiteX33-46939" fmla="*/ 5457023 w 6115796"/>
              <a:gd name="connsiteY33-46940" fmla="*/ 2858292 h 6858000"/>
              <a:gd name="connsiteX34-46941" fmla="*/ 5491940 w 6115796"/>
              <a:gd name="connsiteY34-46942" fmla="*/ 3015985 h 6858000"/>
              <a:gd name="connsiteX35-46943" fmla="*/ 5503944 w 6115796"/>
              <a:gd name="connsiteY35-46944" fmla="*/ 3123335 h 6858000"/>
              <a:gd name="connsiteX36-46945" fmla="*/ 5525532 w 6115796"/>
              <a:gd name="connsiteY36-46946" fmla="*/ 3258473 h 6858000"/>
              <a:gd name="connsiteX37-46947" fmla="*/ 5589758 w 6115796"/>
              <a:gd name="connsiteY37-46948" fmla="*/ 3453699 h 6858000"/>
              <a:gd name="connsiteX38-46949" fmla="*/ 5596144 w 6115796"/>
              <a:gd name="connsiteY38-46950" fmla="*/ 3534624 h 6858000"/>
              <a:gd name="connsiteX39-46951" fmla="*/ 5597750 w 6115796"/>
              <a:gd name="connsiteY39-46952" fmla="*/ 3534129 h 6858000"/>
              <a:gd name="connsiteX40-46953" fmla="*/ 5618377 w 6115796"/>
              <a:gd name="connsiteY40-46954" fmla="*/ 3588431 h 6858000"/>
              <a:gd name="connsiteX41-46955" fmla="*/ 5655472 w 6115796"/>
              <a:gd name="connsiteY41-46956" fmla="*/ 3678877 h 6858000"/>
              <a:gd name="connsiteX42-46957" fmla="*/ 5683015 w 6115796"/>
              <a:gd name="connsiteY42-46958" fmla="*/ 3762025 h 6858000"/>
              <a:gd name="connsiteX43-46959" fmla="*/ 5696643 w 6115796"/>
              <a:gd name="connsiteY43-46960" fmla="*/ 3773888 h 6858000"/>
              <a:gd name="connsiteX44-46961" fmla="*/ 5768491 w 6115796"/>
              <a:gd name="connsiteY44-46962" fmla="*/ 3914399 h 6858000"/>
              <a:gd name="connsiteX45-46963" fmla="*/ 5793123 w 6115796"/>
              <a:gd name="connsiteY45-46964" fmla="*/ 3969952 h 6858000"/>
              <a:gd name="connsiteX46-46965" fmla="*/ 5808321 w 6115796"/>
              <a:gd name="connsiteY46-46966" fmla="*/ 3988153 h 6858000"/>
              <a:gd name="connsiteX47-46967" fmla="*/ 5825621 w 6115796"/>
              <a:gd name="connsiteY47-46968" fmla="*/ 4015525 h 6858000"/>
              <a:gd name="connsiteX48-46969" fmla="*/ 5860672 w 6115796"/>
              <a:gd name="connsiteY48-46970" fmla="*/ 4061579 h 6858000"/>
              <a:gd name="connsiteX49-46971" fmla="*/ 5894095 w 6115796"/>
              <a:gd name="connsiteY49-46972" fmla="*/ 4128857 h 6858000"/>
              <a:gd name="connsiteX50-46973" fmla="*/ 5903513 w 6115796"/>
              <a:gd name="connsiteY50-46974" fmla="*/ 4187661 h 6858000"/>
              <a:gd name="connsiteX51-46975" fmla="*/ 5946705 w 6115796"/>
              <a:gd name="connsiteY51-46976" fmla="*/ 4428051 h 6858000"/>
              <a:gd name="connsiteX52-46977" fmla="*/ 5949261 w 6115796"/>
              <a:gd name="connsiteY52-46978" fmla="*/ 4449185 h 6858000"/>
              <a:gd name="connsiteX53-46979" fmla="*/ 5968960 w 6115796"/>
              <a:gd name="connsiteY53-46980" fmla="*/ 4482655 h 6858000"/>
              <a:gd name="connsiteX54-46981" fmla="*/ 5998138 w 6115796"/>
              <a:gd name="connsiteY54-46982" fmla="*/ 4697518 h 6858000"/>
              <a:gd name="connsiteX55-46983" fmla="*/ 6007819 w 6115796"/>
              <a:gd name="connsiteY55-46984" fmla="*/ 4858148 h 6858000"/>
              <a:gd name="connsiteX56-46985" fmla="*/ 6007749 w 6115796"/>
              <a:gd name="connsiteY56-46986" fmla="*/ 4964715 h 6858000"/>
              <a:gd name="connsiteX57-46987" fmla="*/ 6005269 w 6115796"/>
              <a:gd name="connsiteY57-46988" fmla="*/ 5150567 h 6858000"/>
              <a:gd name="connsiteX58-46989" fmla="*/ 6001127 w 6115796"/>
              <a:gd name="connsiteY58-46990" fmla="*/ 5164609 h 6858000"/>
              <a:gd name="connsiteX59-46991" fmla="*/ 5998514 w 6115796"/>
              <a:gd name="connsiteY59-46992" fmla="*/ 5189673 h 6858000"/>
              <a:gd name="connsiteX60-46993" fmla="*/ 6018409 w 6115796"/>
              <a:gd name="connsiteY60-46994" fmla="*/ 5227157 h 6858000"/>
              <a:gd name="connsiteX61-46995" fmla="*/ 6036748 w 6115796"/>
              <a:gd name="connsiteY61-46996" fmla="*/ 5322752 h 6858000"/>
              <a:gd name="connsiteX62-46997" fmla="*/ 6037677 w 6115796"/>
              <a:gd name="connsiteY62-46998" fmla="*/ 5354807 h 6858000"/>
              <a:gd name="connsiteX63-46999" fmla="*/ 6053435 w 6115796"/>
              <a:gd name="connsiteY63-47000" fmla="*/ 5387547 h 6858000"/>
              <a:gd name="connsiteX64-47001" fmla="*/ 6068640 w 6115796"/>
              <a:gd name="connsiteY64-47002" fmla="*/ 5474503 h 6858000"/>
              <a:gd name="connsiteX65-47003" fmla="*/ 6080922 w 6115796"/>
              <a:gd name="connsiteY65-47004" fmla="*/ 5561070 h 6858000"/>
              <a:gd name="connsiteX66-47005" fmla="*/ 6096949 w 6115796"/>
              <a:gd name="connsiteY66-47006" fmla="*/ 5648179 h 6858000"/>
              <a:gd name="connsiteX67-47007" fmla="*/ 6115796 w 6115796"/>
              <a:gd name="connsiteY67-47008" fmla="*/ 5862844 h 6858000"/>
              <a:gd name="connsiteX68-47009" fmla="*/ 6045436 w 6115796"/>
              <a:gd name="connsiteY68-47010" fmla="*/ 6124480 h 6858000"/>
              <a:gd name="connsiteX69-47011" fmla="*/ 6030489 w 6115796"/>
              <a:gd name="connsiteY69-47012" fmla="*/ 6317666 h 6858000"/>
              <a:gd name="connsiteX70-47013" fmla="*/ 6007492 w 6115796"/>
              <a:gd name="connsiteY70-47014" fmla="*/ 6440818 h 6858000"/>
              <a:gd name="connsiteX71-47015" fmla="*/ 6009467 w 6115796"/>
              <a:gd name="connsiteY71-47016" fmla="*/ 6487076 h 6858000"/>
              <a:gd name="connsiteX72-47017" fmla="*/ 5995064 w 6115796"/>
              <a:gd name="connsiteY72-47018" fmla="*/ 6540791 h 6858000"/>
              <a:gd name="connsiteX73-47019" fmla="*/ 5986207 w 6115796"/>
              <a:gd name="connsiteY73-47020" fmla="*/ 6695855 h 6858000"/>
              <a:gd name="connsiteX74-47021" fmla="*/ 5979428 w 6115796"/>
              <a:gd name="connsiteY74-47022" fmla="*/ 6754678 h 6858000"/>
              <a:gd name="connsiteX75-47023" fmla="*/ 5984543 w 6115796"/>
              <a:gd name="connsiteY75-47024" fmla="*/ 6811016 h 6858000"/>
              <a:gd name="connsiteX76-47025" fmla="*/ 5979671 w 6115796"/>
              <a:gd name="connsiteY76-47026" fmla="*/ 6858000 h 6858000"/>
              <a:gd name="connsiteX77-47027" fmla="*/ 0 w 6115796"/>
              <a:gd name="connsiteY77-47028" fmla="*/ 6858000 h 6858000"/>
              <a:gd name="connsiteX78-47029" fmla="*/ 0 w 6115796"/>
              <a:gd name="connsiteY78-47030" fmla="*/ 0 h 6858000"/>
              <a:gd name="connsiteX0-47031" fmla="*/ 0 w 6115796"/>
              <a:gd name="connsiteY0-47032" fmla="*/ 0 h 6858000"/>
              <a:gd name="connsiteX1-47033" fmla="*/ 4965888 w 6115796"/>
              <a:gd name="connsiteY1-47034" fmla="*/ 0 h 6858000"/>
              <a:gd name="connsiteX2-47035" fmla="*/ 4967767 w 6115796"/>
              <a:gd name="connsiteY2-47036" fmla="*/ 7930 h 6858000"/>
              <a:gd name="connsiteX3-47037" fmla="*/ 4979444 w 6115796"/>
              <a:gd name="connsiteY3-47038" fmla="*/ 43921 h 6858000"/>
              <a:gd name="connsiteX4-47039" fmla="*/ 5075458 w 6115796"/>
              <a:gd name="connsiteY4-47040" fmla="*/ 264355 h 6858000"/>
              <a:gd name="connsiteX5-47041" fmla="*/ 5081175 w 6115796"/>
              <a:gd name="connsiteY5-47042" fmla="*/ 277448 h 6858000"/>
              <a:gd name="connsiteX6-47043" fmla="*/ 5097011 w 6115796"/>
              <a:gd name="connsiteY6-47044" fmla="*/ 355616 h 6858000"/>
              <a:gd name="connsiteX7-47045" fmla="*/ 5153000 w 6115796"/>
              <a:gd name="connsiteY7-47046" fmla="*/ 507134 h 6858000"/>
              <a:gd name="connsiteX8-47047" fmla="*/ 5171282 w 6115796"/>
              <a:gd name="connsiteY8-47048" fmla="*/ 602071 h 6858000"/>
              <a:gd name="connsiteX9-47049" fmla="*/ 5176196 w 6115796"/>
              <a:gd name="connsiteY9-47050" fmla="*/ 636822 h 6858000"/>
              <a:gd name="connsiteX10-47051" fmla="*/ 5189051 w 6115796"/>
              <a:gd name="connsiteY10-47052" fmla="*/ 782518 h 6858000"/>
              <a:gd name="connsiteX11-47053" fmla="*/ 5218707 w 6115796"/>
              <a:gd name="connsiteY11-47054" fmla="*/ 886387 h 6858000"/>
              <a:gd name="connsiteX12-47055" fmla="*/ 5221281 w 6115796"/>
              <a:gd name="connsiteY12-47056" fmla="*/ 920873 h 6858000"/>
              <a:gd name="connsiteX13-47057" fmla="*/ 5201018 w 6115796"/>
              <a:gd name="connsiteY13-47058" fmla="*/ 1095027 h 6858000"/>
              <a:gd name="connsiteX14-47059" fmla="*/ 5189234 w 6115796"/>
              <a:gd name="connsiteY14-47060" fmla="*/ 1217308 h 6858000"/>
              <a:gd name="connsiteX15-47061" fmla="*/ 5202769 w 6115796"/>
              <a:gd name="connsiteY15-47062" fmla="*/ 1269450 h 6858000"/>
              <a:gd name="connsiteX16-47063" fmla="*/ 5225968 w 6115796"/>
              <a:gd name="connsiteY16-47064" fmla="*/ 1357994 h 6858000"/>
              <a:gd name="connsiteX17-47065" fmla="*/ 5226675 w 6115796"/>
              <a:gd name="connsiteY17-47066" fmla="*/ 1385685 h 6858000"/>
              <a:gd name="connsiteX18-47067" fmla="*/ 5237226 w 6115796"/>
              <a:gd name="connsiteY18-47068" fmla="*/ 1441327 h 6858000"/>
              <a:gd name="connsiteX19-47069" fmla="*/ 5255653 w 6115796"/>
              <a:gd name="connsiteY19-47070" fmla="*/ 1524712 h 6858000"/>
              <a:gd name="connsiteX20-47071" fmla="*/ 5263491 w 6115796"/>
              <a:gd name="connsiteY20-47072" fmla="*/ 1642938 h 6858000"/>
              <a:gd name="connsiteX21-47073" fmla="*/ 5256552 w 6115796"/>
              <a:gd name="connsiteY21-47074" fmla="*/ 1672509 h 6858000"/>
              <a:gd name="connsiteX22-47075" fmla="*/ 5264549 w 6115796"/>
              <a:gd name="connsiteY22-47076" fmla="*/ 1837572 h 6858000"/>
              <a:gd name="connsiteX23-47077" fmla="*/ 5255696 w 6115796"/>
              <a:gd name="connsiteY23-47078" fmla="*/ 1953770 h 6858000"/>
              <a:gd name="connsiteX24-47079" fmla="*/ 5252592 w 6115796"/>
              <a:gd name="connsiteY24-47080" fmla="*/ 2092210 h 6858000"/>
              <a:gd name="connsiteX25-47081" fmla="*/ 5257248 w 6115796"/>
              <a:gd name="connsiteY25-47082" fmla="*/ 2203922 h 6858000"/>
              <a:gd name="connsiteX26-47083" fmla="*/ 5262551 w 6115796"/>
              <a:gd name="connsiteY26-47084" fmla="*/ 2288050 h 6858000"/>
              <a:gd name="connsiteX27-47085" fmla="*/ 5293877 w 6115796"/>
              <a:gd name="connsiteY27-47086" fmla="*/ 2368649 h 6858000"/>
              <a:gd name="connsiteX28-47087" fmla="*/ 5311338 w 6115796"/>
              <a:gd name="connsiteY28-47088" fmla="*/ 2404034 h 6858000"/>
              <a:gd name="connsiteX29-47089" fmla="*/ 5338366 w 6115796"/>
              <a:gd name="connsiteY29-47090" fmla="*/ 2465052 h 6858000"/>
              <a:gd name="connsiteX30-47091" fmla="*/ 5371263 w 6115796"/>
              <a:gd name="connsiteY30-47092" fmla="*/ 2586413 h 6858000"/>
              <a:gd name="connsiteX31-47093" fmla="*/ 5407503 w 6115796"/>
              <a:gd name="connsiteY31-47094" fmla="*/ 2786290 h 6858000"/>
              <a:gd name="connsiteX32-47095" fmla="*/ 5407356 w 6115796"/>
              <a:gd name="connsiteY32-47096" fmla="*/ 2787545 h 6858000"/>
              <a:gd name="connsiteX33-47097" fmla="*/ 5457023 w 6115796"/>
              <a:gd name="connsiteY33-47098" fmla="*/ 2858292 h 6858000"/>
              <a:gd name="connsiteX34-47099" fmla="*/ 5491940 w 6115796"/>
              <a:gd name="connsiteY34-47100" fmla="*/ 3015985 h 6858000"/>
              <a:gd name="connsiteX35-47101" fmla="*/ 5503944 w 6115796"/>
              <a:gd name="connsiteY35-47102" fmla="*/ 3123335 h 6858000"/>
              <a:gd name="connsiteX36-47103" fmla="*/ 5525532 w 6115796"/>
              <a:gd name="connsiteY36-47104" fmla="*/ 3258473 h 6858000"/>
              <a:gd name="connsiteX37-47105" fmla="*/ 5589758 w 6115796"/>
              <a:gd name="connsiteY37-47106" fmla="*/ 3453699 h 6858000"/>
              <a:gd name="connsiteX38-47107" fmla="*/ 5596144 w 6115796"/>
              <a:gd name="connsiteY38-47108" fmla="*/ 3534624 h 6858000"/>
              <a:gd name="connsiteX39-47109" fmla="*/ 5597750 w 6115796"/>
              <a:gd name="connsiteY39-47110" fmla="*/ 3534129 h 6858000"/>
              <a:gd name="connsiteX40-47111" fmla="*/ 5618377 w 6115796"/>
              <a:gd name="connsiteY40-47112" fmla="*/ 3588431 h 6858000"/>
              <a:gd name="connsiteX41-47113" fmla="*/ 5655472 w 6115796"/>
              <a:gd name="connsiteY41-47114" fmla="*/ 3678877 h 6858000"/>
              <a:gd name="connsiteX42-47115" fmla="*/ 5683015 w 6115796"/>
              <a:gd name="connsiteY42-47116" fmla="*/ 3762025 h 6858000"/>
              <a:gd name="connsiteX43-47117" fmla="*/ 5696643 w 6115796"/>
              <a:gd name="connsiteY43-47118" fmla="*/ 3773888 h 6858000"/>
              <a:gd name="connsiteX44-47119" fmla="*/ 5768491 w 6115796"/>
              <a:gd name="connsiteY44-47120" fmla="*/ 3914399 h 6858000"/>
              <a:gd name="connsiteX45-47121" fmla="*/ 5793123 w 6115796"/>
              <a:gd name="connsiteY45-47122" fmla="*/ 3969952 h 6858000"/>
              <a:gd name="connsiteX46-47123" fmla="*/ 5808321 w 6115796"/>
              <a:gd name="connsiteY46-47124" fmla="*/ 3988153 h 6858000"/>
              <a:gd name="connsiteX47-47125" fmla="*/ 5825621 w 6115796"/>
              <a:gd name="connsiteY47-47126" fmla="*/ 4015525 h 6858000"/>
              <a:gd name="connsiteX48-47127" fmla="*/ 5860672 w 6115796"/>
              <a:gd name="connsiteY48-47128" fmla="*/ 4061579 h 6858000"/>
              <a:gd name="connsiteX49-47129" fmla="*/ 5894095 w 6115796"/>
              <a:gd name="connsiteY49-47130" fmla="*/ 4128857 h 6858000"/>
              <a:gd name="connsiteX50-47131" fmla="*/ 5903513 w 6115796"/>
              <a:gd name="connsiteY50-47132" fmla="*/ 4187661 h 6858000"/>
              <a:gd name="connsiteX51-47133" fmla="*/ 5946705 w 6115796"/>
              <a:gd name="connsiteY51-47134" fmla="*/ 4428051 h 6858000"/>
              <a:gd name="connsiteX52-47135" fmla="*/ 5949261 w 6115796"/>
              <a:gd name="connsiteY52-47136" fmla="*/ 4449185 h 6858000"/>
              <a:gd name="connsiteX53-47137" fmla="*/ 5961816 w 6115796"/>
              <a:gd name="connsiteY53-47138" fmla="*/ 4494562 h 6858000"/>
              <a:gd name="connsiteX54-47139" fmla="*/ 5998138 w 6115796"/>
              <a:gd name="connsiteY54-47140" fmla="*/ 4697518 h 6858000"/>
              <a:gd name="connsiteX55-47141" fmla="*/ 6007819 w 6115796"/>
              <a:gd name="connsiteY55-47142" fmla="*/ 4858148 h 6858000"/>
              <a:gd name="connsiteX56-47143" fmla="*/ 6007749 w 6115796"/>
              <a:gd name="connsiteY56-47144" fmla="*/ 4964715 h 6858000"/>
              <a:gd name="connsiteX57-47145" fmla="*/ 6005269 w 6115796"/>
              <a:gd name="connsiteY57-47146" fmla="*/ 5150567 h 6858000"/>
              <a:gd name="connsiteX58-47147" fmla="*/ 6001127 w 6115796"/>
              <a:gd name="connsiteY58-47148" fmla="*/ 5164609 h 6858000"/>
              <a:gd name="connsiteX59-47149" fmla="*/ 5998514 w 6115796"/>
              <a:gd name="connsiteY59-47150" fmla="*/ 5189673 h 6858000"/>
              <a:gd name="connsiteX60-47151" fmla="*/ 6018409 w 6115796"/>
              <a:gd name="connsiteY60-47152" fmla="*/ 5227157 h 6858000"/>
              <a:gd name="connsiteX61-47153" fmla="*/ 6036748 w 6115796"/>
              <a:gd name="connsiteY61-47154" fmla="*/ 5322752 h 6858000"/>
              <a:gd name="connsiteX62-47155" fmla="*/ 6037677 w 6115796"/>
              <a:gd name="connsiteY62-47156" fmla="*/ 5354807 h 6858000"/>
              <a:gd name="connsiteX63-47157" fmla="*/ 6053435 w 6115796"/>
              <a:gd name="connsiteY63-47158" fmla="*/ 5387547 h 6858000"/>
              <a:gd name="connsiteX64-47159" fmla="*/ 6068640 w 6115796"/>
              <a:gd name="connsiteY64-47160" fmla="*/ 5474503 h 6858000"/>
              <a:gd name="connsiteX65-47161" fmla="*/ 6080922 w 6115796"/>
              <a:gd name="connsiteY65-47162" fmla="*/ 5561070 h 6858000"/>
              <a:gd name="connsiteX66-47163" fmla="*/ 6096949 w 6115796"/>
              <a:gd name="connsiteY66-47164" fmla="*/ 5648179 h 6858000"/>
              <a:gd name="connsiteX67-47165" fmla="*/ 6115796 w 6115796"/>
              <a:gd name="connsiteY67-47166" fmla="*/ 5862844 h 6858000"/>
              <a:gd name="connsiteX68-47167" fmla="*/ 6045436 w 6115796"/>
              <a:gd name="connsiteY68-47168" fmla="*/ 6124480 h 6858000"/>
              <a:gd name="connsiteX69-47169" fmla="*/ 6030489 w 6115796"/>
              <a:gd name="connsiteY69-47170" fmla="*/ 6317666 h 6858000"/>
              <a:gd name="connsiteX70-47171" fmla="*/ 6007492 w 6115796"/>
              <a:gd name="connsiteY70-47172" fmla="*/ 6440818 h 6858000"/>
              <a:gd name="connsiteX71-47173" fmla="*/ 6009467 w 6115796"/>
              <a:gd name="connsiteY71-47174" fmla="*/ 6487076 h 6858000"/>
              <a:gd name="connsiteX72-47175" fmla="*/ 5995064 w 6115796"/>
              <a:gd name="connsiteY72-47176" fmla="*/ 6540791 h 6858000"/>
              <a:gd name="connsiteX73-47177" fmla="*/ 5986207 w 6115796"/>
              <a:gd name="connsiteY73-47178" fmla="*/ 6695855 h 6858000"/>
              <a:gd name="connsiteX74-47179" fmla="*/ 5979428 w 6115796"/>
              <a:gd name="connsiteY74-47180" fmla="*/ 6754678 h 6858000"/>
              <a:gd name="connsiteX75-47181" fmla="*/ 5984543 w 6115796"/>
              <a:gd name="connsiteY75-47182" fmla="*/ 6811016 h 6858000"/>
              <a:gd name="connsiteX76-47183" fmla="*/ 5979671 w 6115796"/>
              <a:gd name="connsiteY76-47184" fmla="*/ 6858000 h 6858000"/>
              <a:gd name="connsiteX77-47185" fmla="*/ 0 w 6115796"/>
              <a:gd name="connsiteY77-47186" fmla="*/ 6858000 h 6858000"/>
              <a:gd name="connsiteX78-47187" fmla="*/ 0 w 6115796"/>
              <a:gd name="connsiteY78-47188" fmla="*/ 0 h 6858000"/>
              <a:gd name="connsiteX0-47189" fmla="*/ 0 w 6115796"/>
              <a:gd name="connsiteY0-47190" fmla="*/ 0 h 6858000"/>
              <a:gd name="connsiteX1-47191" fmla="*/ 4965888 w 6115796"/>
              <a:gd name="connsiteY1-47192" fmla="*/ 0 h 6858000"/>
              <a:gd name="connsiteX2-47193" fmla="*/ 4967767 w 6115796"/>
              <a:gd name="connsiteY2-47194" fmla="*/ 7930 h 6858000"/>
              <a:gd name="connsiteX3-47195" fmla="*/ 4979444 w 6115796"/>
              <a:gd name="connsiteY3-47196" fmla="*/ 43921 h 6858000"/>
              <a:gd name="connsiteX4-47197" fmla="*/ 5075458 w 6115796"/>
              <a:gd name="connsiteY4-47198" fmla="*/ 264355 h 6858000"/>
              <a:gd name="connsiteX5-47199" fmla="*/ 5081175 w 6115796"/>
              <a:gd name="connsiteY5-47200" fmla="*/ 277448 h 6858000"/>
              <a:gd name="connsiteX6-47201" fmla="*/ 5097011 w 6115796"/>
              <a:gd name="connsiteY6-47202" fmla="*/ 355616 h 6858000"/>
              <a:gd name="connsiteX7-47203" fmla="*/ 5153000 w 6115796"/>
              <a:gd name="connsiteY7-47204" fmla="*/ 507134 h 6858000"/>
              <a:gd name="connsiteX8-47205" fmla="*/ 5171282 w 6115796"/>
              <a:gd name="connsiteY8-47206" fmla="*/ 602071 h 6858000"/>
              <a:gd name="connsiteX9-47207" fmla="*/ 5176196 w 6115796"/>
              <a:gd name="connsiteY9-47208" fmla="*/ 636822 h 6858000"/>
              <a:gd name="connsiteX10-47209" fmla="*/ 5189051 w 6115796"/>
              <a:gd name="connsiteY10-47210" fmla="*/ 782518 h 6858000"/>
              <a:gd name="connsiteX11-47211" fmla="*/ 5218707 w 6115796"/>
              <a:gd name="connsiteY11-47212" fmla="*/ 886387 h 6858000"/>
              <a:gd name="connsiteX12-47213" fmla="*/ 5221281 w 6115796"/>
              <a:gd name="connsiteY12-47214" fmla="*/ 920873 h 6858000"/>
              <a:gd name="connsiteX13-47215" fmla="*/ 5201018 w 6115796"/>
              <a:gd name="connsiteY13-47216" fmla="*/ 1095027 h 6858000"/>
              <a:gd name="connsiteX14-47217" fmla="*/ 5189234 w 6115796"/>
              <a:gd name="connsiteY14-47218" fmla="*/ 1217308 h 6858000"/>
              <a:gd name="connsiteX15-47219" fmla="*/ 5202769 w 6115796"/>
              <a:gd name="connsiteY15-47220" fmla="*/ 1269450 h 6858000"/>
              <a:gd name="connsiteX16-47221" fmla="*/ 5225968 w 6115796"/>
              <a:gd name="connsiteY16-47222" fmla="*/ 1357994 h 6858000"/>
              <a:gd name="connsiteX17-47223" fmla="*/ 5226675 w 6115796"/>
              <a:gd name="connsiteY17-47224" fmla="*/ 1385685 h 6858000"/>
              <a:gd name="connsiteX18-47225" fmla="*/ 5237226 w 6115796"/>
              <a:gd name="connsiteY18-47226" fmla="*/ 1441327 h 6858000"/>
              <a:gd name="connsiteX19-47227" fmla="*/ 5255653 w 6115796"/>
              <a:gd name="connsiteY19-47228" fmla="*/ 1524712 h 6858000"/>
              <a:gd name="connsiteX20-47229" fmla="*/ 5263491 w 6115796"/>
              <a:gd name="connsiteY20-47230" fmla="*/ 1642938 h 6858000"/>
              <a:gd name="connsiteX21-47231" fmla="*/ 5256552 w 6115796"/>
              <a:gd name="connsiteY21-47232" fmla="*/ 1672509 h 6858000"/>
              <a:gd name="connsiteX22-47233" fmla="*/ 5264549 w 6115796"/>
              <a:gd name="connsiteY22-47234" fmla="*/ 1837572 h 6858000"/>
              <a:gd name="connsiteX23-47235" fmla="*/ 5255696 w 6115796"/>
              <a:gd name="connsiteY23-47236" fmla="*/ 1953770 h 6858000"/>
              <a:gd name="connsiteX24-47237" fmla="*/ 5252592 w 6115796"/>
              <a:gd name="connsiteY24-47238" fmla="*/ 2092210 h 6858000"/>
              <a:gd name="connsiteX25-47239" fmla="*/ 5257248 w 6115796"/>
              <a:gd name="connsiteY25-47240" fmla="*/ 2203922 h 6858000"/>
              <a:gd name="connsiteX26-47241" fmla="*/ 5262551 w 6115796"/>
              <a:gd name="connsiteY26-47242" fmla="*/ 2288050 h 6858000"/>
              <a:gd name="connsiteX27-47243" fmla="*/ 5293877 w 6115796"/>
              <a:gd name="connsiteY27-47244" fmla="*/ 2368649 h 6858000"/>
              <a:gd name="connsiteX28-47245" fmla="*/ 5311338 w 6115796"/>
              <a:gd name="connsiteY28-47246" fmla="*/ 2404034 h 6858000"/>
              <a:gd name="connsiteX29-47247" fmla="*/ 5338366 w 6115796"/>
              <a:gd name="connsiteY29-47248" fmla="*/ 2465052 h 6858000"/>
              <a:gd name="connsiteX30-47249" fmla="*/ 5371263 w 6115796"/>
              <a:gd name="connsiteY30-47250" fmla="*/ 2586413 h 6858000"/>
              <a:gd name="connsiteX31-47251" fmla="*/ 5407503 w 6115796"/>
              <a:gd name="connsiteY31-47252" fmla="*/ 2786290 h 6858000"/>
              <a:gd name="connsiteX32-47253" fmla="*/ 5407356 w 6115796"/>
              <a:gd name="connsiteY32-47254" fmla="*/ 2787545 h 6858000"/>
              <a:gd name="connsiteX33-47255" fmla="*/ 5457023 w 6115796"/>
              <a:gd name="connsiteY33-47256" fmla="*/ 2858292 h 6858000"/>
              <a:gd name="connsiteX34-47257" fmla="*/ 5491940 w 6115796"/>
              <a:gd name="connsiteY34-47258" fmla="*/ 3015985 h 6858000"/>
              <a:gd name="connsiteX35-47259" fmla="*/ 5503944 w 6115796"/>
              <a:gd name="connsiteY35-47260" fmla="*/ 3123335 h 6858000"/>
              <a:gd name="connsiteX36-47261" fmla="*/ 5525532 w 6115796"/>
              <a:gd name="connsiteY36-47262" fmla="*/ 3258473 h 6858000"/>
              <a:gd name="connsiteX37-47263" fmla="*/ 5589758 w 6115796"/>
              <a:gd name="connsiteY37-47264" fmla="*/ 3453699 h 6858000"/>
              <a:gd name="connsiteX38-47265" fmla="*/ 5596144 w 6115796"/>
              <a:gd name="connsiteY38-47266" fmla="*/ 3534624 h 6858000"/>
              <a:gd name="connsiteX39-47267" fmla="*/ 5597750 w 6115796"/>
              <a:gd name="connsiteY39-47268" fmla="*/ 3534129 h 6858000"/>
              <a:gd name="connsiteX40-47269" fmla="*/ 5618377 w 6115796"/>
              <a:gd name="connsiteY40-47270" fmla="*/ 3588431 h 6858000"/>
              <a:gd name="connsiteX41-47271" fmla="*/ 5655472 w 6115796"/>
              <a:gd name="connsiteY41-47272" fmla="*/ 3678877 h 6858000"/>
              <a:gd name="connsiteX42-47273" fmla="*/ 5683015 w 6115796"/>
              <a:gd name="connsiteY42-47274" fmla="*/ 3762025 h 6858000"/>
              <a:gd name="connsiteX43-47275" fmla="*/ 5696643 w 6115796"/>
              <a:gd name="connsiteY43-47276" fmla="*/ 3773888 h 6858000"/>
              <a:gd name="connsiteX44-47277" fmla="*/ 5768491 w 6115796"/>
              <a:gd name="connsiteY44-47278" fmla="*/ 3914399 h 6858000"/>
              <a:gd name="connsiteX45-47279" fmla="*/ 5793123 w 6115796"/>
              <a:gd name="connsiteY45-47280" fmla="*/ 3969952 h 6858000"/>
              <a:gd name="connsiteX46-47281" fmla="*/ 5808321 w 6115796"/>
              <a:gd name="connsiteY46-47282" fmla="*/ 3988153 h 6858000"/>
              <a:gd name="connsiteX47-47283" fmla="*/ 5825621 w 6115796"/>
              <a:gd name="connsiteY47-47284" fmla="*/ 4015525 h 6858000"/>
              <a:gd name="connsiteX48-47285" fmla="*/ 5860672 w 6115796"/>
              <a:gd name="connsiteY48-47286" fmla="*/ 4061579 h 6858000"/>
              <a:gd name="connsiteX49-47287" fmla="*/ 5894095 w 6115796"/>
              <a:gd name="connsiteY49-47288" fmla="*/ 4128857 h 6858000"/>
              <a:gd name="connsiteX50-47289" fmla="*/ 5903513 w 6115796"/>
              <a:gd name="connsiteY50-47290" fmla="*/ 4187661 h 6858000"/>
              <a:gd name="connsiteX51-47291" fmla="*/ 5949086 w 6115796"/>
              <a:gd name="connsiteY51-47292" fmla="*/ 4366139 h 6858000"/>
              <a:gd name="connsiteX52-47293" fmla="*/ 5949261 w 6115796"/>
              <a:gd name="connsiteY52-47294" fmla="*/ 4449185 h 6858000"/>
              <a:gd name="connsiteX53-47295" fmla="*/ 5961816 w 6115796"/>
              <a:gd name="connsiteY53-47296" fmla="*/ 4494562 h 6858000"/>
              <a:gd name="connsiteX54-47297" fmla="*/ 5998138 w 6115796"/>
              <a:gd name="connsiteY54-47298" fmla="*/ 4697518 h 6858000"/>
              <a:gd name="connsiteX55-47299" fmla="*/ 6007819 w 6115796"/>
              <a:gd name="connsiteY55-47300" fmla="*/ 4858148 h 6858000"/>
              <a:gd name="connsiteX56-47301" fmla="*/ 6007749 w 6115796"/>
              <a:gd name="connsiteY56-47302" fmla="*/ 4964715 h 6858000"/>
              <a:gd name="connsiteX57-47303" fmla="*/ 6005269 w 6115796"/>
              <a:gd name="connsiteY57-47304" fmla="*/ 5150567 h 6858000"/>
              <a:gd name="connsiteX58-47305" fmla="*/ 6001127 w 6115796"/>
              <a:gd name="connsiteY58-47306" fmla="*/ 5164609 h 6858000"/>
              <a:gd name="connsiteX59-47307" fmla="*/ 5998514 w 6115796"/>
              <a:gd name="connsiteY59-47308" fmla="*/ 5189673 h 6858000"/>
              <a:gd name="connsiteX60-47309" fmla="*/ 6018409 w 6115796"/>
              <a:gd name="connsiteY60-47310" fmla="*/ 5227157 h 6858000"/>
              <a:gd name="connsiteX61-47311" fmla="*/ 6036748 w 6115796"/>
              <a:gd name="connsiteY61-47312" fmla="*/ 5322752 h 6858000"/>
              <a:gd name="connsiteX62-47313" fmla="*/ 6037677 w 6115796"/>
              <a:gd name="connsiteY62-47314" fmla="*/ 5354807 h 6858000"/>
              <a:gd name="connsiteX63-47315" fmla="*/ 6053435 w 6115796"/>
              <a:gd name="connsiteY63-47316" fmla="*/ 5387547 h 6858000"/>
              <a:gd name="connsiteX64-47317" fmla="*/ 6068640 w 6115796"/>
              <a:gd name="connsiteY64-47318" fmla="*/ 5474503 h 6858000"/>
              <a:gd name="connsiteX65-47319" fmla="*/ 6080922 w 6115796"/>
              <a:gd name="connsiteY65-47320" fmla="*/ 5561070 h 6858000"/>
              <a:gd name="connsiteX66-47321" fmla="*/ 6096949 w 6115796"/>
              <a:gd name="connsiteY66-47322" fmla="*/ 5648179 h 6858000"/>
              <a:gd name="connsiteX67-47323" fmla="*/ 6115796 w 6115796"/>
              <a:gd name="connsiteY67-47324" fmla="*/ 5862844 h 6858000"/>
              <a:gd name="connsiteX68-47325" fmla="*/ 6045436 w 6115796"/>
              <a:gd name="connsiteY68-47326" fmla="*/ 6124480 h 6858000"/>
              <a:gd name="connsiteX69-47327" fmla="*/ 6030489 w 6115796"/>
              <a:gd name="connsiteY69-47328" fmla="*/ 6317666 h 6858000"/>
              <a:gd name="connsiteX70-47329" fmla="*/ 6007492 w 6115796"/>
              <a:gd name="connsiteY70-47330" fmla="*/ 6440818 h 6858000"/>
              <a:gd name="connsiteX71-47331" fmla="*/ 6009467 w 6115796"/>
              <a:gd name="connsiteY71-47332" fmla="*/ 6487076 h 6858000"/>
              <a:gd name="connsiteX72-47333" fmla="*/ 5995064 w 6115796"/>
              <a:gd name="connsiteY72-47334" fmla="*/ 6540791 h 6858000"/>
              <a:gd name="connsiteX73-47335" fmla="*/ 5986207 w 6115796"/>
              <a:gd name="connsiteY73-47336" fmla="*/ 6695855 h 6858000"/>
              <a:gd name="connsiteX74-47337" fmla="*/ 5979428 w 6115796"/>
              <a:gd name="connsiteY74-47338" fmla="*/ 6754678 h 6858000"/>
              <a:gd name="connsiteX75-47339" fmla="*/ 5984543 w 6115796"/>
              <a:gd name="connsiteY75-47340" fmla="*/ 6811016 h 6858000"/>
              <a:gd name="connsiteX76-47341" fmla="*/ 5979671 w 6115796"/>
              <a:gd name="connsiteY76-47342" fmla="*/ 6858000 h 6858000"/>
              <a:gd name="connsiteX77-47343" fmla="*/ 0 w 6115796"/>
              <a:gd name="connsiteY77-47344" fmla="*/ 6858000 h 6858000"/>
              <a:gd name="connsiteX78-47345" fmla="*/ 0 w 6115796"/>
              <a:gd name="connsiteY78-47346" fmla="*/ 0 h 6858000"/>
              <a:gd name="connsiteX0-47347" fmla="*/ 0 w 6115796"/>
              <a:gd name="connsiteY0-47348" fmla="*/ 0 h 6858000"/>
              <a:gd name="connsiteX1-47349" fmla="*/ 4965888 w 6115796"/>
              <a:gd name="connsiteY1-47350" fmla="*/ 0 h 6858000"/>
              <a:gd name="connsiteX2-47351" fmla="*/ 4967767 w 6115796"/>
              <a:gd name="connsiteY2-47352" fmla="*/ 7930 h 6858000"/>
              <a:gd name="connsiteX3-47353" fmla="*/ 4979444 w 6115796"/>
              <a:gd name="connsiteY3-47354" fmla="*/ 43921 h 6858000"/>
              <a:gd name="connsiteX4-47355" fmla="*/ 5075458 w 6115796"/>
              <a:gd name="connsiteY4-47356" fmla="*/ 264355 h 6858000"/>
              <a:gd name="connsiteX5-47357" fmla="*/ 5081175 w 6115796"/>
              <a:gd name="connsiteY5-47358" fmla="*/ 277448 h 6858000"/>
              <a:gd name="connsiteX6-47359" fmla="*/ 5097011 w 6115796"/>
              <a:gd name="connsiteY6-47360" fmla="*/ 355616 h 6858000"/>
              <a:gd name="connsiteX7-47361" fmla="*/ 5153000 w 6115796"/>
              <a:gd name="connsiteY7-47362" fmla="*/ 507134 h 6858000"/>
              <a:gd name="connsiteX8-47363" fmla="*/ 5171282 w 6115796"/>
              <a:gd name="connsiteY8-47364" fmla="*/ 602071 h 6858000"/>
              <a:gd name="connsiteX9-47365" fmla="*/ 5176196 w 6115796"/>
              <a:gd name="connsiteY9-47366" fmla="*/ 636822 h 6858000"/>
              <a:gd name="connsiteX10-47367" fmla="*/ 5189051 w 6115796"/>
              <a:gd name="connsiteY10-47368" fmla="*/ 782518 h 6858000"/>
              <a:gd name="connsiteX11-47369" fmla="*/ 5218707 w 6115796"/>
              <a:gd name="connsiteY11-47370" fmla="*/ 886387 h 6858000"/>
              <a:gd name="connsiteX12-47371" fmla="*/ 5221281 w 6115796"/>
              <a:gd name="connsiteY12-47372" fmla="*/ 920873 h 6858000"/>
              <a:gd name="connsiteX13-47373" fmla="*/ 5201018 w 6115796"/>
              <a:gd name="connsiteY13-47374" fmla="*/ 1095027 h 6858000"/>
              <a:gd name="connsiteX14-47375" fmla="*/ 5189234 w 6115796"/>
              <a:gd name="connsiteY14-47376" fmla="*/ 1217308 h 6858000"/>
              <a:gd name="connsiteX15-47377" fmla="*/ 5202769 w 6115796"/>
              <a:gd name="connsiteY15-47378" fmla="*/ 1269450 h 6858000"/>
              <a:gd name="connsiteX16-47379" fmla="*/ 5225968 w 6115796"/>
              <a:gd name="connsiteY16-47380" fmla="*/ 1357994 h 6858000"/>
              <a:gd name="connsiteX17-47381" fmla="*/ 5226675 w 6115796"/>
              <a:gd name="connsiteY17-47382" fmla="*/ 1385685 h 6858000"/>
              <a:gd name="connsiteX18-47383" fmla="*/ 5237226 w 6115796"/>
              <a:gd name="connsiteY18-47384" fmla="*/ 1441327 h 6858000"/>
              <a:gd name="connsiteX19-47385" fmla="*/ 5255653 w 6115796"/>
              <a:gd name="connsiteY19-47386" fmla="*/ 1524712 h 6858000"/>
              <a:gd name="connsiteX20-47387" fmla="*/ 5263491 w 6115796"/>
              <a:gd name="connsiteY20-47388" fmla="*/ 1642938 h 6858000"/>
              <a:gd name="connsiteX21-47389" fmla="*/ 5256552 w 6115796"/>
              <a:gd name="connsiteY21-47390" fmla="*/ 1672509 h 6858000"/>
              <a:gd name="connsiteX22-47391" fmla="*/ 5264549 w 6115796"/>
              <a:gd name="connsiteY22-47392" fmla="*/ 1837572 h 6858000"/>
              <a:gd name="connsiteX23-47393" fmla="*/ 5255696 w 6115796"/>
              <a:gd name="connsiteY23-47394" fmla="*/ 1953770 h 6858000"/>
              <a:gd name="connsiteX24-47395" fmla="*/ 5252592 w 6115796"/>
              <a:gd name="connsiteY24-47396" fmla="*/ 2092210 h 6858000"/>
              <a:gd name="connsiteX25-47397" fmla="*/ 5257248 w 6115796"/>
              <a:gd name="connsiteY25-47398" fmla="*/ 2203922 h 6858000"/>
              <a:gd name="connsiteX26-47399" fmla="*/ 5262551 w 6115796"/>
              <a:gd name="connsiteY26-47400" fmla="*/ 2288050 h 6858000"/>
              <a:gd name="connsiteX27-47401" fmla="*/ 5293877 w 6115796"/>
              <a:gd name="connsiteY27-47402" fmla="*/ 2368649 h 6858000"/>
              <a:gd name="connsiteX28-47403" fmla="*/ 5311338 w 6115796"/>
              <a:gd name="connsiteY28-47404" fmla="*/ 2404034 h 6858000"/>
              <a:gd name="connsiteX29-47405" fmla="*/ 5338366 w 6115796"/>
              <a:gd name="connsiteY29-47406" fmla="*/ 2465052 h 6858000"/>
              <a:gd name="connsiteX30-47407" fmla="*/ 5371263 w 6115796"/>
              <a:gd name="connsiteY30-47408" fmla="*/ 2586413 h 6858000"/>
              <a:gd name="connsiteX31-47409" fmla="*/ 5407503 w 6115796"/>
              <a:gd name="connsiteY31-47410" fmla="*/ 2786290 h 6858000"/>
              <a:gd name="connsiteX32-47411" fmla="*/ 5407356 w 6115796"/>
              <a:gd name="connsiteY32-47412" fmla="*/ 2787545 h 6858000"/>
              <a:gd name="connsiteX33-47413" fmla="*/ 5457023 w 6115796"/>
              <a:gd name="connsiteY33-47414" fmla="*/ 2858292 h 6858000"/>
              <a:gd name="connsiteX34-47415" fmla="*/ 5491940 w 6115796"/>
              <a:gd name="connsiteY34-47416" fmla="*/ 3015985 h 6858000"/>
              <a:gd name="connsiteX35-47417" fmla="*/ 5503944 w 6115796"/>
              <a:gd name="connsiteY35-47418" fmla="*/ 3123335 h 6858000"/>
              <a:gd name="connsiteX36-47419" fmla="*/ 5525532 w 6115796"/>
              <a:gd name="connsiteY36-47420" fmla="*/ 3258473 h 6858000"/>
              <a:gd name="connsiteX37-47421" fmla="*/ 5589758 w 6115796"/>
              <a:gd name="connsiteY37-47422" fmla="*/ 3453699 h 6858000"/>
              <a:gd name="connsiteX38-47423" fmla="*/ 5596144 w 6115796"/>
              <a:gd name="connsiteY38-47424" fmla="*/ 3534624 h 6858000"/>
              <a:gd name="connsiteX39-47425" fmla="*/ 5597750 w 6115796"/>
              <a:gd name="connsiteY39-47426" fmla="*/ 3534129 h 6858000"/>
              <a:gd name="connsiteX40-47427" fmla="*/ 5618377 w 6115796"/>
              <a:gd name="connsiteY40-47428" fmla="*/ 3588431 h 6858000"/>
              <a:gd name="connsiteX41-47429" fmla="*/ 5655472 w 6115796"/>
              <a:gd name="connsiteY41-47430" fmla="*/ 3678877 h 6858000"/>
              <a:gd name="connsiteX42-47431" fmla="*/ 5683015 w 6115796"/>
              <a:gd name="connsiteY42-47432" fmla="*/ 3762025 h 6858000"/>
              <a:gd name="connsiteX43-47433" fmla="*/ 5696643 w 6115796"/>
              <a:gd name="connsiteY43-47434" fmla="*/ 3773888 h 6858000"/>
              <a:gd name="connsiteX44-47435" fmla="*/ 5768491 w 6115796"/>
              <a:gd name="connsiteY44-47436" fmla="*/ 3914399 h 6858000"/>
              <a:gd name="connsiteX45-47437" fmla="*/ 5793123 w 6115796"/>
              <a:gd name="connsiteY45-47438" fmla="*/ 3969952 h 6858000"/>
              <a:gd name="connsiteX46-47439" fmla="*/ 5808321 w 6115796"/>
              <a:gd name="connsiteY46-47440" fmla="*/ 3988153 h 6858000"/>
              <a:gd name="connsiteX47-47441" fmla="*/ 5825621 w 6115796"/>
              <a:gd name="connsiteY47-47442" fmla="*/ 4015525 h 6858000"/>
              <a:gd name="connsiteX48-47443" fmla="*/ 5860672 w 6115796"/>
              <a:gd name="connsiteY48-47444" fmla="*/ 4061579 h 6858000"/>
              <a:gd name="connsiteX49-47445" fmla="*/ 5894095 w 6115796"/>
              <a:gd name="connsiteY49-47446" fmla="*/ 4128857 h 6858000"/>
              <a:gd name="connsiteX50-47447" fmla="*/ 5903513 w 6115796"/>
              <a:gd name="connsiteY50-47448" fmla="*/ 4187661 h 6858000"/>
              <a:gd name="connsiteX51-47449" fmla="*/ 5949086 w 6115796"/>
              <a:gd name="connsiteY51-47450" fmla="*/ 4366139 h 6858000"/>
              <a:gd name="connsiteX52-47451" fmla="*/ 5949261 w 6115796"/>
              <a:gd name="connsiteY52-47452" fmla="*/ 4449185 h 6858000"/>
              <a:gd name="connsiteX53-47453" fmla="*/ 5961816 w 6115796"/>
              <a:gd name="connsiteY53-47454" fmla="*/ 4494562 h 6858000"/>
              <a:gd name="connsiteX54-47455" fmla="*/ 5998138 w 6115796"/>
              <a:gd name="connsiteY54-47456" fmla="*/ 4697518 h 6858000"/>
              <a:gd name="connsiteX55-47457" fmla="*/ 6007819 w 6115796"/>
              <a:gd name="connsiteY55-47458" fmla="*/ 4858148 h 6858000"/>
              <a:gd name="connsiteX56-47459" fmla="*/ 6007749 w 6115796"/>
              <a:gd name="connsiteY56-47460" fmla="*/ 4964715 h 6858000"/>
              <a:gd name="connsiteX57-47461" fmla="*/ 6005269 w 6115796"/>
              <a:gd name="connsiteY57-47462" fmla="*/ 5150567 h 6858000"/>
              <a:gd name="connsiteX58-47463" fmla="*/ 6001127 w 6115796"/>
              <a:gd name="connsiteY58-47464" fmla="*/ 5164609 h 6858000"/>
              <a:gd name="connsiteX59-47465" fmla="*/ 5998514 w 6115796"/>
              <a:gd name="connsiteY59-47466" fmla="*/ 5189673 h 6858000"/>
              <a:gd name="connsiteX60-47467" fmla="*/ 6018409 w 6115796"/>
              <a:gd name="connsiteY60-47468" fmla="*/ 5227157 h 6858000"/>
              <a:gd name="connsiteX61-47469" fmla="*/ 6036748 w 6115796"/>
              <a:gd name="connsiteY61-47470" fmla="*/ 5322752 h 6858000"/>
              <a:gd name="connsiteX62-47471" fmla="*/ 6037677 w 6115796"/>
              <a:gd name="connsiteY62-47472" fmla="*/ 5354807 h 6858000"/>
              <a:gd name="connsiteX63-47473" fmla="*/ 6053435 w 6115796"/>
              <a:gd name="connsiteY63-47474" fmla="*/ 5387547 h 6858000"/>
              <a:gd name="connsiteX64-47475" fmla="*/ 6068640 w 6115796"/>
              <a:gd name="connsiteY64-47476" fmla="*/ 5474503 h 6858000"/>
              <a:gd name="connsiteX65-47477" fmla="*/ 6080922 w 6115796"/>
              <a:gd name="connsiteY65-47478" fmla="*/ 5561070 h 6858000"/>
              <a:gd name="connsiteX66-47479" fmla="*/ 6096949 w 6115796"/>
              <a:gd name="connsiteY66-47480" fmla="*/ 5648179 h 6858000"/>
              <a:gd name="connsiteX67-47481" fmla="*/ 6115796 w 6115796"/>
              <a:gd name="connsiteY67-47482" fmla="*/ 5862844 h 6858000"/>
              <a:gd name="connsiteX68-47483" fmla="*/ 6045436 w 6115796"/>
              <a:gd name="connsiteY68-47484" fmla="*/ 6124480 h 6858000"/>
              <a:gd name="connsiteX69-47485" fmla="*/ 6030489 w 6115796"/>
              <a:gd name="connsiteY69-47486" fmla="*/ 6317666 h 6858000"/>
              <a:gd name="connsiteX70-47487" fmla="*/ 6007492 w 6115796"/>
              <a:gd name="connsiteY70-47488" fmla="*/ 6440818 h 6858000"/>
              <a:gd name="connsiteX71-47489" fmla="*/ 6009467 w 6115796"/>
              <a:gd name="connsiteY71-47490" fmla="*/ 6487076 h 6858000"/>
              <a:gd name="connsiteX72-47491" fmla="*/ 5995064 w 6115796"/>
              <a:gd name="connsiteY72-47492" fmla="*/ 6540791 h 6858000"/>
              <a:gd name="connsiteX73-47493" fmla="*/ 5986207 w 6115796"/>
              <a:gd name="connsiteY73-47494" fmla="*/ 6695855 h 6858000"/>
              <a:gd name="connsiteX74-47495" fmla="*/ 5979428 w 6115796"/>
              <a:gd name="connsiteY74-47496" fmla="*/ 6754678 h 6858000"/>
              <a:gd name="connsiteX75-47497" fmla="*/ 5984543 w 6115796"/>
              <a:gd name="connsiteY75-47498" fmla="*/ 6811016 h 6858000"/>
              <a:gd name="connsiteX76-47499" fmla="*/ 5979671 w 6115796"/>
              <a:gd name="connsiteY76-47500" fmla="*/ 6858000 h 6858000"/>
              <a:gd name="connsiteX77-47501" fmla="*/ 0 w 6115796"/>
              <a:gd name="connsiteY77-47502" fmla="*/ 6858000 h 6858000"/>
              <a:gd name="connsiteX78-47503" fmla="*/ 0 w 6115796"/>
              <a:gd name="connsiteY78-47504" fmla="*/ 0 h 6858000"/>
              <a:gd name="connsiteX0-47505" fmla="*/ 0 w 6105267"/>
              <a:gd name="connsiteY0-47506" fmla="*/ 0 h 6858000"/>
              <a:gd name="connsiteX1-47507" fmla="*/ 4965888 w 6105267"/>
              <a:gd name="connsiteY1-47508" fmla="*/ 0 h 6858000"/>
              <a:gd name="connsiteX2-47509" fmla="*/ 4967767 w 6105267"/>
              <a:gd name="connsiteY2-47510" fmla="*/ 7930 h 6858000"/>
              <a:gd name="connsiteX3-47511" fmla="*/ 4979444 w 6105267"/>
              <a:gd name="connsiteY3-47512" fmla="*/ 43921 h 6858000"/>
              <a:gd name="connsiteX4-47513" fmla="*/ 5075458 w 6105267"/>
              <a:gd name="connsiteY4-47514" fmla="*/ 264355 h 6858000"/>
              <a:gd name="connsiteX5-47515" fmla="*/ 5081175 w 6105267"/>
              <a:gd name="connsiteY5-47516" fmla="*/ 277448 h 6858000"/>
              <a:gd name="connsiteX6-47517" fmla="*/ 5097011 w 6105267"/>
              <a:gd name="connsiteY6-47518" fmla="*/ 355616 h 6858000"/>
              <a:gd name="connsiteX7-47519" fmla="*/ 5153000 w 6105267"/>
              <a:gd name="connsiteY7-47520" fmla="*/ 507134 h 6858000"/>
              <a:gd name="connsiteX8-47521" fmla="*/ 5171282 w 6105267"/>
              <a:gd name="connsiteY8-47522" fmla="*/ 602071 h 6858000"/>
              <a:gd name="connsiteX9-47523" fmla="*/ 5176196 w 6105267"/>
              <a:gd name="connsiteY9-47524" fmla="*/ 636822 h 6858000"/>
              <a:gd name="connsiteX10-47525" fmla="*/ 5189051 w 6105267"/>
              <a:gd name="connsiteY10-47526" fmla="*/ 782518 h 6858000"/>
              <a:gd name="connsiteX11-47527" fmla="*/ 5218707 w 6105267"/>
              <a:gd name="connsiteY11-47528" fmla="*/ 886387 h 6858000"/>
              <a:gd name="connsiteX12-47529" fmla="*/ 5221281 w 6105267"/>
              <a:gd name="connsiteY12-47530" fmla="*/ 920873 h 6858000"/>
              <a:gd name="connsiteX13-47531" fmla="*/ 5201018 w 6105267"/>
              <a:gd name="connsiteY13-47532" fmla="*/ 1095027 h 6858000"/>
              <a:gd name="connsiteX14-47533" fmla="*/ 5189234 w 6105267"/>
              <a:gd name="connsiteY14-47534" fmla="*/ 1217308 h 6858000"/>
              <a:gd name="connsiteX15-47535" fmla="*/ 5202769 w 6105267"/>
              <a:gd name="connsiteY15-47536" fmla="*/ 1269450 h 6858000"/>
              <a:gd name="connsiteX16-47537" fmla="*/ 5225968 w 6105267"/>
              <a:gd name="connsiteY16-47538" fmla="*/ 1357994 h 6858000"/>
              <a:gd name="connsiteX17-47539" fmla="*/ 5226675 w 6105267"/>
              <a:gd name="connsiteY17-47540" fmla="*/ 1385685 h 6858000"/>
              <a:gd name="connsiteX18-47541" fmla="*/ 5237226 w 6105267"/>
              <a:gd name="connsiteY18-47542" fmla="*/ 1441327 h 6858000"/>
              <a:gd name="connsiteX19-47543" fmla="*/ 5255653 w 6105267"/>
              <a:gd name="connsiteY19-47544" fmla="*/ 1524712 h 6858000"/>
              <a:gd name="connsiteX20-47545" fmla="*/ 5263491 w 6105267"/>
              <a:gd name="connsiteY20-47546" fmla="*/ 1642938 h 6858000"/>
              <a:gd name="connsiteX21-47547" fmla="*/ 5256552 w 6105267"/>
              <a:gd name="connsiteY21-47548" fmla="*/ 1672509 h 6858000"/>
              <a:gd name="connsiteX22-47549" fmla="*/ 5264549 w 6105267"/>
              <a:gd name="connsiteY22-47550" fmla="*/ 1837572 h 6858000"/>
              <a:gd name="connsiteX23-47551" fmla="*/ 5255696 w 6105267"/>
              <a:gd name="connsiteY23-47552" fmla="*/ 1953770 h 6858000"/>
              <a:gd name="connsiteX24-47553" fmla="*/ 5252592 w 6105267"/>
              <a:gd name="connsiteY24-47554" fmla="*/ 2092210 h 6858000"/>
              <a:gd name="connsiteX25-47555" fmla="*/ 5257248 w 6105267"/>
              <a:gd name="connsiteY25-47556" fmla="*/ 2203922 h 6858000"/>
              <a:gd name="connsiteX26-47557" fmla="*/ 5262551 w 6105267"/>
              <a:gd name="connsiteY26-47558" fmla="*/ 2288050 h 6858000"/>
              <a:gd name="connsiteX27-47559" fmla="*/ 5293877 w 6105267"/>
              <a:gd name="connsiteY27-47560" fmla="*/ 2368649 h 6858000"/>
              <a:gd name="connsiteX28-47561" fmla="*/ 5311338 w 6105267"/>
              <a:gd name="connsiteY28-47562" fmla="*/ 2404034 h 6858000"/>
              <a:gd name="connsiteX29-47563" fmla="*/ 5338366 w 6105267"/>
              <a:gd name="connsiteY29-47564" fmla="*/ 2465052 h 6858000"/>
              <a:gd name="connsiteX30-47565" fmla="*/ 5371263 w 6105267"/>
              <a:gd name="connsiteY30-47566" fmla="*/ 2586413 h 6858000"/>
              <a:gd name="connsiteX31-47567" fmla="*/ 5407503 w 6105267"/>
              <a:gd name="connsiteY31-47568" fmla="*/ 2786290 h 6858000"/>
              <a:gd name="connsiteX32-47569" fmla="*/ 5407356 w 6105267"/>
              <a:gd name="connsiteY32-47570" fmla="*/ 2787545 h 6858000"/>
              <a:gd name="connsiteX33-47571" fmla="*/ 5457023 w 6105267"/>
              <a:gd name="connsiteY33-47572" fmla="*/ 2858292 h 6858000"/>
              <a:gd name="connsiteX34-47573" fmla="*/ 5491940 w 6105267"/>
              <a:gd name="connsiteY34-47574" fmla="*/ 3015985 h 6858000"/>
              <a:gd name="connsiteX35-47575" fmla="*/ 5503944 w 6105267"/>
              <a:gd name="connsiteY35-47576" fmla="*/ 3123335 h 6858000"/>
              <a:gd name="connsiteX36-47577" fmla="*/ 5525532 w 6105267"/>
              <a:gd name="connsiteY36-47578" fmla="*/ 3258473 h 6858000"/>
              <a:gd name="connsiteX37-47579" fmla="*/ 5589758 w 6105267"/>
              <a:gd name="connsiteY37-47580" fmla="*/ 3453699 h 6858000"/>
              <a:gd name="connsiteX38-47581" fmla="*/ 5596144 w 6105267"/>
              <a:gd name="connsiteY38-47582" fmla="*/ 3534624 h 6858000"/>
              <a:gd name="connsiteX39-47583" fmla="*/ 5597750 w 6105267"/>
              <a:gd name="connsiteY39-47584" fmla="*/ 3534129 h 6858000"/>
              <a:gd name="connsiteX40-47585" fmla="*/ 5618377 w 6105267"/>
              <a:gd name="connsiteY40-47586" fmla="*/ 3588431 h 6858000"/>
              <a:gd name="connsiteX41-47587" fmla="*/ 5655472 w 6105267"/>
              <a:gd name="connsiteY41-47588" fmla="*/ 3678877 h 6858000"/>
              <a:gd name="connsiteX42-47589" fmla="*/ 5683015 w 6105267"/>
              <a:gd name="connsiteY42-47590" fmla="*/ 3762025 h 6858000"/>
              <a:gd name="connsiteX43-47591" fmla="*/ 5696643 w 6105267"/>
              <a:gd name="connsiteY43-47592" fmla="*/ 3773888 h 6858000"/>
              <a:gd name="connsiteX44-47593" fmla="*/ 5768491 w 6105267"/>
              <a:gd name="connsiteY44-47594" fmla="*/ 3914399 h 6858000"/>
              <a:gd name="connsiteX45-47595" fmla="*/ 5793123 w 6105267"/>
              <a:gd name="connsiteY45-47596" fmla="*/ 3969952 h 6858000"/>
              <a:gd name="connsiteX46-47597" fmla="*/ 5808321 w 6105267"/>
              <a:gd name="connsiteY46-47598" fmla="*/ 3988153 h 6858000"/>
              <a:gd name="connsiteX47-47599" fmla="*/ 5825621 w 6105267"/>
              <a:gd name="connsiteY47-47600" fmla="*/ 4015525 h 6858000"/>
              <a:gd name="connsiteX48-47601" fmla="*/ 5860672 w 6105267"/>
              <a:gd name="connsiteY48-47602" fmla="*/ 4061579 h 6858000"/>
              <a:gd name="connsiteX49-47603" fmla="*/ 5894095 w 6105267"/>
              <a:gd name="connsiteY49-47604" fmla="*/ 4128857 h 6858000"/>
              <a:gd name="connsiteX50-47605" fmla="*/ 5903513 w 6105267"/>
              <a:gd name="connsiteY50-47606" fmla="*/ 4187661 h 6858000"/>
              <a:gd name="connsiteX51-47607" fmla="*/ 5949086 w 6105267"/>
              <a:gd name="connsiteY51-47608" fmla="*/ 4366139 h 6858000"/>
              <a:gd name="connsiteX52-47609" fmla="*/ 5949261 w 6105267"/>
              <a:gd name="connsiteY52-47610" fmla="*/ 4449185 h 6858000"/>
              <a:gd name="connsiteX53-47611" fmla="*/ 5961816 w 6105267"/>
              <a:gd name="connsiteY53-47612" fmla="*/ 4494562 h 6858000"/>
              <a:gd name="connsiteX54-47613" fmla="*/ 5998138 w 6105267"/>
              <a:gd name="connsiteY54-47614" fmla="*/ 4697518 h 6858000"/>
              <a:gd name="connsiteX55-47615" fmla="*/ 6007819 w 6105267"/>
              <a:gd name="connsiteY55-47616" fmla="*/ 4858148 h 6858000"/>
              <a:gd name="connsiteX56-47617" fmla="*/ 6007749 w 6105267"/>
              <a:gd name="connsiteY56-47618" fmla="*/ 4964715 h 6858000"/>
              <a:gd name="connsiteX57-47619" fmla="*/ 6005269 w 6105267"/>
              <a:gd name="connsiteY57-47620" fmla="*/ 5150567 h 6858000"/>
              <a:gd name="connsiteX58-47621" fmla="*/ 6001127 w 6105267"/>
              <a:gd name="connsiteY58-47622" fmla="*/ 5164609 h 6858000"/>
              <a:gd name="connsiteX59-47623" fmla="*/ 5998514 w 6105267"/>
              <a:gd name="connsiteY59-47624" fmla="*/ 5189673 h 6858000"/>
              <a:gd name="connsiteX60-47625" fmla="*/ 6018409 w 6105267"/>
              <a:gd name="connsiteY60-47626" fmla="*/ 5227157 h 6858000"/>
              <a:gd name="connsiteX61-47627" fmla="*/ 6036748 w 6105267"/>
              <a:gd name="connsiteY61-47628" fmla="*/ 5322752 h 6858000"/>
              <a:gd name="connsiteX62-47629" fmla="*/ 6037677 w 6105267"/>
              <a:gd name="connsiteY62-47630" fmla="*/ 5354807 h 6858000"/>
              <a:gd name="connsiteX63-47631" fmla="*/ 6053435 w 6105267"/>
              <a:gd name="connsiteY63-47632" fmla="*/ 5387547 h 6858000"/>
              <a:gd name="connsiteX64-47633" fmla="*/ 6068640 w 6105267"/>
              <a:gd name="connsiteY64-47634" fmla="*/ 5474503 h 6858000"/>
              <a:gd name="connsiteX65-47635" fmla="*/ 6080922 w 6105267"/>
              <a:gd name="connsiteY65-47636" fmla="*/ 5561070 h 6858000"/>
              <a:gd name="connsiteX66-47637" fmla="*/ 6096949 w 6105267"/>
              <a:gd name="connsiteY66-47638" fmla="*/ 5648179 h 6858000"/>
              <a:gd name="connsiteX67-47639" fmla="*/ 6096746 w 6105267"/>
              <a:gd name="connsiteY67-47640" fmla="*/ 5862844 h 6858000"/>
              <a:gd name="connsiteX68-47641" fmla="*/ 6045436 w 6105267"/>
              <a:gd name="connsiteY68-47642" fmla="*/ 6124480 h 6858000"/>
              <a:gd name="connsiteX69-47643" fmla="*/ 6030489 w 6105267"/>
              <a:gd name="connsiteY69-47644" fmla="*/ 6317666 h 6858000"/>
              <a:gd name="connsiteX70-47645" fmla="*/ 6007492 w 6105267"/>
              <a:gd name="connsiteY70-47646" fmla="*/ 6440818 h 6858000"/>
              <a:gd name="connsiteX71-47647" fmla="*/ 6009467 w 6105267"/>
              <a:gd name="connsiteY71-47648" fmla="*/ 6487076 h 6858000"/>
              <a:gd name="connsiteX72-47649" fmla="*/ 5995064 w 6105267"/>
              <a:gd name="connsiteY72-47650" fmla="*/ 6540791 h 6858000"/>
              <a:gd name="connsiteX73-47651" fmla="*/ 5986207 w 6105267"/>
              <a:gd name="connsiteY73-47652" fmla="*/ 6695855 h 6858000"/>
              <a:gd name="connsiteX74-47653" fmla="*/ 5979428 w 6105267"/>
              <a:gd name="connsiteY74-47654" fmla="*/ 6754678 h 6858000"/>
              <a:gd name="connsiteX75-47655" fmla="*/ 5984543 w 6105267"/>
              <a:gd name="connsiteY75-47656" fmla="*/ 6811016 h 6858000"/>
              <a:gd name="connsiteX76-47657" fmla="*/ 5979671 w 6105267"/>
              <a:gd name="connsiteY76-47658" fmla="*/ 6858000 h 6858000"/>
              <a:gd name="connsiteX77-47659" fmla="*/ 0 w 6105267"/>
              <a:gd name="connsiteY77-47660" fmla="*/ 6858000 h 6858000"/>
              <a:gd name="connsiteX78-47661" fmla="*/ 0 w 6105267"/>
              <a:gd name="connsiteY78-47662" fmla="*/ 0 h 6858000"/>
              <a:gd name="connsiteX0-47663" fmla="*/ 0 w 6105267"/>
              <a:gd name="connsiteY0-47664" fmla="*/ 0 h 6858000"/>
              <a:gd name="connsiteX1-47665" fmla="*/ 4965888 w 6105267"/>
              <a:gd name="connsiteY1-47666" fmla="*/ 0 h 6858000"/>
              <a:gd name="connsiteX2-47667" fmla="*/ 4967767 w 6105267"/>
              <a:gd name="connsiteY2-47668" fmla="*/ 7930 h 6858000"/>
              <a:gd name="connsiteX3-47669" fmla="*/ 4979444 w 6105267"/>
              <a:gd name="connsiteY3-47670" fmla="*/ 43921 h 6858000"/>
              <a:gd name="connsiteX4-47671" fmla="*/ 5075458 w 6105267"/>
              <a:gd name="connsiteY4-47672" fmla="*/ 264355 h 6858000"/>
              <a:gd name="connsiteX5-47673" fmla="*/ 5081175 w 6105267"/>
              <a:gd name="connsiteY5-47674" fmla="*/ 277448 h 6858000"/>
              <a:gd name="connsiteX6-47675" fmla="*/ 5097011 w 6105267"/>
              <a:gd name="connsiteY6-47676" fmla="*/ 355616 h 6858000"/>
              <a:gd name="connsiteX7-47677" fmla="*/ 5153000 w 6105267"/>
              <a:gd name="connsiteY7-47678" fmla="*/ 507134 h 6858000"/>
              <a:gd name="connsiteX8-47679" fmla="*/ 5171282 w 6105267"/>
              <a:gd name="connsiteY8-47680" fmla="*/ 602071 h 6858000"/>
              <a:gd name="connsiteX9-47681" fmla="*/ 5189051 w 6105267"/>
              <a:gd name="connsiteY9-47682" fmla="*/ 782518 h 6858000"/>
              <a:gd name="connsiteX10-47683" fmla="*/ 5218707 w 6105267"/>
              <a:gd name="connsiteY10-47684" fmla="*/ 886387 h 6858000"/>
              <a:gd name="connsiteX11-47685" fmla="*/ 5221281 w 6105267"/>
              <a:gd name="connsiteY11-47686" fmla="*/ 920873 h 6858000"/>
              <a:gd name="connsiteX12-47687" fmla="*/ 5201018 w 6105267"/>
              <a:gd name="connsiteY12-47688" fmla="*/ 1095027 h 6858000"/>
              <a:gd name="connsiteX13-47689" fmla="*/ 5189234 w 6105267"/>
              <a:gd name="connsiteY13-47690" fmla="*/ 1217308 h 6858000"/>
              <a:gd name="connsiteX14-47691" fmla="*/ 5202769 w 6105267"/>
              <a:gd name="connsiteY14-47692" fmla="*/ 1269450 h 6858000"/>
              <a:gd name="connsiteX15-47693" fmla="*/ 5225968 w 6105267"/>
              <a:gd name="connsiteY15-47694" fmla="*/ 1357994 h 6858000"/>
              <a:gd name="connsiteX16-47695" fmla="*/ 5226675 w 6105267"/>
              <a:gd name="connsiteY16-47696" fmla="*/ 1385685 h 6858000"/>
              <a:gd name="connsiteX17-47697" fmla="*/ 5237226 w 6105267"/>
              <a:gd name="connsiteY17-47698" fmla="*/ 1441327 h 6858000"/>
              <a:gd name="connsiteX18-47699" fmla="*/ 5255653 w 6105267"/>
              <a:gd name="connsiteY18-47700" fmla="*/ 1524712 h 6858000"/>
              <a:gd name="connsiteX19-47701" fmla="*/ 5263491 w 6105267"/>
              <a:gd name="connsiteY19-47702" fmla="*/ 1642938 h 6858000"/>
              <a:gd name="connsiteX20-47703" fmla="*/ 5256552 w 6105267"/>
              <a:gd name="connsiteY20-47704" fmla="*/ 1672509 h 6858000"/>
              <a:gd name="connsiteX21-47705" fmla="*/ 5264549 w 6105267"/>
              <a:gd name="connsiteY21-47706" fmla="*/ 1837572 h 6858000"/>
              <a:gd name="connsiteX22-47707" fmla="*/ 5255696 w 6105267"/>
              <a:gd name="connsiteY22-47708" fmla="*/ 1953770 h 6858000"/>
              <a:gd name="connsiteX23-47709" fmla="*/ 5252592 w 6105267"/>
              <a:gd name="connsiteY23-47710" fmla="*/ 2092210 h 6858000"/>
              <a:gd name="connsiteX24-47711" fmla="*/ 5257248 w 6105267"/>
              <a:gd name="connsiteY24-47712" fmla="*/ 2203922 h 6858000"/>
              <a:gd name="connsiteX25-47713" fmla="*/ 5262551 w 6105267"/>
              <a:gd name="connsiteY25-47714" fmla="*/ 2288050 h 6858000"/>
              <a:gd name="connsiteX26-47715" fmla="*/ 5293877 w 6105267"/>
              <a:gd name="connsiteY26-47716" fmla="*/ 2368649 h 6858000"/>
              <a:gd name="connsiteX27-47717" fmla="*/ 5311338 w 6105267"/>
              <a:gd name="connsiteY27-47718" fmla="*/ 2404034 h 6858000"/>
              <a:gd name="connsiteX28-47719" fmla="*/ 5338366 w 6105267"/>
              <a:gd name="connsiteY28-47720" fmla="*/ 2465052 h 6858000"/>
              <a:gd name="connsiteX29-47721" fmla="*/ 5371263 w 6105267"/>
              <a:gd name="connsiteY29-47722" fmla="*/ 2586413 h 6858000"/>
              <a:gd name="connsiteX30-47723" fmla="*/ 5407503 w 6105267"/>
              <a:gd name="connsiteY30-47724" fmla="*/ 2786290 h 6858000"/>
              <a:gd name="connsiteX31-47725" fmla="*/ 5407356 w 6105267"/>
              <a:gd name="connsiteY31-47726" fmla="*/ 2787545 h 6858000"/>
              <a:gd name="connsiteX32-47727" fmla="*/ 5457023 w 6105267"/>
              <a:gd name="connsiteY32-47728" fmla="*/ 2858292 h 6858000"/>
              <a:gd name="connsiteX33-47729" fmla="*/ 5491940 w 6105267"/>
              <a:gd name="connsiteY33-47730" fmla="*/ 3015985 h 6858000"/>
              <a:gd name="connsiteX34-47731" fmla="*/ 5503944 w 6105267"/>
              <a:gd name="connsiteY34-47732" fmla="*/ 3123335 h 6858000"/>
              <a:gd name="connsiteX35-47733" fmla="*/ 5525532 w 6105267"/>
              <a:gd name="connsiteY35-47734" fmla="*/ 3258473 h 6858000"/>
              <a:gd name="connsiteX36-47735" fmla="*/ 5589758 w 6105267"/>
              <a:gd name="connsiteY36-47736" fmla="*/ 3453699 h 6858000"/>
              <a:gd name="connsiteX37-47737" fmla="*/ 5596144 w 6105267"/>
              <a:gd name="connsiteY37-47738" fmla="*/ 3534624 h 6858000"/>
              <a:gd name="connsiteX38-47739" fmla="*/ 5597750 w 6105267"/>
              <a:gd name="connsiteY38-47740" fmla="*/ 3534129 h 6858000"/>
              <a:gd name="connsiteX39-47741" fmla="*/ 5618377 w 6105267"/>
              <a:gd name="connsiteY39-47742" fmla="*/ 3588431 h 6858000"/>
              <a:gd name="connsiteX40-47743" fmla="*/ 5655472 w 6105267"/>
              <a:gd name="connsiteY40-47744" fmla="*/ 3678877 h 6858000"/>
              <a:gd name="connsiteX41-47745" fmla="*/ 5683015 w 6105267"/>
              <a:gd name="connsiteY41-47746" fmla="*/ 3762025 h 6858000"/>
              <a:gd name="connsiteX42-47747" fmla="*/ 5696643 w 6105267"/>
              <a:gd name="connsiteY42-47748" fmla="*/ 3773888 h 6858000"/>
              <a:gd name="connsiteX43-47749" fmla="*/ 5768491 w 6105267"/>
              <a:gd name="connsiteY43-47750" fmla="*/ 3914399 h 6858000"/>
              <a:gd name="connsiteX44-47751" fmla="*/ 5793123 w 6105267"/>
              <a:gd name="connsiteY44-47752" fmla="*/ 3969952 h 6858000"/>
              <a:gd name="connsiteX45-47753" fmla="*/ 5808321 w 6105267"/>
              <a:gd name="connsiteY45-47754" fmla="*/ 3988153 h 6858000"/>
              <a:gd name="connsiteX46-47755" fmla="*/ 5825621 w 6105267"/>
              <a:gd name="connsiteY46-47756" fmla="*/ 4015525 h 6858000"/>
              <a:gd name="connsiteX47-47757" fmla="*/ 5860672 w 6105267"/>
              <a:gd name="connsiteY47-47758" fmla="*/ 4061579 h 6858000"/>
              <a:gd name="connsiteX48-47759" fmla="*/ 5894095 w 6105267"/>
              <a:gd name="connsiteY48-47760" fmla="*/ 4128857 h 6858000"/>
              <a:gd name="connsiteX49-47761" fmla="*/ 5903513 w 6105267"/>
              <a:gd name="connsiteY49-47762" fmla="*/ 4187661 h 6858000"/>
              <a:gd name="connsiteX50-47763" fmla="*/ 5949086 w 6105267"/>
              <a:gd name="connsiteY50-47764" fmla="*/ 4366139 h 6858000"/>
              <a:gd name="connsiteX51-47765" fmla="*/ 5949261 w 6105267"/>
              <a:gd name="connsiteY51-47766" fmla="*/ 4449185 h 6858000"/>
              <a:gd name="connsiteX52-47767" fmla="*/ 5961816 w 6105267"/>
              <a:gd name="connsiteY52-47768" fmla="*/ 4494562 h 6858000"/>
              <a:gd name="connsiteX53-47769" fmla="*/ 5998138 w 6105267"/>
              <a:gd name="connsiteY53-47770" fmla="*/ 4697518 h 6858000"/>
              <a:gd name="connsiteX54-47771" fmla="*/ 6007819 w 6105267"/>
              <a:gd name="connsiteY54-47772" fmla="*/ 4858148 h 6858000"/>
              <a:gd name="connsiteX55-47773" fmla="*/ 6007749 w 6105267"/>
              <a:gd name="connsiteY55-47774" fmla="*/ 4964715 h 6858000"/>
              <a:gd name="connsiteX56-47775" fmla="*/ 6005269 w 6105267"/>
              <a:gd name="connsiteY56-47776" fmla="*/ 5150567 h 6858000"/>
              <a:gd name="connsiteX57-47777" fmla="*/ 6001127 w 6105267"/>
              <a:gd name="connsiteY57-47778" fmla="*/ 5164609 h 6858000"/>
              <a:gd name="connsiteX58-47779" fmla="*/ 5998514 w 6105267"/>
              <a:gd name="connsiteY58-47780" fmla="*/ 5189673 h 6858000"/>
              <a:gd name="connsiteX59-47781" fmla="*/ 6018409 w 6105267"/>
              <a:gd name="connsiteY59-47782" fmla="*/ 5227157 h 6858000"/>
              <a:gd name="connsiteX60-47783" fmla="*/ 6036748 w 6105267"/>
              <a:gd name="connsiteY60-47784" fmla="*/ 5322752 h 6858000"/>
              <a:gd name="connsiteX61-47785" fmla="*/ 6037677 w 6105267"/>
              <a:gd name="connsiteY61-47786" fmla="*/ 5354807 h 6858000"/>
              <a:gd name="connsiteX62-47787" fmla="*/ 6053435 w 6105267"/>
              <a:gd name="connsiteY62-47788" fmla="*/ 5387547 h 6858000"/>
              <a:gd name="connsiteX63-47789" fmla="*/ 6068640 w 6105267"/>
              <a:gd name="connsiteY63-47790" fmla="*/ 5474503 h 6858000"/>
              <a:gd name="connsiteX64-47791" fmla="*/ 6080922 w 6105267"/>
              <a:gd name="connsiteY64-47792" fmla="*/ 5561070 h 6858000"/>
              <a:gd name="connsiteX65-47793" fmla="*/ 6096949 w 6105267"/>
              <a:gd name="connsiteY65-47794" fmla="*/ 5648179 h 6858000"/>
              <a:gd name="connsiteX66-47795" fmla="*/ 6096746 w 6105267"/>
              <a:gd name="connsiteY66-47796" fmla="*/ 5862844 h 6858000"/>
              <a:gd name="connsiteX67-47797" fmla="*/ 6045436 w 6105267"/>
              <a:gd name="connsiteY67-47798" fmla="*/ 6124480 h 6858000"/>
              <a:gd name="connsiteX68-47799" fmla="*/ 6030489 w 6105267"/>
              <a:gd name="connsiteY68-47800" fmla="*/ 6317666 h 6858000"/>
              <a:gd name="connsiteX69-47801" fmla="*/ 6007492 w 6105267"/>
              <a:gd name="connsiteY69-47802" fmla="*/ 6440818 h 6858000"/>
              <a:gd name="connsiteX70-47803" fmla="*/ 6009467 w 6105267"/>
              <a:gd name="connsiteY70-47804" fmla="*/ 6487076 h 6858000"/>
              <a:gd name="connsiteX71-47805" fmla="*/ 5995064 w 6105267"/>
              <a:gd name="connsiteY71-47806" fmla="*/ 6540791 h 6858000"/>
              <a:gd name="connsiteX72-47807" fmla="*/ 5986207 w 6105267"/>
              <a:gd name="connsiteY72-47808" fmla="*/ 6695855 h 6858000"/>
              <a:gd name="connsiteX73-47809" fmla="*/ 5979428 w 6105267"/>
              <a:gd name="connsiteY73-47810" fmla="*/ 6754678 h 6858000"/>
              <a:gd name="connsiteX74-47811" fmla="*/ 5984543 w 6105267"/>
              <a:gd name="connsiteY74-47812" fmla="*/ 6811016 h 6858000"/>
              <a:gd name="connsiteX75-47813" fmla="*/ 5979671 w 6105267"/>
              <a:gd name="connsiteY75-47814" fmla="*/ 6858000 h 6858000"/>
              <a:gd name="connsiteX76-47815" fmla="*/ 0 w 6105267"/>
              <a:gd name="connsiteY76-47816" fmla="*/ 6858000 h 6858000"/>
              <a:gd name="connsiteX77-47817" fmla="*/ 0 w 6105267"/>
              <a:gd name="connsiteY77-47818" fmla="*/ 0 h 6858000"/>
              <a:gd name="connsiteX0-47819" fmla="*/ 0 w 6105267"/>
              <a:gd name="connsiteY0-47820" fmla="*/ 0 h 6858000"/>
              <a:gd name="connsiteX1-47821" fmla="*/ 4965888 w 6105267"/>
              <a:gd name="connsiteY1-47822" fmla="*/ 0 h 6858000"/>
              <a:gd name="connsiteX2-47823" fmla="*/ 4967767 w 6105267"/>
              <a:gd name="connsiteY2-47824" fmla="*/ 7930 h 6858000"/>
              <a:gd name="connsiteX3-47825" fmla="*/ 4979444 w 6105267"/>
              <a:gd name="connsiteY3-47826" fmla="*/ 43921 h 6858000"/>
              <a:gd name="connsiteX4-47827" fmla="*/ 5075458 w 6105267"/>
              <a:gd name="connsiteY4-47828" fmla="*/ 264355 h 6858000"/>
              <a:gd name="connsiteX5-47829" fmla="*/ 5081175 w 6105267"/>
              <a:gd name="connsiteY5-47830" fmla="*/ 277448 h 6858000"/>
              <a:gd name="connsiteX6-47831" fmla="*/ 5097011 w 6105267"/>
              <a:gd name="connsiteY6-47832" fmla="*/ 355616 h 6858000"/>
              <a:gd name="connsiteX7-47833" fmla="*/ 5153000 w 6105267"/>
              <a:gd name="connsiteY7-47834" fmla="*/ 507134 h 6858000"/>
              <a:gd name="connsiteX8-47835" fmla="*/ 5171282 w 6105267"/>
              <a:gd name="connsiteY8-47836" fmla="*/ 602071 h 6858000"/>
              <a:gd name="connsiteX9-47837" fmla="*/ 5189051 w 6105267"/>
              <a:gd name="connsiteY9-47838" fmla="*/ 782518 h 6858000"/>
              <a:gd name="connsiteX10-47839" fmla="*/ 5218707 w 6105267"/>
              <a:gd name="connsiteY10-47840" fmla="*/ 886387 h 6858000"/>
              <a:gd name="connsiteX11-47841" fmla="*/ 5221281 w 6105267"/>
              <a:gd name="connsiteY11-47842" fmla="*/ 920873 h 6858000"/>
              <a:gd name="connsiteX12-47843" fmla="*/ 5201018 w 6105267"/>
              <a:gd name="connsiteY12-47844" fmla="*/ 1095027 h 6858000"/>
              <a:gd name="connsiteX13-47845" fmla="*/ 5189234 w 6105267"/>
              <a:gd name="connsiteY13-47846" fmla="*/ 1217308 h 6858000"/>
              <a:gd name="connsiteX14-47847" fmla="*/ 5202769 w 6105267"/>
              <a:gd name="connsiteY14-47848" fmla="*/ 1269450 h 6858000"/>
              <a:gd name="connsiteX15-47849" fmla="*/ 5225968 w 6105267"/>
              <a:gd name="connsiteY15-47850" fmla="*/ 1357994 h 6858000"/>
              <a:gd name="connsiteX16-47851" fmla="*/ 5226675 w 6105267"/>
              <a:gd name="connsiteY16-47852" fmla="*/ 1385685 h 6858000"/>
              <a:gd name="connsiteX17-47853" fmla="*/ 5237226 w 6105267"/>
              <a:gd name="connsiteY17-47854" fmla="*/ 1441327 h 6858000"/>
              <a:gd name="connsiteX18-47855" fmla="*/ 5255653 w 6105267"/>
              <a:gd name="connsiteY18-47856" fmla="*/ 1524712 h 6858000"/>
              <a:gd name="connsiteX19-47857" fmla="*/ 5263491 w 6105267"/>
              <a:gd name="connsiteY19-47858" fmla="*/ 1642938 h 6858000"/>
              <a:gd name="connsiteX20-47859" fmla="*/ 5256552 w 6105267"/>
              <a:gd name="connsiteY20-47860" fmla="*/ 1672509 h 6858000"/>
              <a:gd name="connsiteX21-47861" fmla="*/ 5264549 w 6105267"/>
              <a:gd name="connsiteY21-47862" fmla="*/ 1837572 h 6858000"/>
              <a:gd name="connsiteX22-47863" fmla="*/ 5255696 w 6105267"/>
              <a:gd name="connsiteY22-47864" fmla="*/ 1953770 h 6858000"/>
              <a:gd name="connsiteX23-47865" fmla="*/ 5252592 w 6105267"/>
              <a:gd name="connsiteY23-47866" fmla="*/ 2092210 h 6858000"/>
              <a:gd name="connsiteX24-47867" fmla="*/ 5257248 w 6105267"/>
              <a:gd name="connsiteY24-47868" fmla="*/ 2203922 h 6858000"/>
              <a:gd name="connsiteX25-47869" fmla="*/ 5262551 w 6105267"/>
              <a:gd name="connsiteY25-47870" fmla="*/ 2288050 h 6858000"/>
              <a:gd name="connsiteX26-47871" fmla="*/ 5293877 w 6105267"/>
              <a:gd name="connsiteY26-47872" fmla="*/ 2368649 h 6858000"/>
              <a:gd name="connsiteX27-47873" fmla="*/ 5311338 w 6105267"/>
              <a:gd name="connsiteY27-47874" fmla="*/ 2404034 h 6858000"/>
              <a:gd name="connsiteX28-47875" fmla="*/ 5338366 w 6105267"/>
              <a:gd name="connsiteY28-47876" fmla="*/ 2465052 h 6858000"/>
              <a:gd name="connsiteX29-47877" fmla="*/ 5371263 w 6105267"/>
              <a:gd name="connsiteY29-47878" fmla="*/ 2586413 h 6858000"/>
              <a:gd name="connsiteX30-47879" fmla="*/ 5407503 w 6105267"/>
              <a:gd name="connsiteY30-47880" fmla="*/ 2786290 h 6858000"/>
              <a:gd name="connsiteX31-47881" fmla="*/ 5407356 w 6105267"/>
              <a:gd name="connsiteY31-47882" fmla="*/ 2787545 h 6858000"/>
              <a:gd name="connsiteX32-47883" fmla="*/ 5457023 w 6105267"/>
              <a:gd name="connsiteY32-47884" fmla="*/ 2858292 h 6858000"/>
              <a:gd name="connsiteX33-47885" fmla="*/ 5491940 w 6105267"/>
              <a:gd name="connsiteY33-47886" fmla="*/ 3015985 h 6858000"/>
              <a:gd name="connsiteX34-47887" fmla="*/ 5503944 w 6105267"/>
              <a:gd name="connsiteY34-47888" fmla="*/ 3123335 h 6858000"/>
              <a:gd name="connsiteX35-47889" fmla="*/ 5525532 w 6105267"/>
              <a:gd name="connsiteY35-47890" fmla="*/ 3258473 h 6858000"/>
              <a:gd name="connsiteX36-47891" fmla="*/ 5589758 w 6105267"/>
              <a:gd name="connsiteY36-47892" fmla="*/ 3453699 h 6858000"/>
              <a:gd name="connsiteX37-47893" fmla="*/ 5596144 w 6105267"/>
              <a:gd name="connsiteY37-47894" fmla="*/ 3534624 h 6858000"/>
              <a:gd name="connsiteX38-47895" fmla="*/ 5597750 w 6105267"/>
              <a:gd name="connsiteY38-47896" fmla="*/ 3534129 h 6858000"/>
              <a:gd name="connsiteX39-47897" fmla="*/ 5618377 w 6105267"/>
              <a:gd name="connsiteY39-47898" fmla="*/ 3588431 h 6858000"/>
              <a:gd name="connsiteX40-47899" fmla="*/ 5655472 w 6105267"/>
              <a:gd name="connsiteY40-47900" fmla="*/ 3678877 h 6858000"/>
              <a:gd name="connsiteX41-47901" fmla="*/ 5683015 w 6105267"/>
              <a:gd name="connsiteY41-47902" fmla="*/ 3762025 h 6858000"/>
              <a:gd name="connsiteX42-47903" fmla="*/ 5696643 w 6105267"/>
              <a:gd name="connsiteY42-47904" fmla="*/ 3773888 h 6858000"/>
              <a:gd name="connsiteX43-47905" fmla="*/ 5768491 w 6105267"/>
              <a:gd name="connsiteY43-47906" fmla="*/ 3914399 h 6858000"/>
              <a:gd name="connsiteX44-47907" fmla="*/ 5793123 w 6105267"/>
              <a:gd name="connsiteY44-47908" fmla="*/ 3969952 h 6858000"/>
              <a:gd name="connsiteX45-47909" fmla="*/ 5808321 w 6105267"/>
              <a:gd name="connsiteY45-47910" fmla="*/ 3988153 h 6858000"/>
              <a:gd name="connsiteX46-47911" fmla="*/ 5825621 w 6105267"/>
              <a:gd name="connsiteY46-47912" fmla="*/ 4015525 h 6858000"/>
              <a:gd name="connsiteX47-47913" fmla="*/ 5860672 w 6105267"/>
              <a:gd name="connsiteY47-47914" fmla="*/ 4061579 h 6858000"/>
              <a:gd name="connsiteX48-47915" fmla="*/ 5894095 w 6105267"/>
              <a:gd name="connsiteY48-47916" fmla="*/ 4128857 h 6858000"/>
              <a:gd name="connsiteX49-47917" fmla="*/ 5903513 w 6105267"/>
              <a:gd name="connsiteY49-47918" fmla="*/ 4187661 h 6858000"/>
              <a:gd name="connsiteX50-47919" fmla="*/ 5949086 w 6105267"/>
              <a:gd name="connsiteY50-47920" fmla="*/ 4366139 h 6858000"/>
              <a:gd name="connsiteX51-47921" fmla="*/ 5949261 w 6105267"/>
              <a:gd name="connsiteY51-47922" fmla="*/ 4449185 h 6858000"/>
              <a:gd name="connsiteX52-47923" fmla="*/ 5961816 w 6105267"/>
              <a:gd name="connsiteY52-47924" fmla="*/ 4494562 h 6858000"/>
              <a:gd name="connsiteX53-47925" fmla="*/ 5998138 w 6105267"/>
              <a:gd name="connsiteY53-47926" fmla="*/ 4697518 h 6858000"/>
              <a:gd name="connsiteX54-47927" fmla="*/ 6007819 w 6105267"/>
              <a:gd name="connsiteY54-47928" fmla="*/ 4858148 h 6858000"/>
              <a:gd name="connsiteX55-47929" fmla="*/ 6007749 w 6105267"/>
              <a:gd name="connsiteY55-47930" fmla="*/ 4964715 h 6858000"/>
              <a:gd name="connsiteX56-47931" fmla="*/ 6005269 w 6105267"/>
              <a:gd name="connsiteY56-47932" fmla="*/ 5150567 h 6858000"/>
              <a:gd name="connsiteX57-47933" fmla="*/ 6001127 w 6105267"/>
              <a:gd name="connsiteY57-47934" fmla="*/ 5164609 h 6858000"/>
              <a:gd name="connsiteX58-47935" fmla="*/ 5998514 w 6105267"/>
              <a:gd name="connsiteY58-47936" fmla="*/ 5189673 h 6858000"/>
              <a:gd name="connsiteX59-47937" fmla="*/ 6018409 w 6105267"/>
              <a:gd name="connsiteY59-47938" fmla="*/ 5227157 h 6858000"/>
              <a:gd name="connsiteX60-47939" fmla="*/ 6036748 w 6105267"/>
              <a:gd name="connsiteY60-47940" fmla="*/ 5322752 h 6858000"/>
              <a:gd name="connsiteX61-47941" fmla="*/ 6037677 w 6105267"/>
              <a:gd name="connsiteY61-47942" fmla="*/ 5354807 h 6858000"/>
              <a:gd name="connsiteX62-47943" fmla="*/ 6053435 w 6105267"/>
              <a:gd name="connsiteY62-47944" fmla="*/ 5387547 h 6858000"/>
              <a:gd name="connsiteX63-47945" fmla="*/ 6068640 w 6105267"/>
              <a:gd name="connsiteY63-47946" fmla="*/ 5474503 h 6858000"/>
              <a:gd name="connsiteX64-47947" fmla="*/ 6080922 w 6105267"/>
              <a:gd name="connsiteY64-47948" fmla="*/ 5561070 h 6858000"/>
              <a:gd name="connsiteX65-47949" fmla="*/ 6096949 w 6105267"/>
              <a:gd name="connsiteY65-47950" fmla="*/ 5648179 h 6858000"/>
              <a:gd name="connsiteX66-47951" fmla="*/ 6096746 w 6105267"/>
              <a:gd name="connsiteY66-47952" fmla="*/ 5862844 h 6858000"/>
              <a:gd name="connsiteX67-47953" fmla="*/ 6045436 w 6105267"/>
              <a:gd name="connsiteY67-47954" fmla="*/ 6124480 h 6858000"/>
              <a:gd name="connsiteX68-47955" fmla="*/ 6030489 w 6105267"/>
              <a:gd name="connsiteY68-47956" fmla="*/ 6317666 h 6858000"/>
              <a:gd name="connsiteX69-47957" fmla="*/ 6007492 w 6105267"/>
              <a:gd name="connsiteY69-47958" fmla="*/ 6440818 h 6858000"/>
              <a:gd name="connsiteX70-47959" fmla="*/ 6009467 w 6105267"/>
              <a:gd name="connsiteY70-47960" fmla="*/ 6487076 h 6858000"/>
              <a:gd name="connsiteX71-47961" fmla="*/ 5995064 w 6105267"/>
              <a:gd name="connsiteY71-47962" fmla="*/ 6540791 h 6858000"/>
              <a:gd name="connsiteX72-47963" fmla="*/ 5986207 w 6105267"/>
              <a:gd name="connsiteY72-47964" fmla="*/ 6695855 h 6858000"/>
              <a:gd name="connsiteX73-47965" fmla="*/ 5979428 w 6105267"/>
              <a:gd name="connsiteY73-47966" fmla="*/ 6754678 h 6858000"/>
              <a:gd name="connsiteX74-47967" fmla="*/ 5984543 w 6105267"/>
              <a:gd name="connsiteY74-47968" fmla="*/ 6811016 h 6858000"/>
              <a:gd name="connsiteX75-47969" fmla="*/ 5979671 w 6105267"/>
              <a:gd name="connsiteY75-47970" fmla="*/ 6858000 h 6858000"/>
              <a:gd name="connsiteX76-47971" fmla="*/ 0 w 6105267"/>
              <a:gd name="connsiteY76-47972" fmla="*/ 6858000 h 6858000"/>
              <a:gd name="connsiteX77-47973" fmla="*/ 0 w 6105267"/>
              <a:gd name="connsiteY77-47974" fmla="*/ 0 h 6858000"/>
              <a:gd name="connsiteX0-47975" fmla="*/ 0 w 6105267"/>
              <a:gd name="connsiteY0-47976" fmla="*/ 0 h 6858000"/>
              <a:gd name="connsiteX1-47977" fmla="*/ 4965888 w 6105267"/>
              <a:gd name="connsiteY1-47978" fmla="*/ 0 h 6858000"/>
              <a:gd name="connsiteX2-47979" fmla="*/ 4967767 w 6105267"/>
              <a:gd name="connsiteY2-47980" fmla="*/ 7930 h 6858000"/>
              <a:gd name="connsiteX3-47981" fmla="*/ 4979444 w 6105267"/>
              <a:gd name="connsiteY3-47982" fmla="*/ 43921 h 6858000"/>
              <a:gd name="connsiteX4-47983" fmla="*/ 5075458 w 6105267"/>
              <a:gd name="connsiteY4-47984" fmla="*/ 264355 h 6858000"/>
              <a:gd name="connsiteX5-47985" fmla="*/ 5081175 w 6105267"/>
              <a:gd name="connsiteY5-47986" fmla="*/ 277448 h 6858000"/>
              <a:gd name="connsiteX6-47987" fmla="*/ 5097011 w 6105267"/>
              <a:gd name="connsiteY6-47988" fmla="*/ 355616 h 6858000"/>
              <a:gd name="connsiteX7-47989" fmla="*/ 5153000 w 6105267"/>
              <a:gd name="connsiteY7-47990" fmla="*/ 507134 h 6858000"/>
              <a:gd name="connsiteX8-47991" fmla="*/ 5171282 w 6105267"/>
              <a:gd name="connsiteY8-47992" fmla="*/ 602071 h 6858000"/>
              <a:gd name="connsiteX9-47993" fmla="*/ 5189051 w 6105267"/>
              <a:gd name="connsiteY9-47994" fmla="*/ 782518 h 6858000"/>
              <a:gd name="connsiteX10-47995" fmla="*/ 5218707 w 6105267"/>
              <a:gd name="connsiteY10-47996" fmla="*/ 886387 h 6858000"/>
              <a:gd name="connsiteX11-47997" fmla="*/ 5221281 w 6105267"/>
              <a:gd name="connsiteY11-47998" fmla="*/ 920873 h 6858000"/>
              <a:gd name="connsiteX12-47999" fmla="*/ 5201018 w 6105267"/>
              <a:gd name="connsiteY12-48000" fmla="*/ 1095027 h 6858000"/>
              <a:gd name="connsiteX13-48001" fmla="*/ 5189234 w 6105267"/>
              <a:gd name="connsiteY13-48002" fmla="*/ 1217308 h 6858000"/>
              <a:gd name="connsiteX14-48003" fmla="*/ 5202769 w 6105267"/>
              <a:gd name="connsiteY14-48004" fmla="*/ 1269450 h 6858000"/>
              <a:gd name="connsiteX15-48005" fmla="*/ 5225968 w 6105267"/>
              <a:gd name="connsiteY15-48006" fmla="*/ 1357994 h 6858000"/>
              <a:gd name="connsiteX16-48007" fmla="*/ 5226675 w 6105267"/>
              <a:gd name="connsiteY16-48008" fmla="*/ 1385685 h 6858000"/>
              <a:gd name="connsiteX17-48009" fmla="*/ 5237226 w 6105267"/>
              <a:gd name="connsiteY17-48010" fmla="*/ 1441327 h 6858000"/>
              <a:gd name="connsiteX18-48011" fmla="*/ 5255653 w 6105267"/>
              <a:gd name="connsiteY18-48012" fmla="*/ 1524712 h 6858000"/>
              <a:gd name="connsiteX19-48013" fmla="*/ 5263491 w 6105267"/>
              <a:gd name="connsiteY19-48014" fmla="*/ 1642938 h 6858000"/>
              <a:gd name="connsiteX20-48015" fmla="*/ 5256552 w 6105267"/>
              <a:gd name="connsiteY20-48016" fmla="*/ 1672509 h 6858000"/>
              <a:gd name="connsiteX21-48017" fmla="*/ 5264549 w 6105267"/>
              <a:gd name="connsiteY21-48018" fmla="*/ 1837572 h 6858000"/>
              <a:gd name="connsiteX22-48019" fmla="*/ 5255696 w 6105267"/>
              <a:gd name="connsiteY22-48020" fmla="*/ 1953770 h 6858000"/>
              <a:gd name="connsiteX23-48021" fmla="*/ 5252592 w 6105267"/>
              <a:gd name="connsiteY23-48022" fmla="*/ 2092210 h 6858000"/>
              <a:gd name="connsiteX24-48023" fmla="*/ 5257248 w 6105267"/>
              <a:gd name="connsiteY24-48024" fmla="*/ 2203922 h 6858000"/>
              <a:gd name="connsiteX25-48025" fmla="*/ 5262551 w 6105267"/>
              <a:gd name="connsiteY25-48026" fmla="*/ 2288050 h 6858000"/>
              <a:gd name="connsiteX26-48027" fmla="*/ 5293877 w 6105267"/>
              <a:gd name="connsiteY26-48028" fmla="*/ 2368649 h 6858000"/>
              <a:gd name="connsiteX27-48029" fmla="*/ 5311338 w 6105267"/>
              <a:gd name="connsiteY27-48030" fmla="*/ 2404034 h 6858000"/>
              <a:gd name="connsiteX28-48031" fmla="*/ 5338366 w 6105267"/>
              <a:gd name="connsiteY28-48032" fmla="*/ 2465052 h 6858000"/>
              <a:gd name="connsiteX29-48033" fmla="*/ 5371263 w 6105267"/>
              <a:gd name="connsiteY29-48034" fmla="*/ 2586413 h 6858000"/>
              <a:gd name="connsiteX30-48035" fmla="*/ 5407503 w 6105267"/>
              <a:gd name="connsiteY30-48036" fmla="*/ 2786290 h 6858000"/>
              <a:gd name="connsiteX31-48037" fmla="*/ 5407356 w 6105267"/>
              <a:gd name="connsiteY31-48038" fmla="*/ 2787545 h 6858000"/>
              <a:gd name="connsiteX32-48039" fmla="*/ 5457023 w 6105267"/>
              <a:gd name="connsiteY32-48040" fmla="*/ 2858292 h 6858000"/>
              <a:gd name="connsiteX33-48041" fmla="*/ 5503944 w 6105267"/>
              <a:gd name="connsiteY33-48042" fmla="*/ 3123335 h 6858000"/>
              <a:gd name="connsiteX34-48043" fmla="*/ 5525532 w 6105267"/>
              <a:gd name="connsiteY34-48044" fmla="*/ 3258473 h 6858000"/>
              <a:gd name="connsiteX35-48045" fmla="*/ 5589758 w 6105267"/>
              <a:gd name="connsiteY35-48046" fmla="*/ 3453699 h 6858000"/>
              <a:gd name="connsiteX36-48047" fmla="*/ 5596144 w 6105267"/>
              <a:gd name="connsiteY36-48048" fmla="*/ 3534624 h 6858000"/>
              <a:gd name="connsiteX37-48049" fmla="*/ 5597750 w 6105267"/>
              <a:gd name="connsiteY37-48050" fmla="*/ 3534129 h 6858000"/>
              <a:gd name="connsiteX38-48051" fmla="*/ 5618377 w 6105267"/>
              <a:gd name="connsiteY38-48052" fmla="*/ 3588431 h 6858000"/>
              <a:gd name="connsiteX39-48053" fmla="*/ 5655472 w 6105267"/>
              <a:gd name="connsiteY39-48054" fmla="*/ 3678877 h 6858000"/>
              <a:gd name="connsiteX40-48055" fmla="*/ 5683015 w 6105267"/>
              <a:gd name="connsiteY40-48056" fmla="*/ 3762025 h 6858000"/>
              <a:gd name="connsiteX41-48057" fmla="*/ 5696643 w 6105267"/>
              <a:gd name="connsiteY41-48058" fmla="*/ 3773888 h 6858000"/>
              <a:gd name="connsiteX42-48059" fmla="*/ 5768491 w 6105267"/>
              <a:gd name="connsiteY42-48060" fmla="*/ 3914399 h 6858000"/>
              <a:gd name="connsiteX43-48061" fmla="*/ 5793123 w 6105267"/>
              <a:gd name="connsiteY43-48062" fmla="*/ 3969952 h 6858000"/>
              <a:gd name="connsiteX44-48063" fmla="*/ 5808321 w 6105267"/>
              <a:gd name="connsiteY44-48064" fmla="*/ 3988153 h 6858000"/>
              <a:gd name="connsiteX45-48065" fmla="*/ 5825621 w 6105267"/>
              <a:gd name="connsiteY45-48066" fmla="*/ 4015525 h 6858000"/>
              <a:gd name="connsiteX46-48067" fmla="*/ 5860672 w 6105267"/>
              <a:gd name="connsiteY46-48068" fmla="*/ 4061579 h 6858000"/>
              <a:gd name="connsiteX47-48069" fmla="*/ 5894095 w 6105267"/>
              <a:gd name="connsiteY47-48070" fmla="*/ 4128857 h 6858000"/>
              <a:gd name="connsiteX48-48071" fmla="*/ 5903513 w 6105267"/>
              <a:gd name="connsiteY48-48072" fmla="*/ 4187661 h 6858000"/>
              <a:gd name="connsiteX49-48073" fmla="*/ 5949086 w 6105267"/>
              <a:gd name="connsiteY49-48074" fmla="*/ 4366139 h 6858000"/>
              <a:gd name="connsiteX50-48075" fmla="*/ 5949261 w 6105267"/>
              <a:gd name="connsiteY50-48076" fmla="*/ 4449185 h 6858000"/>
              <a:gd name="connsiteX51-48077" fmla="*/ 5961816 w 6105267"/>
              <a:gd name="connsiteY51-48078" fmla="*/ 4494562 h 6858000"/>
              <a:gd name="connsiteX52-48079" fmla="*/ 5998138 w 6105267"/>
              <a:gd name="connsiteY52-48080" fmla="*/ 4697518 h 6858000"/>
              <a:gd name="connsiteX53-48081" fmla="*/ 6007819 w 6105267"/>
              <a:gd name="connsiteY53-48082" fmla="*/ 4858148 h 6858000"/>
              <a:gd name="connsiteX54-48083" fmla="*/ 6007749 w 6105267"/>
              <a:gd name="connsiteY54-48084" fmla="*/ 4964715 h 6858000"/>
              <a:gd name="connsiteX55-48085" fmla="*/ 6005269 w 6105267"/>
              <a:gd name="connsiteY55-48086" fmla="*/ 5150567 h 6858000"/>
              <a:gd name="connsiteX56-48087" fmla="*/ 6001127 w 6105267"/>
              <a:gd name="connsiteY56-48088" fmla="*/ 5164609 h 6858000"/>
              <a:gd name="connsiteX57-48089" fmla="*/ 5998514 w 6105267"/>
              <a:gd name="connsiteY57-48090" fmla="*/ 5189673 h 6858000"/>
              <a:gd name="connsiteX58-48091" fmla="*/ 6018409 w 6105267"/>
              <a:gd name="connsiteY58-48092" fmla="*/ 5227157 h 6858000"/>
              <a:gd name="connsiteX59-48093" fmla="*/ 6036748 w 6105267"/>
              <a:gd name="connsiteY59-48094" fmla="*/ 5322752 h 6858000"/>
              <a:gd name="connsiteX60-48095" fmla="*/ 6037677 w 6105267"/>
              <a:gd name="connsiteY60-48096" fmla="*/ 5354807 h 6858000"/>
              <a:gd name="connsiteX61-48097" fmla="*/ 6053435 w 6105267"/>
              <a:gd name="connsiteY61-48098" fmla="*/ 5387547 h 6858000"/>
              <a:gd name="connsiteX62-48099" fmla="*/ 6068640 w 6105267"/>
              <a:gd name="connsiteY62-48100" fmla="*/ 5474503 h 6858000"/>
              <a:gd name="connsiteX63-48101" fmla="*/ 6080922 w 6105267"/>
              <a:gd name="connsiteY63-48102" fmla="*/ 5561070 h 6858000"/>
              <a:gd name="connsiteX64-48103" fmla="*/ 6096949 w 6105267"/>
              <a:gd name="connsiteY64-48104" fmla="*/ 5648179 h 6858000"/>
              <a:gd name="connsiteX65-48105" fmla="*/ 6096746 w 6105267"/>
              <a:gd name="connsiteY65-48106" fmla="*/ 5862844 h 6858000"/>
              <a:gd name="connsiteX66-48107" fmla="*/ 6045436 w 6105267"/>
              <a:gd name="connsiteY66-48108" fmla="*/ 6124480 h 6858000"/>
              <a:gd name="connsiteX67-48109" fmla="*/ 6030489 w 6105267"/>
              <a:gd name="connsiteY67-48110" fmla="*/ 6317666 h 6858000"/>
              <a:gd name="connsiteX68-48111" fmla="*/ 6007492 w 6105267"/>
              <a:gd name="connsiteY68-48112" fmla="*/ 6440818 h 6858000"/>
              <a:gd name="connsiteX69-48113" fmla="*/ 6009467 w 6105267"/>
              <a:gd name="connsiteY69-48114" fmla="*/ 6487076 h 6858000"/>
              <a:gd name="connsiteX70-48115" fmla="*/ 5995064 w 6105267"/>
              <a:gd name="connsiteY70-48116" fmla="*/ 6540791 h 6858000"/>
              <a:gd name="connsiteX71-48117" fmla="*/ 5986207 w 6105267"/>
              <a:gd name="connsiteY71-48118" fmla="*/ 6695855 h 6858000"/>
              <a:gd name="connsiteX72-48119" fmla="*/ 5979428 w 6105267"/>
              <a:gd name="connsiteY72-48120" fmla="*/ 6754678 h 6858000"/>
              <a:gd name="connsiteX73-48121" fmla="*/ 5984543 w 6105267"/>
              <a:gd name="connsiteY73-48122" fmla="*/ 6811016 h 6858000"/>
              <a:gd name="connsiteX74-48123" fmla="*/ 5979671 w 6105267"/>
              <a:gd name="connsiteY74-48124" fmla="*/ 6858000 h 6858000"/>
              <a:gd name="connsiteX75-48125" fmla="*/ 0 w 6105267"/>
              <a:gd name="connsiteY75-48126" fmla="*/ 6858000 h 6858000"/>
              <a:gd name="connsiteX76-48127" fmla="*/ 0 w 6105267"/>
              <a:gd name="connsiteY76-48128" fmla="*/ 0 h 6858000"/>
              <a:gd name="connsiteX0-48129" fmla="*/ 0 w 6105267"/>
              <a:gd name="connsiteY0-48130" fmla="*/ 0 h 6858000"/>
              <a:gd name="connsiteX1-48131" fmla="*/ 4965888 w 6105267"/>
              <a:gd name="connsiteY1-48132" fmla="*/ 0 h 6858000"/>
              <a:gd name="connsiteX2-48133" fmla="*/ 4967767 w 6105267"/>
              <a:gd name="connsiteY2-48134" fmla="*/ 7930 h 6858000"/>
              <a:gd name="connsiteX3-48135" fmla="*/ 4979444 w 6105267"/>
              <a:gd name="connsiteY3-48136" fmla="*/ 43921 h 6858000"/>
              <a:gd name="connsiteX4-48137" fmla="*/ 5075458 w 6105267"/>
              <a:gd name="connsiteY4-48138" fmla="*/ 264355 h 6858000"/>
              <a:gd name="connsiteX5-48139" fmla="*/ 5081175 w 6105267"/>
              <a:gd name="connsiteY5-48140" fmla="*/ 277448 h 6858000"/>
              <a:gd name="connsiteX6-48141" fmla="*/ 5097011 w 6105267"/>
              <a:gd name="connsiteY6-48142" fmla="*/ 355616 h 6858000"/>
              <a:gd name="connsiteX7-48143" fmla="*/ 5153000 w 6105267"/>
              <a:gd name="connsiteY7-48144" fmla="*/ 507134 h 6858000"/>
              <a:gd name="connsiteX8-48145" fmla="*/ 5171282 w 6105267"/>
              <a:gd name="connsiteY8-48146" fmla="*/ 602071 h 6858000"/>
              <a:gd name="connsiteX9-48147" fmla="*/ 5189051 w 6105267"/>
              <a:gd name="connsiteY9-48148" fmla="*/ 782518 h 6858000"/>
              <a:gd name="connsiteX10-48149" fmla="*/ 5218707 w 6105267"/>
              <a:gd name="connsiteY10-48150" fmla="*/ 886387 h 6858000"/>
              <a:gd name="connsiteX11-48151" fmla="*/ 5221281 w 6105267"/>
              <a:gd name="connsiteY11-48152" fmla="*/ 920873 h 6858000"/>
              <a:gd name="connsiteX12-48153" fmla="*/ 5201018 w 6105267"/>
              <a:gd name="connsiteY12-48154" fmla="*/ 1095027 h 6858000"/>
              <a:gd name="connsiteX13-48155" fmla="*/ 5189234 w 6105267"/>
              <a:gd name="connsiteY13-48156" fmla="*/ 1217308 h 6858000"/>
              <a:gd name="connsiteX14-48157" fmla="*/ 5202769 w 6105267"/>
              <a:gd name="connsiteY14-48158" fmla="*/ 1269450 h 6858000"/>
              <a:gd name="connsiteX15-48159" fmla="*/ 5225968 w 6105267"/>
              <a:gd name="connsiteY15-48160" fmla="*/ 1357994 h 6858000"/>
              <a:gd name="connsiteX16-48161" fmla="*/ 5226675 w 6105267"/>
              <a:gd name="connsiteY16-48162" fmla="*/ 1385685 h 6858000"/>
              <a:gd name="connsiteX17-48163" fmla="*/ 5237226 w 6105267"/>
              <a:gd name="connsiteY17-48164" fmla="*/ 1441327 h 6858000"/>
              <a:gd name="connsiteX18-48165" fmla="*/ 5255653 w 6105267"/>
              <a:gd name="connsiteY18-48166" fmla="*/ 1524712 h 6858000"/>
              <a:gd name="connsiteX19-48167" fmla="*/ 5263491 w 6105267"/>
              <a:gd name="connsiteY19-48168" fmla="*/ 1642938 h 6858000"/>
              <a:gd name="connsiteX20-48169" fmla="*/ 5256552 w 6105267"/>
              <a:gd name="connsiteY20-48170" fmla="*/ 1672509 h 6858000"/>
              <a:gd name="connsiteX21-48171" fmla="*/ 5264549 w 6105267"/>
              <a:gd name="connsiteY21-48172" fmla="*/ 1837572 h 6858000"/>
              <a:gd name="connsiteX22-48173" fmla="*/ 5255696 w 6105267"/>
              <a:gd name="connsiteY22-48174" fmla="*/ 1953770 h 6858000"/>
              <a:gd name="connsiteX23-48175" fmla="*/ 5252592 w 6105267"/>
              <a:gd name="connsiteY23-48176" fmla="*/ 2092210 h 6858000"/>
              <a:gd name="connsiteX24-48177" fmla="*/ 5257248 w 6105267"/>
              <a:gd name="connsiteY24-48178" fmla="*/ 2203922 h 6858000"/>
              <a:gd name="connsiteX25-48179" fmla="*/ 5262551 w 6105267"/>
              <a:gd name="connsiteY25-48180" fmla="*/ 2288050 h 6858000"/>
              <a:gd name="connsiteX26-48181" fmla="*/ 5293877 w 6105267"/>
              <a:gd name="connsiteY26-48182" fmla="*/ 2368649 h 6858000"/>
              <a:gd name="connsiteX27-48183" fmla="*/ 5311338 w 6105267"/>
              <a:gd name="connsiteY27-48184" fmla="*/ 2404034 h 6858000"/>
              <a:gd name="connsiteX28-48185" fmla="*/ 5338366 w 6105267"/>
              <a:gd name="connsiteY28-48186" fmla="*/ 2465052 h 6858000"/>
              <a:gd name="connsiteX29-48187" fmla="*/ 5371263 w 6105267"/>
              <a:gd name="connsiteY29-48188" fmla="*/ 2586413 h 6858000"/>
              <a:gd name="connsiteX30-48189" fmla="*/ 5407503 w 6105267"/>
              <a:gd name="connsiteY30-48190" fmla="*/ 2786290 h 6858000"/>
              <a:gd name="connsiteX31-48191" fmla="*/ 5407356 w 6105267"/>
              <a:gd name="connsiteY31-48192" fmla="*/ 2787545 h 6858000"/>
              <a:gd name="connsiteX32-48193" fmla="*/ 5457023 w 6105267"/>
              <a:gd name="connsiteY32-48194" fmla="*/ 2858292 h 6858000"/>
              <a:gd name="connsiteX33-48195" fmla="*/ 5503944 w 6105267"/>
              <a:gd name="connsiteY33-48196" fmla="*/ 3123335 h 6858000"/>
              <a:gd name="connsiteX34-48197" fmla="*/ 5525532 w 6105267"/>
              <a:gd name="connsiteY34-48198" fmla="*/ 3258473 h 6858000"/>
              <a:gd name="connsiteX35-48199" fmla="*/ 5589758 w 6105267"/>
              <a:gd name="connsiteY35-48200" fmla="*/ 3453699 h 6858000"/>
              <a:gd name="connsiteX36-48201" fmla="*/ 5596144 w 6105267"/>
              <a:gd name="connsiteY36-48202" fmla="*/ 3534624 h 6858000"/>
              <a:gd name="connsiteX37-48203" fmla="*/ 5597750 w 6105267"/>
              <a:gd name="connsiteY37-48204" fmla="*/ 3534129 h 6858000"/>
              <a:gd name="connsiteX38-48205" fmla="*/ 5618377 w 6105267"/>
              <a:gd name="connsiteY38-48206" fmla="*/ 3588431 h 6858000"/>
              <a:gd name="connsiteX39-48207" fmla="*/ 5655472 w 6105267"/>
              <a:gd name="connsiteY39-48208" fmla="*/ 3678877 h 6858000"/>
              <a:gd name="connsiteX40-48209" fmla="*/ 5683015 w 6105267"/>
              <a:gd name="connsiteY40-48210" fmla="*/ 3762025 h 6858000"/>
              <a:gd name="connsiteX41-48211" fmla="*/ 5696643 w 6105267"/>
              <a:gd name="connsiteY41-48212" fmla="*/ 3773888 h 6858000"/>
              <a:gd name="connsiteX42-48213" fmla="*/ 5768491 w 6105267"/>
              <a:gd name="connsiteY42-48214" fmla="*/ 3914399 h 6858000"/>
              <a:gd name="connsiteX43-48215" fmla="*/ 5793123 w 6105267"/>
              <a:gd name="connsiteY43-48216" fmla="*/ 3969952 h 6858000"/>
              <a:gd name="connsiteX44-48217" fmla="*/ 5808321 w 6105267"/>
              <a:gd name="connsiteY44-48218" fmla="*/ 3988153 h 6858000"/>
              <a:gd name="connsiteX45-48219" fmla="*/ 5825621 w 6105267"/>
              <a:gd name="connsiteY45-48220" fmla="*/ 4015525 h 6858000"/>
              <a:gd name="connsiteX46-48221" fmla="*/ 5860672 w 6105267"/>
              <a:gd name="connsiteY46-48222" fmla="*/ 4061579 h 6858000"/>
              <a:gd name="connsiteX47-48223" fmla="*/ 5894095 w 6105267"/>
              <a:gd name="connsiteY47-48224" fmla="*/ 4128857 h 6858000"/>
              <a:gd name="connsiteX48-48225" fmla="*/ 5903513 w 6105267"/>
              <a:gd name="connsiteY48-48226" fmla="*/ 4187661 h 6858000"/>
              <a:gd name="connsiteX49-48227" fmla="*/ 5949086 w 6105267"/>
              <a:gd name="connsiteY49-48228" fmla="*/ 4366139 h 6858000"/>
              <a:gd name="connsiteX50-48229" fmla="*/ 5949261 w 6105267"/>
              <a:gd name="connsiteY50-48230" fmla="*/ 4449185 h 6858000"/>
              <a:gd name="connsiteX51-48231" fmla="*/ 5961816 w 6105267"/>
              <a:gd name="connsiteY51-48232" fmla="*/ 4494562 h 6858000"/>
              <a:gd name="connsiteX52-48233" fmla="*/ 5998138 w 6105267"/>
              <a:gd name="connsiteY52-48234" fmla="*/ 4697518 h 6858000"/>
              <a:gd name="connsiteX53-48235" fmla="*/ 6007819 w 6105267"/>
              <a:gd name="connsiteY53-48236" fmla="*/ 4858148 h 6858000"/>
              <a:gd name="connsiteX54-48237" fmla="*/ 6007749 w 6105267"/>
              <a:gd name="connsiteY54-48238" fmla="*/ 4964715 h 6858000"/>
              <a:gd name="connsiteX55-48239" fmla="*/ 6005269 w 6105267"/>
              <a:gd name="connsiteY55-48240" fmla="*/ 5150567 h 6858000"/>
              <a:gd name="connsiteX56-48241" fmla="*/ 6001127 w 6105267"/>
              <a:gd name="connsiteY56-48242" fmla="*/ 5164609 h 6858000"/>
              <a:gd name="connsiteX57-48243" fmla="*/ 5998514 w 6105267"/>
              <a:gd name="connsiteY57-48244" fmla="*/ 5189673 h 6858000"/>
              <a:gd name="connsiteX58-48245" fmla="*/ 6018409 w 6105267"/>
              <a:gd name="connsiteY58-48246" fmla="*/ 5227157 h 6858000"/>
              <a:gd name="connsiteX59-48247" fmla="*/ 6036748 w 6105267"/>
              <a:gd name="connsiteY59-48248" fmla="*/ 5322752 h 6858000"/>
              <a:gd name="connsiteX60-48249" fmla="*/ 6037677 w 6105267"/>
              <a:gd name="connsiteY60-48250" fmla="*/ 5354807 h 6858000"/>
              <a:gd name="connsiteX61-48251" fmla="*/ 6053435 w 6105267"/>
              <a:gd name="connsiteY61-48252" fmla="*/ 5387547 h 6858000"/>
              <a:gd name="connsiteX62-48253" fmla="*/ 6068640 w 6105267"/>
              <a:gd name="connsiteY62-48254" fmla="*/ 5474503 h 6858000"/>
              <a:gd name="connsiteX63-48255" fmla="*/ 6080922 w 6105267"/>
              <a:gd name="connsiteY63-48256" fmla="*/ 5561070 h 6858000"/>
              <a:gd name="connsiteX64-48257" fmla="*/ 6096949 w 6105267"/>
              <a:gd name="connsiteY64-48258" fmla="*/ 5648179 h 6858000"/>
              <a:gd name="connsiteX65-48259" fmla="*/ 6096746 w 6105267"/>
              <a:gd name="connsiteY65-48260" fmla="*/ 5862844 h 6858000"/>
              <a:gd name="connsiteX66-48261" fmla="*/ 6045436 w 6105267"/>
              <a:gd name="connsiteY66-48262" fmla="*/ 6124480 h 6858000"/>
              <a:gd name="connsiteX67-48263" fmla="*/ 6030489 w 6105267"/>
              <a:gd name="connsiteY67-48264" fmla="*/ 6317666 h 6858000"/>
              <a:gd name="connsiteX68-48265" fmla="*/ 6007492 w 6105267"/>
              <a:gd name="connsiteY68-48266" fmla="*/ 6440818 h 6858000"/>
              <a:gd name="connsiteX69-48267" fmla="*/ 6009467 w 6105267"/>
              <a:gd name="connsiteY69-48268" fmla="*/ 6487076 h 6858000"/>
              <a:gd name="connsiteX70-48269" fmla="*/ 5995064 w 6105267"/>
              <a:gd name="connsiteY70-48270" fmla="*/ 6540791 h 6858000"/>
              <a:gd name="connsiteX71-48271" fmla="*/ 5986207 w 6105267"/>
              <a:gd name="connsiteY71-48272" fmla="*/ 6695855 h 6858000"/>
              <a:gd name="connsiteX72-48273" fmla="*/ 5979428 w 6105267"/>
              <a:gd name="connsiteY72-48274" fmla="*/ 6754678 h 6858000"/>
              <a:gd name="connsiteX73-48275" fmla="*/ 5984543 w 6105267"/>
              <a:gd name="connsiteY73-48276" fmla="*/ 6811016 h 6858000"/>
              <a:gd name="connsiteX74-48277" fmla="*/ 5979671 w 6105267"/>
              <a:gd name="connsiteY74-48278" fmla="*/ 6858000 h 6858000"/>
              <a:gd name="connsiteX75-48279" fmla="*/ 0 w 6105267"/>
              <a:gd name="connsiteY75-48280" fmla="*/ 6858000 h 6858000"/>
              <a:gd name="connsiteX76-48281" fmla="*/ 0 w 6105267"/>
              <a:gd name="connsiteY76-48282" fmla="*/ 0 h 6858000"/>
              <a:gd name="connsiteX0-48283" fmla="*/ 0 w 6105267"/>
              <a:gd name="connsiteY0-48284" fmla="*/ 0 h 6858000"/>
              <a:gd name="connsiteX1-48285" fmla="*/ 4965888 w 6105267"/>
              <a:gd name="connsiteY1-48286" fmla="*/ 0 h 6858000"/>
              <a:gd name="connsiteX2-48287" fmla="*/ 4967767 w 6105267"/>
              <a:gd name="connsiteY2-48288" fmla="*/ 7930 h 6858000"/>
              <a:gd name="connsiteX3-48289" fmla="*/ 4979444 w 6105267"/>
              <a:gd name="connsiteY3-48290" fmla="*/ 43921 h 6858000"/>
              <a:gd name="connsiteX4-48291" fmla="*/ 5075458 w 6105267"/>
              <a:gd name="connsiteY4-48292" fmla="*/ 264355 h 6858000"/>
              <a:gd name="connsiteX5-48293" fmla="*/ 5081175 w 6105267"/>
              <a:gd name="connsiteY5-48294" fmla="*/ 277448 h 6858000"/>
              <a:gd name="connsiteX6-48295" fmla="*/ 5097011 w 6105267"/>
              <a:gd name="connsiteY6-48296" fmla="*/ 355616 h 6858000"/>
              <a:gd name="connsiteX7-48297" fmla="*/ 5153000 w 6105267"/>
              <a:gd name="connsiteY7-48298" fmla="*/ 507134 h 6858000"/>
              <a:gd name="connsiteX8-48299" fmla="*/ 5171282 w 6105267"/>
              <a:gd name="connsiteY8-48300" fmla="*/ 602071 h 6858000"/>
              <a:gd name="connsiteX9-48301" fmla="*/ 5189051 w 6105267"/>
              <a:gd name="connsiteY9-48302" fmla="*/ 782518 h 6858000"/>
              <a:gd name="connsiteX10-48303" fmla="*/ 5218707 w 6105267"/>
              <a:gd name="connsiteY10-48304" fmla="*/ 886387 h 6858000"/>
              <a:gd name="connsiteX11-48305" fmla="*/ 5221281 w 6105267"/>
              <a:gd name="connsiteY11-48306" fmla="*/ 920873 h 6858000"/>
              <a:gd name="connsiteX12-48307" fmla="*/ 5201018 w 6105267"/>
              <a:gd name="connsiteY12-48308" fmla="*/ 1095027 h 6858000"/>
              <a:gd name="connsiteX13-48309" fmla="*/ 5189234 w 6105267"/>
              <a:gd name="connsiteY13-48310" fmla="*/ 1217308 h 6858000"/>
              <a:gd name="connsiteX14-48311" fmla="*/ 5202769 w 6105267"/>
              <a:gd name="connsiteY14-48312" fmla="*/ 1269450 h 6858000"/>
              <a:gd name="connsiteX15-48313" fmla="*/ 5225968 w 6105267"/>
              <a:gd name="connsiteY15-48314" fmla="*/ 1357994 h 6858000"/>
              <a:gd name="connsiteX16-48315" fmla="*/ 5226675 w 6105267"/>
              <a:gd name="connsiteY16-48316" fmla="*/ 1385685 h 6858000"/>
              <a:gd name="connsiteX17-48317" fmla="*/ 5237226 w 6105267"/>
              <a:gd name="connsiteY17-48318" fmla="*/ 1441327 h 6858000"/>
              <a:gd name="connsiteX18-48319" fmla="*/ 5255653 w 6105267"/>
              <a:gd name="connsiteY18-48320" fmla="*/ 1524712 h 6858000"/>
              <a:gd name="connsiteX19-48321" fmla="*/ 5263491 w 6105267"/>
              <a:gd name="connsiteY19-48322" fmla="*/ 1642938 h 6858000"/>
              <a:gd name="connsiteX20-48323" fmla="*/ 5256552 w 6105267"/>
              <a:gd name="connsiteY20-48324" fmla="*/ 1672509 h 6858000"/>
              <a:gd name="connsiteX21-48325" fmla="*/ 5264549 w 6105267"/>
              <a:gd name="connsiteY21-48326" fmla="*/ 1837572 h 6858000"/>
              <a:gd name="connsiteX22-48327" fmla="*/ 5255696 w 6105267"/>
              <a:gd name="connsiteY22-48328" fmla="*/ 1953770 h 6858000"/>
              <a:gd name="connsiteX23-48329" fmla="*/ 5252592 w 6105267"/>
              <a:gd name="connsiteY23-48330" fmla="*/ 2092210 h 6858000"/>
              <a:gd name="connsiteX24-48331" fmla="*/ 5257248 w 6105267"/>
              <a:gd name="connsiteY24-48332" fmla="*/ 2203922 h 6858000"/>
              <a:gd name="connsiteX25-48333" fmla="*/ 5262551 w 6105267"/>
              <a:gd name="connsiteY25-48334" fmla="*/ 2288050 h 6858000"/>
              <a:gd name="connsiteX26-48335" fmla="*/ 5293877 w 6105267"/>
              <a:gd name="connsiteY26-48336" fmla="*/ 2368649 h 6858000"/>
              <a:gd name="connsiteX27-48337" fmla="*/ 5311338 w 6105267"/>
              <a:gd name="connsiteY27-48338" fmla="*/ 2404034 h 6858000"/>
              <a:gd name="connsiteX28-48339" fmla="*/ 5338366 w 6105267"/>
              <a:gd name="connsiteY28-48340" fmla="*/ 2465052 h 6858000"/>
              <a:gd name="connsiteX29-48341" fmla="*/ 5371263 w 6105267"/>
              <a:gd name="connsiteY29-48342" fmla="*/ 2586413 h 6858000"/>
              <a:gd name="connsiteX30-48343" fmla="*/ 5407503 w 6105267"/>
              <a:gd name="connsiteY30-48344" fmla="*/ 2786290 h 6858000"/>
              <a:gd name="connsiteX31-48345" fmla="*/ 5407356 w 6105267"/>
              <a:gd name="connsiteY31-48346" fmla="*/ 2787545 h 6858000"/>
              <a:gd name="connsiteX32-48347" fmla="*/ 5457023 w 6105267"/>
              <a:gd name="connsiteY32-48348" fmla="*/ 2858292 h 6858000"/>
              <a:gd name="connsiteX33-48349" fmla="*/ 5503944 w 6105267"/>
              <a:gd name="connsiteY33-48350" fmla="*/ 3123335 h 6858000"/>
              <a:gd name="connsiteX34-48351" fmla="*/ 5525532 w 6105267"/>
              <a:gd name="connsiteY34-48352" fmla="*/ 3258473 h 6858000"/>
              <a:gd name="connsiteX35-48353" fmla="*/ 5589758 w 6105267"/>
              <a:gd name="connsiteY35-48354" fmla="*/ 3453699 h 6858000"/>
              <a:gd name="connsiteX36-48355" fmla="*/ 5596144 w 6105267"/>
              <a:gd name="connsiteY36-48356" fmla="*/ 3534624 h 6858000"/>
              <a:gd name="connsiteX37-48357" fmla="*/ 5597750 w 6105267"/>
              <a:gd name="connsiteY37-48358" fmla="*/ 3534129 h 6858000"/>
              <a:gd name="connsiteX38-48359" fmla="*/ 5618377 w 6105267"/>
              <a:gd name="connsiteY38-48360" fmla="*/ 3588431 h 6858000"/>
              <a:gd name="connsiteX39-48361" fmla="*/ 5655472 w 6105267"/>
              <a:gd name="connsiteY39-48362" fmla="*/ 3678877 h 6858000"/>
              <a:gd name="connsiteX40-48363" fmla="*/ 5683015 w 6105267"/>
              <a:gd name="connsiteY40-48364" fmla="*/ 3762025 h 6858000"/>
              <a:gd name="connsiteX41-48365" fmla="*/ 5696643 w 6105267"/>
              <a:gd name="connsiteY41-48366" fmla="*/ 3773888 h 6858000"/>
              <a:gd name="connsiteX42-48367" fmla="*/ 5768491 w 6105267"/>
              <a:gd name="connsiteY42-48368" fmla="*/ 3914399 h 6858000"/>
              <a:gd name="connsiteX43-48369" fmla="*/ 5793123 w 6105267"/>
              <a:gd name="connsiteY43-48370" fmla="*/ 3969952 h 6858000"/>
              <a:gd name="connsiteX44-48371" fmla="*/ 5808321 w 6105267"/>
              <a:gd name="connsiteY44-48372" fmla="*/ 3988153 h 6858000"/>
              <a:gd name="connsiteX45-48373" fmla="*/ 5860672 w 6105267"/>
              <a:gd name="connsiteY45-48374" fmla="*/ 4061579 h 6858000"/>
              <a:gd name="connsiteX46-48375" fmla="*/ 5894095 w 6105267"/>
              <a:gd name="connsiteY46-48376" fmla="*/ 4128857 h 6858000"/>
              <a:gd name="connsiteX47-48377" fmla="*/ 5903513 w 6105267"/>
              <a:gd name="connsiteY47-48378" fmla="*/ 4187661 h 6858000"/>
              <a:gd name="connsiteX48-48379" fmla="*/ 5949086 w 6105267"/>
              <a:gd name="connsiteY48-48380" fmla="*/ 4366139 h 6858000"/>
              <a:gd name="connsiteX49-48381" fmla="*/ 5949261 w 6105267"/>
              <a:gd name="connsiteY49-48382" fmla="*/ 4449185 h 6858000"/>
              <a:gd name="connsiteX50-48383" fmla="*/ 5961816 w 6105267"/>
              <a:gd name="connsiteY50-48384" fmla="*/ 4494562 h 6858000"/>
              <a:gd name="connsiteX51-48385" fmla="*/ 5998138 w 6105267"/>
              <a:gd name="connsiteY51-48386" fmla="*/ 4697518 h 6858000"/>
              <a:gd name="connsiteX52-48387" fmla="*/ 6007819 w 6105267"/>
              <a:gd name="connsiteY52-48388" fmla="*/ 4858148 h 6858000"/>
              <a:gd name="connsiteX53-48389" fmla="*/ 6007749 w 6105267"/>
              <a:gd name="connsiteY53-48390" fmla="*/ 4964715 h 6858000"/>
              <a:gd name="connsiteX54-48391" fmla="*/ 6005269 w 6105267"/>
              <a:gd name="connsiteY54-48392" fmla="*/ 5150567 h 6858000"/>
              <a:gd name="connsiteX55-48393" fmla="*/ 6001127 w 6105267"/>
              <a:gd name="connsiteY55-48394" fmla="*/ 5164609 h 6858000"/>
              <a:gd name="connsiteX56-48395" fmla="*/ 5998514 w 6105267"/>
              <a:gd name="connsiteY56-48396" fmla="*/ 5189673 h 6858000"/>
              <a:gd name="connsiteX57-48397" fmla="*/ 6018409 w 6105267"/>
              <a:gd name="connsiteY57-48398" fmla="*/ 5227157 h 6858000"/>
              <a:gd name="connsiteX58-48399" fmla="*/ 6036748 w 6105267"/>
              <a:gd name="connsiteY58-48400" fmla="*/ 5322752 h 6858000"/>
              <a:gd name="connsiteX59-48401" fmla="*/ 6037677 w 6105267"/>
              <a:gd name="connsiteY59-48402" fmla="*/ 5354807 h 6858000"/>
              <a:gd name="connsiteX60-48403" fmla="*/ 6053435 w 6105267"/>
              <a:gd name="connsiteY60-48404" fmla="*/ 5387547 h 6858000"/>
              <a:gd name="connsiteX61-48405" fmla="*/ 6068640 w 6105267"/>
              <a:gd name="connsiteY61-48406" fmla="*/ 5474503 h 6858000"/>
              <a:gd name="connsiteX62-48407" fmla="*/ 6080922 w 6105267"/>
              <a:gd name="connsiteY62-48408" fmla="*/ 5561070 h 6858000"/>
              <a:gd name="connsiteX63-48409" fmla="*/ 6096949 w 6105267"/>
              <a:gd name="connsiteY63-48410" fmla="*/ 5648179 h 6858000"/>
              <a:gd name="connsiteX64-48411" fmla="*/ 6096746 w 6105267"/>
              <a:gd name="connsiteY64-48412" fmla="*/ 5862844 h 6858000"/>
              <a:gd name="connsiteX65-48413" fmla="*/ 6045436 w 6105267"/>
              <a:gd name="connsiteY65-48414" fmla="*/ 6124480 h 6858000"/>
              <a:gd name="connsiteX66-48415" fmla="*/ 6030489 w 6105267"/>
              <a:gd name="connsiteY66-48416" fmla="*/ 6317666 h 6858000"/>
              <a:gd name="connsiteX67-48417" fmla="*/ 6007492 w 6105267"/>
              <a:gd name="connsiteY67-48418" fmla="*/ 6440818 h 6858000"/>
              <a:gd name="connsiteX68-48419" fmla="*/ 6009467 w 6105267"/>
              <a:gd name="connsiteY68-48420" fmla="*/ 6487076 h 6858000"/>
              <a:gd name="connsiteX69-48421" fmla="*/ 5995064 w 6105267"/>
              <a:gd name="connsiteY69-48422" fmla="*/ 6540791 h 6858000"/>
              <a:gd name="connsiteX70-48423" fmla="*/ 5986207 w 6105267"/>
              <a:gd name="connsiteY70-48424" fmla="*/ 6695855 h 6858000"/>
              <a:gd name="connsiteX71-48425" fmla="*/ 5979428 w 6105267"/>
              <a:gd name="connsiteY71-48426" fmla="*/ 6754678 h 6858000"/>
              <a:gd name="connsiteX72-48427" fmla="*/ 5984543 w 6105267"/>
              <a:gd name="connsiteY72-48428" fmla="*/ 6811016 h 6858000"/>
              <a:gd name="connsiteX73-48429" fmla="*/ 5979671 w 6105267"/>
              <a:gd name="connsiteY73-48430" fmla="*/ 6858000 h 6858000"/>
              <a:gd name="connsiteX74-48431" fmla="*/ 0 w 6105267"/>
              <a:gd name="connsiteY74-48432" fmla="*/ 6858000 h 6858000"/>
              <a:gd name="connsiteX75-48433" fmla="*/ 0 w 6105267"/>
              <a:gd name="connsiteY75-48434" fmla="*/ 0 h 6858000"/>
              <a:gd name="connsiteX0-48435" fmla="*/ 0 w 6105267"/>
              <a:gd name="connsiteY0-48436" fmla="*/ 0 h 6858000"/>
              <a:gd name="connsiteX1-48437" fmla="*/ 4965888 w 6105267"/>
              <a:gd name="connsiteY1-48438" fmla="*/ 0 h 6858000"/>
              <a:gd name="connsiteX2-48439" fmla="*/ 4967767 w 6105267"/>
              <a:gd name="connsiteY2-48440" fmla="*/ 7930 h 6858000"/>
              <a:gd name="connsiteX3-48441" fmla="*/ 4979444 w 6105267"/>
              <a:gd name="connsiteY3-48442" fmla="*/ 43921 h 6858000"/>
              <a:gd name="connsiteX4-48443" fmla="*/ 5075458 w 6105267"/>
              <a:gd name="connsiteY4-48444" fmla="*/ 264355 h 6858000"/>
              <a:gd name="connsiteX5-48445" fmla="*/ 5081175 w 6105267"/>
              <a:gd name="connsiteY5-48446" fmla="*/ 277448 h 6858000"/>
              <a:gd name="connsiteX6-48447" fmla="*/ 5097011 w 6105267"/>
              <a:gd name="connsiteY6-48448" fmla="*/ 355616 h 6858000"/>
              <a:gd name="connsiteX7-48449" fmla="*/ 5153000 w 6105267"/>
              <a:gd name="connsiteY7-48450" fmla="*/ 507134 h 6858000"/>
              <a:gd name="connsiteX8-48451" fmla="*/ 5171282 w 6105267"/>
              <a:gd name="connsiteY8-48452" fmla="*/ 602071 h 6858000"/>
              <a:gd name="connsiteX9-48453" fmla="*/ 5189051 w 6105267"/>
              <a:gd name="connsiteY9-48454" fmla="*/ 782518 h 6858000"/>
              <a:gd name="connsiteX10-48455" fmla="*/ 5218707 w 6105267"/>
              <a:gd name="connsiteY10-48456" fmla="*/ 886387 h 6858000"/>
              <a:gd name="connsiteX11-48457" fmla="*/ 5221281 w 6105267"/>
              <a:gd name="connsiteY11-48458" fmla="*/ 920873 h 6858000"/>
              <a:gd name="connsiteX12-48459" fmla="*/ 5201018 w 6105267"/>
              <a:gd name="connsiteY12-48460" fmla="*/ 1095027 h 6858000"/>
              <a:gd name="connsiteX13-48461" fmla="*/ 5189234 w 6105267"/>
              <a:gd name="connsiteY13-48462" fmla="*/ 1217308 h 6858000"/>
              <a:gd name="connsiteX14-48463" fmla="*/ 5202769 w 6105267"/>
              <a:gd name="connsiteY14-48464" fmla="*/ 1269450 h 6858000"/>
              <a:gd name="connsiteX15-48465" fmla="*/ 5225968 w 6105267"/>
              <a:gd name="connsiteY15-48466" fmla="*/ 1357994 h 6858000"/>
              <a:gd name="connsiteX16-48467" fmla="*/ 5226675 w 6105267"/>
              <a:gd name="connsiteY16-48468" fmla="*/ 1385685 h 6858000"/>
              <a:gd name="connsiteX17-48469" fmla="*/ 5237226 w 6105267"/>
              <a:gd name="connsiteY17-48470" fmla="*/ 1441327 h 6858000"/>
              <a:gd name="connsiteX18-48471" fmla="*/ 5255653 w 6105267"/>
              <a:gd name="connsiteY18-48472" fmla="*/ 1524712 h 6858000"/>
              <a:gd name="connsiteX19-48473" fmla="*/ 5263491 w 6105267"/>
              <a:gd name="connsiteY19-48474" fmla="*/ 1642938 h 6858000"/>
              <a:gd name="connsiteX20-48475" fmla="*/ 5256552 w 6105267"/>
              <a:gd name="connsiteY20-48476" fmla="*/ 1672509 h 6858000"/>
              <a:gd name="connsiteX21-48477" fmla="*/ 5264549 w 6105267"/>
              <a:gd name="connsiteY21-48478" fmla="*/ 1837572 h 6858000"/>
              <a:gd name="connsiteX22-48479" fmla="*/ 5255696 w 6105267"/>
              <a:gd name="connsiteY22-48480" fmla="*/ 1953770 h 6858000"/>
              <a:gd name="connsiteX23-48481" fmla="*/ 5252592 w 6105267"/>
              <a:gd name="connsiteY23-48482" fmla="*/ 2092210 h 6858000"/>
              <a:gd name="connsiteX24-48483" fmla="*/ 5257248 w 6105267"/>
              <a:gd name="connsiteY24-48484" fmla="*/ 2203922 h 6858000"/>
              <a:gd name="connsiteX25-48485" fmla="*/ 5262551 w 6105267"/>
              <a:gd name="connsiteY25-48486" fmla="*/ 2288050 h 6858000"/>
              <a:gd name="connsiteX26-48487" fmla="*/ 5293877 w 6105267"/>
              <a:gd name="connsiteY26-48488" fmla="*/ 2368649 h 6858000"/>
              <a:gd name="connsiteX27-48489" fmla="*/ 5311338 w 6105267"/>
              <a:gd name="connsiteY27-48490" fmla="*/ 2404034 h 6858000"/>
              <a:gd name="connsiteX28-48491" fmla="*/ 5338366 w 6105267"/>
              <a:gd name="connsiteY28-48492" fmla="*/ 2465052 h 6858000"/>
              <a:gd name="connsiteX29-48493" fmla="*/ 5371263 w 6105267"/>
              <a:gd name="connsiteY29-48494" fmla="*/ 2586413 h 6858000"/>
              <a:gd name="connsiteX30-48495" fmla="*/ 5407503 w 6105267"/>
              <a:gd name="connsiteY30-48496" fmla="*/ 2786290 h 6858000"/>
              <a:gd name="connsiteX31-48497" fmla="*/ 5407356 w 6105267"/>
              <a:gd name="connsiteY31-48498" fmla="*/ 2787545 h 6858000"/>
              <a:gd name="connsiteX32-48499" fmla="*/ 5457023 w 6105267"/>
              <a:gd name="connsiteY32-48500" fmla="*/ 2858292 h 6858000"/>
              <a:gd name="connsiteX33-48501" fmla="*/ 5503944 w 6105267"/>
              <a:gd name="connsiteY33-48502" fmla="*/ 3123335 h 6858000"/>
              <a:gd name="connsiteX34-48503" fmla="*/ 5525532 w 6105267"/>
              <a:gd name="connsiteY34-48504" fmla="*/ 3258473 h 6858000"/>
              <a:gd name="connsiteX35-48505" fmla="*/ 5589758 w 6105267"/>
              <a:gd name="connsiteY35-48506" fmla="*/ 3453699 h 6858000"/>
              <a:gd name="connsiteX36-48507" fmla="*/ 5596144 w 6105267"/>
              <a:gd name="connsiteY36-48508" fmla="*/ 3534624 h 6858000"/>
              <a:gd name="connsiteX37-48509" fmla="*/ 5597750 w 6105267"/>
              <a:gd name="connsiteY37-48510" fmla="*/ 3534129 h 6858000"/>
              <a:gd name="connsiteX38-48511" fmla="*/ 5618377 w 6105267"/>
              <a:gd name="connsiteY38-48512" fmla="*/ 3588431 h 6858000"/>
              <a:gd name="connsiteX39-48513" fmla="*/ 5655472 w 6105267"/>
              <a:gd name="connsiteY39-48514" fmla="*/ 3678877 h 6858000"/>
              <a:gd name="connsiteX40-48515" fmla="*/ 5683015 w 6105267"/>
              <a:gd name="connsiteY40-48516" fmla="*/ 3762025 h 6858000"/>
              <a:gd name="connsiteX41-48517" fmla="*/ 5696643 w 6105267"/>
              <a:gd name="connsiteY41-48518" fmla="*/ 3773888 h 6858000"/>
              <a:gd name="connsiteX42-48519" fmla="*/ 5768491 w 6105267"/>
              <a:gd name="connsiteY42-48520" fmla="*/ 3914399 h 6858000"/>
              <a:gd name="connsiteX43-48521" fmla="*/ 5793123 w 6105267"/>
              <a:gd name="connsiteY43-48522" fmla="*/ 3969952 h 6858000"/>
              <a:gd name="connsiteX44-48523" fmla="*/ 5808321 w 6105267"/>
              <a:gd name="connsiteY44-48524" fmla="*/ 3988153 h 6858000"/>
              <a:gd name="connsiteX45-48525" fmla="*/ 5860672 w 6105267"/>
              <a:gd name="connsiteY45-48526" fmla="*/ 4061579 h 6858000"/>
              <a:gd name="connsiteX46-48527" fmla="*/ 5894095 w 6105267"/>
              <a:gd name="connsiteY46-48528" fmla="*/ 4128857 h 6858000"/>
              <a:gd name="connsiteX47-48529" fmla="*/ 5903513 w 6105267"/>
              <a:gd name="connsiteY47-48530" fmla="*/ 4187661 h 6858000"/>
              <a:gd name="connsiteX48-48531" fmla="*/ 5949086 w 6105267"/>
              <a:gd name="connsiteY48-48532" fmla="*/ 4366139 h 6858000"/>
              <a:gd name="connsiteX49-48533" fmla="*/ 5949261 w 6105267"/>
              <a:gd name="connsiteY49-48534" fmla="*/ 4449185 h 6858000"/>
              <a:gd name="connsiteX50-48535" fmla="*/ 5961816 w 6105267"/>
              <a:gd name="connsiteY50-48536" fmla="*/ 4494562 h 6858000"/>
              <a:gd name="connsiteX51-48537" fmla="*/ 5998138 w 6105267"/>
              <a:gd name="connsiteY51-48538" fmla="*/ 4697518 h 6858000"/>
              <a:gd name="connsiteX52-48539" fmla="*/ 6007819 w 6105267"/>
              <a:gd name="connsiteY52-48540" fmla="*/ 4858148 h 6858000"/>
              <a:gd name="connsiteX53-48541" fmla="*/ 6007749 w 6105267"/>
              <a:gd name="connsiteY53-48542" fmla="*/ 4964715 h 6858000"/>
              <a:gd name="connsiteX54-48543" fmla="*/ 6005269 w 6105267"/>
              <a:gd name="connsiteY54-48544" fmla="*/ 5150567 h 6858000"/>
              <a:gd name="connsiteX55-48545" fmla="*/ 6001127 w 6105267"/>
              <a:gd name="connsiteY55-48546" fmla="*/ 5164609 h 6858000"/>
              <a:gd name="connsiteX56-48547" fmla="*/ 5998514 w 6105267"/>
              <a:gd name="connsiteY56-48548" fmla="*/ 5189673 h 6858000"/>
              <a:gd name="connsiteX57-48549" fmla="*/ 6018409 w 6105267"/>
              <a:gd name="connsiteY57-48550" fmla="*/ 5227157 h 6858000"/>
              <a:gd name="connsiteX58-48551" fmla="*/ 6036748 w 6105267"/>
              <a:gd name="connsiteY58-48552" fmla="*/ 5322752 h 6858000"/>
              <a:gd name="connsiteX59-48553" fmla="*/ 6037677 w 6105267"/>
              <a:gd name="connsiteY59-48554" fmla="*/ 5354807 h 6858000"/>
              <a:gd name="connsiteX60-48555" fmla="*/ 6053435 w 6105267"/>
              <a:gd name="connsiteY60-48556" fmla="*/ 5387547 h 6858000"/>
              <a:gd name="connsiteX61-48557" fmla="*/ 6068640 w 6105267"/>
              <a:gd name="connsiteY61-48558" fmla="*/ 5474503 h 6858000"/>
              <a:gd name="connsiteX62-48559" fmla="*/ 6080922 w 6105267"/>
              <a:gd name="connsiteY62-48560" fmla="*/ 5561070 h 6858000"/>
              <a:gd name="connsiteX63-48561" fmla="*/ 6096949 w 6105267"/>
              <a:gd name="connsiteY63-48562" fmla="*/ 5648179 h 6858000"/>
              <a:gd name="connsiteX64-48563" fmla="*/ 6096746 w 6105267"/>
              <a:gd name="connsiteY64-48564" fmla="*/ 5862844 h 6858000"/>
              <a:gd name="connsiteX65-48565" fmla="*/ 6045436 w 6105267"/>
              <a:gd name="connsiteY65-48566" fmla="*/ 6124480 h 6858000"/>
              <a:gd name="connsiteX66-48567" fmla="*/ 6030489 w 6105267"/>
              <a:gd name="connsiteY66-48568" fmla="*/ 6317666 h 6858000"/>
              <a:gd name="connsiteX67-48569" fmla="*/ 6007492 w 6105267"/>
              <a:gd name="connsiteY67-48570" fmla="*/ 6440818 h 6858000"/>
              <a:gd name="connsiteX68-48571" fmla="*/ 6009467 w 6105267"/>
              <a:gd name="connsiteY68-48572" fmla="*/ 6487076 h 6858000"/>
              <a:gd name="connsiteX69-48573" fmla="*/ 5995064 w 6105267"/>
              <a:gd name="connsiteY69-48574" fmla="*/ 6540791 h 6858000"/>
              <a:gd name="connsiteX70-48575" fmla="*/ 5986207 w 6105267"/>
              <a:gd name="connsiteY70-48576" fmla="*/ 6695855 h 6858000"/>
              <a:gd name="connsiteX71-48577" fmla="*/ 5979428 w 6105267"/>
              <a:gd name="connsiteY71-48578" fmla="*/ 6754678 h 6858000"/>
              <a:gd name="connsiteX72-48579" fmla="*/ 5984543 w 6105267"/>
              <a:gd name="connsiteY72-48580" fmla="*/ 6811016 h 6858000"/>
              <a:gd name="connsiteX73-48581" fmla="*/ 5979671 w 6105267"/>
              <a:gd name="connsiteY73-48582" fmla="*/ 6858000 h 6858000"/>
              <a:gd name="connsiteX74-48583" fmla="*/ 0 w 6105267"/>
              <a:gd name="connsiteY74-48584" fmla="*/ 6858000 h 6858000"/>
              <a:gd name="connsiteX75-48585" fmla="*/ 0 w 6105267"/>
              <a:gd name="connsiteY75-48586" fmla="*/ 0 h 6858000"/>
              <a:gd name="connsiteX0-48587" fmla="*/ 0 w 6105267"/>
              <a:gd name="connsiteY0-48588" fmla="*/ 0 h 6858000"/>
              <a:gd name="connsiteX1-48589" fmla="*/ 4965888 w 6105267"/>
              <a:gd name="connsiteY1-48590" fmla="*/ 0 h 6858000"/>
              <a:gd name="connsiteX2-48591" fmla="*/ 4967767 w 6105267"/>
              <a:gd name="connsiteY2-48592" fmla="*/ 7930 h 6858000"/>
              <a:gd name="connsiteX3-48593" fmla="*/ 4979444 w 6105267"/>
              <a:gd name="connsiteY3-48594" fmla="*/ 43921 h 6858000"/>
              <a:gd name="connsiteX4-48595" fmla="*/ 5075458 w 6105267"/>
              <a:gd name="connsiteY4-48596" fmla="*/ 264355 h 6858000"/>
              <a:gd name="connsiteX5-48597" fmla="*/ 5081175 w 6105267"/>
              <a:gd name="connsiteY5-48598" fmla="*/ 277448 h 6858000"/>
              <a:gd name="connsiteX6-48599" fmla="*/ 5097011 w 6105267"/>
              <a:gd name="connsiteY6-48600" fmla="*/ 355616 h 6858000"/>
              <a:gd name="connsiteX7-48601" fmla="*/ 5153000 w 6105267"/>
              <a:gd name="connsiteY7-48602" fmla="*/ 507134 h 6858000"/>
              <a:gd name="connsiteX8-48603" fmla="*/ 5171282 w 6105267"/>
              <a:gd name="connsiteY8-48604" fmla="*/ 602071 h 6858000"/>
              <a:gd name="connsiteX9-48605" fmla="*/ 5189051 w 6105267"/>
              <a:gd name="connsiteY9-48606" fmla="*/ 782518 h 6858000"/>
              <a:gd name="connsiteX10-48607" fmla="*/ 5218707 w 6105267"/>
              <a:gd name="connsiteY10-48608" fmla="*/ 886387 h 6858000"/>
              <a:gd name="connsiteX11-48609" fmla="*/ 5221281 w 6105267"/>
              <a:gd name="connsiteY11-48610" fmla="*/ 920873 h 6858000"/>
              <a:gd name="connsiteX12-48611" fmla="*/ 5201018 w 6105267"/>
              <a:gd name="connsiteY12-48612" fmla="*/ 1095027 h 6858000"/>
              <a:gd name="connsiteX13-48613" fmla="*/ 5189234 w 6105267"/>
              <a:gd name="connsiteY13-48614" fmla="*/ 1217308 h 6858000"/>
              <a:gd name="connsiteX14-48615" fmla="*/ 5202769 w 6105267"/>
              <a:gd name="connsiteY14-48616" fmla="*/ 1269450 h 6858000"/>
              <a:gd name="connsiteX15-48617" fmla="*/ 5225968 w 6105267"/>
              <a:gd name="connsiteY15-48618" fmla="*/ 1357994 h 6858000"/>
              <a:gd name="connsiteX16-48619" fmla="*/ 5226675 w 6105267"/>
              <a:gd name="connsiteY16-48620" fmla="*/ 1385685 h 6858000"/>
              <a:gd name="connsiteX17-48621" fmla="*/ 5237226 w 6105267"/>
              <a:gd name="connsiteY17-48622" fmla="*/ 1441327 h 6858000"/>
              <a:gd name="connsiteX18-48623" fmla="*/ 5255653 w 6105267"/>
              <a:gd name="connsiteY18-48624" fmla="*/ 1524712 h 6858000"/>
              <a:gd name="connsiteX19-48625" fmla="*/ 5263491 w 6105267"/>
              <a:gd name="connsiteY19-48626" fmla="*/ 1642938 h 6858000"/>
              <a:gd name="connsiteX20-48627" fmla="*/ 5256552 w 6105267"/>
              <a:gd name="connsiteY20-48628" fmla="*/ 1672509 h 6858000"/>
              <a:gd name="connsiteX21-48629" fmla="*/ 5264549 w 6105267"/>
              <a:gd name="connsiteY21-48630" fmla="*/ 1837572 h 6858000"/>
              <a:gd name="connsiteX22-48631" fmla="*/ 5255696 w 6105267"/>
              <a:gd name="connsiteY22-48632" fmla="*/ 1953770 h 6858000"/>
              <a:gd name="connsiteX23-48633" fmla="*/ 5252592 w 6105267"/>
              <a:gd name="connsiteY23-48634" fmla="*/ 2092210 h 6858000"/>
              <a:gd name="connsiteX24-48635" fmla="*/ 5257248 w 6105267"/>
              <a:gd name="connsiteY24-48636" fmla="*/ 2203922 h 6858000"/>
              <a:gd name="connsiteX25-48637" fmla="*/ 5262551 w 6105267"/>
              <a:gd name="connsiteY25-48638" fmla="*/ 2288050 h 6858000"/>
              <a:gd name="connsiteX26-48639" fmla="*/ 5293877 w 6105267"/>
              <a:gd name="connsiteY26-48640" fmla="*/ 2368649 h 6858000"/>
              <a:gd name="connsiteX27-48641" fmla="*/ 5311338 w 6105267"/>
              <a:gd name="connsiteY27-48642" fmla="*/ 2404034 h 6858000"/>
              <a:gd name="connsiteX28-48643" fmla="*/ 5338366 w 6105267"/>
              <a:gd name="connsiteY28-48644" fmla="*/ 2465052 h 6858000"/>
              <a:gd name="connsiteX29-48645" fmla="*/ 5371263 w 6105267"/>
              <a:gd name="connsiteY29-48646" fmla="*/ 2586413 h 6858000"/>
              <a:gd name="connsiteX30-48647" fmla="*/ 5407503 w 6105267"/>
              <a:gd name="connsiteY30-48648" fmla="*/ 2786290 h 6858000"/>
              <a:gd name="connsiteX31-48649" fmla="*/ 5407356 w 6105267"/>
              <a:gd name="connsiteY31-48650" fmla="*/ 2787545 h 6858000"/>
              <a:gd name="connsiteX32-48651" fmla="*/ 5457023 w 6105267"/>
              <a:gd name="connsiteY32-48652" fmla="*/ 2858292 h 6858000"/>
              <a:gd name="connsiteX33-48653" fmla="*/ 5503944 w 6105267"/>
              <a:gd name="connsiteY33-48654" fmla="*/ 3123335 h 6858000"/>
              <a:gd name="connsiteX34-48655" fmla="*/ 5525532 w 6105267"/>
              <a:gd name="connsiteY34-48656" fmla="*/ 3258473 h 6858000"/>
              <a:gd name="connsiteX35-48657" fmla="*/ 5589758 w 6105267"/>
              <a:gd name="connsiteY35-48658" fmla="*/ 3453699 h 6858000"/>
              <a:gd name="connsiteX36-48659" fmla="*/ 5596144 w 6105267"/>
              <a:gd name="connsiteY36-48660" fmla="*/ 3534624 h 6858000"/>
              <a:gd name="connsiteX37-48661" fmla="*/ 5597750 w 6105267"/>
              <a:gd name="connsiteY37-48662" fmla="*/ 3534129 h 6858000"/>
              <a:gd name="connsiteX38-48663" fmla="*/ 5618377 w 6105267"/>
              <a:gd name="connsiteY38-48664" fmla="*/ 3588431 h 6858000"/>
              <a:gd name="connsiteX39-48665" fmla="*/ 5655472 w 6105267"/>
              <a:gd name="connsiteY39-48666" fmla="*/ 3678877 h 6858000"/>
              <a:gd name="connsiteX40-48667" fmla="*/ 5683015 w 6105267"/>
              <a:gd name="connsiteY40-48668" fmla="*/ 3762025 h 6858000"/>
              <a:gd name="connsiteX41-48669" fmla="*/ 5696643 w 6105267"/>
              <a:gd name="connsiteY41-48670" fmla="*/ 3773888 h 6858000"/>
              <a:gd name="connsiteX42-48671" fmla="*/ 5768491 w 6105267"/>
              <a:gd name="connsiteY42-48672" fmla="*/ 3914399 h 6858000"/>
              <a:gd name="connsiteX43-48673" fmla="*/ 5793123 w 6105267"/>
              <a:gd name="connsiteY43-48674" fmla="*/ 3969952 h 6858000"/>
              <a:gd name="connsiteX44-48675" fmla="*/ 5808321 w 6105267"/>
              <a:gd name="connsiteY44-48676" fmla="*/ 3988153 h 6858000"/>
              <a:gd name="connsiteX45-48677" fmla="*/ 5860672 w 6105267"/>
              <a:gd name="connsiteY45-48678" fmla="*/ 4061579 h 6858000"/>
              <a:gd name="connsiteX46-48679" fmla="*/ 5894095 w 6105267"/>
              <a:gd name="connsiteY46-48680" fmla="*/ 4128857 h 6858000"/>
              <a:gd name="connsiteX47-48681" fmla="*/ 5903513 w 6105267"/>
              <a:gd name="connsiteY47-48682" fmla="*/ 4187661 h 6858000"/>
              <a:gd name="connsiteX48-48683" fmla="*/ 5949086 w 6105267"/>
              <a:gd name="connsiteY48-48684" fmla="*/ 4366139 h 6858000"/>
              <a:gd name="connsiteX49-48685" fmla="*/ 5949261 w 6105267"/>
              <a:gd name="connsiteY49-48686" fmla="*/ 4449185 h 6858000"/>
              <a:gd name="connsiteX50-48687" fmla="*/ 5961816 w 6105267"/>
              <a:gd name="connsiteY50-48688" fmla="*/ 4494562 h 6858000"/>
              <a:gd name="connsiteX51-48689" fmla="*/ 5998138 w 6105267"/>
              <a:gd name="connsiteY51-48690" fmla="*/ 4697518 h 6858000"/>
              <a:gd name="connsiteX52-48691" fmla="*/ 6007819 w 6105267"/>
              <a:gd name="connsiteY52-48692" fmla="*/ 4858148 h 6858000"/>
              <a:gd name="connsiteX53-48693" fmla="*/ 6007749 w 6105267"/>
              <a:gd name="connsiteY53-48694" fmla="*/ 4964715 h 6858000"/>
              <a:gd name="connsiteX54-48695" fmla="*/ 6005269 w 6105267"/>
              <a:gd name="connsiteY54-48696" fmla="*/ 5150567 h 6858000"/>
              <a:gd name="connsiteX55-48697" fmla="*/ 6001127 w 6105267"/>
              <a:gd name="connsiteY55-48698" fmla="*/ 5164609 h 6858000"/>
              <a:gd name="connsiteX56-48699" fmla="*/ 5998514 w 6105267"/>
              <a:gd name="connsiteY56-48700" fmla="*/ 5189673 h 6858000"/>
              <a:gd name="connsiteX57-48701" fmla="*/ 6036748 w 6105267"/>
              <a:gd name="connsiteY57-48702" fmla="*/ 5322752 h 6858000"/>
              <a:gd name="connsiteX58-48703" fmla="*/ 6037677 w 6105267"/>
              <a:gd name="connsiteY58-48704" fmla="*/ 5354807 h 6858000"/>
              <a:gd name="connsiteX59-48705" fmla="*/ 6053435 w 6105267"/>
              <a:gd name="connsiteY59-48706" fmla="*/ 5387547 h 6858000"/>
              <a:gd name="connsiteX60-48707" fmla="*/ 6068640 w 6105267"/>
              <a:gd name="connsiteY60-48708" fmla="*/ 5474503 h 6858000"/>
              <a:gd name="connsiteX61-48709" fmla="*/ 6080922 w 6105267"/>
              <a:gd name="connsiteY61-48710" fmla="*/ 5561070 h 6858000"/>
              <a:gd name="connsiteX62-48711" fmla="*/ 6096949 w 6105267"/>
              <a:gd name="connsiteY62-48712" fmla="*/ 5648179 h 6858000"/>
              <a:gd name="connsiteX63-48713" fmla="*/ 6096746 w 6105267"/>
              <a:gd name="connsiteY63-48714" fmla="*/ 5862844 h 6858000"/>
              <a:gd name="connsiteX64-48715" fmla="*/ 6045436 w 6105267"/>
              <a:gd name="connsiteY64-48716" fmla="*/ 6124480 h 6858000"/>
              <a:gd name="connsiteX65-48717" fmla="*/ 6030489 w 6105267"/>
              <a:gd name="connsiteY65-48718" fmla="*/ 6317666 h 6858000"/>
              <a:gd name="connsiteX66-48719" fmla="*/ 6007492 w 6105267"/>
              <a:gd name="connsiteY66-48720" fmla="*/ 6440818 h 6858000"/>
              <a:gd name="connsiteX67-48721" fmla="*/ 6009467 w 6105267"/>
              <a:gd name="connsiteY67-48722" fmla="*/ 6487076 h 6858000"/>
              <a:gd name="connsiteX68-48723" fmla="*/ 5995064 w 6105267"/>
              <a:gd name="connsiteY68-48724" fmla="*/ 6540791 h 6858000"/>
              <a:gd name="connsiteX69-48725" fmla="*/ 5986207 w 6105267"/>
              <a:gd name="connsiteY69-48726" fmla="*/ 6695855 h 6858000"/>
              <a:gd name="connsiteX70-48727" fmla="*/ 5979428 w 6105267"/>
              <a:gd name="connsiteY70-48728" fmla="*/ 6754678 h 6858000"/>
              <a:gd name="connsiteX71-48729" fmla="*/ 5984543 w 6105267"/>
              <a:gd name="connsiteY71-48730" fmla="*/ 6811016 h 6858000"/>
              <a:gd name="connsiteX72-48731" fmla="*/ 5979671 w 6105267"/>
              <a:gd name="connsiteY72-48732" fmla="*/ 6858000 h 6858000"/>
              <a:gd name="connsiteX73-48733" fmla="*/ 0 w 6105267"/>
              <a:gd name="connsiteY73-48734" fmla="*/ 6858000 h 6858000"/>
              <a:gd name="connsiteX74-48735" fmla="*/ 0 w 6105267"/>
              <a:gd name="connsiteY74-48736" fmla="*/ 0 h 6858000"/>
              <a:gd name="connsiteX0-48737" fmla="*/ 0 w 6105267"/>
              <a:gd name="connsiteY0-48738" fmla="*/ 0 h 6858000"/>
              <a:gd name="connsiteX1-48739" fmla="*/ 4965888 w 6105267"/>
              <a:gd name="connsiteY1-48740" fmla="*/ 0 h 6858000"/>
              <a:gd name="connsiteX2-48741" fmla="*/ 4967767 w 6105267"/>
              <a:gd name="connsiteY2-48742" fmla="*/ 7930 h 6858000"/>
              <a:gd name="connsiteX3-48743" fmla="*/ 4979444 w 6105267"/>
              <a:gd name="connsiteY3-48744" fmla="*/ 43921 h 6858000"/>
              <a:gd name="connsiteX4-48745" fmla="*/ 5075458 w 6105267"/>
              <a:gd name="connsiteY4-48746" fmla="*/ 264355 h 6858000"/>
              <a:gd name="connsiteX5-48747" fmla="*/ 5081175 w 6105267"/>
              <a:gd name="connsiteY5-48748" fmla="*/ 277448 h 6858000"/>
              <a:gd name="connsiteX6-48749" fmla="*/ 5097011 w 6105267"/>
              <a:gd name="connsiteY6-48750" fmla="*/ 355616 h 6858000"/>
              <a:gd name="connsiteX7-48751" fmla="*/ 5153000 w 6105267"/>
              <a:gd name="connsiteY7-48752" fmla="*/ 507134 h 6858000"/>
              <a:gd name="connsiteX8-48753" fmla="*/ 5171282 w 6105267"/>
              <a:gd name="connsiteY8-48754" fmla="*/ 602071 h 6858000"/>
              <a:gd name="connsiteX9-48755" fmla="*/ 5189051 w 6105267"/>
              <a:gd name="connsiteY9-48756" fmla="*/ 782518 h 6858000"/>
              <a:gd name="connsiteX10-48757" fmla="*/ 5218707 w 6105267"/>
              <a:gd name="connsiteY10-48758" fmla="*/ 886387 h 6858000"/>
              <a:gd name="connsiteX11-48759" fmla="*/ 5221281 w 6105267"/>
              <a:gd name="connsiteY11-48760" fmla="*/ 920873 h 6858000"/>
              <a:gd name="connsiteX12-48761" fmla="*/ 5201018 w 6105267"/>
              <a:gd name="connsiteY12-48762" fmla="*/ 1095027 h 6858000"/>
              <a:gd name="connsiteX13-48763" fmla="*/ 5189234 w 6105267"/>
              <a:gd name="connsiteY13-48764" fmla="*/ 1186352 h 6858000"/>
              <a:gd name="connsiteX14-48765" fmla="*/ 5202769 w 6105267"/>
              <a:gd name="connsiteY14-48766" fmla="*/ 1269450 h 6858000"/>
              <a:gd name="connsiteX15-48767" fmla="*/ 5225968 w 6105267"/>
              <a:gd name="connsiteY15-48768" fmla="*/ 1357994 h 6858000"/>
              <a:gd name="connsiteX16-48769" fmla="*/ 5226675 w 6105267"/>
              <a:gd name="connsiteY16-48770" fmla="*/ 1385685 h 6858000"/>
              <a:gd name="connsiteX17-48771" fmla="*/ 5237226 w 6105267"/>
              <a:gd name="connsiteY17-48772" fmla="*/ 1441327 h 6858000"/>
              <a:gd name="connsiteX18-48773" fmla="*/ 5255653 w 6105267"/>
              <a:gd name="connsiteY18-48774" fmla="*/ 1524712 h 6858000"/>
              <a:gd name="connsiteX19-48775" fmla="*/ 5263491 w 6105267"/>
              <a:gd name="connsiteY19-48776" fmla="*/ 1642938 h 6858000"/>
              <a:gd name="connsiteX20-48777" fmla="*/ 5256552 w 6105267"/>
              <a:gd name="connsiteY20-48778" fmla="*/ 1672509 h 6858000"/>
              <a:gd name="connsiteX21-48779" fmla="*/ 5264549 w 6105267"/>
              <a:gd name="connsiteY21-48780" fmla="*/ 1837572 h 6858000"/>
              <a:gd name="connsiteX22-48781" fmla="*/ 5255696 w 6105267"/>
              <a:gd name="connsiteY22-48782" fmla="*/ 1953770 h 6858000"/>
              <a:gd name="connsiteX23-48783" fmla="*/ 5252592 w 6105267"/>
              <a:gd name="connsiteY23-48784" fmla="*/ 2092210 h 6858000"/>
              <a:gd name="connsiteX24-48785" fmla="*/ 5257248 w 6105267"/>
              <a:gd name="connsiteY24-48786" fmla="*/ 2203922 h 6858000"/>
              <a:gd name="connsiteX25-48787" fmla="*/ 5262551 w 6105267"/>
              <a:gd name="connsiteY25-48788" fmla="*/ 2288050 h 6858000"/>
              <a:gd name="connsiteX26-48789" fmla="*/ 5293877 w 6105267"/>
              <a:gd name="connsiteY26-48790" fmla="*/ 2368649 h 6858000"/>
              <a:gd name="connsiteX27-48791" fmla="*/ 5311338 w 6105267"/>
              <a:gd name="connsiteY27-48792" fmla="*/ 2404034 h 6858000"/>
              <a:gd name="connsiteX28-48793" fmla="*/ 5338366 w 6105267"/>
              <a:gd name="connsiteY28-48794" fmla="*/ 2465052 h 6858000"/>
              <a:gd name="connsiteX29-48795" fmla="*/ 5371263 w 6105267"/>
              <a:gd name="connsiteY29-48796" fmla="*/ 2586413 h 6858000"/>
              <a:gd name="connsiteX30-48797" fmla="*/ 5407503 w 6105267"/>
              <a:gd name="connsiteY30-48798" fmla="*/ 2786290 h 6858000"/>
              <a:gd name="connsiteX31-48799" fmla="*/ 5407356 w 6105267"/>
              <a:gd name="connsiteY31-48800" fmla="*/ 2787545 h 6858000"/>
              <a:gd name="connsiteX32-48801" fmla="*/ 5457023 w 6105267"/>
              <a:gd name="connsiteY32-48802" fmla="*/ 2858292 h 6858000"/>
              <a:gd name="connsiteX33-48803" fmla="*/ 5503944 w 6105267"/>
              <a:gd name="connsiteY33-48804" fmla="*/ 3123335 h 6858000"/>
              <a:gd name="connsiteX34-48805" fmla="*/ 5525532 w 6105267"/>
              <a:gd name="connsiteY34-48806" fmla="*/ 3258473 h 6858000"/>
              <a:gd name="connsiteX35-48807" fmla="*/ 5589758 w 6105267"/>
              <a:gd name="connsiteY35-48808" fmla="*/ 3453699 h 6858000"/>
              <a:gd name="connsiteX36-48809" fmla="*/ 5596144 w 6105267"/>
              <a:gd name="connsiteY36-48810" fmla="*/ 3534624 h 6858000"/>
              <a:gd name="connsiteX37-48811" fmla="*/ 5597750 w 6105267"/>
              <a:gd name="connsiteY37-48812" fmla="*/ 3534129 h 6858000"/>
              <a:gd name="connsiteX38-48813" fmla="*/ 5618377 w 6105267"/>
              <a:gd name="connsiteY38-48814" fmla="*/ 3588431 h 6858000"/>
              <a:gd name="connsiteX39-48815" fmla="*/ 5655472 w 6105267"/>
              <a:gd name="connsiteY39-48816" fmla="*/ 3678877 h 6858000"/>
              <a:gd name="connsiteX40-48817" fmla="*/ 5683015 w 6105267"/>
              <a:gd name="connsiteY40-48818" fmla="*/ 3762025 h 6858000"/>
              <a:gd name="connsiteX41-48819" fmla="*/ 5696643 w 6105267"/>
              <a:gd name="connsiteY41-48820" fmla="*/ 3773888 h 6858000"/>
              <a:gd name="connsiteX42-48821" fmla="*/ 5768491 w 6105267"/>
              <a:gd name="connsiteY42-48822" fmla="*/ 3914399 h 6858000"/>
              <a:gd name="connsiteX43-48823" fmla="*/ 5793123 w 6105267"/>
              <a:gd name="connsiteY43-48824" fmla="*/ 3969952 h 6858000"/>
              <a:gd name="connsiteX44-48825" fmla="*/ 5808321 w 6105267"/>
              <a:gd name="connsiteY44-48826" fmla="*/ 3988153 h 6858000"/>
              <a:gd name="connsiteX45-48827" fmla="*/ 5860672 w 6105267"/>
              <a:gd name="connsiteY45-48828" fmla="*/ 4061579 h 6858000"/>
              <a:gd name="connsiteX46-48829" fmla="*/ 5894095 w 6105267"/>
              <a:gd name="connsiteY46-48830" fmla="*/ 4128857 h 6858000"/>
              <a:gd name="connsiteX47-48831" fmla="*/ 5903513 w 6105267"/>
              <a:gd name="connsiteY47-48832" fmla="*/ 4187661 h 6858000"/>
              <a:gd name="connsiteX48-48833" fmla="*/ 5949086 w 6105267"/>
              <a:gd name="connsiteY48-48834" fmla="*/ 4366139 h 6858000"/>
              <a:gd name="connsiteX49-48835" fmla="*/ 5949261 w 6105267"/>
              <a:gd name="connsiteY49-48836" fmla="*/ 4449185 h 6858000"/>
              <a:gd name="connsiteX50-48837" fmla="*/ 5961816 w 6105267"/>
              <a:gd name="connsiteY50-48838" fmla="*/ 4494562 h 6858000"/>
              <a:gd name="connsiteX51-48839" fmla="*/ 5998138 w 6105267"/>
              <a:gd name="connsiteY51-48840" fmla="*/ 4697518 h 6858000"/>
              <a:gd name="connsiteX52-48841" fmla="*/ 6007819 w 6105267"/>
              <a:gd name="connsiteY52-48842" fmla="*/ 4858148 h 6858000"/>
              <a:gd name="connsiteX53-48843" fmla="*/ 6007749 w 6105267"/>
              <a:gd name="connsiteY53-48844" fmla="*/ 4964715 h 6858000"/>
              <a:gd name="connsiteX54-48845" fmla="*/ 6005269 w 6105267"/>
              <a:gd name="connsiteY54-48846" fmla="*/ 5150567 h 6858000"/>
              <a:gd name="connsiteX55-48847" fmla="*/ 6001127 w 6105267"/>
              <a:gd name="connsiteY55-48848" fmla="*/ 5164609 h 6858000"/>
              <a:gd name="connsiteX56-48849" fmla="*/ 5998514 w 6105267"/>
              <a:gd name="connsiteY56-48850" fmla="*/ 5189673 h 6858000"/>
              <a:gd name="connsiteX57-48851" fmla="*/ 6036748 w 6105267"/>
              <a:gd name="connsiteY57-48852" fmla="*/ 5322752 h 6858000"/>
              <a:gd name="connsiteX58-48853" fmla="*/ 6037677 w 6105267"/>
              <a:gd name="connsiteY58-48854" fmla="*/ 5354807 h 6858000"/>
              <a:gd name="connsiteX59-48855" fmla="*/ 6053435 w 6105267"/>
              <a:gd name="connsiteY59-48856" fmla="*/ 5387547 h 6858000"/>
              <a:gd name="connsiteX60-48857" fmla="*/ 6068640 w 6105267"/>
              <a:gd name="connsiteY60-48858" fmla="*/ 5474503 h 6858000"/>
              <a:gd name="connsiteX61-48859" fmla="*/ 6080922 w 6105267"/>
              <a:gd name="connsiteY61-48860" fmla="*/ 5561070 h 6858000"/>
              <a:gd name="connsiteX62-48861" fmla="*/ 6096949 w 6105267"/>
              <a:gd name="connsiteY62-48862" fmla="*/ 5648179 h 6858000"/>
              <a:gd name="connsiteX63-48863" fmla="*/ 6096746 w 6105267"/>
              <a:gd name="connsiteY63-48864" fmla="*/ 5862844 h 6858000"/>
              <a:gd name="connsiteX64-48865" fmla="*/ 6045436 w 6105267"/>
              <a:gd name="connsiteY64-48866" fmla="*/ 6124480 h 6858000"/>
              <a:gd name="connsiteX65-48867" fmla="*/ 6030489 w 6105267"/>
              <a:gd name="connsiteY65-48868" fmla="*/ 6317666 h 6858000"/>
              <a:gd name="connsiteX66-48869" fmla="*/ 6007492 w 6105267"/>
              <a:gd name="connsiteY66-48870" fmla="*/ 6440818 h 6858000"/>
              <a:gd name="connsiteX67-48871" fmla="*/ 6009467 w 6105267"/>
              <a:gd name="connsiteY67-48872" fmla="*/ 6487076 h 6858000"/>
              <a:gd name="connsiteX68-48873" fmla="*/ 5995064 w 6105267"/>
              <a:gd name="connsiteY68-48874" fmla="*/ 6540791 h 6858000"/>
              <a:gd name="connsiteX69-48875" fmla="*/ 5986207 w 6105267"/>
              <a:gd name="connsiteY69-48876" fmla="*/ 6695855 h 6858000"/>
              <a:gd name="connsiteX70-48877" fmla="*/ 5979428 w 6105267"/>
              <a:gd name="connsiteY70-48878" fmla="*/ 6754678 h 6858000"/>
              <a:gd name="connsiteX71-48879" fmla="*/ 5984543 w 6105267"/>
              <a:gd name="connsiteY71-48880" fmla="*/ 6811016 h 6858000"/>
              <a:gd name="connsiteX72-48881" fmla="*/ 5979671 w 6105267"/>
              <a:gd name="connsiteY72-48882" fmla="*/ 6858000 h 6858000"/>
              <a:gd name="connsiteX73-48883" fmla="*/ 0 w 6105267"/>
              <a:gd name="connsiteY73-48884" fmla="*/ 6858000 h 6858000"/>
              <a:gd name="connsiteX74-48885" fmla="*/ 0 w 6105267"/>
              <a:gd name="connsiteY74-48886" fmla="*/ 0 h 6858000"/>
              <a:gd name="connsiteX0-48887" fmla="*/ 0 w 6105267"/>
              <a:gd name="connsiteY0-48888" fmla="*/ 0 h 6858000"/>
              <a:gd name="connsiteX1-48889" fmla="*/ 4965888 w 6105267"/>
              <a:gd name="connsiteY1-48890" fmla="*/ 0 h 6858000"/>
              <a:gd name="connsiteX2-48891" fmla="*/ 4967767 w 6105267"/>
              <a:gd name="connsiteY2-48892" fmla="*/ 7930 h 6858000"/>
              <a:gd name="connsiteX3-48893" fmla="*/ 4979444 w 6105267"/>
              <a:gd name="connsiteY3-48894" fmla="*/ 43921 h 6858000"/>
              <a:gd name="connsiteX4-48895" fmla="*/ 5075458 w 6105267"/>
              <a:gd name="connsiteY4-48896" fmla="*/ 264355 h 6858000"/>
              <a:gd name="connsiteX5-48897" fmla="*/ 5081175 w 6105267"/>
              <a:gd name="connsiteY5-48898" fmla="*/ 277448 h 6858000"/>
              <a:gd name="connsiteX6-48899" fmla="*/ 5097011 w 6105267"/>
              <a:gd name="connsiteY6-48900" fmla="*/ 355616 h 6858000"/>
              <a:gd name="connsiteX7-48901" fmla="*/ 5153000 w 6105267"/>
              <a:gd name="connsiteY7-48902" fmla="*/ 507134 h 6858000"/>
              <a:gd name="connsiteX8-48903" fmla="*/ 5171282 w 6105267"/>
              <a:gd name="connsiteY8-48904" fmla="*/ 602071 h 6858000"/>
              <a:gd name="connsiteX9-48905" fmla="*/ 5189051 w 6105267"/>
              <a:gd name="connsiteY9-48906" fmla="*/ 782518 h 6858000"/>
              <a:gd name="connsiteX10-48907" fmla="*/ 5218707 w 6105267"/>
              <a:gd name="connsiteY10-48908" fmla="*/ 886387 h 6858000"/>
              <a:gd name="connsiteX11-48909" fmla="*/ 5221281 w 6105267"/>
              <a:gd name="connsiteY11-48910" fmla="*/ 920873 h 6858000"/>
              <a:gd name="connsiteX12-48911" fmla="*/ 5201018 w 6105267"/>
              <a:gd name="connsiteY12-48912" fmla="*/ 1095027 h 6858000"/>
              <a:gd name="connsiteX13-48913" fmla="*/ 5189234 w 6105267"/>
              <a:gd name="connsiteY13-48914" fmla="*/ 1186352 h 6858000"/>
              <a:gd name="connsiteX14-48915" fmla="*/ 5207532 w 6105267"/>
              <a:gd name="connsiteY14-48916" fmla="*/ 1278975 h 6858000"/>
              <a:gd name="connsiteX15-48917" fmla="*/ 5225968 w 6105267"/>
              <a:gd name="connsiteY15-48918" fmla="*/ 1357994 h 6858000"/>
              <a:gd name="connsiteX16-48919" fmla="*/ 5226675 w 6105267"/>
              <a:gd name="connsiteY16-48920" fmla="*/ 1385685 h 6858000"/>
              <a:gd name="connsiteX17-48921" fmla="*/ 5237226 w 6105267"/>
              <a:gd name="connsiteY17-48922" fmla="*/ 1441327 h 6858000"/>
              <a:gd name="connsiteX18-48923" fmla="*/ 5255653 w 6105267"/>
              <a:gd name="connsiteY18-48924" fmla="*/ 1524712 h 6858000"/>
              <a:gd name="connsiteX19-48925" fmla="*/ 5263491 w 6105267"/>
              <a:gd name="connsiteY19-48926" fmla="*/ 1642938 h 6858000"/>
              <a:gd name="connsiteX20-48927" fmla="*/ 5256552 w 6105267"/>
              <a:gd name="connsiteY20-48928" fmla="*/ 1672509 h 6858000"/>
              <a:gd name="connsiteX21-48929" fmla="*/ 5264549 w 6105267"/>
              <a:gd name="connsiteY21-48930" fmla="*/ 1837572 h 6858000"/>
              <a:gd name="connsiteX22-48931" fmla="*/ 5255696 w 6105267"/>
              <a:gd name="connsiteY22-48932" fmla="*/ 1953770 h 6858000"/>
              <a:gd name="connsiteX23-48933" fmla="*/ 5252592 w 6105267"/>
              <a:gd name="connsiteY23-48934" fmla="*/ 2092210 h 6858000"/>
              <a:gd name="connsiteX24-48935" fmla="*/ 5257248 w 6105267"/>
              <a:gd name="connsiteY24-48936" fmla="*/ 2203922 h 6858000"/>
              <a:gd name="connsiteX25-48937" fmla="*/ 5262551 w 6105267"/>
              <a:gd name="connsiteY25-48938" fmla="*/ 2288050 h 6858000"/>
              <a:gd name="connsiteX26-48939" fmla="*/ 5293877 w 6105267"/>
              <a:gd name="connsiteY26-48940" fmla="*/ 2368649 h 6858000"/>
              <a:gd name="connsiteX27-48941" fmla="*/ 5311338 w 6105267"/>
              <a:gd name="connsiteY27-48942" fmla="*/ 2404034 h 6858000"/>
              <a:gd name="connsiteX28-48943" fmla="*/ 5338366 w 6105267"/>
              <a:gd name="connsiteY28-48944" fmla="*/ 2465052 h 6858000"/>
              <a:gd name="connsiteX29-48945" fmla="*/ 5371263 w 6105267"/>
              <a:gd name="connsiteY29-48946" fmla="*/ 2586413 h 6858000"/>
              <a:gd name="connsiteX30-48947" fmla="*/ 5407503 w 6105267"/>
              <a:gd name="connsiteY30-48948" fmla="*/ 2786290 h 6858000"/>
              <a:gd name="connsiteX31-48949" fmla="*/ 5407356 w 6105267"/>
              <a:gd name="connsiteY31-48950" fmla="*/ 2787545 h 6858000"/>
              <a:gd name="connsiteX32-48951" fmla="*/ 5457023 w 6105267"/>
              <a:gd name="connsiteY32-48952" fmla="*/ 2858292 h 6858000"/>
              <a:gd name="connsiteX33-48953" fmla="*/ 5503944 w 6105267"/>
              <a:gd name="connsiteY33-48954" fmla="*/ 3123335 h 6858000"/>
              <a:gd name="connsiteX34-48955" fmla="*/ 5525532 w 6105267"/>
              <a:gd name="connsiteY34-48956" fmla="*/ 3258473 h 6858000"/>
              <a:gd name="connsiteX35-48957" fmla="*/ 5589758 w 6105267"/>
              <a:gd name="connsiteY35-48958" fmla="*/ 3453699 h 6858000"/>
              <a:gd name="connsiteX36-48959" fmla="*/ 5596144 w 6105267"/>
              <a:gd name="connsiteY36-48960" fmla="*/ 3534624 h 6858000"/>
              <a:gd name="connsiteX37-48961" fmla="*/ 5597750 w 6105267"/>
              <a:gd name="connsiteY37-48962" fmla="*/ 3534129 h 6858000"/>
              <a:gd name="connsiteX38-48963" fmla="*/ 5618377 w 6105267"/>
              <a:gd name="connsiteY38-48964" fmla="*/ 3588431 h 6858000"/>
              <a:gd name="connsiteX39-48965" fmla="*/ 5655472 w 6105267"/>
              <a:gd name="connsiteY39-48966" fmla="*/ 3678877 h 6858000"/>
              <a:gd name="connsiteX40-48967" fmla="*/ 5683015 w 6105267"/>
              <a:gd name="connsiteY40-48968" fmla="*/ 3762025 h 6858000"/>
              <a:gd name="connsiteX41-48969" fmla="*/ 5696643 w 6105267"/>
              <a:gd name="connsiteY41-48970" fmla="*/ 3773888 h 6858000"/>
              <a:gd name="connsiteX42-48971" fmla="*/ 5768491 w 6105267"/>
              <a:gd name="connsiteY42-48972" fmla="*/ 3914399 h 6858000"/>
              <a:gd name="connsiteX43-48973" fmla="*/ 5793123 w 6105267"/>
              <a:gd name="connsiteY43-48974" fmla="*/ 3969952 h 6858000"/>
              <a:gd name="connsiteX44-48975" fmla="*/ 5808321 w 6105267"/>
              <a:gd name="connsiteY44-48976" fmla="*/ 3988153 h 6858000"/>
              <a:gd name="connsiteX45-48977" fmla="*/ 5860672 w 6105267"/>
              <a:gd name="connsiteY45-48978" fmla="*/ 4061579 h 6858000"/>
              <a:gd name="connsiteX46-48979" fmla="*/ 5894095 w 6105267"/>
              <a:gd name="connsiteY46-48980" fmla="*/ 4128857 h 6858000"/>
              <a:gd name="connsiteX47-48981" fmla="*/ 5903513 w 6105267"/>
              <a:gd name="connsiteY47-48982" fmla="*/ 4187661 h 6858000"/>
              <a:gd name="connsiteX48-48983" fmla="*/ 5949086 w 6105267"/>
              <a:gd name="connsiteY48-48984" fmla="*/ 4366139 h 6858000"/>
              <a:gd name="connsiteX49-48985" fmla="*/ 5949261 w 6105267"/>
              <a:gd name="connsiteY49-48986" fmla="*/ 4449185 h 6858000"/>
              <a:gd name="connsiteX50-48987" fmla="*/ 5961816 w 6105267"/>
              <a:gd name="connsiteY50-48988" fmla="*/ 4494562 h 6858000"/>
              <a:gd name="connsiteX51-48989" fmla="*/ 5998138 w 6105267"/>
              <a:gd name="connsiteY51-48990" fmla="*/ 4697518 h 6858000"/>
              <a:gd name="connsiteX52-48991" fmla="*/ 6007819 w 6105267"/>
              <a:gd name="connsiteY52-48992" fmla="*/ 4858148 h 6858000"/>
              <a:gd name="connsiteX53-48993" fmla="*/ 6007749 w 6105267"/>
              <a:gd name="connsiteY53-48994" fmla="*/ 4964715 h 6858000"/>
              <a:gd name="connsiteX54-48995" fmla="*/ 6005269 w 6105267"/>
              <a:gd name="connsiteY54-48996" fmla="*/ 5150567 h 6858000"/>
              <a:gd name="connsiteX55-48997" fmla="*/ 6001127 w 6105267"/>
              <a:gd name="connsiteY55-48998" fmla="*/ 5164609 h 6858000"/>
              <a:gd name="connsiteX56-48999" fmla="*/ 5998514 w 6105267"/>
              <a:gd name="connsiteY56-49000" fmla="*/ 5189673 h 6858000"/>
              <a:gd name="connsiteX57-49001" fmla="*/ 6036748 w 6105267"/>
              <a:gd name="connsiteY57-49002" fmla="*/ 5322752 h 6858000"/>
              <a:gd name="connsiteX58-49003" fmla="*/ 6037677 w 6105267"/>
              <a:gd name="connsiteY58-49004" fmla="*/ 5354807 h 6858000"/>
              <a:gd name="connsiteX59-49005" fmla="*/ 6053435 w 6105267"/>
              <a:gd name="connsiteY59-49006" fmla="*/ 5387547 h 6858000"/>
              <a:gd name="connsiteX60-49007" fmla="*/ 6068640 w 6105267"/>
              <a:gd name="connsiteY60-49008" fmla="*/ 5474503 h 6858000"/>
              <a:gd name="connsiteX61-49009" fmla="*/ 6080922 w 6105267"/>
              <a:gd name="connsiteY61-49010" fmla="*/ 5561070 h 6858000"/>
              <a:gd name="connsiteX62-49011" fmla="*/ 6096949 w 6105267"/>
              <a:gd name="connsiteY62-49012" fmla="*/ 5648179 h 6858000"/>
              <a:gd name="connsiteX63-49013" fmla="*/ 6096746 w 6105267"/>
              <a:gd name="connsiteY63-49014" fmla="*/ 5862844 h 6858000"/>
              <a:gd name="connsiteX64-49015" fmla="*/ 6045436 w 6105267"/>
              <a:gd name="connsiteY64-49016" fmla="*/ 6124480 h 6858000"/>
              <a:gd name="connsiteX65-49017" fmla="*/ 6030489 w 6105267"/>
              <a:gd name="connsiteY65-49018" fmla="*/ 6317666 h 6858000"/>
              <a:gd name="connsiteX66-49019" fmla="*/ 6007492 w 6105267"/>
              <a:gd name="connsiteY66-49020" fmla="*/ 6440818 h 6858000"/>
              <a:gd name="connsiteX67-49021" fmla="*/ 6009467 w 6105267"/>
              <a:gd name="connsiteY67-49022" fmla="*/ 6487076 h 6858000"/>
              <a:gd name="connsiteX68-49023" fmla="*/ 5995064 w 6105267"/>
              <a:gd name="connsiteY68-49024" fmla="*/ 6540791 h 6858000"/>
              <a:gd name="connsiteX69-49025" fmla="*/ 5986207 w 6105267"/>
              <a:gd name="connsiteY69-49026" fmla="*/ 6695855 h 6858000"/>
              <a:gd name="connsiteX70-49027" fmla="*/ 5979428 w 6105267"/>
              <a:gd name="connsiteY70-49028" fmla="*/ 6754678 h 6858000"/>
              <a:gd name="connsiteX71-49029" fmla="*/ 5984543 w 6105267"/>
              <a:gd name="connsiteY71-49030" fmla="*/ 6811016 h 6858000"/>
              <a:gd name="connsiteX72-49031" fmla="*/ 5979671 w 6105267"/>
              <a:gd name="connsiteY72-49032" fmla="*/ 6858000 h 6858000"/>
              <a:gd name="connsiteX73-49033" fmla="*/ 0 w 6105267"/>
              <a:gd name="connsiteY73-49034" fmla="*/ 6858000 h 6858000"/>
              <a:gd name="connsiteX74-49035" fmla="*/ 0 w 6105267"/>
              <a:gd name="connsiteY74-49036" fmla="*/ 0 h 6858000"/>
              <a:gd name="connsiteX0-49037" fmla="*/ 0 w 6105267"/>
              <a:gd name="connsiteY0-49038" fmla="*/ 0 h 6858000"/>
              <a:gd name="connsiteX1-49039" fmla="*/ 4965888 w 6105267"/>
              <a:gd name="connsiteY1-49040" fmla="*/ 0 h 6858000"/>
              <a:gd name="connsiteX2-49041" fmla="*/ 4967767 w 6105267"/>
              <a:gd name="connsiteY2-49042" fmla="*/ 7930 h 6858000"/>
              <a:gd name="connsiteX3-49043" fmla="*/ 4979444 w 6105267"/>
              <a:gd name="connsiteY3-49044" fmla="*/ 43921 h 6858000"/>
              <a:gd name="connsiteX4-49045" fmla="*/ 5075458 w 6105267"/>
              <a:gd name="connsiteY4-49046" fmla="*/ 264355 h 6858000"/>
              <a:gd name="connsiteX5-49047" fmla="*/ 5081175 w 6105267"/>
              <a:gd name="connsiteY5-49048" fmla="*/ 277448 h 6858000"/>
              <a:gd name="connsiteX6-49049" fmla="*/ 5097011 w 6105267"/>
              <a:gd name="connsiteY6-49050" fmla="*/ 355616 h 6858000"/>
              <a:gd name="connsiteX7-49051" fmla="*/ 5153000 w 6105267"/>
              <a:gd name="connsiteY7-49052" fmla="*/ 507134 h 6858000"/>
              <a:gd name="connsiteX8-49053" fmla="*/ 5171282 w 6105267"/>
              <a:gd name="connsiteY8-49054" fmla="*/ 602071 h 6858000"/>
              <a:gd name="connsiteX9-49055" fmla="*/ 5189051 w 6105267"/>
              <a:gd name="connsiteY9-49056" fmla="*/ 782518 h 6858000"/>
              <a:gd name="connsiteX10-49057" fmla="*/ 5218707 w 6105267"/>
              <a:gd name="connsiteY10-49058" fmla="*/ 886387 h 6858000"/>
              <a:gd name="connsiteX11-49059" fmla="*/ 5221281 w 6105267"/>
              <a:gd name="connsiteY11-49060" fmla="*/ 920873 h 6858000"/>
              <a:gd name="connsiteX12-49061" fmla="*/ 5201018 w 6105267"/>
              <a:gd name="connsiteY12-49062" fmla="*/ 1095027 h 6858000"/>
              <a:gd name="connsiteX13-49063" fmla="*/ 5205902 w 6105267"/>
              <a:gd name="connsiteY13-49064" fmla="*/ 1203021 h 6858000"/>
              <a:gd name="connsiteX14-49065" fmla="*/ 5207532 w 6105267"/>
              <a:gd name="connsiteY14-49066" fmla="*/ 1278975 h 6858000"/>
              <a:gd name="connsiteX15-49067" fmla="*/ 5225968 w 6105267"/>
              <a:gd name="connsiteY15-49068" fmla="*/ 1357994 h 6858000"/>
              <a:gd name="connsiteX16-49069" fmla="*/ 5226675 w 6105267"/>
              <a:gd name="connsiteY16-49070" fmla="*/ 1385685 h 6858000"/>
              <a:gd name="connsiteX17-49071" fmla="*/ 5237226 w 6105267"/>
              <a:gd name="connsiteY17-49072" fmla="*/ 1441327 h 6858000"/>
              <a:gd name="connsiteX18-49073" fmla="*/ 5255653 w 6105267"/>
              <a:gd name="connsiteY18-49074" fmla="*/ 1524712 h 6858000"/>
              <a:gd name="connsiteX19-49075" fmla="*/ 5263491 w 6105267"/>
              <a:gd name="connsiteY19-49076" fmla="*/ 1642938 h 6858000"/>
              <a:gd name="connsiteX20-49077" fmla="*/ 5256552 w 6105267"/>
              <a:gd name="connsiteY20-49078" fmla="*/ 1672509 h 6858000"/>
              <a:gd name="connsiteX21-49079" fmla="*/ 5264549 w 6105267"/>
              <a:gd name="connsiteY21-49080" fmla="*/ 1837572 h 6858000"/>
              <a:gd name="connsiteX22-49081" fmla="*/ 5255696 w 6105267"/>
              <a:gd name="connsiteY22-49082" fmla="*/ 1953770 h 6858000"/>
              <a:gd name="connsiteX23-49083" fmla="*/ 5252592 w 6105267"/>
              <a:gd name="connsiteY23-49084" fmla="*/ 2092210 h 6858000"/>
              <a:gd name="connsiteX24-49085" fmla="*/ 5257248 w 6105267"/>
              <a:gd name="connsiteY24-49086" fmla="*/ 2203922 h 6858000"/>
              <a:gd name="connsiteX25-49087" fmla="*/ 5262551 w 6105267"/>
              <a:gd name="connsiteY25-49088" fmla="*/ 2288050 h 6858000"/>
              <a:gd name="connsiteX26-49089" fmla="*/ 5293877 w 6105267"/>
              <a:gd name="connsiteY26-49090" fmla="*/ 2368649 h 6858000"/>
              <a:gd name="connsiteX27-49091" fmla="*/ 5311338 w 6105267"/>
              <a:gd name="connsiteY27-49092" fmla="*/ 2404034 h 6858000"/>
              <a:gd name="connsiteX28-49093" fmla="*/ 5338366 w 6105267"/>
              <a:gd name="connsiteY28-49094" fmla="*/ 2465052 h 6858000"/>
              <a:gd name="connsiteX29-49095" fmla="*/ 5371263 w 6105267"/>
              <a:gd name="connsiteY29-49096" fmla="*/ 2586413 h 6858000"/>
              <a:gd name="connsiteX30-49097" fmla="*/ 5407503 w 6105267"/>
              <a:gd name="connsiteY30-49098" fmla="*/ 2786290 h 6858000"/>
              <a:gd name="connsiteX31-49099" fmla="*/ 5407356 w 6105267"/>
              <a:gd name="connsiteY31-49100" fmla="*/ 2787545 h 6858000"/>
              <a:gd name="connsiteX32-49101" fmla="*/ 5457023 w 6105267"/>
              <a:gd name="connsiteY32-49102" fmla="*/ 2858292 h 6858000"/>
              <a:gd name="connsiteX33-49103" fmla="*/ 5503944 w 6105267"/>
              <a:gd name="connsiteY33-49104" fmla="*/ 3123335 h 6858000"/>
              <a:gd name="connsiteX34-49105" fmla="*/ 5525532 w 6105267"/>
              <a:gd name="connsiteY34-49106" fmla="*/ 3258473 h 6858000"/>
              <a:gd name="connsiteX35-49107" fmla="*/ 5589758 w 6105267"/>
              <a:gd name="connsiteY35-49108" fmla="*/ 3453699 h 6858000"/>
              <a:gd name="connsiteX36-49109" fmla="*/ 5596144 w 6105267"/>
              <a:gd name="connsiteY36-49110" fmla="*/ 3534624 h 6858000"/>
              <a:gd name="connsiteX37-49111" fmla="*/ 5597750 w 6105267"/>
              <a:gd name="connsiteY37-49112" fmla="*/ 3534129 h 6858000"/>
              <a:gd name="connsiteX38-49113" fmla="*/ 5618377 w 6105267"/>
              <a:gd name="connsiteY38-49114" fmla="*/ 3588431 h 6858000"/>
              <a:gd name="connsiteX39-49115" fmla="*/ 5655472 w 6105267"/>
              <a:gd name="connsiteY39-49116" fmla="*/ 3678877 h 6858000"/>
              <a:gd name="connsiteX40-49117" fmla="*/ 5683015 w 6105267"/>
              <a:gd name="connsiteY40-49118" fmla="*/ 3762025 h 6858000"/>
              <a:gd name="connsiteX41-49119" fmla="*/ 5696643 w 6105267"/>
              <a:gd name="connsiteY41-49120" fmla="*/ 3773888 h 6858000"/>
              <a:gd name="connsiteX42-49121" fmla="*/ 5768491 w 6105267"/>
              <a:gd name="connsiteY42-49122" fmla="*/ 3914399 h 6858000"/>
              <a:gd name="connsiteX43-49123" fmla="*/ 5793123 w 6105267"/>
              <a:gd name="connsiteY43-49124" fmla="*/ 3969952 h 6858000"/>
              <a:gd name="connsiteX44-49125" fmla="*/ 5808321 w 6105267"/>
              <a:gd name="connsiteY44-49126" fmla="*/ 3988153 h 6858000"/>
              <a:gd name="connsiteX45-49127" fmla="*/ 5860672 w 6105267"/>
              <a:gd name="connsiteY45-49128" fmla="*/ 4061579 h 6858000"/>
              <a:gd name="connsiteX46-49129" fmla="*/ 5894095 w 6105267"/>
              <a:gd name="connsiteY46-49130" fmla="*/ 4128857 h 6858000"/>
              <a:gd name="connsiteX47-49131" fmla="*/ 5903513 w 6105267"/>
              <a:gd name="connsiteY47-49132" fmla="*/ 4187661 h 6858000"/>
              <a:gd name="connsiteX48-49133" fmla="*/ 5949086 w 6105267"/>
              <a:gd name="connsiteY48-49134" fmla="*/ 4366139 h 6858000"/>
              <a:gd name="connsiteX49-49135" fmla="*/ 5949261 w 6105267"/>
              <a:gd name="connsiteY49-49136" fmla="*/ 4449185 h 6858000"/>
              <a:gd name="connsiteX50-49137" fmla="*/ 5961816 w 6105267"/>
              <a:gd name="connsiteY50-49138" fmla="*/ 4494562 h 6858000"/>
              <a:gd name="connsiteX51-49139" fmla="*/ 5998138 w 6105267"/>
              <a:gd name="connsiteY51-49140" fmla="*/ 4697518 h 6858000"/>
              <a:gd name="connsiteX52-49141" fmla="*/ 6007819 w 6105267"/>
              <a:gd name="connsiteY52-49142" fmla="*/ 4858148 h 6858000"/>
              <a:gd name="connsiteX53-49143" fmla="*/ 6007749 w 6105267"/>
              <a:gd name="connsiteY53-49144" fmla="*/ 4964715 h 6858000"/>
              <a:gd name="connsiteX54-49145" fmla="*/ 6005269 w 6105267"/>
              <a:gd name="connsiteY54-49146" fmla="*/ 5150567 h 6858000"/>
              <a:gd name="connsiteX55-49147" fmla="*/ 6001127 w 6105267"/>
              <a:gd name="connsiteY55-49148" fmla="*/ 5164609 h 6858000"/>
              <a:gd name="connsiteX56-49149" fmla="*/ 5998514 w 6105267"/>
              <a:gd name="connsiteY56-49150" fmla="*/ 5189673 h 6858000"/>
              <a:gd name="connsiteX57-49151" fmla="*/ 6036748 w 6105267"/>
              <a:gd name="connsiteY57-49152" fmla="*/ 5322752 h 6858000"/>
              <a:gd name="connsiteX58-49153" fmla="*/ 6037677 w 6105267"/>
              <a:gd name="connsiteY58-49154" fmla="*/ 5354807 h 6858000"/>
              <a:gd name="connsiteX59-49155" fmla="*/ 6053435 w 6105267"/>
              <a:gd name="connsiteY59-49156" fmla="*/ 5387547 h 6858000"/>
              <a:gd name="connsiteX60-49157" fmla="*/ 6068640 w 6105267"/>
              <a:gd name="connsiteY60-49158" fmla="*/ 5474503 h 6858000"/>
              <a:gd name="connsiteX61-49159" fmla="*/ 6080922 w 6105267"/>
              <a:gd name="connsiteY61-49160" fmla="*/ 5561070 h 6858000"/>
              <a:gd name="connsiteX62-49161" fmla="*/ 6096949 w 6105267"/>
              <a:gd name="connsiteY62-49162" fmla="*/ 5648179 h 6858000"/>
              <a:gd name="connsiteX63-49163" fmla="*/ 6096746 w 6105267"/>
              <a:gd name="connsiteY63-49164" fmla="*/ 5862844 h 6858000"/>
              <a:gd name="connsiteX64-49165" fmla="*/ 6045436 w 6105267"/>
              <a:gd name="connsiteY64-49166" fmla="*/ 6124480 h 6858000"/>
              <a:gd name="connsiteX65-49167" fmla="*/ 6030489 w 6105267"/>
              <a:gd name="connsiteY65-49168" fmla="*/ 6317666 h 6858000"/>
              <a:gd name="connsiteX66-49169" fmla="*/ 6007492 w 6105267"/>
              <a:gd name="connsiteY66-49170" fmla="*/ 6440818 h 6858000"/>
              <a:gd name="connsiteX67-49171" fmla="*/ 6009467 w 6105267"/>
              <a:gd name="connsiteY67-49172" fmla="*/ 6487076 h 6858000"/>
              <a:gd name="connsiteX68-49173" fmla="*/ 5995064 w 6105267"/>
              <a:gd name="connsiteY68-49174" fmla="*/ 6540791 h 6858000"/>
              <a:gd name="connsiteX69-49175" fmla="*/ 5986207 w 6105267"/>
              <a:gd name="connsiteY69-49176" fmla="*/ 6695855 h 6858000"/>
              <a:gd name="connsiteX70-49177" fmla="*/ 5979428 w 6105267"/>
              <a:gd name="connsiteY70-49178" fmla="*/ 6754678 h 6858000"/>
              <a:gd name="connsiteX71-49179" fmla="*/ 5984543 w 6105267"/>
              <a:gd name="connsiteY71-49180" fmla="*/ 6811016 h 6858000"/>
              <a:gd name="connsiteX72-49181" fmla="*/ 5979671 w 6105267"/>
              <a:gd name="connsiteY72-49182" fmla="*/ 6858000 h 6858000"/>
              <a:gd name="connsiteX73-49183" fmla="*/ 0 w 6105267"/>
              <a:gd name="connsiteY73-49184" fmla="*/ 6858000 h 6858000"/>
              <a:gd name="connsiteX74-49185" fmla="*/ 0 w 6105267"/>
              <a:gd name="connsiteY74-49186" fmla="*/ 0 h 6858000"/>
              <a:gd name="connsiteX0-49187" fmla="*/ 0 w 6105267"/>
              <a:gd name="connsiteY0-49188" fmla="*/ 0 h 6858000"/>
              <a:gd name="connsiteX1-49189" fmla="*/ 4965888 w 6105267"/>
              <a:gd name="connsiteY1-49190" fmla="*/ 0 h 6858000"/>
              <a:gd name="connsiteX2-49191" fmla="*/ 4967767 w 6105267"/>
              <a:gd name="connsiteY2-49192" fmla="*/ 7930 h 6858000"/>
              <a:gd name="connsiteX3-49193" fmla="*/ 4979444 w 6105267"/>
              <a:gd name="connsiteY3-49194" fmla="*/ 43921 h 6858000"/>
              <a:gd name="connsiteX4-49195" fmla="*/ 5075458 w 6105267"/>
              <a:gd name="connsiteY4-49196" fmla="*/ 264355 h 6858000"/>
              <a:gd name="connsiteX5-49197" fmla="*/ 5081175 w 6105267"/>
              <a:gd name="connsiteY5-49198" fmla="*/ 277448 h 6858000"/>
              <a:gd name="connsiteX6-49199" fmla="*/ 5097011 w 6105267"/>
              <a:gd name="connsiteY6-49200" fmla="*/ 355616 h 6858000"/>
              <a:gd name="connsiteX7-49201" fmla="*/ 5153000 w 6105267"/>
              <a:gd name="connsiteY7-49202" fmla="*/ 507134 h 6858000"/>
              <a:gd name="connsiteX8-49203" fmla="*/ 5171282 w 6105267"/>
              <a:gd name="connsiteY8-49204" fmla="*/ 602071 h 6858000"/>
              <a:gd name="connsiteX9-49205" fmla="*/ 5189051 w 6105267"/>
              <a:gd name="connsiteY9-49206" fmla="*/ 782518 h 6858000"/>
              <a:gd name="connsiteX10-49207" fmla="*/ 5218707 w 6105267"/>
              <a:gd name="connsiteY10-49208" fmla="*/ 886387 h 6858000"/>
              <a:gd name="connsiteX11-49209" fmla="*/ 5221281 w 6105267"/>
              <a:gd name="connsiteY11-49210" fmla="*/ 920873 h 6858000"/>
              <a:gd name="connsiteX12-49211" fmla="*/ 5201018 w 6105267"/>
              <a:gd name="connsiteY12-49212" fmla="*/ 1095027 h 6858000"/>
              <a:gd name="connsiteX13-49213" fmla="*/ 5205902 w 6105267"/>
              <a:gd name="connsiteY13-49214" fmla="*/ 1203021 h 6858000"/>
              <a:gd name="connsiteX14-49215" fmla="*/ 5207532 w 6105267"/>
              <a:gd name="connsiteY14-49216" fmla="*/ 1278975 h 6858000"/>
              <a:gd name="connsiteX15-49217" fmla="*/ 5225968 w 6105267"/>
              <a:gd name="connsiteY15-49218" fmla="*/ 1357994 h 6858000"/>
              <a:gd name="connsiteX16-49219" fmla="*/ 5226675 w 6105267"/>
              <a:gd name="connsiteY16-49220" fmla="*/ 1385685 h 6858000"/>
              <a:gd name="connsiteX17-49221" fmla="*/ 5237226 w 6105267"/>
              <a:gd name="connsiteY17-49222" fmla="*/ 1441327 h 6858000"/>
              <a:gd name="connsiteX18-49223" fmla="*/ 5255653 w 6105267"/>
              <a:gd name="connsiteY18-49224" fmla="*/ 1524712 h 6858000"/>
              <a:gd name="connsiteX19-49225" fmla="*/ 5263491 w 6105267"/>
              <a:gd name="connsiteY19-49226" fmla="*/ 1642938 h 6858000"/>
              <a:gd name="connsiteX20-49227" fmla="*/ 5256552 w 6105267"/>
              <a:gd name="connsiteY20-49228" fmla="*/ 1672509 h 6858000"/>
              <a:gd name="connsiteX21-49229" fmla="*/ 5264549 w 6105267"/>
              <a:gd name="connsiteY21-49230" fmla="*/ 1837572 h 6858000"/>
              <a:gd name="connsiteX22-49231" fmla="*/ 5255696 w 6105267"/>
              <a:gd name="connsiteY22-49232" fmla="*/ 1953770 h 6858000"/>
              <a:gd name="connsiteX23-49233" fmla="*/ 5252592 w 6105267"/>
              <a:gd name="connsiteY23-49234" fmla="*/ 2092210 h 6858000"/>
              <a:gd name="connsiteX24-49235" fmla="*/ 5257248 w 6105267"/>
              <a:gd name="connsiteY24-49236" fmla="*/ 2203922 h 6858000"/>
              <a:gd name="connsiteX25-49237" fmla="*/ 5262551 w 6105267"/>
              <a:gd name="connsiteY25-49238" fmla="*/ 2288050 h 6858000"/>
              <a:gd name="connsiteX26-49239" fmla="*/ 5293877 w 6105267"/>
              <a:gd name="connsiteY26-49240" fmla="*/ 2368649 h 6858000"/>
              <a:gd name="connsiteX27-49241" fmla="*/ 5311338 w 6105267"/>
              <a:gd name="connsiteY27-49242" fmla="*/ 2404034 h 6858000"/>
              <a:gd name="connsiteX28-49243" fmla="*/ 5338366 w 6105267"/>
              <a:gd name="connsiteY28-49244" fmla="*/ 2465052 h 6858000"/>
              <a:gd name="connsiteX29-49245" fmla="*/ 5371263 w 6105267"/>
              <a:gd name="connsiteY29-49246" fmla="*/ 2586413 h 6858000"/>
              <a:gd name="connsiteX30-49247" fmla="*/ 5407503 w 6105267"/>
              <a:gd name="connsiteY30-49248" fmla="*/ 2786290 h 6858000"/>
              <a:gd name="connsiteX31-49249" fmla="*/ 5407356 w 6105267"/>
              <a:gd name="connsiteY31-49250" fmla="*/ 2787545 h 6858000"/>
              <a:gd name="connsiteX32-49251" fmla="*/ 5457023 w 6105267"/>
              <a:gd name="connsiteY32-49252" fmla="*/ 2858292 h 6858000"/>
              <a:gd name="connsiteX33-49253" fmla="*/ 5503944 w 6105267"/>
              <a:gd name="connsiteY33-49254" fmla="*/ 3123335 h 6858000"/>
              <a:gd name="connsiteX34-49255" fmla="*/ 5525532 w 6105267"/>
              <a:gd name="connsiteY34-49256" fmla="*/ 3258473 h 6858000"/>
              <a:gd name="connsiteX35-49257" fmla="*/ 5589758 w 6105267"/>
              <a:gd name="connsiteY35-49258" fmla="*/ 3453699 h 6858000"/>
              <a:gd name="connsiteX36-49259" fmla="*/ 5596144 w 6105267"/>
              <a:gd name="connsiteY36-49260" fmla="*/ 3534624 h 6858000"/>
              <a:gd name="connsiteX37-49261" fmla="*/ 5597750 w 6105267"/>
              <a:gd name="connsiteY37-49262" fmla="*/ 3534129 h 6858000"/>
              <a:gd name="connsiteX38-49263" fmla="*/ 5618377 w 6105267"/>
              <a:gd name="connsiteY38-49264" fmla="*/ 3588431 h 6858000"/>
              <a:gd name="connsiteX39-49265" fmla="*/ 5655472 w 6105267"/>
              <a:gd name="connsiteY39-49266" fmla="*/ 3678877 h 6858000"/>
              <a:gd name="connsiteX40-49267" fmla="*/ 5683015 w 6105267"/>
              <a:gd name="connsiteY40-49268" fmla="*/ 3762025 h 6858000"/>
              <a:gd name="connsiteX41-49269" fmla="*/ 5696643 w 6105267"/>
              <a:gd name="connsiteY41-49270" fmla="*/ 3773888 h 6858000"/>
              <a:gd name="connsiteX42-49271" fmla="*/ 5768491 w 6105267"/>
              <a:gd name="connsiteY42-49272" fmla="*/ 3914399 h 6858000"/>
              <a:gd name="connsiteX43-49273" fmla="*/ 5793123 w 6105267"/>
              <a:gd name="connsiteY43-49274" fmla="*/ 3969952 h 6858000"/>
              <a:gd name="connsiteX44-49275" fmla="*/ 5808321 w 6105267"/>
              <a:gd name="connsiteY44-49276" fmla="*/ 3988153 h 6858000"/>
              <a:gd name="connsiteX45-49277" fmla="*/ 5860672 w 6105267"/>
              <a:gd name="connsiteY45-49278" fmla="*/ 4061579 h 6858000"/>
              <a:gd name="connsiteX46-49279" fmla="*/ 5894095 w 6105267"/>
              <a:gd name="connsiteY46-49280" fmla="*/ 4128857 h 6858000"/>
              <a:gd name="connsiteX47-49281" fmla="*/ 5903513 w 6105267"/>
              <a:gd name="connsiteY47-49282" fmla="*/ 4187661 h 6858000"/>
              <a:gd name="connsiteX48-49283" fmla="*/ 5949086 w 6105267"/>
              <a:gd name="connsiteY48-49284" fmla="*/ 4366139 h 6858000"/>
              <a:gd name="connsiteX49-49285" fmla="*/ 5949261 w 6105267"/>
              <a:gd name="connsiteY49-49286" fmla="*/ 4449185 h 6858000"/>
              <a:gd name="connsiteX50-49287" fmla="*/ 5961816 w 6105267"/>
              <a:gd name="connsiteY50-49288" fmla="*/ 4494562 h 6858000"/>
              <a:gd name="connsiteX51-49289" fmla="*/ 5998138 w 6105267"/>
              <a:gd name="connsiteY51-49290" fmla="*/ 4697518 h 6858000"/>
              <a:gd name="connsiteX52-49291" fmla="*/ 6007819 w 6105267"/>
              <a:gd name="connsiteY52-49292" fmla="*/ 4858148 h 6858000"/>
              <a:gd name="connsiteX53-49293" fmla="*/ 6007749 w 6105267"/>
              <a:gd name="connsiteY53-49294" fmla="*/ 4964715 h 6858000"/>
              <a:gd name="connsiteX54-49295" fmla="*/ 6005269 w 6105267"/>
              <a:gd name="connsiteY54-49296" fmla="*/ 5150567 h 6858000"/>
              <a:gd name="connsiteX55-49297" fmla="*/ 6001127 w 6105267"/>
              <a:gd name="connsiteY55-49298" fmla="*/ 5164609 h 6858000"/>
              <a:gd name="connsiteX56-49299" fmla="*/ 5998514 w 6105267"/>
              <a:gd name="connsiteY56-49300" fmla="*/ 5189673 h 6858000"/>
              <a:gd name="connsiteX57-49301" fmla="*/ 6036748 w 6105267"/>
              <a:gd name="connsiteY57-49302" fmla="*/ 5322752 h 6858000"/>
              <a:gd name="connsiteX58-49303" fmla="*/ 6037677 w 6105267"/>
              <a:gd name="connsiteY58-49304" fmla="*/ 5354807 h 6858000"/>
              <a:gd name="connsiteX59-49305" fmla="*/ 6053435 w 6105267"/>
              <a:gd name="connsiteY59-49306" fmla="*/ 5387547 h 6858000"/>
              <a:gd name="connsiteX60-49307" fmla="*/ 6068640 w 6105267"/>
              <a:gd name="connsiteY60-49308" fmla="*/ 5474503 h 6858000"/>
              <a:gd name="connsiteX61-49309" fmla="*/ 6080922 w 6105267"/>
              <a:gd name="connsiteY61-49310" fmla="*/ 5561070 h 6858000"/>
              <a:gd name="connsiteX62-49311" fmla="*/ 6096949 w 6105267"/>
              <a:gd name="connsiteY62-49312" fmla="*/ 5648179 h 6858000"/>
              <a:gd name="connsiteX63-49313" fmla="*/ 6096746 w 6105267"/>
              <a:gd name="connsiteY63-49314" fmla="*/ 5862844 h 6858000"/>
              <a:gd name="connsiteX64-49315" fmla="*/ 6045436 w 6105267"/>
              <a:gd name="connsiteY64-49316" fmla="*/ 6124480 h 6858000"/>
              <a:gd name="connsiteX65-49317" fmla="*/ 6030489 w 6105267"/>
              <a:gd name="connsiteY65-49318" fmla="*/ 6317666 h 6858000"/>
              <a:gd name="connsiteX66-49319" fmla="*/ 6007492 w 6105267"/>
              <a:gd name="connsiteY66-49320" fmla="*/ 6440818 h 6858000"/>
              <a:gd name="connsiteX67-49321" fmla="*/ 6009467 w 6105267"/>
              <a:gd name="connsiteY67-49322" fmla="*/ 6487076 h 6858000"/>
              <a:gd name="connsiteX68-49323" fmla="*/ 5995064 w 6105267"/>
              <a:gd name="connsiteY68-49324" fmla="*/ 6540791 h 6858000"/>
              <a:gd name="connsiteX69-49325" fmla="*/ 5986207 w 6105267"/>
              <a:gd name="connsiteY69-49326" fmla="*/ 6695855 h 6858000"/>
              <a:gd name="connsiteX70-49327" fmla="*/ 5979428 w 6105267"/>
              <a:gd name="connsiteY70-49328" fmla="*/ 6754678 h 6858000"/>
              <a:gd name="connsiteX71-49329" fmla="*/ 5984543 w 6105267"/>
              <a:gd name="connsiteY71-49330" fmla="*/ 6811016 h 6858000"/>
              <a:gd name="connsiteX72-49331" fmla="*/ 5979671 w 6105267"/>
              <a:gd name="connsiteY72-49332" fmla="*/ 6858000 h 6858000"/>
              <a:gd name="connsiteX73-49333" fmla="*/ 0 w 6105267"/>
              <a:gd name="connsiteY73-49334" fmla="*/ 6858000 h 6858000"/>
              <a:gd name="connsiteX74-49335" fmla="*/ 0 w 6105267"/>
              <a:gd name="connsiteY74-49336" fmla="*/ 0 h 6858000"/>
              <a:gd name="connsiteX0-49337" fmla="*/ 0 w 6105267"/>
              <a:gd name="connsiteY0-49338" fmla="*/ 0 h 6858000"/>
              <a:gd name="connsiteX1-49339" fmla="*/ 4965888 w 6105267"/>
              <a:gd name="connsiteY1-49340" fmla="*/ 0 h 6858000"/>
              <a:gd name="connsiteX2-49341" fmla="*/ 4967767 w 6105267"/>
              <a:gd name="connsiteY2-49342" fmla="*/ 7930 h 6858000"/>
              <a:gd name="connsiteX3-49343" fmla="*/ 4979444 w 6105267"/>
              <a:gd name="connsiteY3-49344" fmla="*/ 43921 h 6858000"/>
              <a:gd name="connsiteX4-49345" fmla="*/ 5075458 w 6105267"/>
              <a:gd name="connsiteY4-49346" fmla="*/ 264355 h 6858000"/>
              <a:gd name="connsiteX5-49347" fmla="*/ 5081175 w 6105267"/>
              <a:gd name="connsiteY5-49348" fmla="*/ 277448 h 6858000"/>
              <a:gd name="connsiteX6-49349" fmla="*/ 5097011 w 6105267"/>
              <a:gd name="connsiteY6-49350" fmla="*/ 355616 h 6858000"/>
              <a:gd name="connsiteX7-49351" fmla="*/ 5153000 w 6105267"/>
              <a:gd name="connsiteY7-49352" fmla="*/ 507134 h 6858000"/>
              <a:gd name="connsiteX8-49353" fmla="*/ 5171282 w 6105267"/>
              <a:gd name="connsiteY8-49354" fmla="*/ 602071 h 6858000"/>
              <a:gd name="connsiteX9-49355" fmla="*/ 5189051 w 6105267"/>
              <a:gd name="connsiteY9-49356" fmla="*/ 782518 h 6858000"/>
              <a:gd name="connsiteX10-49357" fmla="*/ 5218707 w 6105267"/>
              <a:gd name="connsiteY10-49358" fmla="*/ 886387 h 6858000"/>
              <a:gd name="connsiteX11-49359" fmla="*/ 5221281 w 6105267"/>
              <a:gd name="connsiteY11-49360" fmla="*/ 920873 h 6858000"/>
              <a:gd name="connsiteX12-49361" fmla="*/ 5201018 w 6105267"/>
              <a:gd name="connsiteY12-49362" fmla="*/ 1095027 h 6858000"/>
              <a:gd name="connsiteX13-49363" fmla="*/ 5205902 w 6105267"/>
              <a:gd name="connsiteY13-49364" fmla="*/ 1203021 h 6858000"/>
              <a:gd name="connsiteX14-49365" fmla="*/ 5207532 w 6105267"/>
              <a:gd name="connsiteY14-49366" fmla="*/ 1278975 h 6858000"/>
              <a:gd name="connsiteX15-49367" fmla="*/ 5225968 w 6105267"/>
              <a:gd name="connsiteY15-49368" fmla="*/ 1357994 h 6858000"/>
              <a:gd name="connsiteX16-49369" fmla="*/ 5226675 w 6105267"/>
              <a:gd name="connsiteY16-49370" fmla="*/ 1385685 h 6858000"/>
              <a:gd name="connsiteX17-49371" fmla="*/ 5237226 w 6105267"/>
              <a:gd name="connsiteY17-49372" fmla="*/ 1441327 h 6858000"/>
              <a:gd name="connsiteX18-49373" fmla="*/ 5255653 w 6105267"/>
              <a:gd name="connsiteY18-49374" fmla="*/ 1524712 h 6858000"/>
              <a:gd name="connsiteX19-49375" fmla="*/ 5263491 w 6105267"/>
              <a:gd name="connsiteY19-49376" fmla="*/ 1642938 h 6858000"/>
              <a:gd name="connsiteX20-49377" fmla="*/ 5256552 w 6105267"/>
              <a:gd name="connsiteY20-49378" fmla="*/ 1672509 h 6858000"/>
              <a:gd name="connsiteX21-49379" fmla="*/ 5264549 w 6105267"/>
              <a:gd name="connsiteY21-49380" fmla="*/ 1837572 h 6858000"/>
              <a:gd name="connsiteX22-49381" fmla="*/ 5255696 w 6105267"/>
              <a:gd name="connsiteY22-49382" fmla="*/ 1953770 h 6858000"/>
              <a:gd name="connsiteX23-49383" fmla="*/ 5252592 w 6105267"/>
              <a:gd name="connsiteY23-49384" fmla="*/ 2092210 h 6858000"/>
              <a:gd name="connsiteX24-49385" fmla="*/ 5257248 w 6105267"/>
              <a:gd name="connsiteY24-49386" fmla="*/ 2203922 h 6858000"/>
              <a:gd name="connsiteX25-49387" fmla="*/ 5262551 w 6105267"/>
              <a:gd name="connsiteY25-49388" fmla="*/ 2288050 h 6858000"/>
              <a:gd name="connsiteX26-49389" fmla="*/ 5293877 w 6105267"/>
              <a:gd name="connsiteY26-49390" fmla="*/ 2368649 h 6858000"/>
              <a:gd name="connsiteX27-49391" fmla="*/ 5311338 w 6105267"/>
              <a:gd name="connsiteY27-49392" fmla="*/ 2404034 h 6858000"/>
              <a:gd name="connsiteX28-49393" fmla="*/ 5338366 w 6105267"/>
              <a:gd name="connsiteY28-49394" fmla="*/ 2465052 h 6858000"/>
              <a:gd name="connsiteX29-49395" fmla="*/ 5371263 w 6105267"/>
              <a:gd name="connsiteY29-49396" fmla="*/ 2586413 h 6858000"/>
              <a:gd name="connsiteX30-49397" fmla="*/ 5407503 w 6105267"/>
              <a:gd name="connsiteY30-49398" fmla="*/ 2786290 h 6858000"/>
              <a:gd name="connsiteX31-49399" fmla="*/ 5407356 w 6105267"/>
              <a:gd name="connsiteY31-49400" fmla="*/ 2787545 h 6858000"/>
              <a:gd name="connsiteX32-49401" fmla="*/ 5457023 w 6105267"/>
              <a:gd name="connsiteY32-49402" fmla="*/ 2858292 h 6858000"/>
              <a:gd name="connsiteX33-49403" fmla="*/ 5503944 w 6105267"/>
              <a:gd name="connsiteY33-49404" fmla="*/ 3123335 h 6858000"/>
              <a:gd name="connsiteX34-49405" fmla="*/ 5525532 w 6105267"/>
              <a:gd name="connsiteY34-49406" fmla="*/ 3258473 h 6858000"/>
              <a:gd name="connsiteX35-49407" fmla="*/ 5589758 w 6105267"/>
              <a:gd name="connsiteY35-49408" fmla="*/ 3453699 h 6858000"/>
              <a:gd name="connsiteX36-49409" fmla="*/ 5596144 w 6105267"/>
              <a:gd name="connsiteY36-49410" fmla="*/ 3534624 h 6858000"/>
              <a:gd name="connsiteX37-49411" fmla="*/ 5597750 w 6105267"/>
              <a:gd name="connsiteY37-49412" fmla="*/ 3534129 h 6858000"/>
              <a:gd name="connsiteX38-49413" fmla="*/ 5618377 w 6105267"/>
              <a:gd name="connsiteY38-49414" fmla="*/ 3588431 h 6858000"/>
              <a:gd name="connsiteX39-49415" fmla="*/ 5655472 w 6105267"/>
              <a:gd name="connsiteY39-49416" fmla="*/ 3678877 h 6858000"/>
              <a:gd name="connsiteX40-49417" fmla="*/ 5683015 w 6105267"/>
              <a:gd name="connsiteY40-49418" fmla="*/ 3762025 h 6858000"/>
              <a:gd name="connsiteX41-49419" fmla="*/ 5696643 w 6105267"/>
              <a:gd name="connsiteY41-49420" fmla="*/ 3773888 h 6858000"/>
              <a:gd name="connsiteX42-49421" fmla="*/ 5768491 w 6105267"/>
              <a:gd name="connsiteY42-49422" fmla="*/ 3914399 h 6858000"/>
              <a:gd name="connsiteX43-49423" fmla="*/ 5793123 w 6105267"/>
              <a:gd name="connsiteY43-49424" fmla="*/ 3969952 h 6858000"/>
              <a:gd name="connsiteX44-49425" fmla="*/ 5808321 w 6105267"/>
              <a:gd name="connsiteY44-49426" fmla="*/ 3988153 h 6858000"/>
              <a:gd name="connsiteX45-49427" fmla="*/ 5860672 w 6105267"/>
              <a:gd name="connsiteY45-49428" fmla="*/ 4061579 h 6858000"/>
              <a:gd name="connsiteX46-49429" fmla="*/ 5894095 w 6105267"/>
              <a:gd name="connsiteY46-49430" fmla="*/ 4128857 h 6858000"/>
              <a:gd name="connsiteX47-49431" fmla="*/ 5903513 w 6105267"/>
              <a:gd name="connsiteY47-49432" fmla="*/ 4187661 h 6858000"/>
              <a:gd name="connsiteX48-49433" fmla="*/ 5949086 w 6105267"/>
              <a:gd name="connsiteY48-49434" fmla="*/ 4366139 h 6858000"/>
              <a:gd name="connsiteX49-49435" fmla="*/ 5949261 w 6105267"/>
              <a:gd name="connsiteY49-49436" fmla="*/ 4449185 h 6858000"/>
              <a:gd name="connsiteX50-49437" fmla="*/ 5961816 w 6105267"/>
              <a:gd name="connsiteY50-49438" fmla="*/ 4494562 h 6858000"/>
              <a:gd name="connsiteX51-49439" fmla="*/ 5998138 w 6105267"/>
              <a:gd name="connsiteY51-49440" fmla="*/ 4697518 h 6858000"/>
              <a:gd name="connsiteX52-49441" fmla="*/ 6007819 w 6105267"/>
              <a:gd name="connsiteY52-49442" fmla="*/ 4858148 h 6858000"/>
              <a:gd name="connsiteX53-49443" fmla="*/ 6007749 w 6105267"/>
              <a:gd name="connsiteY53-49444" fmla="*/ 4964715 h 6858000"/>
              <a:gd name="connsiteX54-49445" fmla="*/ 6005269 w 6105267"/>
              <a:gd name="connsiteY54-49446" fmla="*/ 5150567 h 6858000"/>
              <a:gd name="connsiteX55-49447" fmla="*/ 6001127 w 6105267"/>
              <a:gd name="connsiteY55-49448" fmla="*/ 5164609 h 6858000"/>
              <a:gd name="connsiteX56-49449" fmla="*/ 5998514 w 6105267"/>
              <a:gd name="connsiteY56-49450" fmla="*/ 5189673 h 6858000"/>
              <a:gd name="connsiteX57-49451" fmla="*/ 6036748 w 6105267"/>
              <a:gd name="connsiteY57-49452" fmla="*/ 5322752 h 6858000"/>
              <a:gd name="connsiteX58-49453" fmla="*/ 6037677 w 6105267"/>
              <a:gd name="connsiteY58-49454" fmla="*/ 5354807 h 6858000"/>
              <a:gd name="connsiteX59-49455" fmla="*/ 6053435 w 6105267"/>
              <a:gd name="connsiteY59-49456" fmla="*/ 5387547 h 6858000"/>
              <a:gd name="connsiteX60-49457" fmla="*/ 6068640 w 6105267"/>
              <a:gd name="connsiteY60-49458" fmla="*/ 5474503 h 6858000"/>
              <a:gd name="connsiteX61-49459" fmla="*/ 6080922 w 6105267"/>
              <a:gd name="connsiteY61-49460" fmla="*/ 5561070 h 6858000"/>
              <a:gd name="connsiteX62-49461" fmla="*/ 6096949 w 6105267"/>
              <a:gd name="connsiteY62-49462" fmla="*/ 5648179 h 6858000"/>
              <a:gd name="connsiteX63-49463" fmla="*/ 6096746 w 6105267"/>
              <a:gd name="connsiteY63-49464" fmla="*/ 5862844 h 6858000"/>
              <a:gd name="connsiteX64-49465" fmla="*/ 6045436 w 6105267"/>
              <a:gd name="connsiteY64-49466" fmla="*/ 6124480 h 6858000"/>
              <a:gd name="connsiteX65-49467" fmla="*/ 6030489 w 6105267"/>
              <a:gd name="connsiteY65-49468" fmla="*/ 6317666 h 6858000"/>
              <a:gd name="connsiteX66-49469" fmla="*/ 6007492 w 6105267"/>
              <a:gd name="connsiteY66-49470" fmla="*/ 6440818 h 6858000"/>
              <a:gd name="connsiteX67-49471" fmla="*/ 6009467 w 6105267"/>
              <a:gd name="connsiteY67-49472" fmla="*/ 6487076 h 6858000"/>
              <a:gd name="connsiteX68-49473" fmla="*/ 5995064 w 6105267"/>
              <a:gd name="connsiteY68-49474" fmla="*/ 6540791 h 6858000"/>
              <a:gd name="connsiteX69-49475" fmla="*/ 5986207 w 6105267"/>
              <a:gd name="connsiteY69-49476" fmla="*/ 6695855 h 6858000"/>
              <a:gd name="connsiteX70-49477" fmla="*/ 5979428 w 6105267"/>
              <a:gd name="connsiteY70-49478" fmla="*/ 6754678 h 6858000"/>
              <a:gd name="connsiteX71-49479" fmla="*/ 5984543 w 6105267"/>
              <a:gd name="connsiteY71-49480" fmla="*/ 6811016 h 6858000"/>
              <a:gd name="connsiteX72-49481" fmla="*/ 5979671 w 6105267"/>
              <a:gd name="connsiteY72-49482" fmla="*/ 6858000 h 6858000"/>
              <a:gd name="connsiteX73-49483" fmla="*/ 0 w 6105267"/>
              <a:gd name="connsiteY73-49484" fmla="*/ 6858000 h 6858000"/>
              <a:gd name="connsiteX74-49485" fmla="*/ 0 w 6105267"/>
              <a:gd name="connsiteY74-49486" fmla="*/ 0 h 6858000"/>
              <a:gd name="connsiteX0-49487" fmla="*/ 0 w 6105267"/>
              <a:gd name="connsiteY0-49488" fmla="*/ 0 h 6858000"/>
              <a:gd name="connsiteX1-49489" fmla="*/ 4965888 w 6105267"/>
              <a:gd name="connsiteY1-49490" fmla="*/ 0 h 6858000"/>
              <a:gd name="connsiteX2-49491" fmla="*/ 4967767 w 6105267"/>
              <a:gd name="connsiteY2-49492" fmla="*/ 7930 h 6858000"/>
              <a:gd name="connsiteX3-49493" fmla="*/ 4979444 w 6105267"/>
              <a:gd name="connsiteY3-49494" fmla="*/ 43921 h 6858000"/>
              <a:gd name="connsiteX4-49495" fmla="*/ 5075458 w 6105267"/>
              <a:gd name="connsiteY4-49496" fmla="*/ 264355 h 6858000"/>
              <a:gd name="connsiteX5-49497" fmla="*/ 5081175 w 6105267"/>
              <a:gd name="connsiteY5-49498" fmla="*/ 277448 h 6858000"/>
              <a:gd name="connsiteX6-49499" fmla="*/ 5097011 w 6105267"/>
              <a:gd name="connsiteY6-49500" fmla="*/ 355616 h 6858000"/>
              <a:gd name="connsiteX7-49501" fmla="*/ 5153000 w 6105267"/>
              <a:gd name="connsiteY7-49502" fmla="*/ 507134 h 6858000"/>
              <a:gd name="connsiteX8-49503" fmla="*/ 5171282 w 6105267"/>
              <a:gd name="connsiteY8-49504" fmla="*/ 602071 h 6858000"/>
              <a:gd name="connsiteX9-49505" fmla="*/ 5189051 w 6105267"/>
              <a:gd name="connsiteY9-49506" fmla="*/ 782518 h 6858000"/>
              <a:gd name="connsiteX10-49507" fmla="*/ 5218707 w 6105267"/>
              <a:gd name="connsiteY10-49508" fmla="*/ 886387 h 6858000"/>
              <a:gd name="connsiteX11-49509" fmla="*/ 5221281 w 6105267"/>
              <a:gd name="connsiteY11-49510" fmla="*/ 920873 h 6858000"/>
              <a:gd name="connsiteX12-49511" fmla="*/ 5201018 w 6105267"/>
              <a:gd name="connsiteY12-49512" fmla="*/ 1095027 h 6858000"/>
              <a:gd name="connsiteX13-49513" fmla="*/ 5205902 w 6105267"/>
              <a:gd name="connsiteY13-49514" fmla="*/ 1203021 h 6858000"/>
              <a:gd name="connsiteX14-49515" fmla="*/ 5207532 w 6105267"/>
              <a:gd name="connsiteY14-49516" fmla="*/ 1278975 h 6858000"/>
              <a:gd name="connsiteX15-49517" fmla="*/ 5225968 w 6105267"/>
              <a:gd name="connsiteY15-49518" fmla="*/ 1357994 h 6858000"/>
              <a:gd name="connsiteX16-49519" fmla="*/ 5226675 w 6105267"/>
              <a:gd name="connsiteY16-49520" fmla="*/ 1385685 h 6858000"/>
              <a:gd name="connsiteX17-49521" fmla="*/ 5237226 w 6105267"/>
              <a:gd name="connsiteY17-49522" fmla="*/ 1441327 h 6858000"/>
              <a:gd name="connsiteX18-49523" fmla="*/ 5255653 w 6105267"/>
              <a:gd name="connsiteY18-49524" fmla="*/ 1524712 h 6858000"/>
              <a:gd name="connsiteX19-49525" fmla="*/ 5263491 w 6105267"/>
              <a:gd name="connsiteY19-49526" fmla="*/ 1642938 h 6858000"/>
              <a:gd name="connsiteX20-49527" fmla="*/ 5256552 w 6105267"/>
              <a:gd name="connsiteY20-49528" fmla="*/ 1672509 h 6858000"/>
              <a:gd name="connsiteX21-49529" fmla="*/ 5264549 w 6105267"/>
              <a:gd name="connsiteY21-49530" fmla="*/ 1837572 h 6858000"/>
              <a:gd name="connsiteX22-49531" fmla="*/ 5255696 w 6105267"/>
              <a:gd name="connsiteY22-49532" fmla="*/ 1953770 h 6858000"/>
              <a:gd name="connsiteX23-49533" fmla="*/ 5252592 w 6105267"/>
              <a:gd name="connsiteY23-49534" fmla="*/ 2092210 h 6858000"/>
              <a:gd name="connsiteX24-49535" fmla="*/ 5257248 w 6105267"/>
              <a:gd name="connsiteY24-49536" fmla="*/ 2203922 h 6858000"/>
              <a:gd name="connsiteX25-49537" fmla="*/ 5262551 w 6105267"/>
              <a:gd name="connsiteY25-49538" fmla="*/ 2288050 h 6858000"/>
              <a:gd name="connsiteX26-49539" fmla="*/ 5293877 w 6105267"/>
              <a:gd name="connsiteY26-49540" fmla="*/ 2368649 h 6858000"/>
              <a:gd name="connsiteX27-49541" fmla="*/ 5311338 w 6105267"/>
              <a:gd name="connsiteY27-49542" fmla="*/ 2404034 h 6858000"/>
              <a:gd name="connsiteX28-49543" fmla="*/ 5338366 w 6105267"/>
              <a:gd name="connsiteY28-49544" fmla="*/ 2465052 h 6858000"/>
              <a:gd name="connsiteX29-49545" fmla="*/ 5371263 w 6105267"/>
              <a:gd name="connsiteY29-49546" fmla="*/ 2586413 h 6858000"/>
              <a:gd name="connsiteX30-49547" fmla="*/ 5407503 w 6105267"/>
              <a:gd name="connsiteY30-49548" fmla="*/ 2786290 h 6858000"/>
              <a:gd name="connsiteX31-49549" fmla="*/ 5407356 w 6105267"/>
              <a:gd name="connsiteY31-49550" fmla="*/ 2787545 h 6858000"/>
              <a:gd name="connsiteX32-49551" fmla="*/ 5457023 w 6105267"/>
              <a:gd name="connsiteY32-49552" fmla="*/ 2858292 h 6858000"/>
              <a:gd name="connsiteX33-49553" fmla="*/ 5503944 w 6105267"/>
              <a:gd name="connsiteY33-49554" fmla="*/ 3123335 h 6858000"/>
              <a:gd name="connsiteX34-49555" fmla="*/ 5525532 w 6105267"/>
              <a:gd name="connsiteY34-49556" fmla="*/ 3258473 h 6858000"/>
              <a:gd name="connsiteX35-49557" fmla="*/ 5589758 w 6105267"/>
              <a:gd name="connsiteY35-49558" fmla="*/ 3453699 h 6858000"/>
              <a:gd name="connsiteX36-49559" fmla="*/ 5596144 w 6105267"/>
              <a:gd name="connsiteY36-49560" fmla="*/ 3534624 h 6858000"/>
              <a:gd name="connsiteX37-49561" fmla="*/ 5597750 w 6105267"/>
              <a:gd name="connsiteY37-49562" fmla="*/ 3534129 h 6858000"/>
              <a:gd name="connsiteX38-49563" fmla="*/ 5618377 w 6105267"/>
              <a:gd name="connsiteY38-49564" fmla="*/ 3588431 h 6858000"/>
              <a:gd name="connsiteX39-49565" fmla="*/ 5655472 w 6105267"/>
              <a:gd name="connsiteY39-49566" fmla="*/ 3678877 h 6858000"/>
              <a:gd name="connsiteX40-49567" fmla="*/ 5683015 w 6105267"/>
              <a:gd name="connsiteY40-49568" fmla="*/ 3762025 h 6858000"/>
              <a:gd name="connsiteX41-49569" fmla="*/ 5696643 w 6105267"/>
              <a:gd name="connsiteY41-49570" fmla="*/ 3773888 h 6858000"/>
              <a:gd name="connsiteX42-49571" fmla="*/ 5768491 w 6105267"/>
              <a:gd name="connsiteY42-49572" fmla="*/ 3914399 h 6858000"/>
              <a:gd name="connsiteX43-49573" fmla="*/ 5793123 w 6105267"/>
              <a:gd name="connsiteY43-49574" fmla="*/ 3969952 h 6858000"/>
              <a:gd name="connsiteX44-49575" fmla="*/ 5808321 w 6105267"/>
              <a:gd name="connsiteY44-49576" fmla="*/ 3988153 h 6858000"/>
              <a:gd name="connsiteX45-49577" fmla="*/ 5860672 w 6105267"/>
              <a:gd name="connsiteY45-49578" fmla="*/ 4061579 h 6858000"/>
              <a:gd name="connsiteX46-49579" fmla="*/ 5894095 w 6105267"/>
              <a:gd name="connsiteY46-49580" fmla="*/ 4128857 h 6858000"/>
              <a:gd name="connsiteX47-49581" fmla="*/ 5903513 w 6105267"/>
              <a:gd name="connsiteY47-49582" fmla="*/ 4187661 h 6858000"/>
              <a:gd name="connsiteX48-49583" fmla="*/ 5949086 w 6105267"/>
              <a:gd name="connsiteY48-49584" fmla="*/ 4366139 h 6858000"/>
              <a:gd name="connsiteX49-49585" fmla="*/ 5949261 w 6105267"/>
              <a:gd name="connsiteY49-49586" fmla="*/ 4449185 h 6858000"/>
              <a:gd name="connsiteX50-49587" fmla="*/ 5961816 w 6105267"/>
              <a:gd name="connsiteY50-49588" fmla="*/ 4494562 h 6858000"/>
              <a:gd name="connsiteX51-49589" fmla="*/ 5998138 w 6105267"/>
              <a:gd name="connsiteY51-49590" fmla="*/ 4697518 h 6858000"/>
              <a:gd name="connsiteX52-49591" fmla="*/ 6007819 w 6105267"/>
              <a:gd name="connsiteY52-49592" fmla="*/ 4858148 h 6858000"/>
              <a:gd name="connsiteX53-49593" fmla="*/ 6007749 w 6105267"/>
              <a:gd name="connsiteY53-49594" fmla="*/ 4964715 h 6858000"/>
              <a:gd name="connsiteX54-49595" fmla="*/ 6005269 w 6105267"/>
              <a:gd name="connsiteY54-49596" fmla="*/ 5150567 h 6858000"/>
              <a:gd name="connsiteX55-49597" fmla="*/ 6001127 w 6105267"/>
              <a:gd name="connsiteY55-49598" fmla="*/ 5164609 h 6858000"/>
              <a:gd name="connsiteX56-49599" fmla="*/ 5998514 w 6105267"/>
              <a:gd name="connsiteY56-49600" fmla="*/ 5189673 h 6858000"/>
              <a:gd name="connsiteX57-49601" fmla="*/ 6036748 w 6105267"/>
              <a:gd name="connsiteY57-49602" fmla="*/ 5322752 h 6858000"/>
              <a:gd name="connsiteX58-49603" fmla="*/ 6037677 w 6105267"/>
              <a:gd name="connsiteY58-49604" fmla="*/ 5354807 h 6858000"/>
              <a:gd name="connsiteX59-49605" fmla="*/ 6053435 w 6105267"/>
              <a:gd name="connsiteY59-49606" fmla="*/ 5387547 h 6858000"/>
              <a:gd name="connsiteX60-49607" fmla="*/ 6068640 w 6105267"/>
              <a:gd name="connsiteY60-49608" fmla="*/ 5474503 h 6858000"/>
              <a:gd name="connsiteX61-49609" fmla="*/ 6080922 w 6105267"/>
              <a:gd name="connsiteY61-49610" fmla="*/ 5561070 h 6858000"/>
              <a:gd name="connsiteX62-49611" fmla="*/ 6096949 w 6105267"/>
              <a:gd name="connsiteY62-49612" fmla="*/ 5648179 h 6858000"/>
              <a:gd name="connsiteX63-49613" fmla="*/ 6096746 w 6105267"/>
              <a:gd name="connsiteY63-49614" fmla="*/ 5862844 h 6858000"/>
              <a:gd name="connsiteX64-49615" fmla="*/ 6045436 w 6105267"/>
              <a:gd name="connsiteY64-49616" fmla="*/ 6124480 h 6858000"/>
              <a:gd name="connsiteX65-49617" fmla="*/ 6030489 w 6105267"/>
              <a:gd name="connsiteY65-49618" fmla="*/ 6317666 h 6858000"/>
              <a:gd name="connsiteX66-49619" fmla="*/ 6007492 w 6105267"/>
              <a:gd name="connsiteY66-49620" fmla="*/ 6440818 h 6858000"/>
              <a:gd name="connsiteX67-49621" fmla="*/ 6009467 w 6105267"/>
              <a:gd name="connsiteY67-49622" fmla="*/ 6487076 h 6858000"/>
              <a:gd name="connsiteX68-49623" fmla="*/ 5995064 w 6105267"/>
              <a:gd name="connsiteY68-49624" fmla="*/ 6540791 h 6858000"/>
              <a:gd name="connsiteX69-49625" fmla="*/ 5986207 w 6105267"/>
              <a:gd name="connsiteY69-49626" fmla="*/ 6695855 h 6858000"/>
              <a:gd name="connsiteX70-49627" fmla="*/ 5979428 w 6105267"/>
              <a:gd name="connsiteY70-49628" fmla="*/ 6754678 h 6858000"/>
              <a:gd name="connsiteX71-49629" fmla="*/ 5984543 w 6105267"/>
              <a:gd name="connsiteY71-49630" fmla="*/ 6811016 h 6858000"/>
              <a:gd name="connsiteX72-49631" fmla="*/ 5979671 w 6105267"/>
              <a:gd name="connsiteY72-49632" fmla="*/ 6858000 h 6858000"/>
              <a:gd name="connsiteX73-49633" fmla="*/ 0 w 6105267"/>
              <a:gd name="connsiteY73-49634" fmla="*/ 6858000 h 6858000"/>
              <a:gd name="connsiteX74-49635" fmla="*/ 0 w 6105267"/>
              <a:gd name="connsiteY74-49636" fmla="*/ 0 h 6858000"/>
              <a:gd name="connsiteX0-49637" fmla="*/ 0 w 6105267"/>
              <a:gd name="connsiteY0-49638" fmla="*/ 0 h 6858000"/>
              <a:gd name="connsiteX1-49639" fmla="*/ 4965888 w 6105267"/>
              <a:gd name="connsiteY1-49640" fmla="*/ 0 h 6858000"/>
              <a:gd name="connsiteX2-49641" fmla="*/ 4967767 w 6105267"/>
              <a:gd name="connsiteY2-49642" fmla="*/ 7930 h 6858000"/>
              <a:gd name="connsiteX3-49643" fmla="*/ 4979444 w 6105267"/>
              <a:gd name="connsiteY3-49644" fmla="*/ 43921 h 6858000"/>
              <a:gd name="connsiteX4-49645" fmla="*/ 5075458 w 6105267"/>
              <a:gd name="connsiteY4-49646" fmla="*/ 264355 h 6858000"/>
              <a:gd name="connsiteX5-49647" fmla="*/ 5081175 w 6105267"/>
              <a:gd name="connsiteY5-49648" fmla="*/ 277448 h 6858000"/>
              <a:gd name="connsiteX6-49649" fmla="*/ 5097011 w 6105267"/>
              <a:gd name="connsiteY6-49650" fmla="*/ 355616 h 6858000"/>
              <a:gd name="connsiteX7-49651" fmla="*/ 5153000 w 6105267"/>
              <a:gd name="connsiteY7-49652" fmla="*/ 507134 h 6858000"/>
              <a:gd name="connsiteX8-49653" fmla="*/ 5171282 w 6105267"/>
              <a:gd name="connsiteY8-49654" fmla="*/ 602071 h 6858000"/>
              <a:gd name="connsiteX9-49655" fmla="*/ 5189051 w 6105267"/>
              <a:gd name="connsiteY9-49656" fmla="*/ 782518 h 6858000"/>
              <a:gd name="connsiteX10-49657" fmla="*/ 5218707 w 6105267"/>
              <a:gd name="connsiteY10-49658" fmla="*/ 886387 h 6858000"/>
              <a:gd name="connsiteX11-49659" fmla="*/ 5221281 w 6105267"/>
              <a:gd name="connsiteY11-49660" fmla="*/ 920873 h 6858000"/>
              <a:gd name="connsiteX12-49661" fmla="*/ 5201018 w 6105267"/>
              <a:gd name="connsiteY12-49662" fmla="*/ 1095027 h 6858000"/>
              <a:gd name="connsiteX13-49663" fmla="*/ 5205902 w 6105267"/>
              <a:gd name="connsiteY13-49664" fmla="*/ 1203021 h 6858000"/>
              <a:gd name="connsiteX14-49665" fmla="*/ 5207532 w 6105267"/>
              <a:gd name="connsiteY14-49666" fmla="*/ 1278975 h 6858000"/>
              <a:gd name="connsiteX15-49667" fmla="*/ 5225968 w 6105267"/>
              <a:gd name="connsiteY15-49668" fmla="*/ 1357994 h 6858000"/>
              <a:gd name="connsiteX16-49669" fmla="*/ 5226675 w 6105267"/>
              <a:gd name="connsiteY16-49670" fmla="*/ 1385685 h 6858000"/>
              <a:gd name="connsiteX17-49671" fmla="*/ 5237226 w 6105267"/>
              <a:gd name="connsiteY17-49672" fmla="*/ 1441327 h 6858000"/>
              <a:gd name="connsiteX18-49673" fmla="*/ 5255653 w 6105267"/>
              <a:gd name="connsiteY18-49674" fmla="*/ 1524712 h 6858000"/>
              <a:gd name="connsiteX19-49675" fmla="*/ 5263491 w 6105267"/>
              <a:gd name="connsiteY19-49676" fmla="*/ 1642938 h 6858000"/>
              <a:gd name="connsiteX20-49677" fmla="*/ 5256552 w 6105267"/>
              <a:gd name="connsiteY20-49678" fmla="*/ 1672509 h 6858000"/>
              <a:gd name="connsiteX21-49679" fmla="*/ 5264549 w 6105267"/>
              <a:gd name="connsiteY21-49680" fmla="*/ 1837572 h 6858000"/>
              <a:gd name="connsiteX22-49681" fmla="*/ 5255696 w 6105267"/>
              <a:gd name="connsiteY22-49682" fmla="*/ 1953770 h 6858000"/>
              <a:gd name="connsiteX23-49683" fmla="*/ 5252592 w 6105267"/>
              <a:gd name="connsiteY23-49684" fmla="*/ 2092210 h 6858000"/>
              <a:gd name="connsiteX24-49685" fmla="*/ 5257248 w 6105267"/>
              <a:gd name="connsiteY24-49686" fmla="*/ 2203922 h 6858000"/>
              <a:gd name="connsiteX25-49687" fmla="*/ 5262551 w 6105267"/>
              <a:gd name="connsiteY25-49688" fmla="*/ 2288050 h 6858000"/>
              <a:gd name="connsiteX26-49689" fmla="*/ 5293877 w 6105267"/>
              <a:gd name="connsiteY26-49690" fmla="*/ 2368649 h 6858000"/>
              <a:gd name="connsiteX27-49691" fmla="*/ 5311338 w 6105267"/>
              <a:gd name="connsiteY27-49692" fmla="*/ 2404034 h 6858000"/>
              <a:gd name="connsiteX28-49693" fmla="*/ 5338366 w 6105267"/>
              <a:gd name="connsiteY28-49694" fmla="*/ 2465052 h 6858000"/>
              <a:gd name="connsiteX29-49695" fmla="*/ 5371263 w 6105267"/>
              <a:gd name="connsiteY29-49696" fmla="*/ 2586413 h 6858000"/>
              <a:gd name="connsiteX30-49697" fmla="*/ 5407503 w 6105267"/>
              <a:gd name="connsiteY30-49698" fmla="*/ 2786290 h 6858000"/>
              <a:gd name="connsiteX31-49699" fmla="*/ 5407356 w 6105267"/>
              <a:gd name="connsiteY31-49700" fmla="*/ 2787545 h 6858000"/>
              <a:gd name="connsiteX32-49701" fmla="*/ 5457023 w 6105267"/>
              <a:gd name="connsiteY32-49702" fmla="*/ 2858292 h 6858000"/>
              <a:gd name="connsiteX33-49703" fmla="*/ 5503944 w 6105267"/>
              <a:gd name="connsiteY33-49704" fmla="*/ 3123335 h 6858000"/>
              <a:gd name="connsiteX34-49705" fmla="*/ 5525532 w 6105267"/>
              <a:gd name="connsiteY34-49706" fmla="*/ 3258473 h 6858000"/>
              <a:gd name="connsiteX35-49707" fmla="*/ 5589758 w 6105267"/>
              <a:gd name="connsiteY35-49708" fmla="*/ 3453699 h 6858000"/>
              <a:gd name="connsiteX36-49709" fmla="*/ 5596144 w 6105267"/>
              <a:gd name="connsiteY36-49710" fmla="*/ 3534624 h 6858000"/>
              <a:gd name="connsiteX37-49711" fmla="*/ 5597750 w 6105267"/>
              <a:gd name="connsiteY37-49712" fmla="*/ 3534129 h 6858000"/>
              <a:gd name="connsiteX38-49713" fmla="*/ 5618377 w 6105267"/>
              <a:gd name="connsiteY38-49714" fmla="*/ 3588431 h 6858000"/>
              <a:gd name="connsiteX39-49715" fmla="*/ 5655472 w 6105267"/>
              <a:gd name="connsiteY39-49716" fmla="*/ 3678877 h 6858000"/>
              <a:gd name="connsiteX40-49717" fmla="*/ 5683015 w 6105267"/>
              <a:gd name="connsiteY40-49718" fmla="*/ 3762025 h 6858000"/>
              <a:gd name="connsiteX41-49719" fmla="*/ 5706168 w 6105267"/>
              <a:gd name="connsiteY41-49720" fmla="*/ 3797701 h 6858000"/>
              <a:gd name="connsiteX42-49721" fmla="*/ 5768491 w 6105267"/>
              <a:gd name="connsiteY42-49722" fmla="*/ 3914399 h 6858000"/>
              <a:gd name="connsiteX43-49723" fmla="*/ 5793123 w 6105267"/>
              <a:gd name="connsiteY43-49724" fmla="*/ 3969952 h 6858000"/>
              <a:gd name="connsiteX44-49725" fmla="*/ 5808321 w 6105267"/>
              <a:gd name="connsiteY44-49726" fmla="*/ 3988153 h 6858000"/>
              <a:gd name="connsiteX45-49727" fmla="*/ 5860672 w 6105267"/>
              <a:gd name="connsiteY45-49728" fmla="*/ 4061579 h 6858000"/>
              <a:gd name="connsiteX46-49729" fmla="*/ 5894095 w 6105267"/>
              <a:gd name="connsiteY46-49730" fmla="*/ 4128857 h 6858000"/>
              <a:gd name="connsiteX47-49731" fmla="*/ 5903513 w 6105267"/>
              <a:gd name="connsiteY47-49732" fmla="*/ 4187661 h 6858000"/>
              <a:gd name="connsiteX48-49733" fmla="*/ 5949086 w 6105267"/>
              <a:gd name="connsiteY48-49734" fmla="*/ 4366139 h 6858000"/>
              <a:gd name="connsiteX49-49735" fmla="*/ 5949261 w 6105267"/>
              <a:gd name="connsiteY49-49736" fmla="*/ 4449185 h 6858000"/>
              <a:gd name="connsiteX50-49737" fmla="*/ 5961816 w 6105267"/>
              <a:gd name="connsiteY50-49738" fmla="*/ 4494562 h 6858000"/>
              <a:gd name="connsiteX51-49739" fmla="*/ 5998138 w 6105267"/>
              <a:gd name="connsiteY51-49740" fmla="*/ 4697518 h 6858000"/>
              <a:gd name="connsiteX52-49741" fmla="*/ 6007819 w 6105267"/>
              <a:gd name="connsiteY52-49742" fmla="*/ 4858148 h 6858000"/>
              <a:gd name="connsiteX53-49743" fmla="*/ 6007749 w 6105267"/>
              <a:gd name="connsiteY53-49744" fmla="*/ 4964715 h 6858000"/>
              <a:gd name="connsiteX54-49745" fmla="*/ 6005269 w 6105267"/>
              <a:gd name="connsiteY54-49746" fmla="*/ 5150567 h 6858000"/>
              <a:gd name="connsiteX55-49747" fmla="*/ 6001127 w 6105267"/>
              <a:gd name="connsiteY55-49748" fmla="*/ 5164609 h 6858000"/>
              <a:gd name="connsiteX56-49749" fmla="*/ 5998514 w 6105267"/>
              <a:gd name="connsiteY56-49750" fmla="*/ 5189673 h 6858000"/>
              <a:gd name="connsiteX57-49751" fmla="*/ 6036748 w 6105267"/>
              <a:gd name="connsiteY57-49752" fmla="*/ 5322752 h 6858000"/>
              <a:gd name="connsiteX58-49753" fmla="*/ 6037677 w 6105267"/>
              <a:gd name="connsiteY58-49754" fmla="*/ 5354807 h 6858000"/>
              <a:gd name="connsiteX59-49755" fmla="*/ 6053435 w 6105267"/>
              <a:gd name="connsiteY59-49756" fmla="*/ 5387547 h 6858000"/>
              <a:gd name="connsiteX60-49757" fmla="*/ 6068640 w 6105267"/>
              <a:gd name="connsiteY60-49758" fmla="*/ 5474503 h 6858000"/>
              <a:gd name="connsiteX61-49759" fmla="*/ 6080922 w 6105267"/>
              <a:gd name="connsiteY61-49760" fmla="*/ 5561070 h 6858000"/>
              <a:gd name="connsiteX62-49761" fmla="*/ 6096949 w 6105267"/>
              <a:gd name="connsiteY62-49762" fmla="*/ 5648179 h 6858000"/>
              <a:gd name="connsiteX63-49763" fmla="*/ 6096746 w 6105267"/>
              <a:gd name="connsiteY63-49764" fmla="*/ 5862844 h 6858000"/>
              <a:gd name="connsiteX64-49765" fmla="*/ 6045436 w 6105267"/>
              <a:gd name="connsiteY64-49766" fmla="*/ 6124480 h 6858000"/>
              <a:gd name="connsiteX65-49767" fmla="*/ 6030489 w 6105267"/>
              <a:gd name="connsiteY65-49768" fmla="*/ 6317666 h 6858000"/>
              <a:gd name="connsiteX66-49769" fmla="*/ 6007492 w 6105267"/>
              <a:gd name="connsiteY66-49770" fmla="*/ 6440818 h 6858000"/>
              <a:gd name="connsiteX67-49771" fmla="*/ 6009467 w 6105267"/>
              <a:gd name="connsiteY67-49772" fmla="*/ 6487076 h 6858000"/>
              <a:gd name="connsiteX68-49773" fmla="*/ 5995064 w 6105267"/>
              <a:gd name="connsiteY68-49774" fmla="*/ 6540791 h 6858000"/>
              <a:gd name="connsiteX69-49775" fmla="*/ 5986207 w 6105267"/>
              <a:gd name="connsiteY69-49776" fmla="*/ 6695855 h 6858000"/>
              <a:gd name="connsiteX70-49777" fmla="*/ 5979428 w 6105267"/>
              <a:gd name="connsiteY70-49778" fmla="*/ 6754678 h 6858000"/>
              <a:gd name="connsiteX71-49779" fmla="*/ 5984543 w 6105267"/>
              <a:gd name="connsiteY71-49780" fmla="*/ 6811016 h 6858000"/>
              <a:gd name="connsiteX72-49781" fmla="*/ 5979671 w 6105267"/>
              <a:gd name="connsiteY72-49782" fmla="*/ 6858000 h 6858000"/>
              <a:gd name="connsiteX73-49783" fmla="*/ 0 w 6105267"/>
              <a:gd name="connsiteY73-49784" fmla="*/ 6858000 h 6858000"/>
              <a:gd name="connsiteX74-49785" fmla="*/ 0 w 6105267"/>
              <a:gd name="connsiteY74-49786" fmla="*/ 0 h 6858000"/>
              <a:gd name="connsiteX0-49787" fmla="*/ 0 w 6105267"/>
              <a:gd name="connsiteY0-49788" fmla="*/ 0 h 6858000"/>
              <a:gd name="connsiteX1-49789" fmla="*/ 4965888 w 6105267"/>
              <a:gd name="connsiteY1-49790" fmla="*/ 0 h 6858000"/>
              <a:gd name="connsiteX2-49791" fmla="*/ 4967767 w 6105267"/>
              <a:gd name="connsiteY2-49792" fmla="*/ 7930 h 6858000"/>
              <a:gd name="connsiteX3-49793" fmla="*/ 4979444 w 6105267"/>
              <a:gd name="connsiteY3-49794" fmla="*/ 43921 h 6858000"/>
              <a:gd name="connsiteX4-49795" fmla="*/ 5075458 w 6105267"/>
              <a:gd name="connsiteY4-49796" fmla="*/ 264355 h 6858000"/>
              <a:gd name="connsiteX5-49797" fmla="*/ 5081175 w 6105267"/>
              <a:gd name="connsiteY5-49798" fmla="*/ 277448 h 6858000"/>
              <a:gd name="connsiteX6-49799" fmla="*/ 5097011 w 6105267"/>
              <a:gd name="connsiteY6-49800" fmla="*/ 355616 h 6858000"/>
              <a:gd name="connsiteX7-49801" fmla="*/ 5153000 w 6105267"/>
              <a:gd name="connsiteY7-49802" fmla="*/ 507134 h 6858000"/>
              <a:gd name="connsiteX8-49803" fmla="*/ 5171282 w 6105267"/>
              <a:gd name="connsiteY8-49804" fmla="*/ 602071 h 6858000"/>
              <a:gd name="connsiteX9-49805" fmla="*/ 5189051 w 6105267"/>
              <a:gd name="connsiteY9-49806" fmla="*/ 782518 h 6858000"/>
              <a:gd name="connsiteX10-49807" fmla="*/ 5218707 w 6105267"/>
              <a:gd name="connsiteY10-49808" fmla="*/ 886387 h 6858000"/>
              <a:gd name="connsiteX11-49809" fmla="*/ 5221281 w 6105267"/>
              <a:gd name="connsiteY11-49810" fmla="*/ 920873 h 6858000"/>
              <a:gd name="connsiteX12-49811" fmla="*/ 5201018 w 6105267"/>
              <a:gd name="connsiteY12-49812" fmla="*/ 1095027 h 6858000"/>
              <a:gd name="connsiteX13-49813" fmla="*/ 5205902 w 6105267"/>
              <a:gd name="connsiteY13-49814" fmla="*/ 1203021 h 6858000"/>
              <a:gd name="connsiteX14-49815" fmla="*/ 5207532 w 6105267"/>
              <a:gd name="connsiteY14-49816" fmla="*/ 1278975 h 6858000"/>
              <a:gd name="connsiteX15-49817" fmla="*/ 5225968 w 6105267"/>
              <a:gd name="connsiteY15-49818" fmla="*/ 1357994 h 6858000"/>
              <a:gd name="connsiteX16-49819" fmla="*/ 5226675 w 6105267"/>
              <a:gd name="connsiteY16-49820" fmla="*/ 1385685 h 6858000"/>
              <a:gd name="connsiteX17-49821" fmla="*/ 5237226 w 6105267"/>
              <a:gd name="connsiteY17-49822" fmla="*/ 1441327 h 6858000"/>
              <a:gd name="connsiteX18-49823" fmla="*/ 5255653 w 6105267"/>
              <a:gd name="connsiteY18-49824" fmla="*/ 1524712 h 6858000"/>
              <a:gd name="connsiteX19-49825" fmla="*/ 5263491 w 6105267"/>
              <a:gd name="connsiteY19-49826" fmla="*/ 1642938 h 6858000"/>
              <a:gd name="connsiteX20-49827" fmla="*/ 5256552 w 6105267"/>
              <a:gd name="connsiteY20-49828" fmla="*/ 1672509 h 6858000"/>
              <a:gd name="connsiteX21-49829" fmla="*/ 5264549 w 6105267"/>
              <a:gd name="connsiteY21-49830" fmla="*/ 1837572 h 6858000"/>
              <a:gd name="connsiteX22-49831" fmla="*/ 5255696 w 6105267"/>
              <a:gd name="connsiteY22-49832" fmla="*/ 1953770 h 6858000"/>
              <a:gd name="connsiteX23-49833" fmla="*/ 5252592 w 6105267"/>
              <a:gd name="connsiteY23-49834" fmla="*/ 2092210 h 6858000"/>
              <a:gd name="connsiteX24-49835" fmla="*/ 5257248 w 6105267"/>
              <a:gd name="connsiteY24-49836" fmla="*/ 2203922 h 6858000"/>
              <a:gd name="connsiteX25-49837" fmla="*/ 5262551 w 6105267"/>
              <a:gd name="connsiteY25-49838" fmla="*/ 2288050 h 6858000"/>
              <a:gd name="connsiteX26-49839" fmla="*/ 5293877 w 6105267"/>
              <a:gd name="connsiteY26-49840" fmla="*/ 2368649 h 6858000"/>
              <a:gd name="connsiteX27-49841" fmla="*/ 5311338 w 6105267"/>
              <a:gd name="connsiteY27-49842" fmla="*/ 2404034 h 6858000"/>
              <a:gd name="connsiteX28-49843" fmla="*/ 5338366 w 6105267"/>
              <a:gd name="connsiteY28-49844" fmla="*/ 2465052 h 6858000"/>
              <a:gd name="connsiteX29-49845" fmla="*/ 5371263 w 6105267"/>
              <a:gd name="connsiteY29-49846" fmla="*/ 2586413 h 6858000"/>
              <a:gd name="connsiteX30-49847" fmla="*/ 5407503 w 6105267"/>
              <a:gd name="connsiteY30-49848" fmla="*/ 2786290 h 6858000"/>
              <a:gd name="connsiteX31-49849" fmla="*/ 5407356 w 6105267"/>
              <a:gd name="connsiteY31-49850" fmla="*/ 2787545 h 6858000"/>
              <a:gd name="connsiteX32-49851" fmla="*/ 5457023 w 6105267"/>
              <a:gd name="connsiteY32-49852" fmla="*/ 2858292 h 6858000"/>
              <a:gd name="connsiteX33-49853" fmla="*/ 5503944 w 6105267"/>
              <a:gd name="connsiteY33-49854" fmla="*/ 3123335 h 6858000"/>
              <a:gd name="connsiteX34-49855" fmla="*/ 5525532 w 6105267"/>
              <a:gd name="connsiteY34-49856" fmla="*/ 3258473 h 6858000"/>
              <a:gd name="connsiteX35-49857" fmla="*/ 5589758 w 6105267"/>
              <a:gd name="connsiteY35-49858" fmla="*/ 3453699 h 6858000"/>
              <a:gd name="connsiteX36-49859" fmla="*/ 5596144 w 6105267"/>
              <a:gd name="connsiteY36-49860" fmla="*/ 3534624 h 6858000"/>
              <a:gd name="connsiteX37-49861" fmla="*/ 5597750 w 6105267"/>
              <a:gd name="connsiteY37-49862" fmla="*/ 3534129 h 6858000"/>
              <a:gd name="connsiteX38-49863" fmla="*/ 5618377 w 6105267"/>
              <a:gd name="connsiteY38-49864" fmla="*/ 3588431 h 6858000"/>
              <a:gd name="connsiteX39-49865" fmla="*/ 5655472 w 6105267"/>
              <a:gd name="connsiteY39-49866" fmla="*/ 3678877 h 6858000"/>
              <a:gd name="connsiteX40-49867" fmla="*/ 5683015 w 6105267"/>
              <a:gd name="connsiteY40-49868" fmla="*/ 3762025 h 6858000"/>
              <a:gd name="connsiteX41-49869" fmla="*/ 5722836 w 6105267"/>
              <a:gd name="connsiteY41-49870" fmla="*/ 3814370 h 6858000"/>
              <a:gd name="connsiteX42-49871" fmla="*/ 5768491 w 6105267"/>
              <a:gd name="connsiteY42-49872" fmla="*/ 3914399 h 6858000"/>
              <a:gd name="connsiteX43-49873" fmla="*/ 5793123 w 6105267"/>
              <a:gd name="connsiteY43-49874" fmla="*/ 3969952 h 6858000"/>
              <a:gd name="connsiteX44-49875" fmla="*/ 5808321 w 6105267"/>
              <a:gd name="connsiteY44-49876" fmla="*/ 3988153 h 6858000"/>
              <a:gd name="connsiteX45-49877" fmla="*/ 5860672 w 6105267"/>
              <a:gd name="connsiteY45-49878" fmla="*/ 4061579 h 6858000"/>
              <a:gd name="connsiteX46-49879" fmla="*/ 5894095 w 6105267"/>
              <a:gd name="connsiteY46-49880" fmla="*/ 4128857 h 6858000"/>
              <a:gd name="connsiteX47-49881" fmla="*/ 5903513 w 6105267"/>
              <a:gd name="connsiteY47-49882" fmla="*/ 4187661 h 6858000"/>
              <a:gd name="connsiteX48-49883" fmla="*/ 5949086 w 6105267"/>
              <a:gd name="connsiteY48-49884" fmla="*/ 4366139 h 6858000"/>
              <a:gd name="connsiteX49-49885" fmla="*/ 5949261 w 6105267"/>
              <a:gd name="connsiteY49-49886" fmla="*/ 4449185 h 6858000"/>
              <a:gd name="connsiteX50-49887" fmla="*/ 5961816 w 6105267"/>
              <a:gd name="connsiteY50-49888" fmla="*/ 4494562 h 6858000"/>
              <a:gd name="connsiteX51-49889" fmla="*/ 5998138 w 6105267"/>
              <a:gd name="connsiteY51-49890" fmla="*/ 4697518 h 6858000"/>
              <a:gd name="connsiteX52-49891" fmla="*/ 6007819 w 6105267"/>
              <a:gd name="connsiteY52-49892" fmla="*/ 4858148 h 6858000"/>
              <a:gd name="connsiteX53-49893" fmla="*/ 6007749 w 6105267"/>
              <a:gd name="connsiteY53-49894" fmla="*/ 4964715 h 6858000"/>
              <a:gd name="connsiteX54-49895" fmla="*/ 6005269 w 6105267"/>
              <a:gd name="connsiteY54-49896" fmla="*/ 5150567 h 6858000"/>
              <a:gd name="connsiteX55-49897" fmla="*/ 6001127 w 6105267"/>
              <a:gd name="connsiteY55-49898" fmla="*/ 5164609 h 6858000"/>
              <a:gd name="connsiteX56-49899" fmla="*/ 5998514 w 6105267"/>
              <a:gd name="connsiteY56-49900" fmla="*/ 5189673 h 6858000"/>
              <a:gd name="connsiteX57-49901" fmla="*/ 6036748 w 6105267"/>
              <a:gd name="connsiteY57-49902" fmla="*/ 5322752 h 6858000"/>
              <a:gd name="connsiteX58-49903" fmla="*/ 6037677 w 6105267"/>
              <a:gd name="connsiteY58-49904" fmla="*/ 5354807 h 6858000"/>
              <a:gd name="connsiteX59-49905" fmla="*/ 6053435 w 6105267"/>
              <a:gd name="connsiteY59-49906" fmla="*/ 5387547 h 6858000"/>
              <a:gd name="connsiteX60-49907" fmla="*/ 6068640 w 6105267"/>
              <a:gd name="connsiteY60-49908" fmla="*/ 5474503 h 6858000"/>
              <a:gd name="connsiteX61-49909" fmla="*/ 6080922 w 6105267"/>
              <a:gd name="connsiteY61-49910" fmla="*/ 5561070 h 6858000"/>
              <a:gd name="connsiteX62-49911" fmla="*/ 6096949 w 6105267"/>
              <a:gd name="connsiteY62-49912" fmla="*/ 5648179 h 6858000"/>
              <a:gd name="connsiteX63-49913" fmla="*/ 6096746 w 6105267"/>
              <a:gd name="connsiteY63-49914" fmla="*/ 5862844 h 6858000"/>
              <a:gd name="connsiteX64-49915" fmla="*/ 6045436 w 6105267"/>
              <a:gd name="connsiteY64-49916" fmla="*/ 6124480 h 6858000"/>
              <a:gd name="connsiteX65-49917" fmla="*/ 6030489 w 6105267"/>
              <a:gd name="connsiteY65-49918" fmla="*/ 6317666 h 6858000"/>
              <a:gd name="connsiteX66-49919" fmla="*/ 6007492 w 6105267"/>
              <a:gd name="connsiteY66-49920" fmla="*/ 6440818 h 6858000"/>
              <a:gd name="connsiteX67-49921" fmla="*/ 6009467 w 6105267"/>
              <a:gd name="connsiteY67-49922" fmla="*/ 6487076 h 6858000"/>
              <a:gd name="connsiteX68-49923" fmla="*/ 5995064 w 6105267"/>
              <a:gd name="connsiteY68-49924" fmla="*/ 6540791 h 6858000"/>
              <a:gd name="connsiteX69-49925" fmla="*/ 5986207 w 6105267"/>
              <a:gd name="connsiteY69-49926" fmla="*/ 6695855 h 6858000"/>
              <a:gd name="connsiteX70-49927" fmla="*/ 5979428 w 6105267"/>
              <a:gd name="connsiteY70-49928" fmla="*/ 6754678 h 6858000"/>
              <a:gd name="connsiteX71-49929" fmla="*/ 5984543 w 6105267"/>
              <a:gd name="connsiteY71-49930" fmla="*/ 6811016 h 6858000"/>
              <a:gd name="connsiteX72-49931" fmla="*/ 5979671 w 6105267"/>
              <a:gd name="connsiteY72-49932" fmla="*/ 6858000 h 6858000"/>
              <a:gd name="connsiteX73-49933" fmla="*/ 0 w 6105267"/>
              <a:gd name="connsiteY73-49934" fmla="*/ 6858000 h 6858000"/>
              <a:gd name="connsiteX74-49935" fmla="*/ 0 w 6105267"/>
              <a:gd name="connsiteY74-49936" fmla="*/ 0 h 6858000"/>
              <a:gd name="connsiteX0-49937" fmla="*/ 0 w 6105267"/>
              <a:gd name="connsiteY0-49938" fmla="*/ 0 h 6858000"/>
              <a:gd name="connsiteX1-49939" fmla="*/ 4965888 w 6105267"/>
              <a:gd name="connsiteY1-49940" fmla="*/ 0 h 6858000"/>
              <a:gd name="connsiteX2-49941" fmla="*/ 4967767 w 6105267"/>
              <a:gd name="connsiteY2-49942" fmla="*/ 7930 h 6858000"/>
              <a:gd name="connsiteX3-49943" fmla="*/ 4979444 w 6105267"/>
              <a:gd name="connsiteY3-49944" fmla="*/ 43921 h 6858000"/>
              <a:gd name="connsiteX4-49945" fmla="*/ 5075458 w 6105267"/>
              <a:gd name="connsiteY4-49946" fmla="*/ 264355 h 6858000"/>
              <a:gd name="connsiteX5-49947" fmla="*/ 5081175 w 6105267"/>
              <a:gd name="connsiteY5-49948" fmla="*/ 277448 h 6858000"/>
              <a:gd name="connsiteX6-49949" fmla="*/ 5097011 w 6105267"/>
              <a:gd name="connsiteY6-49950" fmla="*/ 355616 h 6858000"/>
              <a:gd name="connsiteX7-49951" fmla="*/ 5153000 w 6105267"/>
              <a:gd name="connsiteY7-49952" fmla="*/ 507134 h 6858000"/>
              <a:gd name="connsiteX8-49953" fmla="*/ 5171282 w 6105267"/>
              <a:gd name="connsiteY8-49954" fmla="*/ 602071 h 6858000"/>
              <a:gd name="connsiteX9-49955" fmla="*/ 5189051 w 6105267"/>
              <a:gd name="connsiteY9-49956" fmla="*/ 782518 h 6858000"/>
              <a:gd name="connsiteX10-49957" fmla="*/ 5218707 w 6105267"/>
              <a:gd name="connsiteY10-49958" fmla="*/ 886387 h 6858000"/>
              <a:gd name="connsiteX11-49959" fmla="*/ 5221281 w 6105267"/>
              <a:gd name="connsiteY11-49960" fmla="*/ 920873 h 6858000"/>
              <a:gd name="connsiteX12-49961" fmla="*/ 5201018 w 6105267"/>
              <a:gd name="connsiteY12-49962" fmla="*/ 1095027 h 6858000"/>
              <a:gd name="connsiteX13-49963" fmla="*/ 5205902 w 6105267"/>
              <a:gd name="connsiteY13-49964" fmla="*/ 1203021 h 6858000"/>
              <a:gd name="connsiteX14-49965" fmla="*/ 5207532 w 6105267"/>
              <a:gd name="connsiteY14-49966" fmla="*/ 1278975 h 6858000"/>
              <a:gd name="connsiteX15-49967" fmla="*/ 5225968 w 6105267"/>
              <a:gd name="connsiteY15-49968" fmla="*/ 1357994 h 6858000"/>
              <a:gd name="connsiteX16-49969" fmla="*/ 5226675 w 6105267"/>
              <a:gd name="connsiteY16-49970" fmla="*/ 1385685 h 6858000"/>
              <a:gd name="connsiteX17-49971" fmla="*/ 5237226 w 6105267"/>
              <a:gd name="connsiteY17-49972" fmla="*/ 1441327 h 6858000"/>
              <a:gd name="connsiteX18-49973" fmla="*/ 5255653 w 6105267"/>
              <a:gd name="connsiteY18-49974" fmla="*/ 1524712 h 6858000"/>
              <a:gd name="connsiteX19-49975" fmla="*/ 5263491 w 6105267"/>
              <a:gd name="connsiteY19-49976" fmla="*/ 1642938 h 6858000"/>
              <a:gd name="connsiteX20-49977" fmla="*/ 5256552 w 6105267"/>
              <a:gd name="connsiteY20-49978" fmla="*/ 1672509 h 6858000"/>
              <a:gd name="connsiteX21-49979" fmla="*/ 5264549 w 6105267"/>
              <a:gd name="connsiteY21-49980" fmla="*/ 1837572 h 6858000"/>
              <a:gd name="connsiteX22-49981" fmla="*/ 5255696 w 6105267"/>
              <a:gd name="connsiteY22-49982" fmla="*/ 1953770 h 6858000"/>
              <a:gd name="connsiteX23-49983" fmla="*/ 5252592 w 6105267"/>
              <a:gd name="connsiteY23-49984" fmla="*/ 2092210 h 6858000"/>
              <a:gd name="connsiteX24-49985" fmla="*/ 5257248 w 6105267"/>
              <a:gd name="connsiteY24-49986" fmla="*/ 2203922 h 6858000"/>
              <a:gd name="connsiteX25-49987" fmla="*/ 5262551 w 6105267"/>
              <a:gd name="connsiteY25-49988" fmla="*/ 2288050 h 6858000"/>
              <a:gd name="connsiteX26-49989" fmla="*/ 5293877 w 6105267"/>
              <a:gd name="connsiteY26-49990" fmla="*/ 2368649 h 6858000"/>
              <a:gd name="connsiteX27-49991" fmla="*/ 5311338 w 6105267"/>
              <a:gd name="connsiteY27-49992" fmla="*/ 2404034 h 6858000"/>
              <a:gd name="connsiteX28-49993" fmla="*/ 5338366 w 6105267"/>
              <a:gd name="connsiteY28-49994" fmla="*/ 2465052 h 6858000"/>
              <a:gd name="connsiteX29-49995" fmla="*/ 5371263 w 6105267"/>
              <a:gd name="connsiteY29-49996" fmla="*/ 2586413 h 6858000"/>
              <a:gd name="connsiteX30-49997" fmla="*/ 5407503 w 6105267"/>
              <a:gd name="connsiteY30-49998" fmla="*/ 2786290 h 6858000"/>
              <a:gd name="connsiteX31-49999" fmla="*/ 5407356 w 6105267"/>
              <a:gd name="connsiteY31-50000" fmla="*/ 2787545 h 6858000"/>
              <a:gd name="connsiteX32-50001" fmla="*/ 5448870 w 6105267"/>
              <a:gd name="connsiteY32-50002" fmla="*/ 2838305 h 6858000"/>
              <a:gd name="connsiteX33-50003" fmla="*/ 5503944 w 6105267"/>
              <a:gd name="connsiteY33-50004" fmla="*/ 3123335 h 6858000"/>
              <a:gd name="connsiteX34-50005" fmla="*/ 5525532 w 6105267"/>
              <a:gd name="connsiteY34-50006" fmla="*/ 3258473 h 6858000"/>
              <a:gd name="connsiteX35-50007" fmla="*/ 5589758 w 6105267"/>
              <a:gd name="connsiteY35-50008" fmla="*/ 3453699 h 6858000"/>
              <a:gd name="connsiteX36-50009" fmla="*/ 5596144 w 6105267"/>
              <a:gd name="connsiteY36-50010" fmla="*/ 3534624 h 6858000"/>
              <a:gd name="connsiteX37-50011" fmla="*/ 5597750 w 6105267"/>
              <a:gd name="connsiteY37-50012" fmla="*/ 3534129 h 6858000"/>
              <a:gd name="connsiteX38-50013" fmla="*/ 5618377 w 6105267"/>
              <a:gd name="connsiteY38-50014" fmla="*/ 3588431 h 6858000"/>
              <a:gd name="connsiteX39-50015" fmla="*/ 5655472 w 6105267"/>
              <a:gd name="connsiteY39-50016" fmla="*/ 3678877 h 6858000"/>
              <a:gd name="connsiteX40-50017" fmla="*/ 5683015 w 6105267"/>
              <a:gd name="connsiteY40-50018" fmla="*/ 3762025 h 6858000"/>
              <a:gd name="connsiteX41-50019" fmla="*/ 5722836 w 6105267"/>
              <a:gd name="connsiteY41-50020" fmla="*/ 3814370 h 6858000"/>
              <a:gd name="connsiteX42-50021" fmla="*/ 5768491 w 6105267"/>
              <a:gd name="connsiteY42-50022" fmla="*/ 3914399 h 6858000"/>
              <a:gd name="connsiteX43-50023" fmla="*/ 5793123 w 6105267"/>
              <a:gd name="connsiteY43-50024" fmla="*/ 3969952 h 6858000"/>
              <a:gd name="connsiteX44-50025" fmla="*/ 5808321 w 6105267"/>
              <a:gd name="connsiteY44-50026" fmla="*/ 3988153 h 6858000"/>
              <a:gd name="connsiteX45-50027" fmla="*/ 5860672 w 6105267"/>
              <a:gd name="connsiteY45-50028" fmla="*/ 4061579 h 6858000"/>
              <a:gd name="connsiteX46-50029" fmla="*/ 5894095 w 6105267"/>
              <a:gd name="connsiteY46-50030" fmla="*/ 4128857 h 6858000"/>
              <a:gd name="connsiteX47-50031" fmla="*/ 5903513 w 6105267"/>
              <a:gd name="connsiteY47-50032" fmla="*/ 4187661 h 6858000"/>
              <a:gd name="connsiteX48-50033" fmla="*/ 5949086 w 6105267"/>
              <a:gd name="connsiteY48-50034" fmla="*/ 4366139 h 6858000"/>
              <a:gd name="connsiteX49-50035" fmla="*/ 5949261 w 6105267"/>
              <a:gd name="connsiteY49-50036" fmla="*/ 4449185 h 6858000"/>
              <a:gd name="connsiteX50-50037" fmla="*/ 5961816 w 6105267"/>
              <a:gd name="connsiteY50-50038" fmla="*/ 4494562 h 6858000"/>
              <a:gd name="connsiteX51-50039" fmla="*/ 5998138 w 6105267"/>
              <a:gd name="connsiteY51-50040" fmla="*/ 4697518 h 6858000"/>
              <a:gd name="connsiteX52-50041" fmla="*/ 6007819 w 6105267"/>
              <a:gd name="connsiteY52-50042" fmla="*/ 4858148 h 6858000"/>
              <a:gd name="connsiteX53-50043" fmla="*/ 6007749 w 6105267"/>
              <a:gd name="connsiteY53-50044" fmla="*/ 4964715 h 6858000"/>
              <a:gd name="connsiteX54-50045" fmla="*/ 6005269 w 6105267"/>
              <a:gd name="connsiteY54-50046" fmla="*/ 5150567 h 6858000"/>
              <a:gd name="connsiteX55-50047" fmla="*/ 6001127 w 6105267"/>
              <a:gd name="connsiteY55-50048" fmla="*/ 5164609 h 6858000"/>
              <a:gd name="connsiteX56-50049" fmla="*/ 5998514 w 6105267"/>
              <a:gd name="connsiteY56-50050" fmla="*/ 5189673 h 6858000"/>
              <a:gd name="connsiteX57-50051" fmla="*/ 6036748 w 6105267"/>
              <a:gd name="connsiteY57-50052" fmla="*/ 5322752 h 6858000"/>
              <a:gd name="connsiteX58-50053" fmla="*/ 6037677 w 6105267"/>
              <a:gd name="connsiteY58-50054" fmla="*/ 5354807 h 6858000"/>
              <a:gd name="connsiteX59-50055" fmla="*/ 6053435 w 6105267"/>
              <a:gd name="connsiteY59-50056" fmla="*/ 5387547 h 6858000"/>
              <a:gd name="connsiteX60-50057" fmla="*/ 6068640 w 6105267"/>
              <a:gd name="connsiteY60-50058" fmla="*/ 5474503 h 6858000"/>
              <a:gd name="connsiteX61-50059" fmla="*/ 6080922 w 6105267"/>
              <a:gd name="connsiteY61-50060" fmla="*/ 5561070 h 6858000"/>
              <a:gd name="connsiteX62-50061" fmla="*/ 6096949 w 6105267"/>
              <a:gd name="connsiteY62-50062" fmla="*/ 5648179 h 6858000"/>
              <a:gd name="connsiteX63-50063" fmla="*/ 6096746 w 6105267"/>
              <a:gd name="connsiteY63-50064" fmla="*/ 5862844 h 6858000"/>
              <a:gd name="connsiteX64-50065" fmla="*/ 6045436 w 6105267"/>
              <a:gd name="connsiteY64-50066" fmla="*/ 6124480 h 6858000"/>
              <a:gd name="connsiteX65-50067" fmla="*/ 6030489 w 6105267"/>
              <a:gd name="connsiteY65-50068" fmla="*/ 6317666 h 6858000"/>
              <a:gd name="connsiteX66-50069" fmla="*/ 6007492 w 6105267"/>
              <a:gd name="connsiteY66-50070" fmla="*/ 6440818 h 6858000"/>
              <a:gd name="connsiteX67-50071" fmla="*/ 6009467 w 6105267"/>
              <a:gd name="connsiteY67-50072" fmla="*/ 6487076 h 6858000"/>
              <a:gd name="connsiteX68-50073" fmla="*/ 5995064 w 6105267"/>
              <a:gd name="connsiteY68-50074" fmla="*/ 6540791 h 6858000"/>
              <a:gd name="connsiteX69-50075" fmla="*/ 5986207 w 6105267"/>
              <a:gd name="connsiteY69-50076" fmla="*/ 6695855 h 6858000"/>
              <a:gd name="connsiteX70-50077" fmla="*/ 5979428 w 6105267"/>
              <a:gd name="connsiteY70-50078" fmla="*/ 6754678 h 6858000"/>
              <a:gd name="connsiteX71-50079" fmla="*/ 5984543 w 6105267"/>
              <a:gd name="connsiteY71-50080" fmla="*/ 6811016 h 6858000"/>
              <a:gd name="connsiteX72-50081" fmla="*/ 5979671 w 6105267"/>
              <a:gd name="connsiteY72-50082" fmla="*/ 6858000 h 6858000"/>
              <a:gd name="connsiteX73-50083" fmla="*/ 0 w 6105267"/>
              <a:gd name="connsiteY73-50084" fmla="*/ 6858000 h 6858000"/>
              <a:gd name="connsiteX74-50085" fmla="*/ 0 w 6105267"/>
              <a:gd name="connsiteY74-50086" fmla="*/ 0 h 6858000"/>
              <a:gd name="connsiteX0-50087" fmla="*/ 0 w 6105267"/>
              <a:gd name="connsiteY0-50088" fmla="*/ 0 h 6858000"/>
              <a:gd name="connsiteX1-50089" fmla="*/ 4965888 w 6105267"/>
              <a:gd name="connsiteY1-50090" fmla="*/ 0 h 6858000"/>
              <a:gd name="connsiteX2-50091" fmla="*/ 4967767 w 6105267"/>
              <a:gd name="connsiteY2-50092" fmla="*/ 7930 h 6858000"/>
              <a:gd name="connsiteX3-50093" fmla="*/ 4979444 w 6105267"/>
              <a:gd name="connsiteY3-50094" fmla="*/ 43921 h 6858000"/>
              <a:gd name="connsiteX4-50095" fmla="*/ 5075458 w 6105267"/>
              <a:gd name="connsiteY4-50096" fmla="*/ 264355 h 6858000"/>
              <a:gd name="connsiteX5-50097" fmla="*/ 5081175 w 6105267"/>
              <a:gd name="connsiteY5-50098" fmla="*/ 277448 h 6858000"/>
              <a:gd name="connsiteX6-50099" fmla="*/ 5097011 w 6105267"/>
              <a:gd name="connsiteY6-50100" fmla="*/ 355616 h 6858000"/>
              <a:gd name="connsiteX7-50101" fmla="*/ 5153000 w 6105267"/>
              <a:gd name="connsiteY7-50102" fmla="*/ 507134 h 6858000"/>
              <a:gd name="connsiteX8-50103" fmla="*/ 5171282 w 6105267"/>
              <a:gd name="connsiteY8-50104" fmla="*/ 602071 h 6858000"/>
              <a:gd name="connsiteX9-50105" fmla="*/ 5189051 w 6105267"/>
              <a:gd name="connsiteY9-50106" fmla="*/ 782518 h 6858000"/>
              <a:gd name="connsiteX10-50107" fmla="*/ 5218707 w 6105267"/>
              <a:gd name="connsiteY10-50108" fmla="*/ 886387 h 6858000"/>
              <a:gd name="connsiteX11-50109" fmla="*/ 5221281 w 6105267"/>
              <a:gd name="connsiteY11-50110" fmla="*/ 920873 h 6858000"/>
              <a:gd name="connsiteX12-50111" fmla="*/ 5201018 w 6105267"/>
              <a:gd name="connsiteY12-50112" fmla="*/ 1095027 h 6858000"/>
              <a:gd name="connsiteX13-50113" fmla="*/ 5205902 w 6105267"/>
              <a:gd name="connsiteY13-50114" fmla="*/ 1203021 h 6858000"/>
              <a:gd name="connsiteX14-50115" fmla="*/ 5207532 w 6105267"/>
              <a:gd name="connsiteY14-50116" fmla="*/ 1278975 h 6858000"/>
              <a:gd name="connsiteX15-50117" fmla="*/ 5225968 w 6105267"/>
              <a:gd name="connsiteY15-50118" fmla="*/ 1357994 h 6858000"/>
              <a:gd name="connsiteX16-50119" fmla="*/ 5226675 w 6105267"/>
              <a:gd name="connsiteY16-50120" fmla="*/ 1385685 h 6858000"/>
              <a:gd name="connsiteX17-50121" fmla="*/ 5237226 w 6105267"/>
              <a:gd name="connsiteY17-50122" fmla="*/ 1441327 h 6858000"/>
              <a:gd name="connsiteX18-50123" fmla="*/ 5255653 w 6105267"/>
              <a:gd name="connsiteY18-50124" fmla="*/ 1524712 h 6858000"/>
              <a:gd name="connsiteX19-50125" fmla="*/ 5263491 w 6105267"/>
              <a:gd name="connsiteY19-50126" fmla="*/ 1642938 h 6858000"/>
              <a:gd name="connsiteX20-50127" fmla="*/ 5256552 w 6105267"/>
              <a:gd name="connsiteY20-50128" fmla="*/ 1672509 h 6858000"/>
              <a:gd name="connsiteX21-50129" fmla="*/ 5264549 w 6105267"/>
              <a:gd name="connsiteY21-50130" fmla="*/ 1837572 h 6858000"/>
              <a:gd name="connsiteX22-50131" fmla="*/ 5255696 w 6105267"/>
              <a:gd name="connsiteY22-50132" fmla="*/ 1953770 h 6858000"/>
              <a:gd name="connsiteX23-50133" fmla="*/ 5252592 w 6105267"/>
              <a:gd name="connsiteY23-50134" fmla="*/ 2092210 h 6858000"/>
              <a:gd name="connsiteX24-50135" fmla="*/ 5257248 w 6105267"/>
              <a:gd name="connsiteY24-50136" fmla="*/ 2203922 h 6858000"/>
              <a:gd name="connsiteX25-50137" fmla="*/ 5262551 w 6105267"/>
              <a:gd name="connsiteY25-50138" fmla="*/ 2288050 h 6858000"/>
              <a:gd name="connsiteX26-50139" fmla="*/ 5293877 w 6105267"/>
              <a:gd name="connsiteY26-50140" fmla="*/ 2368649 h 6858000"/>
              <a:gd name="connsiteX27-50141" fmla="*/ 5311338 w 6105267"/>
              <a:gd name="connsiteY27-50142" fmla="*/ 2404034 h 6858000"/>
              <a:gd name="connsiteX28-50143" fmla="*/ 5338366 w 6105267"/>
              <a:gd name="connsiteY28-50144" fmla="*/ 2465052 h 6858000"/>
              <a:gd name="connsiteX29-50145" fmla="*/ 5371263 w 6105267"/>
              <a:gd name="connsiteY29-50146" fmla="*/ 2586413 h 6858000"/>
              <a:gd name="connsiteX30-50147" fmla="*/ 5407503 w 6105267"/>
              <a:gd name="connsiteY30-50148" fmla="*/ 2786290 h 6858000"/>
              <a:gd name="connsiteX31-50149" fmla="*/ 5407356 w 6105267"/>
              <a:gd name="connsiteY31-50150" fmla="*/ 2787545 h 6858000"/>
              <a:gd name="connsiteX32-50151" fmla="*/ 5448870 w 6105267"/>
              <a:gd name="connsiteY32-50152" fmla="*/ 2838305 h 6858000"/>
              <a:gd name="connsiteX33-50153" fmla="*/ 5503944 w 6105267"/>
              <a:gd name="connsiteY33-50154" fmla="*/ 3123335 h 6858000"/>
              <a:gd name="connsiteX34-50155" fmla="*/ 5525532 w 6105267"/>
              <a:gd name="connsiteY34-50156" fmla="*/ 3258473 h 6858000"/>
              <a:gd name="connsiteX35-50157" fmla="*/ 5589758 w 6105267"/>
              <a:gd name="connsiteY35-50158" fmla="*/ 3453699 h 6858000"/>
              <a:gd name="connsiteX36-50159" fmla="*/ 5596144 w 6105267"/>
              <a:gd name="connsiteY36-50160" fmla="*/ 3534624 h 6858000"/>
              <a:gd name="connsiteX37-50161" fmla="*/ 5597750 w 6105267"/>
              <a:gd name="connsiteY37-50162" fmla="*/ 3534129 h 6858000"/>
              <a:gd name="connsiteX38-50163" fmla="*/ 5655472 w 6105267"/>
              <a:gd name="connsiteY38-50164" fmla="*/ 3678877 h 6858000"/>
              <a:gd name="connsiteX39-50165" fmla="*/ 5683015 w 6105267"/>
              <a:gd name="connsiteY39-50166" fmla="*/ 3762025 h 6858000"/>
              <a:gd name="connsiteX40-50167" fmla="*/ 5722836 w 6105267"/>
              <a:gd name="connsiteY40-50168" fmla="*/ 3814370 h 6858000"/>
              <a:gd name="connsiteX41-50169" fmla="*/ 5768491 w 6105267"/>
              <a:gd name="connsiteY41-50170" fmla="*/ 3914399 h 6858000"/>
              <a:gd name="connsiteX42-50171" fmla="*/ 5793123 w 6105267"/>
              <a:gd name="connsiteY42-50172" fmla="*/ 3969952 h 6858000"/>
              <a:gd name="connsiteX43-50173" fmla="*/ 5808321 w 6105267"/>
              <a:gd name="connsiteY43-50174" fmla="*/ 3988153 h 6858000"/>
              <a:gd name="connsiteX44-50175" fmla="*/ 5860672 w 6105267"/>
              <a:gd name="connsiteY44-50176" fmla="*/ 4061579 h 6858000"/>
              <a:gd name="connsiteX45-50177" fmla="*/ 5894095 w 6105267"/>
              <a:gd name="connsiteY45-50178" fmla="*/ 4128857 h 6858000"/>
              <a:gd name="connsiteX46-50179" fmla="*/ 5903513 w 6105267"/>
              <a:gd name="connsiteY46-50180" fmla="*/ 4187661 h 6858000"/>
              <a:gd name="connsiteX47-50181" fmla="*/ 5949086 w 6105267"/>
              <a:gd name="connsiteY47-50182" fmla="*/ 4366139 h 6858000"/>
              <a:gd name="connsiteX48-50183" fmla="*/ 5949261 w 6105267"/>
              <a:gd name="connsiteY48-50184" fmla="*/ 4449185 h 6858000"/>
              <a:gd name="connsiteX49-50185" fmla="*/ 5961816 w 6105267"/>
              <a:gd name="connsiteY49-50186" fmla="*/ 4494562 h 6858000"/>
              <a:gd name="connsiteX50-50187" fmla="*/ 5998138 w 6105267"/>
              <a:gd name="connsiteY50-50188" fmla="*/ 4697518 h 6858000"/>
              <a:gd name="connsiteX51-50189" fmla="*/ 6007819 w 6105267"/>
              <a:gd name="connsiteY51-50190" fmla="*/ 4858148 h 6858000"/>
              <a:gd name="connsiteX52-50191" fmla="*/ 6007749 w 6105267"/>
              <a:gd name="connsiteY52-50192" fmla="*/ 4964715 h 6858000"/>
              <a:gd name="connsiteX53-50193" fmla="*/ 6005269 w 6105267"/>
              <a:gd name="connsiteY53-50194" fmla="*/ 5150567 h 6858000"/>
              <a:gd name="connsiteX54-50195" fmla="*/ 6001127 w 6105267"/>
              <a:gd name="connsiteY54-50196" fmla="*/ 5164609 h 6858000"/>
              <a:gd name="connsiteX55-50197" fmla="*/ 5998514 w 6105267"/>
              <a:gd name="connsiteY55-50198" fmla="*/ 5189673 h 6858000"/>
              <a:gd name="connsiteX56-50199" fmla="*/ 6036748 w 6105267"/>
              <a:gd name="connsiteY56-50200" fmla="*/ 5322752 h 6858000"/>
              <a:gd name="connsiteX57-50201" fmla="*/ 6037677 w 6105267"/>
              <a:gd name="connsiteY57-50202" fmla="*/ 5354807 h 6858000"/>
              <a:gd name="connsiteX58-50203" fmla="*/ 6053435 w 6105267"/>
              <a:gd name="connsiteY58-50204" fmla="*/ 5387547 h 6858000"/>
              <a:gd name="connsiteX59-50205" fmla="*/ 6068640 w 6105267"/>
              <a:gd name="connsiteY59-50206" fmla="*/ 5474503 h 6858000"/>
              <a:gd name="connsiteX60-50207" fmla="*/ 6080922 w 6105267"/>
              <a:gd name="connsiteY60-50208" fmla="*/ 5561070 h 6858000"/>
              <a:gd name="connsiteX61-50209" fmla="*/ 6096949 w 6105267"/>
              <a:gd name="connsiteY61-50210" fmla="*/ 5648179 h 6858000"/>
              <a:gd name="connsiteX62-50211" fmla="*/ 6096746 w 6105267"/>
              <a:gd name="connsiteY62-50212" fmla="*/ 5862844 h 6858000"/>
              <a:gd name="connsiteX63-50213" fmla="*/ 6045436 w 6105267"/>
              <a:gd name="connsiteY63-50214" fmla="*/ 6124480 h 6858000"/>
              <a:gd name="connsiteX64-50215" fmla="*/ 6030489 w 6105267"/>
              <a:gd name="connsiteY64-50216" fmla="*/ 6317666 h 6858000"/>
              <a:gd name="connsiteX65-50217" fmla="*/ 6007492 w 6105267"/>
              <a:gd name="connsiteY65-50218" fmla="*/ 6440818 h 6858000"/>
              <a:gd name="connsiteX66-50219" fmla="*/ 6009467 w 6105267"/>
              <a:gd name="connsiteY66-50220" fmla="*/ 6487076 h 6858000"/>
              <a:gd name="connsiteX67-50221" fmla="*/ 5995064 w 6105267"/>
              <a:gd name="connsiteY67-50222" fmla="*/ 6540791 h 6858000"/>
              <a:gd name="connsiteX68-50223" fmla="*/ 5986207 w 6105267"/>
              <a:gd name="connsiteY68-50224" fmla="*/ 6695855 h 6858000"/>
              <a:gd name="connsiteX69-50225" fmla="*/ 5979428 w 6105267"/>
              <a:gd name="connsiteY69-50226" fmla="*/ 6754678 h 6858000"/>
              <a:gd name="connsiteX70-50227" fmla="*/ 5984543 w 6105267"/>
              <a:gd name="connsiteY70-50228" fmla="*/ 6811016 h 6858000"/>
              <a:gd name="connsiteX71-50229" fmla="*/ 5979671 w 6105267"/>
              <a:gd name="connsiteY71-50230" fmla="*/ 6858000 h 6858000"/>
              <a:gd name="connsiteX72-50231" fmla="*/ 0 w 6105267"/>
              <a:gd name="connsiteY72-50232" fmla="*/ 6858000 h 6858000"/>
              <a:gd name="connsiteX73-50233" fmla="*/ 0 w 6105267"/>
              <a:gd name="connsiteY73-50234" fmla="*/ 0 h 6858000"/>
              <a:gd name="connsiteX0-50235" fmla="*/ 0 w 6105267"/>
              <a:gd name="connsiteY0-50236" fmla="*/ 0 h 6858000"/>
              <a:gd name="connsiteX1-50237" fmla="*/ 4965888 w 6105267"/>
              <a:gd name="connsiteY1-50238" fmla="*/ 0 h 6858000"/>
              <a:gd name="connsiteX2-50239" fmla="*/ 4967767 w 6105267"/>
              <a:gd name="connsiteY2-50240" fmla="*/ 7930 h 6858000"/>
              <a:gd name="connsiteX3-50241" fmla="*/ 4979444 w 6105267"/>
              <a:gd name="connsiteY3-50242" fmla="*/ 43921 h 6858000"/>
              <a:gd name="connsiteX4-50243" fmla="*/ 5075458 w 6105267"/>
              <a:gd name="connsiteY4-50244" fmla="*/ 264355 h 6858000"/>
              <a:gd name="connsiteX5-50245" fmla="*/ 5081175 w 6105267"/>
              <a:gd name="connsiteY5-50246" fmla="*/ 277448 h 6858000"/>
              <a:gd name="connsiteX6-50247" fmla="*/ 5097011 w 6105267"/>
              <a:gd name="connsiteY6-50248" fmla="*/ 355616 h 6858000"/>
              <a:gd name="connsiteX7-50249" fmla="*/ 5153000 w 6105267"/>
              <a:gd name="connsiteY7-50250" fmla="*/ 507134 h 6858000"/>
              <a:gd name="connsiteX8-50251" fmla="*/ 5171282 w 6105267"/>
              <a:gd name="connsiteY8-50252" fmla="*/ 602071 h 6858000"/>
              <a:gd name="connsiteX9-50253" fmla="*/ 5189051 w 6105267"/>
              <a:gd name="connsiteY9-50254" fmla="*/ 782518 h 6858000"/>
              <a:gd name="connsiteX10-50255" fmla="*/ 5218707 w 6105267"/>
              <a:gd name="connsiteY10-50256" fmla="*/ 886387 h 6858000"/>
              <a:gd name="connsiteX11-50257" fmla="*/ 5221281 w 6105267"/>
              <a:gd name="connsiteY11-50258" fmla="*/ 920873 h 6858000"/>
              <a:gd name="connsiteX12-50259" fmla="*/ 5201018 w 6105267"/>
              <a:gd name="connsiteY12-50260" fmla="*/ 1095027 h 6858000"/>
              <a:gd name="connsiteX13-50261" fmla="*/ 5205902 w 6105267"/>
              <a:gd name="connsiteY13-50262" fmla="*/ 1203021 h 6858000"/>
              <a:gd name="connsiteX14-50263" fmla="*/ 5207532 w 6105267"/>
              <a:gd name="connsiteY14-50264" fmla="*/ 1278975 h 6858000"/>
              <a:gd name="connsiteX15-50265" fmla="*/ 5225968 w 6105267"/>
              <a:gd name="connsiteY15-50266" fmla="*/ 1357994 h 6858000"/>
              <a:gd name="connsiteX16-50267" fmla="*/ 5226675 w 6105267"/>
              <a:gd name="connsiteY16-50268" fmla="*/ 1385685 h 6858000"/>
              <a:gd name="connsiteX17-50269" fmla="*/ 5237226 w 6105267"/>
              <a:gd name="connsiteY17-50270" fmla="*/ 1441327 h 6858000"/>
              <a:gd name="connsiteX18-50271" fmla="*/ 5255653 w 6105267"/>
              <a:gd name="connsiteY18-50272" fmla="*/ 1524712 h 6858000"/>
              <a:gd name="connsiteX19-50273" fmla="*/ 5263491 w 6105267"/>
              <a:gd name="connsiteY19-50274" fmla="*/ 1642938 h 6858000"/>
              <a:gd name="connsiteX20-50275" fmla="*/ 5256552 w 6105267"/>
              <a:gd name="connsiteY20-50276" fmla="*/ 1672509 h 6858000"/>
              <a:gd name="connsiteX21-50277" fmla="*/ 5264549 w 6105267"/>
              <a:gd name="connsiteY21-50278" fmla="*/ 1837572 h 6858000"/>
              <a:gd name="connsiteX22-50279" fmla="*/ 5255696 w 6105267"/>
              <a:gd name="connsiteY22-50280" fmla="*/ 1953770 h 6858000"/>
              <a:gd name="connsiteX23-50281" fmla="*/ 5252592 w 6105267"/>
              <a:gd name="connsiteY23-50282" fmla="*/ 2092210 h 6858000"/>
              <a:gd name="connsiteX24-50283" fmla="*/ 5257248 w 6105267"/>
              <a:gd name="connsiteY24-50284" fmla="*/ 2203922 h 6858000"/>
              <a:gd name="connsiteX25-50285" fmla="*/ 5262551 w 6105267"/>
              <a:gd name="connsiteY25-50286" fmla="*/ 2288050 h 6858000"/>
              <a:gd name="connsiteX26-50287" fmla="*/ 5293877 w 6105267"/>
              <a:gd name="connsiteY26-50288" fmla="*/ 2368649 h 6858000"/>
              <a:gd name="connsiteX27-50289" fmla="*/ 5311338 w 6105267"/>
              <a:gd name="connsiteY27-50290" fmla="*/ 2404034 h 6858000"/>
              <a:gd name="connsiteX28-50291" fmla="*/ 5338366 w 6105267"/>
              <a:gd name="connsiteY28-50292" fmla="*/ 2465052 h 6858000"/>
              <a:gd name="connsiteX29-50293" fmla="*/ 5371263 w 6105267"/>
              <a:gd name="connsiteY29-50294" fmla="*/ 2586413 h 6858000"/>
              <a:gd name="connsiteX30-50295" fmla="*/ 5407503 w 6105267"/>
              <a:gd name="connsiteY30-50296" fmla="*/ 2786290 h 6858000"/>
              <a:gd name="connsiteX31-50297" fmla="*/ 5407356 w 6105267"/>
              <a:gd name="connsiteY31-50298" fmla="*/ 2787545 h 6858000"/>
              <a:gd name="connsiteX32-50299" fmla="*/ 5448870 w 6105267"/>
              <a:gd name="connsiteY32-50300" fmla="*/ 2838305 h 6858000"/>
              <a:gd name="connsiteX33-50301" fmla="*/ 5503944 w 6105267"/>
              <a:gd name="connsiteY33-50302" fmla="*/ 3123335 h 6858000"/>
              <a:gd name="connsiteX34-50303" fmla="*/ 5525532 w 6105267"/>
              <a:gd name="connsiteY34-50304" fmla="*/ 3258473 h 6858000"/>
              <a:gd name="connsiteX35-50305" fmla="*/ 5589758 w 6105267"/>
              <a:gd name="connsiteY35-50306" fmla="*/ 3453699 h 6858000"/>
              <a:gd name="connsiteX36-50307" fmla="*/ 5596144 w 6105267"/>
              <a:gd name="connsiteY36-50308" fmla="*/ 3534624 h 6858000"/>
              <a:gd name="connsiteX37-50309" fmla="*/ 5597750 w 6105267"/>
              <a:gd name="connsiteY37-50310" fmla="*/ 3534129 h 6858000"/>
              <a:gd name="connsiteX38-50311" fmla="*/ 5683015 w 6105267"/>
              <a:gd name="connsiteY38-50312" fmla="*/ 3762025 h 6858000"/>
              <a:gd name="connsiteX39-50313" fmla="*/ 5722836 w 6105267"/>
              <a:gd name="connsiteY39-50314" fmla="*/ 3814370 h 6858000"/>
              <a:gd name="connsiteX40-50315" fmla="*/ 5768491 w 6105267"/>
              <a:gd name="connsiteY40-50316" fmla="*/ 3914399 h 6858000"/>
              <a:gd name="connsiteX41-50317" fmla="*/ 5793123 w 6105267"/>
              <a:gd name="connsiteY41-50318" fmla="*/ 3969952 h 6858000"/>
              <a:gd name="connsiteX42-50319" fmla="*/ 5808321 w 6105267"/>
              <a:gd name="connsiteY42-50320" fmla="*/ 3988153 h 6858000"/>
              <a:gd name="connsiteX43-50321" fmla="*/ 5860672 w 6105267"/>
              <a:gd name="connsiteY43-50322" fmla="*/ 4061579 h 6858000"/>
              <a:gd name="connsiteX44-50323" fmla="*/ 5894095 w 6105267"/>
              <a:gd name="connsiteY44-50324" fmla="*/ 4128857 h 6858000"/>
              <a:gd name="connsiteX45-50325" fmla="*/ 5903513 w 6105267"/>
              <a:gd name="connsiteY45-50326" fmla="*/ 4187661 h 6858000"/>
              <a:gd name="connsiteX46-50327" fmla="*/ 5949086 w 6105267"/>
              <a:gd name="connsiteY46-50328" fmla="*/ 4366139 h 6858000"/>
              <a:gd name="connsiteX47-50329" fmla="*/ 5949261 w 6105267"/>
              <a:gd name="connsiteY47-50330" fmla="*/ 4449185 h 6858000"/>
              <a:gd name="connsiteX48-50331" fmla="*/ 5961816 w 6105267"/>
              <a:gd name="connsiteY48-50332" fmla="*/ 4494562 h 6858000"/>
              <a:gd name="connsiteX49-50333" fmla="*/ 5998138 w 6105267"/>
              <a:gd name="connsiteY49-50334" fmla="*/ 4697518 h 6858000"/>
              <a:gd name="connsiteX50-50335" fmla="*/ 6007819 w 6105267"/>
              <a:gd name="connsiteY50-50336" fmla="*/ 4858148 h 6858000"/>
              <a:gd name="connsiteX51-50337" fmla="*/ 6007749 w 6105267"/>
              <a:gd name="connsiteY51-50338" fmla="*/ 4964715 h 6858000"/>
              <a:gd name="connsiteX52-50339" fmla="*/ 6005269 w 6105267"/>
              <a:gd name="connsiteY52-50340" fmla="*/ 5150567 h 6858000"/>
              <a:gd name="connsiteX53-50341" fmla="*/ 6001127 w 6105267"/>
              <a:gd name="connsiteY53-50342" fmla="*/ 5164609 h 6858000"/>
              <a:gd name="connsiteX54-50343" fmla="*/ 5998514 w 6105267"/>
              <a:gd name="connsiteY54-50344" fmla="*/ 5189673 h 6858000"/>
              <a:gd name="connsiteX55-50345" fmla="*/ 6036748 w 6105267"/>
              <a:gd name="connsiteY55-50346" fmla="*/ 5322752 h 6858000"/>
              <a:gd name="connsiteX56-50347" fmla="*/ 6037677 w 6105267"/>
              <a:gd name="connsiteY56-50348" fmla="*/ 5354807 h 6858000"/>
              <a:gd name="connsiteX57-50349" fmla="*/ 6053435 w 6105267"/>
              <a:gd name="connsiteY57-50350" fmla="*/ 5387547 h 6858000"/>
              <a:gd name="connsiteX58-50351" fmla="*/ 6068640 w 6105267"/>
              <a:gd name="connsiteY58-50352" fmla="*/ 5474503 h 6858000"/>
              <a:gd name="connsiteX59-50353" fmla="*/ 6080922 w 6105267"/>
              <a:gd name="connsiteY59-50354" fmla="*/ 5561070 h 6858000"/>
              <a:gd name="connsiteX60-50355" fmla="*/ 6096949 w 6105267"/>
              <a:gd name="connsiteY60-50356" fmla="*/ 5648179 h 6858000"/>
              <a:gd name="connsiteX61-50357" fmla="*/ 6096746 w 6105267"/>
              <a:gd name="connsiteY61-50358" fmla="*/ 5862844 h 6858000"/>
              <a:gd name="connsiteX62-50359" fmla="*/ 6045436 w 6105267"/>
              <a:gd name="connsiteY62-50360" fmla="*/ 6124480 h 6858000"/>
              <a:gd name="connsiteX63-50361" fmla="*/ 6030489 w 6105267"/>
              <a:gd name="connsiteY63-50362" fmla="*/ 6317666 h 6858000"/>
              <a:gd name="connsiteX64-50363" fmla="*/ 6007492 w 6105267"/>
              <a:gd name="connsiteY64-50364" fmla="*/ 6440818 h 6858000"/>
              <a:gd name="connsiteX65-50365" fmla="*/ 6009467 w 6105267"/>
              <a:gd name="connsiteY65-50366" fmla="*/ 6487076 h 6858000"/>
              <a:gd name="connsiteX66-50367" fmla="*/ 5995064 w 6105267"/>
              <a:gd name="connsiteY66-50368" fmla="*/ 6540791 h 6858000"/>
              <a:gd name="connsiteX67-50369" fmla="*/ 5986207 w 6105267"/>
              <a:gd name="connsiteY67-50370" fmla="*/ 6695855 h 6858000"/>
              <a:gd name="connsiteX68-50371" fmla="*/ 5979428 w 6105267"/>
              <a:gd name="connsiteY68-50372" fmla="*/ 6754678 h 6858000"/>
              <a:gd name="connsiteX69-50373" fmla="*/ 5984543 w 6105267"/>
              <a:gd name="connsiteY69-50374" fmla="*/ 6811016 h 6858000"/>
              <a:gd name="connsiteX70-50375" fmla="*/ 5979671 w 6105267"/>
              <a:gd name="connsiteY70-50376" fmla="*/ 6858000 h 6858000"/>
              <a:gd name="connsiteX71-50377" fmla="*/ 0 w 6105267"/>
              <a:gd name="connsiteY71-50378" fmla="*/ 6858000 h 6858000"/>
              <a:gd name="connsiteX72-50379" fmla="*/ 0 w 6105267"/>
              <a:gd name="connsiteY72-50380" fmla="*/ 0 h 6858000"/>
              <a:gd name="connsiteX0-50381" fmla="*/ 0 w 6105267"/>
              <a:gd name="connsiteY0-50382" fmla="*/ 0 h 6858000"/>
              <a:gd name="connsiteX1-50383" fmla="*/ 4965888 w 6105267"/>
              <a:gd name="connsiteY1-50384" fmla="*/ 0 h 6858000"/>
              <a:gd name="connsiteX2-50385" fmla="*/ 4967767 w 6105267"/>
              <a:gd name="connsiteY2-50386" fmla="*/ 7930 h 6858000"/>
              <a:gd name="connsiteX3-50387" fmla="*/ 4979444 w 6105267"/>
              <a:gd name="connsiteY3-50388" fmla="*/ 43921 h 6858000"/>
              <a:gd name="connsiteX4-50389" fmla="*/ 5075458 w 6105267"/>
              <a:gd name="connsiteY4-50390" fmla="*/ 264355 h 6858000"/>
              <a:gd name="connsiteX5-50391" fmla="*/ 5081175 w 6105267"/>
              <a:gd name="connsiteY5-50392" fmla="*/ 277448 h 6858000"/>
              <a:gd name="connsiteX6-50393" fmla="*/ 5097011 w 6105267"/>
              <a:gd name="connsiteY6-50394" fmla="*/ 355616 h 6858000"/>
              <a:gd name="connsiteX7-50395" fmla="*/ 5153000 w 6105267"/>
              <a:gd name="connsiteY7-50396" fmla="*/ 507134 h 6858000"/>
              <a:gd name="connsiteX8-50397" fmla="*/ 5171282 w 6105267"/>
              <a:gd name="connsiteY8-50398" fmla="*/ 602071 h 6858000"/>
              <a:gd name="connsiteX9-50399" fmla="*/ 5189051 w 6105267"/>
              <a:gd name="connsiteY9-50400" fmla="*/ 782518 h 6858000"/>
              <a:gd name="connsiteX10-50401" fmla="*/ 5218707 w 6105267"/>
              <a:gd name="connsiteY10-50402" fmla="*/ 886387 h 6858000"/>
              <a:gd name="connsiteX11-50403" fmla="*/ 5221281 w 6105267"/>
              <a:gd name="connsiteY11-50404" fmla="*/ 920873 h 6858000"/>
              <a:gd name="connsiteX12-50405" fmla="*/ 5201018 w 6105267"/>
              <a:gd name="connsiteY12-50406" fmla="*/ 1095027 h 6858000"/>
              <a:gd name="connsiteX13-50407" fmla="*/ 5205902 w 6105267"/>
              <a:gd name="connsiteY13-50408" fmla="*/ 1203021 h 6858000"/>
              <a:gd name="connsiteX14-50409" fmla="*/ 5207532 w 6105267"/>
              <a:gd name="connsiteY14-50410" fmla="*/ 1278975 h 6858000"/>
              <a:gd name="connsiteX15-50411" fmla="*/ 5225968 w 6105267"/>
              <a:gd name="connsiteY15-50412" fmla="*/ 1357994 h 6858000"/>
              <a:gd name="connsiteX16-50413" fmla="*/ 5226675 w 6105267"/>
              <a:gd name="connsiteY16-50414" fmla="*/ 1385685 h 6858000"/>
              <a:gd name="connsiteX17-50415" fmla="*/ 5237226 w 6105267"/>
              <a:gd name="connsiteY17-50416" fmla="*/ 1441327 h 6858000"/>
              <a:gd name="connsiteX18-50417" fmla="*/ 5255653 w 6105267"/>
              <a:gd name="connsiteY18-50418" fmla="*/ 1524712 h 6858000"/>
              <a:gd name="connsiteX19-50419" fmla="*/ 5263491 w 6105267"/>
              <a:gd name="connsiteY19-50420" fmla="*/ 1642938 h 6858000"/>
              <a:gd name="connsiteX20-50421" fmla="*/ 5256552 w 6105267"/>
              <a:gd name="connsiteY20-50422" fmla="*/ 1672509 h 6858000"/>
              <a:gd name="connsiteX21-50423" fmla="*/ 5264549 w 6105267"/>
              <a:gd name="connsiteY21-50424" fmla="*/ 1837572 h 6858000"/>
              <a:gd name="connsiteX22-50425" fmla="*/ 5255696 w 6105267"/>
              <a:gd name="connsiteY22-50426" fmla="*/ 1953770 h 6858000"/>
              <a:gd name="connsiteX23-50427" fmla="*/ 5252592 w 6105267"/>
              <a:gd name="connsiteY23-50428" fmla="*/ 2092210 h 6858000"/>
              <a:gd name="connsiteX24-50429" fmla="*/ 5257248 w 6105267"/>
              <a:gd name="connsiteY24-50430" fmla="*/ 2203922 h 6858000"/>
              <a:gd name="connsiteX25-50431" fmla="*/ 5262551 w 6105267"/>
              <a:gd name="connsiteY25-50432" fmla="*/ 2288050 h 6858000"/>
              <a:gd name="connsiteX26-50433" fmla="*/ 5293877 w 6105267"/>
              <a:gd name="connsiteY26-50434" fmla="*/ 2368649 h 6858000"/>
              <a:gd name="connsiteX27-50435" fmla="*/ 5311338 w 6105267"/>
              <a:gd name="connsiteY27-50436" fmla="*/ 2404034 h 6858000"/>
              <a:gd name="connsiteX28-50437" fmla="*/ 5338366 w 6105267"/>
              <a:gd name="connsiteY28-50438" fmla="*/ 2465052 h 6858000"/>
              <a:gd name="connsiteX29-50439" fmla="*/ 5371263 w 6105267"/>
              <a:gd name="connsiteY29-50440" fmla="*/ 2586413 h 6858000"/>
              <a:gd name="connsiteX30-50441" fmla="*/ 5407503 w 6105267"/>
              <a:gd name="connsiteY30-50442" fmla="*/ 2786290 h 6858000"/>
              <a:gd name="connsiteX31-50443" fmla="*/ 5407356 w 6105267"/>
              <a:gd name="connsiteY31-50444" fmla="*/ 2787545 h 6858000"/>
              <a:gd name="connsiteX32-50445" fmla="*/ 5448870 w 6105267"/>
              <a:gd name="connsiteY32-50446" fmla="*/ 2838305 h 6858000"/>
              <a:gd name="connsiteX33-50447" fmla="*/ 5503944 w 6105267"/>
              <a:gd name="connsiteY33-50448" fmla="*/ 3123335 h 6858000"/>
              <a:gd name="connsiteX34-50449" fmla="*/ 5525532 w 6105267"/>
              <a:gd name="connsiteY34-50450" fmla="*/ 3258473 h 6858000"/>
              <a:gd name="connsiteX35-50451" fmla="*/ 5589758 w 6105267"/>
              <a:gd name="connsiteY35-50452" fmla="*/ 3453699 h 6858000"/>
              <a:gd name="connsiteX36-50453" fmla="*/ 5596144 w 6105267"/>
              <a:gd name="connsiteY36-50454" fmla="*/ 3534624 h 6858000"/>
              <a:gd name="connsiteX37-50455" fmla="*/ 5597750 w 6105267"/>
              <a:gd name="connsiteY37-50456" fmla="*/ 3534129 h 6858000"/>
              <a:gd name="connsiteX38-50457" fmla="*/ 5683015 w 6105267"/>
              <a:gd name="connsiteY38-50458" fmla="*/ 3762025 h 6858000"/>
              <a:gd name="connsiteX39-50459" fmla="*/ 5722836 w 6105267"/>
              <a:gd name="connsiteY39-50460" fmla="*/ 3814370 h 6858000"/>
              <a:gd name="connsiteX40-50461" fmla="*/ 5768491 w 6105267"/>
              <a:gd name="connsiteY40-50462" fmla="*/ 3914399 h 6858000"/>
              <a:gd name="connsiteX41-50463" fmla="*/ 5793123 w 6105267"/>
              <a:gd name="connsiteY41-50464" fmla="*/ 3969952 h 6858000"/>
              <a:gd name="connsiteX42-50465" fmla="*/ 5808321 w 6105267"/>
              <a:gd name="connsiteY42-50466" fmla="*/ 3988153 h 6858000"/>
              <a:gd name="connsiteX43-50467" fmla="*/ 5860672 w 6105267"/>
              <a:gd name="connsiteY43-50468" fmla="*/ 4061579 h 6858000"/>
              <a:gd name="connsiteX44-50469" fmla="*/ 5894095 w 6105267"/>
              <a:gd name="connsiteY44-50470" fmla="*/ 4128857 h 6858000"/>
              <a:gd name="connsiteX45-50471" fmla="*/ 5903513 w 6105267"/>
              <a:gd name="connsiteY45-50472" fmla="*/ 4187661 h 6858000"/>
              <a:gd name="connsiteX46-50473" fmla="*/ 5949086 w 6105267"/>
              <a:gd name="connsiteY46-50474" fmla="*/ 4366139 h 6858000"/>
              <a:gd name="connsiteX47-50475" fmla="*/ 5949261 w 6105267"/>
              <a:gd name="connsiteY47-50476" fmla="*/ 4449185 h 6858000"/>
              <a:gd name="connsiteX48-50477" fmla="*/ 5961816 w 6105267"/>
              <a:gd name="connsiteY48-50478" fmla="*/ 4494562 h 6858000"/>
              <a:gd name="connsiteX49-50479" fmla="*/ 5998138 w 6105267"/>
              <a:gd name="connsiteY49-50480" fmla="*/ 4697518 h 6858000"/>
              <a:gd name="connsiteX50-50481" fmla="*/ 6007819 w 6105267"/>
              <a:gd name="connsiteY50-50482" fmla="*/ 4858148 h 6858000"/>
              <a:gd name="connsiteX51-50483" fmla="*/ 6007749 w 6105267"/>
              <a:gd name="connsiteY51-50484" fmla="*/ 4964715 h 6858000"/>
              <a:gd name="connsiteX52-50485" fmla="*/ 6005269 w 6105267"/>
              <a:gd name="connsiteY52-50486" fmla="*/ 5150567 h 6858000"/>
              <a:gd name="connsiteX53-50487" fmla="*/ 6001127 w 6105267"/>
              <a:gd name="connsiteY53-50488" fmla="*/ 5164609 h 6858000"/>
              <a:gd name="connsiteX54-50489" fmla="*/ 5998514 w 6105267"/>
              <a:gd name="connsiteY54-50490" fmla="*/ 5189673 h 6858000"/>
              <a:gd name="connsiteX55-50491" fmla="*/ 6036748 w 6105267"/>
              <a:gd name="connsiteY55-50492" fmla="*/ 5322752 h 6858000"/>
              <a:gd name="connsiteX56-50493" fmla="*/ 6037677 w 6105267"/>
              <a:gd name="connsiteY56-50494" fmla="*/ 5354807 h 6858000"/>
              <a:gd name="connsiteX57-50495" fmla="*/ 6053435 w 6105267"/>
              <a:gd name="connsiteY57-50496" fmla="*/ 5387547 h 6858000"/>
              <a:gd name="connsiteX58-50497" fmla="*/ 6068640 w 6105267"/>
              <a:gd name="connsiteY58-50498" fmla="*/ 5474503 h 6858000"/>
              <a:gd name="connsiteX59-50499" fmla="*/ 6080922 w 6105267"/>
              <a:gd name="connsiteY59-50500" fmla="*/ 5561070 h 6858000"/>
              <a:gd name="connsiteX60-50501" fmla="*/ 6096949 w 6105267"/>
              <a:gd name="connsiteY60-50502" fmla="*/ 5648179 h 6858000"/>
              <a:gd name="connsiteX61-50503" fmla="*/ 6096746 w 6105267"/>
              <a:gd name="connsiteY61-50504" fmla="*/ 5862844 h 6858000"/>
              <a:gd name="connsiteX62-50505" fmla="*/ 6045436 w 6105267"/>
              <a:gd name="connsiteY62-50506" fmla="*/ 6124480 h 6858000"/>
              <a:gd name="connsiteX63-50507" fmla="*/ 6030489 w 6105267"/>
              <a:gd name="connsiteY63-50508" fmla="*/ 6317666 h 6858000"/>
              <a:gd name="connsiteX64-50509" fmla="*/ 6007492 w 6105267"/>
              <a:gd name="connsiteY64-50510" fmla="*/ 6440818 h 6858000"/>
              <a:gd name="connsiteX65-50511" fmla="*/ 6009467 w 6105267"/>
              <a:gd name="connsiteY65-50512" fmla="*/ 6487076 h 6858000"/>
              <a:gd name="connsiteX66-50513" fmla="*/ 5995064 w 6105267"/>
              <a:gd name="connsiteY66-50514" fmla="*/ 6540791 h 6858000"/>
              <a:gd name="connsiteX67-50515" fmla="*/ 5986207 w 6105267"/>
              <a:gd name="connsiteY67-50516" fmla="*/ 6695855 h 6858000"/>
              <a:gd name="connsiteX68-50517" fmla="*/ 5979428 w 6105267"/>
              <a:gd name="connsiteY68-50518" fmla="*/ 6754678 h 6858000"/>
              <a:gd name="connsiteX69-50519" fmla="*/ 5984543 w 6105267"/>
              <a:gd name="connsiteY69-50520" fmla="*/ 6811016 h 6858000"/>
              <a:gd name="connsiteX70-50521" fmla="*/ 5979671 w 6105267"/>
              <a:gd name="connsiteY70-50522" fmla="*/ 6858000 h 6858000"/>
              <a:gd name="connsiteX71-50523" fmla="*/ 0 w 6105267"/>
              <a:gd name="connsiteY71-50524" fmla="*/ 6858000 h 6858000"/>
              <a:gd name="connsiteX72-50525" fmla="*/ 0 w 6105267"/>
              <a:gd name="connsiteY72-50526" fmla="*/ 0 h 6858000"/>
              <a:gd name="connsiteX0-50527" fmla="*/ 0 w 6105267"/>
              <a:gd name="connsiteY0-50528" fmla="*/ 0 h 6858000"/>
              <a:gd name="connsiteX1-50529" fmla="*/ 4965888 w 6105267"/>
              <a:gd name="connsiteY1-50530" fmla="*/ 0 h 6858000"/>
              <a:gd name="connsiteX2-50531" fmla="*/ 4967767 w 6105267"/>
              <a:gd name="connsiteY2-50532" fmla="*/ 7930 h 6858000"/>
              <a:gd name="connsiteX3-50533" fmla="*/ 4979444 w 6105267"/>
              <a:gd name="connsiteY3-50534" fmla="*/ 43921 h 6858000"/>
              <a:gd name="connsiteX4-50535" fmla="*/ 5075458 w 6105267"/>
              <a:gd name="connsiteY4-50536" fmla="*/ 264355 h 6858000"/>
              <a:gd name="connsiteX5-50537" fmla="*/ 5081175 w 6105267"/>
              <a:gd name="connsiteY5-50538" fmla="*/ 277448 h 6858000"/>
              <a:gd name="connsiteX6-50539" fmla="*/ 5097011 w 6105267"/>
              <a:gd name="connsiteY6-50540" fmla="*/ 355616 h 6858000"/>
              <a:gd name="connsiteX7-50541" fmla="*/ 5153000 w 6105267"/>
              <a:gd name="connsiteY7-50542" fmla="*/ 507134 h 6858000"/>
              <a:gd name="connsiteX8-50543" fmla="*/ 5171282 w 6105267"/>
              <a:gd name="connsiteY8-50544" fmla="*/ 602071 h 6858000"/>
              <a:gd name="connsiteX9-50545" fmla="*/ 5189051 w 6105267"/>
              <a:gd name="connsiteY9-50546" fmla="*/ 782518 h 6858000"/>
              <a:gd name="connsiteX10-50547" fmla="*/ 5218707 w 6105267"/>
              <a:gd name="connsiteY10-50548" fmla="*/ 886387 h 6858000"/>
              <a:gd name="connsiteX11-50549" fmla="*/ 5221281 w 6105267"/>
              <a:gd name="connsiteY11-50550" fmla="*/ 920873 h 6858000"/>
              <a:gd name="connsiteX12-50551" fmla="*/ 5201018 w 6105267"/>
              <a:gd name="connsiteY12-50552" fmla="*/ 1095027 h 6858000"/>
              <a:gd name="connsiteX13-50553" fmla="*/ 5205902 w 6105267"/>
              <a:gd name="connsiteY13-50554" fmla="*/ 1203021 h 6858000"/>
              <a:gd name="connsiteX14-50555" fmla="*/ 5207532 w 6105267"/>
              <a:gd name="connsiteY14-50556" fmla="*/ 1278975 h 6858000"/>
              <a:gd name="connsiteX15-50557" fmla="*/ 5225968 w 6105267"/>
              <a:gd name="connsiteY15-50558" fmla="*/ 1357994 h 6858000"/>
              <a:gd name="connsiteX16-50559" fmla="*/ 5226675 w 6105267"/>
              <a:gd name="connsiteY16-50560" fmla="*/ 1385685 h 6858000"/>
              <a:gd name="connsiteX17-50561" fmla="*/ 5237226 w 6105267"/>
              <a:gd name="connsiteY17-50562" fmla="*/ 1441327 h 6858000"/>
              <a:gd name="connsiteX18-50563" fmla="*/ 5255653 w 6105267"/>
              <a:gd name="connsiteY18-50564" fmla="*/ 1524712 h 6858000"/>
              <a:gd name="connsiteX19-50565" fmla="*/ 5263491 w 6105267"/>
              <a:gd name="connsiteY19-50566" fmla="*/ 1642938 h 6858000"/>
              <a:gd name="connsiteX20-50567" fmla="*/ 5256552 w 6105267"/>
              <a:gd name="connsiteY20-50568" fmla="*/ 1672509 h 6858000"/>
              <a:gd name="connsiteX21-50569" fmla="*/ 5264549 w 6105267"/>
              <a:gd name="connsiteY21-50570" fmla="*/ 1837572 h 6858000"/>
              <a:gd name="connsiteX22-50571" fmla="*/ 5255696 w 6105267"/>
              <a:gd name="connsiteY22-50572" fmla="*/ 1953770 h 6858000"/>
              <a:gd name="connsiteX23-50573" fmla="*/ 5252592 w 6105267"/>
              <a:gd name="connsiteY23-50574" fmla="*/ 2092210 h 6858000"/>
              <a:gd name="connsiteX24-50575" fmla="*/ 5257248 w 6105267"/>
              <a:gd name="connsiteY24-50576" fmla="*/ 2203922 h 6858000"/>
              <a:gd name="connsiteX25-50577" fmla="*/ 5262551 w 6105267"/>
              <a:gd name="connsiteY25-50578" fmla="*/ 2288050 h 6858000"/>
              <a:gd name="connsiteX26-50579" fmla="*/ 5293877 w 6105267"/>
              <a:gd name="connsiteY26-50580" fmla="*/ 2368649 h 6858000"/>
              <a:gd name="connsiteX27-50581" fmla="*/ 5311338 w 6105267"/>
              <a:gd name="connsiteY27-50582" fmla="*/ 2404034 h 6858000"/>
              <a:gd name="connsiteX28-50583" fmla="*/ 5338366 w 6105267"/>
              <a:gd name="connsiteY28-50584" fmla="*/ 2465052 h 6858000"/>
              <a:gd name="connsiteX29-50585" fmla="*/ 5371263 w 6105267"/>
              <a:gd name="connsiteY29-50586" fmla="*/ 2586413 h 6858000"/>
              <a:gd name="connsiteX30-50587" fmla="*/ 5407503 w 6105267"/>
              <a:gd name="connsiteY30-50588" fmla="*/ 2786290 h 6858000"/>
              <a:gd name="connsiteX31-50589" fmla="*/ 5407356 w 6105267"/>
              <a:gd name="connsiteY31-50590" fmla="*/ 2787545 h 6858000"/>
              <a:gd name="connsiteX32-50591" fmla="*/ 5448870 w 6105267"/>
              <a:gd name="connsiteY32-50592" fmla="*/ 2838305 h 6858000"/>
              <a:gd name="connsiteX33-50593" fmla="*/ 5503944 w 6105267"/>
              <a:gd name="connsiteY33-50594" fmla="*/ 3123335 h 6858000"/>
              <a:gd name="connsiteX34-50595" fmla="*/ 5525532 w 6105267"/>
              <a:gd name="connsiteY34-50596" fmla="*/ 3258473 h 6858000"/>
              <a:gd name="connsiteX35-50597" fmla="*/ 5589758 w 6105267"/>
              <a:gd name="connsiteY35-50598" fmla="*/ 3453699 h 6858000"/>
              <a:gd name="connsiteX36-50599" fmla="*/ 5596144 w 6105267"/>
              <a:gd name="connsiteY36-50600" fmla="*/ 3534624 h 6858000"/>
              <a:gd name="connsiteX37-50601" fmla="*/ 5597750 w 6105267"/>
              <a:gd name="connsiteY37-50602" fmla="*/ 3520805 h 6858000"/>
              <a:gd name="connsiteX38-50603" fmla="*/ 5683015 w 6105267"/>
              <a:gd name="connsiteY38-50604" fmla="*/ 3762025 h 6858000"/>
              <a:gd name="connsiteX39-50605" fmla="*/ 5722836 w 6105267"/>
              <a:gd name="connsiteY39-50606" fmla="*/ 3814370 h 6858000"/>
              <a:gd name="connsiteX40-50607" fmla="*/ 5768491 w 6105267"/>
              <a:gd name="connsiteY40-50608" fmla="*/ 3914399 h 6858000"/>
              <a:gd name="connsiteX41-50609" fmla="*/ 5793123 w 6105267"/>
              <a:gd name="connsiteY41-50610" fmla="*/ 3969952 h 6858000"/>
              <a:gd name="connsiteX42-50611" fmla="*/ 5808321 w 6105267"/>
              <a:gd name="connsiteY42-50612" fmla="*/ 3988153 h 6858000"/>
              <a:gd name="connsiteX43-50613" fmla="*/ 5860672 w 6105267"/>
              <a:gd name="connsiteY43-50614" fmla="*/ 4061579 h 6858000"/>
              <a:gd name="connsiteX44-50615" fmla="*/ 5894095 w 6105267"/>
              <a:gd name="connsiteY44-50616" fmla="*/ 4128857 h 6858000"/>
              <a:gd name="connsiteX45-50617" fmla="*/ 5903513 w 6105267"/>
              <a:gd name="connsiteY45-50618" fmla="*/ 4187661 h 6858000"/>
              <a:gd name="connsiteX46-50619" fmla="*/ 5949086 w 6105267"/>
              <a:gd name="connsiteY46-50620" fmla="*/ 4366139 h 6858000"/>
              <a:gd name="connsiteX47-50621" fmla="*/ 5949261 w 6105267"/>
              <a:gd name="connsiteY47-50622" fmla="*/ 4449185 h 6858000"/>
              <a:gd name="connsiteX48-50623" fmla="*/ 5961816 w 6105267"/>
              <a:gd name="connsiteY48-50624" fmla="*/ 4494562 h 6858000"/>
              <a:gd name="connsiteX49-50625" fmla="*/ 5998138 w 6105267"/>
              <a:gd name="connsiteY49-50626" fmla="*/ 4697518 h 6858000"/>
              <a:gd name="connsiteX50-50627" fmla="*/ 6007819 w 6105267"/>
              <a:gd name="connsiteY50-50628" fmla="*/ 4858148 h 6858000"/>
              <a:gd name="connsiteX51-50629" fmla="*/ 6007749 w 6105267"/>
              <a:gd name="connsiteY51-50630" fmla="*/ 4964715 h 6858000"/>
              <a:gd name="connsiteX52-50631" fmla="*/ 6005269 w 6105267"/>
              <a:gd name="connsiteY52-50632" fmla="*/ 5150567 h 6858000"/>
              <a:gd name="connsiteX53-50633" fmla="*/ 6001127 w 6105267"/>
              <a:gd name="connsiteY53-50634" fmla="*/ 5164609 h 6858000"/>
              <a:gd name="connsiteX54-50635" fmla="*/ 5998514 w 6105267"/>
              <a:gd name="connsiteY54-50636" fmla="*/ 5189673 h 6858000"/>
              <a:gd name="connsiteX55-50637" fmla="*/ 6036748 w 6105267"/>
              <a:gd name="connsiteY55-50638" fmla="*/ 5322752 h 6858000"/>
              <a:gd name="connsiteX56-50639" fmla="*/ 6037677 w 6105267"/>
              <a:gd name="connsiteY56-50640" fmla="*/ 5354807 h 6858000"/>
              <a:gd name="connsiteX57-50641" fmla="*/ 6053435 w 6105267"/>
              <a:gd name="connsiteY57-50642" fmla="*/ 5387547 h 6858000"/>
              <a:gd name="connsiteX58-50643" fmla="*/ 6068640 w 6105267"/>
              <a:gd name="connsiteY58-50644" fmla="*/ 5474503 h 6858000"/>
              <a:gd name="connsiteX59-50645" fmla="*/ 6080922 w 6105267"/>
              <a:gd name="connsiteY59-50646" fmla="*/ 5561070 h 6858000"/>
              <a:gd name="connsiteX60-50647" fmla="*/ 6096949 w 6105267"/>
              <a:gd name="connsiteY60-50648" fmla="*/ 5648179 h 6858000"/>
              <a:gd name="connsiteX61-50649" fmla="*/ 6096746 w 6105267"/>
              <a:gd name="connsiteY61-50650" fmla="*/ 5862844 h 6858000"/>
              <a:gd name="connsiteX62-50651" fmla="*/ 6045436 w 6105267"/>
              <a:gd name="connsiteY62-50652" fmla="*/ 6124480 h 6858000"/>
              <a:gd name="connsiteX63-50653" fmla="*/ 6030489 w 6105267"/>
              <a:gd name="connsiteY63-50654" fmla="*/ 6317666 h 6858000"/>
              <a:gd name="connsiteX64-50655" fmla="*/ 6007492 w 6105267"/>
              <a:gd name="connsiteY64-50656" fmla="*/ 6440818 h 6858000"/>
              <a:gd name="connsiteX65-50657" fmla="*/ 6009467 w 6105267"/>
              <a:gd name="connsiteY65-50658" fmla="*/ 6487076 h 6858000"/>
              <a:gd name="connsiteX66-50659" fmla="*/ 5995064 w 6105267"/>
              <a:gd name="connsiteY66-50660" fmla="*/ 6540791 h 6858000"/>
              <a:gd name="connsiteX67-50661" fmla="*/ 5986207 w 6105267"/>
              <a:gd name="connsiteY67-50662" fmla="*/ 6695855 h 6858000"/>
              <a:gd name="connsiteX68-50663" fmla="*/ 5979428 w 6105267"/>
              <a:gd name="connsiteY68-50664" fmla="*/ 6754678 h 6858000"/>
              <a:gd name="connsiteX69-50665" fmla="*/ 5984543 w 6105267"/>
              <a:gd name="connsiteY69-50666" fmla="*/ 6811016 h 6858000"/>
              <a:gd name="connsiteX70-50667" fmla="*/ 5979671 w 6105267"/>
              <a:gd name="connsiteY70-50668" fmla="*/ 6858000 h 6858000"/>
              <a:gd name="connsiteX71-50669" fmla="*/ 0 w 6105267"/>
              <a:gd name="connsiteY71-50670" fmla="*/ 6858000 h 6858000"/>
              <a:gd name="connsiteX72-50671" fmla="*/ 0 w 6105267"/>
              <a:gd name="connsiteY72-50672" fmla="*/ 0 h 6858000"/>
              <a:gd name="connsiteX0-50673" fmla="*/ 0 w 6105267"/>
              <a:gd name="connsiteY0-50674" fmla="*/ 0 h 6858000"/>
              <a:gd name="connsiteX1-50675" fmla="*/ 4965888 w 6105267"/>
              <a:gd name="connsiteY1-50676" fmla="*/ 0 h 6858000"/>
              <a:gd name="connsiteX2-50677" fmla="*/ 4967767 w 6105267"/>
              <a:gd name="connsiteY2-50678" fmla="*/ 7930 h 6858000"/>
              <a:gd name="connsiteX3-50679" fmla="*/ 4979444 w 6105267"/>
              <a:gd name="connsiteY3-50680" fmla="*/ 43921 h 6858000"/>
              <a:gd name="connsiteX4-50681" fmla="*/ 5075458 w 6105267"/>
              <a:gd name="connsiteY4-50682" fmla="*/ 264355 h 6858000"/>
              <a:gd name="connsiteX5-50683" fmla="*/ 5081175 w 6105267"/>
              <a:gd name="connsiteY5-50684" fmla="*/ 277448 h 6858000"/>
              <a:gd name="connsiteX6-50685" fmla="*/ 5097011 w 6105267"/>
              <a:gd name="connsiteY6-50686" fmla="*/ 355616 h 6858000"/>
              <a:gd name="connsiteX7-50687" fmla="*/ 5153000 w 6105267"/>
              <a:gd name="connsiteY7-50688" fmla="*/ 507134 h 6858000"/>
              <a:gd name="connsiteX8-50689" fmla="*/ 5171282 w 6105267"/>
              <a:gd name="connsiteY8-50690" fmla="*/ 602071 h 6858000"/>
              <a:gd name="connsiteX9-50691" fmla="*/ 5189051 w 6105267"/>
              <a:gd name="connsiteY9-50692" fmla="*/ 782518 h 6858000"/>
              <a:gd name="connsiteX10-50693" fmla="*/ 5218707 w 6105267"/>
              <a:gd name="connsiteY10-50694" fmla="*/ 886387 h 6858000"/>
              <a:gd name="connsiteX11-50695" fmla="*/ 5221281 w 6105267"/>
              <a:gd name="connsiteY11-50696" fmla="*/ 920873 h 6858000"/>
              <a:gd name="connsiteX12-50697" fmla="*/ 5201018 w 6105267"/>
              <a:gd name="connsiteY12-50698" fmla="*/ 1095027 h 6858000"/>
              <a:gd name="connsiteX13-50699" fmla="*/ 5205902 w 6105267"/>
              <a:gd name="connsiteY13-50700" fmla="*/ 1203021 h 6858000"/>
              <a:gd name="connsiteX14-50701" fmla="*/ 5207532 w 6105267"/>
              <a:gd name="connsiteY14-50702" fmla="*/ 1278975 h 6858000"/>
              <a:gd name="connsiteX15-50703" fmla="*/ 5225968 w 6105267"/>
              <a:gd name="connsiteY15-50704" fmla="*/ 1357994 h 6858000"/>
              <a:gd name="connsiteX16-50705" fmla="*/ 5226675 w 6105267"/>
              <a:gd name="connsiteY16-50706" fmla="*/ 1385685 h 6858000"/>
              <a:gd name="connsiteX17-50707" fmla="*/ 5237226 w 6105267"/>
              <a:gd name="connsiteY17-50708" fmla="*/ 1441327 h 6858000"/>
              <a:gd name="connsiteX18-50709" fmla="*/ 5255653 w 6105267"/>
              <a:gd name="connsiteY18-50710" fmla="*/ 1524712 h 6858000"/>
              <a:gd name="connsiteX19-50711" fmla="*/ 5263491 w 6105267"/>
              <a:gd name="connsiteY19-50712" fmla="*/ 1642938 h 6858000"/>
              <a:gd name="connsiteX20-50713" fmla="*/ 5256552 w 6105267"/>
              <a:gd name="connsiteY20-50714" fmla="*/ 1672509 h 6858000"/>
              <a:gd name="connsiteX21-50715" fmla="*/ 5264549 w 6105267"/>
              <a:gd name="connsiteY21-50716" fmla="*/ 1837572 h 6858000"/>
              <a:gd name="connsiteX22-50717" fmla="*/ 5255696 w 6105267"/>
              <a:gd name="connsiteY22-50718" fmla="*/ 1953770 h 6858000"/>
              <a:gd name="connsiteX23-50719" fmla="*/ 5252592 w 6105267"/>
              <a:gd name="connsiteY23-50720" fmla="*/ 2092210 h 6858000"/>
              <a:gd name="connsiteX24-50721" fmla="*/ 5257248 w 6105267"/>
              <a:gd name="connsiteY24-50722" fmla="*/ 2203922 h 6858000"/>
              <a:gd name="connsiteX25-50723" fmla="*/ 5262551 w 6105267"/>
              <a:gd name="connsiteY25-50724" fmla="*/ 2288050 h 6858000"/>
              <a:gd name="connsiteX26-50725" fmla="*/ 5293877 w 6105267"/>
              <a:gd name="connsiteY26-50726" fmla="*/ 2368649 h 6858000"/>
              <a:gd name="connsiteX27-50727" fmla="*/ 5311338 w 6105267"/>
              <a:gd name="connsiteY27-50728" fmla="*/ 2404034 h 6858000"/>
              <a:gd name="connsiteX28-50729" fmla="*/ 5338366 w 6105267"/>
              <a:gd name="connsiteY28-50730" fmla="*/ 2465052 h 6858000"/>
              <a:gd name="connsiteX29-50731" fmla="*/ 5371263 w 6105267"/>
              <a:gd name="connsiteY29-50732" fmla="*/ 2586413 h 6858000"/>
              <a:gd name="connsiteX30-50733" fmla="*/ 5407503 w 6105267"/>
              <a:gd name="connsiteY30-50734" fmla="*/ 2786290 h 6858000"/>
              <a:gd name="connsiteX31-50735" fmla="*/ 5407356 w 6105267"/>
              <a:gd name="connsiteY31-50736" fmla="*/ 2787545 h 6858000"/>
              <a:gd name="connsiteX32-50737" fmla="*/ 5448870 w 6105267"/>
              <a:gd name="connsiteY32-50738" fmla="*/ 2838305 h 6858000"/>
              <a:gd name="connsiteX33-50739" fmla="*/ 5503944 w 6105267"/>
              <a:gd name="connsiteY33-50740" fmla="*/ 3123335 h 6858000"/>
              <a:gd name="connsiteX34-50741" fmla="*/ 5525532 w 6105267"/>
              <a:gd name="connsiteY34-50742" fmla="*/ 3258473 h 6858000"/>
              <a:gd name="connsiteX35-50743" fmla="*/ 5589758 w 6105267"/>
              <a:gd name="connsiteY35-50744" fmla="*/ 3453699 h 6858000"/>
              <a:gd name="connsiteX36-50745" fmla="*/ 5530926 w 6105267"/>
              <a:gd name="connsiteY36-50746" fmla="*/ 3564605 h 6858000"/>
              <a:gd name="connsiteX37-50747" fmla="*/ 5597750 w 6105267"/>
              <a:gd name="connsiteY37-50748" fmla="*/ 3520805 h 6858000"/>
              <a:gd name="connsiteX38-50749" fmla="*/ 5683015 w 6105267"/>
              <a:gd name="connsiteY38-50750" fmla="*/ 3762025 h 6858000"/>
              <a:gd name="connsiteX39-50751" fmla="*/ 5722836 w 6105267"/>
              <a:gd name="connsiteY39-50752" fmla="*/ 3814370 h 6858000"/>
              <a:gd name="connsiteX40-50753" fmla="*/ 5768491 w 6105267"/>
              <a:gd name="connsiteY40-50754" fmla="*/ 3914399 h 6858000"/>
              <a:gd name="connsiteX41-50755" fmla="*/ 5793123 w 6105267"/>
              <a:gd name="connsiteY41-50756" fmla="*/ 3969952 h 6858000"/>
              <a:gd name="connsiteX42-50757" fmla="*/ 5808321 w 6105267"/>
              <a:gd name="connsiteY42-50758" fmla="*/ 3988153 h 6858000"/>
              <a:gd name="connsiteX43-50759" fmla="*/ 5860672 w 6105267"/>
              <a:gd name="connsiteY43-50760" fmla="*/ 4061579 h 6858000"/>
              <a:gd name="connsiteX44-50761" fmla="*/ 5894095 w 6105267"/>
              <a:gd name="connsiteY44-50762" fmla="*/ 4128857 h 6858000"/>
              <a:gd name="connsiteX45-50763" fmla="*/ 5903513 w 6105267"/>
              <a:gd name="connsiteY45-50764" fmla="*/ 4187661 h 6858000"/>
              <a:gd name="connsiteX46-50765" fmla="*/ 5949086 w 6105267"/>
              <a:gd name="connsiteY46-50766" fmla="*/ 4366139 h 6858000"/>
              <a:gd name="connsiteX47-50767" fmla="*/ 5949261 w 6105267"/>
              <a:gd name="connsiteY47-50768" fmla="*/ 4449185 h 6858000"/>
              <a:gd name="connsiteX48-50769" fmla="*/ 5961816 w 6105267"/>
              <a:gd name="connsiteY48-50770" fmla="*/ 4494562 h 6858000"/>
              <a:gd name="connsiteX49-50771" fmla="*/ 5998138 w 6105267"/>
              <a:gd name="connsiteY49-50772" fmla="*/ 4697518 h 6858000"/>
              <a:gd name="connsiteX50-50773" fmla="*/ 6007819 w 6105267"/>
              <a:gd name="connsiteY50-50774" fmla="*/ 4858148 h 6858000"/>
              <a:gd name="connsiteX51-50775" fmla="*/ 6007749 w 6105267"/>
              <a:gd name="connsiteY51-50776" fmla="*/ 4964715 h 6858000"/>
              <a:gd name="connsiteX52-50777" fmla="*/ 6005269 w 6105267"/>
              <a:gd name="connsiteY52-50778" fmla="*/ 5150567 h 6858000"/>
              <a:gd name="connsiteX53-50779" fmla="*/ 6001127 w 6105267"/>
              <a:gd name="connsiteY53-50780" fmla="*/ 5164609 h 6858000"/>
              <a:gd name="connsiteX54-50781" fmla="*/ 5998514 w 6105267"/>
              <a:gd name="connsiteY54-50782" fmla="*/ 5189673 h 6858000"/>
              <a:gd name="connsiteX55-50783" fmla="*/ 6036748 w 6105267"/>
              <a:gd name="connsiteY55-50784" fmla="*/ 5322752 h 6858000"/>
              <a:gd name="connsiteX56-50785" fmla="*/ 6037677 w 6105267"/>
              <a:gd name="connsiteY56-50786" fmla="*/ 5354807 h 6858000"/>
              <a:gd name="connsiteX57-50787" fmla="*/ 6053435 w 6105267"/>
              <a:gd name="connsiteY57-50788" fmla="*/ 5387547 h 6858000"/>
              <a:gd name="connsiteX58-50789" fmla="*/ 6068640 w 6105267"/>
              <a:gd name="connsiteY58-50790" fmla="*/ 5474503 h 6858000"/>
              <a:gd name="connsiteX59-50791" fmla="*/ 6080922 w 6105267"/>
              <a:gd name="connsiteY59-50792" fmla="*/ 5561070 h 6858000"/>
              <a:gd name="connsiteX60-50793" fmla="*/ 6096949 w 6105267"/>
              <a:gd name="connsiteY60-50794" fmla="*/ 5648179 h 6858000"/>
              <a:gd name="connsiteX61-50795" fmla="*/ 6096746 w 6105267"/>
              <a:gd name="connsiteY61-50796" fmla="*/ 5862844 h 6858000"/>
              <a:gd name="connsiteX62-50797" fmla="*/ 6045436 w 6105267"/>
              <a:gd name="connsiteY62-50798" fmla="*/ 6124480 h 6858000"/>
              <a:gd name="connsiteX63-50799" fmla="*/ 6030489 w 6105267"/>
              <a:gd name="connsiteY63-50800" fmla="*/ 6317666 h 6858000"/>
              <a:gd name="connsiteX64-50801" fmla="*/ 6007492 w 6105267"/>
              <a:gd name="connsiteY64-50802" fmla="*/ 6440818 h 6858000"/>
              <a:gd name="connsiteX65-50803" fmla="*/ 6009467 w 6105267"/>
              <a:gd name="connsiteY65-50804" fmla="*/ 6487076 h 6858000"/>
              <a:gd name="connsiteX66-50805" fmla="*/ 5995064 w 6105267"/>
              <a:gd name="connsiteY66-50806" fmla="*/ 6540791 h 6858000"/>
              <a:gd name="connsiteX67-50807" fmla="*/ 5986207 w 6105267"/>
              <a:gd name="connsiteY67-50808" fmla="*/ 6695855 h 6858000"/>
              <a:gd name="connsiteX68-50809" fmla="*/ 5979428 w 6105267"/>
              <a:gd name="connsiteY68-50810" fmla="*/ 6754678 h 6858000"/>
              <a:gd name="connsiteX69-50811" fmla="*/ 5984543 w 6105267"/>
              <a:gd name="connsiteY69-50812" fmla="*/ 6811016 h 6858000"/>
              <a:gd name="connsiteX70-50813" fmla="*/ 5979671 w 6105267"/>
              <a:gd name="connsiteY70-50814" fmla="*/ 6858000 h 6858000"/>
              <a:gd name="connsiteX71-50815" fmla="*/ 0 w 6105267"/>
              <a:gd name="connsiteY71-50816" fmla="*/ 6858000 h 6858000"/>
              <a:gd name="connsiteX72-50817" fmla="*/ 0 w 6105267"/>
              <a:gd name="connsiteY72-50818" fmla="*/ 0 h 6858000"/>
              <a:gd name="connsiteX0-50819" fmla="*/ 0 w 6105267"/>
              <a:gd name="connsiteY0-50820" fmla="*/ 0 h 6858000"/>
              <a:gd name="connsiteX1-50821" fmla="*/ 4965888 w 6105267"/>
              <a:gd name="connsiteY1-50822" fmla="*/ 0 h 6858000"/>
              <a:gd name="connsiteX2-50823" fmla="*/ 4967767 w 6105267"/>
              <a:gd name="connsiteY2-50824" fmla="*/ 7930 h 6858000"/>
              <a:gd name="connsiteX3-50825" fmla="*/ 4979444 w 6105267"/>
              <a:gd name="connsiteY3-50826" fmla="*/ 43921 h 6858000"/>
              <a:gd name="connsiteX4-50827" fmla="*/ 5075458 w 6105267"/>
              <a:gd name="connsiteY4-50828" fmla="*/ 264355 h 6858000"/>
              <a:gd name="connsiteX5-50829" fmla="*/ 5081175 w 6105267"/>
              <a:gd name="connsiteY5-50830" fmla="*/ 277448 h 6858000"/>
              <a:gd name="connsiteX6-50831" fmla="*/ 5097011 w 6105267"/>
              <a:gd name="connsiteY6-50832" fmla="*/ 355616 h 6858000"/>
              <a:gd name="connsiteX7-50833" fmla="*/ 5153000 w 6105267"/>
              <a:gd name="connsiteY7-50834" fmla="*/ 507134 h 6858000"/>
              <a:gd name="connsiteX8-50835" fmla="*/ 5171282 w 6105267"/>
              <a:gd name="connsiteY8-50836" fmla="*/ 602071 h 6858000"/>
              <a:gd name="connsiteX9-50837" fmla="*/ 5189051 w 6105267"/>
              <a:gd name="connsiteY9-50838" fmla="*/ 782518 h 6858000"/>
              <a:gd name="connsiteX10-50839" fmla="*/ 5218707 w 6105267"/>
              <a:gd name="connsiteY10-50840" fmla="*/ 886387 h 6858000"/>
              <a:gd name="connsiteX11-50841" fmla="*/ 5221281 w 6105267"/>
              <a:gd name="connsiteY11-50842" fmla="*/ 920873 h 6858000"/>
              <a:gd name="connsiteX12-50843" fmla="*/ 5201018 w 6105267"/>
              <a:gd name="connsiteY12-50844" fmla="*/ 1095027 h 6858000"/>
              <a:gd name="connsiteX13-50845" fmla="*/ 5205902 w 6105267"/>
              <a:gd name="connsiteY13-50846" fmla="*/ 1203021 h 6858000"/>
              <a:gd name="connsiteX14-50847" fmla="*/ 5207532 w 6105267"/>
              <a:gd name="connsiteY14-50848" fmla="*/ 1278975 h 6858000"/>
              <a:gd name="connsiteX15-50849" fmla="*/ 5225968 w 6105267"/>
              <a:gd name="connsiteY15-50850" fmla="*/ 1357994 h 6858000"/>
              <a:gd name="connsiteX16-50851" fmla="*/ 5226675 w 6105267"/>
              <a:gd name="connsiteY16-50852" fmla="*/ 1385685 h 6858000"/>
              <a:gd name="connsiteX17-50853" fmla="*/ 5237226 w 6105267"/>
              <a:gd name="connsiteY17-50854" fmla="*/ 1441327 h 6858000"/>
              <a:gd name="connsiteX18-50855" fmla="*/ 5255653 w 6105267"/>
              <a:gd name="connsiteY18-50856" fmla="*/ 1524712 h 6858000"/>
              <a:gd name="connsiteX19-50857" fmla="*/ 5263491 w 6105267"/>
              <a:gd name="connsiteY19-50858" fmla="*/ 1642938 h 6858000"/>
              <a:gd name="connsiteX20-50859" fmla="*/ 5256552 w 6105267"/>
              <a:gd name="connsiteY20-50860" fmla="*/ 1672509 h 6858000"/>
              <a:gd name="connsiteX21-50861" fmla="*/ 5264549 w 6105267"/>
              <a:gd name="connsiteY21-50862" fmla="*/ 1837572 h 6858000"/>
              <a:gd name="connsiteX22-50863" fmla="*/ 5255696 w 6105267"/>
              <a:gd name="connsiteY22-50864" fmla="*/ 1953770 h 6858000"/>
              <a:gd name="connsiteX23-50865" fmla="*/ 5252592 w 6105267"/>
              <a:gd name="connsiteY23-50866" fmla="*/ 2092210 h 6858000"/>
              <a:gd name="connsiteX24-50867" fmla="*/ 5257248 w 6105267"/>
              <a:gd name="connsiteY24-50868" fmla="*/ 2203922 h 6858000"/>
              <a:gd name="connsiteX25-50869" fmla="*/ 5262551 w 6105267"/>
              <a:gd name="connsiteY25-50870" fmla="*/ 2288050 h 6858000"/>
              <a:gd name="connsiteX26-50871" fmla="*/ 5293877 w 6105267"/>
              <a:gd name="connsiteY26-50872" fmla="*/ 2368649 h 6858000"/>
              <a:gd name="connsiteX27-50873" fmla="*/ 5311338 w 6105267"/>
              <a:gd name="connsiteY27-50874" fmla="*/ 2404034 h 6858000"/>
              <a:gd name="connsiteX28-50875" fmla="*/ 5338366 w 6105267"/>
              <a:gd name="connsiteY28-50876" fmla="*/ 2465052 h 6858000"/>
              <a:gd name="connsiteX29-50877" fmla="*/ 5371263 w 6105267"/>
              <a:gd name="connsiteY29-50878" fmla="*/ 2586413 h 6858000"/>
              <a:gd name="connsiteX30-50879" fmla="*/ 5407503 w 6105267"/>
              <a:gd name="connsiteY30-50880" fmla="*/ 2786290 h 6858000"/>
              <a:gd name="connsiteX31-50881" fmla="*/ 5407356 w 6105267"/>
              <a:gd name="connsiteY31-50882" fmla="*/ 2787545 h 6858000"/>
              <a:gd name="connsiteX32-50883" fmla="*/ 5448870 w 6105267"/>
              <a:gd name="connsiteY32-50884" fmla="*/ 2838305 h 6858000"/>
              <a:gd name="connsiteX33-50885" fmla="*/ 5503944 w 6105267"/>
              <a:gd name="connsiteY33-50886" fmla="*/ 3123335 h 6858000"/>
              <a:gd name="connsiteX34-50887" fmla="*/ 5525532 w 6105267"/>
              <a:gd name="connsiteY34-50888" fmla="*/ 3258473 h 6858000"/>
              <a:gd name="connsiteX35-50889" fmla="*/ 5589758 w 6105267"/>
              <a:gd name="connsiteY35-50890" fmla="*/ 3453699 h 6858000"/>
              <a:gd name="connsiteX36-50891" fmla="*/ 5530926 w 6105267"/>
              <a:gd name="connsiteY36-50892" fmla="*/ 3564605 h 6858000"/>
              <a:gd name="connsiteX37-50893" fmla="*/ 5614055 w 6105267"/>
              <a:gd name="connsiteY37-50894" fmla="*/ 3560779 h 6858000"/>
              <a:gd name="connsiteX38-50895" fmla="*/ 5683015 w 6105267"/>
              <a:gd name="connsiteY38-50896" fmla="*/ 3762025 h 6858000"/>
              <a:gd name="connsiteX39-50897" fmla="*/ 5722836 w 6105267"/>
              <a:gd name="connsiteY39-50898" fmla="*/ 3814370 h 6858000"/>
              <a:gd name="connsiteX40-50899" fmla="*/ 5768491 w 6105267"/>
              <a:gd name="connsiteY40-50900" fmla="*/ 3914399 h 6858000"/>
              <a:gd name="connsiteX41-50901" fmla="*/ 5793123 w 6105267"/>
              <a:gd name="connsiteY41-50902" fmla="*/ 3969952 h 6858000"/>
              <a:gd name="connsiteX42-50903" fmla="*/ 5808321 w 6105267"/>
              <a:gd name="connsiteY42-50904" fmla="*/ 3988153 h 6858000"/>
              <a:gd name="connsiteX43-50905" fmla="*/ 5860672 w 6105267"/>
              <a:gd name="connsiteY43-50906" fmla="*/ 4061579 h 6858000"/>
              <a:gd name="connsiteX44-50907" fmla="*/ 5894095 w 6105267"/>
              <a:gd name="connsiteY44-50908" fmla="*/ 4128857 h 6858000"/>
              <a:gd name="connsiteX45-50909" fmla="*/ 5903513 w 6105267"/>
              <a:gd name="connsiteY45-50910" fmla="*/ 4187661 h 6858000"/>
              <a:gd name="connsiteX46-50911" fmla="*/ 5949086 w 6105267"/>
              <a:gd name="connsiteY46-50912" fmla="*/ 4366139 h 6858000"/>
              <a:gd name="connsiteX47-50913" fmla="*/ 5949261 w 6105267"/>
              <a:gd name="connsiteY47-50914" fmla="*/ 4449185 h 6858000"/>
              <a:gd name="connsiteX48-50915" fmla="*/ 5961816 w 6105267"/>
              <a:gd name="connsiteY48-50916" fmla="*/ 4494562 h 6858000"/>
              <a:gd name="connsiteX49-50917" fmla="*/ 5998138 w 6105267"/>
              <a:gd name="connsiteY49-50918" fmla="*/ 4697518 h 6858000"/>
              <a:gd name="connsiteX50-50919" fmla="*/ 6007819 w 6105267"/>
              <a:gd name="connsiteY50-50920" fmla="*/ 4858148 h 6858000"/>
              <a:gd name="connsiteX51-50921" fmla="*/ 6007749 w 6105267"/>
              <a:gd name="connsiteY51-50922" fmla="*/ 4964715 h 6858000"/>
              <a:gd name="connsiteX52-50923" fmla="*/ 6005269 w 6105267"/>
              <a:gd name="connsiteY52-50924" fmla="*/ 5150567 h 6858000"/>
              <a:gd name="connsiteX53-50925" fmla="*/ 6001127 w 6105267"/>
              <a:gd name="connsiteY53-50926" fmla="*/ 5164609 h 6858000"/>
              <a:gd name="connsiteX54-50927" fmla="*/ 5998514 w 6105267"/>
              <a:gd name="connsiteY54-50928" fmla="*/ 5189673 h 6858000"/>
              <a:gd name="connsiteX55-50929" fmla="*/ 6036748 w 6105267"/>
              <a:gd name="connsiteY55-50930" fmla="*/ 5322752 h 6858000"/>
              <a:gd name="connsiteX56-50931" fmla="*/ 6037677 w 6105267"/>
              <a:gd name="connsiteY56-50932" fmla="*/ 5354807 h 6858000"/>
              <a:gd name="connsiteX57-50933" fmla="*/ 6053435 w 6105267"/>
              <a:gd name="connsiteY57-50934" fmla="*/ 5387547 h 6858000"/>
              <a:gd name="connsiteX58-50935" fmla="*/ 6068640 w 6105267"/>
              <a:gd name="connsiteY58-50936" fmla="*/ 5474503 h 6858000"/>
              <a:gd name="connsiteX59-50937" fmla="*/ 6080922 w 6105267"/>
              <a:gd name="connsiteY59-50938" fmla="*/ 5561070 h 6858000"/>
              <a:gd name="connsiteX60-50939" fmla="*/ 6096949 w 6105267"/>
              <a:gd name="connsiteY60-50940" fmla="*/ 5648179 h 6858000"/>
              <a:gd name="connsiteX61-50941" fmla="*/ 6096746 w 6105267"/>
              <a:gd name="connsiteY61-50942" fmla="*/ 5862844 h 6858000"/>
              <a:gd name="connsiteX62-50943" fmla="*/ 6045436 w 6105267"/>
              <a:gd name="connsiteY62-50944" fmla="*/ 6124480 h 6858000"/>
              <a:gd name="connsiteX63-50945" fmla="*/ 6030489 w 6105267"/>
              <a:gd name="connsiteY63-50946" fmla="*/ 6317666 h 6858000"/>
              <a:gd name="connsiteX64-50947" fmla="*/ 6007492 w 6105267"/>
              <a:gd name="connsiteY64-50948" fmla="*/ 6440818 h 6858000"/>
              <a:gd name="connsiteX65-50949" fmla="*/ 6009467 w 6105267"/>
              <a:gd name="connsiteY65-50950" fmla="*/ 6487076 h 6858000"/>
              <a:gd name="connsiteX66-50951" fmla="*/ 5995064 w 6105267"/>
              <a:gd name="connsiteY66-50952" fmla="*/ 6540791 h 6858000"/>
              <a:gd name="connsiteX67-50953" fmla="*/ 5986207 w 6105267"/>
              <a:gd name="connsiteY67-50954" fmla="*/ 6695855 h 6858000"/>
              <a:gd name="connsiteX68-50955" fmla="*/ 5979428 w 6105267"/>
              <a:gd name="connsiteY68-50956" fmla="*/ 6754678 h 6858000"/>
              <a:gd name="connsiteX69-50957" fmla="*/ 5984543 w 6105267"/>
              <a:gd name="connsiteY69-50958" fmla="*/ 6811016 h 6858000"/>
              <a:gd name="connsiteX70-50959" fmla="*/ 5979671 w 6105267"/>
              <a:gd name="connsiteY70-50960" fmla="*/ 6858000 h 6858000"/>
              <a:gd name="connsiteX71-50961" fmla="*/ 0 w 6105267"/>
              <a:gd name="connsiteY71-50962" fmla="*/ 6858000 h 6858000"/>
              <a:gd name="connsiteX72-50963" fmla="*/ 0 w 6105267"/>
              <a:gd name="connsiteY72-50964" fmla="*/ 0 h 6858000"/>
              <a:gd name="connsiteX0-50965" fmla="*/ 0 w 6105267"/>
              <a:gd name="connsiteY0-50966" fmla="*/ 0 h 6858000"/>
              <a:gd name="connsiteX1-50967" fmla="*/ 4965888 w 6105267"/>
              <a:gd name="connsiteY1-50968" fmla="*/ 0 h 6858000"/>
              <a:gd name="connsiteX2-50969" fmla="*/ 4967767 w 6105267"/>
              <a:gd name="connsiteY2-50970" fmla="*/ 7930 h 6858000"/>
              <a:gd name="connsiteX3-50971" fmla="*/ 4979444 w 6105267"/>
              <a:gd name="connsiteY3-50972" fmla="*/ 43921 h 6858000"/>
              <a:gd name="connsiteX4-50973" fmla="*/ 5075458 w 6105267"/>
              <a:gd name="connsiteY4-50974" fmla="*/ 264355 h 6858000"/>
              <a:gd name="connsiteX5-50975" fmla="*/ 5081175 w 6105267"/>
              <a:gd name="connsiteY5-50976" fmla="*/ 277448 h 6858000"/>
              <a:gd name="connsiteX6-50977" fmla="*/ 5097011 w 6105267"/>
              <a:gd name="connsiteY6-50978" fmla="*/ 355616 h 6858000"/>
              <a:gd name="connsiteX7-50979" fmla="*/ 5153000 w 6105267"/>
              <a:gd name="connsiteY7-50980" fmla="*/ 507134 h 6858000"/>
              <a:gd name="connsiteX8-50981" fmla="*/ 5171282 w 6105267"/>
              <a:gd name="connsiteY8-50982" fmla="*/ 602071 h 6858000"/>
              <a:gd name="connsiteX9-50983" fmla="*/ 5189051 w 6105267"/>
              <a:gd name="connsiteY9-50984" fmla="*/ 782518 h 6858000"/>
              <a:gd name="connsiteX10-50985" fmla="*/ 5218707 w 6105267"/>
              <a:gd name="connsiteY10-50986" fmla="*/ 886387 h 6858000"/>
              <a:gd name="connsiteX11-50987" fmla="*/ 5221281 w 6105267"/>
              <a:gd name="connsiteY11-50988" fmla="*/ 920873 h 6858000"/>
              <a:gd name="connsiteX12-50989" fmla="*/ 5201018 w 6105267"/>
              <a:gd name="connsiteY12-50990" fmla="*/ 1095027 h 6858000"/>
              <a:gd name="connsiteX13-50991" fmla="*/ 5205902 w 6105267"/>
              <a:gd name="connsiteY13-50992" fmla="*/ 1203021 h 6858000"/>
              <a:gd name="connsiteX14-50993" fmla="*/ 5207532 w 6105267"/>
              <a:gd name="connsiteY14-50994" fmla="*/ 1278975 h 6858000"/>
              <a:gd name="connsiteX15-50995" fmla="*/ 5225968 w 6105267"/>
              <a:gd name="connsiteY15-50996" fmla="*/ 1357994 h 6858000"/>
              <a:gd name="connsiteX16-50997" fmla="*/ 5226675 w 6105267"/>
              <a:gd name="connsiteY16-50998" fmla="*/ 1385685 h 6858000"/>
              <a:gd name="connsiteX17-50999" fmla="*/ 5237226 w 6105267"/>
              <a:gd name="connsiteY17-51000" fmla="*/ 1441327 h 6858000"/>
              <a:gd name="connsiteX18-51001" fmla="*/ 5255653 w 6105267"/>
              <a:gd name="connsiteY18-51002" fmla="*/ 1524712 h 6858000"/>
              <a:gd name="connsiteX19-51003" fmla="*/ 5263491 w 6105267"/>
              <a:gd name="connsiteY19-51004" fmla="*/ 1642938 h 6858000"/>
              <a:gd name="connsiteX20-51005" fmla="*/ 5256552 w 6105267"/>
              <a:gd name="connsiteY20-51006" fmla="*/ 1672509 h 6858000"/>
              <a:gd name="connsiteX21-51007" fmla="*/ 5264549 w 6105267"/>
              <a:gd name="connsiteY21-51008" fmla="*/ 1837572 h 6858000"/>
              <a:gd name="connsiteX22-51009" fmla="*/ 5255696 w 6105267"/>
              <a:gd name="connsiteY22-51010" fmla="*/ 1953770 h 6858000"/>
              <a:gd name="connsiteX23-51011" fmla="*/ 5252592 w 6105267"/>
              <a:gd name="connsiteY23-51012" fmla="*/ 2092210 h 6858000"/>
              <a:gd name="connsiteX24-51013" fmla="*/ 5257248 w 6105267"/>
              <a:gd name="connsiteY24-51014" fmla="*/ 2203922 h 6858000"/>
              <a:gd name="connsiteX25-51015" fmla="*/ 5262551 w 6105267"/>
              <a:gd name="connsiteY25-51016" fmla="*/ 2288050 h 6858000"/>
              <a:gd name="connsiteX26-51017" fmla="*/ 5293877 w 6105267"/>
              <a:gd name="connsiteY26-51018" fmla="*/ 2368649 h 6858000"/>
              <a:gd name="connsiteX27-51019" fmla="*/ 5311338 w 6105267"/>
              <a:gd name="connsiteY27-51020" fmla="*/ 2404034 h 6858000"/>
              <a:gd name="connsiteX28-51021" fmla="*/ 5338366 w 6105267"/>
              <a:gd name="connsiteY28-51022" fmla="*/ 2465052 h 6858000"/>
              <a:gd name="connsiteX29-51023" fmla="*/ 5371263 w 6105267"/>
              <a:gd name="connsiteY29-51024" fmla="*/ 2586413 h 6858000"/>
              <a:gd name="connsiteX30-51025" fmla="*/ 5407503 w 6105267"/>
              <a:gd name="connsiteY30-51026" fmla="*/ 2786290 h 6858000"/>
              <a:gd name="connsiteX31-51027" fmla="*/ 5407356 w 6105267"/>
              <a:gd name="connsiteY31-51028" fmla="*/ 2787545 h 6858000"/>
              <a:gd name="connsiteX32-51029" fmla="*/ 5448870 w 6105267"/>
              <a:gd name="connsiteY32-51030" fmla="*/ 2838305 h 6858000"/>
              <a:gd name="connsiteX33-51031" fmla="*/ 5503944 w 6105267"/>
              <a:gd name="connsiteY33-51032" fmla="*/ 3123335 h 6858000"/>
              <a:gd name="connsiteX34-51033" fmla="*/ 5525532 w 6105267"/>
              <a:gd name="connsiteY34-51034" fmla="*/ 3258473 h 6858000"/>
              <a:gd name="connsiteX35-51035" fmla="*/ 5589758 w 6105267"/>
              <a:gd name="connsiteY35-51036" fmla="*/ 3453699 h 6858000"/>
              <a:gd name="connsiteX36-51037" fmla="*/ 5530926 w 6105267"/>
              <a:gd name="connsiteY36-51038" fmla="*/ 3564605 h 6858000"/>
              <a:gd name="connsiteX37-51039" fmla="*/ 5614055 w 6105267"/>
              <a:gd name="connsiteY37-51040" fmla="*/ 3560779 h 6858000"/>
              <a:gd name="connsiteX38-51041" fmla="*/ 5683015 w 6105267"/>
              <a:gd name="connsiteY38-51042" fmla="*/ 3762025 h 6858000"/>
              <a:gd name="connsiteX39-51043" fmla="*/ 5722836 w 6105267"/>
              <a:gd name="connsiteY39-51044" fmla="*/ 3814370 h 6858000"/>
              <a:gd name="connsiteX40-51045" fmla="*/ 5768491 w 6105267"/>
              <a:gd name="connsiteY40-51046" fmla="*/ 3914399 h 6858000"/>
              <a:gd name="connsiteX41-51047" fmla="*/ 5793123 w 6105267"/>
              <a:gd name="connsiteY41-51048" fmla="*/ 3969952 h 6858000"/>
              <a:gd name="connsiteX42-51049" fmla="*/ 5808321 w 6105267"/>
              <a:gd name="connsiteY42-51050" fmla="*/ 3988153 h 6858000"/>
              <a:gd name="connsiteX43-51051" fmla="*/ 5860672 w 6105267"/>
              <a:gd name="connsiteY43-51052" fmla="*/ 4061579 h 6858000"/>
              <a:gd name="connsiteX44-51053" fmla="*/ 5894095 w 6105267"/>
              <a:gd name="connsiteY44-51054" fmla="*/ 4128857 h 6858000"/>
              <a:gd name="connsiteX45-51055" fmla="*/ 5903513 w 6105267"/>
              <a:gd name="connsiteY45-51056" fmla="*/ 4187661 h 6858000"/>
              <a:gd name="connsiteX46-51057" fmla="*/ 5949086 w 6105267"/>
              <a:gd name="connsiteY46-51058" fmla="*/ 4366139 h 6858000"/>
              <a:gd name="connsiteX47-51059" fmla="*/ 5949261 w 6105267"/>
              <a:gd name="connsiteY47-51060" fmla="*/ 4449185 h 6858000"/>
              <a:gd name="connsiteX48-51061" fmla="*/ 5961816 w 6105267"/>
              <a:gd name="connsiteY48-51062" fmla="*/ 4494562 h 6858000"/>
              <a:gd name="connsiteX49-51063" fmla="*/ 5998138 w 6105267"/>
              <a:gd name="connsiteY49-51064" fmla="*/ 4697518 h 6858000"/>
              <a:gd name="connsiteX50-51065" fmla="*/ 6007819 w 6105267"/>
              <a:gd name="connsiteY50-51066" fmla="*/ 4858148 h 6858000"/>
              <a:gd name="connsiteX51-51067" fmla="*/ 6007749 w 6105267"/>
              <a:gd name="connsiteY51-51068" fmla="*/ 4964715 h 6858000"/>
              <a:gd name="connsiteX52-51069" fmla="*/ 6005269 w 6105267"/>
              <a:gd name="connsiteY52-51070" fmla="*/ 5150567 h 6858000"/>
              <a:gd name="connsiteX53-51071" fmla="*/ 6001127 w 6105267"/>
              <a:gd name="connsiteY53-51072" fmla="*/ 5164609 h 6858000"/>
              <a:gd name="connsiteX54-51073" fmla="*/ 5998514 w 6105267"/>
              <a:gd name="connsiteY54-51074" fmla="*/ 5189673 h 6858000"/>
              <a:gd name="connsiteX55-51075" fmla="*/ 6036748 w 6105267"/>
              <a:gd name="connsiteY55-51076" fmla="*/ 5322752 h 6858000"/>
              <a:gd name="connsiteX56-51077" fmla="*/ 6037677 w 6105267"/>
              <a:gd name="connsiteY56-51078" fmla="*/ 5354807 h 6858000"/>
              <a:gd name="connsiteX57-51079" fmla="*/ 6053435 w 6105267"/>
              <a:gd name="connsiteY57-51080" fmla="*/ 5387547 h 6858000"/>
              <a:gd name="connsiteX58-51081" fmla="*/ 6068640 w 6105267"/>
              <a:gd name="connsiteY58-51082" fmla="*/ 5474503 h 6858000"/>
              <a:gd name="connsiteX59-51083" fmla="*/ 6080922 w 6105267"/>
              <a:gd name="connsiteY59-51084" fmla="*/ 5561070 h 6858000"/>
              <a:gd name="connsiteX60-51085" fmla="*/ 6096949 w 6105267"/>
              <a:gd name="connsiteY60-51086" fmla="*/ 5648179 h 6858000"/>
              <a:gd name="connsiteX61-51087" fmla="*/ 6096746 w 6105267"/>
              <a:gd name="connsiteY61-51088" fmla="*/ 5862844 h 6858000"/>
              <a:gd name="connsiteX62-51089" fmla="*/ 6045436 w 6105267"/>
              <a:gd name="connsiteY62-51090" fmla="*/ 6124480 h 6858000"/>
              <a:gd name="connsiteX63-51091" fmla="*/ 6030489 w 6105267"/>
              <a:gd name="connsiteY63-51092" fmla="*/ 6317666 h 6858000"/>
              <a:gd name="connsiteX64-51093" fmla="*/ 6007492 w 6105267"/>
              <a:gd name="connsiteY64-51094" fmla="*/ 6440818 h 6858000"/>
              <a:gd name="connsiteX65-51095" fmla="*/ 6009467 w 6105267"/>
              <a:gd name="connsiteY65-51096" fmla="*/ 6487076 h 6858000"/>
              <a:gd name="connsiteX66-51097" fmla="*/ 5995064 w 6105267"/>
              <a:gd name="connsiteY66-51098" fmla="*/ 6540791 h 6858000"/>
              <a:gd name="connsiteX67-51099" fmla="*/ 5986207 w 6105267"/>
              <a:gd name="connsiteY67-51100" fmla="*/ 6695855 h 6858000"/>
              <a:gd name="connsiteX68-51101" fmla="*/ 5979428 w 6105267"/>
              <a:gd name="connsiteY68-51102" fmla="*/ 6754678 h 6858000"/>
              <a:gd name="connsiteX69-51103" fmla="*/ 5984543 w 6105267"/>
              <a:gd name="connsiteY69-51104" fmla="*/ 6811016 h 6858000"/>
              <a:gd name="connsiteX70-51105" fmla="*/ 5979671 w 6105267"/>
              <a:gd name="connsiteY70-51106" fmla="*/ 6858000 h 6858000"/>
              <a:gd name="connsiteX71-51107" fmla="*/ 0 w 6105267"/>
              <a:gd name="connsiteY71-51108" fmla="*/ 6858000 h 6858000"/>
              <a:gd name="connsiteX72-51109" fmla="*/ 0 w 6105267"/>
              <a:gd name="connsiteY72-51110" fmla="*/ 0 h 6858000"/>
              <a:gd name="connsiteX0-51111" fmla="*/ 0 w 6105267"/>
              <a:gd name="connsiteY0-51112" fmla="*/ 0 h 6858000"/>
              <a:gd name="connsiteX1-51113" fmla="*/ 4965888 w 6105267"/>
              <a:gd name="connsiteY1-51114" fmla="*/ 0 h 6858000"/>
              <a:gd name="connsiteX2-51115" fmla="*/ 4967767 w 6105267"/>
              <a:gd name="connsiteY2-51116" fmla="*/ 7930 h 6858000"/>
              <a:gd name="connsiteX3-51117" fmla="*/ 4979444 w 6105267"/>
              <a:gd name="connsiteY3-51118" fmla="*/ 43921 h 6858000"/>
              <a:gd name="connsiteX4-51119" fmla="*/ 5075458 w 6105267"/>
              <a:gd name="connsiteY4-51120" fmla="*/ 264355 h 6858000"/>
              <a:gd name="connsiteX5-51121" fmla="*/ 5081175 w 6105267"/>
              <a:gd name="connsiteY5-51122" fmla="*/ 277448 h 6858000"/>
              <a:gd name="connsiteX6-51123" fmla="*/ 5097011 w 6105267"/>
              <a:gd name="connsiteY6-51124" fmla="*/ 355616 h 6858000"/>
              <a:gd name="connsiteX7-51125" fmla="*/ 5153000 w 6105267"/>
              <a:gd name="connsiteY7-51126" fmla="*/ 507134 h 6858000"/>
              <a:gd name="connsiteX8-51127" fmla="*/ 5171282 w 6105267"/>
              <a:gd name="connsiteY8-51128" fmla="*/ 602071 h 6858000"/>
              <a:gd name="connsiteX9-51129" fmla="*/ 5189051 w 6105267"/>
              <a:gd name="connsiteY9-51130" fmla="*/ 782518 h 6858000"/>
              <a:gd name="connsiteX10-51131" fmla="*/ 5218707 w 6105267"/>
              <a:gd name="connsiteY10-51132" fmla="*/ 886387 h 6858000"/>
              <a:gd name="connsiteX11-51133" fmla="*/ 5221281 w 6105267"/>
              <a:gd name="connsiteY11-51134" fmla="*/ 920873 h 6858000"/>
              <a:gd name="connsiteX12-51135" fmla="*/ 5201018 w 6105267"/>
              <a:gd name="connsiteY12-51136" fmla="*/ 1095027 h 6858000"/>
              <a:gd name="connsiteX13-51137" fmla="*/ 5205902 w 6105267"/>
              <a:gd name="connsiteY13-51138" fmla="*/ 1203021 h 6858000"/>
              <a:gd name="connsiteX14-51139" fmla="*/ 5207532 w 6105267"/>
              <a:gd name="connsiteY14-51140" fmla="*/ 1278975 h 6858000"/>
              <a:gd name="connsiteX15-51141" fmla="*/ 5225968 w 6105267"/>
              <a:gd name="connsiteY15-51142" fmla="*/ 1357994 h 6858000"/>
              <a:gd name="connsiteX16-51143" fmla="*/ 5226675 w 6105267"/>
              <a:gd name="connsiteY16-51144" fmla="*/ 1385685 h 6858000"/>
              <a:gd name="connsiteX17-51145" fmla="*/ 5237226 w 6105267"/>
              <a:gd name="connsiteY17-51146" fmla="*/ 1441327 h 6858000"/>
              <a:gd name="connsiteX18-51147" fmla="*/ 5255653 w 6105267"/>
              <a:gd name="connsiteY18-51148" fmla="*/ 1524712 h 6858000"/>
              <a:gd name="connsiteX19-51149" fmla="*/ 5263491 w 6105267"/>
              <a:gd name="connsiteY19-51150" fmla="*/ 1642938 h 6858000"/>
              <a:gd name="connsiteX20-51151" fmla="*/ 5256552 w 6105267"/>
              <a:gd name="connsiteY20-51152" fmla="*/ 1672509 h 6858000"/>
              <a:gd name="connsiteX21-51153" fmla="*/ 5264549 w 6105267"/>
              <a:gd name="connsiteY21-51154" fmla="*/ 1837572 h 6858000"/>
              <a:gd name="connsiteX22-51155" fmla="*/ 5255696 w 6105267"/>
              <a:gd name="connsiteY22-51156" fmla="*/ 1953770 h 6858000"/>
              <a:gd name="connsiteX23-51157" fmla="*/ 5252592 w 6105267"/>
              <a:gd name="connsiteY23-51158" fmla="*/ 2092210 h 6858000"/>
              <a:gd name="connsiteX24-51159" fmla="*/ 5257248 w 6105267"/>
              <a:gd name="connsiteY24-51160" fmla="*/ 2203922 h 6858000"/>
              <a:gd name="connsiteX25-51161" fmla="*/ 5262551 w 6105267"/>
              <a:gd name="connsiteY25-51162" fmla="*/ 2288050 h 6858000"/>
              <a:gd name="connsiteX26-51163" fmla="*/ 5293877 w 6105267"/>
              <a:gd name="connsiteY26-51164" fmla="*/ 2368649 h 6858000"/>
              <a:gd name="connsiteX27-51165" fmla="*/ 5311338 w 6105267"/>
              <a:gd name="connsiteY27-51166" fmla="*/ 2404034 h 6858000"/>
              <a:gd name="connsiteX28-51167" fmla="*/ 5338366 w 6105267"/>
              <a:gd name="connsiteY28-51168" fmla="*/ 2465052 h 6858000"/>
              <a:gd name="connsiteX29-51169" fmla="*/ 5371263 w 6105267"/>
              <a:gd name="connsiteY29-51170" fmla="*/ 2586413 h 6858000"/>
              <a:gd name="connsiteX30-51171" fmla="*/ 5407503 w 6105267"/>
              <a:gd name="connsiteY30-51172" fmla="*/ 2786290 h 6858000"/>
              <a:gd name="connsiteX31-51173" fmla="*/ 5407356 w 6105267"/>
              <a:gd name="connsiteY31-51174" fmla="*/ 2787545 h 6858000"/>
              <a:gd name="connsiteX32-51175" fmla="*/ 5448870 w 6105267"/>
              <a:gd name="connsiteY32-51176" fmla="*/ 2838305 h 6858000"/>
              <a:gd name="connsiteX33-51177" fmla="*/ 5503944 w 6105267"/>
              <a:gd name="connsiteY33-51178" fmla="*/ 3123335 h 6858000"/>
              <a:gd name="connsiteX34-51179" fmla="*/ 5525532 w 6105267"/>
              <a:gd name="connsiteY34-51180" fmla="*/ 3258473 h 6858000"/>
              <a:gd name="connsiteX35-51181" fmla="*/ 5589758 w 6105267"/>
              <a:gd name="connsiteY35-51182" fmla="*/ 3453699 h 6858000"/>
              <a:gd name="connsiteX36-51183" fmla="*/ 5592069 w 6105267"/>
              <a:gd name="connsiteY36-51184" fmla="*/ 3514638 h 6858000"/>
              <a:gd name="connsiteX37-51185" fmla="*/ 5614055 w 6105267"/>
              <a:gd name="connsiteY37-51186" fmla="*/ 3560779 h 6858000"/>
              <a:gd name="connsiteX38-51187" fmla="*/ 5683015 w 6105267"/>
              <a:gd name="connsiteY38-51188" fmla="*/ 3762025 h 6858000"/>
              <a:gd name="connsiteX39-51189" fmla="*/ 5722836 w 6105267"/>
              <a:gd name="connsiteY39-51190" fmla="*/ 3814370 h 6858000"/>
              <a:gd name="connsiteX40-51191" fmla="*/ 5768491 w 6105267"/>
              <a:gd name="connsiteY40-51192" fmla="*/ 3914399 h 6858000"/>
              <a:gd name="connsiteX41-51193" fmla="*/ 5793123 w 6105267"/>
              <a:gd name="connsiteY41-51194" fmla="*/ 3969952 h 6858000"/>
              <a:gd name="connsiteX42-51195" fmla="*/ 5808321 w 6105267"/>
              <a:gd name="connsiteY42-51196" fmla="*/ 3988153 h 6858000"/>
              <a:gd name="connsiteX43-51197" fmla="*/ 5860672 w 6105267"/>
              <a:gd name="connsiteY43-51198" fmla="*/ 4061579 h 6858000"/>
              <a:gd name="connsiteX44-51199" fmla="*/ 5894095 w 6105267"/>
              <a:gd name="connsiteY44-51200" fmla="*/ 4128857 h 6858000"/>
              <a:gd name="connsiteX45-51201" fmla="*/ 5903513 w 6105267"/>
              <a:gd name="connsiteY45-51202" fmla="*/ 4187661 h 6858000"/>
              <a:gd name="connsiteX46-51203" fmla="*/ 5949086 w 6105267"/>
              <a:gd name="connsiteY46-51204" fmla="*/ 4366139 h 6858000"/>
              <a:gd name="connsiteX47-51205" fmla="*/ 5949261 w 6105267"/>
              <a:gd name="connsiteY47-51206" fmla="*/ 4449185 h 6858000"/>
              <a:gd name="connsiteX48-51207" fmla="*/ 5961816 w 6105267"/>
              <a:gd name="connsiteY48-51208" fmla="*/ 4494562 h 6858000"/>
              <a:gd name="connsiteX49-51209" fmla="*/ 5998138 w 6105267"/>
              <a:gd name="connsiteY49-51210" fmla="*/ 4697518 h 6858000"/>
              <a:gd name="connsiteX50-51211" fmla="*/ 6007819 w 6105267"/>
              <a:gd name="connsiteY50-51212" fmla="*/ 4858148 h 6858000"/>
              <a:gd name="connsiteX51-51213" fmla="*/ 6007749 w 6105267"/>
              <a:gd name="connsiteY51-51214" fmla="*/ 4964715 h 6858000"/>
              <a:gd name="connsiteX52-51215" fmla="*/ 6005269 w 6105267"/>
              <a:gd name="connsiteY52-51216" fmla="*/ 5150567 h 6858000"/>
              <a:gd name="connsiteX53-51217" fmla="*/ 6001127 w 6105267"/>
              <a:gd name="connsiteY53-51218" fmla="*/ 5164609 h 6858000"/>
              <a:gd name="connsiteX54-51219" fmla="*/ 5998514 w 6105267"/>
              <a:gd name="connsiteY54-51220" fmla="*/ 5189673 h 6858000"/>
              <a:gd name="connsiteX55-51221" fmla="*/ 6036748 w 6105267"/>
              <a:gd name="connsiteY55-51222" fmla="*/ 5322752 h 6858000"/>
              <a:gd name="connsiteX56-51223" fmla="*/ 6037677 w 6105267"/>
              <a:gd name="connsiteY56-51224" fmla="*/ 5354807 h 6858000"/>
              <a:gd name="connsiteX57-51225" fmla="*/ 6053435 w 6105267"/>
              <a:gd name="connsiteY57-51226" fmla="*/ 5387547 h 6858000"/>
              <a:gd name="connsiteX58-51227" fmla="*/ 6068640 w 6105267"/>
              <a:gd name="connsiteY58-51228" fmla="*/ 5474503 h 6858000"/>
              <a:gd name="connsiteX59-51229" fmla="*/ 6080922 w 6105267"/>
              <a:gd name="connsiteY59-51230" fmla="*/ 5561070 h 6858000"/>
              <a:gd name="connsiteX60-51231" fmla="*/ 6096949 w 6105267"/>
              <a:gd name="connsiteY60-51232" fmla="*/ 5648179 h 6858000"/>
              <a:gd name="connsiteX61-51233" fmla="*/ 6096746 w 6105267"/>
              <a:gd name="connsiteY61-51234" fmla="*/ 5862844 h 6858000"/>
              <a:gd name="connsiteX62-51235" fmla="*/ 6045436 w 6105267"/>
              <a:gd name="connsiteY62-51236" fmla="*/ 6124480 h 6858000"/>
              <a:gd name="connsiteX63-51237" fmla="*/ 6030489 w 6105267"/>
              <a:gd name="connsiteY63-51238" fmla="*/ 6317666 h 6858000"/>
              <a:gd name="connsiteX64-51239" fmla="*/ 6007492 w 6105267"/>
              <a:gd name="connsiteY64-51240" fmla="*/ 6440818 h 6858000"/>
              <a:gd name="connsiteX65-51241" fmla="*/ 6009467 w 6105267"/>
              <a:gd name="connsiteY65-51242" fmla="*/ 6487076 h 6858000"/>
              <a:gd name="connsiteX66-51243" fmla="*/ 5995064 w 6105267"/>
              <a:gd name="connsiteY66-51244" fmla="*/ 6540791 h 6858000"/>
              <a:gd name="connsiteX67-51245" fmla="*/ 5986207 w 6105267"/>
              <a:gd name="connsiteY67-51246" fmla="*/ 6695855 h 6858000"/>
              <a:gd name="connsiteX68-51247" fmla="*/ 5979428 w 6105267"/>
              <a:gd name="connsiteY68-51248" fmla="*/ 6754678 h 6858000"/>
              <a:gd name="connsiteX69-51249" fmla="*/ 5984543 w 6105267"/>
              <a:gd name="connsiteY69-51250" fmla="*/ 6811016 h 6858000"/>
              <a:gd name="connsiteX70-51251" fmla="*/ 5979671 w 6105267"/>
              <a:gd name="connsiteY70-51252" fmla="*/ 6858000 h 6858000"/>
              <a:gd name="connsiteX71-51253" fmla="*/ 0 w 6105267"/>
              <a:gd name="connsiteY71-51254" fmla="*/ 6858000 h 6858000"/>
              <a:gd name="connsiteX72-51255" fmla="*/ 0 w 6105267"/>
              <a:gd name="connsiteY72-51256" fmla="*/ 0 h 6858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  <a:cxn ang="0">
                <a:pos x="connsiteX45-91" y="connsiteY45-92"/>
              </a:cxn>
              <a:cxn ang="0">
                <a:pos x="connsiteX46-93" y="connsiteY46-94"/>
              </a:cxn>
              <a:cxn ang="0">
                <a:pos x="connsiteX47-95" y="connsiteY47-96"/>
              </a:cxn>
              <a:cxn ang="0">
                <a:pos x="connsiteX48-97" y="connsiteY48-98"/>
              </a:cxn>
              <a:cxn ang="0">
                <a:pos x="connsiteX49-99" y="connsiteY49-100"/>
              </a:cxn>
              <a:cxn ang="0">
                <a:pos x="connsiteX50-101" y="connsiteY50-102"/>
              </a:cxn>
              <a:cxn ang="0">
                <a:pos x="connsiteX51-103" y="connsiteY51-104"/>
              </a:cxn>
              <a:cxn ang="0">
                <a:pos x="connsiteX52-105" y="connsiteY52-106"/>
              </a:cxn>
              <a:cxn ang="0">
                <a:pos x="connsiteX53-107" y="connsiteY53-108"/>
              </a:cxn>
              <a:cxn ang="0">
                <a:pos x="connsiteX54-109" y="connsiteY54-110"/>
              </a:cxn>
              <a:cxn ang="0">
                <a:pos x="connsiteX55-111" y="connsiteY55-112"/>
              </a:cxn>
              <a:cxn ang="0">
                <a:pos x="connsiteX56-113" y="connsiteY56-114"/>
              </a:cxn>
              <a:cxn ang="0">
                <a:pos x="connsiteX57-115" y="connsiteY57-116"/>
              </a:cxn>
              <a:cxn ang="0">
                <a:pos x="connsiteX58-117" y="connsiteY58-118"/>
              </a:cxn>
              <a:cxn ang="0">
                <a:pos x="connsiteX59-119" y="connsiteY59-120"/>
              </a:cxn>
              <a:cxn ang="0">
                <a:pos x="connsiteX60-121" y="connsiteY60-122"/>
              </a:cxn>
              <a:cxn ang="0">
                <a:pos x="connsiteX61-123" y="connsiteY61-124"/>
              </a:cxn>
              <a:cxn ang="0">
                <a:pos x="connsiteX62-125" y="connsiteY62-126"/>
              </a:cxn>
              <a:cxn ang="0">
                <a:pos x="connsiteX63-127" y="connsiteY63-128"/>
              </a:cxn>
              <a:cxn ang="0">
                <a:pos x="connsiteX64-129" y="connsiteY64-130"/>
              </a:cxn>
              <a:cxn ang="0">
                <a:pos x="connsiteX65-131" y="connsiteY65-132"/>
              </a:cxn>
              <a:cxn ang="0">
                <a:pos x="connsiteX66-133" y="connsiteY66-134"/>
              </a:cxn>
              <a:cxn ang="0">
                <a:pos x="connsiteX67-135" y="connsiteY67-136"/>
              </a:cxn>
              <a:cxn ang="0">
                <a:pos x="connsiteX68-137" y="connsiteY68-138"/>
              </a:cxn>
              <a:cxn ang="0">
                <a:pos x="connsiteX69-139" y="connsiteY69-140"/>
              </a:cxn>
              <a:cxn ang="0">
                <a:pos x="connsiteX70-141" y="connsiteY70-142"/>
              </a:cxn>
              <a:cxn ang="0">
                <a:pos x="connsiteX71-143" y="connsiteY71-144"/>
              </a:cxn>
              <a:cxn ang="0">
                <a:pos x="connsiteX72-145" y="connsiteY72-146"/>
              </a:cxn>
            </a:cxnLst>
            <a:rect l="l" t="t" r="r" b="b"/>
            <a:pathLst>
              <a:path w="6105267" h="6858000">
                <a:moveTo>
                  <a:pt x="0" y="0"/>
                </a:moveTo>
                <a:lnTo>
                  <a:pt x="4965888" y="0"/>
                </a:lnTo>
                <a:lnTo>
                  <a:pt x="4967767" y="7930"/>
                </a:lnTo>
                <a:cubicBezTo>
                  <a:pt x="4971201" y="21562"/>
                  <a:pt x="4974810" y="33728"/>
                  <a:pt x="4979444" y="43921"/>
                </a:cubicBezTo>
                <a:cubicBezTo>
                  <a:pt x="5002155" y="108089"/>
                  <a:pt x="5039453" y="125421"/>
                  <a:pt x="5075458" y="264355"/>
                </a:cubicBezTo>
                <a:cubicBezTo>
                  <a:pt x="5080172" y="263373"/>
                  <a:pt x="5084375" y="273006"/>
                  <a:pt x="5081175" y="277448"/>
                </a:cubicBezTo>
                <a:cubicBezTo>
                  <a:pt x="5078869" y="356637"/>
                  <a:pt x="5109899" y="337879"/>
                  <a:pt x="5097011" y="355616"/>
                </a:cubicBezTo>
                <a:cubicBezTo>
                  <a:pt x="5108982" y="393897"/>
                  <a:pt x="5123954" y="442245"/>
                  <a:pt x="5153000" y="507134"/>
                </a:cubicBezTo>
                <a:cubicBezTo>
                  <a:pt x="5159130" y="542272"/>
                  <a:pt x="5172528" y="570912"/>
                  <a:pt x="5171282" y="602071"/>
                </a:cubicBezTo>
                <a:cubicBezTo>
                  <a:pt x="5177290" y="647968"/>
                  <a:pt x="5183528" y="639882"/>
                  <a:pt x="5189051" y="782518"/>
                </a:cubicBezTo>
                <a:cubicBezTo>
                  <a:pt x="5196533" y="819747"/>
                  <a:pt x="5211748" y="856581"/>
                  <a:pt x="5218707" y="886387"/>
                </a:cubicBezTo>
                <a:cubicBezTo>
                  <a:pt x="5222103" y="910651"/>
                  <a:pt x="5224626" y="881734"/>
                  <a:pt x="5221281" y="920873"/>
                </a:cubicBezTo>
                <a:cubicBezTo>
                  <a:pt x="5216226" y="962348"/>
                  <a:pt x="5227328" y="1047212"/>
                  <a:pt x="5201018" y="1095027"/>
                </a:cubicBezTo>
                <a:cubicBezTo>
                  <a:pt x="5195677" y="1140464"/>
                  <a:pt x="5205610" y="1173951"/>
                  <a:pt x="5205902" y="1203021"/>
                </a:cubicBezTo>
                <a:cubicBezTo>
                  <a:pt x="5207939" y="1240877"/>
                  <a:pt x="5220231" y="1264849"/>
                  <a:pt x="5207532" y="1278975"/>
                </a:cubicBezTo>
                <a:cubicBezTo>
                  <a:pt x="5213654" y="1306391"/>
                  <a:pt x="5220794" y="1339415"/>
                  <a:pt x="5225968" y="1357994"/>
                </a:cubicBezTo>
                <a:cubicBezTo>
                  <a:pt x="5235560" y="1363307"/>
                  <a:pt x="5224941" y="1377158"/>
                  <a:pt x="5226675" y="1385685"/>
                </a:cubicBezTo>
                <a:cubicBezTo>
                  <a:pt x="5235522" y="1394562"/>
                  <a:pt x="5242140" y="1429309"/>
                  <a:pt x="5237226" y="1441327"/>
                </a:cubicBezTo>
                <a:lnTo>
                  <a:pt x="5255653" y="1524712"/>
                </a:lnTo>
                <a:lnTo>
                  <a:pt x="5263491" y="1642938"/>
                </a:lnTo>
                <a:cubicBezTo>
                  <a:pt x="5233312" y="1645260"/>
                  <a:pt x="5283758" y="1680689"/>
                  <a:pt x="5256552" y="1672509"/>
                </a:cubicBezTo>
                <a:cubicBezTo>
                  <a:pt x="5263439" y="1704194"/>
                  <a:pt x="5241186" y="1762238"/>
                  <a:pt x="5264549" y="1837572"/>
                </a:cubicBezTo>
                <a:cubicBezTo>
                  <a:pt x="5255047" y="1894025"/>
                  <a:pt x="5279958" y="1903508"/>
                  <a:pt x="5255696" y="1953770"/>
                </a:cubicBezTo>
                <a:cubicBezTo>
                  <a:pt x="5254497" y="2018939"/>
                  <a:pt x="5251158" y="2034824"/>
                  <a:pt x="5252592" y="2092210"/>
                </a:cubicBezTo>
                <a:cubicBezTo>
                  <a:pt x="5251660" y="2141443"/>
                  <a:pt x="5257478" y="2177466"/>
                  <a:pt x="5257248" y="2203922"/>
                </a:cubicBezTo>
                <a:lnTo>
                  <a:pt x="5262551" y="2288050"/>
                </a:lnTo>
                <a:cubicBezTo>
                  <a:pt x="5267437" y="2336348"/>
                  <a:pt x="5279466" y="2334639"/>
                  <a:pt x="5293877" y="2368649"/>
                </a:cubicBezTo>
                <a:lnTo>
                  <a:pt x="5311338" y="2404034"/>
                </a:lnTo>
                <a:cubicBezTo>
                  <a:pt x="5310997" y="2405674"/>
                  <a:pt x="5338704" y="2463412"/>
                  <a:pt x="5338366" y="2465052"/>
                </a:cubicBezTo>
                <a:cubicBezTo>
                  <a:pt x="5342744" y="2497318"/>
                  <a:pt x="5359740" y="2532873"/>
                  <a:pt x="5371263" y="2586413"/>
                </a:cubicBezTo>
                <a:cubicBezTo>
                  <a:pt x="5361911" y="2605414"/>
                  <a:pt x="5395423" y="2719664"/>
                  <a:pt x="5407503" y="2786290"/>
                </a:cubicBezTo>
                <a:cubicBezTo>
                  <a:pt x="5407454" y="2786708"/>
                  <a:pt x="5407404" y="2787125"/>
                  <a:pt x="5407356" y="2787545"/>
                </a:cubicBezTo>
                <a:cubicBezTo>
                  <a:pt x="5433437" y="2813691"/>
                  <a:pt x="5432314" y="2814723"/>
                  <a:pt x="5448870" y="2838305"/>
                </a:cubicBezTo>
                <a:cubicBezTo>
                  <a:pt x="5464968" y="2894270"/>
                  <a:pt x="5454425" y="2918525"/>
                  <a:pt x="5503944" y="3123335"/>
                </a:cubicBezTo>
                <a:cubicBezTo>
                  <a:pt x="5512347" y="3181628"/>
                  <a:pt x="5512245" y="3208390"/>
                  <a:pt x="5525532" y="3258473"/>
                </a:cubicBezTo>
                <a:cubicBezTo>
                  <a:pt x="5539834" y="3322326"/>
                  <a:pt x="5576402" y="3407674"/>
                  <a:pt x="5589758" y="3453699"/>
                </a:cubicBezTo>
                <a:cubicBezTo>
                  <a:pt x="5570147" y="3490668"/>
                  <a:pt x="5591299" y="3454351"/>
                  <a:pt x="5592069" y="3514638"/>
                </a:cubicBezTo>
                <a:lnTo>
                  <a:pt x="5614055" y="3560779"/>
                </a:lnTo>
                <a:cubicBezTo>
                  <a:pt x="5642477" y="3636744"/>
                  <a:pt x="5634212" y="3552814"/>
                  <a:pt x="5683015" y="3762025"/>
                </a:cubicBezTo>
                <a:cubicBezTo>
                  <a:pt x="5687021" y="3766429"/>
                  <a:pt x="5717920" y="3810691"/>
                  <a:pt x="5722836" y="3814370"/>
                </a:cubicBezTo>
                <a:lnTo>
                  <a:pt x="5768491" y="3914399"/>
                </a:lnTo>
                <a:cubicBezTo>
                  <a:pt x="5768399" y="3927909"/>
                  <a:pt x="5782052" y="3965459"/>
                  <a:pt x="5793123" y="3969952"/>
                </a:cubicBezTo>
                <a:cubicBezTo>
                  <a:pt x="5797717" y="3977244"/>
                  <a:pt x="5797864" y="3987352"/>
                  <a:pt x="5808321" y="3988153"/>
                </a:cubicBezTo>
                <a:cubicBezTo>
                  <a:pt x="5819579" y="4003424"/>
                  <a:pt x="5841613" y="4014315"/>
                  <a:pt x="5860672" y="4061579"/>
                </a:cubicBezTo>
                <a:cubicBezTo>
                  <a:pt x="5872084" y="4080468"/>
                  <a:pt x="5865523" y="4095937"/>
                  <a:pt x="5894095" y="4128857"/>
                </a:cubicBezTo>
                <a:lnTo>
                  <a:pt x="5903513" y="4187661"/>
                </a:lnTo>
                <a:cubicBezTo>
                  <a:pt x="5912281" y="4237527"/>
                  <a:pt x="5929555" y="4191583"/>
                  <a:pt x="5949086" y="4366139"/>
                </a:cubicBezTo>
                <a:cubicBezTo>
                  <a:pt x="5948498" y="4373973"/>
                  <a:pt x="5947179" y="4442831"/>
                  <a:pt x="5949261" y="4449185"/>
                </a:cubicBezTo>
                <a:lnTo>
                  <a:pt x="5961816" y="4494562"/>
                </a:lnTo>
                <a:cubicBezTo>
                  <a:pt x="5969962" y="4535951"/>
                  <a:pt x="5978352" y="4666880"/>
                  <a:pt x="5998138" y="4697518"/>
                </a:cubicBezTo>
                <a:cubicBezTo>
                  <a:pt x="6005688" y="4743028"/>
                  <a:pt x="6006217" y="4813615"/>
                  <a:pt x="6007819" y="4858148"/>
                </a:cubicBezTo>
                <a:cubicBezTo>
                  <a:pt x="6006852" y="4913684"/>
                  <a:pt x="6011369" y="4918877"/>
                  <a:pt x="6007749" y="4964715"/>
                </a:cubicBezTo>
                <a:cubicBezTo>
                  <a:pt x="6006922" y="5026666"/>
                  <a:pt x="6006096" y="5088616"/>
                  <a:pt x="6005269" y="5150567"/>
                </a:cubicBezTo>
                <a:lnTo>
                  <a:pt x="6001127" y="5164609"/>
                </a:lnTo>
                <a:lnTo>
                  <a:pt x="5998514" y="5189673"/>
                </a:lnTo>
                <a:lnTo>
                  <a:pt x="6036748" y="5322752"/>
                </a:lnTo>
                <a:cubicBezTo>
                  <a:pt x="6037058" y="5333437"/>
                  <a:pt x="6037367" y="5344122"/>
                  <a:pt x="6037677" y="5354807"/>
                </a:cubicBezTo>
                <a:lnTo>
                  <a:pt x="6053435" y="5387547"/>
                </a:lnTo>
                <a:cubicBezTo>
                  <a:pt x="6058595" y="5407496"/>
                  <a:pt x="6064059" y="5445583"/>
                  <a:pt x="6068640" y="5474503"/>
                </a:cubicBezTo>
                <a:cubicBezTo>
                  <a:pt x="6065387" y="5502156"/>
                  <a:pt x="6077015" y="5529097"/>
                  <a:pt x="6080922" y="5561070"/>
                </a:cubicBezTo>
                <a:cubicBezTo>
                  <a:pt x="6069952" y="5593856"/>
                  <a:pt x="6092872" y="5614018"/>
                  <a:pt x="6096949" y="5648179"/>
                </a:cubicBezTo>
                <a:cubicBezTo>
                  <a:pt x="6121811" y="5715144"/>
                  <a:pt x="6081535" y="5799438"/>
                  <a:pt x="6096746" y="5862844"/>
                </a:cubicBezTo>
                <a:cubicBezTo>
                  <a:pt x="6088161" y="5942227"/>
                  <a:pt x="6066798" y="6084395"/>
                  <a:pt x="6045436" y="6124480"/>
                </a:cubicBezTo>
                <a:cubicBezTo>
                  <a:pt x="6035300" y="6187952"/>
                  <a:pt x="6042671" y="6255420"/>
                  <a:pt x="6030489" y="6317666"/>
                </a:cubicBezTo>
                <a:cubicBezTo>
                  <a:pt x="5997800" y="6359855"/>
                  <a:pt x="6026490" y="6389009"/>
                  <a:pt x="6007492" y="6440818"/>
                </a:cubicBezTo>
                <a:cubicBezTo>
                  <a:pt x="6032870" y="6477306"/>
                  <a:pt x="6007936" y="6454949"/>
                  <a:pt x="6009467" y="6487076"/>
                </a:cubicBezTo>
                <a:cubicBezTo>
                  <a:pt x="6007396" y="6503737"/>
                  <a:pt x="5997257" y="6531311"/>
                  <a:pt x="5995064" y="6540791"/>
                </a:cubicBezTo>
                <a:lnTo>
                  <a:pt x="5986207" y="6695855"/>
                </a:lnTo>
                <a:cubicBezTo>
                  <a:pt x="5979276" y="6706164"/>
                  <a:pt x="5972094" y="6743953"/>
                  <a:pt x="5979428" y="6754678"/>
                </a:cubicBezTo>
                <a:cubicBezTo>
                  <a:pt x="5979151" y="6773871"/>
                  <a:pt x="5984503" y="6793796"/>
                  <a:pt x="5984543" y="6811016"/>
                </a:cubicBezTo>
                <a:cubicBezTo>
                  <a:pt x="5983922" y="6824242"/>
                  <a:pt x="6007010" y="6838446"/>
                  <a:pt x="5979671" y="6858000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tile tx="0" ty="0" sx="70000" sy="70000" flip="none" algn="tl"/>
          </a:blip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391886"/>
            <a:ext cx="4773168" cy="2051305"/>
          </a:xfrm>
        </p:spPr>
        <p:txBody>
          <a:bodyPr anchor="t">
            <a:normAutofit/>
          </a:bodyPr>
          <a:lstStyle/>
          <a:p>
            <a:r>
              <a:rPr lang="pt-BR" sz="6000"/>
              <a:t>Referencias: </a:t>
            </a:r>
            <a:endParaRPr lang="pt-BR" sz="6000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5800" y="1925955"/>
            <a:ext cx="11114405" cy="4264660"/>
          </a:xfrm>
        </p:spPr>
        <p:txBody>
          <a:bodyPr>
            <a:normAutofit/>
          </a:bodyPr>
          <a:lstStyle/>
          <a:p>
            <a:r>
              <a:rPr lang="pt-BR" sz="18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https://www.cognifit.com/br/habilidade-cognitiva/percepcao-visual?srsltid=AfmBOoqKdgttTRgXyDUDSlyj_u5Vw1d9zTaftNYNepffLdOGOwkRQHaP</a:t>
            </a:r>
            <a:endParaRPr lang="pt-BR" sz="18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18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https://cinefront.org/como-a-computacao-grafica-revolucionou-a-animacao-moderna/</a:t>
            </a:r>
            <a:endParaRPr lang="pt-BR" sz="18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18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http://www.dsc.ufcg.edu.br/pet/jornal/maio2010/materias/carreira.html#::text=A%20anima%C3%A7%C3%A3o%20digital%20%C3%A9%20uma%20sub%C3%A1rea%20da%20computa%C3%A7%C3%A3o%20gr%C3%A1fica%20e,d%C3%A1%20uma%20ilus%C3%A3o%20de%20movimento.</a:t>
            </a:r>
            <a:endParaRPr lang="pt-BR" sz="18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/>
                <a:tailEnd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Tela de fundo abstrata triangular"/>
          <p:cNvPicPr>
            <a:picLocks noChangeAspect="1"/>
          </p:cNvPicPr>
          <p:nvPr/>
        </p:nvPicPr>
        <p:blipFill>
          <a:blip r:embed="rId1"/>
          <a:srcRect t="15589"/>
          <a:stretch>
            <a:fillRect/>
          </a:stretch>
        </p:blipFill>
        <p:spPr>
          <a:xfrm>
            <a:off x="20" y="-5732"/>
            <a:ext cx="12191980" cy="6869465"/>
          </a:xfrm>
          <a:custGeom>
            <a:avLst/>
            <a:gdLst/>
            <a:ahLst/>
            <a:cxnLst/>
            <a:rect l="l" t="t" r="r" b="b"/>
            <a:pathLst>
              <a:path w="12192000" h="6869465">
                <a:moveTo>
                  <a:pt x="0" y="0"/>
                </a:moveTo>
                <a:lnTo>
                  <a:pt x="12192000" y="0"/>
                </a:lnTo>
                <a:lnTo>
                  <a:pt x="12192000" y="6869465"/>
                </a:lnTo>
                <a:lnTo>
                  <a:pt x="0" y="6869465"/>
                </a:lnTo>
                <a:lnTo>
                  <a:pt x="0" y="6863732"/>
                </a:lnTo>
                <a:lnTo>
                  <a:pt x="4932327" y="6863732"/>
                </a:lnTo>
                <a:cubicBezTo>
                  <a:pt x="4954877" y="6844178"/>
                  <a:pt x="4935833" y="6829974"/>
                  <a:pt x="4936345" y="6816748"/>
                </a:cubicBezTo>
                <a:cubicBezTo>
                  <a:pt x="4936312" y="6799528"/>
                  <a:pt x="4931898" y="6779603"/>
                  <a:pt x="4932126" y="6760410"/>
                </a:cubicBezTo>
                <a:cubicBezTo>
                  <a:pt x="4926077" y="6749685"/>
                  <a:pt x="4932001" y="6711896"/>
                  <a:pt x="4937718" y="6701587"/>
                </a:cubicBezTo>
                <a:lnTo>
                  <a:pt x="4945023" y="6546523"/>
                </a:lnTo>
                <a:cubicBezTo>
                  <a:pt x="4946832" y="6537043"/>
                  <a:pt x="4955195" y="6509469"/>
                  <a:pt x="4956904" y="6492808"/>
                </a:cubicBezTo>
                <a:cubicBezTo>
                  <a:pt x="4955641" y="6460681"/>
                  <a:pt x="4976208" y="6483038"/>
                  <a:pt x="4955275" y="6446550"/>
                </a:cubicBezTo>
                <a:cubicBezTo>
                  <a:pt x="4970945" y="6394741"/>
                  <a:pt x="4947280" y="6365587"/>
                  <a:pt x="4974244" y="6323398"/>
                </a:cubicBezTo>
                <a:cubicBezTo>
                  <a:pt x="4984292" y="6261152"/>
                  <a:pt x="4978212" y="6193684"/>
                  <a:pt x="4986573" y="6130212"/>
                </a:cubicBezTo>
                <a:cubicBezTo>
                  <a:pt x="5004193" y="6090127"/>
                  <a:pt x="5021814" y="5947959"/>
                  <a:pt x="5028896" y="5868576"/>
                </a:cubicBezTo>
                <a:cubicBezTo>
                  <a:pt x="5016349" y="5805170"/>
                  <a:pt x="5049571" y="5720876"/>
                  <a:pt x="5029063" y="5653911"/>
                </a:cubicBezTo>
                <a:cubicBezTo>
                  <a:pt x="5025700" y="5619750"/>
                  <a:pt x="5006795" y="5599588"/>
                  <a:pt x="5015843" y="5566802"/>
                </a:cubicBezTo>
                <a:cubicBezTo>
                  <a:pt x="5012621" y="5534829"/>
                  <a:pt x="5003029" y="5507888"/>
                  <a:pt x="5005713" y="5480235"/>
                </a:cubicBezTo>
                <a:cubicBezTo>
                  <a:pt x="5001934" y="5451315"/>
                  <a:pt x="4997427" y="5413228"/>
                  <a:pt x="4993171" y="5393279"/>
                </a:cubicBezTo>
                <a:lnTo>
                  <a:pt x="4980173" y="5360539"/>
                </a:lnTo>
                <a:cubicBezTo>
                  <a:pt x="4979917" y="5349854"/>
                  <a:pt x="4979663" y="5339169"/>
                  <a:pt x="4979406" y="5328484"/>
                </a:cubicBezTo>
                <a:lnTo>
                  <a:pt x="4947869" y="5195405"/>
                </a:lnTo>
                <a:lnTo>
                  <a:pt x="4950024" y="5170341"/>
                </a:lnTo>
                <a:lnTo>
                  <a:pt x="4953441" y="5156299"/>
                </a:lnTo>
                <a:cubicBezTo>
                  <a:pt x="4954123" y="5094348"/>
                  <a:pt x="4954804" y="5032398"/>
                  <a:pt x="4955487" y="4970447"/>
                </a:cubicBezTo>
                <a:cubicBezTo>
                  <a:pt x="4958473" y="4924609"/>
                  <a:pt x="4954747" y="4919416"/>
                  <a:pt x="4955544" y="4863880"/>
                </a:cubicBezTo>
                <a:cubicBezTo>
                  <a:pt x="4954223" y="4819347"/>
                  <a:pt x="4953787" y="4748760"/>
                  <a:pt x="4947559" y="4703250"/>
                </a:cubicBezTo>
                <a:cubicBezTo>
                  <a:pt x="4931239" y="4672612"/>
                  <a:pt x="4924318" y="4541683"/>
                  <a:pt x="4917599" y="4500294"/>
                </a:cubicBezTo>
                <a:lnTo>
                  <a:pt x="4907243" y="4454917"/>
                </a:lnTo>
                <a:cubicBezTo>
                  <a:pt x="4905526" y="4448563"/>
                  <a:pt x="4906613" y="4379705"/>
                  <a:pt x="4907098" y="4371871"/>
                </a:cubicBezTo>
                <a:cubicBezTo>
                  <a:pt x="4890988" y="4197315"/>
                  <a:pt x="4876740" y="4243259"/>
                  <a:pt x="4869508" y="4193393"/>
                </a:cubicBezTo>
                <a:lnTo>
                  <a:pt x="4861739" y="4134589"/>
                </a:lnTo>
                <a:cubicBezTo>
                  <a:pt x="4838172" y="4101669"/>
                  <a:pt x="4843583" y="4086200"/>
                  <a:pt x="4834170" y="4067311"/>
                </a:cubicBezTo>
                <a:cubicBezTo>
                  <a:pt x="4818449" y="4020047"/>
                  <a:pt x="4800275" y="4009156"/>
                  <a:pt x="4790989" y="3993885"/>
                </a:cubicBezTo>
                <a:cubicBezTo>
                  <a:pt x="4782363" y="3993084"/>
                  <a:pt x="4782242" y="3982976"/>
                  <a:pt x="4778453" y="3975684"/>
                </a:cubicBezTo>
                <a:cubicBezTo>
                  <a:pt x="4769321" y="3971191"/>
                  <a:pt x="4758059" y="3933641"/>
                  <a:pt x="4758135" y="3920131"/>
                </a:cubicBezTo>
                <a:lnTo>
                  <a:pt x="4720476" y="3820102"/>
                </a:lnTo>
                <a:cubicBezTo>
                  <a:pt x="4716421" y="3816423"/>
                  <a:pt x="4690934" y="3772161"/>
                  <a:pt x="4687630" y="3767757"/>
                </a:cubicBezTo>
                <a:cubicBezTo>
                  <a:pt x="4647375" y="3558546"/>
                  <a:pt x="4654192" y="3642476"/>
                  <a:pt x="4630748" y="3566511"/>
                </a:cubicBezTo>
                <a:lnTo>
                  <a:pt x="4612614" y="3520370"/>
                </a:lnTo>
                <a:cubicBezTo>
                  <a:pt x="4611978" y="3460083"/>
                  <a:pt x="4594531" y="3496400"/>
                  <a:pt x="4610707" y="3459431"/>
                </a:cubicBezTo>
                <a:cubicBezTo>
                  <a:pt x="4599690" y="3413406"/>
                  <a:pt x="4569527" y="3328058"/>
                  <a:pt x="4557730" y="3264205"/>
                </a:cubicBezTo>
                <a:cubicBezTo>
                  <a:pt x="4546771" y="3214122"/>
                  <a:pt x="4546855" y="3187360"/>
                  <a:pt x="4539924" y="3129067"/>
                </a:cubicBezTo>
                <a:cubicBezTo>
                  <a:pt x="4499078" y="2924257"/>
                  <a:pt x="4507775" y="2900002"/>
                  <a:pt x="4494496" y="2844037"/>
                </a:cubicBezTo>
                <a:cubicBezTo>
                  <a:pt x="4480840" y="2820455"/>
                  <a:pt x="4481766" y="2819423"/>
                  <a:pt x="4460253" y="2793277"/>
                </a:cubicBezTo>
                <a:cubicBezTo>
                  <a:pt x="4460293" y="2792857"/>
                  <a:pt x="4460334" y="2792440"/>
                  <a:pt x="4460374" y="2792022"/>
                </a:cubicBezTo>
                <a:cubicBezTo>
                  <a:pt x="4450410" y="2725396"/>
                  <a:pt x="4422768" y="2611146"/>
                  <a:pt x="4430482" y="2592145"/>
                </a:cubicBezTo>
                <a:cubicBezTo>
                  <a:pt x="4420977" y="2538605"/>
                  <a:pt x="4406958" y="2503050"/>
                  <a:pt x="4403347" y="2470784"/>
                </a:cubicBezTo>
                <a:cubicBezTo>
                  <a:pt x="4403625" y="2469144"/>
                  <a:pt x="4380771" y="2411406"/>
                  <a:pt x="4381053" y="2409766"/>
                </a:cubicBezTo>
                <a:lnTo>
                  <a:pt x="4366650" y="2374381"/>
                </a:lnTo>
                <a:cubicBezTo>
                  <a:pt x="4354764" y="2340371"/>
                  <a:pt x="4344841" y="2342080"/>
                  <a:pt x="4340811" y="2293782"/>
                </a:cubicBezTo>
                <a:lnTo>
                  <a:pt x="4336437" y="2209654"/>
                </a:lnTo>
                <a:cubicBezTo>
                  <a:pt x="4336626" y="2183198"/>
                  <a:pt x="4331827" y="2147175"/>
                  <a:pt x="4332596" y="2097942"/>
                </a:cubicBezTo>
                <a:cubicBezTo>
                  <a:pt x="4331413" y="2040556"/>
                  <a:pt x="4334167" y="2024671"/>
                  <a:pt x="4335156" y="1959502"/>
                </a:cubicBezTo>
                <a:cubicBezTo>
                  <a:pt x="4355169" y="1909240"/>
                  <a:pt x="4334621" y="1899757"/>
                  <a:pt x="4342459" y="1843304"/>
                </a:cubicBezTo>
                <a:cubicBezTo>
                  <a:pt x="4323188" y="1767970"/>
                  <a:pt x="4341543" y="1709926"/>
                  <a:pt x="4335862" y="1678241"/>
                </a:cubicBezTo>
                <a:cubicBezTo>
                  <a:pt x="4358303" y="1686421"/>
                  <a:pt x="4316693" y="1650992"/>
                  <a:pt x="4341586" y="1648670"/>
                </a:cubicBezTo>
                <a:lnTo>
                  <a:pt x="4335121" y="1530444"/>
                </a:lnTo>
                <a:lnTo>
                  <a:pt x="4319921" y="1447059"/>
                </a:lnTo>
                <a:cubicBezTo>
                  <a:pt x="4323975" y="1435041"/>
                  <a:pt x="4318516" y="1400294"/>
                  <a:pt x="4311218" y="1391417"/>
                </a:cubicBezTo>
                <a:cubicBezTo>
                  <a:pt x="4309788" y="1382890"/>
                  <a:pt x="4318548" y="1369039"/>
                  <a:pt x="4310635" y="1363726"/>
                </a:cubicBezTo>
                <a:cubicBezTo>
                  <a:pt x="4306367" y="1345147"/>
                  <a:pt x="4300478" y="1312123"/>
                  <a:pt x="4295428" y="1284707"/>
                </a:cubicBezTo>
                <a:cubicBezTo>
                  <a:pt x="4305903" y="1270581"/>
                  <a:pt x="4295764" y="1246609"/>
                  <a:pt x="4294084" y="1208753"/>
                </a:cubicBezTo>
                <a:cubicBezTo>
                  <a:pt x="4293843" y="1179683"/>
                  <a:pt x="4285650" y="1146196"/>
                  <a:pt x="4290055" y="1100759"/>
                </a:cubicBezTo>
                <a:cubicBezTo>
                  <a:pt x="4311757" y="1052944"/>
                  <a:pt x="4302600" y="968080"/>
                  <a:pt x="4306769" y="926605"/>
                </a:cubicBezTo>
                <a:cubicBezTo>
                  <a:pt x="4309528" y="887466"/>
                  <a:pt x="4307447" y="916383"/>
                  <a:pt x="4304646" y="892119"/>
                </a:cubicBezTo>
                <a:cubicBezTo>
                  <a:pt x="4298906" y="862313"/>
                  <a:pt x="4286356" y="825479"/>
                  <a:pt x="4280184" y="788250"/>
                </a:cubicBezTo>
                <a:cubicBezTo>
                  <a:pt x="4275629" y="645614"/>
                  <a:pt x="4270483" y="653700"/>
                  <a:pt x="4265528" y="607803"/>
                </a:cubicBezTo>
                <a:cubicBezTo>
                  <a:pt x="4266555" y="576644"/>
                  <a:pt x="4255504" y="548004"/>
                  <a:pt x="4250448" y="512866"/>
                </a:cubicBezTo>
                <a:cubicBezTo>
                  <a:pt x="4226489" y="447977"/>
                  <a:pt x="4214139" y="399629"/>
                  <a:pt x="4204265" y="361348"/>
                </a:cubicBezTo>
                <a:cubicBezTo>
                  <a:pt x="4214896" y="343611"/>
                  <a:pt x="4189301" y="362369"/>
                  <a:pt x="4191203" y="283180"/>
                </a:cubicBezTo>
                <a:cubicBezTo>
                  <a:pt x="4193843" y="278738"/>
                  <a:pt x="4190376" y="269105"/>
                  <a:pt x="4186487" y="270087"/>
                </a:cubicBezTo>
                <a:cubicBezTo>
                  <a:pt x="4156789" y="131153"/>
                  <a:pt x="4126023" y="113821"/>
                  <a:pt x="4107290" y="49653"/>
                </a:cubicBezTo>
                <a:cubicBezTo>
                  <a:pt x="4103468" y="39460"/>
                  <a:pt x="4100491" y="27294"/>
                  <a:pt x="4097659" y="13662"/>
                </a:cubicBezTo>
                <a:lnTo>
                  <a:pt x="4096109" y="5732"/>
                </a:lnTo>
                <a:lnTo>
                  <a:pt x="0" y="5732"/>
                </a:lnTo>
                <a:close/>
              </a:path>
            </a:pathLst>
          </a:custGeom>
        </p:spPr>
      </p:pic>
      <p:sp>
        <p:nvSpPr>
          <p:cNvPr id="18" name="Rectangle 17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 rot="16200000">
            <a:off x="-1418457" y="1424189"/>
            <a:ext cx="6858002" cy="4021087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35000"/>
                </a:srgbClr>
              </a:gs>
              <a:gs pos="100000">
                <a:srgbClr val="000000">
                  <a:alpha val="0"/>
                </a:srgbClr>
              </a:gs>
              <a:gs pos="37000">
                <a:srgbClr val="000000">
                  <a:alpha val="2000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Freeform: Shape 19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-5733"/>
            <a:ext cx="5035924" cy="6869464"/>
          </a:xfrm>
          <a:custGeom>
            <a:avLst/>
            <a:gdLst>
              <a:gd name="connsiteX0" fmla="*/ 0 w 6128435"/>
              <a:gd name="connsiteY0" fmla="*/ 0 h 6858000"/>
              <a:gd name="connsiteX1" fmla="*/ 4965888 w 6128435"/>
              <a:gd name="connsiteY1" fmla="*/ 0 h 6858000"/>
              <a:gd name="connsiteX2" fmla="*/ 4967767 w 6128435"/>
              <a:gd name="connsiteY2" fmla="*/ 7930 h 6858000"/>
              <a:gd name="connsiteX3" fmla="*/ 4979444 w 6128435"/>
              <a:gd name="connsiteY3" fmla="*/ 43921 h 6858000"/>
              <a:gd name="connsiteX4" fmla="*/ 5021173 w 6128435"/>
              <a:gd name="connsiteY4" fmla="*/ 123738 h 6858000"/>
              <a:gd name="connsiteX5" fmla="*/ 5075458 w 6128435"/>
              <a:gd name="connsiteY5" fmla="*/ 264355 h 6858000"/>
              <a:gd name="connsiteX6" fmla="*/ 5081175 w 6128435"/>
              <a:gd name="connsiteY6" fmla="*/ 277448 h 6858000"/>
              <a:gd name="connsiteX7" fmla="*/ 5097011 w 6128435"/>
              <a:gd name="connsiteY7" fmla="*/ 355616 h 6858000"/>
              <a:gd name="connsiteX8" fmla="*/ 5130982 w 6128435"/>
              <a:gd name="connsiteY8" fmla="*/ 412030 h 6858000"/>
              <a:gd name="connsiteX9" fmla="*/ 5153000 w 6128435"/>
              <a:gd name="connsiteY9" fmla="*/ 507134 h 6858000"/>
              <a:gd name="connsiteX10" fmla="*/ 5171282 w 6128435"/>
              <a:gd name="connsiteY10" fmla="*/ 602071 h 6858000"/>
              <a:gd name="connsiteX11" fmla="*/ 5176196 w 6128435"/>
              <a:gd name="connsiteY11" fmla="*/ 636822 h 6858000"/>
              <a:gd name="connsiteX12" fmla="*/ 5201957 w 6128435"/>
              <a:gd name="connsiteY12" fmla="*/ 736835 h 6858000"/>
              <a:gd name="connsiteX13" fmla="*/ 5185452 w 6128435"/>
              <a:gd name="connsiteY13" fmla="*/ 745392 h 6858000"/>
              <a:gd name="connsiteX14" fmla="*/ 5189051 w 6128435"/>
              <a:gd name="connsiteY14" fmla="*/ 782518 h 6858000"/>
              <a:gd name="connsiteX15" fmla="*/ 5210428 w 6128435"/>
              <a:gd name="connsiteY15" fmla="*/ 815772 h 6858000"/>
              <a:gd name="connsiteX16" fmla="*/ 5221088 w 6128435"/>
              <a:gd name="connsiteY16" fmla="*/ 860193 h 6858000"/>
              <a:gd name="connsiteX17" fmla="*/ 5227653 w 6128435"/>
              <a:gd name="connsiteY17" fmla="*/ 886709 h 6858000"/>
              <a:gd name="connsiteX18" fmla="*/ 5230806 w 6128435"/>
              <a:gd name="connsiteY18" fmla="*/ 961354 h 6858000"/>
              <a:gd name="connsiteX19" fmla="*/ 5201018 w 6128435"/>
              <a:gd name="connsiteY19" fmla="*/ 1095027 h 6858000"/>
              <a:gd name="connsiteX20" fmla="*/ 5202153 w 6128435"/>
              <a:gd name="connsiteY20" fmla="*/ 1133224 h 6858000"/>
              <a:gd name="connsiteX21" fmla="*/ 5207370 w 6128435"/>
              <a:gd name="connsiteY21" fmla="*/ 1138097 h 6858000"/>
              <a:gd name="connsiteX22" fmla="*/ 5189234 w 6128435"/>
              <a:gd name="connsiteY22" fmla="*/ 1193495 h 6858000"/>
              <a:gd name="connsiteX23" fmla="*/ 5202769 w 6128435"/>
              <a:gd name="connsiteY23" fmla="*/ 1269450 h 6858000"/>
              <a:gd name="connsiteX24" fmla="*/ 5225968 w 6128435"/>
              <a:gd name="connsiteY24" fmla="*/ 1357994 h 6858000"/>
              <a:gd name="connsiteX25" fmla="*/ 5233819 w 6128435"/>
              <a:gd name="connsiteY25" fmla="*/ 1380922 h 6858000"/>
              <a:gd name="connsiteX26" fmla="*/ 5237226 w 6128435"/>
              <a:gd name="connsiteY26" fmla="*/ 1441327 h 6858000"/>
              <a:gd name="connsiteX27" fmla="*/ 5244434 w 6128435"/>
              <a:gd name="connsiteY27" fmla="*/ 1580810 h 6858000"/>
              <a:gd name="connsiteX28" fmla="*/ 5251453 w 6128435"/>
              <a:gd name="connsiteY28" fmla="*/ 1583934 h 6858000"/>
              <a:gd name="connsiteX29" fmla="*/ 5253136 w 6128435"/>
              <a:gd name="connsiteY29" fmla="*/ 1595457 h 6858000"/>
              <a:gd name="connsiteX30" fmla="*/ 5254863 w 6128435"/>
              <a:gd name="connsiteY30" fmla="*/ 1598311 h 6858000"/>
              <a:gd name="connsiteX31" fmla="*/ 5263491 w 6128435"/>
              <a:gd name="connsiteY31" fmla="*/ 1614889 h 6858000"/>
              <a:gd name="connsiteX32" fmla="*/ 5250095 w 6128435"/>
              <a:gd name="connsiteY32" fmla="*/ 1655519 h 6858000"/>
              <a:gd name="connsiteX33" fmla="*/ 5259788 w 6128435"/>
              <a:gd name="connsiteY33" fmla="*/ 1701198 h 6858000"/>
              <a:gd name="connsiteX34" fmla="*/ 5255696 w 6128435"/>
              <a:gd name="connsiteY34" fmla="*/ 1880842 h 6858000"/>
              <a:gd name="connsiteX35" fmla="*/ 5280947 w 6128435"/>
              <a:gd name="connsiteY35" fmla="*/ 1904438 h 6858000"/>
              <a:gd name="connsiteX36" fmla="*/ 5288486 w 6128435"/>
              <a:gd name="connsiteY36" fmla="*/ 1976575 h 6858000"/>
              <a:gd name="connsiteX37" fmla="*/ 5252592 w 6128435"/>
              <a:gd name="connsiteY37" fmla="*/ 2092210 h 6858000"/>
              <a:gd name="connsiteX38" fmla="*/ 5264303 w 6128435"/>
              <a:gd name="connsiteY38" fmla="*/ 2225157 h 6858000"/>
              <a:gd name="connsiteX39" fmla="*/ 5254949 w 6128435"/>
              <a:gd name="connsiteY39" fmla="*/ 2236160 h 6858000"/>
              <a:gd name="connsiteX40" fmla="*/ 5250104 w 6128435"/>
              <a:gd name="connsiteY40" fmla="*/ 2249166 h 6858000"/>
              <a:gd name="connsiteX41" fmla="*/ 5251214 w 6128435"/>
              <a:gd name="connsiteY41" fmla="*/ 2250944 h 6858000"/>
              <a:gd name="connsiteX42" fmla="*/ 5250644 w 6128435"/>
              <a:gd name="connsiteY42" fmla="*/ 2266619 h 6858000"/>
              <a:gd name="connsiteX43" fmla="*/ 5247111 w 6128435"/>
              <a:gd name="connsiteY43" fmla="*/ 2269679 h 6858000"/>
              <a:gd name="connsiteX44" fmla="*/ 5245653 w 6128435"/>
              <a:gd name="connsiteY44" fmla="*/ 2280317 h 6858000"/>
              <a:gd name="connsiteX45" fmla="*/ 5239901 w 6128435"/>
              <a:gd name="connsiteY45" fmla="*/ 2300961 h 6858000"/>
              <a:gd name="connsiteX46" fmla="*/ 5241522 w 6128435"/>
              <a:gd name="connsiteY46" fmla="*/ 2305114 h 6858000"/>
              <a:gd name="connsiteX47" fmla="*/ 5237050 w 6128435"/>
              <a:gd name="connsiteY47" fmla="*/ 2336703 h 6858000"/>
              <a:gd name="connsiteX48" fmla="*/ 5238267 w 6128435"/>
              <a:gd name="connsiteY48" fmla="*/ 2337277 h 6858000"/>
              <a:gd name="connsiteX49" fmla="*/ 5242602 w 6128435"/>
              <a:gd name="connsiteY49" fmla="*/ 2346782 h 6858000"/>
              <a:gd name="connsiteX50" fmla="*/ 5247963 w 6128435"/>
              <a:gd name="connsiteY50" fmla="*/ 2364638 h 6858000"/>
              <a:gd name="connsiteX51" fmla="*/ 5276175 w 6128435"/>
              <a:gd name="connsiteY51" fmla="*/ 2407515 h 6858000"/>
              <a:gd name="connsiteX52" fmla="*/ 5271650 w 6128435"/>
              <a:gd name="connsiteY52" fmla="*/ 2440467 h 6858000"/>
              <a:gd name="connsiteX53" fmla="*/ 5271438 w 6128435"/>
              <a:gd name="connsiteY53" fmla="*/ 2447186 h 6858000"/>
              <a:gd name="connsiteX54" fmla="*/ 5271722 w 6128435"/>
              <a:gd name="connsiteY54" fmla="*/ 2447359 h 6858000"/>
              <a:gd name="connsiteX55" fmla="*/ 5272069 w 6128435"/>
              <a:gd name="connsiteY55" fmla="*/ 2454523 h 6858000"/>
              <a:gd name="connsiteX56" fmla="*/ 5271049 w 6128435"/>
              <a:gd name="connsiteY56" fmla="*/ 2459442 h 6858000"/>
              <a:gd name="connsiteX57" fmla="*/ 5270636 w 6128435"/>
              <a:gd name="connsiteY57" fmla="*/ 2472481 h 6858000"/>
              <a:gd name="connsiteX58" fmla="*/ 5272406 w 6128435"/>
              <a:gd name="connsiteY58" fmla="*/ 2477221 h 6858000"/>
              <a:gd name="connsiteX59" fmla="*/ 5307538 w 6128435"/>
              <a:gd name="connsiteY59" fmla="*/ 2514685 h 6858000"/>
              <a:gd name="connsiteX60" fmla="*/ 5337604 w 6128435"/>
              <a:gd name="connsiteY60" fmla="*/ 2597632 h 6858000"/>
              <a:gd name="connsiteX61" fmla="*/ 5407503 w 6128435"/>
              <a:gd name="connsiteY61" fmla="*/ 2786290 h 6858000"/>
              <a:gd name="connsiteX62" fmla="*/ 5407356 w 6128435"/>
              <a:gd name="connsiteY62" fmla="*/ 2787545 h 6858000"/>
              <a:gd name="connsiteX63" fmla="*/ 5411130 w 6128435"/>
              <a:gd name="connsiteY63" fmla="*/ 2788640 h 6858000"/>
              <a:gd name="connsiteX64" fmla="*/ 5416439 w 6128435"/>
              <a:gd name="connsiteY64" fmla="*/ 2805666 h 6858000"/>
              <a:gd name="connsiteX65" fmla="*/ 5416589 w 6128435"/>
              <a:gd name="connsiteY65" fmla="*/ 2810822 h 6858000"/>
              <a:gd name="connsiteX66" fmla="*/ 5418542 w 6128435"/>
              <a:gd name="connsiteY66" fmla="*/ 2817745 h 6858000"/>
              <a:gd name="connsiteX67" fmla="*/ 5418847 w 6128435"/>
              <a:gd name="connsiteY67" fmla="*/ 2817825 h 6858000"/>
              <a:gd name="connsiteX68" fmla="*/ 5423364 w 6128435"/>
              <a:gd name="connsiteY68" fmla="*/ 2858292 h 6858000"/>
              <a:gd name="connsiteX69" fmla="*/ 5479298 w 6128435"/>
              <a:gd name="connsiteY69" fmla="*/ 2947791 h 6858000"/>
              <a:gd name="connsiteX70" fmla="*/ 5481770 w 6128435"/>
              <a:gd name="connsiteY70" fmla="*/ 2951352 h 6858000"/>
              <a:gd name="connsiteX71" fmla="*/ 5481013 w 6128435"/>
              <a:gd name="connsiteY71" fmla="*/ 2973461 h 6858000"/>
              <a:gd name="connsiteX72" fmla="*/ 5482045 w 6128435"/>
              <a:gd name="connsiteY72" fmla="*/ 2984371 h 6858000"/>
              <a:gd name="connsiteX73" fmla="*/ 5479405 w 6128435"/>
              <a:gd name="connsiteY73" fmla="*/ 2988507 h 6858000"/>
              <a:gd name="connsiteX74" fmla="*/ 5482415 w 6128435"/>
              <a:gd name="connsiteY74" fmla="*/ 3004079 h 6858000"/>
              <a:gd name="connsiteX75" fmla="*/ 5483865 w 6128435"/>
              <a:gd name="connsiteY75" fmla="*/ 3005467 h 6858000"/>
              <a:gd name="connsiteX76" fmla="*/ 5482236 w 6128435"/>
              <a:gd name="connsiteY76" fmla="*/ 3019791 h 6858000"/>
              <a:gd name="connsiteX77" fmla="*/ 5475895 w 6128435"/>
              <a:gd name="connsiteY77" fmla="*/ 3033578 h 6858000"/>
              <a:gd name="connsiteX78" fmla="*/ 5477595 w 6128435"/>
              <a:gd name="connsiteY78" fmla="*/ 3250534 h 6858000"/>
              <a:gd name="connsiteX79" fmla="*/ 5532836 w 6128435"/>
              <a:gd name="connsiteY79" fmla="*/ 3353840 h 6858000"/>
              <a:gd name="connsiteX80" fmla="*/ 5561229 w 6128435"/>
              <a:gd name="connsiteY80" fmla="*/ 3395784 h 6858000"/>
              <a:gd name="connsiteX81" fmla="*/ 5589758 w 6128435"/>
              <a:gd name="connsiteY81" fmla="*/ 3506453 h 6858000"/>
              <a:gd name="connsiteX82" fmla="*/ 5596144 w 6128435"/>
              <a:gd name="connsiteY82" fmla="*/ 3534624 h 6858000"/>
              <a:gd name="connsiteX83" fmla="*/ 5597750 w 6128435"/>
              <a:gd name="connsiteY83" fmla="*/ 3534129 h 6858000"/>
              <a:gd name="connsiteX84" fmla="*/ 5599700 w 6128435"/>
              <a:gd name="connsiteY84" fmla="*/ 3547221 h 6858000"/>
              <a:gd name="connsiteX85" fmla="*/ 5615031 w 6128435"/>
              <a:gd name="connsiteY85" fmla="*/ 3557482 h 6858000"/>
              <a:gd name="connsiteX86" fmla="*/ 5618377 w 6128435"/>
              <a:gd name="connsiteY86" fmla="*/ 3588431 h 6858000"/>
              <a:gd name="connsiteX87" fmla="*/ 5612155 w 6128435"/>
              <a:gd name="connsiteY87" fmla="*/ 3589869 h 6858000"/>
              <a:gd name="connsiteX88" fmla="*/ 5620843 w 6128435"/>
              <a:gd name="connsiteY88" fmla="*/ 3606745 h 6858000"/>
              <a:gd name="connsiteX89" fmla="*/ 5655472 w 6128435"/>
              <a:gd name="connsiteY89" fmla="*/ 3678877 h 6858000"/>
              <a:gd name="connsiteX90" fmla="*/ 5680448 w 6128435"/>
              <a:gd name="connsiteY90" fmla="*/ 3717760 h 6858000"/>
              <a:gd name="connsiteX91" fmla="*/ 5683015 w 6128435"/>
              <a:gd name="connsiteY91" fmla="*/ 3762025 h 6858000"/>
              <a:gd name="connsiteX92" fmla="*/ 5696643 w 6128435"/>
              <a:gd name="connsiteY92" fmla="*/ 3773888 h 6858000"/>
              <a:gd name="connsiteX93" fmla="*/ 5699203 w 6128435"/>
              <a:gd name="connsiteY93" fmla="*/ 3775823 h 6858000"/>
              <a:gd name="connsiteX94" fmla="*/ 5704824 w 6128435"/>
              <a:gd name="connsiteY94" fmla="*/ 3785966 h 6858000"/>
              <a:gd name="connsiteX95" fmla="*/ 5712204 w 6128435"/>
              <a:gd name="connsiteY95" fmla="*/ 3785830 h 6858000"/>
              <a:gd name="connsiteX96" fmla="*/ 5724816 w 6128435"/>
              <a:gd name="connsiteY96" fmla="*/ 3798949 h 6858000"/>
              <a:gd name="connsiteX97" fmla="*/ 5733539 w 6128435"/>
              <a:gd name="connsiteY97" fmla="*/ 3818457 h 6858000"/>
              <a:gd name="connsiteX98" fmla="*/ 5768491 w 6128435"/>
              <a:gd name="connsiteY98" fmla="*/ 3914399 h 6858000"/>
              <a:gd name="connsiteX99" fmla="*/ 5793123 w 6128435"/>
              <a:gd name="connsiteY99" fmla="*/ 3969952 h 6858000"/>
              <a:gd name="connsiteX100" fmla="*/ 5808321 w 6128435"/>
              <a:gd name="connsiteY100" fmla="*/ 3988153 h 6858000"/>
              <a:gd name="connsiteX101" fmla="*/ 5825621 w 6128435"/>
              <a:gd name="connsiteY101" fmla="*/ 4015525 h 6858000"/>
              <a:gd name="connsiteX102" fmla="*/ 5860672 w 6128435"/>
              <a:gd name="connsiteY102" fmla="*/ 4061579 h 6858000"/>
              <a:gd name="connsiteX103" fmla="*/ 5872173 w 6128435"/>
              <a:gd name="connsiteY103" fmla="*/ 4088497 h 6858000"/>
              <a:gd name="connsiteX104" fmla="*/ 5883705 w 6128435"/>
              <a:gd name="connsiteY104" fmla="*/ 4101899 h 6858000"/>
              <a:gd name="connsiteX105" fmla="*/ 5885314 w 6128435"/>
              <a:gd name="connsiteY105" fmla="*/ 4108387 h 6858000"/>
              <a:gd name="connsiteX106" fmla="*/ 5894095 w 6128435"/>
              <a:gd name="connsiteY106" fmla="*/ 4128857 h 6858000"/>
              <a:gd name="connsiteX107" fmla="*/ 5898339 w 6128435"/>
              <a:gd name="connsiteY107" fmla="*/ 4140800 h 6858000"/>
              <a:gd name="connsiteX108" fmla="*/ 5899734 w 6128435"/>
              <a:gd name="connsiteY108" fmla="*/ 4145632 h 6858000"/>
              <a:gd name="connsiteX109" fmla="*/ 5897098 w 6128435"/>
              <a:gd name="connsiteY109" fmla="*/ 4157819 h 6858000"/>
              <a:gd name="connsiteX110" fmla="*/ 5904495 w 6128435"/>
              <a:gd name="connsiteY110" fmla="*/ 4170854 h 6858000"/>
              <a:gd name="connsiteX111" fmla="*/ 5903513 w 6128435"/>
              <a:gd name="connsiteY111" fmla="*/ 4187661 h 6858000"/>
              <a:gd name="connsiteX112" fmla="*/ 5909911 w 6128435"/>
              <a:gd name="connsiteY112" fmla="*/ 4189970 h 6858000"/>
              <a:gd name="connsiteX113" fmla="*/ 5919468 w 6128435"/>
              <a:gd name="connsiteY113" fmla="*/ 4200916 h 6858000"/>
              <a:gd name="connsiteX114" fmla="*/ 5917114 w 6128435"/>
              <a:gd name="connsiteY114" fmla="*/ 4213096 h 6858000"/>
              <a:gd name="connsiteX115" fmla="*/ 5921153 w 6128435"/>
              <a:gd name="connsiteY115" fmla="*/ 4236222 h 6858000"/>
              <a:gd name="connsiteX116" fmla="*/ 5924233 w 6128435"/>
              <a:gd name="connsiteY116" fmla="*/ 4242060 h 6858000"/>
              <a:gd name="connsiteX117" fmla="*/ 5923742 w 6128435"/>
              <a:gd name="connsiteY117" fmla="*/ 4265435 h 6858000"/>
              <a:gd name="connsiteX118" fmla="*/ 5928910 w 6128435"/>
              <a:gd name="connsiteY118" fmla="*/ 4300973 h 6858000"/>
              <a:gd name="connsiteX119" fmla="*/ 5939320 w 6128435"/>
              <a:gd name="connsiteY119" fmla="*/ 4340435 h 6858000"/>
              <a:gd name="connsiteX120" fmla="*/ 5936924 w 6128435"/>
              <a:gd name="connsiteY120" fmla="*/ 4353034 h 6858000"/>
              <a:gd name="connsiteX121" fmla="*/ 5946705 w 6128435"/>
              <a:gd name="connsiteY121" fmla="*/ 4428051 h 6858000"/>
              <a:gd name="connsiteX122" fmla="*/ 5949261 w 6128435"/>
              <a:gd name="connsiteY122" fmla="*/ 4449185 h 6858000"/>
              <a:gd name="connsiteX123" fmla="*/ 5957504 w 6128435"/>
              <a:gd name="connsiteY123" fmla="*/ 4465911 h 6858000"/>
              <a:gd name="connsiteX124" fmla="*/ 5964689 w 6128435"/>
              <a:gd name="connsiteY124" fmla="*/ 4468532 h 6858000"/>
              <a:gd name="connsiteX125" fmla="*/ 5967062 w 6128435"/>
              <a:gd name="connsiteY125" fmla="*/ 4479923 h 6858000"/>
              <a:gd name="connsiteX126" fmla="*/ 5968960 w 6128435"/>
              <a:gd name="connsiteY126" fmla="*/ 4482655 h 6858000"/>
              <a:gd name="connsiteX127" fmla="*/ 5978567 w 6128435"/>
              <a:gd name="connsiteY127" fmla="*/ 4498605 h 6858000"/>
              <a:gd name="connsiteX128" fmla="*/ 5967676 w 6128435"/>
              <a:gd name="connsiteY128" fmla="*/ 4540140 h 6858000"/>
              <a:gd name="connsiteX129" fmla="*/ 5980106 w 6128435"/>
              <a:gd name="connsiteY129" fmla="*/ 4585087 h 6858000"/>
              <a:gd name="connsiteX130" fmla="*/ 5986918 w 6128435"/>
              <a:gd name="connsiteY130" fmla="*/ 4764836 h 6858000"/>
              <a:gd name="connsiteX131" fmla="*/ 6013516 w 6128435"/>
              <a:gd name="connsiteY131" fmla="*/ 4786619 h 6858000"/>
              <a:gd name="connsiteX132" fmla="*/ 6025404 w 6128435"/>
              <a:gd name="connsiteY132" fmla="*/ 4858148 h 6858000"/>
              <a:gd name="connsiteX133" fmla="*/ 6007749 w 6128435"/>
              <a:gd name="connsiteY133" fmla="*/ 4964715 h 6858000"/>
              <a:gd name="connsiteX134" fmla="*/ 6005269 w 6128435"/>
              <a:gd name="connsiteY134" fmla="*/ 5150567 h 6858000"/>
              <a:gd name="connsiteX135" fmla="*/ 6001127 w 6128435"/>
              <a:gd name="connsiteY135" fmla="*/ 5164609 h 6858000"/>
              <a:gd name="connsiteX136" fmla="*/ 5996647 w 6128435"/>
              <a:gd name="connsiteY136" fmla="*/ 5185640 h 6858000"/>
              <a:gd name="connsiteX137" fmla="*/ 5998514 w 6128435"/>
              <a:gd name="connsiteY137" fmla="*/ 5189673 h 6858000"/>
              <a:gd name="connsiteX138" fmla="*/ 5995970 w 6128435"/>
              <a:gd name="connsiteY138" fmla="*/ 5221547 h 6858000"/>
              <a:gd name="connsiteX139" fmla="*/ 5997218 w 6128435"/>
              <a:gd name="connsiteY139" fmla="*/ 5222031 h 6858000"/>
              <a:gd name="connsiteX140" fmla="*/ 6002116 w 6128435"/>
              <a:gd name="connsiteY140" fmla="*/ 5231223 h 6858000"/>
              <a:gd name="connsiteX141" fmla="*/ 6008541 w 6128435"/>
              <a:gd name="connsiteY141" fmla="*/ 5248680 h 6858000"/>
              <a:gd name="connsiteX142" fmla="*/ 6039260 w 6128435"/>
              <a:gd name="connsiteY142" fmla="*/ 5289518 h 6858000"/>
              <a:gd name="connsiteX143" fmla="*/ 6036748 w 6128435"/>
              <a:gd name="connsiteY143" fmla="*/ 5322752 h 6858000"/>
              <a:gd name="connsiteX144" fmla="*/ 6036943 w 6128435"/>
              <a:gd name="connsiteY144" fmla="*/ 5329480 h 6858000"/>
              <a:gd name="connsiteX145" fmla="*/ 6037236 w 6128435"/>
              <a:gd name="connsiteY145" fmla="*/ 5329634 h 6858000"/>
              <a:gd name="connsiteX146" fmla="*/ 6038019 w 6128435"/>
              <a:gd name="connsiteY146" fmla="*/ 5336764 h 6858000"/>
              <a:gd name="connsiteX147" fmla="*/ 6037298 w 6128435"/>
              <a:gd name="connsiteY147" fmla="*/ 5341753 h 6858000"/>
              <a:gd name="connsiteX148" fmla="*/ 6037677 w 6128435"/>
              <a:gd name="connsiteY148" fmla="*/ 5354807 h 6858000"/>
              <a:gd name="connsiteX149" fmla="*/ 6039728 w 6128435"/>
              <a:gd name="connsiteY149" fmla="*/ 5359416 h 6858000"/>
              <a:gd name="connsiteX150" fmla="*/ 6043311 w 6128435"/>
              <a:gd name="connsiteY150" fmla="*/ 5361407 h 6858000"/>
              <a:gd name="connsiteX151" fmla="*/ 6042954 w 6128435"/>
              <a:gd name="connsiteY151" fmla="*/ 5362576 h 6858000"/>
              <a:gd name="connsiteX152" fmla="*/ 6053435 w 6128435"/>
              <a:gd name="connsiteY152" fmla="*/ 5387547 h 6858000"/>
              <a:gd name="connsiteX153" fmla="*/ 6065933 w 6128435"/>
              <a:gd name="connsiteY153" fmla="*/ 5443002 h 6858000"/>
              <a:gd name="connsiteX154" fmla="*/ 6068640 w 6128435"/>
              <a:gd name="connsiteY154" fmla="*/ 5474503 h 6858000"/>
              <a:gd name="connsiteX155" fmla="*/ 6080922 w 6128435"/>
              <a:gd name="connsiteY155" fmla="*/ 5561070 h 6858000"/>
              <a:gd name="connsiteX156" fmla="*/ 6096949 w 6128435"/>
              <a:gd name="connsiteY156" fmla="*/ 5648179 h 6858000"/>
              <a:gd name="connsiteX157" fmla="*/ 6125703 w 6128435"/>
              <a:gd name="connsiteY157" fmla="*/ 5692894 h 6858000"/>
              <a:gd name="connsiteX158" fmla="*/ 6126670 w 6128435"/>
              <a:gd name="connsiteY158" fmla="*/ 5697882 h 6858000"/>
              <a:gd name="connsiteX159" fmla="*/ 6124061 w 6128435"/>
              <a:gd name="connsiteY159" fmla="*/ 5710294 h 6858000"/>
              <a:gd name="connsiteX160" fmla="*/ 6122213 w 6128435"/>
              <a:gd name="connsiteY160" fmla="*/ 5714762 h 6858000"/>
              <a:gd name="connsiteX161" fmla="*/ 6121353 w 6128435"/>
              <a:gd name="connsiteY161" fmla="*/ 5721725 h 6858000"/>
              <a:gd name="connsiteX162" fmla="*/ 6121607 w 6128435"/>
              <a:gd name="connsiteY162" fmla="*/ 5721959 h 6858000"/>
              <a:gd name="connsiteX163" fmla="*/ 6120262 w 6128435"/>
              <a:gd name="connsiteY163" fmla="*/ 5728358 h 6858000"/>
              <a:gd name="connsiteX164" fmla="*/ 6110194 w 6128435"/>
              <a:gd name="connsiteY164" fmla="*/ 5758853 h 6858000"/>
              <a:gd name="connsiteX165" fmla="*/ 6127519 w 6128435"/>
              <a:gd name="connsiteY165" fmla="*/ 5865775 h 6858000"/>
              <a:gd name="connsiteX166" fmla="*/ 6128435 w 6128435"/>
              <a:gd name="connsiteY166" fmla="*/ 5870164 h 6858000"/>
              <a:gd name="connsiteX167" fmla="*/ 6119217 w 6128435"/>
              <a:gd name="connsiteY167" fmla="*/ 5888542 h 6858000"/>
              <a:gd name="connsiteX168" fmla="*/ 6115966 w 6128435"/>
              <a:gd name="connsiteY168" fmla="*/ 5898387 h 6858000"/>
              <a:gd name="connsiteX169" fmla="*/ 6111924 w 6128435"/>
              <a:gd name="connsiteY169" fmla="*/ 5900444 h 6858000"/>
              <a:gd name="connsiteX170" fmla="*/ 6108716 w 6128435"/>
              <a:gd name="connsiteY170" fmla="*/ 5915345 h 6858000"/>
              <a:gd name="connsiteX171" fmla="*/ 6109524 w 6128435"/>
              <a:gd name="connsiteY171" fmla="*/ 5917328 h 6858000"/>
              <a:gd name="connsiteX172" fmla="*/ 6102493 w 6128435"/>
              <a:gd name="connsiteY172" fmla="*/ 5928602 h 6858000"/>
              <a:gd name="connsiteX173" fmla="*/ 6056863 w 6128435"/>
              <a:gd name="connsiteY173" fmla="*/ 6000643 h 6858000"/>
              <a:gd name="connsiteX174" fmla="*/ 6045436 w 6128435"/>
              <a:gd name="connsiteY174" fmla="*/ 6124480 h 6858000"/>
              <a:gd name="connsiteX175" fmla="*/ 6030489 w 6128435"/>
              <a:gd name="connsiteY175" fmla="*/ 6317666 h 6858000"/>
              <a:gd name="connsiteX176" fmla="*/ 6007492 w 6128435"/>
              <a:gd name="connsiteY176" fmla="*/ 6440818 h 6858000"/>
              <a:gd name="connsiteX177" fmla="*/ 6009467 w 6128435"/>
              <a:gd name="connsiteY177" fmla="*/ 6487076 h 6858000"/>
              <a:gd name="connsiteX178" fmla="*/ 5995064 w 6128435"/>
              <a:gd name="connsiteY178" fmla="*/ 6540791 h 6858000"/>
              <a:gd name="connsiteX179" fmla="*/ 5996309 w 6128435"/>
              <a:gd name="connsiteY179" fmla="*/ 6543961 h 6858000"/>
              <a:gd name="connsiteX180" fmla="*/ 5996048 w 6128435"/>
              <a:gd name="connsiteY180" fmla="*/ 6555444 h 6858000"/>
              <a:gd name="connsiteX181" fmla="*/ 6002524 w 6128435"/>
              <a:gd name="connsiteY181" fmla="*/ 6560188 h 6858000"/>
              <a:gd name="connsiteX182" fmla="*/ 6006823 w 6128435"/>
              <a:gd name="connsiteY182" fmla="*/ 6578546 h 6858000"/>
              <a:gd name="connsiteX183" fmla="*/ 6004510 w 6128435"/>
              <a:gd name="connsiteY183" fmla="*/ 6599256 h 6858000"/>
              <a:gd name="connsiteX184" fmla="*/ 5986207 w 6128435"/>
              <a:gd name="connsiteY184" fmla="*/ 6695855 h 6858000"/>
              <a:gd name="connsiteX185" fmla="*/ 5979428 w 6128435"/>
              <a:gd name="connsiteY185" fmla="*/ 6754678 h 6858000"/>
              <a:gd name="connsiteX186" fmla="*/ 5983398 w 6128435"/>
              <a:gd name="connsiteY186" fmla="*/ 6778641 h 6858000"/>
              <a:gd name="connsiteX187" fmla="*/ 5984543 w 6128435"/>
              <a:gd name="connsiteY187" fmla="*/ 6811016 h 6858000"/>
              <a:gd name="connsiteX188" fmla="*/ 5981802 w 6128435"/>
              <a:gd name="connsiteY188" fmla="*/ 6838578 h 6858000"/>
              <a:gd name="connsiteX189" fmla="*/ 5979671 w 6128435"/>
              <a:gd name="connsiteY189" fmla="*/ 6858000 h 6858000"/>
              <a:gd name="connsiteX190" fmla="*/ 0 w 6128435"/>
              <a:gd name="connsiteY190" fmla="*/ 6858000 h 6858000"/>
              <a:gd name="connsiteX0-1" fmla="*/ 0 w 6128435"/>
              <a:gd name="connsiteY0-2" fmla="*/ 0 h 6858000"/>
              <a:gd name="connsiteX1-3" fmla="*/ 4965888 w 6128435"/>
              <a:gd name="connsiteY1-4" fmla="*/ 0 h 6858000"/>
              <a:gd name="connsiteX2-5" fmla="*/ 4967767 w 6128435"/>
              <a:gd name="connsiteY2-6" fmla="*/ 7930 h 6858000"/>
              <a:gd name="connsiteX3-7" fmla="*/ 4979444 w 6128435"/>
              <a:gd name="connsiteY3-8" fmla="*/ 43921 h 6858000"/>
              <a:gd name="connsiteX4-9" fmla="*/ 5021173 w 6128435"/>
              <a:gd name="connsiteY4-10" fmla="*/ 123738 h 6858000"/>
              <a:gd name="connsiteX5-11" fmla="*/ 5075458 w 6128435"/>
              <a:gd name="connsiteY5-12" fmla="*/ 264355 h 6858000"/>
              <a:gd name="connsiteX6-13" fmla="*/ 5081175 w 6128435"/>
              <a:gd name="connsiteY6-14" fmla="*/ 277448 h 6858000"/>
              <a:gd name="connsiteX7-15" fmla="*/ 5097011 w 6128435"/>
              <a:gd name="connsiteY7-16" fmla="*/ 355616 h 6858000"/>
              <a:gd name="connsiteX8-17" fmla="*/ 5130982 w 6128435"/>
              <a:gd name="connsiteY8-18" fmla="*/ 412030 h 6858000"/>
              <a:gd name="connsiteX9-19" fmla="*/ 5153000 w 6128435"/>
              <a:gd name="connsiteY9-20" fmla="*/ 507134 h 6858000"/>
              <a:gd name="connsiteX10-21" fmla="*/ 5171282 w 6128435"/>
              <a:gd name="connsiteY10-22" fmla="*/ 602071 h 6858000"/>
              <a:gd name="connsiteX11-23" fmla="*/ 5176196 w 6128435"/>
              <a:gd name="connsiteY11-24" fmla="*/ 636822 h 6858000"/>
              <a:gd name="connsiteX12-25" fmla="*/ 5201957 w 6128435"/>
              <a:gd name="connsiteY12-26" fmla="*/ 736835 h 6858000"/>
              <a:gd name="connsiteX13-27" fmla="*/ 5185452 w 6128435"/>
              <a:gd name="connsiteY13-28" fmla="*/ 745392 h 6858000"/>
              <a:gd name="connsiteX14-29" fmla="*/ 5189051 w 6128435"/>
              <a:gd name="connsiteY14-30" fmla="*/ 782518 h 6858000"/>
              <a:gd name="connsiteX15-31" fmla="*/ 5210428 w 6128435"/>
              <a:gd name="connsiteY15-32" fmla="*/ 815772 h 6858000"/>
              <a:gd name="connsiteX16-33" fmla="*/ 5221088 w 6128435"/>
              <a:gd name="connsiteY16-34" fmla="*/ 860193 h 6858000"/>
              <a:gd name="connsiteX17-35" fmla="*/ 5227653 w 6128435"/>
              <a:gd name="connsiteY17-36" fmla="*/ 886709 h 6858000"/>
              <a:gd name="connsiteX18-37" fmla="*/ 5230806 w 6128435"/>
              <a:gd name="connsiteY18-38" fmla="*/ 961354 h 6858000"/>
              <a:gd name="connsiteX19-39" fmla="*/ 5201018 w 6128435"/>
              <a:gd name="connsiteY19-40" fmla="*/ 1095027 h 6858000"/>
              <a:gd name="connsiteX20-41" fmla="*/ 5202153 w 6128435"/>
              <a:gd name="connsiteY20-42" fmla="*/ 1133224 h 6858000"/>
              <a:gd name="connsiteX21-43" fmla="*/ 5207370 w 6128435"/>
              <a:gd name="connsiteY21-44" fmla="*/ 1138097 h 6858000"/>
              <a:gd name="connsiteX22-45" fmla="*/ 5189234 w 6128435"/>
              <a:gd name="connsiteY22-46" fmla="*/ 1193495 h 6858000"/>
              <a:gd name="connsiteX23-47" fmla="*/ 5202769 w 6128435"/>
              <a:gd name="connsiteY23-48" fmla="*/ 1269450 h 6858000"/>
              <a:gd name="connsiteX24-49" fmla="*/ 5225968 w 6128435"/>
              <a:gd name="connsiteY24-50" fmla="*/ 1357994 h 6858000"/>
              <a:gd name="connsiteX25-51" fmla="*/ 5233819 w 6128435"/>
              <a:gd name="connsiteY25-52" fmla="*/ 1380922 h 6858000"/>
              <a:gd name="connsiteX26-53" fmla="*/ 5237226 w 6128435"/>
              <a:gd name="connsiteY26-54" fmla="*/ 1441327 h 6858000"/>
              <a:gd name="connsiteX27-55" fmla="*/ 5244434 w 6128435"/>
              <a:gd name="connsiteY27-56" fmla="*/ 1580810 h 6858000"/>
              <a:gd name="connsiteX28-57" fmla="*/ 5251453 w 6128435"/>
              <a:gd name="connsiteY28-58" fmla="*/ 1583934 h 6858000"/>
              <a:gd name="connsiteX29-59" fmla="*/ 5253136 w 6128435"/>
              <a:gd name="connsiteY29-60" fmla="*/ 1595457 h 6858000"/>
              <a:gd name="connsiteX30-61" fmla="*/ 5254863 w 6128435"/>
              <a:gd name="connsiteY30-62" fmla="*/ 1598311 h 6858000"/>
              <a:gd name="connsiteX31-63" fmla="*/ 5263491 w 6128435"/>
              <a:gd name="connsiteY31-64" fmla="*/ 1614889 h 6858000"/>
              <a:gd name="connsiteX32-65" fmla="*/ 5250095 w 6128435"/>
              <a:gd name="connsiteY32-66" fmla="*/ 1655519 h 6858000"/>
              <a:gd name="connsiteX33-67" fmla="*/ 5259788 w 6128435"/>
              <a:gd name="connsiteY33-68" fmla="*/ 1701198 h 6858000"/>
              <a:gd name="connsiteX34-69" fmla="*/ 5255696 w 6128435"/>
              <a:gd name="connsiteY34-70" fmla="*/ 1880842 h 6858000"/>
              <a:gd name="connsiteX35-71" fmla="*/ 5280947 w 6128435"/>
              <a:gd name="connsiteY35-72" fmla="*/ 1904438 h 6858000"/>
              <a:gd name="connsiteX36-73" fmla="*/ 5288486 w 6128435"/>
              <a:gd name="connsiteY36-74" fmla="*/ 1976575 h 6858000"/>
              <a:gd name="connsiteX37-75" fmla="*/ 5252592 w 6128435"/>
              <a:gd name="connsiteY37-76" fmla="*/ 2092210 h 6858000"/>
              <a:gd name="connsiteX38-77" fmla="*/ 5264303 w 6128435"/>
              <a:gd name="connsiteY38-78" fmla="*/ 2225157 h 6858000"/>
              <a:gd name="connsiteX39-79" fmla="*/ 5254949 w 6128435"/>
              <a:gd name="connsiteY39-80" fmla="*/ 2236160 h 6858000"/>
              <a:gd name="connsiteX40-81" fmla="*/ 5250104 w 6128435"/>
              <a:gd name="connsiteY40-82" fmla="*/ 2249166 h 6858000"/>
              <a:gd name="connsiteX41-83" fmla="*/ 5251214 w 6128435"/>
              <a:gd name="connsiteY41-84" fmla="*/ 2250944 h 6858000"/>
              <a:gd name="connsiteX42-85" fmla="*/ 5250644 w 6128435"/>
              <a:gd name="connsiteY42-86" fmla="*/ 2266619 h 6858000"/>
              <a:gd name="connsiteX43-87" fmla="*/ 5247111 w 6128435"/>
              <a:gd name="connsiteY43-88" fmla="*/ 2269679 h 6858000"/>
              <a:gd name="connsiteX44-89" fmla="*/ 5245653 w 6128435"/>
              <a:gd name="connsiteY44-90" fmla="*/ 2280317 h 6858000"/>
              <a:gd name="connsiteX45-91" fmla="*/ 5239901 w 6128435"/>
              <a:gd name="connsiteY45-92" fmla="*/ 2300961 h 6858000"/>
              <a:gd name="connsiteX46-93" fmla="*/ 5241522 w 6128435"/>
              <a:gd name="connsiteY46-94" fmla="*/ 2305114 h 6858000"/>
              <a:gd name="connsiteX47-95" fmla="*/ 5237050 w 6128435"/>
              <a:gd name="connsiteY47-96" fmla="*/ 2336703 h 6858000"/>
              <a:gd name="connsiteX48-97" fmla="*/ 5238267 w 6128435"/>
              <a:gd name="connsiteY48-98" fmla="*/ 2337277 h 6858000"/>
              <a:gd name="connsiteX49-99" fmla="*/ 5242602 w 6128435"/>
              <a:gd name="connsiteY49-100" fmla="*/ 2346782 h 6858000"/>
              <a:gd name="connsiteX50-101" fmla="*/ 5247963 w 6128435"/>
              <a:gd name="connsiteY50-102" fmla="*/ 2364638 h 6858000"/>
              <a:gd name="connsiteX51-103" fmla="*/ 5276175 w 6128435"/>
              <a:gd name="connsiteY51-104" fmla="*/ 2407515 h 6858000"/>
              <a:gd name="connsiteX52-105" fmla="*/ 5271650 w 6128435"/>
              <a:gd name="connsiteY52-106" fmla="*/ 2440467 h 6858000"/>
              <a:gd name="connsiteX53-107" fmla="*/ 5271438 w 6128435"/>
              <a:gd name="connsiteY53-108" fmla="*/ 2447186 h 6858000"/>
              <a:gd name="connsiteX54-109" fmla="*/ 5271722 w 6128435"/>
              <a:gd name="connsiteY54-110" fmla="*/ 2447359 h 6858000"/>
              <a:gd name="connsiteX55-111" fmla="*/ 5272069 w 6128435"/>
              <a:gd name="connsiteY55-112" fmla="*/ 2454523 h 6858000"/>
              <a:gd name="connsiteX56-113" fmla="*/ 5271049 w 6128435"/>
              <a:gd name="connsiteY56-114" fmla="*/ 2459442 h 6858000"/>
              <a:gd name="connsiteX57-115" fmla="*/ 5270636 w 6128435"/>
              <a:gd name="connsiteY57-116" fmla="*/ 2472481 h 6858000"/>
              <a:gd name="connsiteX58-117" fmla="*/ 5272406 w 6128435"/>
              <a:gd name="connsiteY58-118" fmla="*/ 2477221 h 6858000"/>
              <a:gd name="connsiteX59-119" fmla="*/ 5307538 w 6128435"/>
              <a:gd name="connsiteY59-120" fmla="*/ 2514685 h 6858000"/>
              <a:gd name="connsiteX60-121" fmla="*/ 5337604 w 6128435"/>
              <a:gd name="connsiteY60-122" fmla="*/ 2597632 h 6858000"/>
              <a:gd name="connsiteX61-123" fmla="*/ 5407503 w 6128435"/>
              <a:gd name="connsiteY61-124" fmla="*/ 2786290 h 6858000"/>
              <a:gd name="connsiteX62-125" fmla="*/ 5407356 w 6128435"/>
              <a:gd name="connsiteY62-126" fmla="*/ 2787545 h 6858000"/>
              <a:gd name="connsiteX63-127" fmla="*/ 5411130 w 6128435"/>
              <a:gd name="connsiteY63-128" fmla="*/ 2788640 h 6858000"/>
              <a:gd name="connsiteX64-129" fmla="*/ 5416439 w 6128435"/>
              <a:gd name="connsiteY64-130" fmla="*/ 2805666 h 6858000"/>
              <a:gd name="connsiteX65-131" fmla="*/ 5416589 w 6128435"/>
              <a:gd name="connsiteY65-132" fmla="*/ 2810822 h 6858000"/>
              <a:gd name="connsiteX66-133" fmla="*/ 5418542 w 6128435"/>
              <a:gd name="connsiteY66-134" fmla="*/ 2817745 h 6858000"/>
              <a:gd name="connsiteX67-135" fmla="*/ 5418847 w 6128435"/>
              <a:gd name="connsiteY67-136" fmla="*/ 2817825 h 6858000"/>
              <a:gd name="connsiteX68-137" fmla="*/ 5423364 w 6128435"/>
              <a:gd name="connsiteY68-138" fmla="*/ 2858292 h 6858000"/>
              <a:gd name="connsiteX69-139" fmla="*/ 5479298 w 6128435"/>
              <a:gd name="connsiteY69-140" fmla="*/ 2947791 h 6858000"/>
              <a:gd name="connsiteX70-141" fmla="*/ 5481770 w 6128435"/>
              <a:gd name="connsiteY70-142" fmla="*/ 2951352 h 6858000"/>
              <a:gd name="connsiteX71-143" fmla="*/ 5481013 w 6128435"/>
              <a:gd name="connsiteY71-144" fmla="*/ 2973461 h 6858000"/>
              <a:gd name="connsiteX72-145" fmla="*/ 5482045 w 6128435"/>
              <a:gd name="connsiteY72-146" fmla="*/ 2984371 h 6858000"/>
              <a:gd name="connsiteX73-147" fmla="*/ 5479405 w 6128435"/>
              <a:gd name="connsiteY73-148" fmla="*/ 2988507 h 6858000"/>
              <a:gd name="connsiteX74-149" fmla="*/ 5482415 w 6128435"/>
              <a:gd name="connsiteY74-150" fmla="*/ 3004079 h 6858000"/>
              <a:gd name="connsiteX75-151" fmla="*/ 5483865 w 6128435"/>
              <a:gd name="connsiteY75-152" fmla="*/ 3005467 h 6858000"/>
              <a:gd name="connsiteX76-153" fmla="*/ 5482236 w 6128435"/>
              <a:gd name="connsiteY76-154" fmla="*/ 3019791 h 6858000"/>
              <a:gd name="connsiteX77-155" fmla="*/ 5475895 w 6128435"/>
              <a:gd name="connsiteY77-156" fmla="*/ 3033578 h 6858000"/>
              <a:gd name="connsiteX78-157" fmla="*/ 5477595 w 6128435"/>
              <a:gd name="connsiteY78-158" fmla="*/ 3250534 h 6858000"/>
              <a:gd name="connsiteX79-159" fmla="*/ 5532836 w 6128435"/>
              <a:gd name="connsiteY79-160" fmla="*/ 3353840 h 6858000"/>
              <a:gd name="connsiteX80-161" fmla="*/ 5561229 w 6128435"/>
              <a:gd name="connsiteY80-162" fmla="*/ 3395784 h 6858000"/>
              <a:gd name="connsiteX81-163" fmla="*/ 5589758 w 6128435"/>
              <a:gd name="connsiteY81-164" fmla="*/ 3506453 h 6858000"/>
              <a:gd name="connsiteX82-165" fmla="*/ 5596144 w 6128435"/>
              <a:gd name="connsiteY82-166" fmla="*/ 3534624 h 6858000"/>
              <a:gd name="connsiteX83-167" fmla="*/ 5597750 w 6128435"/>
              <a:gd name="connsiteY83-168" fmla="*/ 3534129 h 6858000"/>
              <a:gd name="connsiteX84-169" fmla="*/ 5599700 w 6128435"/>
              <a:gd name="connsiteY84-170" fmla="*/ 3547221 h 6858000"/>
              <a:gd name="connsiteX85-171" fmla="*/ 5615031 w 6128435"/>
              <a:gd name="connsiteY85-172" fmla="*/ 3557482 h 6858000"/>
              <a:gd name="connsiteX86-173" fmla="*/ 5618377 w 6128435"/>
              <a:gd name="connsiteY86-174" fmla="*/ 3588431 h 6858000"/>
              <a:gd name="connsiteX87-175" fmla="*/ 5612155 w 6128435"/>
              <a:gd name="connsiteY87-176" fmla="*/ 3589869 h 6858000"/>
              <a:gd name="connsiteX88-177" fmla="*/ 5620843 w 6128435"/>
              <a:gd name="connsiteY88-178" fmla="*/ 3606745 h 6858000"/>
              <a:gd name="connsiteX89-179" fmla="*/ 5655472 w 6128435"/>
              <a:gd name="connsiteY89-180" fmla="*/ 3678877 h 6858000"/>
              <a:gd name="connsiteX90-181" fmla="*/ 5680448 w 6128435"/>
              <a:gd name="connsiteY90-182" fmla="*/ 3717760 h 6858000"/>
              <a:gd name="connsiteX91-183" fmla="*/ 5683015 w 6128435"/>
              <a:gd name="connsiteY91-184" fmla="*/ 3762025 h 6858000"/>
              <a:gd name="connsiteX92-185" fmla="*/ 5696643 w 6128435"/>
              <a:gd name="connsiteY92-186" fmla="*/ 3773888 h 6858000"/>
              <a:gd name="connsiteX93-187" fmla="*/ 5699203 w 6128435"/>
              <a:gd name="connsiteY93-188" fmla="*/ 3775823 h 6858000"/>
              <a:gd name="connsiteX94-189" fmla="*/ 5704824 w 6128435"/>
              <a:gd name="connsiteY94-190" fmla="*/ 3785966 h 6858000"/>
              <a:gd name="connsiteX95-191" fmla="*/ 5712204 w 6128435"/>
              <a:gd name="connsiteY95-192" fmla="*/ 3785830 h 6858000"/>
              <a:gd name="connsiteX96-193" fmla="*/ 5724816 w 6128435"/>
              <a:gd name="connsiteY96-194" fmla="*/ 3798949 h 6858000"/>
              <a:gd name="connsiteX97-195" fmla="*/ 5733539 w 6128435"/>
              <a:gd name="connsiteY97-196" fmla="*/ 3818457 h 6858000"/>
              <a:gd name="connsiteX98-197" fmla="*/ 5768491 w 6128435"/>
              <a:gd name="connsiteY98-198" fmla="*/ 3914399 h 6858000"/>
              <a:gd name="connsiteX99-199" fmla="*/ 5793123 w 6128435"/>
              <a:gd name="connsiteY99-200" fmla="*/ 3969952 h 6858000"/>
              <a:gd name="connsiteX100-201" fmla="*/ 5808321 w 6128435"/>
              <a:gd name="connsiteY100-202" fmla="*/ 3988153 h 6858000"/>
              <a:gd name="connsiteX101-203" fmla="*/ 5825621 w 6128435"/>
              <a:gd name="connsiteY101-204" fmla="*/ 4015525 h 6858000"/>
              <a:gd name="connsiteX102-205" fmla="*/ 5860672 w 6128435"/>
              <a:gd name="connsiteY102-206" fmla="*/ 4061579 h 6858000"/>
              <a:gd name="connsiteX103-207" fmla="*/ 5872173 w 6128435"/>
              <a:gd name="connsiteY103-208" fmla="*/ 4088497 h 6858000"/>
              <a:gd name="connsiteX104-209" fmla="*/ 5883705 w 6128435"/>
              <a:gd name="connsiteY104-210" fmla="*/ 4101899 h 6858000"/>
              <a:gd name="connsiteX105-211" fmla="*/ 5885314 w 6128435"/>
              <a:gd name="connsiteY105-212" fmla="*/ 4108387 h 6858000"/>
              <a:gd name="connsiteX106-213" fmla="*/ 5894095 w 6128435"/>
              <a:gd name="connsiteY106-214" fmla="*/ 4128857 h 6858000"/>
              <a:gd name="connsiteX107-215" fmla="*/ 5898339 w 6128435"/>
              <a:gd name="connsiteY107-216" fmla="*/ 4140800 h 6858000"/>
              <a:gd name="connsiteX108-217" fmla="*/ 5899734 w 6128435"/>
              <a:gd name="connsiteY108-218" fmla="*/ 4145632 h 6858000"/>
              <a:gd name="connsiteX109-219" fmla="*/ 5897098 w 6128435"/>
              <a:gd name="connsiteY109-220" fmla="*/ 4157819 h 6858000"/>
              <a:gd name="connsiteX110-221" fmla="*/ 5904495 w 6128435"/>
              <a:gd name="connsiteY110-222" fmla="*/ 4170854 h 6858000"/>
              <a:gd name="connsiteX111-223" fmla="*/ 5903513 w 6128435"/>
              <a:gd name="connsiteY111-224" fmla="*/ 4187661 h 6858000"/>
              <a:gd name="connsiteX112-225" fmla="*/ 5909911 w 6128435"/>
              <a:gd name="connsiteY112-226" fmla="*/ 4189970 h 6858000"/>
              <a:gd name="connsiteX113-227" fmla="*/ 5917114 w 6128435"/>
              <a:gd name="connsiteY113-228" fmla="*/ 4213096 h 6858000"/>
              <a:gd name="connsiteX114-229" fmla="*/ 5921153 w 6128435"/>
              <a:gd name="connsiteY114-230" fmla="*/ 4236222 h 6858000"/>
              <a:gd name="connsiteX115-231" fmla="*/ 5924233 w 6128435"/>
              <a:gd name="connsiteY115-232" fmla="*/ 4242060 h 6858000"/>
              <a:gd name="connsiteX116-233" fmla="*/ 5923742 w 6128435"/>
              <a:gd name="connsiteY116-234" fmla="*/ 4265435 h 6858000"/>
              <a:gd name="connsiteX117-235" fmla="*/ 5928910 w 6128435"/>
              <a:gd name="connsiteY117-236" fmla="*/ 4300973 h 6858000"/>
              <a:gd name="connsiteX118-237" fmla="*/ 5939320 w 6128435"/>
              <a:gd name="connsiteY118-238" fmla="*/ 4340435 h 6858000"/>
              <a:gd name="connsiteX119-239" fmla="*/ 5936924 w 6128435"/>
              <a:gd name="connsiteY119-240" fmla="*/ 4353034 h 6858000"/>
              <a:gd name="connsiteX120-241" fmla="*/ 5946705 w 6128435"/>
              <a:gd name="connsiteY120-242" fmla="*/ 4428051 h 6858000"/>
              <a:gd name="connsiteX121-243" fmla="*/ 5949261 w 6128435"/>
              <a:gd name="connsiteY121-244" fmla="*/ 4449185 h 6858000"/>
              <a:gd name="connsiteX122-245" fmla="*/ 5957504 w 6128435"/>
              <a:gd name="connsiteY122-246" fmla="*/ 4465911 h 6858000"/>
              <a:gd name="connsiteX123-247" fmla="*/ 5964689 w 6128435"/>
              <a:gd name="connsiteY123-248" fmla="*/ 4468532 h 6858000"/>
              <a:gd name="connsiteX124-249" fmla="*/ 5967062 w 6128435"/>
              <a:gd name="connsiteY124-250" fmla="*/ 4479923 h 6858000"/>
              <a:gd name="connsiteX125-251" fmla="*/ 5968960 w 6128435"/>
              <a:gd name="connsiteY125-252" fmla="*/ 4482655 h 6858000"/>
              <a:gd name="connsiteX126-253" fmla="*/ 5978567 w 6128435"/>
              <a:gd name="connsiteY126-254" fmla="*/ 4498605 h 6858000"/>
              <a:gd name="connsiteX127-255" fmla="*/ 5967676 w 6128435"/>
              <a:gd name="connsiteY127-256" fmla="*/ 4540140 h 6858000"/>
              <a:gd name="connsiteX128-257" fmla="*/ 5980106 w 6128435"/>
              <a:gd name="connsiteY128-258" fmla="*/ 4585087 h 6858000"/>
              <a:gd name="connsiteX129-259" fmla="*/ 5986918 w 6128435"/>
              <a:gd name="connsiteY129-260" fmla="*/ 4764836 h 6858000"/>
              <a:gd name="connsiteX130-261" fmla="*/ 6013516 w 6128435"/>
              <a:gd name="connsiteY130-262" fmla="*/ 4786619 h 6858000"/>
              <a:gd name="connsiteX131-263" fmla="*/ 6025404 w 6128435"/>
              <a:gd name="connsiteY131-264" fmla="*/ 4858148 h 6858000"/>
              <a:gd name="connsiteX132-265" fmla="*/ 6007749 w 6128435"/>
              <a:gd name="connsiteY132-266" fmla="*/ 4964715 h 6858000"/>
              <a:gd name="connsiteX133-267" fmla="*/ 6005269 w 6128435"/>
              <a:gd name="connsiteY133-268" fmla="*/ 5150567 h 6858000"/>
              <a:gd name="connsiteX134-269" fmla="*/ 6001127 w 6128435"/>
              <a:gd name="connsiteY134-270" fmla="*/ 5164609 h 6858000"/>
              <a:gd name="connsiteX135-271" fmla="*/ 5996647 w 6128435"/>
              <a:gd name="connsiteY135-272" fmla="*/ 5185640 h 6858000"/>
              <a:gd name="connsiteX136-273" fmla="*/ 5998514 w 6128435"/>
              <a:gd name="connsiteY136-274" fmla="*/ 5189673 h 6858000"/>
              <a:gd name="connsiteX137-275" fmla="*/ 5995970 w 6128435"/>
              <a:gd name="connsiteY137-276" fmla="*/ 5221547 h 6858000"/>
              <a:gd name="connsiteX138-277" fmla="*/ 5997218 w 6128435"/>
              <a:gd name="connsiteY138-278" fmla="*/ 5222031 h 6858000"/>
              <a:gd name="connsiteX139-279" fmla="*/ 6002116 w 6128435"/>
              <a:gd name="connsiteY139-280" fmla="*/ 5231223 h 6858000"/>
              <a:gd name="connsiteX140-281" fmla="*/ 6008541 w 6128435"/>
              <a:gd name="connsiteY140-282" fmla="*/ 5248680 h 6858000"/>
              <a:gd name="connsiteX141-283" fmla="*/ 6039260 w 6128435"/>
              <a:gd name="connsiteY141-284" fmla="*/ 5289518 h 6858000"/>
              <a:gd name="connsiteX142-285" fmla="*/ 6036748 w 6128435"/>
              <a:gd name="connsiteY142-286" fmla="*/ 5322752 h 6858000"/>
              <a:gd name="connsiteX143-287" fmla="*/ 6036943 w 6128435"/>
              <a:gd name="connsiteY143-288" fmla="*/ 5329480 h 6858000"/>
              <a:gd name="connsiteX144-289" fmla="*/ 6037236 w 6128435"/>
              <a:gd name="connsiteY144-290" fmla="*/ 5329634 h 6858000"/>
              <a:gd name="connsiteX145-291" fmla="*/ 6038019 w 6128435"/>
              <a:gd name="connsiteY145-292" fmla="*/ 5336764 h 6858000"/>
              <a:gd name="connsiteX146-293" fmla="*/ 6037298 w 6128435"/>
              <a:gd name="connsiteY146-294" fmla="*/ 5341753 h 6858000"/>
              <a:gd name="connsiteX147-295" fmla="*/ 6037677 w 6128435"/>
              <a:gd name="connsiteY147-296" fmla="*/ 5354807 h 6858000"/>
              <a:gd name="connsiteX148-297" fmla="*/ 6039728 w 6128435"/>
              <a:gd name="connsiteY148-298" fmla="*/ 5359416 h 6858000"/>
              <a:gd name="connsiteX149-299" fmla="*/ 6043311 w 6128435"/>
              <a:gd name="connsiteY149-300" fmla="*/ 5361407 h 6858000"/>
              <a:gd name="connsiteX150-301" fmla="*/ 6042954 w 6128435"/>
              <a:gd name="connsiteY150-302" fmla="*/ 5362576 h 6858000"/>
              <a:gd name="connsiteX151-303" fmla="*/ 6053435 w 6128435"/>
              <a:gd name="connsiteY151-304" fmla="*/ 5387547 h 6858000"/>
              <a:gd name="connsiteX152-305" fmla="*/ 6065933 w 6128435"/>
              <a:gd name="connsiteY152-306" fmla="*/ 5443002 h 6858000"/>
              <a:gd name="connsiteX153-307" fmla="*/ 6068640 w 6128435"/>
              <a:gd name="connsiteY153-308" fmla="*/ 5474503 h 6858000"/>
              <a:gd name="connsiteX154-309" fmla="*/ 6080922 w 6128435"/>
              <a:gd name="connsiteY154-310" fmla="*/ 5561070 h 6858000"/>
              <a:gd name="connsiteX155-311" fmla="*/ 6096949 w 6128435"/>
              <a:gd name="connsiteY155-312" fmla="*/ 5648179 h 6858000"/>
              <a:gd name="connsiteX156-313" fmla="*/ 6125703 w 6128435"/>
              <a:gd name="connsiteY156-314" fmla="*/ 5692894 h 6858000"/>
              <a:gd name="connsiteX157-315" fmla="*/ 6126670 w 6128435"/>
              <a:gd name="connsiteY157-316" fmla="*/ 5697882 h 6858000"/>
              <a:gd name="connsiteX158-317" fmla="*/ 6124061 w 6128435"/>
              <a:gd name="connsiteY158-318" fmla="*/ 5710294 h 6858000"/>
              <a:gd name="connsiteX159-319" fmla="*/ 6122213 w 6128435"/>
              <a:gd name="connsiteY159-320" fmla="*/ 5714762 h 6858000"/>
              <a:gd name="connsiteX160-321" fmla="*/ 6121353 w 6128435"/>
              <a:gd name="connsiteY160-322" fmla="*/ 5721725 h 6858000"/>
              <a:gd name="connsiteX161-323" fmla="*/ 6121607 w 6128435"/>
              <a:gd name="connsiteY161-324" fmla="*/ 5721959 h 6858000"/>
              <a:gd name="connsiteX162-325" fmla="*/ 6120262 w 6128435"/>
              <a:gd name="connsiteY162-326" fmla="*/ 5728358 h 6858000"/>
              <a:gd name="connsiteX163-327" fmla="*/ 6110194 w 6128435"/>
              <a:gd name="connsiteY163-328" fmla="*/ 5758853 h 6858000"/>
              <a:gd name="connsiteX164-329" fmla="*/ 6127519 w 6128435"/>
              <a:gd name="connsiteY164-330" fmla="*/ 5865775 h 6858000"/>
              <a:gd name="connsiteX165-331" fmla="*/ 6128435 w 6128435"/>
              <a:gd name="connsiteY165-332" fmla="*/ 5870164 h 6858000"/>
              <a:gd name="connsiteX166-333" fmla="*/ 6119217 w 6128435"/>
              <a:gd name="connsiteY166-334" fmla="*/ 5888542 h 6858000"/>
              <a:gd name="connsiteX167-335" fmla="*/ 6115966 w 6128435"/>
              <a:gd name="connsiteY167-336" fmla="*/ 5898387 h 6858000"/>
              <a:gd name="connsiteX168-337" fmla="*/ 6111924 w 6128435"/>
              <a:gd name="connsiteY168-338" fmla="*/ 5900444 h 6858000"/>
              <a:gd name="connsiteX169-339" fmla="*/ 6108716 w 6128435"/>
              <a:gd name="connsiteY169-340" fmla="*/ 5915345 h 6858000"/>
              <a:gd name="connsiteX170-341" fmla="*/ 6109524 w 6128435"/>
              <a:gd name="connsiteY170-342" fmla="*/ 5917328 h 6858000"/>
              <a:gd name="connsiteX171-343" fmla="*/ 6102493 w 6128435"/>
              <a:gd name="connsiteY171-344" fmla="*/ 5928602 h 6858000"/>
              <a:gd name="connsiteX172-345" fmla="*/ 6056863 w 6128435"/>
              <a:gd name="connsiteY172-346" fmla="*/ 6000643 h 6858000"/>
              <a:gd name="connsiteX173-347" fmla="*/ 6045436 w 6128435"/>
              <a:gd name="connsiteY173-348" fmla="*/ 6124480 h 6858000"/>
              <a:gd name="connsiteX174-349" fmla="*/ 6030489 w 6128435"/>
              <a:gd name="connsiteY174-350" fmla="*/ 6317666 h 6858000"/>
              <a:gd name="connsiteX175-351" fmla="*/ 6007492 w 6128435"/>
              <a:gd name="connsiteY175-352" fmla="*/ 6440818 h 6858000"/>
              <a:gd name="connsiteX176-353" fmla="*/ 6009467 w 6128435"/>
              <a:gd name="connsiteY176-354" fmla="*/ 6487076 h 6858000"/>
              <a:gd name="connsiteX177-355" fmla="*/ 5995064 w 6128435"/>
              <a:gd name="connsiteY177-356" fmla="*/ 6540791 h 6858000"/>
              <a:gd name="connsiteX178-357" fmla="*/ 5996309 w 6128435"/>
              <a:gd name="connsiteY178-358" fmla="*/ 6543961 h 6858000"/>
              <a:gd name="connsiteX179-359" fmla="*/ 5996048 w 6128435"/>
              <a:gd name="connsiteY179-360" fmla="*/ 6555444 h 6858000"/>
              <a:gd name="connsiteX180-361" fmla="*/ 6002524 w 6128435"/>
              <a:gd name="connsiteY180-362" fmla="*/ 6560188 h 6858000"/>
              <a:gd name="connsiteX181-363" fmla="*/ 6006823 w 6128435"/>
              <a:gd name="connsiteY181-364" fmla="*/ 6578546 h 6858000"/>
              <a:gd name="connsiteX182-365" fmla="*/ 6004510 w 6128435"/>
              <a:gd name="connsiteY182-366" fmla="*/ 6599256 h 6858000"/>
              <a:gd name="connsiteX183-367" fmla="*/ 5986207 w 6128435"/>
              <a:gd name="connsiteY183-368" fmla="*/ 6695855 h 6858000"/>
              <a:gd name="connsiteX184-369" fmla="*/ 5979428 w 6128435"/>
              <a:gd name="connsiteY184-370" fmla="*/ 6754678 h 6858000"/>
              <a:gd name="connsiteX185-371" fmla="*/ 5983398 w 6128435"/>
              <a:gd name="connsiteY185-372" fmla="*/ 6778641 h 6858000"/>
              <a:gd name="connsiteX186-373" fmla="*/ 5984543 w 6128435"/>
              <a:gd name="connsiteY186-374" fmla="*/ 6811016 h 6858000"/>
              <a:gd name="connsiteX187-375" fmla="*/ 5981802 w 6128435"/>
              <a:gd name="connsiteY187-376" fmla="*/ 6838578 h 6858000"/>
              <a:gd name="connsiteX188-377" fmla="*/ 5979671 w 6128435"/>
              <a:gd name="connsiteY188-378" fmla="*/ 6858000 h 6858000"/>
              <a:gd name="connsiteX189-379" fmla="*/ 0 w 6128435"/>
              <a:gd name="connsiteY189-380" fmla="*/ 6858000 h 6858000"/>
              <a:gd name="connsiteX190-381" fmla="*/ 0 w 6128435"/>
              <a:gd name="connsiteY190-382" fmla="*/ 0 h 6858000"/>
              <a:gd name="connsiteX0-383" fmla="*/ 0 w 6128435"/>
              <a:gd name="connsiteY0-384" fmla="*/ 0 h 6858000"/>
              <a:gd name="connsiteX1-385" fmla="*/ 4965888 w 6128435"/>
              <a:gd name="connsiteY1-386" fmla="*/ 0 h 6858000"/>
              <a:gd name="connsiteX2-387" fmla="*/ 4967767 w 6128435"/>
              <a:gd name="connsiteY2-388" fmla="*/ 7930 h 6858000"/>
              <a:gd name="connsiteX3-389" fmla="*/ 4979444 w 6128435"/>
              <a:gd name="connsiteY3-390" fmla="*/ 43921 h 6858000"/>
              <a:gd name="connsiteX4-391" fmla="*/ 5021173 w 6128435"/>
              <a:gd name="connsiteY4-392" fmla="*/ 123738 h 6858000"/>
              <a:gd name="connsiteX5-393" fmla="*/ 5075458 w 6128435"/>
              <a:gd name="connsiteY5-394" fmla="*/ 264355 h 6858000"/>
              <a:gd name="connsiteX6-395" fmla="*/ 5081175 w 6128435"/>
              <a:gd name="connsiteY6-396" fmla="*/ 277448 h 6858000"/>
              <a:gd name="connsiteX7-397" fmla="*/ 5097011 w 6128435"/>
              <a:gd name="connsiteY7-398" fmla="*/ 355616 h 6858000"/>
              <a:gd name="connsiteX8-399" fmla="*/ 5130982 w 6128435"/>
              <a:gd name="connsiteY8-400" fmla="*/ 412030 h 6858000"/>
              <a:gd name="connsiteX9-401" fmla="*/ 5153000 w 6128435"/>
              <a:gd name="connsiteY9-402" fmla="*/ 507134 h 6858000"/>
              <a:gd name="connsiteX10-403" fmla="*/ 5171282 w 6128435"/>
              <a:gd name="connsiteY10-404" fmla="*/ 602071 h 6858000"/>
              <a:gd name="connsiteX11-405" fmla="*/ 5176196 w 6128435"/>
              <a:gd name="connsiteY11-406" fmla="*/ 636822 h 6858000"/>
              <a:gd name="connsiteX12-407" fmla="*/ 5201957 w 6128435"/>
              <a:gd name="connsiteY12-408" fmla="*/ 736835 h 6858000"/>
              <a:gd name="connsiteX13-409" fmla="*/ 5185452 w 6128435"/>
              <a:gd name="connsiteY13-410" fmla="*/ 745392 h 6858000"/>
              <a:gd name="connsiteX14-411" fmla="*/ 5189051 w 6128435"/>
              <a:gd name="connsiteY14-412" fmla="*/ 782518 h 6858000"/>
              <a:gd name="connsiteX15-413" fmla="*/ 5210428 w 6128435"/>
              <a:gd name="connsiteY15-414" fmla="*/ 815772 h 6858000"/>
              <a:gd name="connsiteX16-415" fmla="*/ 5221088 w 6128435"/>
              <a:gd name="connsiteY16-416" fmla="*/ 860193 h 6858000"/>
              <a:gd name="connsiteX17-417" fmla="*/ 5227653 w 6128435"/>
              <a:gd name="connsiteY17-418" fmla="*/ 886709 h 6858000"/>
              <a:gd name="connsiteX18-419" fmla="*/ 5230806 w 6128435"/>
              <a:gd name="connsiteY18-420" fmla="*/ 961354 h 6858000"/>
              <a:gd name="connsiteX19-421" fmla="*/ 5201018 w 6128435"/>
              <a:gd name="connsiteY19-422" fmla="*/ 1095027 h 6858000"/>
              <a:gd name="connsiteX20-423" fmla="*/ 5202153 w 6128435"/>
              <a:gd name="connsiteY20-424" fmla="*/ 1133224 h 6858000"/>
              <a:gd name="connsiteX21-425" fmla="*/ 5207370 w 6128435"/>
              <a:gd name="connsiteY21-426" fmla="*/ 1138097 h 6858000"/>
              <a:gd name="connsiteX22-427" fmla="*/ 5189234 w 6128435"/>
              <a:gd name="connsiteY22-428" fmla="*/ 1193495 h 6858000"/>
              <a:gd name="connsiteX23-429" fmla="*/ 5202769 w 6128435"/>
              <a:gd name="connsiteY23-430" fmla="*/ 1269450 h 6858000"/>
              <a:gd name="connsiteX24-431" fmla="*/ 5225968 w 6128435"/>
              <a:gd name="connsiteY24-432" fmla="*/ 1357994 h 6858000"/>
              <a:gd name="connsiteX25-433" fmla="*/ 5233819 w 6128435"/>
              <a:gd name="connsiteY25-434" fmla="*/ 1380922 h 6858000"/>
              <a:gd name="connsiteX26-435" fmla="*/ 5237226 w 6128435"/>
              <a:gd name="connsiteY26-436" fmla="*/ 1441327 h 6858000"/>
              <a:gd name="connsiteX27-437" fmla="*/ 5244434 w 6128435"/>
              <a:gd name="connsiteY27-438" fmla="*/ 1580810 h 6858000"/>
              <a:gd name="connsiteX28-439" fmla="*/ 5251453 w 6128435"/>
              <a:gd name="connsiteY28-440" fmla="*/ 1583934 h 6858000"/>
              <a:gd name="connsiteX29-441" fmla="*/ 5253136 w 6128435"/>
              <a:gd name="connsiteY29-442" fmla="*/ 1595457 h 6858000"/>
              <a:gd name="connsiteX30-443" fmla="*/ 5254863 w 6128435"/>
              <a:gd name="connsiteY30-444" fmla="*/ 1598311 h 6858000"/>
              <a:gd name="connsiteX31-445" fmla="*/ 5263491 w 6128435"/>
              <a:gd name="connsiteY31-446" fmla="*/ 1614889 h 6858000"/>
              <a:gd name="connsiteX32-447" fmla="*/ 5250095 w 6128435"/>
              <a:gd name="connsiteY32-448" fmla="*/ 1655519 h 6858000"/>
              <a:gd name="connsiteX33-449" fmla="*/ 5259788 w 6128435"/>
              <a:gd name="connsiteY33-450" fmla="*/ 1701198 h 6858000"/>
              <a:gd name="connsiteX34-451" fmla="*/ 5255696 w 6128435"/>
              <a:gd name="connsiteY34-452" fmla="*/ 1880842 h 6858000"/>
              <a:gd name="connsiteX35-453" fmla="*/ 5280947 w 6128435"/>
              <a:gd name="connsiteY35-454" fmla="*/ 1904438 h 6858000"/>
              <a:gd name="connsiteX36-455" fmla="*/ 5288486 w 6128435"/>
              <a:gd name="connsiteY36-456" fmla="*/ 1976575 h 6858000"/>
              <a:gd name="connsiteX37-457" fmla="*/ 5252592 w 6128435"/>
              <a:gd name="connsiteY37-458" fmla="*/ 2092210 h 6858000"/>
              <a:gd name="connsiteX38-459" fmla="*/ 5264303 w 6128435"/>
              <a:gd name="connsiteY38-460" fmla="*/ 2225157 h 6858000"/>
              <a:gd name="connsiteX39-461" fmla="*/ 5254949 w 6128435"/>
              <a:gd name="connsiteY39-462" fmla="*/ 2236160 h 6858000"/>
              <a:gd name="connsiteX40-463" fmla="*/ 5250104 w 6128435"/>
              <a:gd name="connsiteY40-464" fmla="*/ 2249166 h 6858000"/>
              <a:gd name="connsiteX41-465" fmla="*/ 5251214 w 6128435"/>
              <a:gd name="connsiteY41-466" fmla="*/ 2250944 h 6858000"/>
              <a:gd name="connsiteX42-467" fmla="*/ 5250644 w 6128435"/>
              <a:gd name="connsiteY42-468" fmla="*/ 2266619 h 6858000"/>
              <a:gd name="connsiteX43-469" fmla="*/ 5247111 w 6128435"/>
              <a:gd name="connsiteY43-470" fmla="*/ 2269679 h 6858000"/>
              <a:gd name="connsiteX44-471" fmla="*/ 5245653 w 6128435"/>
              <a:gd name="connsiteY44-472" fmla="*/ 2280317 h 6858000"/>
              <a:gd name="connsiteX45-473" fmla="*/ 5239901 w 6128435"/>
              <a:gd name="connsiteY45-474" fmla="*/ 2300961 h 6858000"/>
              <a:gd name="connsiteX46-475" fmla="*/ 5241522 w 6128435"/>
              <a:gd name="connsiteY46-476" fmla="*/ 2305114 h 6858000"/>
              <a:gd name="connsiteX47-477" fmla="*/ 5237050 w 6128435"/>
              <a:gd name="connsiteY47-478" fmla="*/ 2336703 h 6858000"/>
              <a:gd name="connsiteX48-479" fmla="*/ 5238267 w 6128435"/>
              <a:gd name="connsiteY48-480" fmla="*/ 2337277 h 6858000"/>
              <a:gd name="connsiteX49-481" fmla="*/ 5242602 w 6128435"/>
              <a:gd name="connsiteY49-482" fmla="*/ 2346782 h 6858000"/>
              <a:gd name="connsiteX50-483" fmla="*/ 5247963 w 6128435"/>
              <a:gd name="connsiteY50-484" fmla="*/ 2364638 h 6858000"/>
              <a:gd name="connsiteX51-485" fmla="*/ 5276175 w 6128435"/>
              <a:gd name="connsiteY51-486" fmla="*/ 2407515 h 6858000"/>
              <a:gd name="connsiteX52-487" fmla="*/ 5271650 w 6128435"/>
              <a:gd name="connsiteY52-488" fmla="*/ 2440467 h 6858000"/>
              <a:gd name="connsiteX53-489" fmla="*/ 5271438 w 6128435"/>
              <a:gd name="connsiteY53-490" fmla="*/ 2447186 h 6858000"/>
              <a:gd name="connsiteX54-491" fmla="*/ 5271722 w 6128435"/>
              <a:gd name="connsiteY54-492" fmla="*/ 2447359 h 6858000"/>
              <a:gd name="connsiteX55-493" fmla="*/ 5272069 w 6128435"/>
              <a:gd name="connsiteY55-494" fmla="*/ 2454523 h 6858000"/>
              <a:gd name="connsiteX56-495" fmla="*/ 5271049 w 6128435"/>
              <a:gd name="connsiteY56-496" fmla="*/ 2459442 h 6858000"/>
              <a:gd name="connsiteX57-497" fmla="*/ 5270636 w 6128435"/>
              <a:gd name="connsiteY57-498" fmla="*/ 2472481 h 6858000"/>
              <a:gd name="connsiteX58-499" fmla="*/ 5272406 w 6128435"/>
              <a:gd name="connsiteY58-500" fmla="*/ 2477221 h 6858000"/>
              <a:gd name="connsiteX59-501" fmla="*/ 5307538 w 6128435"/>
              <a:gd name="connsiteY59-502" fmla="*/ 2514685 h 6858000"/>
              <a:gd name="connsiteX60-503" fmla="*/ 5337604 w 6128435"/>
              <a:gd name="connsiteY60-504" fmla="*/ 2597632 h 6858000"/>
              <a:gd name="connsiteX61-505" fmla="*/ 5407503 w 6128435"/>
              <a:gd name="connsiteY61-506" fmla="*/ 2786290 h 6858000"/>
              <a:gd name="connsiteX62-507" fmla="*/ 5407356 w 6128435"/>
              <a:gd name="connsiteY62-508" fmla="*/ 2787545 h 6858000"/>
              <a:gd name="connsiteX63-509" fmla="*/ 5411130 w 6128435"/>
              <a:gd name="connsiteY63-510" fmla="*/ 2788640 h 6858000"/>
              <a:gd name="connsiteX64-511" fmla="*/ 5416439 w 6128435"/>
              <a:gd name="connsiteY64-512" fmla="*/ 2805666 h 6858000"/>
              <a:gd name="connsiteX65-513" fmla="*/ 5416589 w 6128435"/>
              <a:gd name="connsiteY65-514" fmla="*/ 2810822 h 6858000"/>
              <a:gd name="connsiteX66-515" fmla="*/ 5418542 w 6128435"/>
              <a:gd name="connsiteY66-516" fmla="*/ 2817745 h 6858000"/>
              <a:gd name="connsiteX67-517" fmla="*/ 5418847 w 6128435"/>
              <a:gd name="connsiteY67-518" fmla="*/ 2817825 h 6858000"/>
              <a:gd name="connsiteX68-519" fmla="*/ 5423364 w 6128435"/>
              <a:gd name="connsiteY68-520" fmla="*/ 2858292 h 6858000"/>
              <a:gd name="connsiteX69-521" fmla="*/ 5479298 w 6128435"/>
              <a:gd name="connsiteY69-522" fmla="*/ 2947791 h 6858000"/>
              <a:gd name="connsiteX70-523" fmla="*/ 5481770 w 6128435"/>
              <a:gd name="connsiteY70-524" fmla="*/ 2951352 h 6858000"/>
              <a:gd name="connsiteX71-525" fmla="*/ 5481013 w 6128435"/>
              <a:gd name="connsiteY71-526" fmla="*/ 2973461 h 6858000"/>
              <a:gd name="connsiteX72-527" fmla="*/ 5482045 w 6128435"/>
              <a:gd name="connsiteY72-528" fmla="*/ 2984371 h 6858000"/>
              <a:gd name="connsiteX73-529" fmla="*/ 5479405 w 6128435"/>
              <a:gd name="connsiteY73-530" fmla="*/ 2988507 h 6858000"/>
              <a:gd name="connsiteX74-531" fmla="*/ 5482415 w 6128435"/>
              <a:gd name="connsiteY74-532" fmla="*/ 3004079 h 6858000"/>
              <a:gd name="connsiteX75-533" fmla="*/ 5483865 w 6128435"/>
              <a:gd name="connsiteY75-534" fmla="*/ 3005467 h 6858000"/>
              <a:gd name="connsiteX76-535" fmla="*/ 5482236 w 6128435"/>
              <a:gd name="connsiteY76-536" fmla="*/ 3019791 h 6858000"/>
              <a:gd name="connsiteX77-537" fmla="*/ 5475895 w 6128435"/>
              <a:gd name="connsiteY77-538" fmla="*/ 3033578 h 6858000"/>
              <a:gd name="connsiteX78-539" fmla="*/ 5477595 w 6128435"/>
              <a:gd name="connsiteY78-540" fmla="*/ 3250534 h 6858000"/>
              <a:gd name="connsiteX79-541" fmla="*/ 5532836 w 6128435"/>
              <a:gd name="connsiteY79-542" fmla="*/ 3353840 h 6858000"/>
              <a:gd name="connsiteX80-543" fmla="*/ 5561229 w 6128435"/>
              <a:gd name="connsiteY80-544" fmla="*/ 3395784 h 6858000"/>
              <a:gd name="connsiteX81-545" fmla="*/ 5589758 w 6128435"/>
              <a:gd name="connsiteY81-546" fmla="*/ 3506453 h 6858000"/>
              <a:gd name="connsiteX82-547" fmla="*/ 5596144 w 6128435"/>
              <a:gd name="connsiteY82-548" fmla="*/ 3534624 h 6858000"/>
              <a:gd name="connsiteX83-549" fmla="*/ 5597750 w 6128435"/>
              <a:gd name="connsiteY83-550" fmla="*/ 3534129 h 6858000"/>
              <a:gd name="connsiteX84-551" fmla="*/ 5599700 w 6128435"/>
              <a:gd name="connsiteY84-552" fmla="*/ 3547221 h 6858000"/>
              <a:gd name="connsiteX85-553" fmla="*/ 5615031 w 6128435"/>
              <a:gd name="connsiteY85-554" fmla="*/ 3557482 h 6858000"/>
              <a:gd name="connsiteX86-555" fmla="*/ 5618377 w 6128435"/>
              <a:gd name="connsiteY86-556" fmla="*/ 3588431 h 6858000"/>
              <a:gd name="connsiteX87-557" fmla="*/ 5612155 w 6128435"/>
              <a:gd name="connsiteY87-558" fmla="*/ 3589869 h 6858000"/>
              <a:gd name="connsiteX88-559" fmla="*/ 5620843 w 6128435"/>
              <a:gd name="connsiteY88-560" fmla="*/ 3606745 h 6858000"/>
              <a:gd name="connsiteX89-561" fmla="*/ 5655472 w 6128435"/>
              <a:gd name="connsiteY89-562" fmla="*/ 3678877 h 6858000"/>
              <a:gd name="connsiteX90-563" fmla="*/ 5680448 w 6128435"/>
              <a:gd name="connsiteY90-564" fmla="*/ 3717760 h 6858000"/>
              <a:gd name="connsiteX91-565" fmla="*/ 5683015 w 6128435"/>
              <a:gd name="connsiteY91-566" fmla="*/ 3762025 h 6858000"/>
              <a:gd name="connsiteX92-567" fmla="*/ 5696643 w 6128435"/>
              <a:gd name="connsiteY92-568" fmla="*/ 3773888 h 6858000"/>
              <a:gd name="connsiteX93-569" fmla="*/ 5699203 w 6128435"/>
              <a:gd name="connsiteY93-570" fmla="*/ 3775823 h 6858000"/>
              <a:gd name="connsiteX94-571" fmla="*/ 5704824 w 6128435"/>
              <a:gd name="connsiteY94-572" fmla="*/ 3785966 h 6858000"/>
              <a:gd name="connsiteX95-573" fmla="*/ 5712204 w 6128435"/>
              <a:gd name="connsiteY95-574" fmla="*/ 3785830 h 6858000"/>
              <a:gd name="connsiteX96-575" fmla="*/ 5724816 w 6128435"/>
              <a:gd name="connsiteY96-576" fmla="*/ 3798949 h 6858000"/>
              <a:gd name="connsiteX97-577" fmla="*/ 5733539 w 6128435"/>
              <a:gd name="connsiteY97-578" fmla="*/ 3818457 h 6858000"/>
              <a:gd name="connsiteX98-579" fmla="*/ 5768491 w 6128435"/>
              <a:gd name="connsiteY98-580" fmla="*/ 3914399 h 6858000"/>
              <a:gd name="connsiteX99-581" fmla="*/ 5793123 w 6128435"/>
              <a:gd name="connsiteY99-582" fmla="*/ 3969952 h 6858000"/>
              <a:gd name="connsiteX100-583" fmla="*/ 5808321 w 6128435"/>
              <a:gd name="connsiteY100-584" fmla="*/ 3988153 h 6858000"/>
              <a:gd name="connsiteX101-585" fmla="*/ 5825621 w 6128435"/>
              <a:gd name="connsiteY101-586" fmla="*/ 4015525 h 6858000"/>
              <a:gd name="connsiteX102-587" fmla="*/ 5860672 w 6128435"/>
              <a:gd name="connsiteY102-588" fmla="*/ 4061579 h 6858000"/>
              <a:gd name="connsiteX103-589" fmla="*/ 5872173 w 6128435"/>
              <a:gd name="connsiteY103-590" fmla="*/ 4088497 h 6858000"/>
              <a:gd name="connsiteX104-591" fmla="*/ 5883705 w 6128435"/>
              <a:gd name="connsiteY104-592" fmla="*/ 4101899 h 6858000"/>
              <a:gd name="connsiteX105-593" fmla="*/ 5885314 w 6128435"/>
              <a:gd name="connsiteY105-594" fmla="*/ 4108387 h 6858000"/>
              <a:gd name="connsiteX106-595" fmla="*/ 5894095 w 6128435"/>
              <a:gd name="connsiteY106-596" fmla="*/ 4128857 h 6858000"/>
              <a:gd name="connsiteX107-597" fmla="*/ 5898339 w 6128435"/>
              <a:gd name="connsiteY107-598" fmla="*/ 4140800 h 6858000"/>
              <a:gd name="connsiteX108-599" fmla="*/ 5899734 w 6128435"/>
              <a:gd name="connsiteY108-600" fmla="*/ 4145632 h 6858000"/>
              <a:gd name="connsiteX109-601" fmla="*/ 5897098 w 6128435"/>
              <a:gd name="connsiteY109-602" fmla="*/ 4157819 h 6858000"/>
              <a:gd name="connsiteX110-603" fmla="*/ 5904495 w 6128435"/>
              <a:gd name="connsiteY110-604" fmla="*/ 4170854 h 6858000"/>
              <a:gd name="connsiteX111-605" fmla="*/ 5903513 w 6128435"/>
              <a:gd name="connsiteY111-606" fmla="*/ 4187661 h 6858000"/>
              <a:gd name="connsiteX112-607" fmla="*/ 5909911 w 6128435"/>
              <a:gd name="connsiteY112-608" fmla="*/ 4189970 h 6858000"/>
              <a:gd name="connsiteX113-609" fmla="*/ 5917114 w 6128435"/>
              <a:gd name="connsiteY113-610" fmla="*/ 4213096 h 6858000"/>
              <a:gd name="connsiteX114-611" fmla="*/ 5921153 w 6128435"/>
              <a:gd name="connsiteY114-612" fmla="*/ 4236222 h 6858000"/>
              <a:gd name="connsiteX115-613" fmla="*/ 5924233 w 6128435"/>
              <a:gd name="connsiteY115-614" fmla="*/ 4242060 h 6858000"/>
              <a:gd name="connsiteX116-615" fmla="*/ 5923742 w 6128435"/>
              <a:gd name="connsiteY116-616" fmla="*/ 4265435 h 6858000"/>
              <a:gd name="connsiteX117-617" fmla="*/ 5928910 w 6128435"/>
              <a:gd name="connsiteY117-618" fmla="*/ 4300973 h 6858000"/>
              <a:gd name="connsiteX118-619" fmla="*/ 5939320 w 6128435"/>
              <a:gd name="connsiteY118-620" fmla="*/ 4340435 h 6858000"/>
              <a:gd name="connsiteX119-621" fmla="*/ 5946705 w 6128435"/>
              <a:gd name="connsiteY119-622" fmla="*/ 4428051 h 6858000"/>
              <a:gd name="connsiteX120-623" fmla="*/ 5949261 w 6128435"/>
              <a:gd name="connsiteY120-624" fmla="*/ 4449185 h 6858000"/>
              <a:gd name="connsiteX121-625" fmla="*/ 5957504 w 6128435"/>
              <a:gd name="connsiteY121-626" fmla="*/ 4465911 h 6858000"/>
              <a:gd name="connsiteX122-627" fmla="*/ 5964689 w 6128435"/>
              <a:gd name="connsiteY122-628" fmla="*/ 4468532 h 6858000"/>
              <a:gd name="connsiteX123-629" fmla="*/ 5967062 w 6128435"/>
              <a:gd name="connsiteY123-630" fmla="*/ 4479923 h 6858000"/>
              <a:gd name="connsiteX124-631" fmla="*/ 5968960 w 6128435"/>
              <a:gd name="connsiteY124-632" fmla="*/ 4482655 h 6858000"/>
              <a:gd name="connsiteX125-633" fmla="*/ 5978567 w 6128435"/>
              <a:gd name="connsiteY125-634" fmla="*/ 4498605 h 6858000"/>
              <a:gd name="connsiteX126-635" fmla="*/ 5967676 w 6128435"/>
              <a:gd name="connsiteY126-636" fmla="*/ 4540140 h 6858000"/>
              <a:gd name="connsiteX127-637" fmla="*/ 5980106 w 6128435"/>
              <a:gd name="connsiteY127-638" fmla="*/ 4585087 h 6858000"/>
              <a:gd name="connsiteX128-639" fmla="*/ 5986918 w 6128435"/>
              <a:gd name="connsiteY128-640" fmla="*/ 4764836 h 6858000"/>
              <a:gd name="connsiteX129-641" fmla="*/ 6013516 w 6128435"/>
              <a:gd name="connsiteY129-642" fmla="*/ 4786619 h 6858000"/>
              <a:gd name="connsiteX130-643" fmla="*/ 6025404 w 6128435"/>
              <a:gd name="connsiteY130-644" fmla="*/ 4858148 h 6858000"/>
              <a:gd name="connsiteX131-645" fmla="*/ 6007749 w 6128435"/>
              <a:gd name="connsiteY131-646" fmla="*/ 4964715 h 6858000"/>
              <a:gd name="connsiteX132-647" fmla="*/ 6005269 w 6128435"/>
              <a:gd name="connsiteY132-648" fmla="*/ 5150567 h 6858000"/>
              <a:gd name="connsiteX133-649" fmla="*/ 6001127 w 6128435"/>
              <a:gd name="connsiteY133-650" fmla="*/ 5164609 h 6858000"/>
              <a:gd name="connsiteX134-651" fmla="*/ 5996647 w 6128435"/>
              <a:gd name="connsiteY134-652" fmla="*/ 5185640 h 6858000"/>
              <a:gd name="connsiteX135-653" fmla="*/ 5998514 w 6128435"/>
              <a:gd name="connsiteY135-654" fmla="*/ 5189673 h 6858000"/>
              <a:gd name="connsiteX136-655" fmla="*/ 5995970 w 6128435"/>
              <a:gd name="connsiteY136-656" fmla="*/ 5221547 h 6858000"/>
              <a:gd name="connsiteX137-657" fmla="*/ 5997218 w 6128435"/>
              <a:gd name="connsiteY137-658" fmla="*/ 5222031 h 6858000"/>
              <a:gd name="connsiteX138-659" fmla="*/ 6002116 w 6128435"/>
              <a:gd name="connsiteY138-660" fmla="*/ 5231223 h 6858000"/>
              <a:gd name="connsiteX139-661" fmla="*/ 6008541 w 6128435"/>
              <a:gd name="connsiteY139-662" fmla="*/ 5248680 h 6858000"/>
              <a:gd name="connsiteX140-663" fmla="*/ 6039260 w 6128435"/>
              <a:gd name="connsiteY140-664" fmla="*/ 5289518 h 6858000"/>
              <a:gd name="connsiteX141-665" fmla="*/ 6036748 w 6128435"/>
              <a:gd name="connsiteY141-666" fmla="*/ 5322752 h 6858000"/>
              <a:gd name="connsiteX142-667" fmla="*/ 6036943 w 6128435"/>
              <a:gd name="connsiteY142-668" fmla="*/ 5329480 h 6858000"/>
              <a:gd name="connsiteX143-669" fmla="*/ 6037236 w 6128435"/>
              <a:gd name="connsiteY143-670" fmla="*/ 5329634 h 6858000"/>
              <a:gd name="connsiteX144-671" fmla="*/ 6038019 w 6128435"/>
              <a:gd name="connsiteY144-672" fmla="*/ 5336764 h 6858000"/>
              <a:gd name="connsiteX145-673" fmla="*/ 6037298 w 6128435"/>
              <a:gd name="connsiteY145-674" fmla="*/ 5341753 h 6858000"/>
              <a:gd name="connsiteX146-675" fmla="*/ 6037677 w 6128435"/>
              <a:gd name="connsiteY146-676" fmla="*/ 5354807 h 6858000"/>
              <a:gd name="connsiteX147-677" fmla="*/ 6039728 w 6128435"/>
              <a:gd name="connsiteY147-678" fmla="*/ 5359416 h 6858000"/>
              <a:gd name="connsiteX148-679" fmla="*/ 6043311 w 6128435"/>
              <a:gd name="connsiteY148-680" fmla="*/ 5361407 h 6858000"/>
              <a:gd name="connsiteX149-681" fmla="*/ 6042954 w 6128435"/>
              <a:gd name="connsiteY149-682" fmla="*/ 5362576 h 6858000"/>
              <a:gd name="connsiteX150-683" fmla="*/ 6053435 w 6128435"/>
              <a:gd name="connsiteY150-684" fmla="*/ 5387547 h 6858000"/>
              <a:gd name="connsiteX151-685" fmla="*/ 6065933 w 6128435"/>
              <a:gd name="connsiteY151-686" fmla="*/ 5443002 h 6858000"/>
              <a:gd name="connsiteX152-687" fmla="*/ 6068640 w 6128435"/>
              <a:gd name="connsiteY152-688" fmla="*/ 5474503 h 6858000"/>
              <a:gd name="connsiteX153-689" fmla="*/ 6080922 w 6128435"/>
              <a:gd name="connsiteY153-690" fmla="*/ 5561070 h 6858000"/>
              <a:gd name="connsiteX154-691" fmla="*/ 6096949 w 6128435"/>
              <a:gd name="connsiteY154-692" fmla="*/ 5648179 h 6858000"/>
              <a:gd name="connsiteX155-693" fmla="*/ 6125703 w 6128435"/>
              <a:gd name="connsiteY155-694" fmla="*/ 5692894 h 6858000"/>
              <a:gd name="connsiteX156-695" fmla="*/ 6126670 w 6128435"/>
              <a:gd name="connsiteY156-696" fmla="*/ 5697882 h 6858000"/>
              <a:gd name="connsiteX157-697" fmla="*/ 6124061 w 6128435"/>
              <a:gd name="connsiteY157-698" fmla="*/ 5710294 h 6858000"/>
              <a:gd name="connsiteX158-699" fmla="*/ 6122213 w 6128435"/>
              <a:gd name="connsiteY158-700" fmla="*/ 5714762 h 6858000"/>
              <a:gd name="connsiteX159-701" fmla="*/ 6121353 w 6128435"/>
              <a:gd name="connsiteY159-702" fmla="*/ 5721725 h 6858000"/>
              <a:gd name="connsiteX160-703" fmla="*/ 6121607 w 6128435"/>
              <a:gd name="connsiteY160-704" fmla="*/ 5721959 h 6858000"/>
              <a:gd name="connsiteX161-705" fmla="*/ 6120262 w 6128435"/>
              <a:gd name="connsiteY161-706" fmla="*/ 5728358 h 6858000"/>
              <a:gd name="connsiteX162-707" fmla="*/ 6110194 w 6128435"/>
              <a:gd name="connsiteY162-708" fmla="*/ 5758853 h 6858000"/>
              <a:gd name="connsiteX163-709" fmla="*/ 6127519 w 6128435"/>
              <a:gd name="connsiteY163-710" fmla="*/ 5865775 h 6858000"/>
              <a:gd name="connsiteX164-711" fmla="*/ 6128435 w 6128435"/>
              <a:gd name="connsiteY164-712" fmla="*/ 5870164 h 6858000"/>
              <a:gd name="connsiteX165-713" fmla="*/ 6119217 w 6128435"/>
              <a:gd name="connsiteY165-714" fmla="*/ 5888542 h 6858000"/>
              <a:gd name="connsiteX166-715" fmla="*/ 6115966 w 6128435"/>
              <a:gd name="connsiteY166-716" fmla="*/ 5898387 h 6858000"/>
              <a:gd name="connsiteX167-717" fmla="*/ 6111924 w 6128435"/>
              <a:gd name="connsiteY167-718" fmla="*/ 5900444 h 6858000"/>
              <a:gd name="connsiteX168-719" fmla="*/ 6108716 w 6128435"/>
              <a:gd name="connsiteY168-720" fmla="*/ 5915345 h 6858000"/>
              <a:gd name="connsiteX169-721" fmla="*/ 6109524 w 6128435"/>
              <a:gd name="connsiteY169-722" fmla="*/ 5917328 h 6858000"/>
              <a:gd name="connsiteX170-723" fmla="*/ 6102493 w 6128435"/>
              <a:gd name="connsiteY170-724" fmla="*/ 5928602 h 6858000"/>
              <a:gd name="connsiteX171-725" fmla="*/ 6056863 w 6128435"/>
              <a:gd name="connsiteY171-726" fmla="*/ 6000643 h 6858000"/>
              <a:gd name="connsiteX172-727" fmla="*/ 6045436 w 6128435"/>
              <a:gd name="connsiteY172-728" fmla="*/ 6124480 h 6858000"/>
              <a:gd name="connsiteX173-729" fmla="*/ 6030489 w 6128435"/>
              <a:gd name="connsiteY173-730" fmla="*/ 6317666 h 6858000"/>
              <a:gd name="connsiteX174-731" fmla="*/ 6007492 w 6128435"/>
              <a:gd name="connsiteY174-732" fmla="*/ 6440818 h 6858000"/>
              <a:gd name="connsiteX175-733" fmla="*/ 6009467 w 6128435"/>
              <a:gd name="connsiteY175-734" fmla="*/ 6487076 h 6858000"/>
              <a:gd name="connsiteX176-735" fmla="*/ 5995064 w 6128435"/>
              <a:gd name="connsiteY176-736" fmla="*/ 6540791 h 6858000"/>
              <a:gd name="connsiteX177-737" fmla="*/ 5996309 w 6128435"/>
              <a:gd name="connsiteY177-738" fmla="*/ 6543961 h 6858000"/>
              <a:gd name="connsiteX178-739" fmla="*/ 5996048 w 6128435"/>
              <a:gd name="connsiteY178-740" fmla="*/ 6555444 h 6858000"/>
              <a:gd name="connsiteX179-741" fmla="*/ 6002524 w 6128435"/>
              <a:gd name="connsiteY179-742" fmla="*/ 6560188 h 6858000"/>
              <a:gd name="connsiteX180-743" fmla="*/ 6006823 w 6128435"/>
              <a:gd name="connsiteY180-744" fmla="*/ 6578546 h 6858000"/>
              <a:gd name="connsiteX181-745" fmla="*/ 6004510 w 6128435"/>
              <a:gd name="connsiteY181-746" fmla="*/ 6599256 h 6858000"/>
              <a:gd name="connsiteX182-747" fmla="*/ 5986207 w 6128435"/>
              <a:gd name="connsiteY182-748" fmla="*/ 6695855 h 6858000"/>
              <a:gd name="connsiteX183-749" fmla="*/ 5979428 w 6128435"/>
              <a:gd name="connsiteY183-750" fmla="*/ 6754678 h 6858000"/>
              <a:gd name="connsiteX184-751" fmla="*/ 5983398 w 6128435"/>
              <a:gd name="connsiteY184-752" fmla="*/ 6778641 h 6858000"/>
              <a:gd name="connsiteX185-753" fmla="*/ 5984543 w 6128435"/>
              <a:gd name="connsiteY185-754" fmla="*/ 6811016 h 6858000"/>
              <a:gd name="connsiteX186-755" fmla="*/ 5981802 w 6128435"/>
              <a:gd name="connsiteY186-756" fmla="*/ 6838578 h 6858000"/>
              <a:gd name="connsiteX187-757" fmla="*/ 5979671 w 6128435"/>
              <a:gd name="connsiteY187-758" fmla="*/ 6858000 h 6858000"/>
              <a:gd name="connsiteX188-759" fmla="*/ 0 w 6128435"/>
              <a:gd name="connsiteY188-760" fmla="*/ 6858000 h 6858000"/>
              <a:gd name="connsiteX189-761" fmla="*/ 0 w 6128435"/>
              <a:gd name="connsiteY189-762" fmla="*/ 0 h 6858000"/>
              <a:gd name="connsiteX0-763" fmla="*/ 0 w 6128435"/>
              <a:gd name="connsiteY0-764" fmla="*/ 0 h 6858000"/>
              <a:gd name="connsiteX1-765" fmla="*/ 4965888 w 6128435"/>
              <a:gd name="connsiteY1-766" fmla="*/ 0 h 6858000"/>
              <a:gd name="connsiteX2-767" fmla="*/ 4967767 w 6128435"/>
              <a:gd name="connsiteY2-768" fmla="*/ 7930 h 6858000"/>
              <a:gd name="connsiteX3-769" fmla="*/ 4979444 w 6128435"/>
              <a:gd name="connsiteY3-770" fmla="*/ 43921 h 6858000"/>
              <a:gd name="connsiteX4-771" fmla="*/ 5021173 w 6128435"/>
              <a:gd name="connsiteY4-772" fmla="*/ 123738 h 6858000"/>
              <a:gd name="connsiteX5-773" fmla="*/ 5075458 w 6128435"/>
              <a:gd name="connsiteY5-774" fmla="*/ 264355 h 6858000"/>
              <a:gd name="connsiteX6-775" fmla="*/ 5081175 w 6128435"/>
              <a:gd name="connsiteY6-776" fmla="*/ 277448 h 6858000"/>
              <a:gd name="connsiteX7-777" fmla="*/ 5097011 w 6128435"/>
              <a:gd name="connsiteY7-778" fmla="*/ 355616 h 6858000"/>
              <a:gd name="connsiteX8-779" fmla="*/ 5130982 w 6128435"/>
              <a:gd name="connsiteY8-780" fmla="*/ 412030 h 6858000"/>
              <a:gd name="connsiteX9-781" fmla="*/ 5153000 w 6128435"/>
              <a:gd name="connsiteY9-782" fmla="*/ 507134 h 6858000"/>
              <a:gd name="connsiteX10-783" fmla="*/ 5171282 w 6128435"/>
              <a:gd name="connsiteY10-784" fmla="*/ 602071 h 6858000"/>
              <a:gd name="connsiteX11-785" fmla="*/ 5176196 w 6128435"/>
              <a:gd name="connsiteY11-786" fmla="*/ 636822 h 6858000"/>
              <a:gd name="connsiteX12-787" fmla="*/ 5201957 w 6128435"/>
              <a:gd name="connsiteY12-788" fmla="*/ 736835 h 6858000"/>
              <a:gd name="connsiteX13-789" fmla="*/ 5185452 w 6128435"/>
              <a:gd name="connsiteY13-790" fmla="*/ 745392 h 6858000"/>
              <a:gd name="connsiteX14-791" fmla="*/ 5189051 w 6128435"/>
              <a:gd name="connsiteY14-792" fmla="*/ 782518 h 6858000"/>
              <a:gd name="connsiteX15-793" fmla="*/ 5210428 w 6128435"/>
              <a:gd name="connsiteY15-794" fmla="*/ 815772 h 6858000"/>
              <a:gd name="connsiteX16-795" fmla="*/ 5221088 w 6128435"/>
              <a:gd name="connsiteY16-796" fmla="*/ 860193 h 6858000"/>
              <a:gd name="connsiteX17-797" fmla="*/ 5227653 w 6128435"/>
              <a:gd name="connsiteY17-798" fmla="*/ 886709 h 6858000"/>
              <a:gd name="connsiteX18-799" fmla="*/ 5230806 w 6128435"/>
              <a:gd name="connsiteY18-800" fmla="*/ 961354 h 6858000"/>
              <a:gd name="connsiteX19-801" fmla="*/ 5201018 w 6128435"/>
              <a:gd name="connsiteY19-802" fmla="*/ 1095027 h 6858000"/>
              <a:gd name="connsiteX20-803" fmla="*/ 5202153 w 6128435"/>
              <a:gd name="connsiteY20-804" fmla="*/ 1133224 h 6858000"/>
              <a:gd name="connsiteX21-805" fmla="*/ 5207370 w 6128435"/>
              <a:gd name="connsiteY21-806" fmla="*/ 1138097 h 6858000"/>
              <a:gd name="connsiteX22-807" fmla="*/ 5189234 w 6128435"/>
              <a:gd name="connsiteY22-808" fmla="*/ 1193495 h 6858000"/>
              <a:gd name="connsiteX23-809" fmla="*/ 5202769 w 6128435"/>
              <a:gd name="connsiteY23-810" fmla="*/ 1269450 h 6858000"/>
              <a:gd name="connsiteX24-811" fmla="*/ 5225968 w 6128435"/>
              <a:gd name="connsiteY24-812" fmla="*/ 1357994 h 6858000"/>
              <a:gd name="connsiteX25-813" fmla="*/ 5233819 w 6128435"/>
              <a:gd name="connsiteY25-814" fmla="*/ 1380922 h 6858000"/>
              <a:gd name="connsiteX26-815" fmla="*/ 5237226 w 6128435"/>
              <a:gd name="connsiteY26-816" fmla="*/ 1441327 h 6858000"/>
              <a:gd name="connsiteX27-817" fmla="*/ 5244434 w 6128435"/>
              <a:gd name="connsiteY27-818" fmla="*/ 1580810 h 6858000"/>
              <a:gd name="connsiteX28-819" fmla="*/ 5251453 w 6128435"/>
              <a:gd name="connsiteY28-820" fmla="*/ 1583934 h 6858000"/>
              <a:gd name="connsiteX29-821" fmla="*/ 5253136 w 6128435"/>
              <a:gd name="connsiteY29-822" fmla="*/ 1595457 h 6858000"/>
              <a:gd name="connsiteX30-823" fmla="*/ 5254863 w 6128435"/>
              <a:gd name="connsiteY30-824" fmla="*/ 1598311 h 6858000"/>
              <a:gd name="connsiteX31-825" fmla="*/ 5263491 w 6128435"/>
              <a:gd name="connsiteY31-826" fmla="*/ 1614889 h 6858000"/>
              <a:gd name="connsiteX32-827" fmla="*/ 5250095 w 6128435"/>
              <a:gd name="connsiteY32-828" fmla="*/ 1655519 h 6858000"/>
              <a:gd name="connsiteX33-829" fmla="*/ 5259788 w 6128435"/>
              <a:gd name="connsiteY33-830" fmla="*/ 1701198 h 6858000"/>
              <a:gd name="connsiteX34-831" fmla="*/ 5255696 w 6128435"/>
              <a:gd name="connsiteY34-832" fmla="*/ 1880842 h 6858000"/>
              <a:gd name="connsiteX35-833" fmla="*/ 5280947 w 6128435"/>
              <a:gd name="connsiteY35-834" fmla="*/ 1904438 h 6858000"/>
              <a:gd name="connsiteX36-835" fmla="*/ 5288486 w 6128435"/>
              <a:gd name="connsiteY36-836" fmla="*/ 1976575 h 6858000"/>
              <a:gd name="connsiteX37-837" fmla="*/ 5252592 w 6128435"/>
              <a:gd name="connsiteY37-838" fmla="*/ 2092210 h 6858000"/>
              <a:gd name="connsiteX38-839" fmla="*/ 5264303 w 6128435"/>
              <a:gd name="connsiteY38-840" fmla="*/ 2225157 h 6858000"/>
              <a:gd name="connsiteX39-841" fmla="*/ 5254949 w 6128435"/>
              <a:gd name="connsiteY39-842" fmla="*/ 2236160 h 6858000"/>
              <a:gd name="connsiteX40-843" fmla="*/ 5250104 w 6128435"/>
              <a:gd name="connsiteY40-844" fmla="*/ 2249166 h 6858000"/>
              <a:gd name="connsiteX41-845" fmla="*/ 5251214 w 6128435"/>
              <a:gd name="connsiteY41-846" fmla="*/ 2250944 h 6858000"/>
              <a:gd name="connsiteX42-847" fmla="*/ 5250644 w 6128435"/>
              <a:gd name="connsiteY42-848" fmla="*/ 2266619 h 6858000"/>
              <a:gd name="connsiteX43-849" fmla="*/ 5247111 w 6128435"/>
              <a:gd name="connsiteY43-850" fmla="*/ 2269679 h 6858000"/>
              <a:gd name="connsiteX44-851" fmla="*/ 5245653 w 6128435"/>
              <a:gd name="connsiteY44-852" fmla="*/ 2280317 h 6858000"/>
              <a:gd name="connsiteX45-853" fmla="*/ 5239901 w 6128435"/>
              <a:gd name="connsiteY45-854" fmla="*/ 2300961 h 6858000"/>
              <a:gd name="connsiteX46-855" fmla="*/ 5241522 w 6128435"/>
              <a:gd name="connsiteY46-856" fmla="*/ 2305114 h 6858000"/>
              <a:gd name="connsiteX47-857" fmla="*/ 5237050 w 6128435"/>
              <a:gd name="connsiteY47-858" fmla="*/ 2336703 h 6858000"/>
              <a:gd name="connsiteX48-859" fmla="*/ 5238267 w 6128435"/>
              <a:gd name="connsiteY48-860" fmla="*/ 2337277 h 6858000"/>
              <a:gd name="connsiteX49-861" fmla="*/ 5242602 w 6128435"/>
              <a:gd name="connsiteY49-862" fmla="*/ 2346782 h 6858000"/>
              <a:gd name="connsiteX50-863" fmla="*/ 5247963 w 6128435"/>
              <a:gd name="connsiteY50-864" fmla="*/ 2364638 h 6858000"/>
              <a:gd name="connsiteX51-865" fmla="*/ 5276175 w 6128435"/>
              <a:gd name="connsiteY51-866" fmla="*/ 2407515 h 6858000"/>
              <a:gd name="connsiteX52-867" fmla="*/ 5271650 w 6128435"/>
              <a:gd name="connsiteY52-868" fmla="*/ 2440467 h 6858000"/>
              <a:gd name="connsiteX53-869" fmla="*/ 5271438 w 6128435"/>
              <a:gd name="connsiteY53-870" fmla="*/ 2447186 h 6858000"/>
              <a:gd name="connsiteX54-871" fmla="*/ 5271722 w 6128435"/>
              <a:gd name="connsiteY54-872" fmla="*/ 2447359 h 6858000"/>
              <a:gd name="connsiteX55-873" fmla="*/ 5272069 w 6128435"/>
              <a:gd name="connsiteY55-874" fmla="*/ 2454523 h 6858000"/>
              <a:gd name="connsiteX56-875" fmla="*/ 5271049 w 6128435"/>
              <a:gd name="connsiteY56-876" fmla="*/ 2459442 h 6858000"/>
              <a:gd name="connsiteX57-877" fmla="*/ 5270636 w 6128435"/>
              <a:gd name="connsiteY57-878" fmla="*/ 2472481 h 6858000"/>
              <a:gd name="connsiteX58-879" fmla="*/ 5272406 w 6128435"/>
              <a:gd name="connsiteY58-880" fmla="*/ 2477221 h 6858000"/>
              <a:gd name="connsiteX59-881" fmla="*/ 5307538 w 6128435"/>
              <a:gd name="connsiteY59-882" fmla="*/ 2514685 h 6858000"/>
              <a:gd name="connsiteX60-883" fmla="*/ 5337604 w 6128435"/>
              <a:gd name="connsiteY60-884" fmla="*/ 2597632 h 6858000"/>
              <a:gd name="connsiteX61-885" fmla="*/ 5407503 w 6128435"/>
              <a:gd name="connsiteY61-886" fmla="*/ 2786290 h 6858000"/>
              <a:gd name="connsiteX62-887" fmla="*/ 5407356 w 6128435"/>
              <a:gd name="connsiteY62-888" fmla="*/ 2787545 h 6858000"/>
              <a:gd name="connsiteX63-889" fmla="*/ 5411130 w 6128435"/>
              <a:gd name="connsiteY63-890" fmla="*/ 2788640 h 6858000"/>
              <a:gd name="connsiteX64-891" fmla="*/ 5416439 w 6128435"/>
              <a:gd name="connsiteY64-892" fmla="*/ 2805666 h 6858000"/>
              <a:gd name="connsiteX65-893" fmla="*/ 5416589 w 6128435"/>
              <a:gd name="connsiteY65-894" fmla="*/ 2810822 h 6858000"/>
              <a:gd name="connsiteX66-895" fmla="*/ 5418542 w 6128435"/>
              <a:gd name="connsiteY66-896" fmla="*/ 2817745 h 6858000"/>
              <a:gd name="connsiteX67-897" fmla="*/ 5418847 w 6128435"/>
              <a:gd name="connsiteY67-898" fmla="*/ 2817825 h 6858000"/>
              <a:gd name="connsiteX68-899" fmla="*/ 5423364 w 6128435"/>
              <a:gd name="connsiteY68-900" fmla="*/ 2858292 h 6858000"/>
              <a:gd name="connsiteX69-901" fmla="*/ 5479298 w 6128435"/>
              <a:gd name="connsiteY69-902" fmla="*/ 2947791 h 6858000"/>
              <a:gd name="connsiteX70-903" fmla="*/ 5481770 w 6128435"/>
              <a:gd name="connsiteY70-904" fmla="*/ 2951352 h 6858000"/>
              <a:gd name="connsiteX71-905" fmla="*/ 5481013 w 6128435"/>
              <a:gd name="connsiteY71-906" fmla="*/ 2973461 h 6858000"/>
              <a:gd name="connsiteX72-907" fmla="*/ 5482045 w 6128435"/>
              <a:gd name="connsiteY72-908" fmla="*/ 2984371 h 6858000"/>
              <a:gd name="connsiteX73-909" fmla="*/ 5479405 w 6128435"/>
              <a:gd name="connsiteY73-910" fmla="*/ 2988507 h 6858000"/>
              <a:gd name="connsiteX74-911" fmla="*/ 5482415 w 6128435"/>
              <a:gd name="connsiteY74-912" fmla="*/ 3004079 h 6858000"/>
              <a:gd name="connsiteX75-913" fmla="*/ 5483865 w 6128435"/>
              <a:gd name="connsiteY75-914" fmla="*/ 3005467 h 6858000"/>
              <a:gd name="connsiteX76-915" fmla="*/ 5482236 w 6128435"/>
              <a:gd name="connsiteY76-916" fmla="*/ 3019791 h 6858000"/>
              <a:gd name="connsiteX77-917" fmla="*/ 5475895 w 6128435"/>
              <a:gd name="connsiteY77-918" fmla="*/ 3033578 h 6858000"/>
              <a:gd name="connsiteX78-919" fmla="*/ 5477595 w 6128435"/>
              <a:gd name="connsiteY78-920" fmla="*/ 3250534 h 6858000"/>
              <a:gd name="connsiteX79-921" fmla="*/ 5532836 w 6128435"/>
              <a:gd name="connsiteY79-922" fmla="*/ 3353840 h 6858000"/>
              <a:gd name="connsiteX80-923" fmla="*/ 5561229 w 6128435"/>
              <a:gd name="connsiteY80-924" fmla="*/ 3395784 h 6858000"/>
              <a:gd name="connsiteX81-925" fmla="*/ 5589758 w 6128435"/>
              <a:gd name="connsiteY81-926" fmla="*/ 3506453 h 6858000"/>
              <a:gd name="connsiteX82-927" fmla="*/ 5596144 w 6128435"/>
              <a:gd name="connsiteY82-928" fmla="*/ 3534624 h 6858000"/>
              <a:gd name="connsiteX83-929" fmla="*/ 5597750 w 6128435"/>
              <a:gd name="connsiteY83-930" fmla="*/ 3534129 h 6858000"/>
              <a:gd name="connsiteX84-931" fmla="*/ 5599700 w 6128435"/>
              <a:gd name="connsiteY84-932" fmla="*/ 3547221 h 6858000"/>
              <a:gd name="connsiteX85-933" fmla="*/ 5615031 w 6128435"/>
              <a:gd name="connsiteY85-934" fmla="*/ 3557482 h 6858000"/>
              <a:gd name="connsiteX86-935" fmla="*/ 5618377 w 6128435"/>
              <a:gd name="connsiteY86-936" fmla="*/ 3588431 h 6858000"/>
              <a:gd name="connsiteX87-937" fmla="*/ 5612155 w 6128435"/>
              <a:gd name="connsiteY87-938" fmla="*/ 3589869 h 6858000"/>
              <a:gd name="connsiteX88-939" fmla="*/ 5620843 w 6128435"/>
              <a:gd name="connsiteY88-940" fmla="*/ 3606745 h 6858000"/>
              <a:gd name="connsiteX89-941" fmla="*/ 5655472 w 6128435"/>
              <a:gd name="connsiteY89-942" fmla="*/ 3678877 h 6858000"/>
              <a:gd name="connsiteX90-943" fmla="*/ 5680448 w 6128435"/>
              <a:gd name="connsiteY90-944" fmla="*/ 3717760 h 6858000"/>
              <a:gd name="connsiteX91-945" fmla="*/ 5683015 w 6128435"/>
              <a:gd name="connsiteY91-946" fmla="*/ 3762025 h 6858000"/>
              <a:gd name="connsiteX92-947" fmla="*/ 5696643 w 6128435"/>
              <a:gd name="connsiteY92-948" fmla="*/ 3773888 h 6858000"/>
              <a:gd name="connsiteX93-949" fmla="*/ 5699203 w 6128435"/>
              <a:gd name="connsiteY93-950" fmla="*/ 3775823 h 6858000"/>
              <a:gd name="connsiteX94-951" fmla="*/ 5704824 w 6128435"/>
              <a:gd name="connsiteY94-952" fmla="*/ 3785966 h 6858000"/>
              <a:gd name="connsiteX95-953" fmla="*/ 5712204 w 6128435"/>
              <a:gd name="connsiteY95-954" fmla="*/ 3785830 h 6858000"/>
              <a:gd name="connsiteX96-955" fmla="*/ 5724816 w 6128435"/>
              <a:gd name="connsiteY96-956" fmla="*/ 3798949 h 6858000"/>
              <a:gd name="connsiteX97-957" fmla="*/ 5733539 w 6128435"/>
              <a:gd name="connsiteY97-958" fmla="*/ 3818457 h 6858000"/>
              <a:gd name="connsiteX98-959" fmla="*/ 5768491 w 6128435"/>
              <a:gd name="connsiteY98-960" fmla="*/ 3914399 h 6858000"/>
              <a:gd name="connsiteX99-961" fmla="*/ 5793123 w 6128435"/>
              <a:gd name="connsiteY99-962" fmla="*/ 3969952 h 6858000"/>
              <a:gd name="connsiteX100-963" fmla="*/ 5808321 w 6128435"/>
              <a:gd name="connsiteY100-964" fmla="*/ 3988153 h 6858000"/>
              <a:gd name="connsiteX101-965" fmla="*/ 5825621 w 6128435"/>
              <a:gd name="connsiteY101-966" fmla="*/ 4015525 h 6858000"/>
              <a:gd name="connsiteX102-967" fmla="*/ 5860672 w 6128435"/>
              <a:gd name="connsiteY102-968" fmla="*/ 4061579 h 6858000"/>
              <a:gd name="connsiteX103-969" fmla="*/ 5872173 w 6128435"/>
              <a:gd name="connsiteY103-970" fmla="*/ 4088497 h 6858000"/>
              <a:gd name="connsiteX104-971" fmla="*/ 5883705 w 6128435"/>
              <a:gd name="connsiteY104-972" fmla="*/ 4101899 h 6858000"/>
              <a:gd name="connsiteX105-973" fmla="*/ 5885314 w 6128435"/>
              <a:gd name="connsiteY105-974" fmla="*/ 4108387 h 6858000"/>
              <a:gd name="connsiteX106-975" fmla="*/ 5894095 w 6128435"/>
              <a:gd name="connsiteY106-976" fmla="*/ 4128857 h 6858000"/>
              <a:gd name="connsiteX107-977" fmla="*/ 5898339 w 6128435"/>
              <a:gd name="connsiteY107-978" fmla="*/ 4140800 h 6858000"/>
              <a:gd name="connsiteX108-979" fmla="*/ 5899734 w 6128435"/>
              <a:gd name="connsiteY108-980" fmla="*/ 4145632 h 6858000"/>
              <a:gd name="connsiteX109-981" fmla="*/ 5897098 w 6128435"/>
              <a:gd name="connsiteY109-982" fmla="*/ 4157819 h 6858000"/>
              <a:gd name="connsiteX110-983" fmla="*/ 5904495 w 6128435"/>
              <a:gd name="connsiteY110-984" fmla="*/ 4170854 h 6858000"/>
              <a:gd name="connsiteX111-985" fmla="*/ 5903513 w 6128435"/>
              <a:gd name="connsiteY111-986" fmla="*/ 4187661 h 6858000"/>
              <a:gd name="connsiteX112-987" fmla="*/ 5917114 w 6128435"/>
              <a:gd name="connsiteY112-988" fmla="*/ 4213096 h 6858000"/>
              <a:gd name="connsiteX113-989" fmla="*/ 5921153 w 6128435"/>
              <a:gd name="connsiteY113-990" fmla="*/ 4236222 h 6858000"/>
              <a:gd name="connsiteX114-991" fmla="*/ 5924233 w 6128435"/>
              <a:gd name="connsiteY114-992" fmla="*/ 4242060 h 6858000"/>
              <a:gd name="connsiteX115-993" fmla="*/ 5923742 w 6128435"/>
              <a:gd name="connsiteY115-994" fmla="*/ 4265435 h 6858000"/>
              <a:gd name="connsiteX116-995" fmla="*/ 5928910 w 6128435"/>
              <a:gd name="connsiteY116-996" fmla="*/ 4300973 h 6858000"/>
              <a:gd name="connsiteX117-997" fmla="*/ 5939320 w 6128435"/>
              <a:gd name="connsiteY117-998" fmla="*/ 4340435 h 6858000"/>
              <a:gd name="connsiteX118-999" fmla="*/ 5946705 w 6128435"/>
              <a:gd name="connsiteY118-1000" fmla="*/ 4428051 h 6858000"/>
              <a:gd name="connsiteX119-1001" fmla="*/ 5949261 w 6128435"/>
              <a:gd name="connsiteY119-1002" fmla="*/ 4449185 h 6858000"/>
              <a:gd name="connsiteX120-1003" fmla="*/ 5957504 w 6128435"/>
              <a:gd name="connsiteY120-1004" fmla="*/ 4465911 h 6858000"/>
              <a:gd name="connsiteX121-1005" fmla="*/ 5964689 w 6128435"/>
              <a:gd name="connsiteY121-1006" fmla="*/ 4468532 h 6858000"/>
              <a:gd name="connsiteX122-1007" fmla="*/ 5967062 w 6128435"/>
              <a:gd name="connsiteY122-1008" fmla="*/ 4479923 h 6858000"/>
              <a:gd name="connsiteX123-1009" fmla="*/ 5968960 w 6128435"/>
              <a:gd name="connsiteY123-1010" fmla="*/ 4482655 h 6858000"/>
              <a:gd name="connsiteX124-1011" fmla="*/ 5978567 w 6128435"/>
              <a:gd name="connsiteY124-1012" fmla="*/ 4498605 h 6858000"/>
              <a:gd name="connsiteX125-1013" fmla="*/ 5967676 w 6128435"/>
              <a:gd name="connsiteY125-1014" fmla="*/ 4540140 h 6858000"/>
              <a:gd name="connsiteX126-1015" fmla="*/ 5980106 w 6128435"/>
              <a:gd name="connsiteY126-1016" fmla="*/ 4585087 h 6858000"/>
              <a:gd name="connsiteX127-1017" fmla="*/ 5986918 w 6128435"/>
              <a:gd name="connsiteY127-1018" fmla="*/ 4764836 h 6858000"/>
              <a:gd name="connsiteX128-1019" fmla="*/ 6013516 w 6128435"/>
              <a:gd name="connsiteY128-1020" fmla="*/ 4786619 h 6858000"/>
              <a:gd name="connsiteX129-1021" fmla="*/ 6025404 w 6128435"/>
              <a:gd name="connsiteY129-1022" fmla="*/ 4858148 h 6858000"/>
              <a:gd name="connsiteX130-1023" fmla="*/ 6007749 w 6128435"/>
              <a:gd name="connsiteY130-1024" fmla="*/ 4964715 h 6858000"/>
              <a:gd name="connsiteX131-1025" fmla="*/ 6005269 w 6128435"/>
              <a:gd name="connsiteY131-1026" fmla="*/ 5150567 h 6858000"/>
              <a:gd name="connsiteX132-1027" fmla="*/ 6001127 w 6128435"/>
              <a:gd name="connsiteY132-1028" fmla="*/ 5164609 h 6858000"/>
              <a:gd name="connsiteX133-1029" fmla="*/ 5996647 w 6128435"/>
              <a:gd name="connsiteY133-1030" fmla="*/ 5185640 h 6858000"/>
              <a:gd name="connsiteX134-1031" fmla="*/ 5998514 w 6128435"/>
              <a:gd name="connsiteY134-1032" fmla="*/ 5189673 h 6858000"/>
              <a:gd name="connsiteX135-1033" fmla="*/ 5995970 w 6128435"/>
              <a:gd name="connsiteY135-1034" fmla="*/ 5221547 h 6858000"/>
              <a:gd name="connsiteX136-1035" fmla="*/ 5997218 w 6128435"/>
              <a:gd name="connsiteY136-1036" fmla="*/ 5222031 h 6858000"/>
              <a:gd name="connsiteX137-1037" fmla="*/ 6002116 w 6128435"/>
              <a:gd name="connsiteY137-1038" fmla="*/ 5231223 h 6858000"/>
              <a:gd name="connsiteX138-1039" fmla="*/ 6008541 w 6128435"/>
              <a:gd name="connsiteY138-1040" fmla="*/ 5248680 h 6858000"/>
              <a:gd name="connsiteX139-1041" fmla="*/ 6039260 w 6128435"/>
              <a:gd name="connsiteY139-1042" fmla="*/ 5289518 h 6858000"/>
              <a:gd name="connsiteX140-1043" fmla="*/ 6036748 w 6128435"/>
              <a:gd name="connsiteY140-1044" fmla="*/ 5322752 h 6858000"/>
              <a:gd name="connsiteX141-1045" fmla="*/ 6036943 w 6128435"/>
              <a:gd name="connsiteY141-1046" fmla="*/ 5329480 h 6858000"/>
              <a:gd name="connsiteX142-1047" fmla="*/ 6037236 w 6128435"/>
              <a:gd name="connsiteY142-1048" fmla="*/ 5329634 h 6858000"/>
              <a:gd name="connsiteX143-1049" fmla="*/ 6038019 w 6128435"/>
              <a:gd name="connsiteY143-1050" fmla="*/ 5336764 h 6858000"/>
              <a:gd name="connsiteX144-1051" fmla="*/ 6037298 w 6128435"/>
              <a:gd name="connsiteY144-1052" fmla="*/ 5341753 h 6858000"/>
              <a:gd name="connsiteX145-1053" fmla="*/ 6037677 w 6128435"/>
              <a:gd name="connsiteY145-1054" fmla="*/ 5354807 h 6858000"/>
              <a:gd name="connsiteX146-1055" fmla="*/ 6039728 w 6128435"/>
              <a:gd name="connsiteY146-1056" fmla="*/ 5359416 h 6858000"/>
              <a:gd name="connsiteX147-1057" fmla="*/ 6043311 w 6128435"/>
              <a:gd name="connsiteY147-1058" fmla="*/ 5361407 h 6858000"/>
              <a:gd name="connsiteX148-1059" fmla="*/ 6042954 w 6128435"/>
              <a:gd name="connsiteY148-1060" fmla="*/ 5362576 h 6858000"/>
              <a:gd name="connsiteX149-1061" fmla="*/ 6053435 w 6128435"/>
              <a:gd name="connsiteY149-1062" fmla="*/ 5387547 h 6858000"/>
              <a:gd name="connsiteX150-1063" fmla="*/ 6065933 w 6128435"/>
              <a:gd name="connsiteY150-1064" fmla="*/ 5443002 h 6858000"/>
              <a:gd name="connsiteX151-1065" fmla="*/ 6068640 w 6128435"/>
              <a:gd name="connsiteY151-1066" fmla="*/ 5474503 h 6858000"/>
              <a:gd name="connsiteX152-1067" fmla="*/ 6080922 w 6128435"/>
              <a:gd name="connsiteY152-1068" fmla="*/ 5561070 h 6858000"/>
              <a:gd name="connsiteX153-1069" fmla="*/ 6096949 w 6128435"/>
              <a:gd name="connsiteY153-1070" fmla="*/ 5648179 h 6858000"/>
              <a:gd name="connsiteX154-1071" fmla="*/ 6125703 w 6128435"/>
              <a:gd name="connsiteY154-1072" fmla="*/ 5692894 h 6858000"/>
              <a:gd name="connsiteX155-1073" fmla="*/ 6126670 w 6128435"/>
              <a:gd name="connsiteY155-1074" fmla="*/ 5697882 h 6858000"/>
              <a:gd name="connsiteX156-1075" fmla="*/ 6124061 w 6128435"/>
              <a:gd name="connsiteY156-1076" fmla="*/ 5710294 h 6858000"/>
              <a:gd name="connsiteX157-1077" fmla="*/ 6122213 w 6128435"/>
              <a:gd name="connsiteY157-1078" fmla="*/ 5714762 h 6858000"/>
              <a:gd name="connsiteX158-1079" fmla="*/ 6121353 w 6128435"/>
              <a:gd name="connsiteY158-1080" fmla="*/ 5721725 h 6858000"/>
              <a:gd name="connsiteX159-1081" fmla="*/ 6121607 w 6128435"/>
              <a:gd name="connsiteY159-1082" fmla="*/ 5721959 h 6858000"/>
              <a:gd name="connsiteX160-1083" fmla="*/ 6120262 w 6128435"/>
              <a:gd name="connsiteY160-1084" fmla="*/ 5728358 h 6858000"/>
              <a:gd name="connsiteX161-1085" fmla="*/ 6110194 w 6128435"/>
              <a:gd name="connsiteY161-1086" fmla="*/ 5758853 h 6858000"/>
              <a:gd name="connsiteX162-1087" fmla="*/ 6127519 w 6128435"/>
              <a:gd name="connsiteY162-1088" fmla="*/ 5865775 h 6858000"/>
              <a:gd name="connsiteX163-1089" fmla="*/ 6128435 w 6128435"/>
              <a:gd name="connsiteY163-1090" fmla="*/ 5870164 h 6858000"/>
              <a:gd name="connsiteX164-1091" fmla="*/ 6119217 w 6128435"/>
              <a:gd name="connsiteY164-1092" fmla="*/ 5888542 h 6858000"/>
              <a:gd name="connsiteX165-1093" fmla="*/ 6115966 w 6128435"/>
              <a:gd name="connsiteY165-1094" fmla="*/ 5898387 h 6858000"/>
              <a:gd name="connsiteX166-1095" fmla="*/ 6111924 w 6128435"/>
              <a:gd name="connsiteY166-1096" fmla="*/ 5900444 h 6858000"/>
              <a:gd name="connsiteX167-1097" fmla="*/ 6108716 w 6128435"/>
              <a:gd name="connsiteY167-1098" fmla="*/ 5915345 h 6858000"/>
              <a:gd name="connsiteX168-1099" fmla="*/ 6109524 w 6128435"/>
              <a:gd name="connsiteY168-1100" fmla="*/ 5917328 h 6858000"/>
              <a:gd name="connsiteX169-1101" fmla="*/ 6102493 w 6128435"/>
              <a:gd name="connsiteY169-1102" fmla="*/ 5928602 h 6858000"/>
              <a:gd name="connsiteX170-1103" fmla="*/ 6056863 w 6128435"/>
              <a:gd name="connsiteY170-1104" fmla="*/ 6000643 h 6858000"/>
              <a:gd name="connsiteX171-1105" fmla="*/ 6045436 w 6128435"/>
              <a:gd name="connsiteY171-1106" fmla="*/ 6124480 h 6858000"/>
              <a:gd name="connsiteX172-1107" fmla="*/ 6030489 w 6128435"/>
              <a:gd name="connsiteY172-1108" fmla="*/ 6317666 h 6858000"/>
              <a:gd name="connsiteX173-1109" fmla="*/ 6007492 w 6128435"/>
              <a:gd name="connsiteY173-1110" fmla="*/ 6440818 h 6858000"/>
              <a:gd name="connsiteX174-1111" fmla="*/ 6009467 w 6128435"/>
              <a:gd name="connsiteY174-1112" fmla="*/ 6487076 h 6858000"/>
              <a:gd name="connsiteX175-1113" fmla="*/ 5995064 w 6128435"/>
              <a:gd name="connsiteY175-1114" fmla="*/ 6540791 h 6858000"/>
              <a:gd name="connsiteX176-1115" fmla="*/ 5996309 w 6128435"/>
              <a:gd name="connsiteY176-1116" fmla="*/ 6543961 h 6858000"/>
              <a:gd name="connsiteX177-1117" fmla="*/ 5996048 w 6128435"/>
              <a:gd name="connsiteY177-1118" fmla="*/ 6555444 h 6858000"/>
              <a:gd name="connsiteX178-1119" fmla="*/ 6002524 w 6128435"/>
              <a:gd name="connsiteY178-1120" fmla="*/ 6560188 h 6858000"/>
              <a:gd name="connsiteX179-1121" fmla="*/ 6006823 w 6128435"/>
              <a:gd name="connsiteY179-1122" fmla="*/ 6578546 h 6858000"/>
              <a:gd name="connsiteX180-1123" fmla="*/ 6004510 w 6128435"/>
              <a:gd name="connsiteY180-1124" fmla="*/ 6599256 h 6858000"/>
              <a:gd name="connsiteX181-1125" fmla="*/ 5986207 w 6128435"/>
              <a:gd name="connsiteY181-1126" fmla="*/ 6695855 h 6858000"/>
              <a:gd name="connsiteX182-1127" fmla="*/ 5979428 w 6128435"/>
              <a:gd name="connsiteY182-1128" fmla="*/ 6754678 h 6858000"/>
              <a:gd name="connsiteX183-1129" fmla="*/ 5983398 w 6128435"/>
              <a:gd name="connsiteY183-1130" fmla="*/ 6778641 h 6858000"/>
              <a:gd name="connsiteX184-1131" fmla="*/ 5984543 w 6128435"/>
              <a:gd name="connsiteY184-1132" fmla="*/ 6811016 h 6858000"/>
              <a:gd name="connsiteX185-1133" fmla="*/ 5981802 w 6128435"/>
              <a:gd name="connsiteY185-1134" fmla="*/ 6838578 h 6858000"/>
              <a:gd name="connsiteX186-1135" fmla="*/ 5979671 w 6128435"/>
              <a:gd name="connsiteY186-1136" fmla="*/ 6858000 h 6858000"/>
              <a:gd name="connsiteX187-1137" fmla="*/ 0 w 6128435"/>
              <a:gd name="connsiteY187-1138" fmla="*/ 6858000 h 6858000"/>
              <a:gd name="connsiteX188-1139" fmla="*/ 0 w 6128435"/>
              <a:gd name="connsiteY188-1140" fmla="*/ 0 h 6858000"/>
              <a:gd name="connsiteX0-1141" fmla="*/ 0 w 6128435"/>
              <a:gd name="connsiteY0-1142" fmla="*/ 0 h 6858000"/>
              <a:gd name="connsiteX1-1143" fmla="*/ 4965888 w 6128435"/>
              <a:gd name="connsiteY1-1144" fmla="*/ 0 h 6858000"/>
              <a:gd name="connsiteX2-1145" fmla="*/ 4967767 w 6128435"/>
              <a:gd name="connsiteY2-1146" fmla="*/ 7930 h 6858000"/>
              <a:gd name="connsiteX3-1147" fmla="*/ 4979444 w 6128435"/>
              <a:gd name="connsiteY3-1148" fmla="*/ 43921 h 6858000"/>
              <a:gd name="connsiteX4-1149" fmla="*/ 5021173 w 6128435"/>
              <a:gd name="connsiteY4-1150" fmla="*/ 123738 h 6858000"/>
              <a:gd name="connsiteX5-1151" fmla="*/ 5075458 w 6128435"/>
              <a:gd name="connsiteY5-1152" fmla="*/ 264355 h 6858000"/>
              <a:gd name="connsiteX6-1153" fmla="*/ 5081175 w 6128435"/>
              <a:gd name="connsiteY6-1154" fmla="*/ 277448 h 6858000"/>
              <a:gd name="connsiteX7-1155" fmla="*/ 5097011 w 6128435"/>
              <a:gd name="connsiteY7-1156" fmla="*/ 355616 h 6858000"/>
              <a:gd name="connsiteX8-1157" fmla="*/ 5130982 w 6128435"/>
              <a:gd name="connsiteY8-1158" fmla="*/ 412030 h 6858000"/>
              <a:gd name="connsiteX9-1159" fmla="*/ 5153000 w 6128435"/>
              <a:gd name="connsiteY9-1160" fmla="*/ 507134 h 6858000"/>
              <a:gd name="connsiteX10-1161" fmla="*/ 5171282 w 6128435"/>
              <a:gd name="connsiteY10-1162" fmla="*/ 602071 h 6858000"/>
              <a:gd name="connsiteX11-1163" fmla="*/ 5176196 w 6128435"/>
              <a:gd name="connsiteY11-1164" fmla="*/ 636822 h 6858000"/>
              <a:gd name="connsiteX12-1165" fmla="*/ 5201957 w 6128435"/>
              <a:gd name="connsiteY12-1166" fmla="*/ 736835 h 6858000"/>
              <a:gd name="connsiteX13-1167" fmla="*/ 5185452 w 6128435"/>
              <a:gd name="connsiteY13-1168" fmla="*/ 745392 h 6858000"/>
              <a:gd name="connsiteX14-1169" fmla="*/ 5189051 w 6128435"/>
              <a:gd name="connsiteY14-1170" fmla="*/ 782518 h 6858000"/>
              <a:gd name="connsiteX15-1171" fmla="*/ 5210428 w 6128435"/>
              <a:gd name="connsiteY15-1172" fmla="*/ 815772 h 6858000"/>
              <a:gd name="connsiteX16-1173" fmla="*/ 5221088 w 6128435"/>
              <a:gd name="connsiteY16-1174" fmla="*/ 860193 h 6858000"/>
              <a:gd name="connsiteX17-1175" fmla="*/ 5227653 w 6128435"/>
              <a:gd name="connsiteY17-1176" fmla="*/ 886709 h 6858000"/>
              <a:gd name="connsiteX18-1177" fmla="*/ 5230806 w 6128435"/>
              <a:gd name="connsiteY18-1178" fmla="*/ 961354 h 6858000"/>
              <a:gd name="connsiteX19-1179" fmla="*/ 5201018 w 6128435"/>
              <a:gd name="connsiteY19-1180" fmla="*/ 1095027 h 6858000"/>
              <a:gd name="connsiteX20-1181" fmla="*/ 5202153 w 6128435"/>
              <a:gd name="connsiteY20-1182" fmla="*/ 1133224 h 6858000"/>
              <a:gd name="connsiteX21-1183" fmla="*/ 5207370 w 6128435"/>
              <a:gd name="connsiteY21-1184" fmla="*/ 1138097 h 6858000"/>
              <a:gd name="connsiteX22-1185" fmla="*/ 5189234 w 6128435"/>
              <a:gd name="connsiteY22-1186" fmla="*/ 1193495 h 6858000"/>
              <a:gd name="connsiteX23-1187" fmla="*/ 5202769 w 6128435"/>
              <a:gd name="connsiteY23-1188" fmla="*/ 1269450 h 6858000"/>
              <a:gd name="connsiteX24-1189" fmla="*/ 5225968 w 6128435"/>
              <a:gd name="connsiteY24-1190" fmla="*/ 1357994 h 6858000"/>
              <a:gd name="connsiteX25-1191" fmla="*/ 5233819 w 6128435"/>
              <a:gd name="connsiteY25-1192" fmla="*/ 1380922 h 6858000"/>
              <a:gd name="connsiteX26-1193" fmla="*/ 5237226 w 6128435"/>
              <a:gd name="connsiteY26-1194" fmla="*/ 1441327 h 6858000"/>
              <a:gd name="connsiteX27-1195" fmla="*/ 5244434 w 6128435"/>
              <a:gd name="connsiteY27-1196" fmla="*/ 1580810 h 6858000"/>
              <a:gd name="connsiteX28-1197" fmla="*/ 5251453 w 6128435"/>
              <a:gd name="connsiteY28-1198" fmla="*/ 1583934 h 6858000"/>
              <a:gd name="connsiteX29-1199" fmla="*/ 5253136 w 6128435"/>
              <a:gd name="connsiteY29-1200" fmla="*/ 1595457 h 6858000"/>
              <a:gd name="connsiteX30-1201" fmla="*/ 5254863 w 6128435"/>
              <a:gd name="connsiteY30-1202" fmla="*/ 1598311 h 6858000"/>
              <a:gd name="connsiteX31-1203" fmla="*/ 5263491 w 6128435"/>
              <a:gd name="connsiteY31-1204" fmla="*/ 1614889 h 6858000"/>
              <a:gd name="connsiteX32-1205" fmla="*/ 5250095 w 6128435"/>
              <a:gd name="connsiteY32-1206" fmla="*/ 1655519 h 6858000"/>
              <a:gd name="connsiteX33-1207" fmla="*/ 5259788 w 6128435"/>
              <a:gd name="connsiteY33-1208" fmla="*/ 1701198 h 6858000"/>
              <a:gd name="connsiteX34-1209" fmla="*/ 5255696 w 6128435"/>
              <a:gd name="connsiteY34-1210" fmla="*/ 1880842 h 6858000"/>
              <a:gd name="connsiteX35-1211" fmla="*/ 5280947 w 6128435"/>
              <a:gd name="connsiteY35-1212" fmla="*/ 1904438 h 6858000"/>
              <a:gd name="connsiteX36-1213" fmla="*/ 5288486 w 6128435"/>
              <a:gd name="connsiteY36-1214" fmla="*/ 1976575 h 6858000"/>
              <a:gd name="connsiteX37-1215" fmla="*/ 5252592 w 6128435"/>
              <a:gd name="connsiteY37-1216" fmla="*/ 2092210 h 6858000"/>
              <a:gd name="connsiteX38-1217" fmla="*/ 5264303 w 6128435"/>
              <a:gd name="connsiteY38-1218" fmla="*/ 2225157 h 6858000"/>
              <a:gd name="connsiteX39-1219" fmla="*/ 5254949 w 6128435"/>
              <a:gd name="connsiteY39-1220" fmla="*/ 2236160 h 6858000"/>
              <a:gd name="connsiteX40-1221" fmla="*/ 5250104 w 6128435"/>
              <a:gd name="connsiteY40-1222" fmla="*/ 2249166 h 6858000"/>
              <a:gd name="connsiteX41-1223" fmla="*/ 5251214 w 6128435"/>
              <a:gd name="connsiteY41-1224" fmla="*/ 2250944 h 6858000"/>
              <a:gd name="connsiteX42-1225" fmla="*/ 5250644 w 6128435"/>
              <a:gd name="connsiteY42-1226" fmla="*/ 2266619 h 6858000"/>
              <a:gd name="connsiteX43-1227" fmla="*/ 5247111 w 6128435"/>
              <a:gd name="connsiteY43-1228" fmla="*/ 2269679 h 6858000"/>
              <a:gd name="connsiteX44-1229" fmla="*/ 5245653 w 6128435"/>
              <a:gd name="connsiteY44-1230" fmla="*/ 2280317 h 6858000"/>
              <a:gd name="connsiteX45-1231" fmla="*/ 5239901 w 6128435"/>
              <a:gd name="connsiteY45-1232" fmla="*/ 2300961 h 6858000"/>
              <a:gd name="connsiteX46-1233" fmla="*/ 5241522 w 6128435"/>
              <a:gd name="connsiteY46-1234" fmla="*/ 2305114 h 6858000"/>
              <a:gd name="connsiteX47-1235" fmla="*/ 5237050 w 6128435"/>
              <a:gd name="connsiteY47-1236" fmla="*/ 2336703 h 6858000"/>
              <a:gd name="connsiteX48-1237" fmla="*/ 5238267 w 6128435"/>
              <a:gd name="connsiteY48-1238" fmla="*/ 2337277 h 6858000"/>
              <a:gd name="connsiteX49-1239" fmla="*/ 5242602 w 6128435"/>
              <a:gd name="connsiteY49-1240" fmla="*/ 2346782 h 6858000"/>
              <a:gd name="connsiteX50-1241" fmla="*/ 5247963 w 6128435"/>
              <a:gd name="connsiteY50-1242" fmla="*/ 2364638 h 6858000"/>
              <a:gd name="connsiteX51-1243" fmla="*/ 5276175 w 6128435"/>
              <a:gd name="connsiteY51-1244" fmla="*/ 2407515 h 6858000"/>
              <a:gd name="connsiteX52-1245" fmla="*/ 5271650 w 6128435"/>
              <a:gd name="connsiteY52-1246" fmla="*/ 2440467 h 6858000"/>
              <a:gd name="connsiteX53-1247" fmla="*/ 5271438 w 6128435"/>
              <a:gd name="connsiteY53-1248" fmla="*/ 2447186 h 6858000"/>
              <a:gd name="connsiteX54-1249" fmla="*/ 5271722 w 6128435"/>
              <a:gd name="connsiteY54-1250" fmla="*/ 2447359 h 6858000"/>
              <a:gd name="connsiteX55-1251" fmla="*/ 5272069 w 6128435"/>
              <a:gd name="connsiteY55-1252" fmla="*/ 2454523 h 6858000"/>
              <a:gd name="connsiteX56-1253" fmla="*/ 5271049 w 6128435"/>
              <a:gd name="connsiteY56-1254" fmla="*/ 2459442 h 6858000"/>
              <a:gd name="connsiteX57-1255" fmla="*/ 5270636 w 6128435"/>
              <a:gd name="connsiteY57-1256" fmla="*/ 2472481 h 6858000"/>
              <a:gd name="connsiteX58-1257" fmla="*/ 5272406 w 6128435"/>
              <a:gd name="connsiteY58-1258" fmla="*/ 2477221 h 6858000"/>
              <a:gd name="connsiteX59-1259" fmla="*/ 5307538 w 6128435"/>
              <a:gd name="connsiteY59-1260" fmla="*/ 2514685 h 6858000"/>
              <a:gd name="connsiteX60-1261" fmla="*/ 5337604 w 6128435"/>
              <a:gd name="connsiteY60-1262" fmla="*/ 2597632 h 6858000"/>
              <a:gd name="connsiteX61-1263" fmla="*/ 5407503 w 6128435"/>
              <a:gd name="connsiteY61-1264" fmla="*/ 2786290 h 6858000"/>
              <a:gd name="connsiteX62-1265" fmla="*/ 5407356 w 6128435"/>
              <a:gd name="connsiteY62-1266" fmla="*/ 2787545 h 6858000"/>
              <a:gd name="connsiteX63-1267" fmla="*/ 5411130 w 6128435"/>
              <a:gd name="connsiteY63-1268" fmla="*/ 2788640 h 6858000"/>
              <a:gd name="connsiteX64-1269" fmla="*/ 5416439 w 6128435"/>
              <a:gd name="connsiteY64-1270" fmla="*/ 2805666 h 6858000"/>
              <a:gd name="connsiteX65-1271" fmla="*/ 5416589 w 6128435"/>
              <a:gd name="connsiteY65-1272" fmla="*/ 2810822 h 6858000"/>
              <a:gd name="connsiteX66-1273" fmla="*/ 5418542 w 6128435"/>
              <a:gd name="connsiteY66-1274" fmla="*/ 2817745 h 6858000"/>
              <a:gd name="connsiteX67-1275" fmla="*/ 5418847 w 6128435"/>
              <a:gd name="connsiteY67-1276" fmla="*/ 2817825 h 6858000"/>
              <a:gd name="connsiteX68-1277" fmla="*/ 5423364 w 6128435"/>
              <a:gd name="connsiteY68-1278" fmla="*/ 2858292 h 6858000"/>
              <a:gd name="connsiteX69-1279" fmla="*/ 5479298 w 6128435"/>
              <a:gd name="connsiteY69-1280" fmla="*/ 2947791 h 6858000"/>
              <a:gd name="connsiteX70-1281" fmla="*/ 5481770 w 6128435"/>
              <a:gd name="connsiteY70-1282" fmla="*/ 2951352 h 6858000"/>
              <a:gd name="connsiteX71-1283" fmla="*/ 5481013 w 6128435"/>
              <a:gd name="connsiteY71-1284" fmla="*/ 2973461 h 6858000"/>
              <a:gd name="connsiteX72-1285" fmla="*/ 5482045 w 6128435"/>
              <a:gd name="connsiteY72-1286" fmla="*/ 2984371 h 6858000"/>
              <a:gd name="connsiteX73-1287" fmla="*/ 5479405 w 6128435"/>
              <a:gd name="connsiteY73-1288" fmla="*/ 2988507 h 6858000"/>
              <a:gd name="connsiteX74-1289" fmla="*/ 5482415 w 6128435"/>
              <a:gd name="connsiteY74-1290" fmla="*/ 3004079 h 6858000"/>
              <a:gd name="connsiteX75-1291" fmla="*/ 5483865 w 6128435"/>
              <a:gd name="connsiteY75-1292" fmla="*/ 3005467 h 6858000"/>
              <a:gd name="connsiteX76-1293" fmla="*/ 5482236 w 6128435"/>
              <a:gd name="connsiteY76-1294" fmla="*/ 3019791 h 6858000"/>
              <a:gd name="connsiteX77-1295" fmla="*/ 5475895 w 6128435"/>
              <a:gd name="connsiteY77-1296" fmla="*/ 3033578 h 6858000"/>
              <a:gd name="connsiteX78-1297" fmla="*/ 5477595 w 6128435"/>
              <a:gd name="connsiteY78-1298" fmla="*/ 3250534 h 6858000"/>
              <a:gd name="connsiteX79-1299" fmla="*/ 5532836 w 6128435"/>
              <a:gd name="connsiteY79-1300" fmla="*/ 3353840 h 6858000"/>
              <a:gd name="connsiteX80-1301" fmla="*/ 5561229 w 6128435"/>
              <a:gd name="connsiteY80-1302" fmla="*/ 3395784 h 6858000"/>
              <a:gd name="connsiteX81-1303" fmla="*/ 5589758 w 6128435"/>
              <a:gd name="connsiteY81-1304" fmla="*/ 3506453 h 6858000"/>
              <a:gd name="connsiteX82-1305" fmla="*/ 5596144 w 6128435"/>
              <a:gd name="connsiteY82-1306" fmla="*/ 3534624 h 6858000"/>
              <a:gd name="connsiteX83-1307" fmla="*/ 5597750 w 6128435"/>
              <a:gd name="connsiteY83-1308" fmla="*/ 3534129 h 6858000"/>
              <a:gd name="connsiteX84-1309" fmla="*/ 5599700 w 6128435"/>
              <a:gd name="connsiteY84-1310" fmla="*/ 3547221 h 6858000"/>
              <a:gd name="connsiteX85-1311" fmla="*/ 5615031 w 6128435"/>
              <a:gd name="connsiteY85-1312" fmla="*/ 3557482 h 6858000"/>
              <a:gd name="connsiteX86-1313" fmla="*/ 5618377 w 6128435"/>
              <a:gd name="connsiteY86-1314" fmla="*/ 3588431 h 6858000"/>
              <a:gd name="connsiteX87-1315" fmla="*/ 5612155 w 6128435"/>
              <a:gd name="connsiteY87-1316" fmla="*/ 3589869 h 6858000"/>
              <a:gd name="connsiteX88-1317" fmla="*/ 5620843 w 6128435"/>
              <a:gd name="connsiteY88-1318" fmla="*/ 3606745 h 6858000"/>
              <a:gd name="connsiteX89-1319" fmla="*/ 5655472 w 6128435"/>
              <a:gd name="connsiteY89-1320" fmla="*/ 3678877 h 6858000"/>
              <a:gd name="connsiteX90-1321" fmla="*/ 5680448 w 6128435"/>
              <a:gd name="connsiteY90-1322" fmla="*/ 3717760 h 6858000"/>
              <a:gd name="connsiteX91-1323" fmla="*/ 5683015 w 6128435"/>
              <a:gd name="connsiteY91-1324" fmla="*/ 3762025 h 6858000"/>
              <a:gd name="connsiteX92-1325" fmla="*/ 5696643 w 6128435"/>
              <a:gd name="connsiteY92-1326" fmla="*/ 3773888 h 6858000"/>
              <a:gd name="connsiteX93-1327" fmla="*/ 5699203 w 6128435"/>
              <a:gd name="connsiteY93-1328" fmla="*/ 3775823 h 6858000"/>
              <a:gd name="connsiteX94-1329" fmla="*/ 5704824 w 6128435"/>
              <a:gd name="connsiteY94-1330" fmla="*/ 3785966 h 6858000"/>
              <a:gd name="connsiteX95-1331" fmla="*/ 5712204 w 6128435"/>
              <a:gd name="connsiteY95-1332" fmla="*/ 3785830 h 6858000"/>
              <a:gd name="connsiteX96-1333" fmla="*/ 5724816 w 6128435"/>
              <a:gd name="connsiteY96-1334" fmla="*/ 3798949 h 6858000"/>
              <a:gd name="connsiteX97-1335" fmla="*/ 5733539 w 6128435"/>
              <a:gd name="connsiteY97-1336" fmla="*/ 3818457 h 6858000"/>
              <a:gd name="connsiteX98-1337" fmla="*/ 5768491 w 6128435"/>
              <a:gd name="connsiteY98-1338" fmla="*/ 3914399 h 6858000"/>
              <a:gd name="connsiteX99-1339" fmla="*/ 5793123 w 6128435"/>
              <a:gd name="connsiteY99-1340" fmla="*/ 3969952 h 6858000"/>
              <a:gd name="connsiteX100-1341" fmla="*/ 5808321 w 6128435"/>
              <a:gd name="connsiteY100-1342" fmla="*/ 3988153 h 6858000"/>
              <a:gd name="connsiteX101-1343" fmla="*/ 5825621 w 6128435"/>
              <a:gd name="connsiteY101-1344" fmla="*/ 4015525 h 6858000"/>
              <a:gd name="connsiteX102-1345" fmla="*/ 5860672 w 6128435"/>
              <a:gd name="connsiteY102-1346" fmla="*/ 4061579 h 6858000"/>
              <a:gd name="connsiteX103-1347" fmla="*/ 5872173 w 6128435"/>
              <a:gd name="connsiteY103-1348" fmla="*/ 4088497 h 6858000"/>
              <a:gd name="connsiteX104-1349" fmla="*/ 5883705 w 6128435"/>
              <a:gd name="connsiteY104-1350" fmla="*/ 4101899 h 6858000"/>
              <a:gd name="connsiteX105-1351" fmla="*/ 5885314 w 6128435"/>
              <a:gd name="connsiteY105-1352" fmla="*/ 4108387 h 6858000"/>
              <a:gd name="connsiteX106-1353" fmla="*/ 5894095 w 6128435"/>
              <a:gd name="connsiteY106-1354" fmla="*/ 4128857 h 6858000"/>
              <a:gd name="connsiteX107-1355" fmla="*/ 5898339 w 6128435"/>
              <a:gd name="connsiteY107-1356" fmla="*/ 4140800 h 6858000"/>
              <a:gd name="connsiteX108-1357" fmla="*/ 5899734 w 6128435"/>
              <a:gd name="connsiteY108-1358" fmla="*/ 4145632 h 6858000"/>
              <a:gd name="connsiteX109-1359" fmla="*/ 5897098 w 6128435"/>
              <a:gd name="connsiteY109-1360" fmla="*/ 4157819 h 6858000"/>
              <a:gd name="connsiteX110-1361" fmla="*/ 5903513 w 6128435"/>
              <a:gd name="connsiteY110-1362" fmla="*/ 4187661 h 6858000"/>
              <a:gd name="connsiteX111-1363" fmla="*/ 5917114 w 6128435"/>
              <a:gd name="connsiteY111-1364" fmla="*/ 4213096 h 6858000"/>
              <a:gd name="connsiteX112-1365" fmla="*/ 5921153 w 6128435"/>
              <a:gd name="connsiteY112-1366" fmla="*/ 4236222 h 6858000"/>
              <a:gd name="connsiteX113-1367" fmla="*/ 5924233 w 6128435"/>
              <a:gd name="connsiteY113-1368" fmla="*/ 4242060 h 6858000"/>
              <a:gd name="connsiteX114-1369" fmla="*/ 5923742 w 6128435"/>
              <a:gd name="connsiteY114-1370" fmla="*/ 4265435 h 6858000"/>
              <a:gd name="connsiteX115-1371" fmla="*/ 5928910 w 6128435"/>
              <a:gd name="connsiteY115-1372" fmla="*/ 4300973 h 6858000"/>
              <a:gd name="connsiteX116-1373" fmla="*/ 5939320 w 6128435"/>
              <a:gd name="connsiteY116-1374" fmla="*/ 4340435 h 6858000"/>
              <a:gd name="connsiteX117-1375" fmla="*/ 5946705 w 6128435"/>
              <a:gd name="connsiteY117-1376" fmla="*/ 4428051 h 6858000"/>
              <a:gd name="connsiteX118-1377" fmla="*/ 5949261 w 6128435"/>
              <a:gd name="connsiteY118-1378" fmla="*/ 4449185 h 6858000"/>
              <a:gd name="connsiteX119-1379" fmla="*/ 5957504 w 6128435"/>
              <a:gd name="connsiteY119-1380" fmla="*/ 4465911 h 6858000"/>
              <a:gd name="connsiteX120-1381" fmla="*/ 5964689 w 6128435"/>
              <a:gd name="connsiteY120-1382" fmla="*/ 4468532 h 6858000"/>
              <a:gd name="connsiteX121-1383" fmla="*/ 5967062 w 6128435"/>
              <a:gd name="connsiteY121-1384" fmla="*/ 4479923 h 6858000"/>
              <a:gd name="connsiteX122-1385" fmla="*/ 5968960 w 6128435"/>
              <a:gd name="connsiteY122-1386" fmla="*/ 4482655 h 6858000"/>
              <a:gd name="connsiteX123-1387" fmla="*/ 5978567 w 6128435"/>
              <a:gd name="connsiteY123-1388" fmla="*/ 4498605 h 6858000"/>
              <a:gd name="connsiteX124-1389" fmla="*/ 5967676 w 6128435"/>
              <a:gd name="connsiteY124-1390" fmla="*/ 4540140 h 6858000"/>
              <a:gd name="connsiteX125-1391" fmla="*/ 5980106 w 6128435"/>
              <a:gd name="connsiteY125-1392" fmla="*/ 4585087 h 6858000"/>
              <a:gd name="connsiteX126-1393" fmla="*/ 5986918 w 6128435"/>
              <a:gd name="connsiteY126-1394" fmla="*/ 4764836 h 6858000"/>
              <a:gd name="connsiteX127-1395" fmla="*/ 6013516 w 6128435"/>
              <a:gd name="connsiteY127-1396" fmla="*/ 4786619 h 6858000"/>
              <a:gd name="connsiteX128-1397" fmla="*/ 6025404 w 6128435"/>
              <a:gd name="connsiteY128-1398" fmla="*/ 4858148 h 6858000"/>
              <a:gd name="connsiteX129-1399" fmla="*/ 6007749 w 6128435"/>
              <a:gd name="connsiteY129-1400" fmla="*/ 4964715 h 6858000"/>
              <a:gd name="connsiteX130-1401" fmla="*/ 6005269 w 6128435"/>
              <a:gd name="connsiteY130-1402" fmla="*/ 5150567 h 6858000"/>
              <a:gd name="connsiteX131-1403" fmla="*/ 6001127 w 6128435"/>
              <a:gd name="connsiteY131-1404" fmla="*/ 5164609 h 6858000"/>
              <a:gd name="connsiteX132-1405" fmla="*/ 5996647 w 6128435"/>
              <a:gd name="connsiteY132-1406" fmla="*/ 5185640 h 6858000"/>
              <a:gd name="connsiteX133-1407" fmla="*/ 5998514 w 6128435"/>
              <a:gd name="connsiteY133-1408" fmla="*/ 5189673 h 6858000"/>
              <a:gd name="connsiteX134-1409" fmla="*/ 5995970 w 6128435"/>
              <a:gd name="connsiteY134-1410" fmla="*/ 5221547 h 6858000"/>
              <a:gd name="connsiteX135-1411" fmla="*/ 5997218 w 6128435"/>
              <a:gd name="connsiteY135-1412" fmla="*/ 5222031 h 6858000"/>
              <a:gd name="connsiteX136-1413" fmla="*/ 6002116 w 6128435"/>
              <a:gd name="connsiteY136-1414" fmla="*/ 5231223 h 6858000"/>
              <a:gd name="connsiteX137-1415" fmla="*/ 6008541 w 6128435"/>
              <a:gd name="connsiteY137-1416" fmla="*/ 5248680 h 6858000"/>
              <a:gd name="connsiteX138-1417" fmla="*/ 6039260 w 6128435"/>
              <a:gd name="connsiteY138-1418" fmla="*/ 5289518 h 6858000"/>
              <a:gd name="connsiteX139-1419" fmla="*/ 6036748 w 6128435"/>
              <a:gd name="connsiteY139-1420" fmla="*/ 5322752 h 6858000"/>
              <a:gd name="connsiteX140-1421" fmla="*/ 6036943 w 6128435"/>
              <a:gd name="connsiteY140-1422" fmla="*/ 5329480 h 6858000"/>
              <a:gd name="connsiteX141-1423" fmla="*/ 6037236 w 6128435"/>
              <a:gd name="connsiteY141-1424" fmla="*/ 5329634 h 6858000"/>
              <a:gd name="connsiteX142-1425" fmla="*/ 6038019 w 6128435"/>
              <a:gd name="connsiteY142-1426" fmla="*/ 5336764 h 6858000"/>
              <a:gd name="connsiteX143-1427" fmla="*/ 6037298 w 6128435"/>
              <a:gd name="connsiteY143-1428" fmla="*/ 5341753 h 6858000"/>
              <a:gd name="connsiteX144-1429" fmla="*/ 6037677 w 6128435"/>
              <a:gd name="connsiteY144-1430" fmla="*/ 5354807 h 6858000"/>
              <a:gd name="connsiteX145-1431" fmla="*/ 6039728 w 6128435"/>
              <a:gd name="connsiteY145-1432" fmla="*/ 5359416 h 6858000"/>
              <a:gd name="connsiteX146-1433" fmla="*/ 6043311 w 6128435"/>
              <a:gd name="connsiteY146-1434" fmla="*/ 5361407 h 6858000"/>
              <a:gd name="connsiteX147-1435" fmla="*/ 6042954 w 6128435"/>
              <a:gd name="connsiteY147-1436" fmla="*/ 5362576 h 6858000"/>
              <a:gd name="connsiteX148-1437" fmla="*/ 6053435 w 6128435"/>
              <a:gd name="connsiteY148-1438" fmla="*/ 5387547 h 6858000"/>
              <a:gd name="connsiteX149-1439" fmla="*/ 6065933 w 6128435"/>
              <a:gd name="connsiteY149-1440" fmla="*/ 5443002 h 6858000"/>
              <a:gd name="connsiteX150-1441" fmla="*/ 6068640 w 6128435"/>
              <a:gd name="connsiteY150-1442" fmla="*/ 5474503 h 6858000"/>
              <a:gd name="connsiteX151-1443" fmla="*/ 6080922 w 6128435"/>
              <a:gd name="connsiteY151-1444" fmla="*/ 5561070 h 6858000"/>
              <a:gd name="connsiteX152-1445" fmla="*/ 6096949 w 6128435"/>
              <a:gd name="connsiteY152-1446" fmla="*/ 5648179 h 6858000"/>
              <a:gd name="connsiteX153-1447" fmla="*/ 6125703 w 6128435"/>
              <a:gd name="connsiteY153-1448" fmla="*/ 5692894 h 6858000"/>
              <a:gd name="connsiteX154-1449" fmla="*/ 6126670 w 6128435"/>
              <a:gd name="connsiteY154-1450" fmla="*/ 5697882 h 6858000"/>
              <a:gd name="connsiteX155-1451" fmla="*/ 6124061 w 6128435"/>
              <a:gd name="connsiteY155-1452" fmla="*/ 5710294 h 6858000"/>
              <a:gd name="connsiteX156-1453" fmla="*/ 6122213 w 6128435"/>
              <a:gd name="connsiteY156-1454" fmla="*/ 5714762 h 6858000"/>
              <a:gd name="connsiteX157-1455" fmla="*/ 6121353 w 6128435"/>
              <a:gd name="connsiteY157-1456" fmla="*/ 5721725 h 6858000"/>
              <a:gd name="connsiteX158-1457" fmla="*/ 6121607 w 6128435"/>
              <a:gd name="connsiteY158-1458" fmla="*/ 5721959 h 6858000"/>
              <a:gd name="connsiteX159-1459" fmla="*/ 6120262 w 6128435"/>
              <a:gd name="connsiteY159-1460" fmla="*/ 5728358 h 6858000"/>
              <a:gd name="connsiteX160-1461" fmla="*/ 6110194 w 6128435"/>
              <a:gd name="connsiteY160-1462" fmla="*/ 5758853 h 6858000"/>
              <a:gd name="connsiteX161-1463" fmla="*/ 6127519 w 6128435"/>
              <a:gd name="connsiteY161-1464" fmla="*/ 5865775 h 6858000"/>
              <a:gd name="connsiteX162-1465" fmla="*/ 6128435 w 6128435"/>
              <a:gd name="connsiteY162-1466" fmla="*/ 5870164 h 6858000"/>
              <a:gd name="connsiteX163-1467" fmla="*/ 6119217 w 6128435"/>
              <a:gd name="connsiteY163-1468" fmla="*/ 5888542 h 6858000"/>
              <a:gd name="connsiteX164-1469" fmla="*/ 6115966 w 6128435"/>
              <a:gd name="connsiteY164-1470" fmla="*/ 5898387 h 6858000"/>
              <a:gd name="connsiteX165-1471" fmla="*/ 6111924 w 6128435"/>
              <a:gd name="connsiteY165-1472" fmla="*/ 5900444 h 6858000"/>
              <a:gd name="connsiteX166-1473" fmla="*/ 6108716 w 6128435"/>
              <a:gd name="connsiteY166-1474" fmla="*/ 5915345 h 6858000"/>
              <a:gd name="connsiteX167-1475" fmla="*/ 6109524 w 6128435"/>
              <a:gd name="connsiteY167-1476" fmla="*/ 5917328 h 6858000"/>
              <a:gd name="connsiteX168-1477" fmla="*/ 6102493 w 6128435"/>
              <a:gd name="connsiteY168-1478" fmla="*/ 5928602 h 6858000"/>
              <a:gd name="connsiteX169-1479" fmla="*/ 6056863 w 6128435"/>
              <a:gd name="connsiteY169-1480" fmla="*/ 6000643 h 6858000"/>
              <a:gd name="connsiteX170-1481" fmla="*/ 6045436 w 6128435"/>
              <a:gd name="connsiteY170-1482" fmla="*/ 6124480 h 6858000"/>
              <a:gd name="connsiteX171-1483" fmla="*/ 6030489 w 6128435"/>
              <a:gd name="connsiteY171-1484" fmla="*/ 6317666 h 6858000"/>
              <a:gd name="connsiteX172-1485" fmla="*/ 6007492 w 6128435"/>
              <a:gd name="connsiteY172-1486" fmla="*/ 6440818 h 6858000"/>
              <a:gd name="connsiteX173-1487" fmla="*/ 6009467 w 6128435"/>
              <a:gd name="connsiteY173-1488" fmla="*/ 6487076 h 6858000"/>
              <a:gd name="connsiteX174-1489" fmla="*/ 5995064 w 6128435"/>
              <a:gd name="connsiteY174-1490" fmla="*/ 6540791 h 6858000"/>
              <a:gd name="connsiteX175-1491" fmla="*/ 5996309 w 6128435"/>
              <a:gd name="connsiteY175-1492" fmla="*/ 6543961 h 6858000"/>
              <a:gd name="connsiteX176-1493" fmla="*/ 5996048 w 6128435"/>
              <a:gd name="connsiteY176-1494" fmla="*/ 6555444 h 6858000"/>
              <a:gd name="connsiteX177-1495" fmla="*/ 6002524 w 6128435"/>
              <a:gd name="connsiteY177-1496" fmla="*/ 6560188 h 6858000"/>
              <a:gd name="connsiteX178-1497" fmla="*/ 6006823 w 6128435"/>
              <a:gd name="connsiteY178-1498" fmla="*/ 6578546 h 6858000"/>
              <a:gd name="connsiteX179-1499" fmla="*/ 6004510 w 6128435"/>
              <a:gd name="connsiteY179-1500" fmla="*/ 6599256 h 6858000"/>
              <a:gd name="connsiteX180-1501" fmla="*/ 5986207 w 6128435"/>
              <a:gd name="connsiteY180-1502" fmla="*/ 6695855 h 6858000"/>
              <a:gd name="connsiteX181-1503" fmla="*/ 5979428 w 6128435"/>
              <a:gd name="connsiteY181-1504" fmla="*/ 6754678 h 6858000"/>
              <a:gd name="connsiteX182-1505" fmla="*/ 5983398 w 6128435"/>
              <a:gd name="connsiteY182-1506" fmla="*/ 6778641 h 6858000"/>
              <a:gd name="connsiteX183-1507" fmla="*/ 5984543 w 6128435"/>
              <a:gd name="connsiteY183-1508" fmla="*/ 6811016 h 6858000"/>
              <a:gd name="connsiteX184-1509" fmla="*/ 5981802 w 6128435"/>
              <a:gd name="connsiteY184-1510" fmla="*/ 6838578 h 6858000"/>
              <a:gd name="connsiteX185-1511" fmla="*/ 5979671 w 6128435"/>
              <a:gd name="connsiteY185-1512" fmla="*/ 6858000 h 6858000"/>
              <a:gd name="connsiteX186-1513" fmla="*/ 0 w 6128435"/>
              <a:gd name="connsiteY186-1514" fmla="*/ 6858000 h 6858000"/>
              <a:gd name="connsiteX187-1515" fmla="*/ 0 w 6128435"/>
              <a:gd name="connsiteY187-1516" fmla="*/ 0 h 6858000"/>
              <a:gd name="connsiteX0-1517" fmla="*/ 0 w 6128435"/>
              <a:gd name="connsiteY0-1518" fmla="*/ 0 h 6858000"/>
              <a:gd name="connsiteX1-1519" fmla="*/ 4965888 w 6128435"/>
              <a:gd name="connsiteY1-1520" fmla="*/ 0 h 6858000"/>
              <a:gd name="connsiteX2-1521" fmla="*/ 4967767 w 6128435"/>
              <a:gd name="connsiteY2-1522" fmla="*/ 7930 h 6858000"/>
              <a:gd name="connsiteX3-1523" fmla="*/ 4979444 w 6128435"/>
              <a:gd name="connsiteY3-1524" fmla="*/ 43921 h 6858000"/>
              <a:gd name="connsiteX4-1525" fmla="*/ 5021173 w 6128435"/>
              <a:gd name="connsiteY4-1526" fmla="*/ 123738 h 6858000"/>
              <a:gd name="connsiteX5-1527" fmla="*/ 5075458 w 6128435"/>
              <a:gd name="connsiteY5-1528" fmla="*/ 264355 h 6858000"/>
              <a:gd name="connsiteX6-1529" fmla="*/ 5081175 w 6128435"/>
              <a:gd name="connsiteY6-1530" fmla="*/ 277448 h 6858000"/>
              <a:gd name="connsiteX7-1531" fmla="*/ 5097011 w 6128435"/>
              <a:gd name="connsiteY7-1532" fmla="*/ 355616 h 6858000"/>
              <a:gd name="connsiteX8-1533" fmla="*/ 5130982 w 6128435"/>
              <a:gd name="connsiteY8-1534" fmla="*/ 412030 h 6858000"/>
              <a:gd name="connsiteX9-1535" fmla="*/ 5153000 w 6128435"/>
              <a:gd name="connsiteY9-1536" fmla="*/ 507134 h 6858000"/>
              <a:gd name="connsiteX10-1537" fmla="*/ 5171282 w 6128435"/>
              <a:gd name="connsiteY10-1538" fmla="*/ 602071 h 6858000"/>
              <a:gd name="connsiteX11-1539" fmla="*/ 5176196 w 6128435"/>
              <a:gd name="connsiteY11-1540" fmla="*/ 636822 h 6858000"/>
              <a:gd name="connsiteX12-1541" fmla="*/ 5201957 w 6128435"/>
              <a:gd name="connsiteY12-1542" fmla="*/ 736835 h 6858000"/>
              <a:gd name="connsiteX13-1543" fmla="*/ 5185452 w 6128435"/>
              <a:gd name="connsiteY13-1544" fmla="*/ 745392 h 6858000"/>
              <a:gd name="connsiteX14-1545" fmla="*/ 5189051 w 6128435"/>
              <a:gd name="connsiteY14-1546" fmla="*/ 782518 h 6858000"/>
              <a:gd name="connsiteX15-1547" fmla="*/ 5210428 w 6128435"/>
              <a:gd name="connsiteY15-1548" fmla="*/ 815772 h 6858000"/>
              <a:gd name="connsiteX16-1549" fmla="*/ 5221088 w 6128435"/>
              <a:gd name="connsiteY16-1550" fmla="*/ 860193 h 6858000"/>
              <a:gd name="connsiteX17-1551" fmla="*/ 5227653 w 6128435"/>
              <a:gd name="connsiteY17-1552" fmla="*/ 886709 h 6858000"/>
              <a:gd name="connsiteX18-1553" fmla="*/ 5230806 w 6128435"/>
              <a:gd name="connsiteY18-1554" fmla="*/ 961354 h 6858000"/>
              <a:gd name="connsiteX19-1555" fmla="*/ 5201018 w 6128435"/>
              <a:gd name="connsiteY19-1556" fmla="*/ 1095027 h 6858000"/>
              <a:gd name="connsiteX20-1557" fmla="*/ 5202153 w 6128435"/>
              <a:gd name="connsiteY20-1558" fmla="*/ 1133224 h 6858000"/>
              <a:gd name="connsiteX21-1559" fmla="*/ 5207370 w 6128435"/>
              <a:gd name="connsiteY21-1560" fmla="*/ 1138097 h 6858000"/>
              <a:gd name="connsiteX22-1561" fmla="*/ 5189234 w 6128435"/>
              <a:gd name="connsiteY22-1562" fmla="*/ 1193495 h 6858000"/>
              <a:gd name="connsiteX23-1563" fmla="*/ 5202769 w 6128435"/>
              <a:gd name="connsiteY23-1564" fmla="*/ 1269450 h 6858000"/>
              <a:gd name="connsiteX24-1565" fmla="*/ 5225968 w 6128435"/>
              <a:gd name="connsiteY24-1566" fmla="*/ 1357994 h 6858000"/>
              <a:gd name="connsiteX25-1567" fmla="*/ 5233819 w 6128435"/>
              <a:gd name="connsiteY25-1568" fmla="*/ 1380922 h 6858000"/>
              <a:gd name="connsiteX26-1569" fmla="*/ 5237226 w 6128435"/>
              <a:gd name="connsiteY26-1570" fmla="*/ 1441327 h 6858000"/>
              <a:gd name="connsiteX27-1571" fmla="*/ 5244434 w 6128435"/>
              <a:gd name="connsiteY27-1572" fmla="*/ 1580810 h 6858000"/>
              <a:gd name="connsiteX28-1573" fmla="*/ 5251453 w 6128435"/>
              <a:gd name="connsiteY28-1574" fmla="*/ 1583934 h 6858000"/>
              <a:gd name="connsiteX29-1575" fmla="*/ 5253136 w 6128435"/>
              <a:gd name="connsiteY29-1576" fmla="*/ 1595457 h 6858000"/>
              <a:gd name="connsiteX30-1577" fmla="*/ 5254863 w 6128435"/>
              <a:gd name="connsiteY30-1578" fmla="*/ 1598311 h 6858000"/>
              <a:gd name="connsiteX31-1579" fmla="*/ 5263491 w 6128435"/>
              <a:gd name="connsiteY31-1580" fmla="*/ 1614889 h 6858000"/>
              <a:gd name="connsiteX32-1581" fmla="*/ 5250095 w 6128435"/>
              <a:gd name="connsiteY32-1582" fmla="*/ 1655519 h 6858000"/>
              <a:gd name="connsiteX33-1583" fmla="*/ 5259788 w 6128435"/>
              <a:gd name="connsiteY33-1584" fmla="*/ 1701198 h 6858000"/>
              <a:gd name="connsiteX34-1585" fmla="*/ 5255696 w 6128435"/>
              <a:gd name="connsiteY34-1586" fmla="*/ 1880842 h 6858000"/>
              <a:gd name="connsiteX35-1587" fmla="*/ 5280947 w 6128435"/>
              <a:gd name="connsiteY35-1588" fmla="*/ 1904438 h 6858000"/>
              <a:gd name="connsiteX36-1589" fmla="*/ 5288486 w 6128435"/>
              <a:gd name="connsiteY36-1590" fmla="*/ 1976575 h 6858000"/>
              <a:gd name="connsiteX37-1591" fmla="*/ 5252592 w 6128435"/>
              <a:gd name="connsiteY37-1592" fmla="*/ 2092210 h 6858000"/>
              <a:gd name="connsiteX38-1593" fmla="*/ 5264303 w 6128435"/>
              <a:gd name="connsiteY38-1594" fmla="*/ 2225157 h 6858000"/>
              <a:gd name="connsiteX39-1595" fmla="*/ 5254949 w 6128435"/>
              <a:gd name="connsiteY39-1596" fmla="*/ 2236160 h 6858000"/>
              <a:gd name="connsiteX40-1597" fmla="*/ 5250104 w 6128435"/>
              <a:gd name="connsiteY40-1598" fmla="*/ 2249166 h 6858000"/>
              <a:gd name="connsiteX41-1599" fmla="*/ 5251214 w 6128435"/>
              <a:gd name="connsiteY41-1600" fmla="*/ 2250944 h 6858000"/>
              <a:gd name="connsiteX42-1601" fmla="*/ 5250644 w 6128435"/>
              <a:gd name="connsiteY42-1602" fmla="*/ 2266619 h 6858000"/>
              <a:gd name="connsiteX43-1603" fmla="*/ 5247111 w 6128435"/>
              <a:gd name="connsiteY43-1604" fmla="*/ 2269679 h 6858000"/>
              <a:gd name="connsiteX44-1605" fmla="*/ 5245653 w 6128435"/>
              <a:gd name="connsiteY44-1606" fmla="*/ 2280317 h 6858000"/>
              <a:gd name="connsiteX45-1607" fmla="*/ 5239901 w 6128435"/>
              <a:gd name="connsiteY45-1608" fmla="*/ 2300961 h 6858000"/>
              <a:gd name="connsiteX46-1609" fmla="*/ 5241522 w 6128435"/>
              <a:gd name="connsiteY46-1610" fmla="*/ 2305114 h 6858000"/>
              <a:gd name="connsiteX47-1611" fmla="*/ 5237050 w 6128435"/>
              <a:gd name="connsiteY47-1612" fmla="*/ 2336703 h 6858000"/>
              <a:gd name="connsiteX48-1613" fmla="*/ 5238267 w 6128435"/>
              <a:gd name="connsiteY48-1614" fmla="*/ 2337277 h 6858000"/>
              <a:gd name="connsiteX49-1615" fmla="*/ 5242602 w 6128435"/>
              <a:gd name="connsiteY49-1616" fmla="*/ 2346782 h 6858000"/>
              <a:gd name="connsiteX50-1617" fmla="*/ 5247963 w 6128435"/>
              <a:gd name="connsiteY50-1618" fmla="*/ 2364638 h 6858000"/>
              <a:gd name="connsiteX51-1619" fmla="*/ 5276175 w 6128435"/>
              <a:gd name="connsiteY51-1620" fmla="*/ 2407515 h 6858000"/>
              <a:gd name="connsiteX52-1621" fmla="*/ 5271650 w 6128435"/>
              <a:gd name="connsiteY52-1622" fmla="*/ 2440467 h 6858000"/>
              <a:gd name="connsiteX53-1623" fmla="*/ 5271438 w 6128435"/>
              <a:gd name="connsiteY53-1624" fmla="*/ 2447186 h 6858000"/>
              <a:gd name="connsiteX54-1625" fmla="*/ 5271722 w 6128435"/>
              <a:gd name="connsiteY54-1626" fmla="*/ 2447359 h 6858000"/>
              <a:gd name="connsiteX55-1627" fmla="*/ 5272069 w 6128435"/>
              <a:gd name="connsiteY55-1628" fmla="*/ 2454523 h 6858000"/>
              <a:gd name="connsiteX56-1629" fmla="*/ 5271049 w 6128435"/>
              <a:gd name="connsiteY56-1630" fmla="*/ 2459442 h 6858000"/>
              <a:gd name="connsiteX57-1631" fmla="*/ 5270636 w 6128435"/>
              <a:gd name="connsiteY57-1632" fmla="*/ 2472481 h 6858000"/>
              <a:gd name="connsiteX58-1633" fmla="*/ 5272406 w 6128435"/>
              <a:gd name="connsiteY58-1634" fmla="*/ 2477221 h 6858000"/>
              <a:gd name="connsiteX59-1635" fmla="*/ 5307538 w 6128435"/>
              <a:gd name="connsiteY59-1636" fmla="*/ 2514685 h 6858000"/>
              <a:gd name="connsiteX60-1637" fmla="*/ 5337604 w 6128435"/>
              <a:gd name="connsiteY60-1638" fmla="*/ 2597632 h 6858000"/>
              <a:gd name="connsiteX61-1639" fmla="*/ 5407503 w 6128435"/>
              <a:gd name="connsiteY61-1640" fmla="*/ 2786290 h 6858000"/>
              <a:gd name="connsiteX62-1641" fmla="*/ 5407356 w 6128435"/>
              <a:gd name="connsiteY62-1642" fmla="*/ 2787545 h 6858000"/>
              <a:gd name="connsiteX63-1643" fmla="*/ 5411130 w 6128435"/>
              <a:gd name="connsiteY63-1644" fmla="*/ 2788640 h 6858000"/>
              <a:gd name="connsiteX64-1645" fmla="*/ 5416439 w 6128435"/>
              <a:gd name="connsiteY64-1646" fmla="*/ 2805666 h 6858000"/>
              <a:gd name="connsiteX65-1647" fmla="*/ 5416589 w 6128435"/>
              <a:gd name="connsiteY65-1648" fmla="*/ 2810822 h 6858000"/>
              <a:gd name="connsiteX66-1649" fmla="*/ 5418542 w 6128435"/>
              <a:gd name="connsiteY66-1650" fmla="*/ 2817745 h 6858000"/>
              <a:gd name="connsiteX67-1651" fmla="*/ 5418847 w 6128435"/>
              <a:gd name="connsiteY67-1652" fmla="*/ 2817825 h 6858000"/>
              <a:gd name="connsiteX68-1653" fmla="*/ 5423364 w 6128435"/>
              <a:gd name="connsiteY68-1654" fmla="*/ 2858292 h 6858000"/>
              <a:gd name="connsiteX69-1655" fmla="*/ 5479298 w 6128435"/>
              <a:gd name="connsiteY69-1656" fmla="*/ 2947791 h 6858000"/>
              <a:gd name="connsiteX70-1657" fmla="*/ 5481770 w 6128435"/>
              <a:gd name="connsiteY70-1658" fmla="*/ 2951352 h 6858000"/>
              <a:gd name="connsiteX71-1659" fmla="*/ 5481013 w 6128435"/>
              <a:gd name="connsiteY71-1660" fmla="*/ 2973461 h 6858000"/>
              <a:gd name="connsiteX72-1661" fmla="*/ 5482045 w 6128435"/>
              <a:gd name="connsiteY72-1662" fmla="*/ 2984371 h 6858000"/>
              <a:gd name="connsiteX73-1663" fmla="*/ 5479405 w 6128435"/>
              <a:gd name="connsiteY73-1664" fmla="*/ 2988507 h 6858000"/>
              <a:gd name="connsiteX74-1665" fmla="*/ 5482415 w 6128435"/>
              <a:gd name="connsiteY74-1666" fmla="*/ 3004079 h 6858000"/>
              <a:gd name="connsiteX75-1667" fmla="*/ 5483865 w 6128435"/>
              <a:gd name="connsiteY75-1668" fmla="*/ 3005467 h 6858000"/>
              <a:gd name="connsiteX76-1669" fmla="*/ 5482236 w 6128435"/>
              <a:gd name="connsiteY76-1670" fmla="*/ 3019791 h 6858000"/>
              <a:gd name="connsiteX77-1671" fmla="*/ 5475895 w 6128435"/>
              <a:gd name="connsiteY77-1672" fmla="*/ 3033578 h 6858000"/>
              <a:gd name="connsiteX78-1673" fmla="*/ 5477595 w 6128435"/>
              <a:gd name="connsiteY78-1674" fmla="*/ 3250534 h 6858000"/>
              <a:gd name="connsiteX79-1675" fmla="*/ 5532836 w 6128435"/>
              <a:gd name="connsiteY79-1676" fmla="*/ 3353840 h 6858000"/>
              <a:gd name="connsiteX80-1677" fmla="*/ 5561229 w 6128435"/>
              <a:gd name="connsiteY80-1678" fmla="*/ 3395784 h 6858000"/>
              <a:gd name="connsiteX81-1679" fmla="*/ 5589758 w 6128435"/>
              <a:gd name="connsiteY81-1680" fmla="*/ 3506453 h 6858000"/>
              <a:gd name="connsiteX82-1681" fmla="*/ 5596144 w 6128435"/>
              <a:gd name="connsiteY82-1682" fmla="*/ 3534624 h 6858000"/>
              <a:gd name="connsiteX83-1683" fmla="*/ 5597750 w 6128435"/>
              <a:gd name="connsiteY83-1684" fmla="*/ 3534129 h 6858000"/>
              <a:gd name="connsiteX84-1685" fmla="*/ 5599700 w 6128435"/>
              <a:gd name="connsiteY84-1686" fmla="*/ 3547221 h 6858000"/>
              <a:gd name="connsiteX85-1687" fmla="*/ 5615031 w 6128435"/>
              <a:gd name="connsiteY85-1688" fmla="*/ 3557482 h 6858000"/>
              <a:gd name="connsiteX86-1689" fmla="*/ 5618377 w 6128435"/>
              <a:gd name="connsiteY86-1690" fmla="*/ 3588431 h 6858000"/>
              <a:gd name="connsiteX87-1691" fmla="*/ 5612155 w 6128435"/>
              <a:gd name="connsiteY87-1692" fmla="*/ 3589869 h 6858000"/>
              <a:gd name="connsiteX88-1693" fmla="*/ 5620843 w 6128435"/>
              <a:gd name="connsiteY88-1694" fmla="*/ 3606745 h 6858000"/>
              <a:gd name="connsiteX89-1695" fmla="*/ 5655472 w 6128435"/>
              <a:gd name="connsiteY89-1696" fmla="*/ 3678877 h 6858000"/>
              <a:gd name="connsiteX90-1697" fmla="*/ 5680448 w 6128435"/>
              <a:gd name="connsiteY90-1698" fmla="*/ 3717760 h 6858000"/>
              <a:gd name="connsiteX91-1699" fmla="*/ 5683015 w 6128435"/>
              <a:gd name="connsiteY91-1700" fmla="*/ 3762025 h 6858000"/>
              <a:gd name="connsiteX92-1701" fmla="*/ 5696643 w 6128435"/>
              <a:gd name="connsiteY92-1702" fmla="*/ 3773888 h 6858000"/>
              <a:gd name="connsiteX93-1703" fmla="*/ 5699203 w 6128435"/>
              <a:gd name="connsiteY93-1704" fmla="*/ 3775823 h 6858000"/>
              <a:gd name="connsiteX94-1705" fmla="*/ 5704824 w 6128435"/>
              <a:gd name="connsiteY94-1706" fmla="*/ 3785966 h 6858000"/>
              <a:gd name="connsiteX95-1707" fmla="*/ 5712204 w 6128435"/>
              <a:gd name="connsiteY95-1708" fmla="*/ 3785830 h 6858000"/>
              <a:gd name="connsiteX96-1709" fmla="*/ 5724816 w 6128435"/>
              <a:gd name="connsiteY96-1710" fmla="*/ 3798949 h 6858000"/>
              <a:gd name="connsiteX97-1711" fmla="*/ 5733539 w 6128435"/>
              <a:gd name="connsiteY97-1712" fmla="*/ 3818457 h 6858000"/>
              <a:gd name="connsiteX98-1713" fmla="*/ 5768491 w 6128435"/>
              <a:gd name="connsiteY98-1714" fmla="*/ 3914399 h 6858000"/>
              <a:gd name="connsiteX99-1715" fmla="*/ 5793123 w 6128435"/>
              <a:gd name="connsiteY99-1716" fmla="*/ 3969952 h 6858000"/>
              <a:gd name="connsiteX100-1717" fmla="*/ 5808321 w 6128435"/>
              <a:gd name="connsiteY100-1718" fmla="*/ 3988153 h 6858000"/>
              <a:gd name="connsiteX101-1719" fmla="*/ 5825621 w 6128435"/>
              <a:gd name="connsiteY101-1720" fmla="*/ 4015525 h 6858000"/>
              <a:gd name="connsiteX102-1721" fmla="*/ 5860672 w 6128435"/>
              <a:gd name="connsiteY102-1722" fmla="*/ 4061579 h 6858000"/>
              <a:gd name="connsiteX103-1723" fmla="*/ 5872173 w 6128435"/>
              <a:gd name="connsiteY103-1724" fmla="*/ 4088497 h 6858000"/>
              <a:gd name="connsiteX104-1725" fmla="*/ 5883705 w 6128435"/>
              <a:gd name="connsiteY104-1726" fmla="*/ 4101899 h 6858000"/>
              <a:gd name="connsiteX105-1727" fmla="*/ 5885314 w 6128435"/>
              <a:gd name="connsiteY105-1728" fmla="*/ 4108387 h 6858000"/>
              <a:gd name="connsiteX106-1729" fmla="*/ 5894095 w 6128435"/>
              <a:gd name="connsiteY106-1730" fmla="*/ 4128857 h 6858000"/>
              <a:gd name="connsiteX107-1731" fmla="*/ 5898339 w 6128435"/>
              <a:gd name="connsiteY107-1732" fmla="*/ 4140800 h 6858000"/>
              <a:gd name="connsiteX108-1733" fmla="*/ 5899734 w 6128435"/>
              <a:gd name="connsiteY108-1734" fmla="*/ 4145632 h 6858000"/>
              <a:gd name="connsiteX109-1735" fmla="*/ 5897098 w 6128435"/>
              <a:gd name="connsiteY109-1736" fmla="*/ 4157819 h 6858000"/>
              <a:gd name="connsiteX110-1737" fmla="*/ 5903513 w 6128435"/>
              <a:gd name="connsiteY110-1738" fmla="*/ 4187661 h 6858000"/>
              <a:gd name="connsiteX111-1739" fmla="*/ 5917114 w 6128435"/>
              <a:gd name="connsiteY111-1740" fmla="*/ 4213096 h 6858000"/>
              <a:gd name="connsiteX112-1741" fmla="*/ 5921153 w 6128435"/>
              <a:gd name="connsiteY112-1742" fmla="*/ 4236222 h 6858000"/>
              <a:gd name="connsiteX113-1743" fmla="*/ 5924233 w 6128435"/>
              <a:gd name="connsiteY113-1744" fmla="*/ 4242060 h 6858000"/>
              <a:gd name="connsiteX114-1745" fmla="*/ 5928910 w 6128435"/>
              <a:gd name="connsiteY114-1746" fmla="*/ 4300973 h 6858000"/>
              <a:gd name="connsiteX115-1747" fmla="*/ 5939320 w 6128435"/>
              <a:gd name="connsiteY115-1748" fmla="*/ 4340435 h 6858000"/>
              <a:gd name="connsiteX116-1749" fmla="*/ 5946705 w 6128435"/>
              <a:gd name="connsiteY116-1750" fmla="*/ 4428051 h 6858000"/>
              <a:gd name="connsiteX117-1751" fmla="*/ 5949261 w 6128435"/>
              <a:gd name="connsiteY117-1752" fmla="*/ 4449185 h 6858000"/>
              <a:gd name="connsiteX118-1753" fmla="*/ 5957504 w 6128435"/>
              <a:gd name="connsiteY118-1754" fmla="*/ 4465911 h 6858000"/>
              <a:gd name="connsiteX119-1755" fmla="*/ 5964689 w 6128435"/>
              <a:gd name="connsiteY119-1756" fmla="*/ 4468532 h 6858000"/>
              <a:gd name="connsiteX120-1757" fmla="*/ 5967062 w 6128435"/>
              <a:gd name="connsiteY120-1758" fmla="*/ 4479923 h 6858000"/>
              <a:gd name="connsiteX121-1759" fmla="*/ 5968960 w 6128435"/>
              <a:gd name="connsiteY121-1760" fmla="*/ 4482655 h 6858000"/>
              <a:gd name="connsiteX122-1761" fmla="*/ 5978567 w 6128435"/>
              <a:gd name="connsiteY122-1762" fmla="*/ 4498605 h 6858000"/>
              <a:gd name="connsiteX123-1763" fmla="*/ 5967676 w 6128435"/>
              <a:gd name="connsiteY123-1764" fmla="*/ 4540140 h 6858000"/>
              <a:gd name="connsiteX124-1765" fmla="*/ 5980106 w 6128435"/>
              <a:gd name="connsiteY124-1766" fmla="*/ 4585087 h 6858000"/>
              <a:gd name="connsiteX125-1767" fmla="*/ 5986918 w 6128435"/>
              <a:gd name="connsiteY125-1768" fmla="*/ 4764836 h 6858000"/>
              <a:gd name="connsiteX126-1769" fmla="*/ 6013516 w 6128435"/>
              <a:gd name="connsiteY126-1770" fmla="*/ 4786619 h 6858000"/>
              <a:gd name="connsiteX127-1771" fmla="*/ 6025404 w 6128435"/>
              <a:gd name="connsiteY127-1772" fmla="*/ 4858148 h 6858000"/>
              <a:gd name="connsiteX128-1773" fmla="*/ 6007749 w 6128435"/>
              <a:gd name="connsiteY128-1774" fmla="*/ 4964715 h 6858000"/>
              <a:gd name="connsiteX129-1775" fmla="*/ 6005269 w 6128435"/>
              <a:gd name="connsiteY129-1776" fmla="*/ 5150567 h 6858000"/>
              <a:gd name="connsiteX130-1777" fmla="*/ 6001127 w 6128435"/>
              <a:gd name="connsiteY130-1778" fmla="*/ 5164609 h 6858000"/>
              <a:gd name="connsiteX131-1779" fmla="*/ 5996647 w 6128435"/>
              <a:gd name="connsiteY131-1780" fmla="*/ 5185640 h 6858000"/>
              <a:gd name="connsiteX132-1781" fmla="*/ 5998514 w 6128435"/>
              <a:gd name="connsiteY132-1782" fmla="*/ 5189673 h 6858000"/>
              <a:gd name="connsiteX133-1783" fmla="*/ 5995970 w 6128435"/>
              <a:gd name="connsiteY133-1784" fmla="*/ 5221547 h 6858000"/>
              <a:gd name="connsiteX134-1785" fmla="*/ 5997218 w 6128435"/>
              <a:gd name="connsiteY134-1786" fmla="*/ 5222031 h 6858000"/>
              <a:gd name="connsiteX135-1787" fmla="*/ 6002116 w 6128435"/>
              <a:gd name="connsiteY135-1788" fmla="*/ 5231223 h 6858000"/>
              <a:gd name="connsiteX136-1789" fmla="*/ 6008541 w 6128435"/>
              <a:gd name="connsiteY136-1790" fmla="*/ 5248680 h 6858000"/>
              <a:gd name="connsiteX137-1791" fmla="*/ 6039260 w 6128435"/>
              <a:gd name="connsiteY137-1792" fmla="*/ 5289518 h 6858000"/>
              <a:gd name="connsiteX138-1793" fmla="*/ 6036748 w 6128435"/>
              <a:gd name="connsiteY138-1794" fmla="*/ 5322752 h 6858000"/>
              <a:gd name="connsiteX139-1795" fmla="*/ 6036943 w 6128435"/>
              <a:gd name="connsiteY139-1796" fmla="*/ 5329480 h 6858000"/>
              <a:gd name="connsiteX140-1797" fmla="*/ 6037236 w 6128435"/>
              <a:gd name="connsiteY140-1798" fmla="*/ 5329634 h 6858000"/>
              <a:gd name="connsiteX141-1799" fmla="*/ 6038019 w 6128435"/>
              <a:gd name="connsiteY141-1800" fmla="*/ 5336764 h 6858000"/>
              <a:gd name="connsiteX142-1801" fmla="*/ 6037298 w 6128435"/>
              <a:gd name="connsiteY142-1802" fmla="*/ 5341753 h 6858000"/>
              <a:gd name="connsiteX143-1803" fmla="*/ 6037677 w 6128435"/>
              <a:gd name="connsiteY143-1804" fmla="*/ 5354807 h 6858000"/>
              <a:gd name="connsiteX144-1805" fmla="*/ 6039728 w 6128435"/>
              <a:gd name="connsiteY144-1806" fmla="*/ 5359416 h 6858000"/>
              <a:gd name="connsiteX145-1807" fmla="*/ 6043311 w 6128435"/>
              <a:gd name="connsiteY145-1808" fmla="*/ 5361407 h 6858000"/>
              <a:gd name="connsiteX146-1809" fmla="*/ 6042954 w 6128435"/>
              <a:gd name="connsiteY146-1810" fmla="*/ 5362576 h 6858000"/>
              <a:gd name="connsiteX147-1811" fmla="*/ 6053435 w 6128435"/>
              <a:gd name="connsiteY147-1812" fmla="*/ 5387547 h 6858000"/>
              <a:gd name="connsiteX148-1813" fmla="*/ 6065933 w 6128435"/>
              <a:gd name="connsiteY148-1814" fmla="*/ 5443002 h 6858000"/>
              <a:gd name="connsiteX149-1815" fmla="*/ 6068640 w 6128435"/>
              <a:gd name="connsiteY149-1816" fmla="*/ 5474503 h 6858000"/>
              <a:gd name="connsiteX150-1817" fmla="*/ 6080922 w 6128435"/>
              <a:gd name="connsiteY150-1818" fmla="*/ 5561070 h 6858000"/>
              <a:gd name="connsiteX151-1819" fmla="*/ 6096949 w 6128435"/>
              <a:gd name="connsiteY151-1820" fmla="*/ 5648179 h 6858000"/>
              <a:gd name="connsiteX152-1821" fmla="*/ 6125703 w 6128435"/>
              <a:gd name="connsiteY152-1822" fmla="*/ 5692894 h 6858000"/>
              <a:gd name="connsiteX153-1823" fmla="*/ 6126670 w 6128435"/>
              <a:gd name="connsiteY153-1824" fmla="*/ 5697882 h 6858000"/>
              <a:gd name="connsiteX154-1825" fmla="*/ 6124061 w 6128435"/>
              <a:gd name="connsiteY154-1826" fmla="*/ 5710294 h 6858000"/>
              <a:gd name="connsiteX155-1827" fmla="*/ 6122213 w 6128435"/>
              <a:gd name="connsiteY155-1828" fmla="*/ 5714762 h 6858000"/>
              <a:gd name="connsiteX156-1829" fmla="*/ 6121353 w 6128435"/>
              <a:gd name="connsiteY156-1830" fmla="*/ 5721725 h 6858000"/>
              <a:gd name="connsiteX157-1831" fmla="*/ 6121607 w 6128435"/>
              <a:gd name="connsiteY157-1832" fmla="*/ 5721959 h 6858000"/>
              <a:gd name="connsiteX158-1833" fmla="*/ 6120262 w 6128435"/>
              <a:gd name="connsiteY158-1834" fmla="*/ 5728358 h 6858000"/>
              <a:gd name="connsiteX159-1835" fmla="*/ 6110194 w 6128435"/>
              <a:gd name="connsiteY159-1836" fmla="*/ 5758853 h 6858000"/>
              <a:gd name="connsiteX160-1837" fmla="*/ 6127519 w 6128435"/>
              <a:gd name="connsiteY160-1838" fmla="*/ 5865775 h 6858000"/>
              <a:gd name="connsiteX161-1839" fmla="*/ 6128435 w 6128435"/>
              <a:gd name="connsiteY161-1840" fmla="*/ 5870164 h 6858000"/>
              <a:gd name="connsiteX162-1841" fmla="*/ 6119217 w 6128435"/>
              <a:gd name="connsiteY162-1842" fmla="*/ 5888542 h 6858000"/>
              <a:gd name="connsiteX163-1843" fmla="*/ 6115966 w 6128435"/>
              <a:gd name="connsiteY163-1844" fmla="*/ 5898387 h 6858000"/>
              <a:gd name="connsiteX164-1845" fmla="*/ 6111924 w 6128435"/>
              <a:gd name="connsiteY164-1846" fmla="*/ 5900444 h 6858000"/>
              <a:gd name="connsiteX165-1847" fmla="*/ 6108716 w 6128435"/>
              <a:gd name="connsiteY165-1848" fmla="*/ 5915345 h 6858000"/>
              <a:gd name="connsiteX166-1849" fmla="*/ 6109524 w 6128435"/>
              <a:gd name="connsiteY166-1850" fmla="*/ 5917328 h 6858000"/>
              <a:gd name="connsiteX167-1851" fmla="*/ 6102493 w 6128435"/>
              <a:gd name="connsiteY167-1852" fmla="*/ 5928602 h 6858000"/>
              <a:gd name="connsiteX168-1853" fmla="*/ 6056863 w 6128435"/>
              <a:gd name="connsiteY168-1854" fmla="*/ 6000643 h 6858000"/>
              <a:gd name="connsiteX169-1855" fmla="*/ 6045436 w 6128435"/>
              <a:gd name="connsiteY169-1856" fmla="*/ 6124480 h 6858000"/>
              <a:gd name="connsiteX170-1857" fmla="*/ 6030489 w 6128435"/>
              <a:gd name="connsiteY170-1858" fmla="*/ 6317666 h 6858000"/>
              <a:gd name="connsiteX171-1859" fmla="*/ 6007492 w 6128435"/>
              <a:gd name="connsiteY171-1860" fmla="*/ 6440818 h 6858000"/>
              <a:gd name="connsiteX172-1861" fmla="*/ 6009467 w 6128435"/>
              <a:gd name="connsiteY172-1862" fmla="*/ 6487076 h 6858000"/>
              <a:gd name="connsiteX173-1863" fmla="*/ 5995064 w 6128435"/>
              <a:gd name="connsiteY173-1864" fmla="*/ 6540791 h 6858000"/>
              <a:gd name="connsiteX174-1865" fmla="*/ 5996309 w 6128435"/>
              <a:gd name="connsiteY174-1866" fmla="*/ 6543961 h 6858000"/>
              <a:gd name="connsiteX175-1867" fmla="*/ 5996048 w 6128435"/>
              <a:gd name="connsiteY175-1868" fmla="*/ 6555444 h 6858000"/>
              <a:gd name="connsiteX176-1869" fmla="*/ 6002524 w 6128435"/>
              <a:gd name="connsiteY176-1870" fmla="*/ 6560188 h 6858000"/>
              <a:gd name="connsiteX177-1871" fmla="*/ 6006823 w 6128435"/>
              <a:gd name="connsiteY177-1872" fmla="*/ 6578546 h 6858000"/>
              <a:gd name="connsiteX178-1873" fmla="*/ 6004510 w 6128435"/>
              <a:gd name="connsiteY178-1874" fmla="*/ 6599256 h 6858000"/>
              <a:gd name="connsiteX179-1875" fmla="*/ 5986207 w 6128435"/>
              <a:gd name="connsiteY179-1876" fmla="*/ 6695855 h 6858000"/>
              <a:gd name="connsiteX180-1877" fmla="*/ 5979428 w 6128435"/>
              <a:gd name="connsiteY180-1878" fmla="*/ 6754678 h 6858000"/>
              <a:gd name="connsiteX181-1879" fmla="*/ 5983398 w 6128435"/>
              <a:gd name="connsiteY181-1880" fmla="*/ 6778641 h 6858000"/>
              <a:gd name="connsiteX182-1881" fmla="*/ 5984543 w 6128435"/>
              <a:gd name="connsiteY182-1882" fmla="*/ 6811016 h 6858000"/>
              <a:gd name="connsiteX183-1883" fmla="*/ 5981802 w 6128435"/>
              <a:gd name="connsiteY183-1884" fmla="*/ 6838578 h 6858000"/>
              <a:gd name="connsiteX184-1885" fmla="*/ 5979671 w 6128435"/>
              <a:gd name="connsiteY184-1886" fmla="*/ 6858000 h 6858000"/>
              <a:gd name="connsiteX185-1887" fmla="*/ 0 w 6128435"/>
              <a:gd name="connsiteY185-1888" fmla="*/ 6858000 h 6858000"/>
              <a:gd name="connsiteX186-1889" fmla="*/ 0 w 6128435"/>
              <a:gd name="connsiteY186-1890" fmla="*/ 0 h 6858000"/>
              <a:gd name="connsiteX0-1891" fmla="*/ 0 w 6128435"/>
              <a:gd name="connsiteY0-1892" fmla="*/ 0 h 6858000"/>
              <a:gd name="connsiteX1-1893" fmla="*/ 4965888 w 6128435"/>
              <a:gd name="connsiteY1-1894" fmla="*/ 0 h 6858000"/>
              <a:gd name="connsiteX2-1895" fmla="*/ 4967767 w 6128435"/>
              <a:gd name="connsiteY2-1896" fmla="*/ 7930 h 6858000"/>
              <a:gd name="connsiteX3-1897" fmla="*/ 4979444 w 6128435"/>
              <a:gd name="connsiteY3-1898" fmla="*/ 43921 h 6858000"/>
              <a:gd name="connsiteX4-1899" fmla="*/ 5021173 w 6128435"/>
              <a:gd name="connsiteY4-1900" fmla="*/ 123738 h 6858000"/>
              <a:gd name="connsiteX5-1901" fmla="*/ 5075458 w 6128435"/>
              <a:gd name="connsiteY5-1902" fmla="*/ 264355 h 6858000"/>
              <a:gd name="connsiteX6-1903" fmla="*/ 5081175 w 6128435"/>
              <a:gd name="connsiteY6-1904" fmla="*/ 277448 h 6858000"/>
              <a:gd name="connsiteX7-1905" fmla="*/ 5097011 w 6128435"/>
              <a:gd name="connsiteY7-1906" fmla="*/ 355616 h 6858000"/>
              <a:gd name="connsiteX8-1907" fmla="*/ 5130982 w 6128435"/>
              <a:gd name="connsiteY8-1908" fmla="*/ 412030 h 6858000"/>
              <a:gd name="connsiteX9-1909" fmla="*/ 5153000 w 6128435"/>
              <a:gd name="connsiteY9-1910" fmla="*/ 507134 h 6858000"/>
              <a:gd name="connsiteX10-1911" fmla="*/ 5171282 w 6128435"/>
              <a:gd name="connsiteY10-1912" fmla="*/ 602071 h 6858000"/>
              <a:gd name="connsiteX11-1913" fmla="*/ 5176196 w 6128435"/>
              <a:gd name="connsiteY11-1914" fmla="*/ 636822 h 6858000"/>
              <a:gd name="connsiteX12-1915" fmla="*/ 5201957 w 6128435"/>
              <a:gd name="connsiteY12-1916" fmla="*/ 736835 h 6858000"/>
              <a:gd name="connsiteX13-1917" fmla="*/ 5185452 w 6128435"/>
              <a:gd name="connsiteY13-1918" fmla="*/ 745392 h 6858000"/>
              <a:gd name="connsiteX14-1919" fmla="*/ 5189051 w 6128435"/>
              <a:gd name="connsiteY14-1920" fmla="*/ 782518 h 6858000"/>
              <a:gd name="connsiteX15-1921" fmla="*/ 5210428 w 6128435"/>
              <a:gd name="connsiteY15-1922" fmla="*/ 815772 h 6858000"/>
              <a:gd name="connsiteX16-1923" fmla="*/ 5221088 w 6128435"/>
              <a:gd name="connsiteY16-1924" fmla="*/ 860193 h 6858000"/>
              <a:gd name="connsiteX17-1925" fmla="*/ 5227653 w 6128435"/>
              <a:gd name="connsiteY17-1926" fmla="*/ 886709 h 6858000"/>
              <a:gd name="connsiteX18-1927" fmla="*/ 5230806 w 6128435"/>
              <a:gd name="connsiteY18-1928" fmla="*/ 961354 h 6858000"/>
              <a:gd name="connsiteX19-1929" fmla="*/ 5201018 w 6128435"/>
              <a:gd name="connsiteY19-1930" fmla="*/ 1095027 h 6858000"/>
              <a:gd name="connsiteX20-1931" fmla="*/ 5202153 w 6128435"/>
              <a:gd name="connsiteY20-1932" fmla="*/ 1133224 h 6858000"/>
              <a:gd name="connsiteX21-1933" fmla="*/ 5207370 w 6128435"/>
              <a:gd name="connsiteY21-1934" fmla="*/ 1138097 h 6858000"/>
              <a:gd name="connsiteX22-1935" fmla="*/ 5189234 w 6128435"/>
              <a:gd name="connsiteY22-1936" fmla="*/ 1193495 h 6858000"/>
              <a:gd name="connsiteX23-1937" fmla="*/ 5202769 w 6128435"/>
              <a:gd name="connsiteY23-1938" fmla="*/ 1269450 h 6858000"/>
              <a:gd name="connsiteX24-1939" fmla="*/ 5225968 w 6128435"/>
              <a:gd name="connsiteY24-1940" fmla="*/ 1357994 h 6858000"/>
              <a:gd name="connsiteX25-1941" fmla="*/ 5233819 w 6128435"/>
              <a:gd name="connsiteY25-1942" fmla="*/ 1380922 h 6858000"/>
              <a:gd name="connsiteX26-1943" fmla="*/ 5237226 w 6128435"/>
              <a:gd name="connsiteY26-1944" fmla="*/ 1441327 h 6858000"/>
              <a:gd name="connsiteX27-1945" fmla="*/ 5244434 w 6128435"/>
              <a:gd name="connsiteY27-1946" fmla="*/ 1580810 h 6858000"/>
              <a:gd name="connsiteX28-1947" fmla="*/ 5251453 w 6128435"/>
              <a:gd name="connsiteY28-1948" fmla="*/ 1583934 h 6858000"/>
              <a:gd name="connsiteX29-1949" fmla="*/ 5253136 w 6128435"/>
              <a:gd name="connsiteY29-1950" fmla="*/ 1595457 h 6858000"/>
              <a:gd name="connsiteX30-1951" fmla="*/ 5254863 w 6128435"/>
              <a:gd name="connsiteY30-1952" fmla="*/ 1598311 h 6858000"/>
              <a:gd name="connsiteX31-1953" fmla="*/ 5263491 w 6128435"/>
              <a:gd name="connsiteY31-1954" fmla="*/ 1614889 h 6858000"/>
              <a:gd name="connsiteX32-1955" fmla="*/ 5250095 w 6128435"/>
              <a:gd name="connsiteY32-1956" fmla="*/ 1655519 h 6858000"/>
              <a:gd name="connsiteX33-1957" fmla="*/ 5259788 w 6128435"/>
              <a:gd name="connsiteY33-1958" fmla="*/ 1701198 h 6858000"/>
              <a:gd name="connsiteX34-1959" fmla="*/ 5255696 w 6128435"/>
              <a:gd name="connsiteY34-1960" fmla="*/ 1880842 h 6858000"/>
              <a:gd name="connsiteX35-1961" fmla="*/ 5280947 w 6128435"/>
              <a:gd name="connsiteY35-1962" fmla="*/ 1904438 h 6858000"/>
              <a:gd name="connsiteX36-1963" fmla="*/ 5288486 w 6128435"/>
              <a:gd name="connsiteY36-1964" fmla="*/ 1976575 h 6858000"/>
              <a:gd name="connsiteX37-1965" fmla="*/ 5252592 w 6128435"/>
              <a:gd name="connsiteY37-1966" fmla="*/ 2092210 h 6858000"/>
              <a:gd name="connsiteX38-1967" fmla="*/ 5264303 w 6128435"/>
              <a:gd name="connsiteY38-1968" fmla="*/ 2225157 h 6858000"/>
              <a:gd name="connsiteX39-1969" fmla="*/ 5254949 w 6128435"/>
              <a:gd name="connsiteY39-1970" fmla="*/ 2236160 h 6858000"/>
              <a:gd name="connsiteX40-1971" fmla="*/ 5250104 w 6128435"/>
              <a:gd name="connsiteY40-1972" fmla="*/ 2249166 h 6858000"/>
              <a:gd name="connsiteX41-1973" fmla="*/ 5251214 w 6128435"/>
              <a:gd name="connsiteY41-1974" fmla="*/ 2250944 h 6858000"/>
              <a:gd name="connsiteX42-1975" fmla="*/ 5250644 w 6128435"/>
              <a:gd name="connsiteY42-1976" fmla="*/ 2266619 h 6858000"/>
              <a:gd name="connsiteX43-1977" fmla="*/ 5247111 w 6128435"/>
              <a:gd name="connsiteY43-1978" fmla="*/ 2269679 h 6858000"/>
              <a:gd name="connsiteX44-1979" fmla="*/ 5245653 w 6128435"/>
              <a:gd name="connsiteY44-1980" fmla="*/ 2280317 h 6858000"/>
              <a:gd name="connsiteX45-1981" fmla="*/ 5239901 w 6128435"/>
              <a:gd name="connsiteY45-1982" fmla="*/ 2300961 h 6858000"/>
              <a:gd name="connsiteX46-1983" fmla="*/ 5241522 w 6128435"/>
              <a:gd name="connsiteY46-1984" fmla="*/ 2305114 h 6858000"/>
              <a:gd name="connsiteX47-1985" fmla="*/ 5237050 w 6128435"/>
              <a:gd name="connsiteY47-1986" fmla="*/ 2336703 h 6858000"/>
              <a:gd name="connsiteX48-1987" fmla="*/ 5238267 w 6128435"/>
              <a:gd name="connsiteY48-1988" fmla="*/ 2337277 h 6858000"/>
              <a:gd name="connsiteX49-1989" fmla="*/ 5242602 w 6128435"/>
              <a:gd name="connsiteY49-1990" fmla="*/ 2346782 h 6858000"/>
              <a:gd name="connsiteX50-1991" fmla="*/ 5247963 w 6128435"/>
              <a:gd name="connsiteY50-1992" fmla="*/ 2364638 h 6858000"/>
              <a:gd name="connsiteX51-1993" fmla="*/ 5276175 w 6128435"/>
              <a:gd name="connsiteY51-1994" fmla="*/ 2407515 h 6858000"/>
              <a:gd name="connsiteX52-1995" fmla="*/ 5271650 w 6128435"/>
              <a:gd name="connsiteY52-1996" fmla="*/ 2440467 h 6858000"/>
              <a:gd name="connsiteX53-1997" fmla="*/ 5271438 w 6128435"/>
              <a:gd name="connsiteY53-1998" fmla="*/ 2447186 h 6858000"/>
              <a:gd name="connsiteX54-1999" fmla="*/ 5271722 w 6128435"/>
              <a:gd name="connsiteY54-2000" fmla="*/ 2447359 h 6858000"/>
              <a:gd name="connsiteX55-2001" fmla="*/ 5272069 w 6128435"/>
              <a:gd name="connsiteY55-2002" fmla="*/ 2454523 h 6858000"/>
              <a:gd name="connsiteX56-2003" fmla="*/ 5271049 w 6128435"/>
              <a:gd name="connsiteY56-2004" fmla="*/ 2459442 h 6858000"/>
              <a:gd name="connsiteX57-2005" fmla="*/ 5270636 w 6128435"/>
              <a:gd name="connsiteY57-2006" fmla="*/ 2472481 h 6858000"/>
              <a:gd name="connsiteX58-2007" fmla="*/ 5272406 w 6128435"/>
              <a:gd name="connsiteY58-2008" fmla="*/ 2477221 h 6858000"/>
              <a:gd name="connsiteX59-2009" fmla="*/ 5307538 w 6128435"/>
              <a:gd name="connsiteY59-2010" fmla="*/ 2514685 h 6858000"/>
              <a:gd name="connsiteX60-2011" fmla="*/ 5337604 w 6128435"/>
              <a:gd name="connsiteY60-2012" fmla="*/ 2597632 h 6858000"/>
              <a:gd name="connsiteX61-2013" fmla="*/ 5407503 w 6128435"/>
              <a:gd name="connsiteY61-2014" fmla="*/ 2786290 h 6858000"/>
              <a:gd name="connsiteX62-2015" fmla="*/ 5407356 w 6128435"/>
              <a:gd name="connsiteY62-2016" fmla="*/ 2787545 h 6858000"/>
              <a:gd name="connsiteX63-2017" fmla="*/ 5411130 w 6128435"/>
              <a:gd name="connsiteY63-2018" fmla="*/ 2788640 h 6858000"/>
              <a:gd name="connsiteX64-2019" fmla="*/ 5416439 w 6128435"/>
              <a:gd name="connsiteY64-2020" fmla="*/ 2805666 h 6858000"/>
              <a:gd name="connsiteX65-2021" fmla="*/ 5416589 w 6128435"/>
              <a:gd name="connsiteY65-2022" fmla="*/ 2810822 h 6858000"/>
              <a:gd name="connsiteX66-2023" fmla="*/ 5418542 w 6128435"/>
              <a:gd name="connsiteY66-2024" fmla="*/ 2817745 h 6858000"/>
              <a:gd name="connsiteX67-2025" fmla="*/ 5418847 w 6128435"/>
              <a:gd name="connsiteY67-2026" fmla="*/ 2817825 h 6858000"/>
              <a:gd name="connsiteX68-2027" fmla="*/ 5423364 w 6128435"/>
              <a:gd name="connsiteY68-2028" fmla="*/ 2858292 h 6858000"/>
              <a:gd name="connsiteX69-2029" fmla="*/ 5479298 w 6128435"/>
              <a:gd name="connsiteY69-2030" fmla="*/ 2947791 h 6858000"/>
              <a:gd name="connsiteX70-2031" fmla="*/ 5481770 w 6128435"/>
              <a:gd name="connsiteY70-2032" fmla="*/ 2951352 h 6858000"/>
              <a:gd name="connsiteX71-2033" fmla="*/ 5481013 w 6128435"/>
              <a:gd name="connsiteY71-2034" fmla="*/ 2973461 h 6858000"/>
              <a:gd name="connsiteX72-2035" fmla="*/ 5482045 w 6128435"/>
              <a:gd name="connsiteY72-2036" fmla="*/ 2984371 h 6858000"/>
              <a:gd name="connsiteX73-2037" fmla="*/ 5479405 w 6128435"/>
              <a:gd name="connsiteY73-2038" fmla="*/ 2988507 h 6858000"/>
              <a:gd name="connsiteX74-2039" fmla="*/ 5482415 w 6128435"/>
              <a:gd name="connsiteY74-2040" fmla="*/ 3004079 h 6858000"/>
              <a:gd name="connsiteX75-2041" fmla="*/ 5483865 w 6128435"/>
              <a:gd name="connsiteY75-2042" fmla="*/ 3005467 h 6858000"/>
              <a:gd name="connsiteX76-2043" fmla="*/ 5482236 w 6128435"/>
              <a:gd name="connsiteY76-2044" fmla="*/ 3019791 h 6858000"/>
              <a:gd name="connsiteX77-2045" fmla="*/ 5475895 w 6128435"/>
              <a:gd name="connsiteY77-2046" fmla="*/ 3033578 h 6858000"/>
              <a:gd name="connsiteX78-2047" fmla="*/ 5477595 w 6128435"/>
              <a:gd name="connsiteY78-2048" fmla="*/ 3250534 h 6858000"/>
              <a:gd name="connsiteX79-2049" fmla="*/ 5532836 w 6128435"/>
              <a:gd name="connsiteY79-2050" fmla="*/ 3353840 h 6858000"/>
              <a:gd name="connsiteX80-2051" fmla="*/ 5561229 w 6128435"/>
              <a:gd name="connsiteY80-2052" fmla="*/ 3395784 h 6858000"/>
              <a:gd name="connsiteX81-2053" fmla="*/ 5589758 w 6128435"/>
              <a:gd name="connsiteY81-2054" fmla="*/ 3506453 h 6858000"/>
              <a:gd name="connsiteX82-2055" fmla="*/ 5596144 w 6128435"/>
              <a:gd name="connsiteY82-2056" fmla="*/ 3534624 h 6858000"/>
              <a:gd name="connsiteX83-2057" fmla="*/ 5597750 w 6128435"/>
              <a:gd name="connsiteY83-2058" fmla="*/ 3534129 h 6858000"/>
              <a:gd name="connsiteX84-2059" fmla="*/ 5599700 w 6128435"/>
              <a:gd name="connsiteY84-2060" fmla="*/ 3547221 h 6858000"/>
              <a:gd name="connsiteX85-2061" fmla="*/ 5615031 w 6128435"/>
              <a:gd name="connsiteY85-2062" fmla="*/ 3557482 h 6858000"/>
              <a:gd name="connsiteX86-2063" fmla="*/ 5618377 w 6128435"/>
              <a:gd name="connsiteY86-2064" fmla="*/ 3588431 h 6858000"/>
              <a:gd name="connsiteX87-2065" fmla="*/ 5612155 w 6128435"/>
              <a:gd name="connsiteY87-2066" fmla="*/ 3589869 h 6858000"/>
              <a:gd name="connsiteX88-2067" fmla="*/ 5620843 w 6128435"/>
              <a:gd name="connsiteY88-2068" fmla="*/ 3606745 h 6858000"/>
              <a:gd name="connsiteX89-2069" fmla="*/ 5655472 w 6128435"/>
              <a:gd name="connsiteY89-2070" fmla="*/ 3678877 h 6858000"/>
              <a:gd name="connsiteX90-2071" fmla="*/ 5680448 w 6128435"/>
              <a:gd name="connsiteY90-2072" fmla="*/ 3717760 h 6858000"/>
              <a:gd name="connsiteX91-2073" fmla="*/ 5683015 w 6128435"/>
              <a:gd name="connsiteY91-2074" fmla="*/ 3762025 h 6858000"/>
              <a:gd name="connsiteX92-2075" fmla="*/ 5696643 w 6128435"/>
              <a:gd name="connsiteY92-2076" fmla="*/ 3773888 h 6858000"/>
              <a:gd name="connsiteX93-2077" fmla="*/ 5699203 w 6128435"/>
              <a:gd name="connsiteY93-2078" fmla="*/ 3775823 h 6858000"/>
              <a:gd name="connsiteX94-2079" fmla="*/ 5704824 w 6128435"/>
              <a:gd name="connsiteY94-2080" fmla="*/ 3785966 h 6858000"/>
              <a:gd name="connsiteX95-2081" fmla="*/ 5712204 w 6128435"/>
              <a:gd name="connsiteY95-2082" fmla="*/ 3785830 h 6858000"/>
              <a:gd name="connsiteX96-2083" fmla="*/ 5724816 w 6128435"/>
              <a:gd name="connsiteY96-2084" fmla="*/ 3798949 h 6858000"/>
              <a:gd name="connsiteX97-2085" fmla="*/ 5733539 w 6128435"/>
              <a:gd name="connsiteY97-2086" fmla="*/ 3818457 h 6858000"/>
              <a:gd name="connsiteX98-2087" fmla="*/ 5768491 w 6128435"/>
              <a:gd name="connsiteY98-2088" fmla="*/ 3914399 h 6858000"/>
              <a:gd name="connsiteX99-2089" fmla="*/ 5793123 w 6128435"/>
              <a:gd name="connsiteY99-2090" fmla="*/ 3969952 h 6858000"/>
              <a:gd name="connsiteX100-2091" fmla="*/ 5808321 w 6128435"/>
              <a:gd name="connsiteY100-2092" fmla="*/ 3988153 h 6858000"/>
              <a:gd name="connsiteX101-2093" fmla="*/ 5825621 w 6128435"/>
              <a:gd name="connsiteY101-2094" fmla="*/ 4015525 h 6858000"/>
              <a:gd name="connsiteX102-2095" fmla="*/ 5860672 w 6128435"/>
              <a:gd name="connsiteY102-2096" fmla="*/ 4061579 h 6858000"/>
              <a:gd name="connsiteX103-2097" fmla="*/ 5872173 w 6128435"/>
              <a:gd name="connsiteY103-2098" fmla="*/ 4088497 h 6858000"/>
              <a:gd name="connsiteX104-2099" fmla="*/ 5883705 w 6128435"/>
              <a:gd name="connsiteY104-2100" fmla="*/ 4101899 h 6858000"/>
              <a:gd name="connsiteX105-2101" fmla="*/ 5885314 w 6128435"/>
              <a:gd name="connsiteY105-2102" fmla="*/ 4108387 h 6858000"/>
              <a:gd name="connsiteX106-2103" fmla="*/ 5894095 w 6128435"/>
              <a:gd name="connsiteY106-2104" fmla="*/ 4128857 h 6858000"/>
              <a:gd name="connsiteX107-2105" fmla="*/ 5898339 w 6128435"/>
              <a:gd name="connsiteY107-2106" fmla="*/ 4140800 h 6858000"/>
              <a:gd name="connsiteX108-2107" fmla="*/ 5899734 w 6128435"/>
              <a:gd name="connsiteY108-2108" fmla="*/ 4145632 h 6858000"/>
              <a:gd name="connsiteX109-2109" fmla="*/ 5897098 w 6128435"/>
              <a:gd name="connsiteY109-2110" fmla="*/ 4157819 h 6858000"/>
              <a:gd name="connsiteX110-2111" fmla="*/ 5903513 w 6128435"/>
              <a:gd name="connsiteY110-2112" fmla="*/ 4187661 h 6858000"/>
              <a:gd name="connsiteX111-2113" fmla="*/ 5917114 w 6128435"/>
              <a:gd name="connsiteY111-2114" fmla="*/ 4213096 h 6858000"/>
              <a:gd name="connsiteX112-2115" fmla="*/ 5921153 w 6128435"/>
              <a:gd name="connsiteY112-2116" fmla="*/ 4236222 h 6858000"/>
              <a:gd name="connsiteX113-2117" fmla="*/ 5924233 w 6128435"/>
              <a:gd name="connsiteY113-2118" fmla="*/ 4242060 h 6858000"/>
              <a:gd name="connsiteX114-2119" fmla="*/ 5928910 w 6128435"/>
              <a:gd name="connsiteY114-2120" fmla="*/ 4300973 h 6858000"/>
              <a:gd name="connsiteX115-2121" fmla="*/ 5939320 w 6128435"/>
              <a:gd name="connsiteY115-2122" fmla="*/ 4340435 h 6858000"/>
              <a:gd name="connsiteX116-2123" fmla="*/ 5946705 w 6128435"/>
              <a:gd name="connsiteY116-2124" fmla="*/ 4428051 h 6858000"/>
              <a:gd name="connsiteX117-2125" fmla="*/ 5949261 w 6128435"/>
              <a:gd name="connsiteY117-2126" fmla="*/ 4449185 h 6858000"/>
              <a:gd name="connsiteX118-2127" fmla="*/ 5957504 w 6128435"/>
              <a:gd name="connsiteY118-2128" fmla="*/ 4465911 h 6858000"/>
              <a:gd name="connsiteX119-2129" fmla="*/ 5964689 w 6128435"/>
              <a:gd name="connsiteY119-2130" fmla="*/ 4468532 h 6858000"/>
              <a:gd name="connsiteX120-2131" fmla="*/ 5967062 w 6128435"/>
              <a:gd name="connsiteY120-2132" fmla="*/ 4479923 h 6858000"/>
              <a:gd name="connsiteX121-2133" fmla="*/ 5968960 w 6128435"/>
              <a:gd name="connsiteY121-2134" fmla="*/ 4482655 h 6858000"/>
              <a:gd name="connsiteX122-2135" fmla="*/ 5978567 w 6128435"/>
              <a:gd name="connsiteY122-2136" fmla="*/ 4498605 h 6858000"/>
              <a:gd name="connsiteX123-2137" fmla="*/ 5967676 w 6128435"/>
              <a:gd name="connsiteY123-2138" fmla="*/ 4540140 h 6858000"/>
              <a:gd name="connsiteX124-2139" fmla="*/ 5980106 w 6128435"/>
              <a:gd name="connsiteY124-2140" fmla="*/ 4585087 h 6858000"/>
              <a:gd name="connsiteX125-2141" fmla="*/ 5998138 w 6128435"/>
              <a:gd name="connsiteY125-2142" fmla="*/ 4697518 h 6858000"/>
              <a:gd name="connsiteX126-2143" fmla="*/ 6013516 w 6128435"/>
              <a:gd name="connsiteY126-2144" fmla="*/ 4786619 h 6858000"/>
              <a:gd name="connsiteX127-2145" fmla="*/ 6025404 w 6128435"/>
              <a:gd name="connsiteY127-2146" fmla="*/ 4858148 h 6858000"/>
              <a:gd name="connsiteX128-2147" fmla="*/ 6007749 w 6128435"/>
              <a:gd name="connsiteY128-2148" fmla="*/ 4964715 h 6858000"/>
              <a:gd name="connsiteX129-2149" fmla="*/ 6005269 w 6128435"/>
              <a:gd name="connsiteY129-2150" fmla="*/ 5150567 h 6858000"/>
              <a:gd name="connsiteX130-2151" fmla="*/ 6001127 w 6128435"/>
              <a:gd name="connsiteY130-2152" fmla="*/ 5164609 h 6858000"/>
              <a:gd name="connsiteX131-2153" fmla="*/ 5996647 w 6128435"/>
              <a:gd name="connsiteY131-2154" fmla="*/ 5185640 h 6858000"/>
              <a:gd name="connsiteX132-2155" fmla="*/ 5998514 w 6128435"/>
              <a:gd name="connsiteY132-2156" fmla="*/ 5189673 h 6858000"/>
              <a:gd name="connsiteX133-2157" fmla="*/ 5995970 w 6128435"/>
              <a:gd name="connsiteY133-2158" fmla="*/ 5221547 h 6858000"/>
              <a:gd name="connsiteX134-2159" fmla="*/ 5997218 w 6128435"/>
              <a:gd name="connsiteY134-2160" fmla="*/ 5222031 h 6858000"/>
              <a:gd name="connsiteX135-2161" fmla="*/ 6002116 w 6128435"/>
              <a:gd name="connsiteY135-2162" fmla="*/ 5231223 h 6858000"/>
              <a:gd name="connsiteX136-2163" fmla="*/ 6008541 w 6128435"/>
              <a:gd name="connsiteY136-2164" fmla="*/ 5248680 h 6858000"/>
              <a:gd name="connsiteX137-2165" fmla="*/ 6039260 w 6128435"/>
              <a:gd name="connsiteY137-2166" fmla="*/ 5289518 h 6858000"/>
              <a:gd name="connsiteX138-2167" fmla="*/ 6036748 w 6128435"/>
              <a:gd name="connsiteY138-2168" fmla="*/ 5322752 h 6858000"/>
              <a:gd name="connsiteX139-2169" fmla="*/ 6036943 w 6128435"/>
              <a:gd name="connsiteY139-2170" fmla="*/ 5329480 h 6858000"/>
              <a:gd name="connsiteX140-2171" fmla="*/ 6037236 w 6128435"/>
              <a:gd name="connsiteY140-2172" fmla="*/ 5329634 h 6858000"/>
              <a:gd name="connsiteX141-2173" fmla="*/ 6038019 w 6128435"/>
              <a:gd name="connsiteY141-2174" fmla="*/ 5336764 h 6858000"/>
              <a:gd name="connsiteX142-2175" fmla="*/ 6037298 w 6128435"/>
              <a:gd name="connsiteY142-2176" fmla="*/ 5341753 h 6858000"/>
              <a:gd name="connsiteX143-2177" fmla="*/ 6037677 w 6128435"/>
              <a:gd name="connsiteY143-2178" fmla="*/ 5354807 h 6858000"/>
              <a:gd name="connsiteX144-2179" fmla="*/ 6039728 w 6128435"/>
              <a:gd name="connsiteY144-2180" fmla="*/ 5359416 h 6858000"/>
              <a:gd name="connsiteX145-2181" fmla="*/ 6043311 w 6128435"/>
              <a:gd name="connsiteY145-2182" fmla="*/ 5361407 h 6858000"/>
              <a:gd name="connsiteX146-2183" fmla="*/ 6042954 w 6128435"/>
              <a:gd name="connsiteY146-2184" fmla="*/ 5362576 h 6858000"/>
              <a:gd name="connsiteX147-2185" fmla="*/ 6053435 w 6128435"/>
              <a:gd name="connsiteY147-2186" fmla="*/ 5387547 h 6858000"/>
              <a:gd name="connsiteX148-2187" fmla="*/ 6065933 w 6128435"/>
              <a:gd name="connsiteY148-2188" fmla="*/ 5443002 h 6858000"/>
              <a:gd name="connsiteX149-2189" fmla="*/ 6068640 w 6128435"/>
              <a:gd name="connsiteY149-2190" fmla="*/ 5474503 h 6858000"/>
              <a:gd name="connsiteX150-2191" fmla="*/ 6080922 w 6128435"/>
              <a:gd name="connsiteY150-2192" fmla="*/ 5561070 h 6858000"/>
              <a:gd name="connsiteX151-2193" fmla="*/ 6096949 w 6128435"/>
              <a:gd name="connsiteY151-2194" fmla="*/ 5648179 h 6858000"/>
              <a:gd name="connsiteX152-2195" fmla="*/ 6125703 w 6128435"/>
              <a:gd name="connsiteY152-2196" fmla="*/ 5692894 h 6858000"/>
              <a:gd name="connsiteX153-2197" fmla="*/ 6126670 w 6128435"/>
              <a:gd name="connsiteY153-2198" fmla="*/ 5697882 h 6858000"/>
              <a:gd name="connsiteX154-2199" fmla="*/ 6124061 w 6128435"/>
              <a:gd name="connsiteY154-2200" fmla="*/ 5710294 h 6858000"/>
              <a:gd name="connsiteX155-2201" fmla="*/ 6122213 w 6128435"/>
              <a:gd name="connsiteY155-2202" fmla="*/ 5714762 h 6858000"/>
              <a:gd name="connsiteX156-2203" fmla="*/ 6121353 w 6128435"/>
              <a:gd name="connsiteY156-2204" fmla="*/ 5721725 h 6858000"/>
              <a:gd name="connsiteX157-2205" fmla="*/ 6121607 w 6128435"/>
              <a:gd name="connsiteY157-2206" fmla="*/ 5721959 h 6858000"/>
              <a:gd name="connsiteX158-2207" fmla="*/ 6120262 w 6128435"/>
              <a:gd name="connsiteY158-2208" fmla="*/ 5728358 h 6858000"/>
              <a:gd name="connsiteX159-2209" fmla="*/ 6110194 w 6128435"/>
              <a:gd name="connsiteY159-2210" fmla="*/ 5758853 h 6858000"/>
              <a:gd name="connsiteX160-2211" fmla="*/ 6127519 w 6128435"/>
              <a:gd name="connsiteY160-2212" fmla="*/ 5865775 h 6858000"/>
              <a:gd name="connsiteX161-2213" fmla="*/ 6128435 w 6128435"/>
              <a:gd name="connsiteY161-2214" fmla="*/ 5870164 h 6858000"/>
              <a:gd name="connsiteX162-2215" fmla="*/ 6119217 w 6128435"/>
              <a:gd name="connsiteY162-2216" fmla="*/ 5888542 h 6858000"/>
              <a:gd name="connsiteX163-2217" fmla="*/ 6115966 w 6128435"/>
              <a:gd name="connsiteY163-2218" fmla="*/ 5898387 h 6858000"/>
              <a:gd name="connsiteX164-2219" fmla="*/ 6111924 w 6128435"/>
              <a:gd name="connsiteY164-2220" fmla="*/ 5900444 h 6858000"/>
              <a:gd name="connsiteX165-2221" fmla="*/ 6108716 w 6128435"/>
              <a:gd name="connsiteY165-2222" fmla="*/ 5915345 h 6858000"/>
              <a:gd name="connsiteX166-2223" fmla="*/ 6109524 w 6128435"/>
              <a:gd name="connsiteY166-2224" fmla="*/ 5917328 h 6858000"/>
              <a:gd name="connsiteX167-2225" fmla="*/ 6102493 w 6128435"/>
              <a:gd name="connsiteY167-2226" fmla="*/ 5928602 h 6858000"/>
              <a:gd name="connsiteX168-2227" fmla="*/ 6056863 w 6128435"/>
              <a:gd name="connsiteY168-2228" fmla="*/ 6000643 h 6858000"/>
              <a:gd name="connsiteX169-2229" fmla="*/ 6045436 w 6128435"/>
              <a:gd name="connsiteY169-2230" fmla="*/ 6124480 h 6858000"/>
              <a:gd name="connsiteX170-2231" fmla="*/ 6030489 w 6128435"/>
              <a:gd name="connsiteY170-2232" fmla="*/ 6317666 h 6858000"/>
              <a:gd name="connsiteX171-2233" fmla="*/ 6007492 w 6128435"/>
              <a:gd name="connsiteY171-2234" fmla="*/ 6440818 h 6858000"/>
              <a:gd name="connsiteX172-2235" fmla="*/ 6009467 w 6128435"/>
              <a:gd name="connsiteY172-2236" fmla="*/ 6487076 h 6858000"/>
              <a:gd name="connsiteX173-2237" fmla="*/ 5995064 w 6128435"/>
              <a:gd name="connsiteY173-2238" fmla="*/ 6540791 h 6858000"/>
              <a:gd name="connsiteX174-2239" fmla="*/ 5996309 w 6128435"/>
              <a:gd name="connsiteY174-2240" fmla="*/ 6543961 h 6858000"/>
              <a:gd name="connsiteX175-2241" fmla="*/ 5996048 w 6128435"/>
              <a:gd name="connsiteY175-2242" fmla="*/ 6555444 h 6858000"/>
              <a:gd name="connsiteX176-2243" fmla="*/ 6002524 w 6128435"/>
              <a:gd name="connsiteY176-2244" fmla="*/ 6560188 h 6858000"/>
              <a:gd name="connsiteX177-2245" fmla="*/ 6006823 w 6128435"/>
              <a:gd name="connsiteY177-2246" fmla="*/ 6578546 h 6858000"/>
              <a:gd name="connsiteX178-2247" fmla="*/ 6004510 w 6128435"/>
              <a:gd name="connsiteY178-2248" fmla="*/ 6599256 h 6858000"/>
              <a:gd name="connsiteX179-2249" fmla="*/ 5986207 w 6128435"/>
              <a:gd name="connsiteY179-2250" fmla="*/ 6695855 h 6858000"/>
              <a:gd name="connsiteX180-2251" fmla="*/ 5979428 w 6128435"/>
              <a:gd name="connsiteY180-2252" fmla="*/ 6754678 h 6858000"/>
              <a:gd name="connsiteX181-2253" fmla="*/ 5983398 w 6128435"/>
              <a:gd name="connsiteY181-2254" fmla="*/ 6778641 h 6858000"/>
              <a:gd name="connsiteX182-2255" fmla="*/ 5984543 w 6128435"/>
              <a:gd name="connsiteY182-2256" fmla="*/ 6811016 h 6858000"/>
              <a:gd name="connsiteX183-2257" fmla="*/ 5981802 w 6128435"/>
              <a:gd name="connsiteY183-2258" fmla="*/ 6838578 h 6858000"/>
              <a:gd name="connsiteX184-2259" fmla="*/ 5979671 w 6128435"/>
              <a:gd name="connsiteY184-2260" fmla="*/ 6858000 h 6858000"/>
              <a:gd name="connsiteX185-2261" fmla="*/ 0 w 6128435"/>
              <a:gd name="connsiteY185-2262" fmla="*/ 6858000 h 6858000"/>
              <a:gd name="connsiteX186-2263" fmla="*/ 0 w 6128435"/>
              <a:gd name="connsiteY186-2264" fmla="*/ 0 h 6858000"/>
              <a:gd name="connsiteX0-2265" fmla="*/ 0 w 6128435"/>
              <a:gd name="connsiteY0-2266" fmla="*/ 0 h 6858000"/>
              <a:gd name="connsiteX1-2267" fmla="*/ 4965888 w 6128435"/>
              <a:gd name="connsiteY1-2268" fmla="*/ 0 h 6858000"/>
              <a:gd name="connsiteX2-2269" fmla="*/ 4967767 w 6128435"/>
              <a:gd name="connsiteY2-2270" fmla="*/ 7930 h 6858000"/>
              <a:gd name="connsiteX3-2271" fmla="*/ 4979444 w 6128435"/>
              <a:gd name="connsiteY3-2272" fmla="*/ 43921 h 6858000"/>
              <a:gd name="connsiteX4-2273" fmla="*/ 5021173 w 6128435"/>
              <a:gd name="connsiteY4-2274" fmla="*/ 123738 h 6858000"/>
              <a:gd name="connsiteX5-2275" fmla="*/ 5075458 w 6128435"/>
              <a:gd name="connsiteY5-2276" fmla="*/ 264355 h 6858000"/>
              <a:gd name="connsiteX6-2277" fmla="*/ 5081175 w 6128435"/>
              <a:gd name="connsiteY6-2278" fmla="*/ 277448 h 6858000"/>
              <a:gd name="connsiteX7-2279" fmla="*/ 5097011 w 6128435"/>
              <a:gd name="connsiteY7-2280" fmla="*/ 355616 h 6858000"/>
              <a:gd name="connsiteX8-2281" fmla="*/ 5130982 w 6128435"/>
              <a:gd name="connsiteY8-2282" fmla="*/ 412030 h 6858000"/>
              <a:gd name="connsiteX9-2283" fmla="*/ 5153000 w 6128435"/>
              <a:gd name="connsiteY9-2284" fmla="*/ 507134 h 6858000"/>
              <a:gd name="connsiteX10-2285" fmla="*/ 5171282 w 6128435"/>
              <a:gd name="connsiteY10-2286" fmla="*/ 602071 h 6858000"/>
              <a:gd name="connsiteX11-2287" fmla="*/ 5176196 w 6128435"/>
              <a:gd name="connsiteY11-2288" fmla="*/ 636822 h 6858000"/>
              <a:gd name="connsiteX12-2289" fmla="*/ 5201957 w 6128435"/>
              <a:gd name="connsiteY12-2290" fmla="*/ 736835 h 6858000"/>
              <a:gd name="connsiteX13-2291" fmla="*/ 5185452 w 6128435"/>
              <a:gd name="connsiteY13-2292" fmla="*/ 745392 h 6858000"/>
              <a:gd name="connsiteX14-2293" fmla="*/ 5189051 w 6128435"/>
              <a:gd name="connsiteY14-2294" fmla="*/ 782518 h 6858000"/>
              <a:gd name="connsiteX15-2295" fmla="*/ 5210428 w 6128435"/>
              <a:gd name="connsiteY15-2296" fmla="*/ 815772 h 6858000"/>
              <a:gd name="connsiteX16-2297" fmla="*/ 5221088 w 6128435"/>
              <a:gd name="connsiteY16-2298" fmla="*/ 860193 h 6858000"/>
              <a:gd name="connsiteX17-2299" fmla="*/ 5227653 w 6128435"/>
              <a:gd name="connsiteY17-2300" fmla="*/ 886709 h 6858000"/>
              <a:gd name="connsiteX18-2301" fmla="*/ 5230806 w 6128435"/>
              <a:gd name="connsiteY18-2302" fmla="*/ 961354 h 6858000"/>
              <a:gd name="connsiteX19-2303" fmla="*/ 5201018 w 6128435"/>
              <a:gd name="connsiteY19-2304" fmla="*/ 1095027 h 6858000"/>
              <a:gd name="connsiteX20-2305" fmla="*/ 5202153 w 6128435"/>
              <a:gd name="connsiteY20-2306" fmla="*/ 1133224 h 6858000"/>
              <a:gd name="connsiteX21-2307" fmla="*/ 5207370 w 6128435"/>
              <a:gd name="connsiteY21-2308" fmla="*/ 1138097 h 6858000"/>
              <a:gd name="connsiteX22-2309" fmla="*/ 5189234 w 6128435"/>
              <a:gd name="connsiteY22-2310" fmla="*/ 1193495 h 6858000"/>
              <a:gd name="connsiteX23-2311" fmla="*/ 5202769 w 6128435"/>
              <a:gd name="connsiteY23-2312" fmla="*/ 1269450 h 6858000"/>
              <a:gd name="connsiteX24-2313" fmla="*/ 5225968 w 6128435"/>
              <a:gd name="connsiteY24-2314" fmla="*/ 1357994 h 6858000"/>
              <a:gd name="connsiteX25-2315" fmla="*/ 5233819 w 6128435"/>
              <a:gd name="connsiteY25-2316" fmla="*/ 1380922 h 6858000"/>
              <a:gd name="connsiteX26-2317" fmla="*/ 5237226 w 6128435"/>
              <a:gd name="connsiteY26-2318" fmla="*/ 1441327 h 6858000"/>
              <a:gd name="connsiteX27-2319" fmla="*/ 5244434 w 6128435"/>
              <a:gd name="connsiteY27-2320" fmla="*/ 1580810 h 6858000"/>
              <a:gd name="connsiteX28-2321" fmla="*/ 5251453 w 6128435"/>
              <a:gd name="connsiteY28-2322" fmla="*/ 1583934 h 6858000"/>
              <a:gd name="connsiteX29-2323" fmla="*/ 5253136 w 6128435"/>
              <a:gd name="connsiteY29-2324" fmla="*/ 1595457 h 6858000"/>
              <a:gd name="connsiteX30-2325" fmla="*/ 5254863 w 6128435"/>
              <a:gd name="connsiteY30-2326" fmla="*/ 1598311 h 6858000"/>
              <a:gd name="connsiteX31-2327" fmla="*/ 5263491 w 6128435"/>
              <a:gd name="connsiteY31-2328" fmla="*/ 1614889 h 6858000"/>
              <a:gd name="connsiteX32-2329" fmla="*/ 5250095 w 6128435"/>
              <a:gd name="connsiteY32-2330" fmla="*/ 1655519 h 6858000"/>
              <a:gd name="connsiteX33-2331" fmla="*/ 5259788 w 6128435"/>
              <a:gd name="connsiteY33-2332" fmla="*/ 1701198 h 6858000"/>
              <a:gd name="connsiteX34-2333" fmla="*/ 5255696 w 6128435"/>
              <a:gd name="connsiteY34-2334" fmla="*/ 1880842 h 6858000"/>
              <a:gd name="connsiteX35-2335" fmla="*/ 5280947 w 6128435"/>
              <a:gd name="connsiteY35-2336" fmla="*/ 1904438 h 6858000"/>
              <a:gd name="connsiteX36-2337" fmla="*/ 5288486 w 6128435"/>
              <a:gd name="connsiteY36-2338" fmla="*/ 1976575 h 6858000"/>
              <a:gd name="connsiteX37-2339" fmla="*/ 5252592 w 6128435"/>
              <a:gd name="connsiteY37-2340" fmla="*/ 2092210 h 6858000"/>
              <a:gd name="connsiteX38-2341" fmla="*/ 5264303 w 6128435"/>
              <a:gd name="connsiteY38-2342" fmla="*/ 2225157 h 6858000"/>
              <a:gd name="connsiteX39-2343" fmla="*/ 5254949 w 6128435"/>
              <a:gd name="connsiteY39-2344" fmla="*/ 2236160 h 6858000"/>
              <a:gd name="connsiteX40-2345" fmla="*/ 5250104 w 6128435"/>
              <a:gd name="connsiteY40-2346" fmla="*/ 2249166 h 6858000"/>
              <a:gd name="connsiteX41-2347" fmla="*/ 5251214 w 6128435"/>
              <a:gd name="connsiteY41-2348" fmla="*/ 2250944 h 6858000"/>
              <a:gd name="connsiteX42-2349" fmla="*/ 5250644 w 6128435"/>
              <a:gd name="connsiteY42-2350" fmla="*/ 2266619 h 6858000"/>
              <a:gd name="connsiteX43-2351" fmla="*/ 5247111 w 6128435"/>
              <a:gd name="connsiteY43-2352" fmla="*/ 2269679 h 6858000"/>
              <a:gd name="connsiteX44-2353" fmla="*/ 5245653 w 6128435"/>
              <a:gd name="connsiteY44-2354" fmla="*/ 2280317 h 6858000"/>
              <a:gd name="connsiteX45-2355" fmla="*/ 5239901 w 6128435"/>
              <a:gd name="connsiteY45-2356" fmla="*/ 2300961 h 6858000"/>
              <a:gd name="connsiteX46-2357" fmla="*/ 5241522 w 6128435"/>
              <a:gd name="connsiteY46-2358" fmla="*/ 2305114 h 6858000"/>
              <a:gd name="connsiteX47-2359" fmla="*/ 5237050 w 6128435"/>
              <a:gd name="connsiteY47-2360" fmla="*/ 2336703 h 6858000"/>
              <a:gd name="connsiteX48-2361" fmla="*/ 5238267 w 6128435"/>
              <a:gd name="connsiteY48-2362" fmla="*/ 2337277 h 6858000"/>
              <a:gd name="connsiteX49-2363" fmla="*/ 5242602 w 6128435"/>
              <a:gd name="connsiteY49-2364" fmla="*/ 2346782 h 6858000"/>
              <a:gd name="connsiteX50-2365" fmla="*/ 5247963 w 6128435"/>
              <a:gd name="connsiteY50-2366" fmla="*/ 2364638 h 6858000"/>
              <a:gd name="connsiteX51-2367" fmla="*/ 5276175 w 6128435"/>
              <a:gd name="connsiteY51-2368" fmla="*/ 2407515 h 6858000"/>
              <a:gd name="connsiteX52-2369" fmla="*/ 5271650 w 6128435"/>
              <a:gd name="connsiteY52-2370" fmla="*/ 2440467 h 6858000"/>
              <a:gd name="connsiteX53-2371" fmla="*/ 5271438 w 6128435"/>
              <a:gd name="connsiteY53-2372" fmla="*/ 2447186 h 6858000"/>
              <a:gd name="connsiteX54-2373" fmla="*/ 5271722 w 6128435"/>
              <a:gd name="connsiteY54-2374" fmla="*/ 2447359 h 6858000"/>
              <a:gd name="connsiteX55-2375" fmla="*/ 5272069 w 6128435"/>
              <a:gd name="connsiteY55-2376" fmla="*/ 2454523 h 6858000"/>
              <a:gd name="connsiteX56-2377" fmla="*/ 5271049 w 6128435"/>
              <a:gd name="connsiteY56-2378" fmla="*/ 2459442 h 6858000"/>
              <a:gd name="connsiteX57-2379" fmla="*/ 5270636 w 6128435"/>
              <a:gd name="connsiteY57-2380" fmla="*/ 2472481 h 6858000"/>
              <a:gd name="connsiteX58-2381" fmla="*/ 5272406 w 6128435"/>
              <a:gd name="connsiteY58-2382" fmla="*/ 2477221 h 6858000"/>
              <a:gd name="connsiteX59-2383" fmla="*/ 5307538 w 6128435"/>
              <a:gd name="connsiteY59-2384" fmla="*/ 2514685 h 6858000"/>
              <a:gd name="connsiteX60-2385" fmla="*/ 5337604 w 6128435"/>
              <a:gd name="connsiteY60-2386" fmla="*/ 2597632 h 6858000"/>
              <a:gd name="connsiteX61-2387" fmla="*/ 5407503 w 6128435"/>
              <a:gd name="connsiteY61-2388" fmla="*/ 2786290 h 6858000"/>
              <a:gd name="connsiteX62-2389" fmla="*/ 5407356 w 6128435"/>
              <a:gd name="connsiteY62-2390" fmla="*/ 2787545 h 6858000"/>
              <a:gd name="connsiteX63-2391" fmla="*/ 5411130 w 6128435"/>
              <a:gd name="connsiteY63-2392" fmla="*/ 2788640 h 6858000"/>
              <a:gd name="connsiteX64-2393" fmla="*/ 5416439 w 6128435"/>
              <a:gd name="connsiteY64-2394" fmla="*/ 2805666 h 6858000"/>
              <a:gd name="connsiteX65-2395" fmla="*/ 5416589 w 6128435"/>
              <a:gd name="connsiteY65-2396" fmla="*/ 2810822 h 6858000"/>
              <a:gd name="connsiteX66-2397" fmla="*/ 5418542 w 6128435"/>
              <a:gd name="connsiteY66-2398" fmla="*/ 2817745 h 6858000"/>
              <a:gd name="connsiteX67-2399" fmla="*/ 5418847 w 6128435"/>
              <a:gd name="connsiteY67-2400" fmla="*/ 2817825 h 6858000"/>
              <a:gd name="connsiteX68-2401" fmla="*/ 5423364 w 6128435"/>
              <a:gd name="connsiteY68-2402" fmla="*/ 2858292 h 6858000"/>
              <a:gd name="connsiteX69-2403" fmla="*/ 5479298 w 6128435"/>
              <a:gd name="connsiteY69-2404" fmla="*/ 2947791 h 6858000"/>
              <a:gd name="connsiteX70-2405" fmla="*/ 5481770 w 6128435"/>
              <a:gd name="connsiteY70-2406" fmla="*/ 2951352 h 6858000"/>
              <a:gd name="connsiteX71-2407" fmla="*/ 5481013 w 6128435"/>
              <a:gd name="connsiteY71-2408" fmla="*/ 2973461 h 6858000"/>
              <a:gd name="connsiteX72-2409" fmla="*/ 5482045 w 6128435"/>
              <a:gd name="connsiteY72-2410" fmla="*/ 2984371 h 6858000"/>
              <a:gd name="connsiteX73-2411" fmla="*/ 5479405 w 6128435"/>
              <a:gd name="connsiteY73-2412" fmla="*/ 2988507 h 6858000"/>
              <a:gd name="connsiteX74-2413" fmla="*/ 5482415 w 6128435"/>
              <a:gd name="connsiteY74-2414" fmla="*/ 3004079 h 6858000"/>
              <a:gd name="connsiteX75-2415" fmla="*/ 5483865 w 6128435"/>
              <a:gd name="connsiteY75-2416" fmla="*/ 3005467 h 6858000"/>
              <a:gd name="connsiteX76-2417" fmla="*/ 5482236 w 6128435"/>
              <a:gd name="connsiteY76-2418" fmla="*/ 3019791 h 6858000"/>
              <a:gd name="connsiteX77-2419" fmla="*/ 5475895 w 6128435"/>
              <a:gd name="connsiteY77-2420" fmla="*/ 3033578 h 6858000"/>
              <a:gd name="connsiteX78-2421" fmla="*/ 5477595 w 6128435"/>
              <a:gd name="connsiteY78-2422" fmla="*/ 3250534 h 6858000"/>
              <a:gd name="connsiteX79-2423" fmla="*/ 5532836 w 6128435"/>
              <a:gd name="connsiteY79-2424" fmla="*/ 3353840 h 6858000"/>
              <a:gd name="connsiteX80-2425" fmla="*/ 5561229 w 6128435"/>
              <a:gd name="connsiteY80-2426" fmla="*/ 3395784 h 6858000"/>
              <a:gd name="connsiteX81-2427" fmla="*/ 5589758 w 6128435"/>
              <a:gd name="connsiteY81-2428" fmla="*/ 3506453 h 6858000"/>
              <a:gd name="connsiteX82-2429" fmla="*/ 5596144 w 6128435"/>
              <a:gd name="connsiteY82-2430" fmla="*/ 3534624 h 6858000"/>
              <a:gd name="connsiteX83-2431" fmla="*/ 5597750 w 6128435"/>
              <a:gd name="connsiteY83-2432" fmla="*/ 3534129 h 6858000"/>
              <a:gd name="connsiteX84-2433" fmla="*/ 5599700 w 6128435"/>
              <a:gd name="connsiteY84-2434" fmla="*/ 3547221 h 6858000"/>
              <a:gd name="connsiteX85-2435" fmla="*/ 5615031 w 6128435"/>
              <a:gd name="connsiteY85-2436" fmla="*/ 3557482 h 6858000"/>
              <a:gd name="connsiteX86-2437" fmla="*/ 5618377 w 6128435"/>
              <a:gd name="connsiteY86-2438" fmla="*/ 3588431 h 6858000"/>
              <a:gd name="connsiteX87-2439" fmla="*/ 5612155 w 6128435"/>
              <a:gd name="connsiteY87-2440" fmla="*/ 3589869 h 6858000"/>
              <a:gd name="connsiteX88-2441" fmla="*/ 5620843 w 6128435"/>
              <a:gd name="connsiteY88-2442" fmla="*/ 3606745 h 6858000"/>
              <a:gd name="connsiteX89-2443" fmla="*/ 5655472 w 6128435"/>
              <a:gd name="connsiteY89-2444" fmla="*/ 3678877 h 6858000"/>
              <a:gd name="connsiteX90-2445" fmla="*/ 5680448 w 6128435"/>
              <a:gd name="connsiteY90-2446" fmla="*/ 3717760 h 6858000"/>
              <a:gd name="connsiteX91-2447" fmla="*/ 5683015 w 6128435"/>
              <a:gd name="connsiteY91-2448" fmla="*/ 3762025 h 6858000"/>
              <a:gd name="connsiteX92-2449" fmla="*/ 5696643 w 6128435"/>
              <a:gd name="connsiteY92-2450" fmla="*/ 3773888 h 6858000"/>
              <a:gd name="connsiteX93-2451" fmla="*/ 5699203 w 6128435"/>
              <a:gd name="connsiteY93-2452" fmla="*/ 3775823 h 6858000"/>
              <a:gd name="connsiteX94-2453" fmla="*/ 5704824 w 6128435"/>
              <a:gd name="connsiteY94-2454" fmla="*/ 3785966 h 6858000"/>
              <a:gd name="connsiteX95-2455" fmla="*/ 5712204 w 6128435"/>
              <a:gd name="connsiteY95-2456" fmla="*/ 3785830 h 6858000"/>
              <a:gd name="connsiteX96-2457" fmla="*/ 5724816 w 6128435"/>
              <a:gd name="connsiteY96-2458" fmla="*/ 3798949 h 6858000"/>
              <a:gd name="connsiteX97-2459" fmla="*/ 5733539 w 6128435"/>
              <a:gd name="connsiteY97-2460" fmla="*/ 3818457 h 6858000"/>
              <a:gd name="connsiteX98-2461" fmla="*/ 5768491 w 6128435"/>
              <a:gd name="connsiteY98-2462" fmla="*/ 3914399 h 6858000"/>
              <a:gd name="connsiteX99-2463" fmla="*/ 5793123 w 6128435"/>
              <a:gd name="connsiteY99-2464" fmla="*/ 3969952 h 6858000"/>
              <a:gd name="connsiteX100-2465" fmla="*/ 5808321 w 6128435"/>
              <a:gd name="connsiteY100-2466" fmla="*/ 3988153 h 6858000"/>
              <a:gd name="connsiteX101-2467" fmla="*/ 5825621 w 6128435"/>
              <a:gd name="connsiteY101-2468" fmla="*/ 4015525 h 6858000"/>
              <a:gd name="connsiteX102-2469" fmla="*/ 5860672 w 6128435"/>
              <a:gd name="connsiteY102-2470" fmla="*/ 4061579 h 6858000"/>
              <a:gd name="connsiteX103-2471" fmla="*/ 5872173 w 6128435"/>
              <a:gd name="connsiteY103-2472" fmla="*/ 4088497 h 6858000"/>
              <a:gd name="connsiteX104-2473" fmla="*/ 5883705 w 6128435"/>
              <a:gd name="connsiteY104-2474" fmla="*/ 4101899 h 6858000"/>
              <a:gd name="connsiteX105-2475" fmla="*/ 5885314 w 6128435"/>
              <a:gd name="connsiteY105-2476" fmla="*/ 4108387 h 6858000"/>
              <a:gd name="connsiteX106-2477" fmla="*/ 5894095 w 6128435"/>
              <a:gd name="connsiteY106-2478" fmla="*/ 4128857 h 6858000"/>
              <a:gd name="connsiteX107-2479" fmla="*/ 5898339 w 6128435"/>
              <a:gd name="connsiteY107-2480" fmla="*/ 4140800 h 6858000"/>
              <a:gd name="connsiteX108-2481" fmla="*/ 5899734 w 6128435"/>
              <a:gd name="connsiteY108-2482" fmla="*/ 4145632 h 6858000"/>
              <a:gd name="connsiteX109-2483" fmla="*/ 5897098 w 6128435"/>
              <a:gd name="connsiteY109-2484" fmla="*/ 4157819 h 6858000"/>
              <a:gd name="connsiteX110-2485" fmla="*/ 5903513 w 6128435"/>
              <a:gd name="connsiteY110-2486" fmla="*/ 4187661 h 6858000"/>
              <a:gd name="connsiteX111-2487" fmla="*/ 5917114 w 6128435"/>
              <a:gd name="connsiteY111-2488" fmla="*/ 4213096 h 6858000"/>
              <a:gd name="connsiteX112-2489" fmla="*/ 5921153 w 6128435"/>
              <a:gd name="connsiteY112-2490" fmla="*/ 4236222 h 6858000"/>
              <a:gd name="connsiteX113-2491" fmla="*/ 5924233 w 6128435"/>
              <a:gd name="connsiteY113-2492" fmla="*/ 4242060 h 6858000"/>
              <a:gd name="connsiteX114-2493" fmla="*/ 5928910 w 6128435"/>
              <a:gd name="connsiteY114-2494" fmla="*/ 4300973 h 6858000"/>
              <a:gd name="connsiteX115-2495" fmla="*/ 5939320 w 6128435"/>
              <a:gd name="connsiteY115-2496" fmla="*/ 4340435 h 6858000"/>
              <a:gd name="connsiteX116-2497" fmla="*/ 5946705 w 6128435"/>
              <a:gd name="connsiteY116-2498" fmla="*/ 4428051 h 6858000"/>
              <a:gd name="connsiteX117-2499" fmla="*/ 5949261 w 6128435"/>
              <a:gd name="connsiteY117-2500" fmla="*/ 4449185 h 6858000"/>
              <a:gd name="connsiteX118-2501" fmla="*/ 5957504 w 6128435"/>
              <a:gd name="connsiteY118-2502" fmla="*/ 4465911 h 6858000"/>
              <a:gd name="connsiteX119-2503" fmla="*/ 5964689 w 6128435"/>
              <a:gd name="connsiteY119-2504" fmla="*/ 4468532 h 6858000"/>
              <a:gd name="connsiteX120-2505" fmla="*/ 5967062 w 6128435"/>
              <a:gd name="connsiteY120-2506" fmla="*/ 4479923 h 6858000"/>
              <a:gd name="connsiteX121-2507" fmla="*/ 5968960 w 6128435"/>
              <a:gd name="connsiteY121-2508" fmla="*/ 4482655 h 6858000"/>
              <a:gd name="connsiteX122-2509" fmla="*/ 5978567 w 6128435"/>
              <a:gd name="connsiteY122-2510" fmla="*/ 4498605 h 6858000"/>
              <a:gd name="connsiteX123-2511" fmla="*/ 5980106 w 6128435"/>
              <a:gd name="connsiteY123-2512" fmla="*/ 4585087 h 6858000"/>
              <a:gd name="connsiteX124-2513" fmla="*/ 5998138 w 6128435"/>
              <a:gd name="connsiteY124-2514" fmla="*/ 4697518 h 6858000"/>
              <a:gd name="connsiteX125-2515" fmla="*/ 6013516 w 6128435"/>
              <a:gd name="connsiteY125-2516" fmla="*/ 4786619 h 6858000"/>
              <a:gd name="connsiteX126-2517" fmla="*/ 6025404 w 6128435"/>
              <a:gd name="connsiteY126-2518" fmla="*/ 4858148 h 6858000"/>
              <a:gd name="connsiteX127-2519" fmla="*/ 6007749 w 6128435"/>
              <a:gd name="connsiteY127-2520" fmla="*/ 4964715 h 6858000"/>
              <a:gd name="connsiteX128-2521" fmla="*/ 6005269 w 6128435"/>
              <a:gd name="connsiteY128-2522" fmla="*/ 5150567 h 6858000"/>
              <a:gd name="connsiteX129-2523" fmla="*/ 6001127 w 6128435"/>
              <a:gd name="connsiteY129-2524" fmla="*/ 5164609 h 6858000"/>
              <a:gd name="connsiteX130-2525" fmla="*/ 5996647 w 6128435"/>
              <a:gd name="connsiteY130-2526" fmla="*/ 5185640 h 6858000"/>
              <a:gd name="connsiteX131-2527" fmla="*/ 5998514 w 6128435"/>
              <a:gd name="connsiteY131-2528" fmla="*/ 5189673 h 6858000"/>
              <a:gd name="connsiteX132-2529" fmla="*/ 5995970 w 6128435"/>
              <a:gd name="connsiteY132-2530" fmla="*/ 5221547 h 6858000"/>
              <a:gd name="connsiteX133-2531" fmla="*/ 5997218 w 6128435"/>
              <a:gd name="connsiteY133-2532" fmla="*/ 5222031 h 6858000"/>
              <a:gd name="connsiteX134-2533" fmla="*/ 6002116 w 6128435"/>
              <a:gd name="connsiteY134-2534" fmla="*/ 5231223 h 6858000"/>
              <a:gd name="connsiteX135-2535" fmla="*/ 6008541 w 6128435"/>
              <a:gd name="connsiteY135-2536" fmla="*/ 5248680 h 6858000"/>
              <a:gd name="connsiteX136-2537" fmla="*/ 6039260 w 6128435"/>
              <a:gd name="connsiteY136-2538" fmla="*/ 5289518 h 6858000"/>
              <a:gd name="connsiteX137-2539" fmla="*/ 6036748 w 6128435"/>
              <a:gd name="connsiteY137-2540" fmla="*/ 5322752 h 6858000"/>
              <a:gd name="connsiteX138-2541" fmla="*/ 6036943 w 6128435"/>
              <a:gd name="connsiteY138-2542" fmla="*/ 5329480 h 6858000"/>
              <a:gd name="connsiteX139-2543" fmla="*/ 6037236 w 6128435"/>
              <a:gd name="connsiteY139-2544" fmla="*/ 5329634 h 6858000"/>
              <a:gd name="connsiteX140-2545" fmla="*/ 6038019 w 6128435"/>
              <a:gd name="connsiteY140-2546" fmla="*/ 5336764 h 6858000"/>
              <a:gd name="connsiteX141-2547" fmla="*/ 6037298 w 6128435"/>
              <a:gd name="connsiteY141-2548" fmla="*/ 5341753 h 6858000"/>
              <a:gd name="connsiteX142-2549" fmla="*/ 6037677 w 6128435"/>
              <a:gd name="connsiteY142-2550" fmla="*/ 5354807 h 6858000"/>
              <a:gd name="connsiteX143-2551" fmla="*/ 6039728 w 6128435"/>
              <a:gd name="connsiteY143-2552" fmla="*/ 5359416 h 6858000"/>
              <a:gd name="connsiteX144-2553" fmla="*/ 6043311 w 6128435"/>
              <a:gd name="connsiteY144-2554" fmla="*/ 5361407 h 6858000"/>
              <a:gd name="connsiteX145-2555" fmla="*/ 6042954 w 6128435"/>
              <a:gd name="connsiteY145-2556" fmla="*/ 5362576 h 6858000"/>
              <a:gd name="connsiteX146-2557" fmla="*/ 6053435 w 6128435"/>
              <a:gd name="connsiteY146-2558" fmla="*/ 5387547 h 6858000"/>
              <a:gd name="connsiteX147-2559" fmla="*/ 6065933 w 6128435"/>
              <a:gd name="connsiteY147-2560" fmla="*/ 5443002 h 6858000"/>
              <a:gd name="connsiteX148-2561" fmla="*/ 6068640 w 6128435"/>
              <a:gd name="connsiteY148-2562" fmla="*/ 5474503 h 6858000"/>
              <a:gd name="connsiteX149-2563" fmla="*/ 6080922 w 6128435"/>
              <a:gd name="connsiteY149-2564" fmla="*/ 5561070 h 6858000"/>
              <a:gd name="connsiteX150-2565" fmla="*/ 6096949 w 6128435"/>
              <a:gd name="connsiteY150-2566" fmla="*/ 5648179 h 6858000"/>
              <a:gd name="connsiteX151-2567" fmla="*/ 6125703 w 6128435"/>
              <a:gd name="connsiteY151-2568" fmla="*/ 5692894 h 6858000"/>
              <a:gd name="connsiteX152-2569" fmla="*/ 6126670 w 6128435"/>
              <a:gd name="connsiteY152-2570" fmla="*/ 5697882 h 6858000"/>
              <a:gd name="connsiteX153-2571" fmla="*/ 6124061 w 6128435"/>
              <a:gd name="connsiteY153-2572" fmla="*/ 5710294 h 6858000"/>
              <a:gd name="connsiteX154-2573" fmla="*/ 6122213 w 6128435"/>
              <a:gd name="connsiteY154-2574" fmla="*/ 5714762 h 6858000"/>
              <a:gd name="connsiteX155-2575" fmla="*/ 6121353 w 6128435"/>
              <a:gd name="connsiteY155-2576" fmla="*/ 5721725 h 6858000"/>
              <a:gd name="connsiteX156-2577" fmla="*/ 6121607 w 6128435"/>
              <a:gd name="connsiteY156-2578" fmla="*/ 5721959 h 6858000"/>
              <a:gd name="connsiteX157-2579" fmla="*/ 6120262 w 6128435"/>
              <a:gd name="connsiteY157-2580" fmla="*/ 5728358 h 6858000"/>
              <a:gd name="connsiteX158-2581" fmla="*/ 6110194 w 6128435"/>
              <a:gd name="connsiteY158-2582" fmla="*/ 5758853 h 6858000"/>
              <a:gd name="connsiteX159-2583" fmla="*/ 6127519 w 6128435"/>
              <a:gd name="connsiteY159-2584" fmla="*/ 5865775 h 6858000"/>
              <a:gd name="connsiteX160-2585" fmla="*/ 6128435 w 6128435"/>
              <a:gd name="connsiteY160-2586" fmla="*/ 5870164 h 6858000"/>
              <a:gd name="connsiteX161-2587" fmla="*/ 6119217 w 6128435"/>
              <a:gd name="connsiteY161-2588" fmla="*/ 5888542 h 6858000"/>
              <a:gd name="connsiteX162-2589" fmla="*/ 6115966 w 6128435"/>
              <a:gd name="connsiteY162-2590" fmla="*/ 5898387 h 6858000"/>
              <a:gd name="connsiteX163-2591" fmla="*/ 6111924 w 6128435"/>
              <a:gd name="connsiteY163-2592" fmla="*/ 5900444 h 6858000"/>
              <a:gd name="connsiteX164-2593" fmla="*/ 6108716 w 6128435"/>
              <a:gd name="connsiteY164-2594" fmla="*/ 5915345 h 6858000"/>
              <a:gd name="connsiteX165-2595" fmla="*/ 6109524 w 6128435"/>
              <a:gd name="connsiteY165-2596" fmla="*/ 5917328 h 6858000"/>
              <a:gd name="connsiteX166-2597" fmla="*/ 6102493 w 6128435"/>
              <a:gd name="connsiteY166-2598" fmla="*/ 5928602 h 6858000"/>
              <a:gd name="connsiteX167-2599" fmla="*/ 6056863 w 6128435"/>
              <a:gd name="connsiteY167-2600" fmla="*/ 6000643 h 6858000"/>
              <a:gd name="connsiteX168-2601" fmla="*/ 6045436 w 6128435"/>
              <a:gd name="connsiteY168-2602" fmla="*/ 6124480 h 6858000"/>
              <a:gd name="connsiteX169-2603" fmla="*/ 6030489 w 6128435"/>
              <a:gd name="connsiteY169-2604" fmla="*/ 6317666 h 6858000"/>
              <a:gd name="connsiteX170-2605" fmla="*/ 6007492 w 6128435"/>
              <a:gd name="connsiteY170-2606" fmla="*/ 6440818 h 6858000"/>
              <a:gd name="connsiteX171-2607" fmla="*/ 6009467 w 6128435"/>
              <a:gd name="connsiteY171-2608" fmla="*/ 6487076 h 6858000"/>
              <a:gd name="connsiteX172-2609" fmla="*/ 5995064 w 6128435"/>
              <a:gd name="connsiteY172-2610" fmla="*/ 6540791 h 6858000"/>
              <a:gd name="connsiteX173-2611" fmla="*/ 5996309 w 6128435"/>
              <a:gd name="connsiteY173-2612" fmla="*/ 6543961 h 6858000"/>
              <a:gd name="connsiteX174-2613" fmla="*/ 5996048 w 6128435"/>
              <a:gd name="connsiteY174-2614" fmla="*/ 6555444 h 6858000"/>
              <a:gd name="connsiteX175-2615" fmla="*/ 6002524 w 6128435"/>
              <a:gd name="connsiteY175-2616" fmla="*/ 6560188 h 6858000"/>
              <a:gd name="connsiteX176-2617" fmla="*/ 6006823 w 6128435"/>
              <a:gd name="connsiteY176-2618" fmla="*/ 6578546 h 6858000"/>
              <a:gd name="connsiteX177-2619" fmla="*/ 6004510 w 6128435"/>
              <a:gd name="connsiteY177-2620" fmla="*/ 6599256 h 6858000"/>
              <a:gd name="connsiteX178-2621" fmla="*/ 5986207 w 6128435"/>
              <a:gd name="connsiteY178-2622" fmla="*/ 6695855 h 6858000"/>
              <a:gd name="connsiteX179-2623" fmla="*/ 5979428 w 6128435"/>
              <a:gd name="connsiteY179-2624" fmla="*/ 6754678 h 6858000"/>
              <a:gd name="connsiteX180-2625" fmla="*/ 5983398 w 6128435"/>
              <a:gd name="connsiteY180-2626" fmla="*/ 6778641 h 6858000"/>
              <a:gd name="connsiteX181-2627" fmla="*/ 5984543 w 6128435"/>
              <a:gd name="connsiteY181-2628" fmla="*/ 6811016 h 6858000"/>
              <a:gd name="connsiteX182-2629" fmla="*/ 5981802 w 6128435"/>
              <a:gd name="connsiteY182-2630" fmla="*/ 6838578 h 6858000"/>
              <a:gd name="connsiteX183-2631" fmla="*/ 5979671 w 6128435"/>
              <a:gd name="connsiteY183-2632" fmla="*/ 6858000 h 6858000"/>
              <a:gd name="connsiteX184-2633" fmla="*/ 0 w 6128435"/>
              <a:gd name="connsiteY184-2634" fmla="*/ 6858000 h 6858000"/>
              <a:gd name="connsiteX185-2635" fmla="*/ 0 w 6128435"/>
              <a:gd name="connsiteY185-2636" fmla="*/ 0 h 6858000"/>
              <a:gd name="connsiteX0-2637" fmla="*/ 0 w 6128435"/>
              <a:gd name="connsiteY0-2638" fmla="*/ 0 h 6858000"/>
              <a:gd name="connsiteX1-2639" fmla="*/ 4965888 w 6128435"/>
              <a:gd name="connsiteY1-2640" fmla="*/ 0 h 6858000"/>
              <a:gd name="connsiteX2-2641" fmla="*/ 4967767 w 6128435"/>
              <a:gd name="connsiteY2-2642" fmla="*/ 7930 h 6858000"/>
              <a:gd name="connsiteX3-2643" fmla="*/ 4979444 w 6128435"/>
              <a:gd name="connsiteY3-2644" fmla="*/ 43921 h 6858000"/>
              <a:gd name="connsiteX4-2645" fmla="*/ 5021173 w 6128435"/>
              <a:gd name="connsiteY4-2646" fmla="*/ 123738 h 6858000"/>
              <a:gd name="connsiteX5-2647" fmla="*/ 5075458 w 6128435"/>
              <a:gd name="connsiteY5-2648" fmla="*/ 264355 h 6858000"/>
              <a:gd name="connsiteX6-2649" fmla="*/ 5081175 w 6128435"/>
              <a:gd name="connsiteY6-2650" fmla="*/ 277448 h 6858000"/>
              <a:gd name="connsiteX7-2651" fmla="*/ 5097011 w 6128435"/>
              <a:gd name="connsiteY7-2652" fmla="*/ 355616 h 6858000"/>
              <a:gd name="connsiteX8-2653" fmla="*/ 5130982 w 6128435"/>
              <a:gd name="connsiteY8-2654" fmla="*/ 412030 h 6858000"/>
              <a:gd name="connsiteX9-2655" fmla="*/ 5153000 w 6128435"/>
              <a:gd name="connsiteY9-2656" fmla="*/ 507134 h 6858000"/>
              <a:gd name="connsiteX10-2657" fmla="*/ 5171282 w 6128435"/>
              <a:gd name="connsiteY10-2658" fmla="*/ 602071 h 6858000"/>
              <a:gd name="connsiteX11-2659" fmla="*/ 5176196 w 6128435"/>
              <a:gd name="connsiteY11-2660" fmla="*/ 636822 h 6858000"/>
              <a:gd name="connsiteX12-2661" fmla="*/ 5201957 w 6128435"/>
              <a:gd name="connsiteY12-2662" fmla="*/ 736835 h 6858000"/>
              <a:gd name="connsiteX13-2663" fmla="*/ 5185452 w 6128435"/>
              <a:gd name="connsiteY13-2664" fmla="*/ 745392 h 6858000"/>
              <a:gd name="connsiteX14-2665" fmla="*/ 5189051 w 6128435"/>
              <a:gd name="connsiteY14-2666" fmla="*/ 782518 h 6858000"/>
              <a:gd name="connsiteX15-2667" fmla="*/ 5210428 w 6128435"/>
              <a:gd name="connsiteY15-2668" fmla="*/ 815772 h 6858000"/>
              <a:gd name="connsiteX16-2669" fmla="*/ 5221088 w 6128435"/>
              <a:gd name="connsiteY16-2670" fmla="*/ 860193 h 6858000"/>
              <a:gd name="connsiteX17-2671" fmla="*/ 5227653 w 6128435"/>
              <a:gd name="connsiteY17-2672" fmla="*/ 886709 h 6858000"/>
              <a:gd name="connsiteX18-2673" fmla="*/ 5230806 w 6128435"/>
              <a:gd name="connsiteY18-2674" fmla="*/ 961354 h 6858000"/>
              <a:gd name="connsiteX19-2675" fmla="*/ 5201018 w 6128435"/>
              <a:gd name="connsiteY19-2676" fmla="*/ 1095027 h 6858000"/>
              <a:gd name="connsiteX20-2677" fmla="*/ 5202153 w 6128435"/>
              <a:gd name="connsiteY20-2678" fmla="*/ 1133224 h 6858000"/>
              <a:gd name="connsiteX21-2679" fmla="*/ 5207370 w 6128435"/>
              <a:gd name="connsiteY21-2680" fmla="*/ 1138097 h 6858000"/>
              <a:gd name="connsiteX22-2681" fmla="*/ 5189234 w 6128435"/>
              <a:gd name="connsiteY22-2682" fmla="*/ 1193495 h 6858000"/>
              <a:gd name="connsiteX23-2683" fmla="*/ 5202769 w 6128435"/>
              <a:gd name="connsiteY23-2684" fmla="*/ 1269450 h 6858000"/>
              <a:gd name="connsiteX24-2685" fmla="*/ 5225968 w 6128435"/>
              <a:gd name="connsiteY24-2686" fmla="*/ 1357994 h 6858000"/>
              <a:gd name="connsiteX25-2687" fmla="*/ 5233819 w 6128435"/>
              <a:gd name="connsiteY25-2688" fmla="*/ 1380922 h 6858000"/>
              <a:gd name="connsiteX26-2689" fmla="*/ 5237226 w 6128435"/>
              <a:gd name="connsiteY26-2690" fmla="*/ 1441327 h 6858000"/>
              <a:gd name="connsiteX27-2691" fmla="*/ 5244434 w 6128435"/>
              <a:gd name="connsiteY27-2692" fmla="*/ 1580810 h 6858000"/>
              <a:gd name="connsiteX28-2693" fmla="*/ 5251453 w 6128435"/>
              <a:gd name="connsiteY28-2694" fmla="*/ 1583934 h 6858000"/>
              <a:gd name="connsiteX29-2695" fmla="*/ 5253136 w 6128435"/>
              <a:gd name="connsiteY29-2696" fmla="*/ 1595457 h 6858000"/>
              <a:gd name="connsiteX30-2697" fmla="*/ 5254863 w 6128435"/>
              <a:gd name="connsiteY30-2698" fmla="*/ 1598311 h 6858000"/>
              <a:gd name="connsiteX31-2699" fmla="*/ 5263491 w 6128435"/>
              <a:gd name="connsiteY31-2700" fmla="*/ 1614889 h 6858000"/>
              <a:gd name="connsiteX32-2701" fmla="*/ 5250095 w 6128435"/>
              <a:gd name="connsiteY32-2702" fmla="*/ 1655519 h 6858000"/>
              <a:gd name="connsiteX33-2703" fmla="*/ 5259788 w 6128435"/>
              <a:gd name="connsiteY33-2704" fmla="*/ 1701198 h 6858000"/>
              <a:gd name="connsiteX34-2705" fmla="*/ 5255696 w 6128435"/>
              <a:gd name="connsiteY34-2706" fmla="*/ 1880842 h 6858000"/>
              <a:gd name="connsiteX35-2707" fmla="*/ 5280947 w 6128435"/>
              <a:gd name="connsiteY35-2708" fmla="*/ 1904438 h 6858000"/>
              <a:gd name="connsiteX36-2709" fmla="*/ 5252592 w 6128435"/>
              <a:gd name="connsiteY36-2710" fmla="*/ 2092210 h 6858000"/>
              <a:gd name="connsiteX37-2711" fmla="*/ 5264303 w 6128435"/>
              <a:gd name="connsiteY37-2712" fmla="*/ 2225157 h 6858000"/>
              <a:gd name="connsiteX38-2713" fmla="*/ 5254949 w 6128435"/>
              <a:gd name="connsiteY38-2714" fmla="*/ 2236160 h 6858000"/>
              <a:gd name="connsiteX39-2715" fmla="*/ 5250104 w 6128435"/>
              <a:gd name="connsiteY39-2716" fmla="*/ 2249166 h 6858000"/>
              <a:gd name="connsiteX40-2717" fmla="*/ 5251214 w 6128435"/>
              <a:gd name="connsiteY40-2718" fmla="*/ 2250944 h 6858000"/>
              <a:gd name="connsiteX41-2719" fmla="*/ 5250644 w 6128435"/>
              <a:gd name="connsiteY41-2720" fmla="*/ 2266619 h 6858000"/>
              <a:gd name="connsiteX42-2721" fmla="*/ 5247111 w 6128435"/>
              <a:gd name="connsiteY42-2722" fmla="*/ 2269679 h 6858000"/>
              <a:gd name="connsiteX43-2723" fmla="*/ 5245653 w 6128435"/>
              <a:gd name="connsiteY43-2724" fmla="*/ 2280317 h 6858000"/>
              <a:gd name="connsiteX44-2725" fmla="*/ 5239901 w 6128435"/>
              <a:gd name="connsiteY44-2726" fmla="*/ 2300961 h 6858000"/>
              <a:gd name="connsiteX45-2727" fmla="*/ 5241522 w 6128435"/>
              <a:gd name="connsiteY45-2728" fmla="*/ 2305114 h 6858000"/>
              <a:gd name="connsiteX46-2729" fmla="*/ 5237050 w 6128435"/>
              <a:gd name="connsiteY46-2730" fmla="*/ 2336703 h 6858000"/>
              <a:gd name="connsiteX47-2731" fmla="*/ 5238267 w 6128435"/>
              <a:gd name="connsiteY47-2732" fmla="*/ 2337277 h 6858000"/>
              <a:gd name="connsiteX48-2733" fmla="*/ 5242602 w 6128435"/>
              <a:gd name="connsiteY48-2734" fmla="*/ 2346782 h 6858000"/>
              <a:gd name="connsiteX49-2735" fmla="*/ 5247963 w 6128435"/>
              <a:gd name="connsiteY49-2736" fmla="*/ 2364638 h 6858000"/>
              <a:gd name="connsiteX50-2737" fmla="*/ 5276175 w 6128435"/>
              <a:gd name="connsiteY50-2738" fmla="*/ 2407515 h 6858000"/>
              <a:gd name="connsiteX51-2739" fmla="*/ 5271650 w 6128435"/>
              <a:gd name="connsiteY51-2740" fmla="*/ 2440467 h 6858000"/>
              <a:gd name="connsiteX52-2741" fmla="*/ 5271438 w 6128435"/>
              <a:gd name="connsiteY52-2742" fmla="*/ 2447186 h 6858000"/>
              <a:gd name="connsiteX53-2743" fmla="*/ 5271722 w 6128435"/>
              <a:gd name="connsiteY53-2744" fmla="*/ 2447359 h 6858000"/>
              <a:gd name="connsiteX54-2745" fmla="*/ 5272069 w 6128435"/>
              <a:gd name="connsiteY54-2746" fmla="*/ 2454523 h 6858000"/>
              <a:gd name="connsiteX55-2747" fmla="*/ 5271049 w 6128435"/>
              <a:gd name="connsiteY55-2748" fmla="*/ 2459442 h 6858000"/>
              <a:gd name="connsiteX56-2749" fmla="*/ 5270636 w 6128435"/>
              <a:gd name="connsiteY56-2750" fmla="*/ 2472481 h 6858000"/>
              <a:gd name="connsiteX57-2751" fmla="*/ 5272406 w 6128435"/>
              <a:gd name="connsiteY57-2752" fmla="*/ 2477221 h 6858000"/>
              <a:gd name="connsiteX58-2753" fmla="*/ 5307538 w 6128435"/>
              <a:gd name="connsiteY58-2754" fmla="*/ 2514685 h 6858000"/>
              <a:gd name="connsiteX59-2755" fmla="*/ 5337604 w 6128435"/>
              <a:gd name="connsiteY59-2756" fmla="*/ 2597632 h 6858000"/>
              <a:gd name="connsiteX60-2757" fmla="*/ 5407503 w 6128435"/>
              <a:gd name="connsiteY60-2758" fmla="*/ 2786290 h 6858000"/>
              <a:gd name="connsiteX61-2759" fmla="*/ 5407356 w 6128435"/>
              <a:gd name="connsiteY61-2760" fmla="*/ 2787545 h 6858000"/>
              <a:gd name="connsiteX62-2761" fmla="*/ 5411130 w 6128435"/>
              <a:gd name="connsiteY62-2762" fmla="*/ 2788640 h 6858000"/>
              <a:gd name="connsiteX63-2763" fmla="*/ 5416439 w 6128435"/>
              <a:gd name="connsiteY63-2764" fmla="*/ 2805666 h 6858000"/>
              <a:gd name="connsiteX64-2765" fmla="*/ 5416589 w 6128435"/>
              <a:gd name="connsiteY64-2766" fmla="*/ 2810822 h 6858000"/>
              <a:gd name="connsiteX65-2767" fmla="*/ 5418542 w 6128435"/>
              <a:gd name="connsiteY65-2768" fmla="*/ 2817745 h 6858000"/>
              <a:gd name="connsiteX66-2769" fmla="*/ 5418847 w 6128435"/>
              <a:gd name="connsiteY66-2770" fmla="*/ 2817825 h 6858000"/>
              <a:gd name="connsiteX67-2771" fmla="*/ 5423364 w 6128435"/>
              <a:gd name="connsiteY67-2772" fmla="*/ 2858292 h 6858000"/>
              <a:gd name="connsiteX68-2773" fmla="*/ 5479298 w 6128435"/>
              <a:gd name="connsiteY68-2774" fmla="*/ 2947791 h 6858000"/>
              <a:gd name="connsiteX69-2775" fmla="*/ 5481770 w 6128435"/>
              <a:gd name="connsiteY69-2776" fmla="*/ 2951352 h 6858000"/>
              <a:gd name="connsiteX70-2777" fmla="*/ 5481013 w 6128435"/>
              <a:gd name="connsiteY70-2778" fmla="*/ 2973461 h 6858000"/>
              <a:gd name="connsiteX71-2779" fmla="*/ 5482045 w 6128435"/>
              <a:gd name="connsiteY71-2780" fmla="*/ 2984371 h 6858000"/>
              <a:gd name="connsiteX72-2781" fmla="*/ 5479405 w 6128435"/>
              <a:gd name="connsiteY72-2782" fmla="*/ 2988507 h 6858000"/>
              <a:gd name="connsiteX73-2783" fmla="*/ 5482415 w 6128435"/>
              <a:gd name="connsiteY73-2784" fmla="*/ 3004079 h 6858000"/>
              <a:gd name="connsiteX74-2785" fmla="*/ 5483865 w 6128435"/>
              <a:gd name="connsiteY74-2786" fmla="*/ 3005467 h 6858000"/>
              <a:gd name="connsiteX75-2787" fmla="*/ 5482236 w 6128435"/>
              <a:gd name="connsiteY75-2788" fmla="*/ 3019791 h 6858000"/>
              <a:gd name="connsiteX76-2789" fmla="*/ 5475895 w 6128435"/>
              <a:gd name="connsiteY76-2790" fmla="*/ 3033578 h 6858000"/>
              <a:gd name="connsiteX77-2791" fmla="*/ 5477595 w 6128435"/>
              <a:gd name="connsiteY77-2792" fmla="*/ 3250534 h 6858000"/>
              <a:gd name="connsiteX78-2793" fmla="*/ 5532836 w 6128435"/>
              <a:gd name="connsiteY78-2794" fmla="*/ 3353840 h 6858000"/>
              <a:gd name="connsiteX79-2795" fmla="*/ 5561229 w 6128435"/>
              <a:gd name="connsiteY79-2796" fmla="*/ 3395784 h 6858000"/>
              <a:gd name="connsiteX80-2797" fmla="*/ 5589758 w 6128435"/>
              <a:gd name="connsiteY80-2798" fmla="*/ 3506453 h 6858000"/>
              <a:gd name="connsiteX81-2799" fmla="*/ 5596144 w 6128435"/>
              <a:gd name="connsiteY81-2800" fmla="*/ 3534624 h 6858000"/>
              <a:gd name="connsiteX82-2801" fmla="*/ 5597750 w 6128435"/>
              <a:gd name="connsiteY82-2802" fmla="*/ 3534129 h 6858000"/>
              <a:gd name="connsiteX83-2803" fmla="*/ 5599700 w 6128435"/>
              <a:gd name="connsiteY83-2804" fmla="*/ 3547221 h 6858000"/>
              <a:gd name="connsiteX84-2805" fmla="*/ 5615031 w 6128435"/>
              <a:gd name="connsiteY84-2806" fmla="*/ 3557482 h 6858000"/>
              <a:gd name="connsiteX85-2807" fmla="*/ 5618377 w 6128435"/>
              <a:gd name="connsiteY85-2808" fmla="*/ 3588431 h 6858000"/>
              <a:gd name="connsiteX86-2809" fmla="*/ 5612155 w 6128435"/>
              <a:gd name="connsiteY86-2810" fmla="*/ 3589869 h 6858000"/>
              <a:gd name="connsiteX87-2811" fmla="*/ 5620843 w 6128435"/>
              <a:gd name="connsiteY87-2812" fmla="*/ 3606745 h 6858000"/>
              <a:gd name="connsiteX88-2813" fmla="*/ 5655472 w 6128435"/>
              <a:gd name="connsiteY88-2814" fmla="*/ 3678877 h 6858000"/>
              <a:gd name="connsiteX89-2815" fmla="*/ 5680448 w 6128435"/>
              <a:gd name="connsiteY89-2816" fmla="*/ 3717760 h 6858000"/>
              <a:gd name="connsiteX90-2817" fmla="*/ 5683015 w 6128435"/>
              <a:gd name="connsiteY90-2818" fmla="*/ 3762025 h 6858000"/>
              <a:gd name="connsiteX91-2819" fmla="*/ 5696643 w 6128435"/>
              <a:gd name="connsiteY91-2820" fmla="*/ 3773888 h 6858000"/>
              <a:gd name="connsiteX92-2821" fmla="*/ 5699203 w 6128435"/>
              <a:gd name="connsiteY92-2822" fmla="*/ 3775823 h 6858000"/>
              <a:gd name="connsiteX93-2823" fmla="*/ 5704824 w 6128435"/>
              <a:gd name="connsiteY93-2824" fmla="*/ 3785966 h 6858000"/>
              <a:gd name="connsiteX94-2825" fmla="*/ 5712204 w 6128435"/>
              <a:gd name="connsiteY94-2826" fmla="*/ 3785830 h 6858000"/>
              <a:gd name="connsiteX95-2827" fmla="*/ 5724816 w 6128435"/>
              <a:gd name="connsiteY95-2828" fmla="*/ 3798949 h 6858000"/>
              <a:gd name="connsiteX96-2829" fmla="*/ 5733539 w 6128435"/>
              <a:gd name="connsiteY96-2830" fmla="*/ 3818457 h 6858000"/>
              <a:gd name="connsiteX97-2831" fmla="*/ 5768491 w 6128435"/>
              <a:gd name="connsiteY97-2832" fmla="*/ 3914399 h 6858000"/>
              <a:gd name="connsiteX98-2833" fmla="*/ 5793123 w 6128435"/>
              <a:gd name="connsiteY98-2834" fmla="*/ 3969952 h 6858000"/>
              <a:gd name="connsiteX99-2835" fmla="*/ 5808321 w 6128435"/>
              <a:gd name="connsiteY99-2836" fmla="*/ 3988153 h 6858000"/>
              <a:gd name="connsiteX100-2837" fmla="*/ 5825621 w 6128435"/>
              <a:gd name="connsiteY100-2838" fmla="*/ 4015525 h 6858000"/>
              <a:gd name="connsiteX101-2839" fmla="*/ 5860672 w 6128435"/>
              <a:gd name="connsiteY101-2840" fmla="*/ 4061579 h 6858000"/>
              <a:gd name="connsiteX102-2841" fmla="*/ 5872173 w 6128435"/>
              <a:gd name="connsiteY102-2842" fmla="*/ 4088497 h 6858000"/>
              <a:gd name="connsiteX103-2843" fmla="*/ 5883705 w 6128435"/>
              <a:gd name="connsiteY103-2844" fmla="*/ 4101899 h 6858000"/>
              <a:gd name="connsiteX104-2845" fmla="*/ 5885314 w 6128435"/>
              <a:gd name="connsiteY104-2846" fmla="*/ 4108387 h 6858000"/>
              <a:gd name="connsiteX105-2847" fmla="*/ 5894095 w 6128435"/>
              <a:gd name="connsiteY105-2848" fmla="*/ 4128857 h 6858000"/>
              <a:gd name="connsiteX106-2849" fmla="*/ 5898339 w 6128435"/>
              <a:gd name="connsiteY106-2850" fmla="*/ 4140800 h 6858000"/>
              <a:gd name="connsiteX107-2851" fmla="*/ 5899734 w 6128435"/>
              <a:gd name="connsiteY107-2852" fmla="*/ 4145632 h 6858000"/>
              <a:gd name="connsiteX108-2853" fmla="*/ 5897098 w 6128435"/>
              <a:gd name="connsiteY108-2854" fmla="*/ 4157819 h 6858000"/>
              <a:gd name="connsiteX109-2855" fmla="*/ 5903513 w 6128435"/>
              <a:gd name="connsiteY109-2856" fmla="*/ 4187661 h 6858000"/>
              <a:gd name="connsiteX110-2857" fmla="*/ 5917114 w 6128435"/>
              <a:gd name="connsiteY110-2858" fmla="*/ 4213096 h 6858000"/>
              <a:gd name="connsiteX111-2859" fmla="*/ 5921153 w 6128435"/>
              <a:gd name="connsiteY111-2860" fmla="*/ 4236222 h 6858000"/>
              <a:gd name="connsiteX112-2861" fmla="*/ 5924233 w 6128435"/>
              <a:gd name="connsiteY112-2862" fmla="*/ 4242060 h 6858000"/>
              <a:gd name="connsiteX113-2863" fmla="*/ 5928910 w 6128435"/>
              <a:gd name="connsiteY113-2864" fmla="*/ 4300973 h 6858000"/>
              <a:gd name="connsiteX114-2865" fmla="*/ 5939320 w 6128435"/>
              <a:gd name="connsiteY114-2866" fmla="*/ 4340435 h 6858000"/>
              <a:gd name="connsiteX115-2867" fmla="*/ 5946705 w 6128435"/>
              <a:gd name="connsiteY115-2868" fmla="*/ 4428051 h 6858000"/>
              <a:gd name="connsiteX116-2869" fmla="*/ 5949261 w 6128435"/>
              <a:gd name="connsiteY116-2870" fmla="*/ 4449185 h 6858000"/>
              <a:gd name="connsiteX117-2871" fmla="*/ 5957504 w 6128435"/>
              <a:gd name="connsiteY117-2872" fmla="*/ 4465911 h 6858000"/>
              <a:gd name="connsiteX118-2873" fmla="*/ 5964689 w 6128435"/>
              <a:gd name="connsiteY118-2874" fmla="*/ 4468532 h 6858000"/>
              <a:gd name="connsiteX119-2875" fmla="*/ 5967062 w 6128435"/>
              <a:gd name="connsiteY119-2876" fmla="*/ 4479923 h 6858000"/>
              <a:gd name="connsiteX120-2877" fmla="*/ 5968960 w 6128435"/>
              <a:gd name="connsiteY120-2878" fmla="*/ 4482655 h 6858000"/>
              <a:gd name="connsiteX121-2879" fmla="*/ 5978567 w 6128435"/>
              <a:gd name="connsiteY121-2880" fmla="*/ 4498605 h 6858000"/>
              <a:gd name="connsiteX122-2881" fmla="*/ 5980106 w 6128435"/>
              <a:gd name="connsiteY122-2882" fmla="*/ 4585087 h 6858000"/>
              <a:gd name="connsiteX123-2883" fmla="*/ 5998138 w 6128435"/>
              <a:gd name="connsiteY123-2884" fmla="*/ 4697518 h 6858000"/>
              <a:gd name="connsiteX124-2885" fmla="*/ 6013516 w 6128435"/>
              <a:gd name="connsiteY124-2886" fmla="*/ 4786619 h 6858000"/>
              <a:gd name="connsiteX125-2887" fmla="*/ 6025404 w 6128435"/>
              <a:gd name="connsiteY125-2888" fmla="*/ 4858148 h 6858000"/>
              <a:gd name="connsiteX126-2889" fmla="*/ 6007749 w 6128435"/>
              <a:gd name="connsiteY126-2890" fmla="*/ 4964715 h 6858000"/>
              <a:gd name="connsiteX127-2891" fmla="*/ 6005269 w 6128435"/>
              <a:gd name="connsiteY127-2892" fmla="*/ 5150567 h 6858000"/>
              <a:gd name="connsiteX128-2893" fmla="*/ 6001127 w 6128435"/>
              <a:gd name="connsiteY128-2894" fmla="*/ 5164609 h 6858000"/>
              <a:gd name="connsiteX129-2895" fmla="*/ 5996647 w 6128435"/>
              <a:gd name="connsiteY129-2896" fmla="*/ 5185640 h 6858000"/>
              <a:gd name="connsiteX130-2897" fmla="*/ 5998514 w 6128435"/>
              <a:gd name="connsiteY130-2898" fmla="*/ 5189673 h 6858000"/>
              <a:gd name="connsiteX131-2899" fmla="*/ 5995970 w 6128435"/>
              <a:gd name="connsiteY131-2900" fmla="*/ 5221547 h 6858000"/>
              <a:gd name="connsiteX132-2901" fmla="*/ 5997218 w 6128435"/>
              <a:gd name="connsiteY132-2902" fmla="*/ 5222031 h 6858000"/>
              <a:gd name="connsiteX133-2903" fmla="*/ 6002116 w 6128435"/>
              <a:gd name="connsiteY133-2904" fmla="*/ 5231223 h 6858000"/>
              <a:gd name="connsiteX134-2905" fmla="*/ 6008541 w 6128435"/>
              <a:gd name="connsiteY134-2906" fmla="*/ 5248680 h 6858000"/>
              <a:gd name="connsiteX135-2907" fmla="*/ 6039260 w 6128435"/>
              <a:gd name="connsiteY135-2908" fmla="*/ 5289518 h 6858000"/>
              <a:gd name="connsiteX136-2909" fmla="*/ 6036748 w 6128435"/>
              <a:gd name="connsiteY136-2910" fmla="*/ 5322752 h 6858000"/>
              <a:gd name="connsiteX137-2911" fmla="*/ 6036943 w 6128435"/>
              <a:gd name="connsiteY137-2912" fmla="*/ 5329480 h 6858000"/>
              <a:gd name="connsiteX138-2913" fmla="*/ 6037236 w 6128435"/>
              <a:gd name="connsiteY138-2914" fmla="*/ 5329634 h 6858000"/>
              <a:gd name="connsiteX139-2915" fmla="*/ 6038019 w 6128435"/>
              <a:gd name="connsiteY139-2916" fmla="*/ 5336764 h 6858000"/>
              <a:gd name="connsiteX140-2917" fmla="*/ 6037298 w 6128435"/>
              <a:gd name="connsiteY140-2918" fmla="*/ 5341753 h 6858000"/>
              <a:gd name="connsiteX141-2919" fmla="*/ 6037677 w 6128435"/>
              <a:gd name="connsiteY141-2920" fmla="*/ 5354807 h 6858000"/>
              <a:gd name="connsiteX142-2921" fmla="*/ 6039728 w 6128435"/>
              <a:gd name="connsiteY142-2922" fmla="*/ 5359416 h 6858000"/>
              <a:gd name="connsiteX143-2923" fmla="*/ 6043311 w 6128435"/>
              <a:gd name="connsiteY143-2924" fmla="*/ 5361407 h 6858000"/>
              <a:gd name="connsiteX144-2925" fmla="*/ 6042954 w 6128435"/>
              <a:gd name="connsiteY144-2926" fmla="*/ 5362576 h 6858000"/>
              <a:gd name="connsiteX145-2927" fmla="*/ 6053435 w 6128435"/>
              <a:gd name="connsiteY145-2928" fmla="*/ 5387547 h 6858000"/>
              <a:gd name="connsiteX146-2929" fmla="*/ 6065933 w 6128435"/>
              <a:gd name="connsiteY146-2930" fmla="*/ 5443002 h 6858000"/>
              <a:gd name="connsiteX147-2931" fmla="*/ 6068640 w 6128435"/>
              <a:gd name="connsiteY147-2932" fmla="*/ 5474503 h 6858000"/>
              <a:gd name="connsiteX148-2933" fmla="*/ 6080922 w 6128435"/>
              <a:gd name="connsiteY148-2934" fmla="*/ 5561070 h 6858000"/>
              <a:gd name="connsiteX149-2935" fmla="*/ 6096949 w 6128435"/>
              <a:gd name="connsiteY149-2936" fmla="*/ 5648179 h 6858000"/>
              <a:gd name="connsiteX150-2937" fmla="*/ 6125703 w 6128435"/>
              <a:gd name="connsiteY150-2938" fmla="*/ 5692894 h 6858000"/>
              <a:gd name="connsiteX151-2939" fmla="*/ 6126670 w 6128435"/>
              <a:gd name="connsiteY151-2940" fmla="*/ 5697882 h 6858000"/>
              <a:gd name="connsiteX152-2941" fmla="*/ 6124061 w 6128435"/>
              <a:gd name="connsiteY152-2942" fmla="*/ 5710294 h 6858000"/>
              <a:gd name="connsiteX153-2943" fmla="*/ 6122213 w 6128435"/>
              <a:gd name="connsiteY153-2944" fmla="*/ 5714762 h 6858000"/>
              <a:gd name="connsiteX154-2945" fmla="*/ 6121353 w 6128435"/>
              <a:gd name="connsiteY154-2946" fmla="*/ 5721725 h 6858000"/>
              <a:gd name="connsiteX155-2947" fmla="*/ 6121607 w 6128435"/>
              <a:gd name="connsiteY155-2948" fmla="*/ 5721959 h 6858000"/>
              <a:gd name="connsiteX156-2949" fmla="*/ 6120262 w 6128435"/>
              <a:gd name="connsiteY156-2950" fmla="*/ 5728358 h 6858000"/>
              <a:gd name="connsiteX157-2951" fmla="*/ 6110194 w 6128435"/>
              <a:gd name="connsiteY157-2952" fmla="*/ 5758853 h 6858000"/>
              <a:gd name="connsiteX158-2953" fmla="*/ 6127519 w 6128435"/>
              <a:gd name="connsiteY158-2954" fmla="*/ 5865775 h 6858000"/>
              <a:gd name="connsiteX159-2955" fmla="*/ 6128435 w 6128435"/>
              <a:gd name="connsiteY159-2956" fmla="*/ 5870164 h 6858000"/>
              <a:gd name="connsiteX160-2957" fmla="*/ 6119217 w 6128435"/>
              <a:gd name="connsiteY160-2958" fmla="*/ 5888542 h 6858000"/>
              <a:gd name="connsiteX161-2959" fmla="*/ 6115966 w 6128435"/>
              <a:gd name="connsiteY161-2960" fmla="*/ 5898387 h 6858000"/>
              <a:gd name="connsiteX162-2961" fmla="*/ 6111924 w 6128435"/>
              <a:gd name="connsiteY162-2962" fmla="*/ 5900444 h 6858000"/>
              <a:gd name="connsiteX163-2963" fmla="*/ 6108716 w 6128435"/>
              <a:gd name="connsiteY163-2964" fmla="*/ 5915345 h 6858000"/>
              <a:gd name="connsiteX164-2965" fmla="*/ 6109524 w 6128435"/>
              <a:gd name="connsiteY164-2966" fmla="*/ 5917328 h 6858000"/>
              <a:gd name="connsiteX165-2967" fmla="*/ 6102493 w 6128435"/>
              <a:gd name="connsiteY165-2968" fmla="*/ 5928602 h 6858000"/>
              <a:gd name="connsiteX166-2969" fmla="*/ 6056863 w 6128435"/>
              <a:gd name="connsiteY166-2970" fmla="*/ 6000643 h 6858000"/>
              <a:gd name="connsiteX167-2971" fmla="*/ 6045436 w 6128435"/>
              <a:gd name="connsiteY167-2972" fmla="*/ 6124480 h 6858000"/>
              <a:gd name="connsiteX168-2973" fmla="*/ 6030489 w 6128435"/>
              <a:gd name="connsiteY168-2974" fmla="*/ 6317666 h 6858000"/>
              <a:gd name="connsiteX169-2975" fmla="*/ 6007492 w 6128435"/>
              <a:gd name="connsiteY169-2976" fmla="*/ 6440818 h 6858000"/>
              <a:gd name="connsiteX170-2977" fmla="*/ 6009467 w 6128435"/>
              <a:gd name="connsiteY170-2978" fmla="*/ 6487076 h 6858000"/>
              <a:gd name="connsiteX171-2979" fmla="*/ 5995064 w 6128435"/>
              <a:gd name="connsiteY171-2980" fmla="*/ 6540791 h 6858000"/>
              <a:gd name="connsiteX172-2981" fmla="*/ 5996309 w 6128435"/>
              <a:gd name="connsiteY172-2982" fmla="*/ 6543961 h 6858000"/>
              <a:gd name="connsiteX173-2983" fmla="*/ 5996048 w 6128435"/>
              <a:gd name="connsiteY173-2984" fmla="*/ 6555444 h 6858000"/>
              <a:gd name="connsiteX174-2985" fmla="*/ 6002524 w 6128435"/>
              <a:gd name="connsiteY174-2986" fmla="*/ 6560188 h 6858000"/>
              <a:gd name="connsiteX175-2987" fmla="*/ 6006823 w 6128435"/>
              <a:gd name="connsiteY175-2988" fmla="*/ 6578546 h 6858000"/>
              <a:gd name="connsiteX176-2989" fmla="*/ 6004510 w 6128435"/>
              <a:gd name="connsiteY176-2990" fmla="*/ 6599256 h 6858000"/>
              <a:gd name="connsiteX177-2991" fmla="*/ 5986207 w 6128435"/>
              <a:gd name="connsiteY177-2992" fmla="*/ 6695855 h 6858000"/>
              <a:gd name="connsiteX178-2993" fmla="*/ 5979428 w 6128435"/>
              <a:gd name="connsiteY178-2994" fmla="*/ 6754678 h 6858000"/>
              <a:gd name="connsiteX179-2995" fmla="*/ 5983398 w 6128435"/>
              <a:gd name="connsiteY179-2996" fmla="*/ 6778641 h 6858000"/>
              <a:gd name="connsiteX180-2997" fmla="*/ 5984543 w 6128435"/>
              <a:gd name="connsiteY180-2998" fmla="*/ 6811016 h 6858000"/>
              <a:gd name="connsiteX181-2999" fmla="*/ 5981802 w 6128435"/>
              <a:gd name="connsiteY181-3000" fmla="*/ 6838578 h 6858000"/>
              <a:gd name="connsiteX182-3001" fmla="*/ 5979671 w 6128435"/>
              <a:gd name="connsiteY182-3002" fmla="*/ 6858000 h 6858000"/>
              <a:gd name="connsiteX183-3003" fmla="*/ 0 w 6128435"/>
              <a:gd name="connsiteY183-3004" fmla="*/ 6858000 h 6858000"/>
              <a:gd name="connsiteX184-3005" fmla="*/ 0 w 6128435"/>
              <a:gd name="connsiteY184-3006" fmla="*/ 0 h 6858000"/>
              <a:gd name="connsiteX0-3007" fmla="*/ 0 w 6128435"/>
              <a:gd name="connsiteY0-3008" fmla="*/ 0 h 6858000"/>
              <a:gd name="connsiteX1-3009" fmla="*/ 4965888 w 6128435"/>
              <a:gd name="connsiteY1-3010" fmla="*/ 0 h 6858000"/>
              <a:gd name="connsiteX2-3011" fmla="*/ 4967767 w 6128435"/>
              <a:gd name="connsiteY2-3012" fmla="*/ 7930 h 6858000"/>
              <a:gd name="connsiteX3-3013" fmla="*/ 4979444 w 6128435"/>
              <a:gd name="connsiteY3-3014" fmla="*/ 43921 h 6858000"/>
              <a:gd name="connsiteX4-3015" fmla="*/ 5021173 w 6128435"/>
              <a:gd name="connsiteY4-3016" fmla="*/ 123738 h 6858000"/>
              <a:gd name="connsiteX5-3017" fmla="*/ 5075458 w 6128435"/>
              <a:gd name="connsiteY5-3018" fmla="*/ 264355 h 6858000"/>
              <a:gd name="connsiteX6-3019" fmla="*/ 5081175 w 6128435"/>
              <a:gd name="connsiteY6-3020" fmla="*/ 277448 h 6858000"/>
              <a:gd name="connsiteX7-3021" fmla="*/ 5097011 w 6128435"/>
              <a:gd name="connsiteY7-3022" fmla="*/ 355616 h 6858000"/>
              <a:gd name="connsiteX8-3023" fmla="*/ 5130982 w 6128435"/>
              <a:gd name="connsiteY8-3024" fmla="*/ 412030 h 6858000"/>
              <a:gd name="connsiteX9-3025" fmla="*/ 5153000 w 6128435"/>
              <a:gd name="connsiteY9-3026" fmla="*/ 507134 h 6858000"/>
              <a:gd name="connsiteX10-3027" fmla="*/ 5171282 w 6128435"/>
              <a:gd name="connsiteY10-3028" fmla="*/ 602071 h 6858000"/>
              <a:gd name="connsiteX11-3029" fmla="*/ 5176196 w 6128435"/>
              <a:gd name="connsiteY11-3030" fmla="*/ 636822 h 6858000"/>
              <a:gd name="connsiteX12-3031" fmla="*/ 5201957 w 6128435"/>
              <a:gd name="connsiteY12-3032" fmla="*/ 736835 h 6858000"/>
              <a:gd name="connsiteX13-3033" fmla="*/ 5185452 w 6128435"/>
              <a:gd name="connsiteY13-3034" fmla="*/ 745392 h 6858000"/>
              <a:gd name="connsiteX14-3035" fmla="*/ 5189051 w 6128435"/>
              <a:gd name="connsiteY14-3036" fmla="*/ 782518 h 6858000"/>
              <a:gd name="connsiteX15-3037" fmla="*/ 5210428 w 6128435"/>
              <a:gd name="connsiteY15-3038" fmla="*/ 815772 h 6858000"/>
              <a:gd name="connsiteX16-3039" fmla="*/ 5221088 w 6128435"/>
              <a:gd name="connsiteY16-3040" fmla="*/ 860193 h 6858000"/>
              <a:gd name="connsiteX17-3041" fmla="*/ 5227653 w 6128435"/>
              <a:gd name="connsiteY17-3042" fmla="*/ 886709 h 6858000"/>
              <a:gd name="connsiteX18-3043" fmla="*/ 5230806 w 6128435"/>
              <a:gd name="connsiteY18-3044" fmla="*/ 961354 h 6858000"/>
              <a:gd name="connsiteX19-3045" fmla="*/ 5201018 w 6128435"/>
              <a:gd name="connsiteY19-3046" fmla="*/ 1095027 h 6858000"/>
              <a:gd name="connsiteX20-3047" fmla="*/ 5202153 w 6128435"/>
              <a:gd name="connsiteY20-3048" fmla="*/ 1133224 h 6858000"/>
              <a:gd name="connsiteX21-3049" fmla="*/ 5207370 w 6128435"/>
              <a:gd name="connsiteY21-3050" fmla="*/ 1138097 h 6858000"/>
              <a:gd name="connsiteX22-3051" fmla="*/ 5189234 w 6128435"/>
              <a:gd name="connsiteY22-3052" fmla="*/ 1193495 h 6858000"/>
              <a:gd name="connsiteX23-3053" fmla="*/ 5202769 w 6128435"/>
              <a:gd name="connsiteY23-3054" fmla="*/ 1269450 h 6858000"/>
              <a:gd name="connsiteX24-3055" fmla="*/ 5225968 w 6128435"/>
              <a:gd name="connsiteY24-3056" fmla="*/ 1357994 h 6858000"/>
              <a:gd name="connsiteX25-3057" fmla="*/ 5233819 w 6128435"/>
              <a:gd name="connsiteY25-3058" fmla="*/ 1380922 h 6858000"/>
              <a:gd name="connsiteX26-3059" fmla="*/ 5237226 w 6128435"/>
              <a:gd name="connsiteY26-3060" fmla="*/ 1441327 h 6858000"/>
              <a:gd name="connsiteX27-3061" fmla="*/ 5244434 w 6128435"/>
              <a:gd name="connsiteY27-3062" fmla="*/ 1580810 h 6858000"/>
              <a:gd name="connsiteX28-3063" fmla="*/ 5251453 w 6128435"/>
              <a:gd name="connsiteY28-3064" fmla="*/ 1583934 h 6858000"/>
              <a:gd name="connsiteX29-3065" fmla="*/ 5253136 w 6128435"/>
              <a:gd name="connsiteY29-3066" fmla="*/ 1595457 h 6858000"/>
              <a:gd name="connsiteX30-3067" fmla="*/ 5254863 w 6128435"/>
              <a:gd name="connsiteY30-3068" fmla="*/ 1598311 h 6858000"/>
              <a:gd name="connsiteX31-3069" fmla="*/ 5263491 w 6128435"/>
              <a:gd name="connsiteY31-3070" fmla="*/ 1614889 h 6858000"/>
              <a:gd name="connsiteX32-3071" fmla="*/ 5250095 w 6128435"/>
              <a:gd name="connsiteY32-3072" fmla="*/ 1655519 h 6858000"/>
              <a:gd name="connsiteX33-3073" fmla="*/ 5259788 w 6128435"/>
              <a:gd name="connsiteY33-3074" fmla="*/ 1701198 h 6858000"/>
              <a:gd name="connsiteX34-3075" fmla="*/ 5255696 w 6128435"/>
              <a:gd name="connsiteY34-3076" fmla="*/ 1880842 h 6858000"/>
              <a:gd name="connsiteX35-3077" fmla="*/ 5252592 w 6128435"/>
              <a:gd name="connsiteY35-3078" fmla="*/ 2092210 h 6858000"/>
              <a:gd name="connsiteX36-3079" fmla="*/ 5264303 w 6128435"/>
              <a:gd name="connsiteY36-3080" fmla="*/ 2225157 h 6858000"/>
              <a:gd name="connsiteX37-3081" fmla="*/ 5254949 w 6128435"/>
              <a:gd name="connsiteY37-3082" fmla="*/ 2236160 h 6858000"/>
              <a:gd name="connsiteX38-3083" fmla="*/ 5250104 w 6128435"/>
              <a:gd name="connsiteY38-3084" fmla="*/ 2249166 h 6858000"/>
              <a:gd name="connsiteX39-3085" fmla="*/ 5251214 w 6128435"/>
              <a:gd name="connsiteY39-3086" fmla="*/ 2250944 h 6858000"/>
              <a:gd name="connsiteX40-3087" fmla="*/ 5250644 w 6128435"/>
              <a:gd name="connsiteY40-3088" fmla="*/ 2266619 h 6858000"/>
              <a:gd name="connsiteX41-3089" fmla="*/ 5247111 w 6128435"/>
              <a:gd name="connsiteY41-3090" fmla="*/ 2269679 h 6858000"/>
              <a:gd name="connsiteX42-3091" fmla="*/ 5245653 w 6128435"/>
              <a:gd name="connsiteY42-3092" fmla="*/ 2280317 h 6858000"/>
              <a:gd name="connsiteX43-3093" fmla="*/ 5239901 w 6128435"/>
              <a:gd name="connsiteY43-3094" fmla="*/ 2300961 h 6858000"/>
              <a:gd name="connsiteX44-3095" fmla="*/ 5241522 w 6128435"/>
              <a:gd name="connsiteY44-3096" fmla="*/ 2305114 h 6858000"/>
              <a:gd name="connsiteX45-3097" fmla="*/ 5237050 w 6128435"/>
              <a:gd name="connsiteY45-3098" fmla="*/ 2336703 h 6858000"/>
              <a:gd name="connsiteX46-3099" fmla="*/ 5238267 w 6128435"/>
              <a:gd name="connsiteY46-3100" fmla="*/ 2337277 h 6858000"/>
              <a:gd name="connsiteX47-3101" fmla="*/ 5242602 w 6128435"/>
              <a:gd name="connsiteY47-3102" fmla="*/ 2346782 h 6858000"/>
              <a:gd name="connsiteX48-3103" fmla="*/ 5247963 w 6128435"/>
              <a:gd name="connsiteY48-3104" fmla="*/ 2364638 h 6858000"/>
              <a:gd name="connsiteX49-3105" fmla="*/ 5276175 w 6128435"/>
              <a:gd name="connsiteY49-3106" fmla="*/ 2407515 h 6858000"/>
              <a:gd name="connsiteX50-3107" fmla="*/ 5271650 w 6128435"/>
              <a:gd name="connsiteY50-3108" fmla="*/ 2440467 h 6858000"/>
              <a:gd name="connsiteX51-3109" fmla="*/ 5271438 w 6128435"/>
              <a:gd name="connsiteY51-3110" fmla="*/ 2447186 h 6858000"/>
              <a:gd name="connsiteX52-3111" fmla="*/ 5271722 w 6128435"/>
              <a:gd name="connsiteY52-3112" fmla="*/ 2447359 h 6858000"/>
              <a:gd name="connsiteX53-3113" fmla="*/ 5272069 w 6128435"/>
              <a:gd name="connsiteY53-3114" fmla="*/ 2454523 h 6858000"/>
              <a:gd name="connsiteX54-3115" fmla="*/ 5271049 w 6128435"/>
              <a:gd name="connsiteY54-3116" fmla="*/ 2459442 h 6858000"/>
              <a:gd name="connsiteX55-3117" fmla="*/ 5270636 w 6128435"/>
              <a:gd name="connsiteY55-3118" fmla="*/ 2472481 h 6858000"/>
              <a:gd name="connsiteX56-3119" fmla="*/ 5272406 w 6128435"/>
              <a:gd name="connsiteY56-3120" fmla="*/ 2477221 h 6858000"/>
              <a:gd name="connsiteX57-3121" fmla="*/ 5307538 w 6128435"/>
              <a:gd name="connsiteY57-3122" fmla="*/ 2514685 h 6858000"/>
              <a:gd name="connsiteX58-3123" fmla="*/ 5337604 w 6128435"/>
              <a:gd name="connsiteY58-3124" fmla="*/ 2597632 h 6858000"/>
              <a:gd name="connsiteX59-3125" fmla="*/ 5407503 w 6128435"/>
              <a:gd name="connsiteY59-3126" fmla="*/ 2786290 h 6858000"/>
              <a:gd name="connsiteX60-3127" fmla="*/ 5407356 w 6128435"/>
              <a:gd name="connsiteY60-3128" fmla="*/ 2787545 h 6858000"/>
              <a:gd name="connsiteX61-3129" fmla="*/ 5411130 w 6128435"/>
              <a:gd name="connsiteY61-3130" fmla="*/ 2788640 h 6858000"/>
              <a:gd name="connsiteX62-3131" fmla="*/ 5416439 w 6128435"/>
              <a:gd name="connsiteY62-3132" fmla="*/ 2805666 h 6858000"/>
              <a:gd name="connsiteX63-3133" fmla="*/ 5416589 w 6128435"/>
              <a:gd name="connsiteY63-3134" fmla="*/ 2810822 h 6858000"/>
              <a:gd name="connsiteX64-3135" fmla="*/ 5418542 w 6128435"/>
              <a:gd name="connsiteY64-3136" fmla="*/ 2817745 h 6858000"/>
              <a:gd name="connsiteX65-3137" fmla="*/ 5418847 w 6128435"/>
              <a:gd name="connsiteY65-3138" fmla="*/ 2817825 h 6858000"/>
              <a:gd name="connsiteX66-3139" fmla="*/ 5423364 w 6128435"/>
              <a:gd name="connsiteY66-3140" fmla="*/ 2858292 h 6858000"/>
              <a:gd name="connsiteX67-3141" fmla="*/ 5479298 w 6128435"/>
              <a:gd name="connsiteY67-3142" fmla="*/ 2947791 h 6858000"/>
              <a:gd name="connsiteX68-3143" fmla="*/ 5481770 w 6128435"/>
              <a:gd name="connsiteY68-3144" fmla="*/ 2951352 h 6858000"/>
              <a:gd name="connsiteX69-3145" fmla="*/ 5481013 w 6128435"/>
              <a:gd name="connsiteY69-3146" fmla="*/ 2973461 h 6858000"/>
              <a:gd name="connsiteX70-3147" fmla="*/ 5482045 w 6128435"/>
              <a:gd name="connsiteY70-3148" fmla="*/ 2984371 h 6858000"/>
              <a:gd name="connsiteX71-3149" fmla="*/ 5479405 w 6128435"/>
              <a:gd name="connsiteY71-3150" fmla="*/ 2988507 h 6858000"/>
              <a:gd name="connsiteX72-3151" fmla="*/ 5482415 w 6128435"/>
              <a:gd name="connsiteY72-3152" fmla="*/ 3004079 h 6858000"/>
              <a:gd name="connsiteX73-3153" fmla="*/ 5483865 w 6128435"/>
              <a:gd name="connsiteY73-3154" fmla="*/ 3005467 h 6858000"/>
              <a:gd name="connsiteX74-3155" fmla="*/ 5482236 w 6128435"/>
              <a:gd name="connsiteY74-3156" fmla="*/ 3019791 h 6858000"/>
              <a:gd name="connsiteX75-3157" fmla="*/ 5475895 w 6128435"/>
              <a:gd name="connsiteY75-3158" fmla="*/ 3033578 h 6858000"/>
              <a:gd name="connsiteX76-3159" fmla="*/ 5477595 w 6128435"/>
              <a:gd name="connsiteY76-3160" fmla="*/ 3250534 h 6858000"/>
              <a:gd name="connsiteX77-3161" fmla="*/ 5532836 w 6128435"/>
              <a:gd name="connsiteY77-3162" fmla="*/ 3353840 h 6858000"/>
              <a:gd name="connsiteX78-3163" fmla="*/ 5561229 w 6128435"/>
              <a:gd name="connsiteY78-3164" fmla="*/ 3395784 h 6858000"/>
              <a:gd name="connsiteX79-3165" fmla="*/ 5589758 w 6128435"/>
              <a:gd name="connsiteY79-3166" fmla="*/ 3506453 h 6858000"/>
              <a:gd name="connsiteX80-3167" fmla="*/ 5596144 w 6128435"/>
              <a:gd name="connsiteY80-3168" fmla="*/ 3534624 h 6858000"/>
              <a:gd name="connsiteX81-3169" fmla="*/ 5597750 w 6128435"/>
              <a:gd name="connsiteY81-3170" fmla="*/ 3534129 h 6858000"/>
              <a:gd name="connsiteX82-3171" fmla="*/ 5599700 w 6128435"/>
              <a:gd name="connsiteY82-3172" fmla="*/ 3547221 h 6858000"/>
              <a:gd name="connsiteX83-3173" fmla="*/ 5615031 w 6128435"/>
              <a:gd name="connsiteY83-3174" fmla="*/ 3557482 h 6858000"/>
              <a:gd name="connsiteX84-3175" fmla="*/ 5618377 w 6128435"/>
              <a:gd name="connsiteY84-3176" fmla="*/ 3588431 h 6858000"/>
              <a:gd name="connsiteX85-3177" fmla="*/ 5612155 w 6128435"/>
              <a:gd name="connsiteY85-3178" fmla="*/ 3589869 h 6858000"/>
              <a:gd name="connsiteX86-3179" fmla="*/ 5620843 w 6128435"/>
              <a:gd name="connsiteY86-3180" fmla="*/ 3606745 h 6858000"/>
              <a:gd name="connsiteX87-3181" fmla="*/ 5655472 w 6128435"/>
              <a:gd name="connsiteY87-3182" fmla="*/ 3678877 h 6858000"/>
              <a:gd name="connsiteX88-3183" fmla="*/ 5680448 w 6128435"/>
              <a:gd name="connsiteY88-3184" fmla="*/ 3717760 h 6858000"/>
              <a:gd name="connsiteX89-3185" fmla="*/ 5683015 w 6128435"/>
              <a:gd name="connsiteY89-3186" fmla="*/ 3762025 h 6858000"/>
              <a:gd name="connsiteX90-3187" fmla="*/ 5696643 w 6128435"/>
              <a:gd name="connsiteY90-3188" fmla="*/ 3773888 h 6858000"/>
              <a:gd name="connsiteX91-3189" fmla="*/ 5699203 w 6128435"/>
              <a:gd name="connsiteY91-3190" fmla="*/ 3775823 h 6858000"/>
              <a:gd name="connsiteX92-3191" fmla="*/ 5704824 w 6128435"/>
              <a:gd name="connsiteY92-3192" fmla="*/ 3785966 h 6858000"/>
              <a:gd name="connsiteX93-3193" fmla="*/ 5712204 w 6128435"/>
              <a:gd name="connsiteY93-3194" fmla="*/ 3785830 h 6858000"/>
              <a:gd name="connsiteX94-3195" fmla="*/ 5724816 w 6128435"/>
              <a:gd name="connsiteY94-3196" fmla="*/ 3798949 h 6858000"/>
              <a:gd name="connsiteX95-3197" fmla="*/ 5733539 w 6128435"/>
              <a:gd name="connsiteY95-3198" fmla="*/ 3818457 h 6858000"/>
              <a:gd name="connsiteX96-3199" fmla="*/ 5768491 w 6128435"/>
              <a:gd name="connsiteY96-3200" fmla="*/ 3914399 h 6858000"/>
              <a:gd name="connsiteX97-3201" fmla="*/ 5793123 w 6128435"/>
              <a:gd name="connsiteY97-3202" fmla="*/ 3969952 h 6858000"/>
              <a:gd name="connsiteX98-3203" fmla="*/ 5808321 w 6128435"/>
              <a:gd name="connsiteY98-3204" fmla="*/ 3988153 h 6858000"/>
              <a:gd name="connsiteX99-3205" fmla="*/ 5825621 w 6128435"/>
              <a:gd name="connsiteY99-3206" fmla="*/ 4015525 h 6858000"/>
              <a:gd name="connsiteX100-3207" fmla="*/ 5860672 w 6128435"/>
              <a:gd name="connsiteY100-3208" fmla="*/ 4061579 h 6858000"/>
              <a:gd name="connsiteX101-3209" fmla="*/ 5872173 w 6128435"/>
              <a:gd name="connsiteY101-3210" fmla="*/ 4088497 h 6858000"/>
              <a:gd name="connsiteX102-3211" fmla="*/ 5883705 w 6128435"/>
              <a:gd name="connsiteY102-3212" fmla="*/ 4101899 h 6858000"/>
              <a:gd name="connsiteX103-3213" fmla="*/ 5885314 w 6128435"/>
              <a:gd name="connsiteY103-3214" fmla="*/ 4108387 h 6858000"/>
              <a:gd name="connsiteX104-3215" fmla="*/ 5894095 w 6128435"/>
              <a:gd name="connsiteY104-3216" fmla="*/ 4128857 h 6858000"/>
              <a:gd name="connsiteX105-3217" fmla="*/ 5898339 w 6128435"/>
              <a:gd name="connsiteY105-3218" fmla="*/ 4140800 h 6858000"/>
              <a:gd name="connsiteX106-3219" fmla="*/ 5899734 w 6128435"/>
              <a:gd name="connsiteY106-3220" fmla="*/ 4145632 h 6858000"/>
              <a:gd name="connsiteX107-3221" fmla="*/ 5897098 w 6128435"/>
              <a:gd name="connsiteY107-3222" fmla="*/ 4157819 h 6858000"/>
              <a:gd name="connsiteX108-3223" fmla="*/ 5903513 w 6128435"/>
              <a:gd name="connsiteY108-3224" fmla="*/ 4187661 h 6858000"/>
              <a:gd name="connsiteX109-3225" fmla="*/ 5917114 w 6128435"/>
              <a:gd name="connsiteY109-3226" fmla="*/ 4213096 h 6858000"/>
              <a:gd name="connsiteX110-3227" fmla="*/ 5921153 w 6128435"/>
              <a:gd name="connsiteY110-3228" fmla="*/ 4236222 h 6858000"/>
              <a:gd name="connsiteX111-3229" fmla="*/ 5924233 w 6128435"/>
              <a:gd name="connsiteY111-3230" fmla="*/ 4242060 h 6858000"/>
              <a:gd name="connsiteX112-3231" fmla="*/ 5928910 w 6128435"/>
              <a:gd name="connsiteY112-3232" fmla="*/ 4300973 h 6858000"/>
              <a:gd name="connsiteX113-3233" fmla="*/ 5939320 w 6128435"/>
              <a:gd name="connsiteY113-3234" fmla="*/ 4340435 h 6858000"/>
              <a:gd name="connsiteX114-3235" fmla="*/ 5946705 w 6128435"/>
              <a:gd name="connsiteY114-3236" fmla="*/ 4428051 h 6858000"/>
              <a:gd name="connsiteX115-3237" fmla="*/ 5949261 w 6128435"/>
              <a:gd name="connsiteY115-3238" fmla="*/ 4449185 h 6858000"/>
              <a:gd name="connsiteX116-3239" fmla="*/ 5957504 w 6128435"/>
              <a:gd name="connsiteY116-3240" fmla="*/ 4465911 h 6858000"/>
              <a:gd name="connsiteX117-3241" fmla="*/ 5964689 w 6128435"/>
              <a:gd name="connsiteY117-3242" fmla="*/ 4468532 h 6858000"/>
              <a:gd name="connsiteX118-3243" fmla="*/ 5967062 w 6128435"/>
              <a:gd name="connsiteY118-3244" fmla="*/ 4479923 h 6858000"/>
              <a:gd name="connsiteX119-3245" fmla="*/ 5968960 w 6128435"/>
              <a:gd name="connsiteY119-3246" fmla="*/ 4482655 h 6858000"/>
              <a:gd name="connsiteX120-3247" fmla="*/ 5978567 w 6128435"/>
              <a:gd name="connsiteY120-3248" fmla="*/ 4498605 h 6858000"/>
              <a:gd name="connsiteX121-3249" fmla="*/ 5980106 w 6128435"/>
              <a:gd name="connsiteY121-3250" fmla="*/ 4585087 h 6858000"/>
              <a:gd name="connsiteX122-3251" fmla="*/ 5998138 w 6128435"/>
              <a:gd name="connsiteY122-3252" fmla="*/ 4697518 h 6858000"/>
              <a:gd name="connsiteX123-3253" fmla="*/ 6013516 w 6128435"/>
              <a:gd name="connsiteY123-3254" fmla="*/ 4786619 h 6858000"/>
              <a:gd name="connsiteX124-3255" fmla="*/ 6025404 w 6128435"/>
              <a:gd name="connsiteY124-3256" fmla="*/ 4858148 h 6858000"/>
              <a:gd name="connsiteX125-3257" fmla="*/ 6007749 w 6128435"/>
              <a:gd name="connsiteY125-3258" fmla="*/ 4964715 h 6858000"/>
              <a:gd name="connsiteX126-3259" fmla="*/ 6005269 w 6128435"/>
              <a:gd name="connsiteY126-3260" fmla="*/ 5150567 h 6858000"/>
              <a:gd name="connsiteX127-3261" fmla="*/ 6001127 w 6128435"/>
              <a:gd name="connsiteY127-3262" fmla="*/ 5164609 h 6858000"/>
              <a:gd name="connsiteX128-3263" fmla="*/ 5996647 w 6128435"/>
              <a:gd name="connsiteY128-3264" fmla="*/ 5185640 h 6858000"/>
              <a:gd name="connsiteX129-3265" fmla="*/ 5998514 w 6128435"/>
              <a:gd name="connsiteY129-3266" fmla="*/ 5189673 h 6858000"/>
              <a:gd name="connsiteX130-3267" fmla="*/ 5995970 w 6128435"/>
              <a:gd name="connsiteY130-3268" fmla="*/ 5221547 h 6858000"/>
              <a:gd name="connsiteX131-3269" fmla="*/ 5997218 w 6128435"/>
              <a:gd name="connsiteY131-3270" fmla="*/ 5222031 h 6858000"/>
              <a:gd name="connsiteX132-3271" fmla="*/ 6002116 w 6128435"/>
              <a:gd name="connsiteY132-3272" fmla="*/ 5231223 h 6858000"/>
              <a:gd name="connsiteX133-3273" fmla="*/ 6008541 w 6128435"/>
              <a:gd name="connsiteY133-3274" fmla="*/ 5248680 h 6858000"/>
              <a:gd name="connsiteX134-3275" fmla="*/ 6039260 w 6128435"/>
              <a:gd name="connsiteY134-3276" fmla="*/ 5289518 h 6858000"/>
              <a:gd name="connsiteX135-3277" fmla="*/ 6036748 w 6128435"/>
              <a:gd name="connsiteY135-3278" fmla="*/ 5322752 h 6858000"/>
              <a:gd name="connsiteX136-3279" fmla="*/ 6036943 w 6128435"/>
              <a:gd name="connsiteY136-3280" fmla="*/ 5329480 h 6858000"/>
              <a:gd name="connsiteX137-3281" fmla="*/ 6037236 w 6128435"/>
              <a:gd name="connsiteY137-3282" fmla="*/ 5329634 h 6858000"/>
              <a:gd name="connsiteX138-3283" fmla="*/ 6038019 w 6128435"/>
              <a:gd name="connsiteY138-3284" fmla="*/ 5336764 h 6858000"/>
              <a:gd name="connsiteX139-3285" fmla="*/ 6037298 w 6128435"/>
              <a:gd name="connsiteY139-3286" fmla="*/ 5341753 h 6858000"/>
              <a:gd name="connsiteX140-3287" fmla="*/ 6037677 w 6128435"/>
              <a:gd name="connsiteY140-3288" fmla="*/ 5354807 h 6858000"/>
              <a:gd name="connsiteX141-3289" fmla="*/ 6039728 w 6128435"/>
              <a:gd name="connsiteY141-3290" fmla="*/ 5359416 h 6858000"/>
              <a:gd name="connsiteX142-3291" fmla="*/ 6043311 w 6128435"/>
              <a:gd name="connsiteY142-3292" fmla="*/ 5361407 h 6858000"/>
              <a:gd name="connsiteX143-3293" fmla="*/ 6042954 w 6128435"/>
              <a:gd name="connsiteY143-3294" fmla="*/ 5362576 h 6858000"/>
              <a:gd name="connsiteX144-3295" fmla="*/ 6053435 w 6128435"/>
              <a:gd name="connsiteY144-3296" fmla="*/ 5387547 h 6858000"/>
              <a:gd name="connsiteX145-3297" fmla="*/ 6065933 w 6128435"/>
              <a:gd name="connsiteY145-3298" fmla="*/ 5443002 h 6858000"/>
              <a:gd name="connsiteX146-3299" fmla="*/ 6068640 w 6128435"/>
              <a:gd name="connsiteY146-3300" fmla="*/ 5474503 h 6858000"/>
              <a:gd name="connsiteX147-3301" fmla="*/ 6080922 w 6128435"/>
              <a:gd name="connsiteY147-3302" fmla="*/ 5561070 h 6858000"/>
              <a:gd name="connsiteX148-3303" fmla="*/ 6096949 w 6128435"/>
              <a:gd name="connsiteY148-3304" fmla="*/ 5648179 h 6858000"/>
              <a:gd name="connsiteX149-3305" fmla="*/ 6125703 w 6128435"/>
              <a:gd name="connsiteY149-3306" fmla="*/ 5692894 h 6858000"/>
              <a:gd name="connsiteX150-3307" fmla="*/ 6126670 w 6128435"/>
              <a:gd name="connsiteY150-3308" fmla="*/ 5697882 h 6858000"/>
              <a:gd name="connsiteX151-3309" fmla="*/ 6124061 w 6128435"/>
              <a:gd name="connsiteY151-3310" fmla="*/ 5710294 h 6858000"/>
              <a:gd name="connsiteX152-3311" fmla="*/ 6122213 w 6128435"/>
              <a:gd name="connsiteY152-3312" fmla="*/ 5714762 h 6858000"/>
              <a:gd name="connsiteX153-3313" fmla="*/ 6121353 w 6128435"/>
              <a:gd name="connsiteY153-3314" fmla="*/ 5721725 h 6858000"/>
              <a:gd name="connsiteX154-3315" fmla="*/ 6121607 w 6128435"/>
              <a:gd name="connsiteY154-3316" fmla="*/ 5721959 h 6858000"/>
              <a:gd name="connsiteX155-3317" fmla="*/ 6120262 w 6128435"/>
              <a:gd name="connsiteY155-3318" fmla="*/ 5728358 h 6858000"/>
              <a:gd name="connsiteX156-3319" fmla="*/ 6110194 w 6128435"/>
              <a:gd name="connsiteY156-3320" fmla="*/ 5758853 h 6858000"/>
              <a:gd name="connsiteX157-3321" fmla="*/ 6127519 w 6128435"/>
              <a:gd name="connsiteY157-3322" fmla="*/ 5865775 h 6858000"/>
              <a:gd name="connsiteX158-3323" fmla="*/ 6128435 w 6128435"/>
              <a:gd name="connsiteY158-3324" fmla="*/ 5870164 h 6858000"/>
              <a:gd name="connsiteX159-3325" fmla="*/ 6119217 w 6128435"/>
              <a:gd name="connsiteY159-3326" fmla="*/ 5888542 h 6858000"/>
              <a:gd name="connsiteX160-3327" fmla="*/ 6115966 w 6128435"/>
              <a:gd name="connsiteY160-3328" fmla="*/ 5898387 h 6858000"/>
              <a:gd name="connsiteX161-3329" fmla="*/ 6111924 w 6128435"/>
              <a:gd name="connsiteY161-3330" fmla="*/ 5900444 h 6858000"/>
              <a:gd name="connsiteX162-3331" fmla="*/ 6108716 w 6128435"/>
              <a:gd name="connsiteY162-3332" fmla="*/ 5915345 h 6858000"/>
              <a:gd name="connsiteX163-3333" fmla="*/ 6109524 w 6128435"/>
              <a:gd name="connsiteY163-3334" fmla="*/ 5917328 h 6858000"/>
              <a:gd name="connsiteX164-3335" fmla="*/ 6102493 w 6128435"/>
              <a:gd name="connsiteY164-3336" fmla="*/ 5928602 h 6858000"/>
              <a:gd name="connsiteX165-3337" fmla="*/ 6056863 w 6128435"/>
              <a:gd name="connsiteY165-3338" fmla="*/ 6000643 h 6858000"/>
              <a:gd name="connsiteX166-3339" fmla="*/ 6045436 w 6128435"/>
              <a:gd name="connsiteY166-3340" fmla="*/ 6124480 h 6858000"/>
              <a:gd name="connsiteX167-3341" fmla="*/ 6030489 w 6128435"/>
              <a:gd name="connsiteY167-3342" fmla="*/ 6317666 h 6858000"/>
              <a:gd name="connsiteX168-3343" fmla="*/ 6007492 w 6128435"/>
              <a:gd name="connsiteY168-3344" fmla="*/ 6440818 h 6858000"/>
              <a:gd name="connsiteX169-3345" fmla="*/ 6009467 w 6128435"/>
              <a:gd name="connsiteY169-3346" fmla="*/ 6487076 h 6858000"/>
              <a:gd name="connsiteX170-3347" fmla="*/ 5995064 w 6128435"/>
              <a:gd name="connsiteY170-3348" fmla="*/ 6540791 h 6858000"/>
              <a:gd name="connsiteX171-3349" fmla="*/ 5996309 w 6128435"/>
              <a:gd name="connsiteY171-3350" fmla="*/ 6543961 h 6858000"/>
              <a:gd name="connsiteX172-3351" fmla="*/ 5996048 w 6128435"/>
              <a:gd name="connsiteY172-3352" fmla="*/ 6555444 h 6858000"/>
              <a:gd name="connsiteX173-3353" fmla="*/ 6002524 w 6128435"/>
              <a:gd name="connsiteY173-3354" fmla="*/ 6560188 h 6858000"/>
              <a:gd name="connsiteX174-3355" fmla="*/ 6006823 w 6128435"/>
              <a:gd name="connsiteY174-3356" fmla="*/ 6578546 h 6858000"/>
              <a:gd name="connsiteX175-3357" fmla="*/ 6004510 w 6128435"/>
              <a:gd name="connsiteY175-3358" fmla="*/ 6599256 h 6858000"/>
              <a:gd name="connsiteX176-3359" fmla="*/ 5986207 w 6128435"/>
              <a:gd name="connsiteY176-3360" fmla="*/ 6695855 h 6858000"/>
              <a:gd name="connsiteX177-3361" fmla="*/ 5979428 w 6128435"/>
              <a:gd name="connsiteY177-3362" fmla="*/ 6754678 h 6858000"/>
              <a:gd name="connsiteX178-3363" fmla="*/ 5983398 w 6128435"/>
              <a:gd name="connsiteY178-3364" fmla="*/ 6778641 h 6858000"/>
              <a:gd name="connsiteX179-3365" fmla="*/ 5984543 w 6128435"/>
              <a:gd name="connsiteY179-3366" fmla="*/ 6811016 h 6858000"/>
              <a:gd name="connsiteX180-3367" fmla="*/ 5981802 w 6128435"/>
              <a:gd name="connsiteY180-3368" fmla="*/ 6838578 h 6858000"/>
              <a:gd name="connsiteX181-3369" fmla="*/ 5979671 w 6128435"/>
              <a:gd name="connsiteY181-3370" fmla="*/ 6858000 h 6858000"/>
              <a:gd name="connsiteX182-3371" fmla="*/ 0 w 6128435"/>
              <a:gd name="connsiteY182-3372" fmla="*/ 6858000 h 6858000"/>
              <a:gd name="connsiteX183-3373" fmla="*/ 0 w 6128435"/>
              <a:gd name="connsiteY183-3374" fmla="*/ 0 h 6858000"/>
              <a:gd name="connsiteX0-3375" fmla="*/ 0 w 6128435"/>
              <a:gd name="connsiteY0-3376" fmla="*/ 0 h 6858000"/>
              <a:gd name="connsiteX1-3377" fmla="*/ 4965888 w 6128435"/>
              <a:gd name="connsiteY1-3378" fmla="*/ 0 h 6858000"/>
              <a:gd name="connsiteX2-3379" fmla="*/ 4967767 w 6128435"/>
              <a:gd name="connsiteY2-3380" fmla="*/ 7930 h 6858000"/>
              <a:gd name="connsiteX3-3381" fmla="*/ 4979444 w 6128435"/>
              <a:gd name="connsiteY3-3382" fmla="*/ 43921 h 6858000"/>
              <a:gd name="connsiteX4-3383" fmla="*/ 5021173 w 6128435"/>
              <a:gd name="connsiteY4-3384" fmla="*/ 123738 h 6858000"/>
              <a:gd name="connsiteX5-3385" fmla="*/ 5075458 w 6128435"/>
              <a:gd name="connsiteY5-3386" fmla="*/ 264355 h 6858000"/>
              <a:gd name="connsiteX6-3387" fmla="*/ 5081175 w 6128435"/>
              <a:gd name="connsiteY6-3388" fmla="*/ 277448 h 6858000"/>
              <a:gd name="connsiteX7-3389" fmla="*/ 5097011 w 6128435"/>
              <a:gd name="connsiteY7-3390" fmla="*/ 355616 h 6858000"/>
              <a:gd name="connsiteX8-3391" fmla="*/ 5130982 w 6128435"/>
              <a:gd name="connsiteY8-3392" fmla="*/ 412030 h 6858000"/>
              <a:gd name="connsiteX9-3393" fmla="*/ 5153000 w 6128435"/>
              <a:gd name="connsiteY9-3394" fmla="*/ 507134 h 6858000"/>
              <a:gd name="connsiteX10-3395" fmla="*/ 5171282 w 6128435"/>
              <a:gd name="connsiteY10-3396" fmla="*/ 602071 h 6858000"/>
              <a:gd name="connsiteX11-3397" fmla="*/ 5176196 w 6128435"/>
              <a:gd name="connsiteY11-3398" fmla="*/ 636822 h 6858000"/>
              <a:gd name="connsiteX12-3399" fmla="*/ 5201957 w 6128435"/>
              <a:gd name="connsiteY12-3400" fmla="*/ 736835 h 6858000"/>
              <a:gd name="connsiteX13-3401" fmla="*/ 5185452 w 6128435"/>
              <a:gd name="connsiteY13-3402" fmla="*/ 745392 h 6858000"/>
              <a:gd name="connsiteX14-3403" fmla="*/ 5189051 w 6128435"/>
              <a:gd name="connsiteY14-3404" fmla="*/ 782518 h 6858000"/>
              <a:gd name="connsiteX15-3405" fmla="*/ 5210428 w 6128435"/>
              <a:gd name="connsiteY15-3406" fmla="*/ 815772 h 6858000"/>
              <a:gd name="connsiteX16-3407" fmla="*/ 5221088 w 6128435"/>
              <a:gd name="connsiteY16-3408" fmla="*/ 860193 h 6858000"/>
              <a:gd name="connsiteX17-3409" fmla="*/ 5227653 w 6128435"/>
              <a:gd name="connsiteY17-3410" fmla="*/ 886709 h 6858000"/>
              <a:gd name="connsiteX18-3411" fmla="*/ 5230806 w 6128435"/>
              <a:gd name="connsiteY18-3412" fmla="*/ 961354 h 6858000"/>
              <a:gd name="connsiteX19-3413" fmla="*/ 5201018 w 6128435"/>
              <a:gd name="connsiteY19-3414" fmla="*/ 1095027 h 6858000"/>
              <a:gd name="connsiteX20-3415" fmla="*/ 5202153 w 6128435"/>
              <a:gd name="connsiteY20-3416" fmla="*/ 1133224 h 6858000"/>
              <a:gd name="connsiteX21-3417" fmla="*/ 5207370 w 6128435"/>
              <a:gd name="connsiteY21-3418" fmla="*/ 1138097 h 6858000"/>
              <a:gd name="connsiteX22-3419" fmla="*/ 5189234 w 6128435"/>
              <a:gd name="connsiteY22-3420" fmla="*/ 1193495 h 6858000"/>
              <a:gd name="connsiteX23-3421" fmla="*/ 5202769 w 6128435"/>
              <a:gd name="connsiteY23-3422" fmla="*/ 1269450 h 6858000"/>
              <a:gd name="connsiteX24-3423" fmla="*/ 5225968 w 6128435"/>
              <a:gd name="connsiteY24-3424" fmla="*/ 1357994 h 6858000"/>
              <a:gd name="connsiteX25-3425" fmla="*/ 5233819 w 6128435"/>
              <a:gd name="connsiteY25-3426" fmla="*/ 1380922 h 6858000"/>
              <a:gd name="connsiteX26-3427" fmla="*/ 5237226 w 6128435"/>
              <a:gd name="connsiteY26-3428" fmla="*/ 1441327 h 6858000"/>
              <a:gd name="connsiteX27-3429" fmla="*/ 5244434 w 6128435"/>
              <a:gd name="connsiteY27-3430" fmla="*/ 1580810 h 6858000"/>
              <a:gd name="connsiteX28-3431" fmla="*/ 5251453 w 6128435"/>
              <a:gd name="connsiteY28-3432" fmla="*/ 1583934 h 6858000"/>
              <a:gd name="connsiteX29-3433" fmla="*/ 5253136 w 6128435"/>
              <a:gd name="connsiteY29-3434" fmla="*/ 1595457 h 6858000"/>
              <a:gd name="connsiteX30-3435" fmla="*/ 5254863 w 6128435"/>
              <a:gd name="connsiteY30-3436" fmla="*/ 1598311 h 6858000"/>
              <a:gd name="connsiteX31-3437" fmla="*/ 5263491 w 6128435"/>
              <a:gd name="connsiteY31-3438" fmla="*/ 1614889 h 6858000"/>
              <a:gd name="connsiteX32-3439" fmla="*/ 5250095 w 6128435"/>
              <a:gd name="connsiteY32-3440" fmla="*/ 1655519 h 6858000"/>
              <a:gd name="connsiteX33-3441" fmla="*/ 5259788 w 6128435"/>
              <a:gd name="connsiteY33-3442" fmla="*/ 1701198 h 6858000"/>
              <a:gd name="connsiteX34-3443" fmla="*/ 5272526 w 6128435"/>
              <a:gd name="connsiteY34-3444" fmla="*/ 1936940 h 6858000"/>
              <a:gd name="connsiteX35-3445" fmla="*/ 5252592 w 6128435"/>
              <a:gd name="connsiteY35-3446" fmla="*/ 2092210 h 6858000"/>
              <a:gd name="connsiteX36-3447" fmla="*/ 5264303 w 6128435"/>
              <a:gd name="connsiteY36-3448" fmla="*/ 2225157 h 6858000"/>
              <a:gd name="connsiteX37-3449" fmla="*/ 5254949 w 6128435"/>
              <a:gd name="connsiteY37-3450" fmla="*/ 2236160 h 6858000"/>
              <a:gd name="connsiteX38-3451" fmla="*/ 5250104 w 6128435"/>
              <a:gd name="connsiteY38-3452" fmla="*/ 2249166 h 6858000"/>
              <a:gd name="connsiteX39-3453" fmla="*/ 5251214 w 6128435"/>
              <a:gd name="connsiteY39-3454" fmla="*/ 2250944 h 6858000"/>
              <a:gd name="connsiteX40-3455" fmla="*/ 5250644 w 6128435"/>
              <a:gd name="connsiteY40-3456" fmla="*/ 2266619 h 6858000"/>
              <a:gd name="connsiteX41-3457" fmla="*/ 5247111 w 6128435"/>
              <a:gd name="connsiteY41-3458" fmla="*/ 2269679 h 6858000"/>
              <a:gd name="connsiteX42-3459" fmla="*/ 5245653 w 6128435"/>
              <a:gd name="connsiteY42-3460" fmla="*/ 2280317 h 6858000"/>
              <a:gd name="connsiteX43-3461" fmla="*/ 5239901 w 6128435"/>
              <a:gd name="connsiteY43-3462" fmla="*/ 2300961 h 6858000"/>
              <a:gd name="connsiteX44-3463" fmla="*/ 5241522 w 6128435"/>
              <a:gd name="connsiteY44-3464" fmla="*/ 2305114 h 6858000"/>
              <a:gd name="connsiteX45-3465" fmla="*/ 5237050 w 6128435"/>
              <a:gd name="connsiteY45-3466" fmla="*/ 2336703 h 6858000"/>
              <a:gd name="connsiteX46-3467" fmla="*/ 5238267 w 6128435"/>
              <a:gd name="connsiteY46-3468" fmla="*/ 2337277 h 6858000"/>
              <a:gd name="connsiteX47-3469" fmla="*/ 5242602 w 6128435"/>
              <a:gd name="connsiteY47-3470" fmla="*/ 2346782 h 6858000"/>
              <a:gd name="connsiteX48-3471" fmla="*/ 5247963 w 6128435"/>
              <a:gd name="connsiteY48-3472" fmla="*/ 2364638 h 6858000"/>
              <a:gd name="connsiteX49-3473" fmla="*/ 5276175 w 6128435"/>
              <a:gd name="connsiteY49-3474" fmla="*/ 2407515 h 6858000"/>
              <a:gd name="connsiteX50-3475" fmla="*/ 5271650 w 6128435"/>
              <a:gd name="connsiteY50-3476" fmla="*/ 2440467 h 6858000"/>
              <a:gd name="connsiteX51-3477" fmla="*/ 5271438 w 6128435"/>
              <a:gd name="connsiteY51-3478" fmla="*/ 2447186 h 6858000"/>
              <a:gd name="connsiteX52-3479" fmla="*/ 5271722 w 6128435"/>
              <a:gd name="connsiteY52-3480" fmla="*/ 2447359 h 6858000"/>
              <a:gd name="connsiteX53-3481" fmla="*/ 5272069 w 6128435"/>
              <a:gd name="connsiteY53-3482" fmla="*/ 2454523 h 6858000"/>
              <a:gd name="connsiteX54-3483" fmla="*/ 5271049 w 6128435"/>
              <a:gd name="connsiteY54-3484" fmla="*/ 2459442 h 6858000"/>
              <a:gd name="connsiteX55-3485" fmla="*/ 5270636 w 6128435"/>
              <a:gd name="connsiteY55-3486" fmla="*/ 2472481 h 6858000"/>
              <a:gd name="connsiteX56-3487" fmla="*/ 5272406 w 6128435"/>
              <a:gd name="connsiteY56-3488" fmla="*/ 2477221 h 6858000"/>
              <a:gd name="connsiteX57-3489" fmla="*/ 5307538 w 6128435"/>
              <a:gd name="connsiteY57-3490" fmla="*/ 2514685 h 6858000"/>
              <a:gd name="connsiteX58-3491" fmla="*/ 5337604 w 6128435"/>
              <a:gd name="connsiteY58-3492" fmla="*/ 2597632 h 6858000"/>
              <a:gd name="connsiteX59-3493" fmla="*/ 5407503 w 6128435"/>
              <a:gd name="connsiteY59-3494" fmla="*/ 2786290 h 6858000"/>
              <a:gd name="connsiteX60-3495" fmla="*/ 5407356 w 6128435"/>
              <a:gd name="connsiteY60-3496" fmla="*/ 2787545 h 6858000"/>
              <a:gd name="connsiteX61-3497" fmla="*/ 5411130 w 6128435"/>
              <a:gd name="connsiteY61-3498" fmla="*/ 2788640 h 6858000"/>
              <a:gd name="connsiteX62-3499" fmla="*/ 5416439 w 6128435"/>
              <a:gd name="connsiteY62-3500" fmla="*/ 2805666 h 6858000"/>
              <a:gd name="connsiteX63-3501" fmla="*/ 5416589 w 6128435"/>
              <a:gd name="connsiteY63-3502" fmla="*/ 2810822 h 6858000"/>
              <a:gd name="connsiteX64-3503" fmla="*/ 5418542 w 6128435"/>
              <a:gd name="connsiteY64-3504" fmla="*/ 2817745 h 6858000"/>
              <a:gd name="connsiteX65-3505" fmla="*/ 5418847 w 6128435"/>
              <a:gd name="connsiteY65-3506" fmla="*/ 2817825 h 6858000"/>
              <a:gd name="connsiteX66-3507" fmla="*/ 5423364 w 6128435"/>
              <a:gd name="connsiteY66-3508" fmla="*/ 2858292 h 6858000"/>
              <a:gd name="connsiteX67-3509" fmla="*/ 5479298 w 6128435"/>
              <a:gd name="connsiteY67-3510" fmla="*/ 2947791 h 6858000"/>
              <a:gd name="connsiteX68-3511" fmla="*/ 5481770 w 6128435"/>
              <a:gd name="connsiteY68-3512" fmla="*/ 2951352 h 6858000"/>
              <a:gd name="connsiteX69-3513" fmla="*/ 5481013 w 6128435"/>
              <a:gd name="connsiteY69-3514" fmla="*/ 2973461 h 6858000"/>
              <a:gd name="connsiteX70-3515" fmla="*/ 5482045 w 6128435"/>
              <a:gd name="connsiteY70-3516" fmla="*/ 2984371 h 6858000"/>
              <a:gd name="connsiteX71-3517" fmla="*/ 5479405 w 6128435"/>
              <a:gd name="connsiteY71-3518" fmla="*/ 2988507 h 6858000"/>
              <a:gd name="connsiteX72-3519" fmla="*/ 5482415 w 6128435"/>
              <a:gd name="connsiteY72-3520" fmla="*/ 3004079 h 6858000"/>
              <a:gd name="connsiteX73-3521" fmla="*/ 5483865 w 6128435"/>
              <a:gd name="connsiteY73-3522" fmla="*/ 3005467 h 6858000"/>
              <a:gd name="connsiteX74-3523" fmla="*/ 5482236 w 6128435"/>
              <a:gd name="connsiteY74-3524" fmla="*/ 3019791 h 6858000"/>
              <a:gd name="connsiteX75-3525" fmla="*/ 5475895 w 6128435"/>
              <a:gd name="connsiteY75-3526" fmla="*/ 3033578 h 6858000"/>
              <a:gd name="connsiteX76-3527" fmla="*/ 5477595 w 6128435"/>
              <a:gd name="connsiteY76-3528" fmla="*/ 3250534 h 6858000"/>
              <a:gd name="connsiteX77-3529" fmla="*/ 5532836 w 6128435"/>
              <a:gd name="connsiteY77-3530" fmla="*/ 3353840 h 6858000"/>
              <a:gd name="connsiteX78-3531" fmla="*/ 5561229 w 6128435"/>
              <a:gd name="connsiteY78-3532" fmla="*/ 3395784 h 6858000"/>
              <a:gd name="connsiteX79-3533" fmla="*/ 5589758 w 6128435"/>
              <a:gd name="connsiteY79-3534" fmla="*/ 3506453 h 6858000"/>
              <a:gd name="connsiteX80-3535" fmla="*/ 5596144 w 6128435"/>
              <a:gd name="connsiteY80-3536" fmla="*/ 3534624 h 6858000"/>
              <a:gd name="connsiteX81-3537" fmla="*/ 5597750 w 6128435"/>
              <a:gd name="connsiteY81-3538" fmla="*/ 3534129 h 6858000"/>
              <a:gd name="connsiteX82-3539" fmla="*/ 5599700 w 6128435"/>
              <a:gd name="connsiteY82-3540" fmla="*/ 3547221 h 6858000"/>
              <a:gd name="connsiteX83-3541" fmla="*/ 5615031 w 6128435"/>
              <a:gd name="connsiteY83-3542" fmla="*/ 3557482 h 6858000"/>
              <a:gd name="connsiteX84-3543" fmla="*/ 5618377 w 6128435"/>
              <a:gd name="connsiteY84-3544" fmla="*/ 3588431 h 6858000"/>
              <a:gd name="connsiteX85-3545" fmla="*/ 5612155 w 6128435"/>
              <a:gd name="connsiteY85-3546" fmla="*/ 3589869 h 6858000"/>
              <a:gd name="connsiteX86-3547" fmla="*/ 5620843 w 6128435"/>
              <a:gd name="connsiteY86-3548" fmla="*/ 3606745 h 6858000"/>
              <a:gd name="connsiteX87-3549" fmla="*/ 5655472 w 6128435"/>
              <a:gd name="connsiteY87-3550" fmla="*/ 3678877 h 6858000"/>
              <a:gd name="connsiteX88-3551" fmla="*/ 5680448 w 6128435"/>
              <a:gd name="connsiteY88-3552" fmla="*/ 3717760 h 6858000"/>
              <a:gd name="connsiteX89-3553" fmla="*/ 5683015 w 6128435"/>
              <a:gd name="connsiteY89-3554" fmla="*/ 3762025 h 6858000"/>
              <a:gd name="connsiteX90-3555" fmla="*/ 5696643 w 6128435"/>
              <a:gd name="connsiteY90-3556" fmla="*/ 3773888 h 6858000"/>
              <a:gd name="connsiteX91-3557" fmla="*/ 5699203 w 6128435"/>
              <a:gd name="connsiteY91-3558" fmla="*/ 3775823 h 6858000"/>
              <a:gd name="connsiteX92-3559" fmla="*/ 5704824 w 6128435"/>
              <a:gd name="connsiteY92-3560" fmla="*/ 3785966 h 6858000"/>
              <a:gd name="connsiteX93-3561" fmla="*/ 5712204 w 6128435"/>
              <a:gd name="connsiteY93-3562" fmla="*/ 3785830 h 6858000"/>
              <a:gd name="connsiteX94-3563" fmla="*/ 5724816 w 6128435"/>
              <a:gd name="connsiteY94-3564" fmla="*/ 3798949 h 6858000"/>
              <a:gd name="connsiteX95-3565" fmla="*/ 5733539 w 6128435"/>
              <a:gd name="connsiteY95-3566" fmla="*/ 3818457 h 6858000"/>
              <a:gd name="connsiteX96-3567" fmla="*/ 5768491 w 6128435"/>
              <a:gd name="connsiteY96-3568" fmla="*/ 3914399 h 6858000"/>
              <a:gd name="connsiteX97-3569" fmla="*/ 5793123 w 6128435"/>
              <a:gd name="connsiteY97-3570" fmla="*/ 3969952 h 6858000"/>
              <a:gd name="connsiteX98-3571" fmla="*/ 5808321 w 6128435"/>
              <a:gd name="connsiteY98-3572" fmla="*/ 3988153 h 6858000"/>
              <a:gd name="connsiteX99-3573" fmla="*/ 5825621 w 6128435"/>
              <a:gd name="connsiteY99-3574" fmla="*/ 4015525 h 6858000"/>
              <a:gd name="connsiteX100-3575" fmla="*/ 5860672 w 6128435"/>
              <a:gd name="connsiteY100-3576" fmla="*/ 4061579 h 6858000"/>
              <a:gd name="connsiteX101-3577" fmla="*/ 5872173 w 6128435"/>
              <a:gd name="connsiteY101-3578" fmla="*/ 4088497 h 6858000"/>
              <a:gd name="connsiteX102-3579" fmla="*/ 5883705 w 6128435"/>
              <a:gd name="connsiteY102-3580" fmla="*/ 4101899 h 6858000"/>
              <a:gd name="connsiteX103-3581" fmla="*/ 5885314 w 6128435"/>
              <a:gd name="connsiteY103-3582" fmla="*/ 4108387 h 6858000"/>
              <a:gd name="connsiteX104-3583" fmla="*/ 5894095 w 6128435"/>
              <a:gd name="connsiteY104-3584" fmla="*/ 4128857 h 6858000"/>
              <a:gd name="connsiteX105-3585" fmla="*/ 5898339 w 6128435"/>
              <a:gd name="connsiteY105-3586" fmla="*/ 4140800 h 6858000"/>
              <a:gd name="connsiteX106-3587" fmla="*/ 5899734 w 6128435"/>
              <a:gd name="connsiteY106-3588" fmla="*/ 4145632 h 6858000"/>
              <a:gd name="connsiteX107-3589" fmla="*/ 5897098 w 6128435"/>
              <a:gd name="connsiteY107-3590" fmla="*/ 4157819 h 6858000"/>
              <a:gd name="connsiteX108-3591" fmla="*/ 5903513 w 6128435"/>
              <a:gd name="connsiteY108-3592" fmla="*/ 4187661 h 6858000"/>
              <a:gd name="connsiteX109-3593" fmla="*/ 5917114 w 6128435"/>
              <a:gd name="connsiteY109-3594" fmla="*/ 4213096 h 6858000"/>
              <a:gd name="connsiteX110-3595" fmla="*/ 5921153 w 6128435"/>
              <a:gd name="connsiteY110-3596" fmla="*/ 4236222 h 6858000"/>
              <a:gd name="connsiteX111-3597" fmla="*/ 5924233 w 6128435"/>
              <a:gd name="connsiteY111-3598" fmla="*/ 4242060 h 6858000"/>
              <a:gd name="connsiteX112-3599" fmla="*/ 5928910 w 6128435"/>
              <a:gd name="connsiteY112-3600" fmla="*/ 4300973 h 6858000"/>
              <a:gd name="connsiteX113-3601" fmla="*/ 5939320 w 6128435"/>
              <a:gd name="connsiteY113-3602" fmla="*/ 4340435 h 6858000"/>
              <a:gd name="connsiteX114-3603" fmla="*/ 5946705 w 6128435"/>
              <a:gd name="connsiteY114-3604" fmla="*/ 4428051 h 6858000"/>
              <a:gd name="connsiteX115-3605" fmla="*/ 5949261 w 6128435"/>
              <a:gd name="connsiteY115-3606" fmla="*/ 4449185 h 6858000"/>
              <a:gd name="connsiteX116-3607" fmla="*/ 5957504 w 6128435"/>
              <a:gd name="connsiteY116-3608" fmla="*/ 4465911 h 6858000"/>
              <a:gd name="connsiteX117-3609" fmla="*/ 5964689 w 6128435"/>
              <a:gd name="connsiteY117-3610" fmla="*/ 4468532 h 6858000"/>
              <a:gd name="connsiteX118-3611" fmla="*/ 5967062 w 6128435"/>
              <a:gd name="connsiteY118-3612" fmla="*/ 4479923 h 6858000"/>
              <a:gd name="connsiteX119-3613" fmla="*/ 5968960 w 6128435"/>
              <a:gd name="connsiteY119-3614" fmla="*/ 4482655 h 6858000"/>
              <a:gd name="connsiteX120-3615" fmla="*/ 5978567 w 6128435"/>
              <a:gd name="connsiteY120-3616" fmla="*/ 4498605 h 6858000"/>
              <a:gd name="connsiteX121-3617" fmla="*/ 5980106 w 6128435"/>
              <a:gd name="connsiteY121-3618" fmla="*/ 4585087 h 6858000"/>
              <a:gd name="connsiteX122-3619" fmla="*/ 5998138 w 6128435"/>
              <a:gd name="connsiteY122-3620" fmla="*/ 4697518 h 6858000"/>
              <a:gd name="connsiteX123-3621" fmla="*/ 6013516 w 6128435"/>
              <a:gd name="connsiteY123-3622" fmla="*/ 4786619 h 6858000"/>
              <a:gd name="connsiteX124-3623" fmla="*/ 6025404 w 6128435"/>
              <a:gd name="connsiteY124-3624" fmla="*/ 4858148 h 6858000"/>
              <a:gd name="connsiteX125-3625" fmla="*/ 6007749 w 6128435"/>
              <a:gd name="connsiteY125-3626" fmla="*/ 4964715 h 6858000"/>
              <a:gd name="connsiteX126-3627" fmla="*/ 6005269 w 6128435"/>
              <a:gd name="connsiteY126-3628" fmla="*/ 5150567 h 6858000"/>
              <a:gd name="connsiteX127-3629" fmla="*/ 6001127 w 6128435"/>
              <a:gd name="connsiteY127-3630" fmla="*/ 5164609 h 6858000"/>
              <a:gd name="connsiteX128-3631" fmla="*/ 5996647 w 6128435"/>
              <a:gd name="connsiteY128-3632" fmla="*/ 5185640 h 6858000"/>
              <a:gd name="connsiteX129-3633" fmla="*/ 5998514 w 6128435"/>
              <a:gd name="connsiteY129-3634" fmla="*/ 5189673 h 6858000"/>
              <a:gd name="connsiteX130-3635" fmla="*/ 5995970 w 6128435"/>
              <a:gd name="connsiteY130-3636" fmla="*/ 5221547 h 6858000"/>
              <a:gd name="connsiteX131-3637" fmla="*/ 5997218 w 6128435"/>
              <a:gd name="connsiteY131-3638" fmla="*/ 5222031 h 6858000"/>
              <a:gd name="connsiteX132-3639" fmla="*/ 6002116 w 6128435"/>
              <a:gd name="connsiteY132-3640" fmla="*/ 5231223 h 6858000"/>
              <a:gd name="connsiteX133-3641" fmla="*/ 6008541 w 6128435"/>
              <a:gd name="connsiteY133-3642" fmla="*/ 5248680 h 6858000"/>
              <a:gd name="connsiteX134-3643" fmla="*/ 6039260 w 6128435"/>
              <a:gd name="connsiteY134-3644" fmla="*/ 5289518 h 6858000"/>
              <a:gd name="connsiteX135-3645" fmla="*/ 6036748 w 6128435"/>
              <a:gd name="connsiteY135-3646" fmla="*/ 5322752 h 6858000"/>
              <a:gd name="connsiteX136-3647" fmla="*/ 6036943 w 6128435"/>
              <a:gd name="connsiteY136-3648" fmla="*/ 5329480 h 6858000"/>
              <a:gd name="connsiteX137-3649" fmla="*/ 6037236 w 6128435"/>
              <a:gd name="connsiteY137-3650" fmla="*/ 5329634 h 6858000"/>
              <a:gd name="connsiteX138-3651" fmla="*/ 6038019 w 6128435"/>
              <a:gd name="connsiteY138-3652" fmla="*/ 5336764 h 6858000"/>
              <a:gd name="connsiteX139-3653" fmla="*/ 6037298 w 6128435"/>
              <a:gd name="connsiteY139-3654" fmla="*/ 5341753 h 6858000"/>
              <a:gd name="connsiteX140-3655" fmla="*/ 6037677 w 6128435"/>
              <a:gd name="connsiteY140-3656" fmla="*/ 5354807 h 6858000"/>
              <a:gd name="connsiteX141-3657" fmla="*/ 6039728 w 6128435"/>
              <a:gd name="connsiteY141-3658" fmla="*/ 5359416 h 6858000"/>
              <a:gd name="connsiteX142-3659" fmla="*/ 6043311 w 6128435"/>
              <a:gd name="connsiteY142-3660" fmla="*/ 5361407 h 6858000"/>
              <a:gd name="connsiteX143-3661" fmla="*/ 6042954 w 6128435"/>
              <a:gd name="connsiteY143-3662" fmla="*/ 5362576 h 6858000"/>
              <a:gd name="connsiteX144-3663" fmla="*/ 6053435 w 6128435"/>
              <a:gd name="connsiteY144-3664" fmla="*/ 5387547 h 6858000"/>
              <a:gd name="connsiteX145-3665" fmla="*/ 6065933 w 6128435"/>
              <a:gd name="connsiteY145-3666" fmla="*/ 5443002 h 6858000"/>
              <a:gd name="connsiteX146-3667" fmla="*/ 6068640 w 6128435"/>
              <a:gd name="connsiteY146-3668" fmla="*/ 5474503 h 6858000"/>
              <a:gd name="connsiteX147-3669" fmla="*/ 6080922 w 6128435"/>
              <a:gd name="connsiteY147-3670" fmla="*/ 5561070 h 6858000"/>
              <a:gd name="connsiteX148-3671" fmla="*/ 6096949 w 6128435"/>
              <a:gd name="connsiteY148-3672" fmla="*/ 5648179 h 6858000"/>
              <a:gd name="connsiteX149-3673" fmla="*/ 6125703 w 6128435"/>
              <a:gd name="connsiteY149-3674" fmla="*/ 5692894 h 6858000"/>
              <a:gd name="connsiteX150-3675" fmla="*/ 6126670 w 6128435"/>
              <a:gd name="connsiteY150-3676" fmla="*/ 5697882 h 6858000"/>
              <a:gd name="connsiteX151-3677" fmla="*/ 6124061 w 6128435"/>
              <a:gd name="connsiteY151-3678" fmla="*/ 5710294 h 6858000"/>
              <a:gd name="connsiteX152-3679" fmla="*/ 6122213 w 6128435"/>
              <a:gd name="connsiteY152-3680" fmla="*/ 5714762 h 6858000"/>
              <a:gd name="connsiteX153-3681" fmla="*/ 6121353 w 6128435"/>
              <a:gd name="connsiteY153-3682" fmla="*/ 5721725 h 6858000"/>
              <a:gd name="connsiteX154-3683" fmla="*/ 6121607 w 6128435"/>
              <a:gd name="connsiteY154-3684" fmla="*/ 5721959 h 6858000"/>
              <a:gd name="connsiteX155-3685" fmla="*/ 6120262 w 6128435"/>
              <a:gd name="connsiteY155-3686" fmla="*/ 5728358 h 6858000"/>
              <a:gd name="connsiteX156-3687" fmla="*/ 6110194 w 6128435"/>
              <a:gd name="connsiteY156-3688" fmla="*/ 5758853 h 6858000"/>
              <a:gd name="connsiteX157-3689" fmla="*/ 6127519 w 6128435"/>
              <a:gd name="connsiteY157-3690" fmla="*/ 5865775 h 6858000"/>
              <a:gd name="connsiteX158-3691" fmla="*/ 6128435 w 6128435"/>
              <a:gd name="connsiteY158-3692" fmla="*/ 5870164 h 6858000"/>
              <a:gd name="connsiteX159-3693" fmla="*/ 6119217 w 6128435"/>
              <a:gd name="connsiteY159-3694" fmla="*/ 5888542 h 6858000"/>
              <a:gd name="connsiteX160-3695" fmla="*/ 6115966 w 6128435"/>
              <a:gd name="connsiteY160-3696" fmla="*/ 5898387 h 6858000"/>
              <a:gd name="connsiteX161-3697" fmla="*/ 6111924 w 6128435"/>
              <a:gd name="connsiteY161-3698" fmla="*/ 5900444 h 6858000"/>
              <a:gd name="connsiteX162-3699" fmla="*/ 6108716 w 6128435"/>
              <a:gd name="connsiteY162-3700" fmla="*/ 5915345 h 6858000"/>
              <a:gd name="connsiteX163-3701" fmla="*/ 6109524 w 6128435"/>
              <a:gd name="connsiteY163-3702" fmla="*/ 5917328 h 6858000"/>
              <a:gd name="connsiteX164-3703" fmla="*/ 6102493 w 6128435"/>
              <a:gd name="connsiteY164-3704" fmla="*/ 5928602 h 6858000"/>
              <a:gd name="connsiteX165-3705" fmla="*/ 6056863 w 6128435"/>
              <a:gd name="connsiteY165-3706" fmla="*/ 6000643 h 6858000"/>
              <a:gd name="connsiteX166-3707" fmla="*/ 6045436 w 6128435"/>
              <a:gd name="connsiteY166-3708" fmla="*/ 6124480 h 6858000"/>
              <a:gd name="connsiteX167-3709" fmla="*/ 6030489 w 6128435"/>
              <a:gd name="connsiteY167-3710" fmla="*/ 6317666 h 6858000"/>
              <a:gd name="connsiteX168-3711" fmla="*/ 6007492 w 6128435"/>
              <a:gd name="connsiteY168-3712" fmla="*/ 6440818 h 6858000"/>
              <a:gd name="connsiteX169-3713" fmla="*/ 6009467 w 6128435"/>
              <a:gd name="connsiteY169-3714" fmla="*/ 6487076 h 6858000"/>
              <a:gd name="connsiteX170-3715" fmla="*/ 5995064 w 6128435"/>
              <a:gd name="connsiteY170-3716" fmla="*/ 6540791 h 6858000"/>
              <a:gd name="connsiteX171-3717" fmla="*/ 5996309 w 6128435"/>
              <a:gd name="connsiteY171-3718" fmla="*/ 6543961 h 6858000"/>
              <a:gd name="connsiteX172-3719" fmla="*/ 5996048 w 6128435"/>
              <a:gd name="connsiteY172-3720" fmla="*/ 6555444 h 6858000"/>
              <a:gd name="connsiteX173-3721" fmla="*/ 6002524 w 6128435"/>
              <a:gd name="connsiteY173-3722" fmla="*/ 6560188 h 6858000"/>
              <a:gd name="connsiteX174-3723" fmla="*/ 6006823 w 6128435"/>
              <a:gd name="connsiteY174-3724" fmla="*/ 6578546 h 6858000"/>
              <a:gd name="connsiteX175-3725" fmla="*/ 6004510 w 6128435"/>
              <a:gd name="connsiteY175-3726" fmla="*/ 6599256 h 6858000"/>
              <a:gd name="connsiteX176-3727" fmla="*/ 5986207 w 6128435"/>
              <a:gd name="connsiteY176-3728" fmla="*/ 6695855 h 6858000"/>
              <a:gd name="connsiteX177-3729" fmla="*/ 5979428 w 6128435"/>
              <a:gd name="connsiteY177-3730" fmla="*/ 6754678 h 6858000"/>
              <a:gd name="connsiteX178-3731" fmla="*/ 5983398 w 6128435"/>
              <a:gd name="connsiteY178-3732" fmla="*/ 6778641 h 6858000"/>
              <a:gd name="connsiteX179-3733" fmla="*/ 5984543 w 6128435"/>
              <a:gd name="connsiteY179-3734" fmla="*/ 6811016 h 6858000"/>
              <a:gd name="connsiteX180-3735" fmla="*/ 5981802 w 6128435"/>
              <a:gd name="connsiteY180-3736" fmla="*/ 6838578 h 6858000"/>
              <a:gd name="connsiteX181-3737" fmla="*/ 5979671 w 6128435"/>
              <a:gd name="connsiteY181-3738" fmla="*/ 6858000 h 6858000"/>
              <a:gd name="connsiteX182-3739" fmla="*/ 0 w 6128435"/>
              <a:gd name="connsiteY182-3740" fmla="*/ 6858000 h 6858000"/>
              <a:gd name="connsiteX183-3741" fmla="*/ 0 w 6128435"/>
              <a:gd name="connsiteY183-3742" fmla="*/ 0 h 6858000"/>
              <a:gd name="connsiteX0-3743" fmla="*/ 0 w 6128435"/>
              <a:gd name="connsiteY0-3744" fmla="*/ 0 h 6858000"/>
              <a:gd name="connsiteX1-3745" fmla="*/ 4965888 w 6128435"/>
              <a:gd name="connsiteY1-3746" fmla="*/ 0 h 6858000"/>
              <a:gd name="connsiteX2-3747" fmla="*/ 4967767 w 6128435"/>
              <a:gd name="connsiteY2-3748" fmla="*/ 7930 h 6858000"/>
              <a:gd name="connsiteX3-3749" fmla="*/ 4979444 w 6128435"/>
              <a:gd name="connsiteY3-3750" fmla="*/ 43921 h 6858000"/>
              <a:gd name="connsiteX4-3751" fmla="*/ 5021173 w 6128435"/>
              <a:gd name="connsiteY4-3752" fmla="*/ 123738 h 6858000"/>
              <a:gd name="connsiteX5-3753" fmla="*/ 5075458 w 6128435"/>
              <a:gd name="connsiteY5-3754" fmla="*/ 264355 h 6858000"/>
              <a:gd name="connsiteX6-3755" fmla="*/ 5081175 w 6128435"/>
              <a:gd name="connsiteY6-3756" fmla="*/ 277448 h 6858000"/>
              <a:gd name="connsiteX7-3757" fmla="*/ 5097011 w 6128435"/>
              <a:gd name="connsiteY7-3758" fmla="*/ 355616 h 6858000"/>
              <a:gd name="connsiteX8-3759" fmla="*/ 5130982 w 6128435"/>
              <a:gd name="connsiteY8-3760" fmla="*/ 412030 h 6858000"/>
              <a:gd name="connsiteX9-3761" fmla="*/ 5153000 w 6128435"/>
              <a:gd name="connsiteY9-3762" fmla="*/ 507134 h 6858000"/>
              <a:gd name="connsiteX10-3763" fmla="*/ 5171282 w 6128435"/>
              <a:gd name="connsiteY10-3764" fmla="*/ 602071 h 6858000"/>
              <a:gd name="connsiteX11-3765" fmla="*/ 5176196 w 6128435"/>
              <a:gd name="connsiteY11-3766" fmla="*/ 636822 h 6858000"/>
              <a:gd name="connsiteX12-3767" fmla="*/ 5201957 w 6128435"/>
              <a:gd name="connsiteY12-3768" fmla="*/ 736835 h 6858000"/>
              <a:gd name="connsiteX13-3769" fmla="*/ 5185452 w 6128435"/>
              <a:gd name="connsiteY13-3770" fmla="*/ 745392 h 6858000"/>
              <a:gd name="connsiteX14-3771" fmla="*/ 5189051 w 6128435"/>
              <a:gd name="connsiteY14-3772" fmla="*/ 782518 h 6858000"/>
              <a:gd name="connsiteX15-3773" fmla="*/ 5210428 w 6128435"/>
              <a:gd name="connsiteY15-3774" fmla="*/ 815772 h 6858000"/>
              <a:gd name="connsiteX16-3775" fmla="*/ 5221088 w 6128435"/>
              <a:gd name="connsiteY16-3776" fmla="*/ 860193 h 6858000"/>
              <a:gd name="connsiteX17-3777" fmla="*/ 5227653 w 6128435"/>
              <a:gd name="connsiteY17-3778" fmla="*/ 886709 h 6858000"/>
              <a:gd name="connsiteX18-3779" fmla="*/ 5230806 w 6128435"/>
              <a:gd name="connsiteY18-3780" fmla="*/ 961354 h 6858000"/>
              <a:gd name="connsiteX19-3781" fmla="*/ 5201018 w 6128435"/>
              <a:gd name="connsiteY19-3782" fmla="*/ 1095027 h 6858000"/>
              <a:gd name="connsiteX20-3783" fmla="*/ 5202153 w 6128435"/>
              <a:gd name="connsiteY20-3784" fmla="*/ 1133224 h 6858000"/>
              <a:gd name="connsiteX21-3785" fmla="*/ 5207370 w 6128435"/>
              <a:gd name="connsiteY21-3786" fmla="*/ 1138097 h 6858000"/>
              <a:gd name="connsiteX22-3787" fmla="*/ 5189234 w 6128435"/>
              <a:gd name="connsiteY22-3788" fmla="*/ 1193495 h 6858000"/>
              <a:gd name="connsiteX23-3789" fmla="*/ 5202769 w 6128435"/>
              <a:gd name="connsiteY23-3790" fmla="*/ 1269450 h 6858000"/>
              <a:gd name="connsiteX24-3791" fmla="*/ 5225968 w 6128435"/>
              <a:gd name="connsiteY24-3792" fmla="*/ 1357994 h 6858000"/>
              <a:gd name="connsiteX25-3793" fmla="*/ 5233819 w 6128435"/>
              <a:gd name="connsiteY25-3794" fmla="*/ 1380922 h 6858000"/>
              <a:gd name="connsiteX26-3795" fmla="*/ 5237226 w 6128435"/>
              <a:gd name="connsiteY26-3796" fmla="*/ 1441327 h 6858000"/>
              <a:gd name="connsiteX27-3797" fmla="*/ 5244434 w 6128435"/>
              <a:gd name="connsiteY27-3798" fmla="*/ 1580810 h 6858000"/>
              <a:gd name="connsiteX28-3799" fmla="*/ 5251453 w 6128435"/>
              <a:gd name="connsiteY28-3800" fmla="*/ 1583934 h 6858000"/>
              <a:gd name="connsiteX29-3801" fmla="*/ 5253136 w 6128435"/>
              <a:gd name="connsiteY29-3802" fmla="*/ 1595457 h 6858000"/>
              <a:gd name="connsiteX30-3803" fmla="*/ 5254863 w 6128435"/>
              <a:gd name="connsiteY30-3804" fmla="*/ 1598311 h 6858000"/>
              <a:gd name="connsiteX31-3805" fmla="*/ 5263491 w 6128435"/>
              <a:gd name="connsiteY31-3806" fmla="*/ 1614889 h 6858000"/>
              <a:gd name="connsiteX32-3807" fmla="*/ 5250095 w 6128435"/>
              <a:gd name="connsiteY32-3808" fmla="*/ 1655519 h 6858000"/>
              <a:gd name="connsiteX33-3809" fmla="*/ 5259788 w 6128435"/>
              <a:gd name="connsiteY33-3810" fmla="*/ 1768516 h 6858000"/>
              <a:gd name="connsiteX34-3811" fmla="*/ 5272526 w 6128435"/>
              <a:gd name="connsiteY34-3812" fmla="*/ 1936940 h 6858000"/>
              <a:gd name="connsiteX35-3813" fmla="*/ 5252592 w 6128435"/>
              <a:gd name="connsiteY35-3814" fmla="*/ 2092210 h 6858000"/>
              <a:gd name="connsiteX36-3815" fmla="*/ 5264303 w 6128435"/>
              <a:gd name="connsiteY36-3816" fmla="*/ 2225157 h 6858000"/>
              <a:gd name="connsiteX37-3817" fmla="*/ 5254949 w 6128435"/>
              <a:gd name="connsiteY37-3818" fmla="*/ 2236160 h 6858000"/>
              <a:gd name="connsiteX38-3819" fmla="*/ 5250104 w 6128435"/>
              <a:gd name="connsiteY38-3820" fmla="*/ 2249166 h 6858000"/>
              <a:gd name="connsiteX39-3821" fmla="*/ 5251214 w 6128435"/>
              <a:gd name="connsiteY39-3822" fmla="*/ 2250944 h 6858000"/>
              <a:gd name="connsiteX40-3823" fmla="*/ 5250644 w 6128435"/>
              <a:gd name="connsiteY40-3824" fmla="*/ 2266619 h 6858000"/>
              <a:gd name="connsiteX41-3825" fmla="*/ 5247111 w 6128435"/>
              <a:gd name="connsiteY41-3826" fmla="*/ 2269679 h 6858000"/>
              <a:gd name="connsiteX42-3827" fmla="*/ 5245653 w 6128435"/>
              <a:gd name="connsiteY42-3828" fmla="*/ 2280317 h 6858000"/>
              <a:gd name="connsiteX43-3829" fmla="*/ 5239901 w 6128435"/>
              <a:gd name="connsiteY43-3830" fmla="*/ 2300961 h 6858000"/>
              <a:gd name="connsiteX44-3831" fmla="*/ 5241522 w 6128435"/>
              <a:gd name="connsiteY44-3832" fmla="*/ 2305114 h 6858000"/>
              <a:gd name="connsiteX45-3833" fmla="*/ 5237050 w 6128435"/>
              <a:gd name="connsiteY45-3834" fmla="*/ 2336703 h 6858000"/>
              <a:gd name="connsiteX46-3835" fmla="*/ 5238267 w 6128435"/>
              <a:gd name="connsiteY46-3836" fmla="*/ 2337277 h 6858000"/>
              <a:gd name="connsiteX47-3837" fmla="*/ 5242602 w 6128435"/>
              <a:gd name="connsiteY47-3838" fmla="*/ 2346782 h 6858000"/>
              <a:gd name="connsiteX48-3839" fmla="*/ 5247963 w 6128435"/>
              <a:gd name="connsiteY48-3840" fmla="*/ 2364638 h 6858000"/>
              <a:gd name="connsiteX49-3841" fmla="*/ 5276175 w 6128435"/>
              <a:gd name="connsiteY49-3842" fmla="*/ 2407515 h 6858000"/>
              <a:gd name="connsiteX50-3843" fmla="*/ 5271650 w 6128435"/>
              <a:gd name="connsiteY50-3844" fmla="*/ 2440467 h 6858000"/>
              <a:gd name="connsiteX51-3845" fmla="*/ 5271438 w 6128435"/>
              <a:gd name="connsiteY51-3846" fmla="*/ 2447186 h 6858000"/>
              <a:gd name="connsiteX52-3847" fmla="*/ 5271722 w 6128435"/>
              <a:gd name="connsiteY52-3848" fmla="*/ 2447359 h 6858000"/>
              <a:gd name="connsiteX53-3849" fmla="*/ 5272069 w 6128435"/>
              <a:gd name="connsiteY53-3850" fmla="*/ 2454523 h 6858000"/>
              <a:gd name="connsiteX54-3851" fmla="*/ 5271049 w 6128435"/>
              <a:gd name="connsiteY54-3852" fmla="*/ 2459442 h 6858000"/>
              <a:gd name="connsiteX55-3853" fmla="*/ 5270636 w 6128435"/>
              <a:gd name="connsiteY55-3854" fmla="*/ 2472481 h 6858000"/>
              <a:gd name="connsiteX56-3855" fmla="*/ 5272406 w 6128435"/>
              <a:gd name="connsiteY56-3856" fmla="*/ 2477221 h 6858000"/>
              <a:gd name="connsiteX57-3857" fmla="*/ 5307538 w 6128435"/>
              <a:gd name="connsiteY57-3858" fmla="*/ 2514685 h 6858000"/>
              <a:gd name="connsiteX58-3859" fmla="*/ 5337604 w 6128435"/>
              <a:gd name="connsiteY58-3860" fmla="*/ 2597632 h 6858000"/>
              <a:gd name="connsiteX59-3861" fmla="*/ 5407503 w 6128435"/>
              <a:gd name="connsiteY59-3862" fmla="*/ 2786290 h 6858000"/>
              <a:gd name="connsiteX60-3863" fmla="*/ 5407356 w 6128435"/>
              <a:gd name="connsiteY60-3864" fmla="*/ 2787545 h 6858000"/>
              <a:gd name="connsiteX61-3865" fmla="*/ 5411130 w 6128435"/>
              <a:gd name="connsiteY61-3866" fmla="*/ 2788640 h 6858000"/>
              <a:gd name="connsiteX62-3867" fmla="*/ 5416439 w 6128435"/>
              <a:gd name="connsiteY62-3868" fmla="*/ 2805666 h 6858000"/>
              <a:gd name="connsiteX63-3869" fmla="*/ 5416589 w 6128435"/>
              <a:gd name="connsiteY63-3870" fmla="*/ 2810822 h 6858000"/>
              <a:gd name="connsiteX64-3871" fmla="*/ 5418542 w 6128435"/>
              <a:gd name="connsiteY64-3872" fmla="*/ 2817745 h 6858000"/>
              <a:gd name="connsiteX65-3873" fmla="*/ 5418847 w 6128435"/>
              <a:gd name="connsiteY65-3874" fmla="*/ 2817825 h 6858000"/>
              <a:gd name="connsiteX66-3875" fmla="*/ 5423364 w 6128435"/>
              <a:gd name="connsiteY66-3876" fmla="*/ 2858292 h 6858000"/>
              <a:gd name="connsiteX67-3877" fmla="*/ 5479298 w 6128435"/>
              <a:gd name="connsiteY67-3878" fmla="*/ 2947791 h 6858000"/>
              <a:gd name="connsiteX68-3879" fmla="*/ 5481770 w 6128435"/>
              <a:gd name="connsiteY68-3880" fmla="*/ 2951352 h 6858000"/>
              <a:gd name="connsiteX69-3881" fmla="*/ 5481013 w 6128435"/>
              <a:gd name="connsiteY69-3882" fmla="*/ 2973461 h 6858000"/>
              <a:gd name="connsiteX70-3883" fmla="*/ 5482045 w 6128435"/>
              <a:gd name="connsiteY70-3884" fmla="*/ 2984371 h 6858000"/>
              <a:gd name="connsiteX71-3885" fmla="*/ 5479405 w 6128435"/>
              <a:gd name="connsiteY71-3886" fmla="*/ 2988507 h 6858000"/>
              <a:gd name="connsiteX72-3887" fmla="*/ 5482415 w 6128435"/>
              <a:gd name="connsiteY72-3888" fmla="*/ 3004079 h 6858000"/>
              <a:gd name="connsiteX73-3889" fmla="*/ 5483865 w 6128435"/>
              <a:gd name="connsiteY73-3890" fmla="*/ 3005467 h 6858000"/>
              <a:gd name="connsiteX74-3891" fmla="*/ 5482236 w 6128435"/>
              <a:gd name="connsiteY74-3892" fmla="*/ 3019791 h 6858000"/>
              <a:gd name="connsiteX75-3893" fmla="*/ 5475895 w 6128435"/>
              <a:gd name="connsiteY75-3894" fmla="*/ 3033578 h 6858000"/>
              <a:gd name="connsiteX76-3895" fmla="*/ 5477595 w 6128435"/>
              <a:gd name="connsiteY76-3896" fmla="*/ 3250534 h 6858000"/>
              <a:gd name="connsiteX77-3897" fmla="*/ 5532836 w 6128435"/>
              <a:gd name="connsiteY77-3898" fmla="*/ 3353840 h 6858000"/>
              <a:gd name="connsiteX78-3899" fmla="*/ 5561229 w 6128435"/>
              <a:gd name="connsiteY78-3900" fmla="*/ 3395784 h 6858000"/>
              <a:gd name="connsiteX79-3901" fmla="*/ 5589758 w 6128435"/>
              <a:gd name="connsiteY79-3902" fmla="*/ 3506453 h 6858000"/>
              <a:gd name="connsiteX80-3903" fmla="*/ 5596144 w 6128435"/>
              <a:gd name="connsiteY80-3904" fmla="*/ 3534624 h 6858000"/>
              <a:gd name="connsiteX81-3905" fmla="*/ 5597750 w 6128435"/>
              <a:gd name="connsiteY81-3906" fmla="*/ 3534129 h 6858000"/>
              <a:gd name="connsiteX82-3907" fmla="*/ 5599700 w 6128435"/>
              <a:gd name="connsiteY82-3908" fmla="*/ 3547221 h 6858000"/>
              <a:gd name="connsiteX83-3909" fmla="*/ 5615031 w 6128435"/>
              <a:gd name="connsiteY83-3910" fmla="*/ 3557482 h 6858000"/>
              <a:gd name="connsiteX84-3911" fmla="*/ 5618377 w 6128435"/>
              <a:gd name="connsiteY84-3912" fmla="*/ 3588431 h 6858000"/>
              <a:gd name="connsiteX85-3913" fmla="*/ 5612155 w 6128435"/>
              <a:gd name="connsiteY85-3914" fmla="*/ 3589869 h 6858000"/>
              <a:gd name="connsiteX86-3915" fmla="*/ 5620843 w 6128435"/>
              <a:gd name="connsiteY86-3916" fmla="*/ 3606745 h 6858000"/>
              <a:gd name="connsiteX87-3917" fmla="*/ 5655472 w 6128435"/>
              <a:gd name="connsiteY87-3918" fmla="*/ 3678877 h 6858000"/>
              <a:gd name="connsiteX88-3919" fmla="*/ 5680448 w 6128435"/>
              <a:gd name="connsiteY88-3920" fmla="*/ 3717760 h 6858000"/>
              <a:gd name="connsiteX89-3921" fmla="*/ 5683015 w 6128435"/>
              <a:gd name="connsiteY89-3922" fmla="*/ 3762025 h 6858000"/>
              <a:gd name="connsiteX90-3923" fmla="*/ 5696643 w 6128435"/>
              <a:gd name="connsiteY90-3924" fmla="*/ 3773888 h 6858000"/>
              <a:gd name="connsiteX91-3925" fmla="*/ 5699203 w 6128435"/>
              <a:gd name="connsiteY91-3926" fmla="*/ 3775823 h 6858000"/>
              <a:gd name="connsiteX92-3927" fmla="*/ 5704824 w 6128435"/>
              <a:gd name="connsiteY92-3928" fmla="*/ 3785966 h 6858000"/>
              <a:gd name="connsiteX93-3929" fmla="*/ 5712204 w 6128435"/>
              <a:gd name="connsiteY93-3930" fmla="*/ 3785830 h 6858000"/>
              <a:gd name="connsiteX94-3931" fmla="*/ 5724816 w 6128435"/>
              <a:gd name="connsiteY94-3932" fmla="*/ 3798949 h 6858000"/>
              <a:gd name="connsiteX95-3933" fmla="*/ 5733539 w 6128435"/>
              <a:gd name="connsiteY95-3934" fmla="*/ 3818457 h 6858000"/>
              <a:gd name="connsiteX96-3935" fmla="*/ 5768491 w 6128435"/>
              <a:gd name="connsiteY96-3936" fmla="*/ 3914399 h 6858000"/>
              <a:gd name="connsiteX97-3937" fmla="*/ 5793123 w 6128435"/>
              <a:gd name="connsiteY97-3938" fmla="*/ 3969952 h 6858000"/>
              <a:gd name="connsiteX98-3939" fmla="*/ 5808321 w 6128435"/>
              <a:gd name="connsiteY98-3940" fmla="*/ 3988153 h 6858000"/>
              <a:gd name="connsiteX99-3941" fmla="*/ 5825621 w 6128435"/>
              <a:gd name="connsiteY99-3942" fmla="*/ 4015525 h 6858000"/>
              <a:gd name="connsiteX100-3943" fmla="*/ 5860672 w 6128435"/>
              <a:gd name="connsiteY100-3944" fmla="*/ 4061579 h 6858000"/>
              <a:gd name="connsiteX101-3945" fmla="*/ 5872173 w 6128435"/>
              <a:gd name="connsiteY101-3946" fmla="*/ 4088497 h 6858000"/>
              <a:gd name="connsiteX102-3947" fmla="*/ 5883705 w 6128435"/>
              <a:gd name="connsiteY102-3948" fmla="*/ 4101899 h 6858000"/>
              <a:gd name="connsiteX103-3949" fmla="*/ 5885314 w 6128435"/>
              <a:gd name="connsiteY103-3950" fmla="*/ 4108387 h 6858000"/>
              <a:gd name="connsiteX104-3951" fmla="*/ 5894095 w 6128435"/>
              <a:gd name="connsiteY104-3952" fmla="*/ 4128857 h 6858000"/>
              <a:gd name="connsiteX105-3953" fmla="*/ 5898339 w 6128435"/>
              <a:gd name="connsiteY105-3954" fmla="*/ 4140800 h 6858000"/>
              <a:gd name="connsiteX106-3955" fmla="*/ 5899734 w 6128435"/>
              <a:gd name="connsiteY106-3956" fmla="*/ 4145632 h 6858000"/>
              <a:gd name="connsiteX107-3957" fmla="*/ 5897098 w 6128435"/>
              <a:gd name="connsiteY107-3958" fmla="*/ 4157819 h 6858000"/>
              <a:gd name="connsiteX108-3959" fmla="*/ 5903513 w 6128435"/>
              <a:gd name="connsiteY108-3960" fmla="*/ 4187661 h 6858000"/>
              <a:gd name="connsiteX109-3961" fmla="*/ 5917114 w 6128435"/>
              <a:gd name="connsiteY109-3962" fmla="*/ 4213096 h 6858000"/>
              <a:gd name="connsiteX110-3963" fmla="*/ 5921153 w 6128435"/>
              <a:gd name="connsiteY110-3964" fmla="*/ 4236222 h 6858000"/>
              <a:gd name="connsiteX111-3965" fmla="*/ 5924233 w 6128435"/>
              <a:gd name="connsiteY111-3966" fmla="*/ 4242060 h 6858000"/>
              <a:gd name="connsiteX112-3967" fmla="*/ 5928910 w 6128435"/>
              <a:gd name="connsiteY112-3968" fmla="*/ 4300973 h 6858000"/>
              <a:gd name="connsiteX113-3969" fmla="*/ 5939320 w 6128435"/>
              <a:gd name="connsiteY113-3970" fmla="*/ 4340435 h 6858000"/>
              <a:gd name="connsiteX114-3971" fmla="*/ 5946705 w 6128435"/>
              <a:gd name="connsiteY114-3972" fmla="*/ 4428051 h 6858000"/>
              <a:gd name="connsiteX115-3973" fmla="*/ 5949261 w 6128435"/>
              <a:gd name="connsiteY115-3974" fmla="*/ 4449185 h 6858000"/>
              <a:gd name="connsiteX116-3975" fmla="*/ 5957504 w 6128435"/>
              <a:gd name="connsiteY116-3976" fmla="*/ 4465911 h 6858000"/>
              <a:gd name="connsiteX117-3977" fmla="*/ 5964689 w 6128435"/>
              <a:gd name="connsiteY117-3978" fmla="*/ 4468532 h 6858000"/>
              <a:gd name="connsiteX118-3979" fmla="*/ 5967062 w 6128435"/>
              <a:gd name="connsiteY118-3980" fmla="*/ 4479923 h 6858000"/>
              <a:gd name="connsiteX119-3981" fmla="*/ 5968960 w 6128435"/>
              <a:gd name="connsiteY119-3982" fmla="*/ 4482655 h 6858000"/>
              <a:gd name="connsiteX120-3983" fmla="*/ 5978567 w 6128435"/>
              <a:gd name="connsiteY120-3984" fmla="*/ 4498605 h 6858000"/>
              <a:gd name="connsiteX121-3985" fmla="*/ 5980106 w 6128435"/>
              <a:gd name="connsiteY121-3986" fmla="*/ 4585087 h 6858000"/>
              <a:gd name="connsiteX122-3987" fmla="*/ 5998138 w 6128435"/>
              <a:gd name="connsiteY122-3988" fmla="*/ 4697518 h 6858000"/>
              <a:gd name="connsiteX123-3989" fmla="*/ 6013516 w 6128435"/>
              <a:gd name="connsiteY123-3990" fmla="*/ 4786619 h 6858000"/>
              <a:gd name="connsiteX124-3991" fmla="*/ 6025404 w 6128435"/>
              <a:gd name="connsiteY124-3992" fmla="*/ 4858148 h 6858000"/>
              <a:gd name="connsiteX125-3993" fmla="*/ 6007749 w 6128435"/>
              <a:gd name="connsiteY125-3994" fmla="*/ 4964715 h 6858000"/>
              <a:gd name="connsiteX126-3995" fmla="*/ 6005269 w 6128435"/>
              <a:gd name="connsiteY126-3996" fmla="*/ 5150567 h 6858000"/>
              <a:gd name="connsiteX127-3997" fmla="*/ 6001127 w 6128435"/>
              <a:gd name="connsiteY127-3998" fmla="*/ 5164609 h 6858000"/>
              <a:gd name="connsiteX128-3999" fmla="*/ 5996647 w 6128435"/>
              <a:gd name="connsiteY128-4000" fmla="*/ 5185640 h 6858000"/>
              <a:gd name="connsiteX129-4001" fmla="*/ 5998514 w 6128435"/>
              <a:gd name="connsiteY129-4002" fmla="*/ 5189673 h 6858000"/>
              <a:gd name="connsiteX130-4003" fmla="*/ 5995970 w 6128435"/>
              <a:gd name="connsiteY130-4004" fmla="*/ 5221547 h 6858000"/>
              <a:gd name="connsiteX131-4005" fmla="*/ 5997218 w 6128435"/>
              <a:gd name="connsiteY131-4006" fmla="*/ 5222031 h 6858000"/>
              <a:gd name="connsiteX132-4007" fmla="*/ 6002116 w 6128435"/>
              <a:gd name="connsiteY132-4008" fmla="*/ 5231223 h 6858000"/>
              <a:gd name="connsiteX133-4009" fmla="*/ 6008541 w 6128435"/>
              <a:gd name="connsiteY133-4010" fmla="*/ 5248680 h 6858000"/>
              <a:gd name="connsiteX134-4011" fmla="*/ 6039260 w 6128435"/>
              <a:gd name="connsiteY134-4012" fmla="*/ 5289518 h 6858000"/>
              <a:gd name="connsiteX135-4013" fmla="*/ 6036748 w 6128435"/>
              <a:gd name="connsiteY135-4014" fmla="*/ 5322752 h 6858000"/>
              <a:gd name="connsiteX136-4015" fmla="*/ 6036943 w 6128435"/>
              <a:gd name="connsiteY136-4016" fmla="*/ 5329480 h 6858000"/>
              <a:gd name="connsiteX137-4017" fmla="*/ 6037236 w 6128435"/>
              <a:gd name="connsiteY137-4018" fmla="*/ 5329634 h 6858000"/>
              <a:gd name="connsiteX138-4019" fmla="*/ 6038019 w 6128435"/>
              <a:gd name="connsiteY138-4020" fmla="*/ 5336764 h 6858000"/>
              <a:gd name="connsiteX139-4021" fmla="*/ 6037298 w 6128435"/>
              <a:gd name="connsiteY139-4022" fmla="*/ 5341753 h 6858000"/>
              <a:gd name="connsiteX140-4023" fmla="*/ 6037677 w 6128435"/>
              <a:gd name="connsiteY140-4024" fmla="*/ 5354807 h 6858000"/>
              <a:gd name="connsiteX141-4025" fmla="*/ 6039728 w 6128435"/>
              <a:gd name="connsiteY141-4026" fmla="*/ 5359416 h 6858000"/>
              <a:gd name="connsiteX142-4027" fmla="*/ 6043311 w 6128435"/>
              <a:gd name="connsiteY142-4028" fmla="*/ 5361407 h 6858000"/>
              <a:gd name="connsiteX143-4029" fmla="*/ 6042954 w 6128435"/>
              <a:gd name="connsiteY143-4030" fmla="*/ 5362576 h 6858000"/>
              <a:gd name="connsiteX144-4031" fmla="*/ 6053435 w 6128435"/>
              <a:gd name="connsiteY144-4032" fmla="*/ 5387547 h 6858000"/>
              <a:gd name="connsiteX145-4033" fmla="*/ 6065933 w 6128435"/>
              <a:gd name="connsiteY145-4034" fmla="*/ 5443002 h 6858000"/>
              <a:gd name="connsiteX146-4035" fmla="*/ 6068640 w 6128435"/>
              <a:gd name="connsiteY146-4036" fmla="*/ 5474503 h 6858000"/>
              <a:gd name="connsiteX147-4037" fmla="*/ 6080922 w 6128435"/>
              <a:gd name="connsiteY147-4038" fmla="*/ 5561070 h 6858000"/>
              <a:gd name="connsiteX148-4039" fmla="*/ 6096949 w 6128435"/>
              <a:gd name="connsiteY148-4040" fmla="*/ 5648179 h 6858000"/>
              <a:gd name="connsiteX149-4041" fmla="*/ 6125703 w 6128435"/>
              <a:gd name="connsiteY149-4042" fmla="*/ 5692894 h 6858000"/>
              <a:gd name="connsiteX150-4043" fmla="*/ 6126670 w 6128435"/>
              <a:gd name="connsiteY150-4044" fmla="*/ 5697882 h 6858000"/>
              <a:gd name="connsiteX151-4045" fmla="*/ 6124061 w 6128435"/>
              <a:gd name="connsiteY151-4046" fmla="*/ 5710294 h 6858000"/>
              <a:gd name="connsiteX152-4047" fmla="*/ 6122213 w 6128435"/>
              <a:gd name="connsiteY152-4048" fmla="*/ 5714762 h 6858000"/>
              <a:gd name="connsiteX153-4049" fmla="*/ 6121353 w 6128435"/>
              <a:gd name="connsiteY153-4050" fmla="*/ 5721725 h 6858000"/>
              <a:gd name="connsiteX154-4051" fmla="*/ 6121607 w 6128435"/>
              <a:gd name="connsiteY154-4052" fmla="*/ 5721959 h 6858000"/>
              <a:gd name="connsiteX155-4053" fmla="*/ 6120262 w 6128435"/>
              <a:gd name="connsiteY155-4054" fmla="*/ 5728358 h 6858000"/>
              <a:gd name="connsiteX156-4055" fmla="*/ 6110194 w 6128435"/>
              <a:gd name="connsiteY156-4056" fmla="*/ 5758853 h 6858000"/>
              <a:gd name="connsiteX157-4057" fmla="*/ 6127519 w 6128435"/>
              <a:gd name="connsiteY157-4058" fmla="*/ 5865775 h 6858000"/>
              <a:gd name="connsiteX158-4059" fmla="*/ 6128435 w 6128435"/>
              <a:gd name="connsiteY158-4060" fmla="*/ 5870164 h 6858000"/>
              <a:gd name="connsiteX159-4061" fmla="*/ 6119217 w 6128435"/>
              <a:gd name="connsiteY159-4062" fmla="*/ 5888542 h 6858000"/>
              <a:gd name="connsiteX160-4063" fmla="*/ 6115966 w 6128435"/>
              <a:gd name="connsiteY160-4064" fmla="*/ 5898387 h 6858000"/>
              <a:gd name="connsiteX161-4065" fmla="*/ 6111924 w 6128435"/>
              <a:gd name="connsiteY161-4066" fmla="*/ 5900444 h 6858000"/>
              <a:gd name="connsiteX162-4067" fmla="*/ 6108716 w 6128435"/>
              <a:gd name="connsiteY162-4068" fmla="*/ 5915345 h 6858000"/>
              <a:gd name="connsiteX163-4069" fmla="*/ 6109524 w 6128435"/>
              <a:gd name="connsiteY163-4070" fmla="*/ 5917328 h 6858000"/>
              <a:gd name="connsiteX164-4071" fmla="*/ 6102493 w 6128435"/>
              <a:gd name="connsiteY164-4072" fmla="*/ 5928602 h 6858000"/>
              <a:gd name="connsiteX165-4073" fmla="*/ 6056863 w 6128435"/>
              <a:gd name="connsiteY165-4074" fmla="*/ 6000643 h 6858000"/>
              <a:gd name="connsiteX166-4075" fmla="*/ 6045436 w 6128435"/>
              <a:gd name="connsiteY166-4076" fmla="*/ 6124480 h 6858000"/>
              <a:gd name="connsiteX167-4077" fmla="*/ 6030489 w 6128435"/>
              <a:gd name="connsiteY167-4078" fmla="*/ 6317666 h 6858000"/>
              <a:gd name="connsiteX168-4079" fmla="*/ 6007492 w 6128435"/>
              <a:gd name="connsiteY168-4080" fmla="*/ 6440818 h 6858000"/>
              <a:gd name="connsiteX169-4081" fmla="*/ 6009467 w 6128435"/>
              <a:gd name="connsiteY169-4082" fmla="*/ 6487076 h 6858000"/>
              <a:gd name="connsiteX170-4083" fmla="*/ 5995064 w 6128435"/>
              <a:gd name="connsiteY170-4084" fmla="*/ 6540791 h 6858000"/>
              <a:gd name="connsiteX171-4085" fmla="*/ 5996309 w 6128435"/>
              <a:gd name="connsiteY171-4086" fmla="*/ 6543961 h 6858000"/>
              <a:gd name="connsiteX172-4087" fmla="*/ 5996048 w 6128435"/>
              <a:gd name="connsiteY172-4088" fmla="*/ 6555444 h 6858000"/>
              <a:gd name="connsiteX173-4089" fmla="*/ 6002524 w 6128435"/>
              <a:gd name="connsiteY173-4090" fmla="*/ 6560188 h 6858000"/>
              <a:gd name="connsiteX174-4091" fmla="*/ 6006823 w 6128435"/>
              <a:gd name="connsiteY174-4092" fmla="*/ 6578546 h 6858000"/>
              <a:gd name="connsiteX175-4093" fmla="*/ 6004510 w 6128435"/>
              <a:gd name="connsiteY175-4094" fmla="*/ 6599256 h 6858000"/>
              <a:gd name="connsiteX176-4095" fmla="*/ 5986207 w 6128435"/>
              <a:gd name="connsiteY176-4096" fmla="*/ 6695855 h 6858000"/>
              <a:gd name="connsiteX177-4097" fmla="*/ 5979428 w 6128435"/>
              <a:gd name="connsiteY177-4098" fmla="*/ 6754678 h 6858000"/>
              <a:gd name="connsiteX178-4099" fmla="*/ 5983398 w 6128435"/>
              <a:gd name="connsiteY178-4100" fmla="*/ 6778641 h 6858000"/>
              <a:gd name="connsiteX179-4101" fmla="*/ 5984543 w 6128435"/>
              <a:gd name="connsiteY179-4102" fmla="*/ 6811016 h 6858000"/>
              <a:gd name="connsiteX180-4103" fmla="*/ 5981802 w 6128435"/>
              <a:gd name="connsiteY180-4104" fmla="*/ 6838578 h 6858000"/>
              <a:gd name="connsiteX181-4105" fmla="*/ 5979671 w 6128435"/>
              <a:gd name="connsiteY181-4106" fmla="*/ 6858000 h 6858000"/>
              <a:gd name="connsiteX182-4107" fmla="*/ 0 w 6128435"/>
              <a:gd name="connsiteY182-4108" fmla="*/ 6858000 h 6858000"/>
              <a:gd name="connsiteX183-4109" fmla="*/ 0 w 6128435"/>
              <a:gd name="connsiteY183-4110" fmla="*/ 0 h 6858000"/>
              <a:gd name="connsiteX0-4111" fmla="*/ 0 w 6128435"/>
              <a:gd name="connsiteY0-4112" fmla="*/ 0 h 6858000"/>
              <a:gd name="connsiteX1-4113" fmla="*/ 4965888 w 6128435"/>
              <a:gd name="connsiteY1-4114" fmla="*/ 0 h 6858000"/>
              <a:gd name="connsiteX2-4115" fmla="*/ 4967767 w 6128435"/>
              <a:gd name="connsiteY2-4116" fmla="*/ 7930 h 6858000"/>
              <a:gd name="connsiteX3-4117" fmla="*/ 4979444 w 6128435"/>
              <a:gd name="connsiteY3-4118" fmla="*/ 43921 h 6858000"/>
              <a:gd name="connsiteX4-4119" fmla="*/ 5021173 w 6128435"/>
              <a:gd name="connsiteY4-4120" fmla="*/ 123738 h 6858000"/>
              <a:gd name="connsiteX5-4121" fmla="*/ 5075458 w 6128435"/>
              <a:gd name="connsiteY5-4122" fmla="*/ 264355 h 6858000"/>
              <a:gd name="connsiteX6-4123" fmla="*/ 5081175 w 6128435"/>
              <a:gd name="connsiteY6-4124" fmla="*/ 277448 h 6858000"/>
              <a:gd name="connsiteX7-4125" fmla="*/ 5097011 w 6128435"/>
              <a:gd name="connsiteY7-4126" fmla="*/ 355616 h 6858000"/>
              <a:gd name="connsiteX8-4127" fmla="*/ 5130982 w 6128435"/>
              <a:gd name="connsiteY8-4128" fmla="*/ 412030 h 6858000"/>
              <a:gd name="connsiteX9-4129" fmla="*/ 5153000 w 6128435"/>
              <a:gd name="connsiteY9-4130" fmla="*/ 507134 h 6858000"/>
              <a:gd name="connsiteX10-4131" fmla="*/ 5171282 w 6128435"/>
              <a:gd name="connsiteY10-4132" fmla="*/ 602071 h 6858000"/>
              <a:gd name="connsiteX11-4133" fmla="*/ 5176196 w 6128435"/>
              <a:gd name="connsiteY11-4134" fmla="*/ 636822 h 6858000"/>
              <a:gd name="connsiteX12-4135" fmla="*/ 5201957 w 6128435"/>
              <a:gd name="connsiteY12-4136" fmla="*/ 736835 h 6858000"/>
              <a:gd name="connsiteX13-4137" fmla="*/ 5185452 w 6128435"/>
              <a:gd name="connsiteY13-4138" fmla="*/ 745392 h 6858000"/>
              <a:gd name="connsiteX14-4139" fmla="*/ 5189051 w 6128435"/>
              <a:gd name="connsiteY14-4140" fmla="*/ 782518 h 6858000"/>
              <a:gd name="connsiteX15-4141" fmla="*/ 5210428 w 6128435"/>
              <a:gd name="connsiteY15-4142" fmla="*/ 815772 h 6858000"/>
              <a:gd name="connsiteX16-4143" fmla="*/ 5221088 w 6128435"/>
              <a:gd name="connsiteY16-4144" fmla="*/ 860193 h 6858000"/>
              <a:gd name="connsiteX17-4145" fmla="*/ 5227653 w 6128435"/>
              <a:gd name="connsiteY17-4146" fmla="*/ 886709 h 6858000"/>
              <a:gd name="connsiteX18-4147" fmla="*/ 5230806 w 6128435"/>
              <a:gd name="connsiteY18-4148" fmla="*/ 961354 h 6858000"/>
              <a:gd name="connsiteX19-4149" fmla="*/ 5201018 w 6128435"/>
              <a:gd name="connsiteY19-4150" fmla="*/ 1095027 h 6858000"/>
              <a:gd name="connsiteX20-4151" fmla="*/ 5202153 w 6128435"/>
              <a:gd name="connsiteY20-4152" fmla="*/ 1133224 h 6858000"/>
              <a:gd name="connsiteX21-4153" fmla="*/ 5207370 w 6128435"/>
              <a:gd name="connsiteY21-4154" fmla="*/ 1138097 h 6858000"/>
              <a:gd name="connsiteX22-4155" fmla="*/ 5189234 w 6128435"/>
              <a:gd name="connsiteY22-4156" fmla="*/ 1193495 h 6858000"/>
              <a:gd name="connsiteX23-4157" fmla="*/ 5202769 w 6128435"/>
              <a:gd name="connsiteY23-4158" fmla="*/ 1269450 h 6858000"/>
              <a:gd name="connsiteX24-4159" fmla="*/ 5225968 w 6128435"/>
              <a:gd name="connsiteY24-4160" fmla="*/ 1357994 h 6858000"/>
              <a:gd name="connsiteX25-4161" fmla="*/ 5233819 w 6128435"/>
              <a:gd name="connsiteY25-4162" fmla="*/ 1380922 h 6858000"/>
              <a:gd name="connsiteX26-4163" fmla="*/ 5237226 w 6128435"/>
              <a:gd name="connsiteY26-4164" fmla="*/ 1441327 h 6858000"/>
              <a:gd name="connsiteX27-4165" fmla="*/ 5244434 w 6128435"/>
              <a:gd name="connsiteY27-4166" fmla="*/ 1580810 h 6858000"/>
              <a:gd name="connsiteX28-4167" fmla="*/ 5251453 w 6128435"/>
              <a:gd name="connsiteY28-4168" fmla="*/ 1583934 h 6858000"/>
              <a:gd name="connsiteX29-4169" fmla="*/ 5253136 w 6128435"/>
              <a:gd name="connsiteY29-4170" fmla="*/ 1595457 h 6858000"/>
              <a:gd name="connsiteX30-4171" fmla="*/ 5254863 w 6128435"/>
              <a:gd name="connsiteY30-4172" fmla="*/ 1598311 h 6858000"/>
              <a:gd name="connsiteX31-4173" fmla="*/ 5263491 w 6128435"/>
              <a:gd name="connsiteY31-4174" fmla="*/ 1614889 h 6858000"/>
              <a:gd name="connsiteX32-4175" fmla="*/ 5261314 w 6128435"/>
              <a:gd name="connsiteY32-4176" fmla="*/ 1689177 h 6858000"/>
              <a:gd name="connsiteX33-4177" fmla="*/ 5259788 w 6128435"/>
              <a:gd name="connsiteY33-4178" fmla="*/ 1768516 h 6858000"/>
              <a:gd name="connsiteX34-4179" fmla="*/ 5272526 w 6128435"/>
              <a:gd name="connsiteY34-4180" fmla="*/ 1936940 h 6858000"/>
              <a:gd name="connsiteX35-4181" fmla="*/ 5252592 w 6128435"/>
              <a:gd name="connsiteY35-4182" fmla="*/ 2092210 h 6858000"/>
              <a:gd name="connsiteX36-4183" fmla="*/ 5264303 w 6128435"/>
              <a:gd name="connsiteY36-4184" fmla="*/ 2225157 h 6858000"/>
              <a:gd name="connsiteX37-4185" fmla="*/ 5254949 w 6128435"/>
              <a:gd name="connsiteY37-4186" fmla="*/ 2236160 h 6858000"/>
              <a:gd name="connsiteX38-4187" fmla="*/ 5250104 w 6128435"/>
              <a:gd name="connsiteY38-4188" fmla="*/ 2249166 h 6858000"/>
              <a:gd name="connsiteX39-4189" fmla="*/ 5251214 w 6128435"/>
              <a:gd name="connsiteY39-4190" fmla="*/ 2250944 h 6858000"/>
              <a:gd name="connsiteX40-4191" fmla="*/ 5250644 w 6128435"/>
              <a:gd name="connsiteY40-4192" fmla="*/ 2266619 h 6858000"/>
              <a:gd name="connsiteX41-4193" fmla="*/ 5247111 w 6128435"/>
              <a:gd name="connsiteY41-4194" fmla="*/ 2269679 h 6858000"/>
              <a:gd name="connsiteX42-4195" fmla="*/ 5245653 w 6128435"/>
              <a:gd name="connsiteY42-4196" fmla="*/ 2280317 h 6858000"/>
              <a:gd name="connsiteX43-4197" fmla="*/ 5239901 w 6128435"/>
              <a:gd name="connsiteY43-4198" fmla="*/ 2300961 h 6858000"/>
              <a:gd name="connsiteX44-4199" fmla="*/ 5241522 w 6128435"/>
              <a:gd name="connsiteY44-4200" fmla="*/ 2305114 h 6858000"/>
              <a:gd name="connsiteX45-4201" fmla="*/ 5237050 w 6128435"/>
              <a:gd name="connsiteY45-4202" fmla="*/ 2336703 h 6858000"/>
              <a:gd name="connsiteX46-4203" fmla="*/ 5238267 w 6128435"/>
              <a:gd name="connsiteY46-4204" fmla="*/ 2337277 h 6858000"/>
              <a:gd name="connsiteX47-4205" fmla="*/ 5242602 w 6128435"/>
              <a:gd name="connsiteY47-4206" fmla="*/ 2346782 h 6858000"/>
              <a:gd name="connsiteX48-4207" fmla="*/ 5247963 w 6128435"/>
              <a:gd name="connsiteY48-4208" fmla="*/ 2364638 h 6858000"/>
              <a:gd name="connsiteX49-4209" fmla="*/ 5276175 w 6128435"/>
              <a:gd name="connsiteY49-4210" fmla="*/ 2407515 h 6858000"/>
              <a:gd name="connsiteX50-4211" fmla="*/ 5271650 w 6128435"/>
              <a:gd name="connsiteY50-4212" fmla="*/ 2440467 h 6858000"/>
              <a:gd name="connsiteX51-4213" fmla="*/ 5271438 w 6128435"/>
              <a:gd name="connsiteY51-4214" fmla="*/ 2447186 h 6858000"/>
              <a:gd name="connsiteX52-4215" fmla="*/ 5271722 w 6128435"/>
              <a:gd name="connsiteY52-4216" fmla="*/ 2447359 h 6858000"/>
              <a:gd name="connsiteX53-4217" fmla="*/ 5272069 w 6128435"/>
              <a:gd name="connsiteY53-4218" fmla="*/ 2454523 h 6858000"/>
              <a:gd name="connsiteX54-4219" fmla="*/ 5271049 w 6128435"/>
              <a:gd name="connsiteY54-4220" fmla="*/ 2459442 h 6858000"/>
              <a:gd name="connsiteX55-4221" fmla="*/ 5270636 w 6128435"/>
              <a:gd name="connsiteY55-4222" fmla="*/ 2472481 h 6858000"/>
              <a:gd name="connsiteX56-4223" fmla="*/ 5272406 w 6128435"/>
              <a:gd name="connsiteY56-4224" fmla="*/ 2477221 h 6858000"/>
              <a:gd name="connsiteX57-4225" fmla="*/ 5307538 w 6128435"/>
              <a:gd name="connsiteY57-4226" fmla="*/ 2514685 h 6858000"/>
              <a:gd name="connsiteX58-4227" fmla="*/ 5337604 w 6128435"/>
              <a:gd name="connsiteY58-4228" fmla="*/ 2597632 h 6858000"/>
              <a:gd name="connsiteX59-4229" fmla="*/ 5407503 w 6128435"/>
              <a:gd name="connsiteY59-4230" fmla="*/ 2786290 h 6858000"/>
              <a:gd name="connsiteX60-4231" fmla="*/ 5407356 w 6128435"/>
              <a:gd name="connsiteY60-4232" fmla="*/ 2787545 h 6858000"/>
              <a:gd name="connsiteX61-4233" fmla="*/ 5411130 w 6128435"/>
              <a:gd name="connsiteY61-4234" fmla="*/ 2788640 h 6858000"/>
              <a:gd name="connsiteX62-4235" fmla="*/ 5416439 w 6128435"/>
              <a:gd name="connsiteY62-4236" fmla="*/ 2805666 h 6858000"/>
              <a:gd name="connsiteX63-4237" fmla="*/ 5416589 w 6128435"/>
              <a:gd name="connsiteY63-4238" fmla="*/ 2810822 h 6858000"/>
              <a:gd name="connsiteX64-4239" fmla="*/ 5418542 w 6128435"/>
              <a:gd name="connsiteY64-4240" fmla="*/ 2817745 h 6858000"/>
              <a:gd name="connsiteX65-4241" fmla="*/ 5418847 w 6128435"/>
              <a:gd name="connsiteY65-4242" fmla="*/ 2817825 h 6858000"/>
              <a:gd name="connsiteX66-4243" fmla="*/ 5423364 w 6128435"/>
              <a:gd name="connsiteY66-4244" fmla="*/ 2858292 h 6858000"/>
              <a:gd name="connsiteX67-4245" fmla="*/ 5479298 w 6128435"/>
              <a:gd name="connsiteY67-4246" fmla="*/ 2947791 h 6858000"/>
              <a:gd name="connsiteX68-4247" fmla="*/ 5481770 w 6128435"/>
              <a:gd name="connsiteY68-4248" fmla="*/ 2951352 h 6858000"/>
              <a:gd name="connsiteX69-4249" fmla="*/ 5481013 w 6128435"/>
              <a:gd name="connsiteY69-4250" fmla="*/ 2973461 h 6858000"/>
              <a:gd name="connsiteX70-4251" fmla="*/ 5482045 w 6128435"/>
              <a:gd name="connsiteY70-4252" fmla="*/ 2984371 h 6858000"/>
              <a:gd name="connsiteX71-4253" fmla="*/ 5479405 w 6128435"/>
              <a:gd name="connsiteY71-4254" fmla="*/ 2988507 h 6858000"/>
              <a:gd name="connsiteX72-4255" fmla="*/ 5482415 w 6128435"/>
              <a:gd name="connsiteY72-4256" fmla="*/ 3004079 h 6858000"/>
              <a:gd name="connsiteX73-4257" fmla="*/ 5483865 w 6128435"/>
              <a:gd name="connsiteY73-4258" fmla="*/ 3005467 h 6858000"/>
              <a:gd name="connsiteX74-4259" fmla="*/ 5482236 w 6128435"/>
              <a:gd name="connsiteY74-4260" fmla="*/ 3019791 h 6858000"/>
              <a:gd name="connsiteX75-4261" fmla="*/ 5475895 w 6128435"/>
              <a:gd name="connsiteY75-4262" fmla="*/ 3033578 h 6858000"/>
              <a:gd name="connsiteX76-4263" fmla="*/ 5477595 w 6128435"/>
              <a:gd name="connsiteY76-4264" fmla="*/ 3250534 h 6858000"/>
              <a:gd name="connsiteX77-4265" fmla="*/ 5532836 w 6128435"/>
              <a:gd name="connsiteY77-4266" fmla="*/ 3353840 h 6858000"/>
              <a:gd name="connsiteX78-4267" fmla="*/ 5561229 w 6128435"/>
              <a:gd name="connsiteY78-4268" fmla="*/ 3395784 h 6858000"/>
              <a:gd name="connsiteX79-4269" fmla="*/ 5589758 w 6128435"/>
              <a:gd name="connsiteY79-4270" fmla="*/ 3506453 h 6858000"/>
              <a:gd name="connsiteX80-4271" fmla="*/ 5596144 w 6128435"/>
              <a:gd name="connsiteY80-4272" fmla="*/ 3534624 h 6858000"/>
              <a:gd name="connsiteX81-4273" fmla="*/ 5597750 w 6128435"/>
              <a:gd name="connsiteY81-4274" fmla="*/ 3534129 h 6858000"/>
              <a:gd name="connsiteX82-4275" fmla="*/ 5599700 w 6128435"/>
              <a:gd name="connsiteY82-4276" fmla="*/ 3547221 h 6858000"/>
              <a:gd name="connsiteX83-4277" fmla="*/ 5615031 w 6128435"/>
              <a:gd name="connsiteY83-4278" fmla="*/ 3557482 h 6858000"/>
              <a:gd name="connsiteX84-4279" fmla="*/ 5618377 w 6128435"/>
              <a:gd name="connsiteY84-4280" fmla="*/ 3588431 h 6858000"/>
              <a:gd name="connsiteX85-4281" fmla="*/ 5612155 w 6128435"/>
              <a:gd name="connsiteY85-4282" fmla="*/ 3589869 h 6858000"/>
              <a:gd name="connsiteX86-4283" fmla="*/ 5620843 w 6128435"/>
              <a:gd name="connsiteY86-4284" fmla="*/ 3606745 h 6858000"/>
              <a:gd name="connsiteX87-4285" fmla="*/ 5655472 w 6128435"/>
              <a:gd name="connsiteY87-4286" fmla="*/ 3678877 h 6858000"/>
              <a:gd name="connsiteX88-4287" fmla="*/ 5680448 w 6128435"/>
              <a:gd name="connsiteY88-4288" fmla="*/ 3717760 h 6858000"/>
              <a:gd name="connsiteX89-4289" fmla="*/ 5683015 w 6128435"/>
              <a:gd name="connsiteY89-4290" fmla="*/ 3762025 h 6858000"/>
              <a:gd name="connsiteX90-4291" fmla="*/ 5696643 w 6128435"/>
              <a:gd name="connsiteY90-4292" fmla="*/ 3773888 h 6858000"/>
              <a:gd name="connsiteX91-4293" fmla="*/ 5699203 w 6128435"/>
              <a:gd name="connsiteY91-4294" fmla="*/ 3775823 h 6858000"/>
              <a:gd name="connsiteX92-4295" fmla="*/ 5704824 w 6128435"/>
              <a:gd name="connsiteY92-4296" fmla="*/ 3785966 h 6858000"/>
              <a:gd name="connsiteX93-4297" fmla="*/ 5712204 w 6128435"/>
              <a:gd name="connsiteY93-4298" fmla="*/ 3785830 h 6858000"/>
              <a:gd name="connsiteX94-4299" fmla="*/ 5724816 w 6128435"/>
              <a:gd name="connsiteY94-4300" fmla="*/ 3798949 h 6858000"/>
              <a:gd name="connsiteX95-4301" fmla="*/ 5733539 w 6128435"/>
              <a:gd name="connsiteY95-4302" fmla="*/ 3818457 h 6858000"/>
              <a:gd name="connsiteX96-4303" fmla="*/ 5768491 w 6128435"/>
              <a:gd name="connsiteY96-4304" fmla="*/ 3914399 h 6858000"/>
              <a:gd name="connsiteX97-4305" fmla="*/ 5793123 w 6128435"/>
              <a:gd name="connsiteY97-4306" fmla="*/ 3969952 h 6858000"/>
              <a:gd name="connsiteX98-4307" fmla="*/ 5808321 w 6128435"/>
              <a:gd name="connsiteY98-4308" fmla="*/ 3988153 h 6858000"/>
              <a:gd name="connsiteX99-4309" fmla="*/ 5825621 w 6128435"/>
              <a:gd name="connsiteY99-4310" fmla="*/ 4015525 h 6858000"/>
              <a:gd name="connsiteX100-4311" fmla="*/ 5860672 w 6128435"/>
              <a:gd name="connsiteY100-4312" fmla="*/ 4061579 h 6858000"/>
              <a:gd name="connsiteX101-4313" fmla="*/ 5872173 w 6128435"/>
              <a:gd name="connsiteY101-4314" fmla="*/ 4088497 h 6858000"/>
              <a:gd name="connsiteX102-4315" fmla="*/ 5883705 w 6128435"/>
              <a:gd name="connsiteY102-4316" fmla="*/ 4101899 h 6858000"/>
              <a:gd name="connsiteX103-4317" fmla="*/ 5885314 w 6128435"/>
              <a:gd name="connsiteY103-4318" fmla="*/ 4108387 h 6858000"/>
              <a:gd name="connsiteX104-4319" fmla="*/ 5894095 w 6128435"/>
              <a:gd name="connsiteY104-4320" fmla="*/ 4128857 h 6858000"/>
              <a:gd name="connsiteX105-4321" fmla="*/ 5898339 w 6128435"/>
              <a:gd name="connsiteY105-4322" fmla="*/ 4140800 h 6858000"/>
              <a:gd name="connsiteX106-4323" fmla="*/ 5899734 w 6128435"/>
              <a:gd name="connsiteY106-4324" fmla="*/ 4145632 h 6858000"/>
              <a:gd name="connsiteX107-4325" fmla="*/ 5897098 w 6128435"/>
              <a:gd name="connsiteY107-4326" fmla="*/ 4157819 h 6858000"/>
              <a:gd name="connsiteX108-4327" fmla="*/ 5903513 w 6128435"/>
              <a:gd name="connsiteY108-4328" fmla="*/ 4187661 h 6858000"/>
              <a:gd name="connsiteX109-4329" fmla="*/ 5917114 w 6128435"/>
              <a:gd name="connsiteY109-4330" fmla="*/ 4213096 h 6858000"/>
              <a:gd name="connsiteX110-4331" fmla="*/ 5921153 w 6128435"/>
              <a:gd name="connsiteY110-4332" fmla="*/ 4236222 h 6858000"/>
              <a:gd name="connsiteX111-4333" fmla="*/ 5924233 w 6128435"/>
              <a:gd name="connsiteY111-4334" fmla="*/ 4242060 h 6858000"/>
              <a:gd name="connsiteX112-4335" fmla="*/ 5928910 w 6128435"/>
              <a:gd name="connsiteY112-4336" fmla="*/ 4300973 h 6858000"/>
              <a:gd name="connsiteX113-4337" fmla="*/ 5939320 w 6128435"/>
              <a:gd name="connsiteY113-4338" fmla="*/ 4340435 h 6858000"/>
              <a:gd name="connsiteX114-4339" fmla="*/ 5946705 w 6128435"/>
              <a:gd name="connsiteY114-4340" fmla="*/ 4428051 h 6858000"/>
              <a:gd name="connsiteX115-4341" fmla="*/ 5949261 w 6128435"/>
              <a:gd name="connsiteY115-4342" fmla="*/ 4449185 h 6858000"/>
              <a:gd name="connsiteX116-4343" fmla="*/ 5957504 w 6128435"/>
              <a:gd name="connsiteY116-4344" fmla="*/ 4465911 h 6858000"/>
              <a:gd name="connsiteX117-4345" fmla="*/ 5964689 w 6128435"/>
              <a:gd name="connsiteY117-4346" fmla="*/ 4468532 h 6858000"/>
              <a:gd name="connsiteX118-4347" fmla="*/ 5967062 w 6128435"/>
              <a:gd name="connsiteY118-4348" fmla="*/ 4479923 h 6858000"/>
              <a:gd name="connsiteX119-4349" fmla="*/ 5968960 w 6128435"/>
              <a:gd name="connsiteY119-4350" fmla="*/ 4482655 h 6858000"/>
              <a:gd name="connsiteX120-4351" fmla="*/ 5978567 w 6128435"/>
              <a:gd name="connsiteY120-4352" fmla="*/ 4498605 h 6858000"/>
              <a:gd name="connsiteX121-4353" fmla="*/ 5980106 w 6128435"/>
              <a:gd name="connsiteY121-4354" fmla="*/ 4585087 h 6858000"/>
              <a:gd name="connsiteX122-4355" fmla="*/ 5998138 w 6128435"/>
              <a:gd name="connsiteY122-4356" fmla="*/ 4697518 h 6858000"/>
              <a:gd name="connsiteX123-4357" fmla="*/ 6013516 w 6128435"/>
              <a:gd name="connsiteY123-4358" fmla="*/ 4786619 h 6858000"/>
              <a:gd name="connsiteX124-4359" fmla="*/ 6025404 w 6128435"/>
              <a:gd name="connsiteY124-4360" fmla="*/ 4858148 h 6858000"/>
              <a:gd name="connsiteX125-4361" fmla="*/ 6007749 w 6128435"/>
              <a:gd name="connsiteY125-4362" fmla="*/ 4964715 h 6858000"/>
              <a:gd name="connsiteX126-4363" fmla="*/ 6005269 w 6128435"/>
              <a:gd name="connsiteY126-4364" fmla="*/ 5150567 h 6858000"/>
              <a:gd name="connsiteX127-4365" fmla="*/ 6001127 w 6128435"/>
              <a:gd name="connsiteY127-4366" fmla="*/ 5164609 h 6858000"/>
              <a:gd name="connsiteX128-4367" fmla="*/ 5996647 w 6128435"/>
              <a:gd name="connsiteY128-4368" fmla="*/ 5185640 h 6858000"/>
              <a:gd name="connsiteX129-4369" fmla="*/ 5998514 w 6128435"/>
              <a:gd name="connsiteY129-4370" fmla="*/ 5189673 h 6858000"/>
              <a:gd name="connsiteX130-4371" fmla="*/ 5995970 w 6128435"/>
              <a:gd name="connsiteY130-4372" fmla="*/ 5221547 h 6858000"/>
              <a:gd name="connsiteX131-4373" fmla="*/ 5997218 w 6128435"/>
              <a:gd name="connsiteY131-4374" fmla="*/ 5222031 h 6858000"/>
              <a:gd name="connsiteX132-4375" fmla="*/ 6002116 w 6128435"/>
              <a:gd name="connsiteY132-4376" fmla="*/ 5231223 h 6858000"/>
              <a:gd name="connsiteX133-4377" fmla="*/ 6008541 w 6128435"/>
              <a:gd name="connsiteY133-4378" fmla="*/ 5248680 h 6858000"/>
              <a:gd name="connsiteX134-4379" fmla="*/ 6039260 w 6128435"/>
              <a:gd name="connsiteY134-4380" fmla="*/ 5289518 h 6858000"/>
              <a:gd name="connsiteX135-4381" fmla="*/ 6036748 w 6128435"/>
              <a:gd name="connsiteY135-4382" fmla="*/ 5322752 h 6858000"/>
              <a:gd name="connsiteX136-4383" fmla="*/ 6036943 w 6128435"/>
              <a:gd name="connsiteY136-4384" fmla="*/ 5329480 h 6858000"/>
              <a:gd name="connsiteX137-4385" fmla="*/ 6037236 w 6128435"/>
              <a:gd name="connsiteY137-4386" fmla="*/ 5329634 h 6858000"/>
              <a:gd name="connsiteX138-4387" fmla="*/ 6038019 w 6128435"/>
              <a:gd name="connsiteY138-4388" fmla="*/ 5336764 h 6858000"/>
              <a:gd name="connsiteX139-4389" fmla="*/ 6037298 w 6128435"/>
              <a:gd name="connsiteY139-4390" fmla="*/ 5341753 h 6858000"/>
              <a:gd name="connsiteX140-4391" fmla="*/ 6037677 w 6128435"/>
              <a:gd name="connsiteY140-4392" fmla="*/ 5354807 h 6858000"/>
              <a:gd name="connsiteX141-4393" fmla="*/ 6039728 w 6128435"/>
              <a:gd name="connsiteY141-4394" fmla="*/ 5359416 h 6858000"/>
              <a:gd name="connsiteX142-4395" fmla="*/ 6043311 w 6128435"/>
              <a:gd name="connsiteY142-4396" fmla="*/ 5361407 h 6858000"/>
              <a:gd name="connsiteX143-4397" fmla="*/ 6042954 w 6128435"/>
              <a:gd name="connsiteY143-4398" fmla="*/ 5362576 h 6858000"/>
              <a:gd name="connsiteX144-4399" fmla="*/ 6053435 w 6128435"/>
              <a:gd name="connsiteY144-4400" fmla="*/ 5387547 h 6858000"/>
              <a:gd name="connsiteX145-4401" fmla="*/ 6065933 w 6128435"/>
              <a:gd name="connsiteY145-4402" fmla="*/ 5443002 h 6858000"/>
              <a:gd name="connsiteX146-4403" fmla="*/ 6068640 w 6128435"/>
              <a:gd name="connsiteY146-4404" fmla="*/ 5474503 h 6858000"/>
              <a:gd name="connsiteX147-4405" fmla="*/ 6080922 w 6128435"/>
              <a:gd name="connsiteY147-4406" fmla="*/ 5561070 h 6858000"/>
              <a:gd name="connsiteX148-4407" fmla="*/ 6096949 w 6128435"/>
              <a:gd name="connsiteY148-4408" fmla="*/ 5648179 h 6858000"/>
              <a:gd name="connsiteX149-4409" fmla="*/ 6125703 w 6128435"/>
              <a:gd name="connsiteY149-4410" fmla="*/ 5692894 h 6858000"/>
              <a:gd name="connsiteX150-4411" fmla="*/ 6126670 w 6128435"/>
              <a:gd name="connsiteY150-4412" fmla="*/ 5697882 h 6858000"/>
              <a:gd name="connsiteX151-4413" fmla="*/ 6124061 w 6128435"/>
              <a:gd name="connsiteY151-4414" fmla="*/ 5710294 h 6858000"/>
              <a:gd name="connsiteX152-4415" fmla="*/ 6122213 w 6128435"/>
              <a:gd name="connsiteY152-4416" fmla="*/ 5714762 h 6858000"/>
              <a:gd name="connsiteX153-4417" fmla="*/ 6121353 w 6128435"/>
              <a:gd name="connsiteY153-4418" fmla="*/ 5721725 h 6858000"/>
              <a:gd name="connsiteX154-4419" fmla="*/ 6121607 w 6128435"/>
              <a:gd name="connsiteY154-4420" fmla="*/ 5721959 h 6858000"/>
              <a:gd name="connsiteX155-4421" fmla="*/ 6120262 w 6128435"/>
              <a:gd name="connsiteY155-4422" fmla="*/ 5728358 h 6858000"/>
              <a:gd name="connsiteX156-4423" fmla="*/ 6110194 w 6128435"/>
              <a:gd name="connsiteY156-4424" fmla="*/ 5758853 h 6858000"/>
              <a:gd name="connsiteX157-4425" fmla="*/ 6127519 w 6128435"/>
              <a:gd name="connsiteY157-4426" fmla="*/ 5865775 h 6858000"/>
              <a:gd name="connsiteX158-4427" fmla="*/ 6128435 w 6128435"/>
              <a:gd name="connsiteY158-4428" fmla="*/ 5870164 h 6858000"/>
              <a:gd name="connsiteX159-4429" fmla="*/ 6119217 w 6128435"/>
              <a:gd name="connsiteY159-4430" fmla="*/ 5888542 h 6858000"/>
              <a:gd name="connsiteX160-4431" fmla="*/ 6115966 w 6128435"/>
              <a:gd name="connsiteY160-4432" fmla="*/ 5898387 h 6858000"/>
              <a:gd name="connsiteX161-4433" fmla="*/ 6111924 w 6128435"/>
              <a:gd name="connsiteY161-4434" fmla="*/ 5900444 h 6858000"/>
              <a:gd name="connsiteX162-4435" fmla="*/ 6108716 w 6128435"/>
              <a:gd name="connsiteY162-4436" fmla="*/ 5915345 h 6858000"/>
              <a:gd name="connsiteX163-4437" fmla="*/ 6109524 w 6128435"/>
              <a:gd name="connsiteY163-4438" fmla="*/ 5917328 h 6858000"/>
              <a:gd name="connsiteX164-4439" fmla="*/ 6102493 w 6128435"/>
              <a:gd name="connsiteY164-4440" fmla="*/ 5928602 h 6858000"/>
              <a:gd name="connsiteX165-4441" fmla="*/ 6056863 w 6128435"/>
              <a:gd name="connsiteY165-4442" fmla="*/ 6000643 h 6858000"/>
              <a:gd name="connsiteX166-4443" fmla="*/ 6045436 w 6128435"/>
              <a:gd name="connsiteY166-4444" fmla="*/ 6124480 h 6858000"/>
              <a:gd name="connsiteX167-4445" fmla="*/ 6030489 w 6128435"/>
              <a:gd name="connsiteY167-4446" fmla="*/ 6317666 h 6858000"/>
              <a:gd name="connsiteX168-4447" fmla="*/ 6007492 w 6128435"/>
              <a:gd name="connsiteY168-4448" fmla="*/ 6440818 h 6858000"/>
              <a:gd name="connsiteX169-4449" fmla="*/ 6009467 w 6128435"/>
              <a:gd name="connsiteY169-4450" fmla="*/ 6487076 h 6858000"/>
              <a:gd name="connsiteX170-4451" fmla="*/ 5995064 w 6128435"/>
              <a:gd name="connsiteY170-4452" fmla="*/ 6540791 h 6858000"/>
              <a:gd name="connsiteX171-4453" fmla="*/ 5996309 w 6128435"/>
              <a:gd name="connsiteY171-4454" fmla="*/ 6543961 h 6858000"/>
              <a:gd name="connsiteX172-4455" fmla="*/ 5996048 w 6128435"/>
              <a:gd name="connsiteY172-4456" fmla="*/ 6555444 h 6858000"/>
              <a:gd name="connsiteX173-4457" fmla="*/ 6002524 w 6128435"/>
              <a:gd name="connsiteY173-4458" fmla="*/ 6560188 h 6858000"/>
              <a:gd name="connsiteX174-4459" fmla="*/ 6006823 w 6128435"/>
              <a:gd name="connsiteY174-4460" fmla="*/ 6578546 h 6858000"/>
              <a:gd name="connsiteX175-4461" fmla="*/ 6004510 w 6128435"/>
              <a:gd name="connsiteY175-4462" fmla="*/ 6599256 h 6858000"/>
              <a:gd name="connsiteX176-4463" fmla="*/ 5986207 w 6128435"/>
              <a:gd name="connsiteY176-4464" fmla="*/ 6695855 h 6858000"/>
              <a:gd name="connsiteX177-4465" fmla="*/ 5979428 w 6128435"/>
              <a:gd name="connsiteY177-4466" fmla="*/ 6754678 h 6858000"/>
              <a:gd name="connsiteX178-4467" fmla="*/ 5983398 w 6128435"/>
              <a:gd name="connsiteY178-4468" fmla="*/ 6778641 h 6858000"/>
              <a:gd name="connsiteX179-4469" fmla="*/ 5984543 w 6128435"/>
              <a:gd name="connsiteY179-4470" fmla="*/ 6811016 h 6858000"/>
              <a:gd name="connsiteX180-4471" fmla="*/ 5981802 w 6128435"/>
              <a:gd name="connsiteY180-4472" fmla="*/ 6838578 h 6858000"/>
              <a:gd name="connsiteX181-4473" fmla="*/ 5979671 w 6128435"/>
              <a:gd name="connsiteY181-4474" fmla="*/ 6858000 h 6858000"/>
              <a:gd name="connsiteX182-4475" fmla="*/ 0 w 6128435"/>
              <a:gd name="connsiteY182-4476" fmla="*/ 6858000 h 6858000"/>
              <a:gd name="connsiteX183-4477" fmla="*/ 0 w 6128435"/>
              <a:gd name="connsiteY183-4478" fmla="*/ 0 h 6858000"/>
              <a:gd name="connsiteX0-4479" fmla="*/ 0 w 6128435"/>
              <a:gd name="connsiteY0-4480" fmla="*/ 0 h 6858000"/>
              <a:gd name="connsiteX1-4481" fmla="*/ 4965888 w 6128435"/>
              <a:gd name="connsiteY1-4482" fmla="*/ 0 h 6858000"/>
              <a:gd name="connsiteX2-4483" fmla="*/ 4967767 w 6128435"/>
              <a:gd name="connsiteY2-4484" fmla="*/ 7930 h 6858000"/>
              <a:gd name="connsiteX3-4485" fmla="*/ 4979444 w 6128435"/>
              <a:gd name="connsiteY3-4486" fmla="*/ 43921 h 6858000"/>
              <a:gd name="connsiteX4-4487" fmla="*/ 5021173 w 6128435"/>
              <a:gd name="connsiteY4-4488" fmla="*/ 123738 h 6858000"/>
              <a:gd name="connsiteX5-4489" fmla="*/ 5075458 w 6128435"/>
              <a:gd name="connsiteY5-4490" fmla="*/ 264355 h 6858000"/>
              <a:gd name="connsiteX6-4491" fmla="*/ 5081175 w 6128435"/>
              <a:gd name="connsiteY6-4492" fmla="*/ 277448 h 6858000"/>
              <a:gd name="connsiteX7-4493" fmla="*/ 5097011 w 6128435"/>
              <a:gd name="connsiteY7-4494" fmla="*/ 355616 h 6858000"/>
              <a:gd name="connsiteX8-4495" fmla="*/ 5130982 w 6128435"/>
              <a:gd name="connsiteY8-4496" fmla="*/ 412030 h 6858000"/>
              <a:gd name="connsiteX9-4497" fmla="*/ 5153000 w 6128435"/>
              <a:gd name="connsiteY9-4498" fmla="*/ 507134 h 6858000"/>
              <a:gd name="connsiteX10-4499" fmla="*/ 5171282 w 6128435"/>
              <a:gd name="connsiteY10-4500" fmla="*/ 602071 h 6858000"/>
              <a:gd name="connsiteX11-4501" fmla="*/ 5176196 w 6128435"/>
              <a:gd name="connsiteY11-4502" fmla="*/ 636822 h 6858000"/>
              <a:gd name="connsiteX12-4503" fmla="*/ 5201957 w 6128435"/>
              <a:gd name="connsiteY12-4504" fmla="*/ 736835 h 6858000"/>
              <a:gd name="connsiteX13-4505" fmla="*/ 5185452 w 6128435"/>
              <a:gd name="connsiteY13-4506" fmla="*/ 745392 h 6858000"/>
              <a:gd name="connsiteX14-4507" fmla="*/ 5189051 w 6128435"/>
              <a:gd name="connsiteY14-4508" fmla="*/ 782518 h 6858000"/>
              <a:gd name="connsiteX15-4509" fmla="*/ 5210428 w 6128435"/>
              <a:gd name="connsiteY15-4510" fmla="*/ 815772 h 6858000"/>
              <a:gd name="connsiteX16-4511" fmla="*/ 5221088 w 6128435"/>
              <a:gd name="connsiteY16-4512" fmla="*/ 860193 h 6858000"/>
              <a:gd name="connsiteX17-4513" fmla="*/ 5227653 w 6128435"/>
              <a:gd name="connsiteY17-4514" fmla="*/ 886709 h 6858000"/>
              <a:gd name="connsiteX18-4515" fmla="*/ 5230806 w 6128435"/>
              <a:gd name="connsiteY18-4516" fmla="*/ 961354 h 6858000"/>
              <a:gd name="connsiteX19-4517" fmla="*/ 5201018 w 6128435"/>
              <a:gd name="connsiteY19-4518" fmla="*/ 1095027 h 6858000"/>
              <a:gd name="connsiteX20-4519" fmla="*/ 5202153 w 6128435"/>
              <a:gd name="connsiteY20-4520" fmla="*/ 1133224 h 6858000"/>
              <a:gd name="connsiteX21-4521" fmla="*/ 5207370 w 6128435"/>
              <a:gd name="connsiteY21-4522" fmla="*/ 1138097 h 6858000"/>
              <a:gd name="connsiteX22-4523" fmla="*/ 5189234 w 6128435"/>
              <a:gd name="connsiteY22-4524" fmla="*/ 1193495 h 6858000"/>
              <a:gd name="connsiteX23-4525" fmla="*/ 5202769 w 6128435"/>
              <a:gd name="connsiteY23-4526" fmla="*/ 1269450 h 6858000"/>
              <a:gd name="connsiteX24-4527" fmla="*/ 5225968 w 6128435"/>
              <a:gd name="connsiteY24-4528" fmla="*/ 1357994 h 6858000"/>
              <a:gd name="connsiteX25-4529" fmla="*/ 5233819 w 6128435"/>
              <a:gd name="connsiteY25-4530" fmla="*/ 1380922 h 6858000"/>
              <a:gd name="connsiteX26-4531" fmla="*/ 5237226 w 6128435"/>
              <a:gd name="connsiteY26-4532" fmla="*/ 1441327 h 6858000"/>
              <a:gd name="connsiteX27-4533" fmla="*/ 5244434 w 6128435"/>
              <a:gd name="connsiteY27-4534" fmla="*/ 1580810 h 6858000"/>
              <a:gd name="connsiteX28-4535" fmla="*/ 5251453 w 6128435"/>
              <a:gd name="connsiteY28-4536" fmla="*/ 1583934 h 6858000"/>
              <a:gd name="connsiteX29-4537" fmla="*/ 5253136 w 6128435"/>
              <a:gd name="connsiteY29-4538" fmla="*/ 1595457 h 6858000"/>
              <a:gd name="connsiteX30-4539" fmla="*/ 5254863 w 6128435"/>
              <a:gd name="connsiteY30-4540" fmla="*/ 1598311 h 6858000"/>
              <a:gd name="connsiteX31-4541" fmla="*/ 5263491 w 6128435"/>
              <a:gd name="connsiteY31-4542" fmla="*/ 1642938 h 6858000"/>
              <a:gd name="connsiteX32-4543" fmla="*/ 5261314 w 6128435"/>
              <a:gd name="connsiteY32-4544" fmla="*/ 1689177 h 6858000"/>
              <a:gd name="connsiteX33-4545" fmla="*/ 5259788 w 6128435"/>
              <a:gd name="connsiteY33-4546" fmla="*/ 1768516 h 6858000"/>
              <a:gd name="connsiteX34-4547" fmla="*/ 5272526 w 6128435"/>
              <a:gd name="connsiteY34-4548" fmla="*/ 1936940 h 6858000"/>
              <a:gd name="connsiteX35-4549" fmla="*/ 5252592 w 6128435"/>
              <a:gd name="connsiteY35-4550" fmla="*/ 2092210 h 6858000"/>
              <a:gd name="connsiteX36-4551" fmla="*/ 5264303 w 6128435"/>
              <a:gd name="connsiteY36-4552" fmla="*/ 2225157 h 6858000"/>
              <a:gd name="connsiteX37-4553" fmla="*/ 5254949 w 6128435"/>
              <a:gd name="connsiteY37-4554" fmla="*/ 2236160 h 6858000"/>
              <a:gd name="connsiteX38-4555" fmla="*/ 5250104 w 6128435"/>
              <a:gd name="connsiteY38-4556" fmla="*/ 2249166 h 6858000"/>
              <a:gd name="connsiteX39-4557" fmla="*/ 5251214 w 6128435"/>
              <a:gd name="connsiteY39-4558" fmla="*/ 2250944 h 6858000"/>
              <a:gd name="connsiteX40-4559" fmla="*/ 5250644 w 6128435"/>
              <a:gd name="connsiteY40-4560" fmla="*/ 2266619 h 6858000"/>
              <a:gd name="connsiteX41-4561" fmla="*/ 5247111 w 6128435"/>
              <a:gd name="connsiteY41-4562" fmla="*/ 2269679 h 6858000"/>
              <a:gd name="connsiteX42-4563" fmla="*/ 5245653 w 6128435"/>
              <a:gd name="connsiteY42-4564" fmla="*/ 2280317 h 6858000"/>
              <a:gd name="connsiteX43-4565" fmla="*/ 5239901 w 6128435"/>
              <a:gd name="connsiteY43-4566" fmla="*/ 2300961 h 6858000"/>
              <a:gd name="connsiteX44-4567" fmla="*/ 5241522 w 6128435"/>
              <a:gd name="connsiteY44-4568" fmla="*/ 2305114 h 6858000"/>
              <a:gd name="connsiteX45-4569" fmla="*/ 5237050 w 6128435"/>
              <a:gd name="connsiteY45-4570" fmla="*/ 2336703 h 6858000"/>
              <a:gd name="connsiteX46-4571" fmla="*/ 5238267 w 6128435"/>
              <a:gd name="connsiteY46-4572" fmla="*/ 2337277 h 6858000"/>
              <a:gd name="connsiteX47-4573" fmla="*/ 5242602 w 6128435"/>
              <a:gd name="connsiteY47-4574" fmla="*/ 2346782 h 6858000"/>
              <a:gd name="connsiteX48-4575" fmla="*/ 5247963 w 6128435"/>
              <a:gd name="connsiteY48-4576" fmla="*/ 2364638 h 6858000"/>
              <a:gd name="connsiteX49-4577" fmla="*/ 5276175 w 6128435"/>
              <a:gd name="connsiteY49-4578" fmla="*/ 2407515 h 6858000"/>
              <a:gd name="connsiteX50-4579" fmla="*/ 5271650 w 6128435"/>
              <a:gd name="connsiteY50-4580" fmla="*/ 2440467 h 6858000"/>
              <a:gd name="connsiteX51-4581" fmla="*/ 5271438 w 6128435"/>
              <a:gd name="connsiteY51-4582" fmla="*/ 2447186 h 6858000"/>
              <a:gd name="connsiteX52-4583" fmla="*/ 5271722 w 6128435"/>
              <a:gd name="connsiteY52-4584" fmla="*/ 2447359 h 6858000"/>
              <a:gd name="connsiteX53-4585" fmla="*/ 5272069 w 6128435"/>
              <a:gd name="connsiteY53-4586" fmla="*/ 2454523 h 6858000"/>
              <a:gd name="connsiteX54-4587" fmla="*/ 5271049 w 6128435"/>
              <a:gd name="connsiteY54-4588" fmla="*/ 2459442 h 6858000"/>
              <a:gd name="connsiteX55-4589" fmla="*/ 5270636 w 6128435"/>
              <a:gd name="connsiteY55-4590" fmla="*/ 2472481 h 6858000"/>
              <a:gd name="connsiteX56-4591" fmla="*/ 5272406 w 6128435"/>
              <a:gd name="connsiteY56-4592" fmla="*/ 2477221 h 6858000"/>
              <a:gd name="connsiteX57-4593" fmla="*/ 5307538 w 6128435"/>
              <a:gd name="connsiteY57-4594" fmla="*/ 2514685 h 6858000"/>
              <a:gd name="connsiteX58-4595" fmla="*/ 5337604 w 6128435"/>
              <a:gd name="connsiteY58-4596" fmla="*/ 2597632 h 6858000"/>
              <a:gd name="connsiteX59-4597" fmla="*/ 5407503 w 6128435"/>
              <a:gd name="connsiteY59-4598" fmla="*/ 2786290 h 6858000"/>
              <a:gd name="connsiteX60-4599" fmla="*/ 5407356 w 6128435"/>
              <a:gd name="connsiteY60-4600" fmla="*/ 2787545 h 6858000"/>
              <a:gd name="connsiteX61-4601" fmla="*/ 5411130 w 6128435"/>
              <a:gd name="connsiteY61-4602" fmla="*/ 2788640 h 6858000"/>
              <a:gd name="connsiteX62-4603" fmla="*/ 5416439 w 6128435"/>
              <a:gd name="connsiteY62-4604" fmla="*/ 2805666 h 6858000"/>
              <a:gd name="connsiteX63-4605" fmla="*/ 5416589 w 6128435"/>
              <a:gd name="connsiteY63-4606" fmla="*/ 2810822 h 6858000"/>
              <a:gd name="connsiteX64-4607" fmla="*/ 5418542 w 6128435"/>
              <a:gd name="connsiteY64-4608" fmla="*/ 2817745 h 6858000"/>
              <a:gd name="connsiteX65-4609" fmla="*/ 5418847 w 6128435"/>
              <a:gd name="connsiteY65-4610" fmla="*/ 2817825 h 6858000"/>
              <a:gd name="connsiteX66-4611" fmla="*/ 5423364 w 6128435"/>
              <a:gd name="connsiteY66-4612" fmla="*/ 2858292 h 6858000"/>
              <a:gd name="connsiteX67-4613" fmla="*/ 5479298 w 6128435"/>
              <a:gd name="connsiteY67-4614" fmla="*/ 2947791 h 6858000"/>
              <a:gd name="connsiteX68-4615" fmla="*/ 5481770 w 6128435"/>
              <a:gd name="connsiteY68-4616" fmla="*/ 2951352 h 6858000"/>
              <a:gd name="connsiteX69-4617" fmla="*/ 5481013 w 6128435"/>
              <a:gd name="connsiteY69-4618" fmla="*/ 2973461 h 6858000"/>
              <a:gd name="connsiteX70-4619" fmla="*/ 5482045 w 6128435"/>
              <a:gd name="connsiteY70-4620" fmla="*/ 2984371 h 6858000"/>
              <a:gd name="connsiteX71-4621" fmla="*/ 5479405 w 6128435"/>
              <a:gd name="connsiteY71-4622" fmla="*/ 2988507 h 6858000"/>
              <a:gd name="connsiteX72-4623" fmla="*/ 5482415 w 6128435"/>
              <a:gd name="connsiteY72-4624" fmla="*/ 3004079 h 6858000"/>
              <a:gd name="connsiteX73-4625" fmla="*/ 5483865 w 6128435"/>
              <a:gd name="connsiteY73-4626" fmla="*/ 3005467 h 6858000"/>
              <a:gd name="connsiteX74-4627" fmla="*/ 5482236 w 6128435"/>
              <a:gd name="connsiteY74-4628" fmla="*/ 3019791 h 6858000"/>
              <a:gd name="connsiteX75-4629" fmla="*/ 5475895 w 6128435"/>
              <a:gd name="connsiteY75-4630" fmla="*/ 3033578 h 6858000"/>
              <a:gd name="connsiteX76-4631" fmla="*/ 5477595 w 6128435"/>
              <a:gd name="connsiteY76-4632" fmla="*/ 3250534 h 6858000"/>
              <a:gd name="connsiteX77-4633" fmla="*/ 5532836 w 6128435"/>
              <a:gd name="connsiteY77-4634" fmla="*/ 3353840 h 6858000"/>
              <a:gd name="connsiteX78-4635" fmla="*/ 5561229 w 6128435"/>
              <a:gd name="connsiteY78-4636" fmla="*/ 3395784 h 6858000"/>
              <a:gd name="connsiteX79-4637" fmla="*/ 5589758 w 6128435"/>
              <a:gd name="connsiteY79-4638" fmla="*/ 3506453 h 6858000"/>
              <a:gd name="connsiteX80-4639" fmla="*/ 5596144 w 6128435"/>
              <a:gd name="connsiteY80-4640" fmla="*/ 3534624 h 6858000"/>
              <a:gd name="connsiteX81-4641" fmla="*/ 5597750 w 6128435"/>
              <a:gd name="connsiteY81-4642" fmla="*/ 3534129 h 6858000"/>
              <a:gd name="connsiteX82-4643" fmla="*/ 5599700 w 6128435"/>
              <a:gd name="connsiteY82-4644" fmla="*/ 3547221 h 6858000"/>
              <a:gd name="connsiteX83-4645" fmla="*/ 5615031 w 6128435"/>
              <a:gd name="connsiteY83-4646" fmla="*/ 3557482 h 6858000"/>
              <a:gd name="connsiteX84-4647" fmla="*/ 5618377 w 6128435"/>
              <a:gd name="connsiteY84-4648" fmla="*/ 3588431 h 6858000"/>
              <a:gd name="connsiteX85-4649" fmla="*/ 5612155 w 6128435"/>
              <a:gd name="connsiteY85-4650" fmla="*/ 3589869 h 6858000"/>
              <a:gd name="connsiteX86-4651" fmla="*/ 5620843 w 6128435"/>
              <a:gd name="connsiteY86-4652" fmla="*/ 3606745 h 6858000"/>
              <a:gd name="connsiteX87-4653" fmla="*/ 5655472 w 6128435"/>
              <a:gd name="connsiteY87-4654" fmla="*/ 3678877 h 6858000"/>
              <a:gd name="connsiteX88-4655" fmla="*/ 5680448 w 6128435"/>
              <a:gd name="connsiteY88-4656" fmla="*/ 3717760 h 6858000"/>
              <a:gd name="connsiteX89-4657" fmla="*/ 5683015 w 6128435"/>
              <a:gd name="connsiteY89-4658" fmla="*/ 3762025 h 6858000"/>
              <a:gd name="connsiteX90-4659" fmla="*/ 5696643 w 6128435"/>
              <a:gd name="connsiteY90-4660" fmla="*/ 3773888 h 6858000"/>
              <a:gd name="connsiteX91-4661" fmla="*/ 5699203 w 6128435"/>
              <a:gd name="connsiteY91-4662" fmla="*/ 3775823 h 6858000"/>
              <a:gd name="connsiteX92-4663" fmla="*/ 5704824 w 6128435"/>
              <a:gd name="connsiteY92-4664" fmla="*/ 3785966 h 6858000"/>
              <a:gd name="connsiteX93-4665" fmla="*/ 5712204 w 6128435"/>
              <a:gd name="connsiteY93-4666" fmla="*/ 3785830 h 6858000"/>
              <a:gd name="connsiteX94-4667" fmla="*/ 5724816 w 6128435"/>
              <a:gd name="connsiteY94-4668" fmla="*/ 3798949 h 6858000"/>
              <a:gd name="connsiteX95-4669" fmla="*/ 5733539 w 6128435"/>
              <a:gd name="connsiteY95-4670" fmla="*/ 3818457 h 6858000"/>
              <a:gd name="connsiteX96-4671" fmla="*/ 5768491 w 6128435"/>
              <a:gd name="connsiteY96-4672" fmla="*/ 3914399 h 6858000"/>
              <a:gd name="connsiteX97-4673" fmla="*/ 5793123 w 6128435"/>
              <a:gd name="connsiteY97-4674" fmla="*/ 3969952 h 6858000"/>
              <a:gd name="connsiteX98-4675" fmla="*/ 5808321 w 6128435"/>
              <a:gd name="connsiteY98-4676" fmla="*/ 3988153 h 6858000"/>
              <a:gd name="connsiteX99-4677" fmla="*/ 5825621 w 6128435"/>
              <a:gd name="connsiteY99-4678" fmla="*/ 4015525 h 6858000"/>
              <a:gd name="connsiteX100-4679" fmla="*/ 5860672 w 6128435"/>
              <a:gd name="connsiteY100-4680" fmla="*/ 4061579 h 6858000"/>
              <a:gd name="connsiteX101-4681" fmla="*/ 5872173 w 6128435"/>
              <a:gd name="connsiteY101-4682" fmla="*/ 4088497 h 6858000"/>
              <a:gd name="connsiteX102-4683" fmla="*/ 5883705 w 6128435"/>
              <a:gd name="connsiteY102-4684" fmla="*/ 4101899 h 6858000"/>
              <a:gd name="connsiteX103-4685" fmla="*/ 5885314 w 6128435"/>
              <a:gd name="connsiteY103-4686" fmla="*/ 4108387 h 6858000"/>
              <a:gd name="connsiteX104-4687" fmla="*/ 5894095 w 6128435"/>
              <a:gd name="connsiteY104-4688" fmla="*/ 4128857 h 6858000"/>
              <a:gd name="connsiteX105-4689" fmla="*/ 5898339 w 6128435"/>
              <a:gd name="connsiteY105-4690" fmla="*/ 4140800 h 6858000"/>
              <a:gd name="connsiteX106-4691" fmla="*/ 5899734 w 6128435"/>
              <a:gd name="connsiteY106-4692" fmla="*/ 4145632 h 6858000"/>
              <a:gd name="connsiteX107-4693" fmla="*/ 5897098 w 6128435"/>
              <a:gd name="connsiteY107-4694" fmla="*/ 4157819 h 6858000"/>
              <a:gd name="connsiteX108-4695" fmla="*/ 5903513 w 6128435"/>
              <a:gd name="connsiteY108-4696" fmla="*/ 4187661 h 6858000"/>
              <a:gd name="connsiteX109-4697" fmla="*/ 5917114 w 6128435"/>
              <a:gd name="connsiteY109-4698" fmla="*/ 4213096 h 6858000"/>
              <a:gd name="connsiteX110-4699" fmla="*/ 5921153 w 6128435"/>
              <a:gd name="connsiteY110-4700" fmla="*/ 4236222 h 6858000"/>
              <a:gd name="connsiteX111-4701" fmla="*/ 5924233 w 6128435"/>
              <a:gd name="connsiteY111-4702" fmla="*/ 4242060 h 6858000"/>
              <a:gd name="connsiteX112-4703" fmla="*/ 5928910 w 6128435"/>
              <a:gd name="connsiteY112-4704" fmla="*/ 4300973 h 6858000"/>
              <a:gd name="connsiteX113-4705" fmla="*/ 5939320 w 6128435"/>
              <a:gd name="connsiteY113-4706" fmla="*/ 4340435 h 6858000"/>
              <a:gd name="connsiteX114-4707" fmla="*/ 5946705 w 6128435"/>
              <a:gd name="connsiteY114-4708" fmla="*/ 4428051 h 6858000"/>
              <a:gd name="connsiteX115-4709" fmla="*/ 5949261 w 6128435"/>
              <a:gd name="connsiteY115-4710" fmla="*/ 4449185 h 6858000"/>
              <a:gd name="connsiteX116-4711" fmla="*/ 5957504 w 6128435"/>
              <a:gd name="connsiteY116-4712" fmla="*/ 4465911 h 6858000"/>
              <a:gd name="connsiteX117-4713" fmla="*/ 5964689 w 6128435"/>
              <a:gd name="connsiteY117-4714" fmla="*/ 4468532 h 6858000"/>
              <a:gd name="connsiteX118-4715" fmla="*/ 5967062 w 6128435"/>
              <a:gd name="connsiteY118-4716" fmla="*/ 4479923 h 6858000"/>
              <a:gd name="connsiteX119-4717" fmla="*/ 5968960 w 6128435"/>
              <a:gd name="connsiteY119-4718" fmla="*/ 4482655 h 6858000"/>
              <a:gd name="connsiteX120-4719" fmla="*/ 5978567 w 6128435"/>
              <a:gd name="connsiteY120-4720" fmla="*/ 4498605 h 6858000"/>
              <a:gd name="connsiteX121-4721" fmla="*/ 5980106 w 6128435"/>
              <a:gd name="connsiteY121-4722" fmla="*/ 4585087 h 6858000"/>
              <a:gd name="connsiteX122-4723" fmla="*/ 5998138 w 6128435"/>
              <a:gd name="connsiteY122-4724" fmla="*/ 4697518 h 6858000"/>
              <a:gd name="connsiteX123-4725" fmla="*/ 6013516 w 6128435"/>
              <a:gd name="connsiteY123-4726" fmla="*/ 4786619 h 6858000"/>
              <a:gd name="connsiteX124-4727" fmla="*/ 6025404 w 6128435"/>
              <a:gd name="connsiteY124-4728" fmla="*/ 4858148 h 6858000"/>
              <a:gd name="connsiteX125-4729" fmla="*/ 6007749 w 6128435"/>
              <a:gd name="connsiteY125-4730" fmla="*/ 4964715 h 6858000"/>
              <a:gd name="connsiteX126-4731" fmla="*/ 6005269 w 6128435"/>
              <a:gd name="connsiteY126-4732" fmla="*/ 5150567 h 6858000"/>
              <a:gd name="connsiteX127-4733" fmla="*/ 6001127 w 6128435"/>
              <a:gd name="connsiteY127-4734" fmla="*/ 5164609 h 6858000"/>
              <a:gd name="connsiteX128-4735" fmla="*/ 5996647 w 6128435"/>
              <a:gd name="connsiteY128-4736" fmla="*/ 5185640 h 6858000"/>
              <a:gd name="connsiteX129-4737" fmla="*/ 5998514 w 6128435"/>
              <a:gd name="connsiteY129-4738" fmla="*/ 5189673 h 6858000"/>
              <a:gd name="connsiteX130-4739" fmla="*/ 5995970 w 6128435"/>
              <a:gd name="connsiteY130-4740" fmla="*/ 5221547 h 6858000"/>
              <a:gd name="connsiteX131-4741" fmla="*/ 5997218 w 6128435"/>
              <a:gd name="connsiteY131-4742" fmla="*/ 5222031 h 6858000"/>
              <a:gd name="connsiteX132-4743" fmla="*/ 6002116 w 6128435"/>
              <a:gd name="connsiteY132-4744" fmla="*/ 5231223 h 6858000"/>
              <a:gd name="connsiteX133-4745" fmla="*/ 6008541 w 6128435"/>
              <a:gd name="connsiteY133-4746" fmla="*/ 5248680 h 6858000"/>
              <a:gd name="connsiteX134-4747" fmla="*/ 6039260 w 6128435"/>
              <a:gd name="connsiteY134-4748" fmla="*/ 5289518 h 6858000"/>
              <a:gd name="connsiteX135-4749" fmla="*/ 6036748 w 6128435"/>
              <a:gd name="connsiteY135-4750" fmla="*/ 5322752 h 6858000"/>
              <a:gd name="connsiteX136-4751" fmla="*/ 6036943 w 6128435"/>
              <a:gd name="connsiteY136-4752" fmla="*/ 5329480 h 6858000"/>
              <a:gd name="connsiteX137-4753" fmla="*/ 6037236 w 6128435"/>
              <a:gd name="connsiteY137-4754" fmla="*/ 5329634 h 6858000"/>
              <a:gd name="connsiteX138-4755" fmla="*/ 6038019 w 6128435"/>
              <a:gd name="connsiteY138-4756" fmla="*/ 5336764 h 6858000"/>
              <a:gd name="connsiteX139-4757" fmla="*/ 6037298 w 6128435"/>
              <a:gd name="connsiteY139-4758" fmla="*/ 5341753 h 6858000"/>
              <a:gd name="connsiteX140-4759" fmla="*/ 6037677 w 6128435"/>
              <a:gd name="connsiteY140-4760" fmla="*/ 5354807 h 6858000"/>
              <a:gd name="connsiteX141-4761" fmla="*/ 6039728 w 6128435"/>
              <a:gd name="connsiteY141-4762" fmla="*/ 5359416 h 6858000"/>
              <a:gd name="connsiteX142-4763" fmla="*/ 6043311 w 6128435"/>
              <a:gd name="connsiteY142-4764" fmla="*/ 5361407 h 6858000"/>
              <a:gd name="connsiteX143-4765" fmla="*/ 6042954 w 6128435"/>
              <a:gd name="connsiteY143-4766" fmla="*/ 5362576 h 6858000"/>
              <a:gd name="connsiteX144-4767" fmla="*/ 6053435 w 6128435"/>
              <a:gd name="connsiteY144-4768" fmla="*/ 5387547 h 6858000"/>
              <a:gd name="connsiteX145-4769" fmla="*/ 6065933 w 6128435"/>
              <a:gd name="connsiteY145-4770" fmla="*/ 5443002 h 6858000"/>
              <a:gd name="connsiteX146-4771" fmla="*/ 6068640 w 6128435"/>
              <a:gd name="connsiteY146-4772" fmla="*/ 5474503 h 6858000"/>
              <a:gd name="connsiteX147-4773" fmla="*/ 6080922 w 6128435"/>
              <a:gd name="connsiteY147-4774" fmla="*/ 5561070 h 6858000"/>
              <a:gd name="connsiteX148-4775" fmla="*/ 6096949 w 6128435"/>
              <a:gd name="connsiteY148-4776" fmla="*/ 5648179 h 6858000"/>
              <a:gd name="connsiteX149-4777" fmla="*/ 6125703 w 6128435"/>
              <a:gd name="connsiteY149-4778" fmla="*/ 5692894 h 6858000"/>
              <a:gd name="connsiteX150-4779" fmla="*/ 6126670 w 6128435"/>
              <a:gd name="connsiteY150-4780" fmla="*/ 5697882 h 6858000"/>
              <a:gd name="connsiteX151-4781" fmla="*/ 6124061 w 6128435"/>
              <a:gd name="connsiteY151-4782" fmla="*/ 5710294 h 6858000"/>
              <a:gd name="connsiteX152-4783" fmla="*/ 6122213 w 6128435"/>
              <a:gd name="connsiteY152-4784" fmla="*/ 5714762 h 6858000"/>
              <a:gd name="connsiteX153-4785" fmla="*/ 6121353 w 6128435"/>
              <a:gd name="connsiteY153-4786" fmla="*/ 5721725 h 6858000"/>
              <a:gd name="connsiteX154-4787" fmla="*/ 6121607 w 6128435"/>
              <a:gd name="connsiteY154-4788" fmla="*/ 5721959 h 6858000"/>
              <a:gd name="connsiteX155-4789" fmla="*/ 6120262 w 6128435"/>
              <a:gd name="connsiteY155-4790" fmla="*/ 5728358 h 6858000"/>
              <a:gd name="connsiteX156-4791" fmla="*/ 6110194 w 6128435"/>
              <a:gd name="connsiteY156-4792" fmla="*/ 5758853 h 6858000"/>
              <a:gd name="connsiteX157-4793" fmla="*/ 6127519 w 6128435"/>
              <a:gd name="connsiteY157-4794" fmla="*/ 5865775 h 6858000"/>
              <a:gd name="connsiteX158-4795" fmla="*/ 6128435 w 6128435"/>
              <a:gd name="connsiteY158-4796" fmla="*/ 5870164 h 6858000"/>
              <a:gd name="connsiteX159-4797" fmla="*/ 6119217 w 6128435"/>
              <a:gd name="connsiteY159-4798" fmla="*/ 5888542 h 6858000"/>
              <a:gd name="connsiteX160-4799" fmla="*/ 6115966 w 6128435"/>
              <a:gd name="connsiteY160-4800" fmla="*/ 5898387 h 6858000"/>
              <a:gd name="connsiteX161-4801" fmla="*/ 6111924 w 6128435"/>
              <a:gd name="connsiteY161-4802" fmla="*/ 5900444 h 6858000"/>
              <a:gd name="connsiteX162-4803" fmla="*/ 6108716 w 6128435"/>
              <a:gd name="connsiteY162-4804" fmla="*/ 5915345 h 6858000"/>
              <a:gd name="connsiteX163-4805" fmla="*/ 6109524 w 6128435"/>
              <a:gd name="connsiteY163-4806" fmla="*/ 5917328 h 6858000"/>
              <a:gd name="connsiteX164-4807" fmla="*/ 6102493 w 6128435"/>
              <a:gd name="connsiteY164-4808" fmla="*/ 5928602 h 6858000"/>
              <a:gd name="connsiteX165-4809" fmla="*/ 6056863 w 6128435"/>
              <a:gd name="connsiteY165-4810" fmla="*/ 6000643 h 6858000"/>
              <a:gd name="connsiteX166-4811" fmla="*/ 6045436 w 6128435"/>
              <a:gd name="connsiteY166-4812" fmla="*/ 6124480 h 6858000"/>
              <a:gd name="connsiteX167-4813" fmla="*/ 6030489 w 6128435"/>
              <a:gd name="connsiteY167-4814" fmla="*/ 6317666 h 6858000"/>
              <a:gd name="connsiteX168-4815" fmla="*/ 6007492 w 6128435"/>
              <a:gd name="connsiteY168-4816" fmla="*/ 6440818 h 6858000"/>
              <a:gd name="connsiteX169-4817" fmla="*/ 6009467 w 6128435"/>
              <a:gd name="connsiteY169-4818" fmla="*/ 6487076 h 6858000"/>
              <a:gd name="connsiteX170-4819" fmla="*/ 5995064 w 6128435"/>
              <a:gd name="connsiteY170-4820" fmla="*/ 6540791 h 6858000"/>
              <a:gd name="connsiteX171-4821" fmla="*/ 5996309 w 6128435"/>
              <a:gd name="connsiteY171-4822" fmla="*/ 6543961 h 6858000"/>
              <a:gd name="connsiteX172-4823" fmla="*/ 5996048 w 6128435"/>
              <a:gd name="connsiteY172-4824" fmla="*/ 6555444 h 6858000"/>
              <a:gd name="connsiteX173-4825" fmla="*/ 6002524 w 6128435"/>
              <a:gd name="connsiteY173-4826" fmla="*/ 6560188 h 6858000"/>
              <a:gd name="connsiteX174-4827" fmla="*/ 6006823 w 6128435"/>
              <a:gd name="connsiteY174-4828" fmla="*/ 6578546 h 6858000"/>
              <a:gd name="connsiteX175-4829" fmla="*/ 6004510 w 6128435"/>
              <a:gd name="connsiteY175-4830" fmla="*/ 6599256 h 6858000"/>
              <a:gd name="connsiteX176-4831" fmla="*/ 5986207 w 6128435"/>
              <a:gd name="connsiteY176-4832" fmla="*/ 6695855 h 6858000"/>
              <a:gd name="connsiteX177-4833" fmla="*/ 5979428 w 6128435"/>
              <a:gd name="connsiteY177-4834" fmla="*/ 6754678 h 6858000"/>
              <a:gd name="connsiteX178-4835" fmla="*/ 5983398 w 6128435"/>
              <a:gd name="connsiteY178-4836" fmla="*/ 6778641 h 6858000"/>
              <a:gd name="connsiteX179-4837" fmla="*/ 5984543 w 6128435"/>
              <a:gd name="connsiteY179-4838" fmla="*/ 6811016 h 6858000"/>
              <a:gd name="connsiteX180-4839" fmla="*/ 5981802 w 6128435"/>
              <a:gd name="connsiteY180-4840" fmla="*/ 6838578 h 6858000"/>
              <a:gd name="connsiteX181-4841" fmla="*/ 5979671 w 6128435"/>
              <a:gd name="connsiteY181-4842" fmla="*/ 6858000 h 6858000"/>
              <a:gd name="connsiteX182-4843" fmla="*/ 0 w 6128435"/>
              <a:gd name="connsiteY182-4844" fmla="*/ 6858000 h 6858000"/>
              <a:gd name="connsiteX183-4845" fmla="*/ 0 w 6128435"/>
              <a:gd name="connsiteY183-4846" fmla="*/ 0 h 6858000"/>
              <a:gd name="connsiteX0-4847" fmla="*/ 0 w 6128435"/>
              <a:gd name="connsiteY0-4848" fmla="*/ 0 h 6858000"/>
              <a:gd name="connsiteX1-4849" fmla="*/ 4965888 w 6128435"/>
              <a:gd name="connsiteY1-4850" fmla="*/ 0 h 6858000"/>
              <a:gd name="connsiteX2-4851" fmla="*/ 4967767 w 6128435"/>
              <a:gd name="connsiteY2-4852" fmla="*/ 7930 h 6858000"/>
              <a:gd name="connsiteX3-4853" fmla="*/ 4979444 w 6128435"/>
              <a:gd name="connsiteY3-4854" fmla="*/ 43921 h 6858000"/>
              <a:gd name="connsiteX4-4855" fmla="*/ 5021173 w 6128435"/>
              <a:gd name="connsiteY4-4856" fmla="*/ 123738 h 6858000"/>
              <a:gd name="connsiteX5-4857" fmla="*/ 5075458 w 6128435"/>
              <a:gd name="connsiteY5-4858" fmla="*/ 264355 h 6858000"/>
              <a:gd name="connsiteX6-4859" fmla="*/ 5081175 w 6128435"/>
              <a:gd name="connsiteY6-4860" fmla="*/ 277448 h 6858000"/>
              <a:gd name="connsiteX7-4861" fmla="*/ 5097011 w 6128435"/>
              <a:gd name="connsiteY7-4862" fmla="*/ 355616 h 6858000"/>
              <a:gd name="connsiteX8-4863" fmla="*/ 5130982 w 6128435"/>
              <a:gd name="connsiteY8-4864" fmla="*/ 412030 h 6858000"/>
              <a:gd name="connsiteX9-4865" fmla="*/ 5153000 w 6128435"/>
              <a:gd name="connsiteY9-4866" fmla="*/ 507134 h 6858000"/>
              <a:gd name="connsiteX10-4867" fmla="*/ 5171282 w 6128435"/>
              <a:gd name="connsiteY10-4868" fmla="*/ 602071 h 6858000"/>
              <a:gd name="connsiteX11-4869" fmla="*/ 5176196 w 6128435"/>
              <a:gd name="connsiteY11-4870" fmla="*/ 636822 h 6858000"/>
              <a:gd name="connsiteX12-4871" fmla="*/ 5201957 w 6128435"/>
              <a:gd name="connsiteY12-4872" fmla="*/ 736835 h 6858000"/>
              <a:gd name="connsiteX13-4873" fmla="*/ 5185452 w 6128435"/>
              <a:gd name="connsiteY13-4874" fmla="*/ 745392 h 6858000"/>
              <a:gd name="connsiteX14-4875" fmla="*/ 5189051 w 6128435"/>
              <a:gd name="connsiteY14-4876" fmla="*/ 782518 h 6858000"/>
              <a:gd name="connsiteX15-4877" fmla="*/ 5210428 w 6128435"/>
              <a:gd name="connsiteY15-4878" fmla="*/ 815772 h 6858000"/>
              <a:gd name="connsiteX16-4879" fmla="*/ 5221088 w 6128435"/>
              <a:gd name="connsiteY16-4880" fmla="*/ 860193 h 6858000"/>
              <a:gd name="connsiteX17-4881" fmla="*/ 5227653 w 6128435"/>
              <a:gd name="connsiteY17-4882" fmla="*/ 886709 h 6858000"/>
              <a:gd name="connsiteX18-4883" fmla="*/ 5230806 w 6128435"/>
              <a:gd name="connsiteY18-4884" fmla="*/ 961354 h 6858000"/>
              <a:gd name="connsiteX19-4885" fmla="*/ 5201018 w 6128435"/>
              <a:gd name="connsiteY19-4886" fmla="*/ 1095027 h 6858000"/>
              <a:gd name="connsiteX20-4887" fmla="*/ 5202153 w 6128435"/>
              <a:gd name="connsiteY20-4888" fmla="*/ 1133224 h 6858000"/>
              <a:gd name="connsiteX21-4889" fmla="*/ 5207370 w 6128435"/>
              <a:gd name="connsiteY21-4890" fmla="*/ 1138097 h 6858000"/>
              <a:gd name="connsiteX22-4891" fmla="*/ 5189234 w 6128435"/>
              <a:gd name="connsiteY22-4892" fmla="*/ 1193495 h 6858000"/>
              <a:gd name="connsiteX23-4893" fmla="*/ 5202769 w 6128435"/>
              <a:gd name="connsiteY23-4894" fmla="*/ 1269450 h 6858000"/>
              <a:gd name="connsiteX24-4895" fmla="*/ 5225968 w 6128435"/>
              <a:gd name="connsiteY24-4896" fmla="*/ 1357994 h 6858000"/>
              <a:gd name="connsiteX25-4897" fmla="*/ 5233819 w 6128435"/>
              <a:gd name="connsiteY25-4898" fmla="*/ 1380922 h 6858000"/>
              <a:gd name="connsiteX26-4899" fmla="*/ 5237226 w 6128435"/>
              <a:gd name="connsiteY26-4900" fmla="*/ 1441327 h 6858000"/>
              <a:gd name="connsiteX27-4901" fmla="*/ 5244434 w 6128435"/>
              <a:gd name="connsiteY27-4902" fmla="*/ 1580810 h 6858000"/>
              <a:gd name="connsiteX28-4903" fmla="*/ 5251453 w 6128435"/>
              <a:gd name="connsiteY28-4904" fmla="*/ 1583934 h 6858000"/>
              <a:gd name="connsiteX29-4905" fmla="*/ 5253136 w 6128435"/>
              <a:gd name="connsiteY29-4906" fmla="*/ 1595457 h 6858000"/>
              <a:gd name="connsiteX30-4907" fmla="*/ 5254863 w 6128435"/>
              <a:gd name="connsiteY30-4908" fmla="*/ 1598311 h 6858000"/>
              <a:gd name="connsiteX31-4909" fmla="*/ 5263491 w 6128435"/>
              <a:gd name="connsiteY31-4910" fmla="*/ 1642938 h 6858000"/>
              <a:gd name="connsiteX32-4911" fmla="*/ 5261314 w 6128435"/>
              <a:gd name="connsiteY32-4912" fmla="*/ 1689177 h 6858000"/>
              <a:gd name="connsiteX33-4913" fmla="*/ 5259788 w 6128435"/>
              <a:gd name="connsiteY33-4914" fmla="*/ 1768516 h 6858000"/>
              <a:gd name="connsiteX34-4915" fmla="*/ 5272526 w 6128435"/>
              <a:gd name="connsiteY34-4916" fmla="*/ 1936940 h 6858000"/>
              <a:gd name="connsiteX35-4917" fmla="*/ 5252592 w 6128435"/>
              <a:gd name="connsiteY35-4918" fmla="*/ 2092210 h 6858000"/>
              <a:gd name="connsiteX36-4919" fmla="*/ 5264303 w 6128435"/>
              <a:gd name="connsiteY36-4920" fmla="*/ 2225157 h 6858000"/>
              <a:gd name="connsiteX37-4921" fmla="*/ 5254949 w 6128435"/>
              <a:gd name="connsiteY37-4922" fmla="*/ 2236160 h 6858000"/>
              <a:gd name="connsiteX38-4923" fmla="*/ 5250104 w 6128435"/>
              <a:gd name="connsiteY38-4924" fmla="*/ 2249166 h 6858000"/>
              <a:gd name="connsiteX39-4925" fmla="*/ 5251214 w 6128435"/>
              <a:gd name="connsiteY39-4926" fmla="*/ 2250944 h 6858000"/>
              <a:gd name="connsiteX40-4927" fmla="*/ 5250644 w 6128435"/>
              <a:gd name="connsiteY40-4928" fmla="*/ 2266619 h 6858000"/>
              <a:gd name="connsiteX41-4929" fmla="*/ 5247111 w 6128435"/>
              <a:gd name="connsiteY41-4930" fmla="*/ 2269679 h 6858000"/>
              <a:gd name="connsiteX42-4931" fmla="*/ 5245653 w 6128435"/>
              <a:gd name="connsiteY42-4932" fmla="*/ 2280317 h 6858000"/>
              <a:gd name="connsiteX43-4933" fmla="*/ 5239901 w 6128435"/>
              <a:gd name="connsiteY43-4934" fmla="*/ 2300961 h 6858000"/>
              <a:gd name="connsiteX44-4935" fmla="*/ 5241522 w 6128435"/>
              <a:gd name="connsiteY44-4936" fmla="*/ 2305114 h 6858000"/>
              <a:gd name="connsiteX45-4937" fmla="*/ 5237050 w 6128435"/>
              <a:gd name="connsiteY45-4938" fmla="*/ 2336703 h 6858000"/>
              <a:gd name="connsiteX46-4939" fmla="*/ 5238267 w 6128435"/>
              <a:gd name="connsiteY46-4940" fmla="*/ 2337277 h 6858000"/>
              <a:gd name="connsiteX47-4941" fmla="*/ 5242602 w 6128435"/>
              <a:gd name="connsiteY47-4942" fmla="*/ 2346782 h 6858000"/>
              <a:gd name="connsiteX48-4943" fmla="*/ 5247963 w 6128435"/>
              <a:gd name="connsiteY48-4944" fmla="*/ 2364638 h 6858000"/>
              <a:gd name="connsiteX49-4945" fmla="*/ 5271650 w 6128435"/>
              <a:gd name="connsiteY49-4946" fmla="*/ 2440467 h 6858000"/>
              <a:gd name="connsiteX50-4947" fmla="*/ 5271438 w 6128435"/>
              <a:gd name="connsiteY50-4948" fmla="*/ 2447186 h 6858000"/>
              <a:gd name="connsiteX51-4949" fmla="*/ 5271722 w 6128435"/>
              <a:gd name="connsiteY51-4950" fmla="*/ 2447359 h 6858000"/>
              <a:gd name="connsiteX52-4951" fmla="*/ 5272069 w 6128435"/>
              <a:gd name="connsiteY52-4952" fmla="*/ 2454523 h 6858000"/>
              <a:gd name="connsiteX53-4953" fmla="*/ 5271049 w 6128435"/>
              <a:gd name="connsiteY53-4954" fmla="*/ 2459442 h 6858000"/>
              <a:gd name="connsiteX54-4955" fmla="*/ 5270636 w 6128435"/>
              <a:gd name="connsiteY54-4956" fmla="*/ 2472481 h 6858000"/>
              <a:gd name="connsiteX55-4957" fmla="*/ 5272406 w 6128435"/>
              <a:gd name="connsiteY55-4958" fmla="*/ 2477221 h 6858000"/>
              <a:gd name="connsiteX56-4959" fmla="*/ 5307538 w 6128435"/>
              <a:gd name="connsiteY56-4960" fmla="*/ 2514685 h 6858000"/>
              <a:gd name="connsiteX57-4961" fmla="*/ 5337604 w 6128435"/>
              <a:gd name="connsiteY57-4962" fmla="*/ 2597632 h 6858000"/>
              <a:gd name="connsiteX58-4963" fmla="*/ 5407503 w 6128435"/>
              <a:gd name="connsiteY58-4964" fmla="*/ 2786290 h 6858000"/>
              <a:gd name="connsiteX59-4965" fmla="*/ 5407356 w 6128435"/>
              <a:gd name="connsiteY59-4966" fmla="*/ 2787545 h 6858000"/>
              <a:gd name="connsiteX60-4967" fmla="*/ 5411130 w 6128435"/>
              <a:gd name="connsiteY60-4968" fmla="*/ 2788640 h 6858000"/>
              <a:gd name="connsiteX61-4969" fmla="*/ 5416439 w 6128435"/>
              <a:gd name="connsiteY61-4970" fmla="*/ 2805666 h 6858000"/>
              <a:gd name="connsiteX62-4971" fmla="*/ 5416589 w 6128435"/>
              <a:gd name="connsiteY62-4972" fmla="*/ 2810822 h 6858000"/>
              <a:gd name="connsiteX63-4973" fmla="*/ 5418542 w 6128435"/>
              <a:gd name="connsiteY63-4974" fmla="*/ 2817745 h 6858000"/>
              <a:gd name="connsiteX64-4975" fmla="*/ 5418847 w 6128435"/>
              <a:gd name="connsiteY64-4976" fmla="*/ 2817825 h 6858000"/>
              <a:gd name="connsiteX65-4977" fmla="*/ 5423364 w 6128435"/>
              <a:gd name="connsiteY65-4978" fmla="*/ 2858292 h 6858000"/>
              <a:gd name="connsiteX66-4979" fmla="*/ 5479298 w 6128435"/>
              <a:gd name="connsiteY66-4980" fmla="*/ 2947791 h 6858000"/>
              <a:gd name="connsiteX67-4981" fmla="*/ 5481770 w 6128435"/>
              <a:gd name="connsiteY67-4982" fmla="*/ 2951352 h 6858000"/>
              <a:gd name="connsiteX68-4983" fmla="*/ 5481013 w 6128435"/>
              <a:gd name="connsiteY68-4984" fmla="*/ 2973461 h 6858000"/>
              <a:gd name="connsiteX69-4985" fmla="*/ 5482045 w 6128435"/>
              <a:gd name="connsiteY69-4986" fmla="*/ 2984371 h 6858000"/>
              <a:gd name="connsiteX70-4987" fmla="*/ 5479405 w 6128435"/>
              <a:gd name="connsiteY70-4988" fmla="*/ 2988507 h 6858000"/>
              <a:gd name="connsiteX71-4989" fmla="*/ 5482415 w 6128435"/>
              <a:gd name="connsiteY71-4990" fmla="*/ 3004079 h 6858000"/>
              <a:gd name="connsiteX72-4991" fmla="*/ 5483865 w 6128435"/>
              <a:gd name="connsiteY72-4992" fmla="*/ 3005467 h 6858000"/>
              <a:gd name="connsiteX73-4993" fmla="*/ 5482236 w 6128435"/>
              <a:gd name="connsiteY73-4994" fmla="*/ 3019791 h 6858000"/>
              <a:gd name="connsiteX74-4995" fmla="*/ 5475895 w 6128435"/>
              <a:gd name="connsiteY74-4996" fmla="*/ 3033578 h 6858000"/>
              <a:gd name="connsiteX75-4997" fmla="*/ 5477595 w 6128435"/>
              <a:gd name="connsiteY75-4998" fmla="*/ 3250534 h 6858000"/>
              <a:gd name="connsiteX76-4999" fmla="*/ 5532836 w 6128435"/>
              <a:gd name="connsiteY76-5000" fmla="*/ 3353840 h 6858000"/>
              <a:gd name="connsiteX77-5001" fmla="*/ 5561229 w 6128435"/>
              <a:gd name="connsiteY77-5002" fmla="*/ 3395784 h 6858000"/>
              <a:gd name="connsiteX78-5003" fmla="*/ 5589758 w 6128435"/>
              <a:gd name="connsiteY78-5004" fmla="*/ 3506453 h 6858000"/>
              <a:gd name="connsiteX79-5005" fmla="*/ 5596144 w 6128435"/>
              <a:gd name="connsiteY79-5006" fmla="*/ 3534624 h 6858000"/>
              <a:gd name="connsiteX80-5007" fmla="*/ 5597750 w 6128435"/>
              <a:gd name="connsiteY80-5008" fmla="*/ 3534129 h 6858000"/>
              <a:gd name="connsiteX81-5009" fmla="*/ 5599700 w 6128435"/>
              <a:gd name="connsiteY81-5010" fmla="*/ 3547221 h 6858000"/>
              <a:gd name="connsiteX82-5011" fmla="*/ 5615031 w 6128435"/>
              <a:gd name="connsiteY82-5012" fmla="*/ 3557482 h 6858000"/>
              <a:gd name="connsiteX83-5013" fmla="*/ 5618377 w 6128435"/>
              <a:gd name="connsiteY83-5014" fmla="*/ 3588431 h 6858000"/>
              <a:gd name="connsiteX84-5015" fmla="*/ 5612155 w 6128435"/>
              <a:gd name="connsiteY84-5016" fmla="*/ 3589869 h 6858000"/>
              <a:gd name="connsiteX85-5017" fmla="*/ 5620843 w 6128435"/>
              <a:gd name="connsiteY85-5018" fmla="*/ 3606745 h 6858000"/>
              <a:gd name="connsiteX86-5019" fmla="*/ 5655472 w 6128435"/>
              <a:gd name="connsiteY86-5020" fmla="*/ 3678877 h 6858000"/>
              <a:gd name="connsiteX87-5021" fmla="*/ 5680448 w 6128435"/>
              <a:gd name="connsiteY87-5022" fmla="*/ 3717760 h 6858000"/>
              <a:gd name="connsiteX88-5023" fmla="*/ 5683015 w 6128435"/>
              <a:gd name="connsiteY88-5024" fmla="*/ 3762025 h 6858000"/>
              <a:gd name="connsiteX89-5025" fmla="*/ 5696643 w 6128435"/>
              <a:gd name="connsiteY89-5026" fmla="*/ 3773888 h 6858000"/>
              <a:gd name="connsiteX90-5027" fmla="*/ 5699203 w 6128435"/>
              <a:gd name="connsiteY90-5028" fmla="*/ 3775823 h 6858000"/>
              <a:gd name="connsiteX91-5029" fmla="*/ 5704824 w 6128435"/>
              <a:gd name="connsiteY91-5030" fmla="*/ 3785966 h 6858000"/>
              <a:gd name="connsiteX92-5031" fmla="*/ 5712204 w 6128435"/>
              <a:gd name="connsiteY92-5032" fmla="*/ 3785830 h 6858000"/>
              <a:gd name="connsiteX93-5033" fmla="*/ 5724816 w 6128435"/>
              <a:gd name="connsiteY93-5034" fmla="*/ 3798949 h 6858000"/>
              <a:gd name="connsiteX94-5035" fmla="*/ 5733539 w 6128435"/>
              <a:gd name="connsiteY94-5036" fmla="*/ 3818457 h 6858000"/>
              <a:gd name="connsiteX95-5037" fmla="*/ 5768491 w 6128435"/>
              <a:gd name="connsiteY95-5038" fmla="*/ 3914399 h 6858000"/>
              <a:gd name="connsiteX96-5039" fmla="*/ 5793123 w 6128435"/>
              <a:gd name="connsiteY96-5040" fmla="*/ 3969952 h 6858000"/>
              <a:gd name="connsiteX97-5041" fmla="*/ 5808321 w 6128435"/>
              <a:gd name="connsiteY97-5042" fmla="*/ 3988153 h 6858000"/>
              <a:gd name="connsiteX98-5043" fmla="*/ 5825621 w 6128435"/>
              <a:gd name="connsiteY98-5044" fmla="*/ 4015525 h 6858000"/>
              <a:gd name="connsiteX99-5045" fmla="*/ 5860672 w 6128435"/>
              <a:gd name="connsiteY99-5046" fmla="*/ 4061579 h 6858000"/>
              <a:gd name="connsiteX100-5047" fmla="*/ 5872173 w 6128435"/>
              <a:gd name="connsiteY100-5048" fmla="*/ 4088497 h 6858000"/>
              <a:gd name="connsiteX101-5049" fmla="*/ 5883705 w 6128435"/>
              <a:gd name="connsiteY101-5050" fmla="*/ 4101899 h 6858000"/>
              <a:gd name="connsiteX102-5051" fmla="*/ 5885314 w 6128435"/>
              <a:gd name="connsiteY102-5052" fmla="*/ 4108387 h 6858000"/>
              <a:gd name="connsiteX103-5053" fmla="*/ 5894095 w 6128435"/>
              <a:gd name="connsiteY103-5054" fmla="*/ 4128857 h 6858000"/>
              <a:gd name="connsiteX104-5055" fmla="*/ 5898339 w 6128435"/>
              <a:gd name="connsiteY104-5056" fmla="*/ 4140800 h 6858000"/>
              <a:gd name="connsiteX105-5057" fmla="*/ 5899734 w 6128435"/>
              <a:gd name="connsiteY105-5058" fmla="*/ 4145632 h 6858000"/>
              <a:gd name="connsiteX106-5059" fmla="*/ 5897098 w 6128435"/>
              <a:gd name="connsiteY106-5060" fmla="*/ 4157819 h 6858000"/>
              <a:gd name="connsiteX107-5061" fmla="*/ 5903513 w 6128435"/>
              <a:gd name="connsiteY107-5062" fmla="*/ 4187661 h 6858000"/>
              <a:gd name="connsiteX108-5063" fmla="*/ 5917114 w 6128435"/>
              <a:gd name="connsiteY108-5064" fmla="*/ 4213096 h 6858000"/>
              <a:gd name="connsiteX109-5065" fmla="*/ 5921153 w 6128435"/>
              <a:gd name="connsiteY109-5066" fmla="*/ 4236222 h 6858000"/>
              <a:gd name="connsiteX110-5067" fmla="*/ 5924233 w 6128435"/>
              <a:gd name="connsiteY110-5068" fmla="*/ 4242060 h 6858000"/>
              <a:gd name="connsiteX111-5069" fmla="*/ 5928910 w 6128435"/>
              <a:gd name="connsiteY111-5070" fmla="*/ 4300973 h 6858000"/>
              <a:gd name="connsiteX112-5071" fmla="*/ 5939320 w 6128435"/>
              <a:gd name="connsiteY112-5072" fmla="*/ 4340435 h 6858000"/>
              <a:gd name="connsiteX113-5073" fmla="*/ 5946705 w 6128435"/>
              <a:gd name="connsiteY113-5074" fmla="*/ 4428051 h 6858000"/>
              <a:gd name="connsiteX114-5075" fmla="*/ 5949261 w 6128435"/>
              <a:gd name="connsiteY114-5076" fmla="*/ 4449185 h 6858000"/>
              <a:gd name="connsiteX115-5077" fmla="*/ 5957504 w 6128435"/>
              <a:gd name="connsiteY115-5078" fmla="*/ 4465911 h 6858000"/>
              <a:gd name="connsiteX116-5079" fmla="*/ 5964689 w 6128435"/>
              <a:gd name="connsiteY116-5080" fmla="*/ 4468532 h 6858000"/>
              <a:gd name="connsiteX117-5081" fmla="*/ 5967062 w 6128435"/>
              <a:gd name="connsiteY117-5082" fmla="*/ 4479923 h 6858000"/>
              <a:gd name="connsiteX118-5083" fmla="*/ 5968960 w 6128435"/>
              <a:gd name="connsiteY118-5084" fmla="*/ 4482655 h 6858000"/>
              <a:gd name="connsiteX119-5085" fmla="*/ 5978567 w 6128435"/>
              <a:gd name="connsiteY119-5086" fmla="*/ 4498605 h 6858000"/>
              <a:gd name="connsiteX120-5087" fmla="*/ 5980106 w 6128435"/>
              <a:gd name="connsiteY120-5088" fmla="*/ 4585087 h 6858000"/>
              <a:gd name="connsiteX121-5089" fmla="*/ 5998138 w 6128435"/>
              <a:gd name="connsiteY121-5090" fmla="*/ 4697518 h 6858000"/>
              <a:gd name="connsiteX122-5091" fmla="*/ 6013516 w 6128435"/>
              <a:gd name="connsiteY122-5092" fmla="*/ 4786619 h 6858000"/>
              <a:gd name="connsiteX123-5093" fmla="*/ 6025404 w 6128435"/>
              <a:gd name="connsiteY123-5094" fmla="*/ 4858148 h 6858000"/>
              <a:gd name="connsiteX124-5095" fmla="*/ 6007749 w 6128435"/>
              <a:gd name="connsiteY124-5096" fmla="*/ 4964715 h 6858000"/>
              <a:gd name="connsiteX125-5097" fmla="*/ 6005269 w 6128435"/>
              <a:gd name="connsiteY125-5098" fmla="*/ 5150567 h 6858000"/>
              <a:gd name="connsiteX126-5099" fmla="*/ 6001127 w 6128435"/>
              <a:gd name="connsiteY126-5100" fmla="*/ 5164609 h 6858000"/>
              <a:gd name="connsiteX127-5101" fmla="*/ 5996647 w 6128435"/>
              <a:gd name="connsiteY127-5102" fmla="*/ 5185640 h 6858000"/>
              <a:gd name="connsiteX128-5103" fmla="*/ 5998514 w 6128435"/>
              <a:gd name="connsiteY128-5104" fmla="*/ 5189673 h 6858000"/>
              <a:gd name="connsiteX129-5105" fmla="*/ 5995970 w 6128435"/>
              <a:gd name="connsiteY129-5106" fmla="*/ 5221547 h 6858000"/>
              <a:gd name="connsiteX130-5107" fmla="*/ 5997218 w 6128435"/>
              <a:gd name="connsiteY130-5108" fmla="*/ 5222031 h 6858000"/>
              <a:gd name="connsiteX131-5109" fmla="*/ 6002116 w 6128435"/>
              <a:gd name="connsiteY131-5110" fmla="*/ 5231223 h 6858000"/>
              <a:gd name="connsiteX132-5111" fmla="*/ 6008541 w 6128435"/>
              <a:gd name="connsiteY132-5112" fmla="*/ 5248680 h 6858000"/>
              <a:gd name="connsiteX133-5113" fmla="*/ 6039260 w 6128435"/>
              <a:gd name="connsiteY133-5114" fmla="*/ 5289518 h 6858000"/>
              <a:gd name="connsiteX134-5115" fmla="*/ 6036748 w 6128435"/>
              <a:gd name="connsiteY134-5116" fmla="*/ 5322752 h 6858000"/>
              <a:gd name="connsiteX135-5117" fmla="*/ 6036943 w 6128435"/>
              <a:gd name="connsiteY135-5118" fmla="*/ 5329480 h 6858000"/>
              <a:gd name="connsiteX136-5119" fmla="*/ 6037236 w 6128435"/>
              <a:gd name="connsiteY136-5120" fmla="*/ 5329634 h 6858000"/>
              <a:gd name="connsiteX137-5121" fmla="*/ 6038019 w 6128435"/>
              <a:gd name="connsiteY137-5122" fmla="*/ 5336764 h 6858000"/>
              <a:gd name="connsiteX138-5123" fmla="*/ 6037298 w 6128435"/>
              <a:gd name="connsiteY138-5124" fmla="*/ 5341753 h 6858000"/>
              <a:gd name="connsiteX139-5125" fmla="*/ 6037677 w 6128435"/>
              <a:gd name="connsiteY139-5126" fmla="*/ 5354807 h 6858000"/>
              <a:gd name="connsiteX140-5127" fmla="*/ 6039728 w 6128435"/>
              <a:gd name="connsiteY140-5128" fmla="*/ 5359416 h 6858000"/>
              <a:gd name="connsiteX141-5129" fmla="*/ 6043311 w 6128435"/>
              <a:gd name="connsiteY141-5130" fmla="*/ 5361407 h 6858000"/>
              <a:gd name="connsiteX142-5131" fmla="*/ 6042954 w 6128435"/>
              <a:gd name="connsiteY142-5132" fmla="*/ 5362576 h 6858000"/>
              <a:gd name="connsiteX143-5133" fmla="*/ 6053435 w 6128435"/>
              <a:gd name="connsiteY143-5134" fmla="*/ 5387547 h 6858000"/>
              <a:gd name="connsiteX144-5135" fmla="*/ 6065933 w 6128435"/>
              <a:gd name="connsiteY144-5136" fmla="*/ 5443002 h 6858000"/>
              <a:gd name="connsiteX145-5137" fmla="*/ 6068640 w 6128435"/>
              <a:gd name="connsiteY145-5138" fmla="*/ 5474503 h 6858000"/>
              <a:gd name="connsiteX146-5139" fmla="*/ 6080922 w 6128435"/>
              <a:gd name="connsiteY146-5140" fmla="*/ 5561070 h 6858000"/>
              <a:gd name="connsiteX147-5141" fmla="*/ 6096949 w 6128435"/>
              <a:gd name="connsiteY147-5142" fmla="*/ 5648179 h 6858000"/>
              <a:gd name="connsiteX148-5143" fmla="*/ 6125703 w 6128435"/>
              <a:gd name="connsiteY148-5144" fmla="*/ 5692894 h 6858000"/>
              <a:gd name="connsiteX149-5145" fmla="*/ 6126670 w 6128435"/>
              <a:gd name="connsiteY149-5146" fmla="*/ 5697882 h 6858000"/>
              <a:gd name="connsiteX150-5147" fmla="*/ 6124061 w 6128435"/>
              <a:gd name="connsiteY150-5148" fmla="*/ 5710294 h 6858000"/>
              <a:gd name="connsiteX151-5149" fmla="*/ 6122213 w 6128435"/>
              <a:gd name="connsiteY151-5150" fmla="*/ 5714762 h 6858000"/>
              <a:gd name="connsiteX152-5151" fmla="*/ 6121353 w 6128435"/>
              <a:gd name="connsiteY152-5152" fmla="*/ 5721725 h 6858000"/>
              <a:gd name="connsiteX153-5153" fmla="*/ 6121607 w 6128435"/>
              <a:gd name="connsiteY153-5154" fmla="*/ 5721959 h 6858000"/>
              <a:gd name="connsiteX154-5155" fmla="*/ 6120262 w 6128435"/>
              <a:gd name="connsiteY154-5156" fmla="*/ 5728358 h 6858000"/>
              <a:gd name="connsiteX155-5157" fmla="*/ 6110194 w 6128435"/>
              <a:gd name="connsiteY155-5158" fmla="*/ 5758853 h 6858000"/>
              <a:gd name="connsiteX156-5159" fmla="*/ 6127519 w 6128435"/>
              <a:gd name="connsiteY156-5160" fmla="*/ 5865775 h 6858000"/>
              <a:gd name="connsiteX157-5161" fmla="*/ 6128435 w 6128435"/>
              <a:gd name="connsiteY157-5162" fmla="*/ 5870164 h 6858000"/>
              <a:gd name="connsiteX158-5163" fmla="*/ 6119217 w 6128435"/>
              <a:gd name="connsiteY158-5164" fmla="*/ 5888542 h 6858000"/>
              <a:gd name="connsiteX159-5165" fmla="*/ 6115966 w 6128435"/>
              <a:gd name="connsiteY159-5166" fmla="*/ 5898387 h 6858000"/>
              <a:gd name="connsiteX160-5167" fmla="*/ 6111924 w 6128435"/>
              <a:gd name="connsiteY160-5168" fmla="*/ 5900444 h 6858000"/>
              <a:gd name="connsiteX161-5169" fmla="*/ 6108716 w 6128435"/>
              <a:gd name="connsiteY161-5170" fmla="*/ 5915345 h 6858000"/>
              <a:gd name="connsiteX162-5171" fmla="*/ 6109524 w 6128435"/>
              <a:gd name="connsiteY162-5172" fmla="*/ 5917328 h 6858000"/>
              <a:gd name="connsiteX163-5173" fmla="*/ 6102493 w 6128435"/>
              <a:gd name="connsiteY163-5174" fmla="*/ 5928602 h 6858000"/>
              <a:gd name="connsiteX164-5175" fmla="*/ 6056863 w 6128435"/>
              <a:gd name="connsiteY164-5176" fmla="*/ 6000643 h 6858000"/>
              <a:gd name="connsiteX165-5177" fmla="*/ 6045436 w 6128435"/>
              <a:gd name="connsiteY165-5178" fmla="*/ 6124480 h 6858000"/>
              <a:gd name="connsiteX166-5179" fmla="*/ 6030489 w 6128435"/>
              <a:gd name="connsiteY166-5180" fmla="*/ 6317666 h 6858000"/>
              <a:gd name="connsiteX167-5181" fmla="*/ 6007492 w 6128435"/>
              <a:gd name="connsiteY167-5182" fmla="*/ 6440818 h 6858000"/>
              <a:gd name="connsiteX168-5183" fmla="*/ 6009467 w 6128435"/>
              <a:gd name="connsiteY168-5184" fmla="*/ 6487076 h 6858000"/>
              <a:gd name="connsiteX169-5185" fmla="*/ 5995064 w 6128435"/>
              <a:gd name="connsiteY169-5186" fmla="*/ 6540791 h 6858000"/>
              <a:gd name="connsiteX170-5187" fmla="*/ 5996309 w 6128435"/>
              <a:gd name="connsiteY170-5188" fmla="*/ 6543961 h 6858000"/>
              <a:gd name="connsiteX171-5189" fmla="*/ 5996048 w 6128435"/>
              <a:gd name="connsiteY171-5190" fmla="*/ 6555444 h 6858000"/>
              <a:gd name="connsiteX172-5191" fmla="*/ 6002524 w 6128435"/>
              <a:gd name="connsiteY172-5192" fmla="*/ 6560188 h 6858000"/>
              <a:gd name="connsiteX173-5193" fmla="*/ 6006823 w 6128435"/>
              <a:gd name="connsiteY173-5194" fmla="*/ 6578546 h 6858000"/>
              <a:gd name="connsiteX174-5195" fmla="*/ 6004510 w 6128435"/>
              <a:gd name="connsiteY174-5196" fmla="*/ 6599256 h 6858000"/>
              <a:gd name="connsiteX175-5197" fmla="*/ 5986207 w 6128435"/>
              <a:gd name="connsiteY175-5198" fmla="*/ 6695855 h 6858000"/>
              <a:gd name="connsiteX176-5199" fmla="*/ 5979428 w 6128435"/>
              <a:gd name="connsiteY176-5200" fmla="*/ 6754678 h 6858000"/>
              <a:gd name="connsiteX177-5201" fmla="*/ 5983398 w 6128435"/>
              <a:gd name="connsiteY177-5202" fmla="*/ 6778641 h 6858000"/>
              <a:gd name="connsiteX178-5203" fmla="*/ 5984543 w 6128435"/>
              <a:gd name="connsiteY178-5204" fmla="*/ 6811016 h 6858000"/>
              <a:gd name="connsiteX179-5205" fmla="*/ 5981802 w 6128435"/>
              <a:gd name="connsiteY179-5206" fmla="*/ 6838578 h 6858000"/>
              <a:gd name="connsiteX180-5207" fmla="*/ 5979671 w 6128435"/>
              <a:gd name="connsiteY180-5208" fmla="*/ 6858000 h 6858000"/>
              <a:gd name="connsiteX181-5209" fmla="*/ 0 w 6128435"/>
              <a:gd name="connsiteY181-5210" fmla="*/ 6858000 h 6858000"/>
              <a:gd name="connsiteX182-5211" fmla="*/ 0 w 6128435"/>
              <a:gd name="connsiteY182-5212" fmla="*/ 0 h 6858000"/>
              <a:gd name="connsiteX0-5213" fmla="*/ 0 w 6128435"/>
              <a:gd name="connsiteY0-5214" fmla="*/ 0 h 6858000"/>
              <a:gd name="connsiteX1-5215" fmla="*/ 4965888 w 6128435"/>
              <a:gd name="connsiteY1-5216" fmla="*/ 0 h 6858000"/>
              <a:gd name="connsiteX2-5217" fmla="*/ 4967767 w 6128435"/>
              <a:gd name="connsiteY2-5218" fmla="*/ 7930 h 6858000"/>
              <a:gd name="connsiteX3-5219" fmla="*/ 4979444 w 6128435"/>
              <a:gd name="connsiteY3-5220" fmla="*/ 43921 h 6858000"/>
              <a:gd name="connsiteX4-5221" fmla="*/ 5021173 w 6128435"/>
              <a:gd name="connsiteY4-5222" fmla="*/ 123738 h 6858000"/>
              <a:gd name="connsiteX5-5223" fmla="*/ 5075458 w 6128435"/>
              <a:gd name="connsiteY5-5224" fmla="*/ 264355 h 6858000"/>
              <a:gd name="connsiteX6-5225" fmla="*/ 5081175 w 6128435"/>
              <a:gd name="connsiteY6-5226" fmla="*/ 277448 h 6858000"/>
              <a:gd name="connsiteX7-5227" fmla="*/ 5097011 w 6128435"/>
              <a:gd name="connsiteY7-5228" fmla="*/ 355616 h 6858000"/>
              <a:gd name="connsiteX8-5229" fmla="*/ 5130982 w 6128435"/>
              <a:gd name="connsiteY8-5230" fmla="*/ 412030 h 6858000"/>
              <a:gd name="connsiteX9-5231" fmla="*/ 5153000 w 6128435"/>
              <a:gd name="connsiteY9-5232" fmla="*/ 507134 h 6858000"/>
              <a:gd name="connsiteX10-5233" fmla="*/ 5171282 w 6128435"/>
              <a:gd name="connsiteY10-5234" fmla="*/ 602071 h 6858000"/>
              <a:gd name="connsiteX11-5235" fmla="*/ 5176196 w 6128435"/>
              <a:gd name="connsiteY11-5236" fmla="*/ 636822 h 6858000"/>
              <a:gd name="connsiteX12-5237" fmla="*/ 5201957 w 6128435"/>
              <a:gd name="connsiteY12-5238" fmla="*/ 736835 h 6858000"/>
              <a:gd name="connsiteX13-5239" fmla="*/ 5185452 w 6128435"/>
              <a:gd name="connsiteY13-5240" fmla="*/ 745392 h 6858000"/>
              <a:gd name="connsiteX14-5241" fmla="*/ 5189051 w 6128435"/>
              <a:gd name="connsiteY14-5242" fmla="*/ 782518 h 6858000"/>
              <a:gd name="connsiteX15-5243" fmla="*/ 5210428 w 6128435"/>
              <a:gd name="connsiteY15-5244" fmla="*/ 815772 h 6858000"/>
              <a:gd name="connsiteX16-5245" fmla="*/ 5221088 w 6128435"/>
              <a:gd name="connsiteY16-5246" fmla="*/ 860193 h 6858000"/>
              <a:gd name="connsiteX17-5247" fmla="*/ 5227653 w 6128435"/>
              <a:gd name="connsiteY17-5248" fmla="*/ 886709 h 6858000"/>
              <a:gd name="connsiteX18-5249" fmla="*/ 5230806 w 6128435"/>
              <a:gd name="connsiteY18-5250" fmla="*/ 961354 h 6858000"/>
              <a:gd name="connsiteX19-5251" fmla="*/ 5201018 w 6128435"/>
              <a:gd name="connsiteY19-5252" fmla="*/ 1095027 h 6858000"/>
              <a:gd name="connsiteX20-5253" fmla="*/ 5202153 w 6128435"/>
              <a:gd name="connsiteY20-5254" fmla="*/ 1133224 h 6858000"/>
              <a:gd name="connsiteX21-5255" fmla="*/ 5207370 w 6128435"/>
              <a:gd name="connsiteY21-5256" fmla="*/ 1138097 h 6858000"/>
              <a:gd name="connsiteX22-5257" fmla="*/ 5189234 w 6128435"/>
              <a:gd name="connsiteY22-5258" fmla="*/ 1193495 h 6858000"/>
              <a:gd name="connsiteX23-5259" fmla="*/ 5202769 w 6128435"/>
              <a:gd name="connsiteY23-5260" fmla="*/ 1269450 h 6858000"/>
              <a:gd name="connsiteX24-5261" fmla="*/ 5225968 w 6128435"/>
              <a:gd name="connsiteY24-5262" fmla="*/ 1357994 h 6858000"/>
              <a:gd name="connsiteX25-5263" fmla="*/ 5233819 w 6128435"/>
              <a:gd name="connsiteY25-5264" fmla="*/ 1380922 h 6858000"/>
              <a:gd name="connsiteX26-5265" fmla="*/ 5237226 w 6128435"/>
              <a:gd name="connsiteY26-5266" fmla="*/ 1441327 h 6858000"/>
              <a:gd name="connsiteX27-5267" fmla="*/ 5244434 w 6128435"/>
              <a:gd name="connsiteY27-5268" fmla="*/ 1580810 h 6858000"/>
              <a:gd name="connsiteX28-5269" fmla="*/ 5251453 w 6128435"/>
              <a:gd name="connsiteY28-5270" fmla="*/ 1583934 h 6858000"/>
              <a:gd name="connsiteX29-5271" fmla="*/ 5253136 w 6128435"/>
              <a:gd name="connsiteY29-5272" fmla="*/ 1595457 h 6858000"/>
              <a:gd name="connsiteX30-5273" fmla="*/ 5254863 w 6128435"/>
              <a:gd name="connsiteY30-5274" fmla="*/ 1598311 h 6858000"/>
              <a:gd name="connsiteX31-5275" fmla="*/ 5263491 w 6128435"/>
              <a:gd name="connsiteY31-5276" fmla="*/ 1642938 h 6858000"/>
              <a:gd name="connsiteX32-5277" fmla="*/ 5261314 w 6128435"/>
              <a:gd name="connsiteY32-5278" fmla="*/ 1689177 h 6858000"/>
              <a:gd name="connsiteX33-5279" fmla="*/ 5259788 w 6128435"/>
              <a:gd name="connsiteY33-5280" fmla="*/ 1768516 h 6858000"/>
              <a:gd name="connsiteX34-5281" fmla="*/ 5272526 w 6128435"/>
              <a:gd name="connsiteY34-5282" fmla="*/ 1936940 h 6858000"/>
              <a:gd name="connsiteX35-5283" fmla="*/ 5252592 w 6128435"/>
              <a:gd name="connsiteY35-5284" fmla="*/ 2092210 h 6858000"/>
              <a:gd name="connsiteX36-5285" fmla="*/ 5264303 w 6128435"/>
              <a:gd name="connsiteY36-5286" fmla="*/ 2225157 h 6858000"/>
              <a:gd name="connsiteX37-5287" fmla="*/ 5254949 w 6128435"/>
              <a:gd name="connsiteY37-5288" fmla="*/ 2236160 h 6858000"/>
              <a:gd name="connsiteX38-5289" fmla="*/ 5250104 w 6128435"/>
              <a:gd name="connsiteY38-5290" fmla="*/ 2249166 h 6858000"/>
              <a:gd name="connsiteX39-5291" fmla="*/ 5251214 w 6128435"/>
              <a:gd name="connsiteY39-5292" fmla="*/ 2250944 h 6858000"/>
              <a:gd name="connsiteX40-5293" fmla="*/ 5250644 w 6128435"/>
              <a:gd name="connsiteY40-5294" fmla="*/ 2266619 h 6858000"/>
              <a:gd name="connsiteX41-5295" fmla="*/ 5247111 w 6128435"/>
              <a:gd name="connsiteY41-5296" fmla="*/ 2269679 h 6858000"/>
              <a:gd name="connsiteX42-5297" fmla="*/ 5245653 w 6128435"/>
              <a:gd name="connsiteY42-5298" fmla="*/ 2280317 h 6858000"/>
              <a:gd name="connsiteX43-5299" fmla="*/ 5239901 w 6128435"/>
              <a:gd name="connsiteY43-5300" fmla="*/ 2300961 h 6858000"/>
              <a:gd name="connsiteX44-5301" fmla="*/ 5241522 w 6128435"/>
              <a:gd name="connsiteY44-5302" fmla="*/ 2305114 h 6858000"/>
              <a:gd name="connsiteX45-5303" fmla="*/ 5237050 w 6128435"/>
              <a:gd name="connsiteY45-5304" fmla="*/ 2336703 h 6858000"/>
              <a:gd name="connsiteX46-5305" fmla="*/ 5238267 w 6128435"/>
              <a:gd name="connsiteY46-5306" fmla="*/ 2337277 h 6858000"/>
              <a:gd name="connsiteX47-5307" fmla="*/ 5242602 w 6128435"/>
              <a:gd name="connsiteY47-5308" fmla="*/ 2346782 h 6858000"/>
              <a:gd name="connsiteX48-5309" fmla="*/ 5247963 w 6128435"/>
              <a:gd name="connsiteY48-5310" fmla="*/ 2364638 h 6858000"/>
              <a:gd name="connsiteX49-5311" fmla="*/ 5271650 w 6128435"/>
              <a:gd name="connsiteY49-5312" fmla="*/ 2440467 h 6858000"/>
              <a:gd name="connsiteX50-5313" fmla="*/ 5271438 w 6128435"/>
              <a:gd name="connsiteY50-5314" fmla="*/ 2447186 h 6858000"/>
              <a:gd name="connsiteX51-5315" fmla="*/ 5271722 w 6128435"/>
              <a:gd name="connsiteY51-5316" fmla="*/ 2447359 h 6858000"/>
              <a:gd name="connsiteX52-5317" fmla="*/ 5272069 w 6128435"/>
              <a:gd name="connsiteY52-5318" fmla="*/ 2454523 h 6858000"/>
              <a:gd name="connsiteX53-5319" fmla="*/ 5271049 w 6128435"/>
              <a:gd name="connsiteY53-5320" fmla="*/ 2459442 h 6858000"/>
              <a:gd name="connsiteX54-5321" fmla="*/ 5270636 w 6128435"/>
              <a:gd name="connsiteY54-5322" fmla="*/ 2472481 h 6858000"/>
              <a:gd name="connsiteX55-5323" fmla="*/ 5307538 w 6128435"/>
              <a:gd name="connsiteY55-5324" fmla="*/ 2514685 h 6858000"/>
              <a:gd name="connsiteX56-5325" fmla="*/ 5337604 w 6128435"/>
              <a:gd name="connsiteY56-5326" fmla="*/ 2597632 h 6858000"/>
              <a:gd name="connsiteX57-5327" fmla="*/ 5407503 w 6128435"/>
              <a:gd name="connsiteY57-5328" fmla="*/ 2786290 h 6858000"/>
              <a:gd name="connsiteX58-5329" fmla="*/ 5407356 w 6128435"/>
              <a:gd name="connsiteY58-5330" fmla="*/ 2787545 h 6858000"/>
              <a:gd name="connsiteX59-5331" fmla="*/ 5411130 w 6128435"/>
              <a:gd name="connsiteY59-5332" fmla="*/ 2788640 h 6858000"/>
              <a:gd name="connsiteX60-5333" fmla="*/ 5416439 w 6128435"/>
              <a:gd name="connsiteY60-5334" fmla="*/ 2805666 h 6858000"/>
              <a:gd name="connsiteX61-5335" fmla="*/ 5416589 w 6128435"/>
              <a:gd name="connsiteY61-5336" fmla="*/ 2810822 h 6858000"/>
              <a:gd name="connsiteX62-5337" fmla="*/ 5418542 w 6128435"/>
              <a:gd name="connsiteY62-5338" fmla="*/ 2817745 h 6858000"/>
              <a:gd name="connsiteX63-5339" fmla="*/ 5418847 w 6128435"/>
              <a:gd name="connsiteY63-5340" fmla="*/ 2817825 h 6858000"/>
              <a:gd name="connsiteX64-5341" fmla="*/ 5423364 w 6128435"/>
              <a:gd name="connsiteY64-5342" fmla="*/ 2858292 h 6858000"/>
              <a:gd name="connsiteX65-5343" fmla="*/ 5479298 w 6128435"/>
              <a:gd name="connsiteY65-5344" fmla="*/ 2947791 h 6858000"/>
              <a:gd name="connsiteX66-5345" fmla="*/ 5481770 w 6128435"/>
              <a:gd name="connsiteY66-5346" fmla="*/ 2951352 h 6858000"/>
              <a:gd name="connsiteX67-5347" fmla="*/ 5481013 w 6128435"/>
              <a:gd name="connsiteY67-5348" fmla="*/ 2973461 h 6858000"/>
              <a:gd name="connsiteX68-5349" fmla="*/ 5482045 w 6128435"/>
              <a:gd name="connsiteY68-5350" fmla="*/ 2984371 h 6858000"/>
              <a:gd name="connsiteX69-5351" fmla="*/ 5479405 w 6128435"/>
              <a:gd name="connsiteY69-5352" fmla="*/ 2988507 h 6858000"/>
              <a:gd name="connsiteX70-5353" fmla="*/ 5482415 w 6128435"/>
              <a:gd name="connsiteY70-5354" fmla="*/ 3004079 h 6858000"/>
              <a:gd name="connsiteX71-5355" fmla="*/ 5483865 w 6128435"/>
              <a:gd name="connsiteY71-5356" fmla="*/ 3005467 h 6858000"/>
              <a:gd name="connsiteX72-5357" fmla="*/ 5482236 w 6128435"/>
              <a:gd name="connsiteY72-5358" fmla="*/ 3019791 h 6858000"/>
              <a:gd name="connsiteX73-5359" fmla="*/ 5475895 w 6128435"/>
              <a:gd name="connsiteY73-5360" fmla="*/ 3033578 h 6858000"/>
              <a:gd name="connsiteX74-5361" fmla="*/ 5477595 w 6128435"/>
              <a:gd name="connsiteY74-5362" fmla="*/ 3250534 h 6858000"/>
              <a:gd name="connsiteX75-5363" fmla="*/ 5532836 w 6128435"/>
              <a:gd name="connsiteY75-5364" fmla="*/ 3353840 h 6858000"/>
              <a:gd name="connsiteX76-5365" fmla="*/ 5561229 w 6128435"/>
              <a:gd name="connsiteY76-5366" fmla="*/ 3395784 h 6858000"/>
              <a:gd name="connsiteX77-5367" fmla="*/ 5589758 w 6128435"/>
              <a:gd name="connsiteY77-5368" fmla="*/ 3506453 h 6858000"/>
              <a:gd name="connsiteX78-5369" fmla="*/ 5596144 w 6128435"/>
              <a:gd name="connsiteY78-5370" fmla="*/ 3534624 h 6858000"/>
              <a:gd name="connsiteX79-5371" fmla="*/ 5597750 w 6128435"/>
              <a:gd name="connsiteY79-5372" fmla="*/ 3534129 h 6858000"/>
              <a:gd name="connsiteX80-5373" fmla="*/ 5599700 w 6128435"/>
              <a:gd name="connsiteY80-5374" fmla="*/ 3547221 h 6858000"/>
              <a:gd name="connsiteX81-5375" fmla="*/ 5615031 w 6128435"/>
              <a:gd name="connsiteY81-5376" fmla="*/ 3557482 h 6858000"/>
              <a:gd name="connsiteX82-5377" fmla="*/ 5618377 w 6128435"/>
              <a:gd name="connsiteY82-5378" fmla="*/ 3588431 h 6858000"/>
              <a:gd name="connsiteX83-5379" fmla="*/ 5612155 w 6128435"/>
              <a:gd name="connsiteY83-5380" fmla="*/ 3589869 h 6858000"/>
              <a:gd name="connsiteX84-5381" fmla="*/ 5620843 w 6128435"/>
              <a:gd name="connsiteY84-5382" fmla="*/ 3606745 h 6858000"/>
              <a:gd name="connsiteX85-5383" fmla="*/ 5655472 w 6128435"/>
              <a:gd name="connsiteY85-5384" fmla="*/ 3678877 h 6858000"/>
              <a:gd name="connsiteX86-5385" fmla="*/ 5680448 w 6128435"/>
              <a:gd name="connsiteY86-5386" fmla="*/ 3717760 h 6858000"/>
              <a:gd name="connsiteX87-5387" fmla="*/ 5683015 w 6128435"/>
              <a:gd name="connsiteY87-5388" fmla="*/ 3762025 h 6858000"/>
              <a:gd name="connsiteX88-5389" fmla="*/ 5696643 w 6128435"/>
              <a:gd name="connsiteY88-5390" fmla="*/ 3773888 h 6858000"/>
              <a:gd name="connsiteX89-5391" fmla="*/ 5699203 w 6128435"/>
              <a:gd name="connsiteY89-5392" fmla="*/ 3775823 h 6858000"/>
              <a:gd name="connsiteX90-5393" fmla="*/ 5704824 w 6128435"/>
              <a:gd name="connsiteY90-5394" fmla="*/ 3785966 h 6858000"/>
              <a:gd name="connsiteX91-5395" fmla="*/ 5712204 w 6128435"/>
              <a:gd name="connsiteY91-5396" fmla="*/ 3785830 h 6858000"/>
              <a:gd name="connsiteX92-5397" fmla="*/ 5724816 w 6128435"/>
              <a:gd name="connsiteY92-5398" fmla="*/ 3798949 h 6858000"/>
              <a:gd name="connsiteX93-5399" fmla="*/ 5733539 w 6128435"/>
              <a:gd name="connsiteY93-5400" fmla="*/ 3818457 h 6858000"/>
              <a:gd name="connsiteX94-5401" fmla="*/ 5768491 w 6128435"/>
              <a:gd name="connsiteY94-5402" fmla="*/ 3914399 h 6858000"/>
              <a:gd name="connsiteX95-5403" fmla="*/ 5793123 w 6128435"/>
              <a:gd name="connsiteY95-5404" fmla="*/ 3969952 h 6858000"/>
              <a:gd name="connsiteX96-5405" fmla="*/ 5808321 w 6128435"/>
              <a:gd name="connsiteY96-5406" fmla="*/ 3988153 h 6858000"/>
              <a:gd name="connsiteX97-5407" fmla="*/ 5825621 w 6128435"/>
              <a:gd name="connsiteY97-5408" fmla="*/ 4015525 h 6858000"/>
              <a:gd name="connsiteX98-5409" fmla="*/ 5860672 w 6128435"/>
              <a:gd name="connsiteY98-5410" fmla="*/ 4061579 h 6858000"/>
              <a:gd name="connsiteX99-5411" fmla="*/ 5872173 w 6128435"/>
              <a:gd name="connsiteY99-5412" fmla="*/ 4088497 h 6858000"/>
              <a:gd name="connsiteX100-5413" fmla="*/ 5883705 w 6128435"/>
              <a:gd name="connsiteY100-5414" fmla="*/ 4101899 h 6858000"/>
              <a:gd name="connsiteX101-5415" fmla="*/ 5885314 w 6128435"/>
              <a:gd name="connsiteY101-5416" fmla="*/ 4108387 h 6858000"/>
              <a:gd name="connsiteX102-5417" fmla="*/ 5894095 w 6128435"/>
              <a:gd name="connsiteY102-5418" fmla="*/ 4128857 h 6858000"/>
              <a:gd name="connsiteX103-5419" fmla="*/ 5898339 w 6128435"/>
              <a:gd name="connsiteY103-5420" fmla="*/ 4140800 h 6858000"/>
              <a:gd name="connsiteX104-5421" fmla="*/ 5899734 w 6128435"/>
              <a:gd name="connsiteY104-5422" fmla="*/ 4145632 h 6858000"/>
              <a:gd name="connsiteX105-5423" fmla="*/ 5897098 w 6128435"/>
              <a:gd name="connsiteY105-5424" fmla="*/ 4157819 h 6858000"/>
              <a:gd name="connsiteX106-5425" fmla="*/ 5903513 w 6128435"/>
              <a:gd name="connsiteY106-5426" fmla="*/ 4187661 h 6858000"/>
              <a:gd name="connsiteX107-5427" fmla="*/ 5917114 w 6128435"/>
              <a:gd name="connsiteY107-5428" fmla="*/ 4213096 h 6858000"/>
              <a:gd name="connsiteX108-5429" fmla="*/ 5921153 w 6128435"/>
              <a:gd name="connsiteY108-5430" fmla="*/ 4236222 h 6858000"/>
              <a:gd name="connsiteX109-5431" fmla="*/ 5924233 w 6128435"/>
              <a:gd name="connsiteY109-5432" fmla="*/ 4242060 h 6858000"/>
              <a:gd name="connsiteX110-5433" fmla="*/ 5928910 w 6128435"/>
              <a:gd name="connsiteY110-5434" fmla="*/ 4300973 h 6858000"/>
              <a:gd name="connsiteX111-5435" fmla="*/ 5939320 w 6128435"/>
              <a:gd name="connsiteY111-5436" fmla="*/ 4340435 h 6858000"/>
              <a:gd name="connsiteX112-5437" fmla="*/ 5946705 w 6128435"/>
              <a:gd name="connsiteY112-5438" fmla="*/ 4428051 h 6858000"/>
              <a:gd name="connsiteX113-5439" fmla="*/ 5949261 w 6128435"/>
              <a:gd name="connsiteY113-5440" fmla="*/ 4449185 h 6858000"/>
              <a:gd name="connsiteX114-5441" fmla="*/ 5957504 w 6128435"/>
              <a:gd name="connsiteY114-5442" fmla="*/ 4465911 h 6858000"/>
              <a:gd name="connsiteX115-5443" fmla="*/ 5964689 w 6128435"/>
              <a:gd name="connsiteY115-5444" fmla="*/ 4468532 h 6858000"/>
              <a:gd name="connsiteX116-5445" fmla="*/ 5967062 w 6128435"/>
              <a:gd name="connsiteY116-5446" fmla="*/ 4479923 h 6858000"/>
              <a:gd name="connsiteX117-5447" fmla="*/ 5968960 w 6128435"/>
              <a:gd name="connsiteY117-5448" fmla="*/ 4482655 h 6858000"/>
              <a:gd name="connsiteX118-5449" fmla="*/ 5978567 w 6128435"/>
              <a:gd name="connsiteY118-5450" fmla="*/ 4498605 h 6858000"/>
              <a:gd name="connsiteX119-5451" fmla="*/ 5980106 w 6128435"/>
              <a:gd name="connsiteY119-5452" fmla="*/ 4585087 h 6858000"/>
              <a:gd name="connsiteX120-5453" fmla="*/ 5998138 w 6128435"/>
              <a:gd name="connsiteY120-5454" fmla="*/ 4697518 h 6858000"/>
              <a:gd name="connsiteX121-5455" fmla="*/ 6013516 w 6128435"/>
              <a:gd name="connsiteY121-5456" fmla="*/ 4786619 h 6858000"/>
              <a:gd name="connsiteX122-5457" fmla="*/ 6025404 w 6128435"/>
              <a:gd name="connsiteY122-5458" fmla="*/ 4858148 h 6858000"/>
              <a:gd name="connsiteX123-5459" fmla="*/ 6007749 w 6128435"/>
              <a:gd name="connsiteY123-5460" fmla="*/ 4964715 h 6858000"/>
              <a:gd name="connsiteX124-5461" fmla="*/ 6005269 w 6128435"/>
              <a:gd name="connsiteY124-5462" fmla="*/ 5150567 h 6858000"/>
              <a:gd name="connsiteX125-5463" fmla="*/ 6001127 w 6128435"/>
              <a:gd name="connsiteY125-5464" fmla="*/ 5164609 h 6858000"/>
              <a:gd name="connsiteX126-5465" fmla="*/ 5996647 w 6128435"/>
              <a:gd name="connsiteY126-5466" fmla="*/ 5185640 h 6858000"/>
              <a:gd name="connsiteX127-5467" fmla="*/ 5998514 w 6128435"/>
              <a:gd name="connsiteY127-5468" fmla="*/ 5189673 h 6858000"/>
              <a:gd name="connsiteX128-5469" fmla="*/ 5995970 w 6128435"/>
              <a:gd name="connsiteY128-5470" fmla="*/ 5221547 h 6858000"/>
              <a:gd name="connsiteX129-5471" fmla="*/ 5997218 w 6128435"/>
              <a:gd name="connsiteY129-5472" fmla="*/ 5222031 h 6858000"/>
              <a:gd name="connsiteX130-5473" fmla="*/ 6002116 w 6128435"/>
              <a:gd name="connsiteY130-5474" fmla="*/ 5231223 h 6858000"/>
              <a:gd name="connsiteX131-5475" fmla="*/ 6008541 w 6128435"/>
              <a:gd name="connsiteY131-5476" fmla="*/ 5248680 h 6858000"/>
              <a:gd name="connsiteX132-5477" fmla="*/ 6039260 w 6128435"/>
              <a:gd name="connsiteY132-5478" fmla="*/ 5289518 h 6858000"/>
              <a:gd name="connsiteX133-5479" fmla="*/ 6036748 w 6128435"/>
              <a:gd name="connsiteY133-5480" fmla="*/ 5322752 h 6858000"/>
              <a:gd name="connsiteX134-5481" fmla="*/ 6036943 w 6128435"/>
              <a:gd name="connsiteY134-5482" fmla="*/ 5329480 h 6858000"/>
              <a:gd name="connsiteX135-5483" fmla="*/ 6037236 w 6128435"/>
              <a:gd name="connsiteY135-5484" fmla="*/ 5329634 h 6858000"/>
              <a:gd name="connsiteX136-5485" fmla="*/ 6038019 w 6128435"/>
              <a:gd name="connsiteY136-5486" fmla="*/ 5336764 h 6858000"/>
              <a:gd name="connsiteX137-5487" fmla="*/ 6037298 w 6128435"/>
              <a:gd name="connsiteY137-5488" fmla="*/ 5341753 h 6858000"/>
              <a:gd name="connsiteX138-5489" fmla="*/ 6037677 w 6128435"/>
              <a:gd name="connsiteY138-5490" fmla="*/ 5354807 h 6858000"/>
              <a:gd name="connsiteX139-5491" fmla="*/ 6039728 w 6128435"/>
              <a:gd name="connsiteY139-5492" fmla="*/ 5359416 h 6858000"/>
              <a:gd name="connsiteX140-5493" fmla="*/ 6043311 w 6128435"/>
              <a:gd name="connsiteY140-5494" fmla="*/ 5361407 h 6858000"/>
              <a:gd name="connsiteX141-5495" fmla="*/ 6042954 w 6128435"/>
              <a:gd name="connsiteY141-5496" fmla="*/ 5362576 h 6858000"/>
              <a:gd name="connsiteX142-5497" fmla="*/ 6053435 w 6128435"/>
              <a:gd name="connsiteY142-5498" fmla="*/ 5387547 h 6858000"/>
              <a:gd name="connsiteX143-5499" fmla="*/ 6065933 w 6128435"/>
              <a:gd name="connsiteY143-5500" fmla="*/ 5443002 h 6858000"/>
              <a:gd name="connsiteX144-5501" fmla="*/ 6068640 w 6128435"/>
              <a:gd name="connsiteY144-5502" fmla="*/ 5474503 h 6858000"/>
              <a:gd name="connsiteX145-5503" fmla="*/ 6080922 w 6128435"/>
              <a:gd name="connsiteY145-5504" fmla="*/ 5561070 h 6858000"/>
              <a:gd name="connsiteX146-5505" fmla="*/ 6096949 w 6128435"/>
              <a:gd name="connsiteY146-5506" fmla="*/ 5648179 h 6858000"/>
              <a:gd name="connsiteX147-5507" fmla="*/ 6125703 w 6128435"/>
              <a:gd name="connsiteY147-5508" fmla="*/ 5692894 h 6858000"/>
              <a:gd name="connsiteX148-5509" fmla="*/ 6126670 w 6128435"/>
              <a:gd name="connsiteY148-5510" fmla="*/ 5697882 h 6858000"/>
              <a:gd name="connsiteX149-5511" fmla="*/ 6124061 w 6128435"/>
              <a:gd name="connsiteY149-5512" fmla="*/ 5710294 h 6858000"/>
              <a:gd name="connsiteX150-5513" fmla="*/ 6122213 w 6128435"/>
              <a:gd name="connsiteY150-5514" fmla="*/ 5714762 h 6858000"/>
              <a:gd name="connsiteX151-5515" fmla="*/ 6121353 w 6128435"/>
              <a:gd name="connsiteY151-5516" fmla="*/ 5721725 h 6858000"/>
              <a:gd name="connsiteX152-5517" fmla="*/ 6121607 w 6128435"/>
              <a:gd name="connsiteY152-5518" fmla="*/ 5721959 h 6858000"/>
              <a:gd name="connsiteX153-5519" fmla="*/ 6120262 w 6128435"/>
              <a:gd name="connsiteY153-5520" fmla="*/ 5728358 h 6858000"/>
              <a:gd name="connsiteX154-5521" fmla="*/ 6110194 w 6128435"/>
              <a:gd name="connsiteY154-5522" fmla="*/ 5758853 h 6858000"/>
              <a:gd name="connsiteX155-5523" fmla="*/ 6127519 w 6128435"/>
              <a:gd name="connsiteY155-5524" fmla="*/ 5865775 h 6858000"/>
              <a:gd name="connsiteX156-5525" fmla="*/ 6128435 w 6128435"/>
              <a:gd name="connsiteY156-5526" fmla="*/ 5870164 h 6858000"/>
              <a:gd name="connsiteX157-5527" fmla="*/ 6119217 w 6128435"/>
              <a:gd name="connsiteY157-5528" fmla="*/ 5888542 h 6858000"/>
              <a:gd name="connsiteX158-5529" fmla="*/ 6115966 w 6128435"/>
              <a:gd name="connsiteY158-5530" fmla="*/ 5898387 h 6858000"/>
              <a:gd name="connsiteX159-5531" fmla="*/ 6111924 w 6128435"/>
              <a:gd name="connsiteY159-5532" fmla="*/ 5900444 h 6858000"/>
              <a:gd name="connsiteX160-5533" fmla="*/ 6108716 w 6128435"/>
              <a:gd name="connsiteY160-5534" fmla="*/ 5915345 h 6858000"/>
              <a:gd name="connsiteX161-5535" fmla="*/ 6109524 w 6128435"/>
              <a:gd name="connsiteY161-5536" fmla="*/ 5917328 h 6858000"/>
              <a:gd name="connsiteX162-5537" fmla="*/ 6102493 w 6128435"/>
              <a:gd name="connsiteY162-5538" fmla="*/ 5928602 h 6858000"/>
              <a:gd name="connsiteX163-5539" fmla="*/ 6056863 w 6128435"/>
              <a:gd name="connsiteY163-5540" fmla="*/ 6000643 h 6858000"/>
              <a:gd name="connsiteX164-5541" fmla="*/ 6045436 w 6128435"/>
              <a:gd name="connsiteY164-5542" fmla="*/ 6124480 h 6858000"/>
              <a:gd name="connsiteX165-5543" fmla="*/ 6030489 w 6128435"/>
              <a:gd name="connsiteY165-5544" fmla="*/ 6317666 h 6858000"/>
              <a:gd name="connsiteX166-5545" fmla="*/ 6007492 w 6128435"/>
              <a:gd name="connsiteY166-5546" fmla="*/ 6440818 h 6858000"/>
              <a:gd name="connsiteX167-5547" fmla="*/ 6009467 w 6128435"/>
              <a:gd name="connsiteY167-5548" fmla="*/ 6487076 h 6858000"/>
              <a:gd name="connsiteX168-5549" fmla="*/ 5995064 w 6128435"/>
              <a:gd name="connsiteY168-5550" fmla="*/ 6540791 h 6858000"/>
              <a:gd name="connsiteX169-5551" fmla="*/ 5996309 w 6128435"/>
              <a:gd name="connsiteY169-5552" fmla="*/ 6543961 h 6858000"/>
              <a:gd name="connsiteX170-5553" fmla="*/ 5996048 w 6128435"/>
              <a:gd name="connsiteY170-5554" fmla="*/ 6555444 h 6858000"/>
              <a:gd name="connsiteX171-5555" fmla="*/ 6002524 w 6128435"/>
              <a:gd name="connsiteY171-5556" fmla="*/ 6560188 h 6858000"/>
              <a:gd name="connsiteX172-5557" fmla="*/ 6006823 w 6128435"/>
              <a:gd name="connsiteY172-5558" fmla="*/ 6578546 h 6858000"/>
              <a:gd name="connsiteX173-5559" fmla="*/ 6004510 w 6128435"/>
              <a:gd name="connsiteY173-5560" fmla="*/ 6599256 h 6858000"/>
              <a:gd name="connsiteX174-5561" fmla="*/ 5986207 w 6128435"/>
              <a:gd name="connsiteY174-5562" fmla="*/ 6695855 h 6858000"/>
              <a:gd name="connsiteX175-5563" fmla="*/ 5979428 w 6128435"/>
              <a:gd name="connsiteY175-5564" fmla="*/ 6754678 h 6858000"/>
              <a:gd name="connsiteX176-5565" fmla="*/ 5983398 w 6128435"/>
              <a:gd name="connsiteY176-5566" fmla="*/ 6778641 h 6858000"/>
              <a:gd name="connsiteX177-5567" fmla="*/ 5984543 w 6128435"/>
              <a:gd name="connsiteY177-5568" fmla="*/ 6811016 h 6858000"/>
              <a:gd name="connsiteX178-5569" fmla="*/ 5981802 w 6128435"/>
              <a:gd name="connsiteY178-5570" fmla="*/ 6838578 h 6858000"/>
              <a:gd name="connsiteX179-5571" fmla="*/ 5979671 w 6128435"/>
              <a:gd name="connsiteY179-5572" fmla="*/ 6858000 h 6858000"/>
              <a:gd name="connsiteX180-5573" fmla="*/ 0 w 6128435"/>
              <a:gd name="connsiteY180-5574" fmla="*/ 6858000 h 6858000"/>
              <a:gd name="connsiteX181-5575" fmla="*/ 0 w 6128435"/>
              <a:gd name="connsiteY181-5576" fmla="*/ 0 h 6858000"/>
              <a:gd name="connsiteX0-5577" fmla="*/ 0 w 6128435"/>
              <a:gd name="connsiteY0-5578" fmla="*/ 0 h 6858000"/>
              <a:gd name="connsiteX1-5579" fmla="*/ 4965888 w 6128435"/>
              <a:gd name="connsiteY1-5580" fmla="*/ 0 h 6858000"/>
              <a:gd name="connsiteX2-5581" fmla="*/ 4967767 w 6128435"/>
              <a:gd name="connsiteY2-5582" fmla="*/ 7930 h 6858000"/>
              <a:gd name="connsiteX3-5583" fmla="*/ 4979444 w 6128435"/>
              <a:gd name="connsiteY3-5584" fmla="*/ 43921 h 6858000"/>
              <a:gd name="connsiteX4-5585" fmla="*/ 5021173 w 6128435"/>
              <a:gd name="connsiteY4-5586" fmla="*/ 123738 h 6858000"/>
              <a:gd name="connsiteX5-5587" fmla="*/ 5075458 w 6128435"/>
              <a:gd name="connsiteY5-5588" fmla="*/ 264355 h 6858000"/>
              <a:gd name="connsiteX6-5589" fmla="*/ 5081175 w 6128435"/>
              <a:gd name="connsiteY6-5590" fmla="*/ 277448 h 6858000"/>
              <a:gd name="connsiteX7-5591" fmla="*/ 5097011 w 6128435"/>
              <a:gd name="connsiteY7-5592" fmla="*/ 355616 h 6858000"/>
              <a:gd name="connsiteX8-5593" fmla="*/ 5130982 w 6128435"/>
              <a:gd name="connsiteY8-5594" fmla="*/ 412030 h 6858000"/>
              <a:gd name="connsiteX9-5595" fmla="*/ 5153000 w 6128435"/>
              <a:gd name="connsiteY9-5596" fmla="*/ 507134 h 6858000"/>
              <a:gd name="connsiteX10-5597" fmla="*/ 5171282 w 6128435"/>
              <a:gd name="connsiteY10-5598" fmla="*/ 602071 h 6858000"/>
              <a:gd name="connsiteX11-5599" fmla="*/ 5176196 w 6128435"/>
              <a:gd name="connsiteY11-5600" fmla="*/ 636822 h 6858000"/>
              <a:gd name="connsiteX12-5601" fmla="*/ 5201957 w 6128435"/>
              <a:gd name="connsiteY12-5602" fmla="*/ 736835 h 6858000"/>
              <a:gd name="connsiteX13-5603" fmla="*/ 5185452 w 6128435"/>
              <a:gd name="connsiteY13-5604" fmla="*/ 745392 h 6858000"/>
              <a:gd name="connsiteX14-5605" fmla="*/ 5189051 w 6128435"/>
              <a:gd name="connsiteY14-5606" fmla="*/ 782518 h 6858000"/>
              <a:gd name="connsiteX15-5607" fmla="*/ 5210428 w 6128435"/>
              <a:gd name="connsiteY15-5608" fmla="*/ 815772 h 6858000"/>
              <a:gd name="connsiteX16-5609" fmla="*/ 5221088 w 6128435"/>
              <a:gd name="connsiteY16-5610" fmla="*/ 860193 h 6858000"/>
              <a:gd name="connsiteX17-5611" fmla="*/ 5227653 w 6128435"/>
              <a:gd name="connsiteY17-5612" fmla="*/ 886709 h 6858000"/>
              <a:gd name="connsiteX18-5613" fmla="*/ 5230806 w 6128435"/>
              <a:gd name="connsiteY18-5614" fmla="*/ 961354 h 6858000"/>
              <a:gd name="connsiteX19-5615" fmla="*/ 5201018 w 6128435"/>
              <a:gd name="connsiteY19-5616" fmla="*/ 1095027 h 6858000"/>
              <a:gd name="connsiteX20-5617" fmla="*/ 5202153 w 6128435"/>
              <a:gd name="connsiteY20-5618" fmla="*/ 1133224 h 6858000"/>
              <a:gd name="connsiteX21-5619" fmla="*/ 5207370 w 6128435"/>
              <a:gd name="connsiteY21-5620" fmla="*/ 1138097 h 6858000"/>
              <a:gd name="connsiteX22-5621" fmla="*/ 5189234 w 6128435"/>
              <a:gd name="connsiteY22-5622" fmla="*/ 1193495 h 6858000"/>
              <a:gd name="connsiteX23-5623" fmla="*/ 5202769 w 6128435"/>
              <a:gd name="connsiteY23-5624" fmla="*/ 1269450 h 6858000"/>
              <a:gd name="connsiteX24-5625" fmla="*/ 5225968 w 6128435"/>
              <a:gd name="connsiteY24-5626" fmla="*/ 1357994 h 6858000"/>
              <a:gd name="connsiteX25-5627" fmla="*/ 5233819 w 6128435"/>
              <a:gd name="connsiteY25-5628" fmla="*/ 1380922 h 6858000"/>
              <a:gd name="connsiteX26-5629" fmla="*/ 5237226 w 6128435"/>
              <a:gd name="connsiteY26-5630" fmla="*/ 1441327 h 6858000"/>
              <a:gd name="connsiteX27-5631" fmla="*/ 5244434 w 6128435"/>
              <a:gd name="connsiteY27-5632" fmla="*/ 1580810 h 6858000"/>
              <a:gd name="connsiteX28-5633" fmla="*/ 5251453 w 6128435"/>
              <a:gd name="connsiteY28-5634" fmla="*/ 1583934 h 6858000"/>
              <a:gd name="connsiteX29-5635" fmla="*/ 5253136 w 6128435"/>
              <a:gd name="connsiteY29-5636" fmla="*/ 1595457 h 6858000"/>
              <a:gd name="connsiteX30-5637" fmla="*/ 5254863 w 6128435"/>
              <a:gd name="connsiteY30-5638" fmla="*/ 1598311 h 6858000"/>
              <a:gd name="connsiteX31-5639" fmla="*/ 5263491 w 6128435"/>
              <a:gd name="connsiteY31-5640" fmla="*/ 1642938 h 6858000"/>
              <a:gd name="connsiteX32-5641" fmla="*/ 5261314 w 6128435"/>
              <a:gd name="connsiteY32-5642" fmla="*/ 1689177 h 6858000"/>
              <a:gd name="connsiteX33-5643" fmla="*/ 5259788 w 6128435"/>
              <a:gd name="connsiteY33-5644" fmla="*/ 1768516 h 6858000"/>
              <a:gd name="connsiteX34-5645" fmla="*/ 5272526 w 6128435"/>
              <a:gd name="connsiteY34-5646" fmla="*/ 1936940 h 6858000"/>
              <a:gd name="connsiteX35-5647" fmla="*/ 5252592 w 6128435"/>
              <a:gd name="connsiteY35-5648" fmla="*/ 2092210 h 6858000"/>
              <a:gd name="connsiteX36-5649" fmla="*/ 5264303 w 6128435"/>
              <a:gd name="connsiteY36-5650" fmla="*/ 2225157 h 6858000"/>
              <a:gd name="connsiteX37-5651" fmla="*/ 5254949 w 6128435"/>
              <a:gd name="connsiteY37-5652" fmla="*/ 2236160 h 6858000"/>
              <a:gd name="connsiteX38-5653" fmla="*/ 5250104 w 6128435"/>
              <a:gd name="connsiteY38-5654" fmla="*/ 2249166 h 6858000"/>
              <a:gd name="connsiteX39-5655" fmla="*/ 5251214 w 6128435"/>
              <a:gd name="connsiteY39-5656" fmla="*/ 2250944 h 6858000"/>
              <a:gd name="connsiteX40-5657" fmla="*/ 5250644 w 6128435"/>
              <a:gd name="connsiteY40-5658" fmla="*/ 2266619 h 6858000"/>
              <a:gd name="connsiteX41-5659" fmla="*/ 5247111 w 6128435"/>
              <a:gd name="connsiteY41-5660" fmla="*/ 2269679 h 6858000"/>
              <a:gd name="connsiteX42-5661" fmla="*/ 5245653 w 6128435"/>
              <a:gd name="connsiteY42-5662" fmla="*/ 2280317 h 6858000"/>
              <a:gd name="connsiteX43-5663" fmla="*/ 5239901 w 6128435"/>
              <a:gd name="connsiteY43-5664" fmla="*/ 2300961 h 6858000"/>
              <a:gd name="connsiteX44-5665" fmla="*/ 5241522 w 6128435"/>
              <a:gd name="connsiteY44-5666" fmla="*/ 2305114 h 6858000"/>
              <a:gd name="connsiteX45-5667" fmla="*/ 5237050 w 6128435"/>
              <a:gd name="connsiteY45-5668" fmla="*/ 2336703 h 6858000"/>
              <a:gd name="connsiteX46-5669" fmla="*/ 5238267 w 6128435"/>
              <a:gd name="connsiteY46-5670" fmla="*/ 2337277 h 6858000"/>
              <a:gd name="connsiteX47-5671" fmla="*/ 5242602 w 6128435"/>
              <a:gd name="connsiteY47-5672" fmla="*/ 2346782 h 6858000"/>
              <a:gd name="connsiteX48-5673" fmla="*/ 5247963 w 6128435"/>
              <a:gd name="connsiteY48-5674" fmla="*/ 2364638 h 6858000"/>
              <a:gd name="connsiteX49-5675" fmla="*/ 5271650 w 6128435"/>
              <a:gd name="connsiteY49-5676" fmla="*/ 2440467 h 6858000"/>
              <a:gd name="connsiteX50-5677" fmla="*/ 5271438 w 6128435"/>
              <a:gd name="connsiteY50-5678" fmla="*/ 2447186 h 6858000"/>
              <a:gd name="connsiteX51-5679" fmla="*/ 5271722 w 6128435"/>
              <a:gd name="connsiteY51-5680" fmla="*/ 2447359 h 6858000"/>
              <a:gd name="connsiteX52-5681" fmla="*/ 5272069 w 6128435"/>
              <a:gd name="connsiteY52-5682" fmla="*/ 2454523 h 6858000"/>
              <a:gd name="connsiteX53-5683" fmla="*/ 5271049 w 6128435"/>
              <a:gd name="connsiteY53-5684" fmla="*/ 2459442 h 6858000"/>
              <a:gd name="connsiteX54-5685" fmla="*/ 5307538 w 6128435"/>
              <a:gd name="connsiteY54-5686" fmla="*/ 2514685 h 6858000"/>
              <a:gd name="connsiteX55-5687" fmla="*/ 5337604 w 6128435"/>
              <a:gd name="connsiteY55-5688" fmla="*/ 2597632 h 6858000"/>
              <a:gd name="connsiteX56-5689" fmla="*/ 5407503 w 6128435"/>
              <a:gd name="connsiteY56-5690" fmla="*/ 2786290 h 6858000"/>
              <a:gd name="connsiteX57-5691" fmla="*/ 5407356 w 6128435"/>
              <a:gd name="connsiteY57-5692" fmla="*/ 2787545 h 6858000"/>
              <a:gd name="connsiteX58-5693" fmla="*/ 5411130 w 6128435"/>
              <a:gd name="connsiteY58-5694" fmla="*/ 2788640 h 6858000"/>
              <a:gd name="connsiteX59-5695" fmla="*/ 5416439 w 6128435"/>
              <a:gd name="connsiteY59-5696" fmla="*/ 2805666 h 6858000"/>
              <a:gd name="connsiteX60-5697" fmla="*/ 5416589 w 6128435"/>
              <a:gd name="connsiteY60-5698" fmla="*/ 2810822 h 6858000"/>
              <a:gd name="connsiteX61-5699" fmla="*/ 5418542 w 6128435"/>
              <a:gd name="connsiteY61-5700" fmla="*/ 2817745 h 6858000"/>
              <a:gd name="connsiteX62-5701" fmla="*/ 5418847 w 6128435"/>
              <a:gd name="connsiteY62-5702" fmla="*/ 2817825 h 6858000"/>
              <a:gd name="connsiteX63-5703" fmla="*/ 5423364 w 6128435"/>
              <a:gd name="connsiteY63-5704" fmla="*/ 2858292 h 6858000"/>
              <a:gd name="connsiteX64-5705" fmla="*/ 5479298 w 6128435"/>
              <a:gd name="connsiteY64-5706" fmla="*/ 2947791 h 6858000"/>
              <a:gd name="connsiteX65-5707" fmla="*/ 5481770 w 6128435"/>
              <a:gd name="connsiteY65-5708" fmla="*/ 2951352 h 6858000"/>
              <a:gd name="connsiteX66-5709" fmla="*/ 5481013 w 6128435"/>
              <a:gd name="connsiteY66-5710" fmla="*/ 2973461 h 6858000"/>
              <a:gd name="connsiteX67-5711" fmla="*/ 5482045 w 6128435"/>
              <a:gd name="connsiteY67-5712" fmla="*/ 2984371 h 6858000"/>
              <a:gd name="connsiteX68-5713" fmla="*/ 5479405 w 6128435"/>
              <a:gd name="connsiteY68-5714" fmla="*/ 2988507 h 6858000"/>
              <a:gd name="connsiteX69-5715" fmla="*/ 5482415 w 6128435"/>
              <a:gd name="connsiteY69-5716" fmla="*/ 3004079 h 6858000"/>
              <a:gd name="connsiteX70-5717" fmla="*/ 5483865 w 6128435"/>
              <a:gd name="connsiteY70-5718" fmla="*/ 3005467 h 6858000"/>
              <a:gd name="connsiteX71-5719" fmla="*/ 5482236 w 6128435"/>
              <a:gd name="connsiteY71-5720" fmla="*/ 3019791 h 6858000"/>
              <a:gd name="connsiteX72-5721" fmla="*/ 5475895 w 6128435"/>
              <a:gd name="connsiteY72-5722" fmla="*/ 3033578 h 6858000"/>
              <a:gd name="connsiteX73-5723" fmla="*/ 5477595 w 6128435"/>
              <a:gd name="connsiteY73-5724" fmla="*/ 3250534 h 6858000"/>
              <a:gd name="connsiteX74-5725" fmla="*/ 5532836 w 6128435"/>
              <a:gd name="connsiteY74-5726" fmla="*/ 3353840 h 6858000"/>
              <a:gd name="connsiteX75-5727" fmla="*/ 5561229 w 6128435"/>
              <a:gd name="connsiteY75-5728" fmla="*/ 3395784 h 6858000"/>
              <a:gd name="connsiteX76-5729" fmla="*/ 5589758 w 6128435"/>
              <a:gd name="connsiteY76-5730" fmla="*/ 3506453 h 6858000"/>
              <a:gd name="connsiteX77-5731" fmla="*/ 5596144 w 6128435"/>
              <a:gd name="connsiteY77-5732" fmla="*/ 3534624 h 6858000"/>
              <a:gd name="connsiteX78-5733" fmla="*/ 5597750 w 6128435"/>
              <a:gd name="connsiteY78-5734" fmla="*/ 3534129 h 6858000"/>
              <a:gd name="connsiteX79-5735" fmla="*/ 5599700 w 6128435"/>
              <a:gd name="connsiteY79-5736" fmla="*/ 3547221 h 6858000"/>
              <a:gd name="connsiteX80-5737" fmla="*/ 5615031 w 6128435"/>
              <a:gd name="connsiteY80-5738" fmla="*/ 3557482 h 6858000"/>
              <a:gd name="connsiteX81-5739" fmla="*/ 5618377 w 6128435"/>
              <a:gd name="connsiteY81-5740" fmla="*/ 3588431 h 6858000"/>
              <a:gd name="connsiteX82-5741" fmla="*/ 5612155 w 6128435"/>
              <a:gd name="connsiteY82-5742" fmla="*/ 3589869 h 6858000"/>
              <a:gd name="connsiteX83-5743" fmla="*/ 5620843 w 6128435"/>
              <a:gd name="connsiteY83-5744" fmla="*/ 3606745 h 6858000"/>
              <a:gd name="connsiteX84-5745" fmla="*/ 5655472 w 6128435"/>
              <a:gd name="connsiteY84-5746" fmla="*/ 3678877 h 6858000"/>
              <a:gd name="connsiteX85-5747" fmla="*/ 5680448 w 6128435"/>
              <a:gd name="connsiteY85-5748" fmla="*/ 3717760 h 6858000"/>
              <a:gd name="connsiteX86-5749" fmla="*/ 5683015 w 6128435"/>
              <a:gd name="connsiteY86-5750" fmla="*/ 3762025 h 6858000"/>
              <a:gd name="connsiteX87-5751" fmla="*/ 5696643 w 6128435"/>
              <a:gd name="connsiteY87-5752" fmla="*/ 3773888 h 6858000"/>
              <a:gd name="connsiteX88-5753" fmla="*/ 5699203 w 6128435"/>
              <a:gd name="connsiteY88-5754" fmla="*/ 3775823 h 6858000"/>
              <a:gd name="connsiteX89-5755" fmla="*/ 5704824 w 6128435"/>
              <a:gd name="connsiteY89-5756" fmla="*/ 3785966 h 6858000"/>
              <a:gd name="connsiteX90-5757" fmla="*/ 5712204 w 6128435"/>
              <a:gd name="connsiteY90-5758" fmla="*/ 3785830 h 6858000"/>
              <a:gd name="connsiteX91-5759" fmla="*/ 5724816 w 6128435"/>
              <a:gd name="connsiteY91-5760" fmla="*/ 3798949 h 6858000"/>
              <a:gd name="connsiteX92-5761" fmla="*/ 5733539 w 6128435"/>
              <a:gd name="connsiteY92-5762" fmla="*/ 3818457 h 6858000"/>
              <a:gd name="connsiteX93-5763" fmla="*/ 5768491 w 6128435"/>
              <a:gd name="connsiteY93-5764" fmla="*/ 3914399 h 6858000"/>
              <a:gd name="connsiteX94-5765" fmla="*/ 5793123 w 6128435"/>
              <a:gd name="connsiteY94-5766" fmla="*/ 3969952 h 6858000"/>
              <a:gd name="connsiteX95-5767" fmla="*/ 5808321 w 6128435"/>
              <a:gd name="connsiteY95-5768" fmla="*/ 3988153 h 6858000"/>
              <a:gd name="connsiteX96-5769" fmla="*/ 5825621 w 6128435"/>
              <a:gd name="connsiteY96-5770" fmla="*/ 4015525 h 6858000"/>
              <a:gd name="connsiteX97-5771" fmla="*/ 5860672 w 6128435"/>
              <a:gd name="connsiteY97-5772" fmla="*/ 4061579 h 6858000"/>
              <a:gd name="connsiteX98-5773" fmla="*/ 5872173 w 6128435"/>
              <a:gd name="connsiteY98-5774" fmla="*/ 4088497 h 6858000"/>
              <a:gd name="connsiteX99-5775" fmla="*/ 5883705 w 6128435"/>
              <a:gd name="connsiteY99-5776" fmla="*/ 4101899 h 6858000"/>
              <a:gd name="connsiteX100-5777" fmla="*/ 5885314 w 6128435"/>
              <a:gd name="connsiteY100-5778" fmla="*/ 4108387 h 6858000"/>
              <a:gd name="connsiteX101-5779" fmla="*/ 5894095 w 6128435"/>
              <a:gd name="connsiteY101-5780" fmla="*/ 4128857 h 6858000"/>
              <a:gd name="connsiteX102-5781" fmla="*/ 5898339 w 6128435"/>
              <a:gd name="connsiteY102-5782" fmla="*/ 4140800 h 6858000"/>
              <a:gd name="connsiteX103-5783" fmla="*/ 5899734 w 6128435"/>
              <a:gd name="connsiteY103-5784" fmla="*/ 4145632 h 6858000"/>
              <a:gd name="connsiteX104-5785" fmla="*/ 5897098 w 6128435"/>
              <a:gd name="connsiteY104-5786" fmla="*/ 4157819 h 6858000"/>
              <a:gd name="connsiteX105-5787" fmla="*/ 5903513 w 6128435"/>
              <a:gd name="connsiteY105-5788" fmla="*/ 4187661 h 6858000"/>
              <a:gd name="connsiteX106-5789" fmla="*/ 5917114 w 6128435"/>
              <a:gd name="connsiteY106-5790" fmla="*/ 4213096 h 6858000"/>
              <a:gd name="connsiteX107-5791" fmla="*/ 5921153 w 6128435"/>
              <a:gd name="connsiteY107-5792" fmla="*/ 4236222 h 6858000"/>
              <a:gd name="connsiteX108-5793" fmla="*/ 5924233 w 6128435"/>
              <a:gd name="connsiteY108-5794" fmla="*/ 4242060 h 6858000"/>
              <a:gd name="connsiteX109-5795" fmla="*/ 5928910 w 6128435"/>
              <a:gd name="connsiteY109-5796" fmla="*/ 4300973 h 6858000"/>
              <a:gd name="connsiteX110-5797" fmla="*/ 5939320 w 6128435"/>
              <a:gd name="connsiteY110-5798" fmla="*/ 4340435 h 6858000"/>
              <a:gd name="connsiteX111-5799" fmla="*/ 5946705 w 6128435"/>
              <a:gd name="connsiteY111-5800" fmla="*/ 4428051 h 6858000"/>
              <a:gd name="connsiteX112-5801" fmla="*/ 5949261 w 6128435"/>
              <a:gd name="connsiteY112-5802" fmla="*/ 4449185 h 6858000"/>
              <a:gd name="connsiteX113-5803" fmla="*/ 5957504 w 6128435"/>
              <a:gd name="connsiteY113-5804" fmla="*/ 4465911 h 6858000"/>
              <a:gd name="connsiteX114-5805" fmla="*/ 5964689 w 6128435"/>
              <a:gd name="connsiteY114-5806" fmla="*/ 4468532 h 6858000"/>
              <a:gd name="connsiteX115-5807" fmla="*/ 5967062 w 6128435"/>
              <a:gd name="connsiteY115-5808" fmla="*/ 4479923 h 6858000"/>
              <a:gd name="connsiteX116-5809" fmla="*/ 5968960 w 6128435"/>
              <a:gd name="connsiteY116-5810" fmla="*/ 4482655 h 6858000"/>
              <a:gd name="connsiteX117-5811" fmla="*/ 5978567 w 6128435"/>
              <a:gd name="connsiteY117-5812" fmla="*/ 4498605 h 6858000"/>
              <a:gd name="connsiteX118-5813" fmla="*/ 5980106 w 6128435"/>
              <a:gd name="connsiteY118-5814" fmla="*/ 4585087 h 6858000"/>
              <a:gd name="connsiteX119-5815" fmla="*/ 5998138 w 6128435"/>
              <a:gd name="connsiteY119-5816" fmla="*/ 4697518 h 6858000"/>
              <a:gd name="connsiteX120-5817" fmla="*/ 6013516 w 6128435"/>
              <a:gd name="connsiteY120-5818" fmla="*/ 4786619 h 6858000"/>
              <a:gd name="connsiteX121-5819" fmla="*/ 6025404 w 6128435"/>
              <a:gd name="connsiteY121-5820" fmla="*/ 4858148 h 6858000"/>
              <a:gd name="connsiteX122-5821" fmla="*/ 6007749 w 6128435"/>
              <a:gd name="connsiteY122-5822" fmla="*/ 4964715 h 6858000"/>
              <a:gd name="connsiteX123-5823" fmla="*/ 6005269 w 6128435"/>
              <a:gd name="connsiteY123-5824" fmla="*/ 5150567 h 6858000"/>
              <a:gd name="connsiteX124-5825" fmla="*/ 6001127 w 6128435"/>
              <a:gd name="connsiteY124-5826" fmla="*/ 5164609 h 6858000"/>
              <a:gd name="connsiteX125-5827" fmla="*/ 5996647 w 6128435"/>
              <a:gd name="connsiteY125-5828" fmla="*/ 5185640 h 6858000"/>
              <a:gd name="connsiteX126-5829" fmla="*/ 5998514 w 6128435"/>
              <a:gd name="connsiteY126-5830" fmla="*/ 5189673 h 6858000"/>
              <a:gd name="connsiteX127-5831" fmla="*/ 5995970 w 6128435"/>
              <a:gd name="connsiteY127-5832" fmla="*/ 5221547 h 6858000"/>
              <a:gd name="connsiteX128-5833" fmla="*/ 5997218 w 6128435"/>
              <a:gd name="connsiteY128-5834" fmla="*/ 5222031 h 6858000"/>
              <a:gd name="connsiteX129-5835" fmla="*/ 6002116 w 6128435"/>
              <a:gd name="connsiteY129-5836" fmla="*/ 5231223 h 6858000"/>
              <a:gd name="connsiteX130-5837" fmla="*/ 6008541 w 6128435"/>
              <a:gd name="connsiteY130-5838" fmla="*/ 5248680 h 6858000"/>
              <a:gd name="connsiteX131-5839" fmla="*/ 6039260 w 6128435"/>
              <a:gd name="connsiteY131-5840" fmla="*/ 5289518 h 6858000"/>
              <a:gd name="connsiteX132-5841" fmla="*/ 6036748 w 6128435"/>
              <a:gd name="connsiteY132-5842" fmla="*/ 5322752 h 6858000"/>
              <a:gd name="connsiteX133-5843" fmla="*/ 6036943 w 6128435"/>
              <a:gd name="connsiteY133-5844" fmla="*/ 5329480 h 6858000"/>
              <a:gd name="connsiteX134-5845" fmla="*/ 6037236 w 6128435"/>
              <a:gd name="connsiteY134-5846" fmla="*/ 5329634 h 6858000"/>
              <a:gd name="connsiteX135-5847" fmla="*/ 6038019 w 6128435"/>
              <a:gd name="connsiteY135-5848" fmla="*/ 5336764 h 6858000"/>
              <a:gd name="connsiteX136-5849" fmla="*/ 6037298 w 6128435"/>
              <a:gd name="connsiteY136-5850" fmla="*/ 5341753 h 6858000"/>
              <a:gd name="connsiteX137-5851" fmla="*/ 6037677 w 6128435"/>
              <a:gd name="connsiteY137-5852" fmla="*/ 5354807 h 6858000"/>
              <a:gd name="connsiteX138-5853" fmla="*/ 6039728 w 6128435"/>
              <a:gd name="connsiteY138-5854" fmla="*/ 5359416 h 6858000"/>
              <a:gd name="connsiteX139-5855" fmla="*/ 6043311 w 6128435"/>
              <a:gd name="connsiteY139-5856" fmla="*/ 5361407 h 6858000"/>
              <a:gd name="connsiteX140-5857" fmla="*/ 6042954 w 6128435"/>
              <a:gd name="connsiteY140-5858" fmla="*/ 5362576 h 6858000"/>
              <a:gd name="connsiteX141-5859" fmla="*/ 6053435 w 6128435"/>
              <a:gd name="connsiteY141-5860" fmla="*/ 5387547 h 6858000"/>
              <a:gd name="connsiteX142-5861" fmla="*/ 6065933 w 6128435"/>
              <a:gd name="connsiteY142-5862" fmla="*/ 5443002 h 6858000"/>
              <a:gd name="connsiteX143-5863" fmla="*/ 6068640 w 6128435"/>
              <a:gd name="connsiteY143-5864" fmla="*/ 5474503 h 6858000"/>
              <a:gd name="connsiteX144-5865" fmla="*/ 6080922 w 6128435"/>
              <a:gd name="connsiteY144-5866" fmla="*/ 5561070 h 6858000"/>
              <a:gd name="connsiteX145-5867" fmla="*/ 6096949 w 6128435"/>
              <a:gd name="connsiteY145-5868" fmla="*/ 5648179 h 6858000"/>
              <a:gd name="connsiteX146-5869" fmla="*/ 6125703 w 6128435"/>
              <a:gd name="connsiteY146-5870" fmla="*/ 5692894 h 6858000"/>
              <a:gd name="connsiteX147-5871" fmla="*/ 6126670 w 6128435"/>
              <a:gd name="connsiteY147-5872" fmla="*/ 5697882 h 6858000"/>
              <a:gd name="connsiteX148-5873" fmla="*/ 6124061 w 6128435"/>
              <a:gd name="connsiteY148-5874" fmla="*/ 5710294 h 6858000"/>
              <a:gd name="connsiteX149-5875" fmla="*/ 6122213 w 6128435"/>
              <a:gd name="connsiteY149-5876" fmla="*/ 5714762 h 6858000"/>
              <a:gd name="connsiteX150-5877" fmla="*/ 6121353 w 6128435"/>
              <a:gd name="connsiteY150-5878" fmla="*/ 5721725 h 6858000"/>
              <a:gd name="connsiteX151-5879" fmla="*/ 6121607 w 6128435"/>
              <a:gd name="connsiteY151-5880" fmla="*/ 5721959 h 6858000"/>
              <a:gd name="connsiteX152-5881" fmla="*/ 6120262 w 6128435"/>
              <a:gd name="connsiteY152-5882" fmla="*/ 5728358 h 6858000"/>
              <a:gd name="connsiteX153-5883" fmla="*/ 6110194 w 6128435"/>
              <a:gd name="connsiteY153-5884" fmla="*/ 5758853 h 6858000"/>
              <a:gd name="connsiteX154-5885" fmla="*/ 6127519 w 6128435"/>
              <a:gd name="connsiteY154-5886" fmla="*/ 5865775 h 6858000"/>
              <a:gd name="connsiteX155-5887" fmla="*/ 6128435 w 6128435"/>
              <a:gd name="connsiteY155-5888" fmla="*/ 5870164 h 6858000"/>
              <a:gd name="connsiteX156-5889" fmla="*/ 6119217 w 6128435"/>
              <a:gd name="connsiteY156-5890" fmla="*/ 5888542 h 6858000"/>
              <a:gd name="connsiteX157-5891" fmla="*/ 6115966 w 6128435"/>
              <a:gd name="connsiteY157-5892" fmla="*/ 5898387 h 6858000"/>
              <a:gd name="connsiteX158-5893" fmla="*/ 6111924 w 6128435"/>
              <a:gd name="connsiteY158-5894" fmla="*/ 5900444 h 6858000"/>
              <a:gd name="connsiteX159-5895" fmla="*/ 6108716 w 6128435"/>
              <a:gd name="connsiteY159-5896" fmla="*/ 5915345 h 6858000"/>
              <a:gd name="connsiteX160-5897" fmla="*/ 6109524 w 6128435"/>
              <a:gd name="connsiteY160-5898" fmla="*/ 5917328 h 6858000"/>
              <a:gd name="connsiteX161-5899" fmla="*/ 6102493 w 6128435"/>
              <a:gd name="connsiteY161-5900" fmla="*/ 5928602 h 6858000"/>
              <a:gd name="connsiteX162-5901" fmla="*/ 6056863 w 6128435"/>
              <a:gd name="connsiteY162-5902" fmla="*/ 6000643 h 6858000"/>
              <a:gd name="connsiteX163-5903" fmla="*/ 6045436 w 6128435"/>
              <a:gd name="connsiteY163-5904" fmla="*/ 6124480 h 6858000"/>
              <a:gd name="connsiteX164-5905" fmla="*/ 6030489 w 6128435"/>
              <a:gd name="connsiteY164-5906" fmla="*/ 6317666 h 6858000"/>
              <a:gd name="connsiteX165-5907" fmla="*/ 6007492 w 6128435"/>
              <a:gd name="connsiteY165-5908" fmla="*/ 6440818 h 6858000"/>
              <a:gd name="connsiteX166-5909" fmla="*/ 6009467 w 6128435"/>
              <a:gd name="connsiteY166-5910" fmla="*/ 6487076 h 6858000"/>
              <a:gd name="connsiteX167-5911" fmla="*/ 5995064 w 6128435"/>
              <a:gd name="connsiteY167-5912" fmla="*/ 6540791 h 6858000"/>
              <a:gd name="connsiteX168-5913" fmla="*/ 5996309 w 6128435"/>
              <a:gd name="connsiteY168-5914" fmla="*/ 6543961 h 6858000"/>
              <a:gd name="connsiteX169-5915" fmla="*/ 5996048 w 6128435"/>
              <a:gd name="connsiteY169-5916" fmla="*/ 6555444 h 6858000"/>
              <a:gd name="connsiteX170-5917" fmla="*/ 6002524 w 6128435"/>
              <a:gd name="connsiteY170-5918" fmla="*/ 6560188 h 6858000"/>
              <a:gd name="connsiteX171-5919" fmla="*/ 6006823 w 6128435"/>
              <a:gd name="connsiteY171-5920" fmla="*/ 6578546 h 6858000"/>
              <a:gd name="connsiteX172-5921" fmla="*/ 6004510 w 6128435"/>
              <a:gd name="connsiteY172-5922" fmla="*/ 6599256 h 6858000"/>
              <a:gd name="connsiteX173-5923" fmla="*/ 5986207 w 6128435"/>
              <a:gd name="connsiteY173-5924" fmla="*/ 6695855 h 6858000"/>
              <a:gd name="connsiteX174-5925" fmla="*/ 5979428 w 6128435"/>
              <a:gd name="connsiteY174-5926" fmla="*/ 6754678 h 6858000"/>
              <a:gd name="connsiteX175-5927" fmla="*/ 5983398 w 6128435"/>
              <a:gd name="connsiteY175-5928" fmla="*/ 6778641 h 6858000"/>
              <a:gd name="connsiteX176-5929" fmla="*/ 5984543 w 6128435"/>
              <a:gd name="connsiteY176-5930" fmla="*/ 6811016 h 6858000"/>
              <a:gd name="connsiteX177-5931" fmla="*/ 5981802 w 6128435"/>
              <a:gd name="connsiteY177-5932" fmla="*/ 6838578 h 6858000"/>
              <a:gd name="connsiteX178-5933" fmla="*/ 5979671 w 6128435"/>
              <a:gd name="connsiteY178-5934" fmla="*/ 6858000 h 6858000"/>
              <a:gd name="connsiteX179-5935" fmla="*/ 0 w 6128435"/>
              <a:gd name="connsiteY179-5936" fmla="*/ 6858000 h 6858000"/>
              <a:gd name="connsiteX180-5937" fmla="*/ 0 w 6128435"/>
              <a:gd name="connsiteY180-5938" fmla="*/ 0 h 6858000"/>
              <a:gd name="connsiteX0-5939" fmla="*/ 0 w 6128435"/>
              <a:gd name="connsiteY0-5940" fmla="*/ 0 h 6858000"/>
              <a:gd name="connsiteX1-5941" fmla="*/ 4965888 w 6128435"/>
              <a:gd name="connsiteY1-5942" fmla="*/ 0 h 6858000"/>
              <a:gd name="connsiteX2-5943" fmla="*/ 4967767 w 6128435"/>
              <a:gd name="connsiteY2-5944" fmla="*/ 7930 h 6858000"/>
              <a:gd name="connsiteX3-5945" fmla="*/ 4979444 w 6128435"/>
              <a:gd name="connsiteY3-5946" fmla="*/ 43921 h 6858000"/>
              <a:gd name="connsiteX4-5947" fmla="*/ 5021173 w 6128435"/>
              <a:gd name="connsiteY4-5948" fmla="*/ 123738 h 6858000"/>
              <a:gd name="connsiteX5-5949" fmla="*/ 5075458 w 6128435"/>
              <a:gd name="connsiteY5-5950" fmla="*/ 264355 h 6858000"/>
              <a:gd name="connsiteX6-5951" fmla="*/ 5081175 w 6128435"/>
              <a:gd name="connsiteY6-5952" fmla="*/ 277448 h 6858000"/>
              <a:gd name="connsiteX7-5953" fmla="*/ 5097011 w 6128435"/>
              <a:gd name="connsiteY7-5954" fmla="*/ 355616 h 6858000"/>
              <a:gd name="connsiteX8-5955" fmla="*/ 5130982 w 6128435"/>
              <a:gd name="connsiteY8-5956" fmla="*/ 412030 h 6858000"/>
              <a:gd name="connsiteX9-5957" fmla="*/ 5153000 w 6128435"/>
              <a:gd name="connsiteY9-5958" fmla="*/ 507134 h 6858000"/>
              <a:gd name="connsiteX10-5959" fmla="*/ 5171282 w 6128435"/>
              <a:gd name="connsiteY10-5960" fmla="*/ 602071 h 6858000"/>
              <a:gd name="connsiteX11-5961" fmla="*/ 5176196 w 6128435"/>
              <a:gd name="connsiteY11-5962" fmla="*/ 636822 h 6858000"/>
              <a:gd name="connsiteX12-5963" fmla="*/ 5201957 w 6128435"/>
              <a:gd name="connsiteY12-5964" fmla="*/ 736835 h 6858000"/>
              <a:gd name="connsiteX13-5965" fmla="*/ 5185452 w 6128435"/>
              <a:gd name="connsiteY13-5966" fmla="*/ 745392 h 6858000"/>
              <a:gd name="connsiteX14-5967" fmla="*/ 5189051 w 6128435"/>
              <a:gd name="connsiteY14-5968" fmla="*/ 782518 h 6858000"/>
              <a:gd name="connsiteX15-5969" fmla="*/ 5210428 w 6128435"/>
              <a:gd name="connsiteY15-5970" fmla="*/ 815772 h 6858000"/>
              <a:gd name="connsiteX16-5971" fmla="*/ 5221088 w 6128435"/>
              <a:gd name="connsiteY16-5972" fmla="*/ 860193 h 6858000"/>
              <a:gd name="connsiteX17-5973" fmla="*/ 5227653 w 6128435"/>
              <a:gd name="connsiteY17-5974" fmla="*/ 886709 h 6858000"/>
              <a:gd name="connsiteX18-5975" fmla="*/ 5230806 w 6128435"/>
              <a:gd name="connsiteY18-5976" fmla="*/ 961354 h 6858000"/>
              <a:gd name="connsiteX19-5977" fmla="*/ 5201018 w 6128435"/>
              <a:gd name="connsiteY19-5978" fmla="*/ 1095027 h 6858000"/>
              <a:gd name="connsiteX20-5979" fmla="*/ 5202153 w 6128435"/>
              <a:gd name="connsiteY20-5980" fmla="*/ 1133224 h 6858000"/>
              <a:gd name="connsiteX21-5981" fmla="*/ 5207370 w 6128435"/>
              <a:gd name="connsiteY21-5982" fmla="*/ 1138097 h 6858000"/>
              <a:gd name="connsiteX22-5983" fmla="*/ 5189234 w 6128435"/>
              <a:gd name="connsiteY22-5984" fmla="*/ 1193495 h 6858000"/>
              <a:gd name="connsiteX23-5985" fmla="*/ 5202769 w 6128435"/>
              <a:gd name="connsiteY23-5986" fmla="*/ 1269450 h 6858000"/>
              <a:gd name="connsiteX24-5987" fmla="*/ 5225968 w 6128435"/>
              <a:gd name="connsiteY24-5988" fmla="*/ 1357994 h 6858000"/>
              <a:gd name="connsiteX25-5989" fmla="*/ 5233819 w 6128435"/>
              <a:gd name="connsiteY25-5990" fmla="*/ 1380922 h 6858000"/>
              <a:gd name="connsiteX26-5991" fmla="*/ 5237226 w 6128435"/>
              <a:gd name="connsiteY26-5992" fmla="*/ 1441327 h 6858000"/>
              <a:gd name="connsiteX27-5993" fmla="*/ 5244434 w 6128435"/>
              <a:gd name="connsiteY27-5994" fmla="*/ 1580810 h 6858000"/>
              <a:gd name="connsiteX28-5995" fmla="*/ 5251453 w 6128435"/>
              <a:gd name="connsiteY28-5996" fmla="*/ 1583934 h 6858000"/>
              <a:gd name="connsiteX29-5997" fmla="*/ 5253136 w 6128435"/>
              <a:gd name="connsiteY29-5998" fmla="*/ 1595457 h 6858000"/>
              <a:gd name="connsiteX30-5999" fmla="*/ 5254863 w 6128435"/>
              <a:gd name="connsiteY30-6000" fmla="*/ 1598311 h 6858000"/>
              <a:gd name="connsiteX31-6001" fmla="*/ 5263491 w 6128435"/>
              <a:gd name="connsiteY31-6002" fmla="*/ 1642938 h 6858000"/>
              <a:gd name="connsiteX32-6003" fmla="*/ 5261314 w 6128435"/>
              <a:gd name="connsiteY32-6004" fmla="*/ 1689177 h 6858000"/>
              <a:gd name="connsiteX33-6005" fmla="*/ 5259788 w 6128435"/>
              <a:gd name="connsiteY33-6006" fmla="*/ 1768516 h 6858000"/>
              <a:gd name="connsiteX34-6007" fmla="*/ 5272526 w 6128435"/>
              <a:gd name="connsiteY34-6008" fmla="*/ 1936940 h 6858000"/>
              <a:gd name="connsiteX35-6009" fmla="*/ 5252592 w 6128435"/>
              <a:gd name="connsiteY35-6010" fmla="*/ 2092210 h 6858000"/>
              <a:gd name="connsiteX36-6011" fmla="*/ 5264303 w 6128435"/>
              <a:gd name="connsiteY36-6012" fmla="*/ 2225157 h 6858000"/>
              <a:gd name="connsiteX37-6013" fmla="*/ 5254949 w 6128435"/>
              <a:gd name="connsiteY37-6014" fmla="*/ 2236160 h 6858000"/>
              <a:gd name="connsiteX38-6015" fmla="*/ 5250104 w 6128435"/>
              <a:gd name="connsiteY38-6016" fmla="*/ 2249166 h 6858000"/>
              <a:gd name="connsiteX39-6017" fmla="*/ 5251214 w 6128435"/>
              <a:gd name="connsiteY39-6018" fmla="*/ 2250944 h 6858000"/>
              <a:gd name="connsiteX40-6019" fmla="*/ 5250644 w 6128435"/>
              <a:gd name="connsiteY40-6020" fmla="*/ 2266619 h 6858000"/>
              <a:gd name="connsiteX41-6021" fmla="*/ 5247111 w 6128435"/>
              <a:gd name="connsiteY41-6022" fmla="*/ 2269679 h 6858000"/>
              <a:gd name="connsiteX42-6023" fmla="*/ 5245653 w 6128435"/>
              <a:gd name="connsiteY42-6024" fmla="*/ 2280317 h 6858000"/>
              <a:gd name="connsiteX43-6025" fmla="*/ 5239901 w 6128435"/>
              <a:gd name="connsiteY43-6026" fmla="*/ 2300961 h 6858000"/>
              <a:gd name="connsiteX44-6027" fmla="*/ 5241522 w 6128435"/>
              <a:gd name="connsiteY44-6028" fmla="*/ 2305114 h 6858000"/>
              <a:gd name="connsiteX45-6029" fmla="*/ 5237050 w 6128435"/>
              <a:gd name="connsiteY45-6030" fmla="*/ 2336703 h 6858000"/>
              <a:gd name="connsiteX46-6031" fmla="*/ 5238267 w 6128435"/>
              <a:gd name="connsiteY46-6032" fmla="*/ 2337277 h 6858000"/>
              <a:gd name="connsiteX47-6033" fmla="*/ 5242602 w 6128435"/>
              <a:gd name="connsiteY47-6034" fmla="*/ 2346782 h 6858000"/>
              <a:gd name="connsiteX48-6035" fmla="*/ 5271650 w 6128435"/>
              <a:gd name="connsiteY48-6036" fmla="*/ 2440467 h 6858000"/>
              <a:gd name="connsiteX49-6037" fmla="*/ 5271438 w 6128435"/>
              <a:gd name="connsiteY49-6038" fmla="*/ 2447186 h 6858000"/>
              <a:gd name="connsiteX50-6039" fmla="*/ 5271722 w 6128435"/>
              <a:gd name="connsiteY50-6040" fmla="*/ 2447359 h 6858000"/>
              <a:gd name="connsiteX51-6041" fmla="*/ 5272069 w 6128435"/>
              <a:gd name="connsiteY51-6042" fmla="*/ 2454523 h 6858000"/>
              <a:gd name="connsiteX52-6043" fmla="*/ 5271049 w 6128435"/>
              <a:gd name="connsiteY52-6044" fmla="*/ 2459442 h 6858000"/>
              <a:gd name="connsiteX53-6045" fmla="*/ 5307538 w 6128435"/>
              <a:gd name="connsiteY53-6046" fmla="*/ 2514685 h 6858000"/>
              <a:gd name="connsiteX54-6047" fmla="*/ 5337604 w 6128435"/>
              <a:gd name="connsiteY54-6048" fmla="*/ 2597632 h 6858000"/>
              <a:gd name="connsiteX55-6049" fmla="*/ 5407503 w 6128435"/>
              <a:gd name="connsiteY55-6050" fmla="*/ 2786290 h 6858000"/>
              <a:gd name="connsiteX56-6051" fmla="*/ 5407356 w 6128435"/>
              <a:gd name="connsiteY56-6052" fmla="*/ 2787545 h 6858000"/>
              <a:gd name="connsiteX57-6053" fmla="*/ 5411130 w 6128435"/>
              <a:gd name="connsiteY57-6054" fmla="*/ 2788640 h 6858000"/>
              <a:gd name="connsiteX58-6055" fmla="*/ 5416439 w 6128435"/>
              <a:gd name="connsiteY58-6056" fmla="*/ 2805666 h 6858000"/>
              <a:gd name="connsiteX59-6057" fmla="*/ 5416589 w 6128435"/>
              <a:gd name="connsiteY59-6058" fmla="*/ 2810822 h 6858000"/>
              <a:gd name="connsiteX60-6059" fmla="*/ 5418542 w 6128435"/>
              <a:gd name="connsiteY60-6060" fmla="*/ 2817745 h 6858000"/>
              <a:gd name="connsiteX61-6061" fmla="*/ 5418847 w 6128435"/>
              <a:gd name="connsiteY61-6062" fmla="*/ 2817825 h 6858000"/>
              <a:gd name="connsiteX62-6063" fmla="*/ 5423364 w 6128435"/>
              <a:gd name="connsiteY62-6064" fmla="*/ 2858292 h 6858000"/>
              <a:gd name="connsiteX63-6065" fmla="*/ 5479298 w 6128435"/>
              <a:gd name="connsiteY63-6066" fmla="*/ 2947791 h 6858000"/>
              <a:gd name="connsiteX64-6067" fmla="*/ 5481770 w 6128435"/>
              <a:gd name="connsiteY64-6068" fmla="*/ 2951352 h 6858000"/>
              <a:gd name="connsiteX65-6069" fmla="*/ 5481013 w 6128435"/>
              <a:gd name="connsiteY65-6070" fmla="*/ 2973461 h 6858000"/>
              <a:gd name="connsiteX66-6071" fmla="*/ 5482045 w 6128435"/>
              <a:gd name="connsiteY66-6072" fmla="*/ 2984371 h 6858000"/>
              <a:gd name="connsiteX67-6073" fmla="*/ 5479405 w 6128435"/>
              <a:gd name="connsiteY67-6074" fmla="*/ 2988507 h 6858000"/>
              <a:gd name="connsiteX68-6075" fmla="*/ 5482415 w 6128435"/>
              <a:gd name="connsiteY68-6076" fmla="*/ 3004079 h 6858000"/>
              <a:gd name="connsiteX69-6077" fmla="*/ 5483865 w 6128435"/>
              <a:gd name="connsiteY69-6078" fmla="*/ 3005467 h 6858000"/>
              <a:gd name="connsiteX70-6079" fmla="*/ 5482236 w 6128435"/>
              <a:gd name="connsiteY70-6080" fmla="*/ 3019791 h 6858000"/>
              <a:gd name="connsiteX71-6081" fmla="*/ 5475895 w 6128435"/>
              <a:gd name="connsiteY71-6082" fmla="*/ 3033578 h 6858000"/>
              <a:gd name="connsiteX72-6083" fmla="*/ 5477595 w 6128435"/>
              <a:gd name="connsiteY72-6084" fmla="*/ 3250534 h 6858000"/>
              <a:gd name="connsiteX73-6085" fmla="*/ 5532836 w 6128435"/>
              <a:gd name="connsiteY73-6086" fmla="*/ 3353840 h 6858000"/>
              <a:gd name="connsiteX74-6087" fmla="*/ 5561229 w 6128435"/>
              <a:gd name="connsiteY74-6088" fmla="*/ 3395784 h 6858000"/>
              <a:gd name="connsiteX75-6089" fmla="*/ 5589758 w 6128435"/>
              <a:gd name="connsiteY75-6090" fmla="*/ 3506453 h 6858000"/>
              <a:gd name="connsiteX76-6091" fmla="*/ 5596144 w 6128435"/>
              <a:gd name="connsiteY76-6092" fmla="*/ 3534624 h 6858000"/>
              <a:gd name="connsiteX77-6093" fmla="*/ 5597750 w 6128435"/>
              <a:gd name="connsiteY77-6094" fmla="*/ 3534129 h 6858000"/>
              <a:gd name="connsiteX78-6095" fmla="*/ 5599700 w 6128435"/>
              <a:gd name="connsiteY78-6096" fmla="*/ 3547221 h 6858000"/>
              <a:gd name="connsiteX79-6097" fmla="*/ 5615031 w 6128435"/>
              <a:gd name="connsiteY79-6098" fmla="*/ 3557482 h 6858000"/>
              <a:gd name="connsiteX80-6099" fmla="*/ 5618377 w 6128435"/>
              <a:gd name="connsiteY80-6100" fmla="*/ 3588431 h 6858000"/>
              <a:gd name="connsiteX81-6101" fmla="*/ 5612155 w 6128435"/>
              <a:gd name="connsiteY81-6102" fmla="*/ 3589869 h 6858000"/>
              <a:gd name="connsiteX82-6103" fmla="*/ 5620843 w 6128435"/>
              <a:gd name="connsiteY82-6104" fmla="*/ 3606745 h 6858000"/>
              <a:gd name="connsiteX83-6105" fmla="*/ 5655472 w 6128435"/>
              <a:gd name="connsiteY83-6106" fmla="*/ 3678877 h 6858000"/>
              <a:gd name="connsiteX84-6107" fmla="*/ 5680448 w 6128435"/>
              <a:gd name="connsiteY84-6108" fmla="*/ 3717760 h 6858000"/>
              <a:gd name="connsiteX85-6109" fmla="*/ 5683015 w 6128435"/>
              <a:gd name="connsiteY85-6110" fmla="*/ 3762025 h 6858000"/>
              <a:gd name="connsiteX86-6111" fmla="*/ 5696643 w 6128435"/>
              <a:gd name="connsiteY86-6112" fmla="*/ 3773888 h 6858000"/>
              <a:gd name="connsiteX87-6113" fmla="*/ 5699203 w 6128435"/>
              <a:gd name="connsiteY87-6114" fmla="*/ 3775823 h 6858000"/>
              <a:gd name="connsiteX88-6115" fmla="*/ 5704824 w 6128435"/>
              <a:gd name="connsiteY88-6116" fmla="*/ 3785966 h 6858000"/>
              <a:gd name="connsiteX89-6117" fmla="*/ 5712204 w 6128435"/>
              <a:gd name="connsiteY89-6118" fmla="*/ 3785830 h 6858000"/>
              <a:gd name="connsiteX90-6119" fmla="*/ 5724816 w 6128435"/>
              <a:gd name="connsiteY90-6120" fmla="*/ 3798949 h 6858000"/>
              <a:gd name="connsiteX91-6121" fmla="*/ 5733539 w 6128435"/>
              <a:gd name="connsiteY91-6122" fmla="*/ 3818457 h 6858000"/>
              <a:gd name="connsiteX92-6123" fmla="*/ 5768491 w 6128435"/>
              <a:gd name="connsiteY92-6124" fmla="*/ 3914399 h 6858000"/>
              <a:gd name="connsiteX93-6125" fmla="*/ 5793123 w 6128435"/>
              <a:gd name="connsiteY93-6126" fmla="*/ 3969952 h 6858000"/>
              <a:gd name="connsiteX94-6127" fmla="*/ 5808321 w 6128435"/>
              <a:gd name="connsiteY94-6128" fmla="*/ 3988153 h 6858000"/>
              <a:gd name="connsiteX95-6129" fmla="*/ 5825621 w 6128435"/>
              <a:gd name="connsiteY95-6130" fmla="*/ 4015525 h 6858000"/>
              <a:gd name="connsiteX96-6131" fmla="*/ 5860672 w 6128435"/>
              <a:gd name="connsiteY96-6132" fmla="*/ 4061579 h 6858000"/>
              <a:gd name="connsiteX97-6133" fmla="*/ 5872173 w 6128435"/>
              <a:gd name="connsiteY97-6134" fmla="*/ 4088497 h 6858000"/>
              <a:gd name="connsiteX98-6135" fmla="*/ 5883705 w 6128435"/>
              <a:gd name="connsiteY98-6136" fmla="*/ 4101899 h 6858000"/>
              <a:gd name="connsiteX99-6137" fmla="*/ 5885314 w 6128435"/>
              <a:gd name="connsiteY99-6138" fmla="*/ 4108387 h 6858000"/>
              <a:gd name="connsiteX100-6139" fmla="*/ 5894095 w 6128435"/>
              <a:gd name="connsiteY100-6140" fmla="*/ 4128857 h 6858000"/>
              <a:gd name="connsiteX101-6141" fmla="*/ 5898339 w 6128435"/>
              <a:gd name="connsiteY101-6142" fmla="*/ 4140800 h 6858000"/>
              <a:gd name="connsiteX102-6143" fmla="*/ 5899734 w 6128435"/>
              <a:gd name="connsiteY102-6144" fmla="*/ 4145632 h 6858000"/>
              <a:gd name="connsiteX103-6145" fmla="*/ 5897098 w 6128435"/>
              <a:gd name="connsiteY103-6146" fmla="*/ 4157819 h 6858000"/>
              <a:gd name="connsiteX104-6147" fmla="*/ 5903513 w 6128435"/>
              <a:gd name="connsiteY104-6148" fmla="*/ 4187661 h 6858000"/>
              <a:gd name="connsiteX105-6149" fmla="*/ 5917114 w 6128435"/>
              <a:gd name="connsiteY105-6150" fmla="*/ 4213096 h 6858000"/>
              <a:gd name="connsiteX106-6151" fmla="*/ 5921153 w 6128435"/>
              <a:gd name="connsiteY106-6152" fmla="*/ 4236222 h 6858000"/>
              <a:gd name="connsiteX107-6153" fmla="*/ 5924233 w 6128435"/>
              <a:gd name="connsiteY107-6154" fmla="*/ 4242060 h 6858000"/>
              <a:gd name="connsiteX108-6155" fmla="*/ 5928910 w 6128435"/>
              <a:gd name="connsiteY108-6156" fmla="*/ 4300973 h 6858000"/>
              <a:gd name="connsiteX109-6157" fmla="*/ 5939320 w 6128435"/>
              <a:gd name="connsiteY109-6158" fmla="*/ 4340435 h 6858000"/>
              <a:gd name="connsiteX110-6159" fmla="*/ 5946705 w 6128435"/>
              <a:gd name="connsiteY110-6160" fmla="*/ 4428051 h 6858000"/>
              <a:gd name="connsiteX111-6161" fmla="*/ 5949261 w 6128435"/>
              <a:gd name="connsiteY111-6162" fmla="*/ 4449185 h 6858000"/>
              <a:gd name="connsiteX112-6163" fmla="*/ 5957504 w 6128435"/>
              <a:gd name="connsiteY112-6164" fmla="*/ 4465911 h 6858000"/>
              <a:gd name="connsiteX113-6165" fmla="*/ 5964689 w 6128435"/>
              <a:gd name="connsiteY113-6166" fmla="*/ 4468532 h 6858000"/>
              <a:gd name="connsiteX114-6167" fmla="*/ 5967062 w 6128435"/>
              <a:gd name="connsiteY114-6168" fmla="*/ 4479923 h 6858000"/>
              <a:gd name="connsiteX115-6169" fmla="*/ 5968960 w 6128435"/>
              <a:gd name="connsiteY115-6170" fmla="*/ 4482655 h 6858000"/>
              <a:gd name="connsiteX116-6171" fmla="*/ 5978567 w 6128435"/>
              <a:gd name="connsiteY116-6172" fmla="*/ 4498605 h 6858000"/>
              <a:gd name="connsiteX117-6173" fmla="*/ 5980106 w 6128435"/>
              <a:gd name="connsiteY117-6174" fmla="*/ 4585087 h 6858000"/>
              <a:gd name="connsiteX118-6175" fmla="*/ 5998138 w 6128435"/>
              <a:gd name="connsiteY118-6176" fmla="*/ 4697518 h 6858000"/>
              <a:gd name="connsiteX119-6177" fmla="*/ 6013516 w 6128435"/>
              <a:gd name="connsiteY119-6178" fmla="*/ 4786619 h 6858000"/>
              <a:gd name="connsiteX120-6179" fmla="*/ 6025404 w 6128435"/>
              <a:gd name="connsiteY120-6180" fmla="*/ 4858148 h 6858000"/>
              <a:gd name="connsiteX121-6181" fmla="*/ 6007749 w 6128435"/>
              <a:gd name="connsiteY121-6182" fmla="*/ 4964715 h 6858000"/>
              <a:gd name="connsiteX122-6183" fmla="*/ 6005269 w 6128435"/>
              <a:gd name="connsiteY122-6184" fmla="*/ 5150567 h 6858000"/>
              <a:gd name="connsiteX123-6185" fmla="*/ 6001127 w 6128435"/>
              <a:gd name="connsiteY123-6186" fmla="*/ 5164609 h 6858000"/>
              <a:gd name="connsiteX124-6187" fmla="*/ 5996647 w 6128435"/>
              <a:gd name="connsiteY124-6188" fmla="*/ 5185640 h 6858000"/>
              <a:gd name="connsiteX125-6189" fmla="*/ 5998514 w 6128435"/>
              <a:gd name="connsiteY125-6190" fmla="*/ 5189673 h 6858000"/>
              <a:gd name="connsiteX126-6191" fmla="*/ 5995970 w 6128435"/>
              <a:gd name="connsiteY126-6192" fmla="*/ 5221547 h 6858000"/>
              <a:gd name="connsiteX127-6193" fmla="*/ 5997218 w 6128435"/>
              <a:gd name="connsiteY127-6194" fmla="*/ 5222031 h 6858000"/>
              <a:gd name="connsiteX128-6195" fmla="*/ 6002116 w 6128435"/>
              <a:gd name="connsiteY128-6196" fmla="*/ 5231223 h 6858000"/>
              <a:gd name="connsiteX129-6197" fmla="*/ 6008541 w 6128435"/>
              <a:gd name="connsiteY129-6198" fmla="*/ 5248680 h 6858000"/>
              <a:gd name="connsiteX130-6199" fmla="*/ 6039260 w 6128435"/>
              <a:gd name="connsiteY130-6200" fmla="*/ 5289518 h 6858000"/>
              <a:gd name="connsiteX131-6201" fmla="*/ 6036748 w 6128435"/>
              <a:gd name="connsiteY131-6202" fmla="*/ 5322752 h 6858000"/>
              <a:gd name="connsiteX132-6203" fmla="*/ 6036943 w 6128435"/>
              <a:gd name="connsiteY132-6204" fmla="*/ 5329480 h 6858000"/>
              <a:gd name="connsiteX133-6205" fmla="*/ 6037236 w 6128435"/>
              <a:gd name="connsiteY133-6206" fmla="*/ 5329634 h 6858000"/>
              <a:gd name="connsiteX134-6207" fmla="*/ 6038019 w 6128435"/>
              <a:gd name="connsiteY134-6208" fmla="*/ 5336764 h 6858000"/>
              <a:gd name="connsiteX135-6209" fmla="*/ 6037298 w 6128435"/>
              <a:gd name="connsiteY135-6210" fmla="*/ 5341753 h 6858000"/>
              <a:gd name="connsiteX136-6211" fmla="*/ 6037677 w 6128435"/>
              <a:gd name="connsiteY136-6212" fmla="*/ 5354807 h 6858000"/>
              <a:gd name="connsiteX137-6213" fmla="*/ 6039728 w 6128435"/>
              <a:gd name="connsiteY137-6214" fmla="*/ 5359416 h 6858000"/>
              <a:gd name="connsiteX138-6215" fmla="*/ 6043311 w 6128435"/>
              <a:gd name="connsiteY138-6216" fmla="*/ 5361407 h 6858000"/>
              <a:gd name="connsiteX139-6217" fmla="*/ 6042954 w 6128435"/>
              <a:gd name="connsiteY139-6218" fmla="*/ 5362576 h 6858000"/>
              <a:gd name="connsiteX140-6219" fmla="*/ 6053435 w 6128435"/>
              <a:gd name="connsiteY140-6220" fmla="*/ 5387547 h 6858000"/>
              <a:gd name="connsiteX141-6221" fmla="*/ 6065933 w 6128435"/>
              <a:gd name="connsiteY141-6222" fmla="*/ 5443002 h 6858000"/>
              <a:gd name="connsiteX142-6223" fmla="*/ 6068640 w 6128435"/>
              <a:gd name="connsiteY142-6224" fmla="*/ 5474503 h 6858000"/>
              <a:gd name="connsiteX143-6225" fmla="*/ 6080922 w 6128435"/>
              <a:gd name="connsiteY143-6226" fmla="*/ 5561070 h 6858000"/>
              <a:gd name="connsiteX144-6227" fmla="*/ 6096949 w 6128435"/>
              <a:gd name="connsiteY144-6228" fmla="*/ 5648179 h 6858000"/>
              <a:gd name="connsiteX145-6229" fmla="*/ 6125703 w 6128435"/>
              <a:gd name="connsiteY145-6230" fmla="*/ 5692894 h 6858000"/>
              <a:gd name="connsiteX146-6231" fmla="*/ 6126670 w 6128435"/>
              <a:gd name="connsiteY146-6232" fmla="*/ 5697882 h 6858000"/>
              <a:gd name="connsiteX147-6233" fmla="*/ 6124061 w 6128435"/>
              <a:gd name="connsiteY147-6234" fmla="*/ 5710294 h 6858000"/>
              <a:gd name="connsiteX148-6235" fmla="*/ 6122213 w 6128435"/>
              <a:gd name="connsiteY148-6236" fmla="*/ 5714762 h 6858000"/>
              <a:gd name="connsiteX149-6237" fmla="*/ 6121353 w 6128435"/>
              <a:gd name="connsiteY149-6238" fmla="*/ 5721725 h 6858000"/>
              <a:gd name="connsiteX150-6239" fmla="*/ 6121607 w 6128435"/>
              <a:gd name="connsiteY150-6240" fmla="*/ 5721959 h 6858000"/>
              <a:gd name="connsiteX151-6241" fmla="*/ 6120262 w 6128435"/>
              <a:gd name="connsiteY151-6242" fmla="*/ 5728358 h 6858000"/>
              <a:gd name="connsiteX152-6243" fmla="*/ 6110194 w 6128435"/>
              <a:gd name="connsiteY152-6244" fmla="*/ 5758853 h 6858000"/>
              <a:gd name="connsiteX153-6245" fmla="*/ 6127519 w 6128435"/>
              <a:gd name="connsiteY153-6246" fmla="*/ 5865775 h 6858000"/>
              <a:gd name="connsiteX154-6247" fmla="*/ 6128435 w 6128435"/>
              <a:gd name="connsiteY154-6248" fmla="*/ 5870164 h 6858000"/>
              <a:gd name="connsiteX155-6249" fmla="*/ 6119217 w 6128435"/>
              <a:gd name="connsiteY155-6250" fmla="*/ 5888542 h 6858000"/>
              <a:gd name="connsiteX156-6251" fmla="*/ 6115966 w 6128435"/>
              <a:gd name="connsiteY156-6252" fmla="*/ 5898387 h 6858000"/>
              <a:gd name="connsiteX157-6253" fmla="*/ 6111924 w 6128435"/>
              <a:gd name="connsiteY157-6254" fmla="*/ 5900444 h 6858000"/>
              <a:gd name="connsiteX158-6255" fmla="*/ 6108716 w 6128435"/>
              <a:gd name="connsiteY158-6256" fmla="*/ 5915345 h 6858000"/>
              <a:gd name="connsiteX159-6257" fmla="*/ 6109524 w 6128435"/>
              <a:gd name="connsiteY159-6258" fmla="*/ 5917328 h 6858000"/>
              <a:gd name="connsiteX160-6259" fmla="*/ 6102493 w 6128435"/>
              <a:gd name="connsiteY160-6260" fmla="*/ 5928602 h 6858000"/>
              <a:gd name="connsiteX161-6261" fmla="*/ 6056863 w 6128435"/>
              <a:gd name="connsiteY161-6262" fmla="*/ 6000643 h 6858000"/>
              <a:gd name="connsiteX162-6263" fmla="*/ 6045436 w 6128435"/>
              <a:gd name="connsiteY162-6264" fmla="*/ 6124480 h 6858000"/>
              <a:gd name="connsiteX163-6265" fmla="*/ 6030489 w 6128435"/>
              <a:gd name="connsiteY163-6266" fmla="*/ 6317666 h 6858000"/>
              <a:gd name="connsiteX164-6267" fmla="*/ 6007492 w 6128435"/>
              <a:gd name="connsiteY164-6268" fmla="*/ 6440818 h 6858000"/>
              <a:gd name="connsiteX165-6269" fmla="*/ 6009467 w 6128435"/>
              <a:gd name="connsiteY165-6270" fmla="*/ 6487076 h 6858000"/>
              <a:gd name="connsiteX166-6271" fmla="*/ 5995064 w 6128435"/>
              <a:gd name="connsiteY166-6272" fmla="*/ 6540791 h 6858000"/>
              <a:gd name="connsiteX167-6273" fmla="*/ 5996309 w 6128435"/>
              <a:gd name="connsiteY167-6274" fmla="*/ 6543961 h 6858000"/>
              <a:gd name="connsiteX168-6275" fmla="*/ 5996048 w 6128435"/>
              <a:gd name="connsiteY168-6276" fmla="*/ 6555444 h 6858000"/>
              <a:gd name="connsiteX169-6277" fmla="*/ 6002524 w 6128435"/>
              <a:gd name="connsiteY169-6278" fmla="*/ 6560188 h 6858000"/>
              <a:gd name="connsiteX170-6279" fmla="*/ 6006823 w 6128435"/>
              <a:gd name="connsiteY170-6280" fmla="*/ 6578546 h 6858000"/>
              <a:gd name="connsiteX171-6281" fmla="*/ 6004510 w 6128435"/>
              <a:gd name="connsiteY171-6282" fmla="*/ 6599256 h 6858000"/>
              <a:gd name="connsiteX172-6283" fmla="*/ 5986207 w 6128435"/>
              <a:gd name="connsiteY172-6284" fmla="*/ 6695855 h 6858000"/>
              <a:gd name="connsiteX173-6285" fmla="*/ 5979428 w 6128435"/>
              <a:gd name="connsiteY173-6286" fmla="*/ 6754678 h 6858000"/>
              <a:gd name="connsiteX174-6287" fmla="*/ 5983398 w 6128435"/>
              <a:gd name="connsiteY174-6288" fmla="*/ 6778641 h 6858000"/>
              <a:gd name="connsiteX175-6289" fmla="*/ 5984543 w 6128435"/>
              <a:gd name="connsiteY175-6290" fmla="*/ 6811016 h 6858000"/>
              <a:gd name="connsiteX176-6291" fmla="*/ 5981802 w 6128435"/>
              <a:gd name="connsiteY176-6292" fmla="*/ 6838578 h 6858000"/>
              <a:gd name="connsiteX177-6293" fmla="*/ 5979671 w 6128435"/>
              <a:gd name="connsiteY177-6294" fmla="*/ 6858000 h 6858000"/>
              <a:gd name="connsiteX178-6295" fmla="*/ 0 w 6128435"/>
              <a:gd name="connsiteY178-6296" fmla="*/ 6858000 h 6858000"/>
              <a:gd name="connsiteX179-6297" fmla="*/ 0 w 6128435"/>
              <a:gd name="connsiteY179-6298" fmla="*/ 0 h 6858000"/>
              <a:gd name="connsiteX0-6299" fmla="*/ 0 w 6128435"/>
              <a:gd name="connsiteY0-6300" fmla="*/ 0 h 6858000"/>
              <a:gd name="connsiteX1-6301" fmla="*/ 4965888 w 6128435"/>
              <a:gd name="connsiteY1-6302" fmla="*/ 0 h 6858000"/>
              <a:gd name="connsiteX2-6303" fmla="*/ 4967767 w 6128435"/>
              <a:gd name="connsiteY2-6304" fmla="*/ 7930 h 6858000"/>
              <a:gd name="connsiteX3-6305" fmla="*/ 4979444 w 6128435"/>
              <a:gd name="connsiteY3-6306" fmla="*/ 43921 h 6858000"/>
              <a:gd name="connsiteX4-6307" fmla="*/ 5021173 w 6128435"/>
              <a:gd name="connsiteY4-6308" fmla="*/ 123738 h 6858000"/>
              <a:gd name="connsiteX5-6309" fmla="*/ 5075458 w 6128435"/>
              <a:gd name="connsiteY5-6310" fmla="*/ 264355 h 6858000"/>
              <a:gd name="connsiteX6-6311" fmla="*/ 5081175 w 6128435"/>
              <a:gd name="connsiteY6-6312" fmla="*/ 277448 h 6858000"/>
              <a:gd name="connsiteX7-6313" fmla="*/ 5097011 w 6128435"/>
              <a:gd name="connsiteY7-6314" fmla="*/ 355616 h 6858000"/>
              <a:gd name="connsiteX8-6315" fmla="*/ 5130982 w 6128435"/>
              <a:gd name="connsiteY8-6316" fmla="*/ 412030 h 6858000"/>
              <a:gd name="connsiteX9-6317" fmla="*/ 5153000 w 6128435"/>
              <a:gd name="connsiteY9-6318" fmla="*/ 507134 h 6858000"/>
              <a:gd name="connsiteX10-6319" fmla="*/ 5171282 w 6128435"/>
              <a:gd name="connsiteY10-6320" fmla="*/ 602071 h 6858000"/>
              <a:gd name="connsiteX11-6321" fmla="*/ 5176196 w 6128435"/>
              <a:gd name="connsiteY11-6322" fmla="*/ 636822 h 6858000"/>
              <a:gd name="connsiteX12-6323" fmla="*/ 5201957 w 6128435"/>
              <a:gd name="connsiteY12-6324" fmla="*/ 736835 h 6858000"/>
              <a:gd name="connsiteX13-6325" fmla="*/ 5185452 w 6128435"/>
              <a:gd name="connsiteY13-6326" fmla="*/ 745392 h 6858000"/>
              <a:gd name="connsiteX14-6327" fmla="*/ 5189051 w 6128435"/>
              <a:gd name="connsiteY14-6328" fmla="*/ 782518 h 6858000"/>
              <a:gd name="connsiteX15-6329" fmla="*/ 5210428 w 6128435"/>
              <a:gd name="connsiteY15-6330" fmla="*/ 815772 h 6858000"/>
              <a:gd name="connsiteX16-6331" fmla="*/ 5221088 w 6128435"/>
              <a:gd name="connsiteY16-6332" fmla="*/ 860193 h 6858000"/>
              <a:gd name="connsiteX17-6333" fmla="*/ 5227653 w 6128435"/>
              <a:gd name="connsiteY17-6334" fmla="*/ 886709 h 6858000"/>
              <a:gd name="connsiteX18-6335" fmla="*/ 5230806 w 6128435"/>
              <a:gd name="connsiteY18-6336" fmla="*/ 961354 h 6858000"/>
              <a:gd name="connsiteX19-6337" fmla="*/ 5201018 w 6128435"/>
              <a:gd name="connsiteY19-6338" fmla="*/ 1095027 h 6858000"/>
              <a:gd name="connsiteX20-6339" fmla="*/ 5202153 w 6128435"/>
              <a:gd name="connsiteY20-6340" fmla="*/ 1133224 h 6858000"/>
              <a:gd name="connsiteX21-6341" fmla="*/ 5207370 w 6128435"/>
              <a:gd name="connsiteY21-6342" fmla="*/ 1138097 h 6858000"/>
              <a:gd name="connsiteX22-6343" fmla="*/ 5189234 w 6128435"/>
              <a:gd name="connsiteY22-6344" fmla="*/ 1193495 h 6858000"/>
              <a:gd name="connsiteX23-6345" fmla="*/ 5202769 w 6128435"/>
              <a:gd name="connsiteY23-6346" fmla="*/ 1269450 h 6858000"/>
              <a:gd name="connsiteX24-6347" fmla="*/ 5225968 w 6128435"/>
              <a:gd name="connsiteY24-6348" fmla="*/ 1357994 h 6858000"/>
              <a:gd name="connsiteX25-6349" fmla="*/ 5233819 w 6128435"/>
              <a:gd name="connsiteY25-6350" fmla="*/ 1380922 h 6858000"/>
              <a:gd name="connsiteX26-6351" fmla="*/ 5237226 w 6128435"/>
              <a:gd name="connsiteY26-6352" fmla="*/ 1441327 h 6858000"/>
              <a:gd name="connsiteX27-6353" fmla="*/ 5244434 w 6128435"/>
              <a:gd name="connsiteY27-6354" fmla="*/ 1580810 h 6858000"/>
              <a:gd name="connsiteX28-6355" fmla="*/ 5251453 w 6128435"/>
              <a:gd name="connsiteY28-6356" fmla="*/ 1583934 h 6858000"/>
              <a:gd name="connsiteX29-6357" fmla="*/ 5253136 w 6128435"/>
              <a:gd name="connsiteY29-6358" fmla="*/ 1595457 h 6858000"/>
              <a:gd name="connsiteX30-6359" fmla="*/ 5254863 w 6128435"/>
              <a:gd name="connsiteY30-6360" fmla="*/ 1598311 h 6858000"/>
              <a:gd name="connsiteX31-6361" fmla="*/ 5263491 w 6128435"/>
              <a:gd name="connsiteY31-6362" fmla="*/ 1642938 h 6858000"/>
              <a:gd name="connsiteX32-6363" fmla="*/ 5261314 w 6128435"/>
              <a:gd name="connsiteY32-6364" fmla="*/ 1689177 h 6858000"/>
              <a:gd name="connsiteX33-6365" fmla="*/ 5259788 w 6128435"/>
              <a:gd name="connsiteY33-6366" fmla="*/ 1768516 h 6858000"/>
              <a:gd name="connsiteX34-6367" fmla="*/ 5272526 w 6128435"/>
              <a:gd name="connsiteY34-6368" fmla="*/ 1936940 h 6858000"/>
              <a:gd name="connsiteX35-6369" fmla="*/ 5252592 w 6128435"/>
              <a:gd name="connsiteY35-6370" fmla="*/ 2092210 h 6858000"/>
              <a:gd name="connsiteX36-6371" fmla="*/ 5264303 w 6128435"/>
              <a:gd name="connsiteY36-6372" fmla="*/ 2225157 h 6858000"/>
              <a:gd name="connsiteX37-6373" fmla="*/ 5254949 w 6128435"/>
              <a:gd name="connsiteY37-6374" fmla="*/ 2236160 h 6858000"/>
              <a:gd name="connsiteX38-6375" fmla="*/ 5250104 w 6128435"/>
              <a:gd name="connsiteY38-6376" fmla="*/ 2249166 h 6858000"/>
              <a:gd name="connsiteX39-6377" fmla="*/ 5251214 w 6128435"/>
              <a:gd name="connsiteY39-6378" fmla="*/ 2250944 h 6858000"/>
              <a:gd name="connsiteX40-6379" fmla="*/ 5250644 w 6128435"/>
              <a:gd name="connsiteY40-6380" fmla="*/ 2266619 h 6858000"/>
              <a:gd name="connsiteX41-6381" fmla="*/ 5247111 w 6128435"/>
              <a:gd name="connsiteY41-6382" fmla="*/ 2269679 h 6858000"/>
              <a:gd name="connsiteX42-6383" fmla="*/ 5245653 w 6128435"/>
              <a:gd name="connsiteY42-6384" fmla="*/ 2280317 h 6858000"/>
              <a:gd name="connsiteX43-6385" fmla="*/ 5239901 w 6128435"/>
              <a:gd name="connsiteY43-6386" fmla="*/ 2300961 h 6858000"/>
              <a:gd name="connsiteX44-6387" fmla="*/ 5241522 w 6128435"/>
              <a:gd name="connsiteY44-6388" fmla="*/ 2305114 h 6858000"/>
              <a:gd name="connsiteX45-6389" fmla="*/ 5237050 w 6128435"/>
              <a:gd name="connsiteY45-6390" fmla="*/ 2336703 h 6858000"/>
              <a:gd name="connsiteX46-6391" fmla="*/ 5238267 w 6128435"/>
              <a:gd name="connsiteY46-6392" fmla="*/ 2337277 h 6858000"/>
              <a:gd name="connsiteX47-6393" fmla="*/ 5271650 w 6128435"/>
              <a:gd name="connsiteY47-6394" fmla="*/ 2440467 h 6858000"/>
              <a:gd name="connsiteX48-6395" fmla="*/ 5271438 w 6128435"/>
              <a:gd name="connsiteY48-6396" fmla="*/ 2447186 h 6858000"/>
              <a:gd name="connsiteX49-6397" fmla="*/ 5271722 w 6128435"/>
              <a:gd name="connsiteY49-6398" fmla="*/ 2447359 h 6858000"/>
              <a:gd name="connsiteX50-6399" fmla="*/ 5272069 w 6128435"/>
              <a:gd name="connsiteY50-6400" fmla="*/ 2454523 h 6858000"/>
              <a:gd name="connsiteX51-6401" fmla="*/ 5271049 w 6128435"/>
              <a:gd name="connsiteY51-6402" fmla="*/ 2459442 h 6858000"/>
              <a:gd name="connsiteX52-6403" fmla="*/ 5307538 w 6128435"/>
              <a:gd name="connsiteY52-6404" fmla="*/ 2514685 h 6858000"/>
              <a:gd name="connsiteX53-6405" fmla="*/ 5337604 w 6128435"/>
              <a:gd name="connsiteY53-6406" fmla="*/ 2597632 h 6858000"/>
              <a:gd name="connsiteX54-6407" fmla="*/ 5407503 w 6128435"/>
              <a:gd name="connsiteY54-6408" fmla="*/ 2786290 h 6858000"/>
              <a:gd name="connsiteX55-6409" fmla="*/ 5407356 w 6128435"/>
              <a:gd name="connsiteY55-6410" fmla="*/ 2787545 h 6858000"/>
              <a:gd name="connsiteX56-6411" fmla="*/ 5411130 w 6128435"/>
              <a:gd name="connsiteY56-6412" fmla="*/ 2788640 h 6858000"/>
              <a:gd name="connsiteX57-6413" fmla="*/ 5416439 w 6128435"/>
              <a:gd name="connsiteY57-6414" fmla="*/ 2805666 h 6858000"/>
              <a:gd name="connsiteX58-6415" fmla="*/ 5416589 w 6128435"/>
              <a:gd name="connsiteY58-6416" fmla="*/ 2810822 h 6858000"/>
              <a:gd name="connsiteX59-6417" fmla="*/ 5418542 w 6128435"/>
              <a:gd name="connsiteY59-6418" fmla="*/ 2817745 h 6858000"/>
              <a:gd name="connsiteX60-6419" fmla="*/ 5418847 w 6128435"/>
              <a:gd name="connsiteY60-6420" fmla="*/ 2817825 h 6858000"/>
              <a:gd name="connsiteX61-6421" fmla="*/ 5423364 w 6128435"/>
              <a:gd name="connsiteY61-6422" fmla="*/ 2858292 h 6858000"/>
              <a:gd name="connsiteX62-6423" fmla="*/ 5479298 w 6128435"/>
              <a:gd name="connsiteY62-6424" fmla="*/ 2947791 h 6858000"/>
              <a:gd name="connsiteX63-6425" fmla="*/ 5481770 w 6128435"/>
              <a:gd name="connsiteY63-6426" fmla="*/ 2951352 h 6858000"/>
              <a:gd name="connsiteX64-6427" fmla="*/ 5481013 w 6128435"/>
              <a:gd name="connsiteY64-6428" fmla="*/ 2973461 h 6858000"/>
              <a:gd name="connsiteX65-6429" fmla="*/ 5482045 w 6128435"/>
              <a:gd name="connsiteY65-6430" fmla="*/ 2984371 h 6858000"/>
              <a:gd name="connsiteX66-6431" fmla="*/ 5479405 w 6128435"/>
              <a:gd name="connsiteY66-6432" fmla="*/ 2988507 h 6858000"/>
              <a:gd name="connsiteX67-6433" fmla="*/ 5482415 w 6128435"/>
              <a:gd name="connsiteY67-6434" fmla="*/ 3004079 h 6858000"/>
              <a:gd name="connsiteX68-6435" fmla="*/ 5483865 w 6128435"/>
              <a:gd name="connsiteY68-6436" fmla="*/ 3005467 h 6858000"/>
              <a:gd name="connsiteX69-6437" fmla="*/ 5482236 w 6128435"/>
              <a:gd name="connsiteY69-6438" fmla="*/ 3019791 h 6858000"/>
              <a:gd name="connsiteX70-6439" fmla="*/ 5475895 w 6128435"/>
              <a:gd name="connsiteY70-6440" fmla="*/ 3033578 h 6858000"/>
              <a:gd name="connsiteX71-6441" fmla="*/ 5477595 w 6128435"/>
              <a:gd name="connsiteY71-6442" fmla="*/ 3250534 h 6858000"/>
              <a:gd name="connsiteX72-6443" fmla="*/ 5532836 w 6128435"/>
              <a:gd name="connsiteY72-6444" fmla="*/ 3353840 h 6858000"/>
              <a:gd name="connsiteX73-6445" fmla="*/ 5561229 w 6128435"/>
              <a:gd name="connsiteY73-6446" fmla="*/ 3395784 h 6858000"/>
              <a:gd name="connsiteX74-6447" fmla="*/ 5589758 w 6128435"/>
              <a:gd name="connsiteY74-6448" fmla="*/ 3506453 h 6858000"/>
              <a:gd name="connsiteX75-6449" fmla="*/ 5596144 w 6128435"/>
              <a:gd name="connsiteY75-6450" fmla="*/ 3534624 h 6858000"/>
              <a:gd name="connsiteX76-6451" fmla="*/ 5597750 w 6128435"/>
              <a:gd name="connsiteY76-6452" fmla="*/ 3534129 h 6858000"/>
              <a:gd name="connsiteX77-6453" fmla="*/ 5599700 w 6128435"/>
              <a:gd name="connsiteY77-6454" fmla="*/ 3547221 h 6858000"/>
              <a:gd name="connsiteX78-6455" fmla="*/ 5615031 w 6128435"/>
              <a:gd name="connsiteY78-6456" fmla="*/ 3557482 h 6858000"/>
              <a:gd name="connsiteX79-6457" fmla="*/ 5618377 w 6128435"/>
              <a:gd name="connsiteY79-6458" fmla="*/ 3588431 h 6858000"/>
              <a:gd name="connsiteX80-6459" fmla="*/ 5612155 w 6128435"/>
              <a:gd name="connsiteY80-6460" fmla="*/ 3589869 h 6858000"/>
              <a:gd name="connsiteX81-6461" fmla="*/ 5620843 w 6128435"/>
              <a:gd name="connsiteY81-6462" fmla="*/ 3606745 h 6858000"/>
              <a:gd name="connsiteX82-6463" fmla="*/ 5655472 w 6128435"/>
              <a:gd name="connsiteY82-6464" fmla="*/ 3678877 h 6858000"/>
              <a:gd name="connsiteX83-6465" fmla="*/ 5680448 w 6128435"/>
              <a:gd name="connsiteY83-6466" fmla="*/ 3717760 h 6858000"/>
              <a:gd name="connsiteX84-6467" fmla="*/ 5683015 w 6128435"/>
              <a:gd name="connsiteY84-6468" fmla="*/ 3762025 h 6858000"/>
              <a:gd name="connsiteX85-6469" fmla="*/ 5696643 w 6128435"/>
              <a:gd name="connsiteY85-6470" fmla="*/ 3773888 h 6858000"/>
              <a:gd name="connsiteX86-6471" fmla="*/ 5699203 w 6128435"/>
              <a:gd name="connsiteY86-6472" fmla="*/ 3775823 h 6858000"/>
              <a:gd name="connsiteX87-6473" fmla="*/ 5704824 w 6128435"/>
              <a:gd name="connsiteY87-6474" fmla="*/ 3785966 h 6858000"/>
              <a:gd name="connsiteX88-6475" fmla="*/ 5712204 w 6128435"/>
              <a:gd name="connsiteY88-6476" fmla="*/ 3785830 h 6858000"/>
              <a:gd name="connsiteX89-6477" fmla="*/ 5724816 w 6128435"/>
              <a:gd name="connsiteY89-6478" fmla="*/ 3798949 h 6858000"/>
              <a:gd name="connsiteX90-6479" fmla="*/ 5733539 w 6128435"/>
              <a:gd name="connsiteY90-6480" fmla="*/ 3818457 h 6858000"/>
              <a:gd name="connsiteX91-6481" fmla="*/ 5768491 w 6128435"/>
              <a:gd name="connsiteY91-6482" fmla="*/ 3914399 h 6858000"/>
              <a:gd name="connsiteX92-6483" fmla="*/ 5793123 w 6128435"/>
              <a:gd name="connsiteY92-6484" fmla="*/ 3969952 h 6858000"/>
              <a:gd name="connsiteX93-6485" fmla="*/ 5808321 w 6128435"/>
              <a:gd name="connsiteY93-6486" fmla="*/ 3988153 h 6858000"/>
              <a:gd name="connsiteX94-6487" fmla="*/ 5825621 w 6128435"/>
              <a:gd name="connsiteY94-6488" fmla="*/ 4015525 h 6858000"/>
              <a:gd name="connsiteX95-6489" fmla="*/ 5860672 w 6128435"/>
              <a:gd name="connsiteY95-6490" fmla="*/ 4061579 h 6858000"/>
              <a:gd name="connsiteX96-6491" fmla="*/ 5872173 w 6128435"/>
              <a:gd name="connsiteY96-6492" fmla="*/ 4088497 h 6858000"/>
              <a:gd name="connsiteX97-6493" fmla="*/ 5883705 w 6128435"/>
              <a:gd name="connsiteY97-6494" fmla="*/ 4101899 h 6858000"/>
              <a:gd name="connsiteX98-6495" fmla="*/ 5885314 w 6128435"/>
              <a:gd name="connsiteY98-6496" fmla="*/ 4108387 h 6858000"/>
              <a:gd name="connsiteX99-6497" fmla="*/ 5894095 w 6128435"/>
              <a:gd name="connsiteY99-6498" fmla="*/ 4128857 h 6858000"/>
              <a:gd name="connsiteX100-6499" fmla="*/ 5898339 w 6128435"/>
              <a:gd name="connsiteY100-6500" fmla="*/ 4140800 h 6858000"/>
              <a:gd name="connsiteX101-6501" fmla="*/ 5899734 w 6128435"/>
              <a:gd name="connsiteY101-6502" fmla="*/ 4145632 h 6858000"/>
              <a:gd name="connsiteX102-6503" fmla="*/ 5897098 w 6128435"/>
              <a:gd name="connsiteY102-6504" fmla="*/ 4157819 h 6858000"/>
              <a:gd name="connsiteX103-6505" fmla="*/ 5903513 w 6128435"/>
              <a:gd name="connsiteY103-6506" fmla="*/ 4187661 h 6858000"/>
              <a:gd name="connsiteX104-6507" fmla="*/ 5917114 w 6128435"/>
              <a:gd name="connsiteY104-6508" fmla="*/ 4213096 h 6858000"/>
              <a:gd name="connsiteX105-6509" fmla="*/ 5921153 w 6128435"/>
              <a:gd name="connsiteY105-6510" fmla="*/ 4236222 h 6858000"/>
              <a:gd name="connsiteX106-6511" fmla="*/ 5924233 w 6128435"/>
              <a:gd name="connsiteY106-6512" fmla="*/ 4242060 h 6858000"/>
              <a:gd name="connsiteX107-6513" fmla="*/ 5928910 w 6128435"/>
              <a:gd name="connsiteY107-6514" fmla="*/ 4300973 h 6858000"/>
              <a:gd name="connsiteX108-6515" fmla="*/ 5939320 w 6128435"/>
              <a:gd name="connsiteY108-6516" fmla="*/ 4340435 h 6858000"/>
              <a:gd name="connsiteX109-6517" fmla="*/ 5946705 w 6128435"/>
              <a:gd name="connsiteY109-6518" fmla="*/ 4428051 h 6858000"/>
              <a:gd name="connsiteX110-6519" fmla="*/ 5949261 w 6128435"/>
              <a:gd name="connsiteY110-6520" fmla="*/ 4449185 h 6858000"/>
              <a:gd name="connsiteX111-6521" fmla="*/ 5957504 w 6128435"/>
              <a:gd name="connsiteY111-6522" fmla="*/ 4465911 h 6858000"/>
              <a:gd name="connsiteX112-6523" fmla="*/ 5964689 w 6128435"/>
              <a:gd name="connsiteY112-6524" fmla="*/ 4468532 h 6858000"/>
              <a:gd name="connsiteX113-6525" fmla="*/ 5967062 w 6128435"/>
              <a:gd name="connsiteY113-6526" fmla="*/ 4479923 h 6858000"/>
              <a:gd name="connsiteX114-6527" fmla="*/ 5968960 w 6128435"/>
              <a:gd name="connsiteY114-6528" fmla="*/ 4482655 h 6858000"/>
              <a:gd name="connsiteX115-6529" fmla="*/ 5978567 w 6128435"/>
              <a:gd name="connsiteY115-6530" fmla="*/ 4498605 h 6858000"/>
              <a:gd name="connsiteX116-6531" fmla="*/ 5980106 w 6128435"/>
              <a:gd name="connsiteY116-6532" fmla="*/ 4585087 h 6858000"/>
              <a:gd name="connsiteX117-6533" fmla="*/ 5998138 w 6128435"/>
              <a:gd name="connsiteY117-6534" fmla="*/ 4697518 h 6858000"/>
              <a:gd name="connsiteX118-6535" fmla="*/ 6013516 w 6128435"/>
              <a:gd name="connsiteY118-6536" fmla="*/ 4786619 h 6858000"/>
              <a:gd name="connsiteX119-6537" fmla="*/ 6025404 w 6128435"/>
              <a:gd name="connsiteY119-6538" fmla="*/ 4858148 h 6858000"/>
              <a:gd name="connsiteX120-6539" fmla="*/ 6007749 w 6128435"/>
              <a:gd name="connsiteY120-6540" fmla="*/ 4964715 h 6858000"/>
              <a:gd name="connsiteX121-6541" fmla="*/ 6005269 w 6128435"/>
              <a:gd name="connsiteY121-6542" fmla="*/ 5150567 h 6858000"/>
              <a:gd name="connsiteX122-6543" fmla="*/ 6001127 w 6128435"/>
              <a:gd name="connsiteY122-6544" fmla="*/ 5164609 h 6858000"/>
              <a:gd name="connsiteX123-6545" fmla="*/ 5996647 w 6128435"/>
              <a:gd name="connsiteY123-6546" fmla="*/ 5185640 h 6858000"/>
              <a:gd name="connsiteX124-6547" fmla="*/ 5998514 w 6128435"/>
              <a:gd name="connsiteY124-6548" fmla="*/ 5189673 h 6858000"/>
              <a:gd name="connsiteX125-6549" fmla="*/ 5995970 w 6128435"/>
              <a:gd name="connsiteY125-6550" fmla="*/ 5221547 h 6858000"/>
              <a:gd name="connsiteX126-6551" fmla="*/ 5997218 w 6128435"/>
              <a:gd name="connsiteY126-6552" fmla="*/ 5222031 h 6858000"/>
              <a:gd name="connsiteX127-6553" fmla="*/ 6002116 w 6128435"/>
              <a:gd name="connsiteY127-6554" fmla="*/ 5231223 h 6858000"/>
              <a:gd name="connsiteX128-6555" fmla="*/ 6008541 w 6128435"/>
              <a:gd name="connsiteY128-6556" fmla="*/ 5248680 h 6858000"/>
              <a:gd name="connsiteX129-6557" fmla="*/ 6039260 w 6128435"/>
              <a:gd name="connsiteY129-6558" fmla="*/ 5289518 h 6858000"/>
              <a:gd name="connsiteX130-6559" fmla="*/ 6036748 w 6128435"/>
              <a:gd name="connsiteY130-6560" fmla="*/ 5322752 h 6858000"/>
              <a:gd name="connsiteX131-6561" fmla="*/ 6036943 w 6128435"/>
              <a:gd name="connsiteY131-6562" fmla="*/ 5329480 h 6858000"/>
              <a:gd name="connsiteX132-6563" fmla="*/ 6037236 w 6128435"/>
              <a:gd name="connsiteY132-6564" fmla="*/ 5329634 h 6858000"/>
              <a:gd name="connsiteX133-6565" fmla="*/ 6038019 w 6128435"/>
              <a:gd name="connsiteY133-6566" fmla="*/ 5336764 h 6858000"/>
              <a:gd name="connsiteX134-6567" fmla="*/ 6037298 w 6128435"/>
              <a:gd name="connsiteY134-6568" fmla="*/ 5341753 h 6858000"/>
              <a:gd name="connsiteX135-6569" fmla="*/ 6037677 w 6128435"/>
              <a:gd name="connsiteY135-6570" fmla="*/ 5354807 h 6858000"/>
              <a:gd name="connsiteX136-6571" fmla="*/ 6039728 w 6128435"/>
              <a:gd name="connsiteY136-6572" fmla="*/ 5359416 h 6858000"/>
              <a:gd name="connsiteX137-6573" fmla="*/ 6043311 w 6128435"/>
              <a:gd name="connsiteY137-6574" fmla="*/ 5361407 h 6858000"/>
              <a:gd name="connsiteX138-6575" fmla="*/ 6042954 w 6128435"/>
              <a:gd name="connsiteY138-6576" fmla="*/ 5362576 h 6858000"/>
              <a:gd name="connsiteX139-6577" fmla="*/ 6053435 w 6128435"/>
              <a:gd name="connsiteY139-6578" fmla="*/ 5387547 h 6858000"/>
              <a:gd name="connsiteX140-6579" fmla="*/ 6065933 w 6128435"/>
              <a:gd name="connsiteY140-6580" fmla="*/ 5443002 h 6858000"/>
              <a:gd name="connsiteX141-6581" fmla="*/ 6068640 w 6128435"/>
              <a:gd name="connsiteY141-6582" fmla="*/ 5474503 h 6858000"/>
              <a:gd name="connsiteX142-6583" fmla="*/ 6080922 w 6128435"/>
              <a:gd name="connsiteY142-6584" fmla="*/ 5561070 h 6858000"/>
              <a:gd name="connsiteX143-6585" fmla="*/ 6096949 w 6128435"/>
              <a:gd name="connsiteY143-6586" fmla="*/ 5648179 h 6858000"/>
              <a:gd name="connsiteX144-6587" fmla="*/ 6125703 w 6128435"/>
              <a:gd name="connsiteY144-6588" fmla="*/ 5692894 h 6858000"/>
              <a:gd name="connsiteX145-6589" fmla="*/ 6126670 w 6128435"/>
              <a:gd name="connsiteY145-6590" fmla="*/ 5697882 h 6858000"/>
              <a:gd name="connsiteX146-6591" fmla="*/ 6124061 w 6128435"/>
              <a:gd name="connsiteY146-6592" fmla="*/ 5710294 h 6858000"/>
              <a:gd name="connsiteX147-6593" fmla="*/ 6122213 w 6128435"/>
              <a:gd name="connsiteY147-6594" fmla="*/ 5714762 h 6858000"/>
              <a:gd name="connsiteX148-6595" fmla="*/ 6121353 w 6128435"/>
              <a:gd name="connsiteY148-6596" fmla="*/ 5721725 h 6858000"/>
              <a:gd name="connsiteX149-6597" fmla="*/ 6121607 w 6128435"/>
              <a:gd name="connsiteY149-6598" fmla="*/ 5721959 h 6858000"/>
              <a:gd name="connsiteX150-6599" fmla="*/ 6120262 w 6128435"/>
              <a:gd name="connsiteY150-6600" fmla="*/ 5728358 h 6858000"/>
              <a:gd name="connsiteX151-6601" fmla="*/ 6110194 w 6128435"/>
              <a:gd name="connsiteY151-6602" fmla="*/ 5758853 h 6858000"/>
              <a:gd name="connsiteX152-6603" fmla="*/ 6127519 w 6128435"/>
              <a:gd name="connsiteY152-6604" fmla="*/ 5865775 h 6858000"/>
              <a:gd name="connsiteX153-6605" fmla="*/ 6128435 w 6128435"/>
              <a:gd name="connsiteY153-6606" fmla="*/ 5870164 h 6858000"/>
              <a:gd name="connsiteX154-6607" fmla="*/ 6119217 w 6128435"/>
              <a:gd name="connsiteY154-6608" fmla="*/ 5888542 h 6858000"/>
              <a:gd name="connsiteX155-6609" fmla="*/ 6115966 w 6128435"/>
              <a:gd name="connsiteY155-6610" fmla="*/ 5898387 h 6858000"/>
              <a:gd name="connsiteX156-6611" fmla="*/ 6111924 w 6128435"/>
              <a:gd name="connsiteY156-6612" fmla="*/ 5900444 h 6858000"/>
              <a:gd name="connsiteX157-6613" fmla="*/ 6108716 w 6128435"/>
              <a:gd name="connsiteY157-6614" fmla="*/ 5915345 h 6858000"/>
              <a:gd name="connsiteX158-6615" fmla="*/ 6109524 w 6128435"/>
              <a:gd name="connsiteY158-6616" fmla="*/ 5917328 h 6858000"/>
              <a:gd name="connsiteX159-6617" fmla="*/ 6102493 w 6128435"/>
              <a:gd name="connsiteY159-6618" fmla="*/ 5928602 h 6858000"/>
              <a:gd name="connsiteX160-6619" fmla="*/ 6056863 w 6128435"/>
              <a:gd name="connsiteY160-6620" fmla="*/ 6000643 h 6858000"/>
              <a:gd name="connsiteX161-6621" fmla="*/ 6045436 w 6128435"/>
              <a:gd name="connsiteY161-6622" fmla="*/ 6124480 h 6858000"/>
              <a:gd name="connsiteX162-6623" fmla="*/ 6030489 w 6128435"/>
              <a:gd name="connsiteY162-6624" fmla="*/ 6317666 h 6858000"/>
              <a:gd name="connsiteX163-6625" fmla="*/ 6007492 w 6128435"/>
              <a:gd name="connsiteY163-6626" fmla="*/ 6440818 h 6858000"/>
              <a:gd name="connsiteX164-6627" fmla="*/ 6009467 w 6128435"/>
              <a:gd name="connsiteY164-6628" fmla="*/ 6487076 h 6858000"/>
              <a:gd name="connsiteX165-6629" fmla="*/ 5995064 w 6128435"/>
              <a:gd name="connsiteY165-6630" fmla="*/ 6540791 h 6858000"/>
              <a:gd name="connsiteX166-6631" fmla="*/ 5996309 w 6128435"/>
              <a:gd name="connsiteY166-6632" fmla="*/ 6543961 h 6858000"/>
              <a:gd name="connsiteX167-6633" fmla="*/ 5996048 w 6128435"/>
              <a:gd name="connsiteY167-6634" fmla="*/ 6555444 h 6858000"/>
              <a:gd name="connsiteX168-6635" fmla="*/ 6002524 w 6128435"/>
              <a:gd name="connsiteY168-6636" fmla="*/ 6560188 h 6858000"/>
              <a:gd name="connsiteX169-6637" fmla="*/ 6006823 w 6128435"/>
              <a:gd name="connsiteY169-6638" fmla="*/ 6578546 h 6858000"/>
              <a:gd name="connsiteX170-6639" fmla="*/ 6004510 w 6128435"/>
              <a:gd name="connsiteY170-6640" fmla="*/ 6599256 h 6858000"/>
              <a:gd name="connsiteX171-6641" fmla="*/ 5986207 w 6128435"/>
              <a:gd name="connsiteY171-6642" fmla="*/ 6695855 h 6858000"/>
              <a:gd name="connsiteX172-6643" fmla="*/ 5979428 w 6128435"/>
              <a:gd name="connsiteY172-6644" fmla="*/ 6754678 h 6858000"/>
              <a:gd name="connsiteX173-6645" fmla="*/ 5983398 w 6128435"/>
              <a:gd name="connsiteY173-6646" fmla="*/ 6778641 h 6858000"/>
              <a:gd name="connsiteX174-6647" fmla="*/ 5984543 w 6128435"/>
              <a:gd name="connsiteY174-6648" fmla="*/ 6811016 h 6858000"/>
              <a:gd name="connsiteX175-6649" fmla="*/ 5981802 w 6128435"/>
              <a:gd name="connsiteY175-6650" fmla="*/ 6838578 h 6858000"/>
              <a:gd name="connsiteX176-6651" fmla="*/ 5979671 w 6128435"/>
              <a:gd name="connsiteY176-6652" fmla="*/ 6858000 h 6858000"/>
              <a:gd name="connsiteX177-6653" fmla="*/ 0 w 6128435"/>
              <a:gd name="connsiteY177-6654" fmla="*/ 6858000 h 6858000"/>
              <a:gd name="connsiteX178-6655" fmla="*/ 0 w 6128435"/>
              <a:gd name="connsiteY178-6656" fmla="*/ 0 h 6858000"/>
              <a:gd name="connsiteX0-6657" fmla="*/ 0 w 6128435"/>
              <a:gd name="connsiteY0-6658" fmla="*/ 0 h 6858000"/>
              <a:gd name="connsiteX1-6659" fmla="*/ 4965888 w 6128435"/>
              <a:gd name="connsiteY1-6660" fmla="*/ 0 h 6858000"/>
              <a:gd name="connsiteX2-6661" fmla="*/ 4967767 w 6128435"/>
              <a:gd name="connsiteY2-6662" fmla="*/ 7930 h 6858000"/>
              <a:gd name="connsiteX3-6663" fmla="*/ 4979444 w 6128435"/>
              <a:gd name="connsiteY3-6664" fmla="*/ 43921 h 6858000"/>
              <a:gd name="connsiteX4-6665" fmla="*/ 5021173 w 6128435"/>
              <a:gd name="connsiteY4-6666" fmla="*/ 123738 h 6858000"/>
              <a:gd name="connsiteX5-6667" fmla="*/ 5075458 w 6128435"/>
              <a:gd name="connsiteY5-6668" fmla="*/ 264355 h 6858000"/>
              <a:gd name="connsiteX6-6669" fmla="*/ 5081175 w 6128435"/>
              <a:gd name="connsiteY6-6670" fmla="*/ 277448 h 6858000"/>
              <a:gd name="connsiteX7-6671" fmla="*/ 5097011 w 6128435"/>
              <a:gd name="connsiteY7-6672" fmla="*/ 355616 h 6858000"/>
              <a:gd name="connsiteX8-6673" fmla="*/ 5130982 w 6128435"/>
              <a:gd name="connsiteY8-6674" fmla="*/ 412030 h 6858000"/>
              <a:gd name="connsiteX9-6675" fmla="*/ 5153000 w 6128435"/>
              <a:gd name="connsiteY9-6676" fmla="*/ 507134 h 6858000"/>
              <a:gd name="connsiteX10-6677" fmla="*/ 5171282 w 6128435"/>
              <a:gd name="connsiteY10-6678" fmla="*/ 602071 h 6858000"/>
              <a:gd name="connsiteX11-6679" fmla="*/ 5176196 w 6128435"/>
              <a:gd name="connsiteY11-6680" fmla="*/ 636822 h 6858000"/>
              <a:gd name="connsiteX12-6681" fmla="*/ 5201957 w 6128435"/>
              <a:gd name="connsiteY12-6682" fmla="*/ 736835 h 6858000"/>
              <a:gd name="connsiteX13-6683" fmla="*/ 5185452 w 6128435"/>
              <a:gd name="connsiteY13-6684" fmla="*/ 745392 h 6858000"/>
              <a:gd name="connsiteX14-6685" fmla="*/ 5189051 w 6128435"/>
              <a:gd name="connsiteY14-6686" fmla="*/ 782518 h 6858000"/>
              <a:gd name="connsiteX15-6687" fmla="*/ 5210428 w 6128435"/>
              <a:gd name="connsiteY15-6688" fmla="*/ 815772 h 6858000"/>
              <a:gd name="connsiteX16-6689" fmla="*/ 5221088 w 6128435"/>
              <a:gd name="connsiteY16-6690" fmla="*/ 860193 h 6858000"/>
              <a:gd name="connsiteX17-6691" fmla="*/ 5227653 w 6128435"/>
              <a:gd name="connsiteY17-6692" fmla="*/ 886709 h 6858000"/>
              <a:gd name="connsiteX18-6693" fmla="*/ 5230806 w 6128435"/>
              <a:gd name="connsiteY18-6694" fmla="*/ 961354 h 6858000"/>
              <a:gd name="connsiteX19-6695" fmla="*/ 5201018 w 6128435"/>
              <a:gd name="connsiteY19-6696" fmla="*/ 1095027 h 6858000"/>
              <a:gd name="connsiteX20-6697" fmla="*/ 5202153 w 6128435"/>
              <a:gd name="connsiteY20-6698" fmla="*/ 1133224 h 6858000"/>
              <a:gd name="connsiteX21-6699" fmla="*/ 5207370 w 6128435"/>
              <a:gd name="connsiteY21-6700" fmla="*/ 1138097 h 6858000"/>
              <a:gd name="connsiteX22-6701" fmla="*/ 5189234 w 6128435"/>
              <a:gd name="connsiteY22-6702" fmla="*/ 1193495 h 6858000"/>
              <a:gd name="connsiteX23-6703" fmla="*/ 5202769 w 6128435"/>
              <a:gd name="connsiteY23-6704" fmla="*/ 1269450 h 6858000"/>
              <a:gd name="connsiteX24-6705" fmla="*/ 5225968 w 6128435"/>
              <a:gd name="connsiteY24-6706" fmla="*/ 1357994 h 6858000"/>
              <a:gd name="connsiteX25-6707" fmla="*/ 5233819 w 6128435"/>
              <a:gd name="connsiteY25-6708" fmla="*/ 1380922 h 6858000"/>
              <a:gd name="connsiteX26-6709" fmla="*/ 5237226 w 6128435"/>
              <a:gd name="connsiteY26-6710" fmla="*/ 1441327 h 6858000"/>
              <a:gd name="connsiteX27-6711" fmla="*/ 5244434 w 6128435"/>
              <a:gd name="connsiteY27-6712" fmla="*/ 1580810 h 6858000"/>
              <a:gd name="connsiteX28-6713" fmla="*/ 5251453 w 6128435"/>
              <a:gd name="connsiteY28-6714" fmla="*/ 1583934 h 6858000"/>
              <a:gd name="connsiteX29-6715" fmla="*/ 5253136 w 6128435"/>
              <a:gd name="connsiteY29-6716" fmla="*/ 1595457 h 6858000"/>
              <a:gd name="connsiteX30-6717" fmla="*/ 5254863 w 6128435"/>
              <a:gd name="connsiteY30-6718" fmla="*/ 1598311 h 6858000"/>
              <a:gd name="connsiteX31-6719" fmla="*/ 5263491 w 6128435"/>
              <a:gd name="connsiteY31-6720" fmla="*/ 1642938 h 6858000"/>
              <a:gd name="connsiteX32-6721" fmla="*/ 5261314 w 6128435"/>
              <a:gd name="connsiteY32-6722" fmla="*/ 1689177 h 6858000"/>
              <a:gd name="connsiteX33-6723" fmla="*/ 5259788 w 6128435"/>
              <a:gd name="connsiteY33-6724" fmla="*/ 1768516 h 6858000"/>
              <a:gd name="connsiteX34-6725" fmla="*/ 5272526 w 6128435"/>
              <a:gd name="connsiteY34-6726" fmla="*/ 1936940 h 6858000"/>
              <a:gd name="connsiteX35-6727" fmla="*/ 5252592 w 6128435"/>
              <a:gd name="connsiteY35-6728" fmla="*/ 2092210 h 6858000"/>
              <a:gd name="connsiteX36-6729" fmla="*/ 5264303 w 6128435"/>
              <a:gd name="connsiteY36-6730" fmla="*/ 2225157 h 6858000"/>
              <a:gd name="connsiteX37-6731" fmla="*/ 5254949 w 6128435"/>
              <a:gd name="connsiteY37-6732" fmla="*/ 2236160 h 6858000"/>
              <a:gd name="connsiteX38-6733" fmla="*/ 5250104 w 6128435"/>
              <a:gd name="connsiteY38-6734" fmla="*/ 2249166 h 6858000"/>
              <a:gd name="connsiteX39-6735" fmla="*/ 5251214 w 6128435"/>
              <a:gd name="connsiteY39-6736" fmla="*/ 2250944 h 6858000"/>
              <a:gd name="connsiteX40-6737" fmla="*/ 5250644 w 6128435"/>
              <a:gd name="connsiteY40-6738" fmla="*/ 2266619 h 6858000"/>
              <a:gd name="connsiteX41-6739" fmla="*/ 5247111 w 6128435"/>
              <a:gd name="connsiteY41-6740" fmla="*/ 2269679 h 6858000"/>
              <a:gd name="connsiteX42-6741" fmla="*/ 5245653 w 6128435"/>
              <a:gd name="connsiteY42-6742" fmla="*/ 2280317 h 6858000"/>
              <a:gd name="connsiteX43-6743" fmla="*/ 5239901 w 6128435"/>
              <a:gd name="connsiteY43-6744" fmla="*/ 2300961 h 6858000"/>
              <a:gd name="connsiteX44-6745" fmla="*/ 5241522 w 6128435"/>
              <a:gd name="connsiteY44-6746" fmla="*/ 2305114 h 6858000"/>
              <a:gd name="connsiteX45-6747" fmla="*/ 5237050 w 6128435"/>
              <a:gd name="connsiteY45-6748" fmla="*/ 2336703 h 6858000"/>
              <a:gd name="connsiteX46-6749" fmla="*/ 5271650 w 6128435"/>
              <a:gd name="connsiteY46-6750" fmla="*/ 2440467 h 6858000"/>
              <a:gd name="connsiteX47-6751" fmla="*/ 5271438 w 6128435"/>
              <a:gd name="connsiteY47-6752" fmla="*/ 2447186 h 6858000"/>
              <a:gd name="connsiteX48-6753" fmla="*/ 5271722 w 6128435"/>
              <a:gd name="connsiteY48-6754" fmla="*/ 2447359 h 6858000"/>
              <a:gd name="connsiteX49-6755" fmla="*/ 5272069 w 6128435"/>
              <a:gd name="connsiteY49-6756" fmla="*/ 2454523 h 6858000"/>
              <a:gd name="connsiteX50-6757" fmla="*/ 5271049 w 6128435"/>
              <a:gd name="connsiteY50-6758" fmla="*/ 2459442 h 6858000"/>
              <a:gd name="connsiteX51-6759" fmla="*/ 5307538 w 6128435"/>
              <a:gd name="connsiteY51-6760" fmla="*/ 2514685 h 6858000"/>
              <a:gd name="connsiteX52-6761" fmla="*/ 5337604 w 6128435"/>
              <a:gd name="connsiteY52-6762" fmla="*/ 2597632 h 6858000"/>
              <a:gd name="connsiteX53-6763" fmla="*/ 5407503 w 6128435"/>
              <a:gd name="connsiteY53-6764" fmla="*/ 2786290 h 6858000"/>
              <a:gd name="connsiteX54-6765" fmla="*/ 5407356 w 6128435"/>
              <a:gd name="connsiteY54-6766" fmla="*/ 2787545 h 6858000"/>
              <a:gd name="connsiteX55-6767" fmla="*/ 5411130 w 6128435"/>
              <a:gd name="connsiteY55-6768" fmla="*/ 2788640 h 6858000"/>
              <a:gd name="connsiteX56-6769" fmla="*/ 5416439 w 6128435"/>
              <a:gd name="connsiteY56-6770" fmla="*/ 2805666 h 6858000"/>
              <a:gd name="connsiteX57-6771" fmla="*/ 5416589 w 6128435"/>
              <a:gd name="connsiteY57-6772" fmla="*/ 2810822 h 6858000"/>
              <a:gd name="connsiteX58-6773" fmla="*/ 5418542 w 6128435"/>
              <a:gd name="connsiteY58-6774" fmla="*/ 2817745 h 6858000"/>
              <a:gd name="connsiteX59-6775" fmla="*/ 5418847 w 6128435"/>
              <a:gd name="connsiteY59-6776" fmla="*/ 2817825 h 6858000"/>
              <a:gd name="connsiteX60-6777" fmla="*/ 5423364 w 6128435"/>
              <a:gd name="connsiteY60-6778" fmla="*/ 2858292 h 6858000"/>
              <a:gd name="connsiteX61-6779" fmla="*/ 5479298 w 6128435"/>
              <a:gd name="connsiteY61-6780" fmla="*/ 2947791 h 6858000"/>
              <a:gd name="connsiteX62-6781" fmla="*/ 5481770 w 6128435"/>
              <a:gd name="connsiteY62-6782" fmla="*/ 2951352 h 6858000"/>
              <a:gd name="connsiteX63-6783" fmla="*/ 5481013 w 6128435"/>
              <a:gd name="connsiteY63-6784" fmla="*/ 2973461 h 6858000"/>
              <a:gd name="connsiteX64-6785" fmla="*/ 5482045 w 6128435"/>
              <a:gd name="connsiteY64-6786" fmla="*/ 2984371 h 6858000"/>
              <a:gd name="connsiteX65-6787" fmla="*/ 5479405 w 6128435"/>
              <a:gd name="connsiteY65-6788" fmla="*/ 2988507 h 6858000"/>
              <a:gd name="connsiteX66-6789" fmla="*/ 5482415 w 6128435"/>
              <a:gd name="connsiteY66-6790" fmla="*/ 3004079 h 6858000"/>
              <a:gd name="connsiteX67-6791" fmla="*/ 5483865 w 6128435"/>
              <a:gd name="connsiteY67-6792" fmla="*/ 3005467 h 6858000"/>
              <a:gd name="connsiteX68-6793" fmla="*/ 5482236 w 6128435"/>
              <a:gd name="connsiteY68-6794" fmla="*/ 3019791 h 6858000"/>
              <a:gd name="connsiteX69-6795" fmla="*/ 5475895 w 6128435"/>
              <a:gd name="connsiteY69-6796" fmla="*/ 3033578 h 6858000"/>
              <a:gd name="connsiteX70-6797" fmla="*/ 5477595 w 6128435"/>
              <a:gd name="connsiteY70-6798" fmla="*/ 3250534 h 6858000"/>
              <a:gd name="connsiteX71-6799" fmla="*/ 5532836 w 6128435"/>
              <a:gd name="connsiteY71-6800" fmla="*/ 3353840 h 6858000"/>
              <a:gd name="connsiteX72-6801" fmla="*/ 5561229 w 6128435"/>
              <a:gd name="connsiteY72-6802" fmla="*/ 3395784 h 6858000"/>
              <a:gd name="connsiteX73-6803" fmla="*/ 5589758 w 6128435"/>
              <a:gd name="connsiteY73-6804" fmla="*/ 3506453 h 6858000"/>
              <a:gd name="connsiteX74-6805" fmla="*/ 5596144 w 6128435"/>
              <a:gd name="connsiteY74-6806" fmla="*/ 3534624 h 6858000"/>
              <a:gd name="connsiteX75-6807" fmla="*/ 5597750 w 6128435"/>
              <a:gd name="connsiteY75-6808" fmla="*/ 3534129 h 6858000"/>
              <a:gd name="connsiteX76-6809" fmla="*/ 5599700 w 6128435"/>
              <a:gd name="connsiteY76-6810" fmla="*/ 3547221 h 6858000"/>
              <a:gd name="connsiteX77-6811" fmla="*/ 5615031 w 6128435"/>
              <a:gd name="connsiteY77-6812" fmla="*/ 3557482 h 6858000"/>
              <a:gd name="connsiteX78-6813" fmla="*/ 5618377 w 6128435"/>
              <a:gd name="connsiteY78-6814" fmla="*/ 3588431 h 6858000"/>
              <a:gd name="connsiteX79-6815" fmla="*/ 5612155 w 6128435"/>
              <a:gd name="connsiteY79-6816" fmla="*/ 3589869 h 6858000"/>
              <a:gd name="connsiteX80-6817" fmla="*/ 5620843 w 6128435"/>
              <a:gd name="connsiteY80-6818" fmla="*/ 3606745 h 6858000"/>
              <a:gd name="connsiteX81-6819" fmla="*/ 5655472 w 6128435"/>
              <a:gd name="connsiteY81-6820" fmla="*/ 3678877 h 6858000"/>
              <a:gd name="connsiteX82-6821" fmla="*/ 5680448 w 6128435"/>
              <a:gd name="connsiteY82-6822" fmla="*/ 3717760 h 6858000"/>
              <a:gd name="connsiteX83-6823" fmla="*/ 5683015 w 6128435"/>
              <a:gd name="connsiteY83-6824" fmla="*/ 3762025 h 6858000"/>
              <a:gd name="connsiteX84-6825" fmla="*/ 5696643 w 6128435"/>
              <a:gd name="connsiteY84-6826" fmla="*/ 3773888 h 6858000"/>
              <a:gd name="connsiteX85-6827" fmla="*/ 5699203 w 6128435"/>
              <a:gd name="connsiteY85-6828" fmla="*/ 3775823 h 6858000"/>
              <a:gd name="connsiteX86-6829" fmla="*/ 5704824 w 6128435"/>
              <a:gd name="connsiteY86-6830" fmla="*/ 3785966 h 6858000"/>
              <a:gd name="connsiteX87-6831" fmla="*/ 5712204 w 6128435"/>
              <a:gd name="connsiteY87-6832" fmla="*/ 3785830 h 6858000"/>
              <a:gd name="connsiteX88-6833" fmla="*/ 5724816 w 6128435"/>
              <a:gd name="connsiteY88-6834" fmla="*/ 3798949 h 6858000"/>
              <a:gd name="connsiteX89-6835" fmla="*/ 5733539 w 6128435"/>
              <a:gd name="connsiteY89-6836" fmla="*/ 3818457 h 6858000"/>
              <a:gd name="connsiteX90-6837" fmla="*/ 5768491 w 6128435"/>
              <a:gd name="connsiteY90-6838" fmla="*/ 3914399 h 6858000"/>
              <a:gd name="connsiteX91-6839" fmla="*/ 5793123 w 6128435"/>
              <a:gd name="connsiteY91-6840" fmla="*/ 3969952 h 6858000"/>
              <a:gd name="connsiteX92-6841" fmla="*/ 5808321 w 6128435"/>
              <a:gd name="connsiteY92-6842" fmla="*/ 3988153 h 6858000"/>
              <a:gd name="connsiteX93-6843" fmla="*/ 5825621 w 6128435"/>
              <a:gd name="connsiteY93-6844" fmla="*/ 4015525 h 6858000"/>
              <a:gd name="connsiteX94-6845" fmla="*/ 5860672 w 6128435"/>
              <a:gd name="connsiteY94-6846" fmla="*/ 4061579 h 6858000"/>
              <a:gd name="connsiteX95-6847" fmla="*/ 5872173 w 6128435"/>
              <a:gd name="connsiteY95-6848" fmla="*/ 4088497 h 6858000"/>
              <a:gd name="connsiteX96-6849" fmla="*/ 5883705 w 6128435"/>
              <a:gd name="connsiteY96-6850" fmla="*/ 4101899 h 6858000"/>
              <a:gd name="connsiteX97-6851" fmla="*/ 5885314 w 6128435"/>
              <a:gd name="connsiteY97-6852" fmla="*/ 4108387 h 6858000"/>
              <a:gd name="connsiteX98-6853" fmla="*/ 5894095 w 6128435"/>
              <a:gd name="connsiteY98-6854" fmla="*/ 4128857 h 6858000"/>
              <a:gd name="connsiteX99-6855" fmla="*/ 5898339 w 6128435"/>
              <a:gd name="connsiteY99-6856" fmla="*/ 4140800 h 6858000"/>
              <a:gd name="connsiteX100-6857" fmla="*/ 5899734 w 6128435"/>
              <a:gd name="connsiteY100-6858" fmla="*/ 4145632 h 6858000"/>
              <a:gd name="connsiteX101-6859" fmla="*/ 5897098 w 6128435"/>
              <a:gd name="connsiteY101-6860" fmla="*/ 4157819 h 6858000"/>
              <a:gd name="connsiteX102-6861" fmla="*/ 5903513 w 6128435"/>
              <a:gd name="connsiteY102-6862" fmla="*/ 4187661 h 6858000"/>
              <a:gd name="connsiteX103-6863" fmla="*/ 5917114 w 6128435"/>
              <a:gd name="connsiteY103-6864" fmla="*/ 4213096 h 6858000"/>
              <a:gd name="connsiteX104-6865" fmla="*/ 5921153 w 6128435"/>
              <a:gd name="connsiteY104-6866" fmla="*/ 4236222 h 6858000"/>
              <a:gd name="connsiteX105-6867" fmla="*/ 5924233 w 6128435"/>
              <a:gd name="connsiteY105-6868" fmla="*/ 4242060 h 6858000"/>
              <a:gd name="connsiteX106-6869" fmla="*/ 5928910 w 6128435"/>
              <a:gd name="connsiteY106-6870" fmla="*/ 4300973 h 6858000"/>
              <a:gd name="connsiteX107-6871" fmla="*/ 5939320 w 6128435"/>
              <a:gd name="connsiteY107-6872" fmla="*/ 4340435 h 6858000"/>
              <a:gd name="connsiteX108-6873" fmla="*/ 5946705 w 6128435"/>
              <a:gd name="connsiteY108-6874" fmla="*/ 4428051 h 6858000"/>
              <a:gd name="connsiteX109-6875" fmla="*/ 5949261 w 6128435"/>
              <a:gd name="connsiteY109-6876" fmla="*/ 4449185 h 6858000"/>
              <a:gd name="connsiteX110-6877" fmla="*/ 5957504 w 6128435"/>
              <a:gd name="connsiteY110-6878" fmla="*/ 4465911 h 6858000"/>
              <a:gd name="connsiteX111-6879" fmla="*/ 5964689 w 6128435"/>
              <a:gd name="connsiteY111-6880" fmla="*/ 4468532 h 6858000"/>
              <a:gd name="connsiteX112-6881" fmla="*/ 5967062 w 6128435"/>
              <a:gd name="connsiteY112-6882" fmla="*/ 4479923 h 6858000"/>
              <a:gd name="connsiteX113-6883" fmla="*/ 5968960 w 6128435"/>
              <a:gd name="connsiteY113-6884" fmla="*/ 4482655 h 6858000"/>
              <a:gd name="connsiteX114-6885" fmla="*/ 5978567 w 6128435"/>
              <a:gd name="connsiteY114-6886" fmla="*/ 4498605 h 6858000"/>
              <a:gd name="connsiteX115-6887" fmla="*/ 5980106 w 6128435"/>
              <a:gd name="connsiteY115-6888" fmla="*/ 4585087 h 6858000"/>
              <a:gd name="connsiteX116-6889" fmla="*/ 5998138 w 6128435"/>
              <a:gd name="connsiteY116-6890" fmla="*/ 4697518 h 6858000"/>
              <a:gd name="connsiteX117-6891" fmla="*/ 6013516 w 6128435"/>
              <a:gd name="connsiteY117-6892" fmla="*/ 4786619 h 6858000"/>
              <a:gd name="connsiteX118-6893" fmla="*/ 6025404 w 6128435"/>
              <a:gd name="connsiteY118-6894" fmla="*/ 4858148 h 6858000"/>
              <a:gd name="connsiteX119-6895" fmla="*/ 6007749 w 6128435"/>
              <a:gd name="connsiteY119-6896" fmla="*/ 4964715 h 6858000"/>
              <a:gd name="connsiteX120-6897" fmla="*/ 6005269 w 6128435"/>
              <a:gd name="connsiteY120-6898" fmla="*/ 5150567 h 6858000"/>
              <a:gd name="connsiteX121-6899" fmla="*/ 6001127 w 6128435"/>
              <a:gd name="connsiteY121-6900" fmla="*/ 5164609 h 6858000"/>
              <a:gd name="connsiteX122-6901" fmla="*/ 5996647 w 6128435"/>
              <a:gd name="connsiteY122-6902" fmla="*/ 5185640 h 6858000"/>
              <a:gd name="connsiteX123-6903" fmla="*/ 5998514 w 6128435"/>
              <a:gd name="connsiteY123-6904" fmla="*/ 5189673 h 6858000"/>
              <a:gd name="connsiteX124-6905" fmla="*/ 5995970 w 6128435"/>
              <a:gd name="connsiteY124-6906" fmla="*/ 5221547 h 6858000"/>
              <a:gd name="connsiteX125-6907" fmla="*/ 5997218 w 6128435"/>
              <a:gd name="connsiteY125-6908" fmla="*/ 5222031 h 6858000"/>
              <a:gd name="connsiteX126-6909" fmla="*/ 6002116 w 6128435"/>
              <a:gd name="connsiteY126-6910" fmla="*/ 5231223 h 6858000"/>
              <a:gd name="connsiteX127-6911" fmla="*/ 6008541 w 6128435"/>
              <a:gd name="connsiteY127-6912" fmla="*/ 5248680 h 6858000"/>
              <a:gd name="connsiteX128-6913" fmla="*/ 6039260 w 6128435"/>
              <a:gd name="connsiteY128-6914" fmla="*/ 5289518 h 6858000"/>
              <a:gd name="connsiteX129-6915" fmla="*/ 6036748 w 6128435"/>
              <a:gd name="connsiteY129-6916" fmla="*/ 5322752 h 6858000"/>
              <a:gd name="connsiteX130-6917" fmla="*/ 6036943 w 6128435"/>
              <a:gd name="connsiteY130-6918" fmla="*/ 5329480 h 6858000"/>
              <a:gd name="connsiteX131-6919" fmla="*/ 6037236 w 6128435"/>
              <a:gd name="connsiteY131-6920" fmla="*/ 5329634 h 6858000"/>
              <a:gd name="connsiteX132-6921" fmla="*/ 6038019 w 6128435"/>
              <a:gd name="connsiteY132-6922" fmla="*/ 5336764 h 6858000"/>
              <a:gd name="connsiteX133-6923" fmla="*/ 6037298 w 6128435"/>
              <a:gd name="connsiteY133-6924" fmla="*/ 5341753 h 6858000"/>
              <a:gd name="connsiteX134-6925" fmla="*/ 6037677 w 6128435"/>
              <a:gd name="connsiteY134-6926" fmla="*/ 5354807 h 6858000"/>
              <a:gd name="connsiteX135-6927" fmla="*/ 6039728 w 6128435"/>
              <a:gd name="connsiteY135-6928" fmla="*/ 5359416 h 6858000"/>
              <a:gd name="connsiteX136-6929" fmla="*/ 6043311 w 6128435"/>
              <a:gd name="connsiteY136-6930" fmla="*/ 5361407 h 6858000"/>
              <a:gd name="connsiteX137-6931" fmla="*/ 6042954 w 6128435"/>
              <a:gd name="connsiteY137-6932" fmla="*/ 5362576 h 6858000"/>
              <a:gd name="connsiteX138-6933" fmla="*/ 6053435 w 6128435"/>
              <a:gd name="connsiteY138-6934" fmla="*/ 5387547 h 6858000"/>
              <a:gd name="connsiteX139-6935" fmla="*/ 6065933 w 6128435"/>
              <a:gd name="connsiteY139-6936" fmla="*/ 5443002 h 6858000"/>
              <a:gd name="connsiteX140-6937" fmla="*/ 6068640 w 6128435"/>
              <a:gd name="connsiteY140-6938" fmla="*/ 5474503 h 6858000"/>
              <a:gd name="connsiteX141-6939" fmla="*/ 6080922 w 6128435"/>
              <a:gd name="connsiteY141-6940" fmla="*/ 5561070 h 6858000"/>
              <a:gd name="connsiteX142-6941" fmla="*/ 6096949 w 6128435"/>
              <a:gd name="connsiteY142-6942" fmla="*/ 5648179 h 6858000"/>
              <a:gd name="connsiteX143-6943" fmla="*/ 6125703 w 6128435"/>
              <a:gd name="connsiteY143-6944" fmla="*/ 5692894 h 6858000"/>
              <a:gd name="connsiteX144-6945" fmla="*/ 6126670 w 6128435"/>
              <a:gd name="connsiteY144-6946" fmla="*/ 5697882 h 6858000"/>
              <a:gd name="connsiteX145-6947" fmla="*/ 6124061 w 6128435"/>
              <a:gd name="connsiteY145-6948" fmla="*/ 5710294 h 6858000"/>
              <a:gd name="connsiteX146-6949" fmla="*/ 6122213 w 6128435"/>
              <a:gd name="connsiteY146-6950" fmla="*/ 5714762 h 6858000"/>
              <a:gd name="connsiteX147-6951" fmla="*/ 6121353 w 6128435"/>
              <a:gd name="connsiteY147-6952" fmla="*/ 5721725 h 6858000"/>
              <a:gd name="connsiteX148-6953" fmla="*/ 6121607 w 6128435"/>
              <a:gd name="connsiteY148-6954" fmla="*/ 5721959 h 6858000"/>
              <a:gd name="connsiteX149-6955" fmla="*/ 6120262 w 6128435"/>
              <a:gd name="connsiteY149-6956" fmla="*/ 5728358 h 6858000"/>
              <a:gd name="connsiteX150-6957" fmla="*/ 6110194 w 6128435"/>
              <a:gd name="connsiteY150-6958" fmla="*/ 5758853 h 6858000"/>
              <a:gd name="connsiteX151-6959" fmla="*/ 6127519 w 6128435"/>
              <a:gd name="connsiteY151-6960" fmla="*/ 5865775 h 6858000"/>
              <a:gd name="connsiteX152-6961" fmla="*/ 6128435 w 6128435"/>
              <a:gd name="connsiteY152-6962" fmla="*/ 5870164 h 6858000"/>
              <a:gd name="connsiteX153-6963" fmla="*/ 6119217 w 6128435"/>
              <a:gd name="connsiteY153-6964" fmla="*/ 5888542 h 6858000"/>
              <a:gd name="connsiteX154-6965" fmla="*/ 6115966 w 6128435"/>
              <a:gd name="connsiteY154-6966" fmla="*/ 5898387 h 6858000"/>
              <a:gd name="connsiteX155-6967" fmla="*/ 6111924 w 6128435"/>
              <a:gd name="connsiteY155-6968" fmla="*/ 5900444 h 6858000"/>
              <a:gd name="connsiteX156-6969" fmla="*/ 6108716 w 6128435"/>
              <a:gd name="connsiteY156-6970" fmla="*/ 5915345 h 6858000"/>
              <a:gd name="connsiteX157-6971" fmla="*/ 6109524 w 6128435"/>
              <a:gd name="connsiteY157-6972" fmla="*/ 5917328 h 6858000"/>
              <a:gd name="connsiteX158-6973" fmla="*/ 6102493 w 6128435"/>
              <a:gd name="connsiteY158-6974" fmla="*/ 5928602 h 6858000"/>
              <a:gd name="connsiteX159-6975" fmla="*/ 6056863 w 6128435"/>
              <a:gd name="connsiteY159-6976" fmla="*/ 6000643 h 6858000"/>
              <a:gd name="connsiteX160-6977" fmla="*/ 6045436 w 6128435"/>
              <a:gd name="connsiteY160-6978" fmla="*/ 6124480 h 6858000"/>
              <a:gd name="connsiteX161-6979" fmla="*/ 6030489 w 6128435"/>
              <a:gd name="connsiteY161-6980" fmla="*/ 6317666 h 6858000"/>
              <a:gd name="connsiteX162-6981" fmla="*/ 6007492 w 6128435"/>
              <a:gd name="connsiteY162-6982" fmla="*/ 6440818 h 6858000"/>
              <a:gd name="connsiteX163-6983" fmla="*/ 6009467 w 6128435"/>
              <a:gd name="connsiteY163-6984" fmla="*/ 6487076 h 6858000"/>
              <a:gd name="connsiteX164-6985" fmla="*/ 5995064 w 6128435"/>
              <a:gd name="connsiteY164-6986" fmla="*/ 6540791 h 6858000"/>
              <a:gd name="connsiteX165-6987" fmla="*/ 5996309 w 6128435"/>
              <a:gd name="connsiteY165-6988" fmla="*/ 6543961 h 6858000"/>
              <a:gd name="connsiteX166-6989" fmla="*/ 5996048 w 6128435"/>
              <a:gd name="connsiteY166-6990" fmla="*/ 6555444 h 6858000"/>
              <a:gd name="connsiteX167-6991" fmla="*/ 6002524 w 6128435"/>
              <a:gd name="connsiteY167-6992" fmla="*/ 6560188 h 6858000"/>
              <a:gd name="connsiteX168-6993" fmla="*/ 6006823 w 6128435"/>
              <a:gd name="connsiteY168-6994" fmla="*/ 6578546 h 6858000"/>
              <a:gd name="connsiteX169-6995" fmla="*/ 6004510 w 6128435"/>
              <a:gd name="connsiteY169-6996" fmla="*/ 6599256 h 6858000"/>
              <a:gd name="connsiteX170-6997" fmla="*/ 5986207 w 6128435"/>
              <a:gd name="connsiteY170-6998" fmla="*/ 6695855 h 6858000"/>
              <a:gd name="connsiteX171-6999" fmla="*/ 5979428 w 6128435"/>
              <a:gd name="connsiteY171-7000" fmla="*/ 6754678 h 6858000"/>
              <a:gd name="connsiteX172-7001" fmla="*/ 5983398 w 6128435"/>
              <a:gd name="connsiteY172-7002" fmla="*/ 6778641 h 6858000"/>
              <a:gd name="connsiteX173-7003" fmla="*/ 5984543 w 6128435"/>
              <a:gd name="connsiteY173-7004" fmla="*/ 6811016 h 6858000"/>
              <a:gd name="connsiteX174-7005" fmla="*/ 5981802 w 6128435"/>
              <a:gd name="connsiteY174-7006" fmla="*/ 6838578 h 6858000"/>
              <a:gd name="connsiteX175-7007" fmla="*/ 5979671 w 6128435"/>
              <a:gd name="connsiteY175-7008" fmla="*/ 6858000 h 6858000"/>
              <a:gd name="connsiteX176-7009" fmla="*/ 0 w 6128435"/>
              <a:gd name="connsiteY176-7010" fmla="*/ 6858000 h 6858000"/>
              <a:gd name="connsiteX177-7011" fmla="*/ 0 w 6128435"/>
              <a:gd name="connsiteY177-7012" fmla="*/ 0 h 6858000"/>
              <a:gd name="connsiteX0-7013" fmla="*/ 0 w 6128435"/>
              <a:gd name="connsiteY0-7014" fmla="*/ 0 h 6858000"/>
              <a:gd name="connsiteX1-7015" fmla="*/ 4965888 w 6128435"/>
              <a:gd name="connsiteY1-7016" fmla="*/ 0 h 6858000"/>
              <a:gd name="connsiteX2-7017" fmla="*/ 4967767 w 6128435"/>
              <a:gd name="connsiteY2-7018" fmla="*/ 7930 h 6858000"/>
              <a:gd name="connsiteX3-7019" fmla="*/ 4979444 w 6128435"/>
              <a:gd name="connsiteY3-7020" fmla="*/ 43921 h 6858000"/>
              <a:gd name="connsiteX4-7021" fmla="*/ 5021173 w 6128435"/>
              <a:gd name="connsiteY4-7022" fmla="*/ 123738 h 6858000"/>
              <a:gd name="connsiteX5-7023" fmla="*/ 5075458 w 6128435"/>
              <a:gd name="connsiteY5-7024" fmla="*/ 264355 h 6858000"/>
              <a:gd name="connsiteX6-7025" fmla="*/ 5081175 w 6128435"/>
              <a:gd name="connsiteY6-7026" fmla="*/ 277448 h 6858000"/>
              <a:gd name="connsiteX7-7027" fmla="*/ 5097011 w 6128435"/>
              <a:gd name="connsiteY7-7028" fmla="*/ 355616 h 6858000"/>
              <a:gd name="connsiteX8-7029" fmla="*/ 5130982 w 6128435"/>
              <a:gd name="connsiteY8-7030" fmla="*/ 412030 h 6858000"/>
              <a:gd name="connsiteX9-7031" fmla="*/ 5153000 w 6128435"/>
              <a:gd name="connsiteY9-7032" fmla="*/ 507134 h 6858000"/>
              <a:gd name="connsiteX10-7033" fmla="*/ 5171282 w 6128435"/>
              <a:gd name="connsiteY10-7034" fmla="*/ 602071 h 6858000"/>
              <a:gd name="connsiteX11-7035" fmla="*/ 5176196 w 6128435"/>
              <a:gd name="connsiteY11-7036" fmla="*/ 636822 h 6858000"/>
              <a:gd name="connsiteX12-7037" fmla="*/ 5201957 w 6128435"/>
              <a:gd name="connsiteY12-7038" fmla="*/ 736835 h 6858000"/>
              <a:gd name="connsiteX13-7039" fmla="*/ 5185452 w 6128435"/>
              <a:gd name="connsiteY13-7040" fmla="*/ 745392 h 6858000"/>
              <a:gd name="connsiteX14-7041" fmla="*/ 5189051 w 6128435"/>
              <a:gd name="connsiteY14-7042" fmla="*/ 782518 h 6858000"/>
              <a:gd name="connsiteX15-7043" fmla="*/ 5210428 w 6128435"/>
              <a:gd name="connsiteY15-7044" fmla="*/ 815772 h 6858000"/>
              <a:gd name="connsiteX16-7045" fmla="*/ 5221088 w 6128435"/>
              <a:gd name="connsiteY16-7046" fmla="*/ 860193 h 6858000"/>
              <a:gd name="connsiteX17-7047" fmla="*/ 5227653 w 6128435"/>
              <a:gd name="connsiteY17-7048" fmla="*/ 886709 h 6858000"/>
              <a:gd name="connsiteX18-7049" fmla="*/ 5230806 w 6128435"/>
              <a:gd name="connsiteY18-7050" fmla="*/ 961354 h 6858000"/>
              <a:gd name="connsiteX19-7051" fmla="*/ 5201018 w 6128435"/>
              <a:gd name="connsiteY19-7052" fmla="*/ 1095027 h 6858000"/>
              <a:gd name="connsiteX20-7053" fmla="*/ 5202153 w 6128435"/>
              <a:gd name="connsiteY20-7054" fmla="*/ 1133224 h 6858000"/>
              <a:gd name="connsiteX21-7055" fmla="*/ 5207370 w 6128435"/>
              <a:gd name="connsiteY21-7056" fmla="*/ 1138097 h 6858000"/>
              <a:gd name="connsiteX22-7057" fmla="*/ 5189234 w 6128435"/>
              <a:gd name="connsiteY22-7058" fmla="*/ 1193495 h 6858000"/>
              <a:gd name="connsiteX23-7059" fmla="*/ 5202769 w 6128435"/>
              <a:gd name="connsiteY23-7060" fmla="*/ 1269450 h 6858000"/>
              <a:gd name="connsiteX24-7061" fmla="*/ 5225968 w 6128435"/>
              <a:gd name="connsiteY24-7062" fmla="*/ 1357994 h 6858000"/>
              <a:gd name="connsiteX25-7063" fmla="*/ 5233819 w 6128435"/>
              <a:gd name="connsiteY25-7064" fmla="*/ 1380922 h 6858000"/>
              <a:gd name="connsiteX26-7065" fmla="*/ 5237226 w 6128435"/>
              <a:gd name="connsiteY26-7066" fmla="*/ 1441327 h 6858000"/>
              <a:gd name="connsiteX27-7067" fmla="*/ 5244434 w 6128435"/>
              <a:gd name="connsiteY27-7068" fmla="*/ 1580810 h 6858000"/>
              <a:gd name="connsiteX28-7069" fmla="*/ 5251453 w 6128435"/>
              <a:gd name="connsiteY28-7070" fmla="*/ 1583934 h 6858000"/>
              <a:gd name="connsiteX29-7071" fmla="*/ 5253136 w 6128435"/>
              <a:gd name="connsiteY29-7072" fmla="*/ 1595457 h 6858000"/>
              <a:gd name="connsiteX30-7073" fmla="*/ 5254863 w 6128435"/>
              <a:gd name="connsiteY30-7074" fmla="*/ 1598311 h 6858000"/>
              <a:gd name="connsiteX31-7075" fmla="*/ 5263491 w 6128435"/>
              <a:gd name="connsiteY31-7076" fmla="*/ 1642938 h 6858000"/>
              <a:gd name="connsiteX32-7077" fmla="*/ 5261314 w 6128435"/>
              <a:gd name="connsiteY32-7078" fmla="*/ 1689177 h 6858000"/>
              <a:gd name="connsiteX33-7079" fmla="*/ 5259788 w 6128435"/>
              <a:gd name="connsiteY33-7080" fmla="*/ 1768516 h 6858000"/>
              <a:gd name="connsiteX34-7081" fmla="*/ 5272526 w 6128435"/>
              <a:gd name="connsiteY34-7082" fmla="*/ 1936940 h 6858000"/>
              <a:gd name="connsiteX35-7083" fmla="*/ 5252592 w 6128435"/>
              <a:gd name="connsiteY35-7084" fmla="*/ 2092210 h 6858000"/>
              <a:gd name="connsiteX36-7085" fmla="*/ 5264303 w 6128435"/>
              <a:gd name="connsiteY36-7086" fmla="*/ 2225157 h 6858000"/>
              <a:gd name="connsiteX37-7087" fmla="*/ 5254949 w 6128435"/>
              <a:gd name="connsiteY37-7088" fmla="*/ 2236160 h 6858000"/>
              <a:gd name="connsiteX38-7089" fmla="*/ 5250104 w 6128435"/>
              <a:gd name="connsiteY38-7090" fmla="*/ 2249166 h 6858000"/>
              <a:gd name="connsiteX39-7091" fmla="*/ 5251214 w 6128435"/>
              <a:gd name="connsiteY39-7092" fmla="*/ 2250944 h 6858000"/>
              <a:gd name="connsiteX40-7093" fmla="*/ 5250644 w 6128435"/>
              <a:gd name="connsiteY40-7094" fmla="*/ 2266619 h 6858000"/>
              <a:gd name="connsiteX41-7095" fmla="*/ 5247111 w 6128435"/>
              <a:gd name="connsiteY41-7096" fmla="*/ 2269679 h 6858000"/>
              <a:gd name="connsiteX42-7097" fmla="*/ 5245653 w 6128435"/>
              <a:gd name="connsiteY42-7098" fmla="*/ 2280317 h 6858000"/>
              <a:gd name="connsiteX43-7099" fmla="*/ 5239901 w 6128435"/>
              <a:gd name="connsiteY43-7100" fmla="*/ 2300961 h 6858000"/>
              <a:gd name="connsiteX44-7101" fmla="*/ 5241522 w 6128435"/>
              <a:gd name="connsiteY44-7102" fmla="*/ 2305114 h 6858000"/>
              <a:gd name="connsiteX45-7103" fmla="*/ 5298758 w 6128435"/>
              <a:gd name="connsiteY45-7104" fmla="*/ 2375971 h 6858000"/>
              <a:gd name="connsiteX46-7105" fmla="*/ 5271650 w 6128435"/>
              <a:gd name="connsiteY46-7106" fmla="*/ 2440467 h 6858000"/>
              <a:gd name="connsiteX47-7107" fmla="*/ 5271438 w 6128435"/>
              <a:gd name="connsiteY47-7108" fmla="*/ 2447186 h 6858000"/>
              <a:gd name="connsiteX48-7109" fmla="*/ 5271722 w 6128435"/>
              <a:gd name="connsiteY48-7110" fmla="*/ 2447359 h 6858000"/>
              <a:gd name="connsiteX49-7111" fmla="*/ 5272069 w 6128435"/>
              <a:gd name="connsiteY49-7112" fmla="*/ 2454523 h 6858000"/>
              <a:gd name="connsiteX50-7113" fmla="*/ 5271049 w 6128435"/>
              <a:gd name="connsiteY50-7114" fmla="*/ 2459442 h 6858000"/>
              <a:gd name="connsiteX51-7115" fmla="*/ 5307538 w 6128435"/>
              <a:gd name="connsiteY51-7116" fmla="*/ 2514685 h 6858000"/>
              <a:gd name="connsiteX52-7117" fmla="*/ 5337604 w 6128435"/>
              <a:gd name="connsiteY52-7118" fmla="*/ 2597632 h 6858000"/>
              <a:gd name="connsiteX53-7119" fmla="*/ 5407503 w 6128435"/>
              <a:gd name="connsiteY53-7120" fmla="*/ 2786290 h 6858000"/>
              <a:gd name="connsiteX54-7121" fmla="*/ 5407356 w 6128435"/>
              <a:gd name="connsiteY54-7122" fmla="*/ 2787545 h 6858000"/>
              <a:gd name="connsiteX55-7123" fmla="*/ 5411130 w 6128435"/>
              <a:gd name="connsiteY55-7124" fmla="*/ 2788640 h 6858000"/>
              <a:gd name="connsiteX56-7125" fmla="*/ 5416439 w 6128435"/>
              <a:gd name="connsiteY56-7126" fmla="*/ 2805666 h 6858000"/>
              <a:gd name="connsiteX57-7127" fmla="*/ 5416589 w 6128435"/>
              <a:gd name="connsiteY57-7128" fmla="*/ 2810822 h 6858000"/>
              <a:gd name="connsiteX58-7129" fmla="*/ 5418542 w 6128435"/>
              <a:gd name="connsiteY58-7130" fmla="*/ 2817745 h 6858000"/>
              <a:gd name="connsiteX59-7131" fmla="*/ 5418847 w 6128435"/>
              <a:gd name="connsiteY59-7132" fmla="*/ 2817825 h 6858000"/>
              <a:gd name="connsiteX60-7133" fmla="*/ 5423364 w 6128435"/>
              <a:gd name="connsiteY60-7134" fmla="*/ 2858292 h 6858000"/>
              <a:gd name="connsiteX61-7135" fmla="*/ 5479298 w 6128435"/>
              <a:gd name="connsiteY61-7136" fmla="*/ 2947791 h 6858000"/>
              <a:gd name="connsiteX62-7137" fmla="*/ 5481770 w 6128435"/>
              <a:gd name="connsiteY62-7138" fmla="*/ 2951352 h 6858000"/>
              <a:gd name="connsiteX63-7139" fmla="*/ 5481013 w 6128435"/>
              <a:gd name="connsiteY63-7140" fmla="*/ 2973461 h 6858000"/>
              <a:gd name="connsiteX64-7141" fmla="*/ 5482045 w 6128435"/>
              <a:gd name="connsiteY64-7142" fmla="*/ 2984371 h 6858000"/>
              <a:gd name="connsiteX65-7143" fmla="*/ 5479405 w 6128435"/>
              <a:gd name="connsiteY65-7144" fmla="*/ 2988507 h 6858000"/>
              <a:gd name="connsiteX66-7145" fmla="*/ 5482415 w 6128435"/>
              <a:gd name="connsiteY66-7146" fmla="*/ 3004079 h 6858000"/>
              <a:gd name="connsiteX67-7147" fmla="*/ 5483865 w 6128435"/>
              <a:gd name="connsiteY67-7148" fmla="*/ 3005467 h 6858000"/>
              <a:gd name="connsiteX68-7149" fmla="*/ 5482236 w 6128435"/>
              <a:gd name="connsiteY68-7150" fmla="*/ 3019791 h 6858000"/>
              <a:gd name="connsiteX69-7151" fmla="*/ 5475895 w 6128435"/>
              <a:gd name="connsiteY69-7152" fmla="*/ 3033578 h 6858000"/>
              <a:gd name="connsiteX70-7153" fmla="*/ 5477595 w 6128435"/>
              <a:gd name="connsiteY70-7154" fmla="*/ 3250534 h 6858000"/>
              <a:gd name="connsiteX71-7155" fmla="*/ 5532836 w 6128435"/>
              <a:gd name="connsiteY71-7156" fmla="*/ 3353840 h 6858000"/>
              <a:gd name="connsiteX72-7157" fmla="*/ 5561229 w 6128435"/>
              <a:gd name="connsiteY72-7158" fmla="*/ 3395784 h 6858000"/>
              <a:gd name="connsiteX73-7159" fmla="*/ 5589758 w 6128435"/>
              <a:gd name="connsiteY73-7160" fmla="*/ 3506453 h 6858000"/>
              <a:gd name="connsiteX74-7161" fmla="*/ 5596144 w 6128435"/>
              <a:gd name="connsiteY74-7162" fmla="*/ 3534624 h 6858000"/>
              <a:gd name="connsiteX75-7163" fmla="*/ 5597750 w 6128435"/>
              <a:gd name="connsiteY75-7164" fmla="*/ 3534129 h 6858000"/>
              <a:gd name="connsiteX76-7165" fmla="*/ 5599700 w 6128435"/>
              <a:gd name="connsiteY76-7166" fmla="*/ 3547221 h 6858000"/>
              <a:gd name="connsiteX77-7167" fmla="*/ 5615031 w 6128435"/>
              <a:gd name="connsiteY77-7168" fmla="*/ 3557482 h 6858000"/>
              <a:gd name="connsiteX78-7169" fmla="*/ 5618377 w 6128435"/>
              <a:gd name="connsiteY78-7170" fmla="*/ 3588431 h 6858000"/>
              <a:gd name="connsiteX79-7171" fmla="*/ 5612155 w 6128435"/>
              <a:gd name="connsiteY79-7172" fmla="*/ 3589869 h 6858000"/>
              <a:gd name="connsiteX80-7173" fmla="*/ 5620843 w 6128435"/>
              <a:gd name="connsiteY80-7174" fmla="*/ 3606745 h 6858000"/>
              <a:gd name="connsiteX81-7175" fmla="*/ 5655472 w 6128435"/>
              <a:gd name="connsiteY81-7176" fmla="*/ 3678877 h 6858000"/>
              <a:gd name="connsiteX82-7177" fmla="*/ 5680448 w 6128435"/>
              <a:gd name="connsiteY82-7178" fmla="*/ 3717760 h 6858000"/>
              <a:gd name="connsiteX83-7179" fmla="*/ 5683015 w 6128435"/>
              <a:gd name="connsiteY83-7180" fmla="*/ 3762025 h 6858000"/>
              <a:gd name="connsiteX84-7181" fmla="*/ 5696643 w 6128435"/>
              <a:gd name="connsiteY84-7182" fmla="*/ 3773888 h 6858000"/>
              <a:gd name="connsiteX85-7183" fmla="*/ 5699203 w 6128435"/>
              <a:gd name="connsiteY85-7184" fmla="*/ 3775823 h 6858000"/>
              <a:gd name="connsiteX86-7185" fmla="*/ 5704824 w 6128435"/>
              <a:gd name="connsiteY86-7186" fmla="*/ 3785966 h 6858000"/>
              <a:gd name="connsiteX87-7187" fmla="*/ 5712204 w 6128435"/>
              <a:gd name="connsiteY87-7188" fmla="*/ 3785830 h 6858000"/>
              <a:gd name="connsiteX88-7189" fmla="*/ 5724816 w 6128435"/>
              <a:gd name="connsiteY88-7190" fmla="*/ 3798949 h 6858000"/>
              <a:gd name="connsiteX89-7191" fmla="*/ 5733539 w 6128435"/>
              <a:gd name="connsiteY89-7192" fmla="*/ 3818457 h 6858000"/>
              <a:gd name="connsiteX90-7193" fmla="*/ 5768491 w 6128435"/>
              <a:gd name="connsiteY90-7194" fmla="*/ 3914399 h 6858000"/>
              <a:gd name="connsiteX91-7195" fmla="*/ 5793123 w 6128435"/>
              <a:gd name="connsiteY91-7196" fmla="*/ 3969952 h 6858000"/>
              <a:gd name="connsiteX92-7197" fmla="*/ 5808321 w 6128435"/>
              <a:gd name="connsiteY92-7198" fmla="*/ 3988153 h 6858000"/>
              <a:gd name="connsiteX93-7199" fmla="*/ 5825621 w 6128435"/>
              <a:gd name="connsiteY93-7200" fmla="*/ 4015525 h 6858000"/>
              <a:gd name="connsiteX94-7201" fmla="*/ 5860672 w 6128435"/>
              <a:gd name="connsiteY94-7202" fmla="*/ 4061579 h 6858000"/>
              <a:gd name="connsiteX95-7203" fmla="*/ 5872173 w 6128435"/>
              <a:gd name="connsiteY95-7204" fmla="*/ 4088497 h 6858000"/>
              <a:gd name="connsiteX96-7205" fmla="*/ 5883705 w 6128435"/>
              <a:gd name="connsiteY96-7206" fmla="*/ 4101899 h 6858000"/>
              <a:gd name="connsiteX97-7207" fmla="*/ 5885314 w 6128435"/>
              <a:gd name="connsiteY97-7208" fmla="*/ 4108387 h 6858000"/>
              <a:gd name="connsiteX98-7209" fmla="*/ 5894095 w 6128435"/>
              <a:gd name="connsiteY98-7210" fmla="*/ 4128857 h 6858000"/>
              <a:gd name="connsiteX99-7211" fmla="*/ 5898339 w 6128435"/>
              <a:gd name="connsiteY99-7212" fmla="*/ 4140800 h 6858000"/>
              <a:gd name="connsiteX100-7213" fmla="*/ 5899734 w 6128435"/>
              <a:gd name="connsiteY100-7214" fmla="*/ 4145632 h 6858000"/>
              <a:gd name="connsiteX101-7215" fmla="*/ 5897098 w 6128435"/>
              <a:gd name="connsiteY101-7216" fmla="*/ 4157819 h 6858000"/>
              <a:gd name="connsiteX102-7217" fmla="*/ 5903513 w 6128435"/>
              <a:gd name="connsiteY102-7218" fmla="*/ 4187661 h 6858000"/>
              <a:gd name="connsiteX103-7219" fmla="*/ 5917114 w 6128435"/>
              <a:gd name="connsiteY103-7220" fmla="*/ 4213096 h 6858000"/>
              <a:gd name="connsiteX104-7221" fmla="*/ 5921153 w 6128435"/>
              <a:gd name="connsiteY104-7222" fmla="*/ 4236222 h 6858000"/>
              <a:gd name="connsiteX105-7223" fmla="*/ 5924233 w 6128435"/>
              <a:gd name="connsiteY105-7224" fmla="*/ 4242060 h 6858000"/>
              <a:gd name="connsiteX106-7225" fmla="*/ 5928910 w 6128435"/>
              <a:gd name="connsiteY106-7226" fmla="*/ 4300973 h 6858000"/>
              <a:gd name="connsiteX107-7227" fmla="*/ 5939320 w 6128435"/>
              <a:gd name="connsiteY107-7228" fmla="*/ 4340435 h 6858000"/>
              <a:gd name="connsiteX108-7229" fmla="*/ 5946705 w 6128435"/>
              <a:gd name="connsiteY108-7230" fmla="*/ 4428051 h 6858000"/>
              <a:gd name="connsiteX109-7231" fmla="*/ 5949261 w 6128435"/>
              <a:gd name="connsiteY109-7232" fmla="*/ 4449185 h 6858000"/>
              <a:gd name="connsiteX110-7233" fmla="*/ 5957504 w 6128435"/>
              <a:gd name="connsiteY110-7234" fmla="*/ 4465911 h 6858000"/>
              <a:gd name="connsiteX111-7235" fmla="*/ 5964689 w 6128435"/>
              <a:gd name="connsiteY111-7236" fmla="*/ 4468532 h 6858000"/>
              <a:gd name="connsiteX112-7237" fmla="*/ 5967062 w 6128435"/>
              <a:gd name="connsiteY112-7238" fmla="*/ 4479923 h 6858000"/>
              <a:gd name="connsiteX113-7239" fmla="*/ 5968960 w 6128435"/>
              <a:gd name="connsiteY113-7240" fmla="*/ 4482655 h 6858000"/>
              <a:gd name="connsiteX114-7241" fmla="*/ 5978567 w 6128435"/>
              <a:gd name="connsiteY114-7242" fmla="*/ 4498605 h 6858000"/>
              <a:gd name="connsiteX115-7243" fmla="*/ 5980106 w 6128435"/>
              <a:gd name="connsiteY115-7244" fmla="*/ 4585087 h 6858000"/>
              <a:gd name="connsiteX116-7245" fmla="*/ 5998138 w 6128435"/>
              <a:gd name="connsiteY116-7246" fmla="*/ 4697518 h 6858000"/>
              <a:gd name="connsiteX117-7247" fmla="*/ 6013516 w 6128435"/>
              <a:gd name="connsiteY117-7248" fmla="*/ 4786619 h 6858000"/>
              <a:gd name="connsiteX118-7249" fmla="*/ 6025404 w 6128435"/>
              <a:gd name="connsiteY118-7250" fmla="*/ 4858148 h 6858000"/>
              <a:gd name="connsiteX119-7251" fmla="*/ 6007749 w 6128435"/>
              <a:gd name="connsiteY119-7252" fmla="*/ 4964715 h 6858000"/>
              <a:gd name="connsiteX120-7253" fmla="*/ 6005269 w 6128435"/>
              <a:gd name="connsiteY120-7254" fmla="*/ 5150567 h 6858000"/>
              <a:gd name="connsiteX121-7255" fmla="*/ 6001127 w 6128435"/>
              <a:gd name="connsiteY121-7256" fmla="*/ 5164609 h 6858000"/>
              <a:gd name="connsiteX122-7257" fmla="*/ 5996647 w 6128435"/>
              <a:gd name="connsiteY122-7258" fmla="*/ 5185640 h 6858000"/>
              <a:gd name="connsiteX123-7259" fmla="*/ 5998514 w 6128435"/>
              <a:gd name="connsiteY123-7260" fmla="*/ 5189673 h 6858000"/>
              <a:gd name="connsiteX124-7261" fmla="*/ 5995970 w 6128435"/>
              <a:gd name="connsiteY124-7262" fmla="*/ 5221547 h 6858000"/>
              <a:gd name="connsiteX125-7263" fmla="*/ 5997218 w 6128435"/>
              <a:gd name="connsiteY125-7264" fmla="*/ 5222031 h 6858000"/>
              <a:gd name="connsiteX126-7265" fmla="*/ 6002116 w 6128435"/>
              <a:gd name="connsiteY126-7266" fmla="*/ 5231223 h 6858000"/>
              <a:gd name="connsiteX127-7267" fmla="*/ 6008541 w 6128435"/>
              <a:gd name="connsiteY127-7268" fmla="*/ 5248680 h 6858000"/>
              <a:gd name="connsiteX128-7269" fmla="*/ 6039260 w 6128435"/>
              <a:gd name="connsiteY128-7270" fmla="*/ 5289518 h 6858000"/>
              <a:gd name="connsiteX129-7271" fmla="*/ 6036748 w 6128435"/>
              <a:gd name="connsiteY129-7272" fmla="*/ 5322752 h 6858000"/>
              <a:gd name="connsiteX130-7273" fmla="*/ 6036943 w 6128435"/>
              <a:gd name="connsiteY130-7274" fmla="*/ 5329480 h 6858000"/>
              <a:gd name="connsiteX131-7275" fmla="*/ 6037236 w 6128435"/>
              <a:gd name="connsiteY131-7276" fmla="*/ 5329634 h 6858000"/>
              <a:gd name="connsiteX132-7277" fmla="*/ 6038019 w 6128435"/>
              <a:gd name="connsiteY132-7278" fmla="*/ 5336764 h 6858000"/>
              <a:gd name="connsiteX133-7279" fmla="*/ 6037298 w 6128435"/>
              <a:gd name="connsiteY133-7280" fmla="*/ 5341753 h 6858000"/>
              <a:gd name="connsiteX134-7281" fmla="*/ 6037677 w 6128435"/>
              <a:gd name="connsiteY134-7282" fmla="*/ 5354807 h 6858000"/>
              <a:gd name="connsiteX135-7283" fmla="*/ 6039728 w 6128435"/>
              <a:gd name="connsiteY135-7284" fmla="*/ 5359416 h 6858000"/>
              <a:gd name="connsiteX136-7285" fmla="*/ 6043311 w 6128435"/>
              <a:gd name="connsiteY136-7286" fmla="*/ 5361407 h 6858000"/>
              <a:gd name="connsiteX137-7287" fmla="*/ 6042954 w 6128435"/>
              <a:gd name="connsiteY137-7288" fmla="*/ 5362576 h 6858000"/>
              <a:gd name="connsiteX138-7289" fmla="*/ 6053435 w 6128435"/>
              <a:gd name="connsiteY138-7290" fmla="*/ 5387547 h 6858000"/>
              <a:gd name="connsiteX139-7291" fmla="*/ 6065933 w 6128435"/>
              <a:gd name="connsiteY139-7292" fmla="*/ 5443002 h 6858000"/>
              <a:gd name="connsiteX140-7293" fmla="*/ 6068640 w 6128435"/>
              <a:gd name="connsiteY140-7294" fmla="*/ 5474503 h 6858000"/>
              <a:gd name="connsiteX141-7295" fmla="*/ 6080922 w 6128435"/>
              <a:gd name="connsiteY141-7296" fmla="*/ 5561070 h 6858000"/>
              <a:gd name="connsiteX142-7297" fmla="*/ 6096949 w 6128435"/>
              <a:gd name="connsiteY142-7298" fmla="*/ 5648179 h 6858000"/>
              <a:gd name="connsiteX143-7299" fmla="*/ 6125703 w 6128435"/>
              <a:gd name="connsiteY143-7300" fmla="*/ 5692894 h 6858000"/>
              <a:gd name="connsiteX144-7301" fmla="*/ 6126670 w 6128435"/>
              <a:gd name="connsiteY144-7302" fmla="*/ 5697882 h 6858000"/>
              <a:gd name="connsiteX145-7303" fmla="*/ 6124061 w 6128435"/>
              <a:gd name="connsiteY145-7304" fmla="*/ 5710294 h 6858000"/>
              <a:gd name="connsiteX146-7305" fmla="*/ 6122213 w 6128435"/>
              <a:gd name="connsiteY146-7306" fmla="*/ 5714762 h 6858000"/>
              <a:gd name="connsiteX147-7307" fmla="*/ 6121353 w 6128435"/>
              <a:gd name="connsiteY147-7308" fmla="*/ 5721725 h 6858000"/>
              <a:gd name="connsiteX148-7309" fmla="*/ 6121607 w 6128435"/>
              <a:gd name="connsiteY148-7310" fmla="*/ 5721959 h 6858000"/>
              <a:gd name="connsiteX149-7311" fmla="*/ 6120262 w 6128435"/>
              <a:gd name="connsiteY149-7312" fmla="*/ 5728358 h 6858000"/>
              <a:gd name="connsiteX150-7313" fmla="*/ 6110194 w 6128435"/>
              <a:gd name="connsiteY150-7314" fmla="*/ 5758853 h 6858000"/>
              <a:gd name="connsiteX151-7315" fmla="*/ 6127519 w 6128435"/>
              <a:gd name="connsiteY151-7316" fmla="*/ 5865775 h 6858000"/>
              <a:gd name="connsiteX152-7317" fmla="*/ 6128435 w 6128435"/>
              <a:gd name="connsiteY152-7318" fmla="*/ 5870164 h 6858000"/>
              <a:gd name="connsiteX153-7319" fmla="*/ 6119217 w 6128435"/>
              <a:gd name="connsiteY153-7320" fmla="*/ 5888542 h 6858000"/>
              <a:gd name="connsiteX154-7321" fmla="*/ 6115966 w 6128435"/>
              <a:gd name="connsiteY154-7322" fmla="*/ 5898387 h 6858000"/>
              <a:gd name="connsiteX155-7323" fmla="*/ 6111924 w 6128435"/>
              <a:gd name="connsiteY155-7324" fmla="*/ 5900444 h 6858000"/>
              <a:gd name="connsiteX156-7325" fmla="*/ 6108716 w 6128435"/>
              <a:gd name="connsiteY156-7326" fmla="*/ 5915345 h 6858000"/>
              <a:gd name="connsiteX157-7327" fmla="*/ 6109524 w 6128435"/>
              <a:gd name="connsiteY157-7328" fmla="*/ 5917328 h 6858000"/>
              <a:gd name="connsiteX158-7329" fmla="*/ 6102493 w 6128435"/>
              <a:gd name="connsiteY158-7330" fmla="*/ 5928602 h 6858000"/>
              <a:gd name="connsiteX159-7331" fmla="*/ 6056863 w 6128435"/>
              <a:gd name="connsiteY159-7332" fmla="*/ 6000643 h 6858000"/>
              <a:gd name="connsiteX160-7333" fmla="*/ 6045436 w 6128435"/>
              <a:gd name="connsiteY160-7334" fmla="*/ 6124480 h 6858000"/>
              <a:gd name="connsiteX161-7335" fmla="*/ 6030489 w 6128435"/>
              <a:gd name="connsiteY161-7336" fmla="*/ 6317666 h 6858000"/>
              <a:gd name="connsiteX162-7337" fmla="*/ 6007492 w 6128435"/>
              <a:gd name="connsiteY162-7338" fmla="*/ 6440818 h 6858000"/>
              <a:gd name="connsiteX163-7339" fmla="*/ 6009467 w 6128435"/>
              <a:gd name="connsiteY163-7340" fmla="*/ 6487076 h 6858000"/>
              <a:gd name="connsiteX164-7341" fmla="*/ 5995064 w 6128435"/>
              <a:gd name="connsiteY164-7342" fmla="*/ 6540791 h 6858000"/>
              <a:gd name="connsiteX165-7343" fmla="*/ 5996309 w 6128435"/>
              <a:gd name="connsiteY165-7344" fmla="*/ 6543961 h 6858000"/>
              <a:gd name="connsiteX166-7345" fmla="*/ 5996048 w 6128435"/>
              <a:gd name="connsiteY166-7346" fmla="*/ 6555444 h 6858000"/>
              <a:gd name="connsiteX167-7347" fmla="*/ 6002524 w 6128435"/>
              <a:gd name="connsiteY167-7348" fmla="*/ 6560188 h 6858000"/>
              <a:gd name="connsiteX168-7349" fmla="*/ 6006823 w 6128435"/>
              <a:gd name="connsiteY168-7350" fmla="*/ 6578546 h 6858000"/>
              <a:gd name="connsiteX169-7351" fmla="*/ 6004510 w 6128435"/>
              <a:gd name="connsiteY169-7352" fmla="*/ 6599256 h 6858000"/>
              <a:gd name="connsiteX170-7353" fmla="*/ 5986207 w 6128435"/>
              <a:gd name="connsiteY170-7354" fmla="*/ 6695855 h 6858000"/>
              <a:gd name="connsiteX171-7355" fmla="*/ 5979428 w 6128435"/>
              <a:gd name="connsiteY171-7356" fmla="*/ 6754678 h 6858000"/>
              <a:gd name="connsiteX172-7357" fmla="*/ 5983398 w 6128435"/>
              <a:gd name="connsiteY172-7358" fmla="*/ 6778641 h 6858000"/>
              <a:gd name="connsiteX173-7359" fmla="*/ 5984543 w 6128435"/>
              <a:gd name="connsiteY173-7360" fmla="*/ 6811016 h 6858000"/>
              <a:gd name="connsiteX174-7361" fmla="*/ 5981802 w 6128435"/>
              <a:gd name="connsiteY174-7362" fmla="*/ 6838578 h 6858000"/>
              <a:gd name="connsiteX175-7363" fmla="*/ 5979671 w 6128435"/>
              <a:gd name="connsiteY175-7364" fmla="*/ 6858000 h 6858000"/>
              <a:gd name="connsiteX176-7365" fmla="*/ 0 w 6128435"/>
              <a:gd name="connsiteY176-7366" fmla="*/ 6858000 h 6858000"/>
              <a:gd name="connsiteX177-7367" fmla="*/ 0 w 6128435"/>
              <a:gd name="connsiteY177-7368" fmla="*/ 0 h 6858000"/>
              <a:gd name="connsiteX0-7369" fmla="*/ 0 w 6128435"/>
              <a:gd name="connsiteY0-7370" fmla="*/ 0 h 6858000"/>
              <a:gd name="connsiteX1-7371" fmla="*/ 4965888 w 6128435"/>
              <a:gd name="connsiteY1-7372" fmla="*/ 0 h 6858000"/>
              <a:gd name="connsiteX2-7373" fmla="*/ 4967767 w 6128435"/>
              <a:gd name="connsiteY2-7374" fmla="*/ 7930 h 6858000"/>
              <a:gd name="connsiteX3-7375" fmla="*/ 4979444 w 6128435"/>
              <a:gd name="connsiteY3-7376" fmla="*/ 43921 h 6858000"/>
              <a:gd name="connsiteX4-7377" fmla="*/ 5021173 w 6128435"/>
              <a:gd name="connsiteY4-7378" fmla="*/ 123738 h 6858000"/>
              <a:gd name="connsiteX5-7379" fmla="*/ 5075458 w 6128435"/>
              <a:gd name="connsiteY5-7380" fmla="*/ 264355 h 6858000"/>
              <a:gd name="connsiteX6-7381" fmla="*/ 5081175 w 6128435"/>
              <a:gd name="connsiteY6-7382" fmla="*/ 277448 h 6858000"/>
              <a:gd name="connsiteX7-7383" fmla="*/ 5097011 w 6128435"/>
              <a:gd name="connsiteY7-7384" fmla="*/ 355616 h 6858000"/>
              <a:gd name="connsiteX8-7385" fmla="*/ 5130982 w 6128435"/>
              <a:gd name="connsiteY8-7386" fmla="*/ 412030 h 6858000"/>
              <a:gd name="connsiteX9-7387" fmla="*/ 5153000 w 6128435"/>
              <a:gd name="connsiteY9-7388" fmla="*/ 507134 h 6858000"/>
              <a:gd name="connsiteX10-7389" fmla="*/ 5171282 w 6128435"/>
              <a:gd name="connsiteY10-7390" fmla="*/ 602071 h 6858000"/>
              <a:gd name="connsiteX11-7391" fmla="*/ 5176196 w 6128435"/>
              <a:gd name="connsiteY11-7392" fmla="*/ 636822 h 6858000"/>
              <a:gd name="connsiteX12-7393" fmla="*/ 5201957 w 6128435"/>
              <a:gd name="connsiteY12-7394" fmla="*/ 736835 h 6858000"/>
              <a:gd name="connsiteX13-7395" fmla="*/ 5185452 w 6128435"/>
              <a:gd name="connsiteY13-7396" fmla="*/ 745392 h 6858000"/>
              <a:gd name="connsiteX14-7397" fmla="*/ 5189051 w 6128435"/>
              <a:gd name="connsiteY14-7398" fmla="*/ 782518 h 6858000"/>
              <a:gd name="connsiteX15-7399" fmla="*/ 5210428 w 6128435"/>
              <a:gd name="connsiteY15-7400" fmla="*/ 815772 h 6858000"/>
              <a:gd name="connsiteX16-7401" fmla="*/ 5221088 w 6128435"/>
              <a:gd name="connsiteY16-7402" fmla="*/ 860193 h 6858000"/>
              <a:gd name="connsiteX17-7403" fmla="*/ 5227653 w 6128435"/>
              <a:gd name="connsiteY17-7404" fmla="*/ 886709 h 6858000"/>
              <a:gd name="connsiteX18-7405" fmla="*/ 5230806 w 6128435"/>
              <a:gd name="connsiteY18-7406" fmla="*/ 961354 h 6858000"/>
              <a:gd name="connsiteX19-7407" fmla="*/ 5201018 w 6128435"/>
              <a:gd name="connsiteY19-7408" fmla="*/ 1095027 h 6858000"/>
              <a:gd name="connsiteX20-7409" fmla="*/ 5202153 w 6128435"/>
              <a:gd name="connsiteY20-7410" fmla="*/ 1133224 h 6858000"/>
              <a:gd name="connsiteX21-7411" fmla="*/ 5207370 w 6128435"/>
              <a:gd name="connsiteY21-7412" fmla="*/ 1138097 h 6858000"/>
              <a:gd name="connsiteX22-7413" fmla="*/ 5189234 w 6128435"/>
              <a:gd name="connsiteY22-7414" fmla="*/ 1193495 h 6858000"/>
              <a:gd name="connsiteX23-7415" fmla="*/ 5202769 w 6128435"/>
              <a:gd name="connsiteY23-7416" fmla="*/ 1269450 h 6858000"/>
              <a:gd name="connsiteX24-7417" fmla="*/ 5225968 w 6128435"/>
              <a:gd name="connsiteY24-7418" fmla="*/ 1357994 h 6858000"/>
              <a:gd name="connsiteX25-7419" fmla="*/ 5233819 w 6128435"/>
              <a:gd name="connsiteY25-7420" fmla="*/ 1380922 h 6858000"/>
              <a:gd name="connsiteX26-7421" fmla="*/ 5237226 w 6128435"/>
              <a:gd name="connsiteY26-7422" fmla="*/ 1441327 h 6858000"/>
              <a:gd name="connsiteX27-7423" fmla="*/ 5244434 w 6128435"/>
              <a:gd name="connsiteY27-7424" fmla="*/ 1580810 h 6858000"/>
              <a:gd name="connsiteX28-7425" fmla="*/ 5251453 w 6128435"/>
              <a:gd name="connsiteY28-7426" fmla="*/ 1583934 h 6858000"/>
              <a:gd name="connsiteX29-7427" fmla="*/ 5253136 w 6128435"/>
              <a:gd name="connsiteY29-7428" fmla="*/ 1595457 h 6858000"/>
              <a:gd name="connsiteX30-7429" fmla="*/ 5254863 w 6128435"/>
              <a:gd name="connsiteY30-7430" fmla="*/ 1598311 h 6858000"/>
              <a:gd name="connsiteX31-7431" fmla="*/ 5263491 w 6128435"/>
              <a:gd name="connsiteY31-7432" fmla="*/ 1642938 h 6858000"/>
              <a:gd name="connsiteX32-7433" fmla="*/ 5261314 w 6128435"/>
              <a:gd name="connsiteY32-7434" fmla="*/ 1689177 h 6858000"/>
              <a:gd name="connsiteX33-7435" fmla="*/ 5259788 w 6128435"/>
              <a:gd name="connsiteY33-7436" fmla="*/ 1768516 h 6858000"/>
              <a:gd name="connsiteX34-7437" fmla="*/ 5272526 w 6128435"/>
              <a:gd name="connsiteY34-7438" fmla="*/ 1936940 h 6858000"/>
              <a:gd name="connsiteX35-7439" fmla="*/ 5252592 w 6128435"/>
              <a:gd name="connsiteY35-7440" fmla="*/ 2092210 h 6858000"/>
              <a:gd name="connsiteX36-7441" fmla="*/ 5264303 w 6128435"/>
              <a:gd name="connsiteY36-7442" fmla="*/ 2225157 h 6858000"/>
              <a:gd name="connsiteX37-7443" fmla="*/ 5254949 w 6128435"/>
              <a:gd name="connsiteY37-7444" fmla="*/ 2236160 h 6858000"/>
              <a:gd name="connsiteX38-7445" fmla="*/ 5250104 w 6128435"/>
              <a:gd name="connsiteY38-7446" fmla="*/ 2249166 h 6858000"/>
              <a:gd name="connsiteX39-7447" fmla="*/ 5251214 w 6128435"/>
              <a:gd name="connsiteY39-7448" fmla="*/ 2250944 h 6858000"/>
              <a:gd name="connsiteX40-7449" fmla="*/ 5250644 w 6128435"/>
              <a:gd name="connsiteY40-7450" fmla="*/ 2266619 h 6858000"/>
              <a:gd name="connsiteX41-7451" fmla="*/ 5247111 w 6128435"/>
              <a:gd name="connsiteY41-7452" fmla="*/ 2269679 h 6858000"/>
              <a:gd name="connsiteX42-7453" fmla="*/ 5245653 w 6128435"/>
              <a:gd name="connsiteY42-7454" fmla="*/ 2280317 h 6858000"/>
              <a:gd name="connsiteX43-7455" fmla="*/ 5239901 w 6128435"/>
              <a:gd name="connsiteY43-7456" fmla="*/ 2300961 h 6858000"/>
              <a:gd name="connsiteX44-7457" fmla="*/ 5298758 w 6128435"/>
              <a:gd name="connsiteY44-7458" fmla="*/ 2375971 h 6858000"/>
              <a:gd name="connsiteX45-7459" fmla="*/ 5271650 w 6128435"/>
              <a:gd name="connsiteY45-7460" fmla="*/ 2440467 h 6858000"/>
              <a:gd name="connsiteX46-7461" fmla="*/ 5271438 w 6128435"/>
              <a:gd name="connsiteY46-7462" fmla="*/ 2447186 h 6858000"/>
              <a:gd name="connsiteX47-7463" fmla="*/ 5271722 w 6128435"/>
              <a:gd name="connsiteY47-7464" fmla="*/ 2447359 h 6858000"/>
              <a:gd name="connsiteX48-7465" fmla="*/ 5272069 w 6128435"/>
              <a:gd name="connsiteY48-7466" fmla="*/ 2454523 h 6858000"/>
              <a:gd name="connsiteX49-7467" fmla="*/ 5271049 w 6128435"/>
              <a:gd name="connsiteY49-7468" fmla="*/ 2459442 h 6858000"/>
              <a:gd name="connsiteX50-7469" fmla="*/ 5307538 w 6128435"/>
              <a:gd name="connsiteY50-7470" fmla="*/ 2514685 h 6858000"/>
              <a:gd name="connsiteX51-7471" fmla="*/ 5337604 w 6128435"/>
              <a:gd name="connsiteY51-7472" fmla="*/ 2597632 h 6858000"/>
              <a:gd name="connsiteX52-7473" fmla="*/ 5407503 w 6128435"/>
              <a:gd name="connsiteY52-7474" fmla="*/ 2786290 h 6858000"/>
              <a:gd name="connsiteX53-7475" fmla="*/ 5407356 w 6128435"/>
              <a:gd name="connsiteY53-7476" fmla="*/ 2787545 h 6858000"/>
              <a:gd name="connsiteX54-7477" fmla="*/ 5411130 w 6128435"/>
              <a:gd name="connsiteY54-7478" fmla="*/ 2788640 h 6858000"/>
              <a:gd name="connsiteX55-7479" fmla="*/ 5416439 w 6128435"/>
              <a:gd name="connsiteY55-7480" fmla="*/ 2805666 h 6858000"/>
              <a:gd name="connsiteX56-7481" fmla="*/ 5416589 w 6128435"/>
              <a:gd name="connsiteY56-7482" fmla="*/ 2810822 h 6858000"/>
              <a:gd name="connsiteX57-7483" fmla="*/ 5418542 w 6128435"/>
              <a:gd name="connsiteY57-7484" fmla="*/ 2817745 h 6858000"/>
              <a:gd name="connsiteX58-7485" fmla="*/ 5418847 w 6128435"/>
              <a:gd name="connsiteY58-7486" fmla="*/ 2817825 h 6858000"/>
              <a:gd name="connsiteX59-7487" fmla="*/ 5423364 w 6128435"/>
              <a:gd name="connsiteY59-7488" fmla="*/ 2858292 h 6858000"/>
              <a:gd name="connsiteX60-7489" fmla="*/ 5479298 w 6128435"/>
              <a:gd name="connsiteY60-7490" fmla="*/ 2947791 h 6858000"/>
              <a:gd name="connsiteX61-7491" fmla="*/ 5481770 w 6128435"/>
              <a:gd name="connsiteY61-7492" fmla="*/ 2951352 h 6858000"/>
              <a:gd name="connsiteX62-7493" fmla="*/ 5481013 w 6128435"/>
              <a:gd name="connsiteY62-7494" fmla="*/ 2973461 h 6858000"/>
              <a:gd name="connsiteX63-7495" fmla="*/ 5482045 w 6128435"/>
              <a:gd name="connsiteY63-7496" fmla="*/ 2984371 h 6858000"/>
              <a:gd name="connsiteX64-7497" fmla="*/ 5479405 w 6128435"/>
              <a:gd name="connsiteY64-7498" fmla="*/ 2988507 h 6858000"/>
              <a:gd name="connsiteX65-7499" fmla="*/ 5482415 w 6128435"/>
              <a:gd name="connsiteY65-7500" fmla="*/ 3004079 h 6858000"/>
              <a:gd name="connsiteX66-7501" fmla="*/ 5483865 w 6128435"/>
              <a:gd name="connsiteY66-7502" fmla="*/ 3005467 h 6858000"/>
              <a:gd name="connsiteX67-7503" fmla="*/ 5482236 w 6128435"/>
              <a:gd name="connsiteY67-7504" fmla="*/ 3019791 h 6858000"/>
              <a:gd name="connsiteX68-7505" fmla="*/ 5475895 w 6128435"/>
              <a:gd name="connsiteY68-7506" fmla="*/ 3033578 h 6858000"/>
              <a:gd name="connsiteX69-7507" fmla="*/ 5477595 w 6128435"/>
              <a:gd name="connsiteY69-7508" fmla="*/ 3250534 h 6858000"/>
              <a:gd name="connsiteX70-7509" fmla="*/ 5532836 w 6128435"/>
              <a:gd name="connsiteY70-7510" fmla="*/ 3353840 h 6858000"/>
              <a:gd name="connsiteX71-7511" fmla="*/ 5561229 w 6128435"/>
              <a:gd name="connsiteY71-7512" fmla="*/ 3395784 h 6858000"/>
              <a:gd name="connsiteX72-7513" fmla="*/ 5589758 w 6128435"/>
              <a:gd name="connsiteY72-7514" fmla="*/ 3506453 h 6858000"/>
              <a:gd name="connsiteX73-7515" fmla="*/ 5596144 w 6128435"/>
              <a:gd name="connsiteY73-7516" fmla="*/ 3534624 h 6858000"/>
              <a:gd name="connsiteX74-7517" fmla="*/ 5597750 w 6128435"/>
              <a:gd name="connsiteY74-7518" fmla="*/ 3534129 h 6858000"/>
              <a:gd name="connsiteX75-7519" fmla="*/ 5599700 w 6128435"/>
              <a:gd name="connsiteY75-7520" fmla="*/ 3547221 h 6858000"/>
              <a:gd name="connsiteX76-7521" fmla="*/ 5615031 w 6128435"/>
              <a:gd name="connsiteY76-7522" fmla="*/ 3557482 h 6858000"/>
              <a:gd name="connsiteX77-7523" fmla="*/ 5618377 w 6128435"/>
              <a:gd name="connsiteY77-7524" fmla="*/ 3588431 h 6858000"/>
              <a:gd name="connsiteX78-7525" fmla="*/ 5612155 w 6128435"/>
              <a:gd name="connsiteY78-7526" fmla="*/ 3589869 h 6858000"/>
              <a:gd name="connsiteX79-7527" fmla="*/ 5620843 w 6128435"/>
              <a:gd name="connsiteY79-7528" fmla="*/ 3606745 h 6858000"/>
              <a:gd name="connsiteX80-7529" fmla="*/ 5655472 w 6128435"/>
              <a:gd name="connsiteY80-7530" fmla="*/ 3678877 h 6858000"/>
              <a:gd name="connsiteX81-7531" fmla="*/ 5680448 w 6128435"/>
              <a:gd name="connsiteY81-7532" fmla="*/ 3717760 h 6858000"/>
              <a:gd name="connsiteX82-7533" fmla="*/ 5683015 w 6128435"/>
              <a:gd name="connsiteY82-7534" fmla="*/ 3762025 h 6858000"/>
              <a:gd name="connsiteX83-7535" fmla="*/ 5696643 w 6128435"/>
              <a:gd name="connsiteY83-7536" fmla="*/ 3773888 h 6858000"/>
              <a:gd name="connsiteX84-7537" fmla="*/ 5699203 w 6128435"/>
              <a:gd name="connsiteY84-7538" fmla="*/ 3775823 h 6858000"/>
              <a:gd name="connsiteX85-7539" fmla="*/ 5704824 w 6128435"/>
              <a:gd name="connsiteY85-7540" fmla="*/ 3785966 h 6858000"/>
              <a:gd name="connsiteX86-7541" fmla="*/ 5712204 w 6128435"/>
              <a:gd name="connsiteY86-7542" fmla="*/ 3785830 h 6858000"/>
              <a:gd name="connsiteX87-7543" fmla="*/ 5724816 w 6128435"/>
              <a:gd name="connsiteY87-7544" fmla="*/ 3798949 h 6858000"/>
              <a:gd name="connsiteX88-7545" fmla="*/ 5733539 w 6128435"/>
              <a:gd name="connsiteY88-7546" fmla="*/ 3818457 h 6858000"/>
              <a:gd name="connsiteX89-7547" fmla="*/ 5768491 w 6128435"/>
              <a:gd name="connsiteY89-7548" fmla="*/ 3914399 h 6858000"/>
              <a:gd name="connsiteX90-7549" fmla="*/ 5793123 w 6128435"/>
              <a:gd name="connsiteY90-7550" fmla="*/ 3969952 h 6858000"/>
              <a:gd name="connsiteX91-7551" fmla="*/ 5808321 w 6128435"/>
              <a:gd name="connsiteY91-7552" fmla="*/ 3988153 h 6858000"/>
              <a:gd name="connsiteX92-7553" fmla="*/ 5825621 w 6128435"/>
              <a:gd name="connsiteY92-7554" fmla="*/ 4015525 h 6858000"/>
              <a:gd name="connsiteX93-7555" fmla="*/ 5860672 w 6128435"/>
              <a:gd name="connsiteY93-7556" fmla="*/ 4061579 h 6858000"/>
              <a:gd name="connsiteX94-7557" fmla="*/ 5872173 w 6128435"/>
              <a:gd name="connsiteY94-7558" fmla="*/ 4088497 h 6858000"/>
              <a:gd name="connsiteX95-7559" fmla="*/ 5883705 w 6128435"/>
              <a:gd name="connsiteY95-7560" fmla="*/ 4101899 h 6858000"/>
              <a:gd name="connsiteX96-7561" fmla="*/ 5885314 w 6128435"/>
              <a:gd name="connsiteY96-7562" fmla="*/ 4108387 h 6858000"/>
              <a:gd name="connsiteX97-7563" fmla="*/ 5894095 w 6128435"/>
              <a:gd name="connsiteY97-7564" fmla="*/ 4128857 h 6858000"/>
              <a:gd name="connsiteX98-7565" fmla="*/ 5898339 w 6128435"/>
              <a:gd name="connsiteY98-7566" fmla="*/ 4140800 h 6858000"/>
              <a:gd name="connsiteX99-7567" fmla="*/ 5899734 w 6128435"/>
              <a:gd name="connsiteY99-7568" fmla="*/ 4145632 h 6858000"/>
              <a:gd name="connsiteX100-7569" fmla="*/ 5897098 w 6128435"/>
              <a:gd name="connsiteY100-7570" fmla="*/ 4157819 h 6858000"/>
              <a:gd name="connsiteX101-7571" fmla="*/ 5903513 w 6128435"/>
              <a:gd name="connsiteY101-7572" fmla="*/ 4187661 h 6858000"/>
              <a:gd name="connsiteX102-7573" fmla="*/ 5917114 w 6128435"/>
              <a:gd name="connsiteY102-7574" fmla="*/ 4213096 h 6858000"/>
              <a:gd name="connsiteX103-7575" fmla="*/ 5921153 w 6128435"/>
              <a:gd name="connsiteY103-7576" fmla="*/ 4236222 h 6858000"/>
              <a:gd name="connsiteX104-7577" fmla="*/ 5924233 w 6128435"/>
              <a:gd name="connsiteY104-7578" fmla="*/ 4242060 h 6858000"/>
              <a:gd name="connsiteX105-7579" fmla="*/ 5928910 w 6128435"/>
              <a:gd name="connsiteY105-7580" fmla="*/ 4300973 h 6858000"/>
              <a:gd name="connsiteX106-7581" fmla="*/ 5939320 w 6128435"/>
              <a:gd name="connsiteY106-7582" fmla="*/ 4340435 h 6858000"/>
              <a:gd name="connsiteX107-7583" fmla="*/ 5946705 w 6128435"/>
              <a:gd name="connsiteY107-7584" fmla="*/ 4428051 h 6858000"/>
              <a:gd name="connsiteX108-7585" fmla="*/ 5949261 w 6128435"/>
              <a:gd name="connsiteY108-7586" fmla="*/ 4449185 h 6858000"/>
              <a:gd name="connsiteX109-7587" fmla="*/ 5957504 w 6128435"/>
              <a:gd name="connsiteY109-7588" fmla="*/ 4465911 h 6858000"/>
              <a:gd name="connsiteX110-7589" fmla="*/ 5964689 w 6128435"/>
              <a:gd name="connsiteY110-7590" fmla="*/ 4468532 h 6858000"/>
              <a:gd name="connsiteX111-7591" fmla="*/ 5967062 w 6128435"/>
              <a:gd name="connsiteY111-7592" fmla="*/ 4479923 h 6858000"/>
              <a:gd name="connsiteX112-7593" fmla="*/ 5968960 w 6128435"/>
              <a:gd name="connsiteY112-7594" fmla="*/ 4482655 h 6858000"/>
              <a:gd name="connsiteX113-7595" fmla="*/ 5978567 w 6128435"/>
              <a:gd name="connsiteY113-7596" fmla="*/ 4498605 h 6858000"/>
              <a:gd name="connsiteX114-7597" fmla="*/ 5980106 w 6128435"/>
              <a:gd name="connsiteY114-7598" fmla="*/ 4585087 h 6858000"/>
              <a:gd name="connsiteX115-7599" fmla="*/ 5998138 w 6128435"/>
              <a:gd name="connsiteY115-7600" fmla="*/ 4697518 h 6858000"/>
              <a:gd name="connsiteX116-7601" fmla="*/ 6013516 w 6128435"/>
              <a:gd name="connsiteY116-7602" fmla="*/ 4786619 h 6858000"/>
              <a:gd name="connsiteX117-7603" fmla="*/ 6025404 w 6128435"/>
              <a:gd name="connsiteY117-7604" fmla="*/ 4858148 h 6858000"/>
              <a:gd name="connsiteX118-7605" fmla="*/ 6007749 w 6128435"/>
              <a:gd name="connsiteY118-7606" fmla="*/ 4964715 h 6858000"/>
              <a:gd name="connsiteX119-7607" fmla="*/ 6005269 w 6128435"/>
              <a:gd name="connsiteY119-7608" fmla="*/ 5150567 h 6858000"/>
              <a:gd name="connsiteX120-7609" fmla="*/ 6001127 w 6128435"/>
              <a:gd name="connsiteY120-7610" fmla="*/ 5164609 h 6858000"/>
              <a:gd name="connsiteX121-7611" fmla="*/ 5996647 w 6128435"/>
              <a:gd name="connsiteY121-7612" fmla="*/ 5185640 h 6858000"/>
              <a:gd name="connsiteX122-7613" fmla="*/ 5998514 w 6128435"/>
              <a:gd name="connsiteY122-7614" fmla="*/ 5189673 h 6858000"/>
              <a:gd name="connsiteX123-7615" fmla="*/ 5995970 w 6128435"/>
              <a:gd name="connsiteY123-7616" fmla="*/ 5221547 h 6858000"/>
              <a:gd name="connsiteX124-7617" fmla="*/ 5997218 w 6128435"/>
              <a:gd name="connsiteY124-7618" fmla="*/ 5222031 h 6858000"/>
              <a:gd name="connsiteX125-7619" fmla="*/ 6002116 w 6128435"/>
              <a:gd name="connsiteY125-7620" fmla="*/ 5231223 h 6858000"/>
              <a:gd name="connsiteX126-7621" fmla="*/ 6008541 w 6128435"/>
              <a:gd name="connsiteY126-7622" fmla="*/ 5248680 h 6858000"/>
              <a:gd name="connsiteX127-7623" fmla="*/ 6039260 w 6128435"/>
              <a:gd name="connsiteY127-7624" fmla="*/ 5289518 h 6858000"/>
              <a:gd name="connsiteX128-7625" fmla="*/ 6036748 w 6128435"/>
              <a:gd name="connsiteY128-7626" fmla="*/ 5322752 h 6858000"/>
              <a:gd name="connsiteX129-7627" fmla="*/ 6036943 w 6128435"/>
              <a:gd name="connsiteY129-7628" fmla="*/ 5329480 h 6858000"/>
              <a:gd name="connsiteX130-7629" fmla="*/ 6037236 w 6128435"/>
              <a:gd name="connsiteY130-7630" fmla="*/ 5329634 h 6858000"/>
              <a:gd name="connsiteX131-7631" fmla="*/ 6038019 w 6128435"/>
              <a:gd name="connsiteY131-7632" fmla="*/ 5336764 h 6858000"/>
              <a:gd name="connsiteX132-7633" fmla="*/ 6037298 w 6128435"/>
              <a:gd name="connsiteY132-7634" fmla="*/ 5341753 h 6858000"/>
              <a:gd name="connsiteX133-7635" fmla="*/ 6037677 w 6128435"/>
              <a:gd name="connsiteY133-7636" fmla="*/ 5354807 h 6858000"/>
              <a:gd name="connsiteX134-7637" fmla="*/ 6039728 w 6128435"/>
              <a:gd name="connsiteY134-7638" fmla="*/ 5359416 h 6858000"/>
              <a:gd name="connsiteX135-7639" fmla="*/ 6043311 w 6128435"/>
              <a:gd name="connsiteY135-7640" fmla="*/ 5361407 h 6858000"/>
              <a:gd name="connsiteX136-7641" fmla="*/ 6042954 w 6128435"/>
              <a:gd name="connsiteY136-7642" fmla="*/ 5362576 h 6858000"/>
              <a:gd name="connsiteX137-7643" fmla="*/ 6053435 w 6128435"/>
              <a:gd name="connsiteY137-7644" fmla="*/ 5387547 h 6858000"/>
              <a:gd name="connsiteX138-7645" fmla="*/ 6065933 w 6128435"/>
              <a:gd name="connsiteY138-7646" fmla="*/ 5443002 h 6858000"/>
              <a:gd name="connsiteX139-7647" fmla="*/ 6068640 w 6128435"/>
              <a:gd name="connsiteY139-7648" fmla="*/ 5474503 h 6858000"/>
              <a:gd name="connsiteX140-7649" fmla="*/ 6080922 w 6128435"/>
              <a:gd name="connsiteY140-7650" fmla="*/ 5561070 h 6858000"/>
              <a:gd name="connsiteX141-7651" fmla="*/ 6096949 w 6128435"/>
              <a:gd name="connsiteY141-7652" fmla="*/ 5648179 h 6858000"/>
              <a:gd name="connsiteX142-7653" fmla="*/ 6125703 w 6128435"/>
              <a:gd name="connsiteY142-7654" fmla="*/ 5692894 h 6858000"/>
              <a:gd name="connsiteX143-7655" fmla="*/ 6126670 w 6128435"/>
              <a:gd name="connsiteY143-7656" fmla="*/ 5697882 h 6858000"/>
              <a:gd name="connsiteX144-7657" fmla="*/ 6124061 w 6128435"/>
              <a:gd name="connsiteY144-7658" fmla="*/ 5710294 h 6858000"/>
              <a:gd name="connsiteX145-7659" fmla="*/ 6122213 w 6128435"/>
              <a:gd name="connsiteY145-7660" fmla="*/ 5714762 h 6858000"/>
              <a:gd name="connsiteX146-7661" fmla="*/ 6121353 w 6128435"/>
              <a:gd name="connsiteY146-7662" fmla="*/ 5721725 h 6858000"/>
              <a:gd name="connsiteX147-7663" fmla="*/ 6121607 w 6128435"/>
              <a:gd name="connsiteY147-7664" fmla="*/ 5721959 h 6858000"/>
              <a:gd name="connsiteX148-7665" fmla="*/ 6120262 w 6128435"/>
              <a:gd name="connsiteY148-7666" fmla="*/ 5728358 h 6858000"/>
              <a:gd name="connsiteX149-7667" fmla="*/ 6110194 w 6128435"/>
              <a:gd name="connsiteY149-7668" fmla="*/ 5758853 h 6858000"/>
              <a:gd name="connsiteX150-7669" fmla="*/ 6127519 w 6128435"/>
              <a:gd name="connsiteY150-7670" fmla="*/ 5865775 h 6858000"/>
              <a:gd name="connsiteX151-7671" fmla="*/ 6128435 w 6128435"/>
              <a:gd name="connsiteY151-7672" fmla="*/ 5870164 h 6858000"/>
              <a:gd name="connsiteX152-7673" fmla="*/ 6119217 w 6128435"/>
              <a:gd name="connsiteY152-7674" fmla="*/ 5888542 h 6858000"/>
              <a:gd name="connsiteX153-7675" fmla="*/ 6115966 w 6128435"/>
              <a:gd name="connsiteY153-7676" fmla="*/ 5898387 h 6858000"/>
              <a:gd name="connsiteX154-7677" fmla="*/ 6111924 w 6128435"/>
              <a:gd name="connsiteY154-7678" fmla="*/ 5900444 h 6858000"/>
              <a:gd name="connsiteX155-7679" fmla="*/ 6108716 w 6128435"/>
              <a:gd name="connsiteY155-7680" fmla="*/ 5915345 h 6858000"/>
              <a:gd name="connsiteX156-7681" fmla="*/ 6109524 w 6128435"/>
              <a:gd name="connsiteY156-7682" fmla="*/ 5917328 h 6858000"/>
              <a:gd name="connsiteX157-7683" fmla="*/ 6102493 w 6128435"/>
              <a:gd name="connsiteY157-7684" fmla="*/ 5928602 h 6858000"/>
              <a:gd name="connsiteX158-7685" fmla="*/ 6056863 w 6128435"/>
              <a:gd name="connsiteY158-7686" fmla="*/ 6000643 h 6858000"/>
              <a:gd name="connsiteX159-7687" fmla="*/ 6045436 w 6128435"/>
              <a:gd name="connsiteY159-7688" fmla="*/ 6124480 h 6858000"/>
              <a:gd name="connsiteX160-7689" fmla="*/ 6030489 w 6128435"/>
              <a:gd name="connsiteY160-7690" fmla="*/ 6317666 h 6858000"/>
              <a:gd name="connsiteX161-7691" fmla="*/ 6007492 w 6128435"/>
              <a:gd name="connsiteY161-7692" fmla="*/ 6440818 h 6858000"/>
              <a:gd name="connsiteX162-7693" fmla="*/ 6009467 w 6128435"/>
              <a:gd name="connsiteY162-7694" fmla="*/ 6487076 h 6858000"/>
              <a:gd name="connsiteX163-7695" fmla="*/ 5995064 w 6128435"/>
              <a:gd name="connsiteY163-7696" fmla="*/ 6540791 h 6858000"/>
              <a:gd name="connsiteX164-7697" fmla="*/ 5996309 w 6128435"/>
              <a:gd name="connsiteY164-7698" fmla="*/ 6543961 h 6858000"/>
              <a:gd name="connsiteX165-7699" fmla="*/ 5996048 w 6128435"/>
              <a:gd name="connsiteY165-7700" fmla="*/ 6555444 h 6858000"/>
              <a:gd name="connsiteX166-7701" fmla="*/ 6002524 w 6128435"/>
              <a:gd name="connsiteY166-7702" fmla="*/ 6560188 h 6858000"/>
              <a:gd name="connsiteX167-7703" fmla="*/ 6006823 w 6128435"/>
              <a:gd name="connsiteY167-7704" fmla="*/ 6578546 h 6858000"/>
              <a:gd name="connsiteX168-7705" fmla="*/ 6004510 w 6128435"/>
              <a:gd name="connsiteY168-7706" fmla="*/ 6599256 h 6858000"/>
              <a:gd name="connsiteX169-7707" fmla="*/ 5986207 w 6128435"/>
              <a:gd name="connsiteY169-7708" fmla="*/ 6695855 h 6858000"/>
              <a:gd name="connsiteX170-7709" fmla="*/ 5979428 w 6128435"/>
              <a:gd name="connsiteY170-7710" fmla="*/ 6754678 h 6858000"/>
              <a:gd name="connsiteX171-7711" fmla="*/ 5983398 w 6128435"/>
              <a:gd name="connsiteY171-7712" fmla="*/ 6778641 h 6858000"/>
              <a:gd name="connsiteX172-7713" fmla="*/ 5984543 w 6128435"/>
              <a:gd name="connsiteY172-7714" fmla="*/ 6811016 h 6858000"/>
              <a:gd name="connsiteX173-7715" fmla="*/ 5981802 w 6128435"/>
              <a:gd name="connsiteY173-7716" fmla="*/ 6838578 h 6858000"/>
              <a:gd name="connsiteX174-7717" fmla="*/ 5979671 w 6128435"/>
              <a:gd name="connsiteY174-7718" fmla="*/ 6858000 h 6858000"/>
              <a:gd name="connsiteX175-7719" fmla="*/ 0 w 6128435"/>
              <a:gd name="connsiteY175-7720" fmla="*/ 6858000 h 6858000"/>
              <a:gd name="connsiteX176-7721" fmla="*/ 0 w 6128435"/>
              <a:gd name="connsiteY176-7722" fmla="*/ 0 h 6858000"/>
              <a:gd name="connsiteX0-7723" fmla="*/ 0 w 6128435"/>
              <a:gd name="connsiteY0-7724" fmla="*/ 0 h 6858000"/>
              <a:gd name="connsiteX1-7725" fmla="*/ 4965888 w 6128435"/>
              <a:gd name="connsiteY1-7726" fmla="*/ 0 h 6858000"/>
              <a:gd name="connsiteX2-7727" fmla="*/ 4967767 w 6128435"/>
              <a:gd name="connsiteY2-7728" fmla="*/ 7930 h 6858000"/>
              <a:gd name="connsiteX3-7729" fmla="*/ 4979444 w 6128435"/>
              <a:gd name="connsiteY3-7730" fmla="*/ 43921 h 6858000"/>
              <a:gd name="connsiteX4-7731" fmla="*/ 5021173 w 6128435"/>
              <a:gd name="connsiteY4-7732" fmla="*/ 123738 h 6858000"/>
              <a:gd name="connsiteX5-7733" fmla="*/ 5075458 w 6128435"/>
              <a:gd name="connsiteY5-7734" fmla="*/ 264355 h 6858000"/>
              <a:gd name="connsiteX6-7735" fmla="*/ 5081175 w 6128435"/>
              <a:gd name="connsiteY6-7736" fmla="*/ 277448 h 6858000"/>
              <a:gd name="connsiteX7-7737" fmla="*/ 5097011 w 6128435"/>
              <a:gd name="connsiteY7-7738" fmla="*/ 355616 h 6858000"/>
              <a:gd name="connsiteX8-7739" fmla="*/ 5130982 w 6128435"/>
              <a:gd name="connsiteY8-7740" fmla="*/ 412030 h 6858000"/>
              <a:gd name="connsiteX9-7741" fmla="*/ 5153000 w 6128435"/>
              <a:gd name="connsiteY9-7742" fmla="*/ 507134 h 6858000"/>
              <a:gd name="connsiteX10-7743" fmla="*/ 5171282 w 6128435"/>
              <a:gd name="connsiteY10-7744" fmla="*/ 602071 h 6858000"/>
              <a:gd name="connsiteX11-7745" fmla="*/ 5176196 w 6128435"/>
              <a:gd name="connsiteY11-7746" fmla="*/ 636822 h 6858000"/>
              <a:gd name="connsiteX12-7747" fmla="*/ 5201957 w 6128435"/>
              <a:gd name="connsiteY12-7748" fmla="*/ 736835 h 6858000"/>
              <a:gd name="connsiteX13-7749" fmla="*/ 5185452 w 6128435"/>
              <a:gd name="connsiteY13-7750" fmla="*/ 745392 h 6858000"/>
              <a:gd name="connsiteX14-7751" fmla="*/ 5189051 w 6128435"/>
              <a:gd name="connsiteY14-7752" fmla="*/ 782518 h 6858000"/>
              <a:gd name="connsiteX15-7753" fmla="*/ 5210428 w 6128435"/>
              <a:gd name="connsiteY15-7754" fmla="*/ 815772 h 6858000"/>
              <a:gd name="connsiteX16-7755" fmla="*/ 5221088 w 6128435"/>
              <a:gd name="connsiteY16-7756" fmla="*/ 860193 h 6858000"/>
              <a:gd name="connsiteX17-7757" fmla="*/ 5227653 w 6128435"/>
              <a:gd name="connsiteY17-7758" fmla="*/ 886709 h 6858000"/>
              <a:gd name="connsiteX18-7759" fmla="*/ 5230806 w 6128435"/>
              <a:gd name="connsiteY18-7760" fmla="*/ 961354 h 6858000"/>
              <a:gd name="connsiteX19-7761" fmla="*/ 5201018 w 6128435"/>
              <a:gd name="connsiteY19-7762" fmla="*/ 1095027 h 6858000"/>
              <a:gd name="connsiteX20-7763" fmla="*/ 5202153 w 6128435"/>
              <a:gd name="connsiteY20-7764" fmla="*/ 1133224 h 6858000"/>
              <a:gd name="connsiteX21-7765" fmla="*/ 5207370 w 6128435"/>
              <a:gd name="connsiteY21-7766" fmla="*/ 1138097 h 6858000"/>
              <a:gd name="connsiteX22-7767" fmla="*/ 5189234 w 6128435"/>
              <a:gd name="connsiteY22-7768" fmla="*/ 1193495 h 6858000"/>
              <a:gd name="connsiteX23-7769" fmla="*/ 5202769 w 6128435"/>
              <a:gd name="connsiteY23-7770" fmla="*/ 1269450 h 6858000"/>
              <a:gd name="connsiteX24-7771" fmla="*/ 5225968 w 6128435"/>
              <a:gd name="connsiteY24-7772" fmla="*/ 1357994 h 6858000"/>
              <a:gd name="connsiteX25-7773" fmla="*/ 5233819 w 6128435"/>
              <a:gd name="connsiteY25-7774" fmla="*/ 1380922 h 6858000"/>
              <a:gd name="connsiteX26-7775" fmla="*/ 5237226 w 6128435"/>
              <a:gd name="connsiteY26-7776" fmla="*/ 1441327 h 6858000"/>
              <a:gd name="connsiteX27-7777" fmla="*/ 5244434 w 6128435"/>
              <a:gd name="connsiteY27-7778" fmla="*/ 1580810 h 6858000"/>
              <a:gd name="connsiteX28-7779" fmla="*/ 5251453 w 6128435"/>
              <a:gd name="connsiteY28-7780" fmla="*/ 1583934 h 6858000"/>
              <a:gd name="connsiteX29-7781" fmla="*/ 5253136 w 6128435"/>
              <a:gd name="connsiteY29-7782" fmla="*/ 1595457 h 6858000"/>
              <a:gd name="connsiteX30-7783" fmla="*/ 5254863 w 6128435"/>
              <a:gd name="connsiteY30-7784" fmla="*/ 1598311 h 6858000"/>
              <a:gd name="connsiteX31-7785" fmla="*/ 5263491 w 6128435"/>
              <a:gd name="connsiteY31-7786" fmla="*/ 1642938 h 6858000"/>
              <a:gd name="connsiteX32-7787" fmla="*/ 5261314 w 6128435"/>
              <a:gd name="connsiteY32-7788" fmla="*/ 1689177 h 6858000"/>
              <a:gd name="connsiteX33-7789" fmla="*/ 5259788 w 6128435"/>
              <a:gd name="connsiteY33-7790" fmla="*/ 1768516 h 6858000"/>
              <a:gd name="connsiteX34-7791" fmla="*/ 5272526 w 6128435"/>
              <a:gd name="connsiteY34-7792" fmla="*/ 1936940 h 6858000"/>
              <a:gd name="connsiteX35-7793" fmla="*/ 5252592 w 6128435"/>
              <a:gd name="connsiteY35-7794" fmla="*/ 2092210 h 6858000"/>
              <a:gd name="connsiteX36-7795" fmla="*/ 5264303 w 6128435"/>
              <a:gd name="connsiteY36-7796" fmla="*/ 2225157 h 6858000"/>
              <a:gd name="connsiteX37-7797" fmla="*/ 5254949 w 6128435"/>
              <a:gd name="connsiteY37-7798" fmla="*/ 2236160 h 6858000"/>
              <a:gd name="connsiteX38-7799" fmla="*/ 5250104 w 6128435"/>
              <a:gd name="connsiteY38-7800" fmla="*/ 2249166 h 6858000"/>
              <a:gd name="connsiteX39-7801" fmla="*/ 5251214 w 6128435"/>
              <a:gd name="connsiteY39-7802" fmla="*/ 2250944 h 6858000"/>
              <a:gd name="connsiteX40-7803" fmla="*/ 5250644 w 6128435"/>
              <a:gd name="connsiteY40-7804" fmla="*/ 2266619 h 6858000"/>
              <a:gd name="connsiteX41-7805" fmla="*/ 5247111 w 6128435"/>
              <a:gd name="connsiteY41-7806" fmla="*/ 2269679 h 6858000"/>
              <a:gd name="connsiteX42-7807" fmla="*/ 5245653 w 6128435"/>
              <a:gd name="connsiteY42-7808" fmla="*/ 2280317 h 6858000"/>
              <a:gd name="connsiteX43-7809" fmla="*/ 5239901 w 6128435"/>
              <a:gd name="connsiteY43-7810" fmla="*/ 2300961 h 6858000"/>
              <a:gd name="connsiteX44-7811" fmla="*/ 5271650 w 6128435"/>
              <a:gd name="connsiteY44-7812" fmla="*/ 2440467 h 6858000"/>
              <a:gd name="connsiteX45-7813" fmla="*/ 5271438 w 6128435"/>
              <a:gd name="connsiteY45-7814" fmla="*/ 2447186 h 6858000"/>
              <a:gd name="connsiteX46-7815" fmla="*/ 5271722 w 6128435"/>
              <a:gd name="connsiteY46-7816" fmla="*/ 2447359 h 6858000"/>
              <a:gd name="connsiteX47-7817" fmla="*/ 5272069 w 6128435"/>
              <a:gd name="connsiteY47-7818" fmla="*/ 2454523 h 6858000"/>
              <a:gd name="connsiteX48-7819" fmla="*/ 5271049 w 6128435"/>
              <a:gd name="connsiteY48-7820" fmla="*/ 2459442 h 6858000"/>
              <a:gd name="connsiteX49-7821" fmla="*/ 5307538 w 6128435"/>
              <a:gd name="connsiteY49-7822" fmla="*/ 2514685 h 6858000"/>
              <a:gd name="connsiteX50-7823" fmla="*/ 5337604 w 6128435"/>
              <a:gd name="connsiteY50-7824" fmla="*/ 2597632 h 6858000"/>
              <a:gd name="connsiteX51-7825" fmla="*/ 5407503 w 6128435"/>
              <a:gd name="connsiteY51-7826" fmla="*/ 2786290 h 6858000"/>
              <a:gd name="connsiteX52-7827" fmla="*/ 5407356 w 6128435"/>
              <a:gd name="connsiteY52-7828" fmla="*/ 2787545 h 6858000"/>
              <a:gd name="connsiteX53-7829" fmla="*/ 5411130 w 6128435"/>
              <a:gd name="connsiteY53-7830" fmla="*/ 2788640 h 6858000"/>
              <a:gd name="connsiteX54-7831" fmla="*/ 5416439 w 6128435"/>
              <a:gd name="connsiteY54-7832" fmla="*/ 2805666 h 6858000"/>
              <a:gd name="connsiteX55-7833" fmla="*/ 5416589 w 6128435"/>
              <a:gd name="connsiteY55-7834" fmla="*/ 2810822 h 6858000"/>
              <a:gd name="connsiteX56-7835" fmla="*/ 5418542 w 6128435"/>
              <a:gd name="connsiteY56-7836" fmla="*/ 2817745 h 6858000"/>
              <a:gd name="connsiteX57-7837" fmla="*/ 5418847 w 6128435"/>
              <a:gd name="connsiteY57-7838" fmla="*/ 2817825 h 6858000"/>
              <a:gd name="connsiteX58-7839" fmla="*/ 5423364 w 6128435"/>
              <a:gd name="connsiteY58-7840" fmla="*/ 2858292 h 6858000"/>
              <a:gd name="connsiteX59-7841" fmla="*/ 5479298 w 6128435"/>
              <a:gd name="connsiteY59-7842" fmla="*/ 2947791 h 6858000"/>
              <a:gd name="connsiteX60-7843" fmla="*/ 5481770 w 6128435"/>
              <a:gd name="connsiteY60-7844" fmla="*/ 2951352 h 6858000"/>
              <a:gd name="connsiteX61-7845" fmla="*/ 5481013 w 6128435"/>
              <a:gd name="connsiteY61-7846" fmla="*/ 2973461 h 6858000"/>
              <a:gd name="connsiteX62-7847" fmla="*/ 5482045 w 6128435"/>
              <a:gd name="connsiteY62-7848" fmla="*/ 2984371 h 6858000"/>
              <a:gd name="connsiteX63-7849" fmla="*/ 5479405 w 6128435"/>
              <a:gd name="connsiteY63-7850" fmla="*/ 2988507 h 6858000"/>
              <a:gd name="connsiteX64-7851" fmla="*/ 5482415 w 6128435"/>
              <a:gd name="connsiteY64-7852" fmla="*/ 3004079 h 6858000"/>
              <a:gd name="connsiteX65-7853" fmla="*/ 5483865 w 6128435"/>
              <a:gd name="connsiteY65-7854" fmla="*/ 3005467 h 6858000"/>
              <a:gd name="connsiteX66-7855" fmla="*/ 5482236 w 6128435"/>
              <a:gd name="connsiteY66-7856" fmla="*/ 3019791 h 6858000"/>
              <a:gd name="connsiteX67-7857" fmla="*/ 5475895 w 6128435"/>
              <a:gd name="connsiteY67-7858" fmla="*/ 3033578 h 6858000"/>
              <a:gd name="connsiteX68-7859" fmla="*/ 5477595 w 6128435"/>
              <a:gd name="connsiteY68-7860" fmla="*/ 3250534 h 6858000"/>
              <a:gd name="connsiteX69-7861" fmla="*/ 5532836 w 6128435"/>
              <a:gd name="connsiteY69-7862" fmla="*/ 3353840 h 6858000"/>
              <a:gd name="connsiteX70-7863" fmla="*/ 5561229 w 6128435"/>
              <a:gd name="connsiteY70-7864" fmla="*/ 3395784 h 6858000"/>
              <a:gd name="connsiteX71-7865" fmla="*/ 5589758 w 6128435"/>
              <a:gd name="connsiteY71-7866" fmla="*/ 3506453 h 6858000"/>
              <a:gd name="connsiteX72-7867" fmla="*/ 5596144 w 6128435"/>
              <a:gd name="connsiteY72-7868" fmla="*/ 3534624 h 6858000"/>
              <a:gd name="connsiteX73-7869" fmla="*/ 5597750 w 6128435"/>
              <a:gd name="connsiteY73-7870" fmla="*/ 3534129 h 6858000"/>
              <a:gd name="connsiteX74-7871" fmla="*/ 5599700 w 6128435"/>
              <a:gd name="connsiteY74-7872" fmla="*/ 3547221 h 6858000"/>
              <a:gd name="connsiteX75-7873" fmla="*/ 5615031 w 6128435"/>
              <a:gd name="connsiteY75-7874" fmla="*/ 3557482 h 6858000"/>
              <a:gd name="connsiteX76-7875" fmla="*/ 5618377 w 6128435"/>
              <a:gd name="connsiteY76-7876" fmla="*/ 3588431 h 6858000"/>
              <a:gd name="connsiteX77-7877" fmla="*/ 5612155 w 6128435"/>
              <a:gd name="connsiteY77-7878" fmla="*/ 3589869 h 6858000"/>
              <a:gd name="connsiteX78-7879" fmla="*/ 5620843 w 6128435"/>
              <a:gd name="connsiteY78-7880" fmla="*/ 3606745 h 6858000"/>
              <a:gd name="connsiteX79-7881" fmla="*/ 5655472 w 6128435"/>
              <a:gd name="connsiteY79-7882" fmla="*/ 3678877 h 6858000"/>
              <a:gd name="connsiteX80-7883" fmla="*/ 5680448 w 6128435"/>
              <a:gd name="connsiteY80-7884" fmla="*/ 3717760 h 6858000"/>
              <a:gd name="connsiteX81-7885" fmla="*/ 5683015 w 6128435"/>
              <a:gd name="connsiteY81-7886" fmla="*/ 3762025 h 6858000"/>
              <a:gd name="connsiteX82-7887" fmla="*/ 5696643 w 6128435"/>
              <a:gd name="connsiteY82-7888" fmla="*/ 3773888 h 6858000"/>
              <a:gd name="connsiteX83-7889" fmla="*/ 5699203 w 6128435"/>
              <a:gd name="connsiteY83-7890" fmla="*/ 3775823 h 6858000"/>
              <a:gd name="connsiteX84-7891" fmla="*/ 5704824 w 6128435"/>
              <a:gd name="connsiteY84-7892" fmla="*/ 3785966 h 6858000"/>
              <a:gd name="connsiteX85-7893" fmla="*/ 5712204 w 6128435"/>
              <a:gd name="connsiteY85-7894" fmla="*/ 3785830 h 6858000"/>
              <a:gd name="connsiteX86-7895" fmla="*/ 5724816 w 6128435"/>
              <a:gd name="connsiteY86-7896" fmla="*/ 3798949 h 6858000"/>
              <a:gd name="connsiteX87-7897" fmla="*/ 5733539 w 6128435"/>
              <a:gd name="connsiteY87-7898" fmla="*/ 3818457 h 6858000"/>
              <a:gd name="connsiteX88-7899" fmla="*/ 5768491 w 6128435"/>
              <a:gd name="connsiteY88-7900" fmla="*/ 3914399 h 6858000"/>
              <a:gd name="connsiteX89-7901" fmla="*/ 5793123 w 6128435"/>
              <a:gd name="connsiteY89-7902" fmla="*/ 3969952 h 6858000"/>
              <a:gd name="connsiteX90-7903" fmla="*/ 5808321 w 6128435"/>
              <a:gd name="connsiteY90-7904" fmla="*/ 3988153 h 6858000"/>
              <a:gd name="connsiteX91-7905" fmla="*/ 5825621 w 6128435"/>
              <a:gd name="connsiteY91-7906" fmla="*/ 4015525 h 6858000"/>
              <a:gd name="connsiteX92-7907" fmla="*/ 5860672 w 6128435"/>
              <a:gd name="connsiteY92-7908" fmla="*/ 4061579 h 6858000"/>
              <a:gd name="connsiteX93-7909" fmla="*/ 5872173 w 6128435"/>
              <a:gd name="connsiteY93-7910" fmla="*/ 4088497 h 6858000"/>
              <a:gd name="connsiteX94-7911" fmla="*/ 5883705 w 6128435"/>
              <a:gd name="connsiteY94-7912" fmla="*/ 4101899 h 6858000"/>
              <a:gd name="connsiteX95-7913" fmla="*/ 5885314 w 6128435"/>
              <a:gd name="connsiteY95-7914" fmla="*/ 4108387 h 6858000"/>
              <a:gd name="connsiteX96-7915" fmla="*/ 5894095 w 6128435"/>
              <a:gd name="connsiteY96-7916" fmla="*/ 4128857 h 6858000"/>
              <a:gd name="connsiteX97-7917" fmla="*/ 5898339 w 6128435"/>
              <a:gd name="connsiteY97-7918" fmla="*/ 4140800 h 6858000"/>
              <a:gd name="connsiteX98-7919" fmla="*/ 5899734 w 6128435"/>
              <a:gd name="connsiteY98-7920" fmla="*/ 4145632 h 6858000"/>
              <a:gd name="connsiteX99-7921" fmla="*/ 5897098 w 6128435"/>
              <a:gd name="connsiteY99-7922" fmla="*/ 4157819 h 6858000"/>
              <a:gd name="connsiteX100-7923" fmla="*/ 5903513 w 6128435"/>
              <a:gd name="connsiteY100-7924" fmla="*/ 4187661 h 6858000"/>
              <a:gd name="connsiteX101-7925" fmla="*/ 5917114 w 6128435"/>
              <a:gd name="connsiteY101-7926" fmla="*/ 4213096 h 6858000"/>
              <a:gd name="connsiteX102-7927" fmla="*/ 5921153 w 6128435"/>
              <a:gd name="connsiteY102-7928" fmla="*/ 4236222 h 6858000"/>
              <a:gd name="connsiteX103-7929" fmla="*/ 5924233 w 6128435"/>
              <a:gd name="connsiteY103-7930" fmla="*/ 4242060 h 6858000"/>
              <a:gd name="connsiteX104-7931" fmla="*/ 5928910 w 6128435"/>
              <a:gd name="connsiteY104-7932" fmla="*/ 4300973 h 6858000"/>
              <a:gd name="connsiteX105-7933" fmla="*/ 5939320 w 6128435"/>
              <a:gd name="connsiteY105-7934" fmla="*/ 4340435 h 6858000"/>
              <a:gd name="connsiteX106-7935" fmla="*/ 5946705 w 6128435"/>
              <a:gd name="connsiteY106-7936" fmla="*/ 4428051 h 6858000"/>
              <a:gd name="connsiteX107-7937" fmla="*/ 5949261 w 6128435"/>
              <a:gd name="connsiteY107-7938" fmla="*/ 4449185 h 6858000"/>
              <a:gd name="connsiteX108-7939" fmla="*/ 5957504 w 6128435"/>
              <a:gd name="connsiteY108-7940" fmla="*/ 4465911 h 6858000"/>
              <a:gd name="connsiteX109-7941" fmla="*/ 5964689 w 6128435"/>
              <a:gd name="connsiteY109-7942" fmla="*/ 4468532 h 6858000"/>
              <a:gd name="connsiteX110-7943" fmla="*/ 5967062 w 6128435"/>
              <a:gd name="connsiteY110-7944" fmla="*/ 4479923 h 6858000"/>
              <a:gd name="connsiteX111-7945" fmla="*/ 5968960 w 6128435"/>
              <a:gd name="connsiteY111-7946" fmla="*/ 4482655 h 6858000"/>
              <a:gd name="connsiteX112-7947" fmla="*/ 5978567 w 6128435"/>
              <a:gd name="connsiteY112-7948" fmla="*/ 4498605 h 6858000"/>
              <a:gd name="connsiteX113-7949" fmla="*/ 5980106 w 6128435"/>
              <a:gd name="connsiteY113-7950" fmla="*/ 4585087 h 6858000"/>
              <a:gd name="connsiteX114-7951" fmla="*/ 5998138 w 6128435"/>
              <a:gd name="connsiteY114-7952" fmla="*/ 4697518 h 6858000"/>
              <a:gd name="connsiteX115-7953" fmla="*/ 6013516 w 6128435"/>
              <a:gd name="connsiteY115-7954" fmla="*/ 4786619 h 6858000"/>
              <a:gd name="connsiteX116-7955" fmla="*/ 6025404 w 6128435"/>
              <a:gd name="connsiteY116-7956" fmla="*/ 4858148 h 6858000"/>
              <a:gd name="connsiteX117-7957" fmla="*/ 6007749 w 6128435"/>
              <a:gd name="connsiteY117-7958" fmla="*/ 4964715 h 6858000"/>
              <a:gd name="connsiteX118-7959" fmla="*/ 6005269 w 6128435"/>
              <a:gd name="connsiteY118-7960" fmla="*/ 5150567 h 6858000"/>
              <a:gd name="connsiteX119-7961" fmla="*/ 6001127 w 6128435"/>
              <a:gd name="connsiteY119-7962" fmla="*/ 5164609 h 6858000"/>
              <a:gd name="connsiteX120-7963" fmla="*/ 5996647 w 6128435"/>
              <a:gd name="connsiteY120-7964" fmla="*/ 5185640 h 6858000"/>
              <a:gd name="connsiteX121-7965" fmla="*/ 5998514 w 6128435"/>
              <a:gd name="connsiteY121-7966" fmla="*/ 5189673 h 6858000"/>
              <a:gd name="connsiteX122-7967" fmla="*/ 5995970 w 6128435"/>
              <a:gd name="connsiteY122-7968" fmla="*/ 5221547 h 6858000"/>
              <a:gd name="connsiteX123-7969" fmla="*/ 5997218 w 6128435"/>
              <a:gd name="connsiteY123-7970" fmla="*/ 5222031 h 6858000"/>
              <a:gd name="connsiteX124-7971" fmla="*/ 6002116 w 6128435"/>
              <a:gd name="connsiteY124-7972" fmla="*/ 5231223 h 6858000"/>
              <a:gd name="connsiteX125-7973" fmla="*/ 6008541 w 6128435"/>
              <a:gd name="connsiteY125-7974" fmla="*/ 5248680 h 6858000"/>
              <a:gd name="connsiteX126-7975" fmla="*/ 6039260 w 6128435"/>
              <a:gd name="connsiteY126-7976" fmla="*/ 5289518 h 6858000"/>
              <a:gd name="connsiteX127-7977" fmla="*/ 6036748 w 6128435"/>
              <a:gd name="connsiteY127-7978" fmla="*/ 5322752 h 6858000"/>
              <a:gd name="connsiteX128-7979" fmla="*/ 6036943 w 6128435"/>
              <a:gd name="connsiteY128-7980" fmla="*/ 5329480 h 6858000"/>
              <a:gd name="connsiteX129-7981" fmla="*/ 6037236 w 6128435"/>
              <a:gd name="connsiteY129-7982" fmla="*/ 5329634 h 6858000"/>
              <a:gd name="connsiteX130-7983" fmla="*/ 6038019 w 6128435"/>
              <a:gd name="connsiteY130-7984" fmla="*/ 5336764 h 6858000"/>
              <a:gd name="connsiteX131-7985" fmla="*/ 6037298 w 6128435"/>
              <a:gd name="connsiteY131-7986" fmla="*/ 5341753 h 6858000"/>
              <a:gd name="connsiteX132-7987" fmla="*/ 6037677 w 6128435"/>
              <a:gd name="connsiteY132-7988" fmla="*/ 5354807 h 6858000"/>
              <a:gd name="connsiteX133-7989" fmla="*/ 6039728 w 6128435"/>
              <a:gd name="connsiteY133-7990" fmla="*/ 5359416 h 6858000"/>
              <a:gd name="connsiteX134-7991" fmla="*/ 6043311 w 6128435"/>
              <a:gd name="connsiteY134-7992" fmla="*/ 5361407 h 6858000"/>
              <a:gd name="connsiteX135-7993" fmla="*/ 6042954 w 6128435"/>
              <a:gd name="connsiteY135-7994" fmla="*/ 5362576 h 6858000"/>
              <a:gd name="connsiteX136-7995" fmla="*/ 6053435 w 6128435"/>
              <a:gd name="connsiteY136-7996" fmla="*/ 5387547 h 6858000"/>
              <a:gd name="connsiteX137-7997" fmla="*/ 6065933 w 6128435"/>
              <a:gd name="connsiteY137-7998" fmla="*/ 5443002 h 6858000"/>
              <a:gd name="connsiteX138-7999" fmla="*/ 6068640 w 6128435"/>
              <a:gd name="connsiteY138-8000" fmla="*/ 5474503 h 6858000"/>
              <a:gd name="connsiteX139-8001" fmla="*/ 6080922 w 6128435"/>
              <a:gd name="connsiteY139-8002" fmla="*/ 5561070 h 6858000"/>
              <a:gd name="connsiteX140-8003" fmla="*/ 6096949 w 6128435"/>
              <a:gd name="connsiteY140-8004" fmla="*/ 5648179 h 6858000"/>
              <a:gd name="connsiteX141-8005" fmla="*/ 6125703 w 6128435"/>
              <a:gd name="connsiteY141-8006" fmla="*/ 5692894 h 6858000"/>
              <a:gd name="connsiteX142-8007" fmla="*/ 6126670 w 6128435"/>
              <a:gd name="connsiteY142-8008" fmla="*/ 5697882 h 6858000"/>
              <a:gd name="connsiteX143-8009" fmla="*/ 6124061 w 6128435"/>
              <a:gd name="connsiteY143-8010" fmla="*/ 5710294 h 6858000"/>
              <a:gd name="connsiteX144-8011" fmla="*/ 6122213 w 6128435"/>
              <a:gd name="connsiteY144-8012" fmla="*/ 5714762 h 6858000"/>
              <a:gd name="connsiteX145-8013" fmla="*/ 6121353 w 6128435"/>
              <a:gd name="connsiteY145-8014" fmla="*/ 5721725 h 6858000"/>
              <a:gd name="connsiteX146-8015" fmla="*/ 6121607 w 6128435"/>
              <a:gd name="connsiteY146-8016" fmla="*/ 5721959 h 6858000"/>
              <a:gd name="connsiteX147-8017" fmla="*/ 6120262 w 6128435"/>
              <a:gd name="connsiteY147-8018" fmla="*/ 5728358 h 6858000"/>
              <a:gd name="connsiteX148-8019" fmla="*/ 6110194 w 6128435"/>
              <a:gd name="connsiteY148-8020" fmla="*/ 5758853 h 6858000"/>
              <a:gd name="connsiteX149-8021" fmla="*/ 6127519 w 6128435"/>
              <a:gd name="connsiteY149-8022" fmla="*/ 5865775 h 6858000"/>
              <a:gd name="connsiteX150-8023" fmla="*/ 6128435 w 6128435"/>
              <a:gd name="connsiteY150-8024" fmla="*/ 5870164 h 6858000"/>
              <a:gd name="connsiteX151-8025" fmla="*/ 6119217 w 6128435"/>
              <a:gd name="connsiteY151-8026" fmla="*/ 5888542 h 6858000"/>
              <a:gd name="connsiteX152-8027" fmla="*/ 6115966 w 6128435"/>
              <a:gd name="connsiteY152-8028" fmla="*/ 5898387 h 6858000"/>
              <a:gd name="connsiteX153-8029" fmla="*/ 6111924 w 6128435"/>
              <a:gd name="connsiteY153-8030" fmla="*/ 5900444 h 6858000"/>
              <a:gd name="connsiteX154-8031" fmla="*/ 6108716 w 6128435"/>
              <a:gd name="connsiteY154-8032" fmla="*/ 5915345 h 6858000"/>
              <a:gd name="connsiteX155-8033" fmla="*/ 6109524 w 6128435"/>
              <a:gd name="connsiteY155-8034" fmla="*/ 5917328 h 6858000"/>
              <a:gd name="connsiteX156-8035" fmla="*/ 6102493 w 6128435"/>
              <a:gd name="connsiteY156-8036" fmla="*/ 5928602 h 6858000"/>
              <a:gd name="connsiteX157-8037" fmla="*/ 6056863 w 6128435"/>
              <a:gd name="connsiteY157-8038" fmla="*/ 6000643 h 6858000"/>
              <a:gd name="connsiteX158-8039" fmla="*/ 6045436 w 6128435"/>
              <a:gd name="connsiteY158-8040" fmla="*/ 6124480 h 6858000"/>
              <a:gd name="connsiteX159-8041" fmla="*/ 6030489 w 6128435"/>
              <a:gd name="connsiteY159-8042" fmla="*/ 6317666 h 6858000"/>
              <a:gd name="connsiteX160-8043" fmla="*/ 6007492 w 6128435"/>
              <a:gd name="connsiteY160-8044" fmla="*/ 6440818 h 6858000"/>
              <a:gd name="connsiteX161-8045" fmla="*/ 6009467 w 6128435"/>
              <a:gd name="connsiteY161-8046" fmla="*/ 6487076 h 6858000"/>
              <a:gd name="connsiteX162-8047" fmla="*/ 5995064 w 6128435"/>
              <a:gd name="connsiteY162-8048" fmla="*/ 6540791 h 6858000"/>
              <a:gd name="connsiteX163-8049" fmla="*/ 5996309 w 6128435"/>
              <a:gd name="connsiteY163-8050" fmla="*/ 6543961 h 6858000"/>
              <a:gd name="connsiteX164-8051" fmla="*/ 5996048 w 6128435"/>
              <a:gd name="connsiteY164-8052" fmla="*/ 6555444 h 6858000"/>
              <a:gd name="connsiteX165-8053" fmla="*/ 6002524 w 6128435"/>
              <a:gd name="connsiteY165-8054" fmla="*/ 6560188 h 6858000"/>
              <a:gd name="connsiteX166-8055" fmla="*/ 6006823 w 6128435"/>
              <a:gd name="connsiteY166-8056" fmla="*/ 6578546 h 6858000"/>
              <a:gd name="connsiteX167-8057" fmla="*/ 6004510 w 6128435"/>
              <a:gd name="connsiteY167-8058" fmla="*/ 6599256 h 6858000"/>
              <a:gd name="connsiteX168-8059" fmla="*/ 5986207 w 6128435"/>
              <a:gd name="connsiteY168-8060" fmla="*/ 6695855 h 6858000"/>
              <a:gd name="connsiteX169-8061" fmla="*/ 5979428 w 6128435"/>
              <a:gd name="connsiteY169-8062" fmla="*/ 6754678 h 6858000"/>
              <a:gd name="connsiteX170-8063" fmla="*/ 5983398 w 6128435"/>
              <a:gd name="connsiteY170-8064" fmla="*/ 6778641 h 6858000"/>
              <a:gd name="connsiteX171-8065" fmla="*/ 5984543 w 6128435"/>
              <a:gd name="connsiteY171-8066" fmla="*/ 6811016 h 6858000"/>
              <a:gd name="connsiteX172-8067" fmla="*/ 5981802 w 6128435"/>
              <a:gd name="connsiteY172-8068" fmla="*/ 6838578 h 6858000"/>
              <a:gd name="connsiteX173-8069" fmla="*/ 5979671 w 6128435"/>
              <a:gd name="connsiteY173-8070" fmla="*/ 6858000 h 6858000"/>
              <a:gd name="connsiteX174-8071" fmla="*/ 0 w 6128435"/>
              <a:gd name="connsiteY174-8072" fmla="*/ 6858000 h 6858000"/>
              <a:gd name="connsiteX175-8073" fmla="*/ 0 w 6128435"/>
              <a:gd name="connsiteY175-8074" fmla="*/ 0 h 6858000"/>
              <a:gd name="connsiteX0-8075" fmla="*/ 0 w 6128435"/>
              <a:gd name="connsiteY0-8076" fmla="*/ 0 h 6858000"/>
              <a:gd name="connsiteX1-8077" fmla="*/ 4965888 w 6128435"/>
              <a:gd name="connsiteY1-8078" fmla="*/ 0 h 6858000"/>
              <a:gd name="connsiteX2-8079" fmla="*/ 4967767 w 6128435"/>
              <a:gd name="connsiteY2-8080" fmla="*/ 7930 h 6858000"/>
              <a:gd name="connsiteX3-8081" fmla="*/ 4979444 w 6128435"/>
              <a:gd name="connsiteY3-8082" fmla="*/ 43921 h 6858000"/>
              <a:gd name="connsiteX4-8083" fmla="*/ 5021173 w 6128435"/>
              <a:gd name="connsiteY4-8084" fmla="*/ 123738 h 6858000"/>
              <a:gd name="connsiteX5-8085" fmla="*/ 5075458 w 6128435"/>
              <a:gd name="connsiteY5-8086" fmla="*/ 264355 h 6858000"/>
              <a:gd name="connsiteX6-8087" fmla="*/ 5081175 w 6128435"/>
              <a:gd name="connsiteY6-8088" fmla="*/ 277448 h 6858000"/>
              <a:gd name="connsiteX7-8089" fmla="*/ 5097011 w 6128435"/>
              <a:gd name="connsiteY7-8090" fmla="*/ 355616 h 6858000"/>
              <a:gd name="connsiteX8-8091" fmla="*/ 5130982 w 6128435"/>
              <a:gd name="connsiteY8-8092" fmla="*/ 412030 h 6858000"/>
              <a:gd name="connsiteX9-8093" fmla="*/ 5153000 w 6128435"/>
              <a:gd name="connsiteY9-8094" fmla="*/ 507134 h 6858000"/>
              <a:gd name="connsiteX10-8095" fmla="*/ 5171282 w 6128435"/>
              <a:gd name="connsiteY10-8096" fmla="*/ 602071 h 6858000"/>
              <a:gd name="connsiteX11-8097" fmla="*/ 5176196 w 6128435"/>
              <a:gd name="connsiteY11-8098" fmla="*/ 636822 h 6858000"/>
              <a:gd name="connsiteX12-8099" fmla="*/ 5201957 w 6128435"/>
              <a:gd name="connsiteY12-8100" fmla="*/ 736835 h 6858000"/>
              <a:gd name="connsiteX13-8101" fmla="*/ 5185452 w 6128435"/>
              <a:gd name="connsiteY13-8102" fmla="*/ 745392 h 6858000"/>
              <a:gd name="connsiteX14-8103" fmla="*/ 5189051 w 6128435"/>
              <a:gd name="connsiteY14-8104" fmla="*/ 782518 h 6858000"/>
              <a:gd name="connsiteX15-8105" fmla="*/ 5210428 w 6128435"/>
              <a:gd name="connsiteY15-8106" fmla="*/ 815772 h 6858000"/>
              <a:gd name="connsiteX16-8107" fmla="*/ 5221088 w 6128435"/>
              <a:gd name="connsiteY16-8108" fmla="*/ 860193 h 6858000"/>
              <a:gd name="connsiteX17-8109" fmla="*/ 5227653 w 6128435"/>
              <a:gd name="connsiteY17-8110" fmla="*/ 886709 h 6858000"/>
              <a:gd name="connsiteX18-8111" fmla="*/ 5230806 w 6128435"/>
              <a:gd name="connsiteY18-8112" fmla="*/ 961354 h 6858000"/>
              <a:gd name="connsiteX19-8113" fmla="*/ 5201018 w 6128435"/>
              <a:gd name="connsiteY19-8114" fmla="*/ 1095027 h 6858000"/>
              <a:gd name="connsiteX20-8115" fmla="*/ 5202153 w 6128435"/>
              <a:gd name="connsiteY20-8116" fmla="*/ 1133224 h 6858000"/>
              <a:gd name="connsiteX21-8117" fmla="*/ 5207370 w 6128435"/>
              <a:gd name="connsiteY21-8118" fmla="*/ 1138097 h 6858000"/>
              <a:gd name="connsiteX22-8119" fmla="*/ 5189234 w 6128435"/>
              <a:gd name="connsiteY22-8120" fmla="*/ 1193495 h 6858000"/>
              <a:gd name="connsiteX23-8121" fmla="*/ 5202769 w 6128435"/>
              <a:gd name="connsiteY23-8122" fmla="*/ 1269450 h 6858000"/>
              <a:gd name="connsiteX24-8123" fmla="*/ 5225968 w 6128435"/>
              <a:gd name="connsiteY24-8124" fmla="*/ 1357994 h 6858000"/>
              <a:gd name="connsiteX25-8125" fmla="*/ 5233819 w 6128435"/>
              <a:gd name="connsiteY25-8126" fmla="*/ 1380922 h 6858000"/>
              <a:gd name="connsiteX26-8127" fmla="*/ 5237226 w 6128435"/>
              <a:gd name="connsiteY26-8128" fmla="*/ 1441327 h 6858000"/>
              <a:gd name="connsiteX27-8129" fmla="*/ 5244434 w 6128435"/>
              <a:gd name="connsiteY27-8130" fmla="*/ 1580810 h 6858000"/>
              <a:gd name="connsiteX28-8131" fmla="*/ 5251453 w 6128435"/>
              <a:gd name="connsiteY28-8132" fmla="*/ 1583934 h 6858000"/>
              <a:gd name="connsiteX29-8133" fmla="*/ 5253136 w 6128435"/>
              <a:gd name="connsiteY29-8134" fmla="*/ 1595457 h 6858000"/>
              <a:gd name="connsiteX30-8135" fmla="*/ 5254863 w 6128435"/>
              <a:gd name="connsiteY30-8136" fmla="*/ 1598311 h 6858000"/>
              <a:gd name="connsiteX31-8137" fmla="*/ 5263491 w 6128435"/>
              <a:gd name="connsiteY31-8138" fmla="*/ 1642938 h 6858000"/>
              <a:gd name="connsiteX32-8139" fmla="*/ 5261314 w 6128435"/>
              <a:gd name="connsiteY32-8140" fmla="*/ 1689177 h 6858000"/>
              <a:gd name="connsiteX33-8141" fmla="*/ 5259788 w 6128435"/>
              <a:gd name="connsiteY33-8142" fmla="*/ 1768516 h 6858000"/>
              <a:gd name="connsiteX34-8143" fmla="*/ 5272526 w 6128435"/>
              <a:gd name="connsiteY34-8144" fmla="*/ 1936940 h 6858000"/>
              <a:gd name="connsiteX35-8145" fmla="*/ 5252592 w 6128435"/>
              <a:gd name="connsiteY35-8146" fmla="*/ 2092210 h 6858000"/>
              <a:gd name="connsiteX36-8147" fmla="*/ 5264303 w 6128435"/>
              <a:gd name="connsiteY36-8148" fmla="*/ 2225157 h 6858000"/>
              <a:gd name="connsiteX37-8149" fmla="*/ 5254949 w 6128435"/>
              <a:gd name="connsiteY37-8150" fmla="*/ 2236160 h 6858000"/>
              <a:gd name="connsiteX38-8151" fmla="*/ 5250104 w 6128435"/>
              <a:gd name="connsiteY38-8152" fmla="*/ 2249166 h 6858000"/>
              <a:gd name="connsiteX39-8153" fmla="*/ 5251214 w 6128435"/>
              <a:gd name="connsiteY39-8154" fmla="*/ 2250944 h 6858000"/>
              <a:gd name="connsiteX40-8155" fmla="*/ 5250644 w 6128435"/>
              <a:gd name="connsiteY40-8156" fmla="*/ 2266619 h 6858000"/>
              <a:gd name="connsiteX41-8157" fmla="*/ 5247111 w 6128435"/>
              <a:gd name="connsiteY41-8158" fmla="*/ 2269679 h 6858000"/>
              <a:gd name="connsiteX42-8159" fmla="*/ 5245653 w 6128435"/>
              <a:gd name="connsiteY42-8160" fmla="*/ 2280317 h 6858000"/>
              <a:gd name="connsiteX43-8161" fmla="*/ 5239901 w 6128435"/>
              <a:gd name="connsiteY43-8162" fmla="*/ 2300961 h 6858000"/>
              <a:gd name="connsiteX44-8163" fmla="*/ 5271650 w 6128435"/>
              <a:gd name="connsiteY44-8164" fmla="*/ 2440467 h 6858000"/>
              <a:gd name="connsiteX45-8165" fmla="*/ 5271438 w 6128435"/>
              <a:gd name="connsiteY45-8166" fmla="*/ 2447186 h 6858000"/>
              <a:gd name="connsiteX46-8167" fmla="*/ 5271722 w 6128435"/>
              <a:gd name="connsiteY46-8168" fmla="*/ 2447359 h 6858000"/>
              <a:gd name="connsiteX47-8169" fmla="*/ 5272069 w 6128435"/>
              <a:gd name="connsiteY47-8170" fmla="*/ 2454523 h 6858000"/>
              <a:gd name="connsiteX48-8171" fmla="*/ 5192511 w 6128435"/>
              <a:gd name="connsiteY48-8172" fmla="*/ 2549199 h 6858000"/>
              <a:gd name="connsiteX49-8173" fmla="*/ 5307538 w 6128435"/>
              <a:gd name="connsiteY49-8174" fmla="*/ 2514685 h 6858000"/>
              <a:gd name="connsiteX50-8175" fmla="*/ 5337604 w 6128435"/>
              <a:gd name="connsiteY50-8176" fmla="*/ 2597632 h 6858000"/>
              <a:gd name="connsiteX51-8177" fmla="*/ 5407503 w 6128435"/>
              <a:gd name="connsiteY51-8178" fmla="*/ 2786290 h 6858000"/>
              <a:gd name="connsiteX52-8179" fmla="*/ 5407356 w 6128435"/>
              <a:gd name="connsiteY52-8180" fmla="*/ 2787545 h 6858000"/>
              <a:gd name="connsiteX53-8181" fmla="*/ 5411130 w 6128435"/>
              <a:gd name="connsiteY53-8182" fmla="*/ 2788640 h 6858000"/>
              <a:gd name="connsiteX54-8183" fmla="*/ 5416439 w 6128435"/>
              <a:gd name="connsiteY54-8184" fmla="*/ 2805666 h 6858000"/>
              <a:gd name="connsiteX55-8185" fmla="*/ 5416589 w 6128435"/>
              <a:gd name="connsiteY55-8186" fmla="*/ 2810822 h 6858000"/>
              <a:gd name="connsiteX56-8187" fmla="*/ 5418542 w 6128435"/>
              <a:gd name="connsiteY56-8188" fmla="*/ 2817745 h 6858000"/>
              <a:gd name="connsiteX57-8189" fmla="*/ 5418847 w 6128435"/>
              <a:gd name="connsiteY57-8190" fmla="*/ 2817825 h 6858000"/>
              <a:gd name="connsiteX58-8191" fmla="*/ 5423364 w 6128435"/>
              <a:gd name="connsiteY58-8192" fmla="*/ 2858292 h 6858000"/>
              <a:gd name="connsiteX59-8193" fmla="*/ 5479298 w 6128435"/>
              <a:gd name="connsiteY59-8194" fmla="*/ 2947791 h 6858000"/>
              <a:gd name="connsiteX60-8195" fmla="*/ 5481770 w 6128435"/>
              <a:gd name="connsiteY60-8196" fmla="*/ 2951352 h 6858000"/>
              <a:gd name="connsiteX61-8197" fmla="*/ 5481013 w 6128435"/>
              <a:gd name="connsiteY61-8198" fmla="*/ 2973461 h 6858000"/>
              <a:gd name="connsiteX62-8199" fmla="*/ 5482045 w 6128435"/>
              <a:gd name="connsiteY62-8200" fmla="*/ 2984371 h 6858000"/>
              <a:gd name="connsiteX63-8201" fmla="*/ 5479405 w 6128435"/>
              <a:gd name="connsiteY63-8202" fmla="*/ 2988507 h 6858000"/>
              <a:gd name="connsiteX64-8203" fmla="*/ 5482415 w 6128435"/>
              <a:gd name="connsiteY64-8204" fmla="*/ 3004079 h 6858000"/>
              <a:gd name="connsiteX65-8205" fmla="*/ 5483865 w 6128435"/>
              <a:gd name="connsiteY65-8206" fmla="*/ 3005467 h 6858000"/>
              <a:gd name="connsiteX66-8207" fmla="*/ 5482236 w 6128435"/>
              <a:gd name="connsiteY66-8208" fmla="*/ 3019791 h 6858000"/>
              <a:gd name="connsiteX67-8209" fmla="*/ 5475895 w 6128435"/>
              <a:gd name="connsiteY67-8210" fmla="*/ 3033578 h 6858000"/>
              <a:gd name="connsiteX68-8211" fmla="*/ 5477595 w 6128435"/>
              <a:gd name="connsiteY68-8212" fmla="*/ 3250534 h 6858000"/>
              <a:gd name="connsiteX69-8213" fmla="*/ 5532836 w 6128435"/>
              <a:gd name="connsiteY69-8214" fmla="*/ 3353840 h 6858000"/>
              <a:gd name="connsiteX70-8215" fmla="*/ 5561229 w 6128435"/>
              <a:gd name="connsiteY70-8216" fmla="*/ 3395784 h 6858000"/>
              <a:gd name="connsiteX71-8217" fmla="*/ 5589758 w 6128435"/>
              <a:gd name="connsiteY71-8218" fmla="*/ 3506453 h 6858000"/>
              <a:gd name="connsiteX72-8219" fmla="*/ 5596144 w 6128435"/>
              <a:gd name="connsiteY72-8220" fmla="*/ 3534624 h 6858000"/>
              <a:gd name="connsiteX73-8221" fmla="*/ 5597750 w 6128435"/>
              <a:gd name="connsiteY73-8222" fmla="*/ 3534129 h 6858000"/>
              <a:gd name="connsiteX74-8223" fmla="*/ 5599700 w 6128435"/>
              <a:gd name="connsiteY74-8224" fmla="*/ 3547221 h 6858000"/>
              <a:gd name="connsiteX75-8225" fmla="*/ 5615031 w 6128435"/>
              <a:gd name="connsiteY75-8226" fmla="*/ 3557482 h 6858000"/>
              <a:gd name="connsiteX76-8227" fmla="*/ 5618377 w 6128435"/>
              <a:gd name="connsiteY76-8228" fmla="*/ 3588431 h 6858000"/>
              <a:gd name="connsiteX77-8229" fmla="*/ 5612155 w 6128435"/>
              <a:gd name="connsiteY77-8230" fmla="*/ 3589869 h 6858000"/>
              <a:gd name="connsiteX78-8231" fmla="*/ 5620843 w 6128435"/>
              <a:gd name="connsiteY78-8232" fmla="*/ 3606745 h 6858000"/>
              <a:gd name="connsiteX79-8233" fmla="*/ 5655472 w 6128435"/>
              <a:gd name="connsiteY79-8234" fmla="*/ 3678877 h 6858000"/>
              <a:gd name="connsiteX80-8235" fmla="*/ 5680448 w 6128435"/>
              <a:gd name="connsiteY80-8236" fmla="*/ 3717760 h 6858000"/>
              <a:gd name="connsiteX81-8237" fmla="*/ 5683015 w 6128435"/>
              <a:gd name="connsiteY81-8238" fmla="*/ 3762025 h 6858000"/>
              <a:gd name="connsiteX82-8239" fmla="*/ 5696643 w 6128435"/>
              <a:gd name="connsiteY82-8240" fmla="*/ 3773888 h 6858000"/>
              <a:gd name="connsiteX83-8241" fmla="*/ 5699203 w 6128435"/>
              <a:gd name="connsiteY83-8242" fmla="*/ 3775823 h 6858000"/>
              <a:gd name="connsiteX84-8243" fmla="*/ 5704824 w 6128435"/>
              <a:gd name="connsiteY84-8244" fmla="*/ 3785966 h 6858000"/>
              <a:gd name="connsiteX85-8245" fmla="*/ 5712204 w 6128435"/>
              <a:gd name="connsiteY85-8246" fmla="*/ 3785830 h 6858000"/>
              <a:gd name="connsiteX86-8247" fmla="*/ 5724816 w 6128435"/>
              <a:gd name="connsiteY86-8248" fmla="*/ 3798949 h 6858000"/>
              <a:gd name="connsiteX87-8249" fmla="*/ 5733539 w 6128435"/>
              <a:gd name="connsiteY87-8250" fmla="*/ 3818457 h 6858000"/>
              <a:gd name="connsiteX88-8251" fmla="*/ 5768491 w 6128435"/>
              <a:gd name="connsiteY88-8252" fmla="*/ 3914399 h 6858000"/>
              <a:gd name="connsiteX89-8253" fmla="*/ 5793123 w 6128435"/>
              <a:gd name="connsiteY89-8254" fmla="*/ 3969952 h 6858000"/>
              <a:gd name="connsiteX90-8255" fmla="*/ 5808321 w 6128435"/>
              <a:gd name="connsiteY90-8256" fmla="*/ 3988153 h 6858000"/>
              <a:gd name="connsiteX91-8257" fmla="*/ 5825621 w 6128435"/>
              <a:gd name="connsiteY91-8258" fmla="*/ 4015525 h 6858000"/>
              <a:gd name="connsiteX92-8259" fmla="*/ 5860672 w 6128435"/>
              <a:gd name="connsiteY92-8260" fmla="*/ 4061579 h 6858000"/>
              <a:gd name="connsiteX93-8261" fmla="*/ 5872173 w 6128435"/>
              <a:gd name="connsiteY93-8262" fmla="*/ 4088497 h 6858000"/>
              <a:gd name="connsiteX94-8263" fmla="*/ 5883705 w 6128435"/>
              <a:gd name="connsiteY94-8264" fmla="*/ 4101899 h 6858000"/>
              <a:gd name="connsiteX95-8265" fmla="*/ 5885314 w 6128435"/>
              <a:gd name="connsiteY95-8266" fmla="*/ 4108387 h 6858000"/>
              <a:gd name="connsiteX96-8267" fmla="*/ 5894095 w 6128435"/>
              <a:gd name="connsiteY96-8268" fmla="*/ 4128857 h 6858000"/>
              <a:gd name="connsiteX97-8269" fmla="*/ 5898339 w 6128435"/>
              <a:gd name="connsiteY97-8270" fmla="*/ 4140800 h 6858000"/>
              <a:gd name="connsiteX98-8271" fmla="*/ 5899734 w 6128435"/>
              <a:gd name="connsiteY98-8272" fmla="*/ 4145632 h 6858000"/>
              <a:gd name="connsiteX99-8273" fmla="*/ 5897098 w 6128435"/>
              <a:gd name="connsiteY99-8274" fmla="*/ 4157819 h 6858000"/>
              <a:gd name="connsiteX100-8275" fmla="*/ 5903513 w 6128435"/>
              <a:gd name="connsiteY100-8276" fmla="*/ 4187661 h 6858000"/>
              <a:gd name="connsiteX101-8277" fmla="*/ 5917114 w 6128435"/>
              <a:gd name="connsiteY101-8278" fmla="*/ 4213096 h 6858000"/>
              <a:gd name="connsiteX102-8279" fmla="*/ 5921153 w 6128435"/>
              <a:gd name="connsiteY102-8280" fmla="*/ 4236222 h 6858000"/>
              <a:gd name="connsiteX103-8281" fmla="*/ 5924233 w 6128435"/>
              <a:gd name="connsiteY103-8282" fmla="*/ 4242060 h 6858000"/>
              <a:gd name="connsiteX104-8283" fmla="*/ 5928910 w 6128435"/>
              <a:gd name="connsiteY104-8284" fmla="*/ 4300973 h 6858000"/>
              <a:gd name="connsiteX105-8285" fmla="*/ 5939320 w 6128435"/>
              <a:gd name="connsiteY105-8286" fmla="*/ 4340435 h 6858000"/>
              <a:gd name="connsiteX106-8287" fmla="*/ 5946705 w 6128435"/>
              <a:gd name="connsiteY106-8288" fmla="*/ 4428051 h 6858000"/>
              <a:gd name="connsiteX107-8289" fmla="*/ 5949261 w 6128435"/>
              <a:gd name="connsiteY107-8290" fmla="*/ 4449185 h 6858000"/>
              <a:gd name="connsiteX108-8291" fmla="*/ 5957504 w 6128435"/>
              <a:gd name="connsiteY108-8292" fmla="*/ 4465911 h 6858000"/>
              <a:gd name="connsiteX109-8293" fmla="*/ 5964689 w 6128435"/>
              <a:gd name="connsiteY109-8294" fmla="*/ 4468532 h 6858000"/>
              <a:gd name="connsiteX110-8295" fmla="*/ 5967062 w 6128435"/>
              <a:gd name="connsiteY110-8296" fmla="*/ 4479923 h 6858000"/>
              <a:gd name="connsiteX111-8297" fmla="*/ 5968960 w 6128435"/>
              <a:gd name="connsiteY111-8298" fmla="*/ 4482655 h 6858000"/>
              <a:gd name="connsiteX112-8299" fmla="*/ 5978567 w 6128435"/>
              <a:gd name="connsiteY112-8300" fmla="*/ 4498605 h 6858000"/>
              <a:gd name="connsiteX113-8301" fmla="*/ 5980106 w 6128435"/>
              <a:gd name="connsiteY113-8302" fmla="*/ 4585087 h 6858000"/>
              <a:gd name="connsiteX114-8303" fmla="*/ 5998138 w 6128435"/>
              <a:gd name="connsiteY114-8304" fmla="*/ 4697518 h 6858000"/>
              <a:gd name="connsiteX115-8305" fmla="*/ 6013516 w 6128435"/>
              <a:gd name="connsiteY115-8306" fmla="*/ 4786619 h 6858000"/>
              <a:gd name="connsiteX116-8307" fmla="*/ 6025404 w 6128435"/>
              <a:gd name="connsiteY116-8308" fmla="*/ 4858148 h 6858000"/>
              <a:gd name="connsiteX117-8309" fmla="*/ 6007749 w 6128435"/>
              <a:gd name="connsiteY117-8310" fmla="*/ 4964715 h 6858000"/>
              <a:gd name="connsiteX118-8311" fmla="*/ 6005269 w 6128435"/>
              <a:gd name="connsiteY118-8312" fmla="*/ 5150567 h 6858000"/>
              <a:gd name="connsiteX119-8313" fmla="*/ 6001127 w 6128435"/>
              <a:gd name="connsiteY119-8314" fmla="*/ 5164609 h 6858000"/>
              <a:gd name="connsiteX120-8315" fmla="*/ 5996647 w 6128435"/>
              <a:gd name="connsiteY120-8316" fmla="*/ 5185640 h 6858000"/>
              <a:gd name="connsiteX121-8317" fmla="*/ 5998514 w 6128435"/>
              <a:gd name="connsiteY121-8318" fmla="*/ 5189673 h 6858000"/>
              <a:gd name="connsiteX122-8319" fmla="*/ 5995970 w 6128435"/>
              <a:gd name="connsiteY122-8320" fmla="*/ 5221547 h 6858000"/>
              <a:gd name="connsiteX123-8321" fmla="*/ 5997218 w 6128435"/>
              <a:gd name="connsiteY123-8322" fmla="*/ 5222031 h 6858000"/>
              <a:gd name="connsiteX124-8323" fmla="*/ 6002116 w 6128435"/>
              <a:gd name="connsiteY124-8324" fmla="*/ 5231223 h 6858000"/>
              <a:gd name="connsiteX125-8325" fmla="*/ 6008541 w 6128435"/>
              <a:gd name="connsiteY125-8326" fmla="*/ 5248680 h 6858000"/>
              <a:gd name="connsiteX126-8327" fmla="*/ 6039260 w 6128435"/>
              <a:gd name="connsiteY126-8328" fmla="*/ 5289518 h 6858000"/>
              <a:gd name="connsiteX127-8329" fmla="*/ 6036748 w 6128435"/>
              <a:gd name="connsiteY127-8330" fmla="*/ 5322752 h 6858000"/>
              <a:gd name="connsiteX128-8331" fmla="*/ 6036943 w 6128435"/>
              <a:gd name="connsiteY128-8332" fmla="*/ 5329480 h 6858000"/>
              <a:gd name="connsiteX129-8333" fmla="*/ 6037236 w 6128435"/>
              <a:gd name="connsiteY129-8334" fmla="*/ 5329634 h 6858000"/>
              <a:gd name="connsiteX130-8335" fmla="*/ 6038019 w 6128435"/>
              <a:gd name="connsiteY130-8336" fmla="*/ 5336764 h 6858000"/>
              <a:gd name="connsiteX131-8337" fmla="*/ 6037298 w 6128435"/>
              <a:gd name="connsiteY131-8338" fmla="*/ 5341753 h 6858000"/>
              <a:gd name="connsiteX132-8339" fmla="*/ 6037677 w 6128435"/>
              <a:gd name="connsiteY132-8340" fmla="*/ 5354807 h 6858000"/>
              <a:gd name="connsiteX133-8341" fmla="*/ 6039728 w 6128435"/>
              <a:gd name="connsiteY133-8342" fmla="*/ 5359416 h 6858000"/>
              <a:gd name="connsiteX134-8343" fmla="*/ 6043311 w 6128435"/>
              <a:gd name="connsiteY134-8344" fmla="*/ 5361407 h 6858000"/>
              <a:gd name="connsiteX135-8345" fmla="*/ 6042954 w 6128435"/>
              <a:gd name="connsiteY135-8346" fmla="*/ 5362576 h 6858000"/>
              <a:gd name="connsiteX136-8347" fmla="*/ 6053435 w 6128435"/>
              <a:gd name="connsiteY136-8348" fmla="*/ 5387547 h 6858000"/>
              <a:gd name="connsiteX137-8349" fmla="*/ 6065933 w 6128435"/>
              <a:gd name="connsiteY137-8350" fmla="*/ 5443002 h 6858000"/>
              <a:gd name="connsiteX138-8351" fmla="*/ 6068640 w 6128435"/>
              <a:gd name="connsiteY138-8352" fmla="*/ 5474503 h 6858000"/>
              <a:gd name="connsiteX139-8353" fmla="*/ 6080922 w 6128435"/>
              <a:gd name="connsiteY139-8354" fmla="*/ 5561070 h 6858000"/>
              <a:gd name="connsiteX140-8355" fmla="*/ 6096949 w 6128435"/>
              <a:gd name="connsiteY140-8356" fmla="*/ 5648179 h 6858000"/>
              <a:gd name="connsiteX141-8357" fmla="*/ 6125703 w 6128435"/>
              <a:gd name="connsiteY141-8358" fmla="*/ 5692894 h 6858000"/>
              <a:gd name="connsiteX142-8359" fmla="*/ 6126670 w 6128435"/>
              <a:gd name="connsiteY142-8360" fmla="*/ 5697882 h 6858000"/>
              <a:gd name="connsiteX143-8361" fmla="*/ 6124061 w 6128435"/>
              <a:gd name="connsiteY143-8362" fmla="*/ 5710294 h 6858000"/>
              <a:gd name="connsiteX144-8363" fmla="*/ 6122213 w 6128435"/>
              <a:gd name="connsiteY144-8364" fmla="*/ 5714762 h 6858000"/>
              <a:gd name="connsiteX145-8365" fmla="*/ 6121353 w 6128435"/>
              <a:gd name="connsiteY145-8366" fmla="*/ 5721725 h 6858000"/>
              <a:gd name="connsiteX146-8367" fmla="*/ 6121607 w 6128435"/>
              <a:gd name="connsiteY146-8368" fmla="*/ 5721959 h 6858000"/>
              <a:gd name="connsiteX147-8369" fmla="*/ 6120262 w 6128435"/>
              <a:gd name="connsiteY147-8370" fmla="*/ 5728358 h 6858000"/>
              <a:gd name="connsiteX148-8371" fmla="*/ 6110194 w 6128435"/>
              <a:gd name="connsiteY148-8372" fmla="*/ 5758853 h 6858000"/>
              <a:gd name="connsiteX149-8373" fmla="*/ 6127519 w 6128435"/>
              <a:gd name="connsiteY149-8374" fmla="*/ 5865775 h 6858000"/>
              <a:gd name="connsiteX150-8375" fmla="*/ 6128435 w 6128435"/>
              <a:gd name="connsiteY150-8376" fmla="*/ 5870164 h 6858000"/>
              <a:gd name="connsiteX151-8377" fmla="*/ 6119217 w 6128435"/>
              <a:gd name="connsiteY151-8378" fmla="*/ 5888542 h 6858000"/>
              <a:gd name="connsiteX152-8379" fmla="*/ 6115966 w 6128435"/>
              <a:gd name="connsiteY152-8380" fmla="*/ 5898387 h 6858000"/>
              <a:gd name="connsiteX153-8381" fmla="*/ 6111924 w 6128435"/>
              <a:gd name="connsiteY153-8382" fmla="*/ 5900444 h 6858000"/>
              <a:gd name="connsiteX154-8383" fmla="*/ 6108716 w 6128435"/>
              <a:gd name="connsiteY154-8384" fmla="*/ 5915345 h 6858000"/>
              <a:gd name="connsiteX155-8385" fmla="*/ 6109524 w 6128435"/>
              <a:gd name="connsiteY155-8386" fmla="*/ 5917328 h 6858000"/>
              <a:gd name="connsiteX156-8387" fmla="*/ 6102493 w 6128435"/>
              <a:gd name="connsiteY156-8388" fmla="*/ 5928602 h 6858000"/>
              <a:gd name="connsiteX157-8389" fmla="*/ 6056863 w 6128435"/>
              <a:gd name="connsiteY157-8390" fmla="*/ 6000643 h 6858000"/>
              <a:gd name="connsiteX158-8391" fmla="*/ 6045436 w 6128435"/>
              <a:gd name="connsiteY158-8392" fmla="*/ 6124480 h 6858000"/>
              <a:gd name="connsiteX159-8393" fmla="*/ 6030489 w 6128435"/>
              <a:gd name="connsiteY159-8394" fmla="*/ 6317666 h 6858000"/>
              <a:gd name="connsiteX160-8395" fmla="*/ 6007492 w 6128435"/>
              <a:gd name="connsiteY160-8396" fmla="*/ 6440818 h 6858000"/>
              <a:gd name="connsiteX161-8397" fmla="*/ 6009467 w 6128435"/>
              <a:gd name="connsiteY161-8398" fmla="*/ 6487076 h 6858000"/>
              <a:gd name="connsiteX162-8399" fmla="*/ 5995064 w 6128435"/>
              <a:gd name="connsiteY162-8400" fmla="*/ 6540791 h 6858000"/>
              <a:gd name="connsiteX163-8401" fmla="*/ 5996309 w 6128435"/>
              <a:gd name="connsiteY163-8402" fmla="*/ 6543961 h 6858000"/>
              <a:gd name="connsiteX164-8403" fmla="*/ 5996048 w 6128435"/>
              <a:gd name="connsiteY164-8404" fmla="*/ 6555444 h 6858000"/>
              <a:gd name="connsiteX165-8405" fmla="*/ 6002524 w 6128435"/>
              <a:gd name="connsiteY165-8406" fmla="*/ 6560188 h 6858000"/>
              <a:gd name="connsiteX166-8407" fmla="*/ 6006823 w 6128435"/>
              <a:gd name="connsiteY166-8408" fmla="*/ 6578546 h 6858000"/>
              <a:gd name="connsiteX167-8409" fmla="*/ 6004510 w 6128435"/>
              <a:gd name="connsiteY167-8410" fmla="*/ 6599256 h 6858000"/>
              <a:gd name="connsiteX168-8411" fmla="*/ 5986207 w 6128435"/>
              <a:gd name="connsiteY168-8412" fmla="*/ 6695855 h 6858000"/>
              <a:gd name="connsiteX169-8413" fmla="*/ 5979428 w 6128435"/>
              <a:gd name="connsiteY169-8414" fmla="*/ 6754678 h 6858000"/>
              <a:gd name="connsiteX170-8415" fmla="*/ 5983398 w 6128435"/>
              <a:gd name="connsiteY170-8416" fmla="*/ 6778641 h 6858000"/>
              <a:gd name="connsiteX171-8417" fmla="*/ 5984543 w 6128435"/>
              <a:gd name="connsiteY171-8418" fmla="*/ 6811016 h 6858000"/>
              <a:gd name="connsiteX172-8419" fmla="*/ 5981802 w 6128435"/>
              <a:gd name="connsiteY172-8420" fmla="*/ 6838578 h 6858000"/>
              <a:gd name="connsiteX173-8421" fmla="*/ 5979671 w 6128435"/>
              <a:gd name="connsiteY173-8422" fmla="*/ 6858000 h 6858000"/>
              <a:gd name="connsiteX174-8423" fmla="*/ 0 w 6128435"/>
              <a:gd name="connsiteY174-8424" fmla="*/ 6858000 h 6858000"/>
              <a:gd name="connsiteX175-8425" fmla="*/ 0 w 6128435"/>
              <a:gd name="connsiteY175-8426" fmla="*/ 0 h 6858000"/>
              <a:gd name="connsiteX0-8427" fmla="*/ 0 w 6128435"/>
              <a:gd name="connsiteY0-8428" fmla="*/ 0 h 6858000"/>
              <a:gd name="connsiteX1-8429" fmla="*/ 4965888 w 6128435"/>
              <a:gd name="connsiteY1-8430" fmla="*/ 0 h 6858000"/>
              <a:gd name="connsiteX2-8431" fmla="*/ 4967767 w 6128435"/>
              <a:gd name="connsiteY2-8432" fmla="*/ 7930 h 6858000"/>
              <a:gd name="connsiteX3-8433" fmla="*/ 4979444 w 6128435"/>
              <a:gd name="connsiteY3-8434" fmla="*/ 43921 h 6858000"/>
              <a:gd name="connsiteX4-8435" fmla="*/ 5021173 w 6128435"/>
              <a:gd name="connsiteY4-8436" fmla="*/ 123738 h 6858000"/>
              <a:gd name="connsiteX5-8437" fmla="*/ 5075458 w 6128435"/>
              <a:gd name="connsiteY5-8438" fmla="*/ 264355 h 6858000"/>
              <a:gd name="connsiteX6-8439" fmla="*/ 5081175 w 6128435"/>
              <a:gd name="connsiteY6-8440" fmla="*/ 277448 h 6858000"/>
              <a:gd name="connsiteX7-8441" fmla="*/ 5097011 w 6128435"/>
              <a:gd name="connsiteY7-8442" fmla="*/ 355616 h 6858000"/>
              <a:gd name="connsiteX8-8443" fmla="*/ 5130982 w 6128435"/>
              <a:gd name="connsiteY8-8444" fmla="*/ 412030 h 6858000"/>
              <a:gd name="connsiteX9-8445" fmla="*/ 5153000 w 6128435"/>
              <a:gd name="connsiteY9-8446" fmla="*/ 507134 h 6858000"/>
              <a:gd name="connsiteX10-8447" fmla="*/ 5171282 w 6128435"/>
              <a:gd name="connsiteY10-8448" fmla="*/ 602071 h 6858000"/>
              <a:gd name="connsiteX11-8449" fmla="*/ 5176196 w 6128435"/>
              <a:gd name="connsiteY11-8450" fmla="*/ 636822 h 6858000"/>
              <a:gd name="connsiteX12-8451" fmla="*/ 5201957 w 6128435"/>
              <a:gd name="connsiteY12-8452" fmla="*/ 736835 h 6858000"/>
              <a:gd name="connsiteX13-8453" fmla="*/ 5185452 w 6128435"/>
              <a:gd name="connsiteY13-8454" fmla="*/ 745392 h 6858000"/>
              <a:gd name="connsiteX14-8455" fmla="*/ 5189051 w 6128435"/>
              <a:gd name="connsiteY14-8456" fmla="*/ 782518 h 6858000"/>
              <a:gd name="connsiteX15-8457" fmla="*/ 5210428 w 6128435"/>
              <a:gd name="connsiteY15-8458" fmla="*/ 815772 h 6858000"/>
              <a:gd name="connsiteX16-8459" fmla="*/ 5221088 w 6128435"/>
              <a:gd name="connsiteY16-8460" fmla="*/ 860193 h 6858000"/>
              <a:gd name="connsiteX17-8461" fmla="*/ 5227653 w 6128435"/>
              <a:gd name="connsiteY17-8462" fmla="*/ 886709 h 6858000"/>
              <a:gd name="connsiteX18-8463" fmla="*/ 5230806 w 6128435"/>
              <a:gd name="connsiteY18-8464" fmla="*/ 961354 h 6858000"/>
              <a:gd name="connsiteX19-8465" fmla="*/ 5201018 w 6128435"/>
              <a:gd name="connsiteY19-8466" fmla="*/ 1095027 h 6858000"/>
              <a:gd name="connsiteX20-8467" fmla="*/ 5202153 w 6128435"/>
              <a:gd name="connsiteY20-8468" fmla="*/ 1133224 h 6858000"/>
              <a:gd name="connsiteX21-8469" fmla="*/ 5207370 w 6128435"/>
              <a:gd name="connsiteY21-8470" fmla="*/ 1138097 h 6858000"/>
              <a:gd name="connsiteX22-8471" fmla="*/ 5189234 w 6128435"/>
              <a:gd name="connsiteY22-8472" fmla="*/ 1193495 h 6858000"/>
              <a:gd name="connsiteX23-8473" fmla="*/ 5202769 w 6128435"/>
              <a:gd name="connsiteY23-8474" fmla="*/ 1269450 h 6858000"/>
              <a:gd name="connsiteX24-8475" fmla="*/ 5225968 w 6128435"/>
              <a:gd name="connsiteY24-8476" fmla="*/ 1357994 h 6858000"/>
              <a:gd name="connsiteX25-8477" fmla="*/ 5233819 w 6128435"/>
              <a:gd name="connsiteY25-8478" fmla="*/ 1380922 h 6858000"/>
              <a:gd name="connsiteX26-8479" fmla="*/ 5237226 w 6128435"/>
              <a:gd name="connsiteY26-8480" fmla="*/ 1441327 h 6858000"/>
              <a:gd name="connsiteX27-8481" fmla="*/ 5244434 w 6128435"/>
              <a:gd name="connsiteY27-8482" fmla="*/ 1580810 h 6858000"/>
              <a:gd name="connsiteX28-8483" fmla="*/ 5251453 w 6128435"/>
              <a:gd name="connsiteY28-8484" fmla="*/ 1583934 h 6858000"/>
              <a:gd name="connsiteX29-8485" fmla="*/ 5253136 w 6128435"/>
              <a:gd name="connsiteY29-8486" fmla="*/ 1595457 h 6858000"/>
              <a:gd name="connsiteX30-8487" fmla="*/ 5254863 w 6128435"/>
              <a:gd name="connsiteY30-8488" fmla="*/ 1598311 h 6858000"/>
              <a:gd name="connsiteX31-8489" fmla="*/ 5263491 w 6128435"/>
              <a:gd name="connsiteY31-8490" fmla="*/ 1642938 h 6858000"/>
              <a:gd name="connsiteX32-8491" fmla="*/ 5261314 w 6128435"/>
              <a:gd name="connsiteY32-8492" fmla="*/ 1689177 h 6858000"/>
              <a:gd name="connsiteX33-8493" fmla="*/ 5259788 w 6128435"/>
              <a:gd name="connsiteY33-8494" fmla="*/ 1768516 h 6858000"/>
              <a:gd name="connsiteX34-8495" fmla="*/ 5272526 w 6128435"/>
              <a:gd name="connsiteY34-8496" fmla="*/ 1936940 h 6858000"/>
              <a:gd name="connsiteX35-8497" fmla="*/ 5252592 w 6128435"/>
              <a:gd name="connsiteY35-8498" fmla="*/ 2092210 h 6858000"/>
              <a:gd name="connsiteX36-8499" fmla="*/ 5264303 w 6128435"/>
              <a:gd name="connsiteY36-8500" fmla="*/ 2225157 h 6858000"/>
              <a:gd name="connsiteX37-8501" fmla="*/ 5254949 w 6128435"/>
              <a:gd name="connsiteY37-8502" fmla="*/ 2236160 h 6858000"/>
              <a:gd name="connsiteX38-8503" fmla="*/ 5250104 w 6128435"/>
              <a:gd name="connsiteY38-8504" fmla="*/ 2249166 h 6858000"/>
              <a:gd name="connsiteX39-8505" fmla="*/ 5251214 w 6128435"/>
              <a:gd name="connsiteY39-8506" fmla="*/ 2250944 h 6858000"/>
              <a:gd name="connsiteX40-8507" fmla="*/ 5250644 w 6128435"/>
              <a:gd name="connsiteY40-8508" fmla="*/ 2266619 h 6858000"/>
              <a:gd name="connsiteX41-8509" fmla="*/ 5247111 w 6128435"/>
              <a:gd name="connsiteY41-8510" fmla="*/ 2269679 h 6858000"/>
              <a:gd name="connsiteX42-8511" fmla="*/ 5245653 w 6128435"/>
              <a:gd name="connsiteY42-8512" fmla="*/ 2280317 h 6858000"/>
              <a:gd name="connsiteX43-8513" fmla="*/ 5239901 w 6128435"/>
              <a:gd name="connsiteY43-8514" fmla="*/ 2300961 h 6858000"/>
              <a:gd name="connsiteX44-8515" fmla="*/ 5271650 w 6128435"/>
              <a:gd name="connsiteY44-8516" fmla="*/ 2440467 h 6858000"/>
              <a:gd name="connsiteX45-8517" fmla="*/ 5271438 w 6128435"/>
              <a:gd name="connsiteY45-8518" fmla="*/ 2447186 h 6858000"/>
              <a:gd name="connsiteX46-8519" fmla="*/ 5271722 w 6128435"/>
              <a:gd name="connsiteY46-8520" fmla="*/ 2447359 h 6858000"/>
              <a:gd name="connsiteX47-8521" fmla="*/ 5148653 w 6128435"/>
              <a:gd name="connsiteY47-8522" fmla="*/ 2460132 h 6858000"/>
              <a:gd name="connsiteX48-8523" fmla="*/ 5192511 w 6128435"/>
              <a:gd name="connsiteY48-8524" fmla="*/ 2549199 h 6858000"/>
              <a:gd name="connsiteX49-8525" fmla="*/ 5307538 w 6128435"/>
              <a:gd name="connsiteY49-8526" fmla="*/ 2514685 h 6858000"/>
              <a:gd name="connsiteX50-8527" fmla="*/ 5337604 w 6128435"/>
              <a:gd name="connsiteY50-8528" fmla="*/ 2597632 h 6858000"/>
              <a:gd name="connsiteX51-8529" fmla="*/ 5407503 w 6128435"/>
              <a:gd name="connsiteY51-8530" fmla="*/ 2786290 h 6858000"/>
              <a:gd name="connsiteX52-8531" fmla="*/ 5407356 w 6128435"/>
              <a:gd name="connsiteY52-8532" fmla="*/ 2787545 h 6858000"/>
              <a:gd name="connsiteX53-8533" fmla="*/ 5411130 w 6128435"/>
              <a:gd name="connsiteY53-8534" fmla="*/ 2788640 h 6858000"/>
              <a:gd name="connsiteX54-8535" fmla="*/ 5416439 w 6128435"/>
              <a:gd name="connsiteY54-8536" fmla="*/ 2805666 h 6858000"/>
              <a:gd name="connsiteX55-8537" fmla="*/ 5416589 w 6128435"/>
              <a:gd name="connsiteY55-8538" fmla="*/ 2810822 h 6858000"/>
              <a:gd name="connsiteX56-8539" fmla="*/ 5418542 w 6128435"/>
              <a:gd name="connsiteY56-8540" fmla="*/ 2817745 h 6858000"/>
              <a:gd name="connsiteX57-8541" fmla="*/ 5418847 w 6128435"/>
              <a:gd name="connsiteY57-8542" fmla="*/ 2817825 h 6858000"/>
              <a:gd name="connsiteX58-8543" fmla="*/ 5423364 w 6128435"/>
              <a:gd name="connsiteY58-8544" fmla="*/ 2858292 h 6858000"/>
              <a:gd name="connsiteX59-8545" fmla="*/ 5479298 w 6128435"/>
              <a:gd name="connsiteY59-8546" fmla="*/ 2947791 h 6858000"/>
              <a:gd name="connsiteX60-8547" fmla="*/ 5481770 w 6128435"/>
              <a:gd name="connsiteY60-8548" fmla="*/ 2951352 h 6858000"/>
              <a:gd name="connsiteX61-8549" fmla="*/ 5481013 w 6128435"/>
              <a:gd name="connsiteY61-8550" fmla="*/ 2973461 h 6858000"/>
              <a:gd name="connsiteX62-8551" fmla="*/ 5482045 w 6128435"/>
              <a:gd name="connsiteY62-8552" fmla="*/ 2984371 h 6858000"/>
              <a:gd name="connsiteX63-8553" fmla="*/ 5479405 w 6128435"/>
              <a:gd name="connsiteY63-8554" fmla="*/ 2988507 h 6858000"/>
              <a:gd name="connsiteX64-8555" fmla="*/ 5482415 w 6128435"/>
              <a:gd name="connsiteY64-8556" fmla="*/ 3004079 h 6858000"/>
              <a:gd name="connsiteX65-8557" fmla="*/ 5483865 w 6128435"/>
              <a:gd name="connsiteY65-8558" fmla="*/ 3005467 h 6858000"/>
              <a:gd name="connsiteX66-8559" fmla="*/ 5482236 w 6128435"/>
              <a:gd name="connsiteY66-8560" fmla="*/ 3019791 h 6858000"/>
              <a:gd name="connsiteX67-8561" fmla="*/ 5475895 w 6128435"/>
              <a:gd name="connsiteY67-8562" fmla="*/ 3033578 h 6858000"/>
              <a:gd name="connsiteX68-8563" fmla="*/ 5477595 w 6128435"/>
              <a:gd name="connsiteY68-8564" fmla="*/ 3250534 h 6858000"/>
              <a:gd name="connsiteX69-8565" fmla="*/ 5532836 w 6128435"/>
              <a:gd name="connsiteY69-8566" fmla="*/ 3353840 h 6858000"/>
              <a:gd name="connsiteX70-8567" fmla="*/ 5561229 w 6128435"/>
              <a:gd name="connsiteY70-8568" fmla="*/ 3395784 h 6858000"/>
              <a:gd name="connsiteX71-8569" fmla="*/ 5589758 w 6128435"/>
              <a:gd name="connsiteY71-8570" fmla="*/ 3506453 h 6858000"/>
              <a:gd name="connsiteX72-8571" fmla="*/ 5596144 w 6128435"/>
              <a:gd name="connsiteY72-8572" fmla="*/ 3534624 h 6858000"/>
              <a:gd name="connsiteX73-8573" fmla="*/ 5597750 w 6128435"/>
              <a:gd name="connsiteY73-8574" fmla="*/ 3534129 h 6858000"/>
              <a:gd name="connsiteX74-8575" fmla="*/ 5599700 w 6128435"/>
              <a:gd name="connsiteY74-8576" fmla="*/ 3547221 h 6858000"/>
              <a:gd name="connsiteX75-8577" fmla="*/ 5615031 w 6128435"/>
              <a:gd name="connsiteY75-8578" fmla="*/ 3557482 h 6858000"/>
              <a:gd name="connsiteX76-8579" fmla="*/ 5618377 w 6128435"/>
              <a:gd name="connsiteY76-8580" fmla="*/ 3588431 h 6858000"/>
              <a:gd name="connsiteX77-8581" fmla="*/ 5612155 w 6128435"/>
              <a:gd name="connsiteY77-8582" fmla="*/ 3589869 h 6858000"/>
              <a:gd name="connsiteX78-8583" fmla="*/ 5620843 w 6128435"/>
              <a:gd name="connsiteY78-8584" fmla="*/ 3606745 h 6858000"/>
              <a:gd name="connsiteX79-8585" fmla="*/ 5655472 w 6128435"/>
              <a:gd name="connsiteY79-8586" fmla="*/ 3678877 h 6858000"/>
              <a:gd name="connsiteX80-8587" fmla="*/ 5680448 w 6128435"/>
              <a:gd name="connsiteY80-8588" fmla="*/ 3717760 h 6858000"/>
              <a:gd name="connsiteX81-8589" fmla="*/ 5683015 w 6128435"/>
              <a:gd name="connsiteY81-8590" fmla="*/ 3762025 h 6858000"/>
              <a:gd name="connsiteX82-8591" fmla="*/ 5696643 w 6128435"/>
              <a:gd name="connsiteY82-8592" fmla="*/ 3773888 h 6858000"/>
              <a:gd name="connsiteX83-8593" fmla="*/ 5699203 w 6128435"/>
              <a:gd name="connsiteY83-8594" fmla="*/ 3775823 h 6858000"/>
              <a:gd name="connsiteX84-8595" fmla="*/ 5704824 w 6128435"/>
              <a:gd name="connsiteY84-8596" fmla="*/ 3785966 h 6858000"/>
              <a:gd name="connsiteX85-8597" fmla="*/ 5712204 w 6128435"/>
              <a:gd name="connsiteY85-8598" fmla="*/ 3785830 h 6858000"/>
              <a:gd name="connsiteX86-8599" fmla="*/ 5724816 w 6128435"/>
              <a:gd name="connsiteY86-8600" fmla="*/ 3798949 h 6858000"/>
              <a:gd name="connsiteX87-8601" fmla="*/ 5733539 w 6128435"/>
              <a:gd name="connsiteY87-8602" fmla="*/ 3818457 h 6858000"/>
              <a:gd name="connsiteX88-8603" fmla="*/ 5768491 w 6128435"/>
              <a:gd name="connsiteY88-8604" fmla="*/ 3914399 h 6858000"/>
              <a:gd name="connsiteX89-8605" fmla="*/ 5793123 w 6128435"/>
              <a:gd name="connsiteY89-8606" fmla="*/ 3969952 h 6858000"/>
              <a:gd name="connsiteX90-8607" fmla="*/ 5808321 w 6128435"/>
              <a:gd name="connsiteY90-8608" fmla="*/ 3988153 h 6858000"/>
              <a:gd name="connsiteX91-8609" fmla="*/ 5825621 w 6128435"/>
              <a:gd name="connsiteY91-8610" fmla="*/ 4015525 h 6858000"/>
              <a:gd name="connsiteX92-8611" fmla="*/ 5860672 w 6128435"/>
              <a:gd name="connsiteY92-8612" fmla="*/ 4061579 h 6858000"/>
              <a:gd name="connsiteX93-8613" fmla="*/ 5872173 w 6128435"/>
              <a:gd name="connsiteY93-8614" fmla="*/ 4088497 h 6858000"/>
              <a:gd name="connsiteX94-8615" fmla="*/ 5883705 w 6128435"/>
              <a:gd name="connsiteY94-8616" fmla="*/ 4101899 h 6858000"/>
              <a:gd name="connsiteX95-8617" fmla="*/ 5885314 w 6128435"/>
              <a:gd name="connsiteY95-8618" fmla="*/ 4108387 h 6858000"/>
              <a:gd name="connsiteX96-8619" fmla="*/ 5894095 w 6128435"/>
              <a:gd name="connsiteY96-8620" fmla="*/ 4128857 h 6858000"/>
              <a:gd name="connsiteX97-8621" fmla="*/ 5898339 w 6128435"/>
              <a:gd name="connsiteY97-8622" fmla="*/ 4140800 h 6858000"/>
              <a:gd name="connsiteX98-8623" fmla="*/ 5899734 w 6128435"/>
              <a:gd name="connsiteY98-8624" fmla="*/ 4145632 h 6858000"/>
              <a:gd name="connsiteX99-8625" fmla="*/ 5897098 w 6128435"/>
              <a:gd name="connsiteY99-8626" fmla="*/ 4157819 h 6858000"/>
              <a:gd name="connsiteX100-8627" fmla="*/ 5903513 w 6128435"/>
              <a:gd name="connsiteY100-8628" fmla="*/ 4187661 h 6858000"/>
              <a:gd name="connsiteX101-8629" fmla="*/ 5917114 w 6128435"/>
              <a:gd name="connsiteY101-8630" fmla="*/ 4213096 h 6858000"/>
              <a:gd name="connsiteX102-8631" fmla="*/ 5921153 w 6128435"/>
              <a:gd name="connsiteY102-8632" fmla="*/ 4236222 h 6858000"/>
              <a:gd name="connsiteX103-8633" fmla="*/ 5924233 w 6128435"/>
              <a:gd name="connsiteY103-8634" fmla="*/ 4242060 h 6858000"/>
              <a:gd name="connsiteX104-8635" fmla="*/ 5928910 w 6128435"/>
              <a:gd name="connsiteY104-8636" fmla="*/ 4300973 h 6858000"/>
              <a:gd name="connsiteX105-8637" fmla="*/ 5939320 w 6128435"/>
              <a:gd name="connsiteY105-8638" fmla="*/ 4340435 h 6858000"/>
              <a:gd name="connsiteX106-8639" fmla="*/ 5946705 w 6128435"/>
              <a:gd name="connsiteY106-8640" fmla="*/ 4428051 h 6858000"/>
              <a:gd name="connsiteX107-8641" fmla="*/ 5949261 w 6128435"/>
              <a:gd name="connsiteY107-8642" fmla="*/ 4449185 h 6858000"/>
              <a:gd name="connsiteX108-8643" fmla="*/ 5957504 w 6128435"/>
              <a:gd name="connsiteY108-8644" fmla="*/ 4465911 h 6858000"/>
              <a:gd name="connsiteX109-8645" fmla="*/ 5964689 w 6128435"/>
              <a:gd name="connsiteY109-8646" fmla="*/ 4468532 h 6858000"/>
              <a:gd name="connsiteX110-8647" fmla="*/ 5967062 w 6128435"/>
              <a:gd name="connsiteY110-8648" fmla="*/ 4479923 h 6858000"/>
              <a:gd name="connsiteX111-8649" fmla="*/ 5968960 w 6128435"/>
              <a:gd name="connsiteY111-8650" fmla="*/ 4482655 h 6858000"/>
              <a:gd name="connsiteX112-8651" fmla="*/ 5978567 w 6128435"/>
              <a:gd name="connsiteY112-8652" fmla="*/ 4498605 h 6858000"/>
              <a:gd name="connsiteX113-8653" fmla="*/ 5980106 w 6128435"/>
              <a:gd name="connsiteY113-8654" fmla="*/ 4585087 h 6858000"/>
              <a:gd name="connsiteX114-8655" fmla="*/ 5998138 w 6128435"/>
              <a:gd name="connsiteY114-8656" fmla="*/ 4697518 h 6858000"/>
              <a:gd name="connsiteX115-8657" fmla="*/ 6013516 w 6128435"/>
              <a:gd name="connsiteY115-8658" fmla="*/ 4786619 h 6858000"/>
              <a:gd name="connsiteX116-8659" fmla="*/ 6025404 w 6128435"/>
              <a:gd name="connsiteY116-8660" fmla="*/ 4858148 h 6858000"/>
              <a:gd name="connsiteX117-8661" fmla="*/ 6007749 w 6128435"/>
              <a:gd name="connsiteY117-8662" fmla="*/ 4964715 h 6858000"/>
              <a:gd name="connsiteX118-8663" fmla="*/ 6005269 w 6128435"/>
              <a:gd name="connsiteY118-8664" fmla="*/ 5150567 h 6858000"/>
              <a:gd name="connsiteX119-8665" fmla="*/ 6001127 w 6128435"/>
              <a:gd name="connsiteY119-8666" fmla="*/ 5164609 h 6858000"/>
              <a:gd name="connsiteX120-8667" fmla="*/ 5996647 w 6128435"/>
              <a:gd name="connsiteY120-8668" fmla="*/ 5185640 h 6858000"/>
              <a:gd name="connsiteX121-8669" fmla="*/ 5998514 w 6128435"/>
              <a:gd name="connsiteY121-8670" fmla="*/ 5189673 h 6858000"/>
              <a:gd name="connsiteX122-8671" fmla="*/ 5995970 w 6128435"/>
              <a:gd name="connsiteY122-8672" fmla="*/ 5221547 h 6858000"/>
              <a:gd name="connsiteX123-8673" fmla="*/ 5997218 w 6128435"/>
              <a:gd name="connsiteY123-8674" fmla="*/ 5222031 h 6858000"/>
              <a:gd name="connsiteX124-8675" fmla="*/ 6002116 w 6128435"/>
              <a:gd name="connsiteY124-8676" fmla="*/ 5231223 h 6858000"/>
              <a:gd name="connsiteX125-8677" fmla="*/ 6008541 w 6128435"/>
              <a:gd name="connsiteY125-8678" fmla="*/ 5248680 h 6858000"/>
              <a:gd name="connsiteX126-8679" fmla="*/ 6039260 w 6128435"/>
              <a:gd name="connsiteY126-8680" fmla="*/ 5289518 h 6858000"/>
              <a:gd name="connsiteX127-8681" fmla="*/ 6036748 w 6128435"/>
              <a:gd name="connsiteY127-8682" fmla="*/ 5322752 h 6858000"/>
              <a:gd name="connsiteX128-8683" fmla="*/ 6036943 w 6128435"/>
              <a:gd name="connsiteY128-8684" fmla="*/ 5329480 h 6858000"/>
              <a:gd name="connsiteX129-8685" fmla="*/ 6037236 w 6128435"/>
              <a:gd name="connsiteY129-8686" fmla="*/ 5329634 h 6858000"/>
              <a:gd name="connsiteX130-8687" fmla="*/ 6038019 w 6128435"/>
              <a:gd name="connsiteY130-8688" fmla="*/ 5336764 h 6858000"/>
              <a:gd name="connsiteX131-8689" fmla="*/ 6037298 w 6128435"/>
              <a:gd name="connsiteY131-8690" fmla="*/ 5341753 h 6858000"/>
              <a:gd name="connsiteX132-8691" fmla="*/ 6037677 w 6128435"/>
              <a:gd name="connsiteY132-8692" fmla="*/ 5354807 h 6858000"/>
              <a:gd name="connsiteX133-8693" fmla="*/ 6039728 w 6128435"/>
              <a:gd name="connsiteY133-8694" fmla="*/ 5359416 h 6858000"/>
              <a:gd name="connsiteX134-8695" fmla="*/ 6043311 w 6128435"/>
              <a:gd name="connsiteY134-8696" fmla="*/ 5361407 h 6858000"/>
              <a:gd name="connsiteX135-8697" fmla="*/ 6042954 w 6128435"/>
              <a:gd name="connsiteY135-8698" fmla="*/ 5362576 h 6858000"/>
              <a:gd name="connsiteX136-8699" fmla="*/ 6053435 w 6128435"/>
              <a:gd name="connsiteY136-8700" fmla="*/ 5387547 h 6858000"/>
              <a:gd name="connsiteX137-8701" fmla="*/ 6065933 w 6128435"/>
              <a:gd name="connsiteY137-8702" fmla="*/ 5443002 h 6858000"/>
              <a:gd name="connsiteX138-8703" fmla="*/ 6068640 w 6128435"/>
              <a:gd name="connsiteY138-8704" fmla="*/ 5474503 h 6858000"/>
              <a:gd name="connsiteX139-8705" fmla="*/ 6080922 w 6128435"/>
              <a:gd name="connsiteY139-8706" fmla="*/ 5561070 h 6858000"/>
              <a:gd name="connsiteX140-8707" fmla="*/ 6096949 w 6128435"/>
              <a:gd name="connsiteY140-8708" fmla="*/ 5648179 h 6858000"/>
              <a:gd name="connsiteX141-8709" fmla="*/ 6125703 w 6128435"/>
              <a:gd name="connsiteY141-8710" fmla="*/ 5692894 h 6858000"/>
              <a:gd name="connsiteX142-8711" fmla="*/ 6126670 w 6128435"/>
              <a:gd name="connsiteY142-8712" fmla="*/ 5697882 h 6858000"/>
              <a:gd name="connsiteX143-8713" fmla="*/ 6124061 w 6128435"/>
              <a:gd name="connsiteY143-8714" fmla="*/ 5710294 h 6858000"/>
              <a:gd name="connsiteX144-8715" fmla="*/ 6122213 w 6128435"/>
              <a:gd name="connsiteY144-8716" fmla="*/ 5714762 h 6858000"/>
              <a:gd name="connsiteX145-8717" fmla="*/ 6121353 w 6128435"/>
              <a:gd name="connsiteY145-8718" fmla="*/ 5721725 h 6858000"/>
              <a:gd name="connsiteX146-8719" fmla="*/ 6121607 w 6128435"/>
              <a:gd name="connsiteY146-8720" fmla="*/ 5721959 h 6858000"/>
              <a:gd name="connsiteX147-8721" fmla="*/ 6120262 w 6128435"/>
              <a:gd name="connsiteY147-8722" fmla="*/ 5728358 h 6858000"/>
              <a:gd name="connsiteX148-8723" fmla="*/ 6110194 w 6128435"/>
              <a:gd name="connsiteY148-8724" fmla="*/ 5758853 h 6858000"/>
              <a:gd name="connsiteX149-8725" fmla="*/ 6127519 w 6128435"/>
              <a:gd name="connsiteY149-8726" fmla="*/ 5865775 h 6858000"/>
              <a:gd name="connsiteX150-8727" fmla="*/ 6128435 w 6128435"/>
              <a:gd name="connsiteY150-8728" fmla="*/ 5870164 h 6858000"/>
              <a:gd name="connsiteX151-8729" fmla="*/ 6119217 w 6128435"/>
              <a:gd name="connsiteY151-8730" fmla="*/ 5888542 h 6858000"/>
              <a:gd name="connsiteX152-8731" fmla="*/ 6115966 w 6128435"/>
              <a:gd name="connsiteY152-8732" fmla="*/ 5898387 h 6858000"/>
              <a:gd name="connsiteX153-8733" fmla="*/ 6111924 w 6128435"/>
              <a:gd name="connsiteY153-8734" fmla="*/ 5900444 h 6858000"/>
              <a:gd name="connsiteX154-8735" fmla="*/ 6108716 w 6128435"/>
              <a:gd name="connsiteY154-8736" fmla="*/ 5915345 h 6858000"/>
              <a:gd name="connsiteX155-8737" fmla="*/ 6109524 w 6128435"/>
              <a:gd name="connsiteY155-8738" fmla="*/ 5917328 h 6858000"/>
              <a:gd name="connsiteX156-8739" fmla="*/ 6102493 w 6128435"/>
              <a:gd name="connsiteY156-8740" fmla="*/ 5928602 h 6858000"/>
              <a:gd name="connsiteX157-8741" fmla="*/ 6056863 w 6128435"/>
              <a:gd name="connsiteY157-8742" fmla="*/ 6000643 h 6858000"/>
              <a:gd name="connsiteX158-8743" fmla="*/ 6045436 w 6128435"/>
              <a:gd name="connsiteY158-8744" fmla="*/ 6124480 h 6858000"/>
              <a:gd name="connsiteX159-8745" fmla="*/ 6030489 w 6128435"/>
              <a:gd name="connsiteY159-8746" fmla="*/ 6317666 h 6858000"/>
              <a:gd name="connsiteX160-8747" fmla="*/ 6007492 w 6128435"/>
              <a:gd name="connsiteY160-8748" fmla="*/ 6440818 h 6858000"/>
              <a:gd name="connsiteX161-8749" fmla="*/ 6009467 w 6128435"/>
              <a:gd name="connsiteY161-8750" fmla="*/ 6487076 h 6858000"/>
              <a:gd name="connsiteX162-8751" fmla="*/ 5995064 w 6128435"/>
              <a:gd name="connsiteY162-8752" fmla="*/ 6540791 h 6858000"/>
              <a:gd name="connsiteX163-8753" fmla="*/ 5996309 w 6128435"/>
              <a:gd name="connsiteY163-8754" fmla="*/ 6543961 h 6858000"/>
              <a:gd name="connsiteX164-8755" fmla="*/ 5996048 w 6128435"/>
              <a:gd name="connsiteY164-8756" fmla="*/ 6555444 h 6858000"/>
              <a:gd name="connsiteX165-8757" fmla="*/ 6002524 w 6128435"/>
              <a:gd name="connsiteY165-8758" fmla="*/ 6560188 h 6858000"/>
              <a:gd name="connsiteX166-8759" fmla="*/ 6006823 w 6128435"/>
              <a:gd name="connsiteY166-8760" fmla="*/ 6578546 h 6858000"/>
              <a:gd name="connsiteX167-8761" fmla="*/ 6004510 w 6128435"/>
              <a:gd name="connsiteY167-8762" fmla="*/ 6599256 h 6858000"/>
              <a:gd name="connsiteX168-8763" fmla="*/ 5986207 w 6128435"/>
              <a:gd name="connsiteY168-8764" fmla="*/ 6695855 h 6858000"/>
              <a:gd name="connsiteX169-8765" fmla="*/ 5979428 w 6128435"/>
              <a:gd name="connsiteY169-8766" fmla="*/ 6754678 h 6858000"/>
              <a:gd name="connsiteX170-8767" fmla="*/ 5983398 w 6128435"/>
              <a:gd name="connsiteY170-8768" fmla="*/ 6778641 h 6858000"/>
              <a:gd name="connsiteX171-8769" fmla="*/ 5984543 w 6128435"/>
              <a:gd name="connsiteY171-8770" fmla="*/ 6811016 h 6858000"/>
              <a:gd name="connsiteX172-8771" fmla="*/ 5981802 w 6128435"/>
              <a:gd name="connsiteY172-8772" fmla="*/ 6838578 h 6858000"/>
              <a:gd name="connsiteX173-8773" fmla="*/ 5979671 w 6128435"/>
              <a:gd name="connsiteY173-8774" fmla="*/ 6858000 h 6858000"/>
              <a:gd name="connsiteX174-8775" fmla="*/ 0 w 6128435"/>
              <a:gd name="connsiteY174-8776" fmla="*/ 6858000 h 6858000"/>
              <a:gd name="connsiteX175-8777" fmla="*/ 0 w 6128435"/>
              <a:gd name="connsiteY175-8778" fmla="*/ 0 h 6858000"/>
              <a:gd name="connsiteX0-8779" fmla="*/ 0 w 6128435"/>
              <a:gd name="connsiteY0-8780" fmla="*/ 0 h 6858000"/>
              <a:gd name="connsiteX1-8781" fmla="*/ 4965888 w 6128435"/>
              <a:gd name="connsiteY1-8782" fmla="*/ 0 h 6858000"/>
              <a:gd name="connsiteX2-8783" fmla="*/ 4967767 w 6128435"/>
              <a:gd name="connsiteY2-8784" fmla="*/ 7930 h 6858000"/>
              <a:gd name="connsiteX3-8785" fmla="*/ 4979444 w 6128435"/>
              <a:gd name="connsiteY3-8786" fmla="*/ 43921 h 6858000"/>
              <a:gd name="connsiteX4-8787" fmla="*/ 5021173 w 6128435"/>
              <a:gd name="connsiteY4-8788" fmla="*/ 123738 h 6858000"/>
              <a:gd name="connsiteX5-8789" fmla="*/ 5075458 w 6128435"/>
              <a:gd name="connsiteY5-8790" fmla="*/ 264355 h 6858000"/>
              <a:gd name="connsiteX6-8791" fmla="*/ 5081175 w 6128435"/>
              <a:gd name="connsiteY6-8792" fmla="*/ 277448 h 6858000"/>
              <a:gd name="connsiteX7-8793" fmla="*/ 5097011 w 6128435"/>
              <a:gd name="connsiteY7-8794" fmla="*/ 355616 h 6858000"/>
              <a:gd name="connsiteX8-8795" fmla="*/ 5130982 w 6128435"/>
              <a:gd name="connsiteY8-8796" fmla="*/ 412030 h 6858000"/>
              <a:gd name="connsiteX9-8797" fmla="*/ 5153000 w 6128435"/>
              <a:gd name="connsiteY9-8798" fmla="*/ 507134 h 6858000"/>
              <a:gd name="connsiteX10-8799" fmla="*/ 5171282 w 6128435"/>
              <a:gd name="connsiteY10-8800" fmla="*/ 602071 h 6858000"/>
              <a:gd name="connsiteX11-8801" fmla="*/ 5176196 w 6128435"/>
              <a:gd name="connsiteY11-8802" fmla="*/ 636822 h 6858000"/>
              <a:gd name="connsiteX12-8803" fmla="*/ 5201957 w 6128435"/>
              <a:gd name="connsiteY12-8804" fmla="*/ 736835 h 6858000"/>
              <a:gd name="connsiteX13-8805" fmla="*/ 5185452 w 6128435"/>
              <a:gd name="connsiteY13-8806" fmla="*/ 745392 h 6858000"/>
              <a:gd name="connsiteX14-8807" fmla="*/ 5189051 w 6128435"/>
              <a:gd name="connsiteY14-8808" fmla="*/ 782518 h 6858000"/>
              <a:gd name="connsiteX15-8809" fmla="*/ 5210428 w 6128435"/>
              <a:gd name="connsiteY15-8810" fmla="*/ 815772 h 6858000"/>
              <a:gd name="connsiteX16-8811" fmla="*/ 5221088 w 6128435"/>
              <a:gd name="connsiteY16-8812" fmla="*/ 860193 h 6858000"/>
              <a:gd name="connsiteX17-8813" fmla="*/ 5227653 w 6128435"/>
              <a:gd name="connsiteY17-8814" fmla="*/ 886709 h 6858000"/>
              <a:gd name="connsiteX18-8815" fmla="*/ 5230806 w 6128435"/>
              <a:gd name="connsiteY18-8816" fmla="*/ 961354 h 6858000"/>
              <a:gd name="connsiteX19-8817" fmla="*/ 5201018 w 6128435"/>
              <a:gd name="connsiteY19-8818" fmla="*/ 1095027 h 6858000"/>
              <a:gd name="connsiteX20-8819" fmla="*/ 5202153 w 6128435"/>
              <a:gd name="connsiteY20-8820" fmla="*/ 1133224 h 6858000"/>
              <a:gd name="connsiteX21-8821" fmla="*/ 5207370 w 6128435"/>
              <a:gd name="connsiteY21-8822" fmla="*/ 1138097 h 6858000"/>
              <a:gd name="connsiteX22-8823" fmla="*/ 5189234 w 6128435"/>
              <a:gd name="connsiteY22-8824" fmla="*/ 1193495 h 6858000"/>
              <a:gd name="connsiteX23-8825" fmla="*/ 5202769 w 6128435"/>
              <a:gd name="connsiteY23-8826" fmla="*/ 1269450 h 6858000"/>
              <a:gd name="connsiteX24-8827" fmla="*/ 5225968 w 6128435"/>
              <a:gd name="connsiteY24-8828" fmla="*/ 1357994 h 6858000"/>
              <a:gd name="connsiteX25-8829" fmla="*/ 5233819 w 6128435"/>
              <a:gd name="connsiteY25-8830" fmla="*/ 1380922 h 6858000"/>
              <a:gd name="connsiteX26-8831" fmla="*/ 5237226 w 6128435"/>
              <a:gd name="connsiteY26-8832" fmla="*/ 1441327 h 6858000"/>
              <a:gd name="connsiteX27-8833" fmla="*/ 5244434 w 6128435"/>
              <a:gd name="connsiteY27-8834" fmla="*/ 1580810 h 6858000"/>
              <a:gd name="connsiteX28-8835" fmla="*/ 5251453 w 6128435"/>
              <a:gd name="connsiteY28-8836" fmla="*/ 1583934 h 6858000"/>
              <a:gd name="connsiteX29-8837" fmla="*/ 5253136 w 6128435"/>
              <a:gd name="connsiteY29-8838" fmla="*/ 1595457 h 6858000"/>
              <a:gd name="connsiteX30-8839" fmla="*/ 5254863 w 6128435"/>
              <a:gd name="connsiteY30-8840" fmla="*/ 1598311 h 6858000"/>
              <a:gd name="connsiteX31-8841" fmla="*/ 5263491 w 6128435"/>
              <a:gd name="connsiteY31-8842" fmla="*/ 1642938 h 6858000"/>
              <a:gd name="connsiteX32-8843" fmla="*/ 5261314 w 6128435"/>
              <a:gd name="connsiteY32-8844" fmla="*/ 1689177 h 6858000"/>
              <a:gd name="connsiteX33-8845" fmla="*/ 5259788 w 6128435"/>
              <a:gd name="connsiteY33-8846" fmla="*/ 1768516 h 6858000"/>
              <a:gd name="connsiteX34-8847" fmla="*/ 5272526 w 6128435"/>
              <a:gd name="connsiteY34-8848" fmla="*/ 1936940 h 6858000"/>
              <a:gd name="connsiteX35-8849" fmla="*/ 5252592 w 6128435"/>
              <a:gd name="connsiteY35-8850" fmla="*/ 2092210 h 6858000"/>
              <a:gd name="connsiteX36-8851" fmla="*/ 5264303 w 6128435"/>
              <a:gd name="connsiteY36-8852" fmla="*/ 2225157 h 6858000"/>
              <a:gd name="connsiteX37-8853" fmla="*/ 5254949 w 6128435"/>
              <a:gd name="connsiteY37-8854" fmla="*/ 2236160 h 6858000"/>
              <a:gd name="connsiteX38-8855" fmla="*/ 5250104 w 6128435"/>
              <a:gd name="connsiteY38-8856" fmla="*/ 2249166 h 6858000"/>
              <a:gd name="connsiteX39-8857" fmla="*/ 5251214 w 6128435"/>
              <a:gd name="connsiteY39-8858" fmla="*/ 2250944 h 6858000"/>
              <a:gd name="connsiteX40-8859" fmla="*/ 5250644 w 6128435"/>
              <a:gd name="connsiteY40-8860" fmla="*/ 2266619 h 6858000"/>
              <a:gd name="connsiteX41-8861" fmla="*/ 5247111 w 6128435"/>
              <a:gd name="connsiteY41-8862" fmla="*/ 2269679 h 6858000"/>
              <a:gd name="connsiteX42-8863" fmla="*/ 5245653 w 6128435"/>
              <a:gd name="connsiteY42-8864" fmla="*/ 2280317 h 6858000"/>
              <a:gd name="connsiteX43-8865" fmla="*/ 5239901 w 6128435"/>
              <a:gd name="connsiteY43-8866" fmla="*/ 2300961 h 6858000"/>
              <a:gd name="connsiteX44-8867" fmla="*/ 5271650 w 6128435"/>
              <a:gd name="connsiteY44-8868" fmla="*/ 2440467 h 6858000"/>
              <a:gd name="connsiteX45-8869" fmla="*/ 5271438 w 6128435"/>
              <a:gd name="connsiteY45-8870" fmla="*/ 2447186 h 6858000"/>
              <a:gd name="connsiteX46-8871" fmla="*/ 5271722 w 6128435"/>
              <a:gd name="connsiteY46-8872" fmla="*/ 2447359 h 6858000"/>
              <a:gd name="connsiteX47-8873" fmla="*/ 5148653 w 6128435"/>
              <a:gd name="connsiteY47-8874" fmla="*/ 2460132 h 6858000"/>
              <a:gd name="connsiteX48-8875" fmla="*/ 5192511 w 6128435"/>
              <a:gd name="connsiteY48-8876" fmla="*/ 2549199 h 6858000"/>
              <a:gd name="connsiteX49-8877" fmla="*/ 5307538 w 6128435"/>
              <a:gd name="connsiteY49-8878" fmla="*/ 2514685 h 6858000"/>
              <a:gd name="connsiteX50-8879" fmla="*/ 5337604 w 6128435"/>
              <a:gd name="connsiteY50-8880" fmla="*/ 2597632 h 6858000"/>
              <a:gd name="connsiteX51-8881" fmla="*/ 5407503 w 6128435"/>
              <a:gd name="connsiteY51-8882" fmla="*/ 2786290 h 6858000"/>
              <a:gd name="connsiteX52-8883" fmla="*/ 5407356 w 6128435"/>
              <a:gd name="connsiteY52-8884" fmla="*/ 2787545 h 6858000"/>
              <a:gd name="connsiteX53-8885" fmla="*/ 5411130 w 6128435"/>
              <a:gd name="connsiteY53-8886" fmla="*/ 2788640 h 6858000"/>
              <a:gd name="connsiteX54-8887" fmla="*/ 5416439 w 6128435"/>
              <a:gd name="connsiteY54-8888" fmla="*/ 2805666 h 6858000"/>
              <a:gd name="connsiteX55-8889" fmla="*/ 5416589 w 6128435"/>
              <a:gd name="connsiteY55-8890" fmla="*/ 2810822 h 6858000"/>
              <a:gd name="connsiteX56-8891" fmla="*/ 5418542 w 6128435"/>
              <a:gd name="connsiteY56-8892" fmla="*/ 2817745 h 6858000"/>
              <a:gd name="connsiteX57-8893" fmla="*/ 5418847 w 6128435"/>
              <a:gd name="connsiteY57-8894" fmla="*/ 2817825 h 6858000"/>
              <a:gd name="connsiteX58-8895" fmla="*/ 5423364 w 6128435"/>
              <a:gd name="connsiteY58-8896" fmla="*/ 2858292 h 6858000"/>
              <a:gd name="connsiteX59-8897" fmla="*/ 5479298 w 6128435"/>
              <a:gd name="connsiteY59-8898" fmla="*/ 2947791 h 6858000"/>
              <a:gd name="connsiteX60-8899" fmla="*/ 5481770 w 6128435"/>
              <a:gd name="connsiteY60-8900" fmla="*/ 2951352 h 6858000"/>
              <a:gd name="connsiteX61-8901" fmla="*/ 5481013 w 6128435"/>
              <a:gd name="connsiteY61-8902" fmla="*/ 2973461 h 6858000"/>
              <a:gd name="connsiteX62-8903" fmla="*/ 5482045 w 6128435"/>
              <a:gd name="connsiteY62-8904" fmla="*/ 2984371 h 6858000"/>
              <a:gd name="connsiteX63-8905" fmla="*/ 5479405 w 6128435"/>
              <a:gd name="connsiteY63-8906" fmla="*/ 2988507 h 6858000"/>
              <a:gd name="connsiteX64-8907" fmla="*/ 5482415 w 6128435"/>
              <a:gd name="connsiteY64-8908" fmla="*/ 3004079 h 6858000"/>
              <a:gd name="connsiteX65-8909" fmla="*/ 5483865 w 6128435"/>
              <a:gd name="connsiteY65-8910" fmla="*/ 3005467 h 6858000"/>
              <a:gd name="connsiteX66-8911" fmla="*/ 5482236 w 6128435"/>
              <a:gd name="connsiteY66-8912" fmla="*/ 3019791 h 6858000"/>
              <a:gd name="connsiteX67-8913" fmla="*/ 5475895 w 6128435"/>
              <a:gd name="connsiteY67-8914" fmla="*/ 3033578 h 6858000"/>
              <a:gd name="connsiteX68-8915" fmla="*/ 5477595 w 6128435"/>
              <a:gd name="connsiteY68-8916" fmla="*/ 3250534 h 6858000"/>
              <a:gd name="connsiteX69-8917" fmla="*/ 5532836 w 6128435"/>
              <a:gd name="connsiteY69-8918" fmla="*/ 3353840 h 6858000"/>
              <a:gd name="connsiteX70-8919" fmla="*/ 5561229 w 6128435"/>
              <a:gd name="connsiteY70-8920" fmla="*/ 3395784 h 6858000"/>
              <a:gd name="connsiteX71-8921" fmla="*/ 5589758 w 6128435"/>
              <a:gd name="connsiteY71-8922" fmla="*/ 3506453 h 6858000"/>
              <a:gd name="connsiteX72-8923" fmla="*/ 5596144 w 6128435"/>
              <a:gd name="connsiteY72-8924" fmla="*/ 3534624 h 6858000"/>
              <a:gd name="connsiteX73-8925" fmla="*/ 5597750 w 6128435"/>
              <a:gd name="connsiteY73-8926" fmla="*/ 3534129 h 6858000"/>
              <a:gd name="connsiteX74-8927" fmla="*/ 5599700 w 6128435"/>
              <a:gd name="connsiteY74-8928" fmla="*/ 3547221 h 6858000"/>
              <a:gd name="connsiteX75-8929" fmla="*/ 5615031 w 6128435"/>
              <a:gd name="connsiteY75-8930" fmla="*/ 3557482 h 6858000"/>
              <a:gd name="connsiteX76-8931" fmla="*/ 5618377 w 6128435"/>
              <a:gd name="connsiteY76-8932" fmla="*/ 3588431 h 6858000"/>
              <a:gd name="connsiteX77-8933" fmla="*/ 5612155 w 6128435"/>
              <a:gd name="connsiteY77-8934" fmla="*/ 3589869 h 6858000"/>
              <a:gd name="connsiteX78-8935" fmla="*/ 5620843 w 6128435"/>
              <a:gd name="connsiteY78-8936" fmla="*/ 3606745 h 6858000"/>
              <a:gd name="connsiteX79-8937" fmla="*/ 5655472 w 6128435"/>
              <a:gd name="connsiteY79-8938" fmla="*/ 3678877 h 6858000"/>
              <a:gd name="connsiteX80-8939" fmla="*/ 5680448 w 6128435"/>
              <a:gd name="connsiteY80-8940" fmla="*/ 3717760 h 6858000"/>
              <a:gd name="connsiteX81-8941" fmla="*/ 5683015 w 6128435"/>
              <a:gd name="connsiteY81-8942" fmla="*/ 3762025 h 6858000"/>
              <a:gd name="connsiteX82-8943" fmla="*/ 5696643 w 6128435"/>
              <a:gd name="connsiteY82-8944" fmla="*/ 3773888 h 6858000"/>
              <a:gd name="connsiteX83-8945" fmla="*/ 5699203 w 6128435"/>
              <a:gd name="connsiteY83-8946" fmla="*/ 3775823 h 6858000"/>
              <a:gd name="connsiteX84-8947" fmla="*/ 5704824 w 6128435"/>
              <a:gd name="connsiteY84-8948" fmla="*/ 3785966 h 6858000"/>
              <a:gd name="connsiteX85-8949" fmla="*/ 5712204 w 6128435"/>
              <a:gd name="connsiteY85-8950" fmla="*/ 3785830 h 6858000"/>
              <a:gd name="connsiteX86-8951" fmla="*/ 5724816 w 6128435"/>
              <a:gd name="connsiteY86-8952" fmla="*/ 3798949 h 6858000"/>
              <a:gd name="connsiteX87-8953" fmla="*/ 5733539 w 6128435"/>
              <a:gd name="connsiteY87-8954" fmla="*/ 3818457 h 6858000"/>
              <a:gd name="connsiteX88-8955" fmla="*/ 5768491 w 6128435"/>
              <a:gd name="connsiteY88-8956" fmla="*/ 3914399 h 6858000"/>
              <a:gd name="connsiteX89-8957" fmla="*/ 5793123 w 6128435"/>
              <a:gd name="connsiteY89-8958" fmla="*/ 3969952 h 6858000"/>
              <a:gd name="connsiteX90-8959" fmla="*/ 5808321 w 6128435"/>
              <a:gd name="connsiteY90-8960" fmla="*/ 3988153 h 6858000"/>
              <a:gd name="connsiteX91-8961" fmla="*/ 5825621 w 6128435"/>
              <a:gd name="connsiteY91-8962" fmla="*/ 4015525 h 6858000"/>
              <a:gd name="connsiteX92-8963" fmla="*/ 5860672 w 6128435"/>
              <a:gd name="connsiteY92-8964" fmla="*/ 4061579 h 6858000"/>
              <a:gd name="connsiteX93-8965" fmla="*/ 5872173 w 6128435"/>
              <a:gd name="connsiteY93-8966" fmla="*/ 4088497 h 6858000"/>
              <a:gd name="connsiteX94-8967" fmla="*/ 5883705 w 6128435"/>
              <a:gd name="connsiteY94-8968" fmla="*/ 4101899 h 6858000"/>
              <a:gd name="connsiteX95-8969" fmla="*/ 5885314 w 6128435"/>
              <a:gd name="connsiteY95-8970" fmla="*/ 4108387 h 6858000"/>
              <a:gd name="connsiteX96-8971" fmla="*/ 5894095 w 6128435"/>
              <a:gd name="connsiteY96-8972" fmla="*/ 4128857 h 6858000"/>
              <a:gd name="connsiteX97-8973" fmla="*/ 5898339 w 6128435"/>
              <a:gd name="connsiteY97-8974" fmla="*/ 4140800 h 6858000"/>
              <a:gd name="connsiteX98-8975" fmla="*/ 5899734 w 6128435"/>
              <a:gd name="connsiteY98-8976" fmla="*/ 4145632 h 6858000"/>
              <a:gd name="connsiteX99-8977" fmla="*/ 5897098 w 6128435"/>
              <a:gd name="connsiteY99-8978" fmla="*/ 4157819 h 6858000"/>
              <a:gd name="connsiteX100-8979" fmla="*/ 5903513 w 6128435"/>
              <a:gd name="connsiteY100-8980" fmla="*/ 4187661 h 6858000"/>
              <a:gd name="connsiteX101-8981" fmla="*/ 5917114 w 6128435"/>
              <a:gd name="connsiteY101-8982" fmla="*/ 4213096 h 6858000"/>
              <a:gd name="connsiteX102-8983" fmla="*/ 5921153 w 6128435"/>
              <a:gd name="connsiteY102-8984" fmla="*/ 4236222 h 6858000"/>
              <a:gd name="connsiteX103-8985" fmla="*/ 5924233 w 6128435"/>
              <a:gd name="connsiteY103-8986" fmla="*/ 4242060 h 6858000"/>
              <a:gd name="connsiteX104-8987" fmla="*/ 5928910 w 6128435"/>
              <a:gd name="connsiteY104-8988" fmla="*/ 4300973 h 6858000"/>
              <a:gd name="connsiteX105-8989" fmla="*/ 5939320 w 6128435"/>
              <a:gd name="connsiteY105-8990" fmla="*/ 4340435 h 6858000"/>
              <a:gd name="connsiteX106-8991" fmla="*/ 5946705 w 6128435"/>
              <a:gd name="connsiteY106-8992" fmla="*/ 4428051 h 6858000"/>
              <a:gd name="connsiteX107-8993" fmla="*/ 5949261 w 6128435"/>
              <a:gd name="connsiteY107-8994" fmla="*/ 4449185 h 6858000"/>
              <a:gd name="connsiteX108-8995" fmla="*/ 5957504 w 6128435"/>
              <a:gd name="connsiteY108-8996" fmla="*/ 4465911 h 6858000"/>
              <a:gd name="connsiteX109-8997" fmla="*/ 5964689 w 6128435"/>
              <a:gd name="connsiteY109-8998" fmla="*/ 4468532 h 6858000"/>
              <a:gd name="connsiteX110-8999" fmla="*/ 5967062 w 6128435"/>
              <a:gd name="connsiteY110-9000" fmla="*/ 4479923 h 6858000"/>
              <a:gd name="connsiteX111-9001" fmla="*/ 5968960 w 6128435"/>
              <a:gd name="connsiteY111-9002" fmla="*/ 4482655 h 6858000"/>
              <a:gd name="connsiteX112-9003" fmla="*/ 5978567 w 6128435"/>
              <a:gd name="connsiteY112-9004" fmla="*/ 4498605 h 6858000"/>
              <a:gd name="connsiteX113-9005" fmla="*/ 5980106 w 6128435"/>
              <a:gd name="connsiteY113-9006" fmla="*/ 4585087 h 6858000"/>
              <a:gd name="connsiteX114-9007" fmla="*/ 5998138 w 6128435"/>
              <a:gd name="connsiteY114-9008" fmla="*/ 4697518 h 6858000"/>
              <a:gd name="connsiteX115-9009" fmla="*/ 6013516 w 6128435"/>
              <a:gd name="connsiteY115-9010" fmla="*/ 4786619 h 6858000"/>
              <a:gd name="connsiteX116-9011" fmla="*/ 6025404 w 6128435"/>
              <a:gd name="connsiteY116-9012" fmla="*/ 4858148 h 6858000"/>
              <a:gd name="connsiteX117-9013" fmla="*/ 6007749 w 6128435"/>
              <a:gd name="connsiteY117-9014" fmla="*/ 4964715 h 6858000"/>
              <a:gd name="connsiteX118-9015" fmla="*/ 6005269 w 6128435"/>
              <a:gd name="connsiteY118-9016" fmla="*/ 5150567 h 6858000"/>
              <a:gd name="connsiteX119-9017" fmla="*/ 6001127 w 6128435"/>
              <a:gd name="connsiteY119-9018" fmla="*/ 5164609 h 6858000"/>
              <a:gd name="connsiteX120-9019" fmla="*/ 5996647 w 6128435"/>
              <a:gd name="connsiteY120-9020" fmla="*/ 5185640 h 6858000"/>
              <a:gd name="connsiteX121-9021" fmla="*/ 5998514 w 6128435"/>
              <a:gd name="connsiteY121-9022" fmla="*/ 5189673 h 6858000"/>
              <a:gd name="connsiteX122-9023" fmla="*/ 5995970 w 6128435"/>
              <a:gd name="connsiteY122-9024" fmla="*/ 5221547 h 6858000"/>
              <a:gd name="connsiteX123-9025" fmla="*/ 5997218 w 6128435"/>
              <a:gd name="connsiteY123-9026" fmla="*/ 5222031 h 6858000"/>
              <a:gd name="connsiteX124-9027" fmla="*/ 6002116 w 6128435"/>
              <a:gd name="connsiteY124-9028" fmla="*/ 5231223 h 6858000"/>
              <a:gd name="connsiteX125-9029" fmla="*/ 6008541 w 6128435"/>
              <a:gd name="connsiteY125-9030" fmla="*/ 5248680 h 6858000"/>
              <a:gd name="connsiteX126-9031" fmla="*/ 6039260 w 6128435"/>
              <a:gd name="connsiteY126-9032" fmla="*/ 5289518 h 6858000"/>
              <a:gd name="connsiteX127-9033" fmla="*/ 6036748 w 6128435"/>
              <a:gd name="connsiteY127-9034" fmla="*/ 5322752 h 6858000"/>
              <a:gd name="connsiteX128-9035" fmla="*/ 6036943 w 6128435"/>
              <a:gd name="connsiteY128-9036" fmla="*/ 5329480 h 6858000"/>
              <a:gd name="connsiteX129-9037" fmla="*/ 6037236 w 6128435"/>
              <a:gd name="connsiteY129-9038" fmla="*/ 5329634 h 6858000"/>
              <a:gd name="connsiteX130-9039" fmla="*/ 6038019 w 6128435"/>
              <a:gd name="connsiteY130-9040" fmla="*/ 5336764 h 6858000"/>
              <a:gd name="connsiteX131-9041" fmla="*/ 6037298 w 6128435"/>
              <a:gd name="connsiteY131-9042" fmla="*/ 5341753 h 6858000"/>
              <a:gd name="connsiteX132-9043" fmla="*/ 6037677 w 6128435"/>
              <a:gd name="connsiteY132-9044" fmla="*/ 5354807 h 6858000"/>
              <a:gd name="connsiteX133-9045" fmla="*/ 6039728 w 6128435"/>
              <a:gd name="connsiteY133-9046" fmla="*/ 5359416 h 6858000"/>
              <a:gd name="connsiteX134-9047" fmla="*/ 6043311 w 6128435"/>
              <a:gd name="connsiteY134-9048" fmla="*/ 5361407 h 6858000"/>
              <a:gd name="connsiteX135-9049" fmla="*/ 6042954 w 6128435"/>
              <a:gd name="connsiteY135-9050" fmla="*/ 5362576 h 6858000"/>
              <a:gd name="connsiteX136-9051" fmla="*/ 6053435 w 6128435"/>
              <a:gd name="connsiteY136-9052" fmla="*/ 5387547 h 6858000"/>
              <a:gd name="connsiteX137-9053" fmla="*/ 6065933 w 6128435"/>
              <a:gd name="connsiteY137-9054" fmla="*/ 5443002 h 6858000"/>
              <a:gd name="connsiteX138-9055" fmla="*/ 6068640 w 6128435"/>
              <a:gd name="connsiteY138-9056" fmla="*/ 5474503 h 6858000"/>
              <a:gd name="connsiteX139-9057" fmla="*/ 6080922 w 6128435"/>
              <a:gd name="connsiteY139-9058" fmla="*/ 5561070 h 6858000"/>
              <a:gd name="connsiteX140-9059" fmla="*/ 6096949 w 6128435"/>
              <a:gd name="connsiteY140-9060" fmla="*/ 5648179 h 6858000"/>
              <a:gd name="connsiteX141-9061" fmla="*/ 6125703 w 6128435"/>
              <a:gd name="connsiteY141-9062" fmla="*/ 5692894 h 6858000"/>
              <a:gd name="connsiteX142-9063" fmla="*/ 6126670 w 6128435"/>
              <a:gd name="connsiteY142-9064" fmla="*/ 5697882 h 6858000"/>
              <a:gd name="connsiteX143-9065" fmla="*/ 6124061 w 6128435"/>
              <a:gd name="connsiteY143-9066" fmla="*/ 5710294 h 6858000"/>
              <a:gd name="connsiteX144-9067" fmla="*/ 6122213 w 6128435"/>
              <a:gd name="connsiteY144-9068" fmla="*/ 5714762 h 6858000"/>
              <a:gd name="connsiteX145-9069" fmla="*/ 6121353 w 6128435"/>
              <a:gd name="connsiteY145-9070" fmla="*/ 5721725 h 6858000"/>
              <a:gd name="connsiteX146-9071" fmla="*/ 6121607 w 6128435"/>
              <a:gd name="connsiteY146-9072" fmla="*/ 5721959 h 6858000"/>
              <a:gd name="connsiteX147-9073" fmla="*/ 6120262 w 6128435"/>
              <a:gd name="connsiteY147-9074" fmla="*/ 5728358 h 6858000"/>
              <a:gd name="connsiteX148-9075" fmla="*/ 6110194 w 6128435"/>
              <a:gd name="connsiteY148-9076" fmla="*/ 5758853 h 6858000"/>
              <a:gd name="connsiteX149-9077" fmla="*/ 6127519 w 6128435"/>
              <a:gd name="connsiteY149-9078" fmla="*/ 5865775 h 6858000"/>
              <a:gd name="connsiteX150-9079" fmla="*/ 6128435 w 6128435"/>
              <a:gd name="connsiteY150-9080" fmla="*/ 5870164 h 6858000"/>
              <a:gd name="connsiteX151-9081" fmla="*/ 6119217 w 6128435"/>
              <a:gd name="connsiteY151-9082" fmla="*/ 5888542 h 6858000"/>
              <a:gd name="connsiteX152-9083" fmla="*/ 6115966 w 6128435"/>
              <a:gd name="connsiteY152-9084" fmla="*/ 5898387 h 6858000"/>
              <a:gd name="connsiteX153-9085" fmla="*/ 6111924 w 6128435"/>
              <a:gd name="connsiteY153-9086" fmla="*/ 5900444 h 6858000"/>
              <a:gd name="connsiteX154-9087" fmla="*/ 6108716 w 6128435"/>
              <a:gd name="connsiteY154-9088" fmla="*/ 5915345 h 6858000"/>
              <a:gd name="connsiteX155-9089" fmla="*/ 6109524 w 6128435"/>
              <a:gd name="connsiteY155-9090" fmla="*/ 5917328 h 6858000"/>
              <a:gd name="connsiteX156-9091" fmla="*/ 6102493 w 6128435"/>
              <a:gd name="connsiteY156-9092" fmla="*/ 5928602 h 6858000"/>
              <a:gd name="connsiteX157-9093" fmla="*/ 6056863 w 6128435"/>
              <a:gd name="connsiteY157-9094" fmla="*/ 6000643 h 6858000"/>
              <a:gd name="connsiteX158-9095" fmla="*/ 6045436 w 6128435"/>
              <a:gd name="connsiteY158-9096" fmla="*/ 6124480 h 6858000"/>
              <a:gd name="connsiteX159-9097" fmla="*/ 6030489 w 6128435"/>
              <a:gd name="connsiteY159-9098" fmla="*/ 6317666 h 6858000"/>
              <a:gd name="connsiteX160-9099" fmla="*/ 6007492 w 6128435"/>
              <a:gd name="connsiteY160-9100" fmla="*/ 6440818 h 6858000"/>
              <a:gd name="connsiteX161-9101" fmla="*/ 6009467 w 6128435"/>
              <a:gd name="connsiteY161-9102" fmla="*/ 6487076 h 6858000"/>
              <a:gd name="connsiteX162-9103" fmla="*/ 5995064 w 6128435"/>
              <a:gd name="connsiteY162-9104" fmla="*/ 6540791 h 6858000"/>
              <a:gd name="connsiteX163-9105" fmla="*/ 5996309 w 6128435"/>
              <a:gd name="connsiteY163-9106" fmla="*/ 6543961 h 6858000"/>
              <a:gd name="connsiteX164-9107" fmla="*/ 5996048 w 6128435"/>
              <a:gd name="connsiteY164-9108" fmla="*/ 6555444 h 6858000"/>
              <a:gd name="connsiteX165-9109" fmla="*/ 6002524 w 6128435"/>
              <a:gd name="connsiteY165-9110" fmla="*/ 6560188 h 6858000"/>
              <a:gd name="connsiteX166-9111" fmla="*/ 6006823 w 6128435"/>
              <a:gd name="connsiteY166-9112" fmla="*/ 6578546 h 6858000"/>
              <a:gd name="connsiteX167-9113" fmla="*/ 6004510 w 6128435"/>
              <a:gd name="connsiteY167-9114" fmla="*/ 6599256 h 6858000"/>
              <a:gd name="connsiteX168-9115" fmla="*/ 5986207 w 6128435"/>
              <a:gd name="connsiteY168-9116" fmla="*/ 6695855 h 6858000"/>
              <a:gd name="connsiteX169-9117" fmla="*/ 5979428 w 6128435"/>
              <a:gd name="connsiteY169-9118" fmla="*/ 6754678 h 6858000"/>
              <a:gd name="connsiteX170-9119" fmla="*/ 5983398 w 6128435"/>
              <a:gd name="connsiteY170-9120" fmla="*/ 6778641 h 6858000"/>
              <a:gd name="connsiteX171-9121" fmla="*/ 5984543 w 6128435"/>
              <a:gd name="connsiteY171-9122" fmla="*/ 6811016 h 6858000"/>
              <a:gd name="connsiteX172-9123" fmla="*/ 5981802 w 6128435"/>
              <a:gd name="connsiteY172-9124" fmla="*/ 6838578 h 6858000"/>
              <a:gd name="connsiteX173-9125" fmla="*/ 5979671 w 6128435"/>
              <a:gd name="connsiteY173-9126" fmla="*/ 6858000 h 6858000"/>
              <a:gd name="connsiteX174-9127" fmla="*/ 0 w 6128435"/>
              <a:gd name="connsiteY174-9128" fmla="*/ 6858000 h 6858000"/>
              <a:gd name="connsiteX175-9129" fmla="*/ 0 w 6128435"/>
              <a:gd name="connsiteY175-9130" fmla="*/ 0 h 6858000"/>
              <a:gd name="connsiteX0-9131" fmla="*/ 0 w 6128435"/>
              <a:gd name="connsiteY0-9132" fmla="*/ 0 h 6858000"/>
              <a:gd name="connsiteX1-9133" fmla="*/ 4965888 w 6128435"/>
              <a:gd name="connsiteY1-9134" fmla="*/ 0 h 6858000"/>
              <a:gd name="connsiteX2-9135" fmla="*/ 4967767 w 6128435"/>
              <a:gd name="connsiteY2-9136" fmla="*/ 7930 h 6858000"/>
              <a:gd name="connsiteX3-9137" fmla="*/ 4979444 w 6128435"/>
              <a:gd name="connsiteY3-9138" fmla="*/ 43921 h 6858000"/>
              <a:gd name="connsiteX4-9139" fmla="*/ 5021173 w 6128435"/>
              <a:gd name="connsiteY4-9140" fmla="*/ 123738 h 6858000"/>
              <a:gd name="connsiteX5-9141" fmla="*/ 5075458 w 6128435"/>
              <a:gd name="connsiteY5-9142" fmla="*/ 264355 h 6858000"/>
              <a:gd name="connsiteX6-9143" fmla="*/ 5081175 w 6128435"/>
              <a:gd name="connsiteY6-9144" fmla="*/ 277448 h 6858000"/>
              <a:gd name="connsiteX7-9145" fmla="*/ 5097011 w 6128435"/>
              <a:gd name="connsiteY7-9146" fmla="*/ 355616 h 6858000"/>
              <a:gd name="connsiteX8-9147" fmla="*/ 5130982 w 6128435"/>
              <a:gd name="connsiteY8-9148" fmla="*/ 412030 h 6858000"/>
              <a:gd name="connsiteX9-9149" fmla="*/ 5153000 w 6128435"/>
              <a:gd name="connsiteY9-9150" fmla="*/ 507134 h 6858000"/>
              <a:gd name="connsiteX10-9151" fmla="*/ 5171282 w 6128435"/>
              <a:gd name="connsiteY10-9152" fmla="*/ 602071 h 6858000"/>
              <a:gd name="connsiteX11-9153" fmla="*/ 5176196 w 6128435"/>
              <a:gd name="connsiteY11-9154" fmla="*/ 636822 h 6858000"/>
              <a:gd name="connsiteX12-9155" fmla="*/ 5201957 w 6128435"/>
              <a:gd name="connsiteY12-9156" fmla="*/ 736835 h 6858000"/>
              <a:gd name="connsiteX13-9157" fmla="*/ 5185452 w 6128435"/>
              <a:gd name="connsiteY13-9158" fmla="*/ 745392 h 6858000"/>
              <a:gd name="connsiteX14-9159" fmla="*/ 5189051 w 6128435"/>
              <a:gd name="connsiteY14-9160" fmla="*/ 782518 h 6858000"/>
              <a:gd name="connsiteX15-9161" fmla="*/ 5210428 w 6128435"/>
              <a:gd name="connsiteY15-9162" fmla="*/ 815772 h 6858000"/>
              <a:gd name="connsiteX16-9163" fmla="*/ 5221088 w 6128435"/>
              <a:gd name="connsiteY16-9164" fmla="*/ 860193 h 6858000"/>
              <a:gd name="connsiteX17-9165" fmla="*/ 5227653 w 6128435"/>
              <a:gd name="connsiteY17-9166" fmla="*/ 886709 h 6858000"/>
              <a:gd name="connsiteX18-9167" fmla="*/ 5230806 w 6128435"/>
              <a:gd name="connsiteY18-9168" fmla="*/ 961354 h 6858000"/>
              <a:gd name="connsiteX19-9169" fmla="*/ 5201018 w 6128435"/>
              <a:gd name="connsiteY19-9170" fmla="*/ 1095027 h 6858000"/>
              <a:gd name="connsiteX20-9171" fmla="*/ 5202153 w 6128435"/>
              <a:gd name="connsiteY20-9172" fmla="*/ 1133224 h 6858000"/>
              <a:gd name="connsiteX21-9173" fmla="*/ 5207370 w 6128435"/>
              <a:gd name="connsiteY21-9174" fmla="*/ 1138097 h 6858000"/>
              <a:gd name="connsiteX22-9175" fmla="*/ 5189234 w 6128435"/>
              <a:gd name="connsiteY22-9176" fmla="*/ 1193495 h 6858000"/>
              <a:gd name="connsiteX23-9177" fmla="*/ 5202769 w 6128435"/>
              <a:gd name="connsiteY23-9178" fmla="*/ 1269450 h 6858000"/>
              <a:gd name="connsiteX24-9179" fmla="*/ 5225968 w 6128435"/>
              <a:gd name="connsiteY24-9180" fmla="*/ 1357994 h 6858000"/>
              <a:gd name="connsiteX25-9181" fmla="*/ 5233819 w 6128435"/>
              <a:gd name="connsiteY25-9182" fmla="*/ 1380922 h 6858000"/>
              <a:gd name="connsiteX26-9183" fmla="*/ 5237226 w 6128435"/>
              <a:gd name="connsiteY26-9184" fmla="*/ 1441327 h 6858000"/>
              <a:gd name="connsiteX27-9185" fmla="*/ 5244434 w 6128435"/>
              <a:gd name="connsiteY27-9186" fmla="*/ 1580810 h 6858000"/>
              <a:gd name="connsiteX28-9187" fmla="*/ 5251453 w 6128435"/>
              <a:gd name="connsiteY28-9188" fmla="*/ 1583934 h 6858000"/>
              <a:gd name="connsiteX29-9189" fmla="*/ 5253136 w 6128435"/>
              <a:gd name="connsiteY29-9190" fmla="*/ 1595457 h 6858000"/>
              <a:gd name="connsiteX30-9191" fmla="*/ 5254863 w 6128435"/>
              <a:gd name="connsiteY30-9192" fmla="*/ 1598311 h 6858000"/>
              <a:gd name="connsiteX31-9193" fmla="*/ 5263491 w 6128435"/>
              <a:gd name="connsiteY31-9194" fmla="*/ 1642938 h 6858000"/>
              <a:gd name="connsiteX32-9195" fmla="*/ 5261314 w 6128435"/>
              <a:gd name="connsiteY32-9196" fmla="*/ 1689177 h 6858000"/>
              <a:gd name="connsiteX33-9197" fmla="*/ 5259788 w 6128435"/>
              <a:gd name="connsiteY33-9198" fmla="*/ 1768516 h 6858000"/>
              <a:gd name="connsiteX34-9199" fmla="*/ 5272526 w 6128435"/>
              <a:gd name="connsiteY34-9200" fmla="*/ 1936940 h 6858000"/>
              <a:gd name="connsiteX35-9201" fmla="*/ 5252592 w 6128435"/>
              <a:gd name="connsiteY35-9202" fmla="*/ 2092210 h 6858000"/>
              <a:gd name="connsiteX36-9203" fmla="*/ 5264303 w 6128435"/>
              <a:gd name="connsiteY36-9204" fmla="*/ 2225157 h 6858000"/>
              <a:gd name="connsiteX37-9205" fmla="*/ 5254949 w 6128435"/>
              <a:gd name="connsiteY37-9206" fmla="*/ 2236160 h 6858000"/>
              <a:gd name="connsiteX38-9207" fmla="*/ 5250104 w 6128435"/>
              <a:gd name="connsiteY38-9208" fmla="*/ 2249166 h 6858000"/>
              <a:gd name="connsiteX39-9209" fmla="*/ 5251214 w 6128435"/>
              <a:gd name="connsiteY39-9210" fmla="*/ 2250944 h 6858000"/>
              <a:gd name="connsiteX40-9211" fmla="*/ 5250644 w 6128435"/>
              <a:gd name="connsiteY40-9212" fmla="*/ 2266619 h 6858000"/>
              <a:gd name="connsiteX41-9213" fmla="*/ 5247111 w 6128435"/>
              <a:gd name="connsiteY41-9214" fmla="*/ 2269679 h 6858000"/>
              <a:gd name="connsiteX42-9215" fmla="*/ 5245653 w 6128435"/>
              <a:gd name="connsiteY42-9216" fmla="*/ 2280317 h 6858000"/>
              <a:gd name="connsiteX43-9217" fmla="*/ 5239901 w 6128435"/>
              <a:gd name="connsiteY43-9218" fmla="*/ 2300961 h 6858000"/>
              <a:gd name="connsiteX44-9219" fmla="*/ 5271650 w 6128435"/>
              <a:gd name="connsiteY44-9220" fmla="*/ 2440467 h 6858000"/>
              <a:gd name="connsiteX45-9221" fmla="*/ 5271438 w 6128435"/>
              <a:gd name="connsiteY45-9222" fmla="*/ 2447186 h 6858000"/>
              <a:gd name="connsiteX46-9223" fmla="*/ 5148653 w 6128435"/>
              <a:gd name="connsiteY46-9224" fmla="*/ 2460132 h 6858000"/>
              <a:gd name="connsiteX47-9225" fmla="*/ 5192511 w 6128435"/>
              <a:gd name="connsiteY47-9226" fmla="*/ 2549199 h 6858000"/>
              <a:gd name="connsiteX48-9227" fmla="*/ 5307538 w 6128435"/>
              <a:gd name="connsiteY48-9228" fmla="*/ 2514685 h 6858000"/>
              <a:gd name="connsiteX49-9229" fmla="*/ 5337604 w 6128435"/>
              <a:gd name="connsiteY49-9230" fmla="*/ 2597632 h 6858000"/>
              <a:gd name="connsiteX50-9231" fmla="*/ 5407503 w 6128435"/>
              <a:gd name="connsiteY50-9232" fmla="*/ 2786290 h 6858000"/>
              <a:gd name="connsiteX51-9233" fmla="*/ 5407356 w 6128435"/>
              <a:gd name="connsiteY51-9234" fmla="*/ 2787545 h 6858000"/>
              <a:gd name="connsiteX52-9235" fmla="*/ 5411130 w 6128435"/>
              <a:gd name="connsiteY52-9236" fmla="*/ 2788640 h 6858000"/>
              <a:gd name="connsiteX53-9237" fmla="*/ 5416439 w 6128435"/>
              <a:gd name="connsiteY53-9238" fmla="*/ 2805666 h 6858000"/>
              <a:gd name="connsiteX54-9239" fmla="*/ 5416589 w 6128435"/>
              <a:gd name="connsiteY54-9240" fmla="*/ 2810822 h 6858000"/>
              <a:gd name="connsiteX55-9241" fmla="*/ 5418542 w 6128435"/>
              <a:gd name="connsiteY55-9242" fmla="*/ 2817745 h 6858000"/>
              <a:gd name="connsiteX56-9243" fmla="*/ 5418847 w 6128435"/>
              <a:gd name="connsiteY56-9244" fmla="*/ 2817825 h 6858000"/>
              <a:gd name="connsiteX57-9245" fmla="*/ 5423364 w 6128435"/>
              <a:gd name="connsiteY57-9246" fmla="*/ 2858292 h 6858000"/>
              <a:gd name="connsiteX58-9247" fmla="*/ 5479298 w 6128435"/>
              <a:gd name="connsiteY58-9248" fmla="*/ 2947791 h 6858000"/>
              <a:gd name="connsiteX59-9249" fmla="*/ 5481770 w 6128435"/>
              <a:gd name="connsiteY59-9250" fmla="*/ 2951352 h 6858000"/>
              <a:gd name="connsiteX60-9251" fmla="*/ 5481013 w 6128435"/>
              <a:gd name="connsiteY60-9252" fmla="*/ 2973461 h 6858000"/>
              <a:gd name="connsiteX61-9253" fmla="*/ 5482045 w 6128435"/>
              <a:gd name="connsiteY61-9254" fmla="*/ 2984371 h 6858000"/>
              <a:gd name="connsiteX62-9255" fmla="*/ 5479405 w 6128435"/>
              <a:gd name="connsiteY62-9256" fmla="*/ 2988507 h 6858000"/>
              <a:gd name="connsiteX63-9257" fmla="*/ 5482415 w 6128435"/>
              <a:gd name="connsiteY63-9258" fmla="*/ 3004079 h 6858000"/>
              <a:gd name="connsiteX64-9259" fmla="*/ 5483865 w 6128435"/>
              <a:gd name="connsiteY64-9260" fmla="*/ 3005467 h 6858000"/>
              <a:gd name="connsiteX65-9261" fmla="*/ 5482236 w 6128435"/>
              <a:gd name="connsiteY65-9262" fmla="*/ 3019791 h 6858000"/>
              <a:gd name="connsiteX66-9263" fmla="*/ 5475895 w 6128435"/>
              <a:gd name="connsiteY66-9264" fmla="*/ 3033578 h 6858000"/>
              <a:gd name="connsiteX67-9265" fmla="*/ 5477595 w 6128435"/>
              <a:gd name="connsiteY67-9266" fmla="*/ 3250534 h 6858000"/>
              <a:gd name="connsiteX68-9267" fmla="*/ 5532836 w 6128435"/>
              <a:gd name="connsiteY68-9268" fmla="*/ 3353840 h 6858000"/>
              <a:gd name="connsiteX69-9269" fmla="*/ 5561229 w 6128435"/>
              <a:gd name="connsiteY69-9270" fmla="*/ 3395784 h 6858000"/>
              <a:gd name="connsiteX70-9271" fmla="*/ 5589758 w 6128435"/>
              <a:gd name="connsiteY70-9272" fmla="*/ 3506453 h 6858000"/>
              <a:gd name="connsiteX71-9273" fmla="*/ 5596144 w 6128435"/>
              <a:gd name="connsiteY71-9274" fmla="*/ 3534624 h 6858000"/>
              <a:gd name="connsiteX72-9275" fmla="*/ 5597750 w 6128435"/>
              <a:gd name="connsiteY72-9276" fmla="*/ 3534129 h 6858000"/>
              <a:gd name="connsiteX73-9277" fmla="*/ 5599700 w 6128435"/>
              <a:gd name="connsiteY73-9278" fmla="*/ 3547221 h 6858000"/>
              <a:gd name="connsiteX74-9279" fmla="*/ 5615031 w 6128435"/>
              <a:gd name="connsiteY74-9280" fmla="*/ 3557482 h 6858000"/>
              <a:gd name="connsiteX75-9281" fmla="*/ 5618377 w 6128435"/>
              <a:gd name="connsiteY75-9282" fmla="*/ 3588431 h 6858000"/>
              <a:gd name="connsiteX76-9283" fmla="*/ 5612155 w 6128435"/>
              <a:gd name="connsiteY76-9284" fmla="*/ 3589869 h 6858000"/>
              <a:gd name="connsiteX77-9285" fmla="*/ 5620843 w 6128435"/>
              <a:gd name="connsiteY77-9286" fmla="*/ 3606745 h 6858000"/>
              <a:gd name="connsiteX78-9287" fmla="*/ 5655472 w 6128435"/>
              <a:gd name="connsiteY78-9288" fmla="*/ 3678877 h 6858000"/>
              <a:gd name="connsiteX79-9289" fmla="*/ 5680448 w 6128435"/>
              <a:gd name="connsiteY79-9290" fmla="*/ 3717760 h 6858000"/>
              <a:gd name="connsiteX80-9291" fmla="*/ 5683015 w 6128435"/>
              <a:gd name="connsiteY80-9292" fmla="*/ 3762025 h 6858000"/>
              <a:gd name="connsiteX81-9293" fmla="*/ 5696643 w 6128435"/>
              <a:gd name="connsiteY81-9294" fmla="*/ 3773888 h 6858000"/>
              <a:gd name="connsiteX82-9295" fmla="*/ 5699203 w 6128435"/>
              <a:gd name="connsiteY82-9296" fmla="*/ 3775823 h 6858000"/>
              <a:gd name="connsiteX83-9297" fmla="*/ 5704824 w 6128435"/>
              <a:gd name="connsiteY83-9298" fmla="*/ 3785966 h 6858000"/>
              <a:gd name="connsiteX84-9299" fmla="*/ 5712204 w 6128435"/>
              <a:gd name="connsiteY84-9300" fmla="*/ 3785830 h 6858000"/>
              <a:gd name="connsiteX85-9301" fmla="*/ 5724816 w 6128435"/>
              <a:gd name="connsiteY85-9302" fmla="*/ 3798949 h 6858000"/>
              <a:gd name="connsiteX86-9303" fmla="*/ 5733539 w 6128435"/>
              <a:gd name="connsiteY86-9304" fmla="*/ 3818457 h 6858000"/>
              <a:gd name="connsiteX87-9305" fmla="*/ 5768491 w 6128435"/>
              <a:gd name="connsiteY87-9306" fmla="*/ 3914399 h 6858000"/>
              <a:gd name="connsiteX88-9307" fmla="*/ 5793123 w 6128435"/>
              <a:gd name="connsiteY88-9308" fmla="*/ 3969952 h 6858000"/>
              <a:gd name="connsiteX89-9309" fmla="*/ 5808321 w 6128435"/>
              <a:gd name="connsiteY89-9310" fmla="*/ 3988153 h 6858000"/>
              <a:gd name="connsiteX90-9311" fmla="*/ 5825621 w 6128435"/>
              <a:gd name="connsiteY90-9312" fmla="*/ 4015525 h 6858000"/>
              <a:gd name="connsiteX91-9313" fmla="*/ 5860672 w 6128435"/>
              <a:gd name="connsiteY91-9314" fmla="*/ 4061579 h 6858000"/>
              <a:gd name="connsiteX92-9315" fmla="*/ 5872173 w 6128435"/>
              <a:gd name="connsiteY92-9316" fmla="*/ 4088497 h 6858000"/>
              <a:gd name="connsiteX93-9317" fmla="*/ 5883705 w 6128435"/>
              <a:gd name="connsiteY93-9318" fmla="*/ 4101899 h 6858000"/>
              <a:gd name="connsiteX94-9319" fmla="*/ 5885314 w 6128435"/>
              <a:gd name="connsiteY94-9320" fmla="*/ 4108387 h 6858000"/>
              <a:gd name="connsiteX95-9321" fmla="*/ 5894095 w 6128435"/>
              <a:gd name="connsiteY95-9322" fmla="*/ 4128857 h 6858000"/>
              <a:gd name="connsiteX96-9323" fmla="*/ 5898339 w 6128435"/>
              <a:gd name="connsiteY96-9324" fmla="*/ 4140800 h 6858000"/>
              <a:gd name="connsiteX97-9325" fmla="*/ 5899734 w 6128435"/>
              <a:gd name="connsiteY97-9326" fmla="*/ 4145632 h 6858000"/>
              <a:gd name="connsiteX98-9327" fmla="*/ 5897098 w 6128435"/>
              <a:gd name="connsiteY98-9328" fmla="*/ 4157819 h 6858000"/>
              <a:gd name="connsiteX99-9329" fmla="*/ 5903513 w 6128435"/>
              <a:gd name="connsiteY99-9330" fmla="*/ 4187661 h 6858000"/>
              <a:gd name="connsiteX100-9331" fmla="*/ 5917114 w 6128435"/>
              <a:gd name="connsiteY100-9332" fmla="*/ 4213096 h 6858000"/>
              <a:gd name="connsiteX101-9333" fmla="*/ 5921153 w 6128435"/>
              <a:gd name="connsiteY101-9334" fmla="*/ 4236222 h 6858000"/>
              <a:gd name="connsiteX102-9335" fmla="*/ 5924233 w 6128435"/>
              <a:gd name="connsiteY102-9336" fmla="*/ 4242060 h 6858000"/>
              <a:gd name="connsiteX103-9337" fmla="*/ 5928910 w 6128435"/>
              <a:gd name="connsiteY103-9338" fmla="*/ 4300973 h 6858000"/>
              <a:gd name="connsiteX104-9339" fmla="*/ 5939320 w 6128435"/>
              <a:gd name="connsiteY104-9340" fmla="*/ 4340435 h 6858000"/>
              <a:gd name="connsiteX105-9341" fmla="*/ 5946705 w 6128435"/>
              <a:gd name="connsiteY105-9342" fmla="*/ 4428051 h 6858000"/>
              <a:gd name="connsiteX106-9343" fmla="*/ 5949261 w 6128435"/>
              <a:gd name="connsiteY106-9344" fmla="*/ 4449185 h 6858000"/>
              <a:gd name="connsiteX107-9345" fmla="*/ 5957504 w 6128435"/>
              <a:gd name="connsiteY107-9346" fmla="*/ 4465911 h 6858000"/>
              <a:gd name="connsiteX108-9347" fmla="*/ 5964689 w 6128435"/>
              <a:gd name="connsiteY108-9348" fmla="*/ 4468532 h 6858000"/>
              <a:gd name="connsiteX109-9349" fmla="*/ 5967062 w 6128435"/>
              <a:gd name="connsiteY109-9350" fmla="*/ 4479923 h 6858000"/>
              <a:gd name="connsiteX110-9351" fmla="*/ 5968960 w 6128435"/>
              <a:gd name="connsiteY110-9352" fmla="*/ 4482655 h 6858000"/>
              <a:gd name="connsiteX111-9353" fmla="*/ 5978567 w 6128435"/>
              <a:gd name="connsiteY111-9354" fmla="*/ 4498605 h 6858000"/>
              <a:gd name="connsiteX112-9355" fmla="*/ 5980106 w 6128435"/>
              <a:gd name="connsiteY112-9356" fmla="*/ 4585087 h 6858000"/>
              <a:gd name="connsiteX113-9357" fmla="*/ 5998138 w 6128435"/>
              <a:gd name="connsiteY113-9358" fmla="*/ 4697518 h 6858000"/>
              <a:gd name="connsiteX114-9359" fmla="*/ 6013516 w 6128435"/>
              <a:gd name="connsiteY114-9360" fmla="*/ 4786619 h 6858000"/>
              <a:gd name="connsiteX115-9361" fmla="*/ 6025404 w 6128435"/>
              <a:gd name="connsiteY115-9362" fmla="*/ 4858148 h 6858000"/>
              <a:gd name="connsiteX116-9363" fmla="*/ 6007749 w 6128435"/>
              <a:gd name="connsiteY116-9364" fmla="*/ 4964715 h 6858000"/>
              <a:gd name="connsiteX117-9365" fmla="*/ 6005269 w 6128435"/>
              <a:gd name="connsiteY117-9366" fmla="*/ 5150567 h 6858000"/>
              <a:gd name="connsiteX118-9367" fmla="*/ 6001127 w 6128435"/>
              <a:gd name="connsiteY118-9368" fmla="*/ 5164609 h 6858000"/>
              <a:gd name="connsiteX119-9369" fmla="*/ 5996647 w 6128435"/>
              <a:gd name="connsiteY119-9370" fmla="*/ 5185640 h 6858000"/>
              <a:gd name="connsiteX120-9371" fmla="*/ 5998514 w 6128435"/>
              <a:gd name="connsiteY120-9372" fmla="*/ 5189673 h 6858000"/>
              <a:gd name="connsiteX121-9373" fmla="*/ 5995970 w 6128435"/>
              <a:gd name="connsiteY121-9374" fmla="*/ 5221547 h 6858000"/>
              <a:gd name="connsiteX122-9375" fmla="*/ 5997218 w 6128435"/>
              <a:gd name="connsiteY122-9376" fmla="*/ 5222031 h 6858000"/>
              <a:gd name="connsiteX123-9377" fmla="*/ 6002116 w 6128435"/>
              <a:gd name="connsiteY123-9378" fmla="*/ 5231223 h 6858000"/>
              <a:gd name="connsiteX124-9379" fmla="*/ 6008541 w 6128435"/>
              <a:gd name="connsiteY124-9380" fmla="*/ 5248680 h 6858000"/>
              <a:gd name="connsiteX125-9381" fmla="*/ 6039260 w 6128435"/>
              <a:gd name="connsiteY125-9382" fmla="*/ 5289518 h 6858000"/>
              <a:gd name="connsiteX126-9383" fmla="*/ 6036748 w 6128435"/>
              <a:gd name="connsiteY126-9384" fmla="*/ 5322752 h 6858000"/>
              <a:gd name="connsiteX127-9385" fmla="*/ 6036943 w 6128435"/>
              <a:gd name="connsiteY127-9386" fmla="*/ 5329480 h 6858000"/>
              <a:gd name="connsiteX128-9387" fmla="*/ 6037236 w 6128435"/>
              <a:gd name="connsiteY128-9388" fmla="*/ 5329634 h 6858000"/>
              <a:gd name="connsiteX129-9389" fmla="*/ 6038019 w 6128435"/>
              <a:gd name="connsiteY129-9390" fmla="*/ 5336764 h 6858000"/>
              <a:gd name="connsiteX130-9391" fmla="*/ 6037298 w 6128435"/>
              <a:gd name="connsiteY130-9392" fmla="*/ 5341753 h 6858000"/>
              <a:gd name="connsiteX131-9393" fmla="*/ 6037677 w 6128435"/>
              <a:gd name="connsiteY131-9394" fmla="*/ 5354807 h 6858000"/>
              <a:gd name="connsiteX132-9395" fmla="*/ 6039728 w 6128435"/>
              <a:gd name="connsiteY132-9396" fmla="*/ 5359416 h 6858000"/>
              <a:gd name="connsiteX133-9397" fmla="*/ 6043311 w 6128435"/>
              <a:gd name="connsiteY133-9398" fmla="*/ 5361407 h 6858000"/>
              <a:gd name="connsiteX134-9399" fmla="*/ 6042954 w 6128435"/>
              <a:gd name="connsiteY134-9400" fmla="*/ 5362576 h 6858000"/>
              <a:gd name="connsiteX135-9401" fmla="*/ 6053435 w 6128435"/>
              <a:gd name="connsiteY135-9402" fmla="*/ 5387547 h 6858000"/>
              <a:gd name="connsiteX136-9403" fmla="*/ 6065933 w 6128435"/>
              <a:gd name="connsiteY136-9404" fmla="*/ 5443002 h 6858000"/>
              <a:gd name="connsiteX137-9405" fmla="*/ 6068640 w 6128435"/>
              <a:gd name="connsiteY137-9406" fmla="*/ 5474503 h 6858000"/>
              <a:gd name="connsiteX138-9407" fmla="*/ 6080922 w 6128435"/>
              <a:gd name="connsiteY138-9408" fmla="*/ 5561070 h 6858000"/>
              <a:gd name="connsiteX139-9409" fmla="*/ 6096949 w 6128435"/>
              <a:gd name="connsiteY139-9410" fmla="*/ 5648179 h 6858000"/>
              <a:gd name="connsiteX140-9411" fmla="*/ 6125703 w 6128435"/>
              <a:gd name="connsiteY140-9412" fmla="*/ 5692894 h 6858000"/>
              <a:gd name="connsiteX141-9413" fmla="*/ 6126670 w 6128435"/>
              <a:gd name="connsiteY141-9414" fmla="*/ 5697882 h 6858000"/>
              <a:gd name="connsiteX142-9415" fmla="*/ 6124061 w 6128435"/>
              <a:gd name="connsiteY142-9416" fmla="*/ 5710294 h 6858000"/>
              <a:gd name="connsiteX143-9417" fmla="*/ 6122213 w 6128435"/>
              <a:gd name="connsiteY143-9418" fmla="*/ 5714762 h 6858000"/>
              <a:gd name="connsiteX144-9419" fmla="*/ 6121353 w 6128435"/>
              <a:gd name="connsiteY144-9420" fmla="*/ 5721725 h 6858000"/>
              <a:gd name="connsiteX145-9421" fmla="*/ 6121607 w 6128435"/>
              <a:gd name="connsiteY145-9422" fmla="*/ 5721959 h 6858000"/>
              <a:gd name="connsiteX146-9423" fmla="*/ 6120262 w 6128435"/>
              <a:gd name="connsiteY146-9424" fmla="*/ 5728358 h 6858000"/>
              <a:gd name="connsiteX147-9425" fmla="*/ 6110194 w 6128435"/>
              <a:gd name="connsiteY147-9426" fmla="*/ 5758853 h 6858000"/>
              <a:gd name="connsiteX148-9427" fmla="*/ 6127519 w 6128435"/>
              <a:gd name="connsiteY148-9428" fmla="*/ 5865775 h 6858000"/>
              <a:gd name="connsiteX149-9429" fmla="*/ 6128435 w 6128435"/>
              <a:gd name="connsiteY149-9430" fmla="*/ 5870164 h 6858000"/>
              <a:gd name="connsiteX150-9431" fmla="*/ 6119217 w 6128435"/>
              <a:gd name="connsiteY150-9432" fmla="*/ 5888542 h 6858000"/>
              <a:gd name="connsiteX151-9433" fmla="*/ 6115966 w 6128435"/>
              <a:gd name="connsiteY151-9434" fmla="*/ 5898387 h 6858000"/>
              <a:gd name="connsiteX152-9435" fmla="*/ 6111924 w 6128435"/>
              <a:gd name="connsiteY152-9436" fmla="*/ 5900444 h 6858000"/>
              <a:gd name="connsiteX153-9437" fmla="*/ 6108716 w 6128435"/>
              <a:gd name="connsiteY153-9438" fmla="*/ 5915345 h 6858000"/>
              <a:gd name="connsiteX154-9439" fmla="*/ 6109524 w 6128435"/>
              <a:gd name="connsiteY154-9440" fmla="*/ 5917328 h 6858000"/>
              <a:gd name="connsiteX155-9441" fmla="*/ 6102493 w 6128435"/>
              <a:gd name="connsiteY155-9442" fmla="*/ 5928602 h 6858000"/>
              <a:gd name="connsiteX156-9443" fmla="*/ 6056863 w 6128435"/>
              <a:gd name="connsiteY156-9444" fmla="*/ 6000643 h 6858000"/>
              <a:gd name="connsiteX157-9445" fmla="*/ 6045436 w 6128435"/>
              <a:gd name="connsiteY157-9446" fmla="*/ 6124480 h 6858000"/>
              <a:gd name="connsiteX158-9447" fmla="*/ 6030489 w 6128435"/>
              <a:gd name="connsiteY158-9448" fmla="*/ 6317666 h 6858000"/>
              <a:gd name="connsiteX159-9449" fmla="*/ 6007492 w 6128435"/>
              <a:gd name="connsiteY159-9450" fmla="*/ 6440818 h 6858000"/>
              <a:gd name="connsiteX160-9451" fmla="*/ 6009467 w 6128435"/>
              <a:gd name="connsiteY160-9452" fmla="*/ 6487076 h 6858000"/>
              <a:gd name="connsiteX161-9453" fmla="*/ 5995064 w 6128435"/>
              <a:gd name="connsiteY161-9454" fmla="*/ 6540791 h 6858000"/>
              <a:gd name="connsiteX162-9455" fmla="*/ 5996309 w 6128435"/>
              <a:gd name="connsiteY162-9456" fmla="*/ 6543961 h 6858000"/>
              <a:gd name="connsiteX163-9457" fmla="*/ 5996048 w 6128435"/>
              <a:gd name="connsiteY163-9458" fmla="*/ 6555444 h 6858000"/>
              <a:gd name="connsiteX164-9459" fmla="*/ 6002524 w 6128435"/>
              <a:gd name="connsiteY164-9460" fmla="*/ 6560188 h 6858000"/>
              <a:gd name="connsiteX165-9461" fmla="*/ 6006823 w 6128435"/>
              <a:gd name="connsiteY165-9462" fmla="*/ 6578546 h 6858000"/>
              <a:gd name="connsiteX166-9463" fmla="*/ 6004510 w 6128435"/>
              <a:gd name="connsiteY166-9464" fmla="*/ 6599256 h 6858000"/>
              <a:gd name="connsiteX167-9465" fmla="*/ 5986207 w 6128435"/>
              <a:gd name="connsiteY167-9466" fmla="*/ 6695855 h 6858000"/>
              <a:gd name="connsiteX168-9467" fmla="*/ 5979428 w 6128435"/>
              <a:gd name="connsiteY168-9468" fmla="*/ 6754678 h 6858000"/>
              <a:gd name="connsiteX169-9469" fmla="*/ 5983398 w 6128435"/>
              <a:gd name="connsiteY169-9470" fmla="*/ 6778641 h 6858000"/>
              <a:gd name="connsiteX170-9471" fmla="*/ 5984543 w 6128435"/>
              <a:gd name="connsiteY170-9472" fmla="*/ 6811016 h 6858000"/>
              <a:gd name="connsiteX171-9473" fmla="*/ 5981802 w 6128435"/>
              <a:gd name="connsiteY171-9474" fmla="*/ 6838578 h 6858000"/>
              <a:gd name="connsiteX172-9475" fmla="*/ 5979671 w 6128435"/>
              <a:gd name="connsiteY172-9476" fmla="*/ 6858000 h 6858000"/>
              <a:gd name="connsiteX173-9477" fmla="*/ 0 w 6128435"/>
              <a:gd name="connsiteY173-9478" fmla="*/ 6858000 h 6858000"/>
              <a:gd name="connsiteX174-9479" fmla="*/ 0 w 6128435"/>
              <a:gd name="connsiteY174-9480" fmla="*/ 0 h 6858000"/>
              <a:gd name="connsiteX0-9481" fmla="*/ 0 w 6128435"/>
              <a:gd name="connsiteY0-9482" fmla="*/ 0 h 6858000"/>
              <a:gd name="connsiteX1-9483" fmla="*/ 4965888 w 6128435"/>
              <a:gd name="connsiteY1-9484" fmla="*/ 0 h 6858000"/>
              <a:gd name="connsiteX2-9485" fmla="*/ 4967767 w 6128435"/>
              <a:gd name="connsiteY2-9486" fmla="*/ 7930 h 6858000"/>
              <a:gd name="connsiteX3-9487" fmla="*/ 4979444 w 6128435"/>
              <a:gd name="connsiteY3-9488" fmla="*/ 43921 h 6858000"/>
              <a:gd name="connsiteX4-9489" fmla="*/ 5021173 w 6128435"/>
              <a:gd name="connsiteY4-9490" fmla="*/ 123738 h 6858000"/>
              <a:gd name="connsiteX5-9491" fmla="*/ 5075458 w 6128435"/>
              <a:gd name="connsiteY5-9492" fmla="*/ 264355 h 6858000"/>
              <a:gd name="connsiteX6-9493" fmla="*/ 5081175 w 6128435"/>
              <a:gd name="connsiteY6-9494" fmla="*/ 277448 h 6858000"/>
              <a:gd name="connsiteX7-9495" fmla="*/ 5097011 w 6128435"/>
              <a:gd name="connsiteY7-9496" fmla="*/ 355616 h 6858000"/>
              <a:gd name="connsiteX8-9497" fmla="*/ 5130982 w 6128435"/>
              <a:gd name="connsiteY8-9498" fmla="*/ 412030 h 6858000"/>
              <a:gd name="connsiteX9-9499" fmla="*/ 5153000 w 6128435"/>
              <a:gd name="connsiteY9-9500" fmla="*/ 507134 h 6858000"/>
              <a:gd name="connsiteX10-9501" fmla="*/ 5171282 w 6128435"/>
              <a:gd name="connsiteY10-9502" fmla="*/ 602071 h 6858000"/>
              <a:gd name="connsiteX11-9503" fmla="*/ 5176196 w 6128435"/>
              <a:gd name="connsiteY11-9504" fmla="*/ 636822 h 6858000"/>
              <a:gd name="connsiteX12-9505" fmla="*/ 5201957 w 6128435"/>
              <a:gd name="connsiteY12-9506" fmla="*/ 736835 h 6858000"/>
              <a:gd name="connsiteX13-9507" fmla="*/ 5185452 w 6128435"/>
              <a:gd name="connsiteY13-9508" fmla="*/ 745392 h 6858000"/>
              <a:gd name="connsiteX14-9509" fmla="*/ 5189051 w 6128435"/>
              <a:gd name="connsiteY14-9510" fmla="*/ 782518 h 6858000"/>
              <a:gd name="connsiteX15-9511" fmla="*/ 5210428 w 6128435"/>
              <a:gd name="connsiteY15-9512" fmla="*/ 815772 h 6858000"/>
              <a:gd name="connsiteX16-9513" fmla="*/ 5221088 w 6128435"/>
              <a:gd name="connsiteY16-9514" fmla="*/ 860193 h 6858000"/>
              <a:gd name="connsiteX17-9515" fmla="*/ 5227653 w 6128435"/>
              <a:gd name="connsiteY17-9516" fmla="*/ 886709 h 6858000"/>
              <a:gd name="connsiteX18-9517" fmla="*/ 5230806 w 6128435"/>
              <a:gd name="connsiteY18-9518" fmla="*/ 961354 h 6858000"/>
              <a:gd name="connsiteX19-9519" fmla="*/ 5201018 w 6128435"/>
              <a:gd name="connsiteY19-9520" fmla="*/ 1095027 h 6858000"/>
              <a:gd name="connsiteX20-9521" fmla="*/ 5202153 w 6128435"/>
              <a:gd name="connsiteY20-9522" fmla="*/ 1133224 h 6858000"/>
              <a:gd name="connsiteX21-9523" fmla="*/ 5207370 w 6128435"/>
              <a:gd name="connsiteY21-9524" fmla="*/ 1138097 h 6858000"/>
              <a:gd name="connsiteX22-9525" fmla="*/ 5189234 w 6128435"/>
              <a:gd name="connsiteY22-9526" fmla="*/ 1193495 h 6858000"/>
              <a:gd name="connsiteX23-9527" fmla="*/ 5202769 w 6128435"/>
              <a:gd name="connsiteY23-9528" fmla="*/ 1269450 h 6858000"/>
              <a:gd name="connsiteX24-9529" fmla="*/ 5225968 w 6128435"/>
              <a:gd name="connsiteY24-9530" fmla="*/ 1357994 h 6858000"/>
              <a:gd name="connsiteX25-9531" fmla="*/ 5233819 w 6128435"/>
              <a:gd name="connsiteY25-9532" fmla="*/ 1380922 h 6858000"/>
              <a:gd name="connsiteX26-9533" fmla="*/ 5237226 w 6128435"/>
              <a:gd name="connsiteY26-9534" fmla="*/ 1441327 h 6858000"/>
              <a:gd name="connsiteX27-9535" fmla="*/ 5244434 w 6128435"/>
              <a:gd name="connsiteY27-9536" fmla="*/ 1580810 h 6858000"/>
              <a:gd name="connsiteX28-9537" fmla="*/ 5251453 w 6128435"/>
              <a:gd name="connsiteY28-9538" fmla="*/ 1583934 h 6858000"/>
              <a:gd name="connsiteX29-9539" fmla="*/ 5253136 w 6128435"/>
              <a:gd name="connsiteY29-9540" fmla="*/ 1595457 h 6858000"/>
              <a:gd name="connsiteX30-9541" fmla="*/ 5254863 w 6128435"/>
              <a:gd name="connsiteY30-9542" fmla="*/ 1598311 h 6858000"/>
              <a:gd name="connsiteX31-9543" fmla="*/ 5263491 w 6128435"/>
              <a:gd name="connsiteY31-9544" fmla="*/ 1642938 h 6858000"/>
              <a:gd name="connsiteX32-9545" fmla="*/ 5261314 w 6128435"/>
              <a:gd name="connsiteY32-9546" fmla="*/ 1689177 h 6858000"/>
              <a:gd name="connsiteX33-9547" fmla="*/ 5259788 w 6128435"/>
              <a:gd name="connsiteY33-9548" fmla="*/ 1768516 h 6858000"/>
              <a:gd name="connsiteX34-9549" fmla="*/ 5272526 w 6128435"/>
              <a:gd name="connsiteY34-9550" fmla="*/ 1936940 h 6858000"/>
              <a:gd name="connsiteX35-9551" fmla="*/ 5252592 w 6128435"/>
              <a:gd name="connsiteY35-9552" fmla="*/ 2092210 h 6858000"/>
              <a:gd name="connsiteX36-9553" fmla="*/ 5264303 w 6128435"/>
              <a:gd name="connsiteY36-9554" fmla="*/ 2225157 h 6858000"/>
              <a:gd name="connsiteX37-9555" fmla="*/ 5254949 w 6128435"/>
              <a:gd name="connsiteY37-9556" fmla="*/ 2236160 h 6858000"/>
              <a:gd name="connsiteX38-9557" fmla="*/ 5250104 w 6128435"/>
              <a:gd name="connsiteY38-9558" fmla="*/ 2249166 h 6858000"/>
              <a:gd name="connsiteX39-9559" fmla="*/ 5251214 w 6128435"/>
              <a:gd name="connsiteY39-9560" fmla="*/ 2250944 h 6858000"/>
              <a:gd name="connsiteX40-9561" fmla="*/ 5250644 w 6128435"/>
              <a:gd name="connsiteY40-9562" fmla="*/ 2266619 h 6858000"/>
              <a:gd name="connsiteX41-9563" fmla="*/ 5247111 w 6128435"/>
              <a:gd name="connsiteY41-9564" fmla="*/ 2269679 h 6858000"/>
              <a:gd name="connsiteX42-9565" fmla="*/ 5245653 w 6128435"/>
              <a:gd name="connsiteY42-9566" fmla="*/ 2280317 h 6858000"/>
              <a:gd name="connsiteX43-9567" fmla="*/ 5239901 w 6128435"/>
              <a:gd name="connsiteY43-9568" fmla="*/ 2300961 h 6858000"/>
              <a:gd name="connsiteX44-9569" fmla="*/ 5271650 w 6128435"/>
              <a:gd name="connsiteY44-9570" fmla="*/ 2440467 h 6858000"/>
              <a:gd name="connsiteX45-9571" fmla="*/ 5204120 w 6128435"/>
              <a:gd name="connsiteY45-9572" fmla="*/ 2435967 h 6858000"/>
              <a:gd name="connsiteX46-9573" fmla="*/ 5148653 w 6128435"/>
              <a:gd name="connsiteY46-9574" fmla="*/ 2460132 h 6858000"/>
              <a:gd name="connsiteX47-9575" fmla="*/ 5192511 w 6128435"/>
              <a:gd name="connsiteY47-9576" fmla="*/ 2549199 h 6858000"/>
              <a:gd name="connsiteX48-9577" fmla="*/ 5307538 w 6128435"/>
              <a:gd name="connsiteY48-9578" fmla="*/ 2514685 h 6858000"/>
              <a:gd name="connsiteX49-9579" fmla="*/ 5337604 w 6128435"/>
              <a:gd name="connsiteY49-9580" fmla="*/ 2597632 h 6858000"/>
              <a:gd name="connsiteX50-9581" fmla="*/ 5407503 w 6128435"/>
              <a:gd name="connsiteY50-9582" fmla="*/ 2786290 h 6858000"/>
              <a:gd name="connsiteX51-9583" fmla="*/ 5407356 w 6128435"/>
              <a:gd name="connsiteY51-9584" fmla="*/ 2787545 h 6858000"/>
              <a:gd name="connsiteX52-9585" fmla="*/ 5411130 w 6128435"/>
              <a:gd name="connsiteY52-9586" fmla="*/ 2788640 h 6858000"/>
              <a:gd name="connsiteX53-9587" fmla="*/ 5416439 w 6128435"/>
              <a:gd name="connsiteY53-9588" fmla="*/ 2805666 h 6858000"/>
              <a:gd name="connsiteX54-9589" fmla="*/ 5416589 w 6128435"/>
              <a:gd name="connsiteY54-9590" fmla="*/ 2810822 h 6858000"/>
              <a:gd name="connsiteX55-9591" fmla="*/ 5418542 w 6128435"/>
              <a:gd name="connsiteY55-9592" fmla="*/ 2817745 h 6858000"/>
              <a:gd name="connsiteX56-9593" fmla="*/ 5418847 w 6128435"/>
              <a:gd name="connsiteY56-9594" fmla="*/ 2817825 h 6858000"/>
              <a:gd name="connsiteX57-9595" fmla="*/ 5423364 w 6128435"/>
              <a:gd name="connsiteY57-9596" fmla="*/ 2858292 h 6858000"/>
              <a:gd name="connsiteX58-9597" fmla="*/ 5479298 w 6128435"/>
              <a:gd name="connsiteY58-9598" fmla="*/ 2947791 h 6858000"/>
              <a:gd name="connsiteX59-9599" fmla="*/ 5481770 w 6128435"/>
              <a:gd name="connsiteY59-9600" fmla="*/ 2951352 h 6858000"/>
              <a:gd name="connsiteX60-9601" fmla="*/ 5481013 w 6128435"/>
              <a:gd name="connsiteY60-9602" fmla="*/ 2973461 h 6858000"/>
              <a:gd name="connsiteX61-9603" fmla="*/ 5482045 w 6128435"/>
              <a:gd name="connsiteY61-9604" fmla="*/ 2984371 h 6858000"/>
              <a:gd name="connsiteX62-9605" fmla="*/ 5479405 w 6128435"/>
              <a:gd name="connsiteY62-9606" fmla="*/ 2988507 h 6858000"/>
              <a:gd name="connsiteX63-9607" fmla="*/ 5482415 w 6128435"/>
              <a:gd name="connsiteY63-9608" fmla="*/ 3004079 h 6858000"/>
              <a:gd name="connsiteX64-9609" fmla="*/ 5483865 w 6128435"/>
              <a:gd name="connsiteY64-9610" fmla="*/ 3005467 h 6858000"/>
              <a:gd name="connsiteX65-9611" fmla="*/ 5482236 w 6128435"/>
              <a:gd name="connsiteY65-9612" fmla="*/ 3019791 h 6858000"/>
              <a:gd name="connsiteX66-9613" fmla="*/ 5475895 w 6128435"/>
              <a:gd name="connsiteY66-9614" fmla="*/ 3033578 h 6858000"/>
              <a:gd name="connsiteX67-9615" fmla="*/ 5477595 w 6128435"/>
              <a:gd name="connsiteY67-9616" fmla="*/ 3250534 h 6858000"/>
              <a:gd name="connsiteX68-9617" fmla="*/ 5532836 w 6128435"/>
              <a:gd name="connsiteY68-9618" fmla="*/ 3353840 h 6858000"/>
              <a:gd name="connsiteX69-9619" fmla="*/ 5561229 w 6128435"/>
              <a:gd name="connsiteY69-9620" fmla="*/ 3395784 h 6858000"/>
              <a:gd name="connsiteX70-9621" fmla="*/ 5589758 w 6128435"/>
              <a:gd name="connsiteY70-9622" fmla="*/ 3506453 h 6858000"/>
              <a:gd name="connsiteX71-9623" fmla="*/ 5596144 w 6128435"/>
              <a:gd name="connsiteY71-9624" fmla="*/ 3534624 h 6858000"/>
              <a:gd name="connsiteX72-9625" fmla="*/ 5597750 w 6128435"/>
              <a:gd name="connsiteY72-9626" fmla="*/ 3534129 h 6858000"/>
              <a:gd name="connsiteX73-9627" fmla="*/ 5599700 w 6128435"/>
              <a:gd name="connsiteY73-9628" fmla="*/ 3547221 h 6858000"/>
              <a:gd name="connsiteX74-9629" fmla="*/ 5615031 w 6128435"/>
              <a:gd name="connsiteY74-9630" fmla="*/ 3557482 h 6858000"/>
              <a:gd name="connsiteX75-9631" fmla="*/ 5618377 w 6128435"/>
              <a:gd name="connsiteY75-9632" fmla="*/ 3588431 h 6858000"/>
              <a:gd name="connsiteX76-9633" fmla="*/ 5612155 w 6128435"/>
              <a:gd name="connsiteY76-9634" fmla="*/ 3589869 h 6858000"/>
              <a:gd name="connsiteX77-9635" fmla="*/ 5620843 w 6128435"/>
              <a:gd name="connsiteY77-9636" fmla="*/ 3606745 h 6858000"/>
              <a:gd name="connsiteX78-9637" fmla="*/ 5655472 w 6128435"/>
              <a:gd name="connsiteY78-9638" fmla="*/ 3678877 h 6858000"/>
              <a:gd name="connsiteX79-9639" fmla="*/ 5680448 w 6128435"/>
              <a:gd name="connsiteY79-9640" fmla="*/ 3717760 h 6858000"/>
              <a:gd name="connsiteX80-9641" fmla="*/ 5683015 w 6128435"/>
              <a:gd name="connsiteY80-9642" fmla="*/ 3762025 h 6858000"/>
              <a:gd name="connsiteX81-9643" fmla="*/ 5696643 w 6128435"/>
              <a:gd name="connsiteY81-9644" fmla="*/ 3773888 h 6858000"/>
              <a:gd name="connsiteX82-9645" fmla="*/ 5699203 w 6128435"/>
              <a:gd name="connsiteY82-9646" fmla="*/ 3775823 h 6858000"/>
              <a:gd name="connsiteX83-9647" fmla="*/ 5704824 w 6128435"/>
              <a:gd name="connsiteY83-9648" fmla="*/ 3785966 h 6858000"/>
              <a:gd name="connsiteX84-9649" fmla="*/ 5712204 w 6128435"/>
              <a:gd name="connsiteY84-9650" fmla="*/ 3785830 h 6858000"/>
              <a:gd name="connsiteX85-9651" fmla="*/ 5724816 w 6128435"/>
              <a:gd name="connsiteY85-9652" fmla="*/ 3798949 h 6858000"/>
              <a:gd name="connsiteX86-9653" fmla="*/ 5733539 w 6128435"/>
              <a:gd name="connsiteY86-9654" fmla="*/ 3818457 h 6858000"/>
              <a:gd name="connsiteX87-9655" fmla="*/ 5768491 w 6128435"/>
              <a:gd name="connsiteY87-9656" fmla="*/ 3914399 h 6858000"/>
              <a:gd name="connsiteX88-9657" fmla="*/ 5793123 w 6128435"/>
              <a:gd name="connsiteY88-9658" fmla="*/ 3969952 h 6858000"/>
              <a:gd name="connsiteX89-9659" fmla="*/ 5808321 w 6128435"/>
              <a:gd name="connsiteY89-9660" fmla="*/ 3988153 h 6858000"/>
              <a:gd name="connsiteX90-9661" fmla="*/ 5825621 w 6128435"/>
              <a:gd name="connsiteY90-9662" fmla="*/ 4015525 h 6858000"/>
              <a:gd name="connsiteX91-9663" fmla="*/ 5860672 w 6128435"/>
              <a:gd name="connsiteY91-9664" fmla="*/ 4061579 h 6858000"/>
              <a:gd name="connsiteX92-9665" fmla="*/ 5872173 w 6128435"/>
              <a:gd name="connsiteY92-9666" fmla="*/ 4088497 h 6858000"/>
              <a:gd name="connsiteX93-9667" fmla="*/ 5883705 w 6128435"/>
              <a:gd name="connsiteY93-9668" fmla="*/ 4101899 h 6858000"/>
              <a:gd name="connsiteX94-9669" fmla="*/ 5885314 w 6128435"/>
              <a:gd name="connsiteY94-9670" fmla="*/ 4108387 h 6858000"/>
              <a:gd name="connsiteX95-9671" fmla="*/ 5894095 w 6128435"/>
              <a:gd name="connsiteY95-9672" fmla="*/ 4128857 h 6858000"/>
              <a:gd name="connsiteX96-9673" fmla="*/ 5898339 w 6128435"/>
              <a:gd name="connsiteY96-9674" fmla="*/ 4140800 h 6858000"/>
              <a:gd name="connsiteX97-9675" fmla="*/ 5899734 w 6128435"/>
              <a:gd name="connsiteY97-9676" fmla="*/ 4145632 h 6858000"/>
              <a:gd name="connsiteX98-9677" fmla="*/ 5897098 w 6128435"/>
              <a:gd name="connsiteY98-9678" fmla="*/ 4157819 h 6858000"/>
              <a:gd name="connsiteX99-9679" fmla="*/ 5903513 w 6128435"/>
              <a:gd name="connsiteY99-9680" fmla="*/ 4187661 h 6858000"/>
              <a:gd name="connsiteX100-9681" fmla="*/ 5917114 w 6128435"/>
              <a:gd name="connsiteY100-9682" fmla="*/ 4213096 h 6858000"/>
              <a:gd name="connsiteX101-9683" fmla="*/ 5921153 w 6128435"/>
              <a:gd name="connsiteY101-9684" fmla="*/ 4236222 h 6858000"/>
              <a:gd name="connsiteX102-9685" fmla="*/ 5924233 w 6128435"/>
              <a:gd name="connsiteY102-9686" fmla="*/ 4242060 h 6858000"/>
              <a:gd name="connsiteX103-9687" fmla="*/ 5928910 w 6128435"/>
              <a:gd name="connsiteY103-9688" fmla="*/ 4300973 h 6858000"/>
              <a:gd name="connsiteX104-9689" fmla="*/ 5939320 w 6128435"/>
              <a:gd name="connsiteY104-9690" fmla="*/ 4340435 h 6858000"/>
              <a:gd name="connsiteX105-9691" fmla="*/ 5946705 w 6128435"/>
              <a:gd name="connsiteY105-9692" fmla="*/ 4428051 h 6858000"/>
              <a:gd name="connsiteX106-9693" fmla="*/ 5949261 w 6128435"/>
              <a:gd name="connsiteY106-9694" fmla="*/ 4449185 h 6858000"/>
              <a:gd name="connsiteX107-9695" fmla="*/ 5957504 w 6128435"/>
              <a:gd name="connsiteY107-9696" fmla="*/ 4465911 h 6858000"/>
              <a:gd name="connsiteX108-9697" fmla="*/ 5964689 w 6128435"/>
              <a:gd name="connsiteY108-9698" fmla="*/ 4468532 h 6858000"/>
              <a:gd name="connsiteX109-9699" fmla="*/ 5967062 w 6128435"/>
              <a:gd name="connsiteY109-9700" fmla="*/ 4479923 h 6858000"/>
              <a:gd name="connsiteX110-9701" fmla="*/ 5968960 w 6128435"/>
              <a:gd name="connsiteY110-9702" fmla="*/ 4482655 h 6858000"/>
              <a:gd name="connsiteX111-9703" fmla="*/ 5978567 w 6128435"/>
              <a:gd name="connsiteY111-9704" fmla="*/ 4498605 h 6858000"/>
              <a:gd name="connsiteX112-9705" fmla="*/ 5980106 w 6128435"/>
              <a:gd name="connsiteY112-9706" fmla="*/ 4585087 h 6858000"/>
              <a:gd name="connsiteX113-9707" fmla="*/ 5998138 w 6128435"/>
              <a:gd name="connsiteY113-9708" fmla="*/ 4697518 h 6858000"/>
              <a:gd name="connsiteX114-9709" fmla="*/ 6013516 w 6128435"/>
              <a:gd name="connsiteY114-9710" fmla="*/ 4786619 h 6858000"/>
              <a:gd name="connsiteX115-9711" fmla="*/ 6025404 w 6128435"/>
              <a:gd name="connsiteY115-9712" fmla="*/ 4858148 h 6858000"/>
              <a:gd name="connsiteX116-9713" fmla="*/ 6007749 w 6128435"/>
              <a:gd name="connsiteY116-9714" fmla="*/ 4964715 h 6858000"/>
              <a:gd name="connsiteX117-9715" fmla="*/ 6005269 w 6128435"/>
              <a:gd name="connsiteY117-9716" fmla="*/ 5150567 h 6858000"/>
              <a:gd name="connsiteX118-9717" fmla="*/ 6001127 w 6128435"/>
              <a:gd name="connsiteY118-9718" fmla="*/ 5164609 h 6858000"/>
              <a:gd name="connsiteX119-9719" fmla="*/ 5996647 w 6128435"/>
              <a:gd name="connsiteY119-9720" fmla="*/ 5185640 h 6858000"/>
              <a:gd name="connsiteX120-9721" fmla="*/ 5998514 w 6128435"/>
              <a:gd name="connsiteY120-9722" fmla="*/ 5189673 h 6858000"/>
              <a:gd name="connsiteX121-9723" fmla="*/ 5995970 w 6128435"/>
              <a:gd name="connsiteY121-9724" fmla="*/ 5221547 h 6858000"/>
              <a:gd name="connsiteX122-9725" fmla="*/ 5997218 w 6128435"/>
              <a:gd name="connsiteY122-9726" fmla="*/ 5222031 h 6858000"/>
              <a:gd name="connsiteX123-9727" fmla="*/ 6002116 w 6128435"/>
              <a:gd name="connsiteY123-9728" fmla="*/ 5231223 h 6858000"/>
              <a:gd name="connsiteX124-9729" fmla="*/ 6008541 w 6128435"/>
              <a:gd name="connsiteY124-9730" fmla="*/ 5248680 h 6858000"/>
              <a:gd name="connsiteX125-9731" fmla="*/ 6039260 w 6128435"/>
              <a:gd name="connsiteY125-9732" fmla="*/ 5289518 h 6858000"/>
              <a:gd name="connsiteX126-9733" fmla="*/ 6036748 w 6128435"/>
              <a:gd name="connsiteY126-9734" fmla="*/ 5322752 h 6858000"/>
              <a:gd name="connsiteX127-9735" fmla="*/ 6036943 w 6128435"/>
              <a:gd name="connsiteY127-9736" fmla="*/ 5329480 h 6858000"/>
              <a:gd name="connsiteX128-9737" fmla="*/ 6037236 w 6128435"/>
              <a:gd name="connsiteY128-9738" fmla="*/ 5329634 h 6858000"/>
              <a:gd name="connsiteX129-9739" fmla="*/ 6038019 w 6128435"/>
              <a:gd name="connsiteY129-9740" fmla="*/ 5336764 h 6858000"/>
              <a:gd name="connsiteX130-9741" fmla="*/ 6037298 w 6128435"/>
              <a:gd name="connsiteY130-9742" fmla="*/ 5341753 h 6858000"/>
              <a:gd name="connsiteX131-9743" fmla="*/ 6037677 w 6128435"/>
              <a:gd name="connsiteY131-9744" fmla="*/ 5354807 h 6858000"/>
              <a:gd name="connsiteX132-9745" fmla="*/ 6039728 w 6128435"/>
              <a:gd name="connsiteY132-9746" fmla="*/ 5359416 h 6858000"/>
              <a:gd name="connsiteX133-9747" fmla="*/ 6043311 w 6128435"/>
              <a:gd name="connsiteY133-9748" fmla="*/ 5361407 h 6858000"/>
              <a:gd name="connsiteX134-9749" fmla="*/ 6042954 w 6128435"/>
              <a:gd name="connsiteY134-9750" fmla="*/ 5362576 h 6858000"/>
              <a:gd name="connsiteX135-9751" fmla="*/ 6053435 w 6128435"/>
              <a:gd name="connsiteY135-9752" fmla="*/ 5387547 h 6858000"/>
              <a:gd name="connsiteX136-9753" fmla="*/ 6065933 w 6128435"/>
              <a:gd name="connsiteY136-9754" fmla="*/ 5443002 h 6858000"/>
              <a:gd name="connsiteX137-9755" fmla="*/ 6068640 w 6128435"/>
              <a:gd name="connsiteY137-9756" fmla="*/ 5474503 h 6858000"/>
              <a:gd name="connsiteX138-9757" fmla="*/ 6080922 w 6128435"/>
              <a:gd name="connsiteY138-9758" fmla="*/ 5561070 h 6858000"/>
              <a:gd name="connsiteX139-9759" fmla="*/ 6096949 w 6128435"/>
              <a:gd name="connsiteY139-9760" fmla="*/ 5648179 h 6858000"/>
              <a:gd name="connsiteX140-9761" fmla="*/ 6125703 w 6128435"/>
              <a:gd name="connsiteY140-9762" fmla="*/ 5692894 h 6858000"/>
              <a:gd name="connsiteX141-9763" fmla="*/ 6126670 w 6128435"/>
              <a:gd name="connsiteY141-9764" fmla="*/ 5697882 h 6858000"/>
              <a:gd name="connsiteX142-9765" fmla="*/ 6124061 w 6128435"/>
              <a:gd name="connsiteY142-9766" fmla="*/ 5710294 h 6858000"/>
              <a:gd name="connsiteX143-9767" fmla="*/ 6122213 w 6128435"/>
              <a:gd name="connsiteY143-9768" fmla="*/ 5714762 h 6858000"/>
              <a:gd name="connsiteX144-9769" fmla="*/ 6121353 w 6128435"/>
              <a:gd name="connsiteY144-9770" fmla="*/ 5721725 h 6858000"/>
              <a:gd name="connsiteX145-9771" fmla="*/ 6121607 w 6128435"/>
              <a:gd name="connsiteY145-9772" fmla="*/ 5721959 h 6858000"/>
              <a:gd name="connsiteX146-9773" fmla="*/ 6120262 w 6128435"/>
              <a:gd name="connsiteY146-9774" fmla="*/ 5728358 h 6858000"/>
              <a:gd name="connsiteX147-9775" fmla="*/ 6110194 w 6128435"/>
              <a:gd name="connsiteY147-9776" fmla="*/ 5758853 h 6858000"/>
              <a:gd name="connsiteX148-9777" fmla="*/ 6127519 w 6128435"/>
              <a:gd name="connsiteY148-9778" fmla="*/ 5865775 h 6858000"/>
              <a:gd name="connsiteX149-9779" fmla="*/ 6128435 w 6128435"/>
              <a:gd name="connsiteY149-9780" fmla="*/ 5870164 h 6858000"/>
              <a:gd name="connsiteX150-9781" fmla="*/ 6119217 w 6128435"/>
              <a:gd name="connsiteY150-9782" fmla="*/ 5888542 h 6858000"/>
              <a:gd name="connsiteX151-9783" fmla="*/ 6115966 w 6128435"/>
              <a:gd name="connsiteY151-9784" fmla="*/ 5898387 h 6858000"/>
              <a:gd name="connsiteX152-9785" fmla="*/ 6111924 w 6128435"/>
              <a:gd name="connsiteY152-9786" fmla="*/ 5900444 h 6858000"/>
              <a:gd name="connsiteX153-9787" fmla="*/ 6108716 w 6128435"/>
              <a:gd name="connsiteY153-9788" fmla="*/ 5915345 h 6858000"/>
              <a:gd name="connsiteX154-9789" fmla="*/ 6109524 w 6128435"/>
              <a:gd name="connsiteY154-9790" fmla="*/ 5917328 h 6858000"/>
              <a:gd name="connsiteX155-9791" fmla="*/ 6102493 w 6128435"/>
              <a:gd name="connsiteY155-9792" fmla="*/ 5928602 h 6858000"/>
              <a:gd name="connsiteX156-9793" fmla="*/ 6056863 w 6128435"/>
              <a:gd name="connsiteY156-9794" fmla="*/ 6000643 h 6858000"/>
              <a:gd name="connsiteX157-9795" fmla="*/ 6045436 w 6128435"/>
              <a:gd name="connsiteY157-9796" fmla="*/ 6124480 h 6858000"/>
              <a:gd name="connsiteX158-9797" fmla="*/ 6030489 w 6128435"/>
              <a:gd name="connsiteY158-9798" fmla="*/ 6317666 h 6858000"/>
              <a:gd name="connsiteX159-9799" fmla="*/ 6007492 w 6128435"/>
              <a:gd name="connsiteY159-9800" fmla="*/ 6440818 h 6858000"/>
              <a:gd name="connsiteX160-9801" fmla="*/ 6009467 w 6128435"/>
              <a:gd name="connsiteY160-9802" fmla="*/ 6487076 h 6858000"/>
              <a:gd name="connsiteX161-9803" fmla="*/ 5995064 w 6128435"/>
              <a:gd name="connsiteY161-9804" fmla="*/ 6540791 h 6858000"/>
              <a:gd name="connsiteX162-9805" fmla="*/ 5996309 w 6128435"/>
              <a:gd name="connsiteY162-9806" fmla="*/ 6543961 h 6858000"/>
              <a:gd name="connsiteX163-9807" fmla="*/ 5996048 w 6128435"/>
              <a:gd name="connsiteY163-9808" fmla="*/ 6555444 h 6858000"/>
              <a:gd name="connsiteX164-9809" fmla="*/ 6002524 w 6128435"/>
              <a:gd name="connsiteY164-9810" fmla="*/ 6560188 h 6858000"/>
              <a:gd name="connsiteX165-9811" fmla="*/ 6006823 w 6128435"/>
              <a:gd name="connsiteY165-9812" fmla="*/ 6578546 h 6858000"/>
              <a:gd name="connsiteX166-9813" fmla="*/ 6004510 w 6128435"/>
              <a:gd name="connsiteY166-9814" fmla="*/ 6599256 h 6858000"/>
              <a:gd name="connsiteX167-9815" fmla="*/ 5986207 w 6128435"/>
              <a:gd name="connsiteY167-9816" fmla="*/ 6695855 h 6858000"/>
              <a:gd name="connsiteX168-9817" fmla="*/ 5979428 w 6128435"/>
              <a:gd name="connsiteY168-9818" fmla="*/ 6754678 h 6858000"/>
              <a:gd name="connsiteX169-9819" fmla="*/ 5983398 w 6128435"/>
              <a:gd name="connsiteY169-9820" fmla="*/ 6778641 h 6858000"/>
              <a:gd name="connsiteX170-9821" fmla="*/ 5984543 w 6128435"/>
              <a:gd name="connsiteY170-9822" fmla="*/ 6811016 h 6858000"/>
              <a:gd name="connsiteX171-9823" fmla="*/ 5981802 w 6128435"/>
              <a:gd name="connsiteY171-9824" fmla="*/ 6838578 h 6858000"/>
              <a:gd name="connsiteX172-9825" fmla="*/ 5979671 w 6128435"/>
              <a:gd name="connsiteY172-9826" fmla="*/ 6858000 h 6858000"/>
              <a:gd name="connsiteX173-9827" fmla="*/ 0 w 6128435"/>
              <a:gd name="connsiteY173-9828" fmla="*/ 6858000 h 6858000"/>
              <a:gd name="connsiteX174-9829" fmla="*/ 0 w 6128435"/>
              <a:gd name="connsiteY174-9830" fmla="*/ 0 h 6858000"/>
              <a:gd name="connsiteX0-9831" fmla="*/ 0 w 6128435"/>
              <a:gd name="connsiteY0-9832" fmla="*/ 0 h 6858000"/>
              <a:gd name="connsiteX1-9833" fmla="*/ 4965888 w 6128435"/>
              <a:gd name="connsiteY1-9834" fmla="*/ 0 h 6858000"/>
              <a:gd name="connsiteX2-9835" fmla="*/ 4967767 w 6128435"/>
              <a:gd name="connsiteY2-9836" fmla="*/ 7930 h 6858000"/>
              <a:gd name="connsiteX3-9837" fmla="*/ 4979444 w 6128435"/>
              <a:gd name="connsiteY3-9838" fmla="*/ 43921 h 6858000"/>
              <a:gd name="connsiteX4-9839" fmla="*/ 5021173 w 6128435"/>
              <a:gd name="connsiteY4-9840" fmla="*/ 123738 h 6858000"/>
              <a:gd name="connsiteX5-9841" fmla="*/ 5075458 w 6128435"/>
              <a:gd name="connsiteY5-9842" fmla="*/ 264355 h 6858000"/>
              <a:gd name="connsiteX6-9843" fmla="*/ 5081175 w 6128435"/>
              <a:gd name="connsiteY6-9844" fmla="*/ 277448 h 6858000"/>
              <a:gd name="connsiteX7-9845" fmla="*/ 5097011 w 6128435"/>
              <a:gd name="connsiteY7-9846" fmla="*/ 355616 h 6858000"/>
              <a:gd name="connsiteX8-9847" fmla="*/ 5130982 w 6128435"/>
              <a:gd name="connsiteY8-9848" fmla="*/ 412030 h 6858000"/>
              <a:gd name="connsiteX9-9849" fmla="*/ 5153000 w 6128435"/>
              <a:gd name="connsiteY9-9850" fmla="*/ 507134 h 6858000"/>
              <a:gd name="connsiteX10-9851" fmla="*/ 5171282 w 6128435"/>
              <a:gd name="connsiteY10-9852" fmla="*/ 602071 h 6858000"/>
              <a:gd name="connsiteX11-9853" fmla="*/ 5176196 w 6128435"/>
              <a:gd name="connsiteY11-9854" fmla="*/ 636822 h 6858000"/>
              <a:gd name="connsiteX12-9855" fmla="*/ 5201957 w 6128435"/>
              <a:gd name="connsiteY12-9856" fmla="*/ 736835 h 6858000"/>
              <a:gd name="connsiteX13-9857" fmla="*/ 5185452 w 6128435"/>
              <a:gd name="connsiteY13-9858" fmla="*/ 745392 h 6858000"/>
              <a:gd name="connsiteX14-9859" fmla="*/ 5189051 w 6128435"/>
              <a:gd name="connsiteY14-9860" fmla="*/ 782518 h 6858000"/>
              <a:gd name="connsiteX15-9861" fmla="*/ 5210428 w 6128435"/>
              <a:gd name="connsiteY15-9862" fmla="*/ 815772 h 6858000"/>
              <a:gd name="connsiteX16-9863" fmla="*/ 5221088 w 6128435"/>
              <a:gd name="connsiteY16-9864" fmla="*/ 860193 h 6858000"/>
              <a:gd name="connsiteX17-9865" fmla="*/ 5227653 w 6128435"/>
              <a:gd name="connsiteY17-9866" fmla="*/ 886709 h 6858000"/>
              <a:gd name="connsiteX18-9867" fmla="*/ 5230806 w 6128435"/>
              <a:gd name="connsiteY18-9868" fmla="*/ 961354 h 6858000"/>
              <a:gd name="connsiteX19-9869" fmla="*/ 5201018 w 6128435"/>
              <a:gd name="connsiteY19-9870" fmla="*/ 1095027 h 6858000"/>
              <a:gd name="connsiteX20-9871" fmla="*/ 5202153 w 6128435"/>
              <a:gd name="connsiteY20-9872" fmla="*/ 1133224 h 6858000"/>
              <a:gd name="connsiteX21-9873" fmla="*/ 5207370 w 6128435"/>
              <a:gd name="connsiteY21-9874" fmla="*/ 1138097 h 6858000"/>
              <a:gd name="connsiteX22-9875" fmla="*/ 5189234 w 6128435"/>
              <a:gd name="connsiteY22-9876" fmla="*/ 1193495 h 6858000"/>
              <a:gd name="connsiteX23-9877" fmla="*/ 5202769 w 6128435"/>
              <a:gd name="connsiteY23-9878" fmla="*/ 1269450 h 6858000"/>
              <a:gd name="connsiteX24-9879" fmla="*/ 5225968 w 6128435"/>
              <a:gd name="connsiteY24-9880" fmla="*/ 1357994 h 6858000"/>
              <a:gd name="connsiteX25-9881" fmla="*/ 5233819 w 6128435"/>
              <a:gd name="connsiteY25-9882" fmla="*/ 1380922 h 6858000"/>
              <a:gd name="connsiteX26-9883" fmla="*/ 5237226 w 6128435"/>
              <a:gd name="connsiteY26-9884" fmla="*/ 1441327 h 6858000"/>
              <a:gd name="connsiteX27-9885" fmla="*/ 5244434 w 6128435"/>
              <a:gd name="connsiteY27-9886" fmla="*/ 1580810 h 6858000"/>
              <a:gd name="connsiteX28-9887" fmla="*/ 5251453 w 6128435"/>
              <a:gd name="connsiteY28-9888" fmla="*/ 1583934 h 6858000"/>
              <a:gd name="connsiteX29-9889" fmla="*/ 5253136 w 6128435"/>
              <a:gd name="connsiteY29-9890" fmla="*/ 1595457 h 6858000"/>
              <a:gd name="connsiteX30-9891" fmla="*/ 5254863 w 6128435"/>
              <a:gd name="connsiteY30-9892" fmla="*/ 1598311 h 6858000"/>
              <a:gd name="connsiteX31-9893" fmla="*/ 5263491 w 6128435"/>
              <a:gd name="connsiteY31-9894" fmla="*/ 1642938 h 6858000"/>
              <a:gd name="connsiteX32-9895" fmla="*/ 5261314 w 6128435"/>
              <a:gd name="connsiteY32-9896" fmla="*/ 1689177 h 6858000"/>
              <a:gd name="connsiteX33-9897" fmla="*/ 5259788 w 6128435"/>
              <a:gd name="connsiteY33-9898" fmla="*/ 1768516 h 6858000"/>
              <a:gd name="connsiteX34-9899" fmla="*/ 5272526 w 6128435"/>
              <a:gd name="connsiteY34-9900" fmla="*/ 1936940 h 6858000"/>
              <a:gd name="connsiteX35-9901" fmla="*/ 5252592 w 6128435"/>
              <a:gd name="connsiteY35-9902" fmla="*/ 2092210 h 6858000"/>
              <a:gd name="connsiteX36-9903" fmla="*/ 5264303 w 6128435"/>
              <a:gd name="connsiteY36-9904" fmla="*/ 2225157 h 6858000"/>
              <a:gd name="connsiteX37-9905" fmla="*/ 5254949 w 6128435"/>
              <a:gd name="connsiteY37-9906" fmla="*/ 2236160 h 6858000"/>
              <a:gd name="connsiteX38-9907" fmla="*/ 5250104 w 6128435"/>
              <a:gd name="connsiteY38-9908" fmla="*/ 2249166 h 6858000"/>
              <a:gd name="connsiteX39-9909" fmla="*/ 5251214 w 6128435"/>
              <a:gd name="connsiteY39-9910" fmla="*/ 2250944 h 6858000"/>
              <a:gd name="connsiteX40-9911" fmla="*/ 5250644 w 6128435"/>
              <a:gd name="connsiteY40-9912" fmla="*/ 2266619 h 6858000"/>
              <a:gd name="connsiteX41-9913" fmla="*/ 5247111 w 6128435"/>
              <a:gd name="connsiteY41-9914" fmla="*/ 2269679 h 6858000"/>
              <a:gd name="connsiteX42-9915" fmla="*/ 5245653 w 6128435"/>
              <a:gd name="connsiteY42-9916" fmla="*/ 2280317 h 6858000"/>
              <a:gd name="connsiteX43-9917" fmla="*/ 5239901 w 6128435"/>
              <a:gd name="connsiteY43-9918" fmla="*/ 2300961 h 6858000"/>
              <a:gd name="connsiteX44-9919" fmla="*/ 5204120 w 6128435"/>
              <a:gd name="connsiteY44-9920" fmla="*/ 2435967 h 6858000"/>
              <a:gd name="connsiteX45-9921" fmla="*/ 5148653 w 6128435"/>
              <a:gd name="connsiteY45-9922" fmla="*/ 2460132 h 6858000"/>
              <a:gd name="connsiteX46-9923" fmla="*/ 5192511 w 6128435"/>
              <a:gd name="connsiteY46-9924" fmla="*/ 2549199 h 6858000"/>
              <a:gd name="connsiteX47-9925" fmla="*/ 5307538 w 6128435"/>
              <a:gd name="connsiteY47-9926" fmla="*/ 2514685 h 6858000"/>
              <a:gd name="connsiteX48-9927" fmla="*/ 5337604 w 6128435"/>
              <a:gd name="connsiteY48-9928" fmla="*/ 2597632 h 6858000"/>
              <a:gd name="connsiteX49-9929" fmla="*/ 5407503 w 6128435"/>
              <a:gd name="connsiteY49-9930" fmla="*/ 2786290 h 6858000"/>
              <a:gd name="connsiteX50-9931" fmla="*/ 5407356 w 6128435"/>
              <a:gd name="connsiteY50-9932" fmla="*/ 2787545 h 6858000"/>
              <a:gd name="connsiteX51-9933" fmla="*/ 5411130 w 6128435"/>
              <a:gd name="connsiteY51-9934" fmla="*/ 2788640 h 6858000"/>
              <a:gd name="connsiteX52-9935" fmla="*/ 5416439 w 6128435"/>
              <a:gd name="connsiteY52-9936" fmla="*/ 2805666 h 6858000"/>
              <a:gd name="connsiteX53-9937" fmla="*/ 5416589 w 6128435"/>
              <a:gd name="connsiteY53-9938" fmla="*/ 2810822 h 6858000"/>
              <a:gd name="connsiteX54-9939" fmla="*/ 5418542 w 6128435"/>
              <a:gd name="connsiteY54-9940" fmla="*/ 2817745 h 6858000"/>
              <a:gd name="connsiteX55-9941" fmla="*/ 5418847 w 6128435"/>
              <a:gd name="connsiteY55-9942" fmla="*/ 2817825 h 6858000"/>
              <a:gd name="connsiteX56-9943" fmla="*/ 5423364 w 6128435"/>
              <a:gd name="connsiteY56-9944" fmla="*/ 2858292 h 6858000"/>
              <a:gd name="connsiteX57-9945" fmla="*/ 5479298 w 6128435"/>
              <a:gd name="connsiteY57-9946" fmla="*/ 2947791 h 6858000"/>
              <a:gd name="connsiteX58-9947" fmla="*/ 5481770 w 6128435"/>
              <a:gd name="connsiteY58-9948" fmla="*/ 2951352 h 6858000"/>
              <a:gd name="connsiteX59-9949" fmla="*/ 5481013 w 6128435"/>
              <a:gd name="connsiteY59-9950" fmla="*/ 2973461 h 6858000"/>
              <a:gd name="connsiteX60-9951" fmla="*/ 5482045 w 6128435"/>
              <a:gd name="connsiteY60-9952" fmla="*/ 2984371 h 6858000"/>
              <a:gd name="connsiteX61-9953" fmla="*/ 5479405 w 6128435"/>
              <a:gd name="connsiteY61-9954" fmla="*/ 2988507 h 6858000"/>
              <a:gd name="connsiteX62-9955" fmla="*/ 5482415 w 6128435"/>
              <a:gd name="connsiteY62-9956" fmla="*/ 3004079 h 6858000"/>
              <a:gd name="connsiteX63-9957" fmla="*/ 5483865 w 6128435"/>
              <a:gd name="connsiteY63-9958" fmla="*/ 3005467 h 6858000"/>
              <a:gd name="connsiteX64-9959" fmla="*/ 5482236 w 6128435"/>
              <a:gd name="connsiteY64-9960" fmla="*/ 3019791 h 6858000"/>
              <a:gd name="connsiteX65-9961" fmla="*/ 5475895 w 6128435"/>
              <a:gd name="connsiteY65-9962" fmla="*/ 3033578 h 6858000"/>
              <a:gd name="connsiteX66-9963" fmla="*/ 5477595 w 6128435"/>
              <a:gd name="connsiteY66-9964" fmla="*/ 3250534 h 6858000"/>
              <a:gd name="connsiteX67-9965" fmla="*/ 5532836 w 6128435"/>
              <a:gd name="connsiteY67-9966" fmla="*/ 3353840 h 6858000"/>
              <a:gd name="connsiteX68-9967" fmla="*/ 5561229 w 6128435"/>
              <a:gd name="connsiteY68-9968" fmla="*/ 3395784 h 6858000"/>
              <a:gd name="connsiteX69-9969" fmla="*/ 5589758 w 6128435"/>
              <a:gd name="connsiteY69-9970" fmla="*/ 3506453 h 6858000"/>
              <a:gd name="connsiteX70-9971" fmla="*/ 5596144 w 6128435"/>
              <a:gd name="connsiteY70-9972" fmla="*/ 3534624 h 6858000"/>
              <a:gd name="connsiteX71-9973" fmla="*/ 5597750 w 6128435"/>
              <a:gd name="connsiteY71-9974" fmla="*/ 3534129 h 6858000"/>
              <a:gd name="connsiteX72-9975" fmla="*/ 5599700 w 6128435"/>
              <a:gd name="connsiteY72-9976" fmla="*/ 3547221 h 6858000"/>
              <a:gd name="connsiteX73-9977" fmla="*/ 5615031 w 6128435"/>
              <a:gd name="connsiteY73-9978" fmla="*/ 3557482 h 6858000"/>
              <a:gd name="connsiteX74-9979" fmla="*/ 5618377 w 6128435"/>
              <a:gd name="connsiteY74-9980" fmla="*/ 3588431 h 6858000"/>
              <a:gd name="connsiteX75-9981" fmla="*/ 5612155 w 6128435"/>
              <a:gd name="connsiteY75-9982" fmla="*/ 3589869 h 6858000"/>
              <a:gd name="connsiteX76-9983" fmla="*/ 5620843 w 6128435"/>
              <a:gd name="connsiteY76-9984" fmla="*/ 3606745 h 6858000"/>
              <a:gd name="connsiteX77-9985" fmla="*/ 5655472 w 6128435"/>
              <a:gd name="connsiteY77-9986" fmla="*/ 3678877 h 6858000"/>
              <a:gd name="connsiteX78-9987" fmla="*/ 5680448 w 6128435"/>
              <a:gd name="connsiteY78-9988" fmla="*/ 3717760 h 6858000"/>
              <a:gd name="connsiteX79-9989" fmla="*/ 5683015 w 6128435"/>
              <a:gd name="connsiteY79-9990" fmla="*/ 3762025 h 6858000"/>
              <a:gd name="connsiteX80-9991" fmla="*/ 5696643 w 6128435"/>
              <a:gd name="connsiteY80-9992" fmla="*/ 3773888 h 6858000"/>
              <a:gd name="connsiteX81-9993" fmla="*/ 5699203 w 6128435"/>
              <a:gd name="connsiteY81-9994" fmla="*/ 3775823 h 6858000"/>
              <a:gd name="connsiteX82-9995" fmla="*/ 5704824 w 6128435"/>
              <a:gd name="connsiteY82-9996" fmla="*/ 3785966 h 6858000"/>
              <a:gd name="connsiteX83-9997" fmla="*/ 5712204 w 6128435"/>
              <a:gd name="connsiteY83-9998" fmla="*/ 3785830 h 6858000"/>
              <a:gd name="connsiteX84-9999" fmla="*/ 5724816 w 6128435"/>
              <a:gd name="connsiteY84-10000" fmla="*/ 3798949 h 6858000"/>
              <a:gd name="connsiteX85-10001" fmla="*/ 5733539 w 6128435"/>
              <a:gd name="connsiteY85-10002" fmla="*/ 3818457 h 6858000"/>
              <a:gd name="connsiteX86-10003" fmla="*/ 5768491 w 6128435"/>
              <a:gd name="connsiteY86-10004" fmla="*/ 3914399 h 6858000"/>
              <a:gd name="connsiteX87-10005" fmla="*/ 5793123 w 6128435"/>
              <a:gd name="connsiteY87-10006" fmla="*/ 3969952 h 6858000"/>
              <a:gd name="connsiteX88-10007" fmla="*/ 5808321 w 6128435"/>
              <a:gd name="connsiteY88-10008" fmla="*/ 3988153 h 6858000"/>
              <a:gd name="connsiteX89-10009" fmla="*/ 5825621 w 6128435"/>
              <a:gd name="connsiteY89-10010" fmla="*/ 4015525 h 6858000"/>
              <a:gd name="connsiteX90-10011" fmla="*/ 5860672 w 6128435"/>
              <a:gd name="connsiteY90-10012" fmla="*/ 4061579 h 6858000"/>
              <a:gd name="connsiteX91-10013" fmla="*/ 5872173 w 6128435"/>
              <a:gd name="connsiteY91-10014" fmla="*/ 4088497 h 6858000"/>
              <a:gd name="connsiteX92-10015" fmla="*/ 5883705 w 6128435"/>
              <a:gd name="connsiteY92-10016" fmla="*/ 4101899 h 6858000"/>
              <a:gd name="connsiteX93-10017" fmla="*/ 5885314 w 6128435"/>
              <a:gd name="connsiteY93-10018" fmla="*/ 4108387 h 6858000"/>
              <a:gd name="connsiteX94-10019" fmla="*/ 5894095 w 6128435"/>
              <a:gd name="connsiteY94-10020" fmla="*/ 4128857 h 6858000"/>
              <a:gd name="connsiteX95-10021" fmla="*/ 5898339 w 6128435"/>
              <a:gd name="connsiteY95-10022" fmla="*/ 4140800 h 6858000"/>
              <a:gd name="connsiteX96-10023" fmla="*/ 5899734 w 6128435"/>
              <a:gd name="connsiteY96-10024" fmla="*/ 4145632 h 6858000"/>
              <a:gd name="connsiteX97-10025" fmla="*/ 5897098 w 6128435"/>
              <a:gd name="connsiteY97-10026" fmla="*/ 4157819 h 6858000"/>
              <a:gd name="connsiteX98-10027" fmla="*/ 5903513 w 6128435"/>
              <a:gd name="connsiteY98-10028" fmla="*/ 4187661 h 6858000"/>
              <a:gd name="connsiteX99-10029" fmla="*/ 5917114 w 6128435"/>
              <a:gd name="connsiteY99-10030" fmla="*/ 4213096 h 6858000"/>
              <a:gd name="connsiteX100-10031" fmla="*/ 5921153 w 6128435"/>
              <a:gd name="connsiteY100-10032" fmla="*/ 4236222 h 6858000"/>
              <a:gd name="connsiteX101-10033" fmla="*/ 5924233 w 6128435"/>
              <a:gd name="connsiteY101-10034" fmla="*/ 4242060 h 6858000"/>
              <a:gd name="connsiteX102-10035" fmla="*/ 5928910 w 6128435"/>
              <a:gd name="connsiteY102-10036" fmla="*/ 4300973 h 6858000"/>
              <a:gd name="connsiteX103-10037" fmla="*/ 5939320 w 6128435"/>
              <a:gd name="connsiteY103-10038" fmla="*/ 4340435 h 6858000"/>
              <a:gd name="connsiteX104-10039" fmla="*/ 5946705 w 6128435"/>
              <a:gd name="connsiteY104-10040" fmla="*/ 4428051 h 6858000"/>
              <a:gd name="connsiteX105-10041" fmla="*/ 5949261 w 6128435"/>
              <a:gd name="connsiteY105-10042" fmla="*/ 4449185 h 6858000"/>
              <a:gd name="connsiteX106-10043" fmla="*/ 5957504 w 6128435"/>
              <a:gd name="connsiteY106-10044" fmla="*/ 4465911 h 6858000"/>
              <a:gd name="connsiteX107-10045" fmla="*/ 5964689 w 6128435"/>
              <a:gd name="connsiteY107-10046" fmla="*/ 4468532 h 6858000"/>
              <a:gd name="connsiteX108-10047" fmla="*/ 5967062 w 6128435"/>
              <a:gd name="connsiteY108-10048" fmla="*/ 4479923 h 6858000"/>
              <a:gd name="connsiteX109-10049" fmla="*/ 5968960 w 6128435"/>
              <a:gd name="connsiteY109-10050" fmla="*/ 4482655 h 6858000"/>
              <a:gd name="connsiteX110-10051" fmla="*/ 5978567 w 6128435"/>
              <a:gd name="connsiteY110-10052" fmla="*/ 4498605 h 6858000"/>
              <a:gd name="connsiteX111-10053" fmla="*/ 5980106 w 6128435"/>
              <a:gd name="connsiteY111-10054" fmla="*/ 4585087 h 6858000"/>
              <a:gd name="connsiteX112-10055" fmla="*/ 5998138 w 6128435"/>
              <a:gd name="connsiteY112-10056" fmla="*/ 4697518 h 6858000"/>
              <a:gd name="connsiteX113-10057" fmla="*/ 6013516 w 6128435"/>
              <a:gd name="connsiteY113-10058" fmla="*/ 4786619 h 6858000"/>
              <a:gd name="connsiteX114-10059" fmla="*/ 6025404 w 6128435"/>
              <a:gd name="connsiteY114-10060" fmla="*/ 4858148 h 6858000"/>
              <a:gd name="connsiteX115-10061" fmla="*/ 6007749 w 6128435"/>
              <a:gd name="connsiteY115-10062" fmla="*/ 4964715 h 6858000"/>
              <a:gd name="connsiteX116-10063" fmla="*/ 6005269 w 6128435"/>
              <a:gd name="connsiteY116-10064" fmla="*/ 5150567 h 6858000"/>
              <a:gd name="connsiteX117-10065" fmla="*/ 6001127 w 6128435"/>
              <a:gd name="connsiteY117-10066" fmla="*/ 5164609 h 6858000"/>
              <a:gd name="connsiteX118-10067" fmla="*/ 5996647 w 6128435"/>
              <a:gd name="connsiteY118-10068" fmla="*/ 5185640 h 6858000"/>
              <a:gd name="connsiteX119-10069" fmla="*/ 5998514 w 6128435"/>
              <a:gd name="connsiteY119-10070" fmla="*/ 5189673 h 6858000"/>
              <a:gd name="connsiteX120-10071" fmla="*/ 5995970 w 6128435"/>
              <a:gd name="connsiteY120-10072" fmla="*/ 5221547 h 6858000"/>
              <a:gd name="connsiteX121-10073" fmla="*/ 5997218 w 6128435"/>
              <a:gd name="connsiteY121-10074" fmla="*/ 5222031 h 6858000"/>
              <a:gd name="connsiteX122-10075" fmla="*/ 6002116 w 6128435"/>
              <a:gd name="connsiteY122-10076" fmla="*/ 5231223 h 6858000"/>
              <a:gd name="connsiteX123-10077" fmla="*/ 6008541 w 6128435"/>
              <a:gd name="connsiteY123-10078" fmla="*/ 5248680 h 6858000"/>
              <a:gd name="connsiteX124-10079" fmla="*/ 6039260 w 6128435"/>
              <a:gd name="connsiteY124-10080" fmla="*/ 5289518 h 6858000"/>
              <a:gd name="connsiteX125-10081" fmla="*/ 6036748 w 6128435"/>
              <a:gd name="connsiteY125-10082" fmla="*/ 5322752 h 6858000"/>
              <a:gd name="connsiteX126-10083" fmla="*/ 6036943 w 6128435"/>
              <a:gd name="connsiteY126-10084" fmla="*/ 5329480 h 6858000"/>
              <a:gd name="connsiteX127-10085" fmla="*/ 6037236 w 6128435"/>
              <a:gd name="connsiteY127-10086" fmla="*/ 5329634 h 6858000"/>
              <a:gd name="connsiteX128-10087" fmla="*/ 6038019 w 6128435"/>
              <a:gd name="connsiteY128-10088" fmla="*/ 5336764 h 6858000"/>
              <a:gd name="connsiteX129-10089" fmla="*/ 6037298 w 6128435"/>
              <a:gd name="connsiteY129-10090" fmla="*/ 5341753 h 6858000"/>
              <a:gd name="connsiteX130-10091" fmla="*/ 6037677 w 6128435"/>
              <a:gd name="connsiteY130-10092" fmla="*/ 5354807 h 6858000"/>
              <a:gd name="connsiteX131-10093" fmla="*/ 6039728 w 6128435"/>
              <a:gd name="connsiteY131-10094" fmla="*/ 5359416 h 6858000"/>
              <a:gd name="connsiteX132-10095" fmla="*/ 6043311 w 6128435"/>
              <a:gd name="connsiteY132-10096" fmla="*/ 5361407 h 6858000"/>
              <a:gd name="connsiteX133-10097" fmla="*/ 6042954 w 6128435"/>
              <a:gd name="connsiteY133-10098" fmla="*/ 5362576 h 6858000"/>
              <a:gd name="connsiteX134-10099" fmla="*/ 6053435 w 6128435"/>
              <a:gd name="connsiteY134-10100" fmla="*/ 5387547 h 6858000"/>
              <a:gd name="connsiteX135-10101" fmla="*/ 6065933 w 6128435"/>
              <a:gd name="connsiteY135-10102" fmla="*/ 5443002 h 6858000"/>
              <a:gd name="connsiteX136-10103" fmla="*/ 6068640 w 6128435"/>
              <a:gd name="connsiteY136-10104" fmla="*/ 5474503 h 6858000"/>
              <a:gd name="connsiteX137-10105" fmla="*/ 6080922 w 6128435"/>
              <a:gd name="connsiteY137-10106" fmla="*/ 5561070 h 6858000"/>
              <a:gd name="connsiteX138-10107" fmla="*/ 6096949 w 6128435"/>
              <a:gd name="connsiteY138-10108" fmla="*/ 5648179 h 6858000"/>
              <a:gd name="connsiteX139-10109" fmla="*/ 6125703 w 6128435"/>
              <a:gd name="connsiteY139-10110" fmla="*/ 5692894 h 6858000"/>
              <a:gd name="connsiteX140-10111" fmla="*/ 6126670 w 6128435"/>
              <a:gd name="connsiteY140-10112" fmla="*/ 5697882 h 6858000"/>
              <a:gd name="connsiteX141-10113" fmla="*/ 6124061 w 6128435"/>
              <a:gd name="connsiteY141-10114" fmla="*/ 5710294 h 6858000"/>
              <a:gd name="connsiteX142-10115" fmla="*/ 6122213 w 6128435"/>
              <a:gd name="connsiteY142-10116" fmla="*/ 5714762 h 6858000"/>
              <a:gd name="connsiteX143-10117" fmla="*/ 6121353 w 6128435"/>
              <a:gd name="connsiteY143-10118" fmla="*/ 5721725 h 6858000"/>
              <a:gd name="connsiteX144-10119" fmla="*/ 6121607 w 6128435"/>
              <a:gd name="connsiteY144-10120" fmla="*/ 5721959 h 6858000"/>
              <a:gd name="connsiteX145-10121" fmla="*/ 6120262 w 6128435"/>
              <a:gd name="connsiteY145-10122" fmla="*/ 5728358 h 6858000"/>
              <a:gd name="connsiteX146-10123" fmla="*/ 6110194 w 6128435"/>
              <a:gd name="connsiteY146-10124" fmla="*/ 5758853 h 6858000"/>
              <a:gd name="connsiteX147-10125" fmla="*/ 6127519 w 6128435"/>
              <a:gd name="connsiteY147-10126" fmla="*/ 5865775 h 6858000"/>
              <a:gd name="connsiteX148-10127" fmla="*/ 6128435 w 6128435"/>
              <a:gd name="connsiteY148-10128" fmla="*/ 5870164 h 6858000"/>
              <a:gd name="connsiteX149-10129" fmla="*/ 6119217 w 6128435"/>
              <a:gd name="connsiteY149-10130" fmla="*/ 5888542 h 6858000"/>
              <a:gd name="connsiteX150-10131" fmla="*/ 6115966 w 6128435"/>
              <a:gd name="connsiteY150-10132" fmla="*/ 5898387 h 6858000"/>
              <a:gd name="connsiteX151-10133" fmla="*/ 6111924 w 6128435"/>
              <a:gd name="connsiteY151-10134" fmla="*/ 5900444 h 6858000"/>
              <a:gd name="connsiteX152-10135" fmla="*/ 6108716 w 6128435"/>
              <a:gd name="connsiteY152-10136" fmla="*/ 5915345 h 6858000"/>
              <a:gd name="connsiteX153-10137" fmla="*/ 6109524 w 6128435"/>
              <a:gd name="connsiteY153-10138" fmla="*/ 5917328 h 6858000"/>
              <a:gd name="connsiteX154-10139" fmla="*/ 6102493 w 6128435"/>
              <a:gd name="connsiteY154-10140" fmla="*/ 5928602 h 6858000"/>
              <a:gd name="connsiteX155-10141" fmla="*/ 6056863 w 6128435"/>
              <a:gd name="connsiteY155-10142" fmla="*/ 6000643 h 6858000"/>
              <a:gd name="connsiteX156-10143" fmla="*/ 6045436 w 6128435"/>
              <a:gd name="connsiteY156-10144" fmla="*/ 6124480 h 6858000"/>
              <a:gd name="connsiteX157-10145" fmla="*/ 6030489 w 6128435"/>
              <a:gd name="connsiteY157-10146" fmla="*/ 6317666 h 6858000"/>
              <a:gd name="connsiteX158-10147" fmla="*/ 6007492 w 6128435"/>
              <a:gd name="connsiteY158-10148" fmla="*/ 6440818 h 6858000"/>
              <a:gd name="connsiteX159-10149" fmla="*/ 6009467 w 6128435"/>
              <a:gd name="connsiteY159-10150" fmla="*/ 6487076 h 6858000"/>
              <a:gd name="connsiteX160-10151" fmla="*/ 5995064 w 6128435"/>
              <a:gd name="connsiteY160-10152" fmla="*/ 6540791 h 6858000"/>
              <a:gd name="connsiteX161-10153" fmla="*/ 5996309 w 6128435"/>
              <a:gd name="connsiteY161-10154" fmla="*/ 6543961 h 6858000"/>
              <a:gd name="connsiteX162-10155" fmla="*/ 5996048 w 6128435"/>
              <a:gd name="connsiteY162-10156" fmla="*/ 6555444 h 6858000"/>
              <a:gd name="connsiteX163-10157" fmla="*/ 6002524 w 6128435"/>
              <a:gd name="connsiteY163-10158" fmla="*/ 6560188 h 6858000"/>
              <a:gd name="connsiteX164-10159" fmla="*/ 6006823 w 6128435"/>
              <a:gd name="connsiteY164-10160" fmla="*/ 6578546 h 6858000"/>
              <a:gd name="connsiteX165-10161" fmla="*/ 6004510 w 6128435"/>
              <a:gd name="connsiteY165-10162" fmla="*/ 6599256 h 6858000"/>
              <a:gd name="connsiteX166-10163" fmla="*/ 5986207 w 6128435"/>
              <a:gd name="connsiteY166-10164" fmla="*/ 6695855 h 6858000"/>
              <a:gd name="connsiteX167-10165" fmla="*/ 5979428 w 6128435"/>
              <a:gd name="connsiteY167-10166" fmla="*/ 6754678 h 6858000"/>
              <a:gd name="connsiteX168-10167" fmla="*/ 5983398 w 6128435"/>
              <a:gd name="connsiteY168-10168" fmla="*/ 6778641 h 6858000"/>
              <a:gd name="connsiteX169-10169" fmla="*/ 5984543 w 6128435"/>
              <a:gd name="connsiteY169-10170" fmla="*/ 6811016 h 6858000"/>
              <a:gd name="connsiteX170-10171" fmla="*/ 5981802 w 6128435"/>
              <a:gd name="connsiteY170-10172" fmla="*/ 6838578 h 6858000"/>
              <a:gd name="connsiteX171-10173" fmla="*/ 5979671 w 6128435"/>
              <a:gd name="connsiteY171-10174" fmla="*/ 6858000 h 6858000"/>
              <a:gd name="connsiteX172-10175" fmla="*/ 0 w 6128435"/>
              <a:gd name="connsiteY172-10176" fmla="*/ 6858000 h 6858000"/>
              <a:gd name="connsiteX173-10177" fmla="*/ 0 w 6128435"/>
              <a:gd name="connsiteY173-10178" fmla="*/ 0 h 6858000"/>
              <a:gd name="connsiteX0-10179" fmla="*/ 0 w 6128435"/>
              <a:gd name="connsiteY0-10180" fmla="*/ 0 h 6858000"/>
              <a:gd name="connsiteX1-10181" fmla="*/ 4965888 w 6128435"/>
              <a:gd name="connsiteY1-10182" fmla="*/ 0 h 6858000"/>
              <a:gd name="connsiteX2-10183" fmla="*/ 4967767 w 6128435"/>
              <a:gd name="connsiteY2-10184" fmla="*/ 7930 h 6858000"/>
              <a:gd name="connsiteX3-10185" fmla="*/ 4979444 w 6128435"/>
              <a:gd name="connsiteY3-10186" fmla="*/ 43921 h 6858000"/>
              <a:gd name="connsiteX4-10187" fmla="*/ 5021173 w 6128435"/>
              <a:gd name="connsiteY4-10188" fmla="*/ 123738 h 6858000"/>
              <a:gd name="connsiteX5-10189" fmla="*/ 5075458 w 6128435"/>
              <a:gd name="connsiteY5-10190" fmla="*/ 264355 h 6858000"/>
              <a:gd name="connsiteX6-10191" fmla="*/ 5081175 w 6128435"/>
              <a:gd name="connsiteY6-10192" fmla="*/ 277448 h 6858000"/>
              <a:gd name="connsiteX7-10193" fmla="*/ 5097011 w 6128435"/>
              <a:gd name="connsiteY7-10194" fmla="*/ 355616 h 6858000"/>
              <a:gd name="connsiteX8-10195" fmla="*/ 5130982 w 6128435"/>
              <a:gd name="connsiteY8-10196" fmla="*/ 412030 h 6858000"/>
              <a:gd name="connsiteX9-10197" fmla="*/ 5153000 w 6128435"/>
              <a:gd name="connsiteY9-10198" fmla="*/ 507134 h 6858000"/>
              <a:gd name="connsiteX10-10199" fmla="*/ 5171282 w 6128435"/>
              <a:gd name="connsiteY10-10200" fmla="*/ 602071 h 6858000"/>
              <a:gd name="connsiteX11-10201" fmla="*/ 5176196 w 6128435"/>
              <a:gd name="connsiteY11-10202" fmla="*/ 636822 h 6858000"/>
              <a:gd name="connsiteX12-10203" fmla="*/ 5201957 w 6128435"/>
              <a:gd name="connsiteY12-10204" fmla="*/ 736835 h 6858000"/>
              <a:gd name="connsiteX13-10205" fmla="*/ 5185452 w 6128435"/>
              <a:gd name="connsiteY13-10206" fmla="*/ 745392 h 6858000"/>
              <a:gd name="connsiteX14-10207" fmla="*/ 5189051 w 6128435"/>
              <a:gd name="connsiteY14-10208" fmla="*/ 782518 h 6858000"/>
              <a:gd name="connsiteX15-10209" fmla="*/ 5210428 w 6128435"/>
              <a:gd name="connsiteY15-10210" fmla="*/ 815772 h 6858000"/>
              <a:gd name="connsiteX16-10211" fmla="*/ 5221088 w 6128435"/>
              <a:gd name="connsiteY16-10212" fmla="*/ 860193 h 6858000"/>
              <a:gd name="connsiteX17-10213" fmla="*/ 5227653 w 6128435"/>
              <a:gd name="connsiteY17-10214" fmla="*/ 886709 h 6858000"/>
              <a:gd name="connsiteX18-10215" fmla="*/ 5230806 w 6128435"/>
              <a:gd name="connsiteY18-10216" fmla="*/ 961354 h 6858000"/>
              <a:gd name="connsiteX19-10217" fmla="*/ 5201018 w 6128435"/>
              <a:gd name="connsiteY19-10218" fmla="*/ 1095027 h 6858000"/>
              <a:gd name="connsiteX20-10219" fmla="*/ 5202153 w 6128435"/>
              <a:gd name="connsiteY20-10220" fmla="*/ 1133224 h 6858000"/>
              <a:gd name="connsiteX21-10221" fmla="*/ 5207370 w 6128435"/>
              <a:gd name="connsiteY21-10222" fmla="*/ 1138097 h 6858000"/>
              <a:gd name="connsiteX22-10223" fmla="*/ 5189234 w 6128435"/>
              <a:gd name="connsiteY22-10224" fmla="*/ 1193495 h 6858000"/>
              <a:gd name="connsiteX23-10225" fmla="*/ 5202769 w 6128435"/>
              <a:gd name="connsiteY23-10226" fmla="*/ 1269450 h 6858000"/>
              <a:gd name="connsiteX24-10227" fmla="*/ 5225968 w 6128435"/>
              <a:gd name="connsiteY24-10228" fmla="*/ 1357994 h 6858000"/>
              <a:gd name="connsiteX25-10229" fmla="*/ 5233819 w 6128435"/>
              <a:gd name="connsiteY25-10230" fmla="*/ 1380922 h 6858000"/>
              <a:gd name="connsiteX26-10231" fmla="*/ 5237226 w 6128435"/>
              <a:gd name="connsiteY26-10232" fmla="*/ 1441327 h 6858000"/>
              <a:gd name="connsiteX27-10233" fmla="*/ 5244434 w 6128435"/>
              <a:gd name="connsiteY27-10234" fmla="*/ 1580810 h 6858000"/>
              <a:gd name="connsiteX28-10235" fmla="*/ 5251453 w 6128435"/>
              <a:gd name="connsiteY28-10236" fmla="*/ 1583934 h 6858000"/>
              <a:gd name="connsiteX29-10237" fmla="*/ 5253136 w 6128435"/>
              <a:gd name="connsiteY29-10238" fmla="*/ 1595457 h 6858000"/>
              <a:gd name="connsiteX30-10239" fmla="*/ 5254863 w 6128435"/>
              <a:gd name="connsiteY30-10240" fmla="*/ 1598311 h 6858000"/>
              <a:gd name="connsiteX31-10241" fmla="*/ 5263491 w 6128435"/>
              <a:gd name="connsiteY31-10242" fmla="*/ 1642938 h 6858000"/>
              <a:gd name="connsiteX32-10243" fmla="*/ 5261314 w 6128435"/>
              <a:gd name="connsiteY32-10244" fmla="*/ 1689177 h 6858000"/>
              <a:gd name="connsiteX33-10245" fmla="*/ 5259788 w 6128435"/>
              <a:gd name="connsiteY33-10246" fmla="*/ 1768516 h 6858000"/>
              <a:gd name="connsiteX34-10247" fmla="*/ 5272526 w 6128435"/>
              <a:gd name="connsiteY34-10248" fmla="*/ 1936940 h 6858000"/>
              <a:gd name="connsiteX35-10249" fmla="*/ 5252592 w 6128435"/>
              <a:gd name="connsiteY35-10250" fmla="*/ 2092210 h 6858000"/>
              <a:gd name="connsiteX36-10251" fmla="*/ 5264303 w 6128435"/>
              <a:gd name="connsiteY36-10252" fmla="*/ 2225157 h 6858000"/>
              <a:gd name="connsiteX37-10253" fmla="*/ 5254949 w 6128435"/>
              <a:gd name="connsiteY37-10254" fmla="*/ 2236160 h 6858000"/>
              <a:gd name="connsiteX38-10255" fmla="*/ 5250104 w 6128435"/>
              <a:gd name="connsiteY38-10256" fmla="*/ 2249166 h 6858000"/>
              <a:gd name="connsiteX39-10257" fmla="*/ 5251214 w 6128435"/>
              <a:gd name="connsiteY39-10258" fmla="*/ 2250944 h 6858000"/>
              <a:gd name="connsiteX40-10259" fmla="*/ 5250644 w 6128435"/>
              <a:gd name="connsiteY40-10260" fmla="*/ 2266619 h 6858000"/>
              <a:gd name="connsiteX41-10261" fmla="*/ 5247111 w 6128435"/>
              <a:gd name="connsiteY41-10262" fmla="*/ 2269679 h 6858000"/>
              <a:gd name="connsiteX42-10263" fmla="*/ 5245653 w 6128435"/>
              <a:gd name="connsiteY42-10264" fmla="*/ 2280317 h 6858000"/>
              <a:gd name="connsiteX43-10265" fmla="*/ 5239901 w 6128435"/>
              <a:gd name="connsiteY43-10266" fmla="*/ 2300961 h 6858000"/>
              <a:gd name="connsiteX44-10267" fmla="*/ 5293877 w 6128435"/>
              <a:gd name="connsiteY44-10268" fmla="*/ 2368649 h 6858000"/>
              <a:gd name="connsiteX45-10269" fmla="*/ 5148653 w 6128435"/>
              <a:gd name="connsiteY45-10270" fmla="*/ 2460132 h 6858000"/>
              <a:gd name="connsiteX46-10271" fmla="*/ 5192511 w 6128435"/>
              <a:gd name="connsiteY46-10272" fmla="*/ 2549199 h 6858000"/>
              <a:gd name="connsiteX47-10273" fmla="*/ 5307538 w 6128435"/>
              <a:gd name="connsiteY47-10274" fmla="*/ 2514685 h 6858000"/>
              <a:gd name="connsiteX48-10275" fmla="*/ 5337604 w 6128435"/>
              <a:gd name="connsiteY48-10276" fmla="*/ 2597632 h 6858000"/>
              <a:gd name="connsiteX49-10277" fmla="*/ 5407503 w 6128435"/>
              <a:gd name="connsiteY49-10278" fmla="*/ 2786290 h 6858000"/>
              <a:gd name="connsiteX50-10279" fmla="*/ 5407356 w 6128435"/>
              <a:gd name="connsiteY50-10280" fmla="*/ 2787545 h 6858000"/>
              <a:gd name="connsiteX51-10281" fmla="*/ 5411130 w 6128435"/>
              <a:gd name="connsiteY51-10282" fmla="*/ 2788640 h 6858000"/>
              <a:gd name="connsiteX52-10283" fmla="*/ 5416439 w 6128435"/>
              <a:gd name="connsiteY52-10284" fmla="*/ 2805666 h 6858000"/>
              <a:gd name="connsiteX53-10285" fmla="*/ 5416589 w 6128435"/>
              <a:gd name="connsiteY53-10286" fmla="*/ 2810822 h 6858000"/>
              <a:gd name="connsiteX54-10287" fmla="*/ 5418542 w 6128435"/>
              <a:gd name="connsiteY54-10288" fmla="*/ 2817745 h 6858000"/>
              <a:gd name="connsiteX55-10289" fmla="*/ 5418847 w 6128435"/>
              <a:gd name="connsiteY55-10290" fmla="*/ 2817825 h 6858000"/>
              <a:gd name="connsiteX56-10291" fmla="*/ 5423364 w 6128435"/>
              <a:gd name="connsiteY56-10292" fmla="*/ 2858292 h 6858000"/>
              <a:gd name="connsiteX57-10293" fmla="*/ 5479298 w 6128435"/>
              <a:gd name="connsiteY57-10294" fmla="*/ 2947791 h 6858000"/>
              <a:gd name="connsiteX58-10295" fmla="*/ 5481770 w 6128435"/>
              <a:gd name="connsiteY58-10296" fmla="*/ 2951352 h 6858000"/>
              <a:gd name="connsiteX59-10297" fmla="*/ 5481013 w 6128435"/>
              <a:gd name="connsiteY59-10298" fmla="*/ 2973461 h 6858000"/>
              <a:gd name="connsiteX60-10299" fmla="*/ 5482045 w 6128435"/>
              <a:gd name="connsiteY60-10300" fmla="*/ 2984371 h 6858000"/>
              <a:gd name="connsiteX61-10301" fmla="*/ 5479405 w 6128435"/>
              <a:gd name="connsiteY61-10302" fmla="*/ 2988507 h 6858000"/>
              <a:gd name="connsiteX62-10303" fmla="*/ 5482415 w 6128435"/>
              <a:gd name="connsiteY62-10304" fmla="*/ 3004079 h 6858000"/>
              <a:gd name="connsiteX63-10305" fmla="*/ 5483865 w 6128435"/>
              <a:gd name="connsiteY63-10306" fmla="*/ 3005467 h 6858000"/>
              <a:gd name="connsiteX64-10307" fmla="*/ 5482236 w 6128435"/>
              <a:gd name="connsiteY64-10308" fmla="*/ 3019791 h 6858000"/>
              <a:gd name="connsiteX65-10309" fmla="*/ 5475895 w 6128435"/>
              <a:gd name="connsiteY65-10310" fmla="*/ 3033578 h 6858000"/>
              <a:gd name="connsiteX66-10311" fmla="*/ 5477595 w 6128435"/>
              <a:gd name="connsiteY66-10312" fmla="*/ 3250534 h 6858000"/>
              <a:gd name="connsiteX67-10313" fmla="*/ 5532836 w 6128435"/>
              <a:gd name="connsiteY67-10314" fmla="*/ 3353840 h 6858000"/>
              <a:gd name="connsiteX68-10315" fmla="*/ 5561229 w 6128435"/>
              <a:gd name="connsiteY68-10316" fmla="*/ 3395784 h 6858000"/>
              <a:gd name="connsiteX69-10317" fmla="*/ 5589758 w 6128435"/>
              <a:gd name="connsiteY69-10318" fmla="*/ 3506453 h 6858000"/>
              <a:gd name="connsiteX70-10319" fmla="*/ 5596144 w 6128435"/>
              <a:gd name="connsiteY70-10320" fmla="*/ 3534624 h 6858000"/>
              <a:gd name="connsiteX71-10321" fmla="*/ 5597750 w 6128435"/>
              <a:gd name="connsiteY71-10322" fmla="*/ 3534129 h 6858000"/>
              <a:gd name="connsiteX72-10323" fmla="*/ 5599700 w 6128435"/>
              <a:gd name="connsiteY72-10324" fmla="*/ 3547221 h 6858000"/>
              <a:gd name="connsiteX73-10325" fmla="*/ 5615031 w 6128435"/>
              <a:gd name="connsiteY73-10326" fmla="*/ 3557482 h 6858000"/>
              <a:gd name="connsiteX74-10327" fmla="*/ 5618377 w 6128435"/>
              <a:gd name="connsiteY74-10328" fmla="*/ 3588431 h 6858000"/>
              <a:gd name="connsiteX75-10329" fmla="*/ 5612155 w 6128435"/>
              <a:gd name="connsiteY75-10330" fmla="*/ 3589869 h 6858000"/>
              <a:gd name="connsiteX76-10331" fmla="*/ 5620843 w 6128435"/>
              <a:gd name="connsiteY76-10332" fmla="*/ 3606745 h 6858000"/>
              <a:gd name="connsiteX77-10333" fmla="*/ 5655472 w 6128435"/>
              <a:gd name="connsiteY77-10334" fmla="*/ 3678877 h 6858000"/>
              <a:gd name="connsiteX78-10335" fmla="*/ 5680448 w 6128435"/>
              <a:gd name="connsiteY78-10336" fmla="*/ 3717760 h 6858000"/>
              <a:gd name="connsiteX79-10337" fmla="*/ 5683015 w 6128435"/>
              <a:gd name="connsiteY79-10338" fmla="*/ 3762025 h 6858000"/>
              <a:gd name="connsiteX80-10339" fmla="*/ 5696643 w 6128435"/>
              <a:gd name="connsiteY80-10340" fmla="*/ 3773888 h 6858000"/>
              <a:gd name="connsiteX81-10341" fmla="*/ 5699203 w 6128435"/>
              <a:gd name="connsiteY81-10342" fmla="*/ 3775823 h 6858000"/>
              <a:gd name="connsiteX82-10343" fmla="*/ 5704824 w 6128435"/>
              <a:gd name="connsiteY82-10344" fmla="*/ 3785966 h 6858000"/>
              <a:gd name="connsiteX83-10345" fmla="*/ 5712204 w 6128435"/>
              <a:gd name="connsiteY83-10346" fmla="*/ 3785830 h 6858000"/>
              <a:gd name="connsiteX84-10347" fmla="*/ 5724816 w 6128435"/>
              <a:gd name="connsiteY84-10348" fmla="*/ 3798949 h 6858000"/>
              <a:gd name="connsiteX85-10349" fmla="*/ 5733539 w 6128435"/>
              <a:gd name="connsiteY85-10350" fmla="*/ 3818457 h 6858000"/>
              <a:gd name="connsiteX86-10351" fmla="*/ 5768491 w 6128435"/>
              <a:gd name="connsiteY86-10352" fmla="*/ 3914399 h 6858000"/>
              <a:gd name="connsiteX87-10353" fmla="*/ 5793123 w 6128435"/>
              <a:gd name="connsiteY87-10354" fmla="*/ 3969952 h 6858000"/>
              <a:gd name="connsiteX88-10355" fmla="*/ 5808321 w 6128435"/>
              <a:gd name="connsiteY88-10356" fmla="*/ 3988153 h 6858000"/>
              <a:gd name="connsiteX89-10357" fmla="*/ 5825621 w 6128435"/>
              <a:gd name="connsiteY89-10358" fmla="*/ 4015525 h 6858000"/>
              <a:gd name="connsiteX90-10359" fmla="*/ 5860672 w 6128435"/>
              <a:gd name="connsiteY90-10360" fmla="*/ 4061579 h 6858000"/>
              <a:gd name="connsiteX91-10361" fmla="*/ 5872173 w 6128435"/>
              <a:gd name="connsiteY91-10362" fmla="*/ 4088497 h 6858000"/>
              <a:gd name="connsiteX92-10363" fmla="*/ 5883705 w 6128435"/>
              <a:gd name="connsiteY92-10364" fmla="*/ 4101899 h 6858000"/>
              <a:gd name="connsiteX93-10365" fmla="*/ 5885314 w 6128435"/>
              <a:gd name="connsiteY93-10366" fmla="*/ 4108387 h 6858000"/>
              <a:gd name="connsiteX94-10367" fmla="*/ 5894095 w 6128435"/>
              <a:gd name="connsiteY94-10368" fmla="*/ 4128857 h 6858000"/>
              <a:gd name="connsiteX95-10369" fmla="*/ 5898339 w 6128435"/>
              <a:gd name="connsiteY95-10370" fmla="*/ 4140800 h 6858000"/>
              <a:gd name="connsiteX96-10371" fmla="*/ 5899734 w 6128435"/>
              <a:gd name="connsiteY96-10372" fmla="*/ 4145632 h 6858000"/>
              <a:gd name="connsiteX97-10373" fmla="*/ 5897098 w 6128435"/>
              <a:gd name="connsiteY97-10374" fmla="*/ 4157819 h 6858000"/>
              <a:gd name="connsiteX98-10375" fmla="*/ 5903513 w 6128435"/>
              <a:gd name="connsiteY98-10376" fmla="*/ 4187661 h 6858000"/>
              <a:gd name="connsiteX99-10377" fmla="*/ 5917114 w 6128435"/>
              <a:gd name="connsiteY99-10378" fmla="*/ 4213096 h 6858000"/>
              <a:gd name="connsiteX100-10379" fmla="*/ 5921153 w 6128435"/>
              <a:gd name="connsiteY100-10380" fmla="*/ 4236222 h 6858000"/>
              <a:gd name="connsiteX101-10381" fmla="*/ 5924233 w 6128435"/>
              <a:gd name="connsiteY101-10382" fmla="*/ 4242060 h 6858000"/>
              <a:gd name="connsiteX102-10383" fmla="*/ 5928910 w 6128435"/>
              <a:gd name="connsiteY102-10384" fmla="*/ 4300973 h 6858000"/>
              <a:gd name="connsiteX103-10385" fmla="*/ 5939320 w 6128435"/>
              <a:gd name="connsiteY103-10386" fmla="*/ 4340435 h 6858000"/>
              <a:gd name="connsiteX104-10387" fmla="*/ 5946705 w 6128435"/>
              <a:gd name="connsiteY104-10388" fmla="*/ 4428051 h 6858000"/>
              <a:gd name="connsiteX105-10389" fmla="*/ 5949261 w 6128435"/>
              <a:gd name="connsiteY105-10390" fmla="*/ 4449185 h 6858000"/>
              <a:gd name="connsiteX106-10391" fmla="*/ 5957504 w 6128435"/>
              <a:gd name="connsiteY106-10392" fmla="*/ 4465911 h 6858000"/>
              <a:gd name="connsiteX107-10393" fmla="*/ 5964689 w 6128435"/>
              <a:gd name="connsiteY107-10394" fmla="*/ 4468532 h 6858000"/>
              <a:gd name="connsiteX108-10395" fmla="*/ 5967062 w 6128435"/>
              <a:gd name="connsiteY108-10396" fmla="*/ 4479923 h 6858000"/>
              <a:gd name="connsiteX109-10397" fmla="*/ 5968960 w 6128435"/>
              <a:gd name="connsiteY109-10398" fmla="*/ 4482655 h 6858000"/>
              <a:gd name="connsiteX110-10399" fmla="*/ 5978567 w 6128435"/>
              <a:gd name="connsiteY110-10400" fmla="*/ 4498605 h 6858000"/>
              <a:gd name="connsiteX111-10401" fmla="*/ 5980106 w 6128435"/>
              <a:gd name="connsiteY111-10402" fmla="*/ 4585087 h 6858000"/>
              <a:gd name="connsiteX112-10403" fmla="*/ 5998138 w 6128435"/>
              <a:gd name="connsiteY112-10404" fmla="*/ 4697518 h 6858000"/>
              <a:gd name="connsiteX113-10405" fmla="*/ 6013516 w 6128435"/>
              <a:gd name="connsiteY113-10406" fmla="*/ 4786619 h 6858000"/>
              <a:gd name="connsiteX114-10407" fmla="*/ 6025404 w 6128435"/>
              <a:gd name="connsiteY114-10408" fmla="*/ 4858148 h 6858000"/>
              <a:gd name="connsiteX115-10409" fmla="*/ 6007749 w 6128435"/>
              <a:gd name="connsiteY115-10410" fmla="*/ 4964715 h 6858000"/>
              <a:gd name="connsiteX116-10411" fmla="*/ 6005269 w 6128435"/>
              <a:gd name="connsiteY116-10412" fmla="*/ 5150567 h 6858000"/>
              <a:gd name="connsiteX117-10413" fmla="*/ 6001127 w 6128435"/>
              <a:gd name="connsiteY117-10414" fmla="*/ 5164609 h 6858000"/>
              <a:gd name="connsiteX118-10415" fmla="*/ 5996647 w 6128435"/>
              <a:gd name="connsiteY118-10416" fmla="*/ 5185640 h 6858000"/>
              <a:gd name="connsiteX119-10417" fmla="*/ 5998514 w 6128435"/>
              <a:gd name="connsiteY119-10418" fmla="*/ 5189673 h 6858000"/>
              <a:gd name="connsiteX120-10419" fmla="*/ 5995970 w 6128435"/>
              <a:gd name="connsiteY120-10420" fmla="*/ 5221547 h 6858000"/>
              <a:gd name="connsiteX121-10421" fmla="*/ 5997218 w 6128435"/>
              <a:gd name="connsiteY121-10422" fmla="*/ 5222031 h 6858000"/>
              <a:gd name="connsiteX122-10423" fmla="*/ 6002116 w 6128435"/>
              <a:gd name="connsiteY122-10424" fmla="*/ 5231223 h 6858000"/>
              <a:gd name="connsiteX123-10425" fmla="*/ 6008541 w 6128435"/>
              <a:gd name="connsiteY123-10426" fmla="*/ 5248680 h 6858000"/>
              <a:gd name="connsiteX124-10427" fmla="*/ 6039260 w 6128435"/>
              <a:gd name="connsiteY124-10428" fmla="*/ 5289518 h 6858000"/>
              <a:gd name="connsiteX125-10429" fmla="*/ 6036748 w 6128435"/>
              <a:gd name="connsiteY125-10430" fmla="*/ 5322752 h 6858000"/>
              <a:gd name="connsiteX126-10431" fmla="*/ 6036943 w 6128435"/>
              <a:gd name="connsiteY126-10432" fmla="*/ 5329480 h 6858000"/>
              <a:gd name="connsiteX127-10433" fmla="*/ 6037236 w 6128435"/>
              <a:gd name="connsiteY127-10434" fmla="*/ 5329634 h 6858000"/>
              <a:gd name="connsiteX128-10435" fmla="*/ 6038019 w 6128435"/>
              <a:gd name="connsiteY128-10436" fmla="*/ 5336764 h 6858000"/>
              <a:gd name="connsiteX129-10437" fmla="*/ 6037298 w 6128435"/>
              <a:gd name="connsiteY129-10438" fmla="*/ 5341753 h 6858000"/>
              <a:gd name="connsiteX130-10439" fmla="*/ 6037677 w 6128435"/>
              <a:gd name="connsiteY130-10440" fmla="*/ 5354807 h 6858000"/>
              <a:gd name="connsiteX131-10441" fmla="*/ 6039728 w 6128435"/>
              <a:gd name="connsiteY131-10442" fmla="*/ 5359416 h 6858000"/>
              <a:gd name="connsiteX132-10443" fmla="*/ 6043311 w 6128435"/>
              <a:gd name="connsiteY132-10444" fmla="*/ 5361407 h 6858000"/>
              <a:gd name="connsiteX133-10445" fmla="*/ 6042954 w 6128435"/>
              <a:gd name="connsiteY133-10446" fmla="*/ 5362576 h 6858000"/>
              <a:gd name="connsiteX134-10447" fmla="*/ 6053435 w 6128435"/>
              <a:gd name="connsiteY134-10448" fmla="*/ 5387547 h 6858000"/>
              <a:gd name="connsiteX135-10449" fmla="*/ 6065933 w 6128435"/>
              <a:gd name="connsiteY135-10450" fmla="*/ 5443002 h 6858000"/>
              <a:gd name="connsiteX136-10451" fmla="*/ 6068640 w 6128435"/>
              <a:gd name="connsiteY136-10452" fmla="*/ 5474503 h 6858000"/>
              <a:gd name="connsiteX137-10453" fmla="*/ 6080922 w 6128435"/>
              <a:gd name="connsiteY137-10454" fmla="*/ 5561070 h 6858000"/>
              <a:gd name="connsiteX138-10455" fmla="*/ 6096949 w 6128435"/>
              <a:gd name="connsiteY138-10456" fmla="*/ 5648179 h 6858000"/>
              <a:gd name="connsiteX139-10457" fmla="*/ 6125703 w 6128435"/>
              <a:gd name="connsiteY139-10458" fmla="*/ 5692894 h 6858000"/>
              <a:gd name="connsiteX140-10459" fmla="*/ 6126670 w 6128435"/>
              <a:gd name="connsiteY140-10460" fmla="*/ 5697882 h 6858000"/>
              <a:gd name="connsiteX141-10461" fmla="*/ 6124061 w 6128435"/>
              <a:gd name="connsiteY141-10462" fmla="*/ 5710294 h 6858000"/>
              <a:gd name="connsiteX142-10463" fmla="*/ 6122213 w 6128435"/>
              <a:gd name="connsiteY142-10464" fmla="*/ 5714762 h 6858000"/>
              <a:gd name="connsiteX143-10465" fmla="*/ 6121353 w 6128435"/>
              <a:gd name="connsiteY143-10466" fmla="*/ 5721725 h 6858000"/>
              <a:gd name="connsiteX144-10467" fmla="*/ 6121607 w 6128435"/>
              <a:gd name="connsiteY144-10468" fmla="*/ 5721959 h 6858000"/>
              <a:gd name="connsiteX145-10469" fmla="*/ 6120262 w 6128435"/>
              <a:gd name="connsiteY145-10470" fmla="*/ 5728358 h 6858000"/>
              <a:gd name="connsiteX146-10471" fmla="*/ 6110194 w 6128435"/>
              <a:gd name="connsiteY146-10472" fmla="*/ 5758853 h 6858000"/>
              <a:gd name="connsiteX147-10473" fmla="*/ 6127519 w 6128435"/>
              <a:gd name="connsiteY147-10474" fmla="*/ 5865775 h 6858000"/>
              <a:gd name="connsiteX148-10475" fmla="*/ 6128435 w 6128435"/>
              <a:gd name="connsiteY148-10476" fmla="*/ 5870164 h 6858000"/>
              <a:gd name="connsiteX149-10477" fmla="*/ 6119217 w 6128435"/>
              <a:gd name="connsiteY149-10478" fmla="*/ 5888542 h 6858000"/>
              <a:gd name="connsiteX150-10479" fmla="*/ 6115966 w 6128435"/>
              <a:gd name="connsiteY150-10480" fmla="*/ 5898387 h 6858000"/>
              <a:gd name="connsiteX151-10481" fmla="*/ 6111924 w 6128435"/>
              <a:gd name="connsiteY151-10482" fmla="*/ 5900444 h 6858000"/>
              <a:gd name="connsiteX152-10483" fmla="*/ 6108716 w 6128435"/>
              <a:gd name="connsiteY152-10484" fmla="*/ 5915345 h 6858000"/>
              <a:gd name="connsiteX153-10485" fmla="*/ 6109524 w 6128435"/>
              <a:gd name="connsiteY153-10486" fmla="*/ 5917328 h 6858000"/>
              <a:gd name="connsiteX154-10487" fmla="*/ 6102493 w 6128435"/>
              <a:gd name="connsiteY154-10488" fmla="*/ 5928602 h 6858000"/>
              <a:gd name="connsiteX155-10489" fmla="*/ 6056863 w 6128435"/>
              <a:gd name="connsiteY155-10490" fmla="*/ 6000643 h 6858000"/>
              <a:gd name="connsiteX156-10491" fmla="*/ 6045436 w 6128435"/>
              <a:gd name="connsiteY156-10492" fmla="*/ 6124480 h 6858000"/>
              <a:gd name="connsiteX157-10493" fmla="*/ 6030489 w 6128435"/>
              <a:gd name="connsiteY157-10494" fmla="*/ 6317666 h 6858000"/>
              <a:gd name="connsiteX158-10495" fmla="*/ 6007492 w 6128435"/>
              <a:gd name="connsiteY158-10496" fmla="*/ 6440818 h 6858000"/>
              <a:gd name="connsiteX159-10497" fmla="*/ 6009467 w 6128435"/>
              <a:gd name="connsiteY159-10498" fmla="*/ 6487076 h 6858000"/>
              <a:gd name="connsiteX160-10499" fmla="*/ 5995064 w 6128435"/>
              <a:gd name="connsiteY160-10500" fmla="*/ 6540791 h 6858000"/>
              <a:gd name="connsiteX161-10501" fmla="*/ 5996309 w 6128435"/>
              <a:gd name="connsiteY161-10502" fmla="*/ 6543961 h 6858000"/>
              <a:gd name="connsiteX162-10503" fmla="*/ 5996048 w 6128435"/>
              <a:gd name="connsiteY162-10504" fmla="*/ 6555444 h 6858000"/>
              <a:gd name="connsiteX163-10505" fmla="*/ 6002524 w 6128435"/>
              <a:gd name="connsiteY163-10506" fmla="*/ 6560188 h 6858000"/>
              <a:gd name="connsiteX164-10507" fmla="*/ 6006823 w 6128435"/>
              <a:gd name="connsiteY164-10508" fmla="*/ 6578546 h 6858000"/>
              <a:gd name="connsiteX165-10509" fmla="*/ 6004510 w 6128435"/>
              <a:gd name="connsiteY165-10510" fmla="*/ 6599256 h 6858000"/>
              <a:gd name="connsiteX166-10511" fmla="*/ 5986207 w 6128435"/>
              <a:gd name="connsiteY166-10512" fmla="*/ 6695855 h 6858000"/>
              <a:gd name="connsiteX167-10513" fmla="*/ 5979428 w 6128435"/>
              <a:gd name="connsiteY167-10514" fmla="*/ 6754678 h 6858000"/>
              <a:gd name="connsiteX168-10515" fmla="*/ 5983398 w 6128435"/>
              <a:gd name="connsiteY168-10516" fmla="*/ 6778641 h 6858000"/>
              <a:gd name="connsiteX169-10517" fmla="*/ 5984543 w 6128435"/>
              <a:gd name="connsiteY169-10518" fmla="*/ 6811016 h 6858000"/>
              <a:gd name="connsiteX170-10519" fmla="*/ 5981802 w 6128435"/>
              <a:gd name="connsiteY170-10520" fmla="*/ 6838578 h 6858000"/>
              <a:gd name="connsiteX171-10521" fmla="*/ 5979671 w 6128435"/>
              <a:gd name="connsiteY171-10522" fmla="*/ 6858000 h 6858000"/>
              <a:gd name="connsiteX172-10523" fmla="*/ 0 w 6128435"/>
              <a:gd name="connsiteY172-10524" fmla="*/ 6858000 h 6858000"/>
              <a:gd name="connsiteX173-10525" fmla="*/ 0 w 6128435"/>
              <a:gd name="connsiteY173-10526" fmla="*/ 0 h 6858000"/>
              <a:gd name="connsiteX0-10527" fmla="*/ 0 w 6128435"/>
              <a:gd name="connsiteY0-10528" fmla="*/ 0 h 6858000"/>
              <a:gd name="connsiteX1-10529" fmla="*/ 4965888 w 6128435"/>
              <a:gd name="connsiteY1-10530" fmla="*/ 0 h 6858000"/>
              <a:gd name="connsiteX2-10531" fmla="*/ 4967767 w 6128435"/>
              <a:gd name="connsiteY2-10532" fmla="*/ 7930 h 6858000"/>
              <a:gd name="connsiteX3-10533" fmla="*/ 4979444 w 6128435"/>
              <a:gd name="connsiteY3-10534" fmla="*/ 43921 h 6858000"/>
              <a:gd name="connsiteX4-10535" fmla="*/ 5021173 w 6128435"/>
              <a:gd name="connsiteY4-10536" fmla="*/ 123738 h 6858000"/>
              <a:gd name="connsiteX5-10537" fmla="*/ 5075458 w 6128435"/>
              <a:gd name="connsiteY5-10538" fmla="*/ 264355 h 6858000"/>
              <a:gd name="connsiteX6-10539" fmla="*/ 5081175 w 6128435"/>
              <a:gd name="connsiteY6-10540" fmla="*/ 277448 h 6858000"/>
              <a:gd name="connsiteX7-10541" fmla="*/ 5097011 w 6128435"/>
              <a:gd name="connsiteY7-10542" fmla="*/ 355616 h 6858000"/>
              <a:gd name="connsiteX8-10543" fmla="*/ 5130982 w 6128435"/>
              <a:gd name="connsiteY8-10544" fmla="*/ 412030 h 6858000"/>
              <a:gd name="connsiteX9-10545" fmla="*/ 5153000 w 6128435"/>
              <a:gd name="connsiteY9-10546" fmla="*/ 507134 h 6858000"/>
              <a:gd name="connsiteX10-10547" fmla="*/ 5171282 w 6128435"/>
              <a:gd name="connsiteY10-10548" fmla="*/ 602071 h 6858000"/>
              <a:gd name="connsiteX11-10549" fmla="*/ 5176196 w 6128435"/>
              <a:gd name="connsiteY11-10550" fmla="*/ 636822 h 6858000"/>
              <a:gd name="connsiteX12-10551" fmla="*/ 5201957 w 6128435"/>
              <a:gd name="connsiteY12-10552" fmla="*/ 736835 h 6858000"/>
              <a:gd name="connsiteX13-10553" fmla="*/ 5185452 w 6128435"/>
              <a:gd name="connsiteY13-10554" fmla="*/ 745392 h 6858000"/>
              <a:gd name="connsiteX14-10555" fmla="*/ 5189051 w 6128435"/>
              <a:gd name="connsiteY14-10556" fmla="*/ 782518 h 6858000"/>
              <a:gd name="connsiteX15-10557" fmla="*/ 5210428 w 6128435"/>
              <a:gd name="connsiteY15-10558" fmla="*/ 815772 h 6858000"/>
              <a:gd name="connsiteX16-10559" fmla="*/ 5221088 w 6128435"/>
              <a:gd name="connsiteY16-10560" fmla="*/ 860193 h 6858000"/>
              <a:gd name="connsiteX17-10561" fmla="*/ 5227653 w 6128435"/>
              <a:gd name="connsiteY17-10562" fmla="*/ 886709 h 6858000"/>
              <a:gd name="connsiteX18-10563" fmla="*/ 5230806 w 6128435"/>
              <a:gd name="connsiteY18-10564" fmla="*/ 961354 h 6858000"/>
              <a:gd name="connsiteX19-10565" fmla="*/ 5201018 w 6128435"/>
              <a:gd name="connsiteY19-10566" fmla="*/ 1095027 h 6858000"/>
              <a:gd name="connsiteX20-10567" fmla="*/ 5202153 w 6128435"/>
              <a:gd name="connsiteY20-10568" fmla="*/ 1133224 h 6858000"/>
              <a:gd name="connsiteX21-10569" fmla="*/ 5207370 w 6128435"/>
              <a:gd name="connsiteY21-10570" fmla="*/ 1138097 h 6858000"/>
              <a:gd name="connsiteX22-10571" fmla="*/ 5189234 w 6128435"/>
              <a:gd name="connsiteY22-10572" fmla="*/ 1193495 h 6858000"/>
              <a:gd name="connsiteX23-10573" fmla="*/ 5202769 w 6128435"/>
              <a:gd name="connsiteY23-10574" fmla="*/ 1269450 h 6858000"/>
              <a:gd name="connsiteX24-10575" fmla="*/ 5225968 w 6128435"/>
              <a:gd name="connsiteY24-10576" fmla="*/ 1357994 h 6858000"/>
              <a:gd name="connsiteX25-10577" fmla="*/ 5233819 w 6128435"/>
              <a:gd name="connsiteY25-10578" fmla="*/ 1380922 h 6858000"/>
              <a:gd name="connsiteX26-10579" fmla="*/ 5237226 w 6128435"/>
              <a:gd name="connsiteY26-10580" fmla="*/ 1441327 h 6858000"/>
              <a:gd name="connsiteX27-10581" fmla="*/ 5244434 w 6128435"/>
              <a:gd name="connsiteY27-10582" fmla="*/ 1580810 h 6858000"/>
              <a:gd name="connsiteX28-10583" fmla="*/ 5251453 w 6128435"/>
              <a:gd name="connsiteY28-10584" fmla="*/ 1583934 h 6858000"/>
              <a:gd name="connsiteX29-10585" fmla="*/ 5253136 w 6128435"/>
              <a:gd name="connsiteY29-10586" fmla="*/ 1595457 h 6858000"/>
              <a:gd name="connsiteX30-10587" fmla="*/ 5254863 w 6128435"/>
              <a:gd name="connsiteY30-10588" fmla="*/ 1598311 h 6858000"/>
              <a:gd name="connsiteX31-10589" fmla="*/ 5263491 w 6128435"/>
              <a:gd name="connsiteY31-10590" fmla="*/ 1642938 h 6858000"/>
              <a:gd name="connsiteX32-10591" fmla="*/ 5261314 w 6128435"/>
              <a:gd name="connsiteY32-10592" fmla="*/ 1689177 h 6858000"/>
              <a:gd name="connsiteX33-10593" fmla="*/ 5259788 w 6128435"/>
              <a:gd name="connsiteY33-10594" fmla="*/ 1768516 h 6858000"/>
              <a:gd name="connsiteX34-10595" fmla="*/ 5272526 w 6128435"/>
              <a:gd name="connsiteY34-10596" fmla="*/ 1936940 h 6858000"/>
              <a:gd name="connsiteX35-10597" fmla="*/ 5252592 w 6128435"/>
              <a:gd name="connsiteY35-10598" fmla="*/ 2092210 h 6858000"/>
              <a:gd name="connsiteX36-10599" fmla="*/ 5264303 w 6128435"/>
              <a:gd name="connsiteY36-10600" fmla="*/ 2225157 h 6858000"/>
              <a:gd name="connsiteX37-10601" fmla="*/ 5254949 w 6128435"/>
              <a:gd name="connsiteY37-10602" fmla="*/ 2236160 h 6858000"/>
              <a:gd name="connsiteX38-10603" fmla="*/ 5250104 w 6128435"/>
              <a:gd name="connsiteY38-10604" fmla="*/ 2249166 h 6858000"/>
              <a:gd name="connsiteX39-10605" fmla="*/ 5251214 w 6128435"/>
              <a:gd name="connsiteY39-10606" fmla="*/ 2250944 h 6858000"/>
              <a:gd name="connsiteX40-10607" fmla="*/ 5250644 w 6128435"/>
              <a:gd name="connsiteY40-10608" fmla="*/ 2266619 h 6858000"/>
              <a:gd name="connsiteX41-10609" fmla="*/ 5247111 w 6128435"/>
              <a:gd name="connsiteY41-10610" fmla="*/ 2269679 h 6858000"/>
              <a:gd name="connsiteX42-10611" fmla="*/ 5245653 w 6128435"/>
              <a:gd name="connsiteY42-10612" fmla="*/ 2280317 h 6858000"/>
              <a:gd name="connsiteX43-10613" fmla="*/ 5239901 w 6128435"/>
              <a:gd name="connsiteY43-10614" fmla="*/ 2300961 h 6858000"/>
              <a:gd name="connsiteX44-10615" fmla="*/ 5293877 w 6128435"/>
              <a:gd name="connsiteY44-10616" fmla="*/ 2368649 h 6858000"/>
              <a:gd name="connsiteX45-10617" fmla="*/ 5311338 w 6128435"/>
              <a:gd name="connsiteY45-10618" fmla="*/ 2404034 h 6858000"/>
              <a:gd name="connsiteX46-10619" fmla="*/ 5192511 w 6128435"/>
              <a:gd name="connsiteY46-10620" fmla="*/ 2549199 h 6858000"/>
              <a:gd name="connsiteX47-10621" fmla="*/ 5307538 w 6128435"/>
              <a:gd name="connsiteY47-10622" fmla="*/ 2514685 h 6858000"/>
              <a:gd name="connsiteX48-10623" fmla="*/ 5337604 w 6128435"/>
              <a:gd name="connsiteY48-10624" fmla="*/ 2597632 h 6858000"/>
              <a:gd name="connsiteX49-10625" fmla="*/ 5407503 w 6128435"/>
              <a:gd name="connsiteY49-10626" fmla="*/ 2786290 h 6858000"/>
              <a:gd name="connsiteX50-10627" fmla="*/ 5407356 w 6128435"/>
              <a:gd name="connsiteY50-10628" fmla="*/ 2787545 h 6858000"/>
              <a:gd name="connsiteX51-10629" fmla="*/ 5411130 w 6128435"/>
              <a:gd name="connsiteY51-10630" fmla="*/ 2788640 h 6858000"/>
              <a:gd name="connsiteX52-10631" fmla="*/ 5416439 w 6128435"/>
              <a:gd name="connsiteY52-10632" fmla="*/ 2805666 h 6858000"/>
              <a:gd name="connsiteX53-10633" fmla="*/ 5416589 w 6128435"/>
              <a:gd name="connsiteY53-10634" fmla="*/ 2810822 h 6858000"/>
              <a:gd name="connsiteX54-10635" fmla="*/ 5418542 w 6128435"/>
              <a:gd name="connsiteY54-10636" fmla="*/ 2817745 h 6858000"/>
              <a:gd name="connsiteX55-10637" fmla="*/ 5418847 w 6128435"/>
              <a:gd name="connsiteY55-10638" fmla="*/ 2817825 h 6858000"/>
              <a:gd name="connsiteX56-10639" fmla="*/ 5423364 w 6128435"/>
              <a:gd name="connsiteY56-10640" fmla="*/ 2858292 h 6858000"/>
              <a:gd name="connsiteX57-10641" fmla="*/ 5479298 w 6128435"/>
              <a:gd name="connsiteY57-10642" fmla="*/ 2947791 h 6858000"/>
              <a:gd name="connsiteX58-10643" fmla="*/ 5481770 w 6128435"/>
              <a:gd name="connsiteY58-10644" fmla="*/ 2951352 h 6858000"/>
              <a:gd name="connsiteX59-10645" fmla="*/ 5481013 w 6128435"/>
              <a:gd name="connsiteY59-10646" fmla="*/ 2973461 h 6858000"/>
              <a:gd name="connsiteX60-10647" fmla="*/ 5482045 w 6128435"/>
              <a:gd name="connsiteY60-10648" fmla="*/ 2984371 h 6858000"/>
              <a:gd name="connsiteX61-10649" fmla="*/ 5479405 w 6128435"/>
              <a:gd name="connsiteY61-10650" fmla="*/ 2988507 h 6858000"/>
              <a:gd name="connsiteX62-10651" fmla="*/ 5482415 w 6128435"/>
              <a:gd name="connsiteY62-10652" fmla="*/ 3004079 h 6858000"/>
              <a:gd name="connsiteX63-10653" fmla="*/ 5483865 w 6128435"/>
              <a:gd name="connsiteY63-10654" fmla="*/ 3005467 h 6858000"/>
              <a:gd name="connsiteX64-10655" fmla="*/ 5482236 w 6128435"/>
              <a:gd name="connsiteY64-10656" fmla="*/ 3019791 h 6858000"/>
              <a:gd name="connsiteX65-10657" fmla="*/ 5475895 w 6128435"/>
              <a:gd name="connsiteY65-10658" fmla="*/ 3033578 h 6858000"/>
              <a:gd name="connsiteX66-10659" fmla="*/ 5477595 w 6128435"/>
              <a:gd name="connsiteY66-10660" fmla="*/ 3250534 h 6858000"/>
              <a:gd name="connsiteX67-10661" fmla="*/ 5532836 w 6128435"/>
              <a:gd name="connsiteY67-10662" fmla="*/ 3353840 h 6858000"/>
              <a:gd name="connsiteX68-10663" fmla="*/ 5561229 w 6128435"/>
              <a:gd name="connsiteY68-10664" fmla="*/ 3395784 h 6858000"/>
              <a:gd name="connsiteX69-10665" fmla="*/ 5589758 w 6128435"/>
              <a:gd name="connsiteY69-10666" fmla="*/ 3506453 h 6858000"/>
              <a:gd name="connsiteX70-10667" fmla="*/ 5596144 w 6128435"/>
              <a:gd name="connsiteY70-10668" fmla="*/ 3534624 h 6858000"/>
              <a:gd name="connsiteX71-10669" fmla="*/ 5597750 w 6128435"/>
              <a:gd name="connsiteY71-10670" fmla="*/ 3534129 h 6858000"/>
              <a:gd name="connsiteX72-10671" fmla="*/ 5599700 w 6128435"/>
              <a:gd name="connsiteY72-10672" fmla="*/ 3547221 h 6858000"/>
              <a:gd name="connsiteX73-10673" fmla="*/ 5615031 w 6128435"/>
              <a:gd name="connsiteY73-10674" fmla="*/ 3557482 h 6858000"/>
              <a:gd name="connsiteX74-10675" fmla="*/ 5618377 w 6128435"/>
              <a:gd name="connsiteY74-10676" fmla="*/ 3588431 h 6858000"/>
              <a:gd name="connsiteX75-10677" fmla="*/ 5612155 w 6128435"/>
              <a:gd name="connsiteY75-10678" fmla="*/ 3589869 h 6858000"/>
              <a:gd name="connsiteX76-10679" fmla="*/ 5620843 w 6128435"/>
              <a:gd name="connsiteY76-10680" fmla="*/ 3606745 h 6858000"/>
              <a:gd name="connsiteX77-10681" fmla="*/ 5655472 w 6128435"/>
              <a:gd name="connsiteY77-10682" fmla="*/ 3678877 h 6858000"/>
              <a:gd name="connsiteX78-10683" fmla="*/ 5680448 w 6128435"/>
              <a:gd name="connsiteY78-10684" fmla="*/ 3717760 h 6858000"/>
              <a:gd name="connsiteX79-10685" fmla="*/ 5683015 w 6128435"/>
              <a:gd name="connsiteY79-10686" fmla="*/ 3762025 h 6858000"/>
              <a:gd name="connsiteX80-10687" fmla="*/ 5696643 w 6128435"/>
              <a:gd name="connsiteY80-10688" fmla="*/ 3773888 h 6858000"/>
              <a:gd name="connsiteX81-10689" fmla="*/ 5699203 w 6128435"/>
              <a:gd name="connsiteY81-10690" fmla="*/ 3775823 h 6858000"/>
              <a:gd name="connsiteX82-10691" fmla="*/ 5704824 w 6128435"/>
              <a:gd name="connsiteY82-10692" fmla="*/ 3785966 h 6858000"/>
              <a:gd name="connsiteX83-10693" fmla="*/ 5712204 w 6128435"/>
              <a:gd name="connsiteY83-10694" fmla="*/ 3785830 h 6858000"/>
              <a:gd name="connsiteX84-10695" fmla="*/ 5724816 w 6128435"/>
              <a:gd name="connsiteY84-10696" fmla="*/ 3798949 h 6858000"/>
              <a:gd name="connsiteX85-10697" fmla="*/ 5733539 w 6128435"/>
              <a:gd name="connsiteY85-10698" fmla="*/ 3818457 h 6858000"/>
              <a:gd name="connsiteX86-10699" fmla="*/ 5768491 w 6128435"/>
              <a:gd name="connsiteY86-10700" fmla="*/ 3914399 h 6858000"/>
              <a:gd name="connsiteX87-10701" fmla="*/ 5793123 w 6128435"/>
              <a:gd name="connsiteY87-10702" fmla="*/ 3969952 h 6858000"/>
              <a:gd name="connsiteX88-10703" fmla="*/ 5808321 w 6128435"/>
              <a:gd name="connsiteY88-10704" fmla="*/ 3988153 h 6858000"/>
              <a:gd name="connsiteX89-10705" fmla="*/ 5825621 w 6128435"/>
              <a:gd name="connsiteY89-10706" fmla="*/ 4015525 h 6858000"/>
              <a:gd name="connsiteX90-10707" fmla="*/ 5860672 w 6128435"/>
              <a:gd name="connsiteY90-10708" fmla="*/ 4061579 h 6858000"/>
              <a:gd name="connsiteX91-10709" fmla="*/ 5872173 w 6128435"/>
              <a:gd name="connsiteY91-10710" fmla="*/ 4088497 h 6858000"/>
              <a:gd name="connsiteX92-10711" fmla="*/ 5883705 w 6128435"/>
              <a:gd name="connsiteY92-10712" fmla="*/ 4101899 h 6858000"/>
              <a:gd name="connsiteX93-10713" fmla="*/ 5885314 w 6128435"/>
              <a:gd name="connsiteY93-10714" fmla="*/ 4108387 h 6858000"/>
              <a:gd name="connsiteX94-10715" fmla="*/ 5894095 w 6128435"/>
              <a:gd name="connsiteY94-10716" fmla="*/ 4128857 h 6858000"/>
              <a:gd name="connsiteX95-10717" fmla="*/ 5898339 w 6128435"/>
              <a:gd name="connsiteY95-10718" fmla="*/ 4140800 h 6858000"/>
              <a:gd name="connsiteX96-10719" fmla="*/ 5899734 w 6128435"/>
              <a:gd name="connsiteY96-10720" fmla="*/ 4145632 h 6858000"/>
              <a:gd name="connsiteX97-10721" fmla="*/ 5897098 w 6128435"/>
              <a:gd name="connsiteY97-10722" fmla="*/ 4157819 h 6858000"/>
              <a:gd name="connsiteX98-10723" fmla="*/ 5903513 w 6128435"/>
              <a:gd name="connsiteY98-10724" fmla="*/ 4187661 h 6858000"/>
              <a:gd name="connsiteX99-10725" fmla="*/ 5917114 w 6128435"/>
              <a:gd name="connsiteY99-10726" fmla="*/ 4213096 h 6858000"/>
              <a:gd name="connsiteX100-10727" fmla="*/ 5921153 w 6128435"/>
              <a:gd name="connsiteY100-10728" fmla="*/ 4236222 h 6858000"/>
              <a:gd name="connsiteX101-10729" fmla="*/ 5924233 w 6128435"/>
              <a:gd name="connsiteY101-10730" fmla="*/ 4242060 h 6858000"/>
              <a:gd name="connsiteX102-10731" fmla="*/ 5928910 w 6128435"/>
              <a:gd name="connsiteY102-10732" fmla="*/ 4300973 h 6858000"/>
              <a:gd name="connsiteX103-10733" fmla="*/ 5939320 w 6128435"/>
              <a:gd name="connsiteY103-10734" fmla="*/ 4340435 h 6858000"/>
              <a:gd name="connsiteX104-10735" fmla="*/ 5946705 w 6128435"/>
              <a:gd name="connsiteY104-10736" fmla="*/ 4428051 h 6858000"/>
              <a:gd name="connsiteX105-10737" fmla="*/ 5949261 w 6128435"/>
              <a:gd name="connsiteY105-10738" fmla="*/ 4449185 h 6858000"/>
              <a:gd name="connsiteX106-10739" fmla="*/ 5957504 w 6128435"/>
              <a:gd name="connsiteY106-10740" fmla="*/ 4465911 h 6858000"/>
              <a:gd name="connsiteX107-10741" fmla="*/ 5964689 w 6128435"/>
              <a:gd name="connsiteY107-10742" fmla="*/ 4468532 h 6858000"/>
              <a:gd name="connsiteX108-10743" fmla="*/ 5967062 w 6128435"/>
              <a:gd name="connsiteY108-10744" fmla="*/ 4479923 h 6858000"/>
              <a:gd name="connsiteX109-10745" fmla="*/ 5968960 w 6128435"/>
              <a:gd name="connsiteY109-10746" fmla="*/ 4482655 h 6858000"/>
              <a:gd name="connsiteX110-10747" fmla="*/ 5978567 w 6128435"/>
              <a:gd name="connsiteY110-10748" fmla="*/ 4498605 h 6858000"/>
              <a:gd name="connsiteX111-10749" fmla="*/ 5980106 w 6128435"/>
              <a:gd name="connsiteY111-10750" fmla="*/ 4585087 h 6858000"/>
              <a:gd name="connsiteX112-10751" fmla="*/ 5998138 w 6128435"/>
              <a:gd name="connsiteY112-10752" fmla="*/ 4697518 h 6858000"/>
              <a:gd name="connsiteX113-10753" fmla="*/ 6013516 w 6128435"/>
              <a:gd name="connsiteY113-10754" fmla="*/ 4786619 h 6858000"/>
              <a:gd name="connsiteX114-10755" fmla="*/ 6025404 w 6128435"/>
              <a:gd name="connsiteY114-10756" fmla="*/ 4858148 h 6858000"/>
              <a:gd name="connsiteX115-10757" fmla="*/ 6007749 w 6128435"/>
              <a:gd name="connsiteY115-10758" fmla="*/ 4964715 h 6858000"/>
              <a:gd name="connsiteX116-10759" fmla="*/ 6005269 w 6128435"/>
              <a:gd name="connsiteY116-10760" fmla="*/ 5150567 h 6858000"/>
              <a:gd name="connsiteX117-10761" fmla="*/ 6001127 w 6128435"/>
              <a:gd name="connsiteY117-10762" fmla="*/ 5164609 h 6858000"/>
              <a:gd name="connsiteX118-10763" fmla="*/ 5996647 w 6128435"/>
              <a:gd name="connsiteY118-10764" fmla="*/ 5185640 h 6858000"/>
              <a:gd name="connsiteX119-10765" fmla="*/ 5998514 w 6128435"/>
              <a:gd name="connsiteY119-10766" fmla="*/ 5189673 h 6858000"/>
              <a:gd name="connsiteX120-10767" fmla="*/ 5995970 w 6128435"/>
              <a:gd name="connsiteY120-10768" fmla="*/ 5221547 h 6858000"/>
              <a:gd name="connsiteX121-10769" fmla="*/ 5997218 w 6128435"/>
              <a:gd name="connsiteY121-10770" fmla="*/ 5222031 h 6858000"/>
              <a:gd name="connsiteX122-10771" fmla="*/ 6002116 w 6128435"/>
              <a:gd name="connsiteY122-10772" fmla="*/ 5231223 h 6858000"/>
              <a:gd name="connsiteX123-10773" fmla="*/ 6008541 w 6128435"/>
              <a:gd name="connsiteY123-10774" fmla="*/ 5248680 h 6858000"/>
              <a:gd name="connsiteX124-10775" fmla="*/ 6039260 w 6128435"/>
              <a:gd name="connsiteY124-10776" fmla="*/ 5289518 h 6858000"/>
              <a:gd name="connsiteX125-10777" fmla="*/ 6036748 w 6128435"/>
              <a:gd name="connsiteY125-10778" fmla="*/ 5322752 h 6858000"/>
              <a:gd name="connsiteX126-10779" fmla="*/ 6036943 w 6128435"/>
              <a:gd name="connsiteY126-10780" fmla="*/ 5329480 h 6858000"/>
              <a:gd name="connsiteX127-10781" fmla="*/ 6037236 w 6128435"/>
              <a:gd name="connsiteY127-10782" fmla="*/ 5329634 h 6858000"/>
              <a:gd name="connsiteX128-10783" fmla="*/ 6038019 w 6128435"/>
              <a:gd name="connsiteY128-10784" fmla="*/ 5336764 h 6858000"/>
              <a:gd name="connsiteX129-10785" fmla="*/ 6037298 w 6128435"/>
              <a:gd name="connsiteY129-10786" fmla="*/ 5341753 h 6858000"/>
              <a:gd name="connsiteX130-10787" fmla="*/ 6037677 w 6128435"/>
              <a:gd name="connsiteY130-10788" fmla="*/ 5354807 h 6858000"/>
              <a:gd name="connsiteX131-10789" fmla="*/ 6039728 w 6128435"/>
              <a:gd name="connsiteY131-10790" fmla="*/ 5359416 h 6858000"/>
              <a:gd name="connsiteX132-10791" fmla="*/ 6043311 w 6128435"/>
              <a:gd name="connsiteY132-10792" fmla="*/ 5361407 h 6858000"/>
              <a:gd name="connsiteX133-10793" fmla="*/ 6042954 w 6128435"/>
              <a:gd name="connsiteY133-10794" fmla="*/ 5362576 h 6858000"/>
              <a:gd name="connsiteX134-10795" fmla="*/ 6053435 w 6128435"/>
              <a:gd name="connsiteY134-10796" fmla="*/ 5387547 h 6858000"/>
              <a:gd name="connsiteX135-10797" fmla="*/ 6065933 w 6128435"/>
              <a:gd name="connsiteY135-10798" fmla="*/ 5443002 h 6858000"/>
              <a:gd name="connsiteX136-10799" fmla="*/ 6068640 w 6128435"/>
              <a:gd name="connsiteY136-10800" fmla="*/ 5474503 h 6858000"/>
              <a:gd name="connsiteX137-10801" fmla="*/ 6080922 w 6128435"/>
              <a:gd name="connsiteY137-10802" fmla="*/ 5561070 h 6858000"/>
              <a:gd name="connsiteX138-10803" fmla="*/ 6096949 w 6128435"/>
              <a:gd name="connsiteY138-10804" fmla="*/ 5648179 h 6858000"/>
              <a:gd name="connsiteX139-10805" fmla="*/ 6125703 w 6128435"/>
              <a:gd name="connsiteY139-10806" fmla="*/ 5692894 h 6858000"/>
              <a:gd name="connsiteX140-10807" fmla="*/ 6126670 w 6128435"/>
              <a:gd name="connsiteY140-10808" fmla="*/ 5697882 h 6858000"/>
              <a:gd name="connsiteX141-10809" fmla="*/ 6124061 w 6128435"/>
              <a:gd name="connsiteY141-10810" fmla="*/ 5710294 h 6858000"/>
              <a:gd name="connsiteX142-10811" fmla="*/ 6122213 w 6128435"/>
              <a:gd name="connsiteY142-10812" fmla="*/ 5714762 h 6858000"/>
              <a:gd name="connsiteX143-10813" fmla="*/ 6121353 w 6128435"/>
              <a:gd name="connsiteY143-10814" fmla="*/ 5721725 h 6858000"/>
              <a:gd name="connsiteX144-10815" fmla="*/ 6121607 w 6128435"/>
              <a:gd name="connsiteY144-10816" fmla="*/ 5721959 h 6858000"/>
              <a:gd name="connsiteX145-10817" fmla="*/ 6120262 w 6128435"/>
              <a:gd name="connsiteY145-10818" fmla="*/ 5728358 h 6858000"/>
              <a:gd name="connsiteX146-10819" fmla="*/ 6110194 w 6128435"/>
              <a:gd name="connsiteY146-10820" fmla="*/ 5758853 h 6858000"/>
              <a:gd name="connsiteX147-10821" fmla="*/ 6127519 w 6128435"/>
              <a:gd name="connsiteY147-10822" fmla="*/ 5865775 h 6858000"/>
              <a:gd name="connsiteX148-10823" fmla="*/ 6128435 w 6128435"/>
              <a:gd name="connsiteY148-10824" fmla="*/ 5870164 h 6858000"/>
              <a:gd name="connsiteX149-10825" fmla="*/ 6119217 w 6128435"/>
              <a:gd name="connsiteY149-10826" fmla="*/ 5888542 h 6858000"/>
              <a:gd name="connsiteX150-10827" fmla="*/ 6115966 w 6128435"/>
              <a:gd name="connsiteY150-10828" fmla="*/ 5898387 h 6858000"/>
              <a:gd name="connsiteX151-10829" fmla="*/ 6111924 w 6128435"/>
              <a:gd name="connsiteY151-10830" fmla="*/ 5900444 h 6858000"/>
              <a:gd name="connsiteX152-10831" fmla="*/ 6108716 w 6128435"/>
              <a:gd name="connsiteY152-10832" fmla="*/ 5915345 h 6858000"/>
              <a:gd name="connsiteX153-10833" fmla="*/ 6109524 w 6128435"/>
              <a:gd name="connsiteY153-10834" fmla="*/ 5917328 h 6858000"/>
              <a:gd name="connsiteX154-10835" fmla="*/ 6102493 w 6128435"/>
              <a:gd name="connsiteY154-10836" fmla="*/ 5928602 h 6858000"/>
              <a:gd name="connsiteX155-10837" fmla="*/ 6056863 w 6128435"/>
              <a:gd name="connsiteY155-10838" fmla="*/ 6000643 h 6858000"/>
              <a:gd name="connsiteX156-10839" fmla="*/ 6045436 w 6128435"/>
              <a:gd name="connsiteY156-10840" fmla="*/ 6124480 h 6858000"/>
              <a:gd name="connsiteX157-10841" fmla="*/ 6030489 w 6128435"/>
              <a:gd name="connsiteY157-10842" fmla="*/ 6317666 h 6858000"/>
              <a:gd name="connsiteX158-10843" fmla="*/ 6007492 w 6128435"/>
              <a:gd name="connsiteY158-10844" fmla="*/ 6440818 h 6858000"/>
              <a:gd name="connsiteX159-10845" fmla="*/ 6009467 w 6128435"/>
              <a:gd name="connsiteY159-10846" fmla="*/ 6487076 h 6858000"/>
              <a:gd name="connsiteX160-10847" fmla="*/ 5995064 w 6128435"/>
              <a:gd name="connsiteY160-10848" fmla="*/ 6540791 h 6858000"/>
              <a:gd name="connsiteX161-10849" fmla="*/ 5996309 w 6128435"/>
              <a:gd name="connsiteY161-10850" fmla="*/ 6543961 h 6858000"/>
              <a:gd name="connsiteX162-10851" fmla="*/ 5996048 w 6128435"/>
              <a:gd name="connsiteY162-10852" fmla="*/ 6555444 h 6858000"/>
              <a:gd name="connsiteX163-10853" fmla="*/ 6002524 w 6128435"/>
              <a:gd name="connsiteY163-10854" fmla="*/ 6560188 h 6858000"/>
              <a:gd name="connsiteX164-10855" fmla="*/ 6006823 w 6128435"/>
              <a:gd name="connsiteY164-10856" fmla="*/ 6578546 h 6858000"/>
              <a:gd name="connsiteX165-10857" fmla="*/ 6004510 w 6128435"/>
              <a:gd name="connsiteY165-10858" fmla="*/ 6599256 h 6858000"/>
              <a:gd name="connsiteX166-10859" fmla="*/ 5986207 w 6128435"/>
              <a:gd name="connsiteY166-10860" fmla="*/ 6695855 h 6858000"/>
              <a:gd name="connsiteX167-10861" fmla="*/ 5979428 w 6128435"/>
              <a:gd name="connsiteY167-10862" fmla="*/ 6754678 h 6858000"/>
              <a:gd name="connsiteX168-10863" fmla="*/ 5983398 w 6128435"/>
              <a:gd name="connsiteY168-10864" fmla="*/ 6778641 h 6858000"/>
              <a:gd name="connsiteX169-10865" fmla="*/ 5984543 w 6128435"/>
              <a:gd name="connsiteY169-10866" fmla="*/ 6811016 h 6858000"/>
              <a:gd name="connsiteX170-10867" fmla="*/ 5981802 w 6128435"/>
              <a:gd name="connsiteY170-10868" fmla="*/ 6838578 h 6858000"/>
              <a:gd name="connsiteX171-10869" fmla="*/ 5979671 w 6128435"/>
              <a:gd name="connsiteY171-10870" fmla="*/ 6858000 h 6858000"/>
              <a:gd name="connsiteX172-10871" fmla="*/ 0 w 6128435"/>
              <a:gd name="connsiteY172-10872" fmla="*/ 6858000 h 6858000"/>
              <a:gd name="connsiteX173-10873" fmla="*/ 0 w 6128435"/>
              <a:gd name="connsiteY173-10874" fmla="*/ 0 h 6858000"/>
              <a:gd name="connsiteX0-10875" fmla="*/ 0 w 6128435"/>
              <a:gd name="connsiteY0-10876" fmla="*/ 0 h 6858000"/>
              <a:gd name="connsiteX1-10877" fmla="*/ 4965888 w 6128435"/>
              <a:gd name="connsiteY1-10878" fmla="*/ 0 h 6858000"/>
              <a:gd name="connsiteX2-10879" fmla="*/ 4967767 w 6128435"/>
              <a:gd name="connsiteY2-10880" fmla="*/ 7930 h 6858000"/>
              <a:gd name="connsiteX3-10881" fmla="*/ 4979444 w 6128435"/>
              <a:gd name="connsiteY3-10882" fmla="*/ 43921 h 6858000"/>
              <a:gd name="connsiteX4-10883" fmla="*/ 5021173 w 6128435"/>
              <a:gd name="connsiteY4-10884" fmla="*/ 123738 h 6858000"/>
              <a:gd name="connsiteX5-10885" fmla="*/ 5075458 w 6128435"/>
              <a:gd name="connsiteY5-10886" fmla="*/ 264355 h 6858000"/>
              <a:gd name="connsiteX6-10887" fmla="*/ 5081175 w 6128435"/>
              <a:gd name="connsiteY6-10888" fmla="*/ 277448 h 6858000"/>
              <a:gd name="connsiteX7-10889" fmla="*/ 5097011 w 6128435"/>
              <a:gd name="connsiteY7-10890" fmla="*/ 355616 h 6858000"/>
              <a:gd name="connsiteX8-10891" fmla="*/ 5130982 w 6128435"/>
              <a:gd name="connsiteY8-10892" fmla="*/ 412030 h 6858000"/>
              <a:gd name="connsiteX9-10893" fmla="*/ 5153000 w 6128435"/>
              <a:gd name="connsiteY9-10894" fmla="*/ 507134 h 6858000"/>
              <a:gd name="connsiteX10-10895" fmla="*/ 5171282 w 6128435"/>
              <a:gd name="connsiteY10-10896" fmla="*/ 602071 h 6858000"/>
              <a:gd name="connsiteX11-10897" fmla="*/ 5176196 w 6128435"/>
              <a:gd name="connsiteY11-10898" fmla="*/ 636822 h 6858000"/>
              <a:gd name="connsiteX12-10899" fmla="*/ 5201957 w 6128435"/>
              <a:gd name="connsiteY12-10900" fmla="*/ 736835 h 6858000"/>
              <a:gd name="connsiteX13-10901" fmla="*/ 5185452 w 6128435"/>
              <a:gd name="connsiteY13-10902" fmla="*/ 745392 h 6858000"/>
              <a:gd name="connsiteX14-10903" fmla="*/ 5189051 w 6128435"/>
              <a:gd name="connsiteY14-10904" fmla="*/ 782518 h 6858000"/>
              <a:gd name="connsiteX15-10905" fmla="*/ 5210428 w 6128435"/>
              <a:gd name="connsiteY15-10906" fmla="*/ 815772 h 6858000"/>
              <a:gd name="connsiteX16-10907" fmla="*/ 5221088 w 6128435"/>
              <a:gd name="connsiteY16-10908" fmla="*/ 860193 h 6858000"/>
              <a:gd name="connsiteX17-10909" fmla="*/ 5227653 w 6128435"/>
              <a:gd name="connsiteY17-10910" fmla="*/ 886709 h 6858000"/>
              <a:gd name="connsiteX18-10911" fmla="*/ 5230806 w 6128435"/>
              <a:gd name="connsiteY18-10912" fmla="*/ 961354 h 6858000"/>
              <a:gd name="connsiteX19-10913" fmla="*/ 5201018 w 6128435"/>
              <a:gd name="connsiteY19-10914" fmla="*/ 1095027 h 6858000"/>
              <a:gd name="connsiteX20-10915" fmla="*/ 5202153 w 6128435"/>
              <a:gd name="connsiteY20-10916" fmla="*/ 1133224 h 6858000"/>
              <a:gd name="connsiteX21-10917" fmla="*/ 5207370 w 6128435"/>
              <a:gd name="connsiteY21-10918" fmla="*/ 1138097 h 6858000"/>
              <a:gd name="connsiteX22-10919" fmla="*/ 5189234 w 6128435"/>
              <a:gd name="connsiteY22-10920" fmla="*/ 1193495 h 6858000"/>
              <a:gd name="connsiteX23-10921" fmla="*/ 5202769 w 6128435"/>
              <a:gd name="connsiteY23-10922" fmla="*/ 1269450 h 6858000"/>
              <a:gd name="connsiteX24-10923" fmla="*/ 5225968 w 6128435"/>
              <a:gd name="connsiteY24-10924" fmla="*/ 1357994 h 6858000"/>
              <a:gd name="connsiteX25-10925" fmla="*/ 5233819 w 6128435"/>
              <a:gd name="connsiteY25-10926" fmla="*/ 1380922 h 6858000"/>
              <a:gd name="connsiteX26-10927" fmla="*/ 5237226 w 6128435"/>
              <a:gd name="connsiteY26-10928" fmla="*/ 1441327 h 6858000"/>
              <a:gd name="connsiteX27-10929" fmla="*/ 5244434 w 6128435"/>
              <a:gd name="connsiteY27-10930" fmla="*/ 1580810 h 6858000"/>
              <a:gd name="connsiteX28-10931" fmla="*/ 5251453 w 6128435"/>
              <a:gd name="connsiteY28-10932" fmla="*/ 1583934 h 6858000"/>
              <a:gd name="connsiteX29-10933" fmla="*/ 5253136 w 6128435"/>
              <a:gd name="connsiteY29-10934" fmla="*/ 1595457 h 6858000"/>
              <a:gd name="connsiteX30-10935" fmla="*/ 5254863 w 6128435"/>
              <a:gd name="connsiteY30-10936" fmla="*/ 1598311 h 6858000"/>
              <a:gd name="connsiteX31-10937" fmla="*/ 5263491 w 6128435"/>
              <a:gd name="connsiteY31-10938" fmla="*/ 1642938 h 6858000"/>
              <a:gd name="connsiteX32-10939" fmla="*/ 5261314 w 6128435"/>
              <a:gd name="connsiteY32-10940" fmla="*/ 1689177 h 6858000"/>
              <a:gd name="connsiteX33-10941" fmla="*/ 5259788 w 6128435"/>
              <a:gd name="connsiteY33-10942" fmla="*/ 1768516 h 6858000"/>
              <a:gd name="connsiteX34-10943" fmla="*/ 5272526 w 6128435"/>
              <a:gd name="connsiteY34-10944" fmla="*/ 1936940 h 6858000"/>
              <a:gd name="connsiteX35-10945" fmla="*/ 5252592 w 6128435"/>
              <a:gd name="connsiteY35-10946" fmla="*/ 2092210 h 6858000"/>
              <a:gd name="connsiteX36-10947" fmla="*/ 5264303 w 6128435"/>
              <a:gd name="connsiteY36-10948" fmla="*/ 2225157 h 6858000"/>
              <a:gd name="connsiteX37-10949" fmla="*/ 5254949 w 6128435"/>
              <a:gd name="connsiteY37-10950" fmla="*/ 2236160 h 6858000"/>
              <a:gd name="connsiteX38-10951" fmla="*/ 5250104 w 6128435"/>
              <a:gd name="connsiteY38-10952" fmla="*/ 2249166 h 6858000"/>
              <a:gd name="connsiteX39-10953" fmla="*/ 5251214 w 6128435"/>
              <a:gd name="connsiteY39-10954" fmla="*/ 2250944 h 6858000"/>
              <a:gd name="connsiteX40-10955" fmla="*/ 5250644 w 6128435"/>
              <a:gd name="connsiteY40-10956" fmla="*/ 2266619 h 6858000"/>
              <a:gd name="connsiteX41-10957" fmla="*/ 5247111 w 6128435"/>
              <a:gd name="connsiteY41-10958" fmla="*/ 2269679 h 6858000"/>
              <a:gd name="connsiteX42-10959" fmla="*/ 5245653 w 6128435"/>
              <a:gd name="connsiteY42-10960" fmla="*/ 2280317 h 6858000"/>
              <a:gd name="connsiteX43-10961" fmla="*/ 5239901 w 6128435"/>
              <a:gd name="connsiteY43-10962" fmla="*/ 2300961 h 6858000"/>
              <a:gd name="connsiteX44-10963" fmla="*/ 5293877 w 6128435"/>
              <a:gd name="connsiteY44-10964" fmla="*/ 2368649 h 6858000"/>
              <a:gd name="connsiteX45-10965" fmla="*/ 5311338 w 6128435"/>
              <a:gd name="connsiteY45-10966" fmla="*/ 2404034 h 6858000"/>
              <a:gd name="connsiteX46-10967" fmla="*/ 5338366 w 6128435"/>
              <a:gd name="connsiteY46-10968" fmla="*/ 2465052 h 6858000"/>
              <a:gd name="connsiteX47-10969" fmla="*/ 5307538 w 6128435"/>
              <a:gd name="connsiteY47-10970" fmla="*/ 2514685 h 6858000"/>
              <a:gd name="connsiteX48-10971" fmla="*/ 5337604 w 6128435"/>
              <a:gd name="connsiteY48-10972" fmla="*/ 2597632 h 6858000"/>
              <a:gd name="connsiteX49-10973" fmla="*/ 5407503 w 6128435"/>
              <a:gd name="connsiteY49-10974" fmla="*/ 2786290 h 6858000"/>
              <a:gd name="connsiteX50-10975" fmla="*/ 5407356 w 6128435"/>
              <a:gd name="connsiteY50-10976" fmla="*/ 2787545 h 6858000"/>
              <a:gd name="connsiteX51-10977" fmla="*/ 5411130 w 6128435"/>
              <a:gd name="connsiteY51-10978" fmla="*/ 2788640 h 6858000"/>
              <a:gd name="connsiteX52-10979" fmla="*/ 5416439 w 6128435"/>
              <a:gd name="connsiteY52-10980" fmla="*/ 2805666 h 6858000"/>
              <a:gd name="connsiteX53-10981" fmla="*/ 5416589 w 6128435"/>
              <a:gd name="connsiteY53-10982" fmla="*/ 2810822 h 6858000"/>
              <a:gd name="connsiteX54-10983" fmla="*/ 5418542 w 6128435"/>
              <a:gd name="connsiteY54-10984" fmla="*/ 2817745 h 6858000"/>
              <a:gd name="connsiteX55-10985" fmla="*/ 5418847 w 6128435"/>
              <a:gd name="connsiteY55-10986" fmla="*/ 2817825 h 6858000"/>
              <a:gd name="connsiteX56-10987" fmla="*/ 5423364 w 6128435"/>
              <a:gd name="connsiteY56-10988" fmla="*/ 2858292 h 6858000"/>
              <a:gd name="connsiteX57-10989" fmla="*/ 5479298 w 6128435"/>
              <a:gd name="connsiteY57-10990" fmla="*/ 2947791 h 6858000"/>
              <a:gd name="connsiteX58-10991" fmla="*/ 5481770 w 6128435"/>
              <a:gd name="connsiteY58-10992" fmla="*/ 2951352 h 6858000"/>
              <a:gd name="connsiteX59-10993" fmla="*/ 5481013 w 6128435"/>
              <a:gd name="connsiteY59-10994" fmla="*/ 2973461 h 6858000"/>
              <a:gd name="connsiteX60-10995" fmla="*/ 5482045 w 6128435"/>
              <a:gd name="connsiteY60-10996" fmla="*/ 2984371 h 6858000"/>
              <a:gd name="connsiteX61-10997" fmla="*/ 5479405 w 6128435"/>
              <a:gd name="connsiteY61-10998" fmla="*/ 2988507 h 6858000"/>
              <a:gd name="connsiteX62-10999" fmla="*/ 5482415 w 6128435"/>
              <a:gd name="connsiteY62-11000" fmla="*/ 3004079 h 6858000"/>
              <a:gd name="connsiteX63-11001" fmla="*/ 5483865 w 6128435"/>
              <a:gd name="connsiteY63-11002" fmla="*/ 3005467 h 6858000"/>
              <a:gd name="connsiteX64-11003" fmla="*/ 5482236 w 6128435"/>
              <a:gd name="connsiteY64-11004" fmla="*/ 3019791 h 6858000"/>
              <a:gd name="connsiteX65-11005" fmla="*/ 5475895 w 6128435"/>
              <a:gd name="connsiteY65-11006" fmla="*/ 3033578 h 6858000"/>
              <a:gd name="connsiteX66-11007" fmla="*/ 5477595 w 6128435"/>
              <a:gd name="connsiteY66-11008" fmla="*/ 3250534 h 6858000"/>
              <a:gd name="connsiteX67-11009" fmla="*/ 5532836 w 6128435"/>
              <a:gd name="connsiteY67-11010" fmla="*/ 3353840 h 6858000"/>
              <a:gd name="connsiteX68-11011" fmla="*/ 5561229 w 6128435"/>
              <a:gd name="connsiteY68-11012" fmla="*/ 3395784 h 6858000"/>
              <a:gd name="connsiteX69-11013" fmla="*/ 5589758 w 6128435"/>
              <a:gd name="connsiteY69-11014" fmla="*/ 3506453 h 6858000"/>
              <a:gd name="connsiteX70-11015" fmla="*/ 5596144 w 6128435"/>
              <a:gd name="connsiteY70-11016" fmla="*/ 3534624 h 6858000"/>
              <a:gd name="connsiteX71-11017" fmla="*/ 5597750 w 6128435"/>
              <a:gd name="connsiteY71-11018" fmla="*/ 3534129 h 6858000"/>
              <a:gd name="connsiteX72-11019" fmla="*/ 5599700 w 6128435"/>
              <a:gd name="connsiteY72-11020" fmla="*/ 3547221 h 6858000"/>
              <a:gd name="connsiteX73-11021" fmla="*/ 5615031 w 6128435"/>
              <a:gd name="connsiteY73-11022" fmla="*/ 3557482 h 6858000"/>
              <a:gd name="connsiteX74-11023" fmla="*/ 5618377 w 6128435"/>
              <a:gd name="connsiteY74-11024" fmla="*/ 3588431 h 6858000"/>
              <a:gd name="connsiteX75-11025" fmla="*/ 5612155 w 6128435"/>
              <a:gd name="connsiteY75-11026" fmla="*/ 3589869 h 6858000"/>
              <a:gd name="connsiteX76-11027" fmla="*/ 5620843 w 6128435"/>
              <a:gd name="connsiteY76-11028" fmla="*/ 3606745 h 6858000"/>
              <a:gd name="connsiteX77-11029" fmla="*/ 5655472 w 6128435"/>
              <a:gd name="connsiteY77-11030" fmla="*/ 3678877 h 6858000"/>
              <a:gd name="connsiteX78-11031" fmla="*/ 5680448 w 6128435"/>
              <a:gd name="connsiteY78-11032" fmla="*/ 3717760 h 6858000"/>
              <a:gd name="connsiteX79-11033" fmla="*/ 5683015 w 6128435"/>
              <a:gd name="connsiteY79-11034" fmla="*/ 3762025 h 6858000"/>
              <a:gd name="connsiteX80-11035" fmla="*/ 5696643 w 6128435"/>
              <a:gd name="connsiteY80-11036" fmla="*/ 3773888 h 6858000"/>
              <a:gd name="connsiteX81-11037" fmla="*/ 5699203 w 6128435"/>
              <a:gd name="connsiteY81-11038" fmla="*/ 3775823 h 6858000"/>
              <a:gd name="connsiteX82-11039" fmla="*/ 5704824 w 6128435"/>
              <a:gd name="connsiteY82-11040" fmla="*/ 3785966 h 6858000"/>
              <a:gd name="connsiteX83-11041" fmla="*/ 5712204 w 6128435"/>
              <a:gd name="connsiteY83-11042" fmla="*/ 3785830 h 6858000"/>
              <a:gd name="connsiteX84-11043" fmla="*/ 5724816 w 6128435"/>
              <a:gd name="connsiteY84-11044" fmla="*/ 3798949 h 6858000"/>
              <a:gd name="connsiteX85-11045" fmla="*/ 5733539 w 6128435"/>
              <a:gd name="connsiteY85-11046" fmla="*/ 3818457 h 6858000"/>
              <a:gd name="connsiteX86-11047" fmla="*/ 5768491 w 6128435"/>
              <a:gd name="connsiteY86-11048" fmla="*/ 3914399 h 6858000"/>
              <a:gd name="connsiteX87-11049" fmla="*/ 5793123 w 6128435"/>
              <a:gd name="connsiteY87-11050" fmla="*/ 3969952 h 6858000"/>
              <a:gd name="connsiteX88-11051" fmla="*/ 5808321 w 6128435"/>
              <a:gd name="connsiteY88-11052" fmla="*/ 3988153 h 6858000"/>
              <a:gd name="connsiteX89-11053" fmla="*/ 5825621 w 6128435"/>
              <a:gd name="connsiteY89-11054" fmla="*/ 4015525 h 6858000"/>
              <a:gd name="connsiteX90-11055" fmla="*/ 5860672 w 6128435"/>
              <a:gd name="connsiteY90-11056" fmla="*/ 4061579 h 6858000"/>
              <a:gd name="connsiteX91-11057" fmla="*/ 5872173 w 6128435"/>
              <a:gd name="connsiteY91-11058" fmla="*/ 4088497 h 6858000"/>
              <a:gd name="connsiteX92-11059" fmla="*/ 5883705 w 6128435"/>
              <a:gd name="connsiteY92-11060" fmla="*/ 4101899 h 6858000"/>
              <a:gd name="connsiteX93-11061" fmla="*/ 5885314 w 6128435"/>
              <a:gd name="connsiteY93-11062" fmla="*/ 4108387 h 6858000"/>
              <a:gd name="connsiteX94-11063" fmla="*/ 5894095 w 6128435"/>
              <a:gd name="connsiteY94-11064" fmla="*/ 4128857 h 6858000"/>
              <a:gd name="connsiteX95-11065" fmla="*/ 5898339 w 6128435"/>
              <a:gd name="connsiteY95-11066" fmla="*/ 4140800 h 6858000"/>
              <a:gd name="connsiteX96-11067" fmla="*/ 5899734 w 6128435"/>
              <a:gd name="connsiteY96-11068" fmla="*/ 4145632 h 6858000"/>
              <a:gd name="connsiteX97-11069" fmla="*/ 5897098 w 6128435"/>
              <a:gd name="connsiteY97-11070" fmla="*/ 4157819 h 6858000"/>
              <a:gd name="connsiteX98-11071" fmla="*/ 5903513 w 6128435"/>
              <a:gd name="connsiteY98-11072" fmla="*/ 4187661 h 6858000"/>
              <a:gd name="connsiteX99-11073" fmla="*/ 5917114 w 6128435"/>
              <a:gd name="connsiteY99-11074" fmla="*/ 4213096 h 6858000"/>
              <a:gd name="connsiteX100-11075" fmla="*/ 5921153 w 6128435"/>
              <a:gd name="connsiteY100-11076" fmla="*/ 4236222 h 6858000"/>
              <a:gd name="connsiteX101-11077" fmla="*/ 5924233 w 6128435"/>
              <a:gd name="connsiteY101-11078" fmla="*/ 4242060 h 6858000"/>
              <a:gd name="connsiteX102-11079" fmla="*/ 5928910 w 6128435"/>
              <a:gd name="connsiteY102-11080" fmla="*/ 4300973 h 6858000"/>
              <a:gd name="connsiteX103-11081" fmla="*/ 5939320 w 6128435"/>
              <a:gd name="connsiteY103-11082" fmla="*/ 4340435 h 6858000"/>
              <a:gd name="connsiteX104-11083" fmla="*/ 5946705 w 6128435"/>
              <a:gd name="connsiteY104-11084" fmla="*/ 4428051 h 6858000"/>
              <a:gd name="connsiteX105-11085" fmla="*/ 5949261 w 6128435"/>
              <a:gd name="connsiteY105-11086" fmla="*/ 4449185 h 6858000"/>
              <a:gd name="connsiteX106-11087" fmla="*/ 5957504 w 6128435"/>
              <a:gd name="connsiteY106-11088" fmla="*/ 4465911 h 6858000"/>
              <a:gd name="connsiteX107-11089" fmla="*/ 5964689 w 6128435"/>
              <a:gd name="connsiteY107-11090" fmla="*/ 4468532 h 6858000"/>
              <a:gd name="connsiteX108-11091" fmla="*/ 5967062 w 6128435"/>
              <a:gd name="connsiteY108-11092" fmla="*/ 4479923 h 6858000"/>
              <a:gd name="connsiteX109-11093" fmla="*/ 5968960 w 6128435"/>
              <a:gd name="connsiteY109-11094" fmla="*/ 4482655 h 6858000"/>
              <a:gd name="connsiteX110-11095" fmla="*/ 5978567 w 6128435"/>
              <a:gd name="connsiteY110-11096" fmla="*/ 4498605 h 6858000"/>
              <a:gd name="connsiteX111-11097" fmla="*/ 5980106 w 6128435"/>
              <a:gd name="connsiteY111-11098" fmla="*/ 4585087 h 6858000"/>
              <a:gd name="connsiteX112-11099" fmla="*/ 5998138 w 6128435"/>
              <a:gd name="connsiteY112-11100" fmla="*/ 4697518 h 6858000"/>
              <a:gd name="connsiteX113-11101" fmla="*/ 6013516 w 6128435"/>
              <a:gd name="connsiteY113-11102" fmla="*/ 4786619 h 6858000"/>
              <a:gd name="connsiteX114-11103" fmla="*/ 6025404 w 6128435"/>
              <a:gd name="connsiteY114-11104" fmla="*/ 4858148 h 6858000"/>
              <a:gd name="connsiteX115-11105" fmla="*/ 6007749 w 6128435"/>
              <a:gd name="connsiteY115-11106" fmla="*/ 4964715 h 6858000"/>
              <a:gd name="connsiteX116-11107" fmla="*/ 6005269 w 6128435"/>
              <a:gd name="connsiteY116-11108" fmla="*/ 5150567 h 6858000"/>
              <a:gd name="connsiteX117-11109" fmla="*/ 6001127 w 6128435"/>
              <a:gd name="connsiteY117-11110" fmla="*/ 5164609 h 6858000"/>
              <a:gd name="connsiteX118-11111" fmla="*/ 5996647 w 6128435"/>
              <a:gd name="connsiteY118-11112" fmla="*/ 5185640 h 6858000"/>
              <a:gd name="connsiteX119-11113" fmla="*/ 5998514 w 6128435"/>
              <a:gd name="connsiteY119-11114" fmla="*/ 5189673 h 6858000"/>
              <a:gd name="connsiteX120-11115" fmla="*/ 5995970 w 6128435"/>
              <a:gd name="connsiteY120-11116" fmla="*/ 5221547 h 6858000"/>
              <a:gd name="connsiteX121-11117" fmla="*/ 5997218 w 6128435"/>
              <a:gd name="connsiteY121-11118" fmla="*/ 5222031 h 6858000"/>
              <a:gd name="connsiteX122-11119" fmla="*/ 6002116 w 6128435"/>
              <a:gd name="connsiteY122-11120" fmla="*/ 5231223 h 6858000"/>
              <a:gd name="connsiteX123-11121" fmla="*/ 6008541 w 6128435"/>
              <a:gd name="connsiteY123-11122" fmla="*/ 5248680 h 6858000"/>
              <a:gd name="connsiteX124-11123" fmla="*/ 6039260 w 6128435"/>
              <a:gd name="connsiteY124-11124" fmla="*/ 5289518 h 6858000"/>
              <a:gd name="connsiteX125-11125" fmla="*/ 6036748 w 6128435"/>
              <a:gd name="connsiteY125-11126" fmla="*/ 5322752 h 6858000"/>
              <a:gd name="connsiteX126-11127" fmla="*/ 6036943 w 6128435"/>
              <a:gd name="connsiteY126-11128" fmla="*/ 5329480 h 6858000"/>
              <a:gd name="connsiteX127-11129" fmla="*/ 6037236 w 6128435"/>
              <a:gd name="connsiteY127-11130" fmla="*/ 5329634 h 6858000"/>
              <a:gd name="connsiteX128-11131" fmla="*/ 6038019 w 6128435"/>
              <a:gd name="connsiteY128-11132" fmla="*/ 5336764 h 6858000"/>
              <a:gd name="connsiteX129-11133" fmla="*/ 6037298 w 6128435"/>
              <a:gd name="connsiteY129-11134" fmla="*/ 5341753 h 6858000"/>
              <a:gd name="connsiteX130-11135" fmla="*/ 6037677 w 6128435"/>
              <a:gd name="connsiteY130-11136" fmla="*/ 5354807 h 6858000"/>
              <a:gd name="connsiteX131-11137" fmla="*/ 6039728 w 6128435"/>
              <a:gd name="connsiteY131-11138" fmla="*/ 5359416 h 6858000"/>
              <a:gd name="connsiteX132-11139" fmla="*/ 6043311 w 6128435"/>
              <a:gd name="connsiteY132-11140" fmla="*/ 5361407 h 6858000"/>
              <a:gd name="connsiteX133-11141" fmla="*/ 6042954 w 6128435"/>
              <a:gd name="connsiteY133-11142" fmla="*/ 5362576 h 6858000"/>
              <a:gd name="connsiteX134-11143" fmla="*/ 6053435 w 6128435"/>
              <a:gd name="connsiteY134-11144" fmla="*/ 5387547 h 6858000"/>
              <a:gd name="connsiteX135-11145" fmla="*/ 6065933 w 6128435"/>
              <a:gd name="connsiteY135-11146" fmla="*/ 5443002 h 6858000"/>
              <a:gd name="connsiteX136-11147" fmla="*/ 6068640 w 6128435"/>
              <a:gd name="connsiteY136-11148" fmla="*/ 5474503 h 6858000"/>
              <a:gd name="connsiteX137-11149" fmla="*/ 6080922 w 6128435"/>
              <a:gd name="connsiteY137-11150" fmla="*/ 5561070 h 6858000"/>
              <a:gd name="connsiteX138-11151" fmla="*/ 6096949 w 6128435"/>
              <a:gd name="connsiteY138-11152" fmla="*/ 5648179 h 6858000"/>
              <a:gd name="connsiteX139-11153" fmla="*/ 6125703 w 6128435"/>
              <a:gd name="connsiteY139-11154" fmla="*/ 5692894 h 6858000"/>
              <a:gd name="connsiteX140-11155" fmla="*/ 6126670 w 6128435"/>
              <a:gd name="connsiteY140-11156" fmla="*/ 5697882 h 6858000"/>
              <a:gd name="connsiteX141-11157" fmla="*/ 6124061 w 6128435"/>
              <a:gd name="connsiteY141-11158" fmla="*/ 5710294 h 6858000"/>
              <a:gd name="connsiteX142-11159" fmla="*/ 6122213 w 6128435"/>
              <a:gd name="connsiteY142-11160" fmla="*/ 5714762 h 6858000"/>
              <a:gd name="connsiteX143-11161" fmla="*/ 6121353 w 6128435"/>
              <a:gd name="connsiteY143-11162" fmla="*/ 5721725 h 6858000"/>
              <a:gd name="connsiteX144-11163" fmla="*/ 6121607 w 6128435"/>
              <a:gd name="connsiteY144-11164" fmla="*/ 5721959 h 6858000"/>
              <a:gd name="connsiteX145-11165" fmla="*/ 6120262 w 6128435"/>
              <a:gd name="connsiteY145-11166" fmla="*/ 5728358 h 6858000"/>
              <a:gd name="connsiteX146-11167" fmla="*/ 6110194 w 6128435"/>
              <a:gd name="connsiteY146-11168" fmla="*/ 5758853 h 6858000"/>
              <a:gd name="connsiteX147-11169" fmla="*/ 6127519 w 6128435"/>
              <a:gd name="connsiteY147-11170" fmla="*/ 5865775 h 6858000"/>
              <a:gd name="connsiteX148-11171" fmla="*/ 6128435 w 6128435"/>
              <a:gd name="connsiteY148-11172" fmla="*/ 5870164 h 6858000"/>
              <a:gd name="connsiteX149-11173" fmla="*/ 6119217 w 6128435"/>
              <a:gd name="connsiteY149-11174" fmla="*/ 5888542 h 6858000"/>
              <a:gd name="connsiteX150-11175" fmla="*/ 6115966 w 6128435"/>
              <a:gd name="connsiteY150-11176" fmla="*/ 5898387 h 6858000"/>
              <a:gd name="connsiteX151-11177" fmla="*/ 6111924 w 6128435"/>
              <a:gd name="connsiteY151-11178" fmla="*/ 5900444 h 6858000"/>
              <a:gd name="connsiteX152-11179" fmla="*/ 6108716 w 6128435"/>
              <a:gd name="connsiteY152-11180" fmla="*/ 5915345 h 6858000"/>
              <a:gd name="connsiteX153-11181" fmla="*/ 6109524 w 6128435"/>
              <a:gd name="connsiteY153-11182" fmla="*/ 5917328 h 6858000"/>
              <a:gd name="connsiteX154-11183" fmla="*/ 6102493 w 6128435"/>
              <a:gd name="connsiteY154-11184" fmla="*/ 5928602 h 6858000"/>
              <a:gd name="connsiteX155-11185" fmla="*/ 6056863 w 6128435"/>
              <a:gd name="connsiteY155-11186" fmla="*/ 6000643 h 6858000"/>
              <a:gd name="connsiteX156-11187" fmla="*/ 6045436 w 6128435"/>
              <a:gd name="connsiteY156-11188" fmla="*/ 6124480 h 6858000"/>
              <a:gd name="connsiteX157-11189" fmla="*/ 6030489 w 6128435"/>
              <a:gd name="connsiteY157-11190" fmla="*/ 6317666 h 6858000"/>
              <a:gd name="connsiteX158-11191" fmla="*/ 6007492 w 6128435"/>
              <a:gd name="connsiteY158-11192" fmla="*/ 6440818 h 6858000"/>
              <a:gd name="connsiteX159-11193" fmla="*/ 6009467 w 6128435"/>
              <a:gd name="connsiteY159-11194" fmla="*/ 6487076 h 6858000"/>
              <a:gd name="connsiteX160-11195" fmla="*/ 5995064 w 6128435"/>
              <a:gd name="connsiteY160-11196" fmla="*/ 6540791 h 6858000"/>
              <a:gd name="connsiteX161-11197" fmla="*/ 5996309 w 6128435"/>
              <a:gd name="connsiteY161-11198" fmla="*/ 6543961 h 6858000"/>
              <a:gd name="connsiteX162-11199" fmla="*/ 5996048 w 6128435"/>
              <a:gd name="connsiteY162-11200" fmla="*/ 6555444 h 6858000"/>
              <a:gd name="connsiteX163-11201" fmla="*/ 6002524 w 6128435"/>
              <a:gd name="connsiteY163-11202" fmla="*/ 6560188 h 6858000"/>
              <a:gd name="connsiteX164-11203" fmla="*/ 6006823 w 6128435"/>
              <a:gd name="connsiteY164-11204" fmla="*/ 6578546 h 6858000"/>
              <a:gd name="connsiteX165-11205" fmla="*/ 6004510 w 6128435"/>
              <a:gd name="connsiteY165-11206" fmla="*/ 6599256 h 6858000"/>
              <a:gd name="connsiteX166-11207" fmla="*/ 5986207 w 6128435"/>
              <a:gd name="connsiteY166-11208" fmla="*/ 6695855 h 6858000"/>
              <a:gd name="connsiteX167-11209" fmla="*/ 5979428 w 6128435"/>
              <a:gd name="connsiteY167-11210" fmla="*/ 6754678 h 6858000"/>
              <a:gd name="connsiteX168-11211" fmla="*/ 5983398 w 6128435"/>
              <a:gd name="connsiteY168-11212" fmla="*/ 6778641 h 6858000"/>
              <a:gd name="connsiteX169-11213" fmla="*/ 5984543 w 6128435"/>
              <a:gd name="connsiteY169-11214" fmla="*/ 6811016 h 6858000"/>
              <a:gd name="connsiteX170-11215" fmla="*/ 5981802 w 6128435"/>
              <a:gd name="connsiteY170-11216" fmla="*/ 6838578 h 6858000"/>
              <a:gd name="connsiteX171-11217" fmla="*/ 5979671 w 6128435"/>
              <a:gd name="connsiteY171-11218" fmla="*/ 6858000 h 6858000"/>
              <a:gd name="connsiteX172-11219" fmla="*/ 0 w 6128435"/>
              <a:gd name="connsiteY172-11220" fmla="*/ 6858000 h 6858000"/>
              <a:gd name="connsiteX173-11221" fmla="*/ 0 w 6128435"/>
              <a:gd name="connsiteY173-11222" fmla="*/ 0 h 6858000"/>
              <a:gd name="connsiteX0-11223" fmla="*/ 0 w 6128435"/>
              <a:gd name="connsiteY0-11224" fmla="*/ 0 h 6858000"/>
              <a:gd name="connsiteX1-11225" fmla="*/ 4965888 w 6128435"/>
              <a:gd name="connsiteY1-11226" fmla="*/ 0 h 6858000"/>
              <a:gd name="connsiteX2-11227" fmla="*/ 4967767 w 6128435"/>
              <a:gd name="connsiteY2-11228" fmla="*/ 7930 h 6858000"/>
              <a:gd name="connsiteX3-11229" fmla="*/ 4979444 w 6128435"/>
              <a:gd name="connsiteY3-11230" fmla="*/ 43921 h 6858000"/>
              <a:gd name="connsiteX4-11231" fmla="*/ 5021173 w 6128435"/>
              <a:gd name="connsiteY4-11232" fmla="*/ 123738 h 6858000"/>
              <a:gd name="connsiteX5-11233" fmla="*/ 5075458 w 6128435"/>
              <a:gd name="connsiteY5-11234" fmla="*/ 264355 h 6858000"/>
              <a:gd name="connsiteX6-11235" fmla="*/ 5081175 w 6128435"/>
              <a:gd name="connsiteY6-11236" fmla="*/ 277448 h 6858000"/>
              <a:gd name="connsiteX7-11237" fmla="*/ 5097011 w 6128435"/>
              <a:gd name="connsiteY7-11238" fmla="*/ 355616 h 6858000"/>
              <a:gd name="connsiteX8-11239" fmla="*/ 5130982 w 6128435"/>
              <a:gd name="connsiteY8-11240" fmla="*/ 412030 h 6858000"/>
              <a:gd name="connsiteX9-11241" fmla="*/ 5153000 w 6128435"/>
              <a:gd name="connsiteY9-11242" fmla="*/ 507134 h 6858000"/>
              <a:gd name="connsiteX10-11243" fmla="*/ 5171282 w 6128435"/>
              <a:gd name="connsiteY10-11244" fmla="*/ 602071 h 6858000"/>
              <a:gd name="connsiteX11-11245" fmla="*/ 5176196 w 6128435"/>
              <a:gd name="connsiteY11-11246" fmla="*/ 636822 h 6858000"/>
              <a:gd name="connsiteX12-11247" fmla="*/ 5201957 w 6128435"/>
              <a:gd name="connsiteY12-11248" fmla="*/ 736835 h 6858000"/>
              <a:gd name="connsiteX13-11249" fmla="*/ 5185452 w 6128435"/>
              <a:gd name="connsiteY13-11250" fmla="*/ 745392 h 6858000"/>
              <a:gd name="connsiteX14-11251" fmla="*/ 5189051 w 6128435"/>
              <a:gd name="connsiteY14-11252" fmla="*/ 782518 h 6858000"/>
              <a:gd name="connsiteX15-11253" fmla="*/ 5210428 w 6128435"/>
              <a:gd name="connsiteY15-11254" fmla="*/ 815772 h 6858000"/>
              <a:gd name="connsiteX16-11255" fmla="*/ 5221088 w 6128435"/>
              <a:gd name="connsiteY16-11256" fmla="*/ 860193 h 6858000"/>
              <a:gd name="connsiteX17-11257" fmla="*/ 5227653 w 6128435"/>
              <a:gd name="connsiteY17-11258" fmla="*/ 886709 h 6858000"/>
              <a:gd name="connsiteX18-11259" fmla="*/ 5230806 w 6128435"/>
              <a:gd name="connsiteY18-11260" fmla="*/ 961354 h 6858000"/>
              <a:gd name="connsiteX19-11261" fmla="*/ 5201018 w 6128435"/>
              <a:gd name="connsiteY19-11262" fmla="*/ 1095027 h 6858000"/>
              <a:gd name="connsiteX20-11263" fmla="*/ 5202153 w 6128435"/>
              <a:gd name="connsiteY20-11264" fmla="*/ 1133224 h 6858000"/>
              <a:gd name="connsiteX21-11265" fmla="*/ 5207370 w 6128435"/>
              <a:gd name="connsiteY21-11266" fmla="*/ 1138097 h 6858000"/>
              <a:gd name="connsiteX22-11267" fmla="*/ 5189234 w 6128435"/>
              <a:gd name="connsiteY22-11268" fmla="*/ 1193495 h 6858000"/>
              <a:gd name="connsiteX23-11269" fmla="*/ 5202769 w 6128435"/>
              <a:gd name="connsiteY23-11270" fmla="*/ 1269450 h 6858000"/>
              <a:gd name="connsiteX24-11271" fmla="*/ 5225968 w 6128435"/>
              <a:gd name="connsiteY24-11272" fmla="*/ 1357994 h 6858000"/>
              <a:gd name="connsiteX25-11273" fmla="*/ 5233819 w 6128435"/>
              <a:gd name="connsiteY25-11274" fmla="*/ 1380922 h 6858000"/>
              <a:gd name="connsiteX26-11275" fmla="*/ 5237226 w 6128435"/>
              <a:gd name="connsiteY26-11276" fmla="*/ 1441327 h 6858000"/>
              <a:gd name="connsiteX27-11277" fmla="*/ 5244434 w 6128435"/>
              <a:gd name="connsiteY27-11278" fmla="*/ 1580810 h 6858000"/>
              <a:gd name="connsiteX28-11279" fmla="*/ 5251453 w 6128435"/>
              <a:gd name="connsiteY28-11280" fmla="*/ 1583934 h 6858000"/>
              <a:gd name="connsiteX29-11281" fmla="*/ 5253136 w 6128435"/>
              <a:gd name="connsiteY29-11282" fmla="*/ 1595457 h 6858000"/>
              <a:gd name="connsiteX30-11283" fmla="*/ 5254863 w 6128435"/>
              <a:gd name="connsiteY30-11284" fmla="*/ 1598311 h 6858000"/>
              <a:gd name="connsiteX31-11285" fmla="*/ 5263491 w 6128435"/>
              <a:gd name="connsiteY31-11286" fmla="*/ 1642938 h 6858000"/>
              <a:gd name="connsiteX32-11287" fmla="*/ 5261314 w 6128435"/>
              <a:gd name="connsiteY32-11288" fmla="*/ 1689177 h 6858000"/>
              <a:gd name="connsiteX33-11289" fmla="*/ 5259788 w 6128435"/>
              <a:gd name="connsiteY33-11290" fmla="*/ 1768516 h 6858000"/>
              <a:gd name="connsiteX34-11291" fmla="*/ 5272526 w 6128435"/>
              <a:gd name="connsiteY34-11292" fmla="*/ 1936940 h 6858000"/>
              <a:gd name="connsiteX35-11293" fmla="*/ 5252592 w 6128435"/>
              <a:gd name="connsiteY35-11294" fmla="*/ 2092210 h 6858000"/>
              <a:gd name="connsiteX36-11295" fmla="*/ 5264303 w 6128435"/>
              <a:gd name="connsiteY36-11296" fmla="*/ 2225157 h 6858000"/>
              <a:gd name="connsiteX37-11297" fmla="*/ 5254949 w 6128435"/>
              <a:gd name="connsiteY37-11298" fmla="*/ 2236160 h 6858000"/>
              <a:gd name="connsiteX38-11299" fmla="*/ 5250104 w 6128435"/>
              <a:gd name="connsiteY38-11300" fmla="*/ 2249166 h 6858000"/>
              <a:gd name="connsiteX39-11301" fmla="*/ 5251214 w 6128435"/>
              <a:gd name="connsiteY39-11302" fmla="*/ 2250944 h 6858000"/>
              <a:gd name="connsiteX40-11303" fmla="*/ 5250644 w 6128435"/>
              <a:gd name="connsiteY40-11304" fmla="*/ 2266619 h 6858000"/>
              <a:gd name="connsiteX41-11305" fmla="*/ 5247111 w 6128435"/>
              <a:gd name="connsiteY41-11306" fmla="*/ 2269679 h 6858000"/>
              <a:gd name="connsiteX42-11307" fmla="*/ 5245653 w 6128435"/>
              <a:gd name="connsiteY42-11308" fmla="*/ 2280317 h 6858000"/>
              <a:gd name="connsiteX43-11309" fmla="*/ 5239901 w 6128435"/>
              <a:gd name="connsiteY43-11310" fmla="*/ 2300961 h 6858000"/>
              <a:gd name="connsiteX44-11311" fmla="*/ 5293877 w 6128435"/>
              <a:gd name="connsiteY44-11312" fmla="*/ 2368649 h 6858000"/>
              <a:gd name="connsiteX45-11313" fmla="*/ 5311338 w 6128435"/>
              <a:gd name="connsiteY45-11314" fmla="*/ 2404034 h 6858000"/>
              <a:gd name="connsiteX46-11315" fmla="*/ 5338366 w 6128435"/>
              <a:gd name="connsiteY46-11316" fmla="*/ 2465052 h 6858000"/>
              <a:gd name="connsiteX47-11317" fmla="*/ 5337604 w 6128435"/>
              <a:gd name="connsiteY47-11318" fmla="*/ 2597632 h 6858000"/>
              <a:gd name="connsiteX48-11319" fmla="*/ 5407503 w 6128435"/>
              <a:gd name="connsiteY48-11320" fmla="*/ 2786290 h 6858000"/>
              <a:gd name="connsiteX49-11321" fmla="*/ 5407356 w 6128435"/>
              <a:gd name="connsiteY49-11322" fmla="*/ 2787545 h 6858000"/>
              <a:gd name="connsiteX50-11323" fmla="*/ 5411130 w 6128435"/>
              <a:gd name="connsiteY50-11324" fmla="*/ 2788640 h 6858000"/>
              <a:gd name="connsiteX51-11325" fmla="*/ 5416439 w 6128435"/>
              <a:gd name="connsiteY51-11326" fmla="*/ 2805666 h 6858000"/>
              <a:gd name="connsiteX52-11327" fmla="*/ 5416589 w 6128435"/>
              <a:gd name="connsiteY52-11328" fmla="*/ 2810822 h 6858000"/>
              <a:gd name="connsiteX53-11329" fmla="*/ 5418542 w 6128435"/>
              <a:gd name="connsiteY53-11330" fmla="*/ 2817745 h 6858000"/>
              <a:gd name="connsiteX54-11331" fmla="*/ 5418847 w 6128435"/>
              <a:gd name="connsiteY54-11332" fmla="*/ 2817825 h 6858000"/>
              <a:gd name="connsiteX55-11333" fmla="*/ 5423364 w 6128435"/>
              <a:gd name="connsiteY55-11334" fmla="*/ 2858292 h 6858000"/>
              <a:gd name="connsiteX56-11335" fmla="*/ 5479298 w 6128435"/>
              <a:gd name="connsiteY56-11336" fmla="*/ 2947791 h 6858000"/>
              <a:gd name="connsiteX57-11337" fmla="*/ 5481770 w 6128435"/>
              <a:gd name="connsiteY57-11338" fmla="*/ 2951352 h 6858000"/>
              <a:gd name="connsiteX58-11339" fmla="*/ 5481013 w 6128435"/>
              <a:gd name="connsiteY58-11340" fmla="*/ 2973461 h 6858000"/>
              <a:gd name="connsiteX59-11341" fmla="*/ 5482045 w 6128435"/>
              <a:gd name="connsiteY59-11342" fmla="*/ 2984371 h 6858000"/>
              <a:gd name="connsiteX60-11343" fmla="*/ 5479405 w 6128435"/>
              <a:gd name="connsiteY60-11344" fmla="*/ 2988507 h 6858000"/>
              <a:gd name="connsiteX61-11345" fmla="*/ 5482415 w 6128435"/>
              <a:gd name="connsiteY61-11346" fmla="*/ 3004079 h 6858000"/>
              <a:gd name="connsiteX62-11347" fmla="*/ 5483865 w 6128435"/>
              <a:gd name="connsiteY62-11348" fmla="*/ 3005467 h 6858000"/>
              <a:gd name="connsiteX63-11349" fmla="*/ 5482236 w 6128435"/>
              <a:gd name="connsiteY63-11350" fmla="*/ 3019791 h 6858000"/>
              <a:gd name="connsiteX64-11351" fmla="*/ 5475895 w 6128435"/>
              <a:gd name="connsiteY64-11352" fmla="*/ 3033578 h 6858000"/>
              <a:gd name="connsiteX65-11353" fmla="*/ 5477595 w 6128435"/>
              <a:gd name="connsiteY65-11354" fmla="*/ 3250534 h 6858000"/>
              <a:gd name="connsiteX66-11355" fmla="*/ 5532836 w 6128435"/>
              <a:gd name="connsiteY66-11356" fmla="*/ 3353840 h 6858000"/>
              <a:gd name="connsiteX67-11357" fmla="*/ 5561229 w 6128435"/>
              <a:gd name="connsiteY67-11358" fmla="*/ 3395784 h 6858000"/>
              <a:gd name="connsiteX68-11359" fmla="*/ 5589758 w 6128435"/>
              <a:gd name="connsiteY68-11360" fmla="*/ 3506453 h 6858000"/>
              <a:gd name="connsiteX69-11361" fmla="*/ 5596144 w 6128435"/>
              <a:gd name="connsiteY69-11362" fmla="*/ 3534624 h 6858000"/>
              <a:gd name="connsiteX70-11363" fmla="*/ 5597750 w 6128435"/>
              <a:gd name="connsiteY70-11364" fmla="*/ 3534129 h 6858000"/>
              <a:gd name="connsiteX71-11365" fmla="*/ 5599700 w 6128435"/>
              <a:gd name="connsiteY71-11366" fmla="*/ 3547221 h 6858000"/>
              <a:gd name="connsiteX72-11367" fmla="*/ 5615031 w 6128435"/>
              <a:gd name="connsiteY72-11368" fmla="*/ 3557482 h 6858000"/>
              <a:gd name="connsiteX73-11369" fmla="*/ 5618377 w 6128435"/>
              <a:gd name="connsiteY73-11370" fmla="*/ 3588431 h 6858000"/>
              <a:gd name="connsiteX74-11371" fmla="*/ 5612155 w 6128435"/>
              <a:gd name="connsiteY74-11372" fmla="*/ 3589869 h 6858000"/>
              <a:gd name="connsiteX75-11373" fmla="*/ 5620843 w 6128435"/>
              <a:gd name="connsiteY75-11374" fmla="*/ 3606745 h 6858000"/>
              <a:gd name="connsiteX76-11375" fmla="*/ 5655472 w 6128435"/>
              <a:gd name="connsiteY76-11376" fmla="*/ 3678877 h 6858000"/>
              <a:gd name="connsiteX77-11377" fmla="*/ 5680448 w 6128435"/>
              <a:gd name="connsiteY77-11378" fmla="*/ 3717760 h 6858000"/>
              <a:gd name="connsiteX78-11379" fmla="*/ 5683015 w 6128435"/>
              <a:gd name="connsiteY78-11380" fmla="*/ 3762025 h 6858000"/>
              <a:gd name="connsiteX79-11381" fmla="*/ 5696643 w 6128435"/>
              <a:gd name="connsiteY79-11382" fmla="*/ 3773888 h 6858000"/>
              <a:gd name="connsiteX80-11383" fmla="*/ 5699203 w 6128435"/>
              <a:gd name="connsiteY80-11384" fmla="*/ 3775823 h 6858000"/>
              <a:gd name="connsiteX81-11385" fmla="*/ 5704824 w 6128435"/>
              <a:gd name="connsiteY81-11386" fmla="*/ 3785966 h 6858000"/>
              <a:gd name="connsiteX82-11387" fmla="*/ 5712204 w 6128435"/>
              <a:gd name="connsiteY82-11388" fmla="*/ 3785830 h 6858000"/>
              <a:gd name="connsiteX83-11389" fmla="*/ 5724816 w 6128435"/>
              <a:gd name="connsiteY83-11390" fmla="*/ 3798949 h 6858000"/>
              <a:gd name="connsiteX84-11391" fmla="*/ 5733539 w 6128435"/>
              <a:gd name="connsiteY84-11392" fmla="*/ 3818457 h 6858000"/>
              <a:gd name="connsiteX85-11393" fmla="*/ 5768491 w 6128435"/>
              <a:gd name="connsiteY85-11394" fmla="*/ 3914399 h 6858000"/>
              <a:gd name="connsiteX86-11395" fmla="*/ 5793123 w 6128435"/>
              <a:gd name="connsiteY86-11396" fmla="*/ 3969952 h 6858000"/>
              <a:gd name="connsiteX87-11397" fmla="*/ 5808321 w 6128435"/>
              <a:gd name="connsiteY87-11398" fmla="*/ 3988153 h 6858000"/>
              <a:gd name="connsiteX88-11399" fmla="*/ 5825621 w 6128435"/>
              <a:gd name="connsiteY88-11400" fmla="*/ 4015525 h 6858000"/>
              <a:gd name="connsiteX89-11401" fmla="*/ 5860672 w 6128435"/>
              <a:gd name="connsiteY89-11402" fmla="*/ 4061579 h 6858000"/>
              <a:gd name="connsiteX90-11403" fmla="*/ 5872173 w 6128435"/>
              <a:gd name="connsiteY90-11404" fmla="*/ 4088497 h 6858000"/>
              <a:gd name="connsiteX91-11405" fmla="*/ 5883705 w 6128435"/>
              <a:gd name="connsiteY91-11406" fmla="*/ 4101899 h 6858000"/>
              <a:gd name="connsiteX92-11407" fmla="*/ 5885314 w 6128435"/>
              <a:gd name="connsiteY92-11408" fmla="*/ 4108387 h 6858000"/>
              <a:gd name="connsiteX93-11409" fmla="*/ 5894095 w 6128435"/>
              <a:gd name="connsiteY93-11410" fmla="*/ 4128857 h 6858000"/>
              <a:gd name="connsiteX94-11411" fmla="*/ 5898339 w 6128435"/>
              <a:gd name="connsiteY94-11412" fmla="*/ 4140800 h 6858000"/>
              <a:gd name="connsiteX95-11413" fmla="*/ 5899734 w 6128435"/>
              <a:gd name="connsiteY95-11414" fmla="*/ 4145632 h 6858000"/>
              <a:gd name="connsiteX96-11415" fmla="*/ 5897098 w 6128435"/>
              <a:gd name="connsiteY96-11416" fmla="*/ 4157819 h 6858000"/>
              <a:gd name="connsiteX97-11417" fmla="*/ 5903513 w 6128435"/>
              <a:gd name="connsiteY97-11418" fmla="*/ 4187661 h 6858000"/>
              <a:gd name="connsiteX98-11419" fmla="*/ 5917114 w 6128435"/>
              <a:gd name="connsiteY98-11420" fmla="*/ 4213096 h 6858000"/>
              <a:gd name="connsiteX99-11421" fmla="*/ 5921153 w 6128435"/>
              <a:gd name="connsiteY99-11422" fmla="*/ 4236222 h 6858000"/>
              <a:gd name="connsiteX100-11423" fmla="*/ 5924233 w 6128435"/>
              <a:gd name="connsiteY100-11424" fmla="*/ 4242060 h 6858000"/>
              <a:gd name="connsiteX101-11425" fmla="*/ 5928910 w 6128435"/>
              <a:gd name="connsiteY101-11426" fmla="*/ 4300973 h 6858000"/>
              <a:gd name="connsiteX102-11427" fmla="*/ 5939320 w 6128435"/>
              <a:gd name="connsiteY102-11428" fmla="*/ 4340435 h 6858000"/>
              <a:gd name="connsiteX103-11429" fmla="*/ 5946705 w 6128435"/>
              <a:gd name="connsiteY103-11430" fmla="*/ 4428051 h 6858000"/>
              <a:gd name="connsiteX104-11431" fmla="*/ 5949261 w 6128435"/>
              <a:gd name="connsiteY104-11432" fmla="*/ 4449185 h 6858000"/>
              <a:gd name="connsiteX105-11433" fmla="*/ 5957504 w 6128435"/>
              <a:gd name="connsiteY105-11434" fmla="*/ 4465911 h 6858000"/>
              <a:gd name="connsiteX106-11435" fmla="*/ 5964689 w 6128435"/>
              <a:gd name="connsiteY106-11436" fmla="*/ 4468532 h 6858000"/>
              <a:gd name="connsiteX107-11437" fmla="*/ 5967062 w 6128435"/>
              <a:gd name="connsiteY107-11438" fmla="*/ 4479923 h 6858000"/>
              <a:gd name="connsiteX108-11439" fmla="*/ 5968960 w 6128435"/>
              <a:gd name="connsiteY108-11440" fmla="*/ 4482655 h 6858000"/>
              <a:gd name="connsiteX109-11441" fmla="*/ 5978567 w 6128435"/>
              <a:gd name="connsiteY109-11442" fmla="*/ 4498605 h 6858000"/>
              <a:gd name="connsiteX110-11443" fmla="*/ 5980106 w 6128435"/>
              <a:gd name="connsiteY110-11444" fmla="*/ 4585087 h 6858000"/>
              <a:gd name="connsiteX111-11445" fmla="*/ 5998138 w 6128435"/>
              <a:gd name="connsiteY111-11446" fmla="*/ 4697518 h 6858000"/>
              <a:gd name="connsiteX112-11447" fmla="*/ 6013516 w 6128435"/>
              <a:gd name="connsiteY112-11448" fmla="*/ 4786619 h 6858000"/>
              <a:gd name="connsiteX113-11449" fmla="*/ 6025404 w 6128435"/>
              <a:gd name="connsiteY113-11450" fmla="*/ 4858148 h 6858000"/>
              <a:gd name="connsiteX114-11451" fmla="*/ 6007749 w 6128435"/>
              <a:gd name="connsiteY114-11452" fmla="*/ 4964715 h 6858000"/>
              <a:gd name="connsiteX115-11453" fmla="*/ 6005269 w 6128435"/>
              <a:gd name="connsiteY115-11454" fmla="*/ 5150567 h 6858000"/>
              <a:gd name="connsiteX116-11455" fmla="*/ 6001127 w 6128435"/>
              <a:gd name="connsiteY116-11456" fmla="*/ 5164609 h 6858000"/>
              <a:gd name="connsiteX117-11457" fmla="*/ 5996647 w 6128435"/>
              <a:gd name="connsiteY117-11458" fmla="*/ 5185640 h 6858000"/>
              <a:gd name="connsiteX118-11459" fmla="*/ 5998514 w 6128435"/>
              <a:gd name="connsiteY118-11460" fmla="*/ 5189673 h 6858000"/>
              <a:gd name="connsiteX119-11461" fmla="*/ 5995970 w 6128435"/>
              <a:gd name="connsiteY119-11462" fmla="*/ 5221547 h 6858000"/>
              <a:gd name="connsiteX120-11463" fmla="*/ 5997218 w 6128435"/>
              <a:gd name="connsiteY120-11464" fmla="*/ 5222031 h 6858000"/>
              <a:gd name="connsiteX121-11465" fmla="*/ 6002116 w 6128435"/>
              <a:gd name="connsiteY121-11466" fmla="*/ 5231223 h 6858000"/>
              <a:gd name="connsiteX122-11467" fmla="*/ 6008541 w 6128435"/>
              <a:gd name="connsiteY122-11468" fmla="*/ 5248680 h 6858000"/>
              <a:gd name="connsiteX123-11469" fmla="*/ 6039260 w 6128435"/>
              <a:gd name="connsiteY123-11470" fmla="*/ 5289518 h 6858000"/>
              <a:gd name="connsiteX124-11471" fmla="*/ 6036748 w 6128435"/>
              <a:gd name="connsiteY124-11472" fmla="*/ 5322752 h 6858000"/>
              <a:gd name="connsiteX125-11473" fmla="*/ 6036943 w 6128435"/>
              <a:gd name="connsiteY125-11474" fmla="*/ 5329480 h 6858000"/>
              <a:gd name="connsiteX126-11475" fmla="*/ 6037236 w 6128435"/>
              <a:gd name="connsiteY126-11476" fmla="*/ 5329634 h 6858000"/>
              <a:gd name="connsiteX127-11477" fmla="*/ 6038019 w 6128435"/>
              <a:gd name="connsiteY127-11478" fmla="*/ 5336764 h 6858000"/>
              <a:gd name="connsiteX128-11479" fmla="*/ 6037298 w 6128435"/>
              <a:gd name="connsiteY128-11480" fmla="*/ 5341753 h 6858000"/>
              <a:gd name="connsiteX129-11481" fmla="*/ 6037677 w 6128435"/>
              <a:gd name="connsiteY129-11482" fmla="*/ 5354807 h 6858000"/>
              <a:gd name="connsiteX130-11483" fmla="*/ 6039728 w 6128435"/>
              <a:gd name="connsiteY130-11484" fmla="*/ 5359416 h 6858000"/>
              <a:gd name="connsiteX131-11485" fmla="*/ 6043311 w 6128435"/>
              <a:gd name="connsiteY131-11486" fmla="*/ 5361407 h 6858000"/>
              <a:gd name="connsiteX132-11487" fmla="*/ 6042954 w 6128435"/>
              <a:gd name="connsiteY132-11488" fmla="*/ 5362576 h 6858000"/>
              <a:gd name="connsiteX133-11489" fmla="*/ 6053435 w 6128435"/>
              <a:gd name="connsiteY133-11490" fmla="*/ 5387547 h 6858000"/>
              <a:gd name="connsiteX134-11491" fmla="*/ 6065933 w 6128435"/>
              <a:gd name="connsiteY134-11492" fmla="*/ 5443002 h 6858000"/>
              <a:gd name="connsiteX135-11493" fmla="*/ 6068640 w 6128435"/>
              <a:gd name="connsiteY135-11494" fmla="*/ 5474503 h 6858000"/>
              <a:gd name="connsiteX136-11495" fmla="*/ 6080922 w 6128435"/>
              <a:gd name="connsiteY136-11496" fmla="*/ 5561070 h 6858000"/>
              <a:gd name="connsiteX137-11497" fmla="*/ 6096949 w 6128435"/>
              <a:gd name="connsiteY137-11498" fmla="*/ 5648179 h 6858000"/>
              <a:gd name="connsiteX138-11499" fmla="*/ 6125703 w 6128435"/>
              <a:gd name="connsiteY138-11500" fmla="*/ 5692894 h 6858000"/>
              <a:gd name="connsiteX139-11501" fmla="*/ 6126670 w 6128435"/>
              <a:gd name="connsiteY139-11502" fmla="*/ 5697882 h 6858000"/>
              <a:gd name="connsiteX140-11503" fmla="*/ 6124061 w 6128435"/>
              <a:gd name="connsiteY140-11504" fmla="*/ 5710294 h 6858000"/>
              <a:gd name="connsiteX141-11505" fmla="*/ 6122213 w 6128435"/>
              <a:gd name="connsiteY141-11506" fmla="*/ 5714762 h 6858000"/>
              <a:gd name="connsiteX142-11507" fmla="*/ 6121353 w 6128435"/>
              <a:gd name="connsiteY142-11508" fmla="*/ 5721725 h 6858000"/>
              <a:gd name="connsiteX143-11509" fmla="*/ 6121607 w 6128435"/>
              <a:gd name="connsiteY143-11510" fmla="*/ 5721959 h 6858000"/>
              <a:gd name="connsiteX144-11511" fmla="*/ 6120262 w 6128435"/>
              <a:gd name="connsiteY144-11512" fmla="*/ 5728358 h 6858000"/>
              <a:gd name="connsiteX145-11513" fmla="*/ 6110194 w 6128435"/>
              <a:gd name="connsiteY145-11514" fmla="*/ 5758853 h 6858000"/>
              <a:gd name="connsiteX146-11515" fmla="*/ 6127519 w 6128435"/>
              <a:gd name="connsiteY146-11516" fmla="*/ 5865775 h 6858000"/>
              <a:gd name="connsiteX147-11517" fmla="*/ 6128435 w 6128435"/>
              <a:gd name="connsiteY147-11518" fmla="*/ 5870164 h 6858000"/>
              <a:gd name="connsiteX148-11519" fmla="*/ 6119217 w 6128435"/>
              <a:gd name="connsiteY148-11520" fmla="*/ 5888542 h 6858000"/>
              <a:gd name="connsiteX149-11521" fmla="*/ 6115966 w 6128435"/>
              <a:gd name="connsiteY149-11522" fmla="*/ 5898387 h 6858000"/>
              <a:gd name="connsiteX150-11523" fmla="*/ 6111924 w 6128435"/>
              <a:gd name="connsiteY150-11524" fmla="*/ 5900444 h 6858000"/>
              <a:gd name="connsiteX151-11525" fmla="*/ 6108716 w 6128435"/>
              <a:gd name="connsiteY151-11526" fmla="*/ 5915345 h 6858000"/>
              <a:gd name="connsiteX152-11527" fmla="*/ 6109524 w 6128435"/>
              <a:gd name="connsiteY152-11528" fmla="*/ 5917328 h 6858000"/>
              <a:gd name="connsiteX153-11529" fmla="*/ 6102493 w 6128435"/>
              <a:gd name="connsiteY153-11530" fmla="*/ 5928602 h 6858000"/>
              <a:gd name="connsiteX154-11531" fmla="*/ 6056863 w 6128435"/>
              <a:gd name="connsiteY154-11532" fmla="*/ 6000643 h 6858000"/>
              <a:gd name="connsiteX155-11533" fmla="*/ 6045436 w 6128435"/>
              <a:gd name="connsiteY155-11534" fmla="*/ 6124480 h 6858000"/>
              <a:gd name="connsiteX156-11535" fmla="*/ 6030489 w 6128435"/>
              <a:gd name="connsiteY156-11536" fmla="*/ 6317666 h 6858000"/>
              <a:gd name="connsiteX157-11537" fmla="*/ 6007492 w 6128435"/>
              <a:gd name="connsiteY157-11538" fmla="*/ 6440818 h 6858000"/>
              <a:gd name="connsiteX158-11539" fmla="*/ 6009467 w 6128435"/>
              <a:gd name="connsiteY158-11540" fmla="*/ 6487076 h 6858000"/>
              <a:gd name="connsiteX159-11541" fmla="*/ 5995064 w 6128435"/>
              <a:gd name="connsiteY159-11542" fmla="*/ 6540791 h 6858000"/>
              <a:gd name="connsiteX160-11543" fmla="*/ 5996309 w 6128435"/>
              <a:gd name="connsiteY160-11544" fmla="*/ 6543961 h 6858000"/>
              <a:gd name="connsiteX161-11545" fmla="*/ 5996048 w 6128435"/>
              <a:gd name="connsiteY161-11546" fmla="*/ 6555444 h 6858000"/>
              <a:gd name="connsiteX162-11547" fmla="*/ 6002524 w 6128435"/>
              <a:gd name="connsiteY162-11548" fmla="*/ 6560188 h 6858000"/>
              <a:gd name="connsiteX163-11549" fmla="*/ 6006823 w 6128435"/>
              <a:gd name="connsiteY163-11550" fmla="*/ 6578546 h 6858000"/>
              <a:gd name="connsiteX164-11551" fmla="*/ 6004510 w 6128435"/>
              <a:gd name="connsiteY164-11552" fmla="*/ 6599256 h 6858000"/>
              <a:gd name="connsiteX165-11553" fmla="*/ 5986207 w 6128435"/>
              <a:gd name="connsiteY165-11554" fmla="*/ 6695855 h 6858000"/>
              <a:gd name="connsiteX166-11555" fmla="*/ 5979428 w 6128435"/>
              <a:gd name="connsiteY166-11556" fmla="*/ 6754678 h 6858000"/>
              <a:gd name="connsiteX167-11557" fmla="*/ 5983398 w 6128435"/>
              <a:gd name="connsiteY167-11558" fmla="*/ 6778641 h 6858000"/>
              <a:gd name="connsiteX168-11559" fmla="*/ 5984543 w 6128435"/>
              <a:gd name="connsiteY168-11560" fmla="*/ 6811016 h 6858000"/>
              <a:gd name="connsiteX169-11561" fmla="*/ 5981802 w 6128435"/>
              <a:gd name="connsiteY169-11562" fmla="*/ 6838578 h 6858000"/>
              <a:gd name="connsiteX170-11563" fmla="*/ 5979671 w 6128435"/>
              <a:gd name="connsiteY170-11564" fmla="*/ 6858000 h 6858000"/>
              <a:gd name="connsiteX171-11565" fmla="*/ 0 w 6128435"/>
              <a:gd name="connsiteY171-11566" fmla="*/ 6858000 h 6858000"/>
              <a:gd name="connsiteX172-11567" fmla="*/ 0 w 6128435"/>
              <a:gd name="connsiteY172-11568" fmla="*/ 0 h 6858000"/>
              <a:gd name="connsiteX0-11569" fmla="*/ 0 w 6128435"/>
              <a:gd name="connsiteY0-11570" fmla="*/ 0 h 6858000"/>
              <a:gd name="connsiteX1-11571" fmla="*/ 4965888 w 6128435"/>
              <a:gd name="connsiteY1-11572" fmla="*/ 0 h 6858000"/>
              <a:gd name="connsiteX2-11573" fmla="*/ 4967767 w 6128435"/>
              <a:gd name="connsiteY2-11574" fmla="*/ 7930 h 6858000"/>
              <a:gd name="connsiteX3-11575" fmla="*/ 4979444 w 6128435"/>
              <a:gd name="connsiteY3-11576" fmla="*/ 43921 h 6858000"/>
              <a:gd name="connsiteX4-11577" fmla="*/ 5021173 w 6128435"/>
              <a:gd name="connsiteY4-11578" fmla="*/ 123738 h 6858000"/>
              <a:gd name="connsiteX5-11579" fmla="*/ 5075458 w 6128435"/>
              <a:gd name="connsiteY5-11580" fmla="*/ 264355 h 6858000"/>
              <a:gd name="connsiteX6-11581" fmla="*/ 5081175 w 6128435"/>
              <a:gd name="connsiteY6-11582" fmla="*/ 277448 h 6858000"/>
              <a:gd name="connsiteX7-11583" fmla="*/ 5097011 w 6128435"/>
              <a:gd name="connsiteY7-11584" fmla="*/ 355616 h 6858000"/>
              <a:gd name="connsiteX8-11585" fmla="*/ 5130982 w 6128435"/>
              <a:gd name="connsiteY8-11586" fmla="*/ 412030 h 6858000"/>
              <a:gd name="connsiteX9-11587" fmla="*/ 5153000 w 6128435"/>
              <a:gd name="connsiteY9-11588" fmla="*/ 507134 h 6858000"/>
              <a:gd name="connsiteX10-11589" fmla="*/ 5171282 w 6128435"/>
              <a:gd name="connsiteY10-11590" fmla="*/ 602071 h 6858000"/>
              <a:gd name="connsiteX11-11591" fmla="*/ 5176196 w 6128435"/>
              <a:gd name="connsiteY11-11592" fmla="*/ 636822 h 6858000"/>
              <a:gd name="connsiteX12-11593" fmla="*/ 5201957 w 6128435"/>
              <a:gd name="connsiteY12-11594" fmla="*/ 736835 h 6858000"/>
              <a:gd name="connsiteX13-11595" fmla="*/ 5185452 w 6128435"/>
              <a:gd name="connsiteY13-11596" fmla="*/ 745392 h 6858000"/>
              <a:gd name="connsiteX14-11597" fmla="*/ 5189051 w 6128435"/>
              <a:gd name="connsiteY14-11598" fmla="*/ 782518 h 6858000"/>
              <a:gd name="connsiteX15-11599" fmla="*/ 5210428 w 6128435"/>
              <a:gd name="connsiteY15-11600" fmla="*/ 815772 h 6858000"/>
              <a:gd name="connsiteX16-11601" fmla="*/ 5221088 w 6128435"/>
              <a:gd name="connsiteY16-11602" fmla="*/ 860193 h 6858000"/>
              <a:gd name="connsiteX17-11603" fmla="*/ 5227653 w 6128435"/>
              <a:gd name="connsiteY17-11604" fmla="*/ 886709 h 6858000"/>
              <a:gd name="connsiteX18-11605" fmla="*/ 5230806 w 6128435"/>
              <a:gd name="connsiteY18-11606" fmla="*/ 961354 h 6858000"/>
              <a:gd name="connsiteX19-11607" fmla="*/ 5201018 w 6128435"/>
              <a:gd name="connsiteY19-11608" fmla="*/ 1095027 h 6858000"/>
              <a:gd name="connsiteX20-11609" fmla="*/ 5202153 w 6128435"/>
              <a:gd name="connsiteY20-11610" fmla="*/ 1133224 h 6858000"/>
              <a:gd name="connsiteX21-11611" fmla="*/ 5207370 w 6128435"/>
              <a:gd name="connsiteY21-11612" fmla="*/ 1138097 h 6858000"/>
              <a:gd name="connsiteX22-11613" fmla="*/ 5189234 w 6128435"/>
              <a:gd name="connsiteY22-11614" fmla="*/ 1193495 h 6858000"/>
              <a:gd name="connsiteX23-11615" fmla="*/ 5202769 w 6128435"/>
              <a:gd name="connsiteY23-11616" fmla="*/ 1269450 h 6858000"/>
              <a:gd name="connsiteX24-11617" fmla="*/ 5225968 w 6128435"/>
              <a:gd name="connsiteY24-11618" fmla="*/ 1357994 h 6858000"/>
              <a:gd name="connsiteX25-11619" fmla="*/ 5233819 w 6128435"/>
              <a:gd name="connsiteY25-11620" fmla="*/ 1380922 h 6858000"/>
              <a:gd name="connsiteX26-11621" fmla="*/ 5237226 w 6128435"/>
              <a:gd name="connsiteY26-11622" fmla="*/ 1441327 h 6858000"/>
              <a:gd name="connsiteX27-11623" fmla="*/ 5244434 w 6128435"/>
              <a:gd name="connsiteY27-11624" fmla="*/ 1580810 h 6858000"/>
              <a:gd name="connsiteX28-11625" fmla="*/ 5251453 w 6128435"/>
              <a:gd name="connsiteY28-11626" fmla="*/ 1583934 h 6858000"/>
              <a:gd name="connsiteX29-11627" fmla="*/ 5253136 w 6128435"/>
              <a:gd name="connsiteY29-11628" fmla="*/ 1595457 h 6858000"/>
              <a:gd name="connsiteX30-11629" fmla="*/ 5254863 w 6128435"/>
              <a:gd name="connsiteY30-11630" fmla="*/ 1598311 h 6858000"/>
              <a:gd name="connsiteX31-11631" fmla="*/ 5263491 w 6128435"/>
              <a:gd name="connsiteY31-11632" fmla="*/ 1642938 h 6858000"/>
              <a:gd name="connsiteX32-11633" fmla="*/ 5261314 w 6128435"/>
              <a:gd name="connsiteY32-11634" fmla="*/ 1689177 h 6858000"/>
              <a:gd name="connsiteX33-11635" fmla="*/ 5259788 w 6128435"/>
              <a:gd name="connsiteY33-11636" fmla="*/ 1768516 h 6858000"/>
              <a:gd name="connsiteX34-11637" fmla="*/ 5272526 w 6128435"/>
              <a:gd name="connsiteY34-11638" fmla="*/ 1936940 h 6858000"/>
              <a:gd name="connsiteX35-11639" fmla="*/ 5252592 w 6128435"/>
              <a:gd name="connsiteY35-11640" fmla="*/ 2092210 h 6858000"/>
              <a:gd name="connsiteX36-11641" fmla="*/ 5264303 w 6128435"/>
              <a:gd name="connsiteY36-11642" fmla="*/ 2225157 h 6858000"/>
              <a:gd name="connsiteX37-11643" fmla="*/ 5254949 w 6128435"/>
              <a:gd name="connsiteY37-11644" fmla="*/ 2236160 h 6858000"/>
              <a:gd name="connsiteX38-11645" fmla="*/ 5250104 w 6128435"/>
              <a:gd name="connsiteY38-11646" fmla="*/ 2249166 h 6858000"/>
              <a:gd name="connsiteX39-11647" fmla="*/ 5251214 w 6128435"/>
              <a:gd name="connsiteY39-11648" fmla="*/ 2250944 h 6858000"/>
              <a:gd name="connsiteX40-11649" fmla="*/ 5250644 w 6128435"/>
              <a:gd name="connsiteY40-11650" fmla="*/ 2266619 h 6858000"/>
              <a:gd name="connsiteX41-11651" fmla="*/ 5247111 w 6128435"/>
              <a:gd name="connsiteY41-11652" fmla="*/ 2269679 h 6858000"/>
              <a:gd name="connsiteX42-11653" fmla="*/ 5245653 w 6128435"/>
              <a:gd name="connsiteY42-11654" fmla="*/ 2280317 h 6858000"/>
              <a:gd name="connsiteX43-11655" fmla="*/ 5239901 w 6128435"/>
              <a:gd name="connsiteY43-11656" fmla="*/ 2300961 h 6858000"/>
              <a:gd name="connsiteX44-11657" fmla="*/ 5293877 w 6128435"/>
              <a:gd name="connsiteY44-11658" fmla="*/ 2368649 h 6858000"/>
              <a:gd name="connsiteX45-11659" fmla="*/ 5311338 w 6128435"/>
              <a:gd name="connsiteY45-11660" fmla="*/ 2404034 h 6858000"/>
              <a:gd name="connsiteX46-11661" fmla="*/ 5338366 w 6128435"/>
              <a:gd name="connsiteY46-11662" fmla="*/ 2465052 h 6858000"/>
              <a:gd name="connsiteX47-11663" fmla="*/ 5371263 w 6128435"/>
              <a:gd name="connsiteY47-11664" fmla="*/ 2586413 h 6858000"/>
              <a:gd name="connsiteX48-11665" fmla="*/ 5407503 w 6128435"/>
              <a:gd name="connsiteY48-11666" fmla="*/ 2786290 h 6858000"/>
              <a:gd name="connsiteX49-11667" fmla="*/ 5407356 w 6128435"/>
              <a:gd name="connsiteY49-11668" fmla="*/ 2787545 h 6858000"/>
              <a:gd name="connsiteX50-11669" fmla="*/ 5411130 w 6128435"/>
              <a:gd name="connsiteY50-11670" fmla="*/ 2788640 h 6858000"/>
              <a:gd name="connsiteX51-11671" fmla="*/ 5416439 w 6128435"/>
              <a:gd name="connsiteY51-11672" fmla="*/ 2805666 h 6858000"/>
              <a:gd name="connsiteX52-11673" fmla="*/ 5416589 w 6128435"/>
              <a:gd name="connsiteY52-11674" fmla="*/ 2810822 h 6858000"/>
              <a:gd name="connsiteX53-11675" fmla="*/ 5418542 w 6128435"/>
              <a:gd name="connsiteY53-11676" fmla="*/ 2817745 h 6858000"/>
              <a:gd name="connsiteX54-11677" fmla="*/ 5418847 w 6128435"/>
              <a:gd name="connsiteY54-11678" fmla="*/ 2817825 h 6858000"/>
              <a:gd name="connsiteX55-11679" fmla="*/ 5423364 w 6128435"/>
              <a:gd name="connsiteY55-11680" fmla="*/ 2858292 h 6858000"/>
              <a:gd name="connsiteX56-11681" fmla="*/ 5479298 w 6128435"/>
              <a:gd name="connsiteY56-11682" fmla="*/ 2947791 h 6858000"/>
              <a:gd name="connsiteX57-11683" fmla="*/ 5481770 w 6128435"/>
              <a:gd name="connsiteY57-11684" fmla="*/ 2951352 h 6858000"/>
              <a:gd name="connsiteX58-11685" fmla="*/ 5481013 w 6128435"/>
              <a:gd name="connsiteY58-11686" fmla="*/ 2973461 h 6858000"/>
              <a:gd name="connsiteX59-11687" fmla="*/ 5482045 w 6128435"/>
              <a:gd name="connsiteY59-11688" fmla="*/ 2984371 h 6858000"/>
              <a:gd name="connsiteX60-11689" fmla="*/ 5479405 w 6128435"/>
              <a:gd name="connsiteY60-11690" fmla="*/ 2988507 h 6858000"/>
              <a:gd name="connsiteX61-11691" fmla="*/ 5482415 w 6128435"/>
              <a:gd name="connsiteY61-11692" fmla="*/ 3004079 h 6858000"/>
              <a:gd name="connsiteX62-11693" fmla="*/ 5483865 w 6128435"/>
              <a:gd name="connsiteY62-11694" fmla="*/ 3005467 h 6858000"/>
              <a:gd name="connsiteX63-11695" fmla="*/ 5482236 w 6128435"/>
              <a:gd name="connsiteY63-11696" fmla="*/ 3019791 h 6858000"/>
              <a:gd name="connsiteX64-11697" fmla="*/ 5475895 w 6128435"/>
              <a:gd name="connsiteY64-11698" fmla="*/ 3033578 h 6858000"/>
              <a:gd name="connsiteX65-11699" fmla="*/ 5477595 w 6128435"/>
              <a:gd name="connsiteY65-11700" fmla="*/ 3250534 h 6858000"/>
              <a:gd name="connsiteX66-11701" fmla="*/ 5532836 w 6128435"/>
              <a:gd name="connsiteY66-11702" fmla="*/ 3353840 h 6858000"/>
              <a:gd name="connsiteX67-11703" fmla="*/ 5561229 w 6128435"/>
              <a:gd name="connsiteY67-11704" fmla="*/ 3395784 h 6858000"/>
              <a:gd name="connsiteX68-11705" fmla="*/ 5589758 w 6128435"/>
              <a:gd name="connsiteY68-11706" fmla="*/ 3506453 h 6858000"/>
              <a:gd name="connsiteX69-11707" fmla="*/ 5596144 w 6128435"/>
              <a:gd name="connsiteY69-11708" fmla="*/ 3534624 h 6858000"/>
              <a:gd name="connsiteX70-11709" fmla="*/ 5597750 w 6128435"/>
              <a:gd name="connsiteY70-11710" fmla="*/ 3534129 h 6858000"/>
              <a:gd name="connsiteX71-11711" fmla="*/ 5599700 w 6128435"/>
              <a:gd name="connsiteY71-11712" fmla="*/ 3547221 h 6858000"/>
              <a:gd name="connsiteX72-11713" fmla="*/ 5615031 w 6128435"/>
              <a:gd name="connsiteY72-11714" fmla="*/ 3557482 h 6858000"/>
              <a:gd name="connsiteX73-11715" fmla="*/ 5618377 w 6128435"/>
              <a:gd name="connsiteY73-11716" fmla="*/ 3588431 h 6858000"/>
              <a:gd name="connsiteX74-11717" fmla="*/ 5612155 w 6128435"/>
              <a:gd name="connsiteY74-11718" fmla="*/ 3589869 h 6858000"/>
              <a:gd name="connsiteX75-11719" fmla="*/ 5620843 w 6128435"/>
              <a:gd name="connsiteY75-11720" fmla="*/ 3606745 h 6858000"/>
              <a:gd name="connsiteX76-11721" fmla="*/ 5655472 w 6128435"/>
              <a:gd name="connsiteY76-11722" fmla="*/ 3678877 h 6858000"/>
              <a:gd name="connsiteX77-11723" fmla="*/ 5680448 w 6128435"/>
              <a:gd name="connsiteY77-11724" fmla="*/ 3717760 h 6858000"/>
              <a:gd name="connsiteX78-11725" fmla="*/ 5683015 w 6128435"/>
              <a:gd name="connsiteY78-11726" fmla="*/ 3762025 h 6858000"/>
              <a:gd name="connsiteX79-11727" fmla="*/ 5696643 w 6128435"/>
              <a:gd name="connsiteY79-11728" fmla="*/ 3773888 h 6858000"/>
              <a:gd name="connsiteX80-11729" fmla="*/ 5699203 w 6128435"/>
              <a:gd name="connsiteY80-11730" fmla="*/ 3775823 h 6858000"/>
              <a:gd name="connsiteX81-11731" fmla="*/ 5704824 w 6128435"/>
              <a:gd name="connsiteY81-11732" fmla="*/ 3785966 h 6858000"/>
              <a:gd name="connsiteX82-11733" fmla="*/ 5712204 w 6128435"/>
              <a:gd name="connsiteY82-11734" fmla="*/ 3785830 h 6858000"/>
              <a:gd name="connsiteX83-11735" fmla="*/ 5724816 w 6128435"/>
              <a:gd name="connsiteY83-11736" fmla="*/ 3798949 h 6858000"/>
              <a:gd name="connsiteX84-11737" fmla="*/ 5733539 w 6128435"/>
              <a:gd name="connsiteY84-11738" fmla="*/ 3818457 h 6858000"/>
              <a:gd name="connsiteX85-11739" fmla="*/ 5768491 w 6128435"/>
              <a:gd name="connsiteY85-11740" fmla="*/ 3914399 h 6858000"/>
              <a:gd name="connsiteX86-11741" fmla="*/ 5793123 w 6128435"/>
              <a:gd name="connsiteY86-11742" fmla="*/ 3969952 h 6858000"/>
              <a:gd name="connsiteX87-11743" fmla="*/ 5808321 w 6128435"/>
              <a:gd name="connsiteY87-11744" fmla="*/ 3988153 h 6858000"/>
              <a:gd name="connsiteX88-11745" fmla="*/ 5825621 w 6128435"/>
              <a:gd name="connsiteY88-11746" fmla="*/ 4015525 h 6858000"/>
              <a:gd name="connsiteX89-11747" fmla="*/ 5860672 w 6128435"/>
              <a:gd name="connsiteY89-11748" fmla="*/ 4061579 h 6858000"/>
              <a:gd name="connsiteX90-11749" fmla="*/ 5872173 w 6128435"/>
              <a:gd name="connsiteY90-11750" fmla="*/ 4088497 h 6858000"/>
              <a:gd name="connsiteX91-11751" fmla="*/ 5883705 w 6128435"/>
              <a:gd name="connsiteY91-11752" fmla="*/ 4101899 h 6858000"/>
              <a:gd name="connsiteX92-11753" fmla="*/ 5885314 w 6128435"/>
              <a:gd name="connsiteY92-11754" fmla="*/ 4108387 h 6858000"/>
              <a:gd name="connsiteX93-11755" fmla="*/ 5894095 w 6128435"/>
              <a:gd name="connsiteY93-11756" fmla="*/ 4128857 h 6858000"/>
              <a:gd name="connsiteX94-11757" fmla="*/ 5898339 w 6128435"/>
              <a:gd name="connsiteY94-11758" fmla="*/ 4140800 h 6858000"/>
              <a:gd name="connsiteX95-11759" fmla="*/ 5899734 w 6128435"/>
              <a:gd name="connsiteY95-11760" fmla="*/ 4145632 h 6858000"/>
              <a:gd name="connsiteX96-11761" fmla="*/ 5897098 w 6128435"/>
              <a:gd name="connsiteY96-11762" fmla="*/ 4157819 h 6858000"/>
              <a:gd name="connsiteX97-11763" fmla="*/ 5903513 w 6128435"/>
              <a:gd name="connsiteY97-11764" fmla="*/ 4187661 h 6858000"/>
              <a:gd name="connsiteX98-11765" fmla="*/ 5917114 w 6128435"/>
              <a:gd name="connsiteY98-11766" fmla="*/ 4213096 h 6858000"/>
              <a:gd name="connsiteX99-11767" fmla="*/ 5921153 w 6128435"/>
              <a:gd name="connsiteY99-11768" fmla="*/ 4236222 h 6858000"/>
              <a:gd name="connsiteX100-11769" fmla="*/ 5924233 w 6128435"/>
              <a:gd name="connsiteY100-11770" fmla="*/ 4242060 h 6858000"/>
              <a:gd name="connsiteX101-11771" fmla="*/ 5928910 w 6128435"/>
              <a:gd name="connsiteY101-11772" fmla="*/ 4300973 h 6858000"/>
              <a:gd name="connsiteX102-11773" fmla="*/ 5939320 w 6128435"/>
              <a:gd name="connsiteY102-11774" fmla="*/ 4340435 h 6858000"/>
              <a:gd name="connsiteX103-11775" fmla="*/ 5946705 w 6128435"/>
              <a:gd name="connsiteY103-11776" fmla="*/ 4428051 h 6858000"/>
              <a:gd name="connsiteX104-11777" fmla="*/ 5949261 w 6128435"/>
              <a:gd name="connsiteY104-11778" fmla="*/ 4449185 h 6858000"/>
              <a:gd name="connsiteX105-11779" fmla="*/ 5957504 w 6128435"/>
              <a:gd name="connsiteY105-11780" fmla="*/ 4465911 h 6858000"/>
              <a:gd name="connsiteX106-11781" fmla="*/ 5964689 w 6128435"/>
              <a:gd name="connsiteY106-11782" fmla="*/ 4468532 h 6858000"/>
              <a:gd name="connsiteX107-11783" fmla="*/ 5967062 w 6128435"/>
              <a:gd name="connsiteY107-11784" fmla="*/ 4479923 h 6858000"/>
              <a:gd name="connsiteX108-11785" fmla="*/ 5968960 w 6128435"/>
              <a:gd name="connsiteY108-11786" fmla="*/ 4482655 h 6858000"/>
              <a:gd name="connsiteX109-11787" fmla="*/ 5978567 w 6128435"/>
              <a:gd name="connsiteY109-11788" fmla="*/ 4498605 h 6858000"/>
              <a:gd name="connsiteX110-11789" fmla="*/ 5980106 w 6128435"/>
              <a:gd name="connsiteY110-11790" fmla="*/ 4585087 h 6858000"/>
              <a:gd name="connsiteX111-11791" fmla="*/ 5998138 w 6128435"/>
              <a:gd name="connsiteY111-11792" fmla="*/ 4697518 h 6858000"/>
              <a:gd name="connsiteX112-11793" fmla="*/ 6013516 w 6128435"/>
              <a:gd name="connsiteY112-11794" fmla="*/ 4786619 h 6858000"/>
              <a:gd name="connsiteX113-11795" fmla="*/ 6025404 w 6128435"/>
              <a:gd name="connsiteY113-11796" fmla="*/ 4858148 h 6858000"/>
              <a:gd name="connsiteX114-11797" fmla="*/ 6007749 w 6128435"/>
              <a:gd name="connsiteY114-11798" fmla="*/ 4964715 h 6858000"/>
              <a:gd name="connsiteX115-11799" fmla="*/ 6005269 w 6128435"/>
              <a:gd name="connsiteY115-11800" fmla="*/ 5150567 h 6858000"/>
              <a:gd name="connsiteX116-11801" fmla="*/ 6001127 w 6128435"/>
              <a:gd name="connsiteY116-11802" fmla="*/ 5164609 h 6858000"/>
              <a:gd name="connsiteX117-11803" fmla="*/ 5996647 w 6128435"/>
              <a:gd name="connsiteY117-11804" fmla="*/ 5185640 h 6858000"/>
              <a:gd name="connsiteX118-11805" fmla="*/ 5998514 w 6128435"/>
              <a:gd name="connsiteY118-11806" fmla="*/ 5189673 h 6858000"/>
              <a:gd name="connsiteX119-11807" fmla="*/ 5995970 w 6128435"/>
              <a:gd name="connsiteY119-11808" fmla="*/ 5221547 h 6858000"/>
              <a:gd name="connsiteX120-11809" fmla="*/ 5997218 w 6128435"/>
              <a:gd name="connsiteY120-11810" fmla="*/ 5222031 h 6858000"/>
              <a:gd name="connsiteX121-11811" fmla="*/ 6002116 w 6128435"/>
              <a:gd name="connsiteY121-11812" fmla="*/ 5231223 h 6858000"/>
              <a:gd name="connsiteX122-11813" fmla="*/ 6008541 w 6128435"/>
              <a:gd name="connsiteY122-11814" fmla="*/ 5248680 h 6858000"/>
              <a:gd name="connsiteX123-11815" fmla="*/ 6039260 w 6128435"/>
              <a:gd name="connsiteY123-11816" fmla="*/ 5289518 h 6858000"/>
              <a:gd name="connsiteX124-11817" fmla="*/ 6036748 w 6128435"/>
              <a:gd name="connsiteY124-11818" fmla="*/ 5322752 h 6858000"/>
              <a:gd name="connsiteX125-11819" fmla="*/ 6036943 w 6128435"/>
              <a:gd name="connsiteY125-11820" fmla="*/ 5329480 h 6858000"/>
              <a:gd name="connsiteX126-11821" fmla="*/ 6037236 w 6128435"/>
              <a:gd name="connsiteY126-11822" fmla="*/ 5329634 h 6858000"/>
              <a:gd name="connsiteX127-11823" fmla="*/ 6038019 w 6128435"/>
              <a:gd name="connsiteY127-11824" fmla="*/ 5336764 h 6858000"/>
              <a:gd name="connsiteX128-11825" fmla="*/ 6037298 w 6128435"/>
              <a:gd name="connsiteY128-11826" fmla="*/ 5341753 h 6858000"/>
              <a:gd name="connsiteX129-11827" fmla="*/ 6037677 w 6128435"/>
              <a:gd name="connsiteY129-11828" fmla="*/ 5354807 h 6858000"/>
              <a:gd name="connsiteX130-11829" fmla="*/ 6039728 w 6128435"/>
              <a:gd name="connsiteY130-11830" fmla="*/ 5359416 h 6858000"/>
              <a:gd name="connsiteX131-11831" fmla="*/ 6043311 w 6128435"/>
              <a:gd name="connsiteY131-11832" fmla="*/ 5361407 h 6858000"/>
              <a:gd name="connsiteX132-11833" fmla="*/ 6042954 w 6128435"/>
              <a:gd name="connsiteY132-11834" fmla="*/ 5362576 h 6858000"/>
              <a:gd name="connsiteX133-11835" fmla="*/ 6053435 w 6128435"/>
              <a:gd name="connsiteY133-11836" fmla="*/ 5387547 h 6858000"/>
              <a:gd name="connsiteX134-11837" fmla="*/ 6065933 w 6128435"/>
              <a:gd name="connsiteY134-11838" fmla="*/ 5443002 h 6858000"/>
              <a:gd name="connsiteX135-11839" fmla="*/ 6068640 w 6128435"/>
              <a:gd name="connsiteY135-11840" fmla="*/ 5474503 h 6858000"/>
              <a:gd name="connsiteX136-11841" fmla="*/ 6080922 w 6128435"/>
              <a:gd name="connsiteY136-11842" fmla="*/ 5561070 h 6858000"/>
              <a:gd name="connsiteX137-11843" fmla="*/ 6096949 w 6128435"/>
              <a:gd name="connsiteY137-11844" fmla="*/ 5648179 h 6858000"/>
              <a:gd name="connsiteX138-11845" fmla="*/ 6125703 w 6128435"/>
              <a:gd name="connsiteY138-11846" fmla="*/ 5692894 h 6858000"/>
              <a:gd name="connsiteX139-11847" fmla="*/ 6126670 w 6128435"/>
              <a:gd name="connsiteY139-11848" fmla="*/ 5697882 h 6858000"/>
              <a:gd name="connsiteX140-11849" fmla="*/ 6124061 w 6128435"/>
              <a:gd name="connsiteY140-11850" fmla="*/ 5710294 h 6858000"/>
              <a:gd name="connsiteX141-11851" fmla="*/ 6122213 w 6128435"/>
              <a:gd name="connsiteY141-11852" fmla="*/ 5714762 h 6858000"/>
              <a:gd name="connsiteX142-11853" fmla="*/ 6121353 w 6128435"/>
              <a:gd name="connsiteY142-11854" fmla="*/ 5721725 h 6858000"/>
              <a:gd name="connsiteX143-11855" fmla="*/ 6121607 w 6128435"/>
              <a:gd name="connsiteY143-11856" fmla="*/ 5721959 h 6858000"/>
              <a:gd name="connsiteX144-11857" fmla="*/ 6120262 w 6128435"/>
              <a:gd name="connsiteY144-11858" fmla="*/ 5728358 h 6858000"/>
              <a:gd name="connsiteX145-11859" fmla="*/ 6110194 w 6128435"/>
              <a:gd name="connsiteY145-11860" fmla="*/ 5758853 h 6858000"/>
              <a:gd name="connsiteX146-11861" fmla="*/ 6127519 w 6128435"/>
              <a:gd name="connsiteY146-11862" fmla="*/ 5865775 h 6858000"/>
              <a:gd name="connsiteX147-11863" fmla="*/ 6128435 w 6128435"/>
              <a:gd name="connsiteY147-11864" fmla="*/ 5870164 h 6858000"/>
              <a:gd name="connsiteX148-11865" fmla="*/ 6119217 w 6128435"/>
              <a:gd name="connsiteY148-11866" fmla="*/ 5888542 h 6858000"/>
              <a:gd name="connsiteX149-11867" fmla="*/ 6115966 w 6128435"/>
              <a:gd name="connsiteY149-11868" fmla="*/ 5898387 h 6858000"/>
              <a:gd name="connsiteX150-11869" fmla="*/ 6111924 w 6128435"/>
              <a:gd name="connsiteY150-11870" fmla="*/ 5900444 h 6858000"/>
              <a:gd name="connsiteX151-11871" fmla="*/ 6108716 w 6128435"/>
              <a:gd name="connsiteY151-11872" fmla="*/ 5915345 h 6858000"/>
              <a:gd name="connsiteX152-11873" fmla="*/ 6109524 w 6128435"/>
              <a:gd name="connsiteY152-11874" fmla="*/ 5917328 h 6858000"/>
              <a:gd name="connsiteX153-11875" fmla="*/ 6102493 w 6128435"/>
              <a:gd name="connsiteY153-11876" fmla="*/ 5928602 h 6858000"/>
              <a:gd name="connsiteX154-11877" fmla="*/ 6056863 w 6128435"/>
              <a:gd name="connsiteY154-11878" fmla="*/ 6000643 h 6858000"/>
              <a:gd name="connsiteX155-11879" fmla="*/ 6045436 w 6128435"/>
              <a:gd name="connsiteY155-11880" fmla="*/ 6124480 h 6858000"/>
              <a:gd name="connsiteX156-11881" fmla="*/ 6030489 w 6128435"/>
              <a:gd name="connsiteY156-11882" fmla="*/ 6317666 h 6858000"/>
              <a:gd name="connsiteX157-11883" fmla="*/ 6007492 w 6128435"/>
              <a:gd name="connsiteY157-11884" fmla="*/ 6440818 h 6858000"/>
              <a:gd name="connsiteX158-11885" fmla="*/ 6009467 w 6128435"/>
              <a:gd name="connsiteY158-11886" fmla="*/ 6487076 h 6858000"/>
              <a:gd name="connsiteX159-11887" fmla="*/ 5995064 w 6128435"/>
              <a:gd name="connsiteY159-11888" fmla="*/ 6540791 h 6858000"/>
              <a:gd name="connsiteX160-11889" fmla="*/ 5996309 w 6128435"/>
              <a:gd name="connsiteY160-11890" fmla="*/ 6543961 h 6858000"/>
              <a:gd name="connsiteX161-11891" fmla="*/ 5996048 w 6128435"/>
              <a:gd name="connsiteY161-11892" fmla="*/ 6555444 h 6858000"/>
              <a:gd name="connsiteX162-11893" fmla="*/ 6002524 w 6128435"/>
              <a:gd name="connsiteY162-11894" fmla="*/ 6560188 h 6858000"/>
              <a:gd name="connsiteX163-11895" fmla="*/ 6006823 w 6128435"/>
              <a:gd name="connsiteY163-11896" fmla="*/ 6578546 h 6858000"/>
              <a:gd name="connsiteX164-11897" fmla="*/ 6004510 w 6128435"/>
              <a:gd name="connsiteY164-11898" fmla="*/ 6599256 h 6858000"/>
              <a:gd name="connsiteX165-11899" fmla="*/ 5986207 w 6128435"/>
              <a:gd name="connsiteY165-11900" fmla="*/ 6695855 h 6858000"/>
              <a:gd name="connsiteX166-11901" fmla="*/ 5979428 w 6128435"/>
              <a:gd name="connsiteY166-11902" fmla="*/ 6754678 h 6858000"/>
              <a:gd name="connsiteX167-11903" fmla="*/ 5983398 w 6128435"/>
              <a:gd name="connsiteY167-11904" fmla="*/ 6778641 h 6858000"/>
              <a:gd name="connsiteX168-11905" fmla="*/ 5984543 w 6128435"/>
              <a:gd name="connsiteY168-11906" fmla="*/ 6811016 h 6858000"/>
              <a:gd name="connsiteX169-11907" fmla="*/ 5981802 w 6128435"/>
              <a:gd name="connsiteY169-11908" fmla="*/ 6838578 h 6858000"/>
              <a:gd name="connsiteX170-11909" fmla="*/ 5979671 w 6128435"/>
              <a:gd name="connsiteY170-11910" fmla="*/ 6858000 h 6858000"/>
              <a:gd name="connsiteX171-11911" fmla="*/ 0 w 6128435"/>
              <a:gd name="connsiteY171-11912" fmla="*/ 6858000 h 6858000"/>
              <a:gd name="connsiteX172-11913" fmla="*/ 0 w 6128435"/>
              <a:gd name="connsiteY172-11914" fmla="*/ 0 h 6858000"/>
              <a:gd name="connsiteX0-11915" fmla="*/ 0 w 6128435"/>
              <a:gd name="connsiteY0-11916" fmla="*/ 0 h 6858000"/>
              <a:gd name="connsiteX1-11917" fmla="*/ 4965888 w 6128435"/>
              <a:gd name="connsiteY1-11918" fmla="*/ 0 h 6858000"/>
              <a:gd name="connsiteX2-11919" fmla="*/ 4967767 w 6128435"/>
              <a:gd name="connsiteY2-11920" fmla="*/ 7930 h 6858000"/>
              <a:gd name="connsiteX3-11921" fmla="*/ 4979444 w 6128435"/>
              <a:gd name="connsiteY3-11922" fmla="*/ 43921 h 6858000"/>
              <a:gd name="connsiteX4-11923" fmla="*/ 5021173 w 6128435"/>
              <a:gd name="connsiteY4-11924" fmla="*/ 123738 h 6858000"/>
              <a:gd name="connsiteX5-11925" fmla="*/ 5075458 w 6128435"/>
              <a:gd name="connsiteY5-11926" fmla="*/ 264355 h 6858000"/>
              <a:gd name="connsiteX6-11927" fmla="*/ 5081175 w 6128435"/>
              <a:gd name="connsiteY6-11928" fmla="*/ 277448 h 6858000"/>
              <a:gd name="connsiteX7-11929" fmla="*/ 5097011 w 6128435"/>
              <a:gd name="connsiteY7-11930" fmla="*/ 355616 h 6858000"/>
              <a:gd name="connsiteX8-11931" fmla="*/ 5130982 w 6128435"/>
              <a:gd name="connsiteY8-11932" fmla="*/ 412030 h 6858000"/>
              <a:gd name="connsiteX9-11933" fmla="*/ 5153000 w 6128435"/>
              <a:gd name="connsiteY9-11934" fmla="*/ 507134 h 6858000"/>
              <a:gd name="connsiteX10-11935" fmla="*/ 5171282 w 6128435"/>
              <a:gd name="connsiteY10-11936" fmla="*/ 602071 h 6858000"/>
              <a:gd name="connsiteX11-11937" fmla="*/ 5176196 w 6128435"/>
              <a:gd name="connsiteY11-11938" fmla="*/ 636822 h 6858000"/>
              <a:gd name="connsiteX12-11939" fmla="*/ 5201957 w 6128435"/>
              <a:gd name="connsiteY12-11940" fmla="*/ 736835 h 6858000"/>
              <a:gd name="connsiteX13-11941" fmla="*/ 5185452 w 6128435"/>
              <a:gd name="connsiteY13-11942" fmla="*/ 745392 h 6858000"/>
              <a:gd name="connsiteX14-11943" fmla="*/ 5189051 w 6128435"/>
              <a:gd name="connsiteY14-11944" fmla="*/ 782518 h 6858000"/>
              <a:gd name="connsiteX15-11945" fmla="*/ 5210428 w 6128435"/>
              <a:gd name="connsiteY15-11946" fmla="*/ 815772 h 6858000"/>
              <a:gd name="connsiteX16-11947" fmla="*/ 5221088 w 6128435"/>
              <a:gd name="connsiteY16-11948" fmla="*/ 860193 h 6858000"/>
              <a:gd name="connsiteX17-11949" fmla="*/ 5227653 w 6128435"/>
              <a:gd name="connsiteY17-11950" fmla="*/ 886709 h 6858000"/>
              <a:gd name="connsiteX18-11951" fmla="*/ 5230806 w 6128435"/>
              <a:gd name="connsiteY18-11952" fmla="*/ 961354 h 6858000"/>
              <a:gd name="connsiteX19-11953" fmla="*/ 5201018 w 6128435"/>
              <a:gd name="connsiteY19-11954" fmla="*/ 1095027 h 6858000"/>
              <a:gd name="connsiteX20-11955" fmla="*/ 5202153 w 6128435"/>
              <a:gd name="connsiteY20-11956" fmla="*/ 1133224 h 6858000"/>
              <a:gd name="connsiteX21-11957" fmla="*/ 5207370 w 6128435"/>
              <a:gd name="connsiteY21-11958" fmla="*/ 1138097 h 6858000"/>
              <a:gd name="connsiteX22-11959" fmla="*/ 5189234 w 6128435"/>
              <a:gd name="connsiteY22-11960" fmla="*/ 1193495 h 6858000"/>
              <a:gd name="connsiteX23-11961" fmla="*/ 5202769 w 6128435"/>
              <a:gd name="connsiteY23-11962" fmla="*/ 1269450 h 6858000"/>
              <a:gd name="connsiteX24-11963" fmla="*/ 5225968 w 6128435"/>
              <a:gd name="connsiteY24-11964" fmla="*/ 1357994 h 6858000"/>
              <a:gd name="connsiteX25-11965" fmla="*/ 5233819 w 6128435"/>
              <a:gd name="connsiteY25-11966" fmla="*/ 1380922 h 6858000"/>
              <a:gd name="connsiteX26-11967" fmla="*/ 5237226 w 6128435"/>
              <a:gd name="connsiteY26-11968" fmla="*/ 1441327 h 6858000"/>
              <a:gd name="connsiteX27-11969" fmla="*/ 5244434 w 6128435"/>
              <a:gd name="connsiteY27-11970" fmla="*/ 1580810 h 6858000"/>
              <a:gd name="connsiteX28-11971" fmla="*/ 5251453 w 6128435"/>
              <a:gd name="connsiteY28-11972" fmla="*/ 1583934 h 6858000"/>
              <a:gd name="connsiteX29-11973" fmla="*/ 5253136 w 6128435"/>
              <a:gd name="connsiteY29-11974" fmla="*/ 1595457 h 6858000"/>
              <a:gd name="connsiteX30-11975" fmla="*/ 5254863 w 6128435"/>
              <a:gd name="connsiteY30-11976" fmla="*/ 1598311 h 6858000"/>
              <a:gd name="connsiteX31-11977" fmla="*/ 5263491 w 6128435"/>
              <a:gd name="connsiteY31-11978" fmla="*/ 1642938 h 6858000"/>
              <a:gd name="connsiteX32-11979" fmla="*/ 5261314 w 6128435"/>
              <a:gd name="connsiteY32-11980" fmla="*/ 1689177 h 6858000"/>
              <a:gd name="connsiteX33-11981" fmla="*/ 5259788 w 6128435"/>
              <a:gd name="connsiteY33-11982" fmla="*/ 1768516 h 6858000"/>
              <a:gd name="connsiteX34-11983" fmla="*/ 5272526 w 6128435"/>
              <a:gd name="connsiteY34-11984" fmla="*/ 1936940 h 6858000"/>
              <a:gd name="connsiteX35-11985" fmla="*/ 5252592 w 6128435"/>
              <a:gd name="connsiteY35-11986" fmla="*/ 2092210 h 6858000"/>
              <a:gd name="connsiteX36-11987" fmla="*/ 5264303 w 6128435"/>
              <a:gd name="connsiteY36-11988" fmla="*/ 2225157 h 6858000"/>
              <a:gd name="connsiteX37-11989" fmla="*/ 5254949 w 6128435"/>
              <a:gd name="connsiteY37-11990" fmla="*/ 2236160 h 6858000"/>
              <a:gd name="connsiteX38-11991" fmla="*/ 5250104 w 6128435"/>
              <a:gd name="connsiteY38-11992" fmla="*/ 2249166 h 6858000"/>
              <a:gd name="connsiteX39-11993" fmla="*/ 5251214 w 6128435"/>
              <a:gd name="connsiteY39-11994" fmla="*/ 2250944 h 6858000"/>
              <a:gd name="connsiteX40-11995" fmla="*/ 5250644 w 6128435"/>
              <a:gd name="connsiteY40-11996" fmla="*/ 2266619 h 6858000"/>
              <a:gd name="connsiteX41-11997" fmla="*/ 5247111 w 6128435"/>
              <a:gd name="connsiteY41-11998" fmla="*/ 2269679 h 6858000"/>
              <a:gd name="connsiteX42-11999" fmla="*/ 5245653 w 6128435"/>
              <a:gd name="connsiteY42-12000" fmla="*/ 2280317 h 6858000"/>
              <a:gd name="connsiteX43-12001" fmla="*/ 5293877 w 6128435"/>
              <a:gd name="connsiteY43-12002" fmla="*/ 2368649 h 6858000"/>
              <a:gd name="connsiteX44-12003" fmla="*/ 5311338 w 6128435"/>
              <a:gd name="connsiteY44-12004" fmla="*/ 2404034 h 6858000"/>
              <a:gd name="connsiteX45-12005" fmla="*/ 5338366 w 6128435"/>
              <a:gd name="connsiteY45-12006" fmla="*/ 2465052 h 6858000"/>
              <a:gd name="connsiteX46-12007" fmla="*/ 5371263 w 6128435"/>
              <a:gd name="connsiteY46-12008" fmla="*/ 2586413 h 6858000"/>
              <a:gd name="connsiteX47-12009" fmla="*/ 5407503 w 6128435"/>
              <a:gd name="connsiteY47-12010" fmla="*/ 2786290 h 6858000"/>
              <a:gd name="connsiteX48-12011" fmla="*/ 5407356 w 6128435"/>
              <a:gd name="connsiteY48-12012" fmla="*/ 2787545 h 6858000"/>
              <a:gd name="connsiteX49-12013" fmla="*/ 5411130 w 6128435"/>
              <a:gd name="connsiteY49-12014" fmla="*/ 2788640 h 6858000"/>
              <a:gd name="connsiteX50-12015" fmla="*/ 5416439 w 6128435"/>
              <a:gd name="connsiteY50-12016" fmla="*/ 2805666 h 6858000"/>
              <a:gd name="connsiteX51-12017" fmla="*/ 5416589 w 6128435"/>
              <a:gd name="connsiteY51-12018" fmla="*/ 2810822 h 6858000"/>
              <a:gd name="connsiteX52-12019" fmla="*/ 5418542 w 6128435"/>
              <a:gd name="connsiteY52-12020" fmla="*/ 2817745 h 6858000"/>
              <a:gd name="connsiteX53-12021" fmla="*/ 5418847 w 6128435"/>
              <a:gd name="connsiteY53-12022" fmla="*/ 2817825 h 6858000"/>
              <a:gd name="connsiteX54-12023" fmla="*/ 5423364 w 6128435"/>
              <a:gd name="connsiteY54-12024" fmla="*/ 2858292 h 6858000"/>
              <a:gd name="connsiteX55-12025" fmla="*/ 5479298 w 6128435"/>
              <a:gd name="connsiteY55-12026" fmla="*/ 2947791 h 6858000"/>
              <a:gd name="connsiteX56-12027" fmla="*/ 5481770 w 6128435"/>
              <a:gd name="connsiteY56-12028" fmla="*/ 2951352 h 6858000"/>
              <a:gd name="connsiteX57-12029" fmla="*/ 5481013 w 6128435"/>
              <a:gd name="connsiteY57-12030" fmla="*/ 2973461 h 6858000"/>
              <a:gd name="connsiteX58-12031" fmla="*/ 5482045 w 6128435"/>
              <a:gd name="connsiteY58-12032" fmla="*/ 2984371 h 6858000"/>
              <a:gd name="connsiteX59-12033" fmla="*/ 5479405 w 6128435"/>
              <a:gd name="connsiteY59-12034" fmla="*/ 2988507 h 6858000"/>
              <a:gd name="connsiteX60-12035" fmla="*/ 5482415 w 6128435"/>
              <a:gd name="connsiteY60-12036" fmla="*/ 3004079 h 6858000"/>
              <a:gd name="connsiteX61-12037" fmla="*/ 5483865 w 6128435"/>
              <a:gd name="connsiteY61-12038" fmla="*/ 3005467 h 6858000"/>
              <a:gd name="connsiteX62-12039" fmla="*/ 5482236 w 6128435"/>
              <a:gd name="connsiteY62-12040" fmla="*/ 3019791 h 6858000"/>
              <a:gd name="connsiteX63-12041" fmla="*/ 5475895 w 6128435"/>
              <a:gd name="connsiteY63-12042" fmla="*/ 3033578 h 6858000"/>
              <a:gd name="connsiteX64-12043" fmla="*/ 5477595 w 6128435"/>
              <a:gd name="connsiteY64-12044" fmla="*/ 3250534 h 6858000"/>
              <a:gd name="connsiteX65-12045" fmla="*/ 5532836 w 6128435"/>
              <a:gd name="connsiteY65-12046" fmla="*/ 3353840 h 6858000"/>
              <a:gd name="connsiteX66-12047" fmla="*/ 5561229 w 6128435"/>
              <a:gd name="connsiteY66-12048" fmla="*/ 3395784 h 6858000"/>
              <a:gd name="connsiteX67-12049" fmla="*/ 5589758 w 6128435"/>
              <a:gd name="connsiteY67-12050" fmla="*/ 3506453 h 6858000"/>
              <a:gd name="connsiteX68-12051" fmla="*/ 5596144 w 6128435"/>
              <a:gd name="connsiteY68-12052" fmla="*/ 3534624 h 6858000"/>
              <a:gd name="connsiteX69-12053" fmla="*/ 5597750 w 6128435"/>
              <a:gd name="connsiteY69-12054" fmla="*/ 3534129 h 6858000"/>
              <a:gd name="connsiteX70-12055" fmla="*/ 5599700 w 6128435"/>
              <a:gd name="connsiteY70-12056" fmla="*/ 3547221 h 6858000"/>
              <a:gd name="connsiteX71-12057" fmla="*/ 5615031 w 6128435"/>
              <a:gd name="connsiteY71-12058" fmla="*/ 3557482 h 6858000"/>
              <a:gd name="connsiteX72-12059" fmla="*/ 5618377 w 6128435"/>
              <a:gd name="connsiteY72-12060" fmla="*/ 3588431 h 6858000"/>
              <a:gd name="connsiteX73-12061" fmla="*/ 5612155 w 6128435"/>
              <a:gd name="connsiteY73-12062" fmla="*/ 3589869 h 6858000"/>
              <a:gd name="connsiteX74-12063" fmla="*/ 5620843 w 6128435"/>
              <a:gd name="connsiteY74-12064" fmla="*/ 3606745 h 6858000"/>
              <a:gd name="connsiteX75-12065" fmla="*/ 5655472 w 6128435"/>
              <a:gd name="connsiteY75-12066" fmla="*/ 3678877 h 6858000"/>
              <a:gd name="connsiteX76-12067" fmla="*/ 5680448 w 6128435"/>
              <a:gd name="connsiteY76-12068" fmla="*/ 3717760 h 6858000"/>
              <a:gd name="connsiteX77-12069" fmla="*/ 5683015 w 6128435"/>
              <a:gd name="connsiteY77-12070" fmla="*/ 3762025 h 6858000"/>
              <a:gd name="connsiteX78-12071" fmla="*/ 5696643 w 6128435"/>
              <a:gd name="connsiteY78-12072" fmla="*/ 3773888 h 6858000"/>
              <a:gd name="connsiteX79-12073" fmla="*/ 5699203 w 6128435"/>
              <a:gd name="connsiteY79-12074" fmla="*/ 3775823 h 6858000"/>
              <a:gd name="connsiteX80-12075" fmla="*/ 5704824 w 6128435"/>
              <a:gd name="connsiteY80-12076" fmla="*/ 3785966 h 6858000"/>
              <a:gd name="connsiteX81-12077" fmla="*/ 5712204 w 6128435"/>
              <a:gd name="connsiteY81-12078" fmla="*/ 3785830 h 6858000"/>
              <a:gd name="connsiteX82-12079" fmla="*/ 5724816 w 6128435"/>
              <a:gd name="connsiteY82-12080" fmla="*/ 3798949 h 6858000"/>
              <a:gd name="connsiteX83-12081" fmla="*/ 5733539 w 6128435"/>
              <a:gd name="connsiteY83-12082" fmla="*/ 3818457 h 6858000"/>
              <a:gd name="connsiteX84-12083" fmla="*/ 5768491 w 6128435"/>
              <a:gd name="connsiteY84-12084" fmla="*/ 3914399 h 6858000"/>
              <a:gd name="connsiteX85-12085" fmla="*/ 5793123 w 6128435"/>
              <a:gd name="connsiteY85-12086" fmla="*/ 3969952 h 6858000"/>
              <a:gd name="connsiteX86-12087" fmla="*/ 5808321 w 6128435"/>
              <a:gd name="connsiteY86-12088" fmla="*/ 3988153 h 6858000"/>
              <a:gd name="connsiteX87-12089" fmla="*/ 5825621 w 6128435"/>
              <a:gd name="connsiteY87-12090" fmla="*/ 4015525 h 6858000"/>
              <a:gd name="connsiteX88-12091" fmla="*/ 5860672 w 6128435"/>
              <a:gd name="connsiteY88-12092" fmla="*/ 4061579 h 6858000"/>
              <a:gd name="connsiteX89-12093" fmla="*/ 5872173 w 6128435"/>
              <a:gd name="connsiteY89-12094" fmla="*/ 4088497 h 6858000"/>
              <a:gd name="connsiteX90-12095" fmla="*/ 5883705 w 6128435"/>
              <a:gd name="connsiteY90-12096" fmla="*/ 4101899 h 6858000"/>
              <a:gd name="connsiteX91-12097" fmla="*/ 5885314 w 6128435"/>
              <a:gd name="connsiteY91-12098" fmla="*/ 4108387 h 6858000"/>
              <a:gd name="connsiteX92-12099" fmla="*/ 5894095 w 6128435"/>
              <a:gd name="connsiteY92-12100" fmla="*/ 4128857 h 6858000"/>
              <a:gd name="connsiteX93-12101" fmla="*/ 5898339 w 6128435"/>
              <a:gd name="connsiteY93-12102" fmla="*/ 4140800 h 6858000"/>
              <a:gd name="connsiteX94-12103" fmla="*/ 5899734 w 6128435"/>
              <a:gd name="connsiteY94-12104" fmla="*/ 4145632 h 6858000"/>
              <a:gd name="connsiteX95-12105" fmla="*/ 5897098 w 6128435"/>
              <a:gd name="connsiteY95-12106" fmla="*/ 4157819 h 6858000"/>
              <a:gd name="connsiteX96-12107" fmla="*/ 5903513 w 6128435"/>
              <a:gd name="connsiteY96-12108" fmla="*/ 4187661 h 6858000"/>
              <a:gd name="connsiteX97-12109" fmla="*/ 5917114 w 6128435"/>
              <a:gd name="connsiteY97-12110" fmla="*/ 4213096 h 6858000"/>
              <a:gd name="connsiteX98-12111" fmla="*/ 5921153 w 6128435"/>
              <a:gd name="connsiteY98-12112" fmla="*/ 4236222 h 6858000"/>
              <a:gd name="connsiteX99-12113" fmla="*/ 5924233 w 6128435"/>
              <a:gd name="connsiteY99-12114" fmla="*/ 4242060 h 6858000"/>
              <a:gd name="connsiteX100-12115" fmla="*/ 5928910 w 6128435"/>
              <a:gd name="connsiteY100-12116" fmla="*/ 4300973 h 6858000"/>
              <a:gd name="connsiteX101-12117" fmla="*/ 5939320 w 6128435"/>
              <a:gd name="connsiteY101-12118" fmla="*/ 4340435 h 6858000"/>
              <a:gd name="connsiteX102-12119" fmla="*/ 5946705 w 6128435"/>
              <a:gd name="connsiteY102-12120" fmla="*/ 4428051 h 6858000"/>
              <a:gd name="connsiteX103-12121" fmla="*/ 5949261 w 6128435"/>
              <a:gd name="connsiteY103-12122" fmla="*/ 4449185 h 6858000"/>
              <a:gd name="connsiteX104-12123" fmla="*/ 5957504 w 6128435"/>
              <a:gd name="connsiteY104-12124" fmla="*/ 4465911 h 6858000"/>
              <a:gd name="connsiteX105-12125" fmla="*/ 5964689 w 6128435"/>
              <a:gd name="connsiteY105-12126" fmla="*/ 4468532 h 6858000"/>
              <a:gd name="connsiteX106-12127" fmla="*/ 5967062 w 6128435"/>
              <a:gd name="connsiteY106-12128" fmla="*/ 4479923 h 6858000"/>
              <a:gd name="connsiteX107-12129" fmla="*/ 5968960 w 6128435"/>
              <a:gd name="connsiteY107-12130" fmla="*/ 4482655 h 6858000"/>
              <a:gd name="connsiteX108-12131" fmla="*/ 5978567 w 6128435"/>
              <a:gd name="connsiteY108-12132" fmla="*/ 4498605 h 6858000"/>
              <a:gd name="connsiteX109-12133" fmla="*/ 5980106 w 6128435"/>
              <a:gd name="connsiteY109-12134" fmla="*/ 4585087 h 6858000"/>
              <a:gd name="connsiteX110-12135" fmla="*/ 5998138 w 6128435"/>
              <a:gd name="connsiteY110-12136" fmla="*/ 4697518 h 6858000"/>
              <a:gd name="connsiteX111-12137" fmla="*/ 6013516 w 6128435"/>
              <a:gd name="connsiteY111-12138" fmla="*/ 4786619 h 6858000"/>
              <a:gd name="connsiteX112-12139" fmla="*/ 6025404 w 6128435"/>
              <a:gd name="connsiteY112-12140" fmla="*/ 4858148 h 6858000"/>
              <a:gd name="connsiteX113-12141" fmla="*/ 6007749 w 6128435"/>
              <a:gd name="connsiteY113-12142" fmla="*/ 4964715 h 6858000"/>
              <a:gd name="connsiteX114-12143" fmla="*/ 6005269 w 6128435"/>
              <a:gd name="connsiteY114-12144" fmla="*/ 5150567 h 6858000"/>
              <a:gd name="connsiteX115-12145" fmla="*/ 6001127 w 6128435"/>
              <a:gd name="connsiteY115-12146" fmla="*/ 5164609 h 6858000"/>
              <a:gd name="connsiteX116-12147" fmla="*/ 5996647 w 6128435"/>
              <a:gd name="connsiteY116-12148" fmla="*/ 5185640 h 6858000"/>
              <a:gd name="connsiteX117-12149" fmla="*/ 5998514 w 6128435"/>
              <a:gd name="connsiteY117-12150" fmla="*/ 5189673 h 6858000"/>
              <a:gd name="connsiteX118-12151" fmla="*/ 5995970 w 6128435"/>
              <a:gd name="connsiteY118-12152" fmla="*/ 5221547 h 6858000"/>
              <a:gd name="connsiteX119-12153" fmla="*/ 5997218 w 6128435"/>
              <a:gd name="connsiteY119-12154" fmla="*/ 5222031 h 6858000"/>
              <a:gd name="connsiteX120-12155" fmla="*/ 6002116 w 6128435"/>
              <a:gd name="connsiteY120-12156" fmla="*/ 5231223 h 6858000"/>
              <a:gd name="connsiteX121-12157" fmla="*/ 6008541 w 6128435"/>
              <a:gd name="connsiteY121-12158" fmla="*/ 5248680 h 6858000"/>
              <a:gd name="connsiteX122-12159" fmla="*/ 6039260 w 6128435"/>
              <a:gd name="connsiteY122-12160" fmla="*/ 5289518 h 6858000"/>
              <a:gd name="connsiteX123-12161" fmla="*/ 6036748 w 6128435"/>
              <a:gd name="connsiteY123-12162" fmla="*/ 5322752 h 6858000"/>
              <a:gd name="connsiteX124-12163" fmla="*/ 6036943 w 6128435"/>
              <a:gd name="connsiteY124-12164" fmla="*/ 5329480 h 6858000"/>
              <a:gd name="connsiteX125-12165" fmla="*/ 6037236 w 6128435"/>
              <a:gd name="connsiteY125-12166" fmla="*/ 5329634 h 6858000"/>
              <a:gd name="connsiteX126-12167" fmla="*/ 6038019 w 6128435"/>
              <a:gd name="connsiteY126-12168" fmla="*/ 5336764 h 6858000"/>
              <a:gd name="connsiteX127-12169" fmla="*/ 6037298 w 6128435"/>
              <a:gd name="connsiteY127-12170" fmla="*/ 5341753 h 6858000"/>
              <a:gd name="connsiteX128-12171" fmla="*/ 6037677 w 6128435"/>
              <a:gd name="connsiteY128-12172" fmla="*/ 5354807 h 6858000"/>
              <a:gd name="connsiteX129-12173" fmla="*/ 6039728 w 6128435"/>
              <a:gd name="connsiteY129-12174" fmla="*/ 5359416 h 6858000"/>
              <a:gd name="connsiteX130-12175" fmla="*/ 6043311 w 6128435"/>
              <a:gd name="connsiteY130-12176" fmla="*/ 5361407 h 6858000"/>
              <a:gd name="connsiteX131-12177" fmla="*/ 6042954 w 6128435"/>
              <a:gd name="connsiteY131-12178" fmla="*/ 5362576 h 6858000"/>
              <a:gd name="connsiteX132-12179" fmla="*/ 6053435 w 6128435"/>
              <a:gd name="connsiteY132-12180" fmla="*/ 5387547 h 6858000"/>
              <a:gd name="connsiteX133-12181" fmla="*/ 6065933 w 6128435"/>
              <a:gd name="connsiteY133-12182" fmla="*/ 5443002 h 6858000"/>
              <a:gd name="connsiteX134-12183" fmla="*/ 6068640 w 6128435"/>
              <a:gd name="connsiteY134-12184" fmla="*/ 5474503 h 6858000"/>
              <a:gd name="connsiteX135-12185" fmla="*/ 6080922 w 6128435"/>
              <a:gd name="connsiteY135-12186" fmla="*/ 5561070 h 6858000"/>
              <a:gd name="connsiteX136-12187" fmla="*/ 6096949 w 6128435"/>
              <a:gd name="connsiteY136-12188" fmla="*/ 5648179 h 6858000"/>
              <a:gd name="connsiteX137-12189" fmla="*/ 6125703 w 6128435"/>
              <a:gd name="connsiteY137-12190" fmla="*/ 5692894 h 6858000"/>
              <a:gd name="connsiteX138-12191" fmla="*/ 6126670 w 6128435"/>
              <a:gd name="connsiteY138-12192" fmla="*/ 5697882 h 6858000"/>
              <a:gd name="connsiteX139-12193" fmla="*/ 6124061 w 6128435"/>
              <a:gd name="connsiteY139-12194" fmla="*/ 5710294 h 6858000"/>
              <a:gd name="connsiteX140-12195" fmla="*/ 6122213 w 6128435"/>
              <a:gd name="connsiteY140-12196" fmla="*/ 5714762 h 6858000"/>
              <a:gd name="connsiteX141-12197" fmla="*/ 6121353 w 6128435"/>
              <a:gd name="connsiteY141-12198" fmla="*/ 5721725 h 6858000"/>
              <a:gd name="connsiteX142-12199" fmla="*/ 6121607 w 6128435"/>
              <a:gd name="connsiteY142-12200" fmla="*/ 5721959 h 6858000"/>
              <a:gd name="connsiteX143-12201" fmla="*/ 6120262 w 6128435"/>
              <a:gd name="connsiteY143-12202" fmla="*/ 5728358 h 6858000"/>
              <a:gd name="connsiteX144-12203" fmla="*/ 6110194 w 6128435"/>
              <a:gd name="connsiteY144-12204" fmla="*/ 5758853 h 6858000"/>
              <a:gd name="connsiteX145-12205" fmla="*/ 6127519 w 6128435"/>
              <a:gd name="connsiteY145-12206" fmla="*/ 5865775 h 6858000"/>
              <a:gd name="connsiteX146-12207" fmla="*/ 6128435 w 6128435"/>
              <a:gd name="connsiteY146-12208" fmla="*/ 5870164 h 6858000"/>
              <a:gd name="connsiteX147-12209" fmla="*/ 6119217 w 6128435"/>
              <a:gd name="connsiteY147-12210" fmla="*/ 5888542 h 6858000"/>
              <a:gd name="connsiteX148-12211" fmla="*/ 6115966 w 6128435"/>
              <a:gd name="connsiteY148-12212" fmla="*/ 5898387 h 6858000"/>
              <a:gd name="connsiteX149-12213" fmla="*/ 6111924 w 6128435"/>
              <a:gd name="connsiteY149-12214" fmla="*/ 5900444 h 6858000"/>
              <a:gd name="connsiteX150-12215" fmla="*/ 6108716 w 6128435"/>
              <a:gd name="connsiteY150-12216" fmla="*/ 5915345 h 6858000"/>
              <a:gd name="connsiteX151-12217" fmla="*/ 6109524 w 6128435"/>
              <a:gd name="connsiteY151-12218" fmla="*/ 5917328 h 6858000"/>
              <a:gd name="connsiteX152-12219" fmla="*/ 6102493 w 6128435"/>
              <a:gd name="connsiteY152-12220" fmla="*/ 5928602 h 6858000"/>
              <a:gd name="connsiteX153-12221" fmla="*/ 6056863 w 6128435"/>
              <a:gd name="connsiteY153-12222" fmla="*/ 6000643 h 6858000"/>
              <a:gd name="connsiteX154-12223" fmla="*/ 6045436 w 6128435"/>
              <a:gd name="connsiteY154-12224" fmla="*/ 6124480 h 6858000"/>
              <a:gd name="connsiteX155-12225" fmla="*/ 6030489 w 6128435"/>
              <a:gd name="connsiteY155-12226" fmla="*/ 6317666 h 6858000"/>
              <a:gd name="connsiteX156-12227" fmla="*/ 6007492 w 6128435"/>
              <a:gd name="connsiteY156-12228" fmla="*/ 6440818 h 6858000"/>
              <a:gd name="connsiteX157-12229" fmla="*/ 6009467 w 6128435"/>
              <a:gd name="connsiteY157-12230" fmla="*/ 6487076 h 6858000"/>
              <a:gd name="connsiteX158-12231" fmla="*/ 5995064 w 6128435"/>
              <a:gd name="connsiteY158-12232" fmla="*/ 6540791 h 6858000"/>
              <a:gd name="connsiteX159-12233" fmla="*/ 5996309 w 6128435"/>
              <a:gd name="connsiteY159-12234" fmla="*/ 6543961 h 6858000"/>
              <a:gd name="connsiteX160-12235" fmla="*/ 5996048 w 6128435"/>
              <a:gd name="connsiteY160-12236" fmla="*/ 6555444 h 6858000"/>
              <a:gd name="connsiteX161-12237" fmla="*/ 6002524 w 6128435"/>
              <a:gd name="connsiteY161-12238" fmla="*/ 6560188 h 6858000"/>
              <a:gd name="connsiteX162-12239" fmla="*/ 6006823 w 6128435"/>
              <a:gd name="connsiteY162-12240" fmla="*/ 6578546 h 6858000"/>
              <a:gd name="connsiteX163-12241" fmla="*/ 6004510 w 6128435"/>
              <a:gd name="connsiteY163-12242" fmla="*/ 6599256 h 6858000"/>
              <a:gd name="connsiteX164-12243" fmla="*/ 5986207 w 6128435"/>
              <a:gd name="connsiteY164-12244" fmla="*/ 6695855 h 6858000"/>
              <a:gd name="connsiteX165-12245" fmla="*/ 5979428 w 6128435"/>
              <a:gd name="connsiteY165-12246" fmla="*/ 6754678 h 6858000"/>
              <a:gd name="connsiteX166-12247" fmla="*/ 5983398 w 6128435"/>
              <a:gd name="connsiteY166-12248" fmla="*/ 6778641 h 6858000"/>
              <a:gd name="connsiteX167-12249" fmla="*/ 5984543 w 6128435"/>
              <a:gd name="connsiteY167-12250" fmla="*/ 6811016 h 6858000"/>
              <a:gd name="connsiteX168-12251" fmla="*/ 5981802 w 6128435"/>
              <a:gd name="connsiteY168-12252" fmla="*/ 6838578 h 6858000"/>
              <a:gd name="connsiteX169-12253" fmla="*/ 5979671 w 6128435"/>
              <a:gd name="connsiteY169-12254" fmla="*/ 6858000 h 6858000"/>
              <a:gd name="connsiteX170-12255" fmla="*/ 0 w 6128435"/>
              <a:gd name="connsiteY170-12256" fmla="*/ 6858000 h 6858000"/>
              <a:gd name="connsiteX171-12257" fmla="*/ 0 w 6128435"/>
              <a:gd name="connsiteY171-12258" fmla="*/ 0 h 6858000"/>
              <a:gd name="connsiteX0-12259" fmla="*/ 0 w 6128435"/>
              <a:gd name="connsiteY0-12260" fmla="*/ 0 h 6858000"/>
              <a:gd name="connsiteX1-12261" fmla="*/ 4965888 w 6128435"/>
              <a:gd name="connsiteY1-12262" fmla="*/ 0 h 6858000"/>
              <a:gd name="connsiteX2-12263" fmla="*/ 4967767 w 6128435"/>
              <a:gd name="connsiteY2-12264" fmla="*/ 7930 h 6858000"/>
              <a:gd name="connsiteX3-12265" fmla="*/ 4979444 w 6128435"/>
              <a:gd name="connsiteY3-12266" fmla="*/ 43921 h 6858000"/>
              <a:gd name="connsiteX4-12267" fmla="*/ 5021173 w 6128435"/>
              <a:gd name="connsiteY4-12268" fmla="*/ 123738 h 6858000"/>
              <a:gd name="connsiteX5-12269" fmla="*/ 5075458 w 6128435"/>
              <a:gd name="connsiteY5-12270" fmla="*/ 264355 h 6858000"/>
              <a:gd name="connsiteX6-12271" fmla="*/ 5081175 w 6128435"/>
              <a:gd name="connsiteY6-12272" fmla="*/ 277448 h 6858000"/>
              <a:gd name="connsiteX7-12273" fmla="*/ 5097011 w 6128435"/>
              <a:gd name="connsiteY7-12274" fmla="*/ 355616 h 6858000"/>
              <a:gd name="connsiteX8-12275" fmla="*/ 5130982 w 6128435"/>
              <a:gd name="connsiteY8-12276" fmla="*/ 412030 h 6858000"/>
              <a:gd name="connsiteX9-12277" fmla="*/ 5153000 w 6128435"/>
              <a:gd name="connsiteY9-12278" fmla="*/ 507134 h 6858000"/>
              <a:gd name="connsiteX10-12279" fmla="*/ 5171282 w 6128435"/>
              <a:gd name="connsiteY10-12280" fmla="*/ 602071 h 6858000"/>
              <a:gd name="connsiteX11-12281" fmla="*/ 5176196 w 6128435"/>
              <a:gd name="connsiteY11-12282" fmla="*/ 636822 h 6858000"/>
              <a:gd name="connsiteX12-12283" fmla="*/ 5201957 w 6128435"/>
              <a:gd name="connsiteY12-12284" fmla="*/ 736835 h 6858000"/>
              <a:gd name="connsiteX13-12285" fmla="*/ 5185452 w 6128435"/>
              <a:gd name="connsiteY13-12286" fmla="*/ 745392 h 6858000"/>
              <a:gd name="connsiteX14-12287" fmla="*/ 5189051 w 6128435"/>
              <a:gd name="connsiteY14-12288" fmla="*/ 782518 h 6858000"/>
              <a:gd name="connsiteX15-12289" fmla="*/ 5210428 w 6128435"/>
              <a:gd name="connsiteY15-12290" fmla="*/ 815772 h 6858000"/>
              <a:gd name="connsiteX16-12291" fmla="*/ 5221088 w 6128435"/>
              <a:gd name="connsiteY16-12292" fmla="*/ 860193 h 6858000"/>
              <a:gd name="connsiteX17-12293" fmla="*/ 5227653 w 6128435"/>
              <a:gd name="connsiteY17-12294" fmla="*/ 886709 h 6858000"/>
              <a:gd name="connsiteX18-12295" fmla="*/ 5230806 w 6128435"/>
              <a:gd name="connsiteY18-12296" fmla="*/ 961354 h 6858000"/>
              <a:gd name="connsiteX19-12297" fmla="*/ 5201018 w 6128435"/>
              <a:gd name="connsiteY19-12298" fmla="*/ 1095027 h 6858000"/>
              <a:gd name="connsiteX20-12299" fmla="*/ 5202153 w 6128435"/>
              <a:gd name="connsiteY20-12300" fmla="*/ 1133224 h 6858000"/>
              <a:gd name="connsiteX21-12301" fmla="*/ 5207370 w 6128435"/>
              <a:gd name="connsiteY21-12302" fmla="*/ 1138097 h 6858000"/>
              <a:gd name="connsiteX22-12303" fmla="*/ 5189234 w 6128435"/>
              <a:gd name="connsiteY22-12304" fmla="*/ 1193495 h 6858000"/>
              <a:gd name="connsiteX23-12305" fmla="*/ 5202769 w 6128435"/>
              <a:gd name="connsiteY23-12306" fmla="*/ 1269450 h 6858000"/>
              <a:gd name="connsiteX24-12307" fmla="*/ 5225968 w 6128435"/>
              <a:gd name="connsiteY24-12308" fmla="*/ 1357994 h 6858000"/>
              <a:gd name="connsiteX25-12309" fmla="*/ 5233819 w 6128435"/>
              <a:gd name="connsiteY25-12310" fmla="*/ 1380922 h 6858000"/>
              <a:gd name="connsiteX26-12311" fmla="*/ 5237226 w 6128435"/>
              <a:gd name="connsiteY26-12312" fmla="*/ 1441327 h 6858000"/>
              <a:gd name="connsiteX27-12313" fmla="*/ 5244434 w 6128435"/>
              <a:gd name="connsiteY27-12314" fmla="*/ 1580810 h 6858000"/>
              <a:gd name="connsiteX28-12315" fmla="*/ 5251453 w 6128435"/>
              <a:gd name="connsiteY28-12316" fmla="*/ 1583934 h 6858000"/>
              <a:gd name="connsiteX29-12317" fmla="*/ 5253136 w 6128435"/>
              <a:gd name="connsiteY29-12318" fmla="*/ 1595457 h 6858000"/>
              <a:gd name="connsiteX30-12319" fmla="*/ 5254863 w 6128435"/>
              <a:gd name="connsiteY30-12320" fmla="*/ 1598311 h 6858000"/>
              <a:gd name="connsiteX31-12321" fmla="*/ 5263491 w 6128435"/>
              <a:gd name="connsiteY31-12322" fmla="*/ 1642938 h 6858000"/>
              <a:gd name="connsiteX32-12323" fmla="*/ 5261314 w 6128435"/>
              <a:gd name="connsiteY32-12324" fmla="*/ 1689177 h 6858000"/>
              <a:gd name="connsiteX33-12325" fmla="*/ 5259788 w 6128435"/>
              <a:gd name="connsiteY33-12326" fmla="*/ 1768516 h 6858000"/>
              <a:gd name="connsiteX34-12327" fmla="*/ 5272526 w 6128435"/>
              <a:gd name="connsiteY34-12328" fmla="*/ 1936940 h 6858000"/>
              <a:gd name="connsiteX35-12329" fmla="*/ 5252592 w 6128435"/>
              <a:gd name="connsiteY35-12330" fmla="*/ 2092210 h 6858000"/>
              <a:gd name="connsiteX36-12331" fmla="*/ 5264303 w 6128435"/>
              <a:gd name="connsiteY36-12332" fmla="*/ 2225157 h 6858000"/>
              <a:gd name="connsiteX37-12333" fmla="*/ 5254949 w 6128435"/>
              <a:gd name="connsiteY37-12334" fmla="*/ 2236160 h 6858000"/>
              <a:gd name="connsiteX38-12335" fmla="*/ 5250104 w 6128435"/>
              <a:gd name="connsiteY38-12336" fmla="*/ 2249166 h 6858000"/>
              <a:gd name="connsiteX39-12337" fmla="*/ 5251214 w 6128435"/>
              <a:gd name="connsiteY39-12338" fmla="*/ 2250944 h 6858000"/>
              <a:gd name="connsiteX40-12339" fmla="*/ 5250644 w 6128435"/>
              <a:gd name="connsiteY40-12340" fmla="*/ 2266619 h 6858000"/>
              <a:gd name="connsiteX41-12341" fmla="*/ 5247111 w 6128435"/>
              <a:gd name="connsiteY41-12342" fmla="*/ 2269679 h 6858000"/>
              <a:gd name="connsiteX42-12343" fmla="*/ 5279312 w 6128435"/>
              <a:gd name="connsiteY42-12344" fmla="*/ 2302757 h 6858000"/>
              <a:gd name="connsiteX43-12345" fmla="*/ 5293877 w 6128435"/>
              <a:gd name="connsiteY43-12346" fmla="*/ 2368649 h 6858000"/>
              <a:gd name="connsiteX44-12347" fmla="*/ 5311338 w 6128435"/>
              <a:gd name="connsiteY44-12348" fmla="*/ 2404034 h 6858000"/>
              <a:gd name="connsiteX45-12349" fmla="*/ 5338366 w 6128435"/>
              <a:gd name="connsiteY45-12350" fmla="*/ 2465052 h 6858000"/>
              <a:gd name="connsiteX46-12351" fmla="*/ 5371263 w 6128435"/>
              <a:gd name="connsiteY46-12352" fmla="*/ 2586413 h 6858000"/>
              <a:gd name="connsiteX47-12353" fmla="*/ 5407503 w 6128435"/>
              <a:gd name="connsiteY47-12354" fmla="*/ 2786290 h 6858000"/>
              <a:gd name="connsiteX48-12355" fmla="*/ 5407356 w 6128435"/>
              <a:gd name="connsiteY48-12356" fmla="*/ 2787545 h 6858000"/>
              <a:gd name="connsiteX49-12357" fmla="*/ 5411130 w 6128435"/>
              <a:gd name="connsiteY49-12358" fmla="*/ 2788640 h 6858000"/>
              <a:gd name="connsiteX50-12359" fmla="*/ 5416439 w 6128435"/>
              <a:gd name="connsiteY50-12360" fmla="*/ 2805666 h 6858000"/>
              <a:gd name="connsiteX51-12361" fmla="*/ 5416589 w 6128435"/>
              <a:gd name="connsiteY51-12362" fmla="*/ 2810822 h 6858000"/>
              <a:gd name="connsiteX52-12363" fmla="*/ 5418542 w 6128435"/>
              <a:gd name="connsiteY52-12364" fmla="*/ 2817745 h 6858000"/>
              <a:gd name="connsiteX53-12365" fmla="*/ 5418847 w 6128435"/>
              <a:gd name="connsiteY53-12366" fmla="*/ 2817825 h 6858000"/>
              <a:gd name="connsiteX54-12367" fmla="*/ 5423364 w 6128435"/>
              <a:gd name="connsiteY54-12368" fmla="*/ 2858292 h 6858000"/>
              <a:gd name="connsiteX55-12369" fmla="*/ 5479298 w 6128435"/>
              <a:gd name="connsiteY55-12370" fmla="*/ 2947791 h 6858000"/>
              <a:gd name="connsiteX56-12371" fmla="*/ 5481770 w 6128435"/>
              <a:gd name="connsiteY56-12372" fmla="*/ 2951352 h 6858000"/>
              <a:gd name="connsiteX57-12373" fmla="*/ 5481013 w 6128435"/>
              <a:gd name="connsiteY57-12374" fmla="*/ 2973461 h 6858000"/>
              <a:gd name="connsiteX58-12375" fmla="*/ 5482045 w 6128435"/>
              <a:gd name="connsiteY58-12376" fmla="*/ 2984371 h 6858000"/>
              <a:gd name="connsiteX59-12377" fmla="*/ 5479405 w 6128435"/>
              <a:gd name="connsiteY59-12378" fmla="*/ 2988507 h 6858000"/>
              <a:gd name="connsiteX60-12379" fmla="*/ 5482415 w 6128435"/>
              <a:gd name="connsiteY60-12380" fmla="*/ 3004079 h 6858000"/>
              <a:gd name="connsiteX61-12381" fmla="*/ 5483865 w 6128435"/>
              <a:gd name="connsiteY61-12382" fmla="*/ 3005467 h 6858000"/>
              <a:gd name="connsiteX62-12383" fmla="*/ 5482236 w 6128435"/>
              <a:gd name="connsiteY62-12384" fmla="*/ 3019791 h 6858000"/>
              <a:gd name="connsiteX63-12385" fmla="*/ 5475895 w 6128435"/>
              <a:gd name="connsiteY63-12386" fmla="*/ 3033578 h 6858000"/>
              <a:gd name="connsiteX64-12387" fmla="*/ 5477595 w 6128435"/>
              <a:gd name="connsiteY64-12388" fmla="*/ 3250534 h 6858000"/>
              <a:gd name="connsiteX65-12389" fmla="*/ 5532836 w 6128435"/>
              <a:gd name="connsiteY65-12390" fmla="*/ 3353840 h 6858000"/>
              <a:gd name="connsiteX66-12391" fmla="*/ 5561229 w 6128435"/>
              <a:gd name="connsiteY66-12392" fmla="*/ 3395784 h 6858000"/>
              <a:gd name="connsiteX67-12393" fmla="*/ 5589758 w 6128435"/>
              <a:gd name="connsiteY67-12394" fmla="*/ 3506453 h 6858000"/>
              <a:gd name="connsiteX68-12395" fmla="*/ 5596144 w 6128435"/>
              <a:gd name="connsiteY68-12396" fmla="*/ 3534624 h 6858000"/>
              <a:gd name="connsiteX69-12397" fmla="*/ 5597750 w 6128435"/>
              <a:gd name="connsiteY69-12398" fmla="*/ 3534129 h 6858000"/>
              <a:gd name="connsiteX70-12399" fmla="*/ 5599700 w 6128435"/>
              <a:gd name="connsiteY70-12400" fmla="*/ 3547221 h 6858000"/>
              <a:gd name="connsiteX71-12401" fmla="*/ 5615031 w 6128435"/>
              <a:gd name="connsiteY71-12402" fmla="*/ 3557482 h 6858000"/>
              <a:gd name="connsiteX72-12403" fmla="*/ 5618377 w 6128435"/>
              <a:gd name="connsiteY72-12404" fmla="*/ 3588431 h 6858000"/>
              <a:gd name="connsiteX73-12405" fmla="*/ 5612155 w 6128435"/>
              <a:gd name="connsiteY73-12406" fmla="*/ 3589869 h 6858000"/>
              <a:gd name="connsiteX74-12407" fmla="*/ 5620843 w 6128435"/>
              <a:gd name="connsiteY74-12408" fmla="*/ 3606745 h 6858000"/>
              <a:gd name="connsiteX75-12409" fmla="*/ 5655472 w 6128435"/>
              <a:gd name="connsiteY75-12410" fmla="*/ 3678877 h 6858000"/>
              <a:gd name="connsiteX76-12411" fmla="*/ 5680448 w 6128435"/>
              <a:gd name="connsiteY76-12412" fmla="*/ 3717760 h 6858000"/>
              <a:gd name="connsiteX77-12413" fmla="*/ 5683015 w 6128435"/>
              <a:gd name="connsiteY77-12414" fmla="*/ 3762025 h 6858000"/>
              <a:gd name="connsiteX78-12415" fmla="*/ 5696643 w 6128435"/>
              <a:gd name="connsiteY78-12416" fmla="*/ 3773888 h 6858000"/>
              <a:gd name="connsiteX79-12417" fmla="*/ 5699203 w 6128435"/>
              <a:gd name="connsiteY79-12418" fmla="*/ 3775823 h 6858000"/>
              <a:gd name="connsiteX80-12419" fmla="*/ 5704824 w 6128435"/>
              <a:gd name="connsiteY80-12420" fmla="*/ 3785966 h 6858000"/>
              <a:gd name="connsiteX81-12421" fmla="*/ 5712204 w 6128435"/>
              <a:gd name="connsiteY81-12422" fmla="*/ 3785830 h 6858000"/>
              <a:gd name="connsiteX82-12423" fmla="*/ 5724816 w 6128435"/>
              <a:gd name="connsiteY82-12424" fmla="*/ 3798949 h 6858000"/>
              <a:gd name="connsiteX83-12425" fmla="*/ 5733539 w 6128435"/>
              <a:gd name="connsiteY83-12426" fmla="*/ 3818457 h 6858000"/>
              <a:gd name="connsiteX84-12427" fmla="*/ 5768491 w 6128435"/>
              <a:gd name="connsiteY84-12428" fmla="*/ 3914399 h 6858000"/>
              <a:gd name="connsiteX85-12429" fmla="*/ 5793123 w 6128435"/>
              <a:gd name="connsiteY85-12430" fmla="*/ 3969952 h 6858000"/>
              <a:gd name="connsiteX86-12431" fmla="*/ 5808321 w 6128435"/>
              <a:gd name="connsiteY86-12432" fmla="*/ 3988153 h 6858000"/>
              <a:gd name="connsiteX87-12433" fmla="*/ 5825621 w 6128435"/>
              <a:gd name="connsiteY87-12434" fmla="*/ 4015525 h 6858000"/>
              <a:gd name="connsiteX88-12435" fmla="*/ 5860672 w 6128435"/>
              <a:gd name="connsiteY88-12436" fmla="*/ 4061579 h 6858000"/>
              <a:gd name="connsiteX89-12437" fmla="*/ 5872173 w 6128435"/>
              <a:gd name="connsiteY89-12438" fmla="*/ 4088497 h 6858000"/>
              <a:gd name="connsiteX90-12439" fmla="*/ 5883705 w 6128435"/>
              <a:gd name="connsiteY90-12440" fmla="*/ 4101899 h 6858000"/>
              <a:gd name="connsiteX91-12441" fmla="*/ 5885314 w 6128435"/>
              <a:gd name="connsiteY91-12442" fmla="*/ 4108387 h 6858000"/>
              <a:gd name="connsiteX92-12443" fmla="*/ 5894095 w 6128435"/>
              <a:gd name="connsiteY92-12444" fmla="*/ 4128857 h 6858000"/>
              <a:gd name="connsiteX93-12445" fmla="*/ 5898339 w 6128435"/>
              <a:gd name="connsiteY93-12446" fmla="*/ 4140800 h 6858000"/>
              <a:gd name="connsiteX94-12447" fmla="*/ 5899734 w 6128435"/>
              <a:gd name="connsiteY94-12448" fmla="*/ 4145632 h 6858000"/>
              <a:gd name="connsiteX95-12449" fmla="*/ 5897098 w 6128435"/>
              <a:gd name="connsiteY95-12450" fmla="*/ 4157819 h 6858000"/>
              <a:gd name="connsiteX96-12451" fmla="*/ 5903513 w 6128435"/>
              <a:gd name="connsiteY96-12452" fmla="*/ 4187661 h 6858000"/>
              <a:gd name="connsiteX97-12453" fmla="*/ 5917114 w 6128435"/>
              <a:gd name="connsiteY97-12454" fmla="*/ 4213096 h 6858000"/>
              <a:gd name="connsiteX98-12455" fmla="*/ 5921153 w 6128435"/>
              <a:gd name="connsiteY98-12456" fmla="*/ 4236222 h 6858000"/>
              <a:gd name="connsiteX99-12457" fmla="*/ 5924233 w 6128435"/>
              <a:gd name="connsiteY99-12458" fmla="*/ 4242060 h 6858000"/>
              <a:gd name="connsiteX100-12459" fmla="*/ 5928910 w 6128435"/>
              <a:gd name="connsiteY100-12460" fmla="*/ 4300973 h 6858000"/>
              <a:gd name="connsiteX101-12461" fmla="*/ 5939320 w 6128435"/>
              <a:gd name="connsiteY101-12462" fmla="*/ 4340435 h 6858000"/>
              <a:gd name="connsiteX102-12463" fmla="*/ 5946705 w 6128435"/>
              <a:gd name="connsiteY102-12464" fmla="*/ 4428051 h 6858000"/>
              <a:gd name="connsiteX103-12465" fmla="*/ 5949261 w 6128435"/>
              <a:gd name="connsiteY103-12466" fmla="*/ 4449185 h 6858000"/>
              <a:gd name="connsiteX104-12467" fmla="*/ 5957504 w 6128435"/>
              <a:gd name="connsiteY104-12468" fmla="*/ 4465911 h 6858000"/>
              <a:gd name="connsiteX105-12469" fmla="*/ 5964689 w 6128435"/>
              <a:gd name="connsiteY105-12470" fmla="*/ 4468532 h 6858000"/>
              <a:gd name="connsiteX106-12471" fmla="*/ 5967062 w 6128435"/>
              <a:gd name="connsiteY106-12472" fmla="*/ 4479923 h 6858000"/>
              <a:gd name="connsiteX107-12473" fmla="*/ 5968960 w 6128435"/>
              <a:gd name="connsiteY107-12474" fmla="*/ 4482655 h 6858000"/>
              <a:gd name="connsiteX108-12475" fmla="*/ 5978567 w 6128435"/>
              <a:gd name="connsiteY108-12476" fmla="*/ 4498605 h 6858000"/>
              <a:gd name="connsiteX109-12477" fmla="*/ 5980106 w 6128435"/>
              <a:gd name="connsiteY109-12478" fmla="*/ 4585087 h 6858000"/>
              <a:gd name="connsiteX110-12479" fmla="*/ 5998138 w 6128435"/>
              <a:gd name="connsiteY110-12480" fmla="*/ 4697518 h 6858000"/>
              <a:gd name="connsiteX111-12481" fmla="*/ 6013516 w 6128435"/>
              <a:gd name="connsiteY111-12482" fmla="*/ 4786619 h 6858000"/>
              <a:gd name="connsiteX112-12483" fmla="*/ 6025404 w 6128435"/>
              <a:gd name="connsiteY112-12484" fmla="*/ 4858148 h 6858000"/>
              <a:gd name="connsiteX113-12485" fmla="*/ 6007749 w 6128435"/>
              <a:gd name="connsiteY113-12486" fmla="*/ 4964715 h 6858000"/>
              <a:gd name="connsiteX114-12487" fmla="*/ 6005269 w 6128435"/>
              <a:gd name="connsiteY114-12488" fmla="*/ 5150567 h 6858000"/>
              <a:gd name="connsiteX115-12489" fmla="*/ 6001127 w 6128435"/>
              <a:gd name="connsiteY115-12490" fmla="*/ 5164609 h 6858000"/>
              <a:gd name="connsiteX116-12491" fmla="*/ 5996647 w 6128435"/>
              <a:gd name="connsiteY116-12492" fmla="*/ 5185640 h 6858000"/>
              <a:gd name="connsiteX117-12493" fmla="*/ 5998514 w 6128435"/>
              <a:gd name="connsiteY117-12494" fmla="*/ 5189673 h 6858000"/>
              <a:gd name="connsiteX118-12495" fmla="*/ 5995970 w 6128435"/>
              <a:gd name="connsiteY118-12496" fmla="*/ 5221547 h 6858000"/>
              <a:gd name="connsiteX119-12497" fmla="*/ 5997218 w 6128435"/>
              <a:gd name="connsiteY119-12498" fmla="*/ 5222031 h 6858000"/>
              <a:gd name="connsiteX120-12499" fmla="*/ 6002116 w 6128435"/>
              <a:gd name="connsiteY120-12500" fmla="*/ 5231223 h 6858000"/>
              <a:gd name="connsiteX121-12501" fmla="*/ 6008541 w 6128435"/>
              <a:gd name="connsiteY121-12502" fmla="*/ 5248680 h 6858000"/>
              <a:gd name="connsiteX122-12503" fmla="*/ 6039260 w 6128435"/>
              <a:gd name="connsiteY122-12504" fmla="*/ 5289518 h 6858000"/>
              <a:gd name="connsiteX123-12505" fmla="*/ 6036748 w 6128435"/>
              <a:gd name="connsiteY123-12506" fmla="*/ 5322752 h 6858000"/>
              <a:gd name="connsiteX124-12507" fmla="*/ 6036943 w 6128435"/>
              <a:gd name="connsiteY124-12508" fmla="*/ 5329480 h 6858000"/>
              <a:gd name="connsiteX125-12509" fmla="*/ 6037236 w 6128435"/>
              <a:gd name="connsiteY125-12510" fmla="*/ 5329634 h 6858000"/>
              <a:gd name="connsiteX126-12511" fmla="*/ 6038019 w 6128435"/>
              <a:gd name="connsiteY126-12512" fmla="*/ 5336764 h 6858000"/>
              <a:gd name="connsiteX127-12513" fmla="*/ 6037298 w 6128435"/>
              <a:gd name="connsiteY127-12514" fmla="*/ 5341753 h 6858000"/>
              <a:gd name="connsiteX128-12515" fmla="*/ 6037677 w 6128435"/>
              <a:gd name="connsiteY128-12516" fmla="*/ 5354807 h 6858000"/>
              <a:gd name="connsiteX129-12517" fmla="*/ 6039728 w 6128435"/>
              <a:gd name="connsiteY129-12518" fmla="*/ 5359416 h 6858000"/>
              <a:gd name="connsiteX130-12519" fmla="*/ 6043311 w 6128435"/>
              <a:gd name="connsiteY130-12520" fmla="*/ 5361407 h 6858000"/>
              <a:gd name="connsiteX131-12521" fmla="*/ 6042954 w 6128435"/>
              <a:gd name="connsiteY131-12522" fmla="*/ 5362576 h 6858000"/>
              <a:gd name="connsiteX132-12523" fmla="*/ 6053435 w 6128435"/>
              <a:gd name="connsiteY132-12524" fmla="*/ 5387547 h 6858000"/>
              <a:gd name="connsiteX133-12525" fmla="*/ 6065933 w 6128435"/>
              <a:gd name="connsiteY133-12526" fmla="*/ 5443002 h 6858000"/>
              <a:gd name="connsiteX134-12527" fmla="*/ 6068640 w 6128435"/>
              <a:gd name="connsiteY134-12528" fmla="*/ 5474503 h 6858000"/>
              <a:gd name="connsiteX135-12529" fmla="*/ 6080922 w 6128435"/>
              <a:gd name="connsiteY135-12530" fmla="*/ 5561070 h 6858000"/>
              <a:gd name="connsiteX136-12531" fmla="*/ 6096949 w 6128435"/>
              <a:gd name="connsiteY136-12532" fmla="*/ 5648179 h 6858000"/>
              <a:gd name="connsiteX137-12533" fmla="*/ 6125703 w 6128435"/>
              <a:gd name="connsiteY137-12534" fmla="*/ 5692894 h 6858000"/>
              <a:gd name="connsiteX138-12535" fmla="*/ 6126670 w 6128435"/>
              <a:gd name="connsiteY138-12536" fmla="*/ 5697882 h 6858000"/>
              <a:gd name="connsiteX139-12537" fmla="*/ 6124061 w 6128435"/>
              <a:gd name="connsiteY139-12538" fmla="*/ 5710294 h 6858000"/>
              <a:gd name="connsiteX140-12539" fmla="*/ 6122213 w 6128435"/>
              <a:gd name="connsiteY140-12540" fmla="*/ 5714762 h 6858000"/>
              <a:gd name="connsiteX141-12541" fmla="*/ 6121353 w 6128435"/>
              <a:gd name="connsiteY141-12542" fmla="*/ 5721725 h 6858000"/>
              <a:gd name="connsiteX142-12543" fmla="*/ 6121607 w 6128435"/>
              <a:gd name="connsiteY142-12544" fmla="*/ 5721959 h 6858000"/>
              <a:gd name="connsiteX143-12545" fmla="*/ 6120262 w 6128435"/>
              <a:gd name="connsiteY143-12546" fmla="*/ 5728358 h 6858000"/>
              <a:gd name="connsiteX144-12547" fmla="*/ 6110194 w 6128435"/>
              <a:gd name="connsiteY144-12548" fmla="*/ 5758853 h 6858000"/>
              <a:gd name="connsiteX145-12549" fmla="*/ 6127519 w 6128435"/>
              <a:gd name="connsiteY145-12550" fmla="*/ 5865775 h 6858000"/>
              <a:gd name="connsiteX146-12551" fmla="*/ 6128435 w 6128435"/>
              <a:gd name="connsiteY146-12552" fmla="*/ 5870164 h 6858000"/>
              <a:gd name="connsiteX147-12553" fmla="*/ 6119217 w 6128435"/>
              <a:gd name="connsiteY147-12554" fmla="*/ 5888542 h 6858000"/>
              <a:gd name="connsiteX148-12555" fmla="*/ 6115966 w 6128435"/>
              <a:gd name="connsiteY148-12556" fmla="*/ 5898387 h 6858000"/>
              <a:gd name="connsiteX149-12557" fmla="*/ 6111924 w 6128435"/>
              <a:gd name="connsiteY149-12558" fmla="*/ 5900444 h 6858000"/>
              <a:gd name="connsiteX150-12559" fmla="*/ 6108716 w 6128435"/>
              <a:gd name="connsiteY150-12560" fmla="*/ 5915345 h 6858000"/>
              <a:gd name="connsiteX151-12561" fmla="*/ 6109524 w 6128435"/>
              <a:gd name="connsiteY151-12562" fmla="*/ 5917328 h 6858000"/>
              <a:gd name="connsiteX152-12563" fmla="*/ 6102493 w 6128435"/>
              <a:gd name="connsiteY152-12564" fmla="*/ 5928602 h 6858000"/>
              <a:gd name="connsiteX153-12565" fmla="*/ 6056863 w 6128435"/>
              <a:gd name="connsiteY153-12566" fmla="*/ 6000643 h 6858000"/>
              <a:gd name="connsiteX154-12567" fmla="*/ 6045436 w 6128435"/>
              <a:gd name="connsiteY154-12568" fmla="*/ 6124480 h 6858000"/>
              <a:gd name="connsiteX155-12569" fmla="*/ 6030489 w 6128435"/>
              <a:gd name="connsiteY155-12570" fmla="*/ 6317666 h 6858000"/>
              <a:gd name="connsiteX156-12571" fmla="*/ 6007492 w 6128435"/>
              <a:gd name="connsiteY156-12572" fmla="*/ 6440818 h 6858000"/>
              <a:gd name="connsiteX157-12573" fmla="*/ 6009467 w 6128435"/>
              <a:gd name="connsiteY157-12574" fmla="*/ 6487076 h 6858000"/>
              <a:gd name="connsiteX158-12575" fmla="*/ 5995064 w 6128435"/>
              <a:gd name="connsiteY158-12576" fmla="*/ 6540791 h 6858000"/>
              <a:gd name="connsiteX159-12577" fmla="*/ 5996309 w 6128435"/>
              <a:gd name="connsiteY159-12578" fmla="*/ 6543961 h 6858000"/>
              <a:gd name="connsiteX160-12579" fmla="*/ 5996048 w 6128435"/>
              <a:gd name="connsiteY160-12580" fmla="*/ 6555444 h 6858000"/>
              <a:gd name="connsiteX161-12581" fmla="*/ 6002524 w 6128435"/>
              <a:gd name="connsiteY161-12582" fmla="*/ 6560188 h 6858000"/>
              <a:gd name="connsiteX162-12583" fmla="*/ 6006823 w 6128435"/>
              <a:gd name="connsiteY162-12584" fmla="*/ 6578546 h 6858000"/>
              <a:gd name="connsiteX163-12585" fmla="*/ 6004510 w 6128435"/>
              <a:gd name="connsiteY163-12586" fmla="*/ 6599256 h 6858000"/>
              <a:gd name="connsiteX164-12587" fmla="*/ 5986207 w 6128435"/>
              <a:gd name="connsiteY164-12588" fmla="*/ 6695855 h 6858000"/>
              <a:gd name="connsiteX165-12589" fmla="*/ 5979428 w 6128435"/>
              <a:gd name="connsiteY165-12590" fmla="*/ 6754678 h 6858000"/>
              <a:gd name="connsiteX166-12591" fmla="*/ 5983398 w 6128435"/>
              <a:gd name="connsiteY166-12592" fmla="*/ 6778641 h 6858000"/>
              <a:gd name="connsiteX167-12593" fmla="*/ 5984543 w 6128435"/>
              <a:gd name="connsiteY167-12594" fmla="*/ 6811016 h 6858000"/>
              <a:gd name="connsiteX168-12595" fmla="*/ 5981802 w 6128435"/>
              <a:gd name="connsiteY168-12596" fmla="*/ 6838578 h 6858000"/>
              <a:gd name="connsiteX169-12597" fmla="*/ 5979671 w 6128435"/>
              <a:gd name="connsiteY169-12598" fmla="*/ 6858000 h 6858000"/>
              <a:gd name="connsiteX170-12599" fmla="*/ 0 w 6128435"/>
              <a:gd name="connsiteY170-12600" fmla="*/ 6858000 h 6858000"/>
              <a:gd name="connsiteX171-12601" fmla="*/ 0 w 6128435"/>
              <a:gd name="connsiteY171-12602" fmla="*/ 0 h 6858000"/>
              <a:gd name="connsiteX0-12603" fmla="*/ 0 w 6128435"/>
              <a:gd name="connsiteY0-12604" fmla="*/ 0 h 6858000"/>
              <a:gd name="connsiteX1-12605" fmla="*/ 4965888 w 6128435"/>
              <a:gd name="connsiteY1-12606" fmla="*/ 0 h 6858000"/>
              <a:gd name="connsiteX2-12607" fmla="*/ 4967767 w 6128435"/>
              <a:gd name="connsiteY2-12608" fmla="*/ 7930 h 6858000"/>
              <a:gd name="connsiteX3-12609" fmla="*/ 4979444 w 6128435"/>
              <a:gd name="connsiteY3-12610" fmla="*/ 43921 h 6858000"/>
              <a:gd name="connsiteX4-12611" fmla="*/ 5021173 w 6128435"/>
              <a:gd name="connsiteY4-12612" fmla="*/ 123738 h 6858000"/>
              <a:gd name="connsiteX5-12613" fmla="*/ 5075458 w 6128435"/>
              <a:gd name="connsiteY5-12614" fmla="*/ 264355 h 6858000"/>
              <a:gd name="connsiteX6-12615" fmla="*/ 5081175 w 6128435"/>
              <a:gd name="connsiteY6-12616" fmla="*/ 277448 h 6858000"/>
              <a:gd name="connsiteX7-12617" fmla="*/ 5097011 w 6128435"/>
              <a:gd name="connsiteY7-12618" fmla="*/ 355616 h 6858000"/>
              <a:gd name="connsiteX8-12619" fmla="*/ 5130982 w 6128435"/>
              <a:gd name="connsiteY8-12620" fmla="*/ 412030 h 6858000"/>
              <a:gd name="connsiteX9-12621" fmla="*/ 5153000 w 6128435"/>
              <a:gd name="connsiteY9-12622" fmla="*/ 507134 h 6858000"/>
              <a:gd name="connsiteX10-12623" fmla="*/ 5171282 w 6128435"/>
              <a:gd name="connsiteY10-12624" fmla="*/ 602071 h 6858000"/>
              <a:gd name="connsiteX11-12625" fmla="*/ 5176196 w 6128435"/>
              <a:gd name="connsiteY11-12626" fmla="*/ 636822 h 6858000"/>
              <a:gd name="connsiteX12-12627" fmla="*/ 5201957 w 6128435"/>
              <a:gd name="connsiteY12-12628" fmla="*/ 736835 h 6858000"/>
              <a:gd name="connsiteX13-12629" fmla="*/ 5185452 w 6128435"/>
              <a:gd name="connsiteY13-12630" fmla="*/ 745392 h 6858000"/>
              <a:gd name="connsiteX14-12631" fmla="*/ 5189051 w 6128435"/>
              <a:gd name="connsiteY14-12632" fmla="*/ 782518 h 6858000"/>
              <a:gd name="connsiteX15-12633" fmla="*/ 5210428 w 6128435"/>
              <a:gd name="connsiteY15-12634" fmla="*/ 815772 h 6858000"/>
              <a:gd name="connsiteX16-12635" fmla="*/ 5221088 w 6128435"/>
              <a:gd name="connsiteY16-12636" fmla="*/ 860193 h 6858000"/>
              <a:gd name="connsiteX17-12637" fmla="*/ 5227653 w 6128435"/>
              <a:gd name="connsiteY17-12638" fmla="*/ 886709 h 6858000"/>
              <a:gd name="connsiteX18-12639" fmla="*/ 5230806 w 6128435"/>
              <a:gd name="connsiteY18-12640" fmla="*/ 961354 h 6858000"/>
              <a:gd name="connsiteX19-12641" fmla="*/ 5201018 w 6128435"/>
              <a:gd name="connsiteY19-12642" fmla="*/ 1095027 h 6858000"/>
              <a:gd name="connsiteX20-12643" fmla="*/ 5202153 w 6128435"/>
              <a:gd name="connsiteY20-12644" fmla="*/ 1133224 h 6858000"/>
              <a:gd name="connsiteX21-12645" fmla="*/ 5207370 w 6128435"/>
              <a:gd name="connsiteY21-12646" fmla="*/ 1138097 h 6858000"/>
              <a:gd name="connsiteX22-12647" fmla="*/ 5189234 w 6128435"/>
              <a:gd name="connsiteY22-12648" fmla="*/ 1193495 h 6858000"/>
              <a:gd name="connsiteX23-12649" fmla="*/ 5202769 w 6128435"/>
              <a:gd name="connsiteY23-12650" fmla="*/ 1269450 h 6858000"/>
              <a:gd name="connsiteX24-12651" fmla="*/ 5225968 w 6128435"/>
              <a:gd name="connsiteY24-12652" fmla="*/ 1357994 h 6858000"/>
              <a:gd name="connsiteX25-12653" fmla="*/ 5233819 w 6128435"/>
              <a:gd name="connsiteY25-12654" fmla="*/ 1380922 h 6858000"/>
              <a:gd name="connsiteX26-12655" fmla="*/ 5237226 w 6128435"/>
              <a:gd name="connsiteY26-12656" fmla="*/ 1441327 h 6858000"/>
              <a:gd name="connsiteX27-12657" fmla="*/ 5244434 w 6128435"/>
              <a:gd name="connsiteY27-12658" fmla="*/ 1580810 h 6858000"/>
              <a:gd name="connsiteX28-12659" fmla="*/ 5251453 w 6128435"/>
              <a:gd name="connsiteY28-12660" fmla="*/ 1583934 h 6858000"/>
              <a:gd name="connsiteX29-12661" fmla="*/ 5253136 w 6128435"/>
              <a:gd name="connsiteY29-12662" fmla="*/ 1595457 h 6858000"/>
              <a:gd name="connsiteX30-12663" fmla="*/ 5254863 w 6128435"/>
              <a:gd name="connsiteY30-12664" fmla="*/ 1598311 h 6858000"/>
              <a:gd name="connsiteX31-12665" fmla="*/ 5263491 w 6128435"/>
              <a:gd name="connsiteY31-12666" fmla="*/ 1642938 h 6858000"/>
              <a:gd name="connsiteX32-12667" fmla="*/ 5261314 w 6128435"/>
              <a:gd name="connsiteY32-12668" fmla="*/ 1689177 h 6858000"/>
              <a:gd name="connsiteX33-12669" fmla="*/ 5259788 w 6128435"/>
              <a:gd name="connsiteY33-12670" fmla="*/ 1768516 h 6858000"/>
              <a:gd name="connsiteX34-12671" fmla="*/ 5255696 w 6128435"/>
              <a:gd name="connsiteY34-12672" fmla="*/ 1953770 h 6858000"/>
              <a:gd name="connsiteX35-12673" fmla="*/ 5252592 w 6128435"/>
              <a:gd name="connsiteY35-12674" fmla="*/ 2092210 h 6858000"/>
              <a:gd name="connsiteX36-12675" fmla="*/ 5264303 w 6128435"/>
              <a:gd name="connsiteY36-12676" fmla="*/ 2225157 h 6858000"/>
              <a:gd name="connsiteX37-12677" fmla="*/ 5254949 w 6128435"/>
              <a:gd name="connsiteY37-12678" fmla="*/ 2236160 h 6858000"/>
              <a:gd name="connsiteX38-12679" fmla="*/ 5250104 w 6128435"/>
              <a:gd name="connsiteY38-12680" fmla="*/ 2249166 h 6858000"/>
              <a:gd name="connsiteX39-12681" fmla="*/ 5251214 w 6128435"/>
              <a:gd name="connsiteY39-12682" fmla="*/ 2250944 h 6858000"/>
              <a:gd name="connsiteX40-12683" fmla="*/ 5250644 w 6128435"/>
              <a:gd name="connsiteY40-12684" fmla="*/ 2266619 h 6858000"/>
              <a:gd name="connsiteX41-12685" fmla="*/ 5247111 w 6128435"/>
              <a:gd name="connsiteY41-12686" fmla="*/ 2269679 h 6858000"/>
              <a:gd name="connsiteX42-12687" fmla="*/ 5279312 w 6128435"/>
              <a:gd name="connsiteY42-12688" fmla="*/ 2302757 h 6858000"/>
              <a:gd name="connsiteX43-12689" fmla="*/ 5293877 w 6128435"/>
              <a:gd name="connsiteY43-12690" fmla="*/ 2368649 h 6858000"/>
              <a:gd name="connsiteX44-12691" fmla="*/ 5311338 w 6128435"/>
              <a:gd name="connsiteY44-12692" fmla="*/ 2404034 h 6858000"/>
              <a:gd name="connsiteX45-12693" fmla="*/ 5338366 w 6128435"/>
              <a:gd name="connsiteY45-12694" fmla="*/ 2465052 h 6858000"/>
              <a:gd name="connsiteX46-12695" fmla="*/ 5371263 w 6128435"/>
              <a:gd name="connsiteY46-12696" fmla="*/ 2586413 h 6858000"/>
              <a:gd name="connsiteX47-12697" fmla="*/ 5407503 w 6128435"/>
              <a:gd name="connsiteY47-12698" fmla="*/ 2786290 h 6858000"/>
              <a:gd name="connsiteX48-12699" fmla="*/ 5407356 w 6128435"/>
              <a:gd name="connsiteY48-12700" fmla="*/ 2787545 h 6858000"/>
              <a:gd name="connsiteX49-12701" fmla="*/ 5411130 w 6128435"/>
              <a:gd name="connsiteY49-12702" fmla="*/ 2788640 h 6858000"/>
              <a:gd name="connsiteX50-12703" fmla="*/ 5416439 w 6128435"/>
              <a:gd name="connsiteY50-12704" fmla="*/ 2805666 h 6858000"/>
              <a:gd name="connsiteX51-12705" fmla="*/ 5416589 w 6128435"/>
              <a:gd name="connsiteY51-12706" fmla="*/ 2810822 h 6858000"/>
              <a:gd name="connsiteX52-12707" fmla="*/ 5418542 w 6128435"/>
              <a:gd name="connsiteY52-12708" fmla="*/ 2817745 h 6858000"/>
              <a:gd name="connsiteX53-12709" fmla="*/ 5418847 w 6128435"/>
              <a:gd name="connsiteY53-12710" fmla="*/ 2817825 h 6858000"/>
              <a:gd name="connsiteX54-12711" fmla="*/ 5423364 w 6128435"/>
              <a:gd name="connsiteY54-12712" fmla="*/ 2858292 h 6858000"/>
              <a:gd name="connsiteX55-12713" fmla="*/ 5479298 w 6128435"/>
              <a:gd name="connsiteY55-12714" fmla="*/ 2947791 h 6858000"/>
              <a:gd name="connsiteX56-12715" fmla="*/ 5481770 w 6128435"/>
              <a:gd name="connsiteY56-12716" fmla="*/ 2951352 h 6858000"/>
              <a:gd name="connsiteX57-12717" fmla="*/ 5481013 w 6128435"/>
              <a:gd name="connsiteY57-12718" fmla="*/ 2973461 h 6858000"/>
              <a:gd name="connsiteX58-12719" fmla="*/ 5482045 w 6128435"/>
              <a:gd name="connsiteY58-12720" fmla="*/ 2984371 h 6858000"/>
              <a:gd name="connsiteX59-12721" fmla="*/ 5479405 w 6128435"/>
              <a:gd name="connsiteY59-12722" fmla="*/ 2988507 h 6858000"/>
              <a:gd name="connsiteX60-12723" fmla="*/ 5482415 w 6128435"/>
              <a:gd name="connsiteY60-12724" fmla="*/ 3004079 h 6858000"/>
              <a:gd name="connsiteX61-12725" fmla="*/ 5483865 w 6128435"/>
              <a:gd name="connsiteY61-12726" fmla="*/ 3005467 h 6858000"/>
              <a:gd name="connsiteX62-12727" fmla="*/ 5482236 w 6128435"/>
              <a:gd name="connsiteY62-12728" fmla="*/ 3019791 h 6858000"/>
              <a:gd name="connsiteX63-12729" fmla="*/ 5475895 w 6128435"/>
              <a:gd name="connsiteY63-12730" fmla="*/ 3033578 h 6858000"/>
              <a:gd name="connsiteX64-12731" fmla="*/ 5477595 w 6128435"/>
              <a:gd name="connsiteY64-12732" fmla="*/ 3250534 h 6858000"/>
              <a:gd name="connsiteX65-12733" fmla="*/ 5532836 w 6128435"/>
              <a:gd name="connsiteY65-12734" fmla="*/ 3353840 h 6858000"/>
              <a:gd name="connsiteX66-12735" fmla="*/ 5561229 w 6128435"/>
              <a:gd name="connsiteY66-12736" fmla="*/ 3395784 h 6858000"/>
              <a:gd name="connsiteX67-12737" fmla="*/ 5589758 w 6128435"/>
              <a:gd name="connsiteY67-12738" fmla="*/ 3506453 h 6858000"/>
              <a:gd name="connsiteX68-12739" fmla="*/ 5596144 w 6128435"/>
              <a:gd name="connsiteY68-12740" fmla="*/ 3534624 h 6858000"/>
              <a:gd name="connsiteX69-12741" fmla="*/ 5597750 w 6128435"/>
              <a:gd name="connsiteY69-12742" fmla="*/ 3534129 h 6858000"/>
              <a:gd name="connsiteX70-12743" fmla="*/ 5599700 w 6128435"/>
              <a:gd name="connsiteY70-12744" fmla="*/ 3547221 h 6858000"/>
              <a:gd name="connsiteX71-12745" fmla="*/ 5615031 w 6128435"/>
              <a:gd name="connsiteY71-12746" fmla="*/ 3557482 h 6858000"/>
              <a:gd name="connsiteX72-12747" fmla="*/ 5618377 w 6128435"/>
              <a:gd name="connsiteY72-12748" fmla="*/ 3588431 h 6858000"/>
              <a:gd name="connsiteX73-12749" fmla="*/ 5612155 w 6128435"/>
              <a:gd name="connsiteY73-12750" fmla="*/ 3589869 h 6858000"/>
              <a:gd name="connsiteX74-12751" fmla="*/ 5620843 w 6128435"/>
              <a:gd name="connsiteY74-12752" fmla="*/ 3606745 h 6858000"/>
              <a:gd name="connsiteX75-12753" fmla="*/ 5655472 w 6128435"/>
              <a:gd name="connsiteY75-12754" fmla="*/ 3678877 h 6858000"/>
              <a:gd name="connsiteX76-12755" fmla="*/ 5680448 w 6128435"/>
              <a:gd name="connsiteY76-12756" fmla="*/ 3717760 h 6858000"/>
              <a:gd name="connsiteX77-12757" fmla="*/ 5683015 w 6128435"/>
              <a:gd name="connsiteY77-12758" fmla="*/ 3762025 h 6858000"/>
              <a:gd name="connsiteX78-12759" fmla="*/ 5696643 w 6128435"/>
              <a:gd name="connsiteY78-12760" fmla="*/ 3773888 h 6858000"/>
              <a:gd name="connsiteX79-12761" fmla="*/ 5699203 w 6128435"/>
              <a:gd name="connsiteY79-12762" fmla="*/ 3775823 h 6858000"/>
              <a:gd name="connsiteX80-12763" fmla="*/ 5704824 w 6128435"/>
              <a:gd name="connsiteY80-12764" fmla="*/ 3785966 h 6858000"/>
              <a:gd name="connsiteX81-12765" fmla="*/ 5712204 w 6128435"/>
              <a:gd name="connsiteY81-12766" fmla="*/ 3785830 h 6858000"/>
              <a:gd name="connsiteX82-12767" fmla="*/ 5724816 w 6128435"/>
              <a:gd name="connsiteY82-12768" fmla="*/ 3798949 h 6858000"/>
              <a:gd name="connsiteX83-12769" fmla="*/ 5733539 w 6128435"/>
              <a:gd name="connsiteY83-12770" fmla="*/ 3818457 h 6858000"/>
              <a:gd name="connsiteX84-12771" fmla="*/ 5768491 w 6128435"/>
              <a:gd name="connsiteY84-12772" fmla="*/ 3914399 h 6858000"/>
              <a:gd name="connsiteX85-12773" fmla="*/ 5793123 w 6128435"/>
              <a:gd name="connsiteY85-12774" fmla="*/ 3969952 h 6858000"/>
              <a:gd name="connsiteX86-12775" fmla="*/ 5808321 w 6128435"/>
              <a:gd name="connsiteY86-12776" fmla="*/ 3988153 h 6858000"/>
              <a:gd name="connsiteX87-12777" fmla="*/ 5825621 w 6128435"/>
              <a:gd name="connsiteY87-12778" fmla="*/ 4015525 h 6858000"/>
              <a:gd name="connsiteX88-12779" fmla="*/ 5860672 w 6128435"/>
              <a:gd name="connsiteY88-12780" fmla="*/ 4061579 h 6858000"/>
              <a:gd name="connsiteX89-12781" fmla="*/ 5872173 w 6128435"/>
              <a:gd name="connsiteY89-12782" fmla="*/ 4088497 h 6858000"/>
              <a:gd name="connsiteX90-12783" fmla="*/ 5883705 w 6128435"/>
              <a:gd name="connsiteY90-12784" fmla="*/ 4101899 h 6858000"/>
              <a:gd name="connsiteX91-12785" fmla="*/ 5885314 w 6128435"/>
              <a:gd name="connsiteY91-12786" fmla="*/ 4108387 h 6858000"/>
              <a:gd name="connsiteX92-12787" fmla="*/ 5894095 w 6128435"/>
              <a:gd name="connsiteY92-12788" fmla="*/ 4128857 h 6858000"/>
              <a:gd name="connsiteX93-12789" fmla="*/ 5898339 w 6128435"/>
              <a:gd name="connsiteY93-12790" fmla="*/ 4140800 h 6858000"/>
              <a:gd name="connsiteX94-12791" fmla="*/ 5899734 w 6128435"/>
              <a:gd name="connsiteY94-12792" fmla="*/ 4145632 h 6858000"/>
              <a:gd name="connsiteX95-12793" fmla="*/ 5897098 w 6128435"/>
              <a:gd name="connsiteY95-12794" fmla="*/ 4157819 h 6858000"/>
              <a:gd name="connsiteX96-12795" fmla="*/ 5903513 w 6128435"/>
              <a:gd name="connsiteY96-12796" fmla="*/ 4187661 h 6858000"/>
              <a:gd name="connsiteX97-12797" fmla="*/ 5917114 w 6128435"/>
              <a:gd name="connsiteY97-12798" fmla="*/ 4213096 h 6858000"/>
              <a:gd name="connsiteX98-12799" fmla="*/ 5921153 w 6128435"/>
              <a:gd name="connsiteY98-12800" fmla="*/ 4236222 h 6858000"/>
              <a:gd name="connsiteX99-12801" fmla="*/ 5924233 w 6128435"/>
              <a:gd name="connsiteY99-12802" fmla="*/ 4242060 h 6858000"/>
              <a:gd name="connsiteX100-12803" fmla="*/ 5928910 w 6128435"/>
              <a:gd name="connsiteY100-12804" fmla="*/ 4300973 h 6858000"/>
              <a:gd name="connsiteX101-12805" fmla="*/ 5939320 w 6128435"/>
              <a:gd name="connsiteY101-12806" fmla="*/ 4340435 h 6858000"/>
              <a:gd name="connsiteX102-12807" fmla="*/ 5946705 w 6128435"/>
              <a:gd name="connsiteY102-12808" fmla="*/ 4428051 h 6858000"/>
              <a:gd name="connsiteX103-12809" fmla="*/ 5949261 w 6128435"/>
              <a:gd name="connsiteY103-12810" fmla="*/ 4449185 h 6858000"/>
              <a:gd name="connsiteX104-12811" fmla="*/ 5957504 w 6128435"/>
              <a:gd name="connsiteY104-12812" fmla="*/ 4465911 h 6858000"/>
              <a:gd name="connsiteX105-12813" fmla="*/ 5964689 w 6128435"/>
              <a:gd name="connsiteY105-12814" fmla="*/ 4468532 h 6858000"/>
              <a:gd name="connsiteX106-12815" fmla="*/ 5967062 w 6128435"/>
              <a:gd name="connsiteY106-12816" fmla="*/ 4479923 h 6858000"/>
              <a:gd name="connsiteX107-12817" fmla="*/ 5968960 w 6128435"/>
              <a:gd name="connsiteY107-12818" fmla="*/ 4482655 h 6858000"/>
              <a:gd name="connsiteX108-12819" fmla="*/ 5978567 w 6128435"/>
              <a:gd name="connsiteY108-12820" fmla="*/ 4498605 h 6858000"/>
              <a:gd name="connsiteX109-12821" fmla="*/ 5980106 w 6128435"/>
              <a:gd name="connsiteY109-12822" fmla="*/ 4585087 h 6858000"/>
              <a:gd name="connsiteX110-12823" fmla="*/ 5998138 w 6128435"/>
              <a:gd name="connsiteY110-12824" fmla="*/ 4697518 h 6858000"/>
              <a:gd name="connsiteX111-12825" fmla="*/ 6013516 w 6128435"/>
              <a:gd name="connsiteY111-12826" fmla="*/ 4786619 h 6858000"/>
              <a:gd name="connsiteX112-12827" fmla="*/ 6025404 w 6128435"/>
              <a:gd name="connsiteY112-12828" fmla="*/ 4858148 h 6858000"/>
              <a:gd name="connsiteX113-12829" fmla="*/ 6007749 w 6128435"/>
              <a:gd name="connsiteY113-12830" fmla="*/ 4964715 h 6858000"/>
              <a:gd name="connsiteX114-12831" fmla="*/ 6005269 w 6128435"/>
              <a:gd name="connsiteY114-12832" fmla="*/ 5150567 h 6858000"/>
              <a:gd name="connsiteX115-12833" fmla="*/ 6001127 w 6128435"/>
              <a:gd name="connsiteY115-12834" fmla="*/ 5164609 h 6858000"/>
              <a:gd name="connsiteX116-12835" fmla="*/ 5996647 w 6128435"/>
              <a:gd name="connsiteY116-12836" fmla="*/ 5185640 h 6858000"/>
              <a:gd name="connsiteX117-12837" fmla="*/ 5998514 w 6128435"/>
              <a:gd name="connsiteY117-12838" fmla="*/ 5189673 h 6858000"/>
              <a:gd name="connsiteX118-12839" fmla="*/ 5995970 w 6128435"/>
              <a:gd name="connsiteY118-12840" fmla="*/ 5221547 h 6858000"/>
              <a:gd name="connsiteX119-12841" fmla="*/ 5997218 w 6128435"/>
              <a:gd name="connsiteY119-12842" fmla="*/ 5222031 h 6858000"/>
              <a:gd name="connsiteX120-12843" fmla="*/ 6002116 w 6128435"/>
              <a:gd name="connsiteY120-12844" fmla="*/ 5231223 h 6858000"/>
              <a:gd name="connsiteX121-12845" fmla="*/ 6008541 w 6128435"/>
              <a:gd name="connsiteY121-12846" fmla="*/ 5248680 h 6858000"/>
              <a:gd name="connsiteX122-12847" fmla="*/ 6039260 w 6128435"/>
              <a:gd name="connsiteY122-12848" fmla="*/ 5289518 h 6858000"/>
              <a:gd name="connsiteX123-12849" fmla="*/ 6036748 w 6128435"/>
              <a:gd name="connsiteY123-12850" fmla="*/ 5322752 h 6858000"/>
              <a:gd name="connsiteX124-12851" fmla="*/ 6036943 w 6128435"/>
              <a:gd name="connsiteY124-12852" fmla="*/ 5329480 h 6858000"/>
              <a:gd name="connsiteX125-12853" fmla="*/ 6037236 w 6128435"/>
              <a:gd name="connsiteY125-12854" fmla="*/ 5329634 h 6858000"/>
              <a:gd name="connsiteX126-12855" fmla="*/ 6038019 w 6128435"/>
              <a:gd name="connsiteY126-12856" fmla="*/ 5336764 h 6858000"/>
              <a:gd name="connsiteX127-12857" fmla="*/ 6037298 w 6128435"/>
              <a:gd name="connsiteY127-12858" fmla="*/ 5341753 h 6858000"/>
              <a:gd name="connsiteX128-12859" fmla="*/ 6037677 w 6128435"/>
              <a:gd name="connsiteY128-12860" fmla="*/ 5354807 h 6858000"/>
              <a:gd name="connsiteX129-12861" fmla="*/ 6039728 w 6128435"/>
              <a:gd name="connsiteY129-12862" fmla="*/ 5359416 h 6858000"/>
              <a:gd name="connsiteX130-12863" fmla="*/ 6043311 w 6128435"/>
              <a:gd name="connsiteY130-12864" fmla="*/ 5361407 h 6858000"/>
              <a:gd name="connsiteX131-12865" fmla="*/ 6042954 w 6128435"/>
              <a:gd name="connsiteY131-12866" fmla="*/ 5362576 h 6858000"/>
              <a:gd name="connsiteX132-12867" fmla="*/ 6053435 w 6128435"/>
              <a:gd name="connsiteY132-12868" fmla="*/ 5387547 h 6858000"/>
              <a:gd name="connsiteX133-12869" fmla="*/ 6065933 w 6128435"/>
              <a:gd name="connsiteY133-12870" fmla="*/ 5443002 h 6858000"/>
              <a:gd name="connsiteX134-12871" fmla="*/ 6068640 w 6128435"/>
              <a:gd name="connsiteY134-12872" fmla="*/ 5474503 h 6858000"/>
              <a:gd name="connsiteX135-12873" fmla="*/ 6080922 w 6128435"/>
              <a:gd name="connsiteY135-12874" fmla="*/ 5561070 h 6858000"/>
              <a:gd name="connsiteX136-12875" fmla="*/ 6096949 w 6128435"/>
              <a:gd name="connsiteY136-12876" fmla="*/ 5648179 h 6858000"/>
              <a:gd name="connsiteX137-12877" fmla="*/ 6125703 w 6128435"/>
              <a:gd name="connsiteY137-12878" fmla="*/ 5692894 h 6858000"/>
              <a:gd name="connsiteX138-12879" fmla="*/ 6126670 w 6128435"/>
              <a:gd name="connsiteY138-12880" fmla="*/ 5697882 h 6858000"/>
              <a:gd name="connsiteX139-12881" fmla="*/ 6124061 w 6128435"/>
              <a:gd name="connsiteY139-12882" fmla="*/ 5710294 h 6858000"/>
              <a:gd name="connsiteX140-12883" fmla="*/ 6122213 w 6128435"/>
              <a:gd name="connsiteY140-12884" fmla="*/ 5714762 h 6858000"/>
              <a:gd name="connsiteX141-12885" fmla="*/ 6121353 w 6128435"/>
              <a:gd name="connsiteY141-12886" fmla="*/ 5721725 h 6858000"/>
              <a:gd name="connsiteX142-12887" fmla="*/ 6121607 w 6128435"/>
              <a:gd name="connsiteY142-12888" fmla="*/ 5721959 h 6858000"/>
              <a:gd name="connsiteX143-12889" fmla="*/ 6120262 w 6128435"/>
              <a:gd name="connsiteY143-12890" fmla="*/ 5728358 h 6858000"/>
              <a:gd name="connsiteX144-12891" fmla="*/ 6110194 w 6128435"/>
              <a:gd name="connsiteY144-12892" fmla="*/ 5758853 h 6858000"/>
              <a:gd name="connsiteX145-12893" fmla="*/ 6127519 w 6128435"/>
              <a:gd name="connsiteY145-12894" fmla="*/ 5865775 h 6858000"/>
              <a:gd name="connsiteX146-12895" fmla="*/ 6128435 w 6128435"/>
              <a:gd name="connsiteY146-12896" fmla="*/ 5870164 h 6858000"/>
              <a:gd name="connsiteX147-12897" fmla="*/ 6119217 w 6128435"/>
              <a:gd name="connsiteY147-12898" fmla="*/ 5888542 h 6858000"/>
              <a:gd name="connsiteX148-12899" fmla="*/ 6115966 w 6128435"/>
              <a:gd name="connsiteY148-12900" fmla="*/ 5898387 h 6858000"/>
              <a:gd name="connsiteX149-12901" fmla="*/ 6111924 w 6128435"/>
              <a:gd name="connsiteY149-12902" fmla="*/ 5900444 h 6858000"/>
              <a:gd name="connsiteX150-12903" fmla="*/ 6108716 w 6128435"/>
              <a:gd name="connsiteY150-12904" fmla="*/ 5915345 h 6858000"/>
              <a:gd name="connsiteX151-12905" fmla="*/ 6109524 w 6128435"/>
              <a:gd name="connsiteY151-12906" fmla="*/ 5917328 h 6858000"/>
              <a:gd name="connsiteX152-12907" fmla="*/ 6102493 w 6128435"/>
              <a:gd name="connsiteY152-12908" fmla="*/ 5928602 h 6858000"/>
              <a:gd name="connsiteX153-12909" fmla="*/ 6056863 w 6128435"/>
              <a:gd name="connsiteY153-12910" fmla="*/ 6000643 h 6858000"/>
              <a:gd name="connsiteX154-12911" fmla="*/ 6045436 w 6128435"/>
              <a:gd name="connsiteY154-12912" fmla="*/ 6124480 h 6858000"/>
              <a:gd name="connsiteX155-12913" fmla="*/ 6030489 w 6128435"/>
              <a:gd name="connsiteY155-12914" fmla="*/ 6317666 h 6858000"/>
              <a:gd name="connsiteX156-12915" fmla="*/ 6007492 w 6128435"/>
              <a:gd name="connsiteY156-12916" fmla="*/ 6440818 h 6858000"/>
              <a:gd name="connsiteX157-12917" fmla="*/ 6009467 w 6128435"/>
              <a:gd name="connsiteY157-12918" fmla="*/ 6487076 h 6858000"/>
              <a:gd name="connsiteX158-12919" fmla="*/ 5995064 w 6128435"/>
              <a:gd name="connsiteY158-12920" fmla="*/ 6540791 h 6858000"/>
              <a:gd name="connsiteX159-12921" fmla="*/ 5996309 w 6128435"/>
              <a:gd name="connsiteY159-12922" fmla="*/ 6543961 h 6858000"/>
              <a:gd name="connsiteX160-12923" fmla="*/ 5996048 w 6128435"/>
              <a:gd name="connsiteY160-12924" fmla="*/ 6555444 h 6858000"/>
              <a:gd name="connsiteX161-12925" fmla="*/ 6002524 w 6128435"/>
              <a:gd name="connsiteY161-12926" fmla="*/ 6560188 h 6858000"/>
              <a:gd name="connsiteX162-12927" fmla="*/ 6006823 w 6128435"/>
              <a:gd name="connsiteY162-12928" fmla="*/ 6578546 h 6858000"/>
              <a:gd name="connsiteX163-12929" fmla="*/ 6004510 w 6128435"/>
              <a:gd name="connsiteY163-12930" fmla="*/ 6599256 h 6858000"/>
              <a:gd name="connsiteX164-12931" fmla="*/ 5986207 w 6128435"/>
              <a:gd name="connsiteY164-12932" fmla="*/ 6695855 h 6858000"/>
              <a:gd name="connsiteX165-12933" fmla="*/ 5979428 w 6128435"/>
              <a:gd name="connsiteY165-12934" fmla="*/ 6754678 h 6858000"/>
              <a:gd name="connsiteX166-12935" fmla="*/ 5983398 w 6128435"/>
              <a:gd name="connsiteY166-12936" fmla="*/ 6778641 h 6858000"/>
              <a:gd name="connsiteX167-12937" fmla="*/ 5984543 w 6128435"/>
              <a:gd name="connsiteY167-12938" fmla="*/ 6811016 h 6858000"/>
              <a:gd name="connsiteX168-12939" fmla="*/ 5981802 w 6128435"/>
              <a:gd name="connsiteY168-12940" fmla="*/ 6838578 h 6858000"/>
              <a:gd name="connsiteX169-12941" fmla="*/ 5979671 w 6128435"/>
              <a:gd name="connsiteY169-12942" fmla="*/ 6858000 h 6858000"/>
              <a:gd name="connsiteX170-12943" fmla="*/ 0 w 6128435"/>
              <a:gd name="connsiteY170-12944" fmla="*/ 6858000 h 6858000"/>
              <a:gd name="connsiteX171-12945" fmla="*/ 0 w 6128435"/>
              <a:gd name="connsiteY171-12946" fmla="*/ 0 h 6858000"/>
              <a:gd name="connsiteX0-12947" fmla="*/ 0 w 6128435"/>
              <a:gd name="connsiteY0-12948" fmla="*/ 0 h 6858000"/>
              <a:gd name="connsiteX1-12949" fmla="*/ 4965888 w 6128435"/>
              <a:gd name="connsiteY1-12950" fmla="*/ 0 h 6858000"/>
              <a:gd name="connsiteX2-12951" fmla="*/ 4967767 w 6128435"/>
              <a:gd name="connsiteY2-12952" fmla="*/ 7930 h 6858000"/>
              <a:gd name="connsiteX3-12953" fmla="*/ 4979444 w 6128435"/>
              <a:gd name="connsiteY3-12954" fmla="*/ 43921 h 6858000"/>
              <a:gd name="connsiteX4-12955" fmla="*/ 5021173 w 6128435"/>
              <a:gd name="connsiteY4-12956" fmla="*/ 123738 h 6858000"/>
              <a:gd name="connsiteX5-12957" fmla="*/ 5075458 w 6128435"/>
              <a:gd name="connsiteY5-12958" fmla="*/ 264355 h 6858000"/>
              <a:gd name="connsiteX6-12959" fmla="*/ 5081175 w 6128435"/>
              <a:gd name="connsiteY6-12960" fmla="*/ 277448 h 6858000"/>
              <a:gd name="connsiteX7-12961" fmla="*/ 5097011 w 6128435"/>
              <a:gd name="connsiteY7-12962" fmla="*/ 355616 h 6858000"/>
              <a:gd name="connsiteX8-12963" fmla="*/ 5130982 w 6128435"/>
              <a:gd name="connsiteY8-12964" fmla="*/ 412030 h 6858000"/>
              <a:gd name="connsiteX9-12965" fmla="*/ 5153000 w 6128435"/>
              <a:gd name="connsiteY9-12966" fmla="*/ 507134 h 6858000"/>
              <a:gd name="connsiteX10-12967" fmla="*/ 5171282 w 6128435"/>
              <a:gd name="connsiteY10-12968" fmla="*/ 602071 h 6858000"/>
              <a:gd name="connsiteX11-12969" fmla="*/ 5176196 w 6128435"/>
              <a:gd name="connsiteY11-12970" fmla="*/ 636822 h 6858000"/>
              <a:gd name="connsiteX12-12971" fmla="*/ 5201957 w 6128435"/>
              <a:gd name="connsiteY12-12972" fmla="*/ 736835 h 6858000"/>
              <a:gd name="connsiteX13-12973" fmla="*/ 5185452 w 6128435"/>
              <a:gd name="connsiteY13-12974" fmla="*/ 745392 h 6858000"/>
              <a:gd name="connsiteX14-12975" fmla="*/ 5189051 w 6128435"/>
              <a:gd name="connsiteY14-12976" fmla="*/ 782518 h 6858000"/>
              <a:gd name="connsiteX15-12977" fmla="*/ 5210428 w 6128435"/>
              <a:gd name="connsiteY15-12978" fmla="*/ 815772 h 6858000"/>
              <a:gd name="connsiteX16-12979" fmla="*/ 5221088 w 6128435"/>
              <a:gd name="connsiteY16-12980" fmla="*/ 860193 h 6858000"/>
              <a:gd name="connsiteX17-12981" fmla="*/ 5227653 w 6128435"/>
              <a:gd name="connsiteY17-12982" fmla="*/ 886709 h 6858000"/>
              <a:gd name="connsiteX18-12983" fmla="*/ 5230806 w 6128435"/>
              <a:gd name="connsiteY18-12984" fmla="*/ 961354 h 6858000"/>
              <a:gd name="connsiteX19-12985" fmla="*/ 5201018 w 6128435"/>
              <a:gd name="connsiteY19-12986" fmla="*/ 1095027 h 6858000"/>
              <a:gd name="connsiteX20-12987" fmla="*/ 5202153 w 6128435"/>
              <a:gd name="connsiteY20-12988" fmla="*/ 1133224 h 6858000"/>
              <a:gd name="connsiteX21-12989" fmla="*/ 5207370 w 6128435"/>
              <a:gd name="connsiteY21-12990" fmla="*/ 1138097 h 6858000"/>
              <a:gd name="connsiteX22-12991" fmla="*/ 5189234 w 6128435"/>
              <a:gd name="connsiteY22-12992" fmla="*/ 1193495 h 6858000"/>
              <a:gd name="connsiteX23-12993" fmla="*/ 5202769 w 6128435"/>
              <a:gd name="connsiteY23-12994" fmla="*/ 1269450 h 6858000"/>
              <a:gd name="connsiteX24-12995" fmla="*/ 5225968 w 6128435"/>
              <a:gd name="connsiteY24-12996" fmla="*/ 1357994 h 6858000"/>
              <a:gd name="connsiteX25-12997" fmla="*/ 5233819 w 6128435"/>
              <a:gd name="connsiteY25-12998" fmla="*/ 1380922 h 6858000"/>
              <a:gd name="connsiteX26-12999" fmla="*/ 5237226 w 6128435"/>
              <a:gd name="connsiteY26-13000" fmla="*/ 1441327 h 6858000"/>
              <a:gd name="connsiteX27-13001" fmla="*/ 5244434 w 6128435"/>
              <a:gd name="connsiteY27-13002" fmla="*/ 1580810 h 6858000"/>
              <a:gd name="connsiteX28-13003" fmla="*/ 5251453 w 6128435"/>
              <a:gd name="connsiteY28-13004" fmla="*/ 1583934 h 6858000"/>
              <a:gd name="connsiteX29-13005" fmla="*/ 5253136 w 6128435"/>
              <a:gd name="connsiteY29-13006" fmla="*/ 1595457 h 6858000"/>
              <a:gd name="connsiteX30-13007" fmla="*/ 5254863 w 6128435"/>
              <a:gd name="connsiteY30-13008" fmla="*/ 1598311 h 6858000"/>
              <a:gd name="connsiteX31-13009" fmla="*/ 5263491 w 6128435"/>
              <a:gd name="connsiteY31-13010" fmla="*/ 1642938 h 6858000"/>
              <a:gd name="connsiteX32-13011" fmla="*/ 5261314 w 6128435"/>
              <a:gd name="connsiteY32-13012" fmla="*/ 1689177 h 6858000"/>
              <a:gd name="connsiteX33-13013" fmla="*/ 5259788 w 6128435"/>
              <a:gd name="connsiteY33-13014" fmla="*/ 1768516 h 6858000"/>
              <a:gd name="connsiteX34-13015" fmla="*/ 5255696 w 6128435"/>
              <a:gd name="connsiteY34-13016" fmla="*/ 1953770 h 6858000"/>
              <a:gd name="connsiteX35-13017" fmla="*/ 5252592 w 6128435"/>
              <a:gd name="connsiteY35-13018" fmla="*/ 2092210 h 6858000"/>
              <a:gd name="connsiteX36-13019" fmla="*/ 5264303 w 6128435"/>
              <a:gd name="connsiteY36-13020" fmla="*/ 2225157 h 6858000"/>
              <a:gd name="connsiteX37-13021" fmla="*/ 5254949 w 6128435"/>
              <a:gd name="connsiteY37-13022" fmla="*/ 2236160 h 6858000"/>
              <a:gd name="connsiteX38-13023" fmla="*/ 5250104 w 6128435"/>
              <a:gd name="connsiteY38-13024" fmla="*/ 2249166 h 6858000"/>
              <a:gd name="connsiteX39-13025" fmla="*/ 5251214 w 6128435"/>
              <a:gd name="connsiteY39-13026" fmla="*/ 2250944 h 6858000"/>
              <a:gd name="connsiteX40-13027" fmla="*/ 5250644 w 6128435"/>
              <a:gd name="connsiteY40-13028" fmla="*/ 2266619 h 6858000"/>
              <a:gd name="connsiteX41-13029" fmla="*/ 5247111 w 6128435"/>
              <a:gd name="connsiteY41-13030" fmla="*/ 2269679 h 6858000"/>
              <a:gd name="connsiteX42-13031" fmla="*/ 5279312 w 6128435"/>
              <a:gd name="connsiteY42-13032" fmla="*/ 2302757 h 6858000"/>
              <a:gd name="connsiteX43-13033" fmla="*/ 5293877 w 6128435"/>
              <a:gd name="connsiteY43-13034" fmla="*/ 2368649 h 6858000"/>
              <a:gd name="connsiteX44-13035" fmla="*/ 5311338 w 6128435"/>
              <a:gd name="connsiteY44-13036" fmla="*/ 2404034 h 6858000"/>
              <a:gd name="connsiteX45-13037" fmla="*/ 5338366 w 6128435"/>
              <a:gd name="connsiteY45-13038" fmla="*/ 2465052 h 6858000"/>
              <a:gd name="connsiteX46-13039" fmla="*/ 5371263 w 6128435"/>
              <a:gd name="connsiteY46-13040" fmla="*/ 2586413 h 6858000"/>
              <a:gd name="connsiteX47-13041" fmla="*/ 5407503 w 6128435"/>
              <a:gd name="connsiteY47-13042" fmla="*/ 2786290 h 6858000"/>
              <a:gd name="connsiteX48-13043" fmla="*/ 5407356 w 6128435"/>
              <a:gd name="connsiteY48-13044" fmla="*/ 2787545 h 6858000"/>
              <a:gd name="connsiteX49-13045" fmla="*/ 5411130 w 6128435"/>
              <a:gd name="connsiteY49-13046" fmla="*/ 2788640 h 6858000"/>
              <a:gd name="connsiteX50-13047" fmla="*/ 5416439 w 6128435"/>
              <a:gd name="connsiteY50-13048" fmla="*/ 2805666 h 6858000"/>
              <a:gd name="connsiteX51-13049" fmla="*/ 5416589 w 6128435"/>
              <a:gd name="connsiteY51-13050" fmla="*/ 2810822 h 6858000"/>
              <a:gd name="connsiteX52-13051" fmla="*/ 5418542 w 6128435"/>
              <a:gd name="connsiteY52-13052" fmla="*/ 2817745 h 6858000"/>
              <a:gd name="connsiteX53-13053" fmla="*/ 5418847 w 6128435"/>
              <a:gd name="connsiteY53-13054" fmla="*/ 2817825 h 6858000"/>
              <a:gd name="connsiteX54-13055" fmla="*/ 5423364 w 6128435"/>
              <a:gd name="connsiteY54-13056" fmla="*/ 2858292 h 6858000"/>
              <a:gd name="connsiteX55-13057" fmla="*/ 5479298 w 6128435"/>
              <a:gd name="connsiteY55-13058" fmla="*/ 2947791 h 6858000"/>
              <a:gd name="connsiteX56-13059" fmla="*/ 5481770 w 6128435"/>
              <a:gd name="connsiteY56-13060" fmla="*/ 2951352 h 6858000"/>
              <a:gd name="connsiteX57-13061" fmla="*/ 5481013 w 6128435"/>
              <a:gd name="connsiteY57-13062" fmla="*/ 2973461 h 6858000"/>
              <a:gd name="connsiteX58-13063" fmla="*/ 5482045 w 6128435"/>
              <a:gd name="connsiteY58-13064" fmla="*/ 2984371 h 6858000"/>
              <a:gd name="connsiteX59-13065" fmla="*/ 5479405 w 6128435"/>
              <a:gd name="connsiteY59-13066" fmla="*/ 2988507 h 6858000"/>
              <a:gd name="connsiteX60-13067" fmla="*/ 5482415 w 6128435"/>
              <a:gd name="connsiteY60-13068" fmla="*/ 3004079 h 6858000"/>
              <a:gd name="connsiteX61-13069" fmla="*/ 5483865 w 6128435"/>
              <a:gd name="connsiteY61-13070" fmla="*/ 3005467 h 6858000"/>
              <a:gd name="connsiteX62-13071" fmla="*/ 5482236 w 6128435"/>
              <a:gd name="connsiteY62-13072" fmla="*/ 3019791 h 6858000"/>
              <a:gd name="connsiteX63-13073" fmla="*/ 5481505 w 6128435"/>
              <a:gd name="connsiteY63-13074" fmla="*/ 3095286 h 6858000"/>
              <a:gd name="connsiteX64-13075" fmla="*/ 5477595 w 6128435"/>
              <a:gd name="connsiteY64-13076" fmla="*/ 3250534 h 6858000"/>
              <a:gd name="connsiteX65-13077" fmla="*/ 5532836 w 6128435"/>
              <a:gd name="connsiteY65-13078" fmla="*/ 3353840 h 6858000"/>
              <a:gd name="connsiteX66-13079" fmla="*/ 5561229 w 6128435"/>
              <a:gd name="connsiteY66-13080" fmla="*/ 3395784 h 6858000"/>
              <a:gd name="connsiteX67-13081" fmla="*/ 5589758 w 6128435"/>
              <a:gd name="connsiteY67-13082" fmla="*/ 3506453 h 6858000"/>
              <a:gd name="connsiteX68-13083" fmla="*/ 5596144 w 6128435"/>
              <a:gd name="connsiteY68-13084" fmla="*/ 3534624 h 6858000"/>
              <a:gd name="connsiteX69-13085" fmla="*/ 5597750 w 6128435"/>
              <a:gd name="connsiteY69-13086" fmla="*/ 3534129 h 6858000"/>
              <a:gd name="connsiteX70-13087" fmla="*/ 5599700 w 6128435"/>
              <a:gd name="connsiteY70-13088" fmla="*/ 3547221 h 6858000"/>
              <a:gd name="connsiteX71-13089" fmla="*/ 5615031 w 6128435"/>
              <a:gd name="connsiteY71-13090" fmla="*/ 3557482 h 6858000"/>
              <a:gd name="connsiteX72-13091" fmla="*/ 5618377 w 6128435"/>
              <a:gd name="connsiteY72-13092" fmla="*/ 3588431 h 6858000"/>
              <a:gd name="connsiteX73-13093" fmla="*/ 5612155 w 6128435"/>
              <a:gd name="connsiteY73-13094" fmla="*/ 3589869 h 6858000"/>
              <a:gd name="connsiteX74-13095" fmla="*/ 5620843 w 6128435"/>
              <a:gd name="connsiteY74-13096" fmla="*/ 3606745 h 6858000"/>
              <a:gd name="connsiteX75-13097" fmla="*/ 5655472 w 6128435"/>
              <a:gd name="connsiteY75-13098" fmla="*/ 3678877 h 6858000"/>
              <a:gd name="connsiteX76-13099" fmla="*/ 5680448 w 6128435"/>
              <a:gd name="connsiteY76-13100" fmla="*/ 3717760 h 6858000"/>
              <a:gd name="connsiteX77-13101" fmla="*/ 5683015 w 6128435"/>
              <a:gd name="connsiteY77-13102" fmla="*/ 3762025 h 6858000"/>
              <a:gd name="connsiteX78-13103" fmla="*/ 5696643 w 6128435"/>
              <a:gd name="connsiteY78-13104" fmla="*/ 3773888 h 6858000"/>
              <a:gd name="connsiteX79-13105" fmla="*/ 5699203 w 6128435"/>
              <a:gd name="connsiteY79-13106" fmla="*/ 3775823 h 6858000"/>
              <a:gd name="connsiteX80-13107" fmla="*/ 5704824 w 6128435"/>
              <a:gd name="connsiteY80-13108" fmla="*/ 3785966 h 6858000"/>
              <a:gd name="connsiteX81-13109" fmla="*/ 5712204 w 6128435"/>
              <a:gd name="connsiteY81-13110" fmla="*/ 3785830 h 6858000"/>
              <a:gd name="connsiteX82-13111" fmla="*/ 5724816 w 6128435"/>
              <a:gd name="connsiteY82-13112" fmla="*/ 3798949 h 6858000"/>
              <a:gd name="connsiteX83-13113" fmla="*/ 5733539 w 6128435"/>
              <a:gd name="connsiteY83-13114" fmla="*/ 3818457 h 6858000"/>
              <a:gd name="connsiteX84-13115" fmla="*/ 5768491 w 6128435"/>
              <a:gd name="connsiteY84-13116" fmla="*/ 3914399 h 6858000"/>
              <a:gd name="connsiteX85-13117" fmla="*/ 5793123 w 6128435"/>
              <a:gd name="connsiteY85-13118" fmla="*/ 3969952 h 6858000"/>
              <a:gd name="connsiteX86-13119" fmla="*/ 5808321 w 6128435"/>
              <a:gd name="connsiteY86-13120" fmla="*/ 3988153 h 6858000"/>
              <a:gd name="connsiteX87-13121" fmla="*/ 5825621 w 6128435"/>
              <a:gd name="connsiteY87-13122" fmla="*/ 4015525 h 6858000"/>
              <a:gd name="connsiteX88-13123" fmla="*/ 5860672 w 6128435"/>
              <a:gd name="connsiteY88-13124" fmla="*/ 4061579 h 6858000"/>
              <a:gd name="connsiteX89-13125" fmla="*/ 5872173 w 6128435"/>
              <a:gd name="connsiteY89-13126" fmla="*/ 4088497 h 6858000"/>
              <a:gd name="connsiteX90-13127" fmla="*/ 5883705 w 6128435"/>
              <a:gd name="connsiteY90-13128" fmla="*/ 4101899 h 6858000"/>
              <a:gd name="connsiteX91-13129" fmla="*/ 5885314 w 6128435"/>
              <a:gd name="connsiteY91-13130" fmla="*/ 4108387 h 6858000"/>
              <a:gd name="connsiteX92-13131" fmla="*/ 5894095 w 6128435"/>
              <a:gd name="connsiteY92-13132" fmla="*/ 4128857 h 6858000"/>
              <a:gd name="connsiteX93-13133" fmla="*/ 5898339 w 6128435"/>
              <a:gd name="connsiteY93-13134" fmla="*/ 4140800 h 6858000"/>
              <a:gd name="connsiteX94-13135" fmla="*/ 5899734 w 6128435"/>
              <a:gd name="connsiteY94-13136" fmla="*/ 4145632 h 6858000"/>
              <a:gd name="connsiteX95-13137" fmla="*/ 5897098 w 6128435"/>
              <a:gd name="connsiteY95-13138" fmla="*/ 4157819 h 6858000"/>
              <a:gd name="connsiteX96-13139" fmla="*/ 5903513 w 6128435"/>
              <a:gd name="connsiteY96-13140" fmla="*/ 4187661 h 6858000"/>
              <a:gd name="connsiteX97-13141" fmla="*/ 5917114 w 6128435"/>
              <a:gd name="connsiteY97-13142" fmla="*/ 4213096 h 6858000"/>
              <a:gd name="connsiteX98-13143" fmla="*/ 5921153 w 6128435"/>
              <a:gd name="connsiteY98-13144" fmla="*/ 4236222 h 6858000"/>
              <a:gd name="connsiteX99-13145" fmla="*/ 5924233 w 6128435"/>
              <a:gd name="connsiteY99-13146" fmla="*/ 4242060 h 6858000"/>
              <a:gd name="connsiteX100-13147" fmla="*/ 5928910 w 6128435"/>
              <a:gd name="connsiteY100-13148" fmla="*/ 4300973 h 6858000"/>
              <a:gd name="connsiteX101-13149" fmla="*/ 5939320 w 6128435"/>
              <a:gd name="connsiteY101-13150" fmla="*/ 4340435 h 6858000"/>
              <a:gd name="connsiteX102-13151" fmla="*/ 5946705 w 6128435"/>
              <a:gd name="connsiteY102-13152" fmla="*/ 4428051 h 6858000"/>
              <a:gd name="connsiteX103-13153" fmla="*/ 5949261 w 6128435"/>
              <a:gd name="connsiteY103-13154" fmla="*/ 4449185 h 6858000"/>
              <a:gd name="connsiteX104-13155" fmla="*/ 5957504 w 6128435"/>
              <a:gd name="connsiteY104-13156" fmla="*/ 4465911 h 6858000"/>
              <a:gd name="connsiteX105-13157" fmla="*/ 5964689 w 6128435"/>
              <a:gd name="connsiteY105-13158" fmla="*/ 4468532 h 6858000"/>
              <a:gd name="connsiteX106-13159" fmla="*/ 5967062 w 6128435"/>
              <a:gd name="connsiteY106-13160" fmla="*/ 4479923 h 6858000"/>
              <a:gd name="connsiteX107-13161" fmla="*/ 5968960 w 6128435"/>
              <a:gd name="connsiteY107-13162" fmla="*/ 4482655 h 6858000"/>
              <a:gd name="connsiteX108-13163" fmla="*/ 5978567 w 6128435"/>
              <a:gd name="connsiteY108-13164" fmla="*/ 4498605 h 6858000"/>
              <a:gd name="connsiteX109-13165" fmla="*/ 5980106 w 6128435"/>
              <a:gd name="connsiteY109-13166" fmla="*/ 4585087 h 6858000"/>
              <a:gd name="connsiteX110-13167" fmla="*/ 5998138 w 6128435"/>
              <a:gd name="connsiteY110-13168" fmla="*/ 4697518 h 6858000"/>
              <a:gd name="connsiteX111-13169" fmla="*/ 6013516 w 6128435"/>
              <a:gd name="connsiteY111-13170" fmla="*/ 4786619 h 6858000"/>
              <a:gd name="connsiteX112-13171" fmla="*/ 6025404 w 6128435"/>
              <a:gd name="connsiteY112-13172" fmla="*/ 4858148 h 6858000"/>
              <a:gd name="connsiteX113-13173" fmla="*/ 6007749 w 6128435"/>
              <a:gd name="connsiteY113-13174" fmla="*/ 4964715 h 6858000"/>
              <a:gd name="connsiteX114-13175" fmla="*/ 6005269 w 6128435"/>
              <a:gd name="connsiteY114-13176" fmla="*/ 5150567 h 6858000"/>
              <a:gd name="connsiteX115-13177" fmla="*/ 6001127 w 6128435"/>
              <a:gd name="connsiteY115-13178" fmla="*/ 5164609 h 6858000"/>
              <a:gd name="connsiteX116-13179" fmla="*/ 5996647 w 6128435"/>
              <a:gd name="connsiteY116-13180" fmla="*/ 5185640 h 6858000"/>
              <a:gd name="connsiteX117-13181" fmla="*/ 5998514 w 6128435"/>
              <a:gd name="connsiteY117-13182" fmla="*/ 5189673 h 6858000"/>
              <a:gd name="connsiteX118-13183" fmla="*/ 5995970 w 6128435"/>
              <a:gd name="connsiteY118-13184" fmla="*/ 5221547 h 6858000"/>
              <a:gd name="connsiteX119-13185" fmla="*/ 5997218 w 6128435"/>
              <a:gd name="connsiteY119-13186" fmla="*/ 5222031 h 6858000"/>
              <a:gd name="connsiteX120-13187" fmla="*/ 6002116 w 6128435"/>
              <a:gd name="connsiteY120-13188" fmla="*/ 5231223 h 6858000"/>
              <a:gd name="connsiteX121-13189" fmla="*/ 6008541 w 6128435"/>
              <a:gd name="connsiteY121-13190" fmla="*/ 5248680 h 6858000"/>
              <a:gd name="connsiteX122-13191" fmla="*/ 6039260 w 6128435"/>
              <a:gd name="connsiteY122-13192" fmla="*/ 5289518 h 6858000"/>
              <a:gd name="connsiteX123-13193" fmla="*/ 6036748 w 6128435"/>
              <a:gd name="connsiteY123-13194" fmla="*/ 5322752 h 6858000"/>
              <a:gd name="connsiteX124-13195" fmla="*/ 6036943 w 6128435"/>
              <a:gd name="connsiteY124-13196" fmla="*/ 5329480 h 6858000"/>
              <a:gd name="connsiteX125-13197" fmla="*/ 6037236 w 6128435"/>
              <a:gd name="connsiteY125-13198" fmla="*/ 5329634 h 6858000"/>
              <a:gd name="connsiteX126-13199" fmla="*/ 6038019 w 6128435"/>
              <a:gd name="connsiteY126-13200" fmla="*/ 5336764 h 6858000"/>
              <a:gd name="connsiteX127-13201" fmla="*/ 6037298 w 6128435"/>
              <a:gd name="connsiteY127-13202" fmla="*/ 5341753 h 6858000"/>
              <a:gd name="connsiteX128-13203" fmla="*/ 6037677 w 6128435"/>
              <a:gd name="connsiteY128-13204" fmla="*/ 5354807 h 6858000"/>
              <a:gd name="connsiteX129-13205" fmla="*/ 6039728 w 6128435"/>
              <a:gd name="connsiteY129-13206" fmla="*/ 5359416 h 6858000"/>
              <a:gd name="connsiteX130-13207" fmla="*/ 6043311 w 6128435"/>
              <a:gd name="connsiteY130-13208" fmla="*/ 5361407 h 6858000"/>
              <a:gd name="connsiteX131-13209" fmla="*/ 6042954 w 6128435"/>
              <a:gd name="connsiteY131-13210" fmla="*/ 5362576 h 6858000"/>
              <a:gd name="connsiteX132-13211" fmla="*/ 6053435 w 6128435"/>
              <a:gd name="connsiteY132-13212" fmla="*/ 5387547 h 6858000"/>
              <a:gd name="connsiteX133-13213" fmla="*/ 6065933 w 6128435"/>
              <a:gd name="connsiteY133-13214" fmla="*/ 5443002 h 6858000"/>
              <a:gd name="connsiteX134-13215" fmla="*/ 6068640 w 6128435"/>
              <a:gd name="connsiteY134-13216" fmla="*/ 5474503 h 6858000"/>
              <a:gd name="connsiteX135-13217" fmla="*/ 6080922 w 6128435"/>
              <a:gd name="connsiteY135-13218" fmla="*/ 5561070 h 6858000"/>
              <a:gd name="connsiteX136-13219" fmla="*/ 6096949 w 6128435"/>
              <a:gd name="connsiteY136-13220" fmla="*/ 5648179 h 6858000"/>
              <a:gd name="connsiteX137-13221" fmla="*/ 6125703 w 6128435"/>
              <a:gd name="connsiteY137-13222" fmla="*/ 5692894 h 6858000"/>
              <a:gd name="connsiteX138-13223" fmla="*/ 6126670 w 6128435"/>
              <a:gd name="connsiteY138-13224" fmla="*/ 5697882 h 6858000"/>
              <a:gd name="connsiteX139-13225" fmla="*/ 6124061 w 6128435"/>
              <a:gd name="connsiteY139-13226" fmla="*/ 5710294 h 6858000"/>
              <a:gd name="connsiteX140-13227" fmla="*/ 6122213 w 6128435"/>
              <a:gd name="connsiteY140-13228" fmla="*/ 5714762 h 6858000"/>
              <a:gd name="connsiteX141-13229" fmla="*/ 6121353 w 6128435"/>
              <a:gd name="connsiteY141-13230" fmla="*/ 5721725 h 6858000"/>
              <a:gd name="connsiteX142-13231" fmla="*/ 6121607 w 6128435"/>
              <a:gd name="connsiteY142-13232" fmla="*/ 5721959 h 6858000"/>
              <a:gd name="connsiteX143-13233" fmla="*/ 6120262 w 6128435"/>
              <a:gd name="connsiteY143-13234" fmla="*/ 5728358 h 6858000"/>
              <a:gd name="connsiteX144-13235" fmla="*/ 6110194 w 6128435"/>
              <a:gd name="connsiteY144-13236" fmla="*/ 5758853 h 6858000"/>
              <a:gd name="connsiteX145-13237" fmla="*/ 6127519 w 6128435"/>
              <a:gd name="connsiteY145-13238" fmla="*/ 5865775 h 6858000"/>
              <a:gd name="connsiteX146-13239" fmla="*/ 6128435 w 6128435"/>
              <a:gd name="connsiteY146-13240" fmla="*/ 5870164 h 6858000"/>
              <a:gd name="connsiteX147-13241" fmla="*/ 6119217 w 6128435"/>
              <a:gd name="connsiteY147-13242" fmla="*/ 5888542 h 6858000"/>
              <a:gd name="connsiteX148-13243" fmla="*/ 6115966 w 6128435"/>
              <a:gd name="connsiteY148-13244" fmla="*/ 5898387 h 6858000"/>
              <a:gd name="connsiteX149-13245" fmla="*/ 6111924 w 6128435"/>
              <a:gd name="connsiteY149-13246" fmla="*/ 5900444 h 6858000"/>
              <a:gd name="connsiteX150-13247" fmla="*/ 6108716 w 6128435"/>
              <a:gd name="connsiteY150-13248" fmla="*/ 5915345 h 6858000"/>
              <a:gd name="connsiteX151-13249" fmla="*/ 6109524 w 6128435"/>
              <a:gd name="connsiteY151-13250" fmla="*/ 5917328 h 6858000"/>
              <a:gd name="connsiteX152-13251" fmla="*/ 6102493 w 6128435"/>
              <a:gd name="connsiteY152-13252" fmla="*/ 5928602 h 6858000"/>
              <a:gd name="connsiteX153-13253" fmla="*/ 6056863 w 6128435"/>
              <a:gd name="connsiteY153-13254" fmla="*/ 6000643 h 6858000"/>
              <a:gd name="connsiteX154-13255" fmla="*/ 6045436 w 6128435"/>
              <a:gd name="connsiteY154-13256" fmla="*/ 6124480 h 6858000"/>
              <a:gd name="connsiteX155-13257" fmla="*/ 6030489 w 6128435"/>
              <a:gd name="connsiteY155-13258" fmla="*/ 6317666 h 6858000"/>
              <a:gd name="connsiteX156-13259" fmla="*/ 6007492 w 6128435"/>
              <a:gd name="connsiteY156-13260" fmla="*/ 6440818 h 6858000"/>
              <a:gd name="connsiteX157-13261" fmla="*/ 6009467 w 6128435"/>
              <a:gd name="connsiteY157-13262" fmla="*/ 6487076 h 6858000"/>
              <a:gd name="connsiteX158-13263" fmla="*/ 5995064 w 6128435"/>
              <a:gd name="connsiteY158-13264" fmla="*/ 6540791 h 6858000"/>
              <a:gd name="connsiteX159-13265" fmla="*/ 5996309 w 6128435"/>
              <a:gd name="connsiteY159-13266" fmla="*/ 6543961 h 6858000"/>
              <a:gd name="connsiteX160-13267" fmla="*/ 5996048 w 6128435"/>
              <a:gd name="connsiteY160-13268" fmla="*/ 6555444 h 6858000"/>
              <a:gd name="connsiteX161-13269" fmla="*/ 6002524 w 6128435"/>
              <a:gd name="connsiteY161-13270" fmla="*/ 6560188 h 6858000"/>
              <a:gd name="connsiteX162-13271" fmla="*/ 6006823 w 6128435"/>
              <a:gd name="connsiteY162-13272" fmla="*/ 6578546 h 6858000"/>
              <a:gd name="connsiteX163-13273" fmla="*/ 6004510 w 6128435"/>
              <a:gd name="connsiteY163-13274" fmla="*/ 6599256 h 6858000"/>
              <a:gd name="connsiteX164-13275" fmla="*/ 5986207 w 6128435"/>
              <a:gd name="connsiteY164-13276" fmla="*/ 6695855 h 6858000"/>
              <a:gd name="connsiteX165-13277" fmla="*/ 5979428 w 6128435"/>
              <a:gd name="connsiteY165-13278" fmla="*/ 6754678 h 6858000"/>
              <a:gd name="connsiteX166-13279" fmla="*/ 5983398 w 6128435"/>
              <a:gd name="connsiteY166-13280" fmla="*/ 6778641 h 6858000"/>
              <a:gd name="connsiteX167-13281" fmla="*/ 5984543 w 6128435"/>
              <a:gd name="connsiteY167-13282" fmla="*/ 6811016 h 6858000"/>
              <a:gd name="connsiteX168-13283" fmla="*/ 5981802 w 6128435"/>
              <a:gd name="connsiteY168-13284" fmla="*/ 6838578 h 6858000"/>
              <a:gd name="connsiteX169-13285" fmla="*/ 5979671 w 6128435"/>
              <a:gd name="connsiteY169-13286" fmla="*/ 6858000 h 6858000"/>
              <a:gd name="connsiteX170-13287" fmla="*/ 0 w 6128435"/>
              <a:gd name="connsiteY170-13288" fmla="*/ 6858000 h 6858000"/>
              <a:gd name="connsiteX171-13289" fmla="*/ 0 w 6128435"/>
              <a:gd name="connsiteY171-13290" fmla="*/ 0 h 6858000"/>
              <a:gd name="connsiteX0-13291" fmla="*/ 0 w 6128435"/>
              <a:gd name="connsiteY0-13292" fmla="*/ 0 h 6858000"/>
              <a:gd name="connsiteX1-13293" fmla="*/ 4965888 w 6128435"/>
              <a:gd name="connsiteY1-13294" fmla="*/ 0 h 6858000"/>
              <a:gd name="connsiteX2-13295" fmla="*/ 4967767 w 6128435"/>
              <a:gd name="connsiteY2-13296" fmla="*/ 7930 h 6858000"/>
              <a:gd name="connsiteX3-13297" fmla="*/ 4979444 w 6128435"/>
              <a:gd name="connsiteY3-13298" fmla="*/ 43921 h 6858000"/>
              <a:gd name="connsiteX4-13299" fmla="*/ 5021173 w 6128435"/>
              <a:gd name="connsiteY4-13300" fmla="*/ 123738 h 6858000"/>
              <a:gd name="connsiteX5-13301" fmla="*/ 5075458 w 6128435"/>
              <a:gd name="connsiteY5-13302" fmla="*/ 264355 h 6858000"/>
              <a:gd name="connsiteX6-13303" fmla="*/ 5081175 w 6128435"/>
              <a:gd name="connsiteY6-13304" fmla="*/ 277448 h 6858000"/>
              <a:gd name="connsiteX7-13305" fmla="*/ 5097011 w 6128435"/>
              <a:gd name="connsiteY7-13306" fmla="*/ 355616 h 6858000"/>
              <a:gd name="connsiteX8-13307" fmla="*/ 5130982 w 6128435"/>
              <a:gd name="connsiteY8-13308" fmla="*/ 412030 h 6858000"/>
              <a:gd name="connsiteX9-13309" fmla="*/ 5153000 w 6128435"/>
              <a:gd name="connsiteY9-13310" fmla="*/ 507134 h 6858000"/>
              <a:gd name="connsiteX10-13311" fmla="*/ 5171282 w 6128435"/>
              <a:gd name="connsiteY10-13312" fmla="*/ 602071 h 6858000"/>
              <a:gd name="connsiteX11-13313" fmla="*/ 5176196 w 6128435"/>
              <a:gd name="connsiteY11-13314" fmla="*/ 636822 h 6858000"/>
              <a:gd name="connsiteX12-13315" fmla="*/ 5201957 w 6128435"/>
              <a:gd name="connsiteY12-13316" fmla="*/ 736835 h 6858000"/>
              <a:gd name="connsiteX13-13317" fmla="*/ 5185452 w 6128435"/>
              <a:gd name="connsiteY13-13318" fmla="*/ 745392 h 6858000"/>
              <a:gd name="connsiteX14-13319" fmla="*/ 5189051 w 6128435"/>
              <a:gd name="connsiteY14-13320" fmla="*/ 782518 h 6858000"/>
              <a:gd name="connsiteX15-13321" fmla="*/ 5210428 w 6128435"/>
              <a:gd name="connsiteY15-13322" fmla="*/ 815772 h 6858000"/>
              <a:gd name="connsiteX16-13323" fmla="*/ 5221088 w 6128435"/>
              <a:gd name="connsiteY16-13324" fmla="*/ 860193 h 6858000"/>
              <a:gd name="connsiteX17-13325" fmla="*/ 5227653 w 6128435"/>
              <a:gd name="connsiteY17-13326" fmla="*/ 886709 h 6858000"/>
              <a:gd name="connsiteX18-13327" fmla="*/ 5230806 w 6128435"/>
              <a:gd name="connsiteY18-13328" fmla="*/ 961354 h 6858000"/>
              <a:gd name="connsiteX19-13329" fmla="*/ 5201018 w 6128435"/>
              <a:gd name="connsiteY19-13330" fmla="*/ 1095027 h 6858000"/>
              <a:gd name="connsiteX20-13331" fmla="*/ 5202153 w 6128435"/>
              <a:gd name="connsiteY20-13332" fmla="*/ 1133224 h 6858000"/>
              <a:gd name="connsiteX21-13333" fmla="*/ 5207370 w 6128435"/>
              <a:gd name="connsiteY21-13334" fmla="*/ 1138097 h 6858000"/>
              <a:gd name="connsiteX22-13335" fmla="*/ 5189234 w 6128435"/>
              <a:gd name="connsiteY22-13336" fmla="*/ 1193495 h 6858000"/>
              <a:gd name="connsiteX23-13337" fmla="*/ 5202769 w 6128435"/>
              <a:gd name="connsiteY23-13338" fmla="*/ 1269450 h 6858000"/>
              <a:gd name="connsiteX24-13339" fmla="*/ 5225968 w 6128435"/>
              <a:gd name="connsiteY24-13340" fmla="*/ 1357994 h 6858000"/>
              <a:gd name="connsiteX25-13341" fmla="*/ 5233819 w 6128435"/>
              <a:gd name="connsiteY25-13342" fmla="*/ 1380922 h 6858000"/>
              <a:gd name="connsiteX26-13343" fmla="*/ 5237226 w 6128435"/>
              <a:gd name="connsiteY26-13344" fmla="*/ 1441327 h 6858000"/>
              <a:gd name="connsiteX27-13345" fmla="*/ 5244434 w 6128435"/>
              <a:gd name="connsiteY27-13346" fmla="*/ 1580810 h 6858000"/>
              <a:gd name="connsiteX28-13347" fmla="*/ 5251453 w 6128435"/>
              <a:gd name="connsiteY28-13348" fmla="*/ 1583934 h 6858000"/>
              <a:gd name="connsiteX29-13349" fmla="*/ 5253136 w 6128435"/>
              <a:gd name="connsiteY29-13350" fmla="*/ 1595457 h 6858000"/>
              <a:gd name="connsiteX30-13351" fmla="*/ 5254863 w 6128435"/>
              <a:gd name="connsiteY30-13352" fmla="*/ 1598311 h 6858000"/>
              <a:gd name="connsiteX31-13353" fmla="*/ 5263491 w 6128435"/>
              <a:gd name="connsiteY31-13354" fmla="*/ 1642938 h 6858000"/>
              <a:gd name="connsiteX32-13355" fmla="*/ 5261314 w 6128435"/>
              <a:gd name="connsiteY32-13356" fmla="*/ 1689177 h 6858000"/>
              <a:gd name="connsiteX33-13357" fmla="*/ 5259788 w 6128435"/>
              <a:gd name="connsiteY33-13358" fmla="*/ 1768516 h 6858000"/>
              <a:gd name="connsiteX34-13359" fmla="*/ 5255696 w 6128435"/>
              <a:gd name="connsiteY34-13360" fmla="*/ 1953770 h 6858000"/>
              <a:gd name="connsiteX35-13361" fmla="*/ 5252592 w 6128435"/>
              <a:gd name="connsiteY35-13362" fmla="*/ 2092210 h 6858000"/>
              <a:gd name="connsiteX36-13363" fmla="*/ 5264303 w 6128435"/>
              <a:gd name="connsiteY36-13364" fmla="*/ 2225157 h 6858000"/>
              <a:gd name="connsiteX37-13365" fmla="*/ 5254949 w 6128435"/>
              <a:gd name="connsiteY37-13366" fmla="*/ 2236160 h 6858000"/>
              <a:gd name="connsiteX38-13367" fmla="*/ 5250104 w 6128435"/>
              <a:gd name="connsiteY38-13368" fmla="*/ 2249166 h 6858000"/>
              <a:gd name="connsiteX39-13369" fmla="*/ 5251214 w 6128435"/>
              <a:gd name="connsiteY39-13370" fmla="*/ 2250944 h 6858000"/>
              <a:gd name="connsiteX40-13371" fmla="*/ 5250644 w 6128435"/>
              <a:gd name="connsiteY40-13372" fmla="*/ 2266619 h 6858000"/>
              <a:gd name="connsiteX41-13373" fmla="*/ 5247111 w 6128435"/>
              <a:gd name="connsiteY41-13374" fmla="*/ 2269679 h 6858000"/>
              <a:gd name="connsiteX42-13375" fmla="*/ 5279312 w 6128435"/>
              <a:gd name="connsiteY42-13376" fmla="*/ 2302757 h 6858000"/>
              <a:gd name="connsiteX43-13377" fmla="*/ 5293877 w 6128435"/>
              <a:gd name="connsiteY43-13378" fmla="*/ 2368649 h 6858000"/>
              <a:gd name="connsiteX44-13379" fmla="*/ 5311338 w 6128435"/>
              <a:gd name="connsiteY44-13380" fmla="*/ 2404034 h 6858000"/>
              <a:gd name="connsiteX45-13381" fmla="*/ 5338366 w 6128435"/>
              <a:gd name="connsiteY45-13382" fmla="*/ 2465052 h 6858000"/>
              <a:gd name="connsiteX46-13383" fmla="*/ 5371263 w 6128435"/>
              <a:gd name="connsiteY46-13384" fmla="*/ 2586413 h 6858000"/>
              <a:gd name="connsiteX47-13385" fmla="*/ 5407503 w 6128435"/>
              <a:gd name="connsiteY47-13386" fmla="*/ 2786290 h 6858000"/>
              <a:gd name="connsiteX48-13387" fmla="*/ 5407356 w 6128435"/>
              <a:gd name="connsiteY48-13388" fmla="*/ 2787545 h 6858000"/>
              <a:gd name="connsiteX49-13389" fmla="*/ 5411130 w 6128435"/>
              <a:gd name="connsiteY49-13390" fmla="*/ 2788640 h 6858000"/>
              <a:gd name="connsiteX50-13391" fmla="*/ 5416439 w 6128435"/>
              <a:gd name="connsiteY50-13392" fmla="*/ 2805666 h 6858000"/>
              <a:gd name="connsiteX51-13393" fmla="*/ 5416589 w 6128435"/>
              <a:gd name="connsiteY51-13394" fmla="*/ 2810822 h 6858000"/>
              <a:gd name="connsiteX52-13395" fmla="*/ 5418542 w 6128435"/>
              <a:gd name="connsiteY52-13396" fmla="*/ 2817745 h 6858000"/>
              <a:gd name="connsiteX53-13397" fmla="*/ 5418847 w 6128435"/>
              <a:gd name="connsiteY53-13398" fmla="*/ 2817825 h 6858000"/>
              <a:gd name="connsiteX54-13399" fmla="*/ 5423364 w 6128435"/>
              <a:gd name="connsiteY54-13400" fmla="*/ 2858292 h 6858000"/>
              <a:gd name="connsiteX55-13401" fmla="*/ 5479298 w 6128435"/>
              <a:gd name="connsiteY55-13402" fmla="*/ 2947791 h 6858000"/>
              <a:gd name="connsiteX56-13403" fmla="*/ 5481770 w 6128435"/>
              <a:gd name="connsiteY56-13404" fmla="*/ 2951352 h 6858000"/>
              <a:gd name="connsiteX57-13405" fmla="*/ 5482045 w 6128435"/>
              <a:gd name="connsiteY57-13406" fmla="*/ 2984371 h 6858000"/>
              <a:gd name="connsiteX58-13407" fmla="*/ 5479405 w 6128435"/>
              <a:gd name="connsiteY58-13408" fmla="*/ 2988507 h 6858000"/>
              <a:gd name="connsiteX59-13409" fmla="*/ 5482415 w 6128435"/>
              <a:gd name="connsiteY59-13410" fmla="*/ 3004079 h 6858000"/>
              <a:gd name="connsiteX60-13411" fmla="*/ 5483865 w 6128435"/>
              <a:gd name="connsiteY60-13412" fmla="*/ 3005467 h 6858000"/>
              <a:gd name="connsiteX61-13413" fmla="*/ 5482236 w 6128435"/>
              <a:gd name="connsiteY61-13414" fmla="*/ 3019791 h 6858000"/>
              <a:gd name="connsiteX62-13415" fmla="*/ 5481505 w 6128435"/>
              <a:gd name="connsiteY62-13416" fmla="*/ 3095286 h 6858000"/>
              <a:gd name="connsiteX63-13417" fmla="*/ 5477595 w 6128435"/>
              <a:gd name="connsiteY63-13418" fmla="*/ 3250534 h 6858000"/>
              <a:gd name="connsiteX64-13419" fmla="*/ 5532836 w 6128435"/>
              <a:gd name="connsiteY64-13420" fmla="*/ 3353840 h 6858000"/>
              <a:gd name="connsiteX65-13421" fmla="*/ 5561229 w 6128435"/>
              <a:gd name="connsiteY65-13422" fmla="*/ 3395784 h 6858000"/>
              <a:gd name="connsiteX66-13423" fmla="*/ 5589758 w 6128435"/>
              <a:gd name="connsiteY66-13424" fmla="*/ 3506453 h 6858000"/>
              <a:gd name="connsiteX67-13425" fmla="*/ 5596144 w 6128435"/>
              <a:gd name="connsiteY67-13426" fmla="*/ 3534624 h 6858000"/>
              <a:gd name="connsiteX68-13427" fmla="*/ 5597750 w 6128435"/>
              <a:gd name="connsiteY68-13428" fmla="*/ 3534129 h 6858000"/>
              <a:gd name="connsiteX69-13429" fmla="*/ 5599700 w 6128435"/>
              <a:gd name="connsiteY69-13430" fmla="*/ 3547221 h 6858000"/>
              <a:gd name="connsiteX70-13431" fmla="*/ 5615031 w 6128435"/>
              <a:gd name="connsiteY70-13432" fmla="*/ 3557482 h 6858000"/>
              <a:gd name="connsiteX71-13433" fmla="*/ 5618377 w 6128435"/>
              <a:gd name="connsiteY71-13434" fmla="*/ 3588431 h 6858000"/>
              <a:gd name="connsiteX72-13435" fmla="*/ 5612155 w 6128435"/>
              <a:gd name="connsiteY72-13436" fmla="*/ 3589869 h 6858000"/>
              <a:gd name="connsiteX73-13437" fmla="*/ 5620843 w 6128435"/>
              <a:gd name="connsiteY73-13438" fmla="*/ 3606745 h 6858000"/>
              <a:gd name="connsiteX74-13439" fmla="*/ 5655472 w 6128435"/>
              <a:gd name="connsiteY74-13440" fmla="*/ 3678877 h 6858000"/>
              <a:gd name="connsiteX75-13441" fmla="*/ 5680448 w 6128435"/>
              <a:gd name="connsiteY75-13442" fmla="*/ 3717760 h 6858000"/>
              <a:gd name="connsiteX76-13443" fmla="*/ 5683015 w 6128435"/>
              <a:gd name="connsiteY76-13444" fmla="*/ 3762025 h 6858000"/>
              <a:gd name="connsiteX77-13445" fmla="*/ 5696643 w 6128435"/>
              <a:gd name="connsiteY77-13446" fmla="*/ 3773888 h 6858000"/>
              <a:gd name="connsiteX78-13447" fmla="*/ 5699203 w 6128435"/>
              <a:gd name="connsiteY78-13448" fmla="*/ 3775823 h 6858000"/>
              <a:gd name="connsiteX79-13449" fmla="*/ 5704824 w 6128435"/>
              <a:gd name="connsiteY79-13450" fmla="*/ 3785966 h 6858000"/>
              <a:gd name="connsiteX80-13451" fmla="*/ 5712204 w 6128435"/>
              <a:gd name="connsiteY80-13452" fmla="*/ 3785830 h 6858000"/>
              <a:gd name="connsiteX81-13453" fmla="*/ 5724816 w 6128435"/>
              <a:gd name="connsiteY81-13454" fmla="*/ 3798949 h 6858000"/>
              <a:gd name="connsiteX82-13455" fmla="*/ 5733539 w 6128435"/>
              <a:gd name="connsiteY82-13456" fmla="*/ 3818457 h 6858000"/>
              <a:gd name="connsiteX83-13457" fmla="*/ 5768491 w 6128435"/>
              <a:gd name="connsiteY83-13458" fmla="*/ 3914399 h 6858000"/>
              <a:gd name="connsiteX84-13459" fmla="*/ 5793123 w 6128435"/>
              <a:gd name="connsiteY84-13460" fmla="*/ 3969952 h 6858000"/>
              <a:gd name="connsiteX85-13461" fmla="*/ 5808321 w 6128435"/>
              <a:gd name="connsiteY85-13462" fmla="*/ 3988153 h 6858000"/>
              <a:gd name="connsiteX86-13463" fmla="*/ 5825621 w 6128435"/>
              <a:gd name="connsiteY86-13464" fmla="*/ 4015525 h 6858000"/>
              <a:gd name="connsiteX87-13465" fmla="*/ 5860672 w 6128435"/>
              <a:gd name="connsiteY87-13466" fmla="*/ 4061579 h 6858000"/>
              <a:gd name="connsiteX88-13467" fmla="*/ 5872173 w 6128435"/>
              <a:gd name="connsiteY88-13468" fmla="*/ 4088497 h 6858000"/>
              <a:gd name="connsiteX89-13469" fmla="*/ 5883705 w 6128435"/>
              <a:gd name="connsiteY89-13470" fmla="*/ 4101899 h 6858000"/>
              <a:gd name="connsiteX90-13471" fmla="*/ 5885314 w 6128435"/>
              <a:gd name="connsiteY90-13472" fmla="*/ 4108387 h 6858000"/>
              <a:gd name="connsiteX91-13473" fmla="*/ 5894095 w 6128435"/>
              <a:gd name="connsiteY91-13474" fmla="*/ 4128857 h 6858000"/>
              <a:gd name="connsiteX92-13475" fmla="*/ 5898339 w 6128435"/>
              <a:gd name="connsiteY92-13476" fmla="*/ 4140800 h 6858000"/>
              <a:gd name="connsiteX93-13477" fmla="*/ 5899734 w 6128435"/>
              <a:gd name="connsiteY93-13478" fmla="*/ 4145632 h 6858000"/>
              <a:gd name="connsiteX94-13479" fmla="*/ 5897098 w 6128435"/>
              <a:gd name="connsiteY94-13480" fmla="*/ 4157819 h 6858000"/>
              <a:gd name="connsiteX95-13481" fmla="*/ 5903513 w 6128435"/>
              <a:gd name="connsiteY95-13482" fmla="*/ 4187661 h 6858000"/>
              <a:gd name="connsiteX96-13483" fmla="*/ 5917114 w 6128435"/>
              <a:gd name="connsiteY96-13484" fmla="*/ 4213096 h 6858000"/>
              <a:gd name="connsiteX97-13485" fmla="*/ 5921153 w 6128435"/>
              <a:gd name="connsiteY97-13486" fmla="*/ 4236222 h 6858000"/>
              <a:gd name="connsiteX98-13487" fmla="*/ 5924233 w 6128435"/>
              <a:gd name="connsiteY98-13488" fmla="*/ 4242060 h 6858000"/>
              <a:gd name="connsiteX99-13489" fmla="*/ 5928910 w 6128435"/>
              <a:gd name="connsiteY99-13490" fmla="*/ 4300973 h 6858000"/>
              <a:gd name="connsiteX100-13491" fmla="*/ 5939320 w 6128435"/>
              <a:gd name="connsiteY100-13492" fmla="*/ 4340435 h 6858000"/>
              <a:gd name="connsiteX101-13493" fmla="*/ 5946705 w 6128435"/>
              <a:gd name="connsiteY101-13494" fmla="*/ 4428051 h 6858000"/>
              <a:gd name="connsiteX102-13495" fmla="*/ 5949261 w 6128435"/>
              <a:gd name="connsiteY102-13496" fmla="*/ 4449185 h 6858000"/>
              <a:gd name="connsiteX103-13497" fmla="*/ 5957504 w 6128435"/>
              <a:gd name="connsiteY103-13498" fmla="*/ 4465911 h 6858000"/>
              <a:gd name="connsiteX104-13499" fmla="*/ 5964689 w 6128435"/>
              <a:gd name="connsiteY104-13500" fmla="*/ 4468532 h 6858000"/>
              <a:gd name="connsiteX105-13501" fmla="*/ 5967062 w 6128435"/>
              <a:gd name="connsiteY105-13502" fmla="*/ 4479923 h 6858000"/>
              <a:gd name="connsiteX106-13503" fmla="*/ 5968960 w 6128435"/>
              <a:gd name="connsiteY106-13504" fmla="*/ 4482655 h 6858000"/>
              <a:gd name="connsiteX107-13505" fmla="*/ 5978567 w 6128435"/>
              <a:gd name="connsiteY107-13506" fmla="*/ 4498605 h 6858000"/>
              <a:gd name="connsiteX108-13507" fmla="*/ 5980106 w 6128435"/>
              <a:gd name="connsiteY108-13508" fmla="*/ 4585087 h 6858000"/>
              <a:gd name="connsiteX109-13509" fmla="*/ 5998138 w 6128435"/>
              <a:gd name="connsiteY109-13510" fmla="*/ 4697518 h 6858000"/>
              <a:gd name="connsiteX110-13511" fmla="*/ 6013516 w 6128435"/>
              <a:gd name="connsiteY110-13512" fmla="*/ 4786619 h 6858000"/>
              <a:gd name="connsiteX111-13513" fmla="*/ 6025404 w 6128435"/>
              <a:gd name="connsiteY111-13514" fmla="*/ 4858148 h 6858000"/>
              <a:gd name="connsiteX112-13515" fmla="*/ 6007749 w 6128435"/>
              <a:gd name="connsiteY112-13516" fmla="*/ 4964715 h 6858000"/>
              <a:gd name="connsiteX113-13517" fmla="*/ 6005269 w 6128435"/>
              <a:gd name="connsiteY113-13518" fmla="*/ 5150567 h 6858000"/>
              <a:gd name="connsiteX114-13519" fmla="*/ 6001127 w 6128435"/>
              <a:gd name="connsiteY114-13520" fmla="*/ 5164609 h 6858000"/>
              <a:gd name="connsiteX115-13521" fmla="*/ 5996647 w 6128435"/>
              <a:gd name="connsiteY115-13522" fmla="*/ 5185640 h 6858000"/>
              <a:gd name="connsiteX116-13523" fmla="*/ 5998514 w 6128435"/>
              <a:gd name="connsiteY116-13524" fmla="*/ 5189673 h 6858000"/>
              <a:gd name="connsiteX117-13525" fmla="*/ 5995970 w 6128435"/>
              <a:gd name="connsiteY117-13526" fmla="*/ 5221547 h 6858000"/>
              <a:gd name="connsiteX118-13527" fmla="*/ 5997218 w 6128435"/>
              <a:gd name="connsiteY118-13528" fmla="*/ 5222031 h 6858000"/>
              <a:gd name="connsiteX119-13529" fmla="*/ 6002116 w 6128435"/>
              <a:gd name="connsiteY119-13530" fmla="*/ 5231223 h 6858000"/>
              <a:gd name="connsiteX120-13531" fmla="*/ 6008541 w 6128435"/>
              <a:gd name="connsiteY120-13532" fmla="*/ 5248680 h 6858000"/>
              <a:gd name="connsiteX121-13533" fmla="*/ 6039260 w 6128435"/>
              <a:gd name="connsiteY121-13534" fmla="*/ 5289518 h 6858000"/>
              <a:gd name="connsiteX122-13535" fmla="*/ 6036748 w 6128435"/>
              <a:gd name="connsiteY122-13536" fmla="*/ 5322752 h 6858000"/>
              <a:gd name="connsiteX123-13537" fmla="*/ 6036943 w 6128435"/>
              <a:gd name="connsiteY123-13538" fmla="*/ 5329480 h 6858000"/>
              <a:gd name="connsiteX124-13539" fmla="*/ 6037236 w 6128435"/>
              <a:gd name="connsiteY124-13540" fmla="*/ 5329634 h 6858000"/>
              <a:gd name="connsiteX125-13541" fmla="*/ 6038019 w 6128435"/>
              <a:gd name="connsiteY125-13542" fmla="*/ 5336764 h 6858000"/>
              <a:gd name="connsiteX126-13543" fmla="*/ 6037298 w 6128435"/>
              <a:gd name="connsiteY126-13544" fmla="*/ 5341753 h 6858000"/>
              <a:gd name="connsiteX127-13545" fmla="*/ 6037677 w 6128435"/>
              <a:gd name="connsiteY127-13546" fmla="*/ 5354807 h 6858000"/>
              <a:gd name="connsiteX128-13547" fmla="*/ 6039728 w 6128435"/>
              <a:gd name="connsiteY128-13548" fmla="*/ 5359416 h 6858000"/>
              <a:gd name="connsiteX129-13549" fmla="*/ 6043311 w 6128435"/>
              <a:gd name="connsiteY129-13550" fmla="*/ 5361407 h 6858000"/>
              <a:gd name="connsiteX130-13551" fmla="*/ 6042954 w 6128435"/>
              <a:gd name="connsiteY130-13552" fmla="*/ 5362576 h 6858000"/>
              <a:gd name="connsiteX131-13553" fmla="*/ 6053435 w 6128435"/>
              <a:gd name="connsiteY131-13554" fmla="*/ 5387547 h 6858000"/>
              <a:gd name="connsiteX132-13555" fmla="*/ 6065933 w 6128435"/>
              <a:gd name="connsiteY132-13556" fmla="*/ 5443002 h 6858000"/>
              <a:gd name="connsiteX133-13557" fmla="*/ 6068640 w 6128435"/>
              <a:gd name="connsiteY133-13558" fmla="*/ 5474503 h 6858000"/>
              <a:gd name="connsiteX134-13559" fmla="*/ 6080922 w 6128435"/>
              <a:gd name="connsiteY134-13560" fmla="*/ 5561070 h 6858000"/>
              <a:gd name="connsiteX135-13561" fmla="*/ 6096949 w 6128435"/>
              <a:gd name="connsiteY135-13562" fmla="*/ 5648179 h 6858000"/>
              <a:gd name="connsiteX136-13563" fmla="*/ 6125703 w 6128435"/>
              <a:gd name="connsiteY136-13564" fmla="*/ 5692894 h 6858000"/>
              <a:gd name="connsiteX137-13565" fmla="*/ 6126670 w 6128435"/>
              <a:gd name="connsiteY137-13566" fmla="*/ 5697882 h 6858000"/>
              <a:gd name="connsiteX138-13567" fmla="*/ 6124061 w 6128435"/>
              <a:gd name="connsiteY138-13568" fmla="*/ 5710294 h 6858000"/>
              <a:gd name="connsiteX139-13569" fmla="*/ 6122213 w 6128435"/>
              <a:gd name="connsiteY139-13570" fmla="*/ 5714762 h 6858000"/>
              <a:gd name="connsiteX140-13571" fmla="*/ 6121353 w 6128435"/>
              <a:gd name="connsiteY140-13572" fmla="*/ 5721725 h 6858000"/>
              <a:gd name="connsiteX141-13573" fmla="*/ 6121607 w 6128435"/>
              <a:gd name="connsiteY141-13574" fmla="*/ 5721959 h 6858000"/>
              <a:gd name="connsiteX142-13575" fmla="*/ 6120262 w 6128435"/>
              <a:gd name="connsiteY142-13576" fmla="*/ 5728358 h 6858000"/>
              <a:gd name="connsiteX143-13577" fmla="*/ 6110194 w 6128435"/>
              <a:gd name="connsiteY143-13578" fmla="*/ 5758853 h 6858000"/>
              <a:gd name="connsiteX144-13579" fmla="*/ 6127519 w 6128435"/>
              <a:gd name="connsiteY144-13580" fmla="*/ 5865775 h 6858000"/>
              <a:gd name="connsiteX145-13581" fmla="*/ 6128435 w 6128435"/>
              <a:gd name="connsiteY145-13582" fmla="*/ 5870164 h 6858000"/>
              <a:gd name="connsiteX146-13583" fmla="*/ 6119217 w 6128435"/>
              <a:gd name="connsiteY146-13584" fmla="*/ 5888542 h 6858000"/>
              <a:gd name="connsiteX147-13585" fmla="*/ 6115966 w 6128435"/>
              <a:gd name="connsiteY147-13586" fmla="*/ 5898387 h 6858000"/>
              <a:gd name="connsiteX148-13587" fmla="*/ 6111924 w 6128435"/>
              <a:gd name="connsiteY148-13588" fmla="*/ 5900444 h 6858000"/>
              <a:gd name="connsiteX149-13589" fmla="*/ 6108716 w 6128435"/>
              <a:gd name="connsiteY149-13590" fmla="*/ 5915345 h 6858000"/>
              <a:gd name="connsiteX150-13591" fmla="*/ 6109524 w 6128435"/>
              <a:gd name="connsiteY150-13592" fmla="*/ 5917328 h 6858000"/>
              <a:gd name="connsiteX151-13593" fmla="*/ 6102493 w 6128435"/>
              <a:gd name="connsiteY151-13594" fmla="*/ 5928602 h 6858000"/>
              <a:gd name="connsiteX152-13595" fmla="*/ 6056863 w 6128435"/>
              <a:gd name="connsiteY152-13596" fmla="*/ 6000643 h 6858000"/>
              <a:gd name="connsiteX153-13597" fmla="*/ 6045436 w 6128435"/>
              <a:gd name="connsiteY153-13598" fmla="*/ 6124480 h 6858000"/>
              <a:gd name="connsiteX154-13599" fmla="*/ 6030489 w 6128435"/>
              <a:gd name="connsiteY154-13600" fmla="*/ 6317666 h 6858000"/>
              <a:gd name="connsiteX155-13601" fmla="*/ 6007492 w 6128435"/>
              <a:gd name="connsiteY155-13602" fmla="*/ 6440818 h 6858000"/>
              <a:gd name="connsiteX156-13603" fmla="*/ 6009467 w 6128435"/>
              <a:gd name="connsiteY156-13604" fmla="*/ 6487076 h 6858000"/>
              <a:gd name="connsiteX157-13605" fmla="*/ 5995064 w 6128435"/>
              <a:gd name="connsiteY157-13606" fmla="*/ 6540791 h 6858000"/>
              <a:gd name="connsiteX158-13607" fmla="*/ 5996309 w 6128435"/>
              <a:gd name="connsiteY158-13608" fmla="*/ 6543961 h 6858000"/>
              <a:gd name="connsiteX159-13609" fmla="*/ 5996048 w 6128435"/>
              <a:gd name="connsiteY159-13610" fmla="*/ 6555444 h 6858000"/>
              <a:gd name="connsiteX160-13611" fmla="*/ 6002524 w 6128435"/>
              <a:gd name="connsiteY160-13612" fmla="*/ 6560188 h 6858000"/>
              <a:gd name="connsiteX161-13613" fmla="*/ 6006823 w 6128435"/>
              <a:gd name="connsiteY161-13614" fmla="*/ 6578546 h 6858000"/>
              <a:gd name="connsiteX162-13615" fmla="*/ 6004510 w 6128435"/>
              <a:gd name="connsiteY162-13616" fmla="*/ 6599256 h 6858000"/>
              <a:gd name="connsiteX163-13617" fmla="*/ 5986207 w 6128435"/>
              <a:gd name="connsiteY163-13618" fmla="*/ 6695855 h 6858000"/>
              <a:gd name="connsiteX164-13619" fmla="*/ 5979428 w 6128435"/>
              <a:gd name="connsiteY164-13620" fmla="*/ 6754678 h 6858000"/>
              <a:gd name="connsiteX165-13621" fmla="*/ 5983398 w 6128435"/>
              <a:gd name="connsiteY165-13622" fmla="*/ 6778641 h 6858000"/>
              <a:gd name="connsiteX166-13623" fmla="*/ 5984543 w 6128435"/>
              <a:gd name="connsiteY166-13624" fmla="*/ 6811016 h 6858000"/>
              <a:gd name="connsiteX167-13625" fmla="*/ 5981802 w 6128435"/>
              <a:gd name="connsiteY167-13626" fmla="*/ 6838578 h 6858000"/>
              <a:gd name="connsiteX168-13627" fmla="*/ 5979671 w 6128435"/>
              <a:gd name="connsiteY168-13628" fmla="*/ 6858000 h 6858000"/>
              <a:gd name="connsiteX169-13629" fmla="*/ 0 w 6128435"/>
              <a:gd name="connsiteY169-13630" fmla="*/ 6858000 h 6858000"/>
              <a:gd name="connsiteX170-13631" fmla="*/ 0 w 6128435"/>
              <a:gd name="connsiteY170-13632" fmla="*/ 0 h 6858000"/>
              <a:gd name="connsiteX0-13633" fmla="*/ 0 w 6128435"/>
              <a:gd name="connsiteY0-13634" fmla="*/ 0 h 6858000"/>
              <a:gd name="connsiteX1-13635" fmla="*/ 4965888 w 6128435"/>
              <a:gd name="connsiteY1-13636" fmla="*/ 0 h 6858000"/>
              <a:gd name="connsiteX2-13637" fmla="*/ 4967767 w 6128435"/>
              <a:gd name="connsiteY2-13638" fmla="*/ 7930 h 6858000"/>
              <a:gd name="connsiteX3-13639" fmla="*/ 4979444 w 6128435"/>
              <a:gd name="connsiteY3-13640" fmla="*/ 43921 h 6858000"/>
              <a:gd name="connsiteX4-13641" fmla="*/ 5021173 w 6128435"/>
              <a:gd name="connsiteY4-13642" fmla="*/ 123738 h 6858000"/>
              <a:gd name="connsiteX5-13643" fmla="*/ 5075458 w 6128435"/>
              <a:gd name="connsiteY5-13644" fmla="*/ 264355 h 6858000"/>
              <a:gd name="connsiteX6-13645" fmla="*/ 5081175 w 6128435"/>
              <a:gd name="connsiteY6-13646" fmla="*/ 277448 h 6858000"/>
              <a:gd name="connsiteX7-13647" fmla="*/ 5097011 w 6128435"/>
              <a:gd name="connsiteY7-13648" fmla="*/ 355616 h 6858000"/>
              <a:gd name="connsiteX8-13649" fmla="*/ 5130982 w 6128435"/>
              <a:gd name="connsiteY8-13650" fmla="*/ 412030 h 6858000"/>
              <a:gd name="connsiteX9-13651" fmla="*/ 5153000 w 6128435"/>
              <a:gd name="connsiteY9-13652" fmla="*/ 507134 h 6858000"/>
              <a:gd name="connsiteX10-13653" fmla="*/ 5171282 w 6128435"/>
              <a:gd name="connsiteY10-13654" fmla="*/ 602071 h 6858000"/>
              <a:gd name="connsiteX11-13655" fmla="*/ 5176196 w 6128435"/>
              <a:gd name="connsiteY11-13656" fmla="*/ 636822 h 6858000"/>
              <a:gd name="connsiteX12-13657" fmla="*/ 5201957 w 6128435"/>
              <a:gd name="connsiteY12-13658" fmla="*/ 736835 h 6858000"/>
              <a:gd name="connsiteX13-13659" fmla="*/ 5185452 w 6128435"/>
              <a:gd name="connsiteY13-13660" fmla="*/ 745392 h 6858000"/>
              <a:gd name="connsiteX14-13661" fmla="*/ 5189051 w 6128435"/>
              <a:gd name="connsiteY14-13662" fmla="*/ 782518 h 6858000"/>
              <a:gd name="connsiteX15-13663" fmla="*/ 5210428 w 6128435"/>
              <a:gd name="connsiteY15-13664" fmla="*/ 815772 h 6858000"/>
              <a:gd name="connsiteX16-13665" fmla="*/ 5221088 w 6128435"/>
              <a:gd name="connsiteY16-13666" fmla="*/ 860193 h 6858000"/>
              <a:gd name="connsiteX17-13667" fmla="*/ 5227653 w 6128435"/>
              <a:gd name="connsiteY17-13668" fmla="*/ 886709 h 6858000"/>
              <a:gd name="connsiteX18-13669" fmla="*/ 5230806 w 6128435"/>
              <a:gd name="connsiteY18-13670" fmla="*/ 961354 h 6858000"/>
              <a:gd name="connsiteX19-13671" fmla="*/ 5201018 w 6128435"/>
              <a:gd name="connsiteY19-13672" fmla="*/ 1095027 h 6858000"/>
              <a:gd name="connsiteX20-13673" fmla="*/ 5202153 w 6128435"/>
              <a:gd name="connsiteY20-13674" fmla="*/ 1133224 h 6858000"/>
              <a:gd name="connsiteX21-13675" fmla="*/ 5207370 w 6128435"/>
              <a:gd name="connsiteY21-13676" fmla="*/ 1138097 h 6858000"/>
              <a:gd name="connsiteX22-13677" fmla="*/ 5189234 w 6128435"/>
              <a:gd name="connsiteY22-13678" fmla="*/ 1193495 h 6858000"/>
              <a:gd name="connsiteX23-13679" fmla="*/ 5202769 w 6128435"/>
              <a:gd name="connsiteY23-13680" fmla="*/ 1269450 h 6858000"/>
              <a:gd name="connsiteX24-13681" fmla="*/ 5225968 w 6128435"/>
              <a:gd name="connsiteY24-13682" fmla="*/ 1357994 h 6858000"/>
              <a:gd name="connsiteX25-13683" fmla="*/ 5233819 w 6128435"/>
              <a:gd name="connsiteY25-13684" fmla="*/ 1380922 h 6858000"/>
              <a:gd name="connsiteX26-13685" fmla="*/ 5237226 w 6128435"/>
              <a:gd name="connsiteY26-13686" fmla="*/ 1441327 h 6858000"/>
              <a:gd name="connsiteX27-13687" fmla="*/ 5244434 w 6128435"/>
              <a:gd name="connsiteY27-13688" fmla="*/ 1580810 h 6858000"/>
              <a:gd name="connsiteX28-13689" fmla="*/ 5251453 w 6128435"/>
              <a:gd name="connsiteY28-13690" fmla="*/ 1583934 h 6858000"/>
              <a:gd name="connsiteX29-13691" fmla="*/ 5253136 w 6128435"/>
              <a:gd name="connsiteY29-13692" fmla="*/ 1595457 h 6858000"/>
              <a:gd name="connsiteX30-13693" fmla="*/ 5254863 w 6128435"/>
              <a:gd name="connsiteY30-13694" fmla="*/ 1598311 h 6858000"/>
              <a:gd name="connsiteX31-13695" fmla="*/ 5263491 w 6128435"/>
              <a:gd name="connsiteY31-13696" fmla="*/ 1642938 h 6858000"/>
              <a:gd name="connsiteX32-13697" fmla="*/ 5261314 w 6128435"/>
              <a:gd name="connsiteY32-13698" fmla="*/ 1689177 h 6858000"/>
              <a:gd name="connsiteX33-13699" fmla="*/ 5259788 w 6128435"/>
              <a:gd name="connsiteY33-13700" fmla="*/ 1768516 h 6858000"/>
              <a:gd name="connsiteX34-13701" fmla="*/ 5255696 w 6128435"/>
              <a:gd name="connsiteY34-13702" fmla="*/ 1953770 h 6858000"/>
              <a:gd name="connsiteX35-13703" fmla="*/ 5252592 w 6128435"/>
              <a:gd name="connsiteY35-13704" fmla="*/ 2092210 h 6858000"/>
              <a:gd name="connsiteX36-13705" fmla="*/ 5264303 w 6128435"/>
              <a:gd name="connsiteY36-13706" fmla="*/ 2225157 h 6858000"/>
              <a:gd name="connsiteX37-13707" fmla="*/ 5254949 w 6128435"/>
              <a:gd name="connsiteY37-13708" fmla="*/ 2236160 h 6858000"/>
              <a:gd name="connsiteX38-13709" fmla="*/ 5250104 w 6128435"/>
              <a:gd name="connsiteY38-13710" fmla="*/ 2249166 h 6858000"/>
              <a:gd name="connsiteX39-13711" fmla="*/ 5251214 w 6128435"/>
              <a:gd name="connsiteY39-13712" fmla="*/ 2250944 h 6858000"/>
              <a:gd name="connsiteX40-13713" fmla="*/ 5250644 w 6128435"/>
              <a:gd name="connsiteY40-13714" fmla="*/ 2266619 h 6858000"/>
              <a:gd name="connsiteX41-13715" fmla="*/ 5247111 w 6128435"/>
              <a:gd name="connsiteY41-13716" fmla="*/ 2269679 h 6858000"/>
              <a:gd name="connsiteX42-13717" fmla="*/ 5279312 w 6128435"/>
              <a:gd name="connsiteY42-13718" fmla="*/ 2302757 h 6858000"/>
              <a:gd name="connsiteX43-13719" fmla="*/ 5293877 w 6128435"/>
              <a:gd name="connsiteY43-13720" fmla="*/ 2368649 h 6858000"/>
              <a:gd name="connsiteX44-13721" fmla="*/ 5311338 w 6128435"/>
              <a:gd name="connsiteY44-13722" fmla="*/ 2404034 h 6858000"/>
              <a:gd name="connsiteX45-13723" fmla="*/ 5338366 w 6128435"/>
              <a:gd name="connsiteY45-13724" fmla="*/ 2465052 h 6858000"/>
              <a:gd name="connsiteX46-13725" fmla="*/ 5371263 w 6128435"/>
              <a:gd name="connsiteY46-13726" fmla="*/ 2586413 h 6858000"/>
              <a:gd name="connsiteX47-13727" fmla="*/ 5407503 w 6128435"/>
              <a:gd name="connsiteY47-13728" fmla="*/ 2786290 h 6858000"/>
              <a:gd name="connsiteX48-13729" fmla="*/ 5407356 w 6128435"/>
              <a:gd name="connsiteY48-13730" fmla="*/ 2787545 h 6858000"/>
              <a:gd name="connsiteX49-13731" fmla="*/ 5411130 w 6128435"/>
              <a:gd name="connsiteY49-13732" fmla="*/ 2788640 h 6858000"/>
              <a:gd name="connsiteX50-13733" fmla="*/ 5416439 w 6128435"/>
              <a:gd name="connsiteY50-13734" fmla="*/ 2805666 h 6858000"/>
              <a:gd name="connsiteX51-13735" fmla="*/ 5416589 w 6128435"/>
              <a:gd name="connsiteY51-13736" fmla="*/ 2810822 h 6858000"/>
              <a:gd name="connsiteX52-13737" fmla="*/ 5418542 w 6128435"/>
              <a:gd name="connsiteY52-13738" fmla="*/ 2817745 h 6858000"/>
              <a:gd name="connsiteX53-13739" fmla="*/ 5418847 w 6128435"/>
              <a:gd name="connsiteY53-13740" fmla="*/ 2817825 h 6858000"/>
              <a:gd name="connsiteX54-13741" fmla="*/ 5423364 w 6128435"/>
              <a:gd name="connsiteY54-13742" fmla="*/ 2858292 h 6858000"/>
              <a:gd name="connsiteX55-13743" fmla="*/ 5479298 w 6128435"/>
              <a:gd name="connsiteY55-13744" fmla="*/ 2947791 h 6858000"/>
              <a:gd name="connsiteX56-13745" fmla="*/ 5481770 w 6128435"/>
              <a:gd name="connsiteY56-13746" fmla="*/ 2951352 h 6858000"/>
              <a:gd name="connsiteX57-13747" fmla="*/ 5482045 w 6128435"/>
              <a:gd name="connsiteY57-13748" fmla="*/ 2984371 h 6858000"/>
              <a:gd name="connsiteX58-13749" fmla="*/ 5482415 w 6128435"/>
              <a:gd name="connsiteY58-13750" fmla="*/ 3004079 h 6858000"/>
              <a:gd name="connsiteX59-13751" fmla="*/ 5483865 w 6128435"/>
              <a:gd name="connsiteY59-13752" fmla="*/ 3005467 h 6858000"/>
              <a:gd name="connsiteX60-13753" fmla="*/ 5482236 w 6128435"/>
              <a:gd name="connsiteY60-13754" fmla="*/ 3019791 h 6858000"/>
              <a:gd name="connsiteX61-13755" fmla="*/ 5481505 w 6128435"/>
              <a:gd name="connsiteY61-13756" fmla="*/ 3095286 h 6858000"/>
              <a:gd name="connsiteX62-13757" fmla="*/ 5477595 w 6128435"/>
              <a:gd name="connsiteY62-13758" fmla="*/ 3250534 h 6858000"/>
              <a:gd name="connsiteX63-13759" fmla="*/ 5532836 w 6128435"/>
              <a:gd name="connsiteY63-13760" fmla="*/ 3353840 h 6858000"/>
              <a:gd name="connsiteX64-13761" fmla="*/ 5561229 w 6128435"/>
              <a:gd name="connsiteY64-13762" fmla="*/ 3395784 h 6858000"/>
              <a:gd name="connsiteX65-13763" fmla="*/ 5589758 w 6128435"/>
              <a:gd name="connsiteY65-13764" fmla="*/ 3506453 h 6858000"/>
              <a:gd name="connsiteX66-13765" fmla="*/ 5596144 w 6128435"/>
              <a:gd name="connsiteY66-13766" fmla="*/ 3534624 h 6858000"/>
              <a:gd name="connsiteX67-13767" fmla="*/ 5597750 w 6128435"/>
              <a:gd name="connsiteY67-13768" fmla="*/ 3534129 h 6858000"/>
              <a:gd name="connsiteX68-13769" fmla="*/ 5599700 w 6128435"/>
              <a:gd name="connsiteY68-13770" fmla="*/ 3547221 h 6858000"/>
              <a:gd name="connsiteX69-13771" fmla="*/ 5615031 w 6128435"/>
              <a:gd name="connsiteY69-13772" fmla="*/ 3557482 h 6858000"/>
              <a:gd name="connsiteX70-13773" fmla="*/ 5618377 w 6128435"/>
              <a:gd name="connsiteY70-13774" fmla="*/ 3588431 h 6858000"/>
              <a:gd name="connsiteX71-13775" fmla="*/ 5612155 w 6128435"/>
              <a:gd name="connsiteY71-13776" fmla="*/ 3589869 h 6858000"/>
              <a:gd name="connsiteX72-13777" fmla="*/ 5620843 w 6128435"/>
              <a:gd name="connsiteY72-13778" fmla="*/ 3606745 h 6858000"/>
              <a:gd name="connsiteX73-13779" fmla="*/ 5655472 w 6128435"/>
              <a:gd name="connsiteY73-13780" fmla="*/ 3678877 h 6858000"/>
              <a:gd name="connsiteX74-13781" fmla="*/ 5680448 w 6128435"/>
              <a:gd name="connsiteY74-13782" fmla="*/ 3717760 h 6858000"/>
              <a:gd name="connsiteX75-13783" fmla="*/ 5683015 w 6128435"/>
              <a:gd name="connsiteY75-13784" fmla="*/ 3762025 h 6858000"/>
              <a:gd name="connsiteX76-13785" fmla="*/ 5696643 w 6128435"/>
              <a:gd name="connsiteY76-13786" fmla="*/ 3773888 h 6858000"/>
              <a:gd name="connsiteX77-13787" fmla="*/ 5699203 w 6128435"/>
              <a:gd name="connsiteY77-13788" fmla="*/ 3775823 h 6858000"/>
              <a:gd name="connsiteX78-13789" fmla="*/ 5704824 w 6128435"/>
              <a:gd name="connsiteY78-13790" fmla="*/ 3785966 h 6858000"/>
              <a:gd name="connsiteX79-13791" fmla="*/ 5712204 w 6128435"/>
              <a:gd name="connsiteY79-13792" fmla="*/ 3785830 h 6858000"/>
              <a:gd name="connsiteX80-13793" fmla="*/ 5724816 w 6128435"/>
              <a:gd name="connsiteY80-13794" fmla="*/ 3798949 h 6858000"/>
              <a:gd name="connsiteX81-13795" fmla="*/ 5733539 w 6128435"/>
              <a:gd name="connsiteY81-13796" fmla="*/ 3818457 h 6858000"/>
              <a:gd name="connsiteX82-13797" fmla="*/ 5768491 w 6128435"/>
              <a:gd name="connsiteY82-13798" fmla="*/ 3914399 h 6858000"/>
              <a:gd name="connsiteX83-13799" fmla="*/ 5793123 w 6128435"/>
              <a:gd name="connsiteY83-13800" fmla="*/ 3969952 h 6858000"/>
              <a:gd name="connsiteX84-13801" fmla="*/ 5808321 w 6128435"/>
              <a:gd name="connsiteY84-13802" fmla="*/ 3988153 h 6858000"/>
              <a:gd name="connsiteX85-13803" fmla="*/ 5825621 w 6128435"/>
              <a:gd name="connsiteY85-13804" fmla="*/ 4015525 h 6858000"/>
              <a:gd name="connsiteX86-13805" fmla="*/ 5860672 w 6128435"/>
              <a:gd name="connsiteY86-13806" fmla="*/ 4061579 h 6858000"/>
              <a:gd name="connsiteX87-13807" fmla="*/ 5872173 w 6128435"/>
              <a:gd name="connsiteY87-13808" fmla="*/ 4088497 h 6858000"/>
              <a:gd name="connsiteX88-13809" fmla="*/ 5883705 w 6128435"/>
              <a:gd name="connsiteY88-13810" fmla="*/ 4101899 h 6858000"/>
              <a:gd name="connsiteX89-13811" fmla="*/ 5885314 w 6128435"/>
              <a:gd name="connsiteY89-13812" fmla="*/ 4108387 h 6858000"/>
              <a:gd name="connsiteX90-13813" fmla="*/ 5894095 w 6128435"/>
              <a:gd name="connsiteY90-13814" fmla="*/ 4128857 h 6858000"/>
              <a:gd name="connsiteX91-13815" fmla="*/ 5898339 w 6128435"/>
              <a:gd name="connsiteY91-13816" fmla="*/ 4140800 h 6858000"/>
              <a:gd name="connsiteX92-13817" fmla="*/ 5899734 w 6128435"/>
              <a:gd name="connsiteY92-13818" fmla="*/ 4145632 h 6858000"/>
              <a:gd name="connsiteX93-13819" fmla="*/ 5897098 w 6128435"/>
              <a:gd name="connsiteY93-13820" fmla="*/ 4157819 h 6858000"/>
              <a:gd name="connsiteX94-13821" fmla="*/ 5903513 w 6128435"/>
              <a:gd name="connsiteY94-13822" fmla="*/ 4187661 h 6858000"/>
              <a:gd name="connsiteX95-13823" fmla="*/ 5917114 w 6128435"/>
              <a:gd name="connsiteY95-13824" fmla="*/ 4213096 h 6858000"/>
              <a:gd name="connsiteX96-13825" fmla="*/ 5921153 w 6128435"/>
              <a:gd name="connsiteY96-13826" fmla="*/ 4236222 h 6858000"/>
              <a:gd name="connsiteX97-13827" fmla="*/ 5924233 w 6128435"/>
              <a:gd name="connsiteY97-13828" fmla="*/ 4242060 h 6858000"/>
              <a:gd name="connsiteX98-13829" fmla="*/ 5928910 w 6128435"/>
              <a:gd name="connsiteY98-13830" fmla="*/ 4300973 h 6858000"/>
              <a:gd name="connsiteX99-13831" fmla="*/ 5939320 w 6128435"/>
              <a:gd name="connsiteY99-13832" fmla="*/ 4340435 h 6858000"/>
              <a:gd name="connsiteX100-13833" fmla="*/ 5946705 w 6128435"/>
              <a:gd name="connsiteY100-13834" fmla="*/ 4428051 h 6858000"/>
              <a:gd name="connsiteX101-13835" fmla="*/ 5949261 w 6128435"/>
              <a:gd name="connsiteY101-13836" fmla="*/ 4449185 h 6858000"/>
              <a:gd name="connsiteX102-13837" fmla="*/ 5957504 w 6128435"/>
              <a:gd name="connsiteY102-13838" fmla="*/ 4465911 h 6858000"/>
              <a:gd name="connsiteX103-13839" fmla="*/ 5964689 w 6128435"/>
              <a:gd name="connsiteY103-13840" fmla="*/ 4468532 h 6858000"/>
              <a:gd name="connsiteX104-13841" fmla="*/ 5967062 w 6128435"/>
              <a:gd name="connsiteY104-13842" fmla="*/ 4479923 h 6858000"/>
              <a:gd name="connsiteX105-13843" fmla="*/ 5968960 w 6128435"/>
              <a:gd name="connsiteY105-13844" fmla="*/ 4482655 h 6858000"/>
              <a:gd name="connsiteX106-13845" fmla="*/ 5978567 w 6128435"/>
              <a:gd name="connsiteY106-13846" fmla="*/ 4498605 h 6858000"/>
              <a:gd name="connsiteX107-13847" fmla="*/ 5980106 w 6128435"/>
              <a:gd name="connsiteY107-13848" fmla="*/ 4585087 h 6858000"/>
              <a:gd name="connsiteX108-13849" fmla="*/ 5998138 w 6128435"/>
              <a:gd name="connsiteY108-13850" fmla="*/ 4697518 h 6858000"/>
              <a:gd name="connsiteX109-13851" fmla="*/ 6013516 w 6128435"/>
              <a:gd name="connsiteY109-13852" fmla="*/ 4786619 h 6858000"/>
              <a:gd name="connsiteX110-13853" fmla="*/ 6025404 w 6128435"/>
              <a:gd name="connsiteY110-13854" fmla="*/ 4858148 h 6858000"/>
              <a:gd name="connsiteX111-13855" fmla="*/ 6007749 w 6128435"/>
              <a:gd name="connsiteY111-13856" fmla="*/ 4964715 h 6858000"/>
              <a:gd name="connsiteX112-13857" fmla="*/ 6005269 w 6128435"/>
              <a:gd name="connsiteY112-13858" fmla="*/ 5150567 h 6858000"/>
              <a:gd name="connsiteX113-13859" fmla="*/ 6001127 w 6128435"/>
              <a:gd name="connsiteY113-13860" fmla="*/ 5164609 h 6858000"/>
              <a:gd name="connsiteX114-13861" fmla="*/ 5996647 w 6128435"/>
              <a:gd name="connsiteY114-13862" fmla="*/ 5185640 h 6858000"/>
              <a:gd name="connsiteX115-13863" fmla="*/ 5998514 w 6128435"/>
              <a:gd name="connsiteY115-13864" fmla="*/ 5189673 h 6858000"/>
              <a:gd name="connsiteX116-13865" fmla="*/ 5995970 w 6128435"/>
              <a:gd name="connsiteY116-13866" fmla="*/ 5221547 h 6858000"/>
              <a:gd name="connsiteX117-13867" fmla="*/ 5997218 w 6128435"/>
              <a:gd name="connsiteY117-13868" fmla="*/ 5222031 h 6858000"/>
              <a:gd name="connsiteX118-13869" fmla="*/ 6002116 w 6128435"/>
              <a:gd name="connsiteY118-13870" fmla="*/ 5231223 h 6858000"/>
              <a:gd name="connsiteX119-13871" fmla="*/ 6008541 w 6128435"/>
              <a:gd name="connsiteY119-13872" fmla="*/ 5248680 h 6858000"/>
              <a:gd name="connsiteX120-13873" fmla="*/ 6039260 w 6128435"/>
              <a:gd name="connsiteY120-13874" fmla="*/ 5289518 h 6858000"/>
              <a:gd name="connsiteX121-13875" fmla="*/ 6036748 w 6128435"/>
              <a:gd name="connsiteY121-13876" fmla="*/ 5322752 h 6858000"/>
              <a:gd name="connsiteX122-13877" fmla="*/ 6036943 w 6128435"/>
              <a:gd name="connsiteY122-13878" fmla="*/ 5329480 h 6858000"/>
              <a:gd name="connsiteX123-13879" fmla="*/ 6037236 w 6128435"/>
              <a:gd name="connsiteY123-13880" fmla="*/ 5329634 h 6858000"/>
              <a:gd name="connsiteX124-13881" fmla="*/ 6038019 w 6128435"/>
              <a:gd name="connsiteY124-13882" fmla="*/ 5336764 h 6858000"/>
              <a:gd name="connsiteX125-13883" fmla="*/ 6037298 w 6128435"/>
              <a:gd name="connsiteY125-13884" fmla="*/ 5341753 h 6858000"/>
              <a:gd name="connsiteX126-13885" fmla="*/ 6037677 w 6128435"/>
              <a:gd name="connsiteY126-13886" fmla="*/ 5354807 h 6858000"/>
              <a:gd name="connsiteX127-13887" fmla="*/ 6039728 w 6128435"/>
              <a:gd name="connsiteY127-13888" fmla="*/ 5359416 h 6858000"/>
              <a:gd name="connsiteX128-13889" fmla="*/ 6043311 w 6128435"/>
              <a:gd name="connsiteY128-13890" fmla="*/ 5361407 h 6858000"/>
              <a:gd name="connsiteX129-13891" fmla="*/ 6042954 w 6128435"/>
              <a:gd name="connsiteY129-13892" fmla="*/ 5362576 h 6858000"/>
              <a:gd name="connsiteX130-13893" fmla="*/ 6053435 w 6128435"/>
              <a:gd name="connsiteY130-13894" fmla="*/ 5387547 h 6858000"/>
              <a:gd name="connsiteX131-13895" fmla="*/ 6065933 w 6128435"/>
              <a:gd name="connsiteY131-13896" fmla="*/ 5443002 h 6858000"/>
              <a:gd name="connsiteX132-13897" fmla="*/ 6068640 w 6128435"/>
              <a:gd name="connsiteY132-13898" fmla="*/ 5474503 h 6858000"/>
              <a:gd name="connsiteX133-13899" fmla="*/ 6080922 w 6128435"/>
              <a:gd name="connsiteY133-13900" fmla="*/ 5561070 h 6858000"/>
              <a:gd name="connsiteX134-13901" fmla="*/ 6096949 w 6128435"/>
              <a:gd name="connsiteY134-13902" fmla="*/ 5648179 h 6858000"/>
              <a:gd name="connsiteX135-13903" fmla="*/ 6125703 w 6128435"/>
              <a:gd name="connsiteY135-13904" fmla="*/ 5692894 h 6858000"/>
              <a:gd name="connsiteX136-13905" fmla="*/ 6126670 w 6128435"/>
              <a:gd name="connsiteY136-13906" fmla="*/ 5697882 h 6858000"/>
              <a:gd name="connsiteX137-13907" fmla="*/ 6124061 w 6128435"/>
              <a:gd name="connsiteY137-13908" fmla="*/ 5710294 h 6858000"/>
              <a:gd name="connsiteX138-13909" fmla="*/ 6122213 w 6128435"/>
              <a:gd name="connsiteY138-13910" fmla="*/ 5714762 h 6858000"/>
              <a:gd name="connsiteX139-13911" fmla="*/ 6121353 w 6128435"/>
              <a:gd name="connsiteY139-13912" fmla="*/ 5721725 h 6858000"/>
              <a:gd name="connsiteX140-13913" fmla="*/ 6121607 w 6128435"/>
              <a:gd name="connsiteY140-13914" fmla="*/ 5721959 h 6858000"/>
              <a:gd name="connsiteX141-13915" fmla="*/ 6120262 w 6128435"/>
              <a:gd name="connsiteY141-13916" fmla="*/ 5728358 h 6858000"/>
              <a:gd name="connsiteX142-13917" fmla="*/ 6110194 w 6128435"/>
              <a:gd name="connsiteY142-13918" fmla="*/ 5758853 h 6858000"/>
              <a:gd name="connsiteX143-13919" fmla="*/ 6127519 w 6128435"/>
              <a:gd name="connsiteY143-13920" fmla="*/ 5865775 h 6858000"/>
              <a:gd name="connsiteX144-13921" fmla="*/ 6128435 w 6128435"/>
              <a:gd name="connsiteY144-13922" fmla="*/ 5870164 h 6858000"/>
              <a:gd name="connsiteX145-13923" fmla="*/ 6119217 w 6128435"/>
              <a:gd name="connsiteY145-13924" fmla="*/ 5888542 h 6858000"/>
              <a:gd name="connsiteX146-13925" fmla="*/ 6115966 w 6128435"/>
              <a:gd name="connsiteY146-13926" fmla="*/ 5898387 h 6858000"/>
              <a:gd name="connsiteX147-13927" fmla="*/ 6111924 w 6128435"/>
              <a:gd name="connsiteY147-13928" fmla="*/ 5900444 h 6858000"/>
              <a:gd name="connsiteX148-13929" fmla="*/ 6108716 w 6128435"/>
              <a:gd name="connsiteY148-13930" fmla="*/ 5915345 h 6858000"/>
              <a:gd name="connsiteX149-13931" fmla="*/ 6109524 w 6128435"/>
              <a:gd name="connsiteY149-13932" fmla="*/ 5917328 h 6858000"/>
              <a:gd name="connsiteX150-13933" fmla="*/ 6102493 w 6128435"/>
              <a:gd name="connsiteY150-13934" fmla="*/ 5928602 h 6858000"/>
              <a:gd name="connsiteX151-13935" fmla="*/ 6056863 w 6128435"/>
              <a:gd name="connsiteY151-13936" fmla="*/ 6000643 h 6858000"/>
              <a:gd name="connsiteX152-13937" fmla="*/ 6045436 w 6128435"/>
              <a:gd name="connsiteY152-13938" fmla="*/ 6124480 h 6858000"/>
              <a:gd name="connsiteX153-13939" fmla="*/ 6030489 w 6128435"/>
              <a:gd name="connsiteY153-13940" fmla="*/ 6317666 h 6858000"/>
              <a:gd name="connsiteX154-13941" fmla="*/ 6007492 w 6128435"/>
              <a:gd name="connsiteY154-13942" fmla="*/ 6440818 h 6858000"/>
              <a:gd name="connsiteX155-13943" fmla="*/ 6009467 w 6128435"/>
              <a:gd name="connsiteY155-13944" fmla="*/ 6487076 h 6858000"/>
              <a:gd name="connsiteX156-13945" fmla="*/ 5995064 w 6128435"/>
              <a:gd name="connsiteY156-13946" fmla="*/ 6540791 h 6858000"/>
              <a:gd name="connsiteX157-13947" fmla="*/ 5996309 w 6128435"/>
              <a:gd name="connsiteY157-13948" fmla="*/ 6543961 h 6858000"/>
              <a:gd name="connsiteX158-13949" fmla="*/ 5996048 w 6128435"/>
              <a:gd name="connsiteY158-13950" fmla="*/ 6555444 h 6858000"/>
              <a:gd name="connsiteX159-13951" fmla="*/ 6002524 w 6128435"/>
              <a:gd name="connsiteY159-13952" fmla="*/ 6560188 h 6858000"/>
              <a:gd name="connsiteX160-13953" fmla="*/ 6006823 w 6128435"/>
              <a:gd name="connsiteY160-13954" fmla="*/ 6578546 h 6858000"/>
              <a:gd name="connsiteX161-13955" fmla="*/ 6004510 w 6128435"/>
              <a:gd name="connsiteY161-13956" fmla="*/ 6599256 h 6858000"/>
              <a:gd name="connsiteX162-13957" fmla="*/ 5986207 w 6128435"/>
              <a:gd name="connsiteY162-13958" fmla="*/ 6695855 h 6858000"/>
              <a:gd name="connsiteX163-13959" fmla="*/ 5979428 w 6128435"/>
              <a:gd name="connsiteY163-13960" fmla="*/ 6754678 h 6858000"/>
              <a:gd name="connsiteX164-13961" fmla="*/ 5983398 w 6128435"/>
              <a:gd name="connsiteY164-13962" fmla="*/ 6778641 h 6858000"/>
              <a:gd name="connsiteX165-13963" fmla="*/ 5984543 w 6128435"/>
              <a:gd name="connsiteY165-13964" fmla="*/ 6811016 h 6858000"/>
              <a:gd name="connsiteX166-13965" fmla="*/ 5981802 w 6128435"/>
              <a:gd name="connsiteY166-13966" fmla="*/ 6838578 h 6858000"/>
              <a:gd name="connsiteX167-13967" fmla="*/ 5979671 w 6128435"/>
              <a:gd name="connsiteY167-13968" fmla="*/ 6858000 h 6858000"/>
              <a:gd name="connsiteX168-13969" fmla="*/ 0 w 6128435"/>
              <a:gd name="connsiteY168-13970" fmla="*/ 6858000 h 6858000"/>
              <a:gd name="connsiteX169-13971" fmla="*/ 0 w 6128435"/>
              <a:gd name="connsiteY169-13972" fmla="*/ 0 h 6858000"/>
              <a:gd name="connsiteX0-13973" fmla="*/ 0 w 6128435"/>
              <a:gd name="connsiteY0-13974" fmla="*/ 0 h 6858000"/>
              <a:gd name="connsiteX1-13975" fmla="*/ 4965888 w 6128435"/>
              <a:gd name="connsiteY1-13976" fmla="*/ 0 h 6858000"/>
              <a:gd name="connsiteX2-13977" fmla="*/ 4967767 w 6128435"/>
              <a:gd name="connsiteY2-13978" fmla="*/ 7930 h 6858000"/>
              <a:gd name="connsiteX3-13979" fmla="*/ 4979444 w 6128435"/>
              <a:gd name="connsiteY3-13980" fmla="*/ 43921 h 6858000"/>
              <a:gd name="connsiteX4-13981" fmla="*/ 5021173 w 6128435"/>
              <a:gd name="connsiteY4-13982" fmla="*/ 123738 h 6858000"/>
              <a:gd name="connsiteX5-13983" fmla="*/ 5075458 w 6128435"/>
              <a:gd name="connsiteY5-13984" fmla="*/ 264355 h 6858000"/>
              <a:gd name="connsiteX6-13985" fmla="*/ 5081175 w 6128435"/>
              <a:gd name="connsiteY6-13986" fmla="*/ 277448 h 6858000"/>
              <a:gd name="connsiteX7-13987" fmla="*/ 5097011 w 6128435"/>
              <a:gd name="connsiteY7-13988" fmla="*/ 355616 h 6858000"/>
              <a:gd name="connsiteX8-13989" fmla="*/ 5130982 w 6128435"/>
              <a:gd name="connsiteY8-13990" fmla="*/ 412030 h 6858000"/>
              <a:gd name="connsiteX9-13991" fmla="*/ 5153000 w 6128435"/>
              <a:gd name="connsiteY9-13992" fmla="*/ 507134 h 6858000"/>
              <a:gd name="connsiteX10-13993" fmla="*/ 5171282 w 6128435"/>
              <a:gd name="connsiteY10-13994" fmla="*/ 602071 h 6858000"/>
              <a:gd name="connsiteX11-13995" fmla="*/ 5176196 w 6128435"/>
              <a:gd name="connsiteY11-13996" fmla="*/ 636822 h 6858000"/>
              <a:gd name="connsiteX12-13997" fmla="*/ 5201957 w 6128435"/>
              <a:gd name="connsiteY12-13998" fmla="*/ 736835 h 6858000"/>
              <a:gd name="connsiteX13-13999" fmla="*/ 5185452 w 6128435"/>
              <a:gd name="connsiteY13-14000" fmla="*/ 745392 h 6858000"/>
              <a:gd name="connsiteX14-14001" fmla="*/ 5189051 w 6128435"/>
              <a:gd name="connsiteY14-14002" fmla="*/ 782518 h 6858000"/>
              <a:gd name="connsiteX15-14003" fmla="*/ 5210428 w 6128435"/>
              <a:gd name="connsiteY15-14004" fmla="*/ 815772 h 6858000"/>
              <a:gd name="connsiteX16-14005" fmla="*/ 5221088 w 6128435"/>
              <a:gd name="connsiteY16-14006" fmla="*/ 860193 h 6858000"/>
              <a:gd name="connsiteX17-14007" fmla="*/ 5227653 w 6128435"/>
              <a:gd name="connsiteY17-14008" fmla="*/ 886709 h 6858000"/>
              <a:gd name="connsiteX18-14009" fmla="*/ 5230806 w 6128435"/>
              <a:gd name="connsiteY18-14010" fmla="*/ 961354 h 6858000"/>
              <a:gd name="connsiteX19-14011" fmla="*/ 5201018 w 6128435"/>
              <a:gd name="connsiteY19-14012" fmla="*/ 1095027 h 6858000"/>
              <a:gd name="connsiteX20-14013" fmla="*/ 5202153 w 6128435"/>
              <a:gd name="connsiteY20-14014" fmla="*/ 1133224 h 6858000"/>
              <a:gd name="connsiteX21-14015" fmla="*/ 5207370 w 6128435"/>
              <a:gd name="connsiteY21-14016" fmla="*/ 1138097 h 6858000"/>
              <a:gd name="connsiteX22-14017" fmla="*/ 5189234 w 6128435"/>
              <a:gd name="connsiteY22-14018" fmla="*/ 1193495 h 6858000"/>
              <a:gd name="connsiteX23-14019" fmla="*/ 5202769 w 6128435"/>
              <a:gd name="connsiteY23-14020" fmla="*/ 1269450 h 6858000"/>
              <a:gd name="connsiteX24-14021" fmla="*/ 5225968 w 6128435"/>
              <a:gd name="connsiteY24-14022" fmla="*/ 1357994 h 6858000"/>
              <a:gd name="connsiteX25-14023" fmla="*/ 5233819 w 6128435"/>
              <a:gd name="connsiteY25-14024" fmla="*/ 1380922 h 6858000"/>
              <a:gd name="connsiteX26-14025" fmla="*/ 5237226 w 6128435"/>
              <a:gd name="connsiteY26-14026" fmla="*/ 1441327 h 6858000"/>
              <a:gd name="connsiteX27-14027" fmla="*/ 5244434 w 6128435"/>
              <a:gd name="connsiteY27-14028" fmla="*/ 1580810 h 6858000"/>
              <a:gd name="connsiteX28-14029" fmla="*/ 5251453 w 6128435"/>
              <a:gd name="connsiteY28-14030" fmla="*/ 1583934 h 6858000"/>
              <a:gd name="connsiteX29-14031" fmla="*/ 5253136 w 6128435"/>
              <a:gd name="connsiteY29-14032" fmla="*/ 1595457 h 6858000"/>
              <a:gd name="connsiteX30-14033" fmla="*/ 5254863 w 6128435"/>
              <a:gd name="connsiteY30-14034" fmla="*/ 1598311 h 6858000"/>
              <a:gd name="connsiteX31-14035" fmla="*/ 5263491 w 6128435"/>
              <a:gd name="connsiteY31-14036" fmla="*/ 1642938 h 6858000"/>
              <a:gd name="connsiteX32-14037" fmla="*/ 5261314 w 6128435"/>
              <a:gd name="connsiteY32-14038" fmla="*/ 1689177 h 6858000"/>
              <a:gd name="connsiteX33-14039" fmla="*/ 5259788 w 6128435"/>
              <a:gd name="connsiteY33-14040" fmla="*/ 1768516 h 6858000"/>
              <a:gd name="connsiteX34-14041" fmla="*/ 5255696 w 6128435"/>
              <a:gd name="connsiteY34-14042" fmla="*/ 1953770 h 6858000"/>
              <a:gd name="connsiteX35-14043" fmla="*/ 5252592 w 6128435"/>
              <a:gd name="connsiteY35-14044" fmla="*/ 2092210 h 6858000"/>
              <a:gd name="connsiteX36-14045" fmla="*/ 5264303 w 6128435"/>
              <a:gd name="connsiteY36-14046" fmla="*/ 2225157 h 6858000"/>
              <a:gd name="connsiteX37-14047" fmla="*/ 5254949 w 6128435"/>
              <a:gd name="connsiteY37-14048" fmla="*/ 2236160 h 6858000"/>
              <a:gd name="connsiteX38-14049" fmla="*/ 5250104 w 6128435"/>
              <a:gd name="connsiteY38-14050" fmla="*/ 2249166 h 6858000"/>
              <a:gd name="connsiteX39-14051" fmla="*/ 5251214 w 6128435"/>
              <a:gd name="connsiteY39-14052" fmla="*/ 2250944 h 6858000"/>
              <a:gd name="connsiteX40-14053" fmla="*/ 5250644 w 6128435"/>
              <a:gd name="connsiteY40-14054" fmla="*/ 2266619 h 6858000"/>
              <a:gd name="connsiteX41-14055" fmla="*/ 5247111 w 6128435"/>
              <a:gd name="connsiteY41-14056" fmla="*/ 2269679 h 6858000"/>
              <a:gd name="connsiteX42-14057" fmla="*/ 5279312 w 6128435"/>
              <a:gd name="connsiteY42-14058" fmla="*/ 2302757 h 6858000"/>
              <a:gd name="connsiteX43-14059" fmla="*/ 5293877 w 6128435"/>
              <a:gd name="connsiteY43-14060" fmla="*/ 2368649 h 6858000"/>
              <a:gd name="connsiteX44-14061" fmla="*/ 5311338 w 6128435"/>
              <a:gd name="connsiteY44-14062" fmla="*/ 2404034 h 6858000"/>
              <a:gd name="connsiteX45-14063" fmla="*/ 5338366 w 6128435"/>
              <a:gd name="connsiteY45-14064" fmla="*/ 2465052 h 6858000"/>
              <a:gd name="connsiteX46-14065" fmla="*/ 5371263 w 6128435"/>
              <a:gd name="connsiteY46-14066" fmla="*/ 2586413 h 6858000"/>
              <a:gd name="connsiteX47-14067" fmla="*/ 5407503 w 6128435"/>
              <a:gd name="connsiteY47-14068" fmla="*/ 2786290 h 6858000"/>
              <a:gd name="connsiteX48-14069" fmla="*/ 5407356 w 6128435"/>
              <a:gd name="connsiteY48-14070" fmla="*/ 2787545 h 6858000"/>
              <a:gd name="connsiteX49-14071" fmla="*/ 5411130 w 6128435"/>
              <a:gd name="connsiteY49-14072" fmla="*/ 2788640 h 6858000"/>
              <a:gd name="connsiteX50-14073" fmla="*/ 5416439 w 6128435"/>
              <a:gd name="connsiteY50-14074" fmla="*/ 2805666 h 6858000"/>
              <a:gd name="connsiteX51-14075" fmla="*/ 5416589 w 6128435"/>
              <a:gd name="connsiteY51-14076" fmla="*/ 2810822 h 6858000"/>
              <a:gd name="connsiteX52-14077" fmla="*/ 5418542 w 6128435"/>
              <a:gd name="connsiteY52-14078" fmla="*/ 2817745 h 6858000"/>
              <a:gd name="connsiteX53-14079" fmla="*/ 5418847 w 6128435"/>
              <a:gd name="connsiteY53-14080" fmla="*/ 2817825 h 6858000"/>
              <a:gd name="connsiteX54-14081" fmla="*/ 5457023 w 6128435"/>
              <a:gd name="connsiteY54-14082" fmla="*/ 2858292 h 6858000"/>
              <a:gd name="connsiteX55-14083" fmla="*/ 5479298 w 6128435"/>
              <a:gd name="connsiteY55-14084" fmla="*/ 2947791 h 6858000"/>
              <a:gd name="connsiteX56-14085" fmla="*/ 5481770 w 6128435"/>
              <a:gd name="connsiteY56-14086" fmla="*/ 2951352 h 6858000"/>
              <a:gd name="connsiteX57-14087" fmla="*/ 5482045 w 6128435"/>
              <a:gd name="connsiteY57-14088" fmla="*/ 2984371 h 6858000"/>
              <a:gd name="connsiteX58-14089" fmla="*/ 5482415 w 6128435"/>
              <a:gd name="connsiteY58-14090" fmla="*/ 3004079 h 6858000"/>
              <a:gd name="connsiteX59-14091" fmla="*/ 5483865 w 6128435"/>
              <a:gd name="connsiteY59-14092" fmla="*/ 3005467 h 6858000"/>
              <a:gd name="connsiteX60-14093" fmla="*/ 5482236 w 6128435"/>
              <a:gd name="connsiteY60-14094" fmla="*/ 3019791 h 6858000"/>
              <a:gd name="connsiteX61-14095" fmla="*/ 5481505 w 6128435"/>
              <a:gd name="connsiteY61-14096" fmla="*/ 3095286 h 6858000"/>
              <a:gd name="connsiteX62-14097" fmla="*/ 5477595 w 6128435"/>
              <a:gd name="connsiteY62-14098" fmla="*/ 3250534 h 6858000"/>
              <a:gd name="connsiteX63-14099" fmla="*/ 5532836 w 6128435"/>
              <a:gd name="connsiteY63-14100" fmla="*/ 3353840 h 6858000"/>
              <a:gd name="connsiteX64-14101" fmla="*/ 5561229 w 6128435"/>
              <a:gd name="connsiteY64-14102" fmla="*/ 3395784 h 6858000"/>
              <a:gd name="connsiteX65-14103" fmla="*/ 5589758 w 6128435"/>
              <a:gd name="connsiteY65-14104" fmla="*/ 3506453 h 6858000"/>
              <a:gd name="connsiteX66-14105" fmla="*/ 5596144 w 6128435"/>
              <a:gd name="connsiteY66-14106" fmla="*/ 3534624 h 6858000"/>
              <a:gd name="connsiteX67-14107" fmla="*/ 5597750 w 6128435"/>
              <a:gd name="connsiteY67-14108" fmla="*/ 3534129 h 6858000"/>
              <a:gd name="connsiteX68-14109" fmla="*/ 5599700 w 6128435"/>
              <a:gd name="connsiteY68-14110" fmla="*/ 3547221 h 6858000"/>
              <a:gd name="connsiteX69-14111" fmla="*/ 5615031 w 6128435"/>
              <a:gd name="connsiteY69-14112" fmla="*/ 3557482 h 6858000"/>
              <a:gd name="connsiteX70-14113" fmla="*/ 5618377 w 6128435"/>
              <a:gd name="connsiteY70-14114" fmla="*/ 3588431 h 6858000"/>
              <a:gd name="connsiteX71-14115" fmla="*/ 5612155 w 6128435"/>
              <a:gd name="connsiteY71-14116" fmla="*/ 3589869 h 6858000"/>
              <a:gd name="connsiteX72-14117" fmla="*/ 5620843 w 6128435"/>
              <a:gd name="connsiteY72-14118" fmla="*/ 3606745 h 6858000"/>
              <a:gd name="connsiteX73-14119" fmla="*/ 5655472 w 6128435"/>
              <a:gd name="connsiteY73-14120" fmla="*/ 3678877 h 6858000"/>
              <a:gd name="connsiteX74-14121" fmla="*/ 5680448 w 6128435"/>
              <a:gd name="connsiteY74-14122" fmla="*/ 3717760 h 6858000"/>
              <a:gd name="connsiteX75-14123" fmla="*/ 5683015 w 6128435"/>
              <a:gd name="connsiteY75-14124" fmla="*/ 3762025 h 6858000"/>
              <a:gd name="connsiteX76-14125" fmla="*/ 5696643 w 6128435"/>
              <a:gd name="connsiteY76-14126" fmla="*/ 3773888 h 6858000"/>
              <a:gd name="connsiteX77-14127" fmla="*/ 5699203 w 6128435"/>
              <a:gd name="connsiteY77-14128" fmla="*/ 3775823 h 6858000"/>
              <a:gd name="connsiteX78-14129" fmla="*/ 5704824 w 6128435"/>
              <a:gd name="connsiteY78-14130" fmla="*/ 3785966 h 6858000"/>
              <a:gd name="connsiteX79-14131" fmla="*/ 5712204 w 6128435"/>
              <a:gd name="connsiteY79-14132" fmla="*/ 3785830 h 6858000"/>
              <a:gd name="connsiteX80-14133" fmla="*/ 5724816 w 6128435"/>
              <a:gd name="connsiteY80-14134" fmla="*/ 3798949 h 6858000"/>
              <a:gd name="connsiteX81-14135" fmla="*/ 5733539 w 6128435"/>
              <a:gd name="connsiteY81-14136" fmla="*/ 3818457 h 6858000"/>
              <a:gd name="connsiteX82-14137" fmla="*/ 5768491 w 6128435"/>
              <a:gd name="connsiteY82-14138" fmla="*/ 3914399 h 6858000"/>
              <a:gd name="connsiteX83-14139" fmla="*/ 5793123 w 6128435"/>
              <a:gd name="connsiteY83-14140" fmla="*/ 3969952 h 6858000"/>
              <a:gd name="connsiteX84-14141" fmla="*/ 5808321 w 6128435"/>
              <a:gd name="connsiteY84-14142" fmla="*/ 3988153 h 6858000"/>
              <a:gd name="connsiteX85-14143" fmla="*/ 5825621 w 6128435"/>
              <a:gd name="connsiteY85-14144" fmla="*/ 4015525 h 6858000"/>
              <a:gd name="connsiteX86-14145" fmla="*/ 5860672 w 6128435"/>
              <a:gd name="connsiteY86-14146" fmla="*/ 4061579 h 6858000"/>
              <a:gd name="connsiteX87-14147" fmla="*/ 5872173 w 6128435"/>
              <a:gd name="connsiteY87-14148" fmla="*/ 4088497 h 6858000"/>
              <a:gd name="connsiteX88-14149" fmla="*/ 5883705 w 6128435"/>
              <a:gd name="connsiteY88-14150" fmla="*/ 4101899 h 6858000"/>
              <a:gd name="connsiteX89-14151" fmla="*/ 5885314 w 6128435"/>
              <a:gd name="connsiteY89-14152" fmla="*/ 4108387 h 6858000"/>
              <a:gd name="connsiteX90-14153" fmla="*/ 5894095 w 6128435"/>
              <a:gd name="connsiteY90-14154" fmla="*/ 4128857 h 6858000"/>
              <a:gd name="connsiteX91-14155" fmla="*/ 5898339 w 6128435"/>
              <a:gd name="connsiteY91-14156" fmla="*/ 4140800 h 6858000"/>
              <a:gd name="connsiteX92-14157" fmla="*/ 5899734 w 6128435"/>
              <a:gd name="connsiteY92-14158" fmla="*/ 4145632 h 6858000"/>
              <a:gd name="connsiteX93-14159" fmla="*/ 5897098 w 6128435"/>
              <a:gd name="connsiteY93-14160" fmla="*/ 4157819 h 6858000"/>
              <a:gd name="connsiteX94-14161" fmla="*/ 5903513 w 6128435"/>
              <a:gd name="connsiteY94-14162" fmla="*/ 4187661 h 6858000"/>
              <a:gd name="connsiteX95-14163" fmla="*/ 5917114 w 6128435"/>
              <a:gd name="connsiteY95-14164" fmla="*/ 4213096 h 6858000"/>
              <a:gd name="connsiteX96-14165" fmla="*/ 5921153 w 6128435"/>
              <a:gd name="connsiteY96-14166" fmla="*/ 4236222 h 6858000"/>
              <a:gd name="connsiteX97-14167" fmla="*/ 5924233 w 6128435"/>
              <a:gd name="connsiteY97-14168" fmla="*/ 4242060 h 6858000"/>
              <a:gd name="connsiteX98-14169" fmla="*/ 5928910 w 6128435"/>
              <a:gd name="connsiteY98-14170" fmla="*/ 4300973 h 6858000"/>
              <a:gd name="connsiteX99-14171" fmla="*/ 5939320 w 6128435"/>
              <a:gd name="connsiteY99-14172" fmla="*/ 4340435 h 6858000"/>
              <a:gd name="connsiteX100-14173" fmla="*/ 5946705 w 6128435"/>
              <a:gd name="connsiteY100-14174" fmla="*/ 4428051 h 6858000"/>
              <a:gd name="connsiteX101-14175" fmla="*/ 5949261 w 6128435"/>
              <a:gd name="connsiteY101-14176" fmla="*/ 4449185 h 6858000"/>
              <a:gd name="connsiteX102-14177" fmla="*/ 5957504 w 6128435"/>
              <a:gd name="connsiteY102-14178" fmla="*/ 4465911 h 6858000"/>
              <a:gd name="connsiteX103-14179" fmla="*/ 5964689 w 6128435"/>
              <a:gd name="connsiteY103-14180" fmla="*/ 4468532 h 6858000"/>
              <a:gd name="connsiteX104-14181" fmla="*/ 5967062 w 6128435"/>
              <a:gd name="connsiteY104-14182" fmla="*/ 4479923 h 6858000"/>
              <a:gd name="connsiteX105-14183" fmla="*/ 5968960 w 6128435"/>
              <a:gd name="connsiteY105-14184" fmla="*/ 4482655 h 6858000"/>
              <a:gd name="connsiteX106-14185" fmla="*/ 5978567 w 6128435"/>
              <a:gd name="connsiteY106-14186" fmla="*/ 4498605 h 6858000"/>
              <a:gd name="connsiteX107-14187" fmla="*/ 5980106 w 6128435"/>
              <a:gd name="connsiteY107-14188" fmla="*/ 4585087 h 6858000"/>
              <a:gd name="connsiteX108-14189" fmla="*/ 5998138 w 6128435"/>
              <a:gd name="connsiteY108-14190" fmla="*/ 4697518 h 6858000"/>
              <a:gd name="connsiteX109-14191" fmla="*/ 6013516 w 6128435"/>
              <a:gd name="connsiteY109-14192" fmla="*/ 4786619 h 6858000"/>
              <a:gd name="connsiteX110-14193" fmla="*/ 6025404 w 6128435"/>
              <a:gd name="connsiteY110-14194" fmla="*/ 4858148 h 6858000"/>
              <a:gd name="connsiteX111-14195" fmla="*/ 6007749 w 6128435"/>
              <a:gd name="connsiteY111-14196" fmla="*/ 4964715 h 6858000"/>
              <a:gd name="connsiteX112-14197" fmla="*/ 6005269 w 6128435"/>
              <a:gd name="connsiteY112-14198" fmla="*/ 5150567 h 6858000"/>
              <a:gd name="connsiteX113-14199" fmla="*/ 6001127 w 6128435"/>
              <a:gd name="connsiteY113-14200" fmla="*/ 5164609 h 6858000"/>
              <a:gd name="connsiteX114-14201" fmla="*/ 5996647 w 6128435"/>
              <a:gd name="connsiteY114-14202" fmla="*/ 5185640 h 6858000"/>
              <a:gd name="connsiteX115-14203" fmla="*/ 5998514 w 6128435"/>
              <a:gd name="connsiteY115-14204" fmla="*/ 5189673 h 6858000"/>
              <a:gd name="connsiteX116-14205" fmla="*/ 5995970 w 6128435"/>
              <a:gd name="connsiteY116-14206" fmla="*/ 5221547 h 6858000"/>
              <a:gd name="connsiteX117-14207" fmla="*/ 5997218 w 6128435"/>
              <a:gd name="connsiteY117-14208" fmla="*/ 5222031 h 6858000"/>
              <a:gd name="connsiteX118-14209" fmla="*/ 6002116 w 6128435"/>
              <a:gd name="connsiteY118-14210" fmla="*/ 5231223 h 6858000"/>
              <a:gd name="connsiteX119-14211" fmla="*/ 6008541 w 6128435"/>
              <a:gd name="connsiteY119-14212" fmla="*/ 5248680 h 6858000"/>
              <a:gd name="connsiteX120-14213" fmla="*/ 6039260 w 6128435"/>
              <a:gd name="connsiteY120-14214" fmla="*/ 5289518 h 6858000"/>
              <a:gd name="connsiteX121-14215" fmla="*/ 6036748 w 6128435"/>
              <a:gd name="connsiteY121-14216" fmla="*/ 5322752 h 6858000"/>
              <a:gd name="connsiteX122-14217" fmla="*/ 6036943 w 6128435"/>
              <a:gd name="connsiteY122-14218" fmla="*/ 5329480 h 6858000"/>
              <a:gd name="connsiteX123-14219" fmla="*/ 6037236 w 6128435"/>
              <a:gd name="connsiteY123-14220" fmla="*/ 5329634 h 6858000"/>
              <a:gd name="connsiteX124-14221" fmla="*/ 6038019 w 6128435"/>
              <a:gd name="connsiteY124-14222" fmla="*/ 5336764 h 6858000"/>
              <a:gd name="connsiteX125-14223" fmla="*/ 6037298 w 6128435"/>
              <a:gd name="connsiteY125-14224" fmla="*/ 5341753 h 6858000"/>
              <a:gd name="connsiteX126-14225" fmla="*/ 6037677 w 6128435"/>
              <a:gd name="connsiteY126-14226" fmla="*/ 5354807 h 6858000"/>
              <a:gd name="connsiteX127-14227" fmla="*/ 6039728 w 6128435"/>
              <a:gd name="connsiteY127-14228" fmla="*/ 5359416 h 6858000"/>
              <a:gd name="connsiteX128-14229" fmla="*/ 6043311 w 6128435"/>
              <a:gd name="connsiteY128-14230" fmla="*/ 5361407 h 6858000"/>
              <a:gd name="connsiteX129-14231" fmla="*/ 6042954 w 6128435"/>
              <a:gd name="connsiteY129-14232" fmla="*/ 5362576 h 6858000"/>
              <a:gd name="connsiteX130-14233" fmla="*/ 6053435 w 6128435"/>
              <a:gd name="connsiteY130-14234" fmla="*/ 5387547 h 6858000"/>
              <a:gd name="connsiteX131-14235" fmla="*/ 6065933 w 6128435"/>
              <a:gd name="connsiteY131-14236" fmla="*/ 5443002 h 6858000"/>
              <a:gd name="connsiteX132-14237" fmla="*/ 6068640 w 6128435"/>
              <a:gd name="connsiteY132-14238" fmla="*/ 5474503 h 6858000"/>
              <a:gd name="connsiteX133-14239" fmla="*/ 6080922 w 6128435"/>
              <a:gd name="connsiteY133-14240" fmla="*/ 5561070 h 6858000"/>
              <a:gd name="connsiteX134-14241" fmla="*/ 6096949 w 6128435"/>
              <a:gd name="connsiteY134-14242" fmla="*/ 5648179 h 6858000"/>
              <a:gd name="connsiteX135-14243" fmla="*/ 6125703 w 6128435"/>
              <a:gd name="connsiteY135-14244" fmla="*/ 5692894 h 6858000"/>
              <a:gd name="connsiteX136-14245" fmla="*/ 6126670 w 6128435"/>
              <a:gd name="connsiteY136-14246" fmla="*/ 5697882 h 6858000"/>
              <a:gd name="connsiteX137-14247" fmla="*/ 6124061 w 6128435"/>
              <a:gd name="connsiteY137-14248" fmla="*/ 5710294 h 6858000"/>
              <a:gd name="connsiteX138-14249" fmla="*/ 6122213 w 6128435"/>
              <a:gd name="connsiteY138-14250" fmla="*/ 5714762 h 6858000"/>
              <a:gd name="connsiteX139-14251" fmla="*/ 6121353 w 6128435"/>
              <a:gd name="connsiteY139-14252" fmla="*/ 5721725 h 6858000"/>
              <a:gd name="connsiteX140-14253" fmla="*/ 6121607 w 6128435"/>
              <a:gd name="connsiteY140-14254" fmla="*/ 5721959 h 6858000"/>
              <a:gd name="connsiteX141-14255" fmla="*/ 6120262 w 6128435"/>
              <a:gd name="connsiteY141-14256" fmla="*/ 5728358 h 6858000"/>
              <a:gd name="connsiteX142-14257" fmla="*/ 6110194 w 6128435"/>
              <a:gd name="connsiteY142-14258" fmla="*/ 5758853 h 6858000"/>
              <a:gd name="connsiteX143-14259" fmla="*/ 6127519 w 6128435"/>
              <a:gd name="connsiteY143-14260" fmla="*/ 5865775 h 6858000"/>
              <a:gd name="connsiteX144-14261" fmla="*/ 6128435 w 6128435"/>
              <a:gd name="connsiteY144-14262" fmla="*/ 5870164 h 6858000"/>
              <a:gd name="connsiteX145-14263" fmla="*/ 6119217 w 6128435"/>
              <a:gd name="connsiteY145-14264" fmla="*/ 5888542 h 6858000"/>
              <a:gd name="connsiteX146-14265" fmla="*/ 6115966 w 6128435"/>
              <a:gd name="connsiteY146-14266" fmla="*/ 5898387 h 6858000"/>
              <a:gd name="connsiteX147-14267" fmla="*/ 6111924 w 6128435"/>
              <a:gd name="connsiteY147-14268" fmla="*/ 5900444 h 6858000"/>
              <a:gd name="connsiteX148-14269" fmla="*/ 6108716 w 6128435"/>
              <a:gd name="connsiteY148-14270" fmla="*/ 5915345 h 6858000"/>
              <a:gd name="connsiteX149-14271" fmla="*/ 6109524 w 6128435"/>
              <a:gd name="connsiteY149-14272" fmla="*/ 5917328 h 6858000"/>
              <a:gd name="connsiteX150-14273" fmla="*/ 6102493 w 6128435"/>
              <a:gd name="connsiteY150-14274" fmla="*/ 5928602 h 6858000"/>
              <a:gd name="connsiteX151-14275" fmla="*/ 6056863 w 6128435"/>
              <a:gd name="connsiteY151-14276" fmla="*/ 6000643 h 6858000"/>
              <a:gd name="connsiteX152-14277" fmla="*/ 6045436 w 6128435"/>
              <a:gd name="connsiteY152-14278" fmla="*/ 6124480 h 6858000"/>
              <a:gd name="connsiteX153-14279" fmla="*/ 6030489 w 6128435"/>
              <a:gd name="connsiteY153-14280" fmla="*/ 6317666 h 6858000"/>
              <a:gd name="connsiteX154-14281" fmla="*/ 6007492 w 6128435"/>
              <a:gd name="connsiteY154-14282" fmla="*/ 6440818 h 6858000"/>
              <a:gd name="connsiteX155-14283" fmla="*/ 6009467 w 6128435"/>
              <a:gd name="connsiteY155-14284" fmla="*/ 6487076 h 6858000"/>
              <a:gd name="connsiteX156-14285" fmla="*/ 5995064 w 6128435"/>
              <a:gd name="connsiteY156-14286" fmla="*/ 6540791 h 6858000"/>
              <a:gd name="connsiteX157-14287" fmla="*/ 5996309 w 6128435"/>
              <a:gd name="connsiteY157-14288" fmla="*/ 6543961 h 6858000"/>
              <a:gd name="connsiteX158-14289" fmla="*/ 5996048 w 6128435"/>
              <a:gd name="connsiteY158-14290" fmla="*/ 6555444 h 6858000"/>
              <a:gd name="connsiteX159-14291" fmla="*/ 6002524 w 6128435"/>
              <a:gd name="connsiteY159-14292" fmla="*/ 6560188 h 6858000"/>
              <a:gd name="connsiteX160-14293" fmla="*/ 6006823 w 6128435"/>
              <a:gd name="connsiteY160-14294" fmla="*/ 6578546 h 6858000"/>
              <a:gd name="connsiteX161-14295" fmla="*/ 6004510 w 6128435"/>
              <a:gd name="connsiteY161-14296" fmla="*/ 6599256 h 6858000"/>
              <a:gd name="connsiteX162-14297" fmla="*/ 5986207 w 6128435"/>
              <a:gd name="connsiteY162-14298" fmla="*/ 6695855 h 6858000"/>
              <a:gd name="connsiteX163-14299" fmla="*/ 5979428 w 6128435"/>
              <a:gd name="connsiteY163-14300" fmla="*/ 6754678 h 6858000"/>
              <a:gd name="connsiteX164-14301" fmla="*/ 5983398 w 6128435"/>
              <a:gd name="connsiteY164-14302" fmla="*/ 6778641 h 6858000"/>
              <a:gd name="connsiteX165-14303" fmla="*/ 5984543 w 6128435"/>
              <a:gd name="connsiteY165-14304" fmla="*/ 6811016 h 6858000"/>
              <a:gd name="connsiteX166-14305" fmla="*/ 5981802 w 6128435"/>
              <a:gd name="connsiteY166-14306" fmla="*/ 6838578 h 6858000"/>
              <a:gd name="connsiteX167-14307" fmla="*/ 5979671 w 6128435"/>
              <a:gd name="connsiteY167-14308" fmla="*/ 6858000 h 6858000"/>
              <a:gd name="connsiteX168-14309" fmla="*/ 0 w 6128435"/>
              <a:gd name="connsiteY168-14310" fmla="*/ 6858000 h 6858000"/>
              <a:gd name="connsiteX169-14311" fmla="*/ 0 w 6128435"/>
              <a:gd name="connsiteY169-14312" fmla="*/ 0 h 6858000"/>
              <a:gd name="connsiteX0-14313" fmla="*/ 0 w 6128435"/>
              <a:gd name="connsiteY0-14314" fmla="*/ 0 h 6858000"/>
              <a:gd name="connsiteX1-14315" fmla="*/ 4965888 w 6128435"/>
              <a:gd name="connsiteY1-14316" fmla="*/ 0 h 6858000"/>
              <a:gd name="connsiteX2-14317" fmla="*/ 4967767 w 6128435"/>
              <a:gd name="connsiteY2-14318" fmla="*/ 7930 h 6858000"/>
              <a:gd name="connsiteX3-14319" fmla="*/ 4979444 w 6128435"/>
              <a:gd name="connsiteY3-14320" fmla="*/ 43921 h 6858000"/>
              <a:gd name="connsiteX4-14321" fmla="*/ 5021173 w 6128435"/>
              <a:gd name="connsiteY4-14322" fmla="*/ 123738 h 6858000"/>
              <a:gd name="connsiteX5-14323" fmla="*/ 5075458 w 6128435"/>
              <a:gd name="connsiteY5-14324" fmla="*/ 264355 h 6858000"/>
              <a:gd name="connsiteX6-14325" fmla="*/ 5081175 w 6128435"/>
              <a:gd name="connsiteY6-14326" fmla="*/ 277448 h 6858000"/>
              <a:gd name="connsiteX7-14327" fmla="*/ 5097011 w 6128435"/>
              <a:gd name="connsiteY7-14328" fmla="*/ 355616 h 6858000"/>
              <a:gd name="connsiteX8-14329" fmla="*/ 5130982 w 6128435"/>
              <a:gd name="connsiteY8-14330" fmla="*/ 412030 h 6858000"/>
              <a:gd name="connsiteX9-14331" fmla="*/ 5153000 w 6128435"/>
              <a:gd name="connsiteY9-14332" fmla="*/ 507134 h 6858000"/>
              <a:gd name="connsiteX10-14333" fmla="*/ 5171282 w 6128435"/>
              <a:gd name="connsiteY10-14334" fmla="*/ 602071 h 6858000"/>
              <a:gd name="connsiteX11-14335" fmla="*/ 5176196 w 6128435"/>
              <a:gd name="connsiteY11-14336" fmla="*/ 636822 h 6858000"/>
              <a:gd name="connsiteX12-14337" fmla="*/ 5201957 w 6128435"/>
              <a:gd name="connsiteY12-14338" fmla="*/ 736835 h 6858000"/>
              <a:gd name="connsiteX13-14339" fmla="*/ 5185452 w 6128435"/>
              <a:gd name="connsiteY13-14340" fmla="*/ 745392 h 6858000"/>
              <a:gd name="connsiteX14-14341" fmla="*/ 5189051 w 6128435"/>
              <a:gd name="connsiteY14-14342" fmla="*/ 782518 h 6858000"/>
              <a:gd name="connsiteX15-14343" fmla="*/ 5210428 w 6128435"/>
              <a:gd name="connsiteY15-14344" fmla="*/ 815772 h 6858000"/>
              <a:gd name="connsiteX16-14345" fmla="*/ 5221088 w 6128435"/>
              <a:gd name="connsiteY16-14346" fmla="*/ 860193 h 6858000"/>
              <a:gd name="connsiteX17-14347" fmla="*/ 5227653 w 6128435"/>
              <a:gd name="connsiteY17-14348" fmla="*/ 886709 h 6858000"/>
              <a:gd name="connsiteX18-14349" fmla="*/ 5230806 w 6128435"/>
              <a:gd name="connsiteY18-14350" fmla="*/ 961354 h 6858000"/>
              <a:gd name="connsiteX19-14351" fmla="*/ 5201018 w 6128435"/>
              <a:gd name="connsiteY19-14352" fmla="*/ 1095027 h 6858000"/>
              <a:gd name="connsiteX20-14353" fmla="*/ 5202153 w 6128435"/>
              <a:gd name="connsiteY20-14354" fmla="*/ 1133224 h 6858000"/>
              <a:gd name="connsiteX21-14355" fmla="*/ 5207370 w 6128435"/>
              <a:gd name="connsiteY21-14356" fmla="*/ 1138097 h 6858000"/>
              <a:gd name="connsiteX22-14357" fmla="*/ 5189234 w 6128435"/>
              <a:gd name="connsiteY22-14358" fmla="*/ 1193495 h 6858000"/>
              <a:gd name="connsiteX23-14359" fmla="*/ 5202769 w 6128435"/>
              <a:gd name="connsiteY23-14360" fmla="*/ 1269450 h 6858000"/>
              <a:gd name="connsiteX24-14361" fmla="*/ 5225968 w 6128435"/>
              <a:gd name="connsiteY24-14362" fmla="*/ 1357994 h 6858000"/>
              <a:gd name="connsiteX25-14363" fmla="*/ 5233819 w 6128435"/>
              <a:gd name="connsiteY25-14364" fmla="*/ 1380922 h 6858000"/>
              <a:gd name="connsiteX26-14365" fmla="*/ 5237226 w 6128435"/>
              <a:gd name="connsiteY26-14366" fmla="*/ 1441327 h 6858000"/>
              <a:gd name="connsiteX27-14367" fmla="*/ 5244434 w 6128435"/>
              <a:gd name="connsiteY27-14368" fmla="*/ 1580810 h 6858000"/>
              <a:gd name="connsiteX28-14369" fmla="*/ 5251453 w 6128435"/>
              <a:gd name="connsiteY28-14370" fmla="*/ 1583934 h 6858000"/>
              <a:gd name="connsiteX29-14371" fmla="*/ 5253136 w 6128435"/>
              <a:gd name="connsiteY29-14372" fmla="*/ 1595457 h 6858000"/>
              <a:gd name="connsiteX30-14373" fmla="*/ 5254863 w 6128435"/>
              <a:gd name="connsiteY30-14374" fmla="*/ 1598311 h 6858000"/>
              <a:gd name="connsiteX31-14375" fmla="*/ 5263491 w 6128435"/>
              <a:gd name="connsiteY31-14376" fmla="*/ 1642938 h 6858000"/>
              <a:gd name="connsiteX32-14377" fmla="*/ 5261314 w 6128435"/>
              <a:gd name="connsiteY32-14378" fmla="*/ 1689177 h 6858000"/>
              <a:gd name="connsiteX33-14379" fmla="*/ 5259788 w 6128435"/>
              <a:gd name="connsiteY33-14380" fmla="*/ 1768516 h 6858000"/>
              <a:gd name="connsiteX34-14381" fmla="*/ 5255696 w 6128435"/>
              <a:gd name="connsiteY34-14382" fmla="*/ 1953770 h 6858000"/>
              <a:gd name="connsiteX35-14383" fmla="*/ 5252592 w 6128435"/>
              <a:gd name="connsiteY35-14384" fmla="*/ 2092210 h 6858000"/>
              <a:gd name="connsiteX36-14385" fmla="*/ 5264303 w 6128435"/>
              <a:gd name="connsiteY36-14386" fmla="*/ 2225157 h 6858000"/>
              <a:gd name="connsiteX37-14387" fmla="*/ 5254949 w 6128435"/>
              <a:gd name="connsiteY37-14388" fmla="*/ 2236160 h 6858000"/>
              <a:gd name="connsiteX38-14389" fmla="*/ 5250104 w 6128435"/>
              <a:gd name="connsiteY38-14390" fmla="*/ 2249166 h 6858000"/>
              <a:gd name="connsiteX39-14391" fmla="*/ 5251214 w 6128435"/>
              <a:gd name="connsiteY39-14392" fmla="*/ 2250944 h 6858000"/>
              <a:gd name="connsiteX40-14393" fmla="*/ 5250644 w 6128435"/>
              <a:gd name="connsiteY40-14394" fmla="*/ 2266619 h 6858000"/>
              <a:gd name="connsiteX41-14395" fmla="*/ 5247111 w 6128435"/>
              <a:gd name="connsiteY41-14396" fmla="*/ 2269679 h 6858000"/>
              <a:gd name="connsiteX42-14397" fmla="*/ 5279312 w 6128435"/>
              <a:gd name="connsiteY42-14398" fmla="*/ 2302757 h 6858000"/>
              <a:gd name="connsiteX43-14399" fmla="*/ 5293877 w 6128435"/>
              <a:gd name="connsiteY43-14400" fmla="*/ 2368649 h 6858000"/>
              <a:gd name="connsiteX44-14401" fmla="*/ 5311338 w 6128435"/>
              <a:gd name="connsiteY44-14402" fmla="*/ 2404034 h 6858000"/>
              <a:gd name="connsiteX45-14403" fmla="*/ 5338366 w 6128435"/>
              <a:gd name="connsiteY45-14404" fmla="*/ 2465052 h 6858000"/>
              <a:gd name="connsiteX46-14405" fmla="*/ 5371263 w 6128435"/>
              <a:gd name="connsiteY46-14406" fmla="*/ 2586413 h 6858000"/>
              <a:gd name="connsiteX47-14407" fmla="*/ 5407503 w 6128435"/>
              <a:gd name="connsiteY47-14408" fmla="*/ 2786290 h 6858000"/>
              <a:gd name="connsiteX48-14409" fmla="*/ 5407356 w 6128435"/>
              <a:gd name="connsiteY48-14410" fmla="*/ 2787545 h 6858000"/>
              <a:gd name="connsiteX49-14411" fmla="*/ 5411130 w 6128435"/>
              <a:gd name="connsiteY49-14412" fmla="*/ 2788640 h 6858000"/>
              <a:gd name="connsiteX50-14413" fmla="*/ 5416439 w 6128435"/>
              <a:gd name="connsiteY50-14414" fmla="*/ 2805666 h 6858000"/>
              <a:gd name="connsiteX51-14415" fmla="*/ 5416589 w 6128435"/>
              <a:gd name="connsiteY51-14416" fmla="*/ 2810822 h 6858000"/>
              <a:gd name="connsiteX52-14417" fmla="*/ 5418542 w 6128435"/>
              <a:gd name="connsiteY52-14418" fmla="*/ 2817745 h 6858000"/>
              <a:gd name="connsiteX53-14419" fmla="*/ 5418847 w 6128435"/>
              <a:gd name="connsiteY53-14420" fmla="*/ 2817825 h 6858000"/>
              <a:gd name="connsiteX54-14421" fmla="*/ 5457023 w 6128435"/>
              <a:gd name="connsiteY54-14422" fmla="*/ 2858292 h 6858000"/>
              <a:gd name="connsiteX55-14423" fmla="*/ 5479298 w 6128435"/>
              <a:gd name="connsiteY55-14424" fmla="*/ 2947791 h 6858000"/>
              <a:gd name="connsiteX56-14425" fmla="*/ 5481770 w 6128435"/>
              <a:gd name="connsiteY56-14426" fmla="*/ 2951352 h 6858000"/>
              <a:gd name="connsiteX57-14427" fmla="*/ 5482045 w 6128435"/>
              <a:gd name="connsiteY57-14428" fmla="*/ 2984371 h 6858000"/>
              <a:gd name="connsiteX58-14429" fmla="*/ 5482415 w 6128435"/>
              <a:gd name="connsiteY58-14430" fmla="*/ 3004079 h 6858000"/>
              <a:gd name="connsiteX59-14431" fmla="*/ 5483865 w 6128435"/>
              <a:gd name="connsiteY59-14432" fmla="*/ 3005467 h 6858000"/>
              <a:gd name="connsiteX60-14433" fmla="*/ 5482236 w 6128435"/>
              <a:gd name="connsiteY60-14434" fmla="*/ 3019791 h 6858000"/>
              <a:gd name="connsiteX61-14435" fmla="*/ 5481505 w 6128435"/>
              <a:gd name="connsiteY61-14436" fmla="*/ 3095286 h 6858000"/>
              <a:gd name="connsiteX62-14437" fmla="*/ 5477595 w 6128435"/>
              <a:gd name="connsiteY62-14438" fmla="*/ 3250534 h 6858000"/>
              <a:gd name="connsiteX63-14439" fmla="*/ 5532836 w 6128435"/>
              <a:gd name="connsiteY63-14440" fmla="*/ 3353840 h 6858000"/>
              <a:gd name="connsiteX64-14441" fmla="*/ 5561229 w 6128435"/>
              <a:gd name="connsiteY64-14442" fmla="*/ 3395784 h 6858000"/>
              <a:gd name="connsiteX65-14443" fmla="*/ 5589758 w 6128435"/>
              <a:gd name="connsiteY65-14444" fmla="*/ 3506453 h 6858000"/>
              <a:gd name="connsiteX66-14445" fmla="*/ 5596144 w 6128435"/>
              <a:gd name="connsiteY66-14446" fmla="*/ 3534624 h 6858000"/>
              <a:gd name="connsiteX67-14447" fmla="*/ 5597750 w 6128435"/>
              <a:gd name="connsiteY67-14448" fmla="*/ 3534129 h 6858000"/>
              <a:gd name="connsiteX68-14449" fmla="*/ 5599700 w 6128435"/>
              <a:gd name="connsiteY68-14450" fmla="*/ 3547221 h 6858000"/>
              <a:gd name="connsiteX69-14451" fmla="*/ 5615031 w 6128435"/>
              <a:gd name="connsiteY69-14452" fmla="*/ 3557482 h 6858000"/>
              <a:gd name="connsiteX70-14453" fmla="*/ 5618377 w 6128435"/>
              <a:gd name="connsiteY70-14454" fmla="*/ 3588431 h 6858000"/>
              <a:gd name="connsiteX71-14455" fmla="*/ 5612155 w 6128435"/>
              <a:gd name="connsiteY71-14456" fmla="*/ 3589869 h 6858000"/>
              <a:gd name="connsiteX72-14457" fmla="*/ 5620843 w 6128435"/>
              <a:gd name="connsiteY72-14458" fmla="*/ 3606745 h 6858000"/>
              <a:gd name="connsiteX73-14459" fmla="*/ 5655472 w 6128435"/>
              <a:gd name="connsiteY73-14460" fmla="*/ 3678877 h 6858000"/>
              <a:gd name="connsiteX74-14461" fmla="*/ 5680448 w 6128435"/>
              <a:gd name="connsiteY74-14462" fmla="*/ 3717760 h 6858000"/>
              <a:gd name="connsiteX75-14463" fmla="*/ 5683015 w 6128435"/>
              <a:gd name="connsiteY75-14464" fmla="*/ 3762025 h 6858000"/>
              <a:gd name="connsiteX76-14465" fmla="*/ 5696643 w 6128435"/>
              <a:gd name="connsiteY76-14466" fmla="*/ 3773888 h 6858000"/>
              <a:gd name="connsiteX77-14467" fmla="*/ 5699203 w 6128435"/>
              <a:gd name="connsiteY77-14468" fmla="*/ 3775823 h 6858000"/>
              <a:gd name="connsiteX78-14469" fmla="*/ 5704824 w 6128435"/>
              <a:gd name="connsiteY78-14470" fmla="*/ 3785966 h 6858000"/>
              <a:gd name="connsiteX79-14471" fmla="*/ 5712204 w 6128435"/>
              <a:gd name="connsiteY79-14472" fmla="*/ 3785830 h 6858000"/>
              <a:gd name="connsiteX80-14473" fmla="*/ 5724816 w 6128435"/>
              <a:gd name="connsiteY80-14474" fmla="*/ 3798949 h 6858000"/>
              <a:gd name="connsiteX81-14475" fmla="*/ 5733539 w 6128435"/>
              <a:gd name="connsiteY81-14476" fmla="*/ 3818457 h 6858000"/>
              <a:gd name="connsiteX82-14477" fmla="*/ 5768491 w 6128435"/>
              <a:gd name="connsiteY82-14478" fmla="*/ 3914399 h 6858000"/>
              <a:gd name="connsiteX83-14479" fmla="*/ 5793123 w 6128435"/>
              <a:gd name="connsiteY83-14480" fmla="*/ 3969952 h 6858000"/>
              <a:gd name="connsiteX84-14481" fmla="*/ 5808321 w 6128435"/>
              <a:gd name="connsiteY84-14482" fmla="*/ 3988153 h 6858000"/>
              <a:gd name="connsiteX85-14483" fmla="*/ 5825621 w 6128435"/>
              <a:gd name="connsiteY85-14484" fmla="*/ 4015525 h 6858000"/>
              <a:gd name="connsiteX86-14485" fmla="*/ 5860672 w 6128435"/>
              <a:gd name="connsiteY86-14486" fmla="*/ 4061579 h 6858000"/>
              <a:gd name="connsiteX87-14487" fmla="*/ 5872173 w 6128435"/>
              <a:gd name="connsiteY87-14488" fmla="*/ 4088497 h 6858000"/>
              <a:gd name="connsiteX88-14489" fmla="*/ 5883705 w 6128435"/>
              <a:gd name="connsiteY88-14490" fmla="*/ 4101899 h 6858000"/>
              <a:gd name="connsiteX89-14491" fmla="*/ 5885314 w 6128435"/>
              <a:gd name="connsiteY89-14492" fmla="*/ 4108387 h 6858000"/>
              <a:gd name="connsiteX90-14493" fmla="*/ 5894095 w 6128435"/>
              <a:gd name="connsiteY90-14494" fmla="*/ 4128857 h 6858000"/>
              <a:gd name="connsiteX91-14495" fmla="*/ 5898339 w 6128435"/>
              <a:gd name="connsiteY91-14496" fmla="*/ 4140800 h 6858000"/>
              <a:gd name="connsiteX92-14497" fmla="*/ 5899734 w 6128435"/>
              <a:gd name="connsiteY92-14498" fmla="*/ 4145632 h 6858000"/>
              <a:gd name="connsiteX93-14499" fmla="*/ 5903513 w 6128435"/>
              <a:gd name="connsiteY93-14500" fmla="*/ 4187661 h 6858000"/>
              <a:gd name="connsiteX94-14501" fmla="*/ 5917114 w 6128435"/>
              <a:gd name="connsiteY94-14502" fmla="*/ 4213096 h 6858000"/>
              <a:gd name="connsiteX95-14503" fmla="*/ 5921153 w 6128435"/>
              <a:gd name="connsiteY95-14504" fmla="*/ 4236222 h 6858000"/>
              <a:gd name="connsiteX96-14505" fmla="*/ 5924233 w 6128435"/>
              <a:gd name="connsiteY96-14506" fmla="*/ 4242060 h 6858000"/>
              <a:gd name="connsiteX97-14507" fmla="*/ 5928910 w 6128435"/>
              <a:gd name="connsiteY97-14508" fmla="*/ 4300973 h 6858000"/>
              <a:gd name="connsiteX98-14509" fmla="*/ 5939320 w 6128435"/>
              <a:gd name="connsiteY98-14510" fmla="*/ 4340435 h 6858000"/>
              <a:gd name="connsiteX99-14511" fmla="*/ 5946705 w 6128435"/>
              <a:gd name="connsiteY99-14512" fmla="*/ 4428051 h 6858000"/>
              <a:gd name="connsiteX100-14513" fmla="*/ 5949261 w 6128435"/>
              <a:gd name="connsiteY100-14514" fmla="*/ 4449185 h 6858000"/>
              <a:gd name="connsiteX101-14515" fmla="*/ 5957504 w 6128435"/>
              <a:gd name="connsiteY101-14516" fmla="*/ 4465911 h 6858000"/>
              <a:gd name="connsiteX102-14517" fmla="*/ 5964689 w 6128435"/>
              <a:gd name="connsiteY102-14518" fmla="*/ 4468532 h 6858000"/>
              <a:gd name="connsiteX103-14519" fmla="*/ 5967062 w 6128435"/>
              <a:gd name="connsiteY103-14520" fmla="*/ 4479923 h 6858000"/>
              <a:gd name="connsiteX104-14521" fmla="*/ 5968960 w 6128435"/>
              <a:gd name="connsiteY104-14522" fmla="*/ 4482655 h 6858000"/>
              <a:gd name="connsiteX105-14523" fmla="*/ 5978567 w 6128435"/>
              <a:gd name="connsiteY105-14524" fmla="*/ 4498605 h 6858000"/>
              <a:gd name="connsiteX106-14525" fmla="*/ 5980106 w 6128435"/>
              <a:gd name="connsiteY106-14526" fmla="*/ 4585087 h 6858000"/>
              <a:gd name="connsiteX107-14527" fmla="*/ 5998138 w 6128435"/>
              <a:gd name="connsiteY107-14528" fmla="*/ 4697518 h 6858000"/>
              <a:gd name="connsiteX108-14529" fmla="*/ 6013516 w 6128435"/>
              <a:gd name="connsiteY108-14530" fmla="*/ 4786619 h 6858000"/>
              <a:gd name="connsiteX109-14531" fmla="*/ 6025404 w 6128435"/>
              <a:gd name="connsiteY109-14532" fmla="*/ 4858148 h 6858000"/>
              <a:gd name="connsiteX110-14533" fmla="*/ 6007749 w 6128435"/>
              <a:gd name="connsiteY110-14534" fmla="*/ 4964715 h 6858000"/>
              <a:gd name="connsiteX111-14535" fmla="*/ 6005269 w 6128435"/>
              <a:gd name="connsiteY111-14536" fmla="*/ 5150567 h 6858000"/>
              <a:gd name="connsiteX112-14537" fmla="*/ 6001127 w 6128435"/>
              <a:gd name="connsiteY112-14538" fmla="*/ 5164609 h 6858000"/>
              <a:gd name="connsiteX113-14539" fmla="*/ 5996647 w 6128435"/>
              <a:gd name="connsiteY113-14540" fmla="*/ 5185640 h 6858000"/>
              <a:gd name="connsiteX114-14541" fmla="*/ 5998514 w 6128435"/>
              <a:gd name="connsiteY114-14542" fmla="*/ 5189673 h 6858000"/>
              <a:gd name="connsiteX115-14543" fmla="*/ 5995970 w 6128435"/>
              <a:gd name="connsiteY115-14544" fmla="*/ 5221547 h 6858000"/>
              <a:gd name="connsiteX116-14545" fmla="*/ 5997218 w 6128435"/>
              <a:gd name="connsiteY116-14546" fmla="*/ 5222031 h 6858000"/>
              <a:gd name="connsiteX117-14547" fmla="*/ 6002116 w 6128435"/>
              <a:gd name="connsiteY117-14548" fmla="*/ 5231223 h 6858000"/>
              <a:gd name="connsiteX118-14549" fmla="*/ 6008541 w 6128435"/>
              <a:gd name="connsiteY118-14550" fmla="*/ 5248680 h 6858000"/>
              <a:gd name="connsiteX119-14551" fmla="*/ 6039260 w 6128435"/>
              <a:gd name="connsiteY119-14552" fmla="*/ 5289518 h 6858000"/>
              <a:gd name="connsiteX120-14553" fmla="*/ 6036748 w 6128435"/>
              <a:gd name="connsiteY120-14554" fmla="*/ 5322752 h 6858000"/>
              <a:gd name="connsiteX121-14555" fmla="*/ 6036943 w 6128435"/>
              <a:gd name="connsiteY121-14556" fmla="*/ 5329480 h 6858000"/>
              <a:gd name="connsiteX122-14557" fmla="*/ 6037236 w 6128435"/>
              <a:gd name="connsiteY122-14558" fmla="*/ 5329634 h 6858000"/>
              <a:gd name="connsiteX123-14559" fmla="*/ 6038019 w 6128435"/>
              <a:gd name="connsiteY123-14560" fmla="*/ 5336764 h 6858000"/>
              <a:gd name="connsiteX124-14561" fmla="*/ 6037298 w 6128435"/>
              <a:gd name="connsiteY124-14562" fmla="*/ 5341753 h 6858000"/>
              <a:gd name="connsiteX125-14563" fmla="*/ 6037677 w 6128435"/>
              <a:gd name="connsiteY125-14564" fmla="*/ 5354807 h 6858000"/>
              <a:gd name="connsiteX126-14565" fmla="*/ 6039728 w 6128435"/>
              <a:gd name="connsiteY126-14566" fmla="*/ 5359416 h 6858000"/>
              <a:gd name="connsiteX127-14567" fmla="*/ 6043311 w 6128435"/>
              <a:gd name="connsiteY127-14568" fmla="*/ 5361407 h 6858000"/>
              <a:gd name="connsiteX128-14569" fmla="*/ 6042954 w 6128435"/>
              <a:gd name="connsiteY128-14570" fmla="*/ 5362576 h 6858000"/>
              <a:gd name="connsiteX129-14571" fmla="*/ 6053435 w 6128435"/>
              <a:gd name="connsiteY129-14572" fmla="*/ 5387547 h 6858000"/>
              <a:gd name="connsiteX130-14573" fmla="*/ 6065933 w 6128435"/>
              <a:gd name="connsiteY130-14574" fmla="*/ 5443002 h 6858000"/>
              <a:gd name="connsiteX131-14575" fmla="*/ 6068640 w 6128435"/>
              <a:gd name="connsiteY131-14576" fmla="*/ 5474503 h 6858000"/>
              <a:gd name="connsiteX132-14577" fmla="*/ 6080922 w 6128435"/>
              <a:gd name="connsiteY132-14578" fmla="*/ 5561070 h 6858000"/>
              <a:gd name="connsiteX133-14579" fmla="*/ 6096949 w 6128435"/>
              <a:gd name="connsiteY133-14580" fmla="*/ 5648179 h 6858000"/>
              <a:gd name="connsiteX134-14581" fmla="*/ 6125703 w 6128435"/>
              <a:gd name="connsiteY134-14582" fmla="*/ 5692894 h 6858000"/>
              <a:gd name="connsiteX135-14583" fmla="*/ 6126670 w 6128435"/>
              <a:gd name="connsiteY135-14584" fmla="*/ 5697882 h 6858000"/>
              <a:gd name="connsiteX136-14585" fmla="*/ 6124061 w 6128435"/>
              <a:gd name="connsiteY136-14586" fmla="*/ 5710294 h 6858000"/>
              <a:gd name="connsiteX137-14587" fmla="*/ 6122213 w 6128435"/>
              <a:gd name="connsiteY137-14588" fmla="*/ 5714762 h 6858000"/>
              <a:gd name="connsiteX138-14589" fmla="*/ 6121353 w 6128435"/>
              <a:gd name="connsiteY138-14590" fmla="*/ 5721725 h 6858000"/>
              <a:gd name="connsiteX139-14591" fmla="*/ 6121607 w 6128435"/>
              <a:gd name="connsiteY139-14592" fmla="*/ 5721959 h 6858000"/>
              <a:gd name="connsiteX140-14593" fmla="*/ 6120262 w 6128435"/>
              <a:gd name="connsiteY140-14594" fmla="*/ 5728358 h 6858000"/>
              <a:gd name="connsiteX141-14595" fmla="*/ 6110194 w 6128435"/>
              <a:gd name="connsiteY141-14596" fmla="*/ 5758853 h 6858000"/>
              <a:gd name="connsiteX142-14597" fmla="*/ 6127519 w 6128435"/>
              <a:gd name="connsiteY142-14598" fmla="*/ 5865775 h 6858000"/>
              <a:gd name="connsiteX143-14599" fmla="*/ 6128435 w 6128435"/>
              <a:gd name="connsiteY143-14600" fmla="*/ 5870164 h 6858000"/>
              <a:gd name="connsiteX144-14601" fmla="*/ 6119217 w 6128435"/>
              <a:gd name="connsiteY144-14602" fmla="*/ 5888542 h 6858000"/>
              <a:gd name="connsiteX145-14603" fmla="*/ 6115966 w 6128435"/>
              <a:gd name="connsiteY145-14604" fmla="*/ 5898387 h 6858000"/>
              <a:gd name="connsiteX146-14605" fmla="*/ 6111924 w 6128435"/>
              <a:gd name="connsiteY146-14606" fmla="*/ 5900444 h 6858000"/>
              <a:gd name="connsiteX147-14607" fmla="*/ 6108716 w 6128435"/>
              <a:gd name="connsiteY147-14608" fmla="*/ 5915345 h 6858000"/>
              <a:gd name="connsiteX148-14609" fmla="*/ 6109524 w 6128435"/>
              <a:gd name="connsiteY148-14610" fmla="*/ 5917328 h 6858000"/>
              <a:gd name="connsiteX149-14611" fmla="*/ 6102493 w 6128435"/>
              <a:gd name="connsiteY149-14612" fmla="*/ 5928602 h 6858000"/>
              <a:gd name="connsiteX150-14613" fmla="*/ 6056863 w 6128435"/>
              <a:gd name="connsiteY150-14614" fmla="*/ 6000643 h 6858000"/>
              <a:gd name="connsiteX151-14615" fmla="*/ 6045436 w 6128435"/>
              <a:gd name="connsiteY151-14616" fmla="*/ 6124480 h 6858000"/>
              <a:gd name="connsiteX152-14617" fmla="*/ 6030489 w 6128435"/>
              <a:gd name="connsiteY152-14618" fmla="*/ 6317666 h 6858000"/>
              <a:gd name="connsiteX153-14619" fmla="*/ 6007492 w 6128435"/>
              <a:gd name="connsiteY153-14620" fmla="*/ 6440818 h 6858000"/>
              <a:gd name="connsiteX154-14621" fmla="*/ 6009467 w 6128435"/>
              <a:gd name="connsiteY154-14622" fmla="*/ 6487076 h 6858000"/>
              <a:gd name="connsiteX155-14623" fmla="*/ 5995064 w 6128435"/>
              <a:gd name="connsiteY155-14624" fmla="*/ 6540791 h 6858000"/>
              <a:gd name="connsiteX156-14625" fmla="*/ 5996309 w 6128435"/>
              <a:gd name="connsiteY156-14626" fmla="*/ 6543961 h 6858000"/>
              <a:gd name="connsiteX157-14627" fmla="*/ 5996048 w 6128435"/>
              <a:gd name="connsiteY157-14628" fmla="*/ 6555444 h 6858000"/>
              <a:gd name="connsiteX158-14629" fmla="*/ 6002524 w 6128435"/>
              <a:gd name="connsiteY158-14630" fmla="*/ 6560188 h 6858000"/>
              <a:gd name="connsiteX159-14631" fmla="*/ 6006823 w 6128435"/>
              <a:gd name="connsiteY159-14632" fmla="*/ 6578546 h 6858000"/>
              <a:gd name="connsiteX160-14633" fmla="*/ 6004510 w 6128435"/>
              <a:gd name="connsiteY160-14634" fmla="*/ 6599256 h 6858000"/>
              <a:gd name="connsiteX161-14635" fmla="*/ 5986207 w 6128435"/>
              <a:gd name="connsiteY161-14636" fmla="*/ 6695855 h 6858000"/>
              <a:gd name="connsiteX162-14637" fmla="*/ 5979428 w 6128435"/>
              <a:gd name="connsiteY162-14638" fmla="*/ 6754678 h 6858000"/>
              <a:gd name="connsiteX163-14639" fmla="*/ 5983398 w 6128435"/>
              <a:gd name="connsiteY163-14640" fmla="*/ 6778641 h 6858000"/>
              <a:gd name="connsiteX164-14641" fmla="*/ 5984543 w 6128435"/>
              <a:gd name="connsiteY164-14642" fmla="*/ 6811016 h 6858000"/>
              <a:gd name="connsiteX165-14643" fmla="*/ 5981802 w 6128435"/>
              <a:gd name="connsiteY165-14644" fmla="*/ 6838578 h 6858000"/>
              <a:gd name="connsiteX166-14645" fmla="*/ 5979671 w 6128435"/>
              <a:gd name="connsiteY166-14646" fmla="*/ 6858000 h 6858000"/>
              <a:gd name="connsiteX167-14647" fmla="*/ 0 w 6128435"/>
              <a:gd name="connsiteY167-14648" fmla="*/ 6858000 h 6858000"/>
              <a:gd name="connsiteX168-14649" fmla="*/ 0 w 6128435"/>
              <a:gd name="connsiteY168-14650" fmla="*/ 0 h 6858000"/>
              <a:gd name="connsiteX0-14651" fmla="*/ 0 w 6128435"/>
              <a:gd name="connsiteY0-14652" fmla="*/ 0 h 6858000"/>
              <a:gd name="connsiteX1-14653" fmla="*/ 4965888 w 6128435"/>
              <a:gd name="connsiteY1-14654" fmla="*/ 0 h 6858000"/>
              <a:gd name="connsiteX2-14655" fmla="*/ 4967767 w 6128435"/>
              <a:gd name="connsiteY2-14656" fmla="*/ 7930 h 6858000"/>
              <a:gd name="connsiteX3-14657" fmla="*/ 4979444 w 6128435"/>
              <a:gd name="connsiteY3-14658" fmla="*/ 43921 h 6858000"/>
              <a:gd name="connsiteX4-14659" fmla="*/ 5021173 w 6128435"/>
              <a:gd name="connsiteY4-14660" fmla="*/ 123738 h 6858000"/>
              <a:gd name="connsiteX5-14661" fmla="*/ 5075458 w 6128435"/>
              <a:gd name="connsiteY5-14662" fmla="*/ 264355 h 6858000"/>
              <a:gd name="connsiteX6-14663" fmla="*/ 5081175 w 6128435"/>
              <a:gd name="connsiteY6-14664" fmla="*/ 277448 h 6858000"/>
              <a:gd name="connsiteX7-14665" fmla="*/ 5097011 w 6128435"/>
              <a:gd name="connsiteY7-14666" fmla="*/ 355616 h 6858000"/>
              <a:gd name="connsiteX8-14667" fmla="*/ 5130982 w 6128435"/>
              <a:gd name="connsiteY8-14668" fmla="*/ 412030 h 6858000"/>
              <a:gd name="connsiteX9-14669" fmla="*/ 5153000 w 6128435"/>
              <a:gd name="connsiteY9-14670" fmla="*/ 507134 h 6858000"/>
              <a:gd name="connsiteX10-14671" fmla="*/ 5171282 w 6128435"/>
              <a:gd name="connsiteY10-14672" fmla="*/ 602071 h 6858000"/>
              <a:gd name="connsiteX11-14673" fmla="*/ 5176196 w 6128435"/>
              <a:gd name="connsiteY11-14674" fmla="*/ 636822 h 6858000"/>
              <a:gd name="connsiteX12-14675" fmla="*/ 5201957 w 6128435"/>
              <a:gd name="connsiteY12-14676" fmla="*/ 736835 h 6858000"/>
              <a:gd name="connsiteX13-14677" fmla="*/ 5189051 w 6128435"/>
              <a:gd name="connsiteY13-14678" fmla="*/ 782518 h 6858000"/>
              <a:gd name="connsiteX14-14679" fmla="*/ 5210428 w 6128435"/>
              <a:gd name="connsiteY14-14680" fmla="*/ 815772 h 6858000"/>
              <a:gd name="connsiteX15-14681" fmla="*/ 5221088 w 6128435"/>
              <a:gd name="connsiteY15-14682" fmla="*/ 860193 h 6858000"/>
              <a:gd name="connsiteX16-14683" fmla="*/ 5227653 w 6128435"/>
              <a:gd name="connsiteY16-14684" fmla="*/ 886709 h 6858000"/>
              <a:gd name="connsiteX17-14685" fmla="*/ 5230806 w 6128435"/>
              <a:gd name="connsiteY17-14686" fmla="*/ 961354 h 6858000"/>
              <a:gd name="connsiteX18-14687" fmla="*/ 5201018 w 6128435"/>
              <a:gd name="connsiteY18-14688" fmla="*/ 1095027 h 6858000"/>
              <a:gd name="connsiteX19-14689" fmla="*/ 5202153 w 6128435"/>
              <a:gd name="connsiteY19-14690" fmla="*/ 1133224 h 6858000"/>
              <a:gd name="connsiteX20-14691" fmla="*/ 5207370 w 6128435"/>
              <a:gd name="connsiteY20-14692" fmla="*/ 1138097 h 6858000"/>
              <a:gd name="connsiteX21-14693" fmla="*/ 5189234 w 6128435"/>
              <a:gd name="connsiteY21-14694" fmla="*/ 1193495 h 6858000"/>
              <a:gd name="connsiteX22-14695" fmla="*/ 5202769 w 6128435"/>
              <a:gd name="connsiteY22-14696" fmla="*/ 1269450 h 6858000"/>
              <a:gd name="connsiteX23-14697" fmla="*/ 5225968 w 6128435"/>
              <a:gd name="connsiteY23-14698" fmla="*/ 1357994 h 6858000"/>
              <a:gd name="connsiteX24-14699" fmla="*/ 5233819 w 6128435"/>
              <a:gd name="connsiteY24-14700" fmla="*/ 1380922 h 6858000"/>
              <a:gd name="connsiteX25-14701" fmla="*/ 5237226 w 6128435"/>
              <a:gd name="connsiteY25-14702" fmla="*/ 1441327 h 6858000"/>
              <a:gd name="connsiteX26-14703" fmla="*/ 5244434 w 6128435"/>
              <a:gd name="connsiteY26-14704" fmla="*/ 1580810 h 6858000"/>
              <a:gd name="connsiteX27-14705" fmla="*/ 5251453 w 6128435"/>
              <a:gd name="connsiteY27-14706" fmla="*/ 1583934 h 6858000"/>
              <a:gd name="connsiteX28-14707" fmla="*/ 5253136 w 6128435"/>
              <a:gd name="connsiteY28-14708" fmla="*/ 1595457 h 6858000"/>
              <a:gd name="connsiteX29-14709" fmla="*/ 5254863 w 6128435"/>
              <a:gd name="connsiteY29-14710" fmla="*/ 1598311 h 6858000"/>
              <a:gd name="connsiteX30-14711" fmla="*/ 5263491 w 6128435"/>
              <a:gd name="connsiteY30-14712" fmla="*/ 1642938 h 6858000"/>
              <a:gd name="connsiteX31-14713" fmla="*/ 5261314 w 6128435"/>
              <a:gd name="connsiteY31-14714" fmla="*/ 1689177 h 6858000"/>
              <a:gd name="connsiteX32-14715" fmla="*/ 5259788 w 6128435"/>
              <a:gd name="connsiteY32-14716" fmla="*/ 1768516 h 6858000"/>
              <a:gd name="connsiteX33-14717" fmla="*/ 5255696 w 6128435"/>
              <a:gd name="connsiteY33-14718" fmla="*/ 1953770 h 6858000"/>
              <a:gd name="connsiteX34-14719" fmla="*/ 5252592 w 6128435"/>
              <a:gd name="connsiteY34-14720" fmla="*/ 2092210 h 6858000"/>
              <a:gd name="connsiteX35-14721" fmla="*/ 5264303 w 6128435"/>
              <a:gd name="connsiteY35-14722" fmla="*/ 2225157 h 6858000"/>
              <a:gd name="connsiteX36-14723" fmla="*/ 5254949 w 6128435"/>
              <a:gd name="connsiteY36-14724" fmla="*/ 2236160 h 6858000"/>
              <a:gd name="connsiteX37-14725" fmla="*/ 5250104 w 6128435"/>
              <a:gd name="connsiteY37-14726" fmla="*/ 2249166 h 6858000"/>
              <a:gd name="connsiteX38-14727" fmla="*/ 5251214 w 6128435"/>
              <a:gd name="connsiteY38-14728" fmla="*/ 2250944 h 6858000"/>
              <a:gd name="connsiteX39-14729" fmla="*/ 5250644 w 6128435"/>
              <a:gd name="connsiteY39-14730" fmla="*/ 2266619 h 6858000"/>
              <a:gd name="connsiteX40-14731" fmla="*/ 5247111 w 6128435"/>
              <a:gd name="connsiteY40-14732" fmla="*/ 2269679 h 6858000"/>
              <a:gd name="connsiteX41-14733" fmla="*/ 5279312 w 6128435"/>
              <a:gd name="connsiteY41-14734" fmla="*/ 2302757 h 6858000"/>
              <a:gd name="connsiteX42-14735" fmla="*/ 5293877 w 6128435"/>
              <a:gd name="connsiteY42-14736" fmla="*/ 2368649 h 6858000"/>
              <a:gd name="connsiteX43-14737" fmla="*/ 5311338 w 6128435"/>
              <a:gd name="connsiteY43-14738" fmla="*/ 2404034 h 6858000"/>
              <a:gd name="connsiteX44-14739" fmla="*/ 5338366 w 6128435"/>
              <a:gd name="connsiteY44-14740" fmla="*/ 2465052 h 6858000"/>
              <a:gd name="connsiteX45-14741" fmla="*/ 5371263 w 6128435"/>
              <a:gd name="connsiteY45-14742" fmla="*/ 2586413 h 6858000"/>
              <a:gd name="connsiteX46-14743" fmla="*/ 5407503 w 6128435"/>
              <a:gd name="connsiteY46-14744" fmla="*/ 2786290 h 6858000"/>
              <a:gd name="connsiteX47-14745" fmla="*/ 5407356 w 6128435"/>
              <a:gd name="connsiteY47-14746" fmla="*/ 2787545 h 6858000"/>
              <a:gd name="connsiteX48-14747" fmla="*/ 5411130 w 6128435"/>
              <a:gd name="connsiteY48-14748" fmla="*/ 2788640 h 6858000"/>
              <a:gd name="connsiteX49-14749" fmla="*/ 5416439 w 6128435"/>
              <a:gd name="connsiteY49-14750" fmla="*/ 2805666 h 6858000"/>
              <a:gd name="connsiteX50-14751" fmla="*/ 5416589 w 6128435"/>
              <a:gd name="connsiteY50-14752" fmla="*/ 2810822 h 6858000"/>
              <a:gd name="connsiteX51-14753" fmla="*/ 5418542 w 6128435"/>
              <a:gd name="connsiteY51-14754" fmla="*/ 2817745 h 6858000"/>
              <a:gd name="connsiteX52-14755" fmla="*/ 5418847 w 6128435"/>
              <a:gd name="connsiteY52-14756" fmla="*/ 2817825 h 6858000"/>
              <a:gd name="connsiteX53-14757" fmla="*/ 5457023 w 6128435"/>
              <a:gd name="connsiteY53-14758" fmla="*/ 2858292 h 6858000"/>
              <a:gd name="connsiteX54-14759" fmla="*/ 5479298 w 6128435"/>
              <a:gd name="connsiteY54-14760" fmla="*/ 2947791 h 6858000"/>
              <a:gd name="connsiteX55-14761" fmla="*/ 5481770 w 6128435"/>
              <a:gd name="connsiteY55-14762" fmla="*/ 2951352 h 6858000"/>
              <a:gd name="connsiteX56-14763" fmla="*/ 5482045 w 6128435"/>
              <a:gd name="connsiteY56-14764" fmla="*/ 2984371 h 6858000"/>
              <a:gd name="connsiteX57-14765" fmla="*/ 5482415 w 6128435"/>
              <a:gd name="connsiteY57-14766" fmla="*/ 3004079 h 6858000"/>
              <a:gd name="connsiteX58-14767" fmla="*/ 5483865 w 6128435"/>
              <a:gd name="connsiteY58-14768" fmla="*/ 3005467 h 6858000"/>
              <a:gd name="connsiteX59-14769" fmla="*/ 5482236 w 6128435"/>
              <a:gd name="connsiteY59-14770" fmla="*/ 3019791 h 6858000"/>
              <a:gd name="connsiteX60-14771" fmla="*/ 5481505 w 6128435"/>
              <a:gd name="connsiteY60-14772" fmla="*/ 3095286 h 6858000"/>
              <a:gd name="connsiteX61-14773" fmla="*/ 5477595 w 6128435"/>
              <a:gd name="connsiteY61-14774" fmla="*/ 3250534 h 6858000"/>
              <a:gd name="connsiteX62-14775" fmla="*/ 5532836 w 6128435"/>
              <a:gd name="connsiteY62-14776" fmla="*/ 3353840 h 6858000"/>
              <a:gd name="connsiteX63-14777" fmla="*/ 5561229 w 6128435"/>
              <a:gd name="connsiteY63-14778" fmla="*/ 3395784 h 6858000"/>
              <a:gd name="connsiteX64-14779" fmla="*/ 5589758 w 6128435"/>
              <a:gd name="connsiteY64-14780" fmla="*/ 3506453 h 6858000"/>
              <a:gd name="connsiteX65-14781" fmla="*/ 5596144 w 6128435"/>
              <a:gd name="connsiteY65-14782" fmla="*/ 3534624 h 6858000"/>
              <a:gd name="connsiteX66-14783" fmla="*/ 5597750 w 6128435"/>
              <a:gd name="connsiteY66-14784" fmla="*/ 3534129 h 6858000"/>
              <a:gd name="connsiteX67-14785" fmla="*/ 5599700 w 6128435"/>
              <a:gd name="connsiteY67-14786" fmla="*/ 3547221 h 6858000"/>
              <a:gd name="connsiteX68-14787" fmla="*/ 5615031 w 6128435"/>
              <a:gd name="connsiteY68-14788" fmla="*/ 3557482 h 6858000"/>
              <a:gd name="connsiteX69-14789" fmla="*/ 5618377 w 6128435"/>
              <a:gd name="connsiteY69-14790" fmla="*/ 3588431 h 6858000"/>
              <a:gd name="connsiteX70-14791" fmla="*/ 5612155 w 6128435"/>
              <a:gd name="connsiteY70-14792" fmla="*/ 3589869 h 6858000"/>
              <a:gd name="connsiteX71-14793" fmla="*/ 5620843 w 6128435"/>
              <a:gd name="connsiteY71-14794" fmla="*/ 3606745 h 6858000"/>
              <a:gd name="connsiteX72-14795" fmla="*/ 5655472 w 6128435"/>
              <a:gd name="connsiteY72-14796" fmla="*/ 3678877 h 6858000"/>
              <a:gd name="connsiteX73-14797" fmla="*/ 5680448 w 6128435"/>
              <a:gd name="connsiteY73-14798" fmla="*/ 3717760 h 6858000"/>
              <a:gd name="connsiteX74-14799" fmla="*/ 5683015 w 6128435"/>
              <a:gd name="connsiteY74-14800" fmla="*/ 3762025 h 6858000"/>
              <a:gd name="connsiteX75-14801" fmla="*/ 5696643 w 6128435"/>
              <a:gd name="connsiteY75-14802" fmla="*/ 3773888 h 6858000"/>
              <a:gd name="connsiteX76-14803" fmla="*/ 5699203 w 6128435"/>
              <a:gd name="connsiteY76-14804" fmla="*/ 3775823 h 6858000"/>
              <a:gd name="connsiteX77-14805" fmla="*/ 5704824 w 6128435"/>
              <a:gd name="connsiteY77-14806" fmla="*/ 3785966 h 6858000"/>
              <a:gd name="connsiteX78-14807" fmla="*/ 5712204 w 6128435"/>
              <a:gd name="connsiteY78-14808" fmla="*/ 3785830 h 6858000"/>
              <a:gd name="connsiteX79-14809" fmla="*/ 5724816 w 6128435"/>
              <a:gd name="connsiteY79-14810" fmla="*/ 3798949 h 6858000"/>
              <a:gd name="connsiteX80-14811" fmla="*/ 5733539 w 6128435"/>
              <a:gd name="connsiteY80-14812" fmla="*/ 3818457 h 6858000"/>
              <a:gd name="connsiteX81-14813" fmla="*/ 5768491 w 6128435"/>
              <a:gd name="connsiteY81-14814" fmla="*/ 3914399 h 6858000"/>
              <a:gd name="connsiteX82-14815" fmla="*/ 5793123 w 6128435"/>
              <a:gd name="connsiteY82-14816" fmla="*/ 3969952 h 6858000"/>
              <a:gd name="connsiteX83-14817" fmla="*/ 5808321 w 6128435"/>
              <a:gd name="connsiteY83-14818" fmla="*/ 3988153 h 6858000"/>
              <a:gd name="connsiteX84-14819" fmla="*/ 5825621 w 6128435"/>
              <a:gd name="connsiteY84-14820" fmla="*/ 4015525 h 6858000"/>
              <a:gd name="connsiteX85-14821" fmla="*/ 5860672 w 6128435"/>
              <a:gd name="connsiteY85-14822" fmla="*/ 4061579 h 6858000"/>
              <a:gd name="connsiteX86-14823" fmla="*/ 5872173 w 6128435"/>
              <a:gd name="connsiteY86-14824" fmla="*/ 4088497 h 6858000"/>
              <a:gd name="connsiteX87-14825" fmla="*/ 5883705 w 6128435"/>
              <a:gd name="connsiteY87-14826" fmla="*/ 4101899 h 6858000"/>
              <a:gd name="connsiteX88-14827" fmla="*/ 5885314 w 6128435"/>
              <a:gd name="connsiteY88-14828" fmla="*/ 4108387 h 6858000"/>
              <a:gd name="connsiteX89-14829" fmla="*/ 5894095 w 6128435"/>
              <a:gd name="connsiteY89-14830" fmla="*/ 4128857 h 6858000"/>
              <a:gd name="connsiteX90-14831" fmla="*/ 5898339 w 6128435"/>
              <a:gd name="connsiteY90-14832" fmla="*/ 4140800 h 6858000"/>
              <a:gd name="connsiteX91-14833" fmla="*/ 5899734 w 6128435"/>
              <a:gd name="connsiteY91-14834" fmla="*/ 4145632 h 6858000"/>
              <a:gd name="connsiteX92-14835" fmla="*/ 5903513 w 6128435"/>
              <a:gd name="connsiteY92-14836" fmla="*/ 4187661 h 6858000"/>
              <a:gd name="connsiteX93-14837" fmla="*/ 5917114 w 6128435"/>
              <a:gd name="connsiteY93-14838" fmla="*/ 4213096 h 6858000"/>
              <a:gd name="connsiteX94-14839" fmla="*/ 5921153 w 6128435"/>
              <a:gd name="connsiteY94-14840" fmla="*/ 4236222 h 6858000"/>
              <a:gd name="connsiteX95-14841" fmla="*/ 5924233 w 6128435"/>
              <a:gd name="connsiteY95-14842" fmla="*/ 4242060 h 6858000"/>
              <a:gd name="connsiteX96-14843" fmla="*/ 5928910 w 6128435"/>
              <a:gd name="connsiteY96-14844" fmla="*/ 4300973 h 6858000"/>
              <a:gd name="connsiteX97-14845" fmla="*/ 5939320 w 6128435"/>
              <a:gd name="connsiteY97-14846" fmla="*/ 4340435 h 6858000"/>
              <a:gd name="connsiteX98-14847" fmla="*/ 5946705 w 6128435"/>
              <a:gd name="connsiteY98-14848" fmla="*/ 4428051 h 6858000"/>
              <a:gd name="connsiteX99-14849" fmla="*/ 5949261 w 6128435"/>
              <a:gd name="connsiteY99-14850" fmla="*/ 4449185 h 6858000"/>
              <a:gd name="connsiteX100-14851" fmla="*/ 5957504 w 6128435"/>
              <a:gd name="connsiteY100-14852" fmla="*/ 4465911 h 6858000"/>
              <a:gd name="connsiteX101-14853" fmla="*/ 5964689 w 6128435"/>
              <a:gd name="connsiteY101-14854" fmla="*/ 4468532 h 6858000"/>
              <a:gd name="connsiteX102-14855" fmla="*/ 5967062 w 6128435"/>
              <a:gd name="connsiteY102-14856" fmla="*/ 4479923 h 6858000"/>
              <a:gd name="connsiteX103-14857" fmla="*/ 5968960 w 6128435"/>
              <a:gd name="connsiteY103-14858" fmla="*/ 4482655 h 6858000"/>
              <a:gd name="connsiteX104-14859" fmla="*/ 5978567 w 6128435"/>
              <a:gd name="connsiteY104-14860" fmla="*/ 4498605 h 6858000"/>
              <a:gd name="connsiteX105-14861" fmla="*/ 5980106 w 6128435"/>
              <a:gd name="connsiteY105-14862" fmla="*/ 4585087 h 6858000"/>
              <a:gd name="connsiteX106-14863" fmla="*/ 5998138 w 6128435"/>
              <a:gd name="connsiteY106-14864" fmla="*/ 4697518 h 6858000"/>
              <a:gd name="connsiteX107-14865" fmla="*/ 6013516 w 6128435"/>
              <a:gd name="connsiteY107-14866" fmla="*/ 4786619 h 6858000"/>
              <a:gd name="connsiteX108-14867" fmla="*/ 6025404 w 6128435"/>
              <a:gd name="connsiteY108-14868" fmla="*/ 4858148 h 6858000"/>
              <a:gd name="connsiteX109-14869" fmla="*/ 6007749 w 6128435"/>
              <a:gd name="connsiteY109-14870" fmla="*/ 4964715 h 6858000"/>
              <a:gd name="connsiteX110-14871" fmla="*/ 6005269 w 6128435"/>
              <a:gd name="connsiteY110-14872" fmla="*/ 5150567 h 6858000"/>
              <a:gd name="connsiteX111-14873" fmla="*/ 6001127 w 6128435"/>
              <a:gd name="connsiteY111-14874" fmla="*/ 5164609 h 6858000"/>
              <a:gd name="connsiteX112-14875" fmla="*/ 5996647 w 6128435"/>
              <a:gd name="connsiteY112-14876" fmla="*/ 5185640 h 6858000"/>
              <a:gd name="connsiteX113-14877" fmla="*/ 5998514 w 6128435"/>
              <a:gd name="connsiteY113-14878" fmla="*/ 5189673 h 6858000"/>
              <a:gd name="connsiteX114-14879" fmla="*/ 5995970 w 6128435"/>
              <a:gd name="connsiteY114-14880" fmla="*/ 5221547 h 6858000"/>
              <a:gd name="connsiteX115-14881" fmla="*/ 5997218 w 6128435"/>
              <a:gd name="connsiteY115-14882" fmla="*/ 5222031 h 6858000"/>
              <a:gd name="connsiteX116-14883" fmla="*/ 6002116 w 6128435"/>
              <a:gd name="connsiteY116-14884" fmla="*/ 5231223 h 6858000"/>
              <a:gd name="connsiteX117-14885" fmla="*/ 6008541 w 6128435"/>
              <a:gd name="connsiteY117-14886" fmla="*/ 5248680 h 6858000"/>
              <a:gd name="connsiteX118-14887" fmla="*/ 6039260 w 6128435"/>
              <a:gd name="connsiteY118-14888" fmla="*/ 5289518 h 6858000"/>
              <a:gd name="connsiteX119-14889" fmla="*/ 6036748 w 6128435"/>
              <a:gd name="connsiteY119-14890" fmla="*/ 5322752 h 6858000"/>
              <a:gd name="connsiteX120-14891" fmla="*/ 6036943 w 6128435"/>
              <a:gd name="connsiteY120-14892" fmla="*/ 5329480 h 6858000"/>
              <a:gd name="connsiteX121-14893" fmla="*/ 6037236 w 6128435"/>
              <a:gd name="connsiteY121-14894" fmla="*/ 5329634 h 6858000"/>
              <a:gd name="connsiteX122-14895" fmla="*/ 6038019 w 6128435"/>
              <a:gd name="connsiteY122-14896" fmla="*/ 5336764 h 6858000"/>
              <a:gd name="connsiteX123-14897" fmla="*/ 6037298 w 6128435"/>
              <a:gd name="connsiteY123-14898" fmla="*/ 5341753 h 6858000"/>
              <a:gd name="connsiteX124-14899" fmla="*/ 6037677 w 6128435"/>
              <a:gd name="connsiteY124-14900" fmla="*/ 5354807 h 6858000"/>
              <a:gd name="connsiteX125-14901" fmla="*/ 6039728 w 6128435"/>
              <a:gd name="connsiteY125-14902" fmla="*/ 5359416 h 6858000"/>
              <a:gd name="connsiteX126-14903" fmla="*/ 6043311 w 6128435"/>
              <a:gd name="connsiteY126-14904" fmla="*/ 5361407 h 6858000"/>
              <a:gd name="connsiteX127-14905" fmla="*/ 6042954 w 6128435"/>
              <a:gd name="connsiteY127-14906" fmla="*/ 5362576 h 6858000"/>
              <a:gd name="connsiteX128-14907" fmla="*/ 6053435 w 6128435"/>
              <a:gd name="connsiteY128-14908" fmla="*/ 5387547 h 6858000"/>
              <a:gd name="connsiteX129-14909" fmla="*/ 6065933 w 6128435"/>
              <a:gd name="connsiteY129-14910" fmla="*/ 5443002 h 6858000"/>
              <a:gd name="connsiteX130-14911" fmla="*/ 6068640 w 6128435"/>
              <a:gd name="connsiteY130-14912" fmla="*/ 5474503 h 6858000"/>
              <a:gd name="connsiteX131-14913" fmla="*/ 6080922 w 6128435"/>
              <a:gd name="connsiteY131-14914" fmla="*/ 5561070 h 6858000"/>
              <a:gd name="connsiteX132-14915" fmla="*/ 6096949 w 6128435"/>
              <a:gd name="connsiteY132-14916" fmla="*/ 5648179 h 6858000"/>
              <a:gd name="connsiteX133-14917" fmla="*/ 6125703 w 6128435"/>
              <a:gd name="connsiteY133-14918" fmla="*/ 5692894 h 6858000"/>
              <a:gd name="connsiteX134-14919" fmla="*/ 6126670 w 6128435"/>
              <a:gd name="connsiteY134-14920" fmla="*/ 5697882 h 6858000"/>
              <a:gd name="connsiteX135-14921" fmla="*/ 6124061 w 6128435"/>
              <a:gd name="connsiteY135-14922" fmla="*/ 5710294 h 6858000"/>
              <a:gd name="connsiteX136-14923" fmla="*/ 6122213 w 6128435"/>
              <a:gd name="connsiteY136-14924" fmla="*/ 5714762 h 6858000"/>
              <a:gd name="connsiteX137-14925" fmla="*/ 6121353 w 6128435"/>
              <a:gd name="connsiteY137-14926" fmla="*/ 5721725 h 6858000"/>
              <a:gd name="connsiteX138-14927" fmla="*/ 6121607 w 6128435"/>
              <a:gd name="connsiteY138-14928" fmla="*/ 5721959 h 6858000"/>
              <a:gd name="connsiteX139-14929" fmla="*/ 6120262 w 6128435"/>
              <a:gd name="connsiteY139-14930" fmla="*/ 5728358 h 6858000"/>
              <a:gd name="connsiteX140-14931" fmla="*/ 6110194 w 6128435"/>
              <a:gd name="connsiteY140-14932" fmla="*/ 5758853 h 6858000"/>
              <a:gd name="connsiteX141-14933" fmla="*/ 6127519 w 6128435"/>
              <a:gd name="connsiteY141-14934" fmla="*/ 5865775 h 6858000"/>
              <a:gd name="connsiteX142-14935" fmla="*/ 6128435 w 6128435"/>
              <a:gd name="connsiteY142-14936" fmla="*/ 5870164 h 6858000"/>
              <a:gd name="connsiteX143-14937" fmla="*/ 6119217 w 6128435"/>
              <a:gd name="connsiteY143-14938" fmla="*/ 5888542 h 6858000"/>
              <a:gd name="connsiteX144-14939" fmla="*/ 6115966 w 6128435"/>
              <a:gd name="connsiteY144-14940" fmla="*/ 5898387 h 6858000"/>
              <a:gd name="connsiteX145-14941" fmla="*/ 6111924 w 6128435"/>
              <a:gd name="connsiteY145-14942" fmla="*/ 5900444 h 6858000"/>
              <a:gd name="connsiteX146-14943" fmla="*/ 6108716 w 6128435"/>
              <a:gd name="connsiteY146-14944" fmla="*/ 5915345 h 6858000"/>
              <a:gd name="connsiteX147-14945" fmla="*/ 6109524 w 6128435"/>
              <a:gd name="connsiteY147-14946" fmla="*/ 5917328 h 6858000"/>
              <a:gd name="connsiteX148-14947" fmla="*/ 6102493 w 6128435"/>
              <a:gd name="connsiteY148-14948" fmla="*/ 5928602 h 6858000"/>
              <a:gd name="connsiteX149-14949" fmla="*/ 6056863 w 6128435"/>
              <a:gd name="connsiteY149-14950" fmla="*/ 6000643 h 6858000"/>
              <a:gd name="connsiteX150-14951" fmla="*/ 6045436 w 6128435"/>
              <a:gd name="connsiteY150-14952" fmla="*/ 6124480 h 6858000"/>
              <a:gd name="connsiteX151-14953" fmla="*/ 6030489 w 6128435"/>
              <a:gd name="connsiteY151-14954" fmla="*/ 6317666 h 6858000"/>
              <a:gd name="connsiteX152-14955" fmla="*/ 6007492 w 6128435"/>
              <a:gd name="connsiteY152-14956" fmla="*/ 6440818 h 6858000"/>
              <a:gd name="connsiteX153-14957" fmla="*/ 6009467 w 6128435"/>
              <a:gd name="connsiteY153-14958" fmla="*/ 6487076 h 6858000"/>
              <a:gd name="connsiteX154-14959" fmla="*/ 5995064 w 6128435"/>
              <a:gd name="connsiteY154-14960" fmla="*/ 6540791 h 6858000"/>
              <a:gd name="connsiteX155-14961" fmla="*/ 5996309 w 6128435"/>
              <a:gd name="connsiteY155-14962" fmla="*/ 6543961 h 6858000"/>
              <a:gd name="connsiteX156-14963" fmla="*/ 5996048 w 6128435"/>
              <a:gd name="connsiteY156-14964" fmla="*/ 6555444 h 6858000"/>
              <a:gd name="connsiteX157-14965" fmla="*/ 6002524 w 6128435"/>
              <a:gd name="connsiteY157-14966" fmla="*/ 6560188 h 6858000"/>
              <a:gd name="connsiteX158-14967" fmla="*/ 6006823 w 6128435"/>
              <a:gd name="connsiteY158-14968" fmla="*/ 6578546 h 6858000"/>
              <a:gd name="connsiteX159-14969" fmla="*/ 6004510 w 6128435"/>
              <a:gd name="connsiteY159-14970" fmla="*/ 6599256 h 6858000"/>
              <a:gd name="connsiteX160-14971" fmla="*/ 5986207 w 6128435"/>
              <a:gd name="connsiteY160-14972" fmla="*/ 6695855 h 6858000"/>
              <a:gd name="connsiteX161-14973" fmla="*/ 5979428 w 6128435"/>
              <a:gd name="connsiteY161-14974" fmla="*/ 6754678 h 6858000"/>
              <a:gd name="connsiteX162-14975" fmla="*/ 5983398 w 6128435"/>
              <a:gd name="connsiteY162-14976" fmla="*/ 6778641 h 6858000"/>
              <a:gd name="connsiteX163-14977" fmla="*/ 5984543 w 6128435"/>
              <a:gd name="connsiteY163-14978" fmla="*/ 6811016 h 6858000"/>
              <a:gd name="connsiteX164-14979" fmla="*/ 5981802 w 6128435"/>
              <a:gd name="connsiteY164-14980" fmla="*/ 6838578 h 6858000"/>
              <a:gd name="connsiteX165-14981" fmla="*/ 5979671 w 6128435"/>
              <a:gd name="connsiteY165-14982" fmla="*/ 6858000 h 6858000"/>
              <a:gd name="connsiteX166-14983" fmla="*/ 0 w 6128435"/>
              <a:gd name="connsiteY166-14984" fmla="*/ 6858000 h 6858000"/>
              <a:gd name="connsiteX167-14985" fmla="*/ 0 w 6128435"/>
              <a:gd name="connsiteY167-14986" fmla="*/ 0 h 6858000"/>
              <a:gd name="connsiteX0-14987" fmla="*/ 0 w 6128435"/>
              <a:gd name="connsiteY0-14988" fmla="*/ 0 h 6858000"/>
              <a:gd name="connsiteX1-14989" fmla="*/ 4965888 w 6128435"/>
              <a:gd name="connsiteY1-14990" fmla="*/ 0 h 6858000"/>
              <a:gd name="connsiteX2-14991" fmla="*/ 4967767 w 6128435"/>
              <a:gd name="connsiteY2-14992" fmla="*/ 7930 h 6858000"/>
              <a:gd name="connsiteX3-14993" fmla="*/ 4979444 w 6128435"/>
              <a:gd name="connsiteY3-14994" fmla="*/ 43921 h 6858000"/>
              <a:gd name="connsiteX4-14995" fmla="*/ 5021173 w 6128435"/>
              <a:gd name="connsiteY4-14996" fmla="*/ 123738 h 6858000"/>
              <a:gd name="connsiteX5-14997" fmla="*/ 5075458 w 6128435"/>
              <a:gd name="connsiteY5-14998" fmla="*/ 264355 h 6858000"/>
              <a:gd name="connsiteX6-14999" fmla="*/ 5081175 w 6128435"/>
              <a:gd name="connsiteY6-15000" fmla="*/ 277448 h 6858000"/>
              <a:gd name="connsiteX7-15001" fmla="*/ 5097011 w 6128435"/>
              <a:gd name="connsiteY7-15002" fmla="*/ 355616 h 6858000"/>
              <a:gd name="connsiteX8-15003" fmla="*/ 5130982 w 6128435"/>
              <a:gd name="connsiteY8-15004" fmla="*/ 412030 h 6858000"/>
              <a:gd name="connsiteX9-15005" fmla="*/ 5153000 w 6128435"/>
              <a:gd name="connsiteY9-15006" fmla="*/ 507134 h 6858000"/>
              <a:gd name="connsiteX10-15007" fmla="*/ 5171282 w 6128435"/>
              <a:gd name="connsiteY10-15008" fmla="*/ 602071 h 6858000"/>
              <a:gd name="connsiteX11-15009" fmla="*/ 5176196 w 6128435"/>
              <a:gd name="connsiteY11-15010" fmla="*/ 636822 h 6858000"/>
              <a:gd name="connsiteX12-15011" fmla="*/ 5189051 w 6128435"/>
              <a:gd name="connsiteY12-15012" fmla="*/ 782518 h 6858000"/>
              <a:gd name="connsiteX13-15013" fmla="*/ 5210428 w 6128435"/>
              <a:gd name="connsiteY13-15014" fmla="*/ 815772 h 6858000"/>
              <a:gd name="connsiteX14-15015" fmla="*/ 5221088 w 6128435"/>
              <a:gd name="connsiteY14-15016" fmla="*/ 860193 h 6858000"/>
              <a:gd name="connsiteX15-15017" fmla="*/ 5227653 w 6128435"/>
              <a:gd name="connsiteY15-15018" fmla="*/ 886709 h 6858000"/>
              <a:gd name="connsiteX16-15019" fmla="*/ 5230806 w 6128435"/>
              <a:gd name="connsiteY16-15020" fmla="*/ 961354 h 6858000"/>
              <a:gd name="connsiteX17-15021" fmla="*/ 5201018 w 6128435"/>
              <a:gd name="connsiteY17-15022" fmla="*/ 1095027 h 6858000"/>
              <a:gd name="connsiteX18-15023" fmla="*/ 5202153 w 6128435"/>
              <a:gd name="connsiteY18-15024" fmla="*/ 1133224 h 6858000"/>
              <a:gd name="connsiteX19-15025" fmla="*/ 5207370 w 6128435"/>
              <a:gd name="connsiteY19-15026" fmla="*/ 1138097 h 6858000"/>
              <a:gd name="connsiteX20-15027" fmla="*/ 5189234 w 6128435"/>
              <a:gd name="connsiteY20-15028" fmla="*/ 1193495 h 6858000"/>
              <a:gd name="connsiteX21-15029" fmla="*/ 5202769 w 6128435"/>
              <a:gd name="connsiteY21-15030" fmla="*/ 1269450 h 6858000"/>
              <a:gd name="connsiteX22-15031" fmla="*/ 5225968 w 6128435"/>
              <a:gd name="connsiteY22-15032" fmla="*/ 1357994 h 6858000"/>
              <a:gd name="connsiteX23-15033" fmla="*/ 5233819 w 6128435"/>
              <a:gd name="connsiteY23-15034" fmla="*/ 1380922 h 6858000"/>
              <a:gd name="connsiteX24-15035" fmla="*/ 5237226 w 6128435"/>
              <a:gd name="connsiteY24-15036" fmla="*/ 1441327 h 6858000"/>
              <a:gd name="connsiteX25-15037" fmla="*/ 5244434 w 6128435"/>
              <a:gd name="connsiteY25-15038" fmla="*/ 1580810 h 6858000"/>
              <a:gd name="connsiteX26-15039" fmla="*/ 5251453 w 6128435"/>
              <a:gd name="connsiteY26-15040" fmla="*/ 1583934 h 6858000"/>
              <a:gd name="connsiteX27-15041" fmla="*/ 5253136 w 6128435"/>
              <a:gd name="connsiteY27-15042" fmla="*/ 1595457 h 6858000"/>
              <a:gd name="connsiteX28-15043" fmla="*/ 5254863 w 6128435"/>
              <a:gd name="connsiteY28-15044" fmla="*/ 1598311 h 6858000"/>
              <a:gd name="connsiteX29-15045" fmla="*/ 5263491 w 6128435"/>
              <a:gd name="connsiteY29-15046" fmla="*/ 1642938 h 6858000"/>
              <a:gd name="connsiteX30-15047" fmla="*/ 5261314 w 6128435"/>
              <a:gd name="connsiteY30-15048" fmla="*/ 1689177 h 6858000"/>
              <a:gd name="connsiteX31-15049" fmla="*/ 5259788 w 6128435"/>
              <a:gd name="connsiteY31-15050" fmla="*/ 1768516 h 6858000"/>
              <a:gd name="connsiteX32-15051" fmla="*/ 5255696 w 6128435"/>
              <a:gd name="connsiteY32-15052" fmla="*/ 1953770 h 6858000"/>
              <a:gd name="connsiteX33-15053" fmla="*/ 5252592 w 6128435"/>
              <a:gd name="connsiteY33-15054" fmla="*/ 2092210 h 6858000"/>
              <a:gd name="connsiteX34-15055" fmla="*/ 5264303 w 6128435"/>
              <a:gd name="connsiteY34-15056" fmla="*/ 2225157 h 6858000"/>
              <a:gd name="connsiteX35-15057" fmla="*/ 5254949 w 6128435"/>
              <a:gd name="connsiteY35-15058" fmla="*/ 2236160 h 6858000"/>
              <a:gd name="connsiteX36-15059" fmla="*/ 5250104 w 6128435"/>
              <a:gd name="connsiteY36-15060" fmla="*/ 2249166 h 6858000"/>
              <a:gd name="connsiteX37-15061" fmla="*/ 5251214 w 6128435"/>
              <a:gd name="connsiteY37-15062" fmla="*/ 2250944 h 6858000"/>
              <a:gd name="connsiteX38-15063" fmla="*/ 5250644 w 6128435"/>
              <a:gd name="connsiteY38-15064" fmla="*/ 2266619 h 6858000"/>
              <a:gd name="connsiteX39-15065" fmla="*/ 5247111 w 6128435"/>
              <a:gd name="connsiteY39-15066" fmla="*/ 2269679 h 6858000"/>
              <a:gd name="connsiteX40-15067" fmla="*/ 5279312 w 6128435"/>
              <a:gd name="connsiteY40-15068" fmla="*/ 2302757 h 6858000"/>
              <a:gd name="connsiteX41-15069" fmla="*/ 5293877 w 6128435"/>
              <a:gd name="connsiteY41-15070" fmla="*/ 2368649 h 6858000"/>
              <a:gd name="connsiteX42-15071" fmla="*/ 5311338 w 6128435"/>
              <a:gd name="connsiteY42-15072" fmla="*/ 2404034 h 6858000"/>
              <a:gd name="connsiteX43-15073" fmla="*/ 5338366 w 6128435"/>
              <a:gd name="connsiteY43-15074" fmla="*/ 2465052 h 6858000"/>
              <a:gd name="connsiteX44-15075" fmla="*/ 5371263 w 6128435"/>
              <a:gd name="connsiteY44-15076" fmla="*/ 2586413 h 6858000"/>
              <a:gd name="connsiteX45-15077" fmla="*/ 5407503 w 6128435"/>
              <a:gd name="connsiteY45-15078" fmla="*/ 2786290 h 6858000"/>
              <a:gd name="connsiteX46-15079" fmla="*/ 5407356 w 6128435"/>
              <a:gd name="connsiteY46-15080" fmla="*/ 2787545 h 6858000"/>
              <a:gd name="connsiteX47-15081" fmla="*/ 5411130 w 6128435"/>
              <a:gd name="connsiteY47-15082" fmla="*/ 2788640 h 6858000"/>
              <a:gd name="connsiteX48-15083" fmla="*/ 5416439 w 6128435"/>
              <a:gd name="connsiteY48-15084" fmla="*/ 2805666 h 6858000"/>
              <a:gd name="connsiteX49-15085" fmla="*/ 5416589 w 6128435"/>
              <a:gd name="connsiteY49-15086" fmla="*/ 2810822 h 6858000"/>
              <a:gd name="connsiteX50-15087" fmla="*/ 5418542 w 6128435"/>
              <a:gd name="connsiteY50-15088" fmla="*/ 2817745 h 6858000"/>
              <a:gd name="connsiteX51-15089" fmla="*/ 5418847 w 6128435"/>
              <a:gd name="connsiteY51-15090" fmla="*/ 2817825 h 6858000"/>
              <a:gd name="connsiteX52-15091" fmla="*/ 5457023 w 6128435"/>
              <a:gd name="connsiteY52-15092" fmla="*/ 2858292 h 6858000"/>
              <a:gd name="connsiteX53-15093" fmla="*/ 5479298 w 6128435"/>
              <a:gd name="connsiteY53-15094" fmla="*/ 2947791 h 6858000"/>
              <a:gd name="connsiteX54-15095" fmla="*/ 5481770 w 6128435"/>
              <a:gd name="connsiteY54-15096" fmla="*/ 2951352 h 6858000"/>
              <a:gd name="connsiteX55-15097" fmla="*/ 5482045 w 6128435"/>
              <a:gd name="connsiteY55-15098" fmla="*/ 2984371 h 6858000"/>
              <a:gd name="connsiteX56-15099" fmla="*/ 5482415 w 6128435"/>
              <a:gd name="connsiteY56-15100" fmla="*/ 3004079 h 6858000"/>
              <a:gd name="connsiteX57-15101" fmla="*/ 5483865 w 6128435"/>
              <a:gd name="connsiteY57-15102" fmla="*/ 3005467 h 6858000"/>
              <a:gd name="connsiteX58-15103" fmla="*/ 5482236 w 6128435"/>
              <a:gd name="connsiteY58-15104" fmla="*/ 3019791 h 6858000"/>
              <a:gd name="connsiteX59-15105" fmla="*/ 5481505 w 6128435"/>
              <a:gd name="connsiteY59-15106" fmla="*/ 3095286 h 6858000"/>
              <a:gd name="connsiteX60-15107" fmla="*/ 5477595 w 6128435"/>
              <a:gd name="connsiteY60-15108" fmla="*/ 3250534 h 6858000"/>
              <a:gd name="connsiteX61-15109" fmla="*/ 5532836 w 6128435"/>
              <a:gd name="connsiteY61-15110" fmla="*/ 3353840 h 6858000"/>
              <a:gd name="connsiteX62-15111" fmla="*/ 5561229 w 6128435"/>
              <a:gd name="connsiteY62-15112" fmla="*/ 3395784 h 6858000"/>
              <a:gd name="connsiteX63-15113" fmla="*/ 5589758 w 6128435"/>
              <a:gd name="connsiteY63-15114" fmla="*/ 3506453 h 6858000"/>
              <a:gd name="connsiteX64-15115" fmla="*/ 5596144 w 6128435"/>
              <a:gd name="connsiteY64-15116" fmla="*/ 3534624 h 6858000"/>
              <a:gd name="connsiteX65-15117" fmla="*/ 5597750 w 6128435"/>
              <a:gd name="connsiteY65-15118" fmla="*/ 3534129 h 6858000"/>
              <a:gd name="connsiteX66-15119" fmla="*/ 5599700 w 6128435"/>
              <a:gd name="connsiteY66-15120" fmla="*/ 3547221 h 6858000"/>
              <a:gd name="connsiteX67-15121" fmla="*/ 5615031 w 6128435"/>
              <a:gd name="connsiteY67-15122" fmla="*/ 3557482 h 6858000"/>
              <a:gd name="connsiteX68-15123" fmla="*/ 5618377 w 6128435"/>
              <a:gd name="connsiteY68-15124" fmla="*/ 3588431 h 6858000"/>
              <a:gd name="connsiteX69-15125" fmla="*/ 5612155 w 6128435"/>
              <a:gd name="connsiteY69-15126" fmla="*/ 3589869 h 6858000"/>
              <a:gd name="connsiteX70-15127" fmla="*/ 5620843 w 6128435"/>
              <a:gd name="connsiteY70-15128" fmla="*/ 3606745 h 6858000"/>
              <a:gd name="connsiteX71-15129" fmla="*/ 5655472 w 6128435"/>
              <a:gd name="connsiteY71-15130" fmla="*/ 3678877 h 6858000"/>
              <a:gd name="connsiteX72-15131" fmla="*/ 5680448 w 6128435"/>
              <a:gd name="connsiteY72-15132" fmla="*/ 3717760 h 6858000"/>
              <a:gd name="connsiteX73-15133" fmla="*/ 5683015 w 6128435"/>
              <a:gd name="connsiteY73-15134" fmla="*/ 3762025 h 6858000"/>
              <a:gd name="connsiteX74-15135" fmla="*/ 5696643 w 6128435"/>
              <a:gd name="connsiteY74-15136" fmla="*/ 3773888 h 6858000"/>
              <a:gd name="connsiteX75-15137" fmla="*/ 5699203 w 6128435"/>
              <a:gd name="connsiteY75-15138" fmla="*/ 3775823 h 6858000"/>
              <a:gd name="connsiteX76-15139" fmla="*/ 5704824 w 6128435"/>
              <a:gd name="connsiteY76-15140" fmla="*/ 3785966 h 6858000"/>
              <a:gd name="connsiteX77-15141" fmla="*/ 5712204 w 6128435"/>
              <a:gd name="connsiteY77-15142" fmla="*/ 3785830 h 6858000"/>
              <a:gd name="connsiteX78-15143" fmla="*/ 5724816 w 6128435"/>
              <a:gd name="connsiteY78-15144" fmla="*/ 3798949 h 6858000"/>
              <a:gd name="connsiteX79-15145" fmla="*/ 5733539 w 6128435"/>
              <a:gd name="connsiteY79-15146" fmla="*/ 3818457 h 6858000"/>
              <a:gd name="connsiteX80-15147" fmla="*/ 5768491 w 6128435"/>
              <a:gd name="connsiteY80-15148" fmla="*/ 3914399 h 6858000"/>
              <a:gd name="connsiteX81-15149" fmla="*/ 5793123 w 6128435"/>
              <a:gd name="connsiteY81-15150" fmla="*/ 3969952 h 6858000"/>
              <a:gd name="connsiteX82-15151" fmla="*/ 5808321 w 6128435"/>
              <a:gd name="connsiteY82-15152" fmla="*/ 3988153 h 6858000"/>
              <a:gd name="connsiteX83-15153" fmla="*/ 5825621 w 6128435"/>
              <a:gd name="connsiteY83-15154" fmla="*/ 4015525 h 6858000"/>
              <a:gd name="connsiteX84-15155" fmla="*/ 5860672 w 6128435"/>
              <a:gd name="connsiteY84-15156" fmla="*/ 4061579 h 6858000"/>
              <a:gd name="connsiteX85-15157" fmla="*/ 5872173 w 6128435"/>
              <a:gd name="connsiteY85-15158" fmla="*/ 4088497 h 6858000"/>
              <a:gd name="connsiteX86-15159" fmla="*/ 5883705 w 6128435"/>
              <a:gd name="connsiteY86-15160" fmla="*/ 4101899 h 6858000"/>
              <a:gd name="connsiteX87-15161" fmla="*/ 5885314 w 6128435"/>
              <a:gd name="connsiteY87-15162" fmla="*/ 4108387 h 6858000"/>
              <a:gd name="connsiteX88-15163" fmla="*/ 5894095 w 6128435"/>
              <a:gd name="connsiteY88-15164" fmla="*/ 4128857 h 6858000"/>
              <a:gd name="connsiteX89-15165" fmla="*/ 5898339 w 6128435"/>
              <a:gd name="connsiteY89-15166" fmla="*/ 4140800 h 6858000"/>
              <a:gd name="connsiteX90-15167" fmla="*/ 5899734 w 6128435"/>
              <a:gd name="connsiteY90-15168" fmla="*/ 4145632 h 6858000"/>
              <a:gd name="connsiteX91-15169" fmla="*/ 5903513 w 6128435"/>
              <a:gd name="connsiteY91-15170" fmla="*/ 4187661 h 6858000"/>
              <a:gd name="connsiteX92-15171" fmla="*/ 5917114 w 6128435"/>
              <a:gd name="connsiteY92-15172" fmla="*/ 4213096 h 6858000"/>
              <a:gd name="connsiteX93-15173" fmla="*/ 5921153 w 6128435"/>
              <a:gd name="connsiteY93-15174" fmla="*/ 4236222 h 6858000"/>
              <a:gd name="connsiteX94-15175" fmla="*/ 5924233 w 6128435"/>
              <a:gd name="connsiteY94-15176" fmla="*/ 4242060 h 6858000"/>
              <a:gd name="connsiteX95-15177" fmla="*/ 5928910 w 6128435"/>
              <a:gd name="connsiteY95-15178" fmla="*/ 4300973 h 6858000"/>
              <a:gd name="connsiteX96-15179" fmla="*/ 5939320 w 6128435"/>
              <a:gd name="connsiteY96-15180" fmla="*/ 4340435 h 6858000"/>
              <a:gd name="connsiteX97-15181" fmla="*/ 5946705 w 6128435"/>
              <a:gd name="connsiteY97-15182" fmla="*/ 4428051 h 6858000"/>
              <a:gd name="connsiteX98-15183" fmla="*/ 5949261 w 6128435"/>
              <a:gd name="connsiteY98-15184" fmla="*/ 4449185 h 6858000"/>
              <a:gd name="connsiteX99-15185" fmla="*/ 5957504 w 6128435"/>
              <a:gd name="connsiteY99-15186" fmla="*/ 4465911 h 6858000"/>
              <a:gd name="connsiteX100-15187" fmla="*/ 5964689 w 6128435"/>
              <a:gd name="connsiteY100-15188" fmla="*/ 4468532 h 6858000"/>
              <a:gd name="connsiteX101-15189" fmla="*/ 5967062 w 6128435"/>
              <a:gd name="connsiteY101-15190" fmla="*/ 4479923 h 6858000"/>
              <a:gd name="connsiteX102-15191" fmla="*/ 5968960 w 6128435"/>
              <a:gd name="connsiteY102-15192" fmla="*/ 4482655 h 6858000"/>
              <a:gd name="connsiteX103-15193" fmla="*/ 5978567 w 6128435"/>
              <a:gd name="connsiteY103-15194" fmla="*/ 4498605 h 6858000"/>
              <a:gd name="connsiteX104-15195" fmla="*/ 5980106 w 6128435"/>
              <a:gd name="connsiteY104-15196" fmla="*/ 4585087 h 6858000"/>
              <a:gd name="connsiteX105-15197" fmla="*/ 5998138 w 6128435"/>
              <a:gd name="connsiteY105-15198" fmla="*/ 4697518 h 6858000"/>
              <a:gd name="connsiteX106-15199" fmla="*/ 6013516 w 6128435"/>
              <a:gd name="connsiteY106-15200" fmla="*/ 4786619 h 6858000"/>
              <a:gd name="connsiteX107-15201" fmla="*/ 6025404 w 6128435"/>
              <a:gd name="connsiteY107-15202" fmla="*/ 4858148 h 6858000"/>
              <a:gd name="connsiteX108-15203" fmla="*/ 6007749 w 6128435"/>
              <a:gd name="connsiteY108-15204" fmla="*/ 4964715 h 6858000"/>
              <a:gd name="connsiteX109-15205" fmla="*/ 6005269 w 6128435"/>
              <a:gd name="connsiteY109-15206" fmla="*/ 5150567 h 6858000"/>
              <a:gd name="connsiteX110-15207" fmla="*/ 6001127 w 6128435"/>
              <a:gd name="connsiteY110-15208" fmla="*/ 5164609 h 6858000"/>
              <a:gd name="connsiteX111-15209" fmla="*/ 5996647 w 6128435"/>
              <a:gd name="connsiteY111-15210" fmla="*/ 5185640 h 6858000"/>
              <a:gd name="connsiteX112-15211" fmla="*/ 5998514 w 6128435"/>
              <a:gd name="connsiteY112-15212" fmla="*/ 5189673 h 6858000"/>
              <a:gd name="connsiteX113-15213" fmla="*/ 5995970 w 6128435"/>
              <a:gd name="connsiteY113-15214" fmla="*/ 5221547 h 6858000"/>
              <a:gd name="connsiteX114-15215" fmla="*/ 5997218 w 6128435"/>
              <a:gd name="connsiteY114-15216" fmla="*/ 5222031 h 6858000"/>
              <a:gd name="connsiteX115-15217" fmla="*/ 6002116 w 6128435"/>
              <a:gd name="connsiteY115-15218" fmla="*/ 5231223 h 6858000"/>
              <a:gd name="connsiteX116-15219" fmla="*/ 6008541 w 6128435"/>
              <a:gd name="connsiteY116-15220" fmla="*/ 5248680 h 6858000"/>
              <a:gd name="connsiteX117-15221" fmla="*/ 6039260 w 6128435"/>
              <a:gd name="connsiteY117-15222" fmla="*/ 5289518 h 6858000"/>
              <a:gd name="connsiteX118-15223" fmla="*/ 6036748 w 6128435"/>
              <a:gd name="connsiteY118-15224" fmla="*/ 5322752 h 6858000"/>
              <a:gd name="connsiteX119-15225" fmla="*/ 6036943 w 6128435"/>
              <a:gd name="connsiteY119-15226" fmla="*/ 5329480 h 6858000"/>
              <a:gd name="connsiteX120-15227" fmla="*/ 6037236 w 6128435"/>
              <a:gd name="connsiteY120-15228" fmla="*/ 5329634 h 6858000"/>
              <a:gd name="connsiteX121-15229" fmla="*/ 6038019 w 6128435"/>
              <a:gd name="connsiteY121-15230" fmla="*/ 5336764 h 6858000"/>
              <a:gd name="connsiteX122-15231" fmla="*/ 6037298 w 6128435"/>
              <a:gd name="connsiteY122-15232" fmla="*/ 5341753 h 6858000"/>
              <a:gd name="connsiteX123-15233" fmla="*/ 6037677 w 6128435"/>
              <a:gd name="connsiteY123-15234" fmla="*/ 5354807 h 6858000"/>
              <a:gd name="connsiteX124-15235" fmla="*/ 6039728 w 6128435"/>
              <a:gd name="connsiteY124-15236" fmla="*/ 5359416 h 6858000"/>
              <a:gd name="connsiteX125-15237" fmla="*/ 6043311 w 6128435"/>
              <a:gd name="connsiteY125-15238" fmla="*/ 5361407 h 6858000"/>
              <a:gd name="connsiteX126-15239" fmla="*/ 6042954 w 6128435"/>
              <a:gd name="connsiteY126-15240" fmla="*/ 5362576 h 6858000"/>
              <a:gd name="connsiteX127-15241" fmla="*/ 6053435 w 6128435"/>
              <a:gd name="connsiteY127-15242" fmla="*/ 5387547 h 6858000"/>
              <a:gd name="connsiteX128-15243" fmla="*/ 6065933 w 6128435"/>
              <a:gd name="connsiteY128-15244" fmla="*/ 5443002 h 6858000"/>
              <a:gd name="connsiteX129-15245" fmla="*/ 6068640 w 6128435"/>
              <a:gd name="connsiteY129-15246" fmla="*/ 5474503 h 6858000"/>
              <a:gd name="connsiteX130-15247" fmla="*/ 6080922 w 6128435"/>
              <a:gd name="connsiteY130-15248" fmla="*/ 5561070 h 6858000"/>
              <a:gd name="connsiteX131-15249" fmla="*/ 6096949 w 6128435"/>
              <a:gd name="connsiteY131-15250" fmla="*/ 5648179 h 6858000"/>
              <a:gd name="connsiteX132-15251" fmla="*/ 6125703 w 6128435"/>
              <a:gd name="connsiteY132-15252" fmla="*/ 5692894 h 6858000"/>
              <a:gd name="connsiteX133-15253" fmla="*/ 6126670 w 6128435"/>
              <a:gd name="connsiteY133-15254" fmla="*/ 5697882 h 6858000"/>
              <a:gd name="connsiteX134-15255" fmla="*/ 6124061 w 6128435"/>
              <a:gd name="connsiteY134-15256" fmla="*/ 5710294 h 6858000"/>
              <a:gd name="connsiteX135-15257" fmla="*/ 6122213 w 6128435"/>
              <a:gd name="connsiteY135-15258" fmla="*/ 5714762 h 6858000"/>
              <a:gd name="connsiteX136-15259" fmla="*/ 6121353 w 6128435"/>
              <a:gd name="connsiteY136-15260" fmla="*/ 5721725 h 6858000"/>
              <a:gd name="connsiteX137-15261" fmla="*/ 6121607 w 6128435"/>
              <a:gd name="connsiteY137-15262" fmla="*/ 5721959 h 6858000"/>
              <a:gd name="connsiteX138-15263" fmla="*/ 6120262 w 6128435"/>
              <a:gd name="connsiteY138-15264" fmla="*/ 5728358 h 6858000"/>
              <a:gd name="connsiteX139-15265" fmla="*/ 6110194 w 6128435"/>
              <a:gd name="connsiteY139-15266" fmla="*/ 5758853 h 6858000"/>
              <a:gd name="connsiteX140-15267" fmla="*/ 6127519 w 6128435"/>
              <a:gd name="connsiteY140-15268" fmla="*/ 5865775 h 6858000"/>
              <a:gd name="connsiteX141-15269" fmla="*/ 6128435 w 6128435"/>
              <a:gd name="connsiteY141-15270" fmla="*/ 5870164 h 6858000"/>
              <a:gd name="connsiteX142-15271" fmla="*/ 6119217 w 6128435"/>
              <a:gd name="connsiteY142-15272" fmla="*/ 5888542 h 6858000"/>
              <a:gd name="connsiteX143-15273" fmla="*/ 6115966 w 6128435"/>
              <a:gd name="connsiteY143-15274" fmla="*/ 5898387 h 6858000"/>
              <a:gd name="connsiteX144-15275" fmla="*/ 6111924 w 6128435"/>
              <a:gd name="connsiteY144-15276" fmla="*/ 5900444 h 6858000"/>
              <a:gd name="connsiteX145-15277" fmla="*/ 6108716 w 6128435"/>
              <a:gd name="connsiteY145-15278" fmla="*/ 5915345 h 6858000"/>
              <a:gd name="connsiteX146-15279" fmla="*/ 6109524 w 6128435"/>
              <a:gd name="connsiteY146-15280" fmla="*/ 5917328 h 6858000"/>
              <a:gd name="connsiteX147-15281" fmla="*/ 6102493 w 6128435"/>
              <a:gd name="connsiteY147-15282" fmla="*/ 5928602 h 6858000"/>
              <a:gd name="connsiteX148-15283" fmla="*/ 6056863 w 6128435"/>
              <a:gd name="connsiteY148-15284" fmla="*/ 6000643 h 6858000"/>
              <a:gd name="connsiteX149-15285" fmla="*/ 6045436 w 6128435"/>
              <a:gd name="connsiteY149-15286" fmla="*/ 6124480 h 6858000"/>
              <a:gd name="connsiteX150-15287" fmla="*/ 6030489 w 6128435"/>
              <a:gd name="connsiteY150-15288" fmla="*/ 6317666 h 6858000"/>
              <a:gd name="connsiteX151-15289" fmla="*/ 6007492 w 6128435"/>
              <a:gd name="connsiteY151-15290" fmla="*/ 6440818 h 6858000"/>
              <a:gd name="connsiteX152-15291" fmla="*/ 6009467 w 6128435"/>
              <a:gd name="connsiteY152-15292" fmla="*/ 6487076 h 6858000"/>
              <a:gd name="connsiteX153-15293" fmla="*/ 5995064 w 6128435"/>
              <a:gd name="connsiteY153-15294" fmla="*/ 6540791 h 6858000"/>
              <a:gd name="connsiteX154-15295" fmla="*/ 5996309 w 6128435"/>
              <a:gd name="connsiteY154-15296" fmla="*/ 6543961 h 6858000"/>
              <a:gd name="connsiteX155-15297" fmla="*/ 5996048 w 6128435"/>
              <a:gd name="connsiteY155-15298" fmla="*/ 6555444 h 6858000"/>
              <a:gd name="connsiteX156-15299" fmla="*/ 6002524 w 6128435"/>
              <a:gd name="connsiteY156-15300" fmla="*/ 6560188 h 6858000"/>
              <a:gd name="connsiteX157-15301" fmla="*/ 6006823 w 6128435"/>
              <a:gd name="connsiteY157-15302" fmla="*/ 6578546 h 6858000"/>
              <a:gd name="connsiteX158-15303" fmla="*/ 6004510 w 6128435"/>
              <a:gd name="connsiteY158-15304" fmla="*/ 6599256 h 6858000"/>
              <a:gd name="connsiteX159-15305" fmla="*/ 5986207 w 6128435"/>
              <a:gd name="connsiteY159-15306" fmla="*/ 6695855 h 6858000"/>
              <a:gd name="connsiteX160-15307" fmla="*/ 5979428 w 6128435"/>
              <a:gd name="connsiteY160-15308" fmla="*/ 6754678 h 6858000"/>
              <a:gd name="connsiteX161-15309" fmla="*/ 5983398 w 6128435"/>
              <a:gd name="connsiteY161-15310" fmla="*/ 6778641 h 6858000"/>
              <a:gd name="connsiteX162-15311" fmla="*/ 5984543 w 6128435"/>
              <a:gd name="connsiteY162-15312" fmla="*/ 6811016 h 6858000"/>
              <a:gd name="connsiteX163-15313" fmla="*/ 5981802 w 6128435"/>
              <a:gd name="connsiteY163-15314" fmla="*/ 6838578 h 6858000"/>
              <a:gd name="connsiteX164-15315" fmla="*/ 5979671 w 6128435"/>
              <a:gd name="connsiteY164-15316" fmla="*/ 6858000 h 6858000"/>
              <a:gd name="connsiteX165-15317" fmla="*/ 0 w 6128435"/>
              <a:gd name="connsiteY165-15318" fmla="*/ 6858000 h 6858000"/>
              <a:gd name="connsiteX166-15319" fmla="*/ 0 w 6128435"/>
              <a:gd name="connsiteY166-15320" fmla="*/ 0 h 6858000"/>
              <a:gd name="connsiteX0-15321" fmla="*/ 0 w 6128435"/>
              <a:gd name="connsiteY0-15322" fmla="*/ 0 h 6858000"/>
              <a:gd name="connsiteX1-15323" fmla="*/ 4965888 w 6128435"/>
              <a:gd name="connsiteY1-15324" fmla="*/ 0 h 6858000"/>
              <a:gd name="connsiteX2-15325" fmla="*/ 4967767 w 6128435"/>
              <a:gd name="connsiteY2-15326" fmla="*/ 7930 h 6858000"/>
              <a:gd name="connsiteX3-15327" fmla="*/ 4979444 w 6128435"/>
              <a:gd name="connsiteY3-15328" fmla="*/ 43921 h 6858000"/>
              <a:gd name="connsiteX4-15329" fmla="*/ 5021173 w 6128435"/>
              <a:gd name="connsiteY4-15330" fmla="*/ 123738 h 6858000"/>
              <a:gd name="connsiteX5-15331" fmla="*/ 5075458 w 6128435"/>
              <a:gd name="connsiteY5-15332" fmla="*/ 264355 h 6858000"/>
              <a:gd name="connsiteX6-15333" fmla="*/ 5081175 w 6128435"/>
              <a:gd name="connsiteY6-15334" fmla="*/ 277448 h 6858000"/>
              <a:gd name="connsiteX7-15335" fmla="*/ 5097011 w 6128435"/>
              <a:gd name="connsiteY7-15336" fmla="*/ 355616 h 6858000"/>
              <a:gd name="connsiteX8-15337" fmla="*/ 5130982 w 6128435"/>
              <a:gd name="connsiteY8-15338" fmla="*/ 412030 h 6858000"/>
              <a:gd name="connsiteX9-15339" fmla="*/ 5153000 w 6128435"/>
              <a:gd name="connsiteY9-15340" fmla="*/ 507134 h 6858000"/>
              <a:gd name="connsiteX10-15341" fmla="*/ 5171282 w 6128435"/>
              <a:gd name="connsiteY10-15342" fmla="*/ 602071 h 6858000"/>
              <a:gd name="connsiteX11-15343" fmla="*/ 5176196 w 6128435"/>
              <a:gd name="connsiteY11-15344" fmla="*/ 636822 h 6858000"/>
              <a:gd name="connsiteX12-15345" fmla="*/ 5189051 w 6128435"/>
              <a:gd name="connsiteY12-15346" fmla="*/ 782518 h 6858000"/>
              <a:gd name="connsiteX13-15347" fmla="*/ 5210428 w 6128435"/>
              <a:gd name="connsiteY13-15348" fmla="*/ 815772 h 6858000"/>
              <a:gd name="connsiteX14-15349" fmla="*/ 5221088 w 6128435"/>
              <a:gd name="connsiteY14-15350" fmla="*/ 860193 h 6858000"/>
              <a:gd name="connsiteX15-15351" fmla="*/ 5230806 w 6128435"/>
              <a:gd name="connsiteY15-15352" fmla="*/ 961354 h 6858000"/>
              <a:gd name="connsiteX16-15353" fmla="*/ 5201018 w 6128435"/>
              <a:gd name="connsiteY16-15354" fmla="*/ 1095027 h 6858000"/>
              <a:gd name="connsiteX17-15355" fmla="*/ 5202153 w 6128435"/>
              <a:gd name="connsiteY17-15356" fmla="*/ 1133224 h 6858000"/>
              <a:gd name="connsiteX18-15357" fmla="*/ 5207370 w 6128435"/>
              <a:gd name="connsiteY18-15358" fmla="*/ 1138097 h 6858000"/>
              <a:gd name="connsiteX19-15359" fmla="*/ 5189234 w 6128435"/>
              <a:gd name="connsiteY19-15360" fmla="*/ 1193495 h 6858000"/>
              <a:gd name="connsiteX20-15361" fmla="*/ 5202769 w 6128435"/>
              <a:gd name="connsiteY20-15362" fmla="*/ 1269450 h 6858000"/>
              <a:gd name="connsiteX21-15363" fmla="*/ 5225968 w 6128435"/>
              <a:gd name="connsiteY21-15364" fmla="*/ 1357994 h 6858000"/>
              <a:gd name="connsiteX22-15365" fmla="*/ 5233819 w 6128435"/>
              <a:gd name="connsiteY22-15366" fmla="*/ 1380922 h 6858000"/>
              <a:gd name="connsiteX23-15367" fmla="*/ 5237226 w 6128435"/>
              <a:gd name="connsiteY23-15368" fmla="*/ 1441327 h 6858000"/>
              <a:gd name="connsiteX24-15369" fmla="*/ 5244434 w 6128435"/>
              <a:gd name="connsiteY24-15370" fmla="*/ 1580810 h 6858000"/>
              <a:gd name="connsiteX25-15371" fmla="*/ 5251453 w 6128435"/>
              <a:gd name="connsiteY25-15372" fmla="*/ 1583934 h 6858000"/>
              <a:gd name="connsiteX26-15373" fmla="*/ 5253136 w 6128435"/>
              <a:gd name="connsiteY26-15374" fmla="*/ 1595457 h 6858000"/>
              <a:gd name="connsiteX27-15375" fmla="*/ 5254863 w 6128435"/>
              <a:gd name="connsiteY27-15376" fmla="*/ 1598311 h 6858000"/>
              <a:gd name="connsiteX28-15377" fmla="*/ 5263491 w 6128435"/>
              <a:gd name="connsiteY28-15378" fmla="*/ 1642938 h 6858000"/>
              <a:gd name="connsiteX29-15379" fmla="*/ 5261314 w 6128435"/>
              <a:gd name="connsiteY29-15380" fmla="*/ 1689177 h 6858000"/>
              <a:gd name="connsiteX30-15381" fmla="*/ 5259788 w 6128435"/>
              <a:gd name="connsiteY30-15382" fmla="*/ 1768516 h 6858000"/>
              <a:gd name="connsiteX31-15383" fmla="*/ 5255696 w 6128435"/>
              <a:gd name="connsiteY31-15384" fmla="*/ 1953770 h 6858000"/>
              <a:gd name="connsiteX32-15385" fmla="*/ 5252592 w 6128435"/>
              <a:gd name="connsiteY32-15386" fmla="*/ 2092210 h 6858000"/>
              <a:gd name="connsiteX33-15387" fmla="*/ 5264303 w 6128435"/>
              <a:gd name="connsiteY33-15388" fmla="*/ 2225157 h 6858000"/>
              <a:gd name="connsiteX34-15389" fmla="*/ 5254949 w 6128435"/>
              <a:gd name="connsiteY34-15390" fmla="*/ 2236160 h 6858000"/>
              <a:gd name="connsiteX35-15391" fmla="*/ 5250104 w 6128435"/>
              <a:gd name="connsiteY35-15392" fmla="*/ 2249166 h 6858000"/>
              <a:gd name="connsiteX36-15393" fmla="*/ 5251214 w 6128435"/>
              <a:gd name="connsiteY36-15394" fmla="*/ 2250944 h 6858000"/>
              <a:gd name="connsiteX37-15395" fmla="*/ 5250644 w 6128435"/>
              <a:gd name="connsiteY37-15396" fmla="*/ 2266619 h 6858000"/>
              <a:gd name="connsiteX38-15397" fmla="*/ 5247111 w 6128435"/>
              <a:gd name="connsiteY38-15398" fmla="*/ 2269679 h 6858000"/>
              <a:gd name="connsiteX39-15399" fmla="*/ 5279312 w 6128435"/>
              <a:gd name="connsiteY39-15400" fmla="*/ 2302757 h 6858000"/>
              <a:gd name="connsiteX40-15401" fmla="*/ 5293877 w 6128435"/>
              <a:gd name="connsiteY40-15402" fmla="*/ 2368649 h 6858000"/>
              <a:gd name="connsiteX41-15403" fmla="*/ 5311338 w 6128435"/>
              <a:gd name="connsiteY41-15404" fmla="*/ 2404034 h 6858000"/>
              <a:gd name="connsiteX42-15405" fmla="*/ 5338366 w 6128435"/>
              <a:gd name="connsiteY42-15406" fmla="*/ 2465052 h 6858000"/>
              <a:gd name="connsiteX43-15407" fmla="*/ 5371263 w 6128435"/>
              <a:gd name="connsiteY43-15408" fmla="*/ 2586413 h 6858000"/>
              <a:gd name="connsiteX44-15409" fmla="*/ 5407503 w 6128435"/>
              <a:gd name="connsiteY44-15410" fmla="*/ 2786290 h 6858000"/>
              <a:gd name="connsiteX45-15411" fmla="*/ 5407356 w 6128435"/>
              <a:gd name="connsiteY45-15412" fmla="*/ 2787545 h 6858000"/>
              <a:gd name="connsiteX46-15413" fmla="*/ 5411130 w 6128435"/>
              <a:gd name="connsiteY46-15414" fmla="*/ 2788640 h 6858000"/>
              <a:gd name="connsiteX47-15415" fmla="*/ 5416439 w 6128435"/>
              <a:gd name="connsiteY47-15416" fmla="*/ 2805666 h 6858000"/>
              <a:gd name="connsiteX48-15417" fmla="*/ 5416589 w 6128435"/>
              <a:gd name="connsiteY48-15418" fmla="*/ 2810822 h 6858000"/>
              <a:gd name="connsiteX49-15419" fmla="*/ 5418542 w 6128435"/>
              <a:gd name="connsiteY49-15420" fmla="*/ 2817745 h 6858000"/>
              <a:gd name="connsiteX50-15421" fmla="*/ 5418847 w 6128435"/>
              <a:gd name="connsiteY50-15422" fmla="*/ 2817825 h 6858000"/>
              <a:gd name="connsiteX51-15423" fmla="*/ 5457023 w 6128435"/>
              <a:gd name="connsiteY51-15424" fmla="*/ 2858292 h 6858000"/>
              <a:gd name="connsiteX52-15425" fmla="*/ 5479298 w 6128435"/>
              <a:gd name="connsiteY52-15426" fmla="*/ 2947791 h 6858000"/>
              <a:gd name="connsiteX53-15427" fmla="*/ 5481770 w 6128435"/>
              <a:gd name="connsiteY53-15428" fmla="*/ 2951352 h 6858000"/>
              <a:gd name="connsiteX54-15429" fmla="*/ 5482045 w 6128435"/>
              <a:gd name="connsiteY54-15430" fmla="*/ 2984371 h 6858000"/>
              <a:gd name="connsiteX55-15431" fmla="*/ 5482415 w 6128435"/>
              <a:gd name="connsiteY55-15432" fmla="*/ 3004079 h 6858000"/>
              <a:gd name="connsiteX56-15433" fmla="*/ 5483865 w 6128435"/>
              <a:gd name="connsiteY56-15434" fmla="*/ 3005467 h 6858000"/>
              <a:gd name="connsiteX57-15435" fmla="*/ 5482236 w 6128435"/>
              <a:gd name="connsiteY57-15436" fmla="*/ 3019791 h 6858000"/>
              <a:gd name="connsiteX58-15437" fmla="*/ 5481505 w 6128435"/>
              <a:gd name="connsiteY58-15438" fmla="*/ 3095286 h 6858000"/>
              <a:gd name="connsiteX59-15439" fmla="*/ 5477595 w 6128435"/>
              <a:gd name="connsiteY59-15440" fmla="*/ 3250534 h 6858000"/>
              <a:gd name="connsiteX60-15441" fmla="*/ 5532836 w 6128435"/>
              <a:gd name="connsiteY60-15442" fmla="*/ 3353840 h 6858000"/>
              <a:gd name="connsiteX61-15443" fmla="*/ 5561229 w 6128435"/>
              <a:gd name="connsiteY61-15444" fmla="*/ 3395784 h 6858000"/>
              <a:gd name="connsiteX62-15445" fmla="*/ 5589758 w 6128435"/>
              <a:gd name="connsiteY62-15446" fmla="*/ 3506453 h 6858000"/>
              <a:gd name="connsiteX63-15447" fmla="*/ 5596144 w 6128435"/>
              <a:gd name="connsiteY63-15448" fmla="*/ 3534624 h 6858000"/>
              <a:gd name="connsiteX64-15449" fmla="*/ 5597750 w 6128435"/>
              <a:gd name="connsiteY64-15450" fmla="*/ 3534129 h 6858000"/>
              <a:gd name="connsiteX65-15451" fmla="*/ 5599700 w 6128435"/>
              <a:gd name="connsiteY65-15452" fmla="*/ 3547221 h 6858000"/>
              <a:gd name="connsiteX66-15453" fmla="*/ 5615031 w 6128435"/>
              <a:gd name="connsiteY66-15454" fmla="*/ 3557482 h 6858000"/>
              <a:gd name="connsiteX67-15455" fmla="*/ 5618377 w 6128435"/>
              <a:gd name="connsiteY67-15456" fmla="*/ 3588431 h 6858000"/>
              <a:gd name="connsiteX68-15457" fmla="*/ 5612155 w 6128435"/>
              <a:gd name="connsiteY68-15458" fmla="*/ 3589869 h 6858000"/>
              <a:gd name="connsiteX69-15459" fmla="*/ 5620843 w 6128435"/>
              <a:gd name="connsiteY69-15460" fmla="*/ 3606745 h 6858000"/>
              <a:gd name="connsiteX70-15461" fmla="*/ 5655472 w 6128435"/>
              <a:gd name="connsiteY70-15462" fmla="*/ 3678877 h 6858000"/>
              <a:gd name="connsiteX71-15463" fmla="*/ 5680448 w 6128435"/>
              <a:gd name="connsiteY71-15464" fmla="*/ 3717760 h 6858000"/>
              <a:gd name="connsiteX72-15465" fmla="*/ 5683015 w 6128435"/>
              <a:gd name="connsiteY72-15466" fmla="*/ 3762025 h 6858000"/>
              <a:gd name="connsiteX73-15467" fmla="*/ 5696643 w 6128435"/>
              <a:gd name="connsiteY73-15468" fmla="*/ 3773888 h 6858000"/>
              <a:gd name="connsiteX74-15469" fmla="*/ 5699203 w 6128435"/>
              <a:gd name="connsiteY74-15470" fmla="*/ 3775823 h 6858000"/>
              <a:gd name="connsiteX75-15471" fmla="*/ 5704824 w 6128435"/>
              <a:gd name="connsiteY75-15472" fmla="*/ 3785966 h 6858000"/>
              <a:gd name="connsiteX76-15473" fmla="*/ 5712204 w 6128435"/>
              <a:gd name="connsiteY76-15474" fmla="*/ 3785830 h 6858000"/>
              <a:gd name="connsiteX77-15475" fmla="*/ 5724816 w 6128435"/>
              <a:gd name="connsiteY77-15476" fmla="*/ 3798949 h 6858000"/>
              <a:gd name="connsiteX78-15477" fmla="*/ 5733539 w 6128435"/>
              <a:gd name="connsiteY78-15478" fmla="*/ 3818457 h 6858000"/>
              <a:gd name="connsiteX79-15479" fmla="*/ 5768491 w 6128435"/>
              <a:gd name="connsiteY79-15480" fmla="*/ 3914399 h 6858000"/>
              <a:gd name="connsiteX80-15481" fmla="*/ 5793123 w 6128435"/>
              <a:gd name="connsiteY80-15482" fmla="*/ 3969952 h 6858000"/>
              <a:gd name="connsiteX81-15483" fmla="*/ 5808321 w 6128435"/>
              <a:gd name="connsiteY81-15484" fmla="*/ 3988153 h 6858000"/>
              <a:gd name="connsiteX82-15485" fmla="*/ 5825621 w 6128435"/>
              <a:gd name="connsiteY82-15486" fmla="*/ 4015525 h 6858000"/>
              <a:gd name="connsiteX83-15487" fmla="*/ 5860672 w 6128435"/>
              <a:gd name="connsiteY83-15488" fmla="*/ 4061579 h 6858000"/>
              <a:gd name="connsiteX84-15489" fmla="*/ 5872173 w 6128435"/>
              <a:gd name="connsiteY84-15490" fmla="*/ 4088497 h 6858000"/>
              <a:gd name="connsiteX85-15491" fmla="*/ 5883705 w 6128435"/>
              <a:gd name="connsiteY85-15492" fmla="*/ 4101899 h 6858000"/>
              <a:gd name="connsiteX86-15493" fmla="*/ 5885314 w 6128435"/>
              <a:gd name="connsiteY86-15494" fmla="*/ 4108387 h 6858000"/>
              <a:gd name="connsiteX87-15495" fmla="*/ 5894095 w 6128435"/>
              <a:gd name="connsiteY87-15496" fmla="*/ 4128857 h 6858000"/>
              <a:gd name="connsiteX88-15497" fmla="*/ 5898339 w 6128435"/>
              <a:gd name="connsiteY88-15498" fmla="*/ 4140800 h 6858000"/>
              <a:gd name="connsiteX89-15499" fmla="*/ 5899734 w 6128435"/>
              <a:gd name="connsiteY89-15500" fmla="*/ 4145632 h 6858000"/>
              <a:gd name="connsiteX90-15501" fmla="*/ 5903513 w 6128435"/>
              <a:gd name="connsiteY90-15502" fmla="*/ 4187661 h 6858000"/>
              <a:gd name="connsiteX91-15503" fmla="*/ 5917114 w 6128435"/>
              <a:gd name="connsiteY91-15504" fmla="*/ 4213096 h 6858000"/>
              <a:gd name="connsiteX92-15505" fmla="*/ 5921153 w 6128435"/>
              <a:gd name="connsiteY92-15506" fmla="*/ 4236222 h 6858000"/>
              <a:gd name="connsiteX93-15507" fmla="*/ 5924233 w 6128435"/>
              <a:gd name="connsiteY93-15508" fmla="*/ 4242060 h 6858000"/>
              <a:gd name="connsiteX94-15509" fmla="*/ 5928910 w 6128435"/>
              <a:gd name="connsiteY94-15510" fmla="*/ 4300973 h 6858000"/>
              <a:gd name="connsiteX95-15511" fmla="*/ 5939320 w 6128435"/>
              <a:gd name="connsiteY95-15512" fmla="*/ 4340435 h 6858000"/>
              <a:gd name="connsiteX96-15513" fmla="*/ 5946705 w 6128435"/>
              <a:gd name="connsiteY96-15514" fmla="*/ 4428051 h 6858000"/>
              <a:gd name="connsiteX97-15515" fmla="*/ 5949261 w 6128435"/>
              <a:gd name="connsiteY97-15516" fmla="*/ 4449185 h 6858000"/>
              <a:gd name="connsiteX98-15517" fmla="*/ 5957504 w 6128435"/>
              <a:gd name="connsiteY98-15518" fmla="*/ 4465911 h 6858000"/>
              <a:gd name="connsiteX99-15519" fmla="*/ 5964689 w 6128435"/>
              <a:gd name="connsiteY99-15520" fmla="*/ 4468532 h 6858000"/>
              <a:gd name="connsiteX100-15521" fmla="*/ 5967062 w 6128435"/>
              <a:gd name="connsiteY100-15522" fmla="*/ 4479923 h 6858000"/>
              <a:gd name="connsiteX101-15523" fmla="*/ 5968960 w 6128435"/>
              <a:gd name="connsiteY101-15524" fmla="*/ 4482655 h 6858000"/>
              <a:gd name="connsiteX102-15525" fmla="*/ 5978567 w 6128435"/>
              <a:gd name="connsiteY102-15526" fmla="*/ 4498605 h 6858000"/>
              <a:gd name="connsiteX103-15527" fmla="*/ 5980106 w 6128435"/>
              <a:gd name="connsiteY103-15528" fmla="*/ 4585087 h 6858000"/>
              <a:gd name="connsiteX104-15529" fmla="*/ 5998138 w 6128435"/>
              <a:gd name="connsiteY104-15530" fmla="*/ 4697518 h 6858000"/>
              <a:gd name="connsiteX105-15531" fmla="*/ 6013516 w 6128435"/>
              <a:gd name="connsiteY105-15532" fmla="*/ 4786619 h 6858000"/>
              <a:gd name="connsiteX106-15533" fmla="*/ 6025404 w 6128435"/>
              <a:gd name="connsiteY106-15534" fmla="*/ 4858148 h 6858000"/>
              <a:gd name="connsiteX107-15535" fmla="*/ 6007749 w 6128435"/>
              <a:gd name="connsiteY107-15536" fmla="*/ 4964715 h 6858000"/>
              <a:gd name="connsiteX108-15537" fmla="*/ 6005269 w 6128435"/>
              <a:gd name="connsiteY108-15538" fmla="*/ 5150567 h 6858000"/>
              <a:gd name="connsiteX109-15539" fmla="*/ 6001127 w 6128435"/>
              <a:gd name="connsiteY109-15540" fmla="*/ 5164609 h 6858000"/>
              <a:gd name="connsiteX110-15541" fmla="*/ 5996647 w 6128435"/>
              <a:gd name="connsiteY110-15542" fmla="*/ 5185640 h 6858000"/>
              <a:gd name="connsiteX111-15543" fmla="*/ 5998514 w 6128435"/>
              <a:gd name="connsiteY111-15544" fmla="*/ 5189673 h 6858000"/>
              <a:gd name="connsiteX112-15545" fmla="*/ 5995970 w 6128435"/>
              <a:gd name="connsiteY112-15546" fmla="*/ 5221547 h 6858000"/>
              <a:gd name="connsiteX113-15547" fmla="*/ 5997218 w 6128435"/>
              <a:gd name="connsiteY113-15548" fmla="*/ 5222031 h 6858000"/>
              <a:gd name="connsiteX114-15549" fmla="*/ 6002116 w 6128435"/>
              <a:gd name="connsiteY114-15550" fmla="*/ 5231223 h 6858000"/>
              <a:gd name="connsiteX115-15551" fmla="*/ 6008541 w 6128435"/>
              <a:gd name="connsiteY115-15552" fmla="*/ 5248680 h 6858000"/>
              <a:gd name="connsiteX116-15553" fmla="*/ 6039260 w 6128435"/>
              <a:gd name="connsiteY116-15554" fmla="*/ 5289518 h 6858000"/>
              <a:gd name="connsiteX117-15555" fmla="*/ 6036748 w 6128435"/>
              <a:gd name="connsiteY117-15556" fmla="*/ 5322752 h 6858000"/>
              <a:gd name="connsiteX118-15557" fmla="*/ 6036943 w 6128435"/>
              <a:gd name="connsiteY118-15558" fmla="*/ 5329480 h 6858000"/>
              <a:gd name="connsiteX119-15559" fmla="*/ 6037236 w 6128435"/>
              <a:gd name="connsiteY119-15560" fmla="*/ 5329634 h 6858000"/>
              <a:gd name="connsiteX120-15561" fmla="*/ 6038019 w 6128435"/>
              <a:gd name="connsiteY120-15562" fmla="*/ 5336764 h 6858000"/>
              <a:gd name="connsiteX121-15563" fmla="*/ 6037298 w 6128435"/>
              <a:gd name="connsiteY121-15564" fmla="*/ 5341753 h 6858000"/>
              <a:gd name="connsiteX122-15565" fmla="*/ 6037677 w 6128435"/>
              <a:gd name="connsiteY122-15566" fmla="*/ 5354807 h 6858000"/>
              <a:gd name="connsiteX123-15567" fmla="*/ 6039728 w 6128435"/>
              <a:gd name="connsiteY123-15568" fmla="*/ 5359416 h 6858000"/>
              <a:gd name="connsiteX124-15569" fmla="*/ 6043311 w 6128435"/>
              <a:gd name="connsiteY124-15570" fmla="*/ 5361407 h 6858000"/>
              <a:gd name="connsiteX125-15571" fmla="*/ 6042954 w 6128435"/>
              <a:gd name="connsiteY125-15572" fmla="*/ 5362576 h 6858000"/>
              <a:gd name="connsiteX126-15573" fmla="*/ 6053435 w 6128435"/>
              <a:gd name="connsiteY126-15574" fmla="*/ 5387547 h 6858000"/>
              <a:gd name="connsiteX127-15575" fmla="*/ 6065933 w 6128435"/>
              <a:gd name="connsiteY127-15576" fmla="*/ 5443002 h 6858000"/>
              <a:gd name="connsiteX128-15577" fmla="*/ 6068640 w 6128435"/>
              <a:gd name="connsiteY128-15578" fmla="*/ 5474503 h 6858000"/>
              <a:gd name="connsiteX129-15579" fmla="*/ 6080922 w 6128435"/>
              <a:gd name="connsiteY129-15580" fmla="*/ 5561070 h 6858000"/>
              <a:gd name="connsiteX130-15581" fmla="*/ 6096949 w 6128435"/>
              <a:gd name="connsiteY130-15582" fmla="*/ 5648179 h 6858000"/>
              <a:gd name="connsiteX131-15583" fmla="*/ 6125703 w 6128435"/>
              <a:gd name="connsiteY131-15584" fmla="*/ 5692894 h 6858000"/>
              <a:gd name="connsiteX132-15585" fmla="*/ 6126670 w 6128435"/>
              <a:gd name="connsiteY132-15586" fmla="*/ 5697882 h 6858000"/>
              <a:gd name="connsiteX133-15587" fmla="*/ 6124061 w 6128435"/>
              <a:gd name="connsiteY133-15588" fmla="*/ 5710294 h 6858000"/>
              <a:gd name="connsiteX134-15589" fmla="*/ 6122213 w 6128435"/>
              <a:gd name="connsiteY134-15590" fmla="*/ 5714762 h 6858000"/>
              <a:gd name="connsiteX135-15591" fmla="*/ 6121353 w 6128435"/>
              <a:gd name="connsiteY135-15592" fmla="*/ 5721725 h 6858000"/>
              <a:gd name="connsiteX136-15593" fmla="*/ 6121607 w 6128435"/>
              <a:gd name="connsiteY136-15594" fmla="*/ 5721959 h 6858000"/>
              <a:gd name="connsiteX137-15595" fmla="*/ 6120262 w 6128435"/>
              <a:gd name="connsiteY137-15596" fmla="*/ 5728358 h 6858000"/>
              <a:gd name="connsiteX138-15597" fmla="*/ 6110194 w 6128435"/>
              <a:gd name="connsiteY138-15598" fmla="*/ 5758853 h 6858000"/>
              <a:gd name="connsiteX139-15599" fmla="*/ 6127519 w 6128435"/>
              <a:gd name="connsiteY139-15600" fmla="*/ 5865775 h 6858000"/>
              <a:gd name="connsiteX140-15601" fmla="*/ 6128435 w 6128435"/>
              <a:gd name="connsiteY140-15602" fmla="*/ 5870164 h 6858000"/>
              <a:gd name="connsiteX141-15603" fmla="*/ 6119217 w 6128435"/>
              <a:gd name="connsiteY141-15604" fmla="*/ 5888542 h 6858000"/>
              <a:gd name="connsiteX142-15605" fmla="*/ 6115966 w 6128435"/>
              <a:gd name="connsiteY142-15606" fmla="*/ 5898387 h 6858000"/>
              <a:gd name="connsiteX143-15607" fmla="*/ 6111924 w 6128435"/>
              <a:gd name="connsiteY143-15608" fmla="*/ 5900444 h 6858000"/>
              <a:gd name="connsiteX144-15609" fmla="*/ 6108716 w 6128435"/>
              <a:gd name="connsiteY144-15610" fmla="*/ 5915345 h 6858000"/>
              <a:gd name="connsiteX145-15611" fmla="*/ 6109524 w 6128435"/>
              <a:gd name="connsiteY145-15612" fmla="*/ 5917328 h 6858000"/>
              <a:gd name="connsiteX146-15613" fmla="*/ 6102493 w 6128435"/>
              <a:gd name="connsiteY146-15614" fmla="*/ 5928602 h 6858000"/>
              <a:gd name="connsiteX147-15615" fmla="*/ 6056863 w 6128435"/>
              <a:gd name="connsiteY147-15616" fmla="*/ 6000643 h 6858000"/>
              <a:gd name="connsiteX148-15617" fmla="*/ 6045436 w 6128435"/>
              <a:gd name="connsiteY148-15618" fmla="*/ 6124480 h 6858000"/>
              <a:gd name="connsiteX149-15619" fmla="*/ 6030489 w 6128435"/>
              <a:gd name="connsiteY149-15620" fmla="*/ 6317666 h 6858000"/>
              <a:gd name="connsiteX150-15621" fmla="*/ 6007492 w 6128435"/>
              <a:gd name="connsiteY150-15622" fmla="*/ 6440818 h 6858000"/>
              <a:gd name="connsiteX151-15623" fmla="*/ 6009467 w 6128435"/>
              <a:gd name="connsiteY151-15624" fmla="*/ 6487076 h 6858000"/>
              <a:gd name="connsiteX152-15625" fmla="*/ 5995064 w 6128435"/>
              <a:gd name="connsiteY152-15626" fmla="*/ 6540791 h 6858000"/>
              <a:gd name="connsiteX153-15627" fmla="*/ 5996309 w 6128435"/>
              <a:gd name="connsiteY153-15628" fmla="*/ 6543961 h 6858000"/>
              <a:gd name="connsiteX154-15629" fmla="*/ 5996048 w 6128435"/>
              <a:gd name="connsiteY154-15630" fmla="*/ 6555444 h 6858000"/>
              <a:gd name="connsiteX155-15631" fmla="*/ 6002524 w 6128435"/>
              <a:gd name="connsiteY155-15632" fmla="*/ 6560188 h 6858000"/>
              <a:gd name="connsiteX156-15633" fmla="*/ 6006823 w 6128435"/>
              <a:gd name="connsiteY156-15634" fmla="*/ 6578546 h 6858000"/>
              <a:gd name="connsiteX157-15635" fmla="*/ 6004510 w 6128435"/>
              <a:gd name="connsiteY157-15636" fmla="*/ 6599256 h 6858000"/>
              <a:gd name="connsiteX158-15637" fmla="*/ 5986207 w 6128435"/>
              <a:gd name="connsiteY158-15638" fmla="*/ 6695855 h 6858000"/>
              <a:gd name="connsiteX159-15639" fmla="*/ 5979428 w 6128435"/>
              <a:gd name="connsiteY159-15640" fmla="*/ 6754678 h 6858000"/>
              <a:gd name="connsiteX160-15641" fmla="*/ 5983398 w 6128435"/>
              <a:gd name="connsiteY160-15642" fmla="*/ 6778641 h 6858000"/>
              <a:gd name="connsiteX161-15643" fmla="*/ 5984543 w 6128435"/>
              <a:gd name="connsiteY161-15644" fmla="*/ 6811016 h 6858000"/>
              <a:gd name="connsiteX162-15645" fmla="*/ 5981802 w 6128435"/>
              <a:gd name="connsiteY162-15646" fmla="*/ 6838578 h 6858000"/>
              <a:gd name="connsiteX163-15647" fmla="*/ 5979671 w 6128435"/>
              <a:gd name="connsiteY163-15648" fmla="*/ 6858000 h 6858000"/>
              <a:gd name="connsiteX164-15649" fmla="*/ 0 w 6128435"/>
              <a:gd name="connsiteY164-15650" fmla="*/ 6858000 h 6858000"/>
              <a:gd name="connsiteX165-15651" fmla="*/ 0 w 6128435"/>
              <a:gd name="connsiteY165-15652" fmla="*/ 0 h 6858000"/>
              <a:gd name="connsiteX0-15653" fmla="*/ 0 w 6128435"/>
              <a:gd name="connsiteY0-15654" fmla="*/ 0 h 6858000"/>
              <a:gd name="connsiteX1-15655" fmla="*/ 4965888 w 6128435"/>
              <a:gd name="connsiteY1-15656" fmla="*/ 0 h 6858000"/>
              <a:gd name="connsiteX2-15657" fmla="*/ 4967767 w 6128435"/>
              <a:gd name="connsiteY2-15658" fmla="*/ 7930 h 6858000"/>
              <a:gd name="connsiteX3-15659" fmla="*/ 4979444 w 6128435"/>
              <a:gd name="connsiteY3-15660" fmla="*/ 43921 h 6858000"/>
              <a:gd name="connsiteX4-15661" fmla="*/ 5021173 w 6128435"/>
              <a:gd name="connsiteY4-15662" fmla="*/ 123738 h 6858000"/>
              <a:gd name="connsiteX5-15663" fmla="*/ 5075458 w 6128435"/>
              <a:gd name="connsiteY5-15664" fmla="*/ 264355 h 6858000"/>
              <a:gd name="connsiteX6-15665" fmla="*/ 5081175 w 6128435"/>
              <a:gd name="connsiteY6-15666" fmla="*/ 277448 h 6858000"/>
              <a:gd name="connsiteX7-15667" fmla="*/ 5097011 w 6128435"/>
              <a:gd name="connsiteY7-15668" fmla="*/ 355616 h 6858000"/>
              <a:gd name="connsiteX8-15669" fmla="*/ 5130982 w 6128435"/>
              <a:gd name="connsiteY8-15670" fmla="*/ 412030 h 6858000"/>
              <a:gd name="connsiteX9-15671" fmla="*/ 5153000 w 6128435"/>
              <a:gd name="connsiteY9-15672" fmla="*/ 507134 h 6858000"/>
              <a:gd name="connsiteX10-15673" fmla="*/ 5171282 w 6128435"/>
              <a:gd name="connsiteY10-15674" fmla="*/ 602071 h 6858000"/>
              <a:gd name="connsiteX11-15675" fmla="*/ 5176196 w 6128435"/>
              <a:gd name="connsiteY11-15676" fmla="*/ 636822 h 6858000"/>
              <a:gd name="connsiteX12-15677" fmla="*/ 5189051 w 6128435"/>
              <a:gd name="connsiteY12-15678" fmla="*/ 782518 h 6858000"/>
              <a:gd name="connsiteX13-15679" fmla="*/ 5210428 w 6128435"/>
              <a:gd name="connsiteY13-15680" fmla="*/ 815772 h 6858000"/>
              <a:gd name="connsiteX14-15681" fmla="*/ 5221088 w 6128435"/>
              <a:gd name="connsiteY14-15682" fmla="*/ 860193 h 6858000"/>
              <a:gd name="connsiteX15-15683" fmla="*/ 5230806 w 6128435"/>
              <a:gd name="connsiteY15-15684" fmla="*/ 961354 h 6858000"/>
              <a:gd name="connsiteX16-15685" fmla="*/ 5201018 w 6128435"/>
              <a:gd name="connsiteY16-15686" fmla="*/ 1095027 h 6858000"/>
              <a:gd name="connsiteX17-15687" fmla="*/ 5202153 w 6128435"/>
              <a:gd name="connsiteY17-15688" fmla="*/ 1133224 h 6858000"/>
              <a:gd name="connsiteX18-15689" fmla="*/ 5207370 w 6128435"/>
              <a:gd name="connsiteY18-15690" fmla="*/ 1138097 h 6858000"/>
              <a:gd name="connsiteX19-15691" fmla="*/ 5189234 w 6128435"/>
              <a:gd name="connsiteY19-15692" fmla="*/ 1193495 h 6858000"/>
              <a:gd name="connsiteX20-15693" fmla="*/ 5202769 w 6128435"/>
              <a:gd name="connsiteY20-15694" fmla="*/ 1269450 h 6858000"/>
              <a:gd name="connsiteX21-15695" fmla="*/ 5225968 w 6128435"/>
              <a:gd name="connsiteY21-15696" fmla="*/ 1357994 h 6858000"/>
              <a:gd name="connsiteX22-15697" fmla="*/ 5233819 w 6128435"/>
              <a:gd name="connsiteY22-15698" fmla="*/ 1380922 h 6858000"/>
              <a:gd name="connsiteX23-15699" fmla="*/ 5237226 w 6128435"/>
              <a:gd name="connsiteY23-15700" fmla="*/ 1441327 h 6858000"/>
              <a:gd name="connsiteX24-15701" fmla="*/ 5244434 w 6128435"/>
              <a:gd name="connsiteY24-15702" fmla="*/ 1580810 h 6858000"/>
              <a:gd name="connsiteX25-15703" fmla="*/ 5251453 w 6128435"/>
              <a:gd name="connsiteY25-15704" fmla="*/ 1583934 h 6858000"/>
              <a:gd name="connsiteX26-15705" fmla="*/ 5253136 w 6128435"/>
              <a:gd name="connsiteY26-15706" fmla="*/ 1595457 h 6858000"/>
              <a:gd name="connsiteX27-15707" fmla="*/ 5263491 w 6128435"/>
              <a:gd name="connsiteY27-15708" fmla="*/ 1642938 h 6858000"/>
              <a:gd name="connsiteX28-15709" fmla="*/ 5261314 w 6128435"/>
              <a:gd name="connsiteY28-15710" fmla="*/ 1689177 h 6858000"/>
              <a:gd name="connsiteX29-15711" fmla="*/ 5259788 w 6128435"/>
              <a:gd name="connsiteY29-15712" fmla="*/ 1768516 h 6858000"/>
              <a:gd name="connsiteX30-15713" fmla="*/ 5255696 w 6128435"/>
              <a:gd name="connsiteY30-15714" fmla="*/ 1953770 h 6858000"/>
              <a:gd name="connsiteX31-15715" fmla="*/ 5252592 w 6128435"/>
              <a:gd name="connsiteY31-15716" fmla="*/ 2092210 h 6858000"/>
              <a:gd name="connsiteX32-15717" fmla="*/ 5264303 w 6128435"/>
              <a:gd name="connsiteY32-15718" fmla="*/ 2225157 h 6858000"/>
              <a:gd name="connsiteX33-15719" fmla="*/ 5254949 w 6128435"/>
              <a:gd name="connsiteY33-15720" fmla="*/ 2236160 h 6858000"/>
              <a:gd name="connsiteX34-15721" fmla="*/ 5250104 w 6128435"/>
              <a:gd name="connsiteY34-15722" fmla="*/ 2249166 h 6858000"/>
              <a:gd name="connsiteX35-15723" fmla="*/ 5251214 w 6128435"/>
              <a:gd name="connsiteY35-15724" fmla="*/ 2250944 h 6858000"/>
              <a:gd name="connsiteX36-15725" fmla="*/ 5250644 w 6128435"/>
              <a:gd name="connsiteY36-15726" fmla="*/ 2266619 h 6858000"/>
              <a:gd name="connsiteX37-15727" fmla="*/ 5247111 w 6128435"/>
              <a:gd name="connsiteY37-15728" fmla="*/ 2269679 h 6858000"/>
              <a:gd name="connsiteX38-15729" fmla="*/ 5279312 w 6128435"/>
              <a:gd name="connsiteY38-15730" fmla="*/ 2302757 h 6858000"/>
              <a:gd name="connsiteX39-15731" fmla="*/ 5293877 w 6128435"/>
              <a:gd name="connsiteY39-15732" fmla="*/ 2368649 h 6858000"/>
              <a:gd name="connsiteX40-15733" fmla="*/ 5311338 w 6128435"/>
              <a:gd name="connsiteY40-15734" fmla="*/ 2404034 h 6858000"/>
              <a:gd name="connsiteX41-15735" fmla="*/ 5338366 w 6128435"/>
              <a:gd name="connsiteY41-15736" fmla="*/ 2465052 h 6858000"/>
              <a:gd name="connsiteX42-15737" fmla="*/ 5371263 w 6128435"/>
              <a:gd name="connsiteY42-15738" fmla="*/ 2586413 h 6858000"/>
              <a:gd name="connsiteX43-15739" fmla="*/ 5407503 w 6128435"/>
              <a:gd name="connsiteY43-15740" fmla="*/ 2786290 h 6858000"/>
              <a:gd name="connsiteX44-15741" fmla="*/ 5407356 w 6128435"/>
              <a:gd name="connsiteY44-15742" fmla="*/ 2787545 h 6858000"/>
              <a:gd name="connsiteX45-15743" fmla="*/ 5411130 w 6128435"/>
              <a:gd name="connsiteY45-15744" fmla="*/ 2788640 h 6858000"/>
              <a:gd name="connsiteX46-15745" fmla="*/ 5416439 w 6128435"/>
              <a:gd name="connsiteY46-15746" fmla="*/ 2805666 h 6858000"/>
              <a:gd name="connsiteX47-15747" fmla="*/ 5416589 w 6128435"/>
              <a:gd name="connsiteY47-15748" fmla="*/ 2810822 h 6858000"/>
              <a:gd name="connsiteX48-15749" fmla="*/ 5418542 w 6128435"/>
              <a:gd name="connsiteY48-15750" fmla="*/ 2817745 h 6858000"/>
              <a:gd name="connsiteX49-15751" fmla="*/ 5418847 w 6128435"/>
              <a:gd name="connsiteY49-15752" fmla="*/ 2817825 h 6858000"/>
              <a:gd name="connsiteX50-15753" fmla="*/ 5457023 w 6128435"/>
              <a:gd name="connsiteY50-15754" fmla="*/ 2858292 h 6858000"/>
              <a:gd name="connsiteX51-15755" fmla="*/ 5479298 w 6128435"/>
              <a:gd name="connsiteY51-15756" fmla="*/ 2947791 h 6858000"/>
              <a:gd name="connsiteX52-15757" fmla="*/ 5481770 w 6128435"/>
              <a:gd name="connsiteY52-15758" fmla="*/ 2951352 h 6858000"/>
              <a:gd name="connsiteX53-15759" fmla="*/ 5482045 w 6128435"/>
              <a:gd name="connsiteY53-15760" fmla="*/ 2984371 h 6858000"/>
              <a:gd name="connsiteX54-15761" fmla="*/ 5482415 w 6128435"/>
              <a:gd name="connsiteY54-15762" fmla="*/ 3004079 h 6858000"/>
              <a:gd name="connsiteX55-15763" fmla="*/ 5483865 w 6128435"/>
              <a:gd name="connsiteY55-15764" fmla="*/ 3005467 h 6858000"/>
              <a:gd name="connsiteX56-15765" fmla="*/ 5482236 w 6128435"/>
              <a:gd name="connsiteY56-15766" fmla="*/ 3019791 h 6858000"/>
              <a:gd name="connsiteX57-15767" fmla="*/ 5481505 w 6128435"/>
              <a:gd name="connsiteY57-15768" fmla="*/ 3095286 h 6858000"/>
              <a:gd name="connsiteX58-15769" fmla="*/ 5477595 w 6128435"/>
              <a:gd name="connsiteY58-15770" fmla="*/ 3250534 h 6858000"/>
              <a:gd name="connsiteX59-15771" fmla="*/ 5532836 w 6128435"/>
              <a:gd name="connsiteY59-15772" fmla="*/ 3353840 h 6858000"/>
              <a:gd name="connsiteX60-15773" fmla="*/ 5561229 w 6128435"/>
              <a:gd name="connsiteY60-15774" fmla="*/ 3395784 h 6858000"/>
              <a:gd name="connsiteX61-15775" fmla="*/ 5589758 w 6128435"/>
              <a:gd name="connsiteY61-15776" fmla="*/ 3506453 h 6858000"/>
              <a:gd name="connsiteX62-15777" fmla="*/ 5596144 w 6128435"/>
              <a:gd name="connsiteY62-15778" fmla="*/ 3534624 h 6858000"/>
              <a:gd name="connsiteX63-15779" fmla="*/ 5597750 w 6128435"/>
              <a:gd name="connsiteY63-15780" fmla="*/ 3534129 h 6858000"/>
              <a:gd name="connsiteX64-15781" fmla="*/ 5599700 w 6128435"/>
              <a:gd name="connsiteY64-15782" fmla="*/ 3547221 h 6858000"/>
              <a:gd name="connsiteX65-15783" fmla="*/ 5615031 w 6128435"/>
              <a:gd name="connsiteY65-15784" fmla="*/ 3557482 h 6858000"/>
              <a:gd name="connsiteX66-15785" fmla="*/ 5618377 w 6128435"/>
              <a:gd name="connsiteY66-15786" fmla="*/ 3588431 h 6858000"/>
              <a:gd name="connsiteX67-15787" fmla="*/ 5612155 w 6128435"/>
              <a:gd name="connsiteY67-15788" fmla="*/ 3589869 h 6858000"/>
              <a:gd name="connsiteX68-15789" fmla="*/ 5620843 w 6128435"/>
              <a:gd name="connsiteY68-15790" fmla="*/ 3606745 h 6858000"/>
              <a:gd name="connsiteX69-15791" fmla="*/ 5655472 w 6128435"/>
              <a:gd name="connsiteY69-15792" fmla="*/ 3678877 h 6858000"/>
              <a:gd name="connsiteX70-15793" fmla="*/ 5680448 w 6128435"/>
              <a:gd name="connsiteY70-15794" fmla="*/ 3717760 h 6858000"/>
              <a:gd name="connsiteX71-15795" fmla="*/ 5683015 w 6128435"/>
              <a:gd name="connsiteY71-15796" fmla="*/ 3762025 h 6858000"/>
              <a:gd name="connsiteX72-15797" fmla="*/ 5696643 w 6128435"/>
              <a:gd name="connsiteY72-15798" fmla="*/ 3773888 h 6858000"/>
              <a:gd name="connsiteX73-15799" fmla="*/ 5699203 w 6128435"/>
              <a:gd name="connsiteY73-15800" fmla="*/ 3775823 h 6858000"/>
              <a:gd name="connsiteX74-15801" fmla="*/ 5704824 w 6128435"/>
              <a:gd name="connsiteY74-15802" fmla="*/ 3785966 h 6858000"/>
              <a:gd name="connsiteX75-15803" fmla="*/ 5712204 w 6128435"/>
              <a:gd name="connsiteY75-15804" fmla="*/ 3785830 h 6858000"/>
              <a:gd name="connsiteX76-15805" fmla="*/ 5724816 w 6128435"/>
              <a:gd name="connsiteY76-15806" fmla="*/ 3798949 h 6858000"/>
              <a:gd name="connsiteX77-15807" fmla="*/ 5733539 w 6128435"/>
              <a:gd name="connsiteY77-15808" fmla="*/ 3818457 h 6858000"/>
              <a:gd name="connsiteX78-15809" fmla="*/ 5768491 w 6128435"/>
              <a:gd name="connsiteY78-15810" fmla="*/ 3914399 h 6858000"/>
              <a:gd name="connsiteX79-15811" fmla="*/ 5793123 w 6128435"/>
              <a:gd name="connsiteY79-15812" fmla="*/ 3969952 h 6858000"/>
              <a:gd name="connsiteX80-15813" fmla="*/ 5808321 w 6128435"/>
              <a:gd name="connsiteY80-15814" fmla="*/ 3988153 h 6858000"/>
              <a:gd name="connsiteX81-15815" fmla="*/ 5825621 w 6128435"/>
              <a:gd name="connsiteY81-15816" fmla="*/ 4015525 h 6858000"/>
              <a:gd name="connsiteX82-15817" fmla="*/ 5860672 w 6128435"/>
              <a:gd name="connsiteY82-15818" fmla="*/ 4061579 h 6858000"/>
              <a:gd name="connsiteX83-15819" fmla="*/ 5872173 w 6128435"/>
              <a:gd name="connsiteY83-15820" fmla="*/ 4088497 h 6858000"/>
              <a:gd name="connsiteX84-15821" fmla="*/ 5883705 w 6128435"/>
              <a:gd name="connsiteY84-15822" fmla="*/ 4101899 h 6858000"/>
              <a:gd name="connsiteX85-15823" fmla="*/ 5885314 w 6128435"/>
              <a:gd name="connsiteY85-15824" fmla="*/ 4108387 h 6858000"/>
              <a:gd name="connsiteX86-15825" fmla="*/ 5894095 w 6128435"/>
              <a:gd name="connsiteY86-15826" fmla="*/ 4128857 h 6858000"/>
              <a:gd name="connsiteX87-15827" fmla="*/ 5898339 w 6128435"/>
              <a:gd name="connsiteY87-15828" fmla="*/ 4140800 h 6858000"/>
              <a:gd name="connsiteX88-15829" fmla="*/ 5899734 w 6128435"/>
              <a:gd name="connsiteY88-15830" fmla="*/ 4145632 h 6858000"/>
              <a:gd name="connsiteX89-15831" fmla="*/ 5903513 w 6128435"/>
              <a:gd name="connsiteY89-15832" fmla="*/ 4187661 h 6858000"/>
              <a:gd name="connsiteX90-15833" fmla="*/ 5917114 w 6128435"/>
              <a:gd name="connsiteY90-15834" fmla="*/ 4213096 h 6858000"/>
              <a:gd name="connsiteX91-15835" fmla="*/ 5921153 w 6128435"/>
              <a:gd name="connsiteY91-15836" fmla="*/ 4236222 h 6858000"/>
              <a:gd name="connsiteX92-15837" fmla="*/ 5924233 w 6128435"/>
              <a:gd name="connsiteY92-15838" fmla="*/ 4242060 h 6858000"/>
              <a:gd name="connsiteX93-15839" fmla="*/ 5928910 w 6128435"/>
              <a:gd name="connsiteY93-15840" fmla="*/ 4300973 h 6858000"/>
              <a:gd name="connsiteX94-15841" fmla="*/ 5939320 w 6128435"/>
              <a:gd name="connsiteY94-15842" fmla="*/ 4340435 h 6858000"/>
              <a:gd name="connsiteX95-15843" fmla="*/ 5946705 w 6128435"/>
              <a:gd name="connsiteY95-15844" fmla="*/ 4428051 h 6858000"/>
              <a:gd name="connsiteX96-15845" fmla="*/ 5949261 w 6128435"/>
              <a:gd name="connsiteY96-15846" fmla="*/ 4449185 h 6858000"/>
              <a:gd name="connsiteX97-15847" fmla="*/ 5957504 w 6128435"/>
              <a:gd name="connsiteY97-15848" fmla="*/ 4465911 h 6858000"/>
              <a:gd name="connsiteX98-15849" fmla="*/ 5964689 w 6128435"/>
              <a:gd name="connsiteY98-15850" fmla="*/ 4468532 h 6858000"/>
              <a:gd name="connsiteX99-15851" fmla="*/ 5967062 w 6128435"/>
              <a:gd name="connsiteY99-15852" fmla="*/ 4479923 h 6858000"/>
              <a:gd name="connsiteX100-15853" fmla="*/ 5968960 w 6128435"/>
              <a:gd name="connsiteY100-15854" fmla="*/ 4482655 h 6858000"/>
              <a:gd name="connsiteX101-15855" fmla="*/ 5978567 w 6128435"/>
              <a:gd name="connsiteY101-15856" fmla="*/ 4498605 h 6858000"/>
              <a:gd name="connsiteX102-15857" fmla="*/ 5980106 w 6128435"/>
              <a:gd name="connsiteY102-15858" fmla="*/ 4585087 h 6858000"/>
              <a:gd name="connsiteX103-15859" fmla="*/ 5998138 w 6128435"/>
              <a:gd name="connsiteY103-15860" fmla="*/ 4697518 h 6858000"/>
              <a:gd name="connsiteX104-15861" fmla="*/ 6013516 w 6128435"/>
              <a:gd name="connsiteY104-15862" fmla="*/ 4786619 h 6858000"/>
              <a:gd name="connsiteX105-15863" fmla="*/ 6025404 w 6128435"/>
              <a:gd name="connsiteY105-15864" fmla="*/ 4858148 h 6858000"/>
              <a:gd name="connsiteX106-15865" fmla="*/ 6007749 w 6128435"/>
              <a:gd name="connsiteY106-15866" fmla="*/ 4964715 h 6858000"/>
              <a:gd name="connsiteX107-15867" fmla="*/ 6005269 w 6128435"/>
              <a:gd name="connsiteY107-15868" fmla="*/ 5150567 h 6858000"/>
              <a:gd name="connsiteX108-15869" fmla="*/ 6001127 w 6128435"/>
              <a:gd name="connsiteY108-15870" fmla="*/ 5164609 h 6858000"/>
              <a:gd name="connsiteX109-15871" fmla="*/ 5996647 w 6128435"/>
              <a:gd name="connsiteY109-15872" fmla="*/ 5185640 h 6858000"/>
              <a:gd name="connsiteX110-15873" fmla="*/ 5998514 w 6128435"/>
              <a:gd name="connsiteY110-15874" fmla="*/ 5189673 h 6858000"/>
              <a:gd name="connsiteX111-15875" fmla="*/ 5995970 w 6128435"/>
              <a:gd name="connsiteY111-15876" fmla="*/ 5221547 h 6858000"/>
              <a:gd name="connsiteX112-15877" fmla="*/ 5997218 w 6128435"/>
              <a:gd name="connsiteY112-15878" fmla="*/ 5222031 h 6858000"/>
              <a:gd name="connsiteX113-15879" fmla="*/ 6002116 w 6128435"/>
              <a:gd name="connsiteY113-15880" fmla="*/ 5231223 h 6858000"/>
              <a:gd name="connsiteX114-15881" fmla="*/ 6008541 w 6128435"/>
              <a:gd name="connsiteY114-15882" fmla="*/ 5248680 h 6858000"/>
              <a:gd name="connsiteX115-15883" fmla="*/ 6039260 w 6128435"/>
              <a:gd name="connsiteY115-15884" fmla="*/ 5289518 h 6858000"/>
              <a:gd name="connsiteX116-15885" fmla="*/ 6036748 w 6128435"/>
              <a:gd name="connsiteY116-15886" fmla="*/ 5322752 h 6858000"/>
              <a:gd name="connsiteX117-15887" fmla="*/ 6036943 w 6128435"/>
              <a:gd name="connsiteY117-15888" fmla="*/ 5329480 h 6858000"/>
              <a:gd name="connsiteX118-15889" fmla="*/ 6037236 w 6128435"/>
              <a:gd name="connsiteY118-15890" fmla="*/ 5329634 h 6858000"/>
              <a:gd name="connsiteX119-15891" fmla="*/ 6038019 w 6128435"/>
              <a:gd name="connsiteY119-15892" fmla="*/ 5336764 h 6858000"/>
              <a:gd name="connsiteX120-15893" fmla="*/ 6037298 w 6128435"/>
              <a:gd name="connsiteY120-15894" fmla="*/ 5341753 h 6858000"/>
              <a:gd name="connsiteX121-15895" fmla="*/ 6037677 w 6128435"/>
              <a:gd name="connsiteY121-15896" fmla="*/ 5354807 h 6858000"/>
              <a:gd name="connsiteX122-15897" fmla="*/ 6039728 w 6128435"/>
              <a:gd name="connsiteY122-15898" fmla="*/ 5359416 h 6858000"/>
              <a:gd name="connsiteX123-15899" fmla="*/ 6043311 w 6128435"/>
              <a:gd name="connsiteY123-15900" fmla="*/ 5361407 h 6858000"/>
              <a:gd name="connsiteX124-15901" fmla="*/ 6042954 w 6128435"/>
              <a:gd name="connsiteY124-15902" fmla="*/ 5362576 h 6858000"/>
              <a:gd name="connsiteX125-15903" fmla="*/ 6053435 w 6128435"/>
              <a:gd name="connsiteY125-15904" fmla="*/ 5387547 h 6858000"/>
              <a:gd name="connsiteX126-15905" fmla="*/ 6065933 w 6128435"/>
              <a:gd name="connsiteY126-15906" fmla="*/ 5443002 h 6858000"/>
              <a:gd name="connsiteX127-15907" fmla="*/ 6068640 w 6128435"/>
              <a:gd name="connsiteY127-15908" fmla="*/ 5474503 h 6858000"/>
              <a:gd name="connsiteX128-15909" fmla="*/ 6080922 w 6128435"/>
              <a:gd name="connsiteY128-15910" fmla="*/ 5561070 h 6858000"/>
              <a:gd name="connsiteX129-15911" fmla="*/ 6096949 w 6128435"/>
              <a:gd name="connsiteY129-15912" fmla="*/ 5648179 h 6858000"/>
              <a:gd name="connsiteX130-15913" fmla="*/ 6125703 w 6128435"/>
              <a:gd name="connsiteY130-15914" fmla="*/ 5692894 h 6858000"/>
              <a:gd name="connsiteX131-15915" fmla="*/ 6126670 w 6128435"/>
              <a:gd name="connsiteY131-15916" fmla="*/ 5697882 h 6858000"/>
              <a:gd name="connsiteX132-15917" fmla="*/ 6124061 w 6128435"/>
              <a:gd name="connsiteY132-15918" fmla="*/ 5710294 h 6858000"/>
              <a:gd name="connsiteX133-15919" fmla="*/ 6122213 w 6128435"/>
              <a:gd name="connsiteY133-15920" fmla="*/ 5714762 h 6858000"/>
              <a:gd name="connsiteX134-15921" fmla="*/ 6121353 w 6128435"/>
              <a:gd name="connsiteY134-15922" fmla="*/ 5721725 h 6858000"/>
              <a:gd name="connsiteX135-15923" fmla="*/ 6121607 w 6128435"/>
              <a:gd name="connsiteY135-15924" fmla="*/ 5721959 h 6858000"/>
              <a:gd name="connsiteX136-15925" fmla="*/ 6120262 w 6128435"/>
              <a:gd name="connsiteY136-15926" fmla="*/ 5728358 h 6858000"/>
              <a:gd name="connsiteX137-15927" fmla="*/ 6110194 w 6128435"/>
              <a:gd name="connsiteY137-15928" fmla="*/ 5758853 h 6858000"/>
              <a:gd name="connsiteX138-15929" fmla="*/ 6127519 w 6128435"/>
              <a:gd name="connsiteY138-15930" fmla="*/ 5865775 h 6858000"/>
              <a:gd name="connsiteX139-15931" fmla="*/ 6128435 w 6128435"/>
              <a:gd name="connsiteY139-15932" fmla="*/ 5870164 h 6858000"/>
              <a:gd name="connsiteX140-15933" fmla="*/ 6119217 w 6128435"/>
              <a:gd name="connsiteY140-15934" fmla="*/ 5888542 h 6858000"/>
              <a:gd name="connsiteX141-15935" fmla="*/ 6115966 w 6128435"/>
              <a:gd name="connsiteY141-15936" fmla="*/ 5898387 h 6858000"/>
              <a:gd name="connsiteX142-15937" fmla="*/ 6111924 w 6128435"/>
              <a:gd name="connsiteY142-15938" fmla="*/ 5900444 h 6858000"/>
              <a:gd name="connsiteX143-15939" fmla="*/ 6108716 w 6128435"/>
              <a:gd name="connsiteY143-15940" fmla="*/ 5915345 h 6858000"/>
              <a:gd name="connsiteX144-15941" fmla="*/ 6109524 w 6128435"/>
              <a:gd name="connsiteY144-15942" fmla="*/ 5917328 h 6858000"/>
              <a:gd name="connsiteX145-15943" fmla="*/ 6102493 w 6128435"/>
              <a:gd name="connsiteY145-15944" fmla="*/ 5928602 h 6858000"/>
              <a:gd name="connsiteX146-15945" fmla="*/ 6056863 w 6128435"/>
              <a:gd name="connsiteY146-15946" fmla="*/ 6000643 h 6858000"/>
              <a:gd name="connsiteX147-15947" fmla="*/ 6045436 w 6128435"/>
              <a:gd name="connsiteY147-15948" fmla="*/ 6124480 h 6858000"/>
              <a:gd name="connsiteX148-15949" fmla="*/ 6030489 w 6128435"/>
              <a:gd name="connsiteY148-15950" fmla="*/ 6317666 h 6858000"/>
              <a:gd name="connsiteX149-15951" fmla="*/ 6007492 w 6128435"/>
              <a:gd name="connsiteY149-15952" fmla="*/ 6440818 h 6858000"/>
              <a:gd name="connsiteX150-15953" fmla="*/ 6009467 w 6128435"/>
              <a:gd name="connsiteY150-15954" fmla="*/ 6487076 h 6858000"/>
              <a:gd name="connsiteX151-15955" fmla="*/ 5995064 w 6128435"/>
              <a:gd name="connsiteY151-15956" fmla="*/ 6540791 h 6858000"/>
              <a:gd name="connsiteX152-15957" fmla="*/ 5996309 w 6128435"/>
              <a:gd name="connsiteY152-15958" fmla="*/ 6543961 h 6858000"/>
              <a:gd name="connsiteX153-15959" fmla="*/ 5996048 w 6128435"/>
              <a:gd name="connsiteY153-15960" fmla="*/ 6555444 h 6858000"/>
              <a:gd name="connsiteX154-15961" fmla="*/ 6002524 w 6128435"/>
              <a:gd name="connsiteY154-15962" fmla="*/ 6560188 h 6858000"/>
              <a:gd name="connsiteX155-15963" fmla="*/ 6006823 w 6128435"/>
              <a:gd name="connsiteY155-15964" fmla="*/ 6578546 h 6858000"/>
              <a:gd name="connsiteX156-15965" fmla="*/ 6004510 w 6128435"/>
              <a:gd name="connsiteY156-15966" fmla="*/ 6599256 h 6858000"/>
              <a:gd name="connsiteX157-15967" fmla="*/ 5986207 w 6128435"/>
              <a:gd name="connsiteY157-15968" fmla="*/ 6695855 h 6858000"/>
              <a:gd name="connsiteX158-15969" fmla="*/ 5979428 w 6128435"/>
              <a:gd name="connsiteY158-15970" fmla="*/ 6754678 h 6858000"/>
              <a:gd name="connsiteX159-15971" fmla="*/ 5983398 w 6128435"/>
              <a:gd name="connsiteY159-15972" fmla="*/ 6778641 h 6858000"/>
              <a:gd name="connsiteX160-15973" fmla="*/ 5984543 w 6128435"/>
              <a:gd name="connsiteY160-15974" fmla="*/ 6811016 h 6858000"/>
              <a:gd name="connsiteX161-15975" fmla="*/ 5981802 w 6128435"/>
              <a:gd name="connsiteY161-15976" fmla="*/ 6838578 h 6858000"/>
              <a:gd name="connsiteX162-15977" fmla="*/ 5979671 w 6128435"/>
              <a:gd name="connsiteY162-15978" fmla="*/ 6858000 h 6858000"/>
              <a:gd name="connsiteX163-15979" fmla="*/ 0 w 6128435"/>
              <a:gd name="connsiteY163-15980" fmla="*/ 6858000 h 6858000"/>
              <a:gd name="connsiteX164-15981" fmla="*/ 0 w 6128435"/>
              <a:gd name="connsiteY164-15982" fmla="*/ 0 h 6858000"/>
              <a:gd name="connsiteX0-15983" fmla="*/ 0 w 6128435"/>
              <a:gd name="connsiteY0-15984" fmla="*/ 0 h 6858000"/>
              <a:gd name="connsiteX1-15985" fmla="*/ 4965888 w 6128435"/>
              <a:gd name="connsiteY1-15986" fmla="*/ 0 h 6858000"/>
              <a:gd name="connsiteX2-15987" fmla="*/ 4967767 w 6128435"/>
              <a:gd name="connsiteY2-15988" fmla="*/ 7930 h 6858000"/>
              <a:gd name="connsiteX3-15989" fmla="*/ 4979444 w 6128435"/>
              <a:gd name="connsiteY3-15990" fmla="*/ 43921 h 6858000"/>
              <a:gd name="connsiteX4-15991" fmla="*/ 5021173 w 6128435"/>
              <a:gd name="connsiteY4-15992" fmla="*/ 123738 h 6858000"/>
              <a:gd name="connsiteX5-15993" fmla="*/ 5075458 w 6128435"/>
              <a:gd name="connsiteY5-15994" fmla="*/ 264355 h 6858000"/>
              <a:gd name="connsiteX6-15995" fmla="*/ 5081175 w 6128435"/>
              <a:gd name="connsiteY6-15996" fmla="*/ 277448 h 6858000"/>
              <a:gd name="connsiteX7-15997" fmla="*/ 5097011 w 6128435"/>
              <a:gd name="connsiteY7-15998" fmla="*/ 355616 h 6858000"/>
              <a:gd name="connsiteX8-15999" fmla="*/ 5130982 w 6128435"/>
              <a:gd name="connsiteY8-16000" fmla="*/ 412030 h 6858000"/>
              <a:gd name="connsiteX9-16001" fmla="*/ 5153000 w 6128435"/>
              <a:gd name="connsiteY9-16002" fmla="*/ 507134 h 6858000"/>
              <a:gd name="connsiteX10-16003" fmla="*/ 5171282 w 6128435"/>
              <a:gd name="connsiteY10-16004" fmla="*/ 602071 h 6858000"/>
              <a:gd name="connsiteX11-16005" fmla="*/ 5176196 w 6128435"/>
              <a:gd name="connsiteY11-16006" fmla="*/ 636822 h 6858000"/>
              <a:gd name="connsiteX12-16007" fmla="*/ 5189051 w 6128435"/>
              <a:gd name="connsiteY12-16008" fmla="*/ 782518 h 6858000"/>
              <a:gd name="connsiteX13-16009" fmla="*/ 5210428 w 6128435"/>
              <a:gd name="connsiteY13-16010" fmla="*/ 815772 h 6858000"/>
              <a:gd name="connsiteX14-16011" fmla="*/ 5221088 w 6128435"/>
              <a:gd name="connsiteY14-16012" fmla="*/ 860193 h 6858000"/>
              <a:gd name="connsiteX15-16013" fmla="*/ 5230806 w 6128435"/>
              <a:gd name="connsiteY15-16014" fmla="*/ 961354 h 6858000"/>
              <a:gd name="connsiteX16-16015" fmla="*/ 5201018 w 6128435"/>
              <a:gd name="connsiteY16-16016" fmla="*/ 1095027 h 6858000"/>
              <a:gd name="connsiteX17-16017" fmla="*/ 5202153 w 6128435"/>
              <a:gd name="connsiteY17-16018" fmla="*/ 1133224 h 6858000"/>
              <a:gd name="connsiteX18-16019" fmla="*/ 5207370 w 6128435"/>
              <a:gd name="connsiteY18-16020" fmla="*/ 1138097 h 6858000"/>
              <a:gd name="connsiteX19-16021" fmla="*/ 5189234 w 6128435"/>
              <a:gd name="connsiteY19-16022" fmla="*/ 1193495 h 6858000"/>
              <a:gd name="connsiteX20-16023" fmla="*/ 5202769 w 6128435"/>
              <a:gd name="connsiteY20-16024" fmla="*/ 1269450 h 6858000"/>
              <a:gd name="connsiteX21-16025" fmla="*/ 5225968 w 6128435"/>
              <a:gd name="connsiteY21-16026" fmla="*/ 1357994 h 6858000"/>
              <a:gd name="connsiteX22-16027" fmla="*/ 5233819 w 6128435"/>
              <a:gd name="connsiteY22-16028" fmla="*/ 1380922 h 6858000"/>
              <a:gd name="connsiteX23-16029" fmla="*/ 5237226 w 6128435"/>
              <a:gd name="connsiteY23-16030" fmla="*/ 1441327 h 6858000"/>
              <a:gd name="connsiteX24-16031" fmla="*/ 5244434 w 6128435"/>
              <a:gd name="connsiteY24-16032" fmla="*/ 1580810 h 6858000"/>
              <a:gd name="connsiteX25-16033" fmla="*/ 5251453 w 6128435"/>
              <a:gd name="connsiteY25-16034" fmla="*/ 1583934 h 6858000"/>
              <a:gd name="connsiteX26-16035" fmla="*/ 5263491 w 6128435"/>
              <a:gd name="connsiteY26-16036" fmla="*/ 1642938 h 6858000"/>
              <a:gd name="connsiteX27-16037" fmla="*/ 5261314 w 6128435"/>
              <a:gd name="connsiteY27-16038" fmla="*/ 1689177 h 6858000"/>
              <a:gd name="connsiteX28-16039" fmla="*/ 5259788 w 6128435"/>
              <a:gd name="connsiteY28-16040" fmla="*/ 1768516 h 6858000"/>
              <a:gd name="connsiteX29-16041" fmla="*/ 5255696 w 6128435"/>
              <a:gd name="connsiteY29-16042" fmla="*/ 1953770 h 6858000"/>
              <a:gd name="connsiteX30-16043" fmla="*/ 5252592 w 6128435"/>
              <a:gd name="connsiteY30-16044" fmla="*/ 2092210 h 6858000"/>
              <a:gd name="connsiteX31-16045" fmla="*/ 5264303 w 6128435"/>
              <a:gd name="connsiteY31-16046" fmla="*/ 2225157 h 6858000"/>
              <a:gd name="connsiteX32-16047" fmla="*/ 5254949 w 6128435"/>
              <a:gd name="connsiteY32-16048" fmla="*/ 2236160 h 6858000"/>
              <a:gd name="connsiteX33-16049" fmla="*/ 5250104 w 6128435"/>
              <a:gd name="connsiteY33-16050" fmla="*/ 2249166 h 6858000"/>
              <a:gd name="connsiteX34-16051" fmla="*/ 5251214 w 6128435"/>
              <a:gd name="connsiteY34-16052" fmla="*/ 2250944 h 6858000"/>
              <a:gd name="connsiteX35-16053" fmla="*/ 5250644 w 6128435"/>
              <a:gd name="connsiteY35-16054" fmla="*/ 2266619 h 6858000"/>
              <a:gd name="connsiteX36-16055" fmla="*/ 5247111 w 6128435"/>
              <a:gd name="connsiteY36-16056" fmla="*/ 2269679 h 6858000"/>
              <a:gd name="connsiteX37-16057" fmla="*/ 5279312 w 6128435"/>
              <a:gd name="connsiteY37-16058" fmla="*/ 2302757 h 6858000"/>
              <a:gd name="connsiteX38-16059" fmla="*/ 5293877 w 6128435"/>
              <a:gd name="connsiteY38-16060" fmla="*/ 2368649 h 6858000"/>
              <a:gd name="connsiteX39-16061" fmla="*/ 5311338 w 6128435"/>
              <a:gd name="connsiteY39-16062" fmla="*/ 2404034 h 6858000"/>
              <a:gd name="connsiteX40-16063" fmla="*/ 5338366 w 6128435"/>
              <a:gd name="connsiteY40-16064" fmla="*/ 2465052 h 6858000"/>
              <a:gd name="connsiteX41-16065" fmla="*/ 5371263 w 6128435"/>
              <a:gd name="connsiteY41-16066" fmla="*/ 2586413 h 6858000"/>
              <a:gd name="connsiteX42-16067" fmla="*/ 5407503 w 6128435"/>
              <a:gd name="connsiteY42-16068" fmla="*/ 2786290 h 6858000"/>
              <a:gd name="connsiteX43-16069" fmla="*/ 5407356 w 6128435"/>
              <a:gd name="connsiteY43-16070" fmla="*/ 2787545 h 6858000"/>
              <a:gd name="connsiteX44-16071" fmla="*/ 5411130 w 6128435"/>
              <a:gd name="connsiteY44-16072" fmla="*/ 2788640 h 6858000"/>
              <a:gd name="connsiteX45-16073" fmla="*/ 5416439 w 6128435"/>
              <a:gd name="connsiteY45-16074" fmla="*/ 2805666 h 6858000"/>
              <a:gd name="connsiteX46-16075" fmla="*/ 5416589 w 6128435"/>
              <a:gd name="connsiteY46-16076" fmla="*/ 2810822 h 6858000"/>
              <a:gd name="connsiteX47-16077" fmla="*/ 5418542 w 6128435"/>
              <a:gd name="connsiteY47-16078" fmla="*/ 2817745 h 6858000"/>
              <a:gd name="connsiteX48-16079" fmla="*/ 5418847 w 6128435"/>
              <a:gd name="connsiteY48-16080" fmla="*/ 2817825 h 6858000"/>
              <a:gd name="connsiteX49-16081" fmla="*/ 5457023 w 6128435"/>
              <a:gd name="connsiteY49-16082" fmla="*/ 2858292 h 6858000"/>
              <a:gd name="connsiteX50-16083" fmla="*/ 5479298 w 6128435"/>
              <a:gd name="connsiteY50-16084" fmla="*/ 2947791 h 6858000"/>
              <a:gd name="connsiteX51-16085" fmla="*/ 5481770 w 6128435"/>
              <a:gd name="connsiteY51-16086" fmla="*/ 2951352 h 6858000"/>
              <a:gd name="connsiteX52-16087" fmla="*/ 5482045 w 6128435"/>
              <a:gd name="connsiteY52-16088" fmla="*/ 2984371 h 6858000"/>
              <a:gd name="connsiteX53-16089" fmla="*/ 5482415 w 6128435"/>
              <a:gd name="connsiteY53-16090" fmla="*/ 3004079 h 6858000"/>
              <a:gd name="connsiteX54-16091" fmla="*/ 5483865 w 6128435"/>
              <a:gd name="connsiteY54-16092" fmla="*/ 3005467 h 6858000"/>
              <a:gd name="connsiteX55-16093" fmla="*/ 5482236 w 6128435"/>
              <a:gd name="connsiteY55-16094" fmla="*/ 3019791 h 6858000"/>
              <a:gd name="connsiteX56-16095" fmla="*/ 5481505 w 6128435"/>
              <a:gd name="connsiteY56-16096" fmla="*/ 3095286 h 6858000"/>
              <a:gd name="connsiteX57-16097" fmla="*/ 5477595 w 6128435"/>
              <a:gd name="connsiteY57-16098" fmla="*/ 3250534 h 6858000"/>
              <a:gd name="connsiteX58-16099" fmla="*/ 5532836 w 6128435"/>
              <a:gd name="connsiteY58-16100" fmla="*/ 3353840 h 6858000"/>
              <a:gd name="connsiteX59-16101" fmla="*/ 5561229 w 6128435"/>
              <a:gd name="connsiteY59-16102" fmla="*/ 3395784 h 6858000"/>
              <a:gd name="connsiteX60-16103" fmla="*/ 5589758 w 6128435"/>
              <a:gd name="connsiteY60-16104" fmla="*/ 3506453 h 6858000"/>
              <a:gd name="connsiteX61-16105" fmla="*/ 5596144 w 6128435"/>
              <a:gd name="connsiteY61-16106" fmla="*/ 3534624 h 6858000"/>
              <a:gd name="connsiteX62-16107" fmla="*/ 5597750 w 6128435"/>
              <a:gd name="connsiteY62-16108" fmla="*/ 3534129 h 6858000"/>
              <a:gd name="connsiteX63-16109" fmla="*/ 5599700 w 6128435"/>
              <a:gd name="connsiteY63-16110" fmla="*/ 3547221 h 6858000"/>
              <a:gd name="connsiteX64-16111" fmla="*/ 5615031 w 6128435"/>
              <a:gd name="connsiteY64-16112" fmla="*/ 3557482 h 6858000"/>
              <a:gd name="connsiteX65-16113" fmla="*/ 5618377 w 6128435"/>
              <a:gd name="connsiteY65-16114" fmla="*/ 3588431 h 6858000"/>
              <a:gd name="connsiteX66-16115" fmla="*/ 5612155 w 6128435"/>
              <a:gd name="connsiteY66-16116" fmla="*/ 3589869 h 6858000"/>
              <a:gd name="connsiteX67-16117" fmla="*/ 5620843 w 6128435"/>
              <a:gd name="connsiteY67-16118" fmla="*/ 3606745 h 6858000"/>
              <a:gd name="connsiteX68-16119" fmla="*/ 5655472 w 6128435"/>
              <a:gd name="connsiteY68-16120" fmla="*/ 3678877 h 6858000"/>
              <a:gd name="connsiteX69-16121" fmla="*/ 5680448 w 6128435"/>
              <a:gd name="connsiteY69-16122" fmla="*/ 3717760 h 6858000"/>
              <a:gd name="connsiteX70-16123" fmla="*/ 5683015 w 6128435"/>
              <a:gd name="connsiteY70-16124" fmla="*/ 3762025 h 6858000"/>
              <a:gd name="connsiteX71-16125" fmla="*/ 5696643 w 6128435"/>
              <a:gd name="connsiteY71-16126" fmla="*/ 3773888 h 6858000"/>
              <a:gd name="connsiteX72-16127" fmla="*/ 5699203 w 6128435"/>
              <a:gd name="connsiteY72-16128" fmla="*/ 3775823 h 6858000"/>
              <a:gd name="connsiteX73-16129" fmla="*/ 5704824 w 6128435"/>
              <a:gd name="connsiteY73-16130" fmla="*/ 3785966 h 6858000"/>
              <a:gd name="connsiteX74-16131" fmla="*/ 5712204 w 6128435"/>
              <a:gd name="connsiteY74-16132" fmla="*/ 3785830 h 6858000"/>
              <a:gd name="connsiteX75-16133" fmla="*/ 5724816 w 6128435"/>
              <a:gd name="connsiteY75-16134" fmla="*/ 3798949 h 6858000"/>
              <a:gd name="connsiteX76-16135" fmla="*/ 5733539 w 6128435"/>
              <a:gd name="connsiteY76-16136" fmla="*/ 3818457 h 6858000"/>
              <a:gd name="connsiteX77-16137" fmla="*/ 5768491 w 6128435"/>
              <a:gd name="connsiteY77-16138" fmla="*/ 3914399 h 6858000"/>
              <a:gd name="connsiteX78-16139" fmla="*/ 5793123 w 6128435"/>
              <a:gd name="connsiteY78-16140" fmla="*/ 3969952 h 6858000"/>
              <a:gd name="connsiteX79-16141" fmla="*/ 5808321 w 6128435"/>
              <a:gd name="connsiteY79-16142" fmla="*/ 3988153 h 6858000"/>
              <a:gd name="connsiteX80-16143" fmla="*/ 5825621 w 6128435"/>
              <a:gd name="connsiteY80-16144" fmla="*/ 4015525 h 6858000"/>
              <a:gd name="connsiteX81-16145" fmla="*/ 5860672 w 6128435"/>
              <a:gd name="connsiteY81-16146" fmla="*/ 4061579 h 6858000"/>
              <a:gd name="connsiteX82-16147" fmla="*/ 5872173 w 6128435"/>
              <a:gd name="connsiteY82-16148" fmla="*/ 4088497 h 6858000"/>
              <a:gd name="connsiteX83-16149" fmla="*/ 5883705 w 6128435"/>
              <a:gd name="connsiteY83-16150" fmla="*/ 4101899 h 6858000"/>
              <a:gd name="connsiteX84-16151" fmla="*/ 5885314 w 6128435"/>
              <a:gd name="connsiteY84-16152" fmla="*/ 4108387 h 6858000"/>
              <a:gd name="connsiteX85-16153" fmla="*/ 5894095 w 6128435"/>
              <a:gd name="connsiteY85-16154" fmla="*/ 4128857 h 6858000"/>
              <a:gd name="connsiteX86-16155" fmla="*/ 5898339 w 6128435"/>
              <a:gd name="connsiteY86-16156" fmla="*/ 4140800 h 6858000"/>
              <a:gd name="connsiteX87-16157" fmla="*/ 5899734 w 6128435"/>
              <a:gd name="connsiteY87-16158" fmla="*/ 4145632 h 6858000"/>
              <a:gd name="connsiteX88-16159" fmla="*/ 5903513 w 6128435"/>
              <a:gd name="connsiteY88-16160" fmla="*/ 4187661 h 6858000"/>
              <a:gd name="connsiteX89-16161" fmla="*/ 5917114 w 6128435"/>
              <a:gd name="connsiteY89-16162" fmla="*/ 4213096 h 6858000"/>
              <a:gd name="connsiteX90-16163" fmla="*/ 5921153 w 6128435"/>
              <a:gd name="connsiteY90-16164" fmla="*/ 4236222 h 6858000"/>
              <a:gd name="connsiteX91-16165" fmla="*/ 5924233 w 6128435"/>
              <a:gd name="connsiteY91-16166" fmla="*/ 4242060 h 6858000"/>
              <a:gd name="connsiteX92-16167" fmla="*/ 5928910 w 6128435"/>
              <a:gd name="connsiteY92-16168" fmla="*/ 4300973 h 6858000"/>
              <a:gd name="connsiteX93-16169" fmla="*/ 5939320 w 6128435"/>
              <a:gd name="connsiteY93-16170" fmla="*/ 4340435 h 6858000"/>
              <a:gd name="connsiteX94-16171" fmla="*/ 5946705 w 6128435"/>
              <a:gd name="connsiteY94-16172" fmla="*/ 4428051 h 6858000"/>
              <a:gd name="connsiteX95-16173" fmla="*/ 5949261 w 6128435"/>
              <a:gd name="connsiteY95-16174" fmla="*/ 4449185 h 6858000"/>
              <a:gd name="connsiteX96-16175" fmla="*/ 5957504 w 6128435"/>
              <a:gd name="connsiteY96-16176" fmla="*/ 4465911 h 6858000"/>
              <a:gd name="connsiteX97-16177" fmla="*/ 5964689 w 6128435"/>
              <a:gd name="connsiteY97-16178" fmla="*/ 4468532 h 6858000"/>
              <a:gd name="connsiteX98-16179" fmla="*/ 5967062 w 6128435"/>
              <a:gd name="connsiteY98-16180" fmla="*/ 4479923 h 6858000"/>
              <a:gd name="connsiteX99-16181" fmla="*/ 5968960 w 6128435"/>
              <a:gd name="connsiteY99-16182" fmla="*/ 4482655 h 6858000"/>
              <a:gd name="connsiteX100-16183" fmla="*/ 5978567 w 6128435"/>
              <a:gd name="connsiteY100-16184" fmla="*/ 4498605 h 6858000"/>
              <a:gd name="connsiteX101-16185" fmla="*/ 5980106 w 6128435"/>
              <a:gd name="connsiteY101-16186" fmla="*/ 4585087 h 6858000"/>
              <a:gd name="connsiteX102-16187" fmla="*/ 5998138 w 6128435"/>
              <a:gd name="connsiteY102-16188" fmla="*/ 4697518 h 6858000"/>
              <a:gd name="connsiteX103-16189" fmla="*/ 6013516 w 6128435"/>
              <a:gd name="connsiteY103-16190" fmla="*/ 4786619 h 6858000"/>
              <a:gd name="connsiteX104-16191" fmla="*/ 6025404 w 6128435"/>
              <a:gd name="connsiteY104-16192" fmla="*/ 4858148 h 6858000"/>
              <a:gd name="connsiteX105-16193" fmla="*/ 6007749 w 6128435"/>
              <a:gd name="connsiteY105-16194" fmla="*/ 4964715 h 6858000"/>
              <a:gd name="connsiteX106-16195" fmla="*/ 6005269 w 6128435"/>
              <a:gd name="connsiteY106-16196" fmla="*/ 5150567 h 6858000"/>
              <a:gd name="connsiteX107-16197" fmla="*/ 6001127 w 6128435"/>
              <a:gd name="connsiteY107-16198" fmla="*/ 5164609 h 6858000"/>
              <a:gd name="connsiteX108-16199" fmla="*/ 5996647 w 6128435"/>
              <a:gd name="connsiteY108-16200" fmla="*/ 5185640 h 6858000"/>
              <a:gd name="connsiteX109-16201" fmla="*/ 5998514 w 6128435"/>
              <a:gd name="connsiteY109-16202" fmla="*/ 5189673 h 6858000"/>
              <a:gd name="connsiteX110-16203" fmla="*/ 5995970 w 6128435"/>
              <a:gd name="connsiteY110-16204" fmla="*/ 5221547 h 6858000"/>
              <a:gd name="connsiteX111-16205" fmla="*/ 5997218 w 6128435"/>
              <a:gd name="connsiteY111-16206" fmla="*/ 5222031 h 6858000"/>
              <a:gd name="connsiteX112-16207" fmla="*/ 6002116 w 6128435"/>
              <a:gd name="connsiteY112-16208" fmla="*/ 5231223 h 6858000"/>
              <a:gd name="connsiteX113-16209" fmla="*/ 6008541 w 6128435"/>
              <a:gd name="connsiteY113-16210" fmla="*/ 5248680 h 6858000"/>
              <a:gd name="connsiteX114-16211" fmla="*/ 6039260 w 6128435"/>
              <a:gd name="connsiteY114-16212" fmla="*/ 5289518 h 6858000"/>
              <a:gd name="connsiteX115-16213" fmla="*/ 6036748 w 6128435"/>
              <a:gd name="connsiteY115-16214" fmla="*/ 5322752 h 6858000"/>
              <a:gd name="connsiteX116-16215" fmla="*/ 6036943 w 6128435"/>
              <a:gd name="connsiteY116-16216" fmla="*/ 5329480 h 6858000"/>
              <a:gd name="connsiteX117-16217" fmla="*/ 6037236 w 6128435"/>
              <a:gd name="connsiteY117-16218" fmla="*/ 5329634 h 6858000"/>
              <a:gd name="connsiteX118-16219" fmla="*/ 6038019 w 6128435"/>
              <a:gd name="connsiteY118-16220" fmla="*/ 5336764 h 6858000"/>
              <a:gd name="connsiteX119-16221" fmla="*/ 6037298 w 6128435"/>
              <a:gd name="connsiteY119-16222" fmla="*/ 5341753 h 6858000"/>
              <a:gd name="connsiteX120-16223" fmla="*/ 6037677 w 6128435"/>
              <a:gd name="connsiteY120-16224" fmla="*/ 5354807 h 6858000"/>
              <a:gd name="connsiteX121-16225" fmla="*/ 6039728 w 6128435"/>
              <a:gd name="connsiteY121-16226" fmla="*/ 5359416 h 6858000"/>
              <a:gd name="connsiteX122-16227" fmla="*/ 6043311 w 6128435"/>
              <a:gd name="connsiteY122-16228" fmla="*/ 5361407 h 6858000"/>
              <a:gd name="connsiteX123-16229" fmla="*/ 6042954 w 6128435"/>
              <a:gd name="connsiteY123-16230" fmla="*/ 5362576 h 6858000"/>
              <a:gd name="connsiteX124-16231" fmla="*/ 6053435 w 6128435"/>
              <a:gd name="connsiteY124-16232" fmla="*/ 5387547 h 6858000"/>
              <a:gd name="connsiteX125-16233" fmla="*/ 6065933 w 6128435"/>
              <a:gd name="connsiteY125-16234" fmla="*/ 5443002 h 6858000"/>
              <a:gd name="connsiteX126-16235" fmla="*/ 6068640 w 6128435"/>
              <a:gd name="connsiteY126-16236" fmla="*/ 5474503 h 6858000"/>
              <a:gd name="connsiteX127-16237" fmla="*/ 6080922 w 6128435"/>
              <a:gd name="connsiteY127-16238" fmla="*/ 5561070 h 6858000"/>
              <a:gd name="connsiteX128-16239" fmla="*/ 6096949 w 6128435"/>
              <a:gd name="connsiteY128-16240" fmla="*/ 5648179 h 6858000"/>
              <a:gd name="connsiteX129-16241" fmla="*/ 6125703 w 6128435"/>
              <a:gd name="connsiteY129-16242" fmla="*/ 5692894 h 6858000"/>
              <a:gd name="connsiteX130-16243" fmla="*/ 6126670 w 6128435"/>
              <a:gd name="connsiteY130-16244" fmla="*/ 5697882 h 6858000"/>
              <a:gd name="connsiteX131-16245" fmla="*/ 6124061 w 6128435"/>
              <a:gd name="connsiteY131-16246" fmla="*/ 5710294 h 6858000"/>
              <a:gd name="connsiteX132-16247" fmla="*/ 6122213 w 6128435"/>
              <a:gd name="connsiteY132-16248" fmla="*/ 5714762 h 6858000"/>
              <a:gd name="connsiteX133-16249" fmla="*/ 6121353 w 6128435"/>
              <a:gd name="connsiteY133-16250" fmla="*/ 5721725 h 6858000"/>
              <a:gd name="connsiteX134-16251" fmla="*/ 6121607 w 6128435"/>
              <a:gd name="connsiteY134-16252" fmla="*/ 5721959 h 6858000"/>
              <a:gd name="connsiteX135-16253" fmla="*/ 6120262 w 6128435"/>
              <a:gd name="connsiteY135-16254" fmla="*/ 5728358 h 6858000"/>
              <a:gd name="connsiteX136-16255" fmla="*/ 6110194 w 6128435"/>
              <a:gd name="connsiteY136-16256" fmla="*/ 5758853 h 6858000"/>
              <a:gd name="connsiteX137-16257" fmla="*/ 6127519 w 6128435"/>
              <a:gd name="connsiteY137-16258" fmla="*/ 5865775 h 6858000"/>
              <a:gd name="connsiteX138-16259" fmla="*/ 6128435 w 6128435"/>
              <a:gd name="connsiteY138-16260" fmla="*/ 5870164 h 6858000"/>
              <a:gd name="connsiteX139-16261" fmla="*/ 6119217 w 6128435"/>
              <a:gd name="connsiteY139-16262" fmla="*/ 5888542 h 6858000"/>
              <a:gd name="connsiteX140-16263" fmla="*/ 6115966 w 6128435"/>
              <a:gd name="connsiteY140-16264" fmla="*/ 5898387 h 6858000"/>
              <a:gd name="connsiteX141-16265" fmla="*/ 6111924 w 6128435"/>
              <a:gd name="connsiteY141-16266" fmla="*/ 5900444 h 6858000"/>
              <a:gd name="connsiteX142-16267" fmla="*/ 6108716 w 6128435"/>
              <a:gd name="connsiteY142-16268" fmla="*/ 5915345 h 6858000"/>
              <a:gd name="connsiteX143-16269" fmla="*/ 6109524 w 6128435"/>
              <a:gd name="connsiteY143-16270" fmla="*/ 5917328 h 6858000"/>
              <a:gd name="connsiteX144-16271" fmla="*/ 6102493 w 6128435"/>
              <a:gd name="connsiteY144-16272" fmla="*/ 5928602 h 6858000"/>
              <a:gd name="connsiteX145-16273" fmla="*/ 6056863 w 6128435"/>
              <a:gd name="connsiteY145-16274" fmla="*/ 6000643 h 6858000"/>
              <a:gd name="connsiteX146-16275" fmla="*/ 6045436 w 6128435"/>
              <a:gd name="connsiteY146-16276" fmla="*/ 6124480 h 6858000"/>
              <a:gd name="connsiteX147-16277" fmla="*/ 6030489 w 6128435"/>
              <a:gd name="connsiteY147-16278" fmla="*/ 6317666 h 6858000"/>
              <a:gd name="connsiteX148-16279" fmla="*/ 6007492 w 6128435"/>
              <a:gd name="connsiteY148-16280" fmla="*/ 6440818 h 6858000"/>
              <a:gd name="connsiteX149-16281" fmla="*/ 6009467 w 6128435"/>
              <a:gd name="connsiteY149-16282" fmla="*/ 6487076 h 6858000"/>
              <a:gd name="connsiteX150-16283" fmla="*/ 5995064 w 6128435"/>
              <a:gd name="connsiteY150-16284" fmla="*/ 6540791 h 6858000"/>
              <a:gd name="connsiteX151-16285" fmla="*/ 5996309 w 6128435"/>
              <a:gd name="connsiteY151-16286" fmla="*/ 6543961 h 6858000"/>
              <a:gd name="connsiteX152-16287" fmla="*/ 5996048 w 6128435"/>
              <a:gd name="connsiteY152-16288" fmla="*/ 6555444 h 6858000"/>
              <a:gd name="connsiteX153-16289" fmla="*/ 6002524 w 6128435"/>
              <a:gd name="connsiteY153-16290" fmla="*/ 6560188 h 6858000"/>
              <a:gd name="connsiteX154-16291" fmla="*/ 6006823 w 6128435"/>
              <a:gd name="connsiteY154-16292" fmla="*/ 6578546 h 6858000"/>
              <a:gd name="connsiteX155-16293" fmla="*/ 6004510 w 6128435"/>
              <a:gd name="connsiteY155-16294" fmla="*/ 6599256 h 6858000"/>
              <a:gd name="connsiteX156-16295" fmla="*/ 5986207 w 6128435"/>
              <a:gd name="connsiteY156-16296" fmla="*/ 6695855 h 6858000"/>
              <a:gd name="connsiteX157-16297" fmla="*/ 5979428 w 6128435"/>
              <a:gd name="connsiteY157-16298" fmla="*/ 6754678 h 6858000"/>
              <a:gd name="connsiteX158-16299" fmla="*/ 5983398 w 6128435"/>
              <a:gd name="connsiteY158-16300" fmla="*/ 6778641 h 6858000"/>
              <a:gd name="connsiteX159-16301" fmla="*/ 5984543 w 6128435"/>
              <a:gd name="connsiteY159-16302" fmla="*/ 6811016 h 6858000"/>
              <a:gd name="connsiteX160-16303" fmla="*/ 5981802 w 6128435"/>
              <a:gd name="connsiteY160-16304" fmla="*/ 6838578 h 6858000"/>
              <a:gd name="connsiteX161-16305" fmla="*/ 5979671 w 6128435"/>
              <a:gd name="connsiteY161-16306" fmla="*/ 6858000 h 6858000"/>
              <a:gd name="connsiteX162-16307" fmla="*/ 0 w 6128435"/>
              <a:gd name="connsiteY162-16308" fmla="*/ 6858000 h 6858000"/>
              <a:gd name="connsiteX163-16309" fmla="*/ 0 w 6128435"/>
              <a:gd name="connsiteY163-16310" fmla="*/ 0 h 6858000"/>
              <a:gd name="connsiteX0-16311" fmla="*/ 0 w 6128435"/>
              <a:gd name="connsiteY0-16312" fmla="*/ 0 h 6858000"/>
              <a:gd name="connsiteX1-16313" fmla="*/ 4965888 w 6128435"/>
              <a:gd name="connsiteY1-16314" fmla="*/ 0 h 6858000"/>
              <a:gd name="connsiteX2-16315" fmla="*/ 4967767 w 6128435"/>
              <a:gd name="connsiteY2-16316" fmla="*/ 7930 h 6858000"/>
              <a:gd name="connsiteX3-16317" fmla="*/ 4979444 w 6128435"/>
              <a:gd name="connsiteY3-16318" fmla="*/ 43921 h 6858000"/>
              <a:gd name="connsiteX4-16319" fmla="*/ 5021173 w 6128435"/>
              <a:gd name="connsiteY4-16320" fmla="*/ 123738 h 6858000"/>
              <a:gd name="connsiteX5-16321" fmla="*/ 5075458 w 6128435"/>
              <a:gd name="connsiteY5-16322" fmla="*/ 264355 h 6858000"/>
              <a:gd name="connsiteX6-16323" fmla="*/ 5081175 w 6128435"/>
              <a:gd name="connsiteY6-16324" fmla="*/ 277448 h 6858000"/>
              <a:gd name="connsiteX7-16325" fmla="*/ 5097011 w 6128435"/>
              <a:gd name="connsiteY7-16326" fmla="*/ 355616 h 6858000"/>
              <a:gd name="connsiteX8-16327" fmla="*/ 5130982 w 6128435"/>
              <a:gd name="connsiteY8-16328" fmla="*/ 412030 h 6858000"/>
              <a:gd name="connsiteX9-16329" fmla="*/ 5153000 w 6128435"/>
              <a:gd name="connsiteY9-16330" fmla="*/ 507134 h 6858000"/>
              <a:gd name="connsiteX10-16331" fmla="*/ 5171282 w 6128435"/>
              <a:gd name="connsiteY10-16332" fmla="*/ 602071 h 6858000"/>
              <a:gd name="connsiteX11-16333" fmla="*/ 5176196 w 6128435"/>
              <a:gd name="connsiteY11-16334" fmla="*/ 636822 h 6858000"/>
              <a:gd name="connsiteX12-16335" fmla="*/ 5189051 w 6128435"/>
              <a:gd name="connsiteY12-16336" fmla="*/ 782518 h 6858000"/>
              <a:gd name="connsiteX13-16337" fmla="*/ 5210428 w 6128435"/>
              <a:gd name="connsiteY13-16338" fmla="*/ 815772 h 6858000"/>
              <a:gd name="connsiteX14-16339" fmla="*/ 5221088 w 6128435"/>
              <a:gd name="connsiteY14-16340" fmla="*/ 860193 h 6858000"/>
              <a:gd name="connsiteX15-16341" fmla="*/ 5230806 w 6128435"/>
              <a:gd name="connsiteY15-16342" fmla="*/ 961354 h 6858000"/>
              <a:gd name="connsiteX16-16343" fmla="*/ 5201018 w 6128435"/>
              <a:gd name="connsiteY16-16344" fmla="*/ 1095027 h 6858000"/>
              <a:gd name="connsiteX17-16345" fmla="*/ 5202153 w 6128435"/>
              <a:gd name="connsiteY17-16346" fmla="*/ 1133224 h 6858000"/>
              <a:gd name="connsiteX18-16347" fmla="*/ 5207370 w 6128435"/>
              <a:gd name="connsiteY18-16348" fmla="*/ 1138097 h 6858000"/>
              <a:gd name="connsiteX19-16349" fmla="*/ 5189234 w 6128435"/>
              <a:gd name="connsiteY19-16350" fmla="*/ 1193495 h 6858000"/>
              <a:gd name="connsiteX20-16351" fmla="*/ 5202769 w 6128435"/>
              <a:gd name="connsiteY20-16352" fmla="*/ 1269450 h 6858000"/>
              <a:gd name="connsiteX21-16353" fmla="*/ 5225968 w 6128435"/>
              <a:gd name="connsiteY21-16354" fmla="*/ 1357994 h 6858000"/>
              <a:gd name="connsiteX22-16355" fmla="*/ 5233819 w 6128435"/>
              <a:gd name="connsiteY22-16356" fmla="*/ 1380922 h 6858000"/>
              <a:gd name="connsiteX23-16357" fmla="*/ 5237226 w 6128435"/>
              <a:gd name="connsiteY23-16358" fmla="*/ 1441327 h 6858000"/>
              <a:gd name="connsiteX24-16359" fmla="*/ 5244434 w 6128435"/>
              <a:gd name="connsiteY24-16360" fmla="*/ 1580810 h 6858000"/>
              <a:gd name="connsiteX25-16361" fmla="*/ 5263491 w 6128435"/>
              <a:gd name="connsiteY25-16362" fmla="*/ 1642938 h 6858000"/>
              <a:gd name="connsiteX26-16363" fmla="*/ 5261314 w 6128435"/>
              <a:gd name="connsiteY26-16364" fmla="*/ 1689177 h 6858000"/>
              <a:gd name="connsiteX27-16365" fmla="*/ 5259788 w 6128435"/>
              <a:gd name="connsiteY27-16366" fmla="*/ 1768516 h 6858000"/>
              <a:gd name="connsiteX28-16367" fmla="*/ 5255696 w 6128435"/>
              <a:gd name="connsiteY28-16368" fmla="*/ 1953770 h 6858000"/>
              <a:gd name="connsiteX29-16369" fmla="*/ 5252592 w 6128435"/>
              <a:gd name="connsiteY29-16370" fmla="*/ 2092210 h 6858000"/>
              <a:gd name="connsiteX30-16371" fmla="*/ 5264303 w 6128435"/>
              <a:gd name="connsiteY30-16372" fmla="*/ 2225157 h 6858000"/>
              <a:gd name="connsiteX31-16373" fmla="*/ 5254949 w 6128435"/>
              <a:gd name="connsiteY31-16374" fmla="*/ 2236160 h 6858000"/>
              <a:gd name="connsiteX32-16375" fmla="*/ 5250104 w 6128435"/>
              <a:gd name="connsiteY32-16376" fmla="*/ 2249166 h 6858000"/>
              <a:gd name="connsiteX33-16377" fmla="*/ 5251214 w 6128435"/>
              <a:gd name="connsiteY33-16378" fmla="*/ 2250944 h 6858000"/>
              <a:gd name="connsiteX34-16379" fmla="*/ 5250644 w 6128435"/>
              <a:gd name="connsiteY34-16380" fmla="*/ 2266619 h 6858000"/>
              <a:gd name="connsiteX35-16381" fmla="*/ 5247111 w 6128435"/>
              <a:gd name="connsiteY35-16382" fmla="*/ 2269679 h 6858000"/>
              <a:gd name="connsiteX36-16383" fmla="*/ 5279312 w 6128435"/>
              <a:gd name="connsiteY36-16384" fmla="*/ 2302757 h 6858000"/>
              <a:gd name="connsiteX37-16385" fmla="*/ 5293877 w 6128435"/>
              <a:gd name="connsiteY37-16386" fmla="*/ 2368649 h 6858000"/>
              <a:gd name="connsiteX38-16387" fmla="*/ 5311338 w 6128435"/>
              <a:gd name="connsiteY38-16388" fmla="*/ 2404034 h 6858000"/>
              <a:gd name="connsiteX39-16389" fmla="*/ 5338366 w 6128435"/>
              <a:gd name="connsiteY39-16390" fmla="*/ 2465052 h 6858000"/>
              <a:gd name="connsiteX40-16391" fmla="*/ 5371263 w 6128435"/>
              <a:gd name="connsiteY40-16392" fmla="*/ 2586413 h 6858000"/>
              <a:gd name="connsiteX41-16393" fmla="*/ 5407503 w 6128435"/>
              <a:gd name="connsiteY41-16394" fmla="*/ 2786290 h 6858000"/>
              <a:gd name="connsiteX42-16395" fmla="*/ 5407356 w 6128435"/>
              <a:gd name="connsiteY42-16396" fmla="*/ 2787545 h 6858000"/>
              <a:gd name="connsiteX43-16397" fmla="*/ 5411130 w 6128435"/>
              <a:gd name="connsiteY43-16398" fmla="*/ 2788640 h 6858000"/>
              <a:gd name="connsiteX44-16399" fmla="*/ 5416439 w 6128435"/>
              <a:gd name="connsiteY44-16400" fmla="*/ 2805666 h 6858000"/>
              <a:gd name="connsiteX45-16401" fmla="*/ 5416589 w 6128435"/>
              <a:gd name="connsiteY45-16402" fmla="*/ 2810822 h 6858000"/>
              <a:gd name="connsiteX46-16403" fmla="*/ 5418542 w 6128435"/>
              <a:gd name="connsiteY46-16404" fmla="*/ 2817745 h 6858000"/>
              <a:gd name="connsiteX47-16405" fmla="*/ 5418847 w 6128435"/>
              <a:gd name="connsiteY47-16406" fmla="*/ 2817825 h 6858000"/>
              <a:gd name="connsiteX48-16407" fmla="*/ 5457023 w 6128435"/>
              <a:gd name="connsiteY48-16408" fmla="*/ 2858292 h 6858000"/>
              <a:gd name="connsiteX49-16409" fmla="*/ 5479298 w 6128435"/>
              <a:gd name="connsiteY49-16410" fmla="*/ 2947791 h 6858000"/>
              <a:gd name="connsiteX50-16411" fmla="*/ 5481770 w 6128435"/>
              <a:gd name="connsiteY50-16412" fmla="*/ 2951352 h 6858000"/>
              <a:gd name="connsiteX51-16413" fmla="*/ 5482045 w 6128435"/>
              <a:gd name="connsiteY51-16414" fmla="*/ 2984371 h 6858000"/>
              <a:gd name="connsiteX52-16415" fmla="*/ 5482415 w 6128435"/>
              <a:gd name="connsiteY52-16416" fmla="*/ 3004079 h 6858000"/>
              <a:gd name="connsiteX53-16417" fmla="*/ 5483865 w 6128435"/>
              <a:gd name="connsiteY53-16418" fmla="*/ 3005467 h 6858000"/>
              <a:gd name="connsiteX54-16419" fmla="*/ 5482236 w 6128435"/>
              <a:gd name="connsiteY54-16420" fmla="*/ 3019791 h 6858000"/>
              <a:gd name="connsiteX55-16421" fmla="*/ 5481505 w 6128435"/>
              <a:gd name="connsiteY55-16422" fmla="*/ 3095286 h 6858000"/>
              <a:gd name="connsiteX56-16423" fmla="*/ 5477595 w 6128435"/>
              <a:gd name="connsiteY56-16424" fmla="*/ 3250534 h 6858000"/>
              <a:gd name="connsiteX57-16425" fmla="*/ 5532836 w 6128435"/>
              <a:gd name="connsiteY57-16426" fmla="*/ 3353840 h 6858000"/>
              <a:gd name="connsiteX58-16427" fmla="*/ 5561229 w 6128435"/>
              <a:gd name="connsiteY58-16428" fmla="*/ 3395784 h 6858000"/>
              <a:gd name="connsiteX59-16429" fmla="*/ 5589758 w 6128435"/>
              <a:gd name="connsiteY59-16430" fmla="*/ 3506453 h 6858000"/>
              <a:gd name="connsiteX60-16431" fmla="*/ 5596144 w 6128435"/>
              <a:gd name="connsiteY60-16432" fmla="*/ 3534624 h 6858000"/>
              <a:gd name="connsiteX61-16433" fmla="*/ 5597750 w 6128435"/>
              <a:gd name="connsiteY61-16434" fmla="*/ 3534129 h 6858000"/>
              <a:gd name="connsiteX62-16435" fmla="*/ 5599700 w 6128435"/>
              <a:gd name="connsiteY62-16436" fmla="*/ 3547221 h 6858000"/>
              <a:gd name="connsiteX63-16437" fmla="*/ 5615031 w 6128435"/>
              <a:gd name="connsiteY63-16438" fmla="*/ 3557482 h 6858000"/>
              <a:gd name="connsiteX64-16439" fmla="*/ 5618377 w 6128435"/>
              <a:gd name="connsiteY64-16440" fmla="*/ 3588431 h 6858000"/>
              <a:gd name="connsiteX65-16441" fmla="*/ 5612155 w 6128435"/>
              <a:gd name="connsiteY65-16442" fmla="*/ 3589869 h 6858000"/>
              <a:gd name="connsiteX66-16443" fmla="*/ 5620843 w 6128435"/>
              <a:gd name="connsiteY66-16444" fmla="*/ 3606745 h 6858000"/>
              <a:gd name="connsiteX67-16445" fmla="*/ 5655472 w 6128435"/>
              <a:gd name="connsiteY67-16446" fmla="*/ 3678877 h 6858000"/>
              <a:gd name="connsiteX68-16447" fmla="*/ 5680448 w 6128435"/>
              <a:gd name="connsiteY68-16448" fmla="*/ 3717760 h 6858000"/>
              <a:gd name="connsiteX69-16449" fmla="*/ 5683015 w 6128435"/>
              <a:gd name="connsiteY69-16450" fmla="*/ 3762025 h 6858000"/>
              <a:gd name="connsiteX70-16451" fmla="*/ 5696643 w 6128435"/>
              <a:gd name="connsiteY70-16452" fmla="*/ 3773888 h 6858000"/>
              <a:gd name="connsiteX71-16453" fmla="*/ 5699203 w 6128435"/>
              <a:gd name="connsiteY71-16454" fmla="*/ 3775823 h 6858000"/>
              <a:gd name="connsiteX72-16455" fmla="*/ 5704824 w 6128435"/>
              <a:gd name="connsiteY72-16456" fmla="*/ 3785966 h 6858000"/>
              <a:gd name="connsiteX73-16457" fmla="*/ 5712204 w 6128435"/>
              <a:gd name="connsiteY73-16458" fmla="*/ 3785830 h 6858000"/>
              <a:gd name="connsiteX74-16459" fmla="*/ 5724816 w 6128435"/>
              <a:gd name="connsiteY74-16460" fmla="*/ 3798949 h 6858000"/>
              <a:gd name="connsiteX75-16461" fmla="*/ 5733539 w 6128435"/>
              <a:gd name="connsiteY75-16462" fmla="*/ 3818457 h 6858000"/>
              <a:gd name="connsiteX76-16463" fmla="*/ 5768491 w 6128435"/>
              <a:gd name="connsiteY76-16464" fmla="*/ 3914399 h 6858000"/>
              <a:gd name="connsiteX77-16465" fmla="*/ 5793123 w 6128435"/>
              <a:gd name="connsiteY77-16466" fmla="*/ 3969952 h 6858000"/>
              <a:gd name="connsiteX78-16467" fmla="*/ 5808321 w 6128435"/>
              <a:gd name="connsiteY78-16468" fmla="*/ 3988153 h 6858000"/>
              <a:gd name="connsiteX79-16469" fmla="*/ 5825621 w 6128435"/>
              <a:gd name="connsiteY79-16470" fmla="*/ 4015525 h 6858000"/>
              <a:gd name="connsiteX80-16471" fmla="*/ 5860672 w 6128435"/>
              <a:gd name="connsiteY80-16472" fmla="*/ 4061579 h 6858000"/>
              <a:gd name="connsiteX81-16473" fmla="*/ 5872173 w 6128435"/>
              <a:gd name="connsiteY81-16474" fmla="*/ 4088497 h 6858000"/>
              <a:gd name="connsiteX82-16475" fmla="*/ 5883705 w 6128435"/>
              <a:gd name="connsiteY82-16476" fmla="*/ 4101899 h 6858000"/>
              <a:gd name="connsiteX83-16477" fmla="*/ 5885314 w 6128435"/>
              <a:gd name="connsiteY83-16478" fmla="*/ 4108387 h 6858000"/>
              <a:gd name="connsiteX84-16479" fmla="*/ 5894095 w 6128435"/>
              <a:gd name="connsiteY84-16480" fmla="*/ 4128857 h 6858000"/>
              <a:gd name="connsiteX85-16481" fmla="*/ 5898339 w 6128435"/>
              <a:gd name="connsiteY85-16482" fmla="*/ 4140800 h 6858000"/>
              <a:gd name="connsiteX86-16483" fmla="*/ 5899734 w 6128435"/>
              <a:gd name="connsiteY86-16484" fmla="*/ 4145632 h 6858000"/>
              <a:gd name="connsiteX87-16485" fmla="*/ 5903513 w 6128435"/>
              <a:gd name="connsiteY87-16486" fmla="*/ 4187661 h 6858000"/>
              <a:gd name="connsiteX88-16487" fmla="*/ 5917114 w 6128435"/>
              <a:gd name="connsiteY88-16488" fmla="*/ 4213096 h 6858000"/>
              <a:gd name="connsiteX89-16489" fmla="*/ 5921153 w 6128435"/>
              <a:gd name="connsiteY89-16490" fmla="*/ 4236222 h 6858000"/>
              <a:gd name="connsiteX90-16491" fmla="*/ 5924233 w 6128435"/>
              <a:gd name="connsiteY90-16492" fmla="*/ 4242060 h 6858000"/>
              <a:gd name="connsiteX91-16493" fmla="*/ 5928910 w 6128435"/>
              <a:gd name="connsiteY91-16494" fmla="*/ 4300973 h 6858000"/>
              <a:gd name="connsiteX92-16495" fmla="*/ 5939320 w 6128435"/>
              <a:gd name="connsiteY92-16496" fmla="*/ 4340435 h 6858000"/>
              <a:gd name="connsiteX93-16497" fmla="*/ 5946705 w 6128435"/>
              <a:gd name="connsiteY93-16498" fmla="*/ 4428051 h 6858000"/>
              <a:gd name="connsiteX94-16499" fmla="*/ 5949261 w 6128435"/>
              <a:gd name="connsiteY94-16500" fmla="*/ 4449185 h 6858000"/>
              <a:gd name="connsiteX95-16501" fmla="*/ 5957504 w 6128435"/>
              <a:gd name="connsiteY95-16502" fmla="*/ 4465911 h 6858000"/>
              <a:gd name="connsiteX96-16503" fmla="*/ 5964689 w 6128435"/>
              <a:gd name="connsiteY96-16504" fmla="*/ 4468532 h 6858000"/>
              <a:gd name="connsiteX97-16505" fmla="*/ 5967062 w 6128435"/>
              <a:gd name="connsiteY97-16506" fmla="*/ 4479923 h 6858000"/>
              <a:gd name="connsiteX98-16507" fmla="*/ 5968960 w 6128435"/>
              <a:gd name="connsiteY98-16508" fmla="*/ 4482655 h 6858000"/>
              <a:gd name="connsiteX99-16509" fmla="*/ 5978567 w 6128435"/>
              <a:gd name="connsiteY99-16510" fmla="*/ 4498605 h 6858000"/>
              <a:gd name="connsiteX100-16511" fmla="*/ 5980106 w 6128435"/>
              <a:gd name="connsiteY100-16512" fmla="*/ 4585087 h 6858000"/>
              <a:gd name="connsiteX101-16513" fmla="*/ 5998138 w 6128435"/>
              <a:gd name="connsiteY101-16514" fmla="*/ 4697518 h 6858000"/>
              <a:gd name="connsiteX102-16515" fmla="*/ 6013516 w 6128435"/>
              <a:gd name="connsiteY102-16516" fmla="*/ 4786619 h 6858000"/>
              <a:gd name="connsiteX103-16517" fmla="*/ 6025404 w 6128435"/>
              <a:gd name="connsiteY103-16518" fmla="*/ 4858148 h 6858000"/>
              <a:gd name="connsiteX104-16519" fmla="*/ 6007749 w 6128435"/>
              <a:gd name="connsiteY104-16520" fmla="*/ 4964715 h 6858000"/>
              <a:gd name="connsiteX105-16521" fmla="*/ 6005269 w 6128435"/>
              <a:gd name="connsiteY105-16522" fmla="*/ 5150567 h 6858000"/>
              <a:gd name="connsiteX106-16523" fmla="*/ 6001127 w 6128435"/>
              <a:gd name="connsiteY106-16524" fmla="*/ 5164609 h 6858000"/>
              <a:gd name="connsiteX107-16525" fmla="*/ 5996647 w 6128435"/>
              <a:gd name="connsiteY107-16526" fmla="*/ 5185640 h 6858000"/>
              <a:gd name="connsiteX108-16527" fmla="*/ 5998514 w 6128435"/>
              <a:gd name="connsiteY108-16528" fmla="*/ 5189673 h 6858000"/>
              <a:gd name="connsiteX109-16529" fmla="*/ 5995970 w 6128435"/>
              <a:gd name="connsiteY109-16530" fmla="*/ 5221547 h 6858000"/>
              <a:gd name="connsiteX110-16531" fmla="*/ 5997218 w 6128435"/>
              <a:gd name="connsiteY110-16532" fmla="*/ 5222031 h 6858000"/>
              <a:gd name="connsiteX111-16533" fmla="*/ 6002116 w 6128435"/>
              <a:gd name="connsiteY111-16534" fmla="*/ 5231223 h 6858000"/>
              <a:gd name="connsiteX112-16535" fmla="*/ 6008541 w 6128435"/>
              <a:gd name="connsiteY112-16536" fmla="*/ 5248680 h 6858000"/>
              <a:gd name="connsiteX113-16537" fmla="*/ 6039260 w 6128435"/>
              <a:gd name="connsiteY113-16538" fmla="*/ 5289518 h 6858000"/>
              <a:gd name="connsiteX114-16539" fmla="*/ 6036748 w 6128435"/>
              <a:gd name="connsiteY114-16540" fmla="*/ 5322752 h 6858000"/>
              <a:gd name="connsiteX115-16541" fmla="*/ 6036943 w 6128435"/>
              <a:gd name="connsiteY115-16542" fmla="*/ 5329480 h 6858000"/>
              <a:gd name="connsiteX116-16543" fmla="*/ 6037236 w 6128435"/>
              <a:gd name="connsiteY116-16544" fmla="*/ 5329634 h 6858000"/>
              <a:gd name="connsiteX117-16545" fmla="*/ 6038019 w 6128435"/>
              <a:gd name="connsiteY117-16546" fmla="*/ 5336764 h 6858000"/>
              <a:gd name="connsiteX118-16547" fmla="*/ 6037298 w 6128435"/>
              <a:gd name="connsiteY118-16548" fmla="*/ 5341753 h 6858000"/>
              <a:gd name="connsiteX119-16549" fmla="*/ 6037677 w 6128435"/>
              <a:gd name="connsiteY119-16550" fmla="*/ 5354807 h 6858000"/>
              <a:gd name="connsiteX120-16551" fmla="*/ 6039728 w 6128435"/>
              <a:gd name="connsiteY120-16552" fmla="*/ 5359416 h 6858000"/>
              <a:gd name="connsiteX121-16553" fmla="*/ 6043311 w 6128435"/>
              <a:gd name="connsiteY121-16554" fmla="*/ 5361407 h 6858000"/>
              <a:gd name="connsiteX122-16555" fmla="*/ 6042954 w 6128435"/>
              <a:gd name="connsiteY122-16556" fmla="*/ 5362576 h 6858000"/>
              <a:gd name="connsiteX123-16557" fmla="*/ 6053435 w 6128435"/>
              <a:gd name="connsiteY123-16558" fmla="*/ 5387547 h 6858000"/>
              <a:gd name="connsiteX124-16559" fmla="*/ 6065933 w 6128435"/>
              <a:gd name="connsiteY124-16560" fmla="*/ 5443002 h 6858000"/>
              <a:gd name="connsiteX125-16561" fmla="*/ 6068640 w 6128435"/>
              <a:gd name="connsiteY125-16562" fmla="*/ 5474503 h 6858000"/>
              <a:gd name="connsiteX126-16563" fmla="*/ 6080922 w 6128435"/>
              <a:gd name="connsiteY126-16564" fmla="*/ 5561070 h 6858000"/>
              <a:gd name="connsiteX127-16565" fmla="*/ 6096949 w 6128435"/>
              <a:gd name="connsiteY127-16566" fmla="*/ 5648179 h 6858000"/>
              <a:gd name="connsiteX128-16567" fmla="*/ 6125703 w 6128435"/>
              <a:gd name="connsiteY128-16568" fmla="*/ 5692894 h 6858000"/>
              <a:gd name="connsiteX129-16569" fmla="*/ 6126670 w 6128435"/>
              <a:gd name="connsiteY129-16570" fmla="*/ 5697882 h 6858000"/>
              <a:gd name="connsiteX130-16571" fmla="*/ 6124061 w 6128435"/>
              <a:gd name="connsiteY130-16572" fmla="*/ 5710294 h 6858000"/>
              <a:gd name="connsiteX131-16573" fmla="*/ 6122213 w 6128435"/>
              <a:gd name="connsiteY131-16574" fmla="*/ 5714762 h 6858000"/>
              <a:gd name="connsiteX132-16575" fmla="*/ 6121353 w 6128435"/>
              <a:gd name="connsiteY132-16576" fmla="*/ 5721725 h 6858000"/>
              <a:gd name="connsiteX133-16577" fmla="*/ 6121607 w 6128435"/>
              <a:gd name="connsiteY133-16578" fmla="*/ 5721959 h 6858000"/>
              <a:gd name="connsiteX134-16579" fmla="*/ 6120262 w 6128435"/>
              <a:gd name="connsiteY134-16580" fmla="*/ 5728358 h 6858000"/>
              <a:gd name="connsiteX135-16581" fmla="*/ 6110194 w 6128435"/>
              <a:gd name="connsiteY135-16582" fmla="*/ 5758853 h 6858000"/>
              <a:gd name="connsiteX136-16583" fmla="*/ 6127519 w 6128435"/>
              <a:gd name="connsiteY136-16584" fmla="*/ 5865775 h 6858000"/>
              <a:gd name="connsiteX137-16585" fmla="*/ 6128435 w 6128435"/>
              <a:gd name="connsiteY137-16586" fmla="*/ 5870164 h 6858000"/>
              <a:gd name="connsiteX138-16587" fmla="*/ 6119217 w 6128435"/>
              <a:gd name="connsiteY138-16588" fmla="*/ 5888542 h 6858000"/>
              <a:gd name="connsiteX139-16589" fmla="*/ 6115966 w 6128435"/>
              <a:gd name="connsiteY139-16590" fmla="*/ 5898387 h 6858000"/>
              <a:gd name="connsiteX140-16591" fmla="*/ 6111924 w 6128435"/>
              <a:gd name="connsiteY140-16592" fmla="*/ 5900444 h 6858000"/>
              <a:gd name="connsiteX141-16593" fmla="*/ 6108716 w 6128435"/>
              <a:gd name="connsiteY141-16594" fmla="*/ 5915345 h 6858000"/>
              <a:gd name="connsiteX142-16595" fmla="*/ 6109524 w 6128435"/>
              <a:gd name="connsiteY142-16596" fmla="*/ 5917328 h 6858000"/>
              <a:gd name="connsiteX143-16597" fmla="*/ 6102493 w 6128435"/>
              <a:gd name="connsiteY143-16598" fmla="*/ 5928602 h 6858000"/>
              <a:gd name="connsiteX144-16599" fmla="*/ 6056863 w 6128435"/>
              <a:gd name="connsiteY144-16600" fmla="*/ 6000643 h 6858000"/>
              <a:gd name="connsiteX145-16601" fmla="*/ 6045436 w 6128435"/>
              <a:gd name="connsiteY145-16602" fmla="*/ 6124480 h 6858000"/>
              <a:gd name="connsiteX146-16603" fmla="*/ 6030489 w 6128435"/>
              <a:gd name="connsiteY146-16604" fmla="*/ 6317666 h 6858000"/>
              <a:gd name="connsiteX147-16605" fmla="*/ 6007492 w 6128435"/>
              <a:gd name="connsiteY147-16606" fmla="*/ 6440818 h 6858000"/>
              <a:gd name="connsiteX148-16607" fmla="*/ 6009467 w 6128435"/>
              <a:gd name="connsiteY148-16608" fmla="*/ 6487076 h 6858000"/>
              <a:gd name="connsiteX149-16609" fmla="*/ 5995064 w 6128435"/>
              <a:gd name="connsiteY149-16610" fmla="*/ 6540791 h 6858000"/>
              <a:gd name="connsiteX150-16611" fmla="*/ 5996309 w 6128435"/>
              <a:gd name="connsiteY150-16612" fmla="*/ 6543961 h 6858000"/>
              <a:gd name="connsiteX151-16613" fmla="*/ 5996048 w 6128435"/>
              <a:gd name="connsiteY151-16614" fmla="*/ 6555444 h 6858000"/>
              <a:gd name="connsiteX152-16615" fmla="*/ 6002524 w 6128435"/>
              <a:gd name="connsiteY152-16616" fmla="*/ 6560188 h 6858000"/>
              <a:gd name="connsiteX153-16617" fmla="*/ 6006823 w 6128435"/>
              <a:gd name="connsiteY153-16618" fmla="*/ 6578546 h 6858000"/>
              <a:gd name="connsiteX154-16619" fmla="*/ 6004510 w 6128435"/>
              <a:gd name="connsiteY154-16620" fmla="*/ 6599256 h 6858000"/>
              <a:gd name="connsiteX155-16621" fmla="*/ 5986207 w 6128435"/>
              <a:gd name="connsiteY155-16622" fmla="*/ 6695855 h 6858000"/>
              <a:gd name="connsiteX156-16623" fmla="*/ 5979428 w 6128435"/>
              <a:gd name="connsiteY156-16624" fmla="*/ 6754678 h 6858000"/>
              <a:gd name="connsiteX157-16625" fmla="*/ 5983398 w 6128435"/>
              <a:gd name="connsiteY157-16626" fmla="*/ 6778641 h 6858000"/>
              <a:gd name="connsiteX158-16627" fmla="*/ 5984543 w 6128435"/>
              <a:gd name="connsiteY158-16628" fmla="*/ 6811016 h 6858000"/>
              <a:gd name="connsiteX159-16629" fmla="*/ 5981802 w 6128435"/>
              <a:gd name="connsiteY159-16630" fmla="*/ 6838578 h 6858000"/>
              <a:gd name="connsiteX160-16631" fmla="*/ 5979671 w 6128435"/>
              <a:gd name="connsiteY160-16632" fmla="*/ 6858000 h 6858000"/>
              <a:gd name="connsiteX161-16633" fmla="*/ 0 w 6128435"/>
              <a:gd name="connsiteY161-16634" fmla="*/ 6858000 h 6858000"/>
              <a:gd name="connsiteX162-16635" fmla="*/ 0 w 6128435"/>
              <a:gd name="connsiteY162-16636" fmla="*/ 0 h 6858000"/>
              <a:gd name="connsiteX0-16637" fmla="*/ 0 w 6128435"/>
              <a:gd name="connsiteY0-16638" fmla="*/ 0 h 6858000"/>
              <a:gd name="connsiteX1-16639" fmla="*/ 4965888 w 6128435"/>
              <a:gd name="connsiteY1-16640" fmla="*/ 0 h 6858000"/>
              <a:gd name="connsiteX2-16641" fmla="*/ 4967767 w 6128435"/>
              <a:gd name="connsiteY2-16642" fmla="*/ 7930 h 6858000"/>
              <a:gd name="connsiteX3-16643" fmla="*/ 4979444 w 6128435"/>
              <a:gd name="connsiteY3-16644" fmla="*/ 43921 h 6858000"/>
              <a:gd name="connsiteX4-16645" fmla="*/ 5021173 w 6128435"/>
              <a:gd name="connsiteY4-16646" fmla="*/ 123738 h 6858000"/>
              <a:gd name="connsiteX5-16647" fmla="*/ 5075458 w 6128435"/>
              <a:gd name="connsiteY5-16648" fmla="*/ 264355 h 6858000"/>
              <a:gd name="connsiteX6-16649" fmla="*/ 5081175 w 6128435"/>
              <a:gd name="connsiteY6-16650" fmla="*/ 277448 h 6858000"/>
              <a:gd name="connsiteX7-16651" fmla="*/ 5097011 w 6128435"/>
              <a:gd name="connsiteY7-16652" fmla="*/ 355616 h 6858000"/>
              <a:gd name="connsiteX8-16653" fmla="*/ 5130982 w 6128435"/>
              <a:gd name="connsiteY8-16654" fmla="*/ 412030 h 6858000"/>
              <a:gd name="connsiteX9-16655" fmla="*/ 5153000 w 6128435"/>
              <a:gd name="connsiteY9-16656" fmla="*/ 507134 h 6858000"/>
              <a:gd name="connsiteX10-16657" fmla="*/ 5171282 w 6128435"/>
              <a:gd name="connsiteY10-16658" fmla="*/ 602071 h 6858000"/>
              <a:gd name="connsiteX11-16659" fmla="*/ 5176196 w 6128435"/>
              <a:gd name="connsiteY11-16660" fmla="*/ 636822 h 6858000"/>
              <a:gd name="connsiteX12-16661" fmla="*/ 5189051 w 6128435"/>
              <a:gd name="connsiteY12-16662" fmla="*/ 782518 h 6858000"/>
              <a:gd name="connsiteX13-16663" fmla="*/ 5210428 w 6128435"/>
              <a:gd name="connsiteY13-16664" fmla="*/ 815772 h 6858000"/>
              <a:gd name="connsiteX14-16665" fmla="*/ 5221088 w 6128435"/>
              <a:gd name="connsiteY14-16666" fmla="*/ 860193 h 6858000"/>
              <a:gd name="connsiteX15-16667" fmla="*/ 5230806 w 6128435"/>
              <a:gd name="connsiteY15-16668" fmla="*/ 961354 h 6858000"/>
              <a:gd name="connsiteX16-16669" fmla="*/ 5201018 w 6128435"/>
              <a:gd name="connsiteY16-16670" fmla="*/ 1095027 h 6858000"/>
              <a:gd name="connsiteX17-16671" fmla="*/ 5202153 w 6128435"/>
              <a:gd name="connsiteY17-16672" fmla="*/ 1133224 h 6858000"/>
              <a:gd name="connsiteX18-16673" fmla="*/ 5207370 w 6128435"/>
              <a:gd name="connsiteY18-16674" fmla="*/ 1138097 h 6858000"/>
              <a:gd name="connsiteX19-16675" fmla="*/ 5189234 w 6128435"/>
              <a:gd name="connsiteY19-16676" fmla="*/ 1193495 h 6858000"/>
              <a:gd name="connsiteX20-16677" fmla="*/ 5202769 w 6128435"/>
              <a:gd name="connsiteY20-16678" fmla="*/ 1269450 h 6858000"/>
              <a:gd name="connsiteX21-16679" fmla="*/ 5225968 w 6128435"/>
              <a:gd name="connsiteY21-16680" fmla="*/ 1357994 h 6858000"/>
              <a:gd name="connsiteX22-16681" fmla="*/ 5233819 w 6128435"/>
              <a:gd name="connsiteY22-16682" fmla="*/ 1380922 h 6858000"/>
              <a:gd name="connsiteX23-16683" fmla="*/ 5237226 w 6128435"/>
              <a:gd name="connsiteY23-16684" fmla="*/ 1441327 h 6858000"/>
              <a:gd name="connsiteX24-16685" fmla="*/ 5255653 w 6128435"/>
              <a:gd name="connsiteY24-16686" fmla="*/ 1524712 h 6858000"/>
              <a:gd name="connsiteX25-16687" fmla="*/ 5263491 w 6128435"/>
              <a:gd name="connsiteY25-16688" fmla="*/ 1642938 h 6858000"/>
              <a:gd name="connsiteX26-16689" fmla="*/ 5261314 w 6128435"/>
              <a:gd name="connsiteY26-16690" fmla="*/ 1689177 h 6858000"/>
              <a:gd name="connsiteX27-16691" fmla="*/ 5259788 w 6128435"/>
              <a:gd name="connsiteY27-16692" fmla="*/ 1768516 h 6858000"/>
              <a:gd name="connsiteX28-16693" fmla="*/ 5255696 w 6128435"/>
              <a:gd name="connsiteY28-16694" fmla="*/ 1953770 h 6858000"/>
              <a:gd name="connsiteX29-16695" fmla="*/ 5252592 w 6128435"/>
              <a:gd name="connsiteY29-16696" fmla="*/ 2092210 h 6858000"/>
              <a:gd name="connsiteX30-16697" fmla="*/ 5264303 w 6128435"/>
              <a:gd name="connsiteY30-16698" fmla="*/ 2225157 h 6858000"/>
              <a:gd name="connsiteX31-16699" fmla="*/ 5254949 w 6128435"/>
              <a:gd name="connsiteY31-16700" fmla="*/ 2236160 h 6858000"/>
              <a:gd name="connsiteX32-16701" fmla="*/ 5250104 w 6128435"/>
              <a:gd name="connsiteY32-16702" fmla="*/ 2249166 h 6858000"/>
              <a:gd name="connsiteX33-16703" fmla="*/ 5251214 w 6128435"/>
              <a:gd name="connsiteY33-16704" fmla="*/ 2250944 h 6858000"/>
              <a:gd name="connsiteX34-16705" fmla="*/ 5250644 w 6128435"/>
              <a:gd name="connsiteY34-16706" fmla="*/ 2266619 h 6858000"/>
              <a:gd name="connsiteX35-16707" fmla="*/ 5247111 w 6128435"/>
              <a:gd name="connsiteY35-16708" fmla="*/ 2269679 h 6858000"/>
              <a:gd name="connsiteX36-16709" fmla="*/ 5279312 w 6128435"/>
              <a:gd name="connsiteY36-16710" fmla="*/ 2302757 h 6858000"/>
              <a:gd name="connsiteX37-16711" fmla="*/ 5293877 w 6128435"/>
              <a:gd name="connsiteY37-16712" fmla="*/ 2368649 h 6858000"/>
              <a:gd name="connsiteX38-16713" fmla="*/ 5311338 w 6128435"/>
              <a:gd name="connsiteY38-16714" fmla="*/ 2404034 h 6858000"/>
              <a:gd name="connsiteX39-16715" fmla="*/ 5338366 w 6128435"/>
              <a:gd name="connsiteY39-16716" fmla="*/ 2465052 h 6858000"/>
              <a:gd name="connsiteX40-16717" fmla="*/ 5371263 w 6128435"/>
              <a:gd name="connsiteY40-16718" fmla="*/ 2586413 h 6858000"/>
              <a:gd name="connsiteX41-16719" fmla="*/ 5407503 w 6128435"/>
              <a:gd name="connsiteY41-16720" fmla="*/ 2786290 h 6858000"/>
              <a:gd name="connsiteX42-16721" fmla="*/ 5407356 w 6128435"/>
              <a:gd name="connsiteY42-16722" fmla="*/ 2787545 h 6858000"/>
              <a:gd name="connsiteX43-16723" fmla="*/ 5411130 w 6128435"/>
              <a:gd name="connsiteY43-16724" fmla="*/ 2788640 h 6858000"/>
              <a:gd name="connsiteX44-16725" fmla="*/ 5416439 w 6128435"/>
              <a:gd name="connsiteY44-16726" fmla="*/ 2805666 h 6858000"/>
              <a:gd name="connsiteX45-16727" fmla="*/ 5416589 w 6128435"/>
              <a:gd name="connsiteY45-16728" fmla="*/ 2810822 h 6858000"/>
              <a:gd name="connsiteX46-16729" fmla="*/ 5418542 w 6128435"/>
              <a:gd name="connsiteY46-16730" fmla="*/ 2817745 h 6858000"/>
              <a:gd name="connsiteX47-16731" fmla="*/ 5418847 w 6128435"/>
              <a:gd name="connsiteY47-16732" fmla="*/ 2817825 h 6858000"/>
              <a:gd name="connsiteX48-16733" fmla="*/ 5457023 w 6128435"/>
              <a:gd name="connsiteY48-16734" fmla="*/ 2858292 h 6858000"/>
              <a:gd name="connsiteX49-16735" fmla="*/ 5479298 w 6128435"/>
              <a:gd name="connsiteY49-16736" fmla="*/ 2947791 h 6858000"/>
              <a:gd name="connsiteX50-16737" fmla="*/ 5481770 w 6128435"/>
              <a:gd name="connsiteY50-16738" fmla="*/ 2951352 h 6858000"/>
              <a:gd name="connsiteX51-16739" fmla="*/ 5482045 w 6128435"/>
              <a:gd name="connsiteY51-16740" fmla="*/ 2984371 h 6858000"/>
              <a:gd name="connsiteX52-16741" fmla="*/ 5482415 w 6128435"/>
              <a:gd name="connsiteY52-16742" fmla="*/ 3004079 h 6858000"/>
              <a:gd name="connsiteX53-16743" fmla="*/ 5483865 w 6128435"/>
              <a:gd name="connsiteY53-16744" fmla="*/ 3005467 h 6858000"/>
              <a:gd name="connsiteX54-16745" fmla="*/ 5482236 w 6128435"/>
              <a:gd name="connsiteY54-16746" fmla="*/ 3019791 h 6858000"/>
              <a:gd name="connsiteX55-16747" fmla="*/ 5481505 w 6128435"/>
              <a:gd name="connsiteY55-16748" fmla="*/ 3095286 h 6858000"/>
              <a:gd name="connsiteX56-16749" fmla="*/ 5477595 w 6128435"/>
              <a:gd name="connsiteY56-16750" fmla="*/ 3250534 h 6858000"/>
              <a:gd name="connsiteX57-16751" fmla="*/ 5532836 w 6128435"/>
              <a:gd name="connsiteY57-16752" fmla="*/ 3353840 h 6858000"/>
              <a:gd name="connsiteX58-16753" fmla="*/ 5561229 w 6128435"/>
              <a:gd name="connsiteY58-16754" fmla="*/ 3395784 h 6858000"/>
              <a:gd name="connsiteX59-16755" fmla="*/ 5589758 w 6128435"/>
              <a:gd name="connsiteY59-16756" fmla="*/ 3506453 h 6858000"/>
              <a:gd name="connsiteX60-16757" fmla="*/ 5596144 w 6128435"/>
              <a:gd name="connsiteY60-16758" fmla="*/ 3534624 h 6858000"/>
              <a:gd name="connsiteX61-16759" fmla="*/ 5597750 w 6128435"/>
              <a:gd name="connsiteY61-16760" fmla="*/ 3534129 h 6858000"/>
              <a:gd name="connsiteX62-16761" fmla="*/ 5599700 w 6128435"/>
              <a:gd name="connsiteY62-16762" fmla="*/ 3547221 h 6858000"/>
              <a:gd name="connsiteX63-16763" fmla="*/ 5615031 w 6128435"/>
              <a:gd name="connsiteY63-16764" fmla="*/ 3557482 h 6858000"/>
              <a:gd name="connsiteX64-16765" fmla="*/ 5618377 w 6128435"/>
              <a:gd name="connsiteY64-16766" fmla="*/ 3588431 h 6858000"/>
              <a:gd name="connsiteX65-16767" fmla="*/ 5612155 w 6128435"/>
              <a:gd name="connsiteY65-16768" fmla="*/ 3589869 h 6858000"/>
              <a:gd name="connsiteX66-16769" fmla="*/ 5620843 w 6128435"/>
              <a:gd name="connsiteY66-16770" fmla="*/ 3606745 h 6858000"/>
              <a:gd name="connsiteX67-16771" fmla="*/ 5655472 w 6128435"/>
              <a:gd name="connsiteY67-16772" fmla="*/ 3678877 h 6858000"/>
              <a:gd name="connsiteX68-16773" fmla="*/ 5680448 w 6128435"/>
              <a:gd name="connsiteY68-16774" fmla="*/ 3717760 h 6858000"/>
              <a:gd name="connsiteX69-16775" fmla="*/ 5683015 w 6128435"/>
              <a:gd name="connsiteY69-16776" fmla="*/ 3762025 h 6858000"/>
              <a:gd name="connsiteX70-16777" fmla="*/ 5696643 w 6128435"/>
              <a:gd name="connsiteY70-16778" fmla="*/ 3773888 h 6858000"/>
              <a:gd name="connsiteX71-16779" fmla="*/ 5699203 w 6128435"/>
              <a:gd name="connsiteY71-16780" fmla="*/ 3775823 h 6858000"/>
              <a:gd name="connsiteX72-16781" fmla="*/ 5704824 w 6128435"/>
              <a:gd name="connsiteY72-16782" fmla="*/ 3785966 h 6858000"/>
              <a:gd name="connsiteX73-16783" fmla="*/ 5712204 w 6128435"/>
              <a:gd name="connsiteY73-16784" fmla="*/ 3785830 h 6858000"/>
              <a:gd name="connsiteX74-16785" fmla="*/ 5724816 w 6128435"/>
              <a:gd name="connsiteY74-16786" fmla="*/ 3798949 h 6858000"/>
              <a:gd name="connsiteX75-16787" fmla="*/ 5733539 w 6128435"/>
              <a:gd name="connsiteY75-16788" fmla="*/ 3818457 h 6858000"/>
              <a:gd name="connsiteX76-16789" fmla="*/ 5768491 w 6128435"/>
              <a:gd name="connsiteY76-16790" fmla="*/ 3914399 h 6858000"/>
              <a:gd name="connsiteX77-16791" fmla="*/ 5793123 w 6128435"/>
              <a:gd name="connsiteY77-16792" fmla="*/ 3969952 h 6858000"/>
              <a:gd name="connsiteX78-16793" fmla="*/ 5808321 w 6128435"/>
              <a:gd name="connsiteY78-16794" fmla="*/ 3988153 h 6858000"/>
              <a:gd name="connsiteX79-16795" fmla="*/ 5825621 w 6128435"/>
              <a:gd name="connsiteY79-16796" fmla="*/ 4015525 h 6858000"/>
              <a:gd name="connsiteX80-16797" fmla="*/ 5860672 w 6128435"/>
              <a:gd name="connsiteY80-16798" fmla="*/ 4061579 h 6858000"/>
              <a:gd name="connsiteX81-16799" fmla="*/ 5872173 w 6128435"/>
              <a:gd name="connsiteY81-16800" fmla="*/ 4088497 h 6858000"/>
              <a:gd name="connsiteX82-16801" fmla="*/ 5883705 w 6128435"/>
              <a:gd name="connsiteY82-16802" fmla="*/ 4101899 h 6858000"/>
              <a:gd name="connsiteX83-16803" fmla="*/ 5885314 w 6128435"/>
              <a:gd name="connsiteY83-16804" fmla="*/ 4108387 h 6858000"/>
              <a:gd name="connsiteX84-16805" fmla="*/ 5894095 w 6128435"/>
              <a:gd name="connsiteY84-16806" fmla="*/ 4128857 h 6858000"/>
              <a:gd name="connsiteX85-16807" fmla="*/ 5898339 w 6128435"/>
              <a:gd name="connsiteY85-16808" fmla="*/ 4140800 h 6858000"/>
              <a:gd name="connsiteX86-16809" fmla="*/ 5899734 w 6128435"/>
              <a:gd name="connsiteY86-16810" fmla="*/ 4145632 h 6858000"/>
              <a:gd name="connsiteX87-16811" fmla="*/ 5903513 w 6128435"/>
              <a:gd name="connsiteY87-16812" fmla="*/ 4187661 h 6858000"/>
              <a:gd name="connsiteX88-16813" fmla="*/ 5917114 w 6128435"/>
              <a:gd name="connsiteY88-16814" fmla="*/ 4213096 h 6858000"/>
              <a:gd name="connsiteX89-16815" fmla="*/ 5921153 w 6128435"/>
              <a:gd name="connsiteY89-16816" fmla="*/ 4236222 h 6858000"/>
              <a:gd name="connsiteX90-16817" fmla="*/ 5924233 w 6128435"/>
              <a:gd name="connsiteY90-16818" fmla="*/ 4242060 h 6858000"/>
              <a:gd name="connsiteX91-16819" fmla="*/ 5928910 w 6128435"/>
              <a:gd name="connsiteY91-16820" fmla="*/ 4300973 h 6858000"/>
              <a:gd name="connsiteX92-16821" fmla="*/ 5939320 w 6128435"/>
              <a:gd name="connsiteY92-16822" fmla="*/ 4340435 h 6858000"/>
              <a:gd name="connsiteX93-16823" fmla="*/ 5946705 w 6128435"/>
              <a:gd name="connsiteY93-16824" fmla="*/ 4428051 h 6858000"/>
              <a:gd name="connsiteX94-16825" fmla="*/ 5949261 w 6128435"/>
              <a:gd name="connsiteY94-16826" fmla="*/ 4449185 h 6858000"/>
              <a:gd name="connsiteX95-16827" fmla="*/ 5957504 w 6128435"/>
              <a:gd name="connsiteY95-16828" fmla="*/ 4465911 h 6858000"/>
              <a:gd name="connsiteX96-16829" fmla="*/ 5964689 w 6128435"/>
              <a:gd name="connsiteY96-16830" fmla="*/ 4468532 h 6858000"/>
              <a:gd name="connsiteX97-16831" fmla="*/ 5967062 w 6128435"/>
              <a:gd name="connsiteY97-16832" fmla="*/ 4479923 h 6858000"/>
              <a:gd name="connsiteX98-16833" fmla="*/ 5968960 w 6128435"/>
              <a:gd name="connsiteY98-16834" fmla="*/ 4482655 h 6858000"/>
              <a:gd name="connsiteX99-16835" fmla="*/ 5978567 w 6128435"/>
              <a:gd name="connsiteY99-16836" fmla="*/ 4498605 h 6858000"/>
              <a:gd name="connsiteX100-16837" fmla="*/ 5980106 w 6128435"/>
              <a:gd name="connsiteY100-16838" fmla="*/ 4585087 h 6858000"/>
              <a:gd name="connsiteX101-16839" fmla="*/ 5998138 w 6128435"/>
              <a:gd name="connsiteY101-16840" fmla="*/ 4697518 h 6858000"/>
              <a:gd name="connsiteX102-16841" fmla="*/ 6013516 w 6128435"/>
              <a:gd name="connsiteY102-16842" fmla="*/ 4786619 h 6858000"/>
              <a:gd name="connsiteX103-16843" fmla="*/ 6025404 w 6128435"/>
              <a:gd name="connsiteY103-16844" fmla="*/ 4858148 h 6858000"/>
              <a:gd name="connsiteX104-16845" fmla="*/ 6007749 w 6128435"/>
              <a:gd name="connsiteY104-16846" fmla="*/ 4964715 h 6858000"/>
              <a:gd name="connsiteX105-16847" fmla="*/ 6005269 w 6128435"/>
              <a:gd name="connsiteY105-16848" fmla="*/ 5150567 h 6858000"/>
              <a:gd name="connsiteX106-16849" fmla="*/ 6001127 w 6128435"/>
              <a:gd name="connsiteY106-16850" fmla="*/ 5164609 h 6858000"/>
              <a:gd name="connsiteX107-16851" fmla="*/ 5996647 w 6128435"/>
              <a:gd name="connsiteY107-16852" fmla="*/ 5185640 h 6858000"/>
              <a:gd name="connsiteX108-16853" fmla="*/ 5998514 w 6128435"/>
              <a:gd name="connsiteY108-16854" fmla="*/ 5189673 h 6858000"/>
              <a:gd name="connsiteX109-16855" fmla="*/ 5995970 w 6128435"/>
              <a:gd name="connsiteY109-16856" fmla="*/ 5221547 h 6858000"/>
              <a:gd name="connsiteX110-16857" fmla="*/ 5997218 w 6128435"/>
              <a:gd name="connsiteY110-16858" fmla="*/ 5222031 h 6858000"/>
              <a:gd name="connsiteX111-16859" fmla="*/ 6002116 w 6128435"/>
              <a:gd name="connsiteY111-16860" fmla="*/ 5231223 h 6858000"/>
              <a:gd name="connsiteX112-16861" fmla="*/ 6008541 w 6128435"/>
              <a:gd name="connsiteY112-16862" fmla="*/ 5248680 h 6858000"/>
              <a:gd name="connsiteX113-16863" fmla="*/ 6039260 w 6128435"/>
              <a:gd name="connsiteY113-16864" fmla="*/ 5289518 h 6858000"/>
              <a:gd name="connsiteX114-16865" fmla="*/ 6036748 w 6128435"/>
              <a:gd name="connsiteY114-16866" fmla="*/ 5322752 h 6858000"/>
              <a:gd name="connsiteX115-16867" fmla="*/ 6036943 w 6128435"/>
              <a:gd name="connsiteY115-16868" fmla="*/ 5329480 h 6858000"/>
              <a:gd name="connsiteX116-16869" fmla="*/ 6037236 w 6128435"/>
              <a:gd name="connsiteY116-16870" fmla="*/ 5329634 h 6858000"/>
              <a:gd name="connsiteX117-16871" fmla="*/ 6038019 w 6128435"/>
              <a:gd name="connsiteY117-16872" fmla="*/ 5336764 h 6858000"/>
              <a:gd name="connsiteX118-16873" fmla="*/ 6037298 w 6128435"/>
              <a:gd name="connsiteY118-16874" fmla="*/ 5341753 h 6858000"/>
              <a:gd name="connsiteX119-16875" fmla="*/ 6037677 w 6128435"/>
              <a:gd name="connsiteY119-16876" fmla="*/ 5354807 h 6858000"/>
              <a:gd name="connsiteX120-16877" fmla="*/ 6039728 w 6128435"/>
              <a:gd name="connsiteY120-16878" fmla="*/ 5359416 h 6858000"/>
              <a:gd name="connsiteX121-16879" fmla="*/ 6043311 w 6128435"/>
              <a:gd name="connsiteY121-16880" fmla="*/ 5361407 h 6858000"/>
              <a:gd name="connsiteX122-16881" fmla="*/ 6042954 w 6128435"/>
              <a:gd name="connsiteY122-16882" fmla="*/ 5362576 h 6858000"/>
              <a:gd name="connsiteX123-16883" fmla="*/ 6053435 w 6128435"/>
              <a:gd name="connsiteY123-16884" fmla="*/ 5387547 h 6858000"/>
              <a:gd name="connsiteX124-16885" fmla="*/ 6065933 w 6128435"/>
              <a:gd name="connsiteY124-16886" fmla="*/ 5443002 h 6858000"/>
              <a:gd name="connsiteX125-16887" fmla="*/ 6068640 w 6128435"/>
              <a:gd name="connsiteY125-16888" fmla="*/ 5474503 h 6858000"/>
              <a:gd name="connsiteX126-16889" fmla="*/ 6080922 w 6128435"/>
              <a:gd name="connsiteY126-16890" fmla="*/ 5561070 h 6858000"/>
              <a:gd name="connsiteX127-16891" fmla="*/ 6096949 w 6128435"/>
              <a:gd name="connsiteY127-16892" fmla="*/ 5648179 h 6858000"/>
              <a:gd name="connsiteX128-16893" fmla="*/ 6125703 w 6128435"/>
              <a:gd name="connsiteY128-16894" fmla="*/ 5692894 h 6858000"/>
              <a:gd name="connsiteX129-16895" fmla="*/ 6126670 w 6128435"/>
              <a:gd name="connsiteY129-16896" fmla="*/ 5697882 h 6858000"/>
              <a:gd name="connsiteX130-16897" fmla="*/ 6124061 w 6128435"/>
              <a:gd name="connsiteY130-16898" fmla="*/ 5710294 h 6858000"/>
              <a:gd name="connsiteX131-16899" fmla="*/ 6122213 w 6128435"/>
              <a:gd name="connsiteY131-16900" fmla="*/ 5714762 h 6858000"/>
              <a:gd name="connsiteX132-16901" fmla="*/ 6121353 w 6128435"/>
              <a:gd name="connsiteY132-16902" fmla="*/ 5721725 h 6858000"/>
              <a:gd name="connsiteX133-16903" fmla="*/ 6121607 w 6128435"/>
              <a:gd name="connsiteY133-16904" fmla="*/ 5721959 h 6858000"/>
              <a:gd name="connsiteX134-16905" fmla="*/ 6120262 w 6128435"/>
              <a:gd name="connsiteY134-16906" fmla="*/ 5728358 h 6858000"/>
              <a:gd name="connsiteX135-16907" fmla="*/ 6110194 w 6128435"/>
              <a:gd name="connsiteY135-16908" fmla="*/ 5758853 h 6858000"/>
              <a:gd name="connsiteX136-16909" fmla="*/ 6127519 w 6128435"/>
              <a:gd name="connsiteY136-16910" fmla="*/ 5865775 h 6858000"/>
              <a:gd name="connsiteX137-16911" fmla="*/ 6128435 w 6128435"/>
              <a:gd name="connsiteY137-16912" fmla="*/ 5870164 h 6858000"/>
              <a:gd name="connsiteX138-16913" fmla="*/ 6119217 w 6128435"/>
              <a:gd name="connsiteY138-16914" fmla="*/ 5888542 h 6858000"/>
              <a:gd name="connsiteX139-16915" fmla="*/ 6115966 w 6128435"/>
              <a:gd name="connsiteY139-16916" fmla="*/ 5898387 h 6858000"/>
              <a:gd name="connsiteX140-16917" fmla="*/ 6111924 w 6128435"/>
              <a:gd name="connsiteY140-16918" fmla="*/ 5900444 h 6858000"/>
              <a:gd name="connsiteX141-16919" fmla="*/ 6108716 w 6128435"/>
              <a:gd name="connsiteY141-16920" fmla="*/ 5915345 h 6858000"/>
              <a:gd name="connsiteX142-16921" fmla="*/ 6109524 w 6128435"/>
              <a:gd name="connsiteY142-16922" fmla="*/ 5917328 h 6858000"/>
              <a:gd name="connsiteX143-16923" fmla="*/ 6102493 w 6128435"/>
              <a:gd name="connsiteY143-16924" fmla="*/ 5928602 h 6858000"/>
              <a:gd name="connsiteX144-16925" fmla="*/ 6056863 w 6128435"/>
              <a:gd name="connsiteY144-16926" fmla="*/ 6000643 h 6858000"/>
              <a:gd name="connsiteX145-16927" fmla="*/ 6045436 w 6128435"/>
              <a:gd name="connsiteY145-16928" fmla="*/ 6124480 h 6858000"/>
              <a:gd name="connsiteX146-16929" fmla="*/ 6030489 w 6128435"/>
              <a:gd name="connsiteY146-16930" fmla="*/ 6317666 h 6858000"/>
              <a:gd name="connsiteX147-16931" fmla="*/ 6007492 w 6128435"/>
              <a:gd name="connsiteY147-16932" fmla="*/ 6440818 h 6858000"/>
              <a:gd name="connsiteX148-16933" fmla="*/ 6009467 w 6128435"/>
              <a:gd name="connsiteY148-16934" fmla="*/ 6487076 h 6858000"/>
              <a:gd name="connsiteX149-16935" fmla="*/ 5995064 w 6128435"/>
              <a:gd name="connsiteY149-16936" fmla="*/ 6540791 h 6858000"/>
              <a:gd name="connsiteX150-16937" fmla="*/ 5996309 w 6128435"/>
              <a:gd name="connsiteY150-16938" fmla="*/ 6543961 h 6858000"/>
              <a:gd name="connsiteX151-16939" fmla="*/ 5996048 w 6128435"/>
              <a:gd name="connsiteY151-16940" fmla="*/ 6555444 h 6858000"/>
              <a:gd name="connsiteX152-16941" fmla="*/ 6002524 w 6128435"/>
              <a:gd name="connsiteY152-16942" fmla="*/ 6560188 h 6858000"/>
              <a:gd name="connsiteX153-16943" fmla="*/ 6006823 w 6128435"/>
              <a:gd name="connsiteY153-16944" fmla="*/ 6578546 h 6858000"/>
              <a:gd name="connsiteX154-16945" fmla="*/ 6004510 w 6128435"/>
              <a:gd name="connsiteY154-16946" fmla="*/ 6599256 h 6858000"/>
              <a:gd name="connsiteX155-16947" fmla="*/ 5986207 w 6128435"/>
              <a:gd name="connsiteY155-16948" fmla="*/ 6695855 h 6858000"/>
              <a:gd name="connsiteX156-16949" fmla="*/ 5979428 w 6128435"/>
              <a:gd name="connsiteY156-16950" fmla="*/ 6754678 h 6858000"/>
              <a:gd name="connsiteX157-16951" fmla="*/ 5983398 w 6128435"/>
              <a:gd name="connsiteY157-16952" fmla="*/ 6778641 h 6858000"/>
              <a:gd name="connsiteX158-16953" fmla="*/ 5984543 w 6128435"/>
              <a:gd name="connsiteY158-16954" fmla="*/ 6811016 h 6858000"/>
              <a:gd name="connsiteX159-16955" fmla="*/ 5981802 w 6128435"/>
              <a:gd name="connsiteY159-16956" fmla="*/ 6838578 h 6858000"/>
              <a:gd name="connsiteX160-16957" fmla="*/ 5979671 w 6128435"/>
              <a:gd name="connsiteY160-16958" fmla="*/ 6858000 h 6858000"/>
              <a:gd name="connsiteX161-16959" fmla="*/ 0 w 6128435"/>
              <a:gd name="connsiteY161-16960" fmla="*/ 6858000 h 6858000"/>
              <a:gd name="connsiteX162-16961" fmla="*/ 0 w 6128435"/>
              <a:gd name="connsiteY162-16962" fmla="*/ 0 h 6858000"/>
              <a:gd name="connsiteX0-16963" fmla="*/ 0 w 6128435"/>
              <a:gd name="connsiteY0-16964" fmla="*/ 0 h 6858000"/>
              <a:gd name="connsiteX1-16965" fmla="*/ 4965888 w 6128435"/>
              <a:gd name="connsiteY1-16966" fmla="*/ 0 h 6858000"/>
              <a:gd name="connsiteX2-16967" fmla="*/ 4967767 w 6128435"/>
              <a:gd name="connsiteY2-16968" fmla="*/ 7930 h 6858000"/>
              <a:gd name="connsiteX3-16969" fmla="*/ 4979444 w 6128435"/>
              <a:gd name="connsiteY3-16970" fmla="*/ 43921 h 6858000"/>
              <a:gd name="connsiteX4-16971" fmla="*/ 5021173 w 6128435"/>
              <a:gd name="connsiteY4-16972" fmla="*/ 123738 h 6858000"/>
              <a:gd name="connsiteX5-16973" fmla="*/ 5075458 w 6128435"/>
              <a:gd name="connsiteY5-16974" fmla="*/ 264355 h 6858000"/>
              <a:gd name="connsiteX6-16975" fmla="*/ 5081175 w 6128435"/>
              <a:gd name="connsiteY6-16976" fmla="*/ 277448 h 6858000"/>
              <a:gd name="connsiteX7-16977" fmla="*/ 5097011 w 6128435"/>
              <a:gd name="connsiteY7-16978" fmla="*/ 355616 h 6858000"/>
              <a:gd name="connsiteX8-16979" fmla="*/ 5130982 w 6128435"/>
              <a:gd name="connsiteY8-16980" fmla="*/ 412030 h 6858000"/>
              <a:gd name="connsiteX9-16981" fmla="*/ 5153000 w 6128435"/>
              <a:gd name="connsiteY9-16982" fmla="*/ 507134 h 6858000"/>
              <a:gd name="connsiteX10-16983" fmla="*/ 5171282 w 6128435"/>
              <a:gd name="connsiteY10-16984" fmla="*/ 602071 h 6858000"/>
              <a:gd name="connsiteX11-16985" fmla="*/ 5176196 w 6128435"/>
              <a:gd name="connsiteY11-16986" fmla="*/ 636822 h 6858000"/>
              <a:gd name="connsiteX12-16987" fmla="*/ 5189051 w 6128435"/>
              <a:gd name="connsiteY12-16988" fmla="*/ 782518 h 6858000"/>
              <a:gd name="connsiteX13-16989" fmla="*/ 5210428 w 6128435"/>
              <a:gd name="connsiteY13-16990" fmla="*/ 815772 h 6858000"/>
              <a:gd name="connsiteX14-16991" fmla="*/ 5221088 w 6128435"/>
              <a:gd name="connsiteY14-16992" fmla="*/ 860193 h 6858000"/>
              <a:gd name="connsiteX15-16993" fmla="*/ 5230806 w 6128435"/>
              <a:gd name="connsiteY15-16994" fmla="*/ 961354 h 6858000"/>
              <a:gd name="connsiteX16-16995" fmla="*/ 5201018 w 6128435"/>
              <a:gd name="connsiteY16-16996" fmla="*/ 1095027 h 6858000"/>
              <a:gd name="connsiteX17-16997" fmla="*/ 5202153 w 6128435"/>
              <a:gd name="connsiteY17-16998" fmla="*/ 1133224 h 6858000"/>
              <a:gd name="connsiteX18-16999" fmla="*/ 5207370 w 6128435"/>
              <a:gd name="connsiteY18-17000" fmla="*/ 1138097 h 6858000"/>
              <a:gd name="connsiteX19-17001" fmla="*/ 5189234 w 6128435"/>
              <a:gd name="connsiteY19-17002" fmla="*/ 1193495 h 6858000"/>
              <a:gd name="connsiteX20-17003" fmla="*/ 5202769 w 6128435"/>
              <a:gd name="connsiteY20-17004" fmla="*/ 1269450 h 6858000"/>
              <a:gd name="connsiteX21-17005" fmla="*/ 5225968 w 6128435"/>
              <a:gd name="connsiteY21-17006" fmla="*/ 1357994 h 6858000"/>
              <a:gd name="connsiteX22-17007" fmla="*/ 5233819 w 6128435"/>
              <a:gd name="connsiteY22-17008" fmla="*/ 1380922 h 6858000"/>
              <a:gd name="connsiteX23-17009" fmla="*/ 5237226 w 6128435"/>
              <a:gd name="connsiteY23-17010" fmla="*/ 1441327 h 6858000"/>
              <a:gd name="connsiteX24-17011" fmla="*/ 5255653 w 6128435"/>
              <a:gd name="connsiteY24-17012" fmla="*/ 1524712 h 6858000"/>
              <a:gd name="connsiteX25-17013" fmla="*/ 5263491 w 6128435"/>
              <a:gd name="connsiteY25-17014" fmla="*/ 1642938 h 6858000"/>
              <a:gd name="connsiteX26-17015" fmla="*/ 5261314 w 6128435"/>
              <a:gd name="connsiteY26-17016" fmla="*/ 1689177 h 6858000"/>
              <a:gd name="connsiteX27-17017" fmla="*/ 5259788 w 6128435"/>
              <a:gd name="connsiteY27-17018" fmla="*/ 1768516 h 6858000"/>
              <a:gd name="connsiteX28-17019" fmla="*/ 5255696 w 6128435"/>
              <a:gd name="connsiteY28-17020" fmla="*/ 1953770 h 6858000"/>
              <a:gd name="connsiteX29-17021" fmla="*/ 5252592 w 6128435"/>
              <a:gd name="connsiteY29-17022" fmla="*/ 2092210 h 6858000"/>
              <a:gd name="connsiteX30-17023" fmla="*/ 5264303 w 6128435"/>
              <a:gd name="connsiteY30-17024" fmla="*/ 2225157 h 6858000"/>
              <a:gd name="connsiteX31-17025" fmla="*/ 5254949 w 6128435"/>
              <a:gd name="connsiteY31-17026" fmla="*/ 2236160 h 6858000"/>
              <a:gd name="connsiteX32-17027" fmla="*/ 5250104 w 6128435"/>
              <a:gd name="connsiteY32-17028" fmla="*/ 2249166 h 6858000"/>
              <a:gd name="connsiteX33-17029" fmla="*/ 5251214 w 6128435"/>
              <a:gd name="connsiteY33-17030" fmla="*/ 2250944 h 6858000"/>
              <a:gd name="connsiteX34-17031" fmla="*/ 5250644 w 6128435"/>
              <a:gd name="connsiteY34-17032" fmla="*/ 2266619 h 6858000"/>
              <a:gd name="connsiteX35-17033" fmla="*/ 5279312 w 6128435"/>
              <a:gd name="connsiteY35-17034" fmla="*/ 2302757 h 6858000"/>
              <a:gd name="connsiteX36-17035" fmla="*/ 5293877 w 6128435"/>
              <a:gd name="connsiteY36-17036" fmla="*/ 2368649 h 6858000"/>
              <a:gd name="connsiteX37-17037" fmla="*/ 5311338 w 6128435"/>
              <a:gd name="connsiteY37-17038" fmla="*/ 2404034 h 6858000"/>
              <a:gd name="connsiteX38-17039" fmla="*/ 5338366 w 6128435"/>
              <a:gd name="connsiteY38-17040" fmla="*/ 2465052 h 6858000"/>
              <a:gd name="connsiteX39-17041" fmla="*/ 5371263 w 6128435"/>
              <a:gd name="connsiteY39-17042" fmla="*/ 2586413 h 6858000"/>
              <a:gd name="connsiteX40-17043" fmla="*/ 5407503 w 6128435"/>
              <a:gd name="connsiteY40-17044" fmla="*/ 2786290 h 6858000"/>
              <a:gd name="connsiteX41-17045" fmla="*/ 5407356 w 6128435"/>
              <a:gd name="connsiteY41-17046" fmla="*/ 2787545 h 6858000"/>
              <a:gd name="connsiteX42-17047" fmla="*/ 5411130 w 6128435"/>
              <a:gd name="connsiteY42-17048" fmla="*/ 2788640 h 6858000"/>
              <a:gd name="connsiteX43-17049" fmla="*/ 5416439 w 6128435"/>
              <a:gd name="connsiteY43-17050" fmla="*/ 2805666 h 6858000"/>
              <a:gd name="connsiteX44-17051" fmla="*/ 5416589 w 6128435"/>
              <a:gd name="connsiteY44-17052" fmla="*/ 2810822 h 6858000"/>
              <a:gd name="connsiteX45-17053" fmla="*/ 5418542 w 6128435"/>
              <a:gd name="connsiteY45-17054" fmla="*/ 2817745 h 6858000"/>
              <a:gd name="connsiteX46-17055" fmla="*/ 5418847 w 6128435"/>
              <a:gd name="connsiteY46-17056" fmla="*/ 2817825 h 6858000"/>
              <a:gd name="connsiteX47-17057" fmla="*/ 5457023 w 6128435"/>
              <a:gd name="connsiteY47-17058" fmla="*/ 2858292 h 6858000"/>
              <a:gd name="connsiteX48-17059" fmla="*/ 5479298 w 6128435"/>
              <a:gd name="connsiteY48-17060" fmla="*/ 2947791 h 6858000"/>
              <a:gd name="connsiteX49-17061" fmla="*/ 5481770 w 6128435"/>
              <a:gd name="connsiteY49-17062" fmla="*/ 2951352 h 6858000"/>
              <a:gd name="connsiteX50-17063" fmla="*/ 5482045 w 6128435"/>
              <a:gd name="connsiteY50-17064" fmla="*/ 2984371 h 6858000"/>
              <a:gd name="connsiteX51-17065" fmla="*/ 5482415 w 6128435"/>
              <a:gd name="connsiteY51-17066" fmla="*/ 3004079 h 6858000"/>
              <a:gd name="connsiteX52-17067" fmla="*/ 5483865 w 6128435"/>
              <a:gd name="connsiteY52-17068" fmla="*/ 3005467 h 6858000"/>
              <a:gd name="connsiteX53-17069" fmla="*/ 5482236 w 6128435"/>
              <a:gd name="connsiteY53-17070" fmla="*/ 3019791 h 6858000"/>
              <a:gd name="connsiteX54-17071" fmla="*/ 5481505 w 6128435"/>
              <a:gd name="connsiteY54-17072" fmla="*/ 3095286 h 6858000"/>
              <a:gd name="connsiteX55-17073" fmla="*/ 5477595 w 6128435"/>
              <a:gd name="connsiteY55-17074" fmla="*/ 3250534 h 6858000"/>
              <a:gd name="connsiteX56-17075" fmla="*/ 5532836 w 6128435"/>
              <a:gd name="connsiteY56-17076" fmla="*/ 3353840 h 6858000"/>
              <a:gd name="connsiteX57-17077" fmla="*/ 5561229 w 6128435"/>
              <a:gd name="connsiteY57-17078" fmla="*/ 3395784 h 6858000"/>
              <a:gd name="connsiteX58-17079" fmla="*/ 5589758 w 6128435"/>
              <a:gd name="connsiteY58-17080" fmla="*/ 3506453 h 6858000"/>
              <a:gd name="connsiteX59-17081" fmla="*/ 5596144 w 6128435"/>
              <a:gd name="connsiteY59-17082" fmla="*/ 3534624 h 6858000"/>
              <a:gd name="connsiteX60-17083" fmla="*/ 5597750 w 6128435"/>
              <a:gd name="connsiteY60-17084" fmla="*/ 3534129 h 6858000"/>
              <a:gd name="connsiteX61-17085" fmla="*/ 5599700 w 6128435"/>
              <a:gd name="connsiteY61-17086" fmla="*/ 3547221 h 6858000"/>
              <a:gd name="connsiteX62-17087" fmla="*/ 5615031 w 6128435"/>
              <a:gd name="connsiteY62-17088" fmla="*/ 3557482 h 6858000"/>
              <a:gd name="connsiteX63-17089" fmla="*/ 5618377 w 6128435"/>
              <a:gd name="connsiteY63-17090" fmla="*/ 3588431 h 6858000"/>
              <a:gd name="connsiteX64-17091" fmla="*/ 5612155 w 6128435"/>
              <a:gd name="connsiteY64-17092" fmla="*/ 3589869 h 6858000"/>
              <a:gd name="connsiteX65-17093" fmla="*/ 5620843 w 6128435"/>
              <a:gd name="connsiteY65-17094" fmla="*/ 3606745 h 6858000"/>
              <a:gd name="connsiteX66-17095" fmla="*/ 5655472 w 6128435"/>
              <a:gd name="connsiteY66-17096" fmla="*/ 3678877 h 6858000"/>
              <a:gd name="connsiteX67-17097" fmla="*/ 5680448 w 6128435"/>
              <a:gd name="connsiteY67-17098" fmla="*/ 3717760 h 6858000"/>
              <a:gd name="connsiteX68-17099" fmla="*/ 5683015 w 6128435"/>
              <a:gd name="connsiteY68-17100" fmla="*/ 3762025 h 6858000"/>
              <a:gd name="connsiteX69-17101" fmla="*/ 5696643 w 6128435"/>
              <a:gd name="connsiteY69-17102" fmla="*/ 3773888 h 6858000"/>
              <a:gd name="connsiteX70-17103" fmla="*/ 5699203 w 6128435"/>
              <a:gd name="connsiteY70-17104" fmla="*/ 3775823 h 6858000"/>
              <a:gd name="connsiteX71-17105" fmla="*/ 5704824 w 6128435"/>
              <a:gd name="connsiteY71-17106" fmla="*/ 3785966 h 6858000"/>
              <a:gd name="connsiteX72-17107" fmla="*/ 5712204 w 6128435"/>
              <a:gd name="connsiteY72-17108" fmla="*/ 3785830 h 6858000"/>
              <a:gd name="connsiteX73-17109" fmla="*/ 5724816 w 6128435"/>
              <a:gd name="connsiteY73-17110" fmla="*/ 3798949 h 6858000"/>
              <a:gd name="connsiteX74-17111" fmla="*/ 5733539 w 6128435"/>
              <a:gd name="connsiteY74-17112" fmla="*/ 3818457 h 6858000"/>
              <a:gd name="connsiteX75-17113" fmla="*/ 5768491 w 6128435"/>
              <a:gd name="connsiteY75-17114" fmla="*/ 3914399 h 6858000"/>
              <a:gd name="connsiteX76-17115" fmla="*/ 5793123 w 6128435"/>
              <a:gd name="connsiteY76-17116" fmla="*/ 3969952 h 6858000"/>
              <a:gd name="connsiteX77-17117" fmla="*/ 5808321 w 6128435"/>
              <a:gd name="connsiteY77-17118" fmla="*/ 3988153 h 6858000"/>
              <a:gd name="connsiteX78-17119" fmla="*/ 5825621 w 6128435"/>
              <a:gd name="connsiteY78-17120" fmla="*/ 4015525 h 6858000"/>
              <a:gd name="connsiteX79-17121" fmla="*/ 5860672 w 6128435"/>
              <a:gd name="connsiteY79-17122" fmla="*/ 4061579 h 6858000"/>
              <a:gd name="connsiteX80-17123" fmla="*/ 5872173 w 6128435"/>
              <a:gd name="connsiteY80-17124" fmla="*/ 4088497 h 6858000"/>
              <a:gd name="connsiteX81-17125" fmla="*/ 5883705 w 6128435"/>
              <a:gd name="connsiteY81-17126" fmla="*/ 4101899 h 6858000"/>
              <a:gd name="connsiteX82-17127" fmla="*/ 5885314 w 6128435"/>
              <a:gd name="connsiteY82-17128" fmla="*/ 4108387 h 6858000"/>
              <a:gd name="connsiteX83-17129" fmla="*/ 5894095 w 6128435"/>
              <a:gd name="connsiteY83-17130" fmla="*/ 4128857 h 6858000"/>
              <a:gd name="connsiteX84-17131" fmla="*/ 5898339 w 6128435"/>
              <a:gd name="connsiteY84-17132" fmla="*/ 4140800 h 6858000"/>
              <a:gd name="connsiteX85-17133" fmla="*/ 5899734 w 6128435"/>
              <a:gd name="connsiteY85-17134" fmla="*/ 4145632 h 6858000"/>
              <a:gd name="connsiteX86-17135" fmla="*/ 5903513 w 6128435"/>
              <a:gd name="connsiteY86-17136" fmla="*/ 4187661 h 6858000"/>
              <a:gd name="connsiteX87-17137" fmla="*/ 5917114 w 6128435"/>
              <a:gd name="connsiteY87-17138" fmla="*/ 4213096 h 6858000"/>
              <a:gd name="connsiteX88-17139" fmla="*/ 5921153 w 6128435"/>
              <a:gd name="connsiteY88-17140" fmla="*/ 4236222 h 6858000"/>
              <a:gd name="connsiteX89-17141" fmla="*/ 5924233 w 6128435"/>
              <a:gd name="connsiteY89-17142" fmla="*/ 4242060 h 6858000"/>
              <a:gd name="connsiteX90-17143" fmla="*/ 5928910 w 6128435"/>
              <a:gd name="connsiteY90-17144" fmla="*/ 4300973 h 6858000"/>
              <a:gd name="connsiteX91-17145" fmla="*/ 5939320 w 6128435"/>
              <a:gd name="connsiteY91-17146" fmla="*/ 4340435 h 6858000"/>
              <a:gd name="connsiteX92-17147" fmla="*/ 5946705 w 6128435"/>
              <a:gd name="connsiteY92-17148" fmla="*/ 4428051 h 6858000"/>
              <a:gd name="connsiteX93-17149" fmla="*/ 5949261 w 6128435"/>
              <a:gd name="connsiteY93-17150" fmla="*/ 4449185 h 6858000"/>
              <a:gd name="connsiteX94-17151" fmla="*/ 5957504 w 6128435"/>
              <a:gd name="connsiteY94-17152" fmla="*/ 4465911 h 6858000"/>
              <a:gd name="connsiteX95-17153" fmla="*/ 5964689 w 6128435"/>
              <a:gd name="connsiteY95-17154" fmla="*/ 4468532 h 6858000"/>
              <a:gd name="connsiteX96-17155" fmla="*/ 5967062 w 6128435"/>
              <a:gd name="connsiteY96-17156" fmla="*/ 4479923 h 6858000"/>
              <a:gd name="connsiteX97-17157" fmla="*/ 5968960 w 6128435"/>
              <a:gd name="connsiteY97-17158" fmla="*/ 4482655 h 6858000"/>
              <a:gd name="connsiteX98-17159" fmla="*/ 5978567 w 6128435"/>
              <a:gd name="connsiteY98-17160" fmla="*/ 4498605 h 6858000"/>
              <a:gd name="connsiteX99-17161" fmla="*/ 5980106 w 6128435"/>
              <a:gd name="connsiteY99-17162" fmla="*/ 4585087 h 6858000"/>
              <a:gd name="connsiteX100-17163" fmla="*/ 5998138 w 6128435"/>
              <a:gd name="connsiteY100-17164" fmla="*/ 4697518 h 6858000"/>
              <a:gd name="connsiteX101-17165" fmla="*/ 6013516 w 6128435"/>
              <a:gd name="connsiteY101-17166" fmla="*/ 4786619 h 6858000"/>
              <a:gd name="connsiteX102-17167" fmla="*/ 6025404 w 6128435"/>
              <a:gd name="connsiteY102-17168" fmla="*/ 4858148 h 6858000"/>
              <a:gd name="connsiteX103-17169" fmla="*/ 6007749 w 6128435"/>
              <a:gd name="connsiteY103-17170" fmla="*/ 4964715 h 6858000"/>
              <a:gd name="connsiteX104-17171" fmla="*/ 6005269 w 6128435"/>
              <a:gd name="connsiteY104-17172" fmla="*/ 5150567 h 6858000"/>
              <a:gd name="connsiteX105-17173" fmla="*/ 6001127 w 6128435"/>
              <a:gd name="connsiteY105-17174" fmla="*/ 5164609 h 6858000"/>
              <a:gd name="connsiteX106-17175" fmla="*/ 5996647 w 6128435"/>
              <a:gd name="connsiteY106-17176" fmla="*/ 5185640 h 6858000"/>
              <a:gd name="connsiteX107-17177" fmla="*/ 5998514 w 6128435"/>
              <a:gd name="connsiteY107-17178" fmla="*/ 5189673 h 6858000"/>
              <a:gd name="connsiteX108-17179" fmla="*/ 5995970 w 6128435"/>
              <a:gd name="connsiteY108-17180" fmla="*/ 5221547 h 6858000"/>
              <a:gd name="connsiteX109-17181" fmla="*/ 5997218 w 6128435"/>
              <a:gd name="connsiteY109-17182" fmla="*/ 5222031 h 6858000"/>
              <a:gd name="connsiteX110-17183" fmla="*/ 6002116 w 6128435"/>
              <a:gd name="connsiteY110-17184" fmla="*/ 5231223 h 6858000"/>
              <a:gd name="connsiteX111-17185" fmla="*/ 6008541 w 6128435"/>
              <a:gd name="connsiteY111-17186" fmla="*/ 5248680 h 6858000"/>
              <a:gd name="connsiteX112-17187" fmla="*/ 6039260 w 6128435"/>
              <a:gd name="connsiteY112-17188" fmla="*/ 5289518 h 6858000"/>
              <a:gd name="connsiteX113-17189" fmla="*/ 6036748 w 6128435"/>
              <a:gd name="connsiteY113-17190" fmla="*/ 5322752 h 6858000"/>
              <a:gd name="connsiteX114-17191" fmla="*/ 6036943 w 6128435"/>
              <a:gd name="connsiteY114-17192" fmla="*/ 5329480 h 6858000"/>
              <a:gd name="connsiteX115-17193" fmla="*/ 6037236 w 6128435"/>
              <a:gd name="connsiteY115-17194" fmla="*/ 5329634 h 6858000"/>
              <a:gd name="connsiteX116-17195" fmla="*/ 6038019 w 6128435"/>
              <a:gd name="connsiteY116-17196" fmla="*/ 5336764 h 6858000"/>
              <a:gd name="connsiteX117-17197" fmla="*/ 6037298 w 6128435"/>
              <a:gd name="connsiteY117-17198" fmla="*/ 5341753 h 6858000"/>
              <a:gd name="connsiteX118-17199" fmla="*/ 6037677 w 6128435"/>
              <a:gd name="connsiteY118-17200" fmla="*/ 5354807 h 6858000"/>
              <a:gd name="connsiteX119-17201" fmla="*/ 6039728 w 6128435"/>
              <a:gd name="connsiteY119-17202" fmla="*/ 5359416 h 6858000"/>
              <a:gd name="connsiteX120-17203" fmla="*/ 6043311 w 6128435"/>
              <a:gd name="connsiteY120-17204" fmla="*/ 5361407 h 6858000"/>
              <a:gd name="connsiteX121-17205" fmla="*/ 6042954 w 6128435"/>
              <a:gd name="connsiteY121-17206" fmla="*/ 5362576 h 6858000"/>
              <a:gd name="connsiteX122-17207" fmla="*/ 6053435 w 6128435"/>
              <a:gd name="connsiteY122-17208" fmla="*/ 5387547 h 6858000"/>
              <a:gd name="connsiteX123-17209" fmla="*/ 6065933 w 6128435"/>
              <a:gd name="connsiteY123-17210" fmla="*/ 5443002 h 6858000"/>
              <a:gd name="connsiteX124-17211" fmla="*/ 6068640 w 6128435"/>
              <a:gd name="connsiteY124-17212" fmla="*/ 5474503 h 6858000"/>
              <a:gd name="connsiteX125-17213" fmla="*/ 6080922 w 6128435"/>
              <a:gd name="connsiteY125-17214" fmla="*/ 5561070 h 6858000"/>
              <a:gd name="connsiteX126-17215" fmla="*/ 6096949 w 6128435"/>
              <a:gd name="connsiteY126-17216" fmla="*/ 5648179 h 6858000"/>
              <a:gd name="connsiteX127-17217" fmla="*/ 6125703 w 6128435"/>
              <a:gd name="connsiteY127-17218" fmla="*/ 5692894 h 6858000"/>
              <a:gd name="connsiteX128-17219" fmla="*/ 6126670 w 6128435"/>
              <a:gd name="connsiteY128-17220" fmla="*/ 5697882 h 6858000"/>
              <a:gd name="connsiteX129-17221" fmla="*/ 6124061 w 6128435"/>
              <a:gd name="connsiteY129-17222" fmla="*/ 5710294 h 6858000"/>
              <a:gd name="connsiteX130-17223" fmla="*/ 6122213 w 6128435"/>
              <a:gd name="connsiteY130-17224" fmla="*/ 5714762 h 6858000"/>
              <a:gd name="connsiteX131-17225" fmla="*/ 6121353 w 6128435"/>
              <a:gd name="connsiteY131-17226" fmla="*/ 5721725 h 6858000"/>
              <a:gd name="connsiteX132-17227" fmla="*/ 6121607 w 6128435"/>
              <a:gd name="connsiteY132-17228" fmla="*/ 5721959 h 6858000"/>
              <a:gd name="connsiteX133-17229" fmla="*/ 6120262 w 6128435"/>
              <a:gd name="connsiteY133-17230" fmla="*/ 5728358 h 6858000"/>
              <a:gd name="connsiteX134-17231" fmla="*/ 6110194 w 6128435"/>
              <a:gd name="connsiteY134-17232" fmla="*/ 5758853 h 6858000"/>
              <a:gd name="connsiteX135-17233" fmla="*/ 6127519 w 6128435"/>
              <a:gd name="connsiteY135-17234" fmla="*/ 5865775 h 6858000"/>
              <a:gd name="connsiteX136-17235" fmla="*/ 6128435 w 6128435"/>
              <a:gd name="connsiteY136-17236" fmla="*/ 5870164 h 6858000"/>
              <a:gd name="connsiteX137-17237" fmla="*/ 6119217 w 6128435"/>
              <a:gd name="connsiteY137-17238" fmla="*/ 5888542 h 6858000"/>
              <a:gd name="connsiteX138-17239" fmla="*/ 6115966 w 6128435"/>
              <a:gd name="connsiteY138-17240" fmla="*/ 5898387 h 6858000"/>
              <a:gd name="connsiteX139-17241" fmla="*/ 6111924 w 6128435"/>
              <a:gd name="connsiteY139-17242" fmla="*/ 5900444 h 6858000"/>
              <a:gd name="connsiteX140-17243" fmla="*/ 6108716 w 6128435"/>
              <a:gd name="connsiteY140-17244" fmla="*/ 5915345 h 6858000"/>
              <a:gd name="connsiteX141-17245" fmla="*/ 6109524 w 6128435"/>
              <a:gd name="connsiteY141-17246" fmla="*/ 5917328 h 6858000"/>
              <a:gd name="connsiteX142-17247" fmla="*/ 6102493 w 6128435"/>
              <a:gd name="connsiteY142-17248" fmla="*/ 5928602 h 6858000"/>
              <a:gd name="connsiteX143-17249" fmla="*/ 6056863 w 6128435"/>
              <a:gd name="connsiteY143-17250" fmla="*/ 6000643 h 6858000"/>
              <a:gd name="connsiteX144-17251" fmla="*/ 6045436 w 6128435"/>
              <a:gd name="connsiteY144-17252" fmla="*/ 6124480 h 6858000"/>
              <a:gd name="connsiteX145-17253" fmla="*/ 6030489 w 6128435"/>
              <a:gd name="connsiteY145-17254" fmla="*/ 6317666 h 6858000"/>
              <a:gd name="connsiteX146-17255" fmla="*/ 6007492 w 6128435"/>
              <a:gd name="connsiteY146-17256" fmla="*/ 6440818 h 6858000"/>
              <a:gd name="connsiteX147-17257" fmla="*/ 6009467 w 6128435"/>
              <a:gd name="connsiteY147-17258" fmla="*/ 6487076 h 6858000"/>
              <a:gd name="connsiteX148-17259" fmla="*/ 5995064 w 6128435"/>
              <a:gd name="connsiteY148-17260" fmla="*/ 6540791 h 6858000"/>
              <a:gd name="connsiteX149-17261" fmla="*/ 5996309 w 6128435"/>
              <a:gd name="connsiteY149-17262" fmla="*/ 6543961 h 6858000"/>
              <a:gd name="connsiteX150-17263" fmla="*/ 5996048 w 6128435"/>
              <a:gd name="connsiteY150-17264" fmla="*/ 6555444 h 6858000"/>
              <a:gd name="connsiteX151-17265" fmla="*/ 6002524 w 6128435"/>
              <a:gd name="connsiteY151-17266" fmla="*/ 6560188 h 6858000"/>
              <a:gd name="connsiteX152-17267" fmla="*/ 6006823 w 6128435"/>
              <a:gd name="connsiteY152-17268" fmla="*/ 6578546 h 6858000"/>
              <a:gd name="connsiteX153-17269" fmla="*/ 6004510 w 6128435"/>
              <a:gd name="connsiteY153-17270" fmla="*/ 6599256 h 6858000"/>
              <a:gd name="connsiteX154-17271" fmla="*/ 5986207 w 6128435"/>
              <a:gd name="connsiteY154-17272" fmla="*/ 6695855 h 6858000"/>
              <a:gd name="connsiteX155-17273" fmla="*/ 5979428 w 6128435"/>
              <a:gd name="connsiteY155-17274" fmla="*/ 6754678 h 6858000"/>
              <a:gd name="connsiteX156-17275" fmla="*/ 5983398 w 6128435"/>
              <a:gd name="connsiteY156-17276" fmla="*/ 6778641 h 6858000"/>
              <a:gd name="connsiteX157-17277" fmla="*/ 5984543 w 6128435"/>
              <a:gd name="connsiteY157-17278" fmla="*/ 6811016 h 6858000"/>
              <a:gd name="connsiteX158-17279" fmla="*/ 5981802 w 6128435"/>
              <a:gd name="connsiteY158-17280" fmla="*/ 6838578 h 6858000"/>
              <a:gd name="connsiteX159-17281" fmla="*/ 5979671 w 6128435"/>
              <a:gd name="connsiteY159-17282" fmla="*/ 6858000 h 6858000"/>
              <a:gd name="connsiteX160-17283" fmla="*/ 0 w 6128435"/>
              <a:gd name="connsiteY160-17284" fmla="*/ 6858000 h 6858000"/>
              <a:gd name="connsiteX161-17285" fmla="*/ 0 w 6128435"/>
              <a:gd name="connsiteY161-17286" fmla="*/ 0 h 6858000"/>
              <a:gd name="connsiteX0-17287" fmla="*/ 0 w 6128435"/>
              <a:gd name="connsiteY0-17288" fmla="*/ 0 h 6858000"/>
              <a:gd name="connsiteX1-17289" fmla="*/ 4965888 w 6128435"/>
              <a:gd name="connsiteY1-17290" fmla="*/ 0 h 6858000"/>
              <a:gd name="connsiteX2-17291" fmla="*/ 4967767 w 6128435"/>
              <a:gd name="connsiteY2-17292" fmla="*/ 7930 h 6858000"/>
              <a:gd name="connsiteX3-17293" fmla="*/ 4979444 w 6128435"/>
              <a:gd name="connsiteY3-17294" fmla="*/ 43921 h 6858000"/>
              <a:gd name="connsiteX4-17295" fmla="*/ 5021173 w 6128435"/>
              <a:gd name="connsiteY4-17296" fmla="*/ 123738 h 6858000"/>
              <a:gd name="connsiteX5-17297" fmla="*/ 5075458 w 6128435"/>
              <a:gd name="connsiteY5-17298" fmla="*/ 264355 h 6858000"/>
              <a:gd name="connsiteX6-17299" fmla="*/ 5081175 w 6128435"/>
              <a:gd name="connsiteY6-17300" fmla="*/ 277448 h 6858000"/>
              <a:gd name="connsiteX7-17301" fmla="*/ 5097011 w 6128435"/>
              <a:gd name="connsiteY7-17302" fmla="*/ 355616 h 6858000"/>
              <a:gd name="connsiteX8-17303" fmla="*/ 5130982 w 6128435"/>
              <a:gd name="connsiteY8-17304" fmla="*/ 412030 h 6858000"/>
              <a:gd name="connsiteX9-17305" fmla="*/ 5153000 w 6128435"/>
              <a:gd name="connsiteY9-17306" fmla="*/ 507134 h 6858000"/>
              <a:gd name="connsiteX10-17307" fmla="*/ 5171282 w 6128435"/>
              <a:gd name="connsiteY10-17308" fmla="*/ 602071 h 6858000"/>
              <a:gd name="connsiteX11-17309" fmla="*/ 5176196 w 6128435"/>
              <a:gd name="connsiteY11-17310" fmla="*/ 636822 h 6858000"/>
              <a:gd name="connsiteX12-17311" fmla="*/ 5189051 w 6128435"/>
              <a:gd name="connsiteY12-17312" fmla="*/ 782518 h 6858000"/>
              <a:gd name="connsiteX13-17313" fmla="*/ 5210428 w 6128435"/>
              <a:gd name="connsiteY13-17314" fmla="*/ 815772 h 6858000"/>
              <a:gd name="connsiteX14-17315" fmla="*/ 5221088 w 6128435"/>
              <a:gd name="connsiteY14-17316" fmla="*/ 860193 h 6858000"/>
              <a:gd name="connsiteX15-17317" fmla="*/ 5230806 w 6128435"/>
              <a:gd name="connsiteY15-17318" fmla="*/ 961354 h 6858000"/>
              <a:gd name="connsiteX16-17319" fmla="*/ 5201018 w 6128435"/>
              <a:gd name="connsiteY16-17320" fmla="*/ 1095027 h 6858000"/>
              <a:gd name="connsiteX17-17321" fmla="*/ 5202153 w 6128435"/>
              <a:gd name="connsiteY17-17322" fmla="*/ 1133224 h 6858000"/>
              <a:gd name="connsiteX18-17323" fmla="*/ 5207370 w 6128435"/>
              <a:gd name="connsiteY18-17324" fmla="*/ 1138097 h 6858000"/>
              <a:gd name="connsiteX19-17325" fmla="*/ 5189234 w 6128435"/>
              <a:gd name="connsiteY19-17326" fmla="*/ 1193495 h 6858000"/>
              <a:gd name="connsiteX20-17327" fmla="*/ 5202769 w 6128435"/>
              <a:gd name="connsiteY20-17328" fmla="*/ 1269450 h 6858000"/>
              <a:gd name="connsiteX21-17329" fmla="*/ 5225968 w 6128435"/>
              <a:gd name="connsiteY21-17330" fmla="*/ 1357994 h 6858000"/>
              <a:gd name="connsiteX22-17331" fmla="*/ 5233819 w 6128435"/>
              <a:gd name="connsiteY22-17332" fmla="*/ 1380922 h 6858000"/>
              <a:gd name="connsiteX23-17333" fmla="*/ 5237226 w 6128435"/>
              <a:gd name="connsiteY23-17334" fmla="*/ 1441327 h 6858000"/>
              <a:gd name="connsiteX24-17335" fmla="*/ 5255653 w 6128435"/>
              <a:gd name="connsiteY24-17336" fmla="*/ 1524712 h 6858000"/>
              <a:gd name="connsiteX25-17337" fmla="*/ 5263491 w 6128435"/>
              <a:gd name="connsiteY25-17338" fmla="*/ 1642938 h 6858000"/>
              <a:gd name="connsiteX26-17339" fmla="*/ 5261314 w 6128435"/>
              <a:gd name="connsiteY26-17340" fmla="*/ 1689177 h 6858000"/>
              <a:gd name="connsiteX27-17341" fmla="*/ 5259788 w 6128435"/>
              <a:gd name="connsiteY27-17342" fmla="*/ 1768516 h 6858000"/>
              <a:gd name="connsiteX28-17343" fmla="*/ 5255696 w 6128435"/>
              <a:gd name="connsiteY28-17344" fmla="*/ 1953770 h 6858000"/>
              <a:gd name="connsiteX29-17345" fmla="*/ 5252592 w 6128435"/>
              <a:gd name="connsiteY29-17346" fmla="*/ 2092210 h 6858000"/>
              <a:gd name="connsiteX30-17347" fmla="*/ 5264303 w 6128435"/>
              <a:gd name="connsiteY30-17348" fmla="*/ 2225157 h 6858000"/>
              <a:gd name="connsiteX31-17349" fmla="*/ 5254949 w 6128435"/>
              <a:gd name="connsiteY31-17350" fmla="*/ 2236160 h 6858000"/>
              <a:gd name="connsiteX32-17351" fmla="*/ 5250104 w 6128435"/>
              <a:gd name="connsiteY32-17352" fmla="*/ 2249166 h 6858000"/>
              <a:gd name="connsiteX33-17353" fmla="*/ 5251214 w 6128435"/>
              <a:gd name="connsiteY33-17354" fmla="*/ 2250944 h 6858000"/>
              <a:gd name="connsiteX34-17355" fmla="*/ 5250644 w 6128435"/>
              <a:gd name="connsiteY34-17356" fmla="*/ 2266619 h 6858000"/>
              <a:gd name="connsiteX35-17357" fmla="*/ 5293877 w 6128435"/>
              <a:gd name="connsiteY35-17358" fmla="*/ 2368649 h 6858000"/>
              <a:gd name="connsiteX36-17359" fmla="*/ 5311338 w 6128435"/>
              <a:gd name="connsiteY36-17360" fmla="*/ 2404034 h 6858000"/>
              <a:gd name="connsiteX37-17361" fmla="*/ 5338366 w 6128435"/>
              <a:gd name="connsiteY37-17362" fmla="*/ 2465052 h 6858000"/>
              <a:gd name="connsiteX38-17363" fmla="*/ 5371263 w 6128435"/>
              <a:gd name="connsiteY38-17364" fmla="*/ 2586413 h 6858000"/>
              <a:gd name="connsiteX39-17365" fmla="*/ 5407503 w 6128435"/>
              <a:gd name="connsiteY39-17366" fmla="*/ 2786290 h 6858000"/>
              <a:gd name="connsiteX40-17367" fmla="*/ 5407356 w 6128435"/>
              <a:gd name="connsiteY40-17368" fmla="*/ 2787545 h 6858000"/>
              <a:gd name="connsiteX41-17369" fmla="*/ 5411130 w 6128435"/>
              <a:gd name="connsiteY41-17370" fmla="*/ 2788640 h 6858000"/>
              <a:gd name="connsiteX42-17371" fmla="*/ 5416439 w 6128435"/>
              <a:gd name="connsiteY42-17372" fmla="*/ 2805666 h 6858000"/>
              <a:gd name="connsiteX43-17373" fmla="*/ 5416589 w 6128435"/>
              <a:gd name="connsiteY43-17374" fmla="*/ 2810822 h 6858000"/>
              <a:gd name="connsiteX44-17375" fmla="*/ 5418542 w 6128435"/>
              <a:gd name="connsiteY44-17376" fmla="*/ 2817745 h 6858000"/>
              <a:gd name="connsiteX45-17377" fmla="*/ 5418847 w 6128435"/>
              <a:gd name="connsiteY45-17378" fmla="*/ 2817825 h 6858000"/>
              <a:gd name="connsiteX46-17379" fmla="*/ 5457023 w 6128435"/>
              <a:gd name="connsiteY46-17380" fmla="*/ 2858292 h 6858000"/>
              <a:gd name="connsiteX47-17381" fmla="*/ 5479298 w 6128435"/>
              <a:gd name="connsiteY47-17382" fmla="*/ 2947791 h 6858000"/>
              <a:gd name="connsiteX48-17383" fmla="*/ 5481770 w 6128435"/>
              <a:gd name="connsiteY48-17384" fmla="*/ 2951352 h 6858000"/>
              <a:gd name="connsiteX49-17385" fmla="*/ 5482045 w 6128435"/>
              <a:gd name="connsiteY49-17386" fmla="*/ 2984371 h 6858000"/>
              <a:gd name="connsiteX50-17387" fmla="*/ 5482415 w 6128435"/>
              <a:gd name="connsiteY50-17388" fmla="*/ 3004079 h 6858000"/>
              <a:gd name="connsiteX51-17389" fmla="*/ 5483865 w 6128435"/>
              <a:gd name="connsiteY51-17390" fmla="*/ 3005467 h 6858000"/>
              <a:gd name="connsiteX52-17391" fmla="*/ 5482236 w 6128435"/>
              <a:gd name="connsiteY52-17392" fmla="*/ 3019791 h 6858000"/>
              <a:gd name="connsiteX53-17393" fmla="*/ 5481505 w 6128435"/>
              <a:gd name="connsiteY53-17394" fmla="*/ 3095286 h 6858000"/>
              <a:gd name="connsiteX54-17395" fmla="*/ 5477595 w 6128435"/>
              <a:gd name="connsiteY54-17396" fmla="*/ 3250534 h 6858000"/>
              <a:gd name="connsiteX55-17397" fmla="*/ 5532836 w 6128435"/>
              <a:gd name="connsiteY55-17398" fmla="*/ 3353840 h 6858000"/>
              <a:gd name="connsiteX56-17399" fmla="*/ 5561229 w 6128435"/>
              <a:gd name="connsiteY56-17400" fmla="*/ 3395784 h 6858000"/>
              <a:gd name="connsiteX57-17401" fmla="*/ 5589758 w 6128435"/>
              <a:gd name="connsiteY57-17402" fmla="*/ 3506453 h 6858000"/>
              <a:gd name="connsiteX58-17403" fmla="*/ 5596144 w 6128435"/>
              <a:gd name="connsiteY58-17404" fmla="*/ 3534624 h 6858000"/>
              <a:gd name="connsiteX59-17405" fmla="*/ 5597750 w 6128435"/>
              <a:gd name="connsiteY59-17406" fmla="*/ 3534129 h 6858000"/>
              <a:gd name="connsiteX60-17407" fmla="*/ 5599700 w 6128435"/>
              <a:gd name="connsiteY60-17408" fmla="*/ 3547221 h 6858000"/>
              <a:gd name="connsiteX61-17409" fmla="*/ 5615031 w 6128435"/>
              <a:gd name="connsiteY61-17410" fmla="*/ 3557482 h 6858000"/>
              <a:gd name="connsiteX62-17411" fmla="*/ 5618377 w 6128435"/>
              <a:gd name="connsiteY62-17412" fmla="*/ 3588431 h 6858000"/>
              <a:gd name="connsiteX63-17413" fmla="*/ 5612155 w 6128435"/>
              <a:gd name="connsiteY63-17414" fmla="*/ 3589869 h 6858000"/>
              <a:gd name="connsiteX64-17415" fmla="*/ 5620843 w 6128435"/>
              <a:gd name="connsiteY64-17416" fmla="*/ 3606745 h 6858000"/>
              <a:gd name="connsiteX65-17417" fmla="*/ 5655472 w 6128435"/>
              <a:gd name="connsiteY65-17418" fmla="*/ 3678877 h 6858000"/>
              <a:gd name="connsiteX66-17419" fmla="*/ 5680448 w 6128435"/>
              <a:gd name="connsiteY66-17420" fmla="*/ 3717760 h 6858000"/>
              <a:gd name="connsiteX67-17421" fmla="*/ 5683015 w 6128435"/>
              <a:gd name="connsiteY67-17422" fmla="*/ 3762025 h 6858000"/>
              <a:gd name="connsiteX68-17423" fmla="*/ 5696643 w 6128435"/>
              <a:gd name="connsiteY68-17424" fmla="*/ 3773888 h 6858000"/>
              <a:gd name="connsiteX69-17425" fmla="*/ 5699203 w 6128435"/>
              <a:gd name="connsiteY69-17426" fmla="*/ 3775823 h 6858000"/>
              <a:gd name="connsiteX70-17427" fmla="*/ 5704824 w 6128435"/>
              <a:gd name="connsiteY70-17428" fmla="*/ 3785966 h 6858000"/>
              <a:gd name="connsiteX71-17429" fmla="*/ 5712204 w 6128435"/>
              <a:gd name="connsiteY71-17430" fmla="*/ 3785830 h 6858000"/>
              <a:gd name="connsiteX72-17431" fmla="*/ 5724816 w 6128435"/>
              <a:gd name="connsiteY72-17432" fmla="*/ 3798949 h 6858000"/>
              <a:gd name="connsiteX73-17433" fmla="*/ 5733539 w 6128435"/>
              <a:gd name="connsiteY73-17434" fmla="*/ 3818457 h 6858000"/>
              <a:gd name="connsiteX74-17435" fmla="*/ 5768491 w 6128435"/>
              <a:gd name="connsiteY74-17436" fmla="*/ 3914399 h 6858000"/>
              <a:gd name="connsiteX75-17437" fmla="*/ 5793123 w 6128435"/>
              <a:gd name="connsiteY75-17438" fmla="*/ 3969952 h 6858000"/>
              <a:gd name="connsiteX76-17439" fmla="*/ 5808321 w 6128435"/>
              <a:gd name="connsiteY76-17440" fmla="*/ 3988153 h 6858000"/>
              <a:gd name="connsiteX77-17441" fmla="*/ 5825621 w 6128435"/>
              <a:gd name="connsiteY77-17442" fmla="*/ 4015525 h 6858000"/>
              <a:gd name="connsiteX78-17443" fmla="*/ 5860672 w 6128435"/>
              <a:gd name="connsiteY78-17444" fmla="*/ 4061579 h 6858000"/>
              <a:gd name="connsiteX79-17445" fmla="*/ 5872173 w 6128435"/>
              <a:gd name="connsiteY79-17446" fmla="*/ 4088497 h 6858000"/>
              <a:gd name="connsiteX80-17447" fmla="*/ 5883705 w 6128435"/>
              <a:gd name="connsiteY80-17448" fmla="*/ 4101899 h 6858000"/>
              <a:gd name="connsiteX81-17449" fmla="*/ 5885314 w 6128435"/>
              <a:gd name="connsiteY81-17450" fmla="*/ 4108387 h 6858000"/>
              <a:gd name="connsiteX82-17451" fmla="*/ 5894095 w 6128435"/>
              <a:gd name="connsiteY82-17452" fmla="*/ 4128857 h 6858000"/>
              <a:gd name="connsiteX83-17453" fmla="*/ 5898339 w 6128435"/>
              <a:gd name="connsiteY83-17454" fmla="*/ 4140800 h 6858000"/>
              <a:gd name="connsiteX84-17455" fmla="*/ 5899734 w 6128435"/>
              <a:gd name="connsiteY84-17456" fmla="*/ 4145632 h 6858000"/>
              <a:gd name="connsiteX85-17457" fmla="*/ 5903513 w 6128435"/>
              <a:gd name="connsiteY85-17458" fmla="*/ 4187661 h 6858000"/>
              <a:gd name="connsiteX86-17459" fmla="*/ 5917114 w 6128435"/>
              <a:gd name="connsiteY86-17460" fmla="*/ 4213096 h 6858000"/>
              <a:gd name="connsiteX87-17461" fmla="*/ 5921153 w 6128435"/>
              <a:gd name="connsiteY87-17462" fmla="*/ 4236222 h 6858000"/>
              <a:gd name="connsiteX88-17463" fmla="*/ 5924233 w 6128435"/>
              <a:gd name="connsiteY88-17464" fmla="*/ 4242060 h 6858000"/>
              <a:gd name="connsiteX89-17465" fmla="*/ 5928910 w 6128435"/>
              <a:gd name="connsiteY89-17466" fmla="*/ 4300973 h 6858000"/>
              <a:gd name="connsiteX90-17467" fmla="*/ 5939320 w 6128435"/>
              <a:gd name="connsiteY90-17468" fmla="*/ 4340435 h 6858000"/>
              <a:gd name="connsiteX91-17469" fmla="*/ 5946705 w 6128435"/>
              <a:gd name="connsiteY91-17470" fmla="*/ 4428051 h 6858000"/>
              <a:gd name="connsiteX92-17471" fmla="*/ 5949261 w 6128435"/>
              <a:gd name="connsiteY92-17472" fmla="*/ 4449185 h 6858000"/>
              <a:gd name="connsiteX93-17473" fmla="*/ 5957504 w 6128435"/>
              <a:gd name="connsiteY93-17474" fmla="*/ 4465911 h 6858000"/>
              <a:gd name="connsiteX94-17475" fmla="*/ 5964689 w 6128435"/>
              <a:gd name="connsiteY94-17476" fmla="*/ 4468532 h 6858000"/>
              <a:gd name="connsiteX95-17477" fmla="*/ 5967062 w 6128435"/>
              <a:gd name="connsiteY95-17478" fmla="*/ 4479923 h 6858000"/>
              <a:gd name="connsiteX96-17479" fmla="*/ 5968960 w 6128435"/>
              <a:gd name="connsiteY96-17480" fmla="*/ 4482655 h 6858000"/>
              <a:gd name="connsiteX97-17481" fmla="*/ 5978567 w 6128435"/>
              <a:gd name="connsiteY97-17482" fmla="*/ 4498605 h 6858000"/>
              <a:gd name="connsiteX98-17483" fmla="*/ 5980106 w 6128435"/>
              <a:gd name="connsiteY98-17484" fmla="*/ 4585087 h 6858000"/>
              <a:gd name="connsiteX99-17485" fmla="*/ 5998138 w 6128435"/>
              <a:gd name="connsiteY99-17486" fmla="*/ 4697518 h 6858000"/>
              <a:gd name="connsiteX100-17487" fmla="*/ 6013516 w 6128435"/>
              <a:gd name="connsiteY100-17488" fmla="*/ 4786619 h 6858000"/>
              <a:gd name="connsiteX101-17489" fmla="*/ 6025404 w 6128435"/>
              <a:gd name="connsiteY101-17490" fmla="*/ 4858148 h 6858000"/>
              <a:gd name="connsiteX102-17491" fmla="*/ 6007749 w 6128435"/>
              <a:gd name="connsiteY102-17492" fmla="*/ 4964715 h 6858000"/>
              <a:gd name="connsiteX103-17493" fmla="*/ 6005269 w 6128435"/>
              <a:gd name="connsiteY103-17494" fmla="*/ 5150567 h 6858000"/>
              <a:gd name="connsiteX104-17495" fmla="*/ 6001127 w 6128435"/>
              <a:gd name="connsiteY104-17496" fmla="*/ 5164609 h 6858000"/>
              <a:gd name="connsiteX105-17497" fmla="*/ 5996647 w 6128435"/>
              <a:gd name="connsiteY105-17498" fmla="*/ 5185640 h 6858000"/>
              <a:gd name="connsiteX106-17499" fmla="*/ 5998514 w 6128435"/>
              <a:gd name="connsiteY106-17500" fmla="*/ 5189673 h 6858000"/>
              <a:gd name="connsiteX107-17501" fmla="*/ 5995970 w 6128435"/>
              <a:gd name="connsiteY107-17502" fmla="*/ 5221547 h 6858000"/>
              <a:gd name="connsiteX108-17503" fmla="*/ 5997218 w 6128435"/>
              <a:gd name="connsiteY108-17504" fmla="*/ 5222031 h 6858000"/>
              <a:gd name="connsiteX109-17505" fmla="*/ 6002116 w 6128435"/>
              <a:gd name="connsiteY109-17506" fmla="*/ 5231223 h 6858000"/>
              <a:gd name="connsiteX110-17507" fmla="*/ 6008541 w 6128435"/>
              <a:gd name="connsiteY110-17508" fmla="*/ 5248680 h 6858000"/>
              <a:gd name="connsiteX111-17509" fmla="*/ 6039260 w 6128435"/>
              <a:gd name="connsiteY111-17510" fmla="*/ 5289518 h 6858000"/>
              <a:gd name="connsiteX112-17511" fmla="*/ 6036748 w 6128435"/>
              <a:gd name="connsiteY112-17512" fmla="*/ 5322752 h 6858000"/>
              <a:gd name="connsiteX113-17513" fmla="*/ 6036943 w 6128435"/>
              <a:gd name="connsiteY113-17514" fmla="*/ 5329480 h 6858000"/>
              <a:gd name="connsiteX114-17515" fmla="*/ 6037236 w 6128435"/>
              <a:gd name="connsiteY114-17516" fmla="*/ 5329634 h 6858000"/>
              <a:gd name="connsiteX115-17517" fmla="*/ 6038019 w 6128435"/>
              <a:gd name="connsiteY115-17518" fmla="*/ 5336764 h 6858000"/>
              <a:gd name="connsiteX116-17519" fmla="*/ 6037298 w 6128435"/>
              <a:gd name="connsiteY116-17520" fmla="*/ 5341753 h 6858000"/>
              <a:gd name="connsiteX117-17521" fmla="*/ 6037677 w 6128435"/>
              <a:gd name="connsiteY117-17522" fmla="*/ 5354807 h 6858000"/>
              <a:gd name="connsiteX118-17523" fmla="*/ 6039728 w 6128435"/>
              <a:gd name="connsiteY118-17524" fmla="*/ 5359416 h 6858000"/>
              <a:gd name="connsiteX119-17525" fmla="*/ 6043311 w 6128435"/>
              <a:gd name="connsiteY119-17526" fmla="*/ 5361407 h 6858000"/>
              <a:gd name="connsiteX120-17527" fmla="*/ 6042954 w 6128435"/>
              <a:gd name="connsiteY120-17528" fmla="*/ 5362576 h 6858000"/>
              <a:gd name="connsiteX121-17529" fmla="*/ 6053435 w 6128435"/>
              <a:gd name="connsiteY121-17530" fmla="*/ 5387547 h 6858000"/>
              <a:gd name="connsiteX122-17531" fmla="*/ 6065933 w 6128435"/>
              <a:gd name="connsiteY122-17532" fmla="*/ 5443002 h 6858000"/>
              <a:gd name="connsiteX123-17533" fmla="*/ 6068640 w 6128435"/>
              <a:gd name="connsiteY123-17534" fmla="*/ 5474503 h 6858000"/>
              <a:gd name="connsiteX124-17535" fmla="*/ 6080922 w 6128435"/>
              <a:gd name="connsiteY124-17536" fmla="*/ 5561070 h 6858000"/>
              <a:gd name="connsiteX125-17537" fmla="*/ 6096949 w 6128435"/>
              <a:gd name="connsiteY125-17538" fmla="*/ 5648179 h 6858000"/>
              <a:gd name="connsiteX126-17539" fmla="*/ 6125703 w 6128435"/>
              <a:gd name="connsiteY126-17540" fmla="*/ 5692894 h 6858000"/>
              <a:gd name="connsiteX127-17541" fmla="*/ 6126670 w 6128435"/>
              <a:gd name="connsiteY127-17542" fmla="*/ 5697882 h 6858000"/>
              <a:gd name="connsiteX128-17543" fmla="*/ 6124061 w 6128435"/>
              <a:gd name="connsiteY128-17544" fmla="*/ 5710294 h 6858000"/>
              <a:gd name="connsiteX129-17545" fmla="*/ 6122213 w 6128435"/>
              <a:gd name="connsiteY129-17546" fmla="*/ 5714762 h 6858000"/>
              <a:gd name="connsiteX130-17547" fmla="*/ 6121353 w 6128435"/>
              <a:gd name="connsiteY130-17548" fmla="*/ 5721725 h 6858000"/>
              <a:gd name="connsiteX131-17549" fmla="*/ 6121607 w 6128435"/>
              <a:gd name="connsiteY131-17550" fmla="*/ 5721959 h 6858000"/>
              <a:gd name="connsiteX132-17551" fmla="*/ 6120262 w 6128435"/>
              <a:gd name="connsiteY132-17552" fmla="*/ 5728358 h 6858000"/>
              <a:gd name="connsiteX133-17553" fmla="*/ 6110194 w 6128435"/>
              <a:gd name="connsiteY133-17554" fmla="*/ 5758853 h 6858000"/>
              <a:gd name="connsiteX134-17555" fmla="*/ 6127519 w 6128435"/>
              <a:gd name="connsiteY134-17556" fmla="*/ 5865775 h 6858000"/>
              <a:gd name="connsiteX135-17557" fmla="*/ 6128435 w 6128435"/>
              <a:gd name="connsiteY135-17558" fmla="*/ 5870164 h 6858000"/>
              <a:gd name="connsiteX136-17559" fmla="*/ 6119217 w 6128435"/>
              <a:gd name="connsiteY136-17560" fmla="*/ 5888542 h 6858000"/>
              <a:gd name="connsiteX137-17561" fmla="*/ 6115966 w 6128435"/>
              <a:gd name="connsiteY137-17562" fmla="*/ 5898387 h 6858000"/>
              <a:gd name="connsiteX138-17563" fmla="*/ 6111924 w 6128435"/>
              <a:gd name="connsiteY138-17564" fmla="*/ 5900444 h 6858000"/>
              <a:gd name="connsiteX139-17565" fmla="*/ 6108716 w 6128435"/>
              <a:gd name="connsiteY139-17566" fmla="*/ 5915345 h 6858000"/>
              <a:gd name="connsiteX140-17567" fmla="*/ 6109524 w 6128435"/>
              <a:gd name="connsiteY140-17568" fmla="*/ 5917328 h 6858000"/>
              <a:gd name="connsiteX141-17569" fmla="*/ 6102493 w 6128435"/>
              <a:gd name="connsiteY141-17570" fmla="*/ 5928602 h 6858000"/>
              <a:gd name="connsiteX142-17571" fmla="*/ 6056863 w 6128435"/>
              <a:gd name="connsiteY142-17572" fmla="*/ 6000643 h 6858000"/>
              <a:gd name="connsiteX143-17573" fmla="*/ 6045436 w 6128435"/>
              <a:gd name="connsiteY143-17574" fmla="*/ 6124480 h 6858000"/>
              <a:gd name="connsiteX144-17575" fmla="*/ 6030489 w 6128435"/>
              <a:gd name="connsiteY144-17576" fmla="*/ 6317666 h 6858000"/>
              <a:gd name="connsiteX145-17577" fmla="*/ 6007492 w 6128435"/>
              <a:gd name="connsiteY145-17578" fmla="*/ 6440818 h 6858000"/>
              <a:gd name="connsiteX146-17579" fmla="*/ 6009467 w 6128435"/>
              <a:gd name="connsiteY146-17580" fmla="*/ 6487076 h 6858000"/>
              <a:gd name="connsiteX147-17581" fmla="*/ 5995064 w 6128435"/>
              <a:gd name="connsiteY147-17582" fmla="*/ 6540791 h 6858000"/>
              <a:gd name="connsiteX148-17583" fmla="*/ 5996309 w 6128435"/>
              <a:gd name="connsiteY148-17584" fmla="*/ 6543961 h 6858000"/>
              <a:gd name="connsiteX149-17585" fmla="*/ 5996048 w 6128435"/>
              <a:gd name="connsiteY149-17586" fmla="*/ 6555444 h 6858000"/>
              <a:gd name="connsiteX150-17587" fmla="*/ 6002524 w 6128435"/>
              <a:gd name="connsiteY150-17588" fmla="*/ 6560188 h 6858000"/>
              <a:gd name="connsiteX151-17589" fmla="*/ 6006823 w 6128435"/>
              <a:gd name="connsiteY151-17590" fmla="*/ 6578546 h 6858000"/>
              <a:gd name="connsiteX152-17591" fmla="*/ 6004510 w 6128435"/>
              <a:gd name="connsiteY152-17592" fmla="*/ 6599256 h 6858000"/>
              <a:gd name="connsiteX153-17593" fmla="*/ 5986207 w 6128435"/>
              <a:gd name="connsiteY153-17594" fmla="*/ 6695855 h 6858000"/>
              <a:gd name="connsiteX154-17595" fmla="*/ 5979428 w 6128435"/>
              <a:gd name="connsiteY154-17596" fmla="*/ 6754678 h 6858000"/>
              <a:gd name="connsiteX155-17597" fmla="*/ 5983398 w 6128435"/>
              <a:gd name="connsiteY155-17598" fmla="*/ 6778641 h 6858000"/>
              <a:gd name="connsiteX156-17599" fmla="*/ 5984543 w 6128435"/>
              <a:gd name="connsiteY156-17600" fmla="*/ 6811016 h 6858000"/>
              <a:gd name="connsiteX157-17601" fmla="*/ 5981802 w 6128435"/>
              <a:gd name="connsiteY157-17602" fmla="*/ 6838578 h 6858000"/>
              <a:gd name="connsiteX158-17603" fmla="*/ 5979671 w 6128435"/>
              <a:gd name="connsiteY158-17604" fmla="*/ 6858000 h 6858000"/>
              <a:gd name="connsiteX159-17605" fmla="*/ 0 w 6128435"/>
              <a:gd name="connsiteY159-17606" fmla="*/ 6858000 h 6858000"/>
              <a:gd name="connsiteX160-17607" fmla="*/ 0 w 6128435"/>
              <a:gd name="connsiteY160-17608" fmla="*/ 0 h 6858000"/>
              <a:gd name="connsiteX0-17609" fmla="*/ 0 w 6128435"/>
              <a:gd name="connsiteY0-17610" fmla="*/ 0 h 6858000"/>
              <a:gd name="connsiteX1-17611" fmla="*/ 4965888 w 6128435"/>
              <a:gd name="connsiteY1-17612" fmla="*/ 0 h 6858000"/>
              <a:gd name="connsiteX2-17613" fmla="*/ 4967767 w 6128435"/>
              <a:gd name="connsiteY2-17614" fmla="*/ 7930 h 6858000"/>
              <a:gd name="connsiteX3-17615" fmla="*/ 4979444 w 6128435"/>
              <a:gd name="connsiteY3-17616" fmla="*/ 43921 h 6858000"/>
              <a:gd name="connsiteX4-17617" fmla="*/ 5021173 w 6128435"/>
              <a:gd name="connsiteY4-17618" fmla="*/ 123738 h 6858000"/>
              <a:gd name="connsiteX5-17619" fmla="*/ 5075458 w 6128435"/>
              <a:gd name="connsiteY5-17620" fmla="*/ 264355 h 6858000"/>
              <a:gd name="connsiteX6-17621" fmla="*/ 5081175 w 6128435"/>
              <a:gd name="connsiteY6-17622" fmla="*/ 277448 h 6858000"/>
              <a:gd name="connsiteX7-17623" fmla="*/ 5097011 w 6128435"/>
              <a:gd name="connsiteY7-17624" fmla="*/ 355616 h 6858000"/>
              <a:gd name="connsiteX8-17625" fmla="*/ 5130982 w 6128435"/>
              <a:gd name="connsiteY8-17626" fmla="*/ 412030 h 6858000"/>
              <a:gd name="connsiteX9-17627" fmla="*/ 5153000 w 6128435"/>
              <a:gd name="connsiteY9-17628" fmla="*/ 507134 h 6858000"/>
              <a:gd name="connsiteX10-17629" fmla="*/ 5171282 w 6128435"/>
              <a:gd name="connsiteY10-17630" fmla="*/ 602071 h 6858000"/>
              <a:gd name="connsiteX11-17631" fmla="*/ 5176196 w 6128435"/>
              <a:gd name="connsiteY11-17632" fmla="*/ 636822 h 6858000"/>
              <a:gd name="connsiteX12-17633" fmla="*/ 5189051 w 6128435"/>
              <a:gd name="connsiteY12-17634" fmla="*/ 782518 h 6858000"/>
              <a:gd name="connsiteX13-17635" fmla="*/ 5210428 w 6128435"/>
              <a:gd name="connsiteY13-17636" fmla="*/ 815772 h 6858000"/>
              <a:gd name="connsiteX14-17637" fmla="*/ 5221088 w 6128435"/>
              <a:gd name="connsiteY14-17638" fmla="*/ 860193 h 6858000"/>
              <a:gd name="connsiteX15-17639" fmla="*/ 5230806 w 6128435"/>
              <a:gd name="connsiteY15-17640" fmla="*/ 961354 h 6858000"/>
              <a:gd name="connsiteX16-17641" fmla="*/ 5201018 w 6128435"/>
              <a:gd name="connsiteY16-17642" fmla="*/ 1095027 h 6858000"/>
              <a:gd name="connsiteX17-17643" fmla="*/ 5202153 w 6128435"/>
              <a:gd name="connsiteY17-17644" fmla="*/ 1133224 h 6858000"/>
              <a:gd name="connsiteX18-17645" fmla="*/ 5207370 w 6128435"/>
              <a:gd name="connsiteY18-17646" fmla="*/ 1138097 h 6858000"/>
              <a:gd name="connsiteX19-17647" fmla="*/ 5189234 w 6128435"/>
              <a:gd name="connsiteY19-17648" fmla="*/ 1193495 h 6858000"/>
              <a:gd name="connsiteX20-17649" fmla="*/ 5202769 w 6128435"/>
              <a:gd name="connsiteY20-17650" fmla="*/ 1269450 h 6858000"/>
              <a:gd name="connsiteX21-17651" fmla="*/ 5225968 w 6128435"/>
              <a:gd name="connsiteY21-17652" fmla="*/ 1357994 h 6858000"/>
              <a:gd name="connsiteX22-17653" fmla="*/ 5233819 w 6128435"/>
              <a:gd name="connsiteY22-17654" fmla="*/ 1380922 h 6858000"/>
              <a:gd name="connsiteX23-17655" fmla="*/ 5237226 w 6128435"/>
              <a:gd name="connsiteY23-17656" fmla="*/ 1441327 h 6858000"/>
              <a:gd name="connsiteX24-17657" fmla="*/ 5255653 w 6128435"/>
              <a:gd name="connsiteY24-17658" fmla="*/ 1524712 h 6858000"/>
              <a:gd name="connsiteX25-17659" fmla="*/ 5263491 w 6128435"/>
              <a:gd name="connsiteY25-17660" fmla="*/ 1642938 h 6858000"/>
              <a:gd name="connsiteX26-17661" fmla="*/ 5261314 w 6128435"/>
              <a:gd name="connsiteY26-17662" fmla="*/ 1689177 h 6858000"/>
              <a:gd name="connsiteX27-17663" fmla="*/ 5259788 w 6128435"/>
              <a:gd name="connsiteY27-17664" fmla="*/ 1768516 h 6858000"/>
              <a:gd name="connsiteX28-17665" fmla="*/ 5255696 w 6128435"/>
              <a:gd name="connsiteY28-17666" fmla="*/ 1953770 h 6858000"/>
              <a:gd name="connsiteX29-17667" fmla="*/ 5252592 w 6128435"/>
              <a:gd name="connsiteY29-17668" fmla="*/ 2092210 h 6858000"/>
              <a:gd name="connsiteX30-17669" fmla="*/ 5264303 w 6128435"/>
              <a:gd name="connsiteY30-17670" fmla="*/ 2225157 h 6858000"/>
              <a:gd name="connsiteX31-17671" fmla="*/ 5254949 w 6128435"/>
              <a:gd name="connsiteY31-17672" fmla="*/ 2236160 h 6858000"/>
              <a:gd name="connsiteX32-17673" fmla="*/ 5250104 w 6128435"/>
              <a:gd name="connsiteY32-17674" fmla="*/ 2249166 h 6858000"/>
              <a:gd name="connsiteX33-17675" fmla="*/ 5251214 w 6128435"/>
              <a:gd name="connsiteY33-17676" fmla="*/ 2250944 h 6858000"/>
              <a:gd name="connsiteX34-17677" fmla="*/ 5250644 w 6128435"/>
              <a:gd name="connsiteY34-17678" fmla="*/ 2266619 h 6858000"/>
              <a:gd name="connsiteX35-17679" fmla="*/ 5293877 w 6128435"/>
              <a:gd name="connsiteY35-17680" fmla="*/ 2368649 h 6858000"/>
              <a:gd name="connsiteX36-17681" fmla="*/ 5311338 w 6128435"/>
              <a:gd name="connsiteY36-17682" fmla="*/ 2404034 h 6858000"/>
              <a:gd name="connsiteX37-17683" fmla="*/ 5338366 w 6128435"/>
              <a:gd name="connsiteY37-17684" fmla="*/ 2465052 h 6858000"/>
              <a:gd name="connsiteX38-17685" fmla="*/ 5371263 w 6128435"/>
              <a:gd name="connsiteY38-17686" fmla="*/ 2586413 h 6858000"/>
              <a:gd name="connsiteX39-17687" fmla="*/ 5407503 w 6128435"/>
              <a:gd name="connsiteY39-17688" fmla="*/ 2786290 h 6858000"/>
              <a:gd name="connsiteX40-17689" fmla="*/ 5407356 w 6128435"/>
              <a:gd name="connsiteY40-17690" fmla="*/ 2787545 h 6858000"/>
              <a:gd name="connsiteX41-17691" fmla="*/ 5411130 w 6128435"/>
              <a:gd name="connsiteY41-17692" fmla="*/ 2788640 h 6858000"/>
              <a:gd name="connsiteX42-17693" fmla="*/ 5416439 w 6128435"/>
              <a:gd name="connsiteY42-17694" fmla="*/ 2805666 h 6858000"/>
              <a:gd name="connsiteX43-17695" fmla="*/ 5416589 w 6128435"/>
              <a:gd name="connsiteY43-17696" fmla="*/ 2810822 h 6858000"/>
              <a:gd name="connsiteX44-17697" fmla="*/ 5418542 w 6128435"/>
              <a:gd name="connsiteY44-17698" fmla="*/ 2817745 h 6858000"/>
              <a:gd name="connsiteX45-17699" fmla="*/ 5418847 w 6128435"/>
              <a:gd name="connsiteY45-17700" fmla="*/ 2817825 h 6858000"/>
              <a:gd name="connsiteX46-17701" fmla="*/ 5457023 w 6128435"/>
              <a:gd name="connsiteY46-17702" fmla="*/ 2858292 h 6858000"/>
              <a:gd name="connsiteX47-17703" fmla="*/ 5479298 w 6128435"/>
              <a:gd name="connsiteY47-17704" fmla="*/ 2947791 h 6858000"/>
              <a:gd name="connsiteX48-17705" fmla="*/ 5481770 w 6128435"/>
              <a:gd name="connsiteY48-17706" fmla="*/ 2951352 h 6858000"/>
              <a:gd name="connsiteX49-17707" fmla="*/ 5482045 w 6128435"/>
              <a:gd name="connsiteY49-17708" fmla="*/ 2984371 h 6858000"/>
              <a:gd name="connsiteX50-17709" fmla="*/ 5482415 w 6128435"/>
              <a:gd name="connsiteY50-17710" fmla="*/ 3004079 h 6858000"/>
              <a:gd name="connsiteX51-17711" fmla="*/ 5483865 w 6128435"/>
              <a:gd name="connsiteY51-17712" fmla="*/ 3005467 h 6858000"/>
              <a:gd name="connsiteX52-17713" fmla="*/ 5481505 w 6128435"/>
              <a:gd name="connsiteY52-17714" fmla="*/ 3095286 h 6858000"/>
              <a:gd name="connsiteX53-17715" fmla="*/ 5477595 w 6128435"/>
              <a:gd name="connsiteY53-17716" fmla="*/ 3250534 h 6858000"/>
              <a:gd name="connsiteX54-17717" fmla="*/ 5532836 w 6128435"/>
              <a:gd name="connsiteY54-17718" fmla="*/ 3353840 h 6858000"/>
              <a:gd name="connsiteX55-17719" fmla="*/ 5561229 w 6128435"/>
              <a:gd name="connsiteY55-17720" fmla="*/ 3395784 h 6858000"/>
              <a:gd name="connsiteX56-17721" fmla="*/ 5589758 w 6128435"/>
              <a:gd name="connsiteY56-17722" fmla="*/ 3506453 h 6858000"/>
              <a:gd name="connsiteX57-17723" fmla="*/ 5596144 w 6128435"/>
              <a:gd name="connsiteY57-17724" fmla="*/ 3534624 h 6858000"/>
              <a:gd name="connsiteX58-17725" fmla="*/ 5597750 w 6128435"/>
              <a:gd name="connsiteY58-17726" fmla="*/ 3534129 h 6858000"/>
              <a:gd name="connsiteX59-17727" fmla="*/ 5599700 w 6128435"/>
              <a:gd name="connsiteY59-17728" fmla="*/ 3547221 h 6858000"/>
              <a:gd name="connsiteX60-17729" fmla="*/ 5615031 w 6128435"/>
              <a:gd name="connsiteY60-17730" fmla="*/ 3557482 h 6858000"/>
              <a:gd name="connsiteX61-17731" fmla="*/ 5618377 w 6128435"/>
              <a:gd name="connsiteY61-17732" fmla="*/ 3588431 h 6858000"/>
              <a:gd name="connsiteX62-17733" fmla="*/ 5612155 w 6128435"/>
              <a:gd name="connsiteY62-17734" fmla="*/ 3589869 h 6858000"/>
              <a:gd name="connsiteX63-17735" fmla="*/ 5620843 w 6128435"/>
              <a:gd name="connsiteY63-17736" fmla="*/ 3606745 h 6858000"/>
              <a:gd name="connsiteX64-17737" fmla="*/ 5655472 w 6128435"/>
              <a:gd name="connsiteY64-17738" fmla="*/ 3678877 h 6858000"/>
              <a:gd name="connsiteX65-17739" fmla="*/ 5680448 w 6128435"/>
              <a:gd name="connsiteY65-17740" fmla="*/ 3717760 h 6858000"/>
              <a:gd name="connsiteX66-17741" fmla="*/ 5683015 w 6128435"/>
              <a:gd name="connsiteY66-17742" fmla="*/ 3762025 h 6858000"/>
              <a:gd name="connsiteX67-17743" fmla="*/ 5696643 w 6128435"/>
              <a:gd name="connsiteY67-17744" fmla="*/ 3773888 h 6858000"/>
              <a:gd name="connsiteX68-17745" fmla="*/ 5699203 w 6128435"/>
              <a:gd name="connsiteY68-17746" fmla="*/ 3775823 h 6858000"/>
              <a:gd name="connsiteX69-17747" fmla="*/ 5704824 w 6128435"/>
              <a:gd name="connsiteY69-17748" fmla="*/ 3785966 h 6858000"/>
              <a:gd name="connsiteX70-17749" fmla="*/ 5712204 w 6128435"/>
              <a:gd name="connsiteY70-17750" fmla="*/ 3785830 h 6858000"/>
              <a:gd name="connsiteX71-17751" fmla="*/ 5724816 w 6128435"/>
              <a:gd name="connsiteY71-17752" fmla="*/ 3798949 h 6858000"/>
              <a:gd name="connsiteX72-17753" fmla="*/ 5733539 w 6128435"/>
              <a:gd name="connsiteY72-17754" fmla="*/ 3818457 h 6858000"/>
              <a:gd name="connsiteX73-17755" fmla="*/ 5768491 w 6128435"/>
              <a:gd name="connsiteY73-17756" fmla="*/ 3914399 h 6858000"/>
              <a:gd name="connsiteX74-17757" fmla="*/ 5793123 w 6128435"/>
              <a:gd name="connsiteY74-17758" fmla="*/ 3969952 h 6858000"/>
              <a:gd name="connsiteX75-17759" fmla="*/ 5808321 w 6128435"/>
              <a:gd name="connsiteY75-17760" fmla="*/ 3988153 h 6858000"/>
              <a:gd name="connsiteX76-17761" fmla="*/ 5825621 w 6128435"/>
              <a:gd name="connsiteY76-17762" fmla="*/ 4015525 h 6858000"/>
              <a:gd name="connsiteX77-17763" fmla="*/ 5860672 w 6128435"/>
              <a:gd name="connsiteY77-17764" fmla="*/ 4061579 h 6858000"/>
              <a:gd name="connsiteX78-17765" fmla="*/ 5872173 w 6128435"/>
              <a:gd name="connsiteY78-17766" fmla="*/ 4088497 h 6858000"/>
              <a:gd name="connsiteX79-17767" fmla="*/ 5883705 w 6128435"/>
              <a:gd name="connsiteY79-17768" fmla="*/ 4101899 h 6858000"/>
              <a:gd name="connsiteX80-17769" fmla="*/ 5885314 w 6128435"/>
              <a:gd name="connsiteY80-17770" fmla="*/ 4108387 h 6858000"/>
              <a:gd name="connsiteX81-17771" fmla="*/ 5894095 w 6128435"/>
              <a:gd name="connsiteY81-17772" fmla="*/ 4128857 h 6858000"/>
              <a:gd name="connsiteX82-17773" fmla="*/ 5898339 w 6128435"/>
              <a:gd name="connsiteY82-17774" fmla="*/ 4140800 h 6858000"/>
              <a:gd name="connsiteX83-17775" fmla="*/ 5899734 w 6128435"/>
              <a:gd name="connsiteY83-17776" fmla="*/ 4145632 h 6858000"/>
              <a:gd name="connsiteX84-17777" fmla="*/ 5903513 w 6128435"/>
              <a:gd name="connsiteY84-17778" fmla="*/ 4187661 h 6858000"/>
              <a:gd name="connsiteX85-17779" fmla="*/ 5917114 w 6128435"/>
              <a:gd name="connsiteY85-17780" fmla="*/ 4213096 h 6858000"/>
              <a:gd name="connsiteX86-17781" fmla="*/ 5921153 w 6128435"/>
              <a:gd name="connsiteY86-17782" fmla="*/ 4236222 h 6858000"/>
              <a:gd name="connsiteX87-17783" fmla="*/ 5924233 w 6128435"/>
              <a:gd name="connsiteY87-17784" fmla="*/ 4242060 h 6858000"/>
              <a:gd name="connsiteX88-17785" fmla="*/ 5928910 w 6128435"/>
              <a:gd name="connsiteY88-17786" fmla="*/ 4300973 h 6858000"/>
              <a:gd name="connsiteX89-17787" fmla="*/ 5939320 w 6128435"/>
              <a:gd name="connsiteY89-17788" fmla="*/ 4340435 h 6858000"/>
              <a:gd name="connsiteX90-17789" fmla="*/ 5946705 w 6128435"/>
              <a:gd name="connsiteY90-17790" fmla="*/ 4428051 h 6858000"/>
              <a:gd name="connsiteX91-17791" fmla="*/ 5949261 w 6128435"/>
              <a:gd name="connsiteY91-17792" fmla="*/ 4449185 h 6858000"/>
              <a:gd name="connsiteX92-17793" fmla="*/ 5957504 w 6128435"/>
              <a:gd name="connsiteY92-17794" fmla="*/ 4465911 h 6858000"/>
              <a:gd name="connsiteX93-17795" fmla="*/ 5964689 w 6128435"/>
              <a:gd name="connsiteY93-17796" fmla="*/ 4468532 h 6858000"/>
              <a:gd name="connsiteX94-17797" fmla="*/ 5967062 w 6128435"/>
              <a:gd name="connsiteY94-17798" fmla="*/ 4479923 h 6858000"/>
              <a:gd name="connsiteX95-17799" fmla="*/ 5968960 w 6128435"/>
              <a:gd name="connsiteY95-17800" fmla="*/ 4482655 h 6858000"/>
              <a:gd name="connsiteX96-17801" fmla="*/ 5978567 w 6128435"/>
              <a:gd name="connsiteY96-17802" fmla="*/ 4498605 h 6858000"/>
              <a:gd name="connsiteX97-17803" fmla="*/ 5980106 w 6128435"/>
              <a:gd name="connsiteY97-17804" fmla="*/ 4585087 h 6858000"/>
              <a:gd name="connsiteX98-17805" fmla="*/ 5998138 w 6128435"/>
              <a:gd name="connsiteY98-17806" fmla="*/ 4697518 h 6858000"/>
              <a:gd name="connsiteX99-17807" fmla="*/ 6013516 w 6128435"/>
              <a:gd name="connsiteY99-17808" fmla="*/ 4786619 h 6858000"/>
              <a:gd name="connsiteX100-17809" fmla="*/ 6025404 w 6128435"/>
              <a:gd name="connsiteY100-17810" fmla="*/ 4858148 h 6858000"/>
              <a:gd name="connsiteX101-17811" fmla="*/ 6007749 w 6128435"/>
              <a:gd name="connsiteY101-17812" fmla="*/ 4964715 h 6858000"/>
              <a:gd name="connsiteX102-17813" fmla="*/ 6005269 w 6128435"/>
              <a:gd name="connsiteY102-17814" fmla="*/ 5150567 h 6858000"/>
              <a:gd name="connsiteX103-17815" fmla="*/ 6001127 w 6128435"/>
              <a:gd name="connsiteY103-17816" fmla="*/ 5164609 h 6858000"/>
              <a:gd name="connsiteX104-17817" fmla="*/ 5996647 w 6128435"/>
              <a:gd name="connsiteY104-17818" fmla="*/ 5185640 h 6858000"/>
              <a:gd name="connsiteX105-17819" fmla="*/ 5998514 w 6128435"/>
              <a:gd name="connsiteY105-17820" fmla="*/ 5189673 h 6858000"/>
              <a:gd name="connsiteX106-17821" fmla="*/ 5995970 w 6128435"/>
              <a:gd name="connsiteY106-17822" fmla="*/ 5221547 h 6858000"/>
              <a:gd name="connsiteX107-17823" fmla="*/ 5997218 w 6128435"/>
              <a:gd name="connsiteY107-17824" fmla="*/ 5222031 h 6858000"/>
              <a:gd name="connsiteX108-17825" fmla="*/ 6002116 w 6128435"/>
              <a:gd name="connsiteY108-17826" fmla="*/ 5231223 h 6858000"/>
              <a:gd name="connsiteX109-17827" fmla="*/ 6008541 w 6128435"/>
              <a:gd name="connsiteY109-17828" fmla="*/ 5248680 h 6858000"/>
              <a:gd name="connsiteX110-17829" fmla="*/ 6039260 w 6128435"/>
              <a:gd name="connsiteY110-17830" fmla="*/ 5289518 h 6858000"/>
              <a:gd name="connsiteX111-17831" fmla="*/ 6036748 w 6128435"/>
              <a:gd name="connsiteY111-17832" fmla="*/ 5322752 h 6858000"/>
              <a:gd name="connsiteX112-17833" fmla="*/ 6036943 w 6128435"/>
              <a:gd name="connsiteY112-17834" fmla="*/ 5329480 h 6858000"/>
              <a:gd name="connsiteX113-17835" fmla="*/ 6037236 w 6128435"/>
              <a:gd name="connsiteY113-17836" fmla="*/ 5329634 h 6858000"/>
              <a:gd name="connsiteX114-17837" fmla="*/ 6038019 w 6128435"/>
              <a:gd name="connsiteY114-17838" fmla="*/ 5336764 h 6858000"/>
              <a:gd name="connsiteX115-17839" fmla="*/ 6037298 w 6128435"/>
              <a:gd name="connsiteY115-17840" fmla="*/ 5341753 h 6858000"/>
              <a:gd name="connsiteX116-17841" fmla="*/ 6037677 w 6128435"/>
              <a:gd name="connsiteY116-17842" fmla="*/ 5354807 h 6858000"/>
              <a:gd name="connsiteX117-17843" fmla="*/ 6039728 w 6128435"/>
              <a:gd name="connsiteY117-17844" fmla="*/ 5359416 h 6858000"/>
              <a:gd name="connsiteX118-17845" fmla="*/ 6043311 w 6128435"/>
              <a:gd name="connsiteY118-17846" fmla="*/ 5361407 h 6858000"/>
              <a:gd name="connsiteX119-17847" fmla="*/ 6042954 w 6128435"/>
              <a:gd name="connsiteY119-17848" fmla="*/ 5362576 h 6858000"/>
              <a:gd name="connsiteX120-17849" fmla="*/ 6053435 w 6128435"/>
              <a:gd name="connsiteY120-17850" fmla="*/ 5387547 h 6858000"/>
              <a:gd name="connsiteX121-17851" fmla="*/ 6065933 w 6128435"/>
              <a:gd name="connsiteY121-17852" fmla="*/ 5443002 h 6858000"/>
              <a:gd name="connsiteX122-17853" fmla="*/ 6068640 w 6128435"/>
              <a:gd name="connsiteY122-17854" fmla="*/ 5474503 h 6858000"/>
              <a:gd name="connsiteX123-17855" fmla="*/ 6080922 w 6128435"/>
              <a:gd name="connsiteY123-17856" fmla="*/ 5561070 h 6858000"/>
              <a:gd name="connsiteX124-17857" fmla="*/ 6096949 w 6128435"/>
              <a:gd name="connsiteY124-17858" fmla="*/ 5648179 h 6858000"/>
              <a:gd name="connsiteX125-17859" fmla="*/ 6125703 w 6128435"/>
              <a:gd name="connsiteY125-17860" fmla="*/ 5692894 h 6858000"/>
              <a:gd name="connsiteX126-17861" fmla="*/ 6126670 w 6128435"/>
              <a:gd name="connsiteY126-17862" fmla="*/ 5697882 h 6858000"/>
              <a:gd name="connsiteX127-17863" fmla="*/ 6124061 w 6128435"/>
              <a:gd name="connsiteY127-17864" fmla="*/ 5710294 h 6858000"/>
              <a:gd name="connsiteX128-17865" fmla="*/ 6122213 w 6128435"/>
              <a:gd name="connsiteY128-17866" fmla="*/ 5714762 h 6858000"/>
              <a:gd name="connsiteX129-17867" fmla="*/ 6121353 w 6128435"/>
              <a:gd name="connsiteY129-17868" fmla="*/ 5721725 h 6858000"/>
              <a:gd name="connsiteX130-17869" fmla="*/ 6121607 w 6128435"/>
              <a:gd name="connsiteY130-17870" fmla="*/ 5721959 h 6858000"/>
              <a:gd name="connsiteX131-17871" fmla="*/ 6120262 w 6128435"/>
              <a:gd name="connsiteY131-17872" fmla="*/ 5728358 h 6858000"/>
              <a:gd name="connsiteX132-17873" fmla="*/ 6110194 w 6128435"/>
              <a:gd name="connsiteY132-17874" fmla="*/ 5758853 h 6858000"/>
              <a:gd name="connsiteX133-17875" fmla="*/ 6127519 w 6128435"/>
              <a:gd name="connsiteY133-17876" fmla="*/ 5865775 h 6858000"/>
              <a:gd name="connsiteX134-17877" fmla="*/ 6128435 w 6128435"/>
              <a:gd name="connsiteY134-17878" fmla="*/ 5870164 h 6858000"/>
              <a:gd name="connsiteX135-17879" fmla="*/ 6119217 w 6128435"/>
              <a:gd name="connsiteY135-17880" fmla="*/ 5888542 h 6858000"/>
              <a:gd name="connsiteX136-17881" fmla="*/ 6115966 w 6128435"/>
              <a:gd name="connsiteY136-17882" fmla="*/ 5898387 h 6858000"/>
              <a:gd name="connsiteX137-17883" fmla="*/ 6111924 w 6128435"/>
              <a:gd name="connsiteY137-17884" fmla="*/ 5900444 h 6858000"/>
              <a:gd name="connsiteX138-17885" fmla="*/ 6108716 w 6128435"/>
              <a:gd name="connsiteY138-17886" fmla="*/ 5915345 h 6858000"/>
              <a:gd name="connsiteX139-17887" fmla="*/ 6109524 w 6128435"/>
              <a:gd name="connsiteY139-17888" fmla="*/ 5917328 h 6858000"/>
              <a:gd name="connsiteX140-17889" fmla="*/ 6102493 w 6128435"/>
              <a:gd name="connsiteY140-17890" fmla="*/ 5928602 h 6858000"/>
              <a:gd name="connsiteX141-17891" fmla="*/ 6056863 w 6128435"/>
              <a:gd name="connsiteY141-17892" fmla="*/ 6000643 h 6858000"/>
              <a:gd name="connsiteX142-17893" fmla="*/ 6045436 w 6128435"/>
              <a:gd name="connsiteY142-17894" fmla="*/ 6124480 h 6858000"/>
              <a:gd name="connsiteX143-17895" fmla="*/ 6030489 w 6128435"/>
              <a:gd name="connsiteY143-17896" fmla="*/ 6317666 h 6858000"/>
              <a:gd name="connsiteX144-17897" fmla="*/ 6007492 w 6128435"/>
              <a:gd name="connsiteY144-17898" fmla="*/ 6440818 h 6858000"/>
              <a:gd name="connsiteX145-17899" fmla="*/ 6009467 w 6128435"/>
              <a:gd name="connsiteY145-17900" fmla="*/ 6487076 h 6858000"/>
              <a:gd name="connsiteX146-17901" fmla="*/ 5995064 w 6128435"/>
              <a:gd name="connsiteY146-17902" fmla="*/ 6540791 h 6858000"/>
              <a:gd name="connsiteX147-17903" fmla="*/ 5996309 w 6128435"/>
              <a:gd name="connsiteY147-17904" fmla="*/ 6543961 h 6858000"/>
              <a:gd name="connsiteX148-17905" fmla="*/ 5996048 w 6128435"/>
              <a:gd name="connsiteY148-17906" fmla="*/ 6555444 h 6858000"/>
              <a:gd name="connsiteX149-17907" fmla="*/ 6002524 w 6128435"/>
              <a:gd name="connsiteY149-17908" fmla="*/ 6560188 h 6858000"/>
              <a:gd name="connsiteX150-17909" fmla="*/ 6006823 w 6128435"/>
              <a:gd name="connsiteY150-17910" fmla="*/ 6578546 h 6858000"/>
              <a:gd name="connsiteX151-17911" fmla="*/ 6004510 w 6128435"/>
              <a:gd name="connsiteY151-17912" fmla="*/ 6599256 h 6858000"/>
              <a:gd name="connsiteX152-17913" fmla="*/ 5986207 w 6128435"/>
              <a:gd name="connsiteY152-17914" fmla="*/ 6695855 h 6858000"/>
              <a:gd name="connsiteX153-17915" fmla="*/ 5979428 w 6128435"/>
              <a:gd name="connsiteY153-17916" fmla="*/ 6754678 h 6858000"/>
              <a:gd name="connsiteX154-17917" fmla="*/ 5983398 w 6128435"/>
              <a:gd name="connsiteY154-17918" fmla="*/ 6778641 h 6858000"/>
              <a:gd name="connsiteX155-17919" fmla="*/ 5984543 w 6128435"/>
              <a:gd name="connsiteY155-17920" fmla="*/ 6811016 h 6858000"/>
              <a:gd name="connsiteX156-17921" fmla="*/ 5981802 w 6128435"/>
              <a:gd name="connsiteY156-17922" fmla="*/ 6838578 h 6858000"/>
              <a:gd name="connsiteX157-17923" fmla="*/ 5979671 w 6128435"/>
              <a:gd name="connsiteY157-17924" fmla="*/ 6858000 h 6858000"/>
              <a:gd name="connsiteX158-17925" fmla="*/ 0 w 6128435"/>
              <a:gd name="connsiteY158-17926" fmla="*/ 6858000 h 6858000"/>
              <a:gd name="connsiteX159-17927" fmla="*/ 0 w 6128435"/>
              <a:gd name="connsiteY159-17928" fmla="*/ 0 h 6858000"/>
              <a:gd name="connsiteX0-17929" fmla="*/ 0 w 6128435"/>
              <a:gd name="connsiteY0-17930" fmla="*/ 0 h 6858000"/>
              <a:gd name="connsiteX1-17931" fmla="*/ 4965888 w 6128435"/>
              <a:gd name="connsiteY1-17932" fmla="*/ 0 h 6858000"/>
              <a:gd name="connsiteX2-17933" fmla="*/ 4967767 w 6128435"/>
              <a:gd name="connsiteY2-17934" fmla="*/ 7930 h 6858000"/>
              <a:gd name="connsiteX3-17935" fmla="*/ 4979444 w 6128435"/>
              <a:gd name="connsiteY3-17936" fmla="*/ 43921 h 6858000"/>
              <a:gd name="connsiteX4-17937" fmla="*/ 5021173 w 6128435"/>
              <a:gd name="connsiteY4-17938" fmla="*/ 123738 h 6858000"/>
              <a:gd name="connsiteX5-17939" fmla="*/ 5075458 w 6128435"/>
              <a:gd name="connsiteY5-17940" fmla="*/ 264355 h 6858000"/>
              <a:gd name="connsiteX6-17941" fmla="*/ 5081175 w 6128435"/>
              <a:gd name="connsiteY6-17942" fmla="*/ 277448 h 6858000"/>
              <a:gd name="connsiteX7-17943" fmla="*/ 5097011 w 6128435"/>
              <a:gd name="connsiteY7-17944" fmla="*/ 355616 h 6858000"/>
              <a:gd name="connsiteX8-17945" fmla="*/ 5130982 w 6128435"/>
              <a:gd name="connsiteY8-17946" fmla="*/ 412030 h 6858000"/>
              <a:gd name="connsiteX9-17947" fmla="*/ 5153000 w 6128435"/>
              <a:gd name="connsiteY9-17948" fmla="*/ 507134 h 6858000"/>
              <a:gd name="connsiteX10-17949" fmla="*/ 5171282 w 6128435"/>
              <a:gd name="connsiteY10-17950" fmla="*/ 602071 h 6858000"/>
              <a:gd name="connsiteX11-17951" fmla="*/ 5176196 w 6128435"/>
              <a:gd name="connsiteY11-17952" fmla="*/ 636822 h 6858000"/>
              <a:gd name="connsiteX12-17953" fmla="*/ 5189051 w 6128435"/>
              <a:gd name="connsiteY12-17954" fmla="*/ 782518 h 6858000"/>
              <a:gd name="connsiteX13-17955" fmla="*/ 5210428 w 6128435"/>
              <a:gd name="connsiteY13-17956" fmla="*/ 815772 h 6858000"/>
              <a:gd name="connsiteX14-17957" fmla="*/ 5221088 w 6128435"/>
              <a:gd name="connsiteY14-17958" fmla="*/ 860193 h 6858000"/>
              <a:gd name="connsiteX15-17959" fmla="*/ 5230806 w 6128435"/>
              <a:gd name="connsiteY15-17960" fmla="*/ 961354 h 6858000"/>
              <a:gd name="connsiteX16-17961" fmla="*/ 5201018 w 6128435"/>
              <a:gd name="connsiteY16-17962" fmla="*/ 1095027 h 6858000"/>
              <a:gd name="connsiteX17-17963" fmla="*/ 5202153 w 6128435"/>
              <a:gd name="connsiteY17-17964" fmla="*/ 1133224 h 6858000"/>
              <a:gd name="connsiteX18-17965" fmla="*/ 5207370 w 6128435"/>
              <a:gd name="connsiteY18-17966" fmla="*/ 1138097 h 6858000"/>
              <a:gd name="connsiteX19-17967" fmla="*/ 5189234 w 6128435"/>
              <a:gd name="connsiteY19-17968" fmla="*/ 1193495 h 6858000"/>
              <a:gd name="connsiteX20-17969" fmla="*/ 5202769 w 6128435"/>
              <a:gd name="connsiteY20-17970" fmla="*/ 1269450 h 6858000"/>
              <a:gd name="connsiteX21-17971" fmla="*/ 5225968 w 6128435"/>
              <a:gd name="connsiteY21-17972" fmla="*/ 1357994 h 6858000"/>
              <a:gd name="connsiteX22-17973" fmla="*/ 5233819 w 6128435"/>
              <a:gd name="connsiteY22-17974" fmla="*/ 1380922 h 6858000"/>
              <a:gd name="connsiteX23-17975" fmla="*/ 5237226 w 6128435"/>
              <a:gd name="connsiteY23-17976" fmla="*/ 1441327 h 6858000"/>
              <a:gd name="connsiteX24-17977" fmla="*/ 5255653 w 6128435"/>
              <a:gd name="connsiteY24-17978" fmla="*/ 1524712 h 6858000"/>
              <a:gd name="connsiteX25-17979" fmla="*/ 5263491 w 6128435"/>
              <a:gd name="connsiteY25-17980" fmla="*/ 1642938 h 6858000"/>
              <a:gd name="connsiteX26-17981" fmla="*/ 5261314 w 6128435"/>
              <a:gd name="connsiteY26-17982" fmla="*/ 1689177 h 6858000"/>
              <a:gd name="connsiteX27-17983" fmla="*/ 5259788 w 6128435"/>
              <a:gd name="connsiteY27-17984" fmla="*/ 1768516 h 6858000"/>
              <a:gd name="connsiteX28-17985" fmla="*/ 5255696 w 6128435"/>
              <a:gd name="connsiteY28-17986" fmla="*/ 1953770 h 6858000"/>
              <a:gd name="connsiteX29-17987" fmla="*/ 5252592 w 6128435"/>
              <a:gd name="connsiteY29-17988" fmla="*/ 2092210 h 6858000"/>
              <a:gd name="connsiteX30-17989" fmla="*/ 5264303 w 6128435"/>
              <a:gd name="connsiteY30-17990" fmla="*/ 2225157 h 6858000"/>
              <a:gd name="connsiteX31-17991" fmla="*/ 5254949 w 6128435"/>
              <a:gd name="connsiteY31-17992" fmla="*/ 2236160 h 6858000"/>
              <a:gd name="connsiteX32-17993" fmla="*/ 5250104 w 6128435"/>
              <a:gd name="connsiteY32-17994" fmla="*/ 2249166 h 6858000"/>
              <a:gd name="connsiteX33-17995" fmla="*/ 5251214 w 6128435"/>
              <a:gd name="connsiteY33-17996" fmla="*/ 2250944 h 6858000"/>
              <a:gd name="connsiteX34-17997" fmla="*/ 5250644 w 6128435"/>
              <a:gd name="connsiteY34-17998" fmla="*/ 2266619 h 6858000"/>
              <a:gd name="connsiteX35-17999" fmla="*/ 5293877 w 6128435"/>
              <a:gd name="connsiteY35-18000" fmla="*/ 2368649 h 6858000"/>
              <a:gd name="connsiteX36-18001" fmla="*/ 5311338 w 6128435"/>
              <a:gd name="connsiteY36-18002" fmla="*/ 2404034 h 6858000"/>
              <a:gd name="connsiteX37-18003" fmla="*/ 5338366 w 6128435"/>
              <a:gd name="connsiteY37-18004" fmla="*/ 2465052 h 6858000"/>
              <a:gd name="connsiteX38-18005" fmla="*/ 5371263 w 6128435"/>
              <a:gd name="connsiteY38-18006" fmla="*/ 2586413 h 6858000"/>
              <a:gd name="connsiteX39-18007" fmla="*/ 5407503 w 6128435"/>
              <a:gd name="connsiteY39-18008" fmla="*/ 2786290 h 6858000"/>
              <a:gd name="connsiteX40-18009" fmla="*/ 5407356 w 6128435"/>
              <a:gd name="connsiteY40-18010" fmla="*/ 2787545 h 6858000"/>
              <a:gd name="connsiteX41-18011" fmla="*/ 5411130 w 6128435"/>
              <a:gd name="connsiteY41-18012" fmla="*/ 2788640 h 6858000"/>
              <a:gd name="connsiteX42-18013" fmla="*/ 5416439 w 6128435"/>
              <a:gd name="connsiteY42-18014" fmla="*/ 2805666 h 6858000"/>
              <a:gd name="connsiteX43-18015" fmla="*/ 5416589 w 6128435"/>
              <a:gd name="connsiteY43-18016" fmla="*/ 2810822 h 6858000"/>
              <a:gd name="connsiteX44-18017" fmla="*/ 5418542 w 6128435"/>
              <a:gd name="connsiteY44-18018" fmla="*/ 2817745 h 6858000"/>
              <a:gd name="connsiteX45-18019" fmla="*/ 5418847 w 6128435"/>
              <a:gd name="connsiteY45-18020" fmla="*/ 2817825 h 6858000"/>
              <a:gd name="connsiteX46-18021" fmla="*/ 5457023 w 6128435"/>
              <a:gd name="connsiteY46-18022" fmla="*/ 2858292 h 6858000"/>
              <a:gd name="connsiteX47-18023" fmla="*/ 5479298 w 6128435"/>
              <a:gd name="connsiteY47-18024" fmla="*/ 2947791 h 6858000"/>
              <a:gd name="connsiteX48-18025" fmla="*/ 5481770 w 6128435"/>
              <a:gd name="connsiteY48-18026" fmla="*/ 2951352 h 6858000"/>
              <a:gd name="connsiteX49-18027" fmla="*/ 5482045 w 6128435"/>
              <a:gd name="connsiteY49-18028" fmla="*/ 2984371 h 6858000"/>
              <a:gd name="connsiteX50-18029" fmla="*/ 5482415 w 6128435"/>
              <a:gd name="connsiteY50-18030" fmla="*/ 3004079 h 6858000"/>
              <a:gd name="connsiteX51-18031" fmla="*/ 5481505 w 6128435"/>
              <a:gd name="connsiteY51-18032" fmla="*/ 3095286 h 6858000"/>
              <a:gd name="connsiteX52-18033" fmla="*/ 5477595 w 6128435"/>
              <a:gd name="connsiteY52-18034" fmla="*/ 3250534 h 6858000"/>
              <a:gd name="connsiteX53-18035" fmla="*/ 5532836 w 6128435"/>
              <a:gd name="connsiteY53-18036" fmla="*/ 3353840 h 6858000"/>
              <a:gd name="connsiteX54-18037" fmla="*/ 5561229 w 6128435"/>
              <a:gd name="connsiteY54-18038" fmla="*/ 3395784 h 6858000"/>
              <a:gd name="connsiteX55-18039" fmla="*/ 5589758 w 6128435"/>
              <a:gd name="connsiteY55-18040" fmla="*/ 3506453 h 6858000"/>
              <a:gd name="connsiteX56-18041" fmla="*/ 5596144 w 6128435"/>
              <a:gd name="connsiteY56-18042" fmla="*/ 3534624 h 6858000"/>
              <a:gd name="connsiteX57-18043" fmla="*/ 5597750 w 6128435"/>
              <a:gd name="connsiteY57-18044" fmla="*/ 3534129 h 6858000"/>
              <a:gd name="connsiteX58-18045" fmla="*/ 5599700 w 6128435"/>
              <a:gd name="connsiteY58-18046" fmla="*/ 3547221 h 6858000"/>
              <a:gd name="connsiteX59-18047" fmla="*/ 5615031 w 6128435"/>
              <a:gd name="connsiteY59-18048" fmla="*/ 3557482 h 6858000"/>
              <a:gd name="connsiteX60-18049" fmla="*/ 5618377 w 6128435"/>
              <a:gd name="connsiteY60-18050" fmla="*/ 3588431 h 6858000"/>
              <a:gd name="connsiteX61-18051" fmla="*/ 5612155 w 6128435"/>
              <a:gd name="connsiteY61-18052" fmla="*/ 3589869 h 6858000"/>
              <a:gd name="connsiteX62-18053" fmla="*/ 5620843 w 6128435"/>
              <a:gd name="connsiteY62-18054" fmla="*/ 3606745 h 6858000"/>
              <a:gd name="connsiteX63-18055" fmla="*/ 5655472 w 6128435"/>
              <a:gd name="connsiteY63-18056" fmla="*/ 3678877 h 6858000"/>
              <a:gd name="connsiteX64-18057" fmla="*/ 5680448 w 6128435"/>
              <a:gd name="connsiteY64-18058" fmla="*/ 3717760 h 6858000"/>
              <a:gd name="connsiteX65-18059" fmla="*/ 5683015 w 6128435"/>
              <a:gd name="connsiteY65-18060" fmla="*/ 3762025 h 6858000"/>
              <a:gd name="connsiteX66-18061" fmla="*/ 5696643 w 6128435"/>
              <a:gd name="connsiteY66-18062" fmla="*/ 3773888 h 6858000"/>
              <a:gd name="connsiteX67-18063" fmla="*/ 5699203 w 6128435"/>
              <a:gd name="connsiteY67-18064" fmla="*/ 3775823 h 6858000"/>
              <a:gd name="connsiteX68-18065" fmla="*/ 5704824 w 6128435"/>
              <a:gd name="connsiteY68-18066" fmla="*/ 3785966 h 6858000"/>
              <a:gd name="connsiteX69-18067" fmla="*/ 5712204 w 6128435"/>
              <a:gd name="connsiteY69-18068" fmla="*/ 3785830 h 6858000"/>
              <a:gd name="connsiteX70-18069" fmla="*/ 5724816 w 6128435"/>
              <a:gd name="connsiteY70-18070" fmla="*/ 3798949 h 6858000"/>
              <a:gd name="connsiteX71-18071" fmla="*/ 5733539 w 6128435"/>
              <a:gd name="connsiteY71-18072" fmla="*/ 3818457 h 6858000"/>
              <a:gd name="connsiteX72-18073" fmla="*/ 5768491 w 6128435"/>
              <a:gd name="connsiteY72-18074" fmla="*/ 3914399 h 6858000"/>
              <a:gd name="connsiteX73-18075" fmla="*/ 5793123 w 6128435"/>
              <a:gd name="connsiteY73-18076" fmla="*/ 3969952 h 6858000"/>
              <a:gd name="connsiteX74-18077" fmla="*/ 5808321 w 6128435"/>
              <a:gd name="connsiteY74-18078" fmla="*/ 3988153 h 6858000"/>
              <a:gd name="connsiteX75-18079" fmla="*/ 5825621 w 6128435"/>
              <a:gd name="connsiteY75-18080" fmla="*/ 4015525 h 6858000"/>
              <a:gd name="connsiteX76-18081" fmla="*/ 5860672 w 6128435"/>
              <a:gd name="connsiteY76-18082" fmla="*/ 4061579 h 6858000"/>
              <a:gd name="connsiteX77-18083" fmla="*/ 5872173 w 6128435"/>
              <a:gd name="connsiteY77-18084" fmla="*/ 4088497 h 6858000"/>
              <a:gd name="connsiteX78-18085" fmla="*/ 5883705 w 6128435"/>
              <a:gd name="connsiteY78-18086" fmla="*/ 4101899 h 6858000"/>
              <a:gd name="connsiteX79-18087" fmla="*/ 5885314 w 6128435"/>
              <a:gd name="connsiteY79-18088" fmla="*/ 4108387 h 6858000"/>
              <a:gd name="connsiteX80-18089" fmla="*/ 5894095 w 6128435"/>
              <a:gd name="connsiteY80-18090" fmla="*/ 4128857 h 6858000"/>
              <a:gd name="connsiteX81-18091" fmla="*/ 5898339 w 6128435"/>
              <a:gd name="connsiteY81-18092" fmla="*/ 4140800 h 6858000"/>
              <a:gd name="connsiteX82-18093" fmla="*/ 5899734 w 6128435"/>
              <a:gd name="connsiteY82-18094" fmla="*/ 4145632 h 6858000"/>
              <a:gd name="connsiteX83-18095" fmla="*/ 5903513 w 6128435"/>
              <a:gd name="connsiteY83-18096" fmla="*/ 4187661 h 6858000"/>
              <a:gd name="connsiteX84-18097" fmla="*/ 5917114 w 6128435"/>
              <a:gd name="connsiteY84-18098" fmla="*/ 4213096 h 6858000"/>
              <a:gd name="connsiteX85-18099" fmla="*/ 5921153 w 6128435"/>
              <a:gd name="connsiteY85-18100" fmla="*/ 4236222 h 6858000"/>
              <a:gd name="connsiteX86-18101" fmla="*/ 5924233 w 6128435"/>
              <a:gd name="connsiteY86-18102" fmla="*/ 4242060 h 6858000"/>
              <a:gd name="connsiteX87-18103" fmla="*/ 5928910 w 6128435"/>
              <a:gd name="connsiteY87-18104" fmla="*/ 4300973 h 6858000"/>
              <a:gd name="connsiteX88-18105" fmla="*/ 5939320 w 6128435"/>
              <a:gd name="connsiteY88-18106" fmla="*/ 4340435 h 6858000"/>
              <a:gd name="connsiteX89-18107" fmla="*/ 5946705 w 6128435"/>
              <a:gd name="connsiteY89-18108" fmla="*/ 4428051 h 6858000"/>
              <a:gd name="connsiteX90-18109" fmla="*/ 5949261 w 6128435"/>
              <a:gd name="connsiteY90-18110" fmla="*/ 4449185 h 6858000"/>
              <a:gd name="connsiteX91-18111" fmla="*/ 5957504 w 6128435"/>
              <a:gd name="connsiteY91-18112" fmla="*/ 4465911 h 6858000"/>
              <a:gd name="connsiteX92-18113" fmla="*/ 5964689 w 6128435"/>
              <a:gd name="connsiteY92-18114" fmla="*/ 4468532 h 6858000"/>
              <a:gd name="connsiteX93-18115" fmla="*/ 5967062 w 6128435"/>
              <a:gd name="connsiteY93-18116" fmla="*/ 4479923 h 6858000"/>
              <a:gd name="connsiteX94-18117" fmla="*/ 5968960 w 6128435"/>
              <a:gd name="connsiteY94-18118" fmla="*/ 4482655 h 6858000"/>
              <a:gd name="connsiteX95-18119" fmla="*/ 5978567 w 6128435"/>
              <a:gd name="connsiteY95-18120" fmla="*/ 4498605 h 6858000"/>
              <a:gd name="connsiteX96-18121" fmla="*/ 5980106 w 6128435"/>
              <a:gd name="connsiteY96-18122" fmla="*/ 4585087 h 6858000"/>
              <a:gd name="connsiteX97-18123" fmla="*/ 5998138 w 6128435"/>
              <a:gd name="connsiteY97-18124" fmla="*/ 4697518 h 6858000"/>
              <a:gd name="connsiteX98-18125" fmla="*/ 6013516 w 6128435"/>
              <a:gd name="connsiteY98-18126" fmla="*/ 4786619 h 6858000"/>
              <a:gd name="connsiteX99-18127" fmla="*/ 6025404 w 6128435"/>
              <a:gd name="connsiteY99-18128" fmla="*/ 4858148 h 6858000"/>
              <a:gd name="connsiteX100-18129" fmla="*/ 6007749 w 6128435"/>
              <a:gd name="connsiteY100-18130" fmla="*/ 4964715 h 6858000"/>
              <a:gd name="connsiteX101-18131" fmla="*/ 6005269 w 6128435"/>
              <a:gd name="connsiteY101-18132" fmla="*/ 5150567 h 6858000"/>
              <a:gd name="connsiteX102-18133" fmla="*/ 6001127 w 6128435"/>
              <a:gd name="connsiteY102-18134" fmla="*/ 5164609 h 6858000"/>
              <a:gd name="connsiteX103-18135" fmla="*/ 5996647 w 6128435"/>
              <a:gd name="connsiteY103-18136" fmla="*/ 5185640 h 6858000"/>
              <a:gd name="connsiteX104-18137" fmla="*/ 5998514 w 6128435"/>
              <a:gd name="connsiteY104-18138" fmla="*/ 5189673 h 6858000"/>
              <a:gd name="connsiteX105-18139" fmla="*/ 5995970 w 6128435"/>
              <a:gd name="connsiteY105-18140" fmla="*/ 5221547 h 6858000"/>
              <a:gd name="connsiteX106-18141" fmla="*/ 5997218 w 6128435"/>
              <a:gd name="connsiteY106-18142" fmla="*/ 5222031 h 6858000"/>
              <a:gd name="connsiteX107-18143" fmla="*/ 6002116 w 6128435"/>
              <a:gd name="connsiteY107-18144" fmla="*/ 5231223 h 6858000"/>
              <a:gd name="connsiteX108-18145" fmla="*/ 6008541 w 6128435"/>
              <a:gd name="connsiteY108-18146" fmla="*/ 5248680 h 6858000"/>
              <a:gd name="connsiteX109-18147" fmla="*/ 6039260 w 6128435"/>
              <a:gd name="connsiteY109-18148" fmla="*/ 5289518 h 6858000"/>
              <a:gd name="connsiteX110-18149" fmla="*/ 6036748 w 6128435"/>
              <a:gd name="connsiteY110-18150" fmla="*/ 5322752 h 6858000"/>
              <a:gd name="connsiteX111-18151" fmla="*/ 6036943 w 6128435"/>
              <a:gd name="connsiteY111-18152" fmla="*/ 5329480 h 6858000"/>
              <a:gd name="connsiteX112-18153" fmla="*/ 6037236 w 6128435"/>
              <a:gd name="connsiteY112-18154" fmla="*/ 5329634 h 6858000"/>
              <a:gd name="connsiteX113-18155" fmla="*/ 6038019 w 6128435"/>
              <a:gd name="connsiteY113-18156" fmla="*/ 5336764 h 6858000"/>
              <a:gd name="connsiteX114-18157" fmla="*/ 6037298 w 6128435"/>
              <a:gd name="connsiteY114-18158" fmla="*/ 5341753 h 6858000"/>
              <a:gd name="connsiteX115-18159" fmla="*/ 6037677 w 6128435"/>
              <a:gd name="connsiteY115-18160" fmla="*/ 5354807 h 6858000"/>
              <a:gd name="connsiteX116-18161" fmla="*/ 6039728 w 6128435"/>
              <a:gd name="connsiteY116-18162" fmla="*/ 5359416 h 6858000"/>
              <a:gd name="connsiteX117-18163" fmla="*/ 6043311 w 6128435"/>
              <a:gd name="connsiteY117-18164" fmla="*/ 5361407 h 6858000"/>
              <a:gd name="connsiteX118-18165" fmla="*/ 6042954 w 6128435"/>
              <a:gd name="connsiteY118-18166" fmla="*/ 5362576 h 6858000"/>
              <a:gd name="connsiteX119-18167" fmla="*/ 6053435 w 6128435"/>
              <a:gd name="connsiteY119-18168" fmla="*/ 5387547 h 6858000"/>
              <a:gd name="connsiteX120-18169" fmla="*/ 6065933 w 6128435"/>
              <a:gd name="connsiteY120-18170" fmla="*/ 5443002 h 6858000"/>
              <a:gd name="connsiteX121-18171" fmla="*/ 6068640 w 6128435"/>
              <a:gd name="connsiteY121-18172" fmla="*/ 5474503 h 6858000"/>
              <a:gd name="connsiteX122-18173" fmla="*/ 6080922 w 6128435"/>
              <a:gd name="connsiteY122-18174" fmla="*/ 5561070 h 6858000"/>
              <a:gd name="connsiteX123-18175" fmla="*/ 6096949 w 6128435"/>
              <a:gd name="connsiteY123-18176" fmla="*/ 5648179 h 6858000"/>
              <a:gd name="connsiteX124-18177" fmla="*/ 6125703 w 6128435"/>
              <a:gd name="connsiteY124-18178" fmla="*/ 5692894 h 6858000"/>
              <a:gd name="connsiteX125-18179" fmla="*/ 6126670 w 6128435"/>
              <a:gd name="connsiteY125-18180" fmla="*/ 5697882 h 6858000"/>
              <a:gd name="connsiteX126-18181" fmla="*/ 6124061 w 6128435"/>
              <a:gd name="connsiteY126-18182" fmla="*/ 5710294 h 6858000"/>
              <a:gd name="connsiteX127-18183" fmla="*/ 6122213 w 6128435"/>
              <a:gd name="connsiteY127-18184" fmla="*/ 5714762 h 6858000"/>
              <a:gd name="connsiteX128-18185" fmla="*/ 6121353 w 6128435"/>
              <a:gd name="connsiteY128-18186" fmla="*/ 5721725 h 6858000"/>
              <a:gd name="connsiteX129-18187" fmla="*/ 6121607 w 6128435"/>
              <a:gd name="connsiteY129-18188" fmla="*/ 5721959 h 6858000"/>
              <a:gd name="connsiteX130-18189" fmla="*/ 6120262 w 6128435"/>
              <a:gd name="connsiteY130-18190" fmla="*/ 5728358 h 6858000"/>
              <a:gd name="connsiteX131-18191" fmla="*/ 6110194 w 6128435"/>
              <a:gd name="connsiteY131-18192" fmla="*/ 5758853 h 6858000"/>
              <a:gd name="connsiteX132-18193" fmla="*/ 6127519 w 6128435"/>
              <a:gd name="connsiteY132-18194" fmla="*/ 5865775 h 6858000"/>
              <a:gd name="connsiteX133-18195" fmla="*/ 6128435 w 6128435"/>
              <a:gd name="connsiteY133-18196" fmla="*/ 5870164 h 6858000"/>
              <a:gd name="connsiteX134-18197" fmla="*/ 6119217 w 6128435"/>
              <a:gd name="connsiteY134-18198" fmla="*/ 5888542 h 6858000"/>
              <a:gd name="connsiteX135-18199" fmla="*/ 6115966 w 6128435"/>
              <a:gd name="connsiteY135-18200" fmla="*/ 5898387 h 6858000"/>
              <a:gd name="connsiteX136-18201" fmla="*/ 6111924 w 6128435"/>
              <a:gd name="connsiteY136-18202" fmla="*/ 5900444 h 6858000"/>
              <a:gd name="connsiteX137-18203" fmla="*/ 6108716 w 6128435"/>
              <a:gd name="connsiteY137-18204" fmla="*/ 5915345 h 6858000"/>
              <a:gd name="connsiteX138-18205" fmla="*/ 6109524 w 6128435"/>
              <a:gd name="connsiteY138-18206" fmla="*/ 5917328 h 6858000"/>
              <a:gd name="connsiteX139-18207" fmla="*/ 6102493 w 6128435"/>
              <a:gd name="connsiteY139-18208" fmla="*/ 5928602 h 6858000"/>
              <a:gd name="connsiteX140-18209" fmla="*/ 6056863 w 6128435"/>
              <a:gd name="connsiteY140-18210" fmla="*/ 6000643 h 6858000"/>
              <a:gd name="connsiteX141-18211" fmla="*/ 6045436 w 6128435"/>
              <a:gd name="connsiteY141-18212" fmla="*/ 6124480 h 6858000"/>
              <a:gd name="connsiteX142-18213" fmla="*/ 6030489 w 6128435"/>
              <a:gd name="connsiteY142-18214" fmla="*/ 6317666 h 6858000"/>
              <a:gd name="connsiteX143-18215" fmla="*/ 6007492 w 6128435"/>
              <a:gd name="connsiteY143-18216" fmla="*/ 6440818 h 6858000"/>
              <a:gd name="connsiteX144-18217" fmla="*/ 6009467 w 6128435"/>
              <a:gd name="connsiteY144-18218" fmla="*/ 6487076 h 6858000"/>
              <a:gd name="connsiteX145-18219" fmla="*/ 5995064 w 6128435"/>
              <a:gd name="connsiteY145-18220" fmla="*/ 6540791 h 6858000"/>
              <a:gd name="connsiteX146-18221" fmla="*/ 5996309 w 6128435"/>
              <a:gd name="connsiteY146-18222" fmla="*/ 6543961 h 6858000"/>
              <a:gd name="connsiteX147-18223" fmla="*/ 5996048 w 6128435"/>
              <a:gd name="connsiteY147-18224" fmla="*/ 6555444 h 6858000"/>
              <a:gd name="connsiteX148-18225" fmla="*/ 6002524 w 6128435"/>
              <a:gd name="connsiteY148-18226" fmla="*/ 6560188 h 6858000"/>
              <a:gd name="connsiteX149-18227" fmla="*/ 6006823 w 6128435"/>
              <a:gd name="connsiteY149-18228" fmla="*/ 6578546 h 6858000"/>
              <a:gd name="connsiteX150-18229" fmla="*/ 6004510 w 6128435"/>
              <a:gd name="connsiteY150-18230" fmla="*/ 6599256 h 6858000"/>
              <a:gd name="connsiteX151-18231" fmla="*/ 5986207 w 6128435"/>
              <a:gd name="connsiteY151-18232" fmla="*/ 6695855 h 6858000"/>
              <a:gd name="connsiteX152-18233" fmla="*/ 5979428 w 6128435"/>
              <a:gd name="connsiteY152-18234" fmla="*/ 6754678 h 6858000"/>
              <a:gd name="connsiteX153-18235" fmla="*/ 5983398 w 6128435"/>
              <a:gd name="connsiteY153-18236" fmla="*/ 6778641 h 6858000"/>
              <a:gd name="connsiteX154-18237" fmla="*/ 5984543 w 6128435"/>
              <a:gd name="connsiteY154-18238" fmla="*/ 6811016 h 6858000"/>
              <a:gd name="connsiteX155-18239" fmla="*/ 5981802 w 6128435"/>
              <a:gd name="connsiteY155-18240" fmla="*/ 6838578 h 6858000"/>
              <a:gd name="connsiteX156-18241" fmla="*/ 5979671 w 6128435"/>
              <a:gd name="connsiteY156-18242" fmla="*/ 6858000 h 6858000"/>
              <a:gd name="connsiteX157-18243" fmla="*/ 0 w 6128435"/>
              <a:gd name="connsiteY157-18244" fmla="*/ 6858000 h 6858000"/>
              <a:gd name="connsiteX158-18245" fmla="*/ 0 w 6128435"/>
              <a:gd name="connsiteY158-18246" fmla="*/ 0 h 6858000"/>
              <a:gd name="connsiteX0-18247" fmla="*/ 0 w 6128435"/>
              <a:gd name="connsiteY0-18248" fmla="*/ 0 h 6858000"/>
              <a:gd name="connsiteX1-18249" fmla="*/ 4965888 w 6128435"/>
              <a:gd name="connsiteY1-18250" fmla="*/ 0 h 6858000"/>
              <a:gd name="connsiteX2-18251" fmla="*/ 4967767 w 6128435"/>
              <a:gd name="connsiteY2-18252" fmla="*/ 7930 h 6858000"/>
              <a:gd name="connsiteX3-18253" fmla="*/ 4979444 w 6128435"/>
              <a:gd name="connsiteY3-18254" fmla="*/ 43921 h 6858000"/>
              <a:gd name="connsiteX4-18255" fmla="*/ 5021173 w 6128435"/>
              <a:gd name="connsiteY4-18256" fmla="*/ 123738 h 6858000"/>
              <a:gd name="connsiteX5-18257" fmla="*/ 5075458 w 6128435"/>
              <a:gd name="connsiteY5-18258" fmla="*/ 264355 h 6858000"/>
              <a:gd name="connsiteX6-18259" fmla="*/ 5081175 w 6128435"/>
              <a:gd name="connsiteY6-18260" fmla="*/ 277448 h 6858000"/>
              <a:gd name="connsiteX7-18261" fmla="*/ 5097011 w 6128435"/>
              <a:gd name="connsiteY7-18262" fmla="*/ 355616 h 6858000"/>
              <a:gd name="connsiteX8-18263" fmla="*/ 5130982 w 6128435"/>
              <a:gd name="connsiteY8-18264" fmla="*/ 412030 h 6858000"/>
              <a:gd name="connsiteX9-18265" fmla="*/ 5153000 w 6128435"/>
              <a:gd name="connsiteY9-18266" fmla="*/ 507134 h 6858000"/>
              <a:gd name="connsiteX10-18267" fmla="*/ 5171282 w 6128435"/>
              <a:gd name="connsiteY10-18268" fmla="*/ 602071 h 6858000"/>
              <a:gd name="connsiteX11-18269" fmla="*/ 5176196 w 6128435"/>
              <a:gd name="connsiteY11-18270" fmla="*/ 636822 h 6858000"/>
              <a:gd name="connsiteX12-18271" fmla="*/ 5189051 w 6128435"/>
              <a:gd name="connsiteY12-18272" fmla="*/ 782518 h 6858000"/>
              <a:gd name="connsiteX13-18273" fmla="*/ 5210428 w 6128435"/>
              <a:gd name="connsiteY13-18274" fmla="*/ 815772 h 6858000"/>
              <a:gd name="connsiteX14-18275" fmla="*/ 5221088 w 6128435"/>
              <a:gd name="connsiteY14-18276" fmla="*/ 860193 h 6858000"/>
              <a:gd name="connsiteX15-18277" fmla="*/ 5230806 w 6128435"/>
              <a:gd name="connsiteY15-18278" fmla="*/ 961354 h 6858000"/>
              <a:gd name="connsiteX16-18279" fmla="*/ 5201018 w 6128435"/>
              <a:gd name="connsiteY16-18280" fmla="*/ 1095027 h 6858000"/>
              <a:gd name="connsiteX17-18281" fmla="*/ 5202153 w 6128435"/>
              <a:gd name="connsiteY17-18282" fmla="*/ 1133224 h 6858000"/>
              <a:gd name="connsiteX18-18283" fmla="*/ 5207370 w 6128435"/>
              <a:gd name="connsiteY18-18284" fmla="*/ 1138097 h 6858000"/>
              <a:gd name="connsiteX19-18285" fmla="*/ 5189234 w 6128435"/>
              <a:gd name="connsiteY19-18286" fmla="*/ 1193495 h 6858000"/>
              <a:gd name="connsiteX20-18287" fmla="*/ 5202769 w 6128435"/>
              <a:gd name="connsiteY20-18288" fmla="*/ 1269450 h 6858000"/>
              <a:gd name="connsiteX21-18289" fmla="*/ 5225968 w 6128435"/>
              <a:gd name="connsiteY21-18290" fmla="*/ 1357994 h 6858000"/>
              <a:gd name="connsiteX22-18291" fmla="*/ 5233819 w 6128435"/>
              <a:gd name="connsiteY22-18292" fmla="*/ 1380922 h 6858000"/>
              <a:gd name="connsiteX23-18293" fmla="*/ 5237226 w 6128435"/>
              <a:gd name="connsiteY23-18294" fmla="*/ 1441327 h 6858000"/>
              <a:gd name="connsiteX24-18295" fmla="*/ 5255653 w 6128435"/>
              <a:gd name="connsiteY24-18296" fmla="*/ 1524712 h 6858000"/>
              <a:gd name="connsiteX25-18297" fmla="*/ 5263491 w 6128435"/>
              <a:gd name="connsiteY25-18298" fmla="*/ 1642938 h 6858000"/>
              <a:gd name="connsiteX26-18299" fmla="*/ 5261314 w 6128435"/>
              <a:gd name="connsiteY26-18300" fmla="*/ 1689177 h 6858000"/>
              <a:gd name="connsiteX27-18301" fmla="*/ 5259788 w 6128435"/>
              <a:gd name="connsiteY27-18302" fmla="*/ 1768516 h 6858000"/>
              <a:gd name="connsiteX28-18303" fmla="*/ 5255696 w 6128435"/>
              <a:gd name="connsiteY28-18304" fmla="*/ 1953770 h 6858000"/>
              <a:gd name="connsiteX29-18305" fmla="*/ 5252592 w 6128435"/>
              <a:gd name="connsiteY29-18306" fmla="*/ 2092210 h 6858000"/>
              <a:gd name="connsiteX30-18307" fmla="*/ 5264303 w 6128435"/>
              <a:gd name="connsiteY30-18308" fmla="*/ 2225157 h 6858000"/>
              <a:gd name="connsiteX31-18309" fmla="*/ 5254949 w 6128435"/>
              <a:gd name="connsiteY31-18310" fmla="*/ 2236160 h 6858000"/>
              <a:gd name="connsiteX32-18311" fmla="*/ 5250104 w 6128435"/>
              <a:gd name="connsiteY32-18312" fmla="*/ 2249166 h 6858000"/>
              <a:gd name="connsiteX33-18313" fmla="*/ 5251214 w 6128435"/>
              <a:gd name="connsiteY33-18314" fmla="*/ 2250944 h 6858000"/>
              <a:gd name="connsiteX34-18315" fmla="*/ 5250644 w 6128435"/>
              <a:gd name="connsiteY34-18316" fmla="*/ 2266619 h 6858000"/>
              <a:gd name="connsiteX35-18317" fmla="*/ 5293877 w 6128435"/>
              <a:gd name="connsiteY35-18318" fmla="*/ 2368649 h 6858000"/>
              <a:gd name="connsiteX36-18319" fmla="*/ 5311338 w 6128435"/>
              <a:gd name="connsiteY36-18320" fmla="*/ 2404034 h 6858000"/>
              <a:gd name="connsiteX37-18321" fmla="*/ 5338366 w 6128435"/>
              <a:gd name="connsiteY37-18322" fmla="*/ 2465052 h 6858000"/>
              <a:gd name="connsiteX38-18323" fmla="*/ 5371263 w 6128435"/>
              <a:gd name="connsiteY38-18324" fmla="*/ 2586413 h 6858000"/>
              <a:gd name="connsiteX39-18325" fmla="*/ 5407503 w 6128435"/>
              <a:gd name="connsiteY39-18326" fmla="*/ 2786290 h 6858000"/>
              <a:gd name="connsiteX40-18327" fmla="*/ 5407356 w 6128435"/>
              <a:gd name="connsiteY40-18328" fmla="*/ 2787545 h 6858000"/>
              <a:gd name="connsiteX41-18329" fmla="*/ 5411130 w 6128435"/>
              <a:gd name="connsiteY41-18330" fmla="*/ 2788640 h 6858000"/>
              <a:gd name="connsiteX42-18331" fmla="*/ 5416439 w 6128435"/>
              <a:gd name="connsiteY42-18332" fmla="*/ 2805666 h 6858000"/>
              <a:gd name="connsiteX43-18333" fmla="*/ 5416589 w 6128435"/>
              <a:gd name="connsiteY43-18334" fmla="*/ 2810822 h 6858000"/>
              <a:gd name="connsiteX44-18335" fmla="*/ 5418542 w 6128435"/>
              <a:gd name="connsiteY44-18336" fmla="*/ 2817745 h 6858000"/>
              <a:gd name="connsiteX45-18337" fmla="*/ 5418847 w 6128435"/>
              <a:gd name="connsiteY45-18338" fmla="*/ 2817825 h 6858000"/>
              <a:gd name="connsiteX46-18339" fmla="*/ 5457023 w 6128435"/>
              <a:gd name="connsiteY46-18340" fmla="*/ 2858292 h 6858000"/>
              <a:gd name="connsiteX47-18341" fmla="*/ 5479298 w 6128435"/>
              <a:gd name="connsiteY47-18342" fmla="*/ 2947791 h 6858000"/>
              <a:gd name="connsiteX48-18343" fmla="*/ 5481770 w 6128435"/>
              <a:gd name="connsiteY48-18344" fmla="*/ 2951352 h 6858000"/>
              <a:gd name="connsiteX49-18345" fmla="*/ 5482045 w 6128435"/>
              <a:gd name="connsiteY49-18346" fmla="*/ 2984371 h 6858000"/>
              <a:gd name="connsiteX50-18347" fmla="*/ 5482415 w 6128435"/>
              <a:gd name="connsiteY50-18348" fmla="*/ 3004079 h 6858000"/>
              <a:gd name="connsiteX51-18349" fmla="*/ 5481505 w 6128435"/>
              <a:gd name="connsiteY51-18350" fmla="*/ 3095286 h 6858000"/>
              <a:gd name="connsiteX52-18351" fmla="*/ 5532836 w 6128435"/>
              <a:gd name="connsiteY52-18352" fmla="*/ 3353840 h 6858000"/>
              <a:gd name="connsiteX53-18353" fmla="*/ 5561229 w 6128435"/>
              <a:gd name="connsiteY53-18354" fmla="*/ 3395784 h 6858000"/>
              <a:gd name="connsiteX54-18355" fmla="*/ 5589758 w 6128435"/>
              <a:gd name="connsiteY54-18356" fmla="*/ 3506453 h 6858000"/>
              <a:gd name="connsiteX55-18357" fmla="*/ 5596144 w 6128435"/>
              <a:gd name="connsiteY55-18358" fmla="*/ 3534624 h 6858000"/>
              <a:gd name="connsiteX56-18359" fmla="*/ 5597750 w 6128435"/>
              <a:gd name="connsiteY56-18360" fmla="*/ 3534129 h 6858000"/>
              <a:gd name="connsiteX57-18361" fmla="*/ 5599700 w 6128435"/>
              <a:gd name="connsiteY57-18362" fmla="*/ 3547221 h 6858000"/>
              <a:gd name="connsiteX58-18363" fmla="*/ 5615031 w 6128435"/>
              <a:gd name="connsiteY58-18364" fmla="*/ 3557482 h 6858000"/>
              <a:gd name="connsiteX59-18365" fmla="*/ 5618377 w 6128435"/>
              <a:gd name="connsiteY59-18366" fmla="*/ 3588431 h 6858000"/>
              <a:gd name="connsiteX60-18367" fmla="*/ 5612155 w 6128435"/>
              <a:gd name="connsiteY60-18368" fmla="*/ 3589869 h 6858000"/>
              <a:gd name="connsiteX61-18369" fmla="*/ 5620843 w 6128435"/>
              <a:gd name="connsiteY61-18370" fmla="*/ 3606745 h 6858000"/>
              <a:gd name="connsiteX62-18371" fmla="*/ 5655472 w 6128435"/>
              <a:gd name="connsiteY62-18372" fmla="*/ 3678877 h 6858000"/>
              <a:gd name="connsiteX63-18373" fmla="*/ 5680448 w 6128435"/>
              <a:gd name="connsiteY63-18374" fmla="*/ 3717760 h 6858000"/>
              <a:gd name="connsiteX64-18375" fmla="*/ 5683015 w 6128435"/>
              <a:gd name="connsiteY64-18376" fmla="*/ 3762025 h 6858000"/>
              <a:gd name="connsiteX65-18377" fmla="*/ 5696643 w 6128435"/>
              <a:gd name="connsiteY65-18378" fmla="*/ 3773888 h 6858000"/>
              <a:gd name="connsiteX66-18379" fmla="*/ 5699203 w 6128435"/>
              <a:gd name="connsiteY66-18380" fmla="*/ 3775823 h 6858000"/>
              <a:gd name="connsiteX67-18381" fmla="*/ 5704824 w 6128435"/>
              <a:gd name="connsiteY67-18382" fmla="*/ 3785966 h 6858000"/>
              <a:gd name="connsiteX68-18383" fmla="*/ 5712204 w 6128435"/>
              <a:gd name="connsiteY68-18384" fmla="*/ 3785830 h 6858000"/>
              <a:gd name="connsiteX69-18385" fmla="*/ 5724816 w 6128435"/>
              <a:gd name="connsiteY69-18386" fmla="*/ 3798949 h 6858000"/>
              <a:gd name="connsiteX70-18387" fmla="*/ 5733539 w 6128435"/>
              <a:gd name="connsiteY70-18388" fmla="*/ 3818457 h 6858000"/>
              <a:gd name="connsiteX71-18389" fmla="*/ 5768491 w 6128435"/>
              <a:gd name="connsiteY71-18390" fmla="*/ 3914399 h 6858000"/>
              <a:gd name="connsiteX72-18391" fmla="*/ 5793123 w 6128435"/>
              <a:gd name="connsiteY72-18392" fmla="*/ 3969952 h 6858000"/>
              <a:gd name="connsiteX73-18393" fmla="*/ 5808321 w 6128435"/>
              <a:gd name="connsiteY73-18394" fmla="*/ 3988153 h 6858000"/>
              <a:gd name="connsiteX74-18395" fmla="*/ 5825621 w 6128435"/>
              <a:gd name="connsiteY74-18396" fmla="*/ 4015525 h 6858000"/>
              <a:gd name="connsiteX75-18397" fmla="*/ 5860672 w 6128435"/>
              <a:gd name="connsiteY75-18398" fmla="*/ 4061579 h 6858000"/>
              <a:gd name="connsiteX76-18399" fmla="*/ 5872173 w 6128435"/>
              <a:gd name="connsiteY76-18400" fmla="*/ 4088497 h 6858000"/>
              <a:gd name="connsiteX77-18401" fmla="*/ 5883705 w 6128435"/>
              <a:gd name="connsiteY77-18402" fmla="*/ 4101899 h 6858000"/>
              <a:gd name="connsiteX78-18403" fmla="*/ 5885314 w 6128435"/>
              <a:gd name="connsiteY78-18404" fmla="*/ 4108387 h 6858000"/>
              <a:gd name="connsiteX79-18405" fmla="*/ 5894095 w 6128435"/>
              <a:gd name="connsiteY79-18406" fmla="*/ 4128857 h 6858000"/>
              <a:gd name="connsiteX80-18407" fmla="*/ 5898339 w 6128435"/>
              <a:gd name="connsiteY80-18408" fmla="*/ 4140800 h 6858000"/>
              <a:gd name="connsiteX81-18409" fmla="*/ 5899734 w 6128435"/>
              <a:gd name="connsiteY81-18410" fmla="*/ 4145632 h 6858000"/>
              <a:gd name="connsiteX82-18411" fmla="*/ 5903513 w 6128435"/>
              <a:gd name="connsiteY82-18412" fmla="*/ 4187661 h 6858000"/>
              <a:gd name="connsiteX83-18413" fmla="*/ 5917114 w 6128435"/>
              <a:gd name="connsiteY83-18414" fmla="*/ 4213096 h 6858000"/>
              <a:gd name="connsiteX84-18415" fmla="*/ 5921153 w 6128435"/>
              <a:gd name="connsiteY84-18416" fmla="*/ 4236222 h 6858000"/>
              <a:gd name="connsiteX85-18417" fmla="*/ 5924233 w 6128435"/>
              <a:gd name="connsiteY85-18418" fmla="*/ 4242060 h 6858000"/>
              <a:gd name="connsiteX86-18419" fmla="*/ 5928910 w 6128435"/>
              <a:gd name="connsiteY86-18420" fmla="*/ 4300973 h 6858000"/>
              <a:gd name="connsiteX87-18421" fmla="*/ 5939320 w 6128435"/>
              <a:gd name="connsiteY87-18422" fmla="*/ 4340435 h 6858000"/>
              <a:gd name="connsiteX88-18423" fmla="*/ 5946705 w 6128435"/>
              <a:gd name="connsiteY88-18424" fmla="*/ 4428051 h 6858000"/>
              <a:gd name="connsiteX89-18425" fmla="*/ 5949261 w 6128435"/>
              <a:gd name="connsiteY89-18426" fmla="*/ 4449185 h 6858000"/>
              <a:gd name="connsiteX90-18427" fmla="*/ 5957504 w 6128435"/>
              <a:gd name="connsiteY90-18428" fmla="*/ 4465911 h 6858000"/>
              <a:gd name="connsiteX91-18429" fmla="*/ 5964689 w 6128435"/>
              <a:gd name="connsiteY91-18430" fmla="*/ 4468532 h 6858000"/>
              <a:gd name="connsiteX92-18431" fmla="*/ 5967062 w 6128435"/>
              <a:gd name="connsiteY92-18432" fmla="*/ 4479923 h 6858000"/>
              <a:gd name="connsiteX93-18433" fmla="*/ 5968960 w 6128435"/>
              <a:gd name="connsiteY93-18434" fmla="*/ 4482655 h 6858000"/>
              <a:gd name="connsiteX94-18435" fmla="*/ 5978567 w 6128435"/>
              <a:gd name="connsiteY94-18436" fmla="*/ 4498605 h 6858000"/>
              <a:gd name="connsiteX95-18437" fmla="*/ 5980106 w 6128435"/>
              <a:gd name="connsiteY95-18438" fmla="*/ 4585087 h 6858000"/>
              <a:gd name="connsiteX96-18439" fmla="*/ 5998138 w 6128435"/>
              <a:gd name="connsiteY96-18440" fmla="*/ 4697518 h 6858000"/>
              <a:gd name="connsiteX97-18441" fmla="*/ 6013516 w 6128435"/>
              <a:gd name="connsiteY97-18442" fmla="*/ 4786619 h 6858000"/>
              <a:gd name="connsiteX98-18443" fmla="*/ 6025404 w 6128435"/>
              <a:gd name="connsiteY98-18444" fmla="*/ 4858148 h 6858000"/>
              <a:gd name="connsiteX99-18445" fmla="*/ 6007749 w 6128435"/>
              <a:gd name="connsiteY99-18446" fmla="*/ 4964715 h 6858000"/>
              <a:gd name="connsiteX100-18447" fmla="*/ 6005269 w 6128435"/>
              <a:gd name="connsiteY100-18448" fmla="*/ 5150567 h 6858000"/>
              <a:gd name="connsiteX101-18449" fmla="*/ 6001127 w 6128435"/>
              <a:gd name="connsiteY101-18450" fmla="*/ 5164609 h 6858000"/>
              <a:gd name="connsiteX102-18451" fmla="*/ 5996647 w 6128435"/>
              <a:gd name="connsiteY102-18452" fmla="*/ 5185640 h 6858000"/>
              <a:gd name="connsiteX103-18453" fmla="*/ 5998514 w 6128435"/>
              <a:gd name="connsiteY103-18454" fmla="*/ 5189673 h 6858000"/>
              <a:gd name="connsiteX104-18455" fmla="*/ 5995970 w 6128435"/>
              <a:gd name="connsiteY104-18456" fmla="*/ 5221547 h 6858000"/>
              <a:gd name="connsiteX105-18457" fmla="*/ 5997218 w 6128435"/>
              <a:gd name="connsiteY105-18458" fmla="*/ 5222031 h 6858000"/>
              <a:gd name="connsiteX106-18459" fmla="*/ 6002116 w 6128435"/>
              <a:gd name="connsiteY106-18460" fmla="*/ 5231223 h 6858000"/>
              <a:gd name="connsiteX107-18461" fmla="*/ 6008541 w 6128435"/>
              <a:gd name="connsiteY107-18462" fmla="*/ 5248680 h 6858000"/>
              <a:gd name="connsiteX108-18463" fmla="*/ 6039260 w 6128435"/>
              <a:gd name="connsiteY108-18464" fmla="*/ 5289518 h 6858000"/>
              <a:gd name="connsiteX109-18465" fmla="*/ 6036748 w 6128435"/>
              <a:gd name="connsiteY109-18466" fmla="*/ 5322752 h 6858000"/>
              <a:gd name="connsiteX110-18467" fmla="*/ 6036943 w 6128435"/>
              <a:gd name="connsiteY110-18468" fmla="*/ 5329480 h 6858000"/>
              <a:gd name="connsiteX111-18469" fmla="*/ 6037236 w 6128435"/>
              <a:gd name="connsiteY111-18470" fmla="*/ 5329634 h 6858000"/>
              <a:gd name="connsiteX112-18471" fmla="*/ 6038019 w 6128435"/>
              <a:gd name="connsiteY112-18472" fmla="*/ 5336764 h 6858000"/>
              <a:gd name="connsiteX113-18473" fmla="*/ 6037298 w 6128435"/>
              <a:gd name="connsiteY113-18474" fmla="*/ 5341753 h 6858000"/>
              <a:gd name="connsiteX114-18475" fmla="*/ 6037677 w 6128435"/>
              <a:gd name="connsiteY114-18476" fmla="*/ 5354807 h 6858000"/>
              <a:gd name="connsiteX115-18477" fmla="*/ 6039728 w 6128435"/>
              <a:gd name="connsiteY115-18478" fmla="*/ 5359416 h 6858000"/>
              <a:gd name="connsiteX116-18479" fmla="*/ 6043311 w 6128435"/>
              <a:gd name="connsiteY116-18480" fmla="*/ 5361407 h 6858000"/>
              <a:gd name="connsiteX117-18481" fmla="*/ 6042954 w 6128435"/>
              <a:gd name="connsiteY117-18482" fmla="*/ 5362576 h 6858000"/>
              <a:gd name="connsiteX118-18483" fmla="*/ 6053435 w 6128435"/>
              <a:gd name="connsiteY118-18484" fmla="*/ 5387547 h 6858000"/>
              <a:gd name="connsiteX119-18485" fmla="*/ 6065933 w 6128435"/>
              <a:gd name="connsiteY119-18486" fmla="*/ 5443002 h 6858000"/>
              <a:gd name="connsiteX120-18487" fmla="*/ 6068640 w 6128435"/>
              <a:gd name="connsiteY120-18488" fmla="*/ 5474503 h 6858000"/>
              <a:gd name="connsiteX121-18489" fmla="*/ 6080922 w 6128435"/>
              <a:gd name="connsiteY121-18490" fmla="*/ 5561070 h 6858000"/>
              <a:gd name="connsiteX122-18491" fmla="*/ 6096949 w 6128435"/>
              <a:gd name="connsiteY122-18492" fmla="*/ 5648179 h 6858000"/>
              <a:gd name="connsiteX123-18493" fmla="*/ 6125703 w 6128435"/>
              <a:gd name="connsiteY123-18494" fmla="*/ 5692894 h 6858000"/>
              <a:gd name="connsiteX124-18495" fmla="*/ 6126670 w 6128435"/>
              <a:gd name="connsiteY124-18496" fmla="*/ 5697882 h 6858000"/>
              <a:gd name="connsiteX125-18497" fmla="*/ 6124061 w 6128435"/>
              <a:gd name="connsiteY125-18498" fmla="*/ 5710294 h 6858000"/>
              <a:gd name="connsiteX126-18499" fmla="*/ 6122213 w 6128435"/>
              <a:gd name="connsiteY126-18500" fmla="*/ 5714762 h 6858000"/>
              <a:gd name="connsiteX127-18501" fmla="*/ 6121353 w 6128435"/>
              <a:gd name="connsiteY127-18502" fmla="*/ 5721725 h 6858000"/>
              <a:gd name="connsiteX128-18503" fmla="*/ 6121607 w 6128435"/>
              <a:gd name="connsiteY128-18504" fmla="*/ 5721959 h 6858000"/>
              <a:gd name="connsiteX129-18505" fmla="*/ 6120262 w 6128435"/>
              <a:gd name="connsiteY129-18506" fmla="*/ 5728358 h 6858000"/>
              <a:gd name="connsiteX130-18507" fmla="*/ 6110194 w 6128435"/>
              <a:gd name="connsiteY130-18508" fmla="*/ 5758853 h 6858000"/>
              <a:gd name="connsiteX131-18509" fmla="*/ 6127519 w 6128435"/>
              <a:gd name="connsiteY131-18510" fmla="*/ 5865775 h 6858000"/>
              <a:gd name="connsiteX132-18511" fmla="*/ 6128435 w 6128435"/>
              <a:gd name="connsiteY132-18512" fmla="*/ 5870164 h 6858000"/>
              <a:gd name="connsiteX133-18513" fmla="*/ 6119217 w 6128435"/>
              <a:gd name="connsiteY133-18514" fmla="*/ 5888542 h 6858000"/>
              <a:gd name="connsiteX134-18515" fmla="*/ 6115966 w 6128435"/>
              <a:gd name="connsiteY134-18516" fmla="*/ 5898387 h 6858000"/>
              <a:gd name="connsiteX135-18517" fmla="*/ 6111924 w 6128435"/>
              <a:gd name="connsiteY135-18518" fmla="*/ 5900444 h 6858000"/>
              <a:gd name="connsiteX136-18519" fmla="*/ 6108716 w 6128435"/>
              <a:gd name="connsiteY136-18520" fmla="*/ 5915345 h 6858000"/>
              <a:gd name="connsiteX137-18521" fmla="*/ 6109524 w 6128435"/>
              <a:gd name="connsiteY137-18522" fmla="*/ 5917328 h 6858000"/>
              <a:gd name="connsiteX138-18523" fmla="*/ 6102493 w 6128435"/>
              <a:gd name="connsiteY138-18524" fmla="*/ 5928602 h 6858000"/>
              <a:gd name="connsiteX139-18525" fmla="*/ 6056863 w 6128435"/>
              <a:gd name="connsiteY139-18526" fmla="*/ 6000643 h 6858000"/>
              <a:gd name="connsiteX140-18527" fmla="*/ 6045436 w 6128435"/>
              <a:gd name="connsiteY140-18528" fmla="*/ 6124480 h 6858000"/>
              <a:gd name="connsiteX141-18529" fmla="*/ 6030489 w 6128435"/>
              <a:gd name="connsiteY141-18530" fmla="*/ 6317666 h 6858000"/>
              <a:gd name="connsiteX142-18531" fmla="*/ 6007492 w 6128435"/>
              <a:gd name="connsiteY142-18532" fmla="*/ 6440818 h 6858000"/>
              <a:gd name="connsiteX143-18533" fmla="*/ 6009467 w 6128435"/>
              <a:gd name="connsiteY143-18534" fmla="*/ 6487076 h 6858000"/>
              <a:gd name="connsiteX144-18535" fmla="*/ 5995064 w 6128435"/>
              <a:gd name="connsiteY144-18536" fmla="*/ 6540791 h 6858000"/>
              <a:gd name="connsiteX145-18537" fmla="*/ 5996309 w 6128435"/>
              <a:gd name="connsiteY145-18538" fmla="*/ 6543961 h 6858000"/>
              <a:gd name="connsiteX146-18539" fmla="*/ 5996048 w 6128435"/>
              <a:gd name="connsiteY146-18540" fmla="*/ 6555444 h 6858000"/>
              <a:gd name="connsiteX147-18541" fmla="*/ 6002524 w 6128435"/>
              <a:gd name="connsiteY147-18542" fmla="*/ 6560188 h 6858000"/>
              <a:gd name="connsiteX148-18543" fmla="*/ 6006823 w 6128435"/>
              <a:gd name="connsiteY148-18544" fmla="*/ 6578546 h 6858000"/>
              <a:gd name="connsiteX149-18545" fmla="*/ 6004510 w 6128435"/>
              <a:gd name="connsiteY149-18546" fmla="*/ 6599256 h 6858000"/>
              <a:gd name="connsiteX150-18547" fmla="*/ 5986207 w 6128435"/>
              <a:gd name="connsiteY150-18548" fmla="*/ 6695855 h 6858000"/>
              <a:gd name="connsiteX151-18549" fmla="*/ 5979428 w 6128435"/>
              <a:gd name="connsiteY151-18550" fmla="*/ 6754678 h 6858000"/>
              <a:gd name="connsiteX152-18551" fmla="*/ 5983398 w 6128435"/>
              <a:gd name="connsiteY152-18552" fmla="*/ 6778641 h 6858000"/>
              <a:gd name="connsiteX153-18553" fmla="*/ 5984543 w 6128435"/>
              <a:gd name="connsiteY153-18554" fmla="*/ 6811016 h 6858000"/>
              <a:gd name="connsiteX154-18555" fmla="*/ 5981802 w 6128435"/>
              <a:gd name="connsiteY154-18556" fmla="*/ 6838578 h 6858000"/>
              <a:gd name="connsiteX155-18557" fmla="*/ 5979671 w 6128435"/>
              <a:gd name="connsiteY155-18558" fmla="*/ 6858000 h 6858000"/>
              <a:gd name="connsiteX156-18559" fmla="*/ 0 w 6128435"/>
              <a:gd name="connsiteY156-18560" fmla="*/ 6858000 h 6858000"/>
              <a:gd name="connsiteX157-18561" fmla="*/ 0 w 6128435"/>
              <a:gd name="connsiteY157-18562" fmla="*/ 0 h 6858000"/>
              <a:gd name="connsiteX0-18563" fmla="*/ 0 w 6128435"/>
              <a:gd name="connsiteY0-18564" fmla="*/ 0 h 6858000"/>
              <a:gd name="connsiteX1-18565" fmla="*/ 4965888 w 6128435"/>
              <a:gd name="connsiteY1-18566" fmla="*/ 0 h 6858000"/>
              <a:gd name="connsiteX2-18567" fmla="*/ 4967767 w 6128435"/>
              <a:gd name="connsiteY2-18568" fmla="*/ 7930 h 6858000"/>
              <a:gd name="connsiteX3-18569" fmla="*/ 4979444 w 6128435"/>
              <a:gd name="connsiteY3-18570" fmla="*/ 43921 h 6858000"/>
              <a:gd name="connsiteX4-18571" fmla="*/ 5021173 w 6128435"/>
              <a:gd name="connsiteY4-18572" fmla="*/ 123738 h 6858000"/>
              <a:gd name="connsiteX5-18573" fmla="*/ 5075458 w 6128435"/>
              <a:gd name="connsiteY5-18574" fmla="*/ 264355 h 6858000"/>
              <a:gd name="connsiteX6-18575" fmla="*/ 5081175 w 6128435"/>
              <a:gd name="connsiteY6-18576" fmla="*/ 277448 h 6858000"/>
              <a:gd name="connsiteX7-18577" fmla="*/ 5097011 w 6128435"/>
              <a:gd name="connsiteY7-18578" fmla="*/ 355616 h 6858000"/>
              <a:gd name="connsiteX8-18579" fmla="*/ 5130982 w 6128435"/>
              <a:gd name="connsiteY8-18580" fmla="*/ 412030 h 6858000"/>
              <a:gd name="connsiteX9-18581" fmla="*/ 5153000 w 6128435"/>
              <a:gd name="connsiteY9-18582" fmla="*/ 507134 h 6858000"/>
              <a:gd name="connsiteX10-18583" fmla="*/ 5171282 w 6128435"/>
              <a:gd name="connsiteY10-18584" fmla="*/ 602071 h 6858000"/>
              <a:gd name="connsiteX11-18585" fmla="*/ 5176196 w 6128435"/>
              <a:gd name="connsiteY11-18586" fmla="*/ 636822 h 6858000"/>
              <a:gd name="connsiteX12-18587" fmla="*/ 5189051 w 6128435"/>
              <a:gd name="connsiteY12-18588" fmla="*/ 782518 h 6858000"/>
              <a:gd name="connsiteX13-18589" fmla="*/ 5210428 w 6128435"/>
              <a:gd name="connsiteY13-18590" fmla="*/ 815772 h 6858000"/>
              <a:gd name="connsiteX14-18591" fmla="*/ 5221088 w 6128435"/>
              <a:gd name="connsiteY14-18592" fmla="*/ 860193 h 6858000"/>
              <a:gd name="connsiteX15-18593" fmla="*/ 5230806 w 6128435"/>
              <a:gd name="connsiteY15-18594" fmla="*/ 961354 h 6858000"/>
              <a:gd name="connsiteX16-18595" fmla="*/ 5201018 w 6128435"/>
              <a:gd name="connsiteY16-18596" fmla="*/ 1095027 h 6858000"/>
              <a:gd name="connsiteX17-18597" fmla="*/ 5202153 w 6128435"/>
              <a:gd name="connsiteY17-18598" fmla="*/ 1133224 h 6858000"/>
              <a:gd name="connsiteX18-18599" fmla="*/ 5207370 w 6128435"/>
              <a:gd name="connsiteY18-18600" fmla="*/ 1138097 h 6858000"/>
              <a:gd name="connsiteX19-18601" fmla="*/ 5189234 w 6128435"/>
              <a:gd name="connsiteY19-18602" fmla="*/ 1193495 h 6858000"/>
              <a:gd name="connsiteX20-18603" fmla="*/ 5202769 w 6128435"/>
              <a:gd name="connsiteY20-18604" fmla="*/ 1269450 h 6858000"/>
              <a:gd name="connsiteX21-18605" fmla="*/ 5225968 w 6128435"/>
              <a:gd name="connsiteY21-18606" fmla="*/ 1357994 h 6858000"/>
              <a:gd name="connsiteX22-18607" fmla="*/ 5233819 w 6128435"/>
              <a:gd name="connsiteY22-18608" fmla="*/ 1380922 h 6858000"/>
              <a:gd name="connsiteX23-18609" fmla="*/ 5237226 w 6128435"/>
              <a:gd name="connsiteY23-18610" fmla="*/ 1441327 h 6858000"/>
              <a:gd name="connsiteX24-18611" fmla="*/ 5255653 w 6128435"/>
              <a:gd name="connsiteY24-18612" fmla="*/ 1524712 h 6858000"/>
              <a:gd name="connsiteX25-18613" fmla="*/ 5263491 w 6128435"/>
              <a:gd name="connsiteY25-18614" fmla="*/ 1642938 h 6858000"/>
              <a:gd name="connsiteX26-18615" fmla="*/ 5261314 w 6128435"/>
              <a:gd name="connsiteY26-18616" fmla="*/ 1689177 h 6858000"/>
              <a:gd name="connsiteX27-18617" fmla="*/ 5259788 w 6128435"/>
              <a:gd name="connsiteY27-18618" fmla="*/ 1768516 h 6858000"/>
              <a:gd name="connsiteX28-18619" fmla="*/ 5255696 w 6128435"/>
              <a:gd name="connsiteY28-18620" fmla="*/ 1953770 h 6858000"/>
              <a:gd name="connsiteX29-18621" fmla="*/ 5252592 w 6128435"/>
              <a:gd name="connsiteY29-18622" fmla="*/ 2092210 h 6858000"/>
              <a:gd name="connsiteX30-18623" fmla="*/ 5264303 w 6128435"/>
              <a:gd name="connsiteY30-18624" fmla="*/ 2225157 h 6858000"/>
              <a:gd name="connsiteX31-18625" fmla="*/ 5254949 w 6128435"/>
              <a:gd name="connsiteY31-18626" fmla="*/ 2236160 h 6858000"/>
              <a:gd name="connsiteX32-18627" fmla="*/ 5250104 w 6128435"/>
              <a:gd name="connsiteY32-18628" fmla="*/ 2249166 h 6858000"/>
              <a:gd name="connsiteX33-18629" fmla="*/ 5251214 w 6128435"/>
              <a:gd name="connsiteY33-18630" fmla="*/ 2250944 h 6858000"/>
              <a:gd name="connsiteX34-18631" fmla="*/ 5250644 w 6128435"/>
              <a:gd name="connsiteY34-18632" fmla="*/ 2266619 h 6858000"/>
              <a:gd name="connsiteX35-18633" fmla="*/ 5293877 w 6128435"/>
              <a:gd name="connsiteY35-18634" fmla="*/ 2368649 h 6858000"/>
              <a:gd name="connsiteX36-18635" fmla="*/ 5311338 w 6128435"/>
              <a:gd name="connsiteY36-18636" fmla="*/ 2404034 h 6858000"/>
              <a:gd name="connsiteX37-18637" fmla="*/ 5338366 w 6128435"/>
              <a:gd name="connsiteY37-18638" fmla="*/ 2465052 h 6858000"/>
              <a:gd name="connsiteX38-18639" fmla="*/ 5371263 w 6128435"/>
              <a:gd name="connsiteY38-18640" fmla="*/ 2586413 h 6858000"/>
              <a:gd name="connsiteX39-18641" fmla="*/ 5407503 w 6128435"/>
              <a:gd name="connsiteY39-18642" fmla="*/ 2786290 h 6858000"/>
              <a:gd name="connsiteX40-18643" fmla="*/ 5407356 w 6128435"/>
              <a:gd name="connsiteY40-18644" fmla="*/ 2787545 h 6858000"/>
              <a:gd name="connsiteX41-18645" fmla="*/ 5411130 w 6128435"/>
              <a:gd name="connsiteY41-18646" fmla="*/ 2788640 h 6858000"/>
              <a:gd name="connsiteX42-18647" fmla="*/ 5416439 w 6128435"/>
              <a:gd name="connsiteY42-18648" fmla="*/ 2805666 h 6858000"/>
              <a:gd name="connsiteX43-18649" fmla="*/ 5416589 w 6128435"/>
              <a:gd name="connsiteY43-18650" fmla="*/ 2810822 h 6858000"/>
              <a:gd name="connsiteX44-18651" fmla="*/ 5418542 w 6128435"/>
              <a:gd name="connsiteY44-18652" fmla="*/ 2817745 h 6858000"/>
              <a:gd name="connsiteX45-18653" fmla="*/ 5418847 w 6128435"/>
              <a:gd name="connsiteY45-18654" fmla="*/ 2817825 h 6858000"/>
              <a:gd name="connsiteX46-18655" fmla="*/ 5457023 w 6128435"/>
              <a:gd name="connsiteY46-18656" fmla="*/ 2858292 h 6858000"/>
              <a:gd name="connsiteX47-18657" fmla="*/ 5479298 w 6128435"/>
              <a:gd name="connsiteY47-18658" fmla="*/ 2947791 h 6858000"/>
              <a:gd name="connsiteX48-18659" fmla="*/ 5481770 w 6128435"/>
              <a:gd name="connsiteY48-18660" fmla="*/ 2951352 h 6858000"/>
              <a:gd name="connsiteX49-18661" fmla="*/ 5482045 w 6128435"/>
              <a:gd name="connsiteY49-18662" fmla="*/ 2984371 h 6858000"/>
              <a:gd name="connsiteX50-18663" fmla="*/ 5482415 w 6128435"/>
              <a:gd name="connsiteY50-18664" fmla="*/ 3004079 h 6858000"/>
              <a:gd name="connsiteX51-18665" fmla="*/ 5481505 w 6128435"/>
              <a:gd name="connsiteY51-18666" fmla="*/ 3095286 h 6858000"/>
              <a:gd name="connsiteX52-18667" fmla="*/ 5516007 w 6128435"/>
              <a:gd name="connsiteY52-18668" fmla="*/ 3258473 h 6858000"/>
              <a:gd name="connsiteX53-18669" fmla="*/ 5561229 w 6128435"/>
              <a:gd name="connsiteY53-18670" fmla="*/ 3395784 h 6858000"/>
              <a:gd name="connsiteX54-18671" fmla="*/ 5589758 w 6128435"/>
              <a:gd name="connsiteY54-18672" fmla="*/ 3506453 h 6858000"/>
              <a:gd name="connsiteX55-18673" fmla="*/ 5596144 w 6128435"/>
              <a:gd name="connsiteY55-18674" fmla="*/ 3534624 h 6858000"/>
              <a:gd name="connsiteX56-18675" fmla="*/ 5597750 w 6128435"/>
              <a:gd name="connsiteY56-18676" fmla="*/ 3534129 h 6858000"/>
              <a:gd name="connsiteX57-18677" fmla="*/ 5599700 w 6128435"/>
              <a:gd name="connsiteY57-18678" fmla="*/ 3547221 h 6858000"/>
              <a:gd name="connsiteX58-18679" fmla="*/ 5615031 w 6128435"/>
              <a:gd name="connsiteY58-18680" fmla="*/ 3557482 h 6858000"/>
              <a:gd name="connsiteX59-18681" fmla="*/ 5618377 w 6128435"/>
              <a:gd name="connsiteY59-18682" fmla="*/ 3588431 h 6858000"/>
              <a:gd name="connsiteX60-18683" fmla="*/ 5612155 w 6128435"/>
              <a:gd name="connsiteY60-18684" fmla="*/ 3589869 h 6858000"/>
              <a:gd name="connsiteX61-18685" fmla="*/ 5620843 w 6128435"/>
              <a:gd name="connsiteY61-18686" fmla="*/ 3606745 h 6858000"/>
              <a:gd name="connsiteX62-18687" fmla="*/ 5655472 w 6128435"/>
              <a:gd name="connsiteY62-18688" fmla="*/ 3678877 h 6858000"/>
              <a:gd name="connsiteX63-18689" fmla="*/ 5680448 w 6128435"/>
              <a:gd name="connsiteY63-18690" fmla="*/ 3717760 h 6858000"/>
              <a:gd name="connsiteX64-18691" fmla="*/ 5683015 w 6128435"/>
              <a:gd name="connsiteY64-18692" fmla="*/ 3762025 h 6858000"/>
              <a:gd name="connsiteX65-18693" fmla="*/ 5696643 w 6128435"/>
              <a:gd name="connsiteY65-18694" fmla="*/ 3773888 h 6858000"/>
              <a:gd name="connsiteX66-18695" fmla="*/ 5699203 w 6128435"/>
              <a:gd name="connsiteY66-18696" fmla="*/ 3775823 h 6858000"/>
              <a:gd name="connsiteX67-18697" fmla="*/ 5704824 w 6128435"/>
              <a:gd name="connsiteY67-18698" fmla="*/ 3785966 h 6858000"/>
              <a:gd name="connsiteX68-18699" fmla="*/ 5712204 w 6128435"/>
              <a:gd name="connsiteY68-18700" fmla="*/ 3785830 h 6858000"/>
              <a:gd name="connsiteX69-18701" fmla="*/ 5724816 w 6128435"/>
              <a:gd name="connsiteY69-18702" fmla="*/ 3798949 h 6858000"/>
              <a:gd name="connsiteX70-18703" fmla="*/ 5733539 w 6128435"/>
              <a:gd name="connsiteY70-18704" fmla="*/ 3818457 h 6858000"/>
              <a:gd name="connsiteX71-18705" fmla="*/ 5768491 w 6128435"/>
              <a:gd name="connsiteY71-18706" fmla="*/ 3914399 h 6858000"/>
              <a:gd name="connsiteX72-18707" fmla="*/ 5793123 w 6128435"/>
              <a:gd name="connsiteY72-18708" fmla="*/ 3969952 h 6858000"/>
              <a:gd name="connsiteX73-18709" fmla="*/ 5808321 w 6128435"/>
              <a:gd name="connsiteY73-18710" fmla="*/ 3988153 h 6858000"/>
              <a:gd name="connsiteX74-18711" fmla="*/ 5825621 w 6128435"/>
              <a:gd name="connsiteY74-18712" fmla="*/ 4015525 h 6858000"/>
              <a:gd name="connsiteX75-18713" fmla="*/ 5860672 w 6128435"/>
              <a:gd name="connsiteY75-18714" fmla="*/ 4061579 h 6858000"/>
              <a:gd name="connsiteX76-18715" fmla="*/ 5872173 w 6128435"/>
              <a:gd name="connsiteY76-18716" fmla="*/ 4088497 h 6858000"/>
              <a:gd name="connsiteX77-18717" fmla="*/ 5883705 w 6128435"/>
              <a:gd name="connsiteY77-18718" fmla="*/ 4101899 h 6858000"/>
              <a:gd name="connsiteX78-18719" fmla="*/ 5885314 w 6128435"/>
              <a:gd name="connsiteY78-18720" fmla="*/ 4108387 h 6858000"/>
              <a:gd name="connsiteX79-18721" fmla="*/ 5894095 w 6128435"/>
              <a:gd name="connsiteY79-18722" fmla="*/ 4128857 h 6858000"/>
              <a:gd name="connsiteX80-18723" fmla="*/ 5898339 w 6128435"/>
              <a:gd name="connsiteY80-18724" fmla="*/ 4140800 h 6858000"/>
              <a:gd name="connsiteX81-18725" fmla="*/ 5899734 w 6128435"/>
              <a:gd name="connsiteY81-18726" fmla="*/ 4145632 h 6858000"/>
              <a:gd name="connsiteX82-18727" fmla="*/ 5903513 w 6128435"/>
              <a:gd name="connsiteY82-18728" fmla="*/ 4187661 h 6858000"/>
              <a:gd name="connsiteX83-18729" fmla="*/ 5917114 w 6128435"/>
              <a:gd name="connsiteY83-18730" fmla="*/ 4213096 h 6858000"/>
              <a:gd name="connsiteX84-18731" fmla="*/ 5921153 w 6128435"/>
              <a:gd name="connsiteY84-18732" fmla="*/ 4236222 h 6858000"/>
              <a:gd name="connsiteX85-18733" fmla="*/ 5924233 w 6128435"/>
              <a:gd name="connsiteY85-18734" fmla="*/ 4242060 h 6858000"/>
              <a:gd name="connsiteX86-18735" fmla="*/ 5928910 w 6128435"/>
              <a:gd name="connsiteY86-18736" fmla="*/ 4300973 h 6858000"/>
              <a:gd name="connsiteX87-18737" fmla="*/ 5939320 w 6128435"/>
              <a:gd name="connsiteY87-18738" fmla="*/ 4340435 h 6858000"/>
              <a:gd name="connsiteX88-18739" fmla="*/ 5946705 w 6128435"/>
              <a:gd name="connsiteY88-18740" fmla="*/ 4428051 h 6858000"/>
              <a:gd name="connsiteX89-18741" fmla="*/ 5949261 w 6128435"/>
              <a:gd name="connsiteY89-18742" fmla="*/ 4449185 h 6858000"/>
              <a:gd name="connsiteX90-18743" fmla="*/ 5957504 w 6128435"/>
              <a:gd name="connsiteY90-18744" fmla="*/ 4465911 h 6858000"/>
              <a:gd name="connsiteX91-18745" fmla="*/ 5964689 w 6128435"/>
              <a:gd name="connsiteY91-18746" fmla="*/ 4468532 h 6858000"/>
              <a:gd name="connsiteX92-18747" fmla="*/ 5967062 w 6128435"/>
              <a:gd name="connsiteY92-18748" fmla="*/ 4479923 h 6858000"/>
              <a:gd name="connsiteX93-18749" fmla="*/ 5968960 w 6128435"/>
              <a:gd name="connsiteY93-18750" fmla="*/ 4482655 h 6858000"/>
              <a:gd name="connsiteX94-18751" fmla="*/ 5978567 w 6128435"/>
              <a:gd name="connsiteY94-18752" fmla="*/ 4498605 h 6858000"/>
              <a:gd name="connsiteX95-18753" fmla="*/ 5980106 w 6128435"/>
              <a:gd name="connsiteY95-18754" fmla="*/ 4585087 h 6858000"/>
              <a:gd name="connsiteX96-18755" fmla="*/ 5998138 w 6128435"/>
              <a:gd name="connsiteY96-18756" fmla="*/ 4697518 h 6858000"/>
              <a:gd name="connsiteX97-18757" fmla="*/ 6013516 w 6128435"/>
              <a:gd name="connsiteY97-18758" fmla="*/ 4786619 h 6858000"/>
              <a:gd name="connsiteX98-18759" fmla="*/ 6025404 w 6128435"/>
              <a:gd name="connsiteY98-18760" fmla="*/ 4858148 h 6858000"/>
              <a:gd name="connsiteX99-18761" fmla="*/ 6007749 w 6128435"/>
              <a:gd name="connsiteY99-18762" fmla="*/ 4964715 h 6858000"/>
              <a:gd name="connsiteX100-18763" fmla="*/ 6005269 w 6128435"/>
              <a:gd name="connsiteY100-18764" fmla="*/ 5150567 h 6858000"/>
              <a:gd name="connsiteX101-18765" fmla="*/ 6001127 w 6128435"/>
              <a:gd name="connsiteY101-18766" fmla="*/ 5164609 h 6858000"/>
              <a:gd name="connsiteX102-18767" fmla="*/ 5996647 w 6128435"/>
              <a:gd name="connsiteY102-18768" fmla="*/ 5185640 h 6858000"/>
              <a:gd name="connsiteX103-18769" fmla="*/ 5998514 w 6128435"/>
              <a:gd name="connsiteY103-18770" fmla="*/ 5189673 h 6858000"/>
              <a:gd name="connsiteX104-18771" fmla="*/ 5995970 w 6128435"/>
              <a:gd name="connsiteY104-18772" fmla="*/ 5221547 h 6858000"/>
              <a:gd name="connsiteX105-18773" fmla="*/ 5997218 w 6128435"/>
              <a:gd name="connsiteY105-18774" fmla="*/ 5222031 h 6858000"/>
              <a:gd name="connsiteX106-18775" fmla="*/ 6002116 w 6128435"/>
              <a:gd name="connsiteY106-18776" fmla="*/ 5231223 h 6858000"/>
              <a:gd name="connsiteX107-18777" fmla="*/ 6008541 w 6128435"/>
              <a:gd name="connsiteY107-18778" fmla="*/ 5248680 h 6858000"/>
              <a:gd name="connsiteX108-18779" fmla="*/ 6039260 w 6128435"/>
              <a:gd name="connsiteY108-18780" fmla="*/ 5289518 h 6858000"/>
              <a:gd name="connsiteX109-18781" fmla="*/ 6036748 w 6128435"/>
              <a:gd name="connsiteY109-18782" fmla="*/ 5322752 h 6858000"/>
              <a:gd name="connsiteX110-18783" fmla="*/ 6036943 w 6128435"/>
              <a:gd name="connsiteY110-18784" fmla="*/ 5329480 h 6858000"/>
              <a:gd name="connsiteX111-18785" fmla="*/ 6037236 w 6128435"/>
              <a:gd name="connsiteY111-18786" fmla="*/ 5329634 h 6858000"/>
              <a:gd name="connsiteX112-18787" fmla="*/ 6038019 w 6128435"/>
              <a:gd name="connsiteY112-18788" fmla="*/ 5336764 h 6858000"/>
              <a:gd name="connsiteX113-18789" fmla="*/ 6037298 w 6128435"/>
              <a:gd name="connsiteY113-18790" fmla="*/ 5341753 h 6858000"/>
              <a:gd name="connsiteX114-18791" fmla="*/ 6037677 w 6128435"/>
              <a:gd name="connsiteY114-18792" fmla="*/ 5354807 h 6858000"/>
              <a:gd name="connsiteX115-18793" fmla="*/ 6039728 w 6128435"/>
              <a:gd name="connsiteY115-18794" fmla="*/ 5359416 h 6858000"/>
              <a:gd name="connsiteX116-18795" fmla="*/ 6043311 w 6128435"/>
              <a:gd name="connsiteY116-18796" fmla="*/ 5361407 h 6858000"/>
              <a:gd name="connsiteX117-18797" fmla="*/ 6042954 w 6128435"/>
              <a:gd name="connsiteY117-18798" fmla="*/ 5362576 h 6858000"/>
              <a:gd name="connsiteX118-18799" fmla="*/ 6053435 w 6128435"/>
              <a:gd name="connsiteY118-18800" fmla="*/ 5387547 h 6858000"/>
              <a:gd name="connsiteX119-18801" fmla="*/ 6065933 w 6128435"/>
              <a:gd name="connsiteY119-18802" fmla="*/ 5443002 h 6858000"/>
              <a:gd name="connsiteX120-18803" fmla="*/ 6068640 w 6128435"/>
              <a:gd name="connsiteY120-18804" fmla="*/ 5474503 h 6858000"/>
              <a:gd name="connsiteX121-18805" fmla="*/ 6080922 w 6128435"/>
              <a:gd name="connsiteY121-18806" fmla="*/ 5561070 h 6858000"/>
              <a:gd name="connsiteX122-18807" fmla="*/ 6096949 w 6128435"/>
              <a:gd name="connsiteY122-18808" fmla="*/ 5648179 h 6858000"/>
              <a:gd name="connsiteX123-18809" fmla="*/ 6125703 w 6128435"/>
              <a:gd name="connsiteY123-18810" fmla="*/ 5692894 h 6858000"/>
              <a:gd name="connsiteX124-18811" fmla="*/ 6126670 w 6128435"/>
              <a:gd name="connsiteY124-18812" fmla="*/ 5697882 h 6858000"/>
              <a:gd name="connsiteX125-18813" fmla="*/ 6124061 w 6128435"/>
              <a:gd name="connsiteY125-18814" fmla="*/ 5710294 h 6858000"/>
              <a:gd name="connsiteX126-18815" fmla="*/ 6122213 w 6128435"/>
              <a:gd name="connsiteY126-18816" fmla="*/ 5714762 h 6858000"/>
              <a:gd name="connsiteX127-18817" fmla="*/ 6121353 w 6128435"/>
              <a:gd name="connsiteY127-18818" fmla="*/ 5721725 h 6858000"/>
              <a:gd name="connsiteX128-18819" fmla="*/ 6121607 w 6128435"/>
              <a:gd name="connsiteY128-18820" fmla="*/ 5721959 h 6858000"/>
              <a:gd name="connsiteX129-18821" fmla="*/ 6120262 w 6128435"/>
              <a:gd name="connsiteY129-18822" fmla="*/ 5728358 h 6858000"/>
              <a:gd name="connsiteX130-18823" fmla="*/ 6110194 w 6128435"/>
              <a:gd name="connsiteY130-18824" fmla="*/ 5758853 h 6858000"/>
              <a:gd name="connsiteX131-18825" fmla="*/ 6127519 w 6128435"/>
              <a:gd name="connsiteY131-18826" fmla="*/ 5865775 h 6858000"/>
              <a:gd name="connsiteX132-18827" fmla="*/ 6128435 w 6128435"/>
              <a:gd name="connsiteY132-18828" fmla="*/ 5870164 h 6858000"/>
              <a:gd name="connsiteX133-18829" fmla="*/ 6119217 w 6128435"/>
              <a:gd name="connsiteY133-18830" fmla="*/ 5888542 h 6858000"/>
              <a:gd name="connsiteX134-18831" fmla="*/ 6115966 w 6128435"/>
              <a:gd name="connsiteY134-18832" fmla="*/ 5898387 h 6858000"/>
              <a:gd name="connsiteX135-18833" fmla="*/ 6111924 w 6128435"/>
              <a:gd name="connsiteY135-18834" fmla="*/ 5900444 h 6858000"/>
              <a:gd name="connsiteX136-18835" fmla="*/ 6108716 w 6128435"/>
              <a:gd name="connsiteY136-18836" fmla="*/ 5915345 h 6858000"/>
              <a:gd name="connsiteX137-18837" fmla="*/ 6109524 w 6128435"/>
              <a:gd name="connsiteY137-18838" fmla="*/ 5917328 h 6858000"/>
              <a:gd name="connsiteX138-18839" fmla="*/ 6102493 w 6128435"/>
              <a:gd name="connsiteY138-18840" fmla="*/ 5928602 h 6858000"/>
              <a:gd name="connsiteX139-18841" fmla="*/ 6056863 w 6128435"/>
              <a:gd name="connsiteY139-18842" fmla="*/ 6000643 h 6858000"/>
              <a:gd name="connsiteX140-18843" fmla="*/ 6045436 w 6128435"/>
              <a:gd name="connsiteY140-18844" fmla="*/ 6124480 h 6858000"/>
              <a:gd name="connsiteX141-18845" fmla="*/ 6030489 w 6128435"/>
              <a:gd name="connsiteY141-18846" fmla="*/ 6317666 h 6858000"/>
              <a:gd name="connsiteX142-18847" fmla="*/ 6007492 w 6128435"/>
              <a:gd name="connsiteY142-18848" fmla="*/ 6440818 h 6858000"/>
              <a:gd name="connsiteX143-18849" fmla="*/ 6009467 w 6128435"/>
              <a:gd name="connsiteY143-18850" fmla="*/ 6487076 h 6858000"/>
              <a:gd name="connsiteX144-18851" fmla="*/ 5995064 w 6128435"/>
              <a:gd name="connsiteY144-18852" fmla="*/ 6540791 h 6858000"/>
              <a:gd name="connsiteX145-18853" fmla="*/ 5996309 w 6128435"/>
              <a:gd name="connsiteY145-18854" fmla="*/ 6543961 h 6858000"/>
              <a:gd name="connsiteX146-18855" fmla="*/ 5996048 w 6128435"/>
              <a:gd name="connsiteY146-18856" fmla="*/ 6555444 h 6858000"/>
              <a:gd name="connsiteX147-18857" fmla="*/ 6002524 w 6128435"/>
              <a:gd name="connsiteY147-18858" fmla="*/ 6560188 h 6858000"/>
              <a:gd name="connsiteX148-18859" fmla="*/ 6006823 w 6128435"/>
              <a:gd name="connsiteY148-18860" fmla="*/ 6578546 h 6858000"/>
              <a:gd name="connsiteX149-18861" fmla="*/ 6004510 w 6128435"/>
              <a:gd name="connsiteY149-18862" fmla="*/ 6599256 h 6858000"/>
              <a:gd name="connsiteX150-18863" fmla="*/ 5986207 w 6128435"/>
              <a:gd name="connsiteY150-18864" fmla="*/ 6695855 h 6858000"/>
              <a:gd name="connsiteX151-18865" fmla="*/ 5979428 w 6128435"/>
              <a:gd name="connsiteY151-18866" fmla="*/ 6754678 h 6858000"/>
              <a:gd name="connsiteX152-18867" fmla="*/ 5983398 w 6128435"/>
              <a:gd name="connsiteY152-18868" fmla="*/ 6778641 h 6858000"/>
              <a:gd name="connsiteX153-18869" fmla="*/ 5984543 w 6128435"/>
              <a:gd name="connsiteY153-18870" fmla="*/ 6811016 h 6858000"/>
              <a:gd name="connsiteX154-18871" fmla="*/ 5981802 w 6128435"/>
              <a:gd name="connsiteY154-18872" fmla="*/ 6838578 h 6858000"/>
              <a:gd name="connsiteX155-18873" fmla="*/ 5979671 w 6128435"/>
              <a:gd name="connsiteY155-18874" fmla="*/ 6858000 h 6858000"/>
              <a:gd name="connsiteX156-18875" fmla="*/ 0 w 6128435"/>
              <a:gd name="connsiteY156-18876" fmla="*/ 6858000 h 6858000"/>
              <a:gd name="connsiteX157-18877" fmla="*/ 0 w 6128435"/>
              <a:gd name="connsiteY157-18878" fmla="*/ 0 h 6858000"/>
              <a:gd name="connsiteX0-18879" fmla="*/ 0 w 6128435"/>
              <a:gd name="connsiteY0-18880" fmla="*/ 0 h 6858000"/>
              <a:gd name="connsiteX1-18881" fmla="*/ 4965888 w 6128435"/>
              <a:gd name="connsiteY1-18882" fmla="*/ 0 h 6858000"/>
              <a:gd name="connsiteX2-18883" fmla="*/ 4967767 w 6128435"/>
              <a:gd name="connsiteY2-18884" fmla="*/ 7930 h 6858000"/>
              <a:gd name="connsiteX3-18885" fmla="*/ 4979444 w 6128435"/>
              <a:gd name="connsiteY3-18886" fmla="*/ 43921 h 6858000"/>
              <a:gd name="connsiteX4-18887" fmla="*/ 5021173 w 6128435"/>
              <a:gd name="connsiteY4-18888" fmla="*/ 123738 h 6858000"/>
              <a:gd name="connsiteX5-18889" fmla="*/ 5075458 w 6128435"/>
              <a:gd name="connsiteY5-18890" fmla="*/ 264355 h 6858000"/>
              <a:gd name="connsiteX6-18891" fmla="*/ 5081175 w 6128435"/>
              <a:gd name="connsiteY6-18892" fmla="*/ 277448 h 6858000"/>
              <a:gd name="connsiteX7-18893" fmla="*/ 5097011 w 6128435"/>
              <a:gd name="connsiteY7-18894" fmla="*/ 355616 h 6858000"/>
              <a:gd name="connsiteX8-18895" fmla="*/ 5130982 w 6128435"/>
              <a:gd name="connsiteY8-18896" fmla="*/ 412030 h 6858000"/>
              <a:gd name="connsiteX9-18897" fmla="*/ 5153000 w 6128435"/>
              <a:gd name="connsiteY9-18898" fmla="*/ 507134 h 6858000"/>
              <a:gd name="connsiteX10-18899" fmla="*/ 5171282 w 6128435"/>
              <a:gd name="connsiteY10-18900" fmla="*/ 602071 h 6858000"/>
              <a:gd name="connsiteX11-18901" fmla="*/ 5176196 w 6128435"/>
              <a:gd name="connsiteY11-18902" fmla="*/ 636822 h 6858000"/>
              <a:gd name="connsiteX12-18903" fmla="*/ 5189051 w 6128435"/>
              <a:gd name="connsiteY12-18904" fmla="*/ 782518 h 6858000"/>
              <a:gd name="connsiteX13-18905" fmla="*/ 5210428 w 6128435"/>
              <a:gd name="connsiteY13-18906" fmla="*/ 815772 h 6858000"/>
              <a:gd name="connsiteX14-18907" fmla="*/ 5221088 w 6128435"/>
              <a:gd name="connsiteY14-18908" fmla="*/ 860193 h 6858000"/>
              <a:gd name="connsiteX15-18909" fmla="*/ 5230806 w 6128435"/>
              <a:gd name="connsiteY15-18910" fmla="*/ 961354 h 6858000"/>
              <a:gd name="connsiteX16-18911" fmla="*/ 5201018 w 6128435"/>
              <a:gd name="connsiteY16-18912" fmla="*/ 1095027 h 6858000"/>
              <a:gd name="connsiteX17-18913" fmla="*/ 5202153 w 6128435"/>
              <a:gd name="connsiteY17-18914" fmla="*/ 1133224 h 6858000"/>
              <a:gd name="connsiteX18-18915" fmla="*/ 5207370 w 6128435"/>
              <a:gd name="connsiteY18-18916" fmla="*/ 1138097 h 6858000"/>
              <a:gd name="connsiteX19-18917" fmla="*/ 5189234 w 6128435"/>
              <a:gd name="connsiteY19-18918" fmla="*/ 1193495 h 6858000"/>
              <a:gd name="connsiteX20-18919" fmla="*/ 5202769 w 6128435"/>
              <a:gd name="connsiteY20-18920" fmla="*/ 1269450 h 6858000"/>
              <a:gd name="connsiteX21-18921" fmla="*/ 5225968 w 6128435"/>
              <a:gd name="connsiteY21-18922" fmla="*/ 1357994 h 6858000"/>
              <a:gd name="connsiteX22-18923" fmla="*/ 5233819 w 6128435"/>
              <a:gd name="connsiteY22-18924" fmla="*/ 1380922 h 6858000"/>
              <a:gd name="connsiteX23-18925" fmla="*/ 5237226 w 6128435"/>
              <a:gd name="connsiteY23-18926" fmla="*/ 1441327 h 6858000"/>
              <a:gd name="connsiteX24-18927" fmla="*/ 5255653 w 6128435"/>
              <a:gd name="connsiteY24-18928" fmla="*/ 1524712 h 6858000"/>
              <a:gd name="connsiteX25-18929" fmla="*/ 5263491 w 6128435"/>
              <a:gd name="connsiteY25-18930" fmla="*/ 1642938 h 6858000"/>
              <a:gd name="connsiteX26-18931" fmla="*/ 5261314 w 6128435"/>
              <a:gd name="connsiteY26-18932" fmla="*/ 1689177 h 6858000"/>
              <a:gd name="connsiteX27-18933" fmla="*/ 5259788 w 6128435"/>
              <a:gd name="connsiteY27-18934" fmla="*/ 1768516 h 6858000"/>
              <a:gd name="connsiteX28-18935" fmla="*/ 5255696 w 6128435"/>
              <a:gd name="connsiteY28-18936" fmla="*/ 1953770 h 6858000"/>
              <a:gd name="connsiteX29-18937" fmla="*/ 5252592 w 6128435"/>
              <a:gd name="connsiteY29-18938" fmla="*/ 2092210 h 6858000"/>
              <a:gd name="connsiteX30-18939" fmla="*/ 5264303 w 6128435"/>
              <a:gd name="connsiteY30-18940" fmla="*/ 2225157 h 6858000"/>
              <a:gd name="connsiteX31-18941" fmla="*/ 5254949 w 6128435"/>
              <a:gd name="connsiteY31-18942" fmla="*/ 2236160 h 6858000"/>
              <a:gd name="connsiteX32-18943" fmla="*/ 5250104 w 6128435"/>
              <a:gd name="connsiteY32-18944" fmla="*/ 2249166 h 6858000"/>
              <a:gd name="connsiteX33-18945" fmla="*/ 5251214 w 6128435"/>
              <a:gd name="connsiteY33-18946" fmla="*/ 2250944 h 6858000"/>
              <a:gd name="connsiteX34-18947" fmla="*/ 5250644 w 6128435"/>
              <a:gd name="connsiteY34-18948" fmla="*/ 2266619 h 6858000"/>
              <a:gd name="connsiteX35-18949" fmla="*/ 5293877 w 6128435"/>
              <a:gd name="connsiteY35-18950" fmla="*/ 2368649 h 6858000"/>
              <a:gd name="connsiteX36-18951" fmla="*/ 5311338 w 6128435"/>
              <a:gd name="connsiteY36-18952" fmla="*/ 2404034 h 6858000"/>
              <a:gd name="connsiteX37-18953" fmla="*/ 5338366 w 6128435"/>
              <a:gd name="connsiteY37-18954" fmla="*/ 2465052 h 6858000"/>
              <a:gd name="connsiteX38-18955" fmla="*/ 5371263 w 6128435"/>
              <a:gd name="connsiteY38-18956" fmla="*/ 2586413 h 6858000"/>
              <a:gd name="connsiteX39-18957" fmla="*/ 5407503 w 6128435"/>
              <a:gd name="connsiteY39-18958" fmla="*/ 2786290 h 6858000"/>
              <a:gd name="connsiteX40-18959" fmla="*/ 5407356 w 6128435"/>
              <a:gd name="connsiteY40-18960" fmla="*/ 2787545 h 6858000"/>
              <a:gd name="connsiteX41-18961" fmla="*/ 5411130 w 6128435"/>
              <a:gd name="connsiteY41-18962" fmla="*/ 2788640 h 6858000"/>
              <a:gd name="connsiteX42-18963" fmla="*/ 5416439 w 6128435"/>
              <a:gd name="connsiteY42-18964" fmla="*/ 2805666 h 6858000"/>
              <a:gd name="connsiteX43-18965" fmla="*/ 5416589 w 6128435"/>
              <a:gd name="connsiteY43-18966" fmla="*/ 2810822 h 6858000"/>
              <a:gd name="connsiteX44-18967" fmla="*/ 5418542 w 6128435"/>
              <a:gd name="connsiteY44-18968" fmla="*/ 2817745 h 6858000"/>
              <a:gd name="connsiteX45-18969" fmla="*/ 5418847 w 6128435"/>
              <a:gd name="connsiteY45-18970" fmla="*/ 2817825 h 6858000"/>
              <a:gd name="connsiteX46-18971" fmla="*/ 5457023 w 6128435"/>
              <a:gd name="connsiteY46-18972" fmla="*/ 2858292 h 6858000"/>
              <a:gd name="connsiteX47-18973" fmla="*/ 5479298 w 6128435"/>
              <a:gd name="connsiteY47-18974" fmla="*/ 2947791 h 6858000"/>
              <a:gd name="connsiteX48-18975" fmla="*/ 5481770 w 6128435"/>
              <a:gd name="connsiteY48-18976" fmla="*/ 2951352 h 6858000"/>
              <a:gd name="connsiteX49-18977" fmla="*/ 5482045 w 6128435"/>
              <a:gd name="connsiteY49-18978" fmla="*/ 2984371 h 6858000"/>
              <a:gd name="connsiteX50-18979" fmla="*/ 5482415 w 6128435"/>
              <a:gd name="connsiteY50-18980" fmla="*/ 3004079 h 6858000"/>
              <a:gd name="connsiteX51-18981" fmla="*/ 5481505 w 6128435"/>
              <a:gd name="connsiteY51-18982" fmla="*/ 3095286 h 6858000"/>
              <a:gd name="connsiteX52-18983" fmla="*/ 5516007 w 6128435"/>
              <a:gd name="connsiteY52-18984" fmla="*/ 3258473 h 6858000"/>
              <a:gd name="connsiteX53-18985" fmla="*/ 5566839 w 6128435"/>
              <a:gd name="connsiteY53-18986" fmla="*/ 3345295 h 6858000"/>
              <a:gd name="connsiteX54-18987" fmla="*/ 5589758 w 6128435"/>
              <a:gd name="connsiteY54-18988" fmla="*/ 3506453 h 6858000"/>
              <a:gd name="connsiteX55-18989" fmla="*/ 5596144 w 6128435"/>
              <a:gd name="connsiteY55-18990" fmla="*/ 3534624 h 6858000"/>
              <a:gd name="connsiteX56-18991" fmla="*/ 5597750 w 6128435"/>
              <a:gd name="connsiteY56-18992" fmla="*/ 3534129 h 6858000"/>
              <a:gd name="connsiteX57-18993" fmla="*/ 5599700 w 6128435"/>
              <a:gd name="connsiteY57-18994" fmla="*/ 3547221 h 6858000"/>
              <a:gd name="connsiteX58-18995" fmla="*/ 5615031 w 6128435"/>
              <a:gd name="connsiteY58-18996" fmla="*/ 3557482 h 6858000"/>
              <a:gd name="connsiteX59-18997" fmla="*/ 5618377 w 6128435"/>
              <a:gd name="connsiteY59-18998" fmla="*/ 3588431 h 6858000"/>
              <a:gd name="connsiteX60-18999" fmla="*/ 5612155 w 6128435"/>
              <a:gd name="connsiteY60-19000" fmla="*/ 3589869 h 6858000"/>
              <a:gd name="connsiteX61-19001" fmla="*/ 5620843 w 6128435"/>
              <a:gd name="connsiteY61-19002" fmla="*/ 3606745 h 6858000"/>
              <a:gd name="connsiteX62-19003" fmla="*/ 5655472 w 6128435"/>
              <a:gd name="connsiteY62-19004" fmla="*/ 3678877 h 6858000"/>
              <a:gd name="connsiteX63-19005" fmla="*/ 5680448 w 6128435"/>
              <a:gd name="connsiteY63-19006" fmla="*/ 3717760 h 6858000"/>
              <a:gd name="connsiteX64-19007" fmla="*/ 5683015 w 6128435"/>
              <a:gd name="connsiteY64-19008" fmla="*/ 3762025 h 6858000"/>
              <a:gd name="connsiteX65-19009" fmla="*/ 5696643 w 6128435"/>
              <a:gd name="connsiteY65-19010" fmla="*/ 3773888 h 6858000"/>
              <a:gd name="connsiteX66-19011" fmla="*/ 5699203 w 6128435"/>
              <a:gd name="connsiteY66-19012" fmla="*/ 3775823 h 6858000"/>
              <a:gd name="connsiteX67-19013" fmla="*/ 5704824 w 6128435"/>
              <a:gd name="connsiteY67-19014" fmla="*/ 3785966 h 6858000"/>
              <a:gd name="connsiteX68-19015" fmla="*/ 5712204 w 6128435"/>
              <a:gd name="connsiteY68-19016" fmla="*/ 3785830 h 6858000"/>
              <a:gd name="connsiteX69-19017" fmla="*/ 5724816 w 6128435"/>
              <a:gd name="connsiteY69-19018" fmla="*/ 3798949 h 6858000"/>
              <a:gd name="connsiteX70-19019" fmla="*/ 5733539 w 6128435"/>
              <a:gd name="connsiteY70-19020" fmla="*/ 3818457 h 6858000"/>
              <a:gd name="connsiteX71-19021" fmla="*/ 5768491 w 6128435"/>
              <a:gd name="connsiteY71-19022" fmla="*/ 3914399 h 6858000"/>
              <a:gd name="connsiteX72-19023" fmla="*/ 5793123 w 6128435"/>
              <a:gd name="connsiteY72-19024" fmla="*/ 3969952 h 6858000"/>
              <a:gd name="connsiteX73-19025" fmla="*/ 5808321 w 6128435"/>
              <a:gd name="connsiteY73-19026" fmla="*/ 3988153 h 6858000"/>
              <a:gd name="connsiteX74-19027" fmla="*/ 5825621 w 6128435"/>
              <a:gd name="connsiteY74-19028" fmla="*/ 4015525 h 6858000"/>
              <a:gd name="connsiteX75-19029" fmla="*/ 5860672 w 6128435"/>
              <a:gd name="connsiteY75-19030" fmla="*/ 4061579 h 6858000"/>
              <a:gd name="connsiteX76-19031" fmla="*/ 5872173 w 6128435"/>
              <a:gd name="connsiteY76-19032" fmla="*/ 4088497 h 6858000"/>
              <a:gd name="connsiteX77-19033" fmla="*/ 5883705 w 6128435"/>
              <a:gd name="connsiteY77-19034" fmla="*/ 4101899 h 6858000"/>
              <a:gd name="connsiteX78-19035" fmla="*/ 5885314 w 6128435"/>
              <a:gd name="connsiteY78-19036" fmla="*/ 4108387 h 6858000"/>
              <a:gd name="connsiteX79-19037" fmla="*/ 5894095 w 6128435"/>
              <a:gd name="connsiteY79-19038" fmla="*/ 4128857 h 6858000"/>
              <a:gd name="connsiteX80-19039" fmla="*/ 5898339 w 6128435"/>
              <a:gd name="connsiteY80-19040" fmla="*/ 4140800 h 6858000"/>
              <a:gd name="connsiteX81-19041" fmla="*/ 5899734 w 6128435"/>
              <a:gd name="connsiteY81-19042" fmla="*/ 4145632 h 6858000"/>
              <a:gd name="connsiteX82-19043" fmla="*/ 5903513 w 6128435"/>
              <a:gd name="connsiteY82-19044" fmla="*/ 4187661 h 6858000"/>
              <a:gd name="connsiteX83-19045" fmla="*/ 5917114 w 6128435"/>
              <a:gd name="connsiteY83-19046" fmla="*/ 4213096 h 6858000"/>
              <a:gd name="connsiteX84-19047" fmla="*/ 5921153 w 6128435"/>
              <a:gd name="connsiteY84-19048" fmla="*/ 4236222 h 6858000"/>
              <a:gd name="connsiteX85-19049" fmla="*/ 5924233 w 6128435"/>
              <a:gd name="connsiteY85-19050" fmla="*/ 4242060 h 6858000"/>
              <a:gd name="connsiteX86-19051" fmla="*/ 5928910 w 6128435"/>
              <a:gd name="connsiteY86-19052" fmla="*/ 4300973 h 6858000"/>
              <a:gd name="connsiteX87-19053" fmla="*/ 5939320 w 6128435"/>
              <a:gd name="connsiteY87-19054" fmla="*/ 4340435 h 6858000"/>
              <a:gd name="connsiteX88-19055" fmla="*/ 5946705 w 6128435"/>
              <a:gd name="connsiteY88-19056" fmla="*/ 4428051 h 6858000"/>
              <a:gd name="connsiteX89-19057" fmla="*/ 5949261 w 6128435"/>
              <a:gd name="connsiteY89-19058" fmla="*/ 4449185 h 6858000"/>
              <a:gd name="connsiteX90-19059" fmla="*/ 5957504 w 6128435"/>
              <a:gd name="connsiteY90-19060" fmla="*/ 4465911 h 6858000"/>
              <a:gd name="connsiteX91-19061" fmla="*/ 5964689 w 6128435"/>
              <a:gd name="connsiteY91-19062" fmla="*/ 4468532 h 6858000"/>
              <a:gd name="connsiteX92-19063" fmla="*/ 5967062 w 6128435"/>
              <a:gd name="connsiteY92-19064" fmla="*/ 4479923 h 6858000"/>
              <a:gd name="connsiteX93-19065" fmla="*/ 5968960 w 6128435"/>
              <a:gd name="connsiteY93-19066" fmla="*/ 4482655 h 6858000"/>
              <a:gd name="connsiteX94-19067" fmla="*/ 5978567 w 6128435"/>
              <a:gd name="connsiteY94-19068" fmla="*/ 4498605 h 6858000"/>
              <a:gd name="connsiteX95-19069" fmla="*/ 5980106 w 6128435"/>
              <a:gd name="connsiteY95-19070" fmla="*/ 4585087 h 6858000"/>
              <a:gd name="connsiteX96-19071" fmla="*/ 5998138 w 6128435"/>
              <a:gd name="connsiteY96-19072" fmla="*/ 4697518 h 6858000"/>
              <a:gd name="connsiteX97-19073" fmla="*/ 6013516 w 6128435"/>
              <a:gd name="connsiteY97-19074" fmla="*/ 4786619 h 6858000"/>
              <a:gd name="connsiteX98-19075" fmla="*/ 6025404 w 6128435"/>
              <a:gd name="connsiteY98-19076" fmla="*/ 4858148 h 6858000"/>
              <a:gd name="connsiteX99-19077" fmla="*/ 6007749 w 6128435"/>
              <a:gd name="connsiteY99-19078" fmla="*/ 4964715 h 6858000"/>
              <a:gd name="connsiteX100-19079" fmla="*/ 6005269 w 6128435"/>
              <a:gd name="connsiteY100-19080" fmla="*/ 5150567 h 6858000"/>
              <a:gd name="connsiteX101-19081" fmla="*/ 6001127 w 6128435"/>
              <a:gd name="connsiteY101-19082" fmla="*/ 5164609 h 6858000"/>
              <a:gd name="connsiteX102-19083" fmla="*/ 5996647 w 6128435"/>
              <a:gd name="connsiteY102-19084" fmla="*/ 5185640 h 6858000"/>
              <a:gd name="connsiteX103-19085" fmla="*/ 5998514 w 6128435"/>
              <a:gd name="connsiteY103-19086" fmla="*/ 5189673 h 6858000"/>
              <a:gd name="connsiteX104-19087" fmla="*/ 5995970 w 6128435"/>
              <a:gd name="connsiteY104-19088" fmla="*/ 5221547 h 6858000"/>
              <a:gd name="connsiteX105-19089" fmla="*/ 5997218 w 6128435"/>
              <a:gd name="connsiteY105-19090" fmla="*/ 5222031 h 6858000"/>
              <a:gd name="connsiteX106-19091" fmla="*/ 6002116 w 6128435"/>
              <a:gd name="connsiteY106-19092" fmla="*/ 5231223 h 6858000"/>
              <a:gd name="connsiteX107-19093" fmla="*/ 6008541 w 6128435"/>
              <a:gd name="connsiteY107-19094" fmla="*/ 5248680 h 6858000"/>
              <a:gd name="connsiteX108-19095" fmla="*/ 6039260 w 6128435"/>
              <a:gd name="connsiteY108-19096" fmla="*/ 5289518 h 6858000"/>
              <a:gd name="connsiteX109-19097" fmla="*/ 6036748 w 6128435"/>
              <a:gd name="connsiteY109-19098" fmla="*/ 5322752 h 6858000"/>
              <a:gd name="connsiteX110-19099" fmla="*/ 6036943 w 6128435"/>
              <a:gd name="connsiteY110-19100" fmla="*/ 5329480 h 6858000"/>
              <a:gd name="connsiteX111-19101" fmla="*/ 6037236 w 6128435"/>
              <a:gd name="connsiteY111-19102" fmla="*/ 5329634 h 6858000"/>
              <a:gd name="connsiteX112-19103" fmla="*/ 6038019 w 6128435"/>
              <a:gd name="connsiteY112-19104" fmla="*/ 5336764 h 6858000"/>
              <a:gd name="connsiteX113-19105" fmla="*/ 6037298 w 6128435"/>
              <a:gd name="connsiteY113-19106" fmla="*/ 5341753 h 6858000"/>
              <a:gd name="connsiteX114-19107" fmla="*/ 6037677 w 6128435"/>
              <a:gd name="connsiteY114-19108" fmla="*/ 5354807 h 6858000"/>
              <a:gd name="connsiteX115-19109" fmla="*/ 6039728 w 6128435"/>
              <a:gd name="connsiteY115-19110" fmla="*/ 5359416 h 6858000"/>
              <a:gd name="connsiteX116-19111" fmla="*/ 6043311 w 6128435"/>
              <a:gd name="connsiteY116-19112" fmla="*/ 5361407 h 6858000"/>
              <a:gd name="connsiteX117-19113" fmla="*/ 6042954 w 6128435"/>
              <a:gd name="connsiteY117-19114" fmla="*/ 5362576 h 6858000"/>
              <a:gd name="connsiteX118-19115" fmla="*/ 6053435 w 6128435"/>
              <a:gd name="connsiteY118-19116" fmla="*/ 5387547 h 6858000"/>
              <a:gd name="connsiteX119-19117" fmla="*/ 6065933 w 6128435"/>
              <a:gd name="connsiteY119-19118" fmla="*/ 5443002 h 6858000"/>
              <a:gd name="connsiteX120-19119" fmla="*/ 6068640 w 6128435"/>
              <a:gd name="connsiteY120-19120" fmla="*/ 5474503 h 6858000"/>
              <a:gd name="connsiteX121-19121" fmla="*/ 6080922 w 6128435"/>
              <a:gd name="connsiteY121-19122" fmla="*/ 5561070 h 6858000"/>
              <a:gd name="connsiteX122-19123" fmla="*/ 6096949 w 6128435"/>
              <a:gd name="connsiteY122-19124" fmla="*/ 5648179 h 6858000"/>
              <a:gd name="connsiteX123-19125" fmla="*/ 6125703 w 6128435"/>
              <a:gd name="connsiteY123-19126" fmla="*/ 5692894 h 6858000"/>
              <a:gd name="connsiteX124-19127" fmla="*/ 6126670 w 6128435"/>
              <a:gd name="connsiteY124-19128" fmla="*/ 5697882 h 6858000"/>
              <a:gd name="connsiteX125-19129" fmla="*/ 6124061 w 6128435"/>
              <a:gd name="connsiteY125-19130" fmla="*/ 5710294 h 6858000"/>
              <a:gd name="connsiteX126-19131" fmla="*/ 6122213 w 6128435"/>
              <a:gd name="connsiteY126-19132" fmla="*/ 5714762 h 6858000"/>
              <a:gd name="connsiteX127-19133" fmla="*/ 6121353 w 6128435"/>
              <a:gd name="connsiteY127-19134" fmla="*/ 5721725 h 6858000"/>
              <a:gd name="connsiteX128-19135" fmla="*/ 6121607 w 6128435"/>
              <a:gd name="connsiteY128-19136" fmla="*/ 5721959 h 6858000"/>
              <a:gd name="connsiteX129-19137" fmla="*/ 6120262 w 6128435"/>
              <a:gd name="connsiteY129-19138" fmla="*/ 5728358 h 6858000"/>
              <a:gd name="connsiteX130-19139" fmla="*/ 6110194 w 6128435"/>
              <a:gd name="connsiteY130-19140" fmla="*/ 5758853 h 6858000"/>
              <a:gd name="connsiteX131-19141" fmla="*/ 6127519 w 6128435"/>
              <a:gd name="connsiteY131-19142" fmla="*/ 5865775 h 6858000"/>
              <a:gd name="connsiteX132-19143" fmla="*/ 6128435 w 6128435"/>
              <a:gd name="connsiteY132-19144" fmla="*/ 5870164 h 6858000"/>
              <a:gd name="connsiteX133-19145" fmla="*/ 6119217 w 6128435"/>
              <a:gd name="connsiteY133-19146" fmla="*/ 5888542 h 6858000"/>
              <a:gd name="connsiteX134-19147" fmla="*/ 6115966 w 6128435"/>
              <a:gd name="connsiteY134-19148" fmla="*/ 5898387 h 6858000"/>
              <a:gd name="connsiteX135-19149" fmla="*/ 6111924 w 6128435"/>
              <a:gd name="connsiteY135-19150" fmla="*/ 5900444 h 6858000"/>
              <a:gd name="connsiteX136-19151" fmla="*/ 6108716 w 6128435"/>
              <a:gd name="connsiteY136-19152" fmla="*/ 5915345 h 6858000"/>
              <a:gd name="connsiteX137-19153" fmla="*/ 6109524 w 6128435"/>
              <a:gd name="connsiteY137-19154" fmla="*/ 5917328 h 6858000"/>
              <a:gd name="connsiteX138-19155" fmla="*/ 6102493 w 6128435"/>
              <a:gd name="connsiteY138-19156" fmla="*/ 5928602 h 6858000"/>
              <a:gd name="connsiteX139-19157" fmla="*/ 6056863 w 6128435"/>
              <a:gd name="connsiteY139-19158" fmla="*/ 6000643 h 6858000"/>
              <a:gd name="connsiteX140-19159" fmla="*/ 6045436 w 6128435"/>
              <a:gd name="connsiteY140-19160" fmla="*/ 6124480 h 6858000"/>
              <a:gd name="connsiteX141-19161" fmla="*/ 6030489 w 6128435"/>
              <a:gd name="connsiteY141-19162" fmla="*/ 6317666 h 6858000"/>
              <a:gd name="connsiteX142-19163" fmla="*/ 6007492 w 6128435"/>
              <a:gd name="connsiteY142-19164" fmla="*/ 6440818 h 6858000"/>
              <a:gd name="connsiteX143-19165" fmla="*/ 6009467 w 6128435"/>
              <a:gd name="connsiteY143-19166" fmla="*/ 6487076 h 6858000"/>
              <a:gd name="connsiteX144-19167" fmla="*/ 5995064 w 6128435"/>
              <a:gd name="connsiteY144-19168" fmla="*/ 6540791 h 6858000"/>
              <a:gd name="connsiteX145-19169" fmla="*/ 5996309 w 6128435"/>
              <a:gd name="connsiteY145-19170" fmla="*/ 6543961 h 6858000"/>
              <a:gd name="connsiteX146-19171" fmla="*/ 5996048 w 6128435"/>
              <a:gd name="connsiteY146-19172" fmla="*/ 6555444 h 6858000"/>
              <a:gd name="connsiteX147-19173" fmla="*/ 6002524 w 6128435"/>
              <a:gd name="connsiteY147-19174" fmla="*/ 6560188 h 6858000"/>
              <a:gd name="connsiteX148-19175" fmla="*/ 6006823 w 6128435"/>
              <a:gd name="connsiteY148-19176" fmla="*/ 6578546 h 6858000"/>
              <a:gd name="connsiteX149-19177" fmla="*/ 6004510 w 6128435"/>
              <a:gd name="connsiteY149-19178" fmla="*/ 6599256 h 6858000"/>
              <a:gd name="connsiteX150-19179" fmla="*/ 5986207 w 6128435"/>
              <a:gd name="connsiteY150-19180" fmla="*/ 6695855 h 6858000"/>
              <a:gd name="connsiteX151-19181" fmla="*/ 5979428 w 6128435"/>
              <a:gd name="connsiteY151-19182" fmla="*/ 6754678 h 6858000"/>
              <a:gd name="connsiteX152-19183" fmla="*/ 5983398 w 6128435"/>
              <a:gd name="connsiteY152-19184" fmla="*/ 6778641 h 6858000"/>
              <a:gd name="connsiteX153-19185" fmla="*/ 5984543 w 6128435"/>
              <a:gd name="connsiteY153-19186" fmla="*/ 6811016 h 6858000"/>
              <a:gd name="connsiteX154-19187" fmla="*/ 5981802 w 6128435"/>
              <a:gd name="connsiteY154-19188" fmla="*/ 6838578 h 6858000"/>
              <a:gd name="connsiteX155-19189" fmla="*/ 5979671 w 6128435"/>
              <a:gd name="connsiteY155-19190" fmla="*/ 6858000 h 6858000"/>
              <a:gd name="connsiteX156-19191" fmla="*/ 0 w 6128435"/>
              <a:gd name="connsiteY156-19192" fmla="*/ 6858000 h 6858000"/>
              <a:gd name="connsiteX157-19193" fmla="*/ 0 w 6128435"/>
              <a:gd name="connsiteY157-19194" fmla="*/ 0 h 6858000"/>
              <a:gd name="connsiteX0-19195" fmla="*/ 0 w 6128435"/>
              <a:gd name="connsiteY0-19196" fmla="*/ 0 h 6858000"/>
              <a:gd name="connsiteX1-19197" fmla="*/ 4965888 w 6128435"/>
              <a:gd name="connsiteY1-19198" fmla="*/ 0 h 6858000"/>
              <a:gd name="connsiteX2-19199" fmla="*/ 4967767 w 6128435"/>
              <a:gd name="connsiteY2-19200" fmla="*/ 7930 h 6858000"/>
              <a:gd name="connsiteX3-19201" fmla="*/ 4979444 w 6128435"/>
              <a:gd name="connsiteY3-19202" fmla="*/ 43921 h 6858000"/>
              <a:gd name="connsiteX4-19203" fmla="*/ 5021173 w 6128435"/>
              <a:gd name="connsiteY4-19204" fmla="*/ 123738 h 6858000"/>
              <a:gd name="connsiteX5-19205" fmla="*/ 5075458 w 6128435"/>
              <a:gd name="connsiteY5-19206" fmla="*/ 264355 h 6858000"/>
              <a:gd name="connsiteX6-19207" fmla="*/ 5081175 w 6128435"/>
              <a:gd name="connsiteY6-19208" fmla="*/ 277448 h 6858000"/>
              <a:gd name="connsiteX7-19209" fmla="*/ 5097011 w 6128435"/>
              <a:gd name="connsiteY7-19210" fmla="*/ 355616 h 6858000"/>
              <a:gd name="connsiteX8-19211" fmla="*/ 5130982 w 6128435"/>
              <a:gd name="connsiteY8-19212" fmla="*/ 412030 h 6858000"/>
              <a:gd name="connsiteX9-19213" fmla="*/ 5153000 w 6128435"/>
              <a:gd name="connsiteY9-19214" fmla="*/ 507134 h 6858000"/>
              <a:gd name="connsiteX10-19215" fmla="*/ 5171282 w 6128435"/>
              <a:gd name="connsiteY10-19216" fmla="*/ 602071 h 6858000"/>
              <a:gd name="connsiteX11-19217" fmla="*/ 5176196 w 6128435"/>
              <a:gd name="connsiteY11-19218" fmla="*/ 636822 h 6858000"/>
              <a:gd name="connsiteX12-19219" fmla="*/ 5189051 w 6128435"/>
              <a:gd name="connsiteY12-19220" fmla="*/ 782518 h 6858000"/>
              <a:gd name="connsiteX13-19221" fmla="*/ 5210428 w 6128435"/>
              <a:gd name="connsiteY13-19222" fmla="*/ 815772 h 6858000"/>
              <a:gd name="connsiteX14-19223" fmla="*/ 5221088 w 6128435"/>
              <a:gd name="connsiteY14-19224" fmla="*/ 860193 h 6858000"/>
              <a:gd name="connsiteX15-19225" fmla="*/ 5230806 w 6128435"/>
              <a:gd name="connsiteY15-19226" fmla="*/ 961354 h 6858000"/>
              <a:gd name="connsiteX16-19227" fmla="*/ 5201018 w 6128435"/>
              <a:gd name="connsiteY16-19228" fmla="*/ 1095027 h 6858000"/>
              <a:gd name="connsiteX17-19229" fmla="*/ 5202153 w 6128435"/>
              <a:gd name="connsiteY17-19230" fmla="*/ 1133224 h 6858000"/>
              <a:gd name="connsiteX18-19231" fmla="*/ 5207370 w 6128435"/>
              <a:gd name="connsiteY18-19232" fmla="*/ 1138097 h 6858000"/>
              <a:gd name="connsiteX19-19233" fmla="*/ 5189234 w 6128435"/>
              <a:gd name="connsiteY19-19234" fmla="*/ 1193495 h 6858000"/>
              <a:gd name="connsiteX20-19235" fmla="*/ 5202769 w 6128435"/>
              <a:gd name="connsiteY20-19236" fmla="*/ 1269450 h 6858000"/>
              <a:gd name="connsiteX21-19237" fmla="*/ 5225968 w 6128435"/>
              <a:gd name="connsiteY21-19238" fmla="*/ 1357994 h 6858000"/>
              <a:gd name="connsiteX22-19239" fmla="*/ 5233819 w 6128435"/>
              <a:gd name="connsiteY22-19240" fmla="*/ 1380922 h 6858000"/>
              <a:gd name="connsiteX23-19241" fmla="*/ 5237226 w 6128435"/>
              <a:gd name="connsiteY23-19242" fmla="*/ 1441327 h 6858000"/>
              <a:gd name="connsiteX24-19243" fmla="*/ 5255653 w 6128435"/>
              <a:gd name="connsiteY24-19244" fmla="*/ 1524712 h 6858000"/>
              <a:gd name="connsiteX25-19245" fmla="*/ 5263491 w 6128435"/>
              <a:gd name="connsiteY25-19246" fmla="*/ 1642938 h 6858000"/>
              <a:gd name="connsiteX26-19247" fmla="*/ 5261314 w 6128435"/>
              <a:gd name="connsiteY26-19248" fmla="*/ 1689177 h 6858000"/>
              <a:gd name="connsiteX27-19249" fmla="*/ 5259788 w 6128435"/>
              <a:gd name="connsiteY27-19250" fmla="*/ 1768516 h 6858000"/>
              <a:gd name="connsiteX28-19251" fmla="*/ 5255696 w 6128435"/>
              <a:gd name="connsiteY28-19252" fmla="*/ 1953770 h 6858000"/>
              <a:gd name="connsiteX29-19253" fmla="*/ 5252592 w 6128435"/>
              <a:gd name="connsiteY29-19254" fmla="*/ 2092210 h 6858000"/>
              <a:gd name="connsiteX30-19255" fmla="*/ 5264303 w 6128435"/>
              <a:gd name="connsiteY30-19256" fmla="*/ 2225157 h 6858000"/>
              <a:gd name="connsiteX31-19257" fmla="*/ 5254949 w 6128435"/>
              <a:gd name="connsiteY31-19258" fmla="*/ 2236160 h 6858000"/>
              <a:gd name="connsiteX32-19259" fmla="*/ 5250104 w 6128435"/>
              <a:gd name="connsiteY32-19260" fmla="*/ 2249166 h 6858000"/>
              <a:gd name="connsiteX33-19261" fmla="*/ 5251214 w 6128435"/>
              <a:gd name="connsiteY33-19262" fmla="*/ 2250944 h 6858000"/>
              <a:gd name="connsiteX34-19263" fmla="*/ 5250644 w 6128435"/>
              <a:gd name="connsiteY34-19264" fmla="*/ 2266619 h 6858000"/>
              <a:gd name="connsiteX35-19265" fmla="*/ 5293877 w 6128435"/>
              <a:gd name="connsiteY35-19266" fmla="*/ 2368649 h 6858000"/>
              <a:gd name="connsiteX36-19267" fmla="*/ 5311338 w 6128435"/>
              <a:gd name="connsiteY36-19268" fmla="*/ 2404034 h 6858000"/>
              <a:gd name="connsiteX37-19269" fmla="*/ 5338366 w 6128435"/>
              <a:gd name="connsiteY37-19270" fmla="*/ 2465052 h 6858000"/>
              <a:gd name="connsiteX38-19271" fmla="*/ 5371263 w 6128435"/>
              <a:gd name="connsiteY38-19272" fmla="*/ 2586413 h 6858000"/>
              <a:gd name="connsiteX39-19273" fmla="*/ 5407503 w 6128435"/>
              <a:gd name="connsiteY39-19274" fmla="*/ 2786290 h 6858000"/>
              <a:gd name="connsiteX40-19275" fmla="*/ 5407356 w 6128435"/>
              <a:gd name="connsiteY40-19276" fmla="*/ 2787545 h 6858000"/>
              <a:gd name="connsiteX41-19277" fmla="*/ 5411130 w 6128435"/>
              <a:gd name="connsiteY41-19278" fmla="*/ 2788640 h 6858000"/>
              <a:gd name="connsiteX42-19279" fmla="*/ 5416439 w 6128435"/>
              <a:gd name="connsiteY42-19280" fmla="*/ 2805666 h 6858000"/>
              <a:gd name="connsiteX43-19281" fmla="*/ 5416589 w 6128435"/>
              <a:gd name="connsiteY43-19282" fmla="*/ 2810822 h 6858000"/>
              <a:gd name="connsiteX44-19283" fmla="*/ 5418542 w 6128435"/>
              <a:gd name="connsiteY44-19284" fmla="*/ 2817745 h 6858000"/>
              <a:gd name="connsiteX45-19285" fmla="*/ 5418847 w 6128435"/>
              <a:gd name="connsiteY45-19286" fmla="*/ 2817825 h 6858000"/>
              <a:gd name="connsiteX46-19287" fmla="*/ 5457023 w 6128435"/>
              <a:gd name="connsiteY46-19288" fmla="*/ 2858292 h 6858000"/>
              <a:gd name="connsiteX47-19289" fmla="*/ 5479298 w 6128435"/>
              <a:gd name="connsiteY47-19290" fmla="*/ 2947791 h 6858000"/>
              <a:gd name="connsiteX48-19291" fmla="*/ 5481770 w 6128435"/>
              <a:gd name="connsiteY48-19292" fmla="*/ 2951352 h 6858000"/>
              <a:gd name="connsiteX49-19293" fmla="*/ 5482045 w 6128435"/>
              <a:gd name="connsiteY49-19294" fmla="*/ 2984371 h 6858000"/>
              <a:gd name="connsiteX50-19295" fmla="*/ 5482415 w 6128435"/>
              <a:gd name="connsiteY50-19296" fmla="*/ 3004079 h 6858000"/>
              <a:gd name="connsiteX51-19297" fmla="*/ 5503944 w 6128435"/>
              <a:gd name="connsiteY51-19298" fmla="*/ 3123335 h 6858000"/>
              <a:gd name="connsiteX52-19299" fmla="*/ 5516007 w 6128435"/>
              <a:gd name="connsiteY52-19300" fmla="*/ 3258473 h 6858000"/>
              <a:gd name="connsiteX53-19301" fmla="*/ 5566839 w 6128435"/>
              <a:gd name="connsiteY53-19302" fmla="*/ 3345295 h 6858000"/>
              <a:gd name="connsiteX54-19303" fmla="*/ 5589758 w 6128435"/>
              <a:gd name="connsiteY54-19304" fmla="*/ 3506453 h 6858000"/>
              <a:gd name="connsiteX55-19305" fmla="*/ 5596144 w 6128435"/>
              <a:gd name="connsiteY55-19306" fmla="*/ 3534624 h 6858000"/>
              <a:gd name="connsiteX56-19307" fmla="*/ 5597750 w 6128435"/>
              <a:gd name="connsiteY56-19308" fmla="*/ 3534129 h 6858000"/>
              <a:gd name="connsiteX57-19309" fmla="*/ 5599700 w 6128435"/>
              <a:gd name="connsiteY57-19310" fmla="*/ 3547221 h 6858000"/>
              <a:gd name="connsiteX58-19311" fmla="*/ 5615031 w 6128435"/>
              <a:gd name="connsiteY58-19312" fmla="*/ 3557482 h 6858000"/>
              <a:gd name="connsiteX59-19313" fmla="*/ 5618377 w 6128435"/>
              <a:gd name="connsiteY59-19314" fmla="*/ 3588431 h 6858000"/>
              <a:gd name="connsiteX60-19315" fmla="*/ 5612155 w 6128435"/>
              <a:gd name="connsiteY60-19316" fmla="*/ 3589869 h 6858000"/>
              <a:gd name="connsiteX61-19317" fmla="*/ 5620843 w 6128435"/>
              <a:gd name="connsiteY61-19318" fmla="*/ 3606745 h 6858000"/>
              <a:gd name="connsiteX62-19319" fmla="*/ 5655472 w 6128435"/>
              <a:gd name="connsiteY62-19320" fmla="*/ 3678877 h 6858000"/>
              <a:gd name="connsiteX63-19321" fmla="*/ 5680448 w 6128435"/>
              <a:gd name="connsiteY63-19322" fmla="*/ 3717760 h 6858000"/>
              <a:gd name="connsiteX64-19323" fmla="*/ 5683015 w 6128435"/>
              <a:gd name="connsiteY64-19324" fmla="*/ 3762025 h 6858000"/>
              <a:gd name="connsiteX65-19325" fmla="*/ 5696643 w 6128435"/>
              <a:gd name="connsiteY65-19326" fmla="*/ 3773888 h 6858000"/>
              <a:gd name="connsiteX66-19327" fmla="*/ 5699203 w 6128435"/>
              <a:gd name="connsiteY66-19328" fmla="*/ 3775823 h 6858000"/>
              <a:gd name="connsiteX67-19329" fmla="*/ 5704824 w 6128435"/>
              <a:gd name="connsiteY67-19330" fmla="*/ 3785966 h 6858000"/>
              <a:gd name="connsiteX68-19331" fmla="*/ 5712204 w 6128435"/>
              <a:gd name="connsiteY68-19332" fmla="*/ 3785830 h 6858000"/>
              <a:gd name="connsiteX69-19333" fmla="*/ 5724816 w 6128435"/>
              <a:gd name="connsiteY69-19334" fmla="*/ 3798949 h 6858000"/>
              <a:gd name="connsiteX70-19335" fmla="*/ 5733539 w 6128435"/>
              <a:gd name="connsiteY70-19336" fmla="*/ 3818457 h 6858000"/>
              <a:gd name="connsiteX71-19337" fmla="*/ 5768491 w 6128435"/>
              <a:gd name="connsiteY71-19338" fmla="*/ 3914399 h 6858000"/>
              <a:gd name="connsiteX72-19339" fmla="*/ 5793123 w 6128435"/>
              <a:gd name="connsiteY72-19340" fmla="*/ 3969952 h 6858000"/>
              <a:gd name="connsiteX73-19341" fmla="*/ 5808321 w 6128435"/>
              <a:gd name="connsiteY73-19342" fmla="*/ 3988153 h 6858000"/>
              <a:gd name="connsiteX74-19343" fmla="*/ 5825621 w 6128435"/>
              <a:gd name="connsiteY74-19344" fmla="*/ 4015525 h 6858000"/>
              <a:gd name="connsiteX75-19345" fmla="*/ 5860672 w 6128435"/>
              <a:gd name="connsiteY75-19346" fmla="*/ 4061579 h 6858000"/>
              <a:gd name="connsiteX76-19347" fmla="*/ 5872173 w 6128435"/>
              <a:gd name="connsiteY76-19348" fmla="*/ 4088497 h 6858000"/>
              <a:gd name="connsiteX77-19349" fmla="*/ 5883705 w 6128435"/>
              <a:gd name="connsiteY77-19350" fmla="*/ 4101899 h 6858000"/>
              <a:gd name="connsiteX78-19351" fmla="*/ 5885314 w 6128435"/>
              <a:gd name="connsiteY78-19352" fmla="*/ 4108387 h 6858000"/>
              <a:gd name="connsiteX79-19353" fmla="*/ 5894095 w 6128435"/>
              <a:gd name="connsiteY79-19354" fmla="*/ 4128857 h 6858000"/>
              <a:gd name="connsiteX80-19355" fmla="*/ 5898339 w 6128435"/>
              <a:gd name="connsiteY80-19356" fmla="*/ 4140800 h 6858000"/>
              <a:gd name="connsiteX81-19357" fmla="*/ 5899734 w 6128435"/>
              <a:gd name="connsiteY81-19358" fmla="*/ 4145632 h 6858000"/>
              <a:gd name="connsiteX82-19359" fmla="*/ 5903513 w 6128435"/>
              <a:gd name="connsiteY82-19360" fmla="*/ 4187661 h 6858000"/>
              <a:gd name="connsiteX83-19361" fmla="*/ 5917114 w 6128435"/>
              <a:gd name="connsiteY83-19362" fmla="*/ 4213096 h 6858000"/>
              <a:gd name="connsiteX84-19363" fmla="*/ 5921153 w 6128435"/>
              <a:gd name="connsiteY84-19364" fmla="*/ 4236222 h 6858000"/>
              <a:gd name="connsiteX85-19365" fmla="*/ 5924233 w 6128435"/>
              <a:gd name="connsiteY85-19366" fmla="*/ 4242060 h 6858000"/>
              <a:gd name="connsiteX86-19367" fmla="*/ 5928910 w 6128435"/>
              <a:gd name="connsiteY86-19368" fmla="*/ 4300973 h 6858000"/>
              <a:gd name="connsiteX87-19369" fmla="*/ 5939320 w 6128435"/>
              <a:gd name="connsiteY87-19370" fmla="*/ 4340435 h 6858000"/>
              <a:gd name="connsiteX88-19371" fmla="*/ 5946705 w 6128435"/>
              <a:gd name="connsiteY88-19372" fmla="*/ 4428051 h 6858000"/>
              <a:gd name="connsiteX89-19373" fmla="*/ 5949261 w 6128435"/>
              <a:gd name="connsiteY89-19374" fmla="*/ 4449185 h 6858000"/>
              <a:gd name="connsiteX90-19375" fmla="*/ 5957504 w 6128435"/>
              <a:gd name="connsiteY90-19376" fmla="*/ 4465911 h 6858000"/>
              <a:gd name="connsiteX91-19377" fmla="*/ 5964689 w 6128435"/>
              <a:gd name="connsiteY91-19378" fmla="*/ 4468532 h 6858000"/>
              <a:gd name="connsiteX92-19379" fmla="*/ 5967062 w 6128435"/>
              <a:gd name="connsiteY92-19380" fmla="*/ 4479923 h 6858000"/>
              <a:gd name="connsiteX93-19381" fmla="*/ 5968960 w 6128435"/>
              <a:gd name="connsiteY93-19382" fmla="*/ 4482655 h 6858000"/>
              <a:gd name="connsiteX94-19383" fmla="*/ 5978567 w 6128435"/>
              <a:gd name="connsiteY94-19384" fmla="*/ 4498605 h 6858000"/>
              <a:gd name="connsiteX95-19385" fmla="*/ 5980106 w 6128435"/>
              <a:gd name="connsiteY95-19386" fmla="*/ 4585087 h 6858000"/>
              <a:gd name="connsiteX96-19387" fmla="*/ 5998138 w 6128435"/>
              <a:gd name="connsiteY96-19388" fmla="*/ 4697518 h 6858000"/>
              <a:gd name="connsiteX97-19389" fmla="*/ 6013516 w 6128435"/>
              <a:gd name="connsiteY97-19390" fmla="*/ 4786619 h 6858000"/>
              <a:gd name="connsiteX98-19391" fmla="*/ 6025404 w 6128435"/>
              <a:gd name="connsiteY98-19392" fmla="*/ 4858148 h 6858000"/>
              <a:gd name="connsiteX99-19393" fmla="*/ 6007749 w 6128435"/>
              <a:gd name="connsiteY99-19394" fmla="*/ 4964715 h 6858000"/>
              <a:gd name="connsiteX100-19395" fmla="*/ 6005269 w 6128435"/>
              <a:gd name="connsiteY100-19396" fmla="*/ 5150567 h 6858000"/>
              <a:gd name="connsiteX101-19397" fmla="*/ 6001127 w 6128435"/>
              <a:gd name="connsiteY101-19398" fmla="*/ 5164609 h 6858000"/>
              <a:gd name="connsiteX102-19399" fmla="*/ 5996647 w 6128435"/>
              <a:gd name="connsiteY102-19400" fmla="*/ 5185640 h 6858000"/>
              <a:gd name="connsiteX103-19401" fmla="*/ 5998514 w 6128435"/>
              <a:gd name="connsiteY103-19402" fmla="*/ 5189673 h 6858000"/>
              <a:gd name="connsiteX104-19403" fmla="*/ 5995970 w 6128435"/>
              <a:gd name="connsiteY104-19404" fmla="*/ 5221547 h 6858000"/>
              <a:gd name="connsiteX105-19405" fmla="*/ 5997218 w 6128435"/>
              <a:gd name="connsiteY105-19406" fmla="*/ 5222031 h 6858000"/>
              <a:gd name="connsiteX106-19407" fmla="*/ 6002116 w 6128435"/>
              <a:gd name="connsiteY106-19408" fmla="*/ 5231223 h 6858000"/>
              <a:gd name="connsiteX107-19409" fmla="*/ 6008541 w 6128435"/>
              <a:gd name="connsiteY107-19410" fmla="*/ 5248680 h 6858000"/>
              <a:gd name="connsiteX108-19411" fmla="*/ 6039260 w 6128435"/>
              <a:gd name="connsiteY108-19412" fmla="*/ 5289518 h 6858000"/>
              <a:gd name="connsiteX109-19413" fmla="*/ 6036748 w 6128435"/>
              <a:gd name="connsiteY109-19414" fmla="*/ 5322752 h 6858000"/>
              <a:gd name="connsiteX110-19415" fmla="*/ 6036943 w 6128435"/>
              <a:gd name="connsiteY110-19416" fmla="*/ 5329480 h 6858000"/>
              <a:gd name="connsiteX111-19417" fmla="*/ 6037236 w 6128435"/>
              <a:gd name="connsiteY111-19418" fmla="*/ 5329634 h 6858000"/>
              <a:gd name="connsiteX112-19419" fmla="*/ 6038019 w 6128435"/>
              <a:gd name="connsiteY112-19420" fmla="*/ 5336764 h 6858000"/>
              <a:gd name="connsiteX113-19421" fmla="*/ 6037298 w 6128435"/>
              <a:gd name="connsiteY113-19422" fmla="*/ 5341753 h 6858000"/>
              <a:gd name="connsiteX114-19423" fmla="*/ 6037677 w 6128435"/>
              <a:gd name="connsiteY114-19424" fmla="*/ 5354807 h 6858000"/>
              <a:gd name="connsiteX115-19425" fmla="*/ 6039728 w 6128435"/>
              <a:gd name="connsiteY115-19426" fmla="*/ 5359416 h 6858000"/>
              <a:gd name="connsiteX116-19427" fmla="*/ 6043311 w 6128435"/>
              <a:gd name="connsiteY116-19428" fmla="*/ 5361407 h 6858000"/>
              <a:gd name="connsiteX117-19429" fmla="*/ 6042954 w 6128435"/>
              <a:gd name="connsiteY117-19430" fmla="*/ 5362576 h 6858000"/>
              <a:gd name="connsiteX118-19431" fmla="*/ 6053435 w 6128435"/>
              <a:gd name="connsiteY118-19432" fmla="*/ 5387547 h 6858000"/>
              <a:gd name="connsiteX119-19433" fmla="*/ 6065933 w 6128435"/>
              <a:gd name="connsiteY119-19434" fmla="*/ 5443002 h 6858000"/>
              <a:gd name="connsiteX120-19435" fmla="*/ 6068640 w 6128435"/>
              <a:gd name="connsiteY120-19436" fmla="*/ 5474503 h 6858000"/>
              <a:gd name="connsiteX121-19437" fmla="*/ 6080922 w 6128435"/>
              <a:gd name="connsiteY121-19438" fmla="*/ 5561070 h 6858000"/>
              <a:gd name="connsiteX122-19439" fmla="*/ 6096949 w 6128435"/>
              <a:gd name="connsiteY122-19440" fmla="*/ 5648179 h 6858000"/>
              <a:gd name="connsiteX123-19441" fmla="*/ 6125703 w 6128435"/>
              <a:gd name="connsiteY123-19442" fmla="*/ 5692894 h 6858000"/>
              <a:gd name="connsiteX124-19443" fmla="*/ 6126670 w 6128435"/>
              <a:gd name="connsiteY124-19444" fmla="*/ 5697882 h 6858000"/>
              <a:gd name="connsiteX125-19445" fmla="*/ 6124061 w 6128435"/>
              <a:gd name="connsiteY125-19446" fmla="*/ 5710294 h 6858000"/>
              <a:gd name="connsiteX126-19447" fmla="*/ 6122213 w 6128435"/>
              <a:gd name="connsiteY126-19448" fmla="*/ 5714762 h 6858000"/>
              <a:gd name="connsiteX127-19449" fmla="*/ 6121353 w 6128435"/>
              <a:gd name="connsiteY127-19450" fmla="*/ 5721725 h 6858000"/>
              <a:gd name="connsiteX128-19451" fmla="*/ 6121607 w 6128435"/>
              <a:gd name="connsiteY128-19452" fmla="*/ 5721959 h 6858000"/>
              <a:gd name="connsiteX129-19453" fmla="*/ 6120262 w 6128435"/>
              <a:gd name="connsiteY129-19454" fmla="*/ 5728358 h 6858000"/>
              <a:gd name="connsiteX130-19455" fmla="*/ 6110194 w 6128435"/>
              <a:gd name="connsiteY130-19456" fmla="*/ 5758853 h 6858000"/>
              <a:gd name="connsiteX131-19457" fmla="*/ 6127519 w 6128435"/>
              <a:gd name="connsiteY131-19458" fmla="*/ 5865775 h 6858000"/>
              <a:gd name="connsiteX132-19459" fmla="*/ 6128435 w 6128435"/>
              <a:gd name="connsiteY132-19460" fmla="*/ 5870164 h 6858000"/>
              <a:gd name="connsiteX133-19461" fmla="*/ 6119217 w 6128435"/>
              <a:gd name="connsiteY133-19462" fmla="*/ 5888542 h 6858000"/>
              <a:gd name="connsiteX134-19463" fmla="*/ 6115966 w 6128435"/>
              <a:gd name="connsiteY134-19464" fmla="*/ 5898387 h 6858000"/>
              <a:gd name="connsiteX135-19465" fmla="*/ 6111924 w 6128435"/>
              <a:gd name="connsiteY135-19466" fmla="*/ 5900444 h 6858000"/>
              <a:gd name="connsiteX136-19467" fmla="*/ 6108716 w 6128435"/>
              <a:gd name="connsiteY136-19468" fmla="*/ 5915345 h 6858000"/>
              <a:gd name="connsiteX137-19469" fmla="*/ 6109524 w 6128435"/>
              <a:gd name="connsiteY137-19470" fmla="*/ 5917328 h 6858000"/>
              <a:gd name="connsiteX138-19471" fmla="*/ 6102493 w 6128435"/>
              <a:gd name="connsiteY138-19472" fmla="*/ 5928602 h 6858000"/>
              <a:gd name="connsiteX139-19473" fmla="*/ 6056863 w 6128435"/>
              <a:gd name="connsiteY139-19474" fmla="*/ 6000643 h 6858000"/>
              <a:gd name="connsiteX140-19475" fmla="*/ 6045436 w 6128435"/>
              <a:gd name="connsiteY140-19476" fmla="*/ 6124480 h 6858000"/>
              <a:gd name="connsiteX141-19477" fmla="*/ 6030489 w 6128435"/>
              <a:gd name="connsiteY141-19478" fmla="*/ 6317666 h 6858000"/>
              <a:gd name="connsiteX142-19479" fmla="*/ 6007492 w 6128435"/>
              <a:gd name="connsiteY142-19480" fmla="*/ 6440818 h 6858000"/>
              <a:gd name="connsiteX143-19481" fmla="*/ 6009467 w 6128435"/>
              <a:gd name="connsiteY143-19482" fmla="*/ 6487076 h 6858000"/>
              <a:gd name="connsiteX144-19483" fmla="*/ 5995064 w 6128435"/>
              <a:gd name="connsiteY144-19484" fmla="*/ 6540791 h 6858000"/>
              <a:gd name="connsiteX145-19485" fmla="*/ 5996309 w 6128435"/>
              <a:gd name="connsiteY145-19486" fmla="*/ 6543961 h 6858000"/>
              <a:gd name="connsiteX146-19487" fmla="*/ 5996048 w 6128435"/>
              <a:gd name="connsiteY146-19488" fmla="*/ 6555444 h 6858000"/>
              <a:gd name="connsiteX147-19489" fmla="*/ 6002524 w 6128435"/>
              <a:gd name="connsiteY147-19490" fmla="*/ 6560188 h 6858000"/>
              <a:gd name="connsiteX148-19491" fmla="*/ 6006823 w 6128435"/>
              <a:gd name="connsiteY148-19492" fmla="*/ 6578546 h 6858000"/>
              <a:gd name="connsiteX149-19493" fmla="*/ 6004510 w 6128435"/>
              <a:gd name="connsiteY149-19494" fmla="*/ 6599256 h 6858000"/>
              <a:gd name="connsiteX150-19495" fmla="*/ 5986207 w 6128435"/>
              <a:gd name="connsiteY150-19496" fmla="*/ 6695855 h 6858000"/>
              <a:gd name="connsiteX151-19497" fmla="*/ 5979428 w 6128435"/>
              <a:gd name="connsiteY151-19498" fmla="*/ 6754678 h 6858000"/>
              <a:gd name="connsiteX152-19499" fmla="*/ 5983398 w 6128435"/>
              <a:gd name="connsiteY152-19500" fmla="*/ 6778641 h 6858000"/>
              <a:gd name="connsiteX153-19501" fmla="*/ 5984543 w 6128435"/>
              <a:gd name="connsiteY153-19502" fmla="*/ 6811016 h 6858000"/>
              <a:gd name="connsiteX154-19503" fmla="*/ 5981802 w 6128435"/>
              <a:gd name="connsiteY154-19504" fmla="*/ 6838578 h 6858000"/>
              <a:gd name="connsiteX155-19505" fmla="*/ 5979671 w 6128435"/>
              <a:gd name="connsiteY155-19506" fmla="*/ 6858000 h 6858000"/>
              <a:gd name="connsiteX156-19507" fmla="*/ 0 w 6128435"/>
              <a:gd name="connsiteY156-19508" fmla="*/ 6858000 h 6858000"/>
              <a:gd name="connsiteX157-19509" fmla="*/ 0 w 6128435"/>
              <a:gd name="connsiteY157-19510" fmla="*/ 0 h 6858000"/>
              <a:gd name="connsiteX0-19511" fmla="*/ 0 w 6128435"/>
              <a:gd name="connsiteY0-19512" fmla="*/ 0 h 6858000"/>
              <a:gd name="connsiteX1-19513" fmla="*/ 4965888 w 6128435"/>
              <a:gd name="connsiteY1-19514" fmla="*/ 0 h 6858000"/>
              <a:gd name="connsiteX2-19515" fmla="*/ 4967767 w 6128435"/>
              <a:gd name="connsiteY2-19516" fmla="*/ 7930 h 6858000"/>
              <a:gd name="connsiteX3-19517" fmla="*/ 4979444 w 6128435"/>
              <a:gd name="connsiteY3-19518" fmla="*/ 43921 h 6858000"/>
              <a:gd name="connsiteX4-19519" fmla="*/ 5021173 w 6128435"/>
              <a:gd name="connsiteY4-19520" fmla="*/ 123738 h 6858000"/>
              <a:gd name="connsiteX5-19521" fmla="*/ 5075458 w 6128435"/>
              <a:gd name="connsiteY5-19522" fmla="*/ 264355 h 6858000"/>
              <a:gd name="connsiteX6-19523" fmla="*/ 5081175 w 6128435"/>
              <a:gd name="connsiteY6-19524" fmla="*/ 277448 h 6858000"/>
              <a:gd name="connsiteX7-19525" fmla="*/ 5097011 w 6128435"/>
              <a:gd name="connsiteY7-19526" fmla="*/ 355616 h 6858000"/>
              <a:gd name="connsiteX8-19527" fmla="*/ 5130982 w 6128435"/>
              <a:gd name="connsiteY8-19528" fmla="*/ 412030 h 6858000"/>
              <a:gd name="connsiteX9-19529" fmla="*/ 5153000 w 6128435"/>
              <a:gd name="connsiteY9-19530" fmla="*/ 507134 h 6858000"/>
              <a:gd name="connsiteX10-19531" fmla="*/ 5171282 w 6128435"/>
              <a:gd name="connsiteY10-19532" fmla="*/ 602071 h 6858000"/>
              <a:gd name="connsiteX11-19533" fmla="*/ 5176196 w 6128435"/>
              <a:gd name="connsiteY11-19534" fmla="*/ 636822 h 6858000"/>
              <a:gd name="connsiteX12-19535" fmla="*/ 5189051 w 6128435"/>
              <a:gd name="connsiteY12-19536" fmla="*/ 782518 h 6858000"/>
              <a:gd name="connsiteX13-19537" fmla="*/ 5210428 w 6128435"/>
              <a:gd name="connsiteY13-19538" fmla="*/ 815772 h 6858000"/>
              <a:gd name="connsiteX14-19539" fmla="*/ 5221088 w 6128435"/>
              <a:gd name="connsiteY14-19540" fmla="*/ 860193 h 6858000"/>
              <a:gd name="connsiteX15-19541" fmla="*/ 5230806 w 6128435"/>
              <a:gd name="connsiteY15-19542" fmla="*/ 961354 h 6858000"/>
              <a:gd name="connsiteX16-19543" fmla="*/ 5201018 w 6128435"/>
              <a:gd name="connsiteY16-19544" fmla="*/ 1095027 h 6858000"/>
              <a:gd name="connsiteX17-19545" fmla="*/ 5202153 w 6128435"/>
              <a:gd name="connsiteY17-19546" fmla="*/ 1133224 h 6858000"/>
              <a:gd name="connsiteX18-19547" fmla="*/ 5207370 w 6128435"/>
              <a:gd name="connsiteY18-19548" fmla="*/ 1138097 h 6858000"/>
              <a:gd name="connsiteX19-19549" fmla="*/ 5189234 w 6128435"/>
              <a:gd name="connsiteY19-19550" fmla="*/ 1193495 h 6858000"/>
              <a:gd name="connsiteX20-19551" fmla="*/ 5202769 w 6128435"/>
              <a:gd name="connsiteY20-19552" fmla="*/ 1269450 h 6858000"/>
              <a:gd name="connsiteX21-19553" fmla="*/ 5225968 w 6128435"/>
              <a:gd name="connsiteY21-19554" fmla="*/ 1357994 h 6858000"/>
              <a:gd name="connsiteX22-19555" fmla="*/ 5233819 w 6128435"/>
              <a:gd name="connsiteY22-19556" fmla="*/ 1380922 h 6858000"/>
              <a:gd name="connsiteX23-19557" fmla="*/ 5237226 w 6128435"/>
              <a:gd name="connsiteY23-19558" fmla="*/ 1441327 h 6858000"/>
              <a:gd name="connsiteX24-19559" fmla="*/ 5255653 w 6128435"/>
              <a:gd name="connsiteY24-19560" fmla="*/ 1524712 h 6858000"/>
              <a:gd name="connsiteX25-19561" fmla="*/ 5263491 w 6128435"/>
              <a:gd name="connsiteY25-19562" fmla="*/ 1642938 h 6858000"/>
              <a:gd name="connsiteX26-19563" fmla="*/ 5261314 w 6128435"/>
              <a:gd name="connsiteY26-19564" fmla="*/ 1689177 h 6858000"/>
              <a:gd name="connsiteX27-19565" fmla="*/ 5259788 w 6128435"/>
              <a:gd name="connsiteY27-19566" fmla="*/ 1768516 h 6858000"/>
              <a:gd name="connsiteX28-19567" fmla="*/ 5255696 w 6128435"/>
              <a:gd name="connsiteY28-19568" fmla="*/ 1953770 h 6858000"/>
              <a:gd name="connsiteX29-19569" fmla="*/ 5252592 w 6128435"/>
              <a:gd name="connsiteY29-19570" fmla="*/ 2092210 h 6858000"/>
              <a:gd name="connsiteX30-19571" fmla="*/ 5264303 w 6128435"/>
              <a:gd name="connsiteY30-19572" fmla="*/ 2225157 h 6858000"/>
              <a:gd name="connsiteX31-19573" fmla="*/ 5254949 w 6128435"/>
              <a:gd name="connsiteY31-19574" fmla="*/ 2236160 h 6858000"/>
              <a:gd name="connsiteX32-19575" fmla="*/ 5250104 w 6128435"/>
              <a:gd name="connsiteY32-19576" fmla="*/ 2249166 h 6858000"/>
              <a:gd name="connsiteX33-19577" fmla="*/ 5251214 w 6128435"/>
              <a:gd name="connsiteY33-19578" fmla="*/ 2250944 h 6858000"/>
              <a:gd name="connsiteX34-19579" fmla="*/ 5250644 w 6128435"/>
              <a:gd name="connsiteY34-19580" fmla="*/ 2266619 h 6858000"/>
              <a:gd name="connsiteX35-19581" fmla="*/ 5293877 w 6128435"/>
              <a:gd name="connsiteY35-19582" fmla="*/ 2368649 h 6858000"/>
              <a:gd name="connsiteX36-19583" fmla="*/ 5311338 w 6128435"/>
              <a:gd name="connsiteY36-19584" fmla="*/ 2404034 h 6858000"/>
              <a:gd name="connsiteX37-19585" fmla="*/ 5338366 w 6128435"/>
              <a:gd name="connsiteY37-19586" fmla="*/ 2465052 h 6858000"/>
              <a:gd name="connsiteX38-19587" fmla="*/ 5371263 w 6128435"/>
              <a:gd name="connsiteY38-19588" fmla="*/ 2586413 h 6858000"/>
              <a:gd name="connsiteX39-19589" fmla="*/ 5407503 w 6128435"/>
              <a:gd name="connsiteY39-19590" fmla="*/ 2786290 h 6858000"/>
              <a:gd name="connsiteX40-19591" fmla="*/ 5407356 w 6128435"/>
              <a:gd name="connsiteY40-19592" fmla="*/ 2787545 h 6858000"/>
              <a:gd name="connsiteX41-19593" fmla="*/ 5411130 w 6128435"/>
              <a:gd name="connsiteY41-19594" fmla="*/ 2788640 h 6858000"/>
              <a:gd name="connsiteX42-19595" fmla="*/ 5416439 w 6128435"/>
              <a:gd name="connsiteY42-19596" fmla="*/ 2805666 h 6858000"/>
              <a:gd name="connsiteX43-19597" fmla="*/ 5416589 w 6128435"/>
              <a:gd name="connsiteY43-19598" fmla="*/ 2810822 h 6858000"/>
              <a:gd name="connsiteX44-19599" fmla="*/ 5418542 w 6128435"/>
              <a:gd name="connsiteY44-19600" fmla="*/ 2817745 h 6858000"/>
              <a:gd name="connsiteX45-19601" fmla="*/ 5418847 w 6128435"/>
              <a:gd name="connsiteY45-19602" fmla="*/ 2817825 h 6858000"/>
              <a:gd name="connsiteX46-19603" fmla="*/ 5457023 w 6128435"/>
              <a:gd name="connsiteY46-19604" fmla="*/ 2858292 h 6858000"/>
              <a:gd name="connsiteX47-19605" fmla="*/ 5479298 w 6128435"/>
              <a:gd name="connsiteY47-19606" fmla="*/ 2947791 h 6858000"/>
              <a:gd name="connsiteX48-19607" fmla="*/ 5481770 w 6128435"/>
              <a:gd name="connsiteY48-19608" fmla="*/ 2951352 h 6858000"/>
              <a:gd name="connsiteX49-19609" fmla="*/ 5482045 w 6128435"/>
              <a:gd name="connsiteY49-19610" fmla="*/ 2984371 h 6858000"/>
              <a:gd name="connsiteX50-19611" fmla="*/ 5482415 w 6128435"/>
              <a:gd name="connsiteY50-19612" fmla="*/ 3004079 h 6858000"/>
              <a:gd name="connsiteX51-19613" fmla="*/ 5503944 w 6128435"/>
              <a:gd name="connsiteY51-19614" fmla="*/ 3123335 h 6858000"/>
              <a:gd name="connsiteX52-19615" fmla="*/ 5516007 w 6128435"/>
              <a:gd name="connsiteY52-19616" fmla="*/ 3258473 h 6858000"/>
              <a:gd name="connsiteX53-19617" fmla="*/ 5566839 w 6128435"/>
              <a:gd name="connsiteY53-19618" fmla="*/ 3345295 h 6858000"/>
              <a:gd name="connsiteX54-19619" fmla="*/ 5589758 w 6128435"/>
              <a:gd name="connsiteY54-19620" fmla="*/ 3506453 h 6858000"/>
              <a:gd name="connsiteX55-19621" fmla="*/ 5596144 w 6128435"/>
              <a:gd name="connsiteY55-19622" fmla="*/ 3534624 h 6858000"/>
              <a:gd name="connsiteX56-19623" fmla="*/ 5597750 w 6128435"/>
              <a:gd name="connsiteY56-19624" fmla="*/ 3534129 h 6858000"/>
              <a:gd name="connsiteX57-19625" fmla="*/ 5599700 w 6128435"/>
              <a:gd name="connsiteY57-19626" fmla="*/ 3547221 h 6858000"/>
              <a:gd name="connsiteX58-19627" fmla="*/ 5615031 w 6128435"/>
              <a:gd name="connsiteY58-19628" fmla="*/ 3557482 h 6858000"/>
              <a:gd name="connsiteX59-19629" fmla="*/ 5618377 w 6128435"/>
              <a:gd name="connsiteY59-19630" fmla="*/ 3588431 h 6858000"/>
              <a:gd name="connsiteX60-19631" fmla="*/ 5612155 w 6128435"/>
              <a:gd name="connsiteY60-19632" fmla="*/ 3589869 h 6858000"/>
              <a:gd name="connsiteX61-19633" fmla="*/ 5620843 w 6128435"/>
              <a:gd name="connsiteY61-19634" fmla="*/ 3606745 h 6858000"/>
              <a:gd name="connsiteX62-19635" fmla="*/ 5655472 w 6128435"/>
              <a:gd name="connsiteY62-19636" fmla="*/ 3678877 h 6858000"/>
              <a:gd name="connsiteX63-19637" fmla="*/ 5680448 w 6128435"/>
              <a:gd name="connsiteY63-19638" fmla="*/ 3717760 h 6858000"/>
              <a:gd name="connsiteX64-19639" fmla="*/ 5683015 w 6128435"/>
              <a:gd name="connsiteY64-19640" fmla="*/ 3762025 h 6858000"/>
              <a:gd name="connsiteX65-19641" fmla="*/ 5696643 w 6128435"/>
              <a:gd name="connsiteY65-19642" fmla="*/ 3773888 h 6858000"/>
              <a:gd name="connsiteX66-19643" fmla="*/ 5699203 w 6128435"/>
              <a:gd name="connsiteY66-19644" fmla="*/ 3775823 h 6858000"/>
              <a:gd name="connsiteX67-19645" fmla="*/ 5704824 w 6128435"/>
              <a:gd name="connsiteY67-19646" fmla="*/ 3785966 h 6858000"/>
              <a:gd name="connsiteX68-19647" fmla="*/ 5712204 w 6128435"/>
              <a:gd name="connsiteY68-19648" fmla="*/ 3785830 h 6858000"/>
              <a:gd name="connsiteX69-19649" fmla="*/ 5724816 w 6128435"/>
              <a:gd name="connsiteY69-19650" fmla="*/ 3798949 h 6858000"/>
              <a:gd name="connsiteX70-19651" fmla="*/ 5733539 w 6128435"/>
              <a:gd name="connsiteY70-19652" fmla="*/ 3818457 h 6858000"/>
              <a:gd name="connsiteX71-19653" fmla="*/ 5768491 w 6128435"/>
              <a:gd name="connsiteY71-19654" fmla="*/ 3914399 h 6858000"/>
              <a:gd name="connsiteX72-19655" fmla="*/ 5793123 w 6128435"/>
              <a:gd name="connsiteY72-19656" fmla="*/ 3969952 h 6858000"/>
              <a:gd name="connsiteX73-19657" fmla="*/ 5808321 w 6128435"/>
              <a:gd name="connsiteY73-19658" fmla="*/ 3988153 h 6858000"/>
              <a:gd name="connsiteX74-19659" fmla="*/ 5825621 w 6128435"/>
              <a:gd name="connsiteY74-19660" fmla="*/ 4015525 h 6858000"/>
              <a:gd name="connsiteX75-19661" fmla="*/ 5860672 w 6128435"/>
              <a:gd name="connsiteY75-19662" fmla="*/ 4061579 h 6858000"/>
              <a:gd name="connsiteX76-19663" fmla="*/ 5872173 w 6128435"/>
              <a:gd name="connsiteY76-19664" fmla="*/ 4088497 h 6858000"/>
              <a:gd name="connsiteX77-19665" fmla="*/ 5883705 w 6128435"/>
              <a:gd name="connsiteY77-19666" fmla="*/ 4101899 h 6858000"/>
              <a:gd name="connsiteX78-19667" fmla="*/ 5885314 w 6128435"/>
              <a:gd name="connsiteY78-19668" fmla="*/ 4108387 h 6858000"/>
              <a:gd name="connsiteX79-19669" fmla="*/ 5894095 w 6128435"/>
              <a:gd name="connsiteY79-19670" fmla="*/ 4128857 h 6858000"/>
              <a:gd name="connsiteX80-19671" fmla="*/ 5898339 w 6128435"/>
              <a:gd name="connsiteY80-19672" fmla="*/ 4140800 h 6858000"/>
              <a:gd name="connsiteX81-19673" fmla="*/ 5899734 w 6128435"/>
              <a:gd name="connsiteY81-19674" fmla="*/ 4145632 h 6858000"/>
              <a:gd name="connsiteX82-19675" fmla="*/ 5903513 w 6128435"/>
              <a:gd name="connsiteY82-19676" fmla="*/ 4187661 h 6858000"/>
              <a:gd name="connsiteX83-19677" fmla="*/ 5917114 w 6128435"/>
              <a:gd name="connsiteY83-19678" fmla="*/ 4213096 h 6858000"/>
              <a:gd name="connsiteX84-19679" fmla="*/ 5921153 w 6128435"/>
              <a:gd name="connsiteY84-19680" fmla="*/ 4236222 h 6858000"/>
              <a:gd name="connsiteX85-19681" fmla="*/ 5924233 w 6128435"/>
              <a:gd name="connsiteY85-19682" fmla="*/ 4242060 h 6858000"/>
              <a:gd name="connsiteX86-19683" fmla="*/ 5928910 w 6128435"/>
              <a:gd name="connsiteY86-19684" fmla="*/ 4300973 h 6858000"/>
              <a:gd name="connsiteX87-19685" fmla="*/ 5939320 w 6128435"/>
              <a:gd name="connsiteY87-19686" fmla="*/ 4340435 h 6858000"/>
              <a:gd name="connsiteX88-19687" fmla="*/ 5946705 w 6128435"/>
              <a:gd name="connsiteY88-19688" fmla="*/ 4428051 h 6858000"/>
              <a:gd name="connsiteX89-19689" fmla="*/ 5949261 w 6128435"/>
              <a:gd name="connsiteY89-19690" fmla="*/ 4449185 h 6858000"/>
              <a:gd name="connsiteX90-19691" fmla="*/ 5957504 w 6128435"/>
              <a:gd name="connsiteY90-19692" fmla="*/ 4465911 h 6858000"/>
              <a:gd name="connsiteX91-19693" fmla="*/ 5964689 w 6128435"/>
              <a:gd name="connsiteY91-19694" fmla="*/ 4468532 h 6858000"/>
              <a:gd name="connsiteX92-19695" fmla="*/ 5967062 w 6128435"/>
              <a:gd name="connsiteY92-19696" fmla="*/ 4479923 h 6858000"/>
              <a:gd name="connsiteX93-19697" fmla="*/ 5968960 w 6128435"/>
              <a:gd name="connsiteY93-19698" fmla="*/ 4482655 h 6858000"/>
              <a:gd name="connsiteX94-19699" fmla="*/ 5978567 w 6128435"/>
              <a:gd name="connsiteY94-19700" fmla="*/ 4498605 h 6858000"/>
              <a:gd name="connsiteX95-19701" fmla="*/ 5980106 w 6128435"/>
              <a:gd name="connsiteY95-19702" fmla="*/ 4585087 h 6858000"/>
              <a:gd name="connsiteX96-19703" fmla="*/ 5998138 w 6128435"/>
              <a:gd name="connsiteY96-19704" fmla="*/ 4697518 h 6858000"/>
              <a:gd name="connsiteX97-19705" fmla="*/ 6013516 w 6128435"/>
              <a:gd name="connsiteY97-19706" fmla="*/ 4786619 h 6858000"/>
              <a:gd name="connsiteX98-19707" fmla="*/ 6025404 w 6128435"/>
              <a:gd name="connsiteY98-19708" fmla="*/ 4858148 h 6858000"/>
              <a:gd name="connsiteX99-19709" fmla="*/ 6007749 w 6128435"/>
              <a:gd name="connsiteY99-19710" fmla="*/ 4964715 h 6858000"/>
              <a:gd name="connsiteX100-19711" fmla="*/ 6005269 w 6128435"/>
              <a:gd name="connsiteY100-19712" fmla="*/ 5150567 h 6858000"/>
              <a:gd name="connsiteX101-19713" fmla="*/ 6001127 w 6128435"/>
              <a:gd name="connsiteY101-19714" fmla="*/ 5164609 h 6858000"/>
              <a:gd name="connsiteX102-19715" fmla="*/ 5996647 w 6128435"/>
              <a:gd name="connsiteY102-19716" fmla="*/ 5185640 h 6858000"/>
              <a:gd name="connsiteX103-19717" fmla="*/ 5998514 w 6128435"/>
              <a:gd name="connsiteY103-19718" fmla="*/ 5189673 h 6858000"/>
              <a:gd name="connsiteX104-19719" fmla="*/ 5995970 w 6128435"/>
              <a:gd name="connsiteY104-19720" fmla="*/ 5221547 h 6858000"/>
              <a:gd name="connsiteX105-19721" fmla="*/ 5997218 w 6128435"/>
              <a:gd name="connsiteY105-19722" fmla="*/ 5222031 h 6858000"/>
              <a:gd name="connsiteX106-19723" fmla="*/ 6002116 w 6128435"/>
              <a:gd name="connsiteY106-19724" fmla="*/ 5231223 h 6858000"/>
              <a:gd name="connsiteX107-19725" fmla="*/ 6008541 w 6128435"/>
              <a:gd name="connsiteY107-19726" fmla="*/ 5248680 h 6858000"/>
              <a:gd name="connsiteX108-19727" fmla="*/ 6039260 w 6128435"/>
              <a:gd name="connsiteY108-19728" fmla="*/ 5289518 h 6858000"/>
              <a:gd name="connsiteX109-19729" fmla="*/ 6036748 w 6128435"/>
              <a:gd name="connsiteY109-19730" fmla="*/ 5322752 h 6858000"/>
              <a:gd name="connsiteX110-19731" fmla="*/ 6036943 w 6128435"/>
              <a:gd name="connsiteY110-19732" fmla="*/ 5329480 h 6858000"/>
              <a:gd name="connsiteX111-19733" fmla="*/ 6037236 w 6128435"/>
              <a:gd name="connsiteY111-19734" fmla="*/ 5329634 h 6858000"/>
              <a:gd name="connsiteX112-19735" fmla="*/ 6038019 w 6128435"/>
              <a:gd name="connsiteY112-19736" fmla="*/ 5336764 h 6858000"/>
              <a:gd name="connsiteX113-19737" fmla="*/ 6037298 w 6128435"/>
              <a:gd name="connsiteY113-19738" fmla="*/ 5341753 h 6858000"/>
              <a:gd name="connsiteX114-19739" fmla="*/ 6037677 w 6128435"/>
              <a:gd name="connsiteY114-19740" fmla="*/ 5354807 h 6858000"/>
              <a:gd name="connsiteX115-19741" fmla="*/ 6039728 w 6128435"/>
              <a:gd name="connsiteY115-19742" fmla="*/ 5359416 h 6858000"/>
              <a:gd name="connsiteX116-19743" fmla="*/ 6043311 w 6128435"/>
              <a:gd name="connsiteY116-19744" fmla="*/ 5361407 h 6858000"/>
              <a:gd name="connsiteX117-19745" fmla="*/ 6042954 w 6128435"/>
              <a:gd name="connsiteY117-19746" fmla="*/ 5362576 h 6858000"/>
              <a:gd name="connsiteX118-19747" fmla="*/ 6053435 w 6128435"/>
              <a:gd name="connsiteY118-19748" fmla="*/ 5387547 h 6858000"/>
              <a:gd name="connsiteX119-19749" fmla="*/ 6065933 w 6128435"/>
              <a:gd name="connsiteY119-19750" fmla="*/ 5443002 h 6858000"/>
              <a:gd name="connsiteX120-19751" fmla="*/ 6068640 w 6128435"/>
              <a:gd name="connsiteY120-19752" fmla="*/ 5474503 h 6858000"/>
              <a:gd name="connsiteX121-19753" fmla="*/ 6080922 w 6128435"/>
              <a:gd name="connsiteY121-19754" fmla="*/ 5561070 h 6858000"/>
              <a:gd name="connsiteX122-19755" fmla="*/ 6096949 w 6128435"/>
              <a:gd name="connsiteY122-19756" fmla="*/ 5648179 h 6858000"/>
              <a:gd name="connsiteX123-19757" fmla="*/ 6125703 w 6128435"/>
              <a:gd name="connsiteY123-19758" fmla="*/ 5692894 h 6858000"/>
              <a:gd name="connsiteX124-19759" fmla="*/ 6126670 w 6128435"/>
              <a:gd name="connsiteY124-19760" fmla="*/ 5697882 h 6858000"/>
              <a:gd name="connsiteX125-19761" fmla="*/ 6124061 w 6128435"/>
              <a:gd name="connsiteY125-19762" fmla="*/ 5710294 h 6858000"/>
              <a:gd name="connsiteX126-19763" fmla="*/ 6122213 w 6128435"/>
              <a:gd name="connsiteY126-19764" fmla="*/ 5714762 h 6858000"/>
              <a:gd name="connsiteX127-19765" fmla="*/ 6121353 w 6128435"/>
              <a:gd name="connsiteY127-19766" fmla="*/ 5721725 h 6858000"/>
              <a:gd name="connsiteX128-19767" fmla="*/ 6121607 w 6128435"/>
              <a:gd name="connsiteY128-19768" fmla="*/ 5721959 h 6858000"/>
              <a:gd name="connsiteX129-19769" fmla="*/ 6120262 w 6128435"/>
              <a:gd name="connsiteY129-19770" fmla="*/ 5728358 h 6858000"/>
              <a:gd name="connsiteX130-19771" fmla="*/ 6110194 w 6128435"/>
              <a:gd name="connsiteY130-19772" fmla="*/ 5758853 h 6858000"/>
              <a:gd name="connsiteX131-19773" fmla="*/ 6127519 w 6128435"/>
              <a:gd name="connsiteY131-19774" fmla="*/ 5865775 h 6858000"/>
              <a:gd name="connsiteX132-19775" fmla="*/ 6128435 w 6128435"/>
              <a:gd name="connsiteY132-19776" fmla="*/ 5870164 h 6858000"/>
              <a:gd name="connsiteX133-19777" fmla="*/ 6119217 w 6128435"/>
              <a:gd name="connsiteY133-19778" fmla="*/ 5888542 h 6858000"/>
              <a:gd name="connsiteX134-19779" fmla="*/ 6115966 w 6128435"/>
              <a:gd name="connsiteY134-19780" fmla="*/ 5898387 h 6858000"/>
              <a:gd name="connsiteX135-19781" fmla="*/ 6108716 w 6128435"/>
              <a:gd name="connsiteY135-19782" fmla="*/ 5915345 h 6858000"/>
              <a:gd name="connsiteX136-19783" fmla="*/ 6109524 w 6128435"/>
              <a:gd name="connsiteY136-19784" fmla="*/ 5917328 h 6858000"/>
              <a:gd name="connsiteX137-19785" fmla="*/ 6102493 w 6128435"/>
              <a:gd name="connsiteY137-19786" fmla="*/ 5928602 h 6858000"/>
              <a:gd name="connsiteX138-19787" fmla="*/ 6056863 w 6128435"/>
              <a:gd name="connsiteY138-19788" fmla="*/ 6000643 h 6858000"/>
              <a:gd name="connsiteX139-19789" fmla="*/ 6045436 w 6128435"/>
              <a:gd name="connsiteY139-19790" fmla="*/ 6124480 h 6858000"/>
              <a:gd name="connsiteX140-19791" fmla="*/ 6030489 w 6128435"/>
              <a:gd name="connsiteY140-19792" fmla="*/ 6317666 h 6858000"/>
              <a:gd name="connsiteX141-19793" fmla="*/ 6007492 w 6128435"/>
              <a:gd name="connsiteY141-19794" fmla="*/ 6440818 h 6858000"/>
              <a:gd name="connsiteX142-19795" fmla="*/ 6009467 w 6128435"/>
              <a:gd name="connsiteY142-19796" fmla="*/ 6487076 h 6858000"/>
              <a:gd name="connsiteX143-19797" fmla="*/ 5995064 w 6128435"/>
              <a:gd name="connsiteY143-19798" fmla="*/ 6540791 h 6858000"/>
              <a:gd name="connsiteX144-19799" fmla="*/ 5996309 w 6128435"/>
              <a:gd name="connsiteY144-19800" fmla="*/ 6543961 h 6858000"/>
              <a:gd name="connsiteX145-19801" fmla="*/ 5996048 w 6128435"/>
              <a:gd name="connsiteY145-19802" fmla="*/ 6555444 h 6858000"/>
              <a:gd name="connsiteX146-19803" fmla="*/ 6002524 w 6128435"/>
              <a:gd name="connsiteY146-19804" fmla="*/ 6560188 h 6858000"/>
              <a:gd name="connsiteX147-19805" fmla="*/ 6006823 w 6128435"/>
              <a:gd name="connsiteY147-19806" fmla="*/ 6578546 h 6858000"/>
              <a:gd name="connsiteX148-19807" fmla="*/ 6004510 w 6128435"/>
              <a:gd name="connsiteY148-19808" fmla="*/ 6599256 h 6858000"/>
              <a:gd name="connsiteX149-19809" fmla="*/ 5986207 w 6128435"/>
              <a:gd name="connsiteY149-19810" fmla="*/ 6695855 h 6858000"/>
              <a:gd name="connsiteX150-19811" fmla="*/ 5979428 w 6128435"/>
              <a:gd name="connsiteY150-19812" fmla="*/ 6754678 h 6858000"/>
              <a:gd name="connsiteX151-19813" fmla="*/ 5983398 w 6128435"/>
              <a:gd name="connsiteY151-19814" fmla="*/ 6778641 h 6858000"/>
              <a:gd name="connsiteX152-19815" fmla="*/ 5984543 w 6128435"/>
              <a:gd name="connsiteY152-19816" fmla="*/ 6811016 h 6858000"/>
              <a:gd name="connsiteX153-19817" fmla="*/ 5981802 w 6128435"/>
              <a:gd name="connsiteY153-19818" fmla="*/ 6838578 h 6858000"/>
              <a:gd name="connsiteX154-19819" fmla="*/ 5979671 w 6128435"/>
              <a:gd name="connsiteY154-19820" fmla="*/ 6858000 h 6858000"/>
              <a:gd name="connsiteX155-19821" fmla="*/ 0 w 6128435"/>
              <a:gd name="connsiteY155-19822" fmla="*/ 6858000 h 6858000"/>
              <a:gd name="connsiteX156-19823" fmla="*/ 0 w 6128435"/>
              <a:gd name="connsiteY156-19824" fmla="*/ 0 h 6858000"/>
              <a:gd name="connsiteX0-19825" fmla="*/ 0 w 6128435"/>
              <a:gd name="connsiteY0-19826" fmla="*/ 0 h 6858000"/>
              <a:gd name="connsiteX1-19827" fmla="*/ 4965888 w 6128435"/>
              <a:gd name="connsiteY1-19828" fmla="*/ 0 h 6858000"/>
              <a:gd name="connsiteX2-19829" fmla="*/ 4967767 w 6128435"/>
              <a:gd name="connsiteY2-19830" fmla="*/ 7930 h 6858000"/>
              <a:gd name="connsiteX3-19831" fmla="*/ 4979444 w 6128435"/>
              <a:gd name="connsiteY3-19832" fmla="*/ 43921 h 6858000"/>
              <a:gd name="connsiteX4-19833" fmla="*/ 5021173 w 6128435"/>
              <a:gd name="connsiteY4-19834" fmla="*/ 123738 h 6858000"/>
              <a:gd name="connsiteX5-19835" fmla="*/ 5075458 w 6128435"/>
              <a:gd name="connsiteY5-19836" fmla="*/ 264355 h 6858000"/>
              <a:gd name="connsiteX6-19837" fmla="*/ 5081175 w 6128435"/>
              <a:gd name="connsiteY6-19838" fmla="*/ 277448 h 6858000"/>
              <a:gd name="connsiteX7-19839" fmla="*/ 5097011 w 6128435"/>
              <a:gd name="connsiteY7-19840" fmla="*/ 355616 h 6858000"/>
              <a:gd name="connsiteX8-19841" fmla="*/ 5130982 w 6128435"/>
              <a:gd name="connsiteY8-19842" fmla="*/ 412030 h 6858000"/>
              <a:gd name="connsiteX9-19843" fmla="*/ 5153000 w 6128435"/>
              <a:gd name="connsiteY9-19844" fmla="*/ 507134 h 6858000"/>
              <a:gd name="connsiteX10-19845" fmla="*/ 5171282 w 6128435"/>
              <a:gd name="connsiteY10-19846" fmla="*/ 602071 h 6858000"/>
              <a:gd name="connsiteX11-19847" fmla="*/ 5176196 w 6128435"/>
              <a:gd name="connsiteY11-19848" fmla="*/ 636822 h 6858000"/>
              <a:gd name="connsiteX12-19849" fmla="*/ 5189051 w 6128435"/>
              <a:gd name="connsiteY12-19850" fmla="*/ 782518 h 6858000"/>
              <a:gd name="connsiteX13-19851" fmla="*/ 5210428 w 6128435"/>
              <a:gd name="connsiteY13-19852" fmla="*/ 815772 h 6858000"/>
              <a:gd name="connsiteX14-19853" fmla="*/ 5221088 w 6128435"/>
              <a:gd name="connsiteY14-19854" fmla="*/ 860193 h 6858000"/>
              <a:gd name="connsiteX15-19855" fmla="*/ 5230806 w 6128435"/>
              <a:gd name="connsiteY15-19856" fmla="*/ 961354 h 6858000"/>
              <a:gd name="connsiteX16-19857" fmla="*/ 5201018 w 6128435"/>
              <a:gd name="connsiteY16-19858" fmla="*/ 1095027 h 6858000"/>
              <a:gd name="connsiteX17-19859" fmla="*/ 5202153 w 6128435"/>
              <a:gd name="connsiteY17-19860" fmla="*/ 1133224 h 6858000"/>
              <a:gd name="connsiteX18-19861" fmla="*/ 5207370 w 6128435"/>
              <a:gd name="connsiteY18-19862" fmla="*/ 1138097 h 6858000"/>
              <a:gd name="connsiteX19-19863" fmla="*/ 5189234 w 6128435"/>
              <a:gd name="connsiteY19-19864" fmla="*/ 1193495 h 6858000"/>
              <a:gd name="connsiteX20-19865" fmla="*/ 5202769 w 6128435"/>
              <a:gd name="connsiteY20-19866" fmla="*/ 1269450 h 6858000"/>
              <a:gd name="connsiteX21-19867" fmla="*/ 5225968 w 6128435"/>
              <a:gd name="connsiteY21-19868" fmla="*/ 1357994 h 6858000"/>
              <a:gd name="connsiteX22-19869" fmla="*/ 5233819 w 6128435"/>
              <a:gd name="connsiteY22-19870" fmla="*/ 1380922 h 6858000"/>
              <a:gd name="connsiteX23-19871" fmla="*/ 5237226 w 6128435"/>
              <a:gd name="connsiteY23-19872" fmla="*/ 1441327 h 6858000"/>
              <a:gd name="connsiteX24-19873" fmla="*/ 5255653 w 6128435"/>
              <a:gd name="connsiteY24-19874" fmla="*/ 1524712 h 6858000"/>
              <a:gd name="connsiteX25-19875" fmla="*/ 5263491 w 6128435"/>
              <a:gd name="connsiteY25-19876" fmla="*/ 1642938 h 6858000"/>
              <a:gd name="connsiteX26-19877" fmla="*/ 5261314 w 6128435"/>
              <a:gd name="connsiteY26-19878" fmla="*/ 1689177 h 6858000"/>
              <a:gd name="connsiteX27-19879" fmla="*/ 5259788 w 6128435"/>
              <a:gd name="connsiteY27-19880" fmla="*/ 1768516 h 6858000"/>
              <a:gd name="connsiteX28-19881" fmla="*/ 5255696 w 6128435"/>
              <a:gd name="connsiteY28-19882" fmla="*/ 1953770 h 6858000"/>
              <a:gd name="connsiteX29-19883" fmla="*/ 5252592 w 6128435"/>
              <a:gd name="connsiteY29-19884" fmla="*/ 2092210 h 6858000"/>
              <a:gd name="connsiteX30-19885" fmla="*/ 5264303 w 6128435"/>
              <a:gd name="connsiteY30-19886" fmla="*/ 2225157 h 6858000"/>
              <a:gd name="connsiteX31-19887" fmla="*/ 5254949 w 6128435"/>
              <a:gd name="connsiteY31-19888" fmla="*/ 2236160 h 6858000"/>
              <a:gd name="connsiteX32-19889" fmla="*/ 5250104 w 6128435"/>
              <a:gd name="connsiteY32-19890" fmla="*/ 2249166 h 6858000"/>
              <a:gd name="connsiteX33-19891" fmla="*/ 5251214 w 6128435"/>
              <a:gd name="connsiteY33-19892" fmla="*/ 2250944 h 6858000"/>
              <a:gd name="connsiteX34-19893" fmla="*/ 5250644 w 6128435"/>
              <a:gd name="connsiteY34-19894" fmla="*/ 2266619 h 6858000"/>
              <a:gd name="connsiteX35-19895" fmla="*/ 5293877 w 6128435"/>
              <a:gd name="connsiteY35-19896" fmla="*/ 2368649 h 6858000"/>
              <a:gd name="connsiteX36-19897" fmla="*/ 5311338 w 6128435"/>
              <a:gd name="connsiteY36-19898" fmla="*/ 2404034 h 6858000"/>
              <a:gd name="connsiteX37-19899" fmla="*/ 5338366 w 6128435"/>
              <a:gd name="connsiteY37-19900" fmla="*/ 2465052 h 6858000"/>
              <a:gd name="connsiteX38-19901" fmla="*/ 5371263 w 6128435"/>
              <a:gd name="connsiteY38-19902" fmla="*/ 2586413 h 6858000"/>
              <a:gd name="connsiteX39-19903" fmla="*/ 5407503 w 6128435"/>
              <a:gd name="connsiteY39-19904" fmla="*/ 2786290 h 6858000"/>
              <a:gd name="connsiteX40-19905" fmla="*/ 5407356 w 6128435"/>
              <a:gd name="connsiteY40-19906" fmla="*/ 2787545 h 6858000"/>
              <a:gd name="connsiteX41-19907" fmla="*/ 5411130 w 6128435"/>
              <a:gd name="connsiteY41-19908" fmla="*/ 2788640 h 6858000"/>
              <a:gd name="connsiteX42-19909" fmla="*/ 5416439 w 6128435"/>
              <a:gd name="connsiteY42-19910" fmla="*/ 2805666 h 6858000"/>
              <a:gd name="connsiteX43-19911" fmla="*/ 5416589 w 6128435"/>
              <a:gd name="connsiteY43-19912" fmla="*/ 2810822 h 6858000"/>
              <a:gd name="connsiteX44-19913" fmla="*/ 5418542 w 6128435"/>
              <a:gd name="connsiteY44-19914" fmla="*/ 2817745 h 6858000"/>
              <a:gd name="connsiteX45-19915" fmla="*/ 5418847 w 6128435"/>
              <a:gd name="connsiteY45-19916" fmla="*/ 2817825 h 6858000"/>
              <a:gd name="connsiteX46-19917" fmla="*/ 5457023 w 6128435"/>
              <a:gd name="connsiteY46-19918" fmla="*/ 2858292 h 6858000"/>
              <a:gd name="connsiteX47-19919" fmla="*/ 5479298 w 6128435"/>
              <a:gd name="connsiteY47-19920" fmla="*/ 2947791 h 6858000"/>
              <a:gd name="connsiteX48-19921" fmla="*/ 5481770 w 6128435"/>
              <a:gd name="connsiteY48-19922" fmla="*/ 2951352 h 6858000"/>
              <a:gd name="connsiteX49-19923" fmla="*/ 5482045 w 6128435"/>
              <a:gd name="connsiteY49-19924" fmla="*/ 2984371 h 6858000"/>
              <a:gd name="connsiteX50-19925" fmla="*/ 5482415 w 6128435"/>
              <a:gd name="connsiteY50-19926" fmla="*/ 3004079 h 6858000"/>
              <a:gd name="connsiteX51-19927" fmla="*/ 5503944 w 6128435"/>
              <a:gd name="connsiteY51-19928" fmla="*/ 3123335 h 6858000"/>
              <a:gd name="connsiteX52-19929" fmla="*/ 5516007 w 6128435"/>
              <a:gd name="connsiteY52-19930" fmla="*/ 3258473 h 6858000"/>
              <a:gd name="connsiteX53-19931" fmla="*/ 5566839 w 6128435"/>
              <a:gd name="connsiteY53-19932" fmla="*/ 3345295 h 6858000"/>
              <a:gd name="connsiteX54-19933" fmla="*/ 5589758 w 6128435"/>
              <a:gd name="connsiteY54-19934" fmla="*/ 3506453 h 6858000"/>
              <a:gd name="connsiteX55-19935" fmla="*/ 5596144 w 6128435"/>
              <a:gd name="connsiteY55-19936" fmla="*/ 3534624 h 6858000"/>
              <a:gd name="connsiteX56-19937" fmla="*/ 5597750 w 6128435"/>
              <a:gd name="connsiteY56-19938" fmla="*/ 3534129 h 6858000"/>
              <a:gd name="connsiteX57-19939" fmla="*/ 5599700 w 6128435"/>
              <a:gd name="connsiteY57-19940" fmla="*/ 3547221 h 6858000"/>
              <a:gd name="connsiteX58-19941" fmla="*/ 5615031 w 6128435"/>
              <a:gd name="connsiteY58-19942" fmla="*/ 3557482 h 6858000"/>
              <a:gd name="connsiteX59-19943" fmla="*/ 5618377 w 6128435"/>
              <a:gd name="connsiteY59-19944" fmla="*/ 3588431 h 6858000"/>
              <a:gd name="connsiteX60-19945" fmla="*/ 5612155 w 6128435"/>
              <a:gd name="connsiteY60-19946" fmla="*/ 3589869 h 6858000"/>
              <a:gd name="connsiteX61-19947" fmla="*/ 5620843 w 6128435"/>
              <a:gd name="connsiteY61-19948" fmla="*/ 3606745 h 6858000"/>
              <a:gd name="connsiteX62-19949" fmla="*/ 5655472 w 6128435"/>
              <a:gd name="connsiteY62-19950" fmla="*/ 3678877 h 6858000"/>
              <a:gd name="connsiteX63-19951" fmla="*/ 5680448 w 6128435"/>
              <a:gd name="connsiteY63-19952" fmla="*/ 3717760 h 6858000"/>
              <a:gd name="connsiteX64-19953" fmla="*/ 5683015 w 6128435"/>
              <a:gd name="connsiteY64-19954" fmla="*/ 3762025 h 6858000"/>
              <a:gd name="connsiteX65-19955" fmla="*/ 5696643 w 6128435"/>
              <a:gd name="connsiteY65-19956" fmla="*/ 3773888 h 6858000"/>
              <a:gd name="connsiteX66-19957" fmla="*/ 5699203 w 6128435"/>
              <a:gd name="connsiteY66-19958" fmla="*/ 3775823 h 6858000"/>
              <a:gd name="connsiteX67-19959" fmla="*/ 5704824 w 6128435"/>
              <a:gd name="connsiteY67-19960" fmla="*/ 3785966 h 6858000"/>
              <a:gd name="connsiteX68-19961" fmla="*/ 5712204 w 6128435"/>
              <a:gd name="connsiteY68-19962" fmla="*/ 3785830 h 6858000"/>
              <a:gd name="connsiteX69-19963" fmla="*/ 5724816 w 6128435"/>
              <a:gd name="connsiteY69-19964" fmla="*/ 3798949 h 6858000"/>
              <a:gd name="connsiteX70-19965" fmla="*/ 5733539 w 6128435"/>
              <a:gd name="connsiteY70-19966" fmla="*/ 3818457 h 6858000"/>
              <a:gd name="connsiteX71-19967" fmla="*/ 5768491 w 6128435"/>
              <a:gd name="connsiteY71-19968" fmla="*/ 3914399 h 6858000"/>
              <a:gd name="connsiteX72-19969" fmla="*/ 5793123 w 6128435"/>
              <a:gd name="connsiteY72-19970" fmla="*/ 3969952 h 6858000"/>
              <a:gd name="connsiteX73-19971" fmla="*/ 5808321 w 6128435"/>
              <a:gd name="connsiteY73-19972" fmla="*/ 3988153 h 6858000"/>
              <a:gd name="connsiteX74-19973" fmla="*/ 5825621 w 6128435"/>
              <a:gd name="connsiteY74-19974" fmla="*/ 4015525 h 6858000"/>
              <a:gd name="connsiteX75-19975" fmla="*/ 5860672 w 6128435"/>
              <a:gd name="connsiteY75-19976" fmla="*/ 4061579 h 6858000"/>
              <a:gd name="connsiteX76-19977" fmla="*/ 5872173 w 6128435"/>
              <a:gd name="connsiteY76-19978" fmla="*/ 4088497 h 6858000"/>
              <a:gd name="connsiteX77-19979" fmla="*/ 5883705 w 6128435"/>
              <a:gd name="connsiteY77-19980" fmla="*/ 4101899 h 6858000"/>
              <a:gd name="connsiteX78-19981" fmla="*/ 5885314 w 6128435"/>
              <a:gd name="connsiteY78-19982" fmla="*/ 4108387 h 6858000"/>
              <a:gd name="connsiteX79-19983" fmla="*/ 5894095 w 6128435"/>
              <a:gd name="connsiteY79-19984" fmla="*/ 4128857 h 6858000"/>
              <a:gd name="connsiteX80-19985" fmla="*/ 5898339 w 6128435"/>
              <a:gd name="connsiteY80-19986" fmla="*/ 4140800 h 6858000"/>
              <a:gd name="connsiteX81-19987" fmla="*/ 5899734 w 6128435"/>
              <a:gd name="connsiteY81-19988" fmla="*/ 4145632 h 6858000"/>
              <a:gd name="connsiteX82-19989" fmla="*/ 5903513 w 6128435"/>
              <a:gd name="connsiteY82-19990" fmla="*/ 4187661 h 6858000"/>
              <a:gd name="connsiteX83-19991" fmla="*/ 5917114 w 6128435"/>
              <a:gd name="connsiteY83-19992" fmla="*/ 4213096 h 6858000"/>
              <a:gd name="connsiteX84-19993" fmla="*/ 5921153 w 6128435"/>
              <a:gd name="connsiteY84-19994" fmla="*/ 4236222 h 6858000"/>
              <a:gd name="connsiteX85-19995" fmla="*/ 5924233 w 6128435"/>
              <a:gd name="connsiteY85-19996" fmla="*/ 4242060 h 6858000"/>
              <a:gd name="connsiteX86-19997" fmla="*/ 5928910 w 6128435"/>
              <a:gd name="connsiteY86-19998" fmla="*/ 4300973 h 6858000"/>
              <a:gd name="connsiteX87-19999" fmla="*/ 5939320 w 6128435"/>
              <a:gd name="connsiteY87-20000" fmla="*/ 4340435 h 6858000"/>
              <a:gd name="connsiteX88-20001" fmla="*/ 5946705 w 6128435"/>
              <a:gd name="connsiteY88-20002" fmla="*/ 4428051 h 6858000"/>
              <a:gd name="connsiteX89-20003" fmla="*/ 5949261 w 6128435"/>
              <a:gd name="connsiteY89-20004" fmla="*/ 4449185 h 6858000"/>
              <a:gd name="connsiteX90-20005" fmla="*/ 5957504 w 6128435"/>
              <a:gd name="connsiteY90-20006" fmla="*/ 4465911 h 6858000"/>
              <a:gd name="connsiteX91-20007" fmla="*/ 5964689 w 6128435"/>
              <a:gd name="connsiteY91-20008" fmla="*/ 4468532 h 6858000"/>
              <a:gd name="connsiteX92-20009" fmla="*/ 5967062 w 6128435"/>
              <a:gd name="connsiteY92-20010" fmla="*/ 4479923 h 6858000"/>
              <a:gd name="connsiteX93-20011" fmla="*/ 5968960 w 6128435"/>
              <a:gd name="connsiteY93-20012" fmla="*/ 4482655 h 6858000"/>
              <a:gd name="connsiteX94-20013" fmla="*/ 5978567 w 6128435"/>
              <a:gd name="connsiteY94-20014" fmla="*/ 4498605 h 6858000"/>
              <a:gd name="connsiteX95-20015" fmla="*/ 5980106 w 6128435"/>
              <a:gd name="connsiteY95-20016" fmla="*/ 4585087 h 6858000"/>
              <a:gd name="connsiteX96-20017" fmla="*/ 5998138 w 6128435"/>
              <a:gd name="connsiteY96-20018" fmla="*/ 4697518 h 6858000"/>
              <a:gd name="connsiteX97-20019" fmla="*/ 6013516 w 6128435"/>
              <a:gd name="connsiteY97-20020" fmla="*/ 4786619 h 6858000"/>
              <a:gd name="connsiteX98-20021" fmla="*/ 6025404 w 6128435"/>
              <a:gd name="connsiteY98-20022" fmla="*/ 4858148 h 6858000"/>
              <a:gd name="connsiteX99-20023" fmla="*/ 6007749 w 6128435"/>
              <a:gd name="connsiteY99-20024" fmla="*/ 4964715 h 6858000"/>
              <a:gd name="connsiteX100-20025" fmla="*/ 6005269 w 6128435"/>
              <a:gd name="connsiteY100-20026" fmla="*/ 5150567 h 6858000"/>
              <a:gd name="connsiteX101-20027" fmla="*/ 6001127 w 6128435"/>
              <a:gd name="connsiteY101-20028" fmla="*/ 5164609 h 6858000"/>
              <a:gd name="connsiteX102-20029" fmla="*/ 5996647 w 6128435"/>
              <a:gd name="connsiteY102-20030" fmla="*/ 5185640 h 6858000"/>
              <a:gd name="connsiteX103-20031" fmla="*/ 5998514 w 6128435"/>
              <a:gd name="connsiteY103-20032" fmla="*/ 5189673 h 6858000"/>
              <a:gd name="connsiteX104-20033" fmla="*/ 5995970 w 6128435"/>
              <a:gd name="connsiteY104-20034" fmla="*/ 5221547 h 6858000"/>
              <a:gd name="connsiteX105-20035" fmla="*/ 5997218 w 6128435"/>
              <a:gd name="connsiteY105-20036" fmla="*/ 5222031 h 6858000"/>
              <a:gd name="connsiteX106-20037" fmla="*/ 6002116 w 6128435"/>
              <a:gd name="connsiteY106-20038" fmla="*/ 5231223 h 6858000"/>
              <a:gd name="connsiteX107-20039" fmla="*/ 6008541 w 6128435"/>
              <a:gd name="connsiteY107-20040" fmla="*/ 5248680 h 6858000"/>
              <a:gd name="connsiteX108-20041" fmla="*/ 6039260 w 6128435"/>
              <a:gd name="connsiteY108-20042" fmla="*/ 5289518 h 6858000"/>
              <a:gd name="connsiteX109-20043" fmla="*/ 6036748 w 6128435"/>
              <a:gd name="connsiteY109-20044" fmla="*/ 5322752 h 6858000"/>
              <a:gd name="connsiteX110-20045" fmla="*/ 6036943 w 6128435"/>
              <a:gd name="connsiteY110-20046" fmla="*/ 5329480 h 6858000"/>
              <a:gd name="connsiteX111-20047" fmla="*/ 6037236 w 6128435"/>
              <a:gd name="connsiteY111-20048" fmla="*/ 5329634 h 6858000"/>
              <a:gd name="connsiteX112-20049" fmla="*/ 6038019 w 6128435"/>
              <a:gd name="connsiteY112-20050" fmla="*/ 5336764 h 6858000"/>
              <a:gd name="connsiteX113-20051" fmla="*/ 6037298 w 6128435"/>
              <a:gd name="connsiteY113-20052" fmla="*/ 5341753 h 6858000"/>
              <a:gd name="connsiteX114-20053" fmla="*/ 6037677 w 6128435"/>
              <a:gd name="connsiteY114-20054" fmla="*/ 5354807 h 6858000"/>
              <a:gd name="connsiteX115-20055" fmla="*/ 6039728 w 6128435"/>
              <a:gd name="connsiteY115-20056" fmla="*/ 5359416 h 6858000"/>
              <a:gd name="connsiteX116-20057" fmla="*/ 6043311 w 6128435"/>
              <a:gd name="connsiteY116-20058" fmla="*/ 5361407 h 6858000"/>
              <a:gd name="connsiteX117-20059" fmla="*/ 6042954 w 6128435"/>
              <a:gd name="connsiteY117-20060" fmla="*/ 5362576 h 6858000"/>
              <a:gd name="connsiteX118-20061" fmla="*/ 6053435 w 6128435"/>
              <a:gd name="connsiteY118-20062" fmla="*/ 5387547 h 6858000"/>
              <a:gd name="connsiteX119-20063" fmla="*/ 6065933 w 6128435"/>
              <a:gd name="connsiteY119-20064" fmla="*/ 5443002 h 6858000"/>
              <a:gd name="connsiteX120-20065" fmla="*/ 6068640 w 6128435"/>
              <a:gd name="connsiteY120-20066" fmla="*/ 5474503 h 6858000"/>
              <a:gd name="connsiteX121-20067" fmla="*/ 6080922 w 6128435"/>
              <a:gd name="connsiteY121-20068" fmla="*/ 5561070 h 6858000"/>
              <a:gd name="connsiteX122-20069" fmla="*/ 6096949 w 6128435"/>
              <a:gd name="connsiteY122-20070" fmla="*/ 5648179 h 6858000"/>
              <a:gd name="connsiteX123-20071" fmla="*/ 6125703 w 6128435"/>
              <a:gd name="connsiteY123-20072" fmla="*/ 5692894 h 6858000"/>
              <a:gd name="connsiteX124-20073" fmla="*/ 6126670 w 6128435"/>
              <a:gd name="connsiteY124-20074" fmla="*/ 5697882 h 6858000"/>
              <a:gd name="connsiteX125-20075" fmla="*/ 6124061 w 6128435"/>
              <a:gd name="connsiteY125-20076" fmla="*/ 5710294 h 6858000"/>
              <a:gd name="connsiteX126-20077" fmla="*/ 6122213 w 6128435"/>
              <a:gd name="connsiteY126-20078" fmla="*/ 5714762 h 6858000"/>
              <a:gd name="connsiteX127-20079" fmla="*/ 6121353 w 6128435"/>
              <a:gd name="connsiteY127-20080" fmla="*/ 5721725 h 6858000"/>
              <a:gd name="connsiteX128-20081" fmla="*/ 6121607 w 6128435"/>
              <a:gd name="connsiteY128-20082" fmla="*/ 5721959 h 6858000"/>
              <a:gd name="connsiteX129-20083" fmla="*/ 6120262 w 6128435"/>
              <a:gd name="connsiteY129-20084" fmla="*/ 5728358 h 6858000"/>
              <a:gd name="connsiteX130-20085" fmla="*/ 6110194 w 6128435"/>
              <a:gd name="connsiteY130-20086" fmla="*/ 5758853 h 6858000"/>
              <a:gd name="connsiteX131-20087" fmla="*/ 6127519 w 6128435"/>
              <a:gd name="connsiteY131-20088" fmla="*/ 5865775 h 6858000"/>
              <a:gd name="connsiteX132-20089" fmla="*/ 6128435 w 6128435"/>
              <a:gd name="connsiteY132-20090" fmla="*/ 5870164 h 6858000"/>
              <a:gd name="connsiteX133-20091" fmla="*/ 6119217 w 6128435"/>
              <a:gd name="connsiteY133-20092" fmla="*/ 5888542 h 6858000"/>
              <a:gd name="connsiteX134-20093" fmla="*/ 6115966 w 6128435"/>
              <a:gd name="connsiteY134-20094" fmla="*/ 5898387 h 6858000"/>
              <a:gd name="connsiteX135-20095" fmla="*/ 6108716 w 6128435"/>
              <a:gd name="connsiteY135-20096" fmla="*/ 5915345 h 6858000"/>
              <a:gd name="connsiteX136-20097" fmla="*/ 6102493 w 6128435"/>
              <a:gd name="connsiteY136-20098" fmla="*/ 5928602 h 6858000"/>
              <a:gd name="connsiteX137-20099" fmla="*/ 6056863 w 6128435"/>
              <a:gd name="connsiteY137-20100" fmla="*/ 6000643 h 6858000"/>
              <a:gd name="connsiteX138-20101" fmla="*/ 6045436 w 6128435"/>
              <a:gd name="connsiteY138-20102" fmla="*/ 6124480 h 6858000"/>
              <a:gd name="connsiteX139-20103" fmla="*/ 6030489 w 6128435"/>
              <a:gd name="connsiteY139-20104" fmla="*/ 6317666 h 6858000"/>
              <a:gd name="connsiteX140-20105" fmla="*/ 6007492 w 6128435"/>
              <a:gd name="connsiteY140-20106" fmla="*/ 6440818 h 6858000"/>
              <a:gd name="connsiteX141-20107" fmla="*/ 6009467 w 6128435"/>
              <a:gd name="connsiteY141-20108" fmla="*/ 6487076 h 6858000"/>
              <a:gd name="connsiteX142-20109" fmla="*/ 5995064 w 6128435"/>
              <a:gd name="connsiteY142-20110" fmla="*/ 6540791 h 6858000"/>
              <a:gd name="connsiteX143-20111" fmla="*/ 5996309 w 6128435"/>
              <a:gd name="connsiteY143-20112" fmla="*/ 6543961 h 6858000"/>
              <a:gd name="connsiteX144-20113" fmla="*/ 5996048 w 6128435"/>
              <a:gd name="connsiteY144-20114" fmla="*/ 6555444 h 6858000"/>
              <a:gd name="connsiteX145-20115" fmla="*/ 6002524 w 6128435"/>
              <a:gd name="connsiteY145-20116" fmla="*/ 6560188 h 6858000"/>
              <a:gd name="connsiteX146-20117" fmla="*/ 6006823 w 6128435"/>
              <a:gd name="connsiteY146-20118" fmla="*/ 6578546 h 6858000"/>
              <a:gd name="connsiteX147-20119" fmla="*/ 6004510 w 6128435"/>
              <a:gd name="connsiteY147-20120" fmla="*/ 6599256 h 6858000"/>
              <a:gd name="connsiteX148-20121" fmla="*/ 5986207 w 6128435"/>
              <a:gd name="connsiteY148-20122" fmla="*/ 6695855 h 6858000"/>
              <a:gd name="connsiteX149-20123" fmla="*/ 5979428 w 6128435"/>
              <a:gd name="connsiteY149-20124" fmla="*/ 6754678 h 6858000"/>
              <a:gd name="connsiteX150-20125" fmla="*/ 5983398 w 6128435"/>
              <a:gd name="connsiteY150-20126" fmla="*/ 6778641 h 6858000"/>
              <a:gd name="connsiteX151-20127" fmla="*/ 5984543 w 6128435"/>
              <a:gd name="connsiteY151-20128" fmla="*/ 6811016 h 6858000"/>
              <a:gd name="connsiteX152-20129" fmla="*/ 5981802 w 6128435"/>
              <a:gd name="connsiteY152-20130" fmla="*/ 6838578 h 6858000"/>
              <a:gd name="connsiteX153-20131" fmla="*/ 5979671 w 6128435"/>
              <a:gd name="connsiteY153-20132" fmla="*/ 6858000 h 6858000"/>
              <a:gd name="connsiteX154-20133" fmla="*/ 0 w 6128435"/>
              <a:gd name="connsiteY154-20134" fmla="*/ 6858000 h 6858000"/>
              <a:gd name="connsiteX155-20135" fmla="*/ 0 w 6128435"/>
              <a:gd name="connsiteY155-20136" fmla="*/ 0 h 6858000"/>
              <a:gd name="connsiteX0-20137" fmla="*/ 0 w 6128435"/>
              <a:gd name="connsiteY0-20138" fmla="*/ 0 h 6858000"/>
              <a:gd name="connsiteX1-20139" fmla="*/ 4965888 w 6128435"/>
              <a:gd name="connsiteY1-20140" fmla="*/ 0 h 6858000"/>
              <a:gd name="connsiteX2-20141" fmla="*/ 4967767 w 6128435"/>
              <a:gd name="connsiteY2-20142" fmla="*/ 7930 h 6858000"/>
              <a:gd name="connsiteX3-20143" fmla="*/ 4979444 w 6128435"/>
              <a:gd name="connsiteY3-20144" fmla="*/ 43921 h 6858000"/>
              <a:gd name="connsiteX4-20145" fmla="*/ 5021173 w 6128435"/>
              <a:gd name="connsiteY4-20146" fmla="*/ 123738 h 6858000"/>
              <a:gd name="connsiteX5-20147" fmla="*/ 5075458 w 6128435"/>
              <a:gd name="connsiteY5-20148" fmla="*/ 264355 h 6858000"/>
              <a:gd name="connsiteX6-20149" fmla="*/ 5081175 w 6128435"/>
              <a:gd name="connsiteY6-20150" fmla="*/ 277448 h 6858000"/>
              <a:gd name="connsiteX7-20151" fmla="*/ 5097011 w 6128435"/>
              <a:gd name="connsiteY7-20152" fmla="*/ 355616 h 6858000"/>
              <a:gd name="connsiteX8-20153" fmla="*/ 5130982 w 6128435"/>
              <a:gd name="connsiteY8-20154" fmla="*/ 412030 h 6858000"/>
              <a:gd name="connsiteX9-20155" fmla="*/ 5153000 w 6128435"/>
              <a:gd name="connsiteY9-20156" fmla="*/ 507134 h 6858000"/>
              <a:gd name="connsiteX10-20157" fmla="*/ 5171282 w 6128435"/>
              <a:gd name="connsiteY10-20158" fmla="*/ 602071 h 6858000"/>
              <a:gd name="connsiteX11-20159" fmla="*/ 5176196 w 6128435"/>
              <a:gd name="connsiteY11-20160" fmla="*/ 636822 h 6858000"/>
              <a:gd name="connsiteX12-20161" fmla="*/ 5189051 w 6128435"/>
              <a:gd name="connsiteY12-20162" fmla="*/ 782518 h 6858000"/>
              <a:gd name="connsiteX13-20163" fmla="*/ 5210428 w 6128435"/>
              <a:gd name="connsiteY13-20164" fmla="*/ 815772 h 6858000"/>
              <a:gd name="connsiteX14-20165" fmla="*/ 5221088 w 6128435"/>
              <a:gd name="connsiteY14-20166" fmla="*/ 860193 h 6858000"/>
              <a:gd name="connsiteX15-20167" fmla="*/ 5230806 w 6128435"/>
              <a:gd name="connsiteY15-20168" fmla="*/ 961354 h 6858000"/>
              <a:gd name="connsiteX16-20169" fmla="*/ 5201018 w 6128435"/>
              <a:gd name="connsiteY16-20170" fmla="*/ 1095027 h 6858000"/>
              <a:gd name="connsiteX17-20171" fmla="*/ 5202153 w 6128435"/>
              <a:gd name="connsiteY17-20172" fmla="*/ 1133224 h 6858000"/>
              <a:gd name="connsiteX18-20173" fmla="*/ 5207370 w 6128435"/>
              <a:gd name="connsiteY18-20174" fmla="*/ 1138097 h 6858000"/>
              <a:gd name="connsiteX19-20175" fmla="*/ 5189234 w 6128435"/>
              <a:gd name="connsiteY19-20176" fmla="*/ 1193495 h 6858000"/>
              <a:gd name="connsiteX20-20177" fmla="*/ 5202769 w 6128435"/>
              <a:gd name="connsiteY20-20178" fmla="*/ 1269450 h 6858000"/>
              <a:gd name="connsiteX21-20179" fmla="*/ 5225968 w 6128435"/>
              <a:gd name="connsiteY21-20180" fmla="*/ 1357994 h 6858000"/>
              <a:gd name="connsiteX22-20181" fmla="*/ 5233819 w 6128435"/>
              <a:gd name="connsiteY22-20182" fmla="*/ 1380922 h 6858000"/>
              <a:gd name="connsiteX23-20183" fmla="*/ 5237226 w 6128435"/>
              <a:gd name="connsiteY23-20184" fmla="*/ 1441327 h 6858000"/>
              <a:gd name="connsiteX24-20185" fmla="*/ 5255653 w 6128435"/>
              <a:gd name="connsiteY24-20186" fmla="*/ 1524712 h 6858000"/>
              <a:gd name="connsiteX25-20187" fmla="*/ 5263491 w 6128435"/>
              <a:gd name="connsiteY25-20188" fmla="*/ 1642938 h 6858000"/>
              <a:gd name="connsiteX26-20189" fmla="*/ 5261314 w 6128435"/>
              <a:gd name="connsiteY26-20190" fmla="*/ 1689177 h 6858000"/>
              <a:gd name="connsiteX27-20191" fmla="*/ 5259788 w 6128435"/>
              <a:gd name="connsiteY27-20192" fmla="*/ 1768516 h 6858000"/>
              <a:gd name="connsiteX28-20193" fmla="*/ 5255696 w 6128435"/>
              <a:gd name="connsiteY28-20194" fmla="*/ 1953770 h 6858000"/>
              <a:gd name="connsiteX29-20195" fmla="*/ 5252592 w 6128435"/>
              <a:gd name="connsiteY29-20196" fmla="*/ 2092210 h 6858000"/>
              <a:gd name="connsiteX30-20197" fmla="*/ 5264303 w 6128435"/>
              <a:gd name="connsiteY30-20198" fmla="*/ 2225157 h 6858000"/>
              <a:gd name="connsiteX31-20199" fmla="*/ 5254949 w 6128435"/>
              <a:gd name="connsiteY31-20200" fmla="*/ 2236160 h 6858000"/>
              <a:gd name="connsiteX32-20201" fmla="*/ 5250104 w 6128435"/>
              <a:gd name="connsiteY32-20202" fmla="*/ 2249166 h 6858000"/>
              <a:gd name="connsiteX33-20203" fmla="*/ 5251214 w 6128435"/>
              <a:gd name="connsiteY33-20204" fmla="*/ 2250944 h 6858000"/>
              <a:gd name="connsiteX34-20205" fmla="*/ 5250644 w 6128435"/>
              <a:gd name="connsiteY34-20206" fmla="*/ 2266619 h 6858000"/>
              <a:gd name="connsiteX35-20207" fmla="*/ 5293877 w 6128435"/>
              <a:gd name="connsiteY35-20208" fmla="*/ 2368649 h 6858000"/>
              <a:gd name="connsiteX36-20209" fmla="*/ 5311338 w 6128435"/>
              <a:gd name="connsiteY36-20210" fmla="*/ 2404034 h 6858000"/>
              <a:gd name="connsiteX37-20211" fmla="*/ 5338366 w 6128435"/>
              <a:gd name="connsiteY37-20212" fmla="*/ 2465052 h 6858000"/>
              <a:gd name="connsiteX38-20213" fmla="*/ 5371263 w 6128435"/>
              <a:gd name="connsiteY38-20214" fmla="*/ 2586413 h 6858000"/>
              <a:gd name="connsiteX39-20215" fmla="*/ 5407503 w 6128435"/>
              <a:gd name="connsiteY39-20216" fmla="*/ 2786290 h 6858000"/>
              <a:gd name="connsiteX40-20217" fmla="*/ 5407356 w 6128435"/>
              <a:gd name="connsiteY40-20218" fmla="*/ 2787545 h 6858000"/>
              <a:gd name="connsiteX41-20219" fmla="*/ 5411130 w 6128435"/>
              <a:gd name="connsiteY41-20220" fmla="*/ 2788640 h 6858000"/>
              <a:gd name="connsiteX42-20221" fmla="*/ 5416439 w 6128435"/>
              <a:gd name="connsiteY42-20222" fmla="*/ 2805666 h 6858000"/>
              <a:gd name="connsiteX43-20223" fmla="*/ 5416589 w 6128435"/>
              <a:gd name="connsiteY43-20224" fmla="*/ 2810822 h 6858000"/>
              <a:gd name="connsiteX44-20225" fmla="*/ 5418542 w 6128435"/>
              <a:gd name="connsiteY44-20226" fmla="*/ 2817745 h 6858000"/>
              <a:gd name="connsiteX45-20227" fmla="*/ 5418847 w 6128435"/>
              <a:gd name="connsiteY45-20228" fmla="*/ 2817825 h 6858000"/>
              <a:gd name="connsiteX46-20229" fmla="*/ 5457023 w 6128435"/>
              <a:gd name="connsiteY46-20230" fmla="*/ 2858292 h 6858000"/>
              <a:gd name="connsiteX47-20231" fmla="*/ 5479298 w 6128435"/>
              <a:gd name="connsiteY47-20232" fmla="*/ 2947791 h 6858000"/>
              <a:gd name="connsiteX48-20233" fmla="*/ 5481770 w 6128435"/>
              <a:gd name="connsiteY48-20234" fmla="*/ 2951352 h 6858000"/>
              <a:gd name="connsiteX49-20235" fmla="*/ 5482045 w 6128435"/>
              <a:gd name="connsiteY49-20236" fmla="*/ 2984371 h 6858000"/>
              <a:gd name="connsiteX50-20237" fmla="*/ 5482415 w 6128435"/>
              <a:gd name="connsiteY50-20238" fmla="*/ 3004079 h 6858000"/>
              <a:gd name="connsiteX51-20239" fmla="*/ 5503944 w 6128435"/>
              <a:gd name="connsiteY51-20240" fmla="*/ 3123335 h 6858000"/>
              <a:gd name="connsiteX52-20241" fmla="*/ 5516007 w 6128435"/>
              <a:gd name="connsiteY52-20242" fmla="*/ 3258473 h 6858000"/>
              <a:gd name="connsiteX53-20243" fmla="*/ 5566839 w 6128435"/>
              <a:gd name="connsiteY53-20244" fmla="*/ 3345295 h 6858000"/>
              <a:gd name="connsiteX54-20245" fmla="*/ 5589758 w 6128435"/>
              <a:gd name="connsiteY54-20246" fmla="*/ 3506453 h 6858000"/>
              <a:gd name="connsiteX55-20247" fmla="*/ 5596144 w 6128435"/>
              <a:gd name="connsiteY55-20248" fmla="*/ 3534624 h 6858000"/>
              <a:gd name="connsiteX56-20249" fmla="*/ 5597750 w 6128435"/>
              <a:gd name="connsiteY56-20250" fmla="*/ 3534129 h 6858000"/>
              <a:gd name="connsiteX57-20251" fmla="*/ 5599700 w 6128435"/>
              <a:gd name="connsiteY57-20252" fmla="*/ 3547221 h 6858000"/>
              <a:gd name="connsiteX58-20253" fmla="*/ 5615031 w 6128435"/>
              <a:gd name="connsiteY58-20254" fmla="*/ 3557482 h 6858000"/>
              <a:gd name="connsiteX59-20255" fmla="*/ 5618377 w 6128435"/>
              <a:gd name="connsiteY59-20256" fmla="*/ 3588431 h 6858000"/>
              <a:gd name="connsiteX60-20257" fmla="*/ 5612155 w 6128435"/>
              <a:gd name="connsiteY60-20258" fmla="*/ 3589869 h 6858000"/>
              <a:gd name="connsiteX61-20259" fmla="*/ 5620843 w 6128435"/>
              <a:gd name="connsiteY61-20260" fmla="*/ 3606745 h 6858000"/>
              <a:gd name="connsiteX62-20261" fmla="*/ 5655472 w 6128435"/>
              <a:gd name="connsiteY62-20262" fmla="*/ 3678877 h 6858000"/>
              <a:gd name="connsiteX63-20263" fmla="*/ 5680448 w 6128435"/>
              <a:gd name="connsiteY63-20264" fmla="*/ 3717760 h 6858000"/>
              <a:gd name="connsiteX64-20265" fmla="*/ 5683015 w 6128435"/>
              <a:gd name="connsiteY64-20266" fmla="*/ 3762025 h 6858000"/>
              <a:gd name="connsiteX65-20267" fmla="*/ 5696643 w 6128435"/>
              <a:gd name="connsiteY65-20268" fmla="*/ 3773888 h 6858000"/>
              <a:gd name="connsiteX66-20269" fmla="*/ 5699203 w 6128435"/>
              <a:gd name="connsiteY66-20270" fmla="*/ 3775823 h 6858000"/>
              <a:gd name="connsiteX67-20271" fmla="*/ 5704824 w 6128435"/>
              <a:gd name="connsiteY67-20272" fmla="*/ 3785966 h 6858000"/>
              <a:gd name="connsiteX68-20273" fmla="*/ 5712204 w 6128435"/>
              <a:gd name="connsiteY68-20274" fmla="*/ 3785830 h 6858000"/>
              <a:gd name="connsiteX69-20275" fmla="*/ 5724816 w 6128435"/>
              <a:gd name="connsiteY69-20276" fmla="*/ 3798949 h 6858000"/>
              <a:gd name="connsiteX70-20277" fmla="*/ 5733539 w 6128435"/>
              <a:gd name="connsiteY70-20278" fmla="*/ 3818457 h 6858000"/>
              <a:gd name="connsiteX71-20279" fmla="*/ 5768491 w 6128435"/>
              <a:gd name="connsiteY71-20280" fmla="*/ 3914399 h 6858000"/>
              <a:gd name="connsiteX72-20281" fmla="*/ 5793123 w 6128435"/>
              <a:gd name="connsiteY72-20282" fmla="*/ 3969952 h 6858000"/>
              <a:gd name="connsiteX73-20283" fmla="*/ 5808321 w 6128435"/>
              <a:gd name="connsiteY73-20284" fmla="*/ 3988153 h 6858000"/>
              <a:gd name="connsiteX74-20285" fmla="*/ 5825621 w 6128435"/>
              <a:gd name="connsiteY74-20286" fmla="*/ 4015525 h 6858000"/>
              <a:gd name="connsiteX75-20287" fmla="*/ 5860672 w 6128435"/>
              <a:gd name="connsiteY75-20288" fmla="*/ 4061579 h 6858000"/>
              <a:gd name="connsiteX76-20289" fmla="*/ 5872173 w 6128435"/>
              <a:gd name="connsiteY76-20290" fmla="*/ 4088497 h 6858000"/>
              <a:gd name="connsiteX77-20291" fmla="*/ 5883705 w 6128435"/>
              <a:gd name="connsiteY77-20292" fmla="*/ 4101899 h 6858000"/>
              <a:gd name="connsiteX78-20293" fmla="*/ 5885314 w 6128435"/>
              <a:gd name="connsiteY78-20294" fmla="*/ 4108387 h 6858000"/>
              <a:gd name="connsiteX79-20295" fmla="*/ 5894095 w 6128435"/>
              <a:gd name="connsiteY79-20296" fmla="*/ 4128857 h 6858000"/>
              <a:gd name="connsiteX80-20297" fmla="*/ 5898339 w 6128435"/>
              <a:gd name="connsiteY80-20298" fmla="*/ 4140800 h 6858000"/>
              <a:gd name="connsiteX81-20299" fmla="*/ 5899734 w 6128435"/>
              <a:gd name="connsiteY81-20300" fmla="*/ 4145632 h 6858000"/>
              <a:gd name="connsiteX82-20301" fmla="*/ 5903513 w 6128435"/>
              <a:gd name="connsiteY82-20302" fmla="*/ 4187661 h 6858000"/>
              <a:gd name="connsiteX83-20303" fmla="*/ 5917114 w 6128435"/>
              <a:gd name="connsiteY83-20304" fmla="*/ 4213096 h 6858000"/>
              <a:gd name="connsiteX84-20305" fmla="*/ 5921153 w 6128435"/>
              <a:gd name="connsiteY84-20306" fmla="*/ 4236222 h 6858000"/>
              <a:gd name="connsiteX85-20307" fmla="*/ 5924233 w 6128435"/>
              <a:gd name="connsiteY85-20308" fmla="*/ 4242060 h 6858000"/>
              <a:gd name="connsiteX86-20309" fmla="*/ 5928910 w 6128435"/>
              <a:gd name="connsiteY86-20310" fmla="*/ 4300973 h 6858000"/>
              <a:gd name="connsiteX87-20311" fmla="*/ 5939320 w 6128435"/>
              <a:gd name="connsiteY87-20312" fmla="*/ 4340435 h 6858000"/>
              <a:gd name="connsiteX88-20313" fmla="*/ 5946705 w 6128435"/>
              <a:gd name="connsiteY88-20314" fmla="*/ 4428051 h 6858000"/>
              <a:gd name="connsiteX89-20315" fmla="*/ 5949261 w 6128435"/>
              <a:gd name="connsiteY89-20316" fmla="*/ 4449185 h 6858000"/>
              <a:gd name="connsiteX90-20317" fmla="*/ 5957504 w 6128435"/>
              <a:gd name="connsiteY90-20318" fmla="*/ 4465911 h 6858000"/>
              <a:gd name="connsiteX91-20319" fmla="*/ 5964689 w 6128435"/>
              <a:gd name="connsiteY91-20320" fmla="*/ 4468532 h 6858000"/>
              <a:gd name="connsiteX92-20321" fmla="*/ 5967062 w 6128435"/>
              <a:gd name="connsiteY92-20322" fmla="*/ 4479923 h 6858000"/>
              <a:gd name="connsiteX93-20323" fmla="*/ 5968960 w 6128435"/>
              <a:gd name="connsiteY93-20324" fmla="*/ 4482655 h 6858000"/>
              <a:gd name="connsiteX94-20325" fmla="*/ 5978567 w 6128435"/>
              <a:gd name="connsiteY94-20326" fmla="*/ 4498605 h 6858000"/>
              <a:gd name="connsiteX95-20327" fmla="*/ 5980106 w 6128435"/>
              <a:gd name="connsiteY95-20328" fmla="*/ 4585087 h 6858000"/>
              <a:gd name="connsiteX96-20329" fmla="*/ 5998138 w 6128435"/>
              <a:gd name="connsiteY96-20330" fmla="*/ 4697518 h 6858000"/>
              <a:gd name="connsiteX97-20331" fmla="*/ 6013516 w 6128435"/>
              <a:gd name="connsiteY97-20332" fmla="*/ 4786619 h 6858000"/>
              <a:gd name="connsiteX98-20333" fmla="*/ 6025404 w 6128435"/>
              <a:gd name="connsiteY98-20334" fmla="*/ 4858148 h 6858000"/>
              <a:gd name="connsiteX99-20335" fmla="*/ 6007749 w 6128435"/>
              <a:gd name="connsiteY99-20336" fmla="*/ 4964715 h 6858000"/>
              <a:gd name="connsiteX100-20337" fmla="*/ 6005269 w 6128435"/>
              <a:gd name="connsiteY100-20338" fmla="*/ 5150567 h 6858000"/>
              <a:gd name="connsiteX101-20339" fmla="*/ 6001127 w 6128435"/>
              <a:gd name="connsiteY101-20340" fmla="*/ 5164609 h 6858000"/>
              <a:gd name="connsiteX102-20341" fmla="*/ 5996647 w 6128435"/>
              <a:gd name="connsiteY102-20342" fmla="*/ 5185640 h 6858000"/>
              <a:gd name="connsiteX103-20343" fmla="*/ 5998514 w 6128435"/>
              <a:gd name="connsiteY103-20344" fmla="*/ 5189673 h 6858000"/>
              <a:gd name="connsiteX104-20345" fmla="*/ 5995970 w 6128435"/>
              <a:gd name="connsiteY104-20346" fmla="*/ 5221547 h 6858000"/>
              <a:gd name="connsiteX105-20347" fmla="*/ 5997218 w 6128435"/>
              <a:gd name="connsiteY105-20348" fmla="*/ 5222031 h 6858000"/>
              <a:gd name="connsiteX106-20349" fmla="*/ 6002116 w 6128435"/>
              <a:gd name="connsiteY106-20350" fmla="*/ 5231223 h 6858000"/>
              <a:gd name="connsiteX107-20351" fmla="*/ 6008541 w 6128435"/>
              <a:gd name="connsiteY107-20352" fmla="*/ 5248680 h 6858000"/>
              <a:gd name="connsiteX108-20353" fmla="*/ 6039260 w 6128435"/>
              <a:gd name="connsiteY108-20354" fmla="*/ 5289518 h 6858000"/>
              <a:gd name="connsiteX109-20355" fmla="*/ 6036748 w 6128435"/>
              <a:gd name="connsiteY109-20356" fmla="*/ 5322752 h 6858000"/>
              <a:gd name="connsiteX110-20357" fmla="*/ 6036943 w 6128435"/>
              <a:gd name="connsiteY110-20358" fmla="*/ 5329480 h 6858000"/>
              <a:gd name="connsiteX111-20359" fmla="*/ 6037236 w 6128435"/>
              <a:gd name="connsiteY111-20360" fmla="*/ 5329634 h 6858000"/>
              <a:gd name="connsiteX112-20361" fmla="*/ 6038019 w 6128435"/>
              <a:gd name="connsiteY112-20362" fmla="*/ 5336764 h 6858000"/>
              <a:gd name="connsiteX113-20363" fmla="*/ 6037298 w 6128435"/>
              <a:gd name="connsiteY113-20364" fmla="*/ 5341753 h 6858000"/>
              <a:gd name="connsiteX114-20365" fmla="*/ 6037677 w 6128435"/>
              <a:gd name="connsiteY114-20366" fmla="*/ 5354807 h 6858000"/>
              <a:gd name="connsiteX115-20367" fmla="*/ 6039728 w 6128435"/>
              <a:gd name="connsiteY115-20368" fmla="*/ 5359416 h 6858000"/>
              <a:gd name="connsiteX116-20369" fmla="*/ 6043311 w 6128435"/>
              <a:gd name="connsiteY116-20370" fmla="*/ 5361407 h 6858000"/>
              <a:gd name="connsiteX117-20371" fmla="*/ 6042954 w 6128435"/>
              <a:gd name="connsiteY117-20372" fmla="*/ 5362576 h 6858000"/>
              <a:gd name="connsiteX118-20373" fmla="*/ 6053435 w 6128435"/>
              <a:gd name="connsiteY118-20374" fmla="*/ 5387547 h 6858000"/>
              <a:gd name="connsiteX119-20375" fmla="*/ 6065933 w 6128435"/>
              <a:gd name="connsiteY119-20376" fmla="*/ 5443002 h 6858000"/>
              <a:gd name="connsiteX120-20377" fmla="*/ 6068640 w 6128435"/>
              <a:gd name="connsiteY120-20378" fmla="*/ 5474503 h 6858000"/>
              <a:gd name="connsiteX121-20379" fmla="*/ 6080922 w 6128435"/>
              <a:gd name="connsiteY121-20380" fmla="*/ 5561070 h 6858000"/>
              <a:gd name="connsiteX122-20381" fmla="*/ 6096949 w 6128435"/>
              <a:gd name="connsiteY122-20382" fmla="*/ 5648179 h 6858000"/>
              <a:gd name="connsiteX123-20383" fmla="*/ 6125703 w 6128435"/>
              <a:gd name="connsiteY123-20384" fmla="*/ 5692894 h 6858000"/>
              <a:gd name="connsiteX124-20385" fmla="*/ 6126670 w 6128435"/>
              <a:gd name="connsiteY124-20386" fmla="*/ 5697882 h 6858000"/>
              <a:gd name="connsiteX125-20387" fmla="*/ 6124061 w 6128435"/>
              <a:gd name="connsiteY125-20388" fmla="*/ 5710294 h 6858000"/>
              <a:gd name="connsiteX126-20389" fmla="*/ 6122213 w 6128435"/>
              <a:gd name="connsiteY126-20390" fmla="*/ 5714762 h 6858000"/>
              <a:gd name="connsiteX127-20391" fmla="*/ 6121353 w 6128435"/>
              <a:gd name="connsiteY127-20392" fmla="*/ 5721725 h 6858000"/>
              <a:gd name="connsiteX128-20393" fmla="*/ 6121607 w 6128435"/>
              <a:gd name="connsiteY128-20394" fmla="*/ 5721959 h 6858000"/>
              <a:gd name="connsiteX129-20395" fmla="*/ 6120262 w 6128435"/>
              <a:gd name="connsiteY129-20396" fmla="*/ 5728358 h 6858000"/>
              <a:gd name="connsiteX130-20397" fmla="*/ 6110194 w 6128435"/>
              <a:gd name="connsiteY130-20398" fmla="*/ 5758853 h 6858000"/>
              <a:gd name="connsiteX131-20399" fmla="*/ 6127519 w 6128435"/>
              <a:gd name="connsiteY131-20400" fmla="*/ 5865775 h 6858000"/>
              <a:gd name="connsiteX132-20401" fmla="*/ 6128435 w 6128435"/>
              <a:gd name="connsiteY132-20402" fmla="*/ 5870164 h 6858000"/>
              <a:gd name="connsiteX133-20403" fmla="*/ 6119217 w 6128435"/>
              <a:gd name="connsiteY133-20404" fmla="*/ 5888542 h 6858000"/>
              <a:gd name="connsiteX134-20405" fmla="*/ 6115966 w 6128435"/>
              <a:gd name="connsiteY134-20406" fmla="*/ 5898387 h 6858000"/>
              <a:gd name="connsiteX135-20407" fmla="*/ 6102493 w 6128435"/>
              <a:gd name="connsiteY135-20408" fmla="*/ 5928602 h 6858000"/>
              <a:gd name="connsiteX136-20409" fmla="*/ 6056863 w 6128435"/>
              <a:gd name="connsiteY136-20410" fmla="*/ 6000643 h 6858000"/>
              <a:gd name="connsiteX137-20411" fmla="*/ 6045436 w 6128435"/>
              <a:gd name="connsiteY137-20412" fmla="*/ 6124480 h 6858000"/>
              <a:gd name="connsiteX138-20413" fmla="*/ 6030489 w 6128435"/>
              <a:gd name="connsiteY138-20414" fmla="*/ 6317666 h 6858000"/>
              <a:gd name="connsiteX139-20415" fmla="*/ 6007492 w 6128435"/>
              <a:gd name="connsiteY139-20416" fmla="*/ 6440818 h 6858000"/>
              <a:gd name="connsiteX140-20417" fmla="*/ 6009467 w 6128435"/>
              <a:gd name="connsiteY140-20418" fmla="*/ 6487076 h 6858000"/>
              <a:gd name="connsiteX141-20419" fmla="*/ 5995064 w 6128435"/>
              <a:gd name="connsiteY141-20420" fmla="*/ 6540791 h 6858000"/>
              <a:gd name="connsiteX142-20421" fmla="*/ 5996309 w 6128435"/>
              <a:gd name="connsiteY142-20422" fmla="*/ 6543961 h 6858000"/>
              <a:gd name="connsiteX143-20423" fmla="*/ 5996048 w 6128435"/>
              <a:gd name="connsiteY143-20424" fmla="*/ 6555444 h 6858000"/>
              <a:gd name="connsiteX144-20425" fmla="*/ 6002524 w 6128435"/>
              <a:gd name="connsiteY144-20426" fmla="*/ 6560188 h 6858000"/>
              <a:gd name="connsiteX145-20427" fmla="*/ 6006823 w 6128435"/>
              <a:gd name="connsiteY145-20428" fmla="*/ 6578546 h 6858000"/>
              <a:gd name="connsiteX146-20429" fmla="*/ 6004510 w 6128435"/>
              <a:gd name="connsiteY146-20430" fmla="*/ 6599256 h 6858000"/>
              <a:gd name="connsiteX147-20431" fmla="*/ 5986207 w 6128435"/>
              <a:gd name="connsiteY147-20432" fmla="*/ 6695855 h 6858000"/>
              <a:gd name="connsiteX148-20433" fmla="*/ 5979428 w 6128435"/>
              <a:gd name="connsiteY148-20434" fmla="*/ 6754678 h 6858000"/>
              <a:gd name="connsiteX149-20435" fmla="*/ 5983398 w 6128435"/>
              <a:gd name="connsiteY149-20436" fmla="*/ 6778641 h 6858000"/>
              <a:gd name="connsiteX150-20437" fmla="*/ 5984543 w 6128435"/>
              <a:gd name="connsiteY150-20438" fmla="*/ 6811016 h 6858000"/>
              <a:gd name="connsiteX151-20439" fmla="*/ 5981802 w 6128435"/>
              <a:gd name="connsiteY151-20440" fmla="*/ 6838578 h 6858000"/>
              <a:gd name="connsiteX152-20441" fmla="*/ 5979671 w 6128435"/>
              <a:gd name="connsiteY152-20442" fmla="*/ 6858000 h 6858000"/>
              <a:gd name="connsiteX153-20443" fmla="*/ 0 w 6128435"/>
              <a:gd name="connsiteY153-20444" fmla="*/ 6858000 h 6858000"/>
              <a:gd name="connsiteX154-20445" fmla="*/ 0 w 6128435"/>
              <a:gd name="connsiteY154-20446" fmla="*/ 0 h 6858000"/>
              <a:gd name="connsiteX0-20447" fmla="*/ 0 w 6128435"/>
              <a:gd name="connsiteY0-20448" fmla="*/ 0 h 6858000"/>
              <a:gd name="connsiteX1-20449" fmla="*/ 4965888 w 6128435"/>
              <a:gd name="connsiteY1-20450" fmla="*/ 0 h 6858000"/>
              <a:gd name="connsiteX2-20451" fmla="*/ 4967767 w 6128435"/>
              <a:gd name="connsiteY2-20452" fmla="*/ 7930 h 6858000"/>
              <a:gd name="connsiteX3-20453" fmla="*/ 4979444 w 6128435"/>
              <a:gd name="connsiteY3-20454" fmla="*/ 43921 h 6858000"/>
              <a:gd name="connsiteX4-20455" fmla="*/ 5021173 w 6128435"/>
              <a:gd name="connsiteY4-20456" fmla="*/ 123738 h 6858000"/>
              <a:gd name="connsiteX5-20457" fmla="*/ 5075458 w 6128435"/>
              <a:gd name="connsiteY5-20458" fmla="*/ 264355 h 6858000"/>
              <a:gd name="connsiteX6-20459" fmla="*/ 5081175 w 6128435"/>
              <a:gd name="connsiteY6-20460" fmla="*/ 277448 h 6858000"/>
              <a:gd name="connsiteX7-20461" fmla="*/ 5097011 w 6128435"/>
              <a:gd name="connsiteY7-20462" fmla="*/ 355616 h 6858000"/>
              <a:gd name="connsiteX8-20463" fmla="*/ 5130982 w 6128435"/>
              <a:gd name="connsiteY8-20464" fmla="*/ 412030 h 6858000"/>
              <a:gd name="connsiteX9-20465" fmla="*/ 5153000 w 6128435"/>
              <a:gd name="connsiteY9-20466" fmla="*/ 507134 h 6858000"/>
              <a:gd name="connsiteX10-20467" fmla="*/ 5171282 w 6128435"/>
              <a:gd name="connsiteY10-20468" fmla="*/ 602071 h 6858000"/>
              <a:gd name="connsiteX11-20469" fmla="*/ 5176196 w 6128435"/>
              <a:gd name="connsiteY11-20470" fmla="*/ 636822 h 6858000"/>
              <a:gd name="connsiteX12-20471" fmla="*/ 5189051 w 6128435"/>
              <a:gd name="connsiteY12-20472" fmla="*/ 782518 h 6858000"/>
              <a:gd name="connsiteX13-20473" fmla="*/ 5210428 w 6128435"/>
              <a:gd name="connsiteY13-20474" fmla="*/ 815772 h 6858000"/>
              <a:gd name="connsiteX14-20475" fmla="*/ 5221088 w 6128435"/>
              <a:gd name="connsiteY14-20476" fmla="*/ 860193 h 6858000"/>
              <a:gd name="connsiteX15-20477" fmla="*/ 5230806 w 6128435"/>
              <a:gd name="connsiteY15-20478" fmla="*/ 961354 h 6858000"/>
              <a:gd name="connsiteX16-20479" fmla="*/ 5201018 w 6128435"/>
              <a:gd name="connsiteY16-20480" fmla="*/ 1095027 h 6858000"/>
              <a:gd name="connsiteX17-20481" fmla="*/ 5202153 w 6128435"/>
              <a:gd name="connsiteY17-20482" fmla="*/ 1133224 h 6858000"/>
              <a:gd name="connsiteX18-20483" fmla="*/ 5207370 w 6128435"/>
              <a:gd name="connsiteY18-20484" fmla="*/ 1138097 h 6858000"/>
              <a:gd name="connsiteX19-20485" fmla="*/ 5189234 w 6128435"/>
              <a:gd name="connsiteY19-20486" fmla="*/ 1193495 h 6858000"/>
              <a:gd name="connsiteX20-20487" fmla="*/ 5202769 w 6128435"/>
              <a:gd name="connsiteY20-20488" fmla="*/ 1269450 h 6858000"/>
              <a:gd name="connsiteX21-20489" fmla="*/ 5225968 w 6128435"/>
              <a:gd name="connsiteY21-20490" fmla="*/ 1357994 h 6858000"/>
              <a:gd name="connsiteX22-20491" fmla="*/ 5233819 w 6128435"/>
              <a:gd name="connsiteY22-20492" fmla="*/ 1380922 h 6858000"/>
              <a:gd name="connsiteX23-20493" fmla="*/ 5237226 w 6128435"/>
              <a:gd name="connsiteY23-20494" fmla="*/ 1441327 h 6858000"/>
              <a:gd name="connsiteX24-20495" fmla="*/ 5255653 w 6128435"/>
              <a:gd name="connsiteY24-20496" fmla="*/ 1524712 h 6858000"/>
              <a:gd name="connsiteX25-20497" fmla="*/ 5263491 w 6128435"/>
              <a:gd name="connsiteY25-20498" fmla="*/ 1642938 h 6858000"/>
              <a:gd name="connsiteX26-20499" fmla="*/ 5261314 w 6128435"/>
              <a:gd name="connsiteY26-20500" fmla="*/ 1689177 h 6858000"/>
              <a:gd name="connsiteX27-20501" fmla="*/ 5259788 w 6128435"/>
              <a:gd name="connsiteY27-20502" fmla="*/ 1768516 h 6858000"/>
              <a:gd name="connsiteX28-20503" fmla="*/ 5255696 w 6128435"/>
              <a:gd name="connsiteY28-20504" fmla="*/ 1953770 h 6858000"/>
              <a:gd name="connsiteX29-20505" fmla="*/ 5252592 w 6128435"/>
              <a:gd name="connsiteY29-20506" fmla="*/ 2092210 h 6858000"/>
              <a:gd name="connsiteX30-20507" fmla="*/ 5264303 w 6128435"/>
              <a:gd name="connsiteY30-20508" fmla="*/ 2225157 h 6858000"/>
              <a:gd name="connsiteX31-20509" fmla="*/ 5254949 w 6128435"/>
              <a:gd name="connsiteY31-20510" fmla="*/ 2236160 h 6858000"/>
              <a:gd name="connsiteX32-20511" fmla="*/ 5250104 w 6128435"/>
              <a:gd name="connsiteY32-20512" fmla="*/ 2249166 h 6858000"/>
              <a:gd name="connsiteX33-20513" fmla="*/ 5251214 w 6128435"/>
              <a:gd name="connsiteY33-20514" fmla="*/ 2250944 h 6858000"/>
              <a:gd name="connsiteX34-20515" fmla="*/ 5250644 w 6128435"/>
              <a:gd name="connsiteY34-20516" fmla="*/ 2266619 h 6858000"/>
              <a:gd name="connsiteX35-20517" fmla="*/ 5293877 w 6128435"/>
              <a:gd name="connsiteY35-20518" fmla="*/ 2368649 h 6858000"/>
              <a:gd name="connsiteX36-20519" fmla="*/ 5311338 w 6128435"/>
              <a:gd name="connsiteY36-20520" fmla="*/ 2404034 h 6858000"/>
              <a:gd name="connsiteX37-20521" fmla="*/ 5338366 w 6128435"/>
              <a:gd name="connsiteY37-20522" fmla="*/ 2465052 h 6858000"/>
              <a:gd name="connsiteX38-20523" fmla="*/ 5371263 w 6128435"/>
              <a:gd name="connsiteY38-20524" fmla="*/ 2586413 h 6858000"/>
              <a:gd name="connsiteX39-20525" fmla="*/ 5407503 w 6128435"/>
              <a:gd name="connsiteY39-20526" fmla="*/ 2786290 h 6858000"/>
              <a:gd name="connsiteX40-20527" fmla="*/ 5407356 w 6128435"/>
              <a:gd name="connsiteY40-20528" fmla="*/ 2787545 h 6858000"/>
              <a:gd name="connsiteX41-20529" fmla="*/ 5411130 w 6128435"/>
              <a:gd name="connsiteY41-20530" fmla="*/ 2788640 h 6858000"/>
              <a:gd name="connsiteX42-20531" fmla="*/ 5416439 w 6128435"/>
              <a:gd name="connsiteY42-20532" fmla="*/ 2805666 h 6858000"/>
              <a:gd name="connsiteX43-20533" fmla="*/ 5416589 w 6128435"/>
              <a:gd name="connsiteY43-20534" fmla="*/ 2810822 h 6858000"/>
              <a:gd name="connsiteX44-20535" fmla="*/ 5418542 w 6128435"/>
              <a:gd name="connsiteY44-20536" fmla="*/ 2817745 h 6858000"/>
              <a:gd name="connsiteX45-20537" fmla="*/ 5418847 w 6128435"/>
              <a:gd name="connsiteY45-20538" fmla="*/ 2817825 h 6858000"/>
              <a:gd name="connsiteX46-20539" fmla="*/ 5457023 w 6128435"/>
              <a:gd name="connsiteY46-20540" fmla="*/ 2858292 h 6858000"/>
              <a:gd name="connsiteX47-20541" fmla="*/ 5479298 w 6128435"/>
              <a:gd name="connsiteY47-20542" fmla="*/ 2947791 h 6858000"/>
              <a:gd name="connsiteX48-20543" fmla="*/ 5481770 w 6128435"/>
              <a:gd name="connsiteY48-20544" fmla="*/ 2951352 h 6858000"/>
              <a:gd name="connsiteX49-20545" fmla="*/ 5482045 w 6128435"/>
              <a:gd name="connsiteY49-20546" fmla="*/ 2984371 h 6858000"/>
              <a:gd name="connsiteX50-20547" fmla="*/ 5482415 w 6128435"/>
              <a:gd name="connsiteY50-20548" fmla="*/ 3004079 h 6858000"/>
              <a:gd name="connsiteX51-20549" fmla="*/ 5503944 w 6128435"/>
              <a:gd name="connsiteY51-20550" fmla="*/ 3123335 h 6858000"/>
              <a:gd name="connsiteX52-20551" fmla="*/ 5516007 w 6128435"/>
              <a:gd name="connsiteY52-20552" fmla="*/ 3258473 h 6858000"/>
              <a:gd name="connsiteX53-20553" fmla="*/ 5566839 w 6128435"/>
              <a:gd name="connsiteY53-20554" fmla="*/ 3345295 h 6858000"/>
              <a:gd name="connsiteX54-20555" fmla="*/ 5589758 w 6128435"/>
              <a:gd name="connsiteY54-20556" fmla="*/ 3506453 h 6858000"/>
              <a:gd name="connsiteX55-20557" fmla="*/ 5596144 w 6128435"/>
              <a:gd name="connsiteY55-20558" fmla="*/ 3534624 h 6858000"/>
              <a:gd name="connsiteX56-20559" fmla="*/ 5597750 w 6128435"/>
              <a:gd name="connsiteY56-20560" fmla="*/ 3534129 h 6858000"/>
              <a:gd name="connsiteX57-20561" fmla="*/ 5599700 w 6128435"/>
              <a:gd name="connsiteY57-20562" fmla="*/ 3547221 h 6858000"/>
              <a:gd name="connsiteX58-20563" fmla="*/ 5615031 w 6128435"/>
              <a:gd name="connsiteY58-20564" fmla="*/ 3557482 h 6858000"/>
              <a:gd name="connsiteX59-20565" fmla="*/ 5618377 w 6128435"/>
              <a:gd name="connsiteY59-20566" fmla="*/ 3588431 h 6858000"/>
              <a:gd name="connsiteX60-20567" fmla="*/ 5612155 w 6128435"/>
              <a:gd name="connsiteY60-20568" fmla="*/ 3589869 h 6858000"/>
              <a:gd name="connsiteX61-20569" fmla="*/ 5620843 w 6128435"/>
              <a:gd name="connsiteY61-20570" fmla="*/ 3606745 h 6858000"/>
              <a:gd name="connsiteX62-20571" fmla="*/ 5655472 w 6128435"/>
              <a:gd name="connsiteY62-20572" fmla="*/ 3678877 h 6858000"/>
              <a:gd name="connsiteX63-20573" fmla="*/ 5680448 w 6128435"/>
              <a:gd name="connsiteY63-20574" fmla="*/ 3717760 h 6858000"/>
              <a:gd name="connsiteX64-20575" fmla="*/ 5683015 w 6128435"/>
              <a:gd name="connsiteY64-20576" fmla="*/ 3762025 h 6858000"/>
              <a:gd name="connsiteX65-20577" fmla="*/ 5696643 w 6128435"/>
              <a:gd name="connsiteY65-20578" fmla="*/ 3773888 h 6858000"/>
              <a:gd name="connsiteX66-20579" fmla="*/ 5699203 w 6128435"/>
              <a:gd name="connsiteY66-20580" fmla="*/ 3775823 h 6858000"/>
              <a:gd name="connsiteX67-20581" fmla="*/ 5704824 w 6128435"/>
              <a:gd name="connsiteY67-20582" fmla="*/ 3785966 h 6858000"/>
              <a:gd name="connsiteX68-20583" fmla="*/ 5712204 w 6128435"/>
              <a:gd name="connsiteY68-20584" fmla="*/ 3785830 h 6858000"/>
              <a:gd name="connsiteX69-20585" fmla="*/ 5724816 w 6128435"/>
              <a:gd name="connsiteY69-20586" fmla="*/ 3798949 h 6858000"/>
              <a:gd name="connsiteX70-20587" fmla="*/ 5733539 w 6128435"/>
              <a:gd name="connsiteY70-20588" fmla="*/ 3818457 h 6858000"/>
              <a:gd name="connsiteX71-20589" fmla="*/ 5768491 w 6128435"/>
              <a:gd name="connsiteY71-20590" fmla="*/ 3914399 h 6858000"/>
              <a:gd name="connsiteX72-20591" fmla="*/ 5793123 w 6128435"/>
              <a:gd name="connsiteY72-20592" fmla="*/ 3969952 h 6858000"/>
              <a:gd name="connsiteX73-20593" fmla="*/ 5808321 w 6128435"/>
              <a:gd name="connsiteY73-20594" fmla="*/ 3988153 h 6858000"/>
              <a:gd name="connsiteX74-20595" fmla="*/ 5825621 w 6128435"/>
              <a:gd name="connsiteY74-20596" fmla="*/ 4015525 h 6858000"/>
              <a:gd name="connsiteX75-20597" fmla="*/ 5860672 w 6128435"/>
              <a:gd name="connsiteY75-20598" fmla="*/ 4061579 h 6858000"/>
              <a:gd name="connsiteX76-20599" fmla="*/ 5872173 w 6128435"/>
              <a:gd name="connsiteY76-20600" fmla="*/ 4088497 h 6858000"/>
              <a:gd name="connsiteX77-20601" fmla="*/ 5883705 w 6128435"/>
              <a:gd name="connsiteY77-20602" fmla="*/ 4101899 h 6858000"/>
              <a:gd name="connsiteX78-20603" fmla="*/ 5885314 w 6128435"/>
              <a:gd name="connsiteY78-20604" fmla="*/ 4108387 h 6858000"/>
              <a:gd name="connsiteX79-20605" fmla="*/ 5894095 w 6128435"/>
              <a:gd name="connsiteY79-20606" fmla="*/ 4128857 h 6858000"/>
              <a:gd name="connsiteX80-20607" fmla="*/ 5898339 w 6128435"/>
              <a:gd name="connsiteY80-20608" fmla="*/ 4140800 h 6858000"/>
              <a:gd name="connsiteX81-20609" fmla="*/ 5899734 w 6128435"/>
              <a:gd name="connsiteY81-20610" fmla="*/ 4145632 h 6858000"/>
              <a:gd name="connsiteX82-20611" fmla="*/ 5903513 w 6128435"/>
              <a:gd name="connsiteY82-20612" fmla="*/ 4187661 h 6858000"/>
              <a:gd name="connsiteX83-20613" fmla="*/ 5917114 w 6128435"/>
              <a:gd name="connsiteY83-20614" fmla="*/ 4213096 h 6858000"/>
              <a:gd name="connsiteX84-20615" fmla="*/ 5921153 w 6128435"/>
              <a:gd name="connsiteY84-20616" fmla="*/ 4236222 h 6858000"/>
              <a:gd name="connsiteX85-20617" fmla="*/ 5924233 w 6128435"/>
              <a:gd name="connsiteY85-20618" fmla="*/ 4242060 h 6858000"/>
              <a:gd name="connsiteX86-20619" fmla="*/ 5928910 w 6128435"/>
              <a:gd name="connsiteY86-20620" fmla="*/ 4300973 h 6858000"/>
              <a:gd name="connsiteX87-20621" fmla="*/ 5939320 w 6128435"/>
              <a:gd name="connsiteY87-20622" fmla="*/ 4340435 h 6858000"/>
              <a:gd name="connsiteX88-20623" fmla="*/ 5946705 w 6128435"/>
              <a:gd name="connsiteY88-20624" fmla="*/ 4428051 h 6858000"/>
              <a:gd name="connsiteX89-20625" fmla="*/ 5949261 w 6128435"/>
              <a:gd name="connsiteY89-20626" fmla="*/ 4449185 h 6858000"/>
              <a:gd name="connsiteX90-20627" fmla="*/ 5957504 w 6128435"/>
              <a:gd name="connsiteY90-20628" fmla="*/ 4465911 h 6858000"/>
              <a:gd name="connsiteX91-20629" fmla="*/ 5964689 w 6128435"/>
              <a:gd name="connsiteY91-20630" fmla="*/ 4468532 h 6858000"/>
              <a:gd name="connsiteX92-20631" fmla="*/ 5967062 w 6128435"/>
              <a:gd name="connsiteY92-20632" fmla="*/ 4479923 h 6858000"/>
              <a:gd name="connsiteX93-20633" fmla="*/ 5968960 w 6128435"/>
              <a:gd name="connsiteY93-20634" fmla="*/ 4482655 h 6858000"/>
              <a:gd name="connsiteX94-20635" fmla="*/ 5978567 w 6128435"/>
              <a:gd name="connsiteY94-20636" fmla="*/ 4498605 h 6858000"/>
              <a:gd name="connsiteX95-20637" fmla="*/ 5980106 w 6128435"/>
              <a:gd name="connsiteY95-20638" fmla="*/ 4585087 h 6858000"/>
              <a:gd name="connsiteX96-20639" fmla="*/ 5998138 w 6128435"/>
              <a:gd name="connsiteY96-20640" fmla="*/ 4697518 h 6858000"/>
              <a:gd name="connsiteX97-20641" fmla="*/ 6013516 w 6128435"/>
              <a:gd name="connsiteY97-20642" fmla="*/ 4786619 h 6858000"/>
              <a:gd name="connsiteX98-20643" fmla="*/ 6025404 w 6128435"/>
              <a:gd name="connsiteY98-20644" fmla="*/ 4858148 h 6858000"/>
              <a:gd name="connsiteX99-20645" fmla="*/ 6007749 w 6128435"/>
              <a:gd name="connsiteY99-20646" fmla="*/ 4964715 h 6858000"/>
              <a:gd name="connsiteX100-20647" fmla="*/ 6005269 w 6128435"/>
              <a:gd name="connsiteY100-20648" fmla="*/ 5150567 h 6858000"/>
              <a:gd name="connsiteX101-20649" fmla="*/ 6001127 w 6128435"/>
              <a:gd name="connsiteY101-20650" fmla="*/ 5164609 h 6858000"/>
              <a:gd name="connsiteX102-20651" fmla="*/ 5996647 w 6128435"/>
              <a:gd name="connsiteY102-20652" fmla="*/ 5185640 h 6858000"/>
              <a:gd name="connsiteX103-20653" fmla="*/ 5998514 w 6128435"/>
              <a:gd name="connsiteY103-20654" fmla="*/ 5189673 h 6858000"/>
              <a:gd name="connsiteX104-20655" fmla="*/ 5995970 w 6128435"/>
              <a:gd name="connsiteY104-20656" fmla="*/ 5221547 h 6858000"/>
              <a:gd name="connsiteX105-20657" fmla="*/ 5997218 w 6128435"/>
              <a:gd name="connsiteY105-20658" fmla="*/ 5222031 h 6858000"/>
              <a:gd name="connsiteX106-20659" fmla="*/ 6002116 w 6128435"/>
              <a:gd name="connsiteY106-20660" fmla="*/ 5231223 h 6858000"/>
              <a:gd name="connsiteX107-20661" fmla="*/ 6008541 w 6128435"/>
              <a:gd name="connsiteY107-20662" fmla="*/ 5248680 h 6858000"/>
              <a:gd name="connsiteX108-20663" fmla="*/ 6039260 w 6128435"/>
              <a:gd name="connsiteY108-20664" fmla="*/ 5289518 h 6858000"/>
              <a:gd name="connsiteX109-20665" fmla="*/ 6036748 w 6128435"/>
              <a:gd name="connsiteY109-20666" fmla="*/ 5322752 h 6858000"/>
              <a:gd name="connsiteX110-20667" fmla="*/ 6036943 w 6128435"/>
              <a:gd name="connsiteY110-20668" fmla="*/ 5329480 h 6858000"/>
              <a:gd name="connsiteX111-20669" fmla="*/ 6037236 w 6128435"/>
              <a:gd name="connsiteY111-20670" fmla="*/ 5329634 h 6858000"/>
              <a:gd name="connsiteX112-20671" fmla="*/ 6038019 w 6128435"/>
              <a:gd name="connsiteY112-20672" fmla="*/ 5336764 h 6858000"/>
              <a:gd name="connsiteX113-20673" fmla="*/ 6037298 w 6128435"/>
              <a:gd name="connsiteY113-20674" fmla="*/ 5341753 h 6858000"/>
              <a:gd name="connsiteX114-20675" fmla="*/ 6037677 w 6128435"/>
              <a:gd name="connsiteY114-20676" fmla="*/ 5354807 h 6858000"/>
              <a:gd name="connsiteX115-20677" fmla="*/ 6039728 w 6128435"/>
              <a:gd name="connsiteY115-20678" fmla="*/ 5359416 h 6858000"/>
              <a:gd name="connsiteX116-20679" fmla="*/ 6043311 w 6128435"/>
              <a:gd name="connsiteY116-20680" fmla="*/ 5361407 h 6858000"/>
              <a:gd name="connsiteX117-20681" fmla="*/ 6042954 w 6128435"/>
              <a:gd name="connsiteY117-20682" fmla="*/ 5362576 h 6858000"/>
              <a:gd name="connsiteX118-20683" fmla="*/ 6053435 w 6128435"/>
              <a:gd name="connsiteY118-20684" fmla="*/ 5387547 h 6858000"/>
              <a:gd name="connsiteX119-20685" fmla="*/ 6065933 w 6128435"/>
              <a:gd name="connsiteY119-20686" fmla="*/ 5443002 h 6858000"/>
              <a:gd name="connsiteX120-20687" fmla="*/ 6068640 w 6128435"/>
              <a:gd name="connsiteY120-20688" fmla="*/ 5474503 h 6858000"/>
              <a:gd name="connsiteX121-20689" fmla="*/ 6080922 w 6128435"/>
              <a:gd name="connsiteY121-20690" fmla="*/ 5561070 h 6858000"/>
              <a:gd name="connsiteX122-20691" fmla="*/ 6096949 w 6128435"/>
              <a:gd name="connsiteY122-20692" fmla="*/ 5648179 h 6858000"/>
              <a:gd name="connsiteX123-20693" fmla="*/ 6125703 w 6128435"/>
              <a:gd name="connsiteY123-20694" fmla="*/ 5692894 h 6858000"/>
              <a:gd name="connsiteX124-20695" fmla="*/ 6126670 w 6128435"/>
              <a:gd name="connsiteY124-20696" fmla="*/ 5697882 h 6858000"/>
              <a:gd name="connsiteX125-20697" fmla="*/ 6124061 w 6128435"/>
              <a:gd name="connsiteY125-20698" fmla="*/ 5710294 h 6858000"/>
              <a:gd name="connsiteX126-20699" fmla="*/ 6122213 w 6128435"/>
              <a:gd name="connsiteY126-20700" fmla="*/ 5714762 h 6858000"/>
              <a:gd name="connsiteX127-20701" fmla="*/ 6121353 w 6128435"/>
              <a:gd name="connsiteY127-20702" fmla="*/ 5721725 h 6858000"/>
              <a:gd name="connsiteX128-20703" fmla="*/ 6121607 w 6128435"/>
              <a:gd name="connsiteY128-20704" fmla="*/ 5721959 h 6858000"/>
              <a:gd name="connsiteX129-20705" fmla="*/ 6120262 w 6128435"/>
              <a:gd name="connsiteY129-20706" fmla="*/ 5728358 h 6858000"/>
              <a:gd name="connsiteX130-20707" fmla="*/ 6110194 w 6128435"/>
              <a:gd name="connsiteY130-20708" fmla="*/ 5758853 h 6858000"/>
              <a:gd name="connsiteX131-20709" fmla="*/ 6127519 w 6128435"/>
              <a:gd name="connsiteY131-20710" fmla="*/ 5865775 h 6858000"/>
              <a:gd name="connsiteX132-20711" fmla="*/ 6128435 w 6128435"/>
              <a:gd name="connsiteY132-20712" fmla="*/ 5870164 h 6858000"/>
              <a:gd name="connsiteX133-20713" fmla="*/ 6119217 w 6128435"/>
              <a:gd name="connsiteY133-20714" fmla="*/ 5888542 h 6858000"/>
              <a:gd name="connsiteX134-20715" fmla="*/ 6102493 w 6128435"/>
              <a:gd name="connsiteY134-20716" fmla="*/ 5928602 h 6858000"/>
              <a:gd name="connsiteX135-20717" fmla="*/ 6056863 w 6128435"/>
              <a:gd name="connsiteY135-20718" fmla="*/ 6000643 h 6858000"/>
              <a:gd name="connsiteX136-20719" fmla="*/ 6045436 w 6128435"/>
              <a:gd name="connsiteY136-20720" fmla="*/ 6124480 h 6858000"/>
              <a:gd name="connsiteX137-20721" fmla="*/ 6030489 w 6128435"/>
              <a:gd name="connsiteY137-20722" fmla="*/ 6317666 h 6858000"/>
              <a:gd name="connsiteX138-20723" fmla="*/ 6007492 w 6128435"/>
              <a:gd name="connsiteY138-20724" fmla="*/ 6440818 h 6858000"/>
              <a:gd name="connsiteX139-20725" fmla="*/ 6009467 w 6128435"/>
              <a:gd name="connsiteY139-20726" fmla="*/ 6487076 h 6858000"/>
              <a:gd name="connsiteX140-20727" fmla="*/ 5995064 w 6128435"/>
              <a:gd name="connsiteY140-20728" fmla="*/ 6540791 h 6858000"/>
              <a:gd name="connsiteX141-20729" fmla="*/ 5996309 w 6128435"/>
              <a:gd name="connsiteY141-20730" fmla="*/ 6543961 h 6858000"/>
              <a:gd name="connsiteX142-20731" fmla="*/ 5996048 w 6128435"/>
              <a:gd name="connsiteY142-20732" fmla="*/ 6555444 h 6858000"/>
              <a:gd name="connsiteX143-20733" fmla="*/ 6002524 w 6128435"/>
              <a:gd name="connsiteY143-20734" fmla="*/ 6560188 h 6858000"/>
              <a:gd name="connsiteX144-20735" fmla="*/ 6006823 w 6128435"/>
              <a:gd name="connsiteY144-20736" fmla="*/ 6578546 h 6858000"/>
              <a:gd name="connsiteX145-20737" fmla="*/ 6004510 w 6128435"/>
              <a:gd name="connsiteY145-20738" fmla="*/ 6599256 h 6858000"/>
              <a:gd name="connsiteX146-20739" fmla="*/ 5986207 w 6128435"/>
              <a:gd name="connsiteY146-20740" fmla="*/ 6695855 h 6858000"/>
              <a:gd name="connsiteX147-20741" fmla="*/ 5979428 w 6128435"/>
              <a:gd name="connsiteY147-20742" fmla="*/ 6754678 h 6858000"/>
              <a:gd name="connsiteX148-20743" fmla="*/ 5983398 w 6128435"/>
              <a:gd name="connsiteY148-20744" fmla="*/ 6778641 h 6858000"/>
              <a:gd name="connsiteX149-20745" fmla="*/ 5984543 w 6128435"/>
              <a:gd name="connsiteY149-20746" fmla="*/ 6811016 h 6858000"/>
              <a:gd name="connsiteX150-20747" fmla="*/ 5981802 w 6128435"/>
              <a:gd name="connsiteY150-20748" fmla="*/ 6838578 h 6858000"/>
              <a:gd name="connsiteX151-20749" fmla="*/ 5979671 w 6128435"/>
              <a:gd name="connsiteY151-20750" fmla="*/ 6858000 h 6858000"/>
              <a:gd name="connsiteX152-20751" fmla="*/ 0 w 6128435"/>
              <a:gd name="connsiteY152-20752" fmla="*/ 6858000 h 6858000"/>
              <a:gd name="connsiteX153-20753" fmla="*/ 0 w 6128435"/>
              <a:gd name="connsiteY153-20754" fmla="*/ 0 h 6858000"/>
              <a:gd name="connsiteX0-20755" fmla="*/ 0 w 6127519"/>
              <a:gd name="connsiteY0-20756" fmla="*/ 0 h 6858000"/>
              <a:gd name="connsiteX1-20757" fmla="*/ 4965888 w 6127519"/>
              <a:gd name="connsiteY1-20758" fmla="*/ 0 h 6858000"/>
              <a:gd name="connsiteX2-20759" fmla="*/ 4967767 w 6127519"/>
              <a:gd name="connsiteY2-20760" fmla="*/ 7930 h 6858000"/>
              <a:gd name="connsiteX3-20761" fmla="*/ 4979444 w 6127519"/>
              <a:gd name="connsiteY3-20762" fmla="*/ 43921 h 6858000"/>
              <a:gd name="connsiteX4-20763" fmla="*/ 5021173 w 6127519"/>
              <a:gd name="connsiteY4-20764" fmla="*/ 123738 h 6858000"/>
              <a:gd name="connsiteX5-20765" fmla="*/ 5075458 w 6127519"/>
              <a:gd name="connsiteY5-20766" fmla="*/ 264355 h 6858000"/>
              <a:gd name="connsiteX6-20767" fmla="*/ 5081175 w 6127519"/>
              <a:gd name="connsiteY6-20768" fmla="*/ 277448 h 6858000"/>
              <a:gd name="connsiteX7-20769" fmla="*/ 5097011 w 6127519"/>
              <a:gd name="connsiteY7-20770" fmla="*/ 355616 h 6858000"/>
              <a:gd name="connsiteX8-20771" fmla="*/ 5130982 w 6127519"/>
              <a:gd name="connsiteY8-20772" fmla="*/ 412030 h 6858000"/>
              <a:gd name="connsiteX9-20773" fmla="*/ 5153000 w 6127519"/>
              <a:gd name="connsiteY9-20774" fmla="*/ 507134 h 6858000"/>
              <a:gd name="connsiteX10-20775" fmla="*/ 5171282 w 6127519"/>
              <a:gd name="connsiteY10-20776" fmla="*/ 602071 h 6858000"/>
              <a:gd name="connsiteX11-20777" fmla="*/ 5176196 w 6127519"/>
              <a:gd name="connsiteY11-20778" fmla="*/ 636822 h 6858000"/>
              <a:gd name="connsiteX12-20779" fmla="*/ 5189051 w 6127519"/>
              <a:gd name="connsiteY12-20780" fmla="*/ 782518 h 6858000"/>
              <a:gd name="connsiteX13-20781" fmla="*/ 5210428 w 6127519"/>
              <a:gd name="connsiteY13-20782" fmla="*/ 815772 h 6858000"/>
              <a:gd name="connsiteX14-20783" fmla="*/ 5221088 w 6127519"/>
              <a:gd name="connsiteY14-20784" fmla="*/ 860193 h 6858000"/>
              <a:gd name="connsiteX15-20785" fmla="*/ 5230806 w 6127519"/>
              <a:gd name="connsiteY15-20786" fmla="*/ 961354 h 6858000"/>
              <a:gd name="connsiteX16-20787" fmla="*/ 5201018 w 6127519"/>
              <a:gd name="connsiteY16-20788" fmla="*/ 1095027 h 6858000"/>
              <a:gd name="connsiteX17-20789" fmla="*/ 5202153 w 6127519"/>
              <a:gd name="connsiteY17-20790" fmla="*/ 1133224 h 6858000"/>
              <a:gd name="connsiteX18-20791" fmla="*/ 5207370 w 6127519"/>
              <a:gd name="connsiteY18-20792" fmla="*/ 1138097 h 6858000"/>
              <a:gd name="connsiteX19-20793" fmla="*/ 5189234 w 6127519"/>
              <a:gd name="connsiteY19-20794" fmla="*/ 1193495 h 6858000"/>
              <a:gd name="connsiteX20-20795" fmla="*/ 5202769 w 6127519"/>
              <a:gd name="connsiteY20-20796" fmla="*/ 1269450 h 6858000"/>
              <a:gd name="connsiteX21-20797" fmla="*/ 5225968 w 6127519"/>
              <a:gd name="connsiteY21-20798" fmla="*/ 1357994 h 6858000"/>
              <a:gd name="connsiteX22-20799" fmla="*/ 5233819 w 6127519"/>
              <a:gd name="connsiteY22-20800" fmla="*/ 1380922 h 6858000"/>
              <a:gd name="connsiteX23-20801" fmla="*/ 5237226 w 6127519"/>
              <a:gd name="connsiteY23-20802" fmla="*/ 1441327 h 6858000"/>
              <a:gd name="connsiteX24-20803" fmla="*/ 5255653 w 6127519"/>
              <a:gd name="connsiteY24-20804" fmla="*/ 1524712 h 6858000"/>
              <a:gd name="connsiteX25-20805" fmla="*/ 5263491 w 6127519"/>
              <a:gd name="connsiteY25-20806" fmla="*/ 1642938 h 6858000"/>
              <a:gd name="connsiteX26-20807" fmla="*/ 5261314 w 6127519"/>
              <a:gd name="connsiteY26-20808" fmla="*/ 1689177 h 6858000"/>
              <a:gd name="connsiteX27-20809" fmla="*/ 5259788 w 6127519"/>
              <a:gd name="connsiteY27-20810" fmla="*/ 1768516 h 6858000"/>
              <a:gd name="connsiteX28-20811" fmla="*/ 5255696 w 6127519"/>
              <a:gd name="connsiteY28-20812" fmla="*/ 1953770 h 6858000"/>
              <a:gd name="connsiteX29-20813" fmla="*/ 5252592 w 6127519"/>
              <a:gd name="connsiteY29-20814" fmla="*/ 2092210 h 6858000"/>
              <a:gd name="connsiteX30-20815" fmla="*/ 5264303 w 6127519"/>
              <a:gd name="connsiteY30-20816" fmla="*/ 2225157 h 6858000"/>
              <a:gd name="connsiteX31-20817" fmla="*/ 5254949 w 6127519"/>
              <a:gd name="connsiteY31-20818" fmla="*/ 2236160 h 6858000"/>
              <a:gd name="connsiteX32-20819" fmla="*/ 5250104 w 6127519"/>
              <a:gd name="connsiteY32-20820" fmla="*/ 2249166 h 6858000"/>
              <a:gd name="connsiteX33-20821" fmla="*/ 5251214 w 6127519"/>
              <a:gd name="connsiteY33-20822" fmla="*/ 2250944 h 6858000"/>
              <a:gd name="connsiteX34-20823" fmla="*/ 5250644 w 6127519"/>
              <a:gd name="connsiteY34-20824" fmla="*/ 2266619 h 6858000"/>
              <a:gd name="connsiteX35-20825" fmla="*/ 5293877 w 6127519"/>
              <a:gd name="connsiteY35-20826" fmla="*/ 2368649 h 6858000"/>
              <a:gd name="connsiteX36-20827" fmla="*/ 5311338 w 6127519"/>
              <a:gd name="connsiteY36-20828" fmla="*/ 2404034 h 6858000"/>
              <a:gd name="connsiteX37-20829" fmla="*/ 5338366 w 6127519"/>
              <a:gd name="connsiteY37-20830" fmla="*/ 2465052 h 6858000"/>
              <a:gd name="connsiteX38-20831" fmla="*/ 5371263 w 6127519"/>
              <a:gd name="connsiteY38-20832" fmla="*/ 2586413 h 6858000"/>
              <a:gd name="connsiteX39-20833" fmla="*/ 5407503 w 6127519"/>
              <a:gd name="connsiteY39-20834" fmla="*/ 2786290 h 6858000"/>
              <a:gd name="connsiteX40-20835" fmla="*/ 5407356 w 6127519"/>
              <a:gd name="connsiteY40-20836" fmla="*/ 2787545 h 6858000"/>
              <a:gd name="connsiteX41-20837" fmla="*/ 5411130 w 6127519"/>
              <a:gd name="connsiteY41-20838" fmla="*/ 2788640 h 6858000"/>
              <a:gd name="connsiteX42-20839" fmla="*/ 5416439 w 6127519"/>
              <a:gd name="connsiteY42-20840" fmla="*/ 2805666 h 6858000"/>
              <a:gd name="connsiteX43-20841" fmla="*/ 5416589 w 6127519"/>
              <a:gd name="connsiteY43-20842" fmla="*/ 2810822 h 6858000"/>
              <a:gd name="connsiteX44-20843" fmla="*/ 5418542 w 6127519"/>
              <a:gd name="connsiteY44-20844" fmla="*/ 2817745 h 6858000"/>
              <a:gd name="connsiteX45-20845" fmla="*/ 5418847 w 6127519"/>
              <a:gd name="connsiteY45-20846" fmla="*/ 2817825 h 6858000"/>
              <a:gd name="connsiteX46-20847" fmla="*/ 5457023 w 6127519"/>
              <a:gd name="connsiteY46-20848" fmla="*/ 2858292 h 6858000"/>
              <a:gd name="connsiteX47-20849" fmla="*/ 5479298 w 6127519"/>
              <a:gd name="connsiteY47-20850" fmla="*/ 2947791 h 6858000"/>
              <a:gd name="connsiteX48-20851" fmla="*/ 5481770 w 6127519"/>
              <a:gd name="connsiteY48-20852" fmla="*/ 2951352 h 6858000"/>
              <a:gd name="connsiteX49-20853" fmla="*/ 5482045 w 6127519"/>
              <a:gd name="connsiteY49-20854" fmla="*/ 2984371 h 6858000"/>
              <a:gd name="connsiteX50-20855" fmla="*/ 5482415 w 6127519"/>
              <a:gd name="connsiteY50-20856" fmla="*/ 3004079 h 6858000"/>
              <a:gd name="connsiteX51-20857" fmla="*/ 5503944 w 6127519"/>
              <a:gd name="connsiteY51-20858" fmla="*/ 3123335 h 6858000"/>
              <a:gd name="connsiteX52-20859" fmla="*/ 5516007 w 6127519"/>
              <a:gd name="connsiteY52-20860" fmla="*/ 3258473 h 6858000"/>
              <a:gd name="connsiteX53-20861" fmla="*/ 5566839 w 6127519"/>
              <a:gd name="connsiteY53-20862" fmla="*/ 3345295 h 6858000"/>
              <a:gd name="connsiteX54-20863" fmla="*/ 5589758 w 6127519"/>
              <a:gd name="connsiteY54-20864" fmla="*/ 3506453 h 6858000"/>
              <a:gd name="connsiteX55-20865" fmla="*/ 5596144 w 6127519"/>
              <a:gd name="connsiteY55-20866" fmla="*/ 3534624 h 6858000"/>
              <a:gd name="connsiteX56-20867" fmla="*/ 5597750 w 6127519"/>
              <a:gd name="connsiteY56-20868" fmla="*/ 3534129 h 6858000"/>
              <a:gd name="connsiteX57-20869" fmla="*/ 5599700 w 6127519"/>
              <a:gd name="connsiteY57-20870" fmla="*/ 3547221 h 6858000"/>
              <a:gd name="connsiteX58-20871" fmla="*/ 5615031 w 6127519"/>
              <a:gd name="connsiteY58-20872" fmla="*/ 3557482 h 6858000"/>
              <a:gd name="connsiteX59-20873" fmla="*/ 5618377 w 6127519"/>
              <a:gd name="connsiteY59-20874" fmla="*/ 3588431 h 6858000"/>
              <a:gd name="connsiteX60-20875" fmla="*/ 5612155 w 6127519"/>
              <a:gd name="connsiteY60-20876" fmla="*/ 3589869 h 6858000"/>
              <a:gd name="connsiteX61-20877" fmla="*/ 5620843 w 6127519"/>
              <a:gd name="connsiteY61-20878" fmla="*/ 3606745 h 6858000"/>
              <a:gd name="connsiteX62-20879" fmla="*/ 5655472 w 6127519"/>
              <a:gd name="connsiteY62-20880" fmla="*/ 3678877 h 6858000"/>
              <a:gd name="connsiteX63-20881" fmla="*/ 5680448 w 6127519"/>
              <a:gd name="connsiteY63-20882" fmla="*/ 3717760 h 6858000"/>
              <a:gd name="connsiteX64-20883" fmla="*/ 5683015 w 6127519"/>
              <a:gd name="connsiteY64-20884" fmla="*/ 3762025 h 6858000"/>
              <a:gd name="connsiteX65-20885" fmla="*/ 5696643 w 6127519"/>
              <a:gd name="connsiteY65-20886" fmla="*/ 3773888 h 6858000"/>
              <a:gd name="connsiteX66-20887" fmla="*/ 5699203 w 6127519"/>
              <a:gd name="connsiteY66-20888" fmla="*/ 3775823 h 6858000"/>
              <a:gd name="connsiteX67-20889" fmla="*/ 5704824 w 6127519"/>
              <a:gd name="connsiteY67-20890" fmla="*/ 3785966 h 6858000"/>
              <a:gd name="connsiteX68-20891" fmla="*/ 5712204 w 6127519"/>
              <a:gd name="connsiteY68-20892" fmla="*/ 3785830 h 6858000"/>
              <a:gd name="connsiteX69-20893" fmla="*/ 5724816 w 6127519"/>
              <a:gd name="connsiteY69-20894" fmla="*/ 3798949 h 6858000"/>
              <a:gd name="connsiteX70-20895" fmla="*/ 5733539 w 6127519"/>
              <a:gd name="connsiteY70-20896" fmla="*/ 3818457 h 6858000"/>
              <a:gd name="connsiteX71-20897" fmla="*/ 5768491 w 6127519"/>
              <a:gd name="connsiteY71-20898" fmla="*/ 3914399 h 6858000"/>
              <a:gd name="connsiteX72-20899" fmla="*/ 5793123 w 6127519"/>
              <a:gd name="connsiteY72-20900" fmla="*/ 3969952 h 6858000"/>
              <a:gd name="connsiteX73-20901" fmla="*/ 5808321 w 6127519"/>
              <a:gd name="connsiteY73-20902" fmla="*/ 3988153 h 6858000"/>
              <a:gd name="connsiteX74-20903" fmla="*/ 5825621 w 6127519"/>
              <a:gd name="connsiteY74-20904" fmla="*/ 4015525 h 6858000"/>
              <a:gd name="connsiteX75-20905" fmla="*/ 5860672 w 6127519"/>
              <a:gd name="connsiteY75-20906" fmla="*/ 4061579 h 6858000"/>
              <a:gd name="connsiteX76-20907" fmla="*/ 5872173 w 6127519"/>
              <a:gd name="connsiteY76-20908" fmla="*/ 4088497 h 6858000"/>
              <a:gd name="connsiteX77-20909" fmla="*/ 5883705 w 6127519"/>
              <a:gd name="connsiteY77-20910" fmla="*/ 4101899 h 6858000"/>
              <a:gd name="connsiteX78-20911" fmla="*/ 5885314 w 6127519"/>
              <a:gd name="connsiteY78-20912" fmla="*/ 4108387 h 6858000"/>
              <a:gd name="connsiteX79-20913" fmla="*/ 5894095 w 6127519"/>
              <a:gd name="connsiteY79-20914" fmla="*/ 4128857 h 6858000"/>
              <a:gd name="connsiteX80-20915" fmla="*/ 5898339 w 6127519"/>
              <a:gd name="connsiteY80-20916" fmla="*/ 4140800 h 6858000"/>
              <a:gd name="connsiteX81-20917" fmla="*/ 5899734 w 6127519"/>
              <a:gd name="connsiteY81-20918" fmla="*/ 4145632 h 6858000"/>
              <a:gd name="connsiteX82-20919" fmla="*/ 5903513 w 6127519"/>
              <a:gd name="connsiteY82-20920" fmla="*/ 4187661 h 6858000"/>
              <a:gd name="connsiteX83-20921" fmla="*/ 5917114 w 6127519"/>
              <a:gd name="connsiteY83-20922" fmla="*/ 4213096 h 6858000"/>
              <a:gd name="connsiteX84-20923" fmla="*/ 5921153 w 6127519"/>
              <a:gd name="connsiteY84-20924" fmla="*/ 4236222 h 6858000"/>
              <a:gd name="connsiteX85-20925" fmla="*/ 5924233 w 6127519"/>
              <a:gd name="connsiteY85-20926" fmla="*/ 4242060 h 6858000"/>
              <a:gd name="connsiteX86-20927" fmla="*/ 5928910 w 6127519"/>
              <a:gd name="connsiteY86-20928" fmla="*/ 4300973 h 6858000"/>
              <a:gd name="connsiteX87-20929" fmla="*/ 5939320 w 6127519"/>
              <a:gd name="connsiteY87-20930" fmla="*/ 4340435 h 6858000"/>
              <a:gd name="connsiteX88-20931" fmla="*/ 5946705 w 6127519"/>
              <a:gd name="connsiteY88-20932" fmla="*/ 4428051 h 6858000"/>
              <a:gd name="connsiteX89-20933" fmla="*/ 5949261 w 6127519"/>
              <a:gd name="connsiteY89-20934" fmla="*/ 4449185 h 6858000"/>
              <a:gd name="connsiteX90-20935" fmla="*/ 5957504 w 6127519"/>
              <a:gd name="connsiteY90-20936" fmla="*/ 4465911 h 6858000"/>
              <a:gd name="connsiteX91-20937" fmla="*/ 5964689 w 6127519"/>
              <a:gd name="connsiteY91-20938" fmla="*/ 4468532 h 6858000"/>
              <a:gd name="connsiteX92-20939" fmla="*/ 5967062 w 6127519"/>
              <a:gd name="connsiteY92-20940" fmla="*/ 4479923 h 6858000"/>
              <a:gd name="connsiteX93-20941" fmla="*/ 5968960 w 6127519"/>
              <a:gd name="connsiteY93-20942" fmla="*/ 4482655 h 6858000"/>
              <a:gd name="connsiteX94-20943" fmla="*/ 5978567 w 6127519"/>
              <a:gd name="connsiteY94-20944" fmla="*/ 4498605 h 6858000"/>
              <a:gd name="connsiteX95-20945" fmla="*/ 5980106 w 6127519"/>
              <a:gd name="connsiteY95-20946" fmla="*/ 4585087 h 6858000"/>
              <a:gd name="connsiteX96-20947" fmla="*/ 5998138 w 6127519"/>
              <a:gd name="connsiteY96-20948" fmla="*/ 4697518 h 6858000"/>
              <a:gd name="connsiteX97-20949" fmla="*/ 6013516 w 6127519"/>
              <a:gd name="connsiteY97-20950" fmla="*/ 4786619 h 6858000"/>
              <a:gd name="connsiteX98-20951" fmla="*/ 6025404 w 6127519"/>
              <a:gd name="connsiteY98-20952" fmla="*/ 4858148 h 6858000"/>
              <a:gd name="connsiteX99-20953" fmla="*/ 6007749 w 6127519"/>
              <a:gd name="connsiteY99-20954" fmla="*/ 4964715 h 6858000"/>
              <a:gd name="connsiteX100-20955" fmla="*/ 6005269 w 6127519"/>
              <a:gd name="connsiteY100-20956" fmla="*/ 5150567 h 6858000"/>
              <a:gd name="connsiteX101-20957" fmla="*/ 6001127 w 6127519"/>
              <a:gd name="connsiteY101-20958" fmla="*/ 5164609 h 6858000"/>
              <a:gd name="connsiteX102-20959" fmla="*/ 5996647 w 6127519"/>
              <a:gd name="connsiteY102-20960" fmla="*/ 5185640 h 6858000"/>
              <a:gd name="connsiteX103-20961" fmla="*/ 5998514 w 6127519"/>
              <a:gd name="connsiteY103-20962" fmla="*/ 5189673 h 6858000"/>
              <a:gd name="connsiteX104-20963" fmla="*/ 5995970 w 6127519"/>
              <a:gd name="connsiteY104-20964" fmla="*/ 5221547 h 6858000"/>
              <a:gd name="connsiteX105-20965" fmla="*/ 5997218 w 6127519"/>
              <a:gd name="connsiteY105-20966" fmla="*/ 5222031 h 6858000"/>
              <a:gd name="connsiteX106-20967" fmla="*/ 6002116 w 6127519"/>
              <a:gd name="connsiteY106-20968" fmla="*/ 5231223 h 6858000"/>
              <a:gd name="connsiteX107-20969" fmla="*/ 6008541 w 6127519"/>
              <a:gd name="connsiteY107-20970" fmla="*/ 5248680 h 6858000"/>
              <a:gd name="connsiteX108-20971" fmla="*/ 6039260 w 6127519"/>
              <a:gd name="connsiteY108-20972" fmla="*/ 5289518 h 6858000"/>
              <a:gd name="connsiteX109-20973" fmla="*/ 6036748 w 6127519"/>
              <a:gd name="connsiteY109-20974" fmla="*/ 5322752 h 6858000"/>
              <a:gd name="connsiteX110-20975" fmla="*/ 6036943 w 6127519"/>
              <a:gd name="connsiteY110-20976" fmla="*/ 5329480 h 6858000"/>
              <a:gd name="connsiteX111-20977" fmla="*/ 6037236 w 6127519"/>
              <a:gd name="connsiteY111-20978" fmla="*/ 5329634 h 6858000"/>
              <a:gd name="connsiteX112-20979" fmla="*/ 6038019 w 6127519"/>
              <a:gd name="connsiteY112-20980" fmla="*/ 5336764 h 6858000"/>
              <a:gd name="connsiteX113-20981" fmla="*/ 6037298 w 6127519"/>
              <a:gd name="connsiteY113-20982" fmla="*/ 5341753 h 6858000"/>
              <a:gd name="connsiteX114-20983" fmla="*/ 6037677 w 6127519"/>
              <a:gd name="connsiteY114-20984" fmla="*/ 5354807 h 6858000"/>
              <a:gd name="connsiteX115-20985" fmla="*/ 6039728 w 6127519"/>
              <a:gd name="connsiteY115-20986" fmla="*/ 5359416 h 6858000"/>
              <a:gd name="connsiteX116-20987" fmla="*/ 6043311 w 6127519"/>
              <a:gd name="connsiteY116-20988" fmla="*/ 5361407 h 6858000"/>
              <a:gd name="connsiteX117-20989" fmla="*/ 6042954 w 6127519"/>
              <a:gd name="connsiteY117-20990" fmla="*/ 5362576 h 6858000"/>
              <a:gd name="connsiteX118-20991" fmla="*/ 6053435 w 6127519"/>
              <a:gd name="connsiteY118-20992" fmla="*/ 5387547 h 6858000"/>
              <a:gd name="connsiteX119-20993" fmla="*/ 6065933 w 6127519"/>
              <a:gd name="connsiteY119-20994" fmla="*/ 5443002 h 6858000"/>
              <a:gd name="connsiteX120-20995" fmla="*/ 6068640 w 6127519"/>
              <a:gd name="connsiteY120-20996" fmla="*/ 5474503 h 6858000"/>
              <a:gd name="connsiteX121-20997" fmla="*/ 6080922 w 6127519"/>
              <a:gd name="connsiteY121-20998" fmla="*/ 5561070 h 6858000"/>
              <a:gd name="connsiteX122-20999" fmla="*/ 6096949 w 6127519"/>
              <a:gd name="connsiteY122-21000" fmla="*/ 5648179 h 6858000"/>
              <a:gd name="connsiteX123-21001" fmla="*/ 6125703 w 6127519"/>
              <a:gd name="connsiteY123-21002" fmla="*/ 5692894 h 6858000"/>
              <a:gd name="connsiteX124-21003" fmla="*/ 6126670 w 6127519"/>
              <a:gd name="connsiteY124-21004" fmla="*/ 5697882 h 6858000"/>
              <a:gd name="connsiteX125-21005" fmla="*/ 6124061 w 6127519"/>
              <a:gd name="connsiteY125-21006" fmla="*/ 5710294 h 6858000"/>
              <a:gd name="connsiteX126-21007" fmla="*/ 6122213 w 6127519"/>
              <a:gd name="connsiteY126-21008" fmla="*/ 5714762 h 6858000"/>
              <a:gd name="connsiteX127-21009" fmla="*/ 6121353 w 6127519"/>
              <a:gd name="connsiteY127-21010" fmla="*/ 5721725 h 6858000"/>
              <a:gd name="connsiteX128-21011" fmla="*/ 6121607 w 6127519"/>
              <a:gd name="connsiteY128-21012" fmla="*/ 5721959 h 6858000"/>
              <a:gd name="connsiteX129-21013" fmla="*/ 6120262 w 6127519"/>
              <a:gd name="connsiteY129-21014" fmla="*/ 5728358 h 6858000"/>
              <a:gd name="connsiteX130-21015" fmla="*/ 6110194 w 6127519"/>
              <a:gd name="connsiteY130-21016" fmla="*/ 5758853 h 6858000"/>
              <a:gd name="connsiteX131-21017" fmla="*/ 6127519 w 6127519"/>
              <a:gd name="connsiteY131-21018" fmla="*/ 5865775 h 6858000"/>
              <a:gd name="connsiteX132-21019" fmla="*/ 6119217 w 6127519"/>
              <a:gd name="connsiteY132-21020" fmla="*/ 5888542 h 6858000"/>
              <a:gd name="connsiteX133-21021" fmla="*/ 6102493 w 6127519"/>
              <a:gd name="connsiteY133-21022" fmla="*/ 5928602 h 6858000"/>
              <a:gd name="connsiteX134-21023" fmla="*/ 6056863 w 6127519"/>
              <a:gd name="connsiteY134-21024" fmla="*/ 6000643 h 6858000"/>
              <a:gd name="connsiteX135-21025" fmla="*/ 6045436 w 6127519"/>
              <a:gd name="connsiteY135-21026" fmla="*/ 6124480 h 6858000"/>
              <a:gd name="connsiteX136-21027" fmla="*/ 6030489 w 6127519"/>
              <a:gd name="connsiteY136-21028" fmla="*/ 6317666 h 6858000"/>
              <a:gd name="connsiteX137-21029" fmla="*/ 6007492 w 6127519"/>
              <a:gd name="connsiteY137-21030" fmla="*/ 6440818 h 6858000"/>
              <a:gd name="connsiteX138-21031" fmla="*/ 6009467 w 6127519"/>
              <a:gd name="connsiteY138-21032" fmla="*/ 6487076 h 6858000"/>
              <a:gd name="connsiteX139-21033" fmla="*/ 5995064 w 6127519"/>
              <a:gd name="connsiteY139-21034" fmla="*/ 6540791 h 6858000"/>
              <a:gd name="connsiteX140-21035" fmla="*/ 5996309 w 6127519"/>
              <a:gd name="connsiteY140-21036" fmla="*/ 6543961 h 6858000"/>
              <a:gd name="connsiteX141-21037" fmla="*/ 5996048 w 6127519"/>
              <a:gd name="connsiteY141-21038" fmla="*/ 6555444 h 6858000"/>
              <a:gd name="connsiteX142-21039" fmla="*/ 6002524 w 6127519"/>
              <a:gd name="connsiteY142-21040" fmla="*/ 6560188 h 6858000"/>
              <a:gd name="connsiteX143-21041" fmla="*/ 6006823 w 6127519"/>
              <a:gd name="connsiteY143-21042" fmla="*/ 6578546 h 6858000"/>
              <a:gd name="connsiteX144-21043" fmla="*/ 6004510 w 6127519"/>
              <a:gd name="connsiteY144-21044" fmla="*/ 6599256 h 6858000"/>
              <a:gd name="connsiteX145-21045" fmla="*/ 5986207 w 6127519"/>
              <a:gd name="connsiteY145-21046" fmla="*/ 6695855 h 6858000"/>
              <a:gd name="connsiteX146-21047" fmla="*/ 5979428 w 6127519"/>
              <a:gd name="connsiteY146-21048" fmla="*/ 6754678 h 6858000"/>
              <a:gd name="connsiteX147-21049" fmla="*/ 5983398 w 6127519"/>
              <a:gd name="connsiteY147-21050" fmla="*/ 6778641 h 6858000"/>
              <a:gd name="connsiteX148-21051" fmla="*/ 5984543 w 6127519"/>
              <a:gd name="connsiteY148-21052" fmla="*/ 6811016 h 6858000"/>
              <a:gd name="connsiteX149-21053" fmla="*/ 5981802 w 6127519"/>
              <a:gd name="connsiteY149-21054" fmla="*/ 6838578 h 6858000"/>
              <a:gd name="connsiteX150-21055" fmla="*/ 5979671 w 6127519"/>
              <a:gd name="connsiteY150-21056" fmla="*/ 6858000 h 6858000"/>
              <a:gd name="connsiteX151-21057" fmla="*/ 0 w 6127519"/>
              <a:gd name="connsiteY151-21058" fmla="*/ 6858000 h 6858000"/>
              <a:gd name="connsiteX152-21059" fmla="*/ 0 w 6127519"/>
              <a:gd name="connsiteY152-21060" fmla="*/ 0 h 6858000"/>
              <a:gd name="connsiteX0-21061" fmla="*/ 0 w 6127689"/>
              <a:gd name="connsiteY0-21062" fmla="*/ 0 h 6858000"/>
              <a:gd name="connsiteX1-21063" fmla="*/ 4965888 w 6127689"/>
              <a:gd name="connsiteY1-21064" fmla="*/ 0 h 6858000"/>
              <a:gd name="connsiteX2-21065" fmla="*/ 4967767 w 6127689"/>
              <a:gd name="connsiteY2-21066" fmla="*/ 7930 h 6858000"/>
              <a:gd name="connsiteX3-21067" fmla="*/ 4979444 w 6127689"/>
              <a:gd name="connsiteY3-21068" fmla="*/ 43921 h 6858000"/>
              <a:gd name="connsiteX4-21069" fmla="*/ 5021173 w 6127689"/>
              <a:gd name="connsiteY4-21070" fmla="*/ 123738 h 6858000"/>
              <a:gd name="connsiteX5-21071" fmla="*/ 5075458 w 6127689"/>
              <a:gd name="connsiteY5-21072" fmla="*/ 264355 h 6858000"/>
              <a:gd name="connsiteX6-21073" fmla="*/ 5081175 w 6127689"/>
              <a:gd name="connsiteY6-21074" fmla="*/ 277448 h 6858000"/>
              <a:gd name="connsiteX7-21075" fmla="*/ 5097011 w 6127689"/>
              <a:gd name="connsiteY7-21076" fmla="*/ 355616 h 6858000"/>
              <a:gd name="connsiteX8-21077" fmla="*/ 5130982 w 6127689"/>
              <a:gd name="connsiteY8-21078" fmla="*/ 412030 h 6858000"/>
              <a:gd name="connsiteX9-21079" fmla="*/ 5153000 w 6127689"/>
              <a:gd name="connsiteY9-21080" fmla="*/ 507134 h 6858000"/>
              <a:gd name="connsiteX10-21081" fmla="*/ 5171282 w 6127689"/>
              <a:gd name="connsiteY10-21082" fmla="*/ 602071 h 6858000"/>
              <a:gd name="connsiteX11-21083" fmla="*/ 5176196 w 6127689"/>
              <a:gd name="connsiteY11-21084" fmla="*/ 636822 h 6858000"/>
              <a:gd name="connsiteX12-21085" fmla="*/ 5189051 w 6127689"/>
              <a:gd name="connsiteY12-21086" fmla="*/ 782518 h 6858000"/>
              <a:gd name="connsiteX13-21087" fmla="*/ 5210428 w 6127689"/>
              <a:gd name="connsiteY13-21088" fmla="*/ 815772 h 6858000"/>
              <a:gd name="connsiteX14-21089" fmla="*/ 5221088 w 6127689"/>
              <a:gd name="connsiteY14-21090" fmla="*/ 860193 h 6858000"/>
              <a:gd name="connsiteX15-21091" fmla="*/ 5230806 w 6127689"/>
              <a:gd name="connsiteY15-21092" fmla="*/ 961354 h 6858000"/>
              <a:gd name="connsiteX16-21093" fmla="*/ 5201018 w 6127689"/>
              <a:gd name="connsiteY16-21094" fmla="*/ 1095027 h 6858000"/>
              <a:gd name="connsiteX17-21095" fmla="*/ 5202153 w 6127689"/>
              <a:gd name="connsiteY17-21096" fmla="*/ 1133224 h 6858000"/>
              <a:gd name="connsiteX18-21097" fmla="*/ 5207370 w 6127689"/>
              <a:gd name="connsiteY18-21098" fmla="*/ 1138097 h 6858000"/>
              <a:gd name="connsiteX19-21099" fmla="*/ 5189234 w 6127689"/>
              <a:gd name="connsiteY19-21100" fmla="*/ 1193495 h 6858000"/>
              <a:gd name="connsiteX20-21101" fmla="*/ 5202769 w 6127689"/>
              <a:gd name="connsiteY20-21102" fmla="*/ 1269450 h 6858000"/>
              <a:gd name="connsiteX21-21103" fmla="*/ 5225968 w 6127689"/>
              <a:gd name="connsiteY21-21104" fmla="*/ 1357994 h 6858000"/>
              <a:gd name="connsiteX22-21105" fmla="*/ 5233819 w 6127689"/>
              <a:gd name="connsiteY22-21106" fmla="*/ 1380922 h 6858000"/>
              <a:gd name="connsiteX23-21107" fmla="*/ 5237226 w 6127689"/>
              <a:gd name="connsiteY23-21108" fmla="*/ 1441327 h 6858000"/>
              <a:gd name="connsiteX24-21109" fmla="*/ 5255653 w 6127689"/>
              <a:gd name="connsiteY24-21110" fmla="*/ 1524712 h 6858000"/>
              <a:gd name="connsiteX25-21111" fmla="*/ 5263491 w 6127689"/>
              <a:gd name="connsiteY25-21112" fmla="*/ 1642938 h 6858000"/>
              <a:gd name="connsiteX26-21113" fmla="*/ 5261314 w 6127689"/>
              <a:gd name="connsiteY26-21114" fmla="*/ 1689177 h 6858000"/>
              <a:gd name="connsiteX27-21115" fmla="*/ 5259788 w 6127689"/>
              <a:gd name="connsiteY27-21116" fmla="*/ 1768516 h 6858000"/>
              <a:gd name="connsiteX28-21117" fmla="*/ 5255696 w 6127689"/>
              <a:gd name="connsiteY28-21118" fmla="*/ 1953770 h 6858000"/>
              <a:gd name="connsiteX29-21119" fmla="*/ 5252592 w 6127689"/>
              <a:gd name="connsiteY29-21120" fmla="*/ 2092210 h 6858000"/>
              <a:gd name="connsiteX30-21121" fmla="*/ 5264303 w 6127689"/>
              <a:gd name="connsiteY30-21122" fmla="*/ 2225157 h 6858000"/>
              <a:gd name="connsiteX31-21123" fmla="*/ 5254949 w 6127689"/>
              <a:gd name="connsiteY31-21124" fmla="*/ 2236160 h 6858000"/>
              <a:gd name="connsiteX32-21125" fmla="*/ 5250104 w 6127689"/>
              <a:gd name="connsiteY32-21126" fmla="*/ 2249166 h 6858000"/>
              <a:gd name="connsiteX33-21127" fmla="*/ 5251214 w 6127689"/>
              <a:gd name="connsiteY33-21128" fmla="*/ 2250944 h 6858000"/>
              <a:gd name="connsiteX34-21129" fmla="*/ 5250644 w 6127689"/>
              <a:gd name="connsiteY34-21130" fmla="*/ 2266619 h 6858000"/>
              <a:gd name="connsiteX35-21131" fmla="*/ 5293877 w 6127689"/>
              <a:gd name="connsiteY35-21132" fmla="*/ 2368649 h 6858000"/>
              <a:gd name="connsiteX36-21133" fmla="*/ 5311338 w 6127689"/>
              <a:gd name="connsiteY36-21134" fmla="*/ 2404034 h 6858000"/>
              <a:gd name="connsiteX37-21135" fmla="*/ 5338366 w 6127689"/>
              <a:gd name="connsiteY37-21136" fmla="*/ 2465052 h 6858000"/>
              <a:gd name="connsiteX38-21137" fmla="*/ 5371263 w 6127689"/>
              <a:gd name="connsiteY38-21138" fmla="*/ 2586413 h 6858000"/>
              <a:gd name="connsiteX39-21139" fmla="*/ 5407503 w 6127689"/>
              <a:gd name="connsiteY39-21140" fmla="*/ 2786290 h 6858000"/>
              <a:gd name="connsiteX40-21141" fmla="*/ 5407356 w 6127689"/>
              <a:gd name="connsiteY40-21142" fmla="*/ 2787545 h 6858000"/>
              <a:gd name="connsiteX41-21143" fmla="*/ 5411130 w 6127689"/>
              <a:gd name="connsiteY41-21144" fmla="*/ 2788640 h 6858000"/>
              <a:gd name="connsiteX42-21145" fmla="*/ 5416439 w 6127689"/>
              <a:gd name="connsiteY42-21146" fmla="*/ 2805666 h 6858000"/>
              <a:gd name="connsiteX43-21147" fmla="*/ 5416589 w 6127689"/>
              <a:gd name="connsiteY43-21148" fmla="*/ 2810822 h 6858000"/>
              <a:gd name="connsiteX44-21149" fmla="*/ 5418542 w 6127689"/>
              <a:gd name="connsiteY44-21150" fmla="*/ 2817745 h 6858000"/>
              <a:gd name="connsiteX45-21151" fmla="*/ 5418847 w 6127689"/>
              <a:gd name="connsiteY45-21152" fmla="*/ 2817825 h 6858000"/>
              <a:gd name="connsiteX46-21153" fmla="*/ 5457023 w 6127689"/>
              <a:gd name="connsiteY46-21154" fmla="*/ 2858292 h 6858000"/>
              <a:gd name="connsiteX47-21155" fmla="*/ 5479298 w 6127689"/>
              <a:gd name="connsiteY47-21156" fmla="*/ 2947791 h 6858000"/>
              <a:gd name="connsiteX48-21157" fmla="*/ 5481770 w 6127689"/>
              <a:gd name="connsiteY48-21158" fmla="*/ 2951352 h 6858000"/>
              <a:gd name="connsiteX49-21159" fmla="*/ 5482045 w 6127689"/>
              <a:gd name="connsiteY49-21160" fmla="*/ 2984371 h 6858000"/>
              <a:gd name="connsiteX50-21161" fmla="*/ 5482415 w 6127689"/>
              <a:gd name="connsiteY50-21162" fmla="*/ 3004079 h 6858000"/>
              <a:gd name="connsiteX51-21163" fmla="*/ 5503944 w 6127689"/>
              <a:gd name="connsiteY51-21164" fmla="*/ 3123335 h 6858000"/>
              <a:gd name="connsiteX52-21165" fmla="*/ 5516007 w 6127689"/>
              <a:gd name="connsiteY52-21166" fmla="*/ 3258473 h 6858000"/>
              <a:gd name="connsiteX53-21167" fmla="*/ 5566839 w 6127689"/>
              <a:gd name="connsiteY53-21168" fmla="*/ 3345295 h 6858000"/>
              <a:gd name="connsiteX54-21169" fmla="*/ 5589758 w 6127689"/>
              <a:gd name="connsiteY54-21170" fmla="*/ 3506453 h 6858000"/>
              <a:gd name="connsiteX55-21171" fmla="*/ 5596144 w 6127689"/>
              <a:gd name="connsiteY55-21172" fmla="*/ 3534624 h 6858000"/>
              <a:gd name="connsiteX56-21173" fmla="*/ 5597750 w 6127689"/>
              <a:gd name="connsiteY56-21174" fmla="*/ 3534129 h 6858000"/>
              <a:gd name="connsiteX57-21175" fmla="*/ 5599700 w 6127689"/>
              <a:gd name="connsiteY57-21176" fmla="*/ 3547221 h 6858000"/>
              <a:gd name="connsiteX58-21177" fmla="*/ 5615031 w 6127689"/>
              <a:gd name="connsiteY58-21178" fmla="*/ 3557482 h 6858000"/>
              <a:gd name="connsiteX59-21179" fmla="*/ 5618377 w 6127689"/>
              <a:gd name="connsiteY59-21180" fmla="*/ 3588431 h 6858000"/>
              <a:gd name="connsiteX60-21181" fmla="*/ 5612155 w 6127689"/>
              <a:gd name="connsiteY60-21182" fmla="*/ 3589869 h 6858000"/>
              <a:gd name="connsiteX61-21183" fmla="*/ 5620843 w 6127689"/>
              <a:gd name="connsiteY61-21184" fmla="*/ 3606745 h 6858000"/>
              <a:gd name="connsiteX62-21185" fmla="*/ 5655472 w 6127689"/>
              <a:gd name="connsiteY62-21186" fmla="*/ 3678877 h 6858000"/>
              <a:gd name="connsiteX63-21187" fmla="*/ 5680448 w 6127689"/>
              <a:gd name="connsiteY63-21188" fmla="*/ 3717760 h 6858000"/>
              <a:gd name="connsiteX64-21189" fmla="*/ 5683015 w 6127689"/>
              <a:gd name="connsiteY64-21190" fmla="*/ 3762025 h 6858000"/>
              <a:gd name="connsiteX65-21191" fmla="*/ 5696643 w 6127689"/>
              <a:gd name="connsiteY65-21192" fmla="*/ 3773888 h 6858000"/>
              <a:gd name="connsiteX66-21193" fmla="*/ 5699203 w 6127689"/>
              <a:gd name="connsiteY66-21194" fmla="*/ 3775823 h 6858000"/>
              <a:gd name="connsiteX67-21195" fmla="*/ 5704824 w 6127689"/>
              <a:gd name="connsiteY67-21196" fmla="*/ 3785966 h 6858000"/>
              <a:gd name="connsiteX68-21197" fmla="*/ 5712204 w 6127689"/>
              <a:gd name="connsiteY68-21198" fmla="*/ 3785830 h 6858000"/>
              <a:gd name="connsiteX69-21199" fmla="*/ 5724816 w 6127689"/>
              <a:gd name="connsiteY69-21200" fmla="*/ 3798949 h 6858000"/>
              <a:gd name="connsiteX70-21201" fmla="*/ 5733539 w 6127689"/>
              <a:gd name="connsiteY70-21202" fmla="*/ 3818457 h 6858000"/>
              <a:gd name="connsiteX71-21203" fmla="*/ 5768491 w 6127689"/>
              <a:gd name="connsiteY71-21204" fmla="*/ 3914399 h 6858000"/>
              <a:gd name="connsiteX72-21205" fmla="*/ 5793123 w 6127689"/>
              <a:gd name="connsiteY72-21206" fmla="*/ 3969952 h 6858000"/>
              <a:gd name="connsiteX73-21207" fmla="*/ 5808321 w 6127689"/>
              <a:gd name="connsiteY73-21208" fmla="*/ 3988153 h 6858000"/>
              <a:gd name="connsiteX74-21209" fmla="*/ 5825621 w 6127689"/>
              <a:gd name="connsiteY74-21210" fmla="*/ 4015525 h 6858000"/>
              <a:gd name="connsiteX75-21211" fmla="*/ 5860672 w 6127689"/>
              <a:gd name="connsiteY75-21212" fmla="*/ 4061579 h 6858000"/>
              <a:gd name="connsiteX76-21213" fmla="*/ 5872173 w 6127689"/>
              <a:gd name="connsiteY76-21214" fmla="*/ 4088497 h 6858000"/>
              <a:gd name="connsiteX77-21215" fmla="*/ 5883705 w 6127689"/>
              <a:gd name="connsiteY77-21216" fmla="*/ 4101899 h 6858000"/>
              <a:gd name="connsiteX78-21217" fmla="*/ 5885314 w 6127689"/>
              <a:gd name="connsiteY78-21218" fmla="*/ 4108387 h 6858000"/>
              <a:gd name="connsiteX79-21219" fmla="*/ 5894095 w 6127689"/>
              <a:gd name="connsiteY79-21220" fmla="*/ 4128857 h 6858000"/>
              <a:gd name="connsiteX80-21221" fmla="*/ 5898339 w 6127689"/>
              <a:gd name="connsiteY80-21222" fmla="*/ 4140800 h 6858000"/>
              <a:gd name="connsiteX81-21223" fmla="*/ 5899734 w 6127689"/>
              <a:gd name="connsiteY81-21224" fmla="*/ 4145632 h 6858000"/>
              <a:gd name="connsiteX82-21225" fmla="*/ 5903513 w 6127689"/>
              <a:gd name="connsiteY82-21226" fmla="*/ 4187661 h 6858000"/>
              <a:gd name="connsiteX83-21227" fmla="*/ 5917114 w 6127689"/>
              <a:gd name="connsiteY83-21228" fmla="*/ 4213096 h 6858000"/>
              <a:gd name="connsiteX84-21229" fmla="*/ 5921153 w 6127689"/>
              <a:gd name="connsiteY84-21230" fmla="*/ 4236222 h 6858000"/>
              <a:gd name="connsiteX85-21231" fmla="*/ 5924233 w 6127689"/>
              <a:gd name="connsiteY85-21232" fmla="*/ 4242060 h 6858000"/>
              <a:gd name="connsiteX86-21233" fmla="*/ 5928910 w 6127689"/>
              <a:gd name="connsiteY86-21234" fmla="*/ 4300973 h 6858000"/>
              <a:gd name="connsiteX87-21235" fmla="*/ 5939320 w 6127689"/>
              <a:gd name="connsiteY87-21236" fmla="*/ 4340435 h 6858000"/>
              <a:gd name="connsiteX88-21237" fmla="*/ 5946705 w 6127689"/>
              <a:gd name="connsiteY88-21238" fmla="*/ 4428051 h 6858000"/>
              <a:gd name="connsiteX89-21239" fmla="*/ 5949261 w 6127689"/>
              <a:gd name="connsiteY89-21240" fmla="*/ 4449185 h 6858000"/>
              <a:gd name="connsiteX90-21241" fmla="*/ 5957504 w 6127689"/>
              <a:gd name="connsiteY90-21242" fmla="*/ 4465911 h 6858000"/>
              <a:gd name="connsiteX91-21243" fmla="*/ 5964689 w 6127689"/>
              <a:gd name="connsiteY91-21244" fmla="*/ 4468532 h 6858000"/>
              <a:gd name="connsiteX92-21245" fmla="*/ 5967062 w 6127689"/>
              <a:gd name="connsiteY92-21246" fmla="*/ 4479923 h 6858000"/>
              <a:gd name="connsiteX93-21247" fmla="*/ 5968960 w 6127689"/>
              <a:gd name="connsiteY93-21248" fmla="*/ 4482655 h 6858000"/>
              <a:gd name="connsiteX94-21249" fmla="*/ 5978567 w 6127689"/>
              <a:gd name="connsiteY94-21250" fmla="*/ 4498605 h 6858000"/>
              <a:gd name="connsiteX95-21251" fmla="*/ 5980106 w 6127689"/>
              <a:gd name="connsiteY95-21252" fmla="*/ 4585087 h 6858000"/>
              <a:gd name="connsiteX96-21253" fmla="*/ 5998138 w 6127689"/>
              <a:gd name="connsiteY96-21254" fmla="*/ 4697518 h 6858000"/>
              <a:gd name="connsiteX97-21255" fmla="*/ 6013516 w 6127689"/>
              <a:gd name="connsiteY97-21256" fmla="*/ 4786619 h 6858000"/>
              <a:gd name="connsiteX98-21257" fmla="*/ 6025404 w 6127689"/>
              <a:gd name="connsiteY98-21258" fmla="*/ 4858148 h 6858000"/>
              <a:gd name="connsiteX99-21259" fmla="*/ 6007749 w 6127689"/>
              <a:gd name="connsiteY99-21260" fmla="*/ 4964715 h 6858000"/>
              <a:gd name="connsiteX100-21261" fmla="*/ 6005269 w 6127689"/>
              <a:gd name="connsiteY100-21262" fmla="*/ 5150567 h 6858000"/>
              <a:gd name="connsiteX101-21263" fmla="*/ 6001127 w 6127689"/>
              <a:gd name="connsiteY101-21264" fmla="*/ 5164609 h 6858000"/>
              <a:gd name="connsiteX102-21265" fmla="*/ 5996647 w 6127689"/>
              <a:gd name="connsiteY102-21266" fmla="*/ 5185640 h 6858000"/>
              <a:gd name="connsiteX103-21267" fmla="*/ 5998514 w 6127689"/>
              <a:gd name="connsiteY103-21268" fmla="*/ 5189673 h 6858000"/>
              <a:gd name="connsiteX104-21269" fmla="*/ 5995970 w 6127689"/>
              <a:gd name="connsiteY104-21270" fmla="*/ 5221547 h 6858000"/>
              <a:gd name="connsiteX105-21271" fmla="*/ 5997218 w 6127689"/>
              <a:gd name="connsiteY105-21272" fmla="*/ 5222031 h 6858000"/>
              <a:gd name="connsiteX106-21273" fmla="*/ 6002116 w 6127689"/>
              <a:gd name="connsiteY106-21274" fmla="*/ 5231223 h 6858000"/>
              <a:gd name="connsiteX107-21275" fmla="*/ 6008541 w 6127689"/>
              <a:gd name="connsiteY107-21276" fmla="*/ 5248680 h 6858000"/>
              <a:gd name="connsiteX108-21277" fmla="*/ 6039260 w 6127689"/>
              <a:gd name="connsiteY108-21278" fmla="*/ 5289518 h 6858000"/>
              <a:gd name="connsiteX109-21279" fmla="*/ 6036748 w 6127689"/>
              <a:gd name="connsiteY109-21280" fmla="*/ 5322752 h 6858000"/>
              <a:gd name="connsiteX110-21281" fmla="*/ 6036943 w 6127689"/>
              <a:gd name="connsiteY110-21282" fmla="*/ 5329480 h 6858000"/>
              <a:gd name="connsiteX111-21283" fmla="*/ 6037236 w 6127689"/>
              <a:gd name="connsiteY111-21284" fmla="*/ 5329634 h 6858000"/>
              <a:gd name="connsiteX112-21285" fmla="*/ 6038019 w 6127689"/>
              <a:gd name="connsiteY112-21286" fmla="*/ 5336764 h 6858000"/>
              <a:gd name="connsiteX113-21287" fmla="*/ 6037298 w 6127689"/>
              <a:gd name="connsiteY113-21288" fmla="*/ 5341753 h 6858000"/>
              <a:gd name="connsiteX114-21289" fmla="*/ 6037677 w 6127689"/>
              <a:gd name="connsiteY114-21290" fmla="*/ 5354807 h 6858000"/>
              <a:gd name="connsiteX115-21291" fmla="*/ 6039728 w 6127689"/>
              <a:gd name="connsiteY115-21292" fmla="*/ 5359416 h 6858000"/>
              <a:gd name="connsiteX116-21293" fmla="*/ 6043311 w 6127689"/>
              <a:gd name="connsiteY116-21294" fmla="*/ 5361407 h 6858000"/>
              <a:gd name="connsiteX117-21295" fmla="*/ 6042954 w 6127689"/>
              <a:gd name="connsiteY117-21296" fmla="*/ 5362576 h 6858000"/>
              <a:gd name="connsiteX118-21297" fmla="*/ 6053435 w 6127689"/>
              <a:gd name="connsiteY118-21298" fmla="*/ 5387547 h 6858000"/>
              <a:gd name="connsiteX119-21299" fmla="*/ 6065933 w 6127689"/>
              <a:gd name="connsiteY119-21300" fmla="*/ 5443002 h 6858000"/>
              <a:gd name="connsiteX120-21301" fmla="*/ 6068640 w 6127689"/>
              <a:gd name="connsiteY120-21302" fmla="*/ 5474503 h 6858000"/>
              <a:gd name="connsiteX121-21303" fmla="*/ 6080922 w 6127689"/>
              <a:gd name="connsiteY121-21304" fmla="*/ 5561070 h 6858000"/>
              <a:gd name="connsiteX122-21305" fmla="*/ 6096949 w 6127689"/>
              <a:gd name="connsiteY122-21306" fmla="*/ 5648179 h 6858000"/>
              <a:gd name="connsiteX123-21307" fmla="*/ 6125703 w 6127689"/>
              <a:gd name="connsiteY123-21308" fmla="*/ 5692894 h 6858000"/>
              <a:gd name="connsiteX124-21309" fmla="*/ 6126670 w 6127689"/>
              <a:gd name="connsiteY124-21310" fmla="*/ 5697882 h 6858000"/>
              <a:gd name="connsiteX125-21311" fmla="*/ 6124061 w 6127689"/>
              <a:gd name="connsiteY125-21312" fmla="*/ 5710294 h 6858000"/>
              <a:gd name="connsiteX126-21313" fmla="*/ 6122213 w 6127689"/>
              <a:gd name="connsiteY126-21314" fmla="*/ 5714762 h 6858000"/>
              <a:gd name="connsiteX127-21315" fmla="*/ 6121353 w 6127689"/>
              <a:gd name="connsiteY127-21316" fmla="*/ 5721725 h 6858000"/>
              <a:gd name="connsiteX128-21317" fmla="*/ 6121607 w 6127689"/>
              <a:gd name="connsiteY128-21318" fmla="*/ 5721959 h 6858000"/>
              <a:gd name="connsiteX129-21319" fmla="*/ 6120262 w 6127689"/>
              <a:gd name="connsiteY129-21320" fmla="*/ 5728358 h 6858000"/>
              <a:gd name="connsiteX130-21321" fmla="*/ 6127024 w 6127689"/>
              <a:gd name="connsiteY130-21322" fmla="*/ 5786902 h 6858000"/>
              <a:gd name="connsiteX131-21323" fmla="*/ 6127519 w 6127689"/>
              <a:gd name="connsiteY131-21324" fmla="*/ 5865775 h 6858000"/>
              <a:gd name="connsiteX132-21325" fmla="*/ 6119217 w 6127689"/>
              <a:gd name="connsiteY132-21326" fmla="*/ 5888542 h 6858000"/>
              <a:gd name="connsiteX133-21327" fmla="*/ 6102493 w 6127689"/>
              <a:gd name="connsiteY133-21328" fmla="*/ 5928602 h 6858000"/>
              <a:gd name="connsiteX134-21329" fmla="*/ 6056863 w 6127689"/>
              <a:gd name="connsiteY134-21330" fmla="*/ 6000643 h 6858000"/>
              <a:gd name="connsiteX135-21331" fmla="*/ 6045436 w 6127689"/>
              <a:gd name="connsiteY135-21332" fmla="*/ 6124480 h 6858000"/>
              <a:gd name="connsiteX136-21333" fmla="*/ 6030489 w 6127689"/>
              <a:gd name="connsiteY136-21334" fmla="*/ 6317666 h 6858000"/>
              <a:gd name="connsiteX137-21335" fmla="*/ 6007492 w 6127689"/>
              <a:gd name="connsiteY137-21336" fmla="*/ 6440818 h 6858000"/>
              <a:gd name="connsiteX138-21337" fmla="*/ 6009467 w 6127689"/>
              <a:gd name="connsiteY138-21338" fmla="*/ 6487076 h 6858000"/>
              <a:gd name="connsiteX139-21339" fmla="*/ 5995064 w 6127689"/>
              <a:gd name="connsiteY139-21340" fmla="*/ 6540791 h 6858000"/>
              <a:gd name="connsiteX140-21341" fmla="*/ 5996309 w 6127689"/>
              <a:gd name="connsiteY140-21342" fmla="*/ 6543961 h 6858000"/>
              <a:gd name="connsiteX141-21343" fmla="*/ 5996048 w 6127689"/>
              <a:gd name="connsiteY141-21344" fmla="*/ 6555444 h 6858000"/>
              <a:gd name="connsiteX142-21345" fmla="*/ 6002524 w 6127689"/>
              <a:gd name="connsiteY142-21346" fmla="*/ 6560188 h 6858000"/>
              <a:gd name="connsiteX143-21347" fmla="*/ 6006823 w 6127689"/>
              <a:gd name="connsiteY143-21348" fmla="*/ 6578546 h 6858000"/>
              <a:gd name="connsiteX144-21349" fmla="*/ 6004510 w 6127689"/>
              <a:gd name="connsiteY144-21350" fmla="*/ 6599256 h 6858000"/>
              <a:gd name="connsiteX145-21351" fmla="*/ 5986207 w 6127689"/>
              <a:gd name="connsiteY145-21352" fmla="*/ 6695855 h 6858000"/>
              <a:gd name="connsiteX146-21353" fmla="*/ 5979428 w 6127689"/>
              <a:gd name="connsiteY146-21354" fmla="*/ 6754678 h 6858000"/>
              <a:gd name="connsiteX147-21355" fmla="*/ 5983398 w 6127689"/>
              <a:gd name="connsiteY147-21356" fmla="*/ 6778641 h 6858000"/>
              <a:gd name="connsiteX148-21357" fmla="*/ 5984543 w 6127689"/>
              <a:gd name="connsiteY148-21358" fmla="*/ 6811016 h 6858000"/>
              <a:gd name="connsiteX149-21359" fmla="*/ 5981802 w 6127689"/>
              <a:gd name="connsiteY149-21360" fmla="*/ 6838578 h 6858000"/>
              <a:gd name="connsiteX150-21361" fmla="*/ 5979671 w 6127689"/>
              <a:gd name="connsiteY150-21362" fmla="*/ 6858000 h 6858000"/>
              <a:gd name="connsiteX151-21363" fmla="*/ 0 w 6127689"/>
              <a:gd name="connsiteY151-21364" fmla="*/ 6858000 h 6858000"/>
              <a:gd name="connsiteX152-21365" fmla="*/ 0 w 6127689"/>
              <a:gd name="connsiteY152-21366" fmla="*/ 0 h 6858000"/>
              <a:gd name="connsiteX0-21367" fmla="*/ 0 w 6127689"/>
              <a:gd name="connsiteY0-21368" fmla="*/ 0 h 6858000"/>
              <a:gd name="connsiteX1-21369" fmla="*/ 4965888 w 6127689"/>
              <a:gd name="connsiteY1-21370" fmla="*/ 0 h 6858000"/>
              <a:gd name="connsiteX2-21371" fmla="*/ 4967767 w 6127689"/>
              <a:gd name="connsiteY2-21372" fmla="*/ 7930 h 6858000"/>
              <a:gd name="connsiteX3-21373" fmla="*/ 4979444 w 6127689"/>
              <a:gd name="connsiteY3-21374" fmla="*/ 43921 h 6858000"/>
              <a:gd name="connsiteX4-21375" fmla="*/ 5021173 w 6127689"/>
              <a:gd name="connsiteY4-21376" fmla="*/ 123738 h 6858000"/>
              <a:gd name="connsiteX5-21377" fmla="*/ 5075458 w 6127689"/>
              <a:gd name="connsiteY5-21378" fmla="*/ 264355 h 6858000"/>
              <a:gd name="connsiteX6-21379" fmla="*/ 5081175 w 6127689"/>
              <a:gd name="connsiteY6-21380" fmla="*/ 277448 h 6858000"/>
              <a:gd name="connsiteX7-21381" fmla="*/ 5097011 w 6127689"/>
              <a:gd name="connsiteY7-21382" fmla="*/ 355616 h 6858000"/>
              <a:gd name="connsiteX8-21383" fmla="*/ 5130982 w 6127689"/>
              <a:gd name="connsiteY8-21384" fmla="*/ 412030 h 6858000"/>
              <a:gd name="connsiteX9-21385" fmla="*/ 5153000 w 6127689"/>
              <a:gd name="connsiteY9-21386" fmla="*/ 507134 h 6858000"/>
              <a:gd name="connsiteX10-21387" fmla="*/ 5171282 w 6127689"/>
              <a:gd name="connsiteY10-21388" fmla="*/ 602071 h 6858000"/>
              <a:gd name="connsiteX11-21389" fmla="*/ 5176196 w 6127689"/>
              <a:gd name="connsiteY11-21390" fmla="*/ 636822 h 6858000"/>
              <a:gd name="connsiteX12-21391" fmla="*/ 5189051 w 6127689"/>
              <a:gd name="connsiteY12-21392" fmla="*/ 782518 h 6858000"/>
              <a:gd name="connsiteX13-21393" fmla="*/ 5210428 w 6127689"/>
              <a:gd name="connsiteY13-21394" fmla="*/ 815772 h 6858000"/>
              <a:gd name="connsiteX14-21395" fmla="*/ 5221088 w 6127689"/>
              <a:gd name="connsiteY14-21396" fmla="*/ 860193 h 6858000"/>
              <a:gd name="connsiteX15-21397" fmla="*/ 5230806 w 6127689"/>
              <a:gd name="connsiteY15-21398" fmla="*/ 961354 h 6858000"/>
              <a:gd name="connsiteX16-21399" fmla="*/ 5201018 w 6127689"/>
              <a:gd name="connsiteY16-21400" fmla="*/ 1095027 h 6858000"/>
              <a:gd name="connsiteX17-21401" fmla="*/ 5202153 w 6127689"/>
              <a:gd name="connsiteY17-21402" fmla="*/ 1133224 h 6858000"/>
              <a:gd name="connsiteX18-21403" fmla="*/ 5207370 w 6127689"/>
              <a:gd name="connsiteY18-21404" fmla="*/ 1138097 h 6858000"/>
              <a:gd name="connsiteX19-21405" fmla="*/ 5189234 w 6127689"/>
              <a:gd name="connsiteY19-21406" fmla="*/ 1193495 h 6858000"/>
              <a:gd name="connsiteX20-21407" fmla="*/ 5202769 w 6127689"/>
              <a:gd name="connsiteY20-21408" fmla="*/ 1269450 h 6858000"/>
              <a:gd name="connsiteX21-21409" fmla="*/ 5225968 w 6127689"/>
              <a:gd name="connsiteY21-21410" fmla="*/ 1357994 h 6858000"/>
              <a:gd name="connsiteX22-21411" fmla="*/ 5233819 w 6127689"/>
              <a:gd name="connsiteY22-21412" fmla="*/ 1380922 h 6858000"/>
              <a:gd name="connsiteX23-21413" fmla="*/ 5237226 w 6127689"/>
              <a:gd name="connsiteY23-21414" fmla="*/ 1441327 h 6858000"/>
              <a:gd name="connsiteX24-21415" fmla="*/ 5255653 w 6127689"/>
              <a:gd name="connsiteY24-21416" fmla="*/ 1524712 h 6858000"/>
              <a:gd name="connsiteX25-21417" fmla="*/ 5263491 w 6127689"/>
              <a:gd name="connsiteY25-21418" fmla="*/ 1642938 h 6858000"/>
              <a:gd name="connsiteX26-21419" fmla="*/ 5261314 w 6127689"/>
              <a:gd name="connsiteY26-21420" fmla="*/ 1689177 h 6858000"/>
              <a:gd name="connsiteX27-21421" fmla="*/ 5259788 w 6127689"/>
              <a:gd name="connsiteY27-21422" fmla="*/ 1768516 h 6858000"/>
              <a:gd name="connsiteX28-21423" fmla="*/ 5255696 w 6127689"/>
              <a:gd name="connsiteY28-21424" fmla="*/ 1953770 h 6858000"/>
              <a:gd name="connsiteX29-21425" fmla="*/ 5252592 w 6127689"/>
              <a:gd name="connsiteY29-21426" fmla="*/ 2092210 h 6858000"/>
              <a:gd name="connsiteX30-21427" fmla="*/ 5264303 w 6127689"/>
              <a:gd name="connsiteY30-21428" fmla="*/ 2225157 h 6858000"/>
              <a:gd name="connsiteX31-21429" fmla="*/ 5254949 w 6127689"/>
              <a:gd name="connsiteY31-21430" fmla="*/ 2236160 h 6858000"/>
              <a:gd name="connsiteX32-21431" fmla="*/ 5250104 w 6127689"/>
              <a:gd name="connsiteY32-21432" fmla="*/ 2249166 h 6858000"/>
              <a:gd name="connsiteX33-21433" fmla="*/ 5251214 w 6127689"/>
              <a:gd name="connsiteY33-21434" fmla="*/ 2250944 h 6858000"/>
              <a:gd name="connsiteX34-21435" fmla="*/ 5250644 w 6127689"/>
              <a:gd name="connsiteY34-21436" fmla="*/ 2266619 h 6858000"/>
              <a:gd name="connsiteX35-21437" fmla="*/ 5293877 w 6127689"/>
              <a:gd name="connsiteY35-21438" fmla="*/ 2368649 h 6858000"/>
              <a:gd name="connsiteX36-21439" fmla="*/ 5311338 w 6127689"/>
              <a:gd name="connsiteY36-21440" fmla="*/ 2404034 h 6858000"/>
              <a:gd name="connsiteX37-21441" fmla="*/ 5338366 w 6127689"/>
              <a:gd name="connsiteY37-21442" fmla="*/ 2465052 h 6858000"/>
              <a:gd name="connsiteX38-21443" fmla="*/ 5371263 w 6127689"/>
              <a:gd name="connsiteY38-21444" fmla="*/ 2586413 h 6858000"/>
              <a:gd name="connsiteX39-21445" fmla="*/ 5407503 w 6127689"/>
              <a:gd name="connsiteY39-21446" fmla="*/ 2786290 h 6858000"/>
              <a:gd name="connsiteX40-21447" fmla="*/ 5407356 w 6127689"/>
              <a:gd name="connsiteY40-21448" fmla="*/ 2787545 h 6858000"/>
              <a:gd name="connsiteX41-21449" fmla="*/ 5411130 w 6127689"/>
              <a:gd name="connsiteY41-21450" fmla="*/ 2788640 h 6858000"/>
              <a:gd name="connsiteX42-21451" fmla="*/ 5416439 w 6127689"/>
              <a:gd name="connsiteY42-21452" fmla="*/ 2805666 h 6858000"/>
              <a:gd name="connsiteX43-21453" fmla="*/ 5416589 w 6127689"/>
              <a:gd name="connsiteY43-21454" fmla="*/ 2810822 h 6858000"/>
              <a:gd name="connsiteX44-21455" fmla="*/ 5418542 w 6127689"/>
              <a:gd name="connsiteY44-21456" fmla="*/ 2817745 h 6858000"/>
              <a:gd name="connsiteX45-21457" fmla="*/ 5418847 w 6127689"/>
              <a:gd name="connsiteY45-21458" fmla="*/ 2817825 h 6858000"/>
              <a:gd name="connsiteX46-21459" fmla="*/ 5457023 w 6127689"/>
              <a:gd name="connsiteY46-21460" fmla="*/ 2858292 h 6858000"/>
              <a:gd name="connsiteX47-21461" fmla="*/ 5479298 w 6127689"/>
              <a:gd name="connsiteY47-21462" fmla="*/ 2947791 h 6858000"/>
              <a:gd name="connsiteX48-21463" fmla="*/ 5481770 w 6127689"/>
              <a:gd name="connsiteY48-21464" fmla="*/ 2951352 h 6858000"/>
              <a:gd name="connsiteX49-21465" fmla="*/ 5482045 w 6127689"/>
              <a:gd name="connsiteY49-21466" fmla="*/ 2984371 h 6858000"/>
              <a:gd name="connsiteX50-21467" fmla="*/ 5482415 w 6127689"/>
              <a:gd name="connsiteY50-21468" fmla="*/ 3004079 h 6858000"/>
              <a:gd name="connsiteX51-21469" fmla="*/ 5503944 w 6127689"/>
              <a:gd name="connsiteY51-21470" fmla="*/ 3123335 h 6858000"/>
              <a:gd name="connsiteX52-21471" fmla="*/ 5516007 w 6127689"/>
              <a:gd name="connsiteY52-21472" fmla="*/ 3258473 h 6858000"/>
              <a:gd name="connsiteX53-21473" fmla="*/ 5566839 w 6127689"/>
              <a:gd name="connsiteY53-21474" fmla="*/ 3345295 h 6858000"/>
              <a:gd name="connsiteX54-21475" fmla="*/ 5589758 w 6127689"/>
              <a:gd name="connsiteY54-21476" fmla="*/ 3506453 h 6858000"/>
              <a:gd name="connsiteX55-21477" fmla="*/ 5596144 w 6127689"/>
              <a:gd name="connsiteY55-21478" fmla="*/ 3534624 h 6858000"/>
              <a:gd name="connsiteX56-21479" fmla="*/ 5597750 w 6127689"/>
              <a:gd name="connsiteY56-21480" fmla="*/ 3534129 h 6858000"/>
              <a:gd name="connsiteX57-21481" fmla="*/ 5599700 w 6127689"/>
              <a:gd name="connsiteY57-21482" fmla="*/ 3547221 h 6858000"/>
              <a:gd name="connsiteX58-21483" fmla="*/ 5615031 w 6127689"/>
              <a:gd name="connsiteY58-21484" fmla="*/ 3557482 h 6858000"/>
              <a:gd name="connsiteX59-21485" fmla="*/ 5618377 w 6127689"/>
              <a:gd name="connsiteY59-21486" fmla="*/ 3588431 h 6858000"/>
              <a:gd name="connsiteX60-21487" fmla="*/ 5612155 w 6127689"/>
              <a:gd name="connsiteY60-21488" fmla="*/ 3589869 h 6858000"/>
              <a:gd name="connsiteX61-21489" fmla="*/ 5620843 w 6127689"/>
              <a:gd name="connsiteY61-21490" fmla="*/ 3606745 h 6858000"/>
              <a:gd name="connsiteX62-21491" fmla="*/ 5655472 w 6127689"/>
              <a:gd name="connsiteY62-21492" fmla="*/ 3678877 h 6858000"/>
              <a:gd name="connsiteX63-21493" fmla="*/ 5680448 w 6127689"/>
              <a:gd name="connsiteY63-21494" fmla="*/ 3717760 h 6858000"/>
              <a:gd name="connsiteX64-21495" fmla="*/ 5683015 w 6127689"/>
              <a:gd name="connsiteY64-21496" fmla="*/ 3762025 h 6858000"/>
              <a:gd name="connsiteX65-21497" fmla="*/ 5696643 w 6127689"/>
              <a:gd name="connsiteY65-21498" fmla="*/ 3773888 h 6858000"/>
              <a:gd name="connsiteX66-21499" fmla="*/ 5699203 w 6127689"/>
              <a:gd name="connsiteY66-21500" fmla="*/ 3775823 h 6858000"/>
              <a:gd name="connsiteX67-21501" fmla="*/ 5704824 w 6127689"/>
              <a:gd name="connsiteY67-21502" fmla="*/ 3785966 h 6858000"/>
              <a:gd name="connsiteX68-21503" fmla="*/ 5712204 w 6127689"/>
              <a:gd name="connsiteY68-21504" fmla="*/ 3785830 h 6858000"/>
              <a:gd name="connsiteX69-21505" fmla="*/ 5724816 w 6127689"/>
              <a:gd name="connsiteY69-21506" fmla="*/ 3798949 h 6858000"/>
              <a:gd name="connsiteX70-21507" fmla="*/ 5733539 w 6127689"/>
              <a:gd name="connsiteY70-21508" fmla="*/ 3818457 h 6858000"/>
              <a:gd name="connsiteX71-21509" fmla="*/ 5768491 w 6127689"/>
              <a:gd name="connsiteY71-21510" fmla="*/ 3914399 h 6858000"/>
              <a:gd name="connsiteX72-21511" fmla="*/ 5793123 w 6127689"/>
              <a:gd name="connsiteY72-21512" fmla="*/ 3969952 h 6858000"/>
              <a:gd name="connsiteX73-21513" fmla="*/ 5808321 w 6127689"/>
              <a:gd name="connsiteY73-21514" fmla="*/ 3988153 h 6858000"/>
              <a:gd name="connsiteX74-21515" fmla="*/ 5825621 w 6127689"/>
              <a:gd name="connsiteY74-21516" fmla="*/ 4015525 h 6858000"/>
              <a:gd name="connsiteX75-21517" fmla="*/ 5860672 w 6127689"/>
              <a:gd name="connsiteY75-21518" fmla="*/ 4061579 h 6858000"/>
              <a:gd name="connsiteX76-21519" fmla="*/ 5872173 w 6127689"/>
              <a:gd name="connsiteY76-21520" fmla="*/ 4088497 h 6858000"/>
              <a:gd name="connsiteX77-21521" fmla="*/ 5883705 w 6127689"/>
              <a:gd name="connsiteY77-21522" fmla="*/ 4101899 h 6858000"/>
              <a:gd name="connsiteX78-21523" fmla="*/ 5885314 w 6127689"/>
              <a:gd name="connsiteY78-21524" fmla="*/ 4108387 h 6858000"/>
              <a:gd name="connsiteX79-21525" fmla="*/ 5894095 w 6127689"/>
              <a:gd name="connsiteY79-21526" fmla="*/ 4128857 h 6858000"/>
              <a:gd name="connsiteX80-21527" fmla="*/ 5898339 w 6127689"/>
              <a:gd name="connsiteY80-21528" fmla="*/ 4140800 h 6858000"/>
              <a:gd name="connsiteX81-21529" fmla="*/ 5899734 w 6127689"/>
              <a:gd name="connsiteY81-21530" fmla="*/ 4145632 h 6858000"/>
              <a:gd name="connsiteX82-21531" fmla="*/ 5903513 w 6127689"/>
              <a:gd name="connsiteY82-21532" fmla="*/ 4187661 h 6858000"/>
              <a:gd name="connsiteX83-21533" fmla="*/ 5917114 w 6127689"/>
              <a:gd name="connsiteY83-21534" fmla="*/ 4213096 h 6858000"/>
              <a:gd name="connsiteX84-21535" fmla="*/ 5921153 w 6127689"/>
              <a:gd name="connsiteY84-21536" fmla="*/ 4236222 h 6858000"/>
              <a:gd name="connsiteX85-21537" fmla="*/ 5924233 w 6127689"/>
              <a:gd name="connsiteY85-21538" fmla="*/ 4242060 h 6858000"/>
              <a:gd name="connsiteX86-21539" fmla="*/ 5928910 w 6127689"/>
              <a:gd name="connsiteY86-21540" fmla="*/ 4300973 h 6858000"/>
              <a:gd name="connsiteX87-21541" fmla="*/ 5939320 w 6127689"/>
              <a:gd name="connsiteY87-21542" fmla="*/ 4340435 h 6858000"/>
              <a:gd name="connsiteX88-21543" fmla="*/ 5946705 w 6127689"/>
              <a:gd name="connsiteY88-21544" fmla="*/ 4428051 h 6858000"/>
              <a:gd name="connsiteX89-21545" fmla="*/ 5949261 w 6127689"/>
              <a:gd name="connsiteY89-21546" fmla="*/ 4449185 h 6858000"/>
              <a:gd name="connsiteX90-21547" fmla="*/ 5957504 w 6127689"/>
              <a:gd name="connsiteY90-21548" fmla="*/ 4465911 h 6858000"/>
              <a:gd name="connsiteX91-21549" fmla="*/ 5964689 w 6127689"/>
              <a:gd name="connsiteY91-21550" fmla="*/ 4468532 h 6858000"/>
              <a:gd name="connsiteX92-21551" fmla="*/ 5967062 w 6127689"/>
              <a:gd name="connsiteY92-21552" fmla="*/ 4479923 h 6858000"/>
              <a:gd name="connsiteX93-21553" fmla="*/ 5968960 w 6127689"/>
              <a:gd name="connsiteY93-21554" fmla="*/ 4482655 h 6858000"/>
              <a:gd name="connsiteX94-21555" fmla="*/ 5978567 w 6127689"/>
              <a:gd name="connsiteY94-21556" fmla="*/ 4498605 h 6858000"/>
              <a:gd name="connsiteX95-21557" fmla="*/ 5980106 w 6127689"/>
              <a:gd name="connsiteY95-21558" fmla="*/ 4585087 h 6858000"/>
              <a:gd name="connsiteX96-21559" fmla="*/ 5998138 w 6127689"/>
              <a:gd name="connsiteY96-21560" fmla="*/ 4697518 h 6858000"/>
              <a:gd name="connsiteX97-21561" fmla="*/ 6013516 w 6127689"/>
              <a:gd name="connsiteY97-21562" fmla="*/ 4786619 h 6858000"/>
              <a:gd name="connsiteX98-21563" fmla="*/ 6025404 w 6127689"/>
              <a:gd name="connsiteY98-21564" fmla="*/ 4858148 h 6858000"/>
              <a:gd name="connsiteX99-21565" fmla="*/ 6007749 w 6127689"/>
              <a:gd name="connsiteY99-21566" fmla="*/ 4964715 h 6858000"/>
              <a:gd name="connsiteX100-21567" fmla="*/ 6005269 w 6127689"/>
              <a:gd name="connsiteY100-21568" fmla="*/ 5150567 h 6858000"/>
              <a:gd name="connsiteX101-21569" fmla="*/ 6001127 w 6127689"/>
              <a:gd name="connsiteY101-21570" fmla="*/ 5164609 h 6858000"/>
              <a:gd name="connsiteX102-21571" fmla="*/ 5996647 w 6127689"/>
              <a:gd name="connsiteY102-21572" fmla="*/ 5185640 h 6858000"/>
              <a:gd name="connsiteX103-21573" fmla="*/ 5998514 w 6127689"/>
              <a:gd name="connsiteY103-21574" fmla="*/ 5189673 h 6858000"/>
              <a:gd name="connsiteX104-21575" fmla="*/ 5995970 w 6127689"/>
              <a:gd name="connsiteY104-21576" fmla="*/ 5221547 h 6858000"/>
              <a:gd name="connsiteX105-21577" fmla="*/ 5997218 w 6127689"/>
              <a:gd name="connsiteY105-21578" fmla="*/ 5222031 h 6858000"/>
              <a:gd name="connsiteX106-21579" fmla="*/ 6002116 w 6127689"/>
              <a:gd name="connsiteY106-21580" fmla="*/ 5231223 h 6858000"/>
              <a:gd name="connsiteX107-21581" fmla="*/ 6039260 w 6127689"/>
              <a:gd name="connsiteY107-21582" fmla="*/ 5289518 h 6858000"/>
              <a:gd name="connsiteX108-21583" fmla="*/ 6036748 w 6127689"/>
              <a:gd name="connsiteY108-21584" fmla="*/ 5322752 h 6858000"/>
              <a:gd name="connsiteX109-21585" fmla="*/ 6036943 w 6127689"/>
              <a:gd name="connsiteY109-21586" fmla="*/ 5329480 h 6858000"/>
              <a:gd name="connsiteX110-21587" fmla="*/ 6037236 w 6127689"/>
              <a:gd name="connsiteY110-21588" fmla="*/ 5329634 h 6858000"/>
              <a:gd name="connsiteX111-21589" fmla="*/ 6038019 w 6127689"/>
              <a:gd name="connsiteY111-21590" fmla="*/ 5336764 h 6858000"/>
              <a:gd name="connsiteX112-21591" fmla="*/ 6037298 w 6127689"/>
              <a:gd name="connsiteY112-21592" fmla="*/ 5341753 h 6858000"/>
              <a:gd name="connsiteX113-21593" fmla="*/ 6037677 w 6127689"/>
              <a:gd name="connsiteY113-21594" fmla="*/ 5354807 h 6858000"/>
              <a:gd name="connsiteX114-21595" fmla="*/ 6039728 w 6127689"/>
              <a:gd name="connsiteY114-21596" fmla="*/ 5359416 h 6858000"/>
              <a:gd name="connsiteX115-21597" fmla="*/ 6043311 w 6127689"/>
              <a:gd name="connsiteY115-21598" fmla="*/ 5361407 h 6858000"/>
              <a:gd name="connsiteX116-21599" fmla="*/ 6042954 w 6127689"/>
              <a:gd name="connsiteY116-21600" fmla="*/ 5362576 h 6858000"/>
              <a:gd name="connsiteX117-21601" fmla="*/ 6053435 w 6127689"/>
              <a:gd name="connsiteY117-21602" fmla="*/ 5387547 h 6858000"/>
              <a:gd name="connsiteX118-21603" fmla="*/ 6065933 w 6127689"/>
              <a:gd name="connsiteY118-21604" fmla="*/ 5443002 h 6858000"/>
              <a:gd name="connsiteX119-21605" fmla="*/ 6068640 w 6127689"/>
              <a:gd name="connsiteY119-21606" fmla="*/ 5474503 h 6858000"/>
              <a:gd name="connsiteX120-21607" fmla="*/ 6080922 w 6127689"/>
              <a:gd name="connsiteY120-21608" fmla="*/ 5561070 h 6858000"/>
              <a:gd name="connsiteX121-21609" fmla="*/ 6096949 w 6127689"/>
              <a:gd name="connsiteY121-21610" fmla="*/ 5648179 h 6858000"/>
              <a:gd name="connsiteX122-21611" fmla="*/ 6125703 w 6127689"/>
              <a:gd name="connsiteY122-21612" fmla="*/ 5692894 h 6858000"/>
              <a:gd name="connsiteX123-21613" fmla="*/ 6126670 w 6127689"/>
              <a:gd name="connsiteY123-21614" fmla="*/ 5697882 h 6858000"/>
              <a:gd name="connsiteX124-21615" fmla="*/ 6124061 w 6127689"/>
              <a:gd name="connsiteY124-21616" fmla="*/ 5710294 h 6858000"/>
              <a:gd name="connsiteX125-21617" fmla="*/ 6122213 w 6127689"/>
              <a:gd name="connsiteY125-21618" fmla="*/ 5714762 h 6858000"/>
              <a:gd name="connsiteX126-21619" fmla="*/ 6121353 w 6127689"/>
              <a:gd name="connsiteY126-21620" fmla="*/ 5721725 h 6858000"/>
              <a:gd name="connsiteX127-21621" fmla="*/ 6121607 w 6127689"/>
              <a:gd name="connsiteY127-21622" fmla="*/ 5721959 h 6858000"/>
              <a:gd name="connsiteX128-21623" fmla="*/ 6120262 w 6127689"/>
              <a:gd name="connsiteY128-21624" fmla="*/ 5728358 h 6858000"/>
              <a:gd name="connsiteX129-21625" fmla="*/ 6127024 w 6127689"/>
              <a:gd name="connsiteY129-21626" fmla="*/ 5786902 h 6858000"/>
              <a:gd name="connsiteX130-21627" fmla="*/ 6127519 w 6127689"/>
              <a:gd name="connsiteY130-21628" fmla="*/ 5865775 h 6858000"/>
              <a:gd name="connsiteX131-21629" fmla="*/ 6119217 w 6127689"/>
              <a:gd name="connsiteY131-21630" fmla="*/ 5888542 h 6858000"/>
              <a:gd name="connsiteX132-21631" fmla="*/ 6102493 w 6127689"/>
              <a:gd name="connsiteY132-21632" fmla="*/ 5928602 h 6858000"/>
              <a:gd name="connsiteX133-21633" fmla="*/ 6056863 w 6127689"/>
              <a:gd name="connsiteY133-21634" fmla="*/ 6000643 h 6858000"/>
              <a:gd name="connsiteX134-21635" fmla="*/ 6045436 w 6127689"/>
              <a:gd name="connsiteY134-21636" fmla="*/ 6124480 h 6858000"/>
              <a:gd name="connsiteX135-21637" fmla="*/ 6030489 w 6127689"/>
              <a:gd name="connsiteY135-21638" fmla="*/ 6317666 h 6858000"/>
              <a:gd name="connsiteX136-21639" fmla="*/ 6007492 w 6127689"/>
              <a:gd name="connsiteY136-21640" fmla="*/ 6440818 h 6858000"/>
              <a:gd name="connsiteX137-21641" fmla="*/ 6009467 w 6127689"/>
              <a:gd name="connsiteY137-21642" fmla="*/ 6487076 h 6858000"/>
              <a:gd name="connsiteX138-21643" fmla="*/ 5995064 w 6127689"/>
              <a:gd name="connsiteY138-21644" fmla="*/ 6540791 h 6858000"/>
              <a:gd name="connsiteX139-21645" fmla="*/ 5996309 w 6127689"/>
              <a:gd name="connsiteY139-21646" fmla="*/ 6543961 h 6858000"/>
              <a:gd name="connsiteX140-21647" fmla="*/ 5996048 w 6127689"/>
              <a:gd name="connsiteY140-21648" fmla="*/ 6555444 h 6858000"/>
              <a:gd name="connsiteX141-21649" fmla="*/ 6002524 w 6127689"/>
              <a:gd name="connsiteY141-21650" fmla="*/ 6560188 h 6858000"/>
              <a:gd name="connsiteX142-21651" fmla="*/ 6006823 w 6127689"/>
              <a:gd name="connsiteY142-21652" fmla="*/ 6578546 h 6858000"/>
              <a:gd name="connsiteX143-21653" fmla="*/ 6004510 w 6127689"/>
              <a:gd name="connsiteY143-21654" fmla="*/ 6599256 h 6858000"/>
              <a:gd name="connsiteX144-21655" fmla="*/ 5986207 w 6127689"/>
              <a:gd name="connsiteY144-21656" fmla="*/ 6695855 h 6858000"/>
              <a:gd name="connsiteX145-21657" fmla="*/ 5979428 w 6127689"/>
              <a:gd name="connsiteY145-21658" fmla="*/ 6754678 h 6858000"/>
              <a:gd name="connsiteX146-21659" fmla="*/ 5983398 w 6127689"/>
              <a:gd name="connsiteY146-21660" fmla="*/ 6778641 h 6858000"/>
              <a:gd name="connsiteX147-21661" fmla="*/ 5984543 w 6127689"/>
              <a:gd name="connsiteY147-21662" fmla="*/ 6811016 h 6858000"/>
              <a:gd name="connsiteX148-21663" fmla="*/ 5981802 w 6127689"/>
              <a:gd name="connsiteY148-21664" fmla="*/ 6838578 h 6858000"/>
              <a:gd name="connsiteX149-21665" fmla="*/ 5979671 w 6127689"/>
              <a:gd name="connsiteY149-21666" fmla="*/ 6858000 h 6858000"/>
              <a:gd name="connsiteX150-21667" fmla="*/ 0 w 6127689"/>
              <a:gd name="connsiteY150-21668" fmla="*/ 6858000 h 6858000"/>
              <a:gd name="connsiteX151-21669" fmla="*/ 0 w 6127689"/>
              <a:gd name="connsiteY151-21670" fmla="*/ 0 h 6858000"/>
              <a:gd name="connsiteX0-21671" fmla="*/ 0 w 6127689"/>
              <a:gd name="connsiteY0-21672" fmla="*/ 0 h 6858000"/>
              <a:gd name="connsiteX1-21673" fmla="*/ 4965888 w 6127689"/>
              <a:gd name="connsiteY1-21674" fmla="*/ 0 h 6858000"/>
              <a:gd name="connsiteX2-21675" fmla="*/ 4967767 w 6127689"/>
              <a:gd name="connsiteY2-21676" fmla="*/ 7930 h 6858000"/>
              <a:gd name="connsiteX3-21677" fmla="*/ 4979444 w 6127689"/>
              <a:gd name="connsiteY3-21678" fmla="*/ 43921 h 6858000"/>
              <a:gd name="connsiteX4-21679" fmla="*/ 5021173 w 6127689"/>
              <a:gd name="connsiteY4-21680" fmla="*/ 123738 h 6858000"/>
              <a:gd name="connsiteX5-21681" fmla="*/ 5075458 w 6127689"/>
              <a:gd name="connsiteY5-21682" fmla="*/ 264355 h 6858000"/>
              <a:gd name="connsiteX6-21683" fmla="*/ 5081175 w 6127689"/>
              <a:gd name="connsiteY6-21684" fmla="*/ 277448 h 6858000"/>
              <a:gd name="connsiteX7-21685" fmla="*/ 5097011 w 6127689"/>
              <a:gd name="connsiteY7-21686" fmla="*/ 355616 h 6858000"/>
              <a:gd name="connsiteX8-21687" fmla="*/ 5130982 w 6127689"/>
              <a:gd name="connsiteY8-21688" fmla="*/ 412030 h 6858000"/>
              <a:gd name="connsiteX9-21689" fmla="*/ 5153000 w 6127689"/>
              <a:gd name="connsiteY9-21690" fmla="*/ 507134 h 6858000"/>
              <a:gd name="connsiteX10-21691" fmla="*/ 5171282 w 6127689"/>
              <a:gd name="connsiteY10-21692" fmla="*/ 602071 h 6858000"/>
              <a:gd name="connsiteX11-21693" fmla="*/ 5176196 w 6127689"/>
              <a:gd name="connsiteY11-21694" fmla="*/ 636822 h 6858000"/>
              <a:gd name="connsiteX12-21695" fmla="*/ 5189051 w 6127689"/>
              <a:gd name="connsiteY12-21696" fmla="*/ 782518 h 6858000"/>
              <a:gd name="connsiteX13-21697" fmla="*/ 5210428 w 6127689"/>
              <a:gd name="connsiteY13-21698" fmla="*/ 815772 h 6858000"/>
              <a:gd name="connsiteX14-21699" fmla="*/ 5221088 w 6127689"/>
              <a:gd name="connsiteY14-21700" fmla="*/ 860193 h 6858000"/>
              <a:gd name="connsiteX15-21701" fmla="*/ 5230806 w 6127689"/>
              <a:gd name="connsiteY15-21702" fmla="*/ 961354 h 6858000"/>
              <a:gd name="connsiteX16-21703" fmla="*/ 5201018 w 6127689"/>
              <a:gd name="connsiteY16-21704" fmla="*/ 1095027 h 6858000"/>
              <a:gd name="connsiteX17-21705" fmla="*/ 5202153 w 6127689"/>
              <a:gd name="connsiteY17-21706" fmla="*/ 1133224 h 6858000"/>
              <a:gd name="connsiteX18-21707" fmla="*/ 5207370 w 6127689"/>
              <a:gd name="connsiteY18-21708" fmla="*/ 1138097 h 6858000"/>
              <a:gd name="connsiteX19-21709" fmla="*/ 5189234 w 6127689"/>
              <a:gd name="connsiteY19-21710" fmla="*/ 1193495 h 6858000"/>
              <a:gd name="connsiteX20-21711" fmla="*/ 5202769 w 6127689"/>
              <a:gd name="connsiteY20-21712" fmla="*/ 1269450 h 6858000"/>
              <a:gd name="connsiteX21-21713" fmla="*/ 5225968 w 6127689"/>
              <a:gd name="connsiteY21-21714" fmla="*/ 1357994 h 6858000"/>
              <a:gd name="connsiteX22-21715" fmla="*/ 5233819 w 6127689"/>
              <a:gd name="connsiteY22-21716" fmla="*/ 1380922 h 6858000"/>
              <a:gd name="connsiteX23-21717" fmla="*/ 5237226 w 6127689"/>
              <a:gd name="connsiteY23-21718" fmla="*/ 1441327 h 6858000"/>
              <a:gd name="connsiteX24-21719" fmla="*/ 5255653 w 6127689"/>
              <a:gd name="connsiteY24-21720" fmla="*/ 1524712 h 6858000"/>
              <a:gd name="connsiteX25-21721" fmla="*/ 5263491 w 6127689"/>
              <a:gd name="connsiteY25-21722" fmla="*/ 1642938 h 6858000"/>
              <a:gd name="connsiteX26-21723" fmla="*/ 5261314 w 6127689"/>
              <a:gd name="connsiteY26-21724" fmla="*/ 1689177 h 6858000"/>
              <a:gd name="connsiteX27-21725" fmla="*/ 5259788 w 6127689"/>
              <a:gd name="connsiteY27-21726" fmla="*/ 1768516 h 6858000"/>
              <a:gd name="connsiteX28-21727" fmla="*/ 5255696 w 6127689"/>
              <a:gd name="connsiteY28-21728" fmla="*/ 1953770 h 6858000"/>
              <a:gd name="connsiteX29-21729" fmla="*/ 5252592 w 6127689"/>
              <a:gd name="connsiteY29-21730" fmla="*/ 2092210 h 6858000"/>
              <a:gd name="connsiteX30-21731" fmla="*/ 5264303 w 6127689"/>
              <a:gd name="connsiteY30-21732" fmla="*/ 2225157 h 6858000"/>
              <a:gd name="connsiteX31-21733" fmla="*/ 5254949 w 6127689"/>
              <a:gd name="connsiteY31-21734" fmla="*/ 2236160 h 6858000"/>
              <a:gd name="connsiteX32-21735" fmla="*/ 5250104 w 6127689"/>
              <a:gd name="connsiteY32-21736" fmla="*/ 2249166 h 6858000"/>
              <a:gd name="connsiteX33-21737" fmla="*/ 5251214 w 6127689"/>
              <a:gd name="connsiteY33-21738" fmla="*/ 2250944 h 6858000"/>
              <a:gd name="connsiteX34-21739" fmla="*/ 5250644 w 6127689"/>
              <a:gd name="connsiteY34-21740" fmla="*/ 2266619 h 6858000"/>
              <a:gd name="connsiteX35-21741" fmla="*/ 5293877 w 6127689"/>
              <a:gd name="connsiteY35-21742" fmla="*/ 2368649 h 6858000"/>
              <a:gd name="connsiteX36-21743" fmla="*/ 5311338 w 6127689"/>
              <a:gd name="connsiteY36-21744" fmla="*/ 2404034 h 6858000"/>
              <a:gd name="connsiteX37-21745" fmla="*/ 5338366 w 6127689"/>
              <a:gd name="connsiteY37-21746" fmla="*/ 2465052 h 6858000"/>
              <a:gd name="connsiteX38-21747" fmla="*/ 5371263 w 6127689"/>
              <a:gd name="connsiteY38-21748" fmla="*/ 2586413 h 6858000"/>
              <a:gd name="connsiteX39-21749" fmla="*/ 5407503 w 6127689"/>
              <a:gd name="connsiteY39-21750" fmla="*/ 2786290 h 6858000"/>
              <a:gd name="connsiteX40-21751" fmla="*/ 5407356 w 6127689"/>
              <a:gd name="connsiteY40-21752" fmla="*/ 2787545 h 6858000"/>
              <a:gd name="connsiteX41-21753" fmla="*/ 5411130 w 6127689"/>
              <a:gd name="connsiteY41-21754" fmla="*/ 2788640 h 6858000"/>
              <a:gd name="connsiteX42-21755" fmla="*/ 5416439 w 6127689"/>
              <a:gd name="connsiteY42-21756" fmla="*/ 2805666 h 6858000"/>
              <a:gd name="connsiteX43-21757" fmla="*/ 5416589 w 6127689"/>
              <a:gd name="connsiteY43-21758" fmla="*/ 2810822 h 6858000"/>
              <a:gd name="connsiteX44-21759" fmla="*/ 5418542 w 6127689"/>
              <a:gd name="connsiteY44-21760" fmla="*/ 2817745 h 6858000"/>
              <a:gd name="connsiteX45-21761" fmla="*/ 5418847 w 6127689"/>
              <a:gd name="connsiteY45-21762" fmla="*/ 2817825 h 6858000"/>
              <a:gd name="connsiteX46-21763" fmla="*/ 5457023 w 6127689"/>
              <a:gd name="connsiteY46-21764" fmla="*/ 2858292 h 6858000"/>
              <a:gd name="connsiteX47-21765" fmla="*/ 5479298 w 6127689"/>
              <a:gd name="connsiteY47-21766" fmla="*/ 2947791 h 6858000"/>
              <a:gd name="connsiteX48-21767" fmla="*/ 5481770 w 6127689"/>
              <a:gd name="connsiteY48-21768" fmla="*/ 2951352 h 6858000"/>
              <a:gd name="connsiteX49-21769" fmla="*/ 5482045 w 6127689"/>
              <a:gd name="connsiteY49-21770" fmla="*/ 2984371 h 6858000"/>
              <a:gd name="connsiteX50-21771" fmla="*/ 5482415 w 6127689"/>
              <a:gd name="connsiteY50-21772" fmla="*/ 3004079 h 6858000"/>
              <a:gd name="connsiteX51-21773" fmla="*/ 5503944 w 6127689"/>
              <a:gd name="connsiteY51-21774" fmla="*/ 3123335 h 6858000"/>
              <a:gd name="connsiteX52-21775" fmla="*/ 5516007 w 6127689"/>
              <a:gd name="connsiteY52-21776" fmla="*/ 3258473 h 6858000"/>
              <a:gd name="connsiteX53-21777" fmla="*/ 5566839 w 6127689"/>
              <a:gd name="connsiteY53-21778" fmla="*/ 3345295 h 6858000"/>
              <a:gd name="connsiteX54-21779" fmla="*/ 5589758 w 6127689"/>
              <a:gd name="connsiteY54-21780" fmla="*/ 3506453 h 6858000"/>
              <a:gd name="connsiteX55-21781" fmla="*/ 5596144 w 6127689"/>
              <a:gd name="connsiteY55-21782" fmla="*/ 3534624 h 6858000"/>
              <a:gd name="connsiteX56-21783" fmla="*/ 5597750 w 6127689"/>
              <a:gd name="connsiteY56-21784" fmla="*/ 3534129 h 6858000"/>
              <a:gd name="connsiteX57-21785" fmla="*/ 5599700 w 6127689"/>
              <a:gd name="connsiteY57-21786" fmla="*/ 3547221 h 6858000"/>
              <a:gd name="connsiteX58-21787" fmla="*/ 5615031 w 6127689"/>
              <a:gd name="connsiteY58-21788" fmla="*/ 3557482 h 6858000"/>
              <a:gd name="connsiteX59-21789" fmla="*/ 5618377 w 6127689"/>
              <a:gd name="connsiteY59-21790" fmla="*/ 3588431 h 6858000"/>
              <a:gd name="connsiteX60-21791" fmla="*/ 5612155 w 6127689"/>
              <a:gd name="connsiteY60-21792" fmla="*/ 3589869 h 6858000"/>
              <a:gd name="connsiteX61-21793" fmla="*/ 5620843 w 6127689"/>
              <a:gd name="connsiteY61-21794" fmla="*/ 3606745 h 6858000"/>
              <a:gd name="connsiteX62-21795" fmla="*/ 5655472 w 6127689"/>
              <a:gd name="connsiteY62-21796" fmla="*/ 3678877 h 6858000"/>
              <a:gd name="connsiteX63-21797" fmla="*/ 5680448 w 6127689"/>
              <a:gd name="connsiteY63-21798" fmla="*/ 3717760 h 6858000"/>
              <a:gd name="connsiteX64-21799" fmla="*/ 5683015 w 6127689"/>
              <a:gd name="connsiteY64-21800" fmla="*/ 3762025 h 6858000"/>
              <a:gd name="connsiteX65-21801" fmla="*/ 5696643 w 6127689"/>
              <a:gd name="connsiteY65-21802" fmla="*/ 3773888 h 6858000"/>
              <a:gd name="connsiteX66-21803" fmla="*/ 5699203 w 6127689"/>
              <a:gd name="connsiteY66-21804" fmla="*/ 3775823 h 6858000"/>
              <a:gd name="connsiteX67-21805" fmla="*/ 5704824 w 6127689"/>
              <a:gd name="connsiteY67-21806" fmla="*/ 3785966 h 6858000"/>
              <a:gd name="connsiteX68-21807" fmla="*/ 5712204 w 6127689"/>
              <a:gd name="connsiteY68-21808" fmla="*/ 3785830 h 6858000"/>
              <a:gd name="connsiteX69-21809" fmla="*/ 5724816 w 6127689"/>
              <a:gd name="connsiteY69-21810" fmla="*/ 3798949 h 6858000"/>
              <a:gd name="connsiteX70-21811" fmla="*/ 5733539 w 6127689"/>
              <a:gd name="connsiteY70-21812" fmla="*/ 3818457 h 6858000"/>
              <a:gd name="connsiteX71-21813" fmla="*/ 5768491 w 6127689"/>
              <a:gd name="connsiteY71-21814" fmla="*/ 3914399 h 6858000"/>
              <a:gd name="connsiteX72-21815" fmla="*/ 5793123 w 6127689"/>
              <a:gd name="connsiteY72-21816" fmla="*/ 3969952 h 6858000"/>
              <a:gd name="connsiteX73-21817" fmla="*/ 5808321 w 6127689"/>
              <a:gd name="connsiteY73-21818" fmla="*/ 3988153 h 6858000"/>
              <a:gd name="connsiteX74-21819" fmla="*/ 5825621 w 6127689"/>
              <a:gd name="connsiteY74-21820" fmla="*/ 4015525 h 6858000"/>
              <a:gd name="connsiteX75-21821" fmla="*/ 5860672 w 6127689"/>
              <a:gd name="connsiteY75-21822" fmla="*/ 4061579 h 6858000"/>
              <a:gd name="connsiteX76-21823" fmla="*/ 5872173 w 6127689"/>
              <a:gd name="connsiteY76-21824" fmla="*/ 4088497 h 6858000"/>
              <a:gd name="connsiteX77-21825" fmla="*/ 5883705 w 6127689"/>
              <a:gd name="connsiteY77-21826" fmla="*/ 4101899 h 6858000"/>
              <a:gd name="connsiteX78-21827" fmla="*/ 5885314 w 6127689"/>
              <a:gd name="connsiteY78-21828" fmla="*/ 4108387 h 6858000"/>
              <a:gd name="connsiteX79-21829" fmla="*/ 5894095 w 6127689"/>
              <a:gd name="connsiteY79-21830" fmla="*/ 4128857 h 6858000"/>
              <a:gd name="connsiteX80-21831" fmla="*/ 5898339 w 6127689"/>
              <a:gd name="connsiteY80-21832" fmla="*/ 4140800 h 6858000"/>
              <a:gd name="connsiteX81-21833" fmla="*/ 5899734 w 6127689"/>
              <a:gd name="connsiteY81-21834" fmla="*/ 4145632 h 6858000"/>
              <a:gd name="connsiteX82-21835" fmla="*/ 5903513 w 6127689"/>
              <a:gd name="connsiteY82-21836" fmla="*/ 4187661 h 6858000"/>
              <a:gd name="connsiteX83-21837" fmla="*/ 5917114 w 6127689"/>
              <a:gd name="connsiteY83-21838" fmla="*/ 4213096 h 6858000"/>
              <a:gd name="connsiteX84-21839" fmla="*/ 5921153 w 6127689"/>
              <a:gd name="connsiteY84-21840" fmla="*/ 4236222 h 6858000"/>
              <a:gd name="connsiteX85-21841" fmla="*/ 5924233 w 6127689"/>
              <a:gd name="connsiteY85-21842" fmla="*/ 4242060 h 6858000"/>
              <a:gd name="connsiteX86-21843" fmla="*/ 5928910 w 6127689"/>
              <a:gd name="connsiteY86-21844" fmla="*/ 4300973 h 6858000"/>
              <a:gd name="connsiteX87-21845" fmla="*/ 5939320 w 6127689"/>
              <a:gd name="connsiteY87-21846" fmla="*/ 4340435 h 6858000"/>
              <a:gd name="connsiteX88-21847" fmla="*/ 5946705 w 6127689"/>
              <a:gd name="connsiteY88-21848" fmla="*/ 4428051 h 6858000"/>
              <a:gd name="connsiteX89-21849" fmla="*/ 5949261 w 6127689"/>
              <a:gd name="connsiteY89-21850" fmla="*/ 4449185 h 6858000"/>
              <a:gd name="connsiteX90-21851" fmla="*/ 5957504 w 6127689"/>
              <a:gd name="connsiteY90-21852" fmla="*/ 4465911 h 6858000"/>
              <a:gd name="connsiteX91-21853" fmla="*/ 5964689 w 6127689"/>
              <a:gd name="connsiteY91-21854" fmla="*/ 4468532 h 6858000"/>
              <a:gd name="connsiteX92-21855" fmla="*/ 5967062 w 6127689"/>
              <a:gd name="connsiteY92-21856" fmla="*/ 4479923 h 6858000"/>
              <a:gd name="connsiteX93-21857" fmla="*/ 5968960 w 6127689"/>
              <a:gd name="connsiteY93-21858" fmla="*/ 4482655 h 6858000"/>
              <a:gd name="connsiteX94-21859" fmla="*/ 5978567 w 6127689"/>
              <a:gd name="connsiteY94-21860" fmla="*/ 4498605 h 6858000"/>
              <a:gd name="connsiteX95-21861" fmla="*/ 5980106 w 6127689"/>
              <a:gd name="connsiteY95-21862" fmla="*/ 4585087 h 6858000"/>
              <a:gd name="connsiteX96-21863" fmla="*/ 5998138 w 6127689"/>
              <a:gd name="connsiteY96-21864" fmla="*/ 4697518 h 6858000"/>
              <a:gd name="connsiteX97-21865" fmla="*/ 6013516 w 6127689"/>
              <a:gd name="connsiteY97-21866" fmla="*/ 4786619 h 6858000"/>
              <a:gd name="connsiteX98-21867" fmla="*/ 6025404 w 6127689"/>
              <a:gd name="connsiteY98-21868" fmla="*/ 4858148 h 6858000"/>
              <a:gd name="connsiteX99-21869" fmla="*/ 6007749 w 6127689"/>
              <a:gd name="connsiteY99-21870" fmla="*/ 4964715 h 6858000"/>
              <a:gd name="connsiteX100-21871" fmla="*/ 6005269 w 6127689"/>
              <a:gd name="connsiteY100-21872" fmla="*/ 5150567 h 6858000"/>
              <a:gd name="connsiteX101-21873" fmla="*/ 6001127 w 6127689"/>
              <a:gd name="connsiteY101-21874" fmla="*/ 5164609 h 6858000"/>
              <a:gd name="connsiteX102-21875" fmla="*/ 5996647 w 6127689"/>
              <a:gd name="connsiteY102-21876" fmla="*/ 5185640 h 6858000"/>
              <a:gd name="connsiteX103-21877" fmla="*/ 5998514 w 6127689"/>
              <a:gd name="connsiteY103-21878" fmla="*/ 5189673 h 6858000"/>
              <a:gd name="connsiteX104-21879" fmla="*/ 5995970 w 6127689"/>
              <a:gd name="connsiteY104-21880" fmla="*/ 5221547 h 6858000"/>
              <a:gd name="connsiteX105-21881" fmla="*/ 5997218 w 6127689"/>
              <a:gd name="connsiteY105-21882" fmla="*/ 5222031 h 6858000"/>
              <a:gd name="connsiteX106-21883" fmla="*/ 6039260 w 6127689"/>
              <a:gd name="connsiteY106-21884" fmla="*/ 5289518 h 6858000"/>
              <a:gd name="connsiteX107-21885" fmla="*/ 6036748 w 6127689"/>
              <a:gd name="connsiteY107-21886" fmla="*/ 5322752 h 6858000"/>
              <a:gd name="connsiteX108-21887" fmla="*/ 6036943 w 6127689"/>
              <a:gd name="connsiteY108-21888" fmla="*/ 5329480 h 6858000"/>
              <a:gd name="connsiteX109-21889" fmla="*/ 6037236 w 6127689"/>
              <a:gd name="connsiteY109-21890" fmla="*/ 5329634 h 6858000"/>
              <a:gd name="connsiteX110-21891" fmla="*/ 6038019 w 6127689"/>
              <a:gd name="connsiteY110-21892" fmla="*/ 5336764 h 6858000"/>
              <a:gd name="connsiteX111-21893" fmla="*/ 6037298 w 6127689"/>
              <a:gd name="connsiteY111-21894" fmla="*/ 5341753 h 6858000"/>
              <a:gd name="connsiteX112-21895" fmla="*/ 6037677 w 6127689"/>
              <a:gd name="connsiteY112-21896" fmla="*/ 5354807 h 6858000"/>
              <a:gd name="connsiteX113-21897" fmla="*/ 6039728 w 6127689"/>
              <a:gd name="connsiteY113-21898" fmla="*/ 5359416 h 6858000"/>
              <a:gd name="connsiteX114-21899" fmla="*/ 6043311 w 6127689"/>
              <a:gd name="connsiteY114-21900" fmla="*/ 5361407 h 6858000"/>
              <a:gd name="connsiteX115-21901" fmla="*/ 6042954 w 6127689"/>
              <a:gd name="connsiteY115-21902" fmla="*/ 5362576 h 6858000"/>
              <a:gd name="connsiteX116-21903" fmla="*/ 6053435 w 6127689"/>
              <a:gd name="connsiteY116-21904" fmla="*/ 5387547 h 6858000"/>
              <a:gd name="connsiteX117-21905" fmla="*/ 6065933 w 6127689"/>
              <a:gd name="connsiteY117-21906" fmla="*/ 5443002 h 6858000"/>
              <a:gd name="connsiteX118-21907" fmla="*/ 6068640 w 6127689"/>
              <a:gd name="connsiteY118-21908" fmla="*/ 5474503 h 6858000"/>
              <a:gd name="connsiteX119-21909" fmla="*/ 6080922 w 6127689"/>
              <a:gd name="connsiteY119-21910" fmla="*/ 5561070 h 6858000"/>
              <a:gd name="connsiteX120-21911" fmla="*/ 6096949 w 6127689"/>
              <a:gd name="connsiteY120-21912" fmla="*/ 5648179 h 6858000"/>
              <a:gd name="connsiteX121-21913" fmla="*/ 6125703 w 6127689"/>
              <a:gd name="connsiteY121-21914" fmla="*/ 5692894 h 6858000"/>
              <a:gd name="connsiteX122-21915" fmla="*/ 6126670 w 6127689"/>
              <a:gd name="connsiteY122-21916" fmla="*/ 5697882 h 6858000"/>
              <a:gd name="connsiteX123-21917" fmla="*/ 6124061 w 6127689"/>
              <a:gd name="connsiteY123-21918" fmla="*/ 5710294 h 6858000"/>
              <a:gd name="connsiteX124-21919" fmla="*/ 6122213 w 6127689"/>
              <a:gd name="connsiteY124-21920" fmla="*/ 5714762 h 6858000"/>
              <a:gd name="connsiteX125-21921" fmla="*/ 6121353 w 6127689"/>
              <a:gd name="connsiteY125-21922" fmla="*/ 5721725 h 6858000"/>
              <a:gd name="connsiteX126-21923" fmla="*/ 6121607 w 6127689"/>
              <a:gd name="connsiteY126-21924" fmla="*/ 5721959 h 6858000"/>
              <a:gd name="connsiteX127-21925" fmla="*/ 6120262 w 6127689"/>
              <a:gd name="connsiteY127-21926" fmla="*/ 5728358 h 6858000"/>
              <a:gd name="connsiteX128-21927" fmla="*/ 6127024 w 6127689"/>
              <a:gd name="connsiteY128-21928" fmla="*/ 5786902 h 6858000"/>
              <a:gd name="connsiteX129-21929" fmla="*/ 6127519 w 6127689"/>
              <a:gd name="connsiteY129-21930" fmla="*/ 5865775 h 6858000"/>
              <a:gd name="connsiteX130-21931" fmla="*/ 6119217 w 6127689"/>
              <a:gd name="connsiteY130-21932" fmla="*/ 5888542 h 6858000"/>
              <a:gd name="connsiteX131-21933" fmla="*/ 6102493 w 6127689"/>
              <a:gd name="connsiteY131-21934" fmla="*/ 5928602 h 6858000"/>
              <a:gd name="connsiteX132-21935" fmla="*/ 6056863 w 6127689"/>
              <a:gd name="connsiteY132-21936" fmla="*/ 6000643 h 6858000"/>
              <a:gd name="connsiteX133-21937" fmla="*/ 6045436 w 6127689"/>
              <a:gd name="connsiteY133-21938" fmla="*/ 6124480 h 6858000"/>
              <a:gd name="connsiteX134-21939" fmla="*/ 6030489 w 6127689"/>
              <a:gd name="connsiteY134-21940" fmla="*/ 6317666 h 6858000"/>
              <a:gd name="connsiteX135-21941" fmla="*/ 6007492 w 6127689"/>
              <a:gd name="connsiteY135-21942" fmla="*/ 6440818 h 6858000"/>
              <a:gd name="connsiteX136-21943" fmla="*/ 6009467 w 6127689"/>
              <a:gd name="connsiteY136-21944" fmla="*/ 6487076 h 6858000"/>
              <a:gd name="connsiteX137-21945" fmla="*/ 5995064 w 6127689"/>
              <a:gd name="connsiteY137-21946" fmla="*/ 6540791 h 6858000"/>
              <a:gd name="connsiteX138-21947" fmla="*/ 5996309 w 6127689"/>
              <a:gd name="connsiteY138-21948" fmla="*/ 6543961 h 6858000"/>
              <a:gd name="connsiteX139-21949" fmla="*/ 5996048 w 6127689"/>
              <a:gd name="connsiteY139-21950" fmla="*/ 6555444 h 6858000"/>
              <a:gd name="connsiteX140-21951" fmla="*/ 6002524 w 6127689"/>
              <a:gd name="connsiteY140-21952" fmla="*/ 6560188 h 6858000"/>
              <a:gd name="connsiteX141-21953" fmla="*/ 6006823 w 6127689"/>
              <a:gd name="connsiteY141-21954" fmla="*/ 6578546 h 6858000"/>
              <a:gd name="connsiteX142-21955" fmla="*/ 6004510 w 6127689"/>
              <a:gd name="connsiteY142-21956" fmla="*/ 6599256 h 6858000"/>
              <a:gd name="connsiteX143-21957" fmla="*/ 5986207 w 6127689"/>
              <a:gd name="connsiteY143-21958" fmla="*/ 6695855 h 6858000"/>
              <a:gd name="connsiteX144-21959" fmla="*/ 5979428 w 6127689"/>
              <a:gd name="connsiteY144-21960" fmla="*/ 6754678 h 6858000"/>
              <a:gd name="connsiteX145-21961" fmla="*/ 5983398 w 6127689"/>
              <a:gd name="connsiteY145-21962" fmla="*/ 6778641 h 6858000"/>
              <a:gd name="connsiteX146-21963" fmla="*/ 5984543 w 6127689"/>
              <a:gd name="connsiteY146-21964" fmla="*/ 6811016 h 6858000"/>
              <a:gd name="connsiteX147-21965" fmla="*/ 5981802 w 6127689"/>
              <a:gd name="connsiteY147-21966" fmla="*/ 6838578 h 6858000"/>
              <a:gd name="connsiteX148-21967" fmla="*/ 5979671 w 6127689"/>
              <a:gd name="connsiteY148-21968" fmla="*/ 6858000 h 6858000"/>
              <a:gd name="connsiteX149-21969" fmla="*/ 0 w 6127689"/>
              <a:gd name="connsiteY149-21970" fmla="*/ 6858000 h 6858000"/>
              <a:gd name="connsiteX150-21971" fmla="*/ 0 w 6127689"/>
              <a:gd name="connsiteY150-21972" fmla="*/ 0 h 6858000"/>
              <a:gd name="connsiteX0-21973" fmla="*/ 0 w 6127689"/>
              <a:gd name="connsiteY0-21974" fmla="*/ 0 h 6858000"/>
              <a:gd name="connsiteX1-21975" fmla="*/ 4965888 w 6127689"/>
              <a:gd name="connsiteY1-21976" fmla="*/ 0 h 6858000"/>
              <a:gd name="connsiteX2-21977" fmla="*/ 4967767 w 6127689"/>
              <a:gd name="connsiteY2-21978" fmla="*/ 7930 h 6858000"/>
              <a:gd name="connsiteX3-21979" fmla="*/ 4979444 w 6127689"/>
              <a:gd name="connsiteY3-21980" fmla="*/ 43921 h 6858000"/>
              <a:gd name="connsiteX4-21981" fmla="*/ 5021173 w 6127689"/>
              <a:gd name="connsiteY4-21982" fmla="*/ 123738 h 6858000"/>
              <a:gd name="connsiteX5-21983" fmla="*/ 5075458 w 6127689"/>
              <a:gd name="connsiteY5-21984" fmla="*/ 264355 h 6858000"/>
              <a:gd name="connsiteX6-21985" fmla="*/ 5081175 w 6127689"/>
              <a:gd name="connsiteY6-21986" fmla="*/ 277448 h 6858000"/>
              <a:gd name="connsiteX7-21987" fmla="*/ 5097011 w 6127689"/>
              <a:gd name="connsiteY7-21988" fmla="*/ 355616 h 6858000"/>
              <a:gd name="connsiteX8-21989" fmla="*/ 5130982 w 6127689"/>
              <a:gd name="connsiteY8-21990" fmla="*/ 412030 h 6858000"/>
              <a:gd name="connsiteX9-21991" fmla="*/ 5153000 w 6127689"/>
              <a:gd name="connsiteY9-21992" fmla="*/ 507134 h 6858000"/>
              <a:gd name="connsiteX10-21993" fmla="*/ 5171282 w 6127689"/>
              <a:gd name="connsiteY10-21994" fmla="*/ 602071 h 6858000"/>
              <a:gd name="connsiteX11-21995" fmla="*/ 5176196 w 6127689"/>
              <a:gd name="connsiteY11-21996" fmla="*/ 636822 h 6858000"/>
              <a:gd name="connsiteX12-21997" fmla="*/ 5189051 w 6127689"/>
              <a:gd name="connsiteY12-21998" fmla="*/ 782518 h 6858000"/>
              <a:gd name="connsiteX13-21999" fmla="*/ 5210428 w 6127689"/>
              <a:gd name="connsiteY13-22000" fmla="*/ 815772 h 6858000"/>
              <a:gd name="connsiteX14-22001" fmla="*/ 5221088 w 6127689"/>
              <a:gd name="connsiteY14-22002" fmla="*/ 860193 h 6858000"/>
              <a:gd name="connsiteX15-22003" fmla="*/ 5230806 w 6127689"/>
              <a:gd name="connsiteY15-22004" fmla="*/ 961354 h 6858000"/>
              <a:gd name="connsiteX16-22005" fmla="*/ 5201018 w 6127689"/>
              <a:gd name="connsiteY16-22006" fmla="*/ 1095027 h 6858000"/>
              <a:gd name="connsiteX17-22007" fmla="*/ 5202153 w 6127689"/>
              <a:gd name="connsiteY17-22008" fmla="*/ 1133224 h 6858000"/>
              <a:gd name="connsiteX18-22009" fmla="*/ 5207370 w 6127689"/>
              <a:gd name="connsiteY18-22010" fmla="*/ 1138097 h 6858000"/>
              <a:gd name="connsiteX19-22011" fmla="*/ 5189234 w 6127689"/>
              <a:gd name="connsiteY19-22012" fmla="*/ 1193495 h 6858000"/>
              <a:gd name="connsiteX20-22013" fmla="*/ 5202769 w 6127689"/>
              <a:gd name="connsiteY20-22014" fmla="*/ 1269450 h 6858000"/>
              <a:gd name="connsiteX21-22015" fmla="*/ 5225968 w 6127689"/>
              <a:gd name="connsiteY21-22016" fmla="*/ 1357994 h 6858000"/>
              <a:gd name="connsiteX22-22017" fmla="*/ 5233819 w 6127689"/>
              <a:gd name="connsiteY22-22018" fmla="*/ 1380922 h 6858000"/>
              <a:gd name="connsiteX23-22019" fmla="*/ 5237226 w 6127689"/>
              <a:gd name="connsiteY23-22020" fmla="*/ 1441327 h 6858000"/>
              <a:gd name="connsiteX24-22021" fmla="*/ 5255653 w 6127689"/>
              <a:gd name="connsiteY24-22022" fmla="*/ 1524712 h 6858000"/>
              <a:gd name="connsiteX25-22023" fmla="*/ 5263491 w 6127689"/>
              <a:gd name="connsiteY25-22024" fmla="*/ 1642938 h 6858000"/>
              <a:gd name="connsiteX26-22025" fmla="*/ 5261314 w 6127689"/>
              <a:gd name="connsiteY26-22026" fmla="*/ 1689177 h 6858000"/>
              <a:gd name="connsiteX27-22027" fmla="*/ 5259788 w 6127689"/>
              <a:gd name="connsiteY27-22028" fmla="*/ 1768516 h 6858000"/>
              <a:gd name="connsiteX28-22029" fmla="*/ 5255696 w 6127689"/>
              <a:gd name="connsiteY28-22030" fmla="*/ 1953770 h 6858000"/>
              <a:gd name="connsiteX29-22031" fmla="*/ 5252592 w 6127689"/>
              <a:gd name="connsiteY29-22032" fmla="*/ 2092210 h 6858000"/>
              <a:gd name="connsiteX30-22033" fmla="*/ 5264303 w 6127689"/>
              <a:gd name="connsiteY30-22034" fmla="*/ 2225157 h 6858000"/>
              <a:gd name="connsiteX31-22035" fmla="*/ 5254949 w 6127689"/>
              <a:gd name="connsiteY31-22036" fmla="*/ 2236160 h 6858000"/>
              <a:gd name="connsiteX32-22037" fmla="*/ 5250104 w 6127689"/>
              <a:gd name="connsiteY32-22038" fmla="*/ 2249166 h 6858000"/>
              <a:gd name="connsiteX33-22039" fmla="*/ 5251214 w 6127689"/>
              <a:gd name="connsiteY33-22040" fmla="*/ 2250944 h 6858000"/>
              <a:gd name="connsiteX34-22041" fmla="*/ 5250644 w 6127689"/>
              <a:gd name="connsiteY34-22042" fmla="*/ 2266619 h 6858000"/>
              <a:gd name="connsiteX35-22043" fmla="*/ 5293877 w 6127689"/>
              <a:gd name="connsiteY35-22044" fmla="*/ 2368649 h 6858000"/>
              <a:gd name="connsiteX36-22045" fmla="*/ 5311338 w 6127689"/>
              <a:gd name="connsiteY36-22046" fmla="*/ 2404034 h 6858000"/>
              <a:gd name="connsiteX37-22047" fmla="*/ 5338366 w 6127689"/>
              <a:gd name="connsiteY37-22048" fmla="*/ 2465052 h 6858000"/>
              <a:gd name="connsiteX38-22049" fmla="*/ 5371263 w 6127689"/>
              <a:gd name="connsiteY38-22050" fmla="*/ 2586413 h 6858000"/>
              <a:gd name="connsiteX39-22051" fmla="*/ 5407503 w 6127689"/>
              <a:gd name="connsiteY39-22052" fmla="*/ 2786290 h 6858000"/>
              <a:gd name="connsiteX40-22053" fmla="*/ 5407356 w 6127689"/>
              <a:gd name="connsiteY40-22054" fmla="*/ 2787545 h 6858000"/>
              <a:gd name="connsiteX41-22055" fmla="*/ 5411130 w 6127689"/>
              <a:gd name="connsiteY41-22056" fmla="*/ 2788640 h 6858000"/>
              <a:gd name="connsiteX42-22057" fmla="*/ 5416439 w 6127689"/>
              <a:gd name="connsiteY42-22058" fmla="*/ 2805666 h 6858000"/>
              <a:gd name="connsiteX43-22059" fmla="*/ 5416589 w 6127689"/>
              <a:gd name="connsiteY43-22060" fmla="*/ 2810822 h 6858000"/>
              <a:gd name="connsiteX44-22061" fmla="*/ 5418542 w 6127689"/>
              <a:gd name="connsiteY44-22062" fmla="*/ 2817745 h 6858000"/>
              <a:gd name="connsiteX45-22063" fmla="*/ 5418847 w 6127689"/>
              <a:gd name="connsiteY45-22064" fmla="*/ 2817825 h 6858000"/>
              <a:gd name="connsiteX46-22065" fmla="*/ 5457023 w 6127689"/>
              <a:gd name="connsiteY46-22066" fmla="*/ 2858292 h 6858000"/>
              <a:gd name="connsiteX47-22067" fmla="*/ 5479298 w 6127689"/>
              <a:gd name="connsiteY47-22068" fmla="*/ 2947791 h 6858000"/>
              <a:gd name="connsiteX48-22069" fmla="*/ 5481770 w 6127689"/>
              <a:gd name="connsiteY48-22070" fmla="*/ 2951352 h 6858000"/>
              <a:gd name="connsiteX49-22071" fmla="*/ 5482045 w 6127689"/>
              <a:gd name="connsiteY49-22072" fmla="*/ 2984371 h 6858000"/>
              <a:gd name="connsiteX50-22073" fmla="*/ 5482415 w 6127689"/>
              <a:gd name="connsiteY50-22074" fmla="*/ 3004079 h 6858000"/>
              <a:gd name="connsiteX51-22075" fmla="*/ 5503944 w 6127689"/>
              <a:gd name="connsiteY51-22076" fmla="*/ 3123335 h 6858000"/>
              <a:gd name="connsiteX52-22077" fmla="*/ 5516007 w 6127689"/>
              <a:gd name="connsiteY52-22078" fmla="*/ 3258473 h 6858000"/>
              <a:gd name="connsiteX53-22079" fmla="*/ 5566839 w 6127689"/>
              <a:gd name="connsiteY53-22080" fmla="*/ 3345295 h 6858000"/>
              <a:gd name="connsiteX54-22081" fmla="*/ 5589758 w 6127689"/>
              <a:gd name="connsiteY54-22082" fmla="*/ 3506453 h 6858000"/>
              <a:gd name="connsiteX55-22083" fmla="*/ 5596144 w 6127689"/>
              <a:gd name="connsiteY55-22084" fmla="*/ 3534624 h 6858000"/>
              <a:gd name="connsiteX56-22085" fmla="*/ 5597750 w 6127689"/>
              <a:gd name="connsiteY56-22086" fmla="*/ 3534129 h 6858000"/>
              <a:gd name="connsiteX57-22087" fmla="*/ 5599700 w 6127689"/>
              <a:gd name="connsiteY57-22088" fmla="*/ 3547221 h 6858000"/>
              <a:gd name="connsiteX58-22089" fmla="*/ 5615031 w 6127689"/>
              <a:gd name="connsiteY58-22090" fmla="*/ 3557482 h 6858000"/>
              <a:gd name="connsiteX59-22091" fmla="*/ 5618377 w 6127689"/>
              <a:gd name="connsiteY59-22092" fmla="*/ 3588431 h 6858000"/>
              <a:gd name="connsiteX60-22093" fmla="*/ 5612155 w 6127689"/>
              <a:gd name="connsiteY60-22094" fmla="*/ 3589869 h 6858000"/>
              <a:gd name="connsiteX61-22095" fmla="*/ 5620843 w 6127689"/>
              <a:gd name="connsiteY61-22096" fmla="*/ 3606745 h 6858000"/>
              <a:gd name="connsiteX62-22097" fmla="*/ 5655472 w 6127689"/>
              <a:gd name="connsiteY62-22098" fmla="*/ 3678877 h 6858000"/>
              <a:gd name="connsiteX63-22099" fmla="*/ 5680448 w 6127689"/>
              <a:gd name="connsiteY63-22100" fmla="*/ 3717760 h 6858000"/>
              <a:gd name="connsiteX64-22101" fmla="*/ 5683015 w 6127689"/>
              <a:gd name="connsiteY64-22102" fmla="*/ 3762025 h 6858000"/>
              <a:gd name="connsiteX65-22103" fmla="*/ 5696643 w 6127689"/>
              <a:gd name="connsiteY65-22104" fmla="*/ 3773888 h 6858000"/>
              <a:gd name="connsiteX66-22105" fmla="*/ 5699203 w 6127689"/>
              <a:gd name="connsiteY66-22106" fmla="*/ 3775823 h 6858000"/>
              <a:gd name="connsiteX67-22107" fmla="*/ 5704824 w 6127689"/>
              <a:gd name="connsiteY67-22108" fmla="*/ 3785966 h 6858000"/>
              <a:gd name="connsiteX68-22109" fmla="*/ 5712204 w 6127689"/>
              <a:gd name="connsiteY68-22110" fmla="*/ 3785830 h 6858000"/>
              <a:gd name="connsiteX69-22111" fmla="*/ 5724816 w 6127689"/>
              <a:gd name="connsiteY69-22112" fmla="*/ 3798949 h 6858000"/>
              <a:gd name="connsiteX70-22113" fmla="*/ 5733539 w 6127689"/>
              <a:gd name="connsiteY70-22114" fmla="*/ 3818457 h 6858000"/>
              <a:gd name="connsiteX71-22115" fmla="*/ 5768491 w 6127689"/>
              <a:gd name="connsiteY71-22116" fmla="*/ 3914399 h 6858000"/>
              <a:gd name="connsiteX72-22117" fmla="*/ 5793123 w 6127689"/>
              <a:gd name="connsiteY72-22118" fmla="*/ 3969952 h 6858000"/>
              <a:gd name="connsiteX73-22119" fmla="*/ 5808321 w 6127689"/>
              <a:gd name="connsiteY73-22120" fmla="*/ 3988153 h 6858000"/>
              <a:gd name="connsiteX74-22121" fmla="*/ 5825621 w 6127689"/>
              <a:gd name="connsiteY74-22122" fmla="*/ 4015525 h 6858000"/>
              <a:gd name="connsiteX75-22123" fmla="*/ 5860672 w 6127689"/>
              <a:gd name="connsiteY75-22124" fmla="*/ 4061579 h 6858000"/>
              <a:gd name="connsiteX76-22125" fmla="*/ 5872173 w 6127689"/>
              <a:gd name="connsiteY76-22126" fmla="*/ 4088497 h 6858000"/>
              <a:gd name="connsiteX77-22127" fmla="*/ 5883705 w 6127689"/>
              <a:gd name="connsiteY77-22128" fmla="*/ 4101899 h 6858000"/>
              <a:gd name="connsiteX78-22129" fmla="*/ 5885314 w 6127689"/>
              <a:gd name="connsiteY78-22130" fmla="*/ 4108387 h 6858000"/>
              <a:gd name="connsiteX79-22131" fmla="*/ 5894095 w 6127689"/>
              <a:gd name="connsiteY79-22132" fmla="*/ 4128857 h 6858000"/>
              <a:gd name="connsiteX80-22133" fmla="*/ 5898339 w 6127689"/>
              <a:gd name="connsiteY80-22134" fmla="*/ 4140800 h 6858000"/>
              <a:gd name="connsiteX81-22135" fmla="*/ 5899734 w 6127689"/>
              <a:gd name="connsiteY81-22136" fmla="*/ 4145632 h 6858000"/>
              <a:gd name="connsiteX82-22137" fmla="*/ 5903513 w 6127689"/>
              <a:gd name="connsiteY82-22138" fmla="*/ 4187661 h 6858000"/>
              <a:gd name="connsiteX83-22139" fmla="*/ 5917114 w 6127689"/>
              <a:gd name="connsiteY83-22140" fmla="*/ 4213096 h 6858000"/>
              <a:gd name="connsiteX84-22141" fmla="*/ 5921153 w 6127689"/>
              <a:gd name="connsiteY84-22142" fmla="*/ 4236222 h 6858000"/>
              <a:gd name="connsiteX85-22143" fmla="*/ 5924233 w 6127689"/>
              <a:gd name="connsiteY85-22144" fmla="*/ 4242060 h 6858000"/>
              <a:gd name="connsiteX86-22145" fmla="*/ 5928910 w 6127689"/>
              <a:gd name="connsiteY86-22146" fmla="*/ 4300973 h 6858000"/>
              <a:gd name="connsiteX87-22147" fmla="*/ 5939320 w 6127689"/>
              <a:gd name="connsiteY87-22148" fmla="*/ 4340435 h 6858000"/>
              <a:gd name="connsiteX88-22149" fmla="*/ 5946705 w 6127689"/>
              <a:gd name="connsiteY88-22150" fmla="*/ 4428051 h 6858000"/>
              <a:gd name="connsiteX89-22151" fmla="*/ 5949261 w 6127689"/>
              <a:gd name="connsiteY89-22152" fmla="*/ 4449185 h 6858000"/>
              <a:gd name="connsiteX90-22153" fmla="*/ 5957504 w 6127689"/>
              <a:gd name="connsiteY90-22154" fmla="*/ 4465911 h 6858000"/>
              <a:gd name="connsiteX91-22155" fmla="*/ 5964689 w 6127689"/>
              <a:gd name="connsiteY91-22156" fmla="*/ 4468532 h 6858000"/>
              <a:gd name="connsiteX92-22157" fmla="*/ 5967062 w 6127689"/>
              <a:gd name="connsiteY92-22158" fmla="*/ 4479923 h 6858000"/>
              <a:gd name="connsiteX93-22159" fmla="*/ 5968960 w 6127689"/>
              <a:gd name="connsiteY93-22160" fmla="*/ 4482655 h 6858000"/>
              <a:gd name="connsiteX94-22161" fmla="*/ 5978567 w 6127689"/>
              <a:gd name="connsiteY94-22162" fmla="*/ 4498605 h 6858000"/>
              <a:gd name="connsiteX95-22163" fmla="*/ 5980106 w 6127689"/>
              <a:gd name="connsiteY95-22164" fmla="*/ 4585087 h 6858000"/>
              <a:gd name="connsiteX96-22165" fmla="*/ 5998138 w 6127689"/>
              <a:gd name="connsiteY96-22166" fmla="*/ 4697518 h 6858000"/>
              <a:gd name="connsiteX97-22167" fmla="*/ 6013516 w 6127689"/>
              <a:gd name="connsiteY97-22168" fmla="*/ 4786619 h 6858000"/>
              <a:gd name="connsiteX98-22169" fmla="*/ 6025404 w 6127689"/>
              <a:gd name="connsiteY98-22170" fmla="*/ 4858148 h 6858000"/>
              <a:gd name="connsiteX99-22171" fmla="*/ 6007749 w 6127689"/>
              <a:gd name="connsiteY99-22172" fmla="*/ 4964715 h 6858000"/>
              <a:gd name="connsiteX100-22173" fmla="*/ 6005269 w 6127689"/>
              <a:gd name="connsiteY100-22174" fmla="*/ 5150567 h 6858000"/>
              <a:gd name="connsiteX101-22175" fmla="*/ 6001127 w 6127689"/>
              <a:gd name="connsiteY101-22176" fmla="*/ 5164609 h 6858000"/>
              <a:gd name="connsiteX102-22177" fmla="*/ 5996647 w 6127689"/>
              <a:gd name="connsiteY102-22178" fmla="*/ 5185640 h 6858000"/>
              <a:gd name="connsiteX103-22179" fmla="*/ 5998514 w 6127689"/>
              <a:gd name="connsiteY103-22180" fmla="*/ 5189673 h 6858000"/>
              <a:gd name="connsiteX104-22181" fmla="*/ 5995970 w 6127689"/>
              <a:gd name="connsiteY104-22182" fmla="*/ 5221547 h 6858000"/>
              <a:gd name="connsiteX105-22183" fmla="*/ 5997218 w 6127689"/>
              <a:gd name="connsiteY105-22184" fmla="*/ 5222031 h 6858000"/>
              <a:gd name="connsiteX106-22185" fmla="*/ 6036748 w 6127689"/>
              <a:gd name="connsiteY106-22186" fmla="*/ 5322752 h 6858000"/>
              <a:gd name="connsiteX107-22187" fmla="*/ 6036943 w 6127689"/>
              <a:gd name="connsiteY107-22188" fmla="*/ 5329480 h 6858000"/>
              <a:gd name="connsiteX108-22189" fmla="*/ 6037236 w 6127689"/>
              <a:gd name="connsiteY108-22190" fmla="*/ 5329634 h 6858000"/>
              <a:gd name="connsiteX109-22191" fmla="*/ 6038019 w 6127689"/>
              <a:gd name="connsiteY109-22192" fmla="*/ 5336764 h 6858000"/>
              <a:gd name="connsiteX110-22193" fmla="*/ 6037298 w 6127689"/>
              <a:gd name="connsiteY110-22194" fmla="*/ 5341753 h 6858000"/>
              <a:gd name="connsiteX111-22195" fmla="*/ 6037677 w 6127689"/>
              <a:gd name="connsiteY111-22196" fmla="*/ 5354807 h 6858000"/>
              <a:gd name="connsiteX112-22197" fmla="*/ 6039728 w 6127689"/>
              <a:gd name="connsiteY112-22198" fmla="*/ 5359416 h 6858000"/>
              <a:gd name="connsiteX113-22199" fmla="*/ 6043311 w 6127689"/>
              <a:gd name="connsiteY113-22200" fmla="*/ 5361407 h 6858000"/>
              <a:gd name="connsiteX114-22201" fmla="*/ 6042954 w 6127689"/>
              <a:gd name="connsiteY114-22202" fmla="*/ 5362576 h 6858000"/>
              <a:gd name="connsiteX115-22203" fmla="*/ 6053435 w 6127689"/>
              <a:gd name="connsiteY115-22204" fmla="*/ 5387547 h 6858000"/>
              <a:gd name="connsiteX116-22205" fmla="*/ 6065933 w 6127689"/>
              <a:gd name="connsiteY116-22206" fmla="*/ 5443002 h 6858000"/>
              <a:gd name="connsiteX117-22207" fmla="*/ 6068640 w 6127689"/>
              <a:gd name="connsiteY117-22208" fmla="*/ 5474503 h 6858000"/>
              <a:gd name="connsiteX118-22209" fmla="*/ 6080922 w 6127689"/>
              <a:gd name="connsiteY118-22210" fmla="*/ 5561070 h 6858000"/>
              <a:gd name="connsiteX119-22211" fmla="*/ 6096949 w 6127689"/>
              <a:gd name="connsiteY119-22212" fmla="*/ 5648179 h 6858000"/>
              <a:gd name="connsiteX120-22213" fmla="*/ 6125703 w 6127689"/>
              <a:gd name="connsiteY120-22214" fmla="*/ 5692894 h 6858000"/>
              <a:gd name="connsiteX121-22215" fmla="*/ 6126670 w 6127689"/>
              <a:gd name="connsiteY121-22216" fmla="*/ 5697882 h 6858000"/>
              <a:gd name="connsiteX122-22217" fmla="*/ 6124061 w 6127689"/>
              <a:gd name="connsiteY122-22218" fmla="*/ 5710294 h 6858000"/>
              <a:gd name="connsiteX123-22219" fmla="*/ 6122213 w 6127689"/>
              <a:gd name="connsiteY123-22220" fmla="*/ 5714762 h 6858000"/>
              <a:gd name="connsiteX124-22221" fmla="*/ 6121353 w 6127689"/>
              <a:gd name="connsiteY124-22222" fmla="*/ 5721725 h 6858000"/>
              <a:gd name="connsiteX125-22223" fmla="*/ 6121607 w 6127689"/>
              <a:gd name="connsiteY125-22224" fmla="*/ 5721959 h 6858000"/>
              <a:gd name="connsiteX126-22225" fmla="*/ 6120262 w 6127689"/>
              <a:gd name="connsiteY126-22226" fmla="*/ 5728358 h 6858000"/>
              <a:gd name="connsiteX127-22227" fmla="*/ 6127024 w 6127689"/>
              <a:gd name="connsiteY127-22228" fmla="*/ 5786902 h 6858000"/>
              <a:gd name="connsiteX128-22229" fmla="*/ 6127519 w 6127689"/>
              <a:gd name="connsiteY128-22230" fmla="*/ 5865775 h 6858000"/>
              <a:gd name="connsiteX129-22231" fmla="*/ 6119217 w 6127689"/>
              <a:gd name="connsiteY129-22232" fmla="*/ 5888542 h 6858000"/>
              <a:gd name="connsiteX130-22233" fmla="*/ 6102493 w 6127689"/>
              <a:gd name="connsiteY130-22234" fmla="*/ 5928602 h 6858000"/>
              <a:gd name="connsiteX131-22235" fmla="*/ 6056863 w 6127689"/>
              <a:gd name="connsiteY131-22236" fmla="*/ 6000643 h 6858000"/>
              <a:gd name="connsiteX132-22237" fmla="*/ 6045436 w 6127689"/>
              <a:gd name="connsiteY132-22238" fmla="*/ 6124480 h 6858000"/>
              <a:gd name="connsiteX133-22239" fmla="*/ 6030489 w 6127689"/>
              <a:gd name="connsiteY133-22240" fmla="*/ 6317666 h 6858000"/>
              <a:gd name="connsiteX134-22241" fmla="*/ 6007492 w 6127689"/>
              <a:gd name="connsiteY134-22242" fmla="*/ 6440818 h 6858000"/>
              <a:gd name="connsiteX135-22243" fmla="*/ 6009467 w 6127689"/>
              <a:gd name="connsiteY135-22244" fmla="*/ 6487076 h 6858000"/>
              <a:gd name="connsiteX136-22245" fmla="*/ 5995064 w 6127689"/>
              <a:gd name="connsiteY136-22246" fmla="*/ 6540791 h 6858000"/>
              <a:gd name="connsiteX137-22247" fmla="*/ 5996309 w 6127689"/>
              <a:gd name="connsiteY137-22248" fmla="*/ 6543961 h 6858000"/>
              <a:gd name="connsiteX138-22249" fmla="*/ 5996048 w 6127689"/>
              <a:gd name="connsiteY138-22250" fmla="*/ 6555444 h 6858000"/>
              <a:gd name="connsiteX139-22251" fmla="*/ 6002524 w 6127689"/>
              <a:gd name="connsiteY139-22252" fmla="*/ 6560188 h 6858000"/>
              <a:gd name="connsiteX140-22253" fmla="*/ 6006823 w 6127689"/>
              <a:gd name="connsiteY140-22254" fmla="*/ 6578546 h 6858000"/>
              <a:gd name="connsiteX141-22255" fmla="*/ 6004510 w 6127689"/>
              <a:gd name="connsiteY141-22256" fmla="*/ 6599256 h 6858000"/>
              <a:gd name="connsiteX142-22257" fmla="*/ 5986207 w 6127689"/>
              <a:gd name="connsiteY142-22258" fmla="*/ 6695855 h 6858000"/>
              <a:gd name="connsiteX143-22259" fmla="*/ 5979428 w 6127689"/>
              <a:gd name="connsiteY143-22260" fmla="*/ 6754678 h 6858000"/>
              <a:gd name="connsiteX144-22261" fmla="*/ 5983398 w 6127689"/>
              <a:gd name="connsiteY144-22262" fmla="*/ 6778641 h 6858000"/>
              <a:gd name="connsiteX145-22263" fmla="*/ 5984543 w 6127689"/>
              <a:gd name="connsiteY145-22264" fmla="*/ 6811016 h 6858000"/>
              <a:gd name="connsiteX146-22265" fmla="*/ 5981802 w 6127689"/>
              <a:gd name="connsiteY146-22266" fmla="*/ 6838578 h 6858000"/>
              <a:gd name="connsiteX147-22267" fmla="*/ 5979671 w 6127689"/>
              <a:gd name="connsiteY147-22268" fmla="*/ 6858000 h 6858000"/>
              <a:gd name="connsiteX148-22269" fmla="*/ 0 w 6127689"/>
              <a:gd name="connsiteY148-22270" fmla="*/ 6858000 h 6858000"/>
              <a:gd name="connsiteX149-22271" fmla="*/ 0 w 6127689"/>
              <a:gd name="connsiteY149-22272" fmla="*/ 0 h 6858000"/>
              <a:gd name="connsiteX0-22273" fmla="*/ 0 w 6127689"/>
              <a:gd name="connsiteY0-22274" fmla="*/ 0 h 6858000"/>
              <a:gd name="connsiteX1-22275" fmla="*/ 4965888 w 6127689"/>
              <a:gd name="connsiteY1-22276" fmla="*/ 0 h 6858000"/>
              <a:gd name="connsiteX2-22277" fmla="*/ 4967767 w 6127689"/>
              <a:gd name="connsiteY2-22278" fmla="*/ 7930 h 6858000"/>
              <a:gd name="connsiteX3-22279" fmla="*/ 4979444 w 6127689"/>
              <a:gd name="connsiteY3-22280" fmla="*/ 43921 h 6858000"/>
              <a:gd name="connsiteX4-22281" fmla="*/ 5021173 w 6127689"/>
              <a:gd name="connsiteY4-22282" fmla="*/ 123738 h 6858000"/>
              <a:gd name="connsiteX5-22283" fmla="*/ 5075458 w 6127689"/>
              <a:gd name="connsiteY5-22284" fmla="*/ 264355 h 6858000"/>
              <a:gd name="connsiteX6-22285" fmla="*/ 5081175 w 6127689"/>
              <a:gd name="connsiteY6-22286" fmla="*/ 277448 h 6858000"/>
              <a:gd name="connsiteX7-22287" fmla="*/ 5097011 w 6127689"/>
              <a:gd name="connsiteY7-22288" fmla="*/ 355616 h 6858000"/>
              <a:gd name="connsiteX8-22289" fmla="*/ 5130982 w 6127689"/>
              <a:gd name="connsiteY8-22290" fmla="*/ 412030 h 6858000"/>
              <a:gd name="connsiteX9-22291" fmla="*/ 5153000 w 6127689"/>
              <a:gd name="connsiteY9-22292" fmla="*/ 507134 h 6858000"/>
              <a:gd name="connsiteX10-22293" fmla="*/ 5171282 w 6127689"/>
              <a:gd name="connsiteY10-22294" fmla="*/ 602071 h 6858000"/>
              <a:gd name="connsiteX11-22295" fmla="*/ 5176196 w 6127689"/>
              <a:gd name="connsiteY11-22296" fmla="*/ 636822 h 6858000"/>
              <a:gd name="connsiteX12-22297" fmla="*/ 5189051 w 6127689"/>
              <a:gd name="connsiteY12-22298" fmla="*/ 782518 h 6858000"/>
              <a:gd name="connsiteX13-22299" fmla="*/ 5210428 w 6127689"/>
              <a:gd name="connsiteY13-22300" fmla="*/ 815772 h 6858000"/>
              <a:gd name="connsiteX14-22301" fmla="*/ 5221088 w 6127689"/>
              <a:gd name="connsiteY14-22302" fmla="*/ 860193 h 6858000"/>
              <a:gd name="connsiteX15-22303" fmla="*/ 5230806 w 6127689"/>
              <a:gd name="connsiteY15-22304" fmla="*/ 961354 h 6858000"/>
              <a:gd name="connsiteX16-22305" fmla="*/ 5201018 w 6127689"/>
              <a:gd name="connsiteY16-22306" fmla="*/ 1095027 h 6858000"/>
              <a:gd name="connsiteX17-22307" fmla="*/ 5202153 w 6127689"/>
              <a:gd name="connsiteY17-22308" fmla="*/ 1133224 h 6858000"/>
              <a:gd name="connsiteX18-22309" fmla="*/ 5207370 w 6127689"/>
              <a:gd name="connsiteY18-22310" fmla="*/ 1138097 h 6858000"/>
              <a:gd name="connsiteX19-22311" fmla="*/ 5189234 w 6127689"/>
              <a:gd name="connsiteY19-22312" fmla="*/ 1193495 h 6858000"/>
              <a:gd name="connsiteX20-22313" fmla="*/ 5202769 w 6127689"/>
              <a:gd name="connsiteY20-22314" fmla="*/ 1269450 h 6858000"/>
              <a:gd name="connsiteX21-22315" fmla="*/ 5225968 w 6127689"/>
              <a:gd name="connsiteY21-22316" fmla="*/ 1357994 h 6858000"/>
              <a:gd name="connsiteX22-22317" fmla="*/ 5233819 w 6127689"/>
              <a:gd name="connsiteY22-22318" fmla="*/ 1380922 h 6858000"/>
              <a:gd name="connsiteX23-22319" fmla="*/ 5237226 w 6127689"/>
              <a:gd name="connsiteY23-22320" fmla="*/ 1441327 h 6858000"/>
              <a:gd name="connsiteX24-22321" fmla="*/ 5255653 w 6127689"/>
              <a:gd name="connsiteY24-22322" fmla="*/ 1524712 h 6858000"/>
              <a:gd name="connsiteX25-22323" fmla="*/ 5263491 w 6127689"/>
              <a:gd name="connsiteY25-22324" fmla="*/ 1642938 h 6858000"/>
              <a:gd name="connsiteX26-22325" fmla="*/ 5261314 w 6127689"/>
              <a:gd name="connsiteY26-22326" fmla="*/ 1689177 h 6858000"/>
              <a:gd name="connsiteX27-22327" fmla="*/ 5259788 w 6127689"/>
              <a:gd name="connsiteY27-22328" fmla="*/ 1768516 h 6858000"/>
              <a:gd name="connsiteX28-22329" fmla="*/ 5255696 w 6127689"/>
              <a:gd name="connsiteY28-22330" fmla="*/ 1953770 h 6858000"/>
              <a:gd name="connsiteX29-22331" fmla="*/ 5252592 w 6127689"/>
              <a:gd name="connsiteY29-22332" fmla="*/ 2092210 h 6858000"/>
              <a:gd name="connsiteX30-22333" fmla="*/ 5264303 w 6127689"/>
              <a:gd name="connsiteY30-22334" fmla="*/ 2225157 h 6858000"/>
              <a:gd name="connsiteX31-22335" fmla="*/ 5254949 w 6127689"/>
              <a:gd name="connsiteY31-22336" fmla="*/ 2236160 h 6858000"/>
              <a:gd name="connsiteX32-22337" fmla="*/ 5250104 w 6127689"/>
              <a:gd name="connsiteY32-22338" fmla="*/ 2249166 h 6858000"/>
              <a:gd name="connsiteX33-22339" fmla="*/ 5251214 w 6127689"/>
              <a:gd name="connsiteY33-22340" fmla="*/ 2250944 h 6858000"/>
              <a:gd name="connsiteX34-22341" fmla="*/ 5250644 w 6127689"/>
              <a:gd name="connsiteY34-22342" fmla="*/ 2266619 h 6858000"/>
              <a:gd name="connsiteX35-22343" fmla="*/ 5293877 w 6127689"/>
              <a:gd name="connsiteY35-22344" fmla="*/ 2368649 h 6858000"/>
              <a:gd name="connsiteX36-22345" fmla="*/ 5311338 w 6127689"/>
              <a:gd name="connsiteY36-22346" fmla="*/ 2404034 h 6858000"/>
              <a:gd name="connsiteX37-22347" fmla="*/ 5338366 w 6127689"/>
              <a:gd name="connsiteY37-22348" fmla="*/ 2465052 h 6858000"/>
              <a:gd name="connsiteX38-22349" fmla="*/ 5371263 w 6127689"/>
              <a:gd name="connsiteY38-22350" fmla="*/ 2586413 h 6858000"/>
              <a:gd name="connsiteX39-22351" fmla="*/ 5407503 w 6127689"/>
              <a:gd name="connsiteY39-22352" fmla="*/ 2786290 h 6858000"/>
              <a:gd name="connsiteX40-22353" fmla="*/ 5407356 w 6127689"/>
              <a:gd name="connsiteY40-22354" fmla="*/ 2787545 h 6858000"/>
              <a:gd name="connsiteX41-22355" fmla="*/ 5411130 w 6127689"/>
              <a:gd name="connsiteY41-22356" fmla="*/ 2788640 h 6858000"/>
              <a:gd name="connsiteX42-22357" fmla="*/ 5416439 w 6127689"/>
              <a:gd name="connsiteY42-22358" fmla="*/ 2805666 h 6858000"/>
              <a:gd name="connsiteX43-22359" fmla="*/ 5416589 w 6127689"/>
              <a:gd name="connsiteY43-22360" fmla="*/ 2810822 h 6858000"/>
              <a:gd name="connsiteX44-22361" fmla="*/ 5418542 w 6127689"/>
              <a:gd name="connsiteY44-22362" fmla="*/ 2817745 h 6858000"/>
              <a:gd name="connsiteX45-22363" fmla="*/ 5418847 w 6127689"/>
              <a:gd name="connsiteY45-22364" fmla="*/ 2817825 h 6858000"/>
              <a:gd name="connsiteX46-22365" fmla="*/ 5457023 w 6127689"/>
              <a:gd name="connsiteY46-22366" fmla="*/ 2858292 h 6858000"/>
              <a:gd name="connsiteX47-22367" fmla="*/ 5479298 w 6127689"/>
              <a:gd name="connsiteY47-22368" fmla="*/ 2947791 h 6858000"/>
              <a:gd name="connsiteX48-22369" fmla="*/ 5481770 w 6127689"/>
              <a:gd name="connsiteY48-22370" fmla="*/ 2951352 h 6858000"/>
              <a:gd name="connsiteX49-22371" fmla="*/ 5482045 w 6127689"/>
              <a:gd name="connsiteY49-22372" fmla="*/ 2984371 h 6858000"/>
              <a:gd name="connsiteX50-22373" fmla="*/ 5482415 w 6127689"/>
              <a:gd name="connsiteY50-22374" fmla="*/ 3004079 h 6858000"/>
              <a:gd name="connsiteX51-22375" fmla="*/ 5503944 w 6127689"/>
              <a:gd name="connsiteY51-22376" fmla="*/ 3123335 h 6858000"/>
              <a:gd name="connsiteX52-22377" fmla="*/ 5516007 w 6127689"/>
              <a:gd name="connsiteY52-22378" fmla="*/ 3258473 h 6858000"/>
              <a:gd name="connsiteX53-22379" fmla="*/ 5566839 w 6127689"/>
              <a:gd name="connsiteY53-22380" fmla="*/ 3345295 h 6858000"/>
              <a:gd name="connsiteX54-22381" fmla="*/ 5589758 w 6127689"/>
              <a:gd name="connsiteY54-22382" fmla="*/ 3506453 h 6858000"/>
              <a:gd name="connsiteX55-22383" fmla="*/ 5596144 w 6127689"/>
              <a:gd name="connsiteY55-22384" fmla="*/ 3534624 h 6858000"/>
              <a:gd name="connsiteX56-22385" fmla="*/ 5597750 w 6127689"/>
              <a:gd name="connsiteY56-22386" fmla="*/ 3534129 h 6858000"/>
              <a:gd name="connsiteX57-22387" fmla="*/ 5599700 w 6127689"/>
              <a:gd name="connsiteY57-22388" fmla="*/ 3547221 h 6858000"/>
              <a:gd name="connsiteX58-22389" fmla="*/ 5615031 w 6127689"/>
              <a:gd name="connsiteY58-22390" fmla="*/ 3557482 h 6858000"/>
              <a:gd name="connsiteX59-22391" fmla="*/ 5618377 w 6127689"/>
              <a:gd name="connsiteY59-22392" fmla="*/ 3588431 h 6858000"/>
              <a:gd name="connsiteX60-22393" fmla="*/ 5612155 w 6127689"/>
              <a:gd name="connsiteY60-22394" fmla="*/ 3589869 h 6858000"/>
              <a:gd name="connsiteX61-22395" fmla="*/ 5620843 w 6127689"/>
              <a:gd name="connsiteY61-22396" fmla="*/ 3606745 h 6858000"/>
              <a:gd name="connsiteX62-22397" fmla="*/ 5655472 w 6127689"/>
              <a:gd name="connsiteY62-22398" fmla="*/ 3678877 h 6858000"/>
              <a:gd name="connsiteX63-22399" fmla="*/ 5680448 w 6127689"/>
              <a:gd name="connsiteY63-22400" fmla="*/ 3717760 h 6858000"/>
              <a:gd name="connsiteX64-22401" fmla="*/ 5683015 w 6127689"/>
              <a:gd name="connsiteY64-22402" fmla="*/ 3762025 h 6858000"/>
              <a:gd name="connsiteX65-22403" fmla="*/ 5696643 w 6127689"/>
              <a:gd name="connsiteY65-22404" fmla="*/ 3773888 h 6858000"/>
              <a:gd name="connsiteX66-22405" fmla="*/ 5699203 w 6127689"/>
              <a:gd name="connsiteY66-22406" fmla="*/ 3775823 h 6858000"/>
              <a:gd name="connsiteX67-22407" fmla="*/ 5704824 w 6127689"/>
              <a:gd name="connsiteY67-22408" fmla="*/ 3785966 h 6858000"/>
              <a:gd name="connsiteX68-22409" fmla="*/ 5712204 w 6127689"/>
              <a:gd name="connsiteY68-22410" fmla="*/ 3785830 h 6858000"/>
              <a:gd name="connsiteX69-22411" fmla="*/ 5724816 w 6127689"/>
              <a:gd name="connsiteY69-22412" fmla="*/ 3798949 h 6858000"/>
              <a:gd name="connsiteX70-22413" fmla="*/ 5733539 w 6127689"/>
              <a:gd name="connsiteY70-22414" fmla="*/ 3818457 h 6858000"/>
              <a:gd name="connsiteX71-22415" fmla="*/ 5768491 w 6127689"/>
              <a:gd name="connsiteY71-22416" fmla="*/ 3914399 h 6858000"/>
              <a:gd name="connsiteX72-22417" fmla="*/ 5793123 w 6127689"/>
              <a:gd name="connsiteY72-22418" fmla="*/ 3969952 h 6858000"/>
              <a:gd name="connsiteX73-22419" fmla="*/ 5808321 w 6127689"/>
              <a:gd name="connsiteY73-22420" fmla="*/ 3988153 h 6858000"/>
              <a:gd name="connsiteX74-22421" fmla="*/ 5825621 w 6127689"/>
              <a:gd name="connsiteY74-22422" fmla="*/ 4015525 h 6858000"/>
              <a:gd name="connsiteX75-22423" fmla="*/ 5860672 w 6127689"/>
              <a:gd name="connsiteY75-22424" fmla="*/ 4061579 h 6858000"/>
              <a:gd name="connsiteX76-22425" fmla="*/ 5872173 w 6127689"/>
              <a:gd name="connsiteY76-22426" fmla="*/ 4088497 h 6858000"/>
              <a:gd name="connsiteX77-22427" fmla="*/ 5883705 w 6127689"/>
              <a:gd name="connsiteY77-22428" fmla="*/ 4101899 h 6858000"/>
              <a:gd name="connsiteX78-22429" fmla="*/ 5885314 w 6127689"/>
              <a:gd name="connsiteY78-22430" fmla="*/ 4108387 h 6858000"/>
              <a:gd name="connsiteX79-22431" fmla="*/ 5894095 w 6127689"/>
              <a:gd name="connsiteY79-22432" fmla="*/ 4128857 h 6858000"/>
              <a:gd name="connsiteX80-22433" fmla="*/ 5898339 w 6127689"/>
              <a:gd name="connsiteY80-22434" fmla="*/ 4140800 h 6858000"/>
              <a:gd name="connsiteX81-22435" fmla="*/ 5899734 w 6127689"/>
              <a:gd name="connsiteY81-22436" fmla="*/ 4145632 h 6858000"/>
              <a:gd name="connsiteX82-22437" fmla="*/ 5903513 w 6127689"/>
              <a:gd name="connsiteY82-22438" fmla="*/ 4187661 h 6858000"/>
              <a:gd name="connsiteX83-22439" fmla="*/ 5917114 w 6127689"/>
              <a:gd name="connsiteY83-22440" fmla="*/ 4213096 h 6858000"/>
              <a:gd name="connsiteX84-22441" fmla="*/ 5921153 w 6127689"/>
              <a:gd name="connsiteY84-22442" fmla="*/ 4236222 h 6858000"/>
              <a:gd name="connsiteX85-22443" fmla="*/ 5924233 w 6127689"/>
              <a:gd name="connsiteY85-22444" fmla="*/ 4242060 h 6858000"/>
              <a:gd name="connsiteX86-22445" fmla="*/ 5928910 w 6127689"/>
              <a:gd name="connsiteY86-22446" fmla="*/ 4300973 h 6858000"/>
              <a:gd name="connsiteX87-22447" fmla="*/ 5939320 w 6127689"/>
              <a:gd name="connsiteY87-22448" fmla="*/ 4340435 h 6858000"/>
              <a:gd name="connsiteX88-22449" fmla="*/ 5946705 w 6127689"/>
              <a:gd name="connsiteY88-22450" fmla="*/ 4428051 h 6858000"/>
              <a:gd name="connsiteX89-22451" fmla="*/ 5949261 w 6127689"/>
              <a:gd name="connsiteY89-22452" fmla="*/ 4449185 h 6858000"/>
              <a:gd name="connsiteX90-22453" fmla="*/ 5957504 w 6127689"/>
              <a:gd name="connsiteY90-22454" fmla="*/ 4465911 h 6858000"/>
              <a:gd name="connsiteX91-22455" fmla="*/ 5964689 w 6127689"/>
              <a:gd name="connsiteY91-22456" fmla="*/ 4468532 h 6858000"/>
              <a:gd name="connsiteX92-22457" fmla="*/ 5967062 w 6127689"/>
              <a:gd name="connsiteY92-22458" fmla="*/ 4479923 h 6858000"/>
              <a:gd name="connsiteX93-22459" fmla="*/ 5968960 w 6127689"/>
              <a:gd name="connsiteY93-22460" fmla="*/ 4482655 h 6858000"/>
              <a:gd name="connsiteX94-22461" fmla="*/ 5978567 w 6127689"/>
              <a:gd name="connsiteY94-22462" fmla="*/ 4498605 h 6858000"/>
              <a:gd name="connsiteX95-22463" fmla="*/ 5980106 w 6127689"/>
              <a:gd name="connsiteY95-22464" fmla="*/ 4585087 h 6858000"/>
              <a:gd name="connsiteX96-22465" fmla="*/ 5998138 w 6127689"/>
              <a:gd name="connsiteY96-22466" fmla="*/ 4697518 h 6858000"/>
              <a:gd name="connsiteX97-22467" fmla="*/ 6013516 w 6127689"/>
              <a:gd name="connsiteY97-22468" fmla="*/ 4786619 h 6858000"/>
              <a:gd name="connsiteX98-22469" fmla="*/ 6025404 w 6127689"/>
              <a:gd name="connsiteY98-22470" fmla="*/ 4858148 h 6858000"/>
              <a:gd name="connsiteX99-22471" fmla="*/ 6007749 w 6127689"/>
              <a:gd name="connsiteY99-22472" fmla="*/ 4964715 h 6858000"/>
              <a:gd name="connsiteX100-22473" fmla="*/ 6005269 w 6127689"/>
              <a:gd name="connsiteY100-22474" fmla="*/ 5150567 h 6858000"/>
              <a:gd name="connsiteX101-22475" fmla="*/ 6001127 w 6127689"/>
              <a:gd name="connsiteY101-22476" fmla="*/ 5164609 h 6858000"/>
              <a:gd name="connsiteX102-22477" fmla="*/ 5996647 w 6127689"/>
              <a:gd name="connsiteY102-22478" fmla="*/ 5185640 h 6858000"/>
              <a:gd name="connsiteX103-22479" fmla="*/ 5998514 w 6127689"/>
              <a:gd name="connsiteY103-22480" fmla="*/ 5189673 h 6858000"/>
              <a:gd name="connsiteX104-22481" fmla="*/ 5995970 w 6127689"/>
              <a:gd name="connsiteY104-22482" fmla="*/ 5221547 h 6858000"/>
              <a:gd name="connsiteX105-22483" fmla="*/ 6042096 w 6127689"/>
              <a:gd name="connsiteY105-22484" fmla="*/ 5233251 h 6858000"/>
              <a:gd name="connsiteX106-22485" fmla="*/ 6036748 w 6127689"/>
              <a:gd name="connsiteY106-22486" fmla="*/ 5322752 h 6858000"/>
              <a:gd name="connsiteX107-22487" fmla="*/ 6036943 w 6127689"/>
              <a:gd name="connsiteY107-22488" fmla="*/ 5329480 h 6858000"/>
              <a:gd name="connsiteX108-22489" fmla="*/ 6037236 w 6127689"/>
              <a:gd name="connsiteY108-22490" fmla="*/ 5329634 h 6858000"/>
              <a:gd name="connsiteX109-22491" fmla="*/ 6038019 w 6127689"/>
              <a:gd name="connsiteY109-22492" fmla="*/ 5336764 h 6858000"/>
              <a:gd name="connsiteX110-22493" fmla="*/ 6037298 w 6127689"/>
              <a:gd name="connsiteY110-22494" fmla="*/ 5341753 h 6858000"/>
              <a:gd name="connsiteX111-22495" fmla="*/ 6037677 w 6127689"/>
              <a:gd name="connsiteY111-22496" fmla="*/ 5354807 h 6858000"/>
              <a:gd name="connsiteX112-22497" fmla="*/ 6039728 w 6127689"/>
              <a:gd name="connsiteY112-22498" fmla="*/ 5359416 h 6858000"/>
              <a:gd name="connsiteX113-22499" fmla="*/ 6043311 w 6127689"/>
              <a:gd name="connsiteY113-22500" fmla="*/ 5361407 h 6858000"/>
              <a:gd name="connsiteX114-22501" fmla="*/ 6042954 w 6127689"/>
              <a:gd name="connsiteY114-22502" fmla="*/ 5362576 h 6858000"/>
              <a:gd name="connsiteX115-22503" fmla="*/ 6053435 w 6127689"/>
              <a:gd name="connsiteY115-22504" fmla="*/ 5387547 h 6858000"/>
              <a:gd name="connsiteX116-22505" fmla="*/ 6065933 w 6127689"/>
              <a:gd name="connsiteY116-22506" fmla="*/ 5443002 h 6858000"/>
              <a:gd name="connsiteX117-22507" fmla="*/ 6068640 w 6127689"/>
              <a:gd name="connsiteY117-22508" fmla="*/ 5474503 h 6858000"/>
              <a:gd name="connsiteX118-22509" fmla="*/ 6080922 w 6127689"/>
              <a:gd name="connsiteY118-22510" fmla="*/ 5561070 h 6858000"/>
              <a:gd name="connsiteX119-22511" fmla="*/ 6096949 w 6127689"/>
              <a:gd name="connsiteY119-22512" fmla="*/ 5648179 h 6858000"/>
              <a:gd name="connsiteX120-22513" fmla="*/ 6125703 w 6127689"/>
              <a:gd name="connsiteY120-22514" fmla="*/ 5692894 h 6858000"/>
              <a:gd name="connsiteX121-22515" fmla="*/ 6126670 w 6127689"/>
              <a:gd name="connsiteY121-22516" fmla="*/ 5697882 h 6858000"/>
              <a:gd name="connsiteX122-22517" fmla="*/ 6124061 w 6127689"/>
              <a:gd name="connsiteY122-22518" fmla="*/ 5710294 h 6858000"/>
              <a:gd name="connsiteX123-22519" fmla="*/ 6122213 w 6127689"/>
              <a:gd name="connsiteY123-22520" fmla="*/ 5714762 h 6858000"/>
              <a:gd name="connsiteX124-22521" fmla="*/ 6121353 w 6127689"/>
              <a:gd name="connsiteY124-22522" fmla="*/ 5721725 h 6858000"/>
              <a:gd name="connsiteX125-22523" fmla="*/ 6121607 w 6127689"/>
              <a:gd name="connsiteY125-22524" fmla="*/ 5721959 h 6858000"/>
              <a:gd name="connsiteX126-22525" fmla="*/ 6120262 w 6127689"/>
              <a:gd name="connsiteY126-22526" fmla="*/ 5728358 h 6858000"/>
              <a:gd name="connsiteX127-22527" fmla="*/ 6127024 w 6127689"/>
              <a:gd name="connsiteY127-22528" fmla="*/ 5786902 h 6858000"/>
              <a:gd name="connsiteX128-22529" fmla="*/ 6127519 w 6127689"/>
              <a:gd name="connsiteY128-22530" fmla="*/ 5865775 h 6858000"/>
              <a:gd name="connsiteX129-22531" fmla="*/ 6119217 w 6127689"/>
              <a:gd name="connsiteY129-22532" fmla="*/ 5888542 h 6858000"/>
              <a:gd name="connsiteX130-22533" fmla="*/ 6102493 w 6127689"/>
              <a:gd name="connsiteY130-22534" fmla="*/ 5928602 h 6858000"/>
              <a:gd name="connsiteX131-22535" fmla="*/ 6056863 w 6127689"/>
              <a:gd name="connsiteY131-22536" fmla="*/ 6000643 h 6858000"/>
              <a:gd name="connsiteX132-22537" fmla="*/ 6045436 w 6127689"/>
              <a:gd name="connsiteY132-22538" fmla="*/ 6124480 h 6858000"/>
              <a:gd name="connsiteX133-22539" fmla="*/ 6030489 w 6127689"/>
              <a:gd name="connsiteY133-22540" fmla="*/ 6317666 h 6858000"/>
              <a:gd name="connsiteX134-22541" fmla="*/ 6007492 w 6127689"/>
              <a:gd name="connsiteY134-22542" fmla="*/ 6440818 h 6858000"/>
              <a:gd name="connsiteX135-22543" fmla="*/ 6009467 w 6127689"/>
              <a:gd name="connsiteY135-22544" fmla="*/ 6487076 h 6858000"/>
              <a:gd name="connsiteX136-22545" fmla="*/ 5995064 w 6127689"/>
              <a:gd name="connsiteY136-22546" fmla="*/ 6540791 h 6858000"/>
              <a:gd name="connsiteX137-22547" fmla="*/ 5996309 w 6127689"/>
              <a:gd name="connsiteY137-22548" fmla="*/ 6543961 h 6858000"/>
              <a:gd name="connsiteX138-22549" fmla="*/ 5996048 w 6127689"/>
              <a:gd name="connsiteY138-22550" fmla="*/ 6555444 h 6858000"/>
              <a:gd name="connsiteX139-22551" fmla="*/ 6002524 w 6127689"/>
              <a:gd name="connsiteY139-22552" fmla="*/ 6560188 h 6858000"/>
              <a:gd name="connsiteX140-22553" fmla="*/ 6006823 w 6127689"/>
              <a:gd name="connsiteY140-22554" fmla="*/ 6578546 h 6858000"/>
              <a:gd name="connsiteX141-22555" fmla="*/ 6004510 w 6127689"/>
              <a:gd name="connsiteY141-22556" fmla="*/ 6599256 h 6858000"/>
              <a:gd name="connsiteX142-22557" fmla="*/ 5986207 w 6127689"/>
              <a:gd name="connsiteY142-22558" fmla="*/ 6695855 h 6858000"/>
              <a:gd name="connsiteX143-22559" fmla="*/ 5979428 w 6127689"/>
              <a:gd name="connsiteY143-22560" fmla="*/ 6754678 h 6858000"/>
              <a:gd name="connsiteX144-22561" fmla="*/ 5983398 w 6127689"/>
              <a:gd name="connsiteY144-22562" fmla="*/ 6778641 h 6858000"/>
              <a:gd name="connsiteX145-22563" fmla="*/ 5984543 w 6127689"/>
              <a:gd name="connsiteY145-22564" fmla="*/ 6811016 h 6858000"/>
              <a:gd name="connsiteX146-22565" fmla="*/ 5981802 w 6127689"/>
              <a:gd name="connsiteY146-22566" fmla="*/ 6838578 h 6858000"/>
              <a:gd name="connsiteX147-22567" fmla="*/ 5979671 w 6127689"/>
              <a:gd name="connsiteY147-22568" fmla="*/ 6858000 h 6858000"/>
              <a:gd name="connsiteX148-22569" fmla="*/ 0 w 6127689"/>
              <a:gd name="connsiteY148-22570" fmla="*/ 6858000 h 6858000"/>
              <a:gd name="connsiteX149-22571" fmla="*/ 0 w 6127689"/>
              <a:gd name="connsiteY149-22572" fmla="*/ 0 h 6858000"/>
              <a:gd name="connsiteX0-22573" fmla="*/ 0 w 6127689"/>
              <a:gd name="connsiteY0-22574" fmla="*/ 0 h 6858000"/>
              <a:gd name="connsiteX1-22575" fmla="*/ 4965888 w 6127689"/>
              <a:gd name="connsiteY1-22576" fmla="*/ 0 h 6858000"/>
              <a:gd name="connsiteX2-22577" fmla="*/ 4967767 w 6127689"/>
              <a:gd name="connsiteY2-22578" fmla="*/ 7930 h 6858000"/>
              <a:gd name="connsiteX3-22579" fmla="*/ 4979444 w 6127689"/>
              <a:gd name="connsiteY3-22580" fmla="*/ 43921 h 6858000"/>
              <a:gd name="connsiteX4-22581" fmla="*/ 5021173 w 6127689"/>
              <a:gd name="connsiteY4-22582" fmla="*/ 123738 h 6858000"/>
              <a:gd name="connsiteX5-22583" fmla="*/ 5075458 w 6127689"/>
              <a:gd name="connsiteY5-22584" fmla="*/ 264355 h 6858000"/>
              <a:gd name="connsiteX6-22585" fmla="*/ 5081175 w 6127689"/>
              <a:gd name="connsiteY6-22586" fmla="*/ 277448 h 6858000"/>
              <a:gd name="connsiteX7-22587" fmla="*/ 5097011 w 6127689"/>
              <a:gd name="connsiteY7-22588" fmla="*/ 355616 h 6858000"/>
              <a:gd name="connsiteX8-22589" fmla="*/ 5130982 w 6127689"/>
              <a:gd name="connsiteY8-22590" fmla="*/ 412030 h 6858000"/>
              <a:gd name="connsiteX9-22591" fmla="*/ 5153000 w 6127689"/>
              <a:gd name="connsiteY9-22592" fmla="*/ 507134 h 6858000"/>
              <a:gd name="connsiteX10-22593" fmla="*/ 5171282 w 6127689"/>
              <a:gd name="connsiteY10-22594" fmla="*/ 602071 h 6858000"/>
              <a:gd name="connsiteX11-22595" fmla="*/ 5176196 w 6127689"/>
              <a:gd name="connsiteY11-22596" fmla="*/ 636822 h 6858000"/>
              <a:gd name="connsiteX12-22597" fmla="*/ 5189051 w 6127689"/>
              <a:gd name="connsiteY12-22598" fmla="*/ 782518 h 6858000"/>
              <a:gd name="connsiteX13-22599" fmla="*/ 5210428 w 6127689"/>
              <a:gd name="connsiteY13-22600" fmla="*/ 815772 h 6858000"/>
              <a:gd name="connsiteX14-22601" fmla="*/ 5221088 w 6127689"/>
              <a:gd name="connsiteY14-22602" fmla="*/ 860193 h 6858000"/>
              <a:gd name="connsiteX15-22603" fmla="*/ 5230806 w 6127689"/>
              <a:gd name="connsiteY15-22604" fmla="*/ 961354 h 6858000"/>
              <a:gd name="connsiteX16-22605" fmla="*/ 5201018 w 6127689"/>
              <a:gd name="connsiteY16-22606" fmla="*/ 1095027 h 6858000"/>
              <a:gd name="connsiteX17-22607" fmla="*/ 5202153 w 6127689"/>
              <a:gd name="connsiteY17-22608" fmla="*/ 1133224 h 6858000"/>
              <a:gd name="connsiteX18-22609" fmla="*/ 5207370 w 6127689"/>
              <a:gd name="connsiteY18-22610" fmla="*/ 1138097 h 6858000"/>
              <a:gd name="connsiteX19-22611" fmla="*/ 5189234 w 6127689"/>
              <a:gd name="connsiteY19-22612" fmla="*/ 1193495 h 6858000"/>
              <a:gd name="connsiteX20-22613" fmla="*/ 5202769 w 6127689"/>
              <a:gd name="connsiteY20-22614" fmla="*/ 1269450 h 6858000"/>
              <a:gd name="connsiteX21-22615" fmla="*/ 5225968 w 6127689"/>
              <a:gd name="connsiteY21-22616" fmla="*/ 1357994 h 6858000"/>
              <a:gd name="connsiteX22-22617" fmla="*/ 5233819 w 6127689"/>
              <a:gd name="connsiteY22-22618" fmla="*/ 1380922 h 6858000"/>
              <a:gd name="connsiteX23-22619" fmla="*/ 5237226 w 6127689"/>
              <a:gd name="connsiteY23-22620" fmla="*/ 1441327 h 6858000"/>
              <a:gd name="connsiteX24-22621" fmla="*/ 5255653 w 6127689"/>
              <a:gd name="connsiteY24-22622" fmla="*/ 1524712 h 6858000"/>
              <a:gd name="connsiteX25-22623" fmla="*/ 5263491 w 6127689"/>
              <a:gd name="connsiteY25-22624" fmla="*/ 1642938 h 6858000"/>
              <a:gd name="connsiteX26-22625" fmla="*/ 5261314 w 6127689"/>
              <a:gd name="connsiteY26-22626" fmla="*/ 1689177 h 6858000"/>
              <a:gd name="connsiteX27-22627" fmla="*/ 5259788 w 6127689"/>
              <a:gd name="connsiteY27-22628" fmla="*/ 1768516 h 6858000"/>
              <a:gd name="connsiteX28-22629" fmla="*/ 5255696 w 6127689"/>
              <a:gd name="connsiteY28-22630" fmla="*/ 1953770 h 6858000"/>
              <a:gd name="connsiteX29-22631" fmla="*/ 5252592 w 6127689"/>
              <a:gd name="connsiteY29-22632" fmla="*/ 2092210 h 6858000"/>
              <a:gd name="connsiteX30-22633" fmla="*/ 5264303 w 6127689"/>
              <a:gd name="connsiteY30-22634" fmla="*/ 2225157 h 6858000"/>
              <a:gd name="connsiteX31-22635" fmla="*/ 5254949 w 6127689"/>
              <a:gd name="connsiteY31-22636" fmla="*/ 2236160 h 6858000"/>
              <a:gd name="connsiteX32-22637" fmla="*/ 5250104 w 6127689"/>
              <a:gd name="connsiteY32-22638" fmla="*/ 2249166 h 6858000"/>
              <a:gd name="connsiteX33-22639" fmla="*/ 5251214 w 6127689"/>
              <a:gd name="connsiteY33-22640" fmla="*/ 2250944 h 6858000"/>
              <a:gd name="connsiteX34-22641" fmla="*/ 5250644 w 6127689"/>
              <a:gd name="connsiteY34-22642" fmla="*/ 2266619 h 6858000"/>
              <a:gd name="connsiteX35-22643" fmla="*/ 5293877 w 6127689"/>
              <a:gd name="connsiteY35-22644" fmla="*/ 2368649 h 6858000"/>
              <a:gd name="connsiteX36-22645" fmla="*/ 5311338 w 6127689"/>
              <a:gd name="connsiteY36-22646" fmla="*/ 2404034 h 6858000"/>
              <a:gd name="connsiteX37-22647" fmla="*/ 5338366 w 6127689"/>
              <a:gd name="connsiteY37-22648" fmla="*/ 2465052 h 6858000"/>
              <a:gd name="connsiteX38-22649" fmla="*/ 5371263 w 6127689"/>
              <a:gd name="connsiteY38-22650" fmla="*/ 2586413 h 6858000"/>
              <a:gd name="connsiteX39-22651" fmla="*/ 5407503 w 6127689"/>
              <a:gd name="connsiteY39-22652" fmla="*/ 2786290 h 6858000"/>
              <a:gd name="connsiteX40-22653" fmla="*/ 5407356 w 6127689"/>
              <a:gd name="connsiteY40-22654" fmla="*/ 2787545 h 6858000"/>
              <a:gd name="connsiteX41-22655" fmla="*/ 5411130 w 6127689"/>
              <a:gd name="connsiteY41-22656" fmla="*/ 2788640 h 6858000"/>
              <a:gd name="connsiteX42-22657" fmla="*/ 5416439 w 6127689"/>
              <a:gd name="connsiteY42-22658" fmla="*/ 2805666 h 6858000"/>
              <a:gd name="connsiteX43-22659" fmla="*/ 5416589 w 6127689"/>
              <a:gd name="connsiteY43-22660" fmla="*/ 2810822 h 6858000"/>
              <a:gd name="connsiteX44-22661" fmla="*/ 5418542 w 6127689"/>
              <a:gd name="connsiteY44-22662" fmla="*/ 2817745 h 6858000"/>
              <a:gd name="connsiteX45-22663" fmla="*/ 5418847 w 6127689"/>
              <a:gd name="connsiteY45-22664" fmla="*/ 2817825 h 6858000"/>
              <a:gd name="connsiteX46-22665" fmla="*/ 5457023 w 6127689"/>
              <a:gd name="connsiteY46-22666" fmla="*/ 2858292 h 6858000"/>
              <a:gd name="connsiteX47-22667" fmla="*/ 5479298 w 6127689"/>
              <a:gd name="connsiteY47-22668" fmla="*/ 2947791 h 6858000"/>
              <a:gd name="connsiteX48-22669" fmla="*/ 5481770 w 6127689"/>
              <a:gd name="connsiteY48-22670" fmla="*/ 2951352 h 6858000"/>
              <a:gd name="connsiteX49-22671" fmla="*/ 5482045 w 6127689"/>
              <a:gd name="connsiteY49-22672" fmla="*/ 2984371 h 6858000"/>
              <a:gd name="connsiteX50-22673" fmla="*/ 5482415 w 6127689"/>
              <a:gd name="connsiteY50-22674" fmla="*/ 3004079 h 6858000"/>
              <a:gd name="connsiteX51-22675" fmla="*/ 5503944 w 6127689"/>
              <a:gd name="connsiteY51-22676" fmla="*/ 3123335 h 6858000"/>
              <a:gd name="connsiteX52-22677" fmla="*/ 5516007 w 6127689"/>
              <a:gd name="connsiteY52-22678" fmla="*/ 3258473 h 6858000"/>
              <a:gd name="connsiteX53-22679" fmla="*/ 5566839 w 6127689"/>
              <a:gd name="connsiteY53-22680" fmla="*/ 3345295 h 6858000"/>
              <a:gd name="connsiteX54-22681" fmla="*/ 5589758 w 6127689"/>
              <a:gd name="connsiteY54-22682" fmla="*/ 3506453 h 6858000"/>
              <a:gd name="connsiteX55-22683" fmla="*/ 5596144 w 6127689"/>
              <a:gd name="connsiteY55-22684" fmla="*/ 3534624 h 6858000"/>
              <a:gd name="connsiteX56-22685" fmla="*/ 5597750 w 6127689"/>
              <a:gd name="connsiteY56-22686" fmla="*/ 3534129 h 6858000"/>
              <a:gd name="connsiteX57-22687" fmla="*/ 5599700 w 6127689"/>
              <a:gd name="connsiteY57-22688" fmla="*/ 3547221 h 6858000"/>
              <a:gd name="connsiteX58-22689" fmla="*/ 5615031 w 6127689"/>
              <a:gd name="connsiteY58-22690" fmla="*/ 3557482 h 6858000"/>
              <a:gd name="connsiteX59-22691" fmla="*/ 5618377 w 6127689"/>
              <a:gd name="connsiteY59-22692" fmla="*/ 3588431 h 6858000"/>
              <a:gd name="connsiteX60-22693" fmla="*/ 5612155 w 6127689"/>
              <a:gd name="connsiteY60-22694" fmla="*/ 3589869 h 6858000"/>
              <a:gd name="connsiteX61-22695" fmla="*/ 5620843 w 6127689"/>
              <a:gd name="connsiteY61-22696" fmla="*/ 3606745 h 6858000"/>
              <a:gd name="connsiteX62-22697" fmla="*/ 5655472 w 6127689"/>
              <a:gd name="connsiteY62-22698" fmla="*/ 3678877 h 6858000"/>
              <a:gd name="connsiteX63-22699" fmla="*/ 5680448 w 6127689"/>
              <a:gd name="connsiteY63-22700" fmla="*/ 3717760 h 6858000"/>
              <a:gd name="connsiteX64-22701" fmla="*/ 5683015 w 6127689"/>
              <a:gd name="connsiteY64-22702" fmla="*/ 3762025 h 6858000"/>
              <a:gd name="connsiteX65-22703" fmla="*/ 5696643 w 6127689"/>
              <a:gd name="connsiteY65-22704" fmla="*/ 3773888 h 6858000"/>
              <a:gd name="connsiteX66-22705" fmla="*/ 5699203 w 6127689"/>
              <a:gd name="connsiteY66-22706" fmla="*/ 3775823 h 6858000"/>
              <a:gd name="connsiteX67-22707" fmla="*/ 5704824 w 6127689"/>
              <a:gd name="connsiteY67-22708" fmla="*/ 3785966 h 6858000"/>
              <a:gd name="connsiteX68-22709" fmla="*/ 5712204 w 6127689"/>
              <a:gd name="connsiteY68-22710" fmla="*/ 3785830 h 6858000"/>
              <a:gd name="connsiteX69-22711" fmla="*/ 5724816 w 6127689"/>
              <a:gd name="connsiteY69-22712" fmla="*/ 3798949 h 6858000"/>
              <a:gd name="connsiteX70-22713" fmla="*/ 5733539 w 6127689"/>
              <a:gd name="connsiteY70-22714" fmla="*/ 3818457 h 6858000"/>
              <a:gd name="connsiteX71-22715" fmla="*/ 5768491 w 6127689"/>
              <a:gd name="connsiteY71-22716" fmla="*/ 3914399 h 6858000"/>
              <a:gd name="connsiteX72-22717" fmla="*/ 5793123 w 6127689"/>
              <a:gd name="connsiteY72-22718" fmla="*/ 3969952 h 6858000"/>
              <a:gd name="connsiteX73-22719" fmla="*/ 5808321 w 6127689"/>
              <a:gd name="connsiteY73-22720" fmla="*/ 3988153 h 6858000"/>
              <a:gd name="connsiteX74-22721" fmla="*/ 5825621 w 6127689"/>
              <a:gd name="connsiteY74-22722" fmla="*/ 4015525 h 6858000"/>
              <a:gd name="connsiteX75-22723" fmla="*/ 5860672 w 6127689"/>
              <a:gd name="connsiteY75-22724" fmla="*/ 4061579 h 6858000"/>
              <a:gd name="connsiteX76-22725" fmla="*/ 5872173 w 6127689"/>
              <a:gd name="connsiteY76-22726" fmla="*/ 4088497 h 6858000"/>
              <a:gd name="connsiteX77-22727" fmla="*/ 5883705 w 6127689"/>
              <a:gd name="connsiteY77-22728" fmla="*/ 4101899 h 6858000"/>
              <a:gd name="connsiteX78-22729" fmla="*/ 5885314 w 6127689"/>
              <a:gd name="connsiteY78-22730" fmla="*/ 4108387 h 6858000"/>
              <a:gd name="connsiteX79-22731" fmla="*/ 5894095 w 6127689"/>
              <a:gd name="connsiteY79-22732" fmla="*/ 4128857 h 6858000"/>
              <a:gd name="connsiteX80-22733" fmla="*/ 5898339 w 6127689"/>
              <a:gd name="connsiteY80-22734" fmla="*/ 4140800 h 6858000"/>
              <a:gd name="connsiteX81-22735" fmla="*/ 5899734 w 6127689"/>
              <a:gd name="connsiteY81-22736" fmla="*/ 4145632 h 6858000"/>
              <a:gd name="connsiteX82-22737" fmla="*/ 5903513 w 6127689"/>
              <a:gd name="connsiteY82-22738" fmla="*/ 4187661 h 6858000"/>
              <a:gd name="connsiteX83-22739" fmla="*/ 5917114 w 6127689"/>
              <a:gd name="connsiteY83-22740" fmla="*/ 4213096 h 6858000"/>
              <a:gd name="connsiteX84-22741" fmla="*/ 5921153 w 6127689"/>
              <a:gd name="connsiteY84-22742" fmla="*/ 4236222 h 6858000"/>
              <a:gd name="connsiteX85-22743" fmla="*/ 5924233 w 6127689"/>
              <a:gd name="connsiteY85-22744" fmla="*/ 4242060 h 6858000"/>
              <a:gd name="connsiteX86-22745" fmla="*/ 5928910 w 6127689"/>
              <a:gd name="connsiteY86-22746" fmla="*/ 4300973 h 6858000"/>
              <a:gd name="connsiteX87-22747" fmla="*/ 5939320 w 6127689"/>
              <a:gd name="connsiteY87-22748" fmla="*/ 4340435 h 6858000"/>
              <a:gd name="connsiteX88-22749" fmla="*/ 5946705 w 6127689"/>
              <a:gd name="connsiteY88-22750" fmla="*/ 4428051 h 6858000"/>
              <a:gd name="connsiteX89-22751" fmla="*/ 5949261 w 6127689"/>
              <a:gd name="connsiteY89-22752" fmla="*/ 4449185 h 6858000"/>
              <a:gd name="connsiteX90-22753" fmla="*/ 5957504 w 6127689"/>
              <a:gd name="connsiteY90-22754" fmla="*/ 4465911 h 6858000"/>
              <a:gd name="connsiteX91-22755" fmla="*/ 5964689 w 6127689"/>
              <a:gd name="connsiteY91-22756" fmla="*/ 4468532 h 6858000"/>
              <a:gd name="connsiteX92-22757" fmla="*/ 5967062 w 6127689"/>
              <a:gd name="connsiteY92-22758" fmla="*/ 4479923 h 6858000"/>
              <a:gd name="connsiteX93-22759" fmla="*/ 5968960 w 6127689"/>
              <a:gd name="connsiteY93-22760" fmla="*/ 4482655 h 6858000"/>
              <a:gd name="connsiteX94-22761" fmla="*/ 5978567 w 6127689"/>
              <a:gd name="connsiteY94-22762" fmla="*/ 4498605 h 6858000"/>
              <a:gd name="connsiteX95-22763" fmla="*/ 5980106 w 6127689"/>
              <a:gd name="connsiteY95-22764" fmla="*/ 4585087 h 6858000"/>
              <a:gd name="connsiteX96-22765" fmla="*/ 5998138 w 6127689"/>
              <a:gd name="connsiteY96-22766" fmla="*/ 4697518 h 6858000"/>
              <a:gd name="connsiteX97-22767" fmla="*/ 6013516 w 6127689"/>
              <a:gd name="connsiteY97-22768" fmla="*/ 4786619 h 6858000"/>
              <a:gd name="connsiteX98-22769" fmla="*/ 6025404 w 6127689"/>
              <a:gd name="connsiteY98-22770" fmla="*/ 4858148 h 6858000"/>
              <a:gd name="connsiteX99-22771" fmla="*/ 6007749 w 6127689"/>
              <a:gd name="connsiteY99-22772" fmla="*/ 4964715 h 6858000"/>
              <a:gd name="connsiteX100-22773" fmla="*/ 6005269 w 6127689"/>
              <a:gd name="connsiteY100-22774" fmla="*/ 5150567 h 6858000"/>
              <a:gd name="connsiteX101-22775" fmla="*/ 6001127 w 6127689"/>
              <a:gd name="connsiteY101-22776" fmla="*/ 5164609 h 6858000"/>
              <a:gd name="connsiteX102-22777" fmla="*/ 5996647 w 6127689"/>
              <a:gd name="connsiteY102-22778" fmla="*/ 5185640 h 6858000"/>
              <a:gd name="connsiteX103-22779" fmla="*/ 5998514 w 6127689"/>
              <a:gd name="connsiteY103-22780" fmla="*/ 5189673 h 6858000"/>
              <a:gd name="connsiteX104-22781" fmla="*/ 5995970 w 6127689"/>
              <a:gd name="connsiteY104-22782" fmla="*/ 5221547 h 6858000"/>
              <a:gd name="connsiteX105-22783" fmla="*/ 6036748 w 6127689"/>
              <a:gd name="connsiteY105-22784" fmla="*/ 5322752 h 6858000"/>
              <a:gd name="connsiteX106-22785" fmla="*/ 6036943 w 6127689"/>
              <a:gd name="connsiteY106-22786" fmla="*/ 5329480 h 6858000"/>
              <a:gd name="connsiteX107-22787" fmla="*/ 6037236 w 6127689"/>
              <a:gd name="connsiteY107-22788" fmla="*/ 5329634 h 6858000"/>
              <a:gd name="connsiteX108-22789" fmla="*/ 6038019 w 6127689"/>
              <a:gd name="connsiteY108-22790" fmla="*/ 5336764 h 6858000"/>
              <a:gd name="connsiteX109-22791" fmla="*/ 6037298 w 6127689"/>
              <a:gd name="connsiteY109-22792" fmla="*/ 5341753 h 6858000"/>
              <a:gd name="connsiteX110-22793" fmla="*/ 6037677 w 6127689"/>
              <a:gd name="connsiteY110-22794" fmla="*/ 5354807 h 6858000"/>
              <a:gd name="connsiteX111-22795" fmla="*/ 6039728 w 6127689"/>
              <a:gd name="connsiteY111-22796" fmla="*/ 5359416 h 6858000"/>
              <a:gd name="connsiteX112-22797" fmla="*/ 6043311 w 6127689"/>
              <a:gd name="connsiteY112-22798" fmla="*/ 5361407 h 6858000"/>
              <a:gd name="connsiteX113-22799" fmla="*/ 6042954 w 6127689"/>
              <a:gd name="connsiteY113-22800" fmla="*/ 5362576 h 6858000"/>
              <a:gd name="connsiteX114-22801" fmla="*/ 6053435 w 6127689"/>
              <a:gd name="connsiteY114-22802" fmla="*/ 5387547 h 6858000"/>
              <a:gd name="connsiteX115-22803" fmla="*/ 6065933 w 6127689"/>
              <a:gd name="connsiteY115-22804" fmla="*/ 5443002 h 6858000"/>
              <a:gd name="connsiteX116-22805" fmla="*/ 6068640 w 6127689"/>
              <a:gd name="connsiteY116-22806" fmla="*/ 5474503 h 6858000"/>
              <a:gd name="connsiteX117-22807" fmla="*/ 6080922 w 6127689"/>
              <a:gd name="connsiteY117-22808" fmla="*/ 5561070 h 6858000"/>
              <a:gd name="connsiteX118-22809" fmla="*/ 6096949 w 6127689"/>
              <a:gd name="connsiteY118-22810" fmla="*/ 5648179 h 6858000"/>
              <a:gd name="connsiteX119-22811" fmla="*/ 6125703 w 6127689"/>
              <a:gd name="connsiteY119-22812" fmla="*/ 5692894 h 6858000"/>
              <a:gd name="connsiteX120-22813" fmla="*/ 6126670 w 6127689"/>
              <a:gd name="connsiteY120-22814" fmla="*/ 5697882 h 6858000"/>
              <a:gd name="connsiteX121-22815" fmla="*/ 6124061 w 6127689"/>
              <a:gd name="connsiteY121-22816" fmla="*/ 5710294 h 6858000"/>
              <a:gd name="connsiteX122-22817" fmla="*/ 6122213 w 6127689"/>
              <a:gd name="connsiteY122-22818" fmla="*/ 5714762 h 6858000"/>
              <a:gd name="connsiteX123-22819" fmla="*/ 6121353 w 6127689"/>
              <a:gd name="connsiteY123-22820" fmla="*/ 5721725 h 6858000"/>
              <a:gd name="connsiteX124-22821" fmla="*/ 6121607 w 6127689"/>
              <a:gd name="connsiteY124-22822" fmla="*/ 5721959 h 6858000"/>
              <a:gd name="connsiteX125-22823" fmla="*/ 6120262 w 6127689"/>
              <a:gd name="connsiteY125-22824" fmla="*/ 5728358 h 6858000"/>
              <a:gd name="connsiteX126-22825" fmla="*/ 6127024 w 6127689"/>
              <a:gd name="connsiteY126-22826" fmla="*/ 5786902 h 6858000"/>
              <a:gd name="connsiteX127-22827" fmla="*/ 6127519 w 6127689"/>
              <a:gd name="connsiteY127-22828" fmla="*/ 5865775 h 6858000"/>
              <a:gd name="connsiteX128-22829" fmla="*/ 6119217 w 6127689"/>
              <a:gd name="connsiteY128-22830" fmla="*/ 5888542 h 6858000"/>
              <a:gd name="connsiteX129-22831" fmla="*/ 6102493 w 6127689"/>
              <a:gd name="connsiteY129-22832" fmla="*/ 5928602 h 6858000"/>
              <a:gd name="connsiteX130-22833" fmla="*/ 6056863 w 6127689"/>
              <a:gd name="connsiteY130-22834" fmla="*/ 6000643 h 6858000"/>
              <a:gd name="connsiteX131-22835" fmla="*/ 6045436 w 6127689"/>
              <a:gd name="connsiteY131-22836" fmla="*/ 6124480 h 6858000"/>
              <a:gd name="connsiteX132-22837" fmla="*/ 6030489 w 6127689"/>
              <a:gd name="connsiteY132-22838" fmla="*/ 6317666 h 6858000"/>
              <a:gd name="connsiteX133-22839" fmla="*/ 6007492 w 6127689"/>
              <a:gd name="connsiteY133-22840" fmla="*/ 6440818 h 6858000"/>
              <a:gd name="connsiteX134-22841" fmla="*/ 6009467 w 6127689"/>
              <a:gd name="connsiteY134-22842" fmla="*/ 6487076 h 6858000"/>
              <a:gd name="connsiteX135-22843" fmla="*/ 5995064 w 6127689"/>
              <a:gd name="connsiteY135-22844" fmla="*/ 6540791 h 6858000"/>
              <a:gd name="connsiteX136-22845" fmla="*/ 5996309 w 6127689"/>
              <a:gd name="connsiteY136-22846" fmla="*/ 6543961 h 6858000"/>
              <a:gd name="connsiteX137-22847" fmla="*/ 5996048 w 6127689"/>
              <a:gd name="connsiteY137-22848" fmla="*/ 6555444 h 6858000"/>
              <a:gd name="connsiteX138-22849" fmla="*/ 6002524 w 6127689"/>
              <a:gd name="connsiteY138-22850" fmla="*/ 6560188 h 6858000"/>
              <a:gd name="connsiteX139-22851" fmla="*/ 6006823 w 6127689"/>
              <a:gd name="connsiteY139-22852" fmla="*/ 6578546 h 6858000"/>
              <a:gd name="connsiteX140-22853" fmla="*/ 6004510 w 6127689"/>
              <a:gd name="connsiteY140-22854" fmla="*/ 6599256 h 6858000"/>
              <a:gd name="connsiteX141-22855" fmla="*/ 5986207 w 6127689"/>
              <a:gd name="connsiteY141-22856" fmla="*/ 6695855 h 6858000"/>
              <a:gd name="connsiteX142-22857" fmla="*/ 5979428 w 6127689"/>
              <a:gd name="connsiteY142-22858" fmla="*/ 6754678 h 6858000"/>
              <a:gd name="connsiteX143-22859" fmla="*/ 5983398 w 6127689"/>
              <a:gd name="connsiteY143-22860" fmla="*/ 6778641 h 6858000"/>
              <a:gd name="connsiteX144-22861" fmla="*/ 5984543 w 6127689"/>
              <a:gd name="connsiteY144-22862" fmla="*/ 6811016 h 6858000"/>
              <a:gd name="connsiteX145-22863" fmla="*/ 5981802 w 6127689"/>
              <a:gd name="connsiteY145-22864" fmla="*/ 6838578 h 6858000"/>
              <a:gd name="connsiteX146-22865" fmla="*/ 5979671 w 6127689"/>
              <a:gd name="connsiteY146-22866" fmla="*/ 6858000 h 6858000"/>
              <a:gd name="connsiteX147-22867" fmla="*/ 0 w 6127689"/>
              <a:gd name="connsiteY147-22868" fmla="*/ 6858000 h 6858000"/>
              <a:gd name="connsiteX148-22869" fmla="*/ 0 w 6127689"/>
              <a:gd name="connsiteY148-22870" fmla="*/ 0 h 6858000"/>
              <a:gd name="connsiteX0-22871" fmla="*/ 0 w 6127689"/>
              <a:gd name="connsiteY0-22872" fmla="*/ 0 h 6858000"/>
              <a:gd name="connsiteX1-22873" fmla="*/ 4965888 w 6127689"/>
              <a:gd name="connsiteY1-22874" fmla="*/ 0 h 6858000"/>
              <a:gd name="connsiteX2-22875" fmla="*/ 4967767 w 6127689"/>
              <a:gd name="connsiteY2-22876" fmla="*/ 7930 h 6858000"/>
              <a:gd name="connsiteX3-22877" fmla="*/ 4979444 w 6127689"/>
              <a:gd name="connsiteY3-22878" fmla="*/ 43921 h 6858000"/>
              <a:gd name="connsiteX4-22879" fmla="*/ 5021173 w 6127689"/>
              <a:gd name="connsiteY4-22880" fmla="*/ 123738 h 6858000"/>
              <a:gd name="connsiteX5-22881" fmla="*/ 5075458 w 6127689"/>
              <a:gd name="connsiteY5-22882" fmla="*/ 264355 h 6858000"/>
              <a:gd name="connsiteX6-22883" fmla="*/ 5081175 w 6127689"/>
              <a:gd name="connsiteY6-22884" fmla="*/ 277448 h 6858000"/>
              <a:gd name="connsiteX7-22885" fmla="*/ 5097011 w 6127689"/>
              <a:gd name="connsiteY7-22886" fmla="*/ 355616 h 6858000"/>
              <a:gd name="connsiteX8-22887" fmla="*/ 5130982 w 6127689"/>
              <a:gd name="connsiteY8-22888" fmla="*/ 412030 h 6858000"/>
              <a:gd name="connsiteX9-22889" fmla="*/ 5153000 w 6127689"/>
              <a:gd name="connsiteY9-22890" fmla="*/ 507134 h 6858000"/>
              <a:gd name="connsiteX10-22891" fmla="*/ 5171282 w 6127689"/>
              <a:gd name="connsiteY10-22892" fmla="*/ 602071 h 6858000"/>
              <a:gd name="connsiteX11-22893" fmla="*/ 5176196 w 6127689"/>
              <a:gd name="connsiteY11-22894" fmla="*/ 636822 h 6858000"/>
              <a:gd name="connsiteX12-22895" fmla="*/ 5189051 w 6127689"/>
              <a:gd name="connsiteY12-22896" fmla="*/ 782518 h 6858000"/>
              <a:gd name="connsiteX13-22897" fmla="*/ 5210428 w 6127689"/>
              <a:gd name="connsiteY13-22898" fmla="*/ 815772 h 6858000"/>
              <a:gd name="connsiteX14-22899" fmla="*/ 5221088 w 6127689"/>
              <a:gd name="connsiteY14-22900" fmla="*/ 860193 h 6858000"/>
              <a:gd name="connsiteX15-22901" fmla="*/ 5230806 w 6127689"/>
              <a:gd name="connsiteY15-22902" fmla="*/ 961354 h 6858000"/>
              <a:gd name="connsiteX16-22903" fmla="*/ 5201018 w 6127689"/>
              <a:gd name="connsiteY16-22904" fmla="*/ 1095027 h 6858000"/>
              <a:gd name="connsiteX17-22905" fmla="*/ 5202153 w 6127689"/>
              <a:gd name="connsiteY17-22906" fmla="*/ 1133224 h 6858000"/>
              <a:gd name="connsiteX18-22907" fmla="*/ 5207370 w 6127689"/>
              <a:gd name="connsiteY18-22908" fmla="*/ 1138097 h 6858000"/>
              <a:gd name="connsiteX19-22909" fmla="*/ 5189234 w 6127689"/>
              <a:gd name="connsiteY19-22910" fmla="*/ 1193495 h 6858000"/>
              <a:gd name="connsiteX20-22911" fmla="*/ 5202769 w 6127689"/>
              <a:gd name="connsiteY20-22912" fmla="*/ 1269450 h 6858000"/>
              <a:gd name="connsiteX21-22913" fmla="*/ 5225968 w 6127689"/>
              <a:gd name="connsiteY21-22914" fmla="*/ 1357994 h 6858000"/>
              <a:gd name="connsiteX22-22915" fmla="*/ 5233819 w 6127689"/>
              <a:gd name="connsiteY22-22916" fmla="*/ 1380922 h 6858000"/>
              <a:gd name="connsiteX23-22917" fmla="*/ 5237226 w 6127689"/>
              <a:gd name="connsiteY23-22918" fmla="*/ 1441327 h 6858000"/>
              <a:gd name="connsiteX24-22919" fmla="*/ 5255653 w 6127689"/>
              <a:gd name="connsiteY24-22920" fmla="*/ 1524712 h 6858000"/>
              <a:gd name="connsiteX25-22921" fmla="*/ 5263491 w 6127689"/>
              <a:gd name="connsiteY25-22922" fmla="*/ 1642938 h 6858000"/>
              <a:gd name="connsiteX26-22923" fmla="*/ 5261314 w 6127689"/>
              <a:gd name="connsiteY26-22924" fmla="*/ 1689177 h 6858000"/>
              <a:gd name="connsiteX27-22925" fmla="*/ 5259788 w 6127689"/>
              <a:gd name="connsiteY27-22926" fmla="*/ 1768516 h 6858000"/>
              <a:gd name="connsiteX28-22927" fmla="*/ 5255696 w 6127689"/>
              <a:gd name="connsiteY28-22928" fmla="*/ 1953770 h 6858000"/>
              <a:gd name="connsiteX29-22929" fmla="*/ 5252592 w 6127689"/>
              <a:gd name="connsiteY29-22930" fmla="*/ 2092210 h 6858000"/>
              <a:gd name="connsiteX30-22931" fmla="*/ 5264303 w 6127689"/>
              <a:gd name="connsiteY30-22932" fmla="*/ 2225157 h 6858000"/>
              <a:gd name="connsiteX31-22933" fmla="*/ 5254949 w 6127689"/>
              <a:gd name="connsiteY31-22934" fmla="*/ 2236160 h 6858000"/>
              <a:gd name="connsiteX32-22935" fmla="*/ 5250104 w 6127689"/>
              <a:gd name="connsiteY32-22936" fmla="*/ 2249166 h 6858000"/>
              <a:gd name="connsiteX33-22937" fmla="*/ 5251214 w 6127689"/>
              <a:gd name="connsiteY33-22938" fmla="*/ 2250944 h 6858000"/>
              <a:gd name="connsiteX34-22939" fmla="*/ 5250644 w 6127689"/>
              <a:gd name="connsiteY34-22940" fmla="*/ 2266619 h 6858000"/>
              <a:gd name="connsiteX35-22941" fmla="*/ 5293877 w 6127689"/>
              <a:gd name="connsiteY35-22942" fmla="*/ 2368649 h 6858000"/>
              <a:gd name="connsiteX36-22943" fmla="*/ 5311338 w 6127689"/>
              <a:gd name="connsiteY36-22944" fmla="*/ 2404034 h 6858000"/>
              <a:gd name="connsiteX37-22945" fmla="*/ 5338366 w 6127689"/>
              <a:gd name="connsiteY37-22946" fmla="*/ 2465052 h 6858000"/>
              <a:gd name="connsiteX38-22947" fmla="*/ 5371263 w 6127689"/>
              <a:gd name="connsiteY38-22948" fmla="*/ 2586413 h 6858000"/>
              <a:gd name="connsiteX39-22949" fmla="*/ 5407503 w 6127689"/>
              <a:gd name="connsiteY39-22950" fmla="*/ 2786290 h 6858000"/>
              <a:gd name="connsiteX40-22951" fmla="*/ 5407356 w 6127689"/>
              <a:gd name="connsiteY40-22952" fmla="*/ 2787545 h 6858000"/>
              <a:gd name="connsiteX41-22953" fmla="*/ 5411130 w 6127689"/>
              <a:gd name="connsiteY41-22954" fmla="*/ 2788640 h 6858000"/>
              <a:gd name="connsiteX42-22955" fmla="*/ 5416439 w 6127689"/>
              <a:gd name="connsiteY42-22956" fmla="*/ 2805666 h 6858000"/>
              <a:gd name="connsiteX43-22957" fmla="*/ 5416589 w 6127689"/>
              <a:gd name="connsiteY43-22958" fmla="*/ 2810822 h 6858000"/>
              <a:gd name="connsiteX44-22959" fmla="*/ 5418542 w 6127689"/>
              <a:gd name="connsiteY44-22960" fmla="*/ 2817745 h 6858000"/>
              <a:gd name="connsiteX45-22961" fmla="*/ 5418847 w 6127689"/>
              <a:gd name="connsiteY45-22962" fmla="*/ 2817825 h 6858000"/>
              <a:gd name="connsiteX46-22963" fmla="*/ 5457023 w 6127689"/>
              <a:gd name="connsiteY46-22964" fmla="*/ 2858292 h 6858000"/>
              <a:gd name="connsiteX47-22965" fmla="*/ 5479298 w 6127689"/>
              <a:gd name="connsiteY47-22966" fmla="*/ 2947791 h 6858000"/>
              <a:gd name="connsiteX48-22967" fmla="*/ 5481770 w 6127689"/>
              <a:gd name="connsiteY48-22968" fmla="*/ 2951352 h 6858000"/>
              <a:gd name="connsiteX49-22969" fmla="*/ 5482045 w 6127689"/>
              <a:gd name="connsiteY49-22970" fmla="*/ 2984371 h 6858000"/>
              <a:gd name="connsiteX50-22971" fmla="*/ 5482415 w 6127689"/>
              <a:gd name="connsiteY50-22972" fmla="*/ 3004079 h 6858000"/>
              <a:gd name="connsiteX51-22973" fmla="*/ 5503944 w 6127689"/>
              <a:gd name="connsiteY51-22974" fmla="*/ 3123335 h 6858000"/>
              <a:gd name="connsiteX52-22975" fmla="*/ 5516007 w 6127689"/>
              <a:gd name="connsiteY52-22976" fmla="*/ 3258473 h 6858000"/>
              <a:gd name="connsiteX53-22977" fmla="*/ 5566839 w 6127689"/>
              <a:gd name="connsiteY53-22978" fmla="*/ 3345295 h 6858000"/>
              <a:gd name="connsiteX54-22979" fmla="*/ 5589758 w 6127689"/>
              <a:gd name="connsiteY54-22980" fmla="*/ 3506453 h 6858000"/>
              <a:gd name="connsiteX55-22981" fmla="*/ 5596144 w 6127689"/>
              <a:gd name="connsiteY55-22982" fmla="*/ 3534624 h 6858000"/>
              <a:gd name="connsiteX56-22983" fmla="*/ 5597750 w 6127689"/>
              <a:gd name="connsiteY56-22984" fmla="*/ 3534129 h 6858000"/>
              <a:gd name="connsiteX57-22985" fmla="*/ 5599700 w 6127689"/>
              <a:gd name="connsiteY57-22986" fmla="*/ 3547221 h 6858000"/>
              <a:gd name="connsiteX58-22987" fmla="*/ 5615031 w 6127689"/>
              <a:gd name="connsiteY58-22988" fmla="*/ 3557482 h 6858000"/>
              <a:gd name="connsiteX59-22989" fmla="*/ 5618377 w 6127689"/>
              <a:gd name="connsiteY59-22990" fmla="*/ 3588431 h 6858000"/>
              <a:gd name="connsiteX60-22991" fmla="*/ 5612155 w 6127689"/>
              <a:gd name="connsiteY60-22992" fmla="*/ 3589869 h 6858000"/>
              <a:gd name="connsiteX61-22993" fmla="*/ 5620843 w 6127689"/>
              <a:gd name="connsiteY61-22994" fmla="*/ 3606745 h 6858000"/>
              <a:gd name="connsiteX62-22995" fmla="*/ 5655472 w 6127689"/>
              <a:gd name="connsiteY62-22996" fmla="*/ 3678877 h 6858000"/>
              <a:gd name="connsiteX63-22997" fmla="*/ 5680448 w 6127689"/>
              <a:gd name="connsiteY63-22998" fmla="*/ 3717760 h 6858000"/>
              <a:gd name="connsiteX64-22999" fmla="*/ 5683015 w 6127689"/>
              <a:gd name="connsiteY64-23000" fmla="*/ 3762025 h 6858000"/>
              <a:gd name="connsiteX65-23001" fmla="*/ 5696643 w 6127689"/>
              <a:gd name="connsiteY65-23002" fmla="*/ 3773888 h 6858000"/>
              <a:gd name="connsiteX66-23003" fmla="*/ 5699203 w 6127689"/>
              <a:gd name="connsiteY66-23004" fmla="*/ 3775823 h 6858000"/>
              <a:gd name="connsiteX67-23005" fmla="*/ 5704824 w 6127689"/>
              <a:gd name="connsiteY67-23006" fmla="*/ 3785966 h 6858000"/>
              <a:gd name="connsiteX68-23007" fmla="*/ 5712204 w 6127689"/>
              <a:gd name="connsiteY68-23008" fmla="*/ 3785830 h 6858000"/>
              <a:gd name="connsiteX69-23009" fmla="*/ 5724816 w 6127689"/>
              <a:gd name="connsiteY69-23010" fmla="*/ 3798949 h 6858000"/>
              <a:gd name="connsiteX70-23011" fmla="*/ 5733539 w 6127689"/>
              <a:gd name="connsiteY70-23012" fmla="*/ 3818457 h 6858000"/>
              <a:gd name="connsiteX71-23013" fmla="*/ 5768491 w 6127689"/>
              <a:gd name="connsiteY71-23014" fmla="*/ 3914399 h 6858000"/>
              <a:gd name="connsiteX72-23015" fmla="*/ 5793123 w 6127689"/>
              <a:gd name="connsiteY72-23016" fmla="*/ 3969952 h 6858000"/>
              <a:gd name="connsiteX73-23017" fmla="*/ 5808321 w 6127689"/>
              <a:gd name="connsiteY73-23018" fmla="*/ 3988153 h 6858000"/>
              <a:gd name="connsiteX74-23019" fmla="*/ 5825621 w 6127689"/>
              <a:gd name="connsiteY74-23020" fmla="*/ 4015525 h 6858000"/>
              <a:gd name="connsiteX75-23021" fmla="*/ 5860672 w 6127689"/>
              <a:gd name="connsiteY75-23022" fmla="*/ 4061579 h 6858000"/>
              <a:gd name="connsiteX76-23023" fmla="*/ 5872173 w 6127689"/>
              <a:gd name="connsiteY76-23024" fmla="*/ 4088497 h 6858000"/>
              <a:gd name="connsiteX77-23025" fmla="*/ 5883705 w 6127689"/>
              <a:gd name="connsiteY77-23026" fmla="*/ 4101899 h 6858000"/>
              <a:gd name="connsiteX78-23027" fmla="*/ 5885314 w 6127689"/>
              <a:gd name="connsiteY78-23028" fmla="*/ 4108387 h 6858000"/>
              <a:gd name="connsiteX79-23029" fmla="*/ 5894095 w 6127689"/>
              <a:gd name="connsiteY79-23030" fmla="*/ 4128857 h 6858000"/>
              <a:gd name="connsiteX80-23031" fmla="*/ 5898339 w 6127689"/>
              <a:gd name="connsiteY80-23032" fmla="*/ 4140800 h 6858000"/>
              <a:gd name="connsiteX81-23033" fmla="*/ 5899734 w 6127689"/>
              <a:gd name="connsiteY81-23034" fmla="*/ 4145632 h 6858000"/>
              <a:gd name="connsiteX82-23035" fmla="*/ 5903513 w 6127689"/>
              <a:gd name="connsiteY82-23036" fmla="*/ 4187661 h 6858000"/>
              <a:gd name="connsiteX83-23037" fmla="*/ 5917114 w 6127689"/>
              <a:gd name="connsiteY83-23038" fmla="*/ 4213096 h 6858000"/>
              <a:gd name="connsiteX84-23039" fmla="*/ 5921153 w 6127689"/>
              <a:gd name="connsiteY84-23040" fmla="*/ 4236222 h 6858000"/>
              <a:gd name="connsiteX85-23041" fmla="*/ 5924233 w 6127689"/>
              <a:gd name="connsiteY85-23042" fmla="*/ 4242060 h 6858000"/>
              <a:gd name="connsiteX86-23043" fmla="*/ 5928910 w 6127689"/>
              <a:gd name="connsiteY86-23044" fmla="*/ 4300973 h 6858000"/>
              <a:gd name="connsiteX87-23045" fmla="*/ 5939320 w 6127689"/>
              <a:gd name="connsiteY87-23046" fmla="*/ 4340435 h 6858000"/>
              <a:gd name="connsiteX88-23047" fmla="*/ 5946705 w 6127689"/>
              <a:gd name="connsiteY88-23048" fmla="*/ 4428051 h 6858000"/>
              <a:gd name="connsiteX89-23049" fmla="*/ 5949261 w 6127689"/>
              <a:gd name="connsiteY89-23050" fmla="*/ 4449185 h 6858000"/>
              <a:gd name="connsiteX90-23051" fmla="*/ 5957504 w 6127689"/>
              <a:gd name="connsiteY90-23052" fmla="*/ 4465911 h 6858000"/>
              <a:gd name="connsiteX91-23053" fmla="*/ 5964689 w 6127689"/>
              <a:gd name="connsiteY91-23054" fmla="*/ 4468532 h 6858000"/>
              <a:gd name="connsiteX92-23055" fmla="*/ 5967062 w 6127689"/>
              <a:gd name="connsiteY92-23056" fmla="*/ 4479923 h 6858000"/>
              <a:gd name="connsiteX93-23057" fmla="*/ 5968960 w 6127689"/>
              <a:gd name="connsiteY93-23058" fmla="*/ 4482655 h 6858000"/>
              <a:gd name="connsiteX94-23059" fmla="*/ 5978567 w 6127689"/>
              <a:gd name="connsiteY94-23060" fmla="*/ 4498605 h 6858000"/>
              <a:gd name="connsiteX95-23061" fmla="*/ 5980106 w 6127689"/>
              <a:gd name="connsiteY95-23062" fmla="*/ 4585087 h 6858000"/>
              <a:gd name="connsiteX96-23063" fmla="*/ 5998138 w 6127689"/>
              <a:gd name="connsiteY96-23064" fmla="*/ 4697518 h 6858000"/>
              <a:gd name="connsiteX97-23065" fmla="*/ 6013516 w 6127689"/>
              <a:gd name="connsiteY97-23066" fmla="*/ 4786619 h 6858000"/>
              <a:gd name="connsiteX98-23067" fmla="*/ 6025404 w 6127689"/>
              <a:gd name="connsiteY98-23068" fmla="*/ 4858148 h 6858000"/>
              <a:gd name="connsiteX99-23069" fmla="*/ 6007749 w 6127689"/>
              <a:gd name="connsiteY99-23070" fmla="*/ 4964715 h 6858000"/>
              <a:gd name="connsiteX100-23071" fmla="*/ 6005269 w 6127689"/>
              <a:gd name="connsiteY100-23072" fmla="*/ 5150567 h 6858000"/>
              <a:gd name="connsiteX101-23073" fmla="*/ 6001127 w 6127689"/>
              <a:gd name="connsiteY101-23074" fmla="*/ 5164609 h 6858000"/>
              <a:gd name="connsiteX102-23075" fmla="*/ 5996647 w 6127689"/>
              <a:gd name="connsiteY102-23076" fmla="*/ 5185640 h 6858000"/>
              <a:gd name="connsiteX103-23077" fmla="*/ 5998514 w 6127689"/>
              <a:gd name="connsiteY103-23078" fmla="*/ 5189673 h 6858000"/>
              <a:gd name="connsiteX104-23079" fmla="*/ 6018409 w 6127689"/>
              <a:gd name="connsiteY104-23080" fmla="*/ 5227157 h 6858000"/>
              <a:gd name="connsiteX105-23081" fmla="*/ 6036748 w 6127689"/>
              <a:gd name="connsiteY105-23082" fmla="*/ 5322752 h 6858000"/>
              <a:gd name="connsiteX106-23083" fmla="*/ 6036943 w 6127689"/>
              <a:gd name="connsiteY106-23084" fmla="*/ 5329480 h 6858000"/>
              <a:gd name="connsiteX107-23085" fmla="*/ 6037236 w 6127689"/>
              <a:gd name="connsiteY107-23086" fmla="*/ 5329634 h 6858000"/>
              <a:gd name="connsiteX108-23087" fmla="*/ 6038019 w 6127689"/>
              <a:gd name="connsiteY108-23088" fmla="*/ 5336764 h 6858000"/>
              <a:gd name="connsiteX109-23089" fmla="*/ 6037298 w 6127689"/>
              <a:gd name="connsiteY109-23090" fmla="*/ 5341753 h 6858000"/>
              <a:gd name="connsiteX110-23091" fmla="*/ 6037677 w 6127689"/>
              <a:gd name="connsiteY110-23092" fmla="*/ 5354807 h 6858000"/>
              <a:gd name="connsiteX111-23093" fmla="*/ 6039728 w 6127689"/>
              <a:gd name="connsiteY111-23094" fmla="*/ 5359416 h 6858000"/>
              <a:gd name="connsiteX112-23095" fmla="*/ 6043311 w 6127689"/>
              <a:gd name="connsiteY112-23096" fmla="*/ 5361407 h 6858000"/>
              <a:gd name="connsiteX113-23097" fmla="*/ 6042954 w 6127689"/>
              <a:gd name="connsiteY113-23098" fmla="*/ 5362576 h 6858000"/>
              <a:gd name="connsiteX114-23099" fmla="*/ 6053435 w 6127689"/>
              <a:gd name="connsiteY114-23100" fmla="*/ 5387547 h 6858000"/>
              <a:gd name="connsiteX115-23101" fmla="*/ 6065933 w 6127689"/>
              <a:gd name="connsiteY115-23102" fmla="*/ 5443002 h 6858000"/>
              <a:gd name="connsiteX116-23103" fmla="*/ 6068640 w 6127689"/>
              <a:gd name="connsiteY116-23104" fmla="*/ 5474503 h 6858000"/>
              <a:gd name="connsiteX117-23105" fmla="*/ 6080922 w 6127689"/>
              <a:gd name="connsiteY117-23106" fmla="*/ 5561070 h 6858000"/>
              <a:gd name="connsiteX118-23107" fmla="*/ 6096949 w 6127689"/>
              <a:gd name="connsiteY118-23108" fmla="*/ 5648179 h 6858000"/>
              <a:gd name="connsiteX119-23109" fmla="*/ 6125703 w 6127689"/>
              <a:gd name="connsiteY119-23110" fmla="*/ 5692894 h 6858000"/>
              <a:gd name="connsiteX120-23111" fmla="*/ 6126670 w 6127689"/>
              <a:gd name="connsiteY120-23112" fmla="*/ 5697882 h 6858000"/>
              <a:gd name="connsiteX121-23113" fmla="*/ 6124061 w 6127689"/>
              <a:gd name="connsiteY121-23114" fmla="*/ 5710294 h 6858000"/>
              <a:gd name="connsiteX122-23115" fmla="*/ 6122213 w 6127689"/>
              <a:gd name="connsiteY122-23116" fmla="*/ 5714762 h 6858000"/>
              <a:gd name="connsiteX123-23117" fmla="*/ 6121353 w 6127689"/>
              <a:gd name="connsiteY123-23118" fmla="*/ 5721725 h 6858000"/>
              <a:gd name="connsiteX124-23119" fmla="*/ 6121607 w 6127689"/>
              <a:gd name="connsiteY124-23120" fmla="*/ 5721959 h 6858000"/>
              <a:gd name="connsiteX125-23121" fmla="*/ 6120262 w 6127689"/>
              <a:gd name="connsiteY125-23122" fmla="*/ 5728358 h 6858000"/>
              <a:gd name="connsiteX126-23123" fmla="*/ 6127024 w 6127689"/>
              <a:gd name="connsiteY126-23124" fmla="*/ 5786902 h 6858000"/>
              <a:gd name="connsiteX127-23125" fmla="*/ 6127519 w 6127689"/>
              <a:gd name="connsiteY127-23126" fmla="*/ 5865775 h 6858000"/>
              <a:gd name="connsiteX128-23127" fmla="*/ 6119217 w 6127689"/>
              <a:gd name="connsiteY128-23128" fmla="*/ 5888542 h 6858000"/>
              <a:gd name="connsiteX129-23129" fmla="*/ 6102493 w 6127689"/>
              <a:gd name="connsiteY129-23130" fmla="*/ 5928602 h 6858000"/>
              <a:gd name="connsiteX130-23131" fmla="*/ 6056863 w 6127689"/>
              <a:gd name="connsiteY130-23132" fmla="*/ 6000643 h 6858000"/>
              <a:gd name="connsiteX131-23133" fmla="*/ 6045436 w 6127689"/>
              <a:gd name="connsiteY131-23134" fmla="*/ 6124480 h 6858000"/>
              <a:gd name="connsiteX132-23135" fmla="*/ 6030489 w 6127689"/>
              <a:gd name="connsiteY132-23136" fmla="*/ 6317666 h 6858000"/>
              <a:gd name="connsiteX133-23137" fmla="*/ 6007492 w 6127689"/>
              <a:gd name="connsiteY133-23138" fmla="*/ 6440818 h 6858000"/>
              <a:gd name="connsiteX134-23139" fmla="*/ 6009467 w 6127689"/>
              <a:gd name="connsiteY134-23140" fmla="*/ 6487076 h 6858000"/>
              <a:gd name="connsiteX135-23141" fmla="*/ 5995064 w 6127689"/>
              <a:gd name="connsiteY135-23142" fmla="*/ 6540791 h 6858000"/>
              <a:gd name="connsiteX136-23143" fmla="*/ 5996309 w 6127689"/>
              <a:gd name="connsiteY136-23144" fmla="*/ 6543961 h 6858000"/>
              <a:gd name="connsiteX137-23145" fmla="*/ 5996048 w 6127689"/>
              <a:gd name="connsiteY137-23146" fmla="*/ 6555444 h 6858000"/>
              <a:gd name="connsiteX138-23147" fmla="*/ 6002524 w 6127689"/>
              <a:gd name="connsiteY138-23148" fmla="*/ 6560188 h 6858000"/>
              <a:gd name="connsiteX139-23149" fmla="*/ 6006823 w 6127689"/>
              <a:gd name="connsiteY139-23150" fmla="*/ 6578546 h 6858000"/>
              <a:gd name="connsiteX140-23151" fmla="*/ 6004510 w 6127689"/>
              <a:gd name="connsiteY140-23152" fmla="*/ 6599256 h 6858000"/>
              <a:gd name="connsiteX141-23153" fmla="*/ 5986207 w 6127689"/>
              <a:gd name="connsiteY141-23154" fmla="*/ 6695855 h 6858000"/>
              <a:gd name="connsiteX142-23155" fmla="*/ 5979428 w 6127689"/>
              <a:gd name="connsiteY142-23156" fmla="*/ 6754678 h 6858000"/>
              <a:gd name="connsiteX143-23157" fmla="*/ 5983398 w 6127689"/>
              <a:gd name="connsiteY143-23158" fmla="*/ 6778641 h 6858000"/>
              <a:gd name="connsiteX144-23159" fmla="*/ 5984543 w 6127689"/>
              <a:gd name="connsiteY144-23160" fmla="*/ 6811016 h 6858000"/>
              <a:gd name="connsiteX145-23161" fmla="*/ 5981802 w 6127689"/>
              <a:gd name="connsiteY145-23162" fmla="*/ 6838578 h 6858000"/>
              <a:gd name="connsiteX146-23163" fmla="*/ 5979671 w 6127689"/>
              <a:gd name="connsiteY146-23164" fmla="*/ 6858000 h 6858000"/>
              <a:gd name="connsiteX147-23165" fmla="*/ 0 w 6127689"/>
              <a:gd name="connsiteY147-23166" fmla="*/ 6858000 h 6858000"/>
              <a:gd name="connsiteX148-23167" fmla="*/ 0 w 6127689"/>
              <a:gd name="connsiteY148-23168" fmla="*/ 0 h 6858000"/>
              <a:gd name="connsiteX0-23169" fmla="*/ 0 w 6127689"/>
              <a:gd name="connsiteY0-23170" fmla="*/ 0 h 6858000"/>
              <a:gd name="connsiteX1-23171" fmla="*/ 4965888 w 6127689"/>
              <a:gd name="connsiteY1-23172" fmla="*/ 0 h 6858000"/>
              <a:gd name="connsiteX2-23173" fmla="*/ 4967767 w 6127689"/>
              <a:gd name="connsiteY2-23174" fmla="*/ 7930 h 6858000"/>
              <a:gd name="connsiteX3-23175" fmla="*/ 4979444 w 6127689"/>
              <a:gd name="connsiteY3-23176" fmla="*/ 43921 h 6858000"/>
              <a:gd name="connsiteX4-23177" fmla="*/ 5021173 w 6127689"/>
              <a:gd name="connsiteY4-23178" fmla="*/ 123738 h 6858000"/>
              <a:gd name="connsiteX5-23179" fmla="*/ 5075458 w 6127689"/>
              <a:gd name="connsiteY5-23180" fmla="*/ 264355 h 6858000"/>
              <a:gd name="connsiteX6-23181" fmla="*/ 5081175 w 6127689"/>
              <a:gd name="connsiteY6-23182" fmla="*/ 277448 h 6858000"/>
              <a:gd name="connsiteX7-23183" fmla="*/ 5097011 w 6127689"/>
              <a:gd name="connsiteY7-23184" fmla="*/ 355616 h 6858000"/>
              <a:gd name="connsiteX8-23185" fmla="*/ 5130982 w 6127689"/>
              <a:gd name="connsiteY8-23186" fmla="*/ 412030 h 6858000"/>
              <a:gd name="connsiteX9-23187" fmla="*/ 5153000 w 6127689"/>
              <a:gd name="connsiteY9-23188" fmla="*/ 507134 h 6858000"/>
              <a:gd name="connsiteX10-23189" fmla="*/ 5171282 w 6127689"/>
              <a:gd name="connsiteY10-23190" fmla="*/ 602071 h 6858000"/>
              <a:gd name="connsiteX11-23191" fmla="*/ 5176196 w 6127689"/>
              <a:gd name="connsiteY11-23192" fmla="*/ 636822 h 6858000"/>
              <a:gd name="connsiteX12-23193" fmla="*/ 5189051 w 6127689"/>
              <a:gd name="connsiteY12-23194" fmla="*/ 782518 h 6858000"/>
              <a:gd name="connsiteX13-23195" fmla="*/ 5210428 w 6127689"/>
              <a:gd name="connsiteY13-23196" fmla="*/ 815772 h 6858000"/>
              <a:gd name="connsiteX14-23197" fmla="*/ 5221088 w 6127689"/>
              <a:gd name="connsiteY14-23198" fmla="*/ 860193 h 6858000"/>
              <a:gd name="connsiteX15-23199" fmla="*/ 5230806 w 6127689"/>
              <a:gd name="connsiteY15-23200" fmla="*/ 961354 h 6858000"/>
              <a:gd name="connsiteX16-23201" fmla="*/ 5201018 w 6127689"/>
              <a:gd name="connsiteY16-23202" fmla="*/ 1095027 h 6858000"/>
              <a:gd name="connsiteX17-23203" fmla="*/ 5202153 w 6127689"/>
              <a:gd name="connsiteY17-23204" fmla="*/ 1133224 h 6858000"/>
              <a:gd name="connsiteX18-23205" fmla="*/ 5207370 w 6127689"/>
              <a:gd name="connsiteY18-23206" fmla="*/ 1138097 h 6858000"/>
              <a:gd name="connsiteX19-23207" fmla="*/ 5189234 w 6127689"/>
              <a:gd name="connsiteY19-23208" fmla="*/ 1193495 h 6858000"/>
              <a:gd name="connsiteX20-23209" fmla="*/ 5202769 w 6127689"/>
              <a:gd name="connsiteY20-23210" fmla="*/ 1269450 h 6858000"/>
              <a:gd name="connsiteX21-23211" fmla="*/ 5225968 w 6127689"/>
              <a:gd name="connsiteY21-23212" fmla="*/ 1357994 h 6858000"/>
              <a:gd name="connsiteX22-23213" fmla="*/ 5233819 w 6127689"/>
              <a:gd name="connsiteY22-23214" fmla="*/ 1380922 h 6858000"/>
              <a:gd name="connsiteX23-23215" fmla="*/ 5237226 w 6127689"/>
              <a:gd name="connsiteY23-23216" fmla="*/ 1441327 h 6858000"/>
              <a:gd name="connsiteX24-23217" fmla="*/ 5255653 w 6127689"/>
              <a:gd name="connsiteY24-23218" fmla="*/ 1524712 h 6858000"/>
              <a:gd name="connsiteX25-23219" fmla="*/ 5263491 w 6127689"/>
              <a:gd name="connsiteY25-23220" fmla="*/ 1642938 h 6858000"/>
              <a:gd name="connsiteX26-23221" fmla="*/ 5261314 w 6127689"/>
              <a:gd name="connsiteY26-23222" fmla="*/ 1689177 h 6858000"/>
              <a:gd name="connsiteX27-23223" fmla="*/ 5259788 w 6127689"/>
              <a:gd name="connsiteY27-23224" fmla="*/ 1768516 h 6858000"/>
              <a:gd name="connsiteX28-23225" fmla="*/ 5255696 w 6127689"/>
              <a:gd name="connsiteY28-23226" fmla="*/ 1953770 h 6858000"/>
              <a:gd name="connsiteX29-23227" fmla="*/ 5252592 w 6127689"/>
              <a:gd name="connsiteY29-23228" fmla="*/ 2092210 h 6858000"/>
              <a:gd name="connsiteX30-23229" fmla="*/ 5264303 w 6127689"/>
              <a:gd name="connsiteY30-23230" fmla="*/ 2225157 h 6858000"/>
              <a:gd name="connsiteX31-23231" fmla="*/ 5254949 w 6127689"/>
              <a:gd name="connsiteY31-23232" fmla="*/ 2236160 h 6858000"/>
              <a:gd name="connsiteX32-23233" fmla="*/ 5250104 w 6127689"/>
              <a:gd name="connsiteY32-23234" fmla="*/ 2249166 h 6858000"/>
              <a:gd name="connsiteX33-23235" fmla="*/ 5251214 w 6127689"/>
              <a:gd name="connsiteY33-23236" fmla="*/ 2250944 h 6858000"/>
              <a:gd name="connsiteX34-23237" fmla="*/ 5250644 w 6127689"/>
              <a:gd name="connsiteY34-23238" fmla="*/ 2266619 h 6858000"/>
              <a:gd name="connsiteX35-23239" fmla="*/ 5293877 w 6127689"/>
              <a:gd name="connsiteY35-23240" fmla="*/ 2368649 h 6858000"/>
              <a:gd name="connsiteX36-23241" fmla="*/ 5311338 w 6127689"/>
              <a:gd name="connsiteY36-23242" fmla="*/ 2404034 h 6858000"/>
              <a:gd name="connsiteX37-23243" fmla="*/ 5338366 w 6127689"/>
              <a:gd name="connsiteY37-23244" fmla="*/ 2465052 h 6858000"/>
              <a:gd name="connsiteX38-23245" fmla="*/ 5371263 w 6127689"/>
              <a:gd name="connsiteY38-23246" fmla="*/ 2586413 h 6858000"/>
              <a:gd name="connsiteX39-23247" fmla="*/ 5407503 w 6127689"/>
              <a:gd name="connsiteY39-23248" fmla="*/ 2786290 h 6858000"/>
              <a:gd name="connsiteX40-23249" fmla="*/ 5407356 w 6127689"/>
              <a:gd name="connsiteY40-23250" fmla="*/ 2787545 h 6858000"/>
              <a:gd name="connsiteX41-23251" fmla="*/ 5411130 w 6127689"/>
              <a:gd name="connsiteY41-23252" fmla="*/ 2788640 h 6858000"/>
              <a:gd name="connsiteX42-23253" fmla="*/ 5416439 w 6127689"/>
              <a:gd name="connsiteY42-23254" fmla="*/ 2805666 h 6858000"/>
              <a:gd name="connsiteX43-23255" fmla="*/ 5416589 w 6127689"/>
              <a:gd name="connsiteY43-23256" fmla="*/ 2810822 h 6858000"/>
              <a:gd name="connsiteX44-23257" fmla="*/ 5418542 w 6127689"/>
              <a:gd name="connsiteY44-23258" fmla="*/ 2817745 h 6858000"/>
              <a:gd name="connsiteX45-23259" fmla="*/ 5418847 w 6127689"/>
              <a:gd name="connsiteY45-23260" fmla="*/ 2817825 h 6858000"/>
              <a:gd name="connsiteX46-23261" fmla="*/ 5457023 w 6127689"/>
              <a:gd name="connsiteY46-23262" fmla="*/ 2858292 h 6858000"/>
              <a:gd name="connsiteX47-23263" fmla="*/ 5479298 w 6127689"/>
              <a:gd name="connsiteY47-23264" fmla="*/ 2947791 h 6858000"/>
              <a:gd name="connsiteX48-23265" fmla="*/ 5481770 w 6127689"/>
              <a:gd name="connsiteY48-23266" fmla="*/ 2951352 h 6858000"/>
              <a:gd name="connsiteX49-23267" fmla="*/ 5482045 w 6127689"/>
              <a:gd name="connsiteY49-23268" fmla="*/ 2984371 h 6858000"/>
              <a:gd name="connsiteX50-23269" fmla="*/ 5482415 w 6127689"/>
              <a:gd name="connsiteY50-23270" fmla="*/ 3004079 h 6858000"/>
              <a:gd name="connsiteX51-23271" fmla="*/ 5503944 w 6127689"/>
              <a:gd name="connsiteY51-23272" fmla="*/ 3123335 h 6858000"/>
              <a:gd name="connsiteX52-23273" fmla="*/ 5516007 w 6127689"/>
              <a:gd name="connsiteY52-23274" fmla="*/ 3258473 h 6858000"/>
              <a:gd name="connsiteX53-23275" fmla="*/ 5566839 w 6127689"/>
              <a:gd name="connsiteY53-23276" fmla="*/ 3345295 h 6858000"/>
              <a:gd name="connsiteX54-23277" fmla="*/ 5589758 w 6127689"/>
              <a:gd name="connsiteY54-23278" fmla="*/ 3506453 h 6858000"/>
              <a:gd name="connsiteX55-23279" fmla="*/ 5596144 w 6127689"/>
              <a:gd name="connsiteY55-23280" fmla="*/ 3534624 h 6858000"/>
              <a:gd name="connsiteX56-23281" fmla="*/ 5597750 w 6127689"/>
              <a:gd name="connsiteY56-23282" fmla="*/ 3534129 h 6858000"/>
              <a:gd name="connsiteX57-23283" fmla="*/ 5599700 w 6127689"/>
              <a:gd name="connsiteY57-23284" fmla="*/ 3547221 h 6858000"/>
              <a:gd name="connsiteX58-23285" fmla="*/ 5615031 w 6127689"/>
              <a:gd name="connsiteY58-23286" fmla="*/ 3557482 h 6858000"/>
              <a:gd name="connsiteX59-23287" fmla="*/ 5618377 w 6127689"/>
              <a:gd name="connsiteY59-23288" fmla="*/ 3588431 h 6858000"/>
              <a:gd name="connsiteX60-23289" fmla="*/ 5612155 w 6127689"/>
              <a:gd name="connsiteY60-23290" fmla="*/ 3589869 h 6858000"/>
              <a:gd name="connsiteX61-23291" fmla="*/ 5620843 w 6127689"/>
              <a:gd name="connsiteY61-23292" fmla="*/ 3606745 h 6858000"/>
              <a:gd name="connsiteX62-23293" fmla="*/ 5655472 w 6127689"/>
              <a:gd name="connsiteY62-23294" fmla="*/ 3678877 h 6858000"/>
              <a:gd name="connsiteX63-23295" fmla="*/ 5680448 w 6127689"/>
              <a:gd name="connsiteY63-23296" fmla="*/ 3717760 h 6858000"/>
              <a:gd name="connsiteX64-23297" fmla="*/ 5683015 w 6127689"/>
              <a:gd name="connsiteY64-23298" fmla="*/ 3762025 h 6858000"/>
              <a:gd name="connsiteX65-23299" fmla="*/ 5696643 w 6127689"/>
              <a:gd name="connsiteY65-23300" fmla="*/ 3773888 h 6858000"/>
              <a:gd name="connsiteX66-23301" fmla="*/ 5699203 w 6127689"/>
              <a:gd name="connsiteY66-23302" fmla="*/ 3775823 h 6858000"/>
              <a:gd name="connsiteX67-23303" fmla="*/ 5704824 w 6127689"/>
              <a:gd name="connsiteY67-23304" fmla="*/ 3785966 h 6858000"/>
              <a:gd name="connsiteX68-23305" fmla="*/ 5712204 w 6127689"/>
              <a:gd name="connsiteY68-23306" fmla="*/ 3785830 h 6858000"/>
              <a:gd name="connsiteX69-23307" fmla="*/ 5724816 w 6127689"/>
              <a:gd name="connsiteY69-23308" fmla="*/ 3798949 h 6858000"/>
              <a:gd name="connsiteX70-23309" fmla="*/ 5733539 w 6127689"/>
              <a:gd name="connsiteY70-23310" fmla="*/ 3818457 h 6858000"/>
              <a:gd name="connsiteX71-23311" fmla="*/ 5768491 w 6127689"/>
              <a:gd name="connsiteY71-23312" fmla="*/ 3914399 h 6858000"/>
              <a:gd name="connsiteX72-23313" fmla="*/ 5793123 w 6127689"/>
              <a:gd name="connsiteY72-23314" fmla="*/ 3969952 h 6858000"/>
              <a:gd name="connsiteX73-23315" fmla="*/ 5808321 w 6127689"/>
              <a:gd name="connsiteY73-23316" fmla="*/ 3988153 h 6858000"/>
              <a:gd name="connsiteX74-23317" fmla="*/ 5825621 w 6127689"/>
              <a:gd name="connsiteY74-23318" fmla="*/ 4015525 h 6858000"/>
              <a:gd name="connsiteX75-23319" fmla="*/ 5860672 w 6127689"/>
              <a:gd name="connsiteY75-23320" fmla="*/ 4061579 h 6858000"/>
              <a:gd name="connsiteX76-23321" fmla="*/ 5872173 w 6127689"/>
              <a:gd name="connsiteY76-23322" fmla="*/ 4088497 h 6858000"/>
              <a:gd name="connsiteX77-23323" fmla="*/ 5883705 w 6127689"/>
              <a:gd name="connsiteY77-23324" fmla="*/ 4101899 h 6858000"/>
              <a:gd name="connsiteX78-23325" fmla="*/ 5894095 w 6127689"/>
              <a:gd name="connsiteY78-23326" fmla="*/ 4128857 h 6858000"/>
              <a:gd name="connsiteX79-23327" fmla="*/ 5898339 w 6127689"/>
              <a:gd name="connsiteY79-23328" fmla="*/ 4140800 h 6858000"/>
              <a:gd name="connsiteX80-23329" fmla="*/ 5899734 w 6127689"/>
              <a:gd name="connsiteY80-23330" fmla="*/ 4145632 h 6858000"/>
              <a:gd name="connsiteX81-23331" fmla="*/ 5903513 w 6127689"/>
              <a:gd name="connsiteY81-23332" fmla="*/ 4187661 h 6858000"/>
              <a:gd name="connsiteX82-23333" fmla="*/ 5917114 w 6127689"/>
              <a:gd name="connsiteY82-23334" fmla="*/ 4213096 h 6858000"/>
              <a:gd name="connsiteX83-23335" fmla="*/ 5921153 w 6127689"/>
              <a:gd name="connsiteY83-23336" fmla="*/ 4236222 h 6858000"/>
              <a:gd name="connsiteX84-23337" fmla="*/ 5924233 w 6127689"/>
              <a:gd name="connsiteY84-23338" fmla="*/ 4242060 h 6858000"/>
              <a:gd name="connsiteX85-23339" fmla="*/ 5928910 w 6127689"/>
              <a:gd name="connsiteY85-23340" fmla="*/ 4300973 h 6858000"/>
              <a:gd name="connsiteX86-23341" fmla="*/ 5939320 w 6127689"/>
              <a:gd name="connsiteY86-23342" fmla="*/ 4340435 h 6858000"/>
              <a:gd name="connsiteX87-23343" fmla="*/ 5946705 w 6127689"/>
              <a:gd name="connsiteY87-23344" fmla="*/ 4428051 h 6858000"/>
              <a:gd name="connsiteX88-23345" fmla="*/ 5949261 w 6127689"/>
              <a:gd name="connsiteY88-23346" fmla="*/ 4449185 h 6858000"/>
              <a:gd name="connsiteX89-23347" fmla="*/ 5957504 w 6127689"/>
              <a:gd name="connsiteY89-23348" fmla="*/ 4465911 h 6858000"/>
              <a:gd name="connsiteX90-23349" fmla="*/ 5964689 w 6127689"/>
              <a:gd name="connsiteY90-23350" fmla="*/ 4468532 h 6858000"/>
              <a:gd name="connsiteX91-23351" fmla="*/ 5967062 w 6127689"/>
              <a:gd name="connsiteY91-23352" fmla="*/ 4479923 h 6858000"/>
              <a:gd name="connsiteX92-23353" fmla="*/ 5968960 w 6127689"/>
              <a:gd name="connsiteY92-23354" fmla="*/ 4482655 h 6858000"/>
              <a:gd name="connsiteX93-23355" fmla="*/ 5978567 w 6127689"/>
              <a:gd name="connsiteY93-23356" fmla="*/ 4498605 h 6858000"/>
              <a:gd name="connsiteX94-23357" fmla="*/ 5980106 w 6127689"/>
              <a:gd name="connsiteY94-23358" fmla="*/ 4585087 h 6858000"/>
              <a:gd name="connsiteX95-23359" fmla="*/ 5998138 w 6127689"/>
              <a:gd name="connsiteY95-23360" fmla="*/ 4697518 h 6858000"/>
              <a:gd name="connsiteX96-23361" fmla="*/ 6013516 w 6127689"/>
              <a:gd name="connsiteY96-23362" fmla="*/ 4786619 h 6858000"/>
              <a:gd name="connsiteX97-23363" fmla="*/ 6025404 w 6127689"/>
              <a:gd name="connsiteY97-23364" fmla="*/ 4858148 h 6858000"/>
              <a:gd name="connsiteX98-23365" fmla="*/ 6007749 w 6127689"/>
              <a:gd name="connsiteY98-23366" fmla="*/ 4964715 h 6858000"/>
              <a:gd name="connsiteX99-23367" fmla="*/ 6005269 w 6127689"/>
              <a:gd name="connsiteY99-23368" fmla="*/ 5150567 h 6858000"/>
              <a:gd name="connsiteX100-23369" fmla="*/ 6001127 w 6127689"/>
              <a:gd name="connsiteY100-23370" fmla="*/ 5164609 h 6858000"/>
              <a:gd name="connsiteX101-23371" fmla="*/ 5996647 w 6127689"/>
              <a:gd name="connsiteY101-23372" fmla="*/ 5185640 h 6858000"/>
              <a:gd name="connsiteX102-23373" fmla="*/ 5998514 w 6127689"/>
              <a:gd name="connsiteY102-23374" fmla="*/ 5189673 h 6858000"/>
              <a:gd name="connsiteX103-23375" fmla="*/ 6018409 w 6127689"/>
              <a:gd name="connsiteY103-23376" fmla="*/ 5227157 h 6858000"/>
              <a:gd name="connsiteX104-23377" fmla="*/ 6036748 w 6127689"/>
              <a:gd name="connsiteY104-23378" fmla="*/ 5322752 h 6858000"/>
              <a:gd name="connsiteX105-23379" fmla="*/ 6036943 w 6127689"/>
              <a:gd name="connsiteY105-23380" fmla="*/ 5329480 h 6858000"/>
              <a:gd name="connsiteX106-23381" fmla="*/ 6037236 w 6127689"/>
              <a:gd name="connsiteY106-23382" fmla="*/ 5329634 h 6858000"/>
              <a:gd name="connsiteX107-23383" fmla="*/ 6038019 w 6127689"/>
              <a:gd name="connsiteY107-23384" fmla="*/ 5336764 h 6858000"/>
              <a:gd name="connsiteX108-23385" fmla="*/ 6037298 w 6127689"/>
              <a:gd name="connsiteY108-23386" fmla="*/ 5341753 h 6858000"/>
              <a:gd name="connsiteX109-23387" fmla="*/ 6037677 w 6127689"/>
              <a:gd name="connsiteY109-23388" fmla="*/ 5354807 h 6858000"/>
              <a:gd name="connsiteX110-23389" fmla="*/ 6039728 w 6127689"/>
              <a:gd name="connsiteY110-23390" fmla="*/ 5359416 h 6858000"/>
              <a:gd name="connsiteX111-23391" fmla="*/ 6043311 w 6127689"/>
              <a:gd name="connsiteY111-23392" fmla="*/ 5361407 h 6858000"/>
              <a:gd name="connsiteX112-23393" fmla="*/ 6042954 w 6127689"/>
              <a:gd name="connsiteY112-23394" fmla="*/ 5362576 h 6858000"/>
              <a:gd name="connsiteX113-23395" fmla="*/ 6053435 w 6127689"/>
              <a:gd name="connsiteY113-23396" fmla="*/ 5387547 h 6858000"/>
              <a:gd name="connsiteX114-23397" fmla="*/ 6065933 w 6127689"/>
              <a:gd name="connsiteY114-23398" fmla="*/ 5443002 h 6858000"/>
              <a:gd name="connsiteX115-23399" fmla="*/ 6068640 w 6127689"/>
              <a:gd name="connsiteY115-23400" fmla="*/ 5474503 h 6858000"/>
              <a:gd name="connsiteX116-23401" fmla="*/ 6080922 w 6127689"/>
              <a:gd name="connsiteY116-23402" fmla="*/ 5561070 h 6858000"/>
              <a:gd name="connsiteX117-23403" fmla="*/ 6096949 w 6127689"/>
              <a:gd name="connsiteY117-23404" fmla="*/ 5648179 h 6858000"/>
              <a:gd name="connsiteX118-23405" fmla="*/ 6125703 w 6127689"/>
              <a:gd name="connsiteY118-23406" fmla="*/ 5692894 h 6858000"/>
              <a:gd name="connsiteX119-23407" fmla="*/ 6126670 w 6127689"/>
              <a:gd name="connsiteY119-23408" fmla="*/ 5697882 h 6858000"/>
              <a:gd name="connsiteX120-23409" fmla="*/ 6124061 w 6127689"/>
              <a:gd name="connsiteY120-23410" fmla="*/ 5710294 h 6858000"/>
              <a:gd name="connsiteX121-23411" fmla="*/ 6122213 w 6127689"/>
              <a:gd name="connsiteY121-23412" fmla="*/ 5714762 h 6858000"/>
              <a:gd name="connsiteX122-23413" fmla="*/ 6121353 w 6127689"/>
              <a:gd name="connsiteY122-23414" fmla="*/ 5721725 h 6858000"/>
              <a:gd name="connsiteX123-23415" fmla="*/ 6121607 w 6127689"/>
              <a:gd name="connsiteY123-23416" fmla="*/ 5721959 h 6858000"/>
              <a:gd name="connsiteX124-23417" fmla="*/ 6120262 w 6127689"/>
              <a:gd name="connsiteY124-23418" fmla="*/ 5728358 h 6858000"/>
              <a:gd name="connsiteX125-23419" fmla="*/ 6127024 w 6127689"/>
              <a:gd name="connsiteY125-23420" fmla="*/ 5786902 h 6858000"/>
              <a:gd name="connsiteX126-23421" fmla="*/ 6127519 w 6127689"/>
              <a:gd name="connsiteY126-23422" fmla="*/ 5865775 h 6858000"/>
              <a:gd name="connsiteX127-23423" fmla="*/ 6119217 w 6127689"/>
              <a:gd name="connsiteY127-23424" fmla="*/ 5888542 h 6858000"/>
              <a:gd name="connsiteX128-23425" fmla="*/ 6102493 w 6127689"/>
              <a:gd name="connsiteY128-23426" fmla="*/ 5928602 h 6858000"/>
              <a:gd name="connsiteX129-23427" fmla="*/ 6056863 w 6127689"/>
              <a:gd name="connsiteY129-23428" fmla="*/ 6000643 h 6858000"/>
              <a:gd name="connsiteX130-23429" fmla="*/ 6045436 w 6127689"/>
              <a:gd name="connsiteY130-23430" fmla="*/ 6124480 h 6858000"/>
              <a:gd name="connsiteX131-23431" fmla="*/ 6030489 w 6127689"/>
              <a:gd name="connsiteY131-23432" fmla="*/ 6317666 h 6858000"/>
              <a:gd name="connsiteX132-23433" fmla="*/ 6007492 w 6127689"/>
              <a:gd name="connsiteY132-23434" fmla="*/ 6440818 h 6858000"/>
              <a:gd name="connsiteX133-23435" fmla="*/ 6009467 w 6127689"/>
              <a:gd name="connsiteY133-23436" fmla="*/ 6487076 h 6858000"/>
              <a:gd name="connsiteX134-23437" fmla="*/ 5995064 w 6127689"/>
              <a:gd name="connsiteY134-23438" fmla="*/ 6540791 h 6858000"/>
              <a:gd name="connsiteX135-23439" fmla="*/ 5996309 w 6127689"/>
              <a:gd name="connsiteY135-23440" fmla="*/ 6543961 h 6858000"/>
              <a:gd name="connsiteX136-23441" fmla="*/ 5996048 w 6127689"/>
              <a:gd name="connsiteY136-23442" fmla="*/ 6555444 h 6858000"/>
              <a:gd name="connsiteX137-23443" fmla="*/ 6002524 w 6127689"/>
              <a:gd name="connsiteY137-23444" fmla="*/ 6560188 h 6858000"/>
              <a:gd name="connsiteX138-23445" fmla="*/ 6006823 w 6127689"/>
              <a:gd name="connsiteY138-23446" fmla="*/ 6578546 h 6858000"/>
              <a:gd name="connsiteX139-23447" fmla="*/ 6004510 w 6127689"/>
              <a:gd name="connsiteY139-23448" fmla="*/ 6599256 h 6858000"/>
              <a:gd name="connsiteX140-23449" fmla="*/ 5986207 w 6127689"/>
              <a:gd name="connsiteY140-23450" fmla="*/ 6695855 h 6858000"/>
              <a:gd name="connsiteX141-23451" fmla="*/ 5979428 w 6127689"/>
              <a:gd name="connsiteY141-23452" fmla="*/ 6754678 h 6858000"/>
              <a:gd name="connsiteX142-23453" fmla="*/ 5983398 w 6127689"/>
              <a:gd name="connsiteY142-23454" fmla="*/ 6778641 h 6858000"/>
              <a:gd name="connsiteX143-23455" fmla="*/ 5984543 w 6127689"/>
              <a:gd name="connsiteY143-23456" fmla="*/ 6811016 h 6858000"/>
              <a:gd name="connsiteX144-23457" fmla="*/ 5981802 w 6127689"/>
              <a:gd name="connsiteY144-23458" fmla="*/ 6838578 h 6858000"/>
              <a:gd name="connsiteX145-23459" fmla="*/ 5979671 w 6127689"/>
              <a:gd name="connsiteY145-23460" fmla="*/ 6858000 h 6858000"/>
              <a:gd name="connsiteX146-23461" fmla="*/ 0 w 6127689"/>
              <a:gd name="connsiteY146-23462" fmla="*/ 6858000 h 6858000"/>
              <a:gd name="connsiteX147-23463" fmla="*/ 0 w 6127689"/>
              <a:gd name="connsiteY147-23464" fmla="*/ 0 h 6858000"/>
              <a:gd name="connsiteX0-23465" fmla="*/ 0 w 6127689"/>
              <a:gd name="connsiteY0-23466" fmla="*/ 0 h 6858000"/>
              <a:gd name="connsiteX1-23467" fmla="*/ 4965888 w 6127689"/>
              <a:gd name="connsiteY1-23468" fmla="*/ 0 h 6858000"/>
              <a:gd name="connsiteX2-23469" fmla="*/ 4967767 w 6127689"/>
              <a:gd name="connsiteY2-23470" fmla="*/ 7930 h 6858000"/>
              <a:gd name="connsiteX3-23471" fmla="*/ 4979444 w 6127689"/>
              <a:gd name="connsiteY3-23472" fmla="*/ 43921 h 6858000"/>
              <a:gd name="connsiteX4-23473" fmla="*/ 5021173 w 6127689"/>
              <a:gd name="connsiteY4-23474" fmla="*/ 123738 h 6858000"/>
              <a:gd name="connsiteX5-23475" fmla="*/ 5075458 w 6127689"/>
              <a:gd name="connsiteY5-23476" fmla="*/ 264355 h 6858000"/>
              <a:gd name="connsiteX6-23477" fmla="*/ 5081175 w 6127689"/>
              <a:gd name="connsiteY6-23478" fmla="*/ 277448 h 6858000"/>
              <a:gd name="connsiteX7-23479" fmla="*/ 5097011 w 6127689"/>
              <a:gd name="connsiteY7-23480" fmla="*/ 355616 h 6858000"/>
              <a:gd name="connsiteX8-23481" fmla="*/ 5130982 w 6127689"/>
              <a:gd name="connsiteY8-23482" fmla="*/ 412030 h 6858000"/>
              <a:gd name="connsiteX9-23483" fmla="*/ 5153000 w 6127689"/>
              <a:gd name="connsiteY9-23484" fmla="*/ 507134 h 6858000"/>
              <a:gd name="connsiteX10-23485" fmla="*/ 5171282 w 6127689"/>
              <a:gd name="connsiteY10-23486" fmla="*/ 602071 h 6858000"/>
              <a:gd name="connsiteX11-23487" fmla="*/ 5176196 w 6127689"/>
              <a:gd name="connsiteY11-23488" fmla="*/ 636822 h 6858000"/>
              <a:gd name="connsiteX12-23489" fmla="*/ 5189051 w 6127689"/>
              <a:gd name="connsiteY12-23490" fmla="*/ 782518 h 6858000"/>
              <a:gd name="connsiteX13-23491" fmla="*/ 5210428 w 6127689"/>
              <a:gd name="connsiteY13-23492" fmla="*/ 815772 h 6858000"/>
              <a:gd name="connsiteX14-23493" fmla="*/ 5221088 w 6127689"/>
              <a:gd name="connsiteY14-23494" fmla="*/ 860193 h 6858000"/>
              <a:gd name="connsiteX15-23495" fmla="*/ 5230806 w 6127689"/>
              <a:gd name="connsiteY15-23496" fmla="*/ 961354 h 6858000"/>
              <a:gd name="connsiteX16-23497" fmla="*/ 5201018 w 6127689"/>
              <a:gd name="connsiteY16-23498" fmla="*/ 1095027 h 6858000"/>
              <a:gd name="connsiteX17-23499" fmla="*/ 5202153 w 6127689"/>
              <a:gd name="connsiteY17-23500" fmla="*/ 1133224 h 6858000"/>
              <a:gd name="connsiteX18-23501" fmla="*/ 5207370 w 6127689"/>
              <a:gd name="connsiteY18-23502" fmla="*/ 1138097 h 6858000"/>
              <a:gd name="connsiteX19-23503" fmla="*/ 5189234 w 6127689"/>
              <a:gd name="connsiteY19-23504" fmla="*/ 1193495 h 6858000"/>
              <a:gd name="connsiteX20-23505" fmla="*/ 5202769 w 6127689"/>
              <a:gd name="connsiteY20-23506" fmla="*/ 1269450 h 6858000"/>
              <a:gd name="connsiteX21-23507" fmla="*/ 5225968 w 6127689"/>
              <a:gd name="connsiteY21-23508" fmla="*/ 1357994 h 6858000"/>
              <a:gd name="connsiteX22-23509" fmla="*/ 5233819 w 6127689"/>
              <a:gd name="connsiteY22-23510" fmla="*/ 1380922 h 6858000"/>
              <a:gd name="connsiteX23-23511" fmla="*/ 5237226 w 6127689"/>
              <a:gd name="connsiteY23-23512" fmla="*/ 1441327 h 6858000"/>
              <a:gd name="connsiteX24-23513" fmla="*/ 5255653 w 6127689"/>
              <a:gd name="connsiteY24-23514" fmla="*/ 1524712 h 6858000"/>
              <a:gd name="connsiteX25-23515" fmla="*/ 5263491 w 6127689"/>
              <a:gd name="connsiteY25-23516" fmla="*/ 1642938 h 6858000"/>
              <a:gd name="connsiteX26-23517" fmla="*/ 5261314 w 6127689"/>
              <a:gd name="connsiteY26-23518" fmla="*/ 1689177 h 6858000"/>
              <a:gd name="connsiteX27-23519" fmla="*/ 5259788 w 6127689"/>
              <a:gd name="connsiteY27-23520" fmla="*/ 1768516 h 6858000"/>
              <a:gd name="connsiteX28-23521" fmla="*/ 5255696 w 6127689"/>
              <a:gd name="connsiteY28-23522" fmla="*/ 1953770 h 6858000"/>
              <a:gd name="connsiteX29-23523" fmla="*/ 5252592 w 6127689"/>
              <a:gd name="connsiteY29-23524" fmla="*/ 2092210 h 6858000"/>
              <a:gd name="connsiteX30-23525" fmla="*/ 5264303 w 6127689"/>
              <a:gd name="connsiteY30-23526" fmla="*/ 2225157 h 6858000"/>
              <a:gd name="connsiteX31-23527" fmla="*/ 5254949 w 6127689"/>
              <a:gd name="connsiteY31-23528" fmla="*/ 2236160 h 6858000"/>
              <a:gd name="connsiteX32-23529" fmla="*/ 5250104 w 6127689"/>
              <a:gd name="connsiteY32-23530" fmla="*/ 2249166 h 6858000"/>
              <a:gd name="connsiteX33-23531" fmla="*/ 5251214 w 6127689"/>
              <a:gd name="connsiteY33-23532" fmla="*/ 2250944 h 6858000"/>
              <a:gd name="connsiteX34-23533" fmla="*/ 5250644 w 6127689"/>
              <a:gd name="connsiteY34-23534" fmla="*/ 2266619 h 6858000"/>
              <a:gd name="connsiteX35-23535" fmla="*/ 5293877 w 6127689"/>
              <a:gd name="connsiteY35-23536" fmla="*/ 2368649 h 6858000"/>
              <a:gd name="connsiteX36-23537" fmla="*/ 5311338 w 6127689"/>
              <a:gd name="connsiteY36-23538" fmla="*/ 2404034 h 6858000"/>
              <a:gd name="connsiteX37-23539" fmla="*/ 5338366 w 6127689"/>
              <a:gd name="connsiteY37-23540" fmla="*/ 2465052 h 6858000"/>
              <a:gd name="connsiteX38-23541" fmla="*/ 5371263 w 6127689"/>
              <a:gd name="connsiteY38-23542" fmla="*/ 2586413 h 6858000"/>
              <a:gd name="connsiteX39-23543" fmla="*/ 5407503 w 6127689"/>
              <a:gd name="connsiteY39-23544" fmla="*/ 2786290 h 6858000"/>
              <a:gd name="connsiteX40-23545" fmla="*/ 5407356 w 6127689"/>
              <a:gd name="connsiteY40-23546" fmla="*/ 2787545 h 6858000"/>
              <a:gd name="connsiteX41-23547" fmla="*/ 5411130 w 6127689"/>
              <a:gd name="connsiteY41-23548" fmla="*/ 2788640 h 6858000"/>
              <a:gd name="connsiteX42-23549" fmla="*/ 5416439 w 6127689"/>
              <a:gd name="connsiteY42-23550" fmla="*/ 2805666 h 6858000"/>
              <a:gd name="connsiteX43-23551" fmla="*/ 5416589 w 6127689"/>
              <a:gd name="connsiteY43-23552" fmla="*/ 2810822 h 6858000"/>
              <a:gd name="connsiteX44-23553" fmla="*/ 5418542 w 6127689"/>
              <a:gd name="connsiteY44-23554" fmla="*/ 2817745 h 6858000"/>
              <a:gd name="connsiteX45-23555" fmla="*/ 5418847 w 6127689"/>
              <a:gd name="connsiteY45-23556" fmla="*/ 2817825 h 6858000"/>
              <a:gd name="connsiteX46-23557" fmla="*/ 5457023 w 6127689"/>
              <a:gd name="connsiteY46-23558" fmla="*/ 2858292 h 6858000"/>
              <a:gd name="connsiteX47-23559" fmla="*/ 5479298 w 6127689"/>
              <a:gd name="connsiteY47-23560" fmla="*/ 2947791 h 6858000"/>
              <a:gd name="connsiteX48-23561" fmla="*/ 5481770 w 6127689"/>
              <a:gd name="connsiteY48-23562" fmla="*/ 2951352 h 6858000"/>
              <a:gd name="connsiteX49-23563" fmla="*/ 5482045 w 6127689"/>
              <a:gd name="connsiteY49-23564" fmla="*/ 2984371 h 6858000"/>
              <a:gd name="connsiteX50-23565" fmla="*/ 5482415 w 6127689"/>
              <a:gd name="connsiteY50-23566" fmla="*/ 3004079 h 6858000"/>
              <a:gd name="connsiteX51-23567" fmla="*/ 5503944 w 6127689"/>
              <a:gd name="connsiteY51-23568" fmla="*/ 3123335 h 6858000"/>
              <a:gd name="connsiteX52-23569" fmla="*/ 5516007 w 6127689"/>
              <a:gd name="connsiteY52-23570" fmla="*/ 3258473 h 6858000"/>
              <a:gd name="connsiteX53-23571" fmla="*/ 5566839 w 6127689"/>
              <a:gd name="connsiteY53-23572" fmla="*/ 3345295 h 6858000"/>
              <a:gd name="connsiteX54-23573" fmla="*/ 5589758 w 6127689"/>
              <a:gd name="connsiteY54-23574" fmla="*/ 3506453 h 6858000"/>
              <a:gd name="connsiteX55-23575" fmla="*/ 5596144 w 6127689"/>
              <a:gd name="connsiteY55-23576" fmla="*/ 3534624 h 6858000"/>
              <a:gd name="connsiteX56-23577" fmla="*/ 5597750 w 6127689"/>
              <a:gd name="connsiteY56-23578" fmla="*/ 3534129 h 6858000"/>
              <a:gd name="connsiteX57-23579" fmla="*/ 5599700 w 6127689"/>
              <a:gd name="connsiteY57-23580" fmla="*/ 3547221 h 6858000"/>
              <a:gd name="connsiteX58-23581" fmla="*/ 5615031 w 6127689"/>
              <a:gd name="connsiteY58-23582" fmla="*/ 3557482 h 6858000"/>
              <a:gd name="connsiteX59-23583" fmla="*/ 5618377 w 6127689"/>
              <a:gd name="connsiteY59-23584" fmla="*/ 3588431 h 6858000"/>
              <a:gd name="connsiteX60-23585" fmla="*/ 5612155 w 6127689"/>
              <a:gd name="connsiteY60-23586" fmla="*/ 3589869 h 6858000"/>
              <a:gd name="connsiteX61-23587" fmla="*/ 5620843 w 6127689"/>
              <a:gd name="connsiteY61-23588" fmla="*/ 3606745 h 6858000"/>
              <a:gd name="connsiteX62-23589" fmla="*/ 5655472 w 6127689"/>
              <a:gd name="connsiteY62-23590" fmla="*/ 3678877 h 6858000"/>
              <a:gd name="connsiteX63-23591" fmla="*/ 5680448 w 6127689"/>
              <a:gd name="connsiteY63-23592" fmla="*/ 3717760 h 6858000"/>
              <a:gd name="connsiteX64-23593" fmla="*/ 5683015 w 6127689"/>
              <a:gd name="connsiteY64-23594" fmla="*/ 3762025 h 6858000"/>
              <a:gd name="connsiteX65-23595" fmla="*/ 5696643 w 6127689"/>
              <a:gd name="connsiteY65-23596" fmla="*/ 3773888 h 6858000"/>
              <a:gd name="connsiteX66-23597" fmla="*/ 5699203 w 6127689"/>
              <a:gd name="connsiteY66-23598" fmla="*/ 3775823 h 6858000"/>
              <a:gd name="connsiteX67-23599" fmla="*/ 5704824 w 6127689"/>
              <a:gd name="connsiteY67-23600" fmla="*/ 3785966 h 6858000"/>
              <a:gd name="connsiteX68-23601" fmla="*/ 5712204 w 6127689"/>
              <a:gd name="connsiteY68-23602" fmla="*/ 3785830 h 6858000"/>
              <a:gd name="connsiteX69-23603" fmla="*/ 5724816 w 6127689"/>
              <a:gd name="connsiteY69-23604" fmla="*/ 3798949 h 6858000"/>
              <a:gd name="connsiteX70-23605" fmla="*/ 5733539 w 6127689"/>
              <a:gd name="connsiteY70-23606" fmla="*/ 3818457 h 6858000"/>
              <a:gd name="connsiteX71-23607" fmla="*/ 5768491 w 6127689"/>
              <a:gd name="connsiteY71-23608" fmla="*/ 3914399 h 6858000"/>
              <a:gd name="connsiteX72-23609" fmla="*/ 5793123 w 6127689"/>
              <a:gd name="connsiteY72-23610" fmla="*/ 3969952 h 6858000"/>
              <a:gd name="connsiteX73-23611" fmla="*/ 5808321 w 6127689"/>
              <a:gd name="connsiteY73-23612" fmla="*/ 3988153 h 6858000"/>
              <a:gd name="connsiteX74-23613" fmla="*/ 5825621 w 6127689"/>
              <a:gd name="connsiteY74-23614" fmla="*/ 4015525 h 6858000"/>
              <a:gd name="connsiteX75-23615" fmla="*/ 5860672 w 6127689"/>
              <a:gd name="connsiteY75-23616" fmla="*/ 4061579 h 6858000"/>
              <a:gd name="connsiteX76-23617" fmla="*/ 5872173 w 6127689"/>
              <a:gd name="connsiteY76-23618" fmla="*/ 4088497 h 6858000"/>
              <a:gd name="connsiteX77-23619" fmla="*/ 5883705 w 6127689"/>
              <a:gd name="connsiteY77-23620" fmla="*/ 4101899 h 6858000"/>
              <a:gd name="connsiteX78-23621" fmla="*/ 5894095 w 6127689"/>
              <a:gd name="connsiteY78-23622" fmla="*/ 4128857 h 6858000"/>
              <a:gd name="connsiteX79-23623" fmla="*/ 5898339 w 6127689"/>
              <a:gd name="connsiteY79-23624" fmla="*/ 4140800 h 6858000"/>
              <a:gd name="connsiteX80-23625" fmla="*/ 5899734 w 6127689"/>
              <a:gd name="connsiteY80-23626" fmla="*/ 4145632 h 6858000"/>
              <a:gd name="connsiteX81-23627" fmla="*/ 5903513 w 6127689"/>
              <a:gd name="connsiteY81-23628" fmla="*/ 4187661 h 6858000"/>
              <a:gd name="connsiteX82-23629" fmla="*/ 5917114 w 6127689"/>
              <a:gd name="connsiteY82-23630" fmla="*/ 4213096 h 6858000"/>
              <a:gd name="connsiteX83-23631" fmla="*/ 5924233 w 6127689"/>
              <a:gd name="connsiteY83-23632" fmla="*/ 4242060 h 6858000"/>
              <a:gd name="connsiteX84-23633" fmla="*/ 5928910 w 6127689"/>
              <a:gd name="connsiteY84-23634" fmla="*/ 4300973 h 6858000"/>
              <a:gd name="connsiteX85-23635" fmla="*/ 5939320 w 6127689"/>
              <a:gd name="connsiteY85-23636" fmla="*/ 4340435 h 6858000"/>
              <a:gd name="connsiteX86-23637" fmla="*/ 5946705 w 6127689"/>
              <a:gd name="connsiteY86-23638" fmla="*/ 4428051 h 6858000"/>
              <a:gd name="connsiteX87-23639" fmla="*/ 5949261 w 6127689"/>
              <a:gd name="connsiteY87-23640" fmla="*/ 4449185 h 6858000"/>
              <a:gd name="connsiteX88-23641" fmla="*/ 5957504 w 6127689"/>
              <a:gd name="connsiteY88-23642" fmla="*/ 4465911 h 6858000"/>
              <a:gd name="connsiteX89-23643" fmla="*/ 5964689 w 6127689"/>
              <a:gd name="connsiteY89-23644" fmla="*/ 4468532 h 6858000"/>
              <a:gd name="connsiteX90-23645" fmla="*/ 5967062 w 6127689"/>
              <a:gd name="connsiteY90-23646" fmla="*/ 4479923 h 6858000"/>
              <a:gd name="connsiteX91-23647" fmla="*/ 5968960 w 6127689"/>
              <a:gd name="connsiteY91-23648" fmla="*/ 4482655 h 6858000"/>
              <a:gd name="connsiteX92-23649" fmla="*/ 5978567 w 6127689"/>
              <a:gd name="connsiteY92-23650" fmla="*/ 4498605 h 6858000"/>
              <a:gd name="connsiteX93-23651" fmla="*/ 5980106 w 6127689"/>
              <a:gd name="connsiteY93-23652" fmla="*/ 4585087 h 6858000"/>
              <a:gd name="connsiteX94-23653" fmla="*/ 5998138 w 6127689"/>
              <a:gd name="connsiteY94-23654" fmla="*/ 4697518 h 6858000"/>
              <a:gd name="connsiteX95-23655" fmla="*/ 6013516 w 6127689"/>
              <a:gd name="connsiteY95-23656" fmla="*/ 4786619 h 6858000"/>
              <a:gd name="connsiteX96-23657" fmla="*/ 6025404 w 6127689"/>
              <a:gd name="connsiteY96-23658" fmla="*/ 4858148 h 6858000"/>
              <a:gd name="connsiteX97-23659" fmla="*/ 6007749 w 6127689"/>
              <a:gd name="connsiteY97-23660" fmla="*/ 4964715 h 6858000"/>
              <a:gd name="connsiteX98-23661" fmla="*/ 6005269 w 6127689"/>
              <a:gd name="connsiteY98-23662" fmla="*/ 5150567 h 6858000"/>
              <a:gd name="connsiteX99-23663" fmla="*/ 6001127 w 6127689"/>
              <a:gd name="connsiteY99-23664" fmla="*/ 5164609 h 6858000"/>
              <a:gd name="connsiteX100-23665" fmla="*/ 5996647 w 6127689"/>
              <a:gd name="connsiteY100-23666" fmla="*/ 5185640 h 6858000"/>
              <a:gd name="connsiteX101-23667" fmla="*/ 5998514 w 6127689"/>
              <a:gd name="connsiteY101-23668" fmla="*/ 5189673 h 6858000"/>
              <a:gd name="connsiteX102-23669" fmla="*/ 6018409 w 6127689"/>
              <a:gd name="connsiteY102-23670" fmla="*/ 5227157 h 6858000"/>
              <a:gd name="connsiteX103-23671" fmla="*/ 6036748 w 6127689"/>
              <a:gd name="connsiteY103-23672" fmla="*/ 5322752 h 6858000"/>
              <a:gd name="connsiteX104-23673" fmla="*/ 6036943 w 6127689"/>
              <a:gd name="connsiteY104-23674" fmla="*/ 5329480 h 6858000"/>
              <a:gd name="connsiteX105-23675" fmla="*/ 6037236 w 6127689"/>
              <a:gd name="connsiteY105-23676" fmla="*/ 5329634 h 6858000"/>
              <a:gd name="connsiteX106-23677" fmla="*/ 6038019 w 6127689"/>
              <a:gd name="connsiteY106-23678" fmla="*/ 5336764 h 6858000"/>
              <a:gd name="connsiteX107-23679" fmla="*/ 6037298 w 6127689"/>
              <a:gd name="connsiteY107-23680" fmla="*/ 5341753 h 6858000"/>
              <a:gd name="connsiteX108-23681" fmla="*/ 6037677 w 6127689"/>
              <a:gd name="connsiteY108-23682" fmla="*/ 5354807 h 6858000"/>
              <a:gd name="connsiteX109-23683" fmla="*/ 6039728 w 6127689"/>
              <a:gd name="connsiteY109-23684" fmla="*/ 5359416 h 6858000"/>
              <a:gd name="connsiteX110-23685" fmla="*/ 6043311 w 6127689"/>
              <a:gd name="connsiteY110-23686" fmla="*/ 5361407 h 6858000"/>
              <a:gd name="connsiteX111-23687" fmla="*/ 6042954 w 6127689"/>
              <a:gd name="connsiteY111-23688" fmla="*/ 5362576 h 6858000"/>
              <a:gd name="connsiteX112-23689" fmla="*/ 6053435 w 6127689"/>
              <a:gd name="connsiteY112-23690" fmla="*/ 5387547 h 6858000"/>
              <a:gd name="connsiteX113-23691" fmla="*/ 6065933 w 6127689"/>
              <a:gd name="connsiteY113-23692" fmla="*/ 5443002 h 6858000"/>
              <a:gd name="connsiteX114-23693" fmla="*/ 6068640 w 6127689"/>
              <a:gd name="connsiteY114-23694" fmla="*/ 5474503 h 6858000"/>
              <a:gd name="connsiteX115-23695" fmla="*/ 6080922 w 6127689"/>
              <a:gd name="connsiteY115-23696" fmla="*/ 5561070 h 6858000"/>
              <a:gd name="connsiteX116-23697" fmla="*/ 6096949 w 6127689"/>
              <a:gd name="connsiteY116-23698" fmla="*/ 5648179 h 6858000"/>
              <a:gd name="connsiteX117-23699" fmla="*/ 6125703 w 6127689"/>
              <a:gd name="connsiteY117-23700" fmla="*/ 5692894 h 6858000"/>
              <a:gd name="connsiteX118-23701" fmla="*/ 6126670 w 6127689"/>
              <a:gd name="connsiteY118-23702" fmla="*/ 5697882 h 6858000"/>
              <a:gd name="connsiteX119-23703" fmla="*/ 6124061 w 6127689"/>
              <a:gd name="connsiteY119-23704" fmla="*/ 5710294 h 6858000"/>
              <a:gd name="connsiteX120-23705" fmla="*/ 6122213 w 6127689"/>
              <a:gd name="connsiteY120-23706" fmla="*/ 5714762 h 6858000"/>
              <a:gd name="connsiteX121-23707" fmla="*/ 6121353 w 6127689"/>
              <a:gd name="connsiteY121-23708" fmla="*/ 5721725 h 6858000"/>
              <a:gd name="connsiteX122-23709" fmla="*/ 6121607 w 6127689"/>
              <a:gd name="connsiteY122-23710" fmla="*/ 5721959 h 6858000"/>
              <a:gd name="connsiteX123-23711" fmla="*/ 6120262 w 6127689"/>
              <a:gd name="connsiteY123-23712" fmla="*/ 5728358 h 6858000"/>
              <a:gd name="connsiteX124-23713" fmla="*/ 6127024 w 6127689"/>
              <a:gd name="connsiteY124-23714" fmla="*/ 5786902 h 6858000"/>
              <a:gd name="connsiteX125-23715" fmla="*/ 6127519 w 6127689"/>
              <a:gd name="connsiteY125-23716" fmla="*/ 5865775 h 6858000"/>
              <a:gd name="connsiteX126-23717" fmla="*/ 6119217 w 6127689"/>
              <a:gd name="connsiteY126-23718" fmla="*/ 5888542 h 6858000"/>
              <a:gd name="connsiteX127-23719" fmla="*/ 6102493 w 6127689"/>
              <a:gd name="connsiteY127-23720" fmla="*/ 5928602 h 6858000"/>
              <a:gd name="connsiteX128-23721" fmla="*/ 6056863 w 6127689"/>
              <a:gd name="connsiteY128-23722" fmla="*/ 6000643 h 6858000"/>
              <a:gd name="connsiteX129-23723" fmla="*/ 6045436 w 6127689"/>
              <a:gd name="connsiteY129-23724" fmla="*/ 6124480 h 6858000"/>
              <a:gd name="connsiteX130-23725" fmla="*/ 6030489 w 6127689"/>
              <a:gd name="connsiteY130-23726" fmla="*/ 6317666 h 6858000"/>
              <a:gd name="connsiteX131-23727" fmla="*/ 6007492 w 6127689"/>
              <a:gd name="connsiteY131-23728" fmla="*/ 6440818 h 6858000"/>
              <a:gd name="connsiteX132-23729" fmla="*/ 6009467 w 6127689"/>
              <a:gd name="connsiteY132-23730" fmla="*/ 6487076 h 6858000"/>
              <a:gd name="connsiteX133-23731" fmla="*/ 5995064 w 6127689"/>
              <a:gd name="connsiteY133-23732" fmla="*/ 6540791 h 6858000"/>
              <a:gd name="connsiteX134-23733" fmla="*/ 5996309 w 6127689"/>
              <a:gd name="connsiteY134-23734" fmla="*/ 6543961 h 6858000"/>
              <a:gd name="connsiteX135-23735" fmla="*/ 5996048 w 6127689"/>
              <a:gd name="connsiteY135-23736" fmla="*/ 6555444 h 6858000"/>
              <a:gd name="connsiteX136-23737" fmla="*/ 6002524 w 6127689"/>
              <a:gd name="connsiteY136-23738" fmla="*/ 6560188 h 6858000"/>
              <a:gd name="connsiteX137-23739" fmla="*/ 6006823 w 6127689"/>
              <a:gd name="connsiteY137-23740" fmla="*/ 6578546 h 6858000"/>
              <a:gd name="connsiteX138-23741" fmla="*/ 6004510 w 6127689"/>
              <a:gd name="connsiteY138-23742" fmla="*/ 6599256 h 6858000"/>
              <a:gd name="connsiteX139-23743" fmla="*/ 5986207 w 6127689"/>
              <a:gd name="connsiteY139-23744" fmla="*/ 6695855 h 6858000"/>
              <a:gd name="connsiteX140-23745" fmla="*/ 5979428 w 6127689"/>
              <a:gd name="connsiteY140-23746" fmla="*/ 6754678 h 6858000"/>
              <a:gd name="connsiteX141-23747" fmla="*/ 5983398 w 6127689"/>
              <a:gd name="connsiteY141-23748" fmla="*/ 6778641 h 6858000"/>
              <a:gd name="connsiteX142-23749" fmla="*/ 5984543 w 6127689"/>
              <a:gd name="connsiteY142-23750" fmla="*/ 6811016 h 6858000"/>
              <a:gd name="connsiteX143-23751" fmla="*/ 5981802 w 6127689"/>
              <a:gd name="connsiteY143-23752" fmla="*/ 6838578 h 6858000"/>
              <a:gd name="connsiteX144-23753" fmla="*/ 5979671 w 6127689"/>
              <a:gd name="connsiteY144-23754" fmla="*/ 6858000 h 6858000"/>
              <a:gd name="connsiteX145-23755" fmla="*/ 0 w 6127689"/>
              <a:gd name="connsiteY145-23756" fmla="*/ 6858000 h 6858000"/>
              <a:gd name="connsiteX146-23757" fmla="*/ 0 w 6127689"/>
              <a:gd name="connsiteY146-23758" fmla="*/ 0 h 6858000"/>
              <a:gd name="connsiteX0-23759" fmla="*/ 0 w 6127689"/>
              <a:gd name="connsiteY0-23760" fmla="*/ 0 h 6858000"/>
              <a:gd name="connsiteX1-23761" fmla="*/ 4965888 w 6127689"/>
              <a:gd name="connsiteY1-23762" fmla="*/ 0 h 6858000"/>
              <a:gd name="connsiteX2-23763" fmla="*/ 4967767 w 6127689"/>
              <a:gd name="connsiteY2-23764" fmla="*/ 7930 h 6858000"/>
              <a:gd name="connsiteX3-23765" fmla="*/ 4979444 w 6127689"/>
              <a:gd name="connsiteY3-23766" fmla="*/ 43921 h 6858000"/>
              <a:gd name="connsiteX4-23767" fmla="*/ 5021173 w 6127689"/>
              <a:gd name="connsiteY4-23768" fmla="*/ 123738 h 6858000"/>
              <a:gd name="connsiteX5-23769" fmla="*/ 5075458 w 6127689"/>
              <a:gd name="connsiteY5-23770" fmla="*/ 264355 h 6858000"/>
              <a:gd name="connsiteX6-23771" fmla="*/ 5081175 w 6127689"/>
              <a:gd name="connsiteY6-23772" fmla="*/ 277448 h 6858000"/>
              <a:gd name="connsiteX7-23773" fmla="*/ 5097011 w 6127689"/>
              <a:gd name="connsiteY7-23774" fmla="*/ 355616 h 6858000"/>
              <a:gd name="connsiteX8-23775" fmla="*/ 5130982 w 6127689"/>
              <a:gd name="connsiteY8-23776" fmla="*/ 412030 h 6858000"/>
              <a:gd name="connsiteX9-23777" fmla="*/ 5153000 w 6127689"/>
              <a:gd name="connsiteY9-23778" fmla="*/ 507134 h 6858000"/>
              <a:gd name="connsiteX10-23779" fmla="*/ 5171282 w 6127689"/>
              <a:gd name="connsiteY10-23780" fmla="*/ 602071 h 6858000"/>
              <a:gd name="connsiteX11-23781" fmla="*/ 5176196 w 6127689"/>
              <a:gd name="connsiteY11-23782" fmla="*/ 636822 h 6858000"/>
              <a:gd name="connsiteX12-23783" fmla="*/ 5189051 w 6127689"/>
              <a:gd name="connsiteY12-23784" fmla="*/ 782518 h 6858000"/>
              <a:gd name="connsiteX13-23785" fmla="*/ 5210428 w 6127689"/>
              <a:gd name="connsiteY13-23786" fmla="*/ 815772 h 6858000"/>
              <a:gd name="connsiteX14-23787" fmla="*/ 5221088 w 6127689"/>
              <a:gd name="connsiteY14-23788" fmla="*/ 860193 h 6858000"/>
              <a:gd name="connsiteX15-23789" fmla="*/ 5230806 w 6127689"/>
              <a:gd name="connsiteY15-23790" fmla="*/ 961354 h 6858000"/>
              <a:gd name="connsiteX16-23791" fmla="*/ 5201018 w 6127689"/>
              <a:gd name="connsiteY16-23792" fmla="*/ 1095027 h 6858000"/>
              <a:gd name="connsiteX17-23793" fmla="*/ 5202153 w 6127689"/>
              <a:gd name="connsiteY17-23794" fmla="*/ 1133224 h 6858000"/>
              <a:gd name="connsiteX18-23795" fmla="*/ 5207370 w 6127689"/>
              <a:gd name="connsiteY18-23796" fmla="*/ 1138097 h 6858000"/>
              <a:gd name="connsiteX19-23797" fmla="*/ 5189234 w 6127689"/>
              <a:gd name="connsiteY19-23798" fmla="*/ 1193495 h 6858000"/>
              <a:gd name="connsiteX20-23799" fmla="*/ 5202769 w 6127689"/>
              <a:gd name="connsiteY20-23800" fmla="*/ 1269450 h 6858000"/>
              <a:gd name="connsiteX21-23801" fmla="*/ 5225968 w 6127689"/>
              <a:gd name="connsiteY21-23802" fmla="*/ 1357994 h 6858000"/>
              <a:gd name="connsiteX22-23803" fmla="*/ 5233819 w 6127689"/>
              <a:gd name="connsiteY22-23804" fmla="*/ 1380922 h 6858000"/>
              <a:gd name="connsiteX23-23805" fmla="*/ 5237226 w 6127689"/>
              <a:gd name="connsiteY23-23806" fmla="*/ 1441327 h 6858000"/>
              <a:gd name="connsiteX24-23807" fmla="*/ 5255653 w 6127689"/>
              <a:gd name="connsiteY24-23808" fmla="*/ 1524712 h 6858000"/>
              <a:gd name="connsiteX25-23809" fmla="*/ 5263491 w 6127689"/>
              <a:gd name="connsiteY25-23810" fmla="*/ 1642938 h 6858000"/>
              <a:gd name="connsiteX26-23811" fmla="*/ 5261314 w 6127689"/>
              <a:gd name="connsiteY26-23812" fmla="*/ 1689177 h 6858000"/>
              <a:gd name="connsiteX27-23813" fmla="*/ 5259788 w 6127689"/>
              <a:gd name="connsiteY27-23814" fmla="*/ 1768516 h 6858000"/>
              <a:gd name="connsiteX28-23815" fmla="*/ 5255696 w 6127689"/>
              <a:gd name="connsiteY28-23816" fmla="*/ 1953770 h 6858000"/>
              <a:gd name="connsiteX29-23817" fmla="*/ 5252592 w 6127689"/>
              <a:gd name="connsiteY29-23818" fmla="*/ 2092210 h 6858000"/>
              <a:gd name="connsiteX30-23819" fmla="*/ 5264303 w 6127689"/>
              <a:gd name="connsiteY30-23820" fmla="*/ 2225157 h 6858000"/>
              <a:gd name="connsiteX31-23821" fmla="*/ 5254949 w 6127689"/>
              <a:gd name="connsiteY31-23822" fmla="*/ 2236160 h 6858000"/>
              <a:gd name="connsiteX32-23823" fmla="*/ 5250104 w 6127689"/>
              <a:gd name="connsiteY32-23824" fmla="*/ 2249166 h 6858000"/>
              <a:gd name="connsiteX33-23825" fmla="*/ 5251214 w 6127689"/>
              <a:gd name="connsiteY33-23826" fmla="*/ 2250944 h 6858000"/>
              <a:gd name="connsiteX34-23827" fmla="*/ 5250644 w 6127689"/>
              <a:gd name="connsiteY34-23828" fmla="*/ 2266619 h 6858000"/>
              <a:gd name="connsiteX35-23829" fmla="*/ 5293877 w 6127689"/>
              <a:gd name="connsiteY35-23830" fmla="*/ 2368649 h 6858000"/>
              <a:gd name="connsiteX36-23831" fmla="*/ 5311338 w 6127689"/>
              <a:gd name="connsiteY36-23832" fmla="*/ 2404034 h 6858000"/>
              <a:gd name="connsiteX37-23833" fmla="*/ 5338366 w 6127689"/>
              <a:gd name="connsiteY37-23834" fmla="*/ 2465052 h 6858000"/>
              <a:gd name="connsiteX38-23835" fmla="*/ 5371263 w 6127689"/>
              <a:gd name="connsiteY38-23836" fmla="*/ 2586413 h 6858000"/>
              <a:gd name="connsiteX39-23837" fmla="*/ 5407503 w 6127689"/>
              <a:gd name="connsiteY39-23838" fmla="*/ 2786290 h 6858000"/>
              <a:gd name="connsiteX40-23839" fmla="*/ 5407356 w 6127689"/>
              <a:gd name="connsiteY40-23840" fmla="*/ 2787545 h 6858000"/>
              <a:gd name="connsiteX41-23841" fmla="*/ 5411130 w 6127689"/>
              <a:gd name="connsiteY41-23842" fmla="*/ 2788640 h 6858000"/>
              <a:gd name="connsiteX42-23843" fmla="*/ 5416439 w 6127689"/>
              <a:gd name="connsiteY42-23844" fmla="*/ 2805666 h 6858000"/>
              <a:gd name="connsiteX43-23845" fmla="*/ 5416589 w 6127689"/>
              <a:gd name="connsiteY43-23846" fmla="*/ 2810822 h 6858000"/>
              <a:gd name="connsiteX44-23847" fmla="*/ 5418542 w 6127689"/>
              <a:gd name="connsiteY44-23848" fmla="*/ 2817745 h 6858000"/>
              <a:gd name="connsiteX45-23849" fmla="*/ 5418847 w 6127689"/>
              <a:gd name="connsiteY45-23850" fmla="*/ 2817825 h 6858000"/>
              <a:gd name="connsiteX46-23851" fmla="*/ 5457023 w 6127689"/>
              <a:gd name="connsiteY46-23852" fmla="*/ 2858292 h 6858000"/>
              <a:gd name="connsiteX47-23853" fmla="*/ 5479298 w 6127689"/>
              <a:gd name="connsiteY47-23854" fmla="*/ 2947791 h 6858000"/>
              <a:gd name="connsiteX48-23855" fmla="*/ 5481770 w 6127689"/>
              <a:gd name="connsiteY48-23856" fmla="*/ 2951352 h 6858000"/>
              <a:gd name="connsiteX49-23857" fmla="*/ 5482045 w 6127689"/>
              <a:gd name="connsiteY49-23858" fmla="*/ 2984371 h 6858000"/>
              <a:gd name="connsiteX50-23859" fmla="*/ 5482415 w 6127689"/>
              <a:gd name="connsiteY50-23860" fmla="*/ 3004079 h 6858000"/>
              <a:gd name="connsiteX51-23861" fmla="*/ 5503944 w 6127689"/>
              <a:gd name="connsiteY51-23862" fmla="*/ 3123335 h 6858000"/>
              <a:gd name="connsiteX52-23863" fmla="*/ 5516007 w 6127689"/>
              <a:gd name="connsiteY52-23864" fmla="*/ 3258473 h 6858000"/>
              <a:gd name="connsiteX53-23865" fmla="*/ 5566839 w 6127689"/>
              <a:gd name="connsiteY53-23866" fmla="*/ 3345295 h 6858000"/>
              <a:gd name="connsiteX54-23867" fmla="*/ 5589758 w 6127689"/>
              <a:gd name="connsiteY54-23868" fmla="*/ 3506453 h 6858000"/>
              <a:gd name="connsiteX55-23869" fmla="*/ 5596144 w 6127689"/>
              <a:gd name="connsiteY55-23870" fmla="*/ 3534624 h 6858000"/>
              <a:gd name="connsiteX56-23871" fmla="*/ 5597750 w 6127689"/>
              <a:gd name="connsiteY56-23872" fmla="*/ 3534129 h 6858000"/>
              <a:gd name="connsiteX57-23873" fmla="*/ 5599700 w 6127689"/>
              <a:gd name="connsiteY57-23874" fmla="*/ 3547221 h 6858000"/>
              <a:gd name="connsiteX58-23875" fmla="*/ 5615031 w 6127689"/>
              <a:gd name="connsiteY58-23876" fmla="*/ 3557482 h 6858000"/>
              <a:gd name="connsiteX59-23877" fmla="*/ 5618377 w 6127689"/>
              <a:gd name="connsiteY59-23878" fmla="*/ 3588431 h 6858000"/>
              <a:gd name="connsiteX60-23879" fmla="*/ 5612155 w 6127689"/>
              <a:gd name="connsiteY60-23880" fmla="*/ 3589869 h 6858000"/>
              <a:gd name="connsiteX61-23881" fmla="*/ 5620843 w 6127689"/>
              <a:gd name="connsiteY61-23882" fmla="*/ 3606745 h 6858000"/>
              <a:gd name="connsiteX62-23883" fmla="*/ 5655472 w 6127689"/>
              <a:gd name="connsiteY62-23884" fmla="*/ 3678877 h 6858000"/>
              <a:gd name="connsiteX63-23885" fmla="*/ 5680448 w 6127689"/>
              <a:gd name="connsiteY63-23886" fmla="*/ 3717760 h 6858000"/>
              <a:gd name="connsiteX64-23887" fmla="*/ 5683015 w 6127689"/>
              <a:gd name="connsiteY64-23888" fmla="*/ 3762025 h 6858000"/>
              <a:gd name="connsiteX65-23889" fmla="*/ 5696643 w 6127689"/>
              <a:gd name="connsiteY65-23890" fmla="*/ 3773888 h 6858000"/>
              <a:gd name="connsiteX66-23891" fmla="*/ 5699203 w 6127689"/>
              <a:gd name="connsiteY66-23892" fmla="*/ 3775823 h 6858000"/>
              <a:gd name="connsiteX67-23893" fmla="*/ 5704824 w 6127689"/>
              <a:gd name="connsiteY67-23894" fmla="*/ 3785966 h 6858000"/>
              <a:gd name="connsiteX68-23895" fmla="*/ 5712204 w 6127689"/>
              <a:gd name="connsiteY68-23896" fmla="*/ 3785830 h 6858000"/>
              <a:gd name="connsiteX69-23897" fmla="*/ 5733539 w 6127689"/>
              <a:gd name="connsiteY69-23898" fmla="*/ 3818457 h 6858000"/>
              <a:gd name="connsiteX70-23899" fmla="*/ 5768491 w 6127689"/>
              <a:gd name="connsiteY70-23900" fmla="*/ 3914399 h 6858000"/>
              <a:gd name="connsiteX71-23901" fmla="*/ 5793123 w 6127689"/>
              <a:gd name="connsiteY71-23902" fmla="*/ 3969952 h 6858000"/>
              <a:gd name="connsiteX72-23903" fmla="*/ 5808321 w 6127689"/>
              <a:gd name="connsiteY72-23904" fmla="*/ 3988153 h 6858000"/>
              <a:gd name="connsiteX73-23905" fmla="*/ 5825621 w 6127689"/>
              <a:gd name="connsiteY73-23906" fmla="*/ 4015525 h 6858000"/>
              <a:gd name="connsiteX74-23907" fmla="*/ 5860672 w 6127689"/>
              <a:gd name="connsiteY74-23908" fmla="*/ 4061579 h 6858000"/>
              <a:gd name="connsiteX75-23909" fmla="*/ 5872173 w 6127689"/>
              <a:gd name="connsiteY75-23910" fmla="*/ 4088497 h 6858000"/>
              <a:gd name="connsiteX76-23911" fmla="*/ 5883705 w 6127689"/>
              <a:gd name="connsiteY76-23912" fmla="*/ 4101899 h 6858000"/>
              <a:gd name="connsiteX77-23913" fmla="*/ 5894095 w 6127689"/>
              <a:gd name="connsiteY77-23914" fmla="*/ 4128857 h 6858000"/>
              <a:gd name="connsiteX78-23915" fmla="*/ 5898339 w 6127689"/>
              <a:gd name="connsiteY78-23916" fmla="*/ 4140800 h 6858000"/>
              <a:gd name="connsiteX79-23917" fmla="*/ 5899734 w 6127689"/>
              <a:gd name="connsiteY79-23918" fmla="*/ 4145632 h 6858000"/>
              <a:gd name="connsiteX80-23919" fmla="*/ 5903513 w 6127689"/>
              <a:gd name="connsiteY80-23920" fmla="*/ 4187661 h 6858000"/>
              <a:gd name="connsiteX81-23921" fmla="*/ 5917114 w 6127689"/>
              <a:gd name="connsiteY81-23922" fmla="*/ 4213096 h 6858000"/>
              <a:gd name="connsiteX82-23923" fmla="*/ 5924233 w 6127689"/>
              <a:gd name="connsiteY82-23924" fmla="*/ 4242060 h 6858000"/>
              <a:gd name="connsiteX83-23925" fmla="*/ 5928910 w 6127689"/>
              <a:gd name="connsiteY83-23926" fmla="*/ 4300973 h 6858000"/>
              <a:gd name="connsiteX84-23927" fmla="*/ 5939320 w 6127689"/>
              <a:gd name="connsiteY84-23928" fmla="*/ 4340435 h 6858000"/>
              <a:gd name="connsiteX85-23929" fmla="*/ 5946705 w 6127689"/>
              <a:gd name="connsiteY85-23930" fmla="*/ 4428051 h 6858000"/>
              <a:gd name="connsiteX86-23931" fmla="*/ 5949261 w 6127689"/>
              <a:gd name="connsiteY86-23932" fmla="*/ 4449185 h 6858000"/>
              <a:gd name="connsiteX87-23933" fmla="*/ 5957504 w 6127689"/>
              <a:gd name="connsiteY87-23934" fmla="*/ 4465911 h 6858000"/>
              <a:gd name="connsiteX88-23935" fmla="*/ 5964689 w 6127689"/>
              <a:gd name="connsiteY88-23936" fmla="*/ 4468532 h 6858000"/>
              <a:gd name="connsiteX89-23937" fmla="*/ 5967062 w 6127689"/>
              <a:gd name="connsiteY89-23938" fmla="*/ 4479923 h 6858000"/>
              <a:gd name="connsiteX90-23939" fmla="*/ 5968960 w 6127689"/>
              <a:gd name="connsiteY90-23940" fmla="*/ 4482655 h 6858000"/>
              <a:gd name="connsiteX91-23941" fmla="*/ 5978567 w 6127689"/>
              <a:gd name="connsiteY91-23942" fmla="*/ 4498605 h 6858000"/>
              <a:gd name="connsiteX92-23943" fmla="*/ 5980106 w 6127689"/>
              <a:gd name="connsiteY92-23944" fmla="*/ 4585087 h 6858000"/>
              <a:gd name="connsiteX93-23945" fmla="*/ 5998138 w 6127689"/>
              <a:gd name="connsiteY93-23946" fmla="*/ 4697518 h 6858000"/>
              <a:gd name="connsiteX94-23947" fmla="*/ 6013516 w 6127689"/>
              <a:gd name="connsiteY94-23948" fmla="*/ 4786619 h 6858000"/>
              <a:gd name="connsiteX95-23949" fmla="*/ 6025404 w 6127689"/>
              <a:gd name="connsiteY95-23950" fmla="*/ 4858148 h 6858000"/>
              <a:gd name="connsiteX96-23951" fmla="*/ 6007749 w 6127689"/>
              <a:gd name="connsiteY96-23952" fmla="*/ 4964715 h 6858000"/>
              <a:gd name="connsiteX97-23953" fmla="*/ 6005269 w 6127689"/>
              <a:gd name="connsiteY97-23954" fmla="*/ 5150567 h 6858000"/>
              <a:gd name="connsiteX98-23955" fmla="*/ 6001127 w 6127689"/>
              <a:gd name="connsiteY98-23956" fmla="*/ 5164609 h 6858000"/>
              <a:gd name="connsiteX99-23957" fmla="*/ 5996647 w 6127689"/>
              <a:gd name="connsiteY99-23958" fmla="*/ 5185640 h 6858000"/>
              <a:gd name="connsiteX100-23959" fmla="*/ 5998514 w 6127689"/>
              <a:gd name="connsiteY100-23960" fmla="*/ 5189673 h 6858000"/>
              <a:gd name="connsiteX101-23961" fmla="*/ 6018409 w 6127689"/>
              <a:gd name="connsiteY101-23962" fmla="*/ 5227157 h 6858000"/>
              <a:gd name="connsiteX102-23963" fmla="*/ 6036748 w 6127689"/>
              <a:gd name="connsiteY102-23964" fmla="*/ 5322752 h 6858000"/>
              <a:gd name="connsiteX103-23965" fmla="*/ 6036943 w 6127689"/>
              <a:gd name="connsiteY103-23966" fmla="*/ 5329480 h 6858000"/>
              <a:gd name="connsiteX104-23967" fmla="*/ 6037236 w 6127689"/>
              <a:gd name="connsiteY104-23968" fmla="*/ 5329634 h 6858000"/>
              <a:gd name="connsiteX105-23969" fmla="*/ 6038019 w 6127689"/>
              <a:gd name="connsiteY105-23970" fmla="*/ 5336764 h 6858000"/>
              <a:gd name="connsiteX106-23971" fmla="*/ 6037298 w 6127689"/>
              <a:gd name="connsiteY106-23972" fmla="*/ 5341753 h 6858000"/>
              <a:gd name="connsiteX107-23973" fmla="*/ 6037677 w 6127689"/>
              <a:gd name="connsiteY107-23974" fmla="*/ 5354807 h 6858000"/>
              <a:gd name="connsiteX108-23975" fmla="*/ 6039728 w 6127689"/>
              <a:gd name="connsiteY108-23976" fmla="*/ 5359416 h 6858000"/>
              <a:gd name="connsiteX109-23977" fmla="*/ 6043311 w 6127689"/>
              <a:gd name="connsiteY109-23978" fmla="*/ 5361407 h 6858000"/>
              <a:gd name="connsiteX110-23979" fmla="*/ 6042954 w 6127689"/>
              <a:gd name="connsiteY110-23980" fmla="*/ 5362576 h 6858000"/>
              <a:gd name="connsiteX111-23981" fmla="*/ 6053435 w 6127689"/>
              <a:gd name="connsiteY111-23982" fmla="*/ 5387547 h 6858000"/>
              <a:gd name="connsiteX112-23983" fmla="*/ 6065933 w 6127689"/>
              <a:gd name="connsiteY112-23984" fmla="*/ 5443002 h 6858000"/>
              <a:gd name="connsiteX113-23985" fmla="*/ 6068640 w 6127689"/>
              <a:gd name="connsiteY113-23986" fmla="*/ 5474503 h 6858000"/>
              <a:gd name="connsiteX114-23987" fmla="*/ 6080922 w 6127689"/>
              <a:gd name="connsiteY114-23988" fmla="*/ 5561070 h 6858000"/>
              <a:gd name="connsiteX115-23989" fmla="*/ 6096949 w 6127689"/>
              <a:gd name="connsiteY115-23990" fmla="*/ 5648179 h 6858000"/>
              <a:gd name="connsiteX116-23991" fmla="*/ 6125703 w 6127689"/>
              <a:gd name="connsiteY116-23992" fmla="*/ 5692894 h 6858000"/>
              <a:gd name="connsiteX117-23993" fmla="*/ 6126670 w 6127689"/>
              <a:gd name="connsiteY117-23994" fmla="*/ 5697882 h 6858000"/>
              <a:gd name="connsiteX118-23995" fmla="*/ 6124061 w 6127689"/>
              <a:gd name="connsiteY118-23996" fmla="*/ 5710294 h 6858000"/>
              <a:gd name="connsiteX119-23997" fmla="*/ 6122213 w 6127689"/>
              <a:gd name="connsiteY119-23998" fmla="*/ 5714762 h 6858000"/>
              <a:gd name="connsiteX120-23999" fmla="*/ 6121353 w 6127689"/>
              <a:gd name="connsiteY120-24000" fmla="*/ 5721725 h 6858000"/>
              <a:gd name="connsiteX121-24001" fmla="*/ 6121607 w 6127689"/>
              <a:gd name="connsiteY121-24002" fmla="*/ 5721959 h 6858000"/>
              <a:gd name="connsiteX122-24003" fmla="*/ 6120262 w 6127689"/>
              <a:gd name="connsiteY122-24004" fmla="*/ 5728358 h 6858000"/>
              <a:gd name="connsiteX123-24005" fmla="*/ 6127024 w 6127689"/>
              <a:gd name="connsiteY123-24006" fmla="*/ 5786902 h 6858000"/>
              <a:gd name="connsiteX124-24007" fmla="*/ 6127519 w 6127689"/>
              <a:gd name="connsiteY124-24008" fmla="*/ 5865775 h 6858000"/>
              <a:gd name="connsiteX125-24009" fmla="*/ 6119217 w 6127689"/>
              <a:gd name="connsiteY125-24010" fmla="*/ 5888542 h 6858000"/>
              <a:gd name="connsiteX126-24011" fmla="*/ 6102493 w 6127689"/>
              <a:gd name="connsiteY126-24012" fmla="*/ 5928602 h 6858000"/>
              <a:gd name="connsiteX127-24013" fmla="*/ 6056863 w 6127689"/>
              <a:gd name="connsiteY127-24014" fmla="*/ 6000643 h 6858000"/>
              <a:gd name="connsiteX128-24015" fmla="*/ 6045436 w 6127689"/>
              <a:gd name="connsiteY128-24016" fmla="*/ 6124480 h 6858000"/>
              <a:gd name="connsiteX129-24017" fmla="*/ 6030489 w 6127689"/>
              <a:gd name="connsiteY129-24018" fmla="*/ 6317666 h 6858000"/>
              <a:gd name="connsiteX130-24019" fmla="*/ 6007492 w 6127689"/>
              <a:gd name="connsiteY130-24020" fmla="*/ 6440818 h 6858000"/>
              <a:gd name="connsiteX131-24021" fmla="*/ 6009467 w 6127689"/>
              <a:gd name="connsiteY131-24022" fmla="*/ 6487076 h 6858000"/>
              <a:gd name="connsiteX132-24023" fmla="*/ 5995064 w 6127689"/>
              <a:gd name="connsiteY132-24024" fmla="*/ 6540791 h 6858000"/>
              <a:gd name="connsiteX133-24025" fmla="*/ 5996309 w 6127689"/>
              <a:gd name="connsiteY133-24026" fmla="*/ 6543961 h 6858000"/>
              <a:gd name="connsiteX134-24027" fmla="*/ 5996048 w 6127689"/>
              <a:gd name="connsiteY134-24028" fmla="*/ 6555444 h 6858000"/>
              <a:gd name="connsiteX135-24029" fmla="*/ 6002524 w 6127689"/>
              <a:gd name="connsiteY135-24030" fmla="*/ 6560188 h 6858000"/>
              <a:gd name="connsiteX136-24031" fmla="*/ 6006823 w 6127689"/>
              <a:gd name="connsiteY136-24032" fmla="*/ 6578546 h 6858000"/>
              <a:gd name="connsiteX137-24033" fmla="*/ 6004510 w 6127689"/>
              <a:gd name="connsiteY137-24034" fmla="*/ 6599256 h 6858000"/>
              <a:gd name="connsiteX138-24035" fmla="*/ 5986207 w 6127689"/>
              <a:gd name="connsiteY138-24036" fmla="*/ 6695855 h 6858000"/>
              <a:gd name="connsiteX139-24037" fmla="*/ 5979428 w 6127689"/>
              <a:gd name="connsiteY139-24038" fmla="*/ 6754678 h 6858000"/>
              <a:gd name="connsiteX140-24039" fmla="*/ 5983398 w 6127689"/>
              <a:gd name="connsiteY140-24040" fmla="*/ 6778641 h 6858000"/>
              <a:gd name="connsiteX141-24041" fmla="*/ 5984543 w 6127689"/>
              <a:gd name="connsiteY141-24042" fmla="*/ 6811016 h 6858000"/>
              <a:gd name="connsiteX142-24043" fmla="*/ 5981802 w 6127689"/>
              <a:gd name="connsiteY142-24044" fmla="*/ 6838578 h 6858000"/>
              <a:gd name="connsiteX143-24045" fmla="*/ 5979671 w 6127689"/>
              <a:gd name="connsiteY143-24046" fmla="*/ 6858000 h 6858000"/>
              <a:gd name="connsiteX144-24047" fmla="*/ 0 w 6127689"/>
              <a:gd name="connsiteY144-24048" fmla="*/ 6858000 h 6858000"/>
              <a:gd name="connsiteX145-24049" fmla="*/ 0 w 6127689"/>
              <a:gd name="connsiteY145-24050" fmla="*/ 0 h 6858000"/>
              <a:gd name="connsiteX0-24051" fmla="*/ 0 w 6127689"/>
              <a:gd name="connsiteY0-24052" fmla="*/ 0 h 6858000"/>
              <a:gd name="connsiteX1-24053" fmla="*/ 4965888 w 6127689"/>
              <a:gd name="connsiteY1-24054" fmla="*/ 0 h 6858000"/>
              <a:gd name="connsiteX2-24055" fmla="*/ 4967767 w 6127689"/>
              <a:gd name="connsiteY2-24056" fmla="*/ 7930 h 6858000"/>
              <a:gd name="connsiteX3-24057" fmla="*/ 4979444 w 6127689"/>
              <a:gd name="connsiteY3-24058" fmla="*/ 43921 h 6858000"/>
              <a:gd name="connsiteX4-24059" fmla="*/ 5021173 w 6127689"/>
              <a:gd name="connsiteY4-24060" fmla="*/ 123738 h 6858000"/>
              <a:gd name="connsiteX5-24061" fmla="*/ 5075458 w 6127689"/>
              <a:gd name="connsiteY5-24062" fmla="*/ 264355 h 6858000"/>
              <a:gd name="connsiteX6-24063" fmla="*/ 5081175 w 6127689"/>
              <a:gd name="connsiteY6-24064" fmla="*/ 277448 h 6858000"/>
              <a:gd name="connsiteX7-24065" fmla="*/ 5097011 w 6127689"/>
              <a:gd name="connsiteY7-24066" fmla="*/ 355616 h 6858000"/>
              <a:gd name="connsiteX8-24067" fmla="*/ 5130982 w 6127689"/>
              <a:gd name="connsiteY8-24068" fmla="*/ 412030 h 6858000"/>
              <a:gd name="connsiteX9-24069" fmla="*/ 5153000 w 6127689"/>
              <a:gd name="connsiteY9-24070" fmla="*/ 507134 h 6858000"/>
              <a:gd name="connsiteX10-24071" fmla="*/ 5171282 w 6127689"/>
              <a:gd name="connsiteY10-24072" fmla="*/ 602071 h 6858000"/>
              <a:gd name="connsiteX11-24073" fmla="*/ 5176196 w 6127689"/>
              <a:gd name="connsiteY11-24074" fmla="*/ 636822 h 6858000"/>
              <a:gd name="connsiteX12-24075" fmla="*/ 5189051 w 6127689"/>
              <a:gd name="connsiteY12-24076" fmla="*/ 782518 h 6858000"/>
              <a:gd name="connsiteX13-24077" fmla="*/ 5210428 w 6127689"/>
              <a:gd name="connsiteY13-24078" fmla="*/ 815772 h 6858000"/>
              <a:gd name="connsiteX14-24079" fmla="*/ 5221088 w 6127689"/>
              <a:gd name="connsiteY14-24080" fmla="*/ 860193 h 6858000"/>
              <a:gd name="connsiteX15-24081" fmla="*/ 5230806 w 6127689"/>
              <a:gd name="connsiteY15-24082" fmla="*/ 961354 h 6858000"/>
              <a:gd name="connsiteX16-24083" fmla="*/ 5201018 w 6127689"/>
              <a:gd name="connsiteY16-24084" fmla="*/ 1095027 h 6858000"/>
              <a:gd name="connsiteX17-24085" fmla="*/ 5202153 w 6127689"/>
              <a:gd name="connsiteY17-24086" fmla="*/ 1133224 h 6858000"/>
              <a:gd name="connsiteX18-24087" fmla="*/ 5207370 w 6127689"/>
              <a:gd name="connsiteY18-24088" fmla="*/ 1138097 h 6858000"/>
              <a:gd name="connsiteX19-24089" fmla="*/ 5189234 w 6127689"/>
              <a:gd name="connsiteY19-24090" fmla="*/ 1193495 h 6858000"/>
              <a:gd name="connsiteX20-24091" fmla="*/ 5202769 w 6127689"/>
              <a:gd name="connsiteY20-24092" fmla="*/ 1269450 h 6858000"/>
              <a:gd name="connsiteX21-24093" fmla="*/ 5225968 w 6127689"/>
              <a:gd name="connsiteY21-24094" fmla="*/ 1357994 h 6858000"/>
              <a:gd name="connsiteX22-24095" fmla="*/ 5233819 w 6127689"/>
              <a:gd name="connsiteY22-24096" fmla="*/ 1380922 h 6858000"/>
              <a:gd name="connsiteX23-24097" fmla="*/ 5237226 w 6127689"/>
              <a:gd name="connsiteY23-24098" fmla="*/ 1441327 h 6858000"/>
              <a:gd name="connsiteX24-24099" fmla="*/ 5255653 w 6127689"/>
              <a:gd name="connsiteY24-24100" fmla="*/ 1524712 h 6858000"/>
              <a:gd name="connsiteX25-24101" fmla="*/ 5263491 w 6127689"/>
              <a:gd name="connsiteY25-24102" fmla="*/ 1642938 h 6858000"/>
              <a:gd name="connsiteX26-24103" fmla="*/ 5261314 w 6127689"/>
              <a:gd name="connsiteY26-24104" fmla="*/ 1689177 h 6858000"/>
              <a:gd name="connsiteX27-24105" fmla="*/ 5259788 w 6127689"/>
              <a:gd name="connsiteY27-24106" fmla="*/ 1768516 h 6858000"/>
              <a:gd name="connsiteX28-24107" fmla="*/ 5255696 w 6127689"/>
              <a:gd name="connsiteY28-24108" fmla="*/ 1953770 h 6858000"/>
              <a:gd name="connsiteX29-24109" fmla="*/ 5252592 w 6127689"/>
              <a:gd name="connsiteY29-24110" fmla="*/ 2092210 h 6858000"/>
              <a:gd name="connsiteX30-24111" fmla="*/ 5264303 w 6127689"/>
              <a:gd name="connsiteY30-24112" fmla="*/ 2225157 h 6858000"/>
              <a:gd name="connsiteX31-24113" fmla="*/ 5254949 w 6127689"/>
              <a:gd name="connsiteY31-24114" fmla="*/ 2236160 h 6858000"/>
              <a:gd name="connsiteX32-24115" fmla="*/ 5250104 w 6127689"/>
              <a:gd name="connsiteY32-24116" fmla="*/ 2249166 h 6858000"/>
              <a:gd name="connsiteX33-24117" fmla="*/ 5251214 w 6127689"/>
              <a:gd name="connsiteY33-24118" fmla="*/ 2250944 h 6858000"/>
              <a:gd name="connsiteX34-24119" fmla="*/ 5250644 w 6127689"/>
              <a:gd name="connsiteY34-24120" fmla="*/ 2266619 h 6858000"/>
              <a:gd name="connsiteX35-24121" fmla="*/ 5293877 w 6127689"/>
              <a:gd name="connsiteY35-24122" fmla="*/ 2368649 h 6858000"/>
              <a:gd name="connsiteX36-24123" fmla="*/ 5311338 w 6127689"/>
              <a:gd name="connsiteY36-24124" fmla="*/ 2404034 h 6858000"/>
              <a:gd name="connsiteX37-24125" fmla="*/ 5338366 w 6127689"/>
              <a:gd name="connsiteY37-24126" fmla="*/ 2465052 h 6858000"/>
              <a:gd name="connsiteX38-24127" fmla="*/ 5371263 w 6127689"/>
              <a:gd name="connsiteY38-24128" fmla="*/ 2586413 h 6858000"/>
              <a:gd name="connsiteX39-24129" fmla="*/ 5407503 w 6127689"/>
              <a:gd name="connsiteY39-24130" fmla="*/ 2786290 h 6858000"/>
              <a:gd name="connsiteX40-24131" fmla="*/ 5407356 w 6127689"/>
              <a:gd name="connsiteY40-24132" fmla="*/ 2787545 h 6858000"/>
              <a:gd name="connsiteX41-24133" fmla="*/ 5411130 w 6127689"/>
              <a:gd name="connsiteY41-24134" fmla="*/ 2788640 h 6858000"/>
              <a:gd name="connsiteX42-24135" fmla="*/ 5416439 w 6127689"/>
              <a:gd name="connsiteY42-24136" fmla="*/ 2805666 h 6858000"/>
              <a:gd name="connsiteX43-24137" fmla="*/ 5416589 w 6127689"/>
              <a:gd name="connsiteY43-24138" fmla="*/ 2810822 h 6858000"/>
              <a:gd name="connsiteX44-24139" fmla="*/ 5418542 w 6127689"/>
              <a:gd name="connsiteY44-24140" fmla="*/ 2817745 h 6858000"/>
              <a:gd name="connsiteX45-24141" fmla="*/ 5418847 w 6127689"/>
              <a:gd name="connsiteY45-24142" fmla="*/ 2817825 h 6858000"/>
              <a:gd name="connsiteX46-24143" fmla="*/ 5457023 w 6127689"/>
              <a:gd name="connsiteY46-24144" fmla="*/ 2858292 h 6858000"/>
              <a:gd name="connsiteX47-24145" fmla="*/ 5479298 w 6127689"/>
              <a:gd name="connsiteY47-24146" fmla="*/ 2947791 h 6858000"/>
              <a:gd name="connsiteX48-24147" fmla="*/ 5481770 w 6127689"/>
              <a:gd name="connsiteY48-24148" fmla="*/ 2951352 h 6858000"/>
              <a:gd name="connsiteX49-24149" fmla="*/ 5482045 w 6127689"/>
              <a:gd name="connsiteY49-24150" fmla="*/ 2984371 h 6858000"/>
              <a:gd name="connsiteX50-24151" fmla="*/ 5482415 w 6127689"/>
              <a:gd name="connsiteY50-24152" fmla="*/ 3004079 h 6858000"/>
              <a:gd name="connsiteX51-24153" fmla="*/ 5503944 w 6127689"/>
              <a:gd name="connsiteY51-24154" fmla="*/ 3123335 h 6858000"/>
              <a:gd name="connsiteX52-24155" fmla="*/ 5516007 w 6127689"/>
              <a:gd name="connsiteY52-24156" fmla="*/ 3258473 h 6858000"/>
              <a:gd name="connsiteX53-24157" fmla="*/ 5566839 w 6127689"/>
              <a:gd name="connsiteY53-24158" fmla="*/ 3345295 h 6858000"/>
              <a:gd name="connsiteX54-24159" fmla="*/ 5589758 w 6127689"/>
              <a:gd name="connsiteY54-24160" fmla="*/ 3506453 h 6858000"/>
              <a:gd name="connsiteX55-24161" fmla="*/ 5596144 w 6127689"/>
              <a:gd name="connsiteY55-24162" fmla="*/ 3534624 h 6858000"/>
              <a:gd name="connsiteX56-24163" fmla="*/ 5597750 w 6127689"/>
              <a:gd name="connsiteY56-24164" fmla="*/ 3534129 h 6858000"/>
              <a:gd name="connsiteX57-24165" fmla="*/ 5599700 w 6127689"/>
              <a:gd name="connsiteY57-24166" fmla="*/ 3547221 h 6858000"/>
              <a:gd name="connsiteX58-24167" fmla="*/ 5615031 w 6127689"/>
              <a:gd name="connsiteY58-24168" fmla="*/ 3557482 h 6858000"/>
              <a:gd name="connsiteX59-24169" fmla="*/ 5618377 w 6127689"/>
              <a:gd name="connsiteY59-24170" fmla="*/ 3588431 h 6858000"/>
              <a:gd name="connsiteX60-24171" fmla="*/ 5612155 w 6127689"/>
              <a:gd name="connsiteY60-24172" fmla="*/ 3589869 h 6858000"/>
              <a:gd name="connsiteX61-24173" fmla="*/ 5620843 w 6127689"/>
              <a:gd name="connsiteY61-24174" fmla="*/ 3606745 h 6858000"/>
              <a:gd name="connsiteX62-24175" fmla="*/ 5655472 w 6127689"/>
              <a:gd name="connsiteY62-24176" fmla="*/ 3678877 h 6858000"/>
              <a:gd name="connsiteX63-24177" fmla="*/ 5683015 w 6127689"/>
              <a:gd name="connsiteY63-24178" fmla="*/ 3762025 h 6858000"/>
              <a:gd name="connsiteX64-24179" fmla="*/ 5696643 w 6127689"/>
              <a:gd name="connsiteY64-24180" fmla="*/ 3773888 h 6858000"/>
              <a:gd name="connsiteX65-24181" fmla="*/ 5699203 w 6127689"/>
              <a:gd name="connsiteY65-24182" fmla="*/ 3775823 h 6858000"/>
              <a:gd name="connsiteX66-24183" fmla="*/ 5704824 w 6127689"/>
              <a:gd name="connsiteY66-24184" fmla="*/ 3785966 h 6858000"/>
              <a:gd name="connsiteX67-24185" fmla="*/ 5712204 w 6127689"/>
              <a:gd name="connsiteY67-24186" fmla="*/ 3785830 h 6858000"/>
              <a:gd name="connsiteX68-24187" fmla="*/ 5733539 w 6127689"/>
              <a:gd name="connsiteY68-24188" fmla="*/ 3818457 h 6858000"/>
              <a:gd name="connsiteX69-24189" fmla="*/ 5768491 w 6127689"/>
              <a:gd name="connsiteY69-24190" fmla="*/ 3914399 h 6858000"/>
              <a:gd name="connsiteX70-24191" fmla="*/ 5793123 w 6127689"/>
              <a:gd name="connsiteY70-24192" fmla="*/ 3969952 h 6858000"/>
              <a:gd name="connsiteX71-24193" fmla="*/ 5808321 w 6127689"/>
              <a:gd name="connsiteY71-24194" fmla="*/ 3988153 h 6858000"/>
              <a:gd name="connsiteX72-24195" fmla="*/ 5825621 w 6127689"/>
              <a:gd name="connsiteY72-24196" fmla="*/ 4015525 h 6858000"/>
              <a:gd name="connsiteX73-24197" fmla="*/ 5860672 w 6127689"/>
              <a:gd name="connsiteY73-24198" fmla="*/ 4061579 h 6858000"/>
              <a:gd name="connsiteX74-24199" fmla="*/ 5872173 w 6127689"/>
              <a:gd name="connsiteY74-24200" fmla="*/ 4088497 h 6858000"/>
              <a:gd name="connsiteX75-24201" fmla="*/ 5883705 w 6127689"/>
              <a:gd name="connsiteY75-24202" fmla="*/ 4101899 h 6858000"/>
              <a:gd name="connsiteX76-24203" fmla="*/ 5894095 w 6127689"/>
              <a:gd name="connsiteY76-24204" fmla="*/ 4128857 h 6858000"/>
              <a:gd name="connsiteX77-24205" fmla="*/ 5898339 w 6127689"/>
              <a:gd name="connsiteY77-24206" fmla="*/ 4140800 h 6858000"/>
              <a:gd name="connsiteX78-24207" fmla="*/ 5899734 w 6127689"/>
              <a:gd name="connsiteY78-24208" fmla="*/ 4145632 h 6858000"/>
              <a:gd name="connsiteX79-24209" fmla="*/ 5903513 w 6127689"/>
              <a:gd name="connsiteY79-24210" fmla="*/ 4187661 h 6858000"/>
              <a:gd name="connsiteX80-24211" fmla="*/ 5917114 w 6127689"/>
              <a:gd name="connsiteY80-24212" fmla="*/ 4213096 h 6858000"/>
              <a:gd name="connsiteX81-24213" fmla="*/ 5924233 w 6127689"/>
              <a:gd name="connsiteY81-24214" fmla="*/ 4242060 h 6858000"/>
              <a:gd name="connsiteX82-24215" fmla="*/ 5928910 w 6127689"/>
              <a:gd name="connsiteY82-24216" fmla="*/ 4300973 h 6858000"/>
              <a:gd name="connsiteX83-24217" fmla="*/ 5939320 w 6127689"/>
              <a:gd name="connsiteY83-24218" fmla="*/ 4340435 h 6858000"/>
              <a:gd name="connsiteX84-24219" fmla="*/ 5946705 w 6127689"/>
              <a:gd name="connsiteY84-24220" fmla="*/ 4428051 h 6858000"/>
              <a:gd name="connsiteX85-24221" fmla="*/ 5949261 w 6127689"/>
              <a:gd name="connsiteY85-24222" fmla="*/ 4449185 h 6858000"/>
              <a:gd name="connsiteX86-24223" fmla="*/ 5957504 w 6127689"/>
              <a:gd name="connsiteY86-24224" fmla="*/ 4465911 h 6858000"/>
              <a:gd name="connsiteX87-24225" fmla="*/ 5964689 w 6127689"/>
              <a:gd name="connsiteY87-24226" fmla="*/ 4468532 h 6858000"/>
              <a:gd name="connsiteX88-24227" fmla="*/ 5967062 w 6127689"/>
              <a:gd name="connsiteY88-24228" fmla="*/ 4479923 h 6858000"/>
              <a:gd name="connsiteX89-24229" fmla="*/ 5968960 w 6127689"/>
              <a:gd name="connsiteY89-24230" fmla="*/ 4482655 h 6858000"/>
              <a:gd name="connsiteX90-24231" fmla="*/ 5978567 w 6127689"/>
              <a:gd name="connsiteY90-24232" fmla="*/ 4498605 h 6858000"/>
              <a:gd name="connsiteX91-24233" fmla="*/ 5980106 w 6127689"/>
              <a:gd name="connsiteY91-24234" fmla="*/ 4585087 h 6858000"/>
              <a:gd name="connsiteX92-24235" fmla="*/ 5998138 w 6127689"/>
              <a:gd name="connsiteY92-24236" fmla="*/ 4697518 h 6858000"/>
              <a:gd name="connsiteX93-24237" fmla="*/ 6013516 w 6127689"/>
              <a:gd name="connsiteY93-24238" fmla="*/ 4786619 h 6858000"/>
              <a:gd name="connsiteX94-24239" fmla="*/ 6025404 w 6127689"/>
              <a:gd name="connsiteY94-24240" fmla="*/ 4858148 h 6858000"/>
              <a:gd name="connsiteX95-24241" fmla="*/ 6007749 w 6127689"/>
              <a:gd name="connsiteY95-24242" fmla="*/ 4964715 h 6858000"/>
              <a:gd name="connsiteX96-24243" fmla="*/ 6005269 w 6127689"/>
              <a:gd name="connsiteY96-24244" fmla="*/ 5150567 h 6858000"/>
              <a:gd name="connsiteX97-24245" fmla="*/ 6001127 w 6127689"/>
              <a:gd name="connsiteY97-24246" fmla="*/ 5164609 h 6858000"/>
              <a:gd name="connsiteX98-24247" fmla="*/ 5996647 w 6127689"/>
              <a:gd name="connsiteY98-24248" fmla="*/ 5185640 h 6858000"/>
              <a:gd name="connsiteX99-24249" fmla="*/ 5998514 w 6127689"/>
              <a:gd name="connsiteY99-24250" fmla="*/ 5189673 h 6858000"/>
              <a:gd name="connsiteX100-24251" fmla="*/ 6018409 w 6127689"/>
              <a:gd name="connsiteY100-24252" fmla="*/ 5227157 h 6858000"/>
              <a:gd name="connsiteX101-24253" fmla="*/ 6036748 w 6127689"/>
              <a:gd name="connsiteY101-24254" fmla="*/ 5322752 h 6858000"/>
              <a:gd name="connsiteX102-24255" fmla="*/ 6036943 w 6127689"/>
              <a:gd name="connsiteY102-24256" fmla="*/ 5329480 h 6858000"/>
              <a:gd name="connsiteX103-24257" fmla="*/ 6037236 w 6127689"/>
              <a:gd name="connsiteY103-24258" fmla="*/ 5329634 h 6858000"/>
              <a:gd name="connsiteX104-24259" fmla="*/ 6038019 w 6127689"/>
              <a:gd name="connsiteY104-24260" fmla="*/ 5336764 h 6858000"/>
              <a:gd name="connsiteX105-24261" fmla="*/ 6037298 w 6127689"/>
              <a:gd name="connsiteY105-24262" fmla="*/ 5341753 h 6858000"/>
              <a:gd name="connsiteX106-24263" fmla="*/ 6037677 w 6127689"/>
              <a:gd name="connsiteY106-24264" fmla="*/ 5354807 h 6858000"/>
              <a:gd name="connsiteX107-24265" fmla="*/ 6039728 w 6127689"/>
              <a:gd name="connsiteY107-24266" fmla="*/ 5359416 h 6858000"/>
              <a:gd name="connsiteX108-24267" fmla="*/ 6043311 w 6127689"/>
              <a:gd name="connsiteY108-24268" fmla="*/ 5361407 h 6858000"/>
              <a:gd name="connsiteX109-24269" fmla="*/ 6042954 w 6127689"/>
              <a:gd name="connsiteY109-24270" fmla="*/ 5362576 h 6858000"/>
              <a:gd name="connsiteX110-24271" fmla="*/ 6053435 w 6127689"/>
              <a:gd name="connsiteY110-24272" fmla="*/ 5387547 h 6858000"/>
              <a:gd name="connsiteX111-24273" fmla="*/ 6065933 w 6127689"/>
              <a:gd name="connsiteY111-24274" fmla="*/ 5443002 h 6858000"/>
              <a:gd name="connsiteX112-24275" fmla="*/ 6068640 w 6127689"/>
              <a:gd name="connsiteY112-24276" fmla="*/ 5474503 h 6858000"/>
              <a:gd name="connsiteX113-24277" fmla="*/ 6080922 w 6127689"/>
              <a:gd name="connsiteY113-24278" fmla="*/ 5561070 h 6858000"/>
              <a:gd name="connsiteX114-24279" fmla="*/ 6096949 w 6127689"/>
              <a:gd name="connsiteY114-24280" fmla="*/ 5648179 h 6858000"/>
              <a:gd name="connsiteX115-24281" fmla="*/ 6125703 w 6127689"/>
              <a:gd name="connsiteY115-24282" fmla="*/ 5692894 h 6858000"/>
              <a:gd name="connsiteX116-24283" fmla="*/ 6126670 w 6127689"/>
              <a:gd name="connsiteY116-24284" fmla="*/ 5697882 h 6858000"/>
              <a:gd name="connsiteX117-24285" fmla="*/ 6124061 w 6127689"/>
              <a:gd name="connsiteY117-24286" fmla="*/ 5710294 h 6858000"/>
              <a:gd name="connsiteX118-24287" fmla="*/ 6122213 w 6127689"/>
              <a:gd name="connsiteY118-24288" fmla="*/ 5714762 h 6858000"/>
              <a:gd name="connsiteX119-24289" fmla="*/ 6121353 w 6127689"/>
              <a:gd name="connsiteY119-24290" fmla="*/ 5721725 h 6858000"/>
              <a:gd name="connsiteX120-24291" fmla="*/ 6121607 w 6127689"/>
              <a:gd name="connsiteY120-24292" fmla="*/ 5721959 h 6858000"/>
              <a:gd name="connsiteX121-24293" fmla="*/ 6120262 w 6127689"/>
              <a:gd name="connsiteY121-24294" fmla="*/ 5728358 h 6858000"/>
              <a:gd name="connsiteX122-24295" fmla="*/ 6127024 w 6127689"/>
              <a:gd name="connsiteY122-24296" fmla="*/ 5786902 h 6858000"/>
              <a:gd name="connsiteX123-24297" fmla="*/ 6127519 w 6127689"/>
              <a:gd name="connsiteY123-24298" fmla="*/ 5865775 h 6858000"/>
              <a:gd name="connsiteX124-24299" fmla="*/ 6119217 w 6127689"/>
              <a:gd name="connsiteY124-24300" fmla="*/ 5888542 h 6858000"/>
              <a:gd name="connsiteX125-24301" fmla="*/ 6102493 w 6127689"/>
              <a:gd name="connsiteY125-24302" fmla="*/ 5928602 h 6858000"/>
              <a:gd name="connsiteX126-24303" fmla="*/ 6056863 w 6127689"/>
              <a:gd name="connsiteY126-24304" fmla="*/ 6000643 h 6858000"/>
              <a:gd name="connsiteX127-24305" fmla="*/ 6045436 w 6127689"/>
              <a:gd name="connsiteY127-24306" fmla="*/ 6124480 h 6858000"/>
              <a:gd name="connsiteX128-24307" fmla="*/ 6030489 w 6127689"/>
              <a:gd name="connsiteY128-24308" fmla="*/ 6317666 h 6858000"/>
              <a:gd name="connsiteX129-24309" fmla="*/ 6007492 w 6127689"/>
              <a:gd name="connsiteY129-24310" fmla="*/ 6440818 h 6858000"/>
              <a:gd name="connsiteX130-24311" fmla="*/ 6009467 w 6127689"/>
              <a:gd name="connsiteY130-24312" fmla="*/ 6487076 h 6858000"/>
              <a:gd name="connsiteX131-24313" fmla="*/ 5995064 w 6127689"/>
              <a:gd name="connsiteY131-24314" fmla="*/ 6540791 h 6858000"/>
              <a:gd name="connsiteX132-24315" fmla="*/ 5996309 w 6127689"/>
              <a:gd name="connsiteY132-24316" fmla="*/ 6543961 h 6858000"/>
              <a:gd name="connsiteX133-24317" fmla="*/ 5996048 w 6127689"/>
              <a:gd name="connsiteY133-24318" fmla="*/ 6555444 h 6858000"/>
              <a:gd name="connsiteX134-24319" fmla="*/ 6002524 w 6127689"/>
              <a:gd name="connsiteY134-24320" fmla="*/ 6560188 h 6858000"/>
              <a:gd name="connsiteX135-24321" fmla="*/ 6006823 w 6127689"/>
              <a:gd name="connsiteY135-24322" fmla="*/ 6578546 h 6858000"/>
              <a:gd name="connsiteX136-24323" fmla="*/ 6004510 w 6127689"/>
              <a:gd name="connsiteY136-24324" fmla="*/ 6599256 h 6858000"/>
              <a:gd name="connsiteX137-24325" fmla="*/ 5986207 w 6127689"/>
              <a:gd name="connsiteY137-24326" fmla="*/ 6695855 h 6858000"/>
              <a:gd name="connsiteX138-24327" fmla="*/ 5979428 w 6127689"/>
              <a:gd name="connsiteY138-24328" fmla="*/ 6754678 h 6858000"/>
              <a:gd name="connsiteX139-24329" fmla="*/ 5983398 w 6127689"/>
              <a:gd name="connsiteY139-24330" fmla="*/ 6778641 h 6858000"/>
              <a:gd name="connsiteX140-24331" fmla="*/ 5984543 w 6127689"/>
              <a:gd name="connsiteY140-24332" fmla="*/ 6811016 h 6858000"/>
              <a:gd name="connsiteX141-24333" fmla="*/ 5981802 w 6127689"/>
              <a:gd name="connsiteY141-24334" fmla="*/ 6838578 h 6858000"/>
              <a:gd name="connsiteX142-24335" fmla="*/ 5979671 w 6127689"/>
              <a:gd name="connsiteY142-24336" fmla="*/ 6858000 h 6858000"/>
              <a:gd name="connsiteX143-24337" fmla="*/ 0 w 6127689"/>
              <a:gd name="connsiteY143-24338" fmla="*/ 6858000 h 6858000"/>
              <a:gd name="connsiteX144-24339" fmla="*/ 0 w 6127689"/>
              <a:gd name="connsiteY144-24340" fmla="*/ 0 h 6858000"/>
              <a:gd name="connsiteX0-24341" fmla="*/ 0 w 6127689"/>
              <a:gd name="connsiteY0-24342" fmla="*/ 0 h 6858000"/>
              <a:gd name="connsiteX1-24343" fmla="*/ 4965888 w 6127689"/>
              <a:gd name="connsiteY1-24344" fmla="*/ 0 h 6858000"/>
              <a:gd name="connsiteX2-24345" fmla="*/ 4967767 w 6127689"/>
              <a:gd name="connsiteY2-24346" fmla="*/ 7930 h 6858000"/>
              <a:gd name="connsiteX3-24347" fmla="*/ 4979444 w 6127689"/>
              <a:gd name="connsiteY3-24348" fmla="*/ 43921 h 6858000"/>
              <a:gd name="connsiteX4-24349" fmla="*/ 5021173 w 6127689"/>
              <a:gd name="connsiteY4-24350" fmla="*/ 123738 h 6858000"/>
              <a:gd name="connsiteX5-24351" fmla="*/ 5075458 w 6127689"/>
              <a:gd name="connsiteY5-24352" fmla="*/ 264355 h 6858000"/>
              <a:gd name="connsiteX6-24353" fmla="*/ 5081175 w 6127689"/>
              <a:gd name="connsiteY6-24354" fmla="*/ 277448 h 6858000"/>
              <a:gd name="connsiteX7-24355" fmla="*/ 5097011 w 6127689"/>
              <a:gd name="connsiteY7-24356" fmla="*/ 355616 h 6858000"/>
              <a:gd name="connsiteX8-24357" fmla="*/ 5130982 w 6127689"/>
              <a:gd name="connsiteY8-24358" fmla="*/ 412030 h 6858000"/>
              <a:gd name="connsiteX9-24359" fmla="*/ 5153000 w 6127689"/>
              <a:gd name="connsiteY9-24360" fmla="*/ 507134 h 6858000"/>
              <a:gd name="connsiteX10-24361" fmla="*/ 5171282 w 6127689"/>
              <a:gd name="connsiteY10-24362" fmla="*/ 602071 h 6858000"/>
              <a:gd name="connsiteX11-24363" fmla="*/ 5176196 w 6127689"/>
              <a:gd name="connsiteY11-24364" fmla="*/ 636822 h 6858000"/>
              <a:gd name="connsiteX12-24365" fmla="*/ 5189051 w 6127689"/>
              <a:gd name="connsiteY12-24366" fmla="*/ 782518 h 6858000"/>
              <a:gd name="connsiteX13-24367" fmla="*/ 5210428 w 6127689"/>
              <a:gd name="connsiteY13-24368" fmla="*/ 815772 h 6858000"/>
              <a:gd name="connsiteX14-24369" fmla="*/ 5221088 w 6127689"/>
              <a:gd name="connsiteY14-24370" fmla="*/ 860193 h 6858000"/>
              <a:gd name="connsiteX15-24371" fmla="*/ 5230806 w 6127689"/>
              <a:gd name="connsiteY15-24372" fmla="*/ 961354 h 6858000"/>
              <a:gd name="connsiteX16-24373" fmla="*/ 5201018 w 6127689"/>
              <a:gd name="connsiteY16-24374" fmla="*/ 1095027 h 6858000"/>
              <a:gd name="connsiteX17-24375" fmla="*/ 5202153 w 6127689"/>
              <a:gd name="connsiteY17-24376" fmla="*/ 1133224 h 6858000"/>
              <a:gd name="connsiteX18-24377" fmla="*/ 5207370 w 6127689"/>
              <a:gd name="connsiteY18-24378" fmla="*/ 1138097 h 6858000"/>
              <a:gd name="connsiteX19-24379" fmla="*/ 5189234 w 6127689"/>
              <a:gd name="connsiteY19-24380" fmla="*/ 1193495 h 6858000"/>
              <a:gd name="connsiteX20-24381" fmla="*/ 5202769 w 6127689"/>
              <a:gd name="connsiteY20-24382" fmla="*/ 1269450 h 6858000"/>
              <a:gd name="connsiteX21-24383" fmla="*/ 5225968 w 6127689"/>
              <a:gd name="connsiteY21-24384" fmla="*/ 1357994 h 6858000"/>
              <a:gd name="connsiteX22-24385" fmla="*/ 5233819 w 6127689"/>
              <a:gd name="connsiteY22-24386" fmla="*/ 1380922 h 6858000"/>
              <a:gd name="connsiteX23-24387" fmla="*/ 5237226 w 6127689"/>
              <a:gd name="connsiteY23-24388" fmla="*/ 1441327 h 6858000"/>
              <a:gd name="connsiteX24-24389" fmla="*/ 5255653 w 6127689"/>
              <a:gd name="connsiteY24-24390" fmla="*/ 1524712 h 6858000"/>
              <a:gd name="connsiteX25-24391" fmla="*/ 5263491 w 6127689"/>
              <a:gd name="connsiteY25-24392" fmla="*/ 1642938 h 6858000"/>
              <a:gd name="connsiteX26-24393" fmla="*/ 5261314 w 6127689"/>
              <a:gd name="connsiteY26-24394" fmla="*/ 1689177 h 6858000"/>
              <a:gd name="connsiteX27-24395" fmla="*/ 5259788 w 6127689"/>
              <a:gd name="connsiteY27-24396" fmla="*/ 1768516 h 6858000"/>
              <a:gd name="connsiteX28-24397" fmla="*/ 5255696 w 6127689"/>
              <a:gd name="connsiteY28-24398" fmla="*/ 1953770 h 6858000"/>
              <a:gd name="connsiteX29-24399" fmla="*/ 5252592 w 6127689"/>
              <a:gd name="connsiteY29-24400" fmla="*/ 2092210 h 6858000"/>
              <a:gd name="connsiteX30-24401" fmla="*/ 5264303 w 6127689"/>
              <a:gd name="connsiteY30-24402" fmla="*/ 2225157 h 6858000"/>
              <a:gd name="connsiteX31-24403" fmla="*/ 5254949 w 6127689"/>
              <a:gd name="connsiteY31-24404" fmla="*/ 2236160 h 6858000"/>
              <a:gd name="connsiteX32-24405" fmla="*/ 5250104 w 6127689"/>
              <a:gd name="connsiteY32-24406" fmla="*/ 2249166 h 6858000"/>
              <a:gd name="connsiteX33-24407" fmla="*/ 5251214 w 6127689"/>
              <a:gd name="connsiteY33-24408" fmla="*/ 2250944 h 6858000"/>
              <a:gd name="connsiteX34-24409" fmla="*/ 5250644 w 6127689"/>
              <a:gd name="connsiteY34-24410" fmla="*/ 2266619 h 6858000"/>
              <a:gd name="connsiteX35-24411" fmla="*/ 5293877 w 6127689"/>
              <a:gd name="connsiteY35-24412" fmla="*/ 2368649 h 6858000"/>
              <a:gd name="connsiteX36-24413" fmla="*/ 5311338 w 6127689"/>
              <a:gd name="connsiteY36-24414" fmla="*/ 2404034 h 6858000"/>
              <a:gd name="connsiteX37-24415" fmla="*/ 5338366 w 6127689"/>
              <a:gd name="connsiteY37-24416" fmla="*/ 2465052 h 6858000"/>
              <a:gd name="connsiteX38-24417" fmla="*/ 5371263 w 6127689"/>
              <a:gd name="connsiteY38-24418" fmla="*/ 2586413 h 6858000"/>
              <a:gd name="connsiteX39-24419" fmla="*/ 5407503 w 6127689"/>
              <a:gd name="connsiteY39-24420" fmla="*/ 2786290 h 6858000"/>
              <a:gd name="connsiteX40-24421" fmla="*/ 5407356 w 6127689"/>
              <a:gd name="connsiteY40-24422" fmla="*/ 2787545 h 6858000"/>
              <a:gd name="connsiteX41-24423" fmla="*/ 5411130 w 6127689"/>
              <a:gd name="connsiteY41-24424" fmla="*/ 2788640 h 6858000"/>
              <a:gd name="connsiteX42-24425" fmla="*/ 5416439 w 6127689"/>
              <a:gd name="connsiteY42-24426" fmla="*/ 2805666 h 6858000"/>
              <a:gd name="connsiteX43-24427" fmla="*/ 5416589 w 6127689"/>
              <a:gd name="connsiteY43-24428" fmla="*/ 2810822 h 6858000"/>
              <a:gd name="connsiteX44-24429" fmla="*/ 5418542 w 6127689"/>
              <a:gd name="connsiteY44-24430" fmla="*/ 2817745 h 6858000"/>
              <a:gd name="connsiteX45-24431" fmla="*/ 5418847 w 6127689"/>
              <a:gd name="connsiteY45-24432" fmla="*/ 2817825 h 6858000"/>
              <a:gd name="connsiteX46-24433" fmla="*/ 5457023 w 6127689"/>
              <a:gd name="connsiteY46-24434" fmla="*/ 2858292 h 6858000"/>
              <a:gd name="connsiteX47-24435" fmla="*/ 5479298 w 6127689"/>
              <a:gd name="connsiteY47-24436" fmla="*/ 2947791 h 6858000"/>
              <a:gd name="connsiteX48-24437" fmla="*/ 5481770 w 6127689"/>
              <a:gd name="connsiteY48-24438" fmla="*/ 2951352 h 6858000"/>
              <a:gd name="connsiteX49-24439" fmla="*/ 5482045 w 6127689"/>
              <a:gd name="connsiteY49-24440" fmla="*/ 2984371 h 6858000"/>
              <a:gd name="connsiteX50-24441" fmla="*/ 5482415 w 6127689"/>
              <a:gd name="connsiteY50-24442" fmla="*/ 3004079 h 6858000"/>
              <a:gd name="connsiteX51-24443" fmla="*/ 5503944 w 6127689"/>
              <a:gd name="connsiteY51-24444" fmla="*/ 3123335 h 6858000"/>
              <a:gd name="connsiteX52-24445" fmla="*/ 5516007 w 6127689"/>
              <a:gd name="connsiteY52-24446" fmla="*/ 3258473 h 6858000"/>
              <a:gd name="connsiteX53-24447" fmla="*/ 5566839 w 6127689"/>
              <a:gd name="connsiteY53-24448" fmla="*/ 3345295 h 6858000"/>
              <a:gd name="connsiteX54-24449" fmla="*/ 5589758 w 6127689"/>
              <a:gd name="connsiteY54-24450" fmla="*/ 3506453 h 6858000"/>
              <a:gd name="connsiteX55-24451" fmla="*/ 5596144 w 6127689"/>
              <a:gd name="connsiteY55-24452" fmla="*/ 3534624 h 6858000"/>
              <a:gd name="connsiteX56-24453" fmla="*/ 5597750 w 6127689"/>
              <a:gd name="connsiteY56-24454" fmla="*/ 3534129 h 6858000"/>
              <a:gd name="connsiteX57-24455" fmla="*/ 5599700 w 6127689"/>
              <a:gd name="connsiteY57-24456" fmla="*/ 3547221 h 6858000"/>
              <a:gd name="connsiteX58-24457" fmla="*/ 5615031 w 6127689"/>
              <a:gd name="connsiteY58-24458" fmla="*/ 3557482 h 6858000"/>
              <a:gd name="connsiteX59-24459" fmla="*/ 5618377 w 6127689"/>
              <a:gd name="connsiteY59-24460" fmla="*/ 3588431 h 6858000"/>
              <a:gd name="connsiteX60-24461" fmla="*/ 5612155 w 6127689"/>
              <a:gd name="connsiteY60-24462" fmla="*/ 3589869 h 6858000"/>
              <a:gd name="connsiteX61-24463" fmla="*/ 5620843 w 6127689"/>
              <a:gd name="connsiteY61-24464" fmla="*/ 3606745 h 6858000"/>
              <a:gd name="connsiteX62-24465" fmla="*/ 5655472 w 6127689"/>
              <a:gd name="connsiteY62-24466" fmla="*/ 3678877 h 6858000"/>
              <a:gd name="connsiteX63-24467" fmla="*/ 5683015 w 6127689"/>
              <a:gd name="connsiteY63-24468" fmla="*/ 3762025 h 6858000"/>
              <a:gd name="connsiteX64-24469" fmla="*/ 5696643 w 6127689"/>
              <a:gd name="connsiteY64-24470" fmla="*/ 3773888 h 6858000"/>
              <a:gd name="connsiteX65-24471" fmla="*/ 5699203 w 6127689"/>
              <a:gd name="connsiteY65-24472" fmla="*/ 3775823 h 6858000"/>
              <a:gd name="connsiteX66-24473" fmla="*/ 5704824 w 6127689"/>
              <a:gd name="connsiteY66-24474" fmla="*/ 3785966 h 6858000"/>
              <a:gd name="connsiteX67-24475" fmla="*/ 5733539 w 6127689"/>
              <a:gd name="connsiteY67-24476" fmla="*/ 3818457 h 6858000"/>
              <a:gd name="connsiteX68-24477" fmla="*/ 5768491 w 6127689"/>
              <a:gd name="connsiteY68-24478" fmla="*/ 3914399 h 6858000"/>
              <a:gd name="connsiteX69-24479" fmla="*/ 5793123 w 6127689"/>
              <a:gd name="connsiteY69-24480" fmla="*/ 3969952 h 6858000"/>
              <a:gd name="connsiteX70-24481" fmla="*/ 5808321 w 6127689"/>
              <a:gd name="connsiteY70-24482" fmla="*/ 3988153 h 6858000"/>
              <a:gd name="connsiteX71-24483" fmla="*/ 5825621 w 6127689"/>
              <a:gd name="connsiteY71-24484" fmla="*/ 4015525 h 6858000"/>
              <a:gd name="connsiteX72-24485" fmla="*/ 5860672 w 6127689"/>
              <a:gd name="connsiteY72-24486" fmla="*/ 4061579 h 6858000"/>
              <a:gd name="connsiteX73-24487" fmla="*/ 5872173 w 6127689"/>
              <a:gd name="connsiteY73-24488" fmla="*/ 4088497 h 6858000"/>
              <a:gd name="connsiteX74-24489" fmla="*/ 5883705 w 6127689"/>
              <a:gd name="connsiteY74-24490" fmla="*/ 4101899 h 6858000"/>
              <a:gd name="connsiteX75-24491" fmla="*/ 5894095 w 6127689"/>
              <a:gd name="connsiteY75-24492" fmla="*/ 4128857 h 6858000"/>
              <a:gd name="connsiteX76-24493" fmla="*/ 5898339 w 6127689"/>
              <a:gd name="connsiteY76-24494" fmla="*/ 4140800 h 6858000"/>
              <a:gd name="connsiteX77-24495" fmla="*/ 5899734 w 6127689"/>
              <a:gd name="connsiteY77-24496" fmla="*/ 4145632 h 6858000"/>
              <a:gd name="connsiteX78-24497" fmla="*/ 5903513 w 6127689"/>
              <a:gd name="connsiteY78-24498" fmla="*/ 4187661 h 6858000"/>
              <a:gd name="connsiteX79-24499" fmla="*/ 5917114 w 6127689"/>
              <a:gd name="connsiteY79-24500" fmla="*/ 4213096 h 6858000"/>
              <a:gd name="connsiteX80-24501" fmla="*/ 5924233 w 6127689"/>
              <a:gd name="connsiteY80-24502" fmla="*/ 4242060 h 6858000"/>
              <a:gd name="connsiteX81-24503" fmla="*/ 5928910 w 6127689"/>
              <a:gd name="connsiteY81-24504" fmla="*/ 4300973 h 6858000"/>
              <a:gd name="connsiteX82-24505" fmla="*/ 5939320 w 6127689"/>
              <a:gd name="connsiteY82-24506" fmla="*/ 4340435 h 6858000"/>
              <a:gd name="connsiteX83-24507" fmla="*/ 5946705 w 6127689"/>
              <a:gd name="connsiteY83-24508" fmla="*/ 4428051 h 6858000"/>
              <a:gd name="connsiteX84-24509" fmla="*/ 5949261 w 6127689"/>
              <a:gd name="connsiteY84-24510" fmla="*/ 4449185 h 6858000"/>
              <a:gd name="connsiteX85-24511" fmla="*/ 5957504 w 6127689"/>
              <a:gd name="connsiteY85-24512" fmla="*/ 4465911 h 6858000"/>
              <a:gd name="connsiteX86-24513" fmla="*/ 5964689 w 6127689"/>
              <a:gd name="connsiteY86-24514" fmla="*/ 4468532 h 6858000"/>
              <a:gd name="connsiteX87-24515" fmla="*/ 5967062 w 6127689"/>
              <a:gd name="connsiteY87-24516" fmla="*/ 4479923 h 6858000"/>
              <a:gd name="connsiteX88-24517" fmla="*/ 5968960 w 6127689"/>
              <a:gd name="connsiteY88-24518" fmla="*/ 4482655 h 6858000"/>
              <a:gd name="connsiteX89-24519" fmla="*/ 5978567 w 6127689"/>
              <a:gd name="connsiteY89-24520" fmla="*/ 4498605 h 6858000"/>
              <a:gd name="connsiteX90-24521" fmla="*/ 5980106 w 6127689"/>
              <a:gd name="connsiteY90-24522" fmla="*/ 4585087 h 6858000"/>
              <a:gd name="connsiteX91-24523" fmla="*/ 5998138 w 6127689"/>
              <a:gd name="connsiteY91-24524" fmla="*/ 4697518 h 6858000"/>
              <a:gd name="connsiteX92-24525" fmla="*/ 6013516 w 6127689"/>
              <a:gd name="connsiteY92-24526" fmla="*/ 4786619 h 6858000"/>
              <a:gd name="connsiteX93-24527" fmla="*/ 6025404 w 6127689"/>
              <a:gd name="connsiteY93-24528" fmla="*/ 4858148 h 6858000"/>
              <a:gd name="connsiteX94-24529" fmla="*/ 6007749 w 6127689"/>
              <a:gd name="connsiteY94-24530" fmla="*/ 4964715 h 6858000"/>
              <a:gd name="connsiteX95-24531" fmla="*/ 6005269 w 6127689"/>
              <a:gd name="connsiteY95-24532" fmla="*/ 5150567 h 6858000"/>
              <a:gd name="connsiteX96-24533" fmla="*/ 6001127 w 6127689"/>
              <a:gd name="connsiteY96-24534" fmla="*/ 5164609 h 6858000"/>
              <a:gd name="connsiteX97-24535" fmla="*/ 5996647 w 6127689"/>
              <a:gd name="connsiteY97-24536" fmla="*/ 5185640 h 6858000"/>
              <a:gd name="connsiteX98-24537" fmla="*/ 5998514 w 6127689"/>
              <a:gd name="connsiteY98-24538" fmla="*/ 5189673 h 6858000"/>
              <a:gd name="connsiteX99-24539" fmla="*/ 6018409 w 6127689"/>
              <a:gd name="connsiteY99-24540" fmla="*/ 5227157 h 6858000"/>
              <a:gd name="connsiteX100-24541" fmla="*/ 6036748 w 6127689"/>
              <a:gd name="connsiteY100-24542" fmla="*/ 5322752 h 6858000"/>
              <a:gd name="connsiteX101-24543" fmla="*/ 6036943 w 6127689"/>
              <a:gd name="connsiteY101-24544" fmla="*/ 5329480 h 6858000"/>
              <a:gd name="connsiteX102-24545" fmla="*/ 6037236 w 6127689"/>
              <a:gd name="connsiteY102-24546" fmla="*/ 5329634 h 6858000"/>
              <a:gd name="connsiteX103-24547" fmla="*/ 6038019 w 6127689"/>
              <a:gd name="connsiteY103-24548" fmla="*/ 5336764 h 6858000"/>
              <a:gd name="connsiteX104-24549" fmla="*/ 6037298 w 6127689"/>
              <a:gd name="connsiteY104-24550" fmla="*/ 5341753 h 6858000"/>
              <a:gd name="connsiteX105-24551" fmla="*/ 6037677 w 6127689"/>
              <a:gd name="connsiteY105-24552" fmla="*/ 5354807 h 6858000"/>
              <a:gd name="connsiteX106-24553" fmla="*/ 6039728 w 6127689"/>
              <a:gd name="connsiteY106-24554" fmla="*/ 5359416 h 6858000"/>
              <a:gd name="connsiteX107-24555" fmla="*/ 6043311 w 6127689"/>
              <a:gd name="connsiteY107-24556" fmla="*/ 5361407 h 6858000"/>
              <a:gd name="connsiteX108-24557" fmla="*/ 6042954 w 6127689"/>
              <a:gd name="connsiteY108-24558" fmla="*/ 5362576 h 6858000"/>
              <a:gd name="connsiteX109-24559" fmla="*/ 6053435 w 6127689"/>
              <a:gd name="connsiteY109-24560" fmla="*/ 5387547 h 6858000"/>
              <a:gd name="connsiteX110-24561" fmla="*/ 6065933 w 6127689"/>
              <a:gd name="connsiteY110-24562" fmla="*/ 5443002 h 6858000"/>
              <a:gd name="connsiteX111-24563" fmla="*/ 6068640 w 6127689"/>
              <a:gd name="connsiteY111-24564" fmla="*/ 5474503 h 6858000"/>
              <a:gd name="connsiteX112-24565" fmla="*/ 6080922 w 6127689"/>
              <a:gd name="connsiteY112-24566" fmla="*/ 5561070 h 6858000"/>
              <a:gd name="connsiteX113-24567" fmla="*/ 6096949 w 6127689"/>
              <a:gd name="connsiteY113-24568" fmla="*/ 5648179 h 6858000"/>
              <a:gd name="connsiteX114-24569" fmla="*/ 6125703 w 6127689"/>
              <a:gd name="connsiteY114-24570" fmla="*/ 5692894 h 6858000"/>
              <a:gd name="connsiteX115-24571" fmla="*/ 6126670 w 6127689"/>
              <a:gd name="connsiteY115-24572" fmla="*/ 5697882 h 6858000"/>
              <a:gd name="connsiteX116-24573" fmla="*/ 6124061 w 6127689"/>
              <a:gd name="connsiteY116-24574" fmla="*/ 5710294 h 6858000"/>
              <a:gd name="connsiteX117-24575" fmla="*/ 6122213 w 6127689"/>
              <a:gd name="connsiteY117-24576" fmla="*/ 5714762 h 6858000"/>
              <a:gd name="connsiteX118-24577" fmla="*/ 6121353 w 6127689"/>
              <a:gd name="connsiteY118-24578" fmla="*/ 5721725 h 6858000"/>
              <a:gd name="connsiteX119-24579" fmla="*/ 6121607 w 6127689"/>
              <a:gd name="connsiteY119-24580" fmla="*/ 5721959 h 6858000"/>
              <a:gd name="connsiteX120-24581" fmla="*/ 6120262 w 6127689"/>
              <a:gd name="connsiteY120-24582" fmla="*/ 5728358 h 6858000"/>
              <a:gd name="connsiteX121-24583" fmla="*/ 6127024 w 6127689"/>
              <a:gd name="connsiteY121-24584" fmla="*/ 5786902 h 6858000"/>
              <a:gd name="connsiteX122-24585" fmla="*/ 6127519 w 6127689"/>
              <a:gd name="connsiteY122-24586" fmla="*/ 5865775 h 6858000"/>
              <a:gd name="connsiteX123-24587" fmla="*/ 6119217 w 6127689"/>
              <a:gd name="connsiteY123-24588" fmla="*/ 5888542 h 6858000"/>
              <a:gd name="connsiteX124-24589" fmla="*/ 6102493 w 6127689"/>
              <a:gd name="connsiteY124-24590" fmla="*/ 5928602 h 6858000"/>
              <a:gd name="connsiteX125-24591" fmla="*/ 6056863 w 6127689"/>
              <a:gd name="connsiteY125-24592" fmla="*/ 6000643 h 6858000"/>
              <a:gd name="connsiteX126-24593" fmla="*/ 6045436 w 6127689"/>
              <a:gd name="connsiteY126-24594" fmla="*/ 6124480 h 6858000"/>
              <a:gd name="connsiteX127-24595" fmla="*/ 6030489 w 6127689"/>
              <a:gd name="connsiteY127-24596" fmla="*/ 6317666 h 6858000"/>
              <a:gd name="connsiteX128-24597" fmla="*/ 6007492 w 6127689"/>
              <a:gd name="connsiteY128-24598" fmla="*/ 6440818 h 6858000"/>
              <a:gd name="connsiteX129-24599" fmla="*/ 6009467 w 6127689"/>
              <a:gd name="connsiteY129-24600" fmla="*/ 6487076 h 6858000"/>
              <a:gd name="connsiteX130-24601" fmla="*/ 5995064 w 6127689"/>
              <a:gd name="connsiteY130-24602" fmla="*/ 6540791 h 6858000"/>
              <a:gd name="connsiteX131-24603" fmla="*/ 5996309 w 6127689"/>
              <a:gd name="connsiteY131-24604" fmla="*/ 6543961 h 6858000"/>
              <a:gd name="connsiteX132-24605" fmla="*/ 5996048 w 6127689"/>
              <a:gd name="connsiteY132-24606" fmla="*/ 6555444 h 6858000"/>
              <a:gd name="connsiteX133-24607" fmla="*/ 6002524 w 6127689"/>
              <a:gd name="connsiteY133-24608" fmla="*/ 6560188 h 6858000"/>
              <a:gd name="connsiteX134-24609" fmla="*/ 6006823 w 6127689"/>
              <a:gd name="connsiteY134-24610" fmla="*/ 6578546 h 6858000"/>
              <a:gd name="connsiteX135-24611" fmla="*/ 6004510 w 6127689"/>
              <a:gd name="connsiteY135-24612" fmla="*/ 6599256 h 6858000"/>
              <a:gd name="connsiteX136-24613" fmla="*/ 5986207 w 6127689"/>
              <a:gd name="connsiteY136-24614" fmla="*/ 6695855 h 6858000"/>
              <a:gd name="connsiteX137-24615" fmla="*/ 5979428 w 6127689"/>
              <a:gd name="connsiteY137-24616" fmla="*/ 6754678 h 6858000"/>
              <a:gd name="connsiteX138-24617" fmla="*/ 5983398 w 6127689"/>
              <a:gd name="connsiteY138-24618" fmla="*/ 6778641 h 6858000"/>
              <a:gd name="connsiteX139-24619" fmla="*/ 5984543 w 6127689"/>
              <a:gd name="connsiteY139-24620" fmla="*/ 6811016 h 6858000"/>
              <a:gd name="connsiteX140-24621" fmla="*/ 5981802 w 6127689"/>
              <a:gd name="connsiteY140-24622" fmla="*/ 6838578 h 6858000"/>
              <a:gd name="connsiteX141-24623" fmla="*/ 5979671 w 6127689"/>
              <a:gd name="connsiteY141-24624" fmla="*/ 6858000 h 6858000"/>
              <a:gd name="connsiteX142-24625" fmla="*/ 0 w 6127689"/>
              <a:gd name="connsiteY142-24626" fmla="*/ 6858000 h 6858000"/>
              <a:gd name="connsiteX143-24627" fmla="*/ 0 w 6127689"/>
              <a:gd name="connsiteY143-24628" fmla="*/ 0 h 6858000"/>
              <a:gd name="connsiteX0-24629" fmla="*/ 0 w 6127689"/>
              <a:gd name="connsiteY0-24630" fmla="*/ 0 h 6858000"/>
              <a:gd name="connsiteX1-24631" fmla="*/ 4965888 w 6127689"/>
              <a:gd name="connsiteY1-24632" fmla="*/ 0 h 6858000"/>
              <a:gd name="connsiteX2-24633" fmla="*/ 4967767 w 6127689"/>
              <a:gd name="connsiteY2-24634" fmla="*/ 7930 h 6858000"/>
              <a:gd name="connsiteX3-24635" fmla="*/ 4979444 w 6127689"/>
              <a:gd name="connsiteY3-24636" fmla="*/ 43921 h 6858000"/>
              <a:gd name="connsiteX4-24637" fmla="*/ 5021173 w 6127689"/>
              <a:gd name="connsiteY4-24638" fmla="*/ 123738 h 6858000"/>
              <a:gd name="connsiteX5-24639" fmla="*/ 5075458 w 6127689"/>
              <a:gd name="connsiteY5-24640" fmla="*/ 264355 h 6858000"/>
              <a:gd name="connsiteX6-24641" fmla="*/ 5081175 w 6127689"/>
              <a:gd name="connsiteY6-24642" fmla="*/ 277448 h 6858000"/>
              <a:gd name="connsiteX7-24643" fmla="*/ 5097011 w 6127689"/>
              <a:gd name="connsiteY7-24644" fmla="*/ 355616 h 6858000"/>
              <a:gd name="connsiteX8-24645" fmla="*/ 5130982 w 6127689"/>
              <a:gd name="connsiteY8-24646" fmla="*/ 412030 h 6858000"/>
              <a:gd name="connsiteX9-24647" fmla="*/ 5153000 w 6127689"/>
              <a:gd name="connsiteY9-24648" fmla="*/ 507134 h 6858000"/>
              <a:gd name="connsiteX10-24649" fmla="*/ 5171282 w 6127689"/>
              <a:gd name="connsiteY10-24650" fmla="*/ 602071 h 6858000"/>
              <a:gd name="connsiteX11-24651" fmla="*/ 5176196 w 6127689"/>
              <a:gd name="connsiteY11-24652" fmla="*/ 636822 h 6858000"/>
              <a:gd name="connsiteX12-24653" fmla="*/ 5189051 w 6127689"/>
              <a:gd name="connsiteY12-24654" fmla="*/ 782518 h 6858000"/>
              <a:gd name="connsiteX13-24655" fmla="*/ 5210428 w 6127689"/>
              <a:gd name="connsiteY13-24656" fmla="*/ 815772 h 6858000"/>
              <a:gd name="connsiteX14-24657" fmla="*/ 5221088 w 6127689"/>
              <a:gd name="connsiteY14-24658" fmla="*/ 860193 h 6858000"/>
              <a:gd name="connsiteX15-24659" fmla="*/ 5230806 w 6127689"/>
              <a:gd name="connsiteY15-24660" fmla="*/ 961354 h 6858000"/>
              <a:gd name="connsiteX16-24661" fmla="*/ 5201018 w 6127689"/>
              <a:gd name="connsiteY16-24662" fmla="*/ 1095027 h 6858000"/>
              <a:gd name="connsiteX17-24663" fmla="*/ 5202153 w 6127689"/>
              <a:gd name="connsiteY17-24664" fmla="*/ 1133224 h 6858000"/>
              <a:gd name="connsiteX18-24665" fmla="*/ 5207370 w 6127689"/>
              <a:gd name="connsiteY18-24666" fmla="*/ 1138097 h 6858000"/>
              <a:gd name="connsiteX19-24667" fmla="*/ 5189234 w 6127689"/>
              <a:gd name="connsiteY19-24668" fmla="*/ 1193495 h 6858000"/>
              <a:gd name="connsiteX20-24669" fmla="*/ 5202769 w 6127689"/>
              <a:gd name="connsiteY20-24670" fmla="*/ 1269450 h 6858000"/>
              <a:gd name="connsiteX21-24671" fmla="*/ 5225968 w 6127689"/>
              <a:gd name="connsiteY21-24672" fmla="*/ 1357994 h 6858000"/>
              <a:gd name="connsiteX22-24673" fmla="*/ 5233819 w 6127689"/>
              <a:gd name="connsiteY22-24674" fmla="*/ 1380922 h 6858000"/>
              <a:gd name="connsiteX23-24675" fmla="*/ 5237226 w 6127689"/>
              <a:gd name="connsiteY23-24676" fmla="*/ 1441327 h 6858000"/>
              <a:gd name="connsiteX24-24677" fmla="*/ 5255653 w 6127689"/>
              <a:gd name="connsiteY24-24678" fmla="*/ 1524712 h 6858000"/>
              <a:gd name="connsiteX25-24679" fmla="*/ 5263491 w 6127689"/>
              <a:gd name="connsiteY25-24680" fmla="*/ 1642938 h 6858000"/>
              <a:gd name="connsiteX26-24681" fmla="*/ 5261314 w 6127689"/>
              <a:gd name="connsiteY26-24682" fmla="*/ 1689177 h 6858000"/>
              <a:gd name="connsiteX27-24683" fmla="*/ 5259788 w 6127689"/>
              <a:gd name="connsiteY27-24684" fmla="*/ 1768516 h 6858000"/>
              <a:gd name="connsiteX28-24685" fmla="*/ 5255696 w 6127689"/>
              <a:gd name="connsiteY28-24686" fmla="*/ 1953770 h 6858000"/>
              <a:gd name="connsiteX29-24687" fmla="*/ 5252592 w 6127689"/>
              <a:gd name="connsiteY29-24688" fmla="*/ 2092210 h 6858000"/>
              <a:gd name="connsiteX30-24689" fmla="*/ 5264303 w 6127689"/>
              <a:gd name="connsiteY30-24690" fmla="*/ 2225157 h 6858000"/>
              <a:gd name="connsiteX31-24691" fmla="*/ 5254949 w 6127689"/>
              <a:gd name="connsiteY31-24692" fmla="*/ 2236160 h 6858000"/>
              <a:gd name="connsiteX32-24693" fmla="*/ 5250104 w 6127689"/>
              <a:gd name="connsiteY32-24694" fmla="*/ 2249166 h 6858000"/>
              <a:gd name="connsiteX33-24695" fmla="*/ 5251214 w 6127689"/>
              <a:gd name="connsiteY33-24696" fmla="*/ 2250944 h 6858000"/>
              <a:gd name="connsiteX34-24697" fmla="*/ 5250644 w 6127689"/>
              <a:gd name="connsiteY34-24698" fmla="*/ 2266619 h 6858000"/>
              <a:gd name="connsiteX35-24699" fmla="*/ 5293877 w 6127689"/>
              <a:gd name="connsiteY35-24700" fmla="*/ 2368649 h 6858000"/>
              <a:gd name="connsiteX36-24701" fmla="*/ 5311338 w 6127689"/>
              <a:gd name="connsiteY36-24702" fmla="*/ 2404034 h 6858000"/>
              <a:gd name="connsiteX37-24703" fmla="*/ 5338366 w 6127689"/>
              <a:gd name="connsiteY37-24704" fmla="*/ 2465052 h 6858000"/>
              <a:gd name="connsiteX38-24705" fmla="*/ 5371263 w 6127689"/>
              <a:gd name="connsiteY38-24706" fmla="*/ 2586413 h 6858000"/>
              <a:gd name="connsiteX39-24707" fmla="*/ 5407503 w 6127689"/>
              <a:gd name="connsiteY39-24708" fmla="*/ 2786290 h 6858000"/>
              <a:gd name="connsiteX40-24709" fmla="*/ 5407356 w 6127689"/>
              <a:gd name="connsiteY40-24710" fmla="*/ 2787545 h 6858000"/>
              <a:gd name="connsiteX41-24711" fmla="*/ 5411130 w 6127689"/>
              <a:gd name="connsiteY41-24712" fmla="*/ 2788640 h 6858000"/>
              <a:gd name="connsiteX42-24713" fmla="*/ 5416439 w 6127689"/>
              <a:gd name="connsiteY42-24714" fmla="*/ 2805666 h 6858000"/>
              <a:gd name="connsiteX43-24715" fmla="*/ 5416589 w 6127689"/>
              <a:gd name="connsiteY43-24716" fmla="*/ 2810822 h 6858000"/>
              <a:gd name="connsiteX44-24717" fmla="*/ 5418542 w 6127689"/>
              <a:gd name="connsiteY44-24718" fmla="*/ 2817745 h 6858000"/>
              <a:gd name="connsiteX45-24719" fmla="*/ 5418847 w 6127689"/>
              <a:gd name="connsiteY45-24720" fmla="*/ 2817825 h 6858000"/>
              <a:gd name="connsiteX46-24721" fmla="*/ 5457023 w 6127689"/>
              <a:gd name="connsiteY46-24722" fmla="*/ 2858292 h 6858000"/>
              <a:gd name="connsiteX47-24723" fmla="*/ 5479298 w 6127689"/>
              <a:gd name="connsiteY47-24724" fmla="*/ 2947791 h 6858000"/>
              <a:gd name="connsiteX48-24725" fmla="*/ 5481770 w 6127689"/>
              <a:gd name="connsiteY48-24726" fmla="*/ 2951352 h 6858000"/>
              <a:gd name="connsiteX49-24727" fmla="*/ 5482045 w 6127689"/>
              <a:gd name="connsiteY49-24728" fmla="*/ 2984371 h 6858000"/>
              <a:gd name="connsiteX50-24729" fmla="*/ 5482415 w 6127689"/>
              <a:gd name="connsiteY50-24730" fmla="*/ 3004079 h 6858000"/>
              <a:gd name="connsiteX51-24731" fmla="*/ 5503944 w 6127689"/>
              <a:gd name="connsiteY51-24732" fmla="*/ 3123335 h 6858000"/>
              <a:gd name="connsiteX52-24733" fmla="*/ 5516007 w 6127689"/>
              <a:gd name="connsiteY52-24734" fmla="*/ 3258473 h 6858000"/>
              <a:gd name="connsiteX53-24735" fmla="*/ 5566839 w 6127689"/>
              <a:gd name="connsiteY53-24736" fmla="*/ 3345295 h 6858000"/>
              <a:gd name="connsiteX54-24737" fmla="*/ 5589758 w 6127689"/>
              <a:gd name="connsiteY54-24738" fmla="*/ 3506453 h 6858000"/>
              <a:gd name="connsiteX55-24739" fmla="*/ 5596144 w 6127689"/>
              <a:gd name="connsiteY55-24740" fmla="*/ 3534624 h 6858000"/>
              <a:gd name="connsiteX56-24741" fmla="*/ 5597750 w 6127689"/>
              <a:gd name="connsiteY56-24742" fmla="*/ 3534129 h 6858000"/>
              <a:gd name="connsiteX57-24743" fmla="*/ 5599700 w 6127689"/>
              <a:gd name="connsiteY57-24744" fmla="*/ 3547221 h 6858000"/>
              <a:gd name="connsiteX58-24745" fmla="*/ 5615031 w 6127689"/>
              <a:gd name="connsiteY58-24746" fmla="*/ 3557482 h 6858000"/>
              <a:gd name="connsiteX59-24747" fmla="*/ 5618377 w 6127689"/>
              <a:gd name="connsiteY59-24748" fmla="*/ 3588431 h 6858000"/>
              <a:gd name="connsiteX60-24749" fmla="*/ 5612155 w 6127689"/>
              <a:gd name="connsiteY60-24750" fmla="*/ 3589869 h 6858000"/>
              <a:gd name="connsiteX61-24751" fmla="*/ 5620843 w 6127689"/>
              <a:gd name="connsiteY61-24752" fmla="*/ 3606745 h 6858000"/>
              <a:gd name="connsiteX62-24753" fmla="*/ 5655472 w 6127689"/>
              <a:gd name="connsiteY62-24754" fmla="*/ 3678877 h 6858000"/>
              <a:gd name="connsiteX63-24755" fmla="*/ 5683015 w 6127689"/>
              <a:gd name="connsiteY63-24756" fmla="*/ 3762025 h 6858000"/>
              <a:gd name="connsiteX64-24757" fmla="*/ 5696643 w 6127689"/>
              <a:gd name="connsiteY64-24758" fmla="*/ 3773888 h 6858000"/>
              <a:gd name="connsiteX65-24759" fmla="*/ 5699203 w 6127689"/>
              <a:gd name="connsiteY65-24760" fmla="*/ 3775823 h 6858000"/>
              <a:gd name="connsiteX66-24761" fmla="*/ 5704824 w 6127689"/>
              <a:gd name="connsiteY66-24762" fmla="*/ 3785966 h 6858000"/>
              <a:gd name="connsiteX67-24763" fmla="*/ 5733539 w 6127689"/>
              <a:gd name="connsiteY67-24764" fmla="*/ 3818457 h 6858000"/>
              <a:gd name="connsiteX68-24765" fmla="*/ 5768491 w 6127689"/>
              <a:gd name="connsiteY68-24766" fmla="*/ 3914399 h 6858000"/>
              <a:gd name="connsiteX69-24767" fmla="*/ 5793123 w 6127689"/>
              <a:gd name="connsiteY69-24768" fmla="*/ 3969952 h 6858000"/>
              <a:gd name="connsiteX70-24769" fmla="*/ 5808321 w 6127689"/>
              <a:gd name="connsiteY70-24770" fmla="*/ 3988153 h 6858000"/>
              <a:gd name="connsiteX71-24771" fmla="*/ 5825621 w 6127689"/>
              <a:gd name="connsiteY71-24772" fmla="*/ 4015525 h 6858000"/>
              <a:gd name="connsiteX72-24773" fmla="*/ 5860672 w 6127689"/>
              <a:gd name="connsiteY72-24774" fmla="*/ 4061579 h 6858000"/>
              <a:gd name="connsiteX73-24775" fmla="*/ 5872173 w 6127689"/>
              <a:gd name="connsiteY73-24776" fmla="*/ 4088497 h 6858000"/>
              <a:gd name="connsiteX74-24777" fmla="*/ 5883705 w 6127689"/>
              <a:gd name="connsiteY74-24778" fmla="*/ 4101899 h 6858000"/>
              <a:gd name="connsiteX75-24779" fmla="*/ 5894095 w 6127689"/>
              <a:gd name="connsiteY75-24780" fmla="*/ 4128857 h 6858000"/>
              <a:gd name="connsiteX76-24781" fmla="*/ 5898339 w 6127689"/>
              <a:gd name="connsiteY76-24782" fmla="*/ 4140800 h 6858000"/>
              <a:gd name="connsiteX77-24783" fmla="*/ 5903513 w 6127689"/>
              <a:gd name="connsiteY77-24784" fmla="*/ 4187661 h 6858000"/>
              <a:gd name="connsiteX78-24785" fmla="*/ 5917114 w 6127689"/>
              <a:gd name="connsiteY78-24786" fmla="*/ 4213096 h 6858000"/>
              <a:gd name="connsiteX79-24787" fmla="*/ 5924233 w 6127689"/>
              <a:gd name="connsiteY79-24788" fmla="*/ 4242060 h 6858000"/>
              <a:gd name="connsiteX80-24789" fmla="*/ 5928910 w 6127689"/>
              <a:gd name="connsiteY80-24790" fmla="*/ 4300973 h 6858000"/>
              <a:gd name="connsiteX81-24791" fmla="*/ 5939320 w 6127689"/>
              <a:gd name="connsiteY81-24792" fmla="*/ 4340435 h 6858000"/>
              <a:gd name="connsiteX82-24793" fmla="*/ 5946705 w 6127689"/>
              <a:gd name="connsiteY82-24794" fmla="*/ 4428051 h 6858000"/>
              <a:gd name="connsiteX83-24795" fmla="*/ 5949261 w 6127689"/>
              <a:gd name="connsiteY83-24796" fmla="*/ 4449185 h 6858000"/>
              <a:gd name="connsiteX84-24797" fmla="*/ 5957504 w 6127689"/>
              <a:gd name="connsiteY84-24798" fmla="*/ 4465911 h 6858000"/>
              <a:gd name="connsiteX85-24799" fmla="*/ 5964689 w 6127689"/>
              <a:gd name="connsiteY85-24800" fmla="*/ 4468532 h 6858000"/>
              <a:gd name="connsiteX86-24801" fmla="*/ 5967062 w 6127689"/>
              <a:gd name="connsiteY86-24802" fmla="*/ 4479923 h 6858000"/>
              <a:gd name="connsiteX87-24803" fmla="*/ 5968960 w 6127689"/>
              <a:gd name="connsiteY87-24804" fmla="*/ 4482655 h 6858000"/>
              <a:gd name="connsiteX88-24805" fmla="*/ 5978567 w 6127689"/>
              <a:gd name="connsiteY88-24806" fmla="*/ 4498605 h 6858000"/>
              <a:gd name="connsiteX89-24807" fmla="*/ 5980106 w 6127689"/>
              <a:gd name="connsiteY89-24808" fmla="*/ 4585087 h 6858000"/>
              <a:gd name="connsiteX90-24809" fmla="*/ 5998138 w 6127689"/>
              <a:gd name="connsiteY90-24810" fmla="*/ 4697518 h 6858000"/>
              <a:gd name="connsiteX91-24811" fmla="*/ 6013516 w 6127689"/>
              <a:gd name="connsiteY91-24812" fmla="*/ 4786619 h 6858000"/>
              <a:gd name="connsiteX92-24813" fmla="*/ 6025404 w 6127689"/>
              <a:gd name="connsiteY92-24814" fmla="*/ 4858148 h 6858000"/>
              <a:gd name="connsiteX93-24815" fmla="*/ 6007749 w 6127689"/>
              <a:gd name="connsiteY93-24816" fmla="*/ 4964715 h 6858000"/>
              <a:gd name="connsiteX94-24817" fmla="*/ 6005269 w 6127689"/>
              <a:gd name="connsiteY94-24818" fmla="*/ 5150567 h 6858000"/>
              <a:gd name="connsiteX95-24819" fmla="*/ 6001127 w 6127689"/>
              <a:gd name="connsiteY95-24820" fmla="*/ 5164609 h 6858000"/>
              <a:gd name="connsiteX96-24821" fmla="*/ 5996647 w 6127689"/>
              <a:gd name="connsiteY96-24822" fmla="*/ 5185640 h 6858000"/>
              <a:gd name="connsiteX97-24823" fmla="*/ 5998514 w 6127689"/>
              <a:gd name="connsiteY97-24824" fmla="*/ 5189673 h 6858000"/>
              <a:gd name="connsiteX98-24825" fmla="*/ 6018409 w 6127689"/>
              <a:gd name="connsiteY98-24826" fmla="*/ 5227157 h 6858000"/>
              <a:gd name="connsiteX99-24827" fmla="*/ 6036748 w 6127689"/>
              <a:gd name="connsiteY99-24828" fmla="*/ 5322752 h 6858000"/>
              <a:gd name="connsiteX100-24829" fmla="*/ 6036943 w 6127689"/>
              <a:gd name="connsiteY100-24830" fmla="*/ 5329480 h 6858000"/>
              <a:gd name="connsiteX101-24831" fmla="*/ 6037236 w 6127689"/>
              <a:gd name="connsiteY101-24832" fmla="*/ 5329634 h 6858000"/>
              <a:gd name="connsiteX102-24833" fmla="*/ 6038019 w 6127689"/>
              <a:gd name="connsiteY102-24834" fmla="*/ 5336764 h 6858000"/>
              <a:gd name="connsiteX103-24835" fmla="*/ 6037298 w 6127689"/>
              <a:gd name="connsiteY103-24836" fmla="*/ 5341753 h 6858000"/>
              <a:gd name="connsiteX104-24837" fmla="*/ 6037677 w 6127689"/>
              <a:gd name="connsiteY104-24838" fmla="*/ 5354807 h 6858000"/>
              <a:gd name="connsiteX105-24839" fmla="*/ 6039728 w 6127689"/>
              <a:gd name="connsiteY105-24840" fmla="*/ 5359416 h 6858000"/>
              <a:gd name="connsiteX106-24841" fmla="*/ 6043311 w 6127689"/>
              <a:gd name="connsiteY106-24842" fmla="*/ 5361407 h 6858000"/>
              <a:gd name="connsiteX107-24843" fmla="*/ 6042954 w 6127689"/>
              <a:gd name="connsiteY107-24844" fmla="*/ 5362576 h 6858000"/>
              <a:gd name="connsiteX108-24845" fmla="*/ 6053435 w 6127689"/>
              <a:gd name="connsiteY108-24846" fmla="*/ 5387547 h 6858000"/>
              <a:gd name="connsiteX109-24847" fmla="*/ 6065933 w 6127689"/>
              <a:gd name="connsiteY109-24848" fmla="*/ 5443002 h 6858000"/>
              <a:gd name="connsiteX110-24849" fmla="*/ 6068640 w 6127689"/>
              <a:gd name="connsiteY110-24850" fmla="*/ 5474503 h 6858000"/>
              <a:gd name="connsiteX111-24851" fmla="*/ 6080922 w 6127689"/>
              <a:gd name="connsiteY111-24852" fmla="*/ 5561070 h 6858000"/>
              <a:gd name="connsiteX112-24853" fmla="*/ 6096949 w 6127689"/>
              <a:gd name="connsiteY112-24854" fmla="*/ 5648179 h 6858000"/>
              <a:gd name="connsiteX113-24855" fmla="*/ 6125703 w 6127689"/>
              <a:gd name="connsiteY113-24856" fmla="*/ 5692894 h 6858000"/>
              <a:gd name="connsiteX114-24857" fmla="*/ 6126670 w 6127689"/>
              <a:gd name="connsiteY114-24858" fmla="*/ 5697882 h 6858000"/>
              <a:gd name="connsiteX115-24859" fmla="*/ 6124061 w 6127689"/>
              <a:gd name="connsiteY115-24860" fmla="*/ 5710294 h 6858000"/>
              <a:gd name="connsiteX116-24861" fmla="*/ 6122213 w 6127689"/>
              <a:gd name="connsiteY116-24862" fmla="*/ 5714762 h 6858000"/>
              <a:gd name="connsiteX117-24863" fmla="*/ 6121353 w 6127689"/>
              <a:gd name="connsiteY117-24864" fmla="*/ 5721725 h 6858000"/>
              <a:gd name="connsiteX118-24865" fmla="*/ 6121607 w 6127689"/>
              <a:gd name="connsiteY118-24866" fmla="*/ 5721959 h 6858000"/>
              <a:gd name="connsiteX119-24867" fmla="*/ 6120262 w 6127689"/>
              <a:gd name="connsiteY119-24868" fmla="*/ 5728358 h 6858000"/>
              <a:gd name="connsiteX120-24869" fmla="*/ 6127024 w 6127689"/>
              <a:gd name="connsiteY120-24870" fmla="*/ 5786902 h 6858000"/>
              <a:gd name="connsiteX121-24871" fmla="*/ 6127519 w 6127689"/>
              <a:gd name="connsiteY121-24872" fmla="*/ 5865775 h 6858000"/>
              <a:gd name="connsiteX122-24873" fmla="*/ 6119217 w 6127689"/>
              <a:gd name="connsiteY122-24874" fmla="*/ 5888542 h 6858000"/>
              <a:gd name="connsiteX123-24875" fmla="*/ 6102493 w 6127689"/>
              <a:gd name="connsiteY123-24876" fmla="*/ 5928602 h 6858000"/>
              <a:gd name="connsiteX124-24877" fmla="*/ 6056863 w 6127689"/>
              <a:gd name="connsiteY124-24878" fmla="*/ 6000643 h 6858000"/>
              <a:gd name="connsiteX125-24879" fmla="*/ 6045436 w 6127689"/>
              <a:gd name="connsiteY125-24880" fmla="*/ 6124480 h 6858000"/>
              <a:gd name="connsiteX126-24881" fmla="*/ 6030489 w 6127689"/>
              <a:gd name="connsiteY126-24882" fmla="*/ 6317666 h 6858000"/>
              <a:gd name="connsiteX127-24883" fmla="*/ 6007492 w 6127689"/>
              <a:gd name="connsiteY127-24884" fmla="*/ 6440818 h 6858000"/>
              <a:gd name="connsiteX128-24885" fmla="*/ 6009467 w 6127689"/>
              <a:gd name="connsiteY128-24886" fmla="*/ 6487076 h 6858000"/>
              <a:gd name="connsiteX129-24887" fmla="*/ 5995064 w 6127689"/>
              <a:gd name="connsiteY129-24888" fmla="*/ 6540791 h 6858000"/>
              <a:gd name="connsiteX130-24889" fmla="*/ 5996309 w 6127689"/>
              <a:gd name="connsiteY130-24890" fmla="*/ 6543961 h 6858000"/>
              <a:gd name="connsiteX131-24891" fmla="*/ 5996048 w 6127689"/>
              <a:gd name="connsiteY131-24892" fmla="*/ 6555444 h 6858000"/>
              <a:gd name="connsiteX132-24893" fmla="*/ 6002524 w 6127689"/>
              <a:gd name="connsiteY132-24894" fmla="*/ 6560188 h 6858000"/>
              <a:gd name="connsiteX133-24895" fmla="*/ 6006823 w 6127689"/>
              <a:gd name="connsiteY133-24896" fmla="*/ 6578546 h 6858000"/>
              <a:gd name="connsiteX134-24897" fmla="*/ 6004510 w 6127689"/>
              <a:gd name="connsiteY134-24898" fmla="*/ 6599256 h 6858000"/>
              <a:gd name="connsiteX135-24899" fmla="*/ 5986207 w 6127689"/>
              <a:gd name="connsiteY135-24900" fmla="*/ 6695855 h 6858000"/>
              <a:gd name="connsiteX136-24901" fmla="*/ 5979428 w 6127689"/>
              <a:gd name="connsiteY136-24902" fmla="*/ 6754678 h 6858000"/>
              <a:gd name="connsiteX137-24903" fmla="*/ 5983398 w 6127689"/>
              <a:gd name="connsiteY137-24904" fmla="*/ 6778641 h 6858000"/>
              <a:gd name="connsiteX138-24905" fmla="*/ 5984543 w 6127689"/>
              <a:gd name="connsiteY138-24906" fmla="*/ 6811016 h 6858000"/>
              <a:gd name="connsiteX139-24907" fmla="*/ 5981802 w 6127689"/>
              <a:gd name="connsiteY139-24908" fmla="*/ 6838578 h 6858000"/>
              <a:gd name="connsiteX140-24909" fmla="*/ 5979671 w 6127689"/>
              <a:gd name="connsiteY140-24910" fmla="*/ 6858000 h 6858000"/>
              <a:gd name="connsiteX141-24911" fmla="*/ 0 w 6127689"/>
              <a:gd name="connsiteY141-24912" fmla="*/ 6858000 h 6858000"/>
              <a:gd name="connsiteX142-24913" fmla="*/ 0 w 6127689"/>
              <a:gd name="connsiteY142-24914" fmla="*/ 0 h 6858000"/>
              <a:gd name="connsiteX0-24915" fmla="*/ 0 w 6127689"/>
              <a:gd name="connsiteY0-24916" fmla="*/ 0 h 6858000"/>
              <a:gd name="connsiteX1-24917" fmla="*/ 4965888 w 6127689"/>
              <a:gd name="connsiteY1-24918" fmla="*/ 0 h 6858000"/>
              <a:gd name="connsiteX2-24919" fmla="*/ 4967767 w 6127689"/>
              <a:gd name="connsiteY2-24920" fmla="*/ 7930 h 6858000"/>
              <a:gd name="connsiteX3-24921" fmla="*/ 4979444 w 6127689"/>
              <a:gd name="connsiteY3-24922" fmla="*/ 43921 h 6858000"/>
              <a:gd name="connsiteX4-24923" fmla="*/ 5021173 w 6127689"/>
              <a:gd name="connsiteY4-24924" fmla="*/ 123738 h 6858000"/>
              <a:gd name="connsiteX5-24925" fmla="*/ 5075458 w 6127689"/>
              <a:gd name="connsiteY5-24926" fmla="*/ 264355 h 6858000"/>
              <a:gd name="connsiteX6-24927" fmla="*/ 5081175 w 6127689"/>
              <a:gd name="connsiteY6-24928" fmla="*/ 277448 h 6858000"/>
              <a:gd name="connsiteX7-24929" fmla="*/ 5097011 w 6127689"/>
              <a:gd name="connsiteY7-24930" fmla="*/ 355616 h 6858000"/>
              <a:gd name="connsiteX8-24931" fmla="*/ 5130982 w 6127689"/>
              <a:gd name="connsiteY8-24932" fmla="*/ 412030 h 6858000"/>
              <a:gd name="connsiteX9-24933" fmla="*/ 5153000 w 6127689"/>
              <a:gd name="connsiteY9-24934" fmla="*/ 507134 h 6858000"/>
              <a:gd name="connsiteX10-24935" fmla="*/ 5171282 w 6127689"/>
              <a:gd name="connsiteY10-24936" fmla="*/ 602071 h 6858000"/>
              <a:gd name="connsiteX11-24937" fmla="*/ 5176196 w 6127689"/>
              <a:gd name="connsiteY11-24938" fmla="*/ 636822 h 6858000"/>
              <a:gd name="connsiteX12-24939" fmla="*/ 5189051 w 6127689"/>
              <a:gd name="connsiteY12-24940" fmla="*/ 782518 h 6858000"/>
              <a:gd name="connsiteX13-24941" fmla="*/ 5210428 w 6127689"/>
              <a:gd name="connsiteY13-24942" fmla="*/ 815772 h 6858000"/>
              <a:gd name="connsiteX14-24943" fmla="*/ 5221088 w 6127689"/>
              <a:gd name="connsiteY14-24944" fmla="*/ 860193 h 6858000"/>
              <a:gd name="connsiteX15-24945" fmla="*/ 5230806 w 6127689"/>
              <a:gd name="connsiteY15-24946" fmla="*/ 961354 h 6858000"/>
              <a:gd name="connsiteX16-24947" fmla="*/ 5201018 w 6127689"/>
              <a:gd name="connsiteY16-24948" fmla="*/ 1095027 h 6858000"/>
              <a:gd name="connsiteX17-24949" fmla="*/ 5202153 w 6127689"/>
              <a:gd name="connsiteY17-24950" fmla="*/ 1133224 h 6858000"/>
              <a:gd name="connsiteX18-24951" fmla="*/ 5207370 w 6127689"/>
              <a:gd name="connsiteY18-24952" fmla="*/ 1138097 h 6858000"/>
              <a:gd name="connsiteX19-24953" fmla="*/ 5189234 w 6127689"/>
              <a:gd name="connsiteY19-24954" fmla="*/ 1193495 h 6858000"/>
              <a:gd name="connsiteX20-24955" fmla="*/ 5202769 w 6127689"/>
              <a:gd name="connsiteY20-24956" fmla="*/ 1269450 h 6858000"/>
              <a:gd name="connsiteX21-24957" fmla="*/ 5225968 w 6127689"/>
              <a:gd name="connsiteY21-24958" fmla="*/ 1357994 h 6858000"/>
              <a:gd name="connsiteX22-24959" fmla="*/ 5233819 w 6127689"/>
              <a:gd name="connsiteY22-24960" fmla="*/ 1380922 h 6858000"/>
              <a:gd name="connsiteX23-24961" fmla="*/ 5237226 w 6127689"/>
              <a:gd name="connsiteY23-24962" fmla="*/ 1441327 h 6858000"/>
              <a:gd name="connsiteX24-24963" fmla="*/ 5255653 w 6127689"/>
              <a:gd name="connsiteY24-24964" fmla="*/ 1524712 h 6858000"/>
              <a:gd name="connsiteX25-24965" fmla="*/ 5263491 w 6127689"/>
              <a:gd name="connsiteY25-24966" fmla="*/ 1642938 h 6858000"/>
              <a:gd name="connsiteX26-24967" fmla="*/ 5261314 w 6127689"/>
              <a:gd name="connsiteY26-24968" fmla="*/ 1689177 h 6858000"/>
              <a:gd name="connsiteX27-24969" fmla="*/ 5259788 w 6127689"/>
              <a:gd name="connsiteY27-24970" fmla="*/ 1768516 h 6858000"/>
              <a:gd name="connsiteX28-24971" fmla="*/ 5255696 w 6127689"/>
              <a:gd name="connsiteY28-24972" fmla="*/ 1953770 h 6858000"/>
              <a:gd name="connsiteX29-24973" fmla="*/ 5252592 w 6127689"/>
              <a:gd name="connsiteY29-24974" fmla="*/ 2092210 h 6858000"/>
              <a:gd name="connsiteX30-24975" fmla="*/ 5264303 w 6127689"/>
              <a:gd name="connsiteY30-24976" fmla="*/ 2225157 h 6858000"/>
              <a:gd name="connsiteX31-24977" fmla="*/ 5254949 w 6127689"/>
              <a:gd name="connsiteY31-24978" fmla="*/ 2236160 h 6858000"/>
              <a:gd name="connsiteX32-24979" fmla="*/ 5250104 w 6127689"/>
              <a:gd name="connsiteY32-24980" fmla="*/ 2249166 h 6858000"/>
              <a:gd name="connsiteX33-24981" fmla="*/ 5251214 w 6127689"/>
              <a:gd name="connsiteY33-24982" fmla="*/ 2250944 h 6858000"/>
              <a:gd name="connsiteX34-24983" fmla="*/ 5250644 w 6127689"/>
              <a:gd name="connsiteY34-24984" fmla="*/ 2266619 h 6858000"/>
              <a:gd name="connsiteX35-24985" fmla="*/ 5293877 w 6127689"/>
              <a:gd name="connsiteY35-24986" fmla="*/ 2368649 h 6858000"/>
              <a:gd name="connsiteX36-24987" fmla="*/ 5311338 w 6127689"/>
              <a:gd name="connsiteY36-24988" fmla="*/ 2404034 h 6858000"/>
              <a:gd name="connsiteX37-24989" fmla="*/ 5338366 w 6127689"/>
              <a:gd name="connsiteY37-24990" fmla="*/ 2465052 h 6858000"/>
              <a:gd name="connsiteX38-24991" fmla="*/ 5371263 w 6127689"/>
              <a:gd name="connsiteY38-24992" fmla="*/ 2586413 h 6858000"/>
              <a:gd name="connsiteX39-24993" fmla="*/ 5407503 w 6127689"/>
              <a:gd name="connsiteY39-24994" fmla="*/ 2786290 h 6858000"/>
              <a:gd name="connsiteX40-24995" fmla="*/ 5407356 w 6127689"/>
              <a:gd name="connsiteY40-24996" fmla="*/ 2787545 h 6858000"/>
              <a:gd name="connsiteX41-24997" fmla="*/ 5411130 w 6127689"/>
              <a:gd name="connsiteY41-24998" fmla="*/ 2788640 h 6858000"/>
              <a:gd name="connsiteX42-24999" fmla="*/ 5416439 w 6127689"/>
              <a:gd name="connsiteY42-25000" fmla="*/ 2805666 h 6858000"/>
              <a:gd name="connsiteX43-25001" fmla="*/ 5416589 w 6127689"/>
              <a:gd name="connsiteY43-25002" fmla="*/ 2810822 h 6858000"/>
              <a:gd name="connsiteX44-25003" fmla="*/ 5418542 w 6127689"/>
              <a:gd name="connsiteY44-25004" fmla="*/ 2817745 h 6858000"/>
              <a:gd name="connsiteX45-25005" fmla="*/ 5457023 w 6127689"/>
              <a:gd name="connsiteY45-25006" fmla="*/ 2858292 h 6858000"/>
              <a:gd name="connsiteX46-25007" fmla="*/ 5479298 w 6127689"/>
              <a:gd name="connsiteY46-25008" fmla="*/ 2947791 h 6858000"/>
              <a:gd name="connsiteX47-25009" fmla="*/ 5481770 w 6127689"/>
              <a:gd name="connsiteY47-25010" fmla="*/ 2951352 h 6858000"/>
              <a:gd name="connsiteX48-25011" fmla="*/ 5482045 w 6127689"/>
              <a:gd name="connsiteY48-25012" fmla="*/ 2984371 h 6858000"/>
              <a:gd name="connsiteX49-25013" fmla="*/ 5482415 w 6127689"/>
              <a:gd name="connsiteY49-25014" fmla="*/ 3004079 h 6858000"/>
              <a:gd name="connsiteX50-25015" fmla="*/ 5503944 w 6127689"/>
              <a:gd name="connsiteY50-25016" fmla="*/ 3123335 h 6858000"/>
              <a:gd name="connsiteX51-25017" fmla="*/ 5516007 w 6127689"/>
              <a:gd name="connsiteY51-25018" fmla="*/ 3258473 h 6858000"/>
              <a:gd name="connsiteX52-25019" fmla="*/ 5566839 w 6127689"/>
              <a:gd name="connsiteY52-25020" fmla="*/ 3345295 h 6858000"/>
              <a:gd name="connsiteX53-25021" fmla="*/ 5589758 w 6127689"/>
              <a:gd name="connsiteY53-25022" fmla="*/ 3506453 h 6858000"/>
              <a:gd name="connsiteX54-25023" fmla="*/ 5596144 w 6127689"/>
              <a:gd name="connsiteY54-25024" fmla="*/ 3534624 h 6858000"/>
              <a:gd name="connsiteX55-25025" fmla="*/ 5597750 w 6127689"/>
              <a:gd name="connsiteY55-25026" fmla="*/ 3534129 h 6858000"/>
              <a:gd name="connsiteX56-25027" fmla="*/ 5599700 w 6127689"/>
              <a:gd name="connsiteY56-25028" fmla="*/ 3547221 h 6858000"/>
              <a:gd name="connsiteX57-25029" fmla="*/ 5615031 w 6127689"/>
              <a:gd name="connsiteY57-25030" fmla="*/ 3557482 h 6858000"/>
              <a:gd name="connsiteX58-25031" fmla="*/ 5618377 w 6127689"/>
              <a:gd name="connsiteY58-25032" fmla="*/ 3588431 h 6858000"/>
              <a:gd name="connsiteX59-25033" fmla="*/ 5612155 w 6127689"/>
              <a:gd name="connsiteY59-25034" fmla="*/ 3589869 h 6858000"/>
              <a:gd name="connsiteX60-25035" fmla="*/ 5620843 w 6127689"/>
              <a:gd name="connsiteY60-25036" fmla="*/ 3606745 h 6858000"/>
              <a:gd name="connsiteX61-25037" fmla="*/ 5655472 w 6127689"/>
              <a:gd name="connsiteY61-25038" fmla="*/ 3678877 h 6858000"/>
              <a:gd name="connsiteX62-25039" fmla="*/ 5683015 w 6127689"/>
              <a:gd name="connsiteY62-25040" fmla="*/ 3762025 h 6858000"/>
              <a:gd name="connsiteX63-25041" fmla="*/ 5696643 w 6127689"/>
              <a:gd name="connsiteY63-25042" fmla="*/ 3773888 h 6858000"/>
              <a:gd name="connsiteX64-25043" fmla="*/ 5699203 w 6127689"/>
              <a:gd name="connsiteY64-25044" fmla="*/ 3775823 h 6858000"/>
              <a:gd name="connsiteX65-25045" fmla="*/ 5704824 w 6127689"/>
              <a:gd name="connsiteY65-25046" fmla="*/ 3785966 h 6858000"/>
              <a:gd name="connsiteX66-25047" fmla="*/ 5733539 w 6127689"/>
              <a:gd name="connsiteY66-25048" fmla="*/ 3818457 h 6858000"/>
              <a:gd name="connsiteX67-25049" fmla="*/ 5768491 w 6127689"/>
              <a:gd name="connsiteY67-25050" fmla="*/ 3914399 h 6858000"/>
              <a:gd name="connsiteX68-25051" fmla="*/ 5793123 w 6127689"/>
              <a:gd name="connsiteY68-25052" fmla="*/ 3969952 h 6858000"/>
              <a:gd name="connsiteX69-25053" fmla="*/ 5808321 w 6127689"/>
              <a:gd name="connsiteY69-25054" fmla="*/ 3988153 h 6858000"/>
              <a:gd name="connsiteX70-25055" fmla="*/ 5825621 w 6127689"/>
              <a:gd name="connsiteY70-25056" fmla="*/ 4015525 h 6858000"/>
              <a:gd name="connsiteX71-25057" fmla="*/ 5860672 w 6127689"/>
              <a:gd name="connsiteY71-25058" fmla="*/ 4061579 h 6858000"/>
              <a:gd name="connsiteX72-25059" fmla="*/ 5872173 w 6127689"/>
              <a:gd name="connsiteY72-25060" fmla="*/ 4088497 h 6858000"/>
              <a:gd name="connsiteX73-25061" fmla="*/ 5883705 w 6127689"/>
              <a:gd name="connsiteY73-25062" fmla="*/ 4101899 h 6858000"/>
              <a:gd name="connsiteX74-25063" fmla="*/ 5894095 w 6127689"/>
              <a:gd name="connsiteY74-25064" fmla="*/ 4128857 h 6858000"/>
              <a:gd name="connsiteX75-25065" fmla="*/ 5898339 w 6127689"/>
              <a:gd name="connsiteY75-25066" fmla="*/ 4140800 h 6858000"/>
              <a:gd name="connsiteX76-25067" fmla="*/ 5903513 w 6127689"/>
              <a:gd name="connsiteY76-25068" fmla="*/ 4187661 h 6858000"/>
              <a:gd name="connsiteX77-25069" fmla="*/ 5917114 w 6127689"/>
              <a:gd name="connsiteY77-25070" fmla="*/ 4213096 h 6858000"/>
              <a:gd name="connsiteX78-25071" fmla="*/ 5924233 w 6127689"/>
              <a:gd name="connsiteY78-25072" fmla="*/ 4242060 h 6858000"/>
              <a:gd name="connsiteX79-25073" fmla="*/ 5928910 w 6127689"/>
              <a:gd name="connsiteY79-25074" fmla="*/ 4300973 h 6858000"/>
              <a:gd name="connsiteX80-25075" fmla="*/ 5939320 w 6127689"/>
              <a:gd name="connsiteY80-25076" fmla="*/ 4340435 h 6858000"/>
              <a:gd name="connsiteX81-25077" fmla="*/ 5946705 w 6127689"/>
              <a:gd name="connsiteY81-25078" fmla="*/ 4428051 h 6858000"/>
              <a:gd name="connsiteX82-25079" fmla="*/ 5949261 w 6127689"/>
              <a:gd name="connsiteY82-25080" fmla="*/ 4449185 h 6858000"/>
              <a:gd name="connsiteX83-25081" fmla="*/ 5957504 w 6127689"/>
              <a:gd name="connsiteY83-25082" fmla="*/ 4465911 h 6858000"/>
              <a:gd name="connsiteX84-25083" fmla="*/ 5964689 w 6127689"/>
              <a:gd name="connsiteY84-25084" fmla="*/ 4468532 h 6858000"/>
              <a:gd name="connsiteX85-25085" fmla="*/ 5967062 w 6127689"/>
              <a:gd name="connsiteY85-25086" fmla="*/ 4479923 h 6858000"/>
              <a:gd name="connsiteX86-25087" fmla="*/ 5968960 w 6127689"/>
              <a:gd name="connsiteY86-25088" fmla="*/ 4482655 h 6858000"/>
              <a:gd name="connsiteX87-25089" fmla="*/ 5978567 w 6127689"/>
              <a:gd name="connsiteY87-25090" fmla="*/ 4498605 h 6858000"/>
              <a:gd name="connsiteX88-25091" fmla="*/ 5980106 w 6127689"/>
              <a:gd name="connsiteY88-25092" fmla="*/ 4585087 h 6858000"/>
              <a:gd name="connsiteX89-25093" fmla="*/ 5998138 w 6127689"/>
              <a:gd name="connsiteY89-25094" fmla="*/ 4697518 h 6858000"/>
              <a:gd name="connsiteX90-25095" fmla="*/ 6013516 w 6127689"/>
              <a:gd name="connsiteY90-25096" fmla="*/ 4786619 h 6858000"/>
              <a:gd name="connsiteX91-25097" fmla="*/ 6025404 w 6127689"/>
              <a:gd name="connsiteY91-25098" fmla="*/ 4858148 h 6858000"/>
              <a:gd name="connsiteX92-25099" fmla="*/ 6007749 w 6127689"/>
              <a:gd name="connsiteY92-25100" fmla="*/ 4964715 h 6858000"/>
              <a:gd name="connsiteX93-25101" fmla="*/ 6005269 w 6127689"/>
              <a:gd name="connsiteY93-25102" fmla="*/ 5150567 h 6858000"/>
              <a:gd name="connsiteX94-25103" fmla="*/ 6001127 w 6127689"/>
              <a:gd name="connsiteY94-25104" fmla="*/ 5164609 h 6858000"/>
              <a:gd name="connsiteX95-25105" fmla="*/ 5996647 w 6127689"/>
              <a:gd name="connsiteY95-25106" fmla="*/ 5185640 h 6858000"/>
              <a:gd name="connsiteX96-25107" fmla="*/ 5998514 w 6127689"/>
              <a:gd name="connsiteY96-25108" fmla="*/ 5189673 h 6858000"/>
              <a:gd name="connsiteX97-25109" fmla="*/ 6018409 w 6127689"/>
              <a:gd name="connsiteY97-25110" fmla="*/ 5227157 h 6858000"/>
              <a:gd name="connsiteX98-25111" fmla="*/ 6036748 w 6127689"/>
              <a:gd name="connsiteY98-25112" fmla="*/ 5322752 h 6858000"/>
              <a:gd name="connsiteX99-25113" fmla="*/ 6036943 w 6127689"/>
              <a:gd name="connsiteY99-25114" fmla="*/ 5329480 h 6858000"/>
              <a:gd name="connsiteX100-25115" fmla="*/ 6037236 w 6127689"/>
              <a:gd name="connsiteY100-25116" fmla="*/ 5329634 h 6858000"/>
              <a:gd name="connsiteX101-25117" fmla="*/ 6038019 w 6127689"/>
              <a:gd name="connsiteY101-25118" fmla="*/ 5336764 h 6858000"/>
              <a:gd name="connsiteX102-25119" fmla="*/ 6037298 w 6127689"/>
              <a:gd name="connsiteY102-25120" fmla="*/ 5341753 h 6858000"/>
              <a:gd name="connsiteX103-25121" fmla="*/ 6037677 w 6127689"/>
              <a:gd name="connsiteY103-25122" fmla="*/ 5354807 h 6858000"/>
              <a:gd name="connsiteX104-25123" fmla="*/ 6039728 w 6127689"/>
              <a:gd name="connsiteY104-25124" fmla="*/ 5359416 h 6858000"/>
              <a:gd name="connsiteX105-25125" fmla="*/ 6043311 w 6127689"/>
              <a:gd name="connsiteY105-25126" fmla="*/ 5361407 h 6858000"/>
              <a:gd name="connsiteX106-25127" fmla="*/ 6042954 w 6127689"/>
              <a:gd name="connsiteY106-25128" fmla="*/ 5362576 h 6858000"/>
              <a:gd name="connsiteX107-25129" fmla="*/ 6053435 w 6127689"/>
              <a:gd name="connsiteY107-25130" fmla="*/ 5387547 h 6858000"/>
              <a:gd name="connsiteX108-25131" fmla="*/ 6065933 w 6127689"/>
              <a:gd name="connsiteY108-25132" fmla="*/ 5443002 h 6858000"/>
              <a:gd name="connsiteX109-25133" fmla="*/ 6068640 w 6127689"/>
              <a:gd name="connsiteY109-25134" fmla="*/ 5474503 h 6858000"/>
              <a:gd name="connsiteX110-25135" fmla="*/ 6080922 w 6127689"/>
              <a:gd name="connsiteY110-25136" fmla="*/ 5561070 h 6858000"/>
              <a:gd name="connsiteX111-25137" fmla="*/ 6096949 w 6127689"/>
              <a:gd name="connsiteY111-25138" fmla="*/ 5648179 h 6858000"/>
              <a:gd name="connsiteX112-25139" fmla="*/ 6125703 w 6127689"/>
              <a:gd name="connsiteY112-25140" fmla="*/ 5692894 h 6858000"/>
              <a:gd name="connsiteX113-25141" fmla="*/ 6126670 w 6127689"/>
              <a:gd name="connsiteY113-25142" fmla="*/ 5697882 h 6858000"/>
              <a:gd name="connsiteX114-25143" fmla="*/ 6124061 w 6127689"/>
              <a:gd name="connsiteY114-25144" fmla="*/ 5710294 h 6858000"/>
              <a:gd name="connsiteX115-25145" fmla="*/ 6122213 w 6127689"/>
              <a:gd name="connsiteY115-25146" fmla="*/ 5714762 h 6858000"/>
              <a:gd name="connsiteX116-25147" fmla="*/ 6121353 w 6127689"/>
              <a:gd name="connsiteY116-25148" fmla="*/ 5721725 h 6858000"/>
              <a:gd name="connsiteX117-25149" fmla="*/ 6121607 w 6127689"/>
              <a:gd name="connsiteY117-25150" fmla="*/ 5721959 h 6858000"/>
              <a:gd name="connsiteX118-25151" fmla="*/ 6120262 w 6127689"/>
              <a:gd name="connsiteY118-25152" fmla="*/ 5728358 h 6858000"/>
              <a:gd name="connsiteX119-25153" fmla="*/ 6127024 w 6127689"/>
              <a:gd name="connsiteY119-25154" fmla="*/ 5786902 h 6858000"/>
              <a:gd name="connsiteX120-25155" fmla="*/ 6127519 w 6127689"/>
              <a:gd name="connsiteY120-25156" fmla="*/ 5865775 h 6858000"/>
              <a:gd name="connsiteX121-25157" fmla="*/ 6119217 w 6127689"/>
              <a:gd name="connsiteY121-25158" fmla="*/ 5888542 h 6858000"/>
              <a:gd name="connsiteX122-25159" fmla="*/ 6102493 w 6127689"/>
              <a:gd name="connsiteY122-25160" fmla="*/ 5928602 h 6858000"/>
              <a:gd name="connsiteX123-25161" fmla="*/ 6056863 w 6127689"/>
              <a:gd name="connsiteY123-25162" fmla="*/ 6000643 h 6858000"/>
              <a:gd name="connsiteX124-25163" fmla="*/ 6045436 w 6127689"/>
              <a:gd name="connsiteY124-25164" fmla="*/ 6124480 h 6858000"/>
              <a:gd name="connsiteX125-25165" fmla="*/ 6030489 w 6127689"/>
              <a:gd name="connsiteY125-25166" fmla="*/ 6317666 h 6858000"/>
              <a:gd name="connsiteX126-25167" fmla="*/ 6007492 w 6127689"/>
              <a:gd name="connsiteY126-25168" fmla="*/ 6440818 h 6858000"/>
              <a:gd name="connsiteX127-25169" fmla="*/ 6009467 w 6127689"/>
              <a:gd name="connsiteY127-25170" fmla="*/ 6487076 h 6858000"/>
              <a:gd name="connsiteX128-25171" fmla="*/ 5995064 w 6127689"/>
              <a:gd name="connsiteY128-25172" fmla="*/ 6540791 h 6858000"/>
              <a:gd name="connsiteX129-25173" fmla="*/ 5996309 w 6127689"/>
              <a:gd name="connsiteY129-25174" fmla="*/ 6543961 h 6858000"/>
              <a:gd name="connsiteX130-25175" fmla="*/ 5996048 w 6127689"/>
              <a:gd name="connsiteY130-25176" fmla="*/ 6555444 h 6858000"/>
              <a:gd name="connsiteX131-25177" fmla="*/ 6002524 w 6127689"/>
              <a:gd name="connsiteY131-25178" fmla="*/ 6560188 h 6858000"/>
              <a:gd name="connsiteX132-25179" fmla="*/ 6006823 w 6127689"/>
              <a:gd name="connsiteY132-25180" fmla="*/ 6578546 h 6858000"/>
              <a:gd name="connsiteX133-25181" fmla="*/ 6004510 w 6127689"/>
              <a:gd name="connsiteY133-25182" fmla="*/ 6599256 h 6858000"/>
              <a:gd name="connsiteX134-25183" fmla="*/ 5986207 w 6127689"/>
              <a:gd name="connsiteY134-25184" fmla="*/ 6695855 h 6858000"/>
              <a:gd name="connsiteX135-25185" fmla="*/ 5979428 w 6127689"/>
              <a:gd name="connsiteY135-25186" fmla="*/ 6754678 h 6858000"/>
              <a:gd name="connsiteX136-25187" fmla="*/ 5983398 w 6127689"/>
              <a:gd name="connsiteY136-25188" fmla="*/ 6778641 h 6858000"/>
              <a:gd name="connsiteX137-25189" fmla="*/ 5984543 w 6127689"/>
              <a:gd name="connsiteY137-25190" fmla="*/ 6811016 h 6858000"/>
              <a:gd name="connsiteX138-25191" fmla="*/ 5981802 w 6127689"/>
              <a:gd name="connsiteY138-25192" fmla="*/ 6838578 h 6858000"/>
              <a:gd name="connsiteX139-25193" fmla="*/ 5979671 w 6127689"/>
              <a:gd name="connsiteY139-25194" fmla="*/ 6858000 h 6858000"/>
              <a:gd name="connsiteX140-25195" fmla="*/ 0 w 6127689"/>
              <a:gd name="connsiteY140-25196" fmla="*/ 6858000 h 6858000"/>
              <a:gd name="connsiteX141-25197" fmla="*/ 0 w 6127689"/>
              <a:gd name="connsiteY141-25198" fmla="*/ 0 h 6858000"/>
              <a:gd name="connsiteX0-25199" fmla="*/ 0 w 6127689"/>
              <a:gd name="connsiteY0-25200" fmla="*/ 0 h 6858000"/>
              <a:gd name="connsiteX1-25201" fmla="*/ 4965888 w 6127689"/>
              <a:gd name="connsiteY1-25202" fmla="*/ 0 h 6858000"/>
              <a:gd name="connsiteX2-25203" fmla="*/ 4967767 w 6127689"/>
              <a:gd name="connsiteY2-25204" fmla="*/ 7930 h 6858000"/>
              <a:gd name="connsiteX3-25205" fmla="*/ 4979444 w 6127689"/>
              <a:gd name="connsiteY3-25206" fmla="*/ 43921 h 6858000"/>
              <a:gd name="connsiteX4-25207" fmla="*/ 5021173 w 6127689"/>
              <a:gd name="connsiteY4-25208" fmla="*/ 123738 h 6858000"/>
              <a:gd name="connsiteX5-25209" fmla="*/ 5075458 w 6127689"/>
              <a:gd name="connsiteY5-25210" fmla="*/ 264355 h 6858000"/>
              <a:gd name="connsiteX6-25211" fmla="*/ 5081175 w 6127689"/>
              <a:gd name="connsiteY6-25212" fmla="*/ 277448 h 6858000"/>
              <a:gd name="connsiteX7-25213" fmla="*/ 5097011 w 6127689"/>
              <a:gd name="connsiteY7-25214" fmla="*/ 355616 h 6858000"/>
              <a:gd name="connsiteX8-25215" fmla="*/ 5130982 w 6127689"/>
              <a:gd name="connsiteY8-25216" fmla="*/ 412030 h 6858000"/>
              <a:gd name="connsiteX9-25217" fmla="*/ 5153000 w 6127689"/>
              <a:gd name="connsiteY9-25218" fmla="*/ 507134 h 6858000"/>
              <a:gd name="connsiteX10-25219" fmla="*/ 5171282 w 6127689"/>
              <a:gd name="connsiteY10-25220" fmla="*/ 602071 h 6858000"/>
              <a:gd name="connsiteX11-25221" fmla="*/ 5176196 w 6127689"/>
              <a:gd name="connsiteY11-25222" fmla="*/ 636822 h 6858000"/>
              <a:gd name="connsiteX12-25223" fmla="*/ 5189051 w 6127689"/>
              <a:gd name="connsiteY12-25224" fmla="*/ 782518 h 6858000"/>
              <a:gd name="connsiteX13-25225" fmla="*/ 5210428 w 6127689"/>
              <a:gd name="connsiteY13-25226" fmla="*/ 815772 h 6858000"/>
              <a:gd name="connsiteX14-25227" fmla="*/ 5221088 w 6127689"/>
              <a:gd name="connsiteY14-25228" fmla="*/ 860193 h 6858000"/>
              <a:gd name="connsiteX15-25229" fmla="*/ 5230806 w 6127689"/>
              <a:gd name="connsiteY15-25230" fmla="*/ 961354 h 6858000"/>
              <a:gd name="connsiteX16-25231" fmla="*/ 5201018 w 6127689"/>
              <a:gd name="connsiteY16-25232" fmla="*/ 1095027 h 6858000"/>
              <a:gd name="connsiteX17-25233" fmla="*/ 5202153 w 6127689"/>
              <a:gd name="connsiteY17-25234" fmla="*/ 1133224 h 6858000"/>
              <a:gd name="connsiteX18-25235" fmla="*/ 5207370 w 6127689"/>
              <a:gd name="connsiteY18-25236" fmla="*/ 1138097 h 6858000"/>
              <a:gd name="connsiteX19-25237" fmla="*/ 5189234 w 6127689"/>
              <a:gd name="connsiteY19-25238" fmla="*/ 1193495 h 6858000"/>
              <a:gd name="connsiteX20-25239" fmla="*/ 5202769 w 6127689"/>
              <a:gd name="connsiteY20-25240" fmla="*/ 1269450 h 6858000"/>
              <a:gd name="connsiteX21-25241" fmla="*/ 5225968 w 6127689"/>
              <a:gd name="connsiteY21-25242" fmla="*/ 1357994 h 6858000"/>
              <a:gd name="connsiteX22-25243" fmla="*/ 5233819 w 6127689"/>
              <a:gd name="connsiteY22-25244" fmla="*/ 1380922 h 6858000"/>
              <a:gd name="connsiteX23-25245" fmla="*/ 5237226 w 6127689"/>
              <a:gd name="connsiteY23-25246" fmla="*/ 1441327 h 6858000"/>
              <a:gd name="connsiteX24-25247" fmla="*/ 5255653 w 6127689"/>
              <a:gd name="connsiteY24-25248" fmla="*/ 1524712 h 6858000"/>
              <a:gd name="connsiteX25-25249" fmla="*/ 5263491 w 6127689"/>
              <a:gd name="connsiteY25-25250" fmla="*/ 1642938 h 6858000"/>
              <a:gd name="connsiteX26-25251" fmla="*/ 5261314 w 6127689"/>
              <a:gd name="connsiteY26-25252" fmla="*/ 1689177 h 6858000"/>
              <a:gd name="connsiteX27-25253" fmla="*/ 5259788 w 6127689"/>
              <a:gd name="connsiteY27-25254" fmla="*/ 1768516 h 6858000"/>
              <a:gd name="connsiteX28-25255" fmla="*/ 5255696 w 6127689"/>
              <a:gd name="connsiteY28-25256" fmla="*/ 1953770 h 6858000"/>
              <a:gd name="connsiteX29-25257" fmla="*/ 5252592 w 6127689"/>
              <a:gd name="connsiteY29-25258" fmla="*/ 2092210 h 6858000"/>
              <a:gd name="connsiteX30-25259" fmla="*/ 5264303 w 6127689"/>
              <a:gd name="connsiteY30-25260" fmla="*/ 2225157 h 6858000"/>
              <a:gd name="connsiteX31-25261" fmla="*/ 5254949 w 6127689"/>
              <a:gd name="connsiteY31-25262" fmla="*/ 2236160 h 6858000"/>
              <a:gd name="connsiteX32-25263" fmla="*/ 5250104 w 6127689"/>
              <a:gd name="connsiteY32-25264" fmla="*/ 2249166 h 6858000"/>
              <a:gd name="connsiteX33-25265" fmla="*/ 5251214 w 6127689"/>
              <a:gd name="connsiteY33-25266" fmla="*/ 2250944 h 6858000"/>
              <a:gd name="connsiteX34-25267" fmla="*/ 5250644 w 6127689"/>
              <a:gd name="connsiteY34-25268" fmla="*/ 2266619 h 6858000"/>
              <a:gd name="connsiteX35-25269" fmla="*/ 5293877 w 6127689"/>
              <a:gd name="connsiteY35-25270" fmla="*/ 2368649 h 6858000"/>
              <a:gd name="connsiteX36-25271" fmla="*/ 5311338 w 6127689"/>
              <a:gd name="connsiteY36-25272" fmla="*/ 2404034 h 6858000"/>
              <a:gd name="connsiteX37-25273" fmla="*/ 5338366 w 6127689"/>
              <a:gd name="connsiteY37-25274" fmla="*/ 2465052 h 6858000"/>
              <a:gd name="connsiteX38-25275" fmla="*/ 5371263 w 6127689"/>
              <a:gd name="connsiteY38-25276" fmla="*/ 2586413 h 6858000"/>
              <a:gd name="connsiteX39-25277" fmla="*/ 5407503 w 6127689"/>
              <a:gd name="connsiteY39-25278" fmla="*/ 2786290 h 6858000"/>
              <a:gd name="connsiteX40-25279" fmla="*/ 5407356 w 6127689"/>
              <a:gd name="connsiteY40-25280" fmla="*/ 2787545 h 6858000"/>
              <a:gd name="connsiteX41-25281" fmla="*/ 5411130 w 6127689"/>
              <a:gd name="connsiteY41-25282" fmla="*/ 2788640 h 6858000"/>
              <a:gd name="connsiteX42-25283" fmla="*/ 5416439 w 6127689"/>
              <a:gd name="connsiteY42-25284" fmla="*/ 2805666 h 6858000"/>
              <a:gd name="connsiteX43-25285" fmla="*/ 5418542 w 6127689"/>
              <a:gd name="connsiteY43-25286" fmla="*/ 2817745 h 6858000"/>
              <a:gd name="connsiteX44-25287" fmla="*/ 5457023 w 6127689"/>
              <a:gd name="connsiteY44-25288" fmla="*/ 2858292 h 6858000"/>
              <a:gd name="connsiteX45-25289" fmla="*/ 5479298 w 6127689"/>
              <a:gd name="connsiteY45-25290" fmla="*/ 2947791 h 6858000"/>
              <a:gd name="connsiteX46-25291" fmla="*/ 5481770 w 6127689"/>
              <a:gd name="connsiteY46-25292" fmla="*/ 2951352 h 6858000"/>
              <a:gd name="connsiteX47-25293" fmla="*/ 5482045 w 6127689"/>
              <a:gd name="connsiteY47-25294" fmla="*/ 2984371 h 6858000"/>
              <a:gd name="connsiteX48-25295" fmla="*/ 5482415 w 6127689"/>
              <a:gd name="connsiteY48-25296" fmla="*/ 3004079 h 6858000"/>
              <a:gd name="connsiteX49-25297" fmla="*/ 5503944 w 6127689"/>
              <a:gd name="connsiteY49-25298" fmla="*/ 3123335 h 6858000"/>
              <a:gd name="connsiteX50-25299" fmla="*/ 5516007 w 6127689"/>
              <a:gd name="connsiteY50-25300" fmla="*/ 3258473 h 6858000"/>
              <a:gd name="connsiteX51-25301" fmla="*/ 5566839 w 6127689"/>
              <a:gd name="connsiteY51-25302" fmla="*/ 3345295 h 6858000"/>
              <a:gd name="connsiteX52-25303" fmla="*/ 5589758 w 6127689"/>
              <a:gd name="connsiteY52-25304" fmla="*/ 3506453 h 6858000"/>
              <a:gd name="connsiteX53-25305" fmla="*/ 5596144 w 6127689"/>
              <a:gd name="connsiteY53-25306" fmla="*/ 3534624 h 6858000"/>
              <a:gd name="connsiteX54-25307" fmla="*/ 5597750 w 6127689"/>
              <a:gd name="connsiteY54-25308" fmla="*/ 3534129 h 6858000"/>
              <a:gd name="connsiteX55-25309" fmla="*/ 5599700 w 6127689"/>
              <a:gd name="connsiteY55-25310" fmla="*/ 3547221 h 6858000"/>
              <a:gd name="connsiteX56-25311" fmla="*/ 5615031 w 6127689"/>
              <a:gd name="connsiteY56-25312" fmla="*/ 3557482 h 6858000"/>
              <a:gd name="connsiteX57-25313" fmla="*/ 5618377 w 6127689"/>
              <a:gd name="connsiteY57-25314" fmla="*/ 3588431 h 6858000"/>
              <a:gd name="connsiteX58-25315" fmla="*/ 5612155 w 6127689"/>
              <a:gd name="connsiteY58-25316" fmla="*/ 3589869 h 6858000"/>
              <a:gd name="connsiteX59-25317" fmla="*/ 5620843 w 6127689"/>
              <a:gd name="connsiteY59-25318" fmla="*/ 3606745 h 6858000"/>
              <a:gd name="connsiteX60-25319" fmla="*/ 5655472 w 6127689"/>
              <a:gd name="connsiteY60-25320" fmla="*/ 3678877 h 6858000"/>
              <a:gd name="connsiteX61-25321" fmla="*/ 5683015 w 6127689"/>
              <a:gd name="connsiteY61-25322" fmla="*/ 3762025 h 6858000"/>
              <a:gd name="connsiteX62-25323" fmla="*/ 5696643 w 6127689"/>
              <a:gd name="connsiteY62-25324" fmla="*/ 3773888 h 6858000"/>
              <a:gd name="connsiteX63-25325" fmla="*/ 5699203 w 6127689"/>
              <a:gd name="connsiteY63-25326" fmla="*/ 3775823 h 6858000"/>
              <a:gd name="connsiteX64-25327" fmla="*/ 5704824 w 6127689"/>
              <a:gd name="connsiteY64-25328" fmla="*/ 3785966 h 6858000"/>
              <a:gd name="connsiteX65-25329" fmla="*/ 5733539 w 6127689"/>
              <a:gd name="connsiteY65-25330" fmla="*/ 3818457 h 6858000"/>
              <a:gd name="connsiteX66-25331" fmla="*/ 5768491 w 6127689"/>
              <a:gd name="connsiteY66-25332" fmla="*/ 3914399 h 6858000"/>
              <a:gd name="connsiteX67-25333" fmla="*/ 5793123 w 6127689"/>
              <a:gd name="connsiteY67-25334" fmla="*/ 3969952 h 6858000"/>
              <a:gd name="connsiteX68-25335" fmla="*/ 5808321 w 6127689"/>
              <a:gd name="connsiteY68-25336" fmla="*/ 3988153 h 6858000"/>
              <a:gd name="connsiteX69-25337" fmla="*/ 5825621 w 6127689"/>
              <a:gd name="connsiteY69-25338" fmla="*/ 4015525 h 6858000"/>
              <a:gd name="connsiteX70-25339" fmla="*/ 5860672 w 6127689"/>
              <a:gd name="connsiteY70-25340" fmla="*/ 4061579 h 6858000"/>
              <a:gd name="connsiteX71-25341" fmla="*/ 5872173 w 6127689"/>
              <a:gd name="connsiteY71-25342" fmla="*/ 4088497 h 6858000"/>
              <a:gd name="connsiteX72-25343" fmla="*/ 5883705 w 6127689"/>
              <a:gd name="connsiteY72-25344" fmla="*/ 4101899 h 6858000"/>
              <a:gd name="connsiteX73-25345" fmla="*/ 5894095 w 6127689"/>
              <a:gd name="connsiteY73-25346" fmla="*/ 4128857 h 6858000"/>
              <a:gd name="connsiteX74-25347" fmla="*/ 5898339 w 6127689"/>
              <a:gd name="connsiteY74-25348" fmla="*/ 4140800 h 6858000"/>
              <a:gd name="connsiteX75-25349" fmla="*/ 5903513 w 6127689"/>
              <a:gd name="connsiteY75-25350" fmla="*/ 4187661 h 6858000"/>
              <a:gd name="connsiteX76-25351" fmla="*/ 5917114 w 6127689"/>
              <a:gd name="connsiteY76-25352" fmla="*/ 4213096 h 6858000"/>
              <a:gd name="connsiteX77-25353" fmla="*/ 5924233 w 6127689"/>
              <a:gd name="connsiteY77-25354" fmla="*/ 4242060 h 6858000"/>
              <a:gd name="connsiteX78-25355" fmla="*/ 5928910 w 6127689"/>
              <a:gd name="connsiteY78-25356" fmla="*/ 4300973 h 6858000"/>
              <a:gd name="connsiteX79-25357" fmla="*/ 5939320 w 6127689"/>
              <a:gd name="connsiteY79-25358" fmla="*/ 4340435 h 6858000"/>
              <a:gd name="connsiteX80-25359" fmla="*/ 5946705 w 6127689"/>
              <a:gd name="connsiteY80-25360" fmla="*/ 4428051 h 6858000"/>
              <a:gd name="connsiteX81-25361" fmla="*/ 5949261 w 6127689"/>
              <a:gd name="connsiteY81-25362" fmla="*/ 4449185 h 6858000"/>
              <a:gd name="connsiteX82-25363" fmla="*/ 5957504 w 6127689"/>
              <a:gd name="connsiteY82-25364" fmla="*/ 4465911 h 6858000"/>
              <a:gd name="connsiteX83-25365" fmla="*/ 5964689 w 6127689"/>
              <a:gd name="connsiteY83-25366" fmla="*/ 4468532 h 6858000"/>
              <a:gd name="connsiteX84-25367" fmla="*/ 5967062 w 6127689"/>
              <a:gd name="connsiteY84-25368" fmla="*/ 4479923 h 6858000"/>
              <a:gd name="connsiteX85-25369" fmla="*/ 5968960 w 6127689"/>
              <a:gd name="connsiteY85-25370" fmla="*/ 4482655 h 6858000"/>
              <a:gd name="connsiteX86-25371" fmla="*/ 5978567 w 6127689"/>
              <a:gd name="connsiteY86-25372" fmla="*/ 4498605 h 6858000"/>
              <a:gd name="connsiteX87-25373" fmla="*/ 5980106 w 6127689"/>
              <a:gd name="connsiteY87-25374" fmla="*/ 4585087 h 6858000"/>
              <a:gd name="connsiteX88-25375" fmla="*/ 5998138 w 6127689"/>
              <a:gd name="connsiteY88-25376" fmla="*/ 4697518 h 6858000"/>
              <a:gd name="connsiteX89-25377" fmla="*/ 6013516 w 6127689"/>
              <a:gd name="connsiteY89-25378" fmla="*/ 4786619 h 6858000"/>
              <a:gd name="connsiteX90-25379" fmla="*/ 6025404 w 6127689"/>
              <a:gd name="connsiteY90-25380" fmla="*/ 4858148 h 6858000"/>
              <a:gd name="connsiteX91-25381" fmla="*/ 6007749 w 6127689"/>
              <a:gd name="connsiteY91-25382" fmla="*/ 4964715 h 6858000"/>
              <a:gd name="connsiteX92-25383" fmla="*/ 6005269 w 6127689"/>
              <a:gd name="connsiteY92-25384" fmla="*/ 5150567 h 6858000"/>
              <a:gd name="connsiteX93-25385" fmla="*/ 6001127 w 6127689"/>
              <a:gd name="connsiteY93-25386" fmla="*/ 5164609 h 6858000"/>
              <a:gd name="connsiteX94-25387" fmla="*/ 5996647 w 6127689"/>
              <a:gd name="connsiteY94-25388" fmla="*/ 5185640 h 6858000"/>
              <a:gd name="connsiteX95-25389" fmla="*/ 5998514 w 6127689"/>
              <a:gd name="connsiteY95-25390" fmla="*/ 5189673 h 6858000"/>
              <a:gd name="connsiteX96-25391" fmla="*/ 6018409 w 6127689"/>
              <a:gd name="connsiteY96-25392" fmla="*/ 5227157 h 6858000"/>
              <a:gd name="connsiteX97-25393" fmla="*/ 6036748 w 6127689"/>
              <a:gd name="connsiteY97-25394" fmla="*/ 5322752 h 6858000"/>
              <a:gd name="connsiteX98-25395" fmla="*/ 6036943 w 6127689"/>
              <a:gd name="connsiteY98-25396" fmla="*/ 5329480 h 6858000"/>
              <a:gd name="connsiteX99-25397" fmla="*/ 6037236 w 6127689"/>
              <a:gd name="connsiteY99-25398" fmla="*/ 5329634 h 6858000"/>
              <a:gd name="connsiteX100-25399" fmla="*/ 6038019 w 6127689"/>
              <a:gd name="connsiteY100-25400" fmla="*/ 5336764 h 6858000"/>
              <a:gd name="connsiteX101-25401" fmla="*/ 6037298 w 6127689"/>
              <a:gd name="connsiteY101-25402" fmla="*/ 5341753 h 6858000"/>
              <a:gd name="connsiteX102-25403" fmla="*/ 6037677 w 6127689"/>
              <a:gd name="connsiteY102-25404" fmla="*/ 5354807 h 6858000"/>
              <a:gd name="connsiteX103-25405" fmla="*/ 6039728 w 6127689"/>
              <a:gd name="connsiteY103-25406" fmla="*/ 5359416 h 6858000"/>
              <a:gd name="connsiteX104-25407" fmla="*/ 6043311 w 6127689"/>
              <a:gd name="connsiteY104-25408" fmla="*/ 5361407 h 6858000"/>
              <a:gd name="connsiteX105-25409" fmla="*/ 6042954 w 6127689"/>
              <a:gd name="connsiteY105-25410" fmla="*/ 5362576 h 6858000"/>
              <a:gd name="connsiteX106-25411" fmla="*/ 6053435 w 6127689"/>
              <a:gd name="connsiteY106-25412" fmla="*/ 5387547 h 6858000"/>
              <a:gd name="connsiteX107-25413" fmla="*/ 6065933 w 6127689"/>
              <a:gd name="connsiteY107-25414" fmla="*/ 5443002 h 6858000"/>
              <a:gd name="connsiteX108-25415" fmla="*/ 6068640 w 6127689"/>
              <a:gd name="connsiteY108-25416" fmla="*/ 5474503 h 6858000"/>
              <a:gd name="connsiteX109-25417" fmla="*/ 6080922 w 6127689"/>
              <a:gd name="connsiteY109-25418" fmla="*/ 5561070 h 6858000"/>
              <a:gd name="connsiteX110-25419" fmla="*/ 6096949 w 6127689"/>
              <a:gd name="connsiteY110-25420" fmla="*/ 5648179 h 6858000"/>
              <a:gd name="connsiteX111-25421" fmla="*/ 6125703 w 6127689"/>
              <a:gd name="connsiteY111-25422" fmla="*/ 5692894 h 6858000"/>
              <a:gd name="connsiteX112-25423" fmla="*/ 6126670 w 6127689"/>
              <a:gd name="connsiteY112-25424" fmla="*/ 5697882 h 6858000"/>
              <a:gd name="connsiteX113-25425" fmla="*/ 6124061 w 6127689"/>
              <a:gd name="connsiteY113-25426" fmla="*/ 5710294 h 6858000"/>
              <a:gd name="connsiteX114-25427" fmla="*/ 6122213 w 6127689"/>
              <a:gd name="connsiteY114-25428" fmla="*/ 5714762 h 6858000"/>
              <a:gd name="connsiteX115-25429" fmla="*/ 6121353 w 6127689"/>
              <a:gd name="connsiteY115-25430" fmla="*/ 5721725 h 6858000"/>
              <a:gd name="connsiteX116-25431" fmla="*/ 6121607 w 6127689"/>
              <a:gd name="connsiteY116-25432" fmla="*/ 5721959 h 6858000"/>
              <a:gd name="connsiteX117-25433" fmla="*/ 6120262 w 6127689"/>
              <a:gd name="connsiteY117-25434" fmla="*/ 5728358 h 6858000"/>
              <a:gd name="connsiteX118-25435" fmla="*/ 6127024 w 6127689"/>
              <a:gd name="connsiteY118-25436" fmla="*/ 5786902 h 6858000"/>
              <a:gd name="connsiteX119-25437" fmla="*/ 6127519 w 6127689"/>
              <a:gd name="connsiteY119-25438" fmla="*/ 5865775 h 6858000"/>
              <a:gd name="connsiteX120-25439" fmla="*/ 6119217 w 6127689"/>
              <a:gd name="connsiteY120-25440" fmla="*/ 5888542 h 6858000"/>
              <a:gd name="connsiteX121-25441" fmla="*/ 6102493 w 6127689"/>
              <a:gd name="connsiteY121-25442" fmla="*/ 5928602 h 6858000"/>
              <a:gd name="connsiteX122-25443" fmla="*/ 6056863 w 6127689"/>
              <a:gd name="connsiteY122-25444" fmla="*/ 6000643 h 6858000"/>
              <a:gd name="connsiteX123-25445" fmla="*/ 6045436 w 6127689"/>
              <a:gd name="connsiteY123-25446" fmla="*/ 6124480 h 6858000"/>
              <a:gd name="connsiteX124-25447" fmla="*/ 6030489 w 6127689"/>
              <a:gd name="connsiteY124-25448" fmla="*/ 6317666 h 6858000"/>
              <a:gd name="connsiteX125-25449" fmla="*/ 6007492 w 6127689"/>
              <a:gd name="connsiteY125-25450" fmla="*/ 6440818 h 6858000"/>
              <a:gd name="connsiteX126-25451" fmla="*/ 6009467 w 6127689"/>
              <a:gd name="connsiteY126-25452" fmla="*/ 6487076 h 6858000"/>
              <a:gd name="connsiteX127-25453" fmla="*/ 5995064 w 6127689"/>
              <a:gd name="connsiteY127-25454" fmla="*/ 6540791 h 6858000"/>
              <a:gd name="connsiteX128-25455" fmla="*/ 5996309 w 6127689"/>
              <a:gd name="connsiteY128-25456" fmla="*/ 6543961 h 6858000"/>
              <a:gd name="connsiteX129-25457" fmla="*/ 5996048 w 6127689"/>
              <a:gd name="connsiteY129-25458" fmla="*/ 6555444 h 6858000"/>
              <a:gd name="connsiteX130-25459" fmla="*/ 6002524 w 6127689"/>
              <a:gd name="connsiteY130-25460" fmla="*/ 6560188 h 6858000"/>
              <a:gd name="connsiteX131-25461" fmla="*/ 6006823 w 6127689"/>
              <a:gd name="connsiteY131-25462" fmla="*/ 6578546 h 6858000"/>
              <a:gd name="connsiteX132-25463" fmla="*/ 6004510 w 6127689"/>
              <a:gd name="connsiteY132-25464" fmla="*/ 6599256 h 6858000"/>
              <a:gd name="connsiteX133-25465" fmla="*/ 5986207 w 6127689"/>
              <a:gd name="connsiteY133-25466" fmla="*/ 6695855 h 6858000"/>
              <a:gd name="connsiteX134-25467" fmla="*/ 5979428 w 6127689"/>
              <a:gd name="connsiteY134-25468" fmla="*/ 6754678 h 6858000"/>
              <a:gd name="connsiteX135-25469" fmla="*/ 5983398 w 6127689"/>
              <a:gd name="connsiteY135-25470" fmla="*/ 6778641 h 6858000"/>
              <a:gd name="connsiteX136-25471" fmla="*/ 5984543 w 6127689"/>
              <a:gd name="connsiteY136-25472" fmla="*/ 6811016 h 6858000"/>
              <a:gd name="connsiteX137-25473" fmla="*/ 5981802 w 6127689"/>
              <a:gd name="connsiteY137-25474" fmla="*/ 6838578 h 6858000"/>
              <a:gd name="connsiteX138-25475" fmla="*/ 5979671 w 6127689"/>
              <a:gd name="connsiteY138-25476" fmla="*/ 6858000 h 6858000"/>
              <a:gd name="connsiteX139-25477" fmla="*/ 0 w 6127689"/>
              <a:gd name="connsiteY139-25478" fmla="*/ 6858000 h 6858000"/>
              <a:gd name="connsiteX140-25479" fmla="*/ 0 w 6127689"/>
              <a:gd name="connsiteY140-25480" fmla="*/ 0 h 6858000"/>
              <a:gd name="connsiteX0-25481" fmla="*/ 0 w 6127689"/>
              <a:gd name="connsiteY0-25482" fmla="*/ 0 h 6858000"/>
              <a:gd name="connsiteX1-25483" fmla="*/ 4965888 w 6127689"/>
              <a:gd name="connsiteY1-25484" fmla="*/ 0 h 6858000"/>
              <a:gd name="connsiteX2-25485" fmla="*/ 4967767 w 6127689"/>
              <a:gd name="connsiteY2-25486" fmla="*/ 7930 h 6858000"/>
              <a:gd name="connsiteX3-25487" fmla="*/ 4979444 w 6127689"/>
              <a:gd name="connsiteY3-25488" fmla="*/ 43921 h 6858000"/>
              <a:gd name="connsiteX4-25489" fmla="*/ 5021173 w 6127689"/>
              <a:gd name="connsiteY4-25490" fmla="*/ 123738 h 6858000"/>
              <a:gd name="connsiteX5-25491" fmla="*/ 5075458 w 6127689"/>
              <a:gd name="connsiteY5-25492" fmla="*/ 264355 h 6858000"/>
              <a:gd name="connsiteX6-25493" fmla="*/ 5081175 w 6127689"/>
              <a:gd name="connsiteY6-25494" fmla="*/ 277448 h 6858000"/>
              <a:gd name="connsiteX7-25495" fmla="*/ 5097011 w 6127689"/>
              <a:gd name="connsiteY7-25496" fmla="*/ 355616 h 6858000"/>
              <a:gd name="connsiteX8-25497" fmla="*/ 5130982 w 6127689"/>
              <a:gd name="connsiteY8-25498" fmla="*/ 412030 h 6858000"/>
              <a:gd name="connsiteX9-25499" fmla="*/ 5153000 w 6127689"/>
              <a:gd name="connsiteY9-25500" fmla="*/ 507134 h 6858000"/>
              <a:gd name="connsiteX10-25501" fmla="*/ 5171282 w 6127689"/>
              <a:gd name="connsiteY10-25502" fmla="*/ 602071 h 6858000"/>
              <a:gd name="connsiteX11-25503" fmla="*/ 5176196 w 6127689"/>
              <a:gd name="connsiteY11-25504" fmla="*/ 636822 h 6858000"/>
              <a:gd name="connsiteX12-25505" fmla="*/ 5189051 w 6127689"/>
              <a:gd name="connsiteY12-25506" fmla="*/ 782518 h 6858000"/>
              <a:gd name="connsiteX13-25507" fmla="*/ 5210428 w 6127689"/>
              <a:gd name="connsiteY13-25508" fmla="*/ 815772 h 6858000"/>
              <a:gd name="connsiteX14-25509" fmla="*/ 5221088 w 6127689"/>
              <a:gd name="connsiteY14-25510" fmla="*/ 860193 h 6858000"/>
              <a:gd name="connsiteX15-25511" fmla="*/ 5230806 w 6127689"/>
              <a:gd name="connsiteY15-25512" fmla="*/ 961354 h 6858000"/>
              <a:gd name="connsiteX16-25513" fmla="*/ 5201018 w 6127689"/>
              <a:gd name="connsiteY16-25514" fmla="*/ 1095027 h 6858000"/>
              <a:gd name="connsiteX17-25515" fmla="*/ 5202153 w 6127689"/>
              <a:gd name="connsiteY17-25516" fmla="*/ 1133224 h 6858000"/>
              <a:gd name="connsiteX18-25517" fmla="*/ 5207370 w 6127689"/>
              <a:gd name="connsiteY18-25518" fmla="*/ 1138097 h 6858000"/>
              <a:gd name="connsiteX19-25519" fmla="*/ 5189234 w 6127689"/>
              <a:gd name="connsiteY19-25520" fmla="*/ 1193495 h 6858000"/>
              <a:gd name="connsiteX20-25521" fmla="*/ 5202769 w 6127689"/>
              <a:gd name="connsiteY20-25522" fmla="*/ 1269450 h 6858000"/>
              <a:gd name="connsiteX21-25523" fmla="*/ 5225968 w 6127689"/>
              <a:gd name="connsiteY21-25524" fmla="*/ 1357994 h 6858000"/>
              <a:gd name="connsiteX22-25525" fmla="*/ 5233819 w 6127689"/>
              <a:gd name="connsiteY22-25526" fmla="*/ 1380922 h 6858000"/>
              <a:gd name="connsiteX23-25527" fmla="*/ 5237226 w 6127689"/>
              <a:gd name="connsiteY23-25528" fmla="*/ 1441327 h 6858000"/>
              <a:gd name="connsiteX24-25529" fmla="*/ 5255653 w 6127689"/>
              <a:gd name="connsiteY24-25530" fmla="*/ 1524712 h 6858000"/>
              <a:gd name="connsiteX25-25531" fmla="*/ 5263491 w 6127689"/>
              <a:gd name="connsiteY25-25532" fmla="*/ 1642938 h 6858000"/>
              <a:gd name="connsiteX26-25533" fmla="*/ 5261314 w 6127689"/>
              <a:gd name="connsiteY26-25534" fmla="*/ 1689177 h 6858000"/>
              <a:gd name="connsiteX27-25535" fmla="*/ 5259788 w 6127689"/>
              <a:gd name="connsiteY27-25536" fmla="*/ 1768516 h 6858000"/>
              <a:gd name="connsiteX28-25537" fmla="*/ 5255696 w 6127689"/>
              <a:gd name="connsiteY28-25538" fmla="*/ 1953770 h 6858000"/>
              <a:gd name="connsiteX29-25539" fmla="*/ 5252592 w 6127689"/>
              <a:gd name="connsiteY29-25540" fmla="*/ 2092210 h 6858000"/>
              <a:gd name="connsiteX30-25541" fmla="*/ 5264303 w 6127689"/>
              <a:gd name="connsiteY30-25542" fmla="*/ 2225157 h 6858000"/>
              <a:gd name="connsiteX31-25543" fmla="*/ 5254949 w 6127689"/>
              <a:gd name="connsiteY31-25544" fmla="*/ 2236160 h 6858000"/>
              <a:gd name="connsiteX32-25545" fmla="*/ 5250104 w 6127689"/>
              <a:gd name="connsiteY32-25546" fmla="*/ 2249166 h 6858000"/>
              <a:gd name="connsiteX33-25547" fmla="*/ 5251214 w 6127689"/>
              <a:gd name="connsiteY33-25548" fmla="*/ 2250944 h 6858000"/>
              <a:gd name="connsiteX34-25549" fmla="*/ 5250644 w 6127689"/>
              <a:gd name="connsiteY34-25550" fmla="*/ 2266619 h 6858000"/>
              <a:gd name="connsiteX35-25551" fmla="*/ 5293877 w 6127689"/>
              <a:gd name="connsiteY35-25552" fmla="*/ 2368649 h 6858000"/>
              <a:gd name="connsiteX36-25553" fmla="*/ 5311338 w 6127689"/>
              <a:gd name="connsiteY36-25554" fmla="*/ 2404034 h 6858000"/>
              <a:gd name="connsiteX37-25555" fmla="*/ 5338366 w 6127689"/>
              <a:gd name="connsiteY37-25556" fmla="*/ 2465052 h 6858000"/>
              <a:gd name="connsiteX38-25557" fmla="*/ 5371263 w 6127689"/>
              <a:gd name="connsiteY38-25558" fmla="*/ 2586413 h 6858000"/>
              <a:gd name="connsiteX39-25559" fmla="*/ 5407503 w 6127689"/>
              <a:gd name="connsiteY39-25560" fmla="*/ 2786290 h 6858000"/>
              <a:gd name="connsiteX40-25561" fmla="*/ 5407356 w 6127689"/>
              <a:gd name="connsiteY40-25562" fmla="*/ 2787545 h 6858000"/>
              <a:gd name="connsiteX41-25563" fmla="*/ 5411130 w 6127689"/>
              <a:gd name="connsiteY41-25564" fmla="*/ 2788640 h 6858000"/>
              <a:gd name="connsiteX42-25565" fmla="*/ 5416439 w 6127689"/>
              <a:gd name="connsiteY42-25566" fmla="*/ 2805666 h 6858000"/>
              <a:gd name="connsiteX43-25567" fmla="*/ 5457023 w 6127689"/>
              <a:gd name="connsiteY43-25568" fmla="*/ 2858292 h 6858000"/>
              <a:gd name="connsiteX44-25569" fmla="*/ 5479298 w 6127689"/>
              <a:gd name="connsiteY44-25570" fmla="*/ 2947791 h 6858000"/>
              <a:gd name="connsiteX45-25571" fmla="*/ 5481770 w 6127689"/>
              <a:gd name="connsiteY45-25572" fmla="*/ 2951352 h 6858000"/>
              <a:gd name="connsiteX46-25573" fmla="*/ 5482045 w 6127689"/>
              <a:gd name="connsiteY46-25574" fmla="*/ 2984371 h 6858000"/>
              <a:gd name="connsiteX47-25575" fmla="*/ 5482415 w 6127689"/>
              <a:gd name="connsiteY47-25576" fmla="*/ 3004079 h 6858000"/>
              <a:gd name="connsiteX48-25577" fmla="*/ 5503944 w 6127689"/>
              <a:gd name="connsiteY48-25578" fmla="*/ 3123335 h 6858000"/>
              <a:gd name="connsiteX49-25579" fmla="*/ 5516007 w 6127689"/>
              <a:gd name="connsiteY49-25580" fmla="*/ 3258473 h 6858000"/>
              <a:gd name="connsiteX50-25581" fmla="*/ 5566839 w 6127689"/>
              <a:gd name="connsiteY50-25582" fmla="*/ 3345295 h 6858000"/>
              <a:gd name="connsiteX51-25583" fmla="*/ 5589758 w 6127689"/>
              <a:gd name="connsiteY51-25584" fmla="*/ 3506453 h 6858000"/>
              <a:gd name="connsiteX52-25585" fmla="*/ 5596144 w 6127689"/>
              <a:gd name="connsiteY52-25586" fmla="*/ 3534624 h 6858000"/>
              <a:gd name="connsiteX53-25587" fmla="*/ 5597750 w 6127689"/>
              <a:gd name="connsiteY53-25588" fmla="*/ 3534129 h 6858000"/>
              <a:gd name="connsiteX54-25589" fmla="*/ 5599700 w 6127689"/>
              <a:gd name="connsiteY54-25590" fmla="*/ 3547221 h 6858000"/>
              <a:gd name="connsiteX55-25591" fmla="*/ 5615031 w 6127689"/>
              <a:gd name="connsiteY55-25592" fmla="*/ 3557482 h 6858000"/>
              <a:gd name="connsiteX56-25593" fmla="*/ 5618377 w 6127689"/>
              <a:gd name="connsiteY56-25594" fmla="*/ 3588431 h 6858000"/>
              <a:gd name="connsiteX57-25595" fmla="*/ 5612155 w 6127689"/>
              <a:gd name="connsiteY57-25596" fmla="*/ 3589869 h 6858000"/>
              <a:gd name="connsiteX58-25597" fmla="*/ 5620843 w 6127689"/>
              <a:gd name="connsiteY58-25598" fmla="*/ 3606745 h 6858000"/>
              <a:gd name="connsiteX59-25599" fmla="*/ 5655472 w 6127689"/>
              <a:gd name="connsiteY59-25600" fmla="*/ 3678877 h 6858000"/>
              <a:gd name="connsiteX60-25601" fmla="*/ 5683015 w 6127689"/>
              <a:gd name="connsiteY60-25602" fmla="*/ 3762025 h 6858000"/>
              <a:gd name="connsiteX61-25603" fmla="*/ 5696643 w 6127689"/>
              <a:gd name="connsiteY61-25604" fmla="*/ 3773888 h 6858000"/>
              <a:gd name="connsiteX62-25605" fmla="*/ 5699203 w 6127689"/>
              <a:gd name="connsiteY62-25606" fmla="*/ 3775823 h 6858000"/>
              <a:gd name="connsiteX63-25607" fmla="*/ 5704824 w 6127689"/>
              <a:gd name="connsiteY63-25608" fmla="*/ 3785966 h 6858000"/>
              <a:gd name="connsiteX64-25609" fmla="*/ 5733539 w 6127689"/>
              <a:gd name="connsiteY64-25610" fmla="*/ 3818457 h 6858000"/>
              <a:gd name="connsiteX65-25611" fmla="*/ 5768491 w 6127689"/>
              <a:gd name="connsiteY65-25612" fmla="*/ 3914399 h 6858000"/>
              <a:gd name="connsiteX66-25613" fmla="*/ 5793123 w 6127689"/>
              <a:gd name="connsiteY66-25614" fmla="*/ 3969952 h 6858000"/>
              <a:gd name="connsiteX67-25615" fmla="*/ 5808321 w 6127689"/>
              <a:gd name="connsiteY67-25616" fmla="*/ 3988153 h 6858000"/>
              <a:gd name="connsiteX68-25617" fmla="*/ 5825621 w 6127689"/>
              <a:gd name="connsiteY68-25618" fmla="*/ 4015525 h 6858000"/>
              <a:gd name="connsiteX69-25619" fmla="*/ 5860672 w 6127689"/>
              <a:gd name="connsiteY69-25620" fmla="*/ 4061579 h 6858000"/>
              <a:gd name="connsiteX70-25621" fmla="*/ 5872173 w 6127689"/>
              <a:gd name="connsiteY70-25622" fmla="*/ 4088497 h 6858000"/>
              <a:gd name="connsiteX71-25623" fmla="*/ 5883705 w 6127689"/>
              <a:gd name="connsiteY71-25624" fmla="*/ 4101899 h 6858000"/>
              <a:gd name="connsiteX72-25625" fmla="*/ 5894095 w 6127689"/>
              <a:gd name="connsiteY72-25626" fmla="*/ 4128857 h 6858000"/>
              <a:gd name="connsiteX73-25627" fmla="*/ 5898339 w 6127689"/>
              <a:gd name="connsiteY73-25628" fmla="*/ 4140800 h 6858000"/>
              <a:gd name="connsiteX74-25629" fmla="*/ 5903513 w 6127689"/>
              <a:gd name="connsiteY74-25630" fmla="*/ 4187661 h 6858000"/>
              <a:gd name="connsiteX75-25631" fmla="*/ 5917114 w 6127689"/>
              <a:gd name="connsiteY75-25632" fmla="*/ 4213096 h 6858000"/>
              <a:gd name="connsiteX76-25633" fmla="*/ 5924233 w 6127689"/>
              <a:gd name="connsiteY76-25634" fmla="*/ 4242060 h 6858000"/>
              <a:gd name="connsiteX77-25635" fmla="*/ 5928910 w 6127689"/>
              <a:gd name="connsiteY77-25636" fmla="*/ 4300973 h 6858000"/>
              <a:gd name="connsiteX78-25637" fmla="*/ 5939320 w 6127689"/>
              <a:gd name="connsiteY78-25638" fmla="*/ 4340435 h 6858000"/>
              <a:gd name="connsiteX79-25639" fmla="*/ 5946705 w 6127689"/>
              <a:gd name="connsiteY79-25640" fmla="*/ 4428051 h 6858000"/>
              <a:gd name="connsiteX80-25641" fmla="*/ 5949261 w 6127689"/>
              <a:gd name="connsiteY80-25642" fmla="*/ 4449185 h 6858000"/>
              <a:gd name="connsiteX81-25643" fmla="*/ 5957504 w 6127689"/>
              <a:gd name="connsiteY81-25644" fmla="*/ 4465911 h 6858000"/>
              <a:gd name="connsiteX82-25645" fmla="*/ 5964689 w 6127689"/>
              <a:gd name="connsiteY82-25646" fmla="*/ 4468532 h 6858000"/>
              <a:gd name="connsiteX83-25647" fmla="*/ 5967062 w 6127689"/>
              <a:gd name="connsiteY83-25648" fmla="*/ 4479923 h 6858000"/>
              <a:gd name="connsiteX84-25649" fmla="*/ 5968960 w 6127689"/>
              <a:gd name="connsiteY84-25650" fmla="*/ 4482655 h 6858000"/>
              <a:gd name="connsiteX85-25651" fmla="*/ 5978567 w 6127689"/>
              <a:gd name="connsiteY85-25652" fmla="*/ 4498605 h 6858000"/>
              <a:gd name="connsiteX86-25653" fmla="*/ 5980106 w 6127689"/>
              <a:gd name="connsiteY86-25654" fmla="*/ 4585087 h 6858000"/>
              <a:gd name="connsiteX87-25655" fmla="*/ 5998138 w 6127689"/>
              <a:gd name="connsiteY87-25656" fmla="*/ 4697518 h 6858000"/>
              <a:gd name="connsiteX88-25657" fmla="*/ 6013516 w 6127689"/>
              <a:gd name="connsiteY88-25658" fmla="*/ 4786619 h 6858000"/>
              <a:gd name="connsiteX89-25659" fmla="*/ 6025404 w 6127689"/>
              <a:gd name="connsiteY89-25660" fmla="*/ 4858148 h 6858000"/>
              <a:gd name="connsiteX90-25661" fmla="*/ 6007749 w 6127689"/>
              <a:gd name="connsiteY90-25662" fmla="*/ 4964715 h 6858000"/>
              <a:gd name="connsiteX91-25663" fmla="*/ 6005269 w 6127689"/>
              <a:gd name="connsiteY91-25664" fmla="*/ 5150567 h 6858000"/>
              <a:gd name="connsiteX92-25665" fmla="*/ 6001127 w 6127689"/>
              <a:gd name="connsiteY92-25666" fmla="*/ 5164609 h 6858000"/>
              <a:gd name="connsiteX93-25667" fmla="*/ 5996647 w 6127689"/>
              <a:gd name="connsiteY93-25668" fmla="*/ 5185640 h 6858000"/>
              <a:gd name="connsiteX94-25669" fmla="*/ 5998514 w 6127689"/>
              <a:gd name="connsiteY94-25670" fmla="*/ 5189673 h 6858000"/>
              <a:gd name="connsiteX95-25671" fmla="*/ 6018409 w 6127689"/>
              <a:gd name="connsiteY95-25672" fmla="*/ 5227157 h 6858000"/>
              <a:gd name="connsiteX96-25673" fmla="*/ 6036748 w 6127689"/>
              <a:gd name="connsiteY96-25674" fmla="*/ 5322752 h 6858000"/>
              <a:gd name="connsiteX97-25675" fmla="*/ 6036943 w 6127689"/>
              <a:gd name="connsiteY97-25676" fmla="*/ 5329480 h 6858000"/>
              <a:gd name="connsiteX98-25677" fmla="*/ 6037236 w 6127689"/>
              <a:gd name="connsiteY98-25678" fmla="*/ 5329634 h 6858000"/>
              <a:gd name="connsiteX99-25679" fmla="*/ 6038019 w 6127689"/>
              <a:gd name="connsiteY99-25680" fmla="*/ 5336764 h 6858000"/>
              <a:gd name="connsiteX100-25681" fmla="*/ 6037298 w 6127689"/>
              <a:gd name="connsiteY100-25682" fmla="*/ 5341753 h 6858000"/>
              <a:gd name="connsiteX101-25683" fmla="*/ 6037677 w 6127689"/>
              <a:gd name="connsiteY101-25684" fmla="*/ 5354807 h 6858000"/>
              <a:gd name="connsiteX102-25685" fmla="*/ 6039728 w 6127689"/>
              <a:gd name="connsiteY102-25686" fmla="*/ 5359416 h 6858000"/>
              <a:gd name="connsiteX103-25687" fmla="*/ 6043311 w 6127689"/>
              <a:gd name="connsiteY103-25688" fmla="*/ 5361407 h 6858000"/>
              <a:gd name="connsiteX104-25689" fmla="*/ 6042954 w 6127689"/>
              <a:gd name="connsiteY104-25690" fmla="*/ 5362576 h 6858000"/>
              <a:gd name="connsiteX105-25691" fmla="*/ 6053435 w 6127689"/>
              <a:gd name="connsiteY105-25692" fmla="*/ 5387547 h 6858000"/>
              <a:gd name="connsiteX106-25693" fmla="*/ 6065933 w 6127689"/>
              <a:gd name="connsiteY106-25694" fmla="*/ 5443002 h 6858000"/>
              <a:gd name="connsiteX107-25695" fmla="*/ 6068640 w 6127689"/>
              <a:gd name="connsiteY107-25696" fmla="*/ 5474503 h 6858000"/>
              <a:gd name="connsiteX108-25697" fmla="*/ 6080922 w 6127689"/>
              <a:gd name="connsiteY108-25698" fmla="*/ 5561070 h 6858000"/>
              <a:gd name="connsiteX109-25699" fmla="*/ 6096949 w 6127689"/>
              <a:gd name="connsiteY109-25700" fmla="*/ 5648179 h 6858000"/>
              <a:gd name="connsiteX110-25701" fmla="*/ 6125703 w 6127689"/>
              <a:gd name="connsiteY110-25702" fmla="*/ 5692894 h 6858000"/>
              <a:gd name="connsiteX111-25703" fmla="*/ 6126670 w 6127689"/>
              <a:gd name="connsiteY111-25704" fmla="*/ 5697882 h 6858000"/>
              <a:gd name="connsiteX112-25705" fmla="*/ 6124061 w 6127689"/>
              <a:gd name="connsiteY112-25706" fmla="*/ 5710294 h 6858000"/>
              <a:gd name="connsiteX113-25707" fmla="*/ 6122213 w 6127689"/>
              <a:gd name="connsiteY113-25708" fmla="*/ 5714762 h 6858000"/>
              <a:gd name="connsiteX114-25709" fmla="*/ 6121353 w 6127689"/>
              <a:gd name="connsiteY114-25710" fmla="*/ 5721725 h 6858000"/>
              <a:gd name="connsiteX115-25711" fmla="*/ 6121607 w 6127689"/>
              <a:gd name="connsiteY115-25712" fmla="*/ 5721959 h 6858000"/>
              <a:gd name="connsiteX116-25713" fmla="*/ 6120262 w 6127689"/>
              <a:gd name="connsiteY116-25714" fmla="*/ 5728358 h 6858000"/>
              <a:gd name="connsiteX117-25715" fmla="*/ 6127024 w 6127689"/>
              <a:gd name="connsiteY117-25716" fmla="*/ 5786902 h 6858000"/>
              <a:gd name="connsiteX118-25717" fmla="*/ 6127519 w 6127689"/>
              <a:gd name="connsiteY118-25718" fmla="*/ 5865775 h 6858000"/>
              <a:gd name="connsiteX119-25719" fmla="*/ 6119217 w 6127689"/>
              <a:gd name="connsiteY119-25720" fmla="*/ 5888542 h 6858000"/>
              <a:gd name="connsiteX120-25721" fmla="*/ 6102493 w 6127689"/>
              <a:gd name="connsiteY120-25722" fmla="*/ 5928602 h 6858000"/>
              <a:gd name="connsiteX121-25723" fmla="*/ 6056863 w 6127689"/>
              <a:gd name="connsiteY121-25724" fmla="*/ 6000643 h 6858000"/>
              <a:gd name="connsiteX122-25725" fmla="*/ 6045436 w 6127689"/>
              <a:gd name="connsiteY122-25726" fmla="*/ 6124480 h 6858000"/>
              <a:gd name="connsiteX123-25727" fmla="*/ 6030489 w 6127689"/>
              <a:gd name="connsiteY123-25728" fmla="*/ 6317666 h 6858000"/>
              <a:gd name="connsiteX124-25729" fmla="*/ 6007492 w 6127689"/>
              <a:gd name="connsiteY124-25730" fmla="*/ 6440818 h 6858000"/>
              <a:gd name="connsiteX125-25731" fmla="*/ 6009467 w 6127689"/>
              <a:gd name="connsiteY125-25732" fmla="*/ 6487076 h 6858000"/>
              <a:gd name="connsiteX126-25733" fmla="*/ 5995064 w 6127689"/>
              <a:gd name="connsiteY126-25734" fmla="*/ 6540791 h 6858000"/>
              <a:gd name="connsiteX127-25735" fmla="*/ 5996309 w 6127689"/>
              <a:gd name="connsiteY127-25736" fmla="*/ 6543961 h 6858000"/>
              <a:gd name="connsiteX128-25737" fmla="*/ 5996048 w 6127689"/>
              <a:gd name="connsiteY128-25738" fmla="*/ 6555444 h 6858000"/>
              <a:gd name="connsiteX129-25739" fmla="*/ 6002524 w 6127689"/>
              <a:gd name="connsiteY129-25740" fmla="*/ 6560188 h 6858000"/>
              <a:gd name="connsiteX130-25741" fmla="*/ 6006823 w 6127689"/>
              <a:gd name="connsiteY130-25742" fmla="*/ 6578546 h 6858000"/>
              <a:gd name="connsiteX131-25743" fmla="*/ 6004510 w 6127689"/>
              <a:gd name="connsiteY131-25744" fmla="*/ 6599256 h 6858000"/>
              <a:gd name="connsiteX132-25745" fmla="*/ 5986207 w 6127689"/>
              <a:gd name="connsiteY132-25746" fmla="*/ 6695855 h 6858000"/>
              <a:gd name="connsiteX133-25747" fmla="*/ 5979428 w 6127689"/>
              <a:gd name="connsiteY133-25748" fmla="*/ 6754678 h 6858000"/>
              <a:gd name="connsiteX134-25749" fmla="*/ 5983398 w 6127689"/>
              <a:gd name="connsiteY134-25750" fmla="*/ 6778641 h 6858000"/>
              <a:gd name="connsiteX135-25751" fmla="*/ 5984543 w 6127689"/>
              <a:gd name="connsiteY135-25752" fmla="*/ 6811016 h 6858000"/>
              <a:gd name="connsiteX136-25753" fmla="*/ 5981802 w 6127689"/>
              <a:gd name="connsiteY136-25754" fmla="*/ 6838578 h 6858000"/>
              <a:gd name="connsiteX137-25755" fmla="*/ 5979671 w 6127689"/>
              <a:gd name="connsiteY137-25756" fmla="*/ 6858000 h 6858000"/>
              <a:gd name="connsiteX138-25757" fmla="*/ 0 w 6127689"/>
              <a:gd name="connsiteY138-25758" fmla="*/ 6858000 h 6858000"/>
              <a:gd name="connsiteX139-25759" fmla="*/ 0 w 6127689"/>
              <a:gd name="connsiteY139-25760" fmla="*/ 0 h 6858000"/>
              <a:gd name="connsiteX0-25761" fmla="*/ 0 w 6127689"/>
              <a:gd name="connsiteY0-25762" fmla="*/ 0 h 6858000"/>
              <a:gd name="connsiteX1-25763" fmla="*/ 4965888 w 6127689"/>
              <a:gd name="connsiteY1-25764" fmla="*/ 0 h 6858000"/>
              <a:gd name="connsiteX2-25765" fmla="*/ 4967767 w 6127689"/>
              <a:gd name="connsiteY2-25766" fmla="*/ 7930 h 6858000"/>
              <a:gd name="connsiteX3-25767" fmla="*/ 4979444 w 6127689"/>
              <a:gd name="connsiteY3-25768" fmla="*/ 43921 h 6858000"/>
              <a:gd name="connsiteX4-25769" fmla="*/ 5021173 w 6127689"/>
              <a:gd name="connsiteY4-25770" fmla="*/ 123738 h 6858000"/>
              <a:gd name="connsiteX5-25771" fmla="*/ 5075458 w 6127689"/>
              <a:gd name="connsiteY5-25772" fmla="*/ 264355 h 6858000"/>
              <a:gd name="connsiteX6-25773" fmla="*/ 5081175 w 6127689"/>
              <a:gd name="connsiteY6-25774" fmla="*/ 277448 h 6858000"/>
              <a:gd name="connsiteX7-25775" fmla="*/ 5097011 w 6127689"/>
              <a:gd name="connsiteY7-25776" fmla="*/ 355616 h 6858000"/>
              <a:gd name="connsiteX8-25777" fmla="*/ 5130982 w 6127689"/>
              <a:gd name="connsiteY8-25778" fmla="*/ 412030 h 6858000"/>
              <a:gd name="connsiteX9-25779" fmla="*/ 5153000 w 6127689"/>
              <a:gd name="connsiteY9-25780" fmla="*/ 507134 h 6858000"/>
              <a:gd name="connsiteX10-25781" fmla="*/ 5171282 w 6127689"/>
              <a:gd name="connsiteY10-25782" fmla="*/ 602071 h 6858000"/>
              <a:gd name="connsiteX11-25783" fmla="*/ 5176196 w 6127689"/>
              <a:gd name="connsiteY11-25784" fmla="*/ 636822 h 6858000"/>
              <a:gd name="connsiteX12-25785" fmla="*/ 5189051 w 6127689"/>
              <a:gd name="connsiteY12-25786" fmla="*/ 782518 h 6858000"/>
              <a:gd name="connsiteX13-25787" fmla="*/ 5210428 w 6127689"/>
              <a:gd name="connsiteY13-25788" fmla="*/ 815772 h 6858000"/>
              <a:gd name="connsiteX14-25789" fmla="*/ 5221088 w 6127689"/>
              <a:gd name="connsiteY14-25790" fmla="*/ 860193 h 6858000"/>
              <a:gd name="connsiteX15-25791" fmla="*/ 5230806 w 6127689"/>
              <a:gd name="connsiteY15-25792" fmla="*/ 961354 h 6858000"/>
              <a:gd name="connsiteX16-25793" fmla="*/ 5201018 w 6127689"/>
              <a:gd name="connsiteY16-25794" fmla="*/ 1095027 h 6858000"/>
              <a:gd name="connsiteX17-25795" fmla="*/ 5202153 w 6127689"/>
              <a:gd name="connsiteY17-25796" fmla="*/ 1133224 h 6858000"/>
              <a:gd name="connsiteX18-25797" fmla="*/ 5207370 w 6127689"/>
              <a:gd name="connsiteY18-25798" fmla="*/ 1138097 h 6858000"/>
              <a:gd name="connsiteX19-25799" fmla="*/ 5189234 w 6127689"/>
              <a:gd name="connsiteY19-25800" fmla="*/ 1193495 h 6858000"/>
              <a:gd name="connsiteX20-25801" fmla="*/ 5202769 w 6127689"/>
              <a:gd name="connsiteY20-25802" fmla="*/ 1269450 h 6858000"/>
              <a:gd name="connsiteX21-25803" fmla="*/ 5225968 w 6127689"/>
              <a:gd name="connsiteY21-25804" fmla="*/ 1357994 h 6858000"/>
              <a:gd name="connsiteX22-25805" fmla="*/ 5233819 w 6127689"/>
              <a:gd name="connsiteY22-25806" fmla="*/ 1380922 h 6858000"/>
              <a:gd name="connsiteX23-25807" fmla="*/ 5237226 w 6127689"/>
              <a:gd name="connsiteY23-25808" fmla="*/ 1441327 h 6858000"/>
              <a:gd name="connsiteX24-25809" fmla="*/ 5255653 w 6127689"/>
              <a:gd name="connsiteY24-25810" fmla="*/ 1524712 h 6858000"/>
              <a:gd name="connsiteX25-25811" fmla="*/ 5263491 w 6127689"/>
              <a:gd name="connsiteY25-25812" fmla="*/ 1642938 h 6858000"/>
              <a:gd name="connsiteX26-25813" fmla="*/ 5261314 w 6127689"/>
              <a:gd name="connsiteY26-25814" fmla="*/ 1689177 h 6858000"/>
              <a:gd name="connsiteX27-25815" fmla="*/ 5259788 w 6127689"/>
              <a:gd name="connsiteY27-25816" fmla="*/ 1768516 h 6858000"/>
              <a:gd name="connsiteX28-25817" fmla="*/ 5255696 w 6127689"/>
              <a:gd name="connsiteY28-25818" fmla="*/ 1953770 h 6858000"/>
              <a:gd name="connsiteX29-25819" fmla="*/ 5252592 w 6127689"/>
              <a:gd name="connsiteY29-25820" fmla="*/ 2092210 h 6858000"/>
              <a:gd name="connsiteX30-25821" fmla="*/ 5264303 w 6127689"/>
              <a:gd name="connsiteY30-25822" fmla="*/ 2225157 h 6858000"/>
              <a:gd name="connsiteX31-25823" fmla="*/ 5254949 w 6127689"/>
              <a:gd name="connsiteY31-25824" fmla="*/ 2236160 h 6858000"/>
              <a:gd name="connsiteX32-25825" fmla="*/ 5250104 w 6127689"/>
              <a:gd name="connsiteY32-25826" fmla="*/ 2249166 h 6858000"/>
              <a:gd name="connsiteX33-25827" fmla="*/ 5251214 w 6127689"/>
              <a:gd name="connsiteY33-25828" fmla="*/ 2250944 h 6858000"/>
              <a:gd name="connsiteX34-25829" fmla="*/ 5250644 w 6127689"/>
              <a:gd name="connsiteY34-25830" fmla="*/ 2266619 h 6858000"/>
              <a:gd name="connsiteX35-25831" fmla="*/ 5293877 w 6127689"/>
              <a:gd name="connsiteY35-25832" fmla="*/ 2368649 h 6858000"/>
              <a:gd name="connsiteX36-25833" fmla="*/ 5311338 w 6127689"/>
              <a:gd name="connsiteY36-25834" fmla="*/ 2404034 h 6858000"/>
              <a:gd name="connsiteX37-25835" fmla="*/ 5338366 w 6127689"/>
              <a:gd name="connsiteY37-25836" fmla="*/ 2465052 h 6858000"/>
              <a:gd name="connsiteX38-25837" fmla="*/ 5371263 w 6127689"/>
              <a:gd name="connsiteY38-25838" fmla="*/ 2586413 h 6858000"/>
              <a:gd name="connsiteX39-25839" fmla="*/ 5407503 w 6127689"/>
              <a:gd name="connsiteY39-25840" fmla="*/ 2786290 h 6858000"/>
              <a:gd name="connsiteX40-25841" fmla="*/ 5407356 w 6127689"/>
              <a:gd name="connsiteY40-25842" fmla="*/ 2787545 h 6858000"/>
              <a:gd name="connsiteX41-25843" fmla="*/ 5411130 w 6127689"/>
              <a:gd name="connsiteY41-25844" fmla="*/ 2788640 h 6858000"/>
              <a:gd name="connsiteX42-25845" fmla="*/ 5416439 w 6127689"/>
              <a:gd name="connsiteY42-25846" fmla="*/ 2805666 h 6858000"/>
              <a:gd name="connsiteX43-25847" fmla="*/ 5457023 w 6127689"/>
              <a:gd name="connsiteY43-25848" fmla="*/ 2858292 h 6858000"/>
              <a:gd name="connsiteX44-25849" fmla="*/ 5479298 w 6127689"/>
              <a:gd name="connsiteY44-25850" fmla="*/ 2947791 h 6858000"/>
              <a:gd name="connsiteX45-25851" fmla="*/ 5481770 w 6127689"/>
              <a:gd name="connsiteY45-25852" fmla="*/ 2951352 h 6858000"/>
              <a:gd name="connsiteX46-25853" fmla="*/ 5482045 w 6127689"/>
              <a:gd name="connsiteY46-25854" fmla="*/ 2984371 h 6858000"/>
              <a:gd name="connsiteX47-25855" fmla="*/ 5482415 w 6127689"/>
              <a:gd name="connsiteY47-25856" fmla="*/ 3004079 h 6858000"/>
              <a:gd name="connsiteX48-25857" fmla="*/ 5503944 w 6127689"/>
              <a:gd name="connsiteY48-25858" fmla="*/ 3123335 h 6858000"/>
              <a:gd name="connsiteX49-25859" fmla="*/ 5516007 w 6127689"/>
              <a:gd name="connsiteY49-25860" fmla="*/ 3258473 h 6858000"/>
              <a:gd name="connsiteX50-25861" fmla="*/ 5566839 w 6127689"/>
              <a:gd name="connsiteY50-25862" fmla="*/ 3345295 h 6858000"/>
              <a:gd name="connsiteX51-25863" fmla="*/ 5589758 w 6127689"/>
              <a:gd name="connsiteY51-25864" fmla="*/ 3506453 h 6858000"/>
              <a:gd name="connsiteX52-25865" fmla="*/ 5596144 w 6127689"/>
              <a:gd name="connsiteY52-25866" fmla="*/ 3534624 h 6858000"/>
              <a:gd name="connsiteX53-25867" fmla="*/ 5597750 w 6127689"/>
              <a:gd name="connsiteY53-25868" fmla="*/ 3534129 h 6858000"/>
              <a:gd name="connsiteX54-25869" fmla="*/ 5599700 w 6127689"/>
              <a:gd name="connsiteY54-25870" fmla="*/ 3547221 h 6858000"/>
              <a:gd name="connsiteX55-25871" fmla="*/ 5615031 w 6127689"/>
              <a:gd name="connsiteY55-25872" fmla="*/ 3557482 h 6858000"/>
              <a:gd name="connsiteX56-25873" fmla="*/ 5618377 w 6127689"/>
              <a:gd name="connsiteY56-25874" fmla="*/ 3588431 h 6858000"/>
              <a:gd name="connsiteX57-25875" fmla="*/ 5612155 w 6127689"/>
              <a:gd name="connsiteY57-25876" fmla="*/ 3589869 h 6858000"/>
              <a:gd name="connsiteX58-25877" fmla="*/ 5620843 w 6127689"/>
              <a:gd name="connsiteY58-25878" fmla="*/ 3606745 h 6858000"/>
              <a:gd name="connsiteX59-25879" fmla="*/ 5655472 w 6127689"/>
              <a:gd name="connsiteY59-25880" fmla="*/ 3678877 h 6858000"/>
              <a:gd name="connsiteX60-25881" fmla="*/ 5683015 w 6127689"/>
              <a:gd name="connsiteY60-25882" fmla="*/ 3762025 h 6858000"/>
              <a:gd name="connsiteX61-25883" fmla="*/ 5696643 w 6127689"/>
              <a:gd name="connsiteY61-25884" fmla="*/ 3773888 h 6858000"/>
              <a:gd name="connsiteX62-25885" fmla="*/ 5699203 w 6127689"/>
              <a:gd name="connsiteY62-25886" fmla="*/ 3775823 h 6858000"/>
              <a:gd name="connsiteX63-25887" fmla="*/ 5704824 w 6127689"/>
              <a:gd name="connsiteY63-25888" fmla="*/ 3785966 h 6858000"/>
              <a:gd name="connsiteX64-25889" fmla="*/ 5733539 w 6127689"/>
              <a:gd name="connsiteY64-25890" fmla="*/ 3818457 h 6858000"/>
              <a:gd name="connsiteX65-25891" fmla="*/ 5768491 w 6127689"/>
              <a:gd name="connsiteY65-25892" fmla="*/ 3914399 h 6858000"/>
              <a:gd name="connsiteX66-25893" fmla="*/ 5793123 w 6127689"/>
              <a:gd name="connsiteY66-25894" fmla="*/ 3969952 h 6858000"/>
              <a:gd name="connsiteX67-25895" fmla="*/ 5808321 w 6127689"/>
              <a:gd name="connsiteY67-25896" fmla="*/ 3988153 h 6858000"/>
              <a:gd name="connsiteX68-25897" fmla="*/ 5825621 w 6127689"/>
              <a:gd name="connsiteY68-25898" fmla="*/ 4015525 h 6858000"/>
              <a:gd name="connsiteX69-25899" fmla="*/ 5860672 w 6127689"/>
              <a:gd name="connsiteY69-25900" fmla="*/ 4061579 h 6858000"/>
              <a:gd name="connsiteX70-25901" fmla="*/ 5872173 w 6127689"/>
              <a:gd name="connsiteY70-25902" fmla="*/ 4088497 h 6858000"/>
              <a:gd name="connsiteX71-25903" fmla="*/ 5883705 w 6127689"/>
              <a:gd name="connsiteY71-25904" fmla="*/ 4101899 h 6858000"/>
              <a:gd name="connsiteX72-25905" fmla="*/ 5894095 w 6127689"/>
              <a:gd name="connsiteY72-25906" fmla="*/ 4128857 h 6858000"/>
              <a:gd name="connsiteX73-25907" fmla="*/ 5898339 w 6127689"/>
              <a:gd name="connsiteY73-25908" fmla="*/ 4140800 h 6858000"/>
              <a:gd name="connsiteX74-25909" fmla="*/ 5903513 w 6127689"/>
              <a:gd name="connsiteY74-25910" fmla="*/ 4187661 h 6858000"/>
              <a:gd name="connsiteX75-25911" fmla="*/ 5917114 w 6127689"/>
              <a:gd name="connsiteY75-25912" fmla="*/ 4213096 h 6858000"/>
              <a:gd name="connsiteX76-25913" fmla="*/ 5924233 w 6127689"/>
              <a:gd name="connsiteY76-25914" fmla="*/ 4242060 h 6858000"/>
              <a:gd name="connsiteX77-25915" fmla="*/ 5928910 w 6127689"/>
              <a:gd name="connsiteY77-25916" fmla="*/ 4300973 h 6858000"/>
              <a:gd name="connsiteX78-25917" fmla="*/ 5939320 w 6127689"/>
              <a:gd name="connsiteY78-25918" fmla="*/ 4340435 h 6858000"/>
              <a:gd name="connsiteX79-25919" fmla="*/ 5946705 w 6127689"/>
              <a:gd name="connsiteY79-25920" fmla="*/ 4428051 h 6858000"/>
              <a:gd name="connsiteX80-25921" fmla="*/ 5949261 w 6127689"/>
              <a:gd name="connsiteY80-25922" fmla="*/ 4449185 h 6858000"/>
              <a:gd name="connsiteX81-25923" fmla="*/ 5957504 w 6127689"/>
              <a:gd name="connsiteY81-25924" fmla="*/ 4465911 h 6858000"/>
              <a:gd name="connsiteX82-25925" fmla="*/ 5964689 w 6127689"/>
              <a:gd name="connsiteY82-25926" fmla="*/ 4468532 h 6858000"/>
              <a:gd name="connsiteX83-25927" fmla="*/ 5967062 w 6127689"/>
              <a:gd name="connsiteY83-25928" fmla="*/ 4479923 h 6858000"/>
              <a:gd name="connsiteX84-25929" fmla="*/ 5968960 w 6127689"/>
              <a:gd name="connsiteY84-25930" fmla="*/ 4482655 h 6858000"/>
              <a:gd name="connsiteX85-25931" fmla="*/ 5980106 w 6127689"/>
              <a:gd name="connsiteY85-25932" fmla="*/ 4585087 h 6858000"/>
              <a:gd name="connsiteX86-25933" fmla="*/ 5998138 w 6127689"/>
              <a:gd name="connsiteY86-25934" fmla="*/ 4697518 h 6858000"/>
              <a:gd name="connsiteX87-25935" fmla="*/ 6013516 w 6127689"/>
              <a:gd name="connsiteY87-25936" fmla="*/ 4786619 h 6858000"/>
              <a:gd name="connsiteX88-25937" fmla="*/ 6025404 w 6127689"/>
              <a:gd name="connsiteY88-25938" fmla="*/ 4858148 h 6858000"/>
              <a:gd name="connsiteX89-25939" fmla="*/ 6007749 w 6127689"/>
              <a:gd name="connsiteY89-25940" fmla="*/ 4964715 h 6858000"/>
              <a:gd name="connsiteX90-25941" fmla="*/ 6005269 w 6127689"/>
              <a:gd name="connsiteY90-25942" fmla="*/ 5150567 h 6858000"/>
              <a:gd name="connsiteX91-25943" fmla="*/ 6001127 w 6127689"/>
              <a:gd name="connsiteY91-25944" fmla="*/ 5164609 h 6858000"/>
              <a:gd name="connsiteX92-25945" fmla="*/ 5996647 w 6127689"/>
              <a:gd name="connsiteY92-25946" fmla="*/ 5185640 h 6858000"/>
              <a:gd name="connsiteX93-25947" fmla="*/ 5998514 w 6127689"/>
              <a:gd name="connsiteY93-25948" fmla="*/ 5189673 h 6858000"/>
              <a:gd name="connsiteX94-25949" fmla="*/ 6018409 w 6127689"/>
              <a:gd name="connsiteY94-25950" fmla="*/ 5227157 h 6858000"/>
              <a:gd name="connsiteX95-25951" fmla="*/ 6036748 w 6127689"/>
              <a:gd name="connsiteY95-25952" fmla="*/ 5322752 h 6858000"/>
              <a:gd name="connsiteX96-25953" fmla="*/ 6036943 w 6127689"/>
              <a:gd name="connsiteY96-25954" fmla="*/ 5329480 h 6858000"/>
              <a:gd name="connsiteX97-25955" fmla="*/ 6037236 w 6127689"/>
              <a:gd name="connsiteY97-25956" fmla="*/ 5329634 h 6858000"/>
              <a:gd name="connsiteX98-25957" fmla="*/ 6038019 w 6127689"/>
              <a:gd name="connsiteY98-25958" fmla="*/ 5336764 h 6858000"/>
              <a:gd name="connsiteX99-25959" fmla="*/ 6037298 w 6127689"/>
              <a:gd name="connsiteY99-25960" fmla="*/ 5341753 h 6858000"/>
              <a:gd name="connsiteX100-25961" fmla="*/ 6037677 w 6127689"/>
              <a:gd name="connsiteY100-25962" fmla="*/ 5354807 h 6858000"/>
              <a:gd name="connsiteX101-25963" fmla="*/ 6039728 w 6127689"/>
              <a:gd name="connsiteY101-25964" fmla="*/ 5359416 h 6858000"/>
              <a:gd name="connsiteX102-25965" fmla="*/ 6043311 w 6127689"/>
              <a:gd name="connsiteY102-25966" fmla="*/ 5361407 h 6858000"/>
              <a:gd name="connsiteX103-25967" fmla="*/ 6042954 w 6127689"/>
              <a:gd name="connsiteY103-25968" fmla="*/ 5362576 h 6858000"/>
              <a:gd name="connsiteX104-25969" fmla="*/ 6053435 w 6127689"/>
              <a:gd name="connsiteY104-25970" fmla="*/ 5387547 h 6858000"/>
              <a:gd name="connsiteX105-25971" fmla="*/ 6065933 w 6127689"/>
              <a:gd name="connsiteY105-25972" fmla="*/ 5443002 h 6858000"/>
              <a:gd name="connsiteX106-25973" fmla="*/ 6068640 w 6127689"/>
              <a:gd name="connsiteY106-25974" fmla="*/ 5474503 h 6858000"/>
              <a:gd name="connsiteX107-25975" fmla="*/ 6080922 w 6127689"/>
              <a:gd name="connsiteY107-25976" fmla="*/ 5561070 h 6858000"/>
              <a:gd name="connsiteX108-25977" fmla="*/ 6096949 w 6127689"/>
              <a:gd name="connsiteY108-25978" fmla="*/ 5648179 h 6858000"/>
              <a:gd name="connsiteX109-25979" fmla="*/ 6125703 w 6127689"/>
              <a:gd name="connsiteY109-25980" fmla="*/ 5692894 h 6858000"/>
              <a:gd name="connsiteX110-25981" fmla="*/ 6126670 w 6127689"/>
              <a:gd name="connsiteY110-25982" fmla="*/ 5697882 h 6858000"/>
              <a:gd name="connsiteX111-25983" fmla="*/ 6124061 w 6127689"/>
              <a:gd name="connsiteY111-25984" fmla="*/ 5710294 h 6858000"/>
              <a:gd name="connsiteX112-25985" fmla="*/ 6122213 w 6127689"/>
              <a:gd name="connsiteY112-25986" fmla="*/ 5714762 h 6858000"/>
              <a:gd name="connsiteX113-25987" fmla="*/ 6121353 w 6127689"/>
              <a:gd name="connsiteY113-25988" fmla="*/ 5721725 h 6858000"/>
              <a:gd name="connsiteX114-25989" fmla="*/ 6121607 w 6127689"/>
              <a:gd name="connsiteY114-25990" fmla="*/ 5721959 h 6858000"/>
              <a:gd name="connsiteX115-25991" fmla="*/ 6120262 w 6127689"/>
              <a:gd name="connsiteY115-25992" fmla="*/ 5728358 h 6858000"/>
              <a:gd name="connsiteX116-25993" fmla="*/ 6127024 w 6127689"/>
              <a:gd name="connsiteY116-25994" fmla="*/ 5786902 h 6858000"/>
              <a:gd name="connsiteX117-25995" fmla="*/ 6127519 w 6127689"/>
              <a:gd name="connsiteY117-25996" fmla="*/ 5865775 h 6858000"/>
              <a:gd name="connsiteX118-25997" fmla="*/ 6119217 w 6127689"/>
              <a:gd name="connsiteY118-25998" fmla="*/ 5888542 h 6858000"/>
              <a:gd name="connsiteX119-25999" fmla="*/ 6102493 w 6127689"/>
              <a:gd name="connsiteY119-26000" fmla="*/ 5928602 h 6858000"/>
              <a:gd name="connsiteX120-26001" fmla="*/ 6056863 w 6127689"/>
              <a:gd name="connsiteY120-26002" fmla="*/ 6000643 h 6858000"/>
              <a:gd name="connsiteX121-26003" fmla="*/ 6045436 w 6127689"/>
              <a:gd name="connsiteY121-26004" fmla="*/ 6124480 h 6858000"/>
              <a:gd name="connsiteX122-26005" fmla="*/ 6030489 w 6127689"/>
              <a:gd name="connsiteY122-26006" fmla="*/ 6317666 h 6858000"/>
              <a:gd name="connsiteX123-26007" fmla="*/ 6007492 w 6127689"/>
              <a:gd name="connsiteY123-26008" fmla="*/ 6440818 h 6858000"/>
              <a:gd name="connsiteX124-26009" fmla="*/ 6009467 w 6127689"/>
              <a:gd name="connsiteY124-26010" fmla="*/ 6487076 h 6858000"/>
              <a:gd name="connsiteX125-26011" fmla="*/ 5995064 w 6127689"/>
              <a:gd name="connsiteY125-26012" fmla="*/ 6540791 h 6858000"/>
              <a:gd name="connsiteX126-26013" fmla="*/ 5996309 w 6127689"/>
              <a:gd name="connsiteY126-26014" fmla="*/ 6543961 h 6858000"/>
              <a:gd name="connsiteX127-26015" fmla="*/ 5996048 w 6127689"/>
              <a:gd name="connsiteY127-26016" fmla="*/ 6555444 h 6858000"/>
              <a:gd name="connsiteX128-26017" fmla="*/ 6002524 w 6127689"/>
              <a:gd name="connsiteY128-26018" fmla="*/ 6560188 h 6858000"/>
              <a:gd name="connsiteX129-26019" fmla="*/ 6006823 w 6127689"/>
              <a:gd name="connsiteY129-26020" fmla="*/ 6578546 h 6858000"/>
              <a:gd name="connsiteX130-26021" fmla="*/ 6004510 w 6127689"/>
              <a:gd name="connsiteY130-26022" fmla="*/ 6599256 h 6858000"/>
              <a:gd name="connsiteX131-26023" fmla="*/ 5986207 w 6127689"/>
              <a:gd name="connsiteY131-26024" fmla="*/ 6695855 h 6858000"/>
              <a:gd name="connsiteX132-26025" fmla="*/ 5979428 w 6127689"/>
              <a:gd name="connsiteY132-26026" fmla="*/ 6754678 h 6858000"/>
              <a:gd name="connsiteX133-26027" fmla="*/ 5983398 w 6127689"/>
              <a:gd name="connsiteY133-26028" fmla="*/ 6778641 h 6858000"/>
              <a:gd name="connsiteX134-26029" fmla="*/ 5984543 w 6127689"/>
              <a:gd name="connsiteY134-26030" fmla="*/ 6811016 h 6858000"/>
              <a:gd name="connsiteX135-26031" fmla="*/ 5981802 w 6127689"/>
              <a:gd name="connsiteY135-26032" fmla="*/ 6838578 h 6858000"/>
              <a:gd name="connsiteX136-26033" fmla="*/ 5979671 w 6127689"/>
              <a:gd name="connsiteY136-26034" fmla="*/ 6858000 h 6858000"/>
              <a:gd name="connsiteX137-26035" fmla="*/ 0 w 6127689"/>
              <a:gd name="connsiteY137-26036" fmla="*/ 6858000 h 6858000"/>
              <a:gd name="connsiteX138-26037" fmla="*/ 0 w 6127689"/>
              <a:gd name="connsiteY138-26038" fmla="*/ 0 h 6858000"/>
              <a:gd name="connsiteX0-26039" fmla="*/ 0 w 6127689"/>
              <a:gd name="connsiteY0-26040" fmla="*/ 0 h 6858000"/>
              <a:gd name="connsiteX1-26041" fmla="*/ 4965888 w 6127689"/>
              <a:gd name="connsiteY1-26042" fmla="*/ 0 h 6858000"/>
              <a:gd name="connsiteX2-26043" fmla="*/ 4967767 w 6127689"/>
              <a:gd name="connsiteY2-26044" fmla="*/ 7930 h 6858000"/>
              <a:gd name="connsiteX3-26045" fmla="*/ 4979444 w 6127689"/>
              <a:gd name="connsiteY3-26046" fmla="*/ 43921 h 6858000"/>
              <a:gd name="connsiteX4-26047" fmla="*/ 5021173 w 6127689"/>
              <a:gd name="connsiteY4-26048" fmla="*/ 123738 h 6858000"/>
              <a:gd name="connsiteX5-26049" fmla="*/ 5075458 w 6127689"/>
              <a:gd name="connsiteY5-26050" fmla="*/ 264355 h 6858000"/>
              <a:gd name="connsiteX6-26051" fmla="*/ 5081175 w 6127689"/>
              <a:gd name="connsiteY6-26052" fmla="*/ 277448 h 6858000"/>
              <a:gd name="connsiteX7-26053" fmla="*/ 5097011 w 6127689"/>
              <a:gd name="connsiteY7-26054" fmla="*/ 355616 h 6858000"/>
              <a:gd name="connsiteX8-26055" fmla="*/ 5130982 w 6127689"/>
              <a:gd name="connsiteY8-26056" fmla="*/ 412030 h 6858000"/>
              <a:gd name="connsiteX9-26057" fmla="*/ 5153000 w 6127689"/>
              <a:gd name="connsiteY9-26058" fmla="*/ 507134 h 6858000"/>
              <a:gd name="connsiteX10-26059" fmla="*/ 5171282 w 6127689"/>
              <a:gd name="connsiteY10-26060" fmla="*/ 602071 h 6858000"/>
              <a:gd name="connsiteX11-26061" fmla="*/ 5176196 w 6127689"/>
              <a:gd name="connsiteY11-26062" fmla="*/ 636822 h 6858000"/>
              <a:gd name="connsiteX12-26063" fmla="*/ 5189051 w 6127689"/>
              <a:gd name="connsiteY12-26064" fmla="*/ 782518 h 6858000"/>
              <a:gd name="connsiteX13-26065" fmla="*/ 5210428 w 6127689"/>
              <a:gd name="connsiteY13-26066" fmla="*/ 815772 h 6858000"/>
              <a:gd name="connsiteX14-26067" fmla="*/ 5221088 w 6127689"/>
              <a:gd name="connsiteY14-26068" fmla="*/ 860193 h 6858000"/>
              <a:gd name="connsiteX15-26069" fmla="*/ 5230806 w 6127689"/>
              <a:gd name="connsiteY15-26070" fmla="*/ 961354 h 6858000"/>
              <a:gd name="connsiteX16-26071" fmla="*/ 5201018 w 6127689"/>
              <a:gd name="connsiteY16-26072" fmla="*/ 1095027 h 6858000"/>
              <a:gd name="connsiteX17-26073" fmla="*/ 5202153 w 6127689"/>
              <a:gd name="connsiteY17-26074" fmla="*/ 1133224 h 6858000"/>
              <a:gd name="connsiteX18-26075" fmla="*/ 5207370 w 6127689"/>
              <a:gd name="connsiteY18-26076" fmla="*/ 1138097 h 6858000"/>
              <a:gd name="connsiteX19-26077" fmla="*/ 5189234 w 6127689"/>
              <a:gd name="connsiteY19-26078" fmla="*/ 1193495 h 6858000"/>
              <a:gd name="connsiteX20-26079" fmla="*/ 5202769 w 6127689"/>
              <a:gd name="connsiteY20-26080" fmla="*/ 1269450 h 6858000"/>
              <a:gd name="connsiteX21-26081" fmla="*/ 5225968 w 6127689"/>
              <a:gd name="connsiteY21-26082" fmla="*/ 1357994 h 6858000"/>
              <a:gd name="connsiteX22-26083" fmla="*/ 5233819 w 6127689"/>
              <a:gd name="connsiteY22-26084" fmla="*/ 1380922 h 6858000"/>
              <a:gd name="connsiteX23-26085" fmla="*/ 5237226 w 6127689"/>
              <a:gd name="connsiteY23-26086" fmla="*/ 1441327 h 6858000"/>
              <a:gd name="connsiteX24-26087" fmla="*/ 5255653 w 6127689"/>
              <a:gd name="connsiteY24-26088" fmla="*/ 1524712 h 6858000"/>
              <a:gd name="connsiteX25-26089" fmla="*/ 5263491 w 6127689"/>
              <a:gd name="connsiteY25-26090" fmla="*/ 1642938 h 6858000"/>
              <a:gd name="connsiteX26-26091" fmla="*/ 5261314 w 6127689"/>
              <a:gd name="connsiteY26-26092" fmla="*/ 1689177 h 6858000"/>
              <a:gd name="connsiteX27-26093" fmla="*/ 5259788 w 6127689"/>
              <a:gd name="connsiteY27-26094" fmla="*/ 1768516 h 6858000"/>
              <a:gd name="connsiteX28-26095" fmla="*/ 5255696 w 6127689"/>
              <a:gd name="connsiteY28-26096" fmla="*/ 1953770 h 6858000"/>
              <a:gd name="connsiteX29-26097" fmla="*/ 5252592 w 6127689"/>
              <a:gd name="connsiteY29-26098" fmla="*/ 2092210 h 6858000"/>
              <a:gd name="connsiteX30-26099" fmla="*/ 5264303 w 6127689"/>
              <a:gd name="connsiteY30-26100" fmla="*/ 2225157 h 6858000"/>
              <a:gd name="connsiteX31-26101" fmla="*/ 5254949 w 6127689"/>
              <a:gd name="connsiteY31-26102" fmla="*/ 2236160 h 6858000"/>
              <a:gd name="connsiteX32-26103" fmla="*/ 5250104 w 6127689"/>
              <a:gd name="connsiteY32-26104" fmla="*/ 2249166 h 6858000"/>
              <a:gd name="connsiteX33-26105" fmla="*/ 5251214 w 6127689"/>
              <a:gd name="connsiteY33-26106" fmla="*/ 2250944 h 6858000"/>
              <a:gd name="connsiteX34-26107" fmla="*/ 5250644 w 6127689"/>
              <a:gd name="connsiteY34-26108" fmla="*/ 2266619 h 6858000"/>
              <a:gd name="connsiteX35-26109" fmla="*/ 5293877 w 6127689"/>
              <a:gd name="connsiteY35-26110" fmla="*/ 2368649 h 6858000"/>
              <a:gd name="connsiteX36-26111" fmla="*/ 5311338 w 6127689"/>
              <a:gd name="connsiteY36-26112" fmla="*/ 2404034 h 6858000"/>
              <a:gd name="connsiteX37-26113" fmla="*/ 5338366 w 6127689"/>
              <a:gd name="connsiteY37-26114" fmla="*/ 2465052 h 6858000"/>
              <a:gd name="connsiteX38-26115" fmla="*/ 5371263 w 6127689"/>
              <a:gd name="connsiteY38-26116" fmla="*/ 2586413 h 6858000"/>
              <a:gd name="connsiteX39-26117" fmla="*/ 5407503 w 6127689"/>
              <a:gd name="connsiteY39-26118" fmla="*/ 2786290 h 6858000"/>
              <a:gd name="connsiteX40-26119" fmla="*/ 5407356 w 6127689"/>
              <a:gd name="connsiteY40-26120" fmla="*/ 2787545 h 6858000"/>
              <a:gd name="connsiteX41-26121" fmla="*/ 5411130 w 6127689"/>
              <a:gd name="connsiteY41-26122" fmla="*/ 2788640 h 6858000"/>
              <a:gd name="connsiteX42-26123" fmla="*/ 5416439 w 6127689"/>
              <a:gd name="connsiteY42-26124" fmla="*/ 2805666 h 6858000"/>
              <a:gd name="connsiteX43-26125" fmla="*/ 5457023 w 6127689"/>
              <a:gd name="connsiteY43-26126" fmla="*/ 2858292 h 6858000"/>
              <a:gd name="connsiteX44-26127" fmla="*/ 5479298 w 6127689"/>
              <a:gd name="connsiteY44-26128" fmla="*/ 2947791 h 6858000"/>
              <a:gd name="connsiteX45-26129" fmla="*/ 5481770 w 6127689"/>
              <a:gd name="connsiteY45-26130" fmla="*/ 2951352 h 6858000"/>
              <a:gd name="connsiteX46-26131" fmla="*/ 5482045 w 6127689"/>
              <a:gd name="connsiteY46-26132" fmla="*/ 2984371 h 6858000"/>
              <a:gd name="connsiteX47-26133" fmla="*/ 5482415 w 6127689"/>
              <a:gd name="connsiteY47-26134" fmla="*/ 3004079 h 6858000"/>
              <a:gd name="connsiteX48-26135" fmla="*/ 5503944 w 6127689"/>
              <a:gd name="connsiteY48-26136" fmla="*/ 3123335 h 6858000"/>
              <a:gd name="connsiteX49-26137" fmla="*/ 5516007 w 6127689"/>
              <a:gd name="connsiteY49-26138" fmla="*/ 3258473 h 6858000"/>
              <a:gd name="connsiteX50-26139" fmla="*/ 5566839 w 6127689"/>
              <a:gd name="connsiteY50-26140" fmla="*/ 3345295 h 6858000"/>
              <a:gd name="connsiteX51-26141" fmla="*/ 5589758 w 6127689"/>
              <a:gd name="connsiteY51-26142" fmla="*/ 3506453 h 6858000"/>
              <a:gd name="connsiteX52-26143" fmla="*/ 5596144 w 6127689"/>
              <a:gd name="connsiteY52-26144" fmla="*/ 3534624 h 6858000"/>
              <a:gd name="connsiteX53-26145" fmla="*/ 5597750 w 6127689"/>
              <a:gd name="connsiteY53-26146" fmla="*/ 3534129 h 6858000"/>
              <a:gd name="connsiteX54-26147" fmla="*/ 5599700 w 6127689"/>
              <a:gd name="connsiteY54-26148" fmla="*/ 3547221 h 6858000"/>
              <a:gd name="connsiteX55-26149" fmla="*/ 5615031 w 6127689"/>
              <a:gd name="connsiteY55-26150" fmla="*/ 3557482 h 6858000"/>
              <a:gd name="connsiteX56-26151" fmla="*/ 5618377 w 6127689"/>
              <a:gd name="connsiteY56-26152" fmla="*/ 3588431 h 6858000"/>
              <a:gd name="connsiteX57-26153" fmla="*/ 5612155 w 6127689"/>
              <a:gd name="connsiteY57-26154" fmla="*/ 3589869 h 6858000"/>
              <a:gd name="connsiteX58-26155" fmla="*/ 5620843 w 6127689"/>
              <a:gd name="connsiteY58-26156" fmla="*/ 3606745 h 6858000"/>
              <a:gd name="connsiteX59-26157" fmla="*/ 5655472 w 6127689"/>
              <a:gd name="connsiteY59-26158" fmla="*/ 3678877 h 6858000"/>
              <a:gd name="connsiteX60-26159" fmla="*/ 5683015 w 6127689"/>
              <a:gd name="connsiteY60-26160" fmla="*/ 3762025 h 6858000"/>
              <a:gd name="connsiteX61-26161" fmla="*/ 5696643 w 6127689"/>
              <a:gd name="connsiteY61-26162" fmla="*/ 3773888 h 6858000"/>
              <a:gd name="connsiteX62-26163" fmla="*/ 5699203 w 6127689"/>
              <a:gd name="connsiteY62-26164" fmla="*/ 3775823 h 6858000"/>
              <a:gd name="connsiteX63-26165" fmla="*/ 5704824 w 6127689"/>
              <a:gd name="connsiteY63-26166" fmla="*/ 3785966 h 6858000"/>
              <a:gd name="connsiteX64-26167" fmla="*/ 5733539 w 6127689"/>
              <a:gd name="connsiteY64-26168" fmla="*/ 3818457 h 6858000"/>
              <a:gd name="connsiteX65-26169" fmla="*/ 5768491 w 6127689"/>
              <a:gd name="connsiteY65-26170" fmla="*/ 3914399 h 6858000"/>
              <a:gd name="connsiteX66-26171" fmla="*/ 5793123 w 6127689"/>
              <a:gd name="connsiteY66-26172" fmla="*/ 3969952 h 6858000"/>
              <a:gd name="connsiteX67-26173" fmla="*/ 5808321 w 6127689"/>
              <a:gd name="connsiteY67-26174" fmla="*/ 3988153 h 6858000"/>
              <a:gd name="connsiteX68-26175" fmla="*/ 5825621 w 6127689"/>
              <a:gd name="connsiteY68-26176" fmla="*/ 4015525 h 6858000"/>
              <a:gd name="connsiteX69-26177" fmla="*/ 5860672 w 6127689"/>
              <a:gd name="connsiteY69-26178" fmla="*/ 4061579 h 6858000"/>
              <a:gd name="connsiteX70-26179" fmla="*/ 5872173 w 6127689"/>
              <a:gd name="connsiteY70-26180" fmla="*/ 4088497 h 6858000"/>
              <a:gd name="connsiteX71-26181" fmla="*/ 5883705 w 6127689"/>
              <a:gd name="connsiteY71-26182" fmla="*/ 4101899 h 6858000"/>
              <a:gd name="connsiteX72-26183" fmla="*/ 5894095 w 6127689"/>
              <a:gd name="connsiteY72-26184" fmla="*/ 4128857 h 6858000"/>
              <a:gd name="connsiteX73-26185" fmla="*/ 5898339 w 6127689"/>
              <a:gd name="connsiteY73-26186" fmla="*/ 4140800 h 6858000"/>
              <a:gd name="connsiteX74-26187" fmla="*/ 5903513 w 6127689"/>
              <a:gd name="connsiteY74-26188" fmla="*/ 4187661 h 6858000"/>
              <a:gd name="connsiteX75-26189" fmla="*/ 5917114 w 6127689"/>
              <a:gd name="connsiteY75-26190" fmla="*/ 4213096 h 6858000"/>
              <a:gd name="connsiteX76-26191" fmla="*/ 5924233 w 6127689"/>
              <a:gd name="connsiteY76-26192" fmla="*/ 4242060 h 6858000"/>
              <a:gd name="connsiteX77-26193" fmla="*/ 5928910 w 6127689"/>
              <a:gd name="connsiteY77-26194" fmla="*/ 4300973 h 6858000"/>
              <a:gd name="connsiteX78-26195" fmla="*/ 5939320 w 6127689"/>
              <a:gd name="connsiteY78-26196" fmla="*/ 4340435 h 6858000"/>
              <a:gd name="connsiteX79-26197" fmla="*/ 5946705 w 6127689"/>
              <a:gd name="connsiteY79-26198" fmla="*/ 4428051 h 6858000"/>
              <a:gd name="connsiteX80-26199" fmla="*/ 5949261 w 6127689"/>
              <a:gd name="connsiteY80-26200" fmla="*/ 4449185 h 6858000"/>
              <a:gd name="connsiteX81-26201" fmla="*/ 5957504 w 6127689"/>
              <a:gd name="connsiteY81-26202" fmla="*/ 4465911 h 6858000"/>
              <a:gd name="connsiteX82-26203" fmla="*/ 5967062 w 6127689"/>
              <a:gd name="connsiteY82-26204" fmla="*/ 4479923 h 6858000"/>
              <a:gd name="connsiteX83-26205" fmla="*/ 5968960 w 6127689"/>
              <a:gd name="connsiteY83-26206" fmla="*/ 4482655 h 6858000"/>
              <a:gd name="connsiteX84-26207" fmla="*/ 5980106 w 6127689"/>
              <a:gd name="connsiteY84-26208" fmla="*/ 4585087 h 6858000"/>
              <a:gd name="connsiteX85-26209" fmla="*/ 5998138 w 6127689"/>
              <a:gd name="connsiteY85-26210" fmla="*/ 4697518 h 6858000"/>
              <a:gd name="connsiteX86-26211" fmla="*/ 6013516 w 6127689"/>
              <a:gd name="connsiteY86-26212" fmla="*/ 4786619 h 6858000"/>
              <a:gd name="connsiteX87-26213" fmla="*/ 6025404 w 6127689"/>
              <a:gd name="connsiteY87-26214" fmla="*/ 4858148 h 6858000"/>
              <a:gd name="connsiteX88-26215" fmla="*/ 6007749 w 6127689"/>
              <a:gd name="connsiteY88-26216" fmla="*/ 4964715 h 6858000"/>
              <a:gd name="connsiteX89-26217" fmla="*/ 6005269 w 6127689"/>
              <a:gd name="connsiteY89-26218" fmla="*/ 5150567 h 6858000"/>
              <a:gd name="connsiteX90-26219" fmla="*/ 6001127 w 6127689"/>
              <a:gd name="connsiteY90-26220" fmla="*/ 5164609 h 6858000"/>
              <a:gd name="connsiteX91-26221" fmla="*/ 5996647 w 6127689"/>
              <a:gd name="connsiteY91-26222" fmla="*/ 5185640 h 6858000"/>
              <a:gd name="connsiteX92-26223" fmla="*/ 5998514 w 6127689"/>
              <a:gd name="connsiteY92-26224" fmla="*/ 5189673 h 6858000"/>
              <a:gd name="connsiteX93-26225" fmla="*/ 6018409 w 6127689"/>
              <a:gd name="connsiteY93-26226" fmla="*/ 5227157 h 6858000"/>
              <a:gd name="connsiteX94-26227" fmla="*/ 6036748 w 6127689"/>
              <a:gd name="connsiteY94-26228" fmla="*/ 5322752 h 6858000"/>
              <a:gd name="connsiteX95-26229" fmla="*/ 6036943 w 6127689"/>
              <a:gd name="connsiteY95-26230" fmla="*/ 5329480 h 6858000"/>
              <a:gd name="connsiteX96-26231" fmla="*/ 6037236 w 6127689"/>
              <a:gd name="connsiteY96-26232" fmla="*/ 5329634 h 6858000"/>
              <a:gd name="connsiteX97-26233" fmla="*/ 6038019 w 6127689"/>
              <a:gd name="connsiteY97-26234" fmla="*/ 5336764 h 6858000"/>
              <a:gd name="connsiteX98-26235" fmla="*/ 6037298 w 6127689"/>
              <a:gd name="connsiteY98-26236" fmla="*/ 5341753 h 6858000"/>
              <a:gd name="connsiteX99-26237" fmla="*/ 6037677 w 6127689"/>
              <a:gd name="connsiteY99-26238" fmla="*/ 5354807 h 6858000"/>
              <a:gd name="connsiteX100-26239" fmla="*/ 6039728 w 6127689"/>
              <a:gd name="connsiteY100-26240" fmla="*/ 5359416 h 6858000"/>
              <a:gd name="connsiteX101-26241" fmla="*/ 6043311 w 6127689"/>
              <a:gd name="connsiteY101-26242" fmla="*/ 5361407 h 6858000"/>
              <a:gd name="connsiteX102-26243" fmla="*/ 6042954 w 6127689"/>
              <a:gd name="connsiteY102-26244" fmla="*/ 5362576 h 6858000"/>
              <a:gd name="connsiteX103-26245" fmla="*/ 6053435 w 6127689"/>
              <a:gd name="connsiteY103-26246" fmla="*/ 5387547 h 6858000"/>
              <a:gd name="connsiteX104-26247" fmla="*/ 6065933 w 6127689"/>
              <a:gd name="connsiteY104-26248" fmla="*/ 5443002 h 6858000"/>
              <a:gd name="connsiteX105-26249" fmla="*/ 6068640 w 6127689"/>
              <a:gd name="connsiteY105-26250" fmla="*/ 5474503 h 6858000"/>
              <a:gd name="connsiteX106-26251" fmla="*/ 6080922 w 6127689"/>
              <a:gd name="connsiteY106-26252" fmla="*/ 5561070 h 6858000"/>
              <a:gd name="connsiteX107-26253" fmla="*/ 6096949 w 6127689"/>
              <a:gd name="connsiteY107-26254" fmla="*/ 5648179 h 6858000"/>
              <a:gd name="connsiteX108-26255" fmla="*/ 6125703 w 6127689"/>
              <a:gd name="connsiteY108-26256" fmla="*/ 5692894 h 6858000"/>
              <a:gd name="connsiteX109-26257" fmla="*/ 6126670 w 6127689"/>
              <a:gd name="connsiteY109-26258" fmla="*/ 5697882 h 6858000"/>
              <a:gd name="connsiteX110-26259" fmla="*/ 6124061 w 6127689"/>
              <a:gd name="connsiteY110-26260" fmla="*/ 5710294 h 6858000"/>
              <a:gd name="connsiteX111-26261" fmla="*/ 6122213 w 6127689"/>
              <a:gd name="connsiteY111-26262" fmla="*/ 5714762 h 6858000"/>
              <a:gd name="connsiteX112-26263" fmla="*/ 6121353 w 6127689"/>
              <a:gd name="connsiteY112-26264" fmla="*/ 5721725 h 6858000"/>
              <a:gd name="connsiteX113-26265" fmla="*/ 6121607 w 6127689"/>
              <a:gd name="connsiteY113-26266" fmla="*/ 5721959 h 6858000"/>
              <a:gd name="connsiteX114-26267" fmla="*/ 6120262 w 6127689"/>
              <a:gd name="connsiteY114-26268" fmla="*/ 5728358 h 6858000"/>
              <a:gd name="connsiteX115-26269" fmla="*/ 6127024 w 6127689"/>
              <a:gd name="connsiteY115-26270" fmla="*/ 5786902 h 6858000"/>
              <a:gd name="connsiteX116-26271" fmla="*/ 6127519 w 6127689"/>
              <a:gd name="connsiteY116-26272" fmla="*/ 5865775 h 6858000"/>
              <a:gd name="connsiteX117-26273" fmla="*/ 6119217 w 6127689"/>
              <a:gd name="connsiteY117-26274" fmla="*/ 5888542 h 6858000"/>
              <a:gd name="connsiteX118-26275" fmla="*/ 6102493 w 6127689"/>
              <a:gd name="connsiteY118-26276" fmla="*/ 5928602 h 6858000"/>
              <a:gd name="connsiteX119-26277" fmla="*/ 6056863 w 6127689"/>
              <a:gd name="connsiteY119-26278" fmla="*/ 6000643 h 6858000"/>
              <a:gd name="connsiteX120-26279" fmla="*/ 6045436 w 6127689"/>
              <a:gd name="connsiteY120-26280" fmla="*/ 6124480 h 6858000"/>
              <a:gd name="connsiteX121-26281" fmla="*/ 6030489 w 6127689"/>
              <a:gd name="connsiteY121-26282" fmla="*/ 6317666 h 6858000"/>
              <a:gd name="connsiteX122-26283" fmla="*/ 6007492 w 6127689"/>
              <a:gd name="connsiteY122-26284" fmla="*/ 6440818 h 6858000"/>
              <a:gd name="connsiteX123-26285" fmla="*/ 6009467 w 6127689"/>
              <a:gd name="connsiteY123-26286" fmla="*/ 6487076 h 6858000"/>
              <a:gd name="connsiteX124-26287" fmla="*/ 5995064 w 6127689"/>
              <a:gd name="connsiteY124-26288" fmla="*/ 6540791 h 6858000"/>
              <a:gd name="connsiteX125-26289" fmla="*/ 5996309 w 6127689"/>
              <a:gd name="connsiteY125-26290" fmla="*/ 6543961 h 6858000"/>
              <a:gd name="connsiteX126-26291" fmla="*/ 5996048 w 6127689"/>
              <a:gd name="connsiteY126-26292" fmla="*/ 6555444 h 6858000"/>
              <a:gd name="connsiteX127-26293" fmla="*/ 6002524 w 6127689"/>
              <a:gd name="connsiteY127-26294" fmla="*/ 6560188 h 6858000"/>
              <a:gd name="connsiteX128-26295" fmla="*/ 6006823 w 6127689"/>
              <a:gd name="connsiteY128-26296" fmla="*/ 6578546 h 6858000"/>
              <a:gd name="connsiteX129-26297" fmla="*/ 6004510 w 6127689"/>
              <a:gd name="connsiteY129-26298" fmla="*/ 6599256 h 6858000"/>
              <a:gd name="connsiteX130-26299" fmla="*/ 5986207 w 6127689"/>
              <a:gd name="connsiteY130-26300" fmla="*/ 6695855 h 6858000"/>
              <a:gd name="connsiteX131-26301" fmla="*/ 5979428 w 6127689"/>
              <a:gd name="connsiteY131-26302" fmla="*/ 6754678 h 6858000"/>
              <a:gd name="connsiteX132-26303" fmla="*/ 5983398 w 6127689"/>
              <a:gd name="connsiteY132-26304" fmla="*/ 6778641 h 6858000"/>
              <a:gd name="connsiteX133-26305" fmla="*/ 5984543 w 6127689"/>
              <a:gd name="connsiteY133-26306" fmla="*/ 6811016 h 6858000"/>
              <a:gd name="connsiteX134-26307" fmla="*/ 5981802 w 6127689"/>
              <a:gd name="connsiteY134-26308" fmla="*/ 6838578 h 6858000"/>
              <a:gd name="connsiteX135-26309" fmla="*/ 5979671 w 6127689"/>
              <a:gd name="connsiteY135-26310" fmla="*/ 6858000 h 6858000"/>
              <a:gd name="connsiteX136-26311" fmla="*/ 0 w 6127689"/>
              <a:gd name="connsiteY136-26312" fmla="*/ 6858000 h 6858000"/>
              <a:gd name="connsiteX137-26313" fmla="*/ 0 w 6127689"/>
              <a:gd name="connsiteY137-26314" fmla="*/ 0 h 6858000"/>
              <a:gd name="connsiteX0-26315" fmla="*/ 0 w 6127689"/>
              <a:gd name="connsiteY0-26316" fmla="*/ 0 h 6858000"/>
              <a:gd name="connsiteX1-26317" fmla="*/ 4965888 w 6127689"/>
              <a:gd name="connsiteY1-26318" fmla="*/ 0 h 6858000"/>
              <a:gd name="connsiteX2-26319" fmla="*/ 4967767 w 6127689"/>
              <a:gd name="connsiteY2-26320" fmla="*/ 7930 h 6858000"/>
              <a:gd name="connsiteX3-26321" fmla="*/ 4979444 w 6127689"/>
              <a:gd name="connsiteY3-26322" fmla="*/ 43921 h 6858000"/>
              <a:gd name="connsiteX4-26323" fmla="*/ 5021173 w 6127689"/>
              <a:gd name="connsiteY4-26324" fmla="*/ 123738 h 6858000"/>
              <a:gd name="connsiteX5-26325" fmla="*/ 5075458 w 6127689"/>
              <a:gd name="connsiteY5-26326" fmla="*/ 264355 h 6858000"/>
              <a:gd name="connsiteX6-26327" fmla="*/ 5081175 w 6127689"/>
              <a:gd name="connsiteY6-26328" fmla="*/ 277448 h 6858000"/>
              <a:gd name="connsiteX7-26329" fmla="*/ 5097011 w 6127689"/>
              <a:gd name="connsiteY7-26330" fmla="*/ 355616 h 6858000"/>
              <a:gd name="connsiteX8-26331" fmla="*/ 5130982 w 6127689"/>
              <a:gd name="connsiteY8-26332" fmla="*/ 412030 h 6858000"/>
              <a:gd name="connsiteX9-26333" fmla="*/ 5153000 w 6127689"/>
              <a:gd name="connsiteY9-26334" fmla="*/ 507134 h 6858000"/>
              <a:gd name="connsiteX10-26335" fmla="*/ 5171282 w 6127689"/>
              <a:gd name="connsiteY10-26336" fmla="*/ 602071 h 6858000"/>
              <a:gd name="connsiteX11-26337" fmla="*/ 5176196 w 6127689"/>
              <a:gd name="connsiteY11-26338" fmla="*/ 636822 h 6858000"/>
              <a:gd name="connsiteX12-26339" fmla="*/ 5189051 w 6127689"/>
              <a:gd name="connsiteY12-26340" fmla="*/ 782518 h 6858000"/>
              <a:gd name="connsiteX13-26341" fmla="*/ 5210428 w 6127689"/>
              <a:gd name="connsiteY13-26342" fmla="*/ 815772 h 6858000"/>
              <a:gd name="connsiteX14-26343" fmla="*/ 5221088 w 6127689"/>
              <a:gd name="connsiteY14-26344" fmla="*/ 860193 h 6858000"/>
              <a:gd name="connsiteX15-26345" fmla="*/ 5230806 w 6127689"/>
              <a:gd name="connsiteY15-26346" fmla="*/ 961354 h 6858000"/>
              <a:gd name="connsiteX16-26347" fmla="*/ 5201018 w 6127689"/>
              <a:gd name="connsiteY16-26348" fmla="*/ 1095027 h 6858000"/>
              <a:gd name="connsiteX17-26349" fmla="*/ 5202153 w 6127689"/>
              <a:gd name="connsiteY17-26350" fmla="*/ 1133224 h 6858000"/>
              <a:gd name="connsiteX18-26351" fmla="*/ 5207370 w 6127689"/>
              <a:gd name="connsiteY18-26352" fmla="*/ 1138097 h 6858000"/>
              <a:gd name="connsiteX19-26353" fmla="*/ 5189234 w 6127689"/>
              <a:gd name="connsiteY19-26354" fmla="*/ 1193495 h 6858000"/>
              <a:gd name="connsiteX20-26355" fmla="*/ 5202769 w 6127689"/>
              <a:gd name="connsiteY20-26356" fmla="*/ 1269450 h 6858000"/>
              <a:gd name="connsiteX21-26357" fmla="*/ 5225968 w 6127689"/>
              <a:gd name="connsiteY21-26358" fmla="*/ 1357994 h 6858000"/>
              <a:gd name="connsiteX22-26359" fmla="*/ 5233819 w 6127689"/>
              <a:gd name="connsiteY22-26360" fmla="*/ 1380922 h 6858000"/>
              <a:gd name="connsiteX23-26361" fmla="*/ 5237226 w 6127689"/>
              <a:gd name="connsiteY23-26362" fmla="*/ 1441327 h 6858000"/>
              <a:gd name="connsiteX24-26363" fmla="*/ 5255653 w 6127689"/>
              <a:gd name="connsiteY24-26364" fmla="*/ 1524712 h 6858000"/>
              <a:gd name="connsiteX25-26365" fmla="*/ 5263491 w 6127689"/>
              <a:gd name="connsiteY25-26366" fmla="*/ 1642938 h 6858000"/>
              <a:gd name="connsiteX26-26367" fmla="*/ 5261314 w 6127689"/>
              <a:gd name="connsiteY26-26368" fmla="*/ 1689177 h 6858000"/>
              <a:gd name="connsiteX27-26369" fmla="*/ 5259788 w 6127689"/>
              <a:gd name="connsiteY27-26370" fmla="*/ 1768516 h 6858000"/>
              <a:gd name="connsiteX28-26371" fmla="*/ 5255696 w 6127689"/>
              <a:gd name="connsiteY28-26372" fmla="*/ 1953770 h 6858000"/>
              <a:gd name="connsiteX29-26373" fmla="*/ 5252592 w 6127689"/>
              <a:gd name="connsiteY29-26374" fmla="*/ 2092210 h 6858000"/>
              <a:gd name="connsiteX30-26375" fmla="*/ 5264303 w 6127689"/>
              <a:gd name="connsiteY30-26376" fmla="*/ 2225157 h 6858000"/>
              <a:gd name="connsiteX31-26377" fmla="*/ 5254949 w 6127689"/>
              <a:gd name="connsiteY31-26378" fmla="*/ 2236160 h 6858000"/>
              <a:gd name="connsiteX32-26379" fmla="*/ 5250104 w 6127689"/>
              <a:gd name="connsiteY32-26380" fmla="*/ 2249166 h 6858000"/>
              <a:gd name="connsiteX33-26381" fmla="*/ 5251214 w 6127689"/>
              <a:gd name="connsiteY33-26382" fmla="*/ 2250944 h 6858000"/>
              <a:gd name="connsiteX34-26383" fmla="*/ 5250644 w 6127689"/>
              <a:gd name="connsiteY34-26384" fmla="*/ 2266619 h 6858000"/>
              <a:gd name="connsiteX35-26385" fmla="*/ 5293877 w 6127689"/>
              <a:gd name="connsiteY35-26386" fmla="*/ 2368649 h 6858000"/>
              <a:gd name="connsiteX36-26387" fmla="*/ 5311338 w 6127689"/>
              <a:gd name="connsiteY36-26388" fmla="*/ 2404034 h 6858000"/>
              <a:gd name="connsiteX37-26389" fmla="*/ 5338366 w 6127689"/>
              <a:gd name="connsiteY37-26390" fmla="*/ 2465052 h 6858000"/>
              <a:gd name="connsiteX38-26391" fmla="*/ 5371263 w 6127689"/>
              <a:gd name="connsiteY38-26392" fmla="*/ 2586413 h 6858000"/>
              <a:gd name="connsiteX39-26393" fmla="*/ 5407503 w 6127689"/>
              <a:gd name="connsiteY39-26394" fmla="*/ 2786290 h 6858000"/>
              <a:gd name="connsiteX40-26395" fmla="*/ 5407356 w 6127689"/>
              <a:gd name="connsiteY40-26396" fmla="*/ 2787545 h 6858000"/>
              <a:gd name="connsiteX41-26397" fmla="*/ 5411130 w 6127689"/>
              <a:gd name="connsiteY41-26398" fmla="*/ 2788640 h 6858000"/>
              <a:gd name="connsiteX42-26399" fmla="*/ 5416439 w 6127689"/>
              <a:gd name="connsiteY42-26400" fmla="*/ 2805666 h 6858000"/>
              <a:gd name="connsiteX43-26401" fmla="*/ 5457023 w 6127689"/>
              <a:gd name="connsiteY43-26402" fmla="*/ 2858292 h 6858000"/>
              <a:gd name="connsiteX44-26403" fmla="*/ 5479298 w 6127689"/>
              <a:gd name="connsiteY44-26404" fmla="*/ 2947791 h 6858000"/>
              <a:gd name="connsiteX45-26405" fmla="*/ 5481770 w 6127689"/>
              <a:gd name="connsiteY45-26406" fmla="*/ 2951352 h 6858000"/>
              <a:gd name="connsiteX46-26407" fmla="*/ 5482045 w 6127689"/>
              <a:gd name="connsiteY46-26408" fmla="*/ 2984371 h 6858000"/>
              <a:gd name="connsiteX47-26409" fmla="*/ 5482415 w 6127689"/>
              <a:gd name="connsiteY47-26410" fmla="*/ 3004079 h 6858000"/>
              <a:gd name="connsiteX48-26411" fmla="*/ 5503944 w 6127689"/>
              <a:gd name="connsiteY48-26412" fmla="*/ 3123335 h 6858000"/>
              <a:gd name="connsiteX49-26413" fmla="*/ 5516007 w 6127689"/>
              <a:gd name="connsiteY49-26414" fmla="*/ 3258473 h 6858000"/>
              <a:gd name="connsiteX50-26415" fmla="*/ 5566839 w 6127689"/>
              <a:gd name="connsiteY50-26416" fmla="*/ 3345295 h 6858000"/>
              <a:gd name="connsiteX51-26417" fmla="*/ 5589758 w 6127689"/>
              <a:gd name="connsiteY51-26418" fmla="*/ 3506453 h 6858000"/>
              <a:gd name="connsiteX52-26419" fmla="*/ 5596144 w 6127689"/>
              <a:gd name="connsiteY52-26420" fmla="*/ 3534624 h 6858000"/>
              <a:gd name="connsiteX53-26421" fmla="*/ 5597750 w 6127689"/>
              <a:gd name="connsiteY53-26422" fmla="*/ 3534129 h 6858000"/>
              <a:gd name="connsiteX54-26423" fmla="*/ 5599700 w 6127689"/>
              <a:gd name="connsiteY54-26424" fmla="*/ 3547221 h 6858000"/>
              <a:gd name="connsiteX55-26425" fmla="*/ 5615031 w 6127689"/>
              <a:gd name="connsiteY55-26426" fmla="*/ 3557482 h 6858000"/>
              <a:gd name="connsiteX56-26427" fmla="*/ 5618377 w 6127689"/>
              <a:gd name="connsiteY56-26428" fmla="*/ 3588431 h 6858000"/>
              <a:gd name="connsiteX57-26429" fmla="*/ 5612155 w 6127689"/>
              <a:gd name="connsiteY57-26430" fmla="*/ 3589869 h 6858000"/>
              <a:gd name="connsiteX58-26431" fmla="*/ 5620843 w 6127689"/>
              <a:gd name="connsiteY58-26432" fmla="*/ 3606745 h 6858000"/>
              <a:gd name="connsiteX59-26433" fmla="*/ 5655472 w 6127689"/>
              <a:gd name="connsiteY59-26434" fmla="*/ 3678877 h 6858000"/>
              <a:gd name="connsiteX60-26435" fmla="*/ 5683015 w 6127689"/>
              <a:gd name="connsiteY60-26436" fmla="*/ 3762025 h 6858000"/>
              <a:gd name="connsiteX61-26437" fmla="*/ 5696643 w 6127689"/>
              <a:gd name="connsiteY61-26438" fmla="*/ 3773888 h 6858000"/>
              <a:gd name="connsiteX62-26439" fmla="*/ 5699203 w 6127689"/>
              <a:gd name="connsiteY62-26440" fmla="*/ 3775823 h 6858000"/>
              <a:gd name="connsiteX63-26441" fmla="*/ 5704824 w 6127689"/>
              <a:gd name="connsiteY63-26442" fmla="*/ 3785966 h 6858000"/>
              <a:gd name="connsiteX64-26443" fmla="*/ 5733539 w 6127689"/>
              <a:gd name="connsiteY64-26444" fmla="*/ 3818457 h 6858000"/>
              <a:gd name="connsiteX65-26445" fmla="*/ 5768491 w 6127689"/>
              <a:gd name="connsiteY65-26446" fmla="*/ 3914399 h 6858000"/>
              <a:gd name="connsiteX66-26447" fmla="*/ 5793123 w 6127689"/>
              <a:gd name="connsiteY66-26448" fmla="*/ 3969952 h 6858000"/>
              <a:gd name="connsiteX67-26449" fmla="*/ 5808321 w 6127689"/>
              <a:gd name="connsiteY67-26450" fmla="*/ 3988153 h 6858000"/>
              <a:gd name="connsiteX68-26451" fmla="*/ 5825621 w 6127689"/>
              <a:gd name="connsiteY68-26452" fmla="*/ 4015525 h 6858000"/>
              <a:gd name="connsiteX69-26453" fmla="*/ 5860672 w 6127689"/>
              <a:gd name="connsiteY69-26454" fmla="*/ 4061579 h 6858000"/>
              <a:gd name="connsiteX70-26455" fmla="*/ 5872173 w 6127689"/>
              <a:gd name="connsiteY70-26456" fmla="*/ 4088497 h 6858000"/>
              <a:gd name="connsiteX71-26457" fmla="*/ 5883705 w 6127689"/>
              <a:gd name="connsiteY71-26458" fmla="*/ 4101899 h 6858000"/>
              <a:gd name="connsiteX72-26459" fmla="*/ 5894095 w 6127689"/>
              <a:gd name="connsiteY72-26460" fmla="*/ 4128857 h 6858000"/>
              <a:gd name="connsiteX73-26461" fmla="*/ 5898339 w 6127689"/>
              <a:gd name="connsiteY73-26462" fmla="*/ 4140800 h 6858000"/>
              <a:gd name="connsiteX74-26463" fmla="*/ 5903513 w 6127689"/>
              <a:gd name="connsiteY74-26464" fmla="*/ 4187661 h 6858000"/>
              <a:gd name="connsiteX75-26465" fmla="*/ 5917114 w 6127689"/>
              <a:gd name="connsiteY75-26466" fmla="*/ 4213096 h 6858000"/>
              <a:gd name="connsiteX76-26467" fmla="*/ 5924233 w 6127689"/>
              <a:gd name="connsiteY76-26468" fmla="*/ 4242060 h 6858000"/>
              <a:gd name="connsiteX77-26469" fmla="*/ 5928910 w 6127689"/>
              <a:gd name="connsiteY77-26470" fmla="*/ 4300973 h 6858000"/>
              <a:gd name="connsiteX78-26471" fmla="*/ 5939320 w 6127689"/>
              <a:gd name="connsiteY78-26472" fmla="*/ 4340435 h 6858000"/>
              <a:gd name="connsiteX79-26473" fmla="*/ 5946705 w 6127689"/>
              <a:gd name="connsiteY79-26474" fmla="*/ 4428051 h 6858000"/>
              <a:gd name="connsiteX80-26475" fmla="*/ 5949261 w 6127689"/>
              <a:gd name="connsiteY80-26476" fmla="*/ 4449185 h 6858000"/>
              <a:gd name="connsiteX81-26477" fmla="*/ 5957504 w 6127689"/>
              <a:gd name="connsiteY81-26478" fmla="*/ 4465911 h 6858000"/>
              <a:gd name="connsiteX82-26479" fmla="*/ 5968960 w 6127689"/>
              <a:gd name="connsiteY82-26480" fmla="*/ 4482655 h 6858000"/>
              <a:gd name="connsiteX83-26481" fmla="*/ 5980106 w 6127689"/>
              <a:gd name="connsiteY83-26482" fmla="*/ 4585087 h 6858000"/>
              <a:gd name="connsiteX84-26483" fmla="*/ 5998138 w 6127689"/>
              <a:gd name="connsiteY84-26484" fmla="*/ 4697518 h 6858000"/>
              <a:gd name="connsiteX85-26485" fmla="*/ 6013516 w 6127689"/>
              <a:gd name="connsiteY85-26486" fmla="*/ 4786619 h 6858000"/>
              <a:gd name="connsiteX86-26487" fmla="*/ 6025404 w 6127689"/>
              <a:gd name="connsiteY86-26488" fmla="*/ 4858148 h 6858000"/>
              <a:gd name="connsiteX87-26489" fmla="*/ 6007749 w 6127689"/>
              <a:gd name="connsiteY87-26490" fmla="*/ 4964715 h 6858000"/>
              <a:gd name="connsiteX88-26491" fmla="*/ 6005269 w 6127689"/>
              <a:gd name="connsiteY88-26492" fmla="*/ 5150567 h 6858000"/>
              <a:gd name="connsiteX89-26493" fmla="*/ 6001127 w 6127689"/>
              <a:gd name="connsiteY89-26494" fmla="*/ 5164609 h 6858000"/>
              <a:gd name="connsiteX90-26495" fmla="*/ 5996647 w 6127689"/>
              <a:gd name="connsiteY90-26496" fmla="*/ 5185640 h 6858000"/>
              <a:gd name="connsiteX91-26497" fmla="*/ 5998514 w 6127689"/>
              <a:gd name="connsiteY91-26498" fmla="*/ 5189673 h 6858000"/>
              <a:gd name="connsiteX92-26499" fmla="*/ 6018409 w 6127689"/>
              <a:gd name="connsiteY92-26500" fmla="*/ 5227157 h 6858000"/>
              <a:gd name="connsiteX93-26501" fmla="*/ 6036748 w 6127689"/>
              <a:gd name="connsiteY93-26502" fmla="*/ 5322752 h 6858000"/>
              <a:gd name="connsiteX94-26503" fmla="*/ 6036943 w 6127689"/>
              <a:gd name="connsiteY94-26504" fmla="*/ 5329480 h 6858000"/>
              <a:gd name="connsiteX95-26505" fmla="*/ 6037236 w 6127689"/>
              <a:gd name="connsiteY95-26506" fmla="*/ 5329634 h 6858000"/>
              <a:gd name="connsiteX96-26507" fmla="*/ 6038019 w 6127689"/>
              <a:gd name="connsiteY96-26508" fmla="*/ 5336764 h 6858000"/>
              <a:gd name="connsiteX97-26509" fmla="*/ 6037298 w 6127689"/>
              <a:gd name="connsiteY97-26510" fmla="*/ 5341753 h 6858000"/>
              <a:gd name="connsiteX98-26511" fmla="*/ 6037677 w 6127689"/>
              <a:gd name="connsiteY98-26512" fmla="*/ 5354807 h 6858000"/>
              <a:gd name="connsiteX99-26513" fmla="*/ 6039728 w 6127689"/>
              <a:gd name="connsiteY99-26514" fmla="*/ 5359416 h 6858000"/>
              <a:gd name="connsiteX100-26515" fmla="*/ 6043311 w 6127689"/>
              <a:gd name="connsiteY100-26516" fmla="*/ 5361407 h 6858000"/>
              <a:gd name="connsiteX101-26517" fmla="*/ 6042954 w 6127689"/>
              <a:gd name="connsiteY101-26518" fmla="*/ 5362576 h 6858000"/>
              <a:gd name="connsiteX102-26519" fmla="*/ 6053435 w 6127689"/>
              <a:gd name="connsiteY102-26520" fmla="*/ 5387547 h 6858000"/>
              <a:gd name="connsiteX103-26521" fmla="*/ 6065933 w 6127689"/>
              <a:gd name="connsiteY103-26522" fmla="*/ 5443002 h 6858000"/>
              <a:gd name="connsiteX104-26523" fmla="*/ 6068640 w 6127689"/>
              <a:gd name="connsiteY104-26524" fmla="*/ 5474503 h 6858000"/>
              <a:gd name="connsiteX105-26525" fmla="*/ 6080922 w 6127689"/>
              <a:gd name="connsiteY105-26526" fmla="*/ 5561070 h 6858000"/>
              <a:gd name="connsiteX106-26527" fmla="*/ 6096949 w 6127689"/>
              <a:gd name="connsiteY106-26528" fmla="*/ 5648179 h 6858000"/>
              <a:gd name="connsiteX107-26529" fmla="*/ 6125703 w 6127689"/>
              <a:gd name="connsiteY107-26530" fmla="*/ 5692894 h 6858000"/>
              <a:gd name="connsiteX108-26531" fmla="*/ 6126670 w 6127689"/>
              <a:gd name="connsiteY108-26532" fmla="*/ 5697882 h 6858000"/>
              <a:gd name="connsiteX109-26533" fmla="*/ 6124061 w 6127689"/>
              <a:gd name="connsiteY109-26534" fmla="*/ 5710294 h 6858000"/>
              <a:gd name="connsiteX110-26535" fmla="*/ 6122213 w 6127689"/>
              <a:gd name="connsiteY110-26536" fmla="*/ 5714762 h 6858000"/>
              <a:gd name="connsiteX111-26537" fmla="*/ 6121353 w 6127689"/>
              <a:gd name="connsiteY111-26538" fmla="*/ 5721725 h 6858000"/>
              <a:gd name="connsiteX112-26539" fmla="*/ 6121607 w 6127689"/>
              <a:gd name="connsiteY112-26540" fmla="*/ 5721959 h 6858000"/>
              <a:gd name="connsiteX113-26541" fmla="*/ 6120262 w 6127689"/>
              <a:gd name="connsiteY113-26542" fmla="*/ 5728358 h 6858000"/>
              <a:gd name="connsiteX114-26543" fmla="*/ 6127024 w 6127689"/>
              <a:gd name="connsiteY114-26544" fmla="*/ 5786902 h 6858000"/>
              <a:gd name="connsiteX115-26545" fmla="*/ 6127519 w 6127689"/>
              <a:gd name="connsiteY115-26546" fmla="*/ 5865775 h 6858000"/>
              <a:gd name="connsiteX116-26547" fmla="*/ 6119217 w 6127689"/>
              <a:gd name="connsiteY116-26548" fmla="*/ 5888542 h 6858000"/>
              <a:gd name="connsiteX117-26549" fmla="*/ 6102493 w 6127689"/>
              <a:gd name="connsiteY117-26550" fmla="*/ 5928602 h 6858000"/>
              <a:gd name="connsiteX118-26551" fmla="*/ 6056863 w 6127689"/>
              <a:gd name="connsiteY118-26552" fmla="*/ 6000643 h 6858000"/>
              <a:gd name="connsiteX119-26553" fmla="*/ 6045436 w 6127689"/>
              <a:gd name="connsiteY119-26554" fmla="*/ 6124480 h 6858000"/>
              <a:gd name="connsiteX120-26555" fmla="*/ 6030489 w 6127689"/>
              <a:gd name="connsiteY120-26556" fmla="*/ 6317666 h 6858000"/>
              <a:gd name="connsiteX121-26557" fmla="*/ 6007492 w 6127689"/>
              <a:gd name="connsiteY121-26558" fmla="*/ 6440818 h 6858000"/>
              <a:gd name="connsiteX122-26559" fmla="*/ 6009467 w 6127689"/>
              <a:gd name="connsiteY122-26560" fmla="*/ 6487076 h 6858000"/>
              <a:gd name="connsiteX123-26561" fmla="*/ 5995064 w 6127689"/>
              <a:gd name="connsiteY123-26562" fmla="*/ 6540791 h 6858000"/>
              <a:gd name="connsiteX124-26563" fmla="*/ 5996309 w 6127689"/>
              <a:gd name="connsiteY124-26564" fmla="*/ 6543961 h 6858000"/>
              <a:gd name="connsiteX125-26565" fmla="*/ 5996048 w 6127689"/>
              <a:gd name="connsiteY125-26566" fmla="*/ 6555444 h 6858000"/>
              <a:gd name="connsiteX126-26567" fmla="*/ 6002524 w 6127689"/>
              <a:gd name="connsiteY126-26568" fmla="*/ 6560188 h 6858000"/>
              <a:gd name="connsiteX127-26569" fmla="*/ 6006823 w 6127689"/>
              <a:gd name="connsiteY127-26570" fmla="*/ 6578546 h 6858000"/>
              <a:gd name="connsiteX128-26571" fmla="*/ 6004510 w 6127689"/>
              <a:gd name="connsiteY128-26572" fmla="*/ 6599256 h 6858000"/>
              <a:gd name="connsiteX129-26573" fmla="*/ 5986207 w 6127689"/>
              <a:gd name="connsiteY129-26574" fmla="*/ 6695855 h 6858000"/>
              <a:gd name="connsiteX130-26575" fmla="*/ 5979428 w 6127689"/>
              <a:gd name="connsiteY130-26576" fmla="*/ 6754678 h 6858000"/>
              <a:gd name="connsiteX131-26577" fmla="*/ 5983398 w 6127689"/>
              <a:gd name="connsiteY131-26578" fmla="*/ 6778641 h 6858000"/>
              <a:gd name="connsiteX132-26579" fmla="*/ 5984543 w 6127689"/>
              <a:gd name="connsiteY132-26580" fmla="*/ 6811016 h 6858000"/>
              <a:gd name="connsiteX133-26581" fmla="*/ 5981802 w 6127689"/>
              <a:gd name="connsiteY133-26582" fmla="*/ 6838578 h 6858000"/>
              <a:gd name="connsiteX134-26583" fmla="*/ 5979671 w 6127689"/>
              <a:gd name="connsiteY134-26584" fmla="*/ 6858000 h 6858000"/>
              <a:gd name="connsiteX135-26585" fmla="*/ 0 w 6127689"/>
              <a:gd name="connsiteY135-26586" fmla="*/ 6858000 h 6858000"/>
              <a:gd name="connsiteX136-26587" fmla="*/ 0 w 6127689"/>
              <a:gd name="connsiteY136-26588" fmla="*/ 0 h 6858000"/>
              <a:gd name="connsiteX0-26589" fmla="*/ 0 w 6127689"/>
              <a:gd name="connsiteY0-26590" fmla="*/ 0 h 6858000"/>
              <a:gd name="connsiteX1-26591" fmla="*/ 4965888 w 6127689"/>
              <a:gd name="connsiteY1-26592" fmla="*/ 0 h 6858000"/>
              <a:gd name="connsiteX2-26593" fmla="*/ 4967767 w 6127689"/>
              <a:gd name="connsiteY2-26594" fmla="*/ 7930 h 6858000"/>
              <a:gd name="connsiteX3-26595" fmla="*/ 4979444 w 6127689"/>
              <a:gd name="connsiteY3-26596" fmla="*/ 43921 h 6858000"/>
              <a:gd name="connsiteX4-26597" fmla="*/ 5021173 w 6127689"/>
              <a:gd name="connsiteY4-26598" fmla="*/ 123738 h 6858000"/>
              <a:gd name="connsiteX5-26599" fmla="*/ 5075458 w 6127689"/>
              <a:gd name="connsiteY5-26600" fmla="*/ 264355 h 6858000"/>
              <a:gd name="connsiteX6-26601" fmla="*/ 5081175 w 6127689"/>
              <a:gd name="connsiteY6-26602" fmla="*/ 277448 h 6858000"/>
              <a:gd name="connsiteX7-26603" fmla="*/ 5097011 w 6127689"/>
              <a:gd name="connsiteY7-26604" fmla="*/ 355616 h 6858000"/>
              <a:gd name="connsiteX8-26605" fmla="*/ 5130982 w 6127689"/>
              <a:gd name="connsiteY8-26606" fmla="*/ 412030 h 6858000"/>
              <a:gd name="connsiteX9-26607" fmla="*/ 5153000 w 6127689"/>
              <a:gd name="connsiteY9-26608" fmla="*/ 507134 h 6858000"/>
              <a:gd name="connsiteX10-26609" fmla="*/ 5171282 w 6127689"/>
              <a:gd name="connsiteY10-26610" fmla="*/ 602071 h 6858000"/>
              <a:gd name="connsiteX11-26611" fmla="*/ 5176196 w 6127689"/>
              <a:gd name="connsiteY11-26612" fmla="*/ 636822 h 6858000"/>
              <a:gd name="connsiteX12-26613" fmla="*/ 5189051 w 6127689"/>
              <a:gd name="connsiteY12-26614" fmla="*/ 782518 h 6858000"/>
              <a:gd name="connsiteX13-26615" fmla="*/ 5210428 w 6127689"/>
              <a:gd name="connsiteY13-26616" fmla="*/ 815772 h 6858000"/>
              <a:gd name="connsiteX14-26617" fmla="*/ 5221088 w 6127689"/>
              <a:gd name="connsiteY14-26618" fmla="*/ 860193 h 6858000"/>
              <a:gd name="connsiteX15-26619" fmla="*/ 5230806 w 6127689"/>
              <a:gd name="connsiteY15-26620" fmla="*/ 961354 h 6858000"/>
              <a:gd name="connsiteX16-26621" fmla="*/ 5201018 w 6127689"/>
              <a:gd name="connsiteY16-26622" fmla="*/ 1095027 h 6858000"/>
              <a:gd name="connsiteX17-26623" fmla="*/ 5202153 w 6127689"/>
              <a:gd name="connsiteY17-26624" fmla="*/ 1133224 h 6858000"/>
              <a:gd name="connsiteX18-26625" fmla="*/ 5207370 w 6127689"/>
              <a:gd name="connsiteY18-26626" fmla="*/ 1138097 h 6858000"/>
              <a:gd name="connsiteX19-26627" fmla="*/ 5189234 w 6127689"/>
              <a:gd name="connsiteY19-26628" fmla="*/ 1193495 h 6858000"/>
              <a:gd name="connsiteX20-26629" fmla="*/ 5202769 w 6127689"/>
              <a:gd name="connsiteY20-26630" fmla="*/ 1269450 h 6858000"/>
              <a:gd name="connsiteX21-26631" fmla="*/ 5225968 w 6127689"/>
              <a:gd name="connsiteY21-26632" fmla="*/ 1357994 h 6858000"/>
              <a:gd name="connsiteX22-26633" fmla="*/ 5233819 w 6127689"/>
              <a:gd name="connsiteY22-26634" fmla="*/ 1380922 h 6858000"/>
              <a:gd name="connsiteX23-26635" fmla="*/ 5237226 w 6127689"/>
              <a:gd name="connsiteY23-26636" fmla="*/ 1441327 h 6858000"/>
              <a:gd name="connsiteX24-26637" fmla="*/ 5255653 w 6127689"/>
              <a:gd name="connsiteY24-26638" fmla="*/ 1524712 h 6858000"/>
              <a:gd name="connsiteX25-26639" fmla="*/ 5263491 w 6127689"/>
              <a:gd name="connsiteY25-26640" fmla="*/ 1642938 h 6858000"/>
              <a:gd name="connsiteX26-26641" fmla="*/ 5261314 w 6127689"/>
              <a:gd name="connsiteY26-26642" fmla="*/ 1689177 h 6858000"/>
              <a:gd name="connsiteX27-26643" fmla="*/ 5259788 w 6127689"/>
              <a:gd name="connsiteY27-26644" fmla="*/ 1768516 h 6858000"/>
              <a:gd name="connsiteX28-26645" fmla="*/ 5255696 w 6127689"/>
              <a:gd name="connsiteY28-26646" fmla="*/ 1953770 h 6858000"/>
              <a:gd name="connsiteX29-26647" fmla="*/ 5252592 w 6127689"/>
              <a:gd name="connsiteY29-26648" fmla="*/ 2092210 h 6858000"/>
              <a:gd name="connsiteX30-26649" fmla="*/ 5264303 w 6127689"/>
              <a:gd name="connsiteY30-26650" fmla="*/ 2225157 h 6858000"/>
              <a:gd name="connsiteX31-26651" fmla="*/ 5254949 w 6127689"/>
              <a:gd name="connsiteY31-26652" fmla="*/ 2236160 h 6858000"/>
              <a:gd name="connsiteX32-26653" fmla="*/ 5250104 w 6127689"/>
              <a:gd name="connsiteY32-26654" fmla="*/ 2249166 h 6858000"/>
              <a:gd name="connsiteX33-26655" fmla="*/ 5251214 w 6127689"/>
              <a:gd name="connsiteY33-26656" fmla="*/ 2250944 h 6858000"/>
              <a:gd name="connsiteX34-26657" fmla="*/ 5250644 w 6127689"/>
              <a:gd name="connsiteY34-26658" fmla="*/ 2266619 h 6858000"/>
              <a:gd name="connsiteX35-26659" fmla="*/ 5293877 w 6127689"/>
              <a:gd name="connsiteY35-26660" fmla="*/ 2368649 h 6858000"/>
              <a:gd name="connsiteX36-26661" fmla="*/ 5311338 w 6127689"/>
              <a:gd name="connsiteY36-26662" fmla="*/ 2404034 h 6858000"/>
              <a:gd name="connsiteX37-26663" fmla="*/ 5338366 w 6127689"/>
              <a:gd name="connsiteY37-26664" fmla="*/ 2465052 h 6858000"/>
              <a:gd name="connsiteX38-26665" fmla="*/ 5371263 w 6127689"/>
              <a:gd name="connsiteY38-26666" fmla="*/ 2586413 h 6858000"/>
              <a:gd name="connsiteX39-26667" fmla="*/ 5407503 w 6127689"/>
              <a:gd name="connsiteY39-26668" fmla="*/ 2786290 h 6858000"/>
              <a:gd name="connsiteX40-26669" fmla="*/ 5407356 w 6127689"/>
              <a:gd name="connsiteY40-26670" fmla="*/ 2787545 h 6858000"/>
              <a:gd name="connsiteX41-26671" fmla="*/ 5411130 w 6127689"/>
              <a:gd name="connsiteY41-26672" fmla="*/ 2788640 h 6858000"/>
              <a:gd name="connsiteX42-26673" fmla="*/ 5416439 w 6127689"/>
              <a:gd name="connsiteY42-26674" fmla="*/ 2805666 h 6858000"/>
              <a:gd name="connsiteX43-26675" fmla="*/ 5457023 w 6127689"/>
              <a:gd name="connsiteY43-26676" fmla="*/ 2858292 h 6858000"/>
              <a:gd name="connsiteX44-26677" fmla="*/ 5479298 w 6127689"/>
              <a:gd name="connsiteY44-26678" fmla="*/ 2947791 h 6858000"/>
              <a:gd name="connsiteX45-26679" fmla="*/ 5481770 w 6127689"/>
              <a:gd name="connsiteY45-26680" fmla="*/ 2951352 h 6858000"/>
              <a:gd name="connsiteX46-26681" fmla="*/ 5482045 w 6127689"/>
              <a:gd name="connsiteY46-26682" fmla="*/ 2984371 h 6858000"/>
              <a:gd name="connsiteX47-26683" fmla="*/ 5482415 w 6127689"/>
              <a:gd name="connsiteY47-26684" fmla="*/ 3004079 h 6858000"/>
              <a:gd name="connsiteX48-26685" fmla="*/ 5503944 w 6127689"/>
              <a:gd name="connsiteY48-26686" fmla="*/ 3123335 h 6858000"/>
              <a:gd name="connsiteX49-26687" fmla="*/ 5516007 w 6127689"/>
              <a:gd name="connsiteY49-26688" fmla="*/ 3258473 h 6858000"/>
              <a:gd name="connsiteX50-26689" fmla="*/ 5566839 w 6127689"/>
              <a:gd name="connsiteY50-26690" fmla="*/ 3345295 h 6858000"/>
              <a:gd name="connsiteX51-26691" fmla="*/ 5589758 w 6127689"/>
              <a:gd name="connsiteY51-26692" fmla="*/ 3506453 h 6858000"/>
              <a:gd name="connsiteX52-26693" fmla="*/ 5596144 w 6127689"/>
              <a:gd name="connsiteY52-26694" fmla="*/ 3534624 h 6858000"/>
              <a:gd name="connsiteX53-26695" fmla="*/ 5597750 w 6127689"/>
              <a:gd name="connsiteY53-26696" fmla="*/ 3534129 h 6858000"/>
              <a:gd name="connsiteX54-26697" fmla="*/ 5599700 w 6127689"/>
              <a:gd name="connsiteY54-26698" fmla="*/ 3547221 h 6858000"/>
              <a:gd name="connsiteX55-26699" fmla="*/ 5615031 w 6127689"/>
              <a:gd name="connsiteY55-26700" fmla="*/ 3557482 h 6858000"/>
              <a:gd name="connsiteX56-26701" fmla="*/ 5618377 w 6127689"/>
              <a:gd name="connsiteY56-26702" fmla="*/ 3588431 h 6858000"/>
              <a:gd name="connsiteX57-26703" fmla="*/ 5612155 w 6127689"/>
              <a:gd name="connsiteY57-26704" fmla="*/ 3589869 h 6858000"/>
              <a:gd name="connsiteX58-26705" fmla="*/ 5620843 w 6127689"/>
              <a:gd name="connsiteY58-26706" fmla="*/ 3606745 h 6858000"/>
              <a:gd name="connsiteX59-26707" fmla="*/ 5655472 w 6127689"/>
              <a:gd name="connsiteY59-26708" fmla="*/ 3678877 h 6858000"/>
              <a:gd name="connsiteX60-26709" fmla="*/ 5683015 w 6127689"/>
              <a:gd name="connsiteY60-26710" fmla="*/ 3762025 h 6858000"/>
              <a:gd name="connsiteX61-26711" fmla="*/ 5696643 w 6127689"/>
              <a:gd name="connsiteY61-26712" fmla="*/ 3773888 h 6858000"/>
              <a:gd name="connsiteX62-26713" fmla="*/ 5699203 w 6127689"/>
              <a:gd name="connsiteY62-26714" fmla="*/ 3775823 h 6858000"/>
              <a:gd name="connsiteX63-26715" fmla="*/ 5704824 w 6127689"/>
              <a:gd name="connsiteY63-26716" fmla="*/ 3785966 h 6858000"/>
              <a:gd name="connsiteX64-26717" fmla="*/ 5733539 w 6127689"/>
              <a:gd name="connsiteY64-26718" fmla="*/ 3818457 h 6858000"/>
              <a:gd name="connsiteX65-26719" fmla="*/ 5768491 w 6127689"/>
              <a:gd name="connsiteY65-26720" fmla="*/ 3914399 h 6858000"/>
              <a:gd name="connsiteX66-26721" fmla="*/ 5793123 w 6127689"/>
              <a:gd name="connsiteY66-26722" fmla="*/ 3969952 h 6858000"/>
              <a:gd name="connsiteX67-26723" fmla="*/ 5808321 w 6127689"/>
              <a:gd name="connsiteY67-26724" fmla="*/ 3988153 h 6858000"/>
              <a:gd name="connsiteX68-26725" fmla="*/ 5825621 w 6127689"/>
              <a:gd name="connsiteY68-26726" fmla="*/ 4015525 h 6858000"/>
              <a:gd name="connsiteX69-26727" fmla="*/ 5860672 w 6127689"/>
              <a:gd name="connsiteY69-26728" fmla="*/ 4061579 h 6858000"/>
              <a:gd name="connsiteX70-26729" fmla="*/ 5872173 w 6127689"/>
              <a:gd name="connsiteY70-26730" fmla="*/ 4088497 h 6858000"/>
              <a:gd name="connsiteX71-26731" fmla="*/ 5883705 w 6127689"/>
              <a:gd name="connsiteY71-26732" fmla="*/ 4101899 h 6858000"/>
              <a:gd name="connsiteX72-26733" fmla="*/ 5894095 w 6127689"/>
              <a:gd name="connsiteY72-26734" fmla="*/ 4128857 h 6858000"/>
              <a:gd name="connsiteX73-26735" fmla="*/ 5898339 w 6127689"/>
              <a:gd name="connsiteY73-26736" fmla="*/ 4140800 h 6858000"/>
              <a:gd name="connsiteX74-26737" fmla="*/ 5903513 w 6127689"/>
              <a:gd name="connsiteY74-26738" fmla="*/ 4187661 h 6858000"/>
              <a:gd name="connsiteX75-26739" fmla="*/ 5917114 w 6127689"/>
              <a:gd name="connsiteY75-26740" fmla="*/ 4213096 h 6858000"/>
              <a:gd name="connsiteX76-26741" fmla="*/ 5924233 w 6127689"/>
              <a:gd name="connsiteY76-26742" fmla="*/ 4242060 h 6858000"/>
              <a:gd name="connsiteX77-26743" fmla="*/ 5928910 w 6127689"/>
              <a:gd name="connsiteY77-26744" fmla="*/ 4300973 h 6858000"/>
              <a:gd name="connsiteX78-26745" fmla="*/ 5939320 w 6127689"/>
              <a:gd name="connsiteY78-26746" fmla="*/ 4340435 h 6858000"/>
              <a:gd name="connsiteX79-26747" fmla="*/ 5946705 w 6127689"/>
              <a:gd name="connsiteY79-26748" fmla="*/ 4428051 h 6858000"/>
              <a:gd name="connsiteX80-26749" fmla="*/ 5949261 w 6127689"/>
              <a:gd name="connsiteY80-26750" fmla="*/ 4449185 h 6858000"/>
              <a:gd name="connsiteX81-26751" fmla="*/ 5968960 w 6127689"/>
              <a:gd name="connsiteY81-26752" fmla="*/ 4482655 h 6858000"/>
              <a:gd name="connsiteX82-26753" fmla="*/ 5980106 w 6127689"/>
              <a:gd name="connsiteY82-26754" fmla="*/ 4585087 h 6858000"/>
              <a:gd name="connsiteX83-26755" fmla="*/ 5998138 w 6127689"/>
              <a:gd name="connsiteY83-26756" fmla="*/ 4697518 h 6858000"/>
              <a:gd name="connsiteX84-26757" fmla="*/ 6013516 w 6127689"/>
              <a:gd name="connsiteY84-26758" fmla="*/ 4786619 h 6858000"/>
              <a:gd name="connsiteX85-26759" fmla="*/ 6025404 w 6127689"/>
              <a:gd name="connsiteY85-26760" fmla="*/ 4858148 h 6858000"/>
              <a:gd name="connsiteX86-26761" fmla="*/ 6007749 w 6127689"/>
              <a:gd name="connsiteY86-26762" fmla="*/ 4964715 h 6858000"/>
              <a:gd name="connsiteX87-26763" fmla="*/ 6005269 w 6127689"/>
              <a:gd name="connsiteY87-26764" fmla="*/ 5150567 h 6858000"/>
              <a:gd name="connsiteX88-26765" fmla="*/ 6001127 w 6127689"/>
              <a:gd name="connsiteY88-26766" fmla="*/ 5164609 h 6858000"/>
              <a:gd name="connsiteX89-26767" fmla="*/ 5996647 w 6127689"/>
              <a:gd name="connsiteY89-26768" fmla="*/ 5185640 h 6858000"/>
              <a:gd name="connsiteX90-26769" fmla="*/ 5998514 w 6127689"/>
              <a:gd name="connsiteY90-26770" fmla="*/ 5189673 h 6858000"/>
              <a:gd name="connsiteX91-26771" fmla="*/ 6018409 w 6127689"/>
              <a:gd name="connsiteY91-26772" fmla="*/ 5227157 h 6858000"/>
              <a:gd name="connsiteX92-26773" fmla="*/ 6036748 w 6127689"/>
              <a:gd name="connsiteY92-26774" fmla="*/ 5322752 h 6858000"/>
              <a:gd name="connsiteX93-26775" fmla="*/ 6036943 w 6127689"/>
              <a:gd name="connsiteY93-26776" fmla="*/ 5329480 h 6858000"/>
              <a:gd name="connsiteX94-26777" fmla="*/ 6037236 w 6127689"/>
              <a:gd name="connsiteY94-26778" fmla="*/ 5329634 h 6858000"/>
              <a:gd name="connsiteX95-26779" fmla="*/ 6038019 w 6127689"/>
              <a:gd name="connsiteY95-26780" fmla="*/ 5336764 h 6858000"/>
              <a:gd name="connsiteX96-26781" fmla="*/ 6037298 w 6127689"/>
              <a:gd name="connsiteY96-26782" fmla="*/ 5341753 h 6858000"/>
              <a:gd name="connsiteX97-26783" fmla="*/ 6037677 w 6127689"/>
              <a:gd name="connsiteY97-26784" fmla="*/ 5354807 h 6858000"/>
              <a:gd name="connsiteX98-26785" fmla="*/ 6039728 w 6127689"/>
              <a:gd name="connsiteY98-26786" fmla="*/ 5359416 h 6858000"/>
              <a:gd name="connsiteX99-26787" fmla="*/ 6043311 w 6127689"/>
              <a:gd name="connsiteY99-26788" fmla="*/ 5361407 h 6858000"/>
              <a:gd name="connsiteX100-26789" fmla="*/ 6042954 w 6127689"/>
              <a:gd name="connsiteY100-26790" fmla="*/ 5362576 h 6858000"/>
              <a:gd name="connsiteX101-26791" fmla="*/ 6053435 w 6127689"/>
              <a:gd name="connsiteY101-26792" fmla="*/ 5387547 h 6858000"/>
              <a:gd name="connsiteX102-26793" fmla="*/ 6065933 w 6127689"/>
              <a:gd name="connsiteY102-26794" fmla="*/ 5443002 h 6858000"/>
              <a:gd name="connsiteX103-26795" fmla="*/ 6068640 w 6127689"/>
              <a:gd name="connsiteY103-26796" fmla="*/ 5474503 h 6858000"/>
              <a:gd name="connsiteX104-26797" fmla="*/ 6080922 w 6127689"/>
              <a:gd name="connsiteY104-26798" fmla="*/ 5561070 h 6858000"/>
              <a:gd name="connsiteX105-26799" fmla="*/ 6096949 w 6127689"/>
              <a:gd name="connsiteY105-26800" fmla="*/ 5648179 h 6858000"/>
              <a:gd name="connsiteX106-26801" fmla="*/ 6125703 w 6127689"/>
              <a:gd name="connsiteY106-26802" fmla="*/ 5692894 h 6858000"/>
              <a:gd name="connsiteX107-26803" fmla="*/ 6126670 w 6127689"/>
              <a:gd name="connsiteY107-26804" fmla="*/ 5697882 h 6858000"/>
              <a:gd name="connsiteX108-26805" fmla="*/ 6124061 w 6127689"/>
              <a:gd name="connsiteY108-26806" fmla="*/ 5710294 h 6858000"/>
              <a:gd name="connsiteX109-26807" fmla="*/ 6122213 w 6127689"/>
              <a:gd name="connsiteY109-26808" fmla="*/ 5714762 h 6858000"/>
              <a:gd name="connsiteX110-26809" fmla="*/ 6121353 w 6127689"/>
              <a:gd name="connsiteY110-26810" fmla="*/ 5721725 h 6858000"/>
              <a:gd name="connsiteX111-26811" fmla="*/ 6121607 w 6127689"/>
              <a:gd name="connsiteY111-26812" fmla="*/ 5721959 h 6858000"/>
              <a:gd name="connsiteX112-26813" fmla="*/ 6120262 w 6127689"/>
              <a:gd name="connsiteY112-26814" fmla="*/ 5728358 h 6858000"/>
              <a:gd name="connsiteX113-26815" fmla="*/ 6127024 w 6127689"/>
              <a:gd name="connsiteY113-26816" fmla="*/ 5786902 h 6858000"/>
              <a:gd name="connsiteX114-26817" fmla="*/ 6127519 w 6127689"/>
              <a:gd name="connsiteY114-26818" fmla="*/ 5865775 h 6858000"/>
              <a:gd name="connsiteX115-26819" fmla="*/ 6119217 w 6127689"/>
              <a:gd name="connsiteY115-26820" fmla="*/ 5888542 h 6858000"/>
              <a:gd name="connsiteX116-26821" fmla="*/ 6102493 w 6127689"/>
              <a:gd name="connsiteY116-26822" fmla="*/ 5928602 h 6858000"/>
              <a:gd name="connsiteX117-26823" fmla="*/ 6056863 w 6127689"/>
              <a:gd name="connsiteY117-26824" fmla="*/ 6000643 h 6858000"/>
              <a:gd name="connsiteX118-26825" fmla="*/ 6045436 w 6127689"/>
              <a:gd name="connsiteY118-26826" fmla="*/ 6124480 h 6858000"/>
              <a:gd name="connsiteX119-26827" fmla="*/ 6030489 w 6127689"/>
              <a:gd name="connsiteY119-26828" fmla="*/ 6317666 h 6858000"/>
              <a:gd name="connsiteX120-26829" fmla="*/ 6007492 w 6127689"/>
              <a:gd name="connsiteY120-26830" fmla="*/ 6440818 h 6858000"/>
              <a:gd name="connsiteX121-26831" fmla="*/ 6009467 w 6127689"/>
              <a:gd name="connsiteY121-26832" fmla="*/ 6487076 h 6858000"/>
              <a:gd name="connsiteX122-26833" fmla="*/ 5995064 w 6127689"/>
              <a:gd name="connsiteY122-26834" fmla="*/ 6540791 h 6858000"/>
              <a:gd name="connsiteX123-26835" fmla="*/ 5996309 w 6127689"/>
              <a:gd name="connsiteY123-26836" fmla="*/ 6543961 h 6858000"/>
              <a:gd name="connsiteX124-26837" fmla="*/ 5996048 w 6127689"/>
              <a:gd name="connsiteY124-26838" fmla="*/ 6555444 h 6858000"/>
              <a:gd name="connsiteX125-26839" fmla="*/ 6002524 w 6127689"/>
              <a:gd name="connsiteY125-26840" fmla="*/ 6560188 h 6858000"/>
              <a:gd name="connsiteX126-26841" fmla="*/ 6006823 w 6127689"/>
              <a:gd name="connsiteY126-26842" fmla="*/ 6578546 h 6858000"/>
              <a:gd name="connsiteX127-26843" fmla="*/ 6004510 w 6127689"/>
              <a:gd name="connsiteY127-26844" fmla="*/ 6599256 h 6858000"/>
              <a:gd name="connsiteX128-26845" fmla="*/ 5986207 w 6127689"/>
              <a:gd name="connsiteY128-26846" fmla="*/ 6695855 h 6858000"/>
              <a:gd name="connsiteX129-26847" fmla="*/ 5979428 w 6127689"/>
              <a:gd name="connsiteY129-26848" fmla="*/ 6754678 h 6858000"/>
              <a:gd name="connsiteX130-26849" fmla="*/ 5983398 w 6127689"/>
              <a:gd name="connsiteY130-26850" fmla="*/ 6778641 h 6858000"/>
              <a:gd name="connsiteX131-26851" fmla="*/ 5984543 w 6127689"/>
              <a:gd name="connsiteY131-26852" fmla="*/ 6811016 h 6858000"/>
              <a:gd name="connsiteX132-26853" fmla="*/ 5981802 w 6127689"/>
              <a:gd name="connsiteY132-26854" fmla="*/ 6838578 h 6858000"/>
              <a:gd name="connsiteX133-26855" fmla="*/ 5979671 w 6127689"/>
              <a:gd name="connsiteY133-26856" fmla="*/ 6858000 h 6858000"/>
              <a:gd name="connsiteX134-26857" fmla="*/ 0 w 6127689"/>
              <a:gd name="connsiteY134-26858" fmla="*/ 6858000 h 6858000"/>
              <a:gd name="connsiteX135-26859" fmla="*/ 0 w 6127689"/>
              <a:gd name="connsiteY135-26860" fmla="*/ 0 h 6858000"/>
              <a:gd name="connsiteX0-26861" fmla="*/ 0 w 6127689"/>
              <a:gd name="connsiteY0-26862" fmla="*/ 0 h 6858000"/>
              <a:gd name="connsiteX1-26863" fmla="*/ 4965888 w 6127689"/>
              <a:gd name="connsiteY1-26864" fmla="*/ 0 h 6858000"/>
              <a:gd name="connsiteX2-26865" fmla="*/ 4967767 w 6127689"/>
              <a:gd name="connsiteY2-26866" fmla="*/ 7930 h 6858000"/>
              <a:gd name="connsiteX3-26867" fmla="*/ 4979444 w 6127689"/>
              <a:gd name="connsiteY3-26868" fmla="*/ 43921 h 6858000"/>
              <a:gd name="connsiteX4-26869" fmla="*/ 5021173 w 6127689"/>
              <a:gd name="connsiteY4-26870" fmla="*/ 123738 h 6858000"/>
              <a:gd name="connsiteX5-26871" fmla="*/ 5075458 w 6127689"/>
              <a:gd name="connsiteY5-26872" fmla="*/ 264355 h 6858000"/>
              <a:gd name="connsiteX6-26873" fmla="*/ 5081175 w 6127689"/>
              <a:gd name="connsiteY6-26874" fmla="*/ 277448 h 6858000"/>
              <a:gd name="connsiteX7-26875" fmla="*/ 5097011 w 6127689"/>
              <a:gd name="connsiteY7-26876" fmla="*/ 355616 h 6858000"/>
              <a:gd name="connsiteX8-26877" fmla="*/ 5130982 w 6127689"/>
              <a:gd name="connsiteY8-26878" fmla="*/ 412030 h 6858000"/>
              <a:gd name="connsiteX9-26879" fmla="*/ 5153000 w 6127689"/>
              <a:gd name="connsiteY9-26880" fmla="*/ 507134 h 6858000"/>
              <a:gd name="connsiteX10-26881" fmla="*/ 5171282 w 6127689"/>
              <a:gd name="connsiteY10-26882" fmla="*/ 602071 h 6858000"/>
              <a:gd name="connsiteX11-26883" fmla="*/ 5176196 w 6127689"/>
              <a:gd name="connsiteY11-26884" fmla="*/ 636822 h 6858000"/>
              <a:gd name="connsiteX12-26885" fmla="*/ 5189051 w 6127689"/>
              <a:gd name="connsiteY12-26886" fmla="*/ 782518 h 6858000"/>
              <a:gd name="connsiteX13-26887" fmla="*/ 5210428 w 6127689"/>
              <a:gd name="connsiteY13-26888" fmla="*/ 815772 h 6858000"/>
              <a:gd name="connsiteX14-26889" fmla="*/ 5221088 w 6127689"/>
              <a:gd name="connsiteY14-26890" fmla="*/ 860193 h 6858000"/>
              <a:gd name="connsiteX15-26891" fmla="*/ 5230806 w 6127689"/>
              <a:gd name="connsiteY15-26892" fmla="*/ 961354 h 6858000"/>
              <a:gd name="connsiteX16-26893" fmla="*/ 5201018 w 6127689"/>
              <a:gd name="connsiteY16-26894" fmla="*/ 1095027 h 6858000"/>
              <a:gd name="connsiteX17-26895" fmla="*/ 5202153 w 6127689"/>
              <a:gd name="connsiteY17-26896" fmla="*/ 1133224 h 6858000"/>
              <a:gd name="connsiteX18-26897" fmla="*/ 5207370 w 6127689"/>
              <a:gd name="connsiteY18-26898" fmla="*/ 1138097 h 6858000"/>
              <a:gd name="connsiteX19-26899" fmla="*/ 5189234 w 6127689"/>
              <a:gd name="connsiteY19-26900" fmla="*/ 1193495 h 6858000"/>
              <a:gd name="connsiteX20-26901" fmla="*/ 5202769 w 6127689"/>
              <a:gd name="connsiteY20-26902" fmla="*/ 1269450 h 6858000"/>
              <a:gd name="connsiteX21-26903" fmla="*/ 5225968 w 6127689"/>
              <a:gd name="connsiteY21-26904" fmla="*/ 1357994 h 6858000"/>
              <a:gd name="connsiteX22-26905" fmla="*/ 5233819 w 6127689"/>
              <a:gd name="connsiteY22-26906" fmla="*/ 1380922 h 6858000"/>
              <a:gd name="connsiteX23-26907" fmla="*/ 5237226 w 6127689"/>
              <a:gd name="connsiteY23-26908" fmla="*/ 1441327 h 6858000"/>
              <a:gd name="connsiteX24-26909" fmla="*/ 5255653 w 6127689"/>
              <a:gd name="connsiteY24-26910" fmla="*/ 1524712 h 6858000"/>
              <a:gd name="connsiteX25-26911" fmla="*/ 5263491 w 6127689"/>
              <a:gd name="connsiteY25-26912" fmla="*/ 1642938 h 6858000"/>
              <a:gd name="connsiteX26-26913" fmla="*/ 5261314 w 6127689"/>
              <a:gd name="connsiteY26-26914" fmla="*/ 1689177 h 6858000"/>
              <a:gd name="connsiteX27-26915" fmla="*/ 5259788 w 6127689"/>
              <a:gd name="connsiteY27-26916" fmla="*/ 1768516 h 6858000"/>
              <a:gd name="connsiteX28-26917" fmla="*/ 5255696 w 6127689"/>
              <a:gd name="connsiteY28-26918" fmla="*/ 1953770 h 6858000"/>
              <a:gd name="connsiteX29-26919" fmla="*/ 5252592 w 6127689"/>
              <a:gd name="connsiteY29-26920" fmla="*/ 2092210 h 6858000"/>
              <a:gd name="connsiteX30-26921" fmla="*/ 5264303 w 6127689"/>
              <a:gd name="connsiteY30-26922" fmla="*/ 2225157 h 6858000"/>
              <a:gd name="connsiteX31-26923" fmla="*/ 5254949 w 6127689"/>
              <a:gd name="connsiteY31-26924" fmla="*/ 2236160 h 6858000"/>
              <a:gd name="connsiteX32-26925" fmla="*/ 5250104 w 6127689"/>
              <a:gd name="connsiteY32-26926" fmla="*/ 2249166 h 6858000"/>
              <a:gd name="connsiteX33-26927" fmla="*/ 5251214 w 6127689"/>
              <a:gd name="connsiteY33-26928" fmla="*/ 2250944 h 6858000"/>
              <a:gd name="connsiteX34-26929" fmla="*/ 5250644 w 6127689"/>
              <a:gd name="connsiteY34-26930" fmla="*/ 2266619 h 6858000"/>
              <a:gd name="connsiteX35-26931" fmla="*/ 5293877 w 6127689"/>
              <a:gd name="connsiteY35-26932" fmla="*/ 2368649 h 6858000"/>
              <a:gd name="connsiteX36-26933" fmla="*/ 5311338 w 6127689"/>
              <a:gd name="connsiteY36-26934" fmla="*/ 2404034 h 6858000"/>
              <a:gd name="connsiteX37-26935" fmla="*/ 5338366 w 6127689"/>
              <a:gd name="connsiteY37-26936" fmla="*/ 2465052 h 6858000"/>
              <a:gd name="connsiteX38-26937" fmla="*/ 5371263 w 6127689"/>
              <a:gd name="connsiteY38-26938" fmla="*/ 2586413 h 6858000"/>
              <a:gd name="connsiteX39-26939" fmla="*/ 5407503 w 6127689"/>
              <a:gd name="connsiteY39-26940" fmla="*/ 2786290 h 6858000"/>
              <a:gd name="connsiteX40-26941" fmla="*/ 5407356 w 6127689"/>
              <a:gd name="connsiteY40-26942" fmla="*/ 2787545 h 6858000"/>
              <a:gd name="connsiteX41-26943" fmla="*/ 5411130 w 6127689"/>
              <a:gd name="connsiteY41-26944" fmla="*/ 2788640 h 6858000"/>
              <a:gd name="connsiteX42-26945" fmla="*/ 5416439 w 6127689"/>
              <a:gd name="connsiteY42-26946" fmla="*/ 2805666 h 6858000"/>
              <a:gd name="connsiteX43-26947" fmla="*/ 5457023 w 6127689"/>
              <a:gd name="connsiteY43-26948" fmla="*/ 2858292 h 6858000"/>
              <a:gd name="connsiteX44-26949" fmla="*/ 5479298 w 6127689"/>
              <a:gd name="connsiteY44-26950" fmla="*/ 2947791 h 6858000"/>
              <a:gd name="connsiteX45-26951" fmla="*/ 5481770 w 6127689"/>
              <a:gd name="connsiteY45-26952" fmla="*/ 2951352 h 6858000"/>
              <a:gd name="connsiteX46-26953" fmla="*/ 5482045 w 6127689"/>
              <a:gd name="connsiteY46-26954" fmla="*/ 2984371 h 6858000"/>
              <a:gd name="connsiteX47-26955" fmla="*/ 5482415 w 6127689"/>
              <a:gd name="connsiteY47-26956" fmla="*/ 3004079 h 6858000"/>
              <a:gd name="connsiteX48-26957" fmla="*/ 5503944 w 6127689"/>
              <a:gd name="connsiteY48-26958" fmla="*/ 3123335 h 6858000"/>
              <a:gd name="connsiteX49-26959" fmla="*/ 5516007 w 6127689"/>
              <a:gd name="connsiteY49-26960" fmla="*/ 3258473 h 6858000"/>
              <a:gd name="connsiteX50-26961" fmla="*/ 5566839 w 6127689"/>
              <a:gd name="connsiteY50-26962" fmla="*/ 3345295 h 6858000"/>
              <a:gd name="connsiteX51-26963" fmla="*/ 5589758 w 6127689"/>
              <a:gd name="connsiteY51-26964" fmla="*/ 3506453 h 6858000"/>
              <a:gd name="connsiteX52-26965" fmla="*/ 5596144 w 6127689"/>
              <a:gd name="connsiteY52-26966" fmla="*/ 3534624 h 6858000"/>
              <a:gd name="connsiteX53-26967" fmla="*/ 5597750 w 6127689"/>
              <a:gd name="connsiteY53-26968" fmla="*/ 3534129 h 6858000"/>
              <a:gd name="connsiteX54-26969" fmla="*/ 5599700 w 6127689"/>
              <a:gd name="connsiteY54-26970" fmla="*/ 3547221 h 6858000"/>
              <a:gd name="connsiteX55-26971" fmla="*/ 5615031 w 6127689"/>
              <a:gd name="connsiteY55-26972" fmla="*/ 3557482 h 6858000"/>
              <a:gd name="connsiteX56-26973" fmla="*/ 5618377 w 6127689"/>
              <a:gd name="connsiteY56-26974" fmla="*/ 3588431 h 6858000"/>
              <a:gd name="connsiteX57-26975" fmla="*/ 5612155 w 6127689"/>
              <a:gd name="connsiteY57-26976" fmla="*/ 3589869 h 6858000"/>
              <a:gd name="connsiteX58-26977" fmla="*/ 5620843 w 6127689"/>
              <a:gd name="connsiteY58-26978" fmla="*/ 3606745 h 6858000"/>
              <a:gd name="connsiteX59-26979" fmla="*/ 5655472 w 6127689"/>
              <a:gd name="connsiteY59-26980" fmla="*/ 3678877 h 6858000"/>
              <a:gd name="connsiteX60-26981" fmla="*/ 5683015 w 6127689"/>
              <a:gd name="connsiteY60-26982" fmla="*/ 3762025 h 6858000"/>
              <a:gd name="connsiteX61-26983" fmla="*/ 5696643 w 6127689"/>
              <a:gd name="connsiteY61-26984" fmla="*/ 3773888 h 6858000"/>
              <a:gd name="connsiteX62-26985" fmla="*/ 5699203 w 6127689"/>
              <a:gd name="connsiteY62-26986" fmla="*/ 3775823 h 6858000"/>
              <a:gd name="connsiteX63-26987" fmla="*/ 5704824 w 6127689"/>
              <a:gd name="connsiteY63-26988" fmla="*/ 3785966 h 6858000"/>
              <a:gd name="connsiteX64-26989" fmla="*/ 5733539 w 6127689"/>
              <a:gd name="connsiteY64-26990" fmla="*/ 3818457 h 6858000"/>
              <a:gd name="connsiteX65-26991" fmla="*/ 5768491 w 6127689"/>
              <a:gd name="connsiteY65-26992" fmla="*/ 3914399 h 6858000"/>
              <a:gd name="connsiteX66-26993" fmla="*/ 5793123 w 6127689"/>
              <a:gd name="connsiteY66-26994" fmla="*/ 3969952 h 6858000"/>
              <a:gd name="connsiteX67-26995" fmla="*/ 5808321 w 6127689"/>
              <a:gd name="connsiteY67-26996" fmla="*/ 3988153 h 6858000"/>
              <a:gd name="connsiteX68-26997" fmla="*/ 5825621 w 6127689"/>
              <a:gd name="connsiteY68-26998" fmla="*/ 4015525 h 6858000"/>
              <a:gd name="connsiteX69-26999" fmla="*/ 5860672 w 6127689"/>
              <a:gd name="connsiteY69-27000" fmla="*/ 4061579 h 6858000"/>
              <a:gd name="connsiteX70-27001" fmla="*/ 5872173 w 6127689"/>
              <a:gd name="connsiteY70-27002" fmla="*/ 4088497 h 6858000"/>
              <a:gd name="connsiteX71-27003" fmla="*/ 5883705 w 6127689"/>
              <a:gd name="connsiteY71-27004" fmla="*/ 4101899 h 6858000"/>
              <a:gd name="connsiteX72-27005" fmla="*/ 5894095 w 6127689"/>
              <a:gd name="connsiteY72-27006" fmla="*/ 4128857 h 6858000"/>
              <a:gd name="connsiteX73-27007" fmla="*/ 5903513 w 6127689"/>
              <a:gd name="connsiteY73-27008" fmla="*/ 4187661 h 6858000"/>
              <a:gd name="connsiteX74-27009" fmla="*/ 5917114 w 6127689"/>
              <a:gd name="connsiteY74-27010" fmla="*/ 4213096 h 6858000"/>
              <a:gd name="connsiteX75-27011" fmla="*/ 5924233 w 6127689"/>
              <a:gd name="connsiteY75-27012" fmla="*/ 4242060 h 6858000"/>
              <a:gd name="connsiteX76-27013" fmla="*/ 5928910 w 6127689"/>
              <a:gd name="connsiteY76-27014" fmla="*/ 4300973 h 6858000"/>
              <a:gd name="connsiteX77-27015" fmla="*/ 5939320 w 6127689"/>
              <a:gd name="connsiteY77-27016" fmla="*/ 4340435 h 6858000"/>
              <a:gd name="connsiteX78-27017" fmla="*/ 5946705 w 6127689"/>
              <a:gd name="connsiteY78-27018" fmla="*/ 4428051 h 6858000"/>
              <a:gd name="connsiteX79-27019" fmla="*/ 5949261 w 6127689"/>
              <a:gd name="connsiteY79-27020" fmla="*/ 4449185 h 6858000"/>
              <a:gd name="connsiteX80-27021" fmla="*/ 5968960 w 6127689"/>
              <a:gd name="connsiteY80-27022" fmla="*/ 4482655 h 6858000"/>
              <a:gd name="connsiteX81-27023" fmla="*/ 5980106 w 6127689"/>
              <a:gd name="connsiteY81-27024" fmla="*/ 4585087 h 6858000"/>
              <a:gd name="connsiteX82-27025" fmla="*/ 5998138 w 6127689"/>
              <a:gd name="connsiteY82-27026" fmla="*/ 4697518 h 6858000"/>
              <a:gd name="connsiteX83-27027" fmla="*/ 6013516 w 6127689"/>
              <a:gd name="connsiteY83-27028" fmla="*/ 4786619 h 6858000"/>
              <a:gd name="connsiteX84-27029" fmla="*/ 6025404 w 6127689"/>
              <a:gd name="connsiteY84-27030" fmla="*/ 4858148 h 6858000"/>
              <a:gd name="connsiteX85-27031" fmla="*/ 6007749 w 6127689"/>
              <a:gd name="connsiteY85-27032" fmla="*/ 4964715 h 6858000"/>
              <a:gd name="connsiteX86-27033" fmla="*/ 6005269 w 6127689"/>
              <a:gd name="connsiteY86-27034" fmla="*/ 5150567 h 6858000"/>
              <a:gd name="connsiteX87-27035" fmla="*/ 6001127 w 6127689"/>
              <a:gd name="connsiteY87-27036" fmla="*/ 5164609 h 6858000"/>
              <a:gd name="connsiteX88-27037" fmla="*/ 5996647 w 6127689"/>
              <a:gd name="connsiteY88-27038" fmla="*/ 5185640 h 6858000"/>
              <a:gd name="connsiteX89-27039" fmla="*/ 5998514 w 6127689"/>
              <a:gd name="connsiteY89-27040" fmla="*/ 5189673 h 6858000"/>
              <a:gd name="connsiteX90-27041" fmla="*/ 6018409 w 6127689"/>
              <a:gd name="connsiteY90-27042" fmla="*/ 5227157 h 6858000"/>
              <a:gd name="connsiteX91-27043" fmla="*/ 6036748 w 6127689"/>
              <a:gd name="connsiteY91-27044" fmla="*/ 5322752 h 6858000"/>
              <a:gd name="connsiteX92-27045" fmla="*/ 6036943 w 6127689"/>
              <a:gd name="connsiteY92-27046" fmla="*/ 5329480 h 6858000"/>
              <a:gd name="connsiteX93-27047" fmla="*/ 6037236 w 6127689"/>
              <a:gd name="connsiteY93-27048" fmla="*/ 5329634 h 6858000"/>
              <a:gd name="connsiteX94-27049" fmla="*/ 6038019 w 6127689"/>
              <a:gd name="connsiteY94-27050" fmla="*/ 5336764 h 6858000"/>
              <a:gd name="connsiteX95-27051" fmla="*/ 6037298 w 6127689"/>
              <a:gd name="connsiteY95-27052" fmla="*/ 5341753 h 6858000"/>
              <a:gd name="connsiteX96-27053" fmla="*/ 6037677 w 6127689"/>
              <a:gd name="connsiteY96-27054" fmla="*/ 5354807 h 6858000"/>
              <a:gd name="connsiteX97-27055" fmla="*/ 6039728 w 6127689"/>
              <a:gd name="connsiteY97-27056" fmla="*/ 5359416 h 6858000"/>
              <a:gd name="connsiteX98-27057" fmla="*/ 6043311 w 6127689"/>
              <a:gd name="connsiteY98-27058" fmla="*/ 5361407 h 6858000"/>
              <a:gd name="connsiteX99-27059" fmla="*/ 6042954 w 6127689"/>
              <a:gd name="connsiteY99-27060" fmla="*/ 5362576 h 6858000"/>
              <a:gd name="connsiteX100-27061" fmla="*/ 6053435 w 6127689"/>
              <a:gd name="connsiteY100-27062" fmla="*/ 5387547 h 6858000"/>
              <a:gd name="connsiteX101-27063" fmla="*/ 6065933 w 6127689"/>
              <a:gd name="connsiteY101-27064" fmla="*/ 5443002 h 6858000"/>
              <a:gd name="connsiteX102-27065" fmla="*/ 6068640 w 6127689"/>
              <a:gd name="connsiteY102-27066" fmla="*/ 5474503 h 6858000"/>
              <a:gd name="connsiteX103-27067" fmla="*/ 6080922 w 6127689"/>
              <a:gd name="connsiteY103-27068" fmla="*/ 5561070 h 6858000"/>
              <a:gd name="connsiteX104-27069" fmla="*/ 6096949 w 6127689"/>
              <a:gd name="connsiteY104-27070" fmla="*/ 5648179 h 6858000"/>
              <a:gd name="connsiteX105-27071" fmla="*/ 6125703 w 6127689"/>
              <a:gd name="connsiteY105-27072" fmla="*/ 5692894 h 6858000"/>
              <a:gd name="connsiteX106-27073" fmla="*/ 6126670 w 6127689"/>
              <a:gd name="connsiteY106-27074" fmla="*/ 5697882 h 6858000"/>
              <a:gd name="connsiteX107-27075" fmla="*/ 6124061 w 6127689"/>
              <a:gd name="connsiteY107-27076" fmla="*/ 5710294 h 6858000"/>
              <a:gd name="connsiteX108-27077" fmla="*/ 6122213 w 6127689"/>
              <a:gd name="connsiteY108-27078" fmla="*/ 5714762 h 6858000"/>
              <a:gd name="connsiteX109-27079" fmla="*/ 6121353 w 6127689"/>
              <a:gd name="connsiteY109-27080" fmla="*/ 5721725 h 6858000"/>
              <a:gd name="connsiteX110-27081" fmla="*/ 6121607 w 6127689"/>
              <a:gd name="connsiteY110-27082" fmla="*/ 5721959 h 6858000"/>
              <a:gd name="connsiteX111-27083" fmla="*/ 6120262 w 6127689"/>
              <a:gd name="connsiteY111-27084" fmla="*/ 5728358 h 6858000"/>
              <a:gd name="connsiteX112-27085" fmla="*/ 6127024 w 6127689"/>
              <a:gd name="connsiteY112-27086" fmla="*/ 5786902 h 6858000"/>
              <a:gd name="connsiteX113-27087" fmla="*/ 6127519 w 6127689"/>
              <a:gd name="connsiteY113-27088" fmla="*/ 5865775 h 6858000"/>
              <a:gd name="connsiteX114-27089" fmla="*/ 6119217 w 6127689"/>
              <a:gd name="connsiteY114-27090" fmla="*/ 5888542 h 6858000"/>
              <a:gd name="connsiteX115-27091" fmla="*/ 6102493 w 6127689"/>
              <a:gd name="connsiteY115-27092" fmla="*/ 5928602 h 6858000"/>
              <a:gd name="connsiteX116-27093" fmla="*/ 6056863 w 6127689"/>
              <a:gd name="connsiteY116-27094" fmla="*/ 6000643 h 6858000"/>
              <a:gd name="connsiteX117-27095" fmla="*/ 6045436 w 6127689"/>
              <a:gd name="connsiteY117-27096" fmla="*/ 6124480 h 6858000"/>
              <a:gd name="connsiteX118-27097" fmla="*/ 6030489 w 6127689"/>
              <a:gd name="connsiteY118-27098" fmla="*/ 6317666 h 6858000"/>
              <a:gd name="connsiteX119-27099" fmla="*/ 6007492 w 6127689"/>
              <a:gd name="connsiteY119-27100" fmla="*/ 6440818 h 6858000"/>
              <a:gd name="connsiteX120-27101" fmla="*/ 6009467 w 6127689"/>
              <a:gd name="connsiteY120-27102" fmla="*/ 6487076 h 6858000"/>
              <a:gd name="connsiteX121-27103" fmla="*/ 5995064 w 6127689"/>
              <a:gd name="connsiteY121-27104" fmla="*/ 6540791 h 6858000"/>
              <a:gd name="connsiteX122-27105" fmla="*/ 5996309 w 6127689"/>
              <a:gd name="connsiteY122-27106" fmla="*/ 6543961 h 6858000"/>
              <a:gd name="connsiteX123-27107" fmla="*/ 5996048 w 6127689"/>
              <a:gd name="connsiteY123-27108" fmla="*/ 6555444 h 6858000"/>
              <a:gd name="connsiteX124-27109" fmla="*/ 6002524 w 6127689"/>
              <a:gd name="connsiteY124-27110" fmla="*/ 6560188 h 6858000"/>
              <a:gd name="connsiteX125-27111" fmla="*/ 6006823 w 6127689"/>
              <a:gd name="connsiteY125-27112" fmla="*/ 6578546 h 6858000"/>
              <a:gd name="connsiteX126-27113" fmla="*/ 6004510 w 6127689"/>
              <a:gd name="connsiteY126-27114" fmla="*/ 6599256 h 6858000"/>
              <a:gd name="connsiteX127-27115" fmla="*/ 5986207 w 6127689"/>
              <a:gd name="connsiteY127-27116" fmla="*/ 6695855 h 6858000"/>
              <a:gd name="connsiteX128-27117" fmla="*/ 5979428 w 6127689"/>
              <a:gd name="connsiteY128-27118" fmla="*/ 6754678 h 6858000"/>
              <a:gd name="connsiteX129-27119" fmla="*/ 5983398 w 6127689"/>
              <a:gd name="connsiteY129-27120" fmla="*/ 6778641 h 6858000"/>
              <a:gd name="connsiteX130-27121" fmla="*/ 5984543 w 6127689"/>
              <a:gd name="connsiteY130-27122" fmla="*/ 6811016 h 6858000"/>
              <a:gd name="connsiteX131-27123" fmla="*/ 5981802 w 6127689"/>
              <a:gd name="connsiteY131-27124" fmla="*/ 6838578 h 6858000"/>
              <a:gd name="connsiteX132-27125" fmla="*/ 5979671 w 6127689"/>
              <a:gd name="connsiteY132-27126" fmla="*/ 6858000 h 6858000"/>
              <a:gd name="connsiteX133-27127" fmla="*/ 0 w 6127689"/>
              <a:gd name="connsiteY133-27128" fmla="*/ 6858000 h 6858000"/>
              <a:gd name="connsiteX134-27129" fmla="*/ 0 w 6127689"/>
              <a:gd name="connsiteY134-27130" fmla="*/ 0 h 6858000"/>
              <a:gd name="connsiteX0-27131" fmla="*/ 0 w 6127689"/>
              <a:gd name="connsiteY0-27132" fmla="*/ 0 h 6858000"/>
              <a:gd name="connsiteX1-27133" fmla="*/ 4965888 w 6127689"/>
              <a:gd name="connsiteY1-27134" fmla="*/ 0 h 6858000"/>
              <a:gd name="connsiteX2-27135" fmla="*/ 4967767 w 6127689"/>
              <a:gd name="connsiteY2-27136" fmla="*/ 7930 h 6858000"/>
              <a:gd name="connsiteX3-27137" fmla="*/ 4979444 w 6127689"/>
              <a:gd name="connsiteY3-27138" fmla="*/ 43921 h 6858000"/>
              <a:gd name="connsiteX4-27139" fmla="*/ 5021173 w 6127689"/>
              <a:gd name="connsiteY4-27140" fmla="*/ 123738 h 6858000"/>
              <a:gd name="connsiteX5-27141" fmla="*/ 5075458 w 6127689"/>
              <a:gd name="connsiteY5-27142" fmla="*/ 264355 h 6858000"/>
              <a:gd name="connsiteX6-27143" fmla="*/ 5081175 w 6127689"/>
              <a:gd name="connsiteY6-27144" fmla="*/ 277448 h 6858000"/>
              <a:gd name="connsiteX7-27145" fmla="*/ 5097011 w 6127689"/>
              <a:gd name="connsiteY7-27146" fmla="*/ 355616 h 6858000"/>
              <a:gd name="connsiteX8-27147" fmla="*/ 5130982 w 6127689"/>
              <a:gd name="connsiteY8-27148" fmla="*/ 412030 h 6858000"/>
              <a:gd name="connsiteX9-27149" fmla="*/ 5153000 w 6127689"/>
              <a:gd name="connsiteY9-27150" fmla="*/ 507134 h 6858000"/>
              <a:gd name="connsiteX10-27151" fmla="*/ 5171282 w 6127689"/>
              <a:gd name="connsiteY10-27152" fmla="*/ 602071 h 6858000"/>
              <a:gd name="connsiteX11-27153" fmla="*/ 5176196 w 6127689"/>
              <a:gd name="connsiteY11-27154" fmla="*/ 636822 h 6858000"/>
              <a:gd name="connsiteX12-27155" fmla="*/ 5189051 w 6127689"/>
              <a:gd name="connsiteY12-27156" fmla="*/ 782518 h 6858000"/>
              <a:gd name="connsiteX13-27157" fmla="*/ 5210428 w 6127689"/>
              <a:gd name="connsiteY13-27158" fmla="*/ 815772 h 6858000"/>
              <a:gd name="connsiteX14-27159" fmla="*/ 5221088 w 6127689"/>
              <a:gd name="connsiteY14-27160" fmla="*/ 860193 h 6858000"/>
              <a:gd name="connsiteX15-27161" fmla="*/ 5230806 w 6127689"/>
              <a:gd name="connsiteY15-27162" fmla="*/ 961354 h 6858000"/>
              <a:gd name="connsiteX16-27163" fmla="*/ 5201018 w 6127689"/>
              <a:gd name="connsiteY16-27164" fmla="*/ 1095027 h 6858000"/>
              <a:gd name="connsiteX17-27165" fmla="*/ 5202153 w 6127689"/>
              <a:gd name="connsiteY17-27166" fmla="*/ 1133224 h 6858000"/>
              <a:gd name="connsiteX18-27167" fmla="*/ 5207370 w 6127689"/>
              <a:gd name="connsiteY18-27168" fmla="*/ 1138097 h 6858000"/>
              <a:gd name="connsiteX19-27169" fmla="*/ 5189234 w 6127689"/>
              <a:gd name="connsiteY19-27170" fmla="*/ 1193495 h 6858000"/>
              <a:gd name="connsiteX20-27171" fmla="*/ 5202769 w 6127689"/>
              <a:gd name="connsiteY20-27172" fmla="*/ 1269450 h 6858000"/>
              <a:gd name="connsiteX21-27173" fmla="*/ 5225968 w 6127689"/>
              <a:gd name="connsiteY21-27174" fmla="*/ 1357994 h 6858000"/>
              <a:gd name="connsiteX22-27175" fmla="*/ 5233819 w 6127689"/>
              <a:gd name="connsiteY22-27176" fmla="*/ 1380922 h 6858000"/>
              <a:gd name="connsiteX23-27177" fmla="*/ 5237226 w 6127689"/>
              <a:gd name="connsiteY23-27178" fmla="*/ 1441327 h 6858000"/>
              <a:gd name="connsiteX24-27179" fmla="*/ 5255653 w 6127689"/>
              <a:gd name="connsiteY24-27180" fmla="*/ 1524712 h 6858000"/>
              <a:gd name="connsiteX25-27181" fmla="*/ 5263491 w 6127689"/>
              <a:gd name="connsiteY25-27182" fmla="*/ 1642938 h 6858000"/>
              <a:gd name="connsiteX26-27183" fmla="*/ 5261314 w 6127689"/>
              <a:gd name="connsiteY26-27184" fmla="*/ 1689177 h 6858000"/>
              <a:gd name="connsiteX27-27185" fmla="*/ 5259788 w 6127689"/>
              <a:gd name="connsiteY27-27186" fmla="*/ 1768516 h 6858000"/>
              <a:gd name="connsiteX28-27187" fmla="*/ 5255696 w 6127689"/>
              <a:gd name="connsiteY28-27188" fmla="*/ 1953770 h 6858000"/>
              <a:gd name="connsiteX29-27189" fmla="*/ 5252592 w 6127689"/>
              <a:gd name="connsiteY29-27190" fmla="*/ 2092210 h 6858000"/>
              <a:gd name="connsiteX30-27191" fmla="*/ 5264303 w 6127689"/>
              <a:gd name="connsiteY30-27192" fmla="*/ 2225157 h 6858000"/>
              <a:gd name="connsiteX31-27193" fmla="*/ 5254949 w 6127689"/>
              <a:gd name="connsiteY31-27194" fmla="*/ 2236160 h 6858000"/>
              <a:gd name="connsiteX32-27195" fmla="*/ 5250104 w 6127689"/>
              <a:gd name="connsiteY32-27196" fmla="*/ 2249166 h 6858000"/>
              <a:gd name="connsiteX33-27197" fmla="*/ 5251214 w 6127689"/>
              <a:gd name="connsiteY33-27198" fmla="*/ 2250944 h 6858000"/>
              <a:gd name="connsiteX34-27199" fmla="*/ 5250644 w 6127689"/>
              <a:gd name="connsiteY34-27200" fmla="*/ 2266619 h 6858000"/>
              <a:gd name="connsiteX35-27201" fmla="*/ 5293877 w 6127689"/>
              <a:gd name="connsiteY35-27202" fmla="*/ 2368649 h 6858000"/>
              <a:gd name="connsiteX36-27203" fmla="*/ 5311338 w 6127689"/>
              <a:gd name="connsiteY36-27204" fmla="*/ 2404034 h 6858000"/>
              <a:gd name="connsiteX37-27205" fmla="*/ 5338366 w 6127689"/>
              <a:gd name="connsiteY37-27206" fmla="*/ 2465052 h 6858000"/>
              <a:gd name="connsiteX38-27207" fmla="*/ 5371263 w 6127689"/>
              <a:gd name="connsiteY38-27208" fmla="*/ 2586413 h 6858000"/>
              <a:gd name="connsiteX39-27209" fmla="*/ 5407503 w 6127689"/>
              <a:gd name="connsiteY39-27210" fmla="*/ 2786290 h 6858000"/>
              <a:gd name="connsiteX40-27211" fmla="*/ 5407356 w 6127689"/>
              <a:gd name="connsiteY40-27212" fmla="*/ 2787545 h 6858000"/>
              <a:gd name="connsiteX41-27213" fmla="*/ 5411130 w 6127689"/>
              <a:gd name="connsiteY41-27214" fmla="*/ 2788640 h 6858000"/>
              <a:gd name="connsiteX42-27215" fmla="*/ 5416439 w 6127689"/>
              <a:gd name="connsiteY42-27216" fmla="*/ 2805666 h 6858000"/>
              <a:gd name="connsiteX43-27217" fmla="*/ 5457023 w 6127689"/>
              <a:gd name="connsiteY43-27218" fmla="*/ 2858292 h 6858000"/>
              <a:gd name="connsiteX44-27219" fmla="*/ 5479298 w 6127689"/>
              <a:gd name="connsiteY44-27220" fmla="*/ 2947791 h 6858000"/>
              <a:gd name="connsiteX45-27221" fmla="*/ 5481770 w 6127689"/>
              <a:gd name="connsiteY45-27222" fmla="*/ 2951352 h 6858000"/>
              <a:gd name="connsiteX46-27223" fmla="*/ 5482045 w 6127689"/>
              <a:gd name="connsiteY46-27224" fmla="*/ 2984371 h 6858000"/>
              <a:gd name="connsiteX47-27225" fmla="*/ 5482415 w 6127689"/>
              <a:gd name="connsiteY47-27226" fmla="*/ 3004079 h 6858000"/>
              <a:gd name="connsiteX48-27227" fmla="*/ 5503944 w 6127689"/>
              <a:gd name="connsiteY48-27228" fmla="*/ 3123335 h 6858000"/>
              <a:gd name="connsiteX49-27229" fmla="*/ 5516007 w 6127689"/>
              <a:gd name="connsiteY49-27230" fmla="*/ 3258473 h 6858000"/>
              <a:gd name="connsiteX50-27231" fmla="*/ 5566839 w 6127689"/>
              <a:gd name="connsiteY50-27232" fmla="*/ 3345295 h 6858000"/>
              <a:gd name="connsiteX51-27233" fmla="*/ 5589758 w 6127689"/>
              <a:gd name="connsiteY51-27234" fmla="*/ 3506453 h 6858000"/>
              <a:gd name="connsiteX52-27235" fmla="*/ 5596144 w 6127689"/>
              <a:gd name="connsiteY52-27236" fmla="*/ 3534624 h 6858000"/>
              <a:gd name="connsiteX53-27237" fmla="*/ 5597750 w 6127689"/>
              <a:gd name="connsiteY53-27238" fmla="*/ 3534129 h 6858000"/>
              <a:gd name="connsiteX54-27239" fmla="*/ 5599700 w 6127689"/>
              <a:gd name="connsiteY54-27240" fmla="*/ 3547221 h 6858000"/>
              <a:gd name="connsiteX55-27241" fmla="*/ 5615031 w 6127689"/>
              <a:gd name="connsiteY55-27242" fmla="*/ 3557482 h 6858000"/>
              <a:gd name="connsiteX56-27243" fmla="*/ 5618377 w 6127689"/>
              <a:gd name="connsiteY56-27244" fmla="*/ 3588431 h 6858000"/>
              <a:gd name="connsiteX57-27245" fmla="*/ 5612155 w 6127689"/>
              <a:gd name="connsiteY57-27246" fmla="*/ 3589869 h 6858000"/>
              <a:gd name="connsiteX58-27247" fmla="*/ 5620843 w 6127689"/>
              <a:gd name="connsiteY58-27248" fmla="*/ 3606745 h 6858000"/>
              <a:gd name="connsiteX59-27249" fmla="*/ 5655472 w 6127689"/>
              <a:gd name="connsiteY59-27250" fmla="*/ 3678877 h 6858000"/>
              <a:gd name="connsiteX60-27251" fmla="*/ 5683015 w 6127689"/>
              <a:gd name="connsiteY60-27252" fmla="*/ 3762025 h 6858000"/>
              <a:gd name="connsiteX61-27253" fmla="*/ 5696643 w 6127689"/>
              <a:gd name="connsiteY61-27254" fmla="*/ 3773888 h 6858000"/>
              <a:gd name="connsiteX62-27255" fmla="*/ 5699203 w 6127689"/>
              <a:gd name="connsiteY62-27256" fmla="*/ 3775823 h 6858000"/>
              <a:gd name="connsiteX63-27257" fmla="*/ 5704824 w 6127689"/>
              <a:gd name="connsiteY63-27258" fmla="*/ 3785966 h 6858000"/>
              <a:gd name="connsiteX64-27259" fmla="*/ 5733539 w 6127689"/>
              <a:gd name="connsiteY64-27260" fmla="*/ 3818457 h 6858000"/>
              <a:gd name="connsiteX65-27261" fmla="*/ 5768491 w 6127689"/>
              <a:gd name="connsiteY65-27262" fmla="*/ 3914399 h 6858000"/>
              <a:gd name="connsiteX66-27263" fmla="*/ 5793123 w 6127689"/>
              <a:gd name="connsiteY66-27264" fmla="*/ 3969952 h 6858000"/>
              <a:gd name="connsiteX67-27265" fmla="*/ 5808321 w 6127689"/>
              <a:gd name="connsiteY67-27266" fmla="*/ 3988153 h 6858000"/>
              <a:gd name="connsiteX68-27267" fmla="*/ 5825621 w 6127689"/>
              <a:gd name="connsiteY68-27268" fmla="*/ 4015525 h 6858000"/>
              <a:gd name="connsiteX69-27269" fmla="*/ 5860672 w 6127689"/>
              <a:gd name="connsiteY69-27270" fmla="*/ 4061579 h 6858000"/>
              <a:gd name="connsiteX70-27271" fmla="*/ 5872173 w 6127689"/>
              <a:gd name="connsiteY70-27272" fmla="*/ 4088497 h 6858000"/>
              <a:gd name="connsiteX71-27273" fmla="*/ 5883705 w 6127689"/>
              <a:gd name="connsiteY71-27274" fmla="*/ 4101899 h 6858000"/>
              <a:gd name="connsiteX72-27275" fmla="*/ 5894095 w 6127689"/>
              <a:gd name="connsiteY72-27276" fmla="*/ 4128857 h 6858000"/>
              <a:gd name="connsiteX73-27277" fmla="*/ 5903513 w 6127689"/>
              <a:gd name="connsiteY73-27278" fmla="*/ 4187661 h 6858000"/>
              <a:gd name="connsiteX74-27279" fmla="*/ 5917114 w 6127689"/>
              <a:gd name="connsiteY74-27280" fmla="*/ 4213096 h 6858000"/>
              <a:gd name="connsiteX75-27281" fmla="*/ 5924233 w 6127689"/>
              <a:gd name="connsiteY75-27282" fmla="*/ 4242060 h 6858000"/>
              <a:gd name="connsiteX76-27283" fmla="*/ 5928910 w 6127689"/>
              <a:gd name="connsiteY76-27284" fmla="*/ 4300973 h 6858000"/>
              <a:gd name="connsiteX77-27285" fmla="*/ 5939320 w 6127689"/>
              <a:gd name="connsiteY77-27286" fmla="*/ 4340435 h 6858000"/>
              <a:gd name="connsiteX78-27287" fmla="*/ 5946705 w 6127689"/>
              <a:gd name="connsiteY78-27288" fmla="*/ 4428051 h 6858000"/>
              <a:gd name="connsiteX79-27289" fmla="*/ 5949261 w 6127689"/>
              <a:gd name="connsiteY79-27290" fmla="*/ 4449185 h 6858000"/>
              <a:gd name="connsiteX80-27291" fmla="*/ 5968960 w 6127689"/>
              <a:gd name="connsiteY80-27292" fmla="*/ 4482655 h 6858000"/>
              <a:gd name="connsiteX81-27293" fmla="*/ 5980106 w 6127689"/>
              <a:gd name="connsiteY81-27294" fmla="*/ 4585087 h 6858000"/>
              <a:gd name="connsiteX82-27295" fmla="*/ 5998138 w 6127689"/>
              <a:gd name="connsiteY82-27296" fmla="*/ 4697518 h 6858000"/>
              <a:gd name="connsiteX83-27297" fmla="*/ 6013516 w 6127689"/>
              <a:gd name="connsiteY83-27298" fmla="*/ 4786619 h 6858000"/>
              <a:gd name="connsiteX84-27299" fmla="*/ 6025404 w 6127689"/>
              <a:gd name="connsiteY84-27300" fmla="*/ 4858148 h 6858000"/>
              <a:gd name="connsiteX85-27301" fmla="*/ 6007749 w 6127689"/>
              <a:gd name="connsiteY85-27302" fmla="*/ 4964715 h 6858000"/>
              <a:gd name="connsiteX86-27303" fmla="*/ 6005269 w 6127689"/>
              <a:gd name="connsiteY86-27304" fmla="*/ 5150567 h 6858000"/>
              <a:gd name="connsiteX87-27305" fmla="*/ 6001127 w 6127689"/>
              <a:gd name="connsiteY87-27306" fmla="*/ 5164609 h 6858000"/>
              <a:gd name="connsiteX88-27307" fmla="*/ 5996647 w 6127689"/>
              <a:gd name="connsiteY88-27308" fmla="*/ 5185640 h 6858000"/>
              <a:gd name="connsiteX89-27309" fmla="*/ 5998514 w 6127689"/>
              <a:gd name="connsiteY89-27310" fmla="*/ 5189673 h 6858000"/>
              <a:gd name="connsiteX90-27311" fmla="*/ 6018409 w 6127689"/>
              <a:gd name="connsiteY90-27312" fmla="*/ 5227157 h 6858000"/>
              <a:gd name="connsiteX91-27313" fmla="*/ 6036748 w 6127689"/>
              <a:gd name="connsiteY91-27314" fmla="*/ 5322752 h 6858000"/>
              <a:gd name="connsiteX92-27315" fmla="*/ 6036943 w 6127689"/>
              <a:gd name="connsiteY92-27316" fmla="*/ 5329480 h 6858000"/>
              <a:gd name="connsiteX93-27317" fmla="*/ 6037236 w 6127689"/>
              <a:gd name="connsiteY93-27318" fmla="*/ 5329634 h 6858000"/>
              <a:gd name="connsiteX94-27319" fmla="*/ 6038019 w 6127689"/>
              <a:gd name="connsiteY94-27320" fmla="*/ 5336764 h 6858000"/>
              <a:gd name="connsiteX95-27321" fmla="*/ 6037298 w 6127689"/>
              <a:gd name="connsiteY95-27322" fmla="*/ 5341753 h 6858000"/>
              <a:gd name="connsiteX96-27323" fmla="*/ 6037677 w 6127689"/>
              <a:gd name="connsiteY96-27324" fmla="*/ 5354807 h 6858000"/>
              <a:gd name="connsiteX97-27325" fmla="*/ 6039728 w 6127689"/>
              <a:gd name="connsiteY97-27326" fmla="*/ 5359416 h 6858000"/>
              <a:gd name="connsiteX98-27327" fmla="*/ 6043311 w 6127689"/>
              <a:gd name="connsiteY98-27328" fmla="*/ 5361407 h 6858000"/>
              <a:gd name="connsiteX99-27329" fmla="*/ 6053435 w 6127689"/>
              <a:gd name="connsiteY99-27330" fmla="*/ 5387547 h 6858000"/>
              <a:gd name="connsiteX100-27331" fmla="*/ 6065933 w 6127689"/>
              <a:gd name="connsiteY100-27332" fmla="*/ 5443002 h 6858000"/>
              <a:gd name="connsiteX101-27333" fmla="*/ 6068640 w 6127689"/>
              <a:gd name="connsiteY101-27334" fmla="*/ 5474503 h 6858000"/>
              <a:gd name="connsiteX102-27335" fmla="*/ 6080922 w 6127689"/>
              <a:gd name="connsiteY102-27336" fmla="*/ 5561070 h 6858000"/>
              <a:gd name="connsiteX103-27337" fmla="*/ 6096949 w 6127689"/>
              <a:gd name="connsiteY103-27338" fmla="*/ 5648179 h 6858000"/>
              <a:gd name="connsiteX104-27339" fmla="*/ 6125703 w 6127689"/>
              <a:gd name="connsiteY104-27340" fmla="*/ 5692894 h 6858000"/>
              <a:gd name="connsiteX105-27341" fmla="*/ 6126670 w 6127689"/>
              <a:gd name="connsiteY105-27342" fmla="*/ 5697882 h 6858000"/>
              <a:gd name="connsiteX106-27343" fmla="*/ 6124061 w 6127689"/>
              <a:gd name="connsiteY106-27344" fmla="*/ 5710294 h 6858000"/>
              <a:gd name="connsiteX107-27345" fmla="*/ 6122213 w 6127689"/>
              <a:gd name="connsiteY107-27346" fmla="*/ 5714762 h 6858000"/>
              <a:gd name="connsiteX108-27347" fmla="*/ 6121353 w 6127689"/>
              <a:gd name="connsiteY108-27348" fmla="*/ 5721725 h 6858000"/>
              <a:gd name="connsiteX109-27349" fmla="*/ 6121607 w 6127689"/>
              <a:gd name="connsiteY109-27350" fmla="*/ 5721959 h 6858000"/>
              <a:gd name="connsiteX110-27351" fmla="*/ 6120262 w 6127689"/>
              <a:gd name="connsiteY110-27352" fmla="*/ 5728358 h 6858000"/>
              <a:gd name="connsiteX111-27353" fmla="*/ 6127024 w 6127689"/>
              <a:gd name="connsiteY111-27354" fmla="*/ 5786902 h 6858000"/>
              <a:gd name="connsiteX112-27355" fmla="*/ 6127519 w 6127689"/>
              <a:gd name="connsiteY112-27356" fmla="*/ 5865775 h 6858000"/>
              <a:gd name="connsiteX113-27357" fmla="*/ 6119217 w 6127689"/>
              <a:gd name="connsiteY113-27358" fmla="*/ 5888542 h 6858000"/>
              <a:gd name="connsiteX114-27359" fmla="*/ 6102493 w 6127689"/>
              <a:gd name="connsiteY114-27360" fmla="*/ 5928602 h 6858000"/>
              <a:gd name="connsiteX115-27361" fmla="*/ 6056863 w 6127689"/>
              <a:gd name="connsiteY115-27362" fmla="*/ 6000643 h 6858000"/>
              <a:gd name="connsiteX116-27363" fmla="*/ 6045436 w 6127689"/>
              <a:gd name="connsiteY116-27364" fmla="*/ 6124480 h 6858000"/>
              <a:gd name="connsiteX117-27365" fmla="*/ 6030489 w 6127689"/>
              <a:gd name="connsiteY117-27366" fmla="*/ 6317666 h 6858000"/>
              <a:gd name="connsiteX118-27367" fmla="*/ 6007492 w 6127689"/>
              <a:gd name="connsiteY118-27368" fmla="*/ 6440818 h 6858000"/>
              <a:gd name="connsiteX119-27369" fmla="*/ 6009467 w 6127689"/>
              <a:gd name="connsiteY119-27370" fmla="*/ 6487076 h 6858000"/>
              <a:gd name="connsiteX120-27371" fmla="*/ 5995064 w 6127689"/>
              <a:gd name="connsiteY120-27372" fmla="*/ 6540791 h 6858000"/>
              <a:gd name="connsiteX121-27373" fmla="*/ 5996309 w 6127689"/>
              <a:gd name="connsiteY121-27374" fmla="*/ 6543961 h 6858000"/>
              <a:gd name="connsiteX122-27375" fmla="*/ 5996048 w 6127689"/>
              <a:gd name="connsiteY122-27376" fmla="*/ 6555444 h 6858000"/>
              <a:gd name="connsiteX123-27377" fmla="*/ 6002524 w 6127689"/>
              <a:gd name="connsiteY123-27378" fmla="*/ 6560188 h 6858000"/>
              <a:gd name="connsiteX124-27379" fmla="*/ 6006823 w 6127689"/>
              <a:gd name="connsiteY124-27380" fmla="*/ 6578546 h 6858000"/>
              <a:gd name="connsiteX125-27381" fmla="*/ 6004510 w 6127689"/>
              <a:gd name="connsiteY125-27382" fmla="*/ 6599256 h 6858000"/>
              <a:gd name="connsiteX126-27383" fmla="*/ 5986207 w 6127689"/>
              <a:gd name="connsiteY126-27384" fmla="*/ 6695855 h 6858000"/>
              <a:gd name="connsiteX127-27385" fmla="*/ 5979428 w 6127689"/>
              <a:gd name="connsiteY127-27386" fmla="*/ 6754678 h 6858000"/>
              <a:gd name="connsiteX128-27387" fmla="*/ 5983398 w 6127689"/>
              <a:gd name="connsiteY128-27388" fmla="*/ 6778641 h 6858000"/>
              <a:gd name="connsiteX129-27389" fmla="*/ 5984543 w 6127689"/>
              <a:gd name="connsiteY129-27390" fmla="*/ 6811016 h 6858000"/>
              <a:gd name="connsiteX130-27391" fmla="*/ 5981802 w 6127689"/>
              <a:gd name="connsiteY130-27392" fmla="*/ 6838578 h 6858000"/>
              <a:gd name="connsiteX131-27393" fmla="*/ 5979671 w 6127689"/>
              <a:gd name="connsiteY131-27394" fmla="*/ 6858000 h 6858000"/>
              <a:gd name="connsiteX132-27395" fmla="*/ 0 w 6127689"/>
              <a:gd name="connsiteY132-27396" fmla="*/ 6858000 h 6858000"/>
              <a:gd name="connsiteX133-27397" fmla="*/ 0 w 6127689"/>
              <a:gd name="connsiteY133-27398" fmla="*/ 0 h 6858000"/>
              <a:gd name="connsiteX0-27399" fmla="*/ 0 w 6127689"/>
              <a:gd name="connsiteY0-27400" fmla="*/ 0 h 6858000"/>
              <a:gd name="connsiteX1-27401" fmla="*/ 4965888 w 6127689"/>
              <a:gd name="connsiteY1-27402" fmla="*/ 0 h 6858000"/>
              <a:gd name="connsiteX2-27403" fmla="*/ 4967767 w 6127689"/>
              <a:gd name="connsiteY2-27404" fmla="*/ 7930 h 6858000"/>
              <a:gd name="connsiteX3-27405" fmla="*/ 4979444 w 6127689"/>
              <a:gd name="connsiteY3-27406" fmla="*/ 43921 h 6858000"/>
              <a:gd name="connsiteX4-27407" fmla="*/ 5021173 w 6127689"/>
              <a:gd name="connsiteY4-27408" fmla="*/ 123738 h 6858000"/>
              <a:gd name="connsiteX5-27409" fmla="*/ 5075458 w 6127689"/>
              <a:gd name="connsiteY5-27410" fmla="*/ 264355 h 6858000"/>
              <a:gd name="connsiteX6-27411" fmla="*/ 5081175 w 6127689"/>
              <a:gd name="connsiteY6-27412" fmla="*/ 277448 h 6858000"/>
              <a:gd name="connsiteX7-27413" fmla="*/ 5097011 w 6127689"/>
              <a:gd name="connsiteY7-27414" fmla="*/ 355616 h 6858000"/>
              <a:gd name="connsiteX8-27415" fmla="*/ 5130982 w 6127689"/>
              <a:gd name="connsiteY8-27416" fmla="*/ 412030 h 6858000"/>
              <a:gd name="connsiteX9-27417" fmla="*/ 5153000 w 6127689"/>
              <a:gd name="connsiteY9-27418" fmla="*/ 507134 h 6858000"/>
              <a:gd name="connsiteX10-27419" fmla="*/ 5171282 w 6127689"/>
              <a:gd name="connsiteY10-27420" fmla="*/ 602071 h 6858000"/>
              <a:gd name="connsiteX11-27421" fmla="*/ 5176196 w 6127689"/>
              <a:gd name="connsiteY11-27422" fmla="*/ 636822 h 6858000"/>
              <a:gd name="connsiteX12-27423" fmla="*/ 5189051 w 6127689"/>
              <a:gd name="connsiteY12-27424" fmla="*/ 782518 h 6858000"/>
              <a:gd name="connsiteX13-27425" fmla="*/ 5210428 w 6127689"/>
              <a:gd name="connsiteY13-27426" fmla="*/ 815772 h 6858000"/>
              <a:gd name="connsiteX14-27427" fmla="*/ 5221088 w 6127689"/>
              <a:gd name="connsiteY14-27428" fmla="*/ 860193 h 6858000"/>
              <a:gd name="connsiteX15-27429" fmla="*/ 5230806 w 6127689"/>
              <a:gd name="connsiteY15-27430" fmla="*/ 961354 h 6858000"/>
              <a:gd name="connsiteX16-27431" fmla="*/ 5201018 w 6127689"/>
              <a:gd name="connsiteY16-27432" fmla="*/ 1095027 h 6858000"/>
              <a:gd name="connsiteX17-27433" fmla="*/ 5202153 w 6127689"/>
              <a:gd name="connsiteY17-27434" fmla="*/ 1133224 h 6858000"/>
              <a:gd name="connsiteX18-27435" fmla="*/ 5207370 w 6127689"/>
              <a:gd name="connsiteY18-27436" fmla="*/ 1138097 h 6858000"/>
              <a:gd name="connsiteX19-27437" fmla="*/ 5189234 w 6127689"/>
              <a:gd name="connsiteY19-27438" fmla="*/ 1193495 h 6858000"/>
              <a:gd name="connsiteX20-27439" fmla="*/ 5202769 w 6127689"/>
              <a:gd name="connsiteY20-27440" fmla="*/ 1269450 h 6858000"/>
              <a:gd name="connsiteX21-27441" fmla="*/ 5225968 w 6127689"/>
              <a:gd name="connsiteY21-27442" fmla="*/ 1357994 h 6858000"/>
              <a:gd name="connsiteX22-27443" fmla="*/ 5233819 w 6127689"/>
              <a:gd name="connsiteY22-27444" fmla="*/ 1380922 h 6858000"/>
              <a:gd name="connsiteX23-27445" fmla="*/ 5237226 w 6127689"/>
              <a:gd name="connsiteY23-27446" fmla="*/ 1441327 h 6858000"/>
              <a:gd name="connsiteX24-27447" fmla="*/ 5255653 w 6127689"/>
              <a:gd name="connsiteY24-27448" fmla="*/ 1524712 h 6858000"/>
              <a:gd name="connsiteX25-27449" fmla="*/ 5263491 w 6127689"/>
              <a:gd name="connsiteY25-27450" fmla="*/ 1642938 h 6858000"/>
              <a:gd name="connsiteX26-27451" fmla="*/ 5261314 w 6127689"/>
              <a:gd name="connsiteY26-27452" fmla="*/ 1689177 h 6858000"/>
              <a:gd name="connsiteX27-27453" fmla="*/ 5259788 w 6127689"/>
              <a:gd name="connsiteY27-27454" fmla="*/ 1768516 h 6858000"/>
              <a:gd name="connsiteX28-27455" fmla="*/ 5255696 w 6127689"/>
              <a:gd name="connsiteY28-27456" fmla="*/ 1953770 h 6858000"/>
              <a:gd name="connsiteX29-27457" fmla="*/ 5252592 w 6127689"/>
              <a:gd name="connsiteY29-27458" fmla="*/ 2092210 h 6858000"/>
              <a:gd name="connsiteX30-27459" fmla="*/ 5264303 w 6127689"/>
              <a:gd name="connsiteY30-27460" fmla="*/ 2225157 h 6858000"/>
              <a:gd name="connsiteX31-27461" fmla="*/ 5254949 w 6127689"/>
              <a:gd name="connsiteY31-27462" fmla="*/ 2236160 h 6858000"/>
              <a:gd name="connsiteX32-27463" fmla="*/ 5250104 w 6127689"/>
              <a:gd name="connsiteY32-27464" fmla="*/ 2249166 h 6858000"/>
              <a:gd name="connsiteX33-27465" fmla="*/ 5251214 w 6127689"/>
              <a:gd name="connsiteY33-27466" fmla="*/ 2250944 h 6858000"/>
              <a:gd name="connsiteX34-27467" fmla="*/ 5250644 w 6127689"/>
              <a:gd name="connsiteY34-27468" fmla="*/ 2266619 h 6858000"/>
              <a:gd name="connsiteX35-27469" fmla="*/ 5293877 w 6127689"/>
              <a:gd name="connsiteY35-27470" fmla="*/ 2368649 h 6858000"/>
              <a:gd name="connsiteX36-27471" fmla="*/ 5311338 w 6127689"/>
              <a:gd name="connsiteY36-27472" fmla="*/ 2404034 h 6858000"/>
              <a:gd name="connsiteX37-27473" fmla="*/ 5338366 w 6127689"/>
              <a:gd name="connsiteY37-27474" fmla="*/ 2465052 h 6858000"/>
              <a:gd name="connsiteX38-27475" fmla="*/ 5371263 w 6127689"/>
              <a:gd name="connsiteY38-27476" fmla="*/ 2586413 h 6858000"/>
              <a:gd name="connsiteX39-27477" fmla="*/ 5407503 w 6127689"/>
              <a:gd name="connsiteY39-27478" fmla="*/ 2786290 h 6858000"/>
              <a:gd name="connsiteX40-27479" fmla="*/ 5407356 w 6127689"/>
              <a:gd name="connsiteY40-27480" fmla="*/ 2787545 h 6858000"/>
              <a:gd name="connsiteX41-27481" fmla="*/ 5411130 w 6127689"/>
              <a:gd name="connsiteY41-27482" fmla="*/ 2788640 h 6858000"/>
              <a:gd name="connsiteX42-27483" fmla="*/ 5416439 w 6127689"/>
              <a:gd name="connsiteY42-27484" fmla="*/ 2805666 h 6858000"/>
              <a:gd name="connsiteX43-27485" fmla="*/ 5457023 w 6127689"/>
              <a:gd name="connsiteY43-27486" fmla="*/ 2858292 h 6858000"/>
              <a:gd name="connsiteX44-27487" fmla="*/ 5479298 w 6127689"/>
              <a:gd name="connsiteY44-27488" fmla="*/ 2947791 h 6858000"/>
              <a:gd name="connsiteX45-27489" fmla="*/ 5481770 w 6127689"/>
              <a:gd name="connsiteY45-27490" fmla="*/ 2951352 h 6858000"/>
              <a:gd name="connsiteX46-27491" fmla="*/ 5482045 w 6127689"/>
              <a:gd name="connsiteY46-27492" fmla="*/ 2984371 h 6858000"/>
              <a:gd name="connsiteX47-27493" fmla="*/ 5482415 w 6127689"/>
              <a:gd name="connsiteY47-27494" fmla="*/ 3004079 h 6858000"/>
              <a:gd name="connsiteX48-27495" fmla="*/ 5503944 w 6127689"/>
              <a:gd name="connsiteY48-27496" fmla="*/ 3123335 h 6858000"/>
              <a:gd name="connsiteX49-27497" fmla="*/ 5516007 w 6127689"/>
              <a:gd name="connsiteY49-27498" fmla="*/ 3258473 h 6858000"/>
              <a:gd name="connsiteX50-27499" fmla="*/ 5566839 w 6127689"/>
              <a:gd name="connsiteY50-27500" fmla="*/ 3345295 h 6858000"/>
              <a:gd name="connsiteX51-27501" fmla="*/ 5589758 w 6127689"/>
              <a:gd name="connsiteY51-27502" fmla="*/ 3506453 h 6858000"/>
              <a:gd name="connsiteX52-27503" fmla="*/ 5596144 w 6127689"/>
              <a:gd name="connsiteY52-27504" fmla="*/ 3534624 h 6858000"/>
              <a:gd name="connsiteX53-27505" fmla="*/ 5597750 w 6127689"/>
              <a:gd name="connsiteY53-27506" fmla="*/ 3534129 h 6858000"/>
              <a:gd name="connsiteX54-27507" fmla="*/ 5599700 w 6127689"/>
              <a:gd name="connsiteY54-27508" fmla="*/ 3547221 h 6858000"/>
              <a:gd name="connsiteX55-27509" fmla="*/ 5615031 w 6127689"/>
              <a:gd name="connsiteY55-27510" fmla="*/ 3557482 h 6858000"/>
              <a:gd name="connsiteX56-27511" fmla="*/ 5618377 w 6127689"/>
              <a:gd name="connsiteY56-27512" fmla="*/ 3588431 h 6858000"/>
              <a:gd name="connsiteX57-27513" fmla="*/ 5612155 w 6127689"/>
              <a:gd name="connsiteY57-27514" fmla="*/ 3589869 h 6858000"/>
              <a:gd name="connsiteX58-27515" fmla="*/ 5620843 w 6127689"/>
              <a:gd name="connsiteY58-27516" fmla="*/ 3606745 h 6858000"/>
              <a:gd name="connsiteX59-27517" fmla="*/ 5655472 w 6127689"/>
              <a:gd name="connsiteY59-27518" fmla="*/ 3678877 h 6858000"/>
              <a:gd name="connsiteX60-27519" fmla="*/ 5683015 w 6127689"/>
              <a:gd name="connsiteY60-27520" fmla="*/ 3762025 h 6858000"/>
              <a:gd name="connsiteX61-27521" fmla="*/ 5696643 w 6127689"/>
              <a:gd name="connsiteY61-27522" fmla="*/ 3773888 h 6858000"/>
              <a:gd name="connsiteX62-27523" fmla="*/ 5699203 w 6127689"/>
              <a:gd name="connsiteY62-27524" fmla="*/ 3775823 h 6858000"/>
              <a:gd name="connsiteX63-27525" fmla="*/ 5704824 w 6127689"/>
              <a:gd name="connsiteY63-27526" fmla="*/ 3785966 h 6858000"/>
              <a:gd name="connsiteX64-27527" fmla="*/ 5733539 w 6127689"/>
              <a:gd name="connsiteY64-27528" fmla="*/ 3818457 h 6858000"/>
              <a:gd name="connsiteX65-27529" fmla="*/ 5768491 w 6127689"/>
              <a:gd name="connsiteY65-27530" fmla="*/ 3914399 h 6858000"/>
              <a:gd name="connsiteX66-27531" fmla="*/ 5793123 w 6127689"/>
              <a:gd name="connsiteY66-27532" fmla="*/ 3969952 h 6858000"/>
              <a:gd name="connsiteX67-27533" fmla="*/ 5808321 w 6127689"/>
              <a:gd name="connsiteY67-27534" fmla="*/ 3988153 h 6858000"/>
              <a:gd name="connsiteX68-27535" fmla="*/ 5825621 w 6127689"/>
              <a:gd name="connsiteY68-27536" fmla="*/ 4015525 h 6858000"/>
              <a:gd name="connsiteX69-27537" fmla="*/ 5860672 w 6127689"/>
              <a:gd name="connsiteY69-27538" fmla="*/ 4061579 h 6858000"/>
              <a:gd name="connsiteX70-27539" fmla="*/ 5872173 w 6127689"/>
              <a:gd name="connsiteY70-27540" fmla="*/ 4088497 h 6858000"/>
              <a:gd name="connsiteX71-27541" fmla="*/ 5883705 w 6127689"/>
              <a:gd name="connsiteY71-27542" fmla="*/ 4101899 h 6858000"/>
              <a:gd name="connsiteX72-27543" fmla="*/ 5894095 w 6127689"/>
              <a:gd name="connsiteY72-27544" fmla="*/ 4128857 h 6858000"/>
              <a:gd name="connsiteX73-27545" fmla="*/ 5903513 w 6127689"/>
              <a:gd name="connsiteY73-27546" fmla="*/ 4187661 h 6858000"/>
              <a:gd name="connsiteX74-27547" fmla="*/ 5917114 w 6127689"/>
              <a:gd name="connsiteY74-27548" fmla="*/ 4213096 h 6858000"/>
              <a:gd name="connsiteX75-27549" fmla="*/ 5924233 w 6127689"/>
              <a:gd name="connsiteY75-27550" fmla="*/ 4242060 h 6858000"/>
              <a:gd name="connsiteX76-27551" fmla="*/ 5928910 w 6127689"/>
              <a:gd name="connsiteY76-27552" fmla="*/ 4300973 h 6858000"/>
              <a:gd name="connsiteX77-27553" fmla="*/ 5939320 w 6127689"/>
              <a:gd name="connsiteY77-27554" fmla="*/ 4340435 h 6858000"/>
              <a:gd name="connsiteX78-27555" fmla="*/ 5946705 w 6127689"/>
              <a:gd name="connsiteY78-27556" fmla="*/ 4428051 h 6858000"/>
              <a:gd name="connsiteX79-27557" fmla="*/ 5949261 w 6127689"/>
              <a:gd name="connsiteY79-27558" fmla="*/ 4449185 h 6858000"/>
              <a:gd name="connsiteX80-27559" fmla="*/ 5968960 w 6127689"/>
              <a:gd name="connsiteY80-27560" fmla="*/ 4482655 h 6858000"/>
              <a:gd name="connsiteX81-27561" fmla="*/ 5980106 w 6127689"/>
              <a:gd name="connsiteY81-27562" fmla="*/ 4585087 h 6858000"/>
              <a:gd name="connsiteX82-27563" fmla="*/ 5998138 w 6127689"/>
              <a:gd name="connsiteY82-27564" fmla="*/ 4697518 h 6858000"/>
              <a:gd name="connsiteX83-27565" fmla="*/ 6013516 w 6127689"/>
              <a:gd name="connsiteY83-27566" fmla="*/ 4786619 h 6858000"/>
              <a:gd name="connsiteX84-27567" fmla="*/ 6025404 w 6127689"/>
              <a:gd name="connsiteY84-27568" fmla="*/ 4858148 h 6858000"/>
              <a:gd name="connsiteX85-27569" fmla="*/ 6007749 w 6127689"/>
              <a:gd name="connsiteY85-27570" fmla="*/ 4964715 h 6858000"/>
              <a:gd name="connsiteX86-27571" fmla="*/ 6005269 w 6127689"/>
              <a:gd name="connsiteY86-27572" fmla="*/ 5150567 h 6858000"/>
              <a:gd name="connsiteX87-27573" fmla="*/ 6001127 w 6127689"/>
              <a:gd name="connsiteY87-27574" fmla="*/ 5164609 h 6858000"/>
              <a:gd name="connsiteX88-27575" fmla="*/ 5996647 w 6127689"/>
              <a:gd name="connsiteY88-27576" fmla="*/ 5185640 h 6858000"/>
              <a:gd name="connsiteX89-27577" fmla="*/ 5998514 w 6127689"/>
              <a:gd name="connsiteY89-27578" fmla="*/ 5189673 h 6858000"/>
              <a:gd name="connsiteX90-27579" fmla="*/ 6018409 w 6127689"/>
              <a:gd name="connsiteY90-27580" fmla="*/ 5227157 h 6858000"/>
              <a:gd name="connsiteX91-27581" fmla="*/ 6036748 w 6127689"/>
              <a:gd name="connsiteY91-27582" fmla="*/ 5322752 h 6858000"/>
              <a:gd name="connsiteX92-27583" fmla="*/ 6036943 w 6127689"/>
              <a:gd name="connsiteY92-27584" fmla="*/ 5329480 h 6858000"/>
              <a:gd name="connsiteX93-27585" fmla="*/ 6037236 w 6127689"/>
              <a:gd name="connsiteY93-27586" fmla="*/ 5329634 h 6858000"/>
              <a:gd name="connsiteX94-27587" fmla="*/ 6038019 w 6127689"/>
              <a:gd name="connsiteY94-27588" fmla="*/ 5336764 h 6858000"/>
              <a:gd name="connsiteX95-27589" fmla="*/ 6037677 w 6127689"/>
              <a:gd name="connsiteY95-27590" fmla="*/ 5354807 h 6858000"/>
              <a:gd name="connsiteX96-27591" fmla="*/ 6039728 w 6127689"/>
              <a:gd name="connsiteY96-27592" fmla="*/ 5359416 h 6858000"/>
              <a:gd name="connsiteX97-27593" fmla="*/ 6043311 w 6127689"/>
              <a:gd name="connsiteY97-27594" fmla="*/ 5361407 h 6858000"/>
              <a:gd name="connsiteX98-27595" fmla="*/ 6053435 w 6127689"/>
              <a:gd name="connsiteY98-27596" fmla="*/ 5387547 h 6858000"/>
              <a:gd name="connsiteX99-27597" fmla="*/ 6065933 w 6127689"/>
              <a:gd name="connsiteY99-27598" fmla="*/ 5443002 h 6858000"/>
              <a:gd name="connsiteX100-27599" fmla="*/ 6068640 w 6127689"/>
              <a:gd name="connsiteY100-27600" fmla="*/ 5474503 h 6858000"/>
              <a:gd name="connsiteX101-27601" fmla="*/ 6080922 w 6127689"/>
              <a:gd name="connsiteY101-27602" fmla="*/ 5561070 h 6858000"/>
              <a:gd name="connsiteX102-27603" fmla="*/ 6096949 w 6127689"/>
              <a:gd name="connsiteY102-27604" fmla="*/ 5648179 h 6858000"/>
              <a:gd name="connsiteX103-27605" fmla="*/ 6125703 w 6127689"/>
              <a:gd name="connsiteY103-27606" fmla="*/ 5692894 h 6858000"/>
              <a:gd name="connsiteX104-27607" fmla="*/ 6126670 w 6127689"/>
              <a:gd name="connsiteY104-27608" fmla="*/ 5697882 h 6858000"/>
              <a:gd name="connsiteX105-27609" fmla="*/ 6124061 w 6127689"/>
              <a:gd name="connsiteY105-27610" fmla="*/ 5710294 h 6858000"/>
              <a:gd name="connsiteX106-27611" fmla="*/ 6122213 w 6127689"/>
              <a:gd name="connsiteY106-27612" fmla="*/ 5714762 h 6858000"/>
              <a:gd name="connsiteX107-27613" fmla="*/ 6121353 w 6127689"/>
              <a:gd name="connsiteY107-27614" fmla="*/ 5721725 h 6858000"/>
              <a:gd name="connsiteX108-27615" fmla="*/ 6121607 w 6127689"/>
              <a:gd name="connsiteY108-27616" fmla="*/ 5721959 h 6858000"/>
              <a:gd name="connsiteX109-27617" fmla="*/ 6120262 w 6127689"/>
              <a:gd name="connsiteY109-27618" fmla="*/ 5728358 h 6858000"/>
              <a:gd name="connsiteX110-27619" fmla="*/ 6127024 w 6127689"/>
              <a:gd name="connsiteY110-27620" fmla="*/ 5786902 h 6858000"/>
              <a:gd name="connsiteX111-27621" fmla="*/ 6127519 w 6127689"/>
              <a:gd name="connsiteY111-27622" fmla="*/ 5865775 h 6858000"/>
              <a:gd name="connsiteX112-27623" fmla="*/ 6119217 w 6127689"/>
              <a:gd name="connsiteY112-27624" fmla="*/ 5888542 h 6858000"/>
              <a:gd name="connsiteX113-27625" fmla="*/ 6102493 w 6127689"/>
              <a:gd name="connsiteY113-27626" fmla="*/ 5928602 h 6858000"/>
              <a:gd name="connsiteX114-27627" fmla="*/ 6056863 w 6127689"/>
              <a:gd name="connsiteY114-27628" fmla="*/ 6000643 h 6858000"/>
              <a:gd name="connsiteX115-27629" fmla="*/ 6045436 w 6127689"/>
              <a:gd name="connsiteY115-27630" fmla="*/ 6124480 h 6858000"/>
              <a:gd name="connsiteX116-27631" fmla="*/ 6030489 w 6127689"/>
              <a:gd name="connsiteY116-27632" fmla="*/ 6317666 h 6858000"/>
              <a:gd name="connsiteX117-27633" fmla="*/ 6007492 w 6127689"/>
              <a:gd name="connsiteY117-27634" fmla="*/ 6440818 h 6858000"/>
              <a:gd name="connsiteX118-27635" fmla="*/ 6009467 w 6127689"/>
              <a:gd name="connsiteY118-27636" fmla="*/ 6487076 h 6858000"/>
              <a:gd name="connsiteX119-27637" fmla="*/ 5995064 w 6127689"/>
              <a:gd name="connsiteY119-27638" fmla="*/ 6540791 h 6858000"/>
              <a:gd name="connsiteX120-27639" fmla="*/ 5996309 w 6127689"/>
              <a:gd name="connsiteY120-27640" fmla="*/ 6543961 h 6858000"/>
              <a:gd name="connsiteX121-27641" fmla="*/ 5996048 w 6127689"/>
              <a:gd name="connsiteY121-27642" fmla="*/ 6555444 h 6858000"/>
              <a:gd name="connsiteX122-27643" fmla="*/ 6002524 w 6127689"/>
              <a:gd name="connsiteY122-27644" fmla="*/ 6560188 h 6858000"/>
              <a:gd name="connsiteX123-27645" fmla="*/ 6006823 w 6127689"/>
              <a:gd name="connsiteY123-27646" fmla="*/ 6578546 h 6858000"/>
              <a:gd name="connsiteX124-27647" fmla="*/ 6004510 w 6127689"/>
              <a:gd name="connsiteY124-27648" fmla="*/ 6599256 h 6858000"/>
              <a:gd name="connsiteX125-27649" fmla="*/ 5986207 w 6127689"/>
              <a:gd name="connsiteY125-27650" fmla="*/ 6695855 h 6858000"/>
              <a:gd name="connsiteX126-27651" fmla="*/ 5979428 w 6127689"/>
              <a:gd name="connsiteY126-27652" fmla="*/ 6754678 h 6858000"/>
              <a:gd name="connsiteX127-27653" fmla="*/ 5983398 w 6127689"/>
              <a:gd name="connsiteY127-27654" fmla="*/ 6778641 h 6858000"/>
              <a:gd name="connsiteX128-27655" fmla="*/ 5984543 w 6127689"/>
              <a:gd name="connsiteY128-27656" fmla="*/ 6811016 h 6858000"/>
              <a:gd name="connsiteX129-27657" fmla="*/ 5981802 w 6127689"/>
              <a:gd name="connsiteY129-27658" fmla="*/ 6838578 h 6858000"/>
              <a:gd name="connsiteX130-27659" fmla="*/ 5979671 w 6127689"/>
              <a:gd name="connsiteY130-27660" fmla="*/ 6858000 h 6858000"/>
              <a:gd name="connsiteX131-27661" fmla="*/ 0 w 6127689"/>
              <a:gd name="connsiteY131-27662" fmla="*/ 6858000 h 6858000"/>
              <a:gd name="connsiteX132-27663" fmla="*/ 0 w 6127689"/>
              <a:gd name="connsiteY132-27664" fmla="*/ 0 h 6858000"/>
              <a:gd name="connsiteX0-27665" fmla="*/ 0 w 6127689"/>
              <a:gd name="connsiteY0-27666" fmla="*/ 0 h 6858000"/>
              <a:gd name="connsiteX1-27667" fmla="*/ 4965888 w 6127689"/>
              <a:gd name="connsiteY1-27668" fmla="*/ 0 h 6858000"/>
              <a:gd name="connsiteX2-27669" fmla="*/ 4967767 w 6127689"/>
              <a:gd name="connsiteY2-27670" fmla="*/ 7930 h 6858000"/>
              <a:gd name="connsiteX3-27671" fmla="*/ 4979444 w 6127689"/>
              <a:gd name="connsiteY3-27672" fmla="*/ 43921 h 6858000"/>
              <a:gd name="connsiteX4-27673" fmla="*/ 5021173 w 6127689"/>
              <a:gd name="connsiteY4-27674" fmla="*/ 123738 h 6858000"/>
              <a:gd name="connsiteX5-27675" fmla="*/ 5075458 w 6127689"/>
              <a:gd name="connsiteY5-27676" fmla="*/ 264355 h 6858000"/>
              <a:gd name="connsiteX6-27677" fmla="*/ 5081175 w 6127689"/>
              <a:gd name="connsiteY6-27678" fmla="*/ 277448 h 6858000"/>
              <a:gd name="connsiteX7-27679" fmla="*/ 5097011 w 6127689"/>
              <a:gd name="connsiteY7-27680" fmla="*/ 355616 h 6858000"/>
              <a:gd name="connsiteX8-27681" fmla="*/ 5130982 w 6127689"/>
              <a:gd name="connsiteY8-27682" fmla="*/ 412030 h 6858000"/>
              <a:gd name="connsiteX9-27683" fmla="*/ 5153000 w 6127689"/>
              <a:gd name="connsiteY9-27684" fmla="*/ 507134 h 6858000"/>
              <a:gd name="connsiteX10-27685" fmla="*/ 5171282 w 6127689"/>
              <a:gd name="connsiteY10-27686" fmla="*/ 602071 h 6858000"/>
              <a:gd name="connsiteX11-27687" fmla="*/ 5176196 w 6127689"/>
              <a:gd name="connsiteY11-27688" fmla="*/ 636822 h 6858000"/>
              <a:gd name="connsiteX12-27689" fmla="*/ 5189051 w 6127689"/>
              <a:gd name="connsiteY12-27690" fmla="*/ 782518 h 6858000"/>
              <a:gd name="connsiteX13-27691" fmla="*/ 5210428 w 6127689"/>
              <a:gd name="connsiteY13-27692" fmla="*/ 815772 h 6858000"/>
              <a:gd name="connsiteX14-27693" fmla="*/ 5221088 w 6127689"/>
              <a:gd name="connsiteY14-27694" fmla="*/ 860193 h 6858000"/>
              <a:gd name="connsiteX15-27695" fmla="*/ 5230806 w 6127689"/>
              <a:gd name="connsiteY15-27696" fmla="*/ 961354 h 6858000"/>
              <a:gd name="connsiteX16-27697" fmla="*/ 5201018 w 6127689"/>
              <a:gd name="connsiteY16-27698" fmla="*/ 1095027 h 6858000"/>
              <a:gd name="connsiteX17-27699" fmla="*/ 5202153 w 6127689"/>
              <a:gd name="connsiteY17-27700" fmla="*/ 1133224 h 6858000"/>
              <a:gd name="connsiteX18-27701" fmla="*/ 5207370 w 6127689"/>
              <a:gd name="connsiteY18-27702" fmla="*/ 1138097 h 6858000"/>
              <a:gd name="connsiteX19-27703" fmla="*/ 5189234 w 6127689"/>
              <a:gd name="connsiteY19-27704" fmla="*/ 1193495 h 6858000"/>
              <a:gd name="connsiteX20-27705" fmla="*/ 5202769 w 6127689"/>
              <a:gd name="connsiteY20-27706" fmla="*/ 1269450 h 6858000"/>
              <a:gd name="connsiteX21-27707" fmla="*/ 5225968 w 6127689"/>
              <a:gd name="connsiteY21-27708" fmla="*/ 1357994 h 6858000"/>
              <a:gd name="connsiteX22-27709" fmla="*/ 5233819 w 6127689"/>
              <a:gd name="connsiteY22-27710" fmla="*/ 1380922 h 6858000"/>
              <a:gd name="connsiteX23-27711" fmla="*/ 5237226 w 6127689"/>
              <a:gd name="connsiteY23-27712" fmla="*/ 1441327 h 6858000"/>
              <a:gd name="connsiteX24-27713" fmla="*/ 5255653 w 6127689"/>
              <a:gd name="connsiteY24-27714" fmla="*/ 1524712 h 6858000"/>
              <a:gd name="connsiteX25-27715" fmla="*/ 5263491 w 6127689"/>
              <a:gd name="connsiteY25-27716" fmla="*/ 1642938 h 6858000"/>
              <a:gd name="connsiteX26-27717" fmla="*/ 5261314 w 6127689"/>
              <a:gd name="connsiteY26-27718" fmla="*/ 1689177 h 6858000"/>
              <a:gd name="connsiteX27-27719" fmla="*/ 5259788 w 6127689"/>
              <a:gd name="connsiteY27-27720" fmla="*/ 1768516 h 6858000"/>
              <a:gd name="connsiteX28-27721" fmla="*/ 5255696 w 6127689"/>
              <a:gd name="connsiteY28-27722" fmla="*/ 1953770 h 6858000"/>
              <a:gd name="connsiteX29-27723" fmla="*/ 5252592 w 6127689"/>
              <a:gd name="connsiteY29-27724" fmla="*/ 2092210 h 6858000"/>
              <a:gd name="connsiteX30-27725" fmla="*/ 5264303 w 6127689"/>
              <a:gd name="connsiteY30-27726" fmla="*/ 2225157 h 6858000"/>
              <a:gd name="connsiteX31-27727" fmla="*/ 5254949 w 6127689"/>
              <a:gd name="connsiteY31-27728" fmla="*/ 2236160 h 6858000"/>
              <a:gd name="connsiteX32-27729" fmla="*/ 5250104 w 6127689"/>
              <a:gd name="connsiteY32-27730" fmla="*/ 2249166 h 6858000"/>
              <a:gd name="connsiteX33-27731" fmla="*/ 5251214 w 6127689"/>
              <a:gd name="connsiteY33-27732" fmla="*/ 2250944 h 6858000"/>
              <a:gd name="connsiteX34-27733" fmla="*/ 5250644 w 6127689"/>
              <a:gd name="connsiteY34-27734" fmla="*/ 2266619 h 6858000"/>
              <a:gd name="connsiteX35-27735" fmla="*/ 5293877 w 6127689"/>
              <a:gd name="connsiteY35-27736" fmla="*/ 2368649 h 6858000"/>
              <a:gd name="connsiteX36-27737" fmla="*/ 5311338 w 6127689"/>
              <a:gd name="connsiteY36-27738" fmla="*/ 2404034 h 6858000"/>
              <a:gd name="connsiteX37-27739" fmla="*/ 5338366 w 6127689"/>
              <a:gd name="connsiteY37-27740" fmla="*/ 2465052 h 6858000"/>
              <a:gd name="connsiteX38-27741" fmla="*/ 5371263 w 6127689"/>
              <a:gd name="connsiteY38-27742" fmla="*/ 2586413 h 6858000"/>
              <a:gd name="connsiteX39-27743" fmla="*/ 5407503 w 6127689"/>
              <a:gd name="connsiteY39-27744" fmla="*/ 2786290 h 6858000"/>
              <a:gd name="connsiteX40-27745" fmla="*/ 5407356 w 6127689"/>
              <a:gd name="connsiteY40-27746" fmla="*/ 2787545 h 6858000"/>
              <a:gd name="connsiteX41-27747" fmla="*/ 5411130 w 6127689"/>
              <a:gd name="connsiteY41-27748" fmla="*/ 2788640 h 6858000"/>
              <a:gd name="connsiteX42-27749" fmla="*/ 5416439 w 6127689"/>
              <a:gd name="connsiteY42-27750" fmla="*/ 2805666 h 6858000"/>
              <a:gd name="connsiteX43-27751" fmla="*/ 5457023 w 6127689"/>
              <a:gd name="connsiteY43-27752" fmla="*/ 2858292 h 6858000"/>
              <a:gd name="connsiteX44-27753" fmla="*/ 5479298 w 6127689"/>
              <a:gd name="connsiteY44-27754" fmla="*/ 2947791 h 6858000"/>
              <a:gd name="connsiteX45-27755" fmla="*/ 5481770 w 6127689"/>
              <a:gd name="connsiteY45-27756" fmla="*/ 2951352 h 6858000"/>
              <a:gd name="connsiteX46-27757" fmla="*/ 5482045 w 6127689"/>
              <a:gd name="connsiteY46-27758" fmla="*/ 2984371 h 6858000"/>
              <a:gd name="connsiteX47-27759" fmla="*/ 5482415 w 6127689"/>
              <a:gd name="connsiteY47-27760" fmla="*/ 3004079 h 6858000"/>
              <a:gd name="connsiteX48-27761" fmla="*/ 5503944 w 6127689"/>
              <a:gd name="connsiteY48-27762" fmla="*/ 3123335 h 6858000"/>
              <a:gd name="connsiteX49-27763" fmla="*/ 5516007 w 6127689"/>
              <a:gd name="connsiteY49-27764" fmla="*/ 3258473 h 6858000"/>
              <a:gd name="connsiteX50-27765" fmla="*/ 5566839 w 6127689"/>
              <a:gd name="connsiteY50-27766" fmla="*/ 3345295 h 6858000"/>
              <a:gd name="connsiteX51-27767" fmla="*/ 5589758 w 6127689"/>
              <a:gd name="connsiteY51-27768" fmla="*/ 3506453 h 6858000"/>
              <a:gd name="connsiteX52-27769" fmla="*/ 5596144 w 6127689"/>
              <a:gd name="connsiteY52-27770" fmla="*/ 3534624 h 6858000"/>
              <a:gd name="connsiteX53-27771" fmla="*/ 5597750 w 6127689"/>
              <a:gd name="connsiteY53-27772" fmla="*/ 3534129 h 6858000"/>
              <a:gd name="connsiteX54-27773" fmla="*/ 5599700 w 6127689"/>
              <a:gd name="connsiteY54-27774" fmla="*/ 3547221 h 6858000"/>
              <a:gd name="connsiteX55-27775" fmla="*/ 5615031 w 6127689"/>
              <a:gd name="connsiteY55-27776" fmla="*/ 3557482 h 6858000"/>
              <a:gd name="connsiteX56-27777" fmla="*/ 5618377 w 6127689"/>
              <a:gd name="connsiteY56-27778" fmla="*/ 3588431 h 6858000"/>
              <a:gd name="connsiteX57-27779" fmla="*/ 5612155 w 6127689"/>
              <a:gd name="connsiteY57-27780" fmla="*/ 3589869 h 6858000"/>
              <a:gd name="connsiteX58-27781" fmla="*/ 5620843 w 6127689"/>
              <a:gd name="connsiteY58-27782" fmla="*/ 3606745 h 6858000"/>
              <a:gd name="connsiteX59-27783" fmla="*/ 5655472 w 6127689"/>
              <a:gd name="connsiteY59-27784" fmla="*/ 3678877 h 6858000"/>
              <a:gd name="connsiteX60-27785" fmla="*/ 5683015 w 6127689"/>
              <a:gd name="connsiteY60-27786" fmla="*/ 3762025 h 6858000"/>
              <a:gd name="connsiteX61-27787" fmla="*/ 5696643 w 6127689"/>
              <a:gd name="connsiteY61-27788" fmla="*/ 3773888 h 6858000"/>
              <a:gd name="connsiteX62-27789" fmla="*/ 5699203 w 6127689"/>
              <a:gd name="connsiteY62-27790" fmla="*/ 3775823 h 6858000"/>
              <a:gd name="connsiteX63-27791" fmla="*/ 5704824 w 6127689"/>
              <a:gd name="connsiteY63-27792" fmla="*/ 3785966 h 6858000"/>
              <a:gd name="connsiteX64-27793" fmla="*/ 5733539 w 6127689"/>
              <a:gd name="connsiteY64-27794" fmla="*/ 3818457 h 6858000"/>
              <a:gd name="connsiteX65-27795" fmla="*/ 5768491 w 6127689"/>
              <a:gd name="connsiteY65-27796" fmla="*/ 3914399 h 6858000"/>
              <a:gd name="connsiteX66-27797" fmla="*/ 5793123 w 6127689"/>
              <a:gd name="connsiteY66-27798" fmla="*/ 3969952 h 6858000"/>
              <a:gd name="connsiteX67-27799" fmla="*/ 5808321 w 6127689"/>
              <a:gd name="connsiteY67-27800" fmla="*/ 3988153 h 6858000"/>
              <a:gd name="connsiteX68-27801" fmla="*/ 5825621 w 6127689"/>
              <a:gd name="connsiteY68-27802" fmla="*/ 4015525 h 6858000"/>
              <a:gd name="connsiteX69-27803" fmla="*/ 5860672 w 6127689"/>
              <a:gd name="connsiteY69-27804" fmla="*/ 4061579 h 6858000"/>
              <a:gd name="connsiteX70-27805" fmla="*/ 5872173 w 6127689"/>
              <a:gd name="connsiteY70-27806" fmla="*/ 4088497 h 6858000"/>
              <a:gd name="connsiteX71-27807" fmla="*/ 5883705 w 6127689"/>
              <a:gd name="connsiteY71-27808" fmla="*/ 4101899 h 6858000"/>
              <a:gd name="connsiteX72-27809" fmla="*/ 5894095 w 6127689"/>
              <a:gd name="connsiteY72-27810" fmla="*/ 4128857 h 6858000"/>
              <a:gd name="connsiteX73-27811" fmla="*/ 5903513 w 6127689"/>
              <a:gd name="connsiteY73-27812" fmla="*/ 4187661 h 6858000"/>
              <a:gd name="connsiteX74-27813" fmla="*/ 5917114 w 6127689"/>
              <a:gd name="connsiteY74-27814" fmla="*/ 4213096 h 6858000"/>
              <a:gd name="connsiteX75-27815" fmla="*/ 5924233 w 6127689"/>
              <a:gd name="connsiteY75-27816" fmla="*/ 4242060 h 6858000"/>
              <a:gd name="connsiteX76-27817" fmla="*/ 5928910 w 6127689"/>
              <a:gd name="connsiteY76-27818" fmla="*/ 4300973 h 6858000"/>
              <a:gd name="connsiteX77-27819" fmla="*/ 5939320 w 6127689"/>
              <a:gd name="connsiteY77-27820" fmla="*/ 4340435 h 6858000"/>
              <a:gd name="connsiteX78-27821" fmla="*/ 5946705 w 6127689"/>
              <a:gd name="connsiteY78-27822" fmla="*/ 4428051 h 6858000"/>
              <a:gd name="connsiteX79-27823" fmla="*/ 5949261 w 6127689"/>
              <a:gd name="connsiteY79-27824" fmla="*/ 4449185 h 6858000"/>
              <a:gd name="connsiteX80-27825" fmla="*/ 5968960 w 6127689"/>
              <a:gd name="connsiteY80-27826" fmla="*/ 4482655 h 6858000"/>
              <a:gd name="connsiteX81-27827" fmla="*/ 5980106 w 6127689"/>
              <a:gd name="connsiteY81-27828" fmla="*/ 4585087 h 6858000"/>
              <a:gd name="connsiteX82-27829" fmla="*/ 5998138 w 6127689"/>
              <a:gd name="connsiteY82-27830" fmla="*/ 4697518 h 6858000"/>
              <a:gd name="connsiteX83-27831" fmla="*/ 6013516 w 6127689"/>
              <a:gd name="connsiteY83-27832" fmla="*/ 4786619 h 6858000"/>
              <a:gd name="connsiteX84-27833" fmla="*/ 6025404 w 6127689"/>
              <a:gd name="connsiteY84-27834" fmla="*/ 4858148 h 6858000"/>
              <a:gd name="connsiteX85-27835" fmla="*/ 6007749 w 6127689"/>
              <a:gd name="connsiteY85-27836" fmla="*/ 4964715 h 6858000"/>
              <a:gd name="connsiteX86-27837" fmla="*/ 6005269 w 6127689"/>
              <a:gd name="connsiteY86-27838" fmla="*/ 5150567 h 6858000"/>
              <a:gd name="connsiteX87-27839" fmla="*/ 6001127 w 6127689"/>
              <a:gd name="connsiteY87-27840" fmla="*/ 5164609 h 6858000"/>
              <a:gd name="connsiteX88-27841" fmla="*/ 5996647 w 6127689"/>
              <a:gd name="connsiteY88-27842" fmla="*/ 5185640 h 6858000"/>
              <a:gd name="connsiteX89-27843" fmla="*/ 5998514 w 6127689"/>
              <a:gd name="connsiteY89-27844" fmla="*/ 5189673 h 6858000"/>
              <a:gd name="connsiteX90-27845" fmla="*/ 6018409 w 6127689"/>
              <a:gd name="connsiteY90-27846" fmla="*/ 5227157 h 6858000"/>
              <a:gd name="connsiteX91-27847" fmla="*/ 6036748 w 6127689"/>
              <a:gd name="connsiteY91-27848" fmla="*/ 5322752 h 6858000"/>
              <a:gd name="connsiteX92-27849" fmla="*/ 6036943 w 6127689"/>
              <a:gd name="connsiteY92-27850" fmla="*/ 5329480 h 6858000"/>
              <a:gd name="connsiteX93-27851" fmla="*/ 6037236 w 6127689"/>
              <a:gd name="connsiteY93-27852" fmla="*/ 5329634 h 6858000"/>
              <a:gd name="connsiteX94-27853" fmla="*/ 6037677 w 6127689"/>
              <a:gd name="connsiteY94-27854" fmla="*/ 5354807 h 6858000"/>
              <a:gd name="connsiteX95-27855" fmla="*/ 6039728 w 6127689"/>
              <a:gd name="connsiteY95-27856" fmla="*/ 5359416 h 6858000"/>
              <a:gd name="connsiteX96-27857" fmla="*/ 6043311 w 6127689"/>
              <a:gd name="connsiteY96-27858" fmla="*/ 5361407 h 6858000"/>
              <a:gd name="connsiteX97-27859" fmla="*/ 6053435 w 6127689"/>
              <a:gd name="connsiteY97-27860" fmla="*/ 5387547 h 6858000"/>
              <a:gd name="connsiteX98-27861" fmla="*/ 6065933 w 6127689"/>
              <a:gd name="connsiteY98-27862" fmla="*/ 5443002 h 6858000"/>
              <a:gd name="connsiteX99-27863" fmla="*/ 6068640 w 6127689"/>
              <a:gd name="connsiteY99-27864" fmla="*/ 5474503 h 6858000"/>
              <a:gd name="connsiteX100-27865" fmla="*/ 6080922 w 6127689"/>
              <a:gd name="connsiteY100-27866" fmla="*/ 5561070 h 6858000"/>
              <a:gd name="connsiteX101-27867" fmla="*/ 6096949 w 6127689"/>
              <a:gd name="connsiteY101-27868" fmla="*/ 5648179 h 6858000"/>
              <a:gd name="connsiteX102-27869" fmla="*/ 6125703 w 6127689"/>
              <a:gd name="connsiteY102-27870" fmla="*/ 5692894 h 6858000"/>
              <a:gd name="connsiteX103-27871" fmla="*/ 6126670 w 6127689"/>
              <a:gd name="connsiteY103-27872" fmla="*/ 5697882 h 6858000"/>
              <a:gd name="connsiteX104-27873" fmla="*/ 6124061 w 6127689"/>
              <a:gd name="connsiteY104-27874" fmla="*/ 5710294 h 6858000"/>
              <a:gd name="connsiteX105-27875" fmla="*/ 6122213 w 6127689"/>
              <a:gd name="connsiteY105-27876" fmla="*/ 5714762 h 6858000"/>
              <a:gd name="connsiteX106-27877" fmla="*/ 6121353 w 6127689"/>
              <a:gd name="connsiteY106-27878" fmla="*/ 5721725 h 6858000"/>
              <a:gd name="connsiteX107-27879" fmla="*/ 6121607 w 6127689"/>
              <a:gd name="connsiteY107-27880" fmla="*/ 5721959 h 6858000"/>
              <a:gd name="connsiteX108-27881" fmla="*/ 6120262 w 6127689"/>
              <a:gd name="connsiteY108-27882" fmla="*/ 5728358 h 6858000"/>
              <a:gd name="connsiteX109-27883" fmla="*/ 6127024 w 6127689"/>
              <a:gd name="connsiteY109-27884" fmla="*/ 5786902 h 6858000"/>
              <a:gd name="connsiteX110-27885" fmla="*/ 6127519 w 6127689"/>
              <a:gd name="connsiteY110-27886" fmla="*/ 5865775 h 6858000"/>
              <a:gd name="connsiteX111-27887" fmla="*/ 6119217 w 6127689"/>
              <a:gd name="connsiteY111-27888" fmla="*/ 5888542 h 6858000"/>
              <a:gd name="connsiteX112-27889" fmla="*/ 6102493 w 6127689"/>
              <a:gd name="connsiteY112-27890" fmla="*/ 5928602 h 6858000"/>
              <a:gd name="connsiteX113-27891" fmla="*/ 6056863 w 6127689"/>
              <a:gd name="connsiteY113-27892" fmla="*/ 6000643 h 6858000"/>
              <a:gd name="connsiteX114-27893" fmla="*/ 6045436 w 6127689"/>
              <a:gd name="connsiteY114-27894" fmla="*/ 6124480 h 6858000"/>
              <a:gd name="connsiteX115-27895" fmla="*/ 6030489 w 6127689"/>
              <a:gd name="connsiteY115-27896" fmla="*/ 6317666 h 6858000"/>
              <a:gd name="connsiteX116-27897" fmla="*/ 6007492 w 6127689"/>
              <a:gd name="connsiteY116-27898" fmla="*/ 6440818 h 6858000"/>
              <a:gd name="connsiteX117-27899" fmla="*/ 6009467 w 6127689"/>
              <a:gd name="connsiteY117-27900" fmla="*/ 6487076 h 6858000"/>
              <a:gd name="connsiteX118-27901" fmla="*/ 5995064 w 6127689"/>
              <a:gd name="connsiteY118-27902" fmla="*/ 6540791 h 6858000"/>
              <a:gd name="connsiteX119-27903" fmla="*/ 5996309 w 6127689"/>
              <a:gd name="connsiteY119-27904" fmla="*/ 6543961 h 6858000"/>
              <a:gd name="connsiteX120-27905" fmla="*/ 5996048 w 6127689"/>
              <a:gd name="connsiteY120-27906" fmla="*/ 6555444 h 6858000"/>
              <a:gd name="connsiteX121-27907" fmla="*/ 6002524 w 6127689"/>
              <a:gd name="connsiteY121-27908" fmla="*/ 6560188 h 6858000"/>
              <a:gd name="connsiteX122-27909" fmla="*/ 6006823 w 6127689"/>
              <a:gd name="connsiteY122-27910" fmla="*/ 6578546 h 6858000"/>
              <a:gd name="connsiteX123-27911" fmla="*/ 6004510 w 6127689"/>
              <a:gd name="connsiteY123-27912" fmla="*/ 6599256 h 6858000"/>
              <a:gd name="connsiteX124-27913" fmla="*/ 5986207 w 6127689"/>
              <a:gd name="connsiteY124-27914" fmla="*/ 6695855 h 6858000"/>
              <a:gd name="connsiteX125-27915" fmla="*/ 5979428 w 6127689"/>
              <a:gd name="connsiteY125-27916" fmla="*/ 6754678 h 6858000"/>
              <a:gd name="connsiteX126-27917" fmla="*/ 5983398 w 6127689"/>
              <a:gd name="connsiteY126-27918" fmla="*/ 6778641 h 6858000"/>
              <a:gd name="connsiteX127-27919" fmla="*/ 5984543 w 6127689"/>
              <a:gd name="connsiteY127-27920" fmla="*/ 6811016 h 6858000"/>
              <a:gd name="connsiteX128-27921" fmla="*/ 5981802 w 6127689"/>
              <a:gd name="connsiteY128-27922" fmla="*/ 6838578 h 6858000"/>
              <a:gd name="connsiteX129-27923" fmla="*/ 5979671 w 6127689"/>
              <a:gd name="connsiteY129-27924" fmla="*/ 6858000 h 6858000"/>
              <a:gd name="connsiteX130-27925" fmla="*/ 0 w 6127689"/>
              <a:gd name="connsiteY130-27926" fmla="*/ 6858000 h 6858000"/>
              <a:gd name="connsiteX131-27927" fmla="*/ 0 w 6127689"/>
              <a:gd name="connsiteY131-27928" fmla="*/ 0 h 6858000"/>
              <a:gd name="connsiteX0-27929" fmla="*/ 0 w 6127689"/>
              <a:gd name="connsiteY0-27930" fmla="*/ 0 h 6858000"/>
              <a:gd name="connsiteX1-27931" fmla="*/ 4965888 w 6127689"/>
              <a:gd name="connsiteY1-27932" fmla="*/ 0 h 6858000"/>
              <a:gd name="connsiteX2-27933" fmla="*/ 4967767 w 6127689"/>
              <a:gd name="connsiteY2-27934" fmla="*/ 7930 h 6858000"/>
              <a:gd name="connsiteX3-27935" fmla="*/ 4979444 w 6127689"/>
              <a:gd name="connsiteY3-27936" fmla="*/ 43921 h 6858000"/>
              <a:gd name="connsiteX4-27937" fmla="*/ 5021173 w 6127689"/>
              <a:gd name="connsiteY4-27938" fmla="*/ 123738 h 6858000"/>
              <a:gd name="connsiteX5-27939" fmla="*/ 5075458 w 6127689"/>
              <a:gd name="connsiteY5-27940" fmla="*/ 264355 h 6858000"/>
              <a:gd name="connsiteX6-27941" fmla="*/ 5081175 w 6127689"/>
              <a:gd name="connsiteY6-27942" fmla="*/ 277448 h 6858000"/>
              <a:gd name="connsiteX7-27943" fmla="*/ 5097011 w 6127689"/>
              <a:gd name="connsiteY7-27944" fmla="*/ 355616 h 6858000"/>
              <a:gd name="connsiteX8-27945" fmla="*/ 5130982 w 6127689"/>
              <a:gd name="connsiteY8-27946" fmla="*/ 412030 h 6858000"/>
              <a:gd name="connsiteX9-27947" fmla="*/ 5153000 w 6127689"/>
              <a:gd name="connsiteY9-27948" fmla="*/ 507134 h 6858000"/>
              <a:gd name="connsiteX10-27949" fmla="*/ 5171282 w 6127689"/>
              <a:gd name="connsiteY10-27950" fmla="*/ 602071 h 6858000"/>
              <a:gd name="connsiteX11-27951" fmla="*/ 5176196 w 6127689"/>
              <a:gd name="connsiteY11-27952" fmla="*/ 636822 h 6858000"/>
              <a:gd name="connsiteX12-27953" fmla="*/ 5189051 w 6127689"/>
              <a:gd name="connsiteY12-27954" fmla="*/ 782518 h 6858000"/>
              <a:gd name="connsiteX13-27955" fmla="*/ 5210428 w 6127689"/>
              <a:gd name="connsiteY13-27956" fmla="*/ 815772 h 6858000"/>
              <a:gd name="connsiteX14-27957" fmla="*/ 5221088 w 6127689"/>
              <a:gd name="connsiteY14-27958" fmla="*/ 860193 h 6858000"/>
              <a:gd name="connsiteX15-27959" fmla="*/ 5230806 w 6127689"/>
              <a:gd name="connsiteY15-27960" fmla="*/ 961354 h 6858000"/>
              <a:gd name="connsiteX16-27961" fmla="*/ 5201018 w 6127689"/>
              <a:gd name="connsiteY16-27962" fmla="*/ 1095027 h 6858000"/>
              <a:gd name="connsiteX17-27963" fmla="*/ 5202153 w 6127689"/>
              <a:gd name="connsiteY17-27964" fmla="*/ 1133224 h 6858000"/>
              <a:gd name="connsiteX18-27965" fmla="*/ 5207370 w 6127689"/>
              <a:gd name="connsiteY18-27966" fmla="*/ 1138097 h 6858000"/>
              <a:gd name="connsiteX19-27967" fmla="*/ 5189234 w 6127689"/>
              <a:gd name="connsiteY19-27968" fmla="*/ 1193495 h 6858000"/>
              <a:gd name="connsiteX20-27969" fmla="*/ 5202769 w 6127689"/>
              <a:gd name="connsiteY20-27970" fmla="*/ 1269450 h 6858000"/>
              <a:gd name="connsiteX21-27971" fmla="*/ 5225968 w 6127689"/>
              <a:gd name="connsiteY21-27972" fmla="*/ 1357994 h 6858000"/>
              <a:gd name="connsiteX22-27973" fmla="*/ 5233819 w 6127689"/>
              <a:gd name="connsiteY22-27974" fmla="*/ 1380922 h 6858000"/>
              <a:gd name="connsiteX23-27975" fmla="*/ 5237226 w 6127689"/>
              <a:gd name="connsiteY23-27976" fmla="*/ 1441327 h 6858000"/>
              <a:gd name="connsiteX24-27977" fmla="*/ 5255653 w 6127689"/>
              <a:gd name="connsiteY24-27978" fmla="*/ 1524712 h 6858000"/>
              <a:gd name="connsiteX25-27979" fmla="*/ 5263491 w 6127689"/>
              <a:gd name="connsiteY25-27980" fmla="*/ 1642938 h 6858000"/>
              <a:gd name="connsiteX26-27981" fmla="*/ 5261314 w 6127689"/>
              <a:gd name="connsiteY26-27982" fmla="*/ 1689177 h 6858000"/>
              <a:gd name="connsiteX27-27983" fmla="*/ 5259788 w 6127689"/>
              <a:gd name="connsiteY27-27984" fmla="*/ 1768516 h 6858000"/>
              <a:gd name="connsiteX28-27985" fmla="*/ 5255696 w 6127689"/>
              <a:gd name="connsiteY28-27986" fmla="*/ 1953770 h 6858000"/>
              <a:gd name="connsiteX29-27987" fmla="*/ 5252592 w 6127689"/>
              <a:gd name="connsiteY29-27988" fmla="*/ 2092210 h 6858000"/>
              <a:gd name="connsiteX30-27989" fmla="*/ 5264303 w 6127689"/>
              <a:gd name="connsiteY30-27990" fmla="*/ 2225157 h 6858000"/>
              <a:gd name="connsiteX31-27991" fmla="*/ 5254949 w 6127689"/>
              <a:gd name="connsiteY31-27992" fmla="*/ 2236160 h 6858000"/>
              <a:gd name="connsiteX32-27993" fmla="*/ 5250104 w 6127689"/>
              <a:gd name="connsiteY32-27994" fmla="*/ 2249166 h 6858000"/>
              <a:gd name="connsiteX33-27995" fmla="*/ 5251214 w 6127689"/>
              <a:gd name="connsiteY33-27996" fmla="*/ 2250944 h 6858000"/>
              <a:gd name="connsiteX34-27997" fmla="*/ 5250644 w 6127689"/>
              <a:gd name="connsiteY34-27998" fmla="*/ 2266619 h 6858000"/>
              <a:gd name="connsiteX35-27999" fmla="*/ 5293877 w 6127689"/>
              <a:gd name="connsiteY35-28000" fmla="*/ 2368649 h 6858000"/>
              <a:gd name="connsiteX36-28001" fmla="*/ 5311338 w 6127689"/>
              <a:gd name="connsiteY36-28002" fmla="*/ 2404034 h 6858000"/>
              <a:gd name="connsiteX37-28003" fmla="*/ 5338366 w 6127689"/>
              <a:gd name="connsiteY37-28004" fmla="*/ 2465052 h 6858000"/>
              <a:gd name="connsiteX38-28005" fmla="*/ 5371263 w 6127689"/>
              <a:gd name="connsiteY38-28006" fmla="*/ 2586413 h 6858000"/>
              <a:gd name="connsiteX39-28007" fmla="*/ 5407503 w 6127689"/>
              <a:gd name="connsiteY39-28008" fmla="*/ 2786290 h 6858000"/>
              <a:gd name="connsiteX40-28009" fmla="*/ 5407356 w 6127689"/>
              <a:gd name="connsiteY40-28010" fmla="*/ 2787545 h 6858000"/>
              <a:gd name="connsiteX41-28011" fmla="*/ 5411130 w 6127689"/>
              <a:gd name="connsiteY41-28012" fmla="*/ 2788640 h 6858000"/>
              <a:gd name="connsiteX42-28013" fmla="*/ 5416439 w 6127689"/>
              <a:gd name="connsiteY42-28014" fmla="*/ 2805666 h 6858000"/>
              <a:gd name="connsiteX43-28015" fmla="*/ 5457023 w 6127689"/>
              <a:gd name="connsiteY43-28016" fmla="*/ 2858292 h 6858000"/>
              <a:gd name="connsiteX44-28017" fmla="*/ 5479298 w 6127689"/>
              <a:gd name="connsiteY44-28018" fmla="*/ 2947791 h 6858000"/>
              <a:gd name="connsiteX45-28019" fmla="*/ 5481770 w 6127689"/>
              <a:gd name="connsiteY45-28020" fmla="*/ 2951352 h 6858000"/>
              <a:gd name="connsiteX46-28021" fmla="*/ 5482045 w 6127689"/>
              <a:gd name="connsiteY46-28022" fmla="*/ 2984371 h 6858000"/>
              <a:gd name="connsiteX47-28023" fmla="*/ 5482415 w 6127689"/>
              <a:gd name="connsiteY47-28024" fmla="*/ 3004079 h 6858000"/>
              <a:gd name="connsiteX48-28025" fmla="*/ 5503944 w 6127689"/>
              <a:gd name="connsiteY48-28026" fmla="*/ 3123335 h 6858000"/>
              <a:gd name="connsiteX49-28027" fmla="*/ 5516007 w 6127689"/>
              <a:gd name="connsiteY49-28028" fmla="*/ 3258473 h 6858000"/>
              <a:gd name="connsiteX50-28029" fmla="*/ 5566839 w 6127689"/>
              <a:gd name="connsiteY50-28030" fmla="*/ 3345295 h 6858000"/>
              <a:gd name="connsiteX51-28031" fmla="*/ 5589758 w 6127689"/>
              <a:gd name="connsiteY51-28032" fmla="*/ 3506453 h 6858000"/>
              <a:gd name="connsiteX52-28033" fmla="*/ 5596144 w 6127689"/>
              <a:gd name="connsiteY52-28034" fmla="*/ 3534624 h 6858000"/>
              <a:gd name="connsiteX53-28035" fmla="*/ 5597750 w 6127689"/>
              <a:gd name="connsiteY53-28036" fmla="*/ 3534129 h 6858000"/>
              <a:gd name="connsiteX54-28037" fmla="*/ 5599700 w 6127689"/>
              <a:gd name="connsiteY54-28038" fmla="*/ 3547221 h 6858000"/>
              <a:gd name="connsiteX55-28039" fmla="*/ 5615031 w 6127689"/>
              <a:gd name="connsiteY55-28040" fmla="*/ 3557482 h 6858000"/>
              <a:gd name="connsiteX56-28041" fmla="*/ 5618377 w 6127689"/>
              <a:gd name="connsiteY56-28042" fmla="*/ 3588431 h 6858000"/>
              <a:gd name="connsiteX57-28043" fmla="*/ 5612155 w 6127689"/>
              <a:gd name="connsiteY57-28044" fmla="*/ 3589869 h 6858000"/>
              <a:gd name="connsiteX58-28045" fmla="*/ 5620843 w 6127689"/>
              <a:gd name="connsiteY58-28046" fmla="*/ 3606745 h 6858000"/>
              <a:gd name="connsiteX59-28047" fmla="*/ 5655472 w 6127689"/>
              <a:gd name="connsiteY59-28048" fmla="*/ 3678877 h 6858000"/>
              <a:gd name="connsiteX60-28049" fmla="*/ 5683015 w 6127689"/>
              <a:gd name="connsiteY60-28050" fmla="*/ 3762025 h 6858000"/>
              <a:gd name="connsiteX61-28051" fmla="*/ 5696643 w 6127689"/>
              <a:gd name="connsiteY61-28052" fmla="*/ 3773888 h 6858000"/>
              <a:gd name="connsiteX62-28053" fmla="*/ 5699203 w 6127689"/>
              <a:gd name="connsiteY62-28054" fmla="*/ 3775823 h 6858000"/>
              <a:gd name="connsiteX63-28055" fmla="*/ 5704824 w 6127689"/>
              <a:gd name="connsiteY63-28056" fmla="*/ 3785966 h 6858000"/>
              <a:gd name="connsiteX64-28057" fmla="*/ 5733539 w 6127689"/>
              <a:gd name="connsiteY64-28058" fmla="*/ 3818457 h 6858000"/>
              <a:gd name="connsiteX65-28059" fmla="*/ 5768491 w 6127689"/>
              <a:gd name="connsiteY65-28060" fmla="*/ 3914399 h 6858000"/>
              <a:gd name="connsiteX66-28061" fmla="*/ 5793123 w 6127689"/>
              <a:gd name="connsiteY66-28062" fmla="*/ 3969952 h 6858000"/>
              <a:gd name="connsiteX67-28063" fmla="*/ 5808321 w 6127689"/>
              <a:gd name="connsiteY67-28064" fmla="*/ 3988153 h 6858000"/>
              <a:gd name="connsiteX68-28065" fmla="*/ 5825621 w 6127689"/>
              <a:gd name="connsiteY68-28066" fmla="*/ 4015525 h 6858000"/>
              <a:gd name="connsiteX69-28067" fmla="*/ 5860672 w 6127689"/>
              <a:gd name="connsiteY69-28068" fmla="*/ 4061579 h 6858000"/>
              <a:gd name="connsiteX70-28069" fmla="*/ 5872173 w 6127689"/>
              <a:gd name="connsiteY70-28070" fmla="*/ 4088497 h 6858000"/>
              <a:gd name="connsiteX71-28071" fmla="*/ 5883705 w 6127689"/>
              <a:gd name="connsiteY71-28072" fmla="*/ 4101899 h 6858000"/>
              <a:gd name="connsiteX72-28073" fmla="*/ 5894095 w 6127689"/>
              <a:gd name="connsiteY72-28074" fmla="*/ 4128857 h 6858000"/>
              <a:gd name="connsiteX73-28075" fmla="*/ 5903513 w 6127689"/>
              <a:gd name="connsiteY73-28076" fmla="*/ 4187661 h 6858000"/>
              <a:gd name="connsiteX74-28077" fmla="*/ 5917114 w 6127689"/>
              <a:gd name="connsiteY74-28078" fmla="*/ 4213096 h 6858000"/>
              <a:gd name="connsiteX75-28079" fmla="*/ 5924233 w 6127689"/>
              <a:gd name="connsiteY75-28080" fmla="*/ 4242060 h 6858000"/>
              <a:gd name="connsiteX76-28081" fmla="*/ 5928910 w 6127689"/>
              <a:gd name="connsiteY76-28082" fmla="*/ 4300973 h 6858000"/>
              <a:gd name="connsiteX77-28083" fmla="*/ 5939320 w 6127689"/>
              <a:gd name="connsiteY77-28084" fmla="*/ 4340435 h 6858000"/>
              <a:gd name="connsiteX78-28085" fmla="*/ 5946705 w 6127689"/>
              <a:gd name="connsiteY78-28086" fmla="*/ 4428051 h 6858000"/>
              <a:gd name="connsiteX79-28087" fmla="*/ 5949261 w 6127689"/>
              <a:gd name="connsiteY79-28088" fmla="*/ 4449185 h 6858000"/>
              <a:gd name="connsiteX80-28089" fmla="*/ 5968960 w 6127689"/>
              <a:gd name="connsiteY80-28090" fmla="*/ 4482655 h 6858000"/>
              <a:gd name="connsiteX81-28091" fmla="*/ 5980106 w 6127689"/>
              <a:gd name="connsiteY81-28092" fmla="*/ 4585087 h 6858000"/>
              <a:gd name="connsiteX82-28093" fmla="*/ 5998138 w 6127689"/>
              <a:gd name="connsiteY82-28094" fmla="*/ 4697518 h 6858000"/>
              <a:gd name="connsiteX83-28095" fmla="*/ 6013516 w 6127689"/>
              <a:gd name="connsiteY83-28096" fmla="*/ 4786619 h 6858000"/>
              <a:gd name="connsiteX84-28097" fmla="*/ 6025404 w 6127689"/>
              <a:gd name="connsiteY84-28098" fmla="*/ 4858148 h 6858000"/>
              <a:gd name="connsiteX85-28099" fmla="*/ 6007749 w 6127689"/>
              <a:gd name="connsiteY85-28100" fmla="*/ 4964715 h 6858000"/>
              <a:gd name="connsiteX86-28101" fmla="*/ 6005269 w 6127689"/>
              <a:gd name="connsiteY86-28102" fmla="*/ 5150567 h 6858000"/>
              <a:gd name="connsiteX87-28103" fmla="*/ 6001127 w 6127689"/>
              <a:gd name="connsiteY87-28104" fmla="*/ 5164609 h 6858000"/>
              <a:gd name="connsiteX88-28105" fmla="*/ 5998514 w 6127689"/>
              <a:gd name="connsiteY88-28106" fmla="*/ 5189673 h 6858000"/>
              <a:gd name="connsiteX89-28107" fmla="*/ 6018409 w 6127689"/>
              <a:gd name="connsiteY89-28108" fmla="*/ 5227157 h 6858000"/>
              <a:gd name="connsiteX90-28109" fmla="*/ 6036748 w 6127689"/>
              <a:gd name="connsiteY90-28110" fmla="*/ 5322752 h 6858000"/>
              <a:gd name="connsiteX91-28111" fmla="*/ 6036943 w 6127689"/>
              <a:gd name="connsiteY91-28112" fmla="*/ 5329480 h 6858000"/>
              <a:gd name="connsiteX92-28113" fmla="*/ 6037236 w 6127689"/>
              <a:gd name="connsiteY92-28114" fmla="*/ 5329634 h 6858000"/>
              <a:gd name="connsiteX93-28115" fmla="*/ 6037677 w 6127689"/>
              <a:gd name="connsiteY93-28116" fmla="*/ 5354807 h 6858000"/>
              <a:gd name="connsiteX94-28117" fmla="*/ 6039728 w 6127689"/>
              <a:gd name="connsiteY94-28118" fmla="*/ 5359416 h 6858000"/>
              <a:gd name="connsiteX95-28119" fmla="*/ 6043311 w 6127689"/>
              <a:gd name="connsiteY95-28120" fmla="*/ 5361407 h 6858000"/>
              <a:gd name="connsiteX96-28121" fmla="*/ 6053435 w 6127689"/>
              <a:gd name="connsiteY96-28122" fmla="*/ 5387547 h 6858000"/>
              <a:gd name="connsiteX97-28123" fmla="*/ 6065933 w 6127689"/>
              <a:gd name="connsiteY97-28124" fmla="*/ 5443002 h 6858000"/>
              <a:gd name="connsiteX98-28125" fmla="*/ 6068640 w 6127689"/>
              <a:gd name="connsiteY98-28126" fmla="*/ 5474503 h 6858000"/>
              <a:gd name="connsiteX99-28127" fmla="*/ 6080922 w 6127689"/>
              <a:gd name="connsiteY99-28128" fmla="*/ 5561070 h 6858000"/>
              <a:gd name="connsiteX100-28129" fmla="*/ 6096949 w 6127689"/>
              <a:gd name="connsiteY100-28130" fmla="*/ 5648179 h 6858000"/>
              <a:gd name="connsiteX101-28131" fmla="*/ 6125703 w 6127689"/>
              <a:gd name="connsiteY101-28132" fmla="*/ 5692894 h 6858000"/>
              <a:gd name="connsiteX102-28133" fmla="*/ 6126670 w 6127689"/>
              <a:gd name="connsiteY102-28134" fmla="*/ 5697882 h 6858000"/>
              <a:gd name="connsiteX103-28135" fmla="*/ 6124061 w 6127689"/>
              <a:gd name="connsiteY103-28136" fmla="*/ 5710294 h 6858000"/>
              <a:gd name="connsiteX104-28137" fmla="*/ 6122213 w 6127689"/>
              <a:gd name="connsiteY104-28138" fmla="*/ 5714762 h 6858000"/>
              <a:gd name="connsiteX105-28139" fmla="*/ 6121353 w 6127689"/>
              <a:gd name="connsiteY105-28140" fmla="*/ 5721725 h 6858000"/>
              <a:gd name="connsiteX106-28141" fmla="*/ 6121607 w 6127689"/>
              <a:gd name="connsiteY106-28142" fmla="*/ 5721959 h 6858000"/>
              <a:gd name="connsiteX107-28143" fmla="*/ 6120262 w 6127689"/>
              <a:gd name="connsiteY107-28144" fmla="*/ 5728358 h 6858000"/>
              <a:gd name="connsiteX108-28145" fmla="*/ 6127024 w 6127689"/>
              <a:gd name="connsiteY108-28146" fmla="*/ 5786902 h 6858000"/>
              <a:gd name="connsiteX109-28147" fmla="*/ 6127519 w 6127689"/>
              <a:gd name="connsiteY109-28148" fmla="*/ 5865775 h 6858000"/>
              <a:gd name="connsiteX110-28149" fmla="*/ 6119217 w 6127689"/>
              <a:gd name="connsiteY110-28150" fmla="*/ 5888542 h 6858000"/>
              <a:gd name="connsiteX111-28151" fmla="*/ 6102493 w 6127689"/>
              <a:gd name="connsiteY111-28152" fmla="*/ 5928602 h 6858000"/>
              <a:gd name="connsiteX112-28153" fmla="*/ 6056863 w 6127689"/>
              <a:gd name="connsiteY112-28154" fmla="*/ 6000643 h 6858000"/>
              <a:gd name="connsiteX113-28155" fmla="*/ 6045436 w 6127689"/>
              <a:gd name="connsiteY113-28156" fmla="*/ 6124480 h 6858000"/>
              <a:gd name="connsiteX114-28157" fmla="*/ 6030489 w 6127689"/>
              <a:gd name="connsiteY114-28158" fmla="*/ 6317666 h 6858000"/>
              <a:gd name="connsiteX115-28159" fmla="*/ 6007492 w 6127689"/>
              <a:gd name="connsiteY115-28160" fmla="*/ 6440818 h 6858000"/>
              <a:gd name="connsiteX116-28161" fmla="*/ 6009467 w 6127689"/>
              <a:gd name="connsiteY116-28162" fmla="*/ 6487076 h 6858000"/>
              <a:gd name="connsiteX117-28163" fmla="*/ 5995064 w 6127689"/>
              <a:gd name="connsiteY117-28164" fmla="*/ 6540791 h 6858000"/>
              <a:gd name="connsiteX118-28165" fmla="*/ 5996309 w 6127689"/>
              <a:gd name="connsiteY118-28166" fmla="*/ 6543961 h 6858000"/>
              <a:gd name="connsiteX119-28167" fmla="*/ 5996048 w 6127689"/>
              <a:gd name="connsiteY119-28168" fmla="*/ 6555444 h 6858000"/>
              <a:gd name="connsiteX120-28169" fmla="*/ 6002524 w 6127689"/>
              <a:gd name="connsiteY120-28170" fmla="*/ 6560188 h 6858000"/>
              <a:gd name="connsiteX121-28171" fmla="*/ 6006823 w 6127689"/>
              <a:gd name="connsiteY121-28172" fmla="*/ 6578546 h 6858000"/>
              <a:gd name="connsiteX122-28173" fmla="*/ 6004510 w 6127689"/>
              <a:gd name="connsiteY122-28174" fmla="*/ 6599256 h 6858000"/>
              <a:gd name="connsiteX123-28175" fmla="*/ 5986207 w 6127689"/>
              <a:gd name="connsiteY123-28176" fmla="*/ 6695855 h 6858000"/>
              <a:gd name="connsiteX124-28177" fmla="*/ 5979428 w 6127689"/>
              <a:gd name="connsiteY124-28178" fmla="*/ 6754678 h 6858000"/>
              <a:gd name="connsiteX125-28179" fmla="*/ 5983398 w 6127689"/>
              <a:gd name="connsiteY125-28180" fmla="*/ 6778641 h 6858000"/>
              <a:gd name="connsiteX126-28181" fmla="*/ 5984543 w 6127689"/>
              <a:gd name="connsiteY126-28182" fmla="*/ 6811016 h 6858000"/>
              <a:gd name="connsiteX127-28183" fmla="*/ 5981802 w 6127689"/>
              <a:gd name="connsiteY127-28184" fmla="*/ 6838578 h 6858000"/>
              <a:gd name="connsiteX128-28185" fmla="*/ 5979671 w 6127689"/>
              <a:gd name="connsiteY128-28186" fmla="*/ 6858000 h 6858000"/>
              <a:gd name="connsiteX129-28187" fmla="*/ 0 w 6127689"/>
              <a:gd name="connsiteY129-28188" fmla="*/ 6858000 h 6858000"/>
              <a:gd name="connsiteX130-28189" fmla="*/ 0 w 6127689"/>
              <a:gd name="connsiteY130-28190" fmla="*/ 0 h 6858000"/>
              <a:gd name="connsiteX0-28191" fmla="*/ 0 w 6127689"/>
              <a:gd name="connsiteY0-28192" fmla="*/ 0 h 6858000"/>
              <a:gd name="connsiteX1-28193" fmla="*/ 4965888 w 6127689"/>
              <a:gd name="connsiteY1-28194" fmla="*/ 0 h 6858000"/>
              <a:gd name="connsiteX2-28195" fmla="*/ 4967767 w 6127689"/>
              <a:gd name="connsiteY2-28196" fmla="*/ 7930 h 6858000"/>
              <a:gd name="connsiteX3-28197" fmla="*/ 4979444 w 6127689"/>
              <a:gd name="connsiteY3-28198" fmla="*/ 43921 h 6858000"/>
              <a:gd name="connsiteX4-28199" fmla="*/ 5021173 w 6127689"/>
              <a:gd name="connsiteY4-28200" fmla="*/ 123738 h 6858000"/>
              <a:gd name="connsiteX5-28201" fmla="*/ 5075458 w 6127689"/>
              <a:gd name="connsiteY5-28202" fmla="*/ 264355 h 6858000"/>
              <a:gd name="connsiteX6-28203" fmla="*/ 5081175 w 6127689"/>
              <a:gd name="connsiteY6-28204" fmla="*/ 277448 h 6858000"/>
              <a:gd name="connsiteX7-28205" fmla="*/ 5097011 w 6127689"/>
              <a:gd name="connsiteY7-28206" fmla="*/ 355616 h 6858000"/>
              <a:gd name="connsiteX8-28207" fmla="*/ 5130982 w 6127689"/>
              <a:gd name="connsiteY8-28208" fmla="*/ 412030 h 6858000"/>
              <a:gd name="connsiteX9-28209" fmla="*/ 5153000 w 6127689"/>
              <a:gd name="connsiteY9-28210" fmla="*/ 507134 h 6858000"/>
              <a:gd name="connsiteX10-28211" fmla="*/ 5171282 w 6127689"/>
              <a:gd name="connsiteY10-28212" fmla="*/ 602071 h 6858000"/>
              <a:gd name="connsiteX11-28213" fmla="*/ 5176196 w 6127689"/>
              <a:gd name="connsiteY11-28214" fmla="*/ 636822 h 6858000"/>
              <a:gd name="connsiteX12-28215" fmla="*/ 5189051 w 6127689"/>
              <a:gd name="connsiteY12-28216" fmla="*/ 782518 h 6858000"/>
              <a:gd name="connsiteX13-28217" fmla="*/ 5210428 w 6127689"/>
              <a:gd name="connsiteY13-28218" fmla="*/ 815772 h 6858000"/>
              <a:gd name="connsiteX14-28219" fmla="*/ 5221088 w 6127689"/>
              <a:gd name="connsiteY14-28220" fmla="*/ 860193 h 6858000"/>
              <a:gd name="connsiteX15-28221" fmla="*/ 5230806 w 6127689"/>
              <a:gd name="connsiteY15-28222" fmla="*/ 961354 h 6858000"/>
              <a:gd name="connsiteX16-28223" fmla="*/ 5201018 w 6127689"/>
              <a:gd name="connsiteY16-28224" fmla="*/ 1095027 h 6858000"/>
              <a:gd name="connsiteX17-28225" fmla="*/ 5202153 w 6127689"/>
              <a:gd name="connsiteY17-28226" fmla="*/ 1133224 h 6858000"/>
              <a:gd name="connsiteX18-28227" fmla="*/ 5207370 w 6127689"/>
              <a:gd name="connsiteY18-28228" fmla="*/ 1138097 h 6858000"/>
              <a:gd name="connsiteX19-28229" fmla="*/ 5189234 w 6127689"/>
              <a:gd name="connsiteY19-28230" fmla="*/ 1193495 h 6858000"/>
              <a:gd name="connsiteX20-28231" fmla="*/ 5202769 w 6127689"/>
              <a:gd name="connsiteY20-28232" fmla="*/ 1269450 h 6858000"/>
              <a:gd name="connsiteX21-28233" fmla="*/ 5225968 w 6127689"/>
              <a:gd name="connsiteY21-28234" fmla="*/ 1357994 h 6858000"/>
              <a:gd name="connsiteX22-28235" fmla="*/ 5233819 w 6127689"/>
              <a:gd name="connsiteY22-28236" fmla="*/ 1380922 h 6858000"/>
              <a:gd name="connsiteX23-28237" fmla="*/ 5237226 w 6127689"/>
              <a:gd name="connsiteY23-28238" fmla="*/ 1441327 h 6858000"/>
              <a:gd name="connsiteX24-28239" fmla="*/ 5255653 w 6127689"/>
              <a:gd name="connsiteY24-28240" fmla="*/ 1524712 h 6858000"/>
              <a:gd name="connsiteX25-28241" fmla="*/ 5263491 w 6127689"/>
              <a:gd name="connsiteY25-28242" fmla="*/ 1642938 h 6858000"/>
              <a:gd name="connsiteX26-28243" fmla="*/ 5261314 w 6127689"/>
              <a:gd name="connsiteY26-28244" fmla="*/ 1689177 h 6858000"/>
              <a:gd name="connsiteX27-28245" fmla="*/ 5259788 w 6127689"/>
              <a:gd name="connsiteY27-28246" fmla="*/ 1768516 h 6858000"/>
              <a:gd name="connsiteX28-28247" fmla="*/ 5255696 w 6127689"/>
              <a:gd name="connsiteY28-28248" fmla="*/ 1953770 h 6858000"/>
              <a:gd name="connsiteX29-28249" fmla="*/ 5252592 w 6127689"/>
              <a:gd name="connsiteY29-28250" fmla="*/ 2092210 h 6858000"/>
              <a:gd name="connsiteX30-28251" fmla="*/ 5264303 w 6127689"/>
              <a:gd name="connsiteY30-28252" fmla="*/ 2225157 h 6858000"/>
              <a:gd name="connsiteX31-28253" fmla="*/ 5254949 w 6127689"/>
              <a:gd name="connsiteY31-28254" fmla="*/ 2236160 h 6858000"/>
              <a:gd name="connsiteX32-28255" fmla="*/ 5250104 w 6127689"/>
              <a:gd name="connsiteY32-28256" fmla="*/ 2249166 h 6858000"/>
              <a:gd name="connsiteX33-28257" fmla="*/ 5251214 w 6127689"/>
              <a:gd name="connsiteY33-28258" fmla="*/ 2250944 h 6858000"/>
              <a:gd name="connsiteX34-28259" fmla="*/ 5250644 w 6127689"/>
              <a:gd name="connsiteY34-28260" fmla="*/ 2266619 h 6858000"/>
              <a:gd name="connsiteX35-28261" fmla="*/ 5293877 w 6127689"/>
              <a:gd name="connsiteY35-28262" fmla="*/ 2368649 h 6858000"/>
              <a:gd name="connsiteX36-28263" fmla="*/ 5311338 w 6127689"/>
              <a:gd name="connsiteY36-28264" fmla="*/ 2404034 h 6858000"/>
              <a:gd name="connsiteX37-28265" fmla="*/ 5338366 w 6127689"/>
              <a:gd name="connsiteY37-28266" fmla="*/ 2465052 h 6858000"/>
              <a:gd name="connsiteX38-28267" fmla="*/ 5371263 w 6127689"/>
              <a:gd name="connsiteY38-28268" fmla="*/ 2586413 h 6858000"/>
              <a:gd name="connsiteX39-28269" fmla="*/ 5407503 w 6127689"/>
              <a:gd name="connsiteY39-28270" fmla="*/ 2786290 h 6858000"/>
              <a:gd name="connsiteX40-28271" fmla="*/ 5407356 w 6127689"/>
              <a:gd name="connsiteY40-28272" fmla="*/ 2787545 h 6858000"/>
              <a:gd name="connsiteX41-28273" fmla="*/ 5411130 w 6127689"/>
              <a:gd name="connsiteY41-28274" fmla="*/ 2788640 h 6858000"/>
              <a:gd name="connsiteX42-28275" fmla="*/ 5416439 w 6127689"/>
              <a:gd name="connsiteY42-28276" fmla="*/ 2805666 h 6858000"/>
              <a:gd name="connsiteX43-28277" fmla="*/ 5457023 w 6127689"/>
              <a:gd name="connsiteY43-28278" fmla="*/ 2858292 h 6858000"/>
              <a:gd name="connsiteX44-28279" fmla="*/ 5479298 w 6127689"/>
              <a:gd name="connsiteY44-28280" fmla="*/ 2947791 h 6858000"/>
              <a:gd name="connsiteX45-28281" fmla="*/ 5481770 w 6127689"/>
              <a:gd name="connsiteY45-28282" fmla="*/ 2951352 h 6858000"/>
              <a:gd name="connsiteX46-28283" fmla="*/ 5482045 w 6127689"/>
              <a:gd name="connsiteY46-28284" fmla="*/ 2984371 h 6858000"/>
              <a:gd name="connsiteX47-28285" fmla="*/ 5482415 w 6127689"/>
              <a:gd name="connsiteY47-28286" fmla="*/ 3004079 h 6858000"/>
              <a:gd name="connsiteX48-28287" fmla="*/ 5503944 w 6127689"/>
              <a:gd name="connsiteY48-28288" fmla="*/ 3123335 h 6858000"/>
              <a:gd name="connsiteX49-28289" fmla="*/ 5516007 w 6127689"/>
              <a:gd name="connsiteY49-28290" fmla="*/ 3258473 h 6858000"/>
              <a:gd name="connsiteX50-28291" fmla="*/ 5566839 w 6127689"/>
              <a:gd name="connsiteY50-28292" fmla="*/ 3345295 h 6858000"/>
              <a:gd name="connsiteX51-28293" fmla="*/ 5589758 w 6127689"/>
              <a:gd name="connsiteY51-28294" fmla="*/ 3506453 h 6858000"/>
              <a:gd name="connsiteX52-28295" fmla="*/ 5596144 w 6127689"/>
              <a:gd name="connsiteY52-28296" fmla="*/ 3534624 h 6858000"/>
              <a:gd name="connsiteX53-28297" fmla="*/ 5597750 w 6127689"/>
              <a:gd name="connsiteY53-28298" fmla="*/ 3534129 h 6858000"/>
              <a:gd name="connsiteX54-28299" fmla="*/ 5599700 w 6127689"/>
              <a:gd name="connsiteY54-28300" fmla="*/ 3547221 h 6858000"/>
              <a:gd name="connsiteX55-28301" fmla="*/ 5615031 w 6127689"/>
              <a:gd name="connsiteY55-28302" fmla="*/ 3557482 h 6858000"/>
              <a:gd name="connsiteX56-28303" fmla="*/ 5618377 w 6127689"/>
              <a:gd name="connsiteY56-28304" fmla="*/ 3588431 h 6858000"/>
              <a:gd name="connsiteX57-28305" fmla="*/ 5612155 w 6127689"/>
              <a:gd name="connsiteY57-28306" fmla="*/ 3589869 h 6858000"/>
              <a:gd name="connsiteX58-28307" fmla="*/ 5620843 w 6127689"/>
              <a:gd name="connsiteY58-28308" fmla="*/ 3606745 h 6858000"/>
              <a:gd name="connsiteX59-28309" fmla="*/ 5655472 w 6127689"/>
              <a:gd name="connsiteY59-28310" fmla="*/ 3678877 h 6858000"/>
              <a:gd name="connsiteX60-28311" fmla="*/ 5683015 w 6127689"/>
              <a:gd name="connsiteY60-28312" fmla="*/ 3762025 h 6858000"/>
              <a:gd name="connsiteX61-28313" fmla="*/ 5696643 w 6127689"/>
              <a:gd name="connsiteY61-28314" fmla="*/ 3773888 h 6858000"/>
              <a:gd name="connsiteX62-28315" fmla="*/ 5699203 w 6127689"/>
              <a:gd name="connsiteY62-28316" fmla="*/ 3775823 h 6858000"/>
              <a:gd name="connsiteX63-28317" fmla="*/ 5704824 w 6127689"/>
              <a:gd name="connsiteY63-28318" fmla="*/ 3785966 h 6858000"/>
              <a:gd name="connsiteX64-28319" fmla="*/ 5733539 w 6127689"/>
              <a:gd name="connsiteY64-28320" fmla="*/ 3818457 h 6858000"/>
              <a:gd name="connsiteX65-28321" fmla="*/ 5768491 w 6127689"/>
              <a:gd name="connsiteY65-28322" fmla="*/ 3914399 h 6858000"/>
              <a:gd name="connsiteX66-28323" fmla="*/ 5793123 w 6127689"/>
              <a:gd name="connsiteY66-28324" fmla="*/ 3969952 h 6858000"/>
              <a:gd name="connsiteX67-28325" fmla="*/ 5808321 w 6127689"/>
              <a:gd name="connsiteY67-28326" fmla="*/ 3988153 h 6858000"/>
              <a:gd name="connsiteX68-28327" fmla="*/ 5825621 w 6127689"/>
              <a:gd name="connsiteY68-28328" fmla="*/ 4015525 h 6858000"/>
              <a:gd name="connsiteX69-28329" fmla="*/ 5860672 w 6127689"/>
              <a:gd name="connsiteY69-28330" fmla="*/ 4061579 h 6858000"/>
              <a:gd name="connsiteX70-28331" fmla="*/ 5872173 w 6127689"/>
              <a:gd name="connsiteY70-28332" fmla="*/ 4088497 h 6858000"/>
              <a:gd name="connsiteX71-28333" fmla="*/ 5883705 w 6127689"/>
              <a:gd name="connsiteY71-28334" fmla="*/ 4101899 h 6858000"/>
              <a:gd name="connsiteX72-28335" fmla="*/ 5894095 w 6127689"/>
              <a:gd name="connsiteY72-28336" fmla="*/ 4128857 h 6858000"/>
              <a:gd name="connsiteX73-28337" fmla="*/ 5903513 w 6127689"/>
              <a:gd name="connsiteY73-28338" fmla="*/ 4187661 h 6858000"/>
              <a:gd name="connsiteX74-28339" fmla="*/ 5917114 w 6127689"/>
              <a:gd name="connsiteY74-28340" fmla="*/ 4213096 h 6858000"/>
              <a:gd name="connsiteX75-28341" fmla="*/ 5924233 w 6127689"/>
              <a:gd name="connsiteY75-28342" fmla="*/ 4242060 h 6858000"/>
              <a:gd name="connsiteX76-28343" fmla="*/ 5928910 w 6127689"/>
              <a:gd name="connsiteY76-28344" fmla="*/ 4300973 h 6858000"/>
              <a:gd name="connsiteX77-28345" fmla="*/ 5939320 w 6127689"/>
              <a:gd name="connsiteY77-28346" fmla="*/ 4340435 h 6858000"/>
              <a:gd name="connsiteX78-28347" fmla="*/ 5946705 w 6127689"/>
              <a:gd name="connsiteY78-28348" fmla="*/ 4428051 h 6858000"/>
              <a:gd name="connsiteX79-28349" fmla="*/ 5949261 w 6127689"/>
              <a:gd name="connsiteY79-28350" fmla="*/ 4449185 h 6858000"/>
              <a:gd name="connsiteX80-28351" fmla="*/ 5968960 w 6127689"/>
              <a:gd name="connsiteY80-28352" fmla="*/ 4482655 h 6858000"/>
              <a:gd name="connsiteX81-28353" fmla="*/ 5980106 w 6127689"/>
              <a:gd name="connsiteY81-28354" fmla="*/ 4585087 h 6858000"/>
              <a:gd name="connsiteX82-28355" fmla="*/ 5998138 w 6127689"/>
              <a:gd name="connsiteY82-28356" fmla="*/ 4697518 h 6858000"/>
              <a:gd name="connsiteX83-28357" fmla="*/ 6013516 w 6127689"/>
              <a:gd name="connsiteY83-28358" fmla="*/ 4786619 h 6858000"/>
              <a:gd name="connsiteX84-28359" fmla="*/ 6025404 w 6127689"/>
              <a:gd name="connsiteY84-28360" fmla="*/ 4858148 h 6858000"/>
              <a:gd name="connsiteX85-28361" fmla="*/ 6007749 w 6127689"/>
              <a:gd name="connsiteY85-28362" fmla="*/ 4964715 h 6858000"/>
              <a:gd name="connsiteX86-28363" fmla="*/ 6005269 w 6127689"/>
              <a:gd name="connsiteY86-28364" fmla="*/ 5150567 h 6858000"/>
              <a:gd name="connsiteX87-28365" fmla="*/ 6001127 w 6127689"/>
              <a:gd name="connsiteY87-28366" fmla="*/ 5164609 h 6858000"/>
              <a:gd name="connsiteX88-28367" fmla="*/ 5998514 w 6127689"/>
              <a:gd name="connsiteY88-28368" fmla="*/ 5189673 h 6858000"/>
              <a:gd name="connsiteX89-28369" fmla="*/ 6018409 w 6127689"/>
              <a:gd name="connsiteY89-28370" fmla="*/ 5227157 h 6858000"/>
              <a:gd name="connsiteX90-28371" fmla="*/ 6036748 w 6127689"/>
              <a:gd name="connsiteY90-28372" fmla="*/ 5322752 h 6858000"/>
              <a:gd name="connsiteX91-28373" fmla="*/ 6036943 w 6127689"/>
              <a:gd name="connsiteY91-28374" fmla="*/ 5329480 h 6858000"/>
              <a:gd name="connsiteX92-28375" fmla="*/ 6037236 w 6127689"/>
              <a:gd name="connsiteY92-28376" fmla="*/ 5329634 h 6858000"/>
              <a:gd name="connsiteX93-28377" fmla="*/ 6037677 w 6127689"/>
              <a:gd name="connsiteY93-28378" fmla="*/ 5354807 h 6858000"/>
              <a:gd name="connsiteX94-28379" fmla="*/ 6039728 w 6127689"/>
              <a:gd name="connsiteY94-28380" fmla="*/ 5359416 h 6858000"/>
              <a:gd name="connsiteX95-28381" fmla="*/ 6053435 w 6127689"/>
              <a:gd name="connsiteY95-28382" fmla="*/ 5387547 h 6858000"/>
              <a:gd name="connsiteX96-28383" fmla="*/ 6065933 w 6127689"/>
              <a:gd name="connsiteY96-28384" fmla="*/ 5443002 h 6858000"/>
              <a:gd name="connsiteX97-28385" fmla="*/ 6068640 w 6127689"/>
              <a:gd name="connsiteY97-28386" fmla="*/ 5474503 h 6858000"/>
              <a:gd name="connsiteX98-28387" fmla="*/ 6080922 w 6127689"/>
              <a:gd name="connsiteY98-28388" fmla="*/ 5561070 h 6858000"/>
              <a:gd name="connsiteX99-28389" fmla="*/ 6096949 w 6127689"/>
              <a:gd name="connsiteY99-28390" fmla="*/ 5648179 h 6858000"/>
              <a:gd name="connsiteX100-28391" fmla="*/ 6125703 w 6127689"/>
              <a:gd name="connsiteY100-28392" fmla="*/ 5692894 h 6858000"/>
              <a:gd name="connsiteX101-28393" fmla="*/ 6126670 w 6127689"/>
              <a:gd name="connsiteY101-28394" fmla="*/ 5697882 h 6858000"/>
              <a:gd name="connsiteX102-28395" fmla="*/ 6124061 w 6127689"/>
              <a:gd name="connsiteY102-28396" fmla="*/ 5710294 h 6858000"/>
              <a:gd name="connsiteX103-28397" fmla="*/ 6122213 w 6127689"/>
              <a:gd name="connsiteY103-28398" fmla="*/ 5714762 h 6858000"/>
              <a:gd name="connsiteX104-28399" fmla="*/ 6121353 w 6127689"/>
              <a:gd name="connsiteY104-28400" fmla="*/ 5721725 h 6858000"/>
              <a:gd name="connsiteX105-28401" fmla="*/ 6121607 w 6127689"/>
              <a:gd name="connsiteY105-28402" fmla="*/ 5721959 h 6858000"/>
              <a:gd name="connsiteX106-28403" fmla="*/ 6120262 w 6127689"/>
              <a:gd name="connsiteY106-28404" fmla="*/ 5728358 h 6858000"/>
              <a:gd name="connsiteX107-28405" fmla="*/ 6127024 w 6127689"/>
              <a:gd name="connsiteY107-28406" fmla="*/ 5786902 h 6858000"/>
              <a:gd name="connsiteX108-28407" fmla="*/ 6127519 w 6127689"/>
              <a:gd name="connsiteY108-28408" fmla="*/ 5865775 h 6858000"/>
              <a:gd name="connsiteX109-28409" fmla="*/ 6119217 w 6127689"/>
              <a:gd name="connsiteY109-28410" fmla="*/ 5888542 h 6858000"/>
              <a:gd name="connsiteX110-28411" fmla="*/ 6102493 w 6127689"/>
              <a:gd name="connsiteY110-28412" fmla="*/ 5928602 h 6858000"/>
              <a:gd name="connsiteX111-28413" fmla="*/ 6056863 w 6127689"/>
              <a:gd name="connsiteY111-28414" fmla="*/ 6000643 h 6858000"/>
              <a:gd name="connsiteX112-28415" fmla="*/ 6045436 w 6127689"/>
              <a:gd name="connsiteY112-28416" fmla="*/ 6124480 h 6858000"/>
              <a:gd name="connsiteX113-28417" fmla="*/ 6030489 w 6127689"/>
              <a:gd name="connsiteY113-28418" fmla="*/ 6317666 h 6858000"/>
              <a:gd name="connsiteX114-28419" fmla="*/ 6007492 w 6127689"/>
              <a:gd name="connsiteY114-28420" fmla="*/ 6440818 h 6858000"/>
              <a:gd name="connsiteX115-28421" fmla="*/ 6009467 w 6127689"/>
              <a:gd name="connsiteY115-28422" fmla="*/ 6487076 h 6858000"/>
              <a:gd name="connsiteX116-28423" fmla="*/ 5995064 w 6127689"/>
              <a:gd name="connsiteY116-28424" fmla="*/ 6540791 h 6858000"/>
              <a:gd name="connsiteX117-28425" fmla="*/ 5996309 w 6127689"/>
              <a:gd name="connsiteY117-28426" fmla="*/ 6543961 h 6858000"/>
              <a:gd name="connsiteX118-28427" fmla="*/ 5996048 w 6127689"/>
              <a:gd name="connsiteY118-28428" fmla="*/ 6555444 h 6858000"/>
              <a:gd name="connsiteX119-28429" fmla="*/ 6002524 w 6127689"/>
              <a:gd name="connsiteY119-28430" fmla="*/ 6560188 h 6858000"/>
              <a:gd name="connsiteX120-28431" fmla="*/ 6006823 w 6127689"/>
              <a:gd name="connsiteY120-28432" fmla="*/ 6578546 h 6858000"/>
              <a:gd name="connsiteX121-28433" fmla="*/ 6004510 w 6127689"/>
              <a:gd name="connsiteY121-28434" fmla="*/ 6599256 h 6858000"/>
              <a:gd name="connsiteX122-28435" fmla="*/ 5986207 w 6127689"/>
              <a:gd name="connsiteY122-28436" fmla="*/ 6695855 h 6858000"/>
              <a:gd name="connsiteX123-28437" fmla="*/ 5979428 w 6127689"/>
              <a:gd name="connsiteY123-28438" fmla="*/ 6754678 h 6858000"/>
              <a:gd name="connsiteX124-28439" fmla="*/ 5983398 w 6127689"/>
              <a:gd name="connsiteY124-28440" fmla="*/ 6778641 h 6858000"/>
              <a:gd name="connsiteX125-28441" fmla="*/ 5984543 w 6127689"/>
              <a:gd name="connsiteY125-28442" fmla="*/ 6811016 h 6858000"/>
              <a:gd name="connsiteX126-28443" fmla="*/ 5981802 w 6127689"/>
              <a:gd name="connsiteY126-28444" fmla="*/ 6838578 h 6858000"/>
              <a:gd name="connsiteX127-28445" fmla="*/ 5979671 w 6127689"/>
              <a:gd name="connsiteY127-28446" fmla="*/ 6858000 h 6858000"/>
              <a:gd name="connsiteX128-28447" fmla="*/ 0 w 6127689"/>
              <a:gd name="connsiteY128-28448" fmla="*/ 6858000 h 6858000"/>
              <a:gd name="connsiteX129-28449" fmla="*/ 0 w 6127689"/>
              <a:gd name="connsiteY129-28450" fmla="*/ 0 h 6858000"/>
              <a:gd name="connsiteX0-28451" fmla="*/ 0 w 6127689"/>
              <a:gd name="connsiteY0-28452" fmla="*/ 0 h 6858000"/>
              <a:gd name="connsiteX1-28453" fmla="*/ 4965888 w 6127689"/>
              <a:gd name="connsiteY1-28454" fmla="*/ 0 h 6858000"/>
              <a:gd name="connsiteX2-28455" fmla="*/ 4967767 w 6127689"/>
              <a:gd name="connsiteY2-28456" fmla="*/ 7930 h 6858000"/>
              <a:gd name="connsiteX3-28457" fmla="*/ 4979444 w 6127689"/>
              <a:gd name="connsiteY3-28458" fmla="*/ 43921 h 6858000"/>
              <a:gd name="connsiteX4-28459" fmla="*/ 5021173 w 6127689"/>
              <a:gd name="connsiteY4-28460" fmla="*/ 123738 h 6858000"/>
              <a:gd name="connsiteX5-28461" fmla="*/ 5075458 w 6127689"/>
              <a:gd name="connsiteY5-28462" fmla="*/ 264355 h 6858000"/>
              <a:gd name="connsiteX6-28463" fmla="*/ 5081175 w 6127689"/>
              <a:gd name="connsiteY6-28464" fmla="*/ 277448 h 6858000"/>
              <a:gd name="connsiteX7-28465" fmla="*/ 5097011 w 6127689"/>
              <a:gd name="connsiteY7-28466" fmla="*/ 355616 h 6858000"/>
              <a:gd name="connsiteX8-28467" fmla="*/ 5130982 w 6127689"/>
              <a:gd name="connsiteY8-28468" fmla="*/ 412030 h 6858000"/>
              <a:gd name="connsiteX9-28469" fmla="*/ 5153000 w 6127689"/>
              <a:gd name="connsiteY9-28470" fmla="*/ 507134 h 6858000"/>
              <a:gd name="connsiteX10-28471" fmla="*/ 5171282 w 6127689"/>
              <a:gd name="connsiteY10-28472" fmla="*/ 602071 h 6858000"/>
              <a:gd name="connsiteX11-28473" fmla="*/ 5176196 w 6127689"/>
              <a:gd name="connsiteY11-28474" fmla="*/ 636822 h 6858000"/>
              <a:gd name="connsiteX12-28475" fmla="*/ 5189051 w 6127689"/>
              <a:gd name="connsiteY12-28476" fmla="*/ 782518 h 6858000"/>
              <a:gd name="connsiteX13-28477" fmla="*/ 5210428 w 6127689"/>
              <a:gd name="connsiteY13-28478" fmla="*/ 815772 h 6858000"/>
              <a:gd name="connsiteX14-28479" fmla="*/ 5221088 w 6127689"/>
              <a:gd name="connsiteY14-28480" fmla="*/ 860193 h 6858000"/>
              <a:gd name="connsiteX15-28481" fmla="*/ 5230806 w 6127689"/>
              <a:gd name="connsiteY15-28482" fmla="*/ 961354 h 6858000"/>
              <a:gd name="connsiteX16-28483" fmla="*/ 5201018 w 6127689"/>
              <a:gd name="connsiteY16-28484" fmla="*/ 1095027 h 6858000"/>
              <a:gd name="connsiteX17-28485" fmla="*/ 5202153 w 6127689"/>
              <a:gd name="connsiteY17-28486" fmla="*/ 1133224 h 6858000"/>
              <a:gd name="connsiteX18-28487" fmla="*/ 5207370 w 6127689"/>
              <a:gd name="connsiteY18-28488" fmla="*/ 1138097 h 6858000"/>
              <a:gd name="connsiteX19-28489" fmla="*/ 5189234 w 6127689"/>
              <a:gd name="connsiteY19-28490" fmla="*/ 1193495 h 6858000"/>
              <a:gd name="connsiteX20-28491" fmla="*/ 5202769 w 6127689"/>
              <a:gd name="connsiteY20-28492" fmla="*/ 1269450 h 6858000"/>
              <a:gd name="connsiteX21-28493" fmla="*/ 5225968 w 6127689"/>
              <a:gd name="connsiteY21-28494" fmla="*/ 1357994 h 6858000"/>
              <a:gd name="connsiteX22-28495" fmla="*/ 5233819 w 6127689"/>
              <a:gd name="connsiteY22-28496" fmla="*/ 1380922 h 6858000"/>
              <a:gd name="connsiteX23-28497" fmla="*/ 5237226 w 6127689"/>
              <a:gd name="connsiteY23-28498" fmla="*/ 1441327 h 6858000"/>
              <a:gd name="connsiteX24-28499" fmla="*/ 5255653 w 6127689"/>
              <a:gd name="connsiteY24-28500" fmla="*/ 1524712 h 6858000"/>
              <a:gd name="connsiteX25-28501" fmla="*/ 5263491 w 6127689"/>
              <a:gd name="connsiteY25-28502" fmla="*/ 1642938 h 6858000"/>
              <a:gd name="connsiteX26-28503" fmla="*/ 5261314 w 6127689"/>
              <a:gd name="connsiteY26-28504" fmla="*/ 1689177 h 6858000"/>
              <a:gd name="connsiteX27-28505" fmla="*/ 5259788 w 6127689"/>
              <a:gd name="connsiteY27-28506" fmla="*/ 1768516 h 6858000"/>
              <a:gd name="connsiteX28-28507" fmla="*/ 5255696 w 6127689"/>
              <a:gd name="connsiteY28-28508" fmla="*/ 1953770 h 6858000"/>
              <a:gd name="connsiteX29-28509" fmla="*/ 5252592 w 6127689"/>
              <a:gd name="connsiteY29-28510" fmla="*/ 2092210 h 6858000"/>
              <a:gd name="connsiteX30-28511" fmla="*/ 5264303 w 6127689"/>
              <a:gd name="connsiteY30-28512" fmla="*/ 2225157 h 6858000"/>
              <a:gd name="connsiteX31-28513" fmla="*/ 5254949 w 6127689"/>
              <a:gd name="connsiteY31-28514" fmla="*/ 2236160 h 6858000"/>
              <a:gd name="connsiteX32-28515" fmla="*/ 5250104 w 6127689"/>
              <a:gd name="connsiteY32-28516" fmla="*/ 2249166 h 6858000"/>
              <a:gd name="connsiteX33-28517" fmla="*/ 5251214 w 6127689"/>
              <a:gd name="connsiteY33-28518" fmla="*/ 2250944 h 6858000"/>
              <a:gd name="connsiteX34-28519" fmla="*/ 5250644 w 6127689"/>
              <a:gd name="connsiteY34-28520" fmla="*/ 2266619 h 6858000"/>
              <a:gd name="connsiteX35-28521" fmla="*/ 5293877 w 6127689"/>
              <a:gd name="connsiteY35-28522" fmla="*/ 2368649 h 6858000"/>
              <a:gd name="connsiteX36-28523" fmla="*/ 5311338 w 6127689"/>
              <a:gd name="connsiteY36-28524" fmla="*/ 2404034 h 6858000"/>
              <a:gd name="connsiteX37-28525" fmla="*/ 5338366 w 6127689"/>
              <a:gd name="connsiteY37-28526" fmla="*/ 2465052 h 6858000"/>
              <a:gd name="connsiteX38-28527" fmla="*/ 5371263 w 6127689"/>
              <a:gd name="connsiteY38-28528" fmla="*/ 2586413 h 6858000"/>
              <a:gd name="connsiteX39-28529" fmla="*/ 5407503 w 6127689"/>
              <a:gd name="connsiteY39-28530" fmla="*/ 2786290 h 6858000"/>
              <a:gd name="connsiteX40-28531" fmla="*/ 5407356 w 6127689"/>
              <a:gd name="connsiteY40-28532" fmla="*/ 2787545 h 6858000"/>
              <a:gd name="connsiteX41-28533" fmla="*/ 5411130 w 6127689"/>
              <a:gd name="connsiteY41-28534" fmla="*/ 2788640 h 6858000"/>
              <a:gd name="connsiteX42-28535" fmla="*/ 5416439 w 6127689"/>
              <a:gd name="connsiteY42-28536" fmla="*/ 2805666 h 6858000"/>
              <a:gd name="connsiteX43-28537" fmla="*/ 5457023 w 6127689"/>
              <a:gd name="connsiteY43-28538" fmla="*/ 2858292 h 6858000"/>
              <a:gd name="connsiteX44-28539" fmla="*/ 5479298 w 6127689"/>
              <a:gd name="connsiteY44-28540" fmla="*/ 2947791 h 6858000"/>
              <a:gd name="connsiteX45-28541" fmla="*/ 5481770 w 6127689"/>
              <a:gd name="connsiteY45-28542" fmla="*/ 2951352 h 6858000"/>
              <a:gd name="connsiteX46-28543" fmla="*/ 5482045 w 6127689"/>
              <a:gd name="connsiteY46-28544" fmla="*/ 2984371 h 6858000"/>
              <a:gd name="connsiteX47-28545" fmla="*/ 5482415 w 6127689"/>
              <a:gd name="connsiteY47-28546" fmla="*/ 3004079 h 6858000"/>
              <a:gd name="connsiteX48-28547" fmla="*/ 5503944 w 6127689"/>
              <a:gd name="connsiteY48-28548" fmla="*/ 3123335 h 6858000"/>
              <a:gd name="connsiteX49-28549" fmla="*/ 5516007 w 6127689"/>
              <a:gd name="connsiteY49-28550" fmla="*/ 3258473 h 6858000"/>
              <a:gd name="connsiteX50-28551" fmla="*/ 5566839 w 6127689"/>
              <a:gd name="connsiteY50-28552" fmla="*/ 3345295 h 6858000"/>
              <a:gd name="connsiteX51-28553" fmla="*/ 5589758 w 6127689"/>
              <a:gd name="connsiteY51-28554" fmla="*/ 3506453 h 6858000"/>
              <a:gd name="connsiteX52-28555" fmla="*/ 5596144 w 6127689"/>
              <a:gd name="connsiteY52-28556" fmla="*/ 3534624 h 6858000"/>
              <a:gd name="connsiteX53-28557" fmla="*/ 5597750 w 6127689"/>
              <a:gd name="connsiteY53-28558" fmla="*/ 3534129 h 6858000"/>
              <a:gd name="connsiteX54-28559" fmla="*/ 5599700 w 6127689"/>
              <a:gd name="connsiteY54-28560" fmla="*/ 3547221 h 6858000"/>
              <a:gd name="connsiteX55-28561" fmla="*/ 5615031 w 6127689"/>
              <a:gd name="connsiteY55-28562" fmla="*/ 3557482 h 6858000"/>
              <a:gd name="connsiteX56-28563" fmla="*/ 5618377 w 6127689"/>
              <a:gd name="connsiteY56-28564" fmla="*/ 3588431 h 6858000"/>
              <a:gd name="connsiteX57-28565" fmla="*/ 5612155 w 6127689"/>
              <a:gd name="connsiteY57-28566" fmla="*/ 3589869 h 6858000"/>
              <a:gd name="connsiteX58-28567" fmla="*/ 5620843 w 6127689"/>
              <a:gd name="connsiteY58-28568" fmla="*/ 3606745 h 6858000"/>
              <a:gd name="connsiteX59-28569" fmla="*/ 5655472 w 6127689"/>
              <a:gd name="connsiteY59-28570" fmla="*/ 3678877 h 6858000"/>
              <a:gd name="connsiteX60-28571" fmla="*/ 5683015 w 6127689"/>
              <a:gd name="connsiteY60-28572" fmla="*/ 3762025 h 6858000"/>
              <a:gd name="connsiteX61-28573" fmla="*/ 5696643 w 6127689"/>
              <a:gd name="connsiteY61-28574" fmla="*/ 3773888 h 6858000"/>
              <a:gd name="connsiteX62-28575" fmla="*/ 5699203 w 6127689"/>
              <a:gd name="connsiteY62-28576" fmla="*/ 3775823 h 6858000"/>
              <a:gd name="connsiteX63-28577" fmla="*/ 5704824 w 6127689"/>
              <a:gd name="connsiteY63-28578" fmla="*/ 3785966 h 6858000"/>
              <a:gd name="connsiteX64-28579" fmla="*/ 5733539 w 6127689"/>
              <a:gd name="connsiteY64-28580" fmla="*/ 3818457 h 6858000"/>
              <a:gd name="connsiteX65-28581" fmla="*/ 5768491 w 6127689"/>
              <a:gd name="connsiteY65-28582" fmla="*/ 3914399 h 6858000"/>
              <a:gd name="connsiteX66-28583" fmla="*/ 5793123 w 6127689"/>
              <a:gd name="connsiteY66-28584" fmla="*/ 3969952 h 6858000"/>
              <a:gd name="connsiteX67-28585" fmla="*/ 5808321 w 6127689"/>
              <a:gd name="connsiteY67-28586" fmla="*/ 3988153 h 6858000"/>
              <a:gd name="connsiteX68-28587" fmla="*/ 5825621 w 6127689"/>
              <a:gd name="connsiteY68-28588" fmla="*/ 4015525 h 6858000"/>
              <a:gd name="connsiteX69-28589" fmla="*/ 5860672 w 6127689"/>
              <a:gd name="connsiteY69-28590" fmla="*/ 4061579 h 6858000"/>
              <a:gd name="connsiteX70-28591" fmla="*/ 5872173 w 6127689"/>
              <a:gd name="connsiteY70-28592" fmla="*/ 4088497 h 6858000"/>
              <a:gd name="connsiteX71-28593" fmla="*/ 5883705 w 6127689"/>
              <a:gd name="connsiteY71-28594" fmla="*/ 4101899 h 6858000"/>
              <a:gd name="connsiteX72-28595" fmla="*/ 5894095 w 6127689"/>
              <a:gd name="connsiteY72-28596" fmla="*/ 4128857 h 6858000"/>
              <a:gd name="connsiteX73-28597" fmla="*/ 5903513 w 6127689"/>
              <a:gd name="connsiteY73-28598" fmla="*/ 4187661 h 6858000"/>
              <a:gd name="connsiteX74-28599" fmla="*/ 5917114 w 6127689"/>
              <a:gd name="connsiteY74-28600" fmla="*/ 4213096 h 6858000"/>
              <a:gd name="connsiteX75-28601" fmla="*/ 5924233 w 6127689"/>
              <a:gd name="connsiteY75-28602" fmla="*/ 4242060 h 6858000"/>
              <a:gd name="connsiteX76-28603" fmla="*/ 5928910 w 6127689"/>
              <a:gd name="connsiteY76-28604" fmla="*/ 4300973 h 6858000"/>
              <a:gd name="connsiteX77-28605" fmla="*/ 5939320 w 6127689"/>
              <a:gd name="connsiteY77-28606" fmla="*/ 4340435 h 6858000"/>
              <a:gd name="connsiteX78-28607" fmla="*/ 5946705 w 6127689"/>
              <a:gd name="connsiteY78-28608" fmla="*/ 4428051 h 6858000"/>
              <a:gd name="connsiteX79-28609" fmla="*/ 5949261 w 6127689"/>
              <a:gd name="connsiteY79-28610" fmla="*/ 4449185 h 6858000"/>
              <a:gd name="connsiteX80-28611" fmla="*/ 5968960 w 6127689"/>
              <a:gd name="connsiteY80-28612" fmla="*/ 4482655 h 6858000"/>
              <a:gd name="connsiteX81-28613" fmla="*/ 5980106 w 6127689"/>
              <a:gd name="connsiteY81-28614" fmla="*/ 4585087 h 6858000"/>
              <a:gd name="connsiteX82-28615" fmla="*/ 5998138 w 6127689"/>
              <a:gd name="connsiteY82-28616" fmla="*/ 4697518 h 6858000"/>
              <a:gd name="connsiteX83-28617" fmla="*/ 6013516 w 6127689"/>
              <a:gd name="connsiteY83-28618" fmla="*/ 4786619 h 6858000"/>
              <a:gd name="connsiteX84-28619" fmla="*/ 6025404 w 6127689"/>
              <a:gd name="connsiteY84-28620" fmla="*/ 4858148 h 6858000"/>
              <a:gd name="connsiteX85-28621" fmla="*/ 6007749 w 6127689"/>
              <a:gd name="connsiteY85-28622" fmla="*/ 4964715 h 6858000"/>
              <a:gd name="connsiteX86-28623" fmla="*/ 6005269 w 6127689"/>
              <a:gd name="connsiteY86-28624" fmla="*/ 5150567 h 6858000"/>
              <a:gd name="connsiteX87-28625" fmla="*/ 6001127 w 6127689"/>
              <a:gd name="connsiteY87-28626" fmla="*/ 5164609 h 6858000"/>
              <a:gd name="connsiteX88-28627" fmla="*/ 5998514 w 6127689"/>
              <a:gd name="connsiteY88-28628" fmla="*/ 5189673 h 6858000"/>
              <a:gd name="connsiteX89-28629" fmla="*/ 6018409 w 6127689"/>
              <a:gd name="connsiteY89-28630" fmla="*/ 5227157 h 6858000"/>
              <a:gd name="connsiteX90-28631" fmla="*/ 6036748 w 6127689"/>
              <a:gd name="connsiteY90-28632" fmla="*/ 5322752 h 6858000"/>
              <a:gd name="connsiteX91-28633" fmla="*/ 6036943 w 6127689"/>
              <a:gd name="connsiteY91-28634" fmla="*/ 5329480 h 6858000"/>
              <a:gd name="connsiteX92-28635" fmla="*/ 6037677 w 6127689"/>
              <a:gd name="connsiteY92-28636" fmla="*/ 5354807 h 6858000"/>
              <a:gd name="connsiteX93-28637" fmla="*/ 6039728 w 6127689"/>
              <a:gd name="connsiteY93-28638" fmla="*/ 5359416 h 6858000"/>
              <a:gd name="connsiteX94-28639" fmla="*/ 6053435 w 6127689"/>
              <a:gd name="connsiteY94-28640" fmla="*/ 5387547 h 6858000"/>
              <a:gd name="connsiteX95-28641" fmla="*/ 6065933 w 6127689"/>
              <a:gd name="connsiteY95-28642" fmla="*/ 5443002 h 6858000"/>
              <a:gd name="connsiteX96-28643" fmla="*/ 6068640 w 6127689"/>
              <a:gd name="connsiteY96-28644" fmla="*/ 5474503 h 6858000"/>
              <a:gd name="connsiteX97-28645" fmla="*/ 6080922 w 6127689"/>
              <a:gd name="connsiteY97-28646" fmla="*/ 5561070 h 6858000"/>
              <a:gd name="connsiteX98-28647" fmla="*/ 6096949 w 6127689"/>
              <a:gd name="connsiteY98-28648" fmla="*/ 5648179 h 6858000"/>
              <a:gd name="connsiteX99-28649" fmla="*/ 6125703 w 6127689"/>
              <a:gd name="connsiteY99-28650" fmla="*/ 5692894 h 6858000"/>
              <a:gd name="connsiteX100-28651" fmla="*/ 6126670 w 6127689"/>
              <a:gd name="connsiteY100-28652" fmla="*/ 5697882 h 6858000"/>
              <a:gd name="connsiteX101-28653" fmla="*/ 6124061 w 6127689"/>
              <a:gd name="connsiteY101-28654" fmla="*/ 5710294 h 6858000"/>
              <a:gd name="connsiteX102-28655" fmla="*/ 6122213 w 6127689"/>
              <a:gd name="connsiteY102-28656" fmla="*/ 5714762 h 6858000"/>
              <a:gd name="connsiteX103-28657" fmla="*/ 6121353 w 6127689"/>
              <a:gd name="connsiteY103-28658" fmla="*/ 5721725 h 6858000"/>
              <a:gd name="connsiteX104-28659" fmla="*/ 6121607 w 6127689"/>
              <a:gd name="connsiteY104-28660" fmla="*/ 5721959 h 6858000"/>
              <a:gd name="connsiteX105-28661" fmla="*/ 6120262 w 6127689"/>
              <a:gd name="connsiteY105-28662" fmla="*/ 5728358 h 6858000"/>
              <a:gd name="connsiteX106-28663" fmla="*/ 6127024 w 6127689"/>
              <a:gd name="connsiteY106-28664" fmla="*/ 5786902 h 6858000"/>
              <a:gd name="connsiteX107-28665" fmla="*/ 6127519 w 6127689"/>
              <a:gd name="connsiteY107-28666" fmla="*/ 5865775 h 6858000"/>
              <a:gd name="connsiteX108-28667" fmla="*/ 6119217 w 6127689"/>
              <a:gd name="connsiteY108-28668" fmla="*/ 5888542 h 6858000"/>
              <a:gd name="connsiteX109-28669" fmla="*/ 6102493 w 6127689"/>
              <a:gd name="connsiteY109-28670" fmla="*/ 5928602 h 6858000"/>
              <a:gd name="connsiteX110-28671" fmla="*/ 6056863 w 6127689"/>
              <a:gd name="connsiteY110-28672" fmla="*/ 6000643 h 6858000"/>
              <a:gd name="connsiteX111-28673" fmla="*/ 6045436 w 6127689"/>
              <a:gd name="connsiteY111-28674" fmla="*/ 6124480 h 6858000"/>
              <a:gd name="connsiteX112-28675" fmla="*/ 6030489 w 6127689"/>
              <a:gd name="connsiteY112-28676" fmla="*/ 6317666 h 6858000"/>
              <a:gd name="connsiteX113-28677" fmla="*/ 6007492 w 6127689"/>
              <a:gd name="connsiteY113-28678" fmla="*/ 6440818 h 6858000"/>
              <a:gd name="connsiteX114-28679" fmla="*/ 6009467 w 6127689"/>
              <a:gd name="connsiteY114-28680" fmla="*/ 6487076 h 6858000"/>
              <a:gd name="connsiteX115-28681" fmla="*/ 5995064 w 6127689"/>
              <a:gd name="connsiteY115-28682" fmla="*/ 6540791 h 6858000"/>
              <a:gd name="connsiteX116-28683" fmla="*/ 5996309 w 6127689"/>
              <a:gd name="connsiteY116-28684" fmla="*/ 6543961 h 6858000"/>
              <a:gd name="connsiteX117-28685" fmla="*/ 5996048 w 6127689"/>
              <a:gd name="connsiteY117-28686" fmla="*/ 6555444 h 6858000"/>
              <a:gd name="connsiteX118-28687" fmla="*/ 6002524 w 6127689"/>
              <a:gd name="connsiteY118-28688" fmla="*/ 6560188 h 6858000"/>
              <a:gd name="connsiteX119-28689" fmla="*/ 6006823 w 6127689"/>
              <a:gd name="connsiteY119-28690" fmla="*/ 6578546 h 6858000"/>
              <a:gd name="connsiteX120-28691" fmla="*/ 6004510 w 6127689"/>
              <a:gd name="connsiteY120-28692" fmla="*/ 6599256 h 6858000"/>
              <a:gd name="connsiteX121-28693" fmla="*/ 5986207 w 6127689"/>
              <a:gd name="connsiteY121-28694" fmla="*/ 6695855 h 6858000"/>
              <a:gd name="connsiteX122-28695" fmla="*/ 5979428 w 6127689"/>
              <a:gd name="connsiteY122-28696" fmla="*/ 6754678 h 6858000"/>
              <a:gd name="connsiteX123-28697" fmla="*/ 5983398 w 6127689"/>
              <a:gd name="connsiteY123-28698" fmla="*/ 6778641 h 6858000"/>
              <a:gd name="connsiteX124-28699" fmla="*/ 5984543 w 6127689"/>
              <a:gd name="connsiteY124-28700" fmla="*/ 6811016 h 6858000"/>
              <a:gd name="connsiteX125-28701" fmla="*/ 5981802 w 6127689"/>
              <a:gd name="connsiteY125-28702" fmla="*/ 6838578 h 6858000"/>
              <a:gd name="connsiteX126-28703" fmla="*/ 5979671 w 6127689"/>
              <a:gd name="connsiteY126-28704" fmla="*/ 6858000 h 6858000"/>
              <a:gd name="connsiteX127-28705" fmla="*/ 0 w 6127689"/>
              <a:gd name="connsiteY127-28706" fmla="*/ 6858000 h 6858000"/>
              <a:gd name="connsiteX128-28707" fmla="*/ 0 w 6127689"/>
              <a:gd name="connsiteY128-28708" fmla="*/ 0 h 6858000"/>
              <a:gd name="connsiteX0-28709" fmla="*/ 0 w 6127689"/>
              <a:gd name="connsiteY0-28710" fmla="*/ 0 h 6858000"/>
              <a:gd name="connsiteX1-28711" fmla="*/ 4965888 w 6127689"/>
              <a:gd name="connsiteY1-28712" fmla="*/ 0 h 6858000"/>
              <a:gd name="connsiteX2-28713" fmla="*/ 4967767 w 6127689"/>
              <a:gd name="connsiteY2-28714" fmla="*/ 7930 h 6858000"/>
              <a:gd name="connsiteX3-28715" fmla="*/ 4979444 w 6127689"/>
              <a:gd name="connsiteY3-28716" fmla="*/ 43921 h 6858000"/>
              <a:gd name="connsiteX4-28717" fmla="*/ 5021173 w 6127689"/>
              <a:gd name="connsiteY4-28718" fmla="*/ 123738 h 6858000"/>
              <a:gd name="connsiteX5-28719" fmla="*/ 5075458 w 6127689"/>
              <a:gd name="connsiteY5-28720" fmla="*/ 264355 h 6858000"/>
              <a:gd name="connsiteX6-28721" fmla="*/ 5081175 w 6127689"/>
              <a:gd name="connsiteY6-28722" fmla="*/ 277448 h 6858000"/>
              <a:gd name="connsiteX7-28723" fmla="*/ 5097011 w 6127689"/>
              <a:gd name="connsiteY7-28724" fmla="*/ 355616 h 6858000"/>
              <a:gd name="connsiteX8-28725" fmla="*/ 5130982 w 6127689"/>
              <a:gd name="connsiteY8-28726" fmla="*/ 412030 h 6858000"/>
              <a:gd name="connsiteX9-28727" fmla="*/ 5153000 w 6127689"/>
              <a:gd name="connsiteY9-28728" fmla="*/ 507134 h 6858000"/>
              <a:gd name="connsiteX10-28729" fmla="*/ 5171282 w 6127689"/>
              <a:gd name="connsiteY10-28730" fmla="*/ 602071 h 6858000"/>
              <a:gd name="connsiteX11-28731" fmla="*/ 5176196 w 6127689"/>
              <a:gd name="connsiteY11-28732" fmla="*/ 636822 h 6858000"/>
              <a:gd name="connsiteX12-28733" fmla="*/ 5189051 w 6127689"/>
              <a:gd name="connsiteY12-28734" fmla="*/ 782518 h 6858000"/>
              <a:gd name="connsiteX13-28735" fmla="*/ 5210428 w 6127689"/>
              <a:gd name="connsiteY13-28736" fmla="*/ 815772 h 6858000"/>
              <a:gd name="connsiteX14-28737" fmla="*/ 5221088 w 6127689"/>
              <a:gd name="connsiteY14-28738" fmla="*/ 860193 h 6858000"/>
              <a:gd name="connsiteX15-28739" fmla="*/ 5230806 w 6127689"/>
              <a:gd name="connsiteY15-28740" fmla="*/ 961354 h 6858000"/>
              <a:gd name="connsiteX16-28741" fmla="*/ 5201018 w 6127689"/>
              <a:gd name="connsiteY16-28742" fmla="*/ 1095027 h 6858000"/>
              <a:gd name="connsiteX17-28743" fmla="*/ 5202153 w 6127689"/>
              <a:gd name="connsiteY17-28744" fmla="*/ 1133224 h 6858000"/>
              <a:gd name="connsiteX18-28745" fmla="*/ 5207370 w 6127689"/>
              <a:gd name="connsiteY18-28746" fmla="*/ 1138097 h 6858000"/>
              <a:gd name="connsiteX19-28747" fmla="*/ 5189234 w 6127689"/>
              <a:gd name="connsiteY19-28748" fmla="*/ 1193495 h 6858000"/>
              <a:gd name="connsiteX20-28749" fmla="*/ 5202769 w 6127689"/>
              <a:gd name="connsiteY20-28750" fmla="*/ 1269450 h 6858000"/>
              <a:gd name="connsiteX21-28751" fmla="*/ 5225968 w 6127689"/>
              <a:gd name="connsiteY21-28752" fmla="*/ 1357994 h 6858000"/>
              <a:gd name="connsiteX22-28753" fmla="*/ 5233819 w 6127689"/>
              <a:gd name="connsiteY22-28754" fmla="*/ 1380922 h 6858000"/>
              <a:gd name="connsiteX23-28755" fmla="*/ 5237226 w 6127689"/>
              <a:gd name="connsiteY23-28756" fmla="*/ 1441327 h 6858000"/>
              <a:gd name="connsiteX24-28757" fmla="*/ 5255653 w 6127689"/>
              <a:gd name="connsiteY24-28758" fmla="*/ 1524712 h 6858000"/>
              <a:gd name="connsiteX25-28759" fmla="*/ 5263491 w 6127689"/>
              <a:gd name="connsiteY25-28760" fmla="*/ 1642938 h 6858000"/>
              <a:gd name="connsiteX26-28761" fmla="*/ 5261314 w 6127689"/>
              <a:gd name="connsiteY26-28762" fmla="*/ 1689177 h 6858000"/>
              <a:gd name="connsiteX27-28763" fmla="*/ 5259788 w 6127689"/>
              <a:gd name="connsiteY27-28764" fmla="*/ 1768516 h 6858000"/>
              <a:gd name="connsiteX28-28765" fmla="*/ 5255696 w 6127689"/>
              <a:gd name="connsiteY28-28766" fmla="*/ 1953770 h 6858000"/>
              <a:gd name="connsiteX29-28767" fmla="*/ 5252592 w 6127689"/>
              <a:gd name="connsiteY29-28768" fmla="*/ 2092210 h 6858000"/>
              <a:gd name="connsiteX30-28769" fmla="*/ 5264303 w 6127689"/>
              <a:gd name="connsiteY30-28770" fmla="*/ 2225157 h 6858000"/>
              <a:gd name="connsiteX31-28771" fmla="*/ 5254949 w 6127689"/>
              <a:gd name="connsiteY31-28772" fmla="*/ 2236160 h 6858000"/>
              <a:gd name="connsiteX32-28773" fmla="*/ 5250104 w 6127689"/>
              <a:gd name="connsiteY32-28774" fmla="*/ 2249166 h 6858000"/>
              <a:gd name="connsiteX33-28775" fmla="*/ 5251214 w 6127689"/>
              <a:gd name="connsiteY33-28776" fmla="*/ 2250944 h 6858000"/>
              <a:gd name="connsiteX34-28777" fmla="*/ 5250644 w 6127689"/>
              <a:gd name="connsiteY34-28778" fmla="*/ 2266619 h 6858000"/>
              <a:gd name="connsiteX35-28779" fmla="*/ 5293877 w 6127689"/>
              <a:gd name="connsiteY35-28780" fmla="*/ 2368649 h 6858000"/>
              <a:gd name="connsiteX36-28781" fmla="*/ 5311338 w 6127689"/>
              <a:gd name="connsiteY36-28782" fmla="*/ 2404034 h 6858000"/>
              <a:gd name="connsiteX37-28783" fmla="*/ 5338366 w 6127689"/>
              <a:gd name="connsiteY37-28784" fmla="*/ 2465052 h 6858000"/>
              <a:gd name="connsiteX38-28785" fmla="*/ 5371263 w 6127689"/>
              <a:gd name="connsiteY38-28786" fmla="*/ 2586413 h 6858000"/>
              <a:gd name="connsiteX39-28787" fmla="*/ 5407503 w 6127689"/>
              <a:gd name="connsiteY39-28788" fmla="*/ 2786290 h 6858000"/>
              <a:gd name="connsiteX40-28789" fmla="*/ 5407356 w 6127689"/>
              <a:gd name="connsiteY40-28790" fmla="*/ 2787545 h 6858000"/>
              <a:gd name="connsiteX41-28791" fmla="*/ 5411130 w 6127689"/>
              <a:gd name="connsiteY41-28792" fmla="*/ 2788640 h 6858000"/>
              <a:gd name="connsiteX42-28793" fmla="*/ 5416439 w 6127689"/>
              <a:gd name="connsiteY42-28794" fmla="*/ 2805666 h 6858000"/>
              <a:gd name="connsiteX43-28795" fmla="*/ 5457023 w 6127689"/>
              <a:gd name="connsiteY43-28796" fmla="*/ 2858292 h 6858000"/>
              <a:gd name="connsiteX44-28797" fmla="*/ 5479298 w 6127689"/>
              <a:gd name="connsiteY44-28798" fmla="*/ 2947791 h 6858000"/>
              <a:gd name="connsiteX45-28799" fmla="*/ 5481770 w 6127689"/>
              <a:gd name="connsiteY45-28800" fmla="*/ 2951352 h 6858000"/>
              <a:gd name="connsiteX46-28801" fmla="*/ 5482045 w 6127689"/>
              <a:gd name="connsiteY46-28802" fmla="*/ 2984371 h 6858000"/>
              <a:gd name="connsiteX47-28803" fmla="*/ 5482415 w 6127689"/>
              <a:gd name="connsiteY47-28804" fmla="*/ 3004079 h 6858000"/>
              <a:gd name="connsiteX48-28805" fmla="*/ 5503944 w 6127689"/>
              <a:gd name="connsiteY48-28806" fmla="*/ 3123335 h 6858000"/>
              <a:gd name="connsiteX49-28807" fmla="*/ 5516007 w 6127689"/>
              <a:gd name="connsiteY49-28808" fmla="*/ 3258473 h 6858000"/>
              <a:gd name="connsiteX50-28809" fmla="*/ 5566839 w 6127689"/>
              <a:gd name="connsiteY50-28810" fmla="*/ 3345295 h 6858000"/>
              <a:gd name="connsiteX51-28811" fmla="*/ 5589758 w 6127689"/>
              <a:gd name="connsiteY51-28812" fmla="*/ 3506453 h 6858000"/>
              <a:gd name="connsiteX52-28813" fmla="*/ 5596144 w 6127689"/>
              <a:gd name="connsiteY52-28814" fmla="*/ 3534624 h 6858000"/>
              <a:gd name="connsiteX53-28815" fmla="*/ 5597750 w 6127689"/>
              <a:gd name="connsiteY53-28816" fmla="*/ 3534129 h 6858000"/>
              <a:gd name="connsiteX54-28817" fmla="*/ 5599700 w 6127689"/>
              <a:gd name="connsiteY54-28818" fmla="*/ 3547221 h 6858000"/>
              <a:gd name="connsiteX55-28819" fmla="*/ 5615031 w 6127689"/>
              <a:gd name="connsiteY55-28820" fmla="*/ 3557482 h 6858000"/>
              <a:gd name="connsiteX56-28821" fmla="*/ 5618377 w 6127689"/>
              <a:gd name="connsiteY56-28822" fmla="*/ 3588431 h 6858000"/>
              <a:gd name="connsiteX57-28823" fmla="*/ 5612155 w 6127689"/>
              <a:gd name="connsiteY57-28824" fmla="*/ 3589869 h 6858000"/>
              <a:gd name="connsiteX58-28825" fmla="*/ 5620843 w 6127689"/>
              <a:gd name="connsiteY58-28826" fmla="*/ 3606745 h 6858000"/>
              <a:gd name="connsiteX59-28827" fmla="*/ 5655472 w 6127689"/>
              <a:gd name="connsiteY59-28828" fmla="*/ 3678877 h 6858000"/>
              <a:gd name="connsiteX60-28829" fmla="*/ 5683015 w 6127689"/>
              <a:gd name="connsiteY60-28830" fmla="*/ 3762025 h 6858000"/>
              <a:gd name="connsiteX61-28831" fmla="*/ 5696643 w 6127689"/>
              <a:gd name="connsiteY61-28832" fmla="*/ 3773888 h 6858000"/>
              <a:gd name="connsiteX62-28833" fmla="*/ 5699203 w 6127689"/>
              <a:gd name="connsiteY62-28834" fmla="*/ 3775823 h 6858000"/>
              <a:gd name="connsiteX63-28835" fmla="*/ 5704824 w 6127689"/>
              <a:gd name="connsiteY63-28836" fmla="*/ 3785966 h 6858000"/>
              <a:gd name="connsiteX64-28837" fmla="*/ 5733539 w 6127689"/>
              <a:gd name="connsiteY64-28838" fmla="*/ 3818457 h 6858000"/>
              <a:gd name="connsiteX65-28839" fmla="*/ 5768491 w 6127689"/>
              <a:gd name="connsiteY65-28840" fmla="*/ 3914399 h 6858000"/>
              <a:gd name="connsiteX66-28841" fmla="*/ 5793123 w 6127689"/>
              <a:gd name="connsiteY66-28842" fmla="*/ 3969952 h 6858000"/>
              <a:gd name="connsiteX67-28843" fmla="*/ 5808321 w 6127689"/>
              <a:gd name="connsiteY67-28844" fmla="*/ 3988153 h 6858000"/>
              <a:gd name="connsiteX68-28845" fmla="*/ 5825621 w 6127689"/>
              <a:gd name="connsiteY68-28846" fmla="*/ 4015525 h 6858000"/>
              <a:gd name="connsiteX69-28847" fmla="*/ 5860672 w 6127689"/>
              <a:gd name="connsiteY69-28848" fmla="*/ 4061579 h 6858000"/>
              <a:gd name="connsiteX70-28849" fmla="*/ 5872173 w 6127689"/>
              <a:gd name="connsiteY70-28850" fmla="*/ 4088497 h 6858000"/>
              <a:gd name="connsiteX71-28851" fmla="*/ 5894095 w 6127689"/>
              <a:gd name="connsiteY71-28852" fmla="*/ 4128857 h 6858000"/>
              <a:gd name="connsiteX72-28853" fmla="*/ 5903513 w 6127689"/>
              <a:gd name="connsiteY72-28854" fmla="*/ 4187661 h 6858000"/>
              <a:gd name="connsiteX73-28855" fmla="*/ 5917114 w 6127689"/>
              <a:gd name="connsiteY73-28856" fmla="*/ 4213096 h 6858000"/>
              <a:gd name="connsiteX74-28857" fmla="*/ 5924233 w 6127689"/>
              <a:gd name="connsiteY74-28858" fmla="*/ 4242060 h 6858000"/>
              <a:gd name="connsiteX75-28859" fmla="*/ 5928910 w 6127689"/>
              <a:gd name="connsiteY75-28860" fmla="*/ 4300973 h 6858000"/>
              <a:gd name="connsiteX76-28861" fmla="*/ 5939320 w 6127689"/>
              <a:gd name="connsiteY76-28862" fmla="*/ 4340435 h 6858000"/>
              <a:gd name="connsiteX77-28863" fmla="*/ 5946705 w 6127689"/>
              <a:gd name="connsiteY77-28864" fmla="*/ 4428051 h 6858000"/>
              <a:gd name="connsiteX78-28865" fmla="*/ 5949261 w 6127689"/>
              <a:gd name="connsiteY78-28866" fmla="*/ 4449185 h 6858000"/>
              <a:gd name="connsiteX79-28867" fmla="*/ 5968960 w 6127689"/>
              <a:gd name="connsiteY79-28868" fmla="*/ 4482655 h 6858000"/>
              <a:gd name="connsiteX80-28869" fmla="*/ 5980106 w 6127689"/>
              <a:gd name="connsiteY80-28870" fmla="*/ 4585087 h 6858000"/>
              <a:gd name="connsiteX81-28871" fmla="*/ 5998138 w 6127689"/>
              <a:gd name="connsiteY81-28872" fmla="*/ 4697518 h 6858000"/>
              <a:gd name="connsiteX82-28873" fmla="*/ 6013516 w 6127689"/>
              <a:gd name="connsiteY82-28874" fmla="*/ 4786619 h 6858000"/>
              <a:gd name="connsiteX83-28875" fmla="*/ 6025404 w 6127689"/>
              <a:gd name="connsiteY83-28876" fmla="*/ 4858148 h 6858000"/>
              <a:gd name="connsiteX84-28877" fmla="*/ 6007749 w 6127689"/>
              <a:gd name="connsiteY84-28878" fmla="*/ 4964715 h 6858000"/>
              <a:gd name="connsiteX85-28879" fmla="*/ 6005269 w 6127689"/>
              <a:gd name="connsiteY85-28880" fmla="*/ 5150567 h 6858000"/>
              <a:gd name="connsiteX86-28881" fmla="*/ 6001127 w 6127689"/>
              <a:gd name="connsiteY86-28882" fmla="*/ 5164609 h 6858000"/>
              <a:gd name="connsiteX87-28883" fmla="*/ 5998514 w 6127689"/>
              <a:gd name="connsiteY87-28884" fmla="*/ 5189673 h 6858000"/>
              <a:gd name="connsiteX88-28885" fmla="*/ 6018409 w 6127689"/>
              <a:gd name="connsiteY88-28886" fmla="*/ 5227157 h 6858000"/>
              <a:gd name="connsiteX89-28887" fmla="*/ 6036748 w 6127689"/>
              <a:gd name="connsiteY89-28888" fmla="*/ 5322752 h 6858000"/>
              <a:gd name="connsiteX90-28889" fmla="*/ 6036943 w 6127689"/>
              <a:gd name="connsiteY90-28890" fmla="*/ 5329480 h 6858000"/>
              <a:gd name="connsiteX91-28891" fmla="*/ 6037677 w 6127689"/>
              <a:gd name="connsiteY91-28892" fmla="*/ 5354807 h 6858000"/>
              <a:gd name="connsiteX92-28893" fmla="*/ 6039728 w 6127689"/>
              <a:gd name="connsiteY92-28894" fmla="*/ 5359416 h 6858000"/>
              <a:gd name="connsiteX93-28895" fmla="*/ 6053435 w 6127689"/>
              <a:gd name="connsiteY93-28896" fmla="*/ 5387547 h 6858000"/>
              <a:gd name="connsiteX94-28897" fmla="*/ 6065933 w 6127689"/>
              <a:gd name="connsiteY94-28898" fmla="*/ 5443002 h 6858000"/>
              <a:gd name="connsiteX95-28899" fmla="*/ 6068640 w 6127689"/>
              <a:gd name="connsiteY95-28900" fmla="*/ 5474503 h 6858000"/>
              <a:gd name="connsiteX96-28901" fmla="*/ 6080922 w 6127689"/>
              <a:gd name="connsiteY96-28902" fmla="*/ 5561070 h 6858000"/>
              <a:gd name="connsiteX97-28903" fmla="*/ 6096949 w 6127689"/>
              <a:gd name="connsiteY97-28904" fmla="*/ 5648179 h 6858000"/>
              <a:gd name="connsiteX98-28905" fmla="*/ 6125703 w 6127689"/>
              <a:gd name="connsiteY98-28906" fmla="*/ 5692894 h 6858000"/>
              <a:gd name="connsiteX99-28907" fmla="*/ 6126670 w 6127689"/>
              <a:gd name="connsiteY99-28908" fmla="*/ 5697882 h 6858000"/>
              <a:gd name="connsiteX100-28909" fmla="*/ 6124061 w 6127689"/>
              <a:gd name="connsiteY100-28910" fmla="*/ 5710294 h 6858000"/>
              <a:gd name="connsiteX101-28911" fmla="*/ 6122213 w 6127689"/>
              <a:gd name="connsiteY101-28912" fmla="*/ 5714762 h 6858000"/>
              <a:gd name="connsiteX102-28913" fmla="*/ 6121353 w 6127689"/>
              <a:gd name="connsiteY102-28914" fmla="*/ 5721725 h 6858000"/>
              <a:gd name="connsiteX103-28915" fmla="*/ 6121607 w 6127689"/>
              <a:gd name="connsiteY103-28916" fmla="*/ 5721959 h 6858000"/>
              <a:gd name="connsiteX104-28917" fmla="*/ 6120262 w 6127689"/>
              <a:gd name="connsiteY104-28918" fmla="*/ 5728358 h 6858000"/>
              <a:gd name="connsiteX105-28919" fmla="*/ 6127024 w 6127689"/>
              <a:gd name="connsiteY105-28920" fmla="*/ 5786902 h 6858000"/>
              <a:gd name="connsiteX106-28921" fmla="*/ 6127519 w 6127689"/>
              <a:gd name="connsiteY106-28922" fmla="*/ 5865775 h 6858000"/>
              <a:gd name="connsiteX107-28923" fmla="*/ 6119217 w 6127689"/>
              <a:gd name="connsiteY107-28924" fmla="*/ 5888542 h 6858000"/>
              <a:gd name="connsiteX108-28925" fmla="*/ 6102493 w 6127689"/>
              <a:gd name="connsiteY108-28926" fmla="*/ 5928602 h 6858000"/>
              <a:gd name="connsiteX109-28927" fmla="*/ 6056863 w 6127689"/>
              <a:gd name="connsiteY109-28928" fmla="*/ 6000643 h 6858000"/>
              <a:gd name="connsiteX110-28929" fmla="*/ 6045436 w 6127689"/>
              <a:gd name="connsiteY110-28930" fmla="*/ 6124480 h 6858000"/>
              <a:gd name="connsiteX111-28931" fmla="*/ 6030489 w 6127689"/>
              <a:gd name="connsiteY111-28932" fmla="*/ 6317666 h 6858000"/>
              <a:gd name="connsiteX112-28933" fmla="*/ 6007492 w 6127689"/>
              <a:gd name="connsiteY112-28934" fmla="*/ 6440818 h 6858000"/>
              <a:gd name="connsiteX113-28935" fmla="*/ 6009467 w 6127689"/>
              <a:gd name="connsiteY113-28936" fmla="*/ 6487076 h 6858000"/>
              <a:gd name="connsiteX114-28937" fmla="*/ 5995064 w 6127689"/>
              <a:gd name="connsiteY114-28938" fmla="*/ 6540791 h 6858000"/>
              <a:gd name="connsiteX115-28939" fmla="*/ 5996309 w 6127689"/>
              <a:gd name="connsiteY115-28940" fmla="*/ 6543961 h 6858000"/>
              <a:gd name="connsiteX116-28941" fmla="*/ 5996048 w 6127689"/>
              <a:gd name="connsiteY116-28942" fmla="*/ 6555444 h 6858000"/>
              <a:gd name="connsiteX117-28943" fmla="*/ 6002524 w 6127689"/>
              <a:gd name="connsiteY117-28944" fmla="*/ 6560188 h 6858000"/>
              <a:gd name="connsiteX118-28945" fmla="*/ 6006823 w 6127689"/>
              <a:gd name="connsiteY118-28946" fmla="*/ 6578546 h 6858000"/>
              <a:gd name="connsiteX119-28947" fmla="*/ 6004510 w 6127689"/>
              <a:gd name="connsiteY119-28948" fmla="*/ 6599256 h 6858000"/>
              <a:gd name="connsiteX120-28949" fmla="*/ 5986207 w 6127689"/>
              <a:gd name="connsiteY120-28950" fmla="*/ 6695855 h 6858000"/>
              <a:gd name="connsiteX121-28951" fmla="*/ 5979428 w 6127689"/>
              <a:gd name="connsiteY121-28952" fmla="*/ 6754678 h 6858000"/>
              <a:gd name="connsiteX122-28953" fmla="*/ 5983398 w 6127689"/>
              <a:gd name="connsiteY122-28954" fmla="*/ 6778641 h 6858000"/>
              <a:gd name="connsiteX123-28955" fmla="*/ 5984543 w 6127689"/>
              <a:gd name="connsiteY123-28956" fmla="*/ 6811016 h 6858000"/>
              <a:gd name="connsiteX124-28957" fmla="*/ 5981802 w 6127689"/>
              <a:gd name="connsiteY124-28958" fmla="*/ 6838578 h 6858000"/>
              <a:gd name="connsiteX125-28959" fmla="*/ 5979671 w 6127689"/>
              <a:gd name="connsiteY125-28960" fmla="*/ 6858000 h 6858000"/>
              <a:gd name="connsiteX126-28961" fmla="*/ 0 w 6127689"/>
              <a:gd name="connsiteY126-28962" fmla="*/ 6858000 h 6858000"/>
              <a:gd name="connsiteX127-28963" fmla="*/ 0 w 6127689"/>
              <a:gd name="connsiteY127-28964" fmla="*/ 0 h 6858000"/>
              <a:gd name="connsiteX0-28965" fmla="*/ 0 w 6127689"/>
              <a:gd name="connsiteY0-28966" fmla="*/ 0 h 6858000"/>
              <a:gd name="connsiteX1-28967" fmla="*/ 4965888 w 6127689"/>
              <a:gd name="connsiteY1-28968" fmla="*/ 0 h 6858000"/>
              <a:gd name="connsiteX2-28969" fmla="*/ 4967767 w 6127689"/>
              <a:gd name="connsiteY2-28970" fmla="*/ 7930 h 6858000"/>
              <a:gd name="connsiteX3-28971" fmla="*/ 4979444 w 6127689"/>
              <a:gd name="connsiteY3-28972" fmla="*/ 43921 h 6858000"/>
              <a:gd name="connsiteX4-28973" fmla="*/ 5021173 w 6127689"/>
              <a:gd name="connsiteY4-28974" fmla="*/ 123738 h 6858000"/>
              <a:gd name="connsiteX5-28975" fmla="*/ 5075458 w 6127689"/>
              <a:gd name="connsiteY5-28976" fmla="*/ 264355 h 6858000"/>
              <a:gd name="connsiteX6-28977" fmla="*/ 5081175 w 6127689"/>
              <a:gd name="connsiteY6-28978" fmla="*/ 277448 h 6858000"/>
              <a:gd name="connsiteX7-28979" fmla="*/ 5097011 w 6127689"/>
              <a:gd name="connsiteY7-28980" fmla="*/ 355616 h 6858000"/>
              <a:gd name="connsiteX8-28981" fmla="*/ 5130982 w 6127689"/>
              <a:gd name="connsiteY8-28982" fmla="*/ 412030 h 6858000"/>
              <a:gd name="connsiteX9-28983" fmla="*/ 5153000 w 6127689"/>
              <a:gd name="connsiteY9-28984" fmla="*/ 507134 h 6858000"/>
              <a:gd name="connsiteX10-28985" fmla="*/ 5171282 w 6127689"/>
              <a:gd name="connsiteY10-28986" fmla="*/ 602071 h 6858000"/>
              <a:gd name="connsiteX11-28987" fmla="*/ 5176196 w 6127689"/>
              <a:gd name="connsiteY11-28988" fmla="*/ 636822 h 6858000"/>
              <a:gd name="connsiteX12-28989" fmla="*/ 5189051 w 6127689"/>
              <a:gd name="connsiteY12-28990" fmla="*/ 782518 h 6858000"/>
              <a:gd name="connsiteX13-28991" fmla="*/ 5210428 w 6127689"/>
              <a:gd name="connsiteY13-28992" fmla="*/ 815772 h 6858000"/>
              <a:gd name="connsiteX14-28993" fmla="*/ 5221088 w 6127689"/>
              <a:gd name="connsiteY14-28994" fmla="*/ 860193 h 6858000"/>
              <a:gd name="connsiteX15-28995" fmla="*/ 5230806 w 6127689"/>
              <a:gd name="connsiteY15-28996" fmla="*/ 961354 h 6858000"/>
              <a:gd name="connsiteX16-28997" fmla="*/ 5201018 w 6127689"/>
              <a:gd name="connsiteY16-28998" fmla="*/ 1095027 h 6858000"/>
              <a:gd name="connsiteX17-28999" fmla="*/ 5202153 w 6127689"/>
              <a:gd name="connsiteY17-29000" fmla="*/ 1133224 h 6858000"/>
              <a:gd name="connsiteX18-29001" fmla="*/ 5207370 w 6127689"/>
              <a:gd name="connsiteY18-29002" fmla="*/ 1138097 h 6858000"/>
              <a:gd name="connsiteX19-29003" fmla="*/ 5189234 w 6127689"/>
              <a:gd name="connsiteY19-29004" fmla="*/ 1193495 h 6858000"/>
              <a:gd name="connsiteX20-29005" fmla="*/ 5202769 w 6127689"/>
              <a:gd name="connsiteY20-29006" fmla="*/ 1269450 h 6858000"/>
              <a:gd name="connsiteX21-29007" fmla="*/ 5225968 w 6127689"/>
              <a:gd name="connsiteY21-29008" fmla="*/ 1357994 h 6858000"/>
              <a:gd name="connsiteX22-29009" fmla="*/ 5233819 w 6127689"/>
              <a:gd name="connsiteY22-29010" fmla="*/ 1380922 h 6858000"/>
              <a:gd name="connsiteX23-29011" fmla="*/ 5237226 w 6127689"/>
              <a:gd name="connsiteY23-29012" fmla="*/ 1441327 h 6858000"/>
              <a:gd name="connsiteX24-29013" fmla="*/ 5255653 w 6127689"/>
              <a:gd name="connsiteY24-29014" fmla="*/ 1524712 h 6858000"/>
              <a:gd name="connsiteX25-29015" fmla="*/ 5263491 w 6127689"/>
              <a:gd name="connsiteY25-29016" fmla="*/ 1642938 h 6858000"/>
              <a:gd name="connsiteX26-29017" fmla="*/ 5261314 w 6127689"/>
              <a:gd name="connsiteY26-29018" fmla="*/ 1689177 h 6858000"/>
              <a:gd name="connsiteX27-29019" fmla="*/ 5259788 w 6127689"/>
              <a:gd name="connsiteY27-29020" fmla="*/ 1768516 h 6858000"/>
              <a:gd name="connsiteX28-29021" fmla="*/ 5255696 w 6127689"/>
              <a:gd name="connsiteY28-29022" fmla="*/ 1953770 h 6858000"/>
              <a:gd name="connsiteX29-29023" fmla="*/ 5252592 w 6127689"/>
              <a:gd name="connsiteY29-29024" fmla="*/ 2092210 h 6858000"/>
              <a:gd name="connsiteX30-29025" fmla="*/ 5264303 w 6127689"/>
              <a:gd name="connsiteY30-29026" fmla="*/ 2225157 h 6858000"/>
              <a:gd name="connsiteX31-29027" fmla="*/ 5254949 w 6127689"/>
              <a:gd name="connsiteY31-29028" fmla="*/ 2236160 h 6858000"/>
              <a:gd name="connsiteX32-29029" fmla="*/ 5250104 w 6127689"/>
              <a:gd name="connsiteY32-29030" fmla="*/ 2249166 h 6858000"/>
              <a:gd name="connsiteX33-29031" fmla="*/ 5251214 w 6127689"/>
              <a:gd name="connsiteY33-29032" fmla="*/ 2250944 h 6858000"/>
              <a:gd name="connsiteX34-29033" fmla="*/ 5250644 w 6127689"/>
              <a:gd name="connsiteY34-29034" fmla="*/ 2266619 h 6858000"/>
              <a:gd name="connsiteX35-29035" fmla="*/ 5293877 w 6127689"/>
              <a:gd name="connsiteY35-29036" fmla="*/ 2368649 h 6858000"/>
              <a:gd name="connsiteX36-29037" fmla="*/ 5311338 w 6127689"/>
              <a:gd name="connsiteY36-29038" fmla="*/ 2404034 h 6858000"/>
              <a:gd name="connsiteX37-29039" fmla="*/ 5338366 w 6127689"/>
              <a:gd name="connsiteY37-29040" fmla="*/ 2465052 h 6858000"/>
              <a:gd name="connsiteX38-29041" fmla="*/ 5371263 w 6127689"/>
              <a:gd name="connsiteY38-29042" fmla="*/ 2586413 h 6858000"/>
              <a:gd name="connsiteX39-29043" fmla="*/ 5407503 w 6127689"/>
              <a:gd name="connsiteY39-29044" fmla="*/ 2786290 h 6858000"/>
              <a:gd name="connsiteX40-29045" fmla="*/ 5407356 w 6127689"/>
              <a:gd name="connsiteY40-29046" fmla="*/ 2787545 h 6858000"/>
              <a:gd name="connsiteX41-29047" fmla="*/ 5411130 w 6127689"/>
              <a:gd name="connsiteY41-29048" fmla="*/ 2788640 h 6858000"/>
              <a:gd name="connsiteX42-29049" fmla="*/ 5416439 w 6127689"/>
              <a:gd name="connsiteY42-29050" fmla="*/ 2805666 h 6858000"/>
              <a:gd name="connsiteX43-29051" fmla="*/ 5457023 w 6127689"/>
              <a:gd name="connsiteY43-29052" fmla="*/ 2858292 h 6858000"/>
              <a:gd name="connsiteX44-29053" fmla="*/ 5479298 w 6127689"/>
              <a:gd name="connsiteY44-29054" fmla="*/ 2947791 h 6858000"/>
              <a:gd name="connsiteX45-29055" fmla="*/ 5481770 w 6127689"/>
              <a:gd name="connsiteY45-29056" fmla="*/ 2951352 h 6858000"/>
              <a:gd name="connsiteX46-29057" fmla="*/ 5482045 w 6127689"/>
              <a:gd name="connsiteY46-29058" fmla="*/ 2984371 h 6858000"/>
              <a:gd name="connsiteX47-29059" fmla="*/ 5482415 w 6127689"/>
              <a:gd name="connsiteY47-29060" fmla="*/ 3004079 h 6858000"/>
              <a:gd name="connsiteX48-29061" fmla="*/ 5503944 w 6127689"/>
              <a:gd name="connsiteY48-29062" fmla="*/ 3123335 h 6858000"/>
              <a:gd name="connsiteX49-29063" fmla="*/ 5516007 w 6127689"/>
              <a:gd name="connsiteY49-29064" fmla="*/ 3258473 h 6858000"/>
              <a:gd name="connsiteX50-29065" fmla="*/ 5566839 w 6127689"/>
              <a:gd name="connsiteY50-29066" fmla="*/ 3345295 h 6858000"/>
              <a:gd name="connsiteX51-29067" fmla="*/ 5589758 w 6127689"/>
              <a:gd name="connsiteY51-29068" fmla="*/ 3506453 h 6858000"/>
              <a:gd name="connsiteX52-29069" fmla="*/ 5596144 w 6127689"/>
              <a:gd name="connsiteY52-29070" fmla="*/ 3534624 h 6858000"/>
              <a:gd name="connsiteX53-29071" fmla="*/ 5597750 w 6127689"/>
              <a:gd name="connsiteY53-29072" fmla="*/ 3534129 h 6858000"/>
              <a:gd name="connsiteX54-29073" fmla="*/ 5599700 w 6127689"/>
              <a:gd name="connsiteY54-29074" fmla="*/ 3547221 h 6858000"/>
              <a:gd name="connsiteX55-29075" fmla="*/ 5615031 w 6127689"/>
              <a:gd name="connsiteY55-29076" fmla="*/ 3557482 h 6858000"/>
              <a:gd name="connsiteX56-29077" fmla="*/ 5618377 w 6127689"/>
              <a:gd name="connsiteY56-29078" fmla="*/ 3588431 h 6858000"/>
              <a:gd name="connsiteX57-29079" fmla="*/ 5612155 w 6127689"/>
              <a:gd name="connsiteY57-29080" fmla="*/ 3589869 h 6858000"/>
              <a:gd name="connsiteX58-29081" fmla="*/ 5620843 w 6127689"/>
              <a:gd name="connsiteY58-29082" fmla="*/ 3606745 h 6858000"/>
              <a:gd name="connsiteX59-29083" fmla="*/ 5655472 w 6127689"/>
              <a:gd name="connsiteY59-29084" fmla="*/ 3678877 h 6858000"/>
              <a:gd name="connsiteX60-29085" fmla="*/ 5683015 w 6127689"/>
              <a:gd name="connsiteY60-29086" fmla="*/ 3762025 h 6858000"/>
              <a:gd name="connsiteX61-29087" fmla="*/ 5696643 w 6127689"/>
              <a:gd name="connsiteY61-29088" fmla="*/ 3773888 h 6858000"/>
              <a:gd name="connsiteX62-29089" fmla="*/ 5699203 w 6127689"/>
              <a:gd name="connsiteY62-29090" fmla="*/ 3775823 h 6858000"/>
              <a:gd name="connsiteX63-29091" fmla="*/ 5704824 w 6127689"/>
              <a:gd name="connsiteY63-29092" fmla="*/ 3785966 h 6858000"/>
              <a:gd name="connsiteX64-29093" fmla="*/ 5733539 w 6127689"/>
              <a:gd name="connsiteY64-29094" fmla="*/ 3818457 h 6858000"/>
              <a:gd name="connsiteX65-29095" fmla="*/ 5768491 w 6127689"/>
              <a:gd name="connsiteY65-29096" fmla="*/ 3914399 h 6858000"/>
              <a:gd name="connsiteX66-29097" fmla="*/ 5793123 w 6127689"/>
              <a:gd name="connsiteY66-29098" fmla="*/ 3969952 h 6858000"/>
              <a:gd name="connsiteX67-29099" fmla="*/ 5808321 w 6127689"/>
              <a:gd name="connsiteY67-29100" fmla="*/ 3988153 h 6858000"/>
              <a:gd name="connsiteX68-29101" fmla="*/ 5825621 w 6127689"/>
              <a:gd name="connsiteY68-29102" fmla="*/ 4015525 h 6858000"/>
              <a:gd name="connsiteX69-29103" fmla="*/ 5860672 w 6127689"/>
              <a:gd name="connsiteY69-29104" fmla="*/ 4061579 h 6858000"/>
              <a:gd name="connsiteX70-29105" fmla="*/ 5872173 w 6127689"/>
              <a:gd name="connsiteY70-29106" fmla="*/ 4088497 h 6858000"/>
              <a:gd name="connsiteX71-29107" fmla="*/ 5894095 w 6127689"/>
              <a:gd name="connsiteY71-29108" fmla="*/ 4128857 h 6858000"/>
              <a:gd name="connsiteX72-29109" fmla="*/ 5903513 w 6127689"/>
              <a:gd name="connsiteY72-29110" fmla="*/ 4187661 h 6858000"/>
              <a:gd name="connsiteX73-29111" fmla="*/ 5917114 w 6127689"/>
              <a:gd name="connsiteY73-29112" fmla="*/ 4213096 h 6858000"/>
              <a:gd name="connsiteX74-29113" fmla="*/ 5924233 w 6127689"/>
              <a:gd name="connsiteY74-29114" fmla="*/ 4242060 h 6858000"/>
              <a:gd name="connsiteX75-29115" fmla="*/ 5928910 w 6127689"/>
              <a:gd name="connsiteY75-29116" fmla="*/ 4300973 h 6858000"/>
              <a:gd name="connsiteX76-29117" fmla="*/ 5939320 w 6127689"/>
              <a:gd name="connsiteY76-29118" fmla="*/ 4340435 h 6858000"/>
              <a:gd name="connsiteX77-29119" fmla="*/ 5946705 w 6127689"/>
              <a:gd name="connsiteY77-29120" fmla="*/ 4428051 h 6858000"/>
              <a:gd name="connsiteX78-29121" fmla="*/ 5949261 w 6127689"/>
              <a:gd name="connsiteY78-29122" fmla="*/ 4449185 h 6858000"/>
              <a:gd name="connsiteX79-29123" fmla="*/ 5968960 w 6127689"/>
              <a:gd name="connsiteY79-29124" fmla="*/ 4482655 h 6858000"/>
              <a:gd name="connsiteX80-29125" fmla="*/ 5980106 w 6127689"/>
              <a:gd name="connsiteY80-29126" fmla="*/ 4585087 h 6858000"/>
              <a:gd name="connsiteX81-29127" fmla="*/ 5998138 w 6127689"/>
              <a:gd name="connsiteY81-29128" fmla="*/ 4697518 h 6858000"/>
              <a:gd name="connsiteX82-29129" fmla="*/ 6013516 w 6127689"/>
              <a:gd name="connsiteY82-29130" fmla="*/ 4786619 h 6858000"/>
              <a:gd name="connsiteX83-29131" fmla="*/ 6025404 w 6127689"/>
              <a:gd name="connsiteY83-29132" fmla="*/ 4858148 h 6858000"/>
              <a:gd name="connsiteX84-29133" fmla="*/ 6007749 w 6127689"/>
              <a:gd name="connsiteY84-29134" fmla="*/ 4964715 h 6858000"/>
              <a:gd name="connsiteX85-29135" fmla="*/ 6005269 w 6127689"/>
              <a:gd name="connsiteY85-29136" fmla="*/ 5150567 h 6858000"/>
              <a:gd name="connsiteX86-29137" fmla="*/ 6001127 w 6127689"/>
              <a:gd name="connsiteY86-29138" fmla="*/ 5164609 h 6858000"/>
              <a:gd name="connsiteX87-29139" fmla="*/ 5998514 w 6127689"/>
              <a:gd name="connsiteY87-29140" fmla="*/ 5189673 h 6858000"/>
              <a:gd name="connsiteX88-29141" fmla="*/ 6018409 w 6127689"/>
              <a:gd name="connsiteY88-29142" fmla="*/ 5227157 h 6858000"/>
              <a:gd name="connsiteX89-29143" fmla="*/ 6036748 w 6127689"/>
              <a:gd name="connsiteY89-29144" fmla="*/ 5322752 h 6858000"/>
              <a:gd name="connsiteX90-29145" fmla="*/ 6036943 w 6127689"/>
              <a:gd name="connsiteY90-29146" fmla="*/ 5329480 h 6858000"/>
              <a:gd name="connsiteX91-29147" fmla="*/ 6037677 w 6127689"/>
              <a:gd name="connsiteY91-29148" fmla="*/ 5354807 h 6858000"/>
              <a:gd name="connsiteX92-29149" fmla="*/ 6039728 w 6127689"/>
              <a:gd name="connsiteY92-29150" fmla="*/ 5359416 h 6858000"/>
              <a:gd name="connsiteX93-29151" fmla="*/ 6053435 w 6127689"/>
              <a:gd name="connsiteY93-29152" fmla="*/ 5387547 h 6858000"/>
              <a:gd name="connsiteX94-29153" fmla="*/ 6065933 w 6127689"/>
              <a:gd name="connsiteY94-29154" fmla="*/ 5443002 h 6858000"/>
              <a:gd name="connsiteX95-29155" fmla="*/ 6068640 w 6127689"/>
              <a:gd name="connsiteY95-29156" fmla="*/ 5474503 h 6858000"/>
              <a:gd name="connsiteX96-29157" fmla="*/ 6080922 w 6127689"/>
              <a:gd name="connsiteY96-29158" fmla="*/ 5561070 h 6858000"/>
              <a:gd name="connsiteX97-29159" fmla="*/ 6096949 w 6127689"/>
              <a:gd name="connsiteY97-29160" fmla="*/ 5648179 h 6858000"/>
              <a:gd name="connsiteX98-29161" fmla="*/ 6125703 w 6127689"/>
              <a:gd name="connsiteY98-29162" fmla="*/ 5692894 h 6858000"/>
              <a:gd name="connsiteX99-29163" fmla="*/ 6126670 w 6127689"/>
              <a:gd name="connsiteY99-29164" fmla="*/ 5697882 h 6858000"/>
              <a:gd name="connsiteX100-29165" fmla="*/ 6124061 w 6127689"/>
              <a:gd name="connsiteY100-29166" fmla="*/ 5710294 h 6858000"/>
              <a:gd name="connsiteX101-29167" fmla="*/ 6121353 w 6127689"/>
              <a:gd name="connsiteY101-29168" fmla="*/ 5721725 h 6858000"/>
              <a:gd name="connsiteX102-29169" fmla="*/ 6121607 w 6127689"/>
              <a:gd name="connsiteY102-29170" fmla="*/ 5721959 h 6858000"/>
              <a:gd name="connsiteX103-29171" fmla="*/ 6120262 w 6127689"/>
              <a:gd name="connsiteY103-29172" fmla="*/ 5728358 h 6858000"/>
              <a:gd name="connsiteX104-29173" fmla="*/ 6127024 w 6127689"/>
              <a:gd name="connsiteY104-29174" fmla="*/ 5786902 h 6858000"/>
              <a:gd name="connsiteX105-29175" fmla="*/ 6127519 w 6127689"/>
              <a:gd name="connsiteY105-29176" fmla="*/ 5865775 h 6858000"/>
              <a:gd name="connsiteX106-29177" fmla="*/ 6119217 w 6127689"/>
              <a:gd name="connsiteY106-29178" fmla="*/ 5888542 h 6858000"/>
              <a:gd name="connsiteX107-29179" fmla="*/ 6102493 w 6127689"/>
              <a:gd name="connsiteY107-29180" fmla="*/ 5928602 h 6858000"/>
              <a:gd name="connsiteX108-29181" fmla="*/ 6056863 w 6127689"/>
              <a:gd name="connsiteY108-29182" fmla="*/ 6000643 h 6858000"/>
              <a:gd name="connsiteX109-29183" fmla="*/ 6045436 w 6127689"/>
              <a:gd name="connsiteY109-29184" fmla="*/ 6124480 h 6858000"/>
              <a:gd name="connsiteX110-29185" fmla="*/ 6030489 w 6127689"/>
              <a:gd name="connsiteY110-29186" fmla="*/ 6317666 h 6858000"/>
              <a:gd name="connsiteX111-29187" fmla="*/ 6007492 w 6127689"/>
              <a:gd name="connsiteY111-29188" fmla="*/ 6440818 h 6858000"/>
              <a:gd name="connsiteX112-29189" fmla="*/ 6009467 w 6127689"/>
              <a:gd name="connsiteY112-29190" fmla="*/ 6487076 h 6858000"/>
              <a:gd name="connsiteX113-29191" fmla="*/ 5995064 w 6127689"/>
              <a:gd name="connsiteY113-29192" fmla="*/ 6540791 h 6858000"/>
              <a:gd name="connsiteX114-29193" fmla="*/ 5996309 w 6127689"/>
              <a:gd name="connsiteY114-29194" fmla="*/ 6543961 h 6858000"/>
              <a:gd name="connsiteX115-29195" fmla="*/ 5996048 w 6127689"/>
              <a:gd name="connsiteY115-29196" fmla="*/ 6555444 h 6858000"/>
              <a:gd name="connsiteX116-29197" fmla="*/ 6002524 w 6127689"/>
              <a:gd name="connsiteY116-29198" fmla="*/ 6560188 h 6858000"/>
              <a:gd name="connsiteX117-29199" fmla="*/ 6006823 w 6127689"/>
              <a:gd name="connsiteY117-29200" fmla="*/ 6578546 h 6858000"/>
              <a:gd name="connsiteX118-29201" fmla="*/ 6004510 w 6127689"/>
              <a:gd name="connsiteY118-29202" fmla="*/ 6599256 h 6858000"/>
              <a:gd name="connsiteX119-29203" fmla="*/ 5986207 w 6127689"/>
              <a:gd name="connsiteY119-29204" fmla="*/ 6695855 h 6858000"/>
              <a:gd name="connsiteX120-29205" fmla="*/ 5979428 w 6127689"/>
              <a:gd name="connsiteY120-29206" fmla="*/ 6754678 h 6858000"/>
              <a:gd name="connsiteX121-29207" fmla="*/ 5983398 w 6127689"/>
              <a:gd name="connsiteY121-29208" fmla="*/ 6778641 h 6858000"/>
              <a:gd name="connsiteX122-29209" fmla="*/ 5984543 w 6127689"/>
              <a:gd name="connsiteY122-29210" fmla="*/ 6811016 h 6858000"/>
              <a:gd name="connsiteX123-29211" fmla="*/ 5981802 w 6127689"/>
              <a:gd name="connsiteY123-29212" fmla="*/ 6838578 h 6858000"/>
              <a:gd name="connsiteX124-29213" fmla="*/ 5979671 w 6127689"/>
              <a:gd name="connsiteY124-29214" fmla="*/ 6858000 h 6858000"/>
              <a:gd name="connsiteX125-29215" fmla="*/ 0 w 6127689"/>
              <a:gd name="connsiteY125-29216" fmla="*/ 6858000 h 6858000"/>
              <a:gd name="connsiteX126-29217" fmla="*/ 0 w 6127689"/>
              <a:gd name="connsiteY126-29218" fmla="*/ 0 h 6858000"/>
              <a:gd name="connsiteX0-29219" fmla="*/ 0 w 6127689"/>
              <a:gd name="connsiteY0-29220" fmla="*/ 0 h 6858000"/>
              <a:gd name="connsiteX1-29221" fmla="*/ 4965888 w 6127689"/>
              <a:gd name="connsiteY1-29222" fmla="*/ 0 h 6858000"/>
              <a:gd name="connsiteX2-29223" fmla="*/ 4967767 w 6127689"/>
              <a:gd name="connsiteY2-29224" fmla="*/ 7930 h 6858000"/>
              <a:gd name="connsiteX3-29225" fmla="*/ 4979444 w 6127689"/>
              <a:gd name="connsiteY3-29226" fmla="*/ 43921 h 6858000"/>
              <a:gd name="connsiteX4-29227" fmla="*/ 5021173 w 6127689"/>
              <a:gd name="connsiteY4-29228" fmla="*/ 123738 h 6858000"/>
              <a:gd name="connsiteX5-29229" fmla="*/ 5075458 w 6127689"/>
              <a:gd name="connsiteY5-29230" fmla="*/ 264355 h 6858000"/>
              <a:gd name="connsiteX6-29231" fmla="*/ 5081175 w 6127689"/>
              <a:gd name="connsiteY6-29232" fmla="*/ 277448 h 6858000"/>
              <a:gd name="connsiteX7-29233" fmla="*/ 5097011 w 6127689"/>
              <a:gd name="connsiteY7-29234" fmla="*/ 355616 h 6858000"/>
              <a:gd name="connsiteX8-29235" fmla="*/ 5130982 w 6127689"/>
              <a:gd name="connsiteY8-29236" fmla="*/ 412030 h 6858000"/>
              <a:gd name="connsiteX9-29237" fmla="*/ 5153000 w 6127689"/>
              <a:gd name="connsiteY9-29238" fmla="*/ 507134 h 6858000"/>
              <a:gd name="connsiteX10-29239" fmla="*/ 5171282 w 6127689"/>
              <a:gd name="connsiteY10-29240" fmla="*/ 602071 h 6858000"/>
              <a:gd name="connsiteX11-29241" fmla="*/ 5176196 w 6127689"/>
              <a:gd name="connsiteY11-29242" fmla="*/ 636822 h 6858000"/>
              <a:gd name="connsiteX12-29243" fmla="*/ 5189051 w 6127689"/>
              <a:gd name="connsiteY12-29244" fmla="*/ 782518 h 6858000"/>
              <a:gd name="connsiteX13-29245" fmla="*/ 5210428 w 6127689"/>
              <a:gd name="connsiteY13-29246" fmla="*/ 815772 h 6858000"/>
              <a:gd name="connsiteX14-29247" fmla="*/ 5221088 w 6127689"/>
              <a:gd name="connsiteY14-29248" fmla="*/ 860193 h 6858000"/>
              <a:gd name="connsiteX15-29249" fmla="*/ 5230806 w 6127689"/>
              <a:gd name="connsiteY15-29250" fmla="*/ 961354 h 6858000"/>
              <a:gd name="connsiteX16-29251" fmla="*/ 5201018 w 6127689"/>
              <a:gd name="connsiteY16-29252" fmla="*/ 1095027 h 6858000"/>
              <a:gd name="connsiteX17-29253" fmla="*/ 5202153 w 6127689"/>
              <a:gd name="connsiteY17-29254" fmla="*/ 1133224 h 6858000"/>
              <a:gd name="connsiteX18-29255" fmla="*/ 5207370 w 6127689"/>
              <a:gd name="connsiteY18-29256" fmla="*/ 1138097 h 6858000"/>
              <a:gd name="connsiteX19-29257" fmla="*/ 5189234 w 6127689"/>
              <a:gd name="connsiteY19-29258" fmla="*/ 1193495 h 6858000"/>
              <a:gd name="connsiteX20-29259" fmla="*/ 5202769 w 6127689"/>
              <a:gd name="connsiteY20-29260" fmla="*/ 1269450 h 6858000"/>
              <a:gd name="connsiteX21-29261" fmla="*/ 5225968 w 6127689"/>
              <a:gd name="connsiteY21-29262" fmla="*/ 1357994 h 6858000"/>
              <a:gd name="connsiteX22-29263" fmla="*/ 5233819 w 6127689"/>
              <a:gd name="connsiteY22-29264" fmla="*/ 1380922 h 6858000"/>
              <a:gd name="connsiteX23-29265" fmla="*/ 5237226 w 6127689"/>
              <a:gd name="connsiteY23-29266" fmla="*/ 1441327 h 6858000"/>
              <a:gd name="connsiteX24-29267" fmla="*/ 5255653 w 6127689"/>
              <a:gd name="connsiteY24-29268" fmla="*/ 1524712 h 6858000"/>
              <a:gd name="connsiteX25-29269" fmla="*/ 5263491 w 6127689"/>
              <a:gd name="connsiteY25-29270" fmla="*/ 1642938 h 6858000"/>
              <a:gd name="connsiteX26-29271" fmla="*/ 5261314 w 6127689"/>
              <a:gd name="connsiteY26-29272" fmla="*/ 1689177 h 6858000"/>
              <a:gd name="connsiteX27-29273" fmla="*/ 5259788 w 6127689"/>
              <a:gd name="connsiteY27-29274" fmla="*/ 1768516 h 6858000"/>
              <a:gd name="connsiteX28-29275" fmla="*/ 5255696 w 6127689"/>
              <a:gd name="connsiteY28-29276" fmla="*/ 1953770 h 6858000"/>
              <a:gd name="connsiteX29-29277" fmla="*/ 5252592 w 6127689"/>
              <a:gd name="connsiteY29-29278" fmla="*/ 2092210 h 6858000"/>
              <a:gd name="connsiteX30-29279" fmla="*/ 5264303 w 6127689"/>
              <a:gd name="connsiteY30-29280" fmla="*/ 2225157 h 6858000"/>
              <a:gd name="connsiteX31-29281" fmla="*/ 5254949 w 6127689"/>
              <a:gd name="connsiteY31-29282" fmla="*/ 2236160 h 6858000"/>
              <a:gd name="connsiteX32-29283" fmla="*/ 5250104 w 6127689"/>
              <a:gd name="connsiteY32-29284" fmla="*/ 2249166 h 6858000"/>
              <a:gd name="connsiteX33-29285" fmla="*/ 5251214 w 6127689"/>
              <a:gd name="connsiteY33-29286" fmla="*/ 2250944 h 6858000"/>
              <a:gd name="connsiteX34-29287" fmla="*/ 5250644 w 6127689"/>
              <a:gd name="connsiteY34-29288" fmla="*/ 2266619 h 6858000"/>
              <a:gd name="connsiteX35-29289" fmla="*/ 5293877 w 6127689"/>
              <a:gd name="connsiteY35-29290" fmla="*/ 2368649 h 6858000"/>
              <a:gd name="connsiteX36-29291" fmla="*/ 5311338 w 6127689"/>
              <a:gd name="connsiteY36-29292" fmla="*/ 2404034 h 6858000"/>
              <a:gd name="connsiteX37-29293" fmla="*/ 5338366 w 6127689"/>
              <a:gd name="connsiteY37-29294" fmla="*/ 2465052 h 6858000"/>
              <a:gd name="connsiteX38-29295" fmla="*/ 5371263 w 6127689"/>
              <a:gd name="connsiteY38-29296" fmla="*/ 2586413 h 6858000"/>
              <a:gd name="connsiteX39-29297" fmla="*/ 5407503 w 6127689"/>
              <a:gd name="connsiteY39-29298" fmla="*/ 2786290 h 6858000"/>
              <a:gd name="connsiteX40-29299" fmla="*/ 5407356 w 6127689"/>
              <a:gd name="connsiteY40-29300" fmla="*/ 2787545 h 6858000"/>
              <a:gd name="connsiteX41-29301" fmla="*/ 5411130 w 6127689"/>
              <a:gd name="connsiteY41-29302" fmla="*/ 2788640 h 6858000"/>
              <a:gd name="connsiteX42-29303" fmla="*/ 5416439 w 6127689"/>
              <a:gd name="connsiteY42-29304" fmla="*/ 2805666 h 6858000"/>
              <a:gd name="connsiteX43-29305" fmla="*/ 5457023 w 6127689"/>
              <a:gd name="connsiteY43-29306" fmla="*/ 2858292 h 6858000"/>
              <a:gd name="connsiteX44-29307" fmla="*/ 5479298 w 6127689"/>
              <a:gd name="connsiteY44-29308" fmla="*/ 2947791 h 6858000"/>
              <a:gd name="connsiteX45-29309" fmla="*/ 5481770 w 6127689"/>
              <a:gd name="connsiteY45-29310" fmla="*/ 2951352 h 6858000"/>
              <a:gd name="connsiteX46-29311" fmla="*/ 5482045 w 6127689"/>
              <a:gd name="connsiteY46-29312" fmla="*/ 2984371 h 6858000"/>
              <a:gd name="connsiteX47-29313" fmla="*/ 5482415 w 6127689"/>
              <a:gd name="connsiteY47-29314" fmla="*/ 3004079 h 6858000"/>
              <a:gd name="connsiteX48-29315" fmla="*/ 5503944 w 6127689"/>
              <a:gd name="connsiteY48-29316" fmla="*/ 3123335 h 6858000"/>
              <a:gd name="connsiteX49-29317" fmla="*/ 5516007 w 6127689"/>
              <a:gd name="connsiteY49-29318" fmla="*/ 3258473 h 6858000"/>
              <a:gd name="connsiteX50-29319" fmla="*/ 5566839 w 6127689"/>
              <a:gd name="connsiteY50-29320" fmla="*/ 3345295 h 6858000"/>
              <a:gd name="connsiteX51-29321" fmla="*/ 5589758 w 6127689"/>
              <a:gd name="connsiteY51-29322" fmla="*/ 3506453 h 6858000"/>
              <a:gd name="connsiteX52-29323" fmla="*/ 5596144 w 6127689"/>
              <a:gd name="connsiteY52-29324" fmla="*/ 3534624 h 6858000"/>
              <a:gd name="connsiteX53-29325" fmla="*/ 5597750 w 6127689"/>
              <a:gd name="connsiteY53-29326" fmla="*/ 3534129 h 6858000"/>
              <a:gd name="connsiteX54-29327" fmla="*/ 5599700 w 6127689"/>
              <a:gd name="connsiteY54-29328" fmla="*/ 3547221 h 6858000"/>
              <a:gd name="connsiteX55-29329" fmla="*/ 5615031 w 6127689"/>
              <a:gd name="connsiteY55-29330" fmla="*/ 3557482 h 6858000"/>
              <a:gd name="connsiteX56-29331" fmla="*/ 5618377 w 6127689"/>
              <a:gd name="connsiteY56-29332" fmla="*/ 3588431 h 6858000"/>
              <a:gd name="connsiteX57-29333" fmla="*/ 5612155 w 6127689"/>
              <a:gd name="connsiteY57-29334" fmla="*/ 3589869 h 6858000"/>
              <a:gd name="connsiteX58-29335" fmla="*/ 5620843 w 6127689"/>
              <a:gd name="connsiteY58-29336" fmla="*/ 3606745 h 6858000"/>
              <a:gd name="connsiteX59-29337" fmla="*/ 5655472 w 6127689"/>
              <a:gd name="connsiteY59-29338" fmla="*/ 3678877 h 6858000"/>
              <a:gd name="connsiteX60-29339" fmla="*/ 5683015 w 6127689"/>
              <a:gd name="connsiteY60-29340" fmla="*/ 3762025 h 6858000"/>
              <a:gd name="connsiteX61-29341" fmla="*/ 5696643 w 6127689"/>
              <a:gd name="connsiteY61-29342" fmla="*/ 3773888 h 6858000"/>
              <a:gd name="connsiteX62-29343" fmla="*/ 5699203 w 6127689"/>
              <a:gd name="connsiteY62-29344" fmla="*/ 3775823 h 6858000"/>
              <a:gd name="connsiteX63-29345" fmla="*/ 5704824 w 6127689"/>
              <a:gd name="connsiteY63-29346" fmla="*/ 3785966 h 6858000"/>
              <a:gd name="connsiteX64-29347" fmla="*/ 5733539 w 6127689"/>
              <a:gd name="connsiteY64-29348" fmla="*/ 3818457 h 6858000"/>
              <a:gd name="connsiteX65-29349" fmla="*/ 5768491 w 6127689"/>
              <a:gd name="connsiteY65-29350" fmla="*/ 3914399 h 6858000"/>
              <a:gd name="connsiteX66-29351" fmla="*/ 5793123 w 6127689"/>
              <a:gd name="connsiteY66-29352" fmla="*/ 3969952 h 6858000"/>
              <a:gd name="connsiteX67-29353" fmla="*/ 5808321 w 6127689"/>
              <a:gd name="connsiteY67-29354" fmla="*/ 3988153 h 6858000"/>
              <a:gd name="connsiteX68-29355" fmla="*/ 5825621 w 6127689"/>
              <a:gd name="connsiteY68-29356" fmla="*/ 4015525 h 6858000"/>
              <a:gd name="connsiteX69-29357" fmla="*/ 5860672 w 6127689"/>
              <a:gd name="connsiteY69-29358" fmla="*/ 4061579 h 6858000"/>
              <a:gd name="connsiteX70-29359" fmla="*/ 5872173 w 6127689"/>
              <a:gd name="connsiteY70-29360" fmla="*/ 4088497 h 6858000"/>
              <a:gd name="connsiteX71-29361" fmla="*/ 5894095 w 6127689"/>
              <a:gd name="connsiteY71-29362" fmla="*/ 4128857 h 6858000"/>
              <a:gd name="connsiteX72-29363" fmla="*/ 5903513 w 6127689"/>
              <a:gd name="connsiteY72-29364" fmla="*/ 4187661 h 6858000"/>
              <a:gd name="connsiteX73-29365" fmla="*/ 5917114 w 6127689"/>
              <a:gd name="connsiteY73-29366" fmla="*/ 4213096 h 6858000"/>
              <a:gd name="connsiteX74-29367" fmla="*/ 5924233 w 6127689"/>
              <a:gd name="connsiteY74-29368" fmla="*/ 4242060 h 6858000"/>
              <a:gd name="connsiteX75-29369" fmla="*/ 5928910 w 6127689"/>
              <a:gd name="connsiteY75-29370" fmla="*/ 4300973 h 6858000"/>
              <a:gd name="connsiteX76-29371" fmla="*/ 5939320 w 6127689"/>
              <a:gd name="connsiteY76-29372" fmla="*/ 4340435 h 6858000"/>
              <a:gd name="connsiteX77-29373" fmla="*/ 5946705 w 6127689"/>
              <a:gd name="connsiteY77-29374" fmla="*/ 4428051 h 6858000"/>
              <a:gd name="connsiteX78-29375" fmla="*/ 5949261 w 6127689"/>
              <a:gd name="connsiteY78-29376" fmla="*/ 4449185 h 6858000"/>
              <a:gd name="connsiteX79-29377" fmla="*/ 5968960 w 6127689"/>
              <a:gd name="connsiteY79-29378" fmla="*/ 4482655 h 6858000"/>
              <a:gd name="connsiteX80-29379" fmla="*/ 5980106 w 6127689"/>
              <a:gd name="connsiteY80-29380" fmla="*/ 4585087 h 6858000"/>
              <a:gd name="connsiteX81-29381" fmla="*/ 5998138 w 6127689"/>
              <a:gd name="connsiteY81-29382" fmla="*/ 4697518 h 6858000"/>
              <a:gd name="connsiteX82-29383" fmla="*/ 6013516 w 6127689"/>
              <a:gd name="connsiteY82-29384" fmla="*/ 4786619 h 6858000"/>
              <a:gd name="connsiteX83-29385" fmla="*/ 6025404 w 6127689"/>
              <a:gd name="connsiteY83-29386" fmla="*/ 4858148 h 6858000"/>
              <a:gd name="connsiteX84-29387" fmla="*/ 6007749 w 6127689"/>
              <a:gd name="connsiteY84-29388" fmla="*/ 4964715 h 6858000"/>
              <a:gd name="connsiteX85-29389" fmla="*/ 6005269 w 6127689"/>
              <a:gd name="connsiteY85-29390" fmla="*/ 5150567 h 6858000"/>
              <a:gd name="connsiteX86-29391" fmla="*/ 6001127 w 6127689"/>
              <a:gd name="connsiteY86-29392" fmla="*/ 5164609 h 6858000"/>
              <a:gd name="connsiteX87-29393" fmla="*/ 5998514 w 6127689"/>
              <a:gd name="connsiteY87-29394" fmla="*/ 5189673 h 6858000"/>
              <a:gd name="connsiteX88-29395" fmla="*/ 6018409 w 6127689"/>
              <a:gd name="connsiteY88-29396" fmla="*/ 5227157 h 6858000"/>
              <a:gd name="connsiteX89-29397" fmla="*/ 6036748 w 6127689"/>
              <a:gd name="connsiteY89-29398" fmla="*/ 5322752 h 6858000"/>
              <a:gd name="connsiteX90-29399" fmla="*/ 6036943 w 6127689"/>
              <a:gd name="connsiteY90-29400" fmla="*/ 5329480 h 6858000"/>
              <a:gd name="connsiteX91-29401" fmla="*/ 6037677 w 6127689"/>
              <a:gd name="connsiteY91-29402" fmla="*/ 5354807 h 6858000"/>
              <a:gd name="connsiteX92-29403" fmla="*/ 6039728 w 6127689"/>
              <a:gd name="connsiteY92-29404" fmla="*/ 5359416 h 6858000"/>
              <a:gd name="connsiteX93-29405" fmla="*/ 6053435 w 6127689"/>
              <a:gd name="connsiteY93-29406" fmla="*/ 5387547 h 6858000"/>
              <a:gd name="connsiteX94-29407" fmla="*/ 6065933 w 6127689"/>
              <a:gd name="connsiteY94-29408" fmla="*/ 5443002 h 6858000"/>
              <a:gd name="connsiteX95-29409" fmla="*/ 6068640 w 6127689"/>
              <a:gd name="connsiteY95-29410" fmla="*/ 5474503 h 6858000"/>
              <a:gd name="connsiteX96-29411" fmla="*/ 6080922 w 6127689"/>
              <a:gd name="connsiteY96-29412" fmla="*/ 5561070 h 6858000"/>
              <a:gd name="connsiteX97-29413" fmla="*/ 6096949 w 6127689"/>
              <a:gd name="connsiteY97-29414" fmla="*/ 5648179 h 6858000"/>
              <a:gd name="connsiteX98-29415" fmla="*/ 6125703 w 6127689"/>
              <a:gd name="connsiteY98-29416" fmla="*/ 5692894 h 6858000"/>
              <a:gd name="connsiteX99-29417" fmla="*/ 6126670 w 6127689"/>
              <a:gd name="connsiteY99-29418" fmla="*/ 5697882 h 6858000"/>
              <a:gd name="connsiteX100-29419" fmla="*/ 6121353 w 6127689"/>
              <a:gd name="connsiteY100-29420" fmla="*/ 5721725 h 6858000"/>
              <a:gd name="connsiteX101-29421" fmla="*/ 6121607 w 6127689"/>
              <a:gd name="connsiteY101-29422" fmla="*/ 5721959 h 6858000"/>
              <a:gd name="connsiteX102-29423" fmla="*/ 6120262 w 6127689"/>
              <a:gd name="connsiteY102-29424" fmla="*/ 5728358 h 6858000"/>
              <a:gd name="connsiteX103-29425" fmla="*/ 6127024 w 6127689"/>
              <a:gd name="connsiteY103-29426" fmla="*/ 5786902 h 6858000"/>
              <a:gd name="connsiteX104-29427" fmla="*/ 6127519 w 6127689"/>
              <a:gd name="connsiteY104-29428" fmla="*/ 5865775 h 6858000"/>
              <a:gd name="connsiteX105-29429" fmla="*/ 6119217 w 6127689"/>
              <a:gd name="connsiteY105-29430" fmla="*/ 5888542 h 6858000"/>
              <a:gd name="connsiteX106-29431" fmla="*/ 6102493 w 6127689"/>
              <a:gd name="connsiteY106-29432" fmla="*/ 5928602 h 6858000"/>
              <a:gd name="connsiteX107-29433" fmla="*/ 6056863 w 6127689"/>
              <a:gd name="connsiteY107-29434" fmla="*/ 6000643 h 6858000"/>
              <a:gd name="connsiteX108-29435" fmla="*/ 6045436 w 6127689"/>
              <a:gd name="connsiteY108-29436" fmla="*/ 6124480 h 6858000"/>
              <a:gd name="connsiteX109-29437" fmla="*/ 6030489 w 6127689"/>
              <a:gd name="connsiteY109-29438" fmla="*/ 6317666 h 6858000"/>
              <a:gd name="connsiteX110-29439" fmla="*/ 6007492 w 6127689"/>
              <a:gd name="connsiteY110-29440" fmla="*/ 6440818 h 6858000"/>
              <a:gd name="connsiteX111-29441" fmla="*/ 6009467 w 6127689"/>
              <a:gd name="connsiteY111-29442" fmla="*/ 6487076 h 6858000"/>
              <a:gd name="connsiteX112-29443" fmla="*/ 5995064 w 6127689"/>
              <a:gd name="connsiteY112-29444" fmla="*/ 6540791 h 6858000"/>
              <a:gd name="connsiteX113-29445" fmla="*/ 5996309 w 6127689"/>
              <a:gd name="connsiteY113-29446" fmla="*/ 6543961 h 6858000"/>
              <a:gd name="connsiteX114-29447" fmla="*/ 5996048 w 6127689"/>
              <a:gd name="connsiteY114-29448" fmla="*/ 6555444 h 6858000"/>
              <a:gd name="connsiteX115-29449" fmla="*/ 6002524 w 6127689"/>
              <a:gd name="connsiteY115-29450" fmla="*/ 6560188 h 6858000"/>
              <a:gd name="connsiteX116-29451" fmla="*/ 6006823 w 6127689"/>
              <a:gd name="connsiteY116-29452" fmla="*/ 6578546 h 6858000"/>
              <a:gd name="connsiteX117-29453" fmla="*/ 6004510 w 6127689"/>
              <a:gd name="connsiteY117-29454" fmla="*/ 6599256 h 6858000"/>
              <a:gd name="connsiteX118-29455" fmla="*/ 5986207 w 6127689"/>
              <a:gd name="connsiteY118-29456" fmla="*/ 6695855 h 6858000"/>
              <a:gd name="connsiteX119-29457" fmla="*/ 5979428 w 6127689"/>
              <a:gd name="connsiteY119-29458" fmla="*/ 6754678 h 6858000"/>
              <a:gd name="connsiteX120-29459" fmla="*/ 5983398 w 6127689"/>
              <a:gd name="connsiteY120-29460" fmla="*/ 6778641 h 6858000"/>
              <a:gd name="connsiteX121-29461" fmla="*/ 5984543 w 6127689"/>
              <a:gd name="connsiteY121-29462" fmla="*/ 6811016 h 6858000"/>
              <a:gd name="connsiteX122-29463" fmla="*/ 5981802 w 6127689"/>
              <a:gd name="connsiteY122-29464" fmla="*/ 6838578 h 6858000"/>
              <a:gd name="connsiteX123-29465" fmla="*/ 5979671 w 6127689"/>
              <a:gd name="connsiteY123-29466" fmla="*/ 6858000 h 6858000"/>
              <a:gd name="connsiteX124-29467" fmla="*/ 0 w 6127689"/>
              <a:gd name="connsiteY124-29468" fmla="*/ 6858000 h 6858000"/>
              <a:gd name="connsiteX125-29469" fmla="*/ 0 w 6127689"/>
              <a:gd name="connsiteY125-29470" fmla="*/ 0 h 6858000"/>
              <a:gd name="connsiteX0-29471" fmla="*/ 0 w 6127519"/>
              <a:gd name="connsiteY0-29472" fmla="*/ 0 h 6858000"/>
              <a:gd name="connsiteX1-29473" fmla="*/ 4965888 w 6127519"/>
              <a:gd name="connsiteY1-29474" fmla="*/ 0 h 6858000"/>
              <a:gd name="connsiteX2-29475" fmla="*/ 4967767 w 6127519"/>
              <a:gd name="connsiteY2-29476" fmla="*/ 7930 h 6858000"/>
              <a:gd name="connsiteX3-29477" fmla="*/ 4979444 w 6127519"/>
              <a:gd name="connsiteY3-29478" fmla="*/ 43921 h 6858000"/>
              <a:gd name="connsiteX4-29479" fmla="*/ 5021173 w 6127519"/>
              <a:gd name="connsiteY4-29480" fmla="*/ 123738 h 6858000"/>
              <a:gd name="connsiteX5-29481" fmla="*/ 5075458 w 6127519"/>
              <a:gd name="connsiteY5-29482" fmla="*/ 264355 h 6858000"/>
              <a:gd name="connsiteX6-29483" fmla="*/ 5081175 w 6127519"/>
              <a:gd name="connsiteY6-29484" fmla="*/ 277448 h 6858000"/>
              <a:gd name="connsiteX7-29485" fmla="*/ 5097011 w 6127519"/>
              <a:gd name="connsiteY7-29486" fmla="*/ 355616 h 6858000"/>
              <a:gd name="connsiteX8-29487" fmla="*/ 5130982 w 6127519"/>
              <a:gd name="connsiteY8-29488" fmla="*/ 412030 h 6858000"/>
              <a:gd name="connsiteX9-29489" fmla="*/ 5153000 w 6127519"/>
              <a:gd name="connsiteY9-29490" fmla="*/ 507134 h 6858000"/>
              <a:gd name="connsiteX10-29491" fmla="*/ 5171282 w 6127519"/>
              <a:gd name="connsiteY10-29492" fmla="*/ 602071 h 6858000"/>
              <a:gd name="connsiteX11-29493" fmla="*/ 5176196 w 6127519"/>
              <a:gd name="connsiteY11-29494" fmla="*/ 636822 h 6858000"/>
              <a:gd name="connsiteX12-29495" fmla="*/ 5189051 w 6127519"/>
              <a:gd name="connsiteY12-29496" fmla="*/ 782518 h 6858000"/>
              <a:gd name="connsiteX13-29497" fmla="*/ 5210428 w 6127519"/>
              <a:gd name="connsiteY13-29498" fmla="*/ 815772 h 6858000"/>
              <a:gd name="connsiteX14-29499" fmla="*/ 5221088 w 6127519"/>
              <a:gd name="connsiteY14-29500" fmla="*/ 860193 h 6858000"/>
              <a:gd name="connsiteX15-29501" fmla="*/ 5230806 w 6127519"/>
              <a:gd name="connsiteY15-29502" fmla="*/ 961354 h 6858000"/>
              <a:gd name="connsiteX16-29503" fmla="*/ 5201018 w 6127519"/>
              <a:gd name="connsiteY16-29504" fmla="*/ 1095027 h 6858000"/>
              <a:gd name="connsiteX17-29505" fmla="*/ 5202153 w 6127519"/>
              <a:gd name="connsiteY17-29506" fmla="*/ 1133224 h 6858000"/>
              <a:gd name="connsiteX18-29507" fmla="*/ 5207370 w 6127519"/>
              <a:gd name="connsiteY18-29508" fmla="*/ 1138097 h 6858000"/>
              <a:gd name="connsiteX19-29509" fmla="*/ 5189234 w 6127519"/>
              <a:gd name="connsiteY19-29510" fmla="*/ 1193495 h 6858000"/>
              <a:gd name="connsiteX20-29511" fmla="*/ 5202769 w 6127519"/>
              <a:gd name="connsiteY20-29512" fmla="*/ 1269450 h 6858000"/>
              <a:gd name="connsiteX21-29513" fmla="*/ 5225968 w 6127519"/>
              <a:gd name="connsiteY21-29514" fmla="*/ 1357994 h 6858000"/>
              <a:gd name="connsiteX22-29515" fmla="*/ 5233819 w 6127519"/>
              <a:gd name="connsiteY22-29516" fmla="*/ 1380922 h 6858000"/>
              <a:gd name="connsiteX23-29517" fmla="*/ 5237226 w 6127519"/>
              <a:gd name="connsiteY23-29518" fmla="*/ 1441327 h 6858000"/>
              <a:gd name="connsiteX24-29519" fmla="*/ 5255653 w 6127519"/>
              <a:gd name="connsiteY24-29520" fmla="*/ 1524712 h 6858000"/>
              <a:gd name="connsiteX25-29521" fmla="*/ 5263491 w 6127519"/>
              <a:gd name="connsiteY25-29522" fmla="*/ 1642938 h 6858000"/>
              <a:gd name="connsiteX26-29523" fmla="*/ 5261314 w 6127519"/>
              <a:gd name="connsiteY26-29524" fmla="*/ 1689177 h 6858000"/>
              <a:gd name="connsiteX27-29525" fmla="*/ 5259788 w 6127519"/>
              <a:gd name="connsiteY27-29526" fmla="*/ 1768516 h 6858000"/>
              <a:gd name="connsiteX28-29527" fmla="*/ 5255696 w 6127519"/>
              <a:gd name="connsiteY28-29528" fmla="*/ 1953770 h 6858000"/>
              <a:gd name="connsiteX29-29529" fmla="*/ 5252592 w 6127519"/>
              <a:gd name="connsiteY29-29530" fmla="*/ 2092210 h 6858000"/>
              <a:gd name="connsiteX30-29531" fmla="*/ 5264303 w 6127519"/>
              <a:gd name="connsiteY30-29532" fmla="*/ 2225157 h 6858000"/>
              <a:gd name="connsiteX31-29533" fmla="*/ 5254949 w 6127519"/>
              <a:gd name="connsiteY31-29534" fmla="*/ 2236160 h 6858000"/>
              <a:gd name="connsiteX32-29535" fmla="*/ 5250104 w 6127519"/>
              <a:gd name="connsiteY32-29536" fmla="*/ 2249166 h 6858000"/>
              <a:gd name="connsiteX33-29537" fmla="*/ 5251214 w 6127519"/>
              <a:gd name="connsiteY33-29538" fmla="*/ 2250944 h 6858000"/>
              <a:gd name="connsiteX34-29539" fmla="*/ 5250644 w 6127519"/>
              <a:gd name="connsiteY34-29540" fmla="*/ 2266619 h 6858000"/>
              <a:gd name="connsiteX35-29541" fmla="*/ 5293877 w 6127519"/>
              <a:gd name="connsiteY35-29542" fmla="*/ 2368649 h 6858000"/>
              <a:gd name="connsiteX36-29543" fmla="*/ 5311338 w 6127519"/>
              <a:gd name="connsiteY36-29544" fmla="*/ 2404034 h 6858000"/>
              <a:gd name="connsiteX37-29545" fmla="*/ 5338366 w 6127519"/>
              <a:gd name="connsiteY37-29546" fmla="*/ 2465052 h 6858000"/>
              <a:gd name="connsiteX38-29547" fmla="*/ 5371263 w 6127519"/>
              <a:gd name="connsiteY38-29548" fmla="*/ 2586413 h 6858000"/>
              <a:gd name="connsiteX39-29549" fmla="*/ 5407503 w 6127519"/>
              <a:gd name="connsiteY39-29550" fmla="*/ 2786290 h 6858000"/>
              <a:gd name="connsiteX40-29551" fmla="*/ 5407356 w 6127519"/>
              <a:gd name="connsiteY40-29552" fmla="*/ 2787545 h 6858000"/>
              <a:gd name="connsiteX41-29553" fmla="*/ 5411130 w 6127519"/>
              <a:gd name="connsiteY41-29554" fmla="*/ 2788640 h 6858000"/>
              <a:gd name="connsiteX42-29555" fmla="*/ 5416439 w 6127519"/>
              <a:gd name="connsiteY42-29556" fmla="*/ 2805666 h 6858000"/>
              <a:gd name="connsiteX43-29557" fmla="*/ 5457023 w 6127519"/>
              <a:gd name="connsiteY43-29558" fmla="*/ 2858292 h 6858000"/>
              <a:gd name="connsiteX44-29559" fmla="*/ 5479298 w 6127519"/>
              <a:gd name="connsiteY44-29560" fmla="*/ 2947791 h 6858000"/>
              <a:gd name="connsiteX45-29561" fmla="*/ 5481770 w 6127519"/>
              <a:gd name="connsiteY45-29562" fmla="*/ 2951352 h 6858000"/>
              <a:gd name="connsiteX46-29563" fmla="*/ 5482045 w 6127519"/>
              <a:gd name="connsiteY46-29564" fmla="*/ 2984371 h 6858000"/>
              <a:gd name="connsiteX47-29565" fmla="*/ 5482415 w 6127519"/>
              <a:gd name="connsiteY47-29566" fmla="*/ 3004079 h 6858000"/>
              <a:gd name="connsiteX48-29567" fmla="*/ 5503944 w 6127519"/>
              <a:gd name="connsiteY48-29568" fmla="*/ 3123335 h 6858000"/>
              <a:gd name="connsiteX49-29569" fmla="*/ 5516007 w 6127519"/>
              <a:gd name="connsiteY49-29570" fmla="*/ 3258473 h 6858000"/>
              <a:gd name="connsiteX50-29571" fmla="*/ 5566839 w 6127519"/>
              <a:gd name="connsiteY50-29572" fmla="*/ 3345295 h 6858000"/>
              <a:gd name="connsiteX51-29573" fmla="*/ 5589758 w 6127519"/>
              <a:gd name="connsiteY51-29574" fmla="*/ 3506453 h 6858000"/>
              <a:gd name="connsiteX52-29575" fmla="*/ 5596144 w 6127519"/>
              <a:gd name="connsiteY52-29576" fmla="*/ 3534624 h 6858000"/>
              <a:gd name="connsiteX53-29577" fmla="*/ 5597750 w 6127519"/>
              <a:gd name="connsiteY53-29578" fmla="*/ 3534129 h 6858000"/>
              <a:gd name="connsiteX54-29579" fmla="*/ 5599700 w 6127519"/>
              <a:gd name="connsiteY54-29580" fmla="*/ 3547221 h 6858000"/>
              <a:gd name="connsiteX55-29581" fmla="*/ 5615031 w 6127519"/>
              <a:gd name="connsiteY55-29582" fmla="*/ 3557482 h 6858000"/>
              <a:gd name="connsiteX56-29583" fmla="*/ 5618377 w 6127519"/>
              <a:gd name="connsiteY56-29584" fmla="*/ 3588431 h 6858000"/>
              <a:gd name="connsiteX57-29585" fmla="*/ 5612155 w 6127519"/>
              <a:gd name="connsiteY57-29586" fmla="*/ 3589869 h 6858000"/>
              <a:gd name="connsiteX58-29587" fmla="*/ 5620843 w 6127519"/>
              <a:gd name="connsiteY58-29588" fmla="*/ 3606745 h 6858000"/>
              <a:gd name="connsiteX59-29589" fmla="*/ 5655472 w 6127519"/>
              <a:gd name="connsiteY59-29590" fmla="*/ 3678877 h 6858000"/>
              <a:gd name="connsiteX60-29591" fmla="*/ 5683015 w 6127519"/>
              <a:gd name="connsiteY60-29592" fmla="*/ 3762025 h 6858000"/>
              <a:gd name="connsiteX61-29593" fmla="*/ 5696643 w 6127519"/>
              <a:gd name="connsiteY61-29594" fmla="*/ 3773888 h 6858000"/>
              <a:gd name="connsiteX62-29595" fmla="*/ 5699203 w 6127519"/>
              <a:gd name="connsiteY62-29596" fmla="*/ 3775823 h 6858000"/>
              <a:gd name="connsiteX63-29597" fmla="*/ 5704824 w 6127519"/>
              <a:gd name="connsiteY63-29598" fmla="*/ 3785966 h 6858000"/>
              <a:gd name="connsiteX64-29599" fmla="*/ 5733539 w 6127519"/>
              <a:gd name="connsiteY64-29600" fmla="*/ 3818457 h 6858000"/>
              <a:gd name="connsiteX65-29601" fmla="*/ 5768491 w 6127519"/>
              <a:gd name="connsiteY65-29602" fmla="*/ 3914399 h 6858000"/>
              <a:gd name="connsiteX66-29603" fmla="*/ 5793123 w 6127519"/>
              <a:gd name="connsiteY66-29604" fmla="*/ 3969952 h 6858000"/>
              <a:gd name="connsiteX67-29605" fmla="*/ 5808321 w 6127519"/>
              <a:gd name="connsiteY67-29606" fmla="*/ 3988153 h 6858000"/>
              <a:gd name="connsiteX68-29607" fmla="*/ 5825621 w 6127519"/>
              <a:gd name="connsiteY68-29608" fmla="*/ 4015525 h 6858000"/>
              <a:gd name="connsiteX69-29609" fmla="*/ 5860672 w 6127519"/>
              <a:gd name="connsiteY69-29610" fmla="*/ 4061579 h 6858000"/>
              <a:gd name="connsiteX70-29611" fmla="*/ 5872173 w 6127519"/>
              <a:gd name="connsiteY70-29612" fmla="*/ 4088497 h 6858000"/>
              <a:gd name="connsiteX71-29613" fmla="*/ 5894095 w 6127519"/>
              <a:gd name="connsiteY71-29614" fmla="*/ 4128857 h 6858000"/>
              <a:gd name="connsiteX72-29615" fmla="*/ 5903513 w 6127519"/>
              <a:gd name="connsiteY72-29616" fmla="*/ 4187661 h 6858000"/>
              <a:gd name="connsiteX73-29617" fmla="*/ 5917114 w 6127519"/>
              <a:gd name="connsiteY73-29618" fmla="*/ 4213096 h 6858000"/>
              <a:gd name="connsiteX74-29619" fmla="*/ 5924233 w 6127519"/>
              <a:gd name="connsiteY74-29620" fmla="*/ 4242060 h 6858000"/>
              <a:gd name="connsiteX75-29621" fmla="*/ 5928910 w 6127519"/>
              <a:gd name="connsiteY75-29622" fmla="*/ 4300973 h 6858000"/>
              <a:gd name="connsiteX76-29623" fmla="*/ 5939320 w 6127519"/>
              <a:gd name="connsiteY76-29624" fmla="*/ 4340435 h 6858000"/>
              <a:gd name="connsiteX77-29625" fmla="*/ 5946705 w 6127519"/>
              <a:gd name="connsiteY77-29626" fmla="*/ 4428051 h 6858000"/>
              <a:gd name="connsiteX78-29627" fmla="*/ 5949261 w 6127519"/>
              <a:gd name="connsiteY78-29628" fmla="*/ 4449185 h 6858000"/>
              <a:gd name="connsiteX79-29629" fmla="*/ 5968960 w 6127519"/>
              <a:gd name="connsiteY79-29630" fmla="*/ 4482655 h 6858000"/>
              <a:gd name="connsiteX80-29631" fmla="*/ 5980106 w 6127519"/>
              <a:gd name="connsiteY80-29632" fmla="*/ 4585087 h 6858000"/>
              <a:gd name="connsiteX81-29633" fmla="*/ 5998138 w 6127519"/>
              <a:gd name="connsiteY81-29634" fmla="*/ 4697518 h 6858000"/>
              <a:gd name="connsiteX82-29635" fmla="*/ 6013516 w 6127519"/>
              <a:gd name="connsiteY82-29636" fmla="*/ 4786619 h 6858000"/>
              <a:gd name="connsiteX83-29637" fmla="*/ 6025404 w 6127519"/>
              <a:gd name="connsiteY83-29638" fmla="*/ 4858148 h 6858000"/>
              <a:gd name="connsiteX84-29639" fmla="*/ 6007749 w 6127519"/>
              <a:gd name="connsiteY84-29640" fmla="*/ 4964715 h 6858000"/>
              <a:gd name="connsiteX85-29641" fmla="*/ 6005269 w 6127519"/>
              <a:gd name="connsiteY85-29642" fmla="*/ 5150567 h 6858000"/>
              <a:gd name="connsiteX86-29643" fmla="*/ 6001127 w 6127519"/>
              <a:gd name="connsiteY86-29644" fmla="*/ 5164609 h 6858000"/>
              <a:gd name="connsiteX87-29645" fmla="*/ 5998514 w 6127519"/>
              <a:gd name="connsiteY87-29646" fmla="*/ 5189673 h 6858000"/>
              <a:gd name="connsiteX88-29647" fmla="*/ 6018409 w 6127519"/>
              <a:gd name="connsiteY88-29648" fmla="*/ 5227157 h 6858000"/>
              <a:gd name="connsiteX89-29649" fmla="*/ 6036748 w 6127519"/>
              <a:gd name="connsiteY89-29650" fmla="*/ 5322752 h 6858000"/>
              <a:gd name="connsiteX90-29651" fmla="*/ 6036943 w 6127519"/>
              <a:gd name="connsiteY90-29652" fmla="*/ 5329480 h 6858000"/>
              <a:gd name="connsiteX91-29653" fmla="*/ 6037677 w 6127519"/>
              <a:gd name="connsiteY91-29654" fmla="*/ 5354807 h 6858000"/>
              <a:gd name="connsiteX92-29655" fmla="*/ 6039728 w 6127519"/>
              <a:gd name="connsiteY92-29656" fmla="*/ 5359416 h 6858000"/>
              <a:gd name="connsiteX93-29657" fmla="*/ 6053435 w 6127519"/>
              <a:gd name="connsiteY93-29658" fmla="*/ 5387547 h 6858000"/>
              <a:gd name="connsiteX94-29659" fmla="*/ 6065933 w 6127519"/>
              <a:gd name="connsiteY94-29660" fmla="*/ 5443002 h 6858000"/>
              <a:gd name="connsiteX95-29661" fmla="*/ 6068640 w 6127519"/>
              <a:gd name="connsiteY95-29662" fmla="*/ 5474503 h 6858000"/>
              <a:gd name="connsiteX96-29663" fmla="*/ 6080922 w 6127519"/>
              <a:gd name="connsiteY96-29664" fmla="*/ 5561070 h 6858000"/>
              <a:gd name="connsiteX97-29665" fmla="*/ 6096949 w 6127519"/>
              <a:gd name="connsiteY97-29666" fmla="*/ 5648179 h 6858000"/>
              <a:gd name="connsiteX98-29667" fmla="*/ 6125703 w 6127519"/>
              <a:gd name="connsiteY98-29668" fmla="*/ 5692894 h 6858000"/>
              <a:gd name="connsiteX99-29669" fmla="*/ 6126670 w 6127519"/>
              <a:gd name="connsiteY99-29670" fmla="*/ 5697882 h 6858000"/>
              <a:gd name="connsiteX100-29671" fmla="*/ 6121353 w 6127519"/>
              <a:gd name="connsiteY100-29672" fmla="*/ 5721725 h 6858000"/>
              <a:gd name="connsiteX101-29673" fmla="*/ 6121607 w 6127519"/>
              <a:gd name="connsiteY101-29674" fmla="*/ 5721959 h 6858000"/>
              <a:gd name="connsiteX102-29675" fmla="*/ 6127024 w 6127519"/>
              <a:gd name="connsiteY102-29676" fmla="*/ 5786902 h 6858000"/>
              <a:gd name="connsiteX103-29677" fmla="*/ 6127519 w 6127519"/>
              <a:gd name="connsiteY103-29678" fmla="*/ 5865775 h 6858000"/>
              <a:gd name="connsiteX104-29679" fmla="*/ 6119217 w 6127519"/>
              <a:gd name="connsiteY104-29680" fmla="*/ 5888542 h 6858000"/>
              <a:gd name="connsiteX105-29681" fmla="*/ 6102493 w 6127519"/>
              <a:gd name="connsiteY105-29682" fmla="*/ 5928602 h 6858000"/>
              <a:gd name="connsiteX106-29683" fmla="*/ 6056863 w 6127519"/>
              <a:gd name="connsiteY106-29684" fmla="*/ 6000643 h 6858000"/>
              <a:gd name="connsiteX107-29685" fmla="*/ 6045436 w 6127519"/>
              <a:gd name="connsiteY107-29686" fmla="*/ 6124480 h 6858000"/>
              <a:gd name="connsiteX108-29687" fmla="*/ 6030489 w 6127519"/>
              <a:gd name="connsiteY108-29688" fmla="*/ 6317666 h 6858000"/>
              <a:gd name="connsiteX109-29689" fmla="*/ 6007492 w 6127519"/>
              <a:gd name="connsiteY109-29690" fmla="*/ 6440818 h 6858000"/>
              <a:gd name="connsiteX110-29691" fmla="*/ 6009467 w 6127519"/>
              <a:gd name="connsiteY110-29692" fmla="*/ 6487076 h 6858000"/>
              <a:gd name="connsiteX111-29693" fmla="*/ 5995064 w 6127519"/>
              <a:gd name="connsiteY111-29694" fmla="*/ 6540791 h 6858000"/>
              <a:gd name="connsiteX112-29695" fmla="*/ 5996309 w 6127519"/>
              <a:gd name="connsiteY112-29696" fmla="*/ 6543961 h 6858000"/>
              <a:gd name="connsiteX113-29697" fmla="*/ 5996048 w 6127519"/>
              <a:gd name="connsiteY113-29698" fmla="*/ 6555444 h 6858000"/>
              <a:gd name="connsiteX114-29699" fmla="*/ 6002524 w 6127519"/>
              <a:gd name="connsiteY114-29700" fmla="*/ 6560188 h 6858000"/>
              <a:gd name="connsiteX115-29701" fmla="*/ 6006823 w 6127519"/>
              <a:gd name="connsiteY115-29702" fmla="*/ 6578546 h 6858000"/>
              <a:gd name="connsiteX116-29703" fmla="*/ 6004510 w 6127519"/>
              <a:gd name="connsiteY116-29704" fmla="*/ 6599256 h 6858000"/>
              <a:gd name="connsiteX117-29705" fmla="*/ 5986207 w 6127519"/>
              <a:gd name="connsiteY117-29706" fmla="*/ 6695855 h 6858000"/>
              <a:gd name="connsiteX118-29707" fmla="*/ 5979428 w 6127519"/>
              <a:gd name="connsiteY118-29708" fmla="*/ 6754678 h 6858000"/>
              <a:gd name="connsiteX119-29709" fmla="*/ 5983398 w 6127519"/>
              <a:gd name="connsiteY119-29710" fmla="*/ 6778641 h 6858000"/>
              <a:gd name="connsiteX120-29711" fmla="*/ 5984543 w 6127519"/>
              <a:gd name="connsiteY120-29712" fmla="*/ 6811016 h 6858000"/>
              <a:gd name="connsiteX121-29713" fmla="*/ 5981802 w 6127519"/>
              <a:gd name="connsiteY121-29714" fmla="*/ 6838578 h 6858000"/>
              <a:gd name="connsiteX122-29715" fmla="*/ 5979671 w 6127519"/>
              <a:gd name="connsiteY122-29716" fmla="*/ 6858000 h 6858000"/>
              <a:gd name="connsiteX123-29717" fmla="*/ 0 w 6127519"/>
              <a:gd name="connsiteY123-29718" fmla="*/ 6858000 h 6858000"/>
              <a:gd name="connsiteX124-29719" fmla="*/ 0 w 6127519"/>
              <a:gd name="connsiteY124-29720" fmla="*/ 0 h 6858000"/>
              <a:gd name="connsiteX0-29721" fmla="*/ 0 w 6127519"/>
              <a:gd name="connsiteY0-29722" fmla="*/ 0 h 6858000"/>
              <a:gd name="connsiteX1-29723" fmla="*/ 4965888 w 6127519"/>
              <a:gd name="connsiteY1-29724" fmla="*/ 0 h 6858000"/>
              <a:gd name="connsiteX2-29725" fmla="*/ 4967767 w 6127519"/>
              <a:gd name="connsiteY2-29726" fmla="*/ 7930 h 6858000"/>
              <a:gd name="connsiteX3-29727" fmla="*/ 4979444 w 6127519"/>
              <a:gd name="connsiteY3-29728" fmla="*/ 43921 h 6858000"/>
              <a:gd name="connsiteX4-29729" fmla="*/ 5021173 w 6127519"/>
              <a:gd name="connsiteY4-29730" fmla="*/ 123738 h 6858000"/>
              <a:gd name="connsiteX5-29731" fmla="*/ 5075458 w 6127519"/>
              <a:gd name="connsiteY5-29732" fmla="*/ 264355 h 6858000"/>
              <a:gd name="connsiteX6-29733" fmla="*/ 5081175 w 6127519"/>
              <a:gd name="connsiteY6-29734" fmla="*/ 277448 h 6858000"/>
              <a:gd name="connsiteX7-29735" fmla="*/ 5097011 w 6127519"/>
              <a:gd name="connsiteY7-29736" fmla="*/ 355616 h 6858000"/>
              <a:gd name="connsiteX8-29737" fmla="*/ 5130982 w 6127519"/>
              <a:gd name="connsiteY8-29738" fmla="*/ 412030 h 6858000"/>
              <a:gd name="connsiteX9-29739" fmla="*/ 5153000 w 6127519"/>
              <a:gd name="connsiteY9-29740" fmla="*/ 507134 h 6858000"/>
              <a:gd name="connsiteX10-29741" fmla="*/ 5171282 w 6127519"/>
              <a:gd name="connsiteY10-29742" fmla="*/ 602071 h 6858000"/>
              <a:gd name="connsiteX11-29743" fmla="*/ 5176196 w 6127519"/>
              <a:gd name="connsiteY11-29744" fmla="*/ 636822 h 6858000"/>
              <a:gd name="connsiteX12-29745" fmla="*/ 5189051 w 6127519"/>
              <a:gd name="connsiteY12-29746" fmla="*/ 782518 h 6858000"/>
              <a:gd name="connsiteX13-29747" fmla="*/ 5210428 w 6127519"/>
              <a:gd name="connsiteY13-29748" fmla="*/ 815772 h 6858000"/>
              <a:gd name="connsiteX14-29749" fmla="*/ 5221088 w 6127519"/>
              <a:gd name="connsiteY14-29750" fmla="*/ 860193 h 6858000"/>
              <a:gd name="connsiteX15-29751" fmla="*/ 5230806 w 6127519"/>
              <a:gd name="connsiteY15-29752" fmla="*/ 961354 h 6858000"/>
              <a:gd name="connsiteX16-29753" fmla="*/ 5201018 w 6127519"/>
              <a:gd name="connsiteY16-29754" fmla="*/ 1095027 h 6858000"/>
              <a:gd name="connsiteX17-29755" fmla="*/ 5202153 w 6127519"/>
              <a:gd name="connsiteY17-29756" fmla="*/ 1133224 h 6858000"/>
              <a:gd name="connsiteX18-29757" fmla="*/ 5207370 w 6127519"/>
              <a:gd name="connsiteY18-29758" fmla="*/ 1138097 h 6858000"/>
              <a:gd name="connsiteX19-29759" fmla="*/ 5189234 w 6127519"/>
              <a:gd name="connsiteY19-29760" fmla="*/ 1193495 h 6858000"/>
              <a:gd name="connsiteX20-29761" fmla="*/ 5202769 w 6127519"/>
              <a:gd name="connsiteY20-29762" fmla="*/ 1269450 h 6858000"/>
              <a:gd name="connsiteX21-29763" fmla="*/ 5225968 w 6127519"/>
              <a:gd name="connsiteY21-29764" fmla="*/ 1357994 h 6858000"/>
              <a:gd name="connsiteX22-29765" fmla="*/ 5233819 w 6127519"/>
              <a:gd name="connsiteY22-29766" fmla="*/ 1380922 h 6858000"/>
              <a:gd name="connsiteX23-29767" fmla="*/ 5237226 w 6127519"/>
              <a:gd name="connsiteY23-29768" fmla="*/ 1441327 h 6858000"/>
              <a:gd name="connsiteX24-29769" fmla="*/ 5255653 w 6127519"/>
              <a:gd name="connsiteY24-29770" fmla="*/ 1524712 h 6858000"/>
              <a:gd name="connsiteX25-29771" fmla="*/ 5263491 w 6127519"/>
              <a:gd name="connsiteY25-29772" fmla="*/ 1642938 h 6858000"/>
              <a:gd name="connsiteX26-29773" fmla="*/ 5261314 w 6127519"/>
              <a:gd name="connsiteY26-29774" fmla="*/ 1689177 h 6858000"/>
              <a:gd name="connsiteX27-29775" fmla="*/ 5259788 w 6127519"/>
              <a:gd name="connsiteY27-29776" fmla="*/ 1768516 h 6858000"/>
              <a:gd name="connsiteX28-29777" fmla="*/ 5255696 w 6127519"/>
              <a:gd name="connsiteY28-29778" fmla="*/ 1953770 h 6858000"/>
              <a:gd name="connsiteX29-29779" fmla="*/ 5252592 w 6127519"/>
              <a:gd name="connsiteY29-29780" fmla="*/ 2092210 h 6858000"/>
              <a:gd name="connsiteX30-29781" fmla="*/ 5264303 w 6127519"/>
              <a:gd name="connsiteY30-29782" fmla="*/ 2225157 h 6858000"/>
              <a:gd name="connsiteX31-29783" fmla="*/ 5254949 w 6127519"/>
              <a:gd name="connsiteY31-29784" fmla="*/ 2236160 h 6858000"/>
              <a:gd name="connsiteX32-29785" fmla="*/ 5250104 w 6127519"/>
              <a:gd name="connsiteY32-29786" fmla="*/ 2249166 h 6858000"/>
              <a:gd name="connsiteX33-29787" fmla="*/ 5251214 w 6127519"/>
              <a:gd name="connsiteY33-29788" fmla="*/ 2250944 h 6858000"/>
              <a:gd name="connsiteX34-29789" fmla="*/ 5250644 w 6127519"/>
              <a:gd name="connsiteY34-29790" fmla="*/ 2266619 h 6858000"/>
              <a:gd name="connsiteX35-29791" fmla="*/ 5293877 w 6127519"/>
              <a:gd name="connsiteY35-29792" fmla="*/ 2368649 h 6858000"/>
              <a:gd name="connsiteX36-29793" fmla="*/ 5311338 w 6127519"/>
              <a:gd name="connsiteY36-29794" fmla="*/ 2404034 h 6858000"/>
              <a:gd name="connsiteX37-29795" fmla="*/ 5338366 w 6127519"/>
              <a:gd name="connsiteY37-29796" fmla="*/ 2465052 h 6858000"/>
              <a:gd name="connsiteX38-29797" fmla="*/ 5371263 w 6127519"/>
              <a:gd name="connsiteY38-29798" fmla="*/ 2586413 h 6858000"/>
              <a:gd name="connsiteX39-29799" fmla="*/ 5407503 w 6127519"/>
              <a:gd name="connsiteY39-29800" fmla="*/ 2786290 h 6858000"/>
              <a:gd name="connsiteX40-29801" fmla="*/ 5407356 w 6127519"/>
              <a:gd name="connsiteY40-29802" fmla="*/ 2787545 h 6858000"/>
              <a:gd name="connsiteX41-29803" fmla="*/ 5411130 w 6127519"/>
              <a:gd name="connsiteY41-29804" fmla="*/ 2788640 h 6858000"/>
              <a:gd name="connsiteX42-29805" fmla="*/ 5416439 w 6127519"/>
              <a:gd name="connsiteY42-29806" fmla="*/ 2805666 h 6858000"/>
              <a:gd name="connsiteX43-29807" fmla="*/ 5457023 w 6127519"/>
              <a:gd name="connsiteY43-29808" fmla="*/ 2858292 h 6858000"/>
              <a:gd name="connsiteX44-29809" fmla="*/ 5479298 w 6127519"/>
              <a:gd name="connsiteY44-29810" fmla="*/ 2947791 h 6858000"/>
              <a:gd name="connsiteX45-29811" fmla="*/ 5481770 w 6127519"/>
              <a:gd name="connsiteY45-29812" fmla="*/ 2951352 h 6858000"/>
              <a:gd name="connsiteX46-29813" fmla="*/ 5482045 w 6127519"/>
              <a:gd name="connsiteY46-29814" fmla="*/ 2984371 h 6858000"/>
              <a:gd name="connsiteX47-29815" fmla="*/ 5482415 w 6127519"/>
              <a:gd name="connsiteY47-29816" fmla="*/ 3004079 h 6858000"/>
              <a:gd name="connsiteX48-29817" fmla="*/ 5503944 w 6127519"/>
              <a:gd name="connsiteY48-29818" fmla="*/ 3123335 h 6858000"/>
              <a:gd name="connsiteX49-29819" fmla="*/ 5516007 w 6127519"/>
              <a:gd name="connsiteY49-29820" fmla="*/ 3258473 h 6858000"/>
              <a:gd name="connsiteX50-29821" fmla="*/ 5566839 w 6127519"/>
              <a:gd name="connsiteY50-29822" fmla="*/ 3345295 h 6858000"/>
              <a:gd name="connsiteX51-29823" fmla="*/ 5589758 w 6127519"/>
              <a:gd name="connsiteY51-29824" fmla="*/ 3506453 h 6858000"/>
              <a:gd name="connsiteX52-29825" fmla="*/ 5596144 w 6127519"/>
              <a:gd name="connsiteY52-29826" fmla="*/ 3534624 h 6858000"/>
              <a:gd name="connsiteX53-29827" fmla="*/ 5597750 w 6127519"/>
              <a:gd name="connsiteY53-29828" fmla="*/ 3534129 h 6858000"/>
              <a:gd name="connsiteX54-29829" fmla="*/ 5599700 w 6127519"/>
              <a:gd name="connsiteY54-29830" fmla="*/ 3547221 h 6858000"/>
              <a:gd name="connsiteX55-29831" fmla="*/ 5615031 w 6127519"/>
              <a:gd name="connsiteY55-29832" fmla="*/ 3557482 h 6858000"/>
              <a:gd name="connsiteX56-29833" fmla="*/ 5618377 w 6127519"/>
              <a:gd name="connsiteY56-29834" fmla="*/ 3588431 h 6858000"/>
              <a:gd name="connsiteX57-29835" fmla="*/ 5612155 w 6127519"/>
              <a:gd name="connsiteY57-29836" fmla="*/ 3589869 h 6858000"/>
              <a:gd name="connsiteX58-29837" fmla="*/ 5620843 w 6127519"/>
              <a:gd name="connsiteY58-29838" fmla="*/ 3606745 h 6858000"/>
              <a:gd name="connsiteX59-29839" fmla="*/ 5655472 w 6127519"/>
              <a:gd name="connsiteY59-29840" fmla="*/ 3678877 h 6858000"/>
              <a:gd name="connsiteX60-29841" fmla="*/ 5683015 w 6127519"/>
              <a:gd name="connsiteY60-29842" fmla="*/ 3762025 h 6858000"/>
              <a:gd name="connsiteX61-29843" fmla="*/ 5696643 w 6127519"/>
              <a:gd name="connsiteY61-29844" fmla="*/ 3773888 h 6858000"/>
              <a:gd name="connsiteX62-29845" fmla="*/ 5699203 w 6127519"/>
              <a:gd name="connsiteY62-29846" fmla="*/ 3775823 h 6858000"/>
              <a:gd name="connsiteX63-29847" fmla="*/ 5704824 w 6127519"/>
              <a:gd name="connsiteY63-29848" fmla="*/ 3785966 h 6858000"/>
              <a:gd name="connsiteX64-29849" fmla="*/ 5733539 w 6127519"/>
              <a:gd name="connsiteY64-29850" fmla="*/ 3818457 h 6858000"/>
              <a:gd name="connsiteX65-29851" fmla="*/ 5768491 w 6127519"/>
              <a:gd name="connsiteY65-29852" fmla="*/ 3914399 h 6858000"/>
              <a:gd name="connsiteX66-29853" fmla="*/ 5793123 w 6127519"/>
              <a:gd name="connsiteY66-29854" fmla="*/ 3969952 h 6858000"/>
              <a:gd name="connsiteX67-29855" fmla="*/ 5808321 w 6127519"/>
              <a:gd name="connsiteY67-29856" fmla="*/ 3988153 h 6858000"/>
              <a:gd name="connsiteX68-29857" fmla="*/ 5825621 w 6127519"/>
              <a:gd name="connsiteY68-29858" fmla="*/ 4015525 h 6858000"/>
              <a:gd name="connsiteX69-29859" fmla="*/ 5860672 w 6127519"/>
              <a:gd name="connsiteY69-29860" fmla="*/ 4061579 h 6858000"/>
              <a:gd name="connsiteX70-29861" fmla="*/ 5872173 w 6127519"/>
              <a:gd name="connsiteY70-29862" fmla="*/ 4088497 h 6858000"/>
              <a:gd name="connsiteX71-29863" fmla="*/ 5894095 w 6127519"/>
              <a:gd name="connsiteY71-29864" fmla="*/ 4128857 h 6858000"/>
              <a:gd name="connsiteX72-29865" fmla="*/ 5903513 w 6127519"/>
              <a:gd name="connsiteY72-29866" fmla="*/ 4187661 h 6858000"/>
              <a:gd name="connsiteX73-29867" fmla="*/ 5917114 w 6127519"/>
              <a:gd name="connsiteY73-29868" fmla="*/ 4213096 h 6858000"/>
              <a:gd name="connsiteX74-29869" fmla="*/ 5924233 w 6127519"/>
              <a:gd name="connsiteY74-29870" fmla="*/ 4242060 h 6858000"/>
              <a:gd name="connsiteX75-29871" fmla="*/ 5928910 w 6127519"/>
              <a:gd name="connsiteY75-29872" fmla="*/ 4300973 h 6858000"/>
              <a:gd name="connsiteX76-29873" fmla="*/ 5939320 w 6127519"/>
              <a:gd name="connsiteY76-29874" fmla="*/ 4340435 h 6858000"/>
              <a:gd name="connsiteX77-29875" fmla="*/ 5946705 w 6127519"/>
              <a:gd name="connsiteY77-29876" fmla="*/ 4428051 h 6858000"/>
              <a:gd name="connsiteX78-29877" fmla="*/ 5949261 w 6127519"/>
              <a:gd name="connsiteY78-29878" fmla="*/ 4449185 h 6858000"/>
              <a:gd name="connsiteX79-29879" fmla="*/ 5968960 w 6127519"/>
              <a:gd name="connsiteY79-29880" fmla="*/ 4482655 h 6858000"/>
              <a:gd name="connsiteX80-29881" fmla="*/ 5980106 w 6127519"/>
              <a:gd name="connsiteY80-29882" fmla="*/ 4585087 h 6858000"/>
              <a:gd name="connsiteX81-29883" fmla="*/ 5998138 w 6127519"/>
              <a:gd name="connsiteY81-29884" fmla="*/ 4697518 h 6858000"/>
              <a:gd name="connsiteX82-29885" fmla="*/ 6013516 w 6127519"/>
              <a:gd name="connsiteY82-29886" fmla="*/ 4786619 h 6858000"/>
              <a:gd name="connsiteX83-29887" fmla="*/ 6025404 w 6127519"/>
              <a:gd name="connsiteY83-29888" fmla="*/ 4858148 h 6858000"/>
              <a:gd name="connsiteX84-29889" fmla="*/ 6007749 w 6127519"/>
              <a:gd name="connsiteY84-29890" fmla="*/ 4964715 h 6858000"/>
              <a:gd name="connsiteX85-29891" fmla="*/ 6005269 w 6127519"/>
              <a:gd name="connsiteY85-29892" fmla="*/ 5150567 h 6858000"/>
              <a:gd name="connsiteX86-29893" fmla="*/ 6001127 w 6127519"/>
              <a:gd name="connsiteY86-29894" fmla="*/ 5164609 h 6858000"/>
              <a:gd name="connsiteX87-29895" fmla="*/ 5998514 w 6127519"/>
              <a:gd name="connsiteY87-29896" fmla="*/ 5189673 h 6858000"/>
              <a:gd name="connsiteX88-29897" fmla="*/ 6018409 w 6127519"/>
              <a:gd name="connsiteY88-29898" fmla="*/ 5227157 h 6858000"/>
              <a:gd name="connsiteX89-29899" fmla="*/ 6036748 w 6127519"/>
              <a:gd name="connsiteY89-29900" fmla="*/ 5322752 h 6858000"/>
              <a:gd name="connsiteX90-29901" fmla="*/ 6036943 w 6127519"/>
              <a:gd name="connsiteY90-29902" fmla="*/ 5329480 h 6858000"/>
              <a:gd name="connsiteX91-29903" fmla="*/ 6037677 w 6127519"/>
              <a:gd name="connsiteY91-29904" fmla="*/ 5354807 h 6858000"/>
              <a:gd name="connsiteX92-29905" fmla="*/ 6039728 w 6127519"/>
              <a:gd name="connsiteY92-29906" fmla="*/ 5359416 h 6858000"/>
              <a:gd name="connsiteX93-29907" fmla="*/ 6053435 w 6127519"/>
              <a:gd name="connsiteY93-29908" fmla="*/ 5387547 h 6858000"/>
              <a:gd name="connsiteX94-29909" fmla="*/ 6065933 w 6127519"/>
              <a:gd name="connsiteY94-29910" fmla="*/ 5443002 h 6858000"/>
              <a:gd name="connsiteX95-29911" fmla="*/ 6068640 w 6127519"/>
              <a:gd name="connsiteY95-29912" fmla="*/ 5474503 h 6858000"/>
              <a:gd name="connsiteX96-29913" fmla="*/ 6080922 w 6127519"/>
              <a:gd name="connsiteY96-29914" fmla="*/ 5561070 h 6858000"/>
              <a:gd name="connsiteX97-29915" fmla="*/ 6096949 w 6127519"/>
              <a:gd name="connsiteY97-29916" fmla="*/ 5648179 h 6858000"/>
              <a:gd name="connsiteX98-29917" fmla="*/ 6125703 w 6127519"/>
              <a:gd name="connsiteY98-29918" fmla="*/ 5692894 h 6858000"/>
              <a:gd name="connsiteX99-29919" fmla="*/ 6121353 w 6127519"/>
              <a:gd name="connsiteY99-29920" fmla="*/ 5721725 h 6858000"/>
              <a:gd name="connsiteX100-29921" fmla="*/ 6121607 w 6127519"/>
              <a:gd name="connsiteY100-29922" fmla="*/ 5721959 h 6858000"/>
              <a:gd name="connsiteX101-29923" fmla="*/ 6127024 w 6127519"/>
              <a:gd name="connsiteY101-29924" fmla="*/ 5786902 h 6858000"/>
              <a:gd name="connsiteX102-29925" fmla="*/ 6127519 w 6127519"/>
              <a:gd name="connsiteY102-29926" fmla="*/ 5865775 h 6858000"/>
              <a:gd name="connsiteX103-29927" fmla="*/ 6119217 w 6127519"/>
              <a:gd name="connsiteY103-29928" fmla="*/ 5888542 h 6858000"/>
              <a:gd name="connsiteX104-29929" fmla="*/ 6102493 w 6127519"/>
              <a:gd name="connsiteY104-29930" fmla="*/ 5928602 h 6858000"/>
              <a:gd name="connsiteX105-29931" fmla="*/ 6056863 w 6127519"/>
              <a:gd name="connsiteY105-29932" fmla="*/ 6000643 h 6858000"/>
              <a:gd name="connsiteX106-29933" fmla="*/ 6045436 w 6127519"/>
              <a:gd name="connsiteY106-29934" fmla="*/ 6124480 h 6858000"/>
              <a:gd name="connsiteX107-29935" fmla="*/ 6030489 w 6127519"/>
              <a:gd name="connsiteY107-29936" fmla="*/ 6317666 h 6858000"/>
              <a:gd name="connsiteX108-29937" fmla="*/ 6007492 w 6127519"/>
              <a:gd name="connsiteY108-29938" fmla="*/ 6440818 h 6858000"/>
              <a:gd name="connsiteX109-29939" fmla="*/ 6009467 w 6127519"/>
              <a:gd name="connsiteY109-29940" fmla="*/ 6487076 h 6858000"/>
              <a:gd name="connsiteX110-29941" fmla="*/ 5995064 w 6127519"/>
              <a:gd name="connsiteY110-29942" fmla="*/ 6540791 h 6858000"/>
              <a:gd name="connsiteX111-29943" fmla="*/ 5996309 w 6127519"/>
              <a:gd name="connsiteY111-29944" fmla="*/ 6543961 h 6858000"/>
              <a:gd name="connsiteX112-29945" fmla="*/ 5996048 w 6127519"/>
              <a:gd name="connsiteY112-29946" fmla="*/ 6555444 h 6858000"/>
              <a:gd name="connsiteX113-29947" fmla="*/ 6002524 w 6127519"/>
              <a:gd name="connsiteY113-29948" fmla="*/ 6560188 h 6858000"/>
              <a:gd name="connsiteX114-29949" fmla="*/ 6006823 w 6127519"/>
              <a:gd name="connsiteY114-29950" fmla="*/ 6578546 h 6858000"/>
              <a:gd name="connsiteX115-29951" fmla="*/ 6004510 w 6127519"/>
              <a:gd name="connsiteY115-29952" fmla="*/ 6599256 h 6858000"/>
              <a:gd name="connsiteX116-29953" fmla="*/ 5986207 w 6127519"/>
              <a:gd name="connsiteY116-29954" fmla="*/ 6695855 h 6858000"/>
              <a:gd name="connsiteX117-29955" fmla="*/ 5979428 w 6127519"/>
              <a:gd name="connsiteY117-29956" fmla="*/ 6754678 h 6858000"/>
              <a:gd name="connsiteX118-29957" fmla="*/ 5983398 w 6127519"/>
              <a:gd name="connsiteY118-29958" fmla="*/ 6778641 h 6858000"/>
              <a:gd name="connsiteX119-29959" fmla="*/ 5984543 w 6127519"/>
              <a:gd name="connsiteY119-29960" fmla="*/ 6811016 h 6858000"/>
              <a:gd name="connsiteX120-29961" fmla="*/ 5981802 w 6127519"/>
              <a:gd name="connsiteY120-29962" fmla="*/ 6838578 h 6858000"/>
              <a:gd name="connsiteX121-29963" fmla="*/ 5979671 w 6127519"/>
              <a:gd name="connsiteY121-29964" fmla="*/ 6858000 h 6858000"/>
              <a:gd name="connsiteX122-29965" fmla="*/ 0 w 6127519"/>
              <a:gd name="connsiteY122-29966" fmla="*/ 6858000 h 6858000"/>
              <a:gd name="connsiteX123-29967" fmla="*/ 0 w 6127519"/>
              <a:gd name="connsiteY123-29968" fmla="*/ 0 h 6858000"/>
              <a:gd name="connsiteX0-29969" fmla="*/ 0 w 6127519"/>
              <a:gd name="connsiteY0-29970" fmla="*/ 0 h 6858000"/>
              <a:gd name="connsiteX1-29971" fmla="*/ 4965888 w 6127519"/>
              <a:gd name="connsiteY1-29972" fmla="*/ 0 h 6858000"/>
              <a:gd name="connsiteX2-29973" fmla="*/ 4967767 w 6127519"/>
              <a:gd name="connsiteY2-29974" fmla="*/ 7930 h 6858000"/>
              <a:gd name="connsiteX3-29975" fmla="*/ 4979444 w 6127519"/>
              <a:gd name="connsiteY3-29976" fmla="*/ 43921 h 6858000"/>
              <a:gd name="connsiteX4-29977" fmla="*/ 5021173 w 6127519"/>
              <a:gd name="connsiteY4-29978" fmla="*/ 123738 h 6858000"/>
              <a:gd name="connsiteX5-29979" fmla="*/ 5075458 w 6127519"/>
              <a:gd name="connsiteY5-29980" fmla="*/ 264355 h 6858000"/>
              <a:gd name="connsiteX6-29981" fmla="*/ 5081175 w 6127519"/>
              <a:gd name="connsiteY6-29982" fmla="*/ 277448 h 6858000"/>
              <a:gd name="connsiteX7-29983" fmla="*/ 5097011 w 6127519"/>
              <a:gd name="connsiteY7-29984" fmla="*/ 355616 h 6858000"/>
              <a:gd name="connsiteX8-29985" fmla="*/ 5130982 w 6127519"/>
              <a:gd name="connsiteY8-29986" fmla="*/ 412030 h 6858000"/>
              <a:gd name="connsiteX9-29987" fmla="*/ 5153000 w 6127519"/>
              <a:gd name="connsiteY9-29988" fmla="*/ 507134 h 6858000"/>
              <a:gd name="connsiteX10-29989" fmla="*/ 5171282 w 6127519"/>
              <a:gd name="connsiteY10-29990" fmla="*/ 602071 h 6858000"/>
              <a:gd name="connsiteX11-29991" fmla="*/ 5176196 w 6127519"/>
              <a:gd name="connsiteY11-29992" fmla="*/ 636822 h 6858000"/>
              <a:gd name="connsiteX12-29993" fmla="*/ 5189051 w 6127519"/>
              <a:gd name="connsiteY12-29994" fmla="*/ 782518 h 6858000"/>
              <a:gd name="connsiteX13-29995" fmla="*/ 5210428 w 6127519"/>
              <a:gd name="connsiteY13-29996" fmla="*/ 815772 h 6858000"/>
              <a:gd name="connsiteX14-29997" fmla="*/ 5221088 w 6127519"/>
              <a:gd name="connsiteY14-29998" fmla="*/ 860193 h 6858000"/>
              <a:gd name="connsiteX15-29999" fmla="*/ 5230806 w 6127519"/>
              <a:gd name="connsiteY15-30000" fmla="*/ 961354 h 6858000"/>
              <a:gd name="connsiteX16-30001" fmla="*/ 5201018 w 6127519"/>
              <a:gd name="connsiteY16-30002" fmla="*/ 1095027 h 6858000"/>
              <a:gd name="connsiteX17-30003" fmla="*/ 5202153 w 6127519"/>
              <a:gd name="connsiteY17-30004" fmla="*/ 1133224 h 6858000"/>
              <a:gd name="connsiteX18-30005" fmla="*/ 5207370 w 6127519"/>
              <a:gd name="connsiteY18-30006" fmla="*/ 1138097 h 6858000"/>
              <a:gd name="connsiteX19-30007" fmla="*/ 5189234 w 6127519"/>
              <a:gd name="connsiteY19-30008" fmla="*/ 1193495 h 6858000"/>
              <a:gd name="connsiteX20-30009" fmla="*/ 5202769 w 6127519"/>
              <a:gd name="connsiteY20-30010" fmla="*/ 1269450 h 6858000"/>
              <a:gd name="connsiteX21-30011" fmla="*/ 5225968 w 6127519"/>
              <a:gd name="connsiteY21-30012" fmla="*/ 1357994 h 6858000"/>
              <a:gd name="connsiteX22-30013" fmla="*/ 5233819 w 6127519"/>
              <a:gd name="connsiteY22-30014" fmla="*/ 1380922 h 6858000"/>
              <a:gd name="connsiteX23-30015" fmla="*/ 5237226 w 6127519"/>
              <a:gd name="connsiteY23-30016" fmla="*/ 1441327 h 6858000"/>
              <a:gd name="connsiteX24-30017" fmla="*/ 5255653 w 6127519"/>
              <a:gd name="connsiteY24-30018" fmla="*/ 1524712 h 6858000"/>
              <a:gd name="connsiteX25-30019" fmla="*/ 5263491 w 6127519"/>
              <a:gd name="connsiteY25-30020" fmla="*/ 1642938 h 6858000"/>
              <a:gd name="connsiteX26-30021" fmla="*/ 5261314 w 6127519"/>
              <a:gd name="connsiteY26-30022" fmla="*/ 1689177 h 6858000"/>
              <a:gd name="connsiteX27-30023" fmla="*/ 5259788 w 6127519"/>
              <a:gd name="connsiteY27-30024" fmla="*/ 1768516 h 6858000"/>
              <a:gd name="connsiteX28-30025" fmla="*/ 5255696 w 6127519"/>
              <a:gd name="connsiteY28-30026" fmla="*/ 1953770 h 6858000"/>
              <a:gd name="connsiteX29-30027" fmla="*/ 5252592 w 6127519"/>
              <a:gd name="connsiteY29-30028" fmla="*/ 2092210 h 6858000"/>
              <a:gd name="connsiteX30-30029" fmla="*/ 5264303 w 6127519"/>
              <a:gd name="connsiteY30-30030" fmla="*/ 2225157 h 6858000"/>
              <a:gd name="connsiteX31-30031" fmla="*/ 5254949 w 6127519"/>
              <a:gd name="connsiteY31-30032" fmla="*/ 2236160 h 6858000"/>
              <a:gd name="connsiteX32-30033" fmla="*/ 5250104 w 6127519"/>
              <a:gd name="connsiteY32-30034" fmla="*/ 2249166 h 6858000"/>
              <a:gd name="connsiteX33-30035" fmla="*/ 5251214 w 6127519"/>
              <a:gd name="connsiteY33-30036" fmla="*/ 2250944 h 6858000"/>
              <a:gd name="connsiteX34-30037" fmla="*/ 5250644 w 6127519"/>
              <a:gd name="connsiteY34-30038" fmla="*/ 2266619 h 6858000"/>
              <a:gd name="connsiteX35-30039" fmla="*/ 5293877 w 6127519"/>
              <a:gd name="connsiteY35-30040" fmla="*/ 2368649 h 6858000"/>
              <a:gd name="connsiteX36-30041" fmla="*/ 5311338 w 6127519"/>
              <a:gd name="connsiteY36-30042" fmla="*/ 2404034 h 6858000"/>
              <a:gd name="connsiteX37-30043" fmla="*/ 5338366 w 6127519"/>
              <a:gd name="connsiteY37-30044" fmla="*/ 2465052 h 6858000"/>
              <a:gd name="connsiteX38-30045" fmla="*/ 5371263 w 6127519"/>
              <a:gd name="connsiteY38-30046" fmla="*/ 2586413 h 6858000"/>
              <a:gd name="connsiteX39-30047" fmla="*/ 5407503 w 6127519"/>
              <a:gd name="connsiteY39-30048" fmla="*/ 2786290 h 6858000"/>
              <a:gd name="connsiteX40-30049" fmla="*/ 5407356 w 6127519"/>
              <a:gd name="connsiteY40-30050" fmla="*/ 2787545 h 6858000"/>
              <a:gd name="connsiteX41-30051" fmla="*/ 5411130 w 6127519"/>
              <a:gd name="connsiteY41-30052" fmla="*/ 2788640 h 6858000"/>
              <a:gd name="connsiteX42-30053" fmla="*/ 5416439 w 6127519"/>
              <a:gd name="connsiteY42-30054" fmla="*/ 2805666 h 6858000"/>
              <a:gd name="connsiteX43-30055" fmla="*/ 5457023 w 6127519"/>
              <a:gd name="connsiteY43-30056" fmla="*/ 2858292 h 6858000"/>
              <a:gd name="connsiteX44-30057" fmla="*/ 5479298 w 6127519"/>
              <a:gd name="connsiteY44-30058" fmla="*/ 2947791 h 6858000"/>
              <a:gd name="connsiteX45-30059" fmla="*/ 5481770 w 6127519"/>
              <a:gd name="connsiteY45-30060" fmla="*/ 2951352 h 6858000"/>
              <a:gd name="connsiteX46-30061" fmla="*/ 5482045 w 6127519"/>
              <a:gd name="connsiteY46-30062" fmla="*/ 2984371 h 6858000"/>
              <a:gd name="connsiteX47-30063" fmla="*/ 5482415 w 6127519"/>
              <a:gd name="connsiteY47-30064" fmla="*/ 3004079 h 6858000"/>
              <a:gd name="connsiteX48-30065" fmla="*/ 5503944 w 6127519"/>
              <a:gd name="connsiteY48-30066" fmla="*/ 3123335 h 6858000"/>
              <a:gd name="connsiteX49-30067" fmla="*/ 5516007 w 6127519"/>
              <a:gd name="connsiteY49-30068" fmla="*/ 3258473 h 6858000"/>
              <a:gd name="connsiteX50-30069" fmla="*/ 5566839 w 6127519"/>
              <a:gd name="connsiteY50-30070" fmla="*/ 3345295 h 6858000"/>
              <a:gd name="connsiteX51-30071" fmla="*/ 5589758 w 6127519"/>
              <a:gd name="connsiteY51-30072" fmla="*/ 3506453 h 6858000"/>
              <a:gd name="connsiteX52-30073" fmla="*/ 5596144 w 6127519"/>
              <a:gd name="connsiteY52-30074" fmla="*/ 3534624 h 6858000"/>
              <a:gd name="connsiteX53-30075" fmla="*/ 5597750 w 6127519"/>
              <a:gd name="connsiteY53-30076" fmla="*/ 3534129 h 6858000"/>
              <a:gd name="connsiteX54-30077" fmla="*/ 5599700 w 6127519"/>
              <a:gd name="connsiteY54-30078" fmla="*/ 3547221 h 6858000"/>
              <a:gd name="connsiteX55-30079" fmla="*/ 5615031 w 6127519"/>
              <a:gd name="connsiteY55-30080" fmla="*/ 3557482 h 6858000"/>
              <a:gd name="connsiteX56-30081" fmla="*/ 5618377 w 6127519"/>
              <a:gd name="connsiteY56-30082" fmla="*/ 3588431 h 6858000"/>
              <a:gd name="connsiteX57-30083" fmla="*/ 5612155 w 6127519"/>
              <a:gd name="connsiteY57-30084" fmla="*/ 3589869 h 6858000"/>
              <a:gd name="connsiteX58-30085" fmla="*/ 5620843 w 6127519"/>
              <a:gd name="connsiteY58-30086" fmla="*/ 3606745 h 6858000"/>
              <a:gd name="connsiteX59-30087" fmla="*/ 5655472 w 6127519"/>
              <a:gd name="connsiteY59-30088" fmla="*/ 3678877 h 6858000"/>
              <a:gd name="connsiteX60-30089" fmla="*/ 5683015 w 6127519"/>
              <a:gd name="connsiteY60-30090" fmla="*/ 3762025 h 6858000"/>
              <a:gd name="connsiteX61-30091" fmla="*/ 5696643 w 6127519"/>
              <a:gd name="connsiteY61-30092" fmla="*/ 3773888 h 6858000"/>
              <a:gd name="connsiteX62-30093" fmla="*/ 5699203 w 6127519"/>
              <a:gd name="connsiteY62-30094" fmla="*/ 3775823 h 6858000"/>
              <a:gd name="connsiteX63-30095" fmla="*/ 5704824 w 6127519"/>
              <a:gd name="connsiteY63-30096" fmla="*/ 3785966 h 6858000"/>
              <a:gd name="connsiteX64-30097" fmla="*/ 5733539 w 6127519"/>
              <a:gd name="connsiteY64-30098" fmla="*/ 3818457 h 6858000"/>
              <a:gd name="connsiteX65-30099" fmla="*/ 5768491 w 6127519"/>
              <a:gd name="connsiteY65-30100" fmla="*/ 3914399 h 6858000"/>
              <a:gd name="connsiteX66-30101" fmla="*/ 5793123 w 6127519"/>
              <a:gd name="connsiteY66-30102" fmla="*/ 3969952 h 6858000"/>
              <a:gd name="connsiteX67-30103" fmla="*/ 5808321 w 6127519"/>
              <a:gd name="connsiteY67-30104" fmla="*/ 3988153 h 6858000"/>
              <a:gd name="connsiteX68-30105" fmla="*/ 5825621 w 6127519"/>
              <a:gd name="connsiteY68-30106" fmla="*/ 4015525 h 6858000"/>
              <a:gd name="connsiteX69-30107" fmla="*/ 5860672 w 6127519"/>
              <a:gd name="connsiteY69-30108" fmla="*/ 4061579 h 6858000"/>
              <a:gd name="connsiteX70-30109" fmla="*/ 5872173 w 6127519"/>
              <a:gd name="connsiteY70-30110" fmla="*/ 4088497 h 6858000"/>
              <a:gd name="connsiteX71-30111" fmla="*/ 5894095 w 6127519"/>
              <a:gd name="connsiteY71-30112" fmla="*/ 4128857 h 6858000"/>
              <a:gd name="connsiteX72-30113" fmla="*/ 5903513 w 6127519"/>
              <a:gd name="connsiteY72-30114" fmla="*/ 4187661 h 6858000"/>
              <a:gd name="connsiteX73-30115" fmla="*/ 5917114 w 6127519"/>
              <a:gd name="connsiteY73-30116" fmla="*/ 4213096 h 6858000"/>
              <a:gd name="connsiteX74-30117" fmla="*/ 5924233 w 6127519"/>
              <a:gd name="connsiteY74-30118" fmla="*/ 4242060 h 6858000"/>
              <a:gd name="connsiteX75-30119" fmla="*/ 5928910 w 6127519"/>
              <a:gd name="connsiteY75-30120" fmla="*/ 4300973 h 6858000"/>
              <a:gd name="connsiteX76-30121" fmla="*/ 5939320 w 6127519"/>
              <a:gd name="connsiteY76-30122" fmla="*/ 4340435 h 6858000"/>
              <a:gd name="connsiteX77-30123" fmla="*/ 5946705 w 6127519"/>
              <a:gd name="connsiteY77-30124" fmla="*/ 4428051 h 6858000"/>
              <a:gd name="connsiteX78-30125" fmla="*/ 5949261 w 6127519"/>
              <a:gd name="connsiteY78-30126" fmla="*/ 4449185 h 6858000"/>
              <a:gd name="connsiteX79-30127" fmla="*/ 5968960 w 6127519"/>
              <a:gd name="connsiteY79-30128" fmla="*/ 4482655 h 6858000"/>
              <a:gd name="connsiteX80-30129" fmla="*/ 5980106 w 6127519"/>
              <a:gd name="connsiteY80-30130" fmla="*/ 4585087 h 6858000"/>
              <a:gd name="connsiteX81-30131" fmla="*/ 5998138 w 6127519"/>
              <a:gd name="connsiteY81-30132" fmla="*/ 4697518 h 6858000"/>
              <a:gd name="connsiteX82-30133" fmla="*/ 6013516 w 6127519"/>
              <a:gd name="connsiteY82-30134" fmla="*/ 4786619 h 6858000"/>
              <a:gd name="connsiteX83-30135" fmla="*/ 6025404 w 6127519"/>
              <a:gd name="connsiteY83-30136" fmla="*/ 4858148 h 6858000"/>
              <a:gd name="connsiteX84-30137" fmla="*/ 6007749 w 6127519"/>
              <a:gd name="connsiteY84-30138" fmla="*/ 4964715 h 6858000"/>
              <a:gd name="connsiteX85-30139" fmla="*/ 6005269 w 6127519"/>
              <a:gd name="connsiteY85-30140" fmla="*/ 5150567 h 6858000"/>
              <a:gd name="connsiteX86-30141" fmla="*/ 6001127 w 6127519"/>
              <a:gd name="connsiteY86-30142" fmla="*/ 5164609 h 6858000"/>
              <a:gd name="connsiteX87-30143" fmla="*/ 5998514 w 6127519"/>
              <a:gd name="connsiteY87-30144" fmla="*/ 5189673 h 6858000"/>
              <a:gd name="connsiteX88-30145" fmla="*/ 6018409 w 6127519"/>
              <a:gd name="connsiteY88-30146" fmla="*/ 5227157 h 6858000"/>
              <a:gd name="connsiteX89-30147" fmla="*/ 6036748 w 6127519"/>
              <a:gd name="connsiteY89-30148" fmla="*/ 5322752 h 6858000"/>
              <a:gd name="connsiteX90-30149" fmla="*/ 6036943 w 6127519"/>
              <a:gd name="connsiteY90-30150" fmla="*/ 5329480 h 6858000"/>
              <a:gd name="connsiteX91-30151" fmla="*/ 6037677 w 6127519"/>
              <a:gd name="connsiteY91-30152" fmla="*/ 5354807 h 6858000"/>
              <a:gd name="connsiteX92-30153" fmla="*/ 6039728 w 6127519"/>
              <a:gd name="connsiteY92-30154" fmla="*/ 5359416 h 6858000"/>
              <a:gd name="connsiteX93-30155" fmla="*/ 6053435 w 6127519"/>
              <a:gd name="connsiteY93-30156" fmla="*/ 5387547 h 6858000"/>
              <a:gd name="connsiteX94-30157" fmla="*/ 6065933 w 6127519"/>
              <a:gd name="connsiteY94-30158" fmla="*/ 5443002 h 6858000"/>
              <a:gd name="connsiteX95-30159" fmla="*/ 6068640 w 6127519"/>
              <a:gd name="connsiteY95-30160" fmla="*/ 5474503 h 6858000"/>
              <a:gd name="connsiteX96-30161" fmla="*/ 6080922 w 6127519"/>
              <a:gd name="connsiteY96-30162" fmla="*/ 5561070 h 6858000"/>
              <a:gd name="connsiteX97-30163" fmla="*/ 6096949 w 6127519"/>
              <a:gd name="connsiteY97-30164" fmla="*/ 5648179 h 6858000"/>
              <a:gd name="connsiteX98-30165" fmla="*/ 6125703 w 6127519"/>
              <a:gd name="connsiteY98-30166" fmla="*/ 5692894 h 6858000"/>
              <a:gd name="connsiteX99-30167" fmla="*/ 6121353 w 6127519"/>
              <a:gd name="connsiteY99-30168" fmla="*/ 5721725 h 6858000"/>
              <a:gd name="connsiteX100-30169" fmla="*/ 6121607 w 6127519"/>
              <a:gd name="connsiteY100-30170" fmla="*/ 5721959 h 6858000"/>
              <a:gd name="connsiteX101-30171" fmla="*/ 6127024 w 6127519"/>
              <a:gd name="connsiteY101-30172" fmla="*/ 5786902 h 6858000"/>
              <a:gd name="connsiteX102-30173" fmla="*/ 6127519 w 6127519"/>
              <a:gd name="connsiteY102-30174" fmla="*/ 5865775 h 6858000"/>
              <a:gd name="connsiteX103-30175" fmla="*/ 6119217 w 6127519"/>
              <a:gd name="connsiteY103-30176" fmla="*/ 5888542 h 6858000"/>
              <a:gd name="connsiteX104-30177" fmla="*/ 6102493 w 6127519"/>
              <a:gd name="connsiteY104-30178" fmla="*/ 5928602 h 6858000"/>
              <a:gd name="connsiteX105-30179" fmla="*/ 6056863 w 6127519"/>
              <a:gd name="connsiteY105-30180" fmla="*/ 6000643 h 6858000"/>
              <a:gd name="connsiteX106-30181" fmla="*/ 6045436 w 6127519"/>
              <a:gd name="connsiteY106-30182" fmla="*/ 6124480 h 6858000"/>
              <a:gd name="connsiteX107-30183" fmla="*/ 6030489 w 6127519"/>
              <a:gd name="connsiteY107-30184" fmla="*/ 6317666 h 6858000"/>
              <a:gd name="connsiteX108-30185" fmla="*/ 6007492 w 6127519"/>
              <a:gd name="connsiteY108-30186" fmla="*/ 6440818 h 6858000"/>
              <a:gd name="connsiteX109-30187" fmla="*/ 6009467 w 6127519"/>
              <a:gd name="connsiteY109-30188" fmla="*/ 6487076 h 6858000"/>
              <a:gd name="connsiteX110-30189" fmla="*/ 5995064 w 6127519"/>
              <a:gd name="connsiteY110-30190" fmla="*/ 6540791 h 6858000"/>
              <a:gd name="connsiteX111-30191" fmla="*/ 5996309 w 6127519"/>
              <a:gd name="connsiteY111-30192" fmla="*/ 6543961 h 6858000"/>
              <a:gd name="connsiteX112-30193" fmla="*/ 5996048 w 6127519"/>
              <a:gd name="connsiteY112-30194" fmla="*/ 6555444 h 6858000"/>
              <a:gd name="connsiteX113-30195" fmla="*/ 6002524 w 6127519"/>
              <a:gd name="connsiteY113-30196" fmla="*/ 6560188 h 6858000"/>
              <a:gd name="connsiteX114-30197" fmla="*/ 6004510 w 6127519"/>
              <a:gd name="connsiteY114-30198" fmla="*/ 6599256 h 6858000"/>
              <a:gd name="connsiteX115-30199" fmla="*/ 5986207 w 6127519"/>
              <a:gd name="connsiteY115-30200" fmla="*/ 6695855 h 6858000"/>
              <a:gd name="connsiteX116-30201" fmla="*/ 5979428 w 6127519"/>
              <a:gd name="connsiteY116-30202" fmla="*/ 6754678 h 6858000"/>
              <a:gd name="connsiteX117-30203" fmla="*/ 5983398 w 6127519"/>
              <a:gd name="connsiteY117-30204" fmla="*/ 6778641 h 6858000"/>
              <a:gd name="connsiteX118-30205" fmla="*/ 5984543 w 6127519"/>
              <a:gd name="connsiteY118-30206" fmla="*/ 6811016 h 6858000"/>
              <a:gd name="connsiteX119-30207" fmla="*/ 5981802 w 6127519"/>
              <a:gd name="connsiteY119-30208" fmla="*/ 6838578 h 6858000"/>
              <a:gd name="connsiteX120-30209" fmla="*/ 5979671 w 6127519"/>
              <a:gd name="connsiteY120-30210" fmla="*/ 6858000 h 6858000"/>
              <a:gd name="connsiteX121-30211" fmla="*/ 0 w 6127519"/>
              <a:gd name="connsiteY121-30212" fmla="*/ 6858000 h 6858000"/>
              <a:gd name="connsiteX122-30213" fmla="*/ 0 w 6127519"/>
              <a:gd name="connsiteY122-30214" fmla="*/ 0 h 6858000"/>
              <a:gd name="connsiteX0-30215" fmla="*/ 0 w 6127519"/>
              <a:gd name="connsiteY0-30216" fmla="*/ 0 h 6858000"/>
              <a:gd name="connsiteX1-30217" fmla="*/ 4965888 w 6127519"/>
              <a:gd name="connsiteY1-30218" fmla="*/ 0 h 6858000"/>
              <a:gd name="connsiteX2-30219" fmla="*/ 4967767 w 6127519"/>
              <a:gd name="connsiteY2-30220" fmla="*/ 7930 h 6858000"/>
              <a:gd name="connsiteX3-30221" fmla="*/ 4979444 w 6127519"/>
              <a:gd name="connsiteY3-30222" fmla="*/ 43921 h 6858000"/>
              <a:gd name="connsiteX4-30223" fmla="*/ 5021173 w 6127519"/>
              <a:gd name="connsiteY4-30224" fmla="*/ 123738 h 6858000"/>
              <a:gd name="connsiteX5-30225" fmla="*/ 5075458 w 6127519"/>
              <a:gd name="connsiteY5-30226" fmla="*/ 264355 h 6858000"/>
              <a:gd name="connsiteX6-30227" fmla="*/ 5081175 w 6127519"/>
              <a:gd name="connsiteY6-30228" fmla="*/ 277448 h 6858000"/>
              <a:gd name="connsiteX7-30229" fmla="*/ 5097011 w 6127519"/>
              <a:gd name="connsiteY7-30230" fmla="*/ 355616 h 6858000"/>
              <a:gd name="connsiteX8-30231" fmla="*/ 5130982 w 6127519"/>
              <a:gd name="connsiteY8-30232" fmla="*/ 412030 h 6858000"/>
              <a:gd name="connsiteX9-30233" fmla="*/ 5153000 w 6127519"/>
              <a:gd name="connsiteY9-30234" fmla="*/ 507134 h 6858000"/>
              <a:gd name="connsiteX10-30235" fmla="*/ 5171282 w 6127519"/>
              <a:gd name="connsiteY10-30236" fmla="*/ 602071 h 6858000"/>
              <a:gd name="connsiteX11-30237" fmla="*/ 5176196 w 6127519"/>
              <a:gd name="connsiteY11-30238" fmla="*/ 636822 h 6858000"/>
              <a:gd name="connsiteX12-30239" fmla="*/ 5189051 w 6127519"/>
              <a:gd name="connsiteY12-30240" fmla="*/ 782518 h 6858000"/>
              <a:gd name="connsiteX13-30241" fmla="*/ 5210428 w 6127519"/>
              <a:gd name="connsiteY13-30242" fmla="*/ 815772 h 6858000"/>
              <a:gd name="connsiteX14-30243" fmla="*/ 5221088 w 6127519"/>
              <a:gd name="connsiteY14-30244" fmla="*/ 860193 h 6858000"/>
              <a:gd name="connsiteX15-30245" fmla="*/ 5230806 w 6127519"/>
              <a:gd name="connsiteY15-30246" fmla="*/ 961354 h 6858000"/>
              <a:gd name="connsiteX16-30247" fmla="*/ 5201018 w 6127519"/>
              <a:gd name="connsiteY16-30248" fmla="*/ 1095027 h 6858000"/>
              <a:gd name="connsiteX17-30249" fmla="*/ 5202153 w 6127519"/>
              <a:gd name="connsiteY17-30250" fmla="*/ 1133224 h 6858000"/>
              <a:gd name="connsiteX18-30251" fmla="*/ 5207370 w 6127519"/>
              <a:gd name="connsiteY18-30252" fmla="*/ 1138097 h 6858000"/>
              <a:gd name="connsiteX19-30253" fmla="*/ 5189234 w 6127519"/>
              <a:gd name="connsiteY19-30254" fmla="*/ 1193495 h 6858000"/>
              <a:gd name="connsiteX20-30255" fmla="*/ 5202769 w 6127519"/>
              <a:gd name="connsiteY20-30256" fmla="*/ 1269450 h 6858000"/>
              <a:gd name="connsiteX21-30257" fmla="*/ 5225968 w 6127519"/>
              <a:gd name="connsiteY21-30258" fmla="*/ 1357994 h 6858000"/>
              <a:gd name="connsiteX22-30259" fmla="*/ 5233819 w 6127519"/>
              <a:gd name="connsiteY22-30260" fmla="*/ 1380922 h 6858000"/>
              <a:gd name="connsiteX23-30261" fmla="*/ 5237226 w 6127519"/>
              <a:gd name="connsiteY23-30262" fmla="*/ 1441327 h 6858000"/>
              <a:gd name="connsiteX24-30263" fmla="*/ 5255653 w 6127519"/>
              <a:gd name="connsiteY24-30264" fmla="*/ 1524712 h 6858000"/>
              <a:gd name="connsiteX25-30265" fmla="*/ 5263491 w 6127519"/>
              <a:gd name="connsiteY25-30266" fmla="*/ 1642938 h 6858000"/>
              <a:gd name="connsiteX26-30267" fmla="*/ 5261314 w 6127519"/>
              <a:gd name="connsiteY26-30268" fmla="*/ 1689177 h 6858000"/>
              <a:gd name="connsiteX27-30269" fmla="*/ 5259788 w 6127519"/>
              <a:gd name="connsiteY27-30270" fmla="*/ 1768516 h 6858000"/>
              <a:gd name="connsiteX28-30271" fmla="*/ 5255696 w 6127519"/>
              <a:gd name="connsiteY28-30272" fmla="*/ 1953770 h 6858000"/>
              <a:gd name="connsiteX29-30273" fmla="*/ 5252592 w 6127519"/>
              <a:gd name="connsiteY29-30274" fmla="*/ 2092210 h 6858000"/>
              <a:gd name="connsiteX30-30275" fmla="*/ 5264303 w 6127519"/>
              <a:gd name="connsiteY30-30276" fmla="*/ 2225157 h 6858000"/>
              <a:gd name="connsiteX31-30277" fmla="*/ 5254949 w 6127519"/>
              <a:gd name="connsiteY31-30278" fmla="*/ 2236160 h 6858000"/>
              <a:gd name="connsiteX32-30279" fmla="*/ 5250104 w 6127519"/>
              <a:gd name="connsiteY32-30280" fmla="*/ 2249166 h 6858000"/>
              <a:gd name="connsiteX33-30281" fmla="*/ 5251214 w 6127519"/>
              <a:gd name="connsiteY33-30282" fmla="*/ 2250944 h 6858000"/>
              <a:gd name="connsiteX34-30283" fmla="*/ 5250644 w 6127519"/>
              <a:gd name="connsiteY34-30284" fmla="*/ 2266619 h 6858000"/>
              <a:gd name="connsiteX35-30285" fmla="*/ 5293877 w 6127519"/>
              <a:gd name="connsiteY35-30286" fmla="*/ 2368649 h 6858000"/>
              <a:gd name="connsiteX36-30287" fmla="*/ 5311338 w 6127519"/>
              <a:gd name="connsiteY36-30288" fmla="*/ 2404034 h 6858000"/>
              <a:gd name="connsiteX37-30289" fmla="*/ 5338366 w 6127519"/>
              <a:gd name="connsiteY37-30290" fmla="*/ 2465052 h 6858000"/>
              <a:gd name="connsiteX38-30291" fmla="*/ 5371263 w 6127519"/>
              <a:gd name="connsiteY38-30292" fmla="*/ 2586413 h 6858000"/>
              <a:gd name="connsiteX39-30293" fmla="*/ 5407503 w 6127519"/>
              <a:gd name="connsiteY39-30294" fmla="*/ 2786290 h 6858000"/>
              <a:gd name="connsiteX40-30295" fmla="*/ 5407356 w 6127519"/>
              <a:gd name="connsiteY40-30296" fmla="*/ 2787545 h 6858000"/>
              <a:gd name="connsiteX41-30297" fmla="*/ 5411130 w 6127519"/>
              <a:gd name="connsiteY41-30298" fmla="*/ 2788640 h 6858000"/>
              <a:gd name="connsiteX42-30299" fmla="*/ 5416439 w 6127519"/>
              <a:gd name="connsiteY42-30300" fmla="*/ 2805666 h 6858000"/>
              <a:gd name="connsiteX43-30301" fmla="*/ 5457023 w 6127519"/>
              <a:gd name="connsiteY43-30302" fmla="*/ 2858292 h 6858000"/>
              <a:gd name="connsiteX44-30303" fmla="*/ 5479298 w 6127519"/>
              <a:gd name="connsiteY44-30304" fmla="*/ 2947791 h 6858000"/>
              <a:gd name="connsiteX45-30305" fmla="*/ 5481770 w 6127519"/>
              <a:gd name="connsiteY45-30306" fmla="*/ 2951352 h 6858000"/>
              <a:gd name="connsiteX46-30307" fmla="*/ 5482045 w 6127519"/>
              <a:gd name="connsiteY46-30308" fmla="*/ 2984371 h 6858000"/>
              <a:gd name="connsiteX47-30309" fmla="*/ 5482415 w 6127519"/>
              <a:gd name="connsiteY47-30310" fmla="*/ 3004079 h 6858000"/>
              <a:gd name="connsiteX48-30311" fmla="*/ 5503944 w 6127519"/>
              <a:gd name="connsiteY48-30312" fmla="*/ 3123335 h 6858000"/>
              <a:gd name="connsiteX49-30313" fmla="*/ 5516007 w 6127519"/>
              <a:gd name="connsiteY49-30314" fmla="*/ 3258473 h 6858000"/>
              <a:gd name="connsiteX50-30315" fmla="*/ 5566839 w 6127519"/>
              <a:gd name="connsiteY50-30316" fmla="*/ 3345295 h 6858000"/>
              <a:gd name="connsiteX51-30317" fmla="*/ 5589758 w 6127519"/>
              <a:gd name="connsiteY51-30318" fmla="*/ 3506453 h 6858000"/>
              <a:gd name="connsiteX52-30319" fmla="*/ 5596144 w 6127519"/>
              <a:gd name="connsiteY52-30320" fmla="*/ 3534624 h 6858000"/>
              <a:gd name="connsiteX53-30321" fmla="*/ 5597750 w 6127519"/>
              <a:gd name="connsiteY53-30322" fmla="*/ 3534129 h 6858000"/>
              <a:gd name="connsiteX54-30323" fmla="*/ 5599700 w 6127519"/>
              <a:gd name="connsiteY54-30324" fmla="*/ 3547221 h 6858000"/>
              <a:gd name="connsiteX55-30325" fmla="*/ 5615031 w 6127519"/>
              <a:gd name="connsiteY55-30326" fmla="*/ 3557482 h 6858000"/>
              <a:gd name="connsiteX56-30327" fmla="*/ 5618377 w 6127519"/>
              <a:gd name="connsiteY56-30328" fmla="*/ 3588431 h 6858000"/>
              <a:gd name="connsiteX57-30329" fmla="*/ 5612155 w 6127519"/>
              <a:gd name="connsiteY57-30330" fmla="*/ 3589869 h 6858000"/>
              <a:gd name="connsiteX58-30331" fmla="*/ 5620843 w 6127519"/>
              <a:gd name="connsiteY58-30332" fmla="*/ 3606745 h 6858000"/>
              <a:gd name="connsiteX59-30333" fmla="*/ 5655472 w 6127519"/>
              <a:gd name="connsiteY59-30334" fmla="*/ 3678877 h 6858000"/>
              <a:gd name="connsiteX60-30335" fmla="*/ 5683015 w 6127519"/>
              <a:gd name="connsiteY60-30336" fmla="*/ 3762025 h 6858000"/>
              <a:gd name="connsiteX61-30337" fmla="*/ 5696643 w 6127519"/>
              <a:gd name="connsiteY61-30338" fmla="*/ 3773888 h 6858000"/>
              <a:gd name="connsiteX62-30339" fmla="*/ 5699203 w 6127519"/>
              <a:gd name="connsiteY62-30340" fmla="*/ 3775823 h 6858000"/>
              <a:gd name="connsiteX63-30341" fmla="*/ 5704824 w 6127519"/>
              <a:gd name="connsiteY63-30342" fmla="*/ 3785966 h 6858000"/>
              <a:gd name="connsiteX64-30343" fmla="*/ 5733539 w 6127519"/>
              <a:gd name="connsiteY64-30344" fmla="*/ 3818457 h 6858000"/>
              <a:gd name="connsiteX65-30345" fmla="*/ 5768491 w 6127519"/>
              <a:gd name="connsiteY65-30346" fmla="*/ 3914399 h 6858000"/>
              <a:gd name="connsiteX66-30347" fmla="*/ 5793123 w 6127519"/>
              <a:gd name="connsiteY66-30348" fmla="*/ 3969952 h 6858000"/>
              <a:gd name="connsiteX67-30349" fmla="*/ 5808321 w 6127519"/>
              <a:gd name="connsiteY67-30350" fmla="*/ 3988153 h 6858000"/>
              <a:gd name="connsiteX68-30351" fmla="*/ 5825621 w 6127519"/>
              <a:gd name="connsiteY68-30352" fmla="*/ 4015525 h 6858000"/>
              <a:gd name="connsiteX69-30353" fmla="*/ 5860672 w 6127519"/>
              <a:gd name="connsiteY69-30354" fmla="*/ 4061579 h 6858000"/>
              <a:gd name="connsiteX70-30355" fmla="*/ 5872173 w 6127519"/>
              <a:gd name="connsiteY70-30356" fmla="*/ 4088497 h 6858000"/>
              <a:gd name="connsiteX71-30357" fmla="*/ 5894095 w 6127519"/>
              <a:gd name="connsiteY71-30358" fmla="*/ 4128857 h 6858000"/>
              <a:gd name="connsiteX72-30359" fmla="*/ 5903513 w 6127519"/>
              <a:gd name="connsiteY72-30360" fmla="*/ 4187661 h 6858000"/>
              <a:gd name="connsiteX73-30361" fmla="*/ 5917114 w 6127519"/>
              <a:gd name="connsiteY73-30362" fmla="*/ 4213096 h 6858000"/>
              <a:gd name="connsiteX74-30363" fmla="*/ 5924233 w 6127519"/>
              <a:gd name="connsiteY74-30364" fmla="*/ 4242060 h 6858000"/>
              <a:gd name="connsiteX75-30365" fmla="*/ 5928910 w 6127519"/>
              <a:gd name="connsiteY75-30366" fmla="*/ 4300973 h 6858000"/>
              <a:gd name="connsiteX76-30367" fmla="*/ 5939320 w 6127519"/>
              <a:gd name="connsiteY76-30368" fmla="*/ 4340435 h 6858000"/>
              <a:gd name="connsiteX77-30369" fmla="*/ 5946705 w 6127519"/>
              <a:gd name="connsiteY77-30370" fmla="*/ 4428051 h 6858000"/>
              <a:gd name="connsiteX78-30371" fmla="*/ 5949261 w 6127519"/>
              <a:gd name="connsiteY78-30372" fmla="*/ 4449185 h 6858000"/>
              <a:gd name="connsiteX79-30373" fmla="*/ 5968960 w 6127519"/>
              <a:gd name="connsiteY79-30374" fmla="*/ 4482655 h 6858000"/>
              <a:gd name="connsiteX80-30375" fmla="*/ 5980106 w 6127519"/>
              <a:gd name="connsiteY80-30376" fmla="*/ 4585087 h 6858000"/>
              <a:gd name="connsiteX81-30377" fmla="*/ 5998138 w 6127519"/>
              <a:gd name="connsiteY81-30378" fmla="*/ 4697518 h 6858000"/>
              <a:gd name="connsiteX82-30379" fmla="*/ 6013516 w 6127519"/>
              <a:gd name="connsiteY82-30380" fmla="*/ 4786619 h 6858000"/>
              <a:gd name="connsiteX83-30381" fmla="*/ 6025404 w 6127519"/>
              <a:gd name="connsiteY83-30382" fmla="*/ 4858148 h 6858000"/>
              <a:gd name="connsiteX84-30383" fmla="*/ 6007749 w 6127519"/>
              <a:gd name="connsiteY84-30384" fmla="*/ 4964715 h 6858000"/>
              <a:gd name="connsiteX85-30385" fmla="*/ 6005269 w 6127519"/>
              <a:gd name="connsiteY85-30386" fmla="*/ 5150567 h 6858000"/>
              <a:gd name="connsiteX86-30387" fmla="*/ 6001127 w 6127519"/>
              <a:gd name="connsiteY86-30388" fmla="*/ 5164609 h 6858000"/>
              <a:gd name="connsiteX87-30389" fmla="*/ 5998514 w 6127519"/>
              <a:gd name="connsiteY87-30390" fmla="*/ 5189673 h 6858000"/>
              <a:gd name="connsiteX88-30391" fmla="*/ 6018409 w 6127519"/>
              <a:gd name="connsiteY88-30392" fmla="*/ 5227157 h 6858000"/>
              <a:gd name="connsiteX89-30393" fmla="*/ 6036748 w 6127519"/>
              <a:gd name="connsiteY89-30394" fmla="*/ 5322752 h 6858000"/>
              <a:gd name="connsiteX90-30395" fmla="*/ 6036943 w 6127519"/>
              <a:gd name="connsiteY90-30396" fmla="*/ 5329480 h 6858000"/>
              <a:gd name="connsiteX91-30397" fmla="*/ 6037677 w 6127519"/>
              <a:gd name="connsiteY91-30398" fmla="*/ 5354807 h 6858000"/>
              <a:gd name="connsiteX92-30399" fmla="*/ 6039728 w 6127519"/>
              <a:gd name="connsiteY92-30400" fmla="*/ 5359416 h 6858000"/>
              <a:gd name="connsiteX93-30401" fmla="*/ 6053435 w 6127519"/>
              <a:gd name="connsiteY93-30402" fmla="*/ 5387547 h 6858000"/>
              <a:gd name="connsiteX94-30403" fmla="*/ 6065933 w 6127519"/>
              <a:gd name="connsiteY94-30404" fmla="*/ 5443002 h 6858000"/>
              <a:gd name="connsiteX95-30405" fmla="*/ 6068640 w 6127519"/>
              <a:gd name="connsiteY95-30406" fmla="*/ 5474503 h 6858000"/>
              <a:gd name="connsiteX96-30407" fmla="*/ 6080922 w 6127519"/>
              <a:gd name="connsiteY96-30408" fmla="*/ 5561070 h 6858000"/>
              <a:gd name="connsiteX97-30409" fmla="*/ 6096949 w 6127519"/>
              <a:gd name="connsiteY97-30410" fmla="*/ 5648179 h 6858000"/>
              <a:gd name="connsiteX98-30411" fmla="*/ 6125703 w 6127519"/>
              <a:gd name="connsiteY98-30412" fmla="*/ 5692894 h 6858000"/>
              <a:gd name="connsiteX99-30413" fmla="*/ 6121353 w 6127519"/>
              <a:gd name="connsiteY99-30414" fmla="*/ 5721725 h 6858000"/>
              <a:gd name="connsiteX100-30415" fmla="*/ 6121607 w 6127519"/>
              <a:gd name="connsiteY100-30416" fmla="*/ 5721959 h 6858000"/>
              <a:gd name="connsiteX101-30417" fmla="*/ 6127024 w 6127519"/>
              <a:gd name="connsiteY101-30418" fmla="*/ 5786902 h 6858000"/>
              <a:gd name="connsiteX102-30419" fmla="*/ 6127519 w 6127519"/>
              <a:gd name="connsiteY102-30420" fmla="*/ 5865775 h 6858000"/>
              <a:gd name="connsiteX103-30421" fmla="*/ 6119217 w 6127519"/>
              <a:gd name="connsiteY103-30422" fmla="*/ 5888542 h 6858000"/>
              <a:gd name="connsiteX104-30423" fmla="*/ 6102493 w 6127519"/>
              <a:gd name="connsiteY104-30424" fmla="*/ 5928602 h 6858000"/>
              <a:gd name="connsiteX105-30425" fmla="*/ 6056863 w 6127519"/>
              <a:gd name="connsiteY105-30426" fmla="*/ 6000643 h 6858000"/>
              <a:gd name="connsiteX106-30427" fmla="*/ 6045436 w 6127519"/>
              <a:gd name="connsiteY106-30428" fmla="*/ 6124480 h 6858000"/>
              <a:gd name="connsiteX107-30429" fmla="*/ 6030489 w 6127519"/>
              <a:gd name="connsiteY107-30430" fmla="*/ 6317666 h 6858000"/>
              <a:gd name="connsiteX108-30431" fmla="*/ 6007492 w 6127519"/>
              <a:gd name="connsiteY108-30432" fmla="*/ 6440818 h 6858000"/>
              <a:gd name="connsiteX109-30433" fmla="*/ 6009467 w 6127519"/>
              <a:gd name="connsiteY109-30434" fmla="*/ 6487076 h 6858000"/>
              <a:gd name="connsiteX110-30435" fmla="*/ 5995064 w 6127519"/>
              <a:gd name="connsiteY110-30436" fmla="*/ 6540791 h 6858000"/>
              <a:gd name="connsiteX111-30437" fmla="*/ 5996309 w 6127519"/>
              <a:gd name="connsiteY111-30438" fmla="*/ 6543961 h 6858000"/>
              <a:gd name="connsiteX112-30439" fmla="*/ 5996048 w 6127519"/>
              <a:gd name="connsiteY112-30440" fmla="*/ 6555444 h 6858000"/>
              <a:gd name="connsiteX113-30441" fmla="*/ 6004510 w 6127519"/>
              <a:gd name="connsiteY113-30442" fmla="*/ 6599256 h 6858000"/>
              <a:gd name="connsiteX114-30443" fmla="*/ 5986207 w 6127519"/>
              <a:gd name="connsiteY114-30444" fmla="*/ 6695855 h 6858000"/>
              <a:gd name="connsiteX115-30445" fmla="*/ 5979428 w 6127519"/>
              <a:gd name="connsiteY115-30446" fmla="*/ 6754678 h 6858000"/>
              <a:gd name="connsiteX116-30447" fmla="*/ 5983398 w 6127519"/>
              <a:gd name="connsiteY116-30448" fmla="*/ 6778641 h 6858000"/>
              <a:gd name="connsiteX117-30449" fmla="*/ 5984543 w 6127519"/>
              <a:gd name="connsiteY117-30450" fmla="*/ 6811016 h 6858000"/>
              <a:gd name="connsiteX118-30451" fmla="*/ 5981802 w 6127519"/>
              <a:gd name="connsiteY118-30452" fmla="*/ 6838578 h 6858000"/>
              <a:gd name="connsiteX119-30453" fmla="*/ 5979671 w 6127519"/>
              <a:gd name="connsiteY119-30454" fmla="*/ 6858000 h 6858000"/>
              <a:gd name="connsiteX120-30455" fmla="*/ 0 w 6127519"/>
              <a:gd name="connsiteY120-30456" fmla="*/ 6858000 h 6858000"/>
              <a:gd name="connsiteX121-30457" fmla="*/ 0 w 6127519"/>
              <a:gd name="connsiteY121-30458" fmla="*/ 0 h 6858000"/>
              <a:gd name="connsiteX0-30459" fmla="*/ 0 w 6127519"/>
              <a:gd name="connsiteY0-30460" fmla="*/ 0 h 6858000"/>
              <a:gd name="connsiteX1-30461" fmla="*/ 4965888 w 6127519"/>
              <a:gd name="connsiteY1-30462" fmla="*/ 0 h 6858000"/>
              <a:gd name="connsiteX2-30463" fmla="*/ 4967767 w 6127519"/>
              <a:gd name="connsiteY2-30464" fmla="*/ 7930 h 6858000"/>
              <a:gd name="connsiteX3-30465" fmla="*/ 4979444 w 6127519"/>
              <a:gd name="connsiteY3-30466" fmla="*/ 43921 h 6858000"/>
              <a:gd name="connsiteX4-30467" fmla="*/ 5021173 w 6127519"/>
              <a:gd name="connsiteY4-30468" fmla="*/ 123738 h 6858000"/>
              <a:gd name="connsiteX5-30469" fmla="*/ 5075458 w 6127519"/>
              <a:gd name="connsiteY5-30470" fmla="*/ 264355 h 6858000"/>
              <a:gd name="connsiteX6-30471" fmla="*/ 5081175 w 6127519"/>
              <a:gd name="connsiteY6-30472" fmla="*/ 277448 h 6858000"/>
              <a:gd name="connsiteX7-30473" fmla="*/ 5097011 w 6127519"/>
              <a:gd name="connsiteY7-30474" fmla="*/ 355616 h 6858000"/>
              <a:gd name="connsiteX8-30475" fmla="*/ 5130982 w 6127519"/>
              <a:gd name="connsiteY8-30476" fmla="*/ 412030 h 6858000"/>
              <a:gd name="connsiteX9-30477" fmla="*/ 5153000 w 6127519"/>
              <a:gd name="connsiteY9-30478" fmla="*/ 507134 h 6858000"/>
              <a:gd name="connsiteX10-30479" fmla="*/ 5171282 w 6127519"/>
              <a:gd name="connsiteY10-30480" fmla="*/ 602071 h 6858000"/>
              <a:gd name="connsiteX11-30481" fmla="*/ 5176196 w 6127519"/>
              <a:gd name="connsiteY11-30482" fmla="*/ 636822 h 6858000"/>
              <a:gd name="connsiteX12-30483" fmla="*/ 5189051 w 6127519"/>
              <a:gd name="connsiteY12-30484" fmla="*/ 782518 h 6858000"/>
              <a:gd name="connsiteX13-30485" fmla="*/ 5210428 w 6127519"/>
              <a:gd name="connsiteY13-30486" fmla="*/ 815772 h 6858000"/>
              <a:gd name="connsiteX14-30487" fmla="*/ 5221088 w 6127519"/>
              <a:gd name="connsiteY14-30488" fmla="*/ 860193 h 6858000"/>
              <a:gd name="connsiteX15-30489" fmla="*/ 5230806 w 6127519"/>
              <a:gd name="connsiteY15-30490" fmla="*/ 961354 h 6858000"/>
              <a:gd name="connsiteX16-30491" fmla="*/ 5201018 w 6127519"/>
              <a:gd name="connsiteY16-30492" fmla="*/ 1095027 h 6858000"/>
              <a:gd name="connsiteX17-30493" fmla="*/ 5202153 w 6127519"/>
              <a:gd name="connsiteY17-30494" fmla="*/ 1133224 h 6858000"/>
              <a:gd name="connsiteX18-30495" fmla="*/ 5207370 w 6127519"/>
              <a:gd name="connsiteY18-30496" fmla="*/ 1138097 h 6858000"/>
              <a:gd name="connsiteX19-30497" fmla="*/ 5189234 w 6127519"/>
              <a:gd name="connsiteY19-30498" fmla="*/ 1193495 h 6858000"/>
              <a:gd name="connsiteX20-30499" fmla="*/ 5202769 w 6127519"/>
              <a:gd name="connsiteY20-30500" fmla="*/ 1269450 h 6858000"/>
              <a:gd name="connsiteX21-30501" fmla="*/ 5225968 w 6127519"/>
              <a:gd name="connsiteY21-30502" fmla="*/ 1357994 h 6858000"/>
              <a:gd name="connsiteX22-30503" fmla="*/ 5233819 w 6127519"/>
              <a:gd name="connsiteY22-30504" fmla="*/ 1380922 h 6858000"/>
              <a:gd name="connsiteX23-30505" fmla="*/ 5237226 w 6127519"/>
              <a:gd name="connsiteY23-30506" fmla="*/ 1441327 h 6858000"/>
              <a:gd name="connsiteX24-30507" fmla="*/ 5255653 w 6127519"/>
              <a:gd name="connsiteY24-30508" fmla="*/ 1524712 h 6858000"/>
              <a:gd name="connsiteX25-30509" fmla="*/ 5263491 w 6127519"/>
              <a:gd name="connsiteY25-30510" fmla="*/ 1642938 h 6858000"/>
              <a:gd name="connsiteX26-30511" fmla="*/ 5261314 w 6127519"/>
              <a:gd name="connsiteY26-30512" fmla="*/ 1689177 h 6858000"/>
              <a:gd name="connsiteX27-30513" fmla="*/ 5259788 w 6127519"/>
              <a:gd name="connsiteY27-30514" fmla="*/ 1768516 h 6858000"/>
              <a:gd name="connsiteX28-30515" fmla="*/ 5255696 w 6127519"/>
              <a:gd name="connsiteY28-30516" fmla="*/ 1953770 h 6858000"/>
              <a:gd name="connsiteX29-30517" fmla="*/ 5252592 w 6127519"/>
              <a:gd name="connsiteY29-30518" fmla="*/ 2092210 h 6858000"/>
              <a:gd name="connsiteX30-30519" fmla="*/ 5264303 w 6127519"/>
              <a:gd name="connsiteY30-30520" fmla="*/ 2225157 h 6858000"/>
              <a:gd name="connsiteX31-30521" fmla="*/ 5254949 w 6127519"/>
              <a:gd name="connsiteY31-30522" fmla="*/ 2236160 h 6858000"/>
              <a:gd name="connsiteX32-30523" fmla="*/ 5250104 w 6127519"/>
              <a:gd name="connsiteY32-30524" fmla="*/ 2249166 h 6858000"/>
              <a:gd name="connsiteX33-30525" fmla="*/ 5251214 w 6127519"/>
              <a:gd name="connsiteY33-30526" fmla="*/ 2250944 h 6858000"/>
              <a:gd name="connsiteX34-30527" fmla="*/ 5250644 w 6127519"/>
              <a:gd name="connsiteY34-30528" fmla="*/ 2266619 h 6858000"/>
              <a:gd name="connsiteX35-30529" fmla="*/ 5293877 w 6127519"/>
              <a:gd name="connsiteY35-30530" fmla="*/ 2368649 h 6858000"/>
              <a:gd name="connsiteX36-30531" fmla="*/ 5311338 w 6127519"/>
              <a:gd name="connsiteY36-30532" fmla="*/ 2404034 h 6858000"/>
              <a:gd name="connsiteX37-30533" fmla="*/ 5338366 w 6127519"/>
              <a:gd name="connsiteY37-30534" fmla="*/ 2465052 h 6858000"/>
              <a:gd name="connsiteX38-30535" fmla="*/ 5371263 w 6127519"/>
              <a:gd name="connsiteY38-30536" fmla="*/ 2586413 h 6858000"/>
              <a:gd name="connsiteX39-30537" fmla="*/ 5407503 w 6127519"/>
              <a:gd name="connsiteY39-30538" fmla="*/ 2786290 h 6858000"/>
              <a:gd name="connsiteX40-30539" fmla="*/ 5407356 w 6127519"/>
              <a:gd name="connsiteY40-30540" fmla="*/ 2787545 h 6858000"/>
              <a:gd name="connsiteX41-30541" fmla="*/ 5411130 w 6127519"/>
              <a:gd name="connsiteY41-30542" fmla="*/ 2788640 h 6858000"/>
              <a:gd name="connsiteX42-30543" fmla="*/ 5416439 w 6127519"/>
              <a:gd name="connsiteY42-30544" fmla="*/ 2805666 h 6858000"/>
              <a:gd name="connsiteX43-30545" fmla="*/ 5457023 w 6127519"/>
              <a:gd name="connsiteY43-30546" fmla="*/ 2858292 h 6858000"/>
              <a:gd name="connsiteX44-30547" fmla="*/ 5479298 w 6127519"/>
              <a:gd name="connsiteY44-30548" fmla="*/ 2947791 h 6858000"/>
              <a:gd name="connsiteX45-30549" fmla="*/ 5481770 w 6127519"/>
              <a:gd name="connsiteY45-30550" fmla="*/ 2951352 h 6858000"/>
              <a:gd name="connsiteX46-30551" fmla="*/ 5482045 w 6127519"/>
              <a:gd name="connsiteY46-30552" fmla="*/ 2984371 h 6858000"/>
              <a:gd name="connsiteX47-30553" fmla="*/ 5482415 w 6127519"/>
              <a:gd name="connsiteY47-30554" fmla="*/ 3004079 h 6858000"/>
              <a:gd name="connsiteX48-30555" fmla="*/ 5503944 w 6127519"/>
              <a:gd name="connsiteY48-30556" fmla="*/ 3123335 h 6858000"/>
              <a:gd name="connsiteX49-30557" fmla="*/ 5516007 w 6127519"/>
              <a:gd name="connsiteY49-30558" fmla="*/ 3258473 h 6858000"/>
              <a:gd name="connsiteX50-30559" fmla="*/ 5566839 w 6127519"/>
              <a:gd name="connsiteY50-30560" fmla="*/ 3345295 h 6858000"/>
              <a:gd name="connsiteX51-30561" fmla="*/ 5589758 w 6127519"/>
              <a:gd name="connsiteY51-30562" fmla="*/ 3506453 h 6858000"/>
              <a:gd name="connsiteX52-30563" fmla="*/ 5596144 w 6127519"/>
              <a:gd name="connsiteY52-30564" fmla="*/ 3534624 h 6858000"/>
              <a:gd name="connsiteX53-30565" fmla="*/ 5597750 w 6127519"/>
              <a:gd name="connsiteY53-30566" fmla="*/ 3534129 h 6858000"/>
              <a:gd name="connsiteX54-30567" fmla="*/ 5599700 w 6127519"/>
              <a:gd name="connsiteY54-30568" fmla="*/ 3547221 h 6858000"/>
              <a:gd name="connsiteX55-30569" fmla="*/ 5615031 w 6127519"/>
              <a:gd name="connsiteY55-30570" fmla="*/ 3557482 h 6858000"/>
              <a:gd name="connsiteX56-30571" fmla="*/ 5618377 w 6127519"/>
              <a:gd name="connsiteY56-30572" fmla="*/ 3588431 h 6858000"/>
              <a:gd name="connsiteX57-30573" fmla="*/ 5612155 w 6127519"/>
              <a:gd name="connsiteY57-30574" fmla="*/ 3589869 h 6858000"/>
              <a:gd name="connsiteX58-30575" fmla="*/ 5620843 w 6127519"/>
              <a:gd name="connsiteY58-30576" fmla="*/ 3606745 h 6858000"/>
              <a:gd name="connsiteX59-30577" fmla="*/ 5655472 w 6127519"/>
              <a:gd name="connsiteY59-30578" fmla="*/ 3678877 h 6858000"/>
              <a:gd name="connsiteX60-30579" fmla="*/ 5683015 w 6127519"/>
              <a:gd name="connsiteY60-30580" fmla="*/ 3762025 h 6858000"/>
              <a:gd name="connsiteX61-30581" fmla="*/ 5696643 w 6127519"/>
              <a:gd name="connsiteY61-30582" fmla="*/ 3773888 h 6858000"/>
              <a:gd name="connsiteX62-30583" fmla="*/ 5699203 w 6127519"/>
              <a:gd name="connsiteY62-30584" fmla="*/ 3775823 h 6858000"/>
              <a:gd name="connsiteX63-30585" fmla="*/ 5704824 w 6127519"/>
              <a:gd name="connsiteY63-30586" fmla="*/ 3785966 h 6858000"/>
              <a:gd name="connsiteX64-30587" fmla="*/ 5733539 w 6127519"/>
              <a:gd name="connsiteY64-30588" fmla="*/ 3818457 h 6858000"/>
              <a:gd name="connsiteX65-30589" fmla="*/ 5768491 w 6127519"/>
              <a:gd name="connsiteY65-30590" fmla="*/ 3914399 h 6858000"/>
              <a:gd name="connsiteX66-30591" fmla="*/ 5793123 w 6127519"/>
              <a:gd name="connsiteY66-30592" fmla="*/ 3969952 h 6858000"/>
              <a:gd name="connsiteX67-30593" fmla="*/ 5808321 w 6127519"/>
              <a:gd name="connsiteY67-30594" fmla="*/ 3988153 h 6858000"/>
              <a:gd name="connsiteX68-30595" fmla="*/ 5825621 w 6127519"/>
              <a:gd name="connsiteY68-30596" fmla="*/ 4015525 h 6858000"/>
              <a:gd name="connsiteX69-30597" fmla="*/ 5860672 w 6127519"/>
              <a:gd name="connsiteY69-30598" fmla="*/ 4061579 h 6858000"/>
              <a:gd name="connsiteX70-30599" fmla="*/ 5872173 w 6127519"/>
              <a:gd name="connsiteY70-30600" fmla="*/ 4088497 h 6858000"/>
              <a:gd name="connsiteX71-30601" fmla="*/ 5894095 w 6127519"/>
              <a:gd name="connsiteY71-30602" fmla="*/ 4128857 h 6858000"/>
              <a:gd name="connsiteX72-30603" fmla="*/ 5903513 w 6127519"/>
              <a:gd name="connsiteY72-30604" fmla="*/ 4187661 h 6858000"/>
              <a:gd name="connsiteX73-30605" fmla="*/ 5917114 w 6127519"/>
              <a:gd name="connsiteY73-30606" fmla="*/ 4213096 h 6858000"/>
              <a:gd name="connsiteX74-30607" fmla="*/ 5924233 w 6127519"/>
              <a:gd name="connsiteY74-30608" fmla="*/ 4242060 h 6858000"/>
              <a:gd name="connsiteX75-30609" fmla="*/ 5928910 w 6127519"/>
              <a:gd name="connsiteY75-30610" fmla="*/ 4300973 h 6858000"/>
              <a:gd name="connsiteX76-30611" fmla="*/ 5939320 w 6127519"/>
              <a:gd name="connsiteY76-30612" fmla="*/ 4340435 h 6858000"/>
              <a:gd name="connsiteX77-30613" fmla="*/ 5946705 w 6127519"/>
              <a:gd name="connsiteY77-30614" fmla="*/ 4428051 h 6858000"/>
              <a:gd name="connsiteX78-30615" fmla="*/ 5949261 w 6127519"/>
              <a:gd name="connsiteY78-30616" fmla="*/ 4449185 h 6858000"/>
              <a:gd name="connsiteX79-30617" fmla="*/ 5968960 w 6127519"/>
              <a:gd name="connsiteY79-30618" fmla="*/ 4482655 h 6858000"/>
              <a:gd name="connsiteX80-30619" fmla="*/ 5980106 w 6127519"/>
              <a:gd name="connsiteY80-30620" fmla="*/ 4585087 h 6858000"/>
              <a:gd name="connsiteX81-30621" fmla="*/ 5998138 w 6127519"/>
              <a:gd name="connsiteY81-30622" fmla="*/ 4697518 h 6858000"/>
              <a:gd name="connsiteX82-30623" fmla="*/ 6013516 w 6127519"/>
              <a:gd name="connsiteY82-30624" fmla="*/ 4786619 h 6858000"/>
              <a:gd name="connsiteX83-30625" fmla="*/ 6025404 w 6127519"/>
              <a:gd name="connsiteY83-30626" fmla="*/ 4858148 h 6858000"/>
              <a:gd name="connsiteX84-30627" fmla="*/ 6007749 w 6127519"/>
              <a:gd name="connsiteY84-30628" fmla="*/ 4964715 h 6858000"/>
              <a:gd name="connsiteX85-30629" fmla="*/ 6005269 w 6127519"/>
              <a:gd name="connsiteY85-30630" fmla="*/ 5150567 h 6858000"/>
              <a:gd name="connsiteX86-30631" fmla="*/ 6001127 w 6127519"/>
              <a:gd name="connsiteY86-30632" fmla="*/ 5164609 h 6858000"/>
              <a:gd name="connsiteX87-30633" fmla="*/ 5998514 w 6127519"/>
              <a:gd name="connsiteY87-30634" fmla="*/ 5189673 h 6858000"/>
              <a:gd name="connsiteX88-30635" fmla="*/ 6018409 w 6127519"/>
              <a:gd name="connsiteY88-30636" fmla="*/ 5227157 h 6858000"/>
              <a:gd name="connsiteX89-30637" fmla="*/ 6036748 w 6127519"/>
              <a:gd name="connsiteY89-30638" fmla="*/ 5322752 h 6858000"/>
              <a:gd name="connsiteX90-30639" fmla="*/ 6036943 w 6127519"/>
              <a:gd name="connsiteY90-30640" fmla="*/ 5329480 h 6858000"/>
              <a:gd name="connsiteX91-30641" fmla="*/ 6037677 w 6127519"/>
              <a:gd name="connsiteY91-30642" fmla="*/ 5354807 h 6858000"/>
              <a:gd name="connsiteX92-30643" fmla="*/ 6039728 w 6127519"/>
              <a:gd name="connsiteY92-30644" fmla="*/ 5359416 h 6858000"/>
              <a:gd name="connsiteX93-30645" fmla="*/ 6053435 w 6127519"/>
              <a:gd name="connsiteY93-30646" fmla="*/ 5387547 h 6858000"/>
              <a:gd name="connsiteX94-30647" fmla="*/ 6065933 w 6127519"/>
              <a:gd name="connsiteY94-30648" fmla="*/ 5443002 h 6858000"/>
              <a:gd name="connsiteX95-30649" fmla="*/ 6068640 w 6127519"/>
              <a:gd name="connsiteY95-30650" fmla="*/ 5474503 h 6858000"/>
              <a:gd name="connsiteX96-30651" fmla="*/ 6080922 w 6127519"/>
              <a:gd name="connsiteY96-30652" fmla="*/ 5561070 h 6858000"/>
              <a:gd name="connsiteX97-30653" fmla="*/ 6096949 w 6127519"/>
              <a:gd name="connsiteY97-30654" fmla="*/ 5648179 h 6858000"/>
              <a:gd name="connsiteX98-30655" fmla="*/ 6125703 w 6127519"/>
              <a:gd name="connsiteY98-30656" fmla="*/ 5692894 h 6858000"/>
              <a:gd name="connsiteX99-30657" fmla="*/ 6121353 w 6127519"/>
              <a:gd name="connsiteY99-30658" fmla="*/ 5721725 h 6858000"/>
              <a:gd name="connsiteX100-30659" fmla="*/ 6121607 w 6127519"/>
              <a:gd name="connsiteY100-30660" fmla="*/ 5721959 h 6858000"/>
              <a:gd name="connsiteX101-30661" fmla="*/ 6127024 w 6127519"/>
              <a:gd name="connsiteY101-30662" fmla="*/ 5786902 h 6858000"/>
              <a:gd name="connsiteX102-30663" fmla="*/ 6127519 w 6127519"/>
              <a:gd name="connsiteY102-30664" fmla="*/ 5865775 h 6858000"/>
              <a:gd name="connsiteX103-30665" fmla="*/ 6119217 w 6127519"/>
              <a:gd name="connsiteY103-30666" fmla="*/ 5888542 h 6858000"/>
              <a:gd name="connsiteX104-30667" fmla="*/ 6102493 w 6127519"/>
              <a:gd name="connsiteY104-30668" fmla="*/ 5928602 h 6858000"/>
              <a:gd name="connsiteX105-30669" fmla="*/ 6056863 w 6127519"/>
              <a:gd name="connsiteY105-30670" fmla="*/ 6000643 h 6858000"/>
              <a:gd name="connsiteX106-30671" fmla="*/ 6045436 w 6127519"/>
              <a:gd name="connsiteY106-30672" fmla="*/ 6124480 h 6858000"/>
              <a:gd name="connsiteX107-30673" fmla="*/ 6030489 w 6127519"/>
              <a:gd name="connsiteY107-30674" fmla="*/ 6317666 h 6858000"/>
              <a:gd name="connsiteX108-30675" fmla="*/ 6007492 w 6127519"/>
              <a:gd name="connsiteY108-30676" fmla="*/ 6440818 h 6858000"/>
              <a:gd name="connsiteX109-30677" fmla="*/ 6009467 w 6127519"/>
              <a:gd name="connsiteY109-30678" fmla="*/ 6487076 h 6858000"/>
              <a:gd name="connsiteX110-30679" fmla="*/ 5995064 w 6127519"/>
              <a:gd name="connsiteY110-30680" fmla="*/ 6540791 h 6858000"/>
              <a:gd name="connsiteX111-30681" fmla="*/ 5996309 w 6127519"/>
              <a:gd name="connsiteY111-30682" fmla="*/ 6543961 h 6858000"/>
              <a:gd name="connsiteX112-30683" fmla="*/ 6004510 w 6127519"/>
              <a:gd name="connsiteY112-30684" fmla="*/ 6599256 h 6858000"/>
              <a:gd name="connsiteX113-30685" fmla="*/ 5986207 w 6127519"/>
              <a:gd name="connsiteY113-30686" fmla="*/ 6695855 h 6858000"/>
              <a:gd name="connsiteX114-30687" fmla="*/ 5979428 w 6127519"/>
              <a:gd name="connsiteY114-30688" fmla="*/ 6754678 h 6858000"/>
              <a:gd name="connsiteX115-30689" fmla="*/ 5983398 w 6127519"/>
              <a:gd name="connsiteY115-30690" fmla="*/ 6778641 h 6858000"/>
              <a:gd name="connsiteX116-30691" fmla="*/ 5984543 w 6127519"/>
              <a:gd name="connsiteY116-30692" fmla="*/ 6811016 h 6858000"/>
              <a:gd name="connsiteX117-30693" fmla="*/ 5981802 w 6127519"/>
              <a:gd name="connsiteY117-30694" fmla="*/ 6838578 h 6858000"/>
              <a:gd name="connsiteX118-30695" fmla="*/ 5979671 w 6127519"/>
              <a:gd name="connsiteY118-30696" fmla="*/ 6858000 h 6858000"/>
              <a:gd name="connsiteX119-30697" fmla="*/ 0 w 6127519"/>
              <a:gd name="connsiteY119-30698" fmla="*/ 6858000 h 6858000"/>
              <a:gd name="connsiteX120-30699" fmla="*/ 0 w 6127519"/>
              <a:gd name="connsiteY120-30700" fmla="*/ 0 h 6858000"/>
              <a:gd name="connsiteX0-30701" fmla="*/ 0 w 6127519"/>
              <a:gd name="connsiteY0-30702" fmla="*/ 0 h 6858000"/>
              <a:gd name="connsiteX1-30703" fmla="*/ 4965888 w 6127519"/>
              <a:gd name="connsiteY1-30704" fmla="*/ 0 h 6858000"/>
              <a:gd name="connsiteX2-30705" fmla="*/ 4967767 w 6127519"/>
              <a:gd name="connsiteY2-30706" fmla="*/ 7930 h 6858000"/>
              <a:gd name="connsiteX3-30707" fmla="*/ 4979444 w 6127519"/>
              <a:gd name="connsiteY3-30708" fmla="*/ 43921 h 6858000"/>
              <a:gd name="connsiteX4-30709" fmla="*/ 5021173 w 6127519"/>
              <a:gd name="connsiteY4-30710" fmla="*/ 123738 h 6858000"/>
              <a:gd name="connsiteX5-30711" fmla="*/ 5075458 w 6127519"/>
              <a:gd name="connsiteY5-30712" fmla="*/ 264355 h 6858000"/>
              <a:gd name="connsiteX6-30713" fmla="*/ 5081175 w 6127519"/>
              <a:gd name="connsiteY6-30714" fmla="*/ 277448 h 6858000"/>
              <a:gd name="connsiteX7-30715" fmla="*/ 5097011 w 6127519"/>
              <a:gd name="connsiteY7-30716" fmla="*/ 355616 h 6858000"/>
              <a:gd name="connsiteX8-30717" fmla="*/ 5130982 w 6127519"/>
              <a:gd name="connsiteY8-30718" fmla="*/ 412030 h 6858000"/>
              <a:gd name="connsiteX9-30719" fmla="*/ 5153000 w 6127519"/>
              <a:gd name="connsiteY9-30720" fmla="*/ 507134 h 6858000"/>
              <a:gd name="connsiteX10-30721" fmla="*/ 5171282 w 6127519"/>
              <a:gd name="connsiteY10-30722" fmla="*/ 602071 h 6858000"/>
              <a:gd name="connsiteX11-30723" fmla="*/ 5176196 w 6127519"/>
              <a:gd name="connsiteY11-30724" fmla="*/ 636822 h 6858000"/>
              <a:gd name="connsiteX12-30725" fmla="*/ 5189051 w 6127519"/>
              <a:gd name="connsiteY12-30726" fmla="*/ 782518 h 6858000"/>
              <a:gd name="connsiteX13-30727" fmla="*/ 5210428 w 6127519"/>
              <a:gd name="connsiteY13-30728" fmla="*/ 815772 h 6858000"/>
              <a:gd name="connsiteX14-30729" fmla="*/ 5221088 w 6127519"/>
              <a:gd name="connsiteY14-30730" fmla="*/ 860193 h 6858000"/>
              <a:gd name="connsiteX15-30731" fmla="*/ 5230806 w 6127519"/>
              <a:gd name="connsiteY15-30732" fmla="*/ 961354 h 6858000"/>
              <a:gd name="connsiteX16-30733" fmla="*/ 5201018 w 6127519"/>
              <a:gd name="connsiteY16-30734" fmla="*/ 1095027 h 6858000"/>
              <a:gd name="connsiteX17-30735" fmla="*/ 5202153 w 6127519"/>
              <a:gd name="connsiteY17-30736" fmla="*/ 1133224 h 6858000"/>
              <a:gd name="connsiteX18-30737" fmla="*/ 5207370 w 6127519"/>
              <a:gd name="connsiteY18-30738" fmla="*/ 1138097 h 6858000"/>
              <a:gd name="connsiteX19-30739" fmla="*/ 5189234 w 6127519"/>
              <a:gd name="connsiteY19-30740" fmla="*/ 1193495 h 6858000"/>
              <a:gd name="connsiteX20-30741" fmla="*/ 5202769 w 6127519"/>
              <a:gd name="connsiteY20-30742" fmla="*/ 1269450 h 6858000"/>
              <a:gd name="connsiteX21-30743" fmla="*/ 5225968 w 6127519"/>
              <a:gd name="connsiteY21-30744" fmla="*/ 1357994 h 6858000"/>
              <a:gd name="connsiteX22-30745" fmla="*/ 5233819 w 6127519"/>
              <a:gd name="connsiteY22-30746" fmla="*/ 1380922 h 6858000"/>
              <a:gd name="connsiteX23-30747" fmla="*/ 5237226 w 6127519"/>
              <a:gd name="connsiteY23-30748" fmla="*/ 1441327 h 6858000"/>
              <a:gd name="connsiteX24-30749" fmla="*/ 5255653 w 6127519"/>
              <a:gd name="connsiteY24-30750" fmla="*/ 1524712 h 6858000"/>
              <a:gd name="connsiteX25-30751" fmla="*/ 5263491 w 6127519"/>
              <a:gd name="connsiteY25-30752" fmla="*/ 1642938 h 6858000"/>
              <a:gd name="connsiteX26-30753" fmla="*/ 5261314 w 6127519"/>
              <a:gd name="connsiteY26-30754" fmla="*/ 1689177 h 6858000"/>
              <a:gd name="connsiteX27-30755" fmla="*/ 5259788 w 6127519"/>
              <a:gd name="connsiteY27-30756" fmla="*/ 1768516 h 6858000"/>
              <a:gd name="connsiteX28-30757" fmla="*/ 5255696 w 6127519"/>
              <a:gd name="connsiteY28-30758" fmla="*/ 1953770 h 6858000"/>
              <a:gd name="connsiteX29-30759" fmla="*/ 5252592 w 6127519"/>
              <a:gd name="connsiteY29-30760" fmla="*/ 2092210 h 6858000"/>
              <a:gd name="connsiteX30-30761" fmla="*/ 5264303 w 6127519"/>
              <a:gd name="connsiteY30-30762" fmla="*/ 2225157 h 6858000"/>
              <a:gd name="connsiteX31-30763" fmla="*/ 5254949 w 6127519"/>
              <a:gd name="connsiteY31-30764" fmla="*/ 2236160 h 6858000"/>
              <a:gd name="connsiteX32-30765" fmla="*/ 5250104 w 6127519"/>
              <a:gd name="connsiteY32-30766" fmla="*/ 2249166 h 6858000"/>
              <a:gd name="connsiteX33-30767" fmla="*/ 5251214 w 6127519"/>
              <a:gd name="connsiteY33-30768" fmla="*/ 2250944 h 6858000"/>
              <a:gd name="connsiteX34-30769" fmla="*/ 5250644 w 6127519"/>
              <a:gd name="connsiteY34-30770" fmla="*/ 2266619 h 6858000"/>
              <a:gd name="connsiteX35-30771" fmla="*/ 5293877 w 6127519"/>
              <a:gd name="connsiteY35-30772" fmla="*/ 2368649 h 6858000"/>
              <a:gd name="connsiteX36-30773" fmla="*/ 5311338 w 6127519"/>
              <a:gd name="connsiteY36-30774" fmla="*/ 2404034 h 6858000"/>
              <a:gd name="connsiteX37-30775" fmla="*/ 5338366 w 6127519"/>
              <a:gd name="connsiteY37-30776" fmla="*/ 2465052 h 6858000"/>
              <a:gd name="connsiteX38-30777" fmla="*/ 5371263 w 6127519"/>
              <a:gd name="connsiteY38-30778" fmla="*/ 2586413 h 6858000"/>
              <a:gd name="connsiteX39-30779" fmla="*/ 5407503 w 6127519"/>
              <a:gd name="connsiteY39-30780" fmla="*/ 2786290 h 6858000"/>
              <a:gd name="connsiteX40-30781" fmla="*/ 5407356 w 6127519"/>
              <a:gd name="connsiteY40-30782" fmla="*/ 2787545 h 6858000"/>
              <a:gd name="connsiteX41-30783" fmla="*/ 5411130 w 6127519"/>
              <a:gd name="connsiteY41-30784" fmla="*/ 2788640 h 6858000"/>
              <a:gd name="connsiteX42-30785" fmla="*/ 5416439 w 6127519"/>
              <a:gd name="connsiteY42-30786" fmla="*/ 2805666 h 6858000"/>
              <a:gd name="connsiteX43-30787" fmla="*/ 5457023 w 6127519"/>
              <a:gd name="connsiteY43-30788" fmla="*/ 2858292 h 6858000"/>
              <a:gd name="connsiteX44-30789" fmla="*/ 5479298 w 6127519"/>
              <a:gd name="connsiteY44-30790" fmla="*/ 2947791 h 6858000"/>
              <a:gd name="connsiteX45-30791" fmla="*/ 5481770 w 6127519"/>
              <a:gd name="connsiteY45-30792" fmla="*/ 2951352 h 6858000"/>
              <a:gd name="connsiteX46-30793" fmla="*/ 5482045 w 6127519"/>
              <a:gd name="connsiteY46-30794" fmla="*/ 2984371 h 6858000"/>
              <a:gd name="connsiteX47-30795" fmla="*/ 5482415 w 6127519"/>
              <a:gd name="connsiteY47-30796" fmla="*/ 3004079 h 6858000"/>
              <a:gd name="connsiteX48-30797" fmla="*/ 5503944 w 6127519"/>
              <a:gd name="connsiteY48-30798" fmla="*/ 3123335 h 6858000"/>
              <a:gd name="connsiteX49-30799" fmla="*/ 5516007 w 6127519"/>
              <a:gd name="connsiteY49-30800" fmla="*/ 3258473 h 6858000"/>
              <a:gd name="connsiteX50-30801" fmla="*/ 5566839 w 6127519"/>
              <a:gd name="connsiteY50-30802" fmla="*/ 3345295 h 6858000"/>
              <a:gd name="connsiteX51-30803" fmla="*/ 5589758 w 6127519"/>
              <a:gd name="connsiteY51-30804" fmla="*/ 3506453 h 6858000"/>
              <a:gd name="connsiteX52-30805" fmla="*/ 5596144 w 6127519"/>
              <a:gd name="connsiteY52-30806" fmla="*/ 3534624 h 6858000"/>
              <a:gd name="connsiteX53-30807" fmla="*/ 5597750 w 6127519"/>
              <a:gd name="connsiteY53-30808" fmla="*/ 3534129 h 6858000"/>
              <a:gd name="connsiteX54-30809" fmla="*/ 5599700 w 6127519"/>
              <a:gd name="connsiteY54-30810" fmla="*/ 3547221 h 6858000"/>
              <a:gd name="connsiteX55-30811" fmla="*/ 5615031 w 6127519"/>
              <a:gd name="connsiteY55-30812" fmla="*/ 3557482 h 6858000"/>
              <a:gd name="connsiteX56-30813" fmla="*/ 5618377 w 6127519"/>
              <a:gd name="connsiteY56-30814" fmla="*/ 3588431 h 6858000"/>
              <a:gd name="connsiteX57-30815" fmla="*/ 5612155 w 6127519"/>
              <a:gd name="connsiteY57-30816" fmla="*/ 3589869 h 6858000"/>
              <a:gd name="connsiteX58-30817" fmla="*/ 5620843 w 6127519"/>
              <a:gd name="connsiteY58-30818" fmla="*/ 3606745 h 6858000"/>
              <a:gd name="connsiteX59-30819" fmla="*/ 5655472 w 6127519"/>
              <a:gd name="connsiteY59-30820" fmla="*/ 3678877 h 6858000"/>
              <a:gd name="connsiteX60-30821" fmla="*/ 5683015 w 6127519"/>
              <a:gd name="connsiteY60-30822" fmla="*/ 3762025 h 6858000"/>
              <a:gd name="connsiteX61-30823" fmla="*/ 5696643 w 6127519"/>
              <a:gd name="connsiteY61-30824" fmla="*/ 3773888 h 6858000"/>
              <a:gd name="connsiteX62-30825" fmla="*/ 5699203 w 6127519"/>
              <a:gd name="connsiteY62-30826" fmla="*/ 3775823 h 6858000"/>
              <a:gd name="connsiteX63-30827" fmla="*/ 5704824 w 6127519"/>
              <a:gd name="connsiteY63-30828" fmla="*/ 3785966 h 6858000"/>
              <a:gd name="connsiteX64-30829" fmla="*/ 5733539 w 6127519"/>
              <a:gd name="connsiteY64-30830" fmla="*/ 3818457 h 6858000"/>
              <a:gd name="connsiteX65-30831" fmla="*/ 5768491 w 6127519"/>
              <a:gd name="connsiteY65-30832" fmla="*/ 3914399 h 6858000"/>
              <a:gd name="connsiteX66-30833" fmla="*/ 5793123 w 6127519"/>
              <a:gd name="connsiteY66-30834" fmla="*/ 3969952 h 6858000"/>
              <a:gd name="connsiteX67-30835" fmla="*/ 5808321 w 6127519"/>
              <a:gd name="connsiteY67-30836" fmla="*/ 3988153 h 6858000"/>
              <a:gd name="connsiteX68-30837" fmla="*/ 5825621 w 6127519"/>
              <a:gd name="connsiteY68-30838" fmla="*/ 4015525 h 6858000"/>
              <a:gd name="connsiteX69-30839" fmla="*/ 5860672 w 6127519"/>
              <a:gd name="connsiteY69-30840" fmla="*/ 4061579 h 6858000"/>
              <a:gd name="connsiteX70-30841" fmla="*/ 5872173 w 6127519"/>
              <a:gd name="connsiteY70-30842" fmla="*/ 4088497 h 6858000"/>
              <a:gd name="connsiteX71-30843" fmla="*/ 5894095 w 6127519"/>
              <a:gd name="connsiteY71-30844" fmla="*/ 4128857 h 6858000"/>
              <a:gd name="connsiteX72-30845" fmla="*/ 5903513 w 6127519"/>
              <a:gd name="connsiteY72-30846" fmla="*/ 4187661 h 6858000"/>
              <a:gd name="connsiteX73-30847" fmla="*/ 5917114 w 6127519"/>
              <a:gd name="connsiteY73-30848" fmla="*/ 4213096 h 6858000"/>
              <a:gd name="connsiteX74-30849" fmla="*/ 5924233 w 6127519"/>
              <a:gd name="connsiteY74-30850" fmla="*/ 4242060 h 6858000"/>
              <a:gd name="connsiteX75-30851" fmla="*/ 5928910 w 6127519"/>
              <a:gd name="connsiteY75-30852" fmla="*/ 4300973 h 6858000"/>
              <a:gd name="connsiteX76-30853" fmla="*/ 5939320 w 6127519"/>
              <a:gd name="connsiteY76-30854" fmla="*/ 4340435 h 6858000"/>
              <a:gd name="connsiteX77-30855" fmla="*/ 5946705 w 6127519"/>
              <a:gd name="connsiteY77-30856" fmla="*/ 4428051 h 6858000"/>
              <a:gd name="connsiteX78-30857" fmla="*/ 5949261 w 6127519"/>
              <a:gd name="connsiteY78-30858" fmla="*/ 4449185 h 6858000"/>
              <a:gd name="connsiteX79-30859" fmla="*/ 5968960 w 6127519"/>
              <a:gd name="connsiteY79-30860" fmla="*/ 4482655 h 6858000"/>
              <a:gd name="connsiteX80-30861" fmla="*/ 5980106 w 6127519"/>
              <a:gd name="connsiteY80-30862" fmla="*/ 4585087 h 6858000"/>
              <a:gd name="connsiteX81-30863" fmla="*/ 5998138 w 6127519"/>
              <a:gd name="connsiteY81-30864" fmla="*/ 4697518 h 6858000"/>
              <a:gd name="connsiteX82-30865" fmla="*/ 6013516 w 6127519"/>
              <a:gd name="connsiteY82-30866" fmla="*/ 4786619 h 6858000"/>
              <a:gd name="connsiteX83-30867" fmla="*/ 6025404 w 6127519"/>
              <a:gd name="connsiteY83-30868" fmla="*/ 4858148 h 6858000"/>
              <a:gd name="connsiteX84-30869" fmla="*/ 6007749 w 6127519"/>
              <a:gd name="connsiteY84-30870" fmla="*/ 4964715 h 6858000"/>
              <a:gd name="connsiteX85-30871" fmla="*/ 6005269 w 6127519"/>
              <a:gd name="connsiteY85-30872" fmla="*/ 5150567 h 6858000"/>
              <a:gd name="connsiteX86-30873" fmla="*/ 6001127 w 6127519"/>
              <a:gd name="connsiteY86-30874" fmla="*/ 5164609 h 6858000"/>
              <a:gd name="connsiteX87-30875" fmla="*/ 5998514 w 6127519"/>
              <a:gd name="connsiteY87-30876" fmla="*/ 5189673 h 6858000"/>
              <a:gd name="connsiteX88-30877" fmla="*/ 6018409 w 6127519"/>
              <a:gd name="connsiteY88-30878" fmla="*/ 5227157 h 6858000"/>
              <a:gd name="connsiteX89-30879" fmla="*/ 6036748 w 6127519"/>
              <a:gd name="connsiteY89-30880" fmla="*/ 5322752 h 6858000"/>
              <a:gd name="connsiteX90-30881" fmla="*/ 6036943 w 6127519"/>
              <a:gd name="connsiteY90-30882" fmla="*/ 5329480 h 6858000"/>
              <a:gd name="connsiteX91-30883" fmla="*/ 6037677 w 6127519"/>
              <a:gd name="connsiteY91-30884" fmla="*/ 5354807 h 6858000"/>
              <a:gd name="connsiteX92-30885" fmla="*/ 6039728 w 6127519"/>
              <a:gd name="connsiteY92-30886" fmla="*/ 5359416 h 6858000"/>
              <a:gd name="connsiteX93-30887" fmla="*/ 6053435 w 6127519"/>
              <a:gd name="connsiteY93-30888" fmla="*/ 5387547 h 6858000"/>
              <a:gd name="connsiteX94-30889" fmla="*/ 6065933 w 6127519"/>
              <a:gd name="connsiteY94-30890" fmla="*/ 5443002 h 6858000"/>
              <a:gd name="connsiteX95-30891" fmla="*/ 6068640 w 6127519"/>
              <a:gd name="connsiteY95-30892" fmla="*/ 5474503 h 6858000"/>
              <a:gd name="connsiteX96-30893" fmla="*/ 6080922 w 6127519"/>
              <a:gd name="connsiteY96-30894" fmla="*/ 5561070 h 6858000"/>
              <a:gd name="connsiteX97-30895" fmla="*/ 6096949 w 6127519"/>
              <a:gd name="connsiteY97-30896" fmla="*/ 5648179 h 6858000"/>
              <a:gd name="connsiteX98-30897" fmla="*/ 6125703 w 6127519"/>
              <a:gd name="connsiteY98-30898" fmla="*/ 5692894 h 6858000"/>
              <a:gd name="connsiteX99-30899" fmla="*/ 6121353 w 6127519"/>
              <a:gd name="connsiteY99-30900" fmla="*/ 5721725 h 6858000"/>
              <a:gd name="connsiteX100-30901" fmla="*/ 6121607 w 6127519"/>
              <a:gd name="connsiteY100-30902" fmla="*/ 5721959 h 6858000"/>
              <a:gd name="connsiteX101-30903" fmla="*/ 6127024 w 6127519"/>
              <a:gd name="connsiteY101-30904" fmla="*/ 5786902 h 6858000"/>
              <a:gd name="connsiteX102-30905" fmla="*/ 6127519 w 6127519"/>
              <a:gd name="connsiteY102-30906" fmla="*/ 5865775 h 6858000"/>
              <a:gd name="connsiteX103-30907" fmla="*/ 6119217 w 6127519"/>
              <a:gd name="connsiteY103-30908" fmla="*/ 5888542 h 6858000"/>
              <a:gd name="connsiteX104-30909" fmla="*/ 6102493 w 6127519"/>
              <a:gd name="connsiteY104-30910" fmla="*/ 5928602 h 6858000"/>
              <a:gd name="connsiteX105-30911" fmla="*/ 6056863 w 6127519"/>
              <a:gd name="connsiteY105-30912" fmla="*/ 6000643 h 6858000"/>
              <a:gd name="connsiteX106-30913" fmla="*/ 6045436 w 6127519"/>
              <a:gd name="connsiteY106-30914" fmla="*/ 6124480 h 6858000"/>
              <a:gd name="connsiteX107-30915" fmla="*/ 6030489 w 6127519"/>
              <a:gd name="connsiteY107-30916" fmla="*/ 6317666 h 6858000"/>
              <a:gd name="connsiteX108-30917" fmla="*/ 6007492 w 6127519"/>
              <a:gd name="connsiteY108-30918" fmla="*/ 6440818 h 6858000"/>
              <a:gd name="connsiteX109-30919" fmla="*/ 6009467 w 6127519"/>
              <a:gd name="connsiteY109-30920" fmla="*/ 6487076 h 6858000"/>
              <a:gd name="connsiteX110-30921" fmla="*/ 5995064 w 6127519"/>
              <a:gd name="connsiteY110-30922" fmla="*/ 6540791 h 6858000"/>
              <a:gd name="connsiteX111-30923" fmla="*/ 6004510 w 6127519"/>
              <a:gd name="connsiteY111-30924" fmla="*/ 6599256 h 6858000"/>
              <a:gd name="connsiteX112-30925" fmla="*/ 5986207 w 6127519"/>
              <a:gd name="connsiteY112-30926" fmla="*/ 6695855 h 6858000"/>
              <a:gd name="connsiteX113-30927" fmla="*/ 5979428 w 6127519"/>
              <a:gd name="connsiteY113-30928" fmla="*/ 6754678 h 6858000"/>
              <a:gd name="connsiteX114-30929" fmla="*/ 5983398 w 6127519"/>
              <a:gd name="connsiteY114-30930" fmla="*/ 6778641 h 6858000"/>
              <a:gd name="connsiteX115-30931" fmla="*/ 5984543 w 6127519"/>
              <a:gd name="connsiteY115-30932" fmla="*/ 6811016 h 6858000"/>
              <a:gd name="connsiteX116-30933" fmla="*/ 5981802 w 6127519"/>
              <a:gd name="connsiteY116-30934" fmla="*/ 6838578 h 6858000"/>
              <a:gd name="connsiteX117-30935" fmla="*/ 5979671 w 6127519"/>
              <a:gd name="connsiteY117-30936" fmla="*/ 6858000 h 6858000"/>
              <a:gd name="connsiteX118-30937" fmla="*/ 0 w 6127519"/>
              <a:gd name="connsiteY118-30938" fmla="*/ 6858000 h 6858000"/>
              <a:gd name="connsiteX119-30939" fmla="*/ 0 w 6127519"/>
              <a:gd name="connsiteY119-30940" fmla="*/ 0 h 6858000"/>
              <a:gd name="connsiteX0-30941" fmla="*/ 0 w 6127519"/>
              <a:gd name="connsiteY0-30942" fmla="*/ 0 h 6858000"/>
              <a:gd name="connsiteX1-30943" fmla="*/ 4965888 w 6127519"/>
              <a:gd name="connsiteY1-30944" fmla="*/ 0 h 6858000"/>
              <a:gd name="connsiteX2-30945" fmla="*/ 4967767 w 6127519"/>
              <a:gd name="connsiteY2-30946" fmla="*/ 7930 h 6858000"/>
              <a:gd name="connsiteX3-30947" fmla="*/ 4979444 w 6127519"/>
              <a:gd name="connsiteY3-30948" fmla="*/ 43921 h 6858000"/>
              <a:gd name="connsiteX4-30949" fmla="*/ 5021173 w 6127519"/>
              <a:gd name="connsiteY4-30950" fmla="*/ 123738 h 6858000"/>
              <a:gd name="connsiteX5-30951" fmla="*/ 5075458 w 6127519"/>
              <a:gd name="connsiteY5-30952" fmla="*/ 264355 h 6858000"/>
              <a:gd name="connsiteX6-30953" fmla="*/ 5081175 w 6127519"/>
              <a:gd name="connsiteY6-30954" fmla="*/ 277448 h 6858000"/>
              <a:gd name="connsiteX7-30955" fmla="*/ 5097011 w 6127519"/>
              <a:gd name="connsiteY7-30956" fmla="*/ 355616 h 6858000"/>
              <a:gd name="connsiteX8-30957" fmla="*/ 5130982 w 6127519"/>
              <a:gd name="connsiteY8-30958" fmla="*/ 412030 h 6858000"/>
              <a:gd name="connsiteX9-30959" fmla="*/ 5153000 w 6127519"/>
              <a:gd name="connsiteY9-30960" fmla="*/ 507134 h 6858000"/>
              <a:gd name="connsiteX10-30961" fmla="*/ 5171282 w 6127519"/>
              <a:gd name="connsiteY10-30962" fmla="*/ 602071 h 6858000"/>
              <a:gd name="connsiteX11-30963" fmla="*/ 5176196 w 6127519"/>
              <a:gd name="connsiteY11-30964" fmla="*/ 636822 h 6858000"/>
              <a:gd name="connsiteX12-30965" fmla="*/ 5189051 w 6127519"/>
              <a:gd name="connsiteY12-30966" fmla="*/ 782518 h 6858000"/>
              <a:gd name="connsiteX13-30967" fmla="*/ 5210428 w 6127519"/>
              <a:gd name="connsiteY13-30968" fmla="*/ 815772 h 6858000"/>
              <a:gd name="connsiteX14-30969" fmla="*/ 5221088 w 6127519"/>
              <a:gd name="connsiteY14-30970" fmla="*/ 860193 h 6858000"/>
              <a:gd name="connsiteX15-30971" fmla="*/ 5230806 w 6127519"/>
              <a:gd name="connsiteY15-30972" fmla="*/ 961354 h 6858000"/>
              <a:gd name="connsiteX16-30973" fmla="*/ 5201018 w 6127519"/>
              <a:gd name="connsiteY16-30974" fmla="*/ 1095027 h 6858000"/>
              <a:gd name="connsiteX17-30975" fmla="*/ 5202153 w 6127519"/>
              <a:gd name="connsiteY17-30976" fmla="*/ 1133224 h 6858000"/>
              <a:gd name="connsiteX18-30977" fmla="*/ 5207370 w 6127519"/>
              <a:gd name="connsiteY18-30978" fmla="*/ 1138097 h 6858000"/>
              <a:gd name="connsiteX19-30979" fmla="*/ 5189234 w 6127519"/>
              <a:gd name="connsiteY19-30980" fmla="*/ 1193495 h 6858000"/>
              <a:gd name="connsiteX20-30981" fmla="*/ 5202769 w 6127519"/>
              <a:gd name="connsiteY20-30982" fmla="*/ 1269450 h 6858000"/>
              <a:gd name="connsiteX21-30983" fmla="*/ 5225968 w 6127519"/>
              <a:gd name="connsiteY21-30984" fmla="*/ 1357994 h 6858000"/>
              <a:gd name="connsiteX22-30985" fmla="*/ 5233819 w 6127519"/>
              <a:gd name="connsiteY22-30986" fmla="*/ 1380922 h 6858000"/>
              <a:gd name="connsiteX23-30987" fmla="*/ 5237226 w 6127519"/>
              <a:gd name="connsiteY23-30988" fmla="*/ 1441327 h 6858000"/>
              <a:gd name="connsiteX24-30989" fmla="*/ 5255653 w 6127519"/>
              <a:gd name="connsiteY24-30990" fmla="*/ 1524712 h 6858000"/>
              <a:gd name="connsiteX25-30991" fmla="*/ 5263491 w 6127519"/>
              <a:gd name="connsiteY25-30992" fmla="*/ 1642938 h 6858000"/>
              <a:gd name="connsiteX26-30993" fmla="*/ 5261314 w 6127519"/>
              <a:gd name="connsiteY26-30994" fmla="*/ 1689177 h 6858000"/>
              <a:gd name="connsiteX27-30995" fmla="*/ 5259788 w 6127519"/>
              <a:gd name="connsiteY27-30996" fmla="*/ 1768516 h 6858000"/>
              <a:gd name="connsiteX28-30997" fmla="*/ 5255696 w 6127519"/>
              <a:gd name="connsiteY28-30998" fmla="*/ 1953770 h 6858000"/>
              <a:gd name="connsiteX29-30999" fmla="*/ 5252592 w 6127519"/>
              <a:gd name="connsiteY29-31000" fmla="*/ 2092210 h 6858000"/>
              <a:gd name="connsiteX30-31001" fmla="*/ 5264303 w 6127519"/>
              <a:gd name="connsiteY30-31002" fmla="*/ 2225157 h 6858000"/>
              <a:gd name="connsiteX31-31003" fmla="*/ 5254949 w 6127519"/>
              <a:gd name="connsiteY31-31004" fmla="*/ 2236160 h 6858000"/>
              <a:gd name="connsiteX32-31005" fmla="*/ 5250104 w 6127519"/>
              <a:gd name="connsiteY32-31006" fmla="*/ 2249166 h 6858000"/>
              <a:gd name="connsiteX33-31007" fmla="*/ 5251214 w 6127519"/>
              <a:gd name="connsiteY33-31008" fmla="*/ 2250944 h 6858000"/>
              <a:gd name="connsiteX34-31009" fmla="*/ 5250644 w 6127519"/>
              <a:gd name="connsiteY34-31010" fmla="*/ 2266619 h 6858000"/>
              <a:gd name="connsiteX35-31011" fmla="*/ 5293877 w 6127519"/>
              <a:gd name="connsiteY35-31012" fmla="*/ 2368649 h 6858000"/>
              <a:gd name="connsiteX36-31013" fmla="*/ 5311338 w 6127519"/>
              <a:gd name="connsiteY36-31014" fmla="*/ 2404034 h 6858000"/>
              <a:gd name="connsiteX37-31015" fmla="*/ 5338366 w 6127519"/>
              <a:gd name="connsiteY37-31016" fmla="*/ 2465052 h 6858000"/>
              <a:gd name="connsiteX38-31017" fmla="*/ 5371263 w 6127519"/>
              <a:gd name="connsiteY38-31018" fmla="*/ 2586413 h 6858000"/>
              <a:gd name="connsiteX39-31019" fmla="*/ 5407503 w 6127519"/>
              <a:gd name="connsiteY39-31020" fmla="*/ 2786290 h 6858000"/>
              <a:gd name="connsiteX40-31021" fmla="*/ 5407356 w 6127519"/>
              <a:gd name="connsiteY40-31022" fmla="*/ 2787545 h 6858000"/>
              <a:gd name="connsiteX41-31023" fmla="*/ 5411130 w 6127519"/>
              <a:gd name="connsiteY41-31024" fmla="*/ 2788640 h 6858000"/>
              <a:gd name="connsiteX42-31025" fmla="*/ 5416439 w 6127519"/>
              <a:gd name="connsiteY42-31026" fmla="*/ 2805666 h 6858000"/>
              <a:gd name="connsiteX43-31027" fmla="*/ 5457023 w 6127519"/>
              <a:gd name="connsiteY43-31028" fmla="*/ 2858292 h 6858000"/>
              <a:gd name="connsiteX44-31029" fmla="*/ 5479298 w 6127519"/>
              <a:gd name="connsiteY44-31030" fmla="*/ 2947791 h 6858000"/>
              <a:gd name="connsiteX45-31031" fmla="*/ 5481770 w 6127519"/>
              <a:gd name="connsiteY45-31032" fmla="*/ 2951352 h 6858000"/>
              <a:gd name="connsiteX46-31033" fmla="*/ 5482045 w 6127519"/>
              <a:gd name="connsiteY46-31034" fmla="*/ 2984371 h 6858000"/>
              <a:gd name="connsiteX47-31035" fmla="*/ 5482415 w 6127519"/>
              <a:gd name="connsiteY47-31036" fmla="*/ 3004079 h 6858000"/>
              <a:gd name="connsiteX48-31037" fmla="*/ 5503944 w 6127519"/>
              <a:gd name="connsiteY48-31038" fmla="*/ 3123335 h 6858000"/>
              <a:gd name="connsiteX49-31039" fmla="*/ 5516007 w 6127519"/>
              <a:gd name="connsiteY49-31040" fmla="*/ 3258473 h 6858000"/>
              <a:gd name="connsiteX50-31041" fmla="*/ 5566839 w 6127519"/>
              <a:gd name="connsiteY50-31042" fmla="*/ 3345295 h 6858000"/>
              <a:gd name="connsiteX51-31043" fmla="*/ 5589758 w 6127519"/>
              <a:gd name="connsiteY51-31044" fmla="*/ 3506453 h 6858000"/>
              <a:gd name="connsiteX52-31045" fmla="*/ 5596144 w 6127519"/>
              <a:gd name="connsiteY52-31046" fmla="*/ 3534624 h 6858000"/>
              <a:gd name="connsiteX53-31047" fmla="*/ 5597750 w 6127519"/>
              <a:gd name="connsiteY53-31048" fmla="*/ 3534129 h 6858000"/>
              <a:gd name="connsiteX54-31049" fmla="*/ 5599700 w 6127519"/>
              <a:gd name="connsiteY54-31050" fmla="*/ 3547221 h 6858000"/>
              <a:gd name="connsiteX55-31051" fmla="*/ 5615031 w 6127519"/>
              <a:gd name="connsiteY55-31052" fmla="*/ 3557482 h 6858000"/>
              <a:gd name="connsiteX56-31053" fmla="*/ 5618377 w 6127519"/>
              <a:gd name="connsiteY56-31054" fmla="*/ 3588431 h 6858000"/>
              <a:gd name="connsiteX57-31055" fmla="*/ 5612155 w 6127519"/>
              <a:gd name="connsiteY57-31056" fmla="*/ 3589869 h 6858000"/>
              <a:gd name="connsiteX58-31057" fmla="*/ 5620843 w 6127519"/>
              <a:gd name="connsiteY58-31058" fmla="*/ 3606745 h 6858000"/>
              <a:gd name="connsiteX59-31059" fmla="*/ 5655472 w 6127519"/>
              <a:gd name="connsiteY59-31060" fmla="*/ 3678877 h 6858000"/>
              <a:gd name="connsiteX60-31061" fmla="*/ 5683015 w 6127519"/>
              <a:gd name="connsiteY60-31062" fmla="*/ 3762025 h 6858000"/>
              <a:gd name="connsiteX61-31063" fmla="*/ 5696643 w 6127519"/>
              <a:gd name="connsiteY61-31064" fmla="*/ 3773888 h 6858000"/>
              <a:gd name="connsiteX62-31065" fmla="*/ 5699203 w 6127519"/>
              <a:gd name="connsiteY62-31066" fmla="*/ 3775823 h 6858000"/>
              <a:gd name="connsiteX63-31067" fmla="*/ 5704824 w 6127519"/>
              <a:gd name="connsiteY63-31068" fmla="*/ 3785966 h 6858000"/>
              <a:gd name="connsiteX64-31069" fmla="*/ 5733539 w 6127519"/>
              <a:gd name="connsiteY64-31070" fmla="*/ 3818457 h 6858000"/>
              <a:gd name="connsiteX65-31071" fmla="*/ 5768491 w 6127519"/>
              <a:gd name="connsiteY65-31072" fmla="*/ 3914399 h 6858000"/>
              <a:gd name="connsiteX66-31073" fmla="*/ 5793123 w 6127519"/>
              <a:gd name="connsiteY66-31074" fmla="*/ 3969952 h 6858000"/>
              <a:gd name="connsiteX67-31075" fmla="*/ 5808321 w 6127519"/>
              <a:gd name="connsiteY67-31076" fmla="*/ 3988153 h 6858000"/>
              <a:gd name="connsiteX68-31077" fmla="*/ 5825621 w 6127519"/>
              <a:gd name="connsiteY68-31078" fmla="*/ 4015525 h 6858000"/>
              <a:gd name="connsiteX69-31079" fmla="*/ 5860672 w 6127519"/>
              <a:gd name="connsiteY69-31080" fmla="*/ 4061579 h 6858000"/>
              <a:gd name="connsiteX70-31081" fmla="*/ 5872173 w 6127519"/>
              <a:gd name="connsiteY70-31082" fmla="*/ 4088497 h 6858000"/>
              <a:gd name="connsiteX71-31083" fmla="*/ 5894095 w 6127519"/>
              <a:gd name="connsiteY71-31084" fmla="*/ 4128857 h 6858000"/>
              <a:gd name="connsiteX72-31085" fmla="*/ 5903513 w 6127519"/>
              <a:gd name="connsiteY72-31086" fmla="*/ 4187661 h 6858000"/>
              <a:gd name="connsiteX73-31087" fmla="*/ 5917114 w 6127519"/>
              <a:gd name="connsiteY73-31088" fmla="*/ 4213096 h 6858000"/>
              <a:gd name="connsiteX74-31089" fmla="*/ 5924233 w 6127519"/>
              <a:gd name="connsiteY74-31090" fmla="*/ 4242060 h 6858000"/>
              <a:gd name="connsiteX75-31091" fmla="*/ 5928910 w 6127519"/>
              <a:gd name="connsiteY75-31092" fmla="*/ 4300973 h 6858000"/>
              <a:gd name="connsiteX76-31093" fmla="*/ 5939320 w 6127519"/>
              <a:gd name="connsiteY76-31094" fmla="*/ 4340435 h 6858000"/>
              <a:gd name="connsiteX77-31095" fmla="*/ 5946705 w 6127519"/>
              <a:gd name="connsiteY77-31096" fmla="*/ 4428051 h 6858000"/>
              <a:gd name="connsiteX78-31097" fmla="*/ 5949261 w 6127519"/>
              <a:gd name="connsiteY78-31098" fmla="*/ 4449185 h 6858000"/>
              <a:gd name="connsiteX79-31099" fmla="*/ 5968960 w 6127519"/>
              <a:gd name="connsiteY79-31100" fmla="*/ 4482655 h 6858000"/>
              <a:gd name="connsiteX80-31101" fmla="*/ 5980106 w 6127519"/>
              <a:gd name="connsiteY80-31102" fmla="*/ 4585087 h 6858000"/>
              <a:gd name="connsiteX81-31103" fmla="*/ 5998138 w 6127519"/>
              <a:gd name="connsiteY81-31104" fmla="*/ 4697518 h 6858000"/>
              <a:gd name="connsiteX82-31105" fmla="*/ 6013516 w 6127519"/>
              <a:gd name="connsiteY82-31106" fmla="*/ 4786619 h 6858000"/>
              <a:gd name="connsiteX83-31107" fmla="*/ 6025404 w 6127519"/>
              <a:gd name="connsiteY83-31108" fmla="*/ 4858148 h 6858000"/>
              <a:gd name="connsiteX84-31109" fmla="*/ 6007749 w 6127519"/>
              <a:gd name="connsiteY84-31110" fmla="*/ 4964715 h 6858000"/>
              <a:gd name="connsiteX85-31111" fmla="*/ 6005269 w 6127519"/>
              <a:gd name="connsiteY85-31112" fmla="*/ 5150567 h 6858000"/>
              <a:gd name="connsiteX86-31113" fmla="*/ 6001127 w 6127519"/>
              <a:gd name="connsiteY86-31114" fmla="*/ 5164609 h 6858000"/>
              <a:gd name="connsiteX87-31115" fmla="*/ 5998514 w 6127519"/>
              <a:gd name="connsiteY87-31116" fmla="*/ 5189673 h 6858000"/>
              <a:gd name="connsiteX88-31117" fmla="*/ 6018409 w 6127519"/>
              <a:gd name="connsiteY88-31118" fmla="*/ 5227157 h 6858000"/>
              <a:gd name="connsiteX89-31119" fmla="*/ 6036748 w 6127519"/>
              <a:gd name="connsiteY89-31120" fmla="*/ 5322752 h 6858000"/>
              <a:gd name="connsiteX90-31121" fmla="*/ 6036943 w 6127519"/>
              <a:gd name="connsiteY90-31122" fmla="*/ 5329480 h 6858000"/>
              <a:gd name="connsiteX91-31123" fmla="*/ 6037677 w 6127519"/>
              <a:gd name="connsiteY91-31124" fmla="*/ 5354807 h 6858000"/>
              <a:gd name="connsiteX92-31125" fmla="*/ 6039728 w 6127519"/>
              <a:gd name="connsiteY92-31126" fmla="*/ 5359416 h 6858000"/>
              <a:gd name="connsiteX93-31127" fmla="*/ 6053435 w 6127519"/>
              <a:gd name="connsiteY93-31128" fmla="*/ 5387547 h 6858000"/>
              <a:gd name="connsiteX94-31129" fmla="*/ 6065933 w 6127519"/>
              <a:gd name="connsiteY94-31130" fmla="*/ 5443002 h 6858000"/>
              <a:gd name="connsiteX95-31131" fmla="*/ 6068640 w 6127519"/>
              <a:gd name="connsiteY95-31132" fmla="*/ 5474503 h 6858000"/>
              <a:gd name="connsiteX96-31133" fmla="*/ 6080922 w 6127519"/>
              <a:gd name="connsiteY96-31134" fmla="*/ 5561070 h 6858000"/>
              <a:gd name="connsiteX97-31135" fmla="*/ 6096949 w 6127519"/>
              <a:gd name="connsiteY97-31136" fmla="*/ 5648179 h 6858000"/>
              <a:gd name="connsiteX98-31137" fmla="*/ 6125703 w 6127519"/>
              <a:gd name="connsiteY98-31138" fmla="*/ 5692894 h 6858000"/>
              <a:gd name="connsiteX99-31139" fmla="*/ 6121353 w 6127519"/>
              <a:gd name="connsiteY99-31140" fmla="*/ 5721725 h 6858000"/>
              <a:gd name="connsiteX100-31141" fmla="*/ 6121607 w 6127519"/>
              <a:gd name="connsiteY100-31142" fmla="*/ 5721959 h 6858000"/>
              <a:gd name="connsiteX101-31143" fmla="*/ 6127024 w 6127519"/>
              <a:gd name="connsiteY101-31144" fmla="*/ 5786902 h 6858000"/>
              <a:gd name="connsiteX102-31145" fmla="*/ 6127519 w 6127519"/>
              <a:gd name="connsiteY102-31146" fmla="*/ 5865775 h 6858000"/>
              <a:gd name="connsiteX103-31147" fmla="*/ 6119217 w 6127519"/>
              <a:gd name="connsiteY103-31148" fmla="*/ 5888542 h 6858000"/>
              <a:gd name="connsiteX104-31149" fmla="*/ 6102493 w 6127519"/>
              <a:gd name="connsiteY104-31150" fmla="*/ 5928602 h 6858000"/>
              <a:gd name="connsiteX105-31151" fmla="*/ 6056863 w 6127519"/>
              <a:gd name="connsiteY105-31152" fmla="*/ 6000643 h 6858000"/>
              <a:gd name="connsiteX106-31153" fmla="*/ 6045436 w 6127519"/>
              <a:gd name="connsiteY106-31154" fmla="*/ 6124480 h 6858000"/>
              <a:gd name="connsiteX107-31155" fmla="*/ 6030489 w 6127519"/>
              <a:gd name="connsiteY107-31156" fmla="*/ 6317666 h 6858000"/>
              <a:gd name="connsiteX108-31157" fmla="*/ 6007492 w 6127519"/>
              <a:gd name="connsiteY108-31158" fmla="*/ 6440818 h 6858000"/>
              <a:gd name="connsiteX109-31159" fmla="*/ 6009467 w 6127519"/>
              <a:gd name="connsiteY109-31160" fmla="*/ 6487076 h 6858000"/>
              <a:gd name="connsiteX110-31161" fmla="*/ 5995064 w 6127519"/>
              <a:gd name="connsiteY110-31162" fmla="*/ 6540791 h 6858000"/>
              <a:gd name="connsiteX111-31163" fmla="*/ 6004510 w 6127519"/>
              <a:gd name="connsiteY111-31164" fmla="*/ 6599256 h 6858000"/>
              <a:gd name="connsiteX112-31165" fmla="*/ 5986207 w 6127519"/>
              <a:gd name="connsiteY112-31166" fmla="*/ 6695855 h 6858000"/>
              <a:gd name="connsiteX113-31167" fmla="*/ 5979428 w 6127519"/>
              <a:gd name="connsiteY113-31168" fmla="*/ 6754678 h 6858000"/>
              <a:gd name="connsiteX114-31169" fmla="*/ 5983398 w 6127519"/>
              <a:gd name="connsiteY114-31170" fmla="*/ 6778641 h 6858000"/>
              <a:gd name="connsiteX115-31171" fmla="*/ 5984543 w 6127519"/>
              <a:gd name="connsiteY115-31172" fmla="*/ 6811016 h 6858000"/>
              <a:gd name="connsiteX116-31173" fmla="*/ 5981802 w 6127519"/>
              <a:gd name="connsiteY116-31174" fmla="*/ 6838578 h 6858000"/>
              <a:gd name="connsiteX117-31175" fmla="*/ 5979671 w 6127519"/>
              <a:gd name="connsiteY117-31176" fmla="*/ 6858000 h 6858000"/>
              <a:gd name="connsiteX118-31177" fmla="*/ 0 w 6127519"/>
              <a:gd name="connsiteY118-31178" fmla="*/ 6858000 h 6858000"/>
              <a:gd name="connsiteX119-31179" fmla="*/ 0 w 6127519"/>
              <a:gd name="connsiteY119-31180" fmla="*/ 0 h 6858000"/>
              <a:gd name="connsiteX0-31181" fmla="*/ 0 w 6424098"/>
              <a:gd name="connsiteY0-31182" fmla="*/ 0 h 6858000"/>
              <a:gd name="connsiteX1-31183" fmla="*/ 4965888 w 6424098"/>
              <a:gd name="connsiteY1-31184" fmla="*/ 0 h 6858000"/>
              <a:gd name="connsiteX2-31185" fmla="*/ 4967767 w 6424098"/>
              <a:gd name="connsiteY2-31186" fmla="*/ 7930 h 6858000"/>
              <a:gd name="connsiteX3-31187" fmla="*/ 4979444 w 6424098"/>
              <a:gd name="connsiteY3-31188" fmla="*/ 43921 h 6858000"/>
              <a:gd name="connsiteX4-31189" fmla="*/ 5021173 w 6424098"/>
              <a:gd name="connsiteY4-31190" fmla="*/ 123738 h 6858000"/>
              <a:gd name="connsiteX5-31191" fmla="*/ 5075458 w 6424098"/>
              <a:gd name="connsiteY5-31192" fmla="*/ 264355 h 6858000"/>
              <a:gd name="connsiteX6-31193" fmla="*/ 5081175 w 6424098"/>
              <a:gd name="connsiteY6-31194" fmla="*/ 277448 h 6858000"/>
              <a:gd name="connsiteX7-31195" fmla="*/ 5097011 w 6424098"/>
              <a:gd name="connsiteY7-31196" fmla="*/ 355616 h 6858000"/>
              <a:gd name="connsiteX8-31197" fmla="*/ 5130982 w 6424098"/>
              <a:gd name="connsiteY8-31198" fmla="*/ 412030 h 6858000"/>
              <a:gd name="connsiteX9-31199" fmla="*/ 5153000 w 6424098"/>
              <a:gd name="connsiteY9-31200" fmla="*/ 507134 h 6858000"/>
              <a:gd name="connsiteX10-31201" fmla="*/ 5171282 w 6424098"/>
              <a:gd name="connsiteY10-31202" fmla="*/ 602071 h 6858000"/>
              <a:gd name="connsiteX11-31203" fmla="*/ 5176196 w 6424098"/>
              <a:gd name="connsiteY11-31204" fmla="*/ 636822 h 6858000"/>
              <a:gd name="connsiteX12-31205" fmla="*/ 5189051 w 6424098"/>
              <a:gd name="connsiteY12-31206" fmla="*/ 782518 h 6858000"/>
              <a:gd name="connsiteX13-31207" fmla="*/ 5210428 w 6424098"/>
              <a:gd name="connsiteY13-31208" fmla="*/ 815772 h 6858000"/>
              <a:gd name="connsiteX14-31209" fmla="*/ 5221088 w 6424098"/>
              <a:gd name="connsiteY14-31210" fmla="*/ 860193 h 6858000"/>
              <a:gd name="connsiteX15-31211" fmla="*/ 5230806 w 6424098"/>
              <a:gd name="connsiteY15-31212" fmla="*/ 961354 h 6858000"/>
              <a:gd name="connsiteX16-31213" fmla="*/ 5201018 w 6424098"/>
              <a:gd name="connsiteY16-31214" fmla="*/ 1095027 h 6858000"/>
              <a:gd name="connsiteX17-31215" fmla="*/ 5202153 w 6424098"/>
              <a:gd name="connsiteY17-31216" fmla="*/ 1133224 h 6858000"/>
              <a:gd name="connsiteX18-31217" fmla="*/ 5207370 w 6424098"/>
              <a:gd name="connsiteY18-31218" fmla="*/ 1138097 h 6858000"/>
              <a:gd name="connsiteX19-31219" fmla="*/ 5189234 w 6424098"/>
              <a:gd name="connsiteY19-31220" fmla="*/ 1193495 h 6858000"/>
              <a:gd name="connsiteX20-31221" fmla="*/ 5202769 w 6424098"/>
              <a:gd name="connsiteY20-31222" fmla="*/ 1269450 h 6858000"/>
              <a:gd name="connsiteX21-31223" fmla="*/ 5225968 w 6424098"/>
              <a:gd name="connsiteY21-31224" fmla="*/ 1357994 h 6858000"/>
              <a:gd name="connsiteX22-31225" fmla="*/ 5233819 w 6424098"/>
              <a:gd name="connsiteY22-31226" fmla="*/ 1380922 h 6858000"/>
              <a:gd name="connsiteX23-31227" fmla="*/ 5237226 w 6424098"/>
              <a:gd name="connsiteY23-31228" fmla="*/ 1441327 h 6858000"/>
              <a:gd name="connsiteX24-31229" fmla="*/ 5255653 w 6424098"/>
              <a:gd name="connsiteY24-31230" fmla="*/ 1524712 h 6858000"/>
              <a:gd name="connsiteX25-31231" fmla="*/ 5263491 w 6424098"/>
              <a:gd name="connsiteY25-31232" fmla="*/ 1642938 h 6858000"/>
              <a:gd name="connsiteX26-31233" fmla="*/ 5261314 w 6424098"/>
              <a:gd name="connsiteY26-31234" fmla="*/ 1689177 h 6858000"/>
              <a:gd name="connsiteX27-31235" fmla="*/ 5259788 w 6424098"/>
              <a:gd name="connsiteY27-31236" fmla="*/ 1768516 h 6858000"/>
              <a:gd name="connsiteX28-31237" fmla="*/ 5255696 w 6424098"/>
              <a:gd name="connsiteY28-31238" fmla="*/ 1953770 h 6858000"/>
              <a:gd name="connsiteX29-31239" fmla="*/ 5252592 w 6424098"/>
              <a:gd name="connsiteY29-31240" fmla="*/ 2092210 h 6858000"/>
              <a:gd name="connsiteX30-31241" fmla="*/ 5264303 w 6424098"/>
              <a:gd name="connsiteY30-31242" fmla="*/ 2225157 h 6858000"/>
              <a:gd name="connsiteX31-31243" fmla="*/ 5254949 w 6424098"/>
              <a:gd name="connsiteY31-31244" fmla="*/ 2236160 h 6858000"/>
              <a:gd name="connsiteX32-31245" fmla="*/ 5250104 w 6424098"/>
              <a:gd name="connsiteY32-31246" fmla="*/ 2249166 h 6858000"/>
              <a:gd name="connsiteX33-31247" fmla="*/ 5251214 w 6424098"/>
              <a:gd name="connsiteY33-31248" fmla="*/ 2250944 h 6858000"/>
              <a:gd name="connsiteX34-31249" fmla="*/ 5250644 w 6424098"/>
              <a:gd name="connsiteY34-31250" fmla="*/ 2266619 h 6858000"/>
              <a:gd name="connsiteX35-31251" fmla="*/ 5293877 w 6424098"/>
              <a:gd name="connsiteY35-31252" fmla="*/ 2368649 h 6858000"/>
              <a:gd name="connsiteX36-31253" fmla="*/ 5311338 w 6424098"/>
              <a:gd name="connsiteY36-31254" fmla="*/ 2404034 h 6858000"/>
              <a:gd name="connsiteX37-31255" fmla="*/ 5338366 w 6424098"/>
              <a:gd name="connsiteY37-31256" fmla="*/ 2465052 h 6858000"/>
              <a:gd name="connsiteX38-31257" fmla="*/ 5371263 w 6424098"/>
              <a:gd name="connsiteY38-31258" fmla="*/ 2586413 h 6858000"/>
              <a:gd name="connsiteX39-31259" fmla="*/ 5407503 w 6424098"/>
              <a:gd name="connsiteY39-31260" fmla="*/ 2786290 h 6858000"/>
              <a:gd name="connsiteX40-31261" fmla="*/ 5407356 w 6424098"/>
              <a:gd name="connsiteY40-31262" fmla="*/ 2787545 h 6858000"/>
              <a:gd name="connsiteX41-31263" fmla="*/ 5411130 w 6424098"/>
              <a:gd name="connsiteY41-31264" fmla="*/ 2788640 h 6858000"/>
              <a:gd name="connsiteX42-31265" fmla="*/ 5416439 w 6424098"/>
              <a:gd name="connsiteY42-31266" fmla="*/ 2805666 h 6858000"/>
              <a:gd name="connsiteX43-31267" fmla="*/ 5457023 w 6424098"/>
              <a:gd name="connsiteY43-31268" fmla="*/ 2858292 h 6858000"/>
              <a:gd name="connsiteX44-31269" fmla="*/ 5479298 w 6424098"/>
              <a:gd name="connsiteY44-31270" fmla="*/ 2947791 h 6858000"/>
              <a:gd name="connsiteX45-31271" fmla="*/ 5481770 w 6424098"/>
              <a:gd name="connsiteY45-31272" fmla="*/ 2951352 h 6858000"/>
              <a:gd name="connsiteX46-31273" fmla="*/ 5482045 w 6424098"/>
              <a:gd name="connsiteY46-31274" fmla="*/ 2984371 h 6858000"/>
              <a:gd name="connsiteX47-31275" fmla="*/ 5482415 w 6424098"/>
              <a:gd name="connsiteY47-31276" fmla="*/ 3004079 h 6858000"/>
              <a:gd name="connsiteX48-31277" fmla="*/ 5503944 w 6424098"/>
              <a:gd name="connsiteY48-31278" fmla="*/ 3123335 h 6858000"/>
              <a:gd name="connsiteX49-31279" fmla="*/ 5516007 w 6424098"/>
              <a:gd name="connsiteY49-31280" fmla="*/ 3258473 h 6858000"/>
              <a:gd name="connsiteX50-31281" fmla="*/ 5566839 w 6424098"/>
              <a:gd name="connsiteY50-31282" fmla="*/ 3345295 h 6858000"/>
              <a:gd name="connsiteX51-31283" fmla="*/ 5589758 w 6424098"/>
              <a:gd name="connsiteY51-31284" fmla="*/ 3506453 h 6858000"/>
              <a:gd name="connsiteX52-31285" fmla="*/ 5596144 w 6424098"/>
              <a:gd name="connsiteY52-31286" fmla="*/ 3534624 h 6858000"/>
              <a:gd name="connsiteX53-31287" fmla="*/ 5597750 w 6424098"/>
              <a:gd name="connsiteY53-31288" fmla="*/ 3534129 h 6858000"/>
              <a:gd name="connsiteX54-31289" fmla="*/ 5599700 w 6424098"/>
              <a:gd name="connsiteY54-31290" fmla="*/ 3547221 h 6858000"/>
              <a:gd name="connsiteX55-31291" fmla="*/ 5615031 w 6424098"/>
              <a:gd name="connsiteY55-31292" fmla="*/ 3557482 h 6858000"/>
              <a:gd name="connsiteX56-31293" fmla="*/ 5618377 w 6424098"/>
              <a:gd name="connsiteY56-31294" fmla="*/ 3588431 h 6858000"/>
              <a:gd name="connsiteX57-31295" fmla="*/ 5612155 w 6424098"/>
              <a:gd name="connsiteY57-31296" fmla="*/ 3589869 h 6858000"/>
              <a:gd name="connsiteX58-31297" fmla="*/ 5620843 w 6424098"/>
              <a:gd name="connsiteY58-31298" fmla="*/ 3606745 h 6858000"/>
              <a:gd name="connsiteX59-31299" fmla="*/ 5655472 w 6424098"/>
              <a:gd name="connsiteY59-31300" fmla="*/ 3678877 h 6858000"/>
              <a:gd name="connsiteX60-31301" fmla="*/ 5683015 w 6424098"/>
              <a:gd name="connsiteY60-31302" fmla="*/ 3762025 h 6858000"/>
              <a:gd name="connsiteX61-31303" fmla="*/ 5696643 w 6424098"/>
              <a:gd name="connsiteY61-31304" fmla="*/ 3773888 h 6858000"/>
              <a:gd name="connsiteX62-31305" fmla="*/ 5699203 w 6424098"/>
              <a:gd name="connsiteY62-31306" fmla="*/ 3775823 h 6858000"/>
              <a:gd name="connsiteX63-31307" fmla="*/ 5704824 w 6424098"/>
              <a:gd name="connsiteY63-31308" fmla="*/ 3785966 h 6858000"/>
              <a:gd name="connsiteX64-31309" fmla="*/ 5733539 w 6424098"/>
              <a:gd name="connsiteY64-31310" fmla="*/ 3818457 h 6858000"/>
              <a:gd name="connsiteX65-31311" fmla="*/ 5768491 w 6424098"/>
              <a:gd name="connsiteY65-31312" fmla="*/ 3914399 h 6858000"/>
              <a:gd name="connsiteX66-31313" fmla="*/ 5793123 w 6424098"/>
              <a:gd name="connsiteY66-31314" fmla="*/ 3969952 h 6858000"/>
              <a:gd name="connsiteX67-31315" fmla="*/ 5808321 w 6424098"/>
              <a:gd name="connsiteY67-31316" fmla="*/ 3988153 h 6858000"/>
              <a:gd name="connsiteX68-31317" fmla="*/ 5825621 w 6424098"/>
              <a:gd name="connsiteY68-31318" fmla="*/ 4015525 h 6858000"/>
              <a:gd name="connsiteX69-31319" fmla="*/ 5860672 w 6424098"/>
              <a:gd name="connsiteY69-31320" fmla="*/ 4061579 h 6858000"/>
              <a:gd name="connsiteX70-31321" fmla="*/ 5872173 w 6424098"/>
              <a:gd name="connsiteY70-31322" fmla="*/ 4088497 h 6858000"/>
              <a:gd name="connsiteX71-31323" fmla="*/ 5894095 w 6424098"/>
              <a:gd name="connsiteY71-31324" fmla="*/ 4128857 h 6858000"/>
              <a:gd name="connsiteX72-31325" fmla="*/ 5903513 w 6424098"/>
              <a:gd name="connsiteY72-31326" fmla="*/ 4187661 h 6858000"/>
              <a:gd name="connsiteX73-31327" fmla="*/ 5917114 w 6424098"/>
              <a:gd name="connsiteY73-31328" fmla="*/ 4213096 h 6858000"/>
              <a:gd name="connsiteX74-31329" fmla="*/ 5924233 w 6424098"/>
              <a:gd name="connsiteY74-31330" fmla="*/ 4242060 h 6858000"/>
              <a:gd name="connsiteX75-31331" fmla="*/ 5928910 w 6424098"/>
              <a:gd name="connsiteY75-31332" fmla="*/ 4300973 h 6858000"/>
              <a:gd name="connsiteX76-31333" fmla="*/ 5939320 w 6424098"/>
              <a:gd name="connsiteY76-31334" fmla="*/ 4340435 h 6858000"/>
              <a:gd name="connsiteX77-31335" fmla="*/ 5946705 w 6424098"/>
              <a:gd name="connsiteY77-31336" fmla="*/ 4428051 h 6858000"/>
              <a:gd name="connsiteX78-31337" fmla="*/ 5949261 w 6424098"/>
              <a:gd name="connsiteY78-31338" fmla="*/ 4449185 h 6858000"/>
              <a:gd name="connsiteX79-31339" fmla="*/ 5968960 w 6424098"/>
              <a:gd name="connsiteY79-31340" fmla="*/ 4482655 h 6858000"/>
              <a:gd name="connsiteX80-31341" fmla="*/ 5980106 w 6424098"/>
              <a:gd name="connsiteY80-31342" fmla="*/ 4585087 h 6858000"/>
              <a:gd name="connsiteX81-31343" fmla="*/ 5998138 w 6424098"/>
              <a:gd name="connsiteY81-31344" fmla="*/ 4697518 h 6858000"/>
              <a:gd name="connsiteX82-31345" fmla="*/ 6013516 w 6424098"/>
              <a:gd name="connsiteY82-31346" fmla="*/ 4786619 h 6858000"/>
              <a:gd name="connsiteX83-31347" fmla="*/ 6025404 w 6424098"/>
              <a:gd name="connsiteY83-31348" fmla="*/ 4858148 h 6858000"/>
              <a:gd name="connsiteX84-31349" fmla="*/ 6007749 w 6424098"/>
              <a:gd name="connsiteY84-31350" fmla="*/ 4964715 h 6858000"/>
              <a:gd name="connsiteX85-31351" fmla="*/ 6005269 w 6424098"/>
              <a:gd name="connsiteY85-31352" fmla="*/ 5150567 h 6858000"/>
              <a:gd name="connsiteX86-31353" fmla="*/ 6001127 w 6424098"/>
              <a:gd name="connsiteY86-31354" fmla="*/ 5164609 h 6858000"/>
              <a:gd name="connsiteX87-31355" fmla="*/ 5998514 w 6424098"/>
              <a:gd name="connsiteY87-31356" fmla="*/ 5189673 h 6858000"/>
              <a:gd name="connsiteX88-31357" fmla="*/ 6018409 w 6424098"/>
              <a:gd name="connsiteY88-31358" fmla="*/ 5227157 h 6858000"/>
              <a:gd name="connsiteX89-31359" fmla="*/ 6036748 w 6424098"/>
              <a:gd name="connsiteY89-31360" fmla="*/ 5322752 h 6858000"/>
              <a:gd name="connsiteX90-31361" fmla="*/ 6036943 w 6424098"/>
              <a:gd name="connsiteY90-31362" fmla="*/ 5329480 h 6858000"/>
              <a:gd name="connsiteX91-31363" fmla="*/ 6037677 w 6424098"/>
              <a:gd name="connsiteY91-31364" fmla="*/ 5354807 h 6858000"/>
              <a:gd name="connsiteX92-31365" fmla="*/ 6039728 w 6424098"/>
              <a:gd name="connsiteY92-31366" fmla="*/ 5359416 h 6858000"/>
              <a:gd name="connsiteX93-31367" fmla="*/ 6053435 w 6424098"/>
              <a:gd name="connsiteY93-31368" fmla="*/ 5387547 h 6858000"/>
              <a:gd name="connsiteX94-31369" fmla="*/ 6065933 w 6424098"/>
              <a:gd name="connsiteY94-31370" fmla="*/ 5443002 h 6858000"/>
              <a:gd name="connsiteX95-31371" fmla="*/ 6068640 w 6424098"/>
              <a:gd name="connsiteY95-31372" fmla="*/ 5474503 h 6858000"/>
              <a:gd name="connsiteX96-31373" fmla="*/ 6080922 w 6424098"/>
              <a:gd name="connsiteY96-31374" fmla="*/ 5561070 h 6858000"/>
              <a:gd name="connsiteX97-31375" fmla="*/ 6096949 w 6424098"/>
              <a:gd name="connsiteY97-31376" fmla="*/ 5648179 h 6858000"/>
              <a:gd name="connsiteX98-31377" fmla="*/ 6125703 w 6424098"/>
              <a:gd name="connsiteY98-31378" fmla="*/ 5692894 h 6858000"/>
              <a:gd name="connsiteX99-31379" fmla="*/ 6121353 w 6424098"/>
              <a:gd name="connsiteY99-31380" fmla="*/ 5721725 h 6858000"/>
              <a:gd name="connsiteX100-31381" fmla="*/ 6121607 w 6424098"/>
              <a:gd name="connsiteY100-31382" fmla="*/ 5721959 h 6858000"/>
              <a:gd name="connsiteX101-31383" fmla="*/ 6127024 w 6424098"/>
              <a:gd name="connsiteY101-31384" fmla="*/ 5786902 h 6858000"/>
              <a:gd name="connsiteX102-31385" fmla="*/ 6127519 w 6424098"/>
              <a:gd name="connsiteY102-31386" fmla="*/ 5865775 h 6858000"/>
              <a:gd name="connsiteX103-31387" fmla="*/ 6119217 w 6424098"/>
              <a:gd name="connsiteY103-31388" fmla="*/ 5888542 h 6858000"/>
              <a:gd name="connsiteX104-31389" fmla="*/ 6102493 w 6424098"/>
              <a:gd name="connsiteY104-31390" fmla="*/ 5928602 h 6858000"/>
              <a:gd name="connsiteX105-31391" fmla="*/ 6056863 w 6424098"/>
              <a:gd name="connsiteY105-31392" fmla="*/ 6000643 h 6858000"/>
              <a:gd name="connsiteX106-31393" fmla="*/ 6045436 w 6424098"/>
              <a:gd name="connsiteY106-31394" fmla="*/ 6124480 h 6858000"/>
              <a:gd name="connsiteX107-31395" fmla="*/ 6030489 w 6424098"/>
              <a:gd name="connsiteY107-31396" fmla="*/ 6317666 h 6858000"/>
              <a:gd name="connsiteX108-31397" fmla="*/ 6007492 w 6424098"/>
              <a:gd name="connsiteY108-31398" fmla="*/ 6440818 h 6858000"/>
              <a:gd name="connsiteX109-31399" fmla="*/ 6009467 w 6424098"/>
              <a:gd name="connsiteY109-31400" fmla="*/ 6487076 h 6858000"/>
              <a:gd name="connsiteX110-31401" fmla="*/ 5995064 w 6424098"/>
              <a:gd name="connsiteY110-31402" fmla="*/ 6540791 h 6858000"/>
              <a:gd name="connsiteX111-31403" fmla="*/ 6004510 w 6424098"/>
              <a:gd name="connsiteY111-31404" fmla="*/ 6599256 h 6858000"/>
              <a:gd name="connsiteX112-31405" fmla="*/ 5986207 w 6424098"/>
              <a:gd name="connsiteY112-31406" fmla="*/ 6695855 h 6858000"/>
              <a:gd name="connsiteX113-31407" fmla="*/ 5979428 w 6424098"/>
              <a:gd name="connsiteY113-31408" fmla="*/ 6754678 h 6858000"/>
              <a:gd name="connsiteX114-31409" fmla="*/ 5983398 w 6424098"/>
              <a:gd name="connsiteY114-31410" fmla="*/ 6778641 h 6858000"/>
              <a:gd name="connsiteX115-31411" fmla="*/ 5984543 w 6424098"/>
              <a:gd name="connsiteY115-31412" fmla="*/ 6811016 h 6858000"/>
              <a:gd name="connsiteX116-31413" fmla="*/ 5979671 w 6424098"/>
              <a:gd name="connsiteY116-31414" fmla="*/ 6858000 h 6858000"/>
              <a:gd name="connsiteX117-31415" fmla="*/ 0 w 6424098"/>
              <a:gd name="connsiteY117-31416" fmla="*/ 6858000 h 6858000"/>
              <a:gd name="connsiteX118-31417" fmla="*/ 0 w 6424098"/>
              <a:gd name="connsiteY118-31418" fmla="*/ 0 h 6858000"/>
              <a:gd name="connsiteX0-31419" fmla="*/ 0 w 6127519"/>
              <a:gd name="connsiteY0-31420" fmla="*/ 0 h 6858000"/>
              <a:gd name="connsiteX1-31421" fmla="*/ 4965888 w 6127519"/>
              <a:gd name="connsiteY1-31422" fmla="*/ 0 h 6858000"/>
              <a:gd name="connsiteX2-31423" fmla="*/ 4967767 w 6127519"/>
              <a:gd name="connsiteY2-31424" fmla="*/ 7930 h 6858000"/>
              <a:gd name="connsiteX3-31425" fmla="*/ 4979444 w 6127519"/>
              <a:gd name="connsiteY3-31426" fmla="*/ 43921 h 6858000"/>
              <a:gd name="connsiteX4-31427" fmla="*/ 5021173 w 6127519"/>
              <a:gd name="connsiteY4-31428" fmla="*/ 123738 h 6858000"/>
              <a:gd name="connsiteX5-31429" fmla="*/ 5075458 w 6127519"/>
              <a:gd name="connsiteY5-31430" fmla="*/ 264355 h 6858000"/>
              <a:gd name="connsiteX6-31431" fmla="*/ 5081175 w 6127519"/>
              <a:gd name="connsiteY6-31432" fmla="*/ 277448 h 6858000"/>
              <a:gd name="connsiteX7-31433" fmla="*/ 5097011 w 6127519"/>
              <a:gd name="connsiteY7-31434" fmla="*/ 355616 h 6858000"/>
              <a:gd name="connsiteX8-31435" fmla="*/ 5130982 w 6127519"/>
              <a:gd name="connsiteY8-31436" fmla="*/ 412030 h 6858000"/>
              <a:gd name="connsiteX9-31437" fmla="*/ 5153000 w 6127519"/>
              <a:gd name="connsiteY9-31438" fmla="*/ 507134 h 6858000"/>
              <a:gd name="connsiteX10-31439" fmla="*/ 5171282 w 6127519"/>
              <a:gd name="connsiteY10-31440" fmla="*/ 602071 h 6858000"/>
              <a:gd name="connsiteX11-31441" fmla="*/ 5176196 w 6127519"/>
              <a:gd name="connsiteY11-31442" fmla="*/ 636822 h 6858000"/>
              <a:gd name="connsiteX12-31443" fmla="*/ 5189051 w 6127519"/>
              <a:gd name="connsiteY12-31444" fmla="*/ 782518 h 6858000"/>
              <a:gd name="connsiteX13-31445" fmla="*/ 5210428 w 6127519"/>
              <a:gd name="connsiteY13-31446" fmla="*/ 815772 h 6858000"/>
              <a:gd name="connsiteX14-31447" fmla="*/ 5221088 w 6127519"/>
              <a:gd name="connsiteY14-31448" fmla="*/ 860193 h 6858000"/>
              <a:gd name="connsiteX15-31449" fmla="*/ 5230806 w 6127519"/>
              <a:gd name="connsiteY15-31450" fmla="*/ 961354 h 6858000"/>
              <a:gd name="connsiteX16-31451" fmla="*/ 5201018 w 6127519"/>
              <a:gd name="connsiteY16-31452" fmla="*/ 1095027 h 6858000"/>
              <a:gd name="connsiteX17-31453" fmla="*/ 5202153 w 6127519"/>
              <a:gd name="connsiteY17-31454" fmla="*/ 1133224 h 6858000"/>
              <a:gd name="connsiteX18-31455" fmla="*/ 5207370 w 6127519"/>
              <a:gd name="connsiteY18-31456" fmla="*/ 1138097 h 6858000"/>
              <a:gd name="connsiteX19-31457" fmla="*/ 5189234 w 6127519"/>
              <a:gd name="connsiteY19-31458" fmla="*/ 1193495 h 6858000"/>
              <a:gd name="connsiteX20-31459" fmla="*/ 5202769 w 6127519"/>
              <a:gd name="connsiteY20-31460" fmla="*/ 1269450 h 6858000"/>
              <a:gd name="connsiteX21-31461" fmla="*/ 5225968 w 6127519"/>
              <a:gd name="connsiteY21-31462" fmla="*/ 1357994 h 6858000"/>
              <a:gd name="connsiteX22-31463" fmla="*/ 5233819 w 6127519"/>
              <a:gd name="connsiteY22-31464" fmla="*/ 1380922 h 6858000"/>
              <a:gd name="connsiteX23-31465" fmla="*/ 5237226 w 6127519"/>
              <a:gd name="connsiteY23-31466" fmla="*/ 1441327 h 6858000"/>
              <a:gd name="connsiteX24-31467" fmla="*/ 5255653 w 6127519"/>
              <a:gd name="connsiteY24-31468" fmla="*/ 1524712 h 6858000"/>
              <a:gd name="connsiteX25-31469" fmla="*/ 5263491 w 6127519"/>
              <a:gd name="connsiteY25-31470" fmla="*/ 1642938 h 6858000"/>
              <a:gd name="connsiteX26-31471" fmla="*/ 5261314 w 6127519"/>
              <a:gd name="connsiteY26-31472" fmla="*/ 1689177 h 6858000"/>
              <a:gd name="connsiteX27-31473" fmla="*/ 5259788 w 6127519"/>
              <a:gd name="connsiteY27-31474" fmla="*/ 1768516 h 6858000"/>
              <a:gd name="connsiteX28-31475" fmla="*/ 5255696 w 6127519"/>
              <a:gd name="connsiteY28-31476" fmla="*/ 1953770 h 6858000"/>
              <a:gd name="connsiteX29-31477" fmla="*/ 5252592 w 6127519"/>
              <a:gd name="connsiteY29-31478" fmla="*/ 2092210 h 6858000"/>
              <a:gd name="connsiteX30-31479" fmla="*/ 5264303 w 6127519"/>
              <a:gd name="connsiteY30-31480" fmla="*/ 2225157 h 6858000"/>
              <a:gd name="connsiteX31-31481" fmla="*/ 5254949 w 6127519"/>
              <a:gd name="connsiteY31-31482" fmla="*/ 2236160 h 6858000"/>
              <a:gd name="connsiteX32-31483" fmla="*/ 5250104 w 6127519"/>
              <a:gd name="connsiteY32-31484" fmla="*/ 2249166 h 6858000"/>
              <a:gd name="connsiteX33-31485" fmla="*/ 5251214 w 6127519"/>
              <a:gd name="connsiteY33-31486" fmla="*/ 2250944 h 6858000"/>
              <a:gd name="connsiteX34-31487" fmla="*/ 5250644 w 6127519"/>
              <a:gd name="connsiteY34-31488" fmla="*/ 2266619 h 6858000"/>
              <a:gd name="connsiteX35-31489" fmla="*/ 5293877 w 6127519"/>
              <a:gd name="connsiteY35-31490" fmla="*/ 2368649 h 6858000"/>
              <a:gd name="connsiteX36-31491" fmla="*/ 5311338 w 6127519"/>
              <a:gd name="connsiteY36-31492" fmla="*/ 2404034 h 6858000"/>
              <a:gd name="connsiteX37-31493" fmla="*/ 5338366 w 6127519"/>
              <a:gd name="connsiteY37-31494" fmla="*/ 2465052 h 6858000"/>
              <a:gd name="connsiteX38-31495" fmla="*/ 5371263 w 6127519"/>
              <a:gd name="connsiteY38-31496" fmla="*/ 2586413 h 6858000"/>
              <a:gd name="connsiteX39-31497" fmla="*/ 5407503 w 6127519"/>
              <a:gd name="connsiteY39-31498" fmla="*/ 2786290 h 6858000"/>
              <a:gd name="connsiteX40-31499" fmla="*/ 5407356 w 6127519"/>
              <a:gd name="connsiteY40-31500" fmla="*/ 2787545 h 6858000"/>
              <a:gd name="connsiteX41-31501" fmla="*/ 5411130 w 6127519"/>
              <a:gd name="connsiteY41-31502" fmla="*/ 2788640 h 6858000"/>
              <a:gd name="connsiteX42-31503" fmla="*/ 5416439 w 6127519"/>
              <a:gd name="connsiteY42-31504" fmla="*/ 2805666 h 6858000"/>
              <a:gd name="connsiteX43-31505" fmla="*/ 5457023 w 6127519"/>
              <a:gd name="connsiteY43-31506" fmla="*/ 2858292 h 6858000"/>
              <a:gd name="connsiteX44-31507" fmla="*/ 5479298 w 6127519"/>
              <a:gd name="connsiteY44-31508" fmla="*/ 2947791 h 6858000"/>
              <a:gd name="connsiteX45-31509" fmla="*/ 5481770 w 6127519"/>
              <a:gd name="connsiteY45-31510" fmla="*/ 2951352 h 6858000"/>
              <a:gd name="connsiteX46-31511" fmla="*/ 5482045 w 6127519"/>
              <a:gd name="connsiteY46-31512" fmla="*/ 2984371 h 6858000"/>
              <a:gd name="connsiteX47-31513" fmla="*/ 5482415 w 6127519"/>
              <a:gd name="connsiteY47-31514" fmla="*/ 3004079 h 6858000"/>
              <a:gd name="connsiteX48-31515" fmla="*/ 5503944 w 6127519"/>
              <a:gd name="connsiteY48-31516" fmla="*/ 3123335 h 6858000"/>
              <a:gd name="connsiteX49-31517" fmla="*/ 5516007 w 6127519"/>
              <a:gd name="connsiteY49-31518" fmla="*/ 3258473 h 6858000"/>
              <a:gd name="connsiteX50-31519" fmla="*/ 5566839 w 6127519"/>
              <a:gd name="connsiteY50-31520" fmla="*/ 3345295 h 6858000"/>
              <a:gd name="connsiteX51-31521" fmla="*/ 5589758 w 6127519"/>
              <a:gd name="connsiteY51-31522" fmla="*/ 3506453 h 6858000"/>
              <a:gd name="connsiteX52-31523" fmla="*/ 5596144 w 6127519"/>
              <a:gd name="connsiteY52-31524" fmla="*/ 3534624 h 6858000"/>
              <a:gd name="connsiteX53-31525" fmla="*/ 5597750 w 6127519"/>
              <a:gd name="connsiteY53-31526" fmla="*/ 3534129 h 6858000"/>
              <a:gd name="connsiteX54-31527" fmla="*/ 5599700 w 6127519"/>
              <a:gd name="connsiteY54-31528" fmla="*/ 3547221 h 6858000"/>
              <a:gd name="connsiteX55-31529" fmla="*/ 5615031 w 6127519"/>
              <a:gd name="connsiteY55-31530" fmla="*/ 3557482 h 6858000"/>
              <a:gd name="connsiteX56-31531" fmla="*/ 5618377 w 6127519"/>
              <a:gd name="connsiteY56-31532" fmla="*/ 3588431 h 6858000"/>
              <a:gd name="connsiteX57-31533" fmla="*/ 5612155 w 6127519"/>
              <a:gd name="connsiteY57-31534" fmla="*/ 3589869 h 6858000"/>
              <a:gd name="connsiteX58-31535" fmla="*/ 5620843 w 6127519"/>
              <a:gd name="connsiteY58-31536" fmla="*/ 3606745 h 6858000"/>
              <a:gd name="connsiteX59-31537" fmla="*/ 5655472 w 6127519"/>
              <a:gd name="connsiteY59-31538" fmla="*/ 3678877 h 6858000"/>
              <a:gd name="connsiteX60-31539" fmla="*/ 5683015 w 6127519"/>
              <a:gd name="connsiteY60-31540" fmla="*/ 3762025 h 6858000"/>
              <a:gd name="connsiteX61-31541" fmla="*/ 5696643 w 6127519"/>
              <a:gd name="connsiteY61-31542" fmla="*/ 3773888 h 6858000"/>
              <a:gd name="connsiteX62-31543" fmla="*/ 5699203 w 6127519"/>
              <a:gd name="connsiteY62-31544" fmla="*/ 3775823 h 6858000"/>
              <a:gd name="connsiteX63-31545" fmla="*/ 5704824 w 6127519"/>
              <a:gd name="connsiteY63-31546" fmla="*/ 3785966 h 6858000"/>
              <a:gd name="connsiteX64-31547" fmla="*/ 5733539 w 6127519"/>
              <a:gd name="connsiteY64-31548" fmla="*/ 3818457 h 6858000"/>
              <a:gd name="connsiteX65-31549" fmla="*/ 5768491 w 6127519"/>
              <a:gd name="connsiteY65-31550" fmla="*/ 3914399 h 6858000"/>
              <a:gd name="connsiteX66-31551" fmla="*/ 5793123 w 6127519"/>
              <a:gd name="connsiteY66-31552" fmla="*/ 3969952 h 6858000"/>
              <a:gd name="connsiteX67-31553" fmla="*/ 5808321 w 6127519"/>
              <a:gd name="connsiteY67-31554" fmla="*/ 3988153 h 6858000"/>
              <a:gd name="connsiteX68-31555" fmla="*/ 5825621 w 6127519"/>
              <a:gd name="connsiteY68-31556" fmla="*/ 4015525 h 6858000"/>
              <a:gd name="connsiteX69-31557" fmla="*/ 5860672 w 6127519"/>
              <a:gd name="connsiteY69-31558" fmla="*/ 4061579 h 6858000"/>
              <a:gd name="connsiteX70-31559" fmla="*/ 5872173 w 6127519"/>
              <a:gd name="connsiteY70-31560" fmla="*/ 4088497 h 6858000"/>
              <a:gd name="connsiteX71-31561" fmla="*/ 5894095 w 6127519"/>
              <a:gd name="connsiteY71-31562" fmla="*/ 4128857 h 6858000"/>
              <a:gd name="connsiteX72-31563" fmla="*/ 5903513 w 6127519"/>
              <a:gd name="connsiteY72-31564" fmla="*/ 4187661 h 6858000"/>
              <a:gd name="connsiteX73-31565" fmla="*/ 5917114 w 6127519"/>
              <a:gd name="connsiteY73-31566" fmla="*/ 4213096 h 6858000"/>
              <a:gd name="connsiteX74-31567" fmla="*/ 5924233 w 6127519"/>
              <a:gd name="connsiteY74-31568" fmla="*/ 4242060 h 6858000"/>
              <a:gd name="connsiteX75-31569" fmla="*/ 5928910 w 6127519"/>
              <a:gd name="connsiteY75-31570" fmla="*/ 4300973 h 6858000"/>
              <a:gd name="connsiteX76-31571" fmla="*/ 5939320 w 6127519"/>
              <a:gd name="connsiteY76-31572" fmla="*/ 4340435 h 6858000"/>
              <a:gd name="connsiteX77-31573" fmla="*/ 5946705 w 6127519"/>
              <a:gd name="connsiteY77-31574" fmla="*/ 4428051 h 6858000"/>
              <a:gd name="connsiteX78-31575" fmla="*/ 5949261 w 6127519"/>
              <a:gd name="connsiteY78-31576" fmla="*/ 4449185 h 6858000"/>
              <a:gd name="connsiteX79-31577" fmla="*/ 5968960 w 6127519"/>
              <a:gd name="connsiteY79-31578" fmla="*/ 4482655 h 6858000"/>
              <a:gd name="connsiteX80-31579" fmla="*/ 5980106 w 6127519"/>
              <a:gd name="connsiteY80-31580" fmla="*/ 4585087 h 6858000"/>
              <a:gd name="connsiteX81-31581" fmla="*/ 5998138 w 6127519"/>
              <a:gd name="connsiteY81-31582" fmla="*/ 4697518 h 6858000"/>
              <a:gd name="connsiteX82-31583" fmla="*/ 6013516 w 6127519"/>
              <a:gd name="connsiteY82-31584" fmla="*/ 4786619 h 6858000"/>
              <a:gd name="connsiteX83-31585" fmla="*/ 6025404 w 6127519"/>
              <a:gd name="connsiteY83-31586" fmla="*/ 4858148 h 6858000"/>
              <a:gd name="connsiteX84-31587" fmla="*/ 6007749 w 6127519"/>
              <a:gd name="connsiteY84-31588" fmla="*/ 4964715 h 6858000"/>
              <a:gd name="connsiteX85-31589" fmla="*/ 6005269 w 6127519"/>
              <a:gd name="connsiteY85-31590" fmla="*/ 5150567 h 6858000"/>
              <a:gd name="connsiteX86-31591" fmla="*/ 6001127 w 6127519"/>
              <a:gd name="connsiteY86-31592" fmla="*/ 5164609 h 6858000"/>
              <a:gd name="connsiteX87-31593" fmla="*/ 5998514 w 6127519"/>
              <a:gd name="connsiteY87-31594" fmla="*/ 5189673 h 6858000"/>
              <a:gd name="connsiteX88-31595" fmla="*/ 6018409 w 6127519"/>
              <a:gd name="connsiteY88-31596" fmla="*/ 5227157 h 6858000"/>
              <a:gd name="connsiteX89-31597" fmla="*/ 6036748 w 6127519"/>
              <a:gd name="connsiteY89-31598" fmla="*/ 5322752 h 6858000"/>
              <a:gd name="connsiteX90-31599" fmla="*/ 6036943 w 6127519"/>
              <a:gd name="connsiteY90-31600" fmla="*/ 5329480 h 6858000"/>
              <a:gd name="connsiteX91-31601" fmla="*/ 6037677 w 6127519"/>
              <a:gd name="connsiteY91-31602" fmla="*/ 5354807 h 6858000"/>
              <a:gd name="connsiteX92-31603" fmla="*/ 6039728 w 6127519"/>
              <a:gd name="connsiteY92-31604" fmla="*/ 5359416 h 6858000"/>
              <a:gd name="connsiteX93-31605" fmla="*/ 6053435 w 6127519"/>
              <a:gd name="connsiteY93-31606" fmla="*/ 5387547 h 6858000"/>
              <a:gd name="connsiteX94-31607" fmla="*/ 6065933 w 6127519"/>
              <a:gd name="connsiteY94-31608" fmla="*/ 5443002 h 6858000"/>
              <a:gd name="connsiteX95-31609" fmla="*/ 6068640 w 6127519"/>
              <a:gd name="connsiteY95-31610" fmla="*/ 5474503 h 6858000"/>
              <a:gd name="connsiteX96-31611" fmla="*/ 6080922 w 6127519"/>
              <a:gd name="connsiteY96-31612" fmla="*/ 5561070 h 6858000"/>
              <a:gd name="connsiteX97-31613" fmla="*/ 6096949 w 6127519"/>
              <a:gd name="connsiteY97-31614" fmla="*/ 5648179 h 6858000"/>
              <a:gd name="connsiteX98-31615" fmla="*/ 6125703 w 6127519"/>
              <a:gd name="connsiteY98-31616" fmla="*/ 5692894 h 6858000"/>
              <a:gd name="connsiteX99-31617" fmla="*/ 6121353 w 6127519"/>
              <a:gd name="connsiteY99-31618" fmla="*/ 5721725 h 6858000"/>
              <a:gd name="connsiteX100-31619" fmla="*/ 6121607 w 6127519"/>
              <a:gd name="connsiteY100-31620" fmla="*/ 5721959 h 6858000"/>
              <a:gd name="connsiteX101-31621" fmla="*/ 6127024 w 6127519"/>
              <a:gd name="connsiteY101-31622" fmla="*/ 5786902 h 6858000"/>
              <a:gd name="connsiteX102-31623" fmla="*/ 6127519 w 6127519"/>
              <a:gd name="connsiteY102-31624" fmla="*/ 5865775 h 6858000"/>
              <a:gd name="connsiteX103-31625" fmla="*/ 6119217 w 6127519"/>
              <a:gd name="connsiteY103-31626" fmla="*/ 5888542 h 6858000"/>
              <a:gd name="connsiteX104-31627" fmla="*/ 6102493 w 6127519"/>
              <a:gd name="connsiteY104-31628" fmla="*/ 5928602 h 6858000"/>
              <a:gd name="connsiteX105-31629" fmla="*/ 6056863 w 6127519"/>
              <a:gd name="connsiteY105-31630" fmla="*/ 6000643 h 6858000"/>
              <a:gd name="connsiteX106-31631" fmla="*/ 6045436 w 6127519"/>
              <a:gd name="connsiteY106-31632" fmla="*/ 6124480 h 6858000"/>
              <a:gd name="connsiteX107-31633" fmla="*/ 6030489 w 6127519"/>
              <a:gd name="connsiteY107-31634" fmla="*/ 6317666 h 6858000"/>
              <a:gd name="connsiteX108-31635" fmla="*/ 6007492 w 6127519"/>
              <a:gd name="connsiteY108-31636" fmla="*/ 6440818 h 6858000"/>
              <a:gd name="connsiteX109-31637" fmla="*/ 6009467 w 6127519"/>
              <a:gd name="connsiteY109-31638" fmla="*/ 6487076 h 6858000"/>
              <a:gd name="connsiteX110-31639" fmla="*/ 5995064 w 6127519"/>
              <a:gd name="connsiteY110-31640" fmla="*/ 6540791 h 6858000"/>
              <a:gd name="connsiteX111-31641" fmla="*/ 6004510 w 6127519"/>
              <a:gd name="connsiteY111-31642" fmla="*/ 6599256 h 6858000"/>
              <a:gd name="connsiteX112-31643" fmla="*/ 5986207 w 6127519"/>
              <a:gd name="connsiteY112-31644" fmla="*/ 6695855 h 6858000"/>
              <a:gd name="connsiteX113-31645" fmla="*/ 5979428 w 6127519"/>
              <a:gd name="connsiteY113-31646" fmla="*/ 6754678 h 6858000"/>
              <a:gd name="connsiteX114-31647" fmla="*/ 5983398 w 6127519"/>
              <a:gd name="connsiteY114-31648" fmla="*/ 6778641 h 6858000"/>
              <a:gd name="connsiteX115-31649" fmla="*/ 5984543 w 6127519"/>
              <a:gd name="connsiteY115-31650" fmla="*/ 6811016 h 6858000"/>
              <a:gd name="connsiteX116-31651" fmla="*/ 5979671 w 6127519"/>
              <a:gd name="connsiteY116-31652" fmla="*/ 6858000 h 6858000"/>
              <a:gd name="connsiteX117-31653" fmla="*/ 0 w 6127519"/>
              <a:gd name="connsiteY117-31654" fmla="*/ 6858000 h 6858000"/>
              <a:gd name="connsiteX118-31655" fmla="*/ 0 w 6127519"/>
              <a:gd name="connsiteY118-31656" fmla="*/ 0 h 6858000"/>
              <a:gd name="connsiteX0-31657" fmla="*/ 0 w 6127519"/>
              <a:gd name="connsiteY0-31658" fmla="*/ 0 h 6858000"/>
              <a:gd name="connsiteX1-31659" fmla="*/ 4965888 w 6127519"/>
              <a:gd name="connsiteY1-31660" fmla="*/ 0 h 6858000"/>
              <a:gd name="connsiteX2-31661" fmla="*/ 4967767 w 6127519"/>
              <a:gd name="connsiteY2-31662" fmla="*/ 7930 h 6858000"/>
              <a:gd name="connsiteX3-31663" fmla="*/ 4979444 w 6127519"/>
              <a:gd name="connsiteY3-31664" fmla="*/ 43921 h 6858000"/>
              <a:gd name="connsiteX4-31665" fmla="*/ 5021173 w 6127519"/>
              <a:gd name="connsiteY4-31666" fmla="*/ 123738 h 6858000"/>
              <a:gd name="connsiteX5-31667" fmla="*/ 5075458 w 6127519"/>
              <a:gd name="connsiteY5-31668" fmla="*/ 264355 h 6858000"/>
              <a:gd name="connsiteX6-31669" fmla="*/ 5081175 w 6127519"/>
              <a:gd name="connsiteY6-31670" fmla="*/ 277448 h 6858000"/>
              <a:gd name="connsiteX7-31671" fmla="*/ 5097011 w 6127519"/>
              <a:gd name="connsiteY7-31672" fmla="*/ 355616 h 6858000"/>
              <a:gd name="connsiteX8-31673" fmla="*/ 5130982 w 6127519"/>
              <a:gd name="connsiteY8-31674" fmla="*/ 412030 h 6858000"/>
              <a:gd name="connsiteX9-31675" fmla="*/ 5153000 w 6127519"/>
              <a:gd name="connsiteY9-31676" fmla="*/ 507134 h 6858000"/>
              <a:gd name="connsiteX10-31677" fmla="*/ 5171282 w 6127519"/>
              <a:gd name="connsiteY10-31678" fmla="*/ 602071 h 6858000"/>
              <a:gd name="connsiteX11-31679" fmla="*/ 5176196 w 6127519"/>
              <a:gd name="connsiteY11-31680" fmla="*/ 636822 h 6858000"/>
              <a:gd name="connsiteX12-31681" fmla="*/ 5189051 w 6127519"/>
              <a:gd name="connsiteY12-31682" fmla="*/ 782518 h 6858000"/>
              <a:gd name="connsiteX13-31683" fmla="*/ 5210428 w 6127519"/>
              <a:gd name="connsiteY13-31684" fmla="*/ 815772 h 6858000"/>
              <a:gd name="connsiteX14-31685" fmla="*/ 5221088 w 6127519"/>
              <a:gd name="connsiteY14-31686" fmla="*/ 860193 h 6858000"/>
              <a:gd name="connsiteX15-31687" fmla="*/ 5230806 w 6127519"/>
              <a:gd name="connsiteY15-31688" fmla="*/ 961354 h 6858000"/>
              <a:gd name="connsiteX16-31689" fmla="*/ 5201018 w 6127519"/>
              <a:gd name="connsiteY16-31690" fmla="*/ 1095027 h 6858000"/>
              <a:gd name="connsiteX17-31691" fmla="*/ 5202153 w 6127519"/>
              <a:gd name="connsiteY17-31692" fmla="*/ 1133224 h 6858000"/>
              <a:gd name="connsiteX18-31693" fmla="*/ 5207370 w 6127519"/>
              <a:gd name="connsiteY18-31694" fmla="*/ 1138097 h 6858000"/>
              <a:gd name="connsiteX19-31695" fmla="*/ 5189234 w 6127519"/>
              <a:gd name="connsiteY19-31696" fmla="*/ 1193495 h 6858000"/>
              <a:gd name="connsiteX20-31697" fmla="*/ 5202769 w 6127519"/>
              <a:gd name="connsiteY20-31698" fmla="*/ 1269450 h 6858000"/>
              <a:gd name="connsiteX21-31699" fmla="*/ 5225968 w 6127519"/>
              <a:gd name="connsiteY21-31700" fmla="*/ 1357994 h 6858000"/>
              <a:gd name="connsiteX22-31701" fmla="*/ 5233819 w 6127519"/>
              <a:gd name="connsiteY22-31702" fmla="*/ 1380922 h 6858000"/>
              <a:gd name="connsiteX23-31703" fmla="*/ 5237226 w 6127519"/>
              <a:gd name="connsiteY23-31704" fmla="*/ 1441327 h 6858000"/>
              <a:gd name="connsiteX24-31705" fmla="*/ 5255653 w 6127519"/>
              <a:gd name="connsiteY24-31706" fmla="*/ 1524712 h 6858000"/>
              <a:gd name="connsiteX25-31707" fmla="*/ 5263491 w 6127519"/>
              <a:gd name="connsiteY25-31708" fmla="*/ 1642938 h 6858000"/>
              <a:gd name="connsiteX26-31709" fmla="*/ 5261314 w 6127519"/>
              <a:gd name="connsiteY26-31710" fmla="*/ 1689177 h 6858000"/>
              <a:gd name="connsiteX27-31711" fmla="*/ 5259788 w 6127519"/>
              <a:gd name="connsiteY27-31712" fmla="*/ 1768516 h 6858000"/>
              <a:gd name="connsiteX28-31713" fmla="*/ 5255696 w 6127519"/>
              <a:gd name="connsiteY28-31714" fmla="*/ 1953770 h 6858000"/>
              <a:gd name="connsiteX29-31715" fmla="*/ 5252592 w 6127519"/>
              <a:gd name="connsiteY29-31716" fmla="*/ 2092210 h 6858000"/>
              <a:gd name="connsiteX30-31717" fmla="*/ 5264303 w 6127519"/>
              <a:gd name="connsiteY30-31718" fmla="*/ 2225157 h 6858000"/>
              <a:gd name="connsiteX31-31719" fmla="*/ 5254949 w 6127519"/>
              <a:gd name="connsiteY31-31720" fmla="*/ 2236160 h 6858000"/>
              <a:gd name="connsiteX32-31721" fmla="*/ 5250104 w 6127519"/>
              <a:gd name="connsiteY32-31722" fmla="*/ 2249166 h 6858000"/>
              <a:gd name="connsiteX33-31723" fmla="*/ 5251214 w 6127519"/>
              <a:gd name="connsiteY33-31724" fmla="*/ 2250944 h 6858000"/>
              <a:gd name="connsiteX34-31725" fmla="*/ 5250644 w 6127519"/>
              <a:gd name="connsiteY34-31726" fmla="*/ 2266619 h 6858000"/>
              <a:gd name="connsiteX35-31727" fmla="*/ 5293877 w 6127519"/>
              <a:gd name="connsiteY35-31728" fmla="*/ 2368649 h 6858000"/>
              <a:gd name="connsiteX36-31729" fmla="*/ 5311338 w 6127519"/>
              <a:gd name="connsiteY36-31730" fmla="*/ 2404034 h 6858000"/>
              <a:gd name="connsiteX37-31731" fmla="*/ 5338366 w 6127519"/>
              <a:gd name="connsiteY37-31732" fmla="*/ 2465052 h 6858000"/>
              <a:gd name="connsiteX38-31733" fmla="*/ 5371263 w 6127519"/>
              <a:gd name="connsiteY38-31734" fmla="*/ 2586413 h 6858000"/>
              <a:gd name="connsiteX39-31735" fmla="*/ 5407503 w 6127519"/>
              <a:gd name="connsiteY39-31736" fmla="*/ 2786290 h 6858000"/>
              <a:gd name="connsiteX40-31737" fmla="*/ 5407356 w 6127519"/>
              <a:gd name="connsiteY40-31738" fmla="*/ 2787545 h 6858000"/>
              <a:gd name="connsiteX41-31739" fmla="*/ 5411130 w 6127519"/>
              <a:gd name="connsiteY41-31740" fmla="*/ 2788640 h 6858000"/>
              <a:gd name="connsiteX42-31741" fmla="*/ 5416439 w 6127519"/>
              <a:gd name="connsiteY42-31742" fmla="*/ 2805666 h 6858000"/>
              <a:gd name="connsiteX43-31743" fmla="*/ 5457023 w 6127519"/>
              <a:gd name="connsiteY43-31744" fmla="*/ 2858292 h 6858000"/>
              <a:gd name="connsiteX44-31745" fmla="*/ 5479298 w 6127519"/>
              <a:gd name="connsiteY44-31746" fmla="*/ 2947791 h 6858000"/>
              <a:gd name="connsiteX45-31747" fmla="*/ 5481770 w 6127519"/>
              <a:gd name="connsiteY45-31748" fmla="*/ 2951352 h 6858000"/>
              <a:gd name="connsiteX46-31749" fmla="*/ 5482045 w 6127519"/>
              <a:gd name="connsiteY46-31750" fmla="*/ 2984371 h 6858000"/>
              <a:gd name="connsiteX47-31751" fmla="*/ 5482415 w 6127519"/>
              <a:gd name="connsiteY47-31752" fmla="*/ 3004079 h 6858000"/>
              <a:gd name="connsiteX48-31753" fmla="*/ 5503944 w 6127519"/>
              <a:gd name="connsiteY48-31754" fmla="*/ 3123335 h 6858000"/>
              <a:gd name="connsiteX49-31755" fmla="*/ 5516007 w 6127519"/>
              <a:gd name="connsiteY49-31756" fmla="*/ 3258473 h 6858000"/>
              <a:gd name="connsiteX50-31757" fmla="*/ 5566839 w 6127519"/>
              <a:gd name="connsiteY50-31758" fmla="*/ 3345295 h 6858000"/>
              <a:gd name="connsiteX51-31759" fmla="*/ 5589758 w 6127519"/>
              <a:gd name="connsiteY51-31760" fmla="*/ 3506453 h 6858000"/>
              <a:gd name="connsiteX52-31761" fmla="*/ 5596144 w 6127519"/>
              <a:gd name="connsiteY52-31762" fmla="*/ 3534624 h 6858000"/>
              <a:gd name="connsiteX53-31763" fmla="*/ 5597750 w 6127519"/>
              <a:gd name="connsiteY53-31764" fmla="*/ 3534129 h 6858000"/>
              <a:gd name="connsiteX54-31765" fmla="*/ 5599700 w 6127519"/>
              <a:gd name="connsiteY54-31766" fmla="*/ 3547221 h 6858000"/>
              <a:gd name="connsiteX55-31767" fmla="*/ 5615031 w 6127519"/>
              <a:gd name="connsiteY55-31768" fmla="*/ 3557482 h 6858000"/>
              <a:gd name="connsiteX56-31769" fmla="*/ 5618377 w 6127519"/>
              <a:gd name="connsiteY56-31770" fmla="*/ 3588431 h 6858000"/>
              <a:gd name="connsiteX57-31771" fmla="*/ 5612155 w 6127519"/>
              <a:gd name="connsiteY57-31772" fmla="*/ 3589869 h 6858000"/>
              <a:gd name="connsiteX58-31773" fmla="*/ 5620843 w 6127519"/>
              <a:gd name="connsiteY58-31774" fmla="*/ 3606745 h 6858000"/>
              <a:gd name="connsiteX59-31775" fmla="*/ 5655472 w 6127519"/>
              <a:gd name="connsiteY59-31776" fmla="*/ 3678877 h 6858000"/>
              <a:gd name="connsiteX60-31777" fmla="*/ 5683015 w 6127519"/>
              <a:gd name="connsiteY60-31778" fmla="*/ 3762025 h 6858000"/>
              <a:gd name="connsiteX61-31779" fmla="*/ 5696643 w 6127519"/>
              <a:gd name="connsiteY61-31780" fmla="*/ 3773888 h 6858000"/>
              <a:gd name="connsiteX62-31781" fmla="*/ 5699203 w 6127519"/>
              <a:gd name="connsiteY62-31782" fmla="*/ 3775823 h 6858000"/>
              <a:gd name="connsiteX63-31783" fmla="*/ 5704824 w 6127519"/>
              <a:gd name="connsiteY63-31784" fmla="*/ 3785966 h 6858000"/>
              <a:gd name="connsiteX64-31785" fmla="*/ 5733539 w 6127519"/>
              <a:gd name="connsiteY64-31786" fmla="*/ 3818457 h 6858000"/>
              <a:gd name="connsiteX65-31787" fmla="*/ 5768491 w 6127519"/>
              <a:gd name="connsiteY65-31788" fmla="*/ 3914399 h 6858000"/>
              <a:gd name="connsiteX66-31789" fmla="*/ 5793123 w 6127519"/>
              <a:gd name="connsiteY66-31790" fmla="*/ 3969952 h 6858000"/>
              <a:gd name="connsiteX67-31791" fmla="*/ 5808321 w 6127519"/>
              <a:gd name="connsiteY67-31792" fmla="*/ 3988153 h 6858000"/>
              <a:gd name="connsiteX68-31793" fmla="*/ 5825621 w 6127519"/>
              <a:gd name="connsiteY68-31794" fmla="*/ 4015525 h 6858000"/>
              <a:gd name="connsiteX69-31795" fmla="*/ 5860672 w 6127519"/>
              <a:gd name="connsiteY69-31796" fmla="*/ 4061579 h 6858000"/>
              <a:gd name="connsiteX70-31797" fmla="*/ 5872173 w 6127519"/>
              <a:gd name="connsiteY70-31798" fmla="*/ 4088497 h 6858000"/>
              <a:gd name="connsiteX71-31799" fmla="*/ 5894095 w 6127519"/>
              <a:gd name="connsiteY71-31800" fmla="*/ 4128857 h 6858000"/>
              <a:gd name="connsiteX72-31801" fmla="*/ 5903513 w 6127519"/>
              <a:gd name="connsiteY72-31802" fmla="*/ 4187661 h 6858000"/>
              <a:gd name="connsiteX73-31803" fmla="*/ 5917114 w 6127519"/>
              <a:gd name="connsiteY73-31804" fmla="*/ 4213096 h 6858000"/>
              <a:gd name="connsiteX74-31805" fmla="*/ 5924233 w 6127519"/>
              <a:gd name="connsiteY74-31806" fmla="*/ 4242060 h 6858000"/>
              <a:gd name="connsiteX75-31807" fmla="*/ 5928910 w 6127519"/>
              <a:gd name="connsiteY75-31808" fmla="*/ 4300973 h 6858000"/>
              <a:gd name="connsiteX76-31809" fmla="*/ 5939320 w 6127519"/>
              <a:gd name="connsiteY76-31810" fmla="*/ 4340435 h 6858000"/>
              <a:gd name="connsiteX77-31811" fmla="*/ 5946705 w 6127519"/>
              <a:gd name="connsiteY77-31812" fmla="*/ 4428051 h 6858000"/>
              <a:gd name="connsiteX78-31813" fmla="*/ 5949261 w 6127519"/>
              <a:gd name="connsiteY78-31814" fmla="*/ 4449185 h 6858000"/>
              <a:gd name="connsiteX79-31815" fmla="*/ 5968960 w 6127519"/>
              <a:gd name="connsiteY79-31816" fmla="*/ 4482655 h 6858000"/>
              <a:gd name="connsiteX80-31817" fmla="*/ 5980106 w 6127519"/>
              <a:gd name="connsiteY80-31818" fmla="*/ 4585087 h 6858000"/>
              <a:gd name="connsiteX81-31819" fmla="*/ 5998138 w 6127519"/>
              <a:gd name="connsiteY81-31820" fmla="*/ 4697518 h 6858000"/>
              <a:gd name="connsiteX82-31821" fmla="*/ 6025404 w 6127519"/>
              <a:gd name="connsiteY82-31822" fmla="*/ 4858148 h 6858000"/>
              <a:gd name="connsiteX83-31823" fmla="*/ 6007749 w 6127519"/>
              <a:gd name="connsiteY83-31824" fmla="*/ 4964715 h 6858000"/>
              <a:gd name="connsiteX84-31825" fmla="*/ 6005269 w 6127519"/>
              <a:gd name="connsiteY84-31826" fmla="*/ 5150567 h 6858000"/>
              <a:gd name="connsiteX85-31827" fmla="*/ 6001127 w 6127519"/>
              <a:gd name="connsiteY85-31828" fmla="*/ 5164609 h 6858000"/>
              <a:gd name="connsiteX86-31829" fmla="*/ 5998514 w 6127519"/>
              <a:gd name="connsiteY86-31830" fmla="*/ 5189673 h 6858000"/>
              <a:gd name="connsiteX87-31831" fmla="*/ 6018409 w 6127519"/>
              <a:gd name="connsiteY87-31832" fmla="*/ 5227157 h 6858000"/>
              <a:gd name="connsiteX88-31833" fmla="*/ 6036748 w 6127519"/>
              <a:gd name="connsiteY88-31834" fmla="*/ 5322752 h 6858000"/>
              <a:gd name="connsiteX89-31835" fmla="*/ 6036943 w 6127519"/>
              <a:gd name="connsiteY89-31836" fmla="*/ 5329480 h 6858000"/>
              <a:gd name="connsiteX90-31837" fmla="*/ 6037677 w 6127519"/>
              <a:gd name="connsiteY90-31838" fmla="*/ 5354807 h 6858000"/>
              <a:gd name="connsiteX91-31839" fmla="*/ 6039728 w 6127519"/>
              <a:gd name="connsiteY91-31840" fmla="*/ 5359416 h 6858000"/>
              <a:gd name="connsiteX92-31841" fmla="*/ 6053435 w 6127519"/>
              <a:gd name="connsiteY92-31842" fmla="*/ 5387547 h 6858000"/>
              <a:gd name="connsiteX93-31843" fmla="*/ 6065933 w 6127519"/>
              <a:gd name="connsiteY93-31844" fmla="*/ 5443002 h 6858000"/>
              <a:gd name="connsiteX94-31845" fmla="*/ 6068640 w 6127519"/>
              <a:gd name="connsiteY94-31846" fmla="*/ 5474503 h 6858000"/>
              <a:gd name="connsiteX95-31847" fmla="*/ 6080922 w 6127519"/>
              <a:gd name="connsiteY95-31848" fmla="*/ 5561070 h 6858000"/>
              <a:gd name="connsiteX96-31849" fmla="*/ 6096949 w 6127519"/>
              <a:gd name="connsiteY96-31850" fmla="*/ 5648179 h 6858000"/>
              <a:gd name="connsiteX97-31851" fmla="*/ 6125703 w 6127519"/>
              <a:gd name="connsiteY97-31852" fmla="*/ 5692894 h 6858000"/>
              <a:gd name="connsiteX98-31853" fmla="*/ 6121353 w 6127519"/>
              <a:gd name="connsiteY98-31854" fmla="*/ 5721725 h 6858000"/>
              <a:gd name="connsiteX99-31855" fmla="*/ 6121607 w 6127519"/>
              <a:gd name="connsiteY99-31856" fmla="*/ 5721959 h 6858000"/>
              <a:gd name="connsiteX100-31857" fmla="*/ 6127024 w 6127519"/>
              <a:gd name="connsiteY100-31858" fmla="*/ 5786902 h 6858000"/>
              <a:gd name="connsiteX101-31859" fmla="*/ 6127519 w 6127519"/>
              <a:gd name="connsiteY101-31860" fmla="*/ 5865775 h 6858000"/>
              <a:gd name="connsiteX102-31861" fmla="*/ 6119217 w 6127519"/>
              <a:gd name="connsiteY102-31862" fmla="*/ 5888542 h 6858000"/>
              <a:gd name="connsiteX103-31863" fmla="*/ 6102493 w 6127519"/>
              <a:gd name="connsiteY103-31864" fmla="*/ 5928602 h 6858000"/>
              <a:gd name="connsiteX104-31865" fmla="*/ 6056863 w 6127519"/>
              <a:gd name="connsiteY104-31866" fmla="*/ 6000643 h 6858000"/>
              <a:gd name="connsiteX105-31867" fmla="*/ 6045436 w 6127519"/>
              <a:gd name="connsiteY105-31868" fmla="*/ 6124480 h 6858000"/>
              <a:gd name="connsiteX106-31869" fmla="*/ 6030489 w 6127519"/>
              <a:gd name="connsiteY106-31870" fmla="*/ 6317666 h 6858000"/>
              <a:gd name="connsiteX107-31871" fmla="*/ 6007492 w 6127519"/>
              <a:gd name="connsiteY107-31872" fmla="*/ 6440818 h 6858000"/>
              <a:gd name="connsiteX108-31873" fmla="*/ 6009467 w 6127519"/>
              <a:gd name="connsiteY108-31874" fmla="*/ 6487076 h 6858000"/>
              <a:gd name="connsiteX109-31875" fmla="*/ 5995064 w 6127519"/>
              <a:gd name="connsiteY109-31876" fmla="*/ 6540791 h 6858000"/>
              <a:gd name="connsiteX110-31877" fmla="*/ 6004510 w 6127519"/>
              <a:gd name="connsiteY110-31878" fmla="*/ 6599256 h 6858000"/>
              <a:gd name="connsiteX111-31879" fmla="*/ 5986207 w 6127519"/>
              <a:gd name="connsiteY111-31880" fmla="*/ 6695855 h 6858000"/>
              <a:gd name="connsiteX112-31881" fmla="*/ 5979428 w 6127519"/>
              <a:gd name="connsiteY112-31882" fmla="*/ 6754678 h 6858000"/>
              <a:gd name="connsiteX113-31883" fmla="*/ 5983398 w 6127519"/>
              <a:gd name="connsiteY113-31884" fmla="*/ 6778641 h 6858000"/>
              <a:gd name="connsiteX114-31885" fmla="*/ 5984543 w 6127519"/>
              <a:gd name="connsiteY114-31886" fmla="*/ 6811016 h 6858000"/>
              <a:gd name="connsiteX115-31887" fmla="*/ 5979671 w 6127519"/>
              <a:gd name="connsiteY115-31888" fmla="*/ 6858000 h 6858000"/>
              <a:gd name="connsiteX116-31889" fmla="*/ 0 w 6127519"/>
              <a:gd name="connsiteY116-31890" fmla="*/ 6858000 h 6858000"/>
              <a:gd name="connsiteX117-31891" fmla="*/ 0 w 6127519"/>
              <a:gd name="connsiteY117-31892" fmla="*/ 0 h 6858000"/>
              <a:gd name="connsiteX0-31893" fmla="*/ 0 w 6127519"/>
              <a:gd name="connsiteY0-31894" fmla="*/ 0 h 6858000"/>
              <a:gd name="connsiteX1-31895" fmla="*/ 4965888 w 6127519"/>
              <a:gd name="connsiteY1-31896" fmla="*/ 0 h 6858000"/>
              <a:gd name="connsiteX2-31897" fmla="*/ 4967767 w 6127519"/>
              <a:gd name="connsiteY2-31898" fmla="*/ 7930 h 6858000"/>
              <a:gd name="connsiteX3-31899" fmla="*/ 4979444 w 6127519"/>
              <a:gd name="connsiteY3-31900" fmla="*/ 43921 h 6858000"/>
              <a:gd name="connsiteX4-31901" fmla="*/ 5021173 w 6127519"/>
              <a:gd name="connsiteY4-31902" fmla="*/ 123738 h 6858000"/>
              <a:gd name="connsiteX5-31903" fmla="*/ 5075458 w 6127519"/>
              <a:gd name="connsiteY5-31904" fmla="*/ 264355 h 6858000"/>
              <a:gd name="connsiteX6-31905" fmla="*/ 5081175 w 6127519"/>
              <a:gd name="connsiteY6-31906" fmla="*/ 277448 h 6858000"/>
              <a:gd name="connsiteX7-31907" fmla="*/ 5097011 w 6127519"/>
              <a:gd name="connsiteY7-31908" fmla="*/ 355616 h 6858000"/>
              <a:gd name="connsiteX8-31909" fmla="*/ 5130982 w 6127519"/>
              <a:gd name="connsiteY8-31910" fmla="*/ 412030 h 6858000"/>
              <a:gd name="connsiteX9-31911" fmla="*/ 5153000 w 6127519"/>
              <a:gd name="connsiteY9-31912" fmla="*/ 507134 h 6858000"/>
              <a:gd name="connsiteX10-31913" fmla="*/ 5171282 w 6127519"/>
              <a:gd name="connsiteY10-31914" fmla="*/ 602071 h 6858000"/>
              <a:gd name="connsiteX11-31915" fmla="*/ 5176196 w 6127519"/>
              <a:gd name="connsiteY11-31916" fmla="*/ 636822 h 6858000"/>
              <a:gd name="connsiteX12-31917" fmla="*/ 5189051 w 6127519"/>
              <a:gd name="connsiteY12-31918" fmla="*/ 782518 h 6858000"/>
              <a:gd name="connsiteX13-31919" fmla="*/ 5210428 w 6127519"/>
              <a:gd name="connsiteY13-31920" fmla="*/ 815772 h 6858000"/>
              <a:gd name="connsiteX14-31921" fmla="*/ 5221088 w 6127519"/>
              <a:gd name="connsiteY14-31922" fmla="*/ 860193 h 6858000"/>
              <a:gd name="connsiteX15-31923" fmla="*/ 5230806 w 6127519"/>
              <a:gd name="connsiteY15-31924" fmla="*/ 961354 h 6858000"/>
              <a:gd name="connsiteX16-31925" fmla="*/ 5201018 w 6127519"/>
              <a:gd name="connsiteY16-31926" fmla="*/ 1095027 h 6858000"/>
              <a:gd name="connsiteX17-31927" fmla="*/ 5202153 w 6127519"/>
              <a:gd name="connsiteY17-31928" fmla="*/ 1133224 h 6858000"/>
              <a:gd name="connsiteX18-31929" fmla="*/ 5207370 w 6127519"/>
              <a:gd name="connsiteY18-31930" fmla="*/ 1138097 h 6858000"/>
              <a:gd name="connsiteX19-31931" fmla="*/ 5189234 w 6127519"/>
              <a:gd name="connsiteY19-31932" fmla="*/ 1193495 h 6858000"/>
              <a:gd name="connsiteX20-31933" fmla="*/ 5202769 w 6127519"/>
              <a:gd name="connsiteY20-31934" fmla="*/ 1269450 h 6858000"/>
              <a:gd name="connsiteX21-31935" fmla="*/ 5225968 w 6127519"/>
              <a:gd name="connsiteY21-31936" fmla="*/ 1357994 h 6858000"/>
              <a:gd name="connsiteX22-31937" fmla="*/ 5233819 w 6127519"/>
              <a:gd name="connsiteY22-31938" fmla="*/ 1380922 h 6858000"/>
              <a:gd name="connsiteX23-31939" fmla="*/ 5237226 w 6127519"/>
              <a:gd name="connsiteY23-31940" fmla="*/ 1441327 h 6858000"/>
              <a:gd name="connsiteX24-31941" fmla="*/ 5255653 w 6127519"/>
              <a:gd name="connsiteY24-31942" fmla="*/ 1524712 h 6858000"/>
              <a:gd name="connsiteX25-31943" fmla="*/ 5263491 w 6127519"/>
              <a:gd name="connsiteY25-31944" fmla="*/ 1642938 h 6858000"/>
              <a:gd name="connsiteX26-31945" fmla="*/ 5261314 w 6127519"/>
              <a:gd name="connsiteY26-31946" fmla="*/ 1689177 h 6858000"/>
              <a:gd name="connsiteX27-31947" fmla="*/ 5259788 w 6127519"/>
              <a:gd name="connsiteY27-31948" fmla="*/ 1768516 h 6858000"/>
              <a:gd name="connsiteX28-31949" fmla="*/ 5255696 w 6127519"/>
              <a:gd name="connsiteY28-31950" fmla="*/ 1953770 h 6858000"/>
              <a:gd name="connsiteX29-31951" fmla="*/ 5252592 w 6127519"/>
              <a:gd name="connsiteY29-31952" fmla="*/ 2092210 h 6858000"/>
              <a:gd name="connsiteX30-31953" fmla="*/ 5264303 w 6127519"/>
              <a:gd name="connsiteY30-31954" fmla="*/ 2225157 h 6858000"/>
              <a:gd name="connsiteX31-31955" fmla="*/ 5254949 w 6127519"/>
              <a:gd name="connsiteY31-31956" fmla="*/ 2236160 h 6858000"/>
              <a:gd name="connsiteX32-31957" fmla="*/ 5250104 w 6127519"/>
              <a:gd name="connsiteY32-31958" fmla="*/ 2249166 h 6858000"/>
              <a:gd name="connsiteX33-31959" fmla="*/ 5251214 w 6127519"/>
              <a:gd name="connsiteY33-31960" fmla="*/ 2250944 h 6858000"/>
              <a:gd name="connsiteX34-31961" fmla="*/ 5250644 w 6127519"/>
              <a:gd name="connsiteY34-31962" fmla="*/ 2266619 h 6858000"/>
              <a:gd name="connsiteX35-31963" fmla="*/ 5293877 w 6127519"/>
              <a:gd name="connsiteY35-31964" fmla="*/ 2368649 h 6858000"/>
              <a:gd name="connsiteX36-31965" fmla="*/ 5311338 w 6127519"/>
              <a:gd name="connsiteY36-31966" fmla="*/ 2404034 h 6858000"/>
              <a:gd name="connsiteX37-31967" fmla="*/ 5338366 w 6127519"/>
              <a:gd name="connsiteY37-31968" fmla="*/ 2465052 h 6858000"/>
              <a:gd name="connsiteX38-31969" fmla="*/ 5371263 w 6127519"/>
              <a:gd name="connsiteY38-31970" fmla="*/ 2586413 h 6858000"/>
              <a:gd name="connsiteX39-31971" fmla="*/ 5407503 w 6127519"/>
              <a:gd name="connsiteY39-31972" fmla="*/ 2786290 h 6858000"/>
              <a:gd name="connsiteX40-31973" fmla="*/ 5407356 w 6127519"/>
              <a:gd name="connsiteY40-31974" fmla="*/ 2787545 h 6858000"/>
              <a:gd name="connsiteX41-31975" fmla="*/ 5411130 w 6127519"/>
              <a:gd name="connsiteY41-31976" fmla="*/ 2788640 h 6858000"/>
              <a:gd name="connsiteX42-31977" fmla="*/ 5416439 w 6127519"/>
              <a:gd name="connsiteY42-31978" fmla="*/ 2805666 h 6858000"/>
              <a:gd name="connsiteX43-31979" fmla="*/ 5457023 w 6127519"/>
              <a:gd name="connsiteY43-31980" fmla="*/ 2858292 h 6858000"/>
              <a:gd name="connsiteX44-31981" fmla="*/ 5479298 w 6127519"/>
              <a:gd name="connsiteY44-31982" fmla="*/ 2947791 h 6858000"/>
              <a:gd name="connsiteX45-31983" fmla="*/ 5481770 w 6127519"/>
              <a:gd name="connsiteY45-31984" fmla="*/ 2951352 h 6858000"/>
              <a:gd name="connsiteX46-31985" fmla="*/ 5482045 w 6127519"/>
              <a:gd name="connsiteY46-31986" fmla="*/ 2984371 h 6858000"/>
              <a:gd name="connsiteX47-31987" fmla="*/ 5482415 w 6127519"/>
              <a:gd name="connsiteY47-31988" fmla="*/ 3004079 h 6858000"/>
              <a:gd name="connsiteX48-31989" fmla="*/ 5503944 w 6127519"/>
              <a:gd name="connsiteY48-31990" fmla="*/ 3123335 h 6858000"/>
              <a:gd name="connsiteX49-31991" fmla="*/ 5516007 w 6127519"/>
              <a:gd name="connsiteY49-31992" fmla="*/ 3258473 h 6858000"/>
              <a:gd name="connsiteX50-31993" fmla="*/ 5566839 w 6127519"/>
              <a:gd name="connsiteY50-31994" fmla="*/ 3345295 h 6858000"/>
              <a:gd name="connsiteX51-31995" fmla="*/ 5589758 w 6127519"/>
              <a:gd name="connsiteY51-31996" fmla="*/ 3506453 h 6858000"/>
              <a:gd name="connsiteX52-31997" fmla="*/ 5596144 w 6127519"/>
              <a:gd name="connsiteY52-31998" fmla="*/ 3534624 h 6858000"/>
              <a:gd name="connsiteX53-31999" fmla="*/ 5597750 w 6127519"/>
              <a:gd name="connsiteY53-32000" fmla="*/ 3534129 h 6858000"/>
              <a:gd name="connsiteX54-32001" fmla="*/ 5599700 w 6127519"/>
              <a:gd name="connsiteY54-32002" fmla="*/ 3547221 h 6858000"/>
              <a:gd name="connsiteX55-32003" fmla="*/ 5615031 w 6127519"/>
              <a:gd name="connsiteY55-32004" fmla="*/ 3557482 h 6858000"/>
              <a:gd name="connsiteX56-32005" fmla="*/ 5618377 w 6127519"/>
              <a:gd name="connsiteY56-32006" fmla="*/ 3588431 h 6858000"/>
              <a:gd name="connsiteX57-32007" fmla="*/ 5612155 w 6127519"/>
              <a:gd name="connsiteY57-32008" fmla="*/ 3589869 h 6858000"/>
              <a:gd name="connsiteX58-32009" fmla="*/ 5620843 w 6127519"/>
              <a:gd name="connsiteY58-32010" fmla="*/ 3606745 h 6858000"/>
              <a:gd name="connsiteX59-32011" fmla="*/ 5655472 w 6127519"/>
              <a:gd name="connsiteY59-32012" fmla="*/ 3678877 h 6858000"/>
              <a:gd name="connsiteX60-32013" fmla="*/ 5683015 w 6127519"/>
              <a:gd name="connsiteY60-32014" fmla="*/ 3762025 h 6858000"/>
              <a:gd name="connsiteX61-32015" fmla="*/ 5696643 w 6127519"/>
              <a:gd name="connsiteY61-32016" fmla="*/ 3773888 h 6858000"/>
              <a:gd name="connsiteX62-32017" fmla="*/ 5699203 w 6127519"/>
              <a:gd name="connsiteY62-32018" fmla="*/ 3775823 h 6858000"/>
              <a:gd name="connsiteX63-32019" fmla="*/ 5704824 w 6127519"/>
              <a:gd name="connsiteY63-32020" fmla="*/ 3785966 h 6858000"/>
              <a:gd name="connsiteX64-32021" fmla="*/ 5733539 w 6127519"/>
              <a:gd name="connsiteY64-32022" fmla="*/ 3818457 h 6858000"/>
              <a:gd name="connsiteX65-32023" fmla="*/ 5768491 w 6127519"/>
              <a:gd name="connsiteY65-32024" fmla="*/ 3914399 h 6858000"/>
              <a:gd name="connsiteX66-32025" fmla="*/ 5793123 w 6127519"/>
              <a:gd name="connsiteY66-32026" fmla="*/ 3969952 h 6858000"/>
              <a:gd name="connsiteX67-32027" fmla="*/ 5808321 w 6127519"/>
              <a:gd name="connsiteY67-32028" fmla="*/ 3988153 h 6858000"/>
              <a:gd name="connsiteX68-32029" fmla="*/ 5825621 w 6127519"/>
              <a:gd name="connsiteY68-32030" fmla="*/ 4015525 h 6858000"/>
              <a:gd name="connsiteX69-32031" fmla="*/ 5860672 w 6127519"/>
              <a:gd name="connsiteY69-32032" fmla="*/ 4061579 h 6858000"/>
              <a:gd name="connsiteX70-32033" fmla="*/ 5872173 w 6127519"/>
              <a:gd name="connsiteY70-32034" fmla="*/ 4088497 h 6858000"/>
              <a:gd name="connsiteX71-32035" fmla="*/ 5894095 w 6127519"/>
              <a:gd name="connsiteY71-32036" fmla="*/ 4128857 h 6858000"/>
              <a:gd name="connsiteX72-32037" fmla="*/ 5903513 w 6127519"/>
              <a:gd name="connsiteY72-32038" fmla="*/ 4187661 h 6858000"/>
              <a:gd name="connsiteX73-32039" fmla="*/ 5917114 w 6127519"/>
              <a:gd name="connsiteY73-32040" fmla="*/ 4213096 h 6858000"/>
              <a:gd name="connsiteX74-32041" fmla="*/ 5924233 w 6127519"/>
              <a:gd name="connsiteY74-32042" fmla="*/ 4242060 h 6858000"/>
              <a:gd name="connsiteX75-32043" fmla="*/ 5928910 w 6127519"/>
              <a:gd name="connsiteY75-32044" fmla="*/ 4300973 h 6858000"/>
              <a:gd name="connsiteX76-32045" fmla="*/ 5939320 w 6127519"/>
              <a:gd name="connsiteY76-32046" fmla="*/ 4340435 h 6858000"/>
              <a:gd name="connsiteX77-32047" fmla="*/ 5946705 w 6127519"/>
              <a:gd name="connsiteY77-32048" fmla="*/ 4428051 h 6858000"/>
              <a:gd name="connsiteX78-32049" fmla="*/ 5949261 w 6127519"/>
              <a:gd name="connsiteY78-32050" fmla="*/ 4449185 h 6858000"/>
              <a:gd name="connsiteX79-32051" fmla="*/ 5968960 w 6127519"/>
              <a:gd name="connsiteY79-32052" fmla="*/ 4482655 h 6858000"/>
              <a:gd name="connsiteX80-32053" fmla="*/ 5980106 w 6127519"/>
              <a:gd name="connsiteY80-32054" fmla="*/ 4585087 h 6858000"/>
              <a:gd name="connsiteX81-32055" fmla="*/ 5998138 w 6127519"/>
              <a:gd name="connsiteY81-32056" fmla="*/ 4697518 h 6858000"/>
              <a:gd name="connsiteX82-32057" fmla="*/ 6007819 w 6127519"/>
              <a:gd name="connsiteY82-32058" fmla="*/ 4858148 h 6858000"/>
              <a:gd name="connsiteX83-32059" fmla="*/ 6007749 w 6127519"/>
              <a:gd name="connsiteY83-32060" fmla="*/ 4964715 h 6858000"/>
              <a:gd name="connsiteX84-32061" fmla="*/ 6005269 w 6127519"/>
              <a:gd name="connsiteY84-32062" fmla="*/ 5150567 h 6858000"/>
              <a:gd name="connsiteX85-32063" fmla="*/ 6001127 w 6127519"/>
              <a:gd name="connsiteY85-32064" fmla="*/ 5164609 h 6858000"/>
              <a:gd name="connsiteX86-32065" fmla="*/ 5998514 w 6127519"/>
              <a:gd name="connsiteY86-32066" fmla="*/ 5189673 h 6858000"/>
              <a:gd name="connsiteX87-32067" fmla="*/ 6018409 w 6127519"/>
              <a:gd name="connsiteY87-32068" fmla="*/ 5227157 h 6858000"/>
              <a:gd name="connsiteX88-32069" fmla="*/ 6036748 w 6127519"/>
              <a:gd name="connsiteY88-32070" fmla="*/ 5322752 h 6858000"/>
              <a:gd name="connsiteX89-32071" fmla="*/ 6036943 w 6127519"/>
              <a:gd name="connsiteY89-32072" fmla="*/ 5329480 h 6858000"/>
              <a:gd name="connsiteX90-32073" fmla="*/ 6037677 w 6127519"/>
              <a:gd name="connsiteY90-32074" fmla="*/ 5354807 h 6858000"/>
              <a:gd name="connsiteX91-32075" fmla="*/ 6039728 w 6127519"/>
              <a:gd name="connsiteY91-32076" fmla="*/ 5359416 h 6858000"/>
              <a:gd name="connsiteX92-32077" fmla="*/ 6053435 w 6127519"/>
              <a:gd name="connsiteY92-32078" fmla="*/ 5387547 h 6858000"/>
              <a:gd name="connsiteX93-32079" fmla="*/ 6065933 w 6127519"/>
              <a:gd name="connsiteY93-32080" fmla="*/ 5443002 h 6858000"/>
              <a:gd name="connsiteX94-32081" fmla="*/ 6068640 w 6127519"/>
              <a:gd name="connsiteY94-32082" fmla="*/ 5474503 h 6858000"/>
              <a:gd name="connsiteX95-32083" fmla="*/ 6080922 w 6127519"/>
              <a:gd name="connsiteY95-32084" fmla="*/ 5561070 h 6858000"/>
              <a:gd name="connsiteX96-32085" fmla="*/ 6096949 w 6127519"/>
              <a:gd name="connsiteY96-32086" fmla="*/ 5648179 h 6858000"/>
              <a:gd name="connsiteX97-32087" fmla="*/ 6125703 w 6127519"/>
              <a:gd name="connsiteY97-32088" fmla="*/ 5692894 h 6858000"/>
              <a:gd name="connsiteX98-32089" fmla="*/ 6121353 w 6127519"/>
              <a:gd name="connsiteY98-32090" fmla="*/ 5721725 h 6858000"/>
              <a:gd name="connsiteX99-32091" fmla="*/ 6121607 w 6127519"/>
              <a:gd name="connsiteY99-32092" fmla="*/ 5721959 h 6858000"/>
              <a:gd name="connsiteX100-32093" fmla="*/ 6127024 w 6127519"/>
              <a:gd name="connsiteY100-32094" fmla="*/ 5786902 h 6858000"/>
              <a:gd name="connsiteX101-32095" fmla="*/ 6127519 w 6127519"/>
              <a:gd name="connsiteY101-32096" fmla="*/ 5865775 h 6858000"/>
              <a:gd name="connsiteX102-32097" fmla="*/ 6119217 w 6127519"/>
              <a:gd name="connsiteY102-32098" fmla="*/ 5888542 h 6858000"/>
              <a:gd name="connsiteX103-32099" fmla="*/ 6102493 w 6127519"/>
              <a:gd name="connsiteY103-32100" fmla="*/ 5928602 h 6858000"/>
              <a:gd name="connsiteX104-32101" fmla="*/ 6056863 w 6127519"/>
              <a:gd name="connsiteY104-32102" fmla="*/ 6000643 h 6858000"/>
              <a:gd name="connsiteX105-32103" fmla="*/ 6045436 w 6127519"/>
              <a:gd name="connsiteY105-32104" fmla="*/ 6124480 h 6858000"/>
              <a:gd name="connsiteX106-32105" fmla="*/ 6030489 w 6127519"/>
              <a:gd name="connsiteY106-32106" fmla="*/ 6317666 h 6858000"/>
              <a:gd name="connsiteX107-32107" fmla="*/ 6007492 w 6127519"/>
              <a:gd name="connsiteY107-32108" fmla="*/ 6440818 h 6858000"/>
              <a:gd name="connsiteX108-32109" fmla="*/ 6009467 w 6127519"/>
              <a:gd name="connsiteY108-32110" fmla="*/ 6487076 h 6858000"/>
              <a:gd name="connsiteX109-32111" fmla="*/ 5995064 w 6127519"/>
              <a:gd name="connsiteY109-32112" fmla="*/ 6540791 h 6858000"/>
              <a:gd name="connsiteX110-32113" fmla="*/ 6004510 w 6127519"/>
              <a:gd name="connsiteY110-32114" fmla="*/ 6599256 h 6858000"/>
              <a:gd name="connsiteX111-32115" fmla="*/ 5986207 w 6127519"/>
              <a:gd name="connsiteY111-32116" fmla="*/ 6695855 h 6858000"/>
              <a:gd name="connsiteX112-32117" fmla="*/ 5979428 w 6127519"/>
              <a:gd name="connsiteY112-32118" fmla="*/ 6754678 h 6858000"/>
              <a:gd name="connsiteX113-32119" fmla="*/ 5983398 w 6127519"/>
              <a:gd name="connsiteY113-32120" fmla="*/ 6778641 h 6858000"/>
              <a:gd name="connsiteX114-32121" fmla="*/ 5984543 w 6127519"/>
              <a:gd name="connsiteY114-32122" fmla="*/ 6811016 h 6858000"/>
              <a:gd name="connsiteX115-32123" fmla="*/ 5979671 w 6127519"/>
              <a:gd name="connsiteY115-32124" fmla="*/ 6858000 h 6858000"/>
              <a:gd name="connsiteX116-32125" fmla="*/ 0 w 6127519"/>
              <a:gd name="connsiteY116-32126" fmla="*/ 6858000 h 6858000"/>
              <a:gd name="connsiteX117-32127" fmla="*/ 0 w 6127519"/>
              <a:gd name="connsiteY117-32128" fmla="*/ 0 h 6858000"/>
              <a:gd name="connsiteX0-32129" fmla="*/ 0 w 6127519"/>
              <a:gd name="connsiteY0-32130" fmla="*/ 0 h 6858000"/>
              <a:gd name="connsiteX1-32131" fmla="*/ 4965888 w 6127519"/>
              <a:gd name="connsiteY1-32132" fmla="*/ 0 h 6858000"/>
              <a:gd name="connsiteX2-32133" fmla="*/ 4967767 w 6127519"/>
              <a:gd name="connsiteY2-32134" fmla="*/ 7930 h 6858000"/>
              <a:gd name="connsiteX3-32135" fmla="*/ 4979444 w 6127519"/>
              <a:gd name="connsiteY3-32136" fmla="*/ 43921 h 6858000"/>
              <a:gd name="connsiteX4-32137" fmla="*/ 5021173 w 6127519"/>
              <a:gd name="connsiteY4-32138" fmla="*/ 123738 h 6858000"/>
              <a:gd name="connsiteX5-32139" fmla="*/ 5075458 w 6127519"/>
              <a:gd name="connsiteY5-32140" fmla="*/ 264355 h 6858000"/>
              <a:gd name="connsiteX6-32141" fmla="*/ 5081175 w 6127519"/>
              <a:gd name="connsiteY6-32142" fmla="*/ 277448 h 6858000"/>
              <a:gd name="connsiteX7-32143" fmla="*/ 5097011 w 6127519"/>
              <a:gd name="connsiteY7-32144" fmla="*/ 355616 h 6858000"/>
              <a:gd name="connsiteX8-32145" fmla="*/ 5130982 w 6127519"/>
              <a:gd name="connsiteY8-32146" fmla="*/ 412030 h 6858000"/>
              <a:gd name="connsiteX9-32147" fmla="*/ 5153000 w 6127519"/>
              <a:gd name="connsiteY9-32148" fmla="*/ 507134 h 6858000"/>
              <a:gd name="connsiteX10-32149" fmla="*/ 5171282 w 6127519"/>
              <a:gd name="connsiteY10-32150" fmla="*/ 602071 h 6858000"/>
              <a:gd name="connsiteX11-32151" fmla="*/ 5176196 w 6127519"/>
              <a:gd name="connsiteY11-32152" fmla="*/ 636822 h 6858000"/>
              <a:gd name="connsiteX12-32153" fmla="*/ 5189051 w 6127519"/>
              <a:gd name="connsiteY12-32154" fmla="*/ 782518 h 6858000"/>
              <a:gd name="connsiteX13-32155" fmla="*/ 5210428 w 6127519"/>
              <a:gd name="connsiteY13-32156" fmla="*/ 815772 h 6858000"/>
              <a:gd name="connsiteX14-32157" fmla="*/ 5221088 w 6127519"/>
              <a:gd name="connsiteY14-32158" fmla="*/ 860193 h 6858000"/>
              <a:gd name="connsiteX15-32159" fmla="*/ 5230806 w 6127519"/>
              <a:gd name="connsiteY15-32160" fmla="*/ 961354 h 6858000"/>
              <a:gd name="connsiteX16-32161" fmla="*/ 5201018 w 6127519"/>
              <a:gd name="connsiteY16-32162" fmla="*/ 1095027 h 6858000"/>
              <a:gd name="connsiteX17-32163" fmla="*/ 5202153 w 6127519"/>
              <a:gd name="connsiteY17-32164" fmla="*/ 1133224 h 6858000"/>
              <a:gd name="connsiteX18-32165" fmla="*/ 5207370 w 6127519"/>
              <a:gd name="connsiteY18-32166" fmla="*/ 1138097 h 6858000"/>
              <a:gd name="connsiteX19-32167" fmla="*/ 5189234 w 6127519"/>
              <a:gd name="connsiteY19-32168" fmla="*/ 1193495 h 6858000"/>
              <a:gd name="connsiteX20-32169" fmla="*/ 5202769 w 6127519"/>
              <a:gd name="connsiteY20-32170" fmla="*/ 1269450 h 6858000"/>
              <a:gd name="connsiteX21-32171" fmla="*/ 5225968 w 6127519"/>
              <a:gd name="connsiteY21-32172" fmla="*/ 1357994 h 6858000"/>
              <a:gd name="connsiteX22-32173" fmla="*/ 5233819 w 6127519"/>
              <a:gd name="connsiteY22-32174" fmla="*/ 1380922 h 6858000"/>
              <a:gd name="connsiteX23-32175" fmla="*/ 5237226 w 6127519"/>
              <a:gd name="connsiteY23-32176" fmla="*/ 1441327 h 6858000"/>
              <a:gd name="connsiteX24-32177" fmla="*/ 5255653 w 6127519"/>
              <a:gd name="connsiteY24-32178" fmla="*/ 1524712 h 6858000"/>
              <a:gd name="connsiteX25-32179" fmla="*/ 5263491 w 6127519"/>
              <a:gd name="connsiteY25-32180" fmla="*/ 1642938 h 6858000"/>
              <a:gd name="connsiteX26-32181" fmla="*/ 5261314 w 6127519"/>
              <a:gd name="connsiteY26-32182" fmla="*/ 1689177 h 6858000"/>
              <a:gd name="connsiteX27-32183" fmla="*/ 5259788 w 6127519"/>
              <a:gd name="connsiteY27-32184" fmla="*/ 1768516 h 6858000"/>
              <a:gd name="connsiteX28-32185" fmla="*/ 5255696 w 6127519"/>
              <a:gd name="connsiteY28-32186" fmla="*/ 1953770 h 6858000"/>
              <a:gd name="connsiteX29-32187" fmla="*/ 5252592 w 6127519"/>
              <a:gd name="connsiteY29-32188" fmla="*/ 2092210 h 6858000"/>
              <a:gd name="connsiteX30-32189" fmla="*/ 5264303 w 6127519"/>
              <a:gd name="connsiteY30-32190" fmla="*/ 2225157 h 6858000"/>
              <a:gd name="connsiteX31-32191" fmla="*/ 5254949 w 6127519"/>
              <a:gd name="connsiteY31-32192" fmla="*/ 2236160 h 6858000"/>
              <a:gd name="connsiteX32-32193" fmla="*/ 5250104 w 6127519"/>
              <a:gd name="connsiteY32-32194" fmla="*/ 2249166 h 6858000"/>
              <a:gd name="connsiteX33-32195" fmla="*/ 5251214 w 6127519"/>
              <a:gd name="connsiteY33-32196" fmla="*/ 2250944 h 6858000"/>
              <a:gd name="connsiteX34-32197" fmla="*/ 5250644 w 6127519"/>
              <a:gd name="connsiteY34-32198" fmla="*/ 2266619 h 6858000"/>
              <a:gd name="connsiteX35-32199" fmla="*/ 5293877 w 6127519"/>
              <a:gd name="connsiteY35-32200" fmla="*/ 2368649 h 6858000"/>
              <a:gd name="connsiteX36-32201" fmla="*/ 5311338 w 6127519"/>
              <a:gd name="connsiteY36-32202" fmla="*/ 2404034 h 6858000"/>
              <a:gd name="connsiteX37-32203" fmla="*/ 5338366 w 6127519"/>
              <a:gd name="connsiteY37-32204" fmla="*/ 2465052 h 6858000"/>
              <a:gd name="connsiteX38-32205" fmla="*/ 5371263 w 6127519"/>
              <a:gd name="connsiteY38-32206" fmla="*/ 2586413 h 6858000"/>
              <a:gd name="connsiteX39-32207" fmla="*/ 5407503 w 6127519"/>
              <a:gd name="connsiteY39-32208" fmla="*/ 2786290 h 6858000"/>
              <a:gd name="connsiteX40-32209" fmla="*/ 5407356 w 6127519"/>
              <a:gd name="connsiteY40-32210" fmla="*/ 2787545 h 6858000"/>
              <a:gd name="connsiteX41-32211" fmla="*/ 5411130 w 6127519"/>
              <a:gd name="connsiteY41-32212" fmla="*/ 2788640 h 6858000"/>
              <a:gd name="connsiteX42-32213" fmla="*/ 5416439 w 6127519"/>
              <a:gd name="connsiteY42-32214" fmla="*/ 2805666 h 6858000"/>
              <a:gd name="connsiteX43-32215" fmla="*/ 5457023 w 6127519"/>
              <a:gd name="connsiteY43-32216" fmla="*/ 2858292 h 6858000"/>
              <a:gd name="connsiteX44-32217" fmla="*/ 5479298 w 6127519"/>
              <a:gd name="connsiteY44-32218" fmla="*/ 2947791 h 6858000"/>
              <a:gd name="connsiteX45-32219" fmla="*/ 5481770 w 6127519"/>
              <a:gd name="connsiteY45-32220" fmla="*/ 2951352 h 6858000"/>
              <a:gd name="connsiteX46-32221" fmla="*/ 5482045 w 6127519"/>
              <a:gd name="connsiteY46-32222" fmla="*/ 2984371 h 6858000"/>
              <a:gd name="connsiteX47-32223" fmla="*/ 5482415 w 6127519"/>
              <a:gd name="connsiteY47-32224" fmla="*/ 3004079 h 6858000"/>
              <a:gd name="connsiteX48-32225" fmla="*/ 5503944 w 6127519"/>
              <a:gd name="connsiteY48-32226" fmla="*/ 3123335 h 6858000"/>
              <a:gd name="connsiteX49-32227" fmla="*/ 5516007 w 6127519"/>
              <a:gd name="connsiteY49-32228" fmla="*/ 3258473 h 6858000"/>
              <a:gd name="connsiteX50-32229" fmla="*/ 5566839 w 6127519"/>
              <a:gd name="connsiteY50-32230" fmla="*/ 3345295 h 6858000"/>
              <a:gd name="connsiteX51-32231" fmla="*/ 5589758 w 6127519"/>
              <a:gd name="connsiteY51-32232" fmla="*/ 3506453 h 6858000"/>
              <a:gd name="connsiteX52-32233" fmla="*/ 5596144 w 6127519"/>
              <a:gd name="connsiteY52-32234" fmla="*/ 3534624 h 6858000"/>
              <a:gd name="connsiteX53-32235" fmla="*/ 5597750 w 6127519"/>
              <a:gd name="connsiteY53-32236" fmla="*/ 3534129 h 6858000"/>
              <a:gd name="connsiteX54-32237" fmla="*/ 5599700 w 6127519"/>
              <a:gd name="connsiteY54-32238" fmla="*/ 3547221 h 6858000"/>
              <a:gd name="connsiteX55-32239" fmla="*/ 5615031 w 6127519"/>
              <a:gd name="connsiteY55-32240" fmla="*/ 3557482 h 6858000"/>
              <a:gd name="connsiteX56-32241" fmla="*/ 5618377 w 6127519"/>
              <a:gd name="connsiteY56-32242" fmla="*/ 3588431 h 6858000"/>
              <a:gd name="connsiteX57-32243" fmla="*/ 5612155 w 6127519"/>
              <a:gd name="connsiteY57-32244" fmla="*/ 3589869 h 6858000"/>
              <a:gd name="connsiteX58-32245" fmla="*/ 5620843 w 6127519"/>
              <a:gd name="connsiteY58-32246" fmla="*/ 3606745 h 6858000"/>
              <a:gd name="connsiteX59-32247" fmla="*/ 5655472 w 6127519"/>
              <a:gd name="connsiteY59-32248" fmla="*/ 3678877 h 6858000"/>
              <a:gd name="connsiteX60-32249" fmla="*/ 5683015 w 6127519"/>
              <a:gd name="connsiteY60-32250" fmla="*/ 3762025 h 6858000"/>
              <a:gd name="connsiteX61-32251" fmla="*/ 5696643 w 6127519"/>
              <a:gd name="connsiteY61-32252" fmla="*/ 3773888 h 6858000"/>
              <a:gd name="connsiteX62-32253" fmla="*/ 5699203 w 6127519"/>
              <a:gd name="connsiteY62-32254" fmla="*/ 3775823 h 6858000"/>
              <a:gd name="connsiteX63-32255" fmla="*/ 5704824 w 6127519"/>
              <a:gd name="connsiteY63-32256" fmla="*/ 3785966 h 6858000"/>
              <a:gd name="connsiteX64-32257" fmla="*/ 5768491 w 6127519"/>
              <a:gd name="connsiteY64-32258" fmla="*/ 3914399 h 6858000"/>
              <a:gd name="connsiteX65-32259" fmla="*/ 5793123 w 6127519"/>
              <a:gd name="connsiteY65-32260" fmla="*/ 3969952 h 6858000"/>
              <a:gd name="connsiteX66-32261" fmla="*/ 5808321 w 6127519"/>
              <a:gd name="connsiteY66-32262" fmla="*/ 3988153 h 6858000"/>
              <a:gd name="connsiteX67-32263" fmla="*/ 5825621 w 6127519"/>
              <a:gd name="connsiteY67-32264" fmla="*/ 4015525 h 6858000"/>
              <a:gd name="connsiteX68-32265" fmla="*/ 5860672 w 6127519"/>
              <a:gd name="connsiteY68-32266" fmla="*/ 4061579 h 6858000"/>
              <a:gd name="connsiteX69-32267" fmla="*/ 5872173 w 6127519"/>
              <a:gd name="connsiteY69-32268" fmla="*/ 4088497 h 6858000"/>
              <a:gd name="connsiteX70-32269" fmla="*/ 5894095 w 6127519"/>
              <a:gd name="connsiteY70-32270" fmla="*/ 4128857 h 6858000"/>
              <a:gd name="connsiteX71-32271" fmla="*/ 5903513 w 6127519"/>
              <a:gd name="connsiteY71-32272" fmla="*/ 4187661 h 6858000"/>
              <a:gd name="connsiteX72-32273" fmla="*/ 5917114 w 6127519"/>
              <a:gd name="connsiteY72-32274" fmla="*/ 4213096 h 6858000"/>
              <a:gd name="connsiteX73-32275" fmla="*/ 5924233 w 6127519"/>
              <a:gd name="connsiteY73-32276" fmla="*/ 4242060 h 6858000"/>
              <a:gd name="connsiteX74-32277" fmla="*/ 5928910 w 6127519"/>
              <a:gd name="connsiteY74-32278" fmla="*/ 4300973 h 6858000"/>
              <a:gd name="connsiteX75-32279" fmla="*/ 5939320 w 6127519"/>
              <a:gd name="connsiteY75-32280" fmla="*/ 4340435 h 6858000"/>
              <a:gd name="connsiteX76-32281" fmla="*/ 5946705 w 6127519"/>
              <a:gd name="connsiteY76-32282" fmla="*/ 4428051 h 6858000"/>
              <a:gd name="connsiteX77-32283" fmla="*/ 5949261 w 6127519"/>
              <a:gd name="connsiteY77-32284" fmla="*/ 4449185 h 6858000"/>
              <a:gd name="connsiteX78-32285" fmla="*/ 5968960 w 6127519"/>
              <a:gd name="connsiteY78-32286" fmla="*/ 4482655 h 6858000"/>
              <a:gd name="connsiteX79-32287" fmla="*/ 5980106 w 6127519"/>
              <a:gd name="connsiteY79-32288" fmla="*/ 4585087 h 6858000"/>
              <a:gd name="connsiteX80-32289" fmla="*/ 5998138 w 6127519"/>
              <a:gd name="connsiteY80-32290" fmla="*/ 4697518 h 6858000"/>
              <a:gd name="connsiteX81-32291" fmla="*/ 6007819 w 6127519"/>
              <a:gd name="connsiteY81-32292" fmla="*/ 4858148 h 6858000"/>
              <a:gd name="connsiteX82-32293" fmla="*/ 6007749 w 6127519"/>
              <a:gd name="connsiteY82-32294" fmla="*/ 4964715 h 6858000"/>
              <a:gd name="connsiteX83-32295" fmla="*/ 6005269 w 6127519"/>
              <a:gd name="connsiteY83-32296" fmla="*/ 5150567 h 6858000"/>
              <a:gd name="connsiteX84-32297" fmla="*/ 6001127 w 6127519"/>
              <a:gd name="connsiteY84-32298" fmla="*/ 5164609 h 6858000"/>
              <a:gd name="connsiteX85-32299" fmla="*/ 5998514 w 6127519"/>
              <a:gd name="connsiteY85-32300" fmla="*/ 5189673 h 6858000"/>
              <a:gd name="connsiteX86-32301" fmla="*/ 6018409 w 6127519"/>
              <a:gd name="connsiteY86-32302" fmla="*/ 5227157 h 6858000"/>
              <a:gd name="connsiteX87-32303" fmla="*/ 6036748 w 6127519"/>
              <a:gd name="connsiteY87-32304" fmla="*/ 5322752 h 6858000"/>
              <a:gd name="connsiteX88-32305" fmla="*/ 6036943 w 6127519"/>
              <a:gd name="connsiteY88-32306" fmla="*/ 5329480 h 6858000"/>
              <a:gd name="connsiteX89-32307" fmla="*/ 6037677 w 6127519"/>
              <a:gd name="connsiteY89-32308" fmla="*/ 5354807 h 6858000"/>
              <a:gd name="connsiteX90-32309" fmla="*/ 6039728 w 6127519"/>
              <a:gd name="connsiteY90-32310" fmla="*/ 5359416 h 6858000"/>
              <a:gd name="connsiteX91-32311" fmla="*/ 6053435 w 6127519"/>
              <a:gd name="connsiteY91-32312" fmla="*/ 5387547 h 6858000"/>
              <a:gd name="connsiteX92-32313" fmla="*/ 6065933 w 6127519"/>
              <a:gd name="connsiteY92-32314" fmla="*/ 5443002 h 6858000"/>
              <a:gd name="connsiteX93-32315" fmla="*/ 6068640 w 6127519"/>
              <a:gd name="connsiteY93-32316" fmla="*/ 5474503 h 6858000"/>
              <a:gd name="connsiteX94-32317" fmla="*/ 6080922 w 6127519"/>
              <a:gd name="connsiteY94-32318" fmla="*/ 5561070 h 6858000"/>
              <a:gd name="connsiteX95-32319" fmla="*/ 6096949 w 6127519"/>
              <a:gd name="connsiteY95-32320" fmla="*/ 5648179 h 6858000"/>
              <a:gd name="connsiteX96-32321" fmla="*/ 6125703 w 6127519"/>
              <a:gd name="connsiteY96-32322" fmla="*/ 5692894 h 6858000"/>
              <a:gd name="connsiteX97-32323" fmla="*/ 6121353 w 6127519"/>
              <a:gd name="connsiteY97-32324" fmla="*/ 5721725 h 6858000"/>
              <a:gd name="connsiteX98-32325" fmla="*/ 6121607 w 6127519"/>
              <a:gd name="connsiteY98-32326" fmla="*/ 5721959 h 6858000"/>
              <a:gd name="connsiteX99-32327" fmla="*/ 6127024 w 6127519"/>
              <a:gd name="connsiteY99-32328" fmla="*/ 5786902 h 6858000"/>
              <a:gd name="connsiteX100-32329" fmla="*/ 6127519 w 6127519"/>
              <a:gd name="connsiteY100-32330" fmla="*/ 5865775 h 6858000"/>
              <a:gd name="connsiteX101-32331" fmla="*/ 6119217 w 6127519"/>
              <a:gd name="connsiteY101-32332" fmla="*/ 5888542 h 6858000"/>
              <a:gd name="connsiteX102-32333" fmla="*/ 6102493 w 6127519"/>
              <a:gd name="connsiteY102-32334" fmla="*/ 5928602 h 6858000"/>
              <a:gd name="connsiteX103-32335" fmla="*/ 6056863 w 6127519"/>
              <a:gd name="connsiteY103-32336" fmla="*/ 6000643 h 6858000"/>
              <a:gd name="connsiteX104-32337" fmla="*/ 6045436 w 6127519"/>
              <a:gd name="connsiteY104-32338" fmla="*/ 6124480 h 6858000"/>
              <a:gd name="connsiteX105-32339" fmla="*/ 6030489 w 6127519"/>
              <a:gd name="connsiteY105-32340" fmla="*/ 6317666 h 6858000"/>
              <a:gd name="connsiteX106-32341" fmla="*/ 6007492 w 6127519"/>
              <a:gd name="connsiteY106-32342" fmla="*/ 6440818 h 6858000"/>
              <a:gd name="connsiteX107-32343" fmla="*/ 6009467 w 6127519"/>
              <a:gd name="connsiteY107-32344" fmla="*/ 6487076 h 6858000"/>
              <a:gd name="connsiteX108-32345" fmla="*/ 5995064 w 6127519"/>
              <a:gd name="connsiteY108-32346" fmla="*/ 6540791 h 6858000"/>
              <a:gd name="connsiteX109-32347" fmla="*/ 6004510 w 6127519"/>
              <a:gd name="connsiteY109-32348" fmla="*/ 6599256 h 6858000"/>
              <a:gd name="connsiteX110-32349" fmla="*/ 5986207 w 6127519"/>
              <a:gd name="connsiteY110-32350" fmla="*/ 6695855 h 6858000"/>
              <a:gd name="connsiteX111-32351" fmla="*/ 5979428 w 6127519"/>
              <a:gd name="connsiteY111-32352" fmla="*/ 6754678 h 6858000"/>
              <a:gd name="connsiteX112-32353" fmla="*/ 5983398 w 6127519"/>
              <a:gd name="connsiteY112-32354" fmla="*/ 6778641 h 6858000"/>
              <a:gd name="connsiteX113-32355" fmla="*/ 5984543 w 6127519"/>
              <a:gd name="connsiteY113-32356" fmla="*/ 6811016 h 6858000"/>
              <a:gd name="connsiteX114-32357" fmla="*/ 5979671 w 6127519"/>
              <a:gd name="connsiteY114-32358" fmla="*/ 6858000 h 6858000"/>
              <a:gd name="connsiteX115-32359" fmla="*/ 0 w 6127519"/>
              <a:gd name="connsiteY115-32360" fmla="*/ 6858000 h 6858000"/>
              <a:gd name="connsiteX116-32361" fmla="*/ 0 w 6127519"/>
              <a:gd name="connsiteY116-32362" fmla="*/ 0 h 6858000"/>
              <a:gd name="connsiteX0-32363" fmla="*/ 0 w 6127519"/>
              <a:gd name="connsiteY0-32364" fmla="*/ 0 h 6858000"/>
              <a:gd name="connsiteX1-32365" fmla="*/ 4965888 w 6127519"/>
              <a:gd name="connsiteY1-32366" fmla="*/ 0 h 6858000"/>
              <a:gd name="connsiteX2-32367" fmla="*/ 4967767 w 6127519"/>
              <a:gd name="connsiteY2-32368" fmla="*/ 7930 h 6858000"/>
              <a:gd name="connsiteX3-32369" fmla="*/ 4979444 w 6127519"/>
              <a:gd name="connsiteY3-32370" fmla="*/ 43921 h 6858000"/>
              <a:gd name="connsiteX4-32371" fmla="*/ 5021173 w 6127519"/>
              <a:gd name="connsiteY4-32372" fmla="*/ 123738 h 6858000"/>
              <a:gd name="connsiteX5-32373" fmla="*/ 5075458 w 6127519"/>
              <a:gd name="connsiteY5-32374" fmla="*/ 264355 h 6858000"/>
              <a:gd name="connsiteX6-32375" fmla="*/ 5081175 w 6127519"/>
              <a:gd name="connsiteY6-32376" fmla="*/ 277448 h 6858000"/>
              <a:gd name="connsiteX7-32377" fmla="*/ 5097011 w 6127519"/>
              <a:gd name="connsiteY7-32378" fmla="*/ 355616 h 6858000"/>
              <a:gd name="connsiteX8-32379" fmla="*/ 5130982 w 6127519"/>
              <a:gd name="connsiteY8-32380" fmla="*/ 412030 h 6858000"/>
              <a:gd name="connsiteX9-32381" fmla="*/ 5153000 w 6127519"/>
              <a:gd name="connsiteY9-32382" fmla="*/ 507134 h 6858000"/>
              <a:gd name="connsiteX10-32383" fmla="*/ 5171282 w 6127519"/>
              <a:gd name="connsiteY10-32384" fmla="*/ 602071 h 6858000"/>
              <a:gd name="connsiteX11-32385" fmla="*/ 5176196 w 6127519"/>
              <a:gd name="connsiteY11-32386" fmla="*/ 636822 h 6858000"/>
              <a:gd name="connsiteX12-32387" fmla="*/ 5189051 w 6127519"/>
              <a:gd name="connsiteY12-32388" fmla="*/ 782518 h 6858000"/>
              <a:gd name="connsiteX13-32389" fmla="*/ 5210428 w 6127519"/>
              <a:gd name="connsiteY13-32390" fmla="*/ 815772 h 6858000"/>
              <a:gd name="connsiteX14-32391" fmla="*/ 5221088 w 6127519"/>
              <a:gd name="connsiteY14-32392" fmla="*/ 860193 h 6858000"/>
              <a:gd name="connsiteX15-32393" fmla="*/ 5230806 w 6127519"/>
              <a:gd name="connsiteY15-32394" fmla="*/ 961354 h 6858000"/>
              <a:gd name="connsiteX16-32395" fmla="*/ 5201018 w 6127519"/>
              <a:gd name="connsiteY16-32396" fmla="*/ 1095027 h 6858000"/>
              <a:gd name="connsiteX17-32397" fmla="*/ 5202153 w 6127519"/>
              <a:gd name="connsiteY17-32398" fmla="*/ 1133224 h 6858000"/>
              <a:gd name="connsiteX18-32399" fmla="*/ 5207370 w 6127519"/>
              <a:gd name="connsiteY18-32400" fmla="*/ 1138097 h 6858000"/>
              <a:gd name="connsiteX19-32401" fmla="*/ 5189234 w 6127519"/>
              <a:gd name="connsiteY19-32402" fmla="*/ 1193495 h 6858000"/>
              <a:gd name="connsiteX20-32403" fmla="*/ 5202769 w 6127519"/>
              <a:gd name="connsiteY20-32404" fmla="*/ 1269450 h 6858000"/>
              <a:gd name="connsiteX21-32405" fmla="*/ 5225968 w 6127519"/>
              <a:gd name="connsiteY21-32406" fmla="*/ 1357994 h 6858000"/>
              <a:gd name="connsiteX22-32407" fmla="*/ 5233819 w 6127519"/>
              <a:gd name="connsiteY22-32408" fmla="*/ 1380922 h 6858000"/>
              <a:gd name="connsiteX23-32409" fmla="*/ 5237226 w 6127519"/>
              <a:gd name="connsiteY23-32410" fmla="*/ 1441327 h 6858000"/>
              <a:gd name="connsiteX24-32411" fmla="*/ 5255653 w 6127519"/>
              <a:gd name="connsiteY24-32412" fmla="*/ 1524712 h 6858000"/>
              <a:gd name="connsiteX25-32413" fmla="*/ 5263491 w 6127519"/>
              <a:gd name="connsiteY25-32414" fmla="*/ 1642938 h 6858000"/>
              <a:gd name="connsiteX26-32415" fmla="*/ 5261314 w 6127519"/>
              <a:gd name="connsiteY26-32416" fmla="*/ 1689177 h 6858000"/>
              <a:gd name="connsiteX27-32417" fmla="*/ 5259788 w 6127519"/>
              <a:gd name="connsiteY27-32418" fmla="*/ 1768516 h 6858000"/>
              <a:gd name="connsiteX28-32419" fmla="*/ 5255696 w 6127519"/>
              <a:gd name="connsiteY28-32420" fmla="*/ 1953770 h 6858000"/>
              <a:gd name="connsiteX29-32421" fmla="*/ 5252592 w 6127519"/>
              <a:gd name="connsiteY29-32422" fmla="*/ 2092210 h 6858000"/>
              <a:gd name="connsiteX30-32423" fmla="*/ 5264303 w 6127519"/>
              <a:gd name="connsiteY30-32424" fmla="*/ 2225157 h 6858000"/>
              <a:gd name="connsiteX31-32425" fmla="*/ 5254949 w 6127519"/>
              <a:gd name="connsiteY31-32426" fmla="*/ 2236160 h 6858000"/>
              <a:gd name="connsiteX32-32427" fmla="*/ 5250104 w 6127519"/>
              <a:gd name="connsiteY32-32428" fmla="*/ 2249166 h 6858000"/>
              <a:gd name="connsiteX33-32429" fmla="*/ 5251214 w 6127519"/>
              <a:gd name="connsiteY33-32430" fmla="*/ 2250944 h 6858000"/>
              <a:gd name="connsiteX34-32431" fmla="*/ 5250644 w 6127519"/>
              <a:gd name="connsiteY34-32432" fmla="*/ 2266619 h 6858000"/>
              <a:gd name="connsiteX35-32433" fmla="*/ 5293877 w 6127519"/>
              <a:gd name="connsiteY35-32434" fmla="*/ 2368649 h 6858000"/>
              <a:gd name="connsiteX36-32435" fmla="*/ 5311338 w 6127519"/>
              <a:gd name="connsiteY36-32436" fmla="*/ 2404034 h 6858000"/>
              <a:gd name="connsiteX37-32437" fmla="*/ 5338366 w 6127519"/>
              <a:gd name="connsiteY37-32438" fmla="*/ 2465052 h 6858000"/>
              <a:gd name="connsiteX38-32439" fmla="*/ 5371263 w 6127519"/>
              <a:gd name="connsiteY38-32440" fmla="*/ 2586413 h 6858000"/>
              <a:gd name="connsiteX39-32441" fmla="*/ 5407503 w 6127519"/>
              <a:gd name="connsiteY39-32442" fmla="*/ 2786290 h 6858000"/>
              <a:gd name="connsiteX40-32443" fmla="*/ 5407356 w 6127519"/>
              <a:gd name="connsiteY40-32444" fmla="*/ 2787545 h 6858000"/>
              <a:gd name="connsiteX41-32445" fmla="*/ 5411130 w 6127519"/>
              <a:gd name="connsiteY41-32446" fmla="*/ 2788640 h 6858000"/>
              <a:gd name="connsiteX42-32447" fmla="*/ 5416439 w 6127519"/>
              <a:gd name="connsiteY42-32448" fmla="*/ 2805666 h 6858000"/>
              <a:gd name="connsiteX43-32449" fmla="*/ 5457023 w 6127519"/>
              <a:gd name="connsiteY43-32450" fmla="*/ 2858292 h 6858000"/>
              <a:gd name="connsiteX44-32451" fmla="*/ 5479298 w 6127519"/>
              <a:gd name="connsiteY44-32452" fmla="*/ 2947791 h 6858000"/>
              <a:gd name="connsiteX45-32453" fmla="*/ 5481770 w 6127519"/>
              <a:gd name="connsiteY45-32454" fmla="*/ 2951352 h 6858000"/>
              <a:gd name="connsiteX46-32455" fmla="*/ 5482045 w 6127519"/>
              <a:gd name="connsiteY46-32456" fmla="*/ 2984371 h 6858000"/>
              <a:gd name="connsiteX47-32457" fmla="*/ 5482415 w 6127519"/>
              <a:gd name="connsiteY47-32458" fmla="*/ 3004079 h 6858000"/>
              <a:gd name="connsiteX48-32459" fmla="*/ 5503944 w 6127519"/>
              <a:gd name="connsiteY48-32460" fmla="*/ 3123335 h 6858000"/>
              <a:gd name="connsiteX49-32461" fmla="*/ 5516007 w 6127519"/>
              <a:gd name="connsiteY49-32462" fmla="*/ 3258473 h 6858000"/>
              <a:gd name="connsiteX50-32463" fmla="*/ 5566839 w 6127519"/>
              <a:gd name="connsiteY50-32464" fmla="*/ 3345295 h 6858000"/>
              <a:gd name="connsiteX51-32465" fmla="*/ 5589758 w 6127519"/>
              <a:gd name="connsiteY51-32466" fmla="*/ 3506453 h 6858000"/>
              <a:gd name="connsiteX52-32467" fmla="*/ 5596144 w 6127519"/>
              <a:gd name="connsiteY52-32468" fmla="*/ 3534624 h 6858000"/>
              <a:gd name="connsiteX53-32469" fmla="*/ 5597750 w 6127519"/>
              <a:gd name="connsiteY53-32470" fmla="*/ 3534129 h 6858000"/>
              <a:gd name="connsiteX54-32471" fmla="*/ 5599700 w 6127519"/>
              <a:gd name="connsiteY54-32472" fmla="*/ 3547221 h 6858000"/>
              <a:gd name="connsiteX55-32473" fmla="*/ 5615031 w 6127519"/>
              <a:gd name="connsiteY55-32474" fmla="*/ 3557482 h 6858000"/>
              <a:gd name="connsiteX56-32475" fmla="*/ 5618377 w 6127519"/>
              <a:gd name="connsiteY56-32476" fmla="*/ 3588431 h 6858000"/>
              <a:gd name="connsiteX57-32477" fmla="*/ 5612155 w 6127519"/>
              <a:gd name="connsiteY57-32478" fmla="*/ 3589869 h 6858000"/>
              <a:gd name="connsiteX58-32479" fmla="*/ 5620843 w 6127519"/>
              <a:gd name="connsiteY58-32480" fmla="*/ 3606745 h 6858000"/>
              <a:gd name="connsiteX59-32481" fmla="*/ 5655472 w 6127519"/>
              <a:gd name="connsiteY59-32482" fmla="*/ 3678877 h 6858000"/>
              <a:gd name="connsiteX60-32483" fmla="*/ 5683015 w 6127519"/>
              <a:gd name="connsiteY60-32484" fmla="*/ 3762025 h 6858000"/>
              <a:gd name="connsiteX61-32485" fmla="*/ 5696643 w 6127519"/>
              <a:gd name="connsiteY61-32486" fmla="*/ 3773888 h 6858000"/>
              <a:gd name="connsiteX62-32487" fmla="*/ 5699203 w 6127519"/>
              <a:gd name="connsiteY62-32488" fmla="*/ 3775823 h 6858000"/>
              <a:gd name="connsiteX63-32489" fmla="*/ 5768491 w 6127519"/>
              <a:gd name="connsiteY63-32490" fmla="*/ 3914399 h 6858000"/>
              <a:gd name="connsiteX64-32491" fmla="*/ 5793123 w 6127519"/>
              <a:gd name="connsiteY64-32492" fmla="*/ 3969952 h 6858000"/>
              <a:gd name="connsiteX65-32493" fmla="*/ 5808321 w 6127519"/>
              <a:gd name="connsiteY65-32494" fmla="*/ 3988153 h 6858000"/>
              <a:gd name="connsiteX66-32495" fmla="*/ 5825621 w 6127519"/>
              <a:gd name="connsiteY66-32496" fmla="*/ 4015525 h 6858000"/>
              <a:gd name="connsiteX67-32497" fmla="*/ 5860672 w 6127519"/>
              <a:gd name="connsiteY67-32498" fmla="*/ 4061579 h 6858000"/>
              <a:gd name="connsiteX68-32499" fmla="*/ 5872173 w 6127519"/>
              <a:gd name="connsiteY68-32500" fmla="*/ 4088497 h 6858000"/>
              <a:gd name="connsiteX69-32501" fmla="*/ 5894095 w 6127519"/>
              <a:gd name="connsiteY69-32502" fmla="*/ 4128857 h 6858000"/>
              <a:gd name="connsiteX70-32503" fmla="*/ 5903513 w 6127519"/>
              <a:gd name="connsiteY70-32504" fmla="*/ 4187661 h 6858000"/>
              <a:gd name="connsiteX71-32505" fmla="*/ 5917114 w 6127519"/>
              <a:gd name="connsiteY71-32506" fmla="*/ 4213096 h 6858000"/>
              <a:gd name="connsiteX72-32507" fmla="*/ 5924233 w 6127519"/>
              <a:gd name="connsiteY72-32508" fmla="*/ 4242060 h 6858000"/>
              <a:gd name="connsiteX73-32509" fmla="*/ 5928910 w 6127519"/>
              <a:gd name="connsiteY73-32510" fmla="*/ 4300973 h 6858000"/>
              <a:gd name="connsiteX74-32511" fmla="*/ 5939320 w 6127519"/>
              <a:gd name="connsiteY74-32512" fmla="*/ 4340435 h 6858000"/>
              <a:gd name="connsiteX75-32513" fmla="*/ 5946705 w 6127519"/>
              <a:gd name="connsiteY75-32514" fmla="*/ 4428051 h 6858000"/>
              <a:gd name="connsiteX76-32515" fmla="*/ 5949261 w 6127519"/>
              <a:gd name="connsiteY76-32516" fmla="*/ 4449185 h 6858000"/>
              <a:gd name="connsiteX77-32517" fmla="*/ 5968960 w 6127519"/>
              <a:gd name="connsiteY77-32518" fmla="*/ 4482655 h 6858000"/>
              <a:gd name="connsiteX78-32519" fmla="*/ 5980106 w 6127519"/>
              <a:gd name="connsiteY78-32520" fmla="*/ 4585087 h 6858000"/>
              <a:gd name="connsiteX79-32521" fmla="*/ 5998138 w 6127519"/>
              <a:gd name="connsiteY79-32522" fmla="*/ 4697518 h 6858000"/>
              <a:gd name="connsiteX80-32523" fmla="*/ 6007819 w 6127519"/>
              <a:gd name="connsiteY80-32524" fmla="*/ 4858148 h 6858000"/>
              <a:gd name="connsiteX81-32525" fmla="*/ 6007749 w 6127519"/>
              <a:gd name="connsiteY81-32526" fmla="*/ 4964715 h 6858000"/>
              <a:gd name="connsiteX82-32527" fmla="*/ 6005269 w 6127519"/>
              <a:gd name="connsiteY82-32528" fmla="*/ 5150567 h 6858000"/>
              <a:gd name="connsiteX83-32529" fmla="*/ 6001127 w 6127519"/>
              <a:gd name="connsiteY83-32530" fmla="*/ 5164609 h 6858000"/>
              <a:gd name="connsiteX84-32531" fmla="*/ 5998514 w 6127519"/>
              <a:gd name="connsiteY84-32532" fmla="*/ 5189673 h 6858000"/>
              <a:gd name="connsiteX85-32533" fmla="*/ 6018409 w 6127519"/>
              <a:gd name="connsiteY85-32534" fmla="*/ 5227157 h 6858000"/>
              <a:gd name="connsiteX86-32535" fmla="*/ 6036748 w 6127519"/>
              <a:gd name="connsiteY86-32536" fmla="*/ 5322752 h 6858000"/>
              <a:gd name="connsiteX87-32537" fmla="*/ 6036943 w 6127519"/>
              <a:gd name="connsiteY87-32538" fmla="*/ 5329480 h 6858000"/>
              <a:gd name="connsiteX88-32539" fmla="*/ 6037677 w 6127519"/>
              <a:gd name="connsiteY88-32540" fmla="*/ 5354807 h 6858000"/>
              <a:gd name="connsiteX89-32541" fmla="*/ 6039728 w 6127519"/>
              <a:gd name="connsiteY89-32542" fmla="*/ 5359416 h 6858000"/>
              <a:gd name="connsiteX90-32543" fmla="*/ 6053435 w 6127519"/>
              <a:gd name="connsiteY90-32544" fmla="*/ 5387547 h 6858000"/>
              <a:gd name="connsiteX91-32545" fmla="*/ 6065933 w 6127519"/>
              <a:gd name="connsiteY91-32546" fmla="*/ 5443002 h 6858000"/>
              <a:gd name="connsiteX92-32547" fmla="*/ 6068640 w 6127519"/>
              <a:gd name="connsiteY92-32548" fmla="*/ 5474503 h 6858000"/>
              <a:gd name="connsiteX93-32549" fmla="*/ 6080922 w 6127519"/>
              <a:gd name="connsiteY93-32550" fmla="*/ 5561070 h 6858000"/>
              <a:gd name="connsiteX94-32551" fmla="*/ 6096949 w 6127519"/>
              <a:gd name="connsiteY94-32552" fmla="*/ 5648179 h 6858000"/>
              <a:gd name="connsiteX95-32553" fmla="*/ 6125703 w 6127519"/>
              <a:gd name="connsiteY95-32554" fmla="*/ 5692894 h 6858000"/>
              <a:gd name="connsiteX96-32555" fmla="*/ 6121353 w 6127519"/>
              <a:gd name="connsiteY96-32556" fmla="*/ 5721725 h 6858000"/>
              <a:gd name="connsiteX97-32557" fmla="*/ 6121607 w 6127519"/>
              <a:gd name="connsiteY97-32558" fmla="*/ 5721959 h 6858000"/>
              <a:gd name="connsiteX98-32559" fmla="*/ 6127024 w 6127519"/>
              <a:gd name="connsiteY98-32560" fmla="*/ 5786902 h 6858000"/>
              <a:gd name="connsiteX99-32561" fmla="*/ 6127519 w 6127519"/>
              <a:gd name="connsiteY99-32562" fmla="*/ 5865775 h 6858000"/>
              <a:gd name="connsiteX100-32563" fmla="*/ 6119217 w 6127519"/>
              <a:gd name="connsiteY100-32564" fmla="*/ 5888542 h 6858000"/>
              <a:gd name="connsiteX101-32565" fmla="*/ 6102493 w 6127519"/>
              <a:gd name="connsiteY101-32566" fmla="*/ 5928602 h 6858000"/>
              <a:gd name="connsiteX102-32567" fmla="*/ 6056863 w 6127519"/>
              <a:gd name="connsiteY102-32568" fmla="*/ 6000643 h 6858000"/>
              <a:gd name="connsiteX103-32569" fmla="*/ 6045436 w 6127519"/>
              <a:gd name="connsiteY103-32570" fmla="*/ 6124480 h 6858000"/>
              <a:gd name="connsiteX104-32571" fmla="*/ 6030489 w 6127519"/>
              <a:gd name="connsiteY104-32572" fmla="*/ 6317666 h 6858000"/>
              <a:gd name="connsiteX105-32573" fmla="*/ 6007492 w 6127519"/>
              <a:gd name="connsiteY105-32574" fmla="*/ 6440818 h 6858000"/>
              <a:gd name="connsiteX106-32575" fmla="*/ 6009467 w 6127519"/>
              <a:gd name="connsiteY106-32576" fmla="*/ 6487076 h 6858000"/>
              <a:gd name="connsiteX107-32577" fmla="*/ 5995064 w 6127519"/>
              <a:gd name="connsiteY107-32578" fmla="*/ 6540791 h 6858000"/>
              <a:gd name="connsiteX108-32579" fmla="*/ 6004510 w 6127519"/>
              <a:gd name="connsiteY108-32580" fmla="*/ 6599256 h 6858000"/>
              <a:gd name="connsiteX109-32581" fmla="*/ 5986207 w 6127519"/>
              <a:gd name="connsiteY109-32582" fmla="*/ 6695855 h 6858000"/>
              <a:gd name="connsiteX110-32583" fmla="*/ 5979428 w 6127519"/>
              <a:gd name="connsiteY110-32584" fmla="*/ 6754678 h 6858000"/>
              <a:gd name="connsiteX111-32585" fmla="*/ 5983398 w 6127519"/>
              <a:gd name="connsiteY111-32586" fmla="*/ 6778641 h 6858000"/>
              <a:gd name="connsiteX112-32587" fmla="*/ 5984543 w 6127519"/>
              <a:gd name="connsiteY112-32588" fmla="*/ 6811016 h 6858000"/>
              <a:gd name="connsiteX113-32589" fmla="*/ 5979671 w 6127519"/>
              <a:gd name="connsiteY113-32590" fmla="*/ 6858000 h 6858000"/>
              <a:gd name="connsiteX114-32591" fmla="*/ 0 w 6127519"/>
              <a:gd name="connsiteY114-32592" fmla="*/ 6858000 h 6858000"/>
              <a:gd name="connsiteX115-32593" fmla="*/ 0 w 6127519"/>
              <a:gd name="connsiteY115-32594" fmla="*/ 0 h 6858000"/>
              <a:gd name="connsiteX0-32595" fmla="*/ 0 w 6127519"/>
              <a:gd name="connsiteY0-32596" fmla="*/ 0 h 6858000"/>
              <a:gd name="connsiteX1-32597" fmla="*/ 4965888 w 6127519"/>
              <a:gd name="connsiteY1-32598" fmla="*/ 0 h 6858000"/>
              <a:gd name="connsiteX2-32599" fmla="*/ 4967767 w 6127519"/>
              <a:gd name="connsiteY2-32600" fmla="*/ 7930 h 6858000"/>
              <a:gd name="connsiteX3-32601" fmla="*/ 4979444 w 6127519"/>
              <a:gd name="connsiteY3-32602" fmla="*/ 43921 h 6858000"/>
              <a:gd name="connsiteX4-32603" fmla="*/ 5021173 w 6127519"/>
              <a:gd name="connsiteY4-32604" fmla="*/ 123738 h 6858000"/>
              <a:gd name="connsiteX5-32605" fmla="*/ 5075458 w 6127519"/>
              <a:gd name="connsiteY5-32606" fmla="*/ 264355 h 6858000"/>
              <a:gd name="connsiteX6-32607" fmla="*/ 5081175 w 6127519"/>
              <a:gd name="connsiteY6-32608" fmla="*/ 277448 h 6858000"/>
              <a:gd name="connsiteX7-32609" fmla="*/ 5097011 w 6127519"/>
              <a:gd name="connsiteY7-32610" fmla="*/ 355616 h 6858000"/>
              <a:gd name="connsiteX8-32611" fmla="*/ 5130982 w 6127519"/>
              <a:gd name="connsiteY8-32612" fmla="*/ 412030 h 6858000"/>
              <a:gd name="connsiteX9-32613" fmla="*/ 5153000 w 6127519"/>
              <a:gd name="connsiteY9-32614" fmla="*/ 507134 h 6858000"/>
              <a:gd name="connsiteX10-32615" fmla="*/ 5171282 w 6127519"/>
              <a:gd name="connsiteY10-32616" fmla="*/ 602071 h 6858000"/>
              <a:gd name="connsiteX11-32617" fmla="*/ 5176196 w 6127519"/>
              <a:gd name="connsiteY11-32618" fmla="*/ 636822 h 6858000"/>
              <a:gd name="connsiteX12-32619" fmla="*/ 5189051 w 6127519"/>
              <a:gd name="connsiteY12-32620" fmla="*/ 782518 h 6858000"/>
              <a:gd name="connsiteX13-32621" fmla="*/ 5210428 w 6127519"/>
              <a:gd name="connsiteY13-32622" fmla="*/ 815772 h 6858000"/>
              <a:gd name="connsiteX14-32623" fmla="*/ 5221088 w 6127519"/>
              <a:gd name="connsiteY14-32624" fmla="*/ 860193 h 6858000"/>
              <a:gd name="connsiteX15-32625" fmla="*/ 5230806 w 6127519"/>
              <a:gd name="connsiteY15-32626" fmla="*/ 961354 h 6858000"/>
              <a:gd name="connsiteX16-32627" fmla="*/ 5201018 w 6127519"/>
              <a:gd name="connsiteY16-32628" fmla="*/ 1095027 h 6858000"/>
              <a:gd name="connsiteX17-32629" fmla="*/ 5202153 w 6127519"/>
              <a:gd name="connsiteY17-32630" fmla="*/ 1133224 h 6858000"/>
              <a:gd name="connsiteX18-32631" fmla="*/ 5207370 w 6127519"/>
              <a:gd name="connsiteY18-32632" fmla="*/ 1138097 h 6858000"/>
              <a:gd name="connsiteX19-32633" fmla="*/ 5189234 w 6127519"/>
              <a:gd name="connsiteY19-32634" fmla="*/ 1193495 h 6858000"/>
              <a:gd name="connsiteX20-32635" fmla="*/ 5202769 w 6127519"/>
              <a:gd name="connsiteY20-32636" fmla="*/ 1269450 h 6858000"/>
              <a:gd name="connsiteX21-32637" fmla="*/ 5225968 w 6127519"/>
              <a:gd name="connsiteY21-32638" fmla="*/ 1357994 h 6858000"/>
              <a:gd name="connsiteX22-32639" fmla="*/ 5233819 w 6127519"/>
              <a:gd name="connsiteY22-32640" fmla="*/ 1380922 h 6858000"/>
              <a:gd name="connsiteX23-32641" fmla="*/ 5237226 w 6127519"/>
              <a:gd name="connsiteY23-32642" fmla="*/ 1441327 h 6858000"/>
              <a:gd name="connsiteX24-32643" fmla="*/ 5255653 w 6127519"/>
              <a:gd name="connsiteY24-32644" fmla="*/ 1524712 h 6858000"/>
              <a:gd name="connsiteX25-32645" fmla="*/ 5263491 w 6127519"/>
              <a:gd name="connsiteY25-32646" fmla="*/ 1642938 h 6858000"/>
              <a:gd name="connsiteX26-32647" fmla="*/ 5261314 w 6127519"/>
              <a:gd name="connsiteY26-32648" fmla="*/ 1689177 h 6858000"/>
              <a:gd name="connsiteX27-32649" fmla="*/ 5259788 w 6127519"/>
              <a:gd name="connsiteY27-32650" fmla="*/ 1768516 h 6858000"/>
              <a:gd name="connsiteX28-32651" fmla="*/ 5255696 w 6127519"/>
              <a:gd name="connsiteY28-32652" fmla="*/ 1953770 h 6858000"/>
              <a:gd name="connsiteX29-32653" fmla="*/ 5252592 w 6127519"/>
              <a:gd name="connsiteY29-32654" fmla="*/ 2092210 h 6858000"/>
              <a:gd name="connsiteX30-32655" fmla="*/ 5264303 w 6127519"/>
              <a:gd name="connsiteY30-32656" fmla="*/ 2225157 h 6858000"/>
              <a:gd name="connsiteX31-32657" fmla="*/ 5254949 w 6127519"/>
              <a:gd name="connsiteY31-32658" fmla="*/ 2236160 h 6858000"/>
              <a:gd name="connsiteX32-32659" fmla="*/ 5250104 w 6127519"/>
              <a:gd name="connsiteY32-32660" fmla="*/ 2249166 h 6858000"/>
              <a:gd name="connsiteX33-32661" fmla="*/ 5251214 w 6127519"/>
              <a:gd name="connsiteY33-32662" fmla="*/ 2250944 h 6858000"/>
              <a:gd name="connsiteX34-32663" fmla="*/ 5250644 w 6127519"/>
              <a:gd name="connsiteY34-32664" fmla="*/ 2266619 h 6858000"/>
              <a:gd name="connsiteX35-32665" fmla="*/ 5293877 w 6127519"/>
              <a:gd name="connsiteY35-32666" fmla="*/ 2368649 h 6858000"/>
              <a:gd name="connsiteX36-32667" fmla="*/ 5311338 w 6127519"/>
              <a:gd name="connsiteY36-32668" fmla="*/ 2404034 h 6858000"/>
              <a:gd name="connsiteX37-32669" fmla="*/ 5338366 w 6127519"/>
              <a:gd name="connsiteY37-32670" fmla="*/ 2465052 h 6858000"/>
              <a:gd name="connsiteX38-32671" fmla="*/ 5371263 w 6127519"/>
              <a:gd name="connsiteY38-32672" fmla="*/ 2586413 h 6858000"/>
              <a:gd name="connsiteX39-32673" fmla="*/ 5407503 w 6127519"/>
              <a:gd name="connsiteY39-32674" fmla="*/ 2786290 h 6858000"/>
              <a:gd name="connsiteX40-32675" fmla="*/ 5407356 w 6127519"/>
              <a:gd name="connsiteY40-32676" fmla="*/ 2787545 h 6858000"/>
              <a:gd name="connsiteX41-32677" fmla="*/ 5411130 w 6127519"/>
              <a:gd name="connsiteY41-32678" fmla="*/ 2788640 h 6858000"/>
              <a:gd name="connsiteX42-32679" fmla="*/ 5416439 w 6127519"/>
              <a:gd name="connsiteY42-32680" fmla="*/ 2805666 h 6858000"/>
              <a:gd name="connsiteX43-32681" fmla="*/ 5457023 w 6127519"/>
              <a:gd name="connsiteY43-32682" fmla="*/ 2858292 h 6858000"/>
              <a:gd name="connsiteX44-32683" fmla="*/ 5479298 w 6127519"/>
              <a:gd name="connsiteY44-32684" fmla="*/ 2947791 h 6858000"/>
              <a:gd name="connsiteX45-32685" fmla="*/ 5481770 w 6127519"/>
              <a:gd name="connsiteY45-32686" fmla="*/ 2951352 h 6858000"/>
              <a:gd name="connsiteX46-32687" fmla="*/ 5482045 w 6127519"/>
              <a:gd name="connsiteY46-32688" fmla="*/ 2984371 h 6858000"/>
              <a:gd name="connsiteX47-32689" fmla="*/ 5482415 w 6127519"/>
              <a:gd name="connsiteY47-32690" fmla="*/ 3004079 h 6858000"/>
              <a:gd name="connsiteX48-32691" fmla="*/ 5503944 w 6127519"/>
              <a:gd name="connsiteY48-32692" fmla="*/ 3123335 h 6858000"/>
              <a:gd name="connsiteX49-32693" fmla="*/ 5516007 w 6127519"/>
              <a:gd name="connsiteY49-32694" fmla="*/ 3258473 h 6858000"/>
              <a:gd name="connsiteX50-32695" fmla="*/ 5566839 w 6127519"/>
              <a:gd name="connsiteY50-32696" fmla="*/ 3345295 h 6858000"/>
              <a:gd name="connsiteX51-32697" fmla="*/ 5589758 w 6127519"/>
              <a:gd name="connsiteY51-32698" fmla="*/ 3506453 h 6858000"/>
              <a:gd name="connsiteX52-32699" fmla="*/ 5596144 w 6127519"/>
              <a:gd name="connsiteY52-32700" fmla="*/ 3534624 h 6858000"/>
              <a:gd name="connsiteX53-32701" fmla="*/ 5597750 w 6127519"/>
              <a:gd name="connsiteY53-32702" fmla="*/ 3534129 h 6858000"/>
              <a:gd name="connsiteX54-32703" fmla="*/ 5599700 w 6127519"/>
              <a:gd name="connsiteY54-32704" fmla="*/ 3547221 h 6858000"/>
              <a:gd name="connsiteX55-32705" fmla="*/ 5615031 w 6127519"/>
              <a:gd name="connsiteY55-32706" fmla="*/ 3557482 h 6858000"/>
              <a:gd name="connsiteX56-32707" fmla="*/ 5618377 w 6127519"/>
              <a:gd name="connsiteY56-32708" fmla="*/ 3588431 h 6858000"/>
              <a:gd name="connsiteX57-32709" fmla="*/ 5612155 w 6127519"/>
              <a:gd name="connsiteY57-32710" fmla="*/ 3589869 h 6858000"/>
              <a:gd name="connsiteX58-32711" fmla="*/ 5620843 w 6127519"/>
              <a:gd name="connsiteY58-32712" fmla="*/ 3606745 h 6858000"/>
              <a:gd name="connsiteX59-32713" fmla="*/ 5655472 w 6127519"/>
              <a:gd name="connsiteY59-32714" fmla="*/ 3678877 h 6858000"/>
              <a:gd name="connsiteX60-32715" fmla="*/ 5683015 w 6127519"/>
              <a:gd name="connsiteY60-32716" fmla="*/ 3762025 h 6858000"/>
              <a:gd name="connsiteX61-32717" fmla="*/ 5696643 w 6127519"/>
              <a:gd name="connsiteY61-32718" fmla="*/ 3773888 h 6858000"/>
              <a:gd name="connsiteX62-32719" fmla="*/ 5707995 w 6127519"/>
              <a:gd name="connsiteY62-32720" fmla="*/ 3781685 h 6858000"/>
              <a:gd name="connsiteX63-32721" fmla="*/ 5768491 w 6127519"/>
              <a:gd name="connsiteY63-32722" fmla="*/ 3914399 h 6858000"/>
              <a:gd name="connsiteX64-32723" fmla="*/ 5793123 w 6127519"/>
              <a:gd name="connsiteY64-32724" fmla="*/ 3969952 h 6858000"/>
              <a:gd name="connsiteX65-32725" fmla="*/ 5808321 w 6127519"/>
              <a:gd name="connsiteY65-32726" fmla="*/ 3988153 h 6858000"/>
              <a:gd name="connsiteX66-32727" fmla="*/ 5825621 w 6127519"/>
              <a:gd name="connsiteY66-32728" fmla="*/ 4015525 h 6858000"/>
              <a:gd name="connsiteX67-32729" fmla="*/ 5860672 w 6127519"/>
              <a:gd name="connsiteY67-32730" fmla="*/ 4061579 h 6858000"/>
              <a:gd name="connsiteX68-32731" fmla="*/ 5872173 w 6127519"/>
              <a:gd name="connsiteY68-32732" fmla="*/ 4088497 h 6858000"/>
              <a:gd name="connsiteX69-32733" fmla="*/ 5894095 w 6127519"/>
              <a:gd name="connsiteY69-32734" fmla="*/ 4128857 h 6858000"/>
              <a:gd name="connsiteX70-32735" fmla="*/ 5903513 w 6127519"/>
              <a:gd name="connsiteY70-32736" fmla="*/ 4187661 h 6858000"/>
              <a:gd name="connsiteX71-32737" fmla="*/ 5917114 w 6127519"/>
              <a:gd name="connsiteY71-32738" fmla="*/ 4213096 h 6858000"/>
              <a:gd name="connsiteX72-32739" fmla="*/ 5924233 w 6127519"/>
              <a:gd name="connsiteY72-32740" fmla="*/ 4242060 h 6858000"/>
              <a:gd name="connsiteX73-32741" fmla="*/ 5928910 w 6127519"/>
              <a:gd name="connsiteY73-32742" fmla="*/ 4300973 h 6858000"/>
              <a:gd name="connsiteX74-32743" fmla="*/ 5939320 w 6127519"/>
              <a:gd name="connsiteY74-32744" fmla="*/ 4340435 h 6858000"/>
              <a:gd name="connsiteX75-32745" fmla="*/ 5946705 w 6127519"/>
              <a:gd name="connsiteY75-32746" fmla="*/ 4428051 h 6858000"/>
              <a:gd name="connsiteX76-32747" fmla="*/ 5949261 w 6127519"/>
              <a:gd name="connsiteY76-32748" fmla="*/ 4449185 h 6858000"/>
              <a:gd name="connsiteX77-32749" fmla="*/ 5968960 w 6127519"/>
              <a:gd name="connsiteY77-32750" fmla="*/ 4482655 h 6858000"/>
              <a:gd name="connsiteX78-32751" fmla="*/ 5980106 w 6127519"/>
              <a:gd name="connsiteY78-32752" fmla="*/ 4585087 h 6858000"/>
              <a:gd name="connsiteX79-32753" fmla="*/ 5998138 w 6127519"/>
              <a:gd name="connsiteY79-32754" fmla="*/ 4697518 h 6858000"/>
              <a:gd name="connsiteX80-32755" fmla="*/ 6007819 w 6127519"/>
              <a:gd name="connsiteY80-32756" fmla="*/ 4858148 h 6858000"/>
              <a:gd name="connsiteX81-32757" fmla="*/ 6007749 w 6127519"/>
              <a:gd name="connsiteY81-32758" fmla="*/ 4964715 h 6858000"/>
              <a:gd name="connsiteX82-32759" fmla="*/ 6005269 w 6127519"/>
              <a:gd name="connsiteY82-32760" fmla="*/ 5150567 h 6858000"/>
              <a:gd name="connsiteX83-32761" fmla="*/ 6001127 w 6127519"/>
              <a:gd name="connsiteY83-32762" fmla="*/ 5164609 h 6858000"/>
              <a:gd name="connsiteX84-32763" fmla="*/ 5998514 w 6127519"/>
              <a:gd name="connsiteY84-32764" fmla="*/ 5189673 h 6858000"/>
              <a:gd name="connsiteX85-32765" fmla="*/ 6018409 w 6127519"/>
              <a:gd name="connsiteY85-32766" fmla="*/ 5227157 h 6858000"/>
              <a:gd name="connsiteX86-32767" fmla="*/ 6036748 w 6127519"/>
              <a:gd name="connsiteY86-32768" fmla="*/ 5322752 h 6858000"/>
              <a:gd name="connsiteX87-32769" fmla="*/ 6036943 w 6127519"/>
              <a:gd name="connsiteY87-32770" fmla="*/ 5329480 h 6858000"/>
              <a:gd name="connsiteX88-32771" fmla="*/ 6037677 w 6127519"/>
              <a:gd name="connsiteY88-32772" fmla="*/ 5354807 h 6858000"/>
              <a:gd name="connsiteX89-32773" fmla="*/ 6039728 w 6127519"/>
              <a:gd name="connsiteY89-32774" fmla="*/ 5359416 h 6858000"/>
              <a:gd name="connsiteX90-32775" fmla="*/ 6053435 w 6127519"/>
              <a:gd name="connsiteY90-32776" fmla="*/ 5387547 h 6858000"/>
              <a:gd name="connsiteX91-32777" fmla="*/ 6065933 w 6127519"/>
              <a:gd name="connsiteY91-32778" fmla="*/ 5443002 h 6858000"/>
              <a:gd name="connsiteX92-32779" fmla="*/ 6068640 w 6127519"/>
              <a:gd name="connsiteY92-32780" fmla="*/ 5474503 h 6858000"/>
              <a:gd name="connsiteX93-32781" fmla="*/ 6080922 w 6127519"/>
              <a:gd name="connsiteY93-32782" fmla="*/ 5561070 h 6858000"/>
              <a:gd name="connsiteX94-32783" fmla="*/ 6096949 w 6127519"/>
              <a:gd name="connsiteY94-32784" fmla="*/ 5648179 h 6858000"/>
              <a:gd name="connsiteX95-32785" fmla="*/ 6125703 w 6127519"/>
              <a:gd name="connsiteY95-32786" fmla="*/ 5692894 h 6858000"/>
              <a:gd name="connsiteX96-32787" fmla="*/ 6121353 w 6127519"/>
              <a:gd name="connsiteY96-32788" fmla="*/ 5721725 h 6858000"/>
              <a:gd name="connsiteX97-32789" fmla="*/ 6121607 w 6127519"/>
              <a:gd name="connsiteY97-32790" fmla="*/ 5721959 h 6858000"/>
              <a:gd name="connsiteX98-32791" fmla="*/ 6127024 w 6127519"/>
              <a:gd name="connsiteY98-32792" fmla="*/ 5786902 h 6858000"/>
              <a:gd name="connsiteX99-32793" fmla="*/ 6127519 w 6127519"/>
              <a:gd name="connsiteY99-32794" fmla="*/ 5865775 h 6858000"/>
              <a:gd name="connsiteX100-32795" fmla="*/ 6119217 w 6127519"/>
              <a:gd name="connsiteY100-32796" fmla="*/ 5888542 h 6858000"/>
              <a:gd name="connsiteX101-32797" fmla="*/ 6102493 w 6127519"/>
              <a:gd name="connsiteY101-32798" fmla="*/ 5928602 h 6858000"/>
              <a:gd name="connsiteX102-32799" fmla="*/ 6056863 w 6127519"/>
              <a:gd name="connsiteY102-32800" fmla="*/ 6000643 h 6858000"/>
              <a:gd name="connsiteX103-32801" fmla="*/ 6045436 w 6127519"/>
              <a:gd name="connsiteY103-32802" fmla="*/ 6124480 h 6858000"/>
              <a:gd name="connsiteX104-32803" fmla="*/ 6030489 w 6127519"/>
              <a:gd name="connsiteY104-32804" fmla="*/ 6317666 h 6858000"/>
              <a:gd name="connsiteX105-32805" fmla="*/ 6007492 w 6127519"/>
              <a:gd name="connsiteY105-32806" fmla="*/ 6440818 h 6858000"/>
              <a:gd name="connsiteX106-32807" fmla="*/ 6009467 w 6127519"/>
              <a:gd name="connsiteY106-32808" fmla="*/ 6487076 h 6858000"/>
              <a:gd name="connsiteX107-32809" fmla="*/ 5995064 w 6127519"/>
              <a:gd name="connsiteY107-32810" fmla="*/ 6540791 h 6858000"/>
              <a:gd name="connsiteX108-32811" fmla="*/ 6004510 w 6127519"/>
              <a:gd name="connsiteY108-32812" fmla="*/ 6599256 h 6858000"/>
              <a:gd name="connsiteX109-32813" fmla="*/ 5986207 w 6127519"/>
              <a:gd name="connsiteY109-32814" fmla="*/ 6695855 h 6858000"/>
              <a:gd name="connsiteX110-32815" fmla="*/ 5979428 w 6127519"/>
              <a:gd name="connsiteY110-32816" fmla="*/ 6754678 h 6858000"/>
              <a:gd name="connsiteX111-32817" fmla="*/ 5983398 w 6127519"/>
              <a:gd name="connsiteY111-32818" fmla="*/ 6778641 h 6858000"/>
              <a:gd name="connsiteX112-32819" fmla="*/ 5984543 w 6127519"/>
              <a:gd name="connsiteY112-32820" fmla="*/ 6811016 h 6858000"/>
              <a:gd name="connsiteX113-32821" fmla="*/ 5979671 w 6127519"/>
              <a:gd name="connsiteY113-32822" fmla="*/ 6858000 h 6858000"/>
              <a:gd name="connsiteX114-32823" fmla="*/ 0 w 6127519"/>
              <a:gd name="connsiteY114-32824" fmla="*/ 6858000 h 6858000"/>
              <a:gd name="connsiteX115-32825" fmla="*/ 0 w 6127519"/>
              <a:gd name="connsiteY115-32826" fmla="*/ 0 h 6858000"/>
              <a:gd name="connsiteX0-32827" fmla="*/ 0 w 6127519"/>
              <a:gd name="connsiteY0-32828" fmla="*/ 0 h 6858000"/>
              <a:gd name="connsiteX1-32829" fmla="*/ 4965888 w 6127519"/>
              <a:gd name="connsiteY1-32830" fmla="*/ 0 h 6858000"/>
              <a:gd name="connsiteX2-32831" fmla="*/ 4967767 w 6127519"/>
              <a:gd name="connsiteY2-32832" fmla="*/ 7930 h 6858000"/>
              <a:gd name="connsiteX3-32833" fmla="*/ 4979444 w 6127519"/>
              <a:gd name="connsiteY3-32834" fmla="*/ 43921 h 6858000"/>
              <a:gd name="connsiteX4-32835" fmla="*/ 5021173 w 6127519"/>
              <a:gd name="connsiteY4-32836" fmla="*/ 123738 h 6858000"/>
              <a:gd name="connsiteX5-32837" fmla="*/ 5075458 w 6127519"/>
              <a:gd name="connsiteY5-32838" fmla="*/ 264355 h 6858000"/>
              <a:gd name="connsiteX6-32839" fmla="*/ 5081175 w 6127519"/>
              <a:gd name="connsiteY6-32840" fmla="*/ 277448 h 6858000"/>
              <a:gd name="connsiteX7-32841" fmla="*/ 5097011 w 6127519"/>
              <a:gd name="connsiteY7-32842" fmla="*/ 355616 h 6858000"/>
              <a:gd name="connsiteX8-32843" fmla="*/ 5130982 w 6127519"/>
              <a:gd name="connsiteY8-32844" fmla="*/ 412030 h 6858000"/>
              <a:gd name="connsiteX9-32845" fmla="*/ 5153000 w 6127519"/>
              <a:gd name="connsiteY9-32846" fmla="*/ 507134 h 6858000"/>
              <a:gd name="connsiteX10-32847" fmla="*/ 5171282 w 6127519"/>
              <a:gd name="connsiteY10-32848" fmla="*/ 602071 h 6858000"/>
              <a:gd name="connsiteX11-32849" fmla="*/ 5176196 w 6127519"/>
              <a:gd name="connsiteY11-32850" fmla="*/ 636822 h 6858000"/>
              <a:gd name="connsiteX12-32851" fmla="*/ 5189051 w 6127519"/>
              <a:gd name="connsiteY12-32852" fmla="*/ 782518 h 6858000"/>
              <a:gd name="connsiteX13-32853" fmla="*/ 5210428 w 6127519"/>
              <a:gd name="connsiteY13-32854" fmla="*/ 815772 h 6858000"/>
              <a:gd name="connsiteX14-32855" fmla="*/ 5221088 w 6127519"/>
              <a:gd name="connsiteY14-32856" fmla="*/ 860193 h 6858000"/>
              <a:gd name="connsiteX15-32857" fmla="*/ 5230806 w 6127519"/>
              <a:gd name="connsiteY15-32858" fmla="*/ 961354 h 6858000"/>
              <a:gd name="connsiteX16-32859" fmla="*/ 5201018 w 6127519"/>
              <a:gd name="connsiteY16-32860" fmla="*/ 1095027 h 6858000"/>
              <a:gd name="connsiteX17-32861" fmla="*/ 5202153 w 6127519"/>
              <a:gd name="connsiteY17-32862" fmla="*/ 1133224 h 6858000"/>
              <a:gd name="connsiteX18-32863" fmla="*/ 5207370 w 6127519"/>
              <a:gd name="connsiteY18-32864" fmla="*/ 1138097 h 6858000"/>
              <a:gd name="connsiteX19-32865" fmla="*/ 5189234 w 6127519"/>
              <a:gd name="connsiteY19-32866" fmla="*/ 1193495 h 6858000"/>
              <a:gd name="connsiteX20-32867" fmla="*/ 5202769 w 6127519"/>
              <a:gd name="connsiteY20-32868" fmla="*/ 1269450 h 6858000"/>
              <a:gd name="connsiteX21-32869" fmla="*/ 5225968 w 6127519"/>
              <a:gd name="connsiteY21-32870" fmla="*/ 1357994 h 6858000"/>
              <a:gd name="connsiteX22-32871" fmla="*/ 5233819 w 6127519"/>
              <a:gd name="connsiteY22-32872" fmla="*/ 1380922 h 6858000"/>
              <a:gd name="connsiteX23-32873" fmla="*/ 5237226 w 6127519"/>
              <a:gd name="connsiteY23-32874" fmla="*/ 1441327 h 6858000"/>
              <a:gd name="connsiteX24-32875" fmla="*/ 5255653 w 6127519"/>
              <a:gd name="connsiteY24-32876" fmla="*/ 1524712 h 6858000"/>
              <a:gd name="connsiteX25-32877" fmla="*/ 5263491 w 6127519"/>
              <a:gd name="connsiteY25-32878" fmla="*/ 1642938 h 6858000"/>
              <a:gd name="connsiteX26-32879" fmla="*/ 5261314 w 6127519"/>
              <a:gd name="connsiteY26-32880" fmla="*/ 1689177 h 6858000"/>
              <a:gd name="connsiteX27-32881" fmla="*/ 5259788 w 6127519"/>
              <a:gd name="connsiteY27-32882" fmla="*/ 1768516 h 6858000"/>
              <a:gd name="connsiteX28-32883" fmla="*/ 5255696 w 6127519"/>
              <a:gd name="connsiteY28-32884" fmla="*/ 1953770 h 6858000"/>
              <a:gd name="connsiteX29-32885" fmla="*/ 5252592 w 6127519"/>
              <a:gd name="connsiteY29-32886" fmla="*/ 2092210 h 6858000"/>
              <a:gd name="connsiteX30-32887" fmla="*/ 5264303 w 6127519"/>
              <a:gd name="connsiteY30-32888" fmla="*/ 2225157 h 6858000"/>
              <a:gd name="connsiteX31-32889" fmla="*/ 5254949 w 6127519"/>
              <a:gd name="connsiteY31-32890" fmla="*/ 2236160 h 6858000"/>
              <a:gd name="connsiteX32-32891" fmla="*/ 5250104 w 6127519"/>
              <a:gd name="connsiteY32-32892" fmla="*/ 2249166 h 6858000"/>
              <a:gd name="connsiteX33-32893" fmla="*/ 5251214 w 6127519"/>
              <a:gd name="connsiteY33-32894" fmla="*/ 2250944 h 6858000"/>
              <a:gd name="connsiteX34-32895" fmla="*/ 5250644 w 6127519"/>
              <a:gd name="connsiteY34-32896" fmla="*/ 2266619 h 6858000"/>
              <a:gd name="connsiteX35-32897" fmla="*/ 5293877 w 6127519"/>
              <a:gd name="connsiteY35-32898" fmla="*/ 2368649 h 6858000"/>
              <a:gd name="connsiteX36-32899" fmla="*/ 5311338 w 6127519"/>
              <a:gd name="connsiteY36-32900" fmla="*/ 2404034 h 6858000"/>
              <a:gd name="connsiteX37-32901" fmla="*/ 5338366 w 6127519"/>
              <a:gd name="connsiteY37-32902" fmla="*/ 2465052 h 6858000"/>
              <a:gd name="connsiteX38-32903" fmla="*/ 5371263 w 6127519"/>
              <a:gd name="connsiteY38-32904" fmla="*/ 2586413 h 6858000"/>
              <a:gd name="connsiteX39-32905" fmla="*/ 5407503 w 6127519"/>
              <a:gd name="connsiteY39-32906" fmla="*/ 2786290 h 6858000"/>
              <a:gd name="connsiteX40-32907" fmla="*/ 5407356 w 6127519"/>
              <a:gd name="connsiteY40-32908" fmla="*/ 2787545 h 6858000"/>
              <a:gd name="connsiteX41-32909" fmla="*/ 5411130 w 6127519"/>
              <a:gd name="connsiteY41-32910" fmla="*/ 2788640 h 6858000"/>
              <a:gd name="connsiteX42-32911" fmla="*/ 5416439 w 6127519"/>
              <a:gd name="connsiteY42-32912" fmla="*/ 2805666 h 6858000"/>
              <a:gd name="connsiteX43-32913" fmla="*/ 5457023 w 6127519"/>
              <a:gd name="connsiteY43-32914" fmla="*/ 2858292 h 6858000"/>
              <a:gd name="connsiteX44-32915" fmla="*/ 5479298 w 6127519"/>
              <a:gd name="connsiteY44-32916" fmla="*/ 2947791 h 6858000"/>
              <a:gd name="connsiteX45-32917" fmla="*/ 5481770 w 6127519"/>
              <a:gd name="connsiteY45-32918" fmla="*/ 2951352 h 6858000"/>
              <a:gd name="connsiteX46-32919" fmla="*/ 5482045 w 6127519"/>
              <a:gd name="connsiteY46-32920" fmla="*/ 2984371 h 6858000"/>
              <a:gd name="connsiteX47-32921" fmla="*/ 5482415 w 6127519"/>
              <a:gd name="connsiteY47-32922" fmla="*/ 3004079 h 6858000"/>
              <a:gd name="connsiteX48-32923" fmla="*/ 5503944 w 6127519"/>
              <a:gd name="connsiteY48-32924" fmla="*/ 3123335 h 6858000"/>
              <a:gd name="connsiteX49-32925" fmla="*/ 5516007 w 6127519"/>
              <a:gd name="connsiteY49-32926" fmla="*/ 3258473 h 6858000"/>
              <a:gd name="connsiteX50-32927" fmla="*/ 5566839 w 6127519"/>
              <a:gd name="connsiteY50-32928" fmla="*/ 3345295 h 6858000"/>
              <a:gd name="connsiteX51-32929" fmla="*/ 5589758 w 6127519"/>
              <a:gd name="connsiteY51-32930" fmla="*/ 3506453 h 6858000"/>
              <a:gd name="connsiteX52-32931" fmla="*/ 5596144 w 6127519"/>
              <a:gd name="connsiteY52-32932" fmla="*/ 3534624 h 6858000"/>
              <a:gd name="connsiteX53-32933" fmla="*/ 5597750 w 6127519"/>
              <a:gd name="connsiteY53-32934" fmla="*/ 3534129 h 6858000"/>
              <a:gd name="connsiteX54-32935" fmla="*/ 5599700 w 6127519"/>
              <a:gd name="connsiteY54-32936" fmla="*/ 3547221 h 6858000"/>
              <a:gd name="connsiteX55-32937" fmla="*/ 5615031 w 6127519"/>
              <a:gd name="connsiteY55-32938" fmla="*/ 3557482 h 6858000"/>
              <a:gd name="connsiteX56-32939" fmla="*/ 5618377 w 6127519"/>
              <a:gd name="connsiteY56-32940" fmla="*/ 3588431 h 6858000"/>
              <a:gd name="connsiteX57-32941" fmla="*/ 5612155 w 6127519"/>
              <a:gd name="connsiteY57-32942" fmla="*/ 3589869 h 6858000"/>
              <a:gd name="connsiteX58-32943" fmla="*/ 5620843 w 6127519"/>
              <a:gd name="connsiteY58-32944" fmla="*/ 3606745 h 6858000"/>
              <a:gd name="connsiteX59-32945" fmla="*/ 5655472 w 6127519"/>
              <a:gd name="connsiteY59-32946" fmla="*/ 3678877 h 6858000"/>
              <a:gd name="connsiteX60-32947" fmla="*/ 5683015 w 6127519"/>
              <a:gd name="connsiteY60-32948" fmla="*/ 3762025 h 6858000"/>
              <a:gd name="connsiteX61-32949" fmla="*/ 5696643 w 6127519"/>
              <a:gd name="connsiteY61-32950" fmla="*/ 3773888 h 6858000"/>
              <a:gd name="connsiteX62-32951" fmla="*/ 5707995 w 6127519"/>
              <a:gd name="connsiteY62-32952" fmla="*/ 3781685 h 6858000"/>
              <a:gd name="connsiteX63-32953" fmla="*/ 5768491 w 6127519"/>
              <a:gd name="connsiteY63-32954" fmla="*/ 3914399 h 6858000"/>
              <a:gd name="connsiteX64-32955" fmla="*/ 5793123 w 6127519"/>
              <a:gd name="connsiteY64-32956" fmla="*/ 3969952 h 6858000"/>
              <a:gd name="connsiteX65-32957" fmla="*/ 5808321 w 6127519"/>
              <a:gd name="connsiteY65-32958" fmla="*/ 3988153 h 6858000"/>
              <a:gd name="connsiteX66-32959" fmla="*/ 5825621 w 6127519"/>
              <a:gd name="connsiteY66-32960" fmla="*/ 4015525 h 6858000"/>
              <a:gd name="connsiteX67-32961" fmla="*/ 5860672 w 6127519"/>
              <a:gd name="connsiteY67-32962" fmla="*/ 4061579 h 6858000"/>
              <a:gd name="connsiteX68-32963" fmla="*/ 5872173 w 6127519"/>
              <a:gd name="connsiteY68-32964" fmla="*/ 4088497 h 6858000"/>
              <a:gd name="connsiteX69-32965" fmla="*/ 5894095 w 6127519"/>
              <a:gd name="connsiteY69-32966" fmla="*/ 4128857 h 6858000"/>
              <a:gd name="connsiteX70-32967" fmla="*/ 5903513 w 6127519"/>
              <a:gd name="connsiteY70-32968" fmla="*/ 4187661 h 6858000"/>
              <a:gd name="connsiteX71-32969" fmla="*/ 5917114 w 6127519"/>
              <a:gd name="connsiteY71-32970" fmla="*/ 4213096 h 6858000"/>
              <a:gd name="connsiteX72-32971" fmla="*/ 5924233 w 6127519"/>
              <a:gd name="connsiteY72-32972" fmla="*/ 4242060 h 6858000"/>
              <a:gd name="connsiteX73-32973" fmla="*/ 5928910 w 6127519"/>
              <a:gd name="connsiteY73-32974" fmla="*/ 4300973 h 6858000"/>
              <a:gd name="connsiteX74-32975" fmla="*/ 5939320 w 6127519"/>
              <a:gd name="connsiteY74-32976" fmla="*/ 4340435 h 6858000"/>
              <a:gd name="connsiteX75-32977" fmla="*/ 5946705 w 6127519"/>
              <a:gd name="connsiteY75-32978" fmla="*/ 4428051 h 6858000"/>
              <a:gd name="connsiteX76-32979" fmla="*/ 5949261 w 6127519"/>
              <a:gd name="connsiteY76-32980" fmla="*/ 4449185 h 6858000"/>
              <a:gd name="connsiteX77-32981" fmla="*/ 5968960 w 6127519"/>
              <a:gd name="connsiteY77-32982" fmla="*/ 4482655 h 6858000"/>
              <a:gd name="connsiteX78-32983" fmla="*/ 5980106 w 6127519"/>
              <a:gd name="connsiteY78-32984" fmla="*/ 4585087 h 6858000"/>
              <a:gd name="connsiteX79-32985" fmla="*/ 5998138 w 6127519"/>
              <a:gd name="connsiteY79-32986" fmla="*/ 4697518 h 6858000"/>
              <a:gd name="connsiteX80-32987" fmla="*/ 6007819 w 6127519"/>
              <a:gd name="connsiteY80-32988" fmla="*/ 4858148 h 6858000"/>
              <a:gd name="connsiteX81-32989" fmla="*/ 6007749 w 6127519"/>
              <a:gd name="connsiteY81-32990" fmla="*/ 4964715 h 6858000"/>
              <a:gd name="connsiteX82-32991" fmla="*/ 6005269 w 6127519"/>
              <a:gd name="connsiteY82-32992" fmla="*/ 5150567 h 6858000"/>
              <a:gd name="connsiteX83-32993" fmla="*/ 6001127 w 6127519"/>
              <a:gd name="connsiteY83-32994" fmla="*/ 5164609 h 6858000"/>
              <a:gd name="connsiteX84-32995" fmla="*/ 5998514 w 6127519"/>
              <a:gd name="connsiteY84-32996" fmla="*/ 5189673 h 6858000"/>
              <a:gd name="connsiteX85-32997" fmla="*/ 6018409 w 6127519"/>
              <a:gd name="connsiteY85-32998" fmla="*/ 5227157 h 6858000"/>
              <a:gd name="connsiteX86-32999" fmla="*/ 6036748 w 6127519"/>
              <a:gd name="connsiteY86-33000" fmla="*/ 5322752 h 6858000"/>
              <a:gd name="connsiteX87-33001" fmla="*/ 6036943 w 6127519"/>
              <a:gd name="connsiteY87-33002" fmla="*/ 5329480 h 6858000"/>
              <a:gd name="connsiteX88-33003" fmla="*/ 6037677 w 6127519"/>
              <a:gd name="connsiteY88-33004" fmla="*/ 5354807 h 6858000"/>
              <a:gd name="connsiteX89-33005" fmla="*/ 6039728 w 6127519"/>
              <a:gd name="connsiteY89-33006" fmla="*/ 5359416 h 6858000"/>
              <a:gd name="connsiteX90-33007" fmla="*/ 6053435 w 6127519"/>
              <a:gd name="connsiteY90-33008" fmla="*/ 5387547 h 6858000"/>
              <a:gd name="connsiteX91-33009" fmla="*/ 6065933 w 6127519"/>
              <a:gd name="connsiteY91-33010" fmla="*/ 5443002 h 6858000"/>
              <a:gd name="connsiteX92-33011" fmla="*/ 6068640 w 6127519"/>
              <a:gd name="connsiteY92-33012" fmla="*/ 5474503 h 6858000"/>
              <a:gd name="connsiteX93-33013" fmla="*/ 6080922 w 6127519"/>
              <a:gd name="connsiteY93-33014" fmla="*/ 5561070 h 6858000"/>
              <a:gd name="connsiteX94-33015" fmla="*/ 6096949 w 6127519"/>
              <a:gd name="connsiteY94-33016" fmla="*/ 5648179 h 6858000"/>
              <a:gd name="connsiteX95-33017" fmla="*/ 6125703 w 6127519"/>
              <a:gd name="connsiteY95-33018" fmla="*/ 5692894 h 6858000"/>
              <a:gd name="connsiteX96-33019" fmla="*/ 6121353 w 6127519"/>
              <a:gd name="connsiteY96-33020" fmla="*/ 5721725 h 6858000"/>
              <a:gd name="connsiteX97-33021" fmla="*/ 6121607 w 6127519"/>
              <a:gd name="connsiteY97-33022" fmla="*/ 5721959 h 6858000"/>
              <a:gd name="connsiteX98-33023" fmla="*/ 6127024 w 6127519"/>
              <a:gd name="connsiteY98-33024" fmla="*/ 5786902 h 6858000"/>
              <a:gd name="connsiteX99-33025" fmla="*/ 6127519 w 6127519"/>
              <a:gd name="connsiteY99-33026" fmla="*/ 5865775 h 6858000"/>
              <a:gd name="connsiteX100-33027" fmla="*/ 6119217 w 6127519"/>
              <a:gd name="connsiteY100-33028" fmla="*/ 5888542 h 6858000"/>
              <a:gd name="connsiteX101-33029" fmla="*/ 6102493 w 6127519"/>
              <a:gd name="connsiteY101-33030" fmla="*/ 5928602 h 6858000"/>
              <a:gd name="connsiteX102-33031" fmla="*/ 6056863 w 6127519"/>
              <a:gd name="connsiteY102-33032" fmla="*/ 6000643 h 6858000"/>
              <a:gd name="connsiteX103-33033" fmla="*/ 6045436 w 6127519"/>
              <a:gd name="connsiteY103-33034" fmla="*/ 6124480 h 6858000"/>
              <a:gd name="connsiteX104-33035" fmla="*/ 6030489 w 6127519"/>
              <a:gd name="connsiteY104-33036" fmla="*/ 6317666 h 6858000"/>
              <a:gd name="connsiteX105-33037" fmla="*/ 6007492 w 6127519"/>
              <a:gd name="connsiteY105-33038" fmla="*/ 6440818 h 6858000"/>
              <a:gd name="connsiteX106-33039" fmla="*/ 6009467 w 6127519"/>
              <a:gd name="connsiteY106-33040" fmla="*/ 6487076 h 6858000"/>
              <a:gd name="connsiteX107-33041" fmla="*/ 5995064 w 6127519"/>
              <a:gd name="connsiteY107-33042" fmla="*/ 6540791 h 6858000"/>
              <a:gd name="connsiteX108-33043" fmla="*/ 6004510 w 6127519"/>
              <a:gd name="connsiteY108-33044" fmla="*/ 6599256 h 6858000"/>
              <a:gd name="connsiteX109-33045" fmla="*/ 5986207 w 6127519"/>
              <a:gd name="connsiteY109-33046" fmla="*/ 6695855 h 6858000"/>
              <a:gd name="connsiteX110-33047" fmla="*/ 5979428 w 6127519"/>
              <a:gd name="connsiteY110-33048" fmla="*/ 6754678 h 6858000"/>
              <a:gd name="connsiteX111-33049" fmla="*/ 5983398 w 6127519"/>
              <a:gd name="connsiteY111-33050" fmla="*/ 6778641 h 6858000"/>
              <a:gd name="connsiteX112-33051" fmla="*/ 5984543 w 6127519"/>
              <a:gd name="connsiteY112-33052" fmla="*/ 6811016 h 6858000"/>
              <a:gd name="connsiteX113-33053" fmla="*/ 5979671 w 6127519"/>
              <a:gd name="connsiteY113-33054" fmla="*/ 6858000 h 6858000"/>
              <a:gd name="connsiteX114-33055" fmla="*/ 0 w 6127519"/>
              <a:gd name="connsiteY114-33056" fmla="*/ 6858000 h 6858000"/>
              <a:gd name="connsiteX115-33057" fmla="*/ 0 w 6127519"/>
              <a:gd name="connsiteY115-33058" fmla="*/ 0 h 6858000"/>
              <a:gd name="connsiteX0-33059" fmla="*/ 0 w 6127519"/>
              <a:gd name="connsiteY0-33060" fmla="*/ 0 h 6858000"/>
              <a:gd name="connsiteX1-33061" fmla="*/ 4965888 w 6127519"/>
              <a:gd name="connsiteY1-33062" fmla="*/ 0 h 6858000"/>
              <a:gd name="connsiteX2-33063" fmla="*/ 4967767 w 6127519"/>
              <a:gd name="connsiteY2-33064" fmla="*/ 7930 h 6858000"/>
              <a:gd name="connsiteX3-33065" fmla="*/ 4979444 w 6127519"/>
              <a:gd name="connsiteY3-33066" fmla="*/ 43921 h 6858000"/>
              <a:gd name="connsiteX4-33067" fmla="*/ 5021173 w 6127519"/>
              <a:gd name="connsiteY4-33068" fmla="*/ 123738 h 6858000"/>
              <a:gd name="connsiteX5-33069" fmla="*/ 5075458 w 6127519"/>
              <a:gd name="connsiteY5-33070" fmla="*/ 264355 h 6858000"/>
              <a:gd name="connsiteX6-33071" fmla="*/ 5081175 w 6127519"/>
              <a:gd name="connsiteY6-33072" fmla="*/ 277448 h 6858000"/>
              <a:gd name="connsiteX7-33073" fmla="*/ 5097011 w 6127519"/>
              <a:gd name="connsiteY7-33074" fmla="*/ 355616 h 6858000"/>
              <a:gd name="connsiteX8-33075" fmla="*/ 5130982 w 6127519"/>
              <a:gd name="connsiteY8-33076" fmla="*/ 412030 h 6858000"/>
              <a:gd name="connsiteX9-33077" fmla="*/ 5153000 w 6127519"/>
              <a:gd name="connsiteY9-33078" fmla="*/ 507134 h 6858000"/>
              <a:gd name="connsiteX10-33079" fmla="*/ 5171282 w 6127519"/>
              <a:gd name="connsiteY10-33080" fmla="*/ 602071 h 6858000"/>
              <a:gd name="connsiteX11-33081" fmla="*/ 5176196 w 6127519"/>
              <a:gd name="connsiteY11-33082" fmla="*/ 636822 h 6858000"/>
              <a:gd name="connsiteX12-33083" fmla="*/ 5189051 w 6127519"/>
              <a:gd name="connsiteY12-33084" fmla="*/ 782518 h 6858000"/>
              <a:gd name="connsiteX13-33085" fmla="*/ 5210428 w 6127519"/>
              <a:gd name="connsiteY13-33086" fmla="*/ 815772 h 6858000"/>
              <a:gd name="connsiteX14-33087" fmla="*/ 5221088 w 6127519"/>
              <a:gd name="connsiteY14-33088" fmla="*/ 860193 h 6858000"/>
              <a:gd name="connsiteX15-33089" fmla="*/ 5230806 w 6127519"/>
              <a:gd name="connsiteY15-33090" fmla="*/ 961354 h 6858000"/>
              <a:gd name="connsiteX16-33091" fmla="*/ 5201018 w 6127519"/>
              <a:gd name="connsiteY16-33092" fmla="*/ 1095027 h 6858000"/>
              <a:gd name="connsiteX17-33093" fmla="*/ 5202153 w 6127519"/>
              <a:gd name="connsiteY17-33094" fmla="*/ 1133224 h 6858000"/>
              <a:gd name="connsiteX18-33095" fmla="*/ 5207370 w 6127519"/>
              <a:gd name="connsiteY18-33096" fmla="*/ 1138097 h 6858000"/>
              <a:gd name="connsiteX19-33097" fmla="*/ 5189234 w 6127519"/>
              <a:gd name="connsiteY19-33098" fmla="*/ 1193495 h 6858000"/>
              <a:gd name="connsiteX20-33099" fmla="*/ 5202769 w 6127519"/>
              <a:gd name="connsiteY20-33100" fmla="*/ 1269450 h 6858000"/>
              <a:gd name="connsiteX21-33101" fmla="*/ 5225968 w 6127519"/>
              <a:gd name="connsiteY21-33102" fmla="*/ 1357994 h 6858000"/>
              <a:gd name="connsiteX22-33103" fmla="*/ 5233819 w 6127519"/>
              <a:gd name="connsiteY22-33104" fmla="*/ 1380922 h 6858000"/>
              <a:gd name="connsiteX23-33105" fmla="*/ 5237226 w 6127519"/>
              <a:gd name="connsiteY23-33106" fmla="*/ 1441327 h 6858000"/>
              <a:gd name="connsiteX24-33107" fmla="*/ 5255653 w 6127519"/>
              <a:gd name="connsiteY24-33108" fmla="*/ 1524712 h 6858000"/>
              <a:gd name="connsiteX25-33109" fmla="*/ 5263491 w 6127519"/>
              <a:gd name="connsiteY25-33110" fmla="*/ 1642938 h 6858000"/>
              <a:gd name="connsiteX26-33111" fmla="*/ 5261314 w 6127519"/>
              <a:gd name="connsiteY26-33112" fmla="*/ 1689177 h 6858000"/>
              <a:gd name="connsiteX27-33113" fmla="*/ 5259788 w 6127519"/>
              <a:gd name="connsiteY27-33114" fmla="*/ 1768516 h 6858000"/>
              <a:gd name="connsiteX28-33115" fmla="*/ 5255696 w 6127519"/>
              <a:gd name="connsiteY28-33116" fmla="*/ 1953770 h 6858000"/>
              <a:gd name="connsiteX29-33117" fmla="*/ 5252592 w 6127519"/>
              <a:gd name="connsiteY29-33118" fmla="*/ 2092210 h 6858000"/>
              <a:gd name="connsiteX30-33119" fmla="*/ 5264303 w 6127519"/>
              <a:gd name="connsiteY30-33120" fmla="*/ 2225157 h 6858000"/>
              <a:gd name="connsiteX31-33121" fmla="*/ 5254949 w 6127519"/>
              <a:gd name="connsiteY31-33122" fmla="*/ 2236160 h 6858000"/>
              <a:gd name="connsiteX32-33123" fmla="*/ 5250104 w 6127519"/>
              <a:gd name="connsiteY32-33124" fmla="*/ 2249166 h 6858000"/>
              <a:gd name="connsiteX33-33125" fmla="*/ 5251214 w 6127519"/>
              <a:gd name="connsiteY33-33126" fmla="*/ 2250944 h 6858000"/>
              <a:gd name="connsiteX34-33127" fmla="*/ 5250644 w 6127519"/>
              <a:gd name="connsiteY34-33128" fmla="*/ 2266619 h 6858000"/>
              <a:gd name="connsiteX35-33129" fmla="*/ 5293877 w 6127519"/>
              <a:gd name="connsiteY35-33130" fmla="*/ 2368649 h 6858000"/>
              <a:gd name="connsiteX36-33131" fmla="*/ 5311338 w 6127519"/>
              <a:gd name="connsiteY36-33132" fmla="*/ 2404034 h 6858000"/>
              <a:gd name="connsiteX37-33133" fmla="*/ 5338366 w 6127519"/>
              <a:gd name="connsiteY37-33134" fmla="*/ 2465052 h 6858000"/>
              <a:gd name="connsiteX38-33135" fmla="*/ 5371263 w 6127519"/>
              <a:gd name="connsiteY38-33136" fmla="*/ 2586413 h 6858000"/>
              <a:gd name="connsiteX39-33137" fmla="*/ 5407503 w 6127519"/>
              <a:gd name="connsiteY39-33138" fmla="*/ 2786290 h 6858000"/>
              <a:gd name="connsiteX40-33139" fmla="*/ 5407356 w 6127519"/>
              <a:gd name="connsiteY40-33140" fmla="*/ 2787545 h 6858000"/>
              <a:gd name="connsiteX41-33141" fmla="*/ 5411130 w 6127519"/>
              <a:gd name="connsiteY41-33142" fmla="*/ 2788640 h 6858000"/>
              <a:gd name="connsiteX42-33143" fmla="*/ 5416439 w 6127519"/>
              <a:gd name="connsiteY42-33144" fmla="*/ 2805666 h 6858000"/>
              <a:gd name="connsiteX43-33145" fmla="*/ 5457023 w 6127519"/>
              <a:gd name="connsiteY43-33146" fmla="*/ 2858292 h 6858000"/>
              <a:gd name="connsiteX44-33147" fmla="*/ 5479298 w 6127519"/>
              <a:gd name="connsiteY44-33148" fmla="*/ 2947791 h 6858000"/>
              <a:gd name="connsiteX45-33149" fmla="*/ 5481770 w 6127519"/>
              <a:gd name="connsiteY45-33150" fmla="*/ 2951352 h 6858000"/>
              <a:gd name="connsiteX46-33151" fmla="*/ 5482045 w 6127519"/>
              <a:gd name="connsiteY46-33152" fmla="*/ 2984371 h 6858000"/>
              <a:gd name="connsiteX47-33153" fmla="*/ 5482415 w 6127519"/>
              <a:gd name="connsiteY47-33154" fmla="*/ 3004079 h 6858000"/>
              <a:gd name="connsiteX48-33155" fmla="*/ 5503944 w 6127519"/>
              <a:gd name="connsiteY48-33156" fmla="*/ 3123335 h 6858000"/>
              <a:gd name="connsiteX49-33157" fmla="*/ 5516007 w 6127519"/>
              <a:gd name="connsiteY49-33158" fmla="*/ 3258473 h 6858000"/>
              <a:gd name="connsiteX50-33159" fmla="*/ 5589758 w 6127519"/>
              <a:gd name="connsiteY50-33160" fmla="*/ 3506453 h 6858000"/>
              <a:gd name="connsiteX51-33161" fmla="*/ 5596144 w 6127519"/>
              <a:gd name="connsiteY51-33162" fmla="*/ 3534624 h 6858000"/>
              <a:gd name="connsiteX52-33163" fmla="*/ 5597750 w 6127519"/>
              <a:gd name="connsiteY52-33164" fmla="*/ 3534129 h 6858000"/>
              <a:gd name="connsiteX53-33165" fmla="*/ 5599700 w 6127519"/>
              <a:gd name="connsiteY53-33166" fmla="*/ 3547221 h 6858000"/>
              <a:gd name="connsiteX54-33167" fmla="*/ 5615031 w 6127519"/>
              <a:gd name="connsiteY54-33168" fmla="*/ 3557482 h 6858000"/>
              <a:gd name="connsiteX55-33169" fmla="*/ 5618377 w 6127519"/>
              <a:gd name="connsiteY55-33170" fmla="*/ 3588431 h 6858000"/>
              <a:gd name="connsiteX56-33171" fmla="*/ 5612155 w 6127519"/>
              <a:gd name="connsiteY56-33172" fmla="*/ 3589869 h 6858000"/>
              <a:gd name="connsiteX57-33173" fmla="*/ 5620843 w 6127519"/>
              <a:gd name="connsiteY57-33174" fmla="*/ 3606745 h 6858000"/>
              <a:gd name="connsiteX58-33175" fmla="*/ 5655472 w 6127519"/>
              <a:gd name="connsiteY58-33176" fmla="*/ 3678877 h 6858000"/>
              <a:gd name="connsiteX59-33177" fmla="*/ 5683015 w 6127519"/>
              <a:gd name="connsiteY59-33178" fmla="*/ 3762025 h 6858000"/>
              <a:gd name="connsiteX60-33179" fmla="*/ 5696643 w 6127519"/>
              <a:gd name="connsiteY60-33180" fmla="*/ 3773888 h 6858000"/>
              <a:gd name="connsiteX61-33181" fmla="*/ 5707995 w 6127519"/>
              <a:gd name="connsiteY61-33182" fmla="*/ 3781685 h 6858000"/>
              <a:gd name="connsiteX62-33183" fmla="*/ 5768491 w 6127519"/>
              <a:gd name="connsiteY62-33184" fmla="*/ 3914399 h 6858000"/>
              <a:gd name="connsiteX63-33185" fmla="*/ 5793123 w 6127519"/>
              <a:gd name="connsiteY63-33186" fmla="*/ 3969952 h 6858000"/>
              <a:gd name="connsiteX64-33187" fmla="*/ 5808321 w 6127519"/>
              <a:gd name="connsiteY64-33188" fmla="*/ 3988153 h 6858000"/>
              <a:gd name="connsiteX65-33189" fmla="*/ 5825621 w 6127519"/>
              <a:gd name="connsiteY65-33190" fmla="*/ 4015525 h 6858000"/>
              <a:gd name="connsiteX66-33191" fmla="*/ 5860672 w 6127519"/>
              <a:gd name="connsiteY66-33192" fmla="*/ 4061579 h 6858000"/>
              <a:gd name="connsiteX67-33193" fmla="*/ 5872173 w 6127519"/>
              <a:gd name="connsiteY67-33194" fmla="*/ 4088497 h 6858000"/>
              <a:gd name="connsiteX68-33195" fmla="*/ 5894095 w 6127519"/>
              <a:gd name="connsiteY68-33196" fmla="*/ 4128857 h 6858000"/>
              <a:gd name="connsiteX69-33197" fmla="*/ 5903513 w 6127519"/>
              <a:gd name="connsiteY69-33198" fmla="*/ 4187661 h 6858000"/>
              <a:gd name="connsiteX70-33199" fmla="*/ 5917114 w 6127519"/>
              <a:gd name="connsiteY70-33200" fmla="*/ 4213096 h 6858000"/>
              <a:gd name="connsiteX71-33201" fmla="*/ 5924233 w 6127519"/>
              <a:gd name="connsiteY71-33202" fmla="*/ 4242060 h 6858000"/>
              <a:gd name="connsiteX72-33203" fmla="*/ 5928910 w 6127519"/>
              <a:gd name="connsiteY72-33204" fmla="*/ 4300973 h 6858000"/>
              <a:gd name="connsiteX73-33205" fmla="*/ 5939320 w 6127519"/>
              <a:gd name="connsiteY73-33206" fmla="*/ 4340435 h 6858000"/>
              <a:gd name="connsiteX74-33207" fmla="*/ 5946705 w 6127519"/>
              <a:gd name="connsiteY74-33208" fmla="*/ 4428051 h 6858000"/>
              <a:gd name="connsiteX75-33209" fmla="*/ 5949261 w 6127519"/>
              <a:gd name="connsiteY75-33210" fmla="*/ 4449185 h 6858000"/>
              <a:gd name="connsiteX76-33211" fmla="*/ 5968960 w 6127519"/>
              <a:gd name="connsiteY76-33212" fmla="*/ 4482655 h 6858000"/>
              <a:gd name="connsiteX77-33213" fmla="*/ 5980106 w 6127519"/>
              <a:gd name="connsiteY77-33214" fmla="*/ 4585087 h 6858000"/>
              <a:gd name="connsiteX78-33215" fmla="*/ 5998138 w 6127519"/>
              <a:gd name="connsiteY78-33216" fmla="*/ 4697518 h 6858000"/>
              <a:gd name="connsiteX79-33217" fmla="*/ 6007819 w 6127519"/>
              <a:gd name="connsiteY79-33218" fmla="*/ 4858148 h 6858000"/>
              <a:gd name="connsiteX80-33219" fmla="*/ 6007749 w 6127519"/>
              <a:gd name="connsiteY80-33220" fmla="*/ 4964715 h 6858000"/>
              <a:gd name="connsiteX81-33221" fmla="*/ 6005269 w 6127519"/>
              <a:gd name="connsiteY81-33222" fmla="*/ 5150567 h 6858000"/>
              <a:gd name="connsiteX82-33223" fmla="*/ 6001127 w 6127519"/>
              <a:gd name="connsiteY82-33224" fmla="*/ 5164609 h 6858000"/>
              <a:gd name="connsiteX83-33225" fmla="*/ 5998514 w 6127519"/>
              <a:gd name="connsiteY83-33226" fmla="*/ 5189673 h 6858000"/>
              <a:gd name="connsiteX84-33227" fmla="*/ 6018409 w 6127519"/>
              <a:gd name="connsiteY84-33228" fmla="*/ 5227157 h 6858000"/>
              <a:gd name="connsiteX85-33229" fmla="*/ 6036748 w 6127519"/>
              <a:gd name="connsiteY85-33230" fmla="*/ 5322752 h 6858000"/>
              <a:gd name="connsiteX86-33231" fmla="*/ 6036943 w 6127519"/>
              <a:gd name="connsiteY86-33232" fmla="*/ 5329480 h 6858000"/>
              <a:gd name="connsiteX87-33233" fmla="*/ 6037677 w 6127519"/>
              <a:gd name="connsiteY87-33234" fmla="*/ 5354807 h 6858000"/>
              <a:gd name="connsiteX88-33235" fmla="*/ 6039728 w 6127519"/>
              <a:gd name="connsiteY88-33236" fmla="*/ 5359416 h 6858000"/>
              <a:gd name="connsiteX89-33237" fmla="*/ 6053435 w 6127519"/>
              <a:gd name="connsiteY89-33238" fmla="*/ 5387547 h 6858000"/>
              <a:gd name="connsiteX90-33239" fmla="*/ 6065933 w 6127519"/>
              <a:gd name="connsiteY90-33240" fmla="*/ 5443002 h 6858000"/>
              <a:gd name="connsiteX91-33241" fmla="*/ 6068640 w 6127519"/>
              <a:gd name="connsiteY91-33242" fmla="*/ 5474503 h 6858000"/>
              <a:gd name="connsiteX92-33243" fmla="*/ 6080922 w 6127519"/>
              <a:gd name="connsiteY92-33244" fmla="*/ 5561070 h 6858000"/>
              <a:gd name="connsiteX93-33245" fmla="*/ 6096949 w 6127519"/>
              <a:gd name="connsiteY93-33246" fmla="*/ 5648179 h 6858000"/>
              <a:gd name="connsiteX94-33247" fmla="*/ 6125703 w 6127519"/>
              <a:gd name="connsiteY94-33248" fmla="*/ 5692894 h 6858000"/>
              <a:gd name="connsiteX95-33249" fmla="*/ 6121353 w 6127519"/>
              <a:gd name="connsiteY95-33250" fmla="*/ 5721725 h 6858000"/>
              <a:gd name="connsiteX96-33251" fmla="*/ 6121607 w 6127519"/>
              <a:gd name="connsiteY96-33252" fmla="*/ 5721959 h 6858000"/>
              <a:gd name="connsiteX97-33253" fmla="*/ 6127024 w 6127519"/>
              <a:gd name="connsiteY97-33254" fmla="*/ 5786902 h 6858000"/>
              <a:gd name="connsiteX98-33255" fmla="*/ 6127519 w 6127519"/>
              <a:gd name="connsiteY98-33256" fmla="*/ 5865775 h 6858000"/>
              <a:gd name="connsiteX99-33257" fmla="*/ 6119217 w 6127519"/>
              <a:gd name="connsiteY99-33258" fmla="*/ 5888542 h 6858000"/>
              <a:gd name="connsiteX100-33259" fmla="*/ 6102493 w 6127519"/>
              <a:gd name="connsiteY100-33260" fmla="*/ 5928602 h 6858000"/>
              <a:gd name="connsiteX101-33261" fmla="*/ 6056863 w 6127519"/>
              <a:gd name="connsiteY101-33262" fmla="*/ 6000643 h 6858000"/>
              <a:gd name="connsiteX102-33263" fmla="*/ 6045436 w 6127519"/>
              <a:gd name="connsiteY102-33264" fmla="*/ 6124480 h 6858000"/>
              <a:gd name="connsiteX103-33265" fmla="*/ 6030489 w 6127519"/>
              <a:gd name="connsiteY103-33266" fmla="*/ 6317666 h 6858000"/>
              <a:gd name="connsiteX104-33267" fmla="*/ 6007492 w 6127519"/>
              <a:gd name="connsiteY104-33268" fmla="*/ 6440818 h 6858000"/>
              <a:gd name="connsiteX105-33269" fmla="*/ 6009467 w 6127519"/>
              <a:gd name="connsiteY105-33270" fmla="*/ 6487076 h 6858000"/>
              <a:gd name="connsiteX106-33271" fmla="*/ 5995064 w 6127519"/>
              <a:gd name="connsiteY106-33272" fmla="*/ 6540791 h 6858000"/>
              <a:gd name="connsiteX107-33273" fmla="*/ 6004510 w 6127519"/>
              <a:gd name="connsiteY107-33274" fmla="*/ 6599256 h 6858000"/>
              <a:gd name="connsiteX108-33275" fmla="*/ 5986207 w 6127519"/>
              <a:gd name="connsiteY108-33276" fmla="*/ 6695855 h 6858000"/>
              <a:gd name="connsiteX109-33277" fmla="*/ 5979428 w 6127519"/>
              <a:gd name="connsiteY109-33278" fmla="*/ 6754678 h 6858000"/>
              <a:gd name="connsiteX110-33279" fmla="*/ 5983398 w 6127519"/>
              <a:gd name="connsiteY110-33280" fmla="*/ 6778641 h 6858000"/>
              <a:gd name="connsiteX111-33281" fmla="*/ 5984543 w 6127519"/>
              <a:gd name="connsiteY111-33282" fmla="*/ 6811016 h 6858000"/>
              <a:gd name="connsiteX112-33283" fmla="*/ 5979671 w 6127519"/>
              <a:gd name="connsiteY112-33284" fmla="*/ 6858000 h 6858000"/>
              <a:gd name="connsiteX113-33285" fmla="*/ 0 w 6127519"/>
              <a:gd name="connsiteY113-33286" fmla="*/ 6858000 h 6858000"/>
              <a:gd name="connsiteX114-33287" fmla="*/ 0 w 6127519"/>
              <a:gd name="connsiteY114-33288" fmla="*/ 0 h 6858000"/>
              <a:gd name="connsiteX0-33289" fmla="*/ 0 w 6127519"/>
              <a:gd name="connsiteY0-33290" fmla="*/ 0 h 6858000"/>
              <a:gd name="connsiteX1-33291" fmla="*/ 4965888 w 6127519"/>
              <a:gd name="connsiteY1-33292" fmla="*/ 0 h 6858000"/>
              <a:gd name="connsiteX2-33293" fmla="*/ 4967767 w 6127519"/>
              <a:gd name="connsiteY2-33294" fmla="*/ 7930 h 6858000"/>
              <a:gd name="connsiteX3-33295" fmla="*/ 4979444 w 6127519"/>
              <a:gd name="connsiteY3-33296" fmla="*/ 43921 h 6858000"/>
              <a:gd name="connsiteX4-33297" fmla="*/ 5021173 w 6127519"/>
              <a:gd name="connsiteY4-33298" fmla="*/ 123738 h 6858000"/>
              <a:gd name="connsiteX5-33299" fmla="*/ 5075458 w 6127519"/>
              <a:gd name="connsiteY5-33300" fmla="*/ 264355 h 6858000"/>
              <a:gd name="connsiteX6-33301" fmla="*/ 5081175 w 6127519"/>
              <a:gd name="connsiteY6-33302" fmla="*/ 277448 h 6858000"/>
              <a:gd name="connsiteX7-33303" fmla="*/ 5097011 w 6127519"/>
              <a:gd name="connsiteY7-33304" fmla="*/ 355616 h 6858000"/>
              <a:gd name="connsiteX8-33305" fmla="*/ 5130982 w 6127519"/>
              <a:gd name="connsiteY8-33306" fmla="*/ 412030 h 6858000"/>
              <a:gd name="connsiteX9-33307" fmla="*/ 5153000 w 6127519"/>
              <a:gd name="connsiteY9-33308" fmla="*/ 507134 h 6858000"/>
              <a:gd name="connsiteX10-33309" fmla="*/ 5171282 w 6127519"/>
              <a:gd name="connsiteY10-33310" fmla="*/ 602071 h 6858000"/>
              <a:gd name="connsiteX11-33311" fmla="*/ 5176196 w 6127519"/>
              <a:gd name="connsiteY11-33312" fmla="*/ 636822 h 6858000"/>
              <a:gd name="connsiteX12-33313" fmla="*/ 5189051 w 6127519"/>
              <a:gd name="connsiteY12-33314" fmla="*/ 782518 h 6858000"/>
              <a:gd name="connsiteX13-33315" fmla="*/ 5210428 w 6127519"/>
              <a:gd name="connsiteY13-33316" fmla="*/ 815772 h 6858000"/>
              <a:gd name="connsiteX14-33317" fmla="*/ 5221088 w 6127519"/>
              <a:gd name="connsiteY14-33318" fmla="*/ 860193 h 6858000"/>
              <a:gd name="connsiteX15-33319" fmla="*/ 5230806 w 6127519"/>
              <a:gd name="connsiteY15-33320" fmla="*/ 961354 h 6858000"/>
              <a:gd name="connsiteX16-33321" fmla="*/ 5201018 w 6127519"/>
              <a:gd name="connsiteY16-33322" fmla="*/ 1095027 h 6858000"/>
              <a:gd name="connsiteX17-33323" fmla="*/ 5202153 w 6127519"/>
              <a:gd name="connsiteY17-33324" fmla="*/ 1133224 h 6858000"/>
              <a:gd name="connsiteX18-33325" fmla="*/ 5207370 w 6127519"/>
              <a:gd name="connsiteY18-33326" fmla="*/ 1138097 h 6858000"/>
              <a:gd name="connsiteX19-33327" fmla="*/ 5189234 w 6127519"/>
              <a:gd name="connsiteY19-33328" fmla="*/ 1193495 h 6858000"/>
              <a:gd name="connsiteX20-33329" fmla="*/ 5202769 w 6127519"/>
              <a:gd name="connsiteY20-33330" fmla="*/ 1269450 h 6858000"/>
              <a:gd name="connsiteX21-33331" fmla="*/ 5225968 w 6127519"/>
              <a:gd name="connsiteY21-33332" fmla="*/ 1357994 h 6858000"/>
              <a:gd name="connsiteX22-33333" fmla="*/ 5233819 w 6127519"/>
              <a:gd name="connsiteY22-33334" fmla="*/ 1380922 h 6858000"/>
              <a:gd name="connsiteX23-33335" fmla="*/ 5237226 w 6127519"/>
              <a:gd name="connsiteY23-33336" fmla="*/ 1441327 h 6858000"/>
              <a:gd name="connsiteX24-33337" fmla="*/ 5255653 w 6127519"/>
              <a:gd name="connsiteY24-33338" fmla="*/ 1524712 h 6858000"/>
              <a:gd name="connsiteX25-33339" fmla="*/ 5263491 w 6127519"/>
              <a:gd name="connsiteY25-33340" fmla="*/ 1642938 h 6858000"/>
              <a:gd name="connsiteX26-33341" fmla="*/ 5261314 w 6127519"/>
              <a:gd name="connsiteY26-33342" fmla="*/ 1689177 h 6858000"/>
              <a:gd name="connsiteX27-33343" fmla="*/ 5259788 w 6127519"/>
              <a:gd name="connsiteY27-33344" fmla="*/ 1768516 h 6858000"/>
              <a:gd name="connsiteX28-33345" fmla="*/ 5255696 w 6127519"/>
              <a:gd name="connsiteY28-33346" fmla="*/ 1953770 h 6858000"/>
              <a:gd name="connsiteX29-33347" fmla="*/ 5252592 w 6127519"/>
              <a:gd name="connsiteY29-33348" fmla="*/ 2092210 h 6858000"/>
              <a:gd name="connsiteX30-33349" fmla="*/ 5264303 w 6127519"/>
              <a:gd name="connsiteY30-33350" fmla="*/ 2225157 h 6858000"/>
              <a:gd name="connsiteX31-33351" fmla="*/ 5254949 w 6127519"/>
              <a:gd name="connsiteY31-33352" fmla="*/ 2236160 h 6858000"/>
              <a:gd name="connsiteX32-33353" fmla="*/ 5250104 w 6127519"/>
              <a:gd name="connsiteY32-33354" fmla="*/ 2249166 h 6858000"/>
              <a:gd name="connsiteX33-33355" fmla="*/ 5251214 w 6127519"/>
              <a:gd name="connsiteY33-33356" fmla="*/ 2250944 h 6858000"/>
              <a:gd name="connsiteX34-33357" fmla="*/ 5250644 w 6127519"/>
              <a:gd name="connsiteY34-33358" fmla="*/ 2266619 h 6858000"/>
              <a:gd name="connsiteX35-33359" fmla="*/ 5293877 w 6127519"/>
              <a:gd name="connsiteY35-33360" fmla="*/ 2368649 h 6858000"/>
              <a:gd name="connsiteX36-33361" fmla="*/ 5311338 w 6127519"/>
              <a:gd name="connsiteY36-33362" fmla="*/ 2404034 h 6858000"/>
              <a:gd name="connsiteX37-33363" fmla="*/ 5338366 w 6127519"/>
              <a:gd name="connsiteY37-33364" fmla="*/ 2465052 h 6858000"/>
              <a:gd name="connsiteX38-33365" fmla="*/ 5371263 w 6127519"/>
              <a:gd name="connsiteY38-33366" fmla="*/ 2586413 h 6858000"/>
              <a:gd name="connsiteX39-33367" fmla="*/ 5407503 w 6127519"/>
              <a:gd name="connsiteY39-33368" fmla="*/ 2786290 h 6858000"/>
              <a:gd name="connsiteX40-33369" fmla="*/ 5407356 w 6127519"/>
              <a:gd name="connsiteY40-33370" fmla="*/ 2787545 h 6858000"/>
              <a:gd name="connsiteX41-33371" fmla="*/ 5411130 w 6127519"/>
              <a:gd name="connsiteY41-33372" fmla="*/ 2788640 h 6858000"/>
              <a:gd name="connsiteX42-33373" fmla="*/ 5416439 w 6127519"/>
              <a:gd name="connsiteY42-33374" fmla="*/ 2805666 h 6858000"/>
              <a:gd name="connsiteX43-33375" fmla="*/ 5457023 w 6127519"/>
              <a:gd name="connsiteY43-33376" fmla="*/ 2858292 h 6858000"/>
              <a:gd name="connsiteX44-33377" fmla="*/ 5479298 w 6127519"/>
              <a:gd name="connsiteY44-33378" fmla="*/ 2947791 h 6858000"/>
              <a:gd name="connsiteX45-33379" fmla="*/ 5481770 w 6127519"/>
              <a:gd name="connsiteY45-33380" fmla="*/ 2951352 h 6858000"/>
              <a:gd name="connsiteX46-33381" fmla="*/ 5482045 w 6127519"/>
              <a:gd name="connsiteY46-33382" fmla="*/ 2984371 h 6858000"/>
              <a:gd name="connsiteX47-33383" fmla="*/ 5482415 w 6127519"/>
              <a:gd name="connsiteY47-33384" fmla="*/ 3004079 h 6858000"/>
              <a:gd name="connsiteX48-33385" fmla="*/ 5503944 w 6127519"/>
              <a:gd name="connsiteY48-33386" fmla="*/ 3123335 h 6858000"/>
              <a:gd name="connsiteX49-33387" fmla="*/ 5516007 w 6127519"/>
              <a:gd name="connsiteY49-33388" fmla="*/ 3258473 h 6858000"/>
              <a:gd name="connsiteX50-33389" fmla="*/ 5589758 w 6127519"/>
              <a:gd name="connsiteY50-33390" fmla="*/ 3453699 h 6858000"/>
              <a:gd name="connsiteX51-33391" fmla="*/ 5596144 w 6127519"/>
              <a:gd name="connsiteY51-33392" fmla="*/ 3534624 h 6858000"/>
              <a:gd name="connsiteX52-33393" fmla="*/ 5597750 w 6127519"/>
              <a:gd name="connsiteY52-33394" fmla="*/ 3534129 h 6858000"/>
              <a:gd name="connsiteX53-33395" fmla="*/ 5599700 w 6127519"/>
              <a:gd name="connsiteY53-33396" fmla="*/ 3547221 h 6858000"/>
              <a:gd name="connsiteX54-33397" fmla="*/ 5615031 w 6127519"/>
              <a:gd name="connsiteY54-33398" fmla="*/ 3557482 h 6858000"/>
              <a:gd name="connsiteX55-33399" fmla="*/ 5618377 w 6127519"/>
              <a:gd name="connsiteY55-33400" fmla="*/ 3588431 h 6858000"/>
              <a:gd name="connsiteX56-33401" fmla="*/ 5612155 w 6127519"/>
              <a:gd name="connsiteY56-33402" fmla="*/ 3589869 h 6858000"/>
              <a:gd name="connsiteX57-33403" fmla="*/ 5620843 w 6127519"/>
              <a:gd name="connsiteY57-33404" fmla="*/ 3606745 h 6858000"/>
              <a:gd name="connsiteX58-33405" fmla="*/ 5655472 w 6127519"/>
              <a:gd name="connsiteY58-33406" fmla="*/ 3678877 h 6858000"/>
              <a:gd name="connsiteX59-33407" fmla="*/ 5683015 w 6127519"/>
              <a:gd name="connsiteY59-33408" fmla="*/ 3762025 h 6858000"/>
              <a:gd name="connsiteX60-33409" fmla="*/ 5696643 w 6127519"/>
              <a:gd name="connsiteY60-33410" fmla="*/ 3773888 h 6858000"/>
              <a:gd name="connsiteX61-33411" fmla="*/ 5707995 w 6127519"/>
              <a:gd name="connsiteY61-33412" fmla="*/ 3781685 h 6858000"/>
              <a:gd name="connsiteX62-33413" fmla="*/ 5768491 w 6127519"/>
              <a:gd name="connsiteY62-33414" fmla="*/ 3914399 h 6858000"/>
              <a:gd name="connsiteX63-33415" fmla="*/ 5793123 w 6127519"/>
              <a:gd name="connsiteY63-33416" fmla="*/ 3969952 h 6858000"/>
              <a:gd name="connsiteX64-33417" fmla="*/ 5808321 w 6127519"/>
              <a:gd name="connsiteY64-33418" fmla="*/ 3988153 h 6858000"/>
              <a:gd name="connsiteX65-33419" fmla="*/ 5825621 w 6127519"/>
              <a:gd name="connsiteY65-33420" fmla="*/ 4015525 h 6858000"/>
              <a:gd name="connsiteX66-33421" fmla="*/ 5860672 w 6127519"/>
              <a:gd name="connsiteY66-33422" fmla="*/ 4061579 h 6858000"/>
              <a:gd name="connsiteX67-33423" fmla="*/ 5872173 w 6127519"/>
              <a:gd name="connsiteY67-33424" fmla="*/ 4088497 h 6858000"/>
              <a:gd name="connsiteX68-33425" fmla="*/ 5894095 w 6127519"/>
              <a:gd name="connsiteY68-33426" fmla="*/ 4128857 h 6858000"/>
              <a:gd name="connsiteX69-33427" fmla="*/ 5903513 w 6127519"/>
              <a:gd name="connsiteY69-33428" fmla="*/ 4187661 h 6858000"/>
              <a:gd name="connsiteX70-33429" fmla="*/ 5917114 w 6127519"/>
              <a:gd name="connsiteY70-33430" fmla="*/ 4213096 h 6858000"/>
              <a:gd name="connsiteX71-33431" fmla="*/ 5924233 w 6127519"/>
              <a:gd name="connsiteY71-33432" fmla="*/ 4242060 h 6858000"/>
              <a:gd name="connsiteX72-33433" fmla="*/ 5928910 w 6127519"/>
              <a:gd name="connsiteY72-33434" fmla="*/ 4300973 h 6858000"/>
              <a:gd name="connsiteX73-33435" fmla="*/ 5939320 w 6127519"/>
              <a:gd name="connsiteY73-33436" fmla="*/ 4340435 h 6858000"/>
              <a:gd name="connsiteX74-33437" fmla="*/ 5946705 w 6127519"/>
              <a:gd name="connsiteY74-33438" fmla="*/ 4428051 h 6858000"/>
              <a:gd name="connsiteX75-33439" fmla="*/ 5949261 w 6127519"/>
              <a:gd name="connsiteY75-33440" fmla="*/ 4449185 h 6858000"/>
              <a:gd name="connsiteX76-33441" fmla="*/ 5968960 w 6127519"/>
              <a:gd name="connsiteY76-33442" fmla="*/ 4482655 h 6858000"/>
              <a:gd name="connsiteX77-33443" fmla="*/ 5980106 w 6127519"/>
              <a:gd name="connsiteY77-33444" fmla="*/ 4585087 h 6858000"/>
              <a:gd name="connsiteX78-33445" fmla="*/ 5998138 w 6127519"/>
              <a:gd name="connsiteY78-33446" fmla="*/ 4697518 h 6858000"/>
              <a:gd name="connsiteX79-33447" fmla="*/ 6007819 w 6127519"/>
              <a:gd name="connsiteY79-33448" fmla="*/ 4858148 h 6858000"/>
              <a:gd name="connsiteX80-33449" fmla="*/ 6007749 w 6127519"/>
              <a:gd name="connsiteY80-33450" fmla="*/ 4964715 h 6858000"/>
              <a:gd name="connsiteX81-33451" fmla="*/ 6005269 w 6127519"/>
              <a:gd name="connsiteY81-33452" fmla="*/ 5150567 h 6858000"/>
              <a:gd name="connsiteX82-33453" fmla="*/ 6001127 w 6127519"/>
              <a:gd name="connsiteY82-33454" fmla="*/ 5164609 h 6858000"/>
              <a:gd name="connsiteX83-33455" fmla="*/ 5998514 w 6127519"/>
              <a:gd name="connsiteY83-33456" fmla="*/ 5189673 h 6858000"/>
              <a:gd name="connsiteX84-33457" fmla="*/ 6018409 w 6127519"/>
              <a:gd name="connsiteY84-33458" fmla="*/ 5227157 h 6858000"/>
              <a:gd name="connsiteX85-33459" fmla="*/ 6036748 w 6127519"/>
              <a:gd name="connsiteY85-33460" fmla="*/ 5322752 h 6858000"/>
              <a:gd name="connsiteX86-33461" fmla="*/ 6036943 w 6127519"/>
              <a:gd name="connsiteY86-33462" fmla="*/ 5329480 h 6858000"/>
              <a:gd name="connsiteX87-33463" fmla="*/ 6037677 w 6127519"/>
              <a:gd name="connsiteY87-33464" fmla="*/ 5354807 h 6858000"/>
              <a:gd name="connsiteX88-33465" fmla="*/ 6039728 w 6127519"/>
              <a:gd name="connsiteY88-33466" fmla="*/ 5359416 h 6858000"/>
              <a:gd name="connsiteX89-33467" fmla="*/ 6053435 w 6127519"/>
              <a:gd name="connsiteY89-33468" fmla="*/ 5387547 h 6858000"/>
              <a:gd name="connsiteX90-33469" fmla="*/ 6065933 w 6127519"/>
              <a:gd name="connsiteY90-33470" fmla="*/ 5443002 h 6858000"/>
              <a:gd name="connsiteX91-33471" fmla="*/ 6068640 w 6127519"/>
              <a:gd name="connsiteY91-33472" fmla="*/ 5474503 h 6858000"/>
              <a:gd name="connsiteX92-33473" fmla="*/ 6080922 w 6127519"/>
              <a:gd name="connsiteY92-33474" fmla="*/ 5561070 h 6858000"/>
              <a:gd name="connsiteX93-33475" fmla="*/ 6096949 w 6127519"/>
              <a:gd name="connsiteY93-33476" fmla="*/ 5648179 h 6858000"/>
              <a:gd name="connsiteX94-33477" fmla="*/ 6125703 w 6127519"/>
              <a:gd name="connsiteY94-33478" fmla="*/ 5692894 h 6858000"/>
              <a:gd name="connsiteX95-33479" fmla="*/ 6121353 w 6127519"/>
              <a:gd name="connsiteY95-33480" fmla="*/ 5721725 h 6858000"/>
              <a:gd name="connsiteX96-33481" fmla="*/ 6121607 w 6127519"/>
              <a:gd name="connsiteY96-33482" fmla="*/ 5721959 h 6858000"/>
              <a:gd name="connsiteX97-33483" fmla="*/ 6127024 w 6127519"/>
              <a:gd name="connsiteY97-33484" fmla="*/ 5786902 h 6858000"/>
              <a:gd name="connsiteX98-33485" fmla="*/ 6127519 w 6127519"/>
              <a:gd name="connsiteY98-33486" fmla="*/ 5865775 h 6858000"/>
              <a:gd name="connsiteX99-33487" fmla="*/ 6119217 w 6127519"/>
              <a:gd name="connsiteY99-33488" fmla="*/ 5888542 h 6858000"/>
              <a:gd name="connsiteX100-33489" fmla="*/ 6102493 w 6127519"/>
              <a:gd name="connsiteY100-33490" fmla="*/ 5928602 h 6858000"/>
              <a:gd name="connsiteX101-33491" fmla="*/ 6056863 w 6127519"/>
              <a:gd name="connsiteY101-33492" fmla="*/ 6000643 h 6858000"/>
              <a:gd name="connsiteX102-33493" fmla="*/ 6045436 w 6127519"/>
              <a:gd name="connsiteY102-33494" fmla="*/ 6124480 h 6858000"/>
              <a:gd name="connsiteX103-33495" fmla="*/ 6030489 w 6127519"/>
              <a:gd name="connsiteY103-33496" fmla="*/ 6317666 h 6858000"/>
              <a:gd name="connsiteX104-33497" fmla="*/ 6007492 w 6127519"/>
              <a:gd name="connsiteY104-33498" fmla="*/ 6440818 h 6858000"/>
              <a:gd name="connsiteX105-33499" fmla="*/ 6009467 w 6127519"/>
              <a:gd name="connsiteY105-33500" fmla="*/ 6487076 h 6858000"/>
              <a:gd name="connsiteX106-33501" fmla="*/ 5995064 w 6127519"/>
              <a:gd name="connsiteY106-33502" fmla="*/ 6540791 h 6858000"/>
              <a:gd name="connsiteX107-33503" fmla="*/ 6004510 w 6127519"/>
              <a:gd name="connsiteY107-33504" fmla="*/ 6599256 h 6858000"/>
              <a:gd name="connsiteX108-33505" fmla="*/ 5986207 w 6127519"/>
              <a:gd name="connsiteY108-33506" fmla="*/ 6695855 h 6858000"/>
              <a:gd name="connsiteX109-33507" fmla="*/ 5979428 w 6127519"/>
              <a:gd name="connsiteY109-33508" fmla="*/ 6754678 h 6858000"/>
              <a:gd name="connsiteX110-33509" fmla="*/ 5983398 w 6127519"/>
              <a:gd name="connsiteY110-33510" fmla="*/ 6778641 h 6858000"/>
              <a:gd name="connsiteX111-33511" fmla="*/ 5984543 w 6127519"/>
              <a:gd name="connsiteY111-33512" fmla="*/ 6811016 h 6858000"/>
              <a:gd name="connsiteX112-33513" fmla="*/ 5979671 w 6127519"/>
              <a:gd name="connsiteY112-33514" fmla="*/ 6858000 h 6858000"/>
              <a:gd name="connsiteX113-33515" fmla="*/ 0 w 6127519"/>
              <a:gd name="connsiteY113-33516" fmla="*/ 6858000 h 6858000"/>
              <a:gd name="connsiteX114-33517" fmla="*/ 0 w 6127519"/>
              <a:gd name="connsiteY114-33518" fmla="*/ 0 h 6858000"/>
              <a:gd name="connsiteX0-33519" fmla="*/ 0 w 6127519"/>
              <a:gd name="connsiteY0-33520" fmla="*/ 0 h 6858000"/>
              <a:gd name="connsiteX1-33521" fmla="*/ 4965888 w 6127519"/>
              <a:gd name="connsiteY1-33522" fmla="*/ 0 h 6858000"/>
              <a:gd name="connsiteX2-33523" fmla="*/ 4967767 w 6127519"/>
              <a:gd name="connsiteY2-33524" fmla="*/ 7930 h 6858000"/>
              <a:gd name="connsiteX3-33525" fmla="*/ 4979444 w 6127519"/>
              <a:gd name="connsiteY3-33526" fmla="*/ 43921 h 6858000"/>
              <a:gd name="connsiteX4-33527" fmla="*/ 5021173 w 6127519"/>
              <a:gd name="connsiteY4-33528" fmla="*/ 123738 h 6858000"/>
              <a:gd name="connsiteX5-33529" fmla="*/ 5075458 w 6127519"/>
              <a:gd name="connsiteY5-33530" fmla="*/ 264355 h 6858000"/>
              <a:gd name="connsiteX6-33531" fmla="*/ 5081175 w 6127519"/>
              <a:gd name="connsiteY6-33532" fmla="*/ 277448 h 6858000"/>
              <a:gd name="connsiteX7-33533" fmla="*/ 5097011 w 6127519"/>
              <a:gd name="connsiteY7-33534" fmla="*/ 355616 h 6858000"/>
              <a:gd name="connsiteX8-33535" fmla="*/ 5130982 w 6127519"/>
              <a:gd name="connsiteY8-33536" fmla="*/ 412030 h 6858000"/>
              <a:gd name="connsiteX9-33537" fmla="*/ 5153000 w 6127519"/>
              <a:gd name="connsiteY9-33538" fmla="*/ 507134 h 6858000"/>
              <a:gd name="connsiteX10-33539" fmla="*/ 5171282 w 6127519"/>
              <a:gd name="connsiteY10-33540" fmla="*/ 602071 h 6858000"/>
              <a:gd name="connsiteX11-33541" fmla="*/ 5176196 w 6127519"/>
              <a:gd name="connsiteY11-33542" fmla="*/ 636822 h 6858000"/>
              <a:gd name="connsiteX12-33543" fmla="*/ 5189051 w 6127519"/>
              <a:gd name="connsiteY12-33544" fmla="*/ 782518 h 6858000"/>
              <a:gd name="connsiteX13-33545" fmla="*/ 5210428 w 6127519"/>
              <a:gd name="connsiteY13-33546" fmla="*/ 815772 h 6858000"/>
              <a:gd name="connsiteX14-33547" fmla="*/ 5221088 w 6127519"/>
              <a:gd name="connsiteY14-33548" fmla="*/ 860193 h 6858000"/>
              <a:gd name="connsiteX15-33549" fmla="*/ 5230806 w 6127519"/>
              <a:gd name="connsiteY15-33550" fmla="*/ 961354 h 6858000"/>
              <a:gd name="connsiteX16-33551" fmla="*/ 5201018 w 6127519"/>
              <a:gd name="connsiteY16-33552" fmla="*/ 1095027 h 6858000"/>
              <a:gd name="connsiteX17-33553" fmla="*/ 5202153 w 6127519"/>
              <a:gd name="connsiteY17-33554" fmla="*/ 1133224 h 6858000"/>
              <a:gd name="connsiteX18-33555" fmla="*/ 5207370 w 6127519"/>
              <a:gd name="connsiteY18-33556" fmla="*/ 1138097 h 6858000"/>
              <a:gd name="connsiteX19-33557" fmla="*/ 5189234 w 6127519"/>
              <a:gd name="connsiteY19-33558" fmla="*/ 1193495 h 6858000"/>
              <a:gd name="connsiteX20-33559" fmla="*/ 5202769 w 6127519"/>
              <a:gd name="connsiteY20-33560" fmla="*/ 1269450 h 6858000"/>
              <a:gd name="connsiteX21-33561" fmla="*/ 5225968 w 6127519"/>
              <a:gd name="connsiteY21-33562" fmla="*/ 1357994 h 6858000"/>
              <a:gd name="connsiteX22-33563" fmla="*/ 5233819 w 6127519"/>
              <a:gd name="connsiteY22-33564" fmla="*/ 1380922 h 6858000"/>
              <a:gd name="connsiteX23-33565" fmla="*/ 5237226 w 6127519"/>
              <a:gd name="connsiteY23-33566" fmla="*/ 1441327 h 6858000"/>
              <a:gd name="connsiteX24-33567" fmla="*/ 5255653 w 6127519"/>
              <a:gd name="connsiteY24-33568" fmla="*/ 1524712 h 6858000"/>
              <a:gd name="connsiteX25-33569" fmla="*/ 5263491 w 6127519"/>
              <a:gd name="connsiteY25-33570" fmla="*/ 1642938 h 6858000"/>
              <a:gd name="connsiteX26-33571" fmla="*/ 5261314 w 6127519"/>
              <a:gd name="connsiteY26-33572" fmla="*/ 1689177 h 6858000"/>
              <a:gd name="connsiteX27-33573" fmla="*/ 5259788 w 6127519"/>
              <a:gd name="connsiteY27-33574" fmla="*/ 1768516 h 6858000"/>
              <a:gd name="connsiteX28-33575" fmla="*/ 5255696 w 6127519"/>
              <a:gd name="connsiteY28-33576" fmla="*/ 1953770 h 6858000"/>
              <a:gd name="connsiteX29-33577" fmla="*/ 5252592 w 6127519"/>
              <a:gd name="connsiteY29-33578" fmla="*/ 2092210 h 6858000"/>
              <a:gd name="connsiteX30-33579" fmla="*/ 5264303 w 6127519"/>
              <a:gd name="connsiteY30-33580" fmla="*/ 2225157 h 6858000"/>
              <a:gd name="connsiteX31-33581" fmla="*/ 5254949 w 6127519"/>
              <a:gd name="connsiteY31-33582" fmla="*/ 2236160 h 6858000"/>
              <a:gd name="connsiteX32-33583" fmla="*/ 5250104 w 6127519"/>
              <a:gd name="connsiteY32-33584" fmla="*/ 2249166 h 6858000"/>
              <a:gd name="connsiteX33-33585" fmla="*/ 5251214 w 6127519"/>
              <a:gd name="connsiteY33-33586" fmla="*/ 2250944 h 6858000"/>
              <a:gd name="connsiteX34-33587" fmla="*/ 5250644 w 6127519"/>
              <a:gd name="connsiteY34-33588" fmla="*/ 2266619 h 6858000"/>
              <a:gd name="connsiteX35-33589" fmla="*/ 5293877 w 6127519"/>
              <a:gd name="connsiteY35-33590" fmla="*/ 2368649 h 6858000"/>
              <a:gd name="connsiteX36-33591" fmla="*/ 5311338 w 6127519"/>
              <a:gd name="connsiteY36-33592" fmla="*/ 2404034 h 6858000"/>
              <a:gd name="connsiteX37-33593" fmla="*/ 5338366 w 6127519"/>
              <a:gd name="connsiteY37-33594" fmla="*/ 2465052 h 6858000"/>
              <a:gd name="connsiteX38-33595" fmla="*/ 5371263 w 6127519"/>
              <a:gd name="connsiteY38-33596" fmla="*/ 2586413 h 6858000"/>
              <a:gd name="connsiteX39-33597" fmla="*/ 5407503 w 6127519"/>
              <a:gd name="connsiteY39-33598" fmla="*/ 2786290 h 6858000"/>
              <a:gd name="connsiteX40-33599" fmla="*/ 5407356 w 6127519"/>
              <a:gd name="connsiteY40-33600" fmla="*/ 2787545 h 6858000"/>
              <a:gd name="connsiteX41-33601" fmla="*/ 5411130 w 6127519"/>
              <a:gd name="connsiteY41-33602" fmla="*/ 2788640 h 6858000"/>
              <a:gd name="connsiteX42-33603" fmla="*/ 5416439 w 6127519"/>
              <a:gd name="connsiteY42-33604" fmla="*/ 2805666 h 6858000"/>
              <a:gd name="connsiteX43-33605" fmla="*/ 5457023 w 6127519"/>
              <a:gd name="connsiteY43-33606" fmla="*/ 2858292 h 6858000"/>
              <a:gd name="connsiteX44-33607" fmla="*/ 5479298 w 6127519"/>
              <a:gd name="connsiteY44-33608" fmla="*/ 2947791 h 6858000"/>
              <a:gd name="connsiteX45-33609" fmla="*/ 5481770 w 6127519"/>
              <a:gd name="connsiteY45-33610" fmla="*/ 2951352 h 6858000"/>
              <a:gd name="connsiteX46-33611" fmla="*/ 5482415 w 6127519"/>
              <a:gd name="connsiteY46-33612" fmla="*/ 3004079 h 6858000"/>
              <a:gd name="connsiteX47-33613" fmla="*/ 5503944 w 6127519"/>
              <a:gd name="connsiteY47-33614" fmla="*/ 3123335 h 6858000"/>
              <a:gd name="connsiteX48-33615" fmla="*/ 5516007 w 6127519"/>
              <a:gd name="connsiteY48-33616" fmla="*/ 3258473 h 6858000"/>
              <a:gd name="connsiteX49-33617" fmla="*/ 5589758 w 6127519"/>
              <a:gd name="connsiteY49-33618" fmla="*/ 3453699 h 6858000"/>
              <a:gd name="connsiteX50-33619" fmla="*/ 5596144 w 6127519"/>
              <a:gd name="connsiteY50-33620" fmla="*/ 3534624 h 6858000"/>
              <a:gd name="connsiteX51-33621" fmla="*/ 5597750 w 6127519"/>
              <a:gd name="connsiteY51-33622" fmla="*/ 3534129 h 6858000"/>
              <a:gd name="connsiteX52-33623" fmla="*/ 5599700 w 6127519"/>
              <a:gd name="connsiteY52-33624" fmla="*/ 3547221 h 6858000"/>
              <a:gd name="connsiteX53-33625" fmla="*/ 5615031 w 6127519"/>
              <a:gd name="connsiteY53-33626" fmla="*/ 3557482 h 6858000"/>
              <a:gd name="connsiteX54-33627" fmla="*/ 5618377 w 6127519"/>
              <a:gd name="connsiteY54-33628" fmla="*/ 3588431 h 6858000"/>
              <a:gd name="connsiteX55-33629" fmla="*/ 5612155 w 6127519"/>
              <a:gd name="connsiteY55-33630" fmla="*/ 3589869 h 6858000"/>
              <a:gd name="connsiteX56-33631" fmla="*/ 5620843 w 6127519"/>
              <a:gd name="connsiteY56-33632" fmla="*/ 3606745 h 6858000"/>
              <a:gd name="connsiteX57-33633" fmla="*/ 5655472 w 6127519"/>
              <a:gd name="connsiteY57-33634" fmla="*/ 3678877 h 6858000"/>
              <a:gd name="connsiteX58-33635" fmla="*/ 5683015 w 6127519"/>
              <a:gd name="connsiteY58-33636" fmla="*/ 3762025 h 6858000"/>
              <a:gd name="connsiteX59-33637" fmla="*/ 5696643 w 6127519"/>
              <a:gd name="connsiteY59-33638" fmla="*/ 3773888 h 6858000"/>
              <a:gd name="connsiteX60-33639" fmla="*/ 5707995 w 6127519"/>
              <a:gd name="connsiteY60-33640" fmla="*/ 3781685 h 6858000"/>
              <a:gd name="connsiteX61-33641" fmla="*/ 5768491 w 6127519"/>
              <a:gd name="connsiteY61-33642" fmla="*/ 3914399 h 6858000"/>
              <a:gd name="connsiteX62-33643" fmla="*/ 5793123 w 6127519"/>
              <a:gd name="connsiteY62-33644" fmla="*/ 3969952 h 6858000"/>
              <a:gd name="connsiteX63-33645" fmla="*/ 5808321 w 6127519"/>
              <a:gd name="connsiteY63-33646" fmla="*/ 3988153 h 6858000"/>
              <a:gd name="connsiteX64-33647" fmla="*/ 5825621 w 6127519"/>
              <a:gd name="connsiteY64-33648" fmla="*/ 4015525 h 6858000"/>
              <a:gd name="connsiteX65-33649" fmla="*/ 5860672 w 6127519"/>
              <a:gd name="connsiteY65-33650" fmla="*/ 4061579 h 6858000"/>
              <a:gd name="connsiteX66-33651" fmla="*/ 5872173 w 6127519"/>
              <a:gd name="connsiteY66-33652" fmla="*/ 4088497 h 6858000"/>
              <a:gd name="connsiteX67-33653" fmla="*/ 5894095 w 6127519"/>
              <a:gd name="connsiteY67-33654" fmla="*/ 4128857 h 6858000"/>
              <a:gd name="connsiteX68-33655" fmla="*/ 5903513 w 6127519"/>
              <a:gd name="connsiteY68-33656" fmla="*/ 4187661 h 6858000"/>
              <a:gd name="connsiteX69-33657" fmla="*/ 5917114 w 6127519"/>
              <a:gd name="connsiteY69-33658" fmla="*/ 4213096 h 6858000"/>
              <a:gd name="connsiteX70-33659" fmla="*/ 5924233 w 6127519"/>
              <a:gd name="connsiteY70-33660" fmla="*/ 4242060 h 6858000"/>
              <a:gd name="connsiteX71-33661" fmla="*/ 5928910 w 6127519"/>
              <a:gd name="connsiteY71-33662" fmla="*/ 4300973 h 6858000"/>
              <a:gd name="connsiteX72-33663" fmla="*/ 5939320 w 6127519"/>
              <a:gd name="connsiteY72-33664" fmla="*/ 4340435 h 6858000"/>
              <a:gd name="connsiteX73-33665" fmla="*/ 5946705 w 6127519"/>
              <a:gd name="connsiteY73-33666" fmla="*/ 4428051 h 6858000"/>
              <a:gd name="connsiteX74-33667" fmla="*/ 5949261 w 6127519"/>
              <a:gd name="connsiteY74-33668" fmla="*/ 4449185 h 6858000"/>
              <a:gd name="connsiteX75-33669" fmla="*/ 5968960 w 6127519"/>
              <a:gd name="connsiteY75-33670" fmla="*/ 4482655 h 6858000"/>
              <a:gd name="connsiteX76-33671" fmla="*/ 5980106 w 6127519"/>
              <a:gd name="connsiteY76-33672" fmla="*/ 4585087 h 6858000"/>
              <a:gd name="connsiteX77-33673" fmla="*/ 5998138 w 6127519"/>
              <a:gd name="connsiteY77-33674" fmla="*/ 4697518 h 6858000"/>
              <a:gd name="connsiteX78-33675" fmla="*/ 6007819 w 6127519"/>
              <a:gd name="connsiteY78-33676" fmla="*/ 4858148 h 6858000"/>
              <a:gd name="connsiteX79-33677" fmla="*/ 6007749 w 6127519"/>
              <a:gd name="connsiteY79-33678" fmla="*/ 4964715 h 6858000"/>
              <a:gd name="connsiteX80-33679" fmla="*/ 6005269 w 6127519"/>
              <a:gd name="connsiteY80-33680" fmla="*/ 5150567 h 6858000"/>
              <a:gd name="connsiteX81-33681" fmla="*/ 6001127 w 6127519"/>
              <a:gd name="connsiteY81-33682" fmla="*/ 5164609 h 6858000"/>
              <a:gd name="connsiteX82-33683" fmla="*/ 5998514 w 6127519"/>
              <a:gd name="connsiteY82-33684" fmla="*/ 5189673 h 6858000"/>
              <a:gd name="connsiteX83-33685" fmla="*/ 6018409 w 6127519"/>
              <a:gd name="connsiteY83-33686" fmla="*/ 5227157 h 6858000"/>
              <a:gd name="connsiteX84-33687" fmla="*/ 6036748 w 6127519"/>
              <a:gd name="connsiteY84-33688" fmla="*/ 5322752 h 6858000"/>
              <a:gd name="connsiteX85-33689" fmla="*/ 6036943 w 6127519"/>
              <a:gd name="connsiteY85-33690" fmla="*/ 5329480 h 6858000"/>
              <a:gd name="connsiteX86-33691" fmla="*/ 6037677 w 6127519"/>
              <a:gd name="connsiteY86-33692" fmla="*/ 5354807 h 6858000"/>
              <a:gd name="connsiteX87-33693" fmla="*/ 6039728 w 6127519"/>
              <a:gd name="connsiteY87-33694" fmla="*/ 5359416 h 6858000"/>
              <a:gd name="connsiteX88-33695" fmla="*/ 6053435 w 6127519"/>
              <a:gd name="connsiteY88-33696" fmla="*/ 5387547 h 6858000"/>
              <a:gd name="connsiteX89-33697" fmla="*/ 6065933 w 6127519"/>
              <a:gd name="connsiteY89-33698" fmla="*/ 5443002 h 6858000"/>
              <a:gd name="connsiteX90-33699" fmla="*/ 6068640 w 6127519"/>
              <a:gd name="connsiteY90-33700" fmla="*/ 5474503 h 6858000"/>
              <a:gd name="connsiteX91-33701" fmla="*/ 6080922 w 6127519"/>
              <a:gd name="connsiteY91-33702" fmla="*/ 5561070 h 6858000"/>
              <a:gd name="connsiteX92-33703" fmla="*/ 6096949 w 6127519"/>
              <a:gd name="connsiteY92-33704" fmla="*/ 5648179 h 6858000"/>
              <a:gd name="connsiteX93-33705" fmla="*/ 6125703 w 6127519"/>
              <a:gd name="connsiteY93-33706" fmla="*/ 5692894 h 6858000"/>
              <a:gd name="connsiteX94-33707" fmla="*/ 6121353 w 6127519"/>
              <a:gd name="connsiteY94-33708" fmla="*/ 5721725 h 6858000"/>
              <a:gd name="connsiteX95-33709" fmla="*/ 6121607 w 6127519"/>
              <a:gd name="connsiteY95-33710" fmla="*/ 5721959 h 6858000"/>
              <a:gd name="connsiteX96-33711" fmla="*/ 6127024 w 6127519"/>
              <a:gd name="connsiteY96-33712" fmla="*/ 5786902 h 6858000"/>
              <a:gd name="connsiteX97-33713" fmla="*/ 6127519 w 6127519"/>
              <a:gd name="connsiteY97-33714" fmla="*/ 5865775 h 6858000"/>
              <a:gd name="connsiteX98-33715" fmla="*/ 6119217 w 6127519"/>
              <a:gd name="connsiteY98-33716" fmla="*/ 5888542 h 6858000"/>
              <a:gd name="connsiteX99-33717" fmla="*/ 6102493 w 6127519"/>
              <a:gd name="connsiteY99-33718" fmla="*/ 5928602 h 6858000"/>
              <a:gd name="connsiteX100-33719" fmla="*/ 6056863 w 6127519"/>
              <a:gd name="connsiteY100-33720" fmla="*/ 6000643 h 6858000"/>
              <a:gd name="connsiteX101-33721" fmla="*/ 6045436 w 6127519"/>
              <a:gd name="connsiteY101-33722" fmla="*/ 6124480 h 6858000"/>
              <a:gd name="connsiteX102-33723" fmla="*/ 6030489 w 6127519"/>
              <a:gd name="connsiteY102-33724" fmla="*/ 6317666 h 6858000"/>
              <a:gd name="connsiteX103-33725" fmla="*/ 6007492 w 6127519"/>
              <a:gd name="connsiteY103-33726" fmla="*/ 6440818 h 6858000"/>
              <a:gd name="connsiteX104-33727" fmla="*/ 6009467 w 6127519"/>
              <a:gd name="connsiteY104-33728" fmla="*/ 6487076 h 6858000"/>
              <a:gd name="connsiteX105-33729" fmla="*/ 5995064 w 6127519"/>
              <a:gd name="connsiteY105-33730" fmla="*/ 6540791 h 6858000"/>
              <a:gd name="connsiteX106-33731" fmla="*/ 6004510 w 6127519"/>
              <a:gd name="connsiteY106-33732" fmla="*/ 6599256 h 6858000"/>
              <a:gd name="connsiteX107-33733" fmla="*/ 5986207 w 6127519"/>
              <a:gd name="connsiteY107-33734" fmla="*/ 6695855 h 6858000"/>
              <a:gd name="connsiteX108-33735" fmla="*/ 5979428 w 6127519"/>
              <a:gd name="connsiteY108-33736" fmla="*/ 6754678 h 6858000"/>
              <a:gd name="connsiteX109-33737" fmla="*/ 5983398 w 6127519"/>
              <a:gd name="connsiteY109-33738" fmla="*/ 6778641 h 6858000"/>
              <a:gd name="connsiteX110-33739" fmla="*/ 5984543 w 6127519"/>
              <a:gd name="connsiteY110-33740" fmla="*/ 6811016 h 6858000"/>
              <a:gd name="connsiteX111-33741" fmla="*/ 5979671 w 6127519"/>
              <a:gd name="connsiteY111-33742" fmla="*/ 6858000 h 6858000"/>
              <a:gd name="connsiteX112-33743" fmla="*/ 0 w 6127519"/>
              <a:gd name="connsiteY112-33744" fmla="*/ 6858000 h 6858000"/>
              <a:gd name="connsiteX113-33745" fmla="*/ 0 w 6127519"/>
              <a:gd name="connsiteY113-33746" fmla="*/ 0 h 6858000"/>
              <a:gd name="connsiteX0-33747" fmla="*/ 0 w 6127519"/>
              <a:gd name="connsiteY0-33748" fmla="*/ 0 h 6858000"/>
              <a:gd name="connsiteX1-33749" fmla="*/ 4965888 w 6127519"/>
              <a:gd name="connsiteY1-33750" fmla="*/ 0 h 6858000"/>
              <a:gd name="connsiteX2-33751" fmla="*/ 4967767 w 6127519"/>
              <a:gd name="connsiteY2-33752" fmla="*/ 7930 h 6858000"/>
              <a:gd name="connsiteX3-33753" fmla="*/ 4979444 w 6127519"/>
              <a:gd name="connsiteY3-33754" fmla="*/ 43921 h 6858000"/>
              <a:gd name="connsiteX4-33755" fmla="*/ 5021173 w 6127519"/>
              <a:gd name="connsiteY4-33756" fmla="*/ 123738 h 6858000"/>
              <a:gd name="connsiteX5-33757" fmla="*/ 5075458 w 6127519"/>
              <a:gd name="connsiteY5-33758" fmla="*/ 264355 h 6858000"/>
              <a:gd name="connsiteX6-33759" fmla="*/ 5081175 w 6127519"/>
              <a:gd name="connsiteY6-33760" fmla="*/ 277448 h 6858000"/>
              <a:gd name="connsiteX7-33761" fmla="*/ 5097011 w 6127519"/>
              <a:gd name="connsiteY7-33762" fmla="*/ 355616 h 6858000"/>
              <a:gd name="connsiteX8-33763" fmla="*/ 5130982 w 6127519"/>
              <a:gd name="connsiteY8-33764" fmla="*/ 412030 h 6858000"/>
              <a:gd name="connsiteX9-33765" fmla="*/ 5153000 w 6127519"/>
              <a:gd name="connsiteY9-33766" fmla="*/ 507134 h 6858000"/>
              <a:gd name="connsiteX10-33767" fmla="*/ 5171282 w 6127519"/>
              <a:gd name="connsiteY10-33768" fmla="*/ 602071 h 6858000"/>
              <a:gd name="connsiteX11-33769" fmla="*/ 5176196 w 6127519"/>
              <a:gd name="connsiteY11-33770" fmla="*/ 636822 h 6858000"/>
              <a:gd name="connsiteX12-33771" fmla="*/ 5189051 w 6127519"/>
              <a:gd name="connsiteY12-33772" fmla="*/ 782518 h 6858000"/>
              <a:gd name="connsiteX13-33773" fmla="*/ 5210428 w 6127519"/>
              <a:gd name="connsiteY13-33774" fmla="*/ 815772 h 6858000"/>
              <a:gd name="connsiteX14-33775" fmla="*/ 5221088 w 6127519"/>
              <a:gd name="connsiteY14-33776" fmla="*/ 860193 h 6858000"/>
              <a:gd name="connsiteX15-33777" fmla="*/ 5230806 w 6127519"/>
              <a:gd name="connsiteY15-33778" fmla="*/ 961354 h 6858000"/>
              <a:gd name="connsiteX16-33779" fmla="*/ 5201018 w 6127519"/>
              <a:gd name="connsiteY16-33780" fmla="*/ 1095027 h 6858000"/>
              <a:gd name="connsiteX17-33781" fmla="*/ 5202153 w 6127519"/>
              <a:gd name="connsiteY17-33782" fmla="*/ 1133224 h 6858000"/>
              <a:gd name="connsiteX18-33783" fmla="*/ 5207370 w 6127519"/>
              <a:gd name="connsiteY18-33784" fmla="*/ 1138097 h 6858000"/>
              <a:gd name="connsiteX19-33785" fmla="*/ 5189234 w 6127519"/>
              <a:gd name="connsiteY19-33786" fmla="*/ 1193495 h 6858000"/>
              <a:gd name="connsiteX20-33787" fmla="*/ 5202769 w 6127519"/>
              <a:gd name="connsiteY20-33788" fmla="*/ 1269450 h 6858000"/>
              <a:gd name="connsiteX21-33789" fmla="*/ 5225968 w 6127519"/>
              <a:gd name="connsiteY21-33790" fmla="*/ 1357994 h 6858000"/>
              <a:gd name="connsiteX22-33791" fmla="*/ 5233819 w 6127519"/>
              <a:gd name="connsiteY22-33792" fmla="*/ 1380922 h 6858000"/>
              <a:gd name="connsiteX23-33793" fmla="*/ 5237226 w 6127519"/>
              <a:gd name="connsiteY23-33794" fmla="*/ 1441327 h 6858000"/>
              <a:gd name="connsiteX24-33795" fmla="*/ 5255653 w 6127519"/>
              <a:gd name="connsiteY24-33796" fmla="*/ 1524712 h 6858000"/>
              <a:gd name="connsiteX25-33797" fmla="*/ 5263491 w 6127519"/>
              <a:gd name="connsiteY25-33798" fmla="*/ 1642938 h 6858000"/>
              <a:gd name="connsiteX26-33799" fmla="*/ 5261314 w 6127519"/>
              <a:gd name="connsiteY26-33800" fmla="*/ 1689177 h 6858000"/>
              <a:gd name="connsiteX27-33801" fmla="*/ 5259788 w 6127519"/>
              <a:gd name="connsiteY27-33802" fmla="*/ 1768516 h 6858000"/>
              <a:gd name="connsiteX28-33803" fmla="*/ 5255696 w 6127519"/>
              <a:gd name="connsiteY28-33804" fmla="*/ 1953770 h 6858000"/>
              <a:gd name="connsiteX29-33805" fmla="*/ 5252592 w 6127519"/>
              <a:gd name="connsiteY29-33806" fmla="*/ 2092210 h 6858000"/>
              <a:gd name="connsiteX30-33807" fmla="*/ 5264303 w 6127519"/>
              <a:gd name="connsiteY30-33808" fmla="*/ 2225157 h 6858000"/>
              <a:gd name="connsiteX31-33809" fmla="*/ 5254949 w 6127519"/>
              <a:gd name="connsiteY31-33810" fmla="*/ 2236160 h 6858000"/>
              <a:gd name="connsiteX32-33811" fmla="*/ 5250104 w 6127519"/>
              <a:gd name="connsiteY32-33812" fmla="*/ 2249166 h 6858000"/>
              <a:gd name="connsiteX33-33813" fmla="*/ 5251214 w 6127519"/>
              <a:gd name="connsiteY33-33814" fmla="*/ 2250944 h 6858000"/>
              <a:gd name="connsiteX34-33815" fmla="*/ 5250644 w 6127519"/>
              <a:gd name="connsiteY34-33816" fmla="*/ 2266619 h 6858000"/>
              <a:gd name="connsiteX35-33817" fmla="*/ 5293877 w 6127519"/>
              <a:gd name="connsiteY35-33818" fmla="*/ 2368649 h 6858000"/>
              <a:gd name="connsiteX36-33819" fmla="*/ 5311338 w 6127519"/>
              <a:gd name="connsiteY36-33820" fmla="*/ 2404034 h 6858000"/>
              <a:gd name="connsiteX37-33821" fmla="*/ 5338366 w 6127519"/>
              <a:gd name="connsiteY37-33822" fmla="*/ 2465052 h 6858000"/>
              <a:gd name="connsiteX38-33823" fmla="*/ 5371263 w 6127519"/>
              <a:gd name="connsiteY38-33824" fmla="*/ 2586413 h 6858000"/>
              <a:gd name="connsiteX39-33825" fmla="*/ 5407503 w 6127519"/>
              <a:gd name="connsiteY39-33826" fmla="*/ 2786290 h 6858000"/>
              <a:gd name="connsiteX40-33827" fmla="*/ 5407356 w 6127519"/>
              <a:gd name="connsiteY40-33828" fmla="*/ 2787545 h 6858000"/>
              <a:gd name="connsiteX41-33829" fmla="*/ 5411130 w 6127519"/>
              <a:gd name="connsiteY41-33830" fmla="*/ 2788640 h 6858000"/>
              <a:gd name="connsiteX42-33831" fmla="*/ 5457023 w 6127519"/>
              <a:gd name="connsiteY42-33832" fmla="*/ 2858292 h 6858000"/>
              <a:gd name="connsiteX43-33833" fmla="*/ 5479298 w 6127519"/>
              <a:gd name="connsiteY43-33834" fmla="*/ 2947791 h 6858000"/>
              <a:gd name="connsiteX44-33835" fmla="*/ 5481770 w 6127519"/>
              <a:gd name="connsiteY44-33836" fmla="*/ 2951352 h 6858000"/>
              <a:gd name="connsiteX45-33837" fmla="*/ 5482415 w 6127519"/>
              <a:gd name="connsiteY45-33838" fmla="*/ 3004079 h 6858000"/>
              <a:gd name="connsiteX46-33839" fmla="*/ 5503944 w 6127519"/>
              <a:gd name="connsiteY46-33840" fmla="*/ 3123335 h 6858000"/>
              <a:gd name="connsiteX47-33841" fmla="*/ 5516007 w 6127519"/>
              <a:gd name="connsiteY47-33842" fmla="*/ 3258473 h 6858000"/>
              <a:gd name="connsiteX48-33843" fmla="*/ 5589758 w 6127519"/>
              <a:gd name="connsiteY48-33844" fmla="*/ 3453699 h 6858000"/>
              <a:gd name="connsiteX49-33845" fmla="*/ 5596144 w 6127519"/>
              <a:gd name="connsiteY49-33846" fmla="*/ 3534624 h 6858000"/>
              <a:gd name="connsiteX50-33847" fmla="*/ 5597750 w 6127519"/>
              <a:gd name="connsiteY50-33848" fmla="*/ 3534129 h 6858000"/>
              <a:gd name="connsiteX51-33849" fmla="*/ 5599700 w 6127519"/>
              <a:gd name="connsiteY51-33850" fmla="*/ 3547221 h 6858000"/>
              <a:gd name="connsiteX52-33851" fmla="*/ 5615031 w 6127519"/>
              <a:gd name="connsiteY52-33852" fmla="*/ 3557482 h 6858000"/>
              <a:gd name="connsiteX53-33853" fmla="*/ 5618377 w 6127519"/>
              <a:gd name="connsiteY53-33854" fmla="*/ 3588431 h 6858000"/>
              <a:gd name="connsiteX54-33855" fmla="*/ 5612155 w 6127519"/>
              <a:gd name="connsiteY54-33856" fmla="*/ 3589869 h 6858000"/>
              <a:gd name="connsiteX55-33857" fmla="*/ 5620843 w 6127519"/>
              <a:gd name="connsiteY55-33858" fmla="*/ 3606745 h 6858000"/>
              <a:gd name="connsiteX56-33859" fmla="*/ 5655472 w 6127519"/>
              <a:gd name="connsiteY56-33860" fmla="*/ 3678877 h 6858000"/>
              <a:gd name="connsiteX57-33861" fmla="*/ 5683015 w 6127519"/>
              <a:gd name="connsiteY57-33862" fmla="*/ 3762025 h 6858000"/>
              <a:gd name="connsiteX58-33863" fmla="*/ 5696643 w 6127519"/>
              <a:gd name="connsiteY58-33864" fmla="*/ 3773888 h 6858000"/>
              <a:gd name="connsiteX59-33865" fmla="*/ 5707995 w 6127519"/>
              <a:gd name="connsiteY59-33866" fmla="*/ 3781685 h 6858000"/>
              <a:gd name="connsiteX60-33867" fmla="*/ 5768491 w 6127519"/>
              <a:gd name="connsiteY60-33868" fmla="*/ 3914399 h 6858000"/>
              <a:gd name="connsiteX61-33869" fmla="*/ 5793123 w 6127519"/>
              <a:gd name="connsiteY61-33870" fmla="*/ 3969952 h 6858000"/>
              <a:gd name="connsiteX62-33871" fmla="*/ 5808321 w 6127519"/>
              <a:gd name="connsiteY62-33872" fmla="*/ 3988153 h 6858000"/>
              <a:gd name="connsiteX63-33873" fmla="*/ 5825621 w 6127519"/>
              <a:gd name="connsiteY63-33874" fmla="*/ 4015525 h 6858000"/>
              <a:gd name="connsiteX64-33875" fmla="*/ 5860672 w 6127519"/>
              <a:gd name="connsiteY64-33876" fmla="*/ 4061579 h 6858000"/>
              <a:gd name="connsiteX65-33877" fmla="*/ 5872173 w 6127519"/>
              <a:gd name="connsiteY65-33878" fmla="*/ 4088497 h 6858000"/>
              <a:gd name="connsiteX66-33879" fmla="*/ 5894095 w 6127519"/>
              <a:gd name="connsiteY66-33880" fmla="*/ 4128857 h 6858000"/>
              <a:gd name="connsiteX67-33881" fmla="*/ 5903513 w 6127519"/>
              <a:gd name="connsiteY67-33882" fmla="*/ 4187661 h 6858000"/>
              <a:gd name="connsiteX68-33883" fmla="*/ 5917114 w 6127519"/>
              <a:gd name="connsiteY68-33884" fmla="*/ 4213096 h 6858000"/>
              <a:gd name="connsiteX69-33885" fmla="*/ 5924233 w 6127519"/>
              <a:gd name="connsiteY69-33886" fmla="*/ 4242060 h 6858000"/>
              <a:gd name="connsiteX70-33887" fmla="*/ 5928910 w 6127519"/>
              <a:gd name="connsiteY70-33888" fmla="*/ 4300973 h 6858000"/>
              <a:gd name="connsiteX71-33889" fmla="*/ 5939320 w 6127519"/>
              <a:gd name="connsiteY71-33890" fmla="*/ 4340435 h 6858000"/>
              <a:gd name="connsiteX72-33891" fmla="*/ 5946705 w 6127519"/>
              <a:gd name="connsiteY72-33892" fmla="*/ 4428051 h 6858000"/>
              <a:gd name="connsiteX73-33893" fmla="*/ 5949261 w 6127519"/>
              <a:gd name="connsiteY73-33894" fmla="*/ 4449185 h 6858000"/>
              <a:gd name="connsiteX74-33895" fmla="*/ 5968960 w 6127519"/>
              <a:gd name="connsiteY74-33896" fmla="*/ 4482655 h 6858000"/>
              <a:gd name="connsiteX75-33897" fmla="*/ 5980106 w 6127519"/>
              <a:gd name="connsiteY75-33898" fmla="*/ 4585087 h 6858000"/>
              <a:gd name="connsiteX76-33899" fmla="*/ 5998138 w 6127519"/>
              <a:gd name="connsiteY76-33900" fmla="*/ 4697518 h 6858000"/>
              <a:gd name="connsiteX77-33901" fmla="*/ 6007819 w 6127519"/>
              <a:gd name="connsiteY77-33902" fmla="*/ 4858148 h 6858000"/>
              <a:gd name="connsiteX78-33903" fmla="*/ 6007749 w 6127519"/>
              <a:gd name="connsiteY78-33904" fmla="*/ 4964715 h 6858000"/>
              <a:gd name="connsiteX79-33905" fmla="*/ 6005269 w 6127519"/>
              <a:gd name="connsiteY79-33906" fmla="*/ 5150567 h 6858000"/>
              <a:gd name="connsiteX80-33907" fmla="*/ 6001127 w 6127519"/>
              <a:gd name="connsiteY80-33908" fmla="*/ 5164609 h 6858000"/>
              <a:gd name="connsiteX81-33909" fmla="*/ 5998514 w 6127519"/>
              <a:gd name="connsiteY81-33910" fmla="*/ 5189673 h 6858000"/>
              <a:gd name="connsiteX82-33911" fmla="*/ 6018409 w 6127519"/>
              <a:gd name="connsiteY82-33912" fmla="*/ 5227157 h 6858000"/>
              <a:gd name="connsiteX83-33913" fmla="*/ 6036748 w 6127519"/>
              <a:gd name="connsiteY83-33914" fmla="*/ 5322752 h 6858000"/>
              <a:gd name="connsiteX84-33915" fmla="*/ 6036943 w 6127519"/>
              <a:gd name="connsiteY84-33916" fmla="*/ 5329480 h 6858000"/>
              <a:gd name="connsiteX85-33917" fmla="*/ 6037677 w 6127519"/>
              <a:gd name="connsiteY85-33918" fmla="*/ 5354807 h 6858000"/>
              <a:gd name="connsiteX86-33919" fmla="*/ 6039728 w 6127519"/>
              <a:gd name="connsiteY86-33920" fmla="*/ 5359416 h 6858000"/>
              <a:gd name="connsiteX87-33921" fmla="*/ 6053435 w 6127519"/>
              <a:gd name="connsiteY87-33922" fmla="*/ 5387547 h 6858000"/>
              <a:gd name="connsiteX88-33923" fmla="*/ 6065933 w 6127519"/>
              <a:gd name="connsiteY88-33924" fmla="*/ 5443002 h 6858000"/>
              <a:gd name="connsiteX89-33925" fmla="*/ 6068640 w 6127519"/>
              <a:gd name="connsiteY89-33926" fmla="*/ 5474503 h 6858000"/>
              <a:gd name="connsiteX90-33927" fmla="*/ 6080922 w 6127519"/>
              <a:gd name="connsiteY90-33928" fmla="*/ 5561070 h 6858000"/>
              <a:gd name="connsiteX91-33929" fmla="*/ 6096949 w 6127519"/>
              <a:gd name="connsiteY91-33930" fmla="*/ 5648179 h 6858000"/>
              <a:gd name="connsiteX92-33931" fmla="*/ 6125703 w 6127519"/>
              <a:gd name="connsiteY92-33932" fmla="*/ 5692894 h 6858000"/>
              <a:gd name="connsiteX93-33933" fmla="*/ 6121353 w 6127519"/>
              <a:gd name="connsiteY93-33934" fmla="*/ 5721725 h 6858000"/>
              <a:gd name="connsiteX94-33935" fmla="*/ 6121607 w 6127519"/>
              <a:gd name="connsiteY94-33936" fmla="*/ 5721959 h 6858000"/>
              <a:gd name="connsiteX95-33937" fmla="*/ 6127024 w 6127519"/>
              <a:gd name="connsiteY95-33938" fmla="*/ 5786902 h 6858000"/>
              <a:gd name="connsiteX96-33939" fmla="*/ 6127519 w 6127519"/>
              <a:gd name="connsiteY96-33940" fmla="*/ 5865775 h 6858000"/>
              <a:gd name="connsiteX97-33941" fmla="*/ 6119217 w 6127519"/>
              <a:gd name="connsiteY97-33942" fmla="*/ 5888542 h 6858000"/>
              <a:gd name="connsiteX98-33943" fmla="*/ 6102493 w 6127519"/>
              <a:gd name="connsiteY98-33944" fmla="*/ 5928602 h 6858000"/>
              <a:gd name="connsiteX99-33945" fmla="*/ 6056863 w 6127519"/>
              <a:gd name="connsiteY99-33946" fmla="*/ 6000643 h 6858000"/>
              <a:gd name="connsiteX100-33947" fmla="*/ 6045436 w 6127519"/>
              <a:gd name="connsiteY100-33948" fmla="*/ 6124480 h 6858000"/>
              <a:gd name="connsiteX101-33949" fmla="*/ 6030489 w 6127519"/>
              <a:gd name="connsiteY101-33950" fmla="*/ 6317666 h 6858000"/>
              <a:gd name="connsiteX102-33951" fmla="*/ 6007492 w 6127519"/>
              <a:gd name="connsiteY102-33952" fmla="*/ 6440818 h 6858000"/>
              <a:gd name="connsiteX103-33953" fmla="*/ 6009467 w 6127519"/>
              <a:gd name="connsiteY103-33954" fmla="*/ 6487076 h 6858000"/>
              <a:gd name="connsiteX104-33955" fmla="*/ 5995064 w 6127519"/>
              <a:gd name="connsiteY104-33956" fmla="*/ 6540791 h 6858000"/>
              <a:gd name="connsiteX105-33957" fmla="*/ 6004510 w 6127519"/>
              <a:gd name="connsiteY105-33958" fmla="*/ 6599256 h 6858000"/>
              <a:gd name="connsiteX106-33959" fmla="*/ 5986207 w 6127519"/>
              <a:gd name="connsiteY106-33960" fmla="*/ 6695855 h 6858000"/>
              <a:gd name="connsiteX107-33961" fmla="*/ 5979428 w 6127519"/>
              <a:gd name="connsiteY107-33962" fmla="*/ 6754678 h 6858000"/>
              <a:gd name="connsiteX108-33963" fmla="*/ 5983398 w 6127519"/>
              <a:gd name="connsiteY108-33964" fmla="*/ 6778641 h 6858000"/>
              <a:gd name="connsiteX109-33965" fmla="*/ 5984543 w 6127519"/>
              <a:gd name="connsiteY109-33966" fmla="*/ 6811016 h 6858000"/>
              <a:gd name="connsiteX110-33967" fmla="*/ 5979671 w 6127519"/>
              <a:gd name="connsiteY110-33968" fmla="*/ 6858000 h 6858000"/>
              <a:gd name="connsiteX111-33969" fmla="*/ 0 w 6127519"/>
              <a:gd name="connsiteY111-33970" fmla="*/ 6858000 h 6858000"/>
              <a:gd name="connsiteX112-33971" fmla="*/ 0 w 6127519"/>
              <a:gd name="connsiteY112-33972" fmla="*/ 0 h 6858000"/>
              <a:gd name="connsiteX0-33973" fmla="*/ 0 w 6127519"/>
              <a:gd name="connsiteY0-33974" fmla="*/ 0 h 6858000"/>
              <a:gd name="connsiteX1-33975" fmla="*/ 4965888 w 6127519"/>
              <a:gd name="connsiteY1-33976" fmla="*/ 0 h 6858000"/>
              <a:gd name="connsiteX2-33977" fmla="*/ 4967767 w 6127519"/>
              <a:gd name="connsiteY2-33978" fmla="*/ 7930 h 6858000"/>
              <a:gd name="connsiteX3-33979" fmla="*/ 4979444 w 6127519"/>
              <a:gd name="connsiteY3-33980" fmla="*/ 43921 h 6858000"/>
              <a:gd name="connsiteX4-33981" fmla="*/ 5021173 w 6127519"/>
              <a:gd name="connsiteY4-33982" fmla="*/ 123738 h 6858000"/>
              <a:gd name="connsiteX5-33983" fmla="*/ 5075458 w 6127519"/>
              <a:gd name="connsiteY5-33984" fmla="*/ 264355 h 6858000"/>
              <a:gd name="connsiteX6-33985" fmla="*/ 5081175 w 6127519"/>
              <a:gd name="connsiteY6-33986" fmla="*/ 277448 h 6858000"/>
              <a:gd name="connsiteX7-33987" fmla="*/ 5097011 w 6127519"/>
              <a:gd name="connsiteY7-33988" fmla="*/ 355616 h 6858000"/>
              <a:gd name="connsiteX8-33989" fmla="*/ 5130982 w 6127519"/>
              <a:gd name="connsiteY8-33990" fmla="*/ 412030 h 6858000"/>
              <a:gd name="connsiteX9-33991" fmla="*/ 5153000 w 6127519"/>
              <a:gd name="connsiteY9-33992" fmla="*/ 507134 h 6858000"/>
              <a:gd name="connsiteX10-33993" fmla="*/ 5171282 w 6127519"/>
              <a:gd name="connsiteY10-33994" fmla="*/ 602071 h 6858000"/>
              <a:gd name="connsiteX11-33995" fmla="*/ 5176196 w 6127519"/>
              <a:gd name="connsiteY11-33996" fmla="*/ 636822 h 6858000"/>
              <a:gd name="connsiteX12-33997" fmla="*/ 5189051 w 6127519"/>
              <a:gd name="connsiteY12-33998" fmla="*/ 782518 h 6858000"/>
              <a:gd name="connsiteX13-33999" fmla="*/ 5210428 w 6127519"/>
              <a:gd name="connsiteY13-34000" fmla="*/ 815772 h 6858000"/>
              <a:gd name="connsiteX14-34001" fmla="*/ 5221088 w 6127519"/>
              <a:gd name="connsiteY14-34002" fmla="*/ 860193 h 6858000"/>
              <a:gd name="connsiteX15-34003" fmla="*/ 5230806 w 6127519"/>
              <a:gd name="connsiteY15-34004" fmla="*/ 961354 h 6858000"/>
              <a:gd name="connsiteX16-34005" fmla="*/ 5201018 w 6127519"/>
              <a:gd name="connsiteY16-34006" fmla="*/ 1095027 h 6858000"/>
              <a:gd name="connsiteX17-34007" fmla="*/ 5202153 w 6127519"/>
              <a:gd name="connsiteY17-34008" fmla="*/ 1133224 h 6858000"/>
              <a:gd name="connsiteX18-34009" fmla="*/ 5207370 w 6127519"/>
              <a:gd name="connsiteY18-34010" fmla="*/ 1138097 h 6858000"/>
              <a:gd name="connsiteX19-34011" fmla="*/ 5189234 w 6127519"/>
              <a:gd name="connsiteY19-34012" fmla="*/ 1193495 h 6858000"/>
              <a:gd name="connsiteX20-34013" fmla="*/ 5202769 w 6127519"/>
              <a:gd name="connsiteY20-34014" fmla="*/ 1269450 h 6858000"/>
              <a:gd name="connsiteX21-34015" fmla="*/ 5225968 w 6127519"/>
              <a:gd name="connsiteY21-34016" fmla="*/ 1357994 h 6858000"/>
              <a:gd name="connsiteX22-34017" fmla="*/ 5233819 w 6127519"/>
              <a:gd name="connsiteY22-34018" fmla="*/ 1380922 h 6858000"/>
              <a:gd name="connsiteX23-34019" fmla="*/ 5237226 w 6127519"/>
              <a:gd name="connsiteY23-34020" fmla="*/ 1441327 h 6858000"/>
              <a:gd name="connsiteX24-34021" fmla="*/ 5255653 w 6127519"/>
              <a:gd name="connsiteY24-34022" fmla="*/ 1524712 h 6858000"/>
              <a:gd name="connsiteX25-34023" fmla="*/ 5263491 w 6127519"/>
              <a:gd name="connsiteY25-34024" fmla="*/ 1642938 h 6858000"/>
              <a:gd name="connsiteX26-34025" fmla="*/ 5261314 w 6127519"/>
              <a:gd name="connsiteY26-34026" fmla="*/ 1689177 h 6858000"/>
              <a:gd name="connsiteX27-34027" fmla="*/ 5259788 w 6127519"/>
              <a:gd name="connsiteY27-34028" fmla="*/ 1768516 h 6858000"/>
              <a:gd name="connsiteX28-34029" fmla="*/ 5255696 w 6127519"/>
              <a:gd name="connsiteY28-34030" fmla="*/ 1953770 h 6858000"/>
              <a:gd name="connsiteX29-34031" fmla="*/ 5252592 w 6127519"/>
              <a:gd name="connsiteY29-34032" fmla="*/ 2092210 h 6858000"/>
              <a:gd name="connsiteX30-34033" fmla="*/ 5264303 w 6127519"/>
              <a:gd name="connsiteY30-34034" fmla="*/ 2225157 h 6858000"/>
              <a:gd name="connsiteX31-34035" fmla="*/ 5254949 w 6127519"/>
              <a:gd name="connsiteY31-34036" fmla="*/ 2236160 h 6858000"/>
              <a:gd name="connsiteX32-34037" fmla="*/ 5250104 w 6127519"/>
              <a:gd name="connsiteY32-34038" fmla="*/ 2249166 h 6858000"/>
              <a:gd name="connsiteX33-34039" fmla="*/ 5251214 w 6127519"/>
              <a:gd name="connsiteY33-34040" fmla="*/ 2250944 h 6858000"/>
              <a:gd name="connsiteX34-34041" fmla="*/ 5250644 w 6127519"/>
              <a:gd name="connsiteY34-34042" fmla="*/ 2266619 h 6858000"/>
              <a:gd name="connsiteX35-34043" fmla="*/ 5293877 w 6127519"/>
              <a:gd name="connsiteY35-34044" fmla="*/ 2368649 h 6858000"/>
              <a:gd name="connsiteX36-34045" fmla="*/ 5311338 w 6127519"/>
              <a:gd name="connsiteY36-34046" fmla="*/ 2404034 h 6858000"/>
              <a:gd name="connsiteX37-34047" fmla="*/ 5338366 w 6127519"/>
              <a:gd name="connsiteY37-34048" fmla="*/ 2465052 h 6858000"/>
              <a:gd name="connsiteX38-34049" fmla="*/ 5371263 w 6127519"/>
              <a:gd name="connsiteY38-34050" fmla="*/ 2586413 h 6858000"/>
              <a:gd name="connsiteX39-34051" fmla="*/ 5407503 w 6127519"/>
              <a:gd name="connsiteY39-34052" fmla="*/ 2786290 h 6858000"/>
              <a:gd name="connsiteX40-34053" fmla="*/ 5407356 w 6127519"/>
              <a:gd name="connsiteY40-34054" fmla="*/ 2787545 h 6858000"/>
              <a:gd name="connsiteX41-34055" fmla="*/ 5457023 w 6127519"/>
              <a:gd name="connsiteY41-34056" fmla="*/ 2858292 h 6858000"/>
              <a:gd name="connsiteX42-34057" fmla="*/ 5479298 w 6127519"/>
              <a:gd name="connsiteY42-34058" fmla="*/ 2947791 h 6858000"/>
              <a:gd name="connsiteX43-34059" fmla="*/ 5481770 w 6127519"/>
              <a:gd name="connsiteY43-34060" fmla="*/ 2951352 h 6858000"/>
              <a:gd name="connsiteX44-34061" fmla="*/ 5482415 w 6127519"/>
              <a:gd name="connsiteY44-34062" fmla="*/ 3004079 h 6858000"/>
              <a:gd name="connsiteX45-34063" fmla="*/ 5503944 w 6127519"/>
              <a:gd name="connsiteY45-34064" fmla="*/ 3123335 h 6858000"/>
              <a:gd name="connsiteX46-34065" fmla="*/ 5516007 w 6127519"/>
              <a:gd name="connsiteY46-34066" fmla="*/ 3258473 h 6858000"/>
              <a:gd name="connsiteX47-34067" fmla="*/ 5589758 w 6127519"/>
              <a:gd name="connsiteY47-34068" fmla="*/ 3453699 h 6858000"/>
              <a:gd name="connsiteX48-34069" fmla="*/ 5596144 w 6127519"/>
              <a:gd name="connsiteY48-34070" fmla="*/ 3534624 h 6858000"/>
              <a:gd name="connsiteX49-34071" fmla="*/ 5597750 w 6127519"/>
              <a:gd name="connsiteY49-34072" fmla="*/ 3534129 h 6858000"/>
              <a:gd name="connsiteX50-34073" fmla="*/ 5599700 w 6127519"/>
              <a:gd name="connsiteY50-34074" fmla="*/ 3547221 h 6858000"/>
              <a:gd name="connsiteX51-34075" fmla="*/ 5615031 w 6127519"/>
              <a:gd name="connsiteY51-34076" fmla="*/ 3557482 h 6858000"/>
              <a:gd name="connsiteX52-34077" fmla="*/ 5618377 w 6127519"/>
              <a:gd name="connsiteY52-34078" fmla="*/ 3588431 h 6858000"/>
              <a:gd name="connsiteX53-34079" fmla="*/ 5612155 w 6127519"/>
              <a:gd name="connsiteY53-34080" fmla="*/ 3589869 h 6858000"/>
              <a:gd name="connsiteX54-34081" fmla="*/ 5620843 w 6127519"/>
              <a:gd name="connsiteY54-34082" fmla="*/ 3606745 h 6858000"/>
              <a:gd name="connsiteX55-34083" fmla="*/ 5655472 w 6127519"/>
              <a:gd name="connsiteY55-34084" fmla="*/ 3678877 h 6858000"/>
              <a:gd name="connsiteX56-34085" fmla="*/ 5683015 w 6127519"/>
              <a:gd name="connsiteY56-34086" fmla="*/ 3762025 h 6858000"/>
              <a:gd name="connsiteX57-34087" fmla="*/ 5696643 w 6127519"/>
              <a:gd name="connsiteY57-34088" fmla="*/ 3773888 h 6858000"/>
              <a:gd name="connsiteX58-34089" fmla="*/ 5707995 w 6127519"/>
              <a:gd name="connsiteY58-34090" fmla="*/ 3781685 h 6858000"/>
              <a:gd name="connsiteX59-34091" fmla="*/ 5768491 w 6127519"/>
              <a:gd name="connsiteY59-34092" fmla="*/ 3914399 h 6858000"/>
              <a:gd name="connsiteX60-34093" fmla="*/ 5793123 w 6127519"/>
              <a:gd name="connsiteY60-34094" fmla="*/ 3969952 h 6858000"/>
              <a:gd name="connsiteX61-34095" fmla="*/ 5808321 w 6127519"/>
              <a:gd name="connsiteY61-34096" fmla="*/ 3988153 h 6858000"/>
              <a:gd name="connsiteX62-34097" fmla="*/ 5825621 w 6127519"/>
              <a:gd name="connsiteY62-34098" fmla="*/ 4015525 h 6858000"/>
              <a:gd name="connsiteX63-34099" fmla="*/ 5860672 w 6127519"/>
              <a:gd name="connsiteY63-34100" fmla="*/ 4061579 h 6858000"/>
              <a:gd name="connsiteX64-34101" fmla="*/ 5872173 w 6127519"/>
              <a:gd name="connsiteY64-34102" fmla="*/ 4088497 h 6858000"/>
              <a:gd name="connsiteX65-34103" fmla="*/ 5894095 w 6127519"/>
              <a:gd name="connsiteY65-34104" fmla="*/ 4128857 h 6858000"/>
              <a:gd name="connsiteX66-34105" fmla="*/ 5903513 w 6127519"/>
              <a:gd name="connsiteY66-34106" fmla="*/ 4187661 h 6858000"/>
              <a:gd name="connsiteX67-34107" fmla="*/ 5917114 w 6127519"/>
              <a:gd name="connsiteY67-34108" fmla="*/ 4213096 h 6858000"/>
              <a:gd name="connsiteX68-34109" fmla="*/ 5924233 w 6127519"/>
              <a:gd name="connsiteY68-34110" fmla="*/ 4242060 h 6858000"/>
              <a:gd name="connsiteX69-34111" fmla="*/ 5928910 w 6127519"/>
              <a:gd name="connsiteY69-34112" fmla="*/ 4300973 h 6858000"/>
              <a:gd name="connsiteX70-34113" fmla="*/ 5939320 w 6127519"/>
              <a:gd name="connsiteY70-34114" fmla="*/ 4340435 h 6858000"/>
              <a:gd name="connsiteX71-34115" fmla="*/ 5946705 w 6127519"/>
              <a:gd name="connsiteY71-34116" fmla="*/ 4428051 h 6858000"/>
              <a:gd name="connsiteX72-34117" fmla="*/ 5949261 w 6127519"/>
              <a:gd name="connsiteY72-34118" fmla="*/ 4449185 h 6858000"/>
              <a:gd name="connsiteX73-34119" fmla="*/ 5968960 w 6127519"/>
              <a:gd name="connsiteY73-34120" fmla="*/ 4482655 h 6858000"/>
              <a:gd name="connsiteX74-34121" fmla="*/ 5980106 w 6127519"/>
              <a:gd name="connsiteY74-34122" fmla="*/ 4585087 h 6858000"/>
              <a:gd name="connsiteX75-34123" fmla="*/ 5998138 w 6127519"/>
              <a:gd name="connsiteY75-34124" fmla="*/ 4697518 h 6858000"/>
              <a:gd name="connsiteX76-34125" fmla="*/ 6007819 w 6127519"/>
              <a:gd name="connsiteY76-34126" fmla="*/ 4858148 h 6858000"/>
              <a:gd name="connsiteX77-34127" fmla="*/ 6007749 w 6127519"/>
              <a:gd name="connsiteY77-34128" fmla="*/ 4964715 h 6858000"/>
              <a:gd name="connsiteX78-34129" fmla="*/ 6005269 w 6127519"/>
              <a:gd name="connsiteY78-34130" fmla="*/ 5150567 h 6858000"/>
              <a:gd name="connsiteX79-34131" fmla="*/ 6001127 w 6127519"/>
              <a:gd name="connsiteY79-34132" fmla="*/ 5164609 h 6858000"/>
              <a:gd name="connsiteX80-34133" fmla="*/ 5998514 w 6127519"/>
              <a:gd name="connsiteY80-34134" fmla="*/ 5189673 h 6858000"/>
              <a:gd name="connsiteX81-34135" fmla="*/ 6018409 w 6127519"/>
              <a:gd name="connsiteY81-34136" fmla="*/ 5227157 h 6858000"/>
              <a:gd name="connsiteX82-34137" fmla="*/ 6036748 w 6127519"/>
              <a:gd name="connsiteY82-34138" fmla="*/ 5322752 h 6858000"/>
              <a:gd name="connsiteX83-34139" fmla="*/ 6036943 w 6127519"/>
              <a:gd name="connsiteY83-34140" fmla="*/ 5329480 h 6858000"/>
              <a:gd name="connsiteX84-34141" fmla="*/ 6037677 w 6127519"/>
              <a:gd name="connsiteY84-34142" fmla="*/ 5354807 h 6858000"/>
              <a:gd name="connsiteX85-34143" fmla="*/ 6039728 w 6127519"/>
              <a:gd name="connsiteY85-34144" fmla="*/ 5359416 h 6858000"/>
              <a:gd name="connsiteX86-34145" fmla="*/ 6053435 w 6127519"/>
              <a:gd name="connsiteY86-34146" fmla="*/ 5387547 h 6858000"/>
              <a:gd name="connsiteX87-34147" fmla="*/ 6065933 w 6127519"/>
              <a:gd name="connsiteY87-34148" fmla="*/ 5443002 h 6858000"/>
              <a:gd name="connsiteX88-34149" fmla="*/ 6068640 w 6127519"/>
              <a:gd name="connsiteY88-34150" fmla="*/ 5474503 h 6858000"/>
              <a:gd name="connsiteX89-34151" fmla="*/ 6080922 w 6127519"/>
              <a:gd name="connsiteY89-34152" fmla="*/ 5561070 h 6858000"/>
              <a:gd name="connsiteX90-34153" fmla="*/ 6096949 w 6127519"/>
              <a:gd name="connsiteY90-34154" fmla="*/ 5648179 h 6858000"/>
              <a:gd name="connsiteX91-34155" fmla="*/ 6125703 w 6127519"/>
              <a:gd name="connsiteY91-34156" fmla="*/ 5692894 h 6858000"/>
              <a:gd name="connsiteX92-34157" fmla="*/ 6121353 w 6127519"/>
              <a:gd name="connsiteY92-34158" fmla="*/ 5721725 h 6858000"/>
              <a:gd name="connsiteX93-34159" fmla="*/ 6121607 w 6127519"/>
              <a:gd name="connsiteY93-34160" fmla="*/ 5721959 h 6858000"/>
              <a:gd name="connsiteX94-34161" fmla="*/ 6127024 w 6127519"/>
              <a:gd name="connsiteY94-34162" fmla="*/ 5786902 h 6858000"/>
              <a:gd name="connsiteX95-34163" fmla="*/ 6127519 w 6127519"/>
              <a:gd name="connsiteY95-34164" fmla="*/ 5865775 h 6858000"/>
              <a:gd name="connsiteX96-34165" fmla="*/ 6119217 w 6127519"/>
              <a:gd name="connsiteY96-34166" fmla="*/ 5888542 h 6858000"/>
              <a:gd name="connsiteX97-34167" fmla="*/ 6102493 w 6127519"/>
              <a:gd name="connsiteY97-34168" fmla="*/ 5928602 h 6858000"/>
              <a:gd name="connsiteX98-34169" fmla="*/ 6056863 w 6127519"/>
              <a:gd name="connsiteY98-34170" fmla="*/ 6000643 h 6858000"/>
              <a:gd name="connsiteX99-34171" fmla="*/ 6045436 w 6127519"/>
              <a:gd name="connsiteY99-34172" fmla="*/ 6124480 h 6858000"/>
              <a:gd name="connsiteX100-34173" fmla="*/ 6030489 w 6127519"/>
              <a:gd name="connsiteY100-34174" fmla="*/ 6317666 h 6858000"/>
              <a:gd name="connsiteX101-34175" fmla="*/ 6007492 w 6127519"/>
              <a:gd name="connsiteY101-34176" fmla="*/ 6440818 h 6858000"/>
              <a:gd name="connsiteX102-34177" fmla="*/ 6009467 w 6127519"/>
              <a:gd name="connsiteY102-34178" fmla="*/ 6487076 h 6858000"/>
              <a:gd name="connsiteX103-34179" fmla="*/ 5995064 w 6127519"/>
              <a:gd name="connsiteY103-34180" fmla="*/ 6540791 h 6858000"/>
              <a:gd name="connsiteX104-34181" fmla="*/ 6004510 w 6127519"/>
              <a:gd name="connsiteY104-34182" fmla="*/ 6599256 h 6858000"/>
              <a:gd name="connsiteX105-34183" fmla="*/ 5986207 w 6127519"/>
              <a:gd name="connsiteY105-34184" fmla="*/ 6695855 h 6858000"/>
              <a:gd name="connsiteX106-34185" fmla="*/ 5979428 w 6127519"/>
              <a:gd name="connsiteY106-34186" fmla="*/ 6754678 h 6858000"/>
              <a:gd name="connsiteX107-34187" fmla="*/ 5983398 w 6127519"/>
              <a:gd name="connsiteY107-34188" fmla="*/ 6778641 h 6858000"/>
              <a:gd name="connsiteX108-34189" fmla="*/ 5984543 w 6127519"/>
              <a:gd name="connsiteY108-34190" fmla="*/ 6811016 h 6858000"/>
              <a:gd name="connsiteX109-34191" fmla="*/ 5979671 w 6127519"/>
              <a:gd name="connsiteY109-34192" fmla="*/ 6858000 h 6858000"/>
              <a:gd name="connsiteX110-34193" fmla="*/ 0 w 6127519"/>
              <a:gd name="connsiteY110-34194" fmla="*/ 6858000 h 6858000"/>
              <a:gd name="connsiteX111-34195" fmla="*/ 0 w 6127519"/>
              <a:gd name="connsiteY111-34196" fmla="*/ 0 h 6858000"/>
              <a:gd name="connsiteX0-34197" fmla="*/ 0 w 6127519"/>
              <a:gd name="connsiteY0-34198" fmla="*/ 0 h 6858000"/>
              <a:gd name="connsiteX1-34199" fmla="*/ 4965888 w 6127519"/>
              <a:gd name="connsiteY1-34200" fmla="*/ 0 h 6858000"/>
              <a:gd name="connsiteX2-34201" fmla="*/ 4967767 w 6127519"/>
              <a:gd name="connsiteY2-34202" fmla="*/ 7930 h 6858000"/>
              <a:gd name="connsiteX3-34203" fmla="*/ 4979444 w 6127519"/>
              <a:gd name="connsiteY3-34204" fmla="*/ 43921 h 6858000"/>
              <a:gd name="connsiteX4-34205" fmla="*/ 5021173 w 6127519"/>
              <a:gd name="connsiteY4-34206" fmla="*/ 123738 h 6858000"/>
              <a:gd name="connsiteX5-34207" fmla="*/ 5075458 w 6127519"/>
              <a:gd name="connsiteY5-34208" fmla="*/ 264355 h 6858000"/>
              <a:gd name="connsiteX6-34209" fmla="*/ 5081175 w 6127519"/>
              <a:gd name="connsiteY6-34210" fmla="*/ 277448 h 6858000"/>
              <a:gd name="connsiteX7-34211" fmla="*/ 5097011 w 6127519"/>
              <a:gd name="connsiteY7-34212" fmla="*/ 355616 h 6858000"/>
              <a:gd name="connsiteX8-34213" fmla="*/ 5130982 w 6127519"/>
              <a:gd name="connsiteY8-34214" fmla="*/ 412030 h 6858000"/>
              <a:gd name="connsiteX9-34215" fmla="*/ 5153000 w 6127519"/>
              <a:gd name="connsiteY9-34216" fmla="*/ 507134 h 6858000"/>
              <a:gd name="connsiteX10-34217" fmla="*/ 5171282 w 6127519"/>
              <a:gd name="connsiteY10-34218" fmla="*/ 602071 h 6858000"/>
              <a:gd name="connsiteX11-34219" fmla="*/ 5176196 w 6127519"/>
              <a:gd name="connsiteY11-34220" fmla="*/ 636822 h 6858000"/>
              <a:gd name="connsiteX12-34221" fmla="*/ 5189051 w 6127519"/>
              <a:gd name="connsiteY12-34222" fmla="*/ 782518 h 6858000"/>
              <a:gd name="connsiteX13-34223" fmla="*/ 5210428 w 6127519"/>
              <a:gd name="connsiteY13-34224" fmla="*/ 815772 h 6858000"/>
              <a:gd name="connsiteX14-34225" fmla="*/ 5221088 w 6127519"/>
              <a:gd name="connsiteY14-34226" fmla="*/ 860193 h 6858000"/>
              <a:gd name="connsiteX15-34227" fmla="*/ 5230806 w 6127519"/>
              <a:gd name="connsiteY15-34228" fmla="*/ 961354 h 6858000"/>
              <a:gd name="connsiteX16-34229" fmla="*/ 5201018 w 6127519"/>
              <a:gd name="connsiteY16-34230" fmla="*/ 1095027 h 6858000"/>
              <a:gd name="connsiteX17-34231" fmla="*/ 5202153 w 6127519"/>
              <a:gd name="connsiteY17-34232" fmla="*/ 1133224 h 6858000"/>
              <a:gd name="connsiteX18-34233" fmla="*/ 5207370 w 6127519"/>
              <a:gd name="connsiteY18-34234" fmla="*/ 1138097 h 6858000"/>
              <a:gd name="connsiteX19-34235" fmla="*/ 5189234 w 6127519"/>
              <a:gd name="connsiteY19-34236" fmla="*/ 1193495 h 6858000"/>
              <a:gd name="connsiteX20-34237" fmla="*/ 5202769 w 6127519"/>
              <a:gd name="connsiteY20-34238" fmla="*/ 1269450 h 6858000"/>
              <a:gd name="connsiteX21-34239" fmla="*/ 5225968 w 6127519"/>
              <a:gd name="connsiteY21-34240" fmla="*/ 1357994 h 6858000"/>
              <a:gd name="connsiteX22-34241" fmla="*/ 5233819 w 6127519"/>
              <a:gd name="connsiteY22-34242" fmla="*/ 1380922 h 6858000"/>
              <a:gd name="connsiteX23-34243" fmla="*/ 5237226 w 6127519"/>
              <a:gd name="connsiteY23-34244" fmla="*/ 1441327 h 6858000"/>
              <a:gd name="connsiteX24-34245" fmla="*/ 5255653 w 6127519"/>
              <a:gd name="connsiteY24-34246" fmla="*/ 1524712 h 6858000"/>
              <a:gd name="connsiteX25-34247" fmla="*/ 5263491 w 6127519"/>
              <a:gd name="connsiteY25-34248" fmla="*/ 1642938 h 6858000"/>
              <a:gd name="connsiteX26-34249" fmla="*/ 5261314 w 6127519"/>
              <a:gd name="connsiteY26-34250" fmla="*/ 1689177 h 6858000"/>
              <a:gd name="connsiteX27-34251" fmla="*/ 5259788 w 6127519"/>
              <a:gd name="connsiteY27-34252" fmla="*/ 1768516 h 6858000"/>
              <a:gd name="connsiteX28-34253" fmla="*/ 5255696 w 6127519"/>
              <a:gd name="connsiteY28-34254" fmla="*/ 1953770 h 6858000"/>
              <a:gd name="connsiteX29-34255" fmla="*/ 5252592 w 6127519"/>
              <a:gd name="connsiteY29-34256" fmla="*/ 2092210 h 6858000"/>
              <a:gd name="connsiteX30-34257" fmla="*/ 5264303 w 6127519"/>
              <a:gd name="connsiteY30-34258" fmla="*/ 2225157 h 6858000"/>
              <a:gd name="connsiteX31-34259" fmla="*/ 5254949 w 6127519"/>
              <a:gd name="connsiteY31-34260" fmla="*/ 2236160 h 6858000"/>
              <a:gd name="connsiteX32-34261" fmla="*/ 5250104 w 6127519"/>
              <a:gd name="connsiteY32-34262" fmla="*/ 2249166 h 6858000"/>
              <a:gd name="connsiteX33-34263" fmla="*/ 5251214 w 6127519"/>
              <a:gd name="connsiteY33-34264" fmla="*/ 2250944 h 6858000"/>
              <a:gd name="connsiteX34-34265" fmla="*/ 5250644 w 6127519"/>
              <a:gd name="connsiteY34-34266" fmla="*/ 2266619 h 6858000"/>
              <a:gd name="connsiteX35-34267" fmla="*/ 5293877 w 6127519"/>
              <a:gd name="connsiteY35-34268" fmla="*/ 2368649 h 6858000"/>
              <a:gd name="connsiteX36-34269" fmla="*/ 5311338 w 6127519"/>
              <a:gd name="connsiteY36-34270" fmla="*/ 2404034 h 6858000"/>
              <a:gd name="connsiteX37-34271" fmla="*/ 5338366 w 6127519"/>
              <a:gd name="connsiteY37-34272" fmla="*/ 2465052 h 6858000"/>
              <a:gd name="connsiteX38-34273" fmla="*/ 5371263 w 6127519"/>
              <a:gd name="connsiteY38-34274" fmla="*/ 2586413 h 6858000"/>
              <a:gd name="connsiteX39-34275" fmla="*/ 5407503 w 6127519"/>
              <a:gd name="connsiteY39-34276" fmla="*/ 2786290 h 6858000"/>
              <a:gd name="connsiteX40-34277" fmla="*/ 5407356 w 6127519"/>
              <a:gd name="connsiteY40-34278" fmla="*/ 2787545 h 6858000"/>
              <a:gd name="connsiteX41-34279" fmla="*/ 5457023 w 6127519"/>
              <a:gd name="connsiteY41-34280" fmla="*/ 2858292 h 6858000"/>
              <a:gd name="connsiteX42-34281" fmla="*/ 5479298 w 6127519"/>
              <a:gd name="connsiteY42-34282" fmla="*/ 2947791 h 6858000"/>
              <a:gd name="connsiteX43-34283" fmla="*/ 5481770 w 6127519"/>
              <a:gd name="connsiteY43-34284" fmla="*/ 2951352 h 6858000"/>
              <a:gd name="connsiteX44-34285" fmla="*/ 5482415 w 6127519"/>
              <a:gd name="connsiteY44-34286" fmla="*/ 3004079 h 6858000"/>
              <a:gd name="connsiteX45-34287" fmla="*/ 5503944 w 6127519"/>
              <a:gd name="connsiteY45-34288" fmla="*/ 3123335 h 6858000"/>
              <a:gd name="connsiteX46-34289" fmla="*/ 5516007 w 6127519"/>
              <a:gd name="connsiteY46-34290" fmla="*/ 3258473 h 6858000"/>
              <a:gd name="connsiteX47-34291" fmla="*/ 5589758 w 6127519"/>
              <a:gd name="connsiteY47-34292" fmla="*/ 3453699 h 6858000"/>
              <a:gd name="connsiteX48-34293" fmla="*/ 5596144 w 6127519"/>
              <a:gd name="connsiteY48-34294" fmla="*/ 3534624 h 6858000"/>
              <a:gd name="connsiteX49-34295" fmla="*/ 5597750 w 6127519"/>
              <a:gd name="connsiteY49-34296" fmla="*/ 3534129 h 6858000"/>
              <a:gd name="connsiteX50-34297" fmla="*/ 5599700 w 6127519"/>
              <a:gd name="connsiteY50-34298" fmla="*/ 3547221 h 6858000"/>
              <a:gd name="connsiteX51-34299" fmla="*/ 5615031 w 6127519"/>
              <a:gd name="connsiteY51-34300" fmla="*/ 3557482 h 6858000"/>
              <a:gd name="connsiteX52-34301" fmla="*/ 5618377 w 6127519"/>
              <a:gd name="connsiteY52-34302" fmla="*/ 3588431 h 6858000"/>
              <a:gd name="connsiteX53-34303" fmla="*/ 5612155 w 6127519"/>
              <a:gd name="connsiteY53-34304" fmla="*/ 3589869 h 6858000"/>
              <a:gd name="connsiteX54-34305" fmla="*/ 5620843 w 6127519"/>
              <a:gd name="connsiteY54-34306" fmla="*/ 3606745 h 6858000"/>
              <a:gd name="connsiteX55-34307" fmla="*/ 5655472 w 6127519"/>
              <a:gd name="connsiteY55-34308" fmla="*/ 3678877 h 6858000"/>
              <a:gd name="connsiteX56-34309" fmla="*/ 5683015 w 6127519"/>
              <a:gd name="connsiteY56-34310" fmla="*/ 3762025 h 6858000"/>
              <a:gd name="connsiteX57-34311" fmla="*/ 5696643 w 6127519"/>
              <a:gd name="connsiteY57-34312" fmla="*/ 3773888 h 6858000"/>
              <a:gd name="connsiteX58-34313" fmla="*/ 5707995 w 6127519"/>
              <a:gd name="connsiteY58-34314" fmla="*/ 3781685 h 6858000"/>
              <a:gd name="connsiteX59-34315" fmla="*/ 5768491 w 6127519"/>
              <a:gd name="connsiteY59-34316" fmla="*/ 3914399 h 6858000"/>
              <a:gd name="connsiteX60-34317" fmla="*/ 5793123 w 6127519"/>
              <a:gd name="connsiteY60-34318" fmla="*/ 3969952 h 6858000"/>
              <a:gd name="connsiteX61-34319" fmla="*/ 5808321 w 6127519"/>
              <a:gd name="connsiteY61-34320" fmla="*/ 3988153 h 6858000"/>
              <a:gd name="connsiteX62-34321" fmla="*/ 5825621 w 6127519"/>
              <a:gd name="connsiteY62-34322" fmla="*/ 4015525 h 6858000"/>
              <a:gd name="connsiteX63-34323" fmla="*/ 5860672 w 6127519"/>
              <a:gd name="connsiteY63-34324" fmla="*/ 4061579 h 6858000"/>
              <a:gd name="connsiteX64-34325" fmla="*/ 5872173 w 6127519"/>
              <a:gd name="connsiteY64-34326" fmla="*/ 4088497 h 6858000"/>
              <a:gd name="connsiteX65-34327" fmla="*/ 5894095 w 6127519"/>
              <a:gd name="connsiteY65-34328" fmla="*/ 4128857 h 6858000"/>
              <a:gd name="connsiteX66-34329" fmla="*/ 5903513 w 6127519"/>
              <a:gd name="connsiteY66-34330" fmla="*/ 4187661 h 6858000"/>
              <a:gd name="connsiteX67-34331" fmla="*/ 5917114 w 6127519"/>
              <a:gd name="connsiteY67-34332" fmla="*/ 4213096 h 6858000"/>
              <a:gd name="connsiteX68-34333" fmla="*/ 5924233 w 6127519"/>
              <a:gd name="connsiteY68-34334" fmla="*/ 4242060 h 6858000"/>
              <a:gd name="connsiteX69-34335" fmla="*/ 5928910 w 6127519"/>
              <a:gd name="connsiteY69-34336" fmla="*/ 4300973 h 6858000"/>
              <a:gd name="connsiteX70-34337" fmla="*/ 5939320 w 6127519"/>
              <a:gd name="connsiteY70-34338" fmla="*/ 4340435 h 6858000"/>
              <a:gd name="connsiteX71-34339" fmla="*/ 5946705 w 6127519"/>
              <a:gd name="connsiteY71-34340" fmla="*/ 4428051 h 6858000"/>
              <a:gd name="connsiteX72-34341" fmla="*/ 5949261 w 6127519"/>
              <a:gd name="connsiteY72-34342" fmla="*/ 4449185 h 6858000"/>
              <a:gd name="connsiteX73-34343" fmla="*/ 5968960 w 6127519"/>
              <a:gd name="connsiteY73-34344" fmla="*/ 4482655 h 6858000"/>
              <a:gd name="connsiteX74-34345" fmla="*/ 5980106 w 6127519"/>
              <a:gd name="connsiteY74-34346" fmla="*/ 4585087 h 6858000"/>
              <a:gd name="connsiteX75-34347" fmla="*/ 5998138 w 6127519"/>
              <a:gd name="connsiteY75-34348" fmla="*/ 4697518 h 6858000"/>
              <a:gd name="connsiteX76-34349" fmla="*/ 6007819 w 6127519"/>
              <a:gd name="connsiteY76-34350" fmla="*/ 4858148 h 6858000"/>
              <a:gd name="connsiteX77-34351" fmla="*/ 6007749 w 6127519"/>
              <a:gd name="connsiteY77-34352" fmla="*/ 4964715 h 6858000"/>
              <a:gd name="connsiteX78-34353" fmla="*/ 6005269 w 6127519"/>
              <a:gd name="connsiteY78-34354" fmla="*/ 5150567 h 6858000"/>
              <a:gd name="connsiteX79-34355" fmla="*/ 6001127 w 6127519"/>
              <a:gd name="connsiteY79-34356" fmla="*/ 5164609 h 6858000"/>
              <a:gd name="connsiteX80-34357" fmla="*/ 5998514 w 6127519"/>
              <a:gd name="connsiteY80-34358" fmla="*/ 5189673 h 6858000"/>
              <a:gd name="connsiteX81-34359" fmla="*/ 6018409 w 6127519"/>
              <a:gd name="connsiteY81-34360" fmla="*/ 5227157 h 6858000"/>
              <a:gd name="connsiteX82-34361" fmla="*/ 6036748 w 6127519"/>
              <a:gd name="connsiteY82-34362" fmla="*/ 5322752 h 6858000"/>
              <a:gd name="connsiteX83-34363" fmla="*/ 6036943 w 6127519"/>
              <a:gd name="connsiteY83-34364" fmla="*/ 5329480 h 6858000"/>
              <a:gd name="connsiteX84-34365" fmla="*/ 6037677 w 6127519"/>
              <a:gd name="connsiteY84-34366" fmla="*/ 5354807 h 6858000"/>
              <a:gd name="connsiteX85-34367" fmla="*/ 6039728 w 6127519"/>
              <a:gd name="connsiteY85-34368" fmla="*/ 5359416 h 6858000"/>
              <a:gd name="connsiteX86-34369" fmla="*/ 6053435 w 6127519"/>
              <a:gd name="connsiteY86-34370" fmla="*/ 5387547 h 6858000"/>
              <a:gd name="connsiteX87-34371" fmla="*/ 6065933 w 6127519"/>
              <a:gd name="connsiteY87-34372" fmla="*/ 5443002 h 6858000"/>
              <a:gd name="connsiteX88-34373" fmla="*/ 6068640 w 6127519"/>
              <a:gd name="connsiteY88-34374" fmla="*/ 5474503 h 6858000"/>
              <a:gd name="connsiteX89-34375" fmla="*/ 6080922 w 6127519"/>
              <a:gd name="connsiteY89-34376" fmla="*/ 5561070 h 6858000"/>
              <a:gd name="connsiteX90-34377" fmla="*/ 6096949 w 6127519"/>
              <a:gd name="connsiteY90-34378" fmla="*/ 5648179 h 6858000"/>
              <a:gd name="connsiteX91-34379" fmla="*/ 6125703 w 6127519"/>
              <a:gd name="connsiteY91-34380" fmla="*/ 5692894 h 6858000"/>
              <a:gd name="connsiteX92-34381" fmla="*/ 6121353 w 6127519"/>
              <a:gd name="connsiteY92-34382" fmla="*/ 5721725 h 6858000"/>
              <a:gd name="connsiteX93-34383" fmla="*/ 6121607 w 6127519"/>
              <a:gd name="connsiteY93-34384" fmla="*/ 5721959 h 6858000"/>
              <a:gd name="connsiteX94-34385" fmla="*/ 6127024 w 6127519"/>
              <a:gd name="connsiteY94-34386" fmla="*/ 5786902 h 6858000"/>
              <a:gd name="connsiteX95-34387" fmla="*/ 6127519 w 6127519"/>
              <a:gd name="connsiteY95-34388" fmla="*/ 5865775 h 6858000"/>
              <a:gd name="connsiteX96-34389" fmla="*/ 6119217 w 6127519"/>
              <a:gd name="connsiteY96-34390" fmla="*/ 5888542 h 6858000"/>
              <a:gd name="connsiteX97-34391" fmla="*/ 6102493 w 6127519"/>
              <a:gd name="connsiteY97-34392" fmla="*/ 5928602 h 6858000"/>
              <a:gd name="connsiteX98-34393" fmla="*/ 6056863 w 6127519"/>
              <a:gd name="connsiteY98-34394" fmla="*/ 6000643 h 6858000"/>
              <a:gd name="connsiteX99-34395" fmla="*/ 6045436 w 6127519"/>
              <a:gd name="connsiteY99-34396" fmla="*/ 6124480 h 6858000"/>
              <a:gd name="connsiteX100-34397" fmla="*/ 6030489 w 6127519"/>
              <a:gd name="connsiteY100-34398" fmla="*/ 6317666 h 6858000"/>
              <a:gd name="connsiteX101-34399" fmla="*/ 6007492 w 6127519"/>
              <a:gd name="connsiteY101-34400" fmla="*/ 6440818 h 6858000"/>
              <a:gd name="connsiteX102-34401" fmla="*/ 6009467 w 6127519"/>
              <a:gd name="connsiteY102-34402" fmla="*/ 6487076 h 6858000"/>
              <a:gd name="connsiteX103-34403" fmla="*/ 5995064 w 6127519"/>
              <a:gd name="connsiteY103-34404" fmla="*/ 6540791 h 6858000"/>
              <a:gd name="connsiteX104-34405" fmla="*/ 6004510 w 6127519"/>
              <a:gd name="connsiteY104-34406" fmla="*/ 6599256 h 6858000"/>
              <a:gd name="connsiteX105-34407" fmla="*/ 5986207 w 6127519"/>
              <a:gd name="connsiteY105-34408" fmla="*/ 6695855 h 6858000"/>
              <a:gd name="connsiteX106-34409" fmla="*/ 5979428 w 6127519"/>
              <a:gd name="connsiteY106-34410" fmla="*/ 6754678 h 6858000"/>
              <a:gd name="connsiteX107-34411" fmla="*/ 5983398 w 6127519"/>
              <a:gd name="connsiteY107-34412" fmla="*/ 6778641 h 6858000"/>
              <a:gd name="connsiteX108-34413" fmla="*/ 5984543 w 6127519"/>
              <a:gd name="connsiteY108-34414" fmla="*/ 6811016 h 6858000"/>
              <a:gd name="connsiteX109-34415" fmla="*/ 5979671 w 6127519"/>
              <a:gd name="connsiteY109-34416" fmla="*/ 6858000 h 6858000"/>
              <a:gd name="connsiteX110-34417" fmla="*/ 0 w 6127519"/>
              <a:gd name="connsiteY110-34418" fmla="*/ 6858000 h 6858000"/>
              <a:gd name="connsiteX111-34419" fmla="*/ 0 w 6127519"/>
              <a:gd name="connsiteY111-34420" fmla="*/ 0 h 6858000"/>
              <a:gd name="connsiteX0-34421" fmla="*/ 0 w 6127519"/>
              <a:gd name="connsiteY0-34422" fmla="*/ 0 h 6858000"/>
              <a:gd name="connsiteX1-34423" fmla="*/ 4965888 w 6127519"/>
              <a:gd name="connsiteY1-34424" fmla="*/ 0 h 6858000"/>
              <a:gd name="connsiteX2-34425" fmla="*/ 4967767 w 6127519"/>
              <a:gd name="connsiteY2-34426" fmla="*/ 7930 h 6858000"/>
              <a:gd name="connsiteX3-34427" fmla="*/ 4979444 w 6127519"/>
              <a:gd name="connsiteY3-34428" fmla="*/ 43921 h 6858000"/>
              <a:gd name="connsiteX4-34429" fmla="*/ 5021173 w 6127519"/>
              <a:gd name="connsiteY4-34430" fmla="*/ 123738 h 6858000"/>
              <a:gd name="connsiteX5-34431" fmla="*/ 5075458 w 6127519"/>
              <a:gd name="connsiteY5-34432" fmla="*/ 264355 h 6858000"/>
              <a:gd name="connsiteX6-34433" fmla="*/ 5081175 w 6127519"/>
              <a:gd name="connsiteY6-34434" fmla="*/ 277448 h 6858000"/>
              <a:gd name="connsiteX7-34435" fmla="*/ 5097011 w 6127519"/>
              <a:gd name="connsiteY7-34436" fmla="*/ 355616 h 6858000"/>
              <a:gd name="connsiteX8-34437" fmla="*/ 5130982 w 6127519"/>
              <a:gd name="connsiteY8-34438" fmla="*/ 412030 h 6858000"/>
              <a:gd name="connsiteX9-34439" fmla="*/ 5153000 w 6127519"/>
              <a:gd name="connsiteY9-34440" fmla="*/ 507134 h 6858000"/>
              <a:gd name="connsiteX10-34441" fmla="*/ 5171282 w 6127519"/>
              <a:gd name="connsiteY10-34442" fmla="*/ 602071 h 6858000"/>
              <a:gd name="connsiteX11-34443" fmla="*/ 5176196 w 6127519"/>
              <a:gd name="connsiteY11-34444" fmla="*/ 636822 h 6858000"/>
              <a:gd name="connsiteX12-34445" fmla="*/ 5189051 w 6127519"/>
              <a:gd name="connsiteY12-34446" fmla="*/ 782518 h 6858000"/>
              <a:gd name="connsiteX13-34447" fmla="*/ 5210428 w 6127519"/>
              <a:gd name="connsiteY13-34448" fmla="*/ 815772 h 6858000"/>
              <a:gd name="connsiteX14-34449" fmla="*/ 5221088 w 6127519"/>
              <a:gd name="connsiteY14-34450" fmla="*/ 860193 h 6858000"/>
              <a:gd name="connsiteX15-34451" fmla="*/ 5230806 w 6127519"/>
              <a:gd name="connsiteY15-34452" fmla="*/ 961354 h 6858000"/>
              <a:gd name="connsiteX16-34453" fmla="*/ 5201018 w 6127519"/>
              <a:gd name="connsiteY16-34454" fmla="*/ 1095027 h 6858000"/>
              <a:gd name="connsiteX17-34455" fmla="*/ 5202153 w 6127519"/>
              <a:gd name="connsiteY17-34456" fmla="*/ 1133224 h 6858000"/>
              <a:gd name="connsiteX18-34457" fmla="*/ 5207370 w 6127519"/>
              <a:gd name="connsiteY18-34458" fmla="*/ 1138097 h 6858000"/>
              <a:gd name="connsiteX19-34459" fmla="*/ 5189234 w 6127519"/>
              <a:gd name="connsiteY19-34460" fmla="*/ 1193495 h 6858000"/>
              <a:gd name="connsiteX20-34461" fmla="*/ 5202769 w 6127519"/>
              <a:gd name="connsiteY20-34462" fmla="*/ 1269450 h 6858000"/>
              <a:gd name="connsiteX21-34463" fmla="*/ 5225968 w 6127519"/>
              <a:gd name="connsiteY21-34464" fmla="*/ 1357994 h 6858000"/>
              <a:gd name="connsiteX22-34465" fmla="*/ 5233819 w 6127519"/>
              <a:gd name="connsiteY22-34466" fmla="*/ 1380922 h 6858000"/>
              <a:gd name="connsiteX23-34467" fmla="*/ 5237226 w 6127519"/>
              <a:gd name="connsiteY23-34468" fmla="*/ 1441327 h 6858000"/>
              <a:gd name="connsiteX24-34469" fmla="*/ 5255653 w 6127519"/>
              <a:gd name="connsiteY24-34470" fmla="*/ 1524712 h 6858000"/>
              <a:gd name="connsiteX25-34471" fmla="*/ 5263491 w 6127519"/>
              <a:gd name="connsiteY25-34472" fmla="*/ 1642938 h 6858000"/>
              <a:gd name="connsiteX26-34473" fmla="*/ 5261314 w 6127519"/>
              <a:gd name="connsiteY26-34474" fmla="*/ 1689177 h 6858000"/>
              <a:gd name="connsiteX27-34475" fmla="*/ 5259788 w 6127519"/>
              <a:gd name="connsiteY27-34476" fmla="*/ 1768516 h 6858000"/>
              <a:gd name="connsiteX28-34477" fmla="*/ 5255696 w 6127519"/>
              <a:gd name="connsiteY28-34478" fmla="*/ 1953770 h 6858000"/>
              <a:gd name="connsiteX29-34479" fmla="*/ 5252592 w 6127519"/>
              <a:gd name="connsiteY29-34480" fmla="*/ 2092210 h 6858000"/>
              <a:gd name="connsiteX30-34481" fmla="*/ 5264303 w 6127519"/>
              <a:gd name="connsiteY30-34482" fmla="*/ 2225157 h 6858000"/>
              <a:gd name="connsiteX31-34483" fmla="*/ 5250104 w 6127519"/>
              <a:gd name="connsiteY31-34484" fmla="*/ 2249166 h 6858000"/>
              <a:gd name="connsiteX32-34485" fmla="*/ 5251214 w 6127519"/>
              <a:gd name="connsiteY32-34486" fmla="*/ 2250944 h 6858000"/>
              <a:gd name="connsiteX33-34487" fmla="*/ 5250644 w 6127519"/>
              <a:gd name="connsiteY33-34488" fmla="*/ 2266619 h 6858000"/>
              <a:gd name="connsiteX34-34489" fmla="*/ 5293877 w 6127519"/>
              <a:gd name="connsiteY34-34490" fmla="*/ 2368649 h 6858000"/>
              <a:gd name="connsiteX35-34491" fmla="*/ 5311338 w 6127519"/>
              <a:gd name="connsiteY35-34492" fmla="*/ 2404034 h 6858000"/>
              <a:gd name="connsiteX36-34493" fmla="*/ 5338366 w 6127519"/>
              <a:gd name="connsiteY36-34494" fmla="*/ 2465052 h 6858000"/>
              <a:gd name="connsiteX37-34495" fmla="*/ 5371263 w 6127519"/>
              <a:gd name="connsiteY37-34496" fmla="*/ 2586413 h 6858000"/>
              <a:gd name="connsiteX38-34497" fmla="*/ 5407503 w 6127519"/>
              <a:gd name="connsiteY38-34498" fmla="*/ 2786290 h 6858000"/>
              <a:gd name="connsiteX39-34499" fmla="*/ 5407356 w 6127519"/>
              <a:gd name="connsiteY39-34500" fmla="*/ 2787545 h 6858000"/>
              <a:gd name="connsiteX40-34501" fmla="*/ 5457023 w 6127519"/>
              <a:gd name="connsiteY40-34502" fmla="*/ 2858292 h 6858000"/>
              <a:gd name="connsiteX41-34503" fmla="*/ 5479298 w 6127519"/>
              <a:gd name="connsiteY41-34504" fmla="*/ 2947791 h 6858000"/>
              <a:gd name="connsiteX42-34505" fmla="*/ 5481770 w 6127519"/>
              <a:gd name="connsiteY42-34506" fmla="*/ 2951352 h 6858000"/>
              <a:gd name="connsiteX43-34507" fmla="*/ 5482415 w 6127519"/>
              <a:gd name="connsiteY43-34508" fmla="*/ 3004079 h 6858000"/>
              <a:gd name="connsiteX44-34509" fmla="*/ 5503944 w 6127519"/>
              <a:gd name="connsiteY44-34510" fmla="*/ 3123335 h 6858000"/>
              <a:gd name="connsiteX45-34511" fmla="*/ 5516007 w 6127519"/>
              <a:gd name="connsiteY45-34512" fmla="*/ 3258473 h 6858000"/>
              <a:gd name="connsiteX46-34513" fmla="*/ 5589758 w 6127519"/>
              <a:gd name="connsiteY46-34514" fmla="*/ 3453699 h 6858000"/>
              <a:gd name="connsiteX47-34515" fmla="*/ 5596144 w 6127519"/>
              <a:gd name="connsiteY47-34516" fmla="*/ 3534624 h 6858000"/>
              <a:gd name="connsiteX48-34517" fmla="*/ 5597750 w 6127519"/>
              <a:gd name="connsiteY48-34518" fmla="*/ 3534129 h 6858000"/>
              <a:gd name="connsiteX49-34519" fmla="*/ 5599700 w 6127519"/>
              <a:gd name="connsiteY49-34520" fmla="*/ 3547221 h 6858000"/>
              <a:gd name="connsiteX50-34521" fmla="*/ 5615031 w 6127519"/>
              <a:gd name="connsiteY50-34522" fmla="*/ 3557482 h 6858000"/>
              <a:gd name="connsiteX51-34523" fmla="*/ 5618377 w 6127519"/>
              <a:gd name="connsiteY51-34524" fmla="*/ 3588431 h 6858000"/>
              <a:gd name="connsiteX52-34525" fmla="*/ 5612155 w 6127519"/>
              <a:gd name="connsiteY52-34526" fmla="*/ 3589869 h 6858000"/>
              <a:gd name="connsiteX53-34527" fmla="*/ 5620843 w 6127519"/>
              <a:gd name="connsiteY53-34528" fmla="*/ 3606745 h 6858000"/>
              <a:gd name="connsiteX54-34529" fmla="*/ 5655472 w 6127519"/>
              <a:gd name="connsiteY54-34530" fmla="*/ 3678877 h 6858000"/>
              <a:gd name="connsiteX55-34531" fmla="*/ 5683015 w 6127519"/>
              <a:gd name="connsiteY55-34532" fmla="*/ 3762025 h 6858000"/>
              <a:gd name="connsiteX56-34533" fmla="*/ 5696643 w 6127519"/>
              <a:gd name="connsiteY56-34534" fmla="*/ 3773888 h 6858000"/>
              <a:gd name="connsiteX57-34535" fmla="*/ 5707995 w 6127519"/>
              <a:gd name="connsiteY57-34536" fmla="*/ 3781685 h 6858000"/>
              <a:gd name="connsiteX58-34537" fmla="*/ 5768491 w 6127519"/>
              <a:gd name="connsiteY58-34538" fmla="*/ 3914399 h 6858000"/>
              <a:gd name="connsiteX59-34539" fmla="*/ 5793123 w 6127519"/>
              <a:gd name="connsiteY59-34540" fmla="*/ 3969952 h 6858000"/>
              <a:gd name="connsiteX60-34541" fmla="*/ 5808321 w 6127519"/>
              <a:gd name="connsiteY60-34542" fmla="*/ 3988153 h 6858000"/>
              <a:gd name="connsiteX61-34543" fmla="*/ 5825621 w 6127519"/>
              <a:gd name="connsiteY61-34544" fmla="*/ 4015525 h 6858000"/>
              <a:gd name="connsiteX62-34545" fmla="*/ 5860672 w 6127519"/>
              <a:gd name="connsiteY62-34546" fmla="*/ 4061579 h 6858000"/>
              <a:gd name="connsiteX63-34547" fmla="*/ 5872173 w 6127519"/>
              <a:gd name="connsiteY63-34548" fmla="*/ 4088497 h 6858000"/>
              <a:gd name="connsiteX64-34549" fmla="*/ 5894095 w 6127519"/>
              <a:gd name="connsiteY64-34550" fmla="*/ 4128857 h 6858000"/>
              <a:gd name="connsiteX65-34551" fmla="*/ 5903513 w 6127519"/>
              <a:gd name="connsiteY65-34552" fmla="*/ 4187661 h 6858000"/>
              <a:gd name="connsiteX66-34553" fmla="*/ 5917114 w 6127519"/>
              <a:gd name="connsiteY66-34554" fmla="*/ 4213096 h 6858000"/>
              <a:gd name="connsiteX67-34555" fmla="*/ 5924233 w 6127519"/>
              <a:gd name="connsiteY67-34556" fmla="*/ 4242060 h 6858000"/>
              <a:gd name="connsiteX68-34557" fmla="*/ 5928910 w 6127519"/>
              <a:gd name="connsiteY68-34558" fmla="*/ 4300973 h 6858000"/>
              <a:gd name="connsiteX69-34559" fmla="*/ 5939320 w 6127519"/>
              <a:gd name="connsiteY69-34560" fmla="*/ 4340435 h 6858000"/>
              <a:gd name="connsiteX70-34561" fmla="*/ 5946705 w 6127519"/>
              <a:gd name="connsiteY70-34562" fmla="*/ 4428051 h 6858000"/>
              <a:gd name="connsiteX71-34563" fmla="*/ 5949261 w 6127519"/>
              <a:gd name="connsiteY71-34564" fmla="*/ 4449185 h 6858000"/>
              <a:gd name="connsiteX72-34565" fmla="*/ 5968960 w 6127519"/>
              <a:gd name="connsiteY72-34566" fmla="*/ 4482655 h 6858000"/>
              <a:gd name="connsiteX73-34567" fmla="*/ 5980106 w 6127519"/>
              <a:gd name="connsiteY73-34568" fmla="*/ 4585087 h 6858000"/>
              <a:gd name="connsiteX74-34569" fmla="*/ 5998138 w 6127519"/>
              <a:gd name="connsiteY74-34570" fmla="*/ 4697518 h 6858000"/>
              <a:gd name="connsiteX75-34571" fmla="*/ 6007819 w 6127519"/>
              <a:gd name="connsiteY75-34572" fmla="*/ 4858148 h 6858000"/>
              <a:gd name="connsiteX76-34573" fmla="*/ 6007749 w 6127519"/>
              <a:gd name="connsiteY76-34574" fmla="*/ 4964715 h 6858000"/>
              <a:gd name="connsiteX77-34575" fmla="*/ 6005269 w 6127519"/>
              <a:gd name="connsiteY77-34576" fmla="*/ 5150567 h 6858000"/>
              <a:gd name="connsiteX78-34577" fmla="*/ 6001127 w 6127519"/>
              <a:gd name="connsiteY78-34578" fmla="*/ 5164609 h 6858000"/>
              <a:gd name="connsiteX79-34579" fmla="*/ 5998514 w 6127519"/>
              <a:gd name="connsiteY79-34580" fmla="*/ 5189673 h 6858000"/>
              <a:gd name="connsiteX80-34581" fmla="*/ 6018409 w 6127519"/>
              <a:gd name="connsiteY80-34582" fmla="*/ 5227157 h 6858000"/>
              <a:gd name="connsiteX81-34583" fmla="*/ 6036748 w 6127519"/>
              <a:gd name="connsiteY81-34584" fmla="*/ 5322752 h 6858000"/>
              <a:gd name="connsiteX82-34585" fmla="*/ 6036943 w 6127519"/>
              <a:gd name="connsiteY82-34586" fmla="*/ 5329480 h 6858000"/>
              <a:gd name="connsiteX83-34587" fmla="*/ 6037677 w 6127519"/>
              <a:gd name="connsiteY83-34588" fmla="*/ 5354807 h 6858000"/>
              <a:gd name="connsiteX84-34589" fmla="*/ 6039728 w 6127519"/>
              <a:gd name="connsiteY84-34590" fmla="*/ 5359416 h 6858000"/>
              <a:gd name="connsiteX85-34591" fmla="*/ 6053435 w 6127519"/>
              <a:gd name="connsiteY85-34592" fmla="*/ 5387547 h 6858000"/>
              <a:gd name="connsiteX86-34593" fmla="*/ 6065933 w 6127519"/>
              <a:gd name="connsiteY86-34594" fmla="*/ 5443002 h 6858000"/>
              <a:gd name="connsiteX87-34595" fmla="*/ 6068640 w 6127519"/>
              <a:gd name="connsiteY87-34596" fmla="*/ 5474503 h 6858000"/>
              <a:gd name="connsiteX88-34597" fmla="*/ 6080922 w 6127519"/>
              <a:gd name="connsiteY88-34598" fmla="*/ 5561070 h 6858000"/>
              <a:gd name="connsiteX89-34599" fmla="*/ 6096949 w 6127519"/>
              <a:gd name="connsiteY89-34600" fmla="*/ 5648179 h 6858000"/>
              <a:gd name="connsiteX90-34601" fmla="*/ 6125703 w 6127519"/>
              <a:gd name="connsiteY90-34602" fmla="*/ 5692894 h 6858000"/>
              <a:gd name="connsiteX91-34603" fmla="*/ 6121353 w 6127519"/>
              <a:gd name="connsiteY91-34604" fmla="*/ 5721725 h 6858000"/>
              <a:gd name="connsiteX92-34605" fmla="*/ 6121607 w 6127519"/>
              <a:gd name="connsiteY92-34606" fmla="*/ 5721959 h 6858000"/>
              <a:gd name="connsiteX93-34607" fmla="*/ 6127024 w 6127519"/>
              <a:gd name="connsiteY93-34608" fmla="*/ 5786902 h 6858000"/>
              <a:gd name="connsiteX94-34609" fmla="*/ 6127519 w 6127519"/>
              <a:gd name="connsiteY94-34610" fmla="*/ 5865775 h 6858000"/>
              <a:gd name="connsiteX95-34611" fmla="*/ 6119217 w 6127519"/>
              <a:gd name="connsiteY95-34612" fmla="*/ 5888542 h 6858000"/>
              <a:gd name="connsiteX96-34613" fmla="*/ 6102493 w 6127519"/>
              <a:gd name="connsiteY96-34614" fmla="*/ 5928602 h 6858000"/>
              <a:gd name="connsiteX97-34615" fmla="*/ 6056863 w 6127519"/>
              <a:gd name="connsiteY97-34616" fmla="*/ 6000643 h 6858000"/>
              <a:gd name="connsiteX98-34617" fmla="*/ 6045436 w 6127519"/>
              <a:gd name="connsiteY98-34618" fmla="*/ 6124480 h 6858000"/>
              <a:gd name="connsiteX99-34619" fmla="*/ 6030489 w 6127519"/>
              <a:gd name="connsiteY99-34620" fmla="*/ 6317666 h 6858000"/>
              <a:gd name="connsiteX100-34621" fmla="*/ 6007492 w 6127519"/>
              <a:gd name="connsiteY100-34622" fmla="*/ 6440818 h 6858000"/>
              <a:gd name="connsiteX101-34623" fmla="*/ 6009467 w 6127519"/>
              <a:gd name="connsiteY101-34624" fmla="*/ 6487076 h 6858000"/>
              <a:gd name="connsiteX102-34625" fmla="*/ 5995064 w 6127519"/>
              <a:gd name="connsiteY102-34626" fmla="*/ 6540791 h 6858000"/>
              <a:gd name="connsiteX103-34627" fmla="*/ 6004510 w 6127519"/>
              <a:gd name="connsiteY103-34628" fmla="*/ 6599256 h 6858000"/>
              <a:gd name="connsiteX104-34629" fmla="*/ 5986207 w 6127519"/>
              <a:gd name="connsiteY104-34630" fmla="*/ 6695855 h 6858000"/>
              <a:gd name="connsiteX105-34631" fmla="*/ 5979428 w 6127519"/>
              <a:gd name="connsiteY105-34632" fmla="*/ 6754678 h 6858000"/>
              <a:gd name="connsiteX106-34633" fmla="*/ 5983398 w 6127519"/>
              <a:gd name="connsiteY106-34634" fmla="*/ 6778641 h 6858000"/>
              <a:gd name="connsiteX107-34635" fmla="*/ 5984543 w 6127519"/>
              <a:gd name="connsiteY107-34636" fmla="*/ 6811016 h 6858000"/>
              <a:gd name="connsiteX108-34637" fmla="*/ 5979671 w 6127519"/>
              <a:gd name="connsiteY108-34638" fmla="*/ 6858000 h 6858000"/>
              <a:gd name="connsiteX109-34639" fmla="*/ 0 w 6127519"/>
              <a:gd name="connsiteY109-34640" fmla="*/ 6858000 h 6858000"/>
              <a:gd name="connsiteX110-34641" fmla="*/ 0 w 6127519"/>
              <a:gd name="connsiteY110-34642" fmla="*/ 0 h 6858000"/>
              <a:gd name="connsiteX0-34643" fmla="*/ 0 w 6127519"/>
              <a:gd name="connsiteY0-34644" fmla="*/ 0 h 6858000"/>
              <a:gd name="connsiteX1-34645" fmla="*/ 4965888 w 6127519"/>
              <a:gd name="connsiteY1-34646" fmla="*/ 0 h 6858000"/>
              <a:gd name="connsiteX2-34647" fmla="*/ 4967767 w 6127519"/>
              <a:gd name="connsiteY2-34648" fmla="*/ 7930 h 6858000"/>
              <a:gd name="connsiteX3-34649" fmla="*/ 4979444 w 6127519"/>
              <a:gd name="connsiteY3-34650" fmla="*/ 43921 h 6858000"/>
              <a:gd name="connsiteX4-34651" fmla="*/ 5021173 w 6127519"/>
              <a:gd name="connsiteY4-34652" fmla="*/ 123738 h 6858000"/>
              <a:gd name="connsiteX5-34653" fmla="*/ 5075458 w 6127519"/>
              <a:gd name="connsiteY5-34654" fmla="*/ 264355 h 6858000"/>
              <a:gd name="connsiteX6-34655" fmla="*/ 5081175 w 6127519"/>
              <a:gd name="connsiteY6-34656" fmla="*/ 277448 h 6858000"/>
              <a:gd name="connsiteX7-34657" fmla="*/ 5097011 w 6127519"/>
              <a:gd name="connsiteY7-34658" fmla="*/ 355616 h 6858000"/>
              <a:gd name="connsiteX8-34659" fmla="*/ 5130982 w 6127519"/>
              <a:gd name="connsiteY8-34660" fmla="*/ 412030 h 6858000"/>
              <a:gd name="connsiteX9-34661" fmla="*/ 5153000 w 6127519"/>
              <a:gd name="connsiteY9-34662" fmla="*/ 507134 h 6858000"/>
              <a:gd name="connsiteX10-34663" fmla="*/ 5171282 w 6127519"/>
              <a:gd name="connsiteY10-34664" fmla="*/ 602071 h 6858000"/>
              <a:gd name="connsiteX11-34665" fmla="*/ 5176196 w 6127519"/>
              <a:gd name="connsiteY11-34666" fmla="*/ 636822 h 6858000"/>
              <a:gd name="connsiteX12-34667" fmla="*/ 5189051 w 6127519"/>
              <a:gd name="connsiteY12-34668" fmla="*/ 782518 h 6858000"/>
              <a:gd name="connsiteX13-34669" fmla="*/ 5210428 w 6127519"/>
              <a:gd name="connsiteY13-34670" fmla="*/ 815772 h 6858000"/>
              <a:gd name="connsiteX14-34671" fmla="*/ 5221088 w 6127519"/>
              <a:gd name="connsiteY14-34672" fmla="*/ 860193 h 6858000"/>
              <a:gd name="connsiteX15-34673" fmla="*/ 5230806 w 6127519"/>
              <a:gd name="connsiteY15-34674" fmla="*/ 961354 h 6858000"/>
              <a:gd name="connsiteX16-34675" fmla="*/ 5201018 w 6127519"/>
              <a:gd name="connsiteY16-34676" fmla="*/ 1095027 h 6858000"/>
              <a:gd name="connsiteX17-34677" fmla="*/ 5202153 w 6127519"/>
              <a:gd name="connsiteY17-34678" fmla="*/ 1133224 h 6858000"/>
              <a:gd name="connsiteX18-34679" fmla="*/ 5207370 w 6127519"/>
              <a:gd name="connsiteY18-34680" fmla="*/ 1138097 h 6858000"/>
              <a:gd name="connsiteX19-34681" fmla="*/ 5189234 w 6127519"/>
              <a:gd name="connsiteY19-34682" fmla="*/ 1193495 h 6858000"/>
              <a:gd name="connsiteX20-34683" fmla="*/ 5202769 w 6127519"/>
              <a:gd name="connsiteY20-34684" fmla="*/ 1269450 h 6858000"/>
              <a:gd name="connsiteX21-34685" fmla="*/ 5225968 w 6127519"/>
              <a:gd name="connsiteY21-34686" fmla="*/ 1357994 h 6858000"/>
              <a:gd name="connsiteX22-34687" fmla="*/ 5233819 w 6127519"/>
              <a:gd name="connsiteY22-34688" fmla="*/ 1380922 h 6858000"/>
              <a:gd name="connsiteX23-34689" fmla="*/ 5237226 w 6127519"/>
              <a:gd name="connsiteY23-34690" fmla="*/ 1441327 h 6858000"/>
              <a:gd name="connsiteX24-34691" fmla="*/ 5255653 w 6127519"/>
              <a:gd name="connsiteY24-34692" fmla="*/ 1524712 h 6858000"/>
              <a:gd name="connsiteX25-34693" fmla="*/ 5263491 w 6127519"/>
              <a:gd name="connsiteY25-34694" fmla="*/ 1642938 h 6858000"/>
              <a:gd name="connsiteX26-34695" fmla="*/ 5261314 w 6127519"/>
              <a:gd name="connsiteY26-34696" fmla="*/ 1689177 h 6858000"/>
              <a:gd name="connsiteX27-34697" fmla="*/ 5259788 w 6127519"/>
              <a:gd name="connsiteY27-34698" fmla="*/ 1768516 h 6858000"/>
              <a:gd name="connsiteX28-34699" fmla="*/ 5255696 w 6127519"/>
              <a:gd name="connsiteY28-34700" fmla="*/ 1953770 h 6858000"/>
              <a:gd name="connsiteX29-34701" fmla="*/ 5252592 w 6127519"/>
              <a:gd name="connsiteY29-34702" fmla="*/ 2092210 h 6858000"/>
              <a:gd name="connsiteX30-34703" fmla="*/ 5250104 w 6127519"/>
              <a:gd name="connsiteY30-34704" fmla="*/ 2249166 h 6858000"/>
              <a:gd name="connsiteX31-34705" fmla="*/ 5251214 w 6127519"/>
              <a:gd name="connsiteY31-34706" fmla="*/ 2250944 h 6858000"/>
              <a:gd name="connsiteX32-34707" fmla="*/ 5250644 w 6127519"/>
              <a:gd name="connsiteY32-34708" fmla="*/ 2266619 h 6858000"/>
              <a:gd name="connsiteX33-34709" fmla="*/ 5293877 w 6127519"/>
              <a:gd name="connsiteY33-34710" fmla="*/ 2368649 h 6858000"/>
              <a:gd name="connsiteX34-34711" fmla="*/ 5311338 w 6127519"/>
              <a:gd name="connsiteY34-34712" fmla="*/ 2404034 h 6858000"/>
              <a:gd name="connsiteX35-34713" fmla="*/ 5338366 w 6127519"/>
              <a:gd name="connsiteY35-34714" fmla="*/ 2465052 h 6858000"/>
              <a:gd name="connsiteX36-34715" fmla="*/ 5371263 w 6127519"/>
              <a:gd name="connsiteY36-34716" fmla="*/ 2586413 h 6858000"/>
              <a:gd name="connsiteX37-34717" fmla="*/ 5407503 w 6127519"/>
              <a:gd name="connsiteY37-34718" fmla="*/ 2786290 h 6858000"/>
              <a:gd name="connsiteX38-34719" fmla="*/ 5407356 w 6127519"/>
              <a:gd name="connsiteY38-34720" fmla="*/ 2787545 h 6858000"/>
              <a:gd name="connsiteX39-34721" fmla="*/ 5457023 w 6127519"/>
              <a:gd name="connsiteY39-34722" fmla="*/ 2858292 h 6858000"/>
              <a:gd name="connsiteX40-34723" fmla="*/ 5479298 w 6127519"/>
              <a:gd name="connsiteY40-34724" fmla="*/ 2947791 h 6858000"/>
              <a:gd name="connsiteX41-34725" fmla="*/ 5481770 w 6127519"/>
              <a:gd name="connsiteY41-34726" fmla="*/ 2951352 h 6858000"/>
              <a:gd name="connsiteX42-34727" fmla="*/ 5482415 w 6127519"/>
              <a:gd name="connsiteY42-34728" fmla="*/ 3004079 h 6858000"/>
              <a:gd name="connsiteX43-34729" fmla="*/ 5503944 w 6127519"/>
              <a:gd name="connsiteY43-34730" fmla="*/ 3123335 h 6858000"/>
              <a:gd name="connsiteX44-34731" fmla="*/ 5516007 w 6127519"/>
              <a:gd name="connsiteY44-34732" fmla="*/ 3258473 h 6858000"/>
              <a:gd name="connsiteX45-34733" fmla="*/ 5589758 w 6127519"/>
              <a:gd name="connsiteY45-34734" fmla="*/ 3453699 h 6858000"/>
              <a:gd name="connsiteX46-34735" fmla="*/ 5596144 w 6127519"/>
              <a:gd name="connsiteY46-34736" fmla="*/ 3534624 h 6858000"/>
              <a:gd name="connsiteX47-34737" fmla="*/ 5597750 w 6127519"/>
              <a:gd name="connsiteY47-34738" fmla="*/ 3534129 h 6858000"/>
              <a:gd name="connsiteX48-34739" fmla="*/ 5599700 w 6127519"/>
              <a:gd name="connsiteY48-34740" fmla="*/ 3547221 h 6858000"/>
              <a:gd name="connsiteX49-34741" fmla="*/ 5615031 w 6127519"/>
              <a:gd name="connsiteY49-34742" fmla="*/ 3557482 h 6858000"/>
              <a:gd name="connsiteX50-34743" fmla="*/ 5618377 w 6127519"/>
              <a:gd name="connsiteY50-34744" fmla="*/ 3588431 h 6858000"/>
              <a:gd name="connsiteX51-34745" fmla="*/ 5612155 w 6127519"/>
              <a:gd name="connsiteY51-34746" fmla="*/ 3589869 h 6858000"/>
              <a:gd name="connsiteX52-34747" fmla="*/ 5620843 w 6127519"/>
              <a:gd name="connsiteY52-34748" fmla="*/ 3606745 h 6858000"/>
              <a:gd name="connsiteX53-34749" fmla="*/ 5655472 w 6127519"/>
              <a:gd name="connsiteY53-34750" fmla="*/ 3678877 h 6858000"/>
              <a:gd name="connsiteX54-34751" fmla="*/ 5683015 w 6127519"/>
              <a:gd name="connsiteY54-34752" fmla="*/ 3762025 h 6858000"/>
              <a:gd name="connsiteX55-34753" fmla="*/ 5696643 w 6127519"/>
              <a:gd name="connsiteY55-34754" fmla="*/ 3773888 h 6858000"/>
              <a:gd name="connsiteX56-34755" fmla="*/ 5707995 w 6127519"/>
              <a:gd name="connsiteY56-34756" fmla="*/ 3781685 h 6858000"/>
              <a:gd name="connsiteX57-34757" fmla="*/ 5768491 w 6127519"/>
              <a:gd name="connsiteY57-34758" fmla="*/ 3914399 h 6858000"/>
              <a:gd name="connsiteX58-34759" fmla="*/ 5793123 w 6127519"/>
              <a:gd name="connsiteY58-34760" fmla="*/ 3969952 h 6858000"/>
              <a:gd name="connsiteX59-34761" fmla="*/ 5808321 w 6127519"/>
              <a:gd name="connsiteY59-34762" fmla="*/ 3988153 h 6858000"/>
              <a:gd name="connsiteX60-34763" fmla="*/ 5825621 w 6127519"/>
              <a:gd name="connsiteY60-34764" fmla="*/ 4015525 h 6858000"/>
              <a:gd name="connsiteX61-34765" fmla="*/ 5860672 w 6127519"/>
              <a:gd name="connsiteY61-34766" fmla="*/ 4061579 h 6858000"/>
              <a:gd name="connsiteX62-34767" fmla="*/ 5872173 w 6127519"/>
              <a:gd name="connsiteY62-34768" fmla="*/ 4088497 h 6858000"/>
              <a:gd name="connsiteX63-34769" fmla="*/ 5894095 w 6127519"/>
              <a:gd name="connsiteY63-34770" fmla="*/ 4128857 h 6858000"/>
              <a:gd name="connsiteX64-34771" fmla="*/ 5903513 w 6127519"/>
              <a:gd name="connsiteY64-34772" fmla="*/ 4187661 h 6858000"/>
              <a:gd name="connsiteX65-34773" fmla="*/ 5917114 w 6127519"/>
              <a:gd name="connsiteY65-34774" fmla="*/ 4213096 h 6858000"/>
              <a:gd name="connsiteX66-34775" fmla="*/ 5924233 w 6127519"/>
              <a:gd name="connsiteY66-34776" fmla="*/ 4242060 h 6858000"/>
              <a:gd name="connsiteX67-34777" fmla="*/ 5928910 w 6127519"/>
              <a:gd name="connsiteY67-34778" fmla="*/ 4300973 h 6858000"/>
              <a:gd name="connsiteX68-34779" fmla="*/ 5939320 w 6127519"/>
              <a:gd name="connsiteY68-34780" fmla="*/ 4340435 h 6858000"/>
              <a:gd name="connsiteX69-34781" fmla="*/ 5946705 w 6127519"/>
              <a:gd name="connsiteY69-34782" fmla="*/ 4428051 h 6858000"/>
              <a:gd name="connsiteX70-34783" fmla="*/ 5949261 w 6127519"/>
              <a:gd name="connsiteY70-34784" fmla="*/ 4449185 h 6858000"/>
              <a:gd name="connsiteX71-34785" fmla="*/ 5968960 w 6127519"/>
              <a:gd name="connsiteY71-34786" fmla="*/ 4482655 h 6858000"/>
              <a:gd name="connsiteX72-34787" fmla="*/ 5980106 w 6127519"/>
              <a:gd name="connsiteY72-34788" fmla="*/ 4585087 h 6858000"/>
              <a:gd name="connsiteX73-34789" fmla="*/ 5998138 w 6127519"/>
              <a:gd name="connsiteY73-34790" fmla="*/ 4697518 h 6858000"/>
              <a:gd name="connsiteX74-34791" fmla="*/ 6007819 w 6127519"/>
              <a:gd name="connsiteY74-34792" fmla="*/ 4858148 h 6858000"/>
              <a:gd name="connsiteX75-34793" fmla="*/ 6007749 w 6127519"/>
              <a:gd name="connsiteY75-34794" fmla="*/ 4964715 h 6858000"/>
              <a:gd name="connsiteX76-34795" fmla="*/ 6005269 w 6127519"/>
              <a:gd name="connsiteY76-34796" fmla="*/ 5150567 h 6858000"/>
              <a:gd name="connsiteX77-34797" fmla="*/ 6001127 w 6127519"/>
              <a:gd name="connsiteY77-34798" fmla="*/ 5164609 h 6858000"/>
              <a:gd name="connsiteX78-34799" fmla="*/ 5998514 w 6127519"/>
              <a:gd name="connsiteY78-34800" fmla="*/ 5189673 h 6858000"/>
              <a:gd name="connsiteX79-34801" fmla="*/ 6018409 w 6127519"/>
              <a:gd name="connsiteY79-34802" fmla="*/ 5227157 h 6858000"/>
              <a:gd name="connsiteX80-34803" fmla="*/ 6036748 w 6127519"/>
              <a:gd name="connsiteY80-34804" fmla="*/ 5322752 h 6858000"/>
              <a:gd name="connsiteX81-34805" fmla="*/ 6036943 w 6127519"/>
              <a:gd name="connsiteY81-34806" fmla="*/ 5329480 h 6858000"/>
              <a:gd name="connsiteX82-34807" fmla="*/ 6037677 w 6127519"/>
              <a:gd name="connsiteY82-34808" fmla="*/ 5354807 h 6858000"/>
              <a:gd name="connsiteX83-34809" fmla="*/ 6039728 w 6127519"/>
              <a:gd name="connsiteY83-34810" fmla="*/ 5359416 h 6858000"/>
              <a:gd name="connsiteX84-34811" fmla="*/ 6053435 w 6127519"/>
              <a:gd name="connsiteY84-34812" fmla="*/ 5387547 h 6858000"/>
              <a:gd name="connsiteX85-34813" fmla="*/ 6065933 w 6127519"/>
              <a:gd name="connsiteY85-34814" fmla="*/ 5443002 h 6858000"/>
              <a:gd name="connsiteX86-34815" fmla="*/ 6068640 w 6127519"/>
              <a:gd name="connsiteY86-34816" fmla="*/ 5474503 h 6858000"/>
              <a:gd name="connsiteX87-34817" fmla="*/ 6080922 w 6127519"/>
              <a:gd name="connsiteY87-34818" fmla="*/ 5561070 h 6858000"/>
              <a:gd name="connsiteX88-34819" fmla="*/ 6096949 w 6127519"/>
              <a:gd name="connsiteY88-34820" fmla="*/ 5648179 h 6858000"/>
              <a:gd name="connsiteX89-34821" fmla="*/ 6125703 w 6127519"/>
              <a:gd name="connsiteY89-34822" fmla="*/ 5692894 h 6858000"/>
              <a:gd name="connsiteX90-34823" fmla="*/ 6121353 w 6127519"/>
              <a:gd name="connsiteY90-34824" fmla="*/ 5721725 h 6858000"/>
              <a:gd name="connsiteX91-34825" fmla="*/ 6121607 w 6127519"/>
              <a:gd name="connsiteY91-34826" fmla="*/ 5721959 h 6858000"/>
              <a:gd name="connsiteX92-34827" fmla="*/ 6127024 w 6127519"/>
              <a:gd name="connsiteY92-34828" fmla="*/ 5786902 h 6858000"/>
              <a:gd name="connsiteX93-34829" fmla="*/ 6127519 w 6127519"/>
              <a:gd name="connsiteY93-34830" fmla="*/ 5865775 h 6858000"/>
              <a:gd name="connsiteX94-34831" fmla="*/ 6119217 w 6127519"/>
              <a:gd name="connsiteY94-34832" fmla="*/ 5888542 h 6858000"/>
              <a:gd name="connsiteX95-34833" fmla="*/ 6102493 w 6127519"/>
              <a:gd name="connsiteY95-34834" fmla="*/ 5928602 h 6858000"/>
              <a:gd name="connsiteX96-34835" fmla="*/ 6056863 w 6127519"/>
              <a:gd name="connsiteY96-34836" fmla="*/ 6000643 h 6858000"/>
              <a:gd name="connsiteX97-34837" fmla="*/ 6045436 w 6127519"/>
              <a:gd name="connsiteY97-34838" fmla="*/ 6124480 h 6858000"/>
              <a:gd name="connsiteX98-34839" fmla="*/ 6030489 w 6127519"/>
              <a:gd name="connsiteY98-34840" fmla="*/ 6317666 h 6858000"/>
              <a:gd name="connsiteX99-34841" fmla="*/ 6007492 w 6127519"/>
              <a:gd name="connsiteY99-34842" fmla="*/ 6440818 h 6858000"/>
              <a:gd name="connsiteX100-34843" fmla="*/ 6009467 w 6127519"/>
              <a:gd name="connsiteY100-34844" fmla="*/ 6487076 h 6858000"/>
              <a:gd name="connsiteX101-34845" fmla="*/ 5995064 w 6127519"/>
              <a:gd name="connsiteY101-34846" fmla="*/ 6540791 h 6858000"/>
              <a:gd name="connsiteX102-34847" fmla="*/ 6004510 w 6127519"/>
              <a:gd name="connsiteY102-34848" fmla="*/ 6599256 h 6858000"/>
              <a:gd name="connsiteX103-34849" fmla="*/ 5986207 w 6127519"/>
              <a:gd name="connsiteY103-34850" fmla="*/ 6695855 h 6858000"/>
              <a:gd name="connsiteX104-34851" fmla="*/ 5979428 w 6127519"/>
              <a:gd name="connsiteY104-34852" fmla="*/ 6754678 h 6858000"/>
              <a:gd name="connsiteX105-34853" fmla="*/ 5983398 w 6127519"/>
              <a:gd name="connsiteY105-34854" fmla="*/ 6778641 h 6858000"/>
              <a:gd name="connsiteX106-34855" fmla="*/ 5984543 w 6127519"/>
              <a:gd name="connsiteY106-34856" fmla="*/ 6811016 h 6858000"/>
              <a:gd name="connsiteX107-34857" fmla="*/ 5979671 w 6127519"/>
              <a:gd name="connsiteY107-34858" fmla="*/ 6858000 h 6858000"/>
              <a:gd name="connsiteX108-34859" fmla="*/ 0 w 6127519"/>
              <a:gd name="connsiteY108-34860" fmla="*/ 6858000 h 6858000"/>
              <a:gd name="connsiteX109-34861" fmla="*/ 0 w 6127519"/>
              <a:gd name="connsiteY109-34862" fmla="*/ 0 h 6858000"/>
              <a:gd name="connsiteX0-34863" fmla="*/ 0 w 6127519"/>
              <a:gd name="connsiteY0-34864" fmla="*/ 0 h 6858000"/>
              <a:gd name="connsiteX1-34865" fmla="*/ 4965888 w 6127519"/>
              <a:gd name="connsiteY1-34866" fmla="*/ 0 h 6858000"/>
              <a:gd name="connsiteX2-34867" fmla="*/ 4967767 w 6127519"/>
              <a:gd name="connsiteY2-34868" fmla="*/ 7930 h 6858000"/>
              <a:gd name="connsiteX3-34869" fmla="*/ 4979444 w 6127519"/>
              <a:gd name="connsiteY3-34870" fmla="*/ 43921 h 6858000"/>
              <a:gd name="connsiteX4-34871" fmla="*/ 5021173 w 6127519"/>
              <a:gd name="connsiteY4-34872" fmla="*/ 123738 h 6858000"/>
              <a:gd name="connsiteX5-34873" fmla="*/ 5075458 w 6127519"/>
              <a:gd name="connsiteY5-34874" fmla="*/ 264355 h 6858000"/>
              <a:gd name="connsiteX6-34875" fmla="*/ 5081175 w 6127519"/>
              <a:gd name="connsiteY6-34876" fmla="*/ 277448 h 6858000"/>
              <a:gd name="connsiteX7-34877" fmla="*/ 5097011 w 6127519"/>
              <a:gd name="connsiteY7-34878" fmla="*/ 355616 h 6858000"/>
              <a:gd name="connsiteX8-34879" fmla="*/ 5130982 w 6127519"/>
              <a:gd name="connsiteY8-34880" fmla="*/ 412030 h 6858000"/>
              <a:gd name="connsiteX9-34881" fmla="*/ 5153000 w 6127519"/>
              <a:gd name="connsiteY9-34882" fmla="*/ 507134 h 6858000"/>
              <a:gd name="connsiteX10-34883" fmla="*/ 5171282 w 6127519"/>
              <a:gd name="connsiteY10-34884" fmla="*/ 602071 h 6858000"/>
              <a:gd name="connsiteX11-34885" fmla="*/ 5176196 w 6127519"/>
              <a:gd name="connsiteY11-34886" fmla="*/ 636822 h 6858000"/>
              <a:gd name="connsiteX12-34887" fmla="*/ 5189051 w 6127519"/>
              <a:gd name="connsiteY12-34888" fmla="*/ 782518 h 6858000"/>
              <a:gd name="connsiteX13-34889" fmla="*/ 5210428 w 6127519"/>
              <a:gd name="connsiteY13-34890" fmla="*/ 815772 h 6858000"/>
              <a:gd name="connsiteX14-34891" fmla="*/ 5221088 w 6127519"/>
              <a:gd name="connsiteY14-34892" fmla="*/ 860193 h 6858000"/>
              <a:gd name="connsiteX15-34893" fmla="*/ 5230806 w 6127519"/>
              <a:gd name="connsiteY15-34894" fmla="*/ 961354 h 6858000"/>
              <a:gd name="connsiteX16-34895" fmla="*/ 5201018 w 6127519"/>
              <a:gd name="connsiteY16-34896" fmla="*/ 1095027 h 6858000"/>
              <a:gd name="connsiteX17-34897" fmla="*/ 5202153 w 6127519"/>
              <a:gd name="connsiteY17-34898" fmla="*/ 1133224 h 6858000"/>
              <a:gd name="connsiteX18-34899" fmla="*/ 5189234 w 6127519"/>
              <a:gd name="connsiteY18-34900" fmla="*/ 1193495 h 6858000"/>
              <a:gd name="connsiteX19-34901" fmla="*/ 5202769 w 6127519"/>
              <a:gd name="connsiteY19-34902" fmla="*/ 1269450 h 6858000"/>
              <a:gd name="connsiteX20-34903" fmla="*/ 5225968 w 6127519"/>
              <a:gd name="connsiteY20-34904" fmla="*/ 1357994 h 6858000"/>
              <a:gd name="connsiteX21-34905" fmla="*/ 5233819 w 6127519"/>
              <a:gd name="connsiteY21-34906" fmla="*/ 1380922 h 6858000"/>
              <a:gd name="connsiteX22-34907" fmla="*/ 5237226 w 6127519"/>
              <a:gd name="connsiteY22-34908" fmla="*/ 1441327 h 6858000"/>
              <a:gd name="connsiteX23-34909" fmla="*/ 5255653 w 6127519"/>
              <a:gd name="connsiteY23-34910" fmla="*/ 1524712 h 6858000"/>
              <a:gd name="connsiteX24-34911" fmla="*/ 5263491 w 6127519"/>
              <a:gd name="connsiteY24-34912" fmla="*/ 1642938 h 6858000"/>
              <a:gd name="connsiteX25-34913" fmla="*/ 5261314 w 6127519"/>
              <a:gd name="connsiteY25-34914" fmla="*/ 1689177 h 6858000"/>
              <a:gd name="connsiteX26-34915" fmla="*/ 5259788 w 6127519"/>
              <a:gd name="connsiteY26-34916" fmla="*/ 1768516 h 6858000"/>
              <a:gd name="connsiteX27-34917" fmla="*/ 5255696 w 6127519"/>
              <a:gd name="connsiteY27-34918" fmla="*/ 1953770 h 6858000"/>
              <a:gd name="connsiteX28-34919" fmla="*/ 5252592 w 6127519"/>
              <a:gd name="connsiteY28-34920" fmla="*/ 2092210 h 6858000"/>
              <a:gd name="connsiteX29-34921" fmla="*/ 5250104 w 6127519"/>
              <a:gd name="connsiteY29-34922" fmla="*/ 2249166 h 6858000"/>
              <a:gd name="connsiteX30-34923" fmla="*/ 5251214 w 6127519"/>
              <a:gd name="connsiteY30-34924" fmla="*/ 2250944 h 6858000"/>
              <a:gd name="connsiteX31-34925" fmla="*/ 5250644 w 6127519"/>
              <a:gd name="connsiteY31-34926" fmla="*/ 2266619 h 6858000"/>
              <a:gd name="connsiteX32-34927" fmla="*/ 5293877 w 6127519"/>
              <a:gd name="connsiteY32-34928" fmla="*/ 2368649 h 6858000"/>
              <a:gd name="connsiteX33-34929" fmla="*/ 5311338 w 6127519"/>
              <a:gd name="connsiteY33-34930" fmla="*/ 2404034 h 6858000"/>
              <a:gd name="connsiteX34-34931" fmla="*/ 5338366 w 6127519"/>
              <a:gd name="connsiteY34-34932" fmla="*/ 2465052 h 6858000"/>
              <a:gd name="connsiteX35-34933" fmla="*/ 5371263 w 6127519"/>
              <a:gd name="connsiteY35-34934" fmla="*/ 2586413 h 6858000"/>
              <a:gd name="connsiteX36-34935" fmla="*/ 5407503 w 6127519"/>
              <a:gd name="connsiteY36-34936" fmla="*/ 2786290 h 6858000"/>
              <a:gd name="connsiteX37-34937" fmla="*/ 5407356 w 6127519"/>
              <a:gd name="connsiteY37-34938" fmla="*/ 2787545 h 6858000"/>
              <a:gd name="connsiteX38-34939" fmla="*/ 5457023 w 6127519"/>
              <a:gd name="connsiteY38-34940" fmla="*/ 2858292 h 6858000"/>
              <a:gd name="connsiteX39-34941" fmla="*/ 5479298 w 6127519"/>
              <a:gd name="connsiteY39-34942" fmla="*/ 2947791 h 6858000"/>
              <a:gd name="connsiteX40-34943" fmla="*/ 5481770 w 6127519"/>
              <a:gd name="connsiteY40-34944" fmla="*/ 2951352 h 6858000"/>
              <a:gd name="connsiteX41-34945" fmla="*/ 5482415 w 6127519"/>
              <a:gd name="connsiteY41-34946" fmla="*/ 3004079 h 6858000"/>
              <a:gd name="connsiteX42-34947" fmla="*/ 5503944 w 6127519"/>
              <a:gd name="connsiteY42-34948" fmla="*/ 3123335 h 6858000"/>
              <a:gd name="connsiteX43-34949" fmla="*/ 5516007 w 6127519"/>
              <a:gd name="connsiteY43-34950" fmla="*/ 3258473 h 6858000"/>
              <a:gd name="connsiteX44-34951" fmla="*/ 5589758 w 6127519"/>
              <a:gd name="connsiteY44-34952" fmla="*/ 3453699 h 6858000"/>
              <a:gd name="connsiteX45-34953" fmla="*/ 5596144 w 6127519"/>
              <a:gd name="connsiteY45-34954" fmla="*/ 3534624 h 6858000"/>
              <a:gd name="connsiteX46-34955" fmla="*/ 5597750 w 6127519"/>
              <a:gd name="connsiteY46-34956" fmla="*/ 3534129 h 6858000"/>
              <a:gd name="connsiteX47-34957" fmla="*/ 5599700 w 6127519"/>
              <a:gd name="connsiteY47-34958" fmla="*/ 3547221 h 6858000"/>
              <a:gd name="connsiteX48-34959" fmla="*/ 5615031 w 6127519"/>
              <a:gd name="connsiteY48-34960" fmla="*/ 3557482 h 6858000"/>
              <a:gd name="connsiteX49-34961" fmla="*/ 5618377 w 6127519"/>
              <a:gd name="connsiteY49-34962" fmla="*/ 3588431 h 6858000"/>
              <a:gd name="connsiteX50-34963" fmla="*/ 5612155 w 6127519"/>
              <a:gd name="connsiteY50-34964" fmla="*/ 3589869 h 6858000"/>
              <a:gd name="connsiteX51-34965" fmla="*/ 5620843 w 6127519"/>
              <a:gd name="connsiteY51-34966" fmla="*/ 3606745 h 6858000"/>
              <a:gd name="connsiteX52-34967" fmla="*/ 5655472 w 6127519"/>
              <a:gd name="connsiteY52-34968" fmla="*/ 3678877 h 6858000"/>
              <a:gd name="connsiteX53-34969" fmla="*/ 5683015 w 6127519"/>
              <a:gd name="connsiteY53-34970" fmla="*/ 3762025 h 6858000"/>
              <a:gd name="connsiteX54-34971" fmla="*/ 5696643 w 6127519"/>
              <a:gd name="connsiteY54-34972" fmla="*/ 3773888 h 6858000"/>
              <a:gd name="connsiteX55-34973" fmla="*/ 5707995 w 6127519"/>
              <a:gd name="connsiteY55-34974" fmla="*/ 3781685 h 6858000"/>
              <a:gd name="connsiteX56-34975" fmla="*/ 5768491 w 6127519"/>
              <a:gd name="connsiteY56-34976" fmla="*/ 3914399 h 6858000"/>
              <a:gd name="connsiteX57-34977" fmla="*/ 5793123 w 6127519"/>
              <a:gd name="connsiteY57-34978" fmla="*/ 3969952 h 6858000"/>
              <a:gd name="connsiteX58-34979" fmla="*/ 5808321 w 6127519"/>
              <a:gd name="connsiteY58-34980" fmla="*/ 3988153 h 6858000"/>
              <a:gd name="connsiteX59-34981" fmla="*/ 5825621 w 6127519"/>
              <a:gd name="connsiteY59-34982" fmla="*/ 4015525 h 6858000"/>
              <a:gd name="connsiteX60-34983" fmla="*/ 5860672 w 6127519"/>
              <a:gd name="connsiteY60-34984" fmla="*/ 4061579 h 6858000"/>
              <a:gd name="connsiteX61-34985" fmla="*/ 5872173 w 6127519"/>
              <a:gd name="connsiteY61-34986" fmla="*/ 4088497 h 6858000"/>
              <a:gd name="connsiteX62-34987" fmla="*/ 5894095 w 6127519"/>
              <a:gd name="connsiteY62-34988" fmla="*/ 4128857 h 6858000"/>
              <a:gd name="connsiteX63-34989" fmla="*/ 5903513 w 6127519"/>
              <a:gd name="connsiteY63-34990" fmla="*/ 4187661 h 6858000"/>
              <a:gd name="connsiteX64-34991" fmla="*/ 5917114 w 6127519"/>
              <a:gd name="connsiteY64-34992" fmla="*/ 4213096 h 6858000"/>
              <a:gd name="connsiteX65-34993" fmla="*/ 5924233 w 6127519"/>
              <a:gd name="connsiteY65-34994" fmla="*/ 4242060 h 6858000"/>
              <a:gd name="connsiteX66-34995" fmla="*/ 5928910 w 6127519"/>
              <a:gd name="connsiteY66-34996" fmla="*/ 4300973 h 6858000"/>
              <a:gd name="connsiteX67-34997" fmla="*/ 5939320 w 6127519"/>
              <a:gd name="connsiteY67-34998" fmla="*/ 4340435 h 6858000"/>
              <a:gd name="connsiteX68-34999" fmla="*/ 5946705 w 6127519"/>
              <a:gd name="connsiteY68-35000" fmla="*/ 4428051 h 6858000"/>
              <a:gd name="connsiteX69-35001" fmla="*/ 5949261 w 6127519"/>
              <a:gd name="connsiteY69-35002" fmla="*/ 4449185 h 6858000"/>
              <a:gd name="connsiteX70-35003" fmla="*/ 5968960 w 6127519"/>
              <a:gd name="connsiteY70-35004" fmla="*/ 4482655 h 6858000"/>
              <a:gd name="connsiteX71-35005" fmla="*/ 5980106 w 6127519"/>
              <a:gd name="connsiteY71-35006" fmla="*/ 4585087 h 6858000"/>
              <a:gd name="connsiteX72-35007" fmla="*/ 5998138 w 6127519"/>
              <a:gd name="connsiteY72-35008" fmla="*/ 4697518 h 6858000"/>
              <a:gd name="connsiteX73-35009" fmla="*/ 6007819 w 6127519"/>
              <a:gd name="connsiteY73-35010" fmla="*/ 4858148 h 6858000"/>
              <a:gd name="connsiteX74-35011" fmla="*/ 6007749 w 6127519"/>
              <a:gd name="connsiteY74-35012" fmla="*/ 4964715 h 6858000"/>
              <a:gd name="connsiteX75-35013" fmla="*/ 6005269 w 6127519"/>
              <a:gd name="connsiteY75-35014" fmla="*/ 5150567 h 6858000"/>
              <a:gd name="connsiteX76-35015" fmla="*/ 6001127 w 6127519"/>
              <a:gd name="connsiteY76-35016" fmla="*/ 5164609 h 6858000"/>
              <a:gd name="connsiteX77-35017" fmla="*/ 5998514 w 6127519"/>
              <a:gd name="connsiteY77-35018" fmla="*/ 5189673 h 6858000"/>
              <a:gd name="connsiteX78-35019" fmla="*/ 6018409 w 6127519"/>
              <a:gd name="connsiteY78-35020" fmla="*/ 5227157 h 6858000"/>
              <a:gd name="connsiteX79-35021" fmla="*/ 6036748 w 6127519"/>
              <a:gd name="connsiteY79-35022" fmla="*/ 5322752 h 6858000"/>
              <a:gd name="connsiteX80-35023" fmla="*/ 6036943 w 6127519"/>
              <a:gd name="connsiteY80-35024" fmla="*/ 5329480 h 6858000"/>
              <a:gd name="connsiteX81-35025" fmla="*/ 6037677 w 6127519"/>
              <a:gd name="connsiteY81-35026" fmla="*/ 5354807 h 6858000"/>
              <a:gd name="connsiteX82-35027" fmla="*/ 6039728 w 6127519"/>
              <a:gd name="connsiteY82-35028" fmla="*/ 5359416 h 6858000"/>
              <a:gd name="connsiteX83-35029" fmla="*/ 6053435 w 6127519"/>
              <a:gd name="connsiteY83-35030" fmla="*/ 5387547 h 6858000"/>
              <a:gd name="connsiteX84-35031" fmla="*/ 6065933 w 6127519"/>
              <a:gd name="connsiteY84-35032" fmla="*/ 5443002 h 6858000"/>
              <a:gd name="connsiteX85-35033" fmla="*/ 6068640 w 6127519"/>
              <a:gd name="connsiteY85-35034" fmla="*/ 5474503 h 6858000"/>
              <a:gd name="connsiteX86-35035" fmla="*/ 6080922 w 6127519"/>
              <a:gd name="connsiteY86-35036" fmla="*/ 5561070 h 6858000"/>
              <a:gd name="connsiteX87-35037" fmla="*/ 6096949 w 6127519"/>
              <a:gd name="connsiteY87-35038" fmla="*/ 5648179 h 6858000"/>
              <a:gd name="connsiteX88-35039" fmla="*/ 6125703 w 6127519"/>
              <a:gd name="connsiteY88-35040" fmla="*/ 5692894 h 6858000"/>
              <a:gd name="connsiteX89-35041" fmla="*/ 6121353 w 6127519"/>
              <a:gd name="connsiteY89-35042" fmla="*/ 5721725 h 6858000"/>
              <a:gd name="connsiteX90-35043" fmla="*/ 6121607 w 6127519"/>
              <a:gd name="connsiteY90-35044" fmla="*/ 5721959 h 6858000"/>
              <a:gd name="connsiteX91-35045" fmla="*/ 6127024 w 6127519"/>
              <a:gd name="connsiteY91-35046" fmla="*/ 5786902 h 6858000"/>
              <a:gd name="connsiteX92-35047" fmla="*/ 6127519 w 6127519"/>
              <a:gd name="connsiteY92-35048" fmla="*/ 5865775 h 6858000"/>
              <a:gd name="connsiteX93-35049" fmla="*/ 6119217 w 6127519"/>
              <a:gd name="connsiteY93-35050" fmla="*/ 5888542 h 6858000"/>
              <a:gd name="connsiteX94-35051" fmla="*/ 6102493 w 6127519"/>
              <a:gd name="connsiteY94-35052" fmla="*/ 5928602 h 6858000"/>
              <a:gd name="connsiteX95-35053" fmla="*/ 6056863 w 6127519"/>
              <a:gd name="connsiteY95-35054" fmla="*/ 6000643 h 6858000"/>
              <a:gd name="connsiteX96-35055" fmla="*/ 6045436 w 6127519"/>
              <a:gd name="connsiteY96-35056" fmla="*/ 6124480 h 6858000"/>
              <a:gd name="connsiteX97-35057" fmla="*/ 6030489 w 6127519"/>
              <a:gd name="connsiteY97-35058" fmla="*/ 6317666 h 6858000"/>
              <a:gd name="connsiteX98-35059" fmla="*/ 6007492 w 6127519"/>
              <a:gd name="connsiteY98-35060" fmla="*/ 6440818 h 6858000"/>
              <a:gd name="connsiteX99-35061" fmla="*/ 6009467 w 6127519"/>
              <a:gd name="connsiteY99-35062" fmla="*/ 6487076 h 6858000"/>
              <a:gd name="connsiteX100-35063" fmla="*/ 5995064 w 6127519"/>
              <a:gd name="connsiteY100-35064" fmla="*/ 6540791 h 6858000"/>
              <a:gd name="connsiteX101-35065" fmla="*/ 6004510 w 6127519"/>
              <a:gd name="connsiteY101-35066" fmla="*/ 6599256 h 6858000"/>
              <a:gd name="connsiteX102-35067" fmla="*/ 5986207 w 6127519"/>
              <a:gd name="connsiteY102-35068" fmla="*/ 6695855 h 6858000"/>
              <a:gd name="connsiteX103-35069" fmla="*/ 5979428 w 6127519"/>
              <a:gd name="connsiteY103-35070" fmla="*/ 6754678 h 6858000"/>
              <a:gd name="connsiteX104-35071" fmla="*/ 5983398 w 6127519"/>
              <a:gd name="connsiteY104-35072" fmla="*/ 6778641 h 6858000"/>
              <a:gd name="connsiteX105-35073" fmla="*/ 5984543 w 6127519"/>
              <a:gd name="connsiteY105-35074" fmla="*/ 6811016 h 6858000"/>
              <a:gd name="connsiteX106-35075" fmla="*/ 5979671 w 6127519"/>
              <a:gd name="connsiteY106-35076" fmla="*/ 6858000 h 6858000"/>
              <a:gd name="connsiteX107-35077" fmla="*/ 0 w 6127519"/>
              <a:gd name="connsiteY107-35078" fmla="*/ 6858000 h 6858000"/>
              <a:gd name="connsiteX108-35079" fmla="*/ 0 w 6127519"/>
              <a:gd name="connsiteY108-35080" fmla="*/ 0 h 6858000"/>
              <a:gd name="connsiteX0-35081" fmla="*/ 0 w 6127519"/>
              <a:gd name="connsiteY0-35082" fmla="*/ 0 h 6858000"/>
              <a:gd name="connsiteX1-35083" fmla="*/ 4965888 w 6127519"/>
              <a:gd name="connsiteY1-35084" fmla="*/ 0 h 6858000"/>
              <a:gd name="connsiteX2-35085" fmla="*/ 4967767 w 6127519"/>
              <a:gd name="connsiteY2-35086" fmla="*/ 7930 h 6858000"/>
              <a:gd name="connsiteX3-35087" fmla="*/ 4979444 w 6127519"/>
              <a:gd name="connsiteY3-35088" fmla="*/ 43921 h 6858000"/>
              <a:gd name="connsiteX4-35089" fmla="*/ 5021173 w 6127519"/>
              <a:gd name="connsiteY4-35090" fmla="*/ 123738 h 6858000"/>
              <a:gd name="connsiteX5-35091" fmla="*/ 5075458 w 6127519"/>
              <a:gd name="connsiteY5-35092" fmla="*/ 264355 h 6858000"/>
              <a:gd name="connsiteX6-35093" fmla="*/ 5081175 w 6127519"/>
              <a:gd name="connsiteY6-35094" fmla="*/ 277448 h 6858000"/>
              <a:gd name="connsiteX7-35095" fmla="*/ 5097011 w 6127519"/>
              <a:gd name="connsiteY7-35096" fmla="*/ 355616 h 6858000"/>
              <a:gd name="connsiteX8-35097" fmla="*/ 5130982 w 6127519"/>
              <a:gd name="connsiteY8-35098" fmla="*/ 412030 h 6858000"/>
              <a:gd name="connsiteX9-35099" fmla="*/ 5153000 w 6127519"/>
              <a:gd name="connsiteY9-35100" fmla="*/ 507134 h 6858000"/>
              <a:gd name="connsiteX10-35101" fmla="*/ 5171282 w 6127519"/>
              <a:gd name="connsiteY10-35102" fmla="*/ 602071 h 6858000"/>
              <a:gd name="connsiteX11-35103" fmla="*/ 5176196 w 6127519"/>
              <a:gd name="connsiteY11-35104" fmla="*/ 636822 h 6858000"/>
              <a:gd name="connsiteX12-35105" fmla="*/ 5189051 w 6127519"/>
              <a:gd name="connsiteY12-35106" fmla="*/ 782518 h 6858000"/>
              <a:gd name="connsiteX13-35107" fmla="*/ 5221088 w 6127519"/>
              <a:gd name="connsiteY13-35108" fmla="*/ 860193 h 6858000"/>
              <a:gd name="connsiteX14-35109" fmla="*/ 5230806 w 6127519"/>
              <a:gd name="connsiteY14-35110" fmla="*/ 961354 h 6858000"/>
              <a:gd name="connsiteX15-35111" fmla="*/ 5201018 w 6127519"/>
              <a:gd name="connsiteY15-35112" fmla="*/ 1095027 h 6858000"/>
              <a:gd name="connsiteX16-35113" fmla="*/ 5202153 w 6127519"/>
              <a:gd name="connsiteY16-35114" fmla="*/ 1133224 h 6858000"/>
              <a:gd name="connsiteX17-35115" fmla="*/ 5189234 w 6127519"/>
              <a:gd name="connsiteY17-35116" fmla="*/ 1193495 h 6858000"/>
              <a:gd name="connsiteX18-35117" fmla="*/ 5202769 w 6127519"/>
              <a:gd name="connsiteY18-35118" fmla="*/ 1269450 h 6858000"/>
              <a:gd name="connsiteX19-35119" fmla="*/ 5225968 w 6127519"/>
              <a:gd name="connsiteY19-35120" fmla="*/ 1357994 h 6858000"/>
              <a:gd name="connsiteX20-35121" fmla="*/ 5233819 w 6127519"/>
              <a:gd name="connsiteY20-35122" fmla="*/ 1380922 h 6858000"/>
              <a:gd name="connsiteX21-35123" fmla="*/ 5237226 w 6127519"/>
              <a:gd name="connsiteY21-35124" fmla="*/ 1441327 h 6858000"/>
              <a:gd name="connsiteX22-35125" fmla="*/ 5255653 w 6127519"/>
              <a:gd name="connsiteY22-35126" fmla="*/ 1524712 h 6858000"/>
              <a:gd name="connsiteX23-35127" fmla="*/ 5263491 w 6127519"/>
              <a:gd name="connsiteY23-35128" fmla="*/ 1642938 h 6858000"/>
              <a:gd name="connsiteX24-35129" fmla="*/ 5261314 w 6127519"/>
              <a:gd name="connsiteY24-35130" fmla="*/ 1689177 h 6858000"/>
              <a:gd name="connsiteX25-35131" fmla="*/ 5259788 w 6127519"/>
              <a:gd name="connsiteY25-35132" fmla="*/ 1768516 h 6858000"/>
              <a:gd name="connsiteX26-35133" fmla="*/ 5255696 w 6127519"/>
              <a:gd name="connsiteY26-35134" fmla="*/ 1953770 h 6858000"/>
              <a:gd name="connsiteX27-35135" fmla="*/ 5252592 w 6127519"/>
              <a:gd name="connsiteY27-35136" fmla="*/ 2092210 h 6858000"/>
              <a:gd name="connsiteX28-35137" fmla="*/ 5250104 w 6127519"/>
              <a:gd name="connsiteY28-35138" fmla="*/ 2249166 h 6858000"/>
              <a:gd name="connsiteX29-35139" fmla="*/ 5251214 w 6127519"/>
              <a:gd name="connsiteY29-35140" fmla="*/ 2250944 h 6858000"/>
              <a:gd name="connsiteX30-35141" fmla="*/ 5250644 w 6127519"/>
              <a:gd name="connsiteY30-35142" fmla="*/ 2266619 h 6858000"/>
              <a:gd name="connsiteX31-35143" fmla="*/ 5293877 w 6127519"/>
              <a:gd name="connsiteY31-35144" fmla="*/ 2368649 h 6858000"/>
              <a:gd name="connsiteX32-35145" fmla="*/ 5311338 w 6127519"/>
              <a:gd name="connsiteY32-35146" fmla="*/ 2404034 h 6858000"/>
              <a:gd name="connsiteX33-35147" fmla="*/ 5338366 w 6127519"/>
              <a:gd name="connsiteY33-35148" fmla="*/ 2465052 h 6858000"/>
              <a:gd name="connsiteX34-35149" fmla="*/ 5371263 w 6127519"/>
              <a:gd name="connsiteY34-35150" fmla="*/ 2586413 h 6858000"/>
              <a:gd name="connsiteX35-35151" fmla="*/ 5407503 w 6127519"/>
              <a:gd name="connsiteY35-35152" fmla="*/ 2786290 h 6858000"/>
              <a:gd name="connsiteX36-35153" fmla="*/ 5407356 w 6127519"/>
              <a:gd name="connsiteY36-35154" fmla="*/ 2787545 h 6858000"/>
              <a:gd name="connsiteX37-35155" fmla="*/ 5457023 w 6127519"/>
              <a:gd name="connsiteY37-35156" fmla="*/ 2858292 h 6858000"/>
              <a:gd name="connsiteX38-35157" fmla="*/ 5479298 w 6127519"/>
              <a:gd name="connsiteY38-35158" fmla="*/ 2947791 h 6858000"/>
              <a:gd name="connsiteX39-35159" fmla="*/ 5481770 w 6127519"/>
              <a:gd name="connsiteY39-35160" fmla="*/ 2951352 h 6858000"/>
              <a:gd name="connsiteX40-35161" fmla="*/ 5482415 w 6127519"/>
              <a:gd name="connsiteY40-35162" fmla="*/ 3004079 h 6858000"/>
              <a:gd name="connsiteX41-35163" fmla="*/ 5503944 w 6127519"/>
              <a:gd name="connsiteY41-35164" fmla="*/ 3123335 h 6858000"/>
              <a:gd name="connsiteX42-35165" fmla="*/ 5516007 w 6127519"/>
              <a:gd name="connsiteY42-35166" fmla="*/ 3258473 h 6858000"/>
              <a:gd name="connsiteX43-35167" fmla="*/ 5589758 w 6127519"/>
              <a:gd name="connsiteY43-35168" fmla="*/ 3453699 h 6858000"/>
              <a:gd name="connsiteX44-35169" fmla="*/ 5596144 w 6127519"/>
              <a:gd name="connsiteY44-35170" fmla="*/ 3534624 h 6858000"/>
              <a:gd name="connsiteX45-35171" fmla="*/ 5597750 w 6127519"/>
              <a:gd name="connsiteY45-35172" fmla="*/ 3534129 h 6858000"/>
              <a:gd name="connsiteX46-35173" fmla="*/ 5599700 w 6127519"/>
              <a:gd name="connsiteY46-35174" fmla="*/ 3547221 h 6858000"/>
              <a:gd name="connsiteX47-35175" fmla="*/ 5615031 w 6127519"/>
              <a:gd name="connsiteY47-35176" fmla="*/ 3557482 h 6858000"/>
              <a:gd name="connsiteX48-35177" fmla="*/ 5618377 w 6127519"/>
              <a:gd name="connsiteY48-35178" fmla="*/ 3588431 h 6858000"/>
              <a:gd name="connsiteX49-35179" fmla="*/ 5612155 w 6127519"/>
              <a:gd name="connsiteY49-35180" fmla="*/ 3589869 h 6858000"/>
              <a:gd name="connsiteX50-35181" fmla="*/ 5620843 w 6127519"/>
              <a:gd name="connsiteY50-35182" fmla="*/ 3606745 h 6858000"/>
              <a:gd name="connsiteX51-35183" fmla="*/ 5655472 w 6127519"/>
              <a:gd name="connsiteY51-35184" fmla="*/ 3678877 h 6858000"/>
              <a:gd name="connsiteX52-35185" fmla="*/ 5683015 w 6127519"/>
              <a:gd name="connsiteY52-35186" fmla="*/ 3762025 h 6858000"/>
              <a:gd name="connsiteX53-35187" fmla="*/ 5696643 w 6127519"/>
              <a:gd name="connsiteY53-35188" fmla="*/ 3773888 h 6858000"/>
              <a:gd name="connsiteX54-35189" fmla="*/ 5707995 w 6127519"/>
              <a:gd name="connsiteY54-35190" fmla="*/ 3781685 h 6858000"/>
              <a:gd name="connsiteX55-35191" fmla="*/ 5768491 w 6127519"/>
              <a:gd name="connsiteY55-35192" fmla="*/ 3914399 h 6858000"/>
              <a:gd name="connsiteX56-35193" fmla="*/ 5793123 w 6127519"/>
              <a:gd name="connsiteY56-35194" fmla="*/ 3969952 h 6858000"/>
              <a:gd name="connsiteX57-35195" fmla="*/ 5808321 w 6127519"/>
              <a:gd name="connsiteY57-35196" fmla="*/ 3988153 h 6858000"/>
              <a:gd name="connsiteX58-35197" fmla="*/ 5825621 w 6127519"/>
              <a:gd name="connsiteY58-35198" fmla="*/ 4015525 h 6858000"/>
              <a:gd name="connsiteX59-35199" fmla="*/ 5860672 w 6127519"/>
              <a:gd name="connsiteY59-35200" fmla="*/ 4061579 h 6858000"/>
              <a:gd name="connsiteX60-35201" fmla="*/ 5872173 w 6127519"/>
              <a:gd name="connsiteY60-35202" fmla="*/ 4088497 h 6858000"/>
              <a:gd name="connsiteX61-35203" fmla="*/ 5894095 w 6127519"/>
              <a:gd name="connsiteY61-35204" fmla="*/ 4128857 h 6858000"/>
              <a:gd name="connsiteX62-35205" fmla="*/ 5903513 w 6127519"/>
              <a:gd name="connsiteY62-35206" fmla="*/ 4187661 h 6858000"/>
              <a:gd name="connsiteX63-35207" fmla="*/ 5917114 w 6127519"/>
              <a:gd name="connsiteY63-35208" fmla="*/ 4213096 h 6858000"/>
              <a:gd name="connsiteX64-35209" fmla="*/ 5924233 w 6127519"/>
              <a:gd name="connsiteY64-35210" fmla="*/ 4242060 h 6858000"/>
              <a:gd name="connsiteX65-35211" fmla="*/ 5928910 w 6127519"/>
              <a:gd name="connsiteY65-35212" fmla="*/ 4300973 h 6858000"/>
              <a:gd name="connsiteX66-35213" fmla="*/ 5939320 w 6127519"/>
              <a:gd name="connsiteY66-35214" fmla="*/ 4340435 h 6858000"/>
              <a:gd name="connsiteX67-35215" fmla="*/ 5946705 w 6127519"/>
              <a:gd name="connsiteY67-35216" fmla="*/ 4428051 h 6858000"/>
              <a:gd name="connsiteX68-35217" fmla="*/ 5949261 w 6127519"/>
              <a:gd name="connsiteY68-35218" fmla="*/ 4449185 h 6858000"/>
              <a:gd name="connsiteX69-35219" fmla="*/ 5968960 w 6127519"/>
              <a:gd name="connsiteY69-35220" fmla="*/ 4482655 h 6858000"/>
              <a:gd name="connsiteX70-35221" fmla="*/ 5980106 w 6127519"/>
              <a:gd name="connsiteY70-35222" fmla="*/ 4585087 h 6858000"/>
              <a:gd name="connsiteX71-35223" fmla="*/ 5998138 w 6127519"/>
              <a:gd name="connsiteY71-35224" fmla="*/ 4697518 h 6858000"/>
              <a:gd name="connsiteX72-35225" fmla="*/ 6007819 w 6127519"/>
              <a:gd name="connsiteY72-35226" fmla="*/ 4858148 h 6858000"/>
              <a:gd name="connsiteX73-35227" fmla="*/ 6007749 w 6127519"/>
              <a:gd name="connsiteY73-35228" fmla="*/ 4964715 h 6858000"/>
              <a:gd name="connsiteX74-35229" fmla="*/ 6005269 w 6127519"/>
              <a:gd name="connsiteY74-35230" fmla="*/ 5150567 h 6858000"/>
              <a:gd name="connsiteX75-35231" fmla="*/ 6001127 w 6127519"/>
              <a:gd name="connsiteY75-35232" fmla="*/ 5164609 h 6858000"/>
              <a:gd name="connsiteX76-35233" fmla="*/ 5998514 w 6127519"/>
              <a:gd name="connsiteY76-35234" fmla="*/ 5189673 h 6858000"/>
              <a:gd name="connsiteX77-35235" fmla="*/ 6018409 w 6127519"/>
              <a:gd name="connsiteY77-35236" fmla="*/ 5227157 h 6858000"/>
              <a:gd name="connsiteX78-35237" fmla="*/ 6036748 w 6127519"/>
              <a:gd name="connsiteY78-35238" fmla="*/ 5322752 h 6858000"/>
              <a:gd name="connsiteX79-35239" fmla="*/ 6036943 w 6127519"/>
              <a:gd name="connsiteY79-35240" fmla="*/ 5329480 h 6858000"/>
              <a:gd name="connsiteX80-35241" fmla="*/ 6037677 w 6127519"/>
              <a:gd name="connsiteY80-35242" fmla="*/ 5354807 h 6858000"/>
              <a:gd name="connsiteX81-35243" fmla="*/ 6039728 w 6127519"/>
              <a:gd name="connsiteY81-35244" fmla="*/ 5359416 h 6858000"/>
              <a:gd name="connsiteX82-35245" fmla="*/ 6053435 w 6127519"/>
              <a:gd name="connsiteY82-35246" fmla="*/ 5387547 h 6858000"/>
              <a:gd name="connsiteX83-35247" fmla="*/ 6065933 w 6127519"/>
              <a:gd name="connsiteY83-35248" fmla="*/ 5443002 h 6858000"/>
              <a:gd name="connsiteX84-35249" fmla="*/ 6068640 w 6127519"/>
              <a:gd name="connsiteY84-35250" fmla="*/ 5474503 h 6858000"/>
              <a:gd name="connsiteX85-35251" fmla="*/ 6080922 w 6127519"/>
              <a:gd name="connsiteY85-35252" fmla="*/ 5561070 h 6858000"/>
              <a:gd name="connsiteX86-35253" fmla="*/ 6096949 w 6127519"/>
              <a:gd name="connsiteY86-35254" fmla="*/ 5648179 h 6858000"/>
              <a:gd name="connsiteX87-35255" fmla="*/ 6125703 w 6127519"/>
              <a:gd name="connsiteY87-35256" fmla="*/ 5692894 h 6858000"/>
              <a:gd name="connsiteX88-35257" fmla="*/ 6121353 w 6127519"/>
              <a:gd name="connsiteY88-35258" fmla="*/ 5721725 h 6858000"/>
              <a:gd name="connsiteX89-35259" fmla="*/ 6121607 w 6127519"/>
              <a:gd name="connsiteY89-35260" fmla="*/ 5721959 h 6858000"/>
              <a:gd name="connsiteX90-35261" fmla="*/ 6127024 w 6127519"/>
              <a:gd name="connsiteY90-35262" fmla="*/ 5786902 h 6858000"/>
              <a:gd name="connsiteX91-35263" fmla="*/ 6127519 w 6127519"/>
              <a:gd name="connsiteY91-35264" fmla="*/ 5865775 h 6858000"/>
              <a:gd name="connsiteX92-35265" fmla="*/ 6119217 w 6127519"/>
              <a:gd name="connsiteY92-35266" fmla="*/ 5888542 h 6858000"/>
              <a:gd name="connsiteX93-35267" fmla="*/ 6102493 w 6127519"/>
              <a:gd name="connsiteY93-35268" fmla="*/ 5928602 h 6858000"/>
              <a:gd name="connsiteX94-35269" fmla="*/ 6056863 w 6127519"/>
              <a:gd name="connsiteY94-35270" fmla="*/ 6000643 h 6858000"/>
              <a:gd name="connsiteX95-35271" fmla="*/ 6045436 w 6127519"/>
              <a:gd name="connsiteY95-35272" fmla="*/ 6124480 h 6858000"/>
              <a:gd name="connsiteX96-35273" fmla="*/ 6030489 w 6127519"/>
              <a:gd name="connsiteY96-35274" fmla="*/ 6317666 h 6858000"/>
              <a:gd name="connsiteX97-35275" fmla="*/ 6007492 w 6127519"/>
              <a:gd name="connsiteY97-35276" fmla="*/ 6440818 h 6858000"/>
              <a:gd name="connsiteX98-35277" fmla="*/ 6009467 w 6127519"/>
              <a:gd name="connsiteY98-35278" fmla="*/ 6487076 h 6858000"/>
              <a:gd name="connsiteX99-35279" fmla="*/ 5995064 w 6127519"/>
              <a:gd name="connsiteY99-35280" fmla="*/ 6540791 h 6858000"/>
              <a:gd name="connsiteX100-35281" fmla="*/ 6004510 w 6127519"/>
              <a:gd name="connsiteY100-35282" fmla="*/ 6599256 h 6858000"/>
              <a:gd name="connsiteX101-35283" fmla="*/ 5986207 w 6127519"/>
              <a:gd name="connsiteY101-35284" fmla="*/ 6695855 h 6858000"/>
              <a:gd name="connsiteX102-35285" fmla="*/ 5979428 w 6127519"/>
              <a:gd name="connsiteY102-35286" fmla="*/ 6754678 h 6858000"/>
              <a:gd name="connsiteX103-35287" fmla="*/ 5983398 w 6127519"/>
              <a:gd name="connsiteY103-35288" fmla="*/ 6778641 h 6858000"/>
              <a:gd name="connsiteX104-35289" fmla="*/ 5984543 w 6127519"/>
              <a:gd name="connsiteY104-35290" fmla="*/ 6811016 h 6858000"/>
              <a:gd name="connsiteX105-35291" fmla="*/ 5979671 w 6127519"/>
              <a:gd name="connsiteY105-35292" fmla="*/ 6858000 h 6858000"/>
              <a:gd name="connsiteX106-35293" fmla="*/ 0 w 6127519"/>
              <a:gd name="connsiteY106-35294" fmla="*/ 6858000 h 6858000"/>
              <a:gd name="connsiteX107-35295" fmla="*/ 0 w 6127519"/>
              <a:gd name="connsiteY107-35296" fmla="*/ 0 h 6858000"/>
              <a:gd name="connsiteX0-35297" fmla="*/ 0 w 6127519"/>
              <a:gd name="connsiteY0-35298" fmla="*/ 0 h 6858000"/>
              <a:gd name="connsiteX1-35299" fmla="*/ 4965888 w 6127519"/>
              <a:gd name="connsiteY1-35300" fmla="*/ 0 h 6858000"/>
              <a:gd name="connsiteX2-35301" fmla="*/ 4967767 w 6127519"/>
              <a:gd name="connsiteY2-35302" fmla="*/ 7930 h 6858000"/>
              <a:gd name="connsiteX3-35303" fmla="*/ 4979444 w 6127519"/>
              <a:gd name="connsiteY3-35304" fmla="*/ 43921 h 6858000"/>
              <a:gd name="connsiteX4-35305" fmla="*/ 5021173 w 6127519"/>
              <a:gd name="connsiteY4-35306" fmla="*/ 123738 h 6858000"/>
              <a:gd name="connsiteX5-35307" fmla="*/ 5075458 w 6127519"/>
              <a:gd name="connsiteY5-35308" fmla="*/ 264355 h 6858000"/>
              <a:gd name="connsiteX6-35309" fmla="*/ 5081175 w 6127519"/>
              <a:gd name="connsiteY6-35310" fmla="*/ 277448 h 6858000"/>
              <a:gd name="connsiteX7-35311" fmla="*/ 5097011 w 6127519"/>
              <a:gd name="connsiteY7-35312" fmla="*/ 355616 h 6858000"/>
              <a:gd name="connsiteX8-35313" fmla="*/ 5130982 w 6127519"/>
              <a:gd name="connsiteY8-35314" fmla="*/ 412030 h 6858000"/>
              <a:gd name="connsiteX9-35315" fmla="*/ 5153000 w 6127519"/>
              <a:gd name="connsiteY9-35316" fmla="*/ 507134 h 6858000"/>
              <a:gd name="connsiteX10-35317" fmla="*/ 5171282 w 6127519"/>
              <a:gd name="connsiteY10-35318" fmla="*/ 602071 h 6858000"/>
              <a:gd name="connsiteX11-35319" fmla="*/ 5176196 w 6127519"/>
              <a:gd name="connsiteY11-35320" fmla="*/ 636822 h 6858000"/>
              <a:gd name="connsiteX12-35321" fmla="*/ 5189051 w 6127519"/>
              <a:gd name="connsiteY12-35322" fmla="*/ 782518 h 6858000"/>
              <a:gd name="connsiteX13-35323" fmla="*/ 5221088 w 6127519"/>
              <a:gd name="connsiteY13-35324" fmla="*/ 860193 h 6858000"/>
              <a:gd name="connsiteX14-35325" fmla="*/ 5230806 w 6127519"/>
              <a:gd name="connsiteY14-35326" fmla="*/ 961354 h 6858000"/>
              <a:gd name="connsiteX15-35327" fmla="*/ 5201018 w 6127519"/>
              <a:gd name="connsiteY15-35328" fmla="*/ 1095027 h 6858000"/>
              <a:gd name="connsiteX16-35329" fmla="*/ 5202153 w 6127519"/>
              <a:gd name="connsiteY16-35330" fmla="*/ 1133224 h 6858000"/>
              <a:gd name="connsiteX17-35331" fmla="*/ 5189234 w 6127519"/>
              <a:gd name="connsiteY17-35332" fmla="*/ 1193495 h 6858000"/>
              <a:gd name="connsiteX18-35333" fmla="*/ 5202769 w 6127519"/>
              <a:gd name="connsiteY18-35334" fmla="*/ 1269450 h 6858000"/>
              <a:gd name="connsiteX19-35335" fmla="*/ 5225968 w 6127519"/>
              <a:gd name="connsiteY19-35336" fmla="*/ 1357994 h 6858000"/>
              <a:gd name="connsiteX20-35337" fmla="*/ 5233819 w 6127519"/>
              <a:gd name="connsiteY20-35338" fmla="*/ 1380922 h 6858000"/>
              <a:gd name="connsiteX21-35339" fmla="*/ 5237226 w 6127519"/>
              <a:gd name="connsiteY21-35340" fmla="*/ 1441327 h 6858000"/>
              <a:gd name="connsiteX22-35341" fmla="*/ 5255653 w 6127519"/>
              <a:gd name="connsiteY22-35342" fmla="*/ 1524712 h 6858000"/>
              <a:gd name="connsiteX23-35343" fmla="*/ 5263491 w 6127519"/>
              <a:gd name="connsiteY23-35344" fmla="*/ 1642938 h 6858000"/>
              <a:gd name="connsiteX24-35345" fmla="*/ 5261314 w 6127519"/>
              <a:gd name="connsiteY24-35346" fmla="*/ 1689177 h 6858000"/>
              <a:gd name="connsiteX25-35347" fmla="*/ 5259788 w 6127519"/>
              <a:gd name="connsiteY25-35348" fmla="*/ 1768516 h 6858000"/>
              <a:gd name="connsiteX26-35349" fmla="*/ 5255696 w 6127519"/>
              <a:gd name="connsiteY26-35350" fmla="*/ 1953770 h 6858000"/>
              <a:gd name="connsiteX27-35351" fmla="*/ 5252592 w 6127519"/>
              <a:gd name="connsiteY27-35352" fmla="*/ 2092210 h 6858000"/>
              <a:gd name="connsiteX28-35353" fmla="*/ 5250104 w 6127519"/>
              <a:gd name="connsiteY28-35354" fmla="*/ 2249166 h 6858000"/>
              <a:gd name="connsiteX29-35355" fmla="*/ 5251214 w 6127519"/>
              <a:gd name="connsiteY29-35356" fmla="*/ 2250944 h 6858000"/>
              <a:gd name="connsiteX30-35357" fmla="*/ 5250644 w 6127519"/>
              <a:gd name="connsiteY30-35358" fmla="*/ 2266619 h 6858000"/>
              <a:gd name="connsiteX31-35359" fmla="*/ 5293877 w 6127519"/>
              <a:gd name="connsiteY31-35360" fmla="*/ 2368649 h 6858000"/>
              <a:gd name="connsiteX32-35361" fmla="*/ 5311338 w 6127519"/>
              <a:gd name="connsiteY32-35362" fmla="*/ 2404034 h 6858000"/>
              <a:gd name="connsiteX33-35363" fmla="*/ 5338366 w 6127519"/>
              <a:gd name="connsiteY33-35364" fmla="*/ 2465052 h 6858000"/>
              <a:gd name="connsiteX34-35365" fmla="*/ 5371263 w 6127519"/>
              <a:gd name="connsiteY34-35366" fmla="*/ 2586413 h 6858000"/>
              <a:gd name="connsiteX35-35367" fmla="*/ 5407503 w 6127519"/>
              <a:gd name="connsiteY35-35368" fmla="*/ 2786290 h 6858000"/>
              <a:gd name="connsiteX36-35369" fmla="*/ 5407356 w 6127519"/>
              <a:gd name="connsiteY36-35370" fmla="*/ 2787545 h 6858000"/>
              <a:gd name="connsiteX37-35371" fmla="*/ 5457023 w 6127519"/>
              <a:gd name="connsiteY37-35372" fmla="*/ 2858292 h 6858000"/>
              <a:gd name="connsiteX38-35373" fmla="*/ 5479298 w 6127519"/>
              <a:gd name="connsiteY38-35374" fmla="*/ 2947791 h 6858000"/>
              <a:gd name="connsiteX39-35375" fmla="*/ 5481770 w 6127519"/>
              <a:gd name="connsiteY39-35376" fmla="*/ 2951352 h 6858000"/>
              <a:gd name="connsiteX40-35377" fmla="*/ 5482415 w 6127519"/>
              <a:gd name="connsiteY40-35378" fmla="*/ 3004079 h 6858000"/>
              <a:gd name="connsiteX41-35379" fmla="*/ 5503944 w 6127519"/>
              <a:gd name="connsiteY41-35380" fmla="*/ 3123335 h 6858000"/>
              <a:gd name="connsiteX42-35381" fmla="*/ 5516007 w 6127519"/>
              <a:gd name="connsiteY42-35382" fmla="*/ 3258473 h 6858000"/>
              <a:gd name="connsiteX43-35383" fmla="*/ 5589758 w 6127519"/>
              <a:gd name="connsiteY43-35384" fmla="*/ 3453699 h 6858000"/>
              <a:gd name="connsiteX44-35385" fmla="*/ 5596144 w 6127519"/>
              <a:gd name="connsiteY44-35386" fmla="*/ 3534624 h 6858000"/>
              <a:gd name="connsiteX45-35387" fmla="*/ 5597750 w 6127519"/>
              <a:gd name="connsiteY45-35388" fmla="*/ 3534129 h 6858000"/>
              <a:gd name="connsiteX46-35389" fmla="*/ 5599700 w 6127519"/>
              <a:gd name="connsiteY46-35390" fmla="*/ 3547221 h 6858000"/>
              <a:gd name="connsiteX47-35391" fmla="*/ 5615031 w 6127519"/>
              <a:gd name="connsiteY47-35392" fmla="*/ 3557482 h 6858000"/>
              <a:gd name="connsiteX48-35393" fmla="*/ 5618377 w 6127519"/>
              <a:gd name="connsiteY48-35394" fmla="*/ 3588431 h 6858000"/>
              <a:gd name="connsiteX49-35395" fmla="*/ 5612155 w 6127519"/>
              <a:gd name="connsiteY49-35396" fmla="*/ 3589869 h 6858000"/>
              <a:gd name="connsiteX50-35397" fmla="*/ 5620843 w 6127519"/>
              <a:gd name="connsiteY50-35398" fmla="*/ 3606745 h 6858000"/>
              <a:gd name="connsiteX51-35399" fmla="*/ 5655472 w 6127519"/>
              <a:gd name="connsiteY51-35400" fmla="*/ 3678877 h 6858000"/>
              <a:gd name="connsiteX52-35401" fmla="*/ 5683015 w 6127519"/>
              <a:gd name="connsiteY52-35402" fmla="*/ 3762025 h 6858000"/>
              <a:gd name="connsiteX53-35403" fmla="*/ 5696643 w 6127519"/>
              <a:gd name="connsiteY53-35404" fmla="*/ 3773888 h 6858000"/>
              <a:gd name="connsiteX54-35405" fmla="*/ 5707995 w 6127519"/>
              <a:gd name="connsiteY54-35406" fmla="*/ 3781685 h 6858000"/>
              <a:gd name="connsiteX55-35407" fmla="*/ 5768491 w 6127519"/>
              <a:gd name="connsiteY55-35408" fmla="*/ 3914399 h 6858000"/>
              <a:gd name="connsiteX56-35409" fmla="*/ 5793123 w 6127519"/>
              <a:gd name="connsiteY56-35410" fmla="*/ 3969952 h 6858000"/>
              <a:gd name="connsiteX57-35411" fmla="*/ 5808321 w 6127519"/>
              <a:gd name="connsiteY57-35412" fmla="*/ 3988153 h 6858000"/>
              <a:gd name="connsiteX58-35413" fmla="*/ 5825621 w 6127519"/>
              <a:gd name="connsiteY58-35414" fmla="*/ 4015525 h 6858000"/>
              <a:gd name="connsiteX59-35415" fmla="*/ 5860672 w 6127519"/>
              <a:gd name="connsiteY59-35416" fmla="*/ 4061579 h 6858000"/>
              <a:gd name="connsiteX60-35417" fmla="*/ 5872173 w 6127519"/>
              <a:gd name="connsiteY60-35418" fmla="*/ 4088497 h 6858000"/>
              <a:gd name="connsiteX61-35419" fmla="*/ 5894095 w 6127519"/>
              <a:gd name="connsiteY61-35420" fmla="*/ 4128857 h 6858000"/>
              <a:gd name="connsiteX62-35421" fmla="*/ 5903513 w 6127519"/>
              <a:gd name="connsiteY62-35422" fmla="*/ 4187661 h 6858000"/>
              <a:gd name="connsiteX63-35423" fmla="*/ 5917114 w 6127519"/>
              <a:gd name="connsiteY63-35424" fmla="*/ 4213096 h 6858000"/>
              <a:gd name="connsiteX64-35425" fmla="*/ 5924233 w 6127519"/>
              <a:gd name="connsiteY64-35426" fmla="*/ 4242060 h 6858000"/>
              <a:gd name="connsiteX65-35427" fmla="*/ 5928910 w 6127519"/>
              <a:gd name="connsiteY65-35428" fmla="*/ 4300973 h 6858000"/>
              <a:gd name="connsiteX66-35429" fmla="*/ 5939320 w 6127519"/>
              <a:gd name="connsiteY66-35430" fmla="*/ 4340435 h 6858000"/>
              <a:gd name="connsiteX67-35431" fmla="*/ 5946705 w 6127519"/>
              <a:gd name="connsiteY67-35432" fmla="*/ 4428051 h 6858000"/>
              <a:gd name="connsiteX68-35433" fmla="*/ 5949261 w 6127519"/>
              <a:gd name="connsiteY68-35434" fmla="*/ 4449185 h 6858000"/>
              <a:gd name="connsiteX69-35435" fmla="*/ 5968960 w 6127519"/>
              <a:gd name="connsiteY69-35436" fmla="*/ 4482655 h 6858000"/>
              <a:gd name="connsiteX70-35437" fmla="*/ 5980106 w 6127519"/>
              <a:gd name="connsiteY70-35438" fmla="*/ 4585087 h 6858000"/>
              <a:gd name="connsiteX71-35439" fmla="*/ 5998138 w 6127519"/>
              <a:gd name="connsiteY71-35440" fmla="*/ 4697518 h 6858000"/>
              <a:gd name="connsiteX72-35441" fmla="*/ 6007819 w 6127519"/>
              <a:gd name="connsiteY72-35442" fmla="*/ 4858148 h 6858000"/>
              <a:gd name="connsiteX73-35443" fmla="*/ 6007749 w 6127519"/>
              <a:gd name="connsiteY73-35444" fmla="*/ 4964715 h 6858000"/>
              <a:gd name="connsiteX74-35445" fmla="*/ 6005269 w 6127519"/>
              <a:gd name="connsiteY74-35446" fmla="*/ 5150567 h 6858000"/>
              <a:gd name="connsiteX75-35447" fmla="*/ 6001127 w 6127519"/>
              <a:gd name="connsiteY75-35448" fmla="*/ 5164609 h 6858000"/>
              <a:gd name="connsiteX76-35449" fmla="*/ 5998514 w 6127519"/>
              <a:gd name="connsiteY76-35450" fmla="*/ 5189673 h 6858000"/>
              <a:gd name="connsiteX77-35451" fmla="*/ 6018409 w 6127519"/>
              <a:gd name="connsiteY77-35452" fmla="*/ 5227157 h 6858000"/>
              <a:gd name="connsiteX78-35453" fmla="*/ 6036748 w 6127519"/>
              <a:gd name="connsiteY78-35454" fmla="*/ 5322752 h 6858000"/>
              <a:gd name="connsiteX79-35455" fmla="*/ 6036943 w 6127519"/>
              <a:gd name="connsiteY79-35456" fmla="*/ 5329480 h 6858000"/>
              <a:gd name="connsiteX80-35457" fmla="*/ 6037677 w 6127519"/>
              <a:gd name="connsiteY80-35458" fmla="*/ 5354807 h 6858000"/>
              <a:gd name="connsiteX81-35459" fmla="*/ 6039728 w 6127519"/>
              <a:gd name="connsiteY81-35460" fmla="*/ 5359416 h 6858000"/>
              <a:gd name="connsiteX82-35461" fmla="*/ 6053435 w 6127519"/>
              <a:gd name="connsiteY82-35462" fmla="*/ 5387547 h 6858000"/>
              <a:gd name="connsiteX83-35463" fmla="*/ 6065933 w 6127519"/>
              <a:gd name="connsiteY83-35464" fmla="*/ 5443002 h 6858000"/>
              <a:gd name="connsiteX84-35465" fmla="*/ 6068640 w 6127519"/>
              <a:gd name="connsiteY84-35466" fmla="*/ 5474503 h 6858000"/>
              <a:gd name="connsiteX85-35467" fmla="*/ 6080922 w 6127519"/>
              <a:gd name="connsiteY85-35468" fmla="*/ 5561070 h 6858000"/>
              <a:gd name="connsiteX86-35469" fmla="*/ 6096949 w 6127519"/>
              <a:gd name="connsiteY86-35470" fmla="*/ 5648179 h 6858000"/>
              <a:gd name="connsiteX87-35471" fmla="*/ 6121353 w 6127519"/>
              <a:gd name="connsiteY87-35472" fmla="*/ 5721725 h 6858000"/>
              <a:gd name="connsiteX88-35473" fmla="*/ 6121607 w 6127519"/>
              <a:gd name="connsiteY88-35474" fmla="*/ 5721959 h 6858000"/>
              <a:gd name="connsiteX89-35475" fmla="*/ 6127024 w 6127519"/>
              <a:gd name="connsiteY89-35476" fmla="*/ 5786902 h 6858000"/>
              <a:gd name="connsiteX90-35477" fmla="*/ 6127519 w 6127519"/>
              <a:gd name="connsiteY90-35478" fmla="*/ 5865775 h 6858000"/>
              <a:gd name="connsiteX91-35479" fmla="*/ 6119217 w 6127519"/>
              <a:gd name="connsiteY91-35480" fmla="*/ 5888542 h 6858000"/>
              <a:gd name="connsiteX92-35481" fmla="*/ 6102493 w 6127519"/>
              <a:gd name="connsiteY92-35482" fmla="*/ 5928602 h 6858000"/>
              <a:gd name="connsiteX93-35483" fmla="*/ 6056863 w 6127519"/>
              <a:gd name="connsiteY93-35484" fmla="*/ 6000643 h 6858000"/>
              <a:gd name="connsiteX94-35485" fmla="*/ 6045436 w 6127519"/>
              <a:gd name="connsiteY94-35486" fmla="*/ 6124480 h 6858000"/>
              <a:gd name="connsiteX95-35487" fmla="*/ 6030489 w 6127519"/>
              <a:gd name="connsiteY95-35488" fmla="*/ 6317666 h 6858000"/>
              <a:gd name="connsiteX96-35489" fmla="*/ 6007492 w 6127519"/>
              <a:gd name="connsiteY96-35490" fmla="*/ 6440818 h 6858000"/>
              <a:gd name="connsiteX97-35491" fmla="*/ 6009467 w 6127519"/>
              <a:gd name="connsiteY97-35492" fmla="*/ 6487076 h 6858000"/>
              <a:gd name="connsiteX98-35493" fmla="*/ 5995064 w 6127519"/>
              <a:gd name="connsiteY98-35494" fmla="*/ 6540791 h 6858000"/>
              <a:gd name="connsiteX99-35495" fmla="*/ 6004510 w 6127519"/>
              <a:gd name="connsiteY99-35496" fmla="*/ 6599256 h 6858000"/>
              <a:gd name="connsiteX100-35497" fmla="*/ 5986207 w 6127519"/>
              <a:gd name="connsiteY100-35498" fmla="*/ 6695855 h 6858000"/>
              <a:gd name="connsiteX101-35499" fmla="*/ 5979428 w 6127519"/>
              <a:gd name="connsiteY101-35500" fmla="*/ 6754678 h 6858000"/>
              <a:gd name="connsiteX102-35501" fmla="*/ 5983398 w 6127519"/>
              <a:gd name="connsiteY102-35502" fmla="*/ 6778641 h 6858000"/>
              <a:gd name="connsiteX103-35503" fmla="*/ 5984543 w 6127519"/>
              <a:gd name="connsiteY103-35504" fmla="*/ 6811016 h 6858000"/>
              <a:gd name="connsiteX104-35505" fmla="*/ 5979671 w 6127519"/>
              <a:gd name="connsiteY104-35506" fmla="*/ 6858000 h 6858000"/>
              <a:gd name="connsiteX105-35507" fmla="*/ 0 w 6127519"/>
              <a:gd name="connsiteY105-35508" fmla="*/ 6858000 h 6858000"/>
              <a:gd name="connsiteX106-35509" fmla="*/ 0 w 6127519"/>
              <a:gd name="connsiteY106-35510" fmla="*/ 0 h 6858000"/>
              <a:gd name="connsiteX0-35511" fmla="*/ 0 w 6127519"/>
              <a:gd name="connsiteY0-35512" fmla="*/ 0 h 6858000"/>
              <a:gd name="connsiteX1-35513" fmla="*/ 4965888 w 6127519"/>
              <a:gd name="connsiteY1-35514" fmla="*/ 0 h 6858000"/>
              <a:gd name="connsiteX2-35515" fmla="*/ 4967767 w 6127519"/>
              <a:gd name="connsiteY2-35516" fmla="*/ 7930 h 6858000"/>
              <a:gd name="connsiteX3-35517" fmla="*/ 4979444 w 6127519"/>
              <a:gd name="connsiteY3-35518" fmla="*/ 43921 h 6858000"/>
              <a:gd name="connsiteX4-35519" fmla="*/ 5021173 w 6127519"/>
              <a:gd name="connsiteY4-35520" fmla="*/ 123738 h 6858000"/>
              <a:gd name="connsiteX5-35521" fmla="*/ 5075458 w 6127519"/>
              <a:gd name="connsiteY5-35522" fmla="*/ 264355 h 6858000"/>
              <a:gd name="connsiteX6-35523" fmla="*/ 5081175 w 6127519"/>
              <a:gd name="connsiteY6-35524" fmla="*/ 277448 h 6858000"/>
              <a:gd name="connsiteX7-35525" fmla="*/ 5097011 w 6127519"/>
              <a:gd name="connsiteY7-35526" fmla="*/ 355616 h 6858000"/>
              <a:gd name="connsiteX8-35527" fmla="*/ 5130982 w 6127519"/>
              <a:gd name="connsiteY8-35528" fmla="*/ 412030 h 6858000"/>
              <a:gd name="connsiteX9-35529" fmla="*/ 5153000 w 6127519"/>
              <a:gd name="connsiteY9-35530" fmla="*/ 507134 h 6858000"/>
              <a:gd name="connsiteX10-35531" fmla="*/ 5171282 w 6127519"/>
              <a:gd name="connsiteY10-35532" fmla="*/ 602071 h 6858000"/>
              <a:gd name="connsiteX11-35533" fmla="*/ 5176196 w 6127519"/>
              <a:gd name="connsiteY11-35534" fmla="*/ 636822 h 6858000"/>
              <a:gd name="connsiteX12-35535" fmla="*/ 5189051 w 6127519"/>
              <a:gd name="connsiteY12-35536" fmla="*/ 782518 h 6858000"/>
              <a:gd name="connsiteX13-35537" fmla="*/ 5221088 w 6127519"/>
              <a:gd name="connsiteY13-35538" fmla="*/ 860193 h 6858000"/>
              <a:gd name="connsiteX14-35539" fmla="*/ 5230806 w 6127519"/>
              <a:gd name="connsiteY14-35540" fmla="*/ 961354 h 6858000"/>
              <a:gd name="connsiteX15-35541" fmla="*/ 5201018 w 6127519"/>
              <a:gd name="connsiteY15-35542" fmla="*/ 1095027 h 6858000"/>
              <a:gd name="connsiteX16-35543" fmla="*/ 5202153 w 6127519"/>
              <a:gd name="connsiteY16-35544" fmla="*/ 1133224 h 6858000"/>
              <a:gd name="connsiteX17-35545" fmla="*/ 5189234 w 6127519"/>
              <a:gd name="connsiteY17-35546" fmla="*/ 1193495 h 6858000"/>
              <a:gd name="connsiteX18-35547" fmla="*/ 5202769 w 6127519"/>
              <a:gd name="connsiteY18-35548" fmla="*/ 1269450 h 6858000"/>
              <a:gd name="connsiteX19-35549" fmla="*/ 5225968 w 6127519"/>
              <a:gd name="connsiteY19-35550" fmla="*/ 1357994 h 6858000"/>
              <a:gd name="connsiteX20-35551" fmla="*/ 5233819 w 6127519"/>
              <a:gd name="connsiteY20-35552" fmla="*/ 1380922 h 6858000"/>
              <a:gd name="connsiteX21-35553" fmla="*/ 5237226 w 6127519"/>
              <a:gd name="connsiteY21-35554" fmla="*/ 1441327 h 6858000"/>
              <a:gd name="connsiteX22-35555" fmla="*/ 5255653 w 6127519"/>
              <a:gd name="connsiteY22-35556" fmla="*/ 1524712 h 6858000"/>
              <a:gd name="connsiteX23-35557" fmla="*/ 5263491 w 6127519"/>
              <a:gd name="connsiteY23-35558" fmla="*/ 1642938 h 6858000"/>
              <a:gd name="connsiteX24-35559" fmla="*/ 5261314 w 6127519"/>
              <a:gd name="connsiteY24-35560" fmla="*/ 1689177 h 6858000"/>
              <a:gd name="connsiteX25-35561" fmla="*/ 5259788 w 6127519"/>
              <a:gd name="connsiteY25-35562" fmla="*/ 1768516 h 6858000"/>
              <a:gd name="connsiteX26-35563" fmla="*/ 5255696 w 6127519"/>
              <a:gd name="connsiteY26-35564" fmla="*/ 1953770 h 6858000"/>
              <a:gd name="connsiteX27-35565" fmla="*/ 5252592 w 6127519"/>
              <a:gd name="connsiteY27-35566" fmla="*/ 2092210 h 6858000"/>
              <a:gd name="connsiteX28-35567" fmla="*/ 5250104 w 6127519"/>
              <a:gd name="connsiteY28-35568" fmla="*/ 2249166 h 6858000"/>
              <a:gd name="connsiteX29-35569" fmla="*/ 5251214 w 6127519"/>
              <a:gd name="connsiteY29-35570" fmla="*/ 2250944 h 6858000"/>
              <a:gd name="connsiteX30-35571" fmla="*/ 5250644 w 6127519"/>
              <a:gd name="connsiteY30-35572" fmla="*/ 2266619 h 6858000"/>
              <a:gd name="connsiteX31-35573" fmla="*/ 5293877 w 6127519"/>
              <a:gd name="connsiteY31-35574" fmla="*/ 2368649 h 6858000"/>
              <a:gd name="connsiteX32-35575" fmla="*/ 5311338 w 6127519"/>
              <a:gd name="connsiteY32-35576" fmla="*/ 2404034 h 6858000"/>
              <a:gd name="connsiteX33-35577" fmla="*/ 5338366 w 6127519"/>
              <a:gd name="connsiteY33-35578" fmla="*/ 2465052 h 6858000"/>
              <a:gd name="connsiteX34-35579" fmla="*/ 5371263 w 6127519"/>
              <a:gd name="connsiteY34-35580" fmla="*/ 2586413 h 6858000"/>
              <a:gd name="connsiteX35-35581" fmla="*/ 5407503 w 6127519"/>
              <a:gd name="connsiteY35-35582" fmla="*/ 2786290 h 6858000"/>
              <a:gd name="connsiteX36-35583" fmla="*/ 5407356 w 6127519"/>
              <a:gd name="connsiteY36-35584" fmla="*/ 2787545 h 6858000"/>
              <a:gd name="connsiteX37-35585" fmla="*/ 5457023 w 6127519"/>
              <a:gd name="connsiteY37-35586" fmla="*/ 2858292 h 6858000"/>
              <a:gd name="connsiteX38-35587" fmla="*/ 5479298 w 6127519"/>
              <a:gd name="connsiteY38-35588" fmla="*/ 2947791 h 6858000"/>
              <a:gd name="connsiteX39-35589" fmla="*/ 5481770 w 6127519"/>
              <a:gd name="connsiteY39-35590" fmla="*/ 2951352 h 6858000"/>
              <a:gd name="connsiteX40-35591" fmla="*/ 5482415 w 6127519"/>
              <a:gd name="connsiteY40-35592" fmla="*/ 3004079 h 6858000"/>
              <a:gd name="connsiteX41-35593" fmla="*/ 5503944 w 6127519"/>
              <a:gd name="connsiteY41-35594" fmla="*/ 3123335 h 6858000"/>
              <a:gd name="connsiteX42-35595" fmla="*/ 5516007 w 6127519"/>
              <a:gd name="connsiteY42-35596" fmla="*/ 3258473 h 6858000"/>
              <a:gd name="connsiteX43-35597" fmla="*/ 5589758 w 6127519"/>
              <a:gd name="connsiteY43-35598" fmla="*/ 3453699 h 6858000"/>
              <a:gd name="connsiteX44-35599" fmla="*/ 5596144 w 6127519"/>
              <a:gd name="connsiteY44-35600" fmla="*/ 3534624 h 6858000"/>
              <a:gd name="connsiteX45-35601" fmla="*/ 5597750 w 6127519"/>
              <a:gd name="connsiteY45-35602" fmla="*/ 3534129 h 6858000"/>
              <a:gd name="connsiteX46-35603" fmla="*/ 5599700 w 6127519"/>
              <a:gd name="connsiteY46-35604" fmla="*/ 3547221 h 6858000"/>
              <a:gd name="connsiteX47-35605" fmla="*/ 5615031 w 6127519"/>
              <a:gd name="connsiteY47-35606" fmla="*/ 3557482 h 6858000"/>
              <a:gd name="connsiteX48-35607" fmla="*/ 5618377 w 6127519"/>
              <a:gd name="connsiteY48-35608" fmla="*/ 3588431 h 6858000"/>
              <a:gd name="connsiteX49-35609" fmla="*/ 5612155 w 6127519"/>
              <a:gd name="connsiteY49-35610" fmla="*/ 3589869 h 6858000"/>
              <a:gd name="connsiteX50-35611" fmla="*/ 5620843 w 6127519"/>
              <a:gd name="connsiteY50-35612" fmla="*/ 3606745 h 6858000"/>
              <a:gd name="connsiteX51-35613" fmla="*/ 5655472 w 6127519"/>
              <a:gd name="connsiteY51-35614" fmla="*/ 3678877 h 6858000"/>
              <a:gd name="connsiteX52-35615" fmla="*/ 5683015 w 6127519"/>
              <a:gd name="connsiteY52-35616" fmla="*/ 3762025 h 6858000"/>
              <a:gd name="connsiteX53-35617" fmla="*/ 5696643 w 6127519"/>
              <a:gd name="connsiteY53-35618" fmla="*/ 3773888 h 6858000"/>
              <a:gd name="connsiteX54-35619" fmla="*/ 5707995 w 6127519"/>
              <a:gd name="connsiteY54-35620" fmla="*/ 3781685 h 6858000"/>
              <a:gd name="connsiteX55-35621" fmla="*/ 5768491 w 6127519"/>
              <a:gd name="connsiteY55-35622" fmla="*/ 3914399 h 6858000"/>
              <a:gd name="connsiteX56-35623" fmla="*/ 5793123 w 6127519"/>
              <a:gd name="connsiteY56-35624" fmla="*/ 3969952 h 6858000"/>
              <a:gd name="connsiteX57-35625" fmla="*/ 5808321 w 6127519"/>
              <a:gd name="connsiteY57-35626" fmla="*/ 3988153 h 6858000"/>
              <a:gd name="connsiteX58-35627" fmla="*/ 5825621 w 6127519"/>
              <a:gd name="connsiteY58-35628" fmla="*/ 4015525 h 6858000"/>
              <a:gd name="connsiteX59-35629" fmla="*/ 5860672 w 6127519"/>
              <a:gd name="connsiteY59-35630" fmla="*/ 4061579 h 6858000"/>
              <a:gd name="connsiteX60-35631" fmla="*/ 5872173 w 6127519"/>
              <a:gd name="connsiteY60-35632" fmla="*/ 4088497 h 6858000"/>
              <a:gd name="connsiteX61-35633" fmla="*/ 5894095 w 6127519"/>
              <a:gd name="connsiteY61-35634" fmla="*/ 4128857 h 6858000"/>
              <a:gd name="connsiteX62-35635" fmla="*/ 5903513 w 6127519"/>
              <a:gd name="connsiteY62-35636" fmla="*/ 4187661 h 6858000"/>
              <a:gd name="connsiteX63-35637" fmla="*/ 5917114 w 6127519"/>
              <a:gd name="connsiteY63-35638" fmla="*/ 4213096 h 6858000"/>
              <a:gd name="connsiteX64-35639" fmla="*/ 5924233 w 6127519"/>
              <a:gd name="connsiteY64-35640" fmla="*/ 4242060 h 6858000"/>
              <a:gd name="connsiteX65-35641" fmla="*/ 5928910 w 6127519"/>
              <a:gd name="connsiteY65-35642" fmla="*/ 4300973 h 6858000"/>
              <a:gd name="connsiteX66-35643" fmla="*/ 5939320 w 6127519"/>
              <a:gd name="connsiteY66-35644" fmla="*/ 4340435 h 6858000"/>
              <a:gd name="connsiteX67-35645" fmla="*/ 5946705 w 6127519"/>
              <a:gd name="connsiteY67-35646" fmla="*/ 4428051 h 6858000"/>
              <a:gd name="connsiteX68-35647" fmla="*/ 5949261 w 6127519"/>
              <a:gd name="connsiteY68-35648" fmla="*/ 4449185 h 6858000"/>
              <a:gd name="connsiteX69-35649" fmla="*/ 5968960 w 6127519"/>
              <a:gd name="connsiteY69-35650" fmla="*/ 4482655 h 6858000"/>
              <a:gd name="connsiteX70-35651" fmla="*/ 5980106 w 6127519"/>
              <a:gd name="connsiteY70-35652" fmla="*/ 4585087 h 6858000"/>
              <a:gd name="connsiteX71-35653" fmla="*/ 5998138 w 6127519"/>
              <a:gd name="connsiteY71-35654" fmla="*/ 4697518 h 6858000"/>
              <a:gd name="connsiteX72-35655" fmla="*/ 6007819 w 6127519"/>
              <a:gd name="connsiteY72-35656" fmla="*/ 4858148 h 6858000"/>
              <a:gd name="connsiteX73-35657" fmla="*/ 6007749 w 6127519"/>
              <a:gd name="connsiteY73-35658" fmla="*/ 4964715 h 6858000"/>
              <a:gd name="connsiteX74-35659" fmla="*/ 6005269 w 6127519"/>
              <a:gd name="connsiteY74-35660" fmla="*/ 5150567 h 6858000"/>
              <a:gd name="connsiteX75-35661" fmla="*/ 6001127 w 6127519"/>
              <a:gd name="connsiteY75-35662" fmla="*/ 5164609 h 6858000"/>
              <a:gd name="connsiteX76-35663" fmla="*/ 5998514 w 6127519"/>
              <a:gd name="connsiteY76-35664" fmla="*/ 5189673 h 6858000"/>
              <a:gd name="connsiteX77-35665" fmla="*/ 6018409 w 6127519"/>
              <a:gd name="connsiteY77-35666" fmla="*/ 5227157 h 6858000"/>
              <a:gd name="connsiteX78-35667" fmla="*/ 6036748 w 6127519"/>
              <a:gd name="connsiteY78-35668" fmla="*/ 5322752 h 6858000"/>
              <a:gd name="connsiteX79-35669" fmla="*/ 6036943 w 6127519"/>
              <a:gd name="connsiteY79-35670" fmla="*/ 5329480 h 6858000"/>
              <a:gd name="connsiteX80-35671" fmla="*/ 6037677 w 6127519"/>
              <a:gd name="connsiteY80-35672" fmla="*/ 5354807 h 6858000"/>
              <a:gd name="connsiteX81-35673" fmla="*/ 6039728 w 6127519"/>
              <a:gd name="connsiteY81-35674" fmla="*/ 5359416 h 6858000"/>
              <a:gd name="connsiteX82-35675" fmla="*/ 6053435 w 6127519"/>
              <a:gd name="connsiteY82-35676" fmla="*/ 5387547 h 6858000"/>
              <a:gd name="connsiteX83-35677" fmla="*/ 6065933 w 6127519"/>
              <a:gd name="connsiteY83-35678" fmla="*/ 5443002 h 6858000"/>
              <a:gd name="connsiteX84-35679" fmla="*/ 6068640 w 6127519"/>
              <a:gd name="connsiteY84-35680" fmla="*/ 5474503 h 6858000"/>
              <a:gd name="connsiteX85-35681" fmla="*/ 6080922 w 6127519"/>
              <a:gd name="connsiteY85-35682" fmla="*/ 5561070 h 6858000"/>
              <a:gd name="connsiteX86-35683" fmla="*/ 6096949 w 6127519"/>
              <a:gd name="connsiteY86-35684" fmla="*/ 5648179 h 6858000"/>
              <a:gd name="connsiteX87-35685" fmla="*/ 6121353 w 6127519"/>
              <a:gd name="connsiteY87-35686" fmla="*/ 5721725 h 6858000"/>
              <a:gd name="connsiteX88-35687" fmla="*/ 6109884 w 6127519"/>
              <a:gd name="connsiteY88-35688" fmla="*/ 5721959 h 6858000"/>
              <a:gd name="connsiteX89-35689" fmla="*/ 6127024 w 6127519"/>
              <a:gd name="connsiteY89-35690" fmla="*/ 5786902 h 6858000"/>
              <a:gd name="connsiteX90-35691" fmla="*/ 6127519 w 6127519"/>
              <a:gd name="connsiteY90-35692" fmla="*/ 5865775 h 6858000"/>
              <a:gd name="connsiteX91-35693" fmla="*/ 6119217 w 6127519"/>
              <a:gd name="connsiteY91-35694" fmla="*/ 5888542 h 6858000"/>
              <a:gd name="connsiteX92-35695" fmla="*/ 6102493 w 6127519"/>
              <a:gd name="connsiteY92-35696" fmla="*/ 5928602 h 6858000"/>
              <a:gd name="connsiteX93-35697" fmla="*/ 6056863 w 6127519"/>
              <a:gd name="connsiteY93-35698" fmla="*/ 6000643 h 6858000"/>
              <a:gd name="connsiteX94-35699" fmla="*/ 6045436 w 6127519"/>
              <a:gd name="connsiteY94-35700" fmla="*/ 6124480 h 6858000"/>
              <a:gd name="connsiteX95-35701" fmla="*/ 6030489 w 6127519"/>
              <a:gd name="connsiteY95-35702" fmla="*/ 6317666 h 6858000"/>
              <a:gd name="connsiteX96-35703" fmla="*/ 6007492 w 6127519"/>
              <a:gd name="connsiteY96-35704" fmla="*/ 6440818 h 6858000"/>
              <a:gd name="connsiteX97-35705" fmla="*/ 6009467 w 6127519"/>
              <a:gd name="connsiteY97-35706" fmla="*/ 6487076 h 6858000"/>
              <a:gd name="connsiteX98-35707" fmla="*/ 5995064 w 6127519"/>
              <a:gd name="connsiteY98-35708" fmla="*/ 6540791 h 6858000"/>
              <a:gd name="connsiteX99-35709" fmla="*/ 6004510 w 6127519"/>
              <a:gd name="connsiteY99-35710" fmla="*/ 6599256 h 6858000"/>
              <a:gd name="connsiteX100-35711" fmla="*/ 5986207 w 6127519"/>
              <a:gd name="connsiteY100-35712" fmla="*/ 6695855 h 6858000"/>
              <a:gd name="connsiteX101-35713" fmla="*/ 5979428 w 6127519"/>
              <a:gd name="connsiteY101-35714" fmla="*/ 6754678 h 6858000"/>
              <a:gd name="connsiteX102-35715" fmla="*/ 5983398 w 6127519"/>
              <a:gd name="connsiteY102-35716" fmla="*/ 6778641 h 6858000"/>
              <a:gd name="connsiteX103-35717" fmla="*/ 5984543 w 6127519"/>
              <a:gd name="connsiteY103-35718" fmla="*/ 6811016 h 6858000"/>
              <a:gd name="connsiteX104-35719" fmla="*/ 5979671 w 6127519"/>
              <a:gd name="connsiteY104-35720" fmla="*/ 6858000 h 6858000"/>
              <a:gd name="connsiteX105-35721" fmla="*/ 0 w 6127519"/>
              <a:gd name="connsiteY105-35722" fmla="*/ 6858000 h 6858000"/>
              <a:gd name="connsiteX106-35723" fmla="*/ 0 w 6127519"/>
              <a:gd name="connsiteY106-35724" fmla="*/ 0 h 6858000"/>
              <a:gd name="connsiteX0-35725" fmla="*/ 0 w 6127519"/>
              <a:gd name="connsiteY0-35726" fmla="*/ 0 h 6858000"/>
              <a:gd name="connsiteX1-35727" fmla="*/ 4965888 w 6127519"/>
              <a:gd name="connsiteY1-35728" fmla="*/ 0 h 6858000"/>
              <a:gd name="connsiteX2-35729" fmla="*/ 4967767 w 6127519"/>
              <a:gd name="connsiteY2-35730" fmla="*/ 7930 h 6858000"/>
              <a:gd name="connsiteX3-35731" fmla="*/ 4979444 w 6127519"/>
              <a:gd name="connsiteY3-35732" fmla="*/ 43921 h 6858000"/>
              <a:gd name="connsiteX4-35733" fmla="*/ 5021173 w 6127519"/>
              <a:gd name="connsiteY4-35734" fmla="*/ 123738 h 6858000"/>
              <a:gd name="connsiteX5-35735" fmla="*/ 5075458 w 6127519"/>
              <a:gd name="connsiteY5-35736" fmla="*/ 264355 h 6858000"/>
              <a:gd name="connsiteX6-35737" fmla="*/ 5081175 w 6127519"/>
              <a:gd name="connsiteY6-35738" fmla="*/ 277448 h 6858000"/>
              <a:gd name="connsiteX7-35739" fmla="*/ 5097011 w 6127519"/>
              <a:gd name="connsiteY7-35740" fmla="*/ 355616 h 6858000"/>
              <a:gd name="connsiteX8-35741" fmla="*/ 5130982 w 6127519"/>
              <a:gd name="connsiteY8-35742" fmla="*/ 412030 h 6858000"/>
              <a:gd name="connsiteX9-35743" fmla="*/ 5153000 w 6127519"/>
              <a:gd name="connsiteY9-35744" fmla="*/ 507134 h 6858000"/>
              <a:gd name="connsiteX10-35745" fmla="*/ 5171282 w 6127519"/>
              <a:gd name="connsiteY10-35746" fmla="*/ 602071 h 6858000"/>
              <a:gd name="connsiteX11-35747" fmla="*/ 5176196 w 6127519"/>
              <a:gd name="connsiteY11-35748" fmla="*/ 636822 h 6858000"/>
              <a:gd name="connsiteX12-35749" fmla="*/ 5189051 w 6127519"/>
              <a:gd name="connsiteY12-35750" fmla="*/ 782518 h 6858000"/>
              <a:gd name="connsiteX13-35751" fmla="*/ 5221088 w 6127519"/>
              <a:gd name="connsiteY13-35752" fmla="*/ 860193 h 6858000"/>
              <a:gd name="connsiteX14-35753" fmla="*/ 5230806 w 6127519"/>
              <a:gd name="connsiteY14-35754" fmla="*/ 961354 h 6858000"/>
              <a:gd name="connsiteX15-35755" fmla="*/ 5201018 w 6127519"/>
              <a:gd name="connsiteY15-35756" fmla="*/ 1095027 h 6858000"/>
              <a:gd name="connsiteX16-35757" fmla="*/ 5202153 w 6127519"/>
              <a:gd name="connsiteY16-35758" fmla="*/ 1133224 h 6858000"/>
              <a:gd name="connsiteX17-35759" fmla="*/ 5189234 w 6127519"/>
              <a:gd name="connsiteY17-35760" fmla="*/ 1193495 h 6858000"/>
              <a:gd name="connsiteX18-35761" fmla="*/ 5202769 w 6127519"/>
              <a:gd name="connsiteY18-35762" fmla="*/ 1269450 h 6858000"/>
              <a:gd name="connsiteX19-35763" fmla="*/ 5225968 w 6127519"/>
              <a:gd name="connsiteY19-35764" fmla="*/ 1357994 h 6858000"/>
              <a:gd name="connsiteX20-35765" fmla="*/ 5233819 w 6127519"/>
              <a:gd name="connsiteY20-35766" fmla="*/ 1380922 h 6858000"/>
              <a:gd name="connsiteX21-35767" fmla="*/ 5237226 w 6127519"/>
              <a:gd name="connsiteY21-35768" fmla="*/ 1441327 h 6858000"/>
              <a:gd name="connsiteX22-35769" fmla="*/ 5255653 w 6127519"/>
              <a:gd name="connsiteY22-35770" fmla="*/ 1524712 h 6858000"/>
              <a:gd name="connsiteX23-35771" fmla="*/ 5263491 w 6127519"/>
              <a:gd name="connsiteY23-35772" fmla="*/ 1642938 h 6858000"/>
              <a:gd name="connsiteX24-35773" fmla="*/ 5261314 w 6127519"/>
              <a:gd name="connsiteY24-35774" fmla="*/ 1689177 h 6858000"/>
              <a:gd name="connsiteX25-35775" fmla="*/ 5259788 w 6127519"/>
              <a:gd name="connsiteY25-35776" fmla="*/ 1768516 h 6858000"/>
              <a:gd name="connsiteX26-35777" fmla="*/ 5255696 w 6127519"/>
              <a:gd name="connsiteY26-35778" fmla="*/ 1953770 h 6858000"/>
              <a:gd name="connsiteX27-35779" fmla="*/ 5252592 w 6127519"/>
              <a:gd name="connsiteY27-35780" fmla="*/ 2092210 h 6858000"/>
              <a:gd name="connsiteX28-35781" fmla="*/ 5250104 w 6127519"/>
              <a:gd name="connsiteY28-35782" fmla="*/ 2249166 h 6858000"/>
              <a:gd name="connsiteX29-35783" fmla="*/ 5251214 w 6127519"/>
              <a:gd name="connsiteY29-35784" fmla="*/ 2250944 h 6858000"/>
              <a:gd name="connsiteX30-35785" fmla="*/ 5250644 w 6127519"/>
              <a:gd name="connsiteY30-35786" fmla="*/ 2266619 h 6858000"/>
              <a:gd name="connsiteX31-35787" fmla="*/ 5293877 w 6127519"/>
              <a:gd name="connsiteY31-35788" fmla="*/ 2368649 h 6858000"/>
              <a:gd name="connsiteX32-35789" fmla="*/ 5311338 w 6127519"/>
              <a:gd name="connsiteY32-35790" fmla="*/ 2404034 h 6858000"/>
              <a:gd name="connsiteX33-35791" fmla="*/ 5338366 w 6127519"/>
              <a:gd name="connsiteY33-35792" fmla="*/ 2465052 h 6858000"/>
              <a:gd name="connsiteX34-35793" fmla="*/ 5371263 w 6127519"/>
              <a:gd name="connsiteY34-35794" fmla="*/ 2586413 h 6858000"/>
              <a:gd name="connsiteX35-35795" fmla="*/ 5407503 w 6127519"/>
              <a:gd name="connsiteY35-35796" fmla="*/ 2786290 h 6858000"/>
              <a:gd name="connsiteX36-35797" fmla="*/ 5407356 w 6127519"/>
              <a:gd name="connsiteY36-35798" fmla="*/ 2787545 h 6858000"/>
              <a:gd name="connsiteX37-35799" fmla="*/ 5457023 w 6127519"/>
              <a:gd name="connsiteY37-35800" fmla="*/ 2858292 h 6858000"/>
              <a:gd name="connsiteX38-35801" fmla="*/ 5479298 w 6127519"/>
              <a:gd name="connsiteY38-35802" fmla="*/ 2947791 h 6858000"/>
              <a:gd name="connsiteX39-35803" fmla="*/ 5481770 w 6127519"/>
              <a:gd name="connsiteY39-35804" fmla="*/ 2951352 h 6858000"/>
              <a:gd name="connsiteX40-35805" fmla="*/ 5482415 w 6127519"/>
              <a:gd name="connsiteY40-35806" fmla="*/ 3004079 h 6858000"/>
              <a:gd name="connsiteX41-35807" fmla="*/ 5503944 w 6127519"/>
              <a:gd name="connsiteY41-35808" fmla="*/ 3123335 h 6858000"/>
              <a:gd name="connsiteX42-35809" fmla="*/ 5516007 w 6127519"/>
              <a:gd name="connsiteY42-35810" fmla="*/ 3258473 h 6858000"/>
              <a:gd name="connsiteX43-35811" fmla="*/ 5589758 w 6127519"/>
              <a:gd name="connsiteY43-35812" fmla="*/ 3453699 h 6858000"/>
              <a:gd name="connsiteX44-35813" fmla="*/ 5596144 w 6127519"/>
              <a:gd name="connsiteY44-35814" fmla="*/ 3534624 h 6858000"/>
              <a:gd name="connsiteX45-35815" fmla="*/ 5597750 w 6127519"/>
              <a:gd name="connsiteY45-35816" fmla="*/ 3534129 h 6858000"/>
              <a:gd name="connsiteX46-35817" fmla="*/ 5599700 w 6127519"/>
              <a:gd name="connsiteY46-35818" fmla="*/ 3547221 h 6858000"/>
              <a:gd name="connsiteX47-35819" fmla="*/ 5615031 w 6127519"/>
              <a:gd name="connsiteY47-35820" fmla="*/ 3557482 h 6858000"/>
              <a:gd name="connsiteX48-35821" fmla="*/ 5618377 w 6127519"/>
              <a:gd name="connsiteY48-35822" fmla="*/ 3588431 h 6858000"/>
              <a:gd name="connsiteX49-35823" fmla="*/ 5612155 w 6127519"/>
              <a:gd name="connsiteY49-35824" fmla="*/ 3589869 h 6858000"/>
              <a:gd name="connsiteX50-35825" fmla="*/ 5620843 w 6127519"/>
              <a:gd name="connsiteY50-35826" fmla="*/ 3606745 h 6858000"/>
              <a:gd name="connsiteX51-35827" fmla="*/ 5655472 w 6127519"/>
              <a:gd name="connsiteY51-35828" fmla="*/ 3678877 h 6858000"/>
              <a:gd name="connsiteX52-35829" fmla="*/ 5683015 w 6127519"/>
              <a:gd name="connsiteY52-35830" fmla="*/ 3762025 h 6858000"/>
              <a:gd name="connsiteX53-35831" fmla="*/ 5696643 w 6127519"/>
              <a:gd name="connsiteY53-35832" fmla="*/ 3773888 h 6858000"/>
              <a:gd name="connsiteX54-35833" fmla="*/ 5707995 w 6127519"/>
              <a:gd name="connsiteY54-35834" fmla="*/ 3781685 h 6858000"/>
              <a:gd name="connsiteX55-35835" fmla="*/ 5768491 w 6127519"/>
              <a:gd name="connsiteY55-35836" fmla="*/ 3914399 h 6858000"/>
              <a:gd name="connsiteX56-35837" fmla="*/ 5793123 w 6127519"/>
              <a:gd name="connsiteY56-35838" fmla="*/ 3969952 h 6858000"/>
              <a:gd name="connsiteX57-35839" fmla="*/ 5808321 w 6127519"/>
              <a:gd name="connsiteY57-35840" fmla="*/ 3988153 h 6858000"/>
              <a:gd name="connsiteX58-35841" fmla="*/ 5825621 w 6127519"/>
              <a:gd name="connsiteY58-35842" fmla="*/ 4015525 h 6858000"/>
              <a:gd name="connsiteX59-35843" fmla="*/ 5860672 w 6127519"/>
              <a:gd name="connsiteY59-35844" fmla="*/ 4061579 h 6858000"/>
              <a:gd name="connsiteX60-35845" fmla="*/ 5872173 w 6127519"/>
              <a:gd name="connsiteY60-35846" fmla="*/ 4088497 h 6858000"/>
              <a:gd name="connsiteX61-35847" fmla="*/ 5894095 w 6127519"/>
              <a:gd name="connsiteY61-35848" fmla="*/ 4128857 h 6858000"/>
              <a:gd name="connsiteX62-35849" fmla="*/ 5903513 w 6127519"/>
              <a:gd name="connsiteY62-35850" fmla="*/ 4187661 h 6858000"/>
              <a:gd name="connsiteX63-35851" fmla="*/ 5917114 w 6127519"/>
              <a:gd name="connsiteY63-35852" fmla="*/ 4213096 h 6858000"/>
              <a:gd name="connsiteX64-35853" fmla="*/ 5924233 w 6127519"/>
              <a:gd name="connsiteY64-35854" fmla="*/ 4242060 h 6858000"/>
              <a:gd name="connsiteX65-35855" fmla="*/ 5928910 w 6127519"/>
              <a:gd name="connsiteY65-35856" fmla="*/ 4300973 h 6858000"/>
              <a:gd name="connsiteX66-35857" fmla="*/ 5939320 w 6127519"/>
              <a:gd name="connsiteY66-35858" fmla="*/ 4340435 h 6858000"/>
              <a:gd name="connsiteX67-35859" fmla="*/ 5946705 w 6127519"/>
              <a:gd name="connsiteY67-35860" fmla="*/ 4428051 h 6858000"/>
              <a:gd name="connsiteX68-35861" fmla="*/ 5949261 w 6127519"/>
              <a:gd name="connsiteY68-35862" fmla="*/ 4449185 h 6858000"/>
              <a:gd name="connsiteX69-35863" fmla="*/ 5968960 w 6127519"/>
              <a:gd name="connsiteY69-35864" fmla="*/ 4482655 h 6858000"/>
              <a:gd name="connsiteX70-35865" fmla="*/ 5980106 w 6127519"/>
              <a:gd name="connsiteY70-35866" fmla="*/ 4585087 h 6858000"/>
              <a:gd name="connsiteX71-35867" fmla="*/ 5998138 w 6127519"/>
              <a:gd name="connsiteY71-35868" fmla="*/ 4697518 h 6858000"/>
              <a:gd name="connsiteX72-35869" fmla="*/ 6007819 w 6127519"/>
              <a:gd name="connsiteY72-35870" fmla="*/ 4858148 h 6858000"/>
              <a:gd name="connsiteX73-35871" fmla="*/ 6007749 w 6127519"/>
              <a:gd name="connsiteY73-35872" fmla="*/ 4964715 h 6858000"/>
              <a:gd name="connsiteX74-35873" fmla="*/ 6005269 w 6127519"/>
              <a:gd name="connsiteY74-35874" fmla="*/ 5150567 h 6858000"/>
              <a:gd name="connsiteX75-35875" fmla="*/ 6001127 w 6127519"/>
              <a:gd name="connsiteY75-35876" fmla="*/ 5164609 h 6858000"/>
              <a:gd name="connsiteX76-35877" fmla="*/ 5998514 w 6127519"/>
              <a:gd name="connsiteY76-35878" fmla="*/ 5189673 h 6858000"/>
              <a:gd name="connsiteX77-35879" fmla="*/ 6018409 w 6127519"/>
              <a:gd name="connsiteY77-35880" fmla="*/ 5227157 h 6858000"/>
              <a:gd name="connsiteX78-35881" fmla="*/ 6036748 w 6127519"/>
              <a:gd name="connsiteY78-35882" fmla="*/ 5322752 h 6858000"/>
              <a:gd name="connsiteX79-35883" fmla="*/ 6036943 w 6127519"/>
              <a:gd name="connsiteY79-35884" fmla="*/ 5329480 h 6858000"/>
              <a:gd name="connsiteX80-35885" fmla="*/ 6037677 w 6127519"/>
              <a:gd name="connsiteY80-35886" fmla="*/ 5354807 h 6858000"/>
              <a:gd name="connsiteX81-35887" fmla="*/ 6039728 w 6127519"/>
              <a:gd name="connsiteY81-35888" fmla="*/ 5359416 h 6858000"/>
              <a:gd name="connsiteX82-35889" fmla="*/ 6053435 w 6127519"/>
              <a:gd name="connsiteY82-35890" fmla="*/ 5387547 h 6858000"/>
              <a:gd name="connsiteX83-35891" fmla="*/ 6065933 w 6127519"/>
              <a:gd name="connsiteY83-35892" fmla="*/ 5443002 h 6858000"/>
              <a:gd name="connsiteX84-35893" fmla="*/ 6068640 w 6127519"/>
              <a:gd name="connsiteY84-35894" fmla="*/ 5474503 h 6858000"/>
              <a:gd name="connsiteX85-35895" fmla="*/ 6080922 w 6127519"/>
              <a:gd name="connsiteY85-35896" fmla="*/ 5561070 h 6858000"/>
              <a:gd name="connsiteX86-35897" fmla="*/ 6096949 w 6127519"/>
              <a:gd name="connsiteY86-35898" fmla="*/ 5648179 h 6858000"/>
              <a:gd name="connsiteX87-35899" fmla="*/ 6121353 w 6127519"/>
              <a:gd name="connsiteY87-35900" fmla="*/ 5721725 h 6858000"/>
              <a:gd name="connsiteX88-35901" fmla="*/ 6109884 w 6127519"/>
              <a:gd name="connsiteY88-35902" fmla="*/ 5721959 h 6858000"/>
              <a:gd name="connsiteX89-35903" fmla="*/ 6127024 w 6127519"/>
              <a:gd name="connsiteY89-35904" fmla="*/ 5786902 h 6858000"/>
              <a:gd name="connsiteX90-35905" fmla="*/ 6127519 w 6127519"/>
              <a:gd name="connsiteY90-35906" fmla="*/ 5865775 h 6858000"/>
              <a:gd name="connsiteX91-35907" fmla="*/ 6116287 w 6127519"/>
              <a:gd name="connsiteY91-35908" fmla="*/ 5868026 h 6858000"/>
              <a:gd name="connsiteX92-35909" fmla="*/ 6102493 w 6127519"/>
              <a:gd name="connsiteY92-35910" fmla="*/ 5928602 h 6858000"/>
              <a:gd name="connsiteX93-35911" fmla="*/ 6056863 w 6127519"/>
              <a:gd name="connsiteY93-35912" fmla="*/ 6000643 h 6858000"/>
              <a:gd name="connsiteX94-35913" fmla="*/ 6045436 w 6127519"/>
              <a:gd name="connsiteY94-35914" fmla="*/ 6124480 h 6858000"/>
              <a:gd name="connsiteX95-35915" fmla="*/ 6030489 w 6127519"/>
              <a:gd name="connsiteY95-35916" fmla="*/ 6317666 h 6858000"/>
              <a:gd name="connsiteX96-35917" fmla="*/ 6007492 w 6127519"/>
              <a:gd name="connsiteY96-35918" fmla="*/ 6440818 h 6858000"/>
              <a:gd name="connsiteX97-35919" fmla="*/ 6009467 w 6127519"/>
              <a:gd name="connsiteY97-35920" fmla="*/ 6487076 h 6858000"/>
              <a:gd name="connsiteX98-35921" fmla="*/ 5995064 w 6127519"/>
              <a:gd name="connsiteY98-35922" fmla="*/ 6540791 h 6858000"/>
              <a:gd name="connsiteX99-35923" fmla="*/ 6004510 w 6127519"/>
              <a:gd name="connsiteY99-35924" fmla="*/ 6599256 h 6858000"/>
              <a:gd name="connsiteX100-35925" fmla="*/ 5986207 w 6127519"/>
              <a:gd name="connsiteY100-35926" fmla="*/ 6695855 h 6858000"/>
              <a:gd name="connsiteX101-35927" fmla="*/ 5979428 w 6127519"/>
              <a:gd name="connsiteY101-35928" fmla="*/ 6754678 h 6858000"/>
              <a:gd name="connsiteX102-35929" fmla="*/ 5983398 w 6127519"/>
              <a:gd name="connsiteY102-35930" fmla="*/ 6778641 h 6858000"/>
              <a:gd name="connsiteX103-35931" fmla="*/ 5984543 w 6127519"/>
              <a:gd name="connsiteY103-35932" fmla="*/ 6811016 h 6858000"/>
              <a:gd name="connsiteX104-35933" fmla="*/ 5979671 w 6127519"/>
              <a:gd name="connsiteY104-35934" fmla="*/ 6858000 h 6858000"/>
              <a:gd name="connsiteX105-35935" fmla="*/ 0 w 6127519"/>
              <a:gd name="connsiteY105-35936" fmla="*/ 6858000 h 6858000"/>
              <a:gd name="connsiteX106-35937" fmla="*/ 0 w 6127519"/>
              <a:gd name="connsiteY106-35938" fmla="*/ 0 h 6858000"/>
              <a:gd name="connsiteX0-35939" fmla="*/ 0 w 6127519"/>
              <a:gd name="connsiteY0-35940" fmla="*/ 0 h 6858000"/>
              <a:gd name="connsiteX1-35941" fmla="*/ 4965888 w 6127519"/>
              <a:gd name="connsiteY1-35942" fmla="*/ 0 h 6858000"/>
              <a:gd name="connsiteX2-35943" fmla="*/ 4967767 w 6127519"/>
              <a:gd name="connsiteY2-35944" fmla="*/ 7930 h 6858000"/>
              <a:gd name="connsiteX3-35945" fmla="*/ 4979444 w 6127519"/>
              <a:gd name="connsiteY3-35946" fmla="*/ 43921 h 6858000"/>
              <a:gd name="connsiteX4-35947" fmla="*/ 5021173 w 6127519"/>
              <a:gd name="connsiteY4-35948" fmla="*/ 123738 h 6858000"/>
              <a:gd name="connsiteX5-35949" fmla="*/ 5075458 w 6127519"/>
              <a:gd name="connsiteY5-35950" fmla="*/ 264355 h 6858000"/>
              <a:gd name="connsiteX6-35951" fmla="*/ 5081175 w 6127519"/>
              <a:gd name="connsiteY6-35952" fmla="*/ 277448 h 6858000"/>
              <a:gd name="connsiteX7-35953" fmla="*/ 5097011 w 6127519"/>
              <a:gd name="connsiteY7-35954" fmla="*/ 355616 h 6858000"/>
              <a:gd name="connsiteX8-35955" fmla="*/ 5130982 w 6127519"/>
              <a:gd name="connsiteY8-35956" fmla="*/ 412030 h 6858000"/>
              <a:gd name="connsiteX9-35957" fmla="*/ 5153000 w 6127519"/>
              <a:gd name="connsiteY9-35958" fmla="*/ 507134 h 6858000"/>
              <a:gd name="connsiteX10-35959" fmla="*/ 5171282 w 6127519"/>
              <a:gd name="connsiteY10-35960" fmla="*/ 602071 h 6858000"/>
              <a:gd name="connsiteX11-35961" fmla="*/ 5176196 w 6127519"/>
              <a:gd name="connsiteY11-35962" fmla="*/ 636822 h 6858000"/>
              <a:gd name="connsiteX12-35963" fmla="*/ 5189051 w 6127519"/>
              <a:gd name="connsiteY12-35964" fmla="*/ 782518 h 6858000"/>
              <a:gd name="connsiteX13-35965" fmla="*/ 5221088 w 6127519"/>
              <a:gd name="connsiteY13-35966" fmla="*/ 860193 h 6858000"/>
              <a:gd name="connsiteX14-35967" fmla="*/ 5230806 w 6127519"/>
              <a:gd name="connsiteY14-35968" fmla="*/ 961354 h 6858000"/>
              <a:gd name="connsiteX15-35969" fmla="*/ 5201018 w 6127519"/>
              <a:gd name="connsiteY15-35970" fmla="*/ 1095027 h 6858000"/>
              <a:gd name="connsiteX16-35971" fmla="*/ 5202153 w 6127519"/>
              <a:gd name="connsiteY16-35972" fmla="*/ 1133224 h 6858000"/>
              <a:gd name="connsiteX17-35973" fmla="*/ 5189234 w 6127519"/>
              <a:gd name="connsiteY17-35974" fmla="*/ 1193495 h 6858000"/>
              <a:gd name="connsiteX18-35975" fmla="*/ 5202769 w 6127519"/>
              <a:gd name="connsiteY18-35976" fmla="*/ 1269450 h 6858000"/>
              <a:gd name="connsiteX19-35977" fmla="*/ 5225968 w 6127519"/>
              <a:gd name="connsiteY19-35978" fmla="*/ 1357994 h 6858000"/>
              <a:gd name="connsiteX20-35979" fmla="*/ 5233819 w 6127519"/>
              <a:gd name="connsiteY20-35980" fmla="*/ 1380922 h 6858000"/>
              <a:gd name="connsiteX21-35981" fmla="*/ 5237226 w 6127519"/>
              <a:gd name="connsiteY21-35982" fmla="*/ 1441327 h 6858000"/>
              <a:gd name="connsiteX22-35983" fmla="*/ 5255653 w 6127519"/>
              <a:gd name="connsiteY22-35984" fmla="*/ 1524712 h 6858000"/>
              <a:gd name="connsiteX23-35985" fmla="*/ 5263491 w 6127519"/>
              <a:gd name="connsiteY23-35986" fmla="*/ 1642938 h 6858000"/>
              <a:gd name="connsiteX24-35987" fmla="*/ 5261314 w 6127519"/>
              <a:gd name="connsiteY24-35988" fmla="*/ 1689177 h 6858000"/>
              <a:gd name="connsiteX25-35989" fmla="*/ 5259788 w 6127519"/>
              <a:gd name="connsiteY25-35990" fmla="*/ 1768516 h 6858000"/>
              <a:gd name="connsiteX26-35991" fmla="*/ 5255696 w 6127519"/>
              <a:gd name="connsiteY26-35992" fmla="*/ 1953770 h 6858000"/>
              <a:gd name="connsiteX27-35993" fmla="*/ 5252592 w 6127519"/>
              <a:gd name="connsiteY27-35994" fmla="*/ 2092210 h 6858000"/>
              <a:gd name="connsiteX28-35995" fmla="*/ 5250104 w 6127519"/>
              <a:gd name="connsiteY28-35996" fmla="*/ 2249166 h 6858000"/>
              <a:gd name="connsiteX29-35997" fmla="*/ 5251214 w 6127519"/>
              <a:gd name="connsiteY29-35998" fmla="*/ 2250944 h 6858000"/>
              <a:gd name="connsiteX30-35999" fmla="*/ 5250644 w 6127519"/>
              <a:gd name="connsiteY30-36000" fmla="*/ 2266619 h 6858000"/>
              <a:gd name="connsiteX31-36001" fmla="*/ 5293877 w 6127519"/>
              <a:gd name="connsiteY31-36002" fmla="*/ 2368649 h 6858000"/>
              <a:gd name="connsiteX32-36003" fmla="*/ 5311338 w 6127519"/>
              <a:gd name="connsiteY32-36004" fmla="*/ 2404034 h 6858000"/>
              <a:gd name="connsiteX33-36005" fmla="*/ 5338366 w 6127519"/>
              <a:gd name="connsiteY33-36006" fmla="*/ 2465052 h 6858000"/>
              <a:gd name="connsiteX34-36007" fmla="*/ 5371263 w 6127519"/>
              <a:gd name="connsiteY34-36008" fmla="*/ 2586413 h 6858000"/>
              <a:gd name="connsiteX35-36009" fmla="*/ 5407503 w 6127519"/>
              <a:gd name="connsiteY35-36010" fmla="*/ 2786290 h 6858000"/>
              <a:gd name="connsiteX36-36011" fmla="*/ 5407356 w 6127519"/>
              <a:gd name="connsiteY36-36012" fmla="*/ 2787545 h 6858000"/>
              <a:gd name="connsiteX37-36013" fmla="*/ 5457023 w 6127519"/>
              <a:gd name="connsiteY37-36014" fmla="*/ 2858292 h 6858000"/>
              <a:gd name="connsiteX38-36015" fmla="*/ 5479298 w 6127519"/>
              <a:gd name="connsiteY38-36016" fmla="*/ 2947791 h 6858000"/>
              <a:gd name="connsiteX39-36017" fmla="*/ 5481770 w 6127519"/>
              <a:gd name="connsiteY39-36018" fmla="*/ 2951352 h 6858000"/>
              <a:gd name="connsiteX40-36019" fmla="*/ 5482415 w 6127519"/>
              <a:gd name="connsiteY40-36020" fmla="*/ 3004079 h 6858000"/>
              <a:gd name="connsiteX41-36021" fmla="*/ 5503944 w 6127519"/>
              <a:gd name="connsiteY41-36022" fmla="*/ 3123335 h 6858000"/>
              <a:gd name="connsiteX42-36023" fmla="*/ 5516007 w 6127519"/>
              <a:gd name="connsiteY42-36024" fmla="*/ 3258473 h 6858000"/>
              <a:gd name="connsiteX43-36025" fmla="*/ 5589758 w 6127519"/>
              <a:gd name="connsiteY43-36026" fmla="*/ 3453699 h 6858000"/>
              <a:gd name="connsiteX44-36027" fmla="*/ 5596144 w 6127519"/>
              <a:gd name="connsiteY44-36028" fmla="*/ 3534624 h 6858000"/>
              <a:gd name="connsiteX45-36029" fmla="*/ 5597750 w 6127519"/>
              <a:gd name="connsiteY45-36030" fmla="*/ 3534129 h 6858000"/>
              <a:gd name="connsiteX46-36031" fmla="*/ 5599700 w 6127519"/>
              <a:gd name="connsiteY46-36032" fmla="*/ 3547221 h 6858000"/>
              <a:gd name="connsiteX47-36033" fmla="*/ 5615031 w 6127519"/>
              <a:gd name="connsiteY47-36034" fmla="*/ 3557482 h 6858000"/>
              <a:gd name="connsiteX48-36035" fmla="*/ 5618377 w 6127519"/>
              <a:gd name="connsiteY48-36036" fmla="*/ 3588431 h 6858000"/>
              <a:gd name="connsiteX49-36037" fmla="*/ 5612155 w 6127519"/>
              <a:gd name="connsiteY49-36038" fmla="*/ 3589869 h 6858000"/>
              <a:gd name="connsiteX50-36039" fmla="*/ 5620843 w 6127519"/>
              <a:gd name="connsiteY50-36040" fmla="*/ 3606745 h 6858000"/>
              <a:gd name="connsiteX51-36041" fmla="*/ 5655472 w 6127519"/>
              <a:gd name="connsiteY51-36042" fmla="*/ 3678877 h 6858000"/>
              <a:gd name="connsiteX52-36043" fmla="*/ 5683015 w 6127519"/>
              <a:gd name="connsiteY52-36044" fmla="*/ 3762025 h 6858000"/>
              <a:gd name="connsiteX53-36045" fmla="*/ 5696643 w 6127519"/>
              <a:gd name="connsiteY53-36046" fmla="*/ 3773888 h 6858000"/>
              <a:gd name="connsiteX54-36047" fmla="*/ 5707995 w 6127519"/>
              <a:gd name="connsiteY54-36048" fmla="*/ 3781685 h 6858000"/>
              <a:gd name="connsiteX55-36049" fmla="*/ 5768491 w 6127519"/>
              <a:gd name="connsiteY55-36050" fmla="*/ 3914399 h 6858000"/>
              <a:gd name="connsiteX56-36051" fmla="*/ 5793123 w 6127519"/>
              <a:gd name="connsiteY56-36052" fmla="*/ 3969952 h 6858000"/>
              <a:gd name="connsiteX57-36053" fmla="*/ 5808321 w 6127519"/>
              <a:gd name="connsiteY57-36054" fmla="*/ 3988153 h 6858000"/>
              <a:gd name="connsiteX58-36055" fmla="*/ 5825621 w 6127519"/>
              <a:gd name="connsiteY58-36056" fmla="*/ 4015525 h 6858000"/>
              <a:gd name="connsiteX59-36057" fmla="*/ 5860672 w 6127519"/>
              <a:gd name="connsiteY59-36058" fmla="*/ 4061579 h 6858000"/>
              <a:gd name="connsiteX60-36059" fmla="*/ 5872173 w 6127519"/>
              <a:gd name="connsiteY60-36060" fmla="*/ 4088497 h 6858000"/>
              <a:gd name="connsiteX61-36061" fmla="*/ 5894095 w 6127519"/>
              <a:gd name="connsiteY61-36062" fmla="*/ 4128857 h 6858000"/>
              <a:gd name="connsiteX62-36063" fmla="*/ 5903513 w 6127519"/>
              <a:gd name="connsiteY62-36064" fmla="*/ 4187661 h 6858000"/>
              <a:gd name="connsiteX63-36065" fmla="*/ 5917114 w 6127519"/>
              <a:gd name="connsiteY63-36066" fmla="*/ 4213096 h 6858000"/>
              <a:gd name="connsiteX64-36067" fmla="*/ 5924233 w 6127519"/>
              <a:gd name="connsiteY64-36068" fmla="*/ 4242060 h 6858000"/>
              <a:gd name="connsiteX65-36069" fmla="*/ 5928910 w 6127519"/>
              <a:gd name="connsiteY65-36070" fmla="*/ 4300973 h 6858000"/>
              <a:gd name="connsiteX66-36071" fmla="*/ 5939320 w 6127519"/>
              <a:gd name="connsiteY66-36072" fmla="*/ 4340435 h 6858000"/>
              <a:gd name="connsiteX67-36073" fmla="*/ 5946705 w 6127519"/>
              <a:gd name="connsiteY67-36074" fmla="*/ 4428051 h 6858000"/>
              <a:gd name="connsiteX68-36075" fmla="*/ 5949261 w 6127519"/>
              <a:gd name="connsiteY68-36076" fmla="*/ 4449185 h 6858000"/>
              <a:gd name="connsiteX69-36077" fmla="*/ 5968960 w 6127519"/>
              <a:gd name="connsiteY69-36078" fmla="*/ 4482655 h 6858000"/>
              <a:gd name="connsiteX70-36079" fmla="*/ 5980106 w 6127519"/>
              <a:gd name="connsiteY70-36080" fmla="*/ 4585087 h 6858000"/>
              <a:gd name="connsiteX71-36081" fmla="*/ 5998138 w 6127519"/>
              <a:gd name="connsiteY71-36082" fmla="*/ 4697518 h 6858000"/>
              <a:gd name="connsiteX72-36083" fmla="*/ 6007819 w 6127519"/>
              <a:gd name="connsiteY72-36084" fmla="*/ 4858148 h 6858000"/>
              <a:gd name="connsiteX73-36085" fmla="*/ 6007749 w 6127519"/>
              <a:gd name="connsiteY73-36086" fmla="*/ 4964715 h 6858000"/>
              <a:gd name="connsiteX74-36087" fmla="*/ 6005269 w 6127519"/>
              <a:gd name="connsiteY74-36088" fmla="*/ 5150567 h 6858000"/>
              <a:gd name="connsiteX75-36089" fmla="*/ 6001127 w 6127519"/>
              <a:gd name="connsiteY75-36090" fmla="*/ 5164609 h 6858000"/>
              <a:gd name="connsiteX76-36091" fmla="*/ 5998514 w 6127519"/>
              <a:gd name="connsiteY76-36092" fmla="*/ 5189673 h 6858000"/>
              <a:gd name="connsiteX77-36093" fmla="*/ 6018409 w 6127519"/>
              <a:gd name="connsiteY77-36094" fmla="*/ 5227157 h 6858000"/>
              <a:gd name="connsiteX78-36095" fmla="*/ 6036748 w 6127519"/>
              <a:gd name="connsiteY78-36096" fmla="*/ 5322752 h 6858000"/>
              <a:gd name="connsiteX79-36097" fmla="*/ 6036943 w 6127519"/>
              <a:gd name="connsiteY79-36098" fmla="*/ 5329480 h 6858000"/>
              <a:gd name="connsiteX80-36099" fmla="*/ 6037677 w 6127519"/>
              <a:gd name="connsiteY80-36100" fmla="*/ 5354807 h 6858000"/>
              <a:gd name="connsiteX81-36101" fmla="*/ 6039728 w 6127519"/>
              <a:gd name="connsiteY81-36102" fmla="*/ 5359416 h 6858000"/>
              <a:gd name="connsiteX82-36103" fmla="*/ 6053435 w 6127519"/>
              <a:gd name="connsiteY82-36104" fmla="*/ 5387547 h 6858000"/>
              <a:gd name="connsiteX83-36105" fmla="*/ 6065933 w 6127519"/>
              <a:gd name="connsiteY83-36106" fmla="*/ 5443002 h 6858000"/>
              <a:gd name="connsiteX84-36107" fmla="*/ 6068640 w 6127519"/>
              <a:gd name="connsiteY84-36108" fmla="*/ 5474503 h 6858000"/>
              <a:gd name="connsiteX85-36109" fmla="*/ 6080922 w 6127519"/>
              <a:gd name="connsiteY85-36110" fmla="*/ 5561070 h 6858000"/>
              <a:gd name="connsiteX86-36111" fmla="*/ 6096949 w 6127519"/>
              <a:gd name="connsiteY86-36112" fmla="*/ 5648179 h 6858000"/>
              <a:gd name="connsiteX87-36113" fmla="*/ 6121353 w 6127519"/>
              <a:gd name="connsiteY87-36114" fmla="*/ 5721725 h 6858000"/>
              <a:gd name="connsiteX88-36115" fmla="*/ 6109884 w 6127519"/>
              <a:gd name="connsiteY88-36116" fmla="*/ 5721959 h 6858000"/>
              <a:gd name="connsiteX89-36117" fmla="*/ 6127024 w 6127519"/>
              <a:gd name="connsiteY89-36118" fmla="*/ 5786902 h 6858000"/>
              <a:gd name="connsiteX90-36119" fmla="*/ 6127519 w 6127519"/>
              <a:gd name="connsiteY90-36120" fmla="*/ 5865775 h 6858000"/>
              <a:gd name="connsiteX91-36121" fmla="*/ 6102493 w 6127519"/>
              <a:gd name="connsiteY91-36122" fmla="*/ 5928602 h 6858000"/>
              <a:gd name="connsiteX92-36123" fmla="*/ 6056863 w 6127519"/>
              <a:gd name="connsiteY92-36124" fmla="*/ 6000643 h 6858000"/>
              <a:gd name="connsiteX93-36125" fmla="*/ 6045436 w 6127519"/>
              <a:gd name="connsiteY93-36126" fmla="*/ 6124480 h 6858000"/>
              <a:gd name="connsiteX94-36127" fmla="*/ 6030489 w 6127519"/>
              <a:gd name="connsiteY94-36128" fmla="*/ 6317666 h 6858000"/>
              <a:gd name="connsiteX95-36129" fmla="*/ 6007492 w 6127519"/>
              <a:gd name="connsiteY95-36130" fmla="*/ 6440818 h 6858000"/>
              <a:gd name="connsiteX96-36131" fmla="*/ 6009467 w 6127519"/>
              <a:gd name="connsiteY96-36132" fmla="*/ 6487076 h 6858000"/>
              <a:gd name="connsiteX97-36133" fmla="*/ 5995064 w 6127519"/>
              <a:gd name="connsiteY97-36134" fmla="*/ 6540791 h 6858000"/>
              <a:gd name="connsiteX98-36135" fmla="*/ 6004510 w 6127519"/>
              <a:gd name="connsiteY98-36136" fmla="*/ 6599256 h 6858000"/>
              <a:gd name="connsiteX99-36137" fmla="*/ 5986207 w 6127519"/>
              <a:gd name="connsiteY99-36138" fmla="*/ 6695855 h 6858000"/>
              <a:gd name="connsiteX100-36139" fmla="*/ 5979428 w 6127519"/>
              <a:gd name="connsiteY100-36140" fmla="*/ 6754678 h 6858000"/>
              <a:gd name="connsiteX101-36141" fmla="*/ 5983398 w 6127519"/>
              <a:gd name="connsiteY101-36142" fmla="*/ 6778641 h 6858000"/>
              <a:gd name="connsiteX102-36143" fmla="*/ 5984543 w 6127519"/>
              <a:gd name="connsiteY102-36144" fmla="*/ 6811016 h 6858000"/>
              <a:gd name="connsiteX103-36145" fmla="*/ 5979671 w 6127519"/>
              <a:gd name="connsiteY103-36146" fmla="*/ 6858000 h 6858000"/>
              <a:gd name="connsiteX104-36147" fmla="*/ 0 w 6127519"/>
              <a:gd name="connsiteY104-36148" fmla="*/ 6858000 h 6858000"/>
              <a:gd name="connsiteX105-36149" fmla="*/ 0 w 6127519"/>
              <a:gd name="connsiteY105-36150" fmla="*/ 0 h 6858000"/>
              <a:gd name="connsiteX0-36151" fmla="*/ 0 w 6127024"/>
              <a:gd name="connsiteY0-36152" fmla="*/ 0 h 6858000"/>
              <a:gd name="connsiteX1-36153" fmla="*/ 4965888 w 6127024"/>
              <a:gd name="connsiteY1-36154" fmla="*/ 0 h 6858000"/>
              <a:gd name="connsiteX2-36155" fmla="*/ 4967767 w 6127024"/>
              <a:gd name="connsiteY2-36156" fmla="*/ 7930 h 6858000"/>
              <a:gd name="connsiteX3-36157" fmla="*/ 4979444 w 6127024"/>
              <a:gd name="connsiteY3-36158" fmla="*/ 43921 h 6858000"/>
              <a:gd name="connsiteX4-36159" fmla="*/ 5021173 w 6127024"/>
              <a:gd name="connsiteY4-36160" fmla="*/ 123738 h 6858000"/>
              <a:gd name="connsiteX5-36161" fmla="*/ 5075458 w 6127024"/>
              <a:gd name="connsiteY5-36162" fmla="*/ 264355 h 6858000"/>
              <a:gd name="connsiteX6-36163" fmla="*/ 5081175 w 6127024"/>
              <a:gd name="connsiteY6-36164" fmla="*/ 277448 h 6858000"/>
              <a:gd name="connsiteX7-36165" fmla="*/ 5097011 w 6127024"/>
              <a:gd name="connsiteY7-36166" fmla="*/ 355616 h 6858000"/>
              <a:gd name="connsiteX8-36167" fmla="*/ 5130982 w 6127024"/>
              <a:gd name="connsiteY8-36168" fmla="*/ 412030 h 6858000"/>
              <a:gd name="connsiteX9-36169" fmla="*/ 5153000 w 6127024"/>
              <a:gd name="connsiteY9-36170" fmla="*/ 507134 h 6858000"/>
              <a:gd name="connsiteX10-36171" fmla="*/ 5171282 w 6127024"/>
              <a:gd name="connsiteY10-36172" fmla="*/ 602071 h 6858000"/>
              <a:gd name="connsiteX11-36173" fmla="*/ 5176196 w 6127024"/>
              <a:gd name="connsiteY11-36174" fmla="*/ 636822 h 6858000"/>
              <a:gd name="connsiteX12-36175" fmla="*/ 5189051 w 6127024"/>
              <a:gd name="connsiteY12-36176" fmla="*/ 782518 h 6858000"/>
              <a:gd name="connsiteX13-36177" fmla="*/ 5221088 w 6127024"/>
              <a:gd name="connsiteY13-36178" fmla="*/ 860193 h 6858000"/>
              <a:gd name="connsiteX14-36179" fmla="*/ 5230806 w 6127024"/>
              <a:gd name="connsiteY14-36180" fmla="*/ 961354 h 6858000"/>
              <a:gd name="connsiteX15-36181" fmla="*/ 5201018 w 6127024"/>
              <a:gd name="connsiteY15-36182" fmla="*/ 1095027 h 6858000"/>
              <a:gd name="connsiteX16-36183" fmla="*/ 5202153 w 6127024"/>
              <a:gd name="connsiteY16-36184" fmla="*/ 1133224 h 6858000"/>
              <a:gd name="connsiteX17-36185" fmla="*/ 5189234 w 6127024"/>
              <a:gd name="connsiteY17-36186" fmla="*/ 1193495 h 6858000"/>
              <a:gd name="connsiteX18-36187" fmla="*/ 5202769 w 6127024"/>
              <a:gd name="connsiteY18-36188" fmla="*/ 1269450 h 6858000"/>
              <a:gd name="connsiteX19-36189" fmla="*/ 5225968 w 6127024"/>
              <a:gd name="connsiteY19-36190" fmla="*/ 1357994 h 6858000"/>
              <a:gd name="connsiteX20-36191" fmla="*/ 5233819 w 6127024"/>
              <a:gd name="connsiteY20-36192" fmla="*/ 1380922 h 6858000"/>
              <a:gd name="connsiteX21-36193" fmla="*/ 5237226 w 6127024"/>
              <a:gd name="connsiteY21-36194" fmla="*/ 1441327 h 6858000"/>
              <a:gd name="connsiteX22-36195" fmla="*/ 5255653 w 6127024"/>
              <a:gd name="connsiteY22-36196" fmla="*/ 1524712 h 6858000"/>
              <a:gd name="connsiteX23-36197" fmla="*/ 5263491 w 6127024"/>
              <a:gd name="connsiteY23-36198" fmla="*/ 1642938 h 6858000"/>
              <a:gd name="connsiteX24-36199" fmla="*/ 5261314 w 6127024"/>
              <a:gd name="connsiteY24-36200" fmla="*/ 1689177 h 6858000"/>
              <a:gd name="connsiteX25-36201" fmla="*/ 5259788 w 6127024"/>
              <a:gd name="connsiteY25-36202" fmla="*/ 1768516 h 6858000"/>
              <a:gd name="connsiteX26-36203" fmla="*/ 5255696 w 6127024"/>
              <a:gd name="connsiteY26-36204" fmla="*/ 1953770 h 6858000"/>
              <a:gd name="connsiteX27-36205" fmla="*/ 5252592 w 6127024"/>
              <a:gd name="connsiteY27-36206" fmla="*/ 2092210 h 6858000"/>
              <a:gd name="connsiteX28-36207" fmla="*/ 5250104 w 6127024"/>
              <a:gd name="connsiteY28-36208" fmla="*/ 2249166 h 6858000"/>
              <a:gd name="connsiteX29-36209" fmla="*/ 5251214 w 6127024"/>
              <a:gd name="connsiteY29-36210" fmla="*/ 2250944 h 6858000"/>
              <a:gd name="connsiteX30-36211" fmla="*/ 5250644 w 6127024"/>
              <a:gd name="connsiteY30-36212" fmla="*/ 2266619 h 6858000"/>
              <a:gd name="connsiteX31-36213" fmla="*/ 5293877 w 6127024"/>
              <a:gd name="connsiteY31-36214" fmla="*/ 2368649 h 6858000"/>
              <a:gd name="connsiteX32-36215" fmla="*/ 5311338 w 6127024"/>
              <a:gd name="connsiteY32-36216" fmla="*/ 2404034 h 6858000"/>
              <a:gd name="connsiteX33-36217" fmla="*/ 5338366 w 6127024"/>
              <a:gd name="connsiteY33-36218" fmla="*/ 2465052 h 6858000"/>
              <a:gd name="connsiteX34-36219" fmla="*/ 5371263 w 6127024"/>
              <a:gd name="connsiteY34-36220" fmla="*/ 2586413 h 6858000"/>
              <a:gd name="connsiteX35-36221" fmla="*/ 5407503 w 6127024"/>
              <a:gd name="connsiteY35-36222" fmla="*/ 2786290 h 6858000"/>
              <a:gd name="connsiteX36-36223" fmla="*/ 5407356 w 6127024"/>
              <a:gd name="connsiteY36-36224" fmla="*/ 2787545 h 6858000"/>
              <a:gd name="connsiteX37-36225" fmla="*/ 5457023 w 6127024"/>
              <a:gd name="connsiteY37-36226" fmla="*/ 2858292 h 6858000"/>
              <a:gd name="connsiteX38-36227" fmla="*/ 5479298 w 6127024"/>
              <a:gd name="connsiteY38-36228" fmla="*/ 2947791 h 6858000"/>
              <a:gd name="connsiteX39-36229" fmla="*/ 5481770 w 6127024"/>
              <a:gd name="connsiteY39-36230" fmla="*/ 2951352 h 6858000"/>
              <a:gd name="connsiteX40-36231" fmla="*/ 5482415 w 6127024"/>
              <a:gd name="connsiteY40-36232" fmla="*/ 3004079 h 6858000"/>
              <a:gd name="connsiteX41-36233" fmla="*/ 5503944 w 6127024"/>
              <a:gd name="connsiteY41-36234" fmla="*/ 3123335 h 6858000"/>
              <a:gd name="connsiteX42-36235" fmla="*/ 5516007 w 6127024"/>
              <a:gd name="connsiteY42-36236" fmla="*/ 3258473 h 6858000"/>
              <a:gd name="connsiteX43-36237" fmla="*/ 5589758 w 6127024"/>
              <a:gd name="connsiteY43-36238" fmla="*/ 3453699 h 6858000"/>
              <a:gd name="connsiteX44-36239" fmla="*/ 5596144 w 6127024"/>
              <a:gd name="connsiteY44-36240" fmla="*/ 3534624 h 6858000"/>
              <a:gd name="connsiteX45-36241" fmla="*/ 5597750 w 6127024"/>
              <a:gd name="connsiteY45-36242" fmla="*/ 3534129 h 6858000"/>
              <a:gd name="connsiteX46-36243" fmla="*/ 5599700 w 6127024"/>
              <a:gd name="connsiteY46-36244" fmla="*/ 3547221 h 6858000"/>
              <a:gd name="connsiteX47-36245" fmla="*/ 5615031 w 6127024"/>
              <a:gd name="connsiteY47-36246" fmla="*/ 3557482 h 6858000"/>
              <a:gd name="connsiteX48-36247" fmla="*/ 5618377 w 6127024"/>
              <a:gd name="connsiteY48-36248" fmla="*/ 3588431 h 6858000"/>
              <a:gd name="connsiteX49-36249" fmla="*/ 5612155 w 6127024"/>
              <a:gd name="connsiteY49-36250" fmla="*/ 3589869 h 6858000"/>
              <a:gd name="connsiteX50-36251" fmla="*/ 5620843 w 6127024"/>
              <a:gd name="connsiteY50-36252" fmla="*/ 3606745 h 6858000"/>
              <a:gd name="connsiteX51-36253" fmla="*/ 5655472 w 6127024"/>
              <a:gd name="connsiteY51-36254" fmla="*/ 3678877 h 6858000"/>
              <a:gd name="connsiteX52-36255" fmla="*/ 5683015 w 6127024"/>
              <a:gd name="connsiteY52-36256" fmla="*/ 3762025 h 6858000"/>
              <a:gd name="connsiteX53-36257" fmla="*/ 5696643 w 6127024"/>
              <a:gd name="connsiteY53-36258" fmla="*/ 3773888 h 6858000"/>
              <a:gd name="connsiteX54-36259" fmla="*/ 5707995 w 6127024"/>
              <a:gd name="connsiteY54-36260" fmla="*/ 3781685 h 6858000"/>
              <a:gd name="connsiteX55-36261" fmla="*/ 5768491 w 6127024"/>
              <a:gd name="connsiteY55-36262" fmla="*/ 3914399 h 6858000"/>
              <a:gd name="connsiteX56-36263" fmla="*/ 5793123 w 6127024"/>
              <a:gd name="connsiteY56-36264" fmla="*/ 3969952 h 6858000"/>
              <a:gd name="connsiteX57-36265" fmla="*/ 5808321 w 6127024"/>
              <a:gd name="connsiteY57-36266" fmla="*/ 3988153 h 6858000"/>
              <a:gd name="connsiteX58-36267" fmla="*/ 5825621 w 6127024"/>
              <a:gd name="connsiteY58-36268" fmla="*/ 4015525 h 6858000"/>
              <a:gd name="connsiteX59-36269" fmla="*/ 5860672 w 6127024"/>
              <a:gd name="connsiteY59-36270" fmla="*/ 4061579 h 6858000"/>
              <a:gd name="connsiteX60-36271" fmla="*/ 5872173 w 6127024"/>
              <a:gd name="connsiteY60-36272" fmla="*/ 4088497 h 6858000"/>
              <a:gd name="connsiteX61-36273" fmla="*/ 5894095 w 6127024"/>
              <a:gd name="connsiteY61-36274" fmla="*/ 4128857 h 6858000"/>
              <a:gd name="connsiteX62-36275" fmla="*/ 5903513 w 6127024"/>
              <a:gd name="connsiteY62-36276" fmla="*/ 4187661 h 6858000"/>
              <a:gd name="connsiteX63-36277" fmla="*/ 5917114 w 6127024"/>
              <a:gd name="connsiteY63-36278" fmla="*/ 4213096 h 6858000"/>
              <a:gd name="connsiteX64-36279" fmla="*/ 5924233 w 6127024"/>
              <a:gd name="connsiteY64-36280" fmla="*/ 4242060 h 6858000"/>
              <a:gd name="connsiteX65-36281" fmla="*/ 5928910 w 6127024"/>
              <a:gd name="connsiteY65-36282" fmla="*/ 4300973 h 6858000"/>
              <a:gd name="connsiteX66-36283" fmla="*/ 5939320 w 6127024"/>
              <a:gd name="connsiteY66-36284" fmla="*/ 4340435 h 6858000"/>
              <a:gd name="connsiteX67-36285" fmla="*/ 5946705 w 6127024"/>
              <a:gd name="connsiteY67-36286" fmla="*/ 4428051 h 6858000"/>
              <a:gd name="connsiteX68-36287" fmla="*/ 5949261 w 6127024"/>
              <a:gd name="connsiteY68-36288" fmla="*/ 4449185 h 6858000"/>
              <a:gd name="connsiteX69-36289" fmla="*/ 5968960 w 6127024"/>
              <a:gd name="connsiteY69-36290" fmla="*/ 4482655 h 6858000"/>
              <a:gd name="connsiteX70-36291" fmla="*/ 5980106 w 6127024"/>
              <a:gd name="connsiteY70-36292" fmla="*/ 4585087 h 6858000"/>
              <a:gd name="connsiteX71-36293" fmla="*/ 5998138 w 6127024"/>
              <a:gd name="connsiteY71-36294" fmla="*/ 4697518 h 6858000"/>
              <a:gd name="connsiteX72-36295" fmla="*/ 6007819 w 6127024"/>
              <a:gd name="connsiteY72-36296" fmla="*/ 4858148 h 6858000"/>
              <a:gd name="connsiteX73-36297" fmla="*/ 6007749 w 6127024"/>
              <a:gd name="connsiteY73-36298" fmla="*/ 4964715 h 6858000"/>
              <a:gd name="connsiteX74-36299" fmla="*/ 6005269 w 6127024"/>
              <a:gd name="connsiteY74-36300" fmla="*/ 5150567 h 6858000"/>
              <a:gd name="connsiteX75-36301" fmla="*/ 6001127 w 6127024"/>
              <a:gd name="connsiteY75-36302" fmla="*/ 5164609 h 6858000"/>
              <a:gd name="connsiteX76-36303" fmla="*/ 5998514 w 6127024"/>
              <a:gd name="connsiteY76-36304" fmla="*/ 5189673 h 6858000"/>
              <a:gd name="connsiteX77-36305" fmla="*/ 6018409 w 6127024"/>
              <a:gd name="connsiteY77-36306" fmla="*/ 5227157 h 6858000"/>
              <a:gd name="connsiteX78-36307" fmla="*/ 6036748 w 6127024"/>
              <a:gd name="connsiteY78-36308" fmla="*/ 5322752 h 6858000"/>
              <a:gd name="connsiteX79-36309" fmla="*/ 6036943 w 6127024"/>
              <a:gd name="connsiteY79-36310" fmla="*/ 5329480 h 6858000"/>
              <a:gd name="connsiteX80-36311" fmla="*/ 6037677 w 6127024"/>
              <a:gd name="connsiteY80-36312" fmla="*/ 5354807 h 6858000"/>
              <a:gd name="connsiteX81-36313" fmla="*/ 6039728 w 6127024"/>
              <a:gd name="connsiteY81-36314" fmla="*/ 5359416 h 6858000"/>
              <a:gd name="connsiteX82-36315" fmla="*/ 6053435 w 6127024"/>
              <a:gd name="connsiteY82-36316" fmla="*/ 5387547 h 6858000"/>
              <a:gd name="connsiteX83-36317" fmla="*/ 6065933 w 6127024"/>
              <a:gd name="connsiteY83-36318" fmla="*/ 5443002 h 6858000"/>
              <a:gd name="connsiteX84-36319" fmla="*/ 6068640 w 6127024"/>
              <a:gd name="connsiteY84-36320" fmla="*/ 5474503 h 6858000"/>
              <a:gd name="connsiteX85-36321" fmla="*/ 6080922 w 6127024"/>
              <a:gd name="connsiteY85-36322" fmla="*/ 5561070 h 6858000"/>
              <a:gd name="connsiteX86-36323" fmla="*/ 6096949 w 6127024"/>
              <a:gd name="connsiteY86-36324" fmla="*/ 5648179 h 6858000"/>
              <a:gd name="connsiteX87-36325" fmla="*/ 6121353 w 6127024"/>
              <a:gd name="connsiteY87-36326" fmla="*/ 5721725 h 6858000"/>
              <a:gd name="connsiteX88-36327" fmla="*/ 6109884 w 6127024"/>
              <a:gd name="connsiteY88-36328" fmla="*/ 5721959 h 6858000"/>
              <a:gd name="connsiteX89-36329" fmla="*/ 6127024 w 6127024"/>
              <a:gd name="connsiteY89-36330" fmla="*/ 5786902 h 6858000"/>
              <a:gd name="connsiteX90-36331" fmla="*/ 6115796 w 6127024"/>
              <a:gd name="connsiteY90-36332" fmla="*/ 5862844 h 6858000"/>
              <a:gd name="connsiteX91-36333" fmla="*/ 6102493 w 6127024"/>
              <a:gd name="connsiteY91-36334" fmla="*/ 5928602 h 6858000"/>
              <a:gd name="connsiteX92-36335" fmla="*/ 6056863 w 6127024"/>
              <a:gd name="connsiteY92-36336" fmla="*/ 6000643 h 6858000"/>
              <a:gd name="connsiteX93-36337" fmla="*/ 6045436 w 6127024"/>
              <a:gd name="connsiteY93-36338" fmla="*/ 6124480 h 6858000"/>
              <a:gd name="connsiteX94-36339" fmla="*/ 6030489 w 6127024"/>
              <a:gd name="connsiteY94-36340" fmla="*/ 6317666 h 6858000"/>
              <a:gd name="connsiteX95-36341" fmla="*/ 6007492 w 6127024"/>
              <a:gd name="connsiteY95-36342" fmla="*/ 6440818 h 6858000"/>
              <a:gd name="connsiteX96-36343" fmla="*/ 6009467 w 6127024"/>
              <a:gd name="connsiteY96-36344" fmla="*/ 6487076 h 6858000"/>
              <a:gd name="connsiteX97-36345" fmla="*/ 5995064 w 6127024"/>
              <a:gd name="connsiteY97-36346" fmla="*/ 6540791 h 6858000"/>
              <a:gd name="connsiteX98-36347" fmla="*/ 6004510 w 6127024"/>
              <a:gd name="connsiteY98-36348" fmla="*/ 6599256 h 6858000"/>
              <a:gd name="connsiteX99-36349" fmla="*/ 5986207 w 6127024"/>
              <a:gd name="connsiteY99-36350" fmla="*/ 6695855 h 6858000"/>
              <a:gd name="connsiteX100-36351" fmla="*/ 5979428 w 6127024"/>
              <a:gd name="connsiteY100-36352" fmla="*/ 6754678 h 6858000"/>
              <a:gd name="connsiteX101-36353" fmla="*/ 5983398 w 6127024"/>
              <a:gd name="connsiteY101-36354" fmla="*/ 6778641 h 6858000"/>
              <a:gd name="connsiteX102-36355" fmla="*/ 5984543 w 6127024"/>
              <a:gd name="connsiteY102-36356" fmla="*/ 6811016 h 6858000"/>
              <a:gd name="connsiteX103-36357" fmla="*/ 5979671 w 6127024"/>
              <a:gd name="connsiteY103-36358" fmla="*/ 6858000 h 6858000"/>
              <a:gd name="connsiteX104-36359" fmla="*/ 0 w 6127024"/>
              <a:gd name="connsiteY104-36360" fmla="*/ 6858000 h 6858000"/>
              <a:gd name="connsiteX105-36361" fmla="*/ 0 w 6127024"/>
              <a:gd name="connsiteY105-36362" fmla="*/ 0 h 6858000"/>
              <a:gd name="connsiteX0-36363" fmla="*/ 0 w 6127024"/>
              <a:gd name="connsiteY0-36364" fmla="*/ 0 h 6858000"/>
              <a:gd name="connsiteX1-36365" fmla="*/ 4965888 w 6127024"/>
              <a:gd name="connsiteY1-36366" fmla="*/ 0 h 6858000"/>
              <a:gd name="connsiteX2-36367" fmla="*/ 4967767 w 6127024"/>
              <a:gd name="connsiteY2-36368" fmla="*/ 7930 h 6858000"/>
              <a:gd name="connsiteX3-36369" fmla="*/ 4979444 w 6127024"/>
              <a:gd name="connsiteY3-36370" fmla="*/ 43921 h 6858000"/>
              <a:gd name="connsiteX4-36371" fmla="*/ 5021173 w 6127024"/>
              <a:gd name="connsiteY4-36372" fmla="*/ 123738 h 6858000"/>
              <a:gd name="connsiteX5-36373" fmla="*/ 5075458 w 6127024"/>
              <a:gd name="connsiteY5-36374" fmla="*/ 264355 h 6858000"/>
              <a:gd name="connsiteX6-36375" fmla="*/ 5081175 w 6127024"/>
              <a:gd name="connsiteY6-36376" fmla="*/ 277448 h 6858000"/>
              <a:gd name="connsiteX7-36377" fmla="*/ 5097011 w 6127024"/>
              <a:gd name="connsiteY7-36378" fmla="*/ 355616 h 6858000"/>
              <a:gd name="connsiteX8-36379" fmla="*/ 5130982 w 6127024"/>
              <a:gd name="connsiteY8-36380" fmla="*/ 412030 h 6858000"/>
              <a:gd name="connsiteX9-36381" fmla="*/ 5153000 w 6127024"/>
              <a:gd name="connsiteY9-36382" fmla="*/ 507134 h 6858000"/>
              <a:gd name="connsiteX10-36383" fmla="*/ 5171282 w 6127024"/>
              <a:gd name="connsiteY10-36384" fmla="*/ 602071 h 6858000"/>
              <a:gd name="connsiteX11-36385" fmla="*/ 5176196 w 6127024"/>
              <a:gd name="connsiteY11-36386" fmla="*/ 636822 h 6858000"/>
              <a:gd name="connsiteX12-36387" fmla="*/ 5189051 w 6127024"/>
              <a:gd name="connsiteY12-36388" fmla="*/ 782518 h 6858000"/>
              <a:gd name="connsiteX13-36389" fmla="*/ 5221088 w 6127024"/>
              <a:gd name="connsiteY13-36390" fmla="*/ 860193 h 6858000"/>
              <a:gd name="connsiteX14-36391" fmla="*/ 5230806 w 6127024"/>
              <a:gd name="connsiteY14-36392" fmla="*/ 961354 h 6858000"/>
              <a:gd name="connsiteX15-36393" fmla="*/ 5201018 w 6127024"/>
              <a:gd name="connsiteY15-36394" fmla="*/ 1095027 h 6858000"/>
              <a:gd name="connsiteX16-36395" fmla="*/ 5202153 w 6127024"/>
              <a:gd name="connsiteY16-36396" fmla="*/ 1133224 h 6858000"/>
              <a:gd name="connsiteX17-36397" fmla="*/ 5189234 w 6127024"/>
              <a:gd name="connsiteY17-36398" fmla="*/ 1193495 h 6858000"/>
              <a:gd name="connsiteX18-36399" fmla="*/ 5202769 w 6127024"/>
              <a:gd name="connsiteY18-36400" fmla="*/ 1269450 h 6858000"/>
              <a:gd name="connsiteX19-36401" fmla="*/ 5225968 w 6127024"/>
              <a:gd name="connsiteY19-36402" fmla="*/ 1357994 h 6858000"/>
              <a:gd name="connsiteX20-36403" fmla="*/ 5233819 w 6127024"/>
              <a:gd name="connsiteY20-36404" fmla="*/ 1380922 h 6858000"/>
              <a:gd name="connsiteX21-36405" fmla="*/ 5237226 w 6127024"/>
              <a:gd name="connsiteY21-36406" fmla="*/ 1441327 h 6858000"/>
              <a:gd name="connsiteX22-36407" fmla="*/ 5255653 w 6127024"/>
              <a:gd name="connsiteY22-36408" fmla="*/ 1524712 h 6858000"/>
              <a:gd name="connsiteX23-36409" fmla="*/ 5263491 w 6127024"/>
              <a:gd name="connsiteY23-36410" fmla="*/ 1642938 h 6858000"/>
              <a:gd name="connsiteX24-36411" fmla="*/ 5261314 w 6127024"/>
              <a:gd name="connsiteY24-36412" fmla="*/ 1689177 h 6858000"/>
              <a:gd name="connsiteX25-36413" fmla="*/ 5259788 w 6127024"/>
              <a:gd name="connsiteY25-36414" fmla="*/ 1768516 h 6858000"/>
              <a:gd name="connsiteX26-36415" fmla="*/ 5255696 w 6127024"/>
              <a:gd name="connsiteY26-36416" fmla="*/ 1953770 h 6858000"/>
              <a:gd name="connsiteX27-36417" fmla="*/ 5252592 w 6127024"/>
              <a:gd name="connsiteY27-36418" fmla="*/ 2092210 h 6858000"/>
              <a:gd name="connsiteX28-36419" fmla="*/ 5250104 w 6127024"/>
              <a:gd name="connsiteY28-36420" fmla="*/ 2249166 h 6858000"/>
              <a:gd name="connsiteX29-36421" fmla="*/ 5251214 w 6127024"/>
              <a:gd name="connsiteY29-36422" fmla="*/ 2250944 h 6858000"/>
              <a:gd name="connsiteX30-36423" fmla="*/ 5250644 w 6127024"/>
              <a:gd name="connsiteY30-36424" fmla="*/ 2266619 h 6858000"/>
              <a:gd name="connsiteX31-36425" fmla="*/ 5293877 w 6127024"/>
              <a:gd name="connsiteY31-36426" fmla="*/ 2368649 h 6858000"/>
              <a:gd name="connsiteX32-36427" fmla="*/ 5311338 w 6127024"/>
              <a:gd name="connsiteY32-36428" fmla="*/ 2404034 h 6858000"/>
              <a:gd name="connsiteX33-36429" fmla="*/ 5338366 w 6127024"/>
              <a:gd name="connsiteY33-36430" fmla="*/ 2465052 h 6858000"/>
              <a:gd name="connsiteX34-36431" fmla="*/ 5371263 w 6127024"/>
              <a:gd name="connsiteY34-36432" fmla="*/ 2586413 h 6858000"/>
              <a:gd name="connsiteX35-36433" fmla="*/ 5407503 w 6127024"/>
              <a:gd name="connsiteY35-36434" fmla="*/ 2786290 h 6858000"/>
              <a:gd name="connsiteX36-36435" fmla="*/ 5407356 w 6127024"/>
              <a:gd name="connsiteY36-36436" fmla="*/ 2787545 h 6858000"/>
              <a:gd name="connsiteX37-36437" fmla="*/ 5457023 w 6127024"/>
              <a:gd name="connsiteY37-36438" fmla="*/ 2858292 h 6858000"/>
              <a:gd name="connsiteX38-36439" fmla="*/ 5479298 w 6127024"/>
              <a:gd name="connsiteY38-36440" fmla="*/ 2947791 h 6858000"/>
              <a:gd name="connsiteX39-36441" fmla="*/ 5481770 w 6127024"/>
              <a:gd name="connsiteY39-36442" fmla="*/ 2951352 h 6858000"/>
              <a:gd name="connsiteX40-36443" fmla="*/ 5482415 w 6127024"/>
              <a:gd name="connsiteY40-36444" fmla="*/ 3004079 h 6858000"/>
              <a:gd name="connsiteX41-36445" fmla="*/ 5503944 w 6127024"/>
              <a:gd name="connsiteY41-36446" fmla="*/ 3123335 h 6858000"/>
              <a:gd name="connsiteX42-36447" fmla="*/ 5516007 w 6127024"/>
              <a:gd name="connsiteY42-36448" fmla="*/ 3258473 h 6858000"/>
              <a:gd name="connsiteX43-36449" fmla="*/ 5589758 w 6127024"/>
              <a:gd name="connsiteY43-36450" fmla="*/ 3453699 h 6858000"/>
              <a:gd name="connsiteX44-36451" fmla="*/ 5596144 w 6127024"/>
              <a:gd name="connsiteY44-36452" fmla="*/ 3534624 h 6858000"/>
              <a:gd name="connsiteX45-36453" fmla="*/ 5597750 w 6127024"/>
              <a:gd name="connsiteY45-36454" fmla="*/ 3534129 h 6858000"/>
              <a:gd name="connsiteX46-36455" fmla="*/ 5599700 w 6127024"/>
              <a:gd name="connsiteY46-36456" fmla="*/ 3547221 h 6858000"/>
              <a:gd name="connsiteX47-36457" fmla="*/ 5615031 w 6127024"/>
              <a:gd name="connsiteY47-36458" fmla="*/ 3557482 h 6858000"/>
              <a:gd name="connsiteX48-36459" fmla="*/ 5618377 w 6127024"/>
              <a:gd name="connsiteY48-36460" fmla="*/ 3588431 h 6858000"/>
              <a:gd name="connsiteX49-36461" fmla="*/ 5612155 w 6127024"/>
              <a:gd name="connsiteY49-36462" fmla="*/ 3589869 h 6858000"/>
              <a:gd name="connsiteX50-36463" fmla="*/ 5620843 w 6127024"/>
              <a:gd name="connsiteY50-36464" fmla="*/ 3606745 h 6858000"/>
              <a:gd name="connsiteX51-36465" fmla="*/ 5655472 w 6127024"/>
              <a:gd name="connsiteY51-36466" fmla="*/ 3678877 h 6858000"/>
              <a:gd name="connsiteX52-36467" fmla="*/ 5683015 w 6127024"/>
              <a:gd name="connsiteY52-36468" fmla="*/ 3762025 h 6858000"/>
              <a:gd name="connsiteX53-36469" fmla="*/ 5696643 w 6127024"/>
              <a:gd name="connsiteY53-36470" fmla="*/ 3773888 h 6858000"/>
              <a:gd name="connsiteX54-36471" fmla="*/ 5768491 w 6127024"/>
              <a:gd name="connsiteY54-36472" fmla="*/ 3914399 h 6858000"/>
              <a:gd name="connsiteX55-36473" fmla="*/ 5793123 w 6127024"/>
              <a:gd name="connsiteY55-36474" fmla="*/ 3969952 h 6858000"/>
              <a:gd name="connsiteX56-36475" fmla="*/ 5808321 w 6127024"/>
              <a:gd name="connsiteY56-36476" fmla="*/ 3988153 h 6858000"/>
              <a:gd name="connsiteX57-36477" fmla="*/ 5825621 w 6127024"/>
              <a:gd name="connsiteY57-36478" fmla="*/ 4015525 h 6858000"/>
              <a:gd name="connsiteX58-36479" fmla="*/ 5860672 w 6127024"/>
              <a:gd name="connsiteY58-36480" fmla="*/ 4061579 h 6858000"/>
              <a:gd name="connsiteX59-36481" fmla="*/ 5872173 w 6127024"/>
              <a:gd name="connsiteY59-36482" fmla="*/ 4088497 h 6858000"/>
              <a:gd name="connsiteX60-36483" fmla="*/ 5894095 w 6127024"/>
              <a:gd name="connsiteY60-36484" fmla="*/ 4128857 h 6858000"/>
              <a:gd name="connsiteX61-36485" fmla="*/ 5903513 w 6127024"/>
              <a:gd name="connsiteY61-36486" fmla="*/ 4187661 h 6858000"/>
              <a:gd name="connsiteX62-36487" fmla="*/ 5917114 w 6127024"/>
              <a:gd name="connsiteY62-36488" fmla="*/ 4213096 h 6858000"/>
              <a:gd name="connsiteX63-36489" fmla="*/ 5924233 w 6127024"/>
              <a:gd name="connsiteY63-36490" fmla="*/ 4242060 h 6858000"/>
              <a:gd name="connsiteX64-36491" fmla="*/ 5928910 w 6127024"/>
              <a:gd name="connsiteY64-36492" fmla="*/ 4300973 h 6858000"/>
              <a:gd name="connsiteX65-36493" fmla="*/ 5939320 w 6127024"/>
              <a:gd name="connsiteY65-36494" fmla="*/ 4340435 h 6858000"/>
              <a:gd name="connsiteX66-36495" fmla="*/ 5946705 w 6127024"/>
              <a:gd name="connsiteY66-36496" fmla="*/ 4428051 h 6858000"/>
              <a:gd name="connsiteX67-36497" fmla="*/ 5949261 w 6127024"/>
              <a:gd name="connsiteY67-36498" fmla="*/ 4449185 h 6858000"/>
              <a:gd name="connsiteX68-36499" fmla="*/ 5968960 w 6127024"/>
              <a:gd name="connsiteY68-36500" fmla="*/ 4482655 h 6858000"/>
              <a:gd name="connsiteX69-36501" fmla="*/ 5980106 w 6127024"/>
              <a:gd name="connsiteY69-36502" fmla="*/ 4585087 h 6858000"/>
              <a:gd name="connsiteX70-36503" fmla="*/ 5998138 w 6127024"/>
              <a:gd name="connsiteY70-36504" fmla="*/ 4697518 h 6858000"/>
              <a:gd name="connsiteX71-36505" fmla="*/ 6007819 w 6127024"/>
              <a:gd name="connsiteY71-36506" fmla="*/ 4858148 h 6858000"/>
              <a:gd name="connsiteX72-36507" fmla="*/ 6007749 w 6127024"/>
              <a:gd name="connsiteY72-36508" fmla="*/ 4964715 h 6858000"/>
              <a:gd name="connsiteX73-36509" fmla="*/ 6005269 w 6127024"/>
              <a:gd name="connsiteY73-36510" fmla="*/ 5150567 h 6858000"/>
              <a:gd name="connsiteX74-36511" fmla="*/ 6001127 w 6127024"/>
              <a:gd name="connsiteY74-36512" fmla="*/ 5164609 h 6858000"/>
              <a:gd name="connsiteX75-36513" fmla="*/ 5998514 w 6127024"/>
              <a:gd name="connsiteY75-36514" fmla="*/ 5189673 h 6858000"/>
              <a:gd name="connsiteX76-36515" fmla="*/ 6018409 w 6127024"/>
              <a:gd name="connsiteY76-36516" fmla="*/ 5227157 h 6858000"/>
              <a:gd name="connsiteX77-36517" fmla="*/ 6036748 w 6127024"/>
              <a:gd name="connsiteY77-36518" fmla="*/ 5322752 h 6858000"/>
              <a:gd name="connsiteX78-36519" fmla="*/ 6036943 w 6127024"/>
              <a:gd name="connsiteY78-36520" fmla="*/ 5329480 h 6858000"/>
              <a:gd name="connsiteX79-36521" fmla="*/ 6037677 w 6127024"/>
              <a:gd name="connsiteY79-36522" fmla="*/ 5354807 h 6858000"/>
              <a:gd name="connsiteX80-36523" fmla="*/ 6039728 w 6127024"/>
              <a:gd name="connsiteY80-36524" fmla="*/ 5359416 h 6858000"/>
              <a:gd name="connsiteX81-36525" fmla="*/ 6053435 w 6127024"/>
              <a:gd name="connsiteY81-36526" fmla="*/ 5387547 h 6858000"/>
              <a:gd name="connsiteX82-36527" fmla="*/ 6065933 w 6127024"/>
              <a:gd name="connsiteY82-36528" fmla="*/ 5443002 h 6858000"/>
              <a:gd name="connsiteX83-36529" fmla="*/ 6068640 w 6127024"/>
              <a:gd name="connsiteY83-36530" fmla="*/ 5474503 h 6858000"/>
              <a:gd name="connsiteX84-36531" fmla="*/ 6080922 w 6127024"/>
              <a:gd name="connsiteY84-36532" fmla="*/ 5561070 h 6858000"/>
              <a:gd name="connsiteX85-36533" fmla="*/ 6096949 w 6127024"/>
              <a:gd name="connsiteY85-36534" fmla="*/ 5648179 h 6858000"/>
              <a:gd name="connsiteX86-36535" fmla="*/ 6121353 w 6127024"/>
              <a:gd name="connsiteY86-36536" fmla="*/ 5721725 h 6858000"/>
              <a:gd name="connsiteX87-36537" fmla="*/ 6109884 w 6127024"/>
              <a:gd name="connsiteY87-36538" fmla="*/ 5721959 h 6858000"/>
              <a:gd name="connsiteX88-36539" fmla="*/ 6127024 w 6127024"/>
              <a:gd name="connsiteY88-36540" fmla="*/ 5786902 h 6858000"/>
              <a:gd name="connsiteX89-36541" fmla="*/ 6115796 w 6127024"/>
              <a:gd name="connsiteY89-36542" fmla="*/ 5862844 h 6858000"/>
              <a:gd name="connsiteX90-36543" fmla="*/ 6102493 w 6127024"/>
              <a:gd name="connsiteY90-36544" fmla="*/ 5928602 h 6858000"/>
              <a:gd name="connsiteX91-36545" fmla="*/ 6056863 w 6127024"/>
              <a:gd name="connsiteY91-36546" fmla="*/ 6000643 h 6858000"/>
              <a:gd name="connsiteX92-36547" fmla="*/ 6045436 w 6127024"/>
              <a:gd name="connsiteY92-36548" fmla="*/ 6124480 h 6858000"/>
              <a:gd name="connsiteX93-36549" fmla="*/ 6030489 w 6127024"/>
              <a:gd name="connsiteY93-36550" fmla="*/ 6317666 h 6858000"/>
              <a:gd name="connsiteX94-36551" fmla="*/ 6007492 w 6127024"/>
              <a:gd name="connsiteY94-36552" fmla="*/ 6440818 h 6858000"/>
              <a:gd name="connsiteX95-36553" fmla="*/ 6009467 w 6127024"/>
              <a:gd name="connsiteY95-36554" fmla="*/ 6487076 h 6858000"/>
              <a:gd name="connsiteX96-36555" fmla="*/ 5995064 w 6127024"/>
              <a:gd name="connsiteY96-36556" fmla="*/ 6540791 h 6858000"/>
              <a:gd name="connsiteX97-36557" fmla="*/ 6004510 w 6127024"/>
              <a:gd name="connsiteY97-36558" fmla="*/ 6599256 h 6858000"/>
              <a:gd name="connsiteX98-36559" fmla="*/ 5986207 w 6127024"/>
              <a:gd name="connsiteY98-36560" fmla="*/ 6695855 h 6858000"/>
              <a:gd name="connsiteX99-36561" fmla="*/ 5979428 w 6127024"/>
              <a:gd name="connsiteY99-36562" fmla="*/ 6754678 h 6858000"/>
              <a:gd name="connsiteX100-36563" fmla="*/ 5983398 w 6127024"/>
              <a:gd name="connsiteY100-36564" fmla="*/ 6778641 h 6858000"/>
              <a:gd name="connsiteX101-36565" fmla="*/ 5984543 w 6127024"/>
              <a:gd name="connsiteY101-36566" fmla="*/ 6811016 h 6858000"/>
              <a:gd name="connsiteX102-36567" fmla="*/ 5979671 w 6127024"/>
              <a:gd name="connsiteY102-36568" fmla="*/ 6858000 h 6858000"/>
              <a:gd name="connsiteX103-36569" fmla="*/ 0 w 6127024"/>
              <a:gd name="connsiteY103-36570" fmla="*/ 6858000 h 6858000"/>
              <a:gd name="connsiteX104-36571" fmla="*/ 0 w 6127024"/>
              <a:gd name="connsiteY104-36572" fmla="*/ 0 h 6858000"/>
              <a:gd name="connsiteX0-36573" fmla="*/ 0 w 6127024"/>
              <a:gd name="connsiteY0-36574" fmla="*/ 0 h 6858000"/>
              <a:gd name="connsiteX1-36575" fmla="*/ 4965888 w 6127024"/>
              <a:gd name="connsiteY1-36576" fmla="*/ 0 h 6858000"/>
              <a:gd name="connsiteX2-36577" fmla="*/ 4967767 w 6127024"/>
              <a:gd name="connsiteY2-36578" fmla="*/ 7930 h 6858000"/>
              <a:gd name="connsiteX3-36579" fmla="*/ 4979444 w 6127024"/>
              <a:gd name="connsiteY3-36580" fmla="*/ 43921 h 6858000"/>
              <a:gd name="connsiteX4-36581" fmla="*/ 5021173 w 6127024"/>
              <a:gd name="connsiteY4-36582" fmla="*/ 123738 h 6858000"/>
              <a:gd name="connsiteX5-36583" fmla="*/ 5075458 w 6127024"/>
              <a:gd name="connsiteY5-36584" fmla="*/ 264355 h 6858000"/>
              <a:gd name="connsiteX6-36585" fmla="*/ 5081175 w 6127024"/>
              <a:gd name="connsiteY6-36586" fmla="*/ 277448 h 6858000"/>
              <a:gd name="connsiteX7-36587" fmla="*/ 5097011 w 6127024"/>
              <a:gd name="connsiteY7-36588" fmla="*/ 355616 h 6858000"/>
              <a:gd name="connsiteX8-36589" fmla="*/ 5130982 w 6127024"/>
              <a:gd name="connsiteY8-36590" fmla="*/ 412030 h 6858000"/>
              <a:gd name="connsiteX9-36591" fmla="*/ 5153000 w 6127024"/>
              <a:gd name="connsiteY9-36592" fmla="*/ 507134 h 6858000"/>
              <a:gd name="connsiteX10-36593" fmla="*/ 5171282 w 6127024"/>
              <a:gd name="connsiteY10-36594" fmla="*/ 602071 h 6858000"/>
              <a:gd name="connsiteX11-36595" fmla="*/ 5176196 w 6127024"/>
              <a:gd name="connsiteY11-36596" fmla="*/ 636822 h 6858000"/>
              <a:gd name="connsiteX12-36597" fmla="*/ 5189051 w 6127024"/>
              <a:gd name="connsiteY12-36598" fmla="*/ 782518 h 6858000"/>
              <a:gd name="connsiteX13-36599" fmla="*/ 5221088 w 6127024"/>
              <a:gd name="connsiteY13-36600" fmla="*/ 860193 h 6858000"/>
              <a:gd name="connsiteX14-36601" fmla="*/ 5230806 w 6127024"/>
              <a:gd name="connsiteY14-36602" fmla="*/ 961354 h 6858000"/>
              <a:gd name="connsiteX15-36603" fmla="*/ 5201018 w 6127024"/>
              <a:gd name="connsiteY15-36604" fmla="*/ 1095027 h 6858000"/>
              <a:gd name="connsiteX16-36605" fmla="*/ 5202153 w 6127024"/>
              <a:gd name="connsiteY16-36606" fmla="*/ 1133224 h 6858000"/>
              <a:gd name="connsiteX17-36607" fmla="*/ 5189234 w 6127024"/>
              <a:gd name="connsiteY17-36608" fmla="*/ 1193495 h 6858000"/>
              <a:gd name="connsiteX18-36609" fmla="*/ 5202769 w 6127024"/>
              <a:gd name="connsiteY18-36610" fmla="*/ 1269450 h 6858000"/>
              <a:gd name="connsiteX19-36611" fmla="*/ 5225968 w 6127024"/>
              <a:gd name="connsiteY19-36612" fmla="*/ 1357994 h 6858000"/>
              <a:gd name="connsiteX20-36613" fmla="*/ 5233819 w 6127024"/>
              <a:gd name="connsiteY20-36614" fmla="*/ 1380922 h 6858000"/>
              <a:gd name="connsiteX21-36615" fmla="*/ 5237226 w 6127024"/>
              <a:gd name="connsiteY21-36616" fmla="*/ 1441327 h 6858000"/>
              <a:gd name="connsiteX22-36617" fmla="*/ 5255653 w 6127024"/>
              <a:gd name="connsiteY22-36618" fmla="*/ 1524712 h 6858000"/>
              <a:gd name="connsiteX23-36619" fmla="*/ 5263491 w 6127024"/>
              <a:gd name="connsiteY23-36620" fmla="*/ 1642938 h 6858000"/>
              <a:gd name="connsiteX24-36621" fmla="*/ 5261314 w 6127024"/>
              <a:gd name="connsiteY24-36622" fmla="*/ 1689177 h 6858000"/>
              <a:gd name="connsiteX25-36623" fmla="*/ 5259788 w 6127024"/>
              <a:gd name="connsiteY25-36624" fmla="*/ 1768516 h 6858000"/>
              <a:gd name="connsiteX26-36625" fmla="*/ 5255696 w 6127024"/>
              <a:gd name="connsiteY26-36626" fmla="*/ 1953770 h 6858000"/>
              <a:gd name="connsiteX27-36627" fmla="*/ 5252592 w 6127024"/>
              <a:gd name="connsiteY27-36628" fmla="*/ 2092210 h 6858000"/>
              <a:gd name="connsiteX28-36629" fmla="*/ 5250104 w 6127024"/>
              <a:gd name="connsiteY28-36630" fmla="*/ 2249166 h 6858000"/>
              <a:gd name="connsiteX29-36631" fmla="*/ 5251214 w 6127024"/>
              <a:gd name="connsiteY29-36632" fmla="*/ 2250944 h 6858000"/>
              <a:gd name="connsiteX30-36633" fmla="*/ 5250644 w 6127024"/>
              <a:gd name="connsiteY30-36634" fmla="*/ 2266619 h 6858000"/>
              <a:gd name="connsiteX31-36635" fmla="*/ 5293877 w 6127024"/>
              <a:gd name="connsiteY31-36636" fmla="*/ 2368649 h 6858000"/>
              <a:gd name="connsiteX32-36637" fmla="*/ 5311338 w 6127024"/>
              <a:gd name="connsiteY32-36638" fmla="*/ 2404034 h 6858000"/>
              <a:gd name="connsiteX33-36639" fmla="*/ 5338366 w 6127024"/>
              <a:gd name="connsiteY33-36640" fmla="*/ 2465052 h 6858000"/>
              <a:gd name="connsiteX34-36641" fmla="*/ 5371263 w 6127024"/>
              <a:gd name="connsiteY34-36642" fmla="*/ 2586413 h 6858000"/>
              <a:gd name="connsiteX35-36643" fmla="*/ 5407503 w 6127024"/>
              <a:gd name="connsiteY35-36644" fmla="*/ 2786290 h 6858000"/>
              <a:gd name="connsiteX36-36645" fmla="*/ 5407356 w 6127024"/>
              <a:gd name="connsiteY36-36646" fmla="*/ 2787545 h 6858000"/>
              <a:gd name="connsiteX37-36647" fmla="*/ 5457023 w 6127024"/>
              <a:gd name="connsiteY37-36648" fmla="*/ 2858292 h 6858000"/>
              <a:gd name="connsiteX38-36649" fmla="*/ 5479298 w 6127024"/>
              <a:gd name="connsiteY38-36650" fmla="*/ 2947791 h 6858000"/>
              <a:gd name="connsiteX39-36651" fmla="*/ 5481770 w 6127024"/>
              <a:gd name="connsiteY39-36652" fmla="*/ 2951352 h 6858000"/>
              <a:gd name="connsiteX40-36653" fmla="*/ 5482415 w 6127024"/>
              <a:gd name="connsiteY40-36654" fmla="*/ 3004079 h 6858000"/>
              <a:gd name="connsiteX41-36655" fmla="*/ 5503944 w 6127024"/>
              <a:gd name="connsiteY41-36656" fmla="*/ 3123335 h 6858000"/>
              <a:gd name="connsiteX42-36657" fmla="*/ 5516007 w 6127024"/>
              <a:gd name="connsiteY42-36658" fmla="*/ 3258473 h 6858000"/>
              <a:gd name="connsiteX43-36659" fmla="*/ 5589758 w 6127024"/>
              <a:gd name="connsiteY43-36660" fmla="*/ 3453699 h 6858000"/>
              <a:gd name="connsiteX44-36661" fmla="*/ 5596144 w 6127024"/>
              <a:gd name="connsiteY44-36662" fmla="*/ 3534624 h 6858000"/>
              <a:gd name="connsiteX45-36663" fmla="*/ 5597750 w 6127024"/>
              <a:gd name="connsiteY45-36664" fmla="*/ 3534129 h 6858000"/>
              <a:gd name="connsiteX46-36665" fmla="*/ 5599700 w 6127024"/>
              <a:gd name="connsiteY46-36666" fmla="*/ 3547221 h 6858000"/>
              <a:gd name="connsiteX47-36667" fmla="*/ 5618377 w 6127024"/>
              <a:gd name="connsiteY47-36668" fmla="*/ 3588431 h 6858000"/>
              <a:gd name="connsiteX48-36669" fmla="*/ 5612155 w 6127024"/>
              <a:gd name="connsiteY48-36670" fmla="*/ 3589869 h 6858000"/>
              <a:gd name="connsiteX49-36671" fmla="*/ 5620843 w 6127024"/>
              <a:gd name="connsiteY49-36672" fmla="*/ 3606745 h 6858000"/>
              <a:gd name="connsiteX50-36673" fmla="*/ 5655472 w 6127024"/>
              <a:gd name="connsiteY50-36674" fmla="*/ 3678877 h 6858000"/>
              <a:gd name="connsiteX51-36675" fmla="*/ 5683015 w 6127024"/>
              <a:gd name="connsiteY51-36676" fmla="*/ 3762025 h 6858000"/>
              <a:gd name="connsiteX52-36677" fmla="*/ 5696643 w 6127024"/>
              <a:gd name="connsiteY52-36678" fmla="*/ 3773888 h 6858000"/>
              <a:gd name="connsiteX53-36679" fmla="*/ 5768491 w 6127024"/>
              <a:gd name="connsiteY53-36680" fmla="*/ 3914399 h 6858000"/>
              <a:gd name="connsiteX54-36681" fmla="*/ 5793123 w 6127024"/>
              <a:gd name="connsiteY54-36682" fmla="*/ 3969952 h 6858000"/>
              <a:gd name="connsiteX55-36683" fmla="*/ 5808321 w 6127024"/>
              <a:gd name="connsiteY55-36684" fmla="*/ 3988153 h 6858000"/>
              <a:gd name="connsiteX56-36685" fmla="*/ 5825621 w 6127024"/>
              <a:gd name="connsiteY56-36686" fmla="*/ 4015525 h 6858000"/>
              <a:gd name="connsiteX57-36687" fmla="*/ 5860672 w 6127024"/>
              <a:gd name="connsiteY57-36688" fmla="*/ 4061579 h 6858000"/>
              <a:gd name="connsiteX58-36689" fmla="*/ 5872173 w 6127024"/>
              <a:gd name="connsiteY58-36690" fmla="*/ 4088497 h 6858000"/>
              <a:gd name="connsiteX59-36691" fmla="*/ 5894095 w 6127024"/>
              <a:gd name="connsiteY59-36692" fmla="*/ 4128857 h 6858000"/>
              <a:gd name="connsiteX60-36693" fmla="*/ 5903513 w 6127024"/>
              <a:gd name="connsiteY60-36694" fmla="*/ 4187661 h 6858000"/>
              <a:gd name="connsiteX61-36695" fmla="*/ 5917114 w 6127024"/>
              <a:gd name="connsiteY61-36696" fmla="*/ 4213096 h 6858000"/>
              <a:gd name="connsiteX62-36697" fmla="*/ 5924233 w 6127024"/>
              <a:gd name="connsiteY62-36698" fmla="*/ 4242060 h 6858000"/>
              <a:gd name="connsiteX63-36699" fmla="*/ 5928910 w 6127024"/>
              <a:gd name="connsiteY63-36700" fmla="*/ 4300973 h 6858000"/>
              <a:gd name="connsiteX64-36701" fmla="*/ 5939320 w 6127024"/>
              <a:gd name="connsiteY64-36702" fmla="*/ 4340435 h 6858000"/>
              <a:gd name="connsiteX65-36703" fmla="*/ 5946705 w 6127024"/>
              <a:gd name="connsiteY65-36704" fmla="*/ 4428051 h 6858000"/>
              <a:gd name="connsiteX66-36705" fmla="*/ 5949261 w 6127024"/>
              <a:gd name="connsiteY66-36706" fmla="*/ 4449185 h 6858000"/>
              <a:gd name="connsiteX67-36707" fmla="*/ 5968960 w 6127024"/>
              <a:gd name="connsiteY67-36708" fmla="*/ 4482655 h 6858000"/>
              <a:gd name="connsiteX68-36709" fmla="*/ 5980106 w 6127024"/>
              <a:gd name="connsiteY68-36710" fmla="*/ 4585087 h 6858000"/>
              <a:gd name="connsiteX69-36711" fmla="*/ 5998138 w 6127024"/>
              <a:gd name="connsiteY69-36712" fmla="*/ 4697518 h 6858000"/>
              <a:gd name="connsiteX70-36713" fmla="*/ 6007819 w 6127024"/>
              <a:gd name="connsiteY70-36714" fmla="*/ 4858148 h 6858000"/>
              <a:gd name="connsiteX71-36715" fmla="*/ 6007749 w 6127024"/>
              <a:gd name="connsiteY71-36716" fmla="*/ 4964715 h 6858000"/>
              <a:gd name="connsiteX72-36717" fmla="*/ 6005269 w 6127024"/>
              <a:gd name="connsiteY72-36718" fmla="*/ 5150567 h 6858000"/>
              <a:gd name="connsiteX73-36719" fmla="*/ 6001127 w 6127024"/>
              <a:gd name="connsiteY73-36720" fmla="*/ 5164609 h 6858000"/>
              <a:gd name="connsiteX74-36721" fmla="*/ 5998514 w 6127024"/>
              <a:gd name="connsiteY74-36722" fmla="*/ 5189673 h 6858000"/>
              <a:gd name="connsiteX75-36723" fmla="*/ 6018409 w 6127024"/>
              <a:gd name="connsiteY75-36724" fmla="*/ 5227157 h 6858000"/>
              <a:gd name="connsiteX76-36725" fmla="*/ 6036748 w 6127024"/>
              <a:gd name="connsiteY76-36726" fmla="*/ 5322752 h 6858000"/>
              <a:gd name="connsiteX77-36727" fmla="*/ 6036943 w 6127024"/>
              <a:gd name="connsiteY77-36728" fmla="*/ 5329480 h 6858000"/>
              <a:gd name="connsiteX78-36729" fmla="*/ 6037677 w 6127024"/>
              <a:gd name="connsiteY78-36730" fmla="*/ 5354807 h 6858000"/>
              <a:gd name="connsiteX79-36731" fmla="*/ 6039728 w 6127024"/>
              <a:gd name="connsiteY79-36732" fmla="*/ 5359416 h 6858000"/>
              <a:gd name="connsiteX80-36733" fmla="*/ 6053435 w 6127024"/>
              <a:gd name="connsiteY80-36734" fmla="*/ 5387547 h 6858000"/>
              <a:gd name="connsiteX81-36735" fmla="*/ 6065933 w 6127024"/>
              <a:gd name="connsiteY81-36736" fmla="*/ 5443002 h 6858000"/>
              <a:gd name="connsiteX82-36737" fmla="*/ 6068640 w 6127024"/>
              <a:gd name="connsiteY82-36738" fmla="*/ 5474503 h 6858000"/>
              <a:gd name="connsiteX83-36739" fmla="*/ 6080922 w 6127024"/>
              <a:gd name="connsiteY83-36740" fmla="*/ 5561070 h 6858000"/>
              <a:gd name="connsiteX84-36741" fmla="*/ 6096949 w 6127024"/>
              <a:gd name="connsiteY84-36742" fmla="*/ 5648179 h 6858000"/>
              <a:gd name="connsiteX85-36743" fmla="*/ 6121353 w 6127024"/>
              <a:gd name="connsiteY85-36744" fmla="*/ 5721725 h 6858000"/>
              <a:gd name="connsiteX86-36745" fmla="*/ 6109884 w 6127024"/>
              <a:gd name="connsiteY86-36746" fmla="*/ 5721959 h 6858000"/>
              <a:gd name="connsiteX87-36747" fmla="*/ 6127024 w 6127024"/>
              <a:gd name="connsiteY87-36748" fmla="*/ 5786902 h 6858000"/>
              <a:gd name="connsiteX88-36749" fmla="*/ 6115796 w 6127024"/>
              <a:gd name="connsiteY88-36750" fmla="*/ 5862844 h 6858000"/>
              <a:gd name="connsiteX89-36751" fmla="*/ 6102493 w 6127024"/>
              <a:gd name="connsiteY89-36752" fmla="*/ 5928602 h 6858000"/>
              <a:gd name="connsiteX90-36753" fmla="*/ 6056863 w 6127024"/>
              <a:gd name="connsiteY90-36754" fmla="*/ 6000643 h 6858000"/>
              <a:gd name="connsiteX91-36755" fmla="*/ 6045436 w 6127024"/>
              <a:gd name="connsiteY91-36756" fmla="*/ 6124480 h 6858000"/>
              <a:gd name="connsiteX92-36757" fmla="*/ 6030489 w 6127024"/>
              <a:gd name="connsiteY92-36758" fmla="*/ 6317666 h 6858000"/>
              <a:gd name="connsiteX93-36759" fmla="*/ 6007492 w 6127024"/>
              <a:gd name="connsiteY93-36760" fmla="*/ 6440818 h 6858000"/>
              <a:gd name="connsiteX94-36761" fmla="*/ 6009467 w 6127024"/>
              <a:gd name="connsiteY94-36762" fmla="*/ 6487076 h 6858000"/>
              <a:gd name="connsiteX95-36763" fmla="*/ 5995064 w 6127024"/>
              <a:gd name="connsiteY95-36764" fmla="*/ 6540791 h 6858000"/>
              <a:gd name="connsiteX96-36765" fmla="*/ 6004510 w 6127024"/>
              <a:gd name="connsiteY96-36766" fmla="*/ 6599256 h 6858000"/>
              <a:gd name="connsiteX97-36767" fmla="*/ 5986207 w 6127024"/>
              <a:gd name="connsiteY97-36768" fmla="*/ 6695855 h 6858000"/>
              <a:gd name="connsiteX98-36769" fmla="*/ 5979428 w 6127024"/>
              <a:gd name="connsiteY98-36770" fmla="*/ 6754678 h 6858000"/>
              <a:gd name="connsiteX99-36771" fmla="*/ 5983398 w 6127024"/>
              <a:gd name="connsiteY99-36772" fmla="*/ 6778641 h 6858000"/>
              <a:gd name="connsiteX100-36773" fmla="*/ 5984543 w 6127024"/>
              <a:gd name="connsiteY100-36774" fmla="*/ 6811016 h 6858000"/>
              <a:gd name="connsiteX101-36775" fmla="*/ 5979671 w 6127024"/>
              <a:gd name="connsiteY101-36776" fmla="*/ 6858000 h 6858000"/>
              <a:gd name="connsiteX102-36777" fmla="*/ 0 w 6127024"/>
              <a:gd name="connsiteY102-36778" fmla="*/ 6858000 h 6858000"/>
              <a:gd name="connsiteX103-36779" fmla="*/ 0 w 6127024"/>
              <a:gd name="connsiteY103-36780" fmla="*/ 0 h 6858000"/>
              <a:gd name="connsiteX0-36781" fmla="*/ 0 w 6127024"/>
              <a:gd name="connsiteY0-36782" fmla="*/ 0 h 6858000"/>
              <a:gd name="connsiteX1-36783" fmla="*/ 4965888 w 6127024"/>
              <a:gd name="connsiteY1-36784" fmla="*/ 0 h 6858000"/>
              <a:gd name="connsiteX2-36785" fmla="*/ 4967767 w 6127024"/>
              <a:gd name="connsiteY2-36786" fmla="*/ 7930 h 6858000"/>
              <a:gd name="connsiteX3-36787" fmla="*/ 4979444 w 6127024"/>
              <a:gd name="connsiteY3-36788" fmla="*/ 43921 h 6858000"/>
              <a:gd name="connsiteX4-36789" fmla="*/ 5021173 w 6127024"/>
              <a:gd name="connsiteY4-36790" fmla="*/ 123738 h 6858000"/>
              <a:gd name="connsiteX5-36791" fmla="*/ 5075458 w 6127024"/>
              <a:gd name="connsiteY5-36792" fmla="*/ 264355 h 6858000"/>
              <a:gd name="connsiteX6-36793" fmla="*/ 5081175 w 6127024"/>
              <a:gd name="connsiteY6-36794" fmla="*/ 277448 h 6858000"/>
              <a:gd name="connsiteX7-36795" fmla="*/ 5097011 w 6127024"/>
              <a:gd name="connsiteY7-36796" fmla="*/ 355616 h 6858000"/>
              <a:gd name="connsiteX8-36797" fmla="*/ 5153000 w 6127024"/>
              <a:gd name="connsiteY8-36798" fmla="*/ 507134 h 6858000"/>
              <a:gd name="connsiteX9-36799" fmla="*/ 5171282 w 6127024"/>
              <a:gd name="connsiteY9-36800" fmla="*/ 602071 h 6858000"/>
              <a:gd name="connsiteX10-36801" fmla="*/ 5176196 w 6127024"/>
              <a:gd name="connsiteY10-36802" fmla="*/ 636822 h 6858000"/>
              <a:gd name="connsiteX11-36803" fmla="*/ 5189051 w 6127024"/>
              <a:gd name="connsiteY11-36804" fmla="*/ 782518 h 6858000"/>
              <a:gd name="connsiteX12-36805" fmla="*/ 5221088 w 6127024"/>
              <a:gd name="connsiteY12-36806" fmla="*/ 860193 h 6858000"/>
              <a:gd name="connsiteX13-36807" fmla="*/ 5230806 w 6127024"/>
              <a:gd name="connsiteY13-36808" fmla="*/ 961354 h 6858000"/>
              <a:gd name="connsiteX14-36809" fmla="*/ 5201018 w 6127024"/>
              <a:gd name="connsiteY14-36810" fmla="*/ 1095027 h 6858000"/>
              <a:gd name="connsiteX15-36811" fmla="*/ 5202153 w 6127024"/>
              <a:gd name="connsiteY15-36812" fmla="*/ 1133224 h 6858000"/>
              <a:gd name="connsiteX16-36813" fmla="*/ 5189234 w 6127024"/>
              <a:gd name="connsiteY16-36814" fmla="*/ 1193495 h 6858000"/>
              <a:gd name="connsiteX17-36815" fmla="*/ 5202769 w 6127024"/>
              <a:gd name="connsiteY17-36816" fmla="*/ 1269450 h 6858000"/>
              <a:gd name="connsiteX18-36817" fmla="*/ 5225968 w 6127024"/>
              <a:gd name="connsiteY18-36818" fmla="*/ 1357994 h 6858000"/>
              <a:gd name="connsiteX19-36819" fmla="*/ 5233819 w 6127024"/>
              <a:gd name="connsiteY19-36820" fmla="*/ 1380922 h 6858000"/>
              <a:gd name="connsiteX20-36821" fmla="*/ 5237226 w 6127024"/>
              <a:gd name="connsiteY20-36822" fmla="*/ 1441327 h 6858000"/>
              <a:gd name="connsiteX21-36823" fmla="*/ 5255653 w 6127024"/>
              <a:gd name="connsiteY21-36824" fmla="*/ 1524712 h 6858000"/>
              <a:gd name="connsiteX22-36825" fmla="*/ 5263491 w 6127024"/>
              <a:gd name="connsiteY22-36826" fmla="*/ 1642938 h 6858000"/>
              <a:gd name="connsiteX23-36827" fmla="*/ 5261314 w 6127024"/>
              <a:gd name="connsiteY23-36828" fmla="*/ 1689177 h 6858000"/>
              <a:gd name="connsiteX24-36829" fmla="*/ 5259788 w 6127024"/>
              <a:gd name="connsiteY24-36830" fmla="*/ 1768516 h 6858000"/>
              <a:gd name="connsiteX25-36831" fmla="*/ 5255696 w 6127024"/>
              <a:gd name="connsiteY25-36832" fmla="*/ 1953770 h 6858000"/>
              <a:gd name="connsiteX26-36833" fmla="*/ 5252592 w 6127024"/>
              <a:gd name="connsiteY26-36834" fmla="*/ 2092210 h 6858000"/>
              <a:gd name="connsiteX27-36835" fmla="*/ 5250104 w 6127024"/>
              <a:gd name="connsiteY27-36836" fmla="*/ 2249166 h 6858000"/>
              <a:gd name="connsiteX28-36837" fmla="*/ 5251214 w 6127024"/>
              <a:gd name="connsiteY28-36838" fmla="*/ 2250944 h 6858000"/>
              <a:gd name="connsiteX29-36839" fmla="*/ 5250644 w 6127024"/>
              <a:gd name="connsiteY29-36840" fmla="*/ 2266619 h 6858000"/>
              <a:gd name="connsiteX30-36841" fmla="*/ 5293877 w 6127024"/>
              <a:gd name="connsiteY30-36842" fmla="*/ 2368649 h 6858000"/>
              <a:gd name="connsiteX31-36843" fmla="*/ 5311338 w 6127024"/>
              <a:gd name="connsiteY31-36844" fmla="*/ 2404034 h 6858000"/>
              <a:gd name="connsiteX32-36845" fmla="*/ 5338366 w 6127024"/>
              <a:gd name="connsiteY32-36846" fmla="*/ 2465052 h 6858000"/>
              <a:gd name="connsiteX33-36847" fmla="*/ 5371263 w 6127024"/>
              <a:gd name="connsiteY33-36848" fmla="*/ 2586413 h 6858000"/>
              <a:gd name="connsiteX34-36849" fmla="*/ 5407503 w 6127024"/>
              <a:gd name="connsiteY34-36850" fmla="*/ 2786290 h 6858000"/>
              <a:gd name="connsiteX35-36851" fmla="*/ 5407356 w 6127024"/>
              <a:gd name="connsiteY35-36852" fmla="*/ 2787545 h 6858000"/>
              <a:gd name="connsiteX36-36853" fmla="*/ 5457023 w 6127024"/>
              <a:gd name="connsiteY36-36854" fmla="*/ 2858292 h 6858000"/>
              <a:gd name="connsiteX37-36855" fmla="*/ 5479298 w 6127024"/>
              <a:gd name="connsiteY37-36856" fmla="*/ 2947791 h 6858000"/>
              <a:gd name="connsiteX38-36857" fmla="*/ 5481770 w 6127024"/>
              <a:gd name="connsiteY38-36858" fmla="*/ 2951352 h 6858000"/>
              <a:gd name="connsiteX39-36859" fmla="*/ 5482415 w 6127024"/>
              <a:gd name="connsiteY39-36860" fmla="*/ 3004079 h 6858000"/>
              <a:gd name="connsiteX40-36861" fmla="*/ 5503944 w 6127024"/>
              <a:gd name="connsiteY40-36862" fmla="*/ 3123335 h 6858000"/>
              <a:gd name="connsiteX41-36863" fmla="*/ 5516007 w 6127024"/>
              <a:gd name="connsiteY41-36864" fmla="*/ 3258473 h 6858000"/>
              <a:gd name="connsiteX42-36865" fmla="*/ 5589758 w 6127024"/>
              <a:gd name="connsiteY42-36866" fmla="*/ 3453699 h 6858000"/>
              <a:gd name="connsiteX43-36867" fmla="*/ 5596144 w 6127024"/>
              <a:gd name="connsiteY43-36868" fmla="*/ 3534624 h 6858000"/>
              <a:gd name="connsiteX44-36869" fmla="*/ 5597750 w 6127024"/>
              <a:gd name="connsiteY44-36870" fmla="*/ 3534129 h 6858000"/>
              <a:gd name="connsiteX45-36871" fmla="*/ 5599700 w 6127024"/>
              <a:gd name="connsiteY45-36872" fmla="*/ 3547221 h 6858000"/>
              <a:gd name="connsiteX46-36873" fmla="*/ 5618377 w 6127024"/>
              <a:gd name="connsiteY46-36874" fmla="*/ 3588431 h 6858000"/>
              <a:gd name="connsiteX47-36875" fmla="*/ 5612155 w 6127024"/>
              <a:gd name="connsiteY47-36876" fmla="*/ 3589869 h 6858000"/>
              <a:gd name="connsiteX48-36877" fmla="*/ 5620843 w 6127024"/>
              <a:gd name="connsiteY48-36878" fmla="*/ 3606745 h 6858000"/>
              <a:gd name="connsiteX49-36879" fmla="*/ 5655472 w 6127024"/>
              <a:gd name="connsiteY49-36880" fmla="*/ 3678877 h 6858000"/>
              <a:gd name="connsiteX50-36881" fmla="*/ 5683015 w 6127024"/>
              <a:gd name="connsiteY50-36882" fmla="*/ 3762025 h 6858000"/>
              <a:gd name="connsiteX51-36883" fmla="*/ 5696643 w 6127024"/>
              <a:gd name="connsiteY51-36884" fmla="*/ 3773888 h 6858000"/>
              <a:gd name="connsiteX52-36885" fmla="*/ 5768491 w 6127024"/>
              <a:gd name="connsiteY52-36886" fmla="*/ 3914399 h 6858000"/>
              <a:gd name="connsiteX53-36887" fmla="*/ 5793123 w 6127024"/>
              <a:gd name="connsiteY53-36888" fmla="*/ 3969952 h 6858000"/>
              <a:gd name="connsiteX54-36889" fmla="*/ 5808321 w 6127024"/>
              <a:gd name="connsiteY54-36890" fmla="*/ 3988153 h 6858000"/>
              <a:gd name="connsiteX55-36891" fmla="*/ 5825621 w 6127024"/>
              <a:gd name="connsiteY55-36892" fmla="*/ 4015525 h 6858000"/>
              <a:gd name="connsiteX56-36893" fmla="*/ 5860672 w 6127024"/>
              <a:gd name="connsiteY56-36894" fmla="*/ 4061579 h 6858000"/>
              <a:gd name="connsiteX57-36895" fmla="*/ 5872173 w 6127024"/>
              <a:gd name="connsiteY57-36896" fmla="*/ 4088497 h 6858000"/>
              <a:gd name="connsiteX58-36897" fmla="*/ 5894095 w 6127024"/>
              <a:gd name="connsiteY58-36898" fmla="*/ 4128857 h 6858000"/>
              <a:gd name="connsiteX59-36899" fmla="*/ 5903513 w 6127024"/>
              <a:gd name="connsiteY59-36900" fmla="*/ 4187661 h 6858000"/>
              <a:gd name="connsiteX60-36901" fmla="*/ 5917114 w 6127024"/>
              <a:gd name="connsiteY60-36902" fmla="*/ 4213096 h 6858000"/>
              <a:gd name="connsiteX61-36903" fmla="*/ 5924233 w 6127024"/>
              <a:gd name="connsiteY61-36904" fmla="*/ 4242060 h 6858000"/>
              <a:gd name="connsiteX62-36905" fmla="*/ 5928910 w 6127024"/>
              <a:gd name="connsiteY62-36906" fmla="*/ 4300973 h 6858000"/>
              <a:gd name="connsiteX63-36907" fmla="*/ 5939320 w 6127024"/>
              <a:gd name="connsiteY63-36908" fmla="*/ 4340435 h 6858000"/>
              <a:gd name="connsiteX64-36909" fmla="*/ 5946705 w 6127024"/>
              <a:gd name="connsiteY64-36910" fmla="*/ 4428051 h 6858000"/>
              <a:gd name="connsiteX65-36911" fmla="*/ 5949261 w 6127024"/>
              <a:gd name="connsiteY65-36912" fmla="*/ 4449185 h 6858000"/>
              <a:gd name="connsiteX66-36913" fmla="*/ 5968960 w 6127024"/>
              <a:gd name="connsiteY66-36914" fmla="*/ 4482655 h 6858000"/>
              <a:gd name="connsiteX67-36915" fmla="*/ 5980106 w 6127024"/>
              <a:gd name="connsiteY67-36916" fmla="*/ 4585087 h 6858000"/>
              <a:gd name="connsiteX68-36917" fmla="*/ 5998138 w 6127024"/>
              <a:gd name="connsiteY68-36918" fmla="*/ 4697518 h 6858000"/>
              <a:gd name="connsiteX69-36919" fmla="*/ 6007819 w 6127024"/>
              <a:gd name="connsiteY69-36920" fmla="*/ 4858148 h 6858000"/>
              <a:gd name="connsiteX70-36921" fmla="*/ 6007749 w 6127024"/>
              <a:gd name="connsiteY70-36922" fmla="*/ 4964715 h 6858000"/>
              <a:gd name="connsiteX71-36923" fmla="*/ 6005269 w 6127024"/>
              <a:gd name="connsiteY71-36924" fmla="*/ 5150567 h 6858000"/>
              <a:gd name="connsiteX72-36925" fmla="*/ 6001127 w 6127024"/>
              <a:gd name="connsiteY72-36926" fmla="*/ 5164609 h 6858000"/>
              <a:gd name="connsiteX73-36927" fmla="*/ 5998514 w 6127024"/>
              <a:gd name="connsiteY73-36928" fmla="*/ 5189673 h 6858000"/>
              <a:gd name="connsiteX74-36929" fmla="*/ 6018409 w 6127024"/>
              <a:gd name="connsiteY74-36930" fmla="*/ 5227157 h 6858000"/>
              <a:gd name="connsiteX75-36931" fmla="*/ 6036748 w 6127024"/>
              <a:gd name="connsiteY75-36932" fmla="*/ 5322752 h 6858000"/>
              <a:gd name="connsiteX76-36933" fmla="*/ 6036943 w 6127024"/>
              <a:gd name="connsiteY76-36934" fmla="*/ 5329480 h 6858000"/>
              <a:gd name="connsiteX77-36935" fmla="*/ 6037677 w 6127024"/>
              <a:gd name="connsiteY77-36936" fmla="*/ 5354807 h 6858000"/>
              <a:gd name="connsiteX78-36937" fmla="*/ 6039728 w 6127024"/>
              <a:gd name="connsiteY78-36938" fmla="*/ 5359416 h 6858000"/>
              <a:gd name="connsiteX79-36939" fmla="*/ 6053435 w 6127024"/>
              <a:gd name="connsiteY79-36940" fmla="*/ 5387547 h 6858000"/>
              <a:gd name="connsiteX80-36941" fmla="*/ 6065933 w 6127024"/>
              <a:gd name="connsiteY80-36942" fmla="*/ 5443002 h 6858000"/>
              <a:gd name="connsiteX81-36943" fmla="*/ 6068640 w 6127024"/>
              <a:gd name="connsiteY81-36944" fmla="*/ 5474503 h 6858000"/>
              <a:gd name="connsiteX82-36945" fmla="*/ 6080922 w 6127024"/>
              <a:gd name="connsiteY82-36946" fmla="*/ 5561070 h 6858000"/>
              <a:gd name="connsiteX83-36947" fmla="*/ 6096949 w 6127024"/>
              <a:gd name="connsiteY83-36948" fmla="*/ 5648179 h 6858000"/>
              <a:gd name="connsiteX84-36949" fmla="*/ 6121353 w 6127024"/>
              <a:gd name="connsiteY84-36950" fmla="*/ 5721725 h 6858000"/>
              <a:gd name="connsiteX85-36951" fmla="*/ 6109884 w 6127024"/>
              <a:gd name="connsiteY85-36952" fmla="*/ 5721959 h 6858000"/>
              <a:gd name="connsiteX86-36953" fmla="*/ 6127024 w 6127024"/>
              <a:gd name="connsiteY86-36954" fmla="*/ 5786902 h 6858000"/>
              <a:gd name="connsiteX87-36955" fmla="*/ 6115796 w 6127024"/>
              <a:gd name="connsiteY87-36956" fmla="*/ 5862844 h 6858000"/>
              <a:gd name="connsiteX88-36957" fmla="*/ 6102493 w 6127024"/>
              <a:gd name="connsiteY88-36958" fmla="*/ 5928602 h 6858000"/>
              <a:gd name="connsiteX89-36959" fmla="*/ 6056863 w 6127024"/>
              <a:gd name="connsiteY89-36960" fmla="*/ 6000643 h 6858000"/>
              <a:gd name="connsiteX90-36961" fmla="*/ 6045436 w 6127024"/>
              <a:gd name="connsiteY90-36962" fmla="*/ 6124480 h 6858000"/>
              <a:gd name="connsiteX91-36963" fmla="*/ 6030489 w 6127024"/>
              <a:gd name="connsiteY91-36964" fmla="*/ 6317666 h 6858000"/>
              <a:gd name="connsiteX92-36965" fmla="*/ 6007492 w 6127024"/>
              <a:gd name="connsiteY92-36966" fmla="*/ 6440818 h 6858000"/>
              <a:gd name="connsiteX93-36967" fmla="*/ 6009467 w 6127024"/>
              <a:gd name="connsiteY93-36968" fmla="*/ 6487076 h 6858000"/>
              <a:gd name="connsiteX94-36969" fmla="*/ 5995064 w 6127024"/>
              <a:gd name="connsiteY94-36970" fmla="*/ 6540791 h 6858000"/>
              <a:gd name="connsiteX95-36971" fmla="*/ 6004510 w 6127024"/>
              <a:gd name="connsiteY95-36972" fmla="*/ 6599256 h 6858000"/>
              <a:gd name="connsiteX96-36973" fmla="*/ 5986207 w 6127024"/>
              <a:gd name="connsiteY96-36974" fmla="*/ 6695855 h 6858000"/>
              <a:gd name="connsiteX97-36975" fmla="*/ 5979428 w 6127024"/>
              <a:gd name="connsiteY97-36976" fmla="*/ 6754678 h 6858000"/>
              <a:gd name="connsiteX98-36977" fmla="*/ 5983398 w 6127024"/>
              <a:gd name="connsiteY98-36978" fmla="*/ 6778641 h 6858000"/>
              <a:gd name="connsiteX99-36979" fmla="*/ 5984543 w 6127024"/>
              <a:gd name="connsiteY99-36980" fmla="*/ 6811016 h 6858000"/>
              <a:gd name="connsiteX100-36981" fmla="*/ 5979671 w 6127024"/>
              <a:gd name="connsiteY100-36982" fmla="*/ 6858000 h 6858000"/>
              <a:gd name="connsiteX101-36983" fmla="*/ 0 w 6127024"/>
              <a:gd name="connsiteY101-36984" fmla="*/ 6858000 h 6858000"/>
              <a:gd name="connsiteX102-36985" fmla="*/ 0 w 6127024"/>
              <a:gd name="connsiteY102-36986" fmla="*/ 0 h 6858000"/>
              <a:gd name="connsiteX0-36987" fmla="*/ 0 w 6127024"/>
              <a:gd name="connsiteY0-36988" fmla="*/ 0 h 6858000"/>
              <a:gd name="connsiteX1-36989" fmla="*/ 4965888 w 6127024"/>
              <a:gd name="connsiteY1-36990" fmla="*/ 0 h 6858000"/>
              <a:gd name="connsiteX2-36991" fmla="*/ 4967767 w 6127024"/>
              <a:gd name="connsiteY2-36992" fmla="*/ 7930 h 6858000"/>
              <a:gd name="connsiteX3-36993" fmla="*/ 4979444 w 6127024"/>
              <a:gd name="connsiteY3-36994" fmla="*/ 43921 h 6858000"/>
              <a:gd name="connsiteX4-36995" fmla="*/ 5021173 w 6127024"/>
              <a:gd name="connsiteY4-36996" fmla="*/ 123738 h 6858000"/>
              <a:gd name="connsiteX5-36997" fmla="*/ 5075458 w 6127024"/>
              <a:gd name="connsiteY5-36998" fmla="*/ 264355 h 6858000"/>
              <a:gd name="connsiteX6-36999" fmla="*/ 5081175 w 6127024"/>
              <a:gd name="connsiteY6-37000" fmla="*/ 277448 h 6858000"/>
              <a:gd name="connsiteX7-37001" fmla="*/ 5097011 w 6127024"/>
              <a:gd name="connsiteY7-37002" fmla="*/ 355616 h 6858000"/>
              <a:gd name="connsiteX8-37003" fmla="*/ 5153000 w 6127024"/>
              <a:gd name="connsiteY8-37004" fmla="*/ 507134 h 6858000"/>
              <a:gd name="connsiteX9-37005" fmla="*/ 5171282 w 6127024"/>
              <a:gd name="connsiteY9-37006" fmla="*/ 602071 h 6858000"/>
              <a:gd name="connsiteX10-37007" fmla="*/ 5176196 w 6127024"/>
              <a:gd name="connsiteY10-37008" fmla="*/ 636822 h 6858000"/>
              <a:gd name="connsiteX11-37009" fmla="*/ 5189051 w 6127024"/>
              <a:gd name="connsiteY11-37010" fmla="*/ 782518 h 6858000"/>
              <a:gd name="connsiteX12-37011" fmla="*/ 5221088 w 6127024"/>
              <a:gd name="connsiteY12-37012" fmla="*/ 860193 h 6858000"/>
              <a:gd name="connsiteX13-37013" fmla="*/ 5230806 w 6127024"/>
              <a:gd name="connsiteY13-37014" fmla="*/ 961354 h 6858000"/>
              <a:gd name="connsiteX14-37015" fmla="*/ 5201018 w 6127024"/>
              <a:gd name="connsiteY14-37016" fmla="*/ 1095027 h 6858000"/>
              <a:gd name="connsiteX15-37017" fmla="*/ 5202153 w 6127024"/>
              <a:gd name="connsiteY15-37018" fmla="*/ 1133224 h 6858000"/>
              <a:gd name="connsiteX16-37019" fmla="*/ 5189234 w 6127024"/>
              <a:gd name="connsiteY16-37020" fmla="*/ 1193495 h 6858000"/>
              <a:gd name="connsiteX17-37021" fmla="*/ 5202769 w 6127024"/>
              <a:gd name="connsiteY17-37022" fmla="*/ 1269450 h 6858000"/>
              <a:gd name="connsiteX18-37023" fmla="*/ 5225968 w 6127024"/>
              <a:gd name="connsiteY18-37024" fmla="*/ 1357994 h 6858000"/>
              <a:gd name="connsiteX19-37025" fmla="*/ 5233819 w 6127024"/>
              <a:gd name="connsiteY19-37026" fmla="*/ 1380922 h 6858000"/>
              <a:gd name="connsiteX20-37027" fmla="*/ 5237226 w 6127024"/>
              <a:gd name="connsiteY20-37028" fmla="*/ 1441327 h 6858000"/>
              <a:gd name="connsiteX21-37029" fmla="*/ 5255653 w 6127024"/>
              <a:gd name="connsiteY21-37030" fmla="*/ 1524712 h 6858000"/>
              <a:gd name="connsiteX22-37031" fmla="*/ 5263491 w 6127024"/>
              <a:gd name="connsiteY22-37032" fmla="*/ 1642938 h 6858000"/>
              <a:gd name="connsiteX23-37033" fmla="*/ 5261314 w 6127024"/>
              <a:gd name="connsiteY23-37034" fmla="*/ 1689177 h 6858000"/>
              <a:gd name="connsiteX24-37035" fmla="*/ 5259788 w 6127024"/>
              <a:gd name="connsiteY24-37036" fmla="*/ 1768516 h 6858000"/>
              <a:gd name="connsiteX25-37037" fmla="*/ 5255696 w 6127024"/>
              <a:gd name="connsiteY25-37038" fmla="*/ 1953770 h 6858000"/>
              <a:gd name="connsiteX26-37039" fmla="*/ 5252592 w 6127024"/>
              <a:gd name="connsiteY26-37040" fmla="*/ 2092210 h 6858000"/>
              <a:gd name="connsiteX27-37041" fmla="*/ 5250104 w 6127024"/>
              <a:gd name="connsiteY27-37042" fmla="*/ 2249166 h 6858000"/>
              <a:gd name="connsiteX28-37043" fmla="*/ 5251214 w 6127024"/>
              <a:gd name="connsiteY28-37044" fmla="*/ 2250944 h 6858000"/>
              <a:gd name="connsiteX29-37045" fmla="*/ 5250644 w 6127024"/>
              <a:gd name="connsiteY29-37046" fmla="*/ 2266619 h 6858000"/>
              <a:gd name="connsiteX30-37047" fmla="*/ 5293877 w 6127024"/>
              <a:gd name="connsiteY30-37048" fmla="*/ 2368649 h 6858000"/>
              <a:gd name="connsiteX31-37049" fmla="*/ 5311338 w 6127024"/>
              <a:gd name="connsiteY31-37050" fmla="*/ 2404034 h 6858000"/>
              <a:gd name="connsiteX32-37051" fmla="*/ 5338366 w 6127024"/>
              <a:gd name="connsiteY32-37052" fmla="*/ 2465052 h 6858000"/>
              <a:gd name="connsiteX33-37053" fmla="*/ 5371263 w 6127024"/>
              <a:gd name="connsiteY33-37054" fmla="*/ 2586413 h 6858000"/>
              <a:gd name="connsiteX34-37055" fmla="*/ 5407503 w 6127024"/>
              <a:gd name="connsiteY34-37056" fmla="*/ 2786290 h 6858000"/>
              <a:gd name="connsiteX35-37057" fmla="*/ 5407356 w 6127024"/>
              <a:gd name="connsiteY35-37058" fmla="*/ 2787545 h 6858000"/>
              <a:gd name="connsiteX36-37059" fmla="*/ 5457023 w 6127024"/>
              <a:gd name="connsiteY36-37060" fmla="*/ 2858292 h 6858000"/>
              <a:gd name="connsiteX37-37061" fmla="*/ 5479298 w 6127024"/>
              <a:gd name="connsiteY37-37062" fmla="*/ 2947791 h 6858000"/>
              <a:gd name="connsiteX38-37063" fmla="*/ 5481770 w 6127024"/>
              <a:gd name="connsiteY38-37064" fmla="*/ 2951352 h 6858000"/>
              <a:gd name="connsiteX39-37065" fmla="*/ 5482415 w 6127024"/>
              <a:gd name="connsiteY39-37066" fmla="*/ 3004079 h 6858000"/>
              <a:gd name="connsiteX40-37067" fmla="*/ 5503944 w 6127024"/>
              <a:gd name="connsiteY40-37068" fmla="*/ 3123335 h 6858000"/>
              <a:gd name="connsiteX41-37069" fmla="*/ 5516007 w 6127024"/>
              <a:gd name="connsiteY41-37070" fmla="*/ 3258473 h 6858000"/>
              <a:gd name="connsiteX42-37071" fmla="*/ 5589758 w 6127024"/>
              <a:gd name="connsiteY42-37072" fmla="*/ 3453699 h 6858000"/>
              <a:gd name="connsiteX43-37073" fmla="*/ 5596144 w 6127024"/>
              <a:gd name="connsiteY43-37074" fmla="*/ 3534624 h 6858000"/>
              <a:gd name="connsiteX44-37075" fmla="*/ 5597750 w 6127024"/>
              <a:gd name="connsiteY44-37076" fmla="*/ 3534129 h 6858000"/>
              <a:gd name="connsiteX45-37077" fmla="*/ 5599700 w 6127024"/>
              <a:gd name="connsiteY45-37078" fmla="*/ 3547221 h 6858000"/>
              <a:gd name="connsiteX46-37079" fmla="*/ 5618377 w 6127024"/>
              <a:gd name="connsiteY46-37080" fmla="*/ 3588431 h 6858000"/>
              <a:gd name="connsiteX47-37081" fmla="*/ 5612155 w 6127024"/>
              <a:gd name="connsiteY47-37082" fmla="*/ 3589869 h 6858000"/>
              <a:gd name="connsiteX48-37083" fmla="*/ 5620843 w 6127024"/>
              <a:gd name="connsiteY48-37084" fmla="*/ 3606745 h 6858000"/>
              <a:gd name="connsiteX49-37085" fmla="*/ 5655472 w 6127024"/>
              <a:gd name="connsiteY49-37086" fmla="*/ 3678877 h 6858000"/>
              <a:gd name="connsiteX50-37087" fmla="*/ 5683015 w 6127024"/>
              <a:gd name="connsiteY50-37088" fmla="*/ 3762025 h 6858000"/>
              <a:gd name="connsiteX51-37089" fmla="*/ 5696643 w 6127024"/>
              <a:gd name="connsiteY51-37090" fmla="*/ 3773888 h 6858000"/>
              <a:gd name="connsiteX52-37091" fmla="*/ 5768491 w 6127024"/>
              <a:gd name="connsiteY52-37092" fmla="*/ 3914399 h 6858000"/>
              <a:gd name="connsiteX53-37093" fmla="*/ 5793123 w 6127024"/>
              <a:gd name="connsiteY53-37094" fmla="*/ 3969952 h 6858000"/>
              <a:gd name="connsiteX54-37095" fmla="*/ 5808321 w 6127024"/>
              <a:gd name="connsiteY54-37096" fmla="*/ 3988153 h 6858000"/>
              <a:gd name="connsiteX55-37097" fmla="*/ 5825621 w 6127024"/>
              <a:gd name="connsiteY55-37098" fmla="*/ 4015525 h 6858000"/>
              <a:gd name="connsiteX56-37099" fmla="*/ 5860672 w 6127024"/>
              <a:gd name="connsiteY56-37100" fmla="*/ 4061579 h 6858000"/>
              <a:gd name="connsiteX57-37101" fmla="*/ 5872173 w 6127024"/>
              <a:gd name="connsiteY57-37102" fmla="*/ 4088497 h 6858000"/>
              <a:gd name="connsiteX58-37103" fmla="*/ 5894095 w 6127024"/>
              <a:gd name="connsiteY58-37104" fmla="*/ 4128857 h 6858000"/>
              <a:gd name="connsiteX59-37105" fmla="*/ 5903513 w 6127024"/>
              <a:gd name="connsiteY59-37106" fmla="*/ 4187661 h 6858000"/>
              <a:gd name="connsiteX60-37107" fmla="*/ 5917114 w 6127024"/>
              <a:gd name="connsiteY60-37108" fmla="*/ 4213096 h 6858000"/>
              <a:gd name="connsiteX61-37109" fmla="*/ 5924233 w 6127024"/>
              <a:gd name="connsiteY61-37110" fmla="*/ 4242060 h 6858000"/>
              <a:gd name="connsiteX62-37111" fmla="*/ 5928910 w 6127024"/>
              <a:gd name="connsiteY62-37112" fmla="*/ 4300973 h 6858000"/>
              <a:gd name="connsiteX63-37113" fmla="*/ 5939320 w 6127024"/>
              <a:gd name="connsiteY63-37114" fmla="*/ 4340435 h 6858000"/>
              <a:gd name="connsiteX64-37115" fmla="*/ 5946705 w 6127024"/>
              <a:gd name="connsiteY64-37116" fmla="*/ 4428051 h 6858000"/>
              <a:gd name="connsiteX65-37117" fmla="*/ 5949261 w 6127024"/>
              <a:gd name="connsiteY65-37118" fmla="*/ 4449185 h 6858000"/>
              <a:gd name="connsiteX66-37119" fmla="*/ 5968960 w 6127024"/>
              <a:gd name="connsiteY66-37120" fmla="*/ 4482655 h 6858000"/>
              <a:gd name="connsiteX67-37121" fmla="*/ 5980106 w 6127024"/>
              <a:gd name="connsiteY67-37122" fmla="*/ 4585087 h 6858000"/>
              <a:gd name="connsiteX68-37123" fmla="*/ 5998138 w 6127024"/>
              <a:gd name="connsiteY68-37124" fmla="*/ 4697518 h 6858000"/>
              <a:gd name="connsiteX69-37125" fmla="*/ 6007819 w 6127024"/>
              <a:gd name="connsiteY69-37126" fmla="*/ 4858148 h 6858000"/>
              <a:gd name="connsiteX70-37127" fmla="*/ 6007749 w 6127024"/>
              <a:gd name="connsiteY70-37128" fmla="*/ 4964715 h 6858000"/>
              <a:gd name="connsiteX71-37129" fmla="*/ 6005269 w 6127024"/>
              <a:gd name="connsiteY71-37130" fmla="*/ 5150567 h 6858000"/>
              <a:gd name="connsiteX72-37131" fmla="*/ 6001127 w 6127024"/>
              <a:gd name="connsiteY72-37132" fmla="*/ 5164609 h 6858000"/>
              <a:gd name="connsiteX73-37133" fmla="*/ 5998514 w 6127024"/>
              <a:gd name="connsiteY73-37134" fmla="*/ 5189673 h 6858000"/>
              <a:gd name="connsiteX74-37135" fmla="*/ 6018409 w 6127024"/>
              <a:gd name="connsiteY74-37136" fmla="*/ 5227157 h 6858000"/>
              <a:gd name="connsiteX75-37137" fmla="*/ 6036748 w 6127024"/>
              <a:gd name="connsiteY75-37138" fmla="*/ 5322752 h 6858000"/>
              <a:gd name="connsiteX76-37139" fmla="*/ 6036943 w 6127024"/>
              <a:gd name="connsiteY76-37140" fmla="*/ 5329480 h 6858000"/>
              <a:gd name="connsiteX77-37141" fmla="*/ 6037677 w 6127024"/>
              <a:gd name="connsiteY77-37142" fmla="*/ 5354807 h 6858000"/>
              <a:gd name="connsiteX78-37143" fmla="*/ 6039728 w 6127024"/>
              <a:gd name="connsiteY78-37144" fmla="*/ 5359416 h 6858000"/>
              <a:gd name="connsiteX79-37145" fmla="*/ 6053435 w 6127024"/>
              <a:gd name="connsiteY79-37146" fmla="*/ 5387547 h 6858000"/>
              <a:gd name="connsiteX80-37147" fmla="*/ 6065933 w 6127024"/>
              <a:gd name="connsiteY80-37148" fmla="*/ 5443002 h 6858000"/>
              <a:gd name="connsiteX81-37149" fmla="*/ 6068640 w 6127024"/>
              <a:gd name="connsiteY81-37150" fmla="*/ 5474503 h 6858000"/>
              <a:gd name="connsiteX82-37151" fmla="*/ 6080922 w 6127024"/>
              <a:gd name="connsiteY82-37152" fmla="*/ 5561070 h 6858000"/>
              <a:gd name="connsiteX83-37153" fmla="*/ 6096949 w 6127024"/>
              <a:gd name="connsiteY83-37154" fmla="*/ 5648179 h 6858000"/>
              <a:gd name="connsiteX84-37155" fmla="*/ 6121353 w 6127024"/>
              <a:gd name="connsiteY84-37156" fmla="*/ 5721725 h 6858000"/>
              <a:gd name="connsiteX85-37157" fmla="*/ 6109884 w 6127024"/>
              <a:gd name="connsiteY85-37158" fmla="*/ 5721959 h 6858000"/>
              <a:gd name="connsiteX86-37159" fmla="*/ 6127024 w 6127024"/>
              <a:gd name="connsiteY86-37160" fmla="*/ 5786902 h 6858000"/>
              <a:gd name="connsiteX87-37161" fmla="*/ 6115796 w 6127024"/>
              <a:gd name="connsiteY87-37162" fmla="*/ 5862844 h 6858000"/>
              <a:gd name="connsiteX88-37163" fmla="*/ 6102493 w 6127024"/>
              <a:gd name="connsiteY88-37164" fmla="*/ 5928602 h 6858000"/>
              <a:gd name="connsiteX89-37165" fmla="*/ 6056863 w 6127024"/>
              <a:gd name="connsiteY89-37166" fmla="*/ 6000643 h 6858000"/>
              <a:gd name="connsiteX90-37167" fmla="*/ 6045436 w 6127024"/>
              <a:gd name="connsiteY90-37168" fmla="*/ 6124480 h 6858000"/>
              <a:gd name="connsiteX91-37169" fmla="*/ 6030489 w 6127024"/>
              <a:gd name="connsiteY91-37170" fmla="*/ 6317666 h 6858000"/>
              <a:gd name="connsiteX92-37171" fmla="*/ 6007492 w 6127024"/>
              <a:gd name="connsiteY92-37172" fmla="*/ 6440818 h 6858000"/>
              <a:gd name="connsiteX93-37173" fmla="*/ 6009467 w 6127024"/>
              <a:gd name="connsiteY93-37174" fmla="*/ 6487076 h 6858000"/>
              <a:gd name="connsiteX94-37175" fmla="*/ 5995064 w 6127024"/>
              <a:gd name="connsiteY94-37176" fmla="*/ 6540791 h 6858000"/>
              <a:gd name="connsiteX95-37177" fmla="*/ 6004510 w 6127024"/>
              <a:gd name="connsiteY95-37178" fmla="*/ 6599256 h 6858000"/>
              <a:gd name="connsiteX96-37179" fmla="*/ 5986207 w 6127024"/>
              <a:gd name="connsiteY96-37180" fmla="*/ 6695855 h 6858000"/>
              <a:gd name="connsiteX97-37181" fmla="*/ 5979428 w 6127024"/>
              <a:gd name="connsiteY97-37182" fmla="*/ 6754678 h 6858000"/>
              <a:gd name="connsiteX98-37183" fmla="*/ 5983398 w 6127024"/>
              <a:gd name="connsiteY98-37184" fmla="*/ 6778641 h 6858000"/>
              <a:gd name="connsiteX99-37185" fmla="*/ 5984543 w 6127024"/>
              <a:gd name="connsiteY99-37186" fmla="*/ 6811016 h 6858000"/>
              <a:gd name="connsiteX100-37187" fmla="*/ 5979671 w 6127024"/>
              <a:gd name="connsiteY100-37188" fmla="*/ 6858000 h 6858000"/>
              <a:gd name="connsiteX101-37189" fmla="*/ 0 w 6127024"/>
              <a:gd name="connsiteY101-37190" fmla="*/ 6858000 h 6858000"/>
              <a:gd name="connsiteX102-37191" fmla="*/ 0 w 6127024"/>
              <a:gd name="connsiteY102-37192" fmla="*/ 0 h 6858000"/>
              <a:gd name="connsiteX0-37193" fmla="*/ 0 w 6127024"/>
              <a:gd name="connsiteY0-37194" fmla="*/ 0 h 6858000"/>
              <a:gd name="connsiteX1-37195" fmla="*/ 4965888 w 6127024"/>
              <a:gd name="connsiteY1-37196" fmla="*/ 0 h 6858000"/>
              <a:gd name="connsiteX2-37197" fmla="*/ 4967767 w 6127024"/>
              <a:gd name="connsiteY2-37198" fmla="*/ 7930 h 6858000"/>
              <a:gd name="connsiteX3-37199" fmla="*/ 4979444 w 6127024"/>
              <a:gd name="connsiteY3-37200" fmla="*/ 43921 h 6858000"/>
              <a:gd name="connsiteX4-37201" fmla="*/ 5021173 w 6127024"/>
              <a:gd name="connsiteY4-37202" fmla="*/ 123738 h 6858000"/>
              <a:gd name="connsiteX5-37203" fmla="*/ 5075458 w 6127024"/>
              <a:gd name="connsiteY5-37204" fmla="*/ 264355 h 6858000"/>
              <a:gd name="connsiteX6-37205" fmla="*/ 5081175 w 6127024"/>
              <a:gd name="connsiteY6-37206" fmla="*/ 277448 h 6858000"/>
              <a:gd name="connsiteX7-37207" fmla="*/ 5097011 w 6127024"/>
              <a:gd name="connsiteY7-37208" fmla="*/ 355616 h 6858000"/>
              <a:gd name="connsiteX8-37209" fmla="*/ 5153000 w 6127024"/>
              <a:gd name="connsiteY8-37210" fmla="*/ 507134 h 6858000"/>
              <a:gd name="connsiteX9-37211" fmla="*/ 5171282 w 6127024"/>
              <a:gd name="connsiteY9-37212" fmla="*/ 602071 h 6858000"/>
              <a:gd name="connsiteX10-37213" fmla="*/ 5176196 w 6127024"/>
              <a:gd name="connsiteY10-37214" fmla="*/ 636822 h 6858000"/>
              <a:gd name="connsiteX11-37215" fmla="*/ 5189051 w 6127024"/>
              <a:gd name="connsiteY11-37216" fmla="*/ 782518 h 6858000"/>
              <a:gd name="connsiteX12-37217" fmla="*/ 5221088 w 6127024"/>
              <a:gd name="connsiteY12-37218" fmla="*/ 860193 h 6858000"/>
              <a:gd name="connsiteX13-37219" fmla="*/ 5221281 w 6127024"/>
              <a:gd name="connsiteY13-37220" fmla="*/ 920873 h 6858000"/>
              <a:gd name="connsiteX14-37221" fmla="*/ 5201018 w 6127024"/>
              <a:gd name="connsiteY14-37222" fmla="*/ 1095027 h 6858000"/>
              <a:gd name="connsiteX15-37223" fmla="*/ 5202153 w 6127024"/>
              <a:gd name="connsiteY15-37224" fmla="*/ 1133224 h 6858000"/>
              <a:gd name="connsiteX16-37225" fmla="*/ 5189234 w 6127024"/>
              <a:gd name="connsiteY16-37226" fmla="*/ 1193495 h 6858000"/>
              <a:gd name="connsiteX17-37227" fmla="*/ 5202769 w 6127024"/>
              <a:gd name="connsiteY17-37228" fmla="*/ 1269450 h 6858000"/>
              <a:gd name="connsiteX18-37229" fmla="*/ 5225968 w 6127024"/>
              <a:gd name="connsiteY18-37230" fmla="*/ 1357994 h 6858000"/>
              <a:gd name="connsiteX19-37231" fmla="*/ 5233819 w 6127024"/>
              <a:gd name="connsiteY19-37232" fmla="*/ 1380922 h 6858000"/>
              <a:gd name="connsiteX20-37233" fmla="*/ 5237226 w 6127024"/>
              <a:gd name="connsiteY20-37234" fmla="*/ 1441327 h 6858000"/>
              <a:gd name="connsiteX21-37235" fmla="*/ 5255653 w 6127024"/>
              <a:gd name="connsiteY21-37236" fmla="*/ 1524712 h 6858000"/>
              <a:gd name="connsiteX22-37237" fmla="*/ 5263491 w 6127024"/>
              <a:gd name="connsiteY22-37238" fmla="*/ 1642938 h 6858000"/>
              <a:gd name="connsiteX23-37239" fmla="*/ 5261314 w 6127024"/>
              <a:gd name="connsiteY23-37240" fmla="*/ 1689177 h 6858000"/>
              <a:gd name="connsiteX24-37241" fmla="*/ 5259788 w 6127024"/>
              <a:gd name="connsiteY24-37242" fmla="*/ 1768516 h 6858000"/>
              <a:gd name="connsiteX25-37243" fmla="*/ 5255696 w 6127024"/>
              <a:gd name="connsiteY25-37244" fmla="*/ 1953770 h 6858000"/>
              <a:gd name="connsiteX26-37245" fmla="*/ 5252592 w 6127024"/>
              <a:gd name="connsiteY26-37246" fmla="*/ 2092210 h 6858000"/>
              <a:gd name="connsiteX27-37247" fmla="*/ 5250104 w 6127024"/>
              <a:gd name="connsiteY27-37248" fmla="*/ 2249166 h 6858000"/>
              <a:gd name="connsiteX28-37249" fmla="*/ 5251214 w 6127024"/>
              <a:gd name="connsiteY28-37250" fmla="*/ 2250944 h 6858000"/>
              <a:gd name="connsiteX29-37251" fmla="*/ 5250644 w 6127024"/>
              <a:gd name="connsiteY29-37252" fmla="*/ 2266619 h 6858000"/>
              <a:gd name="connsiteX30-37253" fmla="*/ 5293877 w 6127024"/>
              <a:gd name="connsiteY30-37254" fmla="*/ 2368649 h 6858000"/>
              <a:gd name="connsiteX31-37255" fmla="*/ 5311338 w 6127024"/>
              <a:gd name="connsiteY31-37256" fmla="*/ 2404034 h 6858000"/>
              <a:gd name="connsiteX32-37257" fmla="*/ 5338366 w 6127024"/>
              <a:gd name="connsiteY32-37258" fmla="*/ 2465052 h 6858000"/>
              <a:gd name="connsiteX33-37259" fmla="*/ 5371263 w 6127024"/>
              <a:gd name="connsiteY33-37260" fmla="*/ 2586413 h 6858000"/>
              <a:gd name="connsiteX34-37261" fmla="*/ 5407503 w 6127024"/>
              <a:gd name="connsiteY34-37262" fmla="*/ 2786290 h 6858000"/>
              <a:gd name="connsiteX35-37263" fmla="*/ 5407356 w 6127024"/>
              <a:gd name="connsiteY35-37264" fmla="*/ 2787545 h 6858000"/>
              <a:gd name="connsiteX36-37265" fmla="*/ 5457023 w 6127024"/>
              <a:gd name="connsiteY36-37266" fmla="*/ 2858292 h 6858000"/>
              <a:gd name="connsiteX37-37267" fmla="*/ 5479298 w 6127024"/>
              <a:gd name="connsiteY37-37268" fmla="*/ 2947791 h 6858000"/>
              <a:gd name="connsiteX38-37269" fmla="*/ 5481770 w 6127024"/>
              <a:gd name="connsiteY38-37270" fmla="*/ 2951352 h 6858000"/>
              <a:gd name="connsiteX39-37271" fmla="*/ 5482415 w 6127024"/>
              <a:gd name="connsiteY39-37272" fmla="*/ 3004079 h 6858000"/>
              <a:gd name="connsiteX40-37273" fmla="*/ 5503944 w 6127024"/>
              <a:gd name="connsiteY40-37274" fmla="*/ 3123335 h 6858000"/>
              <a:gd name="connsiteX41-37275" fmla="*/ 5516007 w 6127024"/>
              <a:gd name="connsiteY41-37276" fmla="*/ 3258473 h 6858000"/>
              <a:gd name="connsiteX42-37277" fmla="*/ 5589758 w 6127024"/>
              <a:gd name="connsiteY42-37278" fmla="*/ 3453699 h 6858000"/>
              <a:gd name="connsiteX43-37279" fmla="*/ 5596144 w 6127024"/>
              <a:gd name="connsiteY43-37280" fmla="*/ 3534624 h 6858000"/>
              <a:gd name="connsiteX44-37281" fmla="*/ 5597750 w 6127024"/>
              <a:gd name="connsiteY44-37282" fmla="*/ 3534129 h 6858000"/>
              <a:gd name="connsiteX45-37283" fmla="*/ 5599700 w 6127024"/>
              <a:gd name="connsiteY45-37284" fmla="*/ 3547221 h 6858000"/>
              <a:gd name="connsiteX46-37285" fmla="*/ 5618377 w 6127024"/>
              <a:gd name="connsiteY46-37286" fmla="*/ 3588431 h 6858000"/>
              <a:gd name="connsiteX47-37287" fmla="*/ 5612155 w 6127024"/>
              <a:gd name="connsiteY47-37288" fmla="*/ 3589869 h 6858000"/>
              <a:gd name="connsiteX48-37289" fmla="*/ 5620843 w 6127024"/>
              <a:gd name="connsiteY48-37290" fmla="*/ 3606745 h 6858000"/>
              <a:gd name="connsiteX49-37291" fmla="*/ 5655472 w 6127024"/>
              <a:gd name="connsiteY49-37292" fmla="*/ 3678877 h 6858000"/>
              <a:gd name="connsiteX50-37293" fmla="*/ 5683015 w 6127024"/>
              <a:gd name="connsiteY50-37294" fmla="*/ 3762025 h 6858000"/>
              <a:gd name="connsiteX51-37295" fmla="*/ 5696643 w 6127024"/>
              <a:gd name="connsiteY51-37296" fmla="*/ 3773888 h 6858000"/>
              <a:gd name="connsiteX52-37297" fmla="*/ 5768491 w 6127024"/>
              <a:gd name="connsiteY52-37298" fmla="*/ 3914399 h 6858000"/>
              <a:gd name="connsiteX53-37299" fmla="*/ 5793123 w 6127024"/>
              <a:gd name="connsiteY53-37300" fmla="*/ 3969952 h 6858000"/>
              <a:gd name="connsiteX54-37301" fmla="*/ 5808321 w 6127024"/>
              <a:gd name="connsiteY54-37302" fmla="*/ 3988153 h 6858000"/>
              <a:gd name="connsiteX55-37303" fmla="*/ 5825621 w 6127024"/>
              <a:gd name="connsiteY55-37304" fmla="*/ 4015525 h 6858000"/>
              <a:gd name="connsiteX56-37305" fmla="*/ 5860672 w 6127024"/>
              <a:gd name="connsiteY56-37306" fmla="*/ 4061579 h 6858000"/>
              <a:gd name="connsiteX57-37307" fmla="*/ 5872173 w 6127024"/>
              <a:gd name="connsiteY57-37308" fmla="*/ 4088497 h 6858000"/>
              <a:gd name="connsiteX58-37309" fmla="*/ 5894095 w 6127024"/>
              <a:gd name="connsiteY58-37310" fmla="*/ 4128857 h 6858000"/>
              <a:gd name="connsiteX59-37311" fmla="*/ 5903513 w 6127024"/>
              <a:gd name="connsiteY59-37312" fmla="*/ 4187661 h 6858000"/>
              <a:gd name="connsiteX60-37313" fmla="*/ 5917114 w 6127024"/>
              <a:gd name="connsiteY60-37314" fmla="*/ 4213096 h 6858000"/>
              <a:gd name="connsiteX61-37315" fmla="*/ 5924233 w 6127024"/>
              <a:gd name="connsiteY61-37316" fmla="*/ 4242060 h 6858000"/>
              <a:gd name="connsiteX62-37317" fmla="*/ 5928910 w 6127024"/>
              <a:gd name="connsiteY62-37318" fmla="*/ 4300973 h 6858000"/>
              <a:gd name="connsiteX63-37319" fmla="*/ 5939320 w 6127024"/>
              <a:gd name="connsiteY63-37320" fmla="*/ 4340435 h 6858000"/>
              <a:gd name="connsiteX64-37321" fmla="*/ 5946705 w 6127024"/>
              <a:gd name="connsiteY64-37322" fmla="*/ 4428051 h 6858000"/>
              <a:gd name="connsiteX65-37323" fmla="*/ 5949261 w 6127024"/>
              <a:gd name="connsiteY65-37324" fmla="*/ 4449185 h 6858000"/>
              <a:gd name="connsiteX66-37325" fmla="*/ 5968960 w 6127024"/>
              <a:gd name="connsiteY66-37326" fmla="*/ 4482655 h 6858000"/>
              <a:gd name="connsiteX67-37327" fmla="*/ 5980106 w 6127024"/>
              <a:gd name="connsiteY67-37328" fmla="*/ 4585087 h 6858000"/>
              <a:gd name="connsiteX68-37329" fmla="*/ 5998138 w 6127024"/>
              <a:gd name="connsiteY68-37330" fmla="*/ 4697518 h 6858000"/>
              <a:gd name="connsiteX69-37331" fmla="*/ 6007819 w 6127024"/>
              <a:gd name="connsiteY69-37332" fmla="*/ 4858148 h 6858000"/>
              <a:gd name="connsiteX70-37333" fmla="*/ 6007749 w 6127024"/>
              <a:gd name="connsiteY70-37334" fmla="*/ 4964715 h 6858000"/>
              <a:gd name="connsiteX71-37335" fmla="*/ 6005269 w 6127024"/>
              <a:gd name="connsiteY71-37336" fmla="*/ 5150567 h 6858000"/>
              <a:gd name="connsiteX72-37337" fmla="*/ 6001127 w 6127024"/>
              <a:gd name="connsiteY72-37338" fmla="*/ 5164609 h 6858000"/>
              <a:gd name="connsiteX73-37339" fmla="*/ 5998514 w 6127024"/>
              <a:gd name="connsiteY73-37340" fmla="*/ 5189673 h 6858000"/>
              <a:gd name="connsiteX74-37341" fmla="*/ 6018409 w 6127024"/>
              <a:gd name="connsiteY74-37342" fmla="*/ 5227157 h 6858000"/>
              <a:gd name="connsiteX75-37343" fmla="*/ 6036748 w 6127024"/>
              <a:gd name="connsiteY75-37344" fmla="*/ 5322752 h 6858000"/>
              <a:gd name="connsiteX76-37345" fmla="*/ 6036943 w 6127024"/>
              <a:gd name="connsiteY76-37346" fmla="*/ 5329480 h 6858000"/>
              <a:gd name="connsiteX77-37347" fmla="*/ 6037677 w 6127024"/>
              <a:gd name="connsiteY77-37348" fmla="*/ 5354807 h 6858000"/>
              <a:gd name="connsiteX78-37349" fmla="*/ 6039728 w 6127024"/>
              <a:gd name="connsiteY78-37350" fmla="*/ 5359416 h 6858000"/>
              <a:gd name="connsiteX79-37351" fmla="*/ 6053435 w 6127024"/>
              <a:gd name="connsiteY79-37352" fmla="*/ 5387547 h 6858000"/>
              <a:gd name="connsiteX80-37353" fmla="*/ 6065933 w 6127024"/>
              <a:gd name="connsiteY80-37354" fmla="*/ 5443002 h 6858000"/>
              <a:gd name="connsiteX81-37355" fmla="*/ 6068640 w 6127024"/>
              <a:gd name="connsiteY81-37356" fmla="*/ 5474503 h 6858000"/>
              <a:gd name="connsiteX82-37357" fmla="*/ 6080922 w 6127024"/>
              <a:gd name="connsiteY82-37358" fmla="*/ 5561070 h 6858000"/>
              <a:gd name="connsiteX83-37359" fmla="*/ 6096949 w 6127024"/>
              <a:gd name="connsiteY83-37360" fmla="*/ 5648179 h 6858000"/>
              <a:gd name="connsiteX84-37361" fmla="*/ 6121353 w 6127024"/>
              <a:gd name="connsiteY84-37362" fmla="*/ 5721725 h 6858000"/>
              <a:gd name="connsiteX85-37363" fmla="*/ 6109884 w 6127024"/>
              <a:gd name="connsiteY85-37364" fmla="*/ 5721959 h 6858000"/>
              <a:gd name="connsiteX86-37365" fmla="*/ 6127024 w 6127024"/>
              <a:gd name="connsiteY86-37366" fmla="*/ 5786902 h 6858000"/>
              <a:gd name="connsiteX87-37367" fmla="*/ 6115796 w 6127024"/>
              <a:gd name="connsiteY87-37368" fmla="*/ 5862844 h 6858000"/>
              <a:gd name="connsiteX88-37369" fmla="*/ 6102493 w 6127024"/>
              <a:gd name="connsiteY88-37370" fmla="*/ 5928602 h 6858000"/>
              <a:gd name="connsiteX89-37371" fmla="*/ 6056863 w 6127024"/>
              <a:gd name="connsiteY89-37372" fmla="*/ 6000643 h 6858000"/>
              <a:gd name="connsiteX90-37373" fmla="*/ 6045436 w 6127024"/>
              <a:gd name="connsiteY90-37374" fmla="*/ 6124480 h 6858000"/>
              <a:gd name="connsiteX91-37375" fmla="*/ 6030489 w 6127024"/>
              <a:gd name="connsiteY91-37376" fmla="*/ 6317666 h 6858000"/>
              <a:gd name="connsiteX92-37377" fmla="*/ 6007492 w 6127024"/>
              <a:gd name="connsiteY92-37378" fmla="*/ 6440818 h 6858000"/>
              <a:gd name="connsiteX93-37379" fmla="*/ 6009467 w 6127024"/>
              <a:gd name="connsiteY93-37380" fmla="*/ 6487076 h 6858000"/>
              <a:gd name="connsiteX94-37381" fmla="*/ 5995064 w 6127024"/>
              <a:gd name="connsiteY94-37382" fmla="*/ 6540791 h 6858000"/>
              <a:gd name="connsiteX95-37383" fmla="*/ 6004510 w 6127024"/>
              <a:gd name="connsiteY95-37384" fmla="*/ 6599256 h 6858000"/>
              <a:gd name="connsiteX96-37385" fmla="*/ 5986207 w 6127024"/>
              <a:gd name="connsiteY96-37386" fmla="*/ 6695855 h 6858000"/>
              <a:gd name="connsiteX97-37387" fmla="*/ 5979428 w 6127024"/>
              <a:gd name="connsiteY97-37388" fmla="*/ 6754678 h 6858000"/>
              <a:gd name="connsiteX98-37389" fmla="*/ 5983398 w 6127024"/>
              <a:gd name="connsiteY98-37390" fmla="*/ 6778641 h 6858000"/>
              <a:gd name="connsiteX99-37391" fmla="*/ 5984543 w 6127024"/>
              <a:gd name="connsiteY99-37392" fmla="*/ 6811016 h 6858000"/>
              <a:gd name="connsiteX100-37393" fmla="*/ 5979671 w 6127024"/>
              <a:gd name="connsiteY100-37394" fmla="*/ 6858000 h 6858000"/>
              <a:gd name="connsiteX101-37395" fmla="*/ 0 w 6127024"/>
              <a:gd name="connsiteY101-37396" fmla="*/ 6858000 h 6858000"/>
              <a:gd name="connsiteX102-37397" fmla="*/ 0 w 6127024"/>
              <a:gd name="connsiteY102-37398" fmla="*/ 0 h 6858000"/>
              <a:gd name="connsiteX0-37399" fmla="*/ 0 w 6127024"/>
              <a:gd name="connsiteY0-37400" fmla="*/ 0 h 6858000"/>
              <a:gd name="connsiteX1-37401" fmla="*/ 4965888 w 6127024"/>
              <a:gd name="connsiteY1-37402" fmla="*/ 0 h 6858000"/>
              <a:gd name="connsiteX2-37403" fmla="*/ 4967767 w 6127024"/>
              <a:gd name="connsiteY2-37404" fmla="*/ 7930 h 6858000"/>
              <a:gd name="connsiteX3-37405" fmla="*/ 4979444 w 6127024"/>
              <a:gd name="connsiteY3-37406" fmla="*/ 43921 h 6858000"/>
              <a:gd name="connsiteX4-37407" fmla="*/ 5021173 w 6127024"/>
              <a:gd name="connsiteY4-37408" fmla="*/ 123738 h 6858000"/>
              <a:gd name="connsiteX5-37409" fmla="*/ 5075458 w 6127024"/>
              <a:gd name="connsiteY5-37410" fmla="*/ 264355 h 6858000"/>
              <a:gd name="connsiteX6-37411" fmla="*/ 5081175 w 6127024"/>
              <a:gd name="connsiteY6-37412" fmla="*/ 277448 h 6858000"/>
              <a:gd name="connsiteX7-37413" fmla="*/ 5097011 w 6127024"/>
              <a:gd name="connsiteY7-37414" fmla="*/ 355616 h 6858000"/>
              <a:gd name="connsiteX8-37415" fmla="*/ 5153000 w 6127024"/>
              <a:gd name="connsiteY8-37416" fmla="*/ 507134 h 6858000"/>
              <a:gd name="connsiteX9-37417" fmla="*/ 5171282 w 6127024"/>
              <a:gd name="connsiteY9-37418" fmla="*/ 602071 h 6858000"/>
              <a:gd name="connsiteX10-37419" fmla="*/ 5176196 w 6127024"/>
              <a:gd name="connsiteY10-37420" fmla="*/ 636822 h 6858000"/>
              <a:gd name="connsiteX11-37421" fmla="*/ 5189051 w 6127024"/>
              <a:gd name="connsiteY11-37422" fmla="*/ 782518 h 6858000"/>
              <a:gd name="connsiteX12-37423" fmla="*/ 5221088 w 6127024"/>
              <a:gd name="connsiteY12-37424" fmla="*/ 860193 h 6858000"/>
              <a:gd name="connsiteX13-37425" fmla="*/ 5221281 w 6127024"/>
              <a:gd name="connsiteY13-37426" fmla="*/ 920873 h 6858000"/>
              <a:gd name="connsiteX14-37427" fmla="*/ 5201018 w 6127024"/>
              <a:gd name="connsiteY14-37428" fmla="*/ 1095027 h 6858000"/>
              <a:gd name="connsiteX15-37429" fmla="*/ 5202153 w 6127024"/>
              <a:gd name="connsiteY15-37430" fmla="*/ 1133224 h 6858000"/>
              <a:gd name="connsiteX16-37431" fmla="*/ 5189234 w 6127024"/>
              <a:gd name="connsiteY16-37432" fmla="*/ 1193495 h 6858000"/>
              <a:gd name="connsiteX17-37433" fmla="*/ 5202769 w 6127024"/>
              <a:gd name="connsiteY17-37434" fmla="*/ 1269450 h 6858000"/>
              <a:gd name="connsiteX18-37435" fmla="*/ 5225968 w 6127024"/>
              <a:gd name="connsiteY18-37436" fmla="*/ 1357994 h 6858000"/>
              <a:gd name="connsiteX19-37437" fmla="*/ 5233819 w 6127024"/>
              <a:gd name="connsiteY19-37438" fmla="*/ 1380922 h 6858000"/>
              <a:gd name="connsiteX20-37439" fmla="*/ 5237226 w 6127024"/>
              <a:gd name="connsiteY20-37440" fmla="*/ 1441327 h 6858000"/>
              <a:gd name="connsiteX21-37441" fmla="*/ 5255653 w 6127024"/>
              <a:gd name="connsiteY21-37442" fmla="*/ 1524712 h 6858000"/>
              <a:gd name="connsiteX22-37443" fmla="*/ 5263491 w 6127024"/>
              <a:gd name="connsiteY22-37444" fmla="*/ 1642938 h 6858000"/>
              <a:gd name="connsiteX23-37445" fmla="*/ 5256552 w 6127024"/>
              <a:gd name="connsiteY23-37446" fmla="*/ 1672509 h 6858000"/>
              <a:gd name="connsiteX24-37447" fmla="*/ 5259788 w 6127024"/>
              <a:gd name="connsiteY24-37448" fmla="*/ 1768516 h 6858000"/>
              <a:gd name="connsiteX25-37449" fmla="*/ 5255696 w 6127024"/>
              <a:gd name="connsiteY25-37450" fmla="*/ 1953770 h 6858000"/>
              <a:gd name="connsiteX26-37451" fmla="*/ 5252592 w 6127024"/>
              <a:gd name="connsiteY26-37452" fmla="*/ 2092210 h 6858000"/>
              <a:gd name="connsiteX27-37453" fmla="*/ 5250104 w 6127024"/>
              <a:gd name="connsiteY27-37454" fmla="*/ 2249166 h 6858000"/>
              <a:gd name="connsiteX28-37455" fmla="*/ 5251214 w 6127024"/>
              <a:gd name="connsiteY28-37456" fmla="*/ 2250944 h 6858000"/>
              <a:gd name="connsiteX29-37457" fmla="*/ 5250644 w 6127024"/>
              <a:gd name="connsiteY29-37458" fmla="*/ 2266619 h 6858000"/>
              <a:gd name="connsiteX30-37459" fmla="*/ 5293877 w 6127024"/>
              <a:gd name="connsiteY30-37460" fmla="*/ 2368649 h 6858000"/>
              <a:gd name="connsiteX31-37461" fmla="*/ 5311338 w 6127024"/>
              <a:gd name="connsiteY31-37462" fmla="*/ 2404034 h 6858000"/>
              <a:gd name="connsiteX32-37463" fmla="*/ 5338366 w 6127024"/>
              <a:gd name="connsiteY32-37464" fmla="*/ 2465052 h 6858000"/>
              <a:gd name="connsiteX33-37465" fmla="*/ 5371263 w 6127024"/>
              <a:gd name="connsiteY33-37466" fmla="*/ 2586413 h 6858000"/>
              <a:gd name="connsiteX34-37467" fmla="*/ 5407503 w 6127024"/>
              <a:gd name="connsiteY34-37468" fmla="*/ 2786290 h 6858000"/>
              <a:gd name="connsiteX35-37469" fmla="*/ 5407356 w 6127024"/>
              <a:gd name="connsiteY35-37470" fmla="*/ 2787545 h 6858000"/>
              <a:gd name="connsiteX36-37471" fmla="*/ 5457023 w 6127024"/>
              <a:gd name="connsiteY36-37472" fmla="*/ 2858292 h 6858000"/>
              <a:gd name="connsiteX37-37473" fmla="*/ 5479298 w 6127024"/>
              <a:gd name="connsiteY37-37474" fmla="*/ 2947791 h 6858000"/>
              <a:gd name="connsiteX38-37475" fmla="*/ 5481770 w 6127024"/>
              <a:gd name="connsiteY38-37476" fmla="*/ 2951352 h 6858000"/>
              <a:gd name="connsiteX39-37477" fmla="*/ 5482415 w 6127024"/>
              <a:gd name="connsiteY39-37478" fmla="*/ 3004079 h 6858000"/>
              <a:gd name="connsiteX40-37479" fmla="*/ 5503944 w 6127024"/>
              <a:gd name="connsiteY40-37480" fmla="*/ 3123335 h 6858000"/>
              <a:gd name="connsiteX41-37481" fmla="*/ 5516007 w 6127024"/>
              <a:gd name="connsiteY41-37482" fmla="*/ 3258473 h 6858000"/>
              <a:gd name="connsiteX42-37483" fmla="*/ 5589758 w 6127024"/>
              <a:gd name="connsiteY42-37484" fmla="*/ 3453699 h 6858000"/>
              <a:gd name="connsiteX43-37485" fmla="*/ 5596144 w 6127024"/>
              <a:gd name="connsiteY43-37486" fmla="*/ 3534624 h 6858000"/>
              <a:gd name="connsiteX44-37487" fmla="*/ 5597750 w 6127024"/>
              <a:gd name="connsiteY44-37488" fmla="*/ 3534129 h 6858000"/>
              <a:gd name="connsiteX45-37489" fmla="*/ 5599700 w 6127024"/>
              <a:gd name="connsiteY45-37490" fmla="*/ 3547221 h 6858000"/>
              <a:gd name="connsiteX46-37491" fmla="*/ 5618377 w 6127024"/>
              <a:gd name="connsiteY46-37492" fmla="*/ 3588431 h 6858000"/>
              <a:gd name="connsiteX47-37493" fmla="*/ 5612155 w 6127024"/>
              <a:gd name="connsiteY47-37494" fmla="*/ 3589869 h 6858000"/>
              <a:gd name="connsiteX48-37495" fmla="*/ 5620843 w 6127024"/>
              <a:gd name="connsiteY48-37496" fmla="*/ 3606745 h 6858000"/>
              <a:gd name="connsiteX49-37497" fmla="*/ 5655472 w 6127024"/>
              <a:gd name="connsiteY49-37498" fmla="*/ 3678877 h 6858000"/>
              <a:gd name="connsiteX50-37499" fmla="*/ 5683015 w 6127024"/>
              <a:gd name="connsiteY50-37500" fmla="*/ 3762025 h 6858000"/>
              <a:gd name="connsiteX51-37501" fmla="*/ 5696643 w 6127024"/>
              <a:gd name="connsiteY51-37502" fmla="*/ 3773888 h 6858000"/>
              <a:gd name="connsiteX52-37503" fmla="*/ 5768491 w 6127024"/>
              <a:gd name="connsiteY52-37504" fmla="*/ 3914399 h 6858000"/>
              <a:gd name="connsiteX53-37505" fmla="*/ 5793123 w 6127024"/>
              <a:gd name="connsiteY53-37506" fmla="*/ 3969952 h 6858000"/>
              <a:gd name="connsiteX54-37507" fmla="*/ 5808321 w 6127024"/>
              <a:gd name="connsiteY54-37508" fmla="*/ 3988153 h 6858000"/>
              <a:gd name="connsiteX55-37509" fmla="*/ 5825621 w 6127024"/>
              <a:gd name="connsiteY55-37510" fmla="*/ 4015525 h 6858000"/>
              <a:gd name="connsiteX56-37511" fmla="*/ 5860672 w 6127024"/>
              <a:gd name="connsiteY56-37512" fmla="*/ 4061579 h 6858000"/>
              <a:gd name="connsiteX57-37513" fmla="*/ 5872173 w 6127024"/>
              <a:gd name="connsiteY57-37514" fmla="*/ 4088497 h 6858000"/>
              <a:gd name="connsiteX58-37515" fmla="*/ 5894095 w 6127024"/>
              <a:gd name="connsiteY58-37516" fmla="*/ 4128857 h 6858000"/>
              <a:gd name="connsiteX59-37517" fmla="*/ 5903513 w 6127024"/>
              <a:gd name="connsiteY59-37518" fmla="*/ 4187661 h 6858000"/>
              <a:gd name="connsiteX60-37519" fmla="*/ 5917114 w 6127024"/>
              <a:gd name="connsiteY60-37520" fmla="*/ 4213096 h 6858000"/>
              <a:gd name="connsiteX61-37521" fmla="*/ 5924233 w 6127024"/>
              <a:gd name="connsiteY61-37522" fmla="*/ 4242060 h 6858000"/>
              <a:gd name="connsiteX62-37523" fmla="*/ 5928910 w 6127024"/>
              <a:gd name="connsiteY62-37524" fmla="*/ 4300973 h 6858000"/>
              <a:gd name="connsiteX63-37525" fmla="*/ 5939320 w 6127024"/>
              <a:gd name="connsiteY63-37526" fmla="*/ 4340435 h 6858000"/>
              <a:gd name="connsiteX64-37527" fmla="*/ 5946705 w 6127024"/>
              <a:gd name="connsiteY64-37528" fmla="*/ 4428051 h 6858000"/>
              <a:gd name="connsiteX65-37529" fmla="*/ 5949261 w 6127024"/>
              <a:gd name="connsiteY65-37530" fmla="*/ 4449185 h 6858000"/>
              <a:gd name="connsiteX66-37531" fmla="*/ 5968960 w 6127024"/>
              <a:gd name="connsiteY66-37532" fmla="*/ 4482655 h 6858000"/>
              <a:gd name="connsiteX67-37533" fmla="*/ 5980106 w 6127024"/>
              <a:gd name="connsiteY67-37534" fmla="*/ 4585087 h 6858000"/>
              <a:gd name="connsiteX68-37535" fmla="*/ 5998138 w 6127024"/>
              <a:gd name="connsiteY68-37536" fmla="*/ 4697518 h 6858000"/>
              <a:gd name="connsiteX69-37537" fmla="*/ 6007819 w 6127024"/>
              <a:gd name="connsiteY69-37538" fmla="*/ 4858148 h 6858000"/>
              <a:gd name="connsiteX70-37539" fmla="*/ 6007749 w 6127024"/>
              <a:gd name="connsiteY70-37540" fmla="*/ 4964715 h 6858000"/>
              <a:gd name="connsiteX71-37541" fmla="*/ 6005269 w 6127024"/>
              <a:gd name="connsiteY71-37542" fmla="*/ 5150567 h 6858000"/>
              <a:gd name="connsiteX72-37543" fmla="*/ 6001127 w 6127024"/>
              <a:gd name="connsiteY72-37544" fmla="*/ 5164609 h 6858000"/>
              <a:gd name="connsiteX73-37545" fmla="*/ 5998514 w 6127024"/>
              <a:gd name="connsiteY73-37546" fmla="*/ 5189673 h 6858000"/>
              <a:gd name="connsiteX74-37547" fmla="*/ 6018409 w 6127024"/>
              <a:gd name="connsiteY74-37548" fmla="*/ 5227157 h 6858000"/>
              <a:gd name="connsiteX75-37549" fmla="*/ 6036748 w 6127024"/>
              <a:gd name="connsiteY75-37550" fmla="*/ 5322752 h 6858000"/>
              <a:gd name="connsiteX76-37551" fmla="*/ 6036943 w 6127024"/>
              <a:gd name="connsiteY76-37552" fmla="*/ 5329480 h 6858000"/>
              <a:gd name="connsiteX77-37553" fmla="*/ 6037677 w 6127024"/>
              <a:gd name="connsiteY77-37554" fmla="*/ 5354807 h 6858000"/>
              <a:gd name="connsiteX78-37555" fmla="*/ 6039728 w 6127024"/>
              <a:gd name="connsiteY78-37556" fmla="*/ 5359416 h 6858000"/>
              <a:gd name="connsiteX79-37557" fmla="*/ 6053435 w 6127024"/>
              <a:gd name="connsiteY79-37558" fmla="*/ 5387547 h 6858000"/>
              <a:gd name="connsiteX80-37559" fmla="*/ 6065933 w 6127024"/>
              <a:gd name="connsiteY80-37560" fmla="*/ 5443002 h 6858000"/>
              <a:gd name="connsiteX81-37561" fmla="*/ 6068640 w 6127024"/>
              <a:gd name="connsiteY81-37562" fmla="*/ 5474503 h 6858000"/>
              <a:gd name="connsiteX82-37563" fmla="*/ 6080922 w 6127024"/>
              <a:gd name="connsiteY82-37564" fmla="*/ 5561070 h 6858000"/>
              <a:gd name="connsiteX83-37565" fmla="*/ 6096949 w 6127024"/>
              <a:gd name="connsiteY83-37566" fmla="*/ 5648179 h 6858000"/>
              <a:gd name="connsiteX84-37567" fmla="*/ 6121353 w 6127024"/>
              <a:gd name="connsiteY84-37568" fmla="*/ 5721725 h 6858000"/>
              <a:gd name="connsiteX85-37569" fmla="*/ 6109884 w 6127024"/>
              <a:gd name="connsiteY85-37570" fmla="*/ 5721959 h 6858000"/>
              <a:gd name="connsiteX86-37571" fmla="*/ 6127024 w 6127024"/>
              <a:gd name="connsiteY86-37572" fmla="*/ 5786902 h 6858000"/>
              <a:gd name="connsiteX87-37573" fmla="*/ 6115796 w 6127024"/>
              <a:gd name="connsiteY87-37574" fmla="*/ 5862844 h 6858000"/>
              <a:gd name="connsiteX88-37575" fmla="*/ 6102493 w 6127024"/>
              <a:gd name="connsiteY88-37576" fmla="*/ 5928602 h 6858000"/>
              <a:gd name="connsiteX89-37577" fmla="*/ 6056863 w 6127024"/>
              <a:gd name="connsiteY89-37578" fmla="*/ 6000643 h 6858000"/>
              <a:gd name="connsiteX90-37579" fmla="*/ 6045436 w 6127024"/>
              <a:gd name="connsiteY90-37580" fmla="*/ 6124480 h 6858000"/>
              <a:gd name="connsiteX91-37581" fmla="*/ 6030489 w 6127024"/>
              <a:gd name="connsiteY91-37582" fmla="*/ 6317666 h 6858000"/>
              <a:gd name="connsiteX92-37583" fmla="*/ 6007492 w 6127024"/>
              <a:gd name="connsiteY92-37584" fmla="*/ 6440818 h 6858000"/>
              <a:gd name="connsiteX93-37585" fmla="*/ 6009467 w 6127024"/>
              <a:gd name="connsiteY93-37586" fmla="*/ 6487076 h 6858000"/>
              <a:gd name="connsiteX94-37587" fmla="*/ 5995064 w 6127024"/>
              <a:gd name="connsiteY94-37588" fmla="*/ 6540791 h 6858000"/>
              <a:gd name="connsiteX95-37589" fmla="*/ 6004510 w 6127024"/>
              <a:gd name="connsiteY95-37590" fmla="*/ 6599256 h 6858000"/>
              <a:gd name="connsiteX96-37591" fmla="*/ 5986207 w 6127024"/>
              <a:gd name="connsiteY96-37592" fmla="*/ 6695855 h 6858000"/>
              <a:gd name="connsiteX97-37593" fmla="*/ 5979428 w 6127024"/>
              <a:gd name="connsiteY97-37594" fmla="*/ 6754678 h 6858000"/>
              <a:gd name="connsiteX98-37595" fmla="*/ 5983398 w 6127024"/>
              <a:gd name="connsiteY98-37596" fmla="*/ 6778641 h 6858000"/>
              <a:gd name="connsiteX99-37597" fmla="*/ 5984543 w 6127024"/>
              <a:gd name="connsiteY99-37598" fmla="*/ 6811016 h 6858000"/>
              <a:gd name="connsiteX100-37599" fmla="*/ 5979671 w 6127024"/>
              <a:gd name="connsiteY100-37600" fmla="*/ 6858000 h 6858000"/>
              <a:gd name="connsiteX101-37601" fmla="*/ 0 w 6127024"/>
              <a:gd name="connsiteY101-37602" fmla="*/ 6858000 h 6858000"/>
              <a:gd name="connsiteX102-37603" fmla="*/ 0 w 6127024"/>
              <a:gd name="connsiteY102-37604" fmla="*/ 0 h 6858000"/>
              <a:gd name="connsiteX0-37605" fmla="*/ 0 w 6127024"/>
              <a:gd name="connsiteY0-37606" fmla="*/ 0 h 6858000"/>
              <a:gd name="connsiteX1-37607" fmla="*/ 4965888 w 6127024"/>
              <a:gd name="connsiteY1-37608" fmla="*/ 0 h 6858000"/>
              <a:gd name="connsiteX2-37609" fmla="*/ 4967767 w 6127024"/>
              <a:gd name="connsiteY2-37610" fmla="*/ 7930 h 6858000"/>
              <a:gd name="connsiteX3-37611" fmla="*/ 4979444 w 6127024"/>
              <a:gd name="connsiteY3-37612" fmla="*/ 43921 h 6858000"/>
              <a:gd name="connsiteX4-37613" fmla="*/ 5021173 w 6127024"/>
              <a:gd name="connsiteY4-37614" fmla="*/ 123738 h 6858000"/>
              <a:gd name="connsiteX5-37615" fmla="*/ 5075458 w 6127024"/>
              <a:gd name="connsiteY5-37616" fmla="*/ 264355 h 6858000"/>
              <a:gd name="connsiteX6-37617" fmla="*/ 5081175 w 6127024"/>
              <a:gd name="connsiteY6-37618" fmla="*/ 277448 h 6858000"/>
              <a:gd name="connsiteX7-37619" fmla="*/ 5097011 w 6127024"/>
              <a:gd name="connsiteY7-37620" fmla="*/ 355616 h 6858000"/>
              <a:gd name="connsiteX8-37621" fmla="*/ 5153000 w 6127024"/>
              <a:gd name="connsiteY8-37622" fmla="*/ 507134 h 6858000"/>
              <a:gd name="connsiteX9-37623" fmla="*/ 5171282 w 6127024"/>
              <a:gd name="connsiteY9-37624" fmla="*/ 602071 h 6858000"/>
              <a:gd name="connsiteX10-37625" fmla="*/ 5176196 w 6127024"/>
              <a:gd name="connsiteY10-37626" fmla="*/ 636822 h 6858000"/>
              <a:gd name="connsiteX11-37627" fmla="*/ 5189051 w 6127024"/>
              <a:gd name="connsiteY11-37628" fmla="*/ 782518 h 6858000"/>
              <a:gd name="connsiteX12-37629" fmla="*/ 5221088 w 6127024"/>
              <a:gd name="connsiteY12-37630" fmla="*/ 860193 h 6858000"/>
              <a:gd name="connsiteX13-37631" fmla="*/ 5221281 w 6127024"/>
              <a:gd name="connsiteY13-37632" fmla="*/ 920873 h 6858000"/>
              <a:gd name="connsiteX14-37633" fmla="*/ 5201018 w 6127024"/>
              <a:gd name="connsiteY14-37634" fmla="*/ 1095027 h 6858000"/>
              <a:gd name="connsiteX15-37635" fmla="*/ 5202153 w 6127024"/>
              <a:gd name="connsiteY15-37636" fmla="*/ 1133224 h 6858000"/>
              <a:gd name="connsiteX16-37637" fmla="*/ 5189234 w 6127024"/>
              <a:gd name="connsiteY16-37638" fmla="*/ 1193495 h 6858000"/>
              <a:gd name="connsiteX17-37639" fmla="*/ 5202769 w 6127024"/>
              <a:gd name="connsiteY17-37640" fmla="*/ 1269450 h 6858000"/>
              <a:gd name="connsiteX18-37641" fmla="*/ 5225968 w 6127024"/>
              <a:gd name="connsiteY18-37642" fmla="*/ 1357994 h 6858000"/>
              <a:gd name="connsiteX19-37643" fmla="*/ 5233819 w 6127024"/>
              <a:gd name="connsiteY19-37644" fmla="*/ 1380922 h 6858000"/>
              <a:gd name="connsiteX20-37645" fmla="*/ 5237226 w 6127024"/>
              <a:gd name="connsiteY20-37646" fmla="*/ 1441327 h 6858000"/>
              <a:gd name="connsiteX21-37647" fmla="*/ 5255653 w 6127024"/>
              <a:gd name="connsiteY21-37648" fmla="*/ 1524712 h 6858000"/>
              <a:gd name="connsiteX22-37649" fmla="*/ 5263491 w 6127024"/>
              <a:gd name="connsiteY22-37650" fmla="*/ 1642938 h 6858000"/>
              <a:gd name="connsiteX23-37651" fmla="*/ 5256552 w 6127024"/>
              <a:gd name="connsiteY23-37652" fmla="*/ 1672509 h 6858000"/>
              <a:gd name="connsiteX24-37653" fmla="*/ 5266931 w 6127024"/>
              <a:gd name="connsiteY24-37654" fmla="*/ 1866147 h 6858000"/>
              <a:gd name="connsiteX25-37655" fmla="*/ 5255696 w 6127024"/>
              <a:gd name="connsiteY25-37656" fmla="*/ 1953770 h 6858000"/>
              <a:gd name="connsiteX26-37657" fmla="*/ 5252592 w 6127024"/>
              <a:gd name="connsiteY26-37658" fmla="*/ 2092210 h 6858000"/>
              <a:gd name="connsiteX27-37659" fmla="*/ 5250104 w 6127024"/>
              <a:gd name="connsiteY27-37660" fmla="*/ 2249166 h 6858000"/>
              <a:gd name="connsiteX28-37661" fmla="*/ 5251214 w 6127024"/>
              <a:gd name="connsiteY28-37662" fmla="*/ 2250944 h 6858000"/>
              <a:gd name="connsiteX29-37663" fmla="*/ 5250644 w 6127024"/>
              <a:gd name="connsiteY29-37664" fmla="*/ 2266619 h 6858000"/>
              <a:gd name="connsiteX30-37665" fmla="*/ 5293877 w 6127024"/>
              <a:gd name="connsiteY30-37666" fmla="*/ 2368649 h 6858000"/>
              <a:gd name="connsiteX31-37667" fmla="*/ 5311338 w 6127024"/>
              <a:gd name="connsiteY31-37668" fmla="*/ 2404034 h 6858000"/>
              <a:gd name="connsiteX32-37669" fmla="*/ 5338366 w 6127024"/>
              <a:gd name="connsiteY32-37670" fmla="*/ 2465052 h 6858000"/>
              <a:gd name="connsiteX33-37671" fmla="*/ 5371263 w 6127024"/>
              <a:gd name="connsiteY33-37672" fmla="*/ 2586413 h 6858000"/>
              <a:gd name="connsiteX34-37673" fmla="*/ 5407503 w 6127024"/>
              <a:gd name="connsiteY34-37674" fmla="*/ 2786290 h 6858000"/>
              <a:gd name="connsiteX35-37675" fmla="*/ 5407356 w 6127024"/>
              <a:gd name="connsiteY35-37676" fmla="*/ 2787545 h 6858000"/>
              <a:gd name="connsiteX36-37677" fmla="*/ 5457023 w 6127024"/>
              <a:gd name="connsiteY36-37678" fmla="*/ 2858292 h 6858000"/>
              <a:gd name="connsiteX37-37679" fmla="*/ 5479298 w 6127024"/>
              <a:gd name="connsiteY37-37680" fmla="*/ 2947791 h 6858000"/>
              <a:gd name="connsiteX38-37681" fmla="*/ 5481770 w 6127024"/>
              <a:gd name="connsiteY38-37682" fmla="*/ 2951352 h 6858000"/>
              <a:gd name="connsiteX39-37683" fmla="*/ 5482415 w 6127024"/>
              <a:gd name="connsiteY39-37684" fmla="*/ 3004079 h 6858000"/>
              <a:gd name="connsiteX40-37685" fmla="*/ 5503944 w 6127024"/>
              <a:gd name="connsiteY40-37686" fmla="*/ 3123335 h 6858000"/>
              <a:gd name="connsiteX41-37687" fmla="*/ 5516007 w 6127024"/>
              <a:gd name="connsiteY41-37688" fmla="*/ 3258473 h 6858000"/>
              <a:gd name="connsiteX42-37689" fmla="*/ 5589758 w 6127024"/>
              <a:gd name="connsiteY42-37690" fmla="*/ 3453699 h 6858000"/>
              <a:gd name="connsiteX43-37691" fmla="*/ 5596144 w 6127024"/>
              <a:gd name="connsiteY43-37692" fmla="*/ 3534624 h 6858000"/>
              <a:gd name="connsiteX44-37693" fmla="*/ 5597750 w 6127024"/>
              <a:gd name="connsiteY44-37694" fmla="*/ 3534129 h 6858000"/>
              <a:gd name="connsiteX45-37695" fmla="*/ 5599700 w 6127024"/>
              <a:gd name="connsiteY45-37696" fmla="*/ 3547221 h 6858000"/>
              <a:gd name="connsiteX46-37697" fmla="*/ 5618377 w 6127024"/>
              <a:gd name="connsiteY46-37698" fmla="*/ 3588431 h 6858000"/>
              <a:gd name="connsiteX47-37699" fmla="*/ 5612155 w 6127024"/>
              <a:gd name="connsiteY47-37700" fmla="*/ 3589869 h 6858000"/>
              <a:gd name="connsiteX48-37701" fmla="*/ 5620843 w 6127024"/>
              <a:gd name="connsiteY48-37702" fmla="*/ 3606745 h 6858000"/>
              <a:gd name="connsiteX49-37703" fmla="*/ 5655472 w 6127024"/>
              <a:gd name="connsiteY49-37704" fmla="*/ 3678877 h 6858000"/>
              <a:gd name="connsiteX50-37705" fmla="*/ 5683015 w 6127024"/>
              <a:gd name="connsiteY50-37706" fmla="*/ 3762025 h 6858000"/>
              <a:gd name="connsiteX51-37707" fmla="*/ 5696643 w 6127024"/>
              <a:gd name="connsiteY51-37708" fmla="*/ 3773888 h 6858000"/>
              <a:gd name="connsiteX52-37709" fmla="*/ 5768491 w 6127024"/>
              <a:gd name="connsiteY52-37710" fmla="*/ 3914399 h 6858000"/>
              <a:gd name="connsiteX53-37711" fmla="*/ 5793123 w 6127024"/>
              <a:gd name="connsiteY53-37712" fmla="*/ 3969952 h 6858000"/>
              <a:gd name="connsiteX54-37713" fmla="*/ 5808321 w 6127024"/>
              <a:gd name="connsiteY54-37714" fmla="*/ 3988153 h 6858000"/>
              <a:gd name="connsiteX55-37715" fmla="*/ 5825621 w 6127024"/>
              <a:gd name="connsiteY55-37716" fmla="*/ 4015525 h 6858000"/>
              <a:gd name="connsiteX56-37717" fmla="*/ 5860672 w 6127024"/>
              <a:gd name="connsiteY56-37718" fmla="*/ 4061579 h 6858000"/>
              <a:gd name="connsiteX57-37719" fmla="*/ 5872173 w 6127024"/>
              <a:gd name="connsiteY57-37720" fmla="*/ 4088497 h 6858000"/>
              <a:gd name="connsiteX58-37721" fmla="*/ 5894095 w 6127024"/>
              <a:gd name="connsiteY58-37722" fmla="*/ 4128857 h 6858000"/>
              <a:gd name="connsiteX59-37723" fmla="*/ 5903513 w 6127024"/>
              <a:gd name="connsiteY59-37724" fmla="*/ 4187661 h 6858000"/>
              <a:gd name="connsiteX60-37725" fmla="*/ 5917114 w 6127024"/>
              <a:gd name="connsiteY60-37726" fmla="*/ 4213096 h 6858000"/>
              <a:gd name="connsiteX61-37727" fmla="*/ 5924233 w 6127024"/>
              <a:gd name="connsiteY61-37728" fmla="*/ 4242060 h 6858000"/>
              <a:gd name="connsiteX62-37729" fmla="*/ 5928910 w 6127024"/>
              <a:gd name="connsiteY62-37730" fmla="*/ 4300973 h 6858000"/>
              <a:gd name="connsiteX63-37731" fmla="*/ 5939320 w 6127024"/>
              <a:gd name="connsiteY63-37732" fmla="*/ 4340435 h 6858000"/>
              <a:gd name="connsiteX64-37733" fmla="*/ 5946705 w 6127024"/>
              <a:gd name="connsiteY64-37734" fmla="*/ 4428051 h 6858000"/>
              <a:gd name="connsiteX65-37735" fmla="*/ 5949261 w 6127024"/>
              <a:gd name="connsiteY65-37736" fmla="*/ 4449185 h 6858000"/>
              <a:gd name="connsiteX66-37737" fmla="*/ 5968960 w 6127024"/>
              <a:gd name="connsiteY66-37738" fmla="*/ 4482655 h 6858000"/>
              <a:gd name="connsiteX67-37739" fmla="*/ 5980106 w 6127024"/>
              <a:gd name="connsiteY67-37740" fmla="*/ 4585087 h 6858000"/>
              <a:gd name="connsiteX68-37741" fmla="*/ 5998138 w 6127024"/>
              <a:gd name="connsiteY68-37742" fmla="*/ 4697518 h 6858000"/>
              <a:gd name="connsiteX69-37743" fmla="*/ 6007819 w 6127024"/>
              <a:gd name="connsiteY69-37744" fmla="*/ 4858148 h 6858000"/>
              <a:gd name="connsiteX70-37745" fmla="*/ 6007749 w 6127024"/>
              <a:gd name="connsiteY70-37746" fmla="*/ 4964715 h 6858000"/>
              <a:gd name="connsiteX71-37747" fmla="*/ 6005269 w 6127024"/>
              <a:gd name="connsiteY71-37748" fmla="*/ 5150567 h 6858000"/>
              <a:gd name="connsiteX72-37749" fmla="*/ 6001127 w 6127024"/>
              <a:gd name="connsiteY72-37750" fmla="*/ 5164609 h 6858000"/>
              <a:gd name="connsiteX73-37751" fmla="*/ 5998514 w 6127024"/>
              <a:gd name="connsiteY73-37752" fmla="*/ 5189673 h 6858000"/>
              <a:gd name="connsiteX74-37753" fmla="*/ 6018409 w 6127024"/>
              <a:gd name="connsiteY74-37754" fmla="*/ 5227157 h 6858000"/>
              <a:gd name="connsiteX75-37755" fmla="*/ 6036748 w 6127024"/>
              <a:gd name="connsiteY75-37756" fmla="*/ 5322752 h 6858000"/>
              <a:gd name="connsiteX76-37757" fmla="*/ 6036943 w 6127024"/>
              <a:gd name="connsiteY76-37758" fmla="*/ 5329480 h 6858000"/>
              <a:gd name="connsiteX77-37759" fmla="*/ 6037677 w 6127024"/>
              <a:gd name="connsiteY77-37760" fmla="*/ 5354807 h 6858000"/>
              <a:gd name="connsiteX78-37761" fmla="*/ 6039728 w 6127024"/>
              <a:gd name="connsiteY78-37762" fmla="*/ 5359416 h 6858000"/>
              <a:gd name="connsiteX79-37763" fmla="*/ 6053435 w 6127024"/>
              <a:gd name="connsiteY79-37764" fmla="*/ 5387547 h 6858000"/>
              <a:gd name="connsiteX80-37765" fmla="*/ 6065933 w 6127024"/>
              <a:gd name="connsiteY80-37766" fmla="*/ 5443002 h 6858000"/>
              <a:gd name="connsiteX81-37767" fmla="*/ 6068640 w 6127024"/>
              <a:gd name="connsiteY81-37768" fmla="*/ 5474503 h 6858000"/>
              <a:gd name="connsiteX82-37769" fmla="*/ 6080922 w 6127024"/>
              <a:gd name="connsiteY82-37770" fmla="*/ 5561070 h 6858000"/>
              <a:gd name="connsiteX83-37771" fmla="*/ 6096949 w 6127024"/>
              <a:gd name="connsiteY83-37772" fmla="*/ 5648179 h 6858000"/>
              <a:gd name="connsiteX84-37773" fmla="*/ 6121353 w 6127024"/>
              <a:gd name="connsiteY84-37774" fmla="*/ 5721725 h 6858000"/>
              <a:gd name="connsiteX85-37775" fmla="*/ 6109884 w 6127024"/>
              <a:gd name="connsiteY85-37776" fmla="*/ 5721959 h 6858000"/>
              <a:gd name="connsiteX86-37777" fmla="*/ 6127024 w 6127024"/>
              <a:gd name="connsiteY86-37778" fmla="*/ 5786902 h 6858000"/>
              <a:gd name="connsiteX87-37779" fmla="*/ 6115796 w 6127024"/>
              <a:gd name="connsiteY87-37780" fmla="*/ 5862844 h 6858000"/>
              <a:gd name="connsiteX88-37781" fmla="*/ 6102493 w 6127024"/>
              <a:gd name="connsiteY88-37782" fmla="*/ 5928602 h 6858000"/>
              <a:gd name="connsiteX89-37783" fmla="*/ 6056863 w 6127024"/>
              <a:gd name="connsiteY89-37784" fmla="*/ 6000643 h 6858000"/>
              <a:gd name="connsiteX90-37785" fmla="*/ 6045436 w 6127024"/>
              <a:gd name="connsiteY90-37786" fmla="*/ 6124480 h 6858000"/>
              <a:gd name="connsiteX91-37787" fmla="*/ 6030489 w 6127024"/>
              <a:gd name="connsiteY91-37788" fmla="*/ 6317666 h 6858000"/>
              <a:gd name="connsiteX92-37789" fmla="*/ 6007492 w 6127024"/>
              <a:gd name="connsiteY92-37790" fmla="*/ 6440818 h 6858000"/>
              <a:gd name="connsiteX93-37791" fmla="*/ 6009467 w 6127024"/>
              <a:gd name="connsiteY93-37792" fmla="*/ 6487076 h 6858000"/>
              <a:gd name="connsiteX94-37793" fmla="*/ 5995064 w 6127024"/>
              <a:gd name="connsiteY94-37794" fmla="*/ 6540791 h 6858000"/>
              <a:gd name="connsiteX95-37795" fmla="*/ 6004510 w 6127024"/>
              <a:gd name="connsiteY95-37796" fmla="*/ 6599256 h 6858000"/>
              <a:gd name="connsiteX96-37797" fmla="*/ 5986207 w 6127024"/>
              <a:gd name="connsiteY96-37798" fmla="*/ 6695855 h 6858000"/>
              <a:gd name="connsiteX97-37799" fmla="*/ 5979428 w 6127024"/>
              <a:gd name="connsiteY97-37800" fmla="*/ 6754678 h 6858000"/>
              <a:gd name="connsiteX98-37801" fmla="*/ 5983398 w 6127024"/>
              <a:gd name="connsiteY98-37802" fmla="*/ 6778641 h 6858000"/>
              <a:gd name="connsiteX99-37803" fmla="*/ 5984543 w 6127024"/>
              <a:gd name="connsiteY99-37804" fmla="*/ 6811016 h 6858000"/>
              <a:gd name="connsiteX100-37805" fmla="*/ 5979671 w 6127024"/>
              <a:gd name="connsiteY100-37806" fmla="*/ 6858000 h 6858000"/>
              <a:gd name="connsiteX101-37807" fmla="*/ 0 w 6127024"/>
              <a:gd name="connsiteY101-37808" fmla="*/ 6858000 h 6858000"/>
              <a:gd name="connsiteX102-37809" fmla="*/ 0 w 6127024"/>
              <a:gd name="connsiteY102-37810" fmla="*/ 0 h 6858000"/>
              <a:gd name="connsiteX0-37811" fmla="*/ 0 w 6127024"/>
              <a:gd name="connsiteY0-37812" fmla="*/ 0 h 6858000"/>
              <a:gd name="connsiteX1-37813" fmla="*/ 4965888 w 6127024"/>
              <a:gd name="connsiteY1-37814" fmla="*/ 0 h 6858000"/>
              <a:gd name="connsiteX2-37815" fmla="*/ 4967767 w 6127024"/>
              <a:gd name="connsiteY2-37816" fmla="*/ 7930 h 6858000"/>
              <a:gd name="connsiteX3-37817" fmla="*/ 4979444 w 6127024"/>
              <a:gd name="connsiteY3-37818" fmla="*/ 43921 h 6858000"/>
              <a:gd name="connsiteX4-37819" fmla="*/ 5021173 w 6127024"/>
              <a:gd name="connsiteY4-37820" fmla="*/ 123738 h 6858000"/>
              <a:gd name="connsiteX5-37821" fmla="*/ 5075458 w 6127024"/>
              <a:gd name="connsiteY5-37822" fmla="*/ 264355 h 6858000"/>
              <a:gd name="connsiteX6-37823" fmla="*/ 5081175 w 6127024"/>
              <a:gd name="connsiteY6-37824" fmla="*/ 277448 h 6858000"/>
              <a:gd name="connsiteX7-37825" fmla="*/ 5097011 w 6127024"/>
              <a:gd name="connsiteY7-37826" fmla="*/ 355616 h 6858000"/>
              <a:gd name="connsiteX8-37827" fmla="*/ 5153000 w 6127024"/>
              <a:gd name="connsiteY8-37828" fmla="*/ 507134 h 6858000"/>
              <a:gd name="connsiteX9-37829" fmla="*/ 5171282 w 6127024"/>
              <a:gd name="connsiteY9-37830" fmla="*/ 602071 h 6858000"/>
              <a:gd name="connsiteX10-37831" fmla="*/ 5176196 w 6127024"/>
              <a:gd name="connsiteY10-37832" fmla="*/ 636822 h 6858000"/>
              <a:gd name="connsiteX11-37833" fmla="*/ 5189051 w 6127024"/>
              <a:gd name="connsiteY11-37834" fmla="*/ 782518 h 6858000"/>
              <a:gd name="connsiteX12-37835" fmla="*/ 5221088 w 6127024"/>
              <a:gd name="connsiteY12-37836" fmla="*/ 860193 h 6858000"/>
              <a:gd name="connsiteX13-37837" fmla="*/ 5221281 w 6127024"/>
              <a:gd name="connsiteY13-37838" fmla="*/ 920873 h 6858000"/>
              <a:gd name="connsiteX14-37839" fmla="*/ 5201018 w 6127024"/>
              <a:gd name="connsiteY14-37840" fmla="*/ 1095027 h 6858000"/>
              <a:gd name="connsiteX15-37841" fmla="*/ 5202153 w 6127024"/>
              <a:gd name="connsiteY15-37842" fmla="*/ 1133224 h 6858000"/>
              <a:gd name="connsiteX16-37843" fmla="*/ 5189234 w 6127024"/>
              <a:gd name="connsiteY16-37844" fmla="*/ 1193495 h 6858000"/>
              <a:gd name="connsiteX17-37845" fmla="*/ 5202769 w 6127024"/>
              <a:gd name="connsiteY17-37846" fmla="*/ 1269450 h 6858000"/>
              <a:gd name="connsiteX18-37847" fmla="*/ 5225968 w 6127024"/>
              <a:gd name="connsiteY18-37848" fmla="*/ 1357994 h 6858000"/>
              <a:gd name="connsiteX19-37849" fmla="*/ 5233819 w 6127024"/>
              <a:gd name="connsiteY19-37850" fmla="*/ 1380922 h 6858000"/>
              <a:gd name="connsiteX20-37851" fmla="*/ 5237226 w 6127024"/>
              <a:gd name="connsiteY20-37852" fmla="*/ 1441327 h 6858000"/>
              <a:gd name="connsiteX21-37853" fmla="*/ 5255653 w 6127024"/>
              <a:gd name="connsiteY21-37854" fmla="*/ 1524712 h 6858000"/>
              <a:gd name="connsiteX22-37855" fmla="*/ 5263491 w 6127024"/>
              <a:gd name="connsiteY22-37856" fmla="*/ 1642938 h 6858000"/>
              <a:gd name="connsiteX23-37857" fmla="*/ 5256552 w 6127024"/>
              <a:gd name="connsiteY23-37858" fmla="*/ 1672509 h 6858000"/>
              <a:gd name="connsiteX24-37859" fmla="*/ 5266931 w 6127024"/>
              <a:gd name="connsiteY24-37860" fmla="*/ 1866147 h 6858000"/>
              <a:gd name="connsiteX25-37861" fmla="*/ 5255696 w 6127024"/>
              <a:gd name="connsiteY25-37862" fmla="*/ 1953770 h 6858000"/>
              <a:gd name="connsiteX26-37863" fmla="*/ 5252592 w 6127024"/>
              <a:gd name="connsiteY26-37864" fmla="*/ 2092210 h 6858000"/>
              <a:gd name="connsiteX27-37865" fmla="*/ 5250104 w 6127024"/>
              <a:gd name="connsiteY27-37866" fmla="*/ 2249166 h 6858000"/>
              <a:gd name="connsiteX28-37867" fmla="*/ 5251214 w 6127024"/>
              <a:gd name="connsiteY28-37868" fmla="*/ 2250944 h 6858000"/>
              <a:gd name="connsiteX29-37869" fmla="*/ 5250644 w 6127024"/>
              <a:gd name="connsiteY29-37870" fmla="*/ 2266619 h 6858000"/>
              <a:gd name="connsiteX30-37871" fmla="*/ 5293877 w 6127024"/>
              <a:gd name="connsiteY30-37872" fmla="*/ 2368649 h 6858000"/>
              <a:gd name="connsiteX31-37873" fmla="*/ 5311338 w 6127024"/>
              <a:gd name="connsiteY31-37874" fmla="*/ 2404034 h 6858000"/>
              <a:gd name="connsiteX32-37875" fmla="*/ 5338366 w 6127024"/>
              <a:gd name="connsiteY32-37876" fmla="*/ 2465052 h 6858000"/>
              <a:gd name="connsiteX33-37877" fmla="*/ 5371263 w 6127024"/>
              <a:gd name="connsiteY33-37878" fmla="*/ 2586413 h 6858000"/>
              <a:gd name="connsiteX34-37879" fmla="*/ 5407503 w 6127024"/>
              <a:gd name="connsiteY34-37880" fmla="*/ 2786290 h 6858000"/>
              <a:gd name="connsiteX35-37881" fmla="*/ 5407356 w 6127024"/>
              <a:gd name="connsiteY35-37882" fmla="*/ 2787545 h 6858000"/>
              <a:gd name="connsiteX36-37883" fmla="*/ 5457023 w 6127024"/>
              <a:gd name="connsiteY36-37884" fmla="*/ 2858292 h 6858000"/>
              <a:gd name="connsiteX37-37885" fmla="*/ 5479298 w 6127024"/>
              <a:gd name="connsiteY37-37886" fmla="*/ 2947791 h 6858000"/>
              <a:gd name="connsiteX38-37887" fmla="*/ 5481770 w 6127024"/>
              <a:gd name="connsiteY38-37888" fmla="*/ 2951352 h 6858000"/>
              <a:gd name="connsiteX39-37889" fmla="*/ 5482415 w 6127024"/>
              <a:gd name="connsiteY39-37890" fmla="*/ 3004079 h 6858000"/>
              <a:gd name="connsiteX40-37891" fmla="*/ 5503944 w 6127024"/>
              <a:gd name="connsiteY40-37892" fmla="*/ 3123335 h 6858000"/>
              <a:gd name="connsiteX41-37893" fmla="*/ 5516007 w 6127024"/>
              <a:gd name="connsiteY41-37894" fmla="*/ 3258473 h 6858000"/>
              <a:gd name="connsiteX42-37895" fmla="*/ 5589758 w 6127024"/>
              <a:gd name="connsiteY42-37896" fmla="*/ 3453699 h 6858000"/>
              <a:gd name="connsiteX43-37897" fmla="*/ 5596144 w 6127024"/>
              <a:gd name="connsiteY43-37898" fmla="*/ 3534624 h 6858000"/>
              <a:gd name="connsiteX44-37899" fmla="*/ 5597750 w 6127024"/>
              <a:gd name="connsiteY44-37900" fmla="*/ 3534129 h 6858000"/>
              <a:gd name="connsiteX45-37901" fmla="*/ 5599700 w 6127024"/>
              <a:gd name="connsiteY45-37902" fmla="*/ 3547221 h 6858000"/>
              <a:gd name="connsiteX46-37903" fmla="*/ 5618377 w 6127024"/>
              <a:gd name="connsiteY46-37904" fmla="*/ 3588431 h 6858000"/>
              <a:gd name="connsiteX47-37905" fmla="*/ 5612155 w 6127024"/>
              <a:gd name="connsiteY47-37906" fmla="*/ 3589869 h 6858000"/>
              <a:gd name="connsiteX48-37907" fmla="*/ 5620843 w 6127024"/>
              <a:gd name="connsiteY48-37908" fmla="*/ 3606745 h 6858000"/>
              <a:gd name="connsiteX49-37909" fmla="*/ 5655472 w 6127024"/>
              <a:gd name="connsiteY49-37910" fmla="*/ 3678877 h 6858000"/>
              <a:gd name="connsiteX50-37911" fmla="*/ 5683015 w 6127024"/>
              <a:gd name="connsiteY50-37912" fmla="*/ 3762025 h 6858000"/>
              <a:gd name="connsiteX51-37913" fmla="*/ 5696643 w 6127024"/>
              <a:gd name="connsiteY51-37914" fmla="*/ 3773888 h 6858000"/>
              <a:gd name="connsiteX52-37915" fmla="*/ 5768491 w 6127024"/>
              <a:gd name="connsiteY52-37916" fmla="*/ 3914399 h 6858000"/>
              <a:gd name="connsiteX53-37917" fmla="*/ 5793123 w 6127024"/>
              <a:gd name="connsiteY53-37918" fmla="*/ 3969952 h 6858000"/>
              <a:gd name="connsiteX54-37919" fmla="*/ 5808321 w 6127024"/>
              <a:gd name="connsiteY54-37920" fmla="*/ 3988153 h 6858000"/>
              <a:gd name="connsiteX55-37921" fmla="*/ 5825621 w 6127024"/>
              <a:gd name="connsiteY55-37922" fmla="*/ 4015525 h 6858000"/>
              <a:gd name="connsiteX56-37923" fmla="*/ 5860672 w 6127024"/>
              <a:gd name="connsiteY56-37924" fmla="*/ 4061579 h 6858000"/>
              <a:gd name="connsiteX57-37925" fmla="*/ 5872173 w 6127024"/>
              <a:gd name="connsiteY57-37926" fmla="*/ 4088497 h 6858000"/>
              <a:gd name="connsiteX58-37927" fmla="*/ 5894095 w 6127024"/>
              <a:gd name="connsiteY58-37928" fmla="*/ 4128857 h 6858000"/>
              <a:gd name="connsiteX59-37929" fmla="*/ 5903513 w 6127024"/>
              <a:gd name="connsiteY59-37930" fmla="*/ 4187661 h 6858000"/>
              <a:gd name="connsiteX60-37931" fmla="*/ 5917114 w 6127024"/>
              <a:gd name="connsiteY60-37932" fmla="*/ 4213096 h 6858000"/>
              <a:gd name="connsiteX61-37933" fmla="*/ 5924233 w 6127024"/>
              <a:gd name="connsiteY61-37934" fmla="*/ 4242060 h 6858000"/>
              <a:gd name="connsiteX62-37935" fmla="*/ 5928910 w 6127024"/>
              <a:gd name="connsiteY62-37936" fmla="*/ 4300973 h 6858000"/>
              <a:gd name="connsiteX63-37937" fmla="*/ 5939320 w 6127024"/>
              <a:gd name="connsiteY63-37938" fmla="*/ 4340435 h 6858000"/>
              <a:gd name="connsiteX64-37939" fmla="*/ 5946705 w 6127024"/>
              <a:gd name="connsiteY64-37940" fmla="*/ 4428051 h 6858000"/>
              <a:gd name="connsiteX65-37941" fmla="*/ 5949261 w 6127024"/>
              <a:gd name="connsiteY65-37942" fmla="*/ 4449185 h 6858000"/>
              <a:gd name="connsiteX66-37943" fmla="*/ 5968960 w 6127024"/>
              <a:gd name="connsiteY66-37944" fmla="*/ 4482655 h 6858000"/>
              <a:gd name="connsiteX67-37945" fmla="*/ 5980106 w 6127024"/>
              <a:gd name="connsiteY67-37946" fmla="*/ 4585087 h 6858000"/>
              <a:gd name="connsiteX68-37947" fmla="*/ 5998138 w 6127024"/>
              <a:gd name="connsiteY68-37948" fmla="*/ 4697518 h 6858000"/>
              <a:gd name="connsiteX69-37949" fmla="*/ 6007819 w 6127024"/>
              <a:gd name="connsiteY69-37950" fmla="*/ 4858148 h 6858000"/>
              <a:gd name="connsiteX70-37951" fmla="*/ 6007749 w 6127024"/>
              <a:gd name="connsiteY70-37952" fmla="*/ 4964715 h 6858000"/>
              <a:gd name="connsiteX71-37953" fmla="*/ 6005269 w 6127024"/>
              <a:gd name="connsiteY71-37954" fmla="*/ 5150567 h 6858000"/>
              <a:gd name="connsiteX72-37955" fmla="*/ 6001127 w 6127024"/>
              <a:gd name="connsiteY72-37956" fmla="*/ 5164609 h 6858000"/>
              <a:gd name="connsiteX73-37957" fmla="*/ 5998514 w 6127024"/>
              <a:gd name="connsiteY73-37958" fmla="*/ 5189673 h 6858000"/>
              <a:gd name="connsiteX74-37959" fmla="*/ 6018409 w 6127024"/>
              <a:gd name="connsiteY74-37960" fmla="*/ 5227157 h 6858000"/>
              <a:gd name="connsiteX75-37961" fmla="*/ 6036748 w 6127024"/>
              <a:gd name="connsiteY75-37962" fmla="*/ 5322752 h 6858000"/>
              <a:gd name="connsiteX76-37963" fmla="*/ 6036943 w 6127024"/>
              <a:gd name="connsiteY76-37964" fmla="*/ 5329480 h 6858000"/>
              <a:gd name="connsiteX77-37965" fmla="*/ 6037677 w 6127024"/>
              <a:gd name="connsiteY77-37966" fmla="*/ 5354807 h 6858000"/>
              <a:gd name="connsiteX78-37967" fmla="*/ 6039728 w 6127024"/>
              <a:gd name="connsiteY78-37968" fmla="*/ 5359416 h 6858000"/>
              <a:gd name="connsiteX79-37969" fmla="*/ 6053435 w 6127024"/>
              <a:gd name="connsiteY79-37970" fmla="*/ 5387547 h 6858000"/>
              <a:gd name="connsiteX80-37971" fmla="*/ 6065933 w 6127024"/>
              <a:gd name="connsiteY80-37972" fmla="*/ 5443002 h 6858000"/>
              <a:gd name="connsiteX81-37973" fmla="*/ 6068640 w 6127024"/>
              <a:gd name="connsiteY81-37974" fmla="*/ 5474503 h 6858000"/>
              <a:gd name="connsiteX82-37975" fmla="*/ 6080922 w 6127024"/>
              <a:gd name="connsiteY82-37976" fmla="*/ 5561070 h 6858000"/>
              <a:gd name="connsiteX83-37977" fmla="*/ 6096949 w 6127024"/>
              <a:gd name="connsiteY83-37978" fmla="*/ 5648179 h 6858000"/>
              <a:gd name="connsiteX84-37979" fmla="*/ 6121353 w 6127024"/>
              <a:gd name="connsiteY84-37980" fmla="*/ 5721725 h 6858000"/>
              <a:gd name="connsiteX85-37981" fmla="*/ 6109884 w 6127024"/>
              <a:gd name="connsiteY85-37982" fmla="*/ 5721959 h 6858000"/>
              <a:gd name="connsiteX86-37983" fmla="*/ 6127024 w 6127024"/>
              <a:gd name="connsiteY86-37984" fmla="*/ 5786902 h 6858000"/>
              <a:gd name="connsiteX87-37985" fmla="*/ 6115796 w 6127024"/>
              <a:gd name="connsiteY87-37986" fmla="*/ 5862844 h 6858000"/>
              <a:gd name="connsiteX88-37987" fmla="*/ 6102493 w 6127024"/>
              <a:gd name="connsiteY88-37988" fmla="*/ 5928602 h 6858000"/>
              <a:gd name="connsiteX89-37989" fmla="*/ 6056863 w 6127024"/>
              <a:gd name="connsiteY89-37990" fmla="*/ 6000643 h 6858000"/>
              <a:gd name="connsiteX90-37991" fmla="*/ 6045436 w 6127024"/>
              <a:gd name="connsiteY90-37992" fmla="*/ 6124480 h 6858000"/>
              <a:gd name="connsiteX91-37993" fmla="*/ 6030489 w 6127024"/>
              <a:gd name="connsiteY91-37994" fmla="*/ 6317666 h 6858000"/>
              <a:gd name="connsiteX92-37995" fmla="*/ 6007492 w 6127024"/>
              <a:gd name="connsiteY92-37996" fmla="*/ 6440818 h 6858000"/>
              <a:gd name="connsiteX93-37997" fmla="*/ 6009467 w 6127024"/>
              <a:gd name="connsiteY93-37998" fmla="*/ 6487076 h 6858000"/>
              <a:gd name="connsiteX94-37999" fmla="*/ 5995064 w 6127024"/>
              <a:gd name="connsiteY94-38000" fmla="*/ 6540791 h 6858000"/>
              <a:gd name="connsiteX95-38001" fmla="*/ 6004510 w 6127024"/>
              <a:gd name="connsiteY95-38002" fmla="*/ 6599256 h 6858000"/>
              <a:gd name="connsiteX96-38003" fmla="*/ 5986207 w 6127024"/>
              <a:gd name="connsiteY96-38004" fmla="*/ 6695855 h 6858000"/>
              <a:gd name="connsiteX97-38005" fmla="*/ 5979428 w 6127024"/>
              <a:gd name="connsiteY97-38006" fmla="*/ 6754678 h 6858000"/>
              <a:gd name="connsiteX98-38007" fmla="*/ 5983398 w 6127024"/>
              <a:gd name="connsiteY98-38008" fmla="*/ 6778641 h 6858000"/>
              <a:gd name="connsiteX99-38009" fmla="*/ 5984543 w 6127024"/>
              <a:gd name="connsiteY99-38010" fmla="*/ 6811016 h 6858000"/>
              <a:gd name="connsiteX100-38011" fmla="*/ 5979671 w 6127024"/>
              <a:gd name="connsiteY100-38012" fmla="*/ 6858000 h 6858000"/>
              <a:gd name="connsiteX101-38013" fmla="*/ 0 w 6127024"/>
              <a:gd name="connsiteY101-38014" fmla="*/ 6858000 h 6858000"/>
              <a:gd name="connsiteX102-38015" fmla="*/ 0 w 6127024"/>
              <a:gd name="connsiteY102-38016" fmla="*/ 0 h 6858000"/>
              <a:gd name="connsiteX0-38017" fmla="*/ 0 w 6127024"/>
              <a:gd name="connsiteY0-38018" fmla="*/ 0 h 6858000"/>
              <a:gd name="connsiteX1-38019" fmla="*/ 4965888 w 6127024"/>
              <a:gd name="connsiteY1-38020" fmla="*/ 0 h 6858000"/>
              <a:gd name="connsiteX2-38021" fmla="*/ 4967767 w 6127024"/>
              <a:gd name="connsiteY2-38022" fmla="*/ 7930 h 6858000"/>
              <a:gd name="connsiteX3-38023" fmla="*/ 4979444 w 6127024"/>
              <a:gd name="connsiteY3-38024" fmla="*/ 43921 h 6858000"/>
              <a:gd name="connsiteX4-38025" fmla="*/ 5021173 w 6127024"/>
              <a:gd name="connsiteY4-38026" fmla="*/ 123738 h 6858000"/>
              <a:gd name="connsiteX5-38027" fmla="*/ 5075458 w 6127024"/>
              <a:gd name="connsiteY5-38028" fmla="*/ 264355 h 6858000"/>
              <a:gd name="connsiteX6-38029" fmla="*/ 5081175 w 6127024"/>
              <a:gd name="connsiteY6-38030" fmla="*/ 277448 h 6858000"/>
              <a:gd name="connsiteX7-38031" fmla="*/ 5097011 w 6127024"/>
              <a:gd name="connsiteY7-38032" fmla="*/ 355616 h 6858000"/>
              <a:gd name="connsiteX8-38033" fmla="*/ 5153000 w 6127024"/>
              <a:gd name="connsiteY8-38034" fmla="*/ 507134 h 6858000"/>
              <a:gd name="connsiteX9-38035" fmla="*/ 5171282 w 6127024"/>
              <a:gd name="connsiteY9-38036" fmla="*/ 602071 h 6858000"/>
              <a:gd name="connsiteX10-38037" fmla="*/ 5176196 w 6127024"/>
              <a:gd name="connsiteY10-38038" fmla="*/ 636822 h 6858000"/>
              <a:gd name="connsiteX11-38039" fmla="*/ 5189051 w 6127024"/>
              <a:gd name="connsiteY11-38040" fmla="*/ 782518 h 6858000"/>
              <a:gd name="connsiteX12-38041" fmla="*/ 5221088 w 6127024"/>
              <a:gd name="connsiteY12-38042" fmla="*/ 860193 h 6858000"/>
              <a:gd name="connsiteX13-38043" fmla="*/ 5221281 w 6127024"/>
              <a:gd name="connsiteY13-38044" fmla="*/ 920873 h 6858000"/>
              <a:gd name="connsiteX14-38045" fmla="*/ 5201018 w 6127024"/>
              <a:gd name="connsiteY14-38046" fmla="*/ 1095027 h 6858000"/>
              <a:gd name="connsiteX15-38047" fmla="*/ 5202153 w 6127024"/>
              <a:gd name="connsiteY15-38048" fmla="*/ 1133224 h 6858000"/>
              <a:gd name="connsiteX16-38049" fmla="*/ 5189234 w 6127024"/>
              <a:gd name="connsiteY16-38050" fmla="*/ 1193495 h 6858000"/>
              <a:gd name="connsiteX17-38051" fmla="*/ 5202769 w 6127024"/>
              <a:gd name="connsiteY17-38052" fmla="*/ 1269450 h 6858000"/>
              <a:gd name="connsiteX18-38053" fmla="*/ 5225968 w 6127024"/>
              <a:gd name="connsiteY18-38054" fmla="*/ 1357994 h 6858000"/>
              <a:gd name="connsiteX19-38055" fmla="*/ 5233819 w 6127024"/>
              <a:gd name="connsiteY19-38056" fmla="*/ 1380922 h 6858000"/>
              <a:gd name="connsiteX20-38057" fmla="*/ 5237226 w 6127024"/>
              <a:gd name="connsiteY20-38058" fmla="*/ 1441327 h 6858000"/>
              <a:gd name="connsiteX21-38059" fmla="*/ 5255653 w 6127024"/>
              <a:gd name="connsiteY21-38060" fmla="*/ 1524712 h 6858000"/>
              <a:gd name="connsiteX22-38061" fmla="*/ 5263491 w 6127024"/>
              <a:gd name="connsiteY22-38062" fmla="*/ 1642938 h 6858000"/>
              <a:gd name="connsiteX23-38063" fmla="*/ 5256552 w 6127024"/>
              <a:gd name="connsiteY23-38064" fmla="*/ 1672509 h 6858000"/>
              <a:gd name="connsiteX24-38065" fmla="*/ 5266931 w 6127024"/>
              <a:gd name="connsiteY24-38066" fmla="*/ 1866147 h 6858000"/>
              <a:gd name="connsiteX25-38067" fmla="*/ 5255696 w 6127024"/>
              <a:gd name="connsiteY25-38068" fmla="*/ 1953770 h 6858000"/>
              <a:gd name="connsiteX26-38069" fmla="*/ 5252592 w 6127024"/>
              <a:gd name="connsiteY26-38070" fmla="*/ 2092210 h 6858000"/>
              <a:gd name="connsiteX27-38071" fmla="*/ 5250104 w 6127024"/>
              <a:gd name="connsiteY27-38072" fmla="*/ 2249166 h 6858000"/>
              <a:gd name="connsiteX28-38073" fmla="*/ 5251214 w 6127024"/>
              <a:gd name="connsiteY28-38074" fmla="*/ 2250944 h 6858000"/>
              <a:gd name="connsiteX29-38075" fmla="*/ 5250644 w 6127024"/>
              <a:gd name="connsiteY29-38076" fmla="*/ 2266619 h 6858000"/>
              <a:gd name="connsiteX30-38077" fmla="*/ 5293877 w 6127024"/>
              <a:gd name="connsiteY30-38078" fmla="*/ 2368649 h 6858000"/>
              <a:gd name="connsiteX31-38079" fmla="*/ 5311338 w 6127024"/>
              <a:gd name="connsiteY31-38080" fmla="*/ 2404034 h 6858000"/>
              <a:gd name="connsiteX32-38081" fmla="*/ 5338366 w 6127024"/>
              <a:gd name="connsiteY32-38082" fmla="*/ 2465052 h 6858000"/>
              <a:gd name="connsiteX33-38083" fmla="*/ 5371263 w 6127024"/>
              <a:gd name="connsiteY33-38084" fmla="*/ 2586413 h 6858000"/>
              <a:gd name="connsiteX34-38085" fmla="*/ 5407503 w 6127024"/>
              <a:gd name="connsiteY34-38086" fmla="*/ 2786290 h 6858000"/>
              <a:gd name="connsiteX35-38087" fmla="*/ 5407356 w 6127024"/>
              <a:gd name="connsiteY35-38088" fmla="*/ 2787545 h 6858000"/>
              <a:gd name="connsiteX36-38089" fmla="*/ 5457023 w 6127024"/>
              <a:gd name="connsiteY36-38090" fmla="*/ 2858292 h 6858000"/>
              <a:gd name="connsiteX37-38091" fmla="*/ 5479298 w 6127024"/>
              <a:gd name="connsiteY37-38092" fmla="*/ 2947791 h 6858000"/>
              <a:gd name="connsiteX38-38093" fmla="*/ 5481770 w 6127024"/>
              <a:gd name="connsiteY38-38094" fmla="*/ 2951352 h 6858000"/>
              <a:gd name="connsiteX39-38095" fmla="*/ 5482415 w 6127024"/>
              <a:gd name="connsiteY39-38096" fmla="*/ 3004079 h 6858000"/>
              <a:gd name="connsiteX40-38097" fmla="*/ 5503944 w 6127024"/>
              <a:gd name="connsiteY40-38098" fmla="*/ 3123335 h 6858000"/>
              <a:gd name="connsiteX41-38099" fmla="*/ 5516007 w 6127024"/>
              <a:gd name="connsiteY41-38100" fmla="*/ 3258473 h 6858000"/>
              <a:gd name="connsiteX42-38101" fmla="*/ 5589758 w 6127024"/>
              <a:gd name="connsiteY42-38102" fmla="*/ 3453699 h 6858000"/>
              <a:gd name="connsiteX43-38103" fmla="*/ 5596144 w 6127024"/>
              <a:gd name="connsiteY43-38104" fmla="*/ 3534624 h 6858000"/>
              <a:gd name="connsiteX44-38105" fmla="*/ 5597750 w 6127024"/>
              <a:gd name="connsiteY44-38106" fmla="*/ 3534129 h 6858000"/>
              <a:gd name="connsiteX45-38107" fmla="*/ 5599700 w 6127024"/>
              <a:gd name="connsiteY45-38108" fmla="*/ 3547221 h 6858000"/>
              <a:gd name="connsiteX46-38109" fmla="*/ 5618377 w 6127024"/>
              <a:gd name="connsiteY46-38110" fmla="*/ 3588431 h 6858000"/>
              <a:gd name="connsiteX47-38111" fmla="*/ 5612155 w 6127024"/>
              <a:gd name="connsiteY47-38112" fmla="*/ 3589869 h 6858000"/>
              <a:gd name="connsiteX48-38113" fmla="*/ 5620843 w 6127024"/>
              <a:gd name="connsiteY48-38114" fmla="*/ 3606745 h 6858000"/>
              <a:gd name="connsiteX49-38115" fmla="*/ 5655472 w 6127024"/>
              <a:gd name="connsiteY49-38116" fmla="*/ 3678877 h 6858000"/>
              <a:gd name="connsiteX50-38117" fmla="*/ 5683015 w 6127024"/>
              <a:gd name="connsiteY50-38118" fmla="*/ 3762025 h 6858000"/>
              <a:gd name="connsiteX51-38119" fmla="*/ 5696643 w 6127024"/>
              <a:gd name="connsiteY51-38120" fmla="*/ 3773888 h 6858000"/>
              <a:gd name="connsiteX52-38121" fmla="*/ 5768491 w 6127024"/>
              <a:gd name="connsiteY52-38122" fmla="*/ 3914399 h 6858000"/>
              <a:gd name="connsiteX53-38123" fmla="*/ 5793123 w 6127024"/>
              <a:gd name="connsiteY53-38124" fmla="*/ 3969952 h 6858000"/>
              <a:gd name="connsiteX54-38125" fmla="*/ 5808321 w 6127024"/>
              <a:gd name="connsiteY54-38126" fmla="*/ 3988153 h 6858000"/>
              <a:gd name="connsiteX55-38127" fmla="*/ 5825621 w 6127024"/>
              <a:gd name="connsiteY55-38128" fmla="*/ 4015525 h 6858000"/>
              <a:gd name="connsiteX56-38129" fmla="*/ 5860672 w 6127024"/>
              <a:gd name="connsiteY56-38130" fmla="*/ 4061579 h 6858000"/>
              <a:gd name="connsiteX57-38131" fmla="*/ 5872173 w 6127024"/>
              <a:gd name="connsiteY57-38132" fmla="*/ 4088497 h 6858000"/>
              <a:gd name="connsiteX58-38133" fmla="*/ 5894095 w 6127024"/>
              <a:gd name="connsiteY58-38134" fmla="*/ 4128857 h 6858000"/>
              <a:gd name="connsiteX59-38135" fmla="*/ 5903513 w 6127024"/>
              <a:gd name="connsiteY59-38136" fmla="*/ 4187661 h 6858000"/>
              <a:gd name="connsiteX60-38137" fmla="*/ 5917114 w 6127024"/>
              <a:gd name="connsiteY60-38138" fmla="*/ 4213096 h 6858000"/>
              <a:gd name="connsiteX61-38139" fmla="*/ 5924233 w 6127024"/>
              <a:gd name="connsiteY61-38140" fmla="*/ 4242060 h 6858000"/>
              <a:gd name="connsiteX62-38141" fmla="*/ 5928910 w 6127024"/>
              <a:gd name="connsiteY62-38142" fmla="*/ 4300973 h 6858000"/>
              <a:gd name="connsiteX63-38143" fmla="*/ 5939320 w 6127024"/>
              <a:gd name="connsiteY63-38144" fmla="*/ 4340435 h 6858000"/>
              <a:gd name="connsiteX64-38145" fmla="*/ 5946705 w 6127024"/>
              <a:gd name="connsiteY64-38146" fmla="*/ 4428051 h 6858000"/>
              <a:gd name="connsiteX65-38147" fmla="*/ 5949261 w 6127024"/>
              <a:gd name="connsiteY65-38148" fmla="*/ 4449185 h 6858000"/>
              <a:gd name="connsiteX66-38149" fmla="*/ 5968960 w 6127024"/>
              <a:gd name="connsiteY66-38150" fmla="*/ 4482655 h 6858000"/>
              <a:gd name="connsiteX67-38151" fmla="*/ 5980106 w 6127024"/>
              <a:gd name="connsiteY67-38152" fmla="*/ 4585087 h 6858000"/>
              <a:gd name="connsiteX68-38153" fmla="*/ 5998138 w 6127024"/>
              <a:gd name="connsiteY68-38154" fmla="*/ 4697518 h 6858000"/>
              <a:gd name="connsiteX69-38155" fmla="*/ 6007819 w 6127024"/>
              <a:gd name="connsiteY69-38156" fmla="*/ 4858148 h 6858000"/>
              <a:gd name="connsiteX70-38157" fmla="*/ 6007749 w 6127024"/>
              <a:gd name="connsiteY70-38158" fmla="*/ 4964715 h 6858000"/>
              <a:gd name="connsiteX71-38159" fmla="*/ 6005269 w 6127024"/>
              <a:gd name="connsiteY71-38160" fmla="*/ 5150567 h 6858000"/>
              <a:gd name="connsiteX72-38161" fmla="*/ 6001127 w 6127024"/>
              <a:gd name="connsiteY72-38162" fmla="*/ 5164609 h 6858000"/>
              <a:gd name="connsiteX73-38163" fmla="*/ 5998514 w 6127024"/>
              <a:gd name="connsiteY73-38164" fmla="*/ 5189673 h 6858000"/>
              <a:gd name="connsiteX74-38165" fmla="*/ 6018409 w 6127024"/>
              <a:gd name="connsiteY74-38166" fmla="*/ 5227157 h 6858000"/>
              <a:gd name="connsiteX75-38167" fmla="*/ 6036748 w 6127024"/>
              <a:gd name="connsiteY75-38168" fmla="*/ 5322752 h 6858000"/>
              <a:gd name="connsiteX76-38169" fmla="*/ 6036943 w 6127024"/>
              <a:gd name="connsiteY76-38170" fmla="*/ 5329480 h 6858000"/>
              <a:gd name="connsiteX77-38171" fmla="*/ 6037677 w 6127024"/>
              <a:gd name="connsiteY77-38172" fmla="*/ 5354807 h 6858000"/>
              <a:gd name="connsiteX78-38173" fmla="*/ 6039728 w 6127024"/>
              <a:gd name="connsiteY78-38174" fmla="*/ 5359416 h 6858000"/>
              <a:gd name="connsiteX79-38175" fmla="*/ 6053435 w 6127024"/>
              <a:gd name="connsiteY79-38176" fmla="*/ 5387547 h 6858000"/>
              <a:gd name="connsiteX80-38177" fmla="*/ 6065933 w 6127024"/>
              <a:gd name="connsiteY80-38178" fmla="*/ 5443002 h 6858000"/>
              <a:gd name="connsiteX81-38179" fmla="*/ 6068640 w 6127024"/>
              <a:gd name="connsiteY81-38180" fmla="*/ 5474503 h 6858000"/>
              <a:gd name="connsiteX82-38181" fmla="*/ 6080922 w 6127024"/>
              <a:gd name="connsiteY82-38182" fmla="*/ 5561070 h 6858000"/>
              <a:gd name="connsiteX83-38183" fmla="*/ 6096949 w 6127024"/>
              <a:gd name="connsiteY83-38184" fmla="*/ 5648179 h 6858000"/>
              <a:gd name="connsiteX84-38185" fmla="*/ 6121353 w 6127024"/>
              <a:gd name="connsiteY84-38186" fmla="*/ 5721725 h 6858000"/>
              <a:gd name="connsiteX85-38187" fmla="*/ 6109884 w 6127024"/>
              <a:gd name="connsiteY85-38188" fmla="*/ 5721959 h 6858000"/>
              <a:gd name="connsiteX86-38189" fmla="*/ 6127024 w 6127024"/>
              <a:gd name="connsiteY86-38190" fmla="*/ 5786902 h 6858000"/>
              <a:gd name="connsiteX87-38191" fmla="*/ 6115796 w 6127024"/>
              <a:gd name="connsiteY87-38192" fmla="*/ 5862844 h 6858000"/>
              <a:gd name="connsiteX88-38193" fmla="*/ 6102493 w 6127024"/>
              <a:gd name="connsiteY88-38194" fmla="*/ 5928602 h 6858000"/>
              <a:gd name="connsiteX89-38195" fmla="*/ 6056863 w 6127024"/>
              <a:gd name="connsiteY89-38196" fmla="*/ 6000643 h 6858000"/>
              <a:gd name="connsiteX90-38197" fmla="*/ 6045436 w 6127024"/>
              <a:gd name="connsiteY90-38198" fmla="*/ 6124480 h 6858000"/>
              <a:gd name="connsiteX91-38199" fmla="*/ 6030489 w 6127024"/>
              <a:gd name="connsiteY91-38200" fmla="*/ 6317666 h 6858000"/>
              <a:gd name="connsiteX92-38201" fmla="*/ 6007492 w 6127024"/>
              <a:gd name="connsiteY92-38202" fmla="*/ 6440818 h 6858000"/>
              <a:gd name="connsiteX93-38203" fmla="*/ 6009467 w 6127024"/>
              <a:gd name="connsiteY93-38204" fmla="*/ 6487076 h 6858000"/>
              <a:gd name="connsiteX94-38205" fmla="*/ 5995064 w 6127024"/>
              <a:gd name="connsiteY94-38206" fmla="*/ 6540791 h 6858000"/>
              <a:gd name="connsiteX95-38207" fmla="*/ 6004510 w 6127024"/>
              <a:gd name="connsiteY95-38208" fmla="*/ 6599256 h 6858000"/>
              <a:gd name="connsiteX96-38209" fmla="*/ 5986207 w 6127024"/>
              <a:gd name="connsiteY96-38210" fmla="*/ 6695855 h 6858000"/>
              <a:gd name="connsiteX97-38211" fmla="*/ 5979428 w 6127024"/>
              <a:gd name="connsiteY97-38212" fmla="*/ 6754678 h 6858000"/>
              <a:gd name="connsiteX98-38213" fmla="*/ 5983398 w 6127024"/>
              <a:gd name="connsiteY98-38214" fmla="*/ 6778641 h 6858000"/>
              <a:gd name="connsiteX99-38215" fmla="*/ 5984543 w 6127024"/>
              <a:gd name="connsiteY99-38216" fmla="*/ 6811016 h 6858000"/>
              <a:gd name="connsiteX100-38217" fmla="*/ 5979671 w 6127024"/>
              <a:gd name="connsiteY100-38218" fmla="*/ 6858000 h 6858000"/>
              <a:gd name="connsiteX101-38219" fmla="*/ 0 w 6127024"/>
              <a:gd name="connsiteY101-38220" fmla="*/ 6858000 h 6858000"/>
              <a:gd name="connsiteX102-38221" fmla="*/ 0 w 6127024"/>
              <a:gd name="connsiteY102-38222" fmla="*/ 0 h 6858000"/>
              <a:gd name="connsiteX0-38223" fmla="*/ 0 w 6127024"/>
              <a:gd name="connsiteY0-38224" fmla="*/ 0 h 6858000"/>
              <a:gd name="connsiteX1-38225" fmla="*/ 4965888 w 6127024"/>
              <a:gd name="connsiteY1-38226" fmla="*/ 0 h 6858000"/>
              <a:gd name="connsiteX2-38227" fmla="*/ 4967767 w 6127024"/>
              <a:gd name="connsiteY2-38228" fmla="*/ 7930 h 6858000"/>
              <a:gd name="connsiteX3-38229" fmla="*/ 4979444 w 6127024"/>
              <a:gd name="connsiteY3-38230" fmla="*/ 43921 h 6858000"/>
              <a:gd name="connsiteX4-38231" fmla="*/ 5021173 w 6127024"/>
              <a:gd name="connsiteY4-38232" fmla="*/ 123738 h 6858000"/>
              <a:gd name="connsiteX5-38233" fmla="*/ 5075458 w 6127024"/>
              <a:gd name="connsiteY5-38234" fmla="*/ 264355 h 6858000"/>
              <a:gd name="connsiteX6-38235" fmla="*/ 5081175 w 6127024"/>
              <a:gd name="connsiteY6-38236" fmla="*/ 277448 h 6858000"/>
              <a:gd name="connsiteX7-38237" fmla="*/ 5097011 w 6127024"/>
              <a:gd name="connsiteY7-38238" fmla="*/ 355616 h 6858000"/>
              <a:gd name="connsiteX8-38239" fmla="*/ 5153000 w 6127024"/>
              <a:gd name="connsiteY8-38240" fmla="*/ 507134 h 6858000"/>
              <a:gd name="connsiteX9-38241" fmla="*/ 5171282 w 6127024"/>
              <a:gd name="connsiteY9-38242" fmla="*/ 602071 h 6858000"/>
              <a:gd name="connsiteX10-38243" fmla="*/ 5176196 w 6127024"/>
              <a:gd name="connsiteY10-38244" fmla="*/ 636822 h 6858000"/>
              <a:gd name="connsiteX11-38245" fmla="*/ 5189051 w 6127024"/>
              <a:gd name="connsiteY11-38246" fmla="*/ 782518 h 6858000"/>
              <a:gd name="connsiteX12-38247" fmla="*/ 5218707 w 6127024"/>
              <a:gd name="connsiteY12-38248" fmla="*/ 886387 h 6858000"/>
              <a:gd name="connsiteX13-38249" fmla="*/ 5221281 w 6127024"/>
              <a:gd name="connsiteY13-38250" fmla="*/ 920873 h 6858000"/>
              <a:gd name="connsiteX14-38251" fmla="*/ 5201018 w 6127024"/>
              <a:gd name="connsiteY14-38252" fmla="*/ 1095027 h 6858000"/>
              <a:gd name="connsiteX15-38253" fmla="*/ 5202153 w 6127024"/>
              <a:gd name="connsiteY15-38254" fmla="*/ 1133224 h 6858000"/>
              <a:gd name="connsiteX16-38255" fmla="*/ 5189234 w 6127024"/>
              <a:gd name="connsiteY16-38256" fmla="*/ 1193495 h 6858000"/>
              <a:gd name="connsiteX17-38257" fmla="*/ 5202769 w 6127024"/>
              <a:gd name="connsiteY17-38258" fmla="*/ 1269450 h 6858000"/>
              <a:gd name="connsiteX18-38259" fmla="*/ 5225968 w 6127024"/>
              <a:gd name="connsiteY18-38260" fmla="*/ 1357994 h 6858000"/>
              <a:gd name="connsiteX19-38261" fmla="*/ 5233819 w 6127024"/>
              <a:gd name="connsiteY19-38262" fmla="*/ 1380922 h 6858000"/>
              <a:gd name="connsiteX20-38263" fmla="*/ 5237226 w 6127024"/>
              <a:gd name="connsiteY20-38264" fmla="*/ 1441327 h 6858000"/>
              <a:gd name="connsiteX21-38265" fmla="*/ 5255653 w 6127024"/>
              <a:gd name="connsiteY21-38266" fmla="*/ 1524712 h 6858000"/>
              <a:gd name="connsiteX22-38267" fmla="*/ 5263491 w 6127024"/>
              <a:gd name="connsiteY22-38268" fmla="*/ 1642938 h 6858000"/>
              <a:gd name="connsiteX23-38269" fmla="*/ 5256552 w 6127024"/>
              <a:gd name="connsiteY23-38270" fmla="*/ 1672509 h 6858000"/>
              <a:gd name="connsiteX24-38271" fmla="*/ 5266931 w 6127024"/>
              <a:gd name="connsiteY24-38272" fmla="*/ 1866147 h 6858000"/>
              <a:gd name="connsiteX25-38273" fmla="*/ 5255696 w 6127024"/>
              <a:gd name="connsiteY25-38274" fmla="*/ 1953770 h 6858000"/>
              <a:gd name="connsiteX26-38275" fmla="*/ 5252592 w 6127024"/>
              <a:gd name="connsiteY26-38276" fmla="*/ 2092210 h 6858000"/>
              <a:gd name="connsiteX27-38277" fmla="*/ 5250104 w 6127024"/>
              <a:gd name="connsiteY27-38278" fmla="*/ 2249166 h 6858000"/>
              <a:gd name="connsiteX28-38279" fmla="*/ 5251214 w 6127024"/>
              <a:gd name="connsiteY28-38280" fmla="*/ 2250944 h 6858000"/>
              <a:gd name="connsiteX29-38281" fmla="*/ 5250644 w 6127024"/>
              <a:gd name="connsiteY29-38282" fmla="*/ 2266619 h 6858000"/>
              <a:gd name="connsiteX30-38283" fmla="*/ 5293877 w 6127024"/>
              <a:gd name="connsiteY30-38284" fmla="*/ 2368649 h 6858000"/>
              <a:gd name="connsiteX31-38285" fmla="*/ 5311338 w 6127024"/>
              <a:gd name="connsiteY31-38286" fmla="*/ 2404034 h 6858000"/>
              <a:gd name="connsiteX32-38287" fmla="*/ 5338366 w 6127024"/>
              <a:gd name="connsiteY32-38288" fmla="*/ 2465052 h 6858000"/>
              <a:gd name="connsiteX33-38289" fmla="*/ 5371263 w 6127024"/>
              <a:gd name="connsiteY33-38290" fmla="*/ 2586413 h 6858000"/>
              <a:gd name="connsiteX34-38291" fmla="*/ 5407503 w 6127024"/>
              <a:gd name="connsiteY34-38292" fmla="*/ 2786290 h 6858000"/>
              <a:gd name="connsiteX35-38293" fmla="*/ 5407356 w 6127024"/>
              <a:gd name="connsiteY35-38294" fmla="*/ 2787545 h 6858000"/>
              <a:gd name="connsiteX36-38295" fmla="*/ 5457023 w 6127024"/>
              <a:gd name="connsiteY36-38296" fmla="*/ 2858292 h 6858000"/>
              <a:gd name="connsiteX37-38297" fmla="*/ 5479298 w 6127024"/>
              <a:gd name="connsiteY37-38298" fmla="*/ 2947791 h 6858000"/>
              <a:gd name="connsiteX38-38299" fmla="*/ 5481770 w 6127024"/>
              <a:gd name="connsiteY38-38300" fmla="*/ 2951352 h 6858000"/>
              <a:gd name="connsiteX39-38301" fmla="*/ 5482415 w 6127024"/>
              <a:gd name="connsiteY39-38302" fmla="*/ 3004079 h 6858000"/>
              <a:gd name="connsiteX40-38303" fmla="*/ 5503944 w 6127024"/>
              <a:gd name="connsiteY40-38304" fmla="*/ 3123335 h 6858000"/>
              <a:gd name="connsiteX41-38305" fmla="*/ 5516007 w 6127024"/>
              <a:gd name="connsiteY41-38306" fmla="*/ 3258473 h 6858000"/>
              <a:gd name="connsiteX42-38307" fmla="*/ 5589758 w 6127024"/>
              <a:gd name="connsiteY42-38308" fmla="*/ 3453699 h 6858000"/>
              <a:gd name="connsiteX43-38309" fmla="*/ 5596144 w 6127024"/>
              <a:gd name="connsiteY43-38310" fmla="*/ 3534624 h 6858000"/>
              <a:gd name="connsiteX44-38311" fmla="*/ 5597750 w 6127024"/>
              <a:gd name="connsiteY44-38312" fmla="*/ 3534129 h 6858000"/>
              <a:gd name="connsiteX45-38313" fmla="*/ 5599700 w 6127024"/>
              <a:gd name="connsiteY45-38314" fmla="*/ 3547221 h 6858000"/>
              <a:gd name="connsiteX46-38315" fmla="*/ 5618377 w 6127024"/>
              <a:gd name="connsiteY46-38316" fmla="*/ 3588431 h 6858000"/>
              <a:gd name="connsiteX47-38317" fmla="*/ 5612155 w 6127024"/>
              <a:gd name="connsiteY47-38318" fmla="*/ 3589869 h 6858000"/>
              <a:gd name="connsiteX48-38319" fmla="*/ 5620843 w 6127024"/>
              <a:gd name="connsiteY48-38320" fmla="*/ 3606745 h 6858000"/>
              <a:gd name="connsiteX49-38321" fmla="*/ 5655472 w 6127024"/>
              <a:gd name="connsiteY49-38322" fmla="*/ 3678877 h 6858000"/>
              <a:gd name="connsiteX50-38323" fmla="*/ 5683015 w 6127024"/>
              <a:gd name="connsiteY50-38324" fmla="*/ 3762025 h 6858000"/>
              <a:gd name="connsiteX51-38325" fmla="*/ 5696643 w 6127024"/>
              <a:gd name="connsiteY51-38326" fmla="*/ 3773888 h 6858000"/>
              <a:gd name="connsiteX52-38327" fmla="*/ 5768491 w 6127024"/>
              <a:gd name="connsiteY52-38328" fmla="*/ 3914399 h 6858000"/>
              <a:gd name="connsiteX53-38329" fmla="*/ 5793123 w 6127024"/>
              <a:gd name="connsiteY53-38330" fmla="*/ 3969952 h 6858000"/>
              <a:gd name="connsiteX54-38331" fmla="*/ 5808321 w 6127024"/>
              <a:gd name="connsiteY54-38332" fmla="*/ 3988153 h 6858000"/>
              <a:gd name="connsiteX55-38333" fmla="*/ 5825621 w 6127024"/>
              <a:gd name="connsiteY55-38334" fmla="*/ 4015525 h 6858000"/>
              <a:gd name="connsiteX56-38335" fmla="*/ 5860672 w 6127024"/>
              <a:gd name="connsiteY56-38336" fmla="*/ 4061579 h 6858000"/>
              <a:gd name="connsiteX57-38337" fmla="*/ 5872173 w 6127024"/>
              <a:gd name="connsiteY57-38338" fmla="*/ 4088497 h 6858000"/>
              <a:gd name="connsiteX58-38339" fmla="*/ 5894095 w 6127024"/>
              <a:gd name="connsiteY58-38340" fmla="*/ 4128857 h 6858000"/>
              <a:gd name="connsiteX59-38341" fmla="*/ 5903513 w 6127024"/>
              <a:gd name="connsiteY59-38342" fmla="*/ 4187661 h 6858000"/>
              <a:gd name="connsiteX60-38343" fmla="*/ 5917114 w 6127024"/>
              <a:gd name="connsiteY60-38344" fmla="*/ 4213096 h 6858000"/>
              <a:gd name="connsiteX61-38345" fmla="*/ 5924233 w 6127024"/>
              <a:gd name="connsiteY61-38346" fmla="*/ 4242060 h 6858000"/>
              <a:gd name="connsiteX62-38347" fmla="*/ 5928910 w 6127024"/>
              <a:gd name="connsiteY62-38348" fmla="*/ 4300973 h 6858000"/>
              <a:gd name="connsiteX63-38349" fmla="*/ 5939320 w 6127024"/>
              <a:gd name="connsiteY63-38350" fmla="*/ 4340435 h 6858000"/>
              <a:gd name="connsiteX64-38351" fmla="*/ 5946705 w 6127024"/>
              <a:gd name="connsiteY64-38352" fmla="*/ 4428051 h 6858000"/>
              <a:gd name="connsiteX65-38353" fmla="*/ 5949261 w 6127024"/>
              <a:gd name="connsiteY65-38354" fmla="*/ 4449185 h 6858000"/>
              <a:gd name="connsiteX66-38355" fmla="*/ 5968960 w 6127024"/>
              <a:gd name="connsiteY66-38356" fmla="*/ 4482655 h 6858000"/>
              <a:gd name="connsiteX67-38357" fmla="*/ 5980106 w 6127024"/>
              <a:gd name="connsiteY67-38358" fmla="*/ 4585087 h 6858000"/>
              <a:gd name="connsiteX68-38359" fmla="*/ 5998138 w 6127024"/>
              <a:gd name="connsiteY68-38360" fmla="*/ 4697518 h 6858000"/>
              <a:gd name="connsiteX69-38361" fmla="*/ 6007819 w 6127024"/>
              <a:gd name="connsiteY69-38362" fmla="*/ 4858148 h 6858000"/>
              <a:gd name="connsiteX70-38363" fmla="*/ 6007749 w 6127024"/>
              <a:gd name="connsiteY70-38364" fmla="*/ 4964715 h 6858000"/>
              <a:gd name="connsiteX71-38365" fmla="*/ 6005269 w 6127024"/>
              <a:gd name="connsiteY71-38366" fmla="*/ 5150567 h 6858000"/>
              <a:gd name="connsiteX72-38367" fmla="*/ 6001127 w 6127024"/>
              <a:gd name="connsiteY72-38368" fmla="*/ 5164609 h 6858000"/>
              <a:gd name="connsiteX73-38369" fmla="*/ 5998514 w 6127024"/>
              <a:gd name="connsiteY73-38370" fmla="*/ 5189673 h 6858000"/>
              <a:gd name="connsiteX74-38371" fmla="*/ 6018409 w 6127024"/>
              <a:gd name="connsiteY74-38372" fmla="*/ 5227157 h 6858000"/>
              <a:gd name="connsiteX75-38373" fmla="*/ 6036748 w 6127024"/>
              <a:gd name="connsiteY75-38374" fmla="*/ 5322752 h 6858000"/>
              <a:gd name="connsiteX76-38375" fmla="*/ 6036943 w 6127024"/>
              <a:gd name="connsiteY76-38376" fmla="*/ 5329480 h 6858000"/>
              <a:gd name="connsiteX77-38377" fmla="*/ 6037677 w 6127024"/>
              <a:gd name="connsiteY77-38378" fmla="*/ 5354807 h 6858000"/>
              <a:gd name="connsiteX78-38379" fmla="*/ 6039728 w 6127024"/>
              <a:gd name="connsiteY78-38380" fmla="*/ 5359416 h 6858000"/>
              <a:gd name="connsiteX79-38381" fmla="*/ 6053435 w 6127024"/>
              <a:gd name="connsiteY79-38382" fmla="*/ 5387547 h 6858000"/>
              <a:gd name="connsiteX80-38383" fmla="*/ 6065933 w 6127024"/>
              <a:gd name="connsiteY80-38384" fmla="*/ 5443002 h 6858000"/>
              <a:gd name="connsiteX81-38385" fmla="*/ 6068640 w 6127024"/>
              <a:gd name="connsiteY81-38386" fmla="*/ 5474503 h 6858000"/>
              <a:gd name="connsiteX82-38387" fmla="*/ 6080922 w 6127024"/>
              <a:gd name="connsiteY82-38388" fmla="*/ 5561070 h 6858000"/>
              <a:gd name="connsiteX83-38389" fmla="*/ 6096949 w 6127024"/>
              <a:gd name="connsiteY83-38390" fmla="*/ 5648179 h 6858000"/>
              <a:gd name="connsiteX84-38391" fmla="*/ 6121353 w 6127024"/>
              <a:gd name="connsiteY84-38392" fmla="*/ 5721725 h 6858000"/>
              <a:gd name="connsiteX85-38393" fmla="*/ 6109884 w 6127024"/>
              <a:gd name="connsiteY85-38394" fmla="*/ 5721959 h 6858000"/>
              <a:gd name="connsiteX86-38395" fmla="*/ 6127024 w 6127024"/>
              <a:gd name="connsiteY86-38396" fmla="*/ 5786902 h 6858000"/>
              <a:gd name="connsiteX87-38397" fmla="*/ 6115796 w 6127024"/>
              <a:gd name="connsiteY87-38398" fmla="*/ 5862844 h 6858000"/>
              <a:gd name="connsiteX88-38399" fmla="*/ 6102493 w 6127024"/>
              <a:gd name="connsiteY88-38400" fmla="*/ 5928602 h 6858000"/>
              <a:gd name="connsiteX89-38401" fmla="*/ 6056863 w 6127024"/>
              <a:gd name="connsiteY89-38402" fmla="*/ 6000643 h 6858000"/>
              <a:gd name="connsiteX90-38403" fmla="*/ 6045436 w 6127024"/>
              <a:gd name="connsiteY90-38404" fmla="*/ 6124480 h 6858000"/>
              <a:gd name="connsiteX91-38405" fmla="*/ 6030489 w 6127024"/>
              <a:gd name="connsiteY91-38406" fmla="*/ 6317666 h 6858000"/>
              <a:gd name="connsiteX92-38407" fmla="*/ 6007492 w 6127024"/>
              <a:gd name="connsiteY92-38408" fmla="*/ 6440818 h 6858000"/>
              <a:gd name="connsiteX93-38409" fmla="*/ 6009467 w 6127024"/>
              <a:gd name="connsiteY93-38410" fmla="*/ 6487076 h 6858000"/>
              <a:gd name="connsiteX94-38411" fmla="*/ 5995064 w 6127024"/>
              <a:gd name="connsiteY94-38412" fmla="*/ 6540791 h 6858000"/>
              <a:gd name="connsiteX95-38413" fmla="*/ 6004510 w 6127024"/>
              <a:gd name="connsiteY95-38414" fmla="*/ 6599256 h 6858000"/>
              <a:gd name="connsiteX96-38415" fmla="*/ 5986207 w 6127024"/>
              <a:gd name="connsiteY96-38416" fmla="*/ 6695855 h 6858000"/>
              <a:gd name="connsiteX97-38417" fmla="*/ 5979428 w 6127024"/>
              <a:gd name="connsiteY97-38418" fmla="*/ 6754678 h 6858000"/>
              <a:gd name="connsiteX98-38419" fmla="*/ 5983398 w 6127024"/>
              <a:gd name="connsiteY98-38420" fmla="*/ 6778641 h 6858000"/>
              <a:gd name="connsiteX99-38421" fmla="*/ 5984543 w 6127024"/>
              <a:gd name="connsiteY99-38422" fmla="*/ 6811016 h 6858000"/>
              <a:gd name="connsiteX100-38423" fmla="*/ 5979671 w 6127024"/>
              <a:gd name="connsiteY100-38424" fmla="*/ 6858000 h 6858000"/>
              <a:gd name="connsiteX101-38425" fmla="*/ 0 w 6127024"/>
              <a:gd name="connsiteY101-38426" fmla="*/ 6858000 h 6858000"/>
              <a:gd name="connsiteX102-38427" fmla="*/ 0 w 6127024"/>
              <a:gd name="connsiteY102-38428" fmla="*/ 0 h 6858000"/>
              <a:gd name="connsiteX0-38429" fmla="*/ 0 w 6127024"/>
              <a:gd name="connsiteY0-38430" fmla="*/ 0 h 6858000"/>
              <a:gd name="connsiteX1-38431" fmla="*/ 4965888 w 6127024"/>
              <a:gd name="connsiteY1-38432" fmla="*/ 0 h 6858000"/>
              <a:gd name="connsiteX2-38433" fmla="*/ 4967767 w 6127024"/>
              <a:gd name="connsiteY2-38434" fmla="*/ 7930 h 6858000"/>
              <a:gd name="connsiteX3-38435" fmla="*/ 4979444 w 6127024"/>
              <a:gd name="connsiteY3-38436" fmla="*/ 43921 h 6858000"/>
              <a:gd name="connsiteX4-38437" fmla="*/ 5021173 w 6127024"/>
              <a:gd name="connsiteY4-38438" fmla="*/ 123738 h 6858000"/>
              <a:gd name="connsiteX5-38439" fmla="*/ 5075458 w 6127024"/>
              <a:gd name="connsiteY5-38440" fmla="*/ 264355 h 6858000"/>
              <a:gd name="connsiteX6-38441" fmla="*/ 5081175 w 6127024"/>
              <a:gd name="connsiteY6-38442" fmla="*/ 277448 h 6858000"/>
              <a:gd name="connsiteX7-38443" fmla="*/ 5097011 w 6127024"/>
              <a:gd name="connsiteY7-38444" fmla="*/ 355616 h 6858000"/>
              <a:gd name="connsiteX8-38445" fmla="*/ 5153000 w 6127024"/>
              <a:gd name="connsiteY8-38446" fmla="*/ 507134 h 6858000"/>
              <a:gd name="connsiteX9-38447" fmla="*/ 5171282 w 6127024"/>
              <a:gd name="connsiteY9-38448" fmla="*/ 602071 h 6858000"/>
              <a:gd name="connsiteX10-38449" fmla="*/ 5176196 w 6127024"/>
              <a:gd name="connsiteY10-38450" fmla="*/ 636822 h 6858000"/>
              <a:gd name="connsiteX11-38451" fmla="*/ 5189051 w 6127024"/>
              <a:gd name="connsiteY11-38452" fmla="*/ 782518 h 6858000"/>
              <a:gd name="connsiteX12-38453" fmla="*/ 5218707 w 6127024"/>
              <a:gd name="connsiteY12-38454" fmla="*/ 886387 h 6858000"/>
              <a:gd name="connsiteX13-38455" fmla="*/ 5221281 w 6127024"/>
              <a:gd name="connsiteY13-38456" fmla="*/ 920873 h 6858000"/>
              <a:gd name="connsiteX14-38457" fmla="*/ 5201018 w 6127024"/>
              <a:gd name="connsiteY14-38458" fmla="*/ 1095027 h 6858000"/>
              <a:gd name="connsiteX15-38459" fmla="*/ 5189234 w 6127024"/>
              <a:gd name="connsiteY15-38460" fmla="*/ 1193495 h 6858000"/>
              <a:gd name="connsiteX16-38461" fmla="*/ 5202769 w 6127024"/>
              <a:gd name="connsiteY16-38462" fmla="*/ 1269450 h 6858000"/>
              <a:gd name="connsiteX17-38463" fmla="*/ 5225968 w 6127024"/>
              <a:gd name="connsiteY17-38464" fmla="*/ 1357994 h 6858000"/>
              <a:gd name="connsiteX18-38465" fmla="*/ 5233819 w 6127024"/>
              <a:gd name="connsiteY18-38466" fmla="*/ 1380922 h 6858000"/>
              <a:gd name="connsiteX19-38467" fmla="*/ 5237226 w 6127024"/>
              <a:gd name="connsiteY19-38468" fmla="*/ 1441327 h 6858000"/>
              <a:gd name="connsiteX20-38469" fmla="*/ 5255653 w 6127024"/>
              <a:gd name="connsiteY20-38470" fmla="*/ 1524712 h 6858000"/>
              <a:gd name="connsiteX21-38471" fmla="*/ 5263491 w 6127024"/>
              <a:gd name="connsiteY21-38472" fmla="*/ 1642938 h 6858000"/>
              <a:gd name="connsiteX22-38473" fmla="*/ 5256552 w 6127024"/>
              <a:gd name="connsiteY22-38474" fmla="*/ 1672509 h 6858000"/>
              <a:gd name="connsiteX23-38475" fmla="*/ 5266931 w 6127024"/>
              <a:gd name="connsiteY23-38476" fmla="*/ 1866147 h 6858000"/>
              <a:gd name="connsiteX24-38477" fmla="*/ 5255696 w 6127024"/>
              <a:gd name="connsiteY24-38478" fmla="*/ 1953770 h 6858000"/>
              <a:gd name="connsiteX25-38479" fmla="*/ 5252592 w 6127024"/>
              <a:gd name="connsiteY25-38480" fmla="*/ 2092210 h 6858000"/>
              <a:gd name="connsiteX26-38481" fmla="*/ 5250104 w 6127024"/>
              <a:gd name="connsiteY26-38482" fmla="*/ 2249166 h 6858000"/>
              <a:gd name="connsiteX27-38483" fmla="*/ 5251214 w 6127024"/>
              <a:gd name="connsiteY27-38484" fmla="*/ 2250944 h 6858000"/>
              <a:gd name="connsiteX28-38485" fmla="*/ 5250644 w 6127024"/>
              <a:gd name="connsiteY28-38486" fmla="*/ 2266619 h 6858000"/>
              <a:gd name="connsiteX29-38487" fmla="*/ 5293877 w 6127024"/>
              <a:gd name="connsiteY29-38488" fmla="*/ 2368649 h 6858000"/>
              <a:gd name="connsiteX30-38489" fmla="*/ 5311338 w 6127024"/>
              <a:gd name="connsiteY30-38490" fmla="*/ 2404034 h 6858000"/>
              <a:gd name="connsiteX31-38491" fmla="*/ 5338366 w 6127024"/>
              <a:gd name="connsiteY31-38492" fmla="*/ 2465052 h 6858000"/>
              <a:gd name="connsiteX32-38493" fmla="*/ 5371263 w 6127024"/>
              <a:gd name="connsiteY32-38494" fmla="*/ 2586413 h 6858000"/>
              <a:gd name="connsiteX33-38495" fmla="*/ 5407503 w 6127024"/>
              <a:gd name="connsiteY33-38496" fmla="*/ 2786290 h 6858000"/>
              <a:gd name="connsiteX34-38497" fmla="*/ 5407356 w 6127024"/>
              <a:gd name="connsiteY34-38498" fmla="*/ 2787545 h 6858000"/>
              <a:gd name="connsiteX35-38499" fmla="*/ 5457023 w 6127024"/>
              <a:gd name="connsiteY35-38500" fmla="*/ 2858292 h 6858000"/>
              <a:gd name="connsiteX36-38501" fmla="*/ 5479298 w 6127024"/>
              <a:gd name="connsiteY36-38502" fmla="*/ 2947791 h 6858000"/>
              <a:gd name="connsiteX37-38503" fmla="*/ 5481770 w 6127024"/>
              <a:gd name="connsiteY37-38504" fmla="*/ 2951352 h 6858000"/>
              <a:gd name="connsiteX38-38505" fmla="*/ 5482415 w 6127024"/>
              <a:gd name="connsiteY38-38506" fmla="*/ 3004079 h 6858000"/>
              <a:gd name="connsiteX39-38507" fmla="*/ 5503944 w 6127024"/>
              <a:gd name="connsiteY39-38508" fmla="*/ 3123335 h 6858000"/>
              <a:gd name="connsiteX40-38509" fmla="*/ 5516007 w 6127024"/>
              <a:gd name="connsiteY40-38510" fmla="*/ 3258473 h 6858000"/>
              <a:gd name="connsiteX41-38511" fmla="*/ 5589758 w 6127024"/>
              <a:gd name="connsiteY41-38512" fmla="*/ 3453699 h 6858000"/>
              <a:gd name="connsiteX42-38513" fmla="*/ 5596144 w 6127024"/>
              <a:gd name="connsiteY42-38514" fmla="*/ 3534624 h 6858000"/>
              <a:gd name="connsiteX43-38515" fmla="*/ 5597750 w 6127024"/>
              <a:gd name="connsiteY43-38516" fmla="*/ 3534129 h 6858000"/>
              <a:gd name="connsiteX44-38517" fmla="*/ 5599700 w 6127024"/>
              <a:gd name="connsiteY44-38518" fmla="*/ 3547221 h 6858000"/>
              <a:gd name="connsiteX45-38519" fmla="*/ 5618377 w 6127024"/>
              <a:gd name="connsiteY45-38520" fmla="*/ 3588431 h 6858000"/>
              <a:gd name="connsiteX46-38521" fmla="*/ 5612155 w 6127024"/>
              <a:gd name="connsiteY46-38522" fmla="*/ 3589869 h 6858000"/>
              <a:gd name="connsiteX47-38523" fmla="*/ 5620843 w 6127024"/>
              <a:gd name="connsiteY47-38524" fmla="*/ 3606745 h 6858000"/>
              <a:gd name="connsiteX48-38525" fmla="*/ 5655472 w 6127024"/>
              <a:gd name="connsiteY48-38526" fmla="*/ 3678877 h 6858000"/>
              <a:gd name="connsiteX49-38527" fmla="*/ 5683015 w 6127024"/>
              <a:gd name="connsiteY49-38528" fmla="*/ 3762025 h 6858000"/>
              <a:gd name="connsiteX50-38529" fmla="*/ 5696643 w 6127024"/>
              <a:gd name="connsiteY50-38530" fmla="*/ 3773888 h 6858000"/>
              <a:gd name="connsiteX51-38531" fmla="*/ 5768491 w 6127024"/>
              <a:gd name="connsiteY51-38532" fmla="*/ 3914399 h 6858000"/>
              <a:gd name="connsiteX52-38533" fmla="*/ 5793123 w 6127024"/>
              <a:gd name="connsiteY52-38534" fmla="*/ 3969952 h 6858000"/>
              <a:gd name="connsiteX53-38535" fmla="*/ 5808321 w 6127024"/>
              <a:gd name="connsiteY53-38536" fmla="*/ 3988153 h 6858000"/>
              <a:gd name="connsiteX54-38537" fmla="*/ 5825621 w 6127024"/>
              <a:gd name="connsiteY54-38538" fmla="*/ 4015525 h 6858000"/>
              <a:gd name="connsiteX55-38539" fmla="*/ 5860672 w 6127024"/>
              <a:gd name="connsiteY55-38540" fmla="*/ 4061579 h 6858000"/>
              <a:gd name="connsiteX56-38541" fmla="*/ 5872173 w 6127024"/>
              <a:gd name="connsiteY56-38542" fmla="*/ 4088497 h 6858000"/>
              <a:gd name="connsiteX57-38543" fmla="*/ 5894095 w 6127024"/>
              <a:gd name="connsiteY57-38544" fmla="*/ 4128857 h 6858000"/>
              <a:gd name="connsiteX58-38545" fmla="*/ 5903513 w 6127024"/>
              <a:gd name="connsiteY58-38546" fmla="*/ 4187661 h 6858000"/>
              <a:gd name="connsiteX59-38547" fmla="*/ 5917114 w 6127024"/>
              <a:gd name="connsiteY59-38548" fmla="*/ 4213096 h 6858000"/>
              <a:gd name="connsiteX60-38549" fmla="*/ 5924233 w 6127024"/>
              <a:gd name="connsiteY60-38550" fmla="*/ 4242060 h 6858000"/>
              <a:gd name="connsiteX61-38551" fmla="*/ 5928910 w 6127024"/>
              <a:gd name="connsiteY61-38552" fmla="*/ 4300973 h 6858000"/>
              <a:gd name="connsiteX62-38553" fmla="*/ 5939320 w 6127024"/>
              <a:gd name="connsiteY62-38554" fmla="*/ 4340435 h 6858000"/>
              <a:gd name="connsiteX63-38555" fmla="*/ 5946705 w 6127024"/>
              <a:gd name="connsiteY63-38556" fmla="*/ 4428051 h 6858000"/>
              <a:gd name="connsiteX64-38557" fmla="*/ 5949261 w 6127024"/>
              <a:gd name="connsiteY64-38558" fmla="*/ 4449185 h 6858000"/>
              <a:gd name="connsiteX65-38559" fmla="*/ 5968960 w 6127024"/>
              <a:gd name="connsiteY65-38560" fmla="*/ 4482655 h 6858000"/>
              <a:gd name="connsiteX66-38561" fmla="*/ 5980106 w 6127024"/>
              <a:gd name="connsiteY66-38562" fmla="*/ 4585087 h 6858000"/>
              <a:gd name="connsiteX67-38563" fmla="*/ 5998138 w 6127024"/>
              <a:gd name="connsiteY67-38564" fmla="*/ 4697518 h 6858000"/>
              <a:gd name="connsiteX68-38565" fmla="*/ 6007819 w 6127024"/>
              <a:gd name="connsiteY68-38566" fmla="*/ 4858148 h 6858000"/>
              <a:gd name="connsiteX69-38567" fmla="*/ 6007749 w 6127024"/>
              <a:gd name="connsiteY69-38568" fmla="*/ 4964715 h 6858000"/>
              <a:gd name="connsiteX70-38569" fmla="*/ 6005269 w 6127024"/>
              <a:gd name="connsiteY70-38570" fmla="*/ 5150567 h 6858000"/>
              <a:gd name="connsiteX71-38571" fmla="*/ 6001127 w 6127024"/>
              <a:gd name="connsiteY71-38572" fmla="*/ 5164609 h 6858000"/>
              <a:gd name="connsiteX72-38573" fmla="*/ 5998514 w 6127024"/>
              <a:gd name="connsiteY72-38574" fmla="*/ 5189673 h 6858000"/>
              <a:gd name="connsiteX73-38575" fmla="*/ 6018409 w 6127024"/>
              <a:gd name="connsiteY73-38576" fmla="*/ 5227157 h 6858000"/>
              <a:gd name="connsiteX74-38577" fmla="*/ 6036748 w 6127024"/>
              <a:gd name="connsiteY74-38578" fmla="*/ 5322752 h 6858000"/>
              <a:gd name="connsiteX75-38579" fmla="*/ 6036943 w 6127024"/>
              <a:gd name="connsiteY75-38580" fmla="*/ 5329480 h 6858000"/>
              <a:gd name="connsiteX76-38581" fmla="*/ 6037677 w 6127024"/>
              <a:gd name="connsiteY76-38582" fmla="*/ 5354807 h 6858000"/>
              <a:gd name="connsiteX77-38583" fmla="*/ 6039728 w 6127024"/>
              <a:gd name="connsiteY77-38584" fmla="*/ 5359416 h 6858000"/>
              <a:gd name="connsiteX78-38585" fmla="*/ 6053435 w 6127024"/>
              <a:gd name="connsiteY78-38586" fmla="*/ 5387547 h 6858000"/>
              <a:gd name="connsiteX79-38587" fmla="*/ 6065933 w 6127024"/>
              <a:gd name="connsiteY79-38588" fmla="*/ 5443002 h 6858000"/>
              <a:gd name="connsiteX80-38589" fmla="*/ 6068640 w 6127024"/>
              <a:gd name="connsiteY80-38590" fmla="*/ 5474503 h 6858000"/>
              <a:gd name="connsiteX81-38591" fmla="*/ 6080922 w 6127024"/>
              <a:gd name="connsiteY81-38592" fmla="*/ 5561070 h 6858000"/>
              <a:gd name="connsiteX82-38593" fmla="*/ 6096949 w 6127024"/>
              <a:gd name="connsiteY82-38594" fmla="*/ 5648179 h 6858000"/>
              <a:gd name="connsiteX83-38595" fmla="*/ 6121353 w 6127024"/>
              <a:gd name="connsiteY83-38596" fmla="*/ 5721725 h 6858000"/>
              <a:gd name="connsiteX84-38597" fmla="*/ 6109884 w 6127024"/>
              <a:gd name="connsiteY84-38598" fmla="*/ 5721959 h 6858000"/>
              <a:gd name="connsiteX85-38599" fmla="*/ 6127024 w 6127024"/>
              <a:gd name="connsiteY85-38600" fmla="*/ 5786902 h 6858000"/>
              <a:gd name="connsiteX86-38601" fmla="*/ 6115796 w 6127024"/>
              <a:gd name="connsiteY86-38602" fmla="*/ 5862844 h 6858000"/>
              <a:gd name="connsiteX87-38603" fmla="*/ 6102493 w 6127024"/>
              <a:gd name="connsiteY87-38604" fmla="*/ 5928602 h 6858000"/>
              <a:gd name="connsiteX88-38605" fmla="*/ 6056863 w 6127024"/>
              <a:gd name="connsiteY88-38606" fmla="*/ 6000643 h 6858000"/>
              <a:gd name="connsiteX89-38607" fmla="*/ 6045436 w 6127024"/>
              <a:gd name="connsiteY89-38608" fmla="*/ 6124480 h 6858000"/>
              <a:gd name="connsiteX90-38609" fmla="*/ 6030489 w 6127024"/>
              <a:gd name="connsiteY90-38610" fmla="*/ 6317666 h 6858000"/>
              <a:gd name="connsiteX91-38611" fmla="*/ 6007492 w 6127024"/>
              <a:gd name="connsiteY91-38612" fmla="*/ 6440818 h 6858000"/>
              <a:gd name="connsiteX92-38613" fmla="*/ 6009467 w 6127024"/>
              <a:gd name="connsiteY92-38614" fmla="*/ 6487076 h 6858000"/>
              <a:gd name="connsiteX93-38615" fmla="*/ 5995064 w 6127024"/>
              <a:gd name="connsiteY93-38616" fmla="*/ 6540791 h 6858000"/>
              <a:gd name="connsiteX94-38617" fmla="*/ 6004510 w 6127024"/>
              <a:gd name="connsiteY94-38618" fmla="*/ 6599256 h 6858000"/>
              <a:gd name="connsiteX95-38619" fmla="*/ 5986207 w 6127024"/>
              <a:gd name="connsiteY95-38620" fmla="*/ 6695855 h 6858000"/>
              <a:gd name="connsiteX96-38621" fmla="*/ 5979428 w 6127024"/>
              <a:gd name="connsiteY96-38622" fmla="*/ 6754678 h 6858000"/>
              <a:gd name="connsiteX97-38623" fmla="*/ 5983398 w 6127024"/>
              <a:gd name="connsiteY97-38624" fmla="*/ 6778641 h 6858000"/>
              <a:gd name="connsiteX98-38625" fmla="*/ 5984543 w 6127024"/>
              <a:gd name="connsiteY98-38626" fmla="*/ 6811016 h 6858000"/>
              <a:gd name="connsiteX99-38627" fmla="*/ 5979671 w 6127024"/>
              <a:gd name="connsiteY99-38628" fmla="*/ 6858000 h 6858000"/>
              <a:gd name="connsiteX100-38629" fmla="*/ 0 w 6127024"/>
              <a:gd name="connsiteY100-38630" fmla="*/ 6858000 h 6858000"/>
              <a:gd name="connsiteX101-38631" fmla="*/ 0 w 6127024"/>
              <a:gd name="connsiteY101-38632" fmla="*/ 0 h 6858000"/>
              <a:gd name="connsiteX0-38633" fmla="*/ 0 w 6127024"/>
              <a:gd name="connsiteY0-38634" fmla="*/ 0 h 6858000"/>
              <a:gd name="connsiteX1-38635" fmla="*/ 4965888 w 6127024"/>
              <a:gd name="connsiteY1-38636" fmla="*/ 0 h 6858000"/>
              <a:gd name="connsiteX2-38637" fmla="*/ 4967767 w 6127024"/>
              <a:gd name="connsiteY2-38638" fmla="*/ 7930 h 6858000"/>
              <a:gd name="connsiteX3-38639" fmla="*/ 4979444 w 6127024"/>
              <a:gd name="connsiteY3-38640" fmla="*/ 43921 h 6858000"/>
              <a:gd name="connsiteX4-38641" fmla="*/ 5021173 w 6127024"/>
              <a:gd name="connsiteY4-38642" fmla="*/ 123738 h 6858000"/>
              <a:gd name="connsiteX5-38643" fmla="*/ 5075458 w 6127024"/>
              <a:gd name="connsiteY5-38644" fmla="*/ 264355 h 6858000"/>
              <a:gd name="connsiteX6-38645" fmla="*/ 5081175 w 6127024"/>
              <a:gd name="connsiteY6-38646" fmla="*/ 277448 h 6858000"/>
              <a:gd name="connsiteX7-38647" fmla="*/ 5097011 w 6127024"/>
              <a:gd name="connsiteY7-38648" fmla="*/ 355616 h 6858000"/>
              <a:gd name="connsiteX8-38649" fmla="*/ 5153000 w 6127024"/>
              <a:gd name="connsiteY8-38650" fmla="*/ 507134 h 6858000"/>
              <a:gd name="connsiteX9-38651" fmla="*/ 5171282 w 6127024"/>
              <a:gd name="connsiteY9-38652" fmla="*/ 602071 h 6858000"/>
              <a:gd name="connsiteX10-38653" fmla="*/ 5176196 w 6127024"/>
              <a:gd name="connsiteY10-38654" fmla="*/ 636822 h 6858000"/>
              <a:gd name="connsiteX11-38655" fmla="*/ 5189051 w 6127024"/>
              <a:gd name="connsiteY11-38656" fmla="*/ 782518 h 6858000"/>
              <a:gd name="connsiteX12-38657" fmla="*/ 5218707 w 6127024"/>
              <a:gd name="connsiteY12-38658" fmla="*/ 886387 h 6858000"/>
              <a:gd name="connsiteX13-38659" fmla="*/ 5221281 w 6127024"/>
              <a:gd name="connsiteY13-38660" fmla="*/ 920873 h 6858000"/>
              <a:gd name="connsiteX14-38661" fmla="*/ 5201018 w 6127024"/>
              <a:gd name="connsiteY14-38662" fmla="*/ 1095027 h 6858000"/>
              <a:gd name="connsiteX15-38663" fmla="*/ 5189234 w 6127024"/>
              <a:gd name="connsiteY15-38664" fmla="*/ 1217308 h 6858000"/>
              <a:gd name="connsiteX16-38665" fmla="*/ 5202769 w 6127024"/>
              <a:gd name="connsiteY16-38666" fmla="*/ 1269450 h 6858000"/>
              <a:gd name="connsiteX17-38667" fmla="*/ 5225968 w 6127024"/>
              <a:gd name="connsiteY17-38668" fmla="*/ 1357994 h 6858000"/>
              <a:gd name="connsiteX18-38669" fmla="*/ 5233819 w 6127024"/>
              <a:gd name="connsiteY18-38670" fmla="*/ 1380922 h 6858000"/>
              <a:gd name="connsiteX19-38671" fmla="*/ 5237226 w 6127024"/>
              <a:gd name="connsiteY19-38672" fmla="*/ 1441327 h 6858000"/>
              <a:gd name="connsiteX20-38673" fmla="*/ 5255653 w 6127024"/>
              <a:gd name="connsiteY20-38674" fmla="*/ 1524712 h 6858000"/>
              <a:gd name="connsiteX21-38675" fmla="*/ 5263491 w 6127024"/>
              <a:gd name="connsiteY21-38676" fmla="*/ 1642938 h 6858000"/>
              <a:gd name="connsiteX22-38677" fmla="*/ 5256552 w 6127024"/>
              <a:gd name="connsiteY22-38678" fmla="*/ 1672509 h 6858000"/>
              <a:gd name="connsiteX23-38679" fmla="*/ 5266931 w 6127024"/>
              <a:gd name="connsiteY23-38680" fmla="*/ 1866147 h 6858000"/>
              <a:gd name="connsiteX24-38681" fmla="*/ 5255696 w 6127024"/>
              <a:gd name="connsiteY24-38682" fmla="*/ 1953770 h 6858000"/>
              <a:gd name="connsiteX25-38683" fmla="*/ 5252592 w 6127024"/>
              <a:gd name="connsiteY25-38684" fmla="*/ 2092210 h 6858000"/>
              <a:gd name="connsiteX26-38685" fmla="*/ 5250104 w 6127024"/>
              <a:gd name="connsiteY26-38686" fmla="*/ 2249166 h 6858000"/>
              <a:gd name="connsiteX27-38687" fmla="*/ 5251214 w 6127024"/>
              <a:gd name="connsiteY27-38688" fmla="*/ 2250944 h 6858000"/>
              <a:gd name="connsiteX28-38689" fmla="*/ 5250644 w 6127024"/>
              <a:gd name="connsiteY28-38690" fmla="*/ 2266619 h 6858000"/>
              <a:gd name="connsiteX29-38691" fmla="*/ 5293877 w 6127024"/>
              <a:gd name="connsiteY29-38692" fmla="*/ 2368649 h 6858000"/>
              <a:gd name="connsiteX30-38693" fmla="*/ 5311338 w 6127024"/>
              <a:gd name="connsiteY30-38694" fmla="*/ 2404034 h 6858000"/>
              <a:gd name="connsiteX31-38695" fmla="*/ 5338366 w 6127024"/>
              <a:gd name="connsiteY31-38696" fmla="*/ 2465052 h 6858000"/>
              <a:gd name="connsiteX32-38697" fmla="*/ 5371263 w 6127024"/>
              <a:gd name="connsiteY32-38698" fmla="*/ 2586413 h 6858000"/>
              <a:gd name="connsiteX33-38699" fmla="*/ 5407503 w 6127024"/>
              <a:gd name="connsiteY33-38700" fmla="*/ 2786290 h 6858000"/>
              <a:gd name="connsiteX34-38701" fmla="*/ 5407356 w 6127024"/>
              <a:gd name="connsiteY34-38702" fmla="*/ 2787545 h 6858000"/>
              <a:gd name="connsiteX35-38703" fmla="*/ 5457023 w 6127024"/>
              <a:gd name="connsiteY35-38704" fmla="*/ 2858292 h 6858000"/>
              <a:gd name="connsiteX36-38705" fmla="*/ 5479298 w 6127024"/>
              <a:gd name="connsiteY36-38706" fmla="*/ 2947791 h 6858000"/>
              <a:gd name="connsiteX37-38707" fmla="*/ 5481770 w 6127024"/>
              <a:gd name="connsiteY37-38708" fmla="*/ 2951352 h 6858000"/>
              <a:gd name="connsiteX38-38709" fmla="*/ 5482415 w 6127024"/>
              <a:gd name="connsiteY38-38710" fmla="*/ 3004079 h 6858000"/>
              <a:gd name="connsiteX39-38711" fmla="*/ 5503944 w 6127024"/>
              <a:gd name="connsiteY39-38712" fmla="*/ 3123335 h 6858000"/>
              <a:gd name="connsiteX40-38713" fmla="*/ 5516007 w 6127024"/>
              <a:gd name="connsiteY40-38714" fmla="*/ 3258473 h 6858000"/>
              <a:gd name="connsiteX41-38715" fmla="*/ 5589758 w 6127024"/>
              <a:gd name="connsiteY41-38716" fmla="*/ 3453699 h 6858000"/>
              <a:gd name="connsiteX42-38717" fmla="*/ 5596144 w 6127024"/>
              <a:gd name="connsiteY42-38718" fmla="*/ 3534624 h 6858000"/>
              <a:gd name="connsiteX43-38719" fmla="*/ 5597750 w 6127024"/>
              <a:gd name="connsiteY43-38720" fmla="*/ 3534129 h 6858000"/>
              <a:gd name="connsiteX44-38721" fmla="*/ 5599700 w 6127024"/>
              <a:gd name="connsiteY44-38722" fmla="*/ 3547221 h 6858000"/>
              <a:gd name="connsiteX45-38723" fmla="*/ 5618377 w 6127024"/>
              <a:gd name="connsiteY45-38724" fmla="*/ 3588431 h 6858000"/>
              <a:gd name="connsiteX46-38725" fmla="*/ 5612155 w 6127024"/>
              <a:gd name="connsiteY46-38726" fmla="*/ 3589869 h 6858000"/>
              <a:gd name="connsiteX47-38727" fmla="*/ 5620843 w 6127024"/>
              <a:gd name="connsiteY47-38728" fmla="*/ 3606745 h 6858000"/>
              <a:gd name="connsiteX48-38729" fmla="*/ 5655472 w 6127024"/>
              <a:gd name="connsiteY48-38730" fmla="*/ 3678877 h 6858000"/>
              <a:gd name="connsiteX49-38731" fmla="*/ 5683015 w 6127024"/>
              <a:gd name="connsiteY49-38732" fmla="*/ 3762025 h 6858000"/>
              <a:gd name="connsiteX50-38733" fmla="*/ 5696643 w 6127024"/>
              <a:gd name="connsiteY50-38734" fmla="*/ 3773888 h 6858000"/>
              <a:gd name="connsiteX51-38735" fmla="*/ 5768491 w 6127024"/>
              <a:gd name="connsiteY51-38736" fmla="*/ 3914399 h 6858000"/>
              <a:gd name="connsiteX52-38737" fmla="*/ 5793123 w 6127024"/>
              <a:gd name="connsiteY52-38738" fmla="*/ 3969952 h 6858000"/>
              <a:gd name="connsiteX53-38739" fmla="*/ 5808321 w 6127024"/>
              <a:gd name="connsiteY53-38740" fmla="*/ 3988153 h 6858000"/>
              <a:gd name="connsiteX54-38741" fmla="*/ 5825621 w 6127024"/>
              <a:gd name="connsiteY54-38742" fmla="*/ 4015525 h 6858000"/>
              <a:gd name="connsiteX55-38743" fmla="*/ 5860672 w 6127024"/>
              <a:gd name="connsiteY55-38744" fmla="*/ 4061579 h 6858000"/>
              <a:gd name="connsiteX56-38745" fmla="*/ 5872173 w 6127024"/>
              <a:gd name="connsiteY56-38746" fmla="*/ 4088497 h 6858000"/>
              <a:gd name="connsiteX57-38747" fmla="*/ 5894095 w 6127024"/>
              <a:gd name="connsiteY57-38748" fmla="*/ 4128857 h 6858000"/>
              <a:gd name="connsiteX58-38749" fmla="*/ 5903513 w 6127024"/>
              <a:gd name="connsiteY58-38750" fmla="*/ 4187661 h 6858000"/>
              <a:gd name="connsiteX59-38751" fmla="*/ 5917114 w 6127024"/>
              <a:gd name="connsiteY59-38752" fmla="*/ 4213096 h 6858000"/>
              <a:gd name="connsiteX60-38753" fmla="*/ 5924233 w 6127024"/>
              <a:gd name="connsiteY60-38754" fmla="*/ 4242060 h 6858000"/>
              <a:gd name="connsiteX61-38755" fmla="*/ 5928910 w 6127024"/>
              <a:gd name="connsiteY61-38756" fmla="*/ 4300973 h 6858000"/>
              <a:gd name="connsiteX62-38757" fmla="*/ 5939320 w 6127024"/>
              <a:gd name="connsiteY62-38758" fmla="*/ 4340435 h 6858000"/>
              <a:gd name="connsiteX63-38759" fmla="*/ 5946705 w 6127024"/>
              <a:gd name="connsiteY63-38760" fmla="*/ 4428051 h 6858000"/>
              <a:gd name="connsiteX64-38761" fmla="*/ 5949261 w 6127024"/>
              <a:gd name="connsiteY64-38762" fmla="*/ 4449185 h 6858000"/>
              <a:gd name="connsiteX65-38763" fmla="*/ 5968960 w 6127024"/>
              <a:gd name="connsiteY65-38764" fmla="*/ 4482655 h 6858000"/>
              <a:gd name="connsiteX66-38765" fmla="*/ 5980106 w 6127024"/>
              <a:gd name="connsiteY66-38766" fmla="*/ 4585087 h 6858000"/>
              <a:gd name="connsiteX67-38767" fmla="*/ 5998138 w 6127024"/>
              <a:gd name="connsiteY67-38768" fmla="*/ 4697518 h 6858000"/>
              <a:gd name="connsiteX68-38769" fmla="*/ 6007819 w 6127024"/>
              <a:gd name="connsiteY68-38770" fmla="*/ 4858148 h 6858000"/>
              <a:gd name="connsiteX69-38771" fmla="*/ 6007749 w 6127024"/>
              <a:gd name="connsiteY69-38772" fmla="*/ 4964715 h 6858000"/>
              <a:gd name="connsiteX70-38773" fmla="*/ 6005269 w 6127024"/>
              <a:gd name="connsiteY70-38774" fmla="*/ 5150567 h 6858000"/>
              <a:gd name="connsiteX71-38775" fmla="*/ 6001127 w 6127024"/>
              <a:gd name="connsiteY71-38776" fmla="*/ 5164609 h 6858000"/>
              <a:gd name="connsiteX72-38777" fmla="*/ 5998514 w 6127024"/>
              <a:gd name="connsiteY72-38778" fmla="*/ 5189673 h 6858000"/>
              <a:gd name="connsiteX73-38779" fmla="*/ 6018409 w 6127024"/>
              <a:gd name="connsiteY73-38780" fmla="*/ 5227157 h 6858000"/>
              <a:gd name="connsiteX74-38781" fmla="*/ 6036748 w 6127024"/>
              <a:gd name="connsiteY74-38782" fmla="*/ 5322752 h 6858000"/>
              <a:gd name="connsiteX75-38783" fmla="*/ 6036943 w 6127024"/>
              <a:gd name="connsiteY75-38784" fmla="*/ 5329480 h 6858000"/>
              <a:gd name="connsiteX76-38785" fmla="*/ 6037677 w 6127024"/>
              <a:gd name="connsiteY76-38786" fmla="*/ 5354807 h 6858000"/>
              <a:gd name="connsiteX77-38787" fmla="*/ 6039728 w 6127024"/>
              <a:gd name="connsiteY77-38788" fmla="*/ 5359416 h 6858000"/>
              <a:gd name="connsiteX78-38789" fmla="*/ 6053435 w 6127024"/>
              <a:gd name="connsiteY78-38790" fmla="*/ 5387547 h 6858000"/>
              <a:gd name="connsiteX79-38791" fmla="*/ 6065933 w 6127024"/>
              <a:gd name="connsiteY79-38792" fmla="*/ 5443002 h 6858000"/>
              <a:gd name="connsiteX80-38793" fmla="*/ 6068640 w 6127024"/>
              <a:gd name="connsiteY80-38794" fmla="*/ 5474503 h 6858000"/>
              <a:gd name="connsiteX81-38795" fmla="*/ 6080922 w 6127024"/>
              <a:gd name="connsiteY81-38796" fmla="*/ 5561070 h 6858000"/>
              <a:gd name="connsiteX82-38797" fmla="*/ 6096949 w 6127024"/>
              <a:gd name="connsiteY82-38798" fmla="*/ 5648179 h 6858000"/>
              <a:gd name="connsiteX83-38799" fmla="*/ 6121353 w 6127024"/>
              <a:gd name="connsiteY83-38800" fmla="*/ 5721725 h 6858000"/>
              <a:gd name="connsiteX84-38801" fmla="*/ 6109884 w 6127024"/>
              <a:gd name="connsiteY84-38802" fmla="*/ 5721959 h 6858000"/>
              <a:gd name="connsiteX85-38803" fmla="*/ 6127024 w 6127024"/>
              <a:gd name="connsiteY85-38804" fmla="*/ 5786902 h 6858000"/>
              <a:gd name="connsiteX86-38805" fmla="*/ 6115796 w 6127024"/>
              <a:gd name="connsiteY86-38806" fmla="*/ 5862844 h 6858000"/>
              <a:gd name="connsiteX87-38807" fmla="*/ 6102493 w 6127024"/>
              <a:gd name="connsiteY87-38808" fmla="*/ 5928602 h 6858000"/>
              <a:gd name="connsiteX88-38809" fmla="*/ 6056863 w 6127024"/>
              <a:gd name="connsiteY88-38810" fmla="*/ 6000643 h 6858000"/>
              <a:gd name="connsiteX89-38811" fmla="*/ 6045436 w 6127024"/>
              <a:gd name="connsiteY89-38812" fmla="*/ 6124480 h 6858000"/>
              <a:gd name="connsiteX90-38813" fmla="*/ 6030489 w 6127024"/>
              <a:gd name="connsiteY90-38814" fmla="*/ 6317666 h 6858000"/>
              <a:gd name="connsiteX91-38815" fmla="*/ 6007492 w 6127024"/>
              <a:gd name="connsiteY91-38816" fmla="*/ 6440818 h 6858000"/>
              <a:gd name="connsiteX92-38817" fmla="*/ 6009467 w 6127024"/>
              <a:gd name="connsiteY92-38818" fmla="*/ 6487076 h 6858000"/>
              <a:gd name="connsiteX93-38819" fmla="*/ 5995064 w 6127024"/>
              <a:gd name="connsiteY93-38820" fmla="*/ 6540791 h 6858000"/>
              <a:gd name="connsiteX94-38821" fmla="*/ 6004510 w 6127024"/>
              <a:gd name="connsiteY94-38822" fmla="*/ 6599256 h 6858000"/>
              <a:gd name="connsiteX95-38823" fmla="*/ 5986207 w 6127024"/>
              <a:gd name="connsiteY95-38824" fmla="*/ 6695855 h 6858000"/>
              <a:gd name="connsiteX96-38825" fmla="*/ 5979428 w 6127024"/>
              <a:gd name="connsiteY96-38826" fmla="*/ 6754678 h 6858000"/>
              <a:gd name="connsiteX97-38827" fmla="*/ 5983398 w 6127024"/>
              <a:gd name="connsiteY97-38828" fmla="*/ 6778641 h 6858000"/>
              <a:gd name="connsiteX98-38829" fmla="*/ 5984543 w 6127024"/>
              <a:gd name="connsiteY98-38830" fmla="*/ 6811016 h 6858000"/>
              <a:gd name="connsiteX99-38831" fmla="*/ 5979671 w 6127024"/>
              <a:gd name="connsiteY99-38832" fmla="*/ 6858000 h 6858000"/>
              <a:gd name="connsiteX100-38833" fmla="*/ 0 w 6127024"/>
              <a:gd name="connsiteY100-38834" fmla="*/ 6858000 h 6858000"/>
              <a:gd name="connsiteX101-38835" fmla="*/ 0 w 6127024"/>
              <a:gd name="connsiteY101-38836" fmla="*/ 0 h 6858000"/>
              <a:gd name="connsiteX0-38837" fmla="*/ 0 w 6127024"/>
              <a:gd name="connsiteY0-38838" fmla="*/ 0 h 6858000"/>
              <a:gd name="connsiteX1-38839" fmla="*/ 4965888 w 6127024"/>
              <a:gd name="connsiteY1-38840" fmla="*/ 0 h 6858000"/>
              <a:gd name="connsiteX2-38841" fmla="*/ 4967767 w 6127024"/>
              <a:gd name="connsiteY2-38842" fmla="*/ 7930 h 6858000"/>
              <a:gd name="connsiteX3-38843" fmla="*/ 4979444 w 6127024"/>
              <a:gd name="connsiteY3-38844" fmla="*/ 43921 h 6858000"/>
              <a:gd name="connsiteX4-38845" fmla="*/ 5021173 w 6127024"/>
              <a:gd name="connsiteY4-38846" fmla="*/ 123738 h 6858000"/>
              <a:gd name="connsiteX5-38847" fmla="*/ 5075458 w 6127024"/>
              <a:gd name="connsiteY5-38848" fmla="*/ 264355 h 6858000"/>
              <a:gd name="connsiteX6-38849" fmla="*/ 5081175 w 6127024"/>
              <a:gd name="connsiteY6-38850" fmla="*/ 277448 h 6858000"/>
              <a:gd name="connsiteX7-38851" fmla="*/ 5097011 w 6127024"/>
              <a:gd name="connsiteY7-38852" fmla="*/ 355616 h 6858000"/>
              <a:gd name="connsiteX8-38853" fmla="*/ 5153000 w 6127024"/>
              <a:gd name="connsiteY8-38854" fmla="*/ 507134 h 6858000"/>
              <a:gd name="connsiteX9-38855" fmla="*/ 5171282 w 6127024"/>
              <a:gd name="connsiteY9-38856" fmla="*/ 602071 h 6858000"/>
              <a:gd name="connsiteX10-38857" fmla="*/ 5176196 w 6127024"/>
              <a:gd name="connsiteY10-38858" fmla="*/ 636822 h 6858000"/>
              <a:gd name="connsiteX11-38859" fmla="*/ 5189051 w 6127024"/>
              <a:gd name="connsiteY11-38860" fmla="*/ 782518 h 6858000"/>
              <a:gd name="connsiteX12-38861" fmla="*/ 5218707 w 6127024"/>
              <a:gd name="connsiteY12-38862" fmla="*/ 886387 h 6858000"/>
              <a:gd name="connsiteX13-38863" fmla="*/ 5221281 w 6127024"/>
              <a:gd name="connsiteY13-38864" fmla="*/ 920873 h 6858000"/>
              <a:gd name="connsiteX14-38865" fmla="*/ 5201018 w 6127024"/>
              <a:gd name="connsiteY14-38866" fmla="*/ 1095027 h 6858000"/>
              <a:gd name="connsiteX15-38867" fmla="*/ 5189234 w 6127024"/>
              <a:gd name="connsiteY15-38868" fmla="*/ 1217308 h 6858000"/>
              <a:gd name="connsiteX16-38869" fmla="*/ 5202769 w 6127024"/>
              <a:gd name="connsiteY16-38870" fmla="*/ 1269450 h 6858000"/>
              <a:gd name="connsiteX17-38871" fmla="*/ 5225968 w 6127024"/>
              <a:gd name="connsiteY17-38872" fmla="*/ 1357994 h 6858000"/>
              <a:gd name="connsiteX18-38873" fmla="*/ 5231437 w 6127024"/>
              <a:gd name="connsiteY18-38874" fmla="*/ 1373779 h 6858000"/>
              <a:gd name="connsiteX19-38875" fmla="*/ 5237226 w 6127024"/>
              <a:gd name="connsiteY19-38876" fmla="*/ 1441327 h 6858000"/>
              <a:gd name="connsiteX20-38877" fmla="*/ 5255653 w 6127024"/>
              <a:gd name="connsiteY20-38878" fmla="*/ 1524712 h 6858000"/>
              <a:gd name="connsiteX21-38879" fmla="*/ 5263491 w 6127024"/>
              <a:gd name="connsiteY21-38880" fmla="*/ 1642938 h 6858000"/>
              <a:gd name="connsiteX22-38881" fmla="*/ 5256552 w 6127024"/>
              <a:gd name="connsiteY22-38882" fmla="*/ 1672509 h 6858000"/>
              <a:gd name="connsiteX23-38883" fmla="*/ 5266931 w 6127024"/>
              <a:gd name="connsiteY23-38884" fmla="*/ 1866147 h 6858000"/>
              <a:gd name="connsiteX24-38885" fmla="*/ 5255696 w 6127024"/>
              <a:gd name="connsiteY24-38886" fmla="*/ 1953770 h 6858000"/>
              <a:gd name="connsiteX25-38887" fmla="*/ 5252592 w 6127024"/>
              <a:gd name="connsiteY25-38888" fmla="*/ 2092210 h 6858000"/>
              <a:gd name="connsiteX26-38889" fmla="*/ 5250104 w 6127024"/>
              <a:gd name="connsiteY26-38890" fmla="*/ 2249166 h 6858000"/>
              <a:gd name="connsiteX27-38891" fmla="*/ 5251214 w 6127024"/>
              <a:gd name="connsiteY27-38892" fmla="*/ 2250944 h 6858000"/>
              <a:gd name="connsiteX28-38893" fmla="*/ 5250644 w 6127024"/>
              <a:gd name="connsiteY28-38894" fmla="*/ 2266619 h 6858000"/>
              <a:gd name="connsiteX29-38895" fmla="*/ 5293877 w 6127024"/>
              <a:gd name="connsiteY29-38896" fmla="*/ 2368649 h 6858000"/>
              <a:gd name="connsiteX30-38897" fmla="*/ 5311338 w 6127024"/>
              <a:gd name="connsiteY30-38898" fmla="*/ 2404034 h 6858000"/>
              <a:gd name="connsiteX31-38899" fmla="*/ 5338366 w 6127024"/>
              <a:gd name="connsiteY31-38900" fmla="*/ 2465052 h 6858000"/>
              <a:gd name="connsiteX32-38901" fmla="*/ 5371263 w 6127024"/>
              <a:gd name="connsiteY32-38902" fmla="*/ 2586413 h 6858000"/>
              <a:gd name="connsiteX33-38903" fmla="*/ 5407503 w 6127024"/>
              <a:gd name="connsiteY33-38904" fmla="*/ 2786290 h 6858000"/>
              <a:gd name="connsiteX34-38905" fmla="*/ 5407356 w 6127024"/>
              <a:gd name="connsiteY34-38906" fmla="*/ 2787545 h 6858000"/>
              <a:gd name="connsiteX35-38907" fmla="*/ 5457023 w 6127024"/>
              <a:gd name="connsiteY35-38908" fmla="*/ 2858292 h 6858000"/>
              <a:gd name="connsiteX36-38909" fmla="*/ 5479298 w 6127024"/>
              <a:gd name="connsiteY36-38910" fmla="*/ 2947791 h 6858000"/>
              <a:gd name="connsiteX37-38911" fmla="*/ 5481770 w 6127024"/>
              <a:gd name="connsiteY37-38912" fmla="*/ 2951352 h 6858000"/>
              <a:gd name="connsiteX38-38913" fmla="*/ 5482415 w 6127024"/>
              <a:gd name="connsiteY38-38914" fmla="*/ 3004079 h 6858000"/>
              <a:gd name="connsiteX39-38915" fmla="*/ 5503944 w 6127024"/>
              <a:gd name="connsiteY39-38916" fmla="*/ 3123335 h 6858000"/>
              <a:gd name="connsiteX40-38917" fmla="*/ 5516007 w 6127024"/>
              <a:gd name="connsiteY40-38918" fmla="*/ 3258473 h 6858000"/>
              <a:gd name="connsiteX41-38919" fmla="*/ 5589758 w 6127024"/>
              <a:gd name="connsiteY41-38920" fmla="*/ 3453699 h 6858000"/>
              <a:gd name="connsiteX42-38921" fmla="*/ 5596144 w 6127024"/>
              <a:gd name="connsiteY42-38922" fmla="*/ 3534624 h 6858000"/>
              <a:gd name="connsiteX43-38923" fmla="*/ 5597750 w 6127024"/>
              <a:gd name="connsiteY43-38924" fmla="*/ 3534129 h 6858000"/>
              <a:gd name="connsiteX44-38925" fmla="*/ 5599700 w 6127024"/>
              <a:gd name="connsiteY44-38926" fmla="*/ 3547221 h 6858000"/>
              <a:gd name="connsiteX45-38927" fmla="*/ 5618377 w 6127024"/>
              <a:gd name="connsiteY45-38928" fmla="*/ 3588431 h 6858000"/>
              <a:gd name="connsiteX46-38929" fmla="*/ 5612155 w 6127024"/>
              <a:gd name="connsiteY46-38930" fmla="*/ 3589869 h 6858000"/>
              <a:gd name="connsiteX47-38931" fmla="*/ 5620843 w 6127024"/>
              <a:gd name="connsiteY47-38932" fmla="*/ 3606745 h 6858000"/>
              <a:gd name="connsiteX48-38933" fmla="*/ 5655472 w 6127024"/>
              <a:gd name="connsiteY48-38934" fmla="*/ 3678877 h 6858000"/>
              <a:gd name="connsiteX49-38935" fmla="*/ 5683015 w 6127024"/>
              <a:gd name="connsiteY49-38936" fmla="*/ 3762025 h 6858000"/>
              <a:gd name="connsiteX50-38937" fmla="*/ 5696643 w 6127024"/>
              <a:gd name="connsiteY50-38938" fmla="*/ 3773888 h 6858000"/>
              <a:gd name="connsiteX51-38939" fmla="*/ 5768491 w 6127024"/>
              <a:gd name="connsiteY51-38940" fmla="*/ 3914399 h 6858000"/>
              <a:gd name="connsiteX52-38941" fmla="*/ 5793123 w 6127024"/>
              <a:gd name="connsiteY52-38942" fmla="*/ 3969952 h 6858000"/>
              <a:gd name="connsiteX53-38943" fmla="*/ 5808321 w 6127024"/>
              <a:gd name="connsiteY53-38944" fmla="*/ 3988153 h 6858000"/>
              <a:gd name="connsiteX54-38945" fmla="*/ 5825621 w 6127024"/>
              <a:gd name="connsiteY54-38946" fmla="*/ 4015525 h 6858000"/>
              <a:gd name="connsiteX55-38947" fmla="*/ 5860672 w 6127024"/>
              <a:gd name="connsiteY55-38948" fmla="*/ 4061579 h 6858000"/>
              <a:gd name="connsiteX56-38949" fmla="*/ 5872173 w 6127024"/>
              <a:gd name="connsiteY56-38950" fmla="*/ 4088497 h 6858000"/>
              <a:gd name="connsiteX57-38951" fmla="*/ 5894095 w 6127024"/>
              <a:gd name="connsiteY57-38952" fmla="*/ 4128857 h 6858000"/>
              <a:gd name="connsiteX58-38953" fmla="*/ 5903513 w 6127024"/>
              <a:gd name="connsiteY58-38954" fmla="*/ 4187661 h 6858000"/>
              <a:gd name="connsiteX59-38955" fmla="*/ 5917114 w 6127024"/>
              <a:gd name="connsiteY59-38956" fmla="*/ 4213096 h 6858000"/>
              <a:gd name="connsiteX60-38957" fmla="*/ 5924233 w 6127024"/>
              <a:gd name="connsiteY60-38958" fmla="*/ 4242060 h 6858000"/>
              <a:gd name="connsiteX61-38959" fmla="*/ 5928910 w 6127024"/>
              <a:gd name="connsiteY61-38960" fmla="*/ 4300973 h 6858000"/>
              <a:gd name="connsiteX62-38961" fmla="*/ 5939320 w 6127024"/>
              <a:gd name="connsiteY62-38962" fmla="*/ 4340435 h 6858000"/>
              <a:gd name="connsiteX63-38963" fmla="*/ 5946705 w 6127024"/>
              <a:gd name="connsiteY63-38964" fmla="*/ 4428051 h 6858000"/>
              <a:gd name="connsiteX64-38965" fmla="*/ 5949261 w 6127024"/>
              <a:gd name="connsiteY64-38966" fmla="*/ 4449185 h 6858000"/>
              <a:gd name="connsiteX65-38967" fmla="*/ 5968960 w 6127024"/>
              <a:gd name="connsiteY65-38968" fmla="*/ 4482655 h 6858000"/>
              <a:gd name="connsiteX66-38969" fmla="*/ 5980106 w 6127024"/>
              <a:gd name="connsiteY66-38970" fmla="*/ 4585087 h 6858000"/>
              <a:gd name="connsiteX67-38971" fmla="*/ 5998138 w 6127024"/>
              <a:gd name="connsiteY67-38972" fmla="*/ 4697518 h 6858000"/>
              <a:gd name="connsiteX68-38973" fmla="*/ 6007819 w 6127024"/>
              <a:gd name="connsiteY68-38974" fmla="*/ 4858148 h 6858000"/>
              <a:gd name="connsiteX69-38975" fmla="*/ 6007749 w 6127024"/>
              <a:gd name="connsiteY69-38976" fmla="*/ 4964715 h 6858000"/>
              <a:gd name="connsiteX70-38977" fmla="*/ 6005269 w 6127024"/>
              <a:gd name="connsiteY70-38978" fmla="*/ 5150567 h 6858000"/>
              <a:gd name="connsiteX71-38979" fmla="*/ 6001127 w 6127024"/>
              <a:gd name="connsiteY71-38980" fmla="*/ 5164609 h 6858000"/>
              <a:gd name="connsiteX72-38981" fmla="*/ 5998514 w 6127024"/>
              <a:gd name="connsiteY72-38982" fmla="*/ 5189673 h 6858000"/>
              <a:gd name="connsiteX73-38983" fmla="*/ 6018409 w 6127024"/>
              <a:gd name="connsiteY73-38984" fmla="*/ 5227157 h 6858000"/>
              <a:gd name="connsiteX74-38985" fmla="*/ 6036748 w 6127024"/>
              <a:gd name="connsiteY74-38986" fmla="*/ 5322752 h 6858000"/>
              <a:gd name="connsiteX75-38987" fmla="*/ 6036943 w 6127024"/>
              <a:gd name="connsiteY75-38988" fmla="*/ 5329480 h 6858000"/>
              <a:gd name="connsiteX76-38989" fmla="*/ 6037677 w 6127024"/>
              <a:gd name="connsiteY76-38990" fmla="*/ 5354807 h 6858000"/>
              <a:gd name="connsiteX77-38991" fmla="*/ 6039728 w 6127024"/>
              <a:gd name="connsiteY77-38992" fmla="*/ 5359416 h 6858000"/>
              <a:gd name="connsiteX78-38993" fmla="*/ 6053435 w 6127024"/>
              <a:gd name="connsiteY78-38994" fmla="*/ 5387547 h 6858000"/>
              <a:gd name="connsiteX79-38995" fmla="*/ 6065933 w 6127024"/>
              <a:gd name="connsiteY79-38996" fmla="*/ 5443002 h 6858000"/>
              <a:gd name="connsiteX80-38997" fmla="*/ 6068640 w 6127024"/>
              <a:gd name="connsiteY80-38998" fmla="*/ 5474503 h 6858000"/>
              <a:gd name="connsiteX81-38999" fmla="*/ 6080922 w 6127024"/>
              <a:gd name="connsiteY81-39000" fmla="*/ 5561070 h 6858000"/>
              <a:gd name="connsiteX82-39001" fmla="*/ 6096949 w 6127024"/>
              <a:gd name="connsiteY82-39002" fmla="*/ 5648179 h 6858000"/>
              <a:gd name="connsiteX83-39003" fmla="*/ 6121353 w 6127024"/>
              <a:gd name="connsiteY83-39004" fmla="*/ 5721725 h 6858000"/>
              <a:gd name="connsiteX84-39005" fmla="*/ 6109884 w 6127024"/>
              <a:gd name="connsiteY84-39006" fmla="*/ 5721959 h 6858000"/>
              <a:gd name="connsiteX85-39007" fmla="*/ 6127024 w 6127024"/>
              <a:gd name="connsiteY85-39008" fmla="*/ 5786902 h 6858000"/>
              <a:gd name="connsiteX86-39009" fmla="*/ 6115796 w 6127024"/>
              <a:gd name="connsiteY86-39010" fmla="*/ 5862844 h 6858000"/>
              <a:gd name="connsiteX87-39011" fmla="*/ 6102493 w 6127024"/>
              <a:gd name="connsiteY87-39012" fmla="*/ 5928602 h 6858000"/>
              <a:gd name="connsiteX88-39013" fmla="*/ 6056863 w 6127024"/>
              <a:gd name="connsiteY88-39014" fmla="*/ 6000643 h 6858000"/>
              <a:gd name="connsiteX89-39015" fmla="*/ 6045436 w 6127024"/>
              <a:gd name="connsiteY89-39016" fmla="*/ 6124480 h 6858000"/>
              <a:gd name="connsiteX90-39017" fmla="*/ 6030489 w 6127024"/>
              <a:gd name="connsiteY90-39018" fmla="*/ 6317666 h 6858000"/>
              <a:gd name="connsiteX91-39019" fmla="*/ 6007492 w 6127024"/>
              <a:gd name="connsiteY91-39020" fmla="*/ 6440818 h 6858000"/>
              <a:gd name="connsiteX92-39021" fmla="*/ 6009467 w 6127024"/>
              <a:gd name="connsiteY92-39022" fmla="*/ 6487076 h 6858000"/>
              <a:gd name="connsiteX93-39023" fmla="*/ 5995064 w 6127024"/>
              <a:gd name="connsiteY93-39024" fmla="*/ 6540791 h 6858000"/>
              <a:gd name="connsiteX94-39025" fmla="*/ 6004510 w 6127024"/>
              <a:gd name="connsiteY94-39026" fmla="*/ 6599256 h 6858000"/>
              <a:gd name="connsiteX95-39027" fmla="*/ 5986207 w 6127024"/>
              <a:gd name="connsiteY95-39028" fmla="*/ 6695855 h 6858000"/>
              <a:gd name="connsiteX96-39029" fmla="*/ 5979428 w 6127024"/>
              <a:gd name="connsiteY96-39030" fmla="*/ 6754678 h 6858000"/>
              <a:gd name="connsiteX97-39031" fmla="*/ 5983398 w 6127024"/>
              <a:gd name="connsiteY97-39032" fmla="*/ 6778641 h 6858000"/>
              <a:gd name="connsiteX98-39033" fmla="*/ 5984543 w 6127024"/>
              <a:gd name="connsiteY98-39034" fmla="*/ 6811016 h 6858000"/>
              <a:gd name="connsiteX99-39035" fmla="*/ 5979671 w 6127024"/>
              <a:gd name="connsiteY99-39036" fmla="*/ 6858000 h 6858000"/>
              <a:gd name="connsiteX100-39037" fmla="*/ 0 w 6127024"/>
              <a:gd name="connsiteY100-39038" fmla="*/ 6858000 h 6858000"/>
              <a:gd name="connsiteX101-39039" fmla="*/ 0 w 6127024"/>
              <a:gd name="connsiteY101-39040" fmla="*/ 0 h 6858000"/>
              <a:gd name="connsiteX0-39041" fmla="*/ 0 w 6127024"/>
              <a:gd name="connsiteY0-39042" fmla="*/ 0 h 6858000"/>
              <a:gd name="connsiteX1-39043" fmla="*/ 4965888 w 6127024"/>
              <a:gd name="connsiteY1-39044" fmla="*/ 0 h 6858000"/>
              <a:gd name="connsiteX2-39045" fmla="*/ 4967767 w 6127024"/>
              <a:gd name="connsiteY2-39046" fmla="*/ 7930 h 6858000"/>
              <a:gd name="connsiteX3-39047" fmla="*/ 4979444 w 6127024"/>
              <a:gd name="connsiteY3-39048" fmla="*/ 43921 h 6858000"/>
              <a:gd name="connsiteX4-39049" fmla="*/ 5021173 w 6127024"/>
              <a:gd name="connsiteY4-39050" fmla="*/ 123738 h 6858000"/>
              <a:gd name="connsiteX5-39051" fmla="*/ 5075458 w 6127024"/>
              <a:gd name="connsiteY5-39052" fmla="*/ 264355 h 6858000"/>
              <a:gd name="connsiteX6-39053" fmla="*/ 5081175 w 6127024"/>
              <a:gd name="connsiteY6-39054" fmla="*/ 277448 h 6858000"/>
              <a:gd name="connsiteX7-39055" fmla="*/ 5097011 w 6127024"/>
              <a:gd name="connsiteY7-39056" fmla="*/ 355616 h 6858000"/>
              <a:gd name="connsiteX8-39057" fmla="*/ 5153000 w 6127024"/>
              <a:gd name="connsiteY8-39058" fmla="*/ 507134 h 6858000"/>
              <a:gd name="connsiteX9-39059" fmla="*/ 5171282 w 6127024"/>
              <a:gd name="connsiteY9-39060" fmla="*/ 602071 h 6858000"/>
              <a:gd name="connsiteX10-39061" fmla="*/ 5176196 w 6127024"/>
              <a:gd name="connsiteY10-39062" fmla="*/ 636822 h 6858000"/>
              <a:gd name="connsiteX11-39063" fmla="*/ 5189051 w 6127024"/>
              <a:gd name="connsiteY11-39064" fmla="*/ 782518 h 6858000"/>
              <a:gd name="connsiteX12-39065" fmla="*/ 5218707 w 6127024"/>
              <a:gd name="connsiteY12-39066" fmla="*/ 886387 h 6858000"/>
              <a:gd name="connsiteX13-39067" fmla="*/ 5221281 w 6127024"/>
              <a:gd name="connsiteY13-39068" fmla="*/ 920873 h 6858000"/>
              <a:gd name="connsiteX14-39069" fmla="*/ 5201018 w 6127024"/>
              <a:gd name="connsiteY14-39070" fmla="*/ 1095027 h 6858000"/>
              <a:gd name="connsiteX15-39071" fmla="*/ 5189234 w 6127024"/>
              <a:gd name="connsiteY15-39072" fmla="*/ 1217308 h 6858000"/>
              <a:gd name="connsiteX16-39073" fmla="*/ 5202769 w 6127024"/>
              <a:gd name="connsiteY16-39074" fmla="*/ 1269450 h 6858000"/>
              <a:gd name="connsiteX17-39075" fmla="*/ 5225968 w 6127024"/>
              <a:gd name="connsiteY17-39076" fmla="*/ 1357994 h 6858000"/>
              <a:gd name="connsiteX18-39077" fmla="*/ 5231437 w 6127024"/>
              <a:gd name="connsiteY18-39078" fmla="*/ 1373779 h 6858000"/>
              <a:gd name="connsiteX19-39079" fmla="*/ 5237226 w 6127024"/>
              <a:gd name="connsiteY19-39080" fmla="*/ 1441327 h 6858000"/>
              <a:gd name="connsiteX20-39081" fmla="*/ 5255653 w 6127024"/>
              <a:gd name="connsiteY20-39082" fmla="*/ 1524712 h 6858000"/>
              <a:gd name="connsiteX21-39083" fmla="*/ 5263491 w 6127024"/>
              <a:gd name="connsiteY21-39084" fmla="*/ 1642938 h 6858000"/>
              <a:gd name="connsiteX22-39085" fmla="*/ 5256552 w 6127024"/>
              <a:gd name="connsiteY22-39086" fmla="*/ 1672509 h 6858000"/>
              <a:gd name="connsiteX23-39087" fmla="*/ 5266931 w 6127024"/>
              <a:gd name="connsiteY23-39088" fmla="*/ 1866147 h 6858000"/>
              <a:gd name="connsiteX24-39089" fmla="*/ 5255696 w 6127024"/>
              <a:gd name="connsiteY24-39090" fmla="*/ 1953770 h 6858000"/>
              <a:gd name="connsiteX25-39091" fmla="*/ 5252592 w 6127024"/>
              <a:gd name="connsiteY25-39092" fmla="*/ 2092210 h 6858000"/>
              <a:gd name="connsiteX26-39093" fmla="*/ 5250104 w 6127024"/>
              <a:gd name="connsiteY26-39094" fmla="*/ 2249166 h 6858000"/>
              <a:gd name="connsiteX27-39095" fmla="*/ 5251214 w 6127024"/>
              <a:gd name="connsiteY27-39096" fmla="*/ 2250944 h 6858000"/>
              <a:gd name="connsiteX28-39097" fmla="*/ 5250644 w 6127024"/>
              <a:gd name="connsiteY28-39098" fmla="*/ 2266619 h 6858000"/>
              <a:gd name="connsiteX29-39099" fmla="*/ 5293877 w 6127024"/>
              <a:gd name="connsiteY29-39100" fmla="*/ 2368649 h 6858000"/>
              <a:gd name="connsiteX30-39101" fmla="*/ 5311338 w 6127024"/>
              <a:gd name="connsiteY30-39102" fmla="*/ 2404034 h 6858000"/>
              <a:gd name="connsiteX31-39103" fmla="*/ 5338366 w 6127024"/>
              <a:gd name="connsiteY31-39104" fmla="*/ 2465052 h 6858000"/>
              <a:gd name="connsiteX32-39105" fmla="*/ 5371263 w 6127024"/>
              <a:gd name="connsiteY32-39106" fmla="*/ 2586413 h 6858000"/>
              <a:gd name="connsiteX33-39107" fmla="*/ 5407503 w 6127024"/>
              <a:gd name="connsiteY33-39108" fmla="*/ 2786290 h 6858000"/>
              <a:gd name="connsiteX34-39109" fmla="*/ 5407356 w 6127024"/>
              <a:gd name="connsiteY34-39110" fmla="*/ 2787545 h 6858000"/>
              <a:gd name="connsiteX35-39111" fmla="*/ 5457023 w 6127024"/>
              <a:gd name="connsiteY35-39112" fmla="*/ 2858292 h 6858000"/>
              <a:gd name="connsiteX36-39113" fmla="*/ 5479298 w 6127024"/>
              <a:gd name="connsiteY36-39114" fmla="*/ 2947791 h 6858000"/>
              <a:gd name="connsiteX37-39115" fmla="*/ 5481770 w 6127024"/>
              <a:gd name="connsiteY37-39116" fmla="*/ 2951352 h 6858000"/>
              <a:gd name="connsiteX38-39117" fmla="*/ 5482415 w 6127024"/>
              <a:gd name="connsiteY38-39118" fmla="*/ 3004079 h 6858000"/>
              <a:gd name="connsiteX39-39119" fmla="*/ 5503944 w 6127024"/>
              <a:gd name="connsiteY39-39120" fmla="*/ 3123335 h 6858000"/>
              <a:gd name="connsiteX40-39121" fmla="*/ 5516007 w 6127024"/>
              <a:gd name="connsiteY40-39122" fmla="*/ 3258473 h 6858000"/>
              <a:gd name="connsiteX41-39123" fmla="*/ 5589758 w 6127024"/>
              <a:gd name="connsiteY41-39124" fmla="*/ 3453699 h 6858000"/>
              <a:gd name="connsiteX42-39125" fmla="*/ 5596144 w 6127024"/>
              <a:gd name="connsiteY42-39126" fmla="*/ 3534624 h 6858000"/>
              <a:gd name="connsiteX43-39127" fmla="*/ 5597750 w 6127024"/>
              <a:gd name="connsiteY43-39128" fmla="*/ 3534129 h 6858000"/>
              <a:gd name="connsiteX44-39129" fmla="*/ 5599700 w 6127024"/>
              <a:gd name="connsiteY44-39130" fmla="*/ 3547221 h 6858000"/>
              <a:gd name="connsiteX45-39131" fmla="*/ 5618377 w 6127024"/>
              <a:gd name="connsiteY45-39132" fmla="*/ 3588431 h 6858000"/>
              <a:gd name="connsiteX46-39133" fmla="*/ 5612155 w 6127024"/>
              <a:gd name="connsiteY46-39134" fmla="*/ 3589869 h 6858000"/>
              <a:gd name="connsiteX47-39135" fmla="*/ 5620843 w 6127024"/>
              <a:gd name="connsiteY47-39136" fmla="*/ 3606745 h 6858000"/>
              <a:gd name="connsiteX48-39137" fmla="*/ 5655472 w 6127024"/>
              <a:gd name="connsiteY48-39138" fmla="*/ 3678877 h 6858000"/>
              <a:gd name="connsiteX49-39139" fmla="*/ 5683015 w 6127024"/>
              <a:gd name="connsiteY49-39140" fmla="*/ 3762025 h 6858000"/>
              <a:gd name="connsiteX50-39141" fmla="*/ 5696643 w 6127024"/>
              <a:gd name="connsiteY50-39142" fmla="*/ 3773888 h 6858000"/>
              <a:gd name="connsiteX51-39143" fmla="*/ 5768491 w 6127024"/>
              <a:gd name="connsiteY51-39144" fmla="*/ 3914399 h 6858000"/>
              <a:gd name="connsiteX52-39145" fmla="*/ 5793123 w 6127024"/>
              <a:gd name="connsiteY52-39146" fmla="*/ 3969952 h 6858000"/>
              <a:gd name="connsiteX53-39147" fmla="*/ 5808321 w 6127024"/>
              <a:gd name="connsiteY53-39148" fmla="*/ 3988153 h 6858000"/>
              <a:gd name="connsiteX54-39149" fmla="*/ 5825621 w 6127024"/>
              <a:gd name="connsiteY54-39150" fmla="*/ 4015525 h 6858000"/>
              <a:gd name="connsiteX55-39151" fmla="*/ 5860672 w 6127024"/>
              <a:gd name="connsiteY55-39152" fmla="*/ 4061579 h 6858000"/>
              <a:gd name="connsiteX56-39153" fmla="*/ 5872173 w 6127024"/>
              <a:gd name="connsiteY56-39154" fmla="*/ 4088497 h 6858000"/>
              <a:gd name="connsiteX57-39155" fmla="*/ 5894095 w 6127024"/>
              <a:gd name="connsiteY57-39156" fmla="*/ 4128857 h 6858000"/>
              <a:gd name="connsiteX58-39157" fmla="*/ 5903513 w 6127024"/>
              <a:gd name="connsiteY58-39158" fmla="*/ 4187661 h 6858000"/>
              <a:gd name="connsiteX59-39159" fmla="*/ 5917114 w 6127024"/>
              <a:gd name="connsiteY59-39160" fmla="*/ 4213096 h 6858000"/>
              <a:gd name="connsiteX60-39161" fmla="*/ 5924233 w 6127024"/>
              <a:gd name="connsiteY60-39162" fmla="*/ 4242060 h 6858000"/>
              <a:gd name="connsiteX61-39163" fmla="*/ 5928910 w 6127024"/>
              <a:gd name="connsiteY61-39164" fmla="*/ 4300973 h 6858000"/>
              <a:gd name="connsiteX62-39165" fmla="*/ 5939320 w 6127024"/>
              <a:gd name="connsiteY62-39166" fmla="*/ 4340435 h 6858000"/>
              <a:gd name="connsiteX63-39167" fmla="*/ 5946705 w 6127024"/>
              <a:gd name="connsiteY63-39168" fmla="*/ 4428051 h 6858000"/>
              <a:gd name="connsiteX64-39169" fmla="*/ 5949261 w 6127024"/>
              <a:gd name="connsiteY64-39170" fmla="*/ 4449185 h 6858000"/>
              <a:gd name="connsiteX65-39171" fmla="*/ 5968960 w 6127024"/>
              <a:gd name="connsiteY65-39172" fmla="*/ 4482655 h 6858000"/>
              <a:gd name="connsiteX66-39173" fmla="*/ 5998138 w 6127024"/>
              <a:gd name="connsiteY66-39174" fmla="*/ 4697518 h 6858000"/>
              <a:gd name="connsiteX67-39175" fmla="*/ 6007819 w 6127024"/>
              <a:gd name="connsiteY67-39176" fmla="*/ 4858148 h 6858000"/>
              <a:gd name="connsiteX68-39177" fmla="*/ 6007749 w 6127024"/>
              <a:gd name="connsiteY68-39178" fmla="*/ 4964715 h 6858000"/>
              <a:gd name="connsiteX69-39179" fmla="*/ 6005269 w 6127024"/>
              <a:gd name="connsiteY69-39180" fmla="*/ 5150567 h 6858000"/>
              <a:gd name="connsiteX70-39181" fmla="*/ 6001127 w 6127024"/>
              <a:gd name="connsiteY70-39182" fmla="*/ 5164609 h 6858000"/>
              <a:gd name="connsiteX71-39183" fmla="*/ 5998514 w 6127024"/>
              <a:gd name="connsiteY71-39184" fmla="*/ 5189673 h 6858000"/>
              <a:gd name="connsiteX72-39185" fmla="*/ 6018409 w 6127024"/>
              <a:gd name="connsiteY72-39186" fmla="*/ 5227157 h 6858000"/>
              <a:gd name="connsiteX73-39187" fmla="*/ 6036748 w 6127024"/>
              <a:gd name="connsiteY73-39188" fmla="*/ 5322752 h 6858000"/>
              <a:gd name="connsiteX74-39189" fmla="*/ 6036943 w 6127024"/>
              <a:gd name="connsiteY74-39190" fmla="*/ 5329480 h 6858000"/>
              <a:gd name="connsiteX75-39191" fmla="*/ 6037677 w 6127024"/>
              <a:gd name="connsiteY75-39192" fmla="*/ 5354807 h 6858000"/>
              <a:gd name="connsiteX76-39193" fmla="*/ 6039728 w 6127024"/>
              <a:gd name="connsiteY76-39194" fmla="*/ 5359416 h 6858000"/>
              <a:gd name="connsiteX77-39195" fmla="*/ 6053435 w 6127024"/>
              <a:gd name="connsiteY77-39196" fmla="*/ 5387547 h 6858000"/>
              <a:gd name="connsiteX78-39197" fmla="*/ 6065933 w 6127024"/>
              <a:gd name="connsiteY78-39198" fmla="*/ 5443002 h 6858000"/>
              <a:gd name="connsiteX79-39199" fmla="*/ 6068640 w 6127024"/>
              <a:gd name="connsiteY79-39200" fmla="*/ 5474503 h 6858000"/>
              <a:gd name="connsiteX80-39201" fmla="*/ 6080922 w 6127024"/>
              <a:gd name="connsiteY80-39202" fmla="*/ 5561070 h 6858000"/>
              <a:gd name="connsiteX81-39203" fmla="*/ 6096949 w 6127024"/>
              <a:gd name="connsiteY81-39204" fmla="*/ 5648179 h 6858000"/>
              <a:gd name="connsiteX82-39205" fmla="*/ 6121353 w 6127024"/>
              <a:gd name="connsiteY82-39206" fmla="*/ 5721725 h 6858000"/>
              <a:gd name="connsiteX83-39207" fmla="*/ 6109884 w 6127024"/>
              <a:gd name="connsiteY83-39208" fmla="*/ 5721959 h 6858000"/>
              <a:gd name="connsiteX84-39209" fmla="*/ 6127024 w 6127024"/>
              <a:gd name="connsiteY84-39210" fmla="*/ 5786902 h 6858000"/>
              <a:gd name="connsiteX85-39211" fmla="*/ 6115796 w 6127024"/>
              <a:gd name="connsiteY85-39212" fmla="*/ 5862844 h 6858000"/>
              <a:gd name="connsiteX86-39213" fmla="*/ 6102493 w 6127024"/>
              <a:gd name="connsiteY86-39214" fmla="*/ 5928602 h 6858000"/>
              <a:gd name="connsiteX87-39215" fmla="*/ 6056863 w 6127024"/>
              <a:gd name="connsiteY87-39216" fmla="*/ 6000643 h 6858000"/>
              <a:gd name="connsiteX88-39217" fmla="*/ 6045436 w 6127024"/>
              <a:gd name="connsiteY88-39218" fmla="*/ 6124480 h 6858000"/>
              <a:gd name="connsiteX89-39219" fmla="*/ 6030489 w 6127024"/>
              <a:gd name="connsiteY89-39220" fmla="*/ 6317666 h 6858000"/>
              <a:gd name="connsiteX90-39221" fmla="*/ 6007492 w 6127024"/>
              <a:gd name="connsiteY90-39222" fmla="*/ 6440818 h 6858000"/>
              <a:gd name="connsiteX91-39223" fmla="*/ 6009467 w 6127024"/>
              <a:gd name="connsiteY91-39224" fmla="*/ 6487076 h 6858000"/>
              <a:gd name="connsiteX92-39225" fmla="*/ 5995064 w 6127024"/>
              <a:gd name="connsiteY92-39226" fmla="*/ 6540791 h 6858000"/>
              <a:gd name="connsiteX93-39227" fmla="*/ 6004510 w 6127024"/>
              <a:gd name="connsiteY93-39228" fmla="*/ 6599256 h 6858000"/>
              <a:gd name="connsiteX94-39229" fmla="*/ 5986207 w 6127024"/>
              <a:gd name="connsiteY94-39230" fmla="*/ 6695855 h 6858000"/>
              <a:gd name="connsiteX95-39231" fmla="*/ 5979428 w 6127024"/>
              <a:gd name="connsiteY95-39232" fmla="*/ 6754678 h 6858000"/>
              <a:gd name="connsiteX96-39233" fmla="*/ 5983398 w 6127024"/>
              <a:gd name="connsiteY96-39234" fmla="*/ 6778641 h 6858000"/>
              <a:gd name="connsiteX97-39235" fmla="*/ 5984543 w 6127024"/>
              <a:gd name="connsiteY97-39236" fmla="*/ 6811016 h 6858000"/>
              <a:gd name="connsiteX98-39237" fmla="*/ 5979671 w 6127024"/>
              <a:gd name="connsiteY98-39238" fmla="*/ 6858000 h 6858000"/>
              <a:gd name="connsiteX99-39239" fmla="*/ 0 w 6127024"/>
              <a:gd name="connsiteY99-39240" fmla="*/ 6858000 h 6858000"/>
              <a:gd name="connsiteX100-39241" fmla="*/ 0 w 6127024"/>
              <a:gd name="connsiteY100-39242" fmla="*/ 0 h 6858000"/>
              <a:gd name="connsiteX0-39243" fmla="*/ 0 w 6127024"/>
              <a:gd name="connsiteY0-39244" fmla="*/ 0 h 6858000"/>
              <a:gd name="connsiteX1-39245" fmla="*/ 4965888 w 6127024"/>
              <a:gd name="connsiteY1-39246" fmla="*/ 0 h 6858000"/>
              <a:gd name="connsiteX2-39247" fmla="*/ 4967767 w 6127024"/>
              <a:gd name="connsiteY2-39248" fmla="*/ 7930 h 6858000"/>
              <a:gd name="connsiteX3-39249" fmla="*/ 4979444 w 6127024"/>
              <a:gd name="connsiteY3-39250" fmla="*/ 43921 h 6858000"/>
              <a:gd name="connsiteX4-39251" fmla="*/ 5021173 w 6127024"/>
              <a:gd name="connsiteY4-39252" fmla="*/ 123738 h 6858000"/>
              <a:gd name="connsiteX5-39253" fmla="*/ 5075458 w 6127024"/>
              <a:gd name="connsiteY5-39254" fmla="*/ 264355 h 6858000"/>
              <a:gd name="connsiteX6-39255" fmla="*/ 5081175 w 6127024"/>
              <a:gd name="connsiteY6-39256" fmla="*/ 277448 h 6858000"/>
              <a:gd name="connsiteX7-39257" fmla="*/ 5097011 w 6127024"/>
              <a:gd name="connsiteY7-39258" fmla="*/ 355616 h 6858000"/>
              <a:gd name="connsiteX8-39259" fmla="*/ 5153000 w 6127024"/>
              <a:gd name="connsiteY8-39260" fmla="*/ 507134 h 6858000"/>
              <a:gd name="connsiteX9-39261" fmla="*/ 5171282 w 6127024"/>
              <a:gd name="connsiteY9-39262" fmla="*/ 602071 h 6858000"/>
              <a:gd name="connsiteX10-39263" fmla="*/ 5176196 w 6127024"/>
              <a:gd name="connsiteY10-39264" fmla="*/ 636822 h 6858000"/>
              <a:gd name="connsiteX11-39265" fmla="*/ 5189051 w 6127024"/>
              <a:gd name="connsiteY11-39266" fmla="*/ 782518 h 6858000"/>
              <a:gd name="connsiteX12-39267" fmla="*/ 5218707 w 6127024"/>
              <a:gd name="connsiteY12-39268" fmla="*/ 886387 h 6858000"/>
              <a:gd name="connsiteX13-39269" fmla="*/ 5221281 w 6127024"/>
              <a:gd name="connsiteY13-39270" fmla="*/ 920873 h 6858000"/>
              <a:gd name="connsiteX14-39271" fmla="*/ 5201018 w 6127024"/>
              <a:gd name="connsiteY14-39272" fmla="*/ 1095027 h 6858000"/>
              <a:gd name="connsiteX15-39273" fmla="*/ 5189234 w 6127024"/>
              <a:gd name="connsiteY15-39274" fmla="*/ 1217308 h 6858000"/>
              <a:gd name="connsiteX16-39275" fmla="*/ 5202769 w 6127024"/>
              <a:gd name="connsiteY16-39276" fmla="*/ 1269450 h 6858000"/>
              <a:gd name="connsiteX17-39277" fmla="*/ 5225968 w 6127024"/>
              <a:gd name="connsiteY17-39278" fmla="*/ 1357994 h 6858000"/>
              <a:gd name="connsiteX18-39279" fmla="*/ 5231437 w 6127024"/>
              <a:gd name="connsiteY18-39280" fmla="*/ 1373779 h 6858000"/>
              <a:gd name="connsiteX19-39281" fmla="*/ 5237226 w 6127024"/>
              <a:gd name="connsiteY19-39282" fmla="*/ 1441327 h 6858000"/>
              <a:gd name="connsiteX20-39283" fmla="*/ 5255653 w 6127024"/>
              <a:gd name="connsiteY20-39284" fmla="*/ 1524712 h 6858000"/>
              <a:gd name="connsiteX21-39285" fmla="*/ 5263491 w 6127024"/>
              <a:gd name="connsiteY21-39286" fmla="*/ 1642938 h 6858000"/>
              <a:gd name="connsiteX22-39287" fmla="*/ 5256552 w 6127024"/>
              <a:gd name="connsiteY22-39288" fmla="*/ 1672509 h 6858000"/>
              <a:gd name="connsiteX23-39289" fmla="*/ 5266931 w 6127024"/>
              <a:gd name="connsiteY23-39290" fmla="*/ 1866147 h 6858000"/>
              <a:gd name="connsiteX24-39291" fmla="*/ 5255696 w 6127024"/>
              <a:gd name="connsiteY24-39292" fmla="*/ 1953770 h 6858000"/>
              <a:gd name="connsiteX25-39293" fmla="*/ 5252592 w 6127024"/>
              <a:gd name="connsiteY25-39294" fmla="*/ 2092210 h 6858000"/>
              <a:gd name="connsiteX26-39295" fmla="*/ 5250104 w 6127024"/>
              <a:gd name="connsiteY26-39296" fmla="*/ 2249166 h 6858000"/>
              <a:gd name="connsiteX27-39297" fmla="*/ 5251214 w 6127024"/>
              <a:gd name="connsiteY27-39298" fmla="*/ 2250944 h 6858000"/>
              <a:gd name="connsiteX28-39299" fmla="*/ 5250644 w 6127024"/>
              <a:gd name="connsiteY28-39300" fmla="*/ 2266619 h 6858000"/>
              <a:gd name="connsiteX29-39301" fmla="*/ 5293877 w 6127024"/>
              <a:gd name="connsiteY29-39302" fmla="*/ 2368649 h 6858000"/>
              <a:gd name="connsiteX30-39303" fmla="*/ 5311338 w 6127024"/>
              <a:gd name="connsiteY30-39304" fmla="*/ 2404034 h 6858000"/>
              <a:gd name="connsiteX31-39305" fmla="*/ 5338366 w 6127024"/>
              <a:gd name="connsiteY31-39306" fmla="*/ 2465052 h 6858000"/>
              <a:gd name="connsiteX32-39307" fmla="*/ 5371263 w 6127024"/>
              <a:gd name="connsiteY32-39308" fmla="*/ 2586413 h 6858000"/>
              <a:gd name="connsiteX33-39309" fmla="*/ 5407503 w 6127024"/>
              <a:gd name="connsiteY33-39310" fmla="*/ 2786290 h 6858000"/>
              <a:gd name="connsiteX34-39311" fmla="*/ 5407356 w 6127024"/>
              <a:gd name="connsiteY34-39312" fmla="*/ 2787545 h 6858000"/>
              <a:gd name="connsiteX35-39313" fmla="*/ 5457023 w 6127024"/>
              <a:gd name="connsiteY35-39314" fmla="*/ 2858292 h 6858000"/>
              <a:gd name="connsiteX36-39315" fmla="*/ 5479298 w 6127024"/>
              <a:gd name="connsiteY36-39316" fmla="*/ 2947791 h 6858000"/>
              <a:gd name="connsiteX37-39317" fmla="*/ 5481770 w 6127024"/>
              <a:gd name="connsiteY37-39318" fmla="*/ 2951352 h 6858000"/>
              <a:gd name="connsiteX38-39319" fmla="*/ 5482415 w 6127024"/>
              <a:gd name="connsiteY38-39320" fmla="*/ 3004079 h 6858000"/>
              <a:gd name="connsiteX39-39321" fmla="*/ 5503944 w 6127024"/>
              <a:gd name="connsiteY39-39322" fmla="*/ 3123335 h 6858000"/>
              <a:gd name="connsiteX40-39323" fmla="*/ 5516007 w 6127024"/>
              <a:gd name="connsiteY40-39324" fmla="*/ 3258473 h 6858000"/>
              <a:gd name="connsiteX41-39325" fmla="*/ 5589758 w 6127024"/>
              <a:gd name="connsiteY41-39326" fmla="*/ 3453699 h 6858000"/>
              <a:gd name="connsiteX42-39327" fmla="*/ 5596144 w 6127024"/>
              <a:gd name="connsiteY42-39328" fmla="*/ 3534624 h 6858000"/>
              <a:gd name="connsiteX43-39329" fmla="*/ 5597750 w 6127024"/>
              <a:gd name="connsiteY43-39330" fmla="*/ 3534129 h 6858000"/>
              <a:gd name="connsiteX44-39331" fmla="*/ 5599700 w 6127024"/>
              <a:gd name="connsiteY44-39332" fmla="*/ 3547221 h 6858000"/>
              <a:gd name="connsiteX45-39333" fmla="*/ 5618377 w 6127024"/>
              <a:gd name="connsiteY45-39334" fmla="*/ 3588431 h 6858000"/>
              <a:gd name="connsiteX46-39335" fmla="*/ 5612155 w 6127024"/>
              <a:gd name="connsiteY46-39336" fmla="*/ 3589869 h 6858000"/>
              <a:gd name="connsiteX47-39337" fmla="*/ 5620843 w 6127024"/>
              <a:gd name="connsiteY47-39338" fmla="*/ 3606745 h 6858000"/>
              <a:gd name="connsiteX48-39339" fmla="*/ 5655472 w 6127024"/>
              <a:gd name="connsiteY48-39340" fmla="*/ 3678877 h 6858000"/>
              <a:gd name="connsiteX49-39341" fmla="*/ 5683015 w 6127024"/>
              <a:gd name="connsiteY49-39342" fmla="*/ 3762025 h 6858000"/>
              <a:gd name="connsiteX50-39343" fmla="*/ 5696643 w 6127024"/>
              <a:gd name="connsiteY50-39344" fmla="*/ 3773888 h 6858000"/>
              <a:gd name="connsiteX51-39345" fmla="*/ 5768491 w 6127024"/>
              <a:gd name="connsiteY51-39346" fmla="*/ 3914399 h 6858000"/>
              <a:gd name="connsiteX52-39347" fmla="*/ 5793123 w 6127024"/>
              <a:gd name="connsiteY52-39348" fmla="*/ 3969952 h 6858000"/>
              <a:gd name="connsiteX53-39349" fmla="*/ 5808321 w 6127024"/>
              <a:gd name="connsiteY53-39350" fmla="*/ 3988153 h 6858000"/>
              <a:gd name="connsiteX54-39351" fmla="*/ 5825621 w 6127024"/>
              <a:gd name="connsiteY54-39352" fmla="*/ 4015525 h 6858000"/>
              <a:gd name="connsiteX55-39353" fmla="*/ 5860672 w 6127024"/>
              <a:gd name="connsiteY55-39354" fmla="*/ 4061579 h 6858000"/>
              <a:gd name="connsiteX56-39355" fmla="*/ 5872173 w 6127024"/>
              <a:gd name="connsiteY56-39356" fmla="*/ 4088497 h 6858000"/>
              <a:gd name="connsiteX57-39357" fmla="*/ 5894095 w 6127024"/>
              <a:gd name="connsiteY57-39358" fmla="*/ 4128857 h 6858000"/>
              <a:gd name="connsiteX58-39359" fmla="*/ 5903513 w 6127024"/>
              <a:gd name="connsiteY58-39360" fmla="*/ 4187661 h 6858000"/>
              <a:gd name="connsiteX59-39361" fmla="*/ 5917114 w 6127024"/>
              <a:gd name="connsiteY59-39362" fmla="*/ 4213096 h 6858000"/>
              <a:gd name="connsiteX60-39363" fmla="*/ 5924233 w 6127024"/>
              <a:gd name="connsiteY60-39364" fmla="*/ 4242060 h 6858000"/>
              <a:gd name="connsiteX61-39365" fmla="*/ 5928910 w 6127024"/>
              <a:gd name="connsiteY61-39366" fmla="*/ 4300973 h 6858000"/>
              <a:gd name="connsiteX62-39367" fmla="*/ 5939320 w 6127024"/>
              <a:gd name="connsiteY62-39368" fmla="*/ 4340435 h 6858000"/>
              <a:gd name="connsiteX63-39369" fmla="*/ 5946705 w 6127024"/>
              <a:gd name="connsiteY63-39370" fmla="*/ 4428051 h 6858000"/>
              <a:gd name="connsiteX64-39371" fmla="*/ 5949261 w 6127024"/>
              <a:gd name="connsiteY64-39372" fmla="*/ 4449185 h 6858000"/>
              <a:gd name="connsiteX65-39373" fmla="*/ 5968960 w 6127024"/>
              <a:gd name="connsiteY65-39374" fmla="*/ 4482655 h 6858000"/>
              <a:gd name="connsiteX66-39375" fmla="*/ 5998138 w 6127024"/>
              <a:gd name="connsiteY66-39376" fmla="*/ 4697518 h 6858000"/>
              <a:gd name="connsiteX67-39377" fmla="*/ 6007819 w 6127024"/>
              <a:gd name="connsiteY67-39378" fmla="*/ 4858148 h 6858000"/>
              <a:gd name="connsiteX68-39379" fmla="*/ 6007749 w 6127024"/>
              <a:gd name="connsiteY68-39380" fmla="*/ 4964715 h 6858000"/>
              <a:gd name="connsiteX69-39381" fmla="*/ 6005269 w 6127024"/>
              <a:gd name="connsiteY69-39382" fmla="*/ 5150567 h 6858000"/>
              <a:gd name="connsiteX70-39383" fmla="*/ 6001127 w 6127024"/>
              <a:gd name="connsiteY70-39384" fmla="*/ 5164609 h 6858000"/>
              <a:gd name="connsiteX71-39385" fmla="*/ 5998514 w 6127024"/>
              <a:gd name="connsiteY71-39386" fmla="*/ 5189673 h 6858000"/>
              <a:gd name="connsiteX72-39387" fmla="*/ 6018409 w 6127024"/>
              <a:gd name="connsiteY72-39388" fmla="*/ 5227157 h 6858000"/>
              <a:gd name="connsiteX73-39389" fmla="*/ 6036748 w 6127024"/>
              <a:gd name="connsiteY73-39390" fmla="*/ 5322752 h 6858000"/>
              <a:gd name="connsiteX74-39391" fmla="*/ 6036943 w 6127024"/>
              <a:gd name="connsiteY74-39392" fmla="*/ 5329480 h 6858000"/>
              <a:gd name="connsiteX75-39393" fmla="*/ 6037677 w 6127024"/>
              <a:gd name="connsiteY75-39394" fmla="*/ 5354807 h 6858000"/>
              <a:gd name="connsiteX76-39395" fmla="*/ 6039728 w 6127024"/>
              <a:gd name="connsiteY76-39396" fmla="*/ 5359416 h 6858000"/>
              <a:gd name="connsiteX77-39397" fmla="*/ 6053435 w 6127024"/>
              <a:gd name="connsiteY77-39398" fmla="*/ 5387547 h 6858000"/>
              <a:gd name="connsiteX78-39399" fmla="*/ 6065933 w 6127024"/>
              <a:gd name="connsiteY78-39400" fmla="*/ 5443002 h 6858000"/>
              <a:gd name="connsiteX79-39401" fmla="*/ 6068640 w 6127024"/>
              <a:gd name="connsiteY79-39402" fmla="*/ 5474503 h 6858000"/>
              <a:gd name="connsiteX80-39403" fmla="*/ 6080922 w 6127024"/>
              <a:gd name="connsiteY80-39404" fmla="*/ 5561070 h 6858000"/>
              <a:gd name="connsiteX81-39405" fmla="*/ 6096949 w 6127024"/>
              <a:gd name="connsiteY81-39406" fmla="*/ 5648179 h 6858000"/>
              <a:gd name="connsiteX82-39407" fmla="*/ 6121353 w 6127024"/>
              <a:gd name="connsiteY82-39408" fmla="*/ 5721725 h 6858000"/>
              <a:gd name="connsiteX83-39409" fmla="*/ 6109884 w 6127024"/>
              <a:gd name="connsiteY83-39410" fmla="*/ 5721959 h 6858000"/>
              <a:gd name="connsiteX84-39411" fmla="*/ 6127024 w 6127024"/>
              <a:gd name="connsiteY84-39412" fmla="*/ 5786902 h 6858000"/>
              <a:gd name="connsiteX85-39413" fmla="*/ 6115796 w 6127024"/>
              <a:gd name="connsiteY85-39414" fmla="*/ 5862844 h 6858000"/>
              <a:gd name="connsiteX86-39415" fmla="*/ 6102493 w 6127024"/>
              <a:gd name="connsiteY86-39416" fmla="*/ 5928602 h 6858000"/>
              <a:gd name="connsiteX87-39417" fmla="*/ 6056863 w 6127024"/>
              <a:gd name="connsiteY87-39418" fmla="*/ 6000643 h 6858000"/>
              <a:gd name="connsiteX88-39419" fmla="*/ 6045436 w 6127024"/>
              <a:gd name="connsiteY88-39420" fmla="*/ 6124480 h 6858000"/>
              <a:gd name="connsiteX89-39421" fmla="*/ 6030489 w 6127024"/>
              <a:gd name="connsiteY89-39422" fmla="*/ 6317666 h 6858000"/>
              <a:gd name="connsiteX90-39423" fmla="*/ 6007492 w 6127024"/>
              <a:gd name="connsiteY90-39424" fmla="*/ 6440818 h 6858000"/>
              <a:gd name="connsiteX91-39425" fmla="*/ 6009467 w 6127024"/>
              <a:gd name="connsiteY91-39426" fmla="*/ 6487076 h 6858000"/>
              <a:gd name="connsiteX92-39427" fmla="*/ 5995064 w 6127024"/>
              <a:gd name="connsiteY92-39428" fmla="*/ 6540791 h 6858000"/>
              <a:gd name="connsiteX93-39429" fmla="*/ 6004510 w 6127024"/>
              <a:gd name="connsiteY93-39430" fmla="*/ 6599256 h 6858000"/>
              <a:gd name="connsiteX94-39431" fmla="*/ 5986207 w 6127024"/>
              <a:gd name="connsiteY94-39432" fmla="*/ 6695855 h 6858000"/>
              <a:gd name="connsiteX95-39433" fmla="*/ 5979428 w 6127024"/>
              <a:gd name="connsiteY95-39434" fmla="*/ 6754678 h 6858000"/>
              <a:gd name="connsiteX96-39435" fmla="*/ 5983398 w 6127024"/>
              <a:gd name="connsiteY96-39436" fmla="*/ 6778641 h 6858000"/>
              <a:gd name="connsiteX97-39437" fmla="*/ 5984543 w 6127024"/>
              <a:gd name="connsiteY97-39438" fmla="*/ 6811016 h 6858000"/>
              <a:gd name="connsiteX98-39439" fmla="*/ 5979671 w 6127024"/>
              <a:gd name="connsiteY98-39440" fmla="*/ 6858000 h 6858000"/>
              <a:gd name="connsiteX99-39441" fmla="*/ 0 w 6127024"/>
              <a:gd name="connsiteY99-39442" fmla="*/ 6858000 h 6858000"/>
              <a:gd name="connsiteX100-39443" fmla="*/ 0 w 6127024"/>
              <a:gd name="connsiteY100-39444" fmla="*/ 0 h 6858000"/>
              <a:gd name="connsiteX0-39445" fmla="*/ 0 w 6127024"/>
              <a:gd name="connsiteY0-39446" fmla="*/ 0 h 6858000"/>
              <a:gd name="connsiteX1-39447" fmla="*/ 4965888 w 6127024"/>
              <a:gd name="connsiteY1-39448" fmla="*/ 0 h 6858000"/>
              <a:gd name="connsiteX2-39449" fmla="*/ 4967767 w 6127024"/>
              <a:gd name="connsiteY2-39450" fmla="*/ 7930 h 6858000"/>
              <a:gd name="connsiteX3-39451" fmla="*/ 4979444 w 6127024"/>
              <a:gd name="connsiteY3-39452" fmla="*/ 43921 h 6858000"/>
              <a:gd name="connsiteX4-39453" fmla="*/ 5021173 w 6127024"/>
              <a:gd name="connsiteY4-39454" fmla="*/ 123738 h 6858000"/>
              <a:gd name="connsiteX5-39455" fmla="*/ 5075458 w 6127024"/>
              <a:gd name="connsiteY5-39456" fmla="*/ 264355 h 6858000"/>
              <a:gd name="connsiteX6-39457" fmla="*/ 5081175 w 6127024"/>
              <a:gd name="connsiteY6-39458" fmla="*/ 277448 h 6858000"/>
              <a:gd name="connsiteX7-39459" fmla="*/ 5097011 w 6127024"/>
              <a:gd name="connsiteY7-39460" fmla="*/ 355616 h 6858000"/>
              <a:gd name="connsiteX8-39461" fmla="*/ 5153000 w 6127024"/>
              <a:gd name="connsiteY8-39462" fmla="*/ 507134 h 6858000"/>
              <a:gd name="connsiteX9-39463" fmla="*/ 5171282 w 6127024"/>
              <a:gd name="connsiteY9-39464" fmla="*/ 602071 h 6858000"/>
              <a:gd name="connsiteX10-39465" fmla="*/ 5176196 w 6127024"/>
              <a:gd name="connsiteY10-39466" fmla="*/ 636822 h 6858000"/>
              <a:gd name="connsiteX11-39467" fmla="*/ 5189051 w 6127024"/>
              <a:gd name="connsiteY11-39468" fmla="*/ 782518 h 6858000"/>
              <a:gd name="connsiteX12-39469" fmla="*/ 5218707 w 6127024"/>
              <a:gd name="connsiteY12-39470" fmla="*/ 886387 h 6858000"/>
              <a:gd name="connsiteX13-39471" fmla="*/ 5221281 w 6127024"/>
              <a:gd name="connsiteY13-39472" fmla="*/ 920873 h 6858000"/>
              <a:gd name="connsiteX14-39473" fmla="*/ 5201018 w 6127024"/>
              <a:gd name="connsiteY14-39474" fmla="*/ 1095027 h 6858000"/>
              <a:gd name="connsiteX15-39475" fmla="*/ 5189234 w 6127024"/>
              <a:gd name="connsiteY15-39476" fmla="*/ 1217308 h 6858000"/>
              <a:gd name="connsiteX16-39477" fmla="*/ 5202769 w 6127024"/>
              <a:gd name="connsiteY16-39478" fmla="*/ 1269450 h 6858000"/>
              <a:gd name="connsiteX17-39479" fmla="*/ 5225968 w 6127024"/>
              <a:gd name="connsiteY17-39480" fmla="*/ 1357994 h 6858000"/>
              <a:gd name="connsiteX18-39481" fmla="*/ 5231437 w 6127024"/>
              <a:gd name="connsiteY18-39482" fmla="*/ 1373779 h 6858000"/>
              <a:gd name="connsiteX19-39483" fmla="*/ 5237226 w 6127024"/>
              <a:gd name="connsiteY19-39484" fmla="*/ 1441327 h 6858000"/>
              <a:gd name="connsiteX20-39485" fmla="*/ 5255653 w 6127024"/>
              <a:gd name="connsiteY20-39486" fmla="*/ 1524712 h 6858000"/>
              <a:gd name="connsiteX21-39487" fmla="*/ 5263491 w 6127024"/>
              <a:gd name="connsiteY21-39488" fmla="*/ 1642938 h 6858000"/>
              <a:gd name="connsiteX22-39489" fmla="*/ 5256552 w 6127024"/>
              <a:gd name="connsiteY22-39490" fmla="*/ 1672509 h 6858000"/>
              <a:gd name="connsiteX23-39491" fmla="*/ 5266931 w 6127024"/>
              <a:gd name="connsiteY23-39492" fmla="*/ 1866147 h 6858000"/>
              <a:gd name="connsiteX24-39493" fmla="*/ 5255696 w 6127024"/>
              <a:gd name="connsiteY24-39494" fmla="*/ 1953770 h 6858000"/>
              <a:gd name="connsiteX25-39495" fmla="*/ 5252592 w 6127024"/>
              <a:gd name="connsiteY25-39496" fmla="*/ 2092210 h 6858000"/>
              <a:gd name="connsiteX26-39497" fmla="*/ 5250104 w 6127024"/>
              <a:gd name="connsiteY26-39498" fmla="*/ 2249166 h 6858000"/>
              <a:gd name="connsiteX27-39499" fmla="*/ 5251214 w 6127024"/>
              <a:gd name="connsiteY27-39500" fmla="*/ 2250944 h 6858000"/>
              <a:gd name="connsiteX28-39501" fmla="*/ 5250644 w 6127024"/>
              <a:gd name="connsiteY28-39502" fmla="*/ 2266619 h 6858000"/>
              <a:gd name="connsiteX29-39503" fmla="*/ 5293877 w 6127024"/>
              <a:gd name="connsiteY29-39504" fmla="*/ 2368649 h 6858000"/>
              <a:gd name="connsiteX30-39505" fmla="*/ 5311338 w 6127024"/>
              <a:gd name="connsiteY30-39506" fmla="*/ 2404034 h 6858000"/>
              <a:gd name="connsiteX31-39507" fmla="*/ 5338366 w 6127024"/>
              <a:gd name="connsiteY31-39508" fmla="*/ 2465052 h 6858000"/>
              <a:gd name="connsiteX32-39509" fmla="*/ 5371263 w 6127024"/>
              <a:gd name="connsiteY32-39510" fmla="*/ 2586413 h 6858000"/>
              <a:gd name="connsiteX33-39511" fmla="*/ 5407503 w 6127024"/>
              <a:gd name="connsiteY33-39512" fmla="*/ 2786290 h 6858000"/>
              <a:gd name="connsiteX34-39513" fmla="*/ 5407356 w 6127024"/>
              <a:gd name="connsiteY34-39514" fmla="*/ 2787545 h 6858000"/>
              <a:gd name="connsiteX35-39515" fmla="*/ 5457023 w 6127024"/>
              <a:gd name="connsiteY35-39516" fmla="*/ 2858292 h 6858000"/>
              <a:gd name="connsiteX36-39517" fmla="*/ 5479298 w 6127024"/>
              <a:gd name="connsiteY36-39518" fmla="*/ 2947791 h 6858000"/>
              <a:gd name="connsiteX37-39519" fmla="*/ 5481770 w 6127024"/>
              <a:gd name="connsiteY37-39520" fmla="*/ 2951352 h 6858000"/>
              <a:gd name="connsiteX38-39521" fmla="*/ 5482415 w 6127024"/>
              <a:gd name="connsiteY38-39522" fmla="*/ 3004079 h 6858000"/>
              <a:gd name="connsiteX39-39523" fmla="*/ 5503944 w 6127024"/>
              <a:gd name="connsiteY39-39524" fmla="*/ 3123335 h 6858000"/>
              <a:gd name="connsiteX40-39525" fmla="*/ 5516007 w 6127024"/>
              <a:gd name="connsiteY40-39526" fmla="*/ 3258473 h 6858000"/>
              <a:gd name="connsiteX41-39527" fmla="*/ 5589758 w 6127024"/>
              <a:gd name="connsiteY41-39528" fmla="*/ 3453699 h 6858000"/>
              <a:gd name="connsiteX42-39529" fmla="*/ 5596144 w 6127024"/>
              <a:gd name="connsiteY42-39530" fmla="*/ 3534624 h 6858000"/>
              <a:gd name="connsiteX43-39531" fmla="*/ 5597750 w 6127024"/>
              <a:gd name="connsiteY43-39532" fmla="*/ 3534129 h 6858000"/>
              <a:gd name="connsiteX44-39533" fmla="*/ 5599700 w 6127024"/>
              <a:gd name="connsiteY44-39534" fmla="*/ 3547221 h 6858000"/>
              <a:gd name="connsiteX45-39535" fmla="*/ 5618377 w 6127024"/>
              <a:gd name="connsiteY45-39536" fmla="*/ 3588431 h 6858000"/>
              <a:gd name="connsiteX46-39537" fmla="*/ 5620843 w 6127024"/>
              <a:gd name="connsiteY46-39538" fmla="*/ 3606745 h 6858000"/>
              <a:gd name="connsiteX47-39539" fmla="*/ 5655472 w 6127024"/>
              <a:gd name="connsiteY47-39540" fmla="*/ 3678877 h 6858000"/>
              <a:gd name="connsiteX48-39541" fmla="*/ 5683015 w 6127024"/>
              <a:gd name="connsiteY48-39542" fmla="*/ 3762025 h 6858000"/>
              <a:gd name="connsiteX49-39543" fmla="*/ 5696643 w 6127024"/>
              <a:gd name="connsiteY49-39544" fmla="*/ 3773888 h 6858000"/>
              <a:gd name="connsiteX50-39545" fmla="*/ 5768491 w 6127024"/>
              <a:gd name="connsiteY50-39546" fmla="*/ 3914399 h 6858000"/>
              <a:gd name="connsiteX51-39547" fmla="*/ 5793123 w 6127024"/>
              <a:gd name="connsiteY51-39548" fmla="*/ 3969952 h 6858000"/>
              <a:gd name="connsiteX52-39549" fmla="*/ 5808321 w 6127024"/>
              <a:gd name="connsiteY52-39550" fmla="*/ 3988153 h 6858000"/>
              <a:gd name="connsiteX53-39551" fmla="*/ 5825621 w 6127024"/>
              <a:gd name="connsiteY53-39552" fmla="*/ 4015525 h 6858000"/>
              <a:gd name="connsiteX54-39553" fmla="*/ 5860672 w 6127024"/>
              <a:gd name="connsiteY54-39554" fmla="*/ 4061579 h 6858000"/>
              <a:gd name="connsiteX55-39555" fmla="*/ 5872173 w 6127024"/>
              <a:gd name="connsiteY55-39556" fmla="*/ 4088497 h 6858000"/>
              <a:gd name="connsiteX56-39557" fmla="*/ 5894095 w 6127024"/>
              <a:gd name="connsiteY56-39558" fmla="*/ 4128857 h 6858000"/>
              <a:gd name="connsiteX57-39559" fmla="*/ 5903513 w 6127024"/>
              <a:gd name="connsiteY57-39560" fmla="*/ 4187661 h 6858000"/>
              <a:gd name="connsiteX58-39561" fmla="*/ 5917114 w 6127024"/>
              <a:gd name="connsiteY58-39562" fmla="*/ 4213096 h 6858000"/>
              <a:gd name="connsiteX59-39563" fmla="*/ 5924233 w 6127024"/>
              <a:gd name="connsiteY59-39564" fmla="*/ 4242060 h 6858000"/>
              <a:gd name="connsiteX60-39565" fmla="*/ 5928910 w 6127024"/>
              <a:gd name="connsiteY60-39566" fmla="*/ 4300973 h 6858000"/>
              <a:gd name="connsiteX61-39567" fmla="*/ 5939320 w 6127024"/>
              <a:gd name="connsiteY61-39568" fmla="*/ 4340435 h 6858000"/>
              <a:gd name="connsiteX62-39569" fmla="*/ 5946705 w 6127024"/>
              <a:gd name="connsiteY62-39570" fmla="*/ 4428051 h 6858000"/>
              <a:gd name="connsiteX63-39571" fmla="*/ 5949261 w 6127024"/>
              <a:gd name="connsiteY63-39572" fmla="*/ 4449185 h 6858000"/>
              <a:gd name="connsiteX64-39573" fmla="*/ 5968960 w 6127024"/>
              <a:gd name="connsiteY64-39574" fmla="*/ 4482655 h 6858000"/>
              <a:gd name="connsiteX65-39575" fmla="*/ 5998138 w 6127024"/>
              <a:gd name="connsiteY65-39576" fmla="*/ 4697518 h 6858000"/>
              <a:gd name="connsiteX66-39577" fmla="*/ 6007819 w 6127024"/>
              <a:gd name="connsiteY66-39578" fmla="*/ 4858148 h 6858000"/>
              <a:gd name="connsiteX67-39579" fmla="*/ 6007749 w 6127024"/>
              <a:gd name="connsiteY67-39580" fmla="*/ 4964715 h 6858000"/>
              <a:gd name="connsiteX68-39581" fmla="*/ 6005269 w 6127024"/>
              <a:gd name="connsiteY68-39582" fmla="*/ 5150567 h 6858000"/>
              <a:gd name="connsiteX69-39583" fmla="*/ 6001127 w 6127024"/>
              <a:gd name="connsiteY69-39584" fmla="*/ 5164609 h 6858000"/>
              <a:gd name="connsiteX70-39585" fmla="*/ 5998514 w 6127024"/>
              <a:gd name="connsiteY70-39586" fmla="*/ 5189673 h 6858000"/>
              <a:gd name="connsiteX71-39587" fmla="*/ 6018409 w 6127024"/>
              <a:gd name="connsiteY71-39588" fmla="*/ 5227157 h 6858000"/>
              <a:gd name="connsiteX72-39589" fmla="*/ 6036748 w 6127024"/>
              <a:gd name="connsiteY72-39590" fmla="*/ 5322752 h 6858000"/>
              <a:gd name="connsiteX73-39591" fmla="*/ 6036943 w 6127024"/>
              <a:gd name="connsiteY73-39592" fmla="*/ 5329480 h 6858000"/>
              <a:gd name="connsiteX74-39593" fmla="*/ 6037677 w 6127024"/>
              <a:gd name="connsiteY74-39594" fmla="*/ 5354807 h 6858000"/>
              <a:gd name="connsiteX75-39595" fmla="*/ 6039728 w 6127024"/>
              <a:gd name="connsiteY75-39596" fmla="*/ 5359416 h 6858000"/>
              <a:gd name="connsiteX76-39597" fmla="*/ 6053435 w 6127024"/>
              <a:gd name="connsiteY76-39598" fmla="*/ 5387547 h 6858000"/>
              <a:gd name="connsiteX77-39599" fmla="*/ 6065933 w 6127024"/>
              <a:gd name="connsiteY77-39600" fmla="*/ 5443002 h 6858000"/>
              <a:gd name="connsiteX78-39601" fmla="*/ 6068640 w 6127024"/>
              <a:gd name="connsiteY78-39602" fmla="*/ 5474503 h 6858000"/>
              <a:gd name="connsiteX79-39603" fmla="*/ 6080922 w 6127024"/>
              <a:gd name="connsiteY79-39604" fmla="*/ 5561070 h 6858000"/>
              <a:gd name="connsiteX80-39605" fmla="*/ 6096949 w 6127024"/>
              <a:gd name="connsiteY80-39606" fmla="*/ 5648179 h 6858000"/>
              <a:gd name="connsiteX81-39607" fmla="*/ 6121353 w 6127024"/>
              <a:gd name="connsiteY81-39608" fmla="*/ 5721725 h 6858000"/>
              <a:gd name="connsiteX82-39609" fmla="*/ 6109884 w 6127024"/>
              <a:gd name="connsiteY82-39610" fmla="*/ 5721959 h 6858000"/>
              <a:gd name="connsiteX83-39611" fmla="*/ 6127024 w 6127024"/>
              <a:gd name="connsiteY83-39612" fmla="*/ 5786902 h 6858000"/>
              <a:gd name="connsiteX84-39613" fmla="*/ 6115796 w 6127024"/>
              <a:gd name="connsiteY84-39614" fmla="*/ 5862844 h 6858000"/>
              <a:gd name="connsiteX85-39615" fmla="*/ 6102493 w 6127024"/>
              <a:gd name="connsiteY85-39616" fmla="*/ 5928602 h 6858000"/>
              <a:gd name="connsiteX86-39617" fmla="*/ 6056863 w 6127024"/>
              <a:gd name="connsiteY86-39618" fmla="*/ 6000643 h 6858000"/>
              <a:gd name="connsiteX87-39619" fmla="*/ 6045436 w 6127024"/>
              <a:gd name="connsiteY87-39620" fmla="*/ 6124480 h 6858000"/>
              <a:gd name="connsiteX88-39621" fmla="*/ 6030489 w 6127024"/>
              <a:gd name="connsiteY88-39622" fmla="*/ 6317666 h 6858000"/>
              <a:gd name="connsiteX89-39623" fmla="*/ 6007492 w 6127024"/>
              <a:gd name="connsiteY89-39624" fmla="*/ 6440818 h 6858000"/>
              <a:gd name="connsiteX90-39625" fmla="*/ 6009467 w 6127024"/>
              <a:gd name="connsiteY90-39626" fmla="*/ 6487076 h 6858000"/>
              <a:gd name="connsiteX91-39627" fmla="*/ 5995064 w 6127024"/>
              <a:gd name="connsiteY91-39628" fmla="*/ 6540791 h 6858000"/>
              <a:gd name="connsiteX92-39629" fmla="*/ 6004510 w 6127024"/>
              <a:gd name="connsiteY92-39630" fmla="*/ 6599256 h 6858000"/>
              <a:gd name="connsiteX93-39631" fmla="*/ 5986207 w 6127024"/>
              <a:gd name="connsiteY93-39632" fmla="*/ 6695855 h 6858000"/>
              <a:gd name="connsiteX94-39633" fmla="*/ 5979428 w 6127024"/>
              <a:gd name="connsiteY94-39634" fmla="*/ 6754678 h 6858000"/>
              <a:gd name="connsiteX95-39635" fmla="*/ 5983398 w 6127024"/>
              <a:gd name="connsiteY95-39636" fmla="*/ 6778641 h 6858000"/>
              <a:gd name="connsiteX96-39637" fmla="*/ 5984543 w 6127024"/>
              <a:gd name="connsiteY96-39638" fmla="*/ 6811016 h 6858000"/>
              <a:gd name="connsiteX97-39639" fmla="*/ 5979671 w 6127024"/>
              <a:gd name="connsiteY97-39640" fmla="*/ 6858000 h 6858000"/>
              <a:gd name="connsiteX98-39641" fmla="*/ 0 w 6127024"/>
              <a:gd name="connsiteY98-39642" fmla="*/ 6858000 h 6858000"/>
              <a:gd name="connsiteX99-39643" fmla="*/ 0 w 6127024"/>
              <a:gd name="connsiteY99-39644" fmla="*/ 0 h 6858000"/>
              <a:gd name="connsiteX0-39645" fmla="*/ 0 w 6127024"/>
              <a:gd name="connsiteY0-39646" fmla="*/ 0 h 6858000"/>
              <a:gd name="connsiteX1-39647" fmla="*/ 4965888 w 6127024"/>
              <a:gd name="connsiteY1-39648" fmla="*/ 0 h 6858000"/>
              <a:gd name="connsiteX2-39649" fmla="*/ 4967767 w 6127024"/>
              <a:gd name="connsiteY2-39650" fmla="*/ 7930 h 6858000"/>
              <a:gd name="connsiteX3-39651" fmla="*/ 4979444 w 6127024"/>
              <a:gd name="connsiteY3-39652" fmla="*/ 43921 h 6858000"/>
              <a:gd name="connsiteX4-39653" fmla="*/ 5021173 w 6127024"/>
              <a:gd name="connsiteY4-39654" fmla="*/ 123738 h 6858000"/>
              <a:gd name="connsiteX5-39655" fmla="*/ 5075458 w 6127024"/>
              <a:gd name="connsiteY5-39656" fmla="*/ 264355 h 6858000"/>
              <a:gd name="connsiteX6-39657" fmla="*/ 5081175 w 6127024"/>
              <a:gd name="connsiteY6-39658" fmla="*/ 277448 h 6858000"/>
              <a:gd name="connsiteX7-39659" fmla="*/ 5097011 w 6127024"/>
              <a:gd name="connsiteY7-39660" fmla="*/ 355616 h 6858000"/>
              <a:gd name="connsiteX8-39661" fmla="*/ 5153000 w 6127024"/>
              <a:gd name="connsiteY8-39662" fmla="*/ 507134 h 6858000"/>
              <a:gd name="connsiteX9-39663" fmla="*/ 5171282 w 6127024"/>
              <a:gd name="connsiteY9-39664" fmla="*/ 602071 h 6858000"/>
              <a:gd name="connsiteX10-39665" fmla="*/ 5176196 w 6127024"/>
              <a:gd name="connsiteY10-39666" fmla="*/ 636822 h 6858000"/>
              <a:gd name="connsiteX11-39667" fmla="*/ 5189051 w 6127024"/>
              <a:gd name="connsiteY11-39668" fmla="*/ 782518 h 6858000"/>
              <a:gd name="connsiteX12-39669" fmla="*/ 5218707 w 6127024"/>
              <a:gd name="connsiteY12-39670" fmla="*/ 886387 h 6858000"/>
              <a:gd name="connsiteX13-39671" fmla="*/ 5221281 w 6127024"/>
              <a:gd name="connsiteY13-39672" fmla="*/ 920873 h 6858000"/>
              <a:gd name="connsiteX14-39673" fmla="*/ 5201018 w 6127024"/>
              <a:gd name="connsiteY14-39674" fmla="*/ 1095027 h 6858000"/>
              <a:gd name="connsiteX15-39675" fmla="*/ 5189234 w 6127024"/>
              <a:gd name="connsiteY15-39676" fmla="*/ 1217308 h 6858000"/>
              <a:gd name="connsiteX16-39677" fmla="*/ 5202769 w 6127024"/>
              <a:gd name="connsiteY16-39678" fmla="*/ 1269450 h 6858000"/>
              <a:gd name="connsiteX17-39679" fmla="*/ 5225968 w 6127024"/>
              <a:gd name="connsiteY17-39680" fmla="*/ 1357994 h 6858000"/>
              <a:gd name="connsiteX18-39681" fmla="*/ 5231437 w 6127024"/>
              <a:gd name="connsiteY18-39682" fmla="*/ 1373779 h 6858000"/>
              <a:gd name="connsiteX19-39683" fmla="*/ 5237226 w 6127024"/>
              <a:gd name="connsiteY19-39684" fmla="*/ 1441327 h 6858000"/>
              <a:gd name="connsiteX20-39685" fmla="*/ 5255653 w 6127024"/>
              <a:gd name="connsiteY20-39686" fmla="*/ 1524712 h 6858000"/>
              <a:gd name="connsiteX21-39687" fmla="*/ 5263491 w 6127024"/>
              <a:gd name="connsiteY21-39688" fmla="*/ 1642938 h 6858000"/>
              <a:gd name="connsiteX22-39689" fmla="*/ 5256552 w 6127024"/>
              <a:gd name="connsiteY22-39690" fmla="*/ 1672509 h 6858000"/>
              <a:gd name="connsiteX23-39691" fmla="*/ 5266931 w 6127024"/>
              <a:gd name="connsiteY23-39692" fmla="*/ 1866147 h 6858000"/>
              <a:gd name="connsiteX24-39693" fmla="*/ 5255696 w 6127024"/>
              <a:gd name="connsiteY24-39694" fmla="*/ 1953770 h 6858000"/>
              <a:gd name="connsiteX25-39695" fmla="*/ 5252592 w 6127024"/>
              <a:gd name="connsiteY25-39696" fmla="*/ 2092210 h 6858000"/>
              <a:gd name="connsiteX26-39697" fmla="*/ 5250104 w 6127024"/>
              <a:gd name="connsiteY26-39698" fmla="*/ 2249166 h 6858000"/>
              <a:gd name="connsiteX27-39699" fmla="*/ 5251214 w 6127024"/>
              <a:gd name="connsiteY27-39700" fmla="*/ 2250944 h 6858000"/>
              <a:gd name="connsiteX28-39701" fmla="*/ 5250644 w 6127024"/>
              <a:gd name="connsiteY28-39702" fmla="*/ 2266619 h 6858000"/>
              <a:gd name="connsiteX29-39703" fmla="*/ 5293877 w 6127024"/>
              <a:gd name="connsiteY29-39704" fmla="*/ 2368649 h 6858000"/>
              <a:gd name="connsiteX30-39705" fmla="*/ 5311338 w 6127024"/>
              <a:gd name="connsiteY30-39706" fmla="*/ 2404034 h 6858000"/>
              <a:gd name="connsiteX31-39707" fmla="*/ 5338366 w 6127024"/>
              <a:gd name="connsiteY31-39708" fmla="*/ 2465052 h 6858000"/>
              <a:gd name="connsiteX32-39709" fmla="*/ 5371263 w 6127024"/>
              <a:gd name="connsiteY32-39710" fmla="*/ 2586413 h 6858000"/>
              <a:gd name="connsiteX33-39711" fmla="*/ 5407503 w 6127024"/>
              <a:gd name="connsiteY33-39712" fmla="*/ 2786290 h 6858000"/>
              <a:gd name="connsiteX34-39713" fmla="*/ 5407356 w 6127024"/>
              <a:gd name="connsiteY34-39714" fmla="*/ 2787545 h 6858000"/>
              <a:gd name="connsiteX35-39715" fmla="*/ 5457023 w 6127024"/>
              <a:gd name="connsiteY35-39716" fmla="*/ 2858292 h 6858000"/>
              <a:gd name="connsiteX36-39717" fmla="*/ 5479298 w 6127024"/>
              <a:gd name="connsiteY36-39718" fmla="*/ 2947791 h 6858000"/>
              <a:gd name="connsiteX37-39719" fmla="*/ 5481770 w 6127024"/>
              <a:gd name="connsiteY37-39720" fmla="*/ 2951352 h 6858000"/>
              <a:gd name="connsiteX38-39721" fmla="*/ 5482415 w 6127024"/>
              <a:gd name="connsiteY38-39722" fmla="*/ 3004079 h 6858000"/>
              <a:gd name="connsiteX39-39723" fmla="*/ 5503944 w 6127024"/>
              <a:gd name="connsiteY39-39724" fmla="*/ 3123335 h 6858000"/>
              <a:gd name="connsiteX40-39725" fmla="*/ 5516007 w 6127024"/>
              <a:gd name="connsiteY40-39726" fmla="*/ 3258473 h 6858000"/>
              <a:gd name="connsiteX41-39727" fmla="*/ 5589758 w 6127024"/>
              <a:gd name="connsiteY41-39728" fmla="*/ 3453699 h 6858000"/>
              <a:gd name="connsiteX42-39729" fmla="*/ 5596144 w 6127024"/>
              <a:gd name="connsiteY42-39730" fmla="*/ 3534624 h 6858000"/>
              <a:gd name="connsiteX43-39731" fmla="*/ 5597750 w 6127024"/>
              <a:gd name="connsiteY43-39732" fmla="*/ 3534129 h 6858000"/>
              <a:gd name="connsiteX44-39733" fmla="*/ 5599700 w 6127024"/>
              <a:gd name="connsiteY44-39734" fmla="*/ 3547221 h 6858000"/>
              <a:gd name="connsiteX45-39735" fmla="*/ 5618377 w 6127024"/>
              <a:gd name="connsiteY45-39736" fmla="*/ 3588431 h 6858000"/>
              <a:gd name="connsiteX46-39737" fmla="*/ 5655472 w 6127024"/>
              <a:gd name="connsiteY46-39738" fmla="*/ 3678877 h 6858000"/>
              <a:gd name="connsiteX47-39739" fmla="*/ 5683015 w 6127024"/>
              <a:gd name="connsiteY47-39740" fmla="*/ 3762025 h 6858000"/>
              <a:gd name="connsiteX48-39741" fmla="*/ 5696643 w 6127024"/>
              <a:gd name="connsiteY48-39742" fmla="*/ 3773888 h 6858000"/>
              <a:gd name="connsiteX49-39743" fmla="*/ 5768491 w 6127024"/>
              <a:gd name="connsiteY49-39744" fmla="*/ 3914399 h 6858000"/>
              <a:gd name="connsiteX50-39745" fmla="*/ 5793123 w 6127024"/>
              <a:gd name="connsiteY50-39746" fmla="*/ 3969952 h 6858000"/>
              <a:gd name="connsiteX51-39747" fmla="*/ 5808321 w 6127024"/>
              <a:gd name="connsiteY51-39748" fmla="*/ 3988153 h 6858000"/>
              <a:gd name="connsiteX52-39749" fmla="*/ 5825621 w 6127024"/>
              <a:gd name="connsiteY52-39750" fmla="*/ 4015525 h 6858000"/>
              <a:gd name="connsiteX53-39751" fmla="*/ 5860672 w 6127024"/>
              <a:gd name="connsiteY53-39752" fmla="*/ 4061579 h 6858000"/>
              <a:gd name="connsiteX54-39753" fmla="*/ 5872173 w 6127024"/>
              <a:gd name="connsiteY54-39754" fmla="*/ 4088497 h 6858000"/>
              <a:gd name="connsiteX55-39755" fmla="*/ 5894095 w 6127024"/>
              <a:gd name="connsiteY55-39756" fmla="*/ 4128857 h 6858000"/>
              <a:gd name="connsiteX56-39757" fmla="*/ 5903513 w 6127024"/>
              <a:gd name="connsiteY56-39758" fmla="*/ 4187661 h 6858000"/>
              <a:gd name="connsiteX57-39759" fmla="*/ 5917114 w 6127024"/>
              <a:gd name="connsiteY57-39760" fmla="*/ 4213096 h 6858000"/>
              <a:gd name="connsiteX58-39761" fmla="*/ 5924233 w 6127024"/>
              <a:gd name="connsiteY58-39762" fmla="*/ 4242060 h 6858000"/>
              <a:gd name="connsiteX59-39763" fmla="*/ 5928910 w 6127024"/>
              <a:gd name="connsiteY59-39764" fmla="*/ 4300973 h 6858000"/>
              <a:gd name="connsiteX60-39765" fmla="*/ 5939320 w 6127024"/>
              <a:gd name="connsiteY60-39766" fmla="*/ 4340435 h 6858000"/>
              <a:gd name="connsiteX61-39767" fmla="*/ 5946705 w 6127024"/>
              <a:gd name="connsiteY61-39768" fmla="*/ 4428051 h 6858000"/>
              <a:gd name="connsiteX62-39769" fmla="*/ 5949261 w 6127024"/>
              <a:gd name="connsiteY62-39770" fmla="*/ 4449185 h 6858000"/>
              <a:gd name="connsiteX63-39771" fmla="*/ 5968960 w 6127024"/>
              <a:gd name="connsiteY63-39772" fmla="*/ 4482655 h 6858000"/>
              <a:gd name="connsiteX64-39773" fmla="*/ 5998138 w 6127024"/>
              <a:gd name="connsiteY64-39774" fmla="*/ 4697518 h 6858000"/>
              <a:gd name="connsiteX65-39775" fmla="*/ 6007819 w 6127024"/>
              <a:gd name="connsiteY65-39776" fmla="*/ 4858148 h 6858000"/>
              <a:gd name="connsiteX66-39777" fmla="*/ 6007749 w 6127024"/>
              <a:gd name="connsiteY66-39778" fmla="*/ 4964715 h 6858000"/>
              <a:gd name="connsiteX67-39779" fmla="*/ 6005269 w 6127024"/>
              <a:gd name="connsiteY67-39780" fmla="*/ 5150567 h 6858000"/>
              <a:gd name="connsiteX68-39781" fmla="*/ 6001127 w 6127024"/>
              <a:gd name="connsiteY68-39782" fmla="*/ 5164609 h 6858000"/>
              <a:gd name="connsiteX69-39783" fmla="*/ 5998514 w 6127024"/>
              <a:gd name="connsiteY69-39784" fmla="*/ 5189673 h 6858000"/>
              <a:gd name="connsiteX70-39785" fmla="*/ 6018409 w 6127024"/>
              <a:gd name="connsiteY70-39786" fmla="*/ 5227157 h 6858000"/>
              <a:gd name="connsiteX71-39787" fmla="*/ 6036748 w 6127024"/>
              <a:gd name="connsiteY71-39788" fmla="*/ 5322752 h 6858000"/>
              <a:gd name="connsiteX72-39789" fmla="*/ 6036943 w 6127024"/>
              <a:gd name="connsiteY72-39790" fmla="*/ 5329480 h 6858000"/>
              <a:gd name="connsiteX73-39791" fmla="*/ 6037677 w 6127024"/>
              <a:gd name="connsiteY73-39792" fmla="*/ 5354807 h 6858000"/>
              <a:gd name="connsiteX74-39793" fmla="*/ 6039728 w 6127024"/>
              <a:gd name="connsiteY74-39794" fmla="*/ 5359416 h 6858000"/>
              <a:gd name="connsiteX75-39795" fmla="*/ 6053435 w 6127024"/>
              <a:gd name="connsiteY75-39796" fmla="*/ 5387547 h 6858000"/>
              <a:gd name="connsiteX76-39797" fmla="*/ 6065933 w 6127024"/>
              <a:gd name="connsiteY76-39798" fmla="*/ 5443002 h 6858000"/>
              <a:gd name="connsiteX77-39799" fmla="*/ 6068640 w 6127024"/>
              <a:gd name="connsiteY77-39800" fmla="*/ 5474503 h 6858000"/>
              <a:gd name="connsiteX78-39801" fmla="*/ 6080922 w 6127024"/>
              <a:gd name="connsiteY78-39802" fmla="*/ 5561070 h 6858000"/>
              <a:gd name="connsiteX79-39803" fmla="*/ 6096949 w 6127024"/>
              <a:gd name="connsiteY79-39804" fmla="*/ 5648179 h 6858000"/>
              <a:gd name="connsiteX80-39805" fmla="*/ 6121353 w 6127024"/>
              <a:gd name="connsiteY80-39806" fmla="*/ 5721725 h 6858000"/>
              <a:gd name="connsiteX81-39807" fmla="*/ 6109884 w 6127024"/>
              <a:gd name="connsiteY81-39808" fmla="*/ 5721959 h 6858000"/>
              <a:gd name="connsiteX82-39809" fmla="*/ 6127024 w 6127024"/>
              <a:gd name="connsiteY82-39810" fmla="*/ 5786902 h 6858000"/>
              <a:gd name="connsiteX83-39811" fmla="*/ 6115796 w 6127024"/>
              <a:gd name="connsiteY83-39812" fmla="*/ 5862844 h 6858000"/>
              <a:gd name="connsiteX84-39813" fmla="*/ 6102493 w 6127024"/>
              <a:gd name="connsiteY84-39814" fmla="*/ 5928602 h 6858000"/>
              <a:gd name="connsiteX85-39815" fmla="*/ 6056863 w 6127024"/>
              <a:gd name="connsiteY85-39816" fmla="*/ 6000643 h 6858000"/>
              <a:gd name="connsiteX86-39817" fmla="*/ 6045436 w 6127024"/>
              <a:gd name="connsiteY86-39818" fmla="*/ 6124480 h 6858000"/>
              <a:gd name="connsiteX87-39819" fmla="*/ 6030489 w 6127024"/>
              <a:gd name="connsiteY87-39820" fmla="*/ 6317666 h 6858000"/>
              <a:gd name="connsiteX88-39821" fmla="*/ 6007492 w 6127024"/>
              <a:gd name="connsiteY88-39822" fmla="*/ 6440818 h 6858000"/>
              <a:gd name="connsiteX89-39823" fmla="*/ 6009467 w 6127024"/>
              <a:gd name="connsiteY89-39824" fmla="*/ 6487076 h 6858000"/>
              <a:gd name="connsiteX90-39825" fmla="*/ 5995064 w 6127024"/>
              <a:gd name="connsiteY90-39826" fmla="*/ 6540791 h 6858000"/>
              <a:gd name="connsiteX91-39827" fmla="*/ 6004510 w 6127024"/>
              <a:gd name="connsiteY91-39828" fmla="*/ 6599256 h 6858000"/>
              <a:gd name="connsiteX92-39829" fmla="*/ 5986207 w 6127024"/>
              <a:gd name="connsiteY92-39830" fmla="*/ 6695855 h 6858000"/>
              <a:gd name="connsiteX93-39831" fmla="*/ 5979428 w 6127024"/>
              <a:gd name="connsiteY93-39832" fmla="*/ 6754678 h 6858000"/>
              <a:gd name="connsiteX94-39833" fmla="*/ 5983398 w 6127024"/>
              <a:gd name="connsiteY94-39834" fmla="*/ 6778641 h 6858000"/>
              <a:gd name="connsiteX95-39835" fmla="*/ 5984543 w 6127024"/>
              <a:gd name="connsiteY95-39836" fmla="*/ 6811016 h 6858000"/>
              <a:gd name="connsiteX96-39837" fmla="*/ 5979671 w 6127024"/>
              <a:gd name="connsiteY96-39838" fmla="*/ 6858000 h 6858000"/>
              <a:gd name="connsiteX97-39839" fmla="*/ 0 w 6127024"/>
              <a:gd name="connsiteY97-39840" fmla="*/ 6858000 h 6858000"/>
              <a:gd name="connsiteX98-39841" fmla="*/ 0 w 6127024"/>
              <a:gd name="connsiteY98-39842" fmla="*/ 0 h 6858000"/>
              <a:gd name="connsiteX0-39843" fmla="*/ 0 w 6127024"/>
              <a:gd name="connsiteY0-39844" fmla="*/ 0 h 6858000"/>
              <a:gd name="connsiteX1-39845" fmla="*/ 4965888 w 6127024"/>
              <a:gd name="connsiteY1-39846" fmla="*/ 0 h 6858000"/>
              <a:gd name="connsiteX2-39847" fmla="*/ 4967767 w 6127024"/>
              <a:gd name="connsiteY2-39848" fmla="*/ 7930 h 6858000"/>
              <a:gd name="connsiteX3-39849" fmla="*/ 4979444 w 6127024"/>
              <a:gd name="connsiteY3-39850" fmla="*/ 43921 h 6858000"/>
              <a:gd name="connsiteX4-39851" fmla="*/ 5021173 w 6127024"/>
              <a:gd name="connsiteY4-39852" fmla="*/ 123738 h 6858000"/>
              <a:gd name="connsiteX5-39853" fmla="*/ 5075458 w 6127024"/>
              <a:gd name="connsiteY5-39854" fmla="*/ 264355 h 6858000"/>
              <a:gd name="connsiteX6-39855" fmla="*/ 5081175 w 6127024"/>
              <a:gd name="connsiteY6-39856" fmla="*/ 277448 h 6858000"/>
              <a:gd name="connsiteX7-39857" fmla="*/ 5097011 w 6127024"/>
              <a:gd name="connsiteY7-39858" fmla="*/ 355616 h 6858000"/>
              <a:gd name="connsiteX8-39859" fmla="*/ 5153000 w 6127024"/>
              <a:gd name="connsiteY8-39860" fmla="*/ 507134 h 6858000"/>
              <a:gd name="connsiteX9-39861" fmla="*/ 5171282 w 6127024"/>
              <a:gd name="connsiteY9-39862" fmla="*/ 602071 h 6858000"/>
              <a:gd name="connsiteX10-39863" fmla="*/ 5176196 w 6127024"/>
              <a:gd name="connsiteY10-39864" fmla="*/ 636822 h 6858000"/>
              <a:gd name="connsiteX11-39865" fmla="*/ 5189051 w 6127024"/>
              <a:gd name="connsiteY11-39866" fmla="*/ 782518 h 6858000"/>
              <a:gd name="connsiteX12-39867" fmla="*/ 5218707 w 6127024"/>
              <a:gd name="connsiteY12-39868" fmla="*/ 886387 h 6858000"/>
              <a:gd name="connsiteX13-39869" fmla="*/ 5221281 w 6127024"/>
              <a:gd name="connsiteY13-39870" fmla="*/ 920873 h 6858000"/>
              <a:gd name="connsiteX14-39871" fmla="*/ 5201018 w 6127024"/>
              <a:gd name="connsiteY14-39872" fmla="*/ 1095027 h 6858000"/>
              <a:gd name="connsiteX15-39873" fmla="*/ 5189234 w 6127024"/>
              <a:gd name="connsiteY15-39874" fmla="*/ 1217308 h 6858000"/>
              <a:gd name="connsiteX16-39875" fmla="*/ 5202769 w 6127024"/>
              <a:gd name="connsiteY16-39876" fmla="*/ 1269450 h 6858000"/>
              <a:gd name="connsiteX17-39877" fmla="*/ 5225968 w 6127024"/>
              <a:gd name="connsiteY17-39878" fmla="*/ 1357994 h 6858000"/>
              <a:gd name="connsiteX18-39879" fmla="*/ 5231437 w 6127024"/>
              <a:gd name="connsiteY18-39880" fmla="*/ 1373779 h 6858000"/>
              <a:gd name="connsiteX19-39881" fmla="*/ 5237226 w 6127024"/>
              <a:gd name="connsiteY19-39882" fmla="*/ 1441327 h 6858000"/>
              <a:gd name="connsiteX20-39883" fmla="*/ 5255653 w 6127024"/>
              <a:gd name="connsiteY20-39884" fmla="*/ 1524712 h 6858000"/>
              <a:gd name="connsiteX21-39885" fmla="*/ 5263491 w 6127024"/>
              <a:gd name="connsiteY21-39886" fmla="*/ 1642938 h 6858000"/>
              <a:gd name="connsiteX22-39887" fmla="*/ 5256552 w 6127024"/>
              <a:gd name="connsiteY22-39888" fmla="*/ 1672509 h 6858000"/>
              <a:gd name="connsiteX23-39889" fmla="*/ 5266931 w 6127024"/>
              <a:gd name="connsiteY23-39890" fmla="*/ 1866147 h 6858000"/>
              <a:gd name="connsiteX24-39891" fmla="*/ 5255696 w 6127024"/>
              <a:gd name="connsiteY24-39892" fmla="*/ 1953770 h 6858000"/>
              <a:gd name="connsiteX25-39893" fmla="*/ 5252592 w 6127024"/>
              <a:gd name="connsiteY25-39894" fmla="*/ 2092210 h 6858000"/>
              <a:gd name="connsiteX26-39895" fmla="*/ 5250104 w 6127024"/>
              <a:gd name="connsiteY26-39896" fmla="*/ 2249166 h 6858000"/>
              <a:gd name="connsiteX27-39897" fmla="*/ 5251214 w 6127024"/>
              <a:gd name="connsiteY27-39898" fmla="*/ 2250944 h 6858000"/>
              <a:gd name="connsiteX28-39899" fmla="*/ 5250644 w 6127024"/>
              <a:gd name="connsiteY28-39900" fmla="*/ 2266619 h 6858000"/>
              <a:gd name="connsiteX29-39901" fmla="*/ 5293877 w 6127024"/>
              <a:gd name="connsiteY29-39902" fmla="*/ 2368649 h 6858000"/>
              <a:gd name="connsiteX30-39903" fmla="*/ 5311338 w 6127024"/>
              <a:gd name="connsiteY30-39904" fmla="*/ 2404034 h 6858000"/>
              <a:gd name="connsiteX31-39905" fmla="*/ 5338366 w 6127024"/>
              <a:gd name="connsiteY31-39906" fmla="*/ 2465052 h 6858000"/>
              <a:gd name="connsiteX32-39907" fmla="*/ 5371263 w 6127024"/>
              <a:gd name="connsiteY32-39908" fmla="*/ 2586413 h 6858000"/>
              <a:gd name="connsiteX33-39909" fmla="*/ 5407503 w 6127024"/>
              <a:gd name="connsiteY33-39910" fmla="*/ 2786290 h 6858000"/>
              <a:gd name="connsiteX34-39911" fmla="*/ 5407356 w 6127024"/>
              <a:gd name="connsiteY34-39912" fmla="*/ 2787545 h 6858000"/>
              <a:gd name="connsiteX35-39913" fmla="*/ 5457023 w 6127024"/>
              <a:gd name="connsiteY35-39914" fmla="*/ 2858292 h 6858000"/>
              <a:gd name="connsiteX36-39915" fmla="*/ 5479298 w 6127024"/>
              <a:gd name="connsiteY36-39916" fmla="*/ 2947791 h 6858000"/>
              <a:gd name="connsiteX37-39917" fmla="*/ 5481770 w 6127024"/>
              <a:gd name="connsiteY37-39918" fmla="*/ 2951352 h 6858000"/>
              <a:gd name="connsiteX38-39919" fmla="*/ 5482415 w 6127024"/>
              <a:gd name="connsiteY38-39920" fmla="*/ 3004079 h 6858000"/>
              <a:gd name="connsiteX39-39921" fmla="*/ 5503944 w 6127024"/>
              <a:gd name="connsiteY39-39922" fmla="*/ 3123335 h 6858000"/>
              <a:gd name="connsiteX40-39923" fmla="*/ 5516007 w 6127024"/>
              <a:gd name="connsiteY40-39924" fmla="*/ 3258473 h 6858000"/>
              <a:gd name="connsiteX41-39925" fmla="*/ 5589758 w 6127024"/>
              <a:gd name="connsiteY41-39926" fmla="*/ 3453699 h 6858000"/>
              <a:gd name="connsiteX42-39927" fmla="*/ 5596144 w 6127024"/>
              <a:gd name="connsiteY42-39928" fmla="*/ 3534624 h 6858000"/>
              <a:gd name="connsiteX43-39929" fmla="*/ 5597750 w 6127024"/>
              <a:gd name="connsiteY43-39930" fmla="*/ 3534129 h 6858000"/>
              <a:gd name="connsiteX44-39931" fmla="*/ 5618377 w 6127024"/>
              <a:gd name="connsiteY44-39932" fmla="*/ 3588431 h 6858000"/>
              <a:gd name="connsiteX45-39933" fmla="*/ 5655472 w 6127024"/>
              <a:gd name="connsiteY45-39934" fmla="*/ 3678877 h 6858000"/>
              <a:gd name="connsiteX46-39935" fmla="*/ 5683015 w 6127024"/>
              <a:gd name="connsiteY46-39936" fmla="*/ 3762025 h 6858000"/>
              <a:gd name="connsiteX47-39937" fmla="*/ 5696643 w 6127024"/>
              <a:gd name="connsiteY47-39938" fmla="*/ 3773888 h 6858000"/>
              <a:gd name="connsiteX48-39939" fmla="*/ 5768491 w 6127024"/>
              <a:gd name="connsiteY48-39940" fmla="*/ 3914399 h 6858000"/>
              <a:gd name="connsiteX49-39941" fmla="*/ 5793123 w 6127024"/>
              <a:gd name="connsiteY49-39942" fmla="*/ 3969952 h 6858000"/>
              <a:gd name="connsiteX50-39943" fmla="*/ 5808321 w 6127024"/>
              <a:gd name="connsiteY50-39944" fmla="*/ 3988153 h 6858000"/>
              <a:gd name="connsiteX51-39945" fmla="*/ 5825621 w 6127024"/>
              <a:gd name="connsiteY51-39946" fmla="*/ 4015525 h 6858000"/>
              <a:gd name="connsiteX52-39947" fmla="*/ 5860672 w 6127024"/>
              <a:gd name="connsiteY52-39948" fmla="*/ 4061579 h 6858000"/>
              <a:gd name="connsiteX53-39949" fmla="*/ 5872173 w 6127024"/>
              <a:gd name="connsiteY53-39950" fmla="*/ 4088497 h 6858000"/>
              <a:gd name="connsiteX54-39951" fmla="*/ 5894095 w 6127024"/>
              <a:gd name="connsiteY54-39952" fmla="*/ 4128857 h 6858000"/>
              <a:gd name="connsiteX55-39953" fmla="*/ 5903513 w 6127024"/>
              <a:gd name="connsiteY55-39954" fmla="*/ 4187661 h 6858000"/>
              <a:gd name="connsiteX56-39955" fmla="*/ 5917114 w 6127024"/>
              <a:gd name="connsiteY56-39956" fmla="*/ 4213096 h 6858000"/>
              <a:gd name="connsiteX57-39957" fmla="*/ 5924233 w 6127024"/>
              <a:gd name="connsiteY57-39958" fmla="*/ 4242060 h 6858000"/>
              <a:gd name="connsiteX58-39959" fmla="*/ 5928910 w 6127024"/>
              <a:gd name="connsiteY58-39960" fmla="*/ 4300973 h 6858000"/>
              <a:gd name="connsiteX59-39961" fmla="*/ 5939320 w 6127024"/>
              <a:gd name="connsiteY59-39962" fmla="*/ 4340435 h 6858000"/>
              <a:gd name="connsiteX60-39963" fmla="*/ 5946705 w 6127024"/>
              <a:gd name="connsiteY60-39964" fmla="*/ 4428051 h 6858000"/>
              <a:gd name="connsiteX61-39965" fmla="*/ 5949261 w 6127024"/>
              <a:gd name="connsiteY61-39966" fmla="*/ 4449185 h 6858000"/>
              <a:gd name="connsiteX62-39967" fmla="*/ 5968960 w 6127024"/>
              <a:gd name="connsiteY62-39968" fmla="*/ 4482655 h 6858000"/>
              <a:gd name="connsiteX63-39969" fmla="*/ 5998138 w 6127024"/>
              <a:gd name="connsiteY63-39970" fmla="*/ 4697518 h 6858000"/>
              <a:gd name="connsiteX64-39971" fmla="*/ 6007819 w 6127024"/>
              <a:gd name="connsiteY64-39972" fmla="*/ 4858148 h 6858000"/>
              <a:gd name="connsiteX65-39973" fmla="*/ 6007749 w 6127024"/>
              <a:gd name="connsiteY65-39974" fmla="*/ 4964715 h 6858000"/>
              <a:gd name="connsiteX66-39975" fmla="*/ 6005269 w 6127024"/>
              <a:gd name="connsiteY66-39976" fmla="*/ 5150567 h 6858000"/>
              <a:gd name="connsiteX67-39977" fmla="*/ 6001127 w 6127024"/>
              <a:gd name="connsiteY67-39978" fmla="*/ 5164609 h 6858000"/>
              <a:gd name="connsiteX68-39979" fmla="*/ 5998514 w 6127024"/>
              <a:gd name="connsiteY68-39980" fmla="*/ 5189673 h 6858000"/>
              <a:gd name="connsiteX69-39981" fmla="*/ 6018409 w 6127024"/>
              <a:gd name="connsiteY69-39982" fmla="*/ 5227157 h 6858000"/>
              <a:gd name="connsiteX70-39983" fmla="*/ 6036748 w 6127024"/>
              <a:gd name="connsiteY70-39984" fmla="*/ 5322752 h 6858000"/>
              <a:gd name="connsiteX71-39985" fmla="*/ 6036943 w 6127024"/>
              <a:gd name="connsiteY71-39986" fmla="*/ 5329480 h 6858000"/>
              <a:gd name="connsiteX72-39987" fmla="*/ 6037677 w 6127024"/>
              <a:gd name="connsiteY72-39988" fmla="*/ 5354807 h 6858000"/>
              <a:gd name="connsiteX73-39989" fmla="*/ 6039728 w 6127024"/>
              <a:gd name="connsiteY73-39990" fmla="*/ 5359416 h 6858000"/>
              <a:gd name="connsiteX74-39991" fmla="*/ 6053435 w 6127024"/>
              <a:gd name="connsiteY74-39992" fmla="*/ 5387547 h 6858000"/>
              <a:gd name="connsiteX75-39993" fmla="*/ 6065933 w 6127024"/>
              <a:gd name="connsiteY75-39994" fmla="*/ 5443002 h 6858000"/>
              <a:gd name="connsiteX76-39995" fmla="*/ 6068640 w 6127024"/>
              <a:gd name="connsiteY76-39996" fmla="*/ 5474503 h 6858000"/>
              <a:gd name="connsiteX77-39997" fmla="*/ 6080922 w 6127024"/>
              <a:gd name="connsiteY77-39998" fmla="*/ 5561070 h 6858000"/>
              <a:gd name="connsiteX78-39999" fmla="*/ 6096949 w 6127024"/>
              <a:gd name="connsiteY78-40000" fmla="*/ 5648179 h 6858000"/>
              <a:gd name="connsiteX79-40001" fmla="*/ 6121353 w 6127024"/>
              <a:gd name="connsiteY79-40002" fmla="*/ 5721725 h 6858000"/>
              <a:gd name="connsiteX80-40003" fmla="*/ 6109884 w 6127024"/>
              <a:gd name="connsiteY80-40004" fmla="*/ 5721959 h 6858000"/>
              <a:gd name="connsiteX81-40005" fmla="*/ 6127024 w 6127024"/>
              <a:gd name="connsiteY81-40006" fmla="*/ 5786902 h 6858000"/>
              <a:gd name="connsiteX82-40007" fmla="*/ 6115796 w 6127024"/>
              <a:gd name="connsiteY82-40008" fmla="*/ 5862844 h 6858000"/>
              <a:gd name="connsiteX83-40009" fmla="*/ 6102493 w 6127024"/>
              <a:gd name="connsiteY83-40010" fmla="*/ 5928602 h 6858000"/>
              <a:gd name="connsiteX84-40011" fmla="*/ 6056863 w 6127024"/>
              <a:gd name="connsiteY84-40012" fmla="*/ 6000643 h 6858000"/>
              <a:gd name="connsiteX85-40013" fmla="*/ 6045436 w 6127024"/>
              <a:gd name="connsiteY85-40014" fmla="*/ 6124480 h 6858000"/>
              <a:gd name="connsiteX86-40015" fmla="*/ 6030489 w 6127024"/>
              <a:gd name="connsiteY86-40016" fmla="*/ 6317666 h 6858000"/>
              <a:gd name="connsiteX87-40017" fmla="*/ 6007492 w 6127024"/>
              <a:gd name="connsiteY87-40018" fmla="*/ 6440818 h 6858000"/>
              <a:gd name="connsiteX88-40019" fmla="*/ 6009467 w 6127024"/>
              <a:gd name="connsiteY88-40020" fmla="*/ 6487076 h 6858000"/>
              <a:gd name="connsiteX89-40021" fmla="*/ 5995064 w 6127024"/>
              <a:gd name="connsiteY89-40022" fmla="*/ 6540791 h 6858000"/>
              <a:gd name="connsiteX90-40023" fmla="*/ 6004510 w 6127024"/>
              <a:gd name="connsiteY90-40024" fmla="*/ 6599256 h 6858000"/>
              <a:gd name="connsiteX91-40025" fmla="*/ 5986207 w 6127024"/>
              <a:gd name="connsiteY91-40026" fmla="*/ 6695855 h 6858000"/>
              <a:gd name="connsiteX92-40027" fmla="*/ 5979428 w 6127024"/>
              <a:gd name="connsiteY92-40028" fmla="*/ 6754678 h 6858000"/>
              <a:gd name="connsiteX93-40029" fmla="*/ 5983398 w 6127024"/>
              <a:gd name="connsiteY93-40030" fmla="*/ 6778641 h 6858000"/>
              <a:gd name="connsiteX94-40031" fmla="*/ 5984543 w 6127024"/>
              <a:gd name="connsiteY94-40032" fmla="*/ 6811016 h 6858000"/>
              <a:gd name="connsiteX95-40033" fmla="*/ 5979671 w 6127024"/>
              <a:gd name="connsiteY95-40034" fmla="*/ 6858000 h 6858000"/>
              <a:gd name="connsiteX96-40035" fmla="*/ 0 w 6127024"/>
              <a:gd name="connsiteY96-40036" fmla="*/ 6858000 h 6858000"/>
              <a:gd name="connsiteX97-40037" fmla="*/ 0 w 6127024"/>
              <a:gd name="connsiteY97-40038" fmla="*/ 0 h 6858000"/>
              <a:gd name="connsiteX0-40039" fmla="*/ 0 w 6127024"/>
              <a:gd name="connsiteY0-40040" fmla="*/ 0 h 6858000"/>
              <a:gd name="connsiteX1-40041" fmla="*/ 4965888 w 6127024"/>
              <a:gd name="connsiteY1-40042" fmla="*/ 0 h 6858000"/>
              <a:gd name="connsiteX2-40043" fmla="*/ 4967767 w 6127024"/>
              <a:gd name="connsiteY2-40044" fmla="*/ 7930 h 6858000"/>
              <a:gd name="connsiteX3-40045" fmla="*/ 4979444 w 6127024"/>
              <a:gd name="connsiteY3-40046" fmla="*/ 43921 h 6858000"/>
              <a:gd name="connsiteX4-40047" fmla="*/ 5021173 w 6127024"/>
              <a:gd name="connsiteY4-40048" fmla="*/ 123738 h 6858000"/>
              <a:gd name="connsiteX5-40049" fmla="*/ 5075458 w 6127024"/>
              <a:gd name="connsiteY5-40050" fmla="*/ 264355 h 6858000"/>
              <a:gd name="connsiteX6-40051" fmla="*/ 5081175 w 6127024"/>
              <a:gd name="connsiteY6-40052" fmla="*/ 277448 h 6858000"/>
              <a:gd name="connsiteX7-40053" fmla="*/ 5097011 w 6127024"/>
              <a:gd name="connsiteY7-40054" fmla="*/ 355616 h 6858000"/>
              <a:gd name="connsiteX8-40055" fmla="*/ 5153000 w 6127024"/>
              <a:gd name="connsiteY8-40056" fmla="*/ 507134 h 6858000"/>
              <a:gd name="connsiteX9-40057" fmla="*/ 5171282 w 6127024"/>
              <a:gd name="connsiteY9-40058" fmla="*/ 602071 h 6858000"/>
              <a:gd name="connsiteX10-40059" fmla="*/ 5176196 w 6127024"/>
              <a:gd name="connsiteY10-40060" fmla="*/ 636822 h 6858000"/>
              <a:gd name="connsiteX11-40061" fmla="*/ 5189051 w 6127024"/>
              <a:gd name="connsiteY11-40062" fmla="*/ 782518 h 6858000"/>
              <a:gd name="connsiteX12-40063" fmla="*/ 5218707 w 6127024"/>
              <a:gd name="connsiteY12-40064" fmla="*/ 886387 h 6858000"/>
              <a:gd name="connsiteX13-40065" fmla="*/ 5221281 w 6127024"/>
              <a:gd name="connsiteY13-40066" fmla="*/ 920873 h 6858000"/>
              <a:gd name="connsiteX14-40067" fmla="*/ 5201018 w 6127024"/>
              <a:gd name="connsiteY14-40068" fmla="*/ 1095027 h 6858000"/>
              <a:gd name="connsiteX15-40069" fmla="*/ 5189234 w 6127024"/>
              <a:gd name="connsiteY15-40070" fmla="*/ 1217308 h 6858000"/>
              <a:gd name="connsiteX16-40071" fmla="*/ 5202769 w 6127024"/>
              <a:gd name="connsiteY16-40072" fmla="*/ 1269450 h 6858000"/>
              <a:gd name="connsiteX17-40073" fmla="*/ 5225968 w 6127024"/>
              <a:gd name="connsiteY17-40074" fmla="*/ 1357994 h 6858000"/>
              <a:gd name="connsiteX18-40075" fmla="*/ 5231437 w 6127024"/>
              <a:gd name="connsiteY18-40076" fmla="*/ 1373779 h 6858000"/>
              <a:gd name="connsiteX19-40077" fmla="*/ 5237226 w 6127024"/>
              <a:gd name="connsiteY19-40078" fmla="*/ 1441327 h 6858000"/>
              <a:gd name="connsiteX20-40079" fmla="*/ 5255653 w 6127024"/>
              <a:gd name="connsiteY20-40080" fmla="*/ 1524712 h 6858000"/>
              <a:gd name="connsiteX21-40081" fmla="*/ 5263491 w 6127024"/>
              <a:gd name="connsiteY21-40082" fmla="*/ 1642938 h 6858000"/>
              <a:gd name="connsiteX22-40083" fmla="*/ 5256552 w 6127024"/>
              <a:gd name="connsiteY22-40084" fmla="*/ 1672509 h 6858000"/>
              <a:gd name="connsiteX23-40085" fmla="*/ 5266931 w 6127024"/>
              <a:gd name="connsiteY23-40086" fmla="*/ 1866147 h 6858000"/>
              <a:gd name="connsiteX24-40087" fmla="*/ 5255696 w 6127024"/>
              <a:gd name="connsiteY24-40088" fmla="*/ 1953770 h 6858000"/>
              <a:gd name="connsiteX25-40089" fmla="*/ 5252592 w 6127024"/>
              <a:gd name="connsiteY25-40090" fmla="*/ 2092210 h 6858000"/>
              <a:gd name="connsiteX26-40091" fmla="*/ 5250104 w 6127024"/>
              <a:gd name="connsiteY26-40092" fmla="*/ 2249166 h 6858000"/>
              <a:gd name="connsiteX27-40093" fmla="*/ 5251214 w 6127024"/>
              <a:gd name="connsiteY27-40094" fmla="*/ 2250944 h 6858000"/>
              <a:gd name="connsiteX28-40095" fmla="*/ 5250644 w 6127024"/>
              <a:gd name="connsiteY28-40096" fmla="*/ 2266619 h 6858000"/>
              <a:gd name="connsiteX29-40097" fmla="*/ 5293877 w 6127024"/>
              <a:gd name="connsiteY29-40098" fmla="*/ 2368649 h 6858000"/>
              <a:gd name="connsiteX30-40099" fmla="*/ 5311338 w 6127024"/>
              <a:gd name="connsiteY30-40100" fmla="*/ 2404034 h 6858000"/>
              <a:gd name="connsiteX31-40101" fmla="*/ 5338366 w 6127024"/>
              <a:gd name="connsiteY31-40102" fmla="*/ 2465052 h 6858000"/>
              <a:gd name="connsiteX32-40103" fmla="*/ 5371263 w 6127024"/>
              <a:gd name="connsiteY32-40104" fmla="*/ 2586413 h 6858000"/>
              <a:gd name="connsiteX33-40105" fmla="*/ 5407503 w 6127024"/>
              <a:gd name="connsiteY33-40106" fmla="*/ 2786290 h 6858000"/>
              <a:gd name="connsiteX34-40107" fmla="*/ 5407356 w 6127024"/>
              <a:gd name="connsiteY34-40108" fmla="*/ 2787545 h 6858000"/>
              <a:gd name="connsiteX35-40109" fmla="*/ 5457023 w 6127024"/>
              <a:gd name="connsiteY35-40110" fmla="*/ 2858292 h 6858000"/>
              <a:gd name="connsiteX36-40111" fmla="*/ 5479298 w 6127024"/>
              <a:gd name="connsiteY36-40112" fmla="*/ 2947791 h 6858000"/>
              <a:gd name="connsiteX37-40113" fmla="*/ 5481770 w 6127024"/>
              <a:gd name="connsiteY37-40114" fmla="*/ 2951352 h 6858000"/>
              <a:gd name="connsiteX38-40115" fmla="*/ 5482415 w 6127024"/>
              <a:gd name="connsiteY38-40116" fmla="*/ 3004079 h 6858000"/>
              <a:gd name="connsiteX39-40117" fmla="*/ 5503944 w 6127024"/>
              <a:gd name="connsiteY39-40118" fmla="*/ 3123335 h 6858000"/>
              <a:gd name="connsiteX40-40119" fmla="*/ 5516007 w 6127024"/>
              <a:gd name="connsiteY40-40120" fmla="*/ 3258473 h 6858000"/>
              <a:gd name="connsiteX41-40121" fmla="*/ 5589758 w 6127024"/>
              <a:gd name="connsiteY41-40122" fmla="*/ 3453699 h 6858000"/>
              <a:gd name="connsiteX42-40123" fmla="*/ 5596144 w 6127024"/>
              <a:gd name="connsiteY42-40124" fmla="*/ 3534624 h 6858000"/>
              <a:gd name="connsiteX43-40125" fmla="*/ 5597750 w 6127024"/>
              <a:gd name="connsiteY43-40126" fmla="*/ 3534129 h 6858000"/>
              <a:gd name="connsiteX44-40127" fmla="*/ 5618377 w 6127024"/>
              <a:gd name="connsiteY44-40128" fmla="*/ 3588431 h 6858000"/>
              <a:gd name="connsiteX45-40129" fmla="*/ 5655472 w 6127024"/>
              <a:gd name="connsiteY45-40130" fmla="*/ 3678877 h 6858000"/>
              <a:gd name="connsiteX46-40131" fmla="*/ 5683015 w 6127024"/>
              <a:gd name="connsiteY46-40132" fmla="*/ 3762025 h 6858000"/>
              <a:gd name="connsiteX47-40133" fmla="*/ 5696643 w 6127024"/>
              <a:gd name="connsiteY47-40134" fmla="*/ 3773888 h 6858000"/>
              <a:gd name="connsiteX48-40135" fmla="*/ 5768491 w 6127024"/>
              <a:gd name="connsiteY48-40136" fmla="*/ 3914399 h 6858000"/>
              <a:gd name="connsiteX49-40137" fmla="*/ 5793123 w 6127024"/>
              <a:gd name="connsiteY49-40138" fmla="*/ 3969952 h 6858000"/>
              <a:gd name="connsiteX50-40139" fmla="*/ 5808321 w 6127024"/>
              <a:gd name="connsiteY50-40140" fmla="*/ 3988153 h 6858000"/>
              <a:gd name="connsiteX51-40141" fmla="*/ 5825621 w 6127024"/>
              <a:gd name="connsiteY51-40142" fmla="*/ 4015525 h 6858000"/>
              <a:gd name="connsiteX52-40143" fmla="*/ 5860672 w 6127024"/>
              <a:gd name="connsiteY52-40144" fmla="*/ 4061579 h 6858000"/>
              <a:gd name="connsiteX53-40145" fmla="*/ 5872173 w 6127024"/>
              <a:gd name="connsiteY53-40146" fmla="*/ 4088497 h 6858000"/>
              <a:gd name="connsiteX54-40147" fmla="*/ 5894095 w 6127024"/>
              <a:gd name="connsiteY54-40148" fmla="*/ 4128857 h 6858000"/>
              <a:gd name="connsiteX55-40149" fmla="*/ 5903513 w 6127024"/>
              <a:gd name="connsiteY55-40150" fmla="*/ 4187661 h 6858000"/>
              <a:gd name="connsiteX56-40151" fmla="*/ 5917114 w 6127024"/>
              <a:gd name="connsiteY56-40152" fmla="*/ 4213096 h 6858000"/>
              <a:gd name="connsiteX57-40153" fmla="*/ 5924233 w 6127024"/>
              <a:gd name="connsiteY57-40154" fmla="*/ 4242060 h 6858000"/>
              <a:gd name="connsiteX58-40155" fmla="*/ 5928910 w 6127024"/>
              <a:gd name="connsiteY58-40156" fmla="*/ 4300973 h 6858000"/>
              <a:gd name="connsiteX59-40157" fmla="*/ 5946705 w 6127024"/>
              <a:gd name="connsiteY59-40158" fmla="*/ 4428051 h 6858000"/>
              <a:gd name="connsiteX60-40159" fmla="*/ 5949261 w 6127024"/>
              <a:gd name="connsiteY60-40160" fmla="*/ 4449185 h 6858000"/>
              <a:gd name="connsiteX61-40161" fmla="*/ 5968960 w 6127024"/>
              <a:gd name="connsiteY61-40162" fmla="*/ 4482655 h 6858000"/>
              <a:gd name="connsiteX62-40163" fmla="*/ 5998138 w 6127024"/>
              <a:gd name="connsiteY62-40164" fmla="*/ 4697518 h 6858000"/>
              <a:gd name="connsiteX63-40165" fmla="*/ 6007819 w 6127024"/>
              <a:gd name="connsiteY63-40166" fmla="*/ 4858148 h 6858000"/>
              <a:gd name="connsiteX64-40167" fmla="*/ 6007749 w 6127024"/>
              <a:gd name="connsiteY64-40168" fmla="*/ 4964715 h 6858000"/>
              <a:gd name="connsiteX65-40169" fmla="*/ 6005269 w 6127024"/>
              <a:gd name="connsiteY65-40170" fmla="*/ 5150567 h 6858000"/>
              <a:gd name="connsiteX66-40171" fmla="*/ 6001127 w 6127024"/>
              <a:gd name="connsiteY66-40172" fmla="*/ 5164609 h 6858000"/>
              <a:gd name="connsiteX67-40173" fmla="*/ 5998514 w 6127024"/>
              <a:gd name="connsiteY67-40174" fmla="*/ 5189673 h 6858000"/>
              <a:gd name="connsiteX68-40175" fmla="*/ 6018409 w 6127024"/>
              <a:gd name="connsiteY68-40176" fmla="*/ 5227157 h 6858000"/>
              <a:gd name="connsiteX69-40177" fmla="*/ 6036748 w 6127024"/>
              <a:gd name="connsiteY69-40178" fmla="*/ 5322752 h 6858000"/>
              <a:gd name="connsiteX70-40179" fmla="*/ 6036943 w 6127024"/>
              <a:gd name="connsiteY70-40180" fmla="*/ 5329480 h 6858000"/>
              <a:gd name="connsiteX71-40181" fmla="*/ 6037677 w 6127024"/>
              <a:gd name="connsiteY71-40182" fmla="*/ 5354807 h 6858000"/>
              <a:gd name="connsiteX72-40183" fmla="*/ 6039728 w 6127024"/>
              <a:gd name="connsiteY72-40184" fmla="*/ 5359416 h 6858000"/>
              <a:gd name="connsiteX73-40185" fmla="*/ 6053435 w 6127024"/>
              <a:gd name="connsiteY73-40186" fmla="*/ 5387547 h 6858000"/>
              <a:gd name="connsiteX74-40187" fmla="*/ 6065933 w 6127024"/>
              <a:gd name="connsiteY74-40188" fmla="*/ 5443002 h 6858000"/>
              <a:gd name="connsiteX75-40189" fmla="*/ 6068640 w 6127024"/>
              <a:gd name="connsiteY75-40190" fmla="*/ 5474503 h 6858000"/>
              <a:gd name="connsiteX76-40191" fmla="*/ 6080922 w 6127024"/>
              <a:gd name="connsiteY76-40192" fmla="*/ 5561070 h 6858000"/>
              <a:gd name="connsiteX77-40193" fmla="*/ 6096949 w 6127024"/>
              <a:gd name="connsiteY77-40194" fmla="*/ 5648179 h 6858000"/>
              <a:gd name="connsiteX78-40195" fmla="*/ 6121353 w 6127024"/>
              <a:gd name="connsiteY78-40196" fmla="*/ 5721725 h 6858000"/>
              <a:gd name="connsiteX79-40197" fmla="*/ 6109884 w 6127024"/>
              <a:gd name="connsiteY79-40198" fmla="*/ 5721959 h 6858000"/>
              <a:gd name="connsiteX80-40199" fmla="*/ 6127024 w 6127024"/>
              <a:gd name="connsiteY80-40200" fmla="*/ 5786902 h 6858000"/>
              <a:gd name="connsiteX81-40201" fmla="*/ 6115796 w 6127024"/>
              <a:gd name="connsiteY81-40202" fmla="*/ 5862844 h 6858000"/>
              <a:gd name="connsiteX82-40203" fmla="*/ 6102493 w 6127024"/>
              <a:gd name="connsiteY82-40204" fmla="*/ 5928602 h 6858000"/>
              <a:gd name="connsiteX83-40205" fmla="*/ 6056863 w 6127024"/>
              <a:gd name="connsiteY83-40206" fmla="*/ 6000643 h 6858000"/>
              <a:gd name="connsiteX84-40207" fmla="*/ 6045436 w 6127024"/>
              <a:gd name="connsiteY84-40208" fmla="*/ 6124480 h 6858000"/>
              <a:gd name="connsiteX85-40209" fmla="*/ 6030489 w 6127024"/>
              <a:gd name="connsiteY85-40210" fmla="*/ 6317666 h 6858000"/>
              <a:gd name="connsiteX86-40211" fmla="*/ 6007492 w 6127024"/>
              <a:gd name="connsiteY86-40212" fmla="*/ 6440818 h 6858000"/>
              <a:gd name="connsiteX87-40213" fmla="*/ 6009467 w 6127024"/>
              <a:gd name="connsiteY87-40214" fmla="*/ 6487076 h 6858000"/>
              <a:gd name="connsiteX88-40215" fmla="*/ 5995064 w 6127024"/>
              <a:gd name="connsiteY88-40216" fmla="*/ 6540791 h 6858000"/>
              <a:gd name="connsiteX89-40217" fmla="*/ 6004510 w 6127024"/>
              <a:gd name="connsiteY89-40218" fmla="*/ 6599256 h 6858000"/>
              <a:gd name="connsiteX90-40219" fmla="*/ 5986207 w 6127024"/>
              <a:gd name="connsiteY90-40220" fmla="*/ 6695855 h 6858000"/>
              <a:gd name="connsiteX91-40221" fmla="*/ 5979428 w 6127024"/>
              <a:gd name="connsiteY91-40222" fmla="*/ 6754678 h 6858000"/>
              <a:gd name="connsiteX92-40223" fmla="*/ 5983398 w 6127024"/>
              <a:gd name="connsiteY92-40224" fmla="*/ 6778641 h 6858000"/>
              <a:gd name="connsiteX93-40225" fmla="*/ 5984543 w 6127024"/>
              <a:gd name="connsiteY93-40226" fmla="*/ 6811016 h 6858000"/>
              <a:gd name="connsiteX94-40227" fmla="*/ 5979671 w 6127024"/>
              <a:gd name="connsiteY94-40228" fmla="*/ 6858000 h 6858000"/>
              <a:gd name="connsiteX95-40229" fmla="*/ 0 w 6127024"/>
              <a:gd name="connsiteY95-40230" fmla="*/ 6858000 h 6858000"/>
              <a:gd name="connsiteX96-40231" fmla="*/ 0 w 6127024"/>
              <a:gd name="connsiteY96-40232" fmla="*/ 0 h 6858000"/>
              <a:gd name="connsiteX0-40233" fmla="*/ 0 w 6127024"/>
              <a:gd name="connsiteY0-40234" fmla="*/ 0 h 6858000"/>
              <a:gd name="connsiteX1-40235" fmla="*/ 4965888 w 6127024"/>
              <a:gd name="connsiteY1-40236" fmla="*/ 0 h 6858000"/>
              <a:gd name="connsiteX2-40237" fmla="*/ 4967767 w 6127024"/>
              <a:gd name="connsiteY2-40238" fmla="*/ 7930 h 6858000"/>
              <a:gd name="connsiteX3-40239" fmla="*/ 4979444 w 6127024"/>
              <a:gd name="connsiteY3-40240" fmla="*/ 43921 h 6858000"/>
              <a:gd name="connsiteX4-40241" fmla="*/ 5021173 w 6127024"/>
              <a:gd name="connsiteY4-40242" fmla="*/ 123738 h 6858000"/>
              <a:gd name="connsiteX5-40243" fmla="*/ 5075458 w 6127024"/>
              <a:gd name="connsiteY5-40244" fmla="*/ 264355 h 6858000"/>
              <a:gd name="connsiteX6-40245" fmla="*/ 5081175 w 6127024"/>
              <a:gd name="connsiteY6-40246" fmla="*/ 277448 h 6858000"/>
              <a:gd name="connsiteX7-40247" fmla="*/ 5097011 w 6127024"/>
              <a:gd name="connsiteY7-40248" fmla="*/ 355616 h 6858000"/>
              <a:gd name="connsiteX8-40249" fmla="*/ 5153000 w 6127024"/>
              <a:gd name="connsiteY8-40250" fmla="*/ 507134 h 6858000"/>
              <a:gd name="connsiteX9-40251" fmla="*/ 5171282 w 6127024"/>
              <a:gd name="connsiteY9-40252" fmla="*/ 602071 h 6858000"/>
              <a:gd name="connsiteX10-40253" fmla="*/ 5176196 w 6127024"/>
              <a:gd name="connsiteY10-40254" fmla="*/ 636822 h 6858000"/>
              <a:gd name="connsiteX11-40255" fmla="*/ 5189051 w 6127024"/>
              <a:gd name="connsiteY11-40256" fmla="*/ 782518 h 6858000"/>
              <a:gd name="connsiteX12-40257" fmla="*/ 5218707 w 6127024"/>
              <a:gd name="connsiteY12-40258" fmla="*/ 886387 h 6858000"/>
              <a:gd name="connsiteX13-40259" fmla="*/ 5221281 w 6127024"/>
              <a:gd name="connsiteY13-40260" fmla="*/ 920873 h 6858000"/>
              <a:gd name="connsiteX14-40261" fmla="*/ 5201018 w 6127024"/>
              <a:gd name="connsiteY14-40262" fmla="*/ 1095027 h 6858000"/>
              <a:gd name="connsiteX15-40263" fmla="*/ 5189234 w 6127024"/>
              <a:gd name="connsiteY15-40264" fmla="*/ 1217308 h 6858000"/>
              <a:gd name="connsiteX16-40265" fmla="*/ 5202769 w 6127024"/>
              <a:gd name="connsiteY16-40266" fmla="*/ 1269450 h 6858000"/>
              <a:gd name="connsiteX17-40267" fmla="*/ 5225968 w 6127024"/>
              <a:gd name="connsiteY17-40268" fmla="*/ 1357994 h 6858000"/>
              <a:gd name="connsiteX18-40269" fmla="*/ 5231437 w 6127024"/>
              <a:gd name="connsiteY18-40270" fmla="*/ 1373779 h 6858000"/>
              <a:gd name="connsiteX19-40271" fmla="*/ 5237226 w 6127024"/>
              <a:gd name="connsiteY19-40272" fmla="*/ 1441327 h 6858000"/>
              <a:gd name="connsiteX20-40273" fmla="*/ 5255653 w 6127024"/>
              <a:gd name="connsiteY20-40274" fmla="*/ 1524712 h 6858000"/>
              <a:gd name="connsiteX21-40275" fmla="*/ 5263491 w 6127024"/>
              <a:gd name="connsiteY21-40276" fmla="*/ 1642938 h 6858000"/>
              <a:gd name="connsiteX22-40277" fmla="*/ 5256552 w 6127024"/>
              <a:gd name="connsiteY22-40278" fmla="*/ 1672509 h 6858000"/>
              <a:gd name="connsiteX23-40279" fmla="*/ 5266931 w 6127024"/>
              <a:gd name="connsiteY23-40280" fmla="*/ 1866147 h 6858000"/>
              <a:gd name="connsiteX24-40281" fmla="*/ 5255696 w 6127024"/>
              <a:gd name="connsiteY24-40282" fmla="*/ 1953770 h 6858000"/>
              <a:gd name="connsiteX25-40283" fmla="*/ 5252592 w 6127024"/>
              <a:gd name="connsiteY25-40284" fmla="*/ 2092210 h 6858000"/>
              <a:gd name="connsiteX26-40285" fmla="*/ 5250104 w 6127024"/>
              <a:gd name="connsiteY26-40286" fmla="*/ 2249166 h 6858000"/>
              <a:gd name="connsiteX27-40287" fmla="*/ 5251214 w 6127024"/>
              <a:gd name="connsiteY27-40288" fmla="*/ 2250944 h 6858000"/>
              <a:gd name="connsiteX28-40289" fmla="*/ 5250644 w 6127024"/>
              <a:gd name="connsiteY28-40290" fmla="*/ 2266619 h 6858000"/>
              <a:gd name="connsiteX29-40291" fmla="*/ 5293877 w 6127024"/>
              <a:gd name="connsiteY29-40292" fmla="*/ 2368649 h 6858000"/>
              <a:gd name="connsiteX30-40293" fmla="*/ 5311338 w 6127024"/>
              <a:gd name="connsiteY30-40294" fmla="*/ 2404034 h 6858000"/>
              <a:gd name="connsiteX31-40295" fmla="*/ 5338366 w 6127024"/>
              <a:gd name="connsiteY31-40296" fmla="*/ 2465052 h 6858000"/>
              <a:gd name="connsiteX32-40297" fmla="*/ 5371263 w 6127024"/>
              <a:gd name="connsiteY32-40298" fmla="*/ 2586413 h 6858000"/>
              <a:gd name="connsiteX33-40299" fmla="*/ 5407503 w 6127024"/>
              <a:gd name="connsiteY33-40300" fmla="*/ 2786290 h 6858000"/>
              <a:gd name="connsiteX34-40301" fmla="*/ 5407356 w 6127024"/>
              <a:gd name="connsiteY34-40302" fmla="*/ 2787545 h 6858000"/>
              <a:gd name="connsiteX35-40303" fmla="*/ 5457023 w 6127024"/>
              <a:gd name="connsiteY35-40304" fmla="*/ 2858292 h 6858000"/>
              <a:gd name="connsiteX36-40305" fmla="*/ 5479298 w 6127024"/>
              <a:gd name="connsiteY36-40306" fmla="*/ 2947791 h 6858000"/>
              <a:gd name="connsiteX37-40307" fmla="*/ 5481770 w 6127024"/>
              <a:gd name="connsiteY37-40308" fmla="*/ 2951352 h 6858000"/>
              <a:gd name="connsiteX38-40309" fmla="*/ 5482415 w 6127024"/>
              <a:gd name="connsiteY38-40310" fmla="*/ 3004079 h 6858000"/>
              <a:gd name="connsiteX39-40311" fmla="*/ 5503944 w 6127024"/>
              <a:gd name="connsiteY39-40312" fmla="*/ 3123335 h 6858000"/>
              <a:gd name="connsiteX40-40313" fmla="*/ 5516007 w 6127024"/>
              <a:gd name="connsiteY40-40314" fmla="*/ 3258473 h 6858000"/>
              <a:gd name="connsiteX41-40315" fmla="*/ 5589758 w 6127024"/>
              <a:gd name="connsiteY41-40316" fmla="*/ 3453699 h 6858000"/>
              <a:gd name="connsiteX42-40317" fmla="*/ 5596144 w 6127024"/>
              <a:gd name="connsiteY42-40318" fmla="*/ 3534624 h 6858000"/>
              <a:gd name="connsiteX43-40319" fmla="*/ 5597750 w 6127024"/>
              <a:gd name="connsiteY43-40320" fmla="*/ 3534129 h 6858000"/>
              <a:gd name="connsiteX44-40321" fmla="*/ 5618377 w 6127024"/>
              <a:gd name="connsiteY44-40322" fmla="*/ 3588431 h 6858000"/>
              <a:gd name="connsiteX45-40323" fmla="*/ 5655472 w 6127024"/>
              <a:gd name="connsiteY45-40324" fmla="*/ 3678877 h 6858000"/>
              <a:gd name="connsiteX46-40325" fmla="*/ 5683015 w 6127024"/>
              <a:gd name="connsiteY46-40326" fmla="*/ 3762025 h 6858000"/>
              <a:gd name="connsiteX47-40327" fmla="*/ 5696643 w 6127024"/>
              <a:gd name="connsiteY47-40328" fmla="*/ 3773888 h 6858000"/>
              <a:gd name="connsiteX48-40329" fmla="*/ 5768491 w 6127024"/>
              <a:gd name="connsiteY48-40330" fmla="*/ 3914399 h 6858000"/>
              <a:gd name="connsiteX49-40331" fmla="*/ 5793123 w 6127024"/>
              <a:gd name="connsiteY49-40332" fmla="*/ 3969952 h 6858000"/>
              <a:gd name="connsiteX50-40333" fmla="*/ 5808321 w 6127024"/>
              <a:gd name="connsiteY50-40334" fmla="*/ 3988153 h 6858000"/>
              <a:gd name="connsiteX51-40335" fmla="*/ 5825621 w 6127024"/>
              <a:gd name="connsiteY51-40336" fmla="*/ 4015525 h 6858000"/>
              <a:gd name="connsiteX52-40337" fmla="*/ 5860672 w 6127024"/>
              <a:gd name="connsiteY52-40338" fmla="*/ 4061579 h 6858000"/>
              <a:gd name="connsiteX53-40339" fmla="*/ 5872173 w 6127024"/>
              <a:gd name="connsiteY53-40340" fmla="*/ 4088497 h 6858000"/>
              <a:gd name="connsiteX54-40341" fmla="*/ 5894095 w 6127024"/>
              <a:gd name="connsiteY54-40342" fmla="*/ 4128857 h 6858000"/>
              <a:gd name="connsiteX55-40343" fmla="*/ 5903513 w 6127024"/>
              <a:gd name="connsiteY55-40344" fmla="*/ 4187661 h 6858000"/>
              <a:gd name="connsiteX56-40345" fmla="*/ 5924233 w 6127024"/>
              <a:gd name="connsiteY56-40346" fmla="*/ 4242060 h 6858000"/>
              <a:gd name="connsiteX57-40347" fmla="*/ 5928910 w 6127024"/>
              <a:gd name="connsiteY57-40348" fmla="*/ 4300973 h 6858000"/>
              <a:gd name="connsiteX58-40349" fmla="*/ 5946705 w 6127024"/>
              <a:gd name="connsiteY58-40350" fmla="*/ 4428051 h 6858000"/>
              <a:gd name="connsiteX59-40351" fmla="*/ 5949261 w 6127024"/>
              <a:gd name="connsiteY59-40352" fmla="*/ 4449185 h 6858000"/>
              <a:gd name="connsiteX60-40353" fmla="*/ 5968960 w 6127024"/>
              <a:gd name="connsiteY60-40354" fmla="*/ 4482655 h 6858000"/>
              <a:gd name="connsiteX61-40355" fmla="*/ 5998138 w 6127024"/>
              <a:gd name="connsiteY61-40356" fmla="*/ 4697518 h 6858000"/>
              <a:gd name="connsiteX62-40357" fmla="*/ 6007819 w 6127024"/>
              <a:gd name="connsiteY62-40358" fmla="*/ 4858148 h 6858000"/>
              <a:gd name="connsiteX63-40359" fmla="*/ 6007749 w 6127024"/>
              <a:gd name="connsiteY63-40360" fmla="*/ 4964715 h 6858000"/>
              <a:gd name="connsiteX64-40361" fmla="*/ 6005269 w 6127024"/>
              <a:gd name="connsiteY64-40362" fmla="*/ 5150567 h 6858000"/>
              <a:gd name="connsiteX65-40363" fmla="*/ 6001127 w 6127024"/>
              <a:gd name="connsiteY65-40364" fmla="*/ 5164609 h 6858000"/>
              <a:gd name="connsiteX66-40365" fmla="*/ 5998514 w 6127024"/>
              <a:gd name="connsiteY66-40366" fmla="*/ 5189673 h 6858000"/>
              <a:gd name="connsiteX67-40367" fmla="*/ 6018409 w 6127024"/>
              <a:gd name="connsiteY67-40368" fmla="*/ 5227157 h 6858000"/>
              <a:gd name="connsiteX68-40369" fmla="*/ 6036748 w 6127024"/>
              <a:gd name="connsiteY68-40370" fmla="*/ 5322752 h 6858000"/>
              <a:gd name="connsiteX69-40371" fmla="*/ 6036943 w 6127024"/>
              <a:gd name="connsiteY69-40372" fmla="*/ 5329480 h 6858000"/>
              <a:gd name="connsiteX70-40373" fmla="*/ 6037677 w 6127024"/>
              <a:gd name="connsiteY70-40374" fmla="*/ 5354807 h 6858000"/>
              <a:gd name="connsiteX71-40375" fmla="*/ 6039728 w 6127024"/>
              <a:gd name="connsiteY71-40376" fmla="*/ 5359416 h 6858000"/>
              <a:gd name="connsiteX72-40377" fmla="*/ 6053435 w 6127024"/>
              <a:gd name="connsiteY72-40378" fmla="*/ 5387547 h 6858000"/>
              <a:gd name="connsiteX73-40379" fmla="*/ 6065933 w 6127024"/>
              <a:gd name="connsiteY73-40380" fmla="*/ 5443002 h 6858000"/>
              <a:gd name="connsiteX74-40381" fmla="*/ 6068640 w 6127024"/>
              <a:gd name="connsiteY74-40382" fmla="*/ 5474503 h 6858000"/>
              <a:gd name="connsiteX75-40383" fmla="*/ 6080922 w 6127024"/>
              <a:gd name="connsiteY75-40384" fmla="*/ 5561070 h 6858000"/>
              <a:gd name="connsiteX76-40385" fmla="*/ 6096949 w 6127024"/>
              <a:gd name="connsiteY76-40386" fmla="*/ 5648179 h 6858000"/>
              <a:gd name="connsiteX77-40387" fmla="*/ 6121353 w 6127024"/>
              <a:gd name="connsiteY77-40388" fmla="*/ 5721725 h 6858000"/>
              <a:gd name="connsiteX78-40389" fmla="*/ 6109884 w 6127024"/>
              <a:gd name="connsiteY78-40390" fmla="*/ 5721959 h 6858000"/>
              <a:gd name="connsiteX79-40391" fmla="*/ 6127024 w 6127024"/>
              <a:gd name="connsiteY79-40392" fmla="*/ 5786902 h 6858000"/>
              <a:gd name="connsiteX80-40393" fmla="*/ 6115796 w 6127024"/>
              <a:gd name="connsiteY80-40394" fmla="*/ 5862844 h 6858000"/>
              <a:gd name="connsiteX81-40395" fmla="*/ 6102493 w 6127024"/>
              <a:gd name="connsiteY81-40396" fmla="*/ 5928602 h 6858000"/>
              <a:gd name="connsiteX82-40397" fmla="*/ 6056863 w 6127024"/>
              <a:gd name="connsiteY82-40398" fmla="*/ 6000643 h 6858000"/>
              <a:gd name="connsiteX83-40399" fmla="*/ 6045436 w 6127024"/>
              <a:gd name="connsiteY83-40400" fmla="*/ 6124480 h 6858000"/>
              <a:gd name="connsiteX84-40401" fmla="*/ 6030489 w 6127024"/>
              <a:gd name="connsiteY84-40402" fmla="*/ 6317666 h 6858000"/>
              <a:gd name="connsiteX85-40403" fmla="*/ 6007492 w 6127024"/>
              <a:gd name="connsiteY85-40404" fmla="*/ 6440818 h 6858000"/>
              <a:gd name="connsiteX86-40405" fmla="*/ 6009467 w 6127024"/>
              <a:gd name="connsiteY86-40406" fmla="*/ 6487076 h 6858000"/>
              <a:gd name="connsiteX87-40407" fmla="*/ 5995064 w 6127024"/>
              <a:gd name="connsiteY87-40408" fmla="*/ 6540791 h 6858000"/>
              <a:gd name="connsiteX88-40409" fmla="*/ 6004510 w 6127024"/>
              <a:gd name="connsiteY88-40410" fmla="*/ 6599256 h 6858000"/>
              <a:gd name="connsiteX89-40411" fmla="*/ 5986207 w 6127024"/>
              <a:gd name="connsiteY89-40412" fmla="*/ 6695855 h 6858000"/>
              <a:gd name="connsiteX90-40413" fmla="*/ 5979428 w 6127024"/>
              <a:gd name="connsiteY90-40414" fmla="*/ 6754678 h 6858000"/>
              <a:gd name="connsiteX91-40415" fmla="*/ 5983398 w 6127024"/>
              <a:gd name="connsiteY91-40416" fmla="*/ 6778641 h 6858000"/>
              <a:gd name="connsiteX92-40417" fmla="*/ 5984543 w 6127024"/>
              <a:gd name="connsiteY92-40418" fmla="*/ 6811016 h 6858000"/>
              <a:gd name="connsiteX93-40419" fmla="*/ 5979671 w 6127024"/>
              <a:gd name="connsiteY93-40420" fmla="*/ 6858000 h 6858000"/>
              <a:gd name="connsiteX94-40421" fmla="*/ 0 w 6127024"/>
              <a:gd name="connsiteY94-40422" fmla="*/ 6858000 h 6858000"/>
              <a:gd name="connsiteX95-40423" fmla="*/ 0 w 6127024"/>
              <a:gd name="connsiteY95-40424" fmla="*/ 0 h 6858000"/>
              <a:gd name="connsiteX0-40425" fmla="*/ 0 w 6127024"/>
              <a:gd name="connsiteY0-40426" fmla="*/ 0 h 6858000"/>
              <a:gd name="connsiteX1-40427" fmla="*/ 4965888 w 6127024"/>
              <a:gd name="connsiteY1-40428" fmla="*/ 0 h 6858000"/>
              <a:gd name="connsiteX2-40429" fmla="*/ 4967767 w 6127024"/>
              <a:gd name="connsiteY2-40430" fmla="*/ 7930 h 6858000"/>
              <a:gd name="connsiteX3-40431" fmla="*/ 4979444 w 6127024"/>
              <a:gd name="connsiteY3-40432" fmla="*/ 43921 h 6858000"/>
              <a:gd name="connsiteX4-40433" fmla="*/ 5021173 w 6127024"/>
              <a:gd name="connsiteY4-40434" fmla="*/ 123738 h 6858000"/>
              <a:gd name="connsiteX5-40435" fmla="*/ 5075458 w 6127024"/>
              <a:gd name="connsiteY5-40436" fmla="*/ 264355 h 6858000"/>
              <a:gd name="connsiteX6-40437" fmla="*/ 5081175 w 6127024"/>
              <a:gd name="connsiteY6-40438" fmla="*/ 277448 h 6858000"/>
              <a:gd name="connsiteX7-40439" fmla="*/ 5097011 w 6127024"/>
              <a:gd name="connsiteY7-40440" fmla="*/ 355616 h 6858000"/>
              <a:gd name="connsiteX8-40441" fmla="*/ 5153000 w 6127024"/>
              <a:gd name="connsiteY8-40442" fmla="*/ 507134 h 6858000"/>
              <a:gd name="connsiteX9-40443" fmla="*/ 5171282 w 6127024"/>
              <a:gd name="connsiteY9-40444" fmla="*/ 602071 h 6858000"/>
              <a:gd name="connsiteX10-40445" fmla="*/ 5176196 w 6127024"/>
              <a:gd name="connsiteY10-40446" fmla="*/ 636822 h 6858000"/>
              <a:gd name="connsiteX11-40447" fmla="*/ 5189051 w 6127024"/>
              <a:gd name="connsiteY11-40448" fmla="*/ 782518 h 6858000"/>
              <a:gd name="connsiteX12-40449" fmla="*/ 5218707 w 6127024"/>
              <a:gd name="connsiteY12-40450" fmla="*/ 886387 h 6858000"/>
              <a:gd name="connsiteX13-40451" fmla="*/ 5221281 w 6127024"/>
              <a:gd name="connsiteY13-40452" fmla="*/ 920873 h 6858000"/>
              <a:gd name="connsiteX14-40453" fmla="*/ 5201018 w 6127024"/>
              <a:gd name="connsiteY14-40454" fmla="*/ 1095027 h 6858000"/>
              <a:gd name="connsiteX15-40455" fmla="*/ 5189234 w 6127024"/>
              <a:gd name="connsiteY15-40456" fmla="*/ 1217308 h 6858000"/>
              <a:gd name="connsiteX16-40457" fmla="*/ 5202769 w 6127024"/>
              <a:gd name="connsiteY16-40458" fmla="*/ 1269450 h 6858000"/>
              <a:gd name="connsiteX17-40459" fmla="*/ 5225968 w 6127024"/>
              <a:gd name="connsiteY17-40460" fmla="*/ 1357994 h 6858000"/>
              <a:gd name="connsiteX18-40461" fmla="*/ 5231437 w 6127024"/>
              <a:gd name="connsiteY18-40462" fmla="*/ 1373779 h 6858000"/>
              <a:gd name="connsiteX19-40463" fmla="*/ 5237226 w 6127024"/>
              <a:gd name="connsiteY19-40464" fmla="*/ 1441327 h 6858000"/>
              <a:gd name="connsiteX20-40465" fmla="*/ 5255653 w 6127024"/>
              <a:gd name="connsiteY20-40466" fmla="*/ 1524712 h 6858000"/>
              <a:gd name="connsiteX21-40467" fmla="*/ 5263491 w 6127024"/>
              <a:gd name="connsiteY21-40468" fmla="*/ 1642938 h 6858000"/>
              <a:gd name="connsiteX22-40469" fmla="*/ 5256552 w 6127024"/>
              <a:gd name="connsiteY22-40470" fmla="*/ 1672509 h 6858000"/>
              <a:gd name="connsiteX23-40471" fmla="*/ 5266931 w 6127024"/>
              <a:gd name="connsiteY23-40472" fmla="*/ 1866147 h 6858000"/>
              <a:gd name="connsiteX24-40473" fmla="*/ 5255696 w 6127024"/>
              <a:gd name="connsiteY24-40474" fmla="*/ 1953770 h 6858000"/>
              <a:gd name="connsiteX25-40475" fmla="*/ 5252592 w 6127024"/>
              <a:gd name="connsiteY25-40476" fmla="*/ 2092210 h 6858000"/>
              <a:gd name="connsiteX26-40477" fmla="*/ 5250104 w 6127024"/>
              <a:gd name="connsiteY26-40478" fmla="*/ 2249166 h 6858000"/>
              <a:gd name="connsiteX27-40479" fmla="*/ 5251214 w 6127024"/>
              <a:gd name="connsiteY27-40480" fmla="*/ 2250944 h 6858000"/>
              <a:gd name="connsiteX28-40481" fmla="*/ 5250644 w 6127024"/>
              <a:gd name="connsiteY28-40482" fmla="*/ 2266619 h 6858000"/>
              <a:gd name="connsiteX29-40483" fmla="*/ 5293877 w 6127024"/>
              <a:gd name="connsiteY29-40484" fmla="*/ 2368649 h 6858000"/>
              <a:gd name="connsiteX30-40485" fmla="*/ 5311338 w 6127024"/>
              <a:gd name="connsiteY30-40486" fmla="*/ 2404034 h 6858000"/>
              <a:gd name="connsiteX31-40487" fmla="*/ 5338366 w 6127024"/>
              <a:gd name="connsiteY31-40488" fmla="*/ 2465052 h 6858000"/>
              <a:gd name="connsiteX32-40489" fmla="*/ 5371263 w 6127024"/>
              <a:gd name="connsiteY32-40490" fmla="*/ 2586413 h 6858000"/>
              <a:gd name="connsiteX33-40491" fmla="*/ 5407503 w 6127024"/>
              <a:gd name="connsiteY33-40492" fmla="*/ 2786290 h 6858000"/>
              <a:gd name="connsiteX34-40493" fmla="*/ 5407356 w 6127024"/>
              <a:gd name="connsiteY34-40494" fmla="*/ 2787545 h 6858000"/>
              <a:gd name="connsiteX35-40495" fmla="*/ 5457023 w 6127024"/>
              <a:gd name="connsiteY35-40496" fmla="*/ 2858292 h 6858000"/>
              <a:gd name="connsiteX36-40497" fmla="*/ 5479298 w 6127024"/>
              <a:gd name="connsiteY36-40498" fmla="*/ 2947791 h 6858000"/>
              <a:gd name="connsiteX37-40499" fmla="*/ 5481770 w 6127024"/>
              <a:gd name="connsiteY37-40500" fmla="*/ 2951352 h 6858000"/>
              <a:gd name="connsiteX38-40501" fmla="*/ 5482415 w 6127024"/>
              <a:gd name="connsiteY38-40502" fmla="*/ 3004079 h 6858000"/>
              <a:gd name="connsiteX39-40503" fmla="*/ 5503944 w 6127024"/>
              <a:gd name="connsiteY39-40504" fmla="*/ 3123335 h 6858000"/>
              <a:gd name="connsiteX40-40505" fmla="*/ 5516007 w 6127024"/>
              <a:gd name="connsiteY40-40506" fmla="*/ 3258473 h 6858000"/>
              <a:gd name="connsiteX41-40507" fmla="*/ 5589758 w 6127024"/>
              <a:gd name="connsiteY41-40508" fmla="*/ 3453699 h 6858000"/>
              <a:gd name="connsiteX42-40509" fmla="*/ 5596144 w 6127024"/>
              <a:gd name="connsiteY42-40510" fmla="*/ 3534624 h 6858000"/>
              <a:gd name="connsiteX43-40511" fmla="*/ 5597750 w 6127024"/>
              <a:gd name="connsiteY43-40512" fmla="*/ 3534129 h 6858000"/>
              <a:gd name="connsiteX44-40513" fmla="*/ 5618377 w 6127024"/>
              <a:gd name="connsiteY44-40514" fmla="*/ 3588431 h 6858000"/>
              <a:gd name="connsiteX45-40515" fmla="*/ 5655472 w 6127024"/>
              <a:gd name="connsiteY45-40516" fmla="*/ 3678877 h 6858000"/>
              <a:gd name="connsiteX46-40517" fmla="*/ 5683015 w 6127024"/>
              <a:gd name="connsiteY46-40518" fmla="*/ 3762025 h 6858000"/>
              <a:gd name="connsiteX47-40519" fmla="*/ 5696643 w 6127024"/>
              <a:gd name="connsiteY47-40520" fmla="*/ 3773888 h 6858000"/>
              <a:gd name="connsiteX48-40521" fmla="*/ 5768491 w 6127024"/>
              <a:gd name="connsiteY48-40522" fmla="*/ 3914399 h 6858000"/>
              <a:gd name="connsiteX49-40523" fmla="*/ 5793123 w 6127024"/>
              <a:gd name="connsiteY49-40524" fmla="*/ 3969952 h 6858000"/>
              <a:gd name="connsiteX50-40525" fmla="*/ 5808321 w 6127024"/>
              <a:gd name="connsiteY50-40526" fmla="*/ 3988153 h 6858000"/>
              <a:gd name="connsiteX51-40527" fmla="*/ 5825621 w 6127024"/>
              <a:gd name="connsiteY51-40528" fmla="*/ 4015525 h 6858000"/>
              <a:gd name="connsiteX52-40529" fmla="*/ 5860672 w 6127024"/>
              <a:gd name="connsiteY52-40530" fmla="*/ 4061579 h 6858000"/>
              <a:gd name="connsiteX53-40531" fmla="*/ 5872173 w 6127024"/>
              <a:gd name="connsiteY53-40532" fmla="*/ 4088497 h 6858000"/>
              <a:gd name="connsiteX54-40533" fmla="*/ 5894095 w 6127024"/>
              <a:gd name="connsiteY54-40534" fmla="*/ 4128857 h 6858000"/>
              <a:gd name="connsiteX55-40535" fmla="*/ 5903513 w 6127024"/>
              <a:gd name="connsiteY55-40536" fmla="*/ 4187661 h 6858000"/>
              <a:gd name="connsiteX56-40537" fmla="*/ 5928910 w 6127024"/>
              <a:gd name="connsiteY56-40538" fmla="*/ 4300973 h 6858000"/>
              <a:gd name="connsiteX57-40539" fmla="*/ 5946705 w 6127024"/>
              <a:gd name="connsiteY57-40540" fmla="*/ 4428051 h 6858000"/>
              <a:gd name="connsiteX58-40541" fmla="*/ 5949261 w 6127024"/>
              <a:gd name="connsiteY58-40542" fmla="*/ 4449185 h 6858000"/>
              <a:gd name="connsiteX59-40543" fmla="*/ 5968960 w 6127024"/>
              <a:gd name="connsiteY59-40544" fmla="*/ 4482655 h 6858000"/>
              <a:gd name="connsiteX60-40545" fmla="*/ 5998138 w 6127024"/>
              <a:gd name="connsiteY60-40546" fmla="*/ 4697518 h 6858000"/>
              <a:gd name="connsiteX61-40547" fmla="*/ 6007819 w 6127024"/>
              <a:gd name="connsiteY61-40548" fmla="*/ 4858148 h 6858000"/>
              <a:gd name="connsiteX62-40549" fmla="*/ 6007749 w 6127024"/>
              <a:gd name="connsiteY62-40550" fmla="*/ 4964715 h 6858000"/>
              <a:gd name="connsiteX63-40551" fmla="*/ 6005269 w 6127024"/>
              <a:gd name="connsiteY63-40552" fmla="*/ 5150567 h 6858000"/>
              <a:gd name="connsiteX64-40553" fmla="*/ 6001127 w 6127024"/>
              <a:gd name="connsiteY64-40554" fmla="*/ 5164609 h 6858000"/>
              <a:gd name="connsiteX65-40555" fmla="*/ 5998514 w 6127024"/>
              <a:gd name="connsiteY65-40556" fmla="*/ 5189673 h 6858000"/>
              <a:gd name="connsiteX66-40557" fmla="*/ 6018409 w 6127024"/>
              <a:gd name="connsiteY66-40558" fmla="*/ 5227157 h 6858000"/>
              <a:gd name="connsiteX67-40559" fmla="*/ 6036748 w 6127024"/>
              <a:gd name="connsiteY67-40560" fmla="*/ 5322752 h 6858000"/>
              <a:gd name="connsiteX68-40561" fmla="*/ 6036943 w 6127024"/>
              <a:gd name="connsiteY68-40562" fmla="*/ 5329480 h 6858000"/>
              <a:gd name="connsiteX69-40563" fmla="*/ 6037677 w 6127024"/>
              <a:gd name="connsiteY69-40564" fmla="*/ 5354807 h 6858000"/>
              <a:gd name="connsiteX70-40565" fmla="*/ 6039728 w 6127024"/>
              <a:gd name="connsiteY70-40566" fmla="*/ 5359416 h 6858000"/>
              <a:gd name="connsiteX71-40567" fmla="*/ 6053435 w 6127024"/>
              <a:gd name="connsiteY71-40568" fmla="*/ 5387547 h 6858000"/>
              <a:gd name="connsiteX72-40569" fmla="*/ 6065933 w 6127024"/>
              <a:gd name="connsiteY72-40570" fmla="*/ 5443002 h 6858000"/>
              <a:gd name="connsiteX73-40571" fmla="*/ 6068640 w 6127024"/>
              <a:gd name="connsiteY73-40572" fmla="*/ 5474503 h 6858000"/>
              <a:gd name="connsiteX74-40573" fmla="*/ 6080922 w 6127024"/>
              <a:gd name="connsiteY74-40574" fmla="*/ 5561070 h 6858000"/>
              <a:gd name="connsiteX75-40575" fmla="*/ 6096949 w 6127024"/>
              <a:gd name="connsiteY75-40576" fmla="*/ 5648179 h 6858000"/>
              <a:gd name="connsiteX76-40577" fmla="*/ 6121353 w 6127024"/>
              <a:gd name="connsiteY76-40578" fmla="*/ 5721725 h 6858000"/>
              <a:gd name="connsiteX77-40579" fmla="*/ 6109884 w 6127024"/>
              <a:gd name="connsiteY77-40580" fmla="*/ 5721959 h 6858000"/>
              <a:gd name="connsiteX78-40581" fmla="*/ 6127024 w 6127024"/>
              <a:gd name="connsiteY78-40582" fmla="*/ 5786902 h 6858000"/>
              <a:gd name="connsiteX79-40583" fmla="*/ 6115796 w 6127024"/>
              <a:gd name="connsiteY79-40584" fmla="*/ 5862844 h 6858000"/>
              <a:gd name="connsiteX80-40585" fmla="*/ 6102493 w 6127024"/>
              <a:gd name="connsiteY80-40586" fmla="*/ 5928602 h 6858000"/>
              <a:gd name="connsiteX81-40587" fmla="*/ 6056863 w 6127024"/>
              <a:gd name="connsiteY81-40588" fmla="*/ 6000643 h 6858000"/>
              <a:gd name="connsiteX82-40589" fmla="*/ 6045436 w 6127024"/>
              <a:gd name="connsiteY82-40590" fmla="*/ 6124480 h 6858000"/>
              <a:gd name="connsiteX83-40591" fmla="*/ 6030489 w 6127024"/>
              <a:gd name="connsiteY83-40592" fmla="*/ 6317666 h 6858000"/>
              <a:gd name="connsiteX84-40593" fmla="*/ 6007492 w 6127024"/>
              <a:gd name="connsiteY84-40594" fmla="*/ 6440818 h 6858000"/>
              <a:gd name="connsiteX85-40595" fmla="*/ 6009467 w 6127024"/>
              <a:gd name="connsiteY85-40596" fmla="*/ 6487076 h 6858000"/>
              <a:gd name="connsiteX86-40597" fmla="*/ 5995064 w 6127024"/>
              <a:gd name="connsiteY86-40598" fmla="*/ 6540791 h 6858000"/>
              <a:gd name="connsiteX87-40599" fmla="*/ 6004510 w 6127024"/>
              <a:gd name="connsiteY87-40600" fmla="*/ 6599256 h 6858000"/>
              <a:gd name="connsiteX88-40601" fmla="*/ 5986207 w 6127024"/>
              <a:gd name="connsiteY88-40602" fmla="*/ 6695855 h 6858000"/>
              <a:gd name="connsiteX89-40603" fmla="*/ 5979428 w 6127024"/>
              <a:gd name="connsiteY89-40604" fmla="*/ 6754678 h 6858000"/>
              <a:gd name="connsiteX90-40605" fmla="*/ 5983398 w 6127024"/>
              <a:gd name="connsiteY90-40606" fmla="*/ 6778641 h 6858000"/>
              <a:gd name="connsiteX91-40607" fmla="*/ 5984543 w 6127024"/>
              <a:gd name="connsiteY91-40608" fmla="*/ 6811016 h 6858000"/>
              <a:gd name="connsiteX92-40609" fmla="*/ 5979671 w 6127024"/>
              <a:gd name="connsiteY92-40610" fmla="*/ 6858000 h 6858000"/>
              <a:gd name="connsiteX93-40611" fmla="*/ 0 w 6127024"/>
              <a:gd name="connsiteY93-40612" fmla="*/ 6858000 h 6858000"/>
              <a:gd name="connsiteX94-40613" fmla="*/ 0 w 6127024"/>
              <a:gd name="connsiteY94-40614" fmla="*/ 0 h 6858000"/>
              <a:gd name="connsiteX0-40615" fmla="*/ 0 w 6127024"/>
              <a:gd name="connsiteY0-40616" fmla="*/ 0 h 6858000"/>
              <a:gd name="connsiteX1-40617" fmla="*/ 4965888 w 6127024"/>
              <a:gd name="connsiteY1-40618" fmla="*/ 0 h 6858000"/>
              <a:gd name="connsiteX2-40619" fmla="*/ 4967767 w 6127024"/>
              <a:gd name="connsiteY2-40620" fmla="*/ 7930 h 6858000"/>
              <a:gd name="connsiteX3-40621" fmla="*/ 4979444 w 6127024"/>
              <a:gd name="connsiteY3-40622" fmla="*/ 43921 h 6858000"/>
              <a:gd name="connsiteX4-40623" fmla="*/ 5021173 w 6127024"/>
              <a:gd name="connsiteY4-40624" fmla="*/ 123738 h 6858000"/>
              <a:gd name="connsiteX5-40625" fmla="*/ 5075458 w 6127024"/>
              <a:gd name="connsiteY5-40626" fmla="*/ 264355 h 6858000"/>
              <a:gd name="connsiteX6-40627" fmla="*/ 5081175 w 6127024"/>
              <a:gd name="connsiteY6-40628" fmla="*/ 277448 h 6858000"/>
              <a:gd name="connsiteX7-40629" fmla="*/ 5097011 w 6127024"/>
              <a:gd name="connsiteY7-40630" fmla="*/ 355616 h 6858000"/>
              <a:gd name="connsiteX8-40631" fmla="*/ 5153000 w 6127024"/>
              <a:gd name="connsiteY8-40632" fmla="*/ 507134 h 6858000"/>
              <a:gd name="connsiteX9-40633" fmla="*/ 5171282 w 6127024"/>
              <a:gd name="connsiteY9-40634" fmla="*/ 602071 h 6858000"/>
              <a:gd name="connsiteX10-40635" fmla="*/ 5176196 w 6127024"/>
              <a:gd name="connsiteY10-40636" fmla="*/ 636822 h 6858000"/>
              <a:gd name="connsiteX11-40637" fmla="*/ 5189051 w 6127024"/>
              <a:gd name="connsiteY11-40638" fmla="*/ 782518 h 6858000"/>
              <a:gd name="connsiteX12-40639" fmla="*/ 5218707 w 6127024"/>
              <a:gd name="connsiteY12-40640" fmla="*/ 886387 h 6858000"/>
              <a:gd name="connsiteX13-40641" fmla="*/ 5221281 w 6127024"/>
              <a:gd name="connsiteY13-40642" fmla="*/ 920873 h 6858000"/>
              <a:gd name="connsiteX14-40643" fmla="*/ 5201018 w 6127024"/>
              <a:gd name="connsiteY14-40644" fmla="*/ 1095027 h 6858000"/>
              <a:gd name="connsiteX15-40645" fmla="*/ 5189234 w 6127024"/>
              <a:gd name="connsiteY15-40646" fmla="*/ 1217308 h 6858000"/>
              <a:gd name="connsiteX16-40647" fmla="*/ 5202769 w 6127024"/>
              <a:gd name="connsiteY16-40648" fmla="*/ 1269450 h 6858000"/>
              <a:gd name="connsiteX17-40649" fmla="*/ 5225968 w 6127024"/>
              <a:gd name="connsiteY17-40650" fmla="*/ 1357994 h 6858000"/>
              <a:gd name="connsiteX18-40651" fmla="*/ 5231437 w 6127024"/>
              <a:gd name="connsiteY18-40652" fmla="*/ 1373779 h 6858000"/>
              <a:gd name="connsiteX19-40653" fmla="*/ 5237226 w 6127024"/>
              <a:gd name="connsiteY19-40654" fmla="*/ 1441327 h 6858000"/>
              <a:gd name="connsiteX20-40655" fmla="*/ 5255653 w 6127024"/>
              <a:gd name="connsiteY20-40656" fmla="*/ 1524712 h 6858000"/>
              <a:gd name="connsiteX21-40657" fmla="*/ 5263491 w 6127024"/>
              <a:gd name="connsiteY21-40658" fmla="*/ 1642938 h 6858000"/>
              <a:gd name="connsiteX22-40659" fmla="*/ 5256552 w 6127024"/>
              <a:gd name="connsiteY22-40660" fmla="*/ 1672509 h 6858000"/>
              <a:gd name="connsiteX23-40661" fmla="*/ 5266931 w 6127024"/>
              <a:gd name="connsiteY23-40662" fmla="*/ 1866147 h 6858000"/>
              <a:gd name="connsiteX24-40663" fmla="*/ 5255696 w 6127024"/>
              <a:gd name="connsiteY24-40664" fmla="*/ 1953770 h 6858000"/>
              <a:gd name="connsiteX25-40665" fmla="*/ 5252592 w 6127024"/>
              <a:gd name="connsiteY25-40666" fmla="*/ 2092210 h 6858000"/>
              <a:gd name="connsiteX26-40667" fmla="*/ 5250104 w 6127024"/>
              <a:gd name="connsiteY26-40668" fmla="*/ 2249166 h 6858000"/>
              <a:gd name="connsiteX27-40669" fmla="*/ 5251214 w 6127024"/>
              <a:gd name="connsiteY27-40670" fmla="*/ 2250944 h 6858000"/>
              <a:gd name="connsiteX28-40671" fmla="*/ 5250644 w 6127024"/>
              <a:gd name="connsiteY28-40672" fmla="*/ 2266619 h 6858000"/>
              <a:gd name="connsiteX29-40673" fmla="*/ 5293877 w 6127024"/>
              <a:gd name="connsiteY29-40674" fmla="*/ 2368649 h 6858000"/>
              <a:gd name="connsiteX30-40675" fmla="*/ 5311338 w 6127024"/>
              <a:gd name="connsiteY30-40676" fmla="*/ 2404034 h 6858000"/>
              <a:gd name="connsiteX31-40677" fmla="*/ 5338366 w 6127024"/>
              <a:gd name="connsiteY31-40678" fmla="*/ 2465052 h 6858000"/>
              <a:gd name="connsiteX32-40679" fmla="*/ 5371263 w 6127024"/>
              <a:gd name="connsiteY32-40680" fmla="*/ 2586413 h 6858000"/>
              <a:gd name="connsiteX33-40681" fmla="*/ 5407503 w 6127024"/>
              <a:gd name="connsiteY33-40682" fmla="*/ 2786290 h 6858000"/>
              <a:gd name="connsiteX34-40683" fmla="*/ 5407356 w 6127024"/>
              <a:gd name="connsiteY34-40684" fmla="*/ 2787545 h 6858000"/>
              <a:gd name="connsiteX35-40685" fmla="*/ 5457023 w 6127024"/>
              <a:gd name="connsiteY35-40686" fmla="*/ 2858292 h 6858000"/>
              <a:gd name="connsiteX36-40687" fmla="*/ 5479298 w 6127024"/>
              <a:gd name="connsiteY36-40688" fmla="*/ 2947791 h 6858000"/>
              <a:gd name="connsiteX37-40689" fmla="*/ 5481770 w 6127024"/>
              <a:gd name="connsiteY37-40690" fmla="*/ 2951352 h 6858000"/>
              <a:gd name="connsiteX38-40691" fmla="*/ 5482415 w 6127024"/>
              <a:gd name="connsiteY38-40692" fmla="*/ 3004079 h 6858000"/>
              <a:gd name="connsiteX39-40693" fmla="*/ 5503944 w 6127024"/>
              <a:gd name="connsiteY39-40694" fmla="*/ 3123335 h 6858000"/>
              <a:gd name="connsiteX40-40695" fmla="*/ 5516007 w 6127024"/>
              <a:gd name="connsiteY40-40696" fmla="*/ 3258473 h 6858000"/>
              <a:gd name="connsiteX41-40697" fmla="*/ 5589758 w 6127024"/>
              <a:gd name="connsiteY41-40698" fmla="*/ 3453699 h 6858000"/>
              <a:gd name="connsiteX42-40699" fmla="*/ 5596144 w 6127024"/>
              <a:gd name="connsiteY42-40700" fmla="*/ 3534624 h 6858000"/>
              <a:gd name="connsiteX43-40701" fmla="*/ 5597750 w 6127024"/>
              <a:gd name="connsiteY43-40702" fmla="*/ 3534129 h 6858000"/>
              <a:gd name="connsiteX44-40703" fmla="*/ 5618377 w 6127024"/>
              <a:gd name="connsiteY44-40704" fmla="*/ 3588431 h 6858000"/>
              <a:gd name="connsiteX45-40705" fmla="*/ 5655472 w 6127024"/>
              <a:gd name="connsiteY45-40706" fmla="*/ 3678877 h 6858000"/>
              <a:gd name="connsiteX46-40707" fmla="*/ 5683015 w 6127024"/>
              <a:gd name="connsiteY46-40708" fmla="*/ 3762025 h 6858000"/>
              <a:gd name="connsiteX47-40709" fmla="*/ 5696643 w 6127024"/>
              <a:gd name="connsiteY47-40710" fmla="*/ 3773888 h 6858000"/>
              <a:gd name="connsiteX48-40711" fmla="*/ 5768491 w 6127024"/>
              <a:gd name="connsiteY48-40712" fmla="*/ 3914399 h 6858000"/>
              <a:gd name="connsiteX49-40713" fmla="*/ 5793123 w 6127024"/>
              <a:gd name="connsiteY49-40714" fmla="*/ 3969952 h 6858000"/>
              <a:gd name="connsiteX50-40715" fmla="*/ 5808321 w 6127024"/>
              <a:gd name="connsiteY50-40716" fmla="*/ 3988153 h 6858000"/>
              <a:gd name="connsiteX51-40717" fmla="*/ 5825621 w 6127024"/>
              <a:gd name="connsiteY51-40718" fmla="*/ 4015525 h 6858000"/>
              <a:gd name="connsiteX52-40719" fmla="*/ 5860672 w 6127024"/>
              <a:gd name="connsiteY52-40720" fmla="*/ 4061579 h 6858000"/>
              <a:gd name="connsiteX53-40721" fmla="*/ 5872173 w 6127024"/>
              <a:gd name="connsiteY53-40722" fmla="*/ 4088497 h 6858000"/>
              <a:gd name="connsiteX54-40723" fmla="*/ 5894095 w 6127024"/>
              <a:gd name="connsiteY54-40724" fmla="*/ 4128857 h 6858000"/>
              <a:gd name="connsiteX55-40725" fmla="*/ 5903513 w 6127024"/>
              <a:gd name="connsiteY55-40726" fmla="*/ 4187661 h 6858000"/>
              <a:gd name="connsiteX56-40727" fmla="*/ 5946705 w 6127024"/>
              <a:gd name="connsiteY56-40728" fmla="*/ 4428051 h 6858000"/>
              <a:gd name="connsiteX57-40729" fmla="*/ 5949261 w 6127024"/>
              <a:gd name="connsiteY57-40730" fmla="*/ 4449185 h 6858000"/>
              <a:gd name="connsiteX58-40731" fmla="*/ 5968960 w 6127024"/>
              <a:gd name="connsiteY58-40732" fmla="*/ 4482655 h 6858000"/>
              <a:gd name="connsiteX59-40733" fmla="*/ 5998138 w 6127024"/>
              <a:gd name="connsiteY59-40734" fmla="*/ 4697518 h 6858000"/>
              <a:gd name="connsiteX60-40735" fmla="*/ 6007819 w 6127024"/>
              <a:gd name="connsiteY60-40736" fmla="*/ 4858148 h 6858000"/>
              <a:gd name="connsiteX61-40737" fmla="*/ 6007749 w 6127024"/>
              <a:gd name="connsiteY61-40738" fmla="*/ 4964715 h 6858000"/>
              <a:gd name="connsiteX62-40739" fmla="*/ 6005269 w 6127024"/>
              <a:gd name="connsiteY62-40740" fmla="*/ 5150567 h 6858000"/>
              <a:gd name="connsiteX63-40741" fmla="*/ 6001127 w 6127024"/>
              <a:gd name="connsiteY63-40742" fmla="*/ 5164609 h 6858000"/>
              <a:gd name="connsiteX64-40743" fmla="*/ 5998514 w 6127024"/>
              <a:gd name="connsiteY64-40744" fmla="*/ 5189673 h 6858000"/>
              <a:gd name="connsiteX65-40745" fmla="*/ 6018409 w 6127024"/>
              <a:gd name="connsiteY65-40746" fmla="*/ 5227157 h 6858000"/>
              <a:gd name="connsiteX66-40747" fmla="*/ 6036748 w 6127024"/>
              <a:gd name="connsiteY66-40748" fmla="*/ 5322752 h 6858000"/>
              <a:gd name="connsiteX67-40749" fmla="*/ 6036943 w 6127024"/>
              <a:gd name="connsiteY67-40750" fmla="*/ 5329480 h 6858000"/>
              <a:gd name="connsiteX68-40751" fmla="*/ 6037677 w 6127024"/>
              <a:gd name="connsiteY68-40752" fmla="*/ 5354807 h 6858000"/>
              <a:gd name="connsiteX69-40753" fmla="*/ 6039728 w 6127024"/>
              <a:gd name="connsiteY69-40754" fmla="*/ 5359416 h 6858000"/>
              <a:gd name="connsiteX70-40755" fmla="*/ 6053435 w 6127024"/>
              <a:gd name="connsiteY70-40756" fmla="*/ 5387547 h 6858000"/>
              <a:gd name="connsiteX71-40757" fmla="*/ 6065933 w 6127024"/>
              <a:gd name="connsiteY71-40758" fmla="*/ 5443002 h 6858000"/>
              <a:gd name="connsiteX72-40759" fmla="*/ 6068640 w 6127024"/>
              <a:gd name="connsiteY72-40760" fmla="*/ 5474503 h 6858000"/>
              <a:gd name="connsiteX73-40761" fmla="*/ 6080922 w 6127024"/>
              <a:gd name="connsiteY73-40762" fmla="*/ 5561070 h 6858000"/>
              <a:gd name="connsiteX74-40763" fmla="*/ 6096949 w 6127024"/>
              <a:gd name="connsiteY74-40764" fmla="*/ 5648179 h 6858000"/>
              <a:gd name="connsiteX75-40765" fmla="*/ 6121353 w 6127024"/>
              <a:gd name="connsiteY75-40766" fmla="*/ 5721725 h 6858000"/>
              <a:gd name="connsiteX76-40767" fmla="*/ 6109884 w 6127024"/>
              <a:gd name="connsiteY76-40768" fmla="*/ 5721959 h 6858000"/>
              <a:gd name="connsiteX77-40769" fmla="*/ 6127024 w 6127024"/>
              <a:gd name="connsiteY77-40770" fmla="*/ 5786902 h 6858000"/>
              <a:gd name="connsiteX78-40771" fmla="*/ 6115796 w 6127024"/>
              <a:gd name="connsiteY78-40772" fmla="*/ 5862844 h 6858000"/>
              <a:gd name="connsiteX79-40773" fmla="*/ 6102493 w 6127024"/>
              <a:gd name="connsiteY79-40774" fmla="*/ 5928602 h 6858000"/>
              <a:gd name="connsiteX80-40775" fmla="*/ 6056863 w 6127024"/>
              <a:gd name="connsiteY80-40776" fmla="*/ 6000643 h 6858000"/>
              <a:gd name="connsiteX81-40777" fmla="*/ 6045436 w 6127024"/>
              <a:gd name="connsiteY81-40778" fmla="*/ 6124480 h 6858000"/>
              <a:gd name="connsiteX82-40779" fmla="*/ 6030489 w 6127024"/>
              <a:gd name="connsiteY82-40780" fmla="*/ 6317666 h 6858000"/>
              <a:gd name="connsiteX83-40781" fmla="*/ 6007492 w 6127024"/>
              <a:gd name="connsiteY83-40782" fmla="*/ 6440818 h 6858000"/>
              <a:gd name="connsiteX84-40783" fmla="*/ 6009467 w 6127024"/>
              <a:gd name="connsiteY84-40784" fmla="*/ 6487076 h 6858000"/>
              <a:gd name="connsiteX85-40785" fmla="*/ 5995064 w 6127024"/>
              <a:gd name="connsiteY85-40786" fmla="*/ 6540791 h 6858000"/>
              <a:gd name="connsiteX86-40787" fmla="*/ 6004510 w 6127024"/>
              <a:gd name="connsiteY86-40788" fmla="*/ 6599256 h 6858000"/>
              <a:gd name="connsiteX87-40789" fmla="*/ 5986207 w 6127024"/>
              <a:gd name="connsiteY87-40790" fmla="*/ 6695855 h 6858000"/>
              <a:gd name="connsiteX88-40791" fmla="*/ 5979428 w 6127024"/>
              <a:gd name="connsiteY88-40792" fmla="*/ 6754678 h 6858000"/>
              <a:gd name="connsiteX89-40793" fmla="*/ 5983398 w 6127024"/>
              <a:gd name="connsiteY89-40794" fmla="*/ 6778641 h 6858000"/>
              <a:gd name="connsiteX90-40795" fmla="*/ 5984543 w 6127024"/>
              <a:gd name="connsiteY90-40796" fmla="*/ 6811016 h 6858000"/>
              <a:gd name="connsiteX91-40797" fmla="*/ 5979671 w 6127024"/>
              <a:gd name="connsiteY91-40798" fmla="*/ 6858000 h 6858000"/>
              <a:gd name="connsiteX92-40799" fmla="*/ 0 w 6127024"/>
              <a:gd name="connsiteY92-40800" fmla="*/ 6858000 h 6858000"/>
              <a:gd name="connsiteX93-40801" fmla="*/ 0 w 6127024"/>
              <a:gd name="connsiteY93-40802" fmla="*/ 0 h 6858000"/>
              <a:gd name="connsiteX0-40803" fmla="*/ 0 w 6127024"/>
              <a:gd name="connsiteY0-40804" fmla="*/ 0 h 6858000"/>
              <a:gd name="connsiteX1-40805" fmla="*/ 4965888 w 6127024"/>
              <a:gd name="connsiteY1-40806" fmla="*/ 0 h 6858000"/>
              <a:gd name="connsiteX2-40807" fmla="*/ 4967767 w 6127024"/>
              <a:gd name="connsiteY2-40808" fmla="*/ 7930 h 6858000"/>
              <a:gd name="connsiteX3-40809" fmla="*/ 4979444 w 6127024"/>
              <a:gd name="connsiteY3-40810" fmla="*/ 43921 h 6858000"/>
              <a:gd name="connsiteX4-40811" fmla="*/ 5021173 w 6127024"/>
              <a:gd name="connsiteY4-40812" fmla="*/ 123738 h 6858000"/>
              <a:gd name="connsiteX5-40813" fmla="*/ 5075458 w 6127024"/>
              <a:gd name="connsiteY5-40814" fmla="*/ 264355 h 6858000"/>
              <a:gd name="connsiteX6-40815" fmla="*/ 5081175 w 6127024"/>
              <a:gd name="connsiteY6-40816" fmla="*/ 277448 h 6858000"/>
              <a:gd name="connsiteX7-40817" fmla="*/ 5097011 w 6127024"/>
              <a:gd name="connsiteY7-40818" fmla="*/ 355616 h 6858000"/>
              <a:gd name="connsiteX8-40819" fmla="*/ 5153000 w 6127024"/>
              <a:gd name="connsiteY8-40820" fmla="*/ 507134 h 6858000"/>
              <a:gd name="connsiteX9-40821" fmla="*/ 5171282 w 6127024"/>
              <a:gd name="connsiteY9-40822" fmla="*/ 602071 h 6858000"/>
              <a:gd name="connsiteX10-40823" fmla="*/ 5176196 w 6127024"/>
              <a:gd name="connsiteY10-40824" fmla="*/ 636822 h 6858000"/>
              <a:gd name="connsiteX11-40825" fmla="*/ 5189051 w 6127024"/>
              <a:gd name="connsiteY11-40826" fmla="*/ 782518 h 6858000"/>
              <a:gd name="connsiteX12-40827" fmla="*/ 5218707 w 6127024"/>
              <a:gd name="connsiteY12-40828" fmla="*/ 886387 h 6858000"/>
              <a:gd name="connsiteX13-40829" fmla="*/ 5221281 w 6127024"/>
              <a:gd name="connsiteY13-40830" fmla="*/ 920873 h 6858000"/>
              <a:gd name="connsiteX14-40831" fmla="*/ 5201018 w 6127024"/>
              <a:gd name="connsiteY14-40832" fmla="*/ 1095027 h 6858000"/>
              <a:gd name="connsiteX15-40833" fmla="*/ 5189234 w 6127024"/>
              <a:gd name="connsiteY15-40834" fmla="*/ 1217308 h 6858000"/>
              <a:gd name="connsiteX16-40835" fmla="*/ 5202769 w 6127024"/>
              <a:gd name="connsiteY16-40836" fmla="*/ 1269450 h 6858000"/>
              <a:gd name="connsiteX17-40837" fmla="*/ 5225968 w 6127024"/>
              <a:gd name="connsiteY17-40838" fmla="*/ 1357994 h 6858000"/>
              <a:gd name="connsiteX18-40839" fmla="*/ 5231437 w 6127024"/>
              <a:gd name="connsiteY18-40840" fmla="*/ 1373779 h 6858000"/>
              <a:gd name="connsiteX19-40841" fmla="*/ 5237226 w 6127024"/>
              <a:gd name="connsiteY19-40842" fmla="*/ 1441327 h 6858000"/>
              <a:gd name="connsiteX20-40843" fmla="*/ 5255653 w 6127024"/>
              <a:gd name="connsiteY20-40844" fmla="*/ 1524712 h 6858000"/>
              <a:gd name="connsiteX21-40845" fmla="*/ 5263491 w 6127024"/>
              <a:gd name="connsiteY21-40846" fmla="*/ 1642938 h 6858000"/>
              <a:gd name="connsiteX22-40847" fmla="*/ 5256552 w 6127024"/>
              <a:gd name="connsiteY22-40848" fmla="*/ 1672509 h 6858000"/>
              <a:gd name="connsiteX23-40849" fmla="*/ 5266931 w 6127024"/>
              <a:gd name="connsiteY23-40850" fmla="*/ 1866147 h 6858000"/>
              <a:gd name="connsiteX24-40851" fmla="*/ 5255696 w 6127024"/>
              <a:gd name="connsiteY24-40852" fmla="*/ 1953770 h 6858000"/>
              <a:gd name="connsiteX25-40853" fmla="*/ 5252592 w 6127024"/>
              <a:gd name="connsiteY25-40854" fmla="*/ 2092210 h 6858000"/>
              <a:gd name="connsiteX26-40855" fmla="*/ 5250104 w 6127024"/>
              <a:gd name="connsiteY26-40856" fmla="*/ 2249166 h 6858000"/>
              <a:gd name="connsiteX27-40857" fmla="*/ 5251214 w 6127024"/>
              <a:gd name="connsiteY27-40858" fmla="*/ 2250944 h 6858000"/>
              <a:gd name="connsiteX28-40859" fmla="*/ 5250644 w 6127024"/>
              <a:gd name="connsiteY28-40860" fmla="*/ 2266619 h 6858000"/>
              <a:gd name="connsiteX29-40861" fmla="*/ 5293877 w 6127024"/>
              <a:gd name="connsiteY29-40862" fmla="*/ 2368649 h 6858000"/>
              <a:gd name="connsiteX30-40863" fmla="*/ 5311338 w 6127024"/>
              <a:gd name="connsiteY30-40864" fmla="*/ 2404034 h 6858000"/>
              <a:gd name="connsiteX31-40865" fmla="*/ 5338366 w 6127024"/>
              <a:gd name="connsiteY31-40866" fmla="*/ 2465052 h 6858000"/>
              <a:gd name="connsiteX32-40867" fmla="*/ 5371263 w 6127024"/>
              <a:gd name="connsiteY32-40868" fmla="*/ 2586413 h 6858000"/>
              <a:gd name="connsiteX33-40869" fmla="*/ 5407503 w 6127024"/>
              <a:gd name="connsiteY33-40870" fmla="*/ 2786290 h 6858000"/>
              <a:gd name="connsiteX34-40871" fmla="*/ 5407356 w 6127024"/>
              <a:gd name="connsiteY34-40872" fmla="*/ 2787545 h 6858000"/>
              <a:gd name="connsiteX35-40873" fmla="*/ 5457023 w 6127024"/>
              <a:gd name="connsiteY35-40874" fmla="*/ 2858292 h 6858000"/>
              <a:gd name="connsiteX36-40875" fmla="*/ 5479298 w 6127024"/>
              <a:gd name="connsiteY36-40876" fmla="*/ 2947791 h 6858000"/>
              <a:gd name="connsiteX37-40877" fmla="*/ 5481770 w 6127024"/>
              <a:gd name="connsiteY37-40878" fmla="*/ 2951352 h 6858000"/>
              <a:gd name="connsiteX38-40879" fmla="*/ 5482415 w 6127024"/>
              <a:gd name="connsiteY38-40880" fmla="*/ 3004079 h 6858000"/>
              <a:gd name="connsiteX39-40881" fmla="*/ 5503944 w 6127024"/>
              <a:gd name="connsiteY39-40882" fmla="*/ 3123335 h 6858000"/>
              <a:gd name="connsiteX40-40883" fmla="*/ 5516007 w 6127024"/>
              <a:gd name="connsiteY40-40884" fmla="*/ 3258473 h 6858000"/>
              <a:gd name="connsiteX41-40885" fmla="*/ 5589758 w 6127024"/>
              <a:gd name="connsiteY41-40886" fmla="*/ 3453699 h 6858000"/>
              <a:gd name="connsiteX42-40887" fmla="*/ 5596144 w 6127024"/>
              <a:gd name="connsiteY42-40888" fmla="*/ 3534624 h 6858000"/>
              <a:gd name="connsiteX43-40889" fmla="*/ 5597750 w 6127024"/>
              <a:gd name="connsiteY43-40890" fmla="*/ 3534129 h 6858000"/>
              <a:gd name="connsiteX44-40891" fmla="*/ 5618377 w 6127024"/>
              <a:gd name="connsiteY44-40892" fmla="*/ 3588431 h 6858000"/>
              <a:gd name="connsiteX45-40893" fmla="*/ 5655472 w 6127024"/>
              <a:gd name="connsiteY45-40894" fmla="*/ 3678877 h 6858000"/>
              <a:gd name="connsiteX46-40895" fmla="*/ 5683015 w 6127024"/>
              <a:gd name="connsiteY46-40896" fmla="*/ 3762025 h 6858000"/>
              <a:gd name="connsiteX47-40897" fmla="*/ 5696643 w 6127024"/>
              <a:gd name="connsiteY47-40898" fmla="*/ 3773888 h 6858000"/>
              <a:gd name="connsiteX48-40899" fmla="*/ 5768491 w 6127024"/>
              <a:gd name="connsiteY48-40900" fmla="*/ 3914399 h 6858000"/>
              <a:gd name="connsiteX49-40901" fmla="*/ 5793123 w 6127024"/>
              <a:gd name="connsiteY49-40902" fmla="*/ 3969952 h 6858000"/>
              <a:gd name="connsiteX50-40903" fmla="*/ 5808321 w 6127024"/>
              <a:gd name="connsiteY50-40904" fmla="*/ 3988153 h 6858000"/>
              <a:gd name="connsiteX51-40905" fmla="*/ 5825621 w 6127024"/>
              <a:gd name="connsiteY51-40906" fmla="*/ 4015525 h 6858000"/>
              <a:gd name="connsiteX52-40907" fmla="*/ 5860672 w 6127024"/>
              <a:gd name="connsiteY52-40908" fmla="*/ 4061579 h 6858000"/>
              <a:gd name="connsiteX53-40909" fmla="*/ 5872173 w 6127024"/>
              <a:gd name="connsiteY53-40910" fmla="*/ 4088497 h 6858000"/>
              <a:gd name="connsiteX54-40911" fmla="*/ 5894095 w 6127024"/>
              <a:gd name="connsiteY54-40912" fmla="*/ 4128857 h 6858000"/>
              <a:gd name="connsiteX55-40913" fmla="*/ 5903513 w 6127024"/>
              <a:gd name="connsiteY55-40914" fmla="*/ 4187661 h 6858000"/>
              <a:gd name="connsiteX56-40915" fmla="*/ 5946705 w 6127024"/>
              <a:gd name="connsiteY56-40916" fmla="*/ 4428051 h 6858000"/>
              <a:gd name="connsiteX57-40917" fmla="*/ 5949261 w 6127024"/>
              <a:gd name="connsiteY57-40918" fmla="*/ 4449185 h 6858000"/>
              <a:gd name="connsiteX58-40919" fmla="*/ 5968960 w 6127024"/>
              <a:gd name="connsiteY58-40920" fmla="*/ 4482655 h 6858000"/>
              <a:gd name="connsiteX59-40921" fmla="*/ 5998138 w 6127024"/>
              <a:gd name="connsiteY59-40922" fmla="*/ 4697518 h 6858000"/>
              <a:gd name="connsiteX60-40923" fmla="*/ 6007819 w 6127024"/>
              <a:gd name="connsiteY60-40924" fmla="*/ 4858148 h 6858000"/>
              <a:gd name="connsiteX61-40925" fmla="*/ 6007749 w 6127024"/>
              <a:gd name="connsiteY61-40926" fmla="*/ 4964715 h 6858000"/>
              <a:gd name="connsiteX62-40927" fmla="*/ 6005269 w 6127024"/>
              <a:gd name="connsiteY62-40928" fmla="*/ 5150567 h 6858000"/>
              <a:gd name="connsiteX63-40929" fmla="*/ 6001127 w 6127024"/>
              <a:gd name="connsiteY63-40930" fmla="*/ 5164609 h 6858000"/>
              <a:gd name="connsiteX64-40931" fmla="*/ 5998514 w 6127024"/>
              <a:gd name="connsiteY64-40932" fmla="*/ 5189673 h 6858000"/>
              <a:gd name="connsiteX65-40933" fmla="*/ 6018409 w 6127024"/>
              <a:gd name="connsiteY65-40934" fmla="*/ 5227157 h 6858000"/>
              <a:gd name="connsiteX66-40935" fmla="*/ 6036748 w 6127024"/>
              <a:gd name="connsiteY66-40936" fmla="*/ 5322752 h 6858000"/>
              <a:gd name="connsiteX67-40937" fmla="*/ 6036943 w 6127024"/>
              <a:gd name="connsiteY67-40938" fmla="*/ 5329480 h 6858000"/>
              <a:gd name="connsiteX68-40939" fmla="*/ 6037677 w 6127024"/>
              <a:gd name="connsiteY68-40940" fmla="*/ 5354807 h 6858000"/>
              <a:gd name="connsiteX69-40941" fmla="*/ 6039728 w 6127024"/>
              <a:gd name="connsiteY69-40942" fmla="*/ 5359416 h 6858000"/>
              <a:gd name="connsiteX70-40943" fmla="*/ 6053435 w 6127024"/>
              <a:gd name="connsiteY70-40944" fmla="*/ 5387547 h 6858000"/>
              <a:gd name="connsiteX71-40945" fmla="*/ 6065933 w 6127024"/>
              <a:gd name="connsiteY71-40946" fmla="*/ 5443002 h 6858000"/>
              <a:gd name="connsiteX72-40947" fmla="*/ 6068640 w 6127024"/>
              <a:gd name="connsiteY72-40948" fmla="*/ 5474503 h 6858000"/>
              <a:gd name="connsiteX73-40949" fmla="*/ 6080922 w 6127024"/>
              <a:gd name="connsiteY73-40950" fmla="*/ 5561070 h 6858000"/>
              <a:gd name="connsiteX74-40951" fmla="*/ 6096949 w 6127024"/>
              <a:gd name="connsiteY74-40952" fmla="*/ 5648179 h 6858000"/>
              <a:gd name="connsiteX75-40953" fmla="*/ 6121353 w 6127024"/>
              <a:gd name="connsiteY75-40954" fmla="*/ 5721725 h 6858000"/>
              <a:gd name="connsiteX76-40955" fmla="*/ 6109884 w 6127024"/>
              <a:gd name="connsiteY76-40956" fmla="*/ 5721959 h 6858000"/>
              <a:gd name="connsiteX77-40957" fmla="*/ 6127024 w 6127024"/>
              <a:gd name="connsiteY77-40958" fmla="*/ 5786902 h 6858000"/>
              <a:gd name="connsiteX78-40959" fmla="*/ 6115796 w 6127024"/>
              <a:gd name="connsiteY78-40960" fmla="*/ 5862844 h 6858000"/>
              <a:gd name="connsiteX79-40961" fmla="*/ 6102493 w 6127024"/>
              <a:gd name="connsiteY79-40962" fmla="*/ 5928602 h 6858000"/>
              <a:gd name="connsiteX80-40963" fmla="*/ 6056863 w 6127024"/>
              <a:gd name="connsiteY80-40964" fmla="*/ 6000643 h 6858000"/>
              <a:gd name="connsiteX81-40965" fmla="*/ 6045436 w 6127024"/>
              <a:gd name="connsiteY81-40966" fmla="*/ 6124480 h 6858000"/>
              <a:gd name="connsiteX82-40967" fmla="*/ 6030489 w 6127024"/>
              <a:gd name="connsiteY82-40968" fmla="*/ 6317666 h 6858000"/>
              <a:gd name="connsiteX83-40969" fmla="*/ 6007492 w 6127024"/>
              <a:gd name="connsiteY83-40970" fmla="*/ 6440818 h 6858000"/>
              <a:gd name="connsiteX84-40971" fmla="*/ 6009467 w 6127024"/>
              <a:gd name="connsiteY84-40972" fmla="*/ 6487076 h 6858000"/>
              <a:gd name="connsiteX85-40973" fmla="*/ 5995064 w 6127024"/>
              <a:gd name="connsiteY85-40974" fmla="*/ 6540791 h 6858000"/>
              <a:gd name="connsiteX86-40975" fmla="*/ 6004510 w 6127024"/>
              <a:gd name="connsiteY86-40976" fmla="*/ 6599256 h 6858000"/>
              <a:gd name="connsiteX87-40977" fmla="*/ 5986207 w 6127024"/>
              <a:gd name="connsiteY87-40978" fmla="*/ 6695855 h 6858000"/>
              <a:gd name="connsiteX88-40979" fmla="*/ 5979428 w 6127024"/>
              <a:gd name="connsiteY88-40980" fmla="*/ 6754678 h 6858000"/>
              <a:gd name="connsiteX89-40981" fmla="*/ 5983398 w 6127024"/>
              <a:gd name="connsiteY89-40982" fmla="*/ 6778641 h 6858000"/>
              <a:gd name="connsiteX90-40983" fmla="*/ 5984543 w 6127024"/>
              <a:gd name="connsiteY90-40984" fmla="*/ 6811016 h 6858000"/>
              <a:gd name="connsiteX91-40985" fmla="*/ 5979671 w 6127024"/>
              <a:gd name="connsiteY91-40986" fmla="*/ 6858000 h 6858000"/>
              <a:gd name="connsiteX92-40987" fmla="*/ 0 w 6127024"/>
              <a:gd name="connsiteY92-40988" fmla="*/ 6858000 h 6858000"/>
              <a:gd name="connsiteX93-40989" fmla="*/ 0 w 6127024"/>
              <a:gd name="connsiteY93-40990" fmla="*/ 0 h 6858000"/>
              <a:gd name="connsiteX0-40991" fmla="*/ 0 w 6127024"/>
              <a:gd name="connsiteY0-40992" fmla="*/ 0 h 6858000"/>
              <a:gd name="connsiteX1-40993" fmla="*/ 4965888 w 6127024"/>
              <a:gd name="connsiteY1-40994" fmla="*/ 0 h 6858000"/>
              <a:gd name="connsiteX2-40995" fmla="*/ 4967767 w 6127024"/>
              <a:gd name="connsiteY2-40996" fmla="*/ 7930 h 6858000"/>
              <a:gd name="connsiteX3-40997" fmla="*/ 4979444 w 6127024"/>
              <a:gd name="connsiteY3-40998" fmla="*/ 43921 h 6858000"/>
              <a:gd name="connsiteX4-40999" fmla="*/ 5021173 w 6127024"/>
              <a:gd name="connsiteY4-41000" fmla="*/ 123738 h 6858000"/>
              <a:gd name="connsiteX5-41001" fmla="*/ 5075458 w 6127024"/>
              <a:gd name="connsiteY5-41002" fmla="*/ 264355 h 6858000"/>
              <a:gd name="connsiteX6-41003" fmla="*/ 5081175 w 6127024"/>
              <a:gd name="connsiteY6-41004" fmla="*/ 277448 h 6858000"/>
              <a:gd name="connsiteX7-41005" fmla="*/ 5097011 w 6127024"/>
              <a:gd name="connsiteY7-41006" fmla="*/ 355616 h 6858000"/>
              <a:gd name="connsiteX8-41007" fmla="*/ 5153000 w 6127024"/>
              <a:gd name="connsiteY8-41008" fmla="*/ 507134 h 6858000"/>
              <a:gd name="connsiteX9-41009" fmla="*/ 5171282 w 6127024"/>
              <a:gd name="connsiteY9-41010" fmla="*/ 602071 h 6858000"/>
              <a:gd name="connsiteX10-41011" fmla="*/ 5176196 w 6127024"/>
              <a:gd name="connsiteY10-41012" fmla="*/ 636822 h 6858000"/>
              <a:gd name="connsiteX11-41013" fmla="*/ 5189051 w 6127024"/>
              <a:gd name="connsiteY11-41014" fmla="*/ 782518 h 6858000"/>
              <a:gd name="connsiteX12-41015" fmla="*/ 5218707 w 6127024"/>
              <a:gd name="connsiteY12-41016" fmla="*/ 886387 h 6858000"/>
              <a:gd name="connsiteX13-41017" fmla="*/ 5221281 w 6127024"/>
              <a:gd name="connsiteY13-41018" fmla="*/ 920873 h 6858000"/>
              <a:gd name="connsiteX14-41019" fmla="*/ 5201018 w 6127024"/>
              <a:gd name="connsiteY14-41020" fmla="*/ 1095027 h 6858000"/>
              <a:gd name="connsiteX15-41021" fmla="*/ 5189234 w 6127024"/>
              <a:gd name="connsiteY15-41022" fmla="*/ 1217308 h 6858000"/>
              <a:gd name="connsiteX16-41023" fmla="*/ 5202769 w 6127024"/>
              <a:gd name="connsiteY16-41024" fmla="*/ 1269450 h 6858000"/>
              <a:gd name="connsiteX17-41025" fmla="*/ 5225968 w 6127024"/>
              <a:gd name="connsiteY17-41026" fmla="*/ 1357994 h 6858000"/>
              <a:gd name="connsiteX18-41027" fmla="*/ 5231437 w 6127024"/>
              <a:gd name="connsiteY18-41028" fmla="*/ 1373779 h 6858000"/>
              <a:gd name="connsiteX19-41029" fmla="*/ 5237226 w 6127024"/>
              <a:gd name="connsiteY19-41030" fmla="*/ 1441327 h 6858000"/>
              <a:gd name="connsiteX20-41031" fmla="*/ 5255653 w 6127024"/>
              <a:gd name="connsiteY20-41032" fmla="*/ 1524712 h 6858000"/>
              <a:gd name="connsiteX21-41033" fmla="*/ 5263491 w 6127024"/>
              <a:gd name="connsiteY21-41034" fmla="*/ 1642938 h 6858000"/>
              <a:gd name="connsiteX22-41035" fmla="*/ 5256552 w 6127024"/>
              <a:gd name="connsiteY22-41036" fmla="*/ 1672509 h 6858000"/>
              <a:gd name="connsiteX23-41037" fmla="*/ 5266931 w 6127024"/>
              <a:gd name="connsiteY23-41038" fmla="*/ 1866147 h 6858000"/>
              <a:gd name="connsiteX24-41039" fmla="*/ 5255696 w 6127024"/>
              <a:gd name="connsiteY24-41040" fmla="*/ 1953770 h 6858000"/>
              <a:gd name="connsiteX25-41041" fmla="*/ 5252592 w 6127024"/>
              <a:gd name="connsiteY25-41042" fmla="*/ 2092210 h 6858000"/>
              <a:gd name="connsiteX26-41043" fmla="*/ 5250104 w 6127024"/>
              <a:gd name="connsiteY26-41044" fmla="*/ 2249166 h 6858000"/>
              <a:gd name="connsiteX27-41045" fmla="*/ 5251214 w 6127024"/>
              <a:gd name="connsiteY27-41046" fmla="*/ 2250944 h 6858000"/>
              <a:gd name="connsiteX28-41047" fmla="*/ 5250644 w 6127024"/>
              <a:gd name="connsiteY28-41048" fmla="*/ 2266619 h 6858000"/>
              <a:gd name="connsiteX29-41049" fmla="*/ 5293877 w 6127024"/>
              <a:gd name="connsiteY29-41050" fmla="*/ 2368649 h 6858000"/>
              <a:gd name="connsiteX30-41051" fmla="*/ 5311338 w 6127024"/>
              <a:gd name="connsiteY30-41052" fmla="*/ 2404034 h 6858000"/>
              <a:gd name="connsiteX31-41053" fmla="*/ 5338366 w 6127024"/>
              <a:gd name="connsiteY31-41054" fmla="*/ 2465052 h 6858000"/>
              <a:gd name="connsiteX32-41055" fmla="*/ 5371263 w 6127024"/>
              <a:gd name="connsiteY32-41056" fmla="*/ 2586413 h 6858000"/>
              <a:gd name="connsiteX33-41057" fmla="*/ 5407503 w 6127024"/>
              <a:gd name="connsiteY33-41058" fmla="*/ 2786290 h 6858000"/>
              <a:gd name="connsiteX34-41059" fmla="*/ 5407356 w 6127024"/>
              <a:gd name="connsiteY34-41060" fmla="*/ 2787545 h 6858000"/>
              <a:gd name="connsiteX35-41061" fmla="*/ 5457023 w 6127024"/>
              <a:gd name="connsiteY35-41062" fmla="*/ 2858292 h 6858000"/>
              <a:gd name="connsiteX36-41063" fmla="*/ 5479298 w 6127024"/>
              <a:gd name="connsiteY36-41064" fmla="*/ 2947791 h 6858000"/>
              <a:gd name="connsiteX37-41065" fmla="*/ 5481770 w 6127024"/>
              <a:gd name="connsiteY37-41066" fmla="*/ 2951352 h 6858000"/>
              <a:gd name="connsiteX38-41067" fmla="*/ 5482415 w 6127024"/>
              <a:gd name="connsiteY38-41068" fmla="*/ 3004079 h 6858000"/>
              <a:gd name="connsiteX39-41069" fmla="*/ 5503944 w 6127024"/>
              <a:gd name="connsiteY39-41070" fmla="*/ 3123335 h 6858000"/>
              <a:gd name="connsiteX40-41071" fmla="*/ 5516007 w 6127024"/>
              <a:gd name="connsiteY40-41072" fmla="*/ 3258473 h 6858000"/>
              <a:gd name="connsiteX41-41073" fmla="*/ 5589758 w 6127024"/>
              <a:gd name="connsiteY41-41074" fmla="*/ 3453699 h 6858000"/>
              <a:gd name="connsiteX42-41075" fmla="*/ 5596144 w 6127024"/>
              <a:gd name="connsiteY42-41076" fmla="*/ 3534624 h 6858000"/>
              <a:gd name="connsiteX43-41077" fmla="*/ 5597750 w 6127024"/>
              <a:gd name="connsiteY43-41078" fmla="*/ 3534129 h 6858000"/>
              <a:gd name="connsiteX44-41079" fmla="*/ 5618377 w 6127024"/>
              <a:gd name="connsiteY44-41080" fmla="*/ 3588431 h 6858000"/>
              <a:gd name="connsiteX45-41081" fmla="*/ 5655472 w 6127024"/>
              <a:gd name="connsiteY45-41082" fmla="*/ 3678877 h 6858000"/>
              <a:gd name="connsiteX46-41083" fmla="*/ 5683015 w 6127024"/>
              <a:gd name="connsiteY46-41084" fmla="*/ 3762025 h 6858000"/>
              <a:gd name="connsiteX47-41085" fmla="*/ 5696643 w 6127024"/>
              <a:gd name="connsiteY47-41086" fmla="*/ 3773888 h 6858000"/>
              <a:gd name="connsiteX48-41087" fmla="*/ 5768491 w 6127024"/>
              <a:gd name="connsiteY48-41088" fmla="*/ 3914399 h 6858000"/>
              <a:gd name="connsiteX49-41089" fmla="*/ 5793123 w 6127024"/>
              <a:gd name="connsiteY49-41090" fmla="*/ 3969952 h 6858000"/>
              <a:gd name="connsiteX50-41091" fmla="*/ 5808321 w 6127024"/>
              <a:gd name="connsiteY50-41092" fmla="*/ 3988153 h 6858000"/>
              <a:gd name="connsiteX51-41093" fmla="*/ 5825621 w 6127024"/>
              <a:gd name="connsiteY51-41094" fmla="*/ 4015525 h 6858000"/>
              <a:gd name="connsiteX52-41095" fmla="*/ 5860672 w 6127024"/>
              <a:gd name="connsiteY52-41096" fmla="*/ 4061579 h 6858000"/>
              <a:gd name="connsiteX53-41097" fmla="*/ 5894095 w 6127024"/>
              <a:gd name="connsiteY53-41098" fmla="*/ 4128857 h 6858000"/>
              <a:gd name="connsiteX54-41099" fmla="*/ 5903513 w 6127024"/>
              <a:gd name="connsiteY54-41100" fmla="*/ 4187661 h 6858000"/>
              <a:gd name="connsiteX55-41101" fmla="*/ 5946705 w 6127024"/>
              <a:gd name="connsiteY55-41102" fmla="*/ 4428051 h 6858000"/>
              <a:gd name="connsiteX56-41103" fmla="*/ 5949261 w 6127024"/>
              <a:gd name="connsiteY56-41104" fmla="*/ 4449185 h 6858000"/>
              <a:gd name="connsiteX57-41105" fmla="*/ 5968960 w 6127024"/>
              <a:gd name="connsiteY57-41106" fmla="*/ 4482655 h 6858000"/>
              <a:gd name="connsiteX58-41107" fmla="*/ 5998138 w 6127024"/>
              <a:gd name="connsiteY58-41108" fmla="*/ 4697518 h 6858000"/>
              <a:gd name="connsiteX59-41109" fmla="*/ 6007819 w 6127024"/>
              <a:gd name="connsiteY59-41110" fmla="*/ 4858148 h 6858000"/>
              <a:gd name="connsiteX60-41111" fmla="*/ 6007749 w 6127024"/>
              <a:gd name="connsiteY60-41112" fmla="*/ 4964715 h 6858000"/>
              <a:gd name="connsiteX61-41113" fmla="*/ 6005269 w 6127024"/>
              <a:gd name="connsiteY61-41114" fmla="*/ 5150567 h 6858000"/>
              <a:gd name="connsiteX62-41115" fmla="*/ 6001127 w 6127024"/>
              <a:gd name="connsiteY62-41116" fmla="*/ 5164609 h 6858000"/>
              <a:gd name="connsiteX63-41117" fmla="*/ 5998514 w 6127024"/>
              <a:gd name="connsiteY63-41118" fmla="*/ 5189673 h 6858000"/>
              <a:gd name="connsiteX64-41119" fmla="*/ 6018409 w 6127024"/>
              <a:gd name="connsiteY64-41120" fmla="*/ 5227157 h 6858000"/>
              <a:gd name="connsiteX65-41121" fmla="*/ 6036748 w 6127024"/>
              <a:gd name="connsiteY65-41122" fmla="*/ 5322752 h 6858000"/>
              <a:gd name="connsiteX66-41123" fmla="*/ 6036943 w 6127024"/>
              <a:gd name="connsiteY66-41124" fmla="*/ 5329480 h 6858000"/>
              <a:gd name="connsiteX67-41125" fmla="*/ 6037677 w 6127024"/>
              <a:gd name="connsiteY67-41126" fmla="*/ 5354807 h 6858000"/>
              <a:gd name="connsiteX68-41127" fmla="*/ 6039728 w 6127024"/>
              <a:gd name="connsiteY68-41128" fmla="*/ 5359416 h 6858000"/>
              <a:gd name="connsiteX69-41129" fmla="*/ 6053435 w 6127024"/>
              <a:gd name="connsiteY69-41130" fmla="*/ 5387547 h 6858000"/>
              <a:gd name="connsiteX70-41131" fmla="*/ 6065933 w 6127024"/>
              <a:gd name="connsiteY70-41132" fmla="*/ 5443002 h 6858000"/>
              <a:gd name="connsiteX71-41133" fmla="*/ 6068640 w 6127024"/>
              <a:gd name="connsiteY71-41134" fmla="*/ 5474503 h 6858000"/>
              <a:gd name="connsiteX72-41135" fmla="*/ 6080922 w 6127024"/>
              <a:gd name="connsiteY72-41136" fmla="*/ 5561070 h 6858000"/>
              <a:gd name="connsiteX73-41137" fmla="*/ 6096949 w 6127024"/>
              <a:gd name="connsiteY73-41138" fmla="*/ 5648179 h 6858000"/>
              <a:gd name="connsiteX74-41139" fmla="*/ 6121353 w 6127024"/>
              <a:gd name="connsiteY74-41140" fmla="*/ 5721725 h 6858000"/>
              <a:gd name="connsiteX75-41141" fmla="*/ 6109884 w 6127024"/>
              <a:gd name="connsiteY75-41142" fmla="*/ 5721959 h 6858000"/>
              <a:gd name="connsiteX76-41143" fmla="*/ 6127024 w 6127024"/>
              <a:gd name="connsiteY76-41144" fmla="*/ 5786902 h 6858000"/>
              <a:gd name="connsiteX77-41145" fmla="*/ 6115796 w 6127024"/>
              <a:gd name="connsiteY77-41146" fmla="*/ 5862844 h 6858000"/>
              <a:gd name="connsiteX78-41147" fmla="*/ 6102493 w 6127024"/>
              <a:gd name="connsiteY78-41148" fmla="*/ 5928602 h 6858000"/>
              <a:gd name="connsiteX79-41149" fmla="*/ 6056863 w 6127024"/>
              <a:gd name="connsiteY79-41150" fmla="*/ 6000643 h 6858000"/>
              <a:gd name="connsiteX80-41151" fmla="*/ 6045436 w 6127024"/>
              <a:gd name="connsiteY80-41152" fmla="*/ 6124480 h 6858000"/>
              <a:gd name="connsiteX81-41153" fmla="*/ 6030489 w 6127024"/>
              <a:gd name="connsiteY81-41154" fmla="*/ 6317666 h 6858000"/>
              <a:gd name="connsiteX82-41155" fmla="*/ 6007492 w 6127024"/>
              <a:gd name="connsiteY82-41156" fmla="*/ 6440818 h 6858000"/>
              <a:gd name="connsiteX83-41157" fmla="*/ 6009467 w 6127024"/>
              <a:gd name="connsiteY83-41158" fmla="*/ 6487076 h 6858000"/>
              <a:gd name="connsiteX84-41159" fmla="*/ 5995064 w 6127024"/>
              <a:gd name="connsiteY84-41160" fmla="*/ 6540791 h 6858000"/>
              <a:gd name="connsiteX85-41161" fmla="*/ 6004510 w 6127024"/>
              <a:gd name="connsiteY85-41162" fmla="*/ 6599256 h 6858000"/>
              <a:gd name="connsiteX86-41163" fmla="*/ 5986207 w 6127024"/>
              <a:gd name="connsiteY86-41164" fmla="*/ 6695855 h 6858000"/>
              <a:gd name="connsiteX87-41165" fmla="*/ 5979428 w 6127024"/>
              <a:gd name="connsiteY87-41166" fmla="*/ 6754678 h 6858000"/>
              <a:gd name="connsiteX88-41167" fmla="*/ 5983398 w 6127024"/>
              <a:gd name="connsiteY88-41168" fmla="*/ 6778641 h 6858000"/>
              <a:gd name="connsiteX89-41169" fmla="*/ 5984543 w 6127024"/>
              <a:gd name="connsiteY89-41170" fmla="*/ 6811016 h 6858000"/>
              <a:gd name="connsiteX90-41171" fmla="*/ 5979671 w 6127024"/>
              <a:gd name="connsiteY90-41172" fmla="*/ 6858000 h 6858000"/>
              <a:gd name="connsiteX91-41173" fmla="*/ 0 w 6127024"/>
              <a:gd name="connsiteY91-41174" fmla="*/ 6858000 h 6858000"/>
              <a:gd name="connsiteX92-41175" fmla="*/ 0 w 6127024"/>
              <a:gd name="connsiteY92-41176" fmla="*/ 0 h 6858000"/>
              <a:gd name="connsiteX0-41177" fmla="*/ 0 w 6127024"/>
              <a:gd name="connsiteY0-41178" fmla="*/ 0 h 6858000"/>
              <a:gd name="connsiteX1-41179" fmla="*/ 4965888 w 6127024"/>
              <a:gd name="connsiteY1-41180" fmla="*/ 0 h 6858000"/>
              <a:gd name="connsiteX2-41181" fmla="*/ 4967767 w 6127024"/>
              <a:gd name="connsiteY2-41182" fmla="*/ 7930 h 6858000"/>
              <a:gd name="connsiteX3-41183" fmla="*/ 4979444 w 6127024"/>
              <a:gd name="connsiteY3-41184" fmla="*/ 43921 h 6858000"/>
              <a:gd name="connsiteX4-41185" fmla="*/ 5021173 w 6127024"/>
              <a:gd name="connsiteY4-41186" fmla="*/ 123738 h 6858000"/>
              <a:gd name="connsiteX5-41187" fmla="*/ 5075458 w 6127024"/>
              <a:gd name="connsiteY5-41188" fmla="*/ 264355 h 6858000"/>
              <a:gd name="connsiteX6-41189" fmla="*/ 5081175 w 6127024"/>
              <a:gd name="connsiteY6-41190" fmla="*/ 277448 h 6858000"/>
              <a:gd name="connsiteX7-41191" fmla="*/ 5097011 w 6127024"/>
              <a:gd name="connsiteY7-41192" fmla="*/ 355616 h 6858000"/>
              <a:gd name="connsiteX8-41193" fmla="*/ 5153000 w 6127024"/>
              <a:gd name="connsiteY8-41194" fmla="*/ 507134 h 6858000"/>
              <a:gd name="connsiteX9-41195" fmla="*/ 5171282 w 6127024"/>
              <a:gd name="connsiteY9-41196" fmla="*/ 602071 h 6858000"/>
              <a:gd name="connsiteX10-41197" fmla="*/ 5176196 w 6127024"/>
              <a:gd name="connsiteY10-41198" fmla="*/ 636822 h 6858000"/>
              <a:gd name="connsiteX11-41199" fmla="*/ 5189051 w 6127024"/>
              <a:gd name="connsiteY11-41200" fmla="*/ 782518 h 6858000"/>
              <a:gd name="connsiteX12-41201" fmla="*/ 5218707 w 6127024"/>
              <a:gd name="connsiteY12-41202" fmla="*/ 886387 h 6858000"/>
              <a:gd name="connsiteX13-41203" fmla="*/ 5221281 w 6127024"/>
              <a:gd name="connsiteY13-41204" fmla="*/ 920873 h 6858000"/>
              <a:gd name="connsiteX14-41205" fmla="*/ 5201018 w 6127024"/>
              <a:gd name="connsiteY14-41206" fmla="*/ 1095027 h 6858000"/>
              <a:gd name="connsiteX15-41207" fmla="*/ 5189234 w 6127024"/>
              <a:gd name="connsiteY15-41208" fmla="*/ 1217308 h 6858000"/>
              <a:gd name="connsiteX16-41209" fmla="*/ 5202769 w 6127024"/>
              <a:gd name="connsiteY16-41210" fmla="*/ 1269450 h 6858000"/>
              <a:gd name="connsiteX17-41211" fmla="*/ 5225968 w 6127024"/>
              <a:gd name="connsiteY17-41212" fmla="*/ 1357994 h 6858000"/>
              <a:gd name="connsiteX18-41213" fmla="*/ 5231437 w 6127024"/>
              <a:gd name="connsiteY18-41214" fmla="*/ 1373779 h 6858000"/>
              <a:gd name="connsiteX19-41215" fmla="*/ 5237226 w 6127024"/>
              <a:gd name="connsiteY19-41216" fmla="*/ 1441327 h 6858000"/>
              <a:gd name="connsiteX20-41217" fmla="*/ 5255653 w 6127024"/>
              <a:gd name="connsiteY20-41218" fmla="*/ 1524712 h 6858000"/>
              <a:gd name="connsiteX21-41219" fmla="*/ 5263491 w 6127024"/>
              <a:gd name="connsiteY21-41220" fmla="*/ 1642938 h 6858000"/>
              <a:gd name="connsiteX22-41221" fmla="*/ 5256552 w 6127024"/>
              <a:gd name="connsiteY22-41222" fmla="*/ 1672509 h 6858000"/>
              <a:gd name="connsiteX23-41223" fmla="*/ 5266931 w 6127024"/>
              <a:gd name="connsiteY23-41224" fmla="*/ 1866147 h 6858000"/>
              <a:gd name="connsiteX24-41225" fmla="*/ 5255696 w 6127024"/>
              <a:gd name="connsiteY24-41226" fmla="*/ 1953770 h 6858000"/>
              <a:gd name="connsiteX25-41227" fmla="*/ 5252592 w 6127024"/>
              <a:gd name="connsiteY25-41228" fmla="*/ 2092210 h 6858000"/>
              <a:gd name="connsiteX26-41229" fmla="*/ 5250104 w 6127024"/>
              <a:gd name="connsiteY26-41230" fmla="*/ 2249166 h 6858000"/>
              <a:gd name="connsiteX27-41231" fmla="*/ 5251214 w 6127024"/>
              <a:gd name="connsiteY27-41232" fmla="*/ 2250944 h 6858000"/>
              <a:gd name="connsiteX28-41233" fmla="*/ 5250644 w 6127024"/>
              <a:gd name="connsiteY28-41234" fmla="*/ 2266619 h 6858000"/>
              <a:gd name="connsiteX29-41235" fmla="*/ 5293877 w 6127024"/>
              <a:gd name="connsiteY29-41236" fmla="*/ 2368649 h 6858000"/>
              <a:gd name="connsiteX30-41237" fmla="*/ 5311338 w 6127024"/>
              <a:gd name="connsiteY30-41238" fmla="*/ 2404034 h 6858000"/>
              <a:gd name="connsiteX31-41239" fmla="*/ 5338366 w 6127024"/>
              <a:gd name="connsiteY31-41240" fmla="*/ 2465052 h 6858000"/>
              <a:gd name="connsiteX32-41241" fmla="*/ 5371263 w 6127024"/>
              <a:gd name="connsiteY32-41242" fmla="*/ 2586413 h 6858000"/>
              <a:gd name="connsiteX33-41243" fmla="*/ 5407503 w 6127024"/>
              <a:gd name="connsiteY33-41244" fmla="*/ 2786290 h 6858000"/>
              <a:gd name="connsiteX34-41245" fmla="*/ 5407356 w 6127024"/>
              <a:gd name="connsiteY34-41246" fmla="*/ 2787545 h 6858000"/>
              <a:gd name="connsiteX35-41247" fmla="*/ 5457023 w 6127024"/>
              <a:gd name="connsiteY35-41248" fmla="*/ 2858292 h 6858000"/>
              <a:gd name="connsiteX36-41249" fmla="*/ 5479298 w 6127024"/>
              <a:gd name="connsiteY36-41250" fmla="*/ 2947791 h 6858000"/>
              <a:gd name="connsiteX37-41251" fmla="*/ 5481770 w 6127024"/>
              <a:gd name="connsiteY37-41252" fmla="*/ 2951352 h 6858000"/>
              <a:gd name="connsiteX38-41253" fmla="*/ 5482415 w 6127024"/>
              <a:gd name="connsiteY38-41254" fmla="*/ 3004079 h 6858000"/>
              <a:gd name="connsiteX39-41255" fmla="*/ 5503944 w 6127024"/>
              <a:gd name="connsiteY39-41256" fmla="*/ 3123335 h 6858000"/>
              <a:gd name="connsiteX40-41257" fmla="*/ 5516007 w 6127024"/>
              <a:gd name="connsiteY40-41258" fmla="*/ 3258473 h 6858000"/>
              <a:gd name="connsiteX41-41259" fmla="*/ 5589758 w 6127024"/>
              <a:gd name="connsiteY41-41260" fmla="*/ 3453699 h 6858000"/>
              <a:gd name="connsiteX42-41261" fmla="*/ 5596144 w 6127024"/>
              <a:gd name="connsiteY42-41262" fmla="*/ 3534624 h 6858000"/>
              <a:gd name="connsiteX43-41263" fmla="*/ 5597750 w 6127024"/>
              <a:gd name="connsiteY43-41264" fmla="*/ 3534129 h 6858000"/>
              <a:gd name="connsiteX44-41265" fmla="*/ 5618377 w 6127024"/>
              <a:gd name="connsiteY44-41266" fmla="*/ 3588431 h 6858000"/>
              <a:gd name="connsiteX45-41267" fmla="*/ 5655472 w 6127024"/>
              <a:gd name="connsiteY45-41268" fmla="*/ 3678877 h 6858000"/>
              <a:gd name="connsiteX46-41269" fmla="*/ 5683015 w 6127024"/>
              <a:gd name="connsiteY46-41270" fmla="*/ 3762025 h 6858000"/>
              <a:gd name="connsiteX47-41271" fmla="*/ 5696643 w 6127024"/>
              <a:gd name="connsiteY47-41272" fmla="*/ 3773888 h 6858000"/>
              <a:gd name="connsiteX48-41273" fmla="*/ 5768491 w 6127024"/>
              <a:gd name="connsiteY48-41274" fmla="*/ 3914399 h 6858000"/>
              <a:gd name="connsiteX49-41275" fmla="*/ 5793123 w 6127024"/>
              <a:gd name="connsiteY49-41276" fmla="*/ 3969952 h 6858000"/>
              <a:gd name="connsiteX50-41277" fmla="*/ 5808321 w 6127024"/>
              <a:gd name="connsiteY50-41278" fmla="*/ 3988153 h 6858000"/>
              <a:gd name="connsiteX51-41279" fmla="*/ 5825621 w 6127024"/>
              <a:gd name="connsiteY51-41280" fmla="*/ 4015525 h 6858000"/>
              <a:gd name="connsiteX52-41281" fmla="*/ 5860672 w 6127024"/>
              <a:gd name="connsiteY52-41282" fmla="*/ 4061579 h 6858000"/>
              <a:gd name="connsiteX53-41283" fmla="*/ 5894095 w 6127024"/>
              <a:gd name="connsiteY53-41284" fmla="*/ 4128857 h 6858000"/>
              <a:gd name="connsiteX54-41285" fmla="*/ 5903513 w 6127024"/>
              <a:gd name="connsiteY54-41286" fmla="*/ 4187661 h 6858000"/>
              <a:gd name="connsiteX55-41287" fmla="*/ 5946705 w 6127024"/>
              <a:gd name="connsiteY55-41288" fmla="*/ 4428051 h 6858000"/>
              <a:gd name="connsiteX56-41289" fmla="*/ 5949261 w 6127024"/>
              <a:gd name="connsiteY56-41290" fmla="*/ 4449185 h 6858000"/>
              <a:gd name="connsiteX57-41291" fmla="*/ 5968960 w 6127024"/>
              <a:gd name="connsiteY57-41292" fmla="*/ 4482655 h 6858000"/>
              <a:gd name="connsiteX58-41293" fmla="*/ 5998138 w 6127024"/>
              <a:gd name="connsiteY58-41294" fmla="*/ 4697518 h 6858000"/>
              <a:gd name="connsiteX59-41295" fmla="*/ 6007819 w 6127024"/>
              <a:gd name="connsiteY59-41296" fmla="*/ 4858148 h 6858000"/>
              <a:gd name="connsiteX60-41297" fmla="*/ 6007749 w 6127024"/>
              <a:gd name="connsiteY60-41298" fmla="*/ 4964715 h 6858000"/>
              <a:gd name="connsiteX61-41299" fmla="*/ 6005269 w 6127024"/>
              <a:gd name="connsiteY61-41300" fmla="*/ 5150567 h 6858000"/>
              <a:gd name="connsiteX62-41301" fmla="*/ 6001127 w 6127024"/>
              <a:gd name="connsiteY62-41302" fmla="*/ 5164609 h 6858000"/>
              <a:gd name="connsiteX63-41303" fmla="*/ 5998514 w 6127024"/>
              <a:gd name="connsiteY63-41304" fmla="*/ 5189673 h 6858000"/>
              <a:gd name="connsiteX64-41305" fmla="*/ 6018409 w 6127024"/>
              <a:gd name="connsiteY64-41306" fmla="*/ 5227157 h 6858000"/>
              <a:gd name="connsiteX65-41307" fmla="*/ 6036748 w 6127024"/>
              <a:gd name="connsiteY65-41308" fmla="*/ 5322752 h 6858000"/>
              <a:gd name="connsiteX66-41309" fmla="*/ 6036943 w 6127024"/>
              <a:gd name="connsiteY66-41310" fmla="*/ 5329480 h 6858000"/>
              <a:gd name="connsiteX67-41311" fmla="*/ 6037677 w 6127024"/>
              <a:gd name="connsiteY67-41312" fmla="*/ 5354807 h 6858000"/>
              <a:gd name="connsiteX68-41313" fmla="*/ 6039728 w 6127024"/>
              <a:gd name="connsiteY68-41314" fmla="*/ 5359416 h 6858000"/>
              <a:gd name="connsiteX69-41315" fmla="*/ 6053435 w 6127024"/>
              <a:gd name="connsiteY69-41316" fmla="*/ 5387547 h 6858000"/>
              <a:gd name="connsiteX70-41317" fmla="*/ 6065933 w 6127024"/>
              <a:gd name="connsiteY70-41318" fmla="*/ 5443002 h 6858000"/>
              <a:gd name="connsiteX71-41319" fmla="*/ 6068640 w 6127024"/>
              <a:gd name="connsiteY71-41320" fmla="*/ 5474503 h 6858000"/>
              <a:gd name="connsiteX72-41321" fmla="*/ 6080922 w 6127024"/>
              <a:gd name="connsiteY72-41322" fmla="*/ 5561070 h 6858000"/>
              <a:gd name="connsiteX73-41323" fmla="*/ 6096949 w 6127024"/>
              <a:gd name="connsiteY73-41324" fmla="*/ 5648179 h 6858000"/>
              <a:gd name="connsiteX74-41325" fmla="*/ 6121353 w 6127024"/>
              <a:gd name="connsiteY74-41326" fmla="*/ 5721725 h 6858000"/>
              <a:gd name="connsiteX75-41327" fmla="*/ 6109884 w 6127024"/>
              <a:gd name="connsiteY75-41328" fmla="*/ 5721959 h 6858000"/>
              <a:gd name="connsiteX76-41329" fmla="*/ 6127024 w 6127024"/>
              <a:gd name="connsiteY76-41330" fmla="*/ 5786902 h 6858000"/>
              <a:gd name="connsiteX77-41331" fmla="*/ 6115796 w 6127024"/>
              <a:gd name="connsiteY77-41332" fmla="*/ 5862844 h 6858000"/>
              <a:gd name="connsiteX78-41333" fmla="*/ 6102493 w 6127024"/>
              <a:gd name="connsiteY78-41334" fmla="*/ 5928602 h 6858000"/>
              <a:gd name="connsiteX79-41335" fmla="*/ 6056863 w 6127024"/>
              <a:gd name="connsiteY79-41336" fmla="*/ 6000643 h 6858000"/>
              <a:gd name="connsiteX80-41337" fmla="*/ 6045436 w 6127024"/>
              <a:gd name="connsiteY80-41338" fmla="*/ 6124480 h 6858000"/>
              <a:gd name="connsiteX81-41339" fmla="*/ 6030489 w 6127024"/>
              <a:gd name="connsiteY81-41340" fmla="*/ 6317666 h 6858000"/>
              <a:gd name="connsiteX82-41341" fmla="*/ 6007492 w 6127024"/>
              <a:gd name="connsiteY82-41342" fmla="*/ 6440818 h 6858000"/>
              <a:gd name="connsiteX83-41343" fmla="*/ 6009467 w 6127024"/>
              <a:gd name="connsiteY83-41344" fmla="*/ 6487076 h 6858000"/>
              <a:gd name="connsiteX84-41345" fmla="*/ 5995064 w 6127024"/>
              <a:gd name="connsiteY84-41346" fmla="*/ 6540791 h 6858000"/>
              <a:gd name="connsiteX85-41347" fmla="*/ 6004510 w 6127024"/>
              <a:gd name="connsiteY85-41348" fmla="*/ 6599256 h 6858000"/>
              <a:gd name="connsiteX86-41349" fmla="*/ 5986207 w 6127024"/>
              <a:gd name="connsiteY86-41350" fmla="*/ 6695855 h 6858000"/>
              <a:gd name="connsiteX87-41351" fmla="*/ 5979428 w 6127024"/>
              <a:gd name="connsiteY87-41352" fmla="*/ 6754678 h 6858000"/>
              <a:gd name="connsiteX88-41353" fmla="*/ 5983398 w 6127024"/>
              <a:gd name="connsiteY88-41354" fmla="*/ 6778641 h 6858000"/>
              <a:gd name="connsiteX89-41355" fmla="*/ 5984543 w 6127024"/>
              <a:gd name="connsiteY89-41356" fmla="*/ 6811016 h 6858000"/>
              <a:gd name="connsiteX90-41357" fmla="*/ 5979671 w 6127024"/>
              <a:gd name="connsiteY90-41358" fmla="*/ 6858000 h 6858000"/>
              <a:gd name="connsiteX91-41359" fmla="*/ 0 w 6127024"/>
              <a:gd name="connsiteY91-41360" fmla="*/ 6858000 h 6858000"/>
              <a:gd name="connsiteX92-41361" fmla="*/ 0 w 6127024"/>
              <a:gd name="connsiteY92-41362" fmla="*/ 0 h 6858000"/>
              <a:gd name="connsiteX0-41363" fmla="*/ 0 w 6127024"/>
              <a:gd name="connsiteY0-41364" fmla="*/ 0 h 6858000"/>
              <a:gd name="connsiteX1-41365" fmla="*/ 4965888 w 6127024"/>
              <a:gd name="connsiteY1-41366" fmla="*/ 0 h 6858000"/>
              <a:gd name="connsiteX2-41367" fmla="*/ 4967767 w 6127024"/>
              <a:gd name="connsiteY2-41368" fmla="*/ 7930 h 6858000"/>
              <a:gd name="connsiteX3-41369" fmla="*/ 4979444 w 6127024"/>
              <a:gd name="connsiteY3-41370" fmla="*/ 43921 h 6858000"/>
              <a:gd name="connsiteX4-41371" fmla="*/ 5021173 w 6127024"/>
              <a:gd name="connsiteY4-41372" fmla="*/ 123738 h 6858000"/>
              <a:gd name="connsiteX5-41373" fmla="*/ 5075458 w 6127024"/>
              <a:gd name="connsiteY5-41374" fmla="*/ 264355 h 6858000"/>
              <a:gd name="connsiteX6-41375" fmla="*/ 5081175 w 6127024"/>
              <a:gd name="connsiteY6-41376" fmla="*/ 277448 h 6858000"/>
              <a:gd name="connsiteX7-41377" fmla="*/ 5097011 w 6127024"/>
              <a:gd name="connsiteY7-41378" fmla="*/ 355616 h 6858000"/>
              <a:gd name="connsiteX8-41379" fmla="*/ 5153000 w 6127024"/>
              <a:gd name="connsiteY8-41380" fmla="*/ 507134 h 6858000"/>
              <a:gd name="connsiteX9-41381" fmla="*/ 5171282 w 6127024"/>
              <a:gd name="connsiteY9-41382" fmla="*/ 602071 h 6858000"/>
              <a:gd name="connsiteX10-41383" fmla="*/ 5176196 w 6127024"/>
              <a:gd name="connsiteY10-41384" fmla="*/ 636822 h 6858000"/>
              <a:gd name="connsiteX11-41385" fmla="*/ 5189051 w 6127024"/>
              <a:gd name="connsiteY11-41386" fmla="*/ 782518 h 6858000"/>
              <a:gd name="connsiteX12-41387" fmla="*/ 5218707 w 6127024"/>
              <a:gd name="connsiteY12-41388" fmla="*/ 886387 h 6858000"/>
              <a:gd name="connsiteX13-41389" fmla="*/ 5221281 w 6127024"/>
              <a:gd name="connsiteY13-41390" fmla="*/ 920873 h 6858000"/>
              <a:gd name="connsiteX14-41391" fmla="*/ 5201018 w 6127024"/>
              <a:gd name="connsiteY14-41392" fmla="*/ 1095027 h 6858000"/>
              <a:gd name="connsiteX15-41393" fmla="*/ 5189234 w 6127024"/>
              <a:gd name="connsiteY15-41394" fmla="*/ 1217308 h 6858000"/>
              <a:gd name="connsiteX16-41395" fmla="*/ 5202769 w 6127024"/>
              <a:gd name="connsiteY16-41396" fmla="*/ 1269450 h 6858000"/>
              <a:gd name="connsiteX17-41397" fmla="*/ 5225968 w 6127024"/>
              <a:gd name="connsiteY17-41398" fmla="*/ 1357994 h 6858000"/>
              <a:gd name="connsiteX18-41399" fmla="*/ 5231437 w 6127024"/>
              <a:gd name="connsiteY18-41400" fmla="*/ 1373779 h 6858000"/>
              <a:gd name="connsiteX19-41401" fmla="*/ 5237226 w 6127024"/>
              <a:gd name="connsiteY19-41402" fmla="*/ 1441327 h 6858000"/>
              <a:gd name="connsiteX20-41403" fmla="*/ 5255653 w 6127024"/>
              <a:gd name="connsiteY20-41404" fmla="*/ 1524712 h 6858000"/>
              <a:gd name="connsiteX21-41405" fmla="*/ 5263491 w 6127024"/>
              <a:gd name="connsiteY21-41406" fmla="*/ 1642938 h 6858000"/>
              <a:gd name="connsiteX22-41407" fmla="*/ 5256552 w 6127024"/>
              <a:gd name="connsiteY22-41408" fmla="*/ 1672509 h 6858000"/>
              <a:gd name="connsiteX23-41409" fmla="*/ 5266931 w 6127024"/>
              <a:gd name="connsiteY23-41410" fmla="*/ 1866147 h 6858000"/>
              <a:gd name="connsiteX24-41411" fmla="*/ 5255696 w 6127024"/>
              <a:gd name="connsiteY24-41412" fmla="*/ 1953770 h 6858000"/>
              <a:gd name="connsiteX25-41413" fmla="*/ 5252592 w 6127024"/>
              <a:gd name="connsiteY25-41414" fmla="*/ 2092210 h 6858000"/>
              <a:gd name="connsiteX26-41415" fmla="*/ 5250104 w 6127024"/>
              <a:gd name="connsiteY26-41416" fmla="*/ 2249166 h 6858000"/>
              <a:gd name="connsiteX27-41417" fmla="*/ 5251214 w 6127024"/>
              <a:gd name="connsiteY27-41418" fmla="*/ 2250944 h 6858000"/>
              <a:gd name="connsiteX28-41419" fmla="*/ 5250644 w 6127024"/>
              <a:gd name="connsiteY28-41420" fmla="*/ 2266619 h 6858000"/>
              <a:gd name="connsiteX29-41421" fmla="*/ 5293877 w 6127024"/>
              <a:gd name="connsiteY29-41422" fmla="*/ 2368649 h 6858000"/>
              <a:gd name="connsiteX30-41423" fmla="*/ 5311338 w 6127024"/>
              <a:gd name="connsiteY30-41424" fmla="*/ 2404034 h 6858000"/>
              <a:gd name="connsiteX31-41425" fmla="*/ 5338366 w 6127024"/>
              <a:gd name="connsiteY31-41426" fmla="*/ 2465052 h 6858000"/>
              <a:gd name="connsiteX32-41427" fmla="*/ 5371263 w 6127024"/>
              <a:gd name="connsiteY32-41428" fmla="*/ 2586413 h 6858000"/>
              <a:gd name="connsiteX33-41429" fmla="*/ 5407503 w 6127024"/>
              <a:gd name="connsiteY33-41430" fmla="*/ 2786290 h 6858000"/>
              <a:gd name="connsiteX34-41431" fmla="*/ 5407356 w 6127024"/>
              <a:gd name="connsiteY34-41432" fmla="*/ 2787545 h 6858000"/>
              <a:gd name="connsiteX35-41433" fmla="*/ 5457023 w 6127024"/>
              <a:gd name="connsiteY35-41434" fmla="*/ 2858292 h 6858000"/>
              <a:gd name="connsiteX36-41435" fmla="*/ 5479298 w 6127024"/>
              <a:gd name="connsiteY36-41436" fmla="*/ 2947791 h 6858000"/>
              <a:gd name="connsiteX37-41437" fmla="*/ 5481770 w 6127024"/>
              <a:gd name="connsiteY37-41438" fmla="*/ 2951352 h 6858000"/>
              <a:gd name="connsiteX38-41439" fmla="*/ 5482415 w 6127024"/>
              <a:gd name="connsiteY38-41440" fmla="*/ 3004079 h 6858000"/>
              <a:gd name="connsiteX39-41441" fmla="*/ 5503944 w 6127024"/>
              <a:gd name="connsiteY39-41442" fmla="*/ 3123335 h 6858000"/>
              <a:gd name="connsiteX40-41443" fmla="*/ 5516007 w 6127024"/>
              <a:gd name="connsiteY40-41444" fmla="*/ 3258473 h 6858000"/>
              <a:gd name="connsiteX41-41445" fmla="*/ 5589758 w 6127024"/>
              <a:gd name="connsiteY41-41446" fmla="*/ 3453699 h 6858000"/>
              <a:gd name="connsiteX42-41447" fmla="*/ 5596144 w 6127024"/>
              <a:gd name="connsiteY42-41448" fmla="*/ 3534624 h 6858000"/>
              <a:gd name="connsiteX43-41449" fmla="*/ 5597750 w 6127024"/>
              <a:gd name="connsiteY43-41450" fmla="*/ 3534129 h 6858000"/>
              <a:gd name="connsiteX44-41451" fmla="*/ 5618377 w 6127024"/>
              <a:gd name="connsiteY44-41452" fmla="*/ 3588431 h 6858000"/>
              <a:gd name="connsiteX45-41453" fmla="*/ 5655472 w 6127024"/>
              <a:gd name="connsiteY45-41454" fmla="*/ 3678877 h 6858000"/>
              <a:gd name="connsiteX46-41455" fmla="*/ 5683015 w 6127024"/>
              <a:gd name="connsiteY46-41456" fmla="*/ 3762025 h 6858000"/>
              <a:gd name="connsiteX47-41457" fmla="*/ 5696643 w 6127024"/>
              <a:gd name="connsiteY47-41458" fmla="*/ 3773888 h 6858000"/>
              <a:gd name="connsiteX48-41459" fmla="*/ 5768491 w 6127024"/>
              <a:gd name="connsiteY48-41460" fmla="*/ 3914399 h 6858000"/>
              <a:gd name="connsiteX49-41461" fmla="*/ 5793123 w 6127024"/>
              <a:gd name="connsiteY49-41462" fmla="*/ 3969952 h 6858000"/>
              <a:gd name="connsiteX50-41463" fmla="*/ 5808321 w 6127024"/>
              <a:gd name="connsiteY50-41464" fmla="*/ 3988153 h 6858000"/>
              <a:gd name="connsiteX51-41465" fmla="*/ 5825621 w 6127024"/>
              <a:gd name="connsiteY51-41466" fmla="*/ 4015525 h 6858000"/>
              <a:gd name="connsiteX52-41467" fmla="*/ 5860672 w 6127024"/>
              <a:gd name="connsiteY52-41468" fmla="*/ 4061579 h 6858000"/>
              <a:gd name="connsiteX53-41469" fmla="*/ 5894095 w 6127024"/>
              <a:gd name="connsiteY53-41470" fmla="*/ 4128857 h 6858000"/>
              <a:gd name="connsiteX54-41471" fmla="*/ 5903513 w 6127024"/>
              <a:gd name="connsiteY54-41472" fmla="*/ 4187661 h 6858000"/>
              <a:gd name="connsiteX55-41473" fmla="*/ 5946705 w 6127024"/>
              <a:gd name="connsiteY55-41474" fmla="*/ 4428051 h 6858000"/>
              <a:gd name="connsiteX56-41475" fmla="*/ 5949261 w 6127024"/>
              <a:gd name="connsiteY56-41476" fmla="*/ 4449185 h 6858000"/>
              <a:gd name="connsiteX57-41477" fmla="*/ 5968960 w 6127024"/>
              <a:gd name="connsiteY57-41478" fmla="*/ 4482655 h 6858000"/>
              <a:gd name="connsiteX58-41479" fmla="*/ 5998138 w 6127024"/>
              <a:gd name="connsiteY58-41480" fmla="*/ 4697518 h 6858000"/>
              <a:gd name="connsiteX59-41481" fmla="*/ 6007819 w 6127024"/>
              <a:gd name="connsiteY59-41482" fmla="*/ 4858148 h 6858000"/>
              <a:gd name="connsiteX60-41483" fmla="*/ 6007749 w 6127024"/>
              <a:gd name="connsiteY60-41484" fmla="*/ 4964715 h 6858000"/>
              <a:gd name="connsiteX61-41485" fmla="*/ 6005269 w 6127024"/>
              <a:gd name="connsiteY61-41486" fmla="*/ 5150567 h 6858000"/>
              <a:gd name="connsiteX62-41487" fmla="*/ 6001127 w 6127024"/>
              <a:gd name="connsiteY62-41488" fmla="*/ 5164609 h 6858000"/>
              <a:gd name="connsiteX63-41489" fmla="*/ 5998514 w 6127024"/>
              <a:gd name="connsiteY63-41490" fmla="*/ 5189673 h 6858000"/>
              <a:gd name="connsiteX64-41491" fmla="*/ 6018409 w 6127024"/>
              <a:gd name="connsiteY64-41492" fmla="*/ 5227157 h 6858000"/>
              <a:gd name="connsiteX65-41493" fmla="*/ 6036748 w 6127024"/>
              <a:gd name="connsiteY65-41494" fmla="*/ 5322752 h 6858000"/>
              <a:gd name="connsiteX66-41495" fmla="*/ 6036943 w 6127024"/>
              <a:gd name="connsiteY66-41496" fmla="*/ 5329480 h 6858000"/>
              <a:gd name="connsiteX67-41497" fmla="*/ 6037677 w 6127024"/>
              <a:gd name="connsiteY67-41498" fmla="*/ 5354807 h 6858000"/>
              <a:gd name="connsiteX68-41499" fmla="*/ 6053435 w 6127024"/>
              <a:gd name="connsiteY68-41500" fmla="*/ 5387547 h 6858000"/>
              <a:gd name="connsiteX69-41501" fmla="*/ 6065933 w 6127024"/>
              <a:gd name="connsiteY69-41502" fmla="*/ 5443002 h 6858000"/>
              <a:gd name="connsiteX70-41503" fmla="*/ 6068640 w 6127024"/>
              <a:gd name="connsiteY70-41504" fmla="*/ 5474503 h 6858000"/>
              <a:gd name="connsiteX71-41505" fmla="*/ 6080922 w 6127024"/>
              <a:gd name="connsiteY71-41506" fmla="*/ 5561070 h 6858000"/>
              <a:gd name="connsiteX72-41507" fmla="*/ 6096949 w 6127024"/>
              <a:gd name="connsiteY72-41508" fmla="*/ 5648179 h 6858000"/>
              <a:gd name="connsiteX73-41509" fmla="*/ 6121353 w 6127024"/>
              <a:gd name="connsiteY73-41510" fmla="*/ 5721725 h 6858000"/>
              <a:gd name="connsiteX74-41511" fmla="*/ 6109884 w 6127024"/>
              <a:gd name="connsiteY74-41512" fmla="*/ 5721959 h 6858000"/>
              <a:gd name="connsiteX75-41513" fmla="*/ 6127024 w 6127024"/>
              <a:gd name="connsiteY75-41514" fmla="*/ 5786902 h 6858000"/>
              <a:gd name="connsiteX76-41515" fmla="*/ 6115796 w 6127024"/>
              <a:gd name="connsiteY76-41516" fmla="*/ 5862844 h 6858000"/>
              <a:gd name="connsiteX77-41517" fmla="*/ 6102493 w 6127024"/>
              <a:gd name="connsiteY77-41518" fmla="*/ 5928602 h 6858000"/>
              <a:gd name="connsiteX78-41519" fmla="*/ 6056863 w 6127024"/>
              <a:gd name="connsiteY78-41520" fmla="*/ 6000643 h 6858000"/>
              <a:gd name="connsiteX79-41521" fmla="*/ 6045436 w 6127024"/>
              <a:gd name="connsiteY79-41522" fmla="*/ 6124480 h 6858000"/>
              <a:gd name="connsiteX80-41523" fmla="*/ 6030489 w 6127024"/>
              <a:gd name="connsiteY80-41524" fmla="*/ 6317666 h 6858000"/>
              <a:gd name="connsiteX81-41525" fmla="*/ 6007492 w 6127024"/>
              <a:gd name="connsiteY81-41526" fmla="*/ 6440818 h 6858000"/>
              <a:gd name="connsiteX82-41527" fmla="*/ 6009467 w 6127024"/>
              <a:gd name="connsiteY82-41528" fmla="*/ 6487076 h 6858000"/>
              <a:gd name="connsiteX83-41529" fmla="*/ 5995064 w 6127024"/>
              <a:gd name="connsiteY83-41530" fmla="*/ 6540791 h 6858000"/>
              <a:gd name="connsiteX84-41531" fmla="*/ 6004510 w 6127024"/>
              <a:gd name="connsiteY84-41532" fmla="*/ 6599256 h 6858000"/>
              <a:gd name="connsiteX85-41533" fmla="*/ 5986207 w 6127024"/>
              <a:gd name="connsiteY85-41534" fmla="*/ 6695855 h 6858000"/>
              <a:gd name="connsiteX86-41535" fmla="*/ 5979428 w 6127024"/>
              <a:gd name="connsiteY86-41536" fmla="*/ 6754678 h 6858000"/>
              <a:gd name="connsiteX87-41537" fmla="*/ 5983398 w 6127024"/>
              <a:gd name="connsiteY87-41538" fmla="*/ 6778641 h 6858000"/>
              <a:gd name="connsiteX88-41539" fmla="*/ 5984543 w 6127024"/>
              <a:gd name="connsiteY88-41540" fmla="*/ 6811016 h 6858000"/>
              <a:gd name="connsiteX89-41541" fmla="*/ 5979671 w 6127024"/>
              <a:gd name="connsiteY89-41542" fmla="*/ 6858000 h 6858000"/>
              <a:gd name="connsiteX90-41543" fmla="*/ 0 w 6127024"/>
              <a:gd name="connsiteY90-41544" fmla="*/ 6858000 h 6858000"/>
              <a:gd name="connsiteX91-41545" fmla="*/ 0 w 6127024"/>
              <a:gd name="connsiteY91-41546" fmla="*/ 0 h 6858000"/>
              <a:gd name="connsiteX0-41547" fmla="*/ 0 w 6127024"/>
              <a:gd name="connsiteY0-41548" fmla="*/ 0 h 6858000"/>
              <a:gd name="connsiteX1-41549" fmla="*/ 4965888 w 6127024"/>
              <a:gd name="connsiteY1-41550" fmla="*/ 0 h 6858000"/>
              <a:gd name="connsiteX2-41551" fmla="*/ 4967767 w 6127024"/>
              <a:gd name="connsiteY2-41552" fmla="*/ 7930 h 6858000"/>
              <a:gd name="connsiteX3-41553" fmla="*/ 4979444 w 6127024"/>
              <a:gd name="connsiteY3-41554" fmla="*/ 43921 h 6858000"/>
              <a:gd name="connsiteX4-41555" fmla="*/ 5021173 w 6127024"/>
              <a:gd name="connsiteY4-41556" fmla="*/ 123738 h 6858000"/>
              <a:gd name="connsiteX5-41557" fmla="*/ 5075458 w 6127024"/>
              <a:gd name="connsiteY5-41558" fmla="*/ 264355 h 6858000"/>
              <a:gd name="connsiteX6-41559" fmla="*/ 5081175 w 6127024"/>
              <a:gd name="connsiteY6-41560" fmla="*/ 277448 h 6858000"/>
              <a:gd name="connsiteX7-41561" fmla="*/ 5097011 w 6127024"/>
              <a:gd name="connsiteY7-41562" fmla="*/ 355616 h 6858000"/>
              <a:gd name="connsiteX8-41563" fmla="*/ 5153000 w 6127024"/>
              <a:gd name="connsiteY8-41564" fmla="*/ 507134 h 6858000"/>
              <a:gd name="connsiteX9-41565" fmla="*/ 5171282 w 6127024"/>
              <a:gd name="connsiteY9-41566" fmla="*/ 602071 h 6858000"/>
              <a:gd name="connsiteX10-41567" fmla="*/ 5176196 w 6127024"/>
              <a:gd name="connsiteY10-41568" fmla="*/ 636822 h 6858000"/>
              <a:gd name="connsiteX11-41569" fmla="*/ 5189051 w 6127024"/>
              <a:gd name="connsiteY11-41570" fmla="*/ 782518 h 6858000"/>
              <a:gd name="connsiteX12-41571" fmla="*/ 5218707 w 6127024"/>
              <a:gd name="connsiteY12-41572" fmla="*/ 886387 h 6858000"/>
              <a:gd name="connsiteX13-41573" fmla="*/ 5221281 w 6127024"/>
              <a:gd name="connsiteY13-41574" fmla="*/ 920873 h 6858000"/>
              <a:gd name="connsiteX14-41575" fmla="*/ 5201018 w 6127024"/>
              <a:gd name="connsiteY14-41576" fmla="*/ 1095027 h 6858000"/>
              <a:gd name="connsiteX15-41577" fmla="*/ 5189234 w 6127024"/>
              <a:gd name="connsiteY15-41578" fmla="*/ 1217308 h 6858000"/>
              <a:gd name="connsiteX16-41579" fmla="*/ 5202769 w 6127024"/>
              <a:gd name="connsiteY16-41580" fmla="*/ 1269450 h 6858000"/>
              <a:gd name="connsiteX17-41581" fmla="*/ 5225968 w 6127024"/>
              <a:gd name="connsiteY17-41582" fmla="*/ 1357994 h 6858000"/>
              <a:gd name="connsiteX18-41583" fmla="*/ 5231437 w 6127024"/>
              <a:gd name="connsiteY18-41584" fmla="*/ 1373779 h 6858000"/>
              <a:gd name="connsiteX19-41585" fmla="*/ 5237226 w 6127024"/>
              <a:gd name="connsiteY19-41586" fmla="*/ 1441327 h 6858000"/>
              <a:gd name="connsiteX20-41587" fmla="*/ 5255653 w 6127024"/>
              <a:gd name="connsiteY20-41588" fmla="*/ 1524712 h 6858000"/>
              <a:gd name="connsiteX21-41589" fmla="*/ 5263491 w 6127024"/>
              <a:gd name="connsiteY21-41590" fmla="*/ 1642938 h 6858000"/>
              <a:gd name="connsiteX22-41591" fmla="*/ 5256552 w 6127024"/>
              <a:gd name="connsiteY22-41592" fmla="*/ 1672509 h 6858000"/>
              <a:gd name="connsiteX23-41593" fmla="*/ 5266931 w 6127024"/>
              <a:gd name="connsiteY23-41594" fmla="*/ 1866147 h 6858000"/>
              <a:gd name="connsiteX24-41595" fmla="*/ 5255696 w 6127024"/>
              <a:gd name="connsiteY24-41596" fmla="*/ 1953770 h 6858000"/>
              <a:gd name="connsiteX25-41597" fmla="*/ 5252592 w 6127024"/>
              <a:gd name="connsiteY25-41598" fmla="*/ 2092210 h 6858000"/>
              <a:gd name="connsiteX26-41599" fmla="*/ 5250104 w 6127024"/>
              <a:gd name="connsiteY26-41600" fmla="*/ 2249166 h 6858000"/>
              <a:gd name="connsiteX27-41601" fmla="*/ 5251214 w 6127024"/>
              <a:gd name="connsiteY27-41602" fmla="*/ 2250944 h 6858000"/>
              <a:gd name="connsiteX28-41603" fmla="*/ 5250644 w 6127024"/>
              <a:gd name="connsiteY28-41604" fmla="*/ 2266619 h 6858000"/>
              <a:gd name="connsiteX29-41605" fmla="*/ 5293877 w 6127024"/>
              <a:gd name="connsiteY29-41606" fmla="*/ 2368649 h 6858000"/>
              <a:gd name="connsiteX30-41607" fmla="*/ 5311338 w 6127024"/>
              <a:gd name="connsiteY30-41608" fmla="*/ 2404034 h 6858000"/>
              <a:gd name="connsiteX31-41609" fmla="*/ 5338366 w 6127024"/>
              <a:gd name="connsiteY31-41610" fmla="*/ 2465052 h 6858000"/>
              <a:gd name="connsiteX32-41611" fmla="*/ 5371263 w 6127024"/>
              <a:gd name="connsiteY32-41612" fmla="*/ 2586413 h 6858000"/>
              <a:gd name="connsiteX33-41613" fmla="*/ 5407503 w 6127024"/>
              <a:gd name="connsiteY33-41614" fmla="*/ 2786290 h 6858000"/>
              <a:gd name="connsiteX34-41615" fmla="*/ 5407356 w 6127024"/>
              <a:gd name="connsiteY34-41616" fmla="*/ 2787545 h 6858000"/>
              <a:gd name="connsiteX35-41617" fmla="*/ 5457023 w 6127024"/>
              <a:gd name="connsiteY35-41618" fmla="*/ 2858292 h 6858000"/>
              <a:gd name="connsiteX36-41619" fmla="*/ 5479298 w 6127024"/>
              <a:gd name="connsiteY36-41620" fmla="*/ 2947791 h 6858000"/>
              <a:gd name="connsiteX37-41621" fmla="*/ 5481770 w 6127024"/>
              <a:gd name="connsiteY37-41622" fmla="*/ 2951352 h 6858000"/>
              <a:gd name="connsiteX38-41623" fmla="*/ 5482415 w 6127024"/>
              <a:gd name="connsiteY38-41624" fmla="*/ 3004079 h 6858000"/>
              <a:gd name="connsiteX39-41625" fmla="*/ 5503944 w 6127024"/>
              <a:gd name="connsiteY39-41626" fmla="*/ 3123335 h 6858000"/>
              <a:gd name="connsiteX40-41627" fmla="*/ 5516007 w 6127024"/>
              <a:gd name="connsiteY40-41628" fmla="*/ 3258473 h 6858000"/>
              <a:gd name="connsiteX41-41629" fmla="*/ 5589758 w 6127024"/>
              <a:gd name="connsiteY41-41630" fmla="*/ 3453699 h 6858000"/>
              <a:gd name="connsiteX42-41631" fmla="*/ 5596144 w 6127024"/>
              <a:gd name="connsiteY42-41632" fmla="*/ 3534624 h 6858000"/>
              <a:gd name="connsiteX43-41633" fmla="*/ 5597750 w 6127024"/>
              <a:gd name="connsiteY43-41634" fmla="*/ 3534129 h 6858000"/>
              <a:gd name="connsiteX44-41635" fmla="*/ 5618377 w 6127024"/>
              <a:gd name="connsiteY44-41636" fmla="*/ 3588431 h 6858000"/>
              <a:gd name="connsiteX45-41637" fmla="*/ 5655472 w 6127024"/>
              <a:gd name="connsiteY45-41638" fmla="*/ 3678877 h 6858000"/>
              <a:gd name="connsiteX46-41639" fmla="*/ 5683015 w 6127024"/>
              <a:gd name="connsiteY46-41640" fmla="*/ 3762025 h 6858000"/>
              <a:gd name="connsiteX47-41641" fmla="*/ 5696643 w 6127024"/>
              <a:gd name="connsiteY47-41642" fmla="*/ 3773888 h 6858000"/>
              <a:gd name="connsiteX48-41643" fmla="*/ 5768491 w 6127024"/>
              <a:gd name="connsiteY48-41644" fmla="*/ 3914399 h 6858000"/>
              <a:gd name="connsiteX49-41645" fmla="*/ 5793123 w 6127024"/>
              <a:gd name="connsiteY49-41646" fmla="*/ 3969952 h 6858000"/>
              <a:gd name="connsiteX50-41647" fmla="*/ 5808321 w 6127024"/>
              <a:gd name="connsiteY50-41648" fmla="*/ 3988153 h 6858000"/>
              <a:gd name="connsiteX51-41649" fmla="*/ 5825621 w 6127024"/>
              <a:gd name="connsiteY51-41650" fmla="*/ 4015525 h 6858000"/>
              <a:gd name="connsiteX52-41651" fmla="*/ 5860672 w 6127024"/>
              <a:gd name="connsiteY52-41652" fmla="*/ 4061579 h 6858000"/>
              <a:gd name="connsiteX53-41653" fmla="*/ 5894095 w 6127024"/>
              <a:gd name="connsiteY53-41654" fmla="*/ 4128857 h 6858000"/>
              <a:gd name="connsiteX54-41655" fmla="*/ 5903513 w 6127024"/>
              <a:gd name="connsiteY54-41656" fmla="*/ 4187661 h 6858000"/>
              <a:gd name="connsiteX55-41657" fmla="*/ 5946705 w 6127024"/>
              <a:gd name="connsiteY55-41658" fmla="*/ 4428051 h 6858000"/>
              <a:gd name="connsiteX56-41659" fmla="*/ 5949261 w 6127024"/>
              <a:gd name="connsiteY56-41660" fmla="*/ 4449185 h 6858000"/>
              <a:gd name="connsiteX57-41661" fmla="*/ 5968960 w 6127024"/>
              <a:gd name="connsiteY57-41662" fmla="*/ 4482655 h 6858000"/>
              <a:gd name="connsiteX58-41663" fmla="*/ 5998138 w 6127024"/>
              <a:gd name="connsiteY58-41664" fmla="*/ 4697518 h 6858000"/>
              <a:gd name="connsiteX59-41665" fmla="*/ 6007819 w 6127024"/>
              <a:gd name="connsiteY59-41666" fmla="*/ 4858148 h 6858000"/>
              <a:gd name="connsiteX60-41667" fmla="*/ 6007749 w 6127024"/>
              <a:gd name="connsiteY60-41668" fmla="*/ 4964715 h 6858000"/>
              <a:gd name="connsiteX61-41669" fmla="*/ 6005269 w 6127024"/>
              <a:gd name="connsiteY61-41670" fmla="*/ 5150567 h 6858000"/>
              <a:gd name="connsiteX62-41671" fmla="*/ 6001127 w 6127024"/>
              <a:gd name="connsiteY62-41672" fmla="*/ 5164609 h 6858000"/>
              <a:gd name="connsiteX63-41673" fmla="*/ 5998514 w 6127024"/>
              <a:gd name="connsiteY63-41674" fmla="*/ 5189673 h 6858000"/>
              <a:gd name="connsiteX64-41675" fmla="*/ 6018409 w 6127024"/>
              <a:gd name="connsiteY64-41676" fmla="*/ 5227157 h 6858000"/>
              <a:gd name="connsiteX65-41677" fmla="*/ 6036748 w 6127024"/>
              <a:gd name="connsiteY65-41678" fmla="*/ 5322752 h 6858000"/>
              <a:gd name="connsiteX66-41679" fmla="*/ 6037677 w 6127024"/>
              <a:gd name="connsiteY66-41680" fmla="*/ 5354807 h 6858000"/>
              <a:gd name="connsiteX67-41681" fmla="*/ 6053435 w 6127024"/>
              <a:gd name="connsiteY67-41682" fmla="*/ 5387547 h 6858000"/>
              <a:gd name="connsiteX68-41683" fmla="*/ 6065933 w 6127024"/>
              <a:gd name="connsiteY68-41684" fmla="*/ 5443002 h 6858000"/>
              <a:gd name="connsiteX69-41685" fmla="*/ 6068640 w 6127024"/>
              <a:gd name="connsiteY69-41686" fmla="*/ 5474503 h 6858000"/>
              <a:gd name="connsiteX70-41687" fmla="*/ 6080922 w 6127024"/>
              <a:gd name="connsiteY70-41688" fmla="*/ 5561070 h 6858000"/>
              <a:gd name="connsiteX71-41689" fmla="*/ 6096949 w 6127024"/>
              <a:gd name="connsiteY71-41690" fmla="*/ 5648179 h 6858000"/>
              <a:gd name="connsiteX72-41691" fmla="*/ 6121353 w 6127024"/>
              <a:gd name="connsiteY72-41692" fmla="*/ 5721725 h 6858000"/>
              <a:gd name="connsiteX73-41693" fmla="*/ 6109884 w 6127024"/>
              <a:gd name="connsiteY73-41694" fmla="*/ 5721959 h 6858000"/>
              <a:gd name="connsiteX74-41695" fmla="*/ 6127024 w 6127024"/>
              <a:gd name="connsiteY74-41696" fmla="*/ 5786902 h 6858000"/>
              <a:gd name="connsiteX75-41697" fmla="*/ 6115796 w 6127024"/>
              <a:gd name="connsiteY75-41698" fmla="*/ 5862844 h 6858000"/>
              <a:gd name="connsiteX76-41699" fmla="*/ 6102493 w 6127024"/>
              <a:gd name="connsiteY76-41700" fmla="*/ 5928602 h 6858000"/>
              <a:gd name="connsiteX77-41701" fmla="*/ 6056863 w 6127024"/>
              <a:gd name="connsiteY77-41702" fmla="*/ 6000643 h 6858000"/>
              <a:gd name="connsiteX78-41703" fmla="*/ 6045436 w 6127024"/>
              <a:gd name="connsiteY78-41704" fmla="*/ 6124480 h 6858000"/>
              <a:gd name="connsiteX79-41705" fmla="*/ 6030489 w 6127024"/>
              <a:gd name="connsiteY79-41706" fmla="*/ 6317666 h 6858000"/>
              <a:gd name="connsiteX80-41707" fmla="*/ 6007492 w 6127024"/>
              <a:gd name="connsiteY80-41708" fmla="*/ 6440818 h 6858000"/>
              <a:gd name="connsiteX81-41709" fmla="*/ 6009467 w 6127024"/>
              <a:gd name="connsiteY81-41710" fmla="*/ 6487076 h 6858000"/>
              <a:gd name="connsiteX82-41711" fmla="*/ 5995064 w 6127024"/>
              <a:gd name="connsiteY82-41712" fmla="*/ 6540791 h 6858000"/>
              <a:gd name="connsiteX83-41713" fmla="*/ 6004510 w 6127024"/>
              <a:gd name="connsiteY83-41714" fmla="*/ 6599256 h 6858000"/>
              <a:gd name="connsiteX84-41715" fmla="*/ 5986207 w 6127024"/>
              <a:gd name="connsiteY84-41716" fmla="*/ 6695855 h 6858000"/>
              <a:gd name="connsiteX85-41717" fmla="*/ 5979428 w 6127024"/>
              <a:gd name="connsiteY85-41718" fmla="*/ 6754678 h 6858000"/>
              <a:gd name="connsiteX86-41719" fmla="*/ 5983398 w 6127024"/>
              <a:gd name="connsiteY86-41720" fmla="*/ 6778641 h 6858000"/>
              <a:gd name="connsiteX87-41721" fmla="*/ 5984543 w 6127024"/>
              <a:gd name="connsiteY87-41722" fmla="*/ 6811016 h 6858000"/>
              <a:gd name="connsiteX88-41723" fmla="*/ 5979671 w 6127024"/>
              <a:gd name="connsiteY88-41724" fmla="*/ 6858000 h 6858000"/>
              <a:gd name="connsiteX89-41725" fmla="*/ 0 w 6127024"/>
              <a:gd name="connsiteY89-41726" fmla="*/ 6858000 h 6858000"/>
              <a:gd name="connsiteX90-41727" fmla="*/ 0 w 6127024"/>
              <a:gd name="connsiteY90-41728" fmla="*/ 0 h 6858000"/>
              <a:gd name="connsiteX0-41729" fmla="*/ 0 w 6127024"/>
              <a:gd name="connsiteY0-41730" fmla="*/ 0 h 6858000"/>
              <a:gd name="connsiteX1-41731" fmla="*/ 4965888 w 6127024"/>
              <a:gd name="connsiteY1-41732" fmla="*/ 0 h 6858000"/>
              <a:gd name="connsiteX2-41733" fmla="*/ 4967767 w 6127024"/>
              <a:gd name="connsiteY2-41734" fmla="*/ 7930 h 6858000"/>
              <a:gd name="connsiteX3-41735" fmla="*/ 4979444 w 6127024"/>
              <a:gd name="connsiteY3-41736" fmla="*/ 43921 h 6858000"/>
              <a:gd name="connsiteX4-41737" fmla="*/ 5021173 w 6127024"/>
              <a:gd name="connsiteY4-41738" fmla="*/ 123738 h 6858000"/>
              <a:gd name="connsiteX5-41739" fmla="*/ 5075458 w 6127024"/>
              <a:gd name="connsiteY5-41740" fmla="*/ 264355 h 6858000"/>
              <a:gd name="connsiteX6-41741" fmla="*/ 5081175 w 6127024"/>
              <a:gd name="connsiteY6-41742" fmla="*/ 277448 h 6858000"/>
              <a:gd name="connsiteX7-41743" fmla="*/ 5097011 w 6127024"/>
              <a:gd name="connsiteY7-41744" fmla="*/ 355616 h 6858000"/>
              <a:gd name="connsiteX8-41745" fmla="*/ 5153000 w 6127024"/>
              <a:gd name="connsiteY8-41746" fmla="*/ 507134 h 6858000"/>
              <a:gd name="connsiteX9-41747" fmla="*/ 5171282 w 6127024"/>
              <a:gd name="connsiteY9-41748" fmla="*/ 602071 h 6858000"/>
              <a:gd name="connsiteX10-41749" fmla="*/ 5176196 w 6127024"/>
              <a:gd name="connsiteY10-41750" fmla="*/ 636822 h 6858000"/>
              <a:gd name="connsiteX11-41751" fmla="*/ 5189051 w 6127024"/>
              <a:gd name="connsiteY11-41752" fmla="*/ 782518 h 6858000"/>
              <a:gd name="connsiteX12-41753" fmla="*/ 5218707 w 6127024"/>
              <a:gd name="connsiteY12-41754" fmla="*/ 886387 h 6858000"/>
              <a:gd name="connsiteX13-41755" fmla="*/ 5221281 w 6127024"/>
              <a:gd name="connsiteY13-41756" fmla="*/ 920873 h 6858000"/>
              <a:gd name="connsiteX14-41757" fmla="*/ 5201018 w 6127024"/>
              <a:gd name="connsiteY14-41758" fmla="*/ 1095027 h 6858000"/>
              <a:gd name="connsiteX15-41759" fmla="*/ 5189234 w 6127024"/>
              <a:gd name="connsiteY15-41760" fmla="*/ 1217308 h 6858000"/>
              <a:gd name="connsiteX16-41761" fmla="*/ 5202769 w 6127024"/>
              <a:gd name="connsiteY16-41762" fmla="*/ 1269450 h 6858000"/>
              <a:gd name="connsiteX17-41763" fmla="*/ 5225968 w 6127024"/>
              <a:gd name="connsiteY17-41764" fmla="*/ 1357994 h 6858000"/>
              <a:gd name="connsiteX18-41765" fmla="*/ 5231437 w 6127024"/>
              <a:gd name="connsiteY18-41766" fmla="*/ 1373779 h 6858000"/>
              <a:gd name="connsiteX19-41767" fmla="*/ 5237226 w 6127024"/>
              <a:gd name="connsiteY19-41768" fmla="*/ 1441327 h 6858000"/>
              <a:gd name="connsiteX20-41769" fmla="*/ 5255653 w 6127024"/>
              <a:gd name="connsiteY20-41770" fmla="*/ 1524712 h 6858000"/>
              <a:gd name="connsiteX21-41771" fmla="*/ 5263491 w 6127024"/>
              <a:gd name="connsiteY21-41772" fmla="*/ 1642938 h 6858000"/>
              <a:gd name="connsiteX22-41773" fmla="*/ 5256552 w 6127024"/>
              <a:gd name="connsiteY22-41774" fmla="*/ 1672509 h 6858000"/>
              <a:gd name="connsiteX23-41775" fmla="*/ 5266931 w 6127024"/>
              <a:gd name="connsiteY23-41776" fmla="*/ 1866147 h 6858000"/>
              <a:gd name="connsiteX24-41777" fmla="*/ 5255696 w 6127024"/>
              <a:gd name="connsiteY24-41778" fmla="*/ 1953770 h 6858000"/>
              <a:gd name="connsiteX25-41779" fmla="*/ 5252592 w 6127024"/>
              <a:gd name="connsiteY25-41780" fmla="*/ 2092210 h 6858000"/>
              <a:gd name="connsiteX26-41781" fmla="*/ 5250104 w 6127024"/>
              <a:gd name="connsiteY26-41782" fmla="*/ 2249166 h 6858000"/>
              <a:gd name="connsiteX27-41783" fmla="*/ 5251214 w 6127024"/>
              <a:gd name="connsiteY27-41784" fmla="*/ 2250944 h 6858000"/>
              <a:gd name="connsiteX28-41785" fmla="*/ 5250644 w 6127024"/>
              <a:gd name="connsiteY28-41786" fmla="*/ 2266619 h 6858000"/>
              <a:gd name="connsiteX29-41787" fmla="*/ 5293877 w 6127024"/>
              <a:gd name="connsiteY29-41788" fmla="*/ 2368649 h 6858000"/>
              <a:gd name="connsiteX30-41789" fmla="*/ 5311338 w 6127024"/>
              <a:gd name="connsiteY30-41790" fmla="*/ 2404034 h 6858000"/>
              <a:gd name="connsiteX31-41791" fmla="*/ 5338366 w 6127024"/>
              <a:gd name="connsiteY31-41792" fmla="*/ 2465052 h 6858000"/>
              <a:gd name="connsiteX32-41793" fmla="*/ 5371263 w 6127024"/>
              <a:gd name="connsiteY32-41794" fmla="*/ 2586413 h 6858000"/>
              <a:gd name="connsiteX33-41795" fmla="*/ 5407503 w 6127024"/>
              <a:gd name="connsiteY33-41796" fmla="*/ 2786290 h 6858000"/>
              <a:gd name="connsiteX34-41797" fmla="*/ 5407356 w 6127024"/>
              <a:gd name="connsiteY34-41798" fmla="*/ 2787545 h 6858000"/>
              <a:gd name="connsiteX35-41799" fmla="*/ 5457023 w 6127024"/>
              <a:gd name="connsiteY35-41800" fmla="*/ 2858292 h 6858000"/>
              <a:gd name="connsiteX36-41801" fmla="*/ 5479298 w 6127024"/>
              <a:gd name="connsiteY36-41802" fmla="*/ 2947791 h 6858000"/>
              <a:gd name="connsiteX37-41803" fmla="*/ 5481770 w 6127024"/>
              <a:gd name="connsiteY37-41804" fmla="*/ 2951352 h 6858000"/>
              <a:gd name="connsiteX38-41805" fmla="*/ 5482415 w 6127024"/>
              <a:gd name="connsiteY38-41806" fmla="*/ 3004079 h 6858000"/>
              <a:gd name="connsiteX39-41807" fmla="*/ 5503944 w 6127024"/>
              <a:gd name="connsiteY39-41808" fmla="*/ 3123335 h 6858000"/>
              <a:gd name="connsiteX40-41809" fmla="*/ 5516007 w 6127024"/>
              <a:gd name="connsiteY40-41810" fmla="*/ 3258473 h 6858000"/>
              <a:gd name="connsiteX41-41811" fmla="*/ 5589758 w 6127024"/>
              <a:gd name="connsiteY41-41812" fmla="*/ 3453699 h 6858000"/>
              <a:gd name="connsiteX42-41813" fmla="*/ 5596144 w 6127024"/>
              <a:gd name="connsiteY42-41814" fmla="*/ 3534624 h 6858000"/>
              <a:gd name="connsiteX43-41815" fmla="*/ 5597750 w 6127024"/>
              <a:gd name="connsiteY43-41816" fmla="*/ 3534129 h 6858000"/>
              <a:gd name="connsiteX44-41817" fmla="*/ 5618377 w 6127024"/>
              <a:gd name="connsiteY44-41818" fmla="*/ 3588431 h 6858000"/>
              <a:gd name="connsiteX45-41819" fmla="*/ 5655472 w 6127024"/>
              <a:gd name="connsiteY45-41820" fmla="*/ 3678877 h 6858000"/>
              <a:gd name="connsiteX46-41821" fmla="*/ 5683015 w 6127024"/>
              <a:gd name="connsiteY46-41822" fmla="*/ 3762025 h 6858000"/>
              <a:gd name="connsiteX47-41823" fmla="*/ 5696643 w 6127024"/>
              <a:gd name="connsiteY47-41824" fmla="*/ 3773888 h 6858000"/>
              <a:gd name="connsiteX48-41825" fmla="*/ 5768491 w 6127024"/>
              <a:gd name="connsiteY48-41826" fmla="*/ 3914399 h 6858000"/>
              <a:gd name="connsiteX49-41827" fmla="*/ 5793123 w 6127024"/>
              <a:gd name="connsiteY49-41828" fmla="*/ 3969952 h 6858000"/>
              <a:gd name="connsiteX50-41829" fmla="*/ 5808321 w 6127024"/>
              <a:gd name="connsiteY50-41830" fmla="*/ 3988153 h 6858000"/>
              <a:gd name="connsiteX51-41831" fmla="*/ 5825621 w 6127024"/>
              <a:gd name="connsiteY51-41832" fmla="*/ 4015525 h 6858000"/>
              <a:gd name="connsiteX52-41833" fmla="*/ 5860672 w 6127024"/>
              <a:gd name="connsiteY52-41834" fmla="*/ 4061579 h 6858000"/>
              <a:gd name="connsiteX53-41835" fmla="*/ 5894095 w 6127024"/>
              <a:gd name="connsiteY53-41836" fmla="*/ 4128857 h 6858000"/>
              <a:gd name="connsiteX54-41837" fmla="*/ 5903513 w 6127024"/>
              <a:gd name="connsiteY54-41838" fmla="*/ 4187661 h 6858000"/>
              <a:gd name="connsiteX55-41839" fmla="*/ 5946705 w 6127024"/>
              <a:gd name="connsiteY55-41840" fmla="*/ 4428051 h 6858000"/>
              <a:gd name="connsiteX56-41841" fmla="*/ 5949261 w 6127024"/>
              <a:gd name="connsiteY56-41842" fmla="*/ 4449185 h 6858000"/>
              <a:gd name="connsiteX57-41843" fmla="*/ 5968960 w 6127024"/>
              <a:gd name="connsiteY57-41844" fmla="*/ 4482655 h 6858000"/>
              <a:gd name="connsiteX58-41845" fmla="*/ 5998138 w 6127024"/>
              <a:gd name="connsiteY58-41846" fmla="*/ 4697518 h 6858000"/>
              <a:gd name="connsiteX59-41847" fmla="*/ 6007819 w 6127024"/>
              <a:gd name="connsiteY59-41848" fmla="*/ 4858148 h 6858000"/>
              <a:gd name="connsiteX60-41849" fmla="*/ 6007749 w 6127024"/>
              <a:gd name="connsiteY60-41850" fmla="*/ 4964715 h 6858000"/>
              <a:gd name="connsiteX61-41851" fmla="*/ 6005269 w 6127024"/>
              <a:gd name="connsiteY61-41852" fmla="*/ 5150567 h 6858000"/>
              <a:gd name="connsiteX62-41853" fmla="*/ 6001127 w 6127024"/>
              <a:gd name="connsiteY62-41854" fmla="*/ 5164609 h 6858000"/>
              <a:gd name="connsiteX63-41855" fmla="*/ 5998514 w 6127024"/>
              <a:gd name="connsiteY63-41856" fmla="*/ 5189673 h 6858000"/>
              <a:gd name="connsiteX64-41857" fmla="*/ 6018409 w 6127024"/>
              <a:gd name="connsiteY64-41858" fmla="*/ 5227157 h 6858000"/>
              <a:gd name="connsiteX65-41859" fmla="*/ 6036748 w 6127024"/>
              <a:gd name="connsiteY65-41860" fmla="*/ 5322752 h 6858000"/>
              <a:gd name="connsiteX66-41861" fmla="*/ 6037677 w 6127024"/>
              <a:gd name="connsiteY66-41862" fmla="*/ 5354807 h 6858000"/>
              <a:gd name="connsiteX67-41863" fmla="*/ 6053435 w 6127024"/>
              <a:gd name="connsiteY67-41864" fmla="*/ 5387547 h 6858000"/>
              <a:gd name="connsiteX68-41865" fmla="*/ 6065933 w 6127024"/>
              <a:gd name="connsiteY68-41866" fmla="*/ 5443002 h 6858000"/>
              <a:gd name="connsiteX69-41867" fmla="*/ 6068640 w 6127024"/>
              <a:gd name="connsiteY69-41868" fmla="*/ 5474503 h 6858000"/>
              <a:gd name="connsiteX70-41869" fmla="*/ 6080922 w 6127024"/>
              <a:gd name="connsiteY70-41870" fmla="*/ 5561070 h 6858000"/>
              <a:gd name="connsiteX71-41871" fmla="*/ 6096949 w 6127024"/>
              <a:gd name="connsiteY71-41872" fmla="*/ 5648179 h 6858000"/>
              <a:gd name="connsiteX72-41873" fmla="*/ 6109884 w 6127024"/>
              <a:gd name="connsiteY72-41874" fmla="*/ 5721959 h 6858000"/>
              <a:gd name="connsiteX73-41875" fmla="*/ 6127024 w 6127024"/>
              <a:gd name="connsiteY73-41876" fmla="*/ 5786902 h 6858000"/>
              <a:gd name="connsiteX74-41877" fmla="*/ 6115796 w 6127024"/>
              <a:gd name="connsiteY74-41878" fmla="*/ 5862844 h 6858000"/>
              <a:gd name="connsiteX75-41879" fmla="*/ 6102493 w 6127024"/>
              <a:gd name="connsiteY75-41880" fmla="*/ 5928602 h 6858000"/>
              <a:gd name="connsiteX76-41881" fmla="*/ 6056863 w 6127024"/>
              <a:gd name="connsiteY76-41882" fmla="*/ 6000643 h 6858000"/>
              <a:gd name="connsiteX77-41883" fmla="*/ 6045436 w 6127024"/>
              <a:gd name="connsiteY77-41884" fmla="*/ 6124480 h 6858000"/>
              <a:gd name="connsiteX78-41885" fmla="*/ 6030489 w 6127024"/>
              <a:gd name="connsiteY78-41886" fmla="*/ 6317666 h 6858000"/>
              <a:gd name="connsiteX79-41887" fmla="*/ 6007492 w 6127024"/>
              <a:gd name="connsiteY79-41888" fmla="*/ 6440818 h 6858000"/>
              <a:gd name="connsiteX80-41889" fmla="*/ 6009467 w 6127024"/>
              <a:gd name="connsiteY80-41890" fmla="*/ 6487076 h 6858000"/>
              <a:gd name="connsiteX81-41891" fmla="*/ 5995064 w 6127024"/>
              <a:gd name="connsiteY81-41892" fmla="*/ 6540791 h 6858000"/>
              <a:gd name="connsiteX82-41893" fmla="*/ 6004510 w 6127024"/>
              <a:gd name="connsiteY82-41894" fmla="*/ 6599256 h 6858000"/>
              <a:gd name="connsiteX83-41895" fmla="*/ 5986207 w 6127024"/>
              <a:gd name="connsiteY83-41896" fmla="*/ 6695855 h 6858000"/>
              <a:gd name="connsiteX84-41897" fmla="*/ 5979428 w 6127024"/>
              <a:gd name="connsiteY84-41898" fmla="*/ 6754678 h 6858000"/>
              <a:gd name="connsiteX85-41899" fmla="*/ 5983398 w 6127024"/>
              <a:gd name="connsiteY85-41900" fmla="*/ 6778641 h 6858000"/>
              <a:gd name="connsiteX86-41901" fmla="*/ 5984543 w 6127024"/>
              <a:gd name="connsiteY86-41902" fmla="*/ 6811016 h 6858000"/>
              <a:gd name="connsiteX87-41903" fmla="*/ 5979671 w 6127024"/>
              <a:gd name="connsiteY87-41904" fmla="*/ 6858000 h 6858000"/>
              <a:gd name="connsiteX88-41905" fmla="*/ 0 w 6127024"/>
              <a:gd name="connsiteY88-41906" fmla="*/ 6858000 h 6858000"/>
              <a:gd name="connsiteX89-41907" fmla="*/ 0 w 6127024"/>
              <a:gd name="connsiteY89-41908" fmla="*/ 0 h 6858000"/>
              <a:gd name="connsiteX0-41909" fmla="*/ 0 w 6127024"/>
              <a:gd name="connsiteY0-41910" fmla="*/ 0 h 6858000"/>
              <a:gd name="connsiteX1-41911" fmla="*/ 4965888 w 6127024"/>
              <a:gd name="connsiteY1-41912" fmla="*/ 0 h 6858000"/>
              <a:gd name="connsiteX2-41913" fmla="*/ 4967767 w 6127024"/>
              <a:gd name="connsiteY2-41914" fmla="*/ 7930 h 6858000"/>
              <a:gd name="connsiteX3-41915" fmla="*/ 4979444 w 6127024"/>
              <a:gd name="connsiteY3-41916" fmla="*/ 43921 h 6858000"/>
              <a:gd name="connsiteX4-41917" fmla="*/ 5021173 w 6127024"/>
              <a:gd name="connsiteY4-41918" fmla="*/ 123738 h 6858000"/>
              <a:gd name="connsiteX5-41919" fmla="*/ 5075458 w 6127024"/>
              <a:gd name="connsiteY5-41920" fmla="*/ 264355 h 6858000"/>
              <a:gd name="connsiteX6-41921" fmla="*/ 5081175 w 6127024"/>
              <a:gd name="connsiteY6-41922" fmla="*/ 277448 h 6858000"/>
              <a:gd name="connsiteX7-41923" fmla="*/ 5097011 w 6127024"/>
              <a:gd name="connsiteY7-41924" fmla="*/ 355616 h 6858000"/>
              <a:gd name="connsiteX8-41925" fmla="*/ 5153000 w 6127024"/>
              <a:gd name="connsiteY8-41926" fmla="*/ 507134 h 6858000"/>
              <a:gd name="connsiteX9-41927" fmla="*/ 5171282 w 6127024"/>
              <a:gd name="connsiteY9-41928" fmla="*/ 602071 h 6858000"/>
              <a:gd name="connsiteX10-41929" fmla="*/ 5176196 w 6127024"/>
              <a:gd name="connsiteY10-41930" fmla="*/ 636822 h 6858000"/>
              <a:gd name="connsiteX11-41931" fmla="*/ 5189051 w 6127024"/>
              <a:gd name="connsiteY11-41932" fmla="*/ 782518 h 6858000"/>
              <a:gd name="connsiteX12-41933" fmla="*/ 5218707 w 6127024"/>
              <a:gd name="connsiteY12-41934" fmla="*/ 886387 h 6858000"/>
              <a:gd name="connsiteX13-41935" fmla="*/ 5221281 w 6127024"/>
              <a:gd name="connsiteY13-41936" fmla="*/ 920873 h 6858000"/>
              <a:gd name="connsiteX14-41937" fmla="*/ 5201018 w 6127024"/>
              <a:gd name="connsiteY14-41938" fmla="*/ 1095027 h 6858000"/>
              <a:gd name="connsiteX15-41939" fmla="*/ 5189234 w 6127024"/>
              <a:gd name="connsiteY15-41940" fmla="*/ 1217308 h 6858000"/>
              <a:gd name="connsiteX16-41941" fmla="*/ 5202769 w 6127024"/>
              <a:gd name="connsiteY16-41942" fmla="*/ 1269450 h 6858000"/>
              <a:gd name="connsiteX17-41943" fmla="*/ 5225968 w 6127024"/>
              <a:gd name="connsiteY17-41944" fmla="*/ 1357994 h 6858000"/>
              <a:gd name="connsiteX18-41945" fmla="*/ 5231437 w 6127024"/>
              <a:gd name="connsiteY18-41946" fmla="*/ 1373779 h 6858000"/>
              <a:gd name="connsiteX19-41947" fmla="*/ 5237226 w 6127024"/>
              <a:gd name="connsiteY19-41948" fmla="*/ 1441327 h 6858000"/>
              <a:gd name="connsiteX20-41949" fmla="*/ 5255653 w 6127024"/>
              <a:gd name="connsiteY20-41950" fmla="*/ 1524712 h 6858000"/>
              <a:gd name="connsiteX21-41951" fmla="*/ 5263491 w 6127024"/>
              <a:gd name="connsiteY21-41952" fmla="*/ 1642938 h 6858000"/>
              <a:gd name="connsiteX22-41953" fmla="*/ 5256552 w 6127024"/>
              <a:gd name="connsiteY22-41954" fmla="*/ 1672509 h 6858000"/>
              <a:gd name="connsiteX23-41955" fmla="*/ 5266931 w 6127024"/>
              <a:gd name="connsiteY23-41956" fmla="*/ 1866147 h 6858000"/>
              <a:gd name="connsiteX24-41957" fmla="*/ 5255696 w 6127024"/>
              <a:gd name="connsiteY24-41958" fmla="*/ 1953770 h 6858000"/>
              <a:gd name="connsiteX25-41959" fmla="*/ 5252592 w 6127024"/>
              <a:gd name="connsiteY25-41960" fmla="*/ 2092210 h 6858000"/>
              <a:gd name="connsiteX26-41961" fmla="*/ 5250104 w 6127024"/>
              <a:gd name="connsiteY26-41962" fmla="*/ 2249166 h 6858000"/>
              <a:gd name="connsiteX27-41963" fmla="*/ 5251214 w 6127024"/>
              <a:gd name="connsiteY27-41964" fmla="*/ 2250944 h 6858000"/>
              <a:gd name="connsiteX28-41965" fmla="*/ 5250644 w 6127024"/>
              <a:gd name="connsiteY28-41966" fmla="*/ 2266619 h 6858000"/>
              <a:gd name="connsiteX29-41967" fmla="*/ 5293877 w 6127024"/>
              <a:gd name="connsiteY29-41968" fmla="*/ 2368649 h 6858000"/>
              <a:gd name="connsiteX30-41969" fmla="*/ 5311338 w 6127024"/>
              <a:gd name="connsiteY30-41970" fmla="*/ 2404034 h 6858000"/>
              <a:gd name="connsiteX31-41971" fmla="*/ 5338366 w 6127024"/>
              <a:gd name="connsiteY31-41972" fmla="*/ 2465052 h 6858000"/>
              <a:gd name="connsiteX32-41973" fmla="*/ 5371263 w 6127024"/>
              <a:gd name="connsiteY32-41974" fmla="*/ 2586413 h 6858000"/>
              <a:gd name="connsiteX33-41975" fmla="*/ 5407503 w 6127024"/>
              <a:gd name="connsiteY33-41976" fmla="*/ 2786290 h 6858000"/>
              <a:gd name="connsiteX34-41977" fmla="*/ 5407356 w 6127024"/>
              <a:gd name="connsiteY34-41978" fmla="*/ 2787545 h 6858000"/>
              <a:gd name="connsiteX35-41979" fmla="*/ 5457023 w 6127024"/>
              <a:gd name="connsiteY35-41980" fmla="*/ 2858292 h 6858000"/>
              <a:gd name="connsiteX36-41981" fmla="*/ 5479298 w 6127024"/>
              <a:gd name="connsiteY36-41982" fmla="*/ 2947791 h 6858000"/>
              <a:gd name="connsiteX37-41983" fmla="*/ 5481770 w 6127024"/>
              <a:gd name="connsiteY37-41984" fmla="*/ 2951352 h 6858000"/>
              <a:gd name="connsiteX38-41985" fmla="*/ 5482415 w 6127024"/>
              <a:gd name="connsiteY38-41986" fmla="*/ 3004079 h 6858000"/>
              <a:gd name="connsiteX39-41987" fmla="*/ 5503944 w 6127024"/>
              <a:gd name="connsiteY39-41988" fmla="*/ 3123335 h 6858000"/>
              <a:gd name="connsiteX40-41989" fmla="*/ 5516007 w 6127024"/>
              <a:gd name="connsiteY40-41990" fmla="*/ 3258473 h 6858000"/>
              <a:gd name="connsiteX41-41991" fmla="*/ 5589758 w 6127024"/>
              <a:gd name="connsiteY41-41992" fmla="*/ 3453699 h 6858000"/>
              <a:gd name="connsiteX42-41993" fmla="*/ 5596144 w 6127024"/>
              <a:gd name="connsiteY42-41994" fmla="*/ 3534624 h 6858000"/>
              <a:gd name="connsiteX43-41995" fmla="*/ 5597750 w 6127024"/>
              <a:gd name="connsiteY43-41996" fmla="*/ 3534129 h 6858000"/>
              <a:gd name="connsiteX44-41997" fmla="*/ 5618377 w 6127024"/>
              <a:gd name="connsiteY44-41998" fmla="*/ 3588431 h 6858000"/>
              <a:gd name="connsiteX45-41999" fmla="*/ 5655472 w 6127024"/>
              <a:gd name="connsiteY45-42000" fmla="*/ 3678877 h 6858000"/>
              <a:gd name="connsiteX46-42001" fmla="*/ 5683015 w 6127024"/>
              <a:gd name="connsiteY46-42002" fmla="*/ 3762025 h 6858000"/>
              <a:gd name="connsiteX47-42003" fmla="*/ 5696643 w 6127024"/>
              <a:gd name="connsiteY47-42004" fmla="*/ 3773888 h 6858000"/>
              <a:gd name="connsiteX48-42005" fmla="*/ 5768491 w 6127024"/>
              <a:gd name="connsiteY48-42006" fmla="*/ 3914399 h 6858000"/>
              <a:gd name="connsiteX49-42007" fmla="*/ 5793123 w 6127024"/>
              <a:gd name="connsiteY49-42008" fmla="*/ 3969952 h 6858000"/>
              <a:gd name="connsiteX50-42009" fmla="*/ 5808321 w 6127024"/>
              <a:gd name="connsiteY50-42010" fmla="*/ 3988153 h 6858000"/>
              <a:gd name="connsiteX51-42011" fmla="*/ 5825621 w 6127024"/>
              <a:gd name="connsiteY51-42012" fmla="*/ 4015525 h 6858000"/>
              <a:gd name="connsiteX52-42013" fmla="*/ 5860672 w 6127024"/>
              <a:gd name="connsiteY52-42014" fmla="*/ 4061579 h 6858000"/>
              <a:gd name="connsiteX53-42015" fmla="*/ 5894095 w 6127024"/>
              <a:gd name="connsiteY53-42016" fmla="*/ 4128857 h 6858000"/>
              <a:gd name="connsiteX54-42017" fmla="*/ 5903513 w 6127024"/>
              <a:gd name="connsiteY54-42018" fmla="*/ 4187661 h 6858000"/>
              <a:gd name="connsiteX55-42019" fmla="*/ 5946705 w 6127024"/>
              <a:gd name="connsiteY55-42020" fmla="*/ 4428051 h 6858000"/>
              <a:gd name="connsiteX56-42021" fmla="*/ 5949261 w 6127024"/>
              <a:gd name="connsiteY56-42022" fmla="*/ 4449185 h 6858000"/>
              <a:gd name="connsiteX57-42023" fmla="*/ 5968960 w 6127024"/>
              <a:gd name="connsiteY57-42024" fmla="*/ 4482655 h 6858000"/>
              <a:gd name="connsiteX58-42025" fmla="*/ 5998138 w 6127024"/>
              <a:gd name="connsiteY58-42026" fmla="*/ 4697518 h 6858000"/>
              <a:gd name="connsiteX59-42027" fmla="*/ 6007819 w 6127024"/>
              <a:gd name="connsiteY59-42028" fmla="*/ 4858148 h 6858000"/>
              <a:gd name="connsiteX60-42029" fmla="*/ 6007749 w 6127024"/>
              <a:gd name="connsiteY60-42030" fmla="*/ 4964715 h 6858000"/>
              <a:gd name="connsiteX61-42031" fmla="*/ 6005269 w 6127024"/>
              <a:gd name="connsiteY61-42032" fmla="*/ 5150567 h 6858000"/>
              <a:gd name="connsiteX62-42033" fmla="*/ 6001127 w 6127024"/>
              <a:gd name="connsiteY62-42034" fmla="*/ 5164609 h 6858000"/>
              <a:gd name="connsiteX63-42035" fmla="*/ 5998514 w 6127024"/>
              <a:gd name="connsiteY63-42036" fmla="*/ 5189673 h 6858000"/>
              <a:gd name="connsiteX64-42037" fmla="*/ 6018409 w 6127024"/>
              <a:gd name="connsiteY64-42038" fmla="*/ 5227157 h 6858000"/>
              <a:gd name="connsiteX65-42039" fmla="*/ 6036748 w 6127024"/>
              <a:gd name="connsiteY65-42040" fmla="*/ 5322752 h 6858000"/>
              <a:gd name="connsiteX66-42041" fmla="*/ 6037677 w 6127024"/>
              <a:gd name="connsiteY66-42042" fmla="*/ 5354807 h 6858000"/>
              <a:gd name="connsiteX67-42043" fmla="*/ 6053435 w 6127024"/>
              <a:gd name="connsiteY67-42044" fmla="*/ 5387547 h 6858000"/>
              <a:gd name="connsiteX68-42045" fmla="*/ 6068640 w 6127024"/>
              <a:gd name="connsiteY68-42046" fmla="*/ 5474503 h 6858000"/>
              <a:gd name="connsiteX69-42047" fmla="*/ 6080922 w 6127024"/>
              <a:gd name="connsiteY69-42048" fmla="*/ 5561070 h 6858000"/>
              <a:gd name="connsiteX70-42049" fmla="*/ 6096949 w 6127024"/>
              <a:gd name="connsiteY70-42050" fmla="*/ 5648179 h 6858000"/>
              <a:gd name="connsiteX71-42051" fmla="*/ 6109884 w 6127024"/>
              <a:gd name="connsiteY71-42052" fmla="*/ 5721959 h 6858000"/>
              <a:gd name="connsiteX72-42053" fmla="*/ 6127024 w 6127024"/>
              <a:gd name="connsiteY72-42054" fmla="*/ 5786902 h 6858000"/>
              <a:gd name="connsiteX73-42055" fmla="*/ 6115796 w 6127024"/>
              <a:gd name="connsiteY73-42056" fmla="*/ 5862844 h 6858000"/>
              <a:gd name="connsiteX74-42057" fmla="*/ 6102493 w 6127024"/>
              <a:gd name="connsiteY74-42058" fmla="*/ 5928602 h 6858000"/>
              <a:gd name="connsiteX75-42059" fmla="*/ 6056863 w 6127024"/>
              <a:gd name="connsiteY75-42060" fmla="*/ 6000643 h 6858000"/>
              <a:gd name="connsiteX76-42061" fmla="*/ 6045436 w 6127024"/>
              <a:gd name="connsiteY76-42062" fmla="*/ 6124480 h 6858000"/>
              <a:gd name="connsiteX77-42063" fmla="*/ 6030489 w 6127024"/>
              <a:gd name="connsiteY77-42064" fmla="*/ 6317666 h 6858000"/>
              <a:gd name="connsiteX78-42065" fmla="*/ 6007492 w 6127024"/>
              <a:gd name="connsiteY78-42066" fmla="*/ 6440818 h 6858000"/>
              <a:gd name="connsiteX79-42067" fmla="*/ 6009467 w 6127024"/>
              <a:gd name="connsiteY79-42068" fmla="*/ 6487076 h 6858000"/>
              <a:gd name="connsiteX80-42069" fmla="*/ 5995064 w 6127024"/>
              <a:gd name="connsiteY80-42070" fmla="*/ 6540791 h 6858000"/>
              <a:gd name="connsiteX81-42071" fmla="*/ 6004510 w 6127024"/>
              <a:gd name="connsiteY81-42072" fmla="*/ 6599256 h 6858000"/>
              <a:gd name="connsiteX82-42073" fmla="*/ 5986207 w 6127024"/>
              <a:gd name="connsiteY82-42074" fmla="*/ 6695855 h 6858000"/>
              <a:gd name="connsiteX83-42075" fmla="*/ 5979428 w 6127024"/>
              <a:gd name="connsiteY83-42076" fmla="*/ 6754678 h 6858000"/>
              <a:gd name="connsiteX84-42077" fmla="*/ 5983398 w 6127024"/>
              <a:gd name="connsiteY84-42078" fmla="*/ 6778641 h 6858000"/>
              <a:gd name="connsiteX85-42079" fmla="*/ 5984543 w 6127024"/>
              <a:gd name="connsiteY85-42080" fmla="*/ 6811016 h 6858000"/>
              <a:gd name="connsiteX86-42081" fmla="*/ 5979671 w 6127024"/>
              <a:gd name="connsiteY86-42082" fmla="*/ 6858000 h 6858000"/>
              <a:gd name="connsiteX87-42083" fmla="*/ 0 w 6127024"/>
              <a:gd name="connsiteY87-42084" fmla="*/ 6858000 h 6858000"/>
              <a:gd name="connsiteX88-42085" fmla="*/ 0 w 6127024"/>
              <a:gd name="connsiteY88-42086" fmla="*/ 0 h 6858000"/>
              <a:gd name="connsiteX0-42087" fmla="*/ 0 w 6115796"/>
              <a:gd name="connsiteY0-42088" fmla="*/ 0 h 6858000"/>
              <a:gd name="connsiteX1-42089" fmla="*/ 4965888 w 6115796"/>
              <a:gd name="connsiteY1-42090" fmla="*/ 0 h 6858000"/>
              <a:gd name="connsiteX2-42091" fmla="*/ 4967767 w 6115796"/>
              <a:gd name="connsiteY2-42092" fmla="*/ 7930 h 6858000"/>
              <a:gd name="connsiteX3-42093" fmla="*/ 4979444 w 6115796"/>
              <a:gd name="connsiteY3-42094" fmla="*/ 43921 h 6858000"/>
              <a:gd name="connsiteX4-42095" fmla="*/ 5021173 w 6115796"/>
              <a:gd name="connsiteY4-42096" fmla="*/ 123738 h 6858000"/>
              <a:gd name="connsiteX5-42097" fmla="*/ 5075458 w 6115796"/>
              <a:gd name="connsiteY5-42098" fmla="*/ 264355 h 6858000"/>
              <a:gd name="connsiteX6-42099" fmla="*/ 5081175 w 6115796"/>
              <a:gd name="connsiteY6-42100" fmla="*/ 277448 h 6858000"/>
              <a:gd name="connsiteX7-42101" fmla="*/ 5097011 w 6115796"/>
              <a:gd name="connsiteY7-42102" fmla="*/ 355616 h 6858000"/>
              <a:gd name="connsiteX8-42103" fmla="*/ 5153000 w 6115796"/>
              <a:gd name="connsiteY8-42104" fmla="*/ 507134 h 6858000"/>
              <a:gd name="connsiteX9-42105" fmla="*/ 5171282 w 6115796"/>
              <a:gd name="connsiteY9-42106" fmla="*/ 602071 h 6858000"/>
              <a:gd name="connsiteX10-42107" fmla="*/ 5176196 w 6115796"/>
              <a:gd name="connsiteY10-42108" fmla="*/ 636822 h 6858000"/>
              <a:gd name="connsiteX11-42109" fmla="*/ 5189051 w 6115796"/>
              <a:gd name="connsiteY11-42110" fmla="*/ 782518 h 6858000"/>
              <a:gd name="connsiteX12-42111" fmla="*/ 5218707 w 6115796"/>
              <a:gd name="connsiteY12-42112" fmla="*/ 886387 h 6858000"/>
              <a:gd name="connsiteX13-42113" fmla="*/ 5221281 w 6115796"/>
              <a:gd name="connsiteY13-42114" fmla="*/ 920873 h 6858000"/>
              <a:gd name="connsiteX14-42115" fmla="*/ 5201018 w 6115796"/>
              <a:gd name="connsiteY14-42116" fmla="*/ 1095027 h 6858000"/>
              <a:gd name="connsiteX15-42117" fmla="*/ 5189234 w 6115796"/>
              <a:gd name="connsiteY15-42118" fmla="*/ 1217308 h 6858000"/>
              <a:gd name="connsiteX16-42119" fmla="*/ 5202769 w 6115796"/>
              <a:gd name="connsiteY16-42120" fmla="*/ 1269450 h 6858000"/>
              <a:gd name="connsiteX17-42121" fmla="*/ 5225968 w 6115796"/>
              <a:gd name="connsiteY17-42122" fmla="*/ 1357994 h 6858000"/>
              <a:gd name="connsiteX18-42123" fmla="*/ 5231437 w 6115796"/>
              <a:gd name="connsiteY18-42124" fmla="*/ 1373779 h 6858000"/>
              <a:gd name="connsiteX19-42125" fmla="*/ 5237226 w 6115796"/>
              <a:gd name="connsiteY19-42126" fmla="*/ 1441327 h 6858000"/>
              <a:gd name="connsiteX20-42127" fmla="*/ 5255653 w 6115796"/>
              <a:gd name="connsiteY20-42128" fmla="*/ 1524712 h 6858000"/>
              <a:gd name="connsiteX21-42129" fmla="*/ 5263491 w 6115796"/>
              <a:gd name="connsiteY21-42130" fmla="*/ 1642938 h 6858000"/>
              <a:gd name="connsiteX22-42131" fmla="*/ 5256552 w 6115796"/>
              <a:gd name="connsiteY22-42132" fmla="*/ 1672509 h 6858000"/>
              <a:gd name="connsiteX23-42133" fmla="*/ 5266931 w 6115796"/>
              <a:gd name="connsiteY23-42134" fmla="*/ 1866147 h 6858000"/>
              <a:gd name="connsiteX24-42135" fmla="*/ 5255696 w 6115796"/>
              <a:gd name="connsiteY24-42136" fmla="*/ 1953770 h 6858000"/>
              <a:gd name="connsiteX25-42137" fmla="*/ 5252592 w 6115796"/>
              <a:gd name="connsiteY25-42138" fmla="*/ 2092210 h 6858000"/>
              <a:gd name="connsiteX26-42139" fmla="*/ 5250104 w 6115796"/>
              <a:gd name="connsiteY26-42140" fmla="*/ 2249166 h 6858000"/>
              <a:gd name="connsiteX27-42141" fmla="*/ 5251214 w 6115796"/>
              <a:gd name="connsiteY27-42142" fmla="*/ 2250944 h 6858000"/>
              <a:gd name="connsiteX28-42143" fmla="*/ 5250644 w 6115796"/>
              <a:gd name="connsiteY28-42144" fmla="*/ 2266619 h 6858000"/>
              <a:gd name="connsiteX29-42145" fmla="*/ 5293877 w 6115796"/>
              <a:gd name="connsiteY29-42146" fmla="*/ 2368649 h 6858000"/>
              <a:gd name="connsiteX30-42147" fmla="*/ 5311338 w 6115796"/>
              <a:gd name="connsiteY30-42148" fmla="*/ 2404034 h 6858000"/>
              <a:gd name="connsiteX31-42149" fmla="*/ 5338366 w 6115796"/>
              <a:gd name="connsiteY31-42150" fmla="*/ 2465052 h 6858000"/>
              <a:gd name="connsiteX32-42151" fmla="*/ 5371263 w 6115796"/>
              <a:gd name="connsiteY32-42152" fmla="*/ 2586413 h 6858000"/>
              <a:gd name="connsiteX33-42153" fmla="*/ 5407503 w 6115796"/>
              <a:gd name="connsiteY33-42154" fmla="*/ 2786290 h 6858000"/>
              <a:gd name="connsiteX34-42155" fmla="*/ 5407356 w 6115796"/>
              <a:gd name="connsiteY34-42156" fmla="*/ 2787545 h 6858000"/>
              <a:gd name="connsiteX35-42157" fmla="*/ 5457023 w 6115796"/>
              <a:gd name="connsiteY35-42158" fmla="*/ 2858292 h 6858000"/>
              <a:gd name="connsiteX36-42159" fmla="*/ 5479298 w 6115796"/>
              <a:gd name="connsiteY36-42160" fmla="*/ 2947791 h 6858000"/>
              <a:gd name="connsiteX37-42161" fmla="*/ 5481770 w 6115796"/>
              <a:gd name="connsiteY37-42162" fmla="*/ 2951352 h 6858000"/>
              <a:gd name="connsiteX38-42163" fmla="*/ 5482415 w 6115796"/>
              <a:gd name="connsiteY38-42164" fmla="*/ 3004079 h 6858000"/>
              <a:gd name="connsiteX39-42165" fmla="*/ 5503944 w 6115796"/>
              <a:gd name="connsiteY39-42166" fmla="*/ 3123335 h 6858000"/>
              <a:gd name="connsiteX40-42167" fmla="*/ 5516007 w 6115796"/>
              <a:gd name="connsiteY40-42168" fmla="*/ 3258473 h 6858000"/>
              <a:gd name="connsiteX41-42169" fmla="*/ 5589758 w 6115796"/>
              <a:gd name="connsiteY41-42170" fmla="*/ 3453699 h 6858000"/>
              <a:gd name="connsiteX42-42171" fmla="*/ 5596144 w 6115796"/>
              <a:gd name="connsiteY42-42172" fmla="*/ 3534624 h 6858000"/>
              <a:gd name="connsiteX43-42173" fmla="*/ 5597750 w 6115796"/>
              <a:gd name="connsiteY43-42174" fmla="*/ 3534129 h 6858000"/>
              <a:gd name="connsiteX44-42175" fmla="*/ 5618377 w 6115796"/>
              <a:gd name="connsiteY44-42176" fmla="*/ 3588431 h 6858000"/>
              <a:gd name="connsiteX45-42177" fmla="*/ 5655472 w 6115796"/>
              <a:gd name="connsiteY45-42178" fmla="*/ 3678877 h 6858000"/>
              <a:gd name="connsiteX46-42179" fmla="*/ 5683015 w 6115796"/>
              <a:gd name="connsiteY46-42180" fmla="*/ 3762025 h 6858000"/>
              <a:gd name="connsiteX47-42181" fmla="*/ 5696643 w 6115796"/>
              <a:gd name="connsiteY47-42182" fmla="*/ 3773888 h 6858000"/>
              <a:gd name="connsiteX48-42183" fmla="*/ 5768491 w 6115796"/>
              <a:gd name="connsiteY48-42184" fmla="*/ 3914399 h 6858000"/>
              <a:gd name="connsiteX49-42185" fmla="*/ 5793123 w 6115796"/>
              <a:gd name="connsiteY49-42186" fmla="*/ 3969952 h 6858000"/>
              <a:gd name="connsiteX50-42187" fmla="*/ 5808321 w 6115796"/>
              <a:gd name="connsiteY50-42188" fmla="*/ 3988153 h 6858000"/>
              <a:gd name="connsiteX51-42189" fmla="*/ 5825621 w 6115796"/>
              <a:gd name="connsiteY51-42190" fmla="*/ 4015525 h 6858000"/>
              <a:gd name="connsiteX52-42191" fmla="*/ 5860672 w 6115796"/>
              <a:gd name="connsiteY52-42192" fmla="*/ 4061579 h 6858000"/>
              <a:gd name="connsiteX53-42193" fmla="*/ 5894095 w 6115796"/>
              <a:gd name="connsiteY53-42194" fmla="*/ 4128857 h 6858000"/>
              <a:gd name="connsiteX54-42195" fmla="*/ 5903513 w 6115796"/>
              <a:gd name="connsiteY54-42196" fmla="*/ 4187661 h 6858000"/>
              <a:gd name="connsiteX55-42197" fmla="*/ 5946705 w 6115796"/>
              <a:gd name="connsiteY55-42198" fmla="*/ 4428051 h 6858000"/>
              <a:gd name="connsiteX56-42199" fmla="*/ 5949261 w 6115796"/>
              <a:gd name="connsiteY56-42200" fmla="*/ 4449185 h 6858000"/>
              <a:gd name="connsiteX57-42201" fmla="*/ 5968960 w 6115796"/>
              <a:gd name="connsiteY57-42202" fmla="*/ 4482655 h 6858000"/>
              <a:gd name="connsiteX58-42203" fmla="*/ 5998138 w 6115796"/>
              <a:gd name="connsiteY58-42204" fmla="*/ 4697518 h 6858000"/>
              <a:gd name="connsiteX59-42205" fmla="*/ 6007819 w 6115796"/>
              <a:gd name="connsiteY59-42206" fmla="*/ 4858148 h 6858000"/>
              <a:gd name="connsiteX60-42207" fmla="*/ 6007749 w 6115796"/>
              <a:gd name="connsiteY60-42208" fmla="*/ 4964715 h 6858000"/>
              <a:gd name="connsiteX61-42209" fmla="*/ 6005269 w 6115796"/>
              <a:gd name="connsiteY61-42210" fmla="*/ 5150567 h 6858000"/>
              <a:gd name="connsiteX62-42211" fmla="*/ 6001127 w 6115796"/>
              <a:gd name="connsiteY62-42212" fmla="*/ 5164609 h 6858000"/>
              <a:gd name="connsiteX63-42213" fmla="*/ 5998514 w 6115796"/>
              <a:gd name="connsiteY63-42214" fmla="*/ 5189673 h 6858000"/>
              <a:gd name="connsiteX64-42215" fmla="*/ 6018409 w 6115796"/>
              <a:gd name="connsiteY64-42216" fmla="*/ 5227157 h 6858000"/>
              <a:gd name="connsiteX65-42217" fmla="*/ 6036748 w 6115796"/>
              <a:gd name="connsiteY65-42218" fmla="*/ 5322752 h 6858000"/>
              <a:gd name="connsiteX66-42219" fmla="*/ 6037677 w 6115796"/>
              <a:gd name="connsiteY66-42220" fmla="*/ 5354807 h 6858000"/>
              <a:gd name="connsiteX67-42221" fmla="*/ 6053435 w 6115796"/>
              <a:gd name="connsiteY67-42222" fmla="*/ 5387547 h 6858000"/>
              <a:gd name="connsiteX68-42223" fmla="*/ 6068640 w 6115796"/>
              <a:gd name="connsiteY68-42224" fmla="*/ 5474503 h 6858000"/>
              <a:gd name="connsiteX69-42225" fmla="*/ 6080922 w 6115796"/>
              <a:gd name="connsiteY69-42226" fmla="*/ 5561070 h 6858000"/>
              <a:gd name="connsiteX70-42227" fmla="*/ 6096949 w 6115796"/>
              <a:gd name="connsiteY70-42228" fmla="*/ 5648179 h 6858000"/>
              <a:gd name="connsiteX71-42229" fmla="*/ 6109884 w 6115796"/>
              <a:gd name="connsiteY71-42230" fmla="*/ 5721959 h 6858000"/>
              <a:gd name="connsiteX72-42231" fmla="*/ 6115796 w 6115796"/>
              <a:gd name="connsiteY72-42232" fmla="*/ 5862844 h 6858000"/>
              <a:gd name="connsiteX73-42233" fmla="*/ 6102493 w 6115796"/>
              <a:gd name="connsiteY73-42234" fmla="*/ 5928602 h 6858000"/>
              <a:gd name="connsiteX74-42235" fmla="*/ 6056863 w 6115796"/>
              <a:gd name="connsiteY74-42236" fmla="*/ 6000643 h 6858000"/>
              <a:gd name="connsiteX75-42237" fmla="*/ 6045436 w 6115796"/>
              <a:gd name="connsiteY75-42238" fmla="*/ 6124480 h 6858000"/>
              <a:gd name="connsiteX76-42239" fmla="*/ 6030489 w 6115796"/>
              <a:gd name="connsiteY76-42240" fmla="*/ 6317666 h 6858000"/>
              <a:gd name="connsiteX77-42241" fmla="*/ 6007492 w 6115796"/>
              <a:gd name="connsiteY77-42242" fmla="*/ 6440818 h 6858000"/>
              <a:gd name="connsiteX78-42243" fmla="*/ 6009467 w 6115796"/>
              <a:gd name="connsiteY78-42244" fmla="*/ 6487076 h 6858000"/>
              <a:gd name="connsiteX79-42245" fmla="*/ 5995064 w 6115796"/>
              <a:gd name="connsiteY79-42246" fmla="*/ 6540791 h 6858000"/>
              <a:gd name="connsiteX80-42247" fmla="*/ 6004510 w 6115796"/>
              <a:gd name="connsiteY80-42248" fmla="*/ 6599256 h 6858000"/>
              <a:gd name="connsiteX81-42249" fmla="*/ 5986207 w 6115796"/>
              <a:gd name="connsiteY81-42250" fmla="*/ 6695855 h 6858000"/>
              <a:gd name="connsiteX82-42251" fmla="*/ 5979428 w 6115796"/>
              <a:gd name="connsiteY82-42252" fmla="*/ 6754678 h 6858000"/>
              <a:gd name="connsiteX83-42253" fmla="*/ 5983398 w 6115796"/>
              <a:gd name="connsiteY83-42254" fmla="*/ 6778641 h 6858000"/>
              <a:gd name="connsiteX84-42255" fmla="*/ 5984543 w 6115796"/>
              <a:gd name="connsiteY84-42256" fmla="*/ 6811016 h 6858000"/>
              <a:gd name="connsiteX85-42257" fmla="*/ 5979671 w 6115796"/>
              <a:gd name="connsiteY85-42258" fmla="*/ 6858000 h 6858000"/>
              <a:gd name="connsiteX86-42259" fmla="*/ 0 w 6115796"/>
              <a:gd name="connsiteY86-42260" fmla="*/ 6858000 h 6858000"/>
              <a:gd name="connsiteX87-42261" fmla="*/ 0 w 6115796"/>
              <a:gd name="connsiteY87-42262" fmla="*/ 0 h 6858000"/>
              <a:gd name="connsiteX0-42263" fmla="*/ 0 w 6115796"/>
              <a:gd name="connsiteY0-42264" fmla="*/ 0 h 6858000"/>
              <a:gd name="connsiteX1-42265" fmla="*/ 4965888 w 6115796"/>
              <a:gd name="connsiteY1-42266" fmla="*/ 0 h 6858000"/>
              <a:gd name="connsiteX2-42267" fmla="*/ 4967767 w 6115796"/>
              <a:gd name="connsiteY2-42268" fmla="*/ 7930 h 6858000"/>
              <a:gd name="connsiteX3-42269" fmla="*/ 4979444 w 6115796"/>
              <a:gd name="connsiteY3-42270" fmla="*/ 43921 h 6858000"/>
              <a:gd name="connsiteX4-42271" fmla="*/ 5021173 w 6115796"/>
              <a:gd name="connsiteY4-42272" fmla="*/ 123738 h 6858000"/>
              <a:gd name="connsiteX5-42273" fmla="*/ 5075458 w 6115796"/>
              <a:gd name="connsiteY5-42274" fmla="*/ 264355 h 6858000"/>
              <a:gd name="connsiteX6-42275" fmla="*/ 5081175 w 6115796"/>
              <a:gd name="connsiteY6-42276" fmla="*/ 277448 h 6858000"/>
              <a:gd name="connsiteX7-42277" fmla="*/ 5097011 w 6115796"/>
              <a:gd name="connsiteY7-42278" fmla="*/ 355616 h 6858000"/>
              <a:gd name="connsiteX8-42279" fmla="*/ 5153000 w 6115796"/>
              <a:gd name="connsiteY8-42280" fmla="*/ 507134 h 6858000"/>
              <a:gd name="connsiteX9-42281" fmla="*/ 5171282 w 6115796"/>
              <a:gd name="connsiteY9-42282" fmla="*/ 602071 h 6858000"/>
              <a:gd name="connsiteX10-42283" fmla="*/ 5176196 w 6115796"/>
              <a:gd name="connsiteY10-42284" fmla="*/ 636822 h 6858000"/>
              <a:gd name="connsiteX11-42285" fmla="*/ 5189051 w 6115796"/>
              <a:gd name="connsiteY11-42286" fmla="*/ 782518 h 6858000"/>
              <a:gd name="connsiteX12-42287" fmla="*/ 5218707 w 6115796"/>
              <a:gd name="connsiteY12-42288" fmla="*/ 886387 h 6858000"/>
              <a:gd name="connsiteX13-42289" fmla="*/ 5221281 w 6115796"/>
              <a:gd name="connsiteY13-42290" fmla="*/ 920873 h 6858000"/>
              <a:gd name="connsiteX14-42291" fmla="*/ 5201018 w 6115796"/>
              <a:gd name="connsiteY14-42292" fmla="*/ 1095027 h 6858000"/>
              <a:gd name="connsiteX15-42293" fmla="*/ 5189234 w 6115796"/>
              <a:gd name="connsiteY15-42294" fmla="*/ 1217308 h 6858000"/>
              <a:gd name="connsiteX16-42295" fmla="*/ 5202769 w 6115796"/>
              <a:gd name="connsiteY16-42296" fmla="*/ 1269450 h 6858000"/>
              <a:gd name="connsiteX17-42297" fmla="*/ 5225968 w 6115796"/>
              <a:gd name="connsiteY17-42298" fmla="*/ 1357994 h 6858000"/>
              <a:gd name="connsiteX18-42299" fmla="*/ 5231437 w 6115796"/>
              <a:gd name="connsiteY18-42300" fmla="*/ 1373779 h 6858000"/>
              <a:gd name="connsiteX19-42301" fmla="*/ 5237226 w 6115796"/>
              <a:gd name="connsiteY19-42302" fmla="*/ 1441327 h 6858000"/>
              <a:gd name="connsiteX20-42303" fmla="*/ 5255653 w 6115796"/>
              <a:gd name="connsiteY20-42304" fmla="*/ 1524712 h 6858000"/>
              <a:gd name="connsiteX21-42305" fmla="*/ 5263491 w 6115796"/>
              <a:gd name="connsiteY21-42306" fmla="*/ 1642938 h 6858000"/>
              <a:gd name="connsiteX22-42307" fmla="*/ 5256552 w 6115796"/>
              <a:gd name="connsiteY22-42308" fmla="*/ 1672509 h 6858000"/>
              <a:gd name="connsiteX23-42309" fmla="*/ 5266931 w 6115796"/>
              <a:gd name="connsiteY23-42310" fmla="*/ 1866147 h 6858000"/>
              <a:gd name="connsiteX24-42311" fmla="*/ 5255696 w 6115796"/>
              <a:gd name="connsiteY24-42312" fmla="*/ 1953770 h 6858000"/>
              <a:gd name="connsiteX25-42313" fmla="*/ 5252592 w 6115796"/>
              <a:gd name="connsiteY25-42314" fmla="*/ 2092210 h 6858000"/>
              <a:gd name="connsiteX26-42315" fmla="*/ 5250104 w 6115796"/>
              <a:gd name="connsiteY26-42316" fmla="*/ 2249166 h 6858000"/>
              <a:gd name="connsiteX27-42317" fmla="*/ 5251214 w 6115796"/>
              <a:gd name="connsiteY27-42318" fmla="*/ 2250944 h 6858000"/>
              <a:gd name="connsiteX28-42319" fmla="*/ 5250644 w 6115796"/>
              <a:gd name="connsiteY28-42320" fmla="*/ 2266619 h 6858000"/>
              <a:gd name="connsiteX29-42321" fmla="*/ 5293877 w 6115796"/>
              <a:gd name="connsiteY29-42322" fmla="*/ 2368649 h 6858000"/>
              <a:gd name="connsiteX30-42323" fmla="*/ 5311338 w 6115796"/>
              <a:gd name="connsiteY30-42324" fmla="*/ 2404034 h 6858000"/>
              <a:gd name="connsiteX31-42325" fmla="*/ 5338366 w 6115796"/>
              <a:gd name="connsiteY31-42326" fmla="*/ 2465052 h 6858000"/>
              <a:gd name="connsiteX32-42327" fmla="*/ 5371263 w 6115796"/>
              <a:gd name="connsiteY32-42328" fmla="*/ 2586413 h 6858000"/>
              <a:gd name="connsiteX33-42329" fmla="*/ 5407503 w 6115796"/>
              <a:gd name="connsiteY33-42330" fmla="*/ 2786290 h 6858000"/>
              <a:gd name="connsiteX34-42331" fmla="*/ 5407356 w 6115796"/>
              <a:gd name="connsiteY34-42332" fmla="*/ 2787545 h 6858000"/>
              <a:gd name="connsiteX35-42333" fmla="*/ 5457023 w 6115796"/>
              <a:gd name="connsiteY35-42334" fmla="*/ 2858292 h 6858000"/>
              <a:gd name="connsiteX36-42335" fmla="*/ 5479298 w 6115796"/>
              <a:gd name="connsiteY36-42336" fmla="*/ 2947791 h 6858000"/>
              <a:gd name="connsiteX37-42337" fmla="*/ 5481770 w 6115796"/>
              <a:gd name="connsiteY37-42338" fmla="*/ 2951352 h 6858000"/>
              <a:gd name="connsiteX38-42339" fmla="*/ 5482415 w 6115796"/>
              <a:gd name="connsiteY38-42340" fmla="*/ 3004079 h 6858000"/>
              <a:gd name="connsiteX39-42341" fmla="*/ 5503944 w 6115796"/>
              <a:gd name="connsiteY39-42342" fmla="*/ 3123335 h 6858000"/>
              <a:gd name="connsiteX40-42343" fmla="*/ 5516007 w 6115796"/>
              <a:gd name="connsiteY40-42344" fmla="*/ 3258473 h 6858000"/>
              <a:gd name="connsiteX41-42345" fmla="*/ 5589758 w 6115796"/>
              <a:gd name="connsiteY41-42346" fmla="*/ 3453699 h 6858000"/>
              <a:gd name="connsiteX42-42347" fmla="*/ 5596144 w 6115796"/>
              <a:gd name="connsiteY42-42348" fmla="*/ 3534624 h 6858000"/>
              <a:gd name="connsiteX43-42349" fmla="*/ 5597750 w 6115796"/>
              <a:gd name="connsiteY43-42350" fmla="*/ 3534129 h 6858000"/>
              <a:gd name="connsiteX44-42351" fmla="*/ 5618377 w 6115796"/>
              <a:gd name="connsiteY44-42352" fmla="*/ 3588431 h 6858000"/>
              <a:gd name="connsiteX45-42353" fmla="*/ 5655472 w 6115796"/>
              <a:gd name="connsiteY45-42354" fmla="*/ 3678877 h 6858000"/>
              <a:gd name="connsiteX46-42355" fmla="*/ 5683015 w 6115796"/>
              <a:gd name="connsiteY46-42356" fmla="*/ 3762025 h 6858000"/>
              <a:gd name="connsiteX47-42357" fmla="*/ 5696643 w 6115796"/>
              <a:gd name="connsiteY47-42358" fmla="*/ 3773888 h 6858000"/>
              <a:gd name="connsiteX48-42359" fmla="*/ 5768491 w 6115796"/>
              <a:gd name="connsiteY48-42360" fmla="*/ 3914399 h 6858000"/>
              <a:gd name="connsiteX49-42361" fmla="*/ 5793123 w 6115796"/>
              <a:gd name="connsiteY49-42362" fmla="*/ 3969952 h 6858000"/>
              <a:gd name="connsiteX50-42363" fmla="*/ 5808321 w 6115796"/>
              <a:gd name="connsiteY50-42364" fmla="*/ 3988153 h 6858000"/>
              <a:gd name="connsiteX51-42365" fmla="*/ 5825621 w 6115796"/>
              <a:gd name="connsiteY51-42366" fmla="*/ 4015525 h 6858000"/>
              <a:gd name="connsiteX52-42367" fmla="*/ 5860672 w 6115796"/>
              <a:gd name="connsiteY52-42368" fmla="*/ 4061579 h 6858000"/>
              <a:gd name="connsiteX53-42369" fmla="*/ 5894095 w 6115796"/>
              <a:gd name="connsiteY53-42370" fmla="*/ 4128857 h 6858000"/>
              <a:gd name="connsiteX54-42371" fmla="*/ 5903513 w 6115796"/>
              <a:gd name="connsiteY54-42372" fmla="*/ 4187661 h 6858000"/>
              <a:gd name="connsiteX55-42373" fmla="*/ 5946705 w 6115796"/>
              <a:gd name="connsiteY55-42374" fmla="*/ 4428051 h 6858000"/>
              <a:gd name="connsiteX56-42375" fmla="*/ 5949261 w 6115796"/>
              <a:gd name="connsiteY56-42376" fmla="*/ 4449185 h 6858000"/>
              <a:gd name="connsiteX57-42377" fmla="*/ 5968960 w 6115796"/>
              <a:gd name="connsiteY57-42378" fmla="*/ 4482655 h 6858000"/>
              <a:gd name="connsiteX58-42379" fmla="*/ 5998138 w 6115796"/>
              <a:gd name="connsiteY58-42380" fmla="*/ 4697518 h 6858000"/>
              <a:gd name="connsiteX59-42381" fmla="*/ 6007819 w 6115796"/>
              <a:gd name="connsiteY59-42382" fmla="*/ 4858148 h 6858000"/>
              <a:gd name="connsiteX60-42383" fmla="*/ 6007749 w 6115796"/>
              <a:gd name="connsiteY60-42384" fmla="*/ 4964715 h 6858000"/>
              <a:gd name="connsiteX61-42385" fmla="*/ 6005269 w 6115796"/>
              <a:gd name="connsiteY61-42386" fmla="*/ 5150567 h 6858000"/>
              <a:gd name="connsiteX62-42387" fmla="*/ 6001127 w 6115796"/>
              <a:gd name="connsiteY62-42388" fmla="*/ 5164609 h 6858000"/>
              <a:gd name="connsiteX63-42389" fmla="*/ 5998514 w 6115796"/>
              <a:gd name="connsiteY63-42390" fmla="*/ 5189673 h 6858000"/>
              <a:gd name="connsiteX64-42391" fmla="*/ 6018409 w 6115796"/>
              <a:gd name="connsiteY64-42392" fmla="*/ 5227157 h 6858000"/>
              <a:gd name="connsiteX65-42393" fmla="*/ 6036748 w 6115796"/>
              <a:gd name="connsiteY65-42394" fmla="*/ 5322752 h 6858000"/>
              <a:gd name="connsiteX66-42395" fmla="*/ 6037677 w 6115796"/>
              <a:gd name="connsiteY66-42396" fmla="*/ 5354807 h 6858000"/>
              <a:gd name="connsiteX67-42397" fmla="*/ 6053435 w 6115796"/>
              <a:gd name="connsiteY67-42398" fmla="*/ 5387547 h 6858000"/>
              <a:gd name="connsiteX68-42399" fmla="*/ 6068640 w 6115796"/>
              <a:gd name="connsiteY68-42400" fmla="*/ 5474503 h 6858000"/>
              <a:gd name="connsiteX69-42401" fmla="*/ 6080922 w 6115796"/>
              <a:gd name="connsiteY69-42402" fmla="*/ 5561070 h 6858000"/>
              <a:gd name="connsiteX70-42403" fmla="*/ 6096949 w 6115796"/>
              <a:gd name="connsiteY70-42404" fmla="*/ 5648179 h 6858000"/>
              <a:gd name="connsiteX71-42405" fmla="*/ 6115796 w 6115796"/>
              <a:gd name="connsiteY71-42406" fmla="*/ 5862844 h 6858000"/>
              <a:gd name="connsiteX72-42407" fmla="*/ 6102493 w 6115796"/>
              <a:gd name="connsiteY72-42408" fmla="*/ 5928602 h 6858000"/>
              <a:gd name="connsiteX73-42409" fmla="*/ 6056863 w 6115796"/>
              <a:gd name="connsiteY73-42410" fmla="*/ 6000643 h 6858000"/>
              <a:gd name="connsiteX74-42411" fmla="*/ 6045436 w 6115796"/>
              <a:gd name="connsiteY74-42412" fmla="*/ 6124480 h 6858000"/>
              <a:gd name="connsiteX75-42413" fmla="*/ 6030489 w 6115796"/>
              <a:gd name="connsiteY75-42414" fmla="*/ 6317666 h 6858000"/>
              <a:gd name="connsiteX76-42415" fmla="*/ 6007492 w 6115796"/>
              <a:gd name="connsiteY76-42416" fmla="*/ 6440818 h 6858000"/>
              <a:gd name="connsiteX77-42417" fmla="*/ 6009467 w 6115796"/>
              <a:gd name="connsiteY77-42418" fmla="*/ 6487076 h 6858000"/>
              <a:gd name="connsiteX78-42419" fmla="*/ 5995064 w 6115796"/>
              <a:gd name="connsiteY78-42420" fmla="*/ 6540791 h 6858000"/>
              <a:gd name="connsiteX79-42421" fmla="*/ 6004510 w 6115796"/>
              <a:gd name="connsiteY79-42422" fmla="*/ 6599256 h 6858000"/>
              <a:gd name="connsiteX80-42423" fmla="*/ 5986207 w 6115796"/>
              <a:gd name="connsiteY80-42424" fmla="*/ 6695855 h 6858000"/>
              <a:gd name="connsiteX81-42425" fmla="*/ 5979428 w 6115796"/>
              <a:gd name="connsiteY81-42426" fmla="*/ 6754678 h 6858000"/>
              <a:gd name="connsiteX82-42427" fmla="*/ 5983398 w 6115796"/>
              <a:gd name="connsiteY82-42428" fmla="*/ 6778641 h 6858000"/>
              <a:gd name="connsiteX83-42429" fmla="*/ 5984543 w 6115796"/>
              <a:gd name="connsiteY83-42430" fmla="*/ 6811016 h 6858000"/>
              <a:gd name="connsiteX84-42431" fmla="*/ 5979671 w 6115796"/>
              <a:gd name="connsiteY84-42432" fmla="*/ 6858000 h 6858000"/>
              <a:gd name="connsiteX85-42433" fmla="*/ 0 w 6115796"/>
              <a:gd name="connsiteY85-42434" fmla="*/ 6858000 h 6858000"/>
              <a:gd name="connsiteX86-42435" fmla="*/ 0 w 6115796"/>
              <a:gd name="connsiteY86-42436" fmla="*/ 0 h 6858000"/>
              <a:gd name="connsiteX0-42437" fmla="*/ 0 w 6116025"/>
              <a:gd name="connsiteY0-42438" fmla="*/ 0 h 6858000"/>
              <a:gd name="connsiteX1-42439" fmla="*/ 4965888 w 6116025"/>
              <a:gd name="connsiteY1-42440" fmla="*/ 0 h 6858000"/>
              <a:gd name="connsiteX2-42441" fmla="*/ 4967767 w 6116025"/>
              <a:gd name="connsiteY2-42442" fmla="*/ 7930 h 6858000"/>
              <a:gd name="connsiteX3-42443" fmla="*/ 4979444 w 6116025"/>
              <a:gd name="connsiteY3-42444" fmla="*/ 43921 h 6858000"/>
              <a:gd name="connsiteX4-42445" fmla="*/ 5021173 w 6116025"/>
              <a:gd name="connsiteY4-42446" fmla="*/ 123738 h 6858000"/>
              <a:gd name="connsiteX5-42447" fmla="*/ 5075458 w 6116025"/>
              <a:gd name="connsiteY5-42448" fmla="*/ 264355 h 6858000"/>
              <a:gd name="connsiteX6-42449" fmla="*/ 5081175 w 6116025"/>
              <a:gd name="connsiteY6-42450" fmla="*/ 277448 h 6858000"/>
              <a:gd name="connsiteX7-42451" fmla="*/ 5097011 w 6116025"/>
              <a:gd name="connsiteY7-42452" fmla="*/ 355616 h 6858000"/>
              <a:gd name="connsiteX8-42453" fmla="*/ 5153000 w 6116025"/>
              <a:gd name="connsiteY8-42454" fmla="*/ 507134 h 6858000"/>
              <a:gd name="connsiteX9-42455" fmla="*/ 5171282 w 6116025"/>
              <a:gd name="connsiteY9-42456" fmla="*/ 602071 h 6858000"/>
              <a:gd name="connsiteX10-42457" fmla="*/ 5176196 w 6116025"/>
              <a:gd name="connsiteY10-42458" fmla="*/ 636822 h 6858000"/>
              <a:gd name="connsiteX11-42459" fmla="*/ 5189051 w 6116025"/>
              <a:gd name="connsiteY11-42460" fmla="*/ 782518 h 6858000"/>
              <a:gd name="connsiteX12-42461" fmla="*/ 5218707 w 6116025"/>
              <a:gd name="connsiteY12-42462" fmla="*/ 886387 h 6858000"/>
              <a:gd name="connsiteX13-42463" fmla="*/ 5221281 w 6116025"/>
              <a:gd name="connsiteY13-42464" fmla="*/ 920873 h 6858000"/>
              <a:gd name="connsiteX14-42465" fmla="*/ 5201018 w 6116025"/>
              <a:gd name="connsiteY14-42466" fmla="*/ 1095027 h 6858000"/>
              <a:gd name="connsiteX15-42467" fmla="*/ 5189234 w 6116025"/>
              <a:gd name="connsiteY15-42468" fmla="*/ 1217308 h 6858000"/>
              <a:gd name="connsiteX16-42469" fmla="*/ 5202769 w 6116025"/>
              <a:gd name="connsiteY16-42470" fmla="*/ 1269450 h 6858000"/>
              <a:gd name="connsiteX17-42471" fmla="*/ 5225968 w 6116025"/>
              <a:gd name="connsiteY17-42472" fmla="*/ 1357994 h 6858000"/>
              <a:gd name="connsiteX18-42473" fmla="*/ 5231437 w 6116025"/>
              <a:gd name="connsiteY18-42474" fmla="*/ 1373779 h 6858000"/>
              <a:gd name="connsiteX19-42475" fmla="*/ 5237226 w 6116025"/>
              <a:gd name="connsiteY19-42476" fmla="*/ 1441327 h 6858000"/>
              <a:gd name="connsiteX20-42477" fmla="*/ 5255653 w 6116025"/>
              <a:gd name="connsiteY20-42478" fmla="*/ 1524712 h 6858000"/>
              <a:gd name="connsiteX21-42479" fmla="*/ 5263491 w 6116025"/>
              <a:gd name="connsiteY21-42480" fmla="*/ 1642938 h 6858000"/>
              <a:gd name="connsiteX22-42481" fmla="*/ 5256552 w 6116025"/>
              <a:gd name="connsiteY22-42482" fmla="*/ 1672509 h 6858000"/>
              <a:gd name="connsiteX23-42483" fmla="*/ 5266931 w 6116025"/>
              <a:gd name="connsiteY23-42484" fmla="*/ 1866147 h 6858000"/>
              <a:gd name="connsiteX24-42485" fmla="*/ 5255696 w 6116025"/>
              <a:gd name="connsiteY24-42486" fmla="*/ 1953770 h 6858000"/>
              <a:gd name="connsiteX25-42487" fmla="*/ 5252592 w 6116025"/>
              <a:gd name="connsiteY25-42488" fmla="*/ 2092210 h 6858000"/>
              <a:gd name="connsiteX26-42489" fmla="*/ 5250104 w 6116025"/>
              <a:gd name="connsiteY26-42490" fmla="*/ 2249166 h 6858000"/>
              <a:gd name="connsiteX27-42491" fmla="*/ 5251214 w 6116025"/>
              <a:gd name="connsiteY27-42492" fmla="*/ 2250944 h 6858000"/>
              <a:gd name="connsiteX28-42493" fmla="*/ 5250644 w 6116025"/>
              <a:gd name="connsiteY28-42494" fmla="*/ 2266619 h 6858000"/>
              <a:gd name="connsiteX29-42495" fmla="*/ 5293877 w 6116025"/>
              <a:gd name="connsiteY29-42496" fmla="*/ 2368649 h 6858000"/>
              <a:gd name="connsiteX30-42497" fmla="*/ 5311338 w 6116025"/>
              <a:gd name="connsiteY30-42498" fmla="*/ 2404034 h 6858000"/>
              <a:gd name="connsiteX31-42499" fmla="*/ 5338366 w 6116025"/>
              <a:gd name="connsiteY31-42500" fmla="*/ 2465052 h 6858000"/>
              <a:gd name="connsiteX32-42501" fmla="*/ 5371263 w 6116025"/>
              <a:gd name="connsiteY32-42502" fmla="*/ 2586413 h 6858000"/>
              <a:gd name="connsiteX33-42503" fmla="*/ 5407503 w 6116025"/>
              <a:gd name="connsiteY33-42504" fmla="*/ 2786290 h 6858000"/>
              <a:gd name="connsiteX34-42505" fmla="*/ 5407356 w 6116025"/>
              <a:gd name="connsiteY34-42506" fmla="*/ 2787545 h 6858000"/>
              <a:gd name="connsiteX35-42507" fmla="*/ 5457023 w 6116025"/>
              <a:gd name="connsiteY35-42508" fmla="*/ 2858292 h 6858000"/>
              <a:gd name="connsiteX36-42509" fmla="*/ 5479298 w 6116025"/>
              <a:gd name="connsiteY36-42510" fmla="*/ 2947791 h 6858000"/>
              <a:gd name="connsiteX37-42511" fmla="*/ 5481770 w 6116025"/>
              <a:gd name="connsiteY37-42512" fmla="*/ 2951352 h 6858000"/>
              <a:gd name="connsiteX38-42513" fmla="*/ 5482415 w 6116025"/>
              <a:gd name="connsiteY38-42514" fmla="*/ 3004079 h 6858000"/>
              <a:gd name="connsiteX39-42515" fmla="*/ 5503944 w 6116025"/>
              <a:gd name="connsiteY39-42516" fmla="*/ 3123335 h 6858000"/>
              <a:gd name="connsiteX40-42517" fmla="*/ 5516007 w 6116025"/>
              <a:gd name="connsiteY40-42518" fmla="*/ 3258473 h 6858000"/>
              <a:gd name="connsiteX41-42519" fmla="*/ 5589758 w 6116025"/>
              <a:gd name="connsiteY41-42520" fmla="*/ 3453699 h 6858000"/>
              <a:gd name="connsiteX42-42521" fmla="*/ 5596144 w 6116025"/>
              <a:gd name="connsiteY42-42522" fmla="*/ 3534624 h 6858000"/>
              <a:gd name="connsiteX43-42523" fmla="*/ 5597750 w 6116025"/>
              <a:gd name="connsiteY43-42524" fmla="*/ 3534129 h 6858000"/>
              <a:gd name="connsiteX44-42525" fmla="*/ 5618377 w 6116025"/>
              <a:gd name="connsiteY44-42526" fmla="*/ 3588431 h 6858000"/>
              <a:gd name="connsiteX45-42527" fmla="*/ 5655472 w 6116025"/>
              <a:gd name="connsiteY45-42528" fmla="*/ 3678877 h 6858000"/>
              <a:gd name="connsiteX46-42529" fmla="*/ 5683015 w 6116025"/>
              <a:gd name="connsiteY46-42530" fmla="*/ 3762025 h 6858000"/>
              <a:gd name="connsiteX47-42531" fmla="*/ 5696643 w 6116025"/>
              <a:gd name="connsiteY47-42532" fmla="*/ 3773888 h 6858000"/>
              <a:gd name="connsiteX48-42533" fmla="*/ 5768491 w 6116025"/>
              <a:gd name="connsiteY48-42534" fmla="*/ 3914399 h 6858000"/>
              <a:gd name="connsiteX49-42535" fmla="*/ 5793123 w 6116025"/>
              <a:gd name="connsiteY49-42536" fmla="*/ 3969952 h 6858000"/>
              <a:gd name="connsiteX50-42537" fmla="*/ 5808321 w 6116025"/>
              <a:gd name="connsiteY50-42538" fmla="*/ 3988153 h 6858000"/>
              <a:gd name="connsiteX51-42539" fmla="*/ 5825621 w 6116025"/>
              <a:gd name="connsiteY51-42540" fmla="*/ 4015525 h 6858000"/>
              <a:gd name="connsiteX52-42541" fmla="*/ 5860672 w 6116025"/>
              <a:gd name="connsiteY52-42542" fmla="*/ 4061579 h 6858000"/>
              <a:gd name="connsiteX53-42543" fmla="*/ 5894095 w 6116025"/>
              <a:gd name="connsiteY53-42544" fmla="*/ 4128857 h 6858000"/>
              <a:gd name="connsiteX54-42545" fmla="*/ 5903513 w 6116025"/>
              <a:gd name="connsiteY54-42546" fmla="*/ 4187661 h 6858000"/>
              <a:gd name="connsiteX55-42547" fmla="*/ 5946705 w 6116025"/>
              <a:gd name="connsiteY55-42548" fmla="*/ 4428051 h 6858000"/>
              <a:gd name="connsiteX56-42549" fmla="*/ 5949261 w 6116025"/>
              <a:gd name="connsiteY56-42550" fmla="*/ 4449185 h 6858000"/>
              <a:gd name="connsiteX57-42551" fmla="*/ 5968960 w 6116025"/>
              <a:gd name="connsiteY57-42552" fmla="*/ 4482655 h 6858000"/>
              <a:gd name="connsiteX58-42553" fmla="*/ 5998138 w 6116025"/>
              <a:gd name="connsiteY58-42554" fmla="*/ 4697518 h 6858000"/>
              <a:gd name="connsiteX59-42555" fmla="*/ 6007819 w 6116025"/>
              <a:gd name="connsiteY59-42556" fmla="*/ 4858148 h 6858000"/>
              <a:gd name="connsiteX60-42557" fmla="*/ 6007749 w 6116025"/>
              <a:gd name="connsiteY60-42558" fmla="*/ 4964715 h 6858000"/>
              <a:gd name="connsiteX61-42559" fmla="*/ 6005269 w 6116025"/>
              <a:gd name="connsiteY61-42560" fmla="*/ 5150567 h 6858000"/>
              <a:gd name="connsiteX62-42561" fmla="*/ 6001127 w 6116025"/>
              <a:gd name="connsiteY62-42562" fmla="*/ 5164609 h 6858000"/>
              <a:gd name="connsiteX63-42563" fmla="*/ 5998514 w 6116025"/>
              <a:gd name="connsiteY63-42564" fmla="*/ 5189673 h 6858000"/>
              <a:gd name="connsiteX64-42565" fmla="*/ 6018409 w 6116025"/>
              <a:gd name="connsiteY64-42566" fmla="*/ 5227157 h 6858000"/>
              <a:gd name="connsiteX65-42567" fmla="*/ 6036748 w 6116025"/>
              <a:gd name="connsiteY65-42568" fmla="*/ 5322752 h 6858000"/>
              <a:gd name="connsiteX66-42569" fmla="*/ 6037677 w 6116025"/>
              <a:gd name="connsiteY66-42570" fmla="*/ 5354807 h 6858000"/>
              <a:gd name="connsiteX67-42571" fmla="*/ 6053435 w 6116025"/>
              <a:gd name="connsiteY67-42572" fmla="*/ 5387547 h 6858000"/>
              <a:gd name="connsiteX68-42573" fmla="*/ 6068640 w 6116025"/>
              <a:gd name="connsiteY68-42574" fmla="*/ 5474503 h 6858000"/>
              <a:gd name="connsiteX69-42575" fmla="*/ 6080922 w 6116025"/>
              <a:gd name="connsiteY69-42576" fmla="*/ 5561070 h 6858000"/>
              <a:gd name="connsiteX70-42577" fmla="*/ 6096949 w 6116025"/>
              <a:gd name="connsiteY70-42578" fmla="*/ 5648179 h 6858000"/>
              <a:gd name="connsiteX71-42579" fmla="*/ 6115796 w 6116025"/>
              <a:gd name="connsiteY71-42580" fmla="*/ 5862844 h 6858000"/>
              <a:gd name="connsiteX72-42581" fmla="*/ 6102493 w 6116025"/>
              <a:gd name="connsiteY72-42582" fmla="*/ 5928602 h 6858000"/>
              <a:gd name="connsiteX73-42583" fmla="*/ 6056863 w 6116025"/>
              <a:gd name="connsiteY73-42584" fmla="*/ 6000643 h 6858000"/>
              <a:gd name="connsiteX74-42585" fmla="*/ 6045436 w 6116025"/>
              <a:gd name="connsiteY74-42586" fmla="*/ 6124480 h 6858000"/>
              <a:gd name="connsiteX75-42587" fmla="*/ 6030489 w 6116025"/>
              <a:gd name="connsiteY75-42588" fmla="*/ 6317666 h 6858000"/>
              <a:gd name="connsiteX76-42589" fmla="*/ 6007492 w 6116025"/>
              <a:gd name="connsiteY76-42590" fmla="*/ 6440818 h 6858000"/>
              <a:gd name="connsiteX77-42591" fmla="*/ 6009467 w 6116025"/>
              <a:gd name="connsiteY77-42592" fmla="*/ 6487076 h 6858000"/>
              <a:gd name="connsiteX78-42593" fmla="*/ 5995064 w 6116025"/>
              <a:gd name="connsiteY78-42594" fmla="*/ 6540791 h 6858000"/>
              <a:gd name="connsiteX79-42595" fmla="*/ 6004510 w 6116025"/>
              <a:gd name="connsiteY79-42596" fmla="*/ 6599256 h 6858000"/>
              <a:gd name="connsiteX80-42597" fmla="*/ 5986207 w 6116025"/>
              <a:gd name="connsiteY80-42598" fmla="*/ 6695855 h 6858000"/>
              <a:gd name="connsiteX81-42599" fmla="*/ 5979428 w 6116025"/>
              <a:gd name="connsiteY81-42600" fmla="*/ 6754678 h 6858000"/>
              <a:gd name="connsiteX82-42601" fmla="*/ 5983398 w 6116025"/>
              <a:gd name="connsiteY82-42602" fmla="*/ 6778641 h 6858000"/>
              <a:gd name="connsiteX83-42603" fmla="*/ 5984543 w 6116025"/>
              <a:gd name="connsiteY83-42604" fmla="*/ 6811016 h 6858000"/>
              <a:gd name="connsiteX84-42605" fmla="*/ 5979671 w 6116025"/>
              <a:gd name="connsiteY84-42606" fmla="*/ 6858000 h 6858000"/>
              <a:gd name="connsiteX85-42607" fmla="*/ 0 w 6116025"/>
              <a:gd name="connsiteY85-42608" fmla="*/ 6858000 h 6858000"/>
              <a:gd name="connsiteX86-42609" fmla="*/ 0 w 6116025"/>
              <a:gd name="connsiteY86-42610" fmla="*/ 0 h 6858000"/>
              <a:gd name="connsiteX0-42611" fmla="*/ 0 w 6115796"/>
              <a:gd name="connsiteY0-42612" fmla="*/ 0 h 6858000"/>
              <a:gd name="connsiteX1-42613" fmla="*/ 4965888 w 6115796"/>
              <a:gd name="connsiteY1-42614" fmla="*/ 0 h 6858000"/>
              <a:gd name="connsiteX2-42615" fmla="*/ 4967767 w 6115796"/>
              <a:gd name="connsiteY2-42616" fmla="*/ 7930 h 6858000"/>
              <a:gd name="connsiteX3-42617" fmla="*/ 4979444 w 6115796"/>
              <a:gd name="connsiteY3-42618" fmla="*/ 43921 h 6858000"/>
              <a:gd name="connsiteX4-42619" fmla="*/ 5021173 w 6115796"/>
              <a:gd name="connsiteY4-42620" fmla="*/ 123738 h 6858000"/>
              <a:gd name="connsiteX5-42621" fmla="*/ 5075458 w 6115796"/>
              <a:gd name="connsiteY5-42622" fmla="*/ 264355 h 6858000"/>
              <a:gd name="connsiteX6-42623" fmla="*/ 5081175 w 6115796"/>
              <a:gd name="connsiteY6-42624" fmla="*/ 277448 h 6858000"/>
              <a:gd name="connsiteX7-42625" fmla="*/ 5097011 w 6115796"/>
              <a:gd name="connsiteY7-42626" fmla="*/ 355616 h 6858000"/>
              <a:gd name="connsiteX8-42627" fmla="*/ 5153000 w 6115796"/>
              <a:gd name="connsiteY8-42628" fmla="*/ 507134 h 6858000"/>
              <a:gd name="connsiteX9-42629" fmla="*/ 5171282 w 6115796"/>
              <a:gd name="connsiteY9-42630" fmla="*/ 602071 h 6858000"/>
              <a:gd name="connsiteX10-42631" fmla="*/ 5176196 w 6115796"/>
              <a:gd name="connsiteY10-42632" fmla="*/ 636822 h 6858000"/>
              <a:gd name="connsiteX11-42633" fmla="*/ 5189051 w 6115796"/>
              <a:gd name="connsiteY11-42634" fmla="*/ 782518 h 6858000"/>
              <a:gd name="connsiteX12-42635" fmla="*/ 5218707 w 6115796"/>
              <a:gd name="connsiteY12-42636" fmla="*/ 886387 h 6858000"/>
              <a:gd name="connsiteX13-42637" fmla="*/ 5221281 w 6115796"/>
              <a:gd name="connsiteY13-42638" fmla="*/ 920873 h 6858000"/>
              <a:gd name="connsiteX14-42639" fmla="*/ 5201018 w 6115796"/>
              <a:gd name="connsiteY14-42640" fmla="*/ 1095027 h 6858000"/>
              <a:gd name="connsiteX15-42641" fmla="*/ 5189234 w 6115796"/>
              <a:gd name="connsiteY15-42642" fmla="*/ 1217308 h 6858000"/>
              <a:gd name="connsiteX16-42643" fmla="*/ 5202769 w 6115796"/>
              <a:gd name="connsiteY16-42644" fmla="*/ 1269450 h 6858000"/>
              <a:gd name="connsiteX17-42645" fmla="*/ 5225968 w 6115796"/>
              <a:gd name="connsiteY17-42646" fmla="*/ 1357994 h 6858000"/>
              <a:gd name="connsiteX18-42647" fmla="*/ 5231437 w 6115796"/>
              <a:gd name="connsiteY18-42648" fmla="*/ 1373779 h 6858000"/>
              <a:gd name="connsiteX19-42649" fmla="*/ 5237226 w 6115796"/>
              <a:gd name="connsiteY19-42650" fmla="*/ 1441327 h 6858000"/>
              <a:gd name="connsiteX20-42651" fmla="*/ 5255653 w 6115796"/>
              <a:gd name="connsiteY20-42652" fmla="*/ 1524712 h 6858000"/>
              <a:gd name="connsiteX21-42653" fmla="*/ 5263491 w 6115796"/>
              <a:gd name="connsiteY21-42654" fmla="*/ 1642938 h 6858000"/>
              <a:gd name="connsiteX22-42655" fmla="*/ 5256552 w 6115796"/>
              <a:gd name="connsiteY22-42656" fmla="*/ 1672509 h 6858000"/>
              <a:gd name="connsiteX23-42657" fmla="*/ 5266931 w 6115796"/>
              <a:gd name="connsiteY23-42658" fmla="*/ 1866147 h 6858000"/>
              <a:gd name="connsiteX24-42659" fmla="*/ 5255696 w 6115796"/>
              <a:gd name="connsiteY24-42660" fmla="*/ 1953770 h 6858000"/>
              <a:gd name="connsiteX25-42661" fmla="*/ 5252592 w 6115796"/>
              <a:gd name="connsiteY25-42662" fmla="*/ 2092210 h 6858000"/>
              <a:gd name="connsiteX26-42663" fmla="*/ 5250104 w 6115796"/>
              <a:gd name="connsiteY26-42664" fmla="*/ 2249166 h 6858000"/>
              <a:gd name="connsiteX27-42665" fmla="*/ 5251214 w 6115796"/>
              <a:gd name="connsiteY27-42666" fmla="*/ 2250944 h 6858000"/>
              <a:gd name="connsiteX28-42667" fmla="*/ 5250644 w 6115796"/>
              <a:gd name="connsiteY28-42668" fmla="*/ 2266619 h 6858000"/>
              <a:gd name="connsiteX29-42669" fmla="*/ 5293877 w 6115796"/>
              <a:gd name="connsiteY29-42670" fmla="*/ 2368649 h 6858000"/>
              <a:gd name="connsiteX30-42671" fmla="*/ 5311338 w 6115796"/>
              <a:gd name="connsiteY30-42672" fmla="*/ 2404034 h 6858000"/>
              <a:gd name="connsiteX31-42673" fmla="*/ 5338366 w 6115796"/>
              <a:gd name="connsiteY31-42674" fmla="*/ 2465052 h 6858000"/>
              <a:gd name="connsiteX32-42675" fmla="*/ 5371263 w 6115796"/>
              <a:gd name="connsiteY32-42676" fmla="*/ 2586413 h 6858000"/>
              <a:gd name="connsiteX33-42677" fmla="*/ 5407503 w 6115796"/>
              <a:gd name="connsiteY33-42678" fmla="*/ 2786290 h 6858000"/>
              <a:gd name="connsiteX34-42679" fmla="*/ 5407356 w 6115796"/>
              <a:gd name="connsiteY34-42680" fmla="*/ 2787545 h 6858000"/>
              <a:gd name="connsiteX35-42681" fmla="*/ 5457023 w 6115796"/>
              <a:gd name="connsiteY35-42682" fmla="*/ 2858292 h 6858000"/>
              <a:gd name="connsiteX36-42683" fmla="*/ 5479298 w 6115796"/>
              <a:gd name="connsiteY36-42684" fmla="*/ 2947791 h 6858000"/>
              <a:gd name="connsiteX37-42685" fmla="*/ 5481770 w 6115796"/>
              <a:gd name="connsiteY37-42686" fmla="*/ 2951352 h 6858000"/>
              <a:gd name="connsiteX38-42687" fmla="*/ 5482415 w 6115796"/>
              <a:gd name="connsiteY38-42688" fmla="*/ 3004079 h 6858000"/>
              <a:gd name="connsiteX39-42689" fmla="*/ 5503944 w 6115796"/>
              <a:gd name="connsiteY39-42690" fmla="*/ 3123335 h 6858000"/>
              <a:gd name="connsiteX40-42691" fmla="*/ 5516007 w 6115796"/>
              <a:gd name="connsiteY40-42692" fmla="*/ 3258473 h 6858000"/>
              <a:gd name="connsiteX41-42693" fmla="*/ 5589758 w 6115796"/>
              <a:gd name="connsiteY41-42694" fmla="*/ 3453699 h 6858000"/>
              <a:gd name="connsiteX42-42695" fmla="*/ 5596144 w 6115796"/>
              <a:gd name="connsiteY42-42696" fmla="*/ 3534624 h 6858000"/>
              <a:gd name="connsiteX43-42697" fmla="*/ 5597750 w 6115796"/>
              <a:gd name="connsiteY43-42698" fmla="*/ 3534129 h 6858000"/>
              <a:gd name="connsiteX44-42699" fmla="*/ 5618377 w 6115796"/>
              <a:gd name="connsiteY44-42700" fmla="*/ 3588431 h 6858000"/>
              <a:gd name="connsiteX45-42701" fmla="*/ 5655472 w 6115796"/>
              <a:gd name="connsiteY45-42702" fmla="*/ 3678877 h 6858000"/>
              <a:gd name="connsiteX46-42703" fmla="*/ 5683015 w 6115796"/>
              <a:gd name="connsiteY46-42704" fmla="*/ 3762025 h 6858000"/>
              <a:gd name="connsiteX47-42705" fmla="*/ 5696643 w 6115796"/>
              <a:gd name="connsiteY47-42706" fmla="*/ 3773888 h 6858000"/>
              <a:gd name="connsiteX48-42707" fmla="*/ 5768491 w 6115796"/>
              <a:gd name="connsiteY48-42708" fmla="*/ 3914399 h 6858000"/>
              <a:gd name="connsiteX49-42709" fmla="*/ 5793123 w 6115796"/>
              <a:gd name="connsiteY49-42710" fmla="*/ 3969952 h 6858000"/>
              <a:gd name="connsiteX50-42711" fmla="*/ 5808321 w 6115796"/>
              <a:gd name="connsiteY50-42712" fmla="*/ 3988153 h 6858000"/>
              <a:gd name="connsiteX51-42713" fmla="*/ 5825621 w 6115796"/>
              <a:gd name="connsiteY51-42714" fmla="*/ 4015525 h 6858000"/>
              <a:gd name="connsiteX52-42715" fmla="*/ 5860672 w 6115796"/>
              <a:gd name="connsiteY52-42716" fmla="*/ 4061579 h 6858000"/>
              <a:gd name="connsiteX53-42717" fmla="*/ 5894095 w 6115796"/>
              <a:gd name="connsiteY53-42718" fmla="*/ 4128857 h 6858000"/>
              <a:gd name="connsiteX54-42719" fmla="*/ 5903513 w 6115796"/>
              <a:gd name="connsiteY54-42720" fmla="*/ 4187661 h 6858000"/>
              <a:gd name="connsiteX55-42721" fmla="*/ 5946705 w 6115796"/>
              <a:gd name="connsiteY55-42722" fmla="*/ 4428051 h 6858000"/>
              <a:gd name="connsiteX56-42723" fmla="*/ 5949261 w 6115796"/>
              <a:gd name="connsiteY56-42724" fmla="*/ 4449185 h 6858000"/>
              <a:gd name="connsiteX57-42725" fmla="*/ 5968960 w 6115796"/>
              <a:gd name="connsiteY57-42726" fmla="*/ 4482655 h 6858000"/>
              <a:gd name="connsiteX58-42727" fmla="*/ 5998138 w 6115796"/>
              <a:gd name="connsiteY58-42728" fmla="*/ 4697518 h 6858000"/>
              <a:gd name="connsiteX59-42729" fmla="*/ 6007819 w 6115796"/>
              <a:gd name="connsiteY59-42730" fmla="*/ 4858148 h 6858000"/>
              <a:gd name="connsiteX60-42731" fmla="*/ 6007749 w 6115796"/>
              <a:gd name="connsiteY60-42732" fmla="*/ 4964715 h 6858000"/>
              <a:gd name="connsiteX61-42733" fmla="*/ 6005269 w 6115796"/>
              <a:gd name="connsiteY61-42734" fmla="*/ 5150567 h 6858000"/>
              <a:gd name="connsiteX62-42735" fmla="*/ 6001127 w 6115796"/>
              <a:gd name="connsiteY62-42736" fmla="*/ 5164609 h 6858000"/>
              <a:gd name="connsiteX63-42737" fmla="*/ 5998514 w 6115796"/>
              <a:gd name="connsiteY63-42738" fmla="*/ 5189673 h 6858000"/>
              <a:gd name="connsiteX64-42739" fmla="*/ 6018409 w 6115796"/>
              <a:gd name="connsiteY64-42740" fmla="*/ 5227157 h 6858000"/>
              <a:gd name="connsiteX65-42741" fmla="*/ 6036748 w 6115796"/>
              <a:gd name="connsiteY65-42742" fmla="*/ 5322752 h 6858000"/>
              <a:gd name="connsiteX66-42743" fmla="*/ 6037677 w 6115796"/>
              <a:gd name="connsiteY66-42744" fmla="*/ 5354807 h 6858000"/>
              <a:gd name="connsiteX67-42745" fmla="*/ 6053435 w 6115796"/>
              <a:gd name="connsiteY67-42746" fmla="*/ 5387547 h 6858000"/>
              <a:gd name="connsiteX68-42747" fmla="*/ 6068640 w 6115796"/>
              <a:gd name="connsiteY68-42748" fmla="*/ 5474503 h 6858000"/>
              <a:gd name="connsiteX69-42749" fmla="*/ 6080922 w 6115796"/>
              <a:gd name="connsiteY69-42750" fmla="*/ 5561070 h 6858000"/>
              <a:gd name="connsiteX70-42751" fmla="*/ 6096949 w 6115796"/>
              <a:gd name="connsiteY70-42752" fmla="*/ 5648179 h 6858000"/>
              <a:gd name="connsiteX71-42753" fmla="*/ 6115796 w 6115796"/>
              <a:gd name="connsiteY71-42754" fmla="*/ 5862844 h 6858000"/>
              <a:gd name="connsiteX72-42755" fmla="*/ 6102493 w 6115796"/>
              <a:gd name="connsiteY72-42756" fmla="*/ 5928602 h 6858000"/>
              <a:gd name="connsiteX73-42757" fmla="*/ 6056863 w 6115796"/>
              <a:gd name="connsiteY73-42758" fmla="*/ 6000643 h 6858000"/>
              <a:gd name="connsiteX74-42759" fmla="*/ 6045436 w 6115796"/>
              <a:gd name="connsiteY74-42760" fmla="*/ 6124480 h 6858000"/>
              <a:gd name="connsiteX75-42761" fmla="*/ 6030489 w 6115796"/>
              <a:gd name="connsiteY75-42762" fmla="*/ 6317666 h 6858000"/>
              <a:gd name="connsiteX76-42763" fmla="*/ 6007492 w 6115796"/>
              <a:gd name="connsiteY76-42764" fmla="*/ 6440818 h 6858000"/>
              <a:gd name="connsiteX77-42765" fmla="*/ 6009467 w 6115796"/>
              <a:gd name="connsiteY77-42766" fmla="*/ 6487076 h 6858000"/>
              <a:gd name="connsiteX78-42767" fmla="*/ 5995064 w 6115796"/>
              <a:gd name="connsiteY78-42768" fmla="*/ 6540791 h 6858000"/>
              <a:gd name="connsiteX79-42769" fmla="*/ 6004510 w 6115796"/>
              <a:gd name="connsiteY79-42770" fmla="*/ 6599256 h 6858000"/>
              <a:gd name="connsiteX80-42771" fmla="*/ 5986207 w 6115796"/>
              <a:gd name="connsiteY80-42772" fmla="*/ 6695855 h 6858000"/>
              <a:gd name="connsiteX81-42773" fmla="*/ 5979428 w 6115796"/>
              <a:gd name="connsiteY81-42774" fmla="*/ 6754678 h 6858000"/>
              <a:gd name="connsiteX82-42775" fmla="*/ 5983398 w 6115796"/>
              <a:gd name="connsiteY82-42776" fmla="*/ 6778641 h 6858000"/>
              <a:gd name="connsiteX83-42777" fmla="*/ 5984543 w 6115796"/>
              <a:gd name="connsiteY83-42778" fmla="*/ 6811016 h 6858000"/>
              <a:gd name="connsiteX84-42779" fmla="*/ 5979671 w 6115796"/>
              <a:gd name="connsiteY84-42780" fmla="*/ 6858000 h 6858000"/>
              <a:gd name="connsiteX85-42781" fmla="*/ 0 w 6115796"/>
              <a:gd name="connsiteY85-42782" fmla="*/ 6858000 h 6858000"/>
              <a:gd name="connsiteX86-42783" fmla="*/ 0 w 6115796"/>
              <a:gd name="connsiteY86-42784" fmla="*/ 0 h 6858000"/>
              <a:gd name="connsiteX0-42785" fmla="*/ 0 w 6115796"/>
              <a:gd name="connsiteY0-42786" fmla="*/ 0 h 6858000"/>
              <a:gd name="connsiteX1-42787" fmla="*/ 4965888 w 6115796"/>
              <a:gd name="connsiteY1-42788" fmla="*/ 0 h 6858000"/>
              <a:gd name="connsiteX2-42789" fmla="*/ 4967767 w 6115796"/>
              <a:gd name="connsiteY2-42790" fmla="*/ 7930 h 6858000"/>
              <a:gd name="connsiteX3-42791" fmla="*/ 4979444 w 6115796"/>
              <a:gd name="connsiteY3-42792" fmla="*/ 43921 h 6858000"/>
              <a:gd name="connsiteX4-42793" fmla="*/ 5021173 w 6115796"/>
              <a:gd name="connsiteY4-42794" fmla="*/ 123738 h 6858000"/>
              <a:gd name="connsiteX5-42795" fmla="*/ 5075458 w 6115796"/>
              <a:gd name="connsiteY5-42796" fmla="*/ 264355 h 6858000"/>
              <a:gd name="connsiteX6-42797" fmla="*/ 5081175 w 6115796"/>
              <a:gd name="connsiteY6-42798" fmla="*/ 277448 h 6858000"/>
              <a:gd name="connsiteX7-42799" fmla="*/ 5097011 w 6115796"/>
              <a:gd name="connsiteY7-42800" fmla="*/ 355616 h 6858000"/>
              <a:gd name="connsiteX8-42801" fmla="*/ 5153000 w 6115796"/>
              <a:gd name="connsiteY8-42802" fmla="*/ 507134 h 6858000"/>
              <a:gd name="connsiteX9-42803" fmla="*/ 5171282 w 6115796"/>
              <a:gd name="connsiteY9-42804" fmla="*/ 602071 h 6858000"/>
              <a:gd name="connsiteX10-42805" fmla="*/ 5176196 w 6115796"/>
              <a:gd name="connsiteY10-42806" fmla="*/ 636822 h 6858000"/>
              <a:gd name="connsiteX11-42807" fmla="*/ 5189051 w 6115796"/>
              <a:gd name="connsiteY11-42808" fmla="*/ 782518 h 6858000"/>
              <a:gd name="connsiteX12-42809" fmla="*/ 5218707 w 6115796"/>
              <a:gd name="connsiteY12-42810" fmla="*/ 886387 h 6858000"/>
              <a:gd name="connsiteX13-42811" fmla="*/ 5221281 w 6115796"/>
              <a:gd name="connsiteY13-42812" fmla="*/ 920873 h 6858000"/>
              <a:gd name="connsiteX14-42813" fmla="*/ 5201018 w 6115796"/>
              <a:gd name="connsiteY14-42814" fmla="*/ 1095027 h 6858000"/>
              <a:gd name="connsiteX15-42815" fmla="*/ 5189234 w 6115796"/>
              <a:gd name="connsiteY15-42816" fmla="*/ 1217308 h 6858000"/>
              <a:gd name="connsiteX16-42817" fmla="*/ 5202769 w 6115796"/>
              <a:gd name="connsiteY16-42818" fmla="*/ 1269450 h 6858000"/>
              <a:gd name="connsiteX17-42819" fmla="*/ 5225968 w 6115796"/>
              <a:gd name="connsiteY17-42820" fmla="*/ 1357994 h 6858000"/>
              <a:gd name="connsiteX18-42821" fmla="*/ 5231437 w 6115796"/>
              <a:gd name="connsiteY18-42822" fmla="*/ 1373779 h 6858000"/>
              <a:gd name="connsiteX19-42823" fmla="*/ 5237226 w 6115796"/>
              <a:gd name="connsiteY19-42824" fmla="*/ 1441327 h 6858000"/>
              <a:gd name="connsiteX20-42825" fmla="*/ 5255653 w 6115796"/>
              <a:gd name="connsiteY20-42826" fmla="*/ 1524712 h 6858000"/>
              <a:gd name="connsiteX21-42827" fmla="*/ 5263491 w 6115796"/>
              <a:gd name="connsiteY21-42828" fmla="*/ 1642938 h 6858000"/>
              <a:gd name="connsiteX22-42829" fmla="*/ 5256552 w 6115796"/>
              <a:gd name="connsiteY22-42830" fmla="*/ 1672509 h 6858000"/>
              <a:gd name="connsiteX23-42831" fmla="*/ 5266931 w 6115796"/>
              <a:gd name="connsiteY23-42832" fmla="*/ 1866147 h 6858000"/>
              <a:gd name="connsiteX24-42833" fmla="*/ 5255696 w 6115796"/>
              <a:gd name="connsiteY24-42834" fmla="*/ 1953770 h 6858000"/>
              <a:gd name="connsiteX25-42835" fmla="*/ 5252592 w 6115796"/>
              <a:gd name="connsiteY25-42836" fmla="*/ 2092210 h 6858000"/>
              <a:gd name="connsiteX26-42837" fmla="*/ 5250104 w 6115796"/>
              <a:gd name="connsiteY26-42838" fmla="*/ 2249166 h 6858000"/>
              <a:gd name="connsiteX27-42839" fmla="*/ 5251214 w 6115796"/>
              <a:gd name="connsiteY27-42840" fmla="*/ 2250944 h 6858000"/>
              <a:gd name="connsiteX28-42841" fmla="*/ 5250644 w 6115796"/>
              <a:gd name="connsiteY28-42842" fmla="*/ 2266619 h 6858000"/>
              <a:gd name="connsiteX29-42843" fmla="*/ 5293877 w 6115796"/>
              <a:gd name="connsiteY29-42844" fmla="*/ 2368649 h 6858000"/>
              <a:gd name="connsiteX30-42845" fmla="*/ 5311338 w 6115796"/>
              <a:gd name="connsiteY30-42846" fmla="*/ 2404034 h 6858000"/>
              <a:gd name="connsiteX31-42847" fmla="*/ 5338366 w 6115796"/>
              <a:gd name="connsiteY31-42848" fmla="*/ 2465052 h 6858000"/>
              <a:gd name="connsiteX32-42849" fmla="*/ 5371263 w 6115796"/>
              <a:gd name="connsiteY32-42850" fmla="*/ 2586413 h 6858000"/>
              <a:gd name="connsiteX33-42851" fmla="*/ 5407503 w 6115796"/>
              <a:gd name="connsiteY33-42852" fmla="*/ 2786290 h 6858000"/>
              <a:gd name="connsiteX34-42853" fmla="*/ 5407356 w 6115796"/>
              <a:gd name="connsiteY34-42854" fmla="*/ 2787545 h 6858000"/>
              <a:gd name="connsiteX35-42855" fmla="*/ 5457023 w 6115796"/>
              <a:gd name="connsiteY35-42856" fmla="*/ 2858292 h 6858000"/>
              <a:gd name="connsiteX36-42857" fmla="*/ 5479298 w 6115796"/>
              <a:gd name="connsiteY36-42858" fmla="*/ 2947791 h 6858000"/>
              <a:gd name="connsiteX37-42859" fmla="*/ 5481770 w 6115796"/>
              <a:gd name="connsiteY37-42860" fmla="*/ 2951352 h 6858000"/>
              <a:gd name="connsiteX38-42861" fmla="*/ 5482415 w 6115796"/>
              <a:gd name="connsiteY38-42862" fmla="*/ 3004079 h 6858000"/>
              <a:gd name="connsiteX39-42863" fmla="*/ 5503944 w 6115796"/>
              <a:gd name="connsiteY39-42864" fmla="*/ 3123335 h 6858000"/>
              <a:gd name="connsiteX40-42865" fmla="*/ 5516007 w 6115796"/>
              <a:gd name="connsiteY40-42866" fmla="*/ 3258473 h 6858000"/>
              <a:gd name="connsiteX41-42867" fmla="*/ 5589758 w 6115796"/>
              <a:gd name="connsiteY41-42868" fmla="*/ 3453699 h 6858000"/>
              <a:gd name="connsiteX42-42869" fmla="*/ 5596144 w 6115796"/>
              <a:gd name="connsiteY42-42870" fmla="*/ 3534624 h 6858000"/>
              <a:gd name="connsiteX43-42871" fmla="*/ 5597750 w 6115796"/>
              <a:gd name="connsiteY43-42872" fmla="*/ 3534129 h 6858000"/>
              <a:gd name="connsiteX44-42873" fmla="*/ 5618377 w 6115796"/>
              <a:gd name="connsiteY44-42874" fmla="*/ 3588431 h 6858000"/>
              <a:gd name="connsiteX45-42875" fmla="*/ 5655472 w 6115796"/>
              <a:gd name="connsiteY45-42876" fmla="*/ 3678877 h 6858000"/>
              <a:gd name="connsiteX46-42877" fmla="*/ 5683015 w 6115796"/>
              <a:gd name="connsiteY46-42878" fmla="*/ 3762025 h 6858000"/>
              <a:gd name="connsiteX47-42879" fmla="*/ 5696643 w 6115796"/>
              <a:gd name="connsiteY47-42880" fmla="*/ 3773888 h 6858000"/>
              <a:gd name="connsiteX48-42881" fmla="*/ 5768491 w 6115796"/>
              <a:gd name="connsiteY48-42882" fmla="*/ 3914399 h 6858000"/>
              <a:gd name="connsiteX49-42883" fmla="*/ 5793123 w 6115796"/>
              <a:gd name="connsiteY49-42884" fmla="*/ 3969952 h 6858000"/>
              <a:gd name="connsiteX50-42885" fmla="*/ 5808321 w 6115796"/>
              <a:gd name="connsiteY50-42886" fmla="*/ 3988153 h 6858000"/>
              <a:gd name="connsiteX51-42887" fmla="*/ 5825621 w 6115796"/>
              <a:gd name="connsiteY51-42888" fmla="*/ 4015525 h 6858000"/>
              <a:gd name="connsiteX52-42889" fmla="*/ 5860672 w 6115796"/>
              <a:gd name="connsiteY52-42890" fmla="*/ 4061579 h 6858000"/>
              <a:gd name="connsiteX53-42891" fmla="*/ 5894095 w 6115796"/>
              <a:gd name="connsiteY53-42892" fmla="*/ 4128857 h 6858000"/>
              <a:gd name="connsiteX54-42893" fmla="*/ 5903513 w 6115796"/>
              <a:gd name="connsiteY54-42894" fmla="*/ 4187661 h 6858000"/>
              <a:gd name="connsiteX55-42895" fmla="*/ 5946705 w 6115796"/>
              <a:gd name="connsiteY55-42896" fmla="*/ 4428051 h 6858000"/>
              <a:gd name="connsiteX56-42897" fmla="*/ 5949261 w 6115796"/>
              <a:gd name="connsiteY56-42898" fmla="*/ 4449185 h 6858000"/>
              <a:gd name="connsiteX57-42899" fmla="*/ 5968960 w 6115796"/>
              <a:gd name="connsiteY57-42900" fmla="*/ 4482655 h 6858000"/>
              <a:gd name="connsiteX58-42901" fmla="*/ 5998138 w 6115796"/>
              <a:gd name="connsiteY58-42902" fmla="*/ 4697518 h 6858000"/>
              <a:gd name="connsiteX59-42903" fmla="*/ 6007819 w 6115796"/>
              <a:gd name="connsiteY59-42904" fmla="*/ 4858148 h 6858000"/>
              <a:gd name="connsiteX60-42905" fmla="*/ 6007749 w 6115796"/>
              <a:gd name="connsiteY60-42906" fmla="*/ 4964715 h 6858000"/>
              <a:gd name="connsiteX61-42907" fmla="*/ 6005269 w 6115796"/>
              <a:gd name="connsiteY61-42908" fmla="*/ 5150567 h 6858000"/>
              <a:gd name="connsiteX62-42909" fmla="*/ 6001127 w 6115796"/>
              <a:gd name="connsiteY62-42910" fmla="*/ 5164609 h 6858000"/>
              <a:gd name="connsiteX63-42911" fmla="*/ 5998514 w 6115796"/>
              <a:gd name="connsiteY63-42912" fmla="*/ 5189673 h 6858000"/>
              <a:gd name="connsiteX64-42913" fmla="*/ 6018409 w 6115796"/>
              <a:gd name="connsiteY64-42914" fmla="*/ 5227157 h 6858000"/>
              <a:gd name="connsiteX65-42915" fmla="*/ 6036748 w 6115796"/>
              <a:gd name="connsiteY65-42916" fmla="*/ 5322752 h 6858000"/>
              <a:gd name="connsiteX66-42917" fmla="*/ 6037677 w 6115796"/>
              <a:gd name="connsiteY66-42918" fmla="*/ 5354807 h 6858000"/>
              <a:gd name="connsiteX67-42919" fmla="*/ 6053435 w 6115796"/>
              <a:gd name="connsiteY67-42920" fmla="*/ 5387547 h 6858000"/>
              <a:gd name="connsiteX68-42921" fmla="*/ 6068640 w 6115796"/>
              <a:gd name="connsiteY68-42922" fmla="*/ 5474503 h 6858000"/>
              <a:gd name="connsiteX69-42923" fmla="*/ 6080922 w 6115796"/>
              <a:gd name="connsiteY69-42924" fmla="*/ 5561070 h 6858000"/>
              <a:gd name="connsiteX70-42925" fmla="*/ 6096949 w 6115796"/>
              <a:gd name="connsiteY70-42926" fmla="*/ 5648179 h 6858000"/>
              <a:gd name="connsiteX71-42927" fmla="*/ 6115796 w 6115796"/>
              <a:gd name="connsiteY71-42928" fmla="*/ 5862844 h 6858000"/>
              <a:gd name="connsiteX72-42929" fmla="*/ 6056863 w 6115796"/>
              <a:gd name="connsiteY72-42930" fmla="*/ 6000643 h 6858000"/>
              <a:gd name="connsiteX73-42931" fmla="*/ 6045436 w 6115796"/>
              <a:gd name="connsiteY73-42932" fmla="*/ 6124480 h 6858000"/>
              <a:gd name="connsiteX74-42933" fmla="*/ 6030489 w 6115796"/>
              <a:gd name="connsiteY74-42934" fmla="*/ 6317666 h 6858000"/>
              <a:gd name="connsiteX75-42935" fmla="*/ 6007492 w 6115796"/>
              <a:gd name="connsiteY75-42936" fmla="*/ 6440818 h 6858000"/>
              <a:gd name="connsiteX76-42937" fmla="*/ 6009467 w 6115796"/>
              <a:gd name="connsiteY76-42938" fmla="*/ 6487076 h 6858000"/>
              <a:gd name="connsiteX77-42939" fmla="*/ 5995064 w 6115796"/>
              <a:gd name="connsiteY77-42940" fmla="*/ 6540791 h 6858000"/>
              <a:gd name="connsiteX78-42941" fmla="*/ 6004510 w 6115796"/>
              <a:gd name="connsiteY78-42942" fmla="*/ 6599256 h 6858000"/>
              <a:gd name="connsiteX79-42943" fmla="*/ 5986207 w 6115796"/>
              <a:gd name="connsiteY79-42944" fmla="*/ 6695855 h 6858000"/>
              <a:gd name="connsiteX80-42945" fmla="*/ 5979428 w 6115796"/>
              <a:gd name="connsiteY80-42946" fmla="*/ 6754678 h 6858000"/>
              <a:gd name="connsiteX81-42947" fmla="*/ 5983398 w 6115796"/>
              <a:gd name="connsiteY81-42948" fmla="*/ 6778641 h 6858000"/>
              <a:gd name="connsiteX82-42949" fmla="*/ 5984543 w 6115796"/>
              <a:gd name="connsiteY82-42950" fmla="*/ 6811016 h 6858000"/>
              <a:gd name="connsiteX83-42951" fmla="*/ 5979671 w 6115796"/>
              <a:gd name="connsiteY83-42952" fmla="*/ 6858000 h 6858000"/>
              <a:gd name="connsiteX84-42953" fmla="*/ 0 w 6115796"/>
              <a:gd name="connsiteY84-42954" fmla="*/ 6858000 h 6858000"/>
              <a:gd name="connsiteX85-42955" fmla="*/ 0 w 6115796"/>
              <a:gd name="connsiteY85-42956" fmla="*/ 0 h 6858000"/>
              <a:gd name="connsiteX0-42957" fmla="*/ 0 w 6115796"/>
              <a:gd name="connsiteY0-42958" fmla="*/ 0 h 6858000"/>
              <a:gd name="connsiteX1-42959" fmla="*/ 4965888 w 6115796"/>
              <a:gd name="connsiteY1-42960" fmla="*/ 0 h 6858000"/>
              <a:gd name="connsiteX2-42961" fmla="*/ 4967767 w 6115796"/>
              <a:gd name="connsiteY2-42962" fmla="*/ 7930 h 6858000"/>
              <a:gd name="connsiteX3-42963" fmla="*/ 4979444 w 6115796"/>
              <a:gd name="connsiteY3-42964" fmla="*/ 43921 h 6858000"/>
              <a:gd name="connsiteX4-42965" fmla="*/ 5021173 w 6115796"/>
              <a:gd name="connsiteY4-42966" fmla="*/ 123738 h 6858000"/>
              <a:gd name="connsiteX5-42967" fmla="*/ 5075458 w 6115796"/>
              <a:gd name="connsiteY5-42968" fmla="*/ 264355 h 6858000"/>
              <a:gd name="connsiteX6-42969" fmla="*/ 5081175 w 6115796"/>
              <a:gd name="connsiteY6-42970" fmla="*/ 277448 h 6858000"/>
              <a:gd name="connsiteX7-42971" fmla="*/ 5097011 w 6115796"/>
              <a:gd name="connsiteY7-42972" fmla="*/ 355616 h 6858000"/>
              <a:gd name="connsiteX8-42973" fmla="*/ 5153000 w 6115796"/>
              <a:gd name="connsiteY8-42974" fmla="*/ 507134 h 6858000"/>
              <a:gd name="connsiteX9-42975" fmla="*/ 5171282 w 6115796"/>
              <a:gd name="connsiteY9-42976" fmla="*/ 602071 h 6858000"/>
              <a:gd name="connsiteX10-42977" fmla="*/ 5176196 w 6115796"/>
              <a:gd name="connsiteY10-42978" fmla="*/ 636822 h 6858000"/>
              <a:gd name="connsiteX11-42979" fmla="*/ 5189051 w 6115796"/>
              <a:gd name="connsiteY11-42980" fmla="*/ 782518 h 6858000"/>
              <a:gd name="connsiteX12-42981" fmla="*/ 5218707 w 6115796"/>
              <a:gd name="connsiteY12-42982" fmla="*/ 886387 h 6858000"/>
              <a:gd name="connsiteX13-42983" fmla="*/ 5221281 w 6115796"/>
              <a:gd name="connsiteY13-42984" fmla="*/ 920873 h 6858000"/>
              <a:gd name="connsiteX14-42985" fmla="*/ 5201018 w 6115796"/>
              <a:gd name="connsiteY14-42986" fmla="*/ 1095027 h 6858000"/>
              <a:gd name="connsiteX15-42987" fmla="*/ 5189234 w 6115796"/>
              <a:gd name="connsiteY15-42988" fmla="*/ 1217308 h 6858000"/>
              <a:gd name="connsiteX16-42989" fmla="*/ 5202769 w 6115796"/>
              <a:gd name="connsiteY16-42990" fmla="*/ 1269450 h 6858000"/>
              <a:gd name="connsiteX17-42991" fmla="*/ 5225968 w 6115796"/>
              <a:gd name="connsiteY17-42992" fmla="*/ 1357994 h 6858000"/>
              <a:gd name="connsiteX18-42993" fmla="*/ 5231437 w 6115796"/>
              <a:gd name="connsiteY18-42994" fmla="*/ 1373779 h 6858000"/>
              <a:gd name="connsiteX19-42995" fmla="*/ 5237226 w 6115796"/>
              <a:gd name="connsiteY19-42996" fmla="*/ 1441327 h 6858000"/>
              <a:gd name="connsiteX20-42997" fmla="*/ 5255653 w 6115796"/>
              <a:gd name="connsiteY20-42998" fmla="*/ 1524712 h 6858000"/>
              <a:gd name="connsiteX21-42999" fmla="*/ 5263491 w 6115796"/>
              <a:gd name="connsiteY21-43000" fmla="*/ 1642938 h 6858000"/>
              <a:gd name="connsiteX22-43001" fmla="*/ 5256552 w 6115796"/>
              <a:gd name="connsiteY22-43002" fmla="*/ 1672509 h 6858000"/>
              <a:gd name="connsiteX23-43003" fmla="*/ 5266931 w 6115796"/>
              <a:gd name="connsiteY23-43004" fmla="*/ 1866147 h 6858000"/>
              <a:gd name="connsiteX24-43005" fmla="*/ 5255696 w 6115796"/>
              <a:gd name="connsiteY24-43006" fmla="*/ 1953770 h 6858000"/>
              <a:gd name="connsiteX25-43007" fmla="*/ 5252592 w 6115796"/>
              <a:gd name="connsiteY25-43008" fmla="*/ 2092210 h 6858000"/>
              <a:gd name="connsiteX26-43009" fmla="*/ 5250104 w 6115796"/>
              <a:gd name="connsiteY26-43010" fmla="*/ 2249166 h 6858000"/>
              <a:gd name="connsiteX27-43011" fmla="*/ 5251214 w 6115796"/>
              <a:gd name="connsiteY27-43012" fmla="*/ 2250944 h 6858000"/>
              <a:gd name="connsiteX28-43013" fmla="*/ 5250644 w 6115796"/>
              <a:gd name="connsiteY28-43014" fmla="*/ 2266619 h 6858000"/>
              <a:gd name="connsiteX29-43015" fmla="*/ 5293877 w 6115796"/>
              <a:gd name="connsiteY29-43016" fmla="*/ 2368649 h 6858000"/>
              <a:gd name="connsiteX30-43017" fmla="*/ 5311338 w 6115796"/>
              <a:gd name="connsiteY30-43018" fmla="*/ 2404034 h 6858000"/>
              <a:gd name="connsiteX31-43019" fmla="*/ 5338366 w 6115796"/>
              <a:gd name="connsiteY31-43020" fmla="*/ 2465052 h 6858000"/>
              <a:gd name="connsiteX32-43021" fmla="*/ 5371263 w 6115796"/>
              <a:gd name="connsiteY32-43022" fmla="*/ 2586413 h 6858000"/>
              <a:gd name="connsiteX33-43023" fmla="*/ 5407503 w 6115796"/>
              <a:gd name="connsiteY33-43024" fmla="*/ 2786290 h 6858000"/>
              <a:gd name="connsiteX34-43025" fmla="*/ 5407356 w 6115796"/>
              <a:gd name="connsiteY34-43026" fmla="*/ 2787545 h 6858000"/>
              <a:gd name="connsiteX35-43027" fmla="*/ 5457023 w 6115796"/>
              <a:gd name="connsiteY35-43028" fmla="*/ 2858292 h 6858000"/>
              <a:gd name="connsiteX36-43029" fmla="*/ 5479298 w 6115796"/>
              <a:gd name="connsiteY36-43030" fmla="*/ 2947791 h 6858000"/>
              <a:gd name="connsiteX37-43031" fmla="*/ 5481770 w 6115796"/>
              <a:gd name="connsiteY37-43032" fmla="*/ 2951352 h 6858000"/>
              <a:gd name="connsiteX38-43033" fmla="*/ 5482415 w 6115796"/>
              <a:gd name="connsiteY38-43034" fmla="*/ 3004079 h 6858000"/>
              <a:gd name="connsiteX39-43035" fmla="*/ 5503944 w 6115796"/>
              <a:gd name="connsiteY39-43036" fmla="*/ 3123335 h 6858000"/>
              <a:gd name="connsiteX40-43037" fmla="*/ 5516007 w 6115796"/>
              <a:gd name="connsiteY40-43038" fmla="*/ 3258473 h 6858000"/>
              <a:gd name="connsiteX41-43039" fmla="*/ 5589758 w 6115796"/>
              <a:gd name="connsiteY41-43040" fmla="*/ 3453699 h 6858000"/>
              <a:gd name="connsiteX42-43041" fmla="*/ 5596144 w 6115796"/>
              <a:gd name="connsiteY42-43042" fmla="*/ 3534624 h 6858000"/>
              <a:gd name="connsiteX43-43043" fmla="*/ 5597750 w 6115796"/>
              <a:gd name="connsiteY43-43044" fmla="*/ 3534129 h 6858000"/>
              <a:gd name="connsiteX44-43045" fmla="*/ 5618377 w 6115796"/>
              <a:gd name="connsiteY44-43046" fmla="*/ 3588431 h 6858000"/>
              <a:gd name="connsiteX45-43047" fmla="*/ 5655472 w 6115796"/>
              <a:gd name="connsiteY45-43048" fmla="*/ 3678877 h 6858000"/>
              <a:gd name="connsiteX46-43049" fmla="*/ 5683015 w 6115796"/>
              <a:gd name="connsiteY46-43050" fmla="*/ 3762025 h 6858000"/>
              <a:gd name="connsiteX47-43051" fmla="*/ 5696643 w 6115796"/>
              <a:gd name="connsiteY47-43052" fmla="*/ 3773888 h 6858000"/>
              <a:gd name="connsiteX48-43053" fmla="*/ 5768491 w 6115796"/>
              <a:gd name="connsiteY48-43054" fmla="*/ 3914399 h 6858000"/>
              <a:gd name="connsiteX49-43055" fmla="*/ 5793123 w 6115796"/>
              <a:gd name="connsiteY49-43056" fmla="*/ 3969952 h 6858000"/>
              <a:gd name="connsiteX50-43057" fmla="*/ 5808321 w 6115796"/>
              <a:gd name="connsiteY50-43058" fmla="*/ 3988153 h 6858000"/>
              <a:gd name="connsiteX51-43059" fmla="*/ 5825621 w 6115796"/>
              <a:gd name="connsiteY51-43060" fmla="*/ 4015525 h 6858000"/>
              <a:gd name="connsiteX52-43061" fmla="*/ 5860672 w 6115796"/>
              <a:gd name="connsiteY52-43062" fmla="*/ 4061579 h 6858000"/>
              <a:gd name="connsiteX53-43063" fmla="*/ 5894095 w 6115796"/>
              <a:gd name="connsiteY53-43064" fmla="*/ 4128857 h 6858000"/>
              <a:gd name="connsiteX54-43065" fmla="*/ 5903513 w 6115796"/>
              <a:gd name="connsiteY54-43066" fmla="*/ 4187661 h 6858000"/>
              <a:gd name="connsiteX55-43067" fmla="*/ 5946705 w 6115796"/>
              <a:gd name="connsiteY55-43068" fmla="*/ 4428051 h 6858000"/>
              <a:gd name="connsiteX56-43069" fmla="*/ 5949261 w 6115796"/>
              <a:gd name="connsiteY56-43070" fmla="*/ 4449185 h 6858000"/>
              <a:gd name="connsiteX57-43071" fmla="*/ 5968960 w 6115796"/>
              <a:gd name="connsiteY57-43072" fmla="*/ 4482655 h 6858000"/>
              <a:gd name="connsiteX58-43073" fmla="*/ 5998138 w 6115796"/>
              <a:gd name="connsiteY58-43074" fmla="*/ 4697518 h 6858000"/>
              <a:gd name="connsiteX59-43075" fmla="*/ 6007819 w 6115796"/>
              <a:gd name="connsiteY59-43076" fmla="*/ 4858148 h 6858000"/>
              <a:gd name="connsiteX60-43077" fmla="*/ 6007749 w 6115796"/>
              <a:gd name="connsiteY60-43078" fmla="*/ 4964715 h 6858000"/>
              <a:gd name="connsiteX61-43079" fmla="*/ 6005269 w 6115796"/>
              <a:gd name="connsiteY61-43080" fmla="*/ 5150567 h 6858000"/>
              <a:gd name="connsiteX62-43081" fmla="*/ 6001127 w 6115796"/>
              <a:gd name="connsiteY62-43082" fmla="*/ 5164609 h 6858000"/>
              <a:gd name="connsiteX63-43083" fmla="*/ 5998514 w 6115796"/>
              <a:gd name="connsiteY63-43084" fmla="*/ 5189673 h 6858000"/>
              <a:gd name="connsiteX64-43085" fmla="*/ 6018409 w 6115796"/>
              <a:gd name="connsiteY64-43086" fmla="*/ 5227157 h 6858000"/>
              <a:gd name="connsiteX65-43087" fmla="*/ 6036748 w 6115796"/>
              <a:gd name="connsiteY65-43088" fmla="*/ 5322752 h 6858000"/>
              <a:gd name="connsiteX66-43089" fmla="*/ 6037677 w 6115796"/>
              <a:gd name="connsiteY66-43090" fmla="*/ 5354807 h 6858000"/>
              <a:gd name="connsiteX67-43091" fmla="*/ 6053435 w 6115796"/>
              <a:gd name="connsiteY67-43092" fmla="*/ 5387547 h 6858000"/>
              <a:gd name="connsiteX68-43093" fmla="*/ 6068640 w 6115796"/>
              <a:gd name="connsiteY68-43094" fmla="*/ 5474503 h 6858000"/>
              <a:gd name="connsiteX69-43095" fmla="*/ 6080922 w 6115796"/>
              <a:gd name="connsiteY69-43096" fmla="*/ 5561070 h 6858000"/>
              <a:gd name="connsiteX70-43097" fmla="*/ 6096949 w 6115796"/>
              <a:gd name="connsiteY70-43098" fmla="*/ 5648179 h 6858000"/>
              <a:gd name="connsiteX71-43099" fmla="*/ 6115796 w 6115796"/>
              <a:gd name="connsiteY71-43100" fmla="*/ 5862844 h 6858000"/>
              <a:gd name="connsiteX72-43101" fmla="*/ 6056863 w 6115796"/>
              <a:gd name="connsiteY72-43102" fmla="*/ 6000643 h 6858000"/>
              <a:gd name="connsiteX73-43103" fmla="*/ 6045436 w 6115796"/>
              <a:gd name="connsiteY73-43104" fmla="*/ 6124480 h 6858000"/>
              <a:gd name="connsiteX74-43105" fmla="*/ 6030489 w 6115796"/>
              <a:gd name="connsiteY74-43106" fmla="*/ 6317666 h 6858000"/>
              <a:gd name="connsiteX75-43107" fmla="*/ 6007492 w 6115796"/>
              <a:gd name="connsiteY75-43108" fmla="*/ 6440818 h 6858000"/>
              <a:gd name="connsiteX76-43109" fmla="*/ 6009467 w 6115796"/>
              <a:gd name="connsiteY76-43110" fmla="*/ 6487076 h 6858000"/>
              <a:gd name="connsiteX77-43111" fmla="*/ 5995064 w 6115796"/>
              <a:gd name="connsiteY77-43112" fmla="*/ 6540791 h 6858000"/>
              <a:gd name="connsiteX78-43113" fmla="*/ 6004510 w 6115796"/>
              <a:gd name="connsiteY78-43114" fmla="*/ 6599256 h 6858000"/>
              <a:gd name="connsiteX79-43115" fmla="*/ 5986207 w 6115796"/>
              <a:gd name="connsiteY79-43116" fmla="*/ 6695855 h 6858000"/>
              <a:gd name="connsiteX80-43117" fmla="*/ 5979428 w 6115796"/>
              <a:gd name="connsiteY80-43118" fmla="*/ 6754678 h 6858000"/>
              <a:gd name="connsiteX81-43119" fmla="*/ 5983398 w 6115796"/>
              <a:gd name="connsiteY81-43120" fmla="*/ 6778641 h 6858000"/>
              <a:gd name="connsiteX82-43121" fmla="*/ 5984543 w 6115796"/>
              <a:gd name="connsiteY82-43122" fmla="*/ 6811016 h 6858000"/>
              <a:gd name="connsiteX83-43123" fmla="*/ 5979671 w 6115796"/>
              <a:gd name="connsiteY83-43124" fmla="*/ 6858000 h 6858000"/>
              <a:gd name="connsiteX84-43125" fmla="*/ 0 w 6115796"/>
              <a:gd name="connsiteY84-43126" fmla="*/ 6858000 h 6858000"/>
              <a:gd name="connsiteX85-43127" fmla="*/ 0 w 6115796"/>
              <a:gd name="connsiteY85-43128" fmla="*/ 0 h 6858000"/>
              <a:gd name="connsiteX0-43129" fmla="*/ 0 w 6115796"/>
              <a:gd name="connsiteY0-43130" fmla="*/ 0 h 6858000"/>
              <a:gd name="connsiteX1-43131" fmla="*/ 4965888 w 6115796"/>
              <a:gd name="connsiteY1-43132" fmla="*/ 0 h 6858000"/>
              <a:gd name="connsiteX2-43133" fmla="*/ 4967767 w 6115796"/>
              <a:gd name="connsiteY2-43134" fmla="*/ 7930 h 6858000"/>
              <a:gd name="connsiteX3-43135" fmla="*/ 4979444 w 6115796"/>
              <a:gd name="connsiteY3-43136" fmla="*/ 43921 h 6858000"/>
              <a:gd name="connsiteX4-43137" fmla="*/ 5021173 w 6115796"/>
              <a:gd name="connsiteY4-43138" fmla="*/ 123738 h 6858000"/>
              <a:gd name="connsiteX5-43139" fmla="*/ 5075458 w 6115796"/>
              <a:gd name="connsiteY5-43140" fmla="*/ 264355 h 6858000"/>
              <a:gd name="connsiteX6-43141" fmla="*/ 5081175 w 6115796"/>
              <a:gd name="connsiteY6-43142" fmla="*/ 277448 h 6858000"/>
              <a:gd name="connsiteX7-43143" fmla="*/ 5097011 w 6115796"/>
              <a:gd name="connsiteY7-43144" fmla="*/ 355616 h 6858000"/>
              <a:gd name="connsiteX8-43145" fmla="*/ 5153000 w 6115796"/>
              <a:gd name="connsiteY8-43146" fmla="*/ 507134 h 6858000"/>
              <a:gd name="connsiteX9-43147" fmla="*/ 5171282 w 6115796"/>
              <a:gd name="connsiteY9-43148" fmla="*/ 602071 h 6858000"/>
              <a:gd name="connsiteX10-43149" fmla="*/ 5176196 w 6115796"/>
              <a:gd name="connsiteY10-43150" fmla="*/ 636822 h 6858000"/>
              <a:gd name="connsiteX11-43151" fmla="*/ 5189051 w 6115796"/>
              <a:gd name="connsiteY11-43152" fmla="*/ 782518 h 6858000"/>
              <a:gd name="connsiteX12-43153" fmla="*/ 5218707 w 6115796"/>
              <a:gd name="connsiteY12-43154" fmla="*/ 886387 h 6858000"/>
              <a:gd name="connsiteX13-43155" fmla="*/ 5221281 w 6115796"/>
              <a:gd name="connsiteY13-43156" fmla="*/ 920873 h 6858000"/>
              <a:gd name="connsiteX14-43157" fmla="*/ 5201018 w 6115796"/>
              <a:gd name="connsiteY14-43158" fmla="*/ 1095027 h 6858000"/>
              <a:gd name="connsiteX15-43159" fmla="*/ 5189234 w 6115796"/>
              <a:gd name="connsiteY15-43160" fmla="*/ 1217308 h 6858000"/>
              <a:gd name="connsiteX16-43161" fmla="*/ 5202769 w 6115796"/>
              <a:gd name="connsiteY16-43162" fmla="*/ 1269450 h 6858000"/>
              <a:gd name="connsiteX17-43163" fmla="*/ 5225968 w 6115796"/>
              <a:gd name="connsiteY17-43164" fmla="*/ 1357994 h 6858000"/>
              <a:gd name="connsiteX18-43165" fmla="*/ 5231437 w 6115796"/>
              <a:gd name="connsiteY18-43166" fmla="*/ 1373779 h 6858000"/>
              <a:gd name="connsiteX19-43167" fmla="*/ 5237226 w 6115796"/>
              <a:gd name="connsiteY19-43168" fmla="*/ 1441327 h 6858000"/>
              <a:gd name="connsiteX20-43169" fmla="*/ 5255653 w 6115796"/>
              <a:gd name="connsiteY20-43170" fmla="*/ 1524712 h 6858000"/>
              <a:gd name="connsiteX21-43171" fmla="*/ 5263491 w 6115796"/>
              <a:gd name="connsiteY21-43172" fmla="*/ 1642938 h 6858000"/>
              <a:gd name="connsiteX22-43173" fmla="*/ 5256552 w 6115796"/>
              <a:gd name="connsiteY22-43174" fmla="*/ 1672509 h 6858000"/>
              <a:gd name="connsiteX23-43175" fmla="*/ 5266931 w 6115796"/>
              <a:gd name="connsiteY23-43176" fmla="*/ 1866147 h 6858000"/>
              <a:gd name="connsiteX24-43177" fmla="*/ 5255696 w 6115796"/>
              <a:gd name="connsiteY24-43178" fmla="*/ 1953770 h 6858000"/>
              <a:gd name="connsiteX25-43179" fmla="*/ 5252592 w 6115796"/>
              <a:gd name="connsiteY25-43180" fmla="*/ 2092210 h 6858000"/>
              <a:gd name="connsiteX26-43181" fmla="*/ 5250104 w 6115796"/>
              <a:gd name="connsiteY26-43182" fmla="*/ 2249166 h 6858000"/>
              <a:gd name="connsiteX27-43183" fmla="*/ 5251214 w 6115796"/>
              <a:gd name="connsiteY27-43184" fmla="*/ 2250944 h 6858000"/>
              <a:gd name="connsiteX28-43185" fmla="*/ 5250644 w 6115796"/>
              <a:gd name="connsiteY28-43186" fmla="*/ 2266619 h 6858000"/>
              <a:gd name="connsiteX29-43187" fmla="*/ 5293877 w 6115796"/>
              <a:gd name="connsiteY29-43188" fmla="*/ 2368649 h 6858000"/>
              <a:gd name="connsiteX30-43189" fmla="*/ 5311338 w 6115796"/>
              <a:gd name="connsiteY30-43190" fmla="*/ 2404034 h 6858000"/>
              <a:gd name="connsiteX31-43191" fmla="*/ 5338366 w 6115796"/>
              <a:gd name="connsiteY31-43192" fmla="*/ 2465052 h 6858000"/>
              <a:gd name="connsiteX32-43193" fmla="*/ 5371263 w 6115796"/>
              <a:gd name="connsiteY32-43194" fmla="*/ 2586413 h 6858000"/>
              <a:gd name="connsiteX33-43195" fmla="*/ 5407503 w 6115796"/>
              <a:gd name="connsiteY33-43196" fmla="*/ 2786290 h 6858000"/>
              <a:gd name="connsiteX34-43197" fmla="*/ 5407356 w 6115796"/>
              <a:gd name="connsiteY34-43198" fmla="*/ 2787545 h 6858000"/>
              <a:gd name="connsiteX35-43199" fmla="*/ 5457023 w 6115796"/>
              <a:gd name="connsiteY35-43200" fmla="*/ 2858292 h 6858000"/>
              <a:gd name="connsiteX36-43201" fmla="*/ 5479298 w 6115796"/>
              <a:gd name="connsiteY36-43202" fmla="*/ 2947791 h 6858000"/>
              <a:gd name="connsiteX37-43203" fmla="*/ 5481770 w 6115796"/>
              <a:gd name="connsiteY37-43204" fmla="*/ 2951352 h 6858000"/>
              <a:gd name="connsiteX38-43205" fmla="*/ 5482415 w 6115796"/>
              <a:gd name="connsiteY38-43206" fmla="*/ 3004079 h 6858000"/>
              <a:gd name="connsiteX39-43207" fmla="*/ 5503944 w 6115796"/>
              <a:gd name="connsiteY39-43208" fmla="*/ 3123335 h 6858000"/>
              <a:gd name="connsiteX40-43209" fmla="*/ 5516007 w 6115796"/>
              <a:gd name="connsiteY40-43210" fmla="*/ 3258473 h 6858000"/>
              <a:gd name="connsiteX41-43211" fmla="*/ 5589758 w 6115796"/>
              <a:gd name="connsiteY41-43212" fmla="*/ 3453699 h 6858000"/>
              <a:gd name="connsiteX42-43213" fmla="*/ 5596144 w 6115796"/>
              <a:gd name="connsiteY42-43214" fmla="*/ 3534624 h 6858000"/>
              <a:gd name="connsiteX43-43215" fmla="*/ 5597750 w 6115796"/>
              <a:gd name="connsiteY43-43216" fmla="*/ 3534129 h 6858000"/>
              <a:gd name="connsiteX44-43217" fmla="*/ 5618377 w 6115796"/>
              <a:gd name="connsiteY44-43218" fmla="*/ 3588431 h 6858000"/>
              <a:gd name="connsiteX45-43219" fmla="*/ 5655472 w 6115796"/>
              <a:gd name="connsiteY45-43220" fmla="*/ 3678877 h 6858000"/>
              <a:gd name="connsiteX46-43221" fmla="*/ 5683015 w 6115796"/>
              <a:gd name="connsiteY46-43222" fmla="*/ 3762025 h 6858000"/>
              <a:gd name="connsiteX47-43223" fmla="*/ 5696643 w 6115796"/>
              <a:gd name="connsiteY47-43224" fmla="*/ 3773888 h 6858000"/>
              <a:gd name="connsiteX48-43225" fmla="*/ 5768491 w 6115796"/>
              <a:gd name="connsiteY48-43226" fmla="*/ 3914399 h 6858000"/>
              <a:gd name="connsiteX49-43227" fmla="*/ 5793123 w 6115796"/>
              <a:gd name="connsiteY49-43228" fmla="*/ 3969952 h 6858000"/>
              <a:gd name="connsiteX50-43229" fmla="*/ 5808321 w 6115796"/>
              <a:gd name="connsiteY50-43230" fmla="*/ 3988153 h 6858000"/>
              <a:gd name="connsiteX51-43231" fmla="*/ 5825621 w 6115796"/>
              <a:gd name="connsiteY51-43232" fmla="*/ 4015525 h 6858000"/>
              <a:gd name="connsiteX52-43233" fmla="*/ 5860672 w 6115796"/>
              <a:gd name="connsiteY52-43234" fmla="*/ 4061579 h 6858000"/>
              <a:gd name="connsiteX53-43235" fmla="*/ 5894095 w 6115796"/>
              <a:gd name="connsiteY53-43236" fmla="*/ 4128857 h 6858000"/>
              <a:gd name="connsiteX54-43237" fmla="*/ 5903513 w 6115796"/>
              <a:gd name="connsiteY54-43238" fmla="*/ 4187661 h 6858000"/>
              <a:gd name="connsiteX55-43239" fmla="*/ 5946705 w 6115796"/>
              <a:gd name="connsiteY55-43240" fmla="*/ 4428051 h 6858000"/>
              <a:gd name="connsiteX56-43241" fmla="*/ 5949261 w 6115796"/>
              <a:gd name="connsiteY56-43242" fmla="*/ 4449185 h 6858000"/>
              <a:gd name="connsiteX57-43243" fmla="*/ 5968960 w 6115796"/>
              <a:gd name="connsiteY57-43244" fmla="*/ 4482655 h 6858000"/>
              <a:gd name="connsiteX58-43245" fmla="*/ 5998138 w 6115796"/>
              <a:gd name="connsiteY58-43246" fmla="*/ 4697518 h 6858000"/>
              <a:gd name="connsiteX59-43247" fmla="*/ 6007819 w 6115796"/>
              <a:gd name="connsiteY59-43248" fmla="*/ 4858148 h 6858000"/>
              <a:gd name="connsiteX60-43249" fmla="*/ 6007749 w 6115796"/>
              <a:gd name="connsiteY60-43250" fmla="*/ 4964715 h 6858000"/>
              <a:gd name="connsiteX61-43251" fmla="*/ 6005269 w 6115796"/>
              <a:gd name="connsiteY61-43252" fmla="*/ 5150567 h 6858000"/>
              <a:gd name="connsiteX62-43253" fmla="*/ 6001127 w 6115796"/>
              <a:gd name="connsiteY62-43254" fmla="*/ 5164609 h 6858000"/>
              <a:gd name="connsiteX63-43255" fmla="*/ 5998514 w 6115796"/>
              <a:gd name="connsiteY63-43256" fmla="*/ 5189673 h 6858000"/>
              <a:gd name="connsiteX64-43257" fmla="*/ 6018409 w 6115796"/>
              <a:gd name="connsiteY64-43258" fmla="*/ 5227157 h 6858000"/>
              <a:gd name="connsiteX65-43259" fmla="*/ 6036748 w 6115796"/>
              <a:gd name="connsiteY65-43260" fmla="*/ 5322752 h 6858000"/>
              <a:gd name="connsiteX66-43261" fmla="*/ 6037677 w 6115796"/>
              <a:gd name="connsiteY66-43262" fmla="*/ 5354807 h 6858000"/>
              <a:gd name="connsiteX67-43263" fmla="*/ 6053435 w 6115796"/>
              <a:gd name="connsiteY67-43264" fmla="*/ 5387547 h 6858000"/>
              <a:gd name="connsiteX68-43265" fmla="*/ 6068640 w 6115796"/>
              <a:gd name="connsiteY68-43266" fmla="*/ 5474503 h 6858000"/>
              <a:gd name="connsiteX69-43267" fmla="*/ 6080922 w 6115796"/>
              <a:gd name="connsiteY69-43268" fmla="*/ 5561070 h 6858000"/>
              <a:gd name="connsiteX70-43269" fmla="*/ 6096949 w 6115796"/>
              <a:gd name="connsiteY70-43270" fmla="*/ 5648179 h 6858000"/>
              <a:gd name="connsiteX71-43271" fmla="*/ 6115796 w 6115796"/>
              <a:gd name="connsiteY71-43272" fmla="*/ 5862844 h 6858000"/>
              <a:gd name="connsiteX72-43273" fmla="*/ 6056863 w 6115796"/>
              <a:gd name="connsiteY72-43274" fmla="*/ 6000643 h 6858000"/>
              <a:gd name="connsiteX73-43275" fmla="*/ 6045436 w 6115796"/>
              <a:gd name="connsiteY73-43276" fmla="*/ 6124480 h 6858000"/>
              <a:gd name="connsiteX74-43277" fmla="*/ 6030489 w 6115796"/>
              <a:gd name="connsiteY74-43278" fmla="*/ 6317666 h 6858000"/>
              <a:gd name="connsiteX75-43279" fmla="*/ 6007492 w 6115796"/>
              <a:gd name="connsiteY75-43280" fmla="*/ 6440818 h 6858000"/>
              <a:gd name="connsiteX76-43281" fmla="*/ 6009467 w 6115796"/>
              <a:gd name="connsiteY76-43282" fmla="*/ 6487076 h 6858000"/>
              <a:gd name="connsiteX77-43283" fmla="*/ 5995064 w 6115796"/>
              <a:gd name="connsiteY77-43284" fmla="*/ 6540791 h 6858000"/>
              <a:gd name="connsiteX78-43285" fmla="*/ 5986207 w 6115796"/>
              <a:gd name="connsiteY78-43286" fmla="*/ 6695855 h 6858000"/>
              <a:gd name="connsiteX79-43287" fmla="*/ 5979428 w 6115796"/>
              <a:gd name="connsiteY79-43288" fmla="*/ 6754678 h 6858000"/>
              <a:gd name="connsiteX80-43289" fmla="*/ 5983398 w 6115796"/>
              <a:gd name="connsiteY80-43290" fmla="*/ 6778641 h 6858000"/>
              <a:gd name="connsiteX81-43291" fmla="*/ 5984543 w 6115796"/>
              <a:gd name="connsiteY81-43292" fmla="*/ 6811016 h 6858000"/>
              <a:gd name="connsiteX82-43293" fmla="*/ 5979671 w 6115796"/>
              <a:gd name="connsiteY82-43294" fmla="*/ 6858000 h 6858000"/>
              <a:gd name="connsiteX83-43295" fmla="*/ 0 w 6115796"/>
              <a:gd name="connsiteY83-43296" fmla="*/ 6858000 h 6858000"/>
              <a:gd name="connsiteX84-43297" fmla="*/ 0 w 6115796"/>
              <a:gd name="connsiteY84-43298" fmla="*/ 0 h 6858000"/>
              <a:gd name="connsiteX0-43299" fmla="*/ 0 w 6115796"/>
              <a:gd name="connsiteY0-43300" fmla="*/ 0 h 6858000"/>
              <a:gd name="connsiteX1-43301" fmla="*/ 4965888 w 6115796"/>
              <a:gd name="connsiteY1-43302" fmla="*/ 0 h 6858000"/>
              <a:gd name="connsiteX2-43303" fmla="*/ 4967767 w 6115796"/>
              <a:gd name="connsiteY2-43304" fmla="*/ 7930 h 6858000"/>
              <a:gd name="connsiteX3-43305" fmla="*/ 4979444 w 6115796"/>
              <a:gd name="connsiteY3-43306" fmla="*/ 43921 h 6858000"/>
              <a:gd name="connsiteX4-43307" fmla="*/ 5021173 w 6115796"/>
              <a:gd name="connsiteY4-43308" fmla="*/ 123738 h 6858000"/>
              <a:gd name="connsiteX5-43309" fmla="*/ 5075458 w 6115796"/>
              <a:gd name="connsiteY5-43310" fmla="*/ 264355 h 6858000"/>
              <a:gd name="connsiteX6-43311" fmla="*/ 5081175 w 6115796"/>
              <a:gd name="connsiteY6-43312" fmla="*/ 277448 h 6858000"/>
              <a:gd name="connsiteX7-43313" fmla="*/ 5097011 w 6115796"/>
              <a:gd name="connsiteY7-43314" fmla="*/ 355616 h 6858000"/>
              <a:gd name="connsiteX8-43315" fmla="*/ 5153000 w 6115796"/>
              <a:gd name="connsiteY8-43316" fmla="*/ 507134 h 6858000"/>
              <a:gd name="connsiteX9-43317" fmla="*/ 5171282 w 6115796"/>
              <a:gd name="connsiteY9-43318" fmla="*/ 602071 h 6858000"/>
              <a:gd name="connsiteX10-43319" fmla="*/ 5176196 w 6115796"/>
              <a:gd name="connsiteY10-43320" fmla="*/ 636822 h 6858000"/>
              <a:gd name="connsiteX11-43321" fmla="*/ 5189051 w 6115796"/>
              <a:gd name="connsiteY11-43322" fmla="*/ 782518 h 6858000"/>
              <a:gd name="connsiteX12-43323" fmla="*/ 5218707 w 6115796"/>
              <a:gd name="connsiteY12-43324" fmla="*/ 886387 h 6858000"/>
              <a:gd name="connsiteX13-43325" fmla="*/ 5221281 w 6115796"/>
              <a:gd name="connsiteY13-43326" fmla="*/ 920873 h 6858000"/>
              <a:gd name="connsiteX14-43327" fmla="*/ 5201018 w 6115796"/>
              <a:gd name="connsiteY14-43328" fmla="*/ 1095027 h 6858000"/>
              <a:gd name="connsiteX15-43329" fmla="*/ 5189234 w 6115796"/>
              <a:gd name="connsiteY15-43330" fmla="*/ 1217308 h 6858000"/>
              <a:gd name="connsiteX16-43331" fmla="*/ 5202769 w 6115796"/>
              <a:gd name="connsiteY16-43332" fmla="*/ 1269450 h 6858000"/>
              <a:gd name="connsiteX17-43333" fmla="*/ 5225968 w 6115796"/>
              <a:gd name="connsiteY17-43334" fmla="*/ 1357994 h 6858000"/>
              <a:gd name="connsiteX18-43335" fmla="*/ 5231437 w 6115796"/>
              <a:gd name="connsiteY18-43336" fmla="*/ 1373779 h 6858000"/>
              <a:gd name="connsiteX19-43337" fmla="*/ 5237226 w 6115796"/>
              <a:gd name="connsiteY19-43338" fmla="*/ 1441327 h 6858000"/>
              <a:gd name="connsiteX20-43339" fmla="*/ 5255653 w 6115796"/>
              <a:gd name="connsiteY20-43340" fmla="*/ 1524712 h 6858000"/>
              <a:gd name="connsiteX21-43341" fmla="*/ 5263491 w 6115796"/>
              <a:gd name="connsiteY21-43342" fmla="*/ 1642938 h 6858000"/>
              <a:gd name="connsiteX22-43343" fmla="*/ 5256552 w 6115796"/>
              <a:gd name="connsiteY22-43344" fmla="*/ 1672509 h 6858000"/>
              <a:gd name="connsiteX23-43345" fmla="*/ 5266931 w 6115796"/>
              <a:gd name="connsiteY23-43346" fmla="*/ 1866147 h 6858000"/>
              <a:gd name="connsiteX24-43347" fmla="*/ 5255696 w 6115796"/>
              <a:gd name="connsiteY24-43348" fmla="*/ 1953770 h 6858000"/>
              <a:gd name="connsiteX25-43349" fmla="*/ 5252592 w 6115796"/>
              <a:gd name="connsiteY25-43350" fmla="*/ 2092210 h 6858000"/>
              <a:gd name="connsiteX26-43351" fmla="*/ 5250104 w 6115796"/>
              <a:gd name="connsiteY26-43352" fmla="*/ 2249166 h 6858000"/>
              <a:gd name="connsiteX27-43353" fmla="*/ 5251214 w 6115796"/>
              <a:gd name="connsiteY27-43354" fmla="*/ 2250944 h 6858000"/>
              <a:gd name="connsiteX28-43355" fmla="*/ 5250644 w 6115796"/>
              <a:gd name="connsiteY28-43356" fmla="*/ 2266619 h 6858000"/>
              <a:gd name="connsiteX29-43357" fmla="*/ 5293877 w 6115796"/>
              <a:gd name="connsiteY29-43358" fmla="*/ 2368649 h 6858000"/>
              <a:gd name="connsiteX30-43359" fmla="*/ 5311338 w 6115796"/>
              <a:gd name="connsiteY30-43360" fmla="*/ 2404034 h 6858000"/>
              <a:gd name="connsiteX31-43361" fmla="*/ 5338366 w 6115796"/>
              <a:gd name="connsiteY31-43362" fmla="*/ 2465052 h 6858000"/>
              <a:gd name="connsiteX32-43363" fmla="*/ 5371263 w 6115796"/>
              <a:gd name="connsiteY32-43364" fmla="*/ 2586413 h 6858000"/>
              <a:gd name="connsiteX33-43365" fmla="*/ 5407503 w 6115796"/>
              <a:gd name="connsiteY33-43366" fmla="*/ 2786290 h 6858000"/>
              <a:gd name="connsiteX34-43367" fmla="*/ 5407356 w 6115796"/>
              <a:gd name="connsiteY34-43368" fmla="*/ 2787545 h 6858000"/>
              <a:gd name="connsiteX35-43369" fmla="*/ 5457023 w 6115796"/>
              <a:gd name="connsiteY35-43370" fmla="*/ 2858292 h 6858000"/>
              <a:gd name="connsiteX36-43371" fmla="*/ 5479298 w 6115796"/>
              <a:gd name="connsiteY36-43372" fmla="*/ 2947791 h 6858000"/>
              <a:gd name="connsiteX37-43373" fmla="*/ 5481770 w 6115796"/>
              <a:gd name="connsiteY37-43374" fmla="*/ 2951352 h 6858000"/>
              <a:gd name="connsiteX38-43375" fmla="*/ 5482415 w 6115796"/>
              <a:gd name="connsiteY38-43376" fmla="*/ 3004079 h 6858000"/>
              <a:gd name="connsiteX39-43377" fmla="*/ 5503944 w 6115796"/>
              <a:gd name="connsiteY39-43378" fmla="*/ 3123335 h 6858000"/>
              <a:gd name="connsiteX40-43379" fmla="*/ 5516007 w 6115796"/>
              <a:gd name="connsiteY40-43380" fmla="*/ 3258473 h 6858000"/>
              <a:gd name="connsiteX41-43381" fmla="*/ 5589758 w 6115796"/>
              <a:gd name="connsiteY41-43382" fmla="*/ 3453699 h 6858000"/>
              <a:gd name="connsiteX42-43383" fmla="*/ 5596144 w 6115796"/>
              <a:gd name="connsiteY42-43384" fmla="*/ 3534624 h 6858000"/>
              <a:gd name="connsiteX43-43385" fmla="*/ 5597750 w 6115796"/>
              <a:gd name="connsiteY43-43386" fmla="*/ 3534129 h 6858000"/>
              <a:gd name="connsiteX44-43387" fmla="*/ 5618377 w 6115796"/>
              <a:gd name="connsiteY44-43388" fmla="*/ 3588431 h 6858000"/>
              <a:gd name="connsiteX45-43389" fmla="*/ 5655472 w 6115796"/>
              <a:gd name="connsiteY45-43390" fmla="*/ 3678877 h 6858000"/>
              <a:gd name="connsiteX46-43391" fmla="*/ 5683015 w 6115796"/>
              <a:gd name="connsiteY46-43392" fmla="*/ 3762025 h 6858000"/>
              <a:gd name="connsiteX47-43393" fmla="*/ 5696643 w 6115796"/>
              <a:gd name="connsiteY47-43394" fmla="*/ 3773888 h 6858000"/>
              <a:gd name="connsiteX48-43395" fmla="*/ 5768491 w 6115796"/>
              <a:gd name="connsiteY48-43396" fmla="*/ 3914399 h 6858000"/>
              <a:gd name="connsiteX49-43397" fmla="*/ 5793123 w 6115796"/>
              <a:gd name="connsiteY49-43398" fmla="*/ 3969952 h 6858000"/>
              <a:gd name="connsiteX50-43399" fmla="*/ 5808321 w 6115796"/>
              <a:gd name="connsiteY50-43400" fmla="*/ 3988153 h 6858000"/>
              <a:gd name="connsiteX51-43401" fmla="*/ 5825621 w 6115796"/>
              <a:gd name="connsiteY51-43402" fmla="*/ 4015525 h 6858000"/>
              <a:gd name="connsiteX52-43403" fmla="*/ 5860672 w 6115796"/>
              <a:gd name="connsiteY52-43404" fmla="*/ 4061579 h 6858000"/>
              <a:gd name="connsiteX53-43405" fmla="*/ 5894095 w 6115796"/>
              <a:gd name="connsiteY53-43406" fmla="*/ 4128857 h 6858000"/>
              <a:gd name="connsiteX54-43407" fmla="*/ 5903513 w 6115796"/>
              <a:gd name="connsiteY54-43408" fmla="*/ 4187661 h 6858000"/>
              <a:gd name="connsiteX55-43409" fmla="*/ 5946705 w 6115796"/>
              <a:gd name="connsiteY55-43410" fmla="*/ 4428051 h 6858000"/>
              <a:gd name="connsiteX56-43411" fmla="*/ 5949261 w 6115796"/>
              <a:gd name="connsiteY56-43412" fmla="*/ 4449185 h 6858000"/>
              <a:gd name="connsiteX57-43413" fmla="*/ 5968960 w 6115796"/>
              <a:gd name="connsiteY57-43414" fmla="*/ 4482655 h 6858000"/>
              <a:gd name="connsiteX58-43415" fmla="*/ 5998138 w 6115796"/>
              <a:gd name="connsiteY58-43416" fmla="*/ 4697518 h 6858000"/>
              <a:gd name="connsiteX59-43417" fmla="*/ 6007819 w 6115796"/>
              <a:gd name="connsiteY59-43418" fmla="*/ 4858148 h 6858000"/>
              <a:gd name="connsiteX60-43419" fmla="*/ 6007749 w 6115796"/>
              <a:gd name="connsiteY60-43420" fmla="*/ 4964715 h 6858000"/>
              <a:gd name="connsiteX61-43421" fmla="*/ 6005269 w 6115796"/>
              <a:gd name="connsiteY61-43422" fmla="*/ 5150567 h 6858000"/>
              <a:gd name="connsiteX62-43423" fmla="*/ 6001127 w 6115796"/>
              <a:gd name="connsiteY62-43424" fmla="*/ 5164609 h 6858000"/>
              <a:gd name="connsiteX63-43425" fmla="*/ 5998514 w 6115796"/>
              <a:gd name="connsiteY63-43426" fmla="*/ 5189673 h 6858000"/>
              <a:gd name="connsiteX64-43427" fmla="*/ 6018409 w 6115796"/>
              <a:gd name="connsiteY64-43428" fmla="*/ 5227157 h 6858000"/>
              <a:gd name="connsiteX65-43429" fmla="*/ 6036748 w 6115796"/>
              <a:gd name="connsiteY65-43430" fmla="*/ 5322752 h 6858000"/>
              <a:gd name="connsiteX66-43431" fmla="*/ 6037677 w 6115796"/>
              <a:gd name="connsiteY66-43432" fmla="*/ 5354807 h 6858000"/>
              <a:gd name="connsiteX67-43433" fmla="*/ 6053435 w 6115796"/>
              <a:gd name="connsiteY67-43434" fmla="*/ 5387547 h 6858000"/>
              <a:gd name="connsiteX68-43435" fmla="*/ 6068640 w 6115796"/>
              <a:gd name="connsiteY68-43436" fmla="*/ 5474503 h 6858000"/>
              <a:gd name="connsiteX69-43437" fmla="*/ 6080922 w 6115796"/>
              <a:gd name="connsiteY69-43438" fmla="*/ 5561070 h 6858000"/>
              <a:gd name="connsiteX70-43439" fmla="*/ 6096949 w 6115796"/>
              <a:gd name="connsiteY70-43440" fmla="*/ 5648179 h 6858000"/>
              <a:gd name="connsiteX71-43441" fmla="*/ 6115796 w 6115796"/>
              <a:gd name="connsiteY71-43442" fmla="*/ 5862844 h 6858000"/>
              <a:gd name="connsiteX72-43443" fmla="*/ 6056863 w 6115796"/>
              <a:gd name="connsiteY72-43444" fmla="*/ 6000643 h 6858000"/>
              <a:gd name="connsiteX73-43445" fmla="*/ 6045436 w 6115796"/>
              <a:gd name="connsiteY73-43446" fmla="*/ 6124480 h 6858000"/>
              <a:gd name="connsiteX74-43447" fmla="*/ 6030489 w 6115796"/>
              <a:gd name="connsiteY74-43448" fmla="*/ 6317666 h 6858000"/>
              <a:gd name="connsiteX75-43449" fmla="*/ 6007492 w 6115796"/>
              <a:gd name="connsiteY75-43450" fmla="*/ 6440818 h 6858000"/>
              <a:gd name="connsiteX76-43451" fmla="*/ 6009467 w 6115796"/>
              <a:gd name="connsiteY76-43452" fmla="*/ 6487076 h 6858000"/>
              <a:gd name="connsiteX77-43453" fmla="*/ 5995064 w 6115796"/>
              <a:gd name="connsiteY77-43454" fmla="*/ 6540791 h 6858000"/>
              <a:gd name="connsiteX78-43455" fmla="*/ 5986207 w 6115796"/>
              <a:gd name="connsiteY78-43456" fmla="*/ 6695855 h 6858000"/>
              <a:gd name="connsiteX79-43457" fmla="*/ 5979428 w 6115796"/>
              <a:gd name="connsiteY79-43458" fmla="*/ 6754678 h 6858000"/>
              <a:gd name="connsiteX80-43459" fmla="*/ 5984543 w 6115796"/>
              <a:gd name="connsiteY80-43460" fmla="*/ 6811016 h 6858000"/>
              <a:gd name="connsiteX81-43461" fmla="*/ 5979671 w 6115796"/>
              <a:gd name="connsiteY81-43462" fmla="*/ 6858000 h 6858000"/>
              <a:gd name="connsiteX82-43463" fmla="*/ 0 w 6115796"/>
              <a:gd name="connsiteY82-43464" fmla="*/ 6858000 h 6858000"/>
              <a:gd name="connsiteX83-43465" fmla="*/ 0 w 6115796"/>
              <a:gd name="connsiteY83-43466" fmla="*/ 0 h 6858000"/>
              <a:gd name="connsiteX0-43467" fmla="*/ 0 w 6115796"/>
              <a:gd name="connsiteY0-43468" fmla="*/ 0 h 6858000"/>
              <a:gd name="connsiteX1-43469" fmla="*/ 4965888 w 6115796"/>
              <a:gd name="connsiteY1-43470" fmla="*/ 0 h 6858000"/>
              <a:gd name="connsiteX2-43471" fmla="*/ 4967767 w 6115796"/>
              <a:gd name="connsiteY2-43472" fmla="*/ 7930 h 6858000"/>
              <a:gd name="connsiteX3-43473" fmla="*/ 4979444 w 6115796"/>
              <a:gd name="connsiteY3-43474" fmla="*/ 43921 h 6858000"/>
              <a:gd name="connsiteX4-43475" fmla="*/ 5021173 w 6115796"/>
              <a:gd name="connsiteY4-43476" fmla="*/ 123738 h 6858000"/>
              <a:gd name="connsiteX5-43477" fmla="*/ 5075458 w 6115796"/>
              <a:gd name="connsiteY5-43478" fmla="*/ 264355 h 6858000"/>
              <a:gd name="connsiteX6-43479" fmla="*/ 5081175 w 6115796"/>
              <a:gd name="connsiteY6-43480" fmla="*/ 277448 h 6858000"/>
              <a:gd name="connsiteX7-43481" fmla="*/ 5097011 w 6115796"/>
              <a:gd name="connsiteY7-43482" fmla="*/ 355616 h 6858000"/>
              <a:gd name="connsiteX8-43483" fmla="*/ 5153000 w 6115796"/>
              <a:gd name="connsiteY8-43484" fmla="*/ 507134 h 6858000"/>
              <a:gd name="connsiteX9-43485" fmla="*/ 5171282 w 6115796"/>
              <a:gd name="connsiteY9-43486" fmla="*/ 602071 h 6858000"/>
              <a:gd name="connsiteX10-43487" fmla="*/ 5176196 w 6115796"/>
              <a:gd name="connsiteY10-43488" fmla="*/ 636822 h 6858000"/>
              <a:gd name="connsiteX11-43489" fmla="*/ 5189051 w 6115796"/>
              <a:gd name="connsiteY11-43490" fmla="*/ 782518 h 6858000"/>
              <a:gd name="connsiteX12-43491" fmla="*/ 5218707 w 6115796"/>
              <a:gd name="connsiteY12-43492" fmla="*/ 886387 h 6858000"/>
              <a:gd name="connsiteX13-43493" fmla="*/ 5221281 w 6115796"/>
              <a:gd name="connsiteY13-43494" fmla="*/ 920873 h 6858000"/>
              <a:gd name="connsiteX14-43495" fmla="*/ 5201018 w 6115796"/>
              <a:gd name="connsiteY14-43496" fmla="*/ 1095027 h 6858000"/>
              <a:gd name="connsiteX15-43497" fmla="*/ 5189234 w 6115796"/>
              <a:gd name="connsiteY15-43498" fmla="*/ 1217308 h 6858000"/>
              <a:gd name="connsiteX16-43499" fmla="*/ 5202769 w 6115796"/>
              <a:gd name="connsiteY16-43500" fmla="*/ 1269450 h 6858000"/>
              <a:gd name="connsiteX17-43501" fmla="*/ 5225968 w 6115796"/>
              <a:gd name="connsiteY17-43502" fmla="*/ 1357994 h 6858000"/>
              <a:gd name="connsiteX18-43503" fmla="*/ 5231437 w 6115796"/>
              <a:gd name="connsiteY18-43504" fmla="*/ 1373779 h 6858000"/>
              <a:gd name="connsiteX19-43505" fmla="*/ 5237226 w 6115796"/>
              <a:gd name="connsiteY19-43506" fmla="*/ 1441327 h 6858000"/>
              <a:gd name="connsiteX20-43507" fmla="*/ 5255653 w 6115796"/>
              <a:gd name="connsiteY20-43508" fmla="*/ 1524712 h 6858000"/>
              <a:gd name="connsiteX21-43509" fmla="*/ 5263491 w 6115796"/>
              <a:gd name="connsiteY21-43510" fmla="*/ 1642938 h 6858000"/>
              <a:gd name="connsiteX22-43511" fmla="*/ 5256552 w 6115796"/>
              <a:gd name="connsiteY22-43512" fmla="*/ 1672509 h 6858000"/>
              <a:gd name="connsiteX23-43513" fmla="*/ 5266931 w 6115796"/>
              <a:gd name="connsiteY23-43514" fmla="*/ 1866147 h 6858000"/>
              <a:gd name="connsiteX24-43515" fmla="*/ 5255696 w 6115796"/>
              <a:gd name="connsiteY24-43516" fmla="*/ 1953770 h 6858000"/>
              <a:gd name="connsiteX25-43517" fmla="*/ 5252592 w 6115796"/>
              <a:gd name="connsiteY25-43518" fmla="*/ 2092210 h 6858000"/>
              <a:gd name="connsiteX26-43519" fmla="*/ 5250104 w 6115796"/>
              <a:gd name="connsiteY26-43520" fmla="*/ 2249166 h 6858000"/>
              <a:gd name="connsiteX27-43521" fmla="*/ 5251214 w 6115796"/>
              <a:gd name="connsiteY27-43522" fmla="*/ 2250944 h 6858000"/>
              <a:gd name="connsiteX28-43523" fmla="*/ 5250644 w 6115796"/>
              <a:gd name="connsiteY28-43524" fmla="*/ 2266619 h 6858000"/>
              <a:gd name="connsiteX29-43525" fmla="*/ 5293877 w 6115796"/>
              <a:gd name="connsiteY29-43526" fmla="*/ 2368649 h 6858000"/>
              <a:gd name="connsiteX30-43527" fmla="*/ 5311338 w 6115796"/>
              <a:gd name="connsiteY30-43528" fmla="*/ 2404034 h 6858000"/>
              <a:gd name="connsiteX31-43529" fmla="*/ 5338366 w 6115796"/>
              <a:gd name="connsiteY31-43530" fmla="*/ 2465052 h 6858000"/>
              <a:gd name="connsiteX32-43531" fmla="*/ 5371263 w 6115796"/>
              <a:gd name="connsiteY32-43532" fmla="*/ 2586413 h 6858000"/>
              <a:gd name="connsiteX33-43533" fmla="*/ 5407503 w 6115796"/>
              <a:gd name="connsiteY33-43534" fmla="*/ 2786290 h 6858000"/>
              <a:gd name="connsiteX34-43535" fmla="*/ 5407356 w 6115796"/>
              <a:gd name="connsiteY34-43536" fmla="*/ 2787545 h 6858000"/>
              <a:gd name="connsiteX35-43537" fmla="*/ 5457023 w 6115796"/>
              <a:gd name="connsiteY35-43538" fmla="*/ 2858292 h 6858000"/>
              <a:gd name="connsiteX36-43539" fmla="*/ 5479298 w 6115796"/>
              <a:gd name="connsiteY36-43540" fmla="*/ 2947791 h 6858000"/>
              <a:gd name="connsiteX37-43541" fmla="*/ 5481770 w 6115796"/>
              <a:gd name="connsiteY37-43542" fmla="*/ 2951352 h 6858000"/>
              <a:gd name="connsiteX38-43543" fmla="*/ 5482415 w 6115796"/>
              <a:gd name="connsiteY38-43544" fmla="*/ 3004079 h 6858000"/>
              <a:gd name="connsiteX39-43545" fmla="*/ 5503944 w 6115796"/>
              <a:gd name="connsiteY39-43546" fmla="*/ 3123335 h 6858000"/>
              <a:gd name="connsiteX40-43547" fmla="*/ 5516007 w 6115796"/>
              <a:gd name="connsiteY40-43548" fmla="*/ 3258473 h 6858000"/>
              <a:gd name="connsiteX41-43549" fmla="*/ 5589758 w 6115796"/>
              <a:gd name="connsiteY41-43550" fmla="*/ 3453699 h 6858000"/>
              <a:gd name="connsiteX42-43551" fmla="*/ 5596144 w 6115796"/>
              <a:gd name="connsiteY42-43552" fmla="*/ 3534624 h 6858000"/>
              <a:gd name="connsiteX43-43553" fmla="*/ 5597750 w 6115796"/>
              <a:gd name="connsiteY43-43554" fmla="*/ 3534129 h 6858000"/>
              <a:gd name="connsiteX44-43555" fmla="*/ 5618377 w 6115796"/>
              <a:gd name="connsiteY44-43556" fmla="*/ 3588431 h 6858000"/>
              <a:gd name="connsiteX45-43557" fmla="*/ 5655472 w 6115796"/>
              <a:gd name="connsiteY45-43558" fmla="*/ 3678877 h 6858000"/>
              <a:gd name="connsiteX46-43559" fmla="*/ 5683015 w 6115796"/>
              <a:gd name="connsiteY46-43560" fmla="*/ 3762025 h 6858000"/>
              <a:gd name="connsiteX47-43561" fmla="*/ 5696643 w 6115796"/>
              <a:gd name="connsiteY47-43562" fmla="*/ 3773888 h 6858000"/>
              <a:gd name="connsiteX48-43563" fmla="*/ 5768491 w 6115796"/>
              <a:gd name="connsiteY48-43564" fmla="*/ 3914399 h 6858000"/>
              <a:gd name="connsiteX49-43565" fmla="*/ 5793123 w 6115796"/>
              <a:gd name="connsiteY49-43566" fmla="*/ 3969952 h 6858000"/>
              <a:gd name="connsiteX50-43567" fmla="*/ 5808321 w 6115796"/>
              <a:gd name="connsiteY50-43568" fmla="*/ 3988153 h 6858000"/>
              <a:gd name="connsiteX51-43569" fmla="*/ 5825621 w 6115796"/>
              <a:gd name="connsiteY51-43570" fmla="*/ 4015525 h 6858000"/>
              <a:gd name="connsiteX52-43571" fmla="*/ 5860672 w 6115796"/>
              <a:gd name="connsiteY52-43572" fmla="*/ 4061579 h 6858000"/>
              <a:gd name="connsiteX53-43573" fmla="*/ 5894095 w 6115796"/>
              <a:gd name="connsiteY53-43574" fmla="*/ 4128857 h 6858000"/>
              <a:gd name="connsiteX54-43575" fmla="*/ 5903513 w 6115796"/>
              <a:gd name="connsiteY54-43576" fmla="*/ 4187661 h 6858000"/>
              <a:gd name="connsiteX55-43577" fmla="*/ 5946705 w 6115796"/>
              <a:gd name="connsiteY55-43578" fmla="*/ 4428051 h 6858000"/>
              <a:gd name="connsiteX56-43579" fmla="*/ 5949261 w 6115796"/>
              <a:gd name="connsiteY56-43580" fmla="*/ 4449185 h 6858000"/>
              <a:gd name="connsiteX57-43581" fmla="*/ 5968960 w 6115796"/>
              <a:gd name="connsiteY57-43582" fmla="*/ 4482655 h 6858000"/>
              <a:gd name="connsiteX58-43583" fmla="*/ 5998138 w 6115796"/>
              <a:gd name="connsiteY58-43584" fmla="*/ 4697518 h 6858000"/>
              <a:gd name="connsiteX59-43585" fmla="*/ 6007819 w 6115796"/>
              <a:gd name="connsiteY59-43586" fmla="*/ 4858148 h 6858000"/>
              <a:gd name="connsiteX60-43587" fmla="*/ 6007749 w 6115796"/>
              <a:gd name="connsiteY60-43588" fmla="*/ 4964715 h 6858000"/>
              <a:gd name="connsiteX61-43589" fmla="*/ 6005269 w 6115796"/>
              <a:gd name="connsiteY61-43590" fmla="*/ 5150567 h 6858000"/>
              <a:gd name="connsiteX62-43591" fmla="*/ 6001127 w 6115796"/>
              <a:gd name="connsiteY62-43592" fmla="*/ 5164609 h 6858000"/>
              <a:gd name="connsiteX63-43593" fmla="*/ 5998514 w 6115796"/>
              <a:gd name="connsiteY63-43594" fmla="*/ 5189673 h 6858000"/>
              <a:gd name="connsiteX64-43595" fmla="*/ 6018409 w 6115796"/>
              <a:gd name="connsiteY64-43596" fmla="*/ 5227157 h 6858000"/>
              <a:gd name="connsiteX65-43597" fmla="*/ 6036748 w 6115796"/>
              <a:gd name="connsiteY65-43598" fmla="*/ 5322752 h 6858000"/>
              <a:gd name="connsiteX66-43599" fmla="*/ 6037677 w 6115796"/>
              <a:gd name="connsiteY66-43600" fmla="*/ 5354807 h 6858000"/>
              <a:gd name="connsiteX67-43601" fmla="*/ 6053435 w 6115796"/>
              <a:gd name="connsiteY67-43602" fmla="*/ 5387547 h 6858000"/>
              <a:gd name="connsiteX68-43603" fmla="*/ 6068640 w 6115796"/>
              <a:gd name="connsiteY68-43604" fmla="*/ 5474503 h 6858000"/>
              <a:gd name="connsiteX69-43605" fmla="*/ 6080922 w 6115796"/>
              <a:gd name="connsiteY69-43606" fmla="*/ 5561070 h 6858000"/>
              <a:gd name="connsiteX70-43607" fmla="*/ 6096949 w 6115796"/>
              <a:gd name="connsiteY70-43608" fmla="*/ 5648179 h 6858000"/>
              <a:gd name="connsiteX71-43609" fmla="*/ 6115796 w 6115796"/>
              <a:gd name="connsiteY71-43610" fmla="*/ 5862844 h 6858000"/>
              <a:gd name="connsiteX72-43611" fmla="*/ 6045436 w 6115796"/>
              <a:gd name="connsiteY72-43612" fmla="*/ 6124480 h 6858000"/>
              <a:gd name="connsiteX73-43613" fmla="*/ 6030489 w 6115796"/>
              <a:gd name="connsiteY73-43614" fmla="*/ 6317666 h 6858000"/>
              <a:gd name="connsiteX74-43615" fmla="*/ 6007492 w 6115796"/>
              <a:gd name="connsiteY74-43616" fmla="*/ 6440818 h 6858000"/>
              <a:gd name="connsiteX75-43617" fmla="*/ 6009467 w 6115796"/>
              <a:gd name="connsiteY75-43618" fmla="*/ 6487076 h 6858000"/>
              <a:gd name="connsiteX76-43619" fmla="*/ 5995064 w 6115796"/>
              <a:gd name="connsiteY76-43620" fmla="*/ 6540791 h 6858000"/>
              <a:gd name="connsiteX77-43621" fmla="*/ 5986207 w 6115796"/>
              <a:gd name="connsiteY77-43622" fmla="*/ 6695855 h 6858000"/>
              <a:gd name="connsiteX78-43623" fmla="*/ 5979428 w 6115796"/>
              <a:gd name="connsiteY78-43624" fmla="*/ 6754678 h 6858000"/>
              <a:gd name="connsiteX79-43625" fmla="*/ 5984543 w 6115796"/>
              <a:gd name="connsiteY79-43626" fmla="*/ 6811016 h 6858000"/>
              <a:gd name="connsiteX80-43627" fmla="*/ 5979671 w 6115796"/>
              <a:gd name="connsiteY80-43628" fmla="*/ 6858000 h 6858000"/>
              <a:gd name="connsiteX81-43629" fmla="*/ 0 w 6115796"/>
              <a:gd name="connsiteY81-43630" fmla="*/ 6858000 h 6858000"/>
              <a:gd name="connsiteX82-43631" fmla="*/ 0 w 6115796"/>
              <a:gd name="connsiteY82-43632" fmla="*/ 0 h 6858000"/>
              <a:gd name="connsiteX0-43633" fmla="*/ 0 w 6115796"/>
              <a:gd name="connsiteY0-43634" fmla="*/ 0 h 6858000"/>
              <a:gd name="connsiteX1-43635" fmla="*/ 4965888 w 6115796"/>
              <a:gd name="connsiteY1-43636" fmla="*/ 0 h 6858000"/>
              <a:gd name="connsiteX2-43637" fmla="*/ 4967767 w 6115796"/>
              <a:gd name="connsiteY2-43638" fmla="*/ 7930 h 6858000"/>
              <a:gd name="connsiteX3-43639" fmla="*/ 4979444 w 6115796"/>
              <a:gd name="connsiteY3-43640" fmla="*/ 43921 h 6858000"/>
              <a:gd name="connsiteX4-43641" fmla="*/ 5021173 w 6115796"/>
              <a:gd name="connsiteY4-43642" fmla="*/ 123738 h 6858000"/>
              <a:gd name="connsiteX5-43643" fmla="*/ 5075458 w 6115796"/>
              <a:gd name="connsiteY5-43644" fmla="*/ 264355 h 6858000"/>
              <a:gd name="connsiteX6-43645" fmla="*/ 5081175 w 6115796"/>
              <a:gd name="connsiteY6-43646" fmla="*/ 277448 h 6858000"/>
              <a:gd name="connsiteX7-43647" fmla="*/ 5097011 w 6115796"/>
              <a:gd name="connsiteY7-43648" fmla="*/ 355616 h 6858000"/>
              <a:gd name="connsiteX8-43649" fmla="*/ 5153000 w 6115796"/>
              <a:gd name="connsiteY8-43650" fmla="*/ 507134 h 6858000"/>
              <a:gd name="connsiteX9-43651" fmla="*/ 5171282 w 6115796"/>
              <a:gd name="connsiteY9-43652" fmla="*/ 602071 h 6858000"/>
              <a:gd name="connsiteX10-43653" fmla="*/ 5176196 w 6115796"/>
              <a:gd name="connsiteY10-43654" fmla="*/ 636822 h 6858000"/>
              <a:gd name="connsiteX11-43655" fmla="*/ 5189051 w 6115796"/>
              <a:gd name="connsiteY11-43656" fmla="*/ 782518 h 6858000"/>
              <a:gd name="connsiteX12-43657" fmla="*/ 5218707 w 6115796"/>
              <a:gd name="connsiteY12-43658" fmla="*/ 886387 h 6858000"/>
              <a:gd name="connsiteX13-43659" fmla="*/ 5221281 w 6115796"/>
              <a:gd name="connsiteY13-43660" fmla="*/ 920873 h 6858000"/>
              <a:gd name="connsiteX14-43661" fmla="*/ 5201018 w 6115796"/>
              <a:gd name="connsiteY14-43662" fmla="*/ 1095027 h 6858000"/>
              <a:gd name="connsiteX15-43663" fmla="*/ 5189234 w 6115796"/>
              <a:gd name="connsiteY15-43664" fmla="*/ 1217308 h 6858000"/>
              <a:gd name="connsiteX16-43665" fmla="*/ 5202769 w 6115796"/>
              <a:gd name="connsiteY16-43666" fmla="*/ 1269450 h 6858000"/>
              <a:gd name="connsiteX17-43667" fmla="*/ 5225968 w 6115796"/>
              <a:gd name="connsiteY17-43668" fmla="*/ 1357994 h 6858000"/>
              <a:gd name="connsiteX18-43669" fmla="*/ 5231437 w 6115796"/>
              <a:gd name="connsiteY18-43670" fmla="*/ 1373779 h 6858000"/>
              <a:gd name="connsiteX19-43671" fmla="*/ 5237226 w 6115796"/>
              <a:gd name="connsiteY19-43672" fmla="*/ 1441327 h 6858000"/>
              <a:gd name="connsiteX20-43673" fmla="*/ 5255653 w 6115796"/>
              <a:gd name="connsiteY20-43674" fmla="*/ 1524712 h 6858000"/>
              <a:gd name="connsiteX21-43675" fmla="*/ 5263491 w 6115796"/>
              <a:gd name="connsiteY21-43676" fmla="*/ 1642938 h 6858000"/>
              <a:gd name="connsiteX22-43677" fmla="*/ 5256552 w 6115796"/>
              <a:gd name="connsiteY22-43678" fmla="*/ 1672509 h 6858000"/>
              <a:gd name="connsiteX23-43679" fmla="*/ 5266931 w 6115796"/>
              <a:gd name="connsiteY23-43680" fmla="*/ 1866147 h 6858000"/>
              <a:gd name="connsiteX24-43681" fmla="*/ 5255696 w 6115796"/>
              <a:gd name="connsiteY24-43682" fmla="*/ 1953770 h 6858000"/>
              <a:gd name="connsiteX25-43683" fmla="*/ 5252592 w 6115796"/>
              <a:gd name="connsiteY25-43684" fmla="*/ 2092210 h 6858000"/>
              <a:gd name="connsiteX26-43685" fmla="*/ 5250104 w 6115796"/>
              <a:gd name="connsiteY26-43686" fmla="*/ 2249166 h 6858000"/>
              <a:gd name="connsiteX27-43687" fmla="*/ 5251214 w 6115796"/>
              <a:gd name="connsiteY27-43688" fmla="*/ 2250944 h 6858000"/>
              <a:gd name="connsiteX28-43689" fmla="*/ 5250644 w 6115796"/>
              <a:gd name="connsiteY28-43690" fmla="*/ 2266619 h 6858000"/>
              <a:gd name="connsiteX29-43691" fmla="*/ 5293877 w 6115796"/>
              <a:gd name="connsiteY29-43692" fmla="*/ 2368649 h 6858000"/>
              <a:gd name="connsiteX30-43693" fmla="*/ 5311338 w 6115796"/>
              <a:gd name="connsiteY30-43694" fmla="*/ 2404034 h 6858000"/>
              <a:gd name="connsiteX31-43695" fmla="*/ 5338366 w 6115796"/>
              <a:gd name="connsiteY31-43696" fmla="*/ 2465052 h 6858000"/>
              <a:gd name="connsiteX32-43697" fmla="*/ 5371263 w 6115796"/>
              <a:gd name="connsiteY32-43698" fmla="*/ 2586413 h 6858000"/>
              <a:gd name="connsiteX33-43699" fmla="*/ 5407503 w 6115796"/>
              <a:gd name="connsiteY33-43700" fmla="*/ 2786290 h 6858000"/>
              <a:gd name="connsiteX34-43701" fmla="*/ 5407356 w 6115796"/>
              <a:gd name="connsiteY34-43702" fmla="*/ 2787545 h 6858000"/>
              <a:gd name="connsiteX35-43703" fmla="*/ 5457023 w 6115796"/>
              <a:gd name="connsiteY35-43704" fmla="*/ 2858292 h 6858000"/>
              <a:gd name="connsiteX36-43705" fmla="*/ 5479298 w 6115796"/>
              <a:gd name="connsiteY36-43706" fmla="*/ 2947791 h 6858000"/>
              <a:gd name="connsiteX37-43707" fmla="*/ 5481770 w 6115796"/>
              <a:gd name="connsiteY37-43708" fmla="*/ 2951352 h 6858000"/>
              <a:gd name="connsiteX38-43709" fmla="*/ 5482415 w 6115796"/>
              <a:gd name="connsiteY38-43710" fmla="*/ 3004079 h 6858000"/>
              <a:gd name="connsiteX39-43711" fmla="*/ 5503944 w 6115796"/>
              <a:gd name="connsiteY39-43712" fmla="*/ 3123335 h 6858000"/>
              <a:gd name="connsiteX40-43713" fmla="*/ 5516007 w 6115796"/>
              <a:gd name="connsiteY40-43714" fmla="*/ 3258473 h 6858000"/>
              <a:gd name="connsiteX41-43715" fmla="*/ 5589758 w 6115796"/>
              <a:gd name="connsiteY41-43716" fmla="*/ 3453699 h 6858000"/>
              <a:gd name="connsiteX42-43717" fmla="*/ 5596144 w 6115796"/>
              <a:gd name="connsiteY42-43718" fmla="*/ 3534624 h 6858000"/>
              <a:gd name="connsiteX43-43719" fmla="*/ 5597750 w 6115796"/>
              <a:gd name="connsiteY43-43720" fmla="*/ 3534129 h 6858000"/>
              <a:gd name="connsiteX44-43721" fmla="*/ 5618377 w 6115796"/>
              <a:gd name="connsiteY44-43722" fmla="*/ 3588431 h 6858000"/>
              <a:gd name="connsiteX45-43723" fmla="*/ 5655472 w 6115796"/>
              <a:gd name="connsiteY45-43724" fmla="*/ 3678877 h 6858000"/>
              <a:gd name="connsiteX46-43725" fmla="*/ 5683015 w 6115796"/>
              <a:gd name="connsiteY46-43726" fmla="*/ 3762025 h 6858000"/>
              <a:gd name="connsiteX47-43727" fmla="*/ 5696643 w 6115796"/>
              <a:gd name="connsiteY47-43728" fmla="*/ 3773888 h 6858000"/>
              <a:gd name="connsiteX48-43729" fmla="*/ 5768491 w 6115796"/>
              <a:gd name="connsiteY48-43730" fmla="*/ 3914399 h 6858000"/>
              <a:gd name="connsiteX49-43731" fmla="*/ 5793123 w 6115796"/>
              <a:gd name="connsiteY49-43732" fmla="*/ 3969952 h 6858000"/>
              <a:gd name="connsiteX50-43733" fmla="*/ 5808321 w 6115796"/>
              <a:gd name="connsiteY50-43734" fmla="*/ 3988153 h 6858000"/>
              <a:gd name="connsiteX51-43735" fmla="*/ 5825621 w 6115796"/>
              <a:gd name="connsiteY51-43736" fmla="*/ 4015525 h 6858000"/>
              <a:gd name="connsiteX52-43737" fmla="*/ 5860672 w 6115796"/>
              <a:gd name="connsiteY52-43738" fmla="*/ 4061579 h 6858000"/>
              <a:gd name="connsiteX53-43739" fmla="*/ 5894095 w 6115796"/>
              <a:gd name="connsiteY53-43740" fmla="*/ 4128857 h 6858000"/>
              <a:gd name="connsiteX54-43741" fmla="*/ 5903513 w 6115796"/>
              <a:gd name="connsiteY54-43742" fmla="*/ 4187661 h 6858000"/>
              <a:gd name="connsiteX55-43743" fmla="*/ 5946705 w 6115796"/>
              <a:gd name="connsiteY55-43744" fmla="*/ 4428051 h 6858000"/>
              <a:gd name="connsiteX56-43745" fmla="*/ 5949261 w 6115796"/>
              <a:gd name="connsiteY56-43746" fmla="*/ 4449185 h 6858000"/>
              <a:gd name="connsiteX57-43747" fmla="*/ 5968960 w 6115796"/>
              <a:gd name="connsiteY57-43748" fmla="*/ 4482655 h 6858000"/>
              <a:gd name="connsiteX58-43749" fmla="*/ 5998138 w 6115796"/>
              <a:gd name="connsiteY58-43750" fmla="*/ 4697518 h 6858000"/>
              <a:gd name="connsiteX59-43751" fmla="*/ 6007819 w 6115796"/>
              <a:gd name="connsiteY59-43752" fmla="*/ 4858148 h 6858000"/>
              <a:gd name="connsiteX60-43753" fmla="*/ 6007749 w 6115796"/>
              <a:gd name="connsiteY60-43754" fmla="*/ 4964715 h 6858000"/>
              <a:gd name="connsiteX61-43755" fmla="*/ 6005269 w 6115796"/>
              <a:gd name="connsiteY61-43756" fmla="*/ 5150567 h 6858000"/>
              <a:gd name="connsiteX62-43757" fmla="*/ 6001127 w 6115796"/>
              <a:gd name="connsiteY62-43758" fmla="*/ 5164609 h 6858000"/>
              <a:gd name="connsiteX63-43759" fmla="*/ 5998514 w 6115796"/>
              <a:gd name="connsiteY63-43760" fmla="*/ 5189673 h 6858000"/>
              <a:gd name="connsiteX64-43761" fmla="*/ 6018409 w 6115796"/>
              <a:gd name="connsiteY64-43762" fmla="*/ 5227157 h 6858000"/>
              <a:gd name="connsiteX65-43763" fmla="*/ 6036748 w 6115796"/>
              <a:gd name="connsiteY65-43764" fmla="*/ 5322752 h 6858000"/>
              <a:gd name="connsiteX66-43765" fmla="*/ 6037677 w 6115796"/>
              <a:gd name="connsiteY66-43766" fmla="*/ 5354807 h 6858000"/>
              <a:gd name="connsiteX67-43767" fmla="*/ 6053435 w 6115796"/>
              <a:gd name="connsiteY67-43768" fmla="*/ 5387547 h 6858000"/>
              <a:gd name="connsiteX68-43769" fmla="*/ 6068640 w 6115796"/>
              <a:gd name="connsiteY68-43770" fmla="*/ 5474503 h 6858000"/>
              <a:gd name="connsiteX69-43771" fmla="*/ 6080922 w 6115796"/>
              <a:gd name="connsiteY69-43772" fmla="*/ 5561070 h 6858000"/>
              <a:gd name="connsiteX70-43773" fmla="*/ 6096949 w 6115796"/>
              <a:gd name="connsiteY70-43774" fmla="*/ 5648179 h 6858000"/>
              <a:gd name="connsiteX71-43775" fmla="*/ 6115796 w 6115796"/>
              <a:gd name="connsiteY71-43776" fmla="*/ 5862844 h 6858000"/>
              <a:gd name="connsiteX72-43777" fmla="*/ 6045436 w 6115796"/>
              <a:gd name="connsiteY72-43778" fmla="*/ 6124480 h 6858000"/>
              <a:gd name="connsiteX73-43779" fmla="*/ 6030489 w 6115796"/>
              <a:gd name="connsiteY73-43780" fmla="*/ 6317666 h 6858000"/>
              <a:gd name="connsiteX74-43781" fmla="*/ 6007492 w 6115796"/>
              <a:gd name="connsiteY74-43782" fmla="*/ 6440818 h 6858000"/>
              <a:gd name="connsiteX75-43783" fmla="*/ 6009467 w 6115796"/>
              <a:gd name="connsiteY75-43784" fmla="*/ 6487076 h 6858000"/>
              <a:gd name="connsiteX76-43785" fmla="*/ 5995064 w 6115796"/>
              <a:gd name="connsiteY76-43786" fmla="*/ 6540791 h 6858000"/>
              <a:gd name="connsiteX77-43787" fmla="*/ 5986207 w 6115796"/>
              <a:gd name="connsiteY77-43788" fmla="*/ 6695855 h 6858000"/>
              <a:gd name="connsiteX78-43789" fmla="*/ 5979428 w 6115796"/>
              <a:gd name="connsiteY78-43790" fmla="*/ 6754678 h 6858000"/>
              <a:gd name="connsiteX79-43791" fmla="*/ 5984543 w 6115796"/>
              <a:gd name="connsiteY79-43792" fmla="*/ 6811016 h 6858000"/>
              <a:gd name="connsiteX80-43793" fmla="*/ 5979671 w 6115796"/>
              <a:gd name="connsiteY80-43794" fmla="*/ 6858000 h 6858000"/>
              <a:gd name="connsiteX81-43795" fmla="*/ 0 w 6115796"/>
              <a:gd name="connsiteY81-43796" fmla="*/ 6858000 h 6858000"/>
              <a:gd name="connsiteX82-43797" fmla="*/ 0 w 6115796"/>
              <a:gd name="connsiteY82-43798" fmla="*/ 0 h 6858000"/>
              <a:gd name="connsiteX0-43799" fmla="*/ 0 w 6115796"/>
              <a:gd name="connsiteY0-43800" fmla="*/ 0 h 6858000"/>
              <a:gd name="connsiteX1-43801" fmla="*/ 4965888 w 6115796"/>
              <a:gd name="connsiteY1-43802" fmla="*/ 0 h 6858000"/>
              <a:gd name="connsiteX2-43803" fmla="*/ 4967767 w 6115796"/>
              <a:gd name="connsiteY2-43804" fmla="*/ 7930 h 6858000"/>
              <a:gd name="connsiteX3-43805" fmla="*/ 4979444 w 6115796"/>
              <a:gd name="connsiteY3-43806" fmla="*/ 43921 h 6858000"/>
              <a:gd name="connsiteX4-43807" fmla="*/ 5021173 w 6115796"/>
              <a:gd name="connsiteY4-43808" fmla="*/ 123738 h 6858000"/>
              <a:gd name="connsiteX5-43809" fmla="*/ 5075458 w 6115796"/>
              <a:gd name="connsiteY5-43810" fmla="*/ 264355 h 6858000"/>
              <a:gd name="connsiteX6-43811" fmla="*/ 5081175 w 6115796"/>
              <a:gd name="connsiteY6-43812" fmla="*/ 277448 h 6858000"/>
              <a:gd name="connsiteX7-43813" fmla="*/ 5097011 w 6115796"/>
              <a:gd name="connsiteY7-43814" fmla="*/ 355616 h 6858000"/>
              <a:gd name="connsiteX8-43815" fmla="*/ 5153000 w 6115796"/>
              <a:gd name="connsiteY8-43816" fmla="*/ 507134 h 6858000"/>
              <a:gd name="connsiteX9-43817" fmla="*/ 5171282 w 6115796"/>
              <a:gd name="connsiteY9-43818" fmla="*/ 602071 h 6858000"/>
              <a:gd name="connsiteX10-43819" fmla="*/ 5176196 w 6115796"/>
              <a:gd name="connsiteY10-43820" fmla="*/ 636822 h 6858000"/>
              <a:gd name="connsiteX11-43821" fmla="*/ 5189051 w 6115796"/>
              <a:gd name="connsiteY11-43822" fmla="*/ 782518 h 6858000"/>
              <a:gd name="connsiteX12-43823" fmla="*/ 5218707 w 6115796"/>
              <a:gd name="connsiteY12-43824" fmla="*/ 886387 h 6858000"/>
              <a:gd name="connsiteX13-43825" fmla="*/ 5221281 w 6115796"/>
              <a:gd name="connsiteY13-43826" fmla="*/ 920873 h 6858000"/>
              <a:gd name="connsiteX14-43827" fmla="*/ 5201018 w 6115796"/>
              <a:gd name="connsiteY14-43828" fmla="*/ 1095027 h 6858000"/>
              <a:gd name="connsiteX15-43829" fmla="*/ 5189234 w 6115796"/>
              <a:gd name="connsiteY15-43830" fmla="*/ 1217308 h 6858000"/>
              <a:gd name="connsiteX16-43831" fmla="*/ 5202769 w 6115796"/>
              <a:gd name="connsiteY16-43832" fmla="*/ 1269450 h 6858000"/>
              <a:gd name="connsiteX17-43833" fmla="*/ 5225968 w 6115796"/>
              <a:gd name="connsiteY17-43834" fmla="*/ 1357994 h 6858000"/>
              <a:gd name="connsiteX18-43835" fmla="*/ 5231437 w 6115796"/>
              <a:gd name="connsiteY18-43836" fmla="*/ 1373779 h 6858000"/>
              <a:gd name="connsiteX19-43837" fmla="*/ 5237226 w 6115796"/>
              <a:gd name="connsiteY19-43838" fmla="*/ 1441327 h 6858000"/>
              <a:gd name="connsiteX20-43839" fmla="*/ 5255653 w 6115796"/>
              <a:gd name="connsiteY20-43840" fmla="*/ 1524712 h 6858000"/>
              <a:gd name="connsiteX21-43841" fmla="*/ 5263491 w 6115796"/>
              <a:gd name="connsiteY21-43842" fmla="*/ 1642938 h 6858000"/>
              <a:gd name="connsiteX22-43843" fmla="*/ 5256552 w 6115796"/>
              <a:gd name="connsiteY22-43844" fmla="*/ 1672509 h 6858000"/>
              <a:gd name="connsiteX23-43845" fmla="*/ 5266931 w 6115796"/>
              <a:gd name="connsiteY23-43846" fmla="*/ 1866147 h 6858000"/>
              <a:gd name="connsiteX24-43847" fmla="*/ 5255696 w 6115796"/>
              <a:gd name="connsiteY24-43848" fmla="*/ 1953770 h 6858000"/>
              <a:gd name="connsiteX25-43849" fmla="*/ 5252592 w 6115796"/>
              <a:gd name="connsiteY25-43850" fmla="*/ 2092210 h 6858000"/>
              <a:gd name="connsiteX26-43851" fmla="*/ 5250104 w 6115796"/>
              <a:gd name="connsiteY26-43852" fmla="*/ 2249166 h 6858000"/>
              <a:gd name="connsiteX27-43853" fmla="*/ 5251214 w 6115796"/>
              <a:gd name="connsiteY27-43854" fmla="*/ 2250944 h 6858000"/>
              <a:gd name="connsiteX28-43855" fmla="*/ 5250644 w 6115796"/>
              <a:gd name="connsiteY28-43856" fmla="*/ 2266619 h 6858000"/>
              <a:gd name="connsiteX29-43857" fmla="*/ 5293877 w 6115796"/>
              <a:gd name="connsiteY29-43858" fmla="*/ 2368649 h 6858000"/>
              <a:gd name="connsiteX30-43859" fmla="*/ 5311338 w 6115796"/>
              <a:gd name="connsiteY30-43860" fmla="*/ 2404034 h 6858000"/>
              <a:gd name="connsiteX31-43861" fmla="*/ 5338366 w 6115796"/>
              <a:gd name="connsiteY31-43862" fmla="*/ 2465052 h 6858000"/>
              <a:gd name="connsiteX32-43863" fmla="*/ 5371263 w 6115796"/>
              <a:gd name="connsiteY32-43864" fmla="*/ 2586413 h 6858000"/>
              <a:gd name="connsiteX33-43865" fmla="*/ 5407503 w 6115796"/>
              <a:gd name="connsiteY33-43866" fmla="*/ 2786290 h 6858000"/>
              <a:gd name="connsiteX34-43867" fmla="*/ 5407356 w 6115796"/>
              <a:gd name="connsiteY34-43868" fmla="*/ 2787545 h 6858000"/>
              <a:gd name="connsiteX35-43869" fmla="*/ 5457023 w 6115796"/>
              <a:gd name="connsiteY35-43870" fmla="*/ 2858292 h 6858000"/>
              <a:gd name="connsiteX36-43871" fmla="*/ 5479298 w 6115796"/>
              <a:gd name="connsiteY36-43872" fmla="*/ 2947791 h 6858000"/>
              <a:gd name="connsiteX37-43873" fmla="*/ 5482415 w 6115796"/>
              <a:gd name="connsiteY37-43874" fmla="*/ 3004079 h 6858000"/>
              <a:gd name="connsiteX38-43875" fmla="*/ 5503944 w 6115796"/>
              <a:gd name="connsiteY38-43876" fmla="*/ 3123335 h 6858000"/>
              <a:gd name="connsiteX39-43877" fmla="*/ 5516007 w 6115796"/>
              <a:gd name="connsiteY39-43878" fmla="*/ 3258473 h 6858000"/>
              <a:gd name="connsiteX40-43879" fmla="*/ 5589758 w 6115796"/>
              <a:gd name="connsiteY40-43880" fmla="*/ 3453699 h 6858000"/>
              <a:gd name="connsiteX41-43881" fmla="*/ 5596144 w 6115796"/>
              <a:gd name="connsiteY41-43882" fmla="*/ 3534624 h 6858000"/>
              <a:gd name="connsiteX42-43883" fmla="*/ 5597750 w 6115796"/>
              <a:gd name="connsiteY42-43884" fmla="*/ 3534129 h 6858000"/>
              <a:gd name="connsiteX43-43885" fmla="*/ 5618377 w 6115796"/>
              <a:gd name="connsiteY43-43886" fmla="*/ 3588431 h 6858000"/>
              <a:gd name="connsiteX44-43887" fmla="*/ 5655472 w 6115796"/>
              <a:gd name="connsiteY44-43888" fmla="*/ 3678877 h 6858000"/>
              <a:gd name="connsiteX45-43889" fmla="*/ 5683015 w 6115796"/>
              <a:gd name="connsiteY45-43890" fmla="*/ 3762025 h 6858000"/>
              <a:gd name="connsiteX46-43891" fmla="*/ 5696643 w 6115796"/>
              <a:gd name="connsiteY46-43892" fmla="*/ 3773888 h 6858000"/>
              <a:gd name="connsiteX47-43893" fmla="*/ 5768491 w 6115796"/>
              <a:gd name="connsiteY47-43894" fmla="*/ 3914399 h 6858000"/>
              <a:gd name="connsiteX48-43895" fmla="*/ 5793123 w 6115796"/>
              <a:gd name="connsiteY48-43896" fmla="*/ 3969952 h 6858000"/>
              <a:gd name="connsiteX49-43897" fmla="*/ 5808321 w 6115796"/>
              <a:gd name="connsiteY49-43898" fmla="*/ 3988153 h 6858000"/>
              <a:gd name="connsiteX50-43899" fmla="*/ 5825621 w 6115796"/>
              <a:gd name="connsiteY50-43900" fmla="*/ 4015525 h 6858000"/>
              <a:gd name="connsiteX51-43901" fmla="*/ 5860672 w 6115796"/>
              <a:gd name="connsiteY51-43902" fmla="*/ 4061579 h 6858000"/>
              <a:gd name="connsiteX52-43903" fmla="*/ 5894095 w 6115796"/>
              <a:gd name="connsiteY52-43904" fmla="*/ 4128857 h 6858000"/>
              <a:gd name="connsiteX53-43905" fmla="*/ 5903513 w 6115796"/>
              <a:gd name="connsiteY53-43906" fmla="*/ 4187661 h 6858000"/>
              <a:gd name="connsiteX54-43907" fmla="*/ 5946705 w 6115796"/>
              <a:gd name="connsiteY54-43908" fmla="*/ 4428051 h 6858000"/>
              <a:gd name="connsiteX55-43909" fmla="*/ 5949261 w 6115796"/>
              <a:gd name="connsiteY55-43910" fmla="*/ 4449185 h 6858000"/>
              <a:gd name="connsiteX56-43911" fmla="*/ 5968960 w 6115796"/>
              <a:gd name="connsiteY56-43912" fmla="*/ 4482655 h 6858000"/>
              <a:gd name="connsiteX57-43913" fmla="*/ 5998138 w 6115796"/>
              <a:gd name="connsiteY57-43914" fmla="*/ 4697518 h 6858000"/>
              <a:gd name="connsiteX58-43915" fmla="*/ 6007819 w 6115796"/>
              <a:gd name="connsiteY58-43916" fmla="*/ 4858148 h 6858000"/>
              <a:gd name="connsiteX59-43917" fmla="*/ 6007749 w 6115796"/>
              <a:gd name="connsiteY59-43918" fmla="*/ 4964715 h 6858000"/>
              <a:gd name="connsiteX60-43919" fmla="*/ 6005269 w 6115796"/>
              <a:gd name="connsiteY60-43920" fmla="*/ 5150567 h 6858000"/>
              <a:gd name="connsiteX61-43921" fmla="*/ 6001127 w 6115796"/>
              <a:gd name="connsiteY61-43922" fmla="*/ 5164609 h 6858000"/>
              <a:gd name="connsiteX62-43923" fmla="*/ 5998514 w 6115796"/>
              <a:gd name="connsiteY62-43924" fmla="*/ 5189673 h 6858000"/>
              <a:gd name="connsiteX63-43925" fmla="*/ 6018409 w 6115796"/>
              <a:gd name="connsiteY63-43926" fmla="*/ 5227157 h 6858000"/>
              <a:gd name="connsiteX64-43927" fmla="*/ 6036748 w 6115796"/>
              <a:gd name="connsiteY64-43928" fmla="*/ 5322752 h 6858000"/>
              <a:gd name="connsiteX65-43929" fmla="*/ 6037677 w 6115796"/>
              <a:gd name="connsiteY65-43930" fmla="*/ 5354807 h 6858000"/>
              <a:gd name="connsiteX66-43931" fmla="*/ 6053435 w 6115796"/>
              <a:gd name="connsiteY66-43932" fmla="*/ 5387547 h 6858000"/>
              <a:gd name="connsiteX67-43933" fmla="*/ 6068640 w 6115796"/>
              <a:gd name="connsiteY67-43934" fmla="*/ 5474503 h 6858000"/>
              <a:gd name="connsiteX68-43935" fmla="*/ 6080922 w 6115796"/>
              <a:gd name="connsiteY68-43936" fmla="*/ 5561070 h 6858000"/>
              <a:gd name="connsiteX69-43937" fmla="*/ 6096949 w 6115796"/>
              <a:gd name="connsiteY69-43938" fmla="*/ 5648179 h 6858000"/>
              <a:gd name="connsiteX70-43939" fmla="*/ 6115796 w 6115796"/>
              <a:gd name="connsiteY70-43940" fmla="*/ 5862844 h 6858000"/>
              <a:gd name="connsiteX71-43941" fmla="*/ 6045436 w 6115796"/>
              <a:gd name="connsiteY71-43942" fmla="*/ 6124480 h 6858000"/>
              <a:gd name="connsiteX72-43943" fmla="*/ 6030489 w 6115796"/>
              <a:gd name="connsiteY72-43944" fmla="*/ 6317666 h 6858000"/>
              <a:gd name="connsiteX73-43945" fmla="*/ 6007492 w 6115796"/>
              <a:gd name="connsiteY73-43946" fmla="*/ 6440818 h 6858000"/>
              <a:gd name="connsiteX74-43947" fmla="*/ 6009467 w 6115796"/>
              <a:gd name="connsiteY74-43948" fmla="*/ 6487076 h 6858000"/>
              <a:gd name="connsiteX75-43949" fmla="*/ 5995064 w 6115796"/>
              <a:gd name="connsiteY75-43950" fmla="*/ 6540791 h 6858000"/>
              <a:gd name="connsiteX76-43951" fmla="*/ 5986207 w 6115796"/>
              <a:gd name="connsiteY76-43952" fmla="*/ 6695855 h 6858000"/>
              <a:gd name="connsiteX77-43953" fmla="*/ 5979428 w 6115796"/>
              <a:gd name="connsiteY77-43954" fmla="*/ 6754678 h 6858000"/>
              <a:gd name="connsiteX78-43955" fmla="*/ 5984543 w 6115796"/>
              <a:gd name="connsiteY78-43956" fmla="*/ 6811016 h 6858000"/>
              <a:gd name="connsiteX79-43957" fmla="*/ 5979671 w 6115796"/>
              <a:gd name="connsiteY79-43958" fmla="*/ 6858000 h 6858000"/>
              <a:gd name="connsiteX80-43959" fmla="*/ 0 w 6115796"/>
              <a:gd name="connsiteY80-43960" fmla="*/ 6858000 h 6858000"/>
              <a:gd name="connsiteX81-43961" fmla="*/ 0 w 6115796"/>
              <a:gd name="connsiteY81-43962" fmla="*/ 0 h 6858000"/>
              <a:gd name="connsiteX0-43963" fmla="*/ 0 w 6115796"/>
              <a:gd name="connsiteY0-43964" fmla="*/ 0 h 6858000"/>
              <a:gd name="connsiteX1-43965" fmla="*/ 4965888 w 6115796"/>
              <a:gd name="connsiteY1-43966" fmla="*/ 0 h 6858000"/>
              <a:gd name="connsiteX2-43967" fmla="*/ 4967767 w 6115796"/>
              <a:gd name="connsiteY2-43968" fmla="*/ 7930 h 6858000"/>
              <a:gd name="connsiteX3-43969" fmla="*/ 4979444 w 6115796"/>
              <a:gd name="connsiteY3-43970" fmla="*/ 43921 h 6858000"/>
              <a:gd name="connsiteX4-43971" fmla="*/ 5021173 w 6115796"/>
              <a:gd name="connsiteY4-43972" fmla="*/ 123738 h 6858000"/>
              <a:gd name="connsiteX5-43973" fmla="*/ 5075458 w 6115796"/>
              <a:gd name="connsiteY5-43974" fmla="*/ 264355 h 6858000"/>
              <a:gd name="connsiteX6-43975" fmla="*/ 5081175 w 6115796"/>
              <a:gd name="connsiteY6-43976" fmla="*/ 277448 h 6858000"/>
              <a:gd name="connsiteX7-43977" fmla="*/ 5097011 w 6115796"/>
              <a:gd name="connsiteY7-43978" fmla="*/ 355616 h 6858000"/>
              <a:gd name="connsiteX8-43979" fmla="*/ 5153000 w 6115796"/>
              <a:gd name="connsiteY8-43980" fmla="*/ 507134 h 6858000"/>
              <a:gd name="connsiteX9-43981" fmla="*/ 5171282 w 6115796"/>
              <a:gd name="connsiteY9-43982" fmla="*/ 602071 h 6858000"/>
              <a:gd name="connsiteX10-43983" fmla="*/ 5176196 w 6115796"/>
              <a:gd name="connsiteY10-43984" fmla="*/ 636822 h 6858000"/>
              <a:gd name="connsiteX11-43985" fmla="*/ 5189051 w 6115796"/>
              <a:gd name="connsiteY11-43986" fmla="*/ 782518 h 6858000"/>
              <a:gd name="connsiteX12-43987" fmla="*/ 5218707 w 6115796"/>
              <a:gd name="connsiteY12-43988" fmla="*/ 886387 h 6858000"/>
              <a:gd name="connsiteX13-43989" fmla="*/ 5221281 w 6115796"/>
              <a:gd name="connsiteY13-43990" fmla="*/ 920873 h 6858000"/>
              <a:gd name="connsiteX14-43991" fmla="*/ 5201018 w 6115796"/>
              <a:gd name="connsiteY14-43992" fmla="*/ 1095027 h 6858000"/>
              <a:gd name="connsiteX15-43993" fmla="*/ 5189234 w 6115796"/>
              <a:gd name="connsiteY15-43994" fmla="*/ 1217308 h 6858000"/>
              <a:gd name="connsiteX16-43995" fmla="*/ 5202769 w 6115796"/>
              <a:gd name="connsiteY16-43996" fmla="*/ 1269450 h 6858000"/>
              <a:gd name="connsiteX17-43997" fmla="*/ 5225968 w 6115796"/>
              <a:gd name="connsiteY17-43998" fmla="*/ 1357994 h 6858000"/>
              <a:gd name="connsiteX18-43999" fmla="*/ 5231437 w 6115796"/>
              <a:gd name="connsiteY18-44000" fmla="*/ 1373779 h 6858000"/>
              <a:gd name="connsiteX19-44001" fmla="*/ 5237226 w 6115796"/>
              <a:gd name="connsiteY19-44002" fmla="*/ 1441327 h 6858000"/>
              <a:gd name="connsiteX20-44003" fmla="*/ 5255653 w 6115796"/>
              <a:gd name="connsiteY20-44004" fmla="*/ 1524712 h 6858000"/>
              <a:gd name="connsiteX21-44005" fmla="*/ 5263491 w 6115796"/>
              <a:gd name="connsiteY21-44006" fmla="*/ 1642938 h 6858000"/>
              <a:gd name="connsiteX22-44007" fmla="*/ 5256552 w 6115796"/>
              <a:gd name="connsiteY22-44008" fmla="*/ 1672509 h 6858000"/>
              <a:gd name="connsiteX23-44009" fmla="*/ 5266931 w 6115796"/>
              <a:gd name="connsiteY23-44010" fmla="*/ 1866147 h 6858000"/>
              <a:gd name="connsiteX24-44011" fmla="*/ 5255696 w 6115796"/>
              <a:gd name="connsiteY24-44012" fmla="*/ 1953770 h 6858000"/>
              <a:gd name="connsiteX25-44013" fmla="*/ 5252592 w 6115796"/>
              <a:gd name="connsiteY25-44014" fmla="*/ 2092210 h 6858000"/>
              <a:gd name="connsiteX26-44015" fmla="*/ 5250104 w 6115796"/>
              <a:gd name="connsiteY26-44016" fmla="*/ 2249166 h 6858000"/>
              <a:gd name="connsiteX27-44017" fmla="*/ 5251214 w 6115796"/>
              <a:gd name="connsiteY27-44018" fmla="*/ 2250944 h 6858000"/>
              <a:gd name="connsiteX28-44019" fmla="*/ 5250644 w 6115796"/>
              <a:gd name="connsiteY28-44020" fmla="*/ 2266619 h 6858000"/>
              <a:gd name="connsiteX29-44021" fmla="*/ 5293877 w 6115796"/>
              <a:gd name="connsiteY29-44022" fmla="*/ 2368649 h 6858000"/>
              <a:gd name="connsiteX30-44023" fmla="*/ 5311338 w 6115796"/>
              <a:gd name="connsiteY30-44024" fmla="*/ 2404034 h 6858000"/>
              <a:gd name="connsiteX31-44025" fmla="*/ 5338366 w 6115796"/>
              <a:gd name="connsiteY31-44026" fmla="*/ 2465052 h 6858000"/>
              <a:gd name="connsiteX32-44027" fmla="*/ 5371263 w 6115796"/>
              <a:gd name="connsiteY32-44028" fmla="*/ 2586413 h 6858000"/>
              <a:gd name="connsiteX33-44029" fmla="*/ 5407503 w 6115796"/>
              <a:gd name="connsiteY33-44030" fmla="*/ 2786290 h 6858000"/>
              <a:gd name="connsiteX34-44031" fmla="*/ 5407356 w 6115796"/>
              <a:gd name="connsiteY34-44032" fmla="*/ 2787545 h 6858000"/>
              <a:gd name="connsiteX35-44033" fmla="*/ 5457023 w 6115796"/>
              <a:gd name="connsiteY35-44034" fmla="*/ 2858292 h 6858000"/>
              <a:gd name="connsiteX36-44035" fmla="*/ 5479298 w 6115796"/>
              <a:gd name="connsiteY36-44036" fmla="*/ 2947791 h 6858000"/>
              <a:gd name="connsiteX37-44037" fmla="*/ 5482415 w 6115796"/>
              <a:gd name="connsiteY37-44038" fmla="*/ 3004079 h 6858000"/>
              <a:gd name="connsiteX38-44039" fmla="*/ 5503944 w 6115796"/>
              <a:gd name="connsiteY38-44040" fmla="*/ 3123335 h 6858000"/>
              <a:gd name="connsiteX39-44041" fmla="*/ 5516007 w 6115796"/>
              <a:gd name="connsiteY39-44042" fmla="*/ 3258473 h 6858000"/>
              <a:gd name="connsiteX40-44043" fmla="*/ 5589758 w 6115796"/>
              <a:gd name="connsiteY40-44044" fmla="*/ 3453699 h 6858000"/>
              <a:gd name="connsiteX41-44045" fmla="*/ 5596144 w 6115796"/>
              <a:gd name="connsiteY41-44046" fmla="*/ 3534624 h 6858000"/>
              <a:gd name="connsiteX42-44047" fmla="*/ 5597750 w 6115796"/>
              <a:gd name="connsiteY42-44048" fmla="*/ 3534129 h 6858000"/>
              <a:gd name="connsiteX43-44049" fmla="*/ 5618377 w 6115796"/>
              <a:gd name="connsiteY43-44050" fmla="*/ 3588431 h 6858000"/>
              <a:gd name="connsiteX44-44051" fmla="*/ 5655472 w 6115796"/>
              <a:gd name="connsiteY44-44052" fmla="*/ 3678877 h 6858000"/>
              <a:gd name="connsiteX45-44053" fmla="*/ 5683015 w 6115796"/>
              <a:gd name="connsiteY45-44054" fmla="*/ 3762025 h 6858000"/>
              <a:gd name="connsiteX46-44055" fmla="*/ 5696643 w 6115796"/>
              <a:gd name="connsiteY46-44056" fmla="*/ 3773888 h 6858000"/>
              <a:gd name="connsiteX47-44057" fmla="*/ 5768491 w 6115796"/>
              <a:gd name="connsiteY47-44058" fmla="*/ 3914399 h 6858000"/>
              <a:gd name="connsiteX48-44059" fmla="*/ 5793123 w 6115796"/>
              <a:gd name="connsiteY48-44060" fmla="*/ 3969952 h 6858000"/>
              <a:gd name="connsiteX49-44061" fmla="*/ 5808321 w 6115796"/>
              <a:gd name="connsiteY49-44062" fmla="*/ 3988153 h 6858000"/>
              <a:gd name="connsiteX50-44063" fmla="*/ 5825621 w 6115796"/>
              <a:gd name="connsiteY50-44064" fmla="*/ 4015525 h 6858000"/>
              <a:gd name="connsiteX51-44065" fmla="*/ 5860672 w 6115796"/>
              <a:gd name="connsiteY51-44066" fmla="*/ 4061579 h 6858000"/>
              <a:gd name="connsiteX52-44067" fmla="*/ 5894095 w 6115796"/>
              <a:gd name="connsiteY52-44068" fmla="*/ 4128857 h 6858000"/>
              <a:gd name="connsiteX53-44069" fmla="*/ 5903513 w 6115796"/>
              <a:gd name="connsiteY53-44070" fmla="*/ 4187661 h 6858000"/>
              <a:gd name="connsiteX54-44071" fmla="*/ 5946705 w 6115796"/>
              <a:gd name="connsiteY54-44072" fmla="*/ 4428051 h 6858000"/>
              <a:gd name="connsiteX55-44073" fmla="*/ 5949261 w 6115796"/>
              <a:gd name="connsiteY55-44074" fmla="*/ 4449185 h 6858000"/>
              <a:gd name="connsiteX56-44075" fmla="*/ 5968960 w 6115796"/>
              <a:gd name="connsiteY56-44076" fmla="*/ 4482655 h 6858000"/>
              <a:gd name="connsiteX57-44077" fmla="*/ 5998138 w 6115796"/>
              <a:gd name="connsiteY57-44078" fmla="*/ 4697518 h 6858000"/>
              <a:gd name="connsiteX58-44079" fmla="*/ 6007819 w 6115796"/>
              <a:gd name="connsiteY58-44080" fmla="*/ 4858148 h 6858000"/>
              <a:gd name="connsiteX59-44081" fmla="*/ 6007749 w 6115796"/>
              <a:gd name="connsiteY59-44082" fmla="*/ 4964715 h 6858000"/>
              <a:gd name="connsiteX60-44083" fmla="*/ 6005269 w 6115796"/>
              <a:gd name="connsiteY60-44084" fmla="*/ 5150567 h 6858000"/>
              <a:gd name="connsiteX61-44085" fmla="*/ 6001127 w 6115796"/>
              <a:gd name="connsiteY61-44086" fmla="*/ 5164609 h 6858000"/>
              <a:gd name="connsiteX62-44087" fmla="*/ 5998514 w 6115796"/>
              <a:gd name="connsiteY62-44088" fmla="*/ 5189673 h 6858000"/>
              <a:gd name="connsiteX63-44089" fmla="*/ 6018409 w 6115796"/>
              <a:gd name="connsiteY63-44090" fmla="*/ 5227157 h 6858000"/>
              <a:gd name="connsiteX64-44091" fmla="*/ 6036748 w 6115796"/>
              <a:gd name="connsiteY64-44092" fmla="*/ 5322752 h 6858000"/>
              <a:gd name="connsiteX65-44093" fmla="*/ 6037677 w 6115796"/>
              <a:gd name="connsiteY65-44094" fmla="*/ 5354807 h 6858000"/>
              <a:gd name="connsiteX66-44095" fmla="*/ 6053435 w 6115796"/>
              <a:gd name="connsiteY66-44096" fmla="*/ 5387547 h 6858000"/>
              <a:gd name="connsiteX67-44097" fmla="*/ 6068640 w 6115796"/>
              <a:gd name="connsiteY67-44098" fmla="*/ 5474503 h 6858000"/>
              <a:gd name="connsiteX68-44099" fmla="*/ 6080922 w 6115796"/>
              <a:gd name="connsiteY68-44100" fmla="*/ 5561070 h 6858000"/>
              <a:gd name="connsiteX69-44101" fmla="*/ 6096949 w 6115796"/>
              <a:gd name="connsiteY69-44102" fmla="*/ 5648179 h 6858000"/>
              <a:gd name="connsiteX70-44103" fmla="*/ 6115796 w 6115796"/>
              <a:gd name="connsiteY70-44104" fmla="*/ 5862844 h 6858000"/>
              <a:gd name="connsiteX71-44105" fmla="*/ 6045436 w 6115796"/>
              <a:gd name="connsiteY71-44106" fmla="*/ 6124480 h 6858000"/>
              <a:gd name="connsiteX72-44107" fmla="*/ 6030489 w 6115796"/>
              <a:gd name="connsiteY72-44108" fmla="*/ 6317666 h 6858000"/>
              <a:gd name="connsiteX73-44109" fmla="*/ 6007492 w 6115796"/>
              <a:gd name="connsiteY73-44110" fmla="*/ 6440818 h 6858000"/>
              <a:gd name="connsiteX74-44111" fmla="*/ 6009467 w 6115796"/>
              <a:gd name="connsiteY74-44112" fmla="*/ 6487076 h 6858000"/>
              <a:gd name="connsiteX75-44113" fmla="*/ 5995064 w 6115796"/>
              <a:gd name="connsiteY75-44114" fmla="*/ 6540791 h 6858000"/>
              <a:gd name="connsiteX76-44115" fmla="*/ 5986207 w 6115796"/>
              <a:gd name="connsiteY76-44116" fmla="*/ 6695855 h 6858000"/>
              <a:gd name="connsiteX77-44117" fmla="*/ 5979428 w 6115796"/>
              <a:gd name="connsiteY77-44118" fmla="*/ 6754678 h 6858000"/>
              <a:gd name="connsiteX78-44119" fmla="*/ 5984543 w 6115796"/>
              <a:gd name="connsiteY78-44120" fmla="*/ 6811016 h 6858000"/>
              <a:gd name="connsiteX79-44121" fmla="*/ 5979671 w 6115796"/>
              <a:gd name="connsiteY79-44122" fmla="*/ 6858000 h 6858000"/>
              <a:gd name="connsiteX80-44123" fmla="*/ 0 w 6115796"/>
              <a:gd name="connsiteY80-44124" fmla="*/ 6858000 h 6858000"/>
              <a:gd name="connsiteX81-44125" fmla="*/ 0 w 6115796"/>
              <a:gd name="connsiteY81-44126" fmla="*/ 0 h 6858000"/>
              <a:gd name="connsiteX0-44127" fmla="*/ 0 w 6115796"/>
              <a:gd name="connsiteY0-44128" fmla="*/ 0 h 6858000"/>
              <a:gd name="connsiteX1-44129" fmla="*/ 4965888 w 6115796"/>
              <a:gd name="connsiteY1-44130" fmla="*/ 0 h 6858000"/>
              <a:gd name="connsiteX2-44131" fmla="*/ 4967767 w 6115796"/>
              <a:gd name="connsiteY2-44132" fmla="*/ 7930 h 6858000"/>
              <a:gd name="connsiteX3-44133" fmla="*/ 4979444 w 6115796"/>
              <a:gd name="connsiteY3-44134" fmla="*/ 43921 h 6858000"/>
              <a:gd name="connsiteX4-44135" fmla="*/ 5021173 w 6115796"/>
              <a:gd name="connsiteY4-44136" fmla="*/ 123738 h 6858000"/>
              <a:gd name="connsiteX5-44137" fmla="*/ 5075458 w 6115796"/>
              <a:gd name="connsiteY5-44138" fmla="*/ 264355 h 6858000"/>
              <a:gd name="connsiteX6-44139" fmla="*/ 5081175 w 6115796"/>
              <a:gd name="connsiteY6-44140" fmla="*/ 277448 h 6858000"/>
              <a:gd name="connsiteX7-44141" fmla="*/ 5097011 w 6115796"/>
              <a:gd name="connsiteY7-44142" fmla="*/ 355616 h 6858000"/>
              <a:gd name="connsiteX8-44143" fmla="*/ 5153000 w 6115796"/>
              <a:gd name="connsiteY8-44144" fmla="*/ 507134 h 6858000"/>
              <a:gd name="connsiteX9-44145" fmla="*/ 5171282 w 6115796"/>
              <a:gd name="connsiteY9-44146" fmla="*/ 602071 h 6858000"/>
              <a:gd name="connsiteX10-44147" fmla="*/ 5176196 w 6115796"/>
              <a:gd name="connsiteY10-44148" fmla="*/ 636822 h 6858000"/>
              <a:gd name="connsiteX11-44149" fmla="*/ 5189051 w 6115796"/>
              <a:gd name="connsiteY11-44150" fmla="*/ 782518 h 6858000"/>
              <a:gd name="connsiteX12-44151" fmla="*/ 5218707 w 6115796"/>
              <a:gd name="connsiteY12-44152" fmla="*/ 886387 h 6858000"/>
              <a:gd name="connsiteX13-44153" fmla="*/ 5221281 w 6115796"/>
              <a:gd name="connsiteY13-44154" fmla="*/ 920873 h 6858000"/>
              <a:gd name="connsiteX14-44155" fmla="*/ 5201018 w 6115796"/>
              <a:gd name="connsiteY14-44156" fmla="*/ 1095027 h 6858000"/>
              <a:gd name="connsiteX15-44157" fmla="*/ 5189234 w 6115796"/>
              <a:gd name="connsiteY15-44158" fmla="*/ 1217308 h 6858000"/>
              <a:gd name="connsiteX16-44159" fmla="*/ 5202769 w 6115796"/>
              <a:gd name="connsiteY16-44160" fmla="*/ 1269450 h 6858000"/>
              <a:gd name="connsiteX17-44161" fmla="*/ 5225968 w 6115796"/>
              <a:gd name="connsiteY17-44162" fmla="*/ 1357994 h 6858000"/>
              <a:gd name="connsiteX18-44163" fmla="*/ 5231437 w 6115796"/>
              <a:gd name="connsiteY18-44164" fmla="*/ 1373779 h 6858000"/>
              <a:gd name="connsiteX19-44165" fmla="*/ 5237226 w 6115796"/>
              <a:gd name="connsiteY19-44166" fmla="*/ 1441327 h 6858000"/>
              <a:gd name="connsiteX20-44167" fmla="*/ 5255653 w 6115796"/>
              <a:gd name="connsiteY20-44168" fmla="*/ 1524712 h 6858000"/>
              <a:gd name="connsiteX21-44169" fmla="*/ 5263491 w 6115796"/>
              <a:gd name="connsiteY21-44170" fmla="*/ 1642938 h 6858000"/>
              <a:gd name="connsiteX22-44171" fmla="*/ 5256552 w 6115796"/>
              <a:gd name="connsiteY22-44172" fmla="*/ 1672509 h 6858000"/>
              <a:gd name="connsiteX23-44173" fmla="*/ 5266931 w 6115796"/>
              <a:gd name="connsiteY23-44174" fmla="*/ 1866147 h 6858000"/>
              <a:gd name="connsiteX24-44175" fmla="*/ 5255696 w 6115796"/>
              <a:gd name="connsiteY24-44176" fmla="*/ 1953770 h 6858000"/>
              <a:gd name="connsiteX25-44177" fmla="*/ 5252592 w 6115796"/>
              <a:gd name="connsiteY25-44178" fmla="*/ 2092210 h 6858000"/>
              <a:gd name="connsiteX26-44179" fmla="*/ 5250104 w 6115796"/>
              <a:gd name="connsiteY26-44180" fmla="*/ 2249166 h 6858000"/>
              <a:gd name="connsiteX27-44181" fmla="*/ 5251214 w 6115796"/>
              <a:gd name="connsiteY27-44182" fmla="*/ 2250944 h 6858000"/>
              <a:gd name="connsiteX28-44183" fmla="*/ 5250644 w 6115796"/>
              <a:gd name="connsiteY28-44184" fmla="*/ 2266619 h 6858000"/>
              <a:gd name="connsiteX29-44185" fmla="*/ 5293877 w 6115796"/>
              <a:gd name="connsiteY29-44186" fmla="*/ 2368649 h 6858000"/>
              <a:gd name="connsiteX30-44187" fmla="*/ 5311338 w 6115796"/>
              <a:gd name="connsiteY30-44188" fmla="*/ 2404034 h 6858000"/>
              <a:gd name="connsiteX31-44189" fmla="*/ 5338366 w 6115796"/>
              <a:gd name="connsiteY31-44190" fmla="*/ 2465052 h 6858000"/>
              <a:gd name="connsiteX32-44191" fmla="*/ 5371263 w 6115796"/>
              <a:gd name="connsiteY32-44192" fmla="*/ 2586413 h 6858000"/>
              <a:gd name="connsiteX33-44193" fmla="*/ 5407503 w 6115796"/>
              <a:gd name="connsiteY33-44194" fmla="*/ 2786290 h 6858000"/>
              <a:gd name="connsiteX34-44195" fmla="*/ 5407356 w 6115796"/>
              <a:gd name="connsiteY34-44196" fmla="*/ 2787545 h 6858000"/>
              <a:gd name="connsiteX35-44197" fmla="*/ 5457023 w 6115796"/>
              <a:gd name="connsiteY35-44198" fmla="*/ 2858292 h 6858000"/>
              <a:gd name="connsiteX36-44199" fmla="*/ 5484061 w 6115796"/>
              <a:gd name="connsiteY36-44200" fmla="*/ 2919216 h 6858000"/>
              <a:gd name="connsiteX37-44201" fmla="*/ 5482415 w 6115796"/>
              <a:gd name="connsiteY37-44202" fmla="*/ 3004079 h 6858000"/>
              <a:gd name="connsiteX38-44203" fmla="*/ 5503944 w 6115796"/>
              <a:gd name="connsiteY38-44204" fmla="*/ 3123335 h 6858000"/>
              <a:gd name="connsiteX39-44205" fmla="*/ 5516007 w 6115796"/>
              <a:gd name="connsiteY39-44206" fmla="*/ 3258473 h 6858000"/>
              <a:gd name="connsiteX40-44207" fmla="*/ 5589758 w 6115796"/>
              <a:gd name="connsiteY40-44208" fmla="*/ 3453699 h 6858000"/>
              <a:gd name="connsiteX41-44209" fmla="*/ 5596144 w 6115796"/>
              <a:gd name="connsiteY41-44210" fmla="*/ 3534624 h 6858000"/>
              <a:gd name="connsiteX42-44211" fmla="*/ 5597750 w 6115796"/>
              <a:gd name="connsiteY42-44212" fmla="*/ 3534129 h 6858000"/>
              <a:gd name="connsiteX43-44213" fmla="*/ 5618377 w 6115796"/>
              <a:gd name="connsiteY43-44214" fmla="*/ 3588431 h 6858000"/>
              <a:gd name="connsiteX44-44215" fmla="*/ 5655472 w 6115796"/>
              <a:gd name="connsiteY44-44216" fmla="*/ 3678877 h 6858000"/>
              <a:gd name="connsiteX45-44217" fmla="*/ 5683015 w 6115796"/>
              <a:gd name="connsiteY45-44218" fmla="*/ 3762025 h 6858000"/>
              <a:gd name="connsiteX46-44219" fmla="*/ 5696643 w 6115796"/>
              <a:gd name="connsiteY46-44220" fmla="*/ 3773888 h 6858000"/>
              <a:gd name="connsiteX47-44221" fmla="*/ 5768491 w 6115796"/>
              <a:gd name="connsiteY47-44222" fmla="*/ 3914399 h 6858000"/>
              <a:gd name="connsiteX48-44223" fmla="*/ 5793123 w 6115796"/>
              <a:gd name="connsiteY48-44224" fmla="*/ 3969952 h 6858000"/>
              <a:gd name="connsiteX49-44225" fmla="*/ 5808321 w 6115796"/>
              <a:gd name="connsiteY49-44226" fmla="*/ 3988153 h 6858000"/>
              <a:gd name="connsiteX50-44227" fmla="*/ 5825621 w 6115796"/>
              <a:gd name="connsiteY50-44228" fmla="*/ 4015525 h 6858000"/>
              <a:gd name="connsiteX51-44229" fmla="*/ 5860672 w 6115796"/>
              <a:gd name="connsiteY51-44230" fmla="*/ 4061579 h 6858000"/>
              <a:gd name="connsiteX52-44231" fmla="*/ 5894095 w 6115796"/>
              <a:gd name="connsiteY52-44232" fmla="*/ 4128857 h 6858000"/>
              <a:gd name="connsiteX53-44233" fmla="*/ 5903513 w 6115796"/>
              <a:gd name="connsiteY53-44234" fmla="*/ 4187661 h 6858000"/>
              <a:gd name="connsiteX54-44235" fmla="*/ 5946705 w 6115796"/>
              <a:gd name="connsiteY54-44236" fmla="*/ 4428051 h 6858000"/>
              <a:gd name="connsiteX55-44237" fmla="*/ 5949261 w 6115796"/>
              <a:gd name="connsiteY55-44238" fmla="*/ 4449185 h 6858000"/>
              <a:gd name="connsiteX56-44239" fmla="*/ 5968960 w 6115796"/>
              <a:gd name="connsiteY56-44240" fmla="*/ 4482655 h 6858000"/>
              <a:gd name="connsiteX57-44241" fmla="*/ 5998138 w 6115796"/>
              <a:gd name="connsiteY57-44242" fmla="*/ 4697518 h 6858000"/>
              <a:gd name="connsiteX58-44243" fmla="*/ 6007819 w 6115796"/>
              <a:gd name="connsiteY58-44244" fmla="*/ 4858148 h 6858000"/>
              <a:gd name="connsiteX59-44245" fmla="*/ 6007749 w 6115796"/>
              <a:gd name="connsiteY59-44246" fmla="*/ 4964715 h 6858000"/>
              <a:gd name="connsiteX60-44247" fmla="*/ 6005269 w 6115796"/>
              <a:gd name="connsiteY60-44248" fmla="*/ 5150567 h 6858000"/>
              <a:gd name="connsiteX61-44249" fmla="*/ 6001127 w 6115796"/>
              <a:gd name="connsiteY61-44250" fmla="*/ 5164609 h 6858000"/>
              <a:gd name="connsiteX62-44251" fmla="*/ 5998514 w 6115796"/>
              <a:gd name="connsiteY62-44252" fmla="*/ 5189673 h 6858000"/>
              <a:gd name="connsiteX63-44253" fmla="*/ 6018409 w 6115796"/>
              <a:gd name="connsiteY63-44254" fmla="*/ 5227157 h 6858000"/>
              <a:gd name="connsiteX64-44255" fmla="*/ 6036748 w 6115796"/>
              <a:gd name="connsiteY64-44256" fmla="*/ 5322752 h 6858000"/>
              <a:gd name="connsiteX65-44257" fmla="*/ 6037677 w 6115796"/>
              <a:gd name="connsiteY65-44258" fmla="*/ 5354807 h 6858000"/>
              <a:gd name="connsiteX66-44259" fmla="*/ 6053435 w 6115796"/>
              <a:gd name="connsiteY66-44260" fmla="*/ 5387547 h 6858000"/>
              <a:gd name="connsiteX67-44261" fmla="*/ 6068640 w 6115796"/>
              <a:gd name="connsiteY67-44262" fmla="*/ 5474503 h 6858000"/>
              <a:gd name="connsiteX68-44263" fmla="*/ 6080922 w 6115796"/>
              <a:gd name="connsiteY68-44264" fmla="*/ 5561070 h 6858000"/>
              <a:gd name="connsiteX69-44265" fmla="*/ 6096949 w 6115796"/>
              <a:gd name="connsiteY69-44266" fmla="*/ 5648179 h 6858000"/>
              <a:gd name="connsiteX70-44267" fmla="*/ 6115796 w 6115796"/>
              <a:gd name="connsiteY70-44268" fmla="*/ 5862844 h 6858000"/>
              <a:gd name="connsiteX71-44269" fmla="*/ 6045436 w 6115796"/>
              <a:gd name="connsiteY71-44270" fmla="*/ 6124480 h 6858000"/>
              <a:gd name="connsiteX72-44271" fmla="*/ 6030489 w 6115796"/>
              <a:gd name="connsiteY72-44272" fmla="*/ 6317666 h 6858000"/>
              <a:gd name="connsiteX73-44273" fmla="*/ 6007492 w 6115796"/>
              <a:gd name="connsiteY73-44274" fmla="*/ 6440818 h 6858000"/>
              <a:gd name="connsiteX74-44275" fmla="*/ 6009467 w 6115796"/>
              <a:gd name="connsiteY74-44276" fmla="*/ 6487076 h 6858000"/>
              <a:gd name="connsiteX75-44277" fmla="*/ 5995064 w 6115796"/>
              <a:gd name="connsiteY75-44278" fmla="*/ 6540791 h 6858000"/>
              <a:gd name="connsiteX76-44279" fmla="*/ 5986207 w 6115796"/>
              <a:gd name="connsiteY76-44280" fmla="*/ 6695855 h 6858000"/>
              <a:gd name="connsiteX77-44281" fmla="*/ 5979428 w 6115796"/>
              <a:gd name="connsiteY77-44282" fmla="*/ 6754678 h 6858000"/>
              <a:gd name="connsiteX78-44283" fmla="*/ 5984543 w 6115796"/>
              <a:gd name="connsiteY78-44284" fmla="*/ 6811016 h 6858000"/>
              <a:gd name="connsiteX79-44285" fmla="*/ 5979671 w 6115796"/>
              <a:gd name="connsiteY79-44286" fmla="*/ 6858000 h 6858000"/>
              <a:gd name="connsiteX80-44287" fmla="*/ 0 w 6115796"/>
              <a:gd name="connsiteY80-44288" fmla="*/ 6858000 h 6858000"/>
              <a:gd name="connsiteX81-44289" fmla="*/ 0 w 6115796"/>
              <a:gd name="connsiteY81-44290" fmla="*/ 0 h 6858000"/>
              <a:gd name="connsiteX0-44291" fmla="*/ 0 w 6115796"/>
              <a:gd name="connsiteY0-44292" fmla="*/ 0 h 6858000"/>
              <a:gd name="connsiteX1-44293" fmla="*/ 4965888 w 6115796"/>
              <a:gd name="connsiteY1-44294" fmla="*/ 0 h 6858000"/>
              <a:gd name="connsiteX2-44295" fmla="*/ 4967767 w 6115796"/>
              <a:gd name="connsiteY2-44296" fmla="*/ 7930 h 6858000"/>
              <a:gd name="connsiteX3-44297" fmla="*/ 4979444 w 6115796"/>
              <a:gd name="connsiteY3-44298" fmla="*/ 43921 h 6858000"/>
              <a:gd name="connsiteX4-44299" fmla="*/ 5021173 w 6115796"/>
              <a:gd name="connsiteY4-44300" fmla="*/ 123738 h 6858000"/>
              <a:gd name="connsiteX5-44301" fmla="*/ 5075458 w 6115796"/>
              <a:gd name="connsiteY5-44302" fmla="*/ 264355 h 6858000"/>
              <a:gd name="connsiteX6-44303" fmla="*/ 5081175 w 6115796"/>
              <a:gd name="connsiteY6-44304" fmla="*/ 277448 h 6858000"/>
              <a:gd name="connsiteX7-44305" fmla="*/ 5097011 w 6115796"/>
              <a:gd name="connsiteY7-44306" fmla="*/ 355616 h 6858000"/>
              <a:gd name="connsiteX8-44307" fmla="*/ 5153000 w 6115796"/>
              <a:gd name="connsiteY8-44308" fmla="*/ 507134 h 6858000"/>
              <a:gd name="connsiteX9-44309" fmla="*/ 5171282 w 6115796"/>
              <a:gd name="connsiteY9-44310" fmla="*/ 602071 h 6858000"/>
              <a:gd name="connsiteX10-44311" fmla="*/ 5176196 w 6115796"/>
              <a:gd name="connsiteY10-44312" fmla="*/ 636822 h 6858000"/>
              <a:gd name="connsiteX11-44313" fmla="*/ 5189051 w 6115796"/>
              <a:gd name="connsiteY11-44314" fmla="*/ 782518 h 6858000"/>
              <a:gd name="connsiteX12-44315" fmla="*/ 5218707 w 6115796"/>
              <a:gd name="connsiteY12-44316" fmla="*/ 886387 h 6858000"/>
              <a:gd name="connsiteX13-44317" fmla="*/ 5221281 w 6115796"/>
              <a:gd name="connsiteY13-44318" fmla="*/ 920873 h 6858000"/>
              <a:gd name="connsiteX14-44319" fmla="*/ 5201018 w 6115796"/>
              <a:gd name="connsiteY14-44320" fmla="*/ 1095027 h 6858000"/>
              <a:gd name="connsiteX15-44321" fmla="*/ 5189234 w 6115796"/>
              <a:gd name="connsiteY15-44322" fmla="*/ 1217308 h 6858000"/>
              <a:gd name="connsiteX16-44323" fmla="*/ 5202769 w 6115796"/>
              <a:gd name="connsiteY16-44324" fmla="*/ 1269450 h 6858000"/>
              <a:gd name="connsiteX17-44325" fmla="*/ 5225968 w 6115796"/>
              <a:gd name="connsiteY17-44326" fmla="*/ 1357994 h 6858000"/>
              <a:gd name="connsiteX18-44327" fmla="*/ 5231437 w 6115796"/>
              <a:gd name="connsiteY18-44328" fmla="*/ 1373779 h 6858000"/>
              <a:gd name="connsiteX19-44329" fmla="*/ 5237226 w 6115796"/>
              <a:gd name="connsiteY19-44330" fmla="*/ 1441327 h 6858000"/>
              <a:gd name="connsiteX20-44331" fmla="*/ 5255653 w 6115796"/>
              <a:gd name="connsiteY20-44332" fmla="*/ 1524712 h 6858000"/>
              <a:gd name="connsiteX21-44333" fmla="*/ 5263491 w 6115796"/>
              <a:gd name="connsiteY21-44334" fmla="*/ 1642938 h 6858000"/>
              <a:gd name="connsiteX22-44335" fmla="*/ 5256552 w 6115796"/>
              <a:gd name="connsiteY22-44336" fmla="*/ 1672509 h 6858000"/>
              <a:gd name="connsiteX23-44337" fmla="*/ 5266931 w 6115796"/>
              <a:gd name="connsiteY23-44338" fmla="*/ 1866147 h 6858000"/>
              <a:gd name="connsiteX24-44339" fmla="*/ 5255696 w 6115796"/>
              <a:gd name="connsiteY24-44340" fmla="*/ 1953770 h 6858000"/>
              <a:gd name="connsiteX25-44341" fmla="*/ 5252592 w 6115796"/>
              <a:gd name="connsiteY25-44342" fmla="*/ 2092210 h 6858000"/>
              <a:gd name="connsiteX26-44343" fmla="*/ 5250104 w 6115796"/>
              <a:gd name="connsiteY26-44344" fmla="*/ 2249166 h 6858000"/>
              <a:gd name="connsiteX27-44345" fmla="*/ 5251214 w 6115796"/>
              <a:gd name="connsiteY27-44346" fmla="*/ 2250944 h 6858000"/>
              <a:gd name="connsiteX28-44347" fmla="*/ 5250644 w 6115796"/>
              <a:gd name="connsiteY28-44348" fmla="*/ 2266619 h 6858000"/>
              <a:gd name="connsiteX29-44349" fmla="*/ 5293877 w 6115796"/>
              <a:gd name="connsiteY29-44350" fmla="*/ 2368649 h 6858000"/>
              <a:gd name="connsiteX30-44351" fmla="*/ 5311338 w 6115796"/>
              <a:gd name="connsiteY30-44352" fmla="*/ 2404034 h 6858000"/>
              <a:gd name="connsiteX31-44353" fmla="*/ 5338366 w 6115796"/>
              <a:gd name="connsiteY31-44354" fmla="*/ 2465052 h 6858000"/>
              <a:gd name="connsiteX32-44355" fmla="*/ 5371263 w 6115796"/>
              <a:gd name="connsiteY32-44356" fmla="*/ 2586413 h 6858000"/>
              <a:gd name="connsiteX33-44357" fmla="*/ 5407503 w 6115796"/>
              <a:gd name="connsiteY33-44358" fmla="*/ 2786290 h 6858000"/>
              <a:gd name="connsiteX34-44359" fmla="*/ 5407356 w 6115796"/>
              <a:gd name="connsiteY34-44360" fmla="*/ 2787545 h 6858000"/>
              <a:gd name="connsiteX35-44361" fmla="*/ 5457023 w 6115796"/>
              <a:gd name="connsiteY35-44362" fmla="*/ 2858292 h 6858000"/>
              <a:gd name="connsiteX36-44363" fmla="*/ 5484061 w 6115796"/>
              <a:gd name="connsiteY36-44364" fmla="*/ 2919216 h 6858000"/>
              <a:gd name="connsiteX37-44365" fmla="*/ 5482415 w 6115796"/>
              <a:gd name="connsiteY37-44366" fmla="*/ 3004079 h 6858000"/>
              <a:gd name="connsiteX38-44367" fmla="*/ 5503944 w 6115796"/>
              <a:gd name="connsiteY38-44368" fmla="*/ 3123335 h 6858000"/>
              <a:gd name="connsiteX39-44369" fmla="*/ 5516007 w 6115796"/>
              <a:gd name="connsiteY39-44370" fmla="*/ 3258473 h 6858000"/>
              <a:gd name="connsiteX40-44371" fmla="*/ 5589758 w 6115796"/>
              <a:gd name="connsiteY40-44372" fmla="*/ 3453699 h 6858000"/>
              <a:gd name="connsiteX41-44373" fmla="*/ 5596144 w 6115796"/>
              <a:gd name="connsiteY41-44374" fmla="*/ 3534624 h 6858000"/>
              <a:gd name="connsiteX42-44375" fmla="*/ 5597750 w 6115796"/>
              <a:gd name="connsiteY42-44376" fmla="*/ 3534129 h 6858000"/>
              <a:gd name="connsiteX43-44377" fmla="*/ 5618377 w 6115796"/>
              <a:gd name="connsiteY43-44378" fmla="*/ 3588431 h 6858000"/>
              <a:gd name="connsiteX44-44379" fmla="*/ 5655472 w 6115796"/>
              <a:gd name="connsiteY44-44380" fmla="*/ 3678877 h 6858000"/>
              <a:gd name="connsiteX45-44381" fmla="*/ 5683015 w 6115796"/>
              <a:gd name="connsiteY45-44382" fmla="*/ 3762025 h 6858000"/>
              <a:gd name="connsiteX46-44383" fmla="*/ 5696643 w 6115796"/>
              <a:gd name="connsiteY46-44384" fmla="*/ 3773888 h 6858000"/>
              <a:gd name="connsiteX47-44385" fmla="*/ 5768491 w 6115796"/>
              <a:gd name="connsiteY47-44386" fmla="*/ 3914399 h 6858000"/>
              <a:gd name="connsiteX48-44387" fmla="*/ 5793123 w 6115796"/>
              <a:gd name="connsiteY48-44388" fmla="*/ 3969952 h 6858000"/>
              <a:gd name="connsiteX49-44389" fmla="*/ 5808321 w 6115796"/>
              <a:gd name="connsiteY49-44390" fmla="*/ 3988153 h 6858000"/>
              <a:gd name="connsiteX50-44391" fmla="*/ 5825621 w 6115796"/>
              <a:gd name="connsiteY50-44392" fmla="*/ 4015525 h 6858000"/>
              <a:gd name="connsiteX51-44393" fmla="*/ 5860672 w 6115796"/>
              <a:gd name="connsiteY51-44394" fmla="*/ 4061579 h 6858000"/>
              <a:gd name="connsiteX52-44395" fmla="*/ 5894095 w 6115796"/>
              <a:gd name="connsiteY52-44396" fmla="*/ 4128857 h 6858000"/>
              <a:gd name="connsiteX53-44397" fmla="*/ 5903513 w 6115796"/>
              <a:gd name="connsiteY53-44398" fmla="*/ 4187661 h 6858000"/>
              <a:gd name="connsiteX54-44399" fmla="*/ 5946705 w 6115796"/>
              <a:gd name="connsiteY54-44400" fmla="*/ 4428051 h 6858000"/>
              <a:gd name="connsiteX55-44401" fmla="*/ 5949261 w 6115796"/>
              <a:gd name="connsiteY55-44402" fmla="*/ 4449185 h 6858000"/>
              <a:gd name="connsiteX56-44403" fmla="*/ 5968960 w 6115796"/>
              <a:gd name="connsiteY56-44404" fmla="*/ 4482655 h 6858000"/>
              <a:gd name="connsiteX57-44405" fmla="*/ 5998138 w 6115796"/>
              <a:gd name="connsiteY57-44406" fmla="*/ 4697518 h 6858000"/>
              <a:gd name="connsiteX58-44407" fmla="*/ 6007819 w 6115796"/>
              <a:gd name="connsiteY58-44408" fmla="*/ 4858148 h 6858000"/>
              <a:gd name="connsiteX59-44409" fmla="*/ 6007749 w 6115796"/>
              <a:gd name="connsiteY59-44410" fmla="*/ 4964715 h 6858000"/>
              <a:gd name="connsiteX60-44411" fmla="*/ 6005269 w 6115796"/>
              <a:gd name="connsiteY60-44412" fmla="*/ 5150567 h 6858000"/>
              <a:gd name="connsiteX61-44413" fmla="*/ 6001127 w 6115796"/>
              <a:gd name="connsiteY61-44414" fmla="*/ 5164609 h 6858000"/>
              <a:gd name="connsiteX62-44415" fmla="*/ 5998514 w 6115796"/>
              <a:gd name="connsiteY62-44416" fmla="*/ 5189673 h 6858000"/>
              <a:gd name="connsiteX63-44417" fmla="*/ 6018409 w 6115796"/>
              <a:gd name="connsiteY63-44418" fmla="*/ 5227157 h 6858000"/>
              <a:gd name="connsiteX64-44419" fmla="*/ 6036748 w 6115796"/>
              <a:gd name="connsiteY64-44420" fmla="*/ 5322752 h 6858000"/>
              <a:gd name="connsiteX65-44421" fmla="*/ 6037677 w 6115796"/>
              <a:gd name="connsiteY65-44422" fmla="*/ 5354807 h 6858000"/>
              <a:gd name="connsiteX66-44423" fmla="*/ 6053435 w 6115796"/>
              <a:gd name="connsiteY66-44424" fmla="*/ 5387547 h 6858000"/>
              <a:gd name="connsiteX67-44425" fmla="*/ 6068640 w 6115796"/>
              <a:gd name="connsiteY67-44426" fmla="*/ 5474503 h 6858000"/>
              <a:gd name="connsiteX68-44427" fmla="*/ 6080922 w 6115796"/>
              <a:gd name="connsiteY68-44428" fmla="*/ 5561070 h 6858000"/>
              <a:gd name="connsiteX69-44429" fmla="*/ 6096949 w 6115796"/>
              <a:gd name="connsiteY69-44430" fmla="*/ 5648179 h 6858000"/>
              <a:gd name="connsiteX70-44431" fmla="*/ 6115796 w 6115796"/>
              <a:gd name="connsiteY70-44432" fmla="*/ 5862844 h 6858000"/>
              <a:gd name="connsiteX71-44433" fmla="*/ 6045436 w 6115796"/>
              <a:gd name="connsiteY71-44434" fmla="*/ 6124480 h 6858000"/>
              <a:gd name="connsiteX72-44435" fmla="*/ 6030489 w 6115796"/>
              <a:gd name="connsiteY72-44436" fmla="*/ 6317666 h 6858000"/>
              <a:gd name="connsiteX73-44437" fmla="*/ 6007492 w 6115796"/>
              <a:gd name="connsiteY73-44438" fmla="*/ 6440818 h 6858000"/>
              <a:gd name="connsiteX74-44439" fmla="*/ 6009467 w 6115796"/>
              <a:gd name="connsiteY74-44440" fmla="*/ 6487076 h 6858000"/>
              <a:gd name="connsiteX75-44441" fmla="*/ 5995064 w 6115796"/>
              <a:gd name="connsiteY75-44442" fmla="*/ 6540791 h 6858000"/>
              <a:gd name="connsiteX76-44443" fmla="*/ 5986207 w 6115796"/>
              <a:gd name="connsiteY76-44444" fmla="*/ 6695855 h 6858000"/>
              <a:gd name="connsiteX77-44445" fmla="*/ 5979428 w 6115796"/>
              <a:gd name="connsiteY77-44446" fmla="*/ 6754678 h 6858000"/>
              <a:gd name="connsiteX78-44447" fmla="*/ 5984543 w 6115796"/>
              <a:gd name="connsiteY78-44448" fmla="*/ 6811016 h 6858000"/>
              <a:gd name="connsiteX79-44449" fmla="*/ 5979671 w 6115796"/>
              <a:gd name="connsiteY79-44450" fmla="*/ 6858000 h 6858000"/>
              <a:gd name="connsiteX80-44451" fmla="*/ 0 w 6115796"/>
              <a:gd name="connsiteY80-44452" fmla="*/ 6858000 h 6858000"/>
              <a:gd name="connsiteX81-44453" fmla="*/ 0 w 6115796"/>
              <a:gd name="connsiteY81-44454" fmla="*/ 0 h 6858000"/>
              <a:gd name="connsiteX0-44455" fmla="*/ 0 w 6115796"/>
              <a:gd name="connsiteY0-44456" fmla="*/ 0 h 6858000"/>
              <a:gd name="connsiteX1-44457" fmla="*/ 4965888 w 6115796"/>
              <a:gd name="connsiteY1-44458" fmla="*/ 0 h 6858000"/>
              <a:gd name="connsiteX2-44459" fmla="*/ 4967767 w 6115796"/>
              <a:gd name="connsiteY2-44460" fmla="*/ 7930 h 6858000"/>
              <a:gd name="connsiteX3-44461" fmla="*/ 4979444 w 6115796"/>
              <a:gd name="connsiteY3-44462" fmla="*/ 43921 h 6858000"/>
              <a:gd name="connsiteX4-44463" fmla="*/ 5021173 w 6115796"/>
              <a:gd name="connsiteY4-44464" fmla="*/ 123738 h 6858000"/>
              <a:gd name="connsiteX5-44465" fmla="*/ 5075458 w 6115796"/>
              <a:gd name="connsiteY5-44466" fmla="*/ 264355 h 6858000"/>
              <a:gd name="connsiteX6-44467" fmla="*/ 5081175 w 6115796"/>
              <a:gd name="connsiteY6-44468" fmla="*/ 277448 h 6858000"/>
              <a:gd name="connsiteX7-44469" fmla="*/ 5097011 w 6115796"/>
              <a:gd name="connsiteY7-44470" fmla="*/ 355616 h 6858000"/>
              <a:gd name="connsiteX8-44471" fmla="*/ 5153000 w 6115796"/>
              <a:gd name="connsiteY8-44472" fmla="*/ 507134 h 6858000"/>
              <a:gd name="connsiteX9-44473" fmla="*/ 5171282 w 6115796"/>
              <a:gd name="connsiteY9-44474" fmla="*/ 602071 h 6858000"/>
              <a:gd name="connsiteX10-44475" fmla="*/ 5176196 w 6115796"/>
              <a:gd name="connsiteY10-44476" fmla="*/ 636822 h 6858000"/>
              <a:gd name="connsiteX11-44477" fmla="*/ 5189051 w 6115796"/>
              <a:gd name="connsiteY11-44478" fmla="*/ 782518 h 6858000"/>
              <a:gd name="connsiteX12-44479" fmla="*/ 5218707 w 6115796"/>
              <a:gd name="connsiteY12-44480" fmla="*/ 886387 h 6858000"/>
              <a:gd name="connsiteX13-44481" fmla="*/ 5221281 w 6115796"/>
              <a:gd name="connsiteY13-44482" fmla="*/ 920873 h 6858000"/>
              <a:gd name="connsiteX14-44483" fmla="*/ 5201018 w 6115796"/>
              <a:gd name="connsiteY14-44484" fmla="*/ 1095027 h 6858000"/>
              <a:gd name="connsiteX15-44485" fmla="*/ 5189234 w 6115796"/>
              <a:gd name="connsiteY15-44486" fmla="*/ 1217308 h 6858000"/>
              <a:gd name="connsiteX16-44487" fmla="*/ 5202769 w 6115796"/>
              <a:gd name="connsiteY16-44488" fmla="*/ 1269450 h 6858000"/>
              <a:gd name="connsiteX17-44489" fmla="*/ 5225968 w 6115796"/>
              <a:gd name="connsiteY17-44490" fmla="*/ 1357994 h 6858000"/>
              <a:gd name="connsiteX18-44491" fmla="*/ 5231437 w 6115796"/>
              <a:gd name="connsiteY18-44492" fmla="*/ 1373779 h 6858000"/>
              <a:gd name="connsiteX19-44493" fmla="*/ 5237226 w 6115796"/>
              <a:gd name="connsiteY19-44494" fmla="*/ 1441327 h 6858000"/>
              <a:gd name="connsiteX20-44495" fmla="*/ 5255653 w 6115796"/>
              <a:gd name="connsiteY20-44496" fmla="*/ 1524712 h 6858000"/>
              <a:gd name="connsiteX21-44497" fmla="*/ 5263491 w 6115796"/>
              <a:gd name="connsiteY21-44498" fmla="*/ 1642938 h 6858000"/>
              <a:gd name="connsiteX22-44499" fmla="*/ 5256552 w 6115796"/>
              <a:gd name="connsiteY22-44500" fmla="*/ 1672509 h 6858000"/>
              <a:gd name="connsiteX23-44501" fmla="*/ 5266931 w 6115796"/>
              <a:gd name="connsiteY23-44502" fmla="*/ 1866147 h 6858000"/>
              <a:gd name="connsiteX24-44503" fmla="*/ 5255696 w 6115796"/>
              <a:gd name="connsiteY24-44504" fmla="*/ 1953770 h 6858000"/>
              <a:gd name="connsiteX25-44505" fmla="*/ 5252592 w 6115796"/>
              <a:gd name="connsiteY25-44506" fmla="*/ 2092210 h 6858000"/>
              <a:gd name="connsiteX26-44507" fmla="*/ 5250104 w 6115796"/>
              <a:gd name="connsiteY26-44508" fmla="*/ 2249166 h 6858000"/>
              <a:gd name="connsiteX27-44509" fmla="*/ 5251214 w 6115796"/>
              <a:gd name="connsiteY27-44510" fmla="*/ 2250944 h 6858000"/>
              <a:gd name="connsiteX28-44511" fmla="*/ 5250644 w 6115796"/>
              <a:gd name="connsiteY28-44512" fmla="*/ 2266619 h 6858000"/>
              <a:gd name="connsiteX29-44513" fmla="*/ 5293877 w 6115796"/>
              <a:gd name="connsiteY29-44514" fmla="*/ 2368649 h 6858000"/>
              <a:gd name="connsiteX30-44515" fmla="*/ 5311338 w 6115796"/>
              <a:gd name="connsiteY30-44516" fmla="*/ 2404034 h 6858000"/>
              <a:gd name="connsiteX31-44517" fmla="*/ 5338366 w 6115796"/>
              <a:gd name="connsiteY31-44518" fmla="*/ 2465052 h 6858000"/>
              <a:gd name="connsiteX32-44519" fmla="*/ 5371263 w 6115796"/>
              <a:gd name="connsiteY32-44520" fmla="*/ 2586413 h 6858000"/>
              <a:gd name="connsiteX33-44521" fmla="*/ 5407503 w 6115796"/>
              <a:gd name="connsiteY33-44522" fmla="*/ 2786290 h 6858000"/>
              <a:gd name="connsiteX34-44523" fmla="*/ 5407356 w 6115796"/>
              <a:gd name="connsiteY34-44524" fmla="*/ 2787545 h 6858000"/>
              <a:gd name="connsiteX35-44525" fmla="*/ 5457023 w 6115796"/>
              <a:gd name="connsiteY35-44526" fmla="*/ 2858292 h 6858000"/>
              <a:gd name="connsiteX36-44527" fmla="*/ 5484061 w 6115796"/>
              <a:gd name="connsiteY36-44528" fmla="*/ 2919216 h 6858000"/>
              <a:gd name="connsiteX37-44529" fmla="*/ 5491940 w 6115796"/>
              <a:gd name="connsiteY37-44530" fmla="*/ 3015985 h 6858000"/>
              <a:gd name="connsiteX38-44531" fmla="*/ 5503944 w 6115796"/>
              <a:gd name="connsiteY38-44532" fmla="*/ 3123335 h 6858000"/>
              <a:gd name="connsiteX39-44533" fmla="*/ 5516007 w 6115796"/>
              <a:gd name="connsiteY39-44534" fmla="*/ 3258473 h 6858000"/>
              <a:gd name="connsiteX40-44535" fmla="*/ 5589758 w 6115796"/>
              <a:gd name="connsiteY40-44536" fmla="*/ 3453699 h 6858000"/>
              <a:gd name="connsiteX41-44537" fmla="*/ 5596144 w 6115796"/>
              <a:gd name="connsiteY41-44538" fmla="*/ 3534624 h 6858000"/>
              <a:gd name="connsiteX42-44539" fmla="*/ 5597750 w 6115796"/>
              <a:gd name="connsiteY42-44540" fmla="*/ 3534129 h 6858000"/>
              <a:gd name="connsiteX43-44541" fmla="*/ 5618377 w 6115796"/>
              <a:gd name="connsiteY43-44542" fmla="*/ 3588431 h 6858000"/>
              <a:gd name="connsiteX44-44543" fmla="*/ 5655472 w 6115796"/>
              <a:gd name="connsiteY44-44544" fmla="*/ 3678877 h 6858000"/>
              <a:gd name="connsiteX45-44545" fmla="*/ 5683015 w 6115796"/>
              <a:gd name="connsiteY45-44546" fmla="*/ 3762025 h 6858000"/>
              <a:gd name="connsiteX46-44547" fmla="*/ 5696643 w 6115796"/>
              <a:gd name="connsiteY46-44548" fmla="*/ 3773888 h 6858000"/>
              <a:gd name="connsiteX47-44549" fmla="*/ 5768491 w 6115796"/>
              <a:gd name="connsiteY47-44550" fmla="*/ 3914399 h 6858000"/>
              <a:gd name="connsiteX48-44551" fmla="*/ 5793123 w 6115796"/>
              <a:gd name="connsiteY48-44552" fmla="*/ 3969952 h 6858000"/>
              <a:gd name="connsiteX49-44553" fmla="*/ 5808321 w 6115796"/>
              <a:gd name="connsiteY49-44554" fmla="*/ 3988153 h 6858000"/>
              <a:gd name="connsiteX50-44555" fmla="*/ 5825621 w 6115796"/>
              <a:gd name="connsiteY50-44556" fmla="*/ 4015525 h 6858000"/>
              <a:gd name="connsiteX51-44557" fmla="*/ 5860672 w 6115796"/>
              <a:gd name="connsiteY51-44558" fmla="*/ 4061579 h 6858000"/>
              <a:gd name="connsiteX52-44559" fmla="*/ 5894095 w 6115796"/>
              <a:gd name="connsiteY52-44560" fmla="*/ 4128857 h 6858000"/>
              <a:gd name="connsiteX53-44561" fmla="*/ 5903513 w 6115796"/>
              <a:gd name="connsiteY53-44562" fmla="*/ 4187661 h 6858000"/>
              <a:gd name="connsiteX54-44563" fmla="*/ 5946705 w 6115796"/>
              <a:gd name="connsiteY54-44564" fmla="*/ 4428051 h 6858000"/>
              <a:gd name="connsiteX55-44565" fmla="*/ 5949261 w 6115796"/>
              <a:gd name="connsiteY55-44566" fmla="*/ 4449185 h 6858000"/>
              <a:gd name="connsiteX56-44567" fmla="*/ 5968960 w 6115796"/>
              <a:gd name="connsiteY56-44568" fmla="*/ 4482655 h 6858000"/>
              <a:gd name="connsiteX57-44569" fmla="*/ 5998138 w 6115796"/>
              <a:gd name="connsiteY57-44570" fmla="*/ 4697518 h 6858000"/>
              <a:gd name="connsiteX58-44571" fmla="*/ 6007819 w 6115796"/>
              <a:gd name="connsiteY58-44572" fmla="*/ 4858148 h 6858000"/>
              <a:gd name="connsiteX59-44573" fmla="*/ 6007749 w 6115796"/>
              <a:gd name="connsiteY59-44574" fmla="*/ 4964715 h 6858000"/>
              <a:gd name="connsiteX60-44575" fmla="*/ 6005269 w 6115796"/>
              <a:gd name="connsiteY60-44576" fmla="*/ 5150567 h 6858000"/>
              <a:gd name="connsiteX61-44577" fmla="*/ 6001127 w 6115796"/>
              <a:gd name="connsiteY61-44578" fmla="*/ 5164609 h 6858000"/>
              <a:gd name="connsiteX62-44579" fmla="*/ 5998514 w 6115796"/>
              <a:gd name="connsiteY62-44580" fmla="*/ 5189673 h 6858000"/>
              <a:gd name="connsiteX63-44581" fmla="*/ 6018409 w 6115796"/>
              <a:gd name="connsiteY63-44582" fmla="*/ 5227157 h 6858000"/>
              <a:gd name="connsiteX64-44583" fmla="*/ 6036748 w 6115796"/>
              <a:gd name="connsiteY64-44584" fmla="*/ 5322752 h 6858000"/>
              <a:gd name="connsiteX65-44585" fmla="*/ 6037677 w 6115796"/>
              <a:gd name="connsiteY65-44586" fmla="*/ 5354807 h 6858000"/>
              <a:gd name="connsiteX66-44587" fmla="*/ 6053435 w 6115796"/>
              <a:gd name="connsiteY66-44588" fmla="*/ 5387547 h 6858000"/>
              <a:gd name="connsiteX67-44589" fmla="*/ 6068640 w 6115796"/>
              <a:gd name="connsiteY67-44590" fmla="*/ 5474503 h 6858000"/>
              <a:gd name="connsiteX68-44591" fmla="*/ 6080922 w 6115796"/>
              <a:gd name="connsiteY68-44592" fmla="*/ 5561070 h 6858000"/>
              <a:gd name="connsiteX69-44593" fmla="*/ 6096949 w 6115796"/>
              <a:gd name="connsiteY69-44594" fmla="*/ 5648179 h 6858000"/>
              <a:gd name="connsiteX70-44595" fmla="*/ 6115796 w 6115796"/>
              <a:gd name="connsiteY70-44596" fmla="*/ 5862844 h 6858000"/>
              <a:gd name="connsiteX71-44597" fmla="*/ 6045436 w 6115796"/>
              <a:gd name="connsiteY71-44598" fmla="*/ 6124480 h 6858000"/>
              <a:gd name="connsiteX72-44599" fmla="*/ 6030489 w 6115796"/>
              <a:gd name="connsiteY72-44600" fmla="*/ 6317666 h 6858000"/>
              <a:gd name="connsiteX73-44601" fmla="*/ 6007492 w 6115796"/>
              <a:gd name="connsiteY73-44602" fmla="*/ 6440818 h 6858000"/>
              <a:gd name="connsiteX74-44603" fmla="*/ 6009467 w 6115796"/>
              <a:gd name="connsiteY74-44604" fmla="*/ 6487076 h 6858000"/>
              <a:gd name="connsiteX75-44605" fmla="*/ 5995064 w 6115796"/>
              <a:gd name="connsiteY75-44606" fmla="*/ 6540791 h 6858000"/>
              <a:gd name="connsiteX76-44607" fmla="*/ 5986207 w 6115796"/>
              <a:gd name="connsiteY76-44608" fmla="*/ 6695855 h 6858000"/>
              <a:gd name="connsiteX77-44609" fmla="*/ 5979428 w 6115796"/>
              <a:gd name="connsiteY77-44610" fmla="*/ 6754678 h 6858000"/>
              <a:gd name="connsiteX78-44611" fmla="*/ 5984543 w 6115796"/>
              <a:gd name="connsiteY78-44612" fmla="*/ 6811016 h 6858000"/>
              <a:gd name="connsiteX79-44613" fmla="*/ 5979671 w 6115796"/>
              <a:gd name="connsiteY79-44614" fmla="*/ 6858000 h 6858000"/>
              <a:gd name="connsiteX80-44615" fmla="*/ 0 w 6115796"/>
              <a:gd name="connsiteY80-44616" fmla="*/ 6858000 h 6858000"/>
              <a:gd name="connsiteX81-44617" fmla="*/ 0 w 6115796"/>
              <a:gd name="connsiteY81-44618" fmla="*/ 0 h 6858000"/>
              <a:gd name="connsiteX0-44619" fmla="*/ 0 w 6115796"/>
              <a:gd name="connsiteY0-44620" fmla="*/ 0 h 6858000"/>
              <a:gd name="connsiteX1-44621" fmla="*/ 4965888 w 6115796"/>
              <a:gd name="connsiteY1-44622" fmla="*/ 0 h 6858000"/>
              <a:gd name="connsiteX2-44623" fmla="*/ 4967767 w 6115796"/>
              <a:gd name="connsiteY2-44624" fmla="*/ 7930 h 6858000"/>
              <a:gd name="connsiteX3-44625" fmla="*/ 4979444 w 6115796"/>
              <a:gd name="connsiteY3-44626" fmla="*/ 43921 h 6858000"/>
              <a:gd name="connsiteX4-44627" fmla="*/ 5021173 w 6115796"/>
              <a:gd name="connsiteY4-44628" fmla="*/ 123738 h 6858000"/>
              <a:gd name="connsiteX5-44629" fmla="*/ 5075458 w 6115796"/>
              <a:gd name="connsiteY5-44630" fmla="*/ 264355 h 6858000"/>
              <a:gd name="connsiteX6-44631" fmla="*/ 5081175 w 6115796"/>
              <a:gd name="connsiteY6-44632" fmla="*/ 277448 h 6858000"/>
              <a:gd name="connsiteX7-44633" fmla="*/ 5097011 w 6115796"/>
              <a:gd name="connsiteY7-44634" fmla="*/ 355616 h 6858000"/>
              <a:gd name="connsiteX8-44635" fmla="*/ 5153000 w 6115796"/>
              <a:gd name="connsiteY8-44636" fmla="*/ 507134 h 6858000"/>
              <a:gd name="connsiteX9-44637" fmla="*/ 5171282 w 6115796"/>
              <a:gd name="connsiteY9-44638" fmla="*/ 602071 h 6858000"/>
              <a:gd name="connsiteX10-44639" fmla="*/ 5176196 w 6115796"/>
              <a:gd name="connsiteY10-44640" fmla="*/ 636822 h 6858000"/>
              <a:gd name="connsiteX11-44641" fmla="*/ 5189051 w 6115796"/>
              <a:gd name="connsiteY11-44642" fmla="*/ 782518 h 6858000"/>
              <a:gd name="connsiteX12-44643" fmla="*/ 5218707 w 6115796"/>
              <a:gd name="connsiteY12-44644" fmla="*/ 886387 h 6858000"/>
              <a:gd name="connsiteX13-44645" fmla="*/ 5221281 w 6115796"/>
              <a:gd name="connsiteY13-44646" fmla="*/ 920873 h 6858000"/>
              <a:gd name="connsiteX14-44647" fmla="*/ 5201018 w 6115796"/>
              <a:gd name="connsiteY14-44648" fmla="*/ 1095027 h 6858000"/>
              <a:gd name="connsiteX15-44649" fmla="*/ 5189234 w 6115796"/>
              <a:gd name="connsiteY15-44650" fmla="*/ 1217308 h 6858000"/>
              <a:gd name="connsiteX16-44651" fmla="*/ 5202769 w 6115796"/>
              <a:gd name="connsiteY16-44652" fmla="*/ 1269450 h 6858000"/>
              <a:gd name="connsiteX17-44653" fmla="*/ 5225968 w 6115796"/>
              <a:gd name="connsiteY17-44654" fmla="*/ 1357994 h 6858000"/>
              <a:gd name="connsiteX18-44655" fmla="*/ 5231437 w 6115796"/>
              <a:gd name="connsiteY18-44656" fmla="*/ 1373779 h 6858000"/>
              <a:gd name="connsiteX19-44657" fmla="*/ 5237226 w 6115796"/>
              <a:gd name="connsiteY19-44658" fmla="*/ 1441327 h 6858000"/>
              <a:gd name="connsiteX20-44659" fmla="*/ 5255653 w 6115796"/>
              <a:gd name="connsiteY20-44660" fmla="*/ 1524712 h 6858000"/>
              <a:gd name="connsiteX21-44661" fmla="*/ 5263491 w 6115796"/>
              <a:gd name="connsiteY21-44662" fmla="*/ 1642938 h 6858000"/>
              <a:gd name="connsiteX22-44663" fmla="*/ 5256552 w 6115796"/>
              <a:gd name="connsiteY22-44664" fmla="*/ 1672509 h 6858000"/>
              <a:gd name="connsiteX23-44665" fmla="*/ 5266931 w 6115796"/>
              <a:gd name="connsiteY23-44666" fmla="*/ 1866147 h 6858000"/>
              <a:gd name="connsiteX24-44667" fmla="*/ 5255696 w 6115796"/>
              <a:gd name="connsiteY24-44668" fmla="*/ 1953770 h 6858000"/>
              <a:gd name="connsiteX25-44669" fmla="*/ 5252592 w 6115796"/>
              <a:gd name="connsiteY25-44670" fmla="*/ 2092210 h 6858000"/>
              <a:gd name="connsiteX26-44671" fmla="*/ 5250104 w 6115796"/>
              <a:gd name="connsiteY26-44672" fmla="*/ 2249166 h 6858000"/>
              <a:gd name="connsiteX27-44673" fmla="*/ 5251214 w 6115796"/>
              <a:gd name="connsiteY27-44674" fmla="*/ 2250944 h 6858000"/>
              <a:gd name="connsiteX28-44675" fmla="*/ 5250644 w 6115796"/>
              <a:gd name="connsiteY28-44676" fmla="*/ 2266619 h 6858000"/>
              <a:gd name="connsiteX29-44677" fmla="*/ 5293877 w 6115796"/>
              <a:gd name="connsiteY29-44678" fmla="*/ 2368649 h 6858000"/>
              <a:gd name="connsiteX30-44679" fmla="*/ 5311338 w 6115796"/>
              <a:gd name="connsiteY30-44680" fmla="*/ 2404034 h 6858000"/>
              <a:gd name="connsiteX31-44681" fmla="*/ 5338366 w 6115796"/>
              <a:gd name="connsiteY31-44682" fmla="*/ 2465052 h 6858000"/>
              <a:gd name="connsiteX32-44683" fmla="*/ 5371263 w 6115796"/>
              <a:gd name="connsiteY32-44684" fmla="*/ 2586413 h 6858000"/>
              <a:gd name="connsiteX33-44685" fmla="*/ 5407503 w 6115796"/>
              <a:gd name="connsiteY33-44686" fmla="*/ 2786290 h 6858000"/>
              <a:gd name="connsiteX34-44687" fmla="*/ 5407356 w 6115796"/>
              <a:gd name="connsiteY34-44688" fmla="*/ 2787545 h 6858000"/>
              <a:gd name="connsiteX35-44689" fmla="*/ 5457023 w 6115796"/>
              <a:gd name="connsiteY35-44690" fmla="*/ 2858292 h 6858000"/>
              <a:gd name="connsiteX36-44691" fmla="*/ 5484061 w 6115796"/>
              <a:gd name="connsiteY36-44692" fmla="*/ 2919216 h 6858000"/>
              <a:gd name="connsiteX37-44693" fmla="*/ 5491940 w 6115796"/>
              <a:gd name="connsiteY37-44694" fmla="*/ 3015985 h 6858000"/>
              <a:gd name="connsiteX38-44695" fmla="*/ 5503944 w 6115796"/>
              <a:gd name="connsiteY38-44696" fmla="*/ 3123335 h 6858000"/>
              <a:gd name="connsiteX39-44697" fmla="*/ 5516007 w 6115796"/>
              <a:gd name="connsiteY39-44698" fmla="*/ 3258473 h 6858000"/>
              <a:gd name="connsiteX40-44699" fmla="*/ 5589758 w 6115796"/>
              <a:gd name="connsiteY40-44700" fmla="*/ 3453699 h 6858000"/>
              <a:gd name="connsiteX41-44701" fmla="*/ 5596144 w 6115796"/>
              <a:gd name="connsiteY41-44702" fmla="*/ 3534624 h 6858000"/>
              <a:gd name="connsiteX42-44703" fmla="*/ 5597750 w 6115796"/>
              <a:gd name="connsiteY42-44704" fmla="*/ 3534129 h 6858000"/>
              <a:gd name="connsiteX43-44705" fmla="*/ 5618377 w 6115796"/>
              <a:gd name="connsiteY43-44706" fmla="*/ 3588431 h 6858000"/>
              <a:gd name="connsiteX44-44707" fmla="*/ 5655472 w 6115796"/>
              <a:gd name="connsiteY44-44708" fmla="*/ 3678877 h 6858000"/>
              <a:gd name="connsiteX45-44709" fmla="*/ 5683015 w 6115796"/>
              <a:gd name="connsiteY45-44710" fmla="*/ 3762025 h 6858000"/>
              <a:gd name="connsiteX46-44711" fmla="*/ 5696643 w 6115796"/>
              <a:gd name="connsiteY46-44712" fmla="*/ 3773888 h 6858000"/>
              <a:gd name="connsiteX47-44713" fmla="*/ 5768491 w 6115796"/>
              <a:gd name="connsiteY47-44714" fmla="*/ 3914399 h 6858000"/>
              <a:gd name="connsiteX48-44715" fmla="*/ 5793123 w 6115796"/>
              <a:gd name="connsiteY48-44716" fmla="*/ 3969952 h 6858000"/>
              <a:gd name="connsiteX49-44717" fmla="*/ 5808321 w 6115796"/>
              <a:gd name="connsiteY49-44718" fmla="*/ 3988153 h 6858000"/>
              <a:gd name="connsiteX50-44719" fmla="*/ 5825621 w 6115796"/>
              <a:gd name="connsiteY50-44720" fmla="*/ 4015525 h 6858000"/>
              <a:gd name="connsiteX51-44721" fmla="*/ 5860672 w 6115796"/>
              <a:gd name="connsiteY51-44722" fmla="*/ 4061579 h 6858000"/>
              <a:gd name="connsiteX52-44723" fmla="*/ 5894095 w 6115796"/>
              <a:gd name="connsiteY52-44724" fmla="*/ 4128857 h 6858000"/>
              <a:gd name="connsiteX53-44725" fmla="*/ 5903513 w 6115796"/>
              <a:gd name="connsiteY53-44726" fmla="*/ 4187661 h 6858000"/>
              <a:gd name="connsiteX54-44727" fmla="*/ 5946705 w 6115796"/>
              <a:gd name="connsiteY54-44728" fmla="*/ 4428051 h 6858000"/>
              <a:gd name="connsiteX55-44729" fmla="*/ 5949261 w 6115796"/>
              <a:gd name="connsiteY55-44730" fmla="*/ 4449185 h 6858000"/>
              <a:gd name="connsiteX56-44731" fmla="*/ 5968960 w 6115796"/>
              <a:gd name="connsiteY56-44732" fmla="*/ 4482655 h 6858000"/>
              <a:gd name="connsiteX57-44733" fmla="*/ 5998138 w 6115796"/>
              <a:gd name="connsiteY57-44734" fmla="*/ 4697518 h 6858000"/>
              <a:gd name="connsiteX58-44735" fmla="*/ 6007819 w 6115796"/>
              <a:gd name="connsiteY58-44736" fmla="*/ 4858148 h 6858000"/>
              <a:gd name="connsiteX59-44737" fmla="*/ 6007749 w 6115796"/>
              <a:gd name="connsiteY59-44738" fmla="*/ 4964715 h 6858000"/>
              <a:gd name="connsiteX60-44739" fmla="*/ 6005269 w 6115796"/>
              <a:gd name="connsiteY60-44740" fmla="*/ 5150567 h 6858000"/>
              <a:gd name="connsiteX61-44741" fmla="*/ 6001127 w 6115796"/>
              <a:gd name="connsiteY61-44742" fmla="*/ 5164609 h 6858000"/>
              <a:gd name="connsiteX62-44743" fmla="*/ 5998514 w 6115796"/>
              <a:gd name="connsiteY62-44744" fmla="*/ 5189673 h 6858000"/>
              <a:gd name="connsiteX63-44745" fmla="*/ 6018409 w 6115796"/>
              <a:gd name="connsiteY63-44746" fmla="*/ 5227157 h 6858000"/>
              <a:gd name="connsiteX64-44747" fmla="*/ 6036748 w 6115796"/>
              <a:gd name="connsiteY64-44748" fmla="*/ 5322752 h 6858000"/>
              <a:gd name="connsiteX65-44749" fmla="*/ 6037677 w 6115796"/>
              <a:gd name="connsiteY65-44750" fmla="*/ 5354807 h 6858000"/>
              <a:gd name="connsiteX66-44751" fmla="*/ 6053435 w 6115796"/>
              <a:gd name="connsiteY66-44752" fmla="*/ 5387547 h 6858000"/>
              <a:gd name="connsiteX67-44753" fmla="*/ 6068640 w 6115796"/>
              <a:gd name="connsiteY67-44754" fmla="*/ 5474503 h 6858000"/>
              <a:gd name="connsiteX68-44755" fmla="*/ 6080922 w 6115796"/>
              <a:gd name="connsiteY68-44756" fmla="*/ 5561070 h 6858000"/>
              <a:gd name="connsiteX69-44757" fmla="*/ 6096949 w 6115796"/>
              <a:gd name="connsiteY69-44758" fmla="*/ 5648179 h 6858000"/>
              <a:gd name="connsiteX70-44759" fmla="*/ 6115796 w 6115796"/>
              <a:gd name="connsiteY70-44760" fmla="*/ 5862844 h 6858000"/>
              <a:gd name="connsiteX71-44761" fmla="*/ 6045436 w 6115796"/>
              <a:gd name="connsiteY71-44762" fmla="*/ 6124480 h 6858000"/>
              <a:gd name="connsiteX72-44763" fmla="*/ 6030489 w 6115796"/>
              <a:gd name="connsiteY72-44764" fmla="*/ 6317666 h 6858000"/>
              <a:gd name="connsiteX73-44765" fmla="*/ 6007492 w 6115796"/>
              <a:gd name="connsiteY73-44766" fmla="*/ 6440818 h 6858000"/>
              <a:gd name="connsiteX74-44767" fmla="*/ 6009467 w 6115796"/>
              <a:gd name="connsiteY74-44768" fmla="*/ 6487076 h 6858000"/>
              <a:gd name="connsiteX75-44769" fmla="*/ 5995064 w 6115796"/>
              <a:gd name="connsiteY75-44770" fmla="*/ 6540791 h 6858000"/>
              <a:gd name="connsiteX76-44771" fmla="*/ 5986207 w 6115796"/>
              <a:gd name="connsiteY76-44772" fmla="*/ 6695855 h 6858000"/>
              <a:gd name="connsiteX77-44773" fmla="*/ 5979428 w 6115796"/>
              <a:gd name="connsiteY77-44774" fmla="*/ 6754678 h 6858000"/>
              <a:gd name="connsiteX78-44775" fmla="*/ 5984543 w 6115796"/>
              <a:gd name="connsiteY78-44776" fmla="*/ 6811016 h 6858000"/>
              <a:gd name="connsiteX79-44777" fmla="*/ 5979671 w 6115796"/>
              <a:gd name="connsiteY79-44778" fmla="*/ 6858000 h 6858000"/>
              <a:gd name="connsiteX80-44779" fmla="*/ 0 w 6115796"/>
              <a:gd name="connsiteY80-44780" fmla="*/ 6858000 h 6858000"/>
              <a:gd name="connsiteX81-44781" fmla="*/ 0 w 6115796"/>
              <a:gd name="connsiteY81-44782" fmla="*/ 0 h 6858000"/>
              <a:gd name="connsiteX0-44783" fmla="*/ 0 w 6115796"/>
              <a:gd name="connsiteY0-44784" fmla="*/ 0 h 6858000"/>
              <a:gd name="connsiteX1-44785" fmla="*/ 4965888 w 6115796"/>
              <a:gd name="connsiteY1-44786" fmla="*/ 0 h 6858000"/>
              <a:gd name="connsiteX2-44787" fmla="*/ 4967767 w 6115796"/>
              <a:gd name="connsiteY2-44788" fmla="*/ 7930 h 6858000"/>
              <a:gd name="connsiteX3-44789" fmla="*/ 4979444 w 6115796"/>
              <a:gd name="connsiteY3-44790" fmla="*/ 43921 h 6858000"/>
              <a:gd name="connsiteX4-44791" fmla="*/ 5021173 w 6115796"/>
              <a:gd name="connsiteY4-44792" fmla="*/ 123738 h 6858000"/>
              <a:gd name="connsiteX5-44793" fmla="*/ 5075458 w 6115796"/>
              <a:gd name="connsiteY5-44794" fmla="*/ 264355 h 6858000"/>
              <a:gd name="connsiteX6-44795" fmla="*/ 5081175 w 6115796"/>
              <a:gd name="connsiteY6-44796" fmla="*/ 277448 h 6858000"/>
              <a:gd name="connsiteX7-44797" fmla="*/ 5097011 w 6115796"/>
              <a:gd name="connsiteY7-44798" fmla="*/ 355616 h 6858000"/>
              <a:gd name="connsiteX8-44799" fmla="*/ 5153000 w 6115796"/>
              <a:gd name="connsiteY8-44800" fmla="*/ 507134 h 6858000"/>
              <a:gd name="connsiteX9-44801" fmla="*/ 5171282 w 6115796"/>
              <a:gd name="connsiteY9-44802" fmla="*/ 602071 h 6858000"/>
              <a:gd name="connsiteX10-44803" fmla="*/ 5176196 w 6115796"/>
              <a:gd name="connsiteY10-44804" fmla="*/ 636822 h 6858000"/>
              <a:gd name="connsiteX11-44805" fmla="*/ 5189051 w 6115796"/>
              <a:gd name="connsiteY11-44806" fmla="*/ 782518 h 6858000"/>
              <a:gd name="connsiteX12-44807" fmla="*/ 5218707 w 6115796"/>
              <a:gd name="connsiteY12-44808" fmla="*/ 886387 h 6858000"/>
              <a:gd name="connsiteX13-44809" fmla="*/ 5221281 w 6115796"/>
              <a:gd name="connsiteY13-44810" fmla="*/ 920873 h 6858000"/>
              <a:gd name="connsiteX14-44811" fmla="*/ 5201018 w 6115796"/>
              <a:gd name="connsiteY14-44812" fmla="*/ 1095027 h 6858000"/>
              <a:gd name="connsiteX15-44813" fmla="*/ 5189234 w 6115796"/>
              <a:gd name="connsiteY15-44814" fmla="*/ 1217308 h 6858000"/>
              <a:gd name="connsiteX16-44815" fmla="*/ 5202769 w 6115796"/>
              <a:gd name="connsiteY16-44816" fmla="*/ 1269450 h 6858000"/>
              <a:gd name="connsiteX17-44817" fmla="*/ 5225968 w 6115796"/>
              <a:gd name="connsiteY17-44818" fmla="*/ 1357994 h 6858000"/>
              <a:gd name="connsiteX18-44819" fmla="*/ 5231437 w 6115796"/>
              <a:gd name="connsiteY18-44820" fmla="*/ 1373779 h 6858000"/>
              <a:gd name="connsiteX19-44821" fmla="*/ 5237226 w 6115796"/>
              <a:gd name="connsiteY19-44822" fmla="*/ 1441327 h 6858000"/>
              <a:gd name="connsiteX20-44823" fmla="*/ 5255653 w 6115796"/>
              <a:gd name="connsiteY20-44824" fmla="*/ 1524712 h 6858000"/>
              <a:gd name="connsiteX21-44825" fmla="*/ 5263491 w 6115796"/>
              <a:gd name="connsiteY21-44826" fmla="*/ 1642938 h 6858000"/>
              <a:gd name="connsiteX22-44827" fmla="*/ 5256552 w 6115796"/>
              <a:gd name="connsiteY22-44828" fmla="*/ 1672509 h 6858000"/>
              <a:gd name="connsiteX23-44829" fmla="*/ 5266931 w 6115796"/>
              <a:gd name="connsiteY23-44830" fmla="*/ 1866147 h 6858000"/>
              <a:gd name="connsiteX24-44831" fmla="*/ 5255696 w 6115796"/>
              <a:gd name="connsiteY24-44832" fmla="*/ 1953770 h 6858000"/>
              <a:gd name="connsiteX25-44833" fmla="*/ 5252592 w 6115796"/>
              <a:gd name="connsiteY25-44834" fmla="*/ 2092210 h 6858000"/>
              <a:gd name="connsiteX26-44835" fmla="*/ 5250104 w 6115796"/>
              <a:gd name="connsiteY26-44836" fmla="*/ 2249166 h 6858000"/>
              <a:gd name="connsiteX27-44837" fmla="*/ 5250644 w 6115796"/>
              <a:gd name="connsiteY27-44838" fmla="*/ 2266619 h 6858000"/>
              <a:gd name="connsiteX28-44839" fmla="*/ 5293877 w 6115796"/>
              <a:gd name="connsiteY28-44840" fmla="*/ 2368649 h 6858000"/>
              <a:gd name="connsiteX29-44841" fmla="*/ 5311338 w 6115796"/>
              <a:gd name="connsiteY29-44842" fmla="*/ 2404034 h 6858000"/>
              <a:gd name="connsiteX30-44843" fmla="*/ 5338366 w 6115796"/>
              <a:gd name="connsiteY30-44844" fmla="*/ 2465052 h 6858000"/>
              <a:gd name="connsiteX31-44845" fmla="*/ 5371263 w 6115796"/>
              <a:gd name="connsiteY31-44846" fmla="*/ 2586413 h 6858000"/>
              <a:gd name="connsiteX32-44847" fmla="*/ 5407503 w 6115796"/>
              <a:gd name="connsiteY32-44848" fmla="*/ 2786290 h 6858000"/>
              <a:gd name="connsiteX33-44849" fmla="*/ 5407356 w 6115796"/>
              <a:gd name="connsiteY33-44850" fmla="*/ 2787545 h 6858000"/>
              <a:gd name="connsiteX34-44851" fmla="*/ 5457023 w 6115796"/>
              <a:gd name="connsiteY34-44852" fmla="*/ 2858292 h 6858000"/>
              <a:gd name="connsiteX35-44853" fmla="*/ 5484061 w 6115796"/>
              <a:gd name="connsiteY35-44854" fmla="*/ 2919216 h 6858000"/>
              <a:gd name="connsiteX36-44855" fmla="*/ 5491940 w 6115796"/>
              <a:gd name="connsiteY36-44856" fmla="*/ 3015985 h 6858000"/>
              <a:gd name="connsiteX37-44857" fmla="*/ 5503944 w 6115796"/>
              <a:gd name="connsiteY37-44858" fmla="*/ 3123335 h 6858000"/>
              <a:gd name="connsiteX38-44859" fmla="*/ 5516007 w 6115796"/>
              <a:gd name="connsiteY38-44860" fmla="*/ 3258473 h 6858000"/>
              <a:gd name="connsiteX39-44861" fmla="*/ 5589758 w 6115796"/>
              <a:gd name="connsiteY39-44862" fmla="*/ 3453699 h 6858000"/>
              <a:gd name="connsiteX40-44863" fmla="*/ 5596144 w 6115796"/>
              <a:gd name="connsiteY40-44864" fmla="*/ 3534624 h 6858000"/>
              <a:gd name="connsiteX41-44865" fmla="*/ 5597750 w 6115796"/>
              <a:gd name="connsiteY41-44866" fmla="*/ 3534129 h 6858000"/>
              <a:gd name="connsiteX42-44867" fmla="*/ 5618377 w 6115796"/>
              <a:gd name="connsiteY42-44868" fmla="*/ 3588431 h 6858000"/>
              <a:gd name="connsiteX43-44869" fmla="*/ 5655472 w 6115796"/>
              <a:gd name="connsiteY43-44870" fmla="*/ 3678877 h 6858000"/>
              <a:gd name="connsiteX44-44871" fmla="*/ 5683015 w 6115796"/>
              <a:gd name="connsiteY44-44872" fmla="*/ 3762025 h 6858000"/>
              <a:gd name="connsiteX45-44873" fmla="*/ 5696643 w 6115796"/>
              <a:gd name="connsiteY45-44874" fmla="*/ 3773888 h 6858000"/>
              <a:gd name="connsiteX46-44875" fmla="*/ 5768491 w 6115796"/>
              <a:gd name="connsiteY46-44876" fmla="*/ 3914399 h 6858000"/>
              <a:gd name="connsiteX47-44877" fmla="*/ 5793123 w 6115796"/>
              <a:gd name="connsiteY47-44878" fmla="*/ 3969952 h 6858000"/>
              <a:gd name="connsiteX48-44879" fmla="*/ 5808321 w 6115796"/>
              <a:gd name="connsiteY48-44880" fmla="*/ 3988153 h 6858000"/>
              <a:gd name="connsiteX49-44881" fmla="*/ 5825621 w 6115796"/>
              <a:gd name="connsiteY49-44882" fmla="*/ 4015525 h 6858000"/>
              <a:gd name="connsiteX50-44883" fmla="*/ 5860672 w 6115796"/>
              <a:gd name="connsiteY50-44884" fmla="*/ 4061579 h 6858000"/>
              <a:gd name="connsiteX51-44885" fmla="*/ 5894095 w 6115796"/>
              <a:gd name="connsiteY51-44886" fmla="*/ 4128857 h 6858000"/>
              <a:gd name="connsiteX52-44887" fmla="*/ 5903513 w 6115796"/>
              <a:gd name="connsiteY52-44888" fmla="*/ 4187661 h 6858000"/>
              <a:gd name="connsiteX53-44889" fmla="*/ 5946705 w 6115796"/>
              <a:gd name="connsiteY53-44890" fmla="*/ 4428051 h 6858000"/>
              <a:gd name="connsiteX54-44891" fmla="*/ 5949261 w 6115796"/>
              <a:gd name="connsiteY54-44892" fmla="*/ 4449185 h 6858000"/>
              <a:gd name="connsiteX55-44893" fmla="*/ 5968960 w 6115796"/>
              <a:gd name="connsiteY55-44894" fmla="*/ 4482655 h 6858000"/>
              <a:gd name="connsiteX56-44895" fmla="*/ 5998138 w 6115796"/>
              <a:gd name="connsiteY56-44896" fmla="*/ 4697518 h 6858000"/>
              <a:gd name="connsiteX57-44897" fmla="*/ 6007819 w 6115796"/>
              <a:gd name="connsiteY57-44898" fmla="*/ 4858148 h 6858000"/>
              <a:gd name="connsiteX58-44899" fmla="*/ 6007749 w 6115796"/>
              <a:gd name="connsiteY58-44900" fmla="*/ 4964715 h 6858000"/>
              <a:gd name="connsiteX59-44901" fmla="*/ 6005269 w 6115796"/>
              <a:gd name="connsiteY59-44902" fmla="*/ 5150567 h 6858000"/>
              <a:gd name="connsiteX60-44903" fmla="*/ 6001127 w 6115796"/>
              <a:gd name="connsiteY60-44904" fmla="*/ 5164609 h 6858000"/>
              <a:gd name="connsiteX61-44905" fmla="*/ 5998514 w 6115796"/>
              <a:gd name="connsiteY61-44906" fmla="*/ 5189673 h 6858000"/>
              <a:gd name="connsiteX62-44907" fmla="*/ 6018409 w 6115796"/>
              <a:gd name="connsiteY62-44908" fmla="*/ 5227157 h 6858000"/>
              <a:gd name="connsiteX63-44909" fmla="*/ 6036748 w 6115796"/>
              <a:gd name="connsiteY63-44910" fmla="*/ 5322752 h 6858000"/>
              <a:gd name="connsiteX64-44911" fmla="*/ 6037677 w 6115796"/>
              <a:gd name="connsiteY64-44912" fmla="*/ 5354807 h 6858000"/>
              <a:gd name="connsiteX65-44913" fmla="*/ 6053435 w 6115796"/>
              <a:gd name="connsiteY65-44914" fmla="*/ 5387547 h 6858000"/>
              <a:gd name="connsiteX66-44915" fmla="*/ 6068640 w 6115796"/>
              <a:gd name="connsiteY66-44916" fmla="*/ 5474503 h 6858000"/>
              <a:gd name="connsiteX67-44917" fmla="*/ 6080922 w 6115796"/>
              <a:gd name="connsiteY67-44918" fmla="*/ 5561070 h 6858000"/>
              <a:gd name="connsiteX68-44919" fmla="*/ 6096949 w 6115796"/>
              <a:gd name="connsiteY68-44920" fmla="*/ 5648179 h 6858000"/>
              <a:gd name="connsiteX69-44921" fmla="*/ 6115796 w 6115796"/>
              <a:gd name="connsiteY69-44922" fmla="*/ 5862844 h 6858000"/>
              <a:gd name="connsiteX70-44923" fmla="*/ 6045436 w 6115796"/>
              <a:gd name="connsiteY70-44924" fmla="*/ 6124480 h 6858000"/>
              <a:gd name="connsiteX71-44925" fmla="*/ 6030489 w 6115796"/>
              <a:gd name="connsiteY71-44926" fmla="*/ 6317666 h 6858000"/>
              <a:gd name="connsiteX72-44927" fmla="*/ 6007492 w 6115796"/>
              <a:gd name="connsiteY72-44928" fmla="*/ 6440818 h 6858000"/>
              <a:gd name="connsiteX73-44929" fmla="*/ 6009467 w 6115796"/>
              <a:gd name="connsiteY73-44930" fmla="*/ 6487076 h 6858000"/>
              <a:gd name="connsiteX74-44931" fmla="*/ 5995064 w 6115796"/>
              <a:gd name="connsiteY74-44932" fmla="*/ 6540791 h 6858000"/>
              <a:gd name="connsiteX75-44933" fmla="*/ 5986207 w 6115796"/>
              <a:gd name="connsiteY75-44934" fmla="*/ 6695855 h 6858000"/>
              <a:gd name="connsiteX76-44935" fmla="*/ 5979428 w 6115796"/>
              <a:gd name="connsiteY76-44936" fmla="*/ 6754678 h 6858000"/>
              <a:gd name="connsiteX77-44937" fmla="*/ 5984543 w 6115796"/>
              <a:gd name="connsiteY77-44938" fmla="*/ 6811016 h 6858000"/>
              <a:gd name="connsiteX78-44939" fmla="*/ 5979671 w 6115796"/>
              <a:gd name="connsiteY78-44940" fmla="*/ 6858000 h 6858000"/>
              <a:gd name="connsiteX79-44941" fmla="*/ 0 w 6115796"/>
              <a:gd name="connsiteY79-44942" fmla="*/ 6858000 h 6858000"/>
              <a:gd name="connsiteX80-44943" fmla="*/ 0 w 6115796"/>
              <a:gd name="connsiteY80-44944" fmla="*/ 0 h 6858000"/>
              <a:gd name="connsiteX0-44945" fmla="*/ 0 w 6115796"/>
              <a:gd name="connsiteY0-44946" fmla="*/ 0 h 6858000"/>
              <a:gd name="connsiteX1-44947" fmla="*/ 4965888 w 6115796"/>
              <a:gd name="connsiteY1-44948" fmla="*/ 0 h 6858000"/>
              <a:gd name="connsiteX2-44949" fmla="*/ 4967767 w 6115796"/>
              <a:gd name="connsiteY2-44950" fmla="*/ 7930 h 6858000"/>
              <a:gd name="connsiteX3-44951" fmla="*/ 4979444 w 6115796"/>
              <a:gd name="connsiteY3-44952" fmla="*/ 43921 h 6858000"/>
              <a:gd name="connsiteX4-44953" fmla="*/ 5021173 w 6115796"/>
              <a:gd name="connsiteY4-44954" fmla="*/ 123738 h 6858000"/>
              <a:gd name="connsiteX5-44955" fmla="*/ 5075458 w 6115796"/>
              <a:gd name="connsiteY5-44956" fmla="*/ 264355 h 6858000"/>
              <a:gd name="connsiteX6-44957" fmla="*/ 5081175 w 6115796"/>
              <a:gd name="connsiteY6-44958" fmla="*/ 277448 h 6858000"/>
              <a:gd name="connsiteX7-44959" fmla="*/ 5097011 w 6115796"/>
              <a:gd name="connsiteY7-44960" fmla="*/ 355616 h 6858000"/>
              <a:gd name="connsiteX8-44961" fmla="*/ 5153000 w 6115796"/>
              <a:gd name="connsiteY8-44962" fmla="*/ 507134 h 6858000"/>
              <a:gd name="connsiteX9-44963" fmla="*/ 5171282 w 6115796"/>
              <a:gd name="connsiteY9-44964" fmla="*/ 602071 h 6858000"/>
              <a:gd name="connsiteX10-44965" fmla="*/ 5176196 w 6115796"/>
              <a:gd name="connsiteY10-44966" fmla="*/ 636822 h 6858000"/>
              <a:gd name="connsiteX11-44967" fmla="*/ 5189051 w 6115796"/>
              <a:gd name="connsiteY11-44968" fmla="*/ 782518 h 6858000"/>
              <a:gd name="connsiteX12-44969" fmla="*/ 5218707 w 6115796"/>
              <a:gd name="connsiteY12-44970" fmla="*/ 886387 h 6858000"/>
              <a:gd name="connsiteX13-44971" fmla="*/ 5221281 w 6115796"/>
              <a:gd name="connsiteY13-44972" fmla="*/ 920873 h 6858000"/>
              <a:gd name="connsiteX14-44973" fmla="*/ 5201018 w 6115796"/>
              <a:gd name="connsiteY14-44974" fmla="*/ 1095027 h 6858000"/>
              <a:gd name="connsiteX15-44975" fmla="*/ 5189234 w 6115796"/>
              <a:gd name="connsiteY15-44976" fmla="*/ 1217308 h 6858000"/>
              <a:gd name="connsiteX16-44977" fmla="*/ 5202769 w 6115796"/>
              <a:gd name="connsiteY16-44978" fmla="*/ 1269450 h 6858000"/>
              <a:gd name="connsiteX17-44979" fmla="*/ 5225968 w 6115796"/>
              <a:gd name="connsiteY17-44980" fmla="*/ 1357994 h 6858000"/>
              <a:gd name="connsiteX18-44981" fmla="*/ 5231437 w 6115796"/>
              <a:gd name="connsiteY18-44982" fmla="*/ 1373779 h 6858000"/>
              <a:gd name="connsiteX19-44983" fmla="*/ 5237226 w 6115796"/>
              <a:gd name="connsiteY19-44984" fmla="*/ 1441327 h 6858000"/>
              <a:gd name="connsiteX20-44985" fmla="*/ 5255653 w 6115796"/>
              <a:gd name="connsiteY20-44986" fmla="*/ 1524712 h 6858000"/>
              <a:gd name="connsiteX21-44987" fmla="*/ 5263491 w 6115796"/>
              <a:gd name="connsiteY21-44988" fmla="*/ 1642938 h 6858000"/>
              <a:gd name="connsiteX22-44989" fmla="*/ 5256552 w 6115796"/>
              <a:gd name="connsiteY22-44990" fmla="*/ 1672509 h 6858000"/>
              <a:gd name="connsiteX23-44991" fmla="*/ 5266931 w 6115796"/>
              <a:gd name="connsiteY23-44992" fmla="*/ 1866147 h 6858000"/>
              <a:gd name="connsiteX24-44993" fmla="*/ 5255696 w 6115796"/>
              <a:gd name="connsiteY24-44994" fmla="*/ 1953770 h 6858000"/>
              <a:gd name="connsiteX25-44995" fmla="*/ 5252592 w 6115796"/>
              <a:gd name="connsiteY25-44996" fmla="*/ 2092210 h 6858000"/>
              <a:gd name="connsiteX26-44997" fmla="*/ 5257248 w 6115796"/>
              <a:gd name="connsiteY26-44998" fmla="*/ 2203922 h 6858000"/>
              <a:gd name="connsiteX27-44999" fmla="*/ 5250644 w 6115796"/>
              <a:gd name="connsiteY27-45000" fmla="*/ 2266619 h 6858000"/>
              <a:gd name="connsiteX28-45001" fmla="*/ 5293877 w 6115796"/>
              <a:gd name="connsiteY28-45002" fmla="*/ 2368649 h 6858000"/>
              <a:gd name="connsiteX29-45003" fmla="*/ 5311338 w 6115796"/>
              <a:gd name="connsiteY29-45004" fmla="*/ 2404034 h 6858000"/>
              <a:gd name="connsiteX30-45005" fmla="*/ 5338366 w 6115796"/>
              <a:gd name="connsiteY30-45006" fmla="*/ 2465052 h 6858000"/>
              <a:gd name="connsiteX31-45007" fmla="*/ 5371263 w 6115796"/>
              <a:gd name="connsiteY31-45008" fmla="*/ 2586413 h 6858000"/>
              <a:gd name="connsiteX32-45009" fmla="*/ 5407503 w 6115796"/>
              <a:gd name="connsiteY32-45010" fmla="*/ 2786290 h 6858000"/>
              <a:gd name="connsiteX33-45011" fmla="*/ 5407356 w 6115796"/>
              <a:gd name="connsiteY33-45012" fmla="*/ 2787545 h 6858000"/>
              <a:gd name="connsiteX34-45013" fmla="*/ 5457023 w 6115796"/>
              <a:gd name="connsiteY34-45014" fmla="*/ 2858292 h 6858000"/>
              <a:gd name="connsiteX35-45015" fmla="*/ 5484061 w 6115796"/>
              <a:gd name="connsiteY35-45016" fmla="*/ 2919216 h 6858000"/>
              <a:gd name="connsiteX36-45017" fmla="*/ 5491940 w 6115796"/>
              <a:gd name="connsiteY36-45018" fmla="*/ 3015985 h 6858000"/>
              <a:gd name="connsiteX37-45019" fmla="*/ 5503944 w 6115796"/>
              <a:gd name="connsiteY37-45020" fmla="*/ 3123335 h 6858000"/>
              <a:gd name="connsiteX38-45021" fmla="*/ 5516007 w 6115796"/>
              <a:gd name="connsiteY38-45022" fmla="*/ 3258473 h 6858000"/>
              <a:gd name="connsiteX39-45023" fmla="*/ 5589758 w 6115796"/>
              <a:gd name="connsiteY39-45024" fmla="*/ 3453699 h 6858000"/>
              <a:gd name="connsiteX40-45025" fmla="*/ 5596144 w 6115796"/>
              <a:gd name="connsiteY40-45026" fmla="*/ 3534624 h 6858000"/>
              <a:gd name="connsiteX41-45027" fmla="*/ 5597750 w 6115796"/>
              <a:gd name="connsiteY41-45028" fmla="*/ 3534129 h 6858000"/>
              <a:gd name="connsiteX42-45029" fmla="*/ 5618377 w 6115796"/>
              <a:gd name="connsiteY42-45030" fmla="*/ 3588431 h 6858000"/>
              <a:gd name="connsiteX43-45031" fmla="*/ 5655472 w 6115796"/>
              <a:gd name="connsiteY43-45032" fmla="*/ 3678877 h 6858000"/>
              <a:gd name="connsiteX44-45033" fmla="*/ 5683015 w 6115796"/>
              <a:gd name="connsiteY44-45034" fmla="*/ 3762025 h 6858000"/>
              <a:gd name="connsiteX45-45035" fmla="*/ 5696643 w 6115796"/>
              <a:gd name="connsiteY45-45036" fmla="*/ 3773888 h 6858000"/>
              <a:gd name="connsiteX46-45037" fmla="*/ 5768491 w 6115796"/>
              <a:gd name="connsiteY46-45038" fmla="*/ 3914399 h 6858000"/>
              <a:gd name="connsiteX47-45039" fmla="*/ 5793123 w 6115796"/>
              <a:gd name="connsiteY47-45040" fmla="*/ 3969952 h 6858000"/>
              <a:gd name="connsiteX48-45041" fmla="*/ 5808321 w 6115796"/>
              <a:gd name="connsiteY48-45042" fmla="*/ 3988153 h 6858000"/>
              <a:gd name="connsiteX49-45043" fmla="*/ 5825621 w 6115796"/>
              <a:gd name="connsiteY49-45044" fmla="*/ 4015525 h 6858000"/>
              <a:gd name="connsiteX50-45045" fmla="*/ 5860672 w 6115796"/>
              <a:gd name="connsiteY50-45046" fmla="*/ 4061579 h 6858000"/>
              <a:gd name="connsiteX51-45047" fmla="*/ 5894095 w 6115796"/>
              <a:gd name="connsiteY51-45048" fmla="*/ 4128857 h 6858000"/>
              <a:gd name="connsiteX52-45049" fmla="*/ 5903513 w 6115796"/>
              <a:gd name="connsiteY52-45050" fmla="*/ 4187661 h 6858000"/>
              <a:gd name="connsiteX53-45051" fmla="*/ 5946705 w 6115796"/>
              <a:gd name="connsiteY53-45052" fmla="*/ 4428051 h 6858000"/>
              <a:gd name="connsiteX54-45053" fmla="*/ 5949261 w 6115796"/>
              <a:gd name="connsiteY54-45054" fmla="*/ 4449185 h 6858000"/>
              <a:gd name="connsiteX55-45055" fmla="*/ 5968960 w 6115796"/>
              <a:gd name="connsiteY55-45056" fmla="*/ 4482655 h 6858000"/>
              <a:gd name="connsiteX56-45057" fmla="*/ 5998138 w 6115796"/>
              <a:gd name="connsiteY56-45058" fmla="*/ 4697518 h 6858000"/>
              <a:gd name="connsiteX57-45059" fmla="*/ 6007819 w 6115796"/>
              <a:gd name="connsiteY57-45060" fmla="*/ 4858148 h 6858000"/>
              <a:gd name="connsiteX58-45061" fmla="*/ 6007749 w 6115796"/>
              <a:gd name="connsiteY58-45062" fmla="*/ 4964715 h 6858000"/>
              <a:gd name="connsiteX59-45063" fmla="*/ 6005269 w 6115796"/>
              <a:gd name="connsiteY59-45064" fmla="*/ 5150567 h 6858000"/>
              <a:gd name="connsiteX60-45065" fmla="*/ 6001127 w 6115796"/>
              <a:gd name="connsiteY60-45066" fmla="*/ 5164609 h 6858000"/>
              <a:gd name="connsiteX61-45067" fmla="*/ 5998514 w 6115796"/>
              <a:gd name="connsiteY61-45068" fmla="*/ 5189673 h 6858000"/>
              <a:gd name="connsiteX62-45069" fmla="*/ 6018409 w 6115796"/>
              <a:gd name="connsiteY62-45070" fmla="*/ 5227157 h 6858000"/>
              <a:gd name="connsiteX63-45071" fmla="*/ 6036748 w 6115796"/>
              <a:gd name="connsiteY63-45072" fmla="*/ 5322752 h 6858000"/>
              <a:gd name="connsiteX64-45073" fmla="*/ 6037677 w 6115796"/>
              <a:gd name="connsiteY64-45074" fmla="*/ 5354807 h 6858000"/>
              <a:gd name="connsiteX65-45075" fmla="*/ 6053435 w 6115796"/>
              <a:gd name="connsiteY65-45076" fmla="*/ 5387547 h 6858000"/>
              <a:gd name="connsiteX66-45077" fmla="*/ 6068640 w 6115796"/>
              <a:gd name="connsiteY66-45078" fmla="*/ 5474503 h 6858000"/>
              <a:gd name="connsiteX67-45079" fmla="*/ 6080922 w 6115796"/>
              <a:gd name="connsiteY67-45080" fmla="*/ 5561070 h 6858000"/>
              <a:gd name="connsiteX68-45081" fmla="*/ 6096949 w 6115796"/>
              <a:gd name="connsiteY68-45082" fmla="*/ 5648179 h 6858000"/>
              <a:gd name="connsiteX69-45083" fmla="*/ 6115796 w 6115796"/>
              <a:gd name="connsiteY69-45084" fmla="*/ 5862844 h 6858000"/>
              <a:gd name="connsiteX70-45085" fmla="*/ 6045436 w 6115796"/>
              <a:gd name="connsiteY70-45086" fmla="*/ 6124480 h 6858000"/>
              <a:gd name="connsiteX71-45087" fmla="*/ 6030489 w 6115796"/>
              <a:gd name="connsiteY71-45088" fmla="*/ 6317666 h 6858000"/>
              <a:gd name="connsiteX72-45089" fmla="*/ 6007492 w 6115796"/>
              <a:gd name="connsiteY72-45090" fmla="*/ 6440818 h 6858000"/>
              <a:gd name="connsiteX73-45091" fmla="*/ 6009467 w 6115796"/>
              <a:gd name="connsiteY73-45092" fmla="*/ 6487076 h 6858000"/>
              <a:gd name="connsiteX74-45093" fmla="*/ 5995064 w 6115796"/>
              <a:gd name="connsiteY74-45094" fmla="*/ 6540791 h 6858000"/>
              <a:gd name="connsiteX75-45095" fmla="*/ 5986207 w 6115796"/>
              <a:gd name="connsiteY75-45096" fmla="*/ 6695855 h 6858000"/>
              <a:gd name="connsiteX76-45097" fmla="*/ 5979428 w 6115796"/>
              <a:gd name="connsiteY76-45098" fmla="*/ 6754678 h 6858000"/>
              <a:gd name="connsiteX77-45099" fmla="*/ 5984543 w 6115796"/>
              <a:gd name="connsiteY77-45100" fmla="*/ 6811016 h 6858000"/>
              <a:gd name="connsiteX78-45101" fmla="*/ 5979671 w 6115796"/>
              <a:gd name="connsiteY78-45102" fmla="*/ 6858000 h 6858000"/>
              <a:gd name="connsiteX79-45103" fmla="*/ 0 w 6115796"/>
              <a:gd name="connsiteY79-45104" fmla="*/ 6858000 h 6858000"/>
              <a:gd name="connsiteX80-45105" fmla="*/ 0 w 6115796"/>
              <a:gd name="connsiteY80-45106" fmla="*/ 0 h 6858000"/>
              <a:gd name="connsiteX0-45107" fmla="*/ 0 w 6115796"/>
              <a:gd name="connsiteY0-45108" fmla="*/ 0 h 6858000"/>
              <a:gd name="connsiteX1-45109" fmla="*/ 4965888 w 6115796"/>
              <a:gd name="connsiteY1-45110" fmla="*/ 0 h 6858000"/>
              <a:gd name="connsiteX2-45111" fmla="*/ 4967767 w 6115796"/>
              <a:gd name="connsiteY2-45112" fmla="*/ 7930 h 6858000"/>
              <a:gd name="connsiteX3-45113" fmla="*/ 4979444 w 6115796"/>
              <a:gd name="connsiteY3-45114" fmla="*/ 43921 h 6858000"/>
              <a:gd name="connsiteX4-45115" fmla="*/ 5021173 w 6115796"/>
              <a:gd name="connsiteY4-45116" fmla="*/ 123738 h 6858000"/>
              <a:gd name="connsiteX5-45117" fmla="*/ 5075458 w 6115796"/>
              <a:gd name="connsiteY5-45118" fmla="*/ 264355 h 6858000"/>
              <a:gd name="connsiteX6-45119" fmla="*/ 5081175 w 6115796"/>
              <a:gd name="connsiteY6-45120" fmla="*/ 277448 h 6858000"/>
              <a:gd name="connsiteX7-45121" fmla="*/ 5097011 w 6115796"/>
              <a:gd name="connsiteY7-45122" fmla="*/ 355616 h 6858000"/>
              <a:gd name="connsiteX8-45123" fmla="*/ 5153000 w 6115796"/>
              <a:gd name="connsiteY8-45124" fmla="*/ 507134 h 6858000"/>
              <a:gd name="connsiteX9-45125" fmla="*/ 5171282 w 6115796"/>
              <a:gd name="connsiteY9-45126" fmla="*/ 602071 h 6858000"/>
              <a:gd name="connsiteX10-45127" fmla="*/ 5176196 w 6115796"/>
              <a:gd name="connsiteY10-45128" fmla="*/ 636822 h 6858000"/>
              <a:gd name="connsiteX11-45129" fmla="*/ 5189051 w 6115796"/>
              <a:gd name="connsiteY11-45130" fmla="*/ 782518 h 6858000"/>
              <a:gd name="connsiteX12-45131" fmla="*/ 5218707 w 6115796"/>
              <a:gd name="connsiteY12-45132" fmla="*/ 886387 h 6858000"/>
              <a:gd name="connsiteX13-45133" fmla="*/ 5221281 w 6115796"/>
              <a:gd name="connsiteY13-45134" fmla="*/ 920873 h 6858000"/>
              <a:gd name="connsiteX14-45135" fmla="*/ 5201018 w 6115796"/>
              <a:gd name="connsiteY14-45136" fmla="*/ 1095027 h 6858000"/>
              <a:gd name="connsiteX15-45137" fmla="*/ 5189234 w 6115796"/>
              <a:gd name="connsiteY15-45138" fmla="*/ 1217308 h 6858000"/>
              <a:gd name="connsiteX16-45139" fmla="*/ 5202769 w 6115796"/>
              <a:gd name="connsiteY16-45140" fmla="*/ 1269450 h 6858000"/>
              <a:gd name="connsiteX17-45141" fmla="*/ 5225968 w 6115796"/>
              <a:gd name="connsiteY17-45142" fmla="*/ 1357994 h 6858000"/>
              <a:gd name="connsiteX18-45143" fmla="*/ 5231437 w 6115796"/>
              <a:gd name="connsiteY18-45144" fmla="*/ 1373779 h 6858000"/>
              <a:gd name="connsiteX19-45145" fmla="*/ 5237226 w 6115796"/>
              <a:gd name="connsiteY19-45146" fmla="*/ 1441327 h 6858000"/>
              <a:gd name="connsiteX20-45147" fmla="*/ 5255653 w 6115796"/>
              <a:gd name="connsiteY20-45148" fmla="*/ 1524712 h 6858000"/>
              <a:gd name="connsiteX21-45149" fmla="*/ 5263491 w 6115796"/>
              <a:gd name="connsiteY21-45150" fmla="*/ 1642938 h 6858000"/>
              <a:gd name="connsiteX22-45151" fmla="*/ 5256552 w 6115796"/>
              <a:gd name="connsiteY22-45152" fmla="*/ 1672509 h 6858000"/>
              <a:gd name="connsiteX23-45153" fmla="*/ 5266931 w 6115796"/>
              <a:gd name="connsiteY23-45154" fmla="*/ 1866147 h 6858000"/>
              <a:gd name="connsiteX24-45155" fmla="*/ 5255696 w 6115796"/>
              <a:gd name="connsiteY24-45156" fmla="*/ 1953770 h 6858000"/>
              <a:gd name="connsiteX25-45157" fmla="*/ 5252592 w 6115796"/>
              <a:gd name="connsiteY25-45158" fmla="*/ 2092210 h 6858000"/>
              <a:gd name="connsiteX26-45159" fmla="*/ 5257248 w 6115796"/>
              <a:gd name="connsiteY26-45160" fmla="*/ 2203922 h 6858000"/>
              <a:gd name="connsiteX27-45161" fmla="*/ 5250644 w 6115796"/>
              <a:gd name="connsiteY27-45162" fmla="*/ 2266619 h 6858000"/>
              <a:gd name="connsiteX28-45163" fmla="*/ 5293877 w 6115796"/>
              <a:gd name="connsiteY28-45164" fmla="*/ 2368649 h 6858000"/>
              <a:gd name="connsiteX29-45165" fmla="*/ 5311338 w 6115796"/>
              <a:gd name="connsiteY29-45166" fmla="*/ 2404034 h 6858000"/>
              <a:gd name="connsiteX30-45167" fmla="*/ 5338366 w 6115796"/>
              <a:gd name="connsiteY30-45168" fmla="*/ 2465052 h 6858000"/>
              <a:gd name="connsiteX31-45169" fmla="*/ 5371263 w 6115796"/>
              <a:gd name="connsiteY31-45170" fmla="*/ 2586413 h 6858000"/>
              <a:gd name="connsiteX32-45171" fmla="*/ 5407503 w 6115796"/>
              <a:gd name="connsiteY32-45172" fmla="*/ 2786290 h 6858000"/>
              <a:gd name="connsiteX33-45173" fmla="*/ 5407356 w 6115796"/>
              <a:gd name="connsiteY33-45174" fmla="*/ 2787545 h 6858000"/>
              <a:gd name="connsiteX34-45175" fmla="*/ 5457023 w 6115796"/>
              <a:gd name="connsiteY34-45176" fmla="*/ 2858292 h 6858000"/>
              <a:gd name="connsiteX35-45177" fmla="*/ 5484061 w 6115796"/>
              <a:gd name="connsiteY35-45178" fmla="*/ 2919216 h 6858000"/>
              <a:gd name="connsiteX36-45179" fmla="*/ 5491940 w 6115796"/>
              <a:gd name="connsiteY36-45180" fmla="*/ 3015985 h 6858000"/>
              <a:gd name="connsiteX37-45181" fmla="*/ 5503944 w 6115796"/>
              <a:gd name="connsiteY37-45182" fmla="*/ 3123335 h 6858000"/>
              <a:gd name="connsiteX38-45183" fmla="*/ 5516007 w 6115796"/>
              <a:gd name="connsiteY38-45184" fmla="*/ 3258473 h 6858000"/>
              <a:gd name="connsiteX39-45185" fmla="*/ 5589758 w 6115796"/>
              <a:gd name="connsiteY39-45186" fmla="*/ 3453699 h 6858000"/>
              <a:gd name="connsiteX40-45187" fmla="*/ 5596144 w 6115796"/>
              <a:gd name="connsiteY40-45188" fmla="*/ 3534624 h 6858000"/>
              <a:gd name="connsiteX41-45189" fmla="*/ 5597750 w 6115796"/>
              <a:gd name="connsiteY41-45190" fmla="*/ 3534129 h 6858000"/>
              <a:gd name="connsiteX42-45191" fmla="*/ 5618377 w 6115796"/>
              <a:gd name="connsiteY42-45192" fmla="*/ 3588431 h 6858000"/>
              <a:gd name="connsiteX43-45193" fmla="*/ 5655472 w 6115796"/>
              <a:gd name="connsiteY43-45194" fmla="*/ 3678877 h 6858000"/>
              <a:gd name="connsiteX44-45195" fmla="*/ 5683015 w 6115796"/>
              <a:gd name="connsiteY44-45196" fmla="*/ 3762025 h 6858000"/>
              <a:gd name="connsiteX45-45197" fmla="*/ 5696643 w 6115796"/>
              <a:gd name="connsiteY45-45198" fmla="*/ 3773888 h 6858000"/>
              <a:gd name="connsiteX46-45199" fmla="*/ 5768491 w 6115796"/>
              <a:gd name="connsiteY46-45200" fmla="*/ 3914399 h 6858000"/>
              <a:gd name="connsiteX47-45201" fmla="*/ 5793123 w 6115796"/>
              <a:gd name="connsiteY47-45202" fmla="*/ 3969952 h 6858000"/>
              <a:gd name="connsiteX48-45203" fmla="*/ 5808321 w 6115796"/>
              <a:gd name="connsiteY48-45204" fmla="*/ 3988153 h 6858000"/>
              <a:gd name="connsiteX49-45205" fmla="*/ 5825621 w 6115796"/>
              <a:gd name="connsiteY49-45206" fmla="*/ 4015525 h 6858000"/>
              <a:gd name="connsiteX50-45207" fmla="*/ 5860672 w 6115796"/>
              <a:gd name="connsiteY50-45208" fmla="*/ 4061579 h 6858000"/>
              <a:gd name="connsiteX51-45209" fmla="*/ 5894095 w 6115796"/>
              <a:gd name="connsiteY51-45210" fmla="*/ 4128857 h 6858000"/>
              <a:gd name="connsiteX52-45211" fmla="*/ 5903513 w 6115796"/>
              <a:gd name="connsiteY52-45212" fmla="*/ 4187661 h 6858000"/>
              <a:gd name="connsiteX53-45213" fmla="*/ 5946705 w 6115796"/>
              <a:gd name="connsiteY53-45214" fmla="*/ 4428051 h 6858000"/>
              <a:gd name="connsiteX54-45215" fmla="*/ 5949261 w 6115796"/>
              <a:gd name="connsiteY54-45216" fmla="*/ 4449185 h 6858000"/>
              <a:gd name="connsiteX55-45217" fmla="*/ 5968960 w 6115796"/>
              <a:gd name="connsiteY55-45218" fmla="*/ 4482655 h 6858000"/>
              <a:gd name="connsiteX56-45219" fmla="*/ 5998138 w 6115796"/>
              <a:gd name="connsiteY56-45220" fmla="*/ 4697518 h 6858000"/>
              <a:gd name="connsiteX57-45221" fmla="*/ 6007819 w 6115796"/>
              <a:gd name="connsiteY57-45222" fmla="*/ 4858148 h 6858000"/>
              <a:gd name="connsiteX58-45223" fmla="*/ 6007749 w 6115796"/>
              <a:gd name="connsiteY58-45224" fmla="*/ 4964715 h 6858000"/>
              <a:gd name="connsiteX59-45225" fmla="*/ 6005269 w 6115796"/>
              <a:gd name="connsiteY59-45226" fmla="*/ 5150567 h 6858000"/>
              <a:gd name="connsiteX60-45227" fmla="*/ 6001127 w 6115796"/>
              <a:gd name="connsiteY60-45228" fmla="*/ 5164609 h 6858000"/>
              <a:gd name="connsiteX61-45229" fmla="*/ 5998514 w 6115796"/>
              <a:gd name="connsiteY61-45230" fmla="*/ 5189673 h 6858000"/>
              <a:gd name="connsiteX62-45231" fmla="*/ 6018409 w 6115796"/>
              <a:gd name="connsiteY62-45232" fmla="*/ 5227157 h 6858000"/>
              <a:gd name="connsiteX63-45233" fmla="*/ 6036748 w 6115796"/>
              <a:gd name="connsiteY63-45234" fmla="*/ 5322752 h 6858000"/>
              <a:gd name="connsiteX64-45235" fmla="*/ 6037677 w 6115796"/>
              <a:gd name="connsiteY64-45236" fmla="*/ 5354807 h 6858000"/>
              <a:gd name="connsiteX65-45237" fmla="*/ 6053435 w 6115796"/>
              <a:gd name="connsiteY65-45238" fmla="*/ 5387547 h 6858000"/>
              <a:gd name="connsiteX66-45239" fmla="*/ 6068640 w 6115796"/>
              <a:gd name="connsiteY66-45240" fmla="*/ 5474503 h 6858000"/>
              <a:gd name="connsiteX67-45241" fmla="*/ 6080922 w 6115796"/>
              <a:gd name="connsiteY67-45242" fmla="*/ 5561070 h 6858000"/>
              <a:gd name="connsiteX68-45243" fmla="*/ 6096949 w 6115796"/>
              <a:gd name="connsiteY68-45244" fmla="*/ 5648179 h 6858000"/>
              <a:gd name="connsiteX69-45245" fmla="*/ 6115796 w 6115796"/>
              <a:gd name="connsiteY69-45246" fmla="*/ 5862844 h 6858000"/>
              <a:gd name="connsiteX70-45247" fmla="*/ 6045436 w 6115796"/>
              <a:gd name="connsiteY70-45248" fmla="*/ 6124480 h 6858000"/>
              <a:gd name="connsiteX71-45249" fmla="*/ 6030489 w 6115796"/>
              <a:gd name="connsiteY71-45250" fmla="*/ 6317666 h 6858000"/>
              <a:gd name="connsiteX72-45251" fmla="*/ 6007492 w 6115796"/>
              <a:gd name="connsiteY72-45252" fmla="*/ 6440818 h 6858000"/>
              <a:gd name="connsiteX73-45253" fmla="*/ 6009467 w 6115796"/>
              <a:gd name="connsiteY73-45254" fmla="*/ 6487076 h 6858000"/>
              <a:gd name="connsiteX74-45255" fmla="*/ 5995064 w 6115796"/>
              <a:gd name="connsiteY74-45256" fmla="*/ 6540791 h 6858000"/>
              <a:gd name="connsiteX75-45257" fmla="*/ 5986207 w 6115796"/>
              <a:gd name="connsiteY75-45258" fmla="*/ 6695855 h 6858000"/>
              <a:gd name="connsiteX76-45259" fmla="*/ 5979428 w 6115796"/>
              <a:gd name="connsiteY76-45260" fmla="*/ 6754678 h 6858000"/>
              <a:gd name="connsiteX77-45261" fmla="*/ 5984543 w 6115796"/>
              <a:gd name="connsiteY77-45262" fmla="*/ 6811016 h 6858000"/>
              <a:gd name="connsiteX78-45263" fmla="*/ 5979671 w 6115796"/>
              <a:gd name="connsiteY78-45264" fmla="*/ 6858000 h 6858000"/>
              <a:gd name="connsiteX79-45265" fmla="*/ 0 w 6115796"/>
              <a:gd name="connsiteY79-45266" fmla="*/ 6858000 h 6858000"/>
              <a:gd name="connsiteX80-45267" fmla="*/ 0 w 6115796"/>
              <a:gd name="connsiteY80-45268" fmla="*/ 0 h 6858000"/>
              <a:gd name="connsiteX0-45269" fmla="*/ 0 w 6115796"/>
              <a:gd name="connsiteY0-45270" fmla="*/ 0 h 6858000"/>
              <a:gd name="connsiteX1-45271" fmla="*/ 4965888 w 6115796"/>
              <a:gd name="connsiteY1-45272" fmla="*/ 0 h 6858000"/>
              <a:gd name="connsiteX2-45273" fmla="*/ 4967767 w 6115796"/>
              <a:gd name="connsiteY2-45274" fmla="*/ 7930 h 6858000"/>
              <a:gd name="connsiteX3-45275" fmla="*/ 4979444 w 6115796"/>
              <a:gd name="connsiteY3-45276" fmla="*/ 43921 h 6858000"/>
              <a:gd name="connsiteX4-45277" fmla="*/ 5021173 w 6115796"/>
              <a:gd name="connsiteY4-45278" fmla="*/ 123738 h 6858000"/>
              <a:gd name="connsiteX5-45279" fmla="*/ 5075458 w 6115796"/>
              <a:gd name="connsiteY5-45280" fmla="*/ 264355 h 6858000"/>
              <a:gd name="connsiteX6-45281" fmla="*/ 5081175 w 6115796"/>
              <a:gd name="connsiteY6-45282" fmla="*/ 277448 h 6858000"/>
              <a:gd name="connsiteX7-45283" fmla="*/ 5097011 w 6115796"/>
              <a:gd name="connsiteY7-45284" fmla="*/ 355616 h 6858000"/>
              <a:gd name="connsiteX8-45285" fmla="*/ 5153000 w 6115796"/>
              <a:gd name="connsiteY8-45286" fmla="*/ 507134 h 6858000"/>
              <a:gd name="connsiteX9-45287" fmla="*/ 5171282 w 6115796"/>
              <a:gd name="connsiteY9-45288" fmla="*/ 602071 h 6858000"/>
              <a:gd name="connsiteX10-45289" fmla="*/ 5176196 w 6115796"/>
              <a:gd name="connsiteY10-45290" fmla="*/ 636822 h 6858000"/>
              <a:gd name="connsiteX11-45291" fmla="*/ 5189051 w 6115796"/>
              <a:gd name="connsiteY11-45292" fmla="*/ 782518 h 6858000"/>
              <a:gd name="connsiteX12-45293" fmla="*/ 5218707 w 6115796"/>
              <a:gd name="connsiteY12-45294" fmla="*/ 886387 h 6858000"/>
              <a:gd name="connsiteX13-45295" fmla="*/ 5221281 w 6115796"/>
              <a:gd name="connsiteY13-45296" fmla="*/ 920873 h 6858000"/>
              <a:gd name="connsiteX14-45297" fmla="*/ 5201018 w 6115796"/>
              <a:gd name="connsiteY14-45298" fmla="*/ 1095027 h 6858000"/>
              <a:gd name="connsiteX15-45299" fmla="*/ 5189234 w 6115796"/>
              <a:gd name="connsiteY15-45300" fmla="*/ 1217308 h 6858000"/>
              <a:gd name="connsiteX16-45301" fmla="*/ 5202769 w 6115796"/>
              <a:gd name="connsiteY16-45302" fmla="*/ 1269450 h 6858000"/>
              <a:gd name="connsiteX17-45303" fmla="*/ 5225968 w 6115796"/>
              <a:gd name="connsiteY17-45304" fmla="*/ 1357994 h 6858000"/>
              <a:gd name="connsiteX18-45305" fmla="*/ 5231437 w 6115796"/>
              <a:gd name="connsiteY18-45306" fmla="*/ 1373779 h 6858000"/>
              <a:gd name="connsiteX19-45307" fmla="*/ 5237226 w 6115796"/>
              <a:gd name="connsiteY19-45308" fmla="*/ 1441327 h 6858000"/>
              <a:gd name="connsiteX20-45309" fmla="*/ 5255653 w 6115796"/>
              <a:gd name="connsiteY20-45310" fmla="*/ 1524712 h 6858000"/>
              <a:gd name="connsiteX21-45311" fmla="*/ 5263491 w 6115796"/>
              <a:gd name="connsiteY21-45312" fmla="*/ 1642938 h 6858000"/>
              <a:gd name="connsiteX22-45313" fmla="*/ 5256552 w 6115796"/>
              <a:gd name="connsiteY22-45314" fmla="*/ 1672509 h 6858000"/>
              <a:gd name="connsiteX23-45315" fmla="*/ 5266931 w 6115796"/>
              <a:gd name="connsiteY23-45316" fmla="*/ 1866147 h 6858000"/>
              <a:gd name="connsiteX24-45317" fmla="*/ 5255696 w 6115796"/>
              <a:gd name="connsiteY24-45318" fmla="*/ 1953770 h 6858000"/>
              <a:gd name="connsiteX25-45319" fmla="*/ 5252592 w 6115796"/>
              <a:gd name="connsiteY25-45320" fmla="*/ 2092210 h 6858000"/>
              <a:gd name="connsiteX26-45321" fmla="*/ 5257248 w 6115796"/>
              <a:gd name="connsiteY26-45322" fmla="*/ 2203922 h 6858000"/>
              <a:gd name="connsiteX27-45323" fmla="*/ 5262551 w 6115796"/>
              <a:gd name="connsiteY27-45324" fmla="*/ 2288050 h 6858000"/>
              <a:gd name="connsiteX28-45325" fmla="*/ 5293877 w 6115796"/>
              <a:gd name="connsiteY28-45326" fmla="*/ 2368649 h 6858000"/>
              <a:gd name="connsiteX29-45327" fmla="*/ 5311338 w 6115796"/>
              <a:gd name="connsiteY29-45328" fmla="*/ 2404034 h 6858000"/>
              <a:gd name="connsiteX30-45329" fmla="*/ 5338366 w 6115796"/>
              <a:gd name="connsiteY30-45330" fmla="*/ 2465052 h 6858000"/>
              <a:gd name="connsiteX31-45331" fmla="*/ 5371263 w 6115796"/>
              <a:gd name="connsiteY31-45332" fmla="*/ 2586413 h 6858000"/>
              <a:gd name="connsiteX32-45333" fmla="*/ 5407503 w 6115796"/>
              <a:gd name="connsiteY32-45334" fmla="*/ 2786290 h 6858000"/>
              <a:gd name="connsiteX33-45335" fmla="*/ 5407356 w 6115796"/>
              <a:gd name="connsiteY33-45336" fmla="*/ 2787545 h 6858000"/>
              <a:gd name="connsiteX34-45337" fmla="*/ 5457023 w 6115796"/>
              <a:gd name="connsiteY34-45338" fmla="*/ 2858292 h 6858000"/>
              <a:gd name="connsiteX35-45339" fmla="*/ 5484061 w 6115796"/>
              <a:gd name="connsiteY35-45340" fmla="*/ 2919216 h 6858000"/>
              <a:gd name="connsiteX36-45341" fmla="*/ 5491940 w 6115796"/>
              <a:gd name="connsiteY36-45342" fmla="*/ 3015985 h 6858000"/>
              <a:gd name="connsiteX37-45343" fmla="*/ 5503944 w 6115796"/>
              <a:gd name="connsiteY37-45344" fmla="*/ 3123335 h 6858000"/>
              <a:gd name="connsiteX38-45345" fmla="*/ 5516007 w 6115796"/>
              <a:gd name="connsiteY38-45346" fmla="*/ 3258473 h 6858000"/>
              <a:gd name="connsiteX39-45347" fmla="*/ 5589758 w 6115796"/>
              <a:gd name="connsiteY39-45348" fmla="*/ 3453699 h 6858000"/>
              <a:gd name="connsiteX40-45349" fmla="*/ 5596144 w 6115796"/>
              <a:gd name="connsiteY40-45350" fmla="*/ 3534624 h 6858000"/>
              <a:gd name="connsiteX41-45351" fmla="*/ 5597750 w 6115796"/>
              <a:gd name="connsiteY41-45352" fmla="*/ 3534129 h 6858000"/>
              <a:gd name="connsiteX42-45353" fmla="*/ 5618377 w 6115796"/>
              <a:gd name="connsiteY42-45354" fmla="*/ 3588431 h 6858000"/>
              <a:gd name="connsiteX43-45355" fmla="*/ 5655472 w 6115796"/>
              <a:gd name="connsiteY43-45356" fmla="*/ 3678877 h 6858000"/>
              <a:gd name="connsiteX44-45357" fmla="*/ 5683015 w 6115796"/>
              <a:gd name="connsiteY44-45358" fmla="*/ 3762025 h 6858000"/>
              <a:gd name="connsiteX45-45359" fmla="*/ 5696643 w 6115796"/>
              <a:gd name="connsiteY45-45360" fmla="*/ 3773888 h 6858000"/>
              <a:gd name="connsiteX46-45361" fmla="*/ 5768491 w 6115796"/>
              <a:gd name="connsiteY46-45362" fmla="*/ 3914399 h 6858000"/>
              <a:gd name="connsiteX47-45363" fmla="*/ 5793123 w 6115796"/>
              <a:gd name="connsiteY47-45364" fmla="*/ 3969952 h 6858000"/>
              <a:gd name="connsiteX48-45365" fmla="*/ 5808321 w 6115796"/>
              <a:gd name="connsiteY48-45366" fmla="*/ 3988153 h 6858000"/>
              <a:gd name="connsiteX49-45367" fmla="*/ 5825621 w 6115796"/>
              <a:gd name="connsiteY49-45368" fmla="*/ 4015525 h 6858000"/>
              <a:gd name="connsiteX50-45369" fmla="*/ 5860672 w 6115796"/>
              <a:gd name="connsiteY50-45370" fmla="*/ 4061579 h 6858000"/>
              <a:gd name="connsiteX51-45371" fmla="*/ 5894095 w 6115796"/>
              <a:gd name="connsiteY51-45372" fmla="*/ 4128857 h 6858000"/>
              <a:gd name="connsiteX52-45373" fmla="*/ 5903513 w 6115796"/>
              <a:gd name="connsiteY52-45374" fmla="*/ 4187661 h 6858000"/>
              <a:gd name="connsiteX53-45375" fmla="*/ 5946705 w 6115796"/>
              <a:gd name="connsiteY53-45376" fmla="*/ 4428051 h 6858000"/>
              <a:gd name="connsiteX54-45377" fmla="*/ 5949261 w 6115796"/>
              <a:gd name="connsiteY54-45378" fmla="*/ 4449185 h 6858000"/>
              <a:gd name="connsiteX55-45379" fmla="*/ 5968960 w 6115796"/>
              <a:gd name="connsiteY55-45380" fmla="*/ 4482655 h 6858000"/>
              <a:gd name="connsiteX56-45381" fmla="*/ 5998138 w 6115796"/>
              <a:gd name="connsiteY56-45382" fmla="*/ 4697518 h 6858000"/>
              <a:gd name="connsiteX57-45383" fmla="*/ 6007819 w 6115796"/>
              <a:gd name="connsiteY57-45384" fmla="*/ 4858148 h 6858000"/>
              <a:gd name="connsiteX58-45385" fmla="*/ 6007749 w 6115796"/>
              <a:gd name="connsiteY58-45386" fmla="*/ 4964715 h 6858000"/>
              <a:gd name="connsiteX59-45387" fmla="*/ 6005269 w 6115796"/>
              <a:gd name="connsiteY59-45388" fmla="*/ 5150567 h 6858000"/>
              <a:gd name="connsiteX60-45389" fmla="*/ 6001127 w 6115796"/>
              <a:gd name="connsiteY60-45390" fmla="*/ 5164609 h 6858000"/>
              <a:gd name="connsiteX61-45391" fmla="*/ 5998514 w 6115796"/>
              <a:gd name="connsiteY61-45392" fmla="*/ 5189673 h 6858000"/>
              <a:gd name="connsiteX62-45393" fmla="*/ 6018409 w 6115796"/>
              <a:gd name="connsiteY62-45394" fmla="*/ 5227157 h 6858000"/>
              <a:gd name="connsiteX63-45395" fmla="*/ 6036748 w 6115796"/>
              <a:gd name="connsiteY63-45396" fmla="*/ 5322752 h 6858000"/>
              <a:gd name="connsiteX64-45397" fmla="*/ 6037677 w 6115796"/>
              <a:gd name="connsiteY64-45398" fmla="*/ 5354807 h 6858000"/>
              <a:gd name="connsiteX65-45399" fmla="*/ 6053435 w 6115796"/>
              <a:gd name="connsiteY65-45400" fmla="*/ 5387547 h 6858000"/>
              <a:gd name="connsiteX66-45401" fmla="*/ 6068640 w 6115796"/>
              <a:gd name="connsiteY66-45402" fmla="*/ 5474503 h 6858000"/>
              <a:gd name="connsiteX67-45403" fmla="*/ 6080922 w 6115796"/>
              <a:gd name="connsiteY67-45404" fmla="*/ 5561070 h 6858000"/>
              <a:gd name="connsiteX68-45405" fmla="*/ 6096949 w 6115796"/>
              <a:gd name="connsiteY68-45406" fmla="*/ 5648179 h 6858000"/>
              <a:gd name="connsiteX69-45407" fmla="*/ 6115796 w 6115796"/>
              <a:gd name="connsiteY69-45408" fmla="*/ 5862844 h 6858000"/>
              <a:gd name="connsiteX70-45409" fmla="*/ 6045436 w 6115796"/>
              <a:gd name="connsiteY70-45410" fmla="*/ 6124480 h 6858000"/>
              <a:gd name="connsiteX71-45411" fmla="*/ 6030489 w 6115796"/>
              <a:gd name="connsiteY71-45412" fmla="*/ 6317666 h 6858000"/>
              <a:gd name="connsiteX72-45413" fmla="*/ 6007492 w 6115796"/>
              <a:gd name="connsiteY72-45414" fmla="*/ 6440818 h 6858000"/>
              <a:gd name="connsiteX73-45415" fmla="*/ 6009467 w 6115796"/>
              <a:gd name="connsiteY73-45416" fmla="*/ 6487076 h 6858000"/>
              <a:gd name="connsiteX74-45417" fmla="*/ 5995064 w 6115796"/>
              <a:gd name="connsiteY74-45418" fmla="*/ 6540791 h 6858000"/>
              <a:gd name="connsiteX75-45419" fmla="*/ 5986207 w 6115796"/>
              <a:gd name="connsiteY75-45420" fmla="*/ 6695855 h 6858000"/>
              <a:gd name="connsiteX76-45421" fmla="*/ 5979428 w 6115796"/>
              <a:gd name="connsiteY76-45422" fmla="*/ 6754678 h 6858000"/>
              <a:gd name="connsiteX77-45423" fmla="*/ 5984543 w 6115796"/>
              <a:gd name="connsiteY77-45424" fmla="*/ 6811016 h 6858000"/>
              <a:gd name="connsiteX78-45425" fmla="*/ 5979671 w 6115796"/>
              <a:gd name="connsiteY78-45426" fmla="*/ 6858000 h 6858000"/>
              <a:gd name="connsiteX79-45427" fmla="*/ 0 w 6115796"/>
              <a:gd name="connsiteY79-45428" fmla="*/ 6858000 h 6858000"/>
              <a:gd name="connsiteX80-45429" fmla="*/ 0 w 6115796"/>
              <a:gd name="connsiteY80-45430" fmla="*/ 0 h 6858000"/>
              <a:gd name="connsiteX0-45431" fmla="*/ 0 w 6115796"/>
              <a:gd name="connsiteY0-45432" fmla="*/ 0 h 6858000"/>
              <a:gd name="connsiteX1-45433" fmla="*/ 4965888 w 6115796"/>
              <a:gd name="connsiteY1-45434" fmla="*/ 0 h 6858000"/>
              <a:gd name="connsiteX2-45435" fmla="*/ 4967767 w 6115796"/>
              <a:gd name="connsiteY2-45436" fmla="*/ 7930 h 6858000"/>
              <a:gd name="connsiteX3-45437" fmla="*/ 4979444 w 6115796"/>
              <a:gd name="connsiteY3-45438" fmla="*/ 43921 h 6858000"/>
              <a:gd name="connsiteX4-45439" fmla="*/ 5021173 w 6115796"/>
              <a:gd name="connsiteY4-45440" fmla="*/ 123738 h 6858000"/>
              <a:gd name="connsiteX5-45441" fmla="*/ 5075458 w 6115796"/>
              <a:gd name="connsiteY5-45442" fmla="*/ 264355 h 6858000"/>
              <a:gd name="connsiteX6-45443" fmla="*/ 5081175 w 6115796"/>
              <a:gd name="connsiteY6-45444" fmla="*/ 277448 h 6858000"/>
              <a:gd name="connsiteX7-45445" fmla="*/ 5097011 w 6115796"/>
              <a:gd name="connsiteY7-45446" fmla="*/ 355616 h 6858000"/>
              <a:gd name="connsiteX8-45447" fmla="*/ 5153000 w 6115796"/>
              <a:gd name="connsiteY8-45448" fmla="*/ 507134 h 6858000"/>
              <a:gd name="connsiteX9-45449" fmla="*/ 5171282 w 6115796"/>
              <a:gd name="connsiteY9-45450" fmla="*/ 602071 h 6858000"/>
              <a:gd name="connsiteX10-45451" fmla="*/ 5176196 w 6115796"/>
              <a:gd name="connsiteY10-45452" fmla="*/ 636822 h 6858000"/>
              <a:gd name="connsiteX11-45453" fmla="*/ 5189051 w 6115796"/>
              <a:gd name="connsiteY11-45454" fmla="*/ 782518 h 6858000"/>
              <a:gd name="connsiteX12-45455" fmla="*/ 5218707 w 6115796"/>
              <a:gd name="connsiteY12-45456" fmla="*/ 886387 h 6858000"/>
              <a:gd name="connsiteX13-45457" fmla="*/ 5221281 w 6115796"/>
              <a:gd name="connsiteY13-45458" fmla="*/ 920873 h 6858000"/>
              <a:gd name="connsiteX14-45459" fmla="*/ 5201018 w 6115796"/>
              <a:gd name="connsiteY14-45460" fmla="*/ 1095027 h 6858000"/>
              <a:gd name="connsiteX15-45461" fmla="*/ 5189234 w 6115796"/>
              <a:gd name="connsiteY15-45462" fmla="*/ 1217308 h 6858000"/>
              <a:gd name="connsiteX16-45463" fmla="*/ 5202769 w 6115796"/>
              <a:gd name="connsiteY16-45464" fmla="*/ 1269450 h 6858000"/>
              <a:gd name="connsiteX17-45465" fmla="*/ 5225968 w 6115796"/>
              <a:gd name="connsiteY17-45466" fmla="*/ 1357994 h 6858000"/>
              <a:gd name="connsiteX18-45467" fmla="*/ 5231437 w 6115796"/>
              <a:gd name="connsiteY18-45468" fmla="*/ 1373779 h 6858000"/>
              <a:gd name="connsiteX19-45469" fmla="*/ 5237226 w 6115796"/>
              <a:gd name="connsiteY19-45470" fmla="*/ 1441327 h 6858000"/>
              <a:gd name="connsiteX20-45471" fmla="*/ 5255653 w 6115796"/>
              <a:gd name="connsiteY20-45472" fmla="*/ 1524712 h 6858000"/>
              <a:gd name="connsiteX21-45473" fmla="*/ 5263491 w 6115796"/>
              <a:gd name="connsiteY21-45474" fmla="*/ 1642938 h 6858000"/>
              <a:gd name="connsiteX22-45475" fmla="*/ 5256552 w 6115796"/>
              <a:gd name="connsiteY22-45476" fmla="*/ 1672509 h 6858000"/>
              <a:gd name="connsiteX23-45477" fmla="*/ 5266931 w 6115796"/>
              <a:gd name="connsiteY23-45478" fmla="*/ 1866147 h 6858000"/>
              <a:gd name="connsiteX24-45479" fmla="*/ 5255696 w 6115796"/>
              <a:gd name="connsiteY24-45480" fmla="*/ 1953770 h 6858000"/>
              <a:gd name="connsiteX25-45481" fmla="*/ 5252592 w 6115796"/>
              <a:gd name="connsiteY25-45482" fmla="*/ 2092210 h 6858000"/>
              <a:gd name="connsiteX26-45483" fmla="*/ 5257248 w 6115796"/>
              <a:gd name="connsiteY26-45484" fmla="*/ 2203922 h 6858000"/>
              <a:gd name="connsiteX27-45485" fmla="*/ 5262551 w 6115796"/>
              <a:gd name="connsiteY27-45486" fmla="*/ 2288050 h 6858000"/>
              <a:gd name="connsiteX28-45487" fmla="*/ 5293877 w 6115796"/>
              <a:gd name="connsiteY28-45488" fmla="*/ 2368649 h 6858000"/>
              <a:gd name="connsiteX29-45489" fmla="*/ 5311338 w 6115796"/>
              <a:gd name="connsiteY29-45490" fmla="*/ 2404034 h 6858000"/>
              <a:gd name="connsiteX30-45491" fmla="*/ 5338366 w 6115796"/>
              <a:gd name="connsiteY30-45492" fmla="*/ 2465052 h 6858000"/>
              <a:gd name="connsiteX31-45493" fmla="*/ 5371263 w 6115796"/>
              <a:gd name="connsiteY31-45494" fmla="*/ 2586413 h 6858000"/>
              <a:gd name="connsiteX32-45495" fmla="*/ 5407503 w 6115796"/>
              <a:gd name="connsiteY32-45496" fmla="*/ 2786290 h 6858000"/>
              <a:gd name="connsiteX33-45497" fmla="*/ 5407356 w 6115796"/>
              <a:gd name="connsiteY33-45498" fmla="*/ 2787545 h 6858000"/>
              <a:gd name="connsiteX34-45499" fmla="*/ 5457023 w 6115796"/>
              <a:gd name="connsiteY34-45500" fmla="*/ 2858292 h 6858000"/>
              <a:gd name="connsiteX35-45501" fmla="*/ 5484061 w 6115796"/>
              <a:gd name="connsiteY35-45502" fmla="*/ 2919216 h 6858000"/>
              <a:gd name="connsiteX36-45503" fmla="*/ 5491940 w 6115796"/>
              <a:gd name="connsiteY36-45504" fmla="*/ 3015985 h 6858000"/>
              <a:gd name="connsiteX37-45505" fmla="*/ 5503944 w 6115796"/>
              <a:gd name="connsiteY37-45506" fmla="*/ 3123335 h 6858000"/>
              <a:gd name="connsiteX38-45507" fmla="*/ 5516007 w 6115796"/>
              <a:gd name="connsiteY38-45508" fmla="*/ 3258473 h 6858000"/>
              <a:gd name="connsiteX39-45509" fmla="*/ 5589758 w 6115796"/>
              <a:gd name="connsiteY39-45510" fmla="*/ 3453699 h 6858000"/>
              <a:gd name="connsiteX40-45511" fmla="*/ 5596144 w 6115796"/>
              <a:gd name="connsiteY40-45512" fmla="*/ 3534624 h 6858000"/>
              <a:gd name="connsiteX41-45513" fmla="*/ 5597750 w 6115796"/>
              <a:gd name="connsiteY41-45514" fmla="*/ 3534129 h 6858000"/>
              <a:gd name="connsiteX42-45515" fmla="*/ 5618377 w 6115796"/>
              <a:gd name="connsiteY42-45516" fmla="*/ 3588431 h 6858000"/>
              <a:gd name="connsiteX43-45517" fmla="*/ 5655472 w 6115796"/>
              <a:gd name="connsiteY43-45518" fmla="*/ 3678877 h 6858000"/>
              <a:gd name="connsiteX44-45519" fmla="*/ 5683015 w 6115796"/>
              <a:gd name="connsiteY44-45520" fmla="*/ 3762025 h 6858000"/>
              <a:gd name="connsiteX45-45521" fmla="*/ 5696643 w 6115796"/>
              <a:gd name="connsiteY45-45522" fmla="*/ 3773888 h 6858000"/>
              <a:gd name="connsiteX46-45523" fmla="*/ 5768491 w 6115796"/>
              <a:gd name="connsiteY46-45524" fmla="*/ 3914399 h 6858000"/>
              <a:gd name="connsiteX47-45525" fmla="*/ 5793123 w 6115796"/>
              <a:gd name="connsiteY47-45526" fmla="*/ 3969952 h 6858000"/>
              <a:gd name="connsiteX48-45527" fmla="*/ 5808321 w 6115796"/>
              <a:gd name="connsiteY48-45528" fmla="*/ 3988153 h 6858000"/>
              <a:gd name="connsiteX49-45529" fmla="*/ 5825621 w 6115796"/>
              <a:gd name="connsiteY49-45530" fmla="*/ 4015525 h 6858000"/>
              <a:gd name="connsiteX50-45531" fmla="*/ 5860672 w 6115796"/>
              <a:gd name="connsiteY50-45532" fmla="*/ 4061579 h 6858000"/>
              <a:gd name="connsiteX51-45533" fmla="*/ 5894095 w 6115796"/>
              <a:gd name="connsiteY51-45534" fmla="*/ 4128857 h 6858000"/>
              <a:gd name="connsiteX52-45535" fmla="*/ 5903513 w 6115796"/>
              <a:gd name="connsiteY52-45536" fmla="*/ 4187661 h 6858000"/>
              <a:gd name="connsiteX53-45537" fmla="*/ 5946705 w 6115796"/>
              <a:gd name="connsiteY53-45538" fmla="*/ 4428051 h 6858000"/>
              <a:gd name="connsiteX54-45539" fmla="*/ 5949261 w 6115796"/>
              <a:gd name="connsiteY54-45540" fmla="*/ 4449185 h 6858000"/>
              <a:gd name="connsiteX55-45541" fmla="*/ 5968960 w 6115796"/>
              <a:gd name="connsiteY55-45542" fmla="*/ 4482655 h 6858000"/>
              <a:gd name="connsiteX56-45543" fmla="*/ 5998138 w 6115796"/>
              <a:gd name="connsiteY56-45544" fmla="*/ 4697518 h 6858000"/>
              <a:gd name="connsiteX57-45545" fmla="*/ 6007819 w 6115796"/>
              <a:gd name="connsiteY57-45546" fmla="*/ 4858148 h 6858000"/>
              <a:gd name="connsiteX58-45547" fmla="*/ 6007749 w 6115796"/>
              <a:gd name="connsiteY58-45548" fmla="*/ 4964715 h 6858000"/>
              <a:gd name="connsiteX59-45549" fmla="*/ 6005269 w 6115796"/>
              <a:gd name="connsiteY59-45550" fmla="*/ 5150567 h 6858000"/>
              <a:gd name="connsiteX60-45551" fmla="*/ 6001127 w 6115796"/>
              <a:gd name="connsiteY60-45552" fmla="*/ 5164609 h 6858000"/>
              <a:gd name="connsiteX61-45553" fmla="*/ 5998514 w 6115796"/>
              <a:gd name="connsiteY61-45554" fmla="*/ 5189673 h 6858000"/>
              <a:gd name="connsiteX62-45555" fmla="*/ 6018409 w 6115796"/>
              <a:gd name="connsiteY62-45556" fmla="*/ 5227157 h 6858000"/>
              <a:gd name="connsiteX63-45557" fmla="*/ 6036748 w 6115796"/>
              <a:gd name="connsiteY63-45558" fmla="*/ 5322752 h 6858000"/>
              <a:gd name="connsiteX64-45559" fmla="*/ 6037677 w 6115796"/>
              <a:gd name="connsiteY64-45560" fmla="*/ 5354807 h 6858000"/>
              <a:gd name="connsiteX65-45561" fmla="*/ 6053435 w 6115796"/>
              <a:gd name="connsiteY65-45562" fmla="*/ 5387547 h 6858000"/>
              <a:gd name="connsiteX66-45563" fmla="*/ 6068640 w 6115796"/>
              <a:gd name="connsiteY66-45564" fmla="*/ 5474503 h 6858000"/>
              <a:gd name="connsiteX67-45565" fmla="*/ 6080922 w 6115796"/>
              <a:gd name="connsiteY67-45566" fmla="*/ 5561070 h 6858000"/>
              <a:gd name="connsiteX68-45567" fmla="*/ 6096949 w 6115796"/>
              <a:gd name="connsiteY68-45568" fmla="*/ 5648179 h 6858000"/>
              <a:gd name="connsiteX69-45569" fmla="*/ 6115796 w 6115796"/>
              <a:gd name="connsiteY69-45570" fmla="*/ 5862844 h 6858000"/>
              <a:gd name="connsiteX70-45571" fmla="*/ 6045436 w 6115796"/>
              <a:gd name="connsiteY70-45572" fmla="*/ 6124480 h 6858000"/>
              <a:gd name="connsiteX71-45573" fmla="*/ 6030489 w 6115796"/>
              <a:gd name="connsiteY71-45574" fmla="*/ 6317666 h 6858000"/>
              <a:gd name="connsiteX72-45575" fmla="*/ 6007492 w 6115796"/>
              <a:gd name="connsiteY72-45576" fmla="*/ 6440818 h 6858000"/>
              <a:gd name="connsiteX73-45577" fmla="*/ 6009467 w 6115796"/>
              <a:gd name="connsiteY73-45578" fmla="*/ 6487076 h 6858000"/>
              <a:gd name="connsiteX74-45579" fmla="*/ 5995064 w 6115796"/>
              <a:gd name="connsiteY74-45580" fmla="*/ 6540791 h 6858000"/>
              <a:gd name="connsiteX75-45581" fmla="*/ 5986207 w 6115796"/>
              <a:gd name="connsiteY75-45582" fmla="*/ 6695855 h 6858000"/>
              <a:gd name="connsiteX76-45583" fmla="*/ 5979428 w 6115796"/>
              <a:gd name="connsiteY76-45584" fmla="*/ 6754678 h 6858000"/>
              <a:gd name="connsiteX77-45585" fmla="*/ 5984543 w 6115796"/>
              <a:gd name="connsiteY77-45586" fmla="*/ 6811016 h 6858000"/>
              <a:gd name="connsiteX78-45587" fmla="*/ 5979671 w 6115796"/>
              <a:gd name="connsiteY78-45588" fmla="*/ 6858000 h 6858000"/>
              <a:gd name="connsiteX79-45589" fmla="*/ 0 w 6115796"/>
              <a:gd name="connsiteY79-45590" fmla="*/ 6858000 h 6858000"/>
              <a:gd name="connsiteX80-45591" fmla="*/ 0 w 6115796"/>
              <a:gd name="connsiteY80-45592" fmla="*/ 0 h 6858000"/>
              <a:gd name="connsiteX0-45593" fmla="*/ 0 w 6115796"/>
              <a:gd name="connsiteY0-45594" fmla="*/ 0 h 6858000"/>
              <a:gd name="connsiteX1-45595" fmla="*/ 4965888 w 6115796"/>
              <a:gd name="connsiteY1-45596" fmla="*/ 0 h 6858000"/>
              <a:gd name="connsiteX2-45597" fmla="*/ 4967767 w 6115796"/>
              <a:gd name="connsiteY2-45598" fmla="*/ 7930 h 6858000"/>
              <a:gd name="connsiteX3-45599" fmla="*/ 4979444 w 6115796"/>
              <a:gd name="connsiteY3-45600" fmla="*/ 43921 h 6858000"/>
              <a:gd name="connsiteX4-45601" fmla="*/ 5021173 w 6115796"/>
              <a:gd name="connsiteY4-45602" fmla="*/ 123738 h 6858000"/>
              <a:gd name="connsiteX5-45603" fmla="*/ 5075458 w 6115796"/>
              <a:gd name="connsiteY5-45604" fmla="*/ 264355 h 6858000"/>
              <a:gd name="connsiteX6-45605" fmla="*/ 5081175 w 6115796"/>
              <a:gd name="connsiteY6-45606" fmla="*/ 277448 h 6858000"/>
              <a:gd name="connsiteX7-45607" fmla="*/ 5097011 w 6115796"/>
              <a:gd name="connsiteY7-45608" fmla="*/ 355616 h 6858000"/>
              <a:gd name="connsiteX8-45609" fmla="*/ 5153000 w 6115796"/>
              <a:gd name="connsiteY8-45610" fmla="*/ 507134 h 6858000"/>
              <a:gd name="connsiteX9-45611" fmla="*/ 5171282 w 6115796"/>
              <a:gd name="connsiteY9-45612" fmla="*/ 602071 h 6858000"/>
              <a:gd name="connsiteX10-45613" fmla="*/ 5176196 w 6115796"/>
              <a:gd name="connsiteY10-45614" fmla="*/ 636822 h 6858000"/>
              <a:gd name="connsiteX11-45615" fmla="*/ 5189051 w 6115796"/>
              <a:gd name="connsiteY11-45616" fmla="*/ 782518 h 6858000"/>
              <a:gd name="connsiteX12-45617" fmla="*/ 5218707 w 6115796"/>
              <a:gd name="connsiteY12-45618" fmla="*/ 886387 h 6858000"/>
              <a:gd name="connsiteX13-45619" fmla="*/ 5221281 w 6115796"/>
              <a:gd name="connsiteY13-45620" fmla="*/ 920873 h 6858000"/>
              <a:gd name="connsiteX14-45621" fmla="*/ 5201018 w 6115796"/>
              <a:gd name="connsiteY14-45622" fmla="*/ 1095027 h 6858000"/>
              <a:gd name="connsiteX15-45623" fmla="*/ 5189234 w 6115796"/>
              <a:gd name="connsiteY15-45624" fmla="*/ 1217308 h 6858000"/>
              <a:gd name="connsiteX16-45625" fmla="*/ 5202769 w 6115796"/>
              <a:gd name="connsiteY16-45626" fmla="*/ 1269450 h 6858000"/>
              <a:gd name="connsiteX17-45627" fmla="*/ 5225968 w 6115796"/>
              <a:gd name="connsiteY17-45628" fmla="*/ 1357994 h 6858000"/>
              <a:gd name="connsiteX18-45629" fmla="*/ 5231437 w 6115796"/>
              <a:gd name="connsiteY18-45630" fmla="*/ 1373779 h 6858000"/>
              <a:gd name="connsiteX19-45631" fmla="*/ 5237226 w 6115796"/>
              <a:gd name="connsiteY19-45632" fmla="*/ 1441327 h 6858000"/>
              <a:gd name="connsiteX20-45633" fmla="*/ 5255653 w 6115796"/>
              <a:gd name="connsiteY20-45634" fmla="*/ 1524712 h 6858000"/>
              <a:gd name="connsiteX21-45635" fmla="*/ 5263491 w 6115796"/>
              <a:gd name="connsiteY21-45636" fmla="*/ 1642938 h 6858000"/>
              <a:gd name="connsiteX22-45637" fmla="*/ 5256552 w 6115796"/>
              <a:gd name="connsiteY22-45638" fmla="*/ 1672509 h 6858000"/>
              <a:gd name="connsiteX23-45639" fmla="*/ 5264549 w 6115796"/>
              <a:gd name="connsiteY23-45640" fmla="*/ 1837572 h 6858000"/>
              <a:gd name="connsiteX24-45641" fmla="*/ 5255696 w 6115796"/>
              <a:gd name="connsiteY24-45642" fmla="*/ 1953770 h 6858000"/>
              <a:gd name="connsiteX25-45643" fmla="*/ 5252592 w 6115796"/>
              <a:gd name="connsiteY25-45644" fmla="*/ 2092210 h 6858000"/>
              <a:gd name="connsiteX26-45645" fmla="*/ 5257248 w 6115796"/>
              <a:gd name="connsiteY26-45646" fmla="*/ 2203922 h 6858000"/>
              <a:gd name="connsiteX27-45647" fmla="*/ 5262551 w 6115796"/>
              <a:gd name="connsiteY27-45648" fmla="*/ 2288050 h 6858000"/>
              <a:gd name="connsiteX28-45649" fmla="*/ 5293877 w 6115796"/>
              <a:gd name="connsiteY28-45650" fmla="*/ 2368649 h 6858000"/>
              <a:gd name="connsiteX29-45651" fmla="*/ 5311338 w 6115796"/>
              <a:gd name="connsiteY29-45652" fmla="*/ 2404034 h 6858000"/>
              <a:gd name="connsiteX30-45653" fmla="*/ 5338366 w 6115796"/>
              <a:gd name="connsiteY30-45654" fmla="*/ 2465052 h 6858000"/>
              <a:gd name="connsiteX31-45655" fmla="*/ 5371263 w 6115796"/>
              <a:gd name="connsiteY31-45656" fmla="*/ 2586413 h 6858000"/>
              <a:gd name="connsiteX32-45657" fmla="*/ 5407503 w 6115796"/>
              <a:gd name="connsiteY32-45658" fmla="*/ 2786290 h 6858000"/>
              <a:gd name="connsiteX33-45659" fmla="*/ 5407356 w 6115796"/>
              <a:gd name="connsiteY33-45660" fmla="*/ 2787545 h 6858000"/>
              <a:gd name="connsiteX34-45661" fmla="*/ 5457023 w 6115796"/>
              <a:gd name="connsiteY34-45662" fmla="*/ 2858292 h 6858000"/>
              <a:gd name="connsiteX35-45663" fmla="*/ 5484061 w 6115796"/>
              <a:gd name="connsiteY35-45664" fmla="*/ 2919216 h 6858000"/>
              <a:gd name="connsiteX36-45665" fmla="*/ 5491940 w 6115796"/>
              <a:gd name="connsiteY36-45666" fmla="*/ 3015985 h 6858000"/>
              <a:gd name="connsiteX37-45667" fmla="*/ 5503944 w 6115796"/>
              <a:gd name="connsiteY37-45668" fmla="*/ 3123335 h 6858000"/>
              <a:gd name="connsiteX38-45669" fmla="*/ 5516007 w 6115796"/>
              <a:gd name="connsiteY38-45670" fmla="*/ 3258473 h 6858000"/>
              <a:gd name="connsiteX39-45671" fmla="*/ 5589758 w 6115796"/>
              <a:gd name="connsiteY39-45672" fmla="*/ 3453699 h 6858000"/>
              <a:gd name="connsiteX40-45673" fmla="*/ 5596144 w 6115796"/>
              <a:gd name="connsiteY40-45674" fmla="*/ 3534624 h 6858000"/>
              <a:gd name="connsiteX41-45675" fmla="*/ 5597750 w 6115796"/>
              <a:gd name="connsiteY41-45676" fmla="*/ 3534129 h 6858000"/>
              <a:gd name="connsiteX42-45677" fmla="*/ 5618377 w 6115796"/>
              <a:gd name="connsiteY42-45678" fmla="*/ 3588431 h 6858000"/>
              <a:gd name="connsiteX43-45679" fmla="*/ 5655472 w 6115796"/>
              <a:gd name="connsiteY43-45680" fmla="*/ 3678877 h 6858000"/>
              <a:gd name="connsiteX44-45681" fmla="*/ 5683015 w 6115796"/>
              <a:gd name="connsiteY44-45682" fmla="*/ 3762025 h 6858000"/>
              <a:gd name="connsiteX45-45683" fmla="*/ 5696643 w 6115796"/>
              <a:gd name="connsiteY45-45684" fmla="*/ 3773888 h 6858000"/>
              <a:gd name="connsiteX46-45685" fmla="*/ 5768491 w 6115796"/>
              <a:gd name="connsiteY46-45686" fmla="*/ 3914399 h 6858000"/>
              <a:gd name="connsiteX47-45687" fmla="*/ 5793123 w 6115796"/>
              <a:gd name="connsiteY47-45688" fmla="*/ 3969952 h 6858000"/>
              <a:gd name="connsiteX48-45689" fmla="*/ 5808321 w 6115796"/>
              <a:gd name="connsiteY48-45690" fmla="*/ 3988153 h 6858000"/>
              <a:gd name="connsiteX49-45691" fmla="*/ 5825621 w 6115796"/>
              <a:gd name="connsiteY49-45692" fmla="*/ 4015525 h 6858000"/>
              <a:gd name="connsiteX50-45693" fmla="*/ 5860672 w 6115796"/>
              <a:gd name="connsiteY50-45694" fmla="*/ 4061579 h 6858000"/>
              <a:gd name="connsiteX51-45695" fmla="*/ 5894095 w 6115796"/>
              <a:gd name="connsiteY51-45696" fmla="*/ 4128857 h 6858000"/>
              <a:gd name="connsiteX52-45697" fmla="*/ 5903513 w 6115796"/>
              <a:gd name="connsiteY52-45698" fmla="*/ 4187661 h 6858000"/>
              <a:gd name="connsiteX53-45699" fmla="*/ 5946705 w 6115796"/>
              <a:gd name="connsiteY53-45700" fmla="*/ 4428051 h 6858000"/>
              <a:gd name="connsiteX54-45701" fmla="*/ 5949261 w 6115796"/>
              <a:gd name="connsiteY54-45702" fmla="*/ 4449185 h 6858000"/>
              <a:gd name="connsiteX55-45703" fmla="*/ 5968960 w 6115796"/>
              <a:gd name="connsiteY55-45704" fmla="*/ 4482655 h 6858000"/>
              <a:gd name="connsiteX56-45705" fmla="*/ 5998138 w 6115796"/>
              <a:gd name="connsiteY56-45706" fmla="*/ 4697518 h 6858000"/>
              <a:gd name="connsiteX57-45707" fmla="*/ 6007819 w 6115796"/>
              <a:gd name="connsiteY57-45708" fmla="*/ 4858148 h 6858000"/>
              <a:gd name="connsiteX58-45709" fmla="*/ 6007749 w 6115796"/>
              <a:gd name="connsiteY58-45710" fmla="*/ 4964715 h 6858000"/>
              <a:gd name="connsiteX59-45711" fmla="*/ 6005269 w 6115796"/>
              <a:gd name="connsiteY59-45712" fmla="*/ 5150567 h 6858000"/>
              <a:gd name="connsiteX60-45713" fmla="*/ 6001127 w 6115796"/>
              <a:gd name="connsiteY60-45714" fmla="*/ 5164609 h 6858000"/>
              <a:gd name="connsiteX61-45715" fmla="*/ 5998514 w 6115796"/>
              <a:gd name="connsiteY61-45716" fmla="*/ 5189673 h 6858000"/>
              <a:gd name="connsiteX62-45717" fmla="*/ 6018409 w 6115796"/>
              <a:gd name="connsiteY62-45718" fmla="*/ 5227157 h 6858000"/>
              <a:gd name="connsiteX63-45719" fmla="*/ 6036748 w 6115796"/>
              <a:gd name="connsiteY63-45720" fmla="*/ 5322752 h 6858000"/>
              <a:gd name="connsiteX64-45721" fmla="*/ 6037677 w 6115796"/>
              <a:gd name="connsiteY64-45722" fmla="*/ 5354807 h 6858000"/>
              <a:gd name="connsiteX65-45723" fmla="*/ 6053435 w 6115796"/>
              <a:gd name="connsiteY65-45724" fmla="*/ 5387547 h 6858000"/>
              <a:gd name="connsiteX66-45725" fmla="*/ 6068640 w 6115796"/>
              <a:gd name="connsiteY66-45726" fmla="*/ 5474503 h 6858000"/>
              <a:gd name="connsiteX67-45727" fmla="*/ 6080922 w 6115796"/>
              <a:gd name="connsiteY67-45728" fmla="*/ 5561070 h 6858000"/>
              <a:gd name="connsiteX68-45729" fmla="*/ 6096949 w 6115796"/>
              <a:gd name="connsiteY68-45730" fmla="*/ 5648179 h 6858000"/>
              <a:gd name="connsiteX69-45731" fmla="*/ 6115796 w 6115796"/>
              <a:gd name="connsiteY69-45732" fmla="*/ 5862844 h 6858000"/>
              <a:gd name="connsiteX70-45733" fmla="*/ 6045436 w 6115796"/>
              <a:gd name="connsiteY70-45734" fmla="*/ 6124480 h 6858000"/>
              <a:gd name="connsiteX71-45735" fmla="*/ 6030489 w 6115796"/>
              <a:gd name="connsiteY71-45736" fmla="*/ 6317666 h 6858000"/>
              <a:gd name="connsiteX72-45737" fmla="*/ 6007492 w 6115796"/>
              <a:gd name="connsiteY72-45738" fmla="*/ 6440818 h 6858000"/>
              <a:gd name="connsiteX73-45739" fmla="*/ 6009467 w 6115796"/>
              <a:gd name="connsiteY73-45740" fmla="*/ 6487076 h 6858000"/>
              <a:gd name="connsiteX74-45741" fmla="*/ 5995064 w 6115796"/>
              <a:gd name="connsiteY74-45742" fmla="*/ 6540791 h 6858000"/>
              <a:gd name="connsiteX75-45743" fmla="*/ 5986207 w 6115796"/>
              <a:gd name="connsiteY75-45744" fmla="*/ 6695855 h 6858000"/>
              <a:gd name="connsiteX76-45745" fmla="*/ 5979428 w 6115796"/>
              <a:gd name="connsiteY76-45746" fmla="*/ 6754678 h 6858000"/>
              <a:gd name="connsiteX77-45747" fmla="*/ 5984543 w 6115796"/>
              <a:gd name="connsiteY77-45748" fmla="*/ 6811016 h 6858000"/>
              <a:gd name="connsiteX78-45749" fmla="*/ 5979671 w 6115796"/>
              <a:gd name="connsiteY78-45750" fmla="*/ 6858000 h 6858000"/>
              <a:gd name="connsiteX79-45751" fmla="*/ 0 w 6115796"/>
              <a:gd name="connsiteY79-45752" fmla="*/ 6858000 h 6858000"/>
              <a:gd name="connsiteX80-45753" fmla="*/ 0 w 6115796"/>
              <a:gd name="connsiteY80-45754" fmla="*/ 0 h 6858000"/>
              <a:gd name="connsiteX0-45755" fmla="*/ 0 w 6115796"/>
              <a:gd name="connsiteY0-45756" fmla="*/ 0 h 6858000"/>
              <a:gd name="connsiteX1-45757" fmla="*/ 4965888 w 6115796"/>
              <a:gd name="connsiteY1-45758" fmla="*/ 0 h 6858000"/>
              <a:gd name="connsiteX2-45759" fmla="*/ 4967767 w 6115796"/>
              <a:gd name="connsiteY2-45760" fmla="*/ 7930 h 6858000"/>
              <a:gd name="connsiteX3-45761" fmla="*/ 4979444 w 6115796"/>
              <a:gd name="connsiteY3-45762" fmla="*/ 43921 h 6858000"/>
              <a:gd name="connsiteX4-45763" fmla="*/ 5021173 w 6115796"/>
              <a:gd name="connsiteY4-45764" fmla="*/ 123738 h 6858000"/>
              <a:gd name="connsiteX5-45765" fmla="*/ 5075458 w 6115796"/>
              <a:gd name="connsiteY5-45766" fmla="*/ 264355 h 6858000"/>
              <a:gd name="connsiteX6-45767" fmla="*/ 5081175 w 6115796"/>
              <a:gd name="connsiteY6-45768" fmla="*/ 277448 h 6858000"/>
              <a:gd name="connsiteX7-45769" fmla="*/ 5097011 w 6115796"/>
              <a:gd name="connsiteY7-45770" fmla="*/ 355616 h 6858000"/>
              <a:gd name="connsiteX8-45771" fmla="*/ 5153000 w 6115796"/>
              <a:gd name="connsiteY8-45772" fmla="*/ 507134 h 6858000"/>
              <a:gd name="connsiteX9-45773" fmla="*/ 5171282 w 6115796"/>
              <a:gd name="connsiteY9-45774" fmla="*/ 602071 h 6858000"/>
              <a:gd name="connsiteX10-45775" fmla="*/ 5176196 w 6115796"/>
              <a:gd name="connsiteY10-45776" fmla="*/ 636822 h 6858000"/>
              <a:gd name="connsiteX11-45777" fmla="*/ 5189051 w 6115796"/>
              <a:gd name="connsiteY11-45778" fmla="*/ 782518 h 6858000"/>
              <a:gd name="connsiteX12-45779" fmla="*/ 5218707 w 6115796"/>
              <a:gd name="connsiteY12-45780" fmla="*/ 886387 h 6858000"/>
              <a:gd name="connsiteX13-45781" fmla="*/ 5221281 w 6115796"/>
              <a:gd name="connsiteY13-45782" fmla="*/ 920873 h 6858000"/>
              <a:gd name="connsiteX14-45783" fmla="*/ 5201018 w 6115796"/>
              <a:gd name="connsiteY14-45784" fmla="*/ 1095027 h 6858000"/>
              <a:gd name="connsiteX15-45785" fmla="*/ 5189234 w 6115796"/>
              <a:gd name="connsiteY15-45786" fmla="*/ 1217308 h 6858000"/>
              <a:gd name="connsiteX16-45787" fmla="*/ 5202769 w 6115796"/>
              <a:gd name="connsiteY16-45788" fmla="*/ 1269450 h 6858000"/>
              <a:gd name="connsiteX17-45789" fmla="*/ 5225968 w 6115796"/>
              <a:gd name="connsiteY17-45790" fmla="*/ 1357994 h 6858000"/>
              <a:gd name="connsiteX18-45791" fmla="*/ 5226675 w 6115796"/>
              <a:gd name="connsiteY18-45792" fmla="*/ 1385685 h 6858000"/>
              <a:gd name="connsiteX19-45793" fmla="*/ 5237226 w 6115796"/>
              <a:gd name="connsiteY19-45794" fmla="*/ 1441327 h 6858000"/>
              <a:gd name="connsiteX20-45795" fmla="*/ 5255653 w 6115796"/>
              <a:gd name="connsiteY20-45796" fmla="*/ 1524712 h 6858000"/>
              <a:gd name="connsiteX21-45797" fmla="*/ 5263491 w 6115796"/>
              <a:gd name="connsiteY21-45798" fmla="*/ 1642938 h 6858000"/>
              <a:gd name="connsiteX22-45799" fmla="*/ 5256552 w 6115796"/>
              <a:gd name="connsiteY22-45800" fmla="*/ 1672509 h 6858000"/>
              <a:gd name="connsiteX23-45801" fmla="*/ 5264549 w 6115796"/>
              <a:gd name="connsiteY23-45802" fmla="*/ 1837572 h 6858000"/>
              <a:gd name="connsiteX24-45803" fmla="*/ 5255696 w 6115796"/>
              <a:gd name="connsiteY24-45804" fmla="*/ 1953770 h 6858000"/>
              <a:gd name="connsiteX25-45805" fmla="*/ 5252592 w 6115796"/>
              <a:gd name="connsiteY25-45806" fmla="*/ 2092210 h 6858000"/>
              <a:gd name="connsiteX26-45807" fmla="*/ 5257248 w 6115796"/>
              <a:gd name="connsiteY26-45808" fmla="*/ 2203922 h 6858000"/>
              <a:gd name="connsiteX27-45809" fmla="*/ 5262551 w 6115796"/>
              <a:gd name="connsiteY27-45810" fmla="*/ 2288050 h 6858000"/>
              <a:gd name="connsiteX28-45811" fmla="*/ 5293877 w 6115796"/>
              <a:gd name="connsiteY28-45812" fmla="*/ 2368649 h 6858000"/>
              <a:gd name="connsiteX29-45813" fmla="*/ 5311338 w 6115796"/>
              <a:gd name="connsiteY29-45814" fmla="*/ 2404034 h 6858000"/>
              <a:gd name="connsiteX30-45815" fmla="*/ 5338366 w 6115796"/>
              <a:gd name="connsiteY30-45816" fmla="*/ 2465052 h 6858000"/>
              <a:gd name="connsiteX31-45817" fmla="*/ 5371263 w 6115796"/>
              <a:gd name="connsiteY31-45818" fmla="*/ 2586413 h 6858000"/>
              <a:gd name="connsiteX32-45819" fmla="*/ 5407503 w 6115796"/>
              <a:gd name="connsiteY32-45820" fmla="*/ 2786290 h 6858000"/>
              <a:gd name="connsiteX33-45821" fmla="*/ 5407356 w 6115796"/>
              <a:gd name="connsiteY33-45822" fmla="*/ 2787545 h 6858000"/>
              <a:gd name="connsiteX34-45823" fmla="*/ 5457023 w 6115796"/>
              <a:gd name="connsiteY34-45824" fmla="*/ 2858292 h 6858000"/>
              <a:gd name="connsiteX35-45825" fmla="*/ 5484061 w 6115796"/>
              <a:gd name="connsiteY35-45826" fmla="*/ 2919216 h 6858000"/>
              <a:gd name="connsiteX36-45827" fmla="*/ 5491940 w 6115796"/>
              <a:gd name="connsiteY36-45828" fmla="*/ 3015985 h 6858000"/>
              <a:gd name="connsiteX37-45829" fmla="*/ 5503944 w 6115796"/>
              <a:gd name="connsiteY37-45830" fmla="*/ 3123335 h 6858000"/>
              <a:gd name="connsiteX38-45831" fmla="*/ 5516007 w 6115796"/>
              <a:gd name="connsiteY38-45832" fmla="*/ 3258473 h 6858000"/>
              <a:gd name="connsiteX39-45833" fmla="*/ 5589758 w 6115796"/>
              <a:gd name="connsiteY39-45834" fmla="*/ 3453699 h 6858000"/>
              <a:gd name="connsiteX40-45835" fmla="*/ 5596144 w 6115796"/>
              <a:gd name="connsiteY40-45836" fmla="*/ 3534624 h 6858000"/>
              <a:gd name="connsiteX41-45837" fmla="*/ 5597750 w 6115796"/>
              <a:gd name="connsiteY41-45838" fmla="*/ 3534129 h 6858000"/>
              <a:gd name="connsiteX42-45839" fmla="*/ 5618377 w 6115796"/>
              <a:gd name="connsiteY42-45840" fmla="*/ 3588431 h 6858000"/>
              <a:gd name="connsiteX43-45841" fmla="*/ 5655472 w 6115796"/>
              <a:gd name="connsiteY43-45842" fmla="*/ 3678877 h 6858000"/>
              <a:gd name="connsiteX44-45843" fmla="*/ 5683015 w 6115796"/>
              <a:gd name="connsiteY44-45844" fmla="*/ 3762025 h 6858000"/>
              <a:gd name="connsiteX45-45845" fmla="*/ 5696643 w 6115796"/>
              <a:gd name="connsiteY45-45846" fmla="*/ 3773888 h 6858000"/>
              <a:gd name="connsiteX46-45847" fmla="*/ 5768491 w 6115796"/>
              <a:gd name="connsiteY46-45848" fmla="*/ 3914399 h 6858000"/>
              <a:gd name="connsiteX47-45849" fmla="*/ 5793123 w 6115796"/>
              <a:gd name="connsiteY47-45850" fmla="*/ 3969952 h 6858000"/>
              <a:gd name="connsiteX48-45851" fmla="*/ 5808321 w 6115796"/>
              <a:gd name="connsiteY48-45852" fmla="*/ 3988153 h 6858000"/>
              <a:gd name="connsiteX49-45853" fmla="*/ 5825621 w 6115796"/>
              <a:gd name="connsiteY49-45854" fmla="*/ 4015525 h 6858000"/>
              <a:gd name="connsiteX50-45855" fmla="*/ 5860672 w 6115796"/>
              <a:gd name="connsiteY50-45856" fmla="*/ 4061579 h 6858000"/>
              <a:gd name="connsiteX51-45857" fmla="*/ 5894095 w 6115796"/>
              <a:gd name="connsiteY51-45858" fmla="*/ 4128857 h 6858000"/>
              <a:gd name="connsiteX52-45859" fmla="*/ 5903513 w 6115796"/>
              <a:gd name="connsiteY52-45860" fmla="*/ 4187661 h 6858000"/>
              <a:gd name="connsiteX53-45861" fmla="*/ 5946705 w 6115796"/>
              <a:gd name="connsiteY53-45862" fmla="*/ 4428051 h 6858000"/>
              <a:gd name="connsiteX54-45863" fmla="*/ 5949261 w 6115796"/>
              <a:gd name="connsiteY54-45864" fmla="*/ 4449185 h 6858000"/>
              <a:gd name="connsiteX55-45865" fmla="*/ 5968960 w 6115796"/>
              <a:gd name="connsiteY55-45866" fmla="*/ 4482655 h 6858000"/>
              <a:gd name="connsiteX56-45867" fmla="*/ 5998138 w 6115796"/>
              <a:gd name="connsiteY56-45868" fmla="*/ 4697518 h 6858000"/>
              <a:gd name="connsiteX57-45869" fmla="*/ 6007819 w 6115796"/>
              <a:gd name="connsiteY57-45870" fmla="*/ 4858148 h 6858000"/>
              <a:gd name="connsiteX58-45871" fmla="*/ 6007749 w 6115796"/>
              <a:gd name="connsiteY58-45872" fmla="*/ 4964715 h 6858000"/>
              <a:gd name="connsiteX59-45873" fmla="*/ 6005269 w 6115796"/>
              <a:gd name="connsiteY59-45874" fmla="*/ 5150567 h 6858000"/>
              <a:gd name="connsiteX60-45875" fmla="*/ 6001127 w 6115796"/>
              <a:gd name="connsiteY60-45876" fmla="*/ 5164609 h 6858000"/>
              <a:gd name="connsiteX61-45877" fmla="*/ 5998514 w 6115796"/>
              <a:gd name="connsiteY61-45878" fmla="*/ 5189673 h 6858000"/>
              <a:gd name="connsiteX62-45879" fmla="*/ 6018409 w 6115796"/>
              <a:gd name="connsiteY62-45880" fmla="*/ 5227157 h 6858000"/>
              <a:gd name="connsiteX63-45881" fmla="*/ 6036748 w 6115796"/>
              <a:gd name="connsiteY63-45882" fmla="*/ 5322752 h 6858000"/>
              <a:gd name="connsiteX64-45883" fmla="*/ 6037677 w 6115796"/>
              <a:gd name="connsiteY64-45884" fmla="*/ 5354807 h 6858000"/>
              <a:gd name="connsiteX65-45885" fmla="*/ 6053435 w 6115796"/>
              <a:gd name="connsiteY65-45886" fmla="*/ 5387547 h 6858000"/>
              <a:gd name="connsiteX66-45887" fmla="*/ 6068640 w 6115796"/>
              <a:gd name="connsiteY66-45888" fmla="*/ 5474503 h 6858000"/>
              <a:gd name="connsiteX67-45889" fmla="*/ 6080922 w 6115796"/>
              <a:gd name="connsiteY67-45890" fmla="*/ 5561070 h 6858000"/>
              <a:gd name="connsiteX68-45891" fmla="*/ 6096949 w 6115796"/>
              <a:gd name="connsiteY68-45892" fmla="*/ 5648179 h 6858000"/>
              <a:gd name="connsiteX69-45893" fmla="*/ 6115796 w 6115796"/>
              <a:gd name="connsiteY69-45894" fmla="*/ 5862844 h 6858000"/>
              <a:gd name="connsiteX70-45895" fmla="*/ 6045436 w 6115796"/>
              <a:gd name="connsiteY70-45896" fmla="*/ 6124480 h 6858000"/>
              <a:gd name="connsiteX71-45897" fmla="*/ 6030489 w 6115796"/>
              <a:gd name="connsiteY71-45898" fmla="*/ 6317666 h 6858000"/>
              <a:gd name="connsiteX72-45899" fmla="*/ 6007492 w 6115796"/>
              <a:gd name="connsiteY72-45900" fmla="*/ 6440818 h 6858000"/>
              <a:gd name="connsiteX73-45901" fmla="*/ 6009467 w 6115796"/>
              <a:gd name="connsiteY73-45902" fmla="*/ 6487076 h 6858000"/>
              <a:gd name="connsiteX74-45903" fmla="*/ 5995064 w 6115796"/>
              <a:gd name="connsiteY74-45904" fmla="*/ 6540791 h 6858000"/>
              <a:gd name="connsiteX75-45905" fmla="*/ 5986207 w 6115796"/>
              <a:gd name="connsiteY75-45906" fmla="*/ 6695855 h 6858000"/>
              <a:gd name="connsiteX76-45907" fmla="*/ 5979428 w 6115796"/>
              <a:gd name="connsiteY76-45908" fmla="*/ 6754678 h 6858000"/>
              <a:gd name="connsiteX77-45909" fmla="*/ 5984543 w 6115796"/>
              <a:gd name="connsiteY77-45910" fmla="*/ 6811016 h 6858000"/>
              <a:gd name="connsiteX78-45911" fmla="*/ 5979671 w 6115796"/>
              <a:gd name="connsiteY78-45912" fmla="*/ 6858000 h 6858000"/>
              <a:gd name="connsiteX79-45913" fmla="*/ 0 w 6115796"/>
              <a:gd name="connsiteY79-45914" fmla="*/ 6858000 h 6858000"/>
              <a:gd name="connsiteX80-45915" fmla="*/ 0 w 6115796"/>
              <a:gd name="connsiteY80-45916" fmla="*/ 0 h 6858000"/>
              <a:gd name="connsiteX0-45917" fmla="*/ 0 w 6115796"/>
              <a:gd name="connsiteY0-45918" fmla="*/ 0 h 6858000"/>
              <a:gd name="connsiteX1-45919" fmla="*/ 4965888 w 6115796"/>
              <a:gd name="connsiteY1-45920" fmla="*/ 0 h 6858000"/>
              <a:gd name="connsiteX2-45921" fmla="*/ 4967767 w 6115796"/>
              <a:gd name="connsiteY2-45922" fmla="*/ 7930 h 6858000"/>
              <a:gd name="connsiteX3-45923" fmla="*/ 4979444 w 6115796"/>
              <a:gd name="connsiteY3-45924" fmla="*/ 43921 h 6858000"/>
              <a:gd name="connsiteX4-45925" fmla="*/ 5075458 w 6115796"/>
              <a:gd name="connsiteY4-45926" fmla="*/ 264355 h 6858000"/>
              <a:gd name="connsiteX5-45927" fmla="*/ 5081175 w 6115796"/>
              <a:gd name="connsiteY5-45928" fmla="*/ 277448 h 6858000"/>
              <a:gd name="connsiteX6-45929" fmla="*/ 5097011 w 6115796"/>
              <a:gd name="connsiteY6-45930" fmla="*/ 355616 h 6858000"/>
              <a:gd name="connsiteX7-45931" fmla="*/ 5153000 w 6115796"/>
              <a:gd name="connsiteY7-45932" fmla="*/ 507134 h 6858000"/>
              <a:gd name="connsiteX8-45933" fmla="*/ 5171282 w 6115796"/>
              <a:gd name="connsiteY8-45934" fmla="*/ 602071 h 6858000"/>
              <a:gd name="connsiteX9-45935" fmla="*/ 5176196 w 6115796"/>
              <a:gd name="connsiteY9-45936" fmla="*/ 636822 h 6858000"/>
              <a:gd name="connsiteX10-45937" fmla="*/ 5189051 w 6115796"/>
              <a:gd name="connsiteY10-45938" fmla="*/ 782518 h 6858000"/>
              <a:gd name="connsiteX11-45939" fmla="*/ 5218707 w 6115796"/>
              <a:gd name="connsiteY11-45940" fmla="*/ 886387 h 6858000"/>
              <a:gd name="connsiteX12-45941" fmla="*/ 5221281 w 6115796"/>
              <a:gd name="connsiteY12-45942" fmla="*/ 920873 h 6858000"/>
              <a:gd name="connsiteX13-45943" fmla="*/ 5201018 w 6115796"/>
              <a:gd name="connsiteY13-45944" fmla="*/ 1095027 h 6858000"/>
              <a:gd name="connsiteX14-45945" fmla="*/ 5189234 w 6115796"/>
              <a:gd name="connsiteY14-45946" fmla="*/ 1217308 h 6858000"/>
              <a:gd name="connsiteX15-45947" fmla="*/ 5202769 w 6115796"/>
              <a:gd name="connsiteY15-45948" fmla="*/ 1269450 h 6858000"/>
              <a:gd name="connsiteX16-45949" fmla="*/ 5225968 w 6115796"/>
              <a:gd name="connsiteY16-45950" fmla="*/ 1357994 h 6858000"/>
              <a:gd name="connsiteX17-45951" fmla="*/ 5226675 w 6115796"/>
              <a:gd name="connsiteY17-45952" fmla="*/ 1385685 h 6858000"/>
              <a:gd name="connsiteX18-45953" fmla="*/ 5237226 w 6115796"/>
              <a:gd name="connsiteY18-45954" fmla="*/ 1441327 h 6858000"/>
              <a:gd name="connsiteX19-45955" fmla="*/ 5255653 w 6115796"/>
              <a:gd name="connsiteY19-45956" fmla="*/ 1524712 h 6858000"/>
              <a:gd name="connsiteX20-45957" fmla="*/ 5263491 w 6115796"/>
              <a:gd name="connsiteY20-45958" fmla="*/ 1642938 h 6858000"/>
              <a:gd name="connsiteX21-45959" fmla="*/ 5256552 w 6115796"/>
              <a:gd name="connsiteY21-45960" fmla="*/ 1672509 h 6858000"/>
              <a:gd name="connsiteX22-45961" fmla="*/ 5264549 w 6115796"/>
              <a:gd name="connsiteY22-45962" fmla="*/ 1837572 h 6858000"/>
              <a:gd name="connsiteX23-45963" fmla="*/ 5255696 w 6115796"/>
              <a:gd name="connsiteY23-45964" fmla="*/ 1953770 h 6858000"/>
              <a:gd name="connsiteX24-45965" fmla="*/ 5252592 w 6115796"/>
              <a:gd name="connsiteY24-45966" fmla="*/ 2092210 h 6858000"/>
              <a:gd name="connsiteX25-45967" fmla="*/ 5257248 w 6115796"/>
              <a:gd name="connsiteY25-45968" fmla="*/ 2203922 h 6858000"/>
              <a:gd name="connsiteX26-45969" fmla="*/ 5262551 w 6115796"/>
              <a:gd name="connsiteY26-45970" fmla="*/ 2288050 h 6858000"/>
              <a:gd name="connsiteX27-45971" fmla="*/ 5293877 w 6115796"/>
              <a:gd name="connsiteY27-45972" fmla="*/ 2368649 h 6858000"/>
              <a:gd name="connsiteX28-45973" fmla="*/ 5311338 w 6115796"/>
              <a:gd name="connsiteY28-45974" fmla="*/ 2404034 h 6858000"/>
              <a:gd name="connsiteX29-45975" fmla="*/ 5338366 w 6115796"/>
              <a:gd name="connsiteY29-45976" fmla="*/ 2465052 h 6858000"/>
              <a:gd name="connsiteX30-45977" fmla="*/ 5371263 w 6115796"/>
              <a:gd name="connsiteY30-45978" fmla="*/ 2586413 h 6858000"/>
              <a:gd name="connsiteX31-45979" fmla="*/ 5407503 w 6115796"/>
              <a:gd name="connsiteY31-45980" fmla="*/ 2786290 h 6858000"/>
              <a:gd name="connsiteX32-45981" fmla="*/ 5407356 w 6115796"/>
              <a:gd name="connsiteY32-45982" fmla="*/ 2787545 h 6858000"/>
              <a:gd name="connsiteX33-45983" fmla="*/ 5457023 w 6115796"/>
              <a:gd name="connsiteY33-45984" fmla="*/ 2858292 h 6858000"/>
              <a:gd name="connsiteX34-45985" fmla="*/ 5484061 w 6115796"/>
              <a:gd name="connsiteY34-45986" fmla="*/ 2919216 h 6858000"/>
              <a:gd name="connsiteX35-45987" fmla="*/ 5491940 w 6115796"/>
              <a:gd name="connsiteY35-45988" fmla="*/ 3015985 h 6858000"/>
              <a:gd name="connsiteX36-45989" fmla="*/ 5503944 w 6115796"/>
              <a:gd name="connsiteY36-45990" fmla="*/ 3123335 h 6858000"/>
              <a:gd name="connsiteX37-45991" fmla="*/ 5516007 w 6115796"/>
              <a:gd name="connsiteY37-45992" fmla="*/ 3258473 h 6858000"/>
              <a:gd name="connsiteX38-45993" fmla="*/ 5589758 w 6115796"/>
              <a:gd name="connsiteY38-45994" fmla="*/ 3453699 h 6858000"/>
              <a:gd name="connsiteX39-45995" fmla="*/ 5596144 w 6115796"/>
              <a:gd name="connsiteY39-45996" fmla="*/ 3534624 h 6858000"/>
              <a:gd name="connsiteX40-45997" fmla="*/ 5597750 w 6115796"/>
              <a:gd name="connsiteY40-45998" fmla="*/ 3534129 h 6858000"/>
              <a:gd name="connsiteX41-45999" fmla="*/ 5618377 w 6115796"/>
              <a:gd name="connsiteY41-46000" fmla="*/ 3588431 h 6858000"/>
              <a:gd name="connsiteX42-46001" fmla="*/ 5655472 w 6115796"/>
              <a:gd name="connsiteY42-46002" fmla="*/ 3678877 h 6858000"/>
              <a:gd name="connsiteX43-46003" fmla="*/ 5683015 w 6115796"/>
              <a:gd name="connsiteY43-46004" fmla="*/ 3762025 h 6858000"/>
              <a:gd name="connsiteX44-46005" fmla="*/ 5696643 w 6115796"/>
              <a:gd name="connsiteY44-46006" fmla="*/ 3773888 h 6858000"/>
              <a:gd name="connsiteX45-46007" fmla="*/ 5768491 w 6115796"/>
              <a:gd name="connsiteY45-46008" fmla="*/ 3914399 h 6858000"/>
              <a:gd name="connsiteX46-46009" fmla="*/ 5793123 w 6115796"/>
              <a:gd name="connsiteY46-46010" fmla="*/ 3969952 h 6858000"/>
              <a:gd name="connsiteX47-46011" fmla="*/ 5808321 w 6115796"/>
              <a:gd name="connsiteY47-46012" fmla="*/ 3988153 h 6858000"/>
              <a:gd name="connsiteX48-46013" fmla="*/ 5825621 w 6115796"/>
              <a:gd name="connsiteY48-46014" fmla="*/ 4015525 h 6858000"/>
              <a:gd name="connsiteX49-46015" fmla="*/ 5860672 w 6115796"/>
              <a:gd name="connsiteY49-46016" fmla="*/ 4061579 h 6858000"/>
              <a:gd name="connsiteX50-46017" fmla="*/ 5894095 w 6115796"/>
              <a:gd name="connsiteY50-46018" fmla="*/ 4128857 h 6858000"/>
              <a:gd name="connsiteX51-46019" fmla="*/ 5903513 w 6115796"/>
              <a:gd name="connsiteY51-46020" fmla="*/ 4187661 h 6858000"/>
              <a:gd name="connsiteX52-46021" fmla="*/ 5946705 w 6115796"/>
              <a:gd name="connsiteY52-46022" fmla="*/ 4428051 h 6858000"/>
              <a:gd name="connsiteX53-46023" fmla="*/ 5949261 w 6115796"/>
              <a:gd name="connsiteY53-46024" fmla="*/ 4449185 h 6858000"/>
              <a:gd name="connsiteX54-46025" fmla="*/ 5968960 w 6115796"/>
              <a:gd name="connsiteY54-46026" fmla="*/ 4482655 h 6858000"/>
              <a:gd name="connsiteX55-46027" fmla="*/ 5998138 w 6115796"/>
              <a:gd name="connsiteY55-46028" fmla="*/ 4697518 h 6858000"/>
              <a:gd name="connsiteX56-46029" fmla="*/ 6007819 w 6115796"/>
              <a:gd name="connsiteY56-46030" fmla="*/ 4858148 h 6858000"/>
              <a:gd name="connsiteX57-46031" fmla="*/ 6007749 w 6115796"/>
              <a:gd name="connsiteY57-46032" fmla="*/ 4964715 h 6858000"/>
              <a:gd name="connsiteX58-46033" fmla="*/ 6005269 w 6115796"/>
              <a:gd name="connsiteY58-46034" fmla="*/ 5150567 h 6858000"/>
              <a:gd name="connsiteX59-46035" fmla="*/ 6001127 w 6115796"/>
              <a:gd name="connsiteY59-46036" fmla="*/ 5164609 h 6858000"/>
              <a:gd name="connsiteX60-46037" fmla="*/ 5998514 w 6115796"/>
              <a:gd name="connsiteY60-46038" fmla="*/ 5189673 h 6858000"/>
              <a:gd name="connsiteX61-46039" fmla="*/ 6018409 w 6115796"/>
              <a:gd name="connsiteY61-46040" fmla="*/ 5227157 h 6858000"/>
              <a:gd name="connsiteX62-46041" fmla="*/ 6036748 w 6115796"/>
              <a:gd name="connsiteY62-46042" fmla="*/ 5322752 h 6858000"/>
              <a:gd name="connsiteX63-46043" fmla="*/ 6037677 w 6115796"/>
              <a:gd name="connsiteY63-46044" fmla="*/ 5354807 h 6858000"/>
              <a:gd name="connsiteX64-46045" fmla="*/ 6053435 w 6115796"/>
              <a:gd name="connsiteY64-46046" fmla="*/ 5387547 h 6858000"/>
              <a:gd name="connsiteX65-46047" fmla="*/ 6068640 w 6115796"/>
              <a:gd name="connsiteY65-46048" fmla="*/ 5474503 h 6858000"/>
              <a:gd name="connsiteX66-46049" fmla="*/ 6080922 w 6115796"/>
              <a:gd name="connsiteY66-46050" fmla="*/ 5561070 h 6858000"/>
              <a:gd name="connsiteX67-46051" fmla="*/ 6096949 w 6115796"/>
              <a:gd name="connsiteY67-46052" fmla="*/ 5648179 h 6858000"/>
              <a:gd name="connsiteX68-46053" fmla="*/ 6115796 w 6115796"/>
              <a:gd name="connsiteY68-46054" fmla="*/ 5862844 h 6858000"/>
              <a:gd name="connsiteX69-46055" fmla="*/ 6045436 w 6115796"/>
              <a:gd name="connsiteY69-46056" fmla="*/ 6124480 h 6858000"/>
              <a:gd name="connsiteX70-46057" fmla="*/ 6030489 w 6115796"/>
              <a:gd name="connsiteY70-46058" fmla="*/ 6317666 h 6858000"/>
              <a:gd name="connsiteX71-46059" fmla="*/ 6007492 w 6115796"/>
              <a:gd name="connsiteY71-46060" fmla="*/ 6440818 h 6858000"/>
              <a:gd name="connsiteX72-46061" fmla="*/ 6009467 w 6115796"/>
              <a:gd name="connsiteY72-46062" fmla="*/ 6487076 h 6858000"/>
              <a:gd name="connsiteX73-46063" fmla="*/ 5995064 w 6115796"/>
              <a:gd name="connsiteY73-46064" fmla="*/ 6540791 h 6858000"/>
              <a:gd name="connsiteX74-46065" fmla="*/ 5986207 w 6115796"/>
              <a:gd name="connsiteY74-46066" fmla="*/ 6695855 h 6858000"/>
              <a:gd name="connsiteX75-46067" fmla="*/ 5979428 w 6115796"/>
              <a:gd name="connsiteY75-46068" fmla="*/ 6754678 h 6858000"/>
              <a:gd name="connsiteX76-46069" fmla="*/ 5984543 w 6115796"/>
              <a:gd name="connsiteY76-46070" fmla="*/ 6811016 h 6858000"/>
              <a:gd name="connsiteX77-46071" fmla="*/ 5979671 w 6115796"/>
              <a:gd name="connsiteY77-46072" fmla="*/ 6858000 h 6858000"/>
              <a:gd name="connsiteX78-46073" fmla="*/ 0 w 6115796"/>
              <a:gd name="connsiteY78-46074" fmla="*/ 6858000 h 6858000"/>
              <a:gd name="connsiteX79-46075" fmla="*/ 0 w 6115796"/>
              <a:gd name="connsiteY79-46076" fmla="*/ 0 h 6858000"/>
              <a:gd name="connsiteX0-46077" fmla="*/ 0 w 6115796"/>
              <a:gd name="connsiteY0-46078" fmla="*/ 0 h 6858000"/>
              <a:gd name="connsiteX1-46079" fmla="*/ 4965888 w 6115796"/>
              <a:gd name="connsiteY1-46080" fmla="*/ 0 h 6858000"/>
              <a:gd name="connsiteX2-46081" fmla="*/ 4967767 w 6115796"/>
              <a:gd name="connsiteY2-46082" fmla="*/ 7930 h 6858000"/>
              <a:gd name="connsiteX3-46083" fmla="*/ 4979444 w 6115796"/>
              <a:gd name="connsiteY3-46084" fmla="*/ 43921 h 6858000"/>
              <a:gd name="connsiteX4-46085" fmla="*/ 5075458 w 6115796"/>
              <a:gd name="connsiteY4-46086" fmla="*/ 264355 h 6858000"/>
              <a:gd name="connsiteX5-46087" fmla="*/ 5081175 w 6115796"/>
              <a:gd name="connsiteY5-46088" fmla="*/ 277448 h 6858000"/>
              <a:gd name="connsiteX6-46089" fmla="*/ 5097011 w 6115796"/>
              <a:gd name="connsiteY6-46090" fmla="*/ 355616 h 6858000"/>
              <a:gd name="connsiteX7-46091" fmla="*/ 5153000 w 6115796"/>
              <a:gd name="connsiteY7-46092" fmla="*/ 507134 h 6858000"/>
              <a:gd name="connsiteX8-46093" fmla="*/ 5171282 w 6115796"/>
              <a:gd name="connsiteY8-46094" fmla="*/ 602071 h 6858000"/>
              <a:gd name="connsiteX9-46095" fmla="*/ 5176196 w 6115796"/>
              <a:gd name="connsiteY9-46096" fmla="*/ 636822 h 6858000"/>
              <a:gd name="connsiteX10-46097" fmla="*/ 5189051 w 6115796"/>
              <a:gd name="connsiteY10-46098" fmla="*/ 782518 h 6858000"/>
              <a:gd name="connsiteX11-46099" fmla="*/ 5218707 w 6115796"/>
              <a:gd name="connsiteY11-46100" fmla="*/ 886387 h 6858000"/>
              <a:gd name="connsiteX12-46101" fmla="*/ 5221281 w 6115796"/>
              <a:gd name="connsiteY12-46102" fmla="*/ 920873 h 6858000"/>
              <a:gd name="connsiteX13-46103" fmla="*/ 5201018 w 6115796"/>
              <a:gd name="connsiteY13-46104" fmla="*/ 1095027 h 6858000"/>
              <a:gd name="connsiteX14-46105" fmla="*/ 5189234 w 6115796"/>
              <a:gd name="connsiteY14-46106" fmla="*/ 1217308 h 6858000"/>
              <a:gd name="connsiteX15-46107" fmla="*/ 5202769 w 6115796"/>
              <a:gd name="connsiteY15-46108" fmla="*/ 1269450 h 6858000"/>
              <a:gd name="connsiteX16-46109" fmla="*/ 5225968 w 6115796"/>
              <a:gd name="connsiteY16-46110" fmla="*/ 1357994 h 6858000"/>
              <a:gd name="connsiteX17-46111" fmla="*/ 5226675 w 6115796"/>
              <a:gd name="connsiteY17-46112" fmla="*/ 1385685 h 6858000"/>
              <a:gd name="connsiteX18-46113" fmla="*/ 5237226 w 6115796"/>
              <a:gd name="connsiteY18-46114" fmla="*/ 1441327 h 6858000"/>
              <a:gd name="connsiteX19-46115" fmla="*/ 5255653 w 6115796"/>
              <a:gd name="connsiteY19-46116" fmla="*/ 1524712 h 6858000"/>
              <a:gd name="connsiteX20-46117" fmla="*/ 5263491 w 6115796"/>
              <a:gd name="connsiteY20-46118" fmla="*/ 1642938 h 6858000"/>
              <a:gd name="connsiteX21-46119" fmla="*/ 5256552 w 6115796"/>
              <a:gd name="connsiteY21-46120" fmla="*/ 1672509 h 6858000"/>
              <a:gd name="connsiteX22-46121" fmla="*/ 5264549 w 6115796"/>
              <a:gd name="connsiteY22-46122" fmla="*/ 1837572 h 6858000"/>
              <a:gd name="connsiteX23-46123" fmla="*/ 5255696 w 6115796"/>
              <a:gd name="connsiteY23-46124" fmla="*/ 1953770 h 6858000"/>
              <a:gd name="connsiteX24-46125" fmla="*/ 5252592 w 6115796"/>
              <a:gd name="connsiteY24-46126" fmla="*/ 2092210 h 6858000"/>
              <a:gd name="connsiteX25-46127" fmla="*/ 5257248 w 6115796"/>
              <a:gd name="connsiteY25-46128" fmla="*/ 2203922 h 6858000"/>
              <a:gd name="connsiteX26-46129" fmla="*/ 5262551 w 6115796"/>
              <a:gd name="connsiteY26-46130" fmla="*/ 2288050 h 6858000"/>
              <a:gd name="connsiteX27-46131" fmla="*/ 5293877 w 6115796"/>
              <a:gd name="connsiteY27-46132" fmla="*/ 2368649 h 6858000"/>
              <a:gd name="connsiteX28-46133" fmla="*/ 5311338 w 6115796"/>
              <a:gd name="connsiteY28-46134" fmla="*/ 2404034 h 6858000"/>
              <a:gd name="connsiteX29-46135" fmla="*/ 5338366 w 6115796"/>
              <a:gd name="connsiteY29-46136" fmla="*/ 2465052 h 6858000"/>
              <a:gd name="connsiteX30-46137" fmla="*/ 5371263 w 6115796"/>
              <a:gd name="connsiteY30-46138" fmla="*/ 2586413 h 6858000"/>
              <a:gd name="connsiteX31-46139" fmla="*/ 5407503 w 6115796"/>
              <a:gd name="connsiteY31-46140" fmla="*/ 2786290 h 6858000"/>
              <a:gd name="connsiteX32-46141" fmla="*/ 5407356 w 6115796"/>
              <a:gd name="connsiteY32-46142" fmla="*/ 2787545 h 6858000"/>
              <a:gd name="connsiteX33-46143" fmla="*/ 5457023 w 6115796"/>
              <a:gd name="connsiteY33-46144" fmla="*/ 2858292 h 6858000"/>
              <a:gd name="connsiteX34-46145" fmla="*/ 5484061 w 6115796"/>
              <a:gd name="connsiteY34-46146" fmla="*/ 2919216 h 6858000"/>
              <a:gd name="connsiteX35-46147" fmla="*/ 5491940 w 6115796"/>
              <a:gd name="connsiteY35-46148" fmla="*/ 3015985 h 6858000"/>
              <a:gd name="connsiteX36-46149" fmla="*/ 5503944 w 6115796"/>
              <a:gd name="connsiteY36-46150" fmla="*/ 3123335 h 6858000"/>
              <a:gd name="connsiteX37-46151" fmla="*/ 5516007 w 6115796"/>
              <a:gd name="connsiteY37-46152" fmla="*/ 3258473 h 6858000"/>
              <a:gd name="connsiteX38-46153" fmla="*/ 5589758 w 6115796"/>
              <a:gd name="connsiteY38-46154" fmla="*/ 3453699 h 6858000"/>
              <a:gd name="connsiteX39-46155" fmla="*/ 5596144 w 6115796"/>
              <a:gd name="connsiteY39-46156" fmla="*/ 3534624 h 6858000"/>
              <a:gd name="connsiteX40-46157" fmla="*/ 5597750 w 6115796"/>
              <a:gd name="connsiteY40-46158" fmla="*/ 3534129 h 6858000"/>
              <a:gd name="connsiteX41-46159" fmla="*/ 5618377 w 6115796"/>
              <a:gd name="connsiteY41-46160" fmla="*/ 3588431 h 6858000"/>
              <a:gd name="connsiteX42-46161" fmla="*/ 5655472 w 6115796"/>
              <a:gd name="connsiteY42-46162" fmla="*/ 3678877 h 6858000"/>
              <a:gd name="connsiteX43-46163" fmla="*/ 5683015 w 6115796"/>
              <a:gd name="connsiteY43-46164" fmla="*/ 3762025 h 6858000"/>
              <a:gd name="connsiteX44-46165" fmla="*/ 5696643 w 6115796"/>
              <a:gd name="connsiteY44-46166" fmla="*/ 3773888 h 6858000"/>
              <a:gd name="connsiteX45-46167" fmla="*/ 5768491 w 6115796"/>
              <a:gd name="connsiteY45-46168" fmla="*/ 3914399 h 6858000"/>
              <a:gd name="connsiteX46-46169" fmla="*/ 5793123 w 6115796"/>
              <a:gd name="connsiteY46-46170" fmla="*/ 3969952 h 6858000"/>
              <a:gd name="connsiteX47-46171" fmla="*/ 5808321 w 6115796"/>
              <a:gd name="connsiteY47-46172" fmla="*/ 3988153 h 6858000"/>
              <a:gd name="connsiteX48-46173" fmla="*/ 5825621 w 6115796"/>
              <a:gd name="connsiteY48-46174" fmla="*/ 4015525 h 6858000"/>
              <a:gd name="connsiteX49-46175" fmla="*/ 5860672 w 6115796"/>
              <a:gd name="connsiteY49-46176" fmla="*/ 4061579 h 6858000"/>
              <a:gd name="connsiteX50-46177" fmla="*/ 5894095 w 6115796"/>
              <a:gd name="connsiteY50-46178" fmla="*/ 4128857 h 6858000"/>
              <a:gd name="connsiteX51-46179" fmla="*/ 5903513 w 6115796"/>
              <a:gd name="connsiteY51-46180" fmla="*/ 4187661 h 6858000"/>
              <a:gd name="connsiteX52-46181" fmla="*/ 5946705 w 6115796"/>
              <a:gd name="connsiteY52-46182" fmla="*/ 4428051 h 6858000"/>
              <a:gd name="connsiteX53-46183" fmla="*/ 5949261 w 6115796"/>
              <a:gd name="connsiteY53-46184" fmla="*/ 4449185 h 6858000"/>
              <a:gd name="connsiteX54-46185" fmla="*/ 5968960 w 6115796"/>
              <a:gd name="connsiteY54-46186" fmla="*/ 4482655 h 6858000"/>
              <a:gd name="connsiteX55-46187" fmla="*/ 5998138 w 6115796"/>
              <a:gd name="connsiteY55-46188" fmla="*/ 4697518 h 6858000"/>
              <a:gd name="connsiteX56-46189" fmla="*/ 6007819 w 6115796"/>
              <a:gd name="connsiteY56-46190" fmla="*/ 4858148 h 6858000"/>
              <a:gd name="connsiteX57-46191" fmla="*/ 6007749 w 6115796"/>
              <a:gd name="connsiteY57-46192" fmla="*/ 4964715 h 6858000"/>
              <a:gd name="connsiteX58-46193" fmla="*/ 6005269 w 6115796"/>
              <a:gd name="connsiteY58-46194" fmla="*/ 5150567 h 6858000"/>
              <a:gd name="connsiteX59-46195" fmla="*/ 6001127 w 6115796"/>
              <a:gd name="connsiteY59-46196" fmla="*/ 5164609 h 6858000"/>
              <a:gd name="connsiteX60-46197" fmla="*/ 5998514 w 6115796"/>
              <a:gd name="connsiteY60-46198" fmla="*/ 5189673 h 6858000"/>
              <a:gd name="connsiteX61-46199" fmla="*/ 6018409 w 6115796"/>
              <a:gd name="connsiteY61-46200" fmla="*/ 5227157 h 6858000"/>
              <a:gd name="connsiteX62-46201" fmla="*/ 6036748 w 6115796"/>
              <a:gd name="connsiteY62-46202" fmla="*/ 5322752 h 6858000"/>
              <a:gd name="connsiteX63-46203" fmla="*/ 6037677 w 6115796"/>
              <a:gd name="connsiteY63-46204" fmla="*/ 5354807 h 6858000"/>
              <a:gd name="connsiteX64-46205" fmla="*/ 6053435 w 6115796"/>
              <a:gd name="connsiteY64-46206" fmla="*/ 5387547 h 6858000"/>
              <a:gd name="connsiteX65-46207" fmla="*/ 6068640 w 6115796"/>
              <a:gd name="connsiteY65-46208" fmla="*/ 5474503 h 6858000"/>
              <a:gd name="connsiteX66-46209" fmla="*/ 6080922 w 6115796"/>
              <a:gd name="connsiteY66-46210" fmla="*/ 5561070 h 6858000"/>
              <a:gd name="connsiteX67-46211" fmla="*/ 6096949 w 6115796"/>
              <a:gd name="connsiteY67-46212" fmla="*/ 5648179 h 6858000"/>
              <a:gd name="connsiteX68-46213" fmla="*/ 6115796 w 6115796"/>
              <a:gd name="connsiteY68-46214" fmla="*/ 5862844 h 6858000"/>
              <a:gd name="connsiteX69-46215" fmla="*/ 6045436 w 6115796"/>
              <a:gd name="connsiteY69-46216" fmla="*/ 6124480 h 6858000"/>
              <a:gd name="connsiteX70-46217" fmla="*/ 6030489 w 6115796"/>
              <a:gd name="connsiteY70-46218" fmla="*/ 6317666 h 6858000"/>
              <a:gd name="connsiteX71-46219" fmla="*/ 6007492 w 6115796"/>
              <a:gd name="connsiteY71-46220" fmla="*/ 6440818 h 6858000"/>
              <a:gd name="connsiteX72-46221" fmla="*/ 6009467 w 6115796"/>
              <a:gd name="connsiteY72-46222" fmla="*/ 6487076 h 6858000"/>
              <a:gd name="connsiteX73-46223" fmla="*/ 5995064 w 6115796"/>
              <a:gd name="connsiteY73-46224" fmla="*/ 6540791 h 6858000"/>
              <a:gd name="connsiteX74-46225" fmla="*/ 5986207 w 6115796"/>
              <a:gd name="connsiteY74-46226" fmla="*/ 6695855 h 6858000"/>
              <a:gd name="connsiteX75-46227" fmla="*/ 5979428 w 6115796"/>
              <a:gd name="connsiteY75-46228" fmla="*/ 6754678 h 6858000"/>
              <a:gd name="connsiteX76-46229" fmla="*/ 5984543 w 6115796"/>
              <a:gd name="connsiteY76-46230" fmla="*/ 6811016 h 6858000"/>
              <a:gd name="connsiteX77-46231" fmla="*/ 5979671 w 6115796"/>
              <a:gd name="connsiteY77-46232" fmla="*/ 6858000 h 6858000"/>
              <a:gd name="connsiteX78-46233" fmla="*/ 0 w 6115796"/>
              <a:gd name="connsiteY78-46234" fmla="*/ 6858000 h 6858000"/>
              <a:gd name="connsiteX79-46235" fmla="*/ 0 w 6115796"/>
              <a:gd name="connsiteY79-46236" fmla="*/ 0 h 6858000"/>
              <a:gd name="connsiteX0-46237" fmla="*/ 0 w 6115796"/>
              <a:gd name="connsiteY0-46238" fmla="*/ 0 h 6858000"/>
              <a:gd name="connsiteX1-46239" fmla="*/ 4965888 w 6115796"/>
              <a:gd name="connsiteY1-46240" fmla="*/ 0 h 6858000"/>
              <a:gd name="connsiteX2-46241" fmla="*/ 4967767 w 6115796"/>
              <a:gd name="connsiteY2-46242" fmla="*/ 7930 h 6858000"/>
              <a:gd name="connsiteX3-46243" fmla="*/ 4979444 w 6115796"/>
              <a:gd name="connsiteY3-46244" fmla="*/ 43921 h 6858000"/>
              <a:gd name="connsiteX4-46245" fmla="*/ 5075458 w 6115796"/>
              <a:gd name="connsiteY4-46246" fmla="*/ 264355 h 6858000"/>
              <a:gd name="connsiteX5-46247" fmla="*/ 5081175 w 6115796"/>
              <a:gd name="connsiteY5-46248" fmla="*/ 277448 h 6858000"/>
              <a:gd name="connsiteX6-46249" fmla="*/ 5097011 w 6115796"/>
              <a:gd name="connsiteY6-46250" fmla="*/ 355616 h 6858000"/>
              <a:gd name="connsiteX7-46251" fmla="*/ 5153000 w 6115796"/>
              <a:gd name="connsiteY7-46252" fmla="*/ 507134 h 6858000"/>
              <a:gd name="connsiteX8-46253" fmla="*/ 5171282 w 6115796"/>
              <a:gd name="connsiteY8-46254" fmla="*/ 602071 h 6858000"/>
              <a:gd name="connsiteX9-46255" fmla="*/ 5176196 w 6115796"/>
              <a:gd name="connsiteY9-46256" fmla="*/ 636822 h 6858000"/>
              <a:gd name="connsiteX10-46257" fmla="*/ 5189051 w 6115796"/>
              <a:gd name="connsiteY10-46258" fmla="*/ 782518 h 6858000"/>
              <a:gd name="connsiteX11-46259" fmla="*/ 5218707 w 6115796"/>
              <a:gd name="connsiteY11-46260" fmla="*/ 886387 h 6858000"/>
              <a:gd name="connsiteX12-46261" fmla="*/ 5221281 w 6115796"/>
              <a:gd name="connsiteY12-46262" fmla="*/ 920873 h 6858000"/>
              <a:gd name="connsiteX13-46263" fmla="*/ 5201018 w 6115796"/>
              <a:gd name="connsiteY13-46264" fmla="*/ 1095027 h 6858000"/>
              <a:gd name="connsiteX14-46265" fmla="*/ 5189234 w 6115796"/>
              <a:gd name="connsiteY14-46266" fmla="*/ 1217308 h 6858000"/>
              <a:gd name="connsiteX15-46267" fmla="*/ 5202769 w 6115796"/>
              <a:gd name="connsiteY15-46268" fmla="*/ 1269450 h 6858000"/>
              <a:gd name="connsiteX16-46269" fmla="*/ 5225968 w 6115796"/>
              <a:gd name="connsiteY16-46270" fmla="*/ 1357994 h 6858000"/>
              <a:gd name="connsiteX17-46271" fmla="*/ 5226675 w 6115796"/>
              <a:gd name="connsiteY17-46272" fmla="*/ 1385685 h 6858000"/>
              <a:gd name="connsiteX18-46273" fmla="*/ 5237226 w 6115796"/>
              <a:gd name="connsiteY18-46274" fmla="*/ 1441327 h 6858000"/>
              <a:gd name="connsiteX19-46275" fmla="*/ 5255653 w 6115796"/>
              <a:gd name="connsiteY19-46276" fmla="*/ 1524712 h 6858000"/>
              <a:gd name="connsiteX20-46277" fmla="*/ 5263491 w 6115796"/>
              <a:gd name="connsiteY20-46278" fmla="*/ 1642938 h 6858000"/>
              <a:gd name="connsiteX21-46279" fmla="*/ 5256552 w 6115796"/>
              <a:gd name="connsiteY21-46280" fmla="*/ 1672509 h 6858000"/>
              <a:gd name="connsiteX22-46281" fmla="*/ 5264549 w 6115796"/>
              <a:gd name="connsiteY22-46282" fmla="*/ 1837572 h 6858000"/>
              <a:gd name="connsiteX23-46283" fmla="*/ 5255696 w 6115796"/>
              <a:gd name="connsiteY23-46284" fmla="*/ 1953770 h 6858000"/>
              <a:gd name="connsiteX24-46285" fmla="*/ 5252592 w 6115796"/>
              <a:gd name="connsiteY24-46286" fmla="*/ 2092210 h 6858000"/>
              <a:gd name="connsiteX25-46287" fmla="*/ 5257248 w 6115796"/>
              <a:gd name="connsiteY25-46288" fmla="*/ 2203922 h 6858000"/>
              <a:gd name="connsiteX26-46289" fmla="*/ 5262551 w 6115796"/>
              <a:gd name="connsiteY26-46290" fmla="*/ 2288050 h 6858000"/>
              <a:gd name="connsiteX27-46291" fmla="*/ 5293877 w 6115796"/>
              <a:gd name="connsiteY27-46292" fmla="*/ 2368649 h 6858000"/>
              <a:gd name="connsiteX28-46293" fmla="*/ 5311338 w 6115796"/>
              <a:gd name="connsiteY28-46294" fmla="*/ 2404034 h 6858000"/>
              <a:gd name="connsiteX29-46295" fmla="*/ 5338366 w 6115796"/>
              <a:gd name="connsiteY29-46296" fmla="*/ 2465052 h 6858000"/>
              <a:gd name="connsiteX30-46297" fmla="*/ 5371263 w 6115796"/>
              <a:gd name="connsiteY30-46298" fmla="*/ 2586413 h 6858000"/>
              <a:gd name="connsiteX31-46299" fmla="*/ 5407503 w 6115796"/>
              <a:gd name="connsiteY31-46300" fmla="*/ 2786290 h 6858000"/>
              <a:gd name="connsiteX32-46301" fmla="*/ 5407356 w 6115796"/>
              <a:gd name="connsiteY32-46302" fmla="*/ 2787545 h 6858000"/>
              <a:gd name="connsiteX33-46303" fmla="*/ 5457023 w 6115796"/>
              <a:gd name="connsiteY33-46304" fmla="*/ 2858292 h 6858000"/>
              <a:gd name="connsiteX34-46305" fmla="*/ 5484061 w 6115796"/>
              <a:gd name="connsiteY34-46306" fmla="*/ 2919216 h 6858000"/>
              <a:gd name="connsiteX35-46307" fmla="*/ 5491940 w 6115796"/>
              <a:gd name="connsiteY35-46308" fmla="*/ 3015985 h 6858000"/>
              <a:gd name="connsiteX36-46309" fmla="*/ 5503944 w 6115796"/>
              <a:gd name="connsiteY36-46310" fmla="*/ 3123335 h 6858000"/>
              <a:gd name="connsiteX37-46311" fmla="*/ 5516007 w 6115796"/>
              <a:gd name="connsiteY37-46312" fmla="*/ 3258473 h 6858000"/>
              <a:gd name="connsiteX38-46313" fmla="*/ 5589758 w 6115796"/>
              <a:gd name="connsiteY38-46314" fmla="*/ 3453699 h 6858000"/>
              <a:gd name="connsiteX39-46315" fmla="*/ 5596144 w 6115796"/>
              <a:gd name="connsiteY39-46316" fmla="*/ 3534624 h 6858000"/>
              <a:gd name="connsiteX40-46317" fmla="*/ 5597750 w 6115796"/>
              <a:gd name="connsiteY40-46318" fmla="*/ 3534129 h 6858000"/>
              <a:gd name="connsiteX41-46319" fmla="*/ 5618377 w 6115796"/>
              <a:gd name="connsiteY41-46320" fmla="*/ 3588431 h 6858000"/>
              <a:gd name="connsiteX42-46321" fmla="*/ 5655472 w 6115796"/>
              <a:gd name="connsiteY42-46322" fmla="*/ 3678877 h 6858000"/>
              <a:gd name="connsiteX43-46323" fmla="*/ 5683015 w 6115796"/>
              <a:gd name="connsiteY43-46324" fmla="*/ 3762025 h 6858000"/>
              <a:gd name="connsiteX44-46325" fmla="*/ 5696643 w 6115796"/>
              <a:gd name="connsiteY44-46326" fmla="*/ 3773888 h 6858000"/>
              <a:gd name="connsiteX45-46327" fmla="*/ 5768491 w 6115796"/>
              <a:gd name="connsiteY45-46328" fmla="*/ 3914399 h 6858000"/>
              <a:gd name="connsiteX46-46329" fmla="*/ 5793123 w 6115796"/>
              <a:gd name="connsiteY46-46330" fmla="*/ 3969952 h 6858000"/>
              <a:gd name="connsiteX47-46331" fmla="*/ 5808321 w 6115796"/>
              <a:gd name="connsiteY47-46332" fmla="*/ 3988153 h 6858000"/>
              <a:gd name="connsiteX48-46333" fmla="*/ 5825621 w 6115796"/>
              <a:gd name="connsiteY48-46334" fmla="*/ 4015525 h 6858000"/>
              <a:gd name="connsiteX49-46335" fmla="*/ 5860672 w 6115796"/>
              <a:gd name="connsiteY49-46336" fmla="*/ 4061579 h 6858000"/>
              <a:gd name="connsiteX50-46337" fmla="*/ 5894095 w 6115796"/>
              <a:gd name="connsiteY50-46338" fmla="*/ 4128857 h 6858000"/>
              <a:gd name="connsiteX51-46339" fmla="*/ 5903513 w 6115796"/>
              <a:gd name="connsiteY51-46340" fmla="*/ 4187661 h 6858000"/>
              <a:gd name="connsiteX52-46341" fmla="*/ 5946705 w 6115796"/>
              <a:gd name="connsiteY52-46342" fmla="*/ 4428051 h 6858000"/>
              <a:gd name="connsiteX53-46343" fmla="*/ 5949261 w 6115796"/>
              <a:gd name="connsiteY53-46344" fmla="*/ 4449185 h 6858000"/>
              <a:gd name="connsiteX54-46345" fmla="*/ 5968960 w 6115796"/>
              <a:gd name="connsiteY54-46346" fmla="*/ 4482655 h 6858000"/>
              <a:gd name="connsiteX55-46347" fmla="*/ 5998138 w 6115796"/>
              <a:gd name="connsiteY55-46348" fmla="*/ 4697518 h 6858000"/>
              <a:gd name="connsiteX56-46349" fmla="*/ 6007819 w 6115796"/>
              <a:gd name="connsiteY56-46350" fmla="*/ 4858148 h 6858000"/>
              <a:gd name="connsiteX57-46351" fmla="*/ 6007749 w 6115796"/>
              <a:gd name="connsiteY57-46352" fmla="*/ 4964715 h 6858000"/>
              <a:gd name="connsiteX58-46353" fmla="*/ 6005269 w 6115796"/>
              <a:gd name="connsiteY58-46354" fmla="*/ 5150567 h 6858000"/>
              <a:gd name="connsiteX59-46355" fmla="*/ 6001127 w 6115796"/>
              <a:gd name="connsiteY59-46356" fmla="*/ 5164609 h 6858000"/>
              <a:gd name="connsiteX60-46357" fmla="*/ 5998514 w 6115796"/>
              <a:gd name="connsiteY60-46358" fmla="*/ 5189673 h 6858000"/>
              <a:gd name="connsiteX61-46359" fmla="*/ 6018409 w 6115796"/>
              <a:gd name="connsiteY61-46360" fmla="*/ 5227157 h 6858000"/>
              <a:gd name="connsiteX62-46361" fmla="*/ 6036748 w 6115796"/>
              <a:gd name="connsiteY62-46362" fmla="*/ 5322752 h 6858000"/>
              <a:gd name="connsiteX63-46363" fmla="*/ 6037677 w 6115796"/>
              <a:gd name="connsiteY63-46364" fmla="*/ 5354807 h 6858000"/>
              <a:gd name="connsiteX64-46365" fmla="*/ 6053435 w 6115796"/>
              <a:gd name="connsiteY64-46366" fmla="*/ 5387547 h 6858000"/>
              <a:gd name="connsiteX65-46367" fmla="*/ 6068640 w 6115796"/>
              <a:gd name="connsiteY65-46368" fmla="*/ 5474503 h 6858000"/>
              <a:gd name="connsiteX66-46369" fmla="*/ 6080922 w 6115796"/>
              <a:gd name="connsiteY66-46370" fmla="*/ 5561070 h 6858000"/>
              <a:gd name="connsiteX67-46371" fmla="*/ 6096949 w 6115796"/>
              <a:gd name="connsiteY67-46372" fmla="*/ 5648179 h 6858000"/>
              <a:gd name="connsiteX68-46373" fmla="*/ 6115796 w 6115796"/>
              <a:gd name="connsiteY68-46374" fmla="*/ 5862844 h 6858000"/>
              <a:gd name="connsiteX69-46375" fmla="*/ 6045436 w 6115796"/>
              <a:gd name="connsiteY69-46376" fmla="*/ 6124480 h 6858000"/>
              <a:gd name="connsiteX70-46377" fmla="*/ 6030489 w 6115796"/>
              <a:gd name="connsiteY70-46378" fmla="*/ 6317666 h 6858000"/>
              <a:gd name="connsiteX71-46379" fmla="*/ 6007492 w 6115796"/>
              <a:gd name="connsiteY71-46380" fmla="*/ 6440818 h 6858000"/>
              <a:gd name="connsiteX72-46381" fmla="*/ 6009467 w 6115796"/>
              <a:gd name="connsiteY72-46382" fmla="*/ 6487076 h 6858000"/>
              <a:gd name="connsiteX73-46383" fmla="*/ 5995064 w 6115796"/>
              <a:gd name="connsiteY73-46384" fmla="*/ 6540791 h 6858000"/>
              <a:gd name="connsiteX74-46385" fmla="*/ 5986207 w 6115796"/>
              <a:gd name="connsiteY74-46386" fmla="*/ 6695855 h 6858000"/>
              <a:gd name="connsiteX75-46387" fmla="*/ 5979428 w 6115796"/>
              <a:gd name="connsiteY75-46388" fmla="*/ 6754678 h 6858000"/>
              <a:gd name="connsiteX76-46389" fmla="*/ 5984543 w 6115796"/>
              <a:gd name="connsiteY76-46390" fmla="*/ 6811016 h 6858000"/>
              <a:gd name="connsiteX77-46391" fmla="*/ 5979671 w 6115796"/>
              <a:gd name="connsiteY77-46392" fmla="*/ 6858000 h 6858000"/>
              <a:gd name="connsiteX78-46393" fmla="*/ 0 w 6115796"/>
              <a:gd name="connsiteY78-46394" fmla="*/ 6858000 h 6858000"/>
              <a:gd name="connsiteX79-46395" fmla="*/ 0 w 6115796"/>
              <a:gd name="connsiteY79-46396" fmla="*/ 0 h 6858000"/>
              <a:gd name="connsiteX0-46397" fmla="*/ 0 w 6115796"/>
              <a:gd name="connsiteY0-46398" fmla="*/ 0 h 6858000"/>
              <a:gd name="connsiteX1-46399" fmla="*/ 4965888 w 6115796"/>
              <a:gd name="connsiteY1-46400" fmla="*/ 0 h 6858000"/>
              <a:gd name="connsiteX2-46401" fmla="*/ 4967767 w 6115796"/>
              <a:gd name="connsiteY2-46402" fmla="*/ 7930 h 6858000"/>
              <a:gd name="connsiteX3-46403" fmla="*/ 4979444 w 6115796"/>
              <a:gd name="connsiteY3-46404" fmla="*/ 43921 h 6858000"/>
              <a:gd name="connsiteX4-46405" fmla="*/ 5075458 w 6115796"/>
              <a:gd name="connsiteY4-46406" fmla="*/ 264355 h 6858000"/>
              <a:gd name="connsiteX5-46407" fmla="*/ 5081175 w 6115796"/>
              <a:gd name="connsiteY5-46408" fmla="*/ 277448 h 6858000"/>
              <a:gd name="connsiteX6-46409" fmla="*/ 5097011 w 6115796"/>
              <a:gd name="connsiteY6-46410" fmla="*/ 355616 h 6858000"/>
              <a:gd name="connsiteX7-46411" fmla="*/ 5153000 w 6115796"/>
              <a:gd name="connsiteY7-46412" fmla="*/ 507134 h 6858000"/>
              <a:gd name="connsiteX8-46413" fmla="*/ 5171282 w 6115796"/>
              <a:gd name="connsiteY8-46414" fmla="*/ 602071 h 6858000"/>
              <a:gd name="connsiteX9-46415" fmla="*/ 5176196 w 6115796"/>
              <a:gd name="connsiteY9-46416" fmla="*/ 636822 h 6858000"/>
              <a:gd name="connsiteX10-46417" fmla="*/ 5189051 w 6115796"/>
              <a:gd name="connsiteY10-46418" fmla="*/ 782518 h 6858000"/>
              <a:gd name="connsiteX11-46419" fmla="*/ 5218707 w 6115796"/>
              <a:gd name="connsiteY11-46420" fmla="*/ 886387 h 6858000"/>
              <a:gd name="connsiteX12-46421" fmla="*/ 5221281 w 6115796"/>
              <a:gd name="connsiteY12-46422" fmla="*/ 920873 h 6858000"/>
              <a:gd name="connsiteX13-46423" fmla="*/ 5201018 w 6115796"/>
              <a:gd name="connsiteY13-46424" fmla="*/ 1095027 h 6858000"/>
              <a:gd name="connsiteX14-46425" fmla="*/ 5189234 w 6115796"/>
              <a:gd name="connsiteY14-46426" fmla="*/ 1217308 h 6858000"/>
              <a:gd name="connsiteX15-46427" fmla="*/ 5202769 w 6115796"/>
              <a:gd name="connsiteY15-46428" fmla="*/ 1269450 h 6858000"/>
              <a:gd name="connsiteX16-46429" fmla="*/ 5225968 w 6115796"/>
              <a:gd name="connsiteY16-46430" fmla="*/ 1357994 h 6858000"/>
              <a:gd name="connsiteX17-46431" fmla="*/ 5226675 w 6115796"/>
              <a:gd name="connsiteY17-46432" fmla="*/ 1385685 h 6858000"/>
              <a:gd name="connsiteX18-46433" fmla="*/ 5237226 w 6115796"/>
              <a:gd name="connsiteY18-46434" fmla="*/ 1441327 h 6858000"/>
              <a:gd name="connsiteX19-46435" fmla="*/ 5255653 w 6115796"/>
              <a:gd name="connsiteY19-46436" fmla="*/ 1524712 h 6858000"/>
              <a:gd name="connsiteX20-46437" fmla="*/ 5263491 w 6115796"/>
              <a:gd name="connsiteY20-46438" fmla="*/ 1642938 h 6858000"/>
              <a:gd name="connsiteX21-46439" fmla="*/ 5256552 w 6115796"/>
              <a:gd name="connsiteY21-46440" fmla="*/ 1672509 h 6858000"/>
              <a:gd name="connsiteX22-46441" fmla="*/ 5264549 w 6115796"/>
              <a:gd name="connsiteY22-46442" fmla="*/ 1837572 h 6858000"/>
              <a:gd name="connsiteX23-46443" fmla="*/ 5255696 w 6115796"/>
              <a:gd name="connsiteY23-46444" fmla="*/ 1953770 h 6858000"/>
              <a:gd name="connsiteX24-46445" fmla="*/ 5252592 w 6115796"/>
              <a:gd name="connsiteY24-46446" fmla="*/ 2092210 h 6858000"/>
              <a:gd name="connsiteX25-46447" fmla="*/ 5257248 w 6115796"/>
              <a:gd name="connsiteY25-46448" fmla="*/ 2203922 h 6858000"/>
              <a:gd name="connsiteX26-46449" fmla="*/ 5262551 w 6115796"/>
              <a:gd name="connsiteY26-46450" fmla="*/ 2288050 h 6858000"/>
              <a:gd name="connsiteX27-46451" fmla="*/ 5293877 w 6115796"/>
              <a:gd name="connsiteY27-46452" fmla="*/ 2368649 h 6858000"/>
              <a:gd name="connsiteX28-46453" fmla="*/ 5311338 w 6115796"/>
              <a:gd name="connsiteY28-46454" fmla="*/ 2404034 h 6858000"/>
              <a:gd name="connsiteX29-46455" fmla="*/ 5338366 w 6115796"/>
              <a:gd name="connsiteY29-46456" fmla="*/ 2465052 h 6858000"/>
              <a:gd name="connsiteX30-46457" fmla="*/ 5371263 w 6115796"/>
              <a:gd name="connsiteY30-46458" fmla="*/ 2586413 h 6858000"/>
              <a:gd name="connsiteX31-46459" fmla="*/ 5407503 w 6115796"/>
              <a:gd name="connsiteY31-46460" fmla="*/ 2786290 h 6858000"/>
              <a:gd name="connsiteX32-46461" fmla="*/ 5407356 w 6115796"/>
              <a:gd name="connsiteY32-46462" fmla="*/ 2787545 h 6858000"/>
              <a:gd name="connsiteX33-46463" fmla="*/ 5457023 w 6115796"/>
              <a:gd name="connsiteY33-46464" fmla="*/ 2858292 h 6858000"/>
              <a:gd name="connsiteX34-46465" fmla="*/ 5484061 w 6115796"/>
              <a:gd name="connsiteY34-46466" fmla="*/ 2919216 h 6858000"/>
              <a:gd name="connsiteX35-46467" fmla="*/ 5491940 w 6115796"/>
              <a:gd name="connsiteY35-46468" fmla="*/ 3015985 h 6858000"/>
              <a:gd name="connsiteX36-46469" fmla="*/ 5503944 w 6115796"/>
              <a:gd name="connsiteY36-46470" fmla="*/ 3123335 h 6858000"/>
              <a:gd name="connsiteX37-46471" fmla="*/ 5516007 w 6115796"/>
              <a:gd name="connsiteY37-46472" fmla="*/ 3258473 h 6858000"/>
              <a:gd name="connsiteX38-46473" fmla="*/ 5589758 w 6115796"/>
              <a:gd name="connsiteY38-46474" fmla="*/ 3453699 h 6858000"/>
              <a:gd name="connsiteX39-46475" fmla="*/ 5596144 w 6115796"/>
              <a:gd name="connsiteY39-46476" fmla="*/ 3534624 h 6858000"/>
              <a:gd name="connsiteX40-46477" fmla="*/ 5597750 w 6115796"/>
              <a:gd name="connsiteY40-46478" fmla="*/ 3534129 h 6858000"/>
              <a:gd name="connsiteX41-46479" fmla="*/ 5618377 w 6115796"/>
              <a:gd name="connsiteY41-46480" fmla="*/ 3588431 h 6858000"/>
              <a:gd name="connsiteX42-46481" fmla="*/ 5655472 w 6115796"/>
              <a:gd name="connsiteY42-46482" fmla="*/ 3678877 h 6858000"/>
              <a:gd name="connsiteX43-46483" fmla="*/ 5683015 w 6115796"/>
              <a:gd name="connsiteY43-46484" fmla="*/ 3762025 h 6858000"/>
              <a:gd name="connsiteX44-46485" fmla="*/ 5696643 w 6115796"/>
              <a:gd name="connsiteY44-46486" fmla="*/ 3773888 h 6858000"/>
              <a:gd name="connsiteX45-46487" fmla="*/ 5768491 w 6115796"/>
              <a:gd name="connsiteY45-46488" fmla="*/ 3914399 h 6858000"/>
              <a:gd name="connsiteX46-46489" fmla="*/ 5793123 w 6115796"/>
              <a:gd name="connsiteY46-46490" fmla="*/ 3969952 h 6858000"/>
              <a:gd name="connsiteX47-46491" fmla="*/ 5808321 w 6115796"/>
              <a:gd name="connsiteY47-46492" fmla="*/ 3988153 h 6858000"/>
              <a:gd name="connsiteX48-46493" fmla="*/ 5825621 w 6115796"/>
              <a:gd name="connsiteY48-46494" fmla="*/ 4015525 h 6858000"/>
              <a:gd name="connsiteX49-46495" fmla="*/ 5860672 w 6115796"/>
              <a:gd name="connsiteY49-46496" fmla="*/ 4061579 h 6858000"/>
              <a:gd name="connsiteX50-46497" fmla="*/ 5894095 w 6115796"/>
              <a:gd name="connsiteY50-46498" fmla="*/ 4128857 h 6858000"/>
              <a:gd name="connsiteX51-46499" fmla="*/ 5903513 w 6115796"/>
              <a:gd name="connsiteY51-46500" fmla="*/ 4187661 h 6858000"/>
              <a:gd name="connsiteX52-46501" fmla="*/ 5946705 w 6115796"/>
              <a:gd name="connsiteY52-46502" fmla="*/ 4428051 h 6858000"/>
              <a:gd name="connsiteX53-46503" fmla="*/ 5949261 w 6115796"/>
              <a:gd name="connsiteY53-46504" fmla="*/ 4449185 h 6858000"/>
              <a:gd name="connsiteX54-46505" fmla="*/ 5968960 w 6115796"/>
              <a:gd name="connsiteY54-46506" fmla="*/ 4482655 h 6858000"/>
              <a:gd name="connsiteX55-46507" fmla="*/ 5998138 w 6115796"/>
              <a:gd name="connsiteY55-46508" fmla="*/ 4697518 h 6858000"/>
              <a:gd name="connsiteX56-46509" fmla="*/ 6007819 w 6115796"/>
              <a:gd name="connsiteY56-46510" fmla="*/ 4858148 h 6858000"/>
              <a:gd name="connsiteX57-46511" fmla="*/ 6007749 w 6115796"/>
              <a:gd name="connsiteY57-46512" fmla="*/ 4964715 h 6858000"/>
              <a:gd name="connsiteX58-46513" fmla="*/ 6005269 w 6115796"/>
              <a:gd name="connsiteY58-46514" fmla="*/ 5150567 h 6858000"/>
              <a:gd name="connsiteX59-46515" fmla="*/ 6001127 w 6115796"/>
              <a:gd name="connsiteY59-46516" fmla="*/ 5164609 h 6858000"/>
              <a:gd name="connsiteX60-46517" fmla="*/ 5998514 w 6115796"/>
              <a:gd name="connsiteY60-46518" fmla="*/ 5189673 h 6858000"/>
              <a:gd name="connsiteX61-46519" fmla="*/ 6018409 w 6115796"/>
              <a:gd name="connsiteY61-46520" fmla="*/ 5227157 h 6858000"/>
              <a:gd name="connsiteX62-46521" fmla="*/ 6036748 w 6115796"/>
              <a:gd name="connsiteY62-46522" fmla="*/ 5322752 h 6858000"/>
              <a:gd name="connsiteX63-46523" fmla="*/ 6037677 w 6115796"/>
              <a:gd name="connsiteY63-46524" fmla="*/ 5354807 h 6858000"/>
              <a:gd name="connsiteX64-46525" fmla="*/ 6053435 w 6115796"/>
              <a:gd name="connsiteY64-46526" fmla="*/ 5387547 h 6858000"/>
              <a:gd name="connsiteX65-46527" fmla="*/ 6068640 w 6115796"/>
              <a:gd name="connsiteY65-46528" fmla="*/ 5474503 h 6858000"/>
              <a:gd name="connsiteX66-46529" fmla="*/ 6080922 w 6115796"/>
              <a:gd name="connsiteY66-46530" fmla="*/ 5561070 h 6858000"/>
              <a:gd name="connsiteX67-46531" fmla="*/ 6096949 w 6115796"/>
              <a:gd name="connsiteY67-46532" fmla="*/ 5648179 h 6858000"/>
              <a:gd name="connsiteX68-46533" fmla="*/ 6115796 w 6115796"/>
              <a:gd name="connsiteY68-46534" fmla="*/ 5862844 h 6858000"/>
              <a:gd name="connsiteX69-46535" fmla="*/ 6045436 w 6115796"/>
              <a:gd name="connsiteY69-46536" fmla="*/ 6124480 h 6858000"/>
              <a:gd name="connsiteX70-46537" fmla="*/ 6030489 w 6115796"/>
              <a:gd name="connsiteY70-46538" fmla="*/ 6317666 h 6858000"/>
              <a:gd name="connsiteX71-46539" fmla="*/ 6007492 w 6115796"/>
              <a:gd name="connsiteY71-46540" fmla="*/ 6440818 h 6858000"/>
              <a:gd name="connsiteX72-46541" fmla="*/ 6009467 w 6115796"/>
              <a:gd name="connsiteY72-46542" fmla="*/ 6487076 h 6858000"/>
              <a:gd name="connsiteX73-46543" fmla="*/ 5995064 w 6115796"/>
              <a:gd name="connsiteY73-46544" fmla="*/ 6540791 h 6858000"/>
              <a:gd name="connsiteX74-46545" fmla="*/ 5986207 w 6115796"/>
              <a:gd name="connsiteY74-46546" fmla="*/ 6695855 h 6858000"/>
              <a:gd name="connsiteX75-46547" fmla="*/ 5979428 w 6115796"/>
              <a:gd name="connsiteY75-46548" fmla="*/ 6754678 h 6858000"/>
              <a:gd name="connsiteX76-46549" fmla="*/ 5984543 w 6115796"/>
              <a:gd name="connsiteY76-46550" fmla="*/ 6811016 h 6858000"/>
              <a:gd name="connsiteX77-46551" fmla="*/ 5979671 w 6115796"/>
              <a:gd name="connsiteY77-46552" fmla="*/ 6858000 h 6858000"/>
              <a:gd name="connsiteX78-46553" fmla="*/ 0 w 6115796"/>
              <a:gd name="connsiteY78-46554" fmla="*/ 6858000 h 6858000"/>
              <a:gd name="connsiteX79-46555" fmla="*/ 0 w 6115796"/>
              <a:gd name="connsiteY79-46556" fmla="*/ 0 h 6858000"/>
              <a:gd name="connsiteX0-46557" fmla="*/ 0 w 6115796"/>
              <a:gd name="connsiteY0-46558" fmla="*/ 0 h 6858000"/>
              <a:gd name="connsiteX1-46559" fmla="*/ 4965888 w 6115796"/>
              <a:gd name="connsiteY1-46560" fmla="*/ 0 h 6858000"/>
              <a:gd name="connsiteX2-46561" fmla="*/ 4967767 w 6115796"/>
              <a:gd name="connsiteY2-46562" fmla="*/ 7930 h 6858000"/>
              <a:gd name="connsiteX3-46563" fmla="*/ 4979444 w 6115796"/>
              <a:gd name="connsiteY3-46564" fmla="*/ 43921 h 6858000"/>
              <a:gd name="connsiteX4-46565" fmla="*/ 5075458 w 6115796"/>
              <a:gd name="connsiteY4-46566" fmla="*/ 264355 h 6858000"/>
              <a:gd name="connsiteX5-46567" fmla="*/ 5081175 w 6115796"/>
              <a:gd name="connsiteY5-46568" fmla="*/ 277448 h 6858000"/>
              <a:gd name="connsiteX6-46569" fmla="*/ 5097011 w 6115796"/>
              <a:gd name="connsiteY6-46570" fmla="*/ 355616 h 6858000"/>
              <a:gd name="connsiteX7-46571" fmla="*/ 5153000 w 6115796"/>
              <a:gd name="connsiteY7-46572" fmla="*/ 507134 h 6858000"/>
              <a:gd name="connsiteX8-46573" fmla="*/ 5171282 w 6115796"/>
              <a:gd name="connsiteY8-46574" fmla="*/ 602071 h 6858000"/>
              <a:gd name="connsiteX9-46575" fmla="*/ 5176196 w 6115796"/>
              <a:gd name="connsiteY9-46576" fmla="*/ 636822 h 6858000"/>
              <a:gd name="connsiteX10-46577" fmla="*/ 5189051 w 6115796"/>
              <a:gd name="connsiteY10-46578" fmla="*/ 782518 h 6858000"/>
              <a:gd name="connsiteX11-46579" fmla="*/ 5218707 w 6115796"/>
              <a:gd name="connsiteY11-46580" fmla="*/ 886387 h 6858000"/>
              <a:gd name="connsiteX12-46581" fmla="*/ 5221281 w 6115796"/>
              <a:gd name="connsiteY12-46582" fmla="*/ 920873 h 6858000"/>
              <a:gd name="connsiteX13-46583" fmla="*/ 5201018 w 6115796"/>
              <a:gd name="connsiteY13-46584" fmla="*/ 1095027 h 6858000"/>
              <a:gd name="connsiteX14-46585" fmla="*/ 5189234 w 6115796"/>
              <a:gd name="connsiteY14-46586" fmla="*/ 1217308 h 6858000"/>
              <a:gd name="connsiteX15-46587" fmla="*/ 5202769 w 6115796"/>
              <a:gd name="connsiteY15-46588" fmla="*/ 1269450 h 6858000"/>
              <a:gd name="connsiteX16-46589" fmla="*/ 5225968 w 6115796"/>
              <a:gd name="connsiteY16-46590" fmla="*/ 1357994 h 6858000"/>
              <a:gd name="connsiteX17-46591" fmla="*/ 5226675 w 6115796"/>
              <a:gd name="connsiteY17-46592" fmla="*/ 1385685 h 6858000"/>
              <a:gd name="connsiteX18-46593" fmla="*/ 5237226 w 6115796"/>
              <a:gd name="connsiteY18-46594" fmla="*/ 1441327 h 6858000"/>
              <a:gd name="connsiteX19-46595" fmla="*/ 5255653 w 6115796"/>
              <a:gd name="connsiteY19-46596" fmla="*/ 1524712 h 6858000"/>
              <a:gd name="connsiteX20-46597" fmla="*/ 5263491 w 6115796"/>
              <a:gd name="connsiteY20-46598" fmla="*/ 1642938 h 6858000"/>
              <a:gd name="connsiteX21-46599" fmla="*/ 5256552 w 6115796"/>
              <a:gd name="connsiteY21-46600" fmla="*/ 1672509 h 6858000"/>
              <a:gd name="connsiteX22-46601" fmla="*/ 5264549 w 6115796"/>
              <a:gd name="connsiteY22-46602" fmla="*/ 1837572 h 6858000"/>
              <a:gd name="connsiteX23-46603" fmla="*/ 5255696 w 6115796"/>
              <a:gd name="connsiteY23-46604" fmla="*/ 1953770 h 6858000"/>
              <a:gd name="connsiteX24-46605" fmla="*/ 5252592 w 6115796"/>
              <a:gd name="connsiteY24-46606" fmla="*/ 2092210 h 6858000"/>
              <a:gd name="connsiteX25-46607" fmla="*/ 5257248 w 6115796"/>
              <a:gd name="connsiteY25-46608" fmla="*/ 2203922 h 6858000"/>
              <a:gd name="connsiteX26-46609" fmla="*/ 5262551 w 6115796"/>
              <a:gd name="connsiteY26-46610" fmla="*/ 2288050 h 6858000"/>
              <a:gd name="connsiteX27-46611" fmla="*/ 5293877 w 6115796"/>
              <a:gd name="connsiteY27-46612" fmla="*/ 2368649 h 6858000"/>
              <a:gd name="connsiteX28-46613" fmla="*/ 5311338 w 6115796"/>
              <a:gd name="connsiteY28-46614" fmla="*/ 2404034 h 6858000"/>
              <a:gd name="connsiteX29-46615" fmla="*/ 5338366 w 6115796"/>
              <a:gd name="connsiteY29-46616" fmla="*/ 2465052 h 6858000"/>
              <a:gd name="connsiteX30-46617" fmla="*/ 5371263 w 6115796"/>
              <a:gd name="connsiteY30-46618" fmla="*/ 2586413 h 6858000"/>
              <a:gd name="connsiteX31-46619" fmla="*/ 5407503 w 6115796"/>
              <a:gd name="connsiteY31-46620" fmla="*/ 2786290 h 6858000"/>
              <a:gd name="connsiteX32-46621" fmla="*/ 5407356 w 6115796"/>
              <a:gd name="connsiteY32-46622" fmla="*/ 2787545 h 6858000"/>
              <a:gd name="connsiteX33-46623" fmla="*/ 5457023 w 6115796"/>
              <a:gd name="connsiteY33-46624" fmla="*/ 2858292 h 6858000"/>
              <a:gd name="connsiteX34-46625" fmla="*/ 5491940 w 6115796"/>
              <a:gd name="connsiteY34-46626" fmla="*/ 3015985 h 6858000"/>
              <a:gd name="connsiteX35-46627" fmla="*/ 5503944 w 6115796"/>
              <a:gd name="connsiteY35-46628" fmla="*/ 3123335 h 6858000"/>
              <a:gd name="connsiteX36-46629" fmla="*/ 5516007 w 6115796"/>
              <a:gd name="connsiteY36-46630" fmla="*/ 3258473 h 6858000"/>
              <a:gd name="connsiteX37-46631" fmla="*/ 5589758 w 6115796"/>
              <a:gd name="connsiteY37-46632" fmla="*/ 3453699 h 6858000"/>
              <a:gd name="connsiteX38-46633" fmla="*/ 5596144 w 6115796"/>
              <a:gd name="connsiteY38-46634" fmla="*/ 3534624 h 6858000"/>
              <a:gd name="connsiteX39-46635" fmla="*/ 5597750 w 6115796"/>
              <a:gd name="connsiteY39-46636" fmla="*/ 3534129 h 6858000"/>
              <a:gd name="connsiteX40-46637" fmla="*/ 5618377 w 6115796"/>
              <a:gd name="connsiteY40-46638" fmla="*/ 3588431 h 6858000"/>
              <a:gd name="connsiteX41-46639" fmla="*/ 5655472 w 6115796"/>
              <a:gd name="connsiteY41-46640" fmla="*/ 3678877 h 6858000"/>
              <a:gd name="connsiteX42-46641" fmla="*/ 5683015 w 6115796"/>
              <a:gd name="connsiteY42-46642" fmla="*/ 3762025 h 6858000"/>
              <a:gd name="connsiteX43-46643" fmla="*/ 5696643 w 6115796"/>
              <a:gd name="connsiteY43-46644" fmla="*/ 3773888 h 6858000"/>
              <a:gd name="connsiteX44-46645" fmla="*/ 5768491 w 6115796"/>
              <a:gd name="connsiteY44-46646" fmla="*/ 3914399 h 6858000"/>
              <a:gd name="connsiteX45-46647" fmla="*/ 5793123 w 6115796"/>
              <a:gd name="connsiteY45-46648" fmla="*/ 3969952 h 6858000"/>
              <a:gd name="connsiteX46-46649" fmla="*/ 5808321 w 6115796"/>
              <a:gd name="connsiteY46-46650" fmla="*/ 3988153 h 6858000"/>
              <a:gd name="connsiteX47-46651" fmla="*/ 5825621 w 6115796"/>
              <a:gd name="connsiteY47-46652" fmla="*/ 4015525 h 6858000"/>
              <a:gd name="connsiteX48-46653" fmla="*/ 5860672 w 6115796"/>
              <a:gd name="connsiteY48-46654" fmla="*/ 4061579 h 6858000"/>
              <a:gd name="connsiteX49-46655" fmla="*/ 5894095 w 6115796"/>
              <a:gd name="connsiteY49-46656" fmla="*/ 4128857 h 6858000"/>
              <a:gd name="connsiteX50-46657" fmla="*/ 5903513 w 6115796"/>
              <a:gd name="connsiteY50-46658" fmla="*/ 4187661 h 6858000"/>
              <a:gd name="connsiteX51-46659" fmla="*/ 5946705 w 6115796"/>
              <a:gd name="connsiteY51-46660" fmla="*/ 4428051 h 6858000"/>
              <a:gd name="connsiteX52-46661" fmla="*/ 5949261 w 6115796"/>
              <a:gd name="connsiteY52-46662" fmla="*/ 4449185 h 6858000"/>
              <a:gd name="connsiteX53-46663" fmla="*/ 5968960 w 6115796"/>
              <a:gd name="connsiteY53-46664" fmla="*/ 4482655 h 6858000"/>
              <a:gd name="connsiteX54-46665" fmla="*/ 5998138 w 6115796"/>
              <a:gd name="connsiteY54-46666" fmla="*/ 4697518 h 6858000"/>
              <a:gd name="connsiteX55-46667" fmla="*/ 6007819 w 6115796"/>
              <a:gd name="connsiteY55-46668" fmla="*/ 4858148 h 6858000"/>
              <a:gd name="connsiteX56-46669" fmla="*/ 6007749 w 6115796"/>
              <a:gd name="connsiteY56-46670" fmla="*/ 4964715 h 6858000"/>
              <a:gd name="connsiteX57-46671" fmla="*/ 6005269 w 6115796"/>
              <a:gd name="connsiteY57-46672" fmla="*/ 5150567 h 6858000"/>
              <a:gd name="connsiteX58-46673" fmla="*/ 6001127 w 6115796"/>
              <a:gd name="connsiteY58-46674" fmla="*/ 5164609 h 6858000"/>
              <a:gd name="connsiteX59-46675" fmla="*/ 5998514 w 6115796"/>
              <a:gd name="connsiteY59-46676" fmla="*/ 5189673 h 6858000"/>
              <a:gd name="connsiteX60-46677" fmla="*/ 6018409 w 6115796"/>
              <a:gd name="connsiteY60-46678" fmla="*/ 5227157 h 6858000"/>
              <a:gd name="connsiteX61-46679" fmla="*/ 6036748 w 6115796"/>
              <a:gd name="connsiteY61-46680" fmla="*/ 5322752 h 6858000"/>
              <a:gd name="connsiteX62-46681" fmla="*/ 6037677 w 6115796"/>
              <a:gd name="connsiteY62-46682" fmla="*/ 5354807 h 6858000"/>
              <a:gd name="connsiteX63-46683" fmla="*/ 6053435 w 6115796"/>
              <a:gd name="connsiteY63-46684" fmla="*/ 5387547 h 6858000"/>
              <a:gd name="connsiteX64-46685" fmla="*/ 6068640 w 6115796"/>
              <a:gd name="connsiteY64-46686" fmla="*/ 5474503 h 6858000"/>
              <a:gd name="connsiteX65-46687" fmla="*/ 6080922 w 6115796"/>
              <a:gd name="connsiteY65-46688" fmla="*/ 5561070 h 6858000"/>
              <a:gd name="connsiteX66-46689" fmla="*/ 6096949 w 6115796"/>
              <a:gd name="connsiteY66-46690" fmla="*/ 5648179 h 6858000"/>
              <a:gd name="connsiteX67-46691" fmla="*/ 6115796 w 6115796"/>
              <a:gd name="connsiteY67-46692" fmla="*/ 5862844 h 6858000"/>
              <a:gd name="connsiteX68-46693" fmla="*/ 6045436 w 6115796"/>
              <a:gd name="connsiteY68-46694" fmla="*/ 6124480 h 6858000"/>
              <a:gd name="connsiteX69-46695" fmla="*/ 6030489 w 6115796"/>
              <a:gd name="connsiteY69-46696" fmla="*/ 6317666 h 6858000"/>
              <a:gd name="connsiteX70-46697" fmla="*/ 6007492 w 6115796"/>
              <a:gd name="connsiteY70-46698" fmla="*/ 6440818 h 6858000"/>
              <a:gd name="connsiteX71-46699" fmla="*/ 6009467 w 6115796"/>
              <a:gd name="connsiteY71-46700" fmla="*/ 6487076 h 6858000"/>
              <a:gd name="connsiteX72-46701" fmla="*/ 5995064 w 6115796"/>
              <a:gd name="connsiteY72-46702" fmla="*/ 6540791 h 6858000"/>
              <a:gd name="connsiteX73-46703" fmla="*/ 5986207 w 6115796"/>
              <a:gd name="connsiteY73-46704" fmla="*/ 6695855 h 6858000"/>
              <a:gd name="connsiteX74-46705" fmla="*/ 5979428 w 6115796"/>
              <a:gd name="connsiteY74-46706" fmla="*/ 6754678 h 6858000"/>
              <a:gd name="connsiteX75-46707" fmla="*/ 5984543 w 6115796"/>
              <a:gd name="connsiteY75-46708" fmla="*/ 6811016 h 6858000"/>
              <a:gd name="connsiteX76-46709" fmla="*/ 5979671 w 6115796"/>
              <a:gd name="connsiteY76-46710" fmla="*/ 6858000 h 6858000"/>
              <a:gd name="connsiteX77-46711" fmla="*/ 0 w 6115796"/>
              <a:gd name="connsiteY77-46712" fmla="*/ 6858000 h 6858000"/>
              <a:gd name="connsiteX78-46713" fmla="*/ 0 w 6115796"/>
              <a:gd name="connsiteY78-46714" fmla="*/ 0 h 6858000"/>
              <a:gd name="connsiteX0-46715" fmla="*/ 0 w 6115796"/>
              <a:gd name="connsiteY0-46716" fmla="*/ 0 h 6858000"/>
              <a:gd name="connsiteX1-46717" fmla="*/ 4965888 w 6115796"/>
              <a:gd name="connsiteY1-46718" fmla="*/ 0 h 6858000"/>
              <a:gd name="connsiteX2-46719" fmla="*/ 4967767 w 6115796"/>
              <a:gd name="connsiteY2-46720" fmla="*/ 7930 h 6858000"/>
              <a:gd name="connsiteX3-46721" fmla="*/ 4979444 w 6115796"/>
              <a:gd name="connsiteY3-46722" fmla="*/ 43921 h 6858000"/>
              <a:gd name="connsiteX4-46723" fmla="*/ 5075458 w 6115796"/>
              <a:gd name="connsiteY4-46724" fmla="*/ 264355 h 6858000"/>
              <a:gd name="connsiteX5-46725" fmla="*/ 5081175 w 6115796"/>
              <a:gd name="connsiteY5-46726" fmla="*/ 277448 h 6858000"/>
              <a:gd name="connsiteX6-46727" fmla="*/ 5097011 w 6115796"/>
              <a:gd name="connsiteY6-46728" fmla="*/ 355616 h 6858000"/>
              <a:gd name="connsiteX7-46729" fmla="*/ 5153000 w 6115796"/>
              <a:gd name="connsiteY7-46730" fmla="*/ 507134 h 6858000"/>
              <a:gd name="connsiteX8-46731" fmla="*/ 5171282 w 6115796"/>
              <a:gd name="connsiteY8-46732" fmla="*/ 602071 h 6858000"/>
              <a:gd name="connsiteX9-46733" fmla="*/ 5176196 w 6115796"/>
              <a:gd name="connsiteY9-46734" fmla="*/ 636822 h 6858000"/>
              <a:gd name="connsiteX10-46735" fmla="*/ 5189051 w 6115796"/>
              <a:gd name="connsiteY10-46736" fmla="*/ 782518 h 6858000"/>
              <a:gd name="connsiteX11-46737" fmla="*/ 5218707 w 6115796"/>
              <a:gd name="connsiteY11-46738" fmla="*/ 886387 h 6858000"/>
              <a:gd name="connsiteX12-46739" fmla="*/ 5221281 w 6115796"/>
              <a:gd name="connsiteY12-46740" fmla="*/ 920873 h 6858000"/>
              <a:gd name="connsiteX13-46741" fmla="*/ 5201018 w 6115796"/>
              <a:gd name="connsiteY13-46742" fmla="*/ 1095027 h 6858000"/>
              <a:gd name="connsiteX14-46743" fmla="*/ 5189234 w 6115796"/>
              <a:gd name="connsiteY14-46744" fmla="*/ 1217308 h 6858000"/>
              <a:gd name="connsiteX15-46745" fmla="*/ 5202769 w 6115796"/>
              <a:gd name="connsiteY15-46746" fmla="*/ 1269450 h 6858000"/>
              <a:gd name="connsiteX16-46747" fmla="*/ 5225968 w 6115796"/>
              <a:gd name="connsiteY16-46748" fmla="*/ 1357994 h 6858000"/>
              <a:gd name="connsiteX17-46749" fmla="*/ 5226675 w 6115796"/>
              <a:gd name="connsiteY17-46750" fmla="*/ 1385685 h 6858000"/>
              <a:gd name="connsiteX18-46751" fmla="*/ 5237226 w 6115796"/>
              <a:gd name="connsiteY18-46752" fmla="*/ 1441327 h 6858000"/>
              <a:gd name="connsiteX19-46753" fmla="*/ 5255653 w 6115796"/>
              <a:gd name="connsiteY19-46754" fmla="*/ 1524712 h 6858000"/>
              <a:gd name="connsiteX20-46755" fmla="*/ 5263491 w 6115796"/>
              <a:gd name="connsiteY20-46756" fmla="*/ 1642938 h 6858000"/>
              <a:gd name="connsiteX21-46757" fmla="*/ 5256552 w 6115796"/>
              <a:gd name="connsiteY21-46758" fmla="*/ 1672509 h 6858000"/>
              <a:gd name="connsiteX22-46759" fmla="*/ 5264549 w 6115796"/>
              <a:gd name="connsiteY22-46760" fmla="*/ 1837572 h 6858000"/>
              <a:gd name="connsiteX23-46761" fmla="*/ 5255696 w 6115796"/>
              <a:gd name="connsiteY23-46762" fmla="*/ 1953770 h 6858000"/>
              <a:gd name="connsiteX24-46763" fmla="*/ 5252592 w 6115796"/>
              <a:gd name="connsiteY24-46764" fmla="*/ 2092210 h 6858000"/>
              <a:gd name="connsiteX25-46765" fmla="*/ 5257248 w 6115796"/>
              <a:gd name="connsiteY25-46766" fmla="*/ 2203922 h 6858000"/>
              <a:gd name="connsiteX26-46767" fmla="*/ 5262551 w 6115796"/>
              <a:gd name="connsiteY26-46768" fmla="*/ 2288050 h 6858000"/>
              <a:gd name="connsiteX27-46769" fmla="*/ 5293877 w 6115796"/>
              <a:gd name="connsiteY27-46770" fmla="*/ 2368649 h 6858000"/>
              <a:gd name="connsiteX28-46771" fmla="*/ 5311338 w 6115796"/>
              <a:gd name="connsiteY28-46772" fmla="*/ 2404034 h 6858000"/>
              <a:gd name="connsiteX29-46773" fmla="*/ 5338366 w 6115796"/>
              <a:gd name="connsiteY29-46774" fmla="*/ 2465052 h 6858000"/>
              <a:gd name="connsiteX30-46775" fmla="*/ 5371263 w 6115796"/>
              <a:gd name="connsiteY30-46776" fmla="*/ 2586413 h 6858000"/>
              <a:gd name="connsiteX31-46777" fmla="*/ 5407503 w 6115796"/>
              <a:gd name="connsiteY31-46778" fmla="*/ 2786290 h 6858000"/>
              <a:gd name="connsiteX32-46779" fmla="*/ 5407356 w 6115796"/>
              <a:gd name="connsiteY32-46780" fmla="*/ 2787545 h 6858000"/>
              <a:gd name="connsiteX33-46781" fmla="*/ 5457023 w 6115796"/>
              <a:gd name="connsiteY33-46782" fmla="*/ 2858292 h 6858000"/>
              <a:gd name="connsiteX34-46783" fmla="*/ 5491940 w 6115796"/>
              <a:gd name="connsiteY34-46784" fmla="*/ 3015985 h 6858000"/>
              <a:gd name="connsiteX35-46785" fmla="*/ 5503944 w 6115796"/>
              <a:gd name="connsiteY35-46786" fmla="*/ 3123335 h 6858000"/>
              <a:gd name="connsiteX36-46787" fmla="*/ 5516007 w 6115796"/>
              <a:gd name="connsiteY36-46788" fmla="*/ 3258473 h 6858000"/>
              <a:gd name="connsiteX37-46789" fmla="*/ 5589758 w 6115796"/>
              <a:gd name="connsiteY37-46790" fmla="*/ 3453699 h 6858000"/>
              <a:gd name="connsiteX38-46791" fmla="*/ 5596144 w 6115796"/>
              <a:gd name="connsiteY38-46792" fmla="*/ 3534624 h 6858000"/>
              <a:gd name="connsiteX39-46793" fmla="*/ 5597750 w 6115796"/>
              <a:gd name="connsiteY39-46794" fmla="*/ 3534129 h 6858000"/>
              <a:gd name="connsiteX40-46795" fmla="*/ 5618377 w 6115796"/>
              <a:gd name="connsiteY40-46796" fmla="*/ 3588431 h 6858000"/>
              <a:gd name="connsiteX41-46797" fmla="*/ 5655472 w 6115796"/>
              <a:gd name="connsiteY41-46798" fmla="*/ 3678877 h 6858000"/>
              <a:gd name="connsiteX42-46799" fmla="*/ 5683015 w 6115796"/>
              <a:gd name="connsiteY42-46800" fmla="*/ 3762025 h 6858000"/>
              <a:gd name="connsiteX43-46801" fmla="*/ 5696643 w 6115796"/>
              <a:gd name="connsiteY43-46802" fmla="*/ 3773888 h 6858000"/>
              <a:gd name="connsiteX44-46803" fmla="*/ 5768491 w 6115796"/>
              <a:gd name="connsiteY44-46804" fmla="*/ 3914399 h 6858000"/>
              <a:gd name="connsiteX45-46805" fmla="*/ 5793123 w 6115796"/>
              <a:gd name="connsiteY45-46806" fmla="*/ 3969952 h 6858000"/>
              <a:gd name="connsiteX46-46807" fmla="*/ 5808321 w 6115796"/>
              <a:gd name="connsiteY46-46808" fmla="*/ 3988153 h 6858000"/>
              <a:gd name="connsiteX47-46809" fmla="*/ 5825621 w 6115796"/>
              <a:gd name="connsiteY47-46810" fmla="*/ 4015525 h 6858000"/>
              <a:gd name="connsiteX48-46811" fmla="*/ 5860672 w 6115796"/>
              <a:gd name="connsiteY48-46812" fmla="*/ 4061579 h 6858000"/>
              <a:gd name="connsiteX49-46813" fmla="*/ 5894095 w 6115796"/>
              <a:gd name="connsiteY49-46814" fmla="*/ 4128857 h 6858000"/>
              <a:gd name="connsiteX50-46815" fmla="*/ 5903513 w 6115796"/>
              <a:gd name="connsiteY50-46816" fmla="*/ 4187661 h 6858000"/>
              <a:gd name="connsiteX51-46817" fmla="*/ 5946705 w 6115796"/>
              <a:gd name="connsiteY51-46818" fmla="*/ 4428051 h 6858000"/>
              <a:gd name="connsiteX52-46819" fmla="*/ 5949261 w 6115796"/>
              <a:gd name="connsiteY52-46820" fmla="*/ 4449185 h 6858000"/>
              <a:gd name="connsiteX53-46821" fmla="*/ 5968960 w 6115796"/>
              <a:gd name="connsiteY53-46822" fmla="*/ 4482655 h 6858000"/>
              <a:gd name="connsiteX54-46823" fmla="*/ 5998138 w 6115796"/>
              <a:gd name="connsiteY54-46824" fmla="*/ 4697518 h 6858000"/>
              <a:gd name="connsiteX55-46825" fmla="*/ 6007819 w 6115796"/>
              <a:gd name="connsiteY55-46826" fmla="*/ 4858148 h 6858000"/>
              <a:gd name="connsiteX56-46827" fmla="*/ 6007749 w 6115796"/>
              <a:gd name="connsiteY56-46828" fmla="*/ 4964715 h 6858000"/>
              <a:gd name="connsiteX57-46829" fmla="*/ 6005269 w 6115796"/>
              <a:gd name="connsiteY57-46830" fmla="*/ 5150567 h 6858000"/>
              <a:gd name="connsiteX58-46831" fmla="*/ 6001127 w 6115796"/>
              <a:gd name="connsiteY58-46832" fmla="*/ 5164609 h 6858000"/>
              <a:gd name="connsiteX59-46833" fmla="*/ 5998514 w 6115796"/>
              <a:gd name="connsiteY59-46834" fmla="*/ 5189673 h 6858000"/>
              <a:gd name="connsiteX60-46835" fmla="*/ 6018409 w 6115796"/>
              <a:gd name="connsiteY60-46836" fmla="*/ 5227157 h 6858000"/>
              <a:gd name="connsiteX61-46837" fmla="*/ 6036748 w 6115796"/>
              <a:gd name="connsiteY61-46838" fmla="*/ 5322752 h 6858000"/>
              <a:gd name="connsiteX62-46839" fmla="*/ 6037677 w 6115796"/>
              <a:gd name="connsiteY62-46840" fmla="*/ 5354807 h 6858000"/>
              <a:gd name="connsiteX63-46841" fmla="*/ 6053435 w 6115796"/>
              <a:gd name="connsiteY63-46842" fmla="*/ 5387547 h 6858000"/>
              <a:gd name="connsiteX64-46843" fmla="*/ 6068640 w 6115796"/>
              <a:gd name="connsiteY64-46844" fmla="*/ 5474503 h 6858000"/>
              <a:gd name="connsiteX65-46845" fmla="*/ 6080922 w 6115796"/>
              <a:gd name="connsiteY65-46846" fmla="*/ 5561070 h 6858000"/>
              <a:gd name="connsiteX66-46847" fmla="*/ 6096949 w 6115796"/>
              <a:gd name="connsiteY66-46848" fmla="*/ 5648179 h 6858000"/>
              <a:gd name="connsiteX67-46849" fmla="*/ 6115796 w 6115796"/>
              <a:gd name="connsiteY67-46850" fmla="*/ 5862844 h 6858000"/>
              <a:gd name="connsiteX68-46851" fmla="*/ 6045436 w 6115796"/>
              <a:gd name="connsiteY68-46852" fmla="*/ 6124480 h 6858000"/>
              <a:gd name="connsiteX69-46853" fmla="*/ 6030489 w 6115796"/>
              <a:gd name="connsiteY69-46854" fmla="*/ 6317666 h 6858000"/>
              <a:gd name="connsiteX70-46855" fmla="*/ 6007492 w 6115796"/>
              <a:gd name="connsiteY70-46856" fmla="*/ 6440818 h 6858000"/>
              <a:gd name="connsiteX71-46857" fmla="*/ 6009467 w 6115796"/>
              <a:gd name="connsiteY71-46858" fmla="*/ 6487076 h 6858000"/>
              <a:gd name="connsiteX72-46859" fmla="*/ 5995064 w 6115796"/>
              <a:gd name="connsiteY72-46860" fmla="*/ 6540791 h 6858000"/>
              <a:gd name="connsiteX73-46861" fmla="*/ 5986207 w 6115796"/>
              <a:gd name="connsiteY73-46862" fmla="*/ 6695855 h 6858000"/>
              <a:gd name="connsiteX74-46863" fmla="*/ 5979428 w 6115796"/>
              <a:gd name="connsiteY74-46864" fmla="*/ 6754678 h 6858000"/>
              <a:gd name="connsiteX75-46865" fmla="*/ 5984543 w 6115796"/>
              <a:gd name="connsiteY75-46866" fmla="*/ 6811016 h 6858000"/>
              <a:gd name="connsiteX76-46867" fmla="*/ 5979671 w 6115796"/>
              <a:gd name="connsiteY76-46868" fmla="*/ 6858000 h 6858000"/>
              <a:gd name="connsiteX77-46869" fmla="*/ 0 w 6115796"/>
              <a:gd name="connsiteY77-46870" fmla="*/ 6858000 h 6858000"/>
              <a:gd name="connsiteX78-46871" fmla="*/ 0 w 6115796"/>
              <a:gd name="connsiteY78-46872" fmla="*/ 0 h 6858000"/>
              <a:gd name="connsiteX0-46873" fmla="*/ 0 w 6115796"/>
              <a:gd name="connsiteY0-46874" fmla="*/ 0 h 6858000"/>
              <a:gd name="connsiteX1-46875" fmla="*/ 4965888 w 6115796"/>
              <a:gd name="connsiteY1-46876" fmla="*/ 0 h 6858000"/>
              <a:gd name="connsiteX2-46877" fmla="*/ 4967767 w 6115796"/>
              <a:gd name="connsiteY2-46878" fmla="*/ 7930 h 6858000"/>
              <a:gd name="connsiteX3-46879" fmla="*/ 4979444 w 6115796"/>
              <a:gd name="connsiteY3-46880" fmla="*/ 43921 h 6858000"/>
              <a:gd name="connsiteX4-46881" fmla="*/ 5075458 w 6115796"/>
              <a:gd name="connsiteY4-46882" fmla="*/ 264355 h 6858000"/>
              <a:gd name="connsiteX5-46883" fmla="*/ 5081175 w 6115796"/>
              <a:gd name="connsiteY5-46884" fmla="*/ 277448 h 6858000"/>
              <a:gd name="connsiteX6-46885" fmla="*/ 5097011 w 6115796"/>
              <a:gd name="connsiteY6-46886" fmla="*/ 355616 h 6858000"/>
              <a:gd name="connsiteX7-46887" fmla="*/ 5153000 w 6115796"/>
              <a:gd name="connsiteY7-46888" fmla="*/ 507134 h 6858000"/>
              <a:gd name="connsiteX8-46889" fmla="*/ 5171282 w 6115796"/>
              <a:gd name="connsiteY8-46890" fmla="*/ 602071 h 6858000"/>
              <a:gd name="connsiteX9-46891" fmla="*/ 5176196 w 6115796"/>
              <a:gd name="connsiteY9-46892" fmla="*/ 636822 h 6858000"/>
              <a:gd name="connsiteX10-46893" fmla="*/ 5189051 w 6115796"/>
              <a:gd name="connsiteY10-46894" fmla="*/ 782518 h 6858000"/>
              <a:gd name="connsiteX11-46895" fmla="*/ 5218707 w 6115796"/>
              <a:gd name="connsiteY11-46896" fmla="*/ 886387 h 6858000"/>
              <a:gd name="connsiteX12-46897" fmla="*/ 5221281 w 6115796"/>
              <a:gd name="connsiteY12-46898" fmla="*/ 920873 h 6858000"/>
              <a:gd name="connsiteX13-46899" fmla="*/ 5201018 w 6115796"/>
              <a:gd name="connsiteY13-46900" fmla="*/ 1095027 h 6858000"/>
              <a:gd name="connsiteX14-46901" fmla="*/ 5189234 w 6115796"/>
              <a:gd name="connsiteY14-46902" fmla="*/ 1217308 h 6858000"/>
              <a:gd name="connsiteX15-46903" fmla="*/ 5202769 w 6115796"/>
              <a:gd name="connsiteY15-46904" fmla="*/ 1269450 h 6858000"/>
              <a:gd name="connsiteX16-46905" fmla="*/ 5225968 w 6115796"/>
              <a:gd name="connsiteY16-46906" fmla="*/ 1357994 h 6858000"/>
              <a:gd name="connsiteX17-46907" fmla="*/ 5226675 w 6115796"/>
              <a:gd name="connsiteY17-46908" fmla="*/ 1385685 h 6858000"/>
              <a:gd name="connsiteX18-46909" fmla="*/ 5237226 w 6115796"/>
              <a:gd name="connsiteY18-46910" fmla="*/ 1441327 h 6858000"/>
              <a:gd name="connsiteX19-46911" fmla="*/ 5255653 w 6115796"/>
              <a:gd name="connsiteY19-46912" fmla="*/ 1524712 h 6858000"/>
              <a:gd name="connsiteX20-46913" fmla="*/ 5263491 w 6115796"/>
              <a:gd name="connsiteY20-46914" fmla="*/ 1642938 h 6858000"/>
              <a:gd name="connsiteX21-46915" fmla="*/ 5256552 w 6115796"/>
              <a:gd name="connsiteY21-46916" fmla="*/ 1672509 h 6858000"/>
              <a:gd name="connsiteX22-46917" fmla="*/ 5264549 w 6115796"/>
              <a:gd name="connsiteY22-46918" fmla="*/ 1837572 h 6858000"/>
              <a:gd name="connsiteX23-46919" fmla="*/ 5255696 w 6115796"/>
              <a:gd name="connsiteY23-46920" fmla="*/ 1953770 h 6858000"/>
              <a:gd name="connsiteX24-46921" fmla="*/ 5252592 w 6115796"/>
              <a:gd name="connsiteY24-46922" fmla="*/ 2092210 h 6858000"/>
              <a:gd name="connsiteX25-46923" fmla="*/ 5257248 w 6115796"/>
              <a:gd name="connsiteY25-46924" fmla="*/ 2203922 h 6858000"/>
              <a:gd name="connsiteX26-46925" fmla="*/ 5262551 w 6115796"/>
              <a:gd name="connsiteY26-46926" fmla="*/ 2288050 h 6858000"/>
              <a:gd name="connsiteX27-46927" fmla="*/ 5293877 w 6115796"/>
              <a:gd name="connsiteY27-46928" fmla="*/ 2368649 h 6858000"/>
              <a:gd name="connsiteX28-46929" fmla="*/ 5311338 w 6115796"/>
              <a:gd name="connsiteY28-46930" fmla="*/ 2404034 h 6858000"/>
              <a:gd name="connsiteX29-46931" fmla="*/ 5338366 w 6115796"/>
              <a:gd name="connsiteY29-46932" fmla="*/ 2465052 h 6858000"/>
              <a:gd name="connsiteX30-46933" fmla="*/ 5371263 w 6115796"/>
              <a:gd name="connsiteY30-46934" fmla="*/ 2586413 h 6858000"/>
              <a:gd name="connsiteX31-46935" fmla="*/ 5407503 w 6115796"/>
              <a:gd name="connsiteY31-46936" fmla="*/ 2786290 h 6858000"/>
              <a:gd name="connsiteX32-46937" fmla="*/ 5407356 w 6115796"/>
              <a:gd name="connsiteY32-46938" fmla="*/ 2787545 h 6858000"/>
              <a:gd name="connsiteX33-46939" fmla="*/ 5457023 w 6115796"/>
              <a:gd name="connsiteY33-46940" fmla="*/ 2858292 h 6858000"/>
              <a:gd name="connsiteX34-46941" fmla="*/ 5491940 w 6115796"/>
              <a:gd name="connsiteY34-46942" fmla="*/ 3015985 h 6858000"/>
              <a:gd name="connsiteX35-46943" fmla="*/ 5503944 w 6115796"/>
              <a:gd name="connsiteY35-46944" fmla="*/ 3123335 h 6858000"/>
              <a:gd name="connsiteX36-46945" fmla="*/ 5525532 w 6115796"/>
              <a:gd name="connsiteY36-46946" fmla="*/ 3258473 h 6858000"/>
              <a:gd name="connsiteX37-46947" fmla="*/ 5589758 w 6115796"/>
              <a:gd name="connsiteY37-46948" fmla="*/ 3453699 h 6858000"/>
              <a:gd name="connsiteX38-46949" fmla="*/ 5596144 w 6115796"/>
              <a:gd name="connsiteY38-46950" fmla="*/ 3534624 h 6858000"/>
              <a:gd name="connsiteX39-46951" fmla="*/ 5597750 w 6115796"/>
              <a:gd name="connsiteY39-46952" fmla="*/ 3534129 h 6858000"/>
              <a:gd name="connsiteX40-46953" fmla="*/ 5618377 w 6115796"/>
              <a:gd name="connsiteY40-46954" fmla="*/ 3588431 h 6858000"/>
              <a:gd name="connsiteX41-46955" fmla="*/ 5655472 w 6115796"/>
              <a:gd name="connsiteY41-46956" fmla="*/ 3678877 h 6858000"/>
              <a:gd name="connsiteX42-46957" fmla="*/ 5683015 w 6115796"/>
              <a:gd name="connsiteY42-46958" fmla="*/ 3762025 h 6858000"/>
              <a:gd name="connsiteX43-46959" fmla="*/ 5696643 w 6115796"/>
              <a:gd name="connsiteY43-46960" fmla="*/ 3773888 h 6858000"/>
              <a:gd name="connsiteX44-46961" fmla="*/ 5768491 w 6115796"/>
              <a:gd name="connsiteY44-46962" fmla="*/ 3914399 h 6858000"/>
              <a:gd name="connsiteX45-46963" fmla="*/ 5793123 w 6115796"/>
              <a:gd name="connsiteY45-46964" fmla="*/ 3969952 h 6858000"/>
              <a:gd name="connsiteX46-46965" fmla="*/ 5808321 w 6115796"/>
              <a:gd name="connsiteY46-46966" fmla="*/ 3988153 h 6858000"/>
              <a:gd name="connsiteX47-46967" fmla="*/ 5825621 w 6115796"/>
              <a:gd name="connsiteY47-46968" fmla="*/ 4015525 h 6858000"/>
              <a:gd name="connsiteX48-46969" fmla="*/ 5860672 w 6115796"/>
              <a:gd name="connsiteY48-46970" fmla="*/ 4061579 h 6858000"/>
              <a:gd name="connsiteX49-46971" fmla="*/ 5894095 w 6115796"/>
              <a:gd name="connsiteY49-46972" fmla="*/ 4128857 h 6858000"/>
              <a:gd name="connsiteX50-46973" fmla="*/ 5903513 w 6115796"/>
              <a:gd name="connsiteY50-46974" fmla="*/ 4187661 h 6858000"/>
              <a:gd name="connsiteX51-46975" fmla="*/ 5946705 w 6115796"/>
              <a:gd name="connsiteY51-46976" fmla="*/ 4428051 h 6858000"/>
              <a:gd name="connsiteX52-46977" fmla="*/ 5949261 w 6115796"/>
              <a:gd name="connsiteY52-46978" fmla="*/ 4449185 h 6858000"/>
              <a:gd name="connsiteX53-46979" fmla="*/ 5968960 w 6115796"/>
              <a:gd name="connsiteY53-46980" fmla="*/ 4482655 h 6858000"/>
              <a:gd name="connsiteX54-46981" fmla="*/ 5998138 w 6115796"/>
              <a:gd name="connsiteY54-46982" fmla="*/ 4697518 h 6858000"/>
              <a:gd name="connsiteX55-46983" fmla="*/ 6007819 w 6115796"/>
              <a:gd name="connsiteY55-46984" fmla="*/ 4858148 h 6858000"/>
              <a:gd name="connsiteX56-46985" fmla="*/ 6007749 w 6115796"/>
              <a:gd name="connsiteY56-46986" fmla="*/ 4964715 h 6858000"/>
              <a:gd name="connsiteX57-46987" fmla="*/ 6005269 w 6115796"/>
              <a:gd name="connsiteY57-46988" fmla="*/ 5150567 h 6858000"/>
              <a:gd name="connsiteX58-46989" fmla="*/ 6001127 w 6115796"/>
              <a:gd name="connsiteY58-46990" fmla="*/ 5164609 h 6858000"/>
              <a:gd name="connsiteX59-46991" fmla="*/ 5998514 w 6115796"/>
              <a:gd name="connsiteY59-46992" fmla="*/ 5189673 h 6858000"/>
              <a:gd name="connsiteX60-46993" fmla="*/ 6018409 w 6115796"/>
              <a:gd name="connsiteY60-46994" fmla="*/ 5227157 h 6858000"/>
              <a:gd name="connsiteX61-46995" fmla="*/ 6036748 w 6115796"/>
              <a:gd name="connsiteY61-46996" fmla="*/ 5322752 h 6858000"/>
              <a:gd name="connsiteX62-46997" fmla="*/ 6037677 w 6115796"/>
              <a:gd name="connsiteY62-46998" fmla="*/ 5354807 h 6858000"/>
              <a:gd name="connsiteX63-46999" fmla="*/ 6053435 w 6115796"/>
              <a:gd name="connsiteY63-47000" fmla="*/ 5387547 h 6858000"/>
              <a:gd name="connsiteX64-47001" fmla="*/ 6068640 w 6115796"/>
              <a:gd name="connsiteY64-47002" fmla="*/ 5474503 h 6858000"/>
              <a:gd name="connsiteX65-47003" fmla="*/ 6080922 w 6115796"/>
              <a:gd name="connsiteY65-47004" fmla="*/ 5561070 h 6858000"/>
              <a:gd name="connsiteX66-47005" fmla="*/ 6096949 w 6115796"/>
              <a:gd name="connsiteY66-47006" fmla="*/ 5648179 h 6858000"/>
              <a:gd name="connsiteX67-47007" fmla="*/ 6115796 w 6115796"/>
              <a:gd name="connsiteY67-47008" fmla="*/ 5862844 h 6858000"/>
              <a:gd name="connsiteX68-47009" fmla="*/ 6045436 w 6115796"/>
              <a:gd name="connsiteY68-47010" fmla="*/ 6124480 h 6858000"/>
              <a:gd name="connsiteX69-47011" fmla="*/ 6030489 w 6115796"/>
              <a:gd name="connsiteY69-47012" fmla="*/ 6317666 h 6858000"/>
              <a:gd name="connsiteX70-47013" fmla="*/ 6007492 w 6115796"/>
              <a:gd name="connsiteY70-47014" fmla="*/ 6440818 h 6858000"/>
              <a:gd name="connsiteX71-47015" fmla="*/ 6009467 w 6115796"/>
              <a:gd name="connsiteY71-47016" fmla="*/ 6487076 h 6858000"/>
              <a:gd name="connsiteX72-47017" fmla="*/ 5995064 w 6115796"/>
              <a:gd name="connsiteY72-47018" fmla="*/ 6540791 h 6858000"/>
              <a:gd name="connsiteX73-47019" fmla="*/ 5986207 w 6115796"/>
              <a:gd name="connsiteY73-47020" fmla="*/ 6695855 h 6858000"/>
              <a:gd name="connsiteX74-47021" fmla="*/ 5979428 w 6115796"/>
              <a:gd name="connsiteY74-47022" fmla="*/ 6754678 h 6858000"/>
              <a:gd name="connsiteX75-47023" fmla="*/ 5984543 w 6115796"/>
              <a:gd name="connsiteY75-47024" fmla="*/ 6811016 h 6858000"/>
              <a:gd name="connsiteX76-47025" fmla="*/ 5979671 w 6115796"/>
              <a:gd name="connsiteY76-47026" fmla="*/ 6858000 h 6858000"/>
              <a:gd name="connsiteX77-47027" fmla="*/ 0 w 6115796"/>
              <a:gd name="connsiteY77-47028" fmla="*/ 6858000 h 6858000"/>
              <a:gd name="connsiteX78-47029" fmla="*/ 0 w 6115796"/>
              <a:gd name="connsiteY78-47030" fmla="*/ 0 h 6858000"/>
              <a:gd name="connsiteX0-47031" fmla="*/ 0 w 6115796"/>
              <a:gd name="connsiteY0-47032" fmla="*/ 0 h 6858000"/>
              <a:gd name="connsiteX1-47033" fmla="*/ 4965888 w 6115796"/>
              <a:gd name="connsiteY1-47034" fmla="*/ 0 h 6858000"/>
              <a:gd name="connsiteX2-47035" fmla="*/ 4967767 w 6115796"/>
              <a:gd name="connsiteY2-47036" fmla="*/ 7930 h 6858000"/>
              <a:gd name="connsiteX3-47037" fmla="*/ 4979444 w 6115796"/>
              <a:gd name="connsiteY3-47038" fmla="*/ 43921 h 6858000"/>
              <a:gd name="connsiteX4-47039" fmla="*/ 5075458 w 6115796"/>
              <a:gd name="connsiteY4-47040" fmla="*/ 264355 h 6858000"/>
              <a:gd name="connsiteX5-47041" fmla="*/ 5081175 w 6115796"/>
              <a:gd name="connsiteY5-47042" fmla="*/ 277448 h 6858000"/>
              <a:gd name="connsiteX6-47043" fmla="*/ 5097011 w 6115796"/>
              <a:gd name="connsiteY6-47044" fmla="*/ 355616 h 6858000"/>
              <a:gd name="connsiteX7-47045" fmla="*/ 5153000 w 6115796"/>
              <a:gd name="connsiteY7-47046" fmla="*/ 507134 h 6858000"/>
              <a:gd name="connsiteX8-47047" fmla="*/ 5171282 w 6115796"/>
              <a:gd name="connsiteY8-47048" fmla="*/ 602071 h 6858000"/>
              <a:gd name="connsiteX9-47049" fmla="*/ 5176196 w 6115796"/>
              <a:gd name="connsiteY9-47050" fmla="*/ 636822 h 6858000"/>
              <a:gd name="connsiteX10-47051" fmla="*/ 5189051 w 6115796"/>
              <a:gd name="connsiteY10-47052" fmla="*/ 782518 h 6858000"/>
              <a:gd name="connsiteX11-47053" fmla="*/ 5218707 w 6115796"/>
              <a:gd name="connsiteY11-47054" fmla="*/ 886387 h 6858000"/>
              <a:gd name="connsiteX12-47055" fmla="*/ 5221281 w 6115796"/>
              <a:gd name="connsiteY12-47056" fmla="*/ 920873 h 6858000"/>
              <a:gd name="connsiteX13-47057" fmla="*/ 5201018 w 6115796"/>
              <a:gd name="connsiteY13-47058" fmla="*/ 1095027 h 6858000"/>
              <a:gd name="connsiteX14-47059" fmla="*/ 5189234 w 6115796"/>
              <a:gd name="connsiteY14-47060" fmla="*/ 1217308 h 6858000"/>
              <a:gd name="connsiteX15-47061" fmla="*/ 5202769 w 6115796"/>
              <a:gd name="connsiteY15-47062" fmla="*/ 1269450 h 6858000"/>
              <a:gd name="connsiteX16-47063" fmla="*/ 5225968 w 6115796"/>
              <a:gd name="connsiteY16-47064" fmla="*/ 1357994 h 6858000"/>
              <a:gd name="connsiteX17-47065" fmla="*/ 5226675 w 6115796"/>
              <a:gd name="connsiteY17-47066" fmla="*/ 1385685 h 6858000"/>
              <a:gd name="connsiteX18-47067" fmla="*/ 5237226 w 6115796"/>
              <a:gd name="connsiteY18-47068" fmla="*/ 1441327 h 6858000"/>
              <a:gd name="connsiteX19-47069" fmla="*/ 5255653 w 6115796"/>
              <a:gd name="connsiteY19-47070" fmla="*/ 1524712 h 6858000"/>
              <a:gd name="connsiteX20-47071" fmla="*/ 5263491 w 6115796"/>
              <a:gd name="connsiteY20-47072" fmla="*/ 1642938 h 6858000"/>
              <a:gd name="connsiteX21-47073" fmla="*/ 5256552 w 6115796"/>
              <a:gd name="connsiteY21-47074" fmla="*/ 1672509 h 6858000"/>
              <a:gd name="connsiteX22-47075" fmla="*/ 5264549 w 6115796"/>
              <a:gd name="connsiteY22-47076" fmla="*/ 1837572 h 6858000"/>
              <a:gd name="connsiteX23-47077" fmla="*/ 5255696 w 6115796"/>
              <a:gd name="connsiteY23-47078" fmla="*/ 1953770 h 6858000"/>
              <a:gd name="connsiteX24-47079" fmla="*/ 5252592 w 6115796"/>
              <a:gd name="connsiteY24-47080" fmla="*/ 2092210 h 6858000"/>
              <a:gd name="connsiteX25-47081" fmla="*/ 5257248 w 6115796"/>
              <a:gd name="connsiteY25-47082" fmla="*/ 2203922 h 6858000"/>
              <a:gd name="connsiteX26-47083" fmla="*/ 5262551 w 6115796"/>
              <a:gd name="connsiteY26-47084" fmla="*/ 2288050 h 6858000"/>
              <a:gd name="connsiteX27-47085" fmla="*/ 5293877 w 6115796"/>
              <a:gd name="connsiteY27-47086" fmla="*/ 2368649 h 6858000"/>
              <a:gd name="connsiteX28-47087" fmla="*/ 5311338 w 6115796"/>
              <a:gd name="connsiteY28-47088" fmla="*/ 2404034 h 6858000"/>
              <a:gd name="connsiteX29-47089" fmla="*/ 5338366 w 6115796"/>
              <a:gd name="connsiteY29-47090" fmla="*/ 2465052 h 6858000"/>
              <a:gd name="connsiteX30-47091" fmla="*/ 5371263 w 6115796"/>
              <a:gd name="connsiteY30-47092" fmla="*/ 2586413 h 6858000"/>
              <a:gd name="connsiteX31-47093" fmla="*/ 5407503 w 6115796"/>
              <a:gd name="connsiteY31-47094" fmla="*/ 2786290 h 6858000"/>
              <a:gd name="connsiteX32-47095" fmla="*/ 5407356 w 6115796"/>
              <a:gd name="connsiteY32-47096" fmla="*/ 2787545 h 6858000"/>
              <a:gd name="connsiteX33-47097" fmla="*/ 5457023 w 6115796"/>
              <a:gd name="connsiteY33-47098" fmla="*/ 2858292 h 6858000"/>
              <a:gd name="connsiteX34-47099" fmla="*/ 5491940 w 6115796"/>
              <a:gd name="connsiteY34-47100" fmla="*/ 3015985 h 6858000"/>
              <a:gd name="connsiteX35-47101" fmla="*/ 5503944 w 6115796"/>
              <a:gd name="connsiteY35-47102" fmla="*/ 3123335 h 6858000"/>
              <a:gd name="connsiteX36-47103" fmla="*/ 5525532 w 6115796"/>
              <a:gd name="connsiteY36-47104" fmla="*/ 3258473 h 6858000"/>
              <a:gd name="connsiteX37-47105" fmla="*/ 5589758 w 6115796"/>
              <a:gd name="connsiteY37-47106" fmla="*/ 3453699 h 6858000"/>
              <a:gd name="connsiteX38-47107" fmla="*/ 5596144 w 6115796"/>
              <a:gd name="connsiteY38-47108" fmla="*/ 3534624 h 6858000"/>
              <a:gd name="connsiteX39-47109" fmla="*/ 5597750 w 6115796"/>
              <a:gd name="connsiteY39-47110" fmla="*/ 3534129 h 6858000"/>
              <a:gd name="connsiteX40-47111" fmla="*/ 5618377 w 6115796"/>
              <a:gd name="connsiteY40-47112" fmla="*/ 3588431 h 6858000"/>
              <a:gd name="connsiteX41-47113" fmla="*/ 5655472 w 6115796"/>
              <a:gd name="connsiteY41-47114" fmla="*/ 3678877 h 6858000"/>
              <a:gd name="connsiteX42-47115" fmla="*/ 5683015 w 6115796"/>
              <a:gd name="connsiteY42-47116" fmla="*/ 3762025 h 6858000"/>
              <a:gd name="connsiteX43-47117" fmla="*/ 5696643 w 6115796"/>
              <a:gd name="connsiteY43-47118" fmla="*/ 3773888 h 6858000"/>
              <a:gd name="connsiteX44-47119" fmla="*/ 5768491 w 6115796"/>
              <a:gd name="connsiteY44-47120" fmla="*/ 3914399 h 6858000"/>
              <a:gd name="connsiteX45-47121" fmla="*/ 5793123 w 6115796"/>
              <a:gd name="connsiteY45-47122" fmla="*/ 3969952 h 6858000"/>
              <a:gd name="connsiteX46-47123" fmla="*/ 5808321 w 6115796"/>
              <a:gd name="connsiteY46-47124" fmla="*/ 3988153 h 6858000"/>
              <a:gd name="connsiteX47-47125" fmla="*/ 5825621 w 6115796"/>
              <a:gd name="connsiteY47-47126" fmla="*/ 4015525 h 6858000"/>
              <a:gd name="connsiteX48-47127" fmla="*/ 5860672 w 6115796"/>
              <a:gd name="connsiteY48-47128" fmla="*/ 4061579 h 6858000"/>
              <a:gd name="connsiteX49-47129" fmla="*/ 5894095 w 6115796"/>
              <a:gd name="connsiteY49-47130" fmla="*/ 4128857 h 6858000"/>
              <a:gd name="connsiteX50-47131" fmla="*/ 5903513 w 6115796"/>
              <a:gd name="connsiteY50-47132" fmla="*/ 4187661 h 6858000"/>
              <a:gd name="connsiteX51-47133" fmla="*/ 5946705 w 6115796"/>
              <a:gd name="connsiteY51-47134" fmla="*/ 4428051 h 6858000"/>
              <a:gd name="connsiteX52-47135" fmla="*/ 5949261 w 6115796"/>
              <a:gd name="connsiteY52-47136" fmla="*/ 4449185 h 6858000"/>
              <a:gd name="connsiteX53-47137" fmla="*/ 5961816 w 6115796"/>
              <a:gd name="connsiteY53-47138" fmla="*/ 4494562 h 6858000"/>
              <a:gd name="connsiteX54-47139" fmla="*/ 5998138 w 6115796"/>
              <a:gd name="connsiteY54-47140" fmla="*/ 4697518 h 6858000"/>
              <a:gd name="connsiteX55-47141" fmla="*/ 6007819 w 6115796"/>
              <a:gd name="connsiteY55-47142" fmla="*/ 4858148 h 6858000"/>
              <a:gd name="connsiteX56-47143" fmla="*/ 6007749 w 6115796"/>
              <a:gd name="connsiteY56-47144" fmla="*/ 4964715 h 6858000"/>
              <a:gd name="connsiteX57-47145" fmla="*/ 6005269 w 6115796"/>
              <a:gd name="connsiteY57-47146" fmla="*/ 5150567 h 6858000"/>
              <a:gd name="connsiteX58-47147" fmla="*/ 6001127 w 6115796"/>
              <a:gd name="connsiteY58-47148" fmla="*/ 5164609 h 6858000"/>
              <a:gd name="connsiteX59-47149" fmla="*/ 5998514 w 6115796"/>
              <a:gd name="connsiteY59-47150" fmla="*/ 5189673 h 6858000"/>
              <a:gd name="connsiteX60-47151" fmla="*/ 6018409 w 6115796"/>
              <a:gd name="connsiteY60-47152" fmla="*/ 5227157 h 6858000"/>
              <a:gd name="connsiteX61-47153" fmla="*/ 6036748 w 6115796"/>
              <a:gd name="connsiteY61-47154" fmla="*/ 5322752 h 6858000"/>
              <a:gd name="connsiteX62-47155" fmla="*/ 6037677 w 6115796"/>
              <a:gd name="connsiteY62-47156" fmla="*/ 5354807 h 6858000"/>
              <a:gd name="connsiteX63-47157" fmla="*/ 6053435 w 6115796"/>
              <a:gd name="connsiteY63-47158" fmla="*/ 5387547 h 6858000"/>
              <a:gd name="connsiteX64-47159" fmla="*/ 6068640 w 6115796"/>
              <a:gd name="connsiteY64-47160" fmla="*/ 5474503 h 6858000"/>
              <a:gd name="connsiteX65-47161" fmla="*/ 6080922 w 6115796"/>
              <a:gd name="connsiteY65-47162" fmla="*/ 5561070 h 6858000"/>
              <a:gd name="connsiteX66-47163" fmla="*/ 6096949 w 6115796"/>
              <a:gd name="connsiteY66-47164" fmla="*/ 5648179 h 6858000"/>
              <a:gd name="connsiteX67-47165" fmla="*/ 6115796 w 6115796"/>
              <a:gd name="connsiteY67-47166" fmla="*/ 5862844 h 6858000"/>
              <a:gd name="connsiteX68-47167" fmla="*/ 6045436 w 6115796"/>
              <a:gd name="connsiteY68-47168" fmla="*/ 6124480 h 6858000"/>
              <a:gd name="connsiteX69-47169" fmla="*/ 6030489 w 6115796"/>
              <a:gd name="connsiteY69-47170" fmla="*/ 6317666 h 6858000"/>
              <a:gd name="connsiteX70-47171" fmla="*/ 6007492 w 6115796"/>
              <a:gd name="connsiteY70-47172" fmla="*/ 6440818 h 6858000"/>
              <a:gd name="connsiteX71-47173" fmla="*/ 6009467 w 6115796"/>
              <a:gd name="connsiteY71-47174" fmla="*/ 6487076 h 6858000"/>
              <a:gd name="connsiteX72-47175" fmla="*/ 5995064 w 6115796"/>
              <a:gd name="connsiteY72-47176" fmla="*/ 6540791 h 6858000"/>
              <a:gd name="connsiteX73-47177" fmla="*/ 5986207 w 6115796"/>
              <a:gd name="connsiteY73-47178" fmla="*/ 6695855 h 6858000"/>
              <a:gd name="connsiteX74-47179" fmla="*/ 5979428 w 6115796"/>
              <a:gd name="connsiteY74-47180" fmla="*/ 6754678 h 6858000"/>
              <a:gd name="connsiteX75-47181" fmla="*/ 5984543 w 6115796"/>
              <a:gd name="connsiteY75-47182" fmla="*/ 6811016 h 6858000"/>
              <a:gd name="connsiteX76-47183" fmla="*/ 5979671 w 6115796"/>
              <a:gd name="connsiteY76-47184" fmla="*/ 6858000 h 6858000"/>
              <a:gd name="connsiteX77-47185" fmla="*/ 0 w 6115796"/>
              <a:gd name="connsiteY77-47186" fmla="*/ 6858000 h 6858000"/>
              <a:gd name="connsiteX78-47187" fmla="*/ 0 w 6115796"/>
              <a:gd name="connsiteY78-47188" fmla="*/ 0 h 6858000"/>
              <a:gd name="connsiteX0-47189" fmla="*/ 0 w 6115796"/>
              <a:gd name="connsiteY0-47190" fmla="*/ 0 h 6858000"/>
              <a:gd name="connsiteX1-47191" fmla="*/ 4965888 w 6115796"/>
              <a:gd name="connsiteY1-47192" fmla="*/ 0 h 6858000"/>
              <a:gd name="connsiteX2-47193" fmla="*/ 4967767 w 6115796"/>
              <a:gd name="connsiteY2-47194" fmla="*/ 7930 h 6858000"/>
              <a:gd name="connsiteX3-47195" fmla="*/ 4979444 w 6115796"/>
              <a:gd name="connsiteY3-47196" fmla="*/ 43921 h 6858000"/>
              <a:gd name="connsiteX4-47197" fmla="*/ 5075458 w 6115796"/>
              <a:gd name="connsiteY4-47198" fmla="*/ 264355 h 6858000"/>
              <a:gd name="connsiteX5-47199" fmla="*/ 5081175 w 6115796"/>
              <a:gd name="connsiteY5-47200" fmla="*/ 277448 h 6858000"/>
              <a:gd name="connsiteX6-47201" fmla="*/ 5097011 w 6115796"/>
              <a:gd name="connsiteY6-47202" fmla="*/ 355616 h 6858000"/>
              <a:gd name="connsiteX7-47203" fmla="*/ 5153000 w 6115796"/>
              <a:gd name="connsiteY7-47204" fmla="*/ 507134 h 6858000"/>
              <a:gd name="connsiteX8-47205" fmla="*/ 5171282 w 6115796"/>
              <a:gd name="connsiteY8-47206" fmla="*/ 602071 h 6858000"/>
              <a:gd name="connsiteX9-47207" fmla="*/ 5176196 w 6115796"/>
              <a:gd name="connsiteY9-47208" fmla="*/ 636822 h 6858000"/>
              <a:gd name="connsiteX10-47209" fmla="*/ 5189051 w 6115796"/>
              <a:gd name="connsiteY10-47210" fmla="*/ 782518 h 6858000"/>
              <a:gd name="connsiteX11-47211" fmla="*/ 5218707 w 6115796"/>
              <a:gd name="connsiteY11-47212" fmla="*/ 886387 h 6858000"/>
              <a:gd name="connsiteX12-47213" fmla="*/ 5221281 w 6115796"/>
              <a:gd name="connsiteY12-47214" fmla="*/ 920873 h 6858000"/>
              <a:gd name="connsiteX13-47215" fmla="*/ 5201018 w 6115796"/>
              <a:gd name="connsiteY13-47216" fmla="*/ 1095027 h 6858000"/>
              <a:gd name="connsiteX14-47217" fmla="*/ 5189234 w 6115796"/>
              <a:gd name="connsiteY14-47218" fmla="*/ 1217308 h 6858000"/>
              <a:gd name="connsiteX15-47219" fmla="*/ 5202769 w 6115796"/>
              <a:gd name="connsiteY15-47220" fmla="*/ 1269450 h 6858000"/>
              <a:gd name="connsiteX16-47221" fmla="*/ 5225968 w 6115796"/>
              <a:gd name="connsiteY16-47222" fmla="*/ 1357994 h 6858000"/>
              <a:gd name="connsiteX17-47223" fmla="*/ 5226675 w 6115796"/>
              <a:gd name="connsiteY17-47224" fmla="*/ 1385685 h 6858000"/>
              <a:gd name="connsiteX18-47225" fmla="*/ 5237226 w 6115796"/>
              <a:gd name="connsiteY18-47226" fmla="*/ 1441327 h 6858000"/>
              <a:gd name="connsiteX19-47227" fmla="*/ 5255653 w 6115796"/>
              <a:gd name="connsiteY19-47228" fmla="*/ 1524712 h 6858000"/>
              <a:gd name="connsiteX20-47229" fmla="*/ 5263491 w 6115796"/>
              <a:gd name="connsiteY20-47230" fmla="*/ 1642938 h 6858000"/>
              <a:gd name="connsiteX21-47231" fmla="*/ 5256552 w 6115796"/>
              <a:gd name="connsiteY21-47232" fmla="*/ 1672509 h 6858000"/>
              <a:gd name="connsiteX22-47233" fmla="*/ 5264549 w 6115796"/>
              <a:gd name="connsiteY22-47234" fmla="*/ 1837572 h 6858000"/>
              <a:gd name="connsiteX23-47235" fmla="*/ 5255696 w 6115796"/>
              <a:gd name="connsiteY23-47236" fmla="*/ 1953770 h 6858000"/>
              <a:gd name="connsiteX24-47237" fmla="*/ 5252592 w 6115796"/>
              <a:gd name="connsiteY24-47238" fmla="*/ 2092210 h 6858000"/>
              <a:gd name="connsiteX25-47239" fmla="*/ 5257248 w 6115796"/>
              <a:gd name="connsiteY25-47240" fmla="*/ 2203922 h 6858000"/>
              <a:gd name="connsiteX26-47241" fmla="*/ 5262551 w 6115796"/>
              <a:gd name="connsiteY26-47242" fmla="*/ 2288050 h 6858000"/>
              <a:gd name="connsiteX27-47243" fmla="*/ 5293877 w 6115796"/>
              <a:gd name="connsiteY27-47244" fmla="*/ 2368649 h 6858000"/>
              <a:gd name="connsiteX28-47245" fmla="*/ 5311338 w 6115796"/>
              <a:gd name="connsiteY28-47246" fmla="*/ 2404034 h 6858000"/>
              <a:gd name="connsiteX29-47247" fmla="*/ 5338366 w 6115796"/>
              <a:gd name="connsiteY29-47248" fmla="*/ 2465052 h 6858000"/>
              <a:gd name="connsiteX30-47249" fmla="*/ 5371263 w 6115796"/>
              <a:gd name="connsiteY30-47250" fmla="*/ 2586413 h 6858000"/>
              <a:gd name="connsiteX31-47251" fmla="*/ 5407503 w 6115796"/>
              <a:gd name="connsiteY31-47252" fmla="*/ 2786290 h 6858000"/>
              <a:gd name="connsiteX32-47253" fmla="*/ 5407356 w 6115796"/>
              <a:gd name="connsiteY32-47254" fmla="*/ 2787545 h 6858000"/>
              <a:gd name="connsiteX33-47255" fmla="*/ 5457023 w 6115796"/>
              <a:gd name="connsiteY33-47256" fmla="*/ 2858292 h 6858000"/>
              <a:gd name="connsiteX34-47257" fmla="*/ 5491940 w 6115796"/>
              <a:gd name="connsiteY34-47258" fmla="*/ 3015985 h 6858000"/>
              <a:gd name="connsiteX35-47259" fmla="*/ 5503944 w 6115796"/>
              <a:gd name="connsiteY35-47260" fmla="*/ 3123335 h 6858000"/>
              <a:gd name="connsiteX36-47261" fmla="*/ 5525532 w 6115796"/>
              <a:gd name="connsiteY36-47262" fmla="*/ 3258473 h 6858000"/>
              <a:gd name="connsiteX37-47263" fmla="*/ 5589758 w 6115796"/>
              <a:gd name="connsiteY37-47264" fmla="*/ 3453699 h 6858000"/>
              <a:gd name="connsiteX38-47265" fmla="*/ 5596144 w 6115796"/>
              <a:gd name="connsiteY38-47266" fmla="*/ 3534624 h 6858000"/>
              <a:gd name="connsiteX39-47267" fmla="*/ 5597750 w 6115796"/>
              <a:gd name="connsiteY39-47268" fmla="*/ 3534129 h 6858000"/>
              <a:gd name="connsiteX40-47269" fmla="*/ 5618377 w 6115796"/>
              <a:gd name="connsiteY40-47270" fmla="*/ 3588431 h 6858000"/>
              <a:gd name="connsiteX41-47271" fmla="*/ 5655472 w 6115796"/>
              <a:gd name="connsiteY41-47272" fmla="*/ 3678877 h 6858000"/>
              <a:gd name="connsiteX42-47273" fmla="*/ 5683015 w 6115796"/>
              <a:gd name="connsiteY42-47274" fmla="*/ 3762025 h 6858000"/>
              <a:gd name="connsiteX43-47275" fmla="*/ 5696643 w 6115796"/>
              <a:gd name="connsiteY43-47276" fmla="*/ 3773888 h 6858000"/>
              <a:gd name="connsiteX44-47277" fmla="*/ 5768491 w 6115796"/>
              <a:gd name="connsiteY44-47278" fmla="*/ 3914399 h 6858000"/>
              <a:gd name="connsiteX45-47279" fmla="*/ 5793123 w 6115796"/>
              <a:gd name="connsiteY45-47280" fmla="*/ 3969952 h 6858000"/>
              <a:gd name="connsiteX46-47281" fmla="*/ 5808321 w 6115796"/>
              <a:gd name="connsiteY46-47282" fmla="*/ 3988153 h 6858000"/>
              <a:gd name="connsiteX47-47283" fmla="*/ 5825621 w 6115796"/>
              <a:gd name="connsiteY47-47284" fmla="*/ 4015525 h 6858000"/>
              <a:gd name="connsiteX48-47285" fmla="*/ 5860672 w 6115796"/>
              <a:gd name="connsiteY48-47286" fmla="*/ 4061579 h 6858000"/>
              <a:gd name="connsiteX49-47287" fmla="*/ 5894095 w 6115796"/>
              <a:gd name="connsiteY49-47288" fmla="*/ 4128857 h 6858000"/>
              <a:gd name="connsiteX50-47289" fmla="*/ 5903513 w 6115796"/>
              <a:gd name="connsiteY50-47290" fmla="*/ 4187661 h 6858000"/>
              <a:gd name="connsiteX51-47291" fmla="*/ 5949086 w 6115796"/>
              <a:gd name="connsiteY51-47292" fmla="*/ 4366139 h 6858000"/>
              <a:gd name="connsiteX52-47293" fmla="*/ 5949261 w 6115796"/>
              <a:gd name="connsiteY52-47294" fmla="*/ 4449185 h 6858000"/>
              <a:gd name="connsiteX53-47295" fmla="*/ 5961816 w 6115796"/>
              <a:gd name="connsiteY53-47296" fmla="*/ 4494562 h 6858000"/>
              <a:gd name="connsiteX54-47297" fmla="*/ 5998138 w 6115796"/>
              <a:gd name="connsiteY54-47298" fmla="*/ 4697518 h 6858000"/>
              <a:gd name="connsiteX55-47299" fmla="*/ 6007819 w 6115796"/>
              <a:gd name="connsiteY55-47300" fmla="*/ 4858148 h 6858000"/>
              <a:gd name="connsiteX56-47301" fmla="*/ 6007749 w 6115796"/>
              <a:gd name="connsiteY56-47302" fmla="*/ 4964715 h 6858000"/>
              <a:gd name="connsiteX57-47303" fmla="*/ 6005269 w 6115796"/>
              <a:gd name="connsiteY57-47304" fmla="*/ 5150567 h 6858000"/>
              <a:gd name="connsiteX58-47305" fmla="*/ 6001127 w 6115796"/>
              <a:gd name="connsiteY58-47306" fmla="*/ 5164609 h 6858000"/>
              <a:gd name="connsiteX59-47307" fmla="*/ 5998514 w 6115796"/>
              <a:gd name="connsiteY59-47308" fmla="*/ 5189673 h 6858000"/>
              <a:gd name="connsiteX60-47309" fmla="*/ 6018409 w 6115796"/>
              <a:gd name="connsiteY60-47310" fmla="*/ 5227157 h 6858000"/>
              <a:gd name="connsiteX61-47311" fmla="*/ 6036748 w 6115796"/>
              <a:gd name="connsiteY61-47312" fmla="*/ 5322752 h 6858000"/>
              <a:gd name="connsiteX62-47313" fmla="*/ 6037677 w 6115796"/>
              <a:gd name="connsiteY62-47314" fmla="*/ 5354807 h 6858000"/>
              <a:gd name="connsiteX63-47315" fmla="*/ 6053435 w 6115796"/>
              <a:gd name="connsiteY63-47316" fmla="*/ 5387547 h 6858000"/>
              <a:gd name="connsiteX64-47317" fmla="*/ 6068640 w 6115796"/>
              <a:gd name="connsiteY64-47318" fmla="*/ 5474503 h 6858000"/>
              <a:gd name="connsiteX65-47319" fmla="*/ 6080922 w 6115796"/>
              <a:gd name="connsiteY65-47320" fmla="*/ 5561070 h 6858000"/>
              <a:gd name="connsiteX66-47321" fmla="*/ 6096949 w 6115796"/>
              <a:gd name="connsiteY66-47322" fmla="*/ 5648179 h 6858000"/>
              <a:gd name="connsiteX67-47323" fmla="*/ 6115796 w 6115796"/>
              <a:gd name="connsiteY67-47324" fmla="*/ 5862844 h 6858000"/>
              <a:gd name="connsiteX68-47325" fmla="*/ 6045436 w 6115796"/>
              <a:gd name="connsiteY68-47326" fmla="*/ 6124480 h 6858000"/>
              <a:gd name="connsiteX69-47327" fmla="*/ 6030489 w 6115796"/>
              <a:gd name="connsiteY69-47328" fmla="*/ 6317666 h 6858000"/>
              <a:gd name="connsiteX70-47329" fmla="*/ 6007492 w 6115796"/>
              <a:gd name="connsiteY70-47330" fmla="*/ 6440818 h 6858000"/>
              <a:gd name="connsiteX71-47331" fmla="*/ 6009467 w 6115796"/>
              <a:gd name="connsiteY71-47332" fmla="*/ 6487076 h 6858000"/>
              <a:gd name="connsiteX72-47333" fmla="*/ 5995064 w 6115796"/>
              <a:gd name="connsiteY72-47334" fmla="*/ 6540791 h 6858000"/>
              <a:gd name="connsiteX73-47335" fmla="*/ 5986207 w 6115796"/>
              <a:gd name="connsiteY73-47336" fmla="*/ 6695855 h 6858000"/>
              <a:gd name="connsiteX74-47337" fmla="*/ 5979428 w 6115796"/>
              <a:gd name="connsiteY74-47338" fmla="*/ 6754678 h 6858000"/>
              <a:gd name="connsiteX75-47339" fmla="*/ 5984543 w 6115796"/>
              <a:gd name="connsiteY75-47340" fmla="*/ 6811016 h 6858000"/>
              <a:gd name="connsiteX76-47341" fmla="*/ 5979671 w 6115796"/>
              <a:gd name="connsiteY76-47342" fmla="*/ 6858000 h 6858000"/>
              <a:gd name="connsiteX77-47343" fmla="*/ 0 w 6115796"/>
              <a:gd name="connsiteY77-47344" fmla="*/ 6858000 h 6858000"/>
              <a:gd name="connsiteX78-47345" fmla="*/ 0 w 6115796"/>
              <a:gd name="connsiteY78-47346" fmla="*/ 0 h 6858000"/>
              <a:gd name="connsiteX0-47347" fmla="*/ 0 w 6115796"/>
              <a:gd name="connsiteY0-47348" fmla="*/ 0 h 6858000"/>
              <a:gd name="connsiteX1-47349" fmla="*/ 4965888 w 6115796"/>
              <a:gd name="connsiteY1-47350" fmla="*/ 0 h 6858000"/>
              <a:gd name="connsiteX2-47351" fmla="*/ 4967767 w 6115796"/>
              <a:gd name="connsiteY2-47352" fmla="*/ 7930 h 6858000"/>
              <a:gd name="connsiteX3-47353" fmla="*/ 4979444 w 6115796"/>
              <a:gd name="connsiteY3-47354" fmla="*/ 43921 h 6858000"/>
              <a:gd name="connsiteX4-47355" fmla="*/ 5075458 w 6115796"/>
              <a:gd name="connsiteY4-47356" fmla="*/ 264355 h 6858000"/>
              <a:gd name="connsiteX5-47357" fmla="*/ 5081175 w 6115796"/>
              <a:gd name="connsiteY5-47358" fmla="*/ 277448 h 6858000"/>
              <a:gd name="connsiteX6-47359" fmla="*/ 5097011 w 6115796"/>
              <a:gd name="connsiteY6-47360" fmla="*/ 355616 h 6858000"/>
              <a:gd name="connsiteX7-47361" fmla="*/ 5153000 w 6115796"/>
              <a:gd name="connsiteY7-47362" fmla="*/ 507134 h 6858000"/>
              <a:gd name="connsiteX8-47363" fmla="*/ 5171282 w 6115796"/>
              <a:gd name="connsiteY8-47364" fmla="*/ 602071 h 6858000"/>
              <a:gd name="connsiteX9-47365" fmla="*/ 5176196 w 6115796"/>
              <a:gd name="connsiteY9-47366" fmla="*/ 636822 h 6858000"/>
              <a:gd name="connsiteX10-47367" fmla="*/ 5189051 w 6115796"/>
              <a:gd name="connsiteY10-47368" fmla="*/ 782518 h 6858000"/>
              <a:gd name="connsiteX11-47369" fmla="*/ 5218707 w 6115796"/>
              <a:gd name="connsiteY11-47370" fmla="*/ 886387 h 6858000"/>
              <a:gd name="connsiteX12-47371" fmla="*/ 5221281 w 6115796"/>
              <a:gd name="connsiteY12-47372" fmla="*/ 920873 h 6858000"/>
              <a:gd name="connsiteX13-47373" fmla="*/ 5201018 w 6115796"/>
              <a:gd name="connsiteY13-47374" fmla="*/ 1095027 h 6858000"/>
              <a:gd name="connsiteX14-47375" fmla="*/ 5189234 w 6115796"/>
              <a:gd name="connsiteY14-47376" fmla="*/ 1217308 h 6858000"/>
              <a:gd name="connsiteX15-47377" fmla="*/ 5202769 w 6115796"/>
              <a:gd name="connsiteY15-47378" fmla="*/ 1269450 h 6858000"/>
              <a:gd name="connsiteX16-47379" fmla="*/ 5225968 w 6115796"/>
              <a:gd name="connsiteY16-47380" fmla="*/ 1357994 h 6858000"/>
              <a:gd name="connsiteX17-47381" fmla="*/ 5226675 w 6115796"/>
              <a:gd name="connsiteY17-47382" fmla="*/ 1385685 h 6858000"/>
              <a:gd name="connsiteX18-47383" fmla="*/ 5237226 w 6115796"/>
              <a:gd name="connsiteY18-47384" fmla="*/ 1441327 h 6858000"/>
              <a:gd name="connsiteX19-47385" fmla="*/ 5255653 w 6115796"/>
              <a:gd name="connsiteY19-47386" fmla="*/ 1524712 h 6858000"/>
              <a:gd name="connsiteX20-47387" fmla="*/ 5263491 w 6115796"/>
              <a:gd name="connsiteY20-47388" fmla="*/ 1642938 h 6858000"/>
              <a:gd name="connsiteX21-47389" fmla="*/ 5256552 w 6115796"/>
              <a:gd name="connsiteY21-47390" fmla="*/ 1672509 h 6858000"/>
              <a:gd name="connsiteX22-47391" fmla="*/ 5264549 w 6115796"/>
              <a:gd name="connsiteY22-47392" fmla="*/ 1837572 h 6858000"/>
              <a:gd name="connsiteX23-47393" fmla="*/ 5255696 w 6115796"/>
              <a:gd name="connsiteY23-47394" fmla="*/ 1953770 h 6858000"/>
              <a:gd name="connsiteX24-47395" fmla="*/ 5252592 w 6115796"/>
              <a:gd name="connsiteY24-47396" fmla="*/ 2092210 h 6858000"/>
              <a:gd name="connsiteX25-47397" fmla="*/ 5257248 w 6115796"/>
              <a:gd name="connsiteY25-47398" fmla="*/ 2203922 h 6858000"/>
              <a:gd name="connsiteX26-47399" fmla="*/ 5262551 w 6115796"/>
              <a:gd name="connsiteY26-47400" fmla="*/ 2288050 h 6858000"/>
              <a:gd name="connsiteX27-47401" fmla="*/ 5293877 w 6115796"/>
              <a:gd name="connsiteY27-47402" fmla="*/ 2368649 h 6858000"/>
              <a:gd name="connsiteX28-47403" fmla="*/ 5311338 w 6115796"/>
              <a:gd name="connsiteY28-47404" fmla="*/ 2404034 h 6858000"/>
              <a:gd name="connsiteX29-47405" fmla="*/ 5338366 w 6115796"/>
              <a:gd name="connsiteY29-47406" fmla="*/ 2465052 h 6858000"/>
              <a:gd name="connsiteX30-47407" fmla="*/ 5371263 w 6115796"/>
              <a:gd name="connsiteY30-47408" fmla="*/ 2586413 h 6858000"/>
              <a:gd name="connsiteX31-47409" fmla="*/ 5407503 w 6115796"/>
              <a:gd name="connsiteY31-47410" fmla="*/ 2786290 h 6858000"/>
              <a:gd name="connsiteX32-47411" fmla="*/ 5407356 w 6115796"/>
              <a:gd name="connsiteY32-47412" fmla="*/ 2787545 h 6858000"/>
              <a:gd name="connsiteX33-47413" fmla="*/ 5457023 w 6115796"/>
              <a:gd name="connsiteY33-47414" fmla="*/ 2858292 h 6858000"/>
              <a:gd name="connsiteX34-47415" fmla="*/ 5491940 w 6115796"/>
              <a:gd name="connsiteY34-47416" fmla="*/ 3015985 h 6858000"/>
              <a:gd name="connsiteX35-47417" fmla="*/ 5503944 w 6115796"/>
              <a:gd name="connsiteY35-47418" fmla="*/ 3123335 h 6858000"/>
              <a:gd name="connsiteX36-47419" fmla="*/ 5525532 w 6115796"/>
              <a:gd name="connsiteY36-47420" fmla="*/ 3258473 h 6858000"/>
              <a:gd name="connsiteX37-47421" fmla="*/ 5589758 w 6115796"/>
              <a:gd name="connsiteY37-47422" fmla="*/ 3453699 h 6858000"/>
              <a:gd name="connsiteX38-47423" fmla="*/ 5596144 w 6115796"/>
              <a:gd name="connsiteY38-47424" fmla="*/ 3534624 h 6858000"/>
              <a:gd name="connsiteX39-47425" fmla="*/ 5597750 w 6115796"/>
              <a:gd name="connsiteY39-47426" fmla="*/ 3534129 h 6858000"/>
              <a:gd name="connsiteX40-47427" fmla="*/ 5618377 w 6115796"/>
              <a:gd name="connsiteY40-47428" fmla="*/ 3588431 h 6858000"/>
              <a:gd name="connsiteX41-47429" fmla="*/ 5655472 w 6115796"/>
              <a:gd name="connsiteY41-47430" fmla="*/ 3678877 h 6858000"/>
              <a:gd name="connsiteX42-47431" fmla="*/ 5683015 w 6115796"/>
              <a:gd name="connsiteY42-47432" fmla="*/ 3762025 h 6858000"/>
              <a:gd name="connsiteX43-47433" fmla="*/ 5696643 w 6115796"/>
              <a:gd name="connsiteY43-47434" fmla="*/ 3773888 h 6858000"/>
              <a:gd name="connsiteX44-47435" fmla="*/ 5768491 w 6115796"/>
              <a:gd name="connsiteY44-47436" fmla="*/ 3914399 h 6858000"/>
              <a:gd name="connsiteX45-47437" fmla="*/ 5793123 w 6115796"/>
              <a:gd name="connsiteY45-47438" fmla="*/ 3969952 h 6858000"/>
              <a:gd name="connsiteX46-47439" fmla="*/ 5808321 w 6115796"/>
              <a:gd name="connsiteY46-47440" fmla="*/ 3988153 h 6858000"/>
              <a:gd name="connsiteX47-47441" fmla="*/ 5825621 w 6115796"/>
              <a:gd name="connsiteY47-47442" fmla="*/ 4015525 h 6858000"/>
              <a:gd name="connsiteX48-47443" fmla="*/ 5860672 w 6115796"/>
              <a:gd name="connsiteY48-47444" fmla="*/ 4061579 h 6858000"/>
              <a:gd name="connsiteX49-47445" fmla="*/ 5894095 w 6115796"/>
              <a:gd name="connsiteY49-47446" fmla="*/ 4128857 h 6858000"/>
              <a:gd name="connsiteX50-47447" fmla="*/ 5903513 w 6115796"/>
              <a:gd name="connsiteY50-47448" fmla="*/ 4187661 h 6858000"/>
              <a:gd name="connsiteX51-47449" fmla="*/ 5949086 w 6115796"/>
              <a:gd name="connsiteY51-47450" fmla="*/ 4366139 h 6858000"/>
              <a:gd name="connsiteX52-47451" fmla="*/ 5949261 w 6115796"/>
              <a:gd name="connsiteY52-47452" fmla="*/ 4449185 h 6858000"/>
              <a:gd name="connsiteX53-47453" fmla="*/ 5961816 w 6115796"/>
              <a:gd name="connsiteY53-47454" fmla="*/ 4494562 h 6858000"/>
              <a:gd name="connsiteX54-47455" fmla="*/ 5998138 w 6115796"/>
              <a:gd name="connsiteY54-47456" fmla="*/ 4697518 h 6858000"/>
              <a:gd name="connsiteX55-47457" fmla="*/ 6007819 w 6115796"/>
              <a:gd name="connsiteY55-47458" fmla="*/ 4858148 h 6858000"/>
              <a:gd name="connsiteX56-47459" fmla="*/ 6007749 w 6115796"/>
              <a:gd name="connsiteY56-47460" fmla="*/ 4964715 h 6858000"/>
              <a:gd name="connsiteX57-47461" fmla="*/ 6005269 w 6115796"/>
              <a:gd name="connsiteY57-47462" fmla="*/ 5150567 h 6858000"/>
              <a:gd name="connsiteX58-47463" fmla="*/ 6001127 w 6115796"/>
              <a:gd name="connsiteY58-47464" fmla="*/ 5164609 h 6858000"/>
              <a:gd name="connsiteX59-47465" fmla="*/ 5998514 w 6115796"/>
              <a:gd name="connsiteY59-47466" fmla="*/ 5189673 h 6858000"/>
              <a:gd name="connsiteX60-47467" fmla="*/ 6018409 w 6115796"/>
              <a:gd name="connsiteY60-47468" fmla="*/ 5227157 h 6858000"/>
              <a:gd name="connsiteX61-47469" fmla="*/ 6036748 w 6115796"/>
              <a:gd name="connsiteY61-47470" fmla="*/ 5322752 h 6858000"/>
              <a:gd name="connsiteX62-47471" fmla="*/ 6037677 w 6115796"/>
              <a:gd name="connsiteY62-47472" fmla="*/ 5354807 h 6858000"/>
              <a:gd name="connsiteX63-47473" fmla="*/ 6053435 w 6115796"/>
              <a:gd name="connsiteY63-47474" fmla="*/ 5387547 h 6858000"/>
              <a:gd name="connsiteX64-47475" fmla="*/ 6068640 w 6115796"/>
              <a:gd name="connsiteY64-47476" fmla="*/ 5474503 h 6858000"/>
              <a:gd name="connsiteX65-47477" fmla="*/ 6080922 w 6115796"/>
              <a:gd name="connsiteY65-47478" fmla="*/ 5561070 h 6858000"/>
              <a:gd name="connsiteX66-47479" fmla="*/ 6096949 w 6115796"/>
              <a:gd name="connsiteY66-47480" fmla="*/ 5648179 h 6858000"/>
              <a:gd name="connsiteX67-47481" fmla="*/ 6115796 w 6115796"/>
              <a:gd name="connsiteY67-47482" fmla="*/ 5862844 h 6858000"/>
              <a:gd name="connsiteX68-47483" fmla="*/ 6045436 w 6115796"/>
              <a:gd name="connsiteY68-47484" fmla="*/ 6124480 h 6858000"/>
              <a:gd name="connsiteX69-47485" fmla="*/ 6030489 w 6115796"/>
              <a:gd name="connsiteY69-47486" fmla="*/ 6317666 h 6858000"/>
              <a:gd name="connsiteX70-47487" fmla="*/ 6007492 w 6115796"/>
              <a:gd name="connsiteY70-47488" fmla="*/ 6440818 h 6858000"/>
              <a:gd name="connsiteX71-47489" fmla="*/ 6009467 w 6115796"/>
              <a:gd name="connsiteY71-47490" fmla="*/ 6487076 h 6858000"/>
              <a:gd name="connsiteX72-47491" fmla="*/ 5995064 w 6115796"/>
              <a:gd name="connsiteY72-47492" fmla="*/ 6540791 h 6858000"/>
              <a:gd name="connsiteX73-47493" fmla="*/ 5986207 w 6115796"/>
              <a:gd name="connsiteY73-47494" fmla="*/ 6695855 h 6858000"/>
              <a:gd name="connsiteX74-47495" fmla="*/ 5979428 w 6115796"/>
              <a:gd name="connsiteY74-47496" fmla="*/ 6754678 h 6858000"/>
              <a:gd name="connsiteX75-47497" fmla="*/ 5984543 w 6115796"/>
              <a:gd name="connsiteY75-47498" fmla="*/ 6811016 h 6858000"/>
              <a:gd name="connsiteX76-47499" fmla="*/ 5979671 w 6115796"/>
              <a:gd name="connsiteY76-47500" fmla="*/ 6858000 h 6858000"/>
              <a:gd name="connsiteX77-47501" fmla="*/ 0 w 6115796"/>
              <a:gd name="connsiteY77-47502" fmla="*/ 6858000 h 6858000"/>
              <a:gd name="connsiteX78-47503" fmla="*/ 0 w 6115796"/>
              <a:gd name="connsiteY78-47504" fmla="*/ 0 h 6858000"/>
              <a:gd name="connsiteX0-47505" fmla="*/ 0 w 6105267"/>
              <a:gd name="connsiteY0-47506" fmla="*/ 0 h 6858000"/>
              <a:gd name="connsiteX1-47507" fmla="*/ 4965888 w 6105267"/>
              <a:gd name="connsiteY1-47508" fmla="*/ 0 h 6858000"/>
              <a:gd name="connsiteX2-47509" fmla="*/ 4967767 w 6105267"/>
              <a:gd name="connsiteY2-47510" fmla="*/ 7930 h 6858000"/>
              <a:gd name="connsiteX3-47511" fmla="*/ 4979444 w 6105267"/>
              <a:gd name="connsiteY3-47512" fmla="*/ 43921 h 6858000"/>
              <a:gd name="connsiteX4-47513" fmla="*/ 5075458 w 6105267"/>
              <a:gd name="connsiteY4-47514" fmla="*/ 264355 h 6858000"/>
              <a:gd name="connsiteX5-47515" fmla="*/ 5081175 w 6105267"/>
              <a:gd name="connsiteY5-47516" fmla="*/ 277448 h 6858000"/>
              <a:gd name="connsiteX6-47517" fmla="*/ 5097011 w 6105267"/>
              <a:gd name="connsiteY6-47518" fmla="*/ 355616 h 6858000"/>
              <a:gd name="connsiteX7-47519" fmla="*/ 5153000 w 6105267"/>
              <a:gd name="connsiteY7-47520" fmla="*/ 507134 h 6858000"/>
              <a:gd name="connsiteX8-47521" fmla="*/ 5171282 w 6105267"/>
              <a:gd name="connsiteY8-47522" fmla="*/ 602071 h 6858000"/>
              <a:gd name="connsiteX9-47523" fmla="*/ 5176196 w 6105267"/>
              <a:gd name="connsiteY9-47524" fmla="*/ 636822 h 6858000"/>
              <a:gd name="connsiteX10-47525" fmla="*/ 5189051 w 6105267"/>
              <a:gd name="connsiteY10-47526" fmla="*/ 782518 h 6858000"/>
              <a:gd name="connsiteX11-47527" fmla="*/ 5218707 w 6105267"/>
              <a:gd name="connsiteY11-47528" fmla="*/ 886387 h 6858000"/>
              <a:gd name="connsiteX12-47529" fmla="*/ 5221281 w 6105267"/>
              <a:gd name="connsiteY12-47530" fmla="*/ 920873 h 6858000"/>
              <a:gd name="connsiteX13-47531" fmla="*/ 5201018 w 6105267"/>
              <a:gd name="connsiteY13-47532" fmla="*/ 1095027 h 6858000"/>
              <a:gd name="connsiteX14-47533" fmla="*/ 5189234 w 6105267"/>
              <a:gd name="connsiteY14-47534" fmla="*/ 1217308 h 6858000"/>
              <a:gd name="connsiteX15-47535" fmla="*/ 5202769 w 6105267"/>
              <a:gd name="connsiteY15-47536" fmla="*/ 1269450 h 6858000"/>
              <a:gd name="connsiteX16-47537" fmla="*/ 5225968 w 6105267"/>
              <a:gd name="connsiteY16-47538" fmla="*/ 1357994 h 6858000"/>
              <a:gd name="connsiteX17-47539" fmla="*/ 5226675 w 6105267"/>
              <a:gd name="connsiteY17-47540" fmla="*/ 1385685 h 6858000"/>
              <a:gd name="connsiteX18-47541" fmla="*/ 5237226 w 6105267"/>
              <a:gd name="connsiteY18-47542" fmla="*/ 1441327 h 6858000"/>
              <a:gd name="connsiteX19-47543" fmla="*/ 5255653 w 6105267"/>
              <a:gd name="connsiteY19-47544" fmla="*/ 1524712 h 6858000"/>
              <a:gd name="connsiteX20-47545" fmla="*/ 5263491 w 6105267"/>
              <a:gd name="connsiteY20-47546" fmla="*/ 1642938 h 6858000"/>
              <a:gd name="connsiteX21-47547" fmla="*/ 5256552 w 6105267"/>
              <a:gd name="connsiteY21-47548" fmla="*/ 1672509 h 6858000"/>
              <a:gd name="connsiteX22-47549" fmla="*/ 5264549 w 6105267"/>
              <a:gd name="connsiteY22-47550" fmla="*/ 1837572 h 6858000"/>
              <a:gd name="connsiteX23-47551" fmla="*/ 5255696 w 6105267"/>
              <a:gd name="connsiteY23-47552" fmla="*/ 1953770 h 6858000"/>
              <a:gd name="connsiteX24-47553" fmla="*/ 5252592 w 6105267"/>
              <a:gd name="connsiteY24-47554" fmla="*/ 2092210 h 6858000"/>
              <a:gd name="connsiteX25-47555" fmla="*/ 5257248 w 6105267"/>
              <a:gd name="connsiteY25-47556" fmla="*/ 2203922 h 6858000"/>
              <a:gd name="connsiteX26-47557" fmla="*/ 5262551 w 6105267"/>
              <a:gd name="connsiteY26-47558" fmla="*/ 2288050 h 6858000"/>
              <a:gd name="connsiteX27-47559" fmla="*/ 5293877 w 6105267"/>
              <a:gd name="connsiteY27-47560" fmla="*/ 2368649 h 6858000"/>
              <a:gd name="connsiteX28-47561" fmla="*/ 5311338 w 6105267"/>
              <a:gd name="connsiteY28-47562" fmla="*/ 2404034 h 6858000"/>
              <a:gd name="connsiteX29-47563" fmla="*/ 5338366 w 6105267"/>
              <a:gd name="connsiteY29-47564" fmla="*/ 2465052 h 6858000"/>
              <a:gd name="connsiteX30-47565" fmla="*/ 5371263 w 6105267"/>
              <a:gd name="connsiteY30-47566" fmla="*/ 2586413 h 6858000"/>
              <a:gd name="connsiteX31-47567" fmla="*/ 5407503 w 6105267"/>
              <a:gd name="connsiteY31-47568" fmla="*/ 2786290 h 6858000"/>
              <a:gd name="connsiteX32-47569" fmla="*/ 5407356 w 6105267"/>
              <a:gd name="connsiteY32-47570" fmla="*/ 2787545 h 6858000"/>
              <a:gd name="connsiteX33-47571" fmla="*/ 5457023 w 6105267"/>
              <a:gd name="connsiteY33-47572" fmla="*/ 2858292 h 6858000"/>
              <a:gd name="connsiteX34-47573" fmla="*/ 5491940 w 6105267"/>
              <a:gd name="connsiteY34-47574" fmla="*/ 3015985 h 6858000"/>
              <a:gd name="connsiteX35-47575" fmla="*/ 5503944 w 6105267"/>
              <a:gd name="connsiteY35-47576" fmla="*/ 3123335 h 6858000"/>
              <a:gd name="connsiteX36-47577" fmla="*/ 5525532 w 6105267"/>
              <a:gd name="connsiteY36-47578" fmla="*/ 3258473 h 6858000"/>
              <a:gd name="connsiteX37-47579" fmla="*/ 5589758 w 6105267"/>
              <a:gd name="connsiteY37-47580" fmla="*/ 3453699 h 6858000"/>
              <a:gd name="connsiteX38-47581" fmla="*/ 5596144 w 6105267"/>
              <a:gd name="connsiteY38-47582" fmla="*/ 3534624 h 6858000"/>
              <a:gd name="connsiteX39-47583" fmla="*/ 5597750 w 6105267"/>
              <a:gd name="connsiteY39-47584" fmla="*/ 3534129 h 6858000"/>
              <a:gd name="connsiteX40-47585" fmla="*/ 5618377 w 6105267"/>
              <a:gd name="connsiteY40-47586" fmla="*/ 3588431 h 6858000"/>
              <a:gd name="connsiteX41-47587" fmla="*/ 5655472 w 6105267"/>
              <a:gd name="connsiteY41-47588" fmla="*/ 3678877 h 6858000"/>
              <a:gd name="connsiteX42-47589" fmla="*/ 5683015 w 6105267"/>
              <a:gd name="connsiteY42-47590" fmla="*/ 3762025 h 6858000"/>
              <a:gd name="connsiteX43-47591" fmla="*/ 5696643 w 6105267"/>
              <a:gd name="connsiteY43-47592" fmla="*/ 3773888 h 6858000"/>
              <a:gd name="connsiteX44-47593" fmla="*/ 5768491 w 6105267"/>
              <a:gd name="connsiteY44-47594" fmla="*/ 3914399 h 6858000"/>
              <a:gd name="connsiteX45-47595" fmla="*/ 5793123 w 6105267"/>
              <a:gd name="connsiteY45-47596" fmla="*/ 3969952 h 6858000"/>
              <a:gd name="connsiteX46-47597" fmla="*/ 5808321 w 6105267"/>
              <a:gd name="connsiteY46-47598" fmla="*/ 3988153 h 6858000"/>
              <a:gd name="connsiteX47-47599" fmla="*/ 5825621 w 6105267"/>
              <a:gd name="connsiteY47-47600" fmla="*/ 4015525 h 6858000"/>
              <a:gd name="connsiteX48-47601" fmla="*/ 5860672 w 6105267"/>
              <a:gd name="connsiteY48-47602" fmla="*/ 4061579 h 6858000"/>
              <a:gd name="connsiteX49-47603" fmla="*/ 5894095 w 6105267"/>
              <a:gd name="connsiteY49-47604" fmla="*/ 4128857 h 6858000"/>
              <a:gd name="connsiteX50-47605" fmla="*/ 5903513 w 6105267"/>
              <a:gd name="connsiteY50-47606" fmla="*/ 4187661 h 6858000"/>
              <a:gd name="connsiteX51-47607" fmla="*/ 5949086 w 6105267"/>
              <a:gd name="connsiteY51-47608" fmla="*/ 4366139 h 6858000"/>
              <a:gd name="connsiteX52-47609" fmla="*/ 5949261 w 6105267"/>
              <a:gd name="connsiteY52-47610" fmla="*/ 4449185 h 6858000"/>
              <a:gd name="connsiteX53-47611" fmla="*/ 5961816 w 6105267"/>
              <a:gd name="connsiteY53-47612" fmla="*/ 4494562 h 6858000"/>
              <a:gd name="connsiteX54-47613" fmla="*/ 5998138 w 6105267"/>
              <a:gd name="connsiteY54-47614" fmla="*/ 4697518 h 6858000"/>
              <a:gd name="connsiteX55-47615" fmla="*/ 6007819 w 6105267"/>
              <a:gd name="connsiteY55-47616" fmla="*/ 4858148 h 6858000"/>
              <a:gd name="connsiteX56-47617" fmla="*/ 6007749 w 6105267"/>
              <a:gd name="connsiteY56-47618" fmla="*/ 4964715 h 6858000"/>
              <a:gd name="connsiteX57-47619" fmla="*/ 6005269 w 6105267"/>
              <a:gd name="connsiteY57-47620" fmla="*/ 5150567 h 6858000"/>
              <a:gd name="connsiteX58-47621" fmla="*/ 6001127 w 6105267"/>
              <a:gd name="connsiteY58-47622" fmla="*/ 5164609 h 6858000"/>
              <a:gd name="connsiteX59-47623" fmla="*/ 5998514 w 6105267"/>
              <a:gd name="connsiteY59-47624" fmla="*/ 5189673 h 6858000"/>
              <a:gd name="connsiteX60-47625" fmla="*/ 6018409 w 6105267"/>
              <a:gd name="connsiteY60-47626" fmla="*/ 5227157 h 6858000"/>
              <a:gd name="connsiteX61-47627" fmla="*/ 6036748 w 6105267"/>
              <a:gd name="connsiteY61-47628" fmla="*/ 5322752 h 6858000"/>
              <a:gd name="connsiteX62-47629" fmla="*/ 6037677 w 6105267"/>
              <a:gd name="connsiteY62-47630" fmla="*/ 5354807 h 6858000"/>
              <a:gd name="connsiteX63-47631" fmla="*/ 6053435 w 6105267"/>
              <a:gd name="connsiteY63-47632" fmla="*/ 5387547 h 6858000"/>
              <a:gd name="connsiteX64-47633" fmla="*/ 6068640 w 6105267"/>
              <a:gd name="connsiteY64-47634" fmla="*/ 5474503 h 6858000"/>
              <a:gd name="connsiteX65-47635" fmla="*/ 6080922 w 6105267"/>
              <a:gd name="connsiteY65-47636" fmla="*/ 5561070 h 6858000"/>
              <a:gd name="connsiteX66-47637" fmla="*/ 6096949 w 6105267"/>
              <a:gd name="connsiteY66-47638" fmla="*/ 5648179 h 6858000"/>
              <a:gd name="connsiteX67-47639" fmla="*/ 6096746 w 6105267"/>
              <a:gd name="connsiteY67-47640" fmla="*/ 5862844 h 6858000"/>
              <a:gd name="connsiteX68-47641" fmla="*/ 6045436 w 6105267"/>
              <a:gd name="connsiteY68-47642" fmla="*/ 6124480 h 6858000"/>
              <a:gd name="connsiteX69-47643" fmla="*/ 6030489 w 6105267"/>
              <a:gd name="connsiteY69-47644" fmla="*/ 6317666 h 6858000"/>
              <a:gd name="connsiteX70-47645" fmla="*/ 6007492 w 6105267"/>
              <a:gd name="connsiteY70-47646" fmla="*/ 6440818 h 6858000"/>
              <a:gd name="connsiteX71-47647" fmla="*/ 6009467 w 6105267"/>
              <a:gd name="connsiteY71-47648" fmla="*/ 6487076 h 6858000"/>
              <a:gd name="connsiteX72-47649" fmla="*/ 5995064 w 6105267"/>
              <a:gd name="connsiteY72-47650" fmla="*/ 6540791 h 6858000"/>
              <a:gd name="connsiteX73-47651" fmla="*/ 5986207 w 6105267"/>
              <a:gd name="connsiteY73-47652" fmla="*/ 6695855 h 6858000"/>
              <a:gd name="connsiteX74-47653" fmla="*/ 5979428 w 6105267"/>
              <a:gd name="connsiteY74-47654" fmla="*/ 6754678 h 6858000"/>
              <a:gd name="connsiteX75-47655" fmla="*/ 5984543 w 6105267"/>
              <a:gd name="connsiteY75-47656" fmla="*/ 6811016 h 6858000"/>
              <a:gd name="connsiteX76-47657" fmla="*/ 5979671 w 6105267"/>
              <a:gd name="connsiteY76-47658" fmla="*/ 6858000 h 6858000"/>
              <a:gd name="connsiteX77-47659" fmla="*/ 0 w 6105267"/>
              <a:gd name="connsiteY77-47660" fmla="*/ 6858000 h 6858000"/>
              <a:gd name="connsiteX78-47661" fmla="*/ 0 w 6105267"/>
              <a:gd name="connsiteY78-47662" fmla="*/ 0 h 6858000"/>
              <a:gd name="connsiteX0-47663" fmla="*/ 0 w 6105267"/>
              <a:gd name="connsiteY0-47664" fmla="*/ 0 h 6858000"/>
              <a:gd name="connsiteX1-47665" fmla="*/ 4965888 w 6105267"/>
              <a:gd name="connsiteY1-47666" fmla="*/ 0 h 6858000"/>
              <a:gd name="connsiteX2-47667" fmla="*/ 4967767 w 6105267"/>
              <a:gd name="connsiteY2-47668" fmla="*/ 7930 h 6858000"/>
              <a:gd name="connsiteX3-47669" fmla="*/ 4979444 w 6105267"/>
              <a:gd name="connsiteY3-47670" fmla="*/ 43921 h 6858000"/>
              <a:gd name="connsiteX4-47671" fmla="*/ 5075458 w 6105267"/>
              <a:gd name="connsiteY4-47672" fmla="*/ 264355 h 6858000"/>
              <a:gd name="connsiteX5-47673" fmla="*/ 5081175 w 6105267"/>
              <a:gd name="connsiteY5-47674" fmla="*/ 277448 h 6858000"/>
              <a:gd name="connsiteX6-47675" fmla="*/ 5097011 w 6105267"/>
              <a:gd name="connsiteY6-47676" fmla="*/ 355616 h 6858000"/>
              <a:gd name="connsiteX7-47677" fmla="*/ 5153000 w 6105267"/>
              <a:gd name="connsiteY7-47678" fmla="*/ 507134 h 6858000"/>
              <a:gd name="connsiteX8-47679" fmla="*/ 5171282 w 6105267"/>
              <a:gd name="connsiteY8-47680" fmla="*/ 602071 h 6858000"/>
              <a:gd name="connsiteX9-47681" fmla="*/ 5189051 w 6105267"/>
              <a:gd name="connsiteY9-47682" fmla="*/ 782518 h 6858000"/>
              <a:gd name="connsiteX10-47683" fmla="*/ 5218707 w 6105267"/>
              <a:gd name="connsiteY10-47684" fmla="*/ 886387 h 6858000"/>
              <a:gd name="connsiteX11-47685" fmla="*/ 5221281 w 6105267"/>
              <a:gd name="connsiteY11-47686" fmla="*/ 920873 h 6858000"/>
              <a:gd name="connsiteX12-47687" fmla="*/ 5201018 w 6105267"/>
              <a:gd name="connsiteY12-47688" fmla="*/ 1095027 h 6858000"/>
              <a:gd name="connsiteX13-47689" fmla="*/ 5189234 w 6105267"/>
              <a:gd name="connsiteY13-47690" fmla="*/ 1217308 h 6858000"/>
              <a:gd name="connsiteX14-47691" fmla="*/ 5202769 w 6105267"/>
              <a:gd name="connsiteY14-47692" fmla="*/ 1269450 h 6858000"/>
              <a:gd name="connsiteX15-47693" fmla="*/ 5225968 w 6105267"/>
              <a:gd name="connsiteY15-47694" fmla="*/ 1357994 h 6858000"/>
              <a:gd name="connsiteX16-47695" fmla="*/ 5226675 w 6105267"/>
              <a:gd name="connsiteY16-47696" fmla="*/ 1385685 h 6858000"/>
              <a:gd name="connsiteX17-47697" fmla="*/ 5237226 w 6105267"/>
              <a:gd name="connsiteY17-47698" fmla="*/ 1441327 h 6858000"/>
              <a:gd name="connsiteX18-47699" fmla="*/ 5255653 w 6105267"/>
              <a:gd name="connsiteY18-47700" fmla="*/ 1524712 h 6858000"/>
              <a:gd name="connsiteX19-47701" fmla="*/ 5263491 w 6105267"/>
              <a:gd name="connsiteY19-47702" fmla="*/ 1642938 h 6858000"/>
              <a:gd name="connsiteX20-47703" fmla="*/ 5256552 w 6105267"/>
              <a:gd name="connsiteY20-47704" fmla="*/ 1672509 h 6858000"/>
              <a:gd name="connsiteX21-47705" fmla="*/ 5264549 w 6105267"/>
              <a:gd name="connsiteY21-47706" fmla="*/ 1837572 h 6858000"/>
              <a:gd name="connsiteX22-47707" fmla="*/ 5255696 w 6105267"/>
              <a:gd name="connsiteY22-47708" fmla="*/ 1953770 h 6858000"/>
              <a:gd name="connsiteX23-47709" fmla="*/ 5252592 w 6105267"/>
              <a:gd name="connsiteY23-47710" fmla="*/ 2092210 h 6858000"/>
              <a:gd name="connsiteX24-47711" fmla="*/ 5257248 w 6105267"/>
              <a:gd name="connsiteY24-47712" fmla="*/ 2203922 h 6858000"/>
              <a:gd name="connsiteX25-47713" fmla="*/ 5262551 w 6105267"/>
              <a:gd name="connsiteY25-47714" fmla="*/ 2288050 h 6858000"/>
              <a:gd name="connsiteX26-47715" fmla="*/ 5293877 w 6105267"/>
              <a:gd name="connsiteY26-47716" fmla="*/ 2368649 h 6858000"/>
              <a:gd name="connsiteX27-47717" fmla="*/ 5311338 w 6105267"/>
              <a:gd name="connsiteY27-47718" fmla="*/ 2404034 h 6858000"/>
              <a:gd name="connsiteX28-47719" fmla="*/ 5338366 w 6105267"/>
              <a:gd name="connsiteY28-47720" fmla="*/ 2465052 h 6858000"/>
              <a:gd name="connsiteX29-47721" fmla="*/ 5371263 w 6105267"/>
              <a:gd name="connsiteY29-47722" fmla="*/ 2586413 h 6858000"/>
              <a:gd name="connsiteX30-47723" fmla="*/ 5407503 w 6105267"/>
              <a:gd name="connsiteY30-47724" fmla="*/ 2786290 h 6858000"/>
              <a:gd name="connsiteX31-47725" fmla="*/ 5407356 w 6105267"/>
              <a:gd name="connsiteY31-47726" fmla="*/ 2787545 h 6858000"/>
              <a:gd name="connsiteX32-47727" fmla="*/ 5457023 w 6105267"/>
              <a:gd name="connsiteY32-47728" fmla="*/ 2858292 h 6858000"/>
              <a:gd name="connsiteX33-47729" fmla="*/ 5491940 w 6105267"/>
              <a:gd name="connsiteY33-47730" fmla="*/ 3015985 h 6858000"/>
              <a:gd name="connsiteX34-47731" fmla="*/ 5503944 w 6105267"/>
              <a:gd name="connsiteY34-47732" fmla="*/ 3123335 h 6858000"/>
              <a:gd name="connsiteX35-47733" fmla="*/ 5525532 w 6105267"/>
              <a:gd name="connsiteY35-47734" fmla="*/ 3258473 h 6858000"/>
              <a:gd name="connsiteX36-47735" fmla="*/ 5589758 w 6105267"/>
              <a:gd name="connsiteY36-47736" fmla="*/ 3453699 h 6858000"/>
              <a:gd name="connsiteX37-47737" fmla="*/ 5596144 w 6105267"/>
              <a:gd name="connsiteY37-47738" fmla="*/ 3534624 h 6858000"/>
              <a:gd name="connsiteX38-47739" fmla="*/ 5597750 w 6105267"/>
              <a:gd name="connsiteY38-47740" fmla="*/ 3534129 h 6858000"/>
              <a:gd name="connsiteX39-47741" fmla="*/ 5618377 w 6105267"/>
              <a:gd name="connsiteY39-47742" fmla="*/ 3588431 h 6858000"/>
              <a:gd name="connsiteX40-47743" fmla="*/ 5655472 w 6105267"/>
              <a:gd name="connsiteY40-47744" fmla="*/ 3678877 h 6858000"/>
              <a:gd name="connsiteX41-47745" fmla="*/ 5683015 w 6105267"/>
              <a:gd name="connsiteY41-47746" fmla="*/ 3762025 h 6858000"/>
              <a:gd name="connsiteX42-47747" fmla="*/ 5696643 w 6105267"/>
              <a:gd name="connsiteY42-47748" fmla="*/ 3773888 h 6858000"/>
              <a:gd name="connsiteX43-47749" fmla="*/ 5768491 w 6105267"/>
              <a:gd name="connsiteY43-47750" fmla="*/ 3914399 h 6858000"/>
              <a:gd name="connsiteX44-47751" fmla="*/ 5793123 w 6105267"/>
              <a:gd name="connsiteY44-47752" fmla="*/ 3969952 h 6858000"/>
              <a:gd name="connsiteX45-47753" fmla="*/ 5808321 w 6105267"/>
              <a:gd name="connsiteY45-47754" fmla="*/ 3988153 h 6858000"/>
              <a:gd name="connsiteX46-47755" fmla="*/ 5825621 w 6105267"/>
              <a:gd name="connsiteY46-47756" fmla="*/ 4015525 h 6858000"/>
              <a:gd name="connsiteX47-47757" fmla="*/ 5860672 w 6105267"/>
              <a:gd name="connsiteY47-47758" fmla="*/ 4061579 h 6858000"/>
              <a:gd name="connsiteX48-47759" fmla="*/ 5894095 w 6105267"/>
              <a:gd name="connsiteY48-47760" fmla="*/ 4128857 h 6858000"/>
              <a:gd name="connsiteX49-47761" fmla="*/ 5903513 w 6105267"/>
              <a:gd name="connsiteY49-47762" fmla="*/ 4187661 h 6858000"/>
              <a:gd name="connsiteX50-47763" fmla="*/ 5949086 w 6105267"/>
              <a:gd name="connsiteY50-47764" fmla="*/ 4366139 h 6858000"/>
              <a:gd name="connsiteX51-47765" fmla="*/ 5949261 w 6105267"/>
              <a:gd name="connsiteY51-47766" fmla="*/ 4449185 h 6858000"/>
              <a:gd name="connsiteX52-47767" fmla="*/ 5961816 w 6105267"/>
              <a:gd name="connsiteY52-47768" fmla="*/ 4494562 h 6858000"/>
              <a:gd name="connsiteX53-47769" fmla="*/ 5998138 w 6105267"/>
              <a:gd name="connsiteY53-47770" fmla="*/ 4697518 h 6858000"/>
              <a:gd name="connsiteX54-47771" fmla="*/ 6007819 w 6105267"/>
              <a:gd name="connsiteY54-47772" fmla="*/ 4858148 h 6858000"/>
              <a:gd name="connsiteX55-47773" fmla="*/ 6007749 w 6105267"/>
              <a:gd name="connsiteY55-47774" fmla="*/ 4964715 h 6858000"/>
              <a:gd name="connsiteX56-47775" fmla="*/ 6005269 w 6105267"/>
              <a:gd name="connsiteY56-47776" fmla="*/ 5150567 h 6858000"/>
              <a:gd name="connsiteX57-47777" fmla="*/ 6001127 w 6105267"/>
              <a:gd name="connsiteY57-47778" fmla="*/ 5164609 h 6858000"/>
              <a:gd name="connsiteX58-47779" fmla="*/ 5998514 w 6105267"/>
              <a:gd name="connsiteY58-47780" fmla="*/ 5189673 h 6858000"/>
              <a:gd name="connsiteX59-47781" fmla="*/ 6018409 w 6105267"/>
              <a:gd name="connsiteY59-47782" fmla="*/ 5227157 h 6858000"/>
              <a:gd name="connsiteX60-47783" fmla="*/ 6036748 w 6105267"/>
              <a:gd name="connsiteY60-47784" fmla="*/ 5322752 h 6858000"/>
              <a:gd name="connsiteX61-47785" fmla="*/ 6037677 w 6105267"/>
              <a:gd name="connsiteY61-47786" fmla="*/ 5354807 h 6858000"/>
              <a:gd name="connsiteX62-47787" fmla="*/ 6053435 w 6105267"/>
              <a:gd name="connsiteY62-47788" fmla="*/ 5387547 h 6858000"/>
              <a:gd name="connsiteX63-47789" fmla="*/ 6068640 w 6105267"/>
              <a:gd name="connsiteY63-47790" fmla="*/ 5474503 h 6858000"/>
              <a:gd name="connsiteX64-47791" fmla="*/ 6080922 w 6105267"/>
              <a:gd name="connsiteY64-47792" fmla="*/ 5561070 h 6858000"/>
              <a:gd name="connsiteX65-47793" fmla="*/ 6096949 w 6105267"/>
              <a:gd name="connsiteY65-47794" fmla="*/ 5648179 h 6858000"/>
              <a:gd name="connsiteX66-47795" fmla="*/ 6096746 w 6105267"/>
              <a:gd name="connsiteY66-47796" fmla="*/ 5862844 h 6858000"/>
              <a:gd name="connsiteX67-47797" fmla="*/ 6045436 w 6105267"/>
              <a:gd name="connsiteY67-47798" fmla="*/ 6124480 h 6858000"/>
              <a:gd name="connsiteX68-47799" fmla="*/ 6030489 w 6105267"/>
              <a:gd name="connsiteY68-47800" fmla="*/ 6317666 h 6858000"/>
              <a:gd name="connsiteX69-47801" fmla="*/ 6007492 w 6105267"/>
              <a:gd name="connsiteY69-47802" fmla="*/ 6440818 h 6858000"/>
              <a:gd name="connsiteX70-47803" fmla="*/ 6009467 w 6105267"/>
              <a:gd name="connsiteY70-47804" fmla="*/ 6487076 h 6858000"/>
              <a:gd name="connsiteX71-47805" fmla="*/ 5995064 w 6105267"/>
              <a:gd name="connsiteY71-47806" fmla="*/ 6540791 h 6858000"/>
              <a:gd name="connsiteX72-47807" fmla="*/ 5986207 w 6105267"/>
              <a:gd name="connsiteY72-47808" fmla="*/ 6695855 h 6858000"/>
              <a:gd name="connsiteX73-47809" fmla="*/ 5979428 w 6105267"/>
              <a:gd name="connsiteY73-47810" fmla="*/ 6754678 h 6858000"/>
              <a:gd name="connsiteX74-47811" fmla="*/ 5984543 w 6105267"/>
              <a:gd name="connsiteY74-47812" fmla="*/ 6811016 h 6858000"/>
              <a:gd name="connsiteX75-47813" fmla="*/ 5979671 w 6105267"/>
              <a:gd name="connsiteY75-47814" fmla="*/ 6858000 h 6858000"/>
              <a:gd name="connsiteX76-47815" fmla="*/ 0 w 6105267"/>
              <a:gd name="connsiteY76-47816" fmla="*/ 6858000 h 6858000"/>
              <a:gd name="connsiteX77-47817" fmla="*/ 0 w 6105267"/>
              <a:gd name="connsiteY77-47818" fmla="*/ 0 h 6858000"/>
              <a:gd name="connsiteX0-47819" fmla="*/ 0 w 6105267"/>
              <a:gd name="connsiteY0-47820" fmla="*/ 0 h 6858000"/>
              <a:gd name="connsiteX1-47821" fmla="*/ 4965888 w 6105267"/>
              <a:gd name="connsiteY1-47822" fmla="*/ 0 h 6858000"/>
              <a:gd name="connsiteX2-47823" fmla="*/ 4967767 w 6105267"/>
              <a:gd name="connsiteY2-47824" fmla="*/ 7930 h 6858000"/>
              <a:gd name="connsiteX3-47825" fmla="*/ 4979444 w 6105267"/>
              <a:gd name="connsiteY3-47826" fmla="*/ 43921 h 6858000"/>
              <a:gd name="connsiteX4-47827" fmla="*/ 5075458 w 6105267"/>
              <a:gd name="connsiteY4-47828" fmla="*/ 264355 h 6858000"/>
              <a:gd name="connsiteX5-47829" fmla="*/ 5081175 w 6105267"/>
              <a:gd name="connsiteY5-47830" fmla="*/ 277448 h 6858000"/>
              <a:gd name="connsiteX6-47831" fmla="*/ 5097011 w 6105267"/>
              <a:gd name="connsiteY6-47832" fmla="*/ 355616 h 6858000"/>
              <a:gd name="connsiteX7-47833" fmla="*/ 5153000 w 6105267"/>
              <a:gd name="connsiteY7-47834" fmla="*/ 507134 h 6858000"/>
              <a:gd name="connsiteX8-47835" fmla="*/ 5171282 w 6105267"/>
              <a:gd name="connsiteY8-47836" fmla="*/ 602071 h 6858000"/>
              <a:gd name="connsiteX9-47837" fmla="*/ 5189051 w 6105267"/>
              <a:gd name="connsiteY9-47838" fmla="*/ 782518 h 6858000"/>
              <a:gd name="connsiteX10-47839" fmla="*/ 5218707 w 6105267"/>
              <a:gd name="connsiteY10-47840" fmla="*/ 886387 h 6858000"/>
              <a:gd name="connsiteX11-47841" fmla="*/ 5221281 w 6105267"/>
              <a:gd name="connsiteY11-47842" fmla="*/ 920873 h 6858000"/>
              <a:gd name="connsiteX12-47843" fmla="*/ 5201018 w 6105267"/>
              <a:gd name="connsiteY12-47844" fmla="*/ 1095027 h 6858000"/>
              <a:gd name="connsiteX13-47845" fmla="*/ 5189234 w 6105267"/>
              <a:gd name="connsiteY13-47846" fmla="*/ 1217308 h 6858000"/>
              <a:gd name="connsiteX14-47847" fmla="*/ 5202769 w 6105267"/>
              <a:gd name="connsiteY14-47848" fmla="*/ 1269450 h 6858000"/>
              <a:gd name="connsiteX15-47849" fmla="*/ 5225968 w 6105267"/>
              <a:gd name="connsiteY15-47850" fmla="*/ 1357994 h 6858000"/>
              <a:gd name="connsiteX16-47851" fmla="*/ 5226675 w 6105267"/>
              <a:gd name="connsiteY16-47852" fmla="*/ 1385685 h 6858000"/>
              <a:gd name="connsiteX17-47853" fmla="*/ 5237226 w 6105267"/>
              <a:gd name="connsiteY17-47854" fmla="*/ 1441327 h 6858000"/>
              <a:gd name="connsiteX18-47855" fmla="*/ 5255653 w 6105267"/>
              <a:gd name="connsiteY18-47856" fmla="*/ 1524712 h 6858000"/>
              <a:gd name="connsiteX19-47857" fmla="*/ 5263491 w 6105267"/>
              <a:gd name="connsiteY19-47858" fmla="*/ 1642938 h 6858000"/>
              <a:gd name="connsiteX20-47859" fmla="*/ 5256552 w 6105267"/>
              <a:gd name="connsiteY20-47860" fmla="*/ 1672509 h 6858000"/>
              <a:gd name="connsiteX21-47861" fmla="*/ 5264549 w 6105267"/>
              <a:gd name="connsiteY21-47862" fmla="*/ 1837572 h 6858000"/>
              <a:gd name="connsiteX22-47863" fmla="*/ 5255696 w 6105267"/>
              <a:gd name="connsiteY22-47864" fmla="*/ 1953770 h 6858000"/>
              <a:gd name="connsiteX23-47865" fmla="*/ 5252592 w 6105267"/>
              <a:gd name="connsiteY23-47866" fmla="*/ 2092210 h 6858000"/>
              <a:gd name="connsiteX24-47867" fmla="*/ 5257248 w 6105267"/>
              <a:gd name="connsiteY24-47868" fmla="*/ 2203922 h 6858000"/>
              <a:gd name="connsiteX25-47869" fmla="*/ 5262551 w 6105267"/>
              <a:gd name="connsiteY25-47870" fmla="*/ 2288050 h 6858000"/>
              <a:gd name="connsiteX26-47871" fmla="*/ 5293877 w 6105267"/>
              <a:gd name="connsiteY26-47872" fmla="*/ 2368649 h 6858000"/>
              <a:gd name="connsiteX27-47873" fmla="*/ 5311338 w 6105267"/>
              <a:gd name="connsiteY27-47874" fmla="*/ 2404034 h 6858000"/>
              <a:gd name="connsiteX28-47875" fmla="*/ 5338366 w 6105267"/>
              <a:gd name="connsiteY28-47876" fmla="*/ 2465052 h 6858000"/>
              <a:gd name="connsiteX29-47877" fmla="*/ 5371263 w 6105267"/>
              <a:gd name="connsiteY29-47878" fmla="*/ 2586413 h 6858000"/>
              <a:gd name="connsiteX30-47879" fmla="*/ 5407503 w 6105267"/>
              <a:gd name="connsiteY30-47880" fmla="*/ 2786290 h 6858000"/>
              <a:gd name="connsiteX31-47881" fmla="*/ 5407356 w 6105267"/>
              <a:gd name="connsiteY31-47882" fmla="*/ 2787545 h 6858000"/>
              <a:gd name="connsiteX32-47883" fmla="*/ 5457023 w 6105267"/>
              <a:gd name="connsiteY32-47884" fmla="*/ 2858292 h 6858000"/>
              <a:gd name="connsiteX33-47885" fmla="*/ 5491940 w 6105267"/>
              <a:gd name="connsiteY33-47886" fmla="*/ 3015985 h 6858000"/>
              <a:gd name="connsiteX34-47887" fmla="*/ 5503944 w 6105267"/>
              <a:gd name="connsiteY34-47888" fmla="*/ 3123335 h 6858000"/>
              <a:gd name="connsiteX35-47889" fmla="*/ 5525532 w 6105267"/>
              <a:gd name="connsiteY35-47890" fmla="*/ 3258473 h 6858000"/>
              <a:gd name="connsiteX36-47891" fmla="*/ 5589758 w 6105267"/>
              <a:gd name="connsiteY36-47892" fmla="*/ 3453699 h 6858000"/>
              <a:gd name="connsiteX37-47893" fmla="*/ 5596144 w 6105267"/>
              <a:gd name="connsiteY37-47894" fmla="*/ 3534624 h 6858000"/>
              <a:gd name="connsiteX38-47895" fmla="*/ 5597750 w 6105267"/>
              <a:gd name="connsiteY38-47896" fmla="*/ 3534129 h 6858000"/>
              <a:gd name="connsiteX39-47897" fmla="*/ 5618377 w 6105267"/>
              <a:gd name="connsiteY39-47898" fmla="*/ 3588431 h 6858000"/>
              <a:gd name="connsiteX40-47899" fmla="*/ 5655472 w 6105267"/>
              <a:gd name="connsiteY40-47900" fmla="*/ 3678877 h 6858000"/>
              <a:gd name="connsiteX41-47901" fmla="*/ 5683015 w 6105267"/>
              <a:gd name="connsiteY41-47902" fmla="*/ 3762025 h 6858000"/>
              <a:gd name="connsiteX42-47903" fmla="*/ 5696643 w 6105267"/>
              <a:gd name="connsiteY42-47904" fmla="*/ 3773888 h 6858000"/>
              <a:gd name="connsiteX43-47905" fmla="*/ 5768491 w 6105267"/>
              <a:gd name="connsiteY43-47906" fmla="*/ 3914399 h 6858000"/>
              <a:gd name="connsiteX44-47907" fmla="*/ 5793123 w 6105267"/>
              <a:gd name="connsiteY44-47908" fmla="*/ 3969952 h 6858000"/>
              <a:gd name="connsiteX45-47909" fmla="*/ 5808321 w 6105267"/>
              <a:gd name="connsiteY45-47910" fmla="*/ 3988153 h 6858000"/>
              <a:gd name="connsiteX46-47911" fmla="*/ 5825621 w 6105267"/>
              <a:gd name="connsiteY46-47912" fmla="*/ 4015525 h 6858000"/>
              <a:gd name="connsiteX47-47913" fmla="*/ 5860672 w 6105267"/>
              <a:gd name="connsiteY47-47914" fmla="*/ 4061579 h 6858000"/>
              <a:gd name="connsiteX48-47915" fmla="*/ 5894095 w 6105267"/>
              <a:gd name="connsiteY48-47916" fmla="*/ 4128857 h 6858000"/>
              <a:gd name="connsiteX49-47917" fmla="*/ 5903513 w 6105267"/>
              <a:gd name="connsiteY49-47918" fmla="*/ 4187661 h 6858000"/>
              <a:gd name="connsiteX50-47919" fmla="*/ 5949086 w 6105267"/>
              <a:gd name="connsiteY50-47920" fmla="*/ 4366139 h 6858000"/>
              <a:gd name="connsiteX51-47921" fmla="*/ 5949261 w 6105267"/>
              <a:gd name="connsiteY51-47922" fmla="*/ 4449185 h 6858000"/>
              <a:gd name="connsiteX52-47923" fmla="*/ 5961816 w 6105267"/>
              <a:gd name="connsiteY52-47924" fmla="*/ 4494562 h 6858000"/>
              <a:gd name="connsiteX53-47925" fmla="*/ 5998138 w 6105267"/>
              <a:gd name="connsiteY53-47926" fmla="*/ 4697518 h 6858000"/>
              <a:gd name="connsiteX54-47927" fmla="*/ 6007819 w 6105267"/>
              <a:gd name="connsiteY54-47928" fmla="*/ 4858148 h 6858000"/>
              <a:gd name="connsiteX55-47929" fmla="*/ 6007749 w 6105267"/>
              <a:gd name="connsiteY55-47930" fmla="*/ 4964715 h 6858000"/>
              <a:gd name="connsiteX56-47931" fmla="*/ 6005269 w 6105267"/>
              <a:gd name="connsiteY56-47932" fmla="*/ 5150567 h 6858000"/>
              <a:gd name="connsiteX57-47933" fmla="*/ 6001127 w 6105267"/>
              <a:gd name="connsiteY57-47934" fmla="*/ 5164609 h 6858000"/>
              <a:gd name="connsiteX58-47935" fmla="*/ 5998514 w 6105267"/>
              <a:gd name="connsiteY58-47936" fmla="*/ 5189673 h 6858000"/>
              <a:gd name="connsiteX59-47937" fmla="*/ 6018409 w 6105267"/>
              <a:gd name="connsiteY59-47938" fmla="*/ 5227157 h 6858000"/>
              <a:gd name="connsiteX60-47939" fmla="*/ 6036748 w 6105267"/>
              <a:gd name="connsiteY60-47940" fmla="*/ 5322752 h 6858000"/>
              <a:gd name="connsiteX61-47941" fmla="*/ 6037677 w 6105267"/>
              <a:gd name="connsiteY61-47942" fmla="*/ 5354807 h 6858000"/>
              <a:gd name="connsiteX62-47943" fmla="*/ 6053435 w 6105267"/>
              <a:gd name="connsiteY62-47944" fmla="*/ 5387547 h 6858000"/>
              <a:gd name="connsiteX63-47945" fmla="*/ 6068640 w 6105267"/>
              <a:gd name="connsiteY63-47946" fmla="*/ 5474503 h 6858000"/>
              <a:gd name="connsiteX64-47947" fmla="*/ 6080922 w 6105267"/>
              <a:gd name="connsiteY64-47948" fmla="*/ 5561070 h 6858000"/>
              <a:gd name="connsiteX65-47949" fmla="*/ 6096949 w 6105267"/>
              <a:gd name="connsiteY65-47950" fmla="*/ 5648179 h 6858000"/>
              <a:gd name="connsiteX66-47951" fmla="*/ 6096746 w 6105267"/>
              <a:gd name="connsiteY66-47952" fmla="*/ 5862844 h 6858000"/>
              <a:gd name="connsiteX67-47953" fmla="*/ 6045436 w 6105267"/>
              <a:gd name="connsiteY67-47954" fmla="*/ 6124480 h 6858000"/>
              <a:gd name="connsiteX68-47955" fmla="*/ 6030489 w 6105267"/>
              <a:gd name="connsiteY68-47956" fmla="*/ 6317666 h 6858000"/>
              <a:gd name="connsiteX69-47957" fmla="*/ 6007492 w 6105267"/>
              <a:gd name="connsiteY69-47958" fmla="*/ 6440818 h 6858000"/>
              <a:gd name="connsiteX70-47959" fmla="*/ 6009467 w 6105267"/>
              <a:gd name="connsiteY70-47960" fmla="*/ 6487076 h 6858000"/>
              <a:gd name="connsiteX71-47961" fmla="*/ 5995064 w 6105267"/>
              <a:gd name="connsiteY71-47962" fmla="*/ 6540791 h 6858000"/>
              <a:gd name="connsiteX72-47963" fmla="*/ 5986207 w 6105267"/>
              <a:gd name="connsiteY72-47964" fmla="*/ 6695855 h 6858000"/>
              <a:gd name="connsiteX73-47965" fmla="*/ 5979428 w 6105267"/>
              <a:gd name="connsiteY73-47966" fmla="*/ 6754678 h 6858000"/>
              <a:gd name="connsiteX74-47967" fmla="*/ 5984543 w 6105267"/>
              <a:gd name="connsiteY74-47968" fmla="*/ 6811016 h 6858000"/>
              <a:gd name="connsiteX75-47969" fmla="*/ 5979671 w 6105267"/>
              <a:gd name="connsiteY75-47970" fmla="*/ 6858000 h 6858000"/>
              <a:gd name="connsiteX76-47971" fmla="*/ 0 w 6105267"/>
              <a:gd name="connsiteY76-47972" fmla="*/ 6858000 h 6858000"/>
              <a:gd name="connsiteX77-47973" fmla="*/ 0 w 6105267"/>
              <a:gd name="connsiteY77-47974" fmla="*/ 0 h 6858000"/>
              <a:gd name="connsiteX0-47975" fmla="*/ 0 w 6105267"/>
              <a:gd name="connsiteY0-47976" fmla="*/ 0 h 6858000"/>
              <a:gd name="connsiteX1-47977" fmla="*/ 4965888 w 6105267"/>
              <a:gd name="connsiteY1-47978" fmla="*/ 0 h 6858000"/>
              <a:gd name="connsiteX2-47979" fmla="*/ 4967767 w 6105267"/>
              <a:gd name="connsiteY2-47980" fmla="*/ 7930 h 6858000"/>
              <a:gd name="connsiteX3-47981" fmla="*/ 4979444 w 6105267"/>
              <a:gd name="connsiteY3-47982" fmla="*/ 43921 h 6858000"/>
              <a:gd name="connsiteX4-47983" fmla="*/ 5075458 w 6105267"/>
              <a:gd name="connsiteY4-47984" fmla="*/ 264355 h 6858000"/>
              <a:gd name="connsiteX5-47985" fmla="*/ 5081175 w 6105267"/>
              <a:gd name="connsiteY5-47986" fmla="*/ 277448 h 6858000"/>
              <a:gd name="connsiteX6-47987" fmla="*/ 5097011 w 6105267"/>
              <a:gd name="connsiteY6-47988" fmla="*/ 355616 h 6858000"/>
              <a:gd name="connsiteX7-47989" fmla="*/ 5153000 w 6105267"/>
              <a:gd name="connsiteY7-47990" fmla="*/ 507134 h 6858000"/>
              <a:gd name="connsiteX8-47991" fmla="*/ 5171282 w 6105267"/>
              <a:gd name="connsiteY8-47992" fmla="*/ 602071 h 6858000"/>
              <a:gd name="connsiteX9-47993" fmla="*/ 5189051 w 6105267"/>
              <a:gd name="connsiteY9-47994" fmla="*/ 782518 h 6858000"/>
              <a:gd name="connsiteX10-47995" fmla="*/ 5218707 w 6105267"/>
              <a:gd name="connsiteY10-47996" fmla="*/ 886387 h 6858000"/>
              <a:gd name="connsiteX11-47997" fmla="*/ 5221281 w 6105267"/>
              <a:gd name="connsiteY11-47998" fmla="*/ 920873 h 6858000"/>
              <a:gd name="connsiteX12-47999" fmla="*/ 5201018 w 6105267"/>
              <a:gd name="connsiteY12-48000" fmla="*/ 1095027 h 6858000"/>
              <a:gd name="connsiteX13-48001" fmla="*/ 5189234 w 6105267"/>
              <a:gd name="connsiteY13-48002" fmla="*/ 1217308 h 6858000"/>
              <a:gd name="connsiteX14-48003" fmla="*/ 5202769 w 6105267"/>
              <a:gd name="connsiteY14-48004" fmla="*/ 1269450 h 6858000"/>
              <a:gd name="connsiteX15-48005" fmla="*/ 5225968 w 6105267"/>
              <a:gd name="connsiteY15-48006" fmla="*/ 1357994 h 6858000"/>
              <a:gd name="connsiteX16-48007" fmla="*/ 5226675 w 6105267"/>
              <a:gd name="connsiteY16-48008" fmla="*/ 1385685 h 6858000"/>
              <a:gd name="connsiteX17-48009" fmla="*/ 5237226 w 6105267"/>
              <a:gd name="connsiteY17-48010" fmla="*/ 1441327 h 6858000"/>
              <a:gd name="connsiteX18-48011" fmla="*/ 5255653 w 6105267"/>
              <a:gd name="connsiteY18-48012" fmla="*/ 1524712 h 6858000"/>
              <a:gd name="connsiteX19-48013" fmla="*/ 5263491 w 6105267"/>
              <a:gd name="connsiteY19-48014" fmla="*/ 1642938 h 6858000"/>
              <a:gd name="connsiteX20-48015" fmla="*/ 5256552 w 6105267"/>
              <a:gd name="connsiteY20-48016" fmla="*/ 1672509 h 6858000"/>
              <a:gd name="connsiteX21-48017" fmla="*/ 5264549 w 6105267"/>
              <a:gd name="connsiteY21-48018" fmla="*/ 1837572 h 6858000"/>
              <a:gd name="connsiteX22-48019" fmla="*/ 5255696 w 6105267"/>
              <a:gd name="connsiteY22-48020" fmla="*/ 1953770 h 6858000"/>
              <a:gd name="connsiteX23-48021" fmla="*/ 5252592 w 6105267"/>
              <a:gd name="connsiteY23-48022" fmla="*/ 2092210 h 6858000"/>
              <a:gd name="connsiteX24-48023" fmla="*/ 5257248 w 6105267"/>
              <a:gd name="connsiteY24-48024" fmla="*/ 2203922 h 6858000"/>
              <a:gd name="connsiteX25-48025" fmla="*/ 5262551 w 6105267"/>
              <a:gd name="connsiteY25-48026" fmla="*/ 2288050 h 6858000"/>
              <a:gd name="connsiteX26-48027" fmla="*/ 5293877 w 6105267"/>
              <a:gd name="connsiteY26-48028" fmla="*/ 2368649 h 6858000"/>
              <a:gd name="connsiteX27-48029" fmla="*/ 5311338 w 6105267"/>
              <a:gd name="connsiteY27-48030" fmla="*/ 2404034 h 6858000"/>
              <a:gd name="connsiteX28-48031" fmla="*/ 5338366 w 6105267"/>
              <a:gd name="connsiteY28-48032" fmla="*/ 2465052 h 6858000"/>
              <a:gd name="connsiteX29-48033" fmla="*/ 5371263 w 6105267"/>
              <a:gd name="connsiteY29-48034" fmla="*/ 2586413 h 6858000"/>
              <a:gd name="connsiteX30-48035" fmla="*/ 5407503 w 6105267"/>
              <a:gd name="connsiteY30-48036" fmla="*/ 2786290 h 6858000"/>
              <a:gd name="connsiteX31-48037" fmla="*/ 5407356 w 6105267"/>
              <a:gd name="connsiteY31-48038" fmla="*/ 2787545 h 6858000"/>
              <a:gd name="connsiteX32-48039" fmla="*/ 5457023 w 6105267"/>
              <a:gd name="connsiteY32-48040" fmla="*/ 2858292 h 6858000"/>
              <a:gd name="connsiteX33-48041" fmla="*/ 5503944 w 6105267"/>
              <a:gd name="connsiteY33-48042" fmla="*/ 3123335 h 6858000"/>
              <a:gd name="connsiteX34-48043" fmla="*/ 5525532 w 6105267"/>
              <a:gd name="connsiteY34-48044" fmla="*/ 3258473 h 6858000"/>
              <a:gd name="connsiteX35-48045" fmla="*/ 5589758 w 6105267"/>
              <a:gd name="connsiteY35-48046" fmla="*/ 3453699 h 6858000"/>
              <a:gd name="connsiteX36-48047" fmla="*/ 5596144 w 6105267"/>
              <a:gd name="connsiteY36-48048" fmla="*/ 3534624 h 6858000"/>
              <a:gd name="connsiteX37-48049" fmla="*/ 5597750 w 6105267"/>
              <a:gd name="connsiteY37-48050" fmla="*/ 3534129 h 6858000"/>
              <a:gd name="connsiteX38-48051" fmla="*/ 5618377 w 6105267"/>
              <a:gd name="connsiteY38-48052" fmla="*/ 3588431 h 6858000"/>
              <a:gd name="connsiteX39-48053" fmla="*/ 5655472 w 6105267"/>
              <a:gd name="connsiteY39-48054" fmla="*/ 3678877 h 6858000"/>
              <a:gd name="connsiteX40-48055" fmla="*/ 5683015 w 6105267"/>
              <a:gd name="connsiteY40-48056" fmla="*/ 3762025 h 6858000"/>
              <a:gd name="connsiteX41-48057" fmla="*/ 5696643 w 6105267"/>
              <a:gd name="connsiteY41-48058" fmla="*/ 3773888 h 6858000"/>
              <a:gd name="connsiteX42-48059" fmla="*/ 5768491 w 6105267"/>
              <a:gd name="connsiteY42-48060" fmla="*/ 3914399 h 6858000"/>
              <a:gd name="connsiteX43-48061" fmla="*/ 5793123 w 6105267"/>
              <a:gd name="connsiteY43-48062" fmla="*/ 3969952 h 6858000"/>
              <a:gd name="connsiteX44-48063" fmla="*/ 5808321 w 6105267"/>
              <a:gd name="connsiteY44-48064" fmla="*/ 3988153 h 6858000"/>
              <a:gd name="connsiteX45-48065" fmla="*/ 5825621 w 6105267"/>
              <a:gd name="connsiteY45-48066" fmla="*/ 4015525 h 6858000"/>
              <a:gd name="connsiteX46-48067" fmla="*/ 5860672 w 6105267"/>
              <a:gd name="connsiteY46-48068" fmla="*/ 4061579 h 6858000"/>
              <a:gd name="connsiteX47-48069" fmla="*/ 5894095 w 6105267"/>
              <a:gd name="connsiteY47-48070" fmla="*/ 4128857 h 6858000"/>
              <a:gd name="connsiteX48-48071" fmla="*/ 5903513 w 6105267"/>
              <a:gd name="connsiteY48-48072" fmla="*/ 4187661 h 6858000"/>
              <a:gd name="connsiteX49-48073" fmla="*/ 5949086 w 6105267"/>
              <a:gd name="connsiteY49-48074" fmla="*/ 4366139 h 6858000"/>
              <a:gd name="connsiteX50-48075" fmla="*/ 5949261 w 6105267"/>
              <a:gd name="connsiteY50-48076" fmla="*/ 4449185 h 6858000"/>
              <a:gd name="connsiteX51-48077" fmla="*/ 5961816 w 6105267"/>
              <a:gd name="connsiteY51-48078" fmla="*/ 4494562 h 6858000"/>
              <a:gd name="connsiteX52-48079" fmla="*/ 5998138 w 6105267"/>
              <a:gd name="connsiteY52-48080" fmla="*/ 4697518 h 6858000"/>
              <a:gd name="connsiteX53-48081" fmla="*/ 6007819 w 6105267"/>
              <a:gd name="connsiteY53-48082" fmla="*/ 4858148 h 6858000"/>
              <a:gd name="connsiteX54-48083" fmla="*/ 6007749 w 6105267"/>
              <a:gd name="connsiteY54-48084" fmla="*/ 4964715 h 6858000"/>
              <a:gd name="connsiteX55-48085" fmla="*/ 6005269 w 6105267"/>
              <a:gd name="connsiteY55-48086" fmla="*/ 5150567 h 6858000"/>
              <a:gd name="connsiteX56-48087" fmla="*/ 6001127 w 6105267"/>
              <a:gd name="connsiteY56-48088" fmla="*/ 5164609 h 6858000"/>
              <a:gd name="connsiteX57-48089" fmla="*/ 5998514 w 6105267"/>
              <a:gd name="connsiteY57-48090" fmla="*/ 5189673 h 6858000"/>
              <a:gd name="connsiteX58-48091" fmla="*/ 6018409 w 6105267"/>
              <a:gd name="connsiteY58-48092" fmla="*/ 5227157 h 6858000"/>
              <a:gd name="connsiteX59-48093" fmla="*/ 6036748 w 6105267"/>
              <a:gd name="connsiteY59-48094" fmla="*/ 5322752 h 6858000"/>
              <a:gd name="connsiteX60-48095" fmla="*/ 6037677 w 6105267"/>
              <a:gd name="connsiteY60-48096" fmla="*/ 5354807 h 6858000"/>
              <a:gd name="connsiteX61-48097" fmla="*/ 6053435 w 6105267"/>
              <a:gd name="connsiteY61-48098" fmla="*/ 5387547 h 6858000"/>
              <a:gd name="connsiteX62-48099" fmla="*/ 6068640 w 6105267"/>
              <a:gd name="connsiteY62-48100" fmla="*/ 5474503 h 6858000"/>
              <a:gd name="connsiteX63-48101" fmla="*/ 6080922 w 6105267"/>
              <a:gd name="connsiteY63-48102" fmla="*/ 5561070 h 6858000"/>
              <a:gd name="connsiteX64-48103" fmla="*/ 6096949 w 6105267"/>
              <a:gd name="connsiteY64-48104" fmla="*/ 5648179 h 6858000"/>
              <a:gd name="connsiteX65-48105" fmla="*/ 6096746 w 6105267"/>
              <a:gd name="connsiteY65-48106" fmla="*/ 5862844 h 6858000"/>
              <a:gd name="connsiteX66-48107" fmla="*/ 6045436 w 6105267"/>
              <a:gd name="connsiteY66-48108" fmla="*/ 6124480 h 6858000"/>
              <a:gd name="connsiteX67-48109" fmla="*/ 6030489 w 6105267"/>
              <a:gd name="connsiteY67-48110" fmla="*/ 6317666 h 6858000"/>
              <a:gd name="connsiteX68-48111" fmla="*/ 6007492 w 6105267"/>
              <a:gd name="connsiteY68-48112" fmla="*/ 6440818 h 6858000"/>
              <a:gd name="connsiteX69-48113" fmla="*/ 6009467 w 6105267"/>
              <a:gd name="connsiteY69-48114" fmla="*/ 6487076 h 6858000"/>
              <a:gd name="connsiteX70-48115" fmla="*/ 5995064 w 6105267"/>
              <a:gd name="connsiteY70-48116" fmla="*/ 6540791 h 6858000"/>
              <a:gd name="connsiteX71-48117" fmla="*/ 5986207 w 6105267"/>
              <a:gd name="connsiteY71-48118" fmla="*/ 6695855 h 6858000"/>
              <a:gd name="connsiteX72-48119" fmla="*/ 5979428 w 6105267"/>
              <a:gd name="connsiteY72-48120" fmla="*/ 6754678 h 6858000"/>
              <a:gd name="connsiteX73-48121" fmla="*/ 5984543 w 6105267"/>
              <a:gd name="connsiteY73-48122" fmla="*/ 6811016 h 6858000"/>
              <a:gd name="connsiteX74-48123" fmla="*/ 5979671 w 6105267"/>
              <a:gd name="connsiteY74-48124" fmla="*/ 6858000 h 6858000"/>
              <a:gd name="connsiteX75-48125" fmla="*/ 0 w 6105267"/>
              <a:gd name="connsiteY75-48126" fmla="*/ 6858000 h 6858000"/>
              <a:gd name="connsiteX76-48127" fmla="*/ 0 w 6105267"/>
              <a:gd name="connsiteY76-48128" fmla="*/ 0 h 6858000"/>
              <a:gd name="connsiteX0-48129" fmla="*/ 0 w 6105267"/>
              <a:gd name="connsiteY0-48130" fmla="*/ 0 h 6858000"/>
              <a:gd name="connsiteX1-48131" fmla="*/ 4965888 w 6105267"/>
              <a:gd name="connsiteY1-48132" fmla="*/ 0 h 6858000"/>
              <a:gd name="connsiteX2-48133" fmla="*/ 4967767 w 6105267"/>
              <a:gd name="connsiteY2-48134" fmla="*/ 7930 h 6858000"/>
              <a:gd name="connsiteX3-48135" fmla="*/ 4979444 w 6105267"/>
              <a:gd name="connsiteY3-48136" fmla="*/ 43921 h 6858000"/>
              <a:gd name="connsiteX4-48137" fmla="*/ 5075458 w 6105267"/>
              <a:gd name="connsiteY4-48138" fmla="*/ 264355 h 6858000"/>
              <a:gd name="connsiteX5-48139" fmla="*/ 5081175 w 6105267"/>
              <a:gd name="connsiteY5-48140" fmla="*/ 277448 h 6858000"/>
              <a:gd name="connsiteX6-48141" fmla="*/ 5097011 w 6105267"/>
              <a:gd name="connsiteY6-48142" fmla="*/ 355616 h 6858000"/>
              <a:gd name="connsiteX7-48143" fmla="*/ 5153000 w 6105267"/>
              <a:gd name="connsiteY7-48144" fmla="*/ 507134 h 6858000"/>
              <a:gd name="connsiteX8-48145" fmla="*/ 5171282 w 6105267"/>
              <a:gd name="connsiteY8-48146" fmla="*/ 602071 h 6858000"/>
              <a:gd name="connsiteX9-48147" fmla="*/ 5189051 w 6105267"/>
              <a:gd name="connsiteY9-48148" fmla="*/ 782518 h 6858000"/>
              <a:gd name="connsiteX10-48149" fmla="*/ 5218707 w 6105267"/>
              <a:gd name="connsiteY10-48150" fmla="*/ 886387 h 6858000"/>
              <a:gd name="connsiteX11-48151" fmla="*/ 5221281 w 6105267"/>
              <a:gd name="connsiteY11-48152" fmla="*/ 920873 h 6858000"/>
              <a:gd name="connsiteX12-48153" fmla="*/ 5201018 w 6105267"/>
              <a:gd name="connsiteY12-48154" fmla="*/ 1095027 h 6858000"/>
              <a:gd name="connsiteX13-48155" fmla="*/ 5189234 w 6105267"/>
              <a:gd name="connsiteY13-48156" fmla="*/ 1217308 h 6858000"/>
              <a:gd name="connsiteX14-48157" fmla="*/ 5202769 w 6105267"/>
              <a:gd name="connsiteY14-48158" fmla="*/ 1269450 h 6858000"/>
              <a:gd name="connsiteX15-48159" fmla="*/ 5225968 w 6105267"/>
              <a:gd name="connsiteY15-48160" fmla="*/ 1357994 h 6858000"/>
              <a:gd name="connsiteX16-48161" fmla="*/ 5226675 w 6105267"/>
              <a:gd name="connsiteY16-48162" fmla="*/ 1385685 h 6858000"/>
              <a:gd name="connsiteX17-48163" fmla="*/ 5237226 w 6105267"/>
              <a:gd name="connsiteY17-48164" fmla="*/ 1441327 h 6858000"/>
              <a:gd name="connsiteX18-48165" fmla="*/ 5255653 w 6105267"/>
              <a:gd name="connsiteY18-48166" fmla="*/ 1524712 h 6858000"/>
              <a:gd name="connsiteX19-48167" fmla="*/ 5263491 w 6105267"/>
              <a:gd name="connsiteY19-48168" fmla="*/ 1642938 h 6858000"/>
              <a:gd name="connsiteX20-48169" fmla="*/ 5256552 w 6105267"/>
              <a:gd name="connsiteY20-48170" fmla="*/ 1672509 h 6858000"/>
              <a:gd name="connsiteX21-48171" fmla="*/ 5264549 w 6105267"/>
              <a:gd name="connsiteY21-48172" fmla="*/ 1837572 h 6858000"/>
              <a:gd name="connsiteX22-48173" fmla="*/ 5255696 w 6105267"/>
              <a:gd name="connsiteY22-48174" fmla="*/ 1953770 h 6858000"/>
              <a:gd name="connsiteX23-48175" fmla="*/ 5252592 w 6105267"/>
              <a:gd name="connsiteY23-48176" fmla="*/ 2092210 h 6858000"/>
              <a:gd name="connsiteX24-48177" fmla="*/ 5257248 w 6105267"/>
              <a:gd name="connsiteY24-48178" fmla="*/ 2203922 h 6858000"/>
              <a:gd name="connsiteX25-48179" fmla="*/ 5262551 w 6105267"/>
              <a:gd name="connsiteY25-48180" fmla="*/ 2288050 h 6858000"/>
              <a:gd name="connsiteX26-48181" fmla="*/ 5293877 w 6105267"/>
              <a:gd name="connsiteY26-48182" fmla="*/ 2368649 h 6858000"/>
              <a:gd name="connsiteX27-48183" fmla="*/ 5311338 w 6105267"/>
              <a:gd name="connsiteY27-48184" fmla="*/ 2404034 h 6858000"/>
              <a:gd name="connsiteX28-48185" fmla="*/ 5338366 w 6105267"/>
              <a:gd name="connsiteY28-48186" fmla="*/ 2465052 h 6858000"/>
              <a:gd name="connsiteX29-48187" fmla="*/ 5371263 w 6105267"/>
              <a:gd name="connsiteY29-48188" fmla="*/ 2586413 h 6858000"/>
              <a:gd name="connsiteX30-48189" fmla="*/ 5407503 w 6105267"/>
              <a:gd name="connsiteY30-48190" fmla="*/ 2786290 h 6858000"/>
              <a:gd name="connsiteX31-48191" fmla="*/ 5407356 w 6105267"/>
              <a:gd name="connsiteY31-48192" fmla="*/ 2787545 h 6858000"/>
              <a:gd name="connsiteX32-48193" fmla="*/ 5457023 w 6105267"/>
              <a:gd name="connsiteY32-48194" fmla="*/ 2858292 h 6858000"/>
              <a:gd name="connsiteX33-48195" fmla="*/ 5503944 w 6105267"/>
              <a:gd name="connsiteY33-48196" fmla="*/ 3123335 h 6858000"/>
              <a:gd name="connsiteX34-48197" fmla="*/ 5525532 w 6105267"/>
              <a:gd name="connsiteY34-48198" fmla="*/ 3258473 h 6858000"/>
              <a:gd name="connsiteX35-48199" fmla="*/ 5589758 w 6105267"/>
              <a:gd name="connsiteY35-48200" fmla="*/ 3453699 h 6858000"/>
              <a:gd name="connsiteX36-48201" fmla="*/ 5596144 w 6105267"/>
              <a:gd name="connsiteY36-48202" fmla="*/ 3534624 h 6858000"/>
              <a:gd name="connsiteX37-48203" fmla="*/ 5597750 w 6105267"/>
              <a:gd name="connsiteY37-48204" fmla="*/ 3534129 h 6858000"/>
              <a:gd name="connsiteX38-48205" fmla="*/ 5618377 w 6105267"/>
              <a:gd name="connsiteY38-48206" fmla="*/ 3588431 h 6858000"/>
              <a:gd name="connsiteX39-48207" fmla="*/ 5655472 w 6105267"/>
              <a:gd name="connsiteY39-48208" fmla="*/ 3678877 h 6858000"/>
              <a:gd name="connsiteX40-48209" fmla="*/ 5683015 w 6105267"/>
              <a:gd name="connsiteY40-48210" fmla="*/ 3762025 h 6858000"/>
              <a:gd name="connsiteX41-48211" fmla="*/ 5696643 w 6105267"/>
              <a:gd name="connsiteY41-48212" fmla="*/ 3773888 h 6858000"/>
              <a:gd name="connsiteX42-48213" fmla="*/ 5768491 w 6105267"/>
              <a:gd name="connsiteY42-48214" fmla="*/ 3914399 h 6858000"/>
              <a:gd name="connsiteX43-48215" fmla="*/ 5793123 w 6105267"/>
              <a:gd name="connsiteY43-48216" fmla="*/ 3969952 h 6858000"/>
              <a:gd name="connsiteX44-48217" fmla="*/ 5808321 w 6105267"/>
              <a:gd name="connsiteY44-48218" fmla="*/ 3988153 h 6858000"/>
              <a:gd name="connsiteX45-48219" fmla="*/ 5825621 w 6105267"/>
              <a:gd name="connsiteY45-48220" fmla="*/ 4015525 h 6858000"/>
              <a:gd name="connsiteX46-48221" fmla="*/ 5860672 w 6105267"/>
              <a:gd name="connsiteY46-48222" fmla="*/ 4061579 h 6858000"/>
              <a:gd name="connsiteX47-48223" fmla="*/ 5894095 w 6105267"/>
              <a:gd name="connsiteY47-48224" fmla="*/ 4128857 h 6858000"/>
              <a:gd name="connsiteX48-48225" fmla="*/ 5903513 w 6105267"/>
              <a:gd name="connsiteY48-48226" fmla="*/ 4187661 h 6858000"/>
              <a:gd name="connsiteX49-48227" fmla="*/ 5949086 w 6105267"/>
              <a:gd name="connsiteY49-48228" fmla="*/ 4366139 h 6858000"/>
              <a:gd name="connsiteX50-48229" fmla="*/ 5949261 w 6105267"/>
              <a:gd name="connsiteY50-48230" fmla="*/ 4449185 h 6858000"/>
              <a:gd name="connsiteX51-48231" fmla="*/ 5961816 w 6105267"/>
              <a:gd name="connsiteY51-48232" fmla="*/ 4494562 h 6858000"/>
              <a:gd name="connsiteX52-48233" fmla="*/ 5998138 w 6105267"/>
              <a:gd name="connsiteY52-48234" fmla="*/ 4697518 h 6858000"/>
              <a:gd name="connsiteX53-48235" fmla="*/ 6007819 w 6105267"/>
              <a:gd name="connsiteY53-48236" fmla="*/ 4858148 h 6858000"/>
              <a:gd name="connsiteX54-48237" fmla="*/ 6007749 w 6105267"/>
              <a:gd name="connsiteY54-48238" fmla="*/ 4964715 h 6858000"/>
              <a:gd name="connsiteX55-48239" fmla="*/ 6005269 w 6105267"/>
              <a:gd name="connsiteY55-48240" fmla="*/ 5150567 h 6858000"/>
              <a:gd name="connsiteX56-48241" fmla="*/ 6001127 w 6105267"/>
              <a:gd name="connsiteY56-48242" fmla="*/ 5164609 h 6858000"/>
              <a:gd name="connsiteX57-48243" fmla="*/ 5998514 w 6105267"/>
              <a:gd name="connsiteY57-48244" fmla="*/ 5189673 h 6858000"/>
              <a:gd name="connsiteX58-48245" fmla="*/ 6018409 w 6105267"/>
              <a:gd name="connsiteY58-48246" fmla="*/ 5227157 h 6858000"/>
              <a:gd name="connsiteX59-48247" fmla="*/ 6036748 w 6105267"/>
              <a:gd name="connsiteY59-48248" fmla="*/ 5322752 h 6858000"/>
              <a:gd name="connsiteX60-48249" fmla="*/ 6037677 w 6105267"/>
              <a:gd name="connsiteY60-48250" fmla="*/ 5354807 h 6858000"/>
              <a:gd name="connsiteX61-48251" fmla="*/ 6053435 w 6105267"/>
              <a:gd name="connsiteY61-48252" fmla="*/ 5387547 h 6858000"/>
              <a:gd name="connsiteX62-48253" fmla="*/ 6068640 w 6105267"/>
              <a:gd name="connsiteY62-48254" fmla="*/ 5474503 h 6858000"/>
              <a:gd name="connsiteX63-48255" fmla="*/ 6080922 w 6105267"/>
              <a:gd name="connsiteY63-48256" fmla="*/ 5561070 h 6858000"/>
              <a:gd name="connsiteX64-48257" fmla="*/ 6096949 w 6105267"/>
              <a:gd name="connsiteY64-48258" fmla="*/ 5648179 h 6858000"/>
              <a:gd name="connsiteX65-48259" fmla="*/ 6096746 w 6105267"/>
              <a:gd name="connsiteY65-48260" fmla="*/ 5862844 h 6858000"/>
              <a:gd name="connsiteX66-48261" fmla="*/ 6045436 w 6105267"/>
              <a:gd name="connsiteY66-48262" fmla="*/ 6124480 h 6858000"/>
              <a:gd name="connsiteX67-48263" fmla="*/ 6030489 w 6105267"/>
              <a:gd name="connsiteY67-48264" fmla="*/ 6317666 h 6858000"/>
              <a:gd name="connsiteX68-48265" fmla="*/ 6007492 w 6105267"/>
              <a:gd name="connsiteY68-48266" fmla="*/ 6440818 h 6858000"/>
              <a:gd name="connsiteX69-48267" fmla="*/ 6009467 w 6105267"/>
              <a:gd name="connsiteY69-48268" fmla="*/ 6487076 h 6858000"/>
              <a:gd name="connsiteX70-48269" fmla="*/ 5995064 w 6105267"/>
              <a:gd name="connsiteY70-48270" fmla="*/ 6540791 h 6858000"/>
              <a:gd name="connsiteX71-48271" fmla="*/ 5986207 w 6105267"/>
              <a:gd name="connsiteY71-48272" fmla="*/ 6695855 h 6858000"/>
              <a:gd name="connsiteX72-48273" fmla="*/ 5979428 w 6105267"/>
              <a:gd name="connsiteY72-48274" fmla="*/ 6754678 h 6858000"/>
              <a:gd name="connsiteX73-48275" fmla="*/ 5984543 w 6105267"/>
              <a:gd name="connsiteY73-48276" fmla="*/ 6811016 h 6858000"/>
              <a:gd name="connsiteX74-48277" fmla="*/ 5979671 w 6105267"/>
              <a:gd name="connsiteY74-48278" fmla="*/ 6858000 h 6858000"/>
              <a:gd name="connsiteX75-48279" fmla="*/ 0 w 6105267"/>
              <a:gd name="connsiteY75-48280" fmla="*/ 6858000 h 6858000"/>
              <a:gd name="connsiteX76-48281" fmla="*/ 0 w 6105267"/>
              <a:gd name="connsiteY76-48282" fmla="*/ 0 h 6858000"/>
              <a:gd name="connsiteX0-48283" fmla="*/ 0 w 6105267"/>
              <a:gd name="connsiteY0-48284" fmla="*/ 0 h 6858000"/>
              <a:gd name="connsiteX1-48285" fmla="*/ 4965888 w 6105267"/>
              <a:gd name="connsiteY1-48286" fmla="*/ 0 h 6858000"/>
              <a:gd name="connsiteX2-48287" fmla="*/ 4967767 w 6105267"/>
              <a:gd name="connsiteY2-48288" fmla="*/ 7930 h 6858000"/>
              <a:gd name="connsiteX3-48289" fmla="*/ 4979444 w 6105267"/>
              <a:gd name="connsiteY3-48290" fmla="*/ 43921 h 6858000"/>
              <a:gd name="connsiteX4-48291" fmla="*/ 5075458 w 6105267"/>
              <a:gd name="connsiteY4-48292" fmla="*/ 264355 h 6858000"/>
              <a:gd name="connsiteX5-48293" fmla="*/ 5081175 w 6105267"/>
              <a:gd name="connsiteY5-48294" fmla="*/ 277448 h 6858000"/>
              <a:gd name="connsiteX6-48295" fmla="*/ 5097011 w 6105267"/>
              <a:gd name="connsiteY6-48296" fmla="*/ 355616 h 6858000"/>
              <a:gd name="connsiteX7-48297" fmla="*/ 5153000 w 6105267"/>
              <a:gd name="connsiteY7-48298" fmla="*/ 507134 h 6858000"/>
              <a:gd name="connsiteX8-48299" fmla="*/ 5171282 w 6105267"/>
              <a:gd name="connsiteY8-48300" fmla="*/ 602071 h 6858000"/>
              <a:gd name="connsiteX9-48301" fmla="*/ 5189051 w 6105267"/>
              <a:gd name="connsiteY9-48302" fmla="*/ 782518 h 6858000"/>
              <a:gd name="connsiteX10-48303" fmla="*/ 5218707 w 6105267"/>
              <a:gd name="connsiteY10-48304" fmla="*/ 886387 h 6858000"/>
              <a:gd name="connsiteX11-48305" fmla="*/ 5221281 w 6105267"/>
              <a:gd name="connsiteY11-48306" fmla="*/ 920873 h 6858000"/>
              <a:gd name="connsiteX12-48307" fmla="*/ 5201018 w 6105267"/>
              <a:gd name="connsiteY12-48308" fmla="*/ 1095027 h 6858000"/>
              <a:gd name="connsiteX13-48309" fmla="*/ 5189234 w 6105267"/>
              <a:gd name="connsiteY13-48310" fmla="*/ 1217308 h 6858000"/>
              <a:gd name="connsiteX14-48311" fmla="*/ 5202769 w 6105267"/>
              <a:gd name="connsiteY14-48312" fmla="*/ 1269450 h 6858000"/>
              <a:gd name="connsiteX15-48313" fmla="*/ 5225968 w 6105267"/>
              <a:gd name="connsiteY15-48314" fmla="*/ 1357994 h 6858000"/>
              <a:gd name="connsiteX16-48315" fmla="*/ 5226675 w 6105267"/>
              <a:gd name="connsiteY16-48316" fmla="*/ 1385685 h 6858000"/>
              <a:gd name="connsiteX17-48317" fmla="*/ 5237226 w 6105267"/>
              <a:gd name="connsiteY17-48318" fmla="*/ 1441327 h 6858000"/>
              <a:gd name="connsiteX18-48319" fmla="*/ 5255653 w 6105267"/>
              <a:gd name="connsiteY18-48320" fmla="*/ 1524712 h 6858000"/>
              <a:gd name="connsiteX19-48321" fmla="*/ 5263491 w 6105267"/>
              <a:gd name="connsiteY19-48322" fmla="*/ 1642938 h 6858000"/>
              <a:gd name="connsiteX20-48323" fmla="*/ 5256552 w 6105267"/>
              <a:gd name="connsiteY20-48324" fmla="*/ 1672509 h 6858000"/>
              <a:gd name="connsiteX21-48325" fmla="*/ 5264549 w 6105267"/>
              <a:gd name="connsiteY21-48326" fmla="*/ 1837572 h 6858000"/>
              <a:gd name="connsiteX22-48327" fmla="*/ 5255696 w 6105267"/>
              <a:gd name="connsiteY22-48328" fmla="*/ 1953770 h 6858000"/>
              <a:gd name="connsiteX23-48329" fmla="*/ 5252592 w 6105267"/>
              <a:gd name="connsiteY23-48330" fmla="*/ 2092210 h 6858000"/>
              <a:gd name="connsiteX24-48331" fmla="*/ 5257248 w 6105267"/>
              <a:gd name="connsiteY24-48332" fmla="*/ 2203922 h 6858000"/>
              <a:gd name="connsiteX25-48333" fmla="*/ 5262551 w 6105267"/>
              <a:gd name="connsiteY25-48334" fmla="*/ 2288050 h 6858000"/>
              <a:gd name="connsiteX26-48335" fmla="*/ 5293877 w 6105267"/>
              <a:gd name="connsiteY26-48336" fmla="*/ 2368649 h 6858000"/>
              <a:gd name="connsiteX27-48337" fmla="*/ 5311338 w 6105267"/>
              <a:gd name="connsiteY27-48338" fmla="*/ 2404034 h 6858000"/>
              <a:gd name="connsiteX28-48339" fmla="*/ 5338366 w 6105267"/>
              <a:gd name="connsiteY28-48340" fmla="*/ 2465052 h 6858000"/>
              <a:gd name="connsiteX29-48341" fmla="*/ 5371263 w 6105267"/>
              <a:gd name="connsiteY29-48342" fmla="*/ 2586413 h 6858000"/>
              <a:gd name="connsiteX30-48343" fmla="*/ 5407503 w 6105267"/>
              <a:gd name="connsiteY30-48344" fmla="*/ 2786290 h 6858000"/>
              <a:gd name="connsiteX31-48345" fmla="*/ 5407356 w 6105267"/>
              <a:gd name="connsiteY31-48346" fmla="*/ 2787545 h 6858000"/>
              <a:gd name="connsiteX32-48347" fmla="*/ 5457023 w 6105267"/>
              <a:gd name="connsiteY32-48348" fmla="*/ 2858292 h 6858000"/>
              <a:gd name="connsiteX33-48349" fmla="*/ 5503944 w 6105267"/>
              <a:gd name="connsiteY33-48350" fmla="*/ 3123335 h 6858000"/>
              <a:gd name="connsiteX34-48351" fmla="*/ 5525532 w 6105267"/>
              <a:gd name="connsiteY34-48352" fmla="*/ 3258473 h 6858000"/>
              <a:gd name="connsiteX35-48353" fmla="*/ 5589758 w 6105267"/>
              <a:gd name="connsiteY35-48354" fmla="*/ 3453699 h 6858000"/>
              <a:gd name="connsiteX36-48355" fmla="*/ 5596144 w 6105267"/>
              <a:gd name="connsiteY36-48356" fmla="*/ 3534624 h 6858000"/>
              <a:gd name="connsiteX37-48357" fmla="*/ 5597750 w 6105267"/>
              <a:gd name="connsiteY37-48358" fmla="*/ 3534129 h 6858000"/>
              <a:gd name="connsiteX38-48359" fmla="*/ 5618377 w 6105267"/>
              <a:gd name="connsiteY38-48360" fmla="*/ 3588431 h 6858000"/>
              <a:gd name="connsiteX39-48361" fmla="*/ 5655472 w 6105267"/>
              <a:gd name="connsiteY39-48362" fmla="*/ 3678877 h 6858000"/>
              <a:gd name="connsiteX40-48363" fmla="*/ 5683015 w 6105267"/>
              <a:gd name="connsiteY40-48364" fmla="*/ 3762025 h 6858000"/>
              <a:gd name="connsiteX41-48365" fmla="*/ 5696643 w 6105267"/>
              <a:gd name="connsiteY41-48366" fmla="*/ 3773888 h 6858000"/>
              <a:gd name="connsiteX42-48367" fmla="*/ 5768491 w 6105267"/>
              <a:gd name="connsiteY42-48368" fmla="*/ 3914399 h 6858000"/>
              <a:gd name="connsiteX43-48369" fmla="*/ 5793123 w 6105267"/>
              <a:gd name="connsiteY43-48370" fmla="*/ 3969952 h 6858000"/>
              <a:gd name="connsiteX44-48371" fmla="*/ 5808321 w 6105267"/>
              <a:gd name="connsiteY44-48372" fmla="*/ 3988153 h 6858000"/>
              <a:gd name="connsiteX45-48373" fmla="*/ 5860672 w 6105267"/>
              <a:gd name="connsiteY45-48374" fmla="*/ 4061579 h 6858000"/>
              <a:gd name="connsiteX46-48375" fmla="*/ 5894095 w 6105267"/>
              <a:gd name="connsiteY46-48376" fmla="*/ 4128857 h 6858000"/>
              <a:gd name="connsiteX47-48377" fmla="*/ 5903513 w 6105267"/>
              <a:gd name="connsiteY47-48378" fmla="*/ 4187661 h 6858000"/>
              <a:gd name="connsiteX48-48379" fmla="*/ 5949086 w 6105267"/>
              <a:gd name="connsiteY48-48380" fmla="*/ 4366139 h 6858000"/>
              <a:gd name="connsiteX49-48381" fmla="*/ 5949261 w 6105267"/>
              <a:gd name="connsiteY49-48382" fmla="*/ 4449185 h 6858000"/>
              <a:gd name="connsiteX50-48383" fmla="*/ 5961816 w 6105267"/>
              <a:gd name="connsiteY50-48384" fmla="*/ 4494562 h 6858000"/>
              <a:gd name="connsiteX51-48385" fmla="*/ 5998138 w 6105267"/>
              <a:gd name="connsiteY51-48386" fmla="*/ 4697518 h 6858000"/>
              <a:gd name="connsiteX52-48387" fmla="*/ 6007819 w 6105267"/>
              <a:gd name="connsiteY52-48388" fmla="*/ 4858148 h 6858000"/>
              <a:gd name="connsiteX53-48389" fmla="*/ 6007749 w 6105267"/>
              <a:gd name="connsiteY53-48390" fmla="*/ 4964715 h 6858000"/>
              <a:gd name="connsiteX54-48391" fmla="*/ 6005269 w 6105267"/>
              <a:gd name="connsiteY54-48392" fmla="*/ 5150567 h 6858000"/>
              <a:gd name="connsiteX55-48393" fmla="*/ 6001127 w 6105267"/>
              <a:gd name="connsiteY55-48394" fmla="*/ 5164609 h 6858000"/>
              <a:gd name="connsiteX56-48395" fmla="*/ 5998514 w 6105267"/>
              <a:gd name="connsiteY56-48396" fmla="*/ 5189673 h 6858000"/>
              <a:gd name="connsiteX57-48397" fmla="*/ 6018409 w 6105267"/>
              <a:gd name="connsiteY57-48398" fmla="*/ 5227157 h 6858000"/>
              <a:gd name="connsiteX58-48399" fmla="*/ 6036748 w 6105267"/>
              <a:gd name="connsiteY58-48400" fmla="*/ 5322752 h 6858000"/>
              <a:gd name="connsiteX59-48401" fmla="*/ 6037677 w 6105267"/>
              <a:gd name="connsiteY59-48402" fmla="*/ 5354807 h 6858000"/>
              <a:gd name="connsiteX60-48403" fmla="*/ 6053435 w 6105267"/>
              <a:gd name="connsiteY60-48404" fmla="*/ 5387547 h 6858000"/>
              <a:gd name="connsiteX61-48405" fmla="*/ 6068640 w 6105267"/>
              <a:gd name="connsiteY61-48406" fmla="*/ 5474503 h 6858000"/>
              <a:gd name="connsiteX62-48407" fmla="*/ 6080922 w 6105267"/>
              <a:gd name="connsiteY62-48408" fmla="*/ 5561070 h 6858000"/>
              <a:gd name="connsiteX63-48409" fmla="*/ 6096949 w 6105267"/>
              <a:gd name="connsiteY63-48410" fmla="*/ 5648179 h 6858000"/>
              <a:gd name="connsiteX64-48411" fmla="*/ 6096746 w 6105267"/>
              <a:gd name="connsiteY64-48412" fmla="*/ 5862844 h 6858000"/>
              <a:gd name="connsiteX65-48413" fmla="*/ 6045436 w 6105267"/>
              <a:gd name="connsiteY65-48414" fmla="*/ 6124480 h 6858000"/>
              <a:gd name="connsiteX66-48415" fmla="*/ 6030489 w 6105267"/>
              <a:gd name="connsiteY66-48416" fmla="*/ 6317666 h 6858000"/>
              <a:gd name="connsiteX67-48417" fmla="*/ 6007492 w 6105267"/>
              <a:gd name="connsiteY67-48418" fmla="*/ 6440818 h 6858000"/>
              <a:gd name="connsiteX68-48419" fmla="*/ 6009467 w 6105267"/>
              <a:gd name="connsiteY68-48420" fmla="*/ 6487076 h 6858000"/>
              <a:gd name="connsiteX69-48421" fmla="*/ 5995064 w 6105267"/>
              <a:gd name="connsiteY69-48422" fmla="*/ 6540791 h 6858000"/>
              <a:gd name="connsiteX70-48423" fmla="*/ 5986207 w 6105267"/>
              <a:gd name="connsiteY70-48424" fmla="*/ 6695855 h 6858000"/>
              <a:gd name="connsiteX71-48425" fmla="*/ 5979428 w 6105267"/>
              <a:gd name="connsiteY71-48426" fmla="*/ 6754678 h 6858000"/>
              <a:gd name="connsiteX72-48427" fmla="*/ 5984543 w 6105267"/>
              <a:gd name="connsiteY72-48428" fmla="*/ 6811016 h 6858000"/>
              <a:gd name="connsiteX73-48429" fmla="*/ 5979671 w 6105267"/>
              <a:gd name="connsiteY73-48430" fmla="*/ 6858000 h 6858000"/>
              <a:gd name="connsiteX74-48431" fmla="*/ 0 w 6105267"/>
              <a:gd name="connsiteY74-48432" fmla="*/ 6858000 h 6858000"/>
              <a:gd name="connsiteX75-48433" fmla="*/ 0 w 6105267"/>
              <a:gd name="connsiteY75-48434" fmla="*/ 0 h 6858000"/>
              <a:gd name="connsiteX0-48435" fmla="*/ 0 w 6105267"/>
              <a:gd name="connsiteY0-48436" fmla="*/ 0 h 6858000"/>
              <a:gd name="connsiteX1-48437" fmla="*/ 4965888 w 6105267"/>
              <a:gd name="connsiteY1-48438" fmla="*/ 0 h 6858000"/>
              <a:gd name="connsiteX2-48439" fmla="*/ 4967767 w 6105267"/>
              <a:gd name="connsiteY2-48440" fmla="*/ 7930 h 6858000"/>
              <a:gd name="connsiteX3-48441" fmla="*/ 4979444 w 6105267"/>
              <a:gd name="connsiteY3-48442" fmla="*/ 43921 h 6858000"/>
              <a:gd name="connsiteX4-48443" fmla="*/ 5075458 w 6105267"/>
              <a:gd name="connsiteY4-48444" fmla="*/ 264355 h 6858000"/>
              <a:gd name="connsiteX5-48445" fmla="*/ 5081175 w 6105267"/>
              <a:gd name="connsiteY5-48446" fmla="*/ 277448 h 6858000"/>
              <a:gd name="connsiteX6-48447" fmla="*/ 5097011 w 6105267"/>
              <a:gd name="connsiteY6-48448" fmla="*/ 355616 h 6858000"/>
              <a:gd name="connsiteX7-48449" fmla="*/ 5153000 w 6105267"/>
              <a:gd name="connsiteY7-48450" fmla="*/ 507134 h 6858000"/>
              <a:gd name="connsiteX8-48451" fmla="*/ 5171282 w 6105267"/>
              <a:gd name="connsiteY8-48452" fmla="*/ 602071 h 6858000"/>
              <a:gd name="connsiteX9-48453" fmla="*/ 5189051 w 6105267"/>
              <a:gd name="connsiteY9-48454" fmla="*/ 782518 h 6858000"/>
              <a:gd name="connsiteX10-48455" fmla="*/ 5218707 w 6105267"/>
              <a:gd name="connsiteY10-48456" fmla="*/ 886387 h 6858000"/>
              <a:gd name="connsiteX11-48457" fmla="*/ 5221281 w 6105267"/>
              <a:gd name="connsiteY11-48458" fmla="*/ 920873 h 6858000"/>
              <a:gd name="connsiteX12-48459" fmla="*/ 5201018 w 6105267"/>
              <a:gd name="connsiteY12-48460" fmla="*/ 1095027 h 6858000"/>
              <a:gd name="connsiteX13-48461" fmla="*/ 5189234 w 6105267"/>
              <a:gd name="connsiteY13-48462" fmla="*/ 1217308 h 6858000"/>
              <a:gd name="connsiteX14-48463" fmla="*/ 5202769 w 6105267"/>
              <a:gd name="connsiteY14-48464" fmla="*/ 1269450 h 6858000"/>
              <a:gd name="connsiteX15-48465" fmla="*/ 5225968 w 6105267"/>
              <a:gd name="connsiteY15-48466" fmla="*/ 1357994 h 6858000"/>
              <a:gd name="connsiteX16-48467" fmla="*/ 5226675 w 6105267"/>
              <a:gd name="connsiteY16-48468" fmla="*/ 1385685 h 6858000"/>
              <a:gd name="connsiteX17-48469" fmla="*/ 5237226 w 6105267"/>
              <a:gd name="connsiteY17-48470" fmla="*/ 1441327 h 6858000"/>
              <a:gd name="connsiteX18-48471" fmla="*/ 5255653 w 6105267"/>
              <a:gd name="connsiteY18-48472" fmla="*/ 1524712 h 6858000"/>
              <a:gd name="connsiteX19-48473" fmla="*/ 5263491 w 6105267"/>
              <a:gd name="connsiteY19-48474" fmla="*/ 1642938 h 6858000"/>
              <a:gd name="connsiteX20-48475" fmla="*/ 5256552 w 6105267"/>
              <a:gd name="connsiteY20-48476" fmla="*/ 1672509 h 6858000"/>
              <a:gd name="connsiteX21-48477" fmla="*/ 5264549 w 6105267"/>
              <a:gd name="connsiteY21-48478" fmla="*/ 1837572 h 6858000"/>
              <a:gd name="connsiteX22-48479" fmla="*/ 5255696 w 6105267"/>
              <a:gd name="connsiteY22-48480" fmla="*/ 1953770 h 6858000"/>
              <a:gd name="connsiteX23-48481" fmla="*/ 5252592 w 6105267"/>
              <a:gd name="connsiteY23-48482" fmla="*/ 2092210 h 6858000"/>
              <a:gd name="connsiteX24-48483" fmla="*/ 5257248 w 6105267"/>
              <a:gd name="connsiteY24-48484" fmla="*/ 2203922 h 6858000"/>
              <a:gd name="connsiteX25-48485" fmla="*/ 5262551 w 6105267"/>
              <a:gd name="connsiteY25-48486" fmla="*/ 2288050 h 6858000"/>
              <a:gd name="connsiteX26-48487" fmla="*/ 5293877 w 6105267"/>
              <a:gd name="connsiteY26-48488" fmla="*/ 2368649 h 6858000"/>
              <a:gd name="connsiteX27-48489" fmla="*/ 5311338 w 6105267"/>
              <a:gd name="connsiteY27-48490" fmla="*/ 2404034 h 6858000"/>
              <a:gd name="connsiteX28-48491" fmla="*/ 5338366 w 6105267"/>
              <a:gd name="connsiteY28-48492" fmla="*/ 2465052 h 6858000"/>
              <a:gd name="connsiteX29-48493" fmla="*/ 5371263 w 6105267"/>
              <a:gd name="connsiteY29-48494" fmla="*/ 2586413 h 6858000"/>
              <a:gd name="connsiteX30-48495" fmla="*/ 5407503 w 6105267"/>
              <a:gd name="connsiteY30-48496" fmla="*/ 2786290 h 6858000"/>
              <a:gd name="connsiteX31-48497" fmla="*/ 5407356 w 6105267"/>
              <a:gd name="connsiteY31-48498" fmla="*/ 2787545 h 6858000"/>
              <a:gd name="connsiteX32-48499" fmla="*/ 5457023 w 6105267"/>
              <a:gd name="connsiteY32-48500" fmla="*/ 2858292 h 6858000"/>
              <a:gd name="connsiteX33-48501" fmla="*/ 5503944 w 6105267"/>
              <a:gd name="connsiteY33-48502" fmla="*/ 3123335 h 6858000"/>
              <a:gd name="connsiteX34-48503" fmla="*/ 5525532 w 6105267"/>
              <a:gd name="connsiteY34-48504" fmla="*/ 3258473 h 6858000"/>
              <a:gd name="connsiteX35-48505" fmla="*/ 5589758 w 6105267"/>
              <a:gd name="connsiteY35-48506" fmla="*/ 3453699 h 6858000"/>
              <a:gd name="connsiteX36-48507" fmla="*/ 5596144 w 6105267"/>
              <a:gd name="connsiteY36-48508" fmla="*/ 3534624 h 6858000"/>
              <a:gd name="connsiteX37-48509" fmla="*/ 5597750 w 6105267"/>
              <a:gd name="connsiteY37-48510" fmla="*/ 3534129 h 6858000"/>
              <a:gd name="connsiteX38-48511" fmla="*/ 5618377 w 6105267"/>
              <a:gd name="connsiteY38-48512" fmla="*/ 3588431 h 6858000"/>
              <a:gd name="connsiteX39-48513" fmla="*/ 5655472 w 6105267"/>
              <a:gd name="connsiteY39-48514" fmla="*/ 3678877 h 6858000"/>
              <a:gd name="connsiteX40-48515" fmla="*/ 5683015 w 6105267"/>
              <a:gd name="connsiteY40-48516" fmla="*/ 3762025 h 6858000"/>
              <a:gd name="connsiteX41-48517" fmla="*/ 5696643 w 6105267"/>
              <a:gd name="connsiteY41-48518" fmla="*/ 3773888 h 6858000"/>
              <a:gd name="connsiteX42-48519" fmla="*/ 5768491 w 6105267"/>
              <a:gd name="connsiteY42-48520" fmla="*/ 3914399 h 6858000"/>
              <a:gd name="connsiteX43-48521" fmla="*/ 5793123 w 6105267"/>
              <a:gd name="connsiteY43-48522" fmla="*/ 3969952 h 6858000"/>
              <a:gd name="connsiteX44-48523" fmla="*/ 5808321 w 6105267"/>
              <a:gd name="connsiteY44-48524" fmla="*/ 3988153 h 6858000"/>
              <a:gd name="connsiteX45-48525" fmla="*/ 5860672 w 6105267"/>
              <a:gd name="connsiteY45-48526" fmla="*/ 4061579 h 6858000"/>
              <a:gd name="connsiteX46-48527" fmla="*/ 5894095 w 6105267"/>
              <a:gd name="connsiteY46-48528" fmla="*/ 4128857 h 6858000"/>
              <a:gd name="connsiteX47-48529" fmla="*/ 5903513 w 6105267"/>
              <a:gd name="connsiteY47-48530" fmla="*/ 4187661 h 6858000"/>
              <a:gd name="connsiteX48-48531" fmla="*/ 5949086 w 6105267"/>
              <a:gd name="connsiteY48-48532" fmla="*/ 4366139 h 6858000"/>
              <a:gd name="connsiteX49-48533" fmla="*/ 5949261 w 6105267"/>
              <a:gd name="connsiteY49-48534" fmla="*/ 4449185 h 6858000"/>
              <a:gd name="connsiteX50-48535" fmla="*/ 5961816 w 6105267"/>
              <a:gd name="connsiteY50-48536" fmla="*/ 4494562 h 6858000"/>
              <a:gd name="connsiteX51-48537" fmla="*/ 5998138 w 6105267"/>
              <a:gd name="connsiteY51-48538" fmla="*/ 4697518 h 6858000"/>
              <a:gd name="connsiteX52-48539" fmla="*/ 6007819 w 6105267"/>
              <a:gd name="connsiteY52-48540" fmla="*/ 4858148 h 6858000"/>
              <a:gd name="connsiteX53-48541" fmla="*/ 6007749 w 6105267"/>
              <a:gd name="connsiteY53-48542" fmla="*/ 4964715 h 6858000"/>
              <a:gd name="connsiteX54-48543" fmla="*/ 6005269 w 6105267"/>
              <a:gd name="connsiteY54-48544" fmla="*/ 5150567 h 6858000"/>
              <a:gd name="connsiteX55-48545" fmla="*/ 6001127 w 6105267"/>
              <a:gd name="connsiteY55-48546" fmla="*/ 5164609 h 6858000"/>
              <a:gd name="connsiteX56-48547" fmla="*/ 5998514 w 6105267"/>
              <a:gd name="connsiteY56-48548" fmla="*/ 5189673 h 6858000"/>
              <a:gd name="connsiteX57-48549" fmla="*/ 6018409 w 6105267"/>
              <a:gd name="connsiteY57-48550" fmla="*/ 5227157 h 6858000"/>
              <a:gd name="connsiteX58-48551" fmla="*/ 6036748 w 6105267"/>
              <a:gd name="connsiteY58-48552" fmla="*/ 5322752 h 6858000"/>
              <a:gd name="connsiteX59-48553" fmla="*/ 6037677 w 6105267"/>
              <a:gd name="connsiteY59-48554" fmla="*/ 5354807 h 6858000"/>
              <a:gd name="connsiteX60-48555" fmla="*/ 6053435 w 6105267"/>
              <a:gd name="connsiteY60-48556" fmla="*/ 5387547 h 6858000"/>
              <a:gd name="connsiteX61-48557" fmla="*/ 6068640 w 6105267"/>
              <a:gd name="connsiteY61-48558" fmla="*/ 5474503 h 6858000"/>
              <a:gd name="connsiteX62-48559" fmla="*/ 6080922 w 6105267"/>
              <a:gd name="connsiteY62-48560" fmla="*/ 5561070 h 6858000"/>
              <a:gd name="connsiteX63-48561" fmla="*/ 6096949 w 6105267"/>
              <a:gd name="connsiteY63-48562" fmla="*/ 5648179 h 6858000"/>
              <a:gd name="connsiteX64-48563" fmla="*/ 6096746 w 6105267"/>
              <a:gd name="connsiteY64-48564" fmla="*/ 5862844 h 6858000"/>
              <a:gd name="connsiteX65-48565" fmla="*/ 6045436 w 6105267"/>
              <a:gd name="connsiteY65-48566" fmla="*/ 6124480 h 6858000"/>
              <a:gd name="connsiteX66-48567" fmla="*/ 6030489 w 6105267"/>
              <a:gd name="connsiteY66-48568" fmla="*/ 6317666 h 6858000"/>
              <a:gd name="connsiteX67-48569" fmla="*/ 6007492 w 6105267"/>
              <a:gd name="connsiteY67-48570" fmla="*/ 6440818 h 6858000"/>
              <a:gd name="connsiteX68-48571" fmla="*/ 6009467 w 6105267"/>
              <a:gd name="connsiteY68-48572" fmla="*/ 6487076 h 6858000"/>
              <a:gd name="connsiteX69-48573" fmla="*/ 5995064 w 6105267"/>
              <a:gd name="connsiteY69-48574" fmla="*/ 6540791 h 6858000"/>
              <a:gd name="connsiteX70-48575" fmla="*/ 5986207 w 6105267"/>
              <a:gd name="connsiteY70-48576" fmla="*/ 6695855 h 6858000"/>
              <a:gd name="connsiteX71-48577" fmla="*/ 5979428 w 6105267"/>
              <a:gd name="connsiteY71-48578" fmla="*/ 6754678 h 6858000"/>
              <a:gd name="connsiteX72-48579" fmla="*/ 5984543 w 6105267"/>
              <a:gd name="connsiteY72-48580" fmla="*/ 6811016 h 6858000"/>
              <a:gd name="connsiteX73-48581" fmla="*/ 5979671 w 6105267"/>
              <a:gd name="connsiteY73-48582" fmla="*/ 6858000 h 6858000"/>
              <a:gd name="connsiteX74-48583" fmla="*/ 0 w 6105267"/>
              <a:gd name="connsiteY74-48584" fmla="*/ 6858000 h 6858000"/>
              <a:gd name="connsiteX75-48585" fmla="*/ 0 w 6105267"/>
              <a:gd name="connsiteY75-48586" fmla="*/ 0 h 6858000"/>
              <a:gd name="connsiteX0-48587" fmla="*/ 0 w 6105267"/>
              <a:gd name="connsiteY0-48588" fmla="*/ 0 h 6858000"/>
              <a:gd name="connsiteX1-48589" fmla="*/ 4965888 w 6105267"/>
              <a:gd name="connsiteY1-48590" fmla="*/ 0 h 6858000"/>
              <a:gd name="connsiteX2-48591" fmla="*/ 4967767 w 6105267"/>
              <a:gd name="connsiteY2-48592" fmla="*/ 7930 h 6858000"/>
              <a:gd name="connsiteX3-48593" fmla="*/ 4979444 w 6105267"/>
              <a:gd name="connsiteY3-48594" fmla="*/ 43921 h 6858000"/>
              <a:gd name="connsiteX4-48595" fmla="*/ 5075458 w 6105267"/>
              <a:gd name="connsiteY4-48596" fmla="*/ 264355 h 6858000"/>
              <a:gd name="connsiteX5-48597" fmla="*/ 5081175 w 6105267"/>
              <a:gd name="connsiteY5-48598" fmla="*/ 277448 h 6858000"/>
              <a:gd name="connsiteX6-48599" fmla="*/ 5097011 w 6105267"/>
              <a:gd name="connsiteY6-48600" fmla="*/ 355616 h 6858000"/>
              <a:gd name="connsiteX7-48601" fmla="*/ 5153000 w 6105267"/>
              <a:gd name="connsiteY7-48602" fmla="*/ 507134 h 6858000"/>
              <a:gd name="connsiteX8-48603" fmla="*/ 5171282 w 6105267"/>
              <a:gd name="connsiteY8-48604" fmla="*/ 602071 h 6858000"/>
              <a:gd name="connsiteX9-48605" fmla="*/ 5189051 w 6105267"/>
              <a:gd name="connsiteY9-48606" fmla="*/ 782518 h 6858000"/>
              <a:gd name="connsiteX10-48607" fmla="*/ 5218707 w 6105267"/>
              <a:gd name="connsiteY10-48608" fmla="*/ 886387 h 6858000"/>
              <a:gd name="connsiteX11-48609" fmla="*/ 5221281 w 6105267"/>
              <a:gd name="connsiteY11-48610" fmla="*/ 920873 h 6858000"/>
              <a:gd name="connsiteX12-48611" fmla="*/ 5201018 w 6105267"/>
              <a:gd name="connsiteY12-48612" fmla="*/ 1095027 h 6858000"/>
              <a:gd name="connsiteX13-48613" fmla="*/ 5189234 w 6105267"/>
              <a:gd name="connsiteY13-48614" fmla="*/ 1217308 h 6858000"/>
              <a:gd name="connsiteX14-48615" fmla="*/ 5202769 w 6105267"/>
              <a:gd name="connsiteY14-48616" fmla="*/ 1269450 h 6858000"/>
              <a:gd name="connsiteX15-48617" fmla="*/ 5225968 w 6105267"/>
              <a:gd name="connsiteY15-48618" fmla="*/ 1357994 h 6858000"/>
              <a:gd name="connsiteX16-48619" fmla="*/ 5226675 w 6105267"/>
              <a:gd name="connsiteY16-48620" fmla="*/ 1385685 h 6858000"/>
              <a:gd name="connsiteX17-48621" fmla="*/ 5237226 w 6105267"/>
              <a:gd name="connsiteY17-48622" fmla="*/ 1441327 h 6858000"/>
              <a:gd name="connsiteX18-48623" fmla="*/ 5255653 w 6105267"/>
              <a:gd name="connsiteY18-48624" fmla="*/ 1524712 h 6858000"/>
              <a:gd name="connsiteX19-48625" fmla="*/ 5263491 w 6105267"/>
              <a:gd name="connsiteY19-48626" fmla="*/ 1642938 h 6858000"/>
              <a:gd name="connsiteX20-48627" fmla="*/ 5256552 w 6105267"/>
              <a:gd name="connsiteY20-48628" fmla="*/ 1672509 h 6858000"/>
              <a:gd name="connsiteX21-48629" fmla="*/ 5264549 w 6105267"/>
              <a:gd name="connsiteY21-48630" fmla="*/ 1837572 h 6858000"/>
              <a:gd name="connsiteX22-48631" fmla="*/ 5255696 w 6105267"/>
              <a:gd name="connsiteY22-48632" fmla="*/ 1953770 h 6858000"/>
              <a:gd name="connsiteX23-48633" fmla="*/ 5252592 w 6105267"/>
              <a:gd name="connsiteY23-48634" fmla="*/ 2092210 h 6858000"/>
              <a:gd name="connsiteX24-48635" fmla="*/ 5257248 w 6105267"/>
              <a:gd name="connsiteY24-48636" fmla="*/ 2203922 h 6858000"/>
              <a:gd name="connsiteX25-48637" fmla="*/ 5262551 w 6105267"/>
              <a:gd name="connsiteY25-48638" fmla="*/ 2288050 h 6858000"/>
              <a:gd name="connsiteX26-48639" fmla="*/ 5293877 w 6105267"/>
              <a:gd name="connsiteY26-48640" fmla="*/ 2368649 h 6858000"/>
              <a:gd name="connsiteX27-48641" fmla="*/ 5311338 w 6105267"/>
              <a:gd name="connsiteY27-48642" fmla="*/ 2404034 h 6858000"/>
              <a:gd name="connsiteX28-48643" fmla="*/ 5338366 w 6105267"/>
              <a:gd name="connsiteY28-48644" fmla="*/ 2465052 h 6858000"/>
              <a:gd name="connsiteX29-48645" fmla="*/ 5371263 w 6105267"/>
              <a:gd name="connsiteY29-48646" fmla="*/ 2586413 h 6858000"/>
              <a:gd name="connsiteX30-48647" fmla="*/ 5407503 w 6105267"/>
              <a:gd name="connsiteY30-48648" fmla="*/ 2786290 h 6858000"/>
              <a:gd name="connsiteX31-48649" fmla="*/ 5407356 w 6105267"/>
              <a:gd name="connsiteY31-48650" fmla="*/ 2787545 h 6858000"/>
              <a:gd name="connsiteX32-48651" fmla="*/ 5457023 w 6105267"/>
              <a:gd name="connsiteY32-48652" fmla="*/ 2858292 h 6858000"/>
              <a:gd name="connsiteX33-48653" fmla="*/ 5503944 w 6105267"/>
              <a:gd name="connsiteY33-48654" fmla="*/ 3123335 h 6858000"/>
              <a:gd name="connsiteX34-48655" fmla="*/ 5525532 w 6105267"/>
              <a:gd name="connsiteY34-48656" fmla="*/ 3258473 h 6858000"/>
              <a:gd name="connsiteX35-48657" fmla="*/ 5589758 w 6105267"/>
              <a:gd name="connsiteY35-48658" fmla="*/ 3453699 h 6858000"/>
              <a:gd name="connsiteX36-48659" fmla="*/ 5596144 w 6105267"/>
              <a:gd name="connsiteY36-48660" fmla="*/ 3534624 h 6858000"/>
              <a:gd name="connsiteX37-48661" fmla="*/ 5597750 w 6105267"/>
              <a:gd name="connsiteY37-48662" fmla="*/ 3534129 h 6858000"/>
              <a:gd name="connsiteX38-48663" fmla="*/ 5618377 w 6105267"/>
              <a:gd name="connsiteY38-48664" fmla="*/ 3588431 h 6858000"/>
              <a:gd name="connsiteX39-48665" fmla="*/ 5655472 w 6105267"/>
              <a:gd name="connsiteY39-48666" fmla="*/ 3678877 h 6858000"/>
              <a:gd name="connsiteX40-48667" fmla="*/ 5683015 w 6105267"/>
              <a:gd name="connsiteY40-48668" fmla="*/ 3762025 h 6858000"/>
              <a:gd name="connsiteX41-48669" fmla="*/ 5696643 w 6105267"/>
              <a:gd name="connsiteY41-48670" fmla="*/ 3773888 h 6858000"/>
              <a:gd name="connsiteX42-48671" fmla="*/ 5768491 w 6105267"/>
              <a:gd name="connsiteY42-48672" fmla="*/ 3914399 h 6858000"/>
              <a:gd name="connsiteX43-48673" fmla="*/ 5793123 w 6105267"/>
              <a:gd name="connsiteY43-48674" fmla="*/ 3969952 h 6858000"/>
              <a:gd name="connsiteX44-48675" fmla="*/ 5808321 w 6105267"/>
              <a:gd name="connsiteY44-48676" fmla="*/ 3988153 h 6858000"/>
              <a:gd name="connsiteX45-48677" fmla="*/ 5860672 w 6105267"/>
              <a:gd name="connsiteY45-48678" fmla="*/ 4061579 h 6858000"/>
              <a:gd name="connsiteX46-48679" fmla="*/ 5894095 w 6105267"/>
              <a:gd name="connsiteY46-48680" fmla="*/ 4128857 h 6858000"/>
              <a:gd name="connsiteX47-48681" fmla="*/ 5903513 w 6105267"/>
              <a:gd name="connsiteY47-48682" fmla="*/ 4187661 h 6858000"/>
              <a:gd name="connsiteX48-48683" fmla="*/ 5949086 w 6105267"/>
              <a:gd name="connsiteY48-48684" fmla="*/ 4366139 h 6858000"/>
              <a:gd name="connsiteX49-48685" fmla="*/ 5949261 w 6105267"/>
              <a:gd name="connsiteY49-48686" fmla="*/ 4449185 h 6858000"/>
              <a:gd name="connsiteX50-48687" fmla="*/ 5961816 w 6105267"/>
              <a:gd name="connsiteY50-48688" fmla="*/ 4494562 h 6858000"/>
              <a:gd name="connsiteX51-48689" fmla="*/ 5998138 w 6105267"/>
              <a:gd name="connsiteY51-48690" fmla="*/ 4697518 h 6858000"/>
              <a:gd name="connsiteX52-48691" fmla="*/ 6007819 w 6105267"/>
              <a:gd name="connsiteY52-48692" fmla="*/ 4858148 h 6858000"/>
              <a:gd name="connsiteX53-48693" fmla="*/ 6007749 w 6105267"/>
              <a:gd name="connsiteY53-48694" fmla="*/ 4964715 h 6858000"/>
              <a:gd name="connsiteX54-48695" fmla="*/ 6005269 w 6105267"/>
              <a:gd name="connsiteY54-48696" fmla="*/ 5150567 h 6858000"/>
              <a:gd name="connsiteX55-48697" fmla="*/ 6001127 w 6105267"/>
              <a:gd name="connsiteY55-48698" fmla="*/ 5164609 h 6858000"/>
              <a:gd name="connsiteX56-48699" fmla="*/ 5998514 w 6105267"/>
              <a:gd name="connsiteY56-48700" fmla="*/ 5189673 h 6858000"/>
              <a:gd name="connsiteX57-48701" fmla="*/ 6036748 w 6105267"/>
              <a:gd name="connsiteY57-48702" fmla="*/ 5322752 h 6858000"/>
              <a:gd name="connsiteX58-48703" fmla="*/ 6037677 w 6105267"/>
              <a:gd name="connsiteY58-48704" fmla="*/ 5354807 h 6858000"/>
              <a:gd name="connsiteX59-48705" fmla="*/ 6053435 w 6105267"/>
              <a:gd name="connsiteY59-48706" fmla="*/ 5387547 h 6858000"/>
              <a:gd name="connsiteX60-48707" fmla="*/ 6068640 w 6105267"/>
              <a:gd name="connsiteY60-48708" fmla="*/ 5474503 h 6858000"/>
              <a:gd name="connsiteX61-48709" fmla="*/ 6080922 w 6105267"/>
              <a:gd name="connsiteY61-48710" fmla="*/ 5561070 h 6858000"/>
              <a:gd name="connsiteX62-48711" fmla="*/ 6096949 w 6105267"/>
              <a:gd name="connsiteY62-48712" fmla="*/ 5648179 h 6858000"/>
              <a:gd name="connsiteX63-48713" fmla="*/ 6096746 w 6105267"/>
              <a:gd name="connsiteY63-48714" fmla="*/ 5862844 h 6858000"/>
              <a:gd name="connsiteX64-48715" fmla="*/ 6045436 w 6105267"/>
              <a:gd name="connsiteY64-48716" fmla="*/ 6124480 h 6858000"/>
              <a:gd name="connsiteX65-48717" fmla="*/ 6030489 w 6105267"/>
              <a:gd name="connsiteY65-48718" fmla="*/ 6317666 h 6858000"/>
              <a:gd name="connsiteX66-48719" fmla="*/ 6007492 w 6105267"/>
              <a:gd name="connsiteY66-48720" fmla="*/ 6440818 h 6858000"/>
              <a:gd name="connsiteX67-48721" fmla="*/ 6009467 w 6105267"/>
              <a:gd name="connsiteY67-48722" fmla="*/ 6487076 h 6858000"/>
              <a:gd name="connsiteX68-48723" fmla="*/ 5995064 w 6105267"/>
              <a:gd name="connsiteY68-48724" fmla="*/ 6540791 h 6858000"/>
              <a:gd name="connsiteX69-48725" fmla="*/ 5986207 w 6105267"/>
              <a:gd name="connsiteY69-48726" fmla="*/ 6695855 h 6858000"/>
              <a:gd name="connsiteX70-48727" fmla="*/ 5979428 w 6105267"/>
              <a:gd name="connsiteY70-48728" fmla="*/ 6754678 h 6858000"/>
              <a:gd name="connsiteX71-48729" fmla="*/ 5984543 w 6105267"/>
              <a:gd name="connsiteY71-48730" fmla="*/ 6811016 h 6858000"/>
              <a:gd name="connsiteX72-48731" fmla="*/ 5979671 w 6105267"/>
              <a:gd name="connsiteY72-48732" fmla="*/ 6858000 h 6858000"/>
              <a:gd name="connsiteX73-48733" fmla="*/ 0 w 6105267"/>
              <a:gd name="connsiteY73-48734" fmla="*/ 6858000 h 6858000"/>
              <a:gd name="connsiteX74-48735" fmla="*/ 0 w 6105267"/>
              <a:gd name="connsiteY74-48736" fmla="*/ 0 h 6858000"/>
              <a:gd name="connsiteX0-48737" fmla="*/ 0 w 6105267"/>
              <a:gd name="connsiteY0-48738" fmla="*/ 0 h 6858000"/>
              <a:gd name="connsiteX1-48739" fmla="*/ 4965888 w 6105267"/>
              <a:gd name="connsiteY1-48740" fmla="*/ 0 h 6858000"/>
              <a:gd name="connsiteX2-48741" fmla="*/ 4967767 w 6105267"/>
              <a:gd name="connsiteY2-48742" fmla="*/ 7930 h 6858000"/>
              <a:gd name="connsiteX3-48743" fmla="*/ 4979444 w 6105267"/>
              <a:gd name="connsiteY3-48744" fmla="*/ 43921 h 6858000"/>
              <a:gd name="connsiteX4-48745" fmla="*/ 5075458 w 6105267"/>
              <a:gd name="connsiteY4-48746" fmla="*/ 264355 h 6858000"/>
              <a:gd name="connsiteX5-48747" fmla="*/ 5081175 w 6105267"/>
              <a:gd name="connsiteY5-48748" fmla="*/ 277448 h 6858000"/>
              <a:gd name="connsiteX6-48749" fmla="*/ 5097011 w 6105267"/>
              <a:gd name="connsiteY6-48750" fmla="*/ 355616 h 6858000"/>
              <a:gd name="connsiteX7-48751" fmla="*/ 5153000 w 6105267"/>
              <a:gd name="connsiteY7-48752" fmla="*/ 507134 h 6858000"/>
              <a:gd name="connsiteX8-48753" fmla="*/ 5171282 w 6105267"/>
              <a:gd name="connsiteY8-48754" fmla="*/ 602071 h 6858000"/>
              <a:gd name="connsiteX9-48755" fmla="*/ 5189051 w 6105267"/>
              <a:gd name="connsiteY9-48756" fmla="*/ 782518 h 6858000"/>
              <a:gd name="connsiteX10-48757" fmla="*/ 5218707 w 6105267"/>
              <a:gd name="connsiteY10-48758" fmla="*/ 886387 h 6858000"/>
              <a:gd name="connsiteX11-48759" fmla="*/ 5221281 w 6105267"/>
              <a:gd name="connsiteY11-48760" fmla="*/ 920873 h 6858000"/>
              <a:gd name="connsiteX12-48761" fmla="*/ 5201018 w 6105267"/>
              <a:gd name="connsiteY12-48762" fmla="*/ 1095027 h 6858000"/>
              <a:gd name="connsiteX13-48763" fmla="*/ 5189234 w 6105267"/>
              <a:gd name="connsiteY13-48764" fmla="*/ 1186352 h 6858000"/>
              <a:gd name="connsiteX14-48765" fmla="*/ 5202769 w 6105267"/>
              <a:gd name="connsiteY14-48766" fmla="*/ 1269450 h 6858000"/>
              <a:gd name="connsiteX15-48767" fmla="*/ 5225968 w 6105267"/>
              <a:gd name="connsiteY15-48768" fmla="*/ 1357994 h 6858000"/>
              <a:gd name="connsiteX16-48769" fmla="*/ 5226675 w 6105267"/>
              <a:gd name="connsiteY16-48770" fmla="*/ 1385685 h 6858000"/>
              <a:gd name="connsiteX17-48771" fmla="*/ 5237226 w 6105267"/>
              <a:gd name="connsiteY17-48772" fmla="*/ 1441327 h 6858000"/>
              <a:gd name="connsiteX18-48773" fmla="*/ 5255653 w 6105267"/>
              <a:gd name="connsiteY18-48774" fmla="*/ 1524712 h 6858000"/>
              <a:gd name="connsiteX19-48775" fmla="*/ 5263491 w 6105267"/>
              <a:gd name="connsiteY19-48776" fmla="*/ 1642938 h 6858000"/>
              <a:gd name="connsiteX20-48777" fmla="*/ 5256552 w 6105267"/>
              <a:gd name="connsiteY20-48778" fmla="*/ 1672509 h 6858000"/>
              <a:gd name="connsiteX21-48779" fmla="*/ 5264549 w 6105267"/>
              <a:gd name="connsiteY21-48780" fmla="*/ 1837572 h 6858000"/>
              <a:gd name="connsiteX22-48781" fmla="*/ 5255696 w 6105267"/>
              <a:gd name="connsiteY22-48782" fmla="*/ 1953770 h 6858000"/>
              <a:gd name="connsiteX23-48783" fmla="*/ 5252592 w 6105267"/>
              <a:gd name="connsiteY23-48784" fmla="*/ 2092210 h 6858000"/>
              <a:gd name="connsiteX24-48785" fmla="*/ 5257248 w 6105267"/>
              <a:gd name="connsiteY24-48786" fmla="*/ 2203922 h 6858000"/>
              <a:gd name="connsiteX25-48787" fmla="*/ 5262551 w 6105267"/>
              <a:gd name="connsiteY25-48788" fmla="*/ 2288050 h 6858000"/>
              <a:gd name="connsiteX26-48789" fmla="*/ 5293877 w 6105267"/>
              <a:gd name="connsiteY26-48790" fmla="*/ 2368649 h 6858000"/>
              <a:gd name="connsiteX27-48791" fmla="*/ 5311338 w 6105267"/>
              <a:gd name="connsiteY27-48792" fmla="*/ 2404034 h 6858000"/>
              <a:gd name="connsiteX28-48793" fmla="*/ 5338366 w 6105267"/>
              <a:gd name="connsiteY28-48794" fmla="*/ 2465052 h 6858000"/>
              <a:gd name="connsiteX29-48795" fmla="*/ 5371263 w 6105267"/>
              <a:gd name="connsiteY29-48796" fmla="*/ 2586413 h 6858000"/>
              <a:gd name="connsiteX30-48797" fmla="*/ 5407503 w 6105267"/>
              <a:gd name="connsiteY30-48798" fmla="*/ 2786290 h 6858000"/>
              <a:gd name="connsiteX31-48799" fmla="*/ 5407356 w 6105267"/>
              <a:gd name="connsiteY31-48800" fmla="*/ 2787545 h 6858000"/>
              <a:gd name="connsiteX32-48801" fmla="*/ 5457023 w 6105267"/>
              <a:gd name="connsiteY32-48802" fmla="*/ 2858292 h 6858000"/>
              <a:gd name="connsiteX33-48803" fmla="*/ 5503944 w 6105267"/>
              <a:gd name="connsiteY33-48804" fmla="*/ 3123335 h 6858000"/>
              <a:gd name="connsiteX34-48805" fmla="*/ 5525532 w 6105267"/>
              <a:gd name="connsiteY34-48806" fmla="*/ 3258473 h 6858000"/>
              <a:gd name="connsiteX35-48807" fmla="*/ 5589758 w 6105267"/>
              <a:gd name="connsiteY35-48808" fmla="*/ 3453699 h 6858000"/>
              <a:gd name="connsiteX36-48809" fmla="*/ 5596144 w 6105267"/>
              <a:gd name="connsiteY36-48810" fmla="*/ 3534624 h 6858000"/>
              <a:gd name="connsiteX37-48811" fmla="*/ 5597750 w 6105267"/>
              <a:gd name="connsiteY37-48812" fmla="*/ 3534129 h 6858000"/>
              <a:gd name="connsiteX38-48813" fmla="*/ 5618377 w 6105267"/>
              <a:gd name="connsiteY38-48814" fmla="*/ 3588431 h 6858000"/>
              <a:gd name="connsiteX39-48815" fmla="*/ 5655472 w 6105267"/>
              <a:gd name="connsiteY39-48816" fmla="*/ 3678877 h 6858000"/>
              <a:gd name="connsiteX40-48817" fmla="*/ 5683015 w 6105267"/>
              <a:gd name="connsiteY40-48818" fmla="*/ 3762025 h 6858000"/>
              <a:gd name="connsiteX41-48819" fmla="*/ 5696643 w 6105267"/>
              <a:gd name="connsiteY41-48820" fmla="*/ 3773888 h 6858000"/>
              <a:gd name="connsiteX42-48821" fmla="*/ 5768491 w 6105267"/>
              <a:gd name="connsiteY42-48822" fmla="*/ 3914399 h 6858000"/>
              <a:gd name="connsiteX43-48823" fmla="*/ 5793123 w 6105267"/>
              <a:gd name="connsiteY43-48824" fmla="*/ 3969952 h 6858000"/>
              <a:gd name="connsiteX44-48825" fmla="*/ 5808321 w 6105267"/>
              <a:gd name="connsiteY44-48826" fmla="*/ 3988153 h 6858000"/>
              <a:gd name="connsiteX45-48827" fmla="*/ 5860672 w 6105267"/>
              <a:gd name="connsiteY45-48828" fmla="*/ 4061579 h 6858000"/>
              <a:gd name="connsiteX46-48829" fmla="*/ 5894095 w 6105267"/>
              <a:gd name="connsiteY46-48830" fmla="*/ 4128857 h 6858000"/>
              <a:gd name="connsiteX47-48831" fmla="*/ 5903513 w 6105267"/>
              <a:gd name="connsiteY47-48832" fmla="*/ 4187661 h 6858000"/>
              <a:gd name="connsiteX48-48833" fmla="*/ 5949086 w 6105267"/>
              <a:gd name="connsiteY48-48834" fmla="*/ 4366139 h 6858000"/>
              <a:gd name="connsiteX49-48835" fmla="*/ 5949261 w 6105267"/>
              <a:gd name="connsiteY49-48836" fmla="*/ 4449185 h 6858000"/>
              <a:gd name="connsiteX50-48837" fmla="*/ 5961816 w 6105267"/>
              <a:gd name="connsiteY50-48838" fmla="*/ 4494562 h 6858000"/>
              <a:gd name="connsiteX51-48839" fmla="*/ 5998138 w 6105267"/>
              <a:gd name="connsiteY51-48840" fmla="*/ 4697518 h 6858000"/>
              <a:gd name="connsiteX52-48841" fmla="*/ 6007819 w 6105267"/>
              <a:gd name="connsiteY52-48842" fmla="*/ 4858148 h 6858000"/>
              <a:gd name="connsiteX53-48843" fmla="*/ 6007749 w 6105267"/>
              <a:gd name="connsiteY53-48844" fmla="*/ 4964715 h 6858000"/>
              <a:gd name="connsiteX54-48845" fmla="*/ 6005269 w 6105267"/>
              <a:gd name="connsiteY54-48846" fmla="*/ 5150567 h 6858000"/>
              <a:gd name="connsiteX55-48847" fmla="*/ 6001127 w 6105267"/>
              <a:gd name="connsiteY55-48848" fmla="*/ 5164609 h 6858000"/>
              <a:gd name="connsiteX56-48849" fmla="*/ 5998514 w 6105267"/>
              <a:gd name="connsiteY56-48850" fmla="*/ 5189673 h 6858000"/>
              <a:gd name="connsiteX57-48851" fmla="*/ 6036748 w 6105267"/>
              <a:gd name="connsiteY57-48852" fmla="*/ 5322752 h 6858000"/>
              <a:gd name="connsiteX58-48853" fmla="*/ 6037677 w 6105267"/>
              <a:gd name="connsiteY58-48854" fmla="*/ 5354807 h 6858000"/>
              <a:gd name="connsiteX59-48855" fmla="*/ 6053435 w 6105267"/>
              <a:gd name="connsiteY59-48856" fmla="*/ 5387547 h 6858000"/>
              <a:gd name="connsiteX60-48857" fmla="*/ 6068640 w 6105267"/>
              <a:gd name="connsiteY60-48858" fmla="*/ 5474503 h 6858000"/>
              <a:gd name="connsiteX61-48859" fmla="*/ 6080922 w 6105267"/>
              <a:gd name="connsiteY61-48860" fmla="*/ 5561070 h 6858000"/>
              <a:gd name="connsiteX62-48861" fmla="*/ 6096949 w 6105267"/>
              <a:gd name="connsiteY62-48862" fmla="*/ 5648179 h 6858000"/>
              <a:gd name="connsiteX63-48863" fmla="*/ 6096746 w 6105267"/>
              <a:gd name="connsiteY63-48864" fmla="*/ 5862844 h 6858000"/>
              <a:gd name="connsiteX64-48865" fmla="*/ 6045436 w 6105267"/>
              <a:gd name="connsiteY64-48866" fmla="*/ 6124480 h 6858000"/>
              <a:gd name="connsiteX65-48867" fmla="*/ 6030489 w 6105267"/>
              <a:gd name="connsiteY65-48868" fmla="*/ 6317666 h 6858000"/>
              <a:gd name="connsiteX66-48869" fmla="*/ 6007492 w 6105267"/>
              <a:gd name="connsiteY66-48870" fmla="*/ 6440818 h 6858000"/>
              <a:gd name="connsiteX67-48871" fmla="*/ 6009467 w 6105267"/>
              <a:gd name="connsiteY67-48872" fmla="*/ 6487076 h 6858000"/>
              <a:gd name="connsiteX68-48873" fmla="*/ 5995064 w 6105267"/>
              <a:gd name="connsiteY68-48874" fmla="*/ 6540791 h 6858000"/>
              <a:gd name="connsiteX69-48875" fmla="*/ 5986207 w 6105267"/>
              <a:gd name="connsiteY69-48876" fmla="*/ 6695855 h 6858000"/>
              <a:gd name="connsiteX70-48877" fmla="*/ 5979428 w 6105267"/>
              <a:gd name="connsiteY70-48878" fmla="*/ 6754678 h 6858000"/>
              <a:gd name="connsiteX71-48879" fmla="*/ 5984543 w 6105267"/>
              <a:gd name="connsiteY71-48880" fmla="*/ 6811016 h 6858000"/>
              <a:gd name="connsiteX72-48881" fmla="*/ 5979671 w 6105267"/>
              <a:gd name="connsiteY72-48882" fmla="*/ 6858000 h 6858000"/>
              <a:gd name="connsiteX73-48883" fmla="*/ 0 w 6105267"/>
              <a:gd name="connsiteY73-48884" fmla="*/ 6858000 h 6858000"/>
              <a:gd name="connsiteX74-48885" fmla="*/ 0 w 6105267"/>
              <a:gd name="connsiteY74-48886" fmla="*/ 0 h 6858000"/>
              <a:gd name="connsiteX0-48887" fmla="*/ 0 w 6105267"/>
              <a:gd name="connsiteY0-48888" fmla="*/ 0 h 6858000"/>
              <a:gd name="connsiteX1-48889" fmla="*/ 4965888 w 6105267"/>
              <a:gd name="connsiteY1-48890" fmla="*/ 0 h 6858000"/>
              <a:gd name="connsiteX2-48891" fmla="*/ 4967767 w 6105267"/>
              <a:gd name="connsiteY2-48892" fmla="*/ 7930 h 6858000"/>
              <a:gd name="connsiteX3-48893" fmla="*/ 4979444 w 6105267"/>
              <a:gd name="connsiteY3-48894" fmla="*/ 43921 h 6858000"/>
              <a:gd name="connsiteX4-48895" fmla="*/ 5075458 w 6105267"/>
              <a:gd name="connsiteY4-48896" fmla="*/ 264355 h 6858000"/>
              <a:gd name="connsiteX5-48897" fmla="*/ 5081175 w 6105267"/>
              <a:gd name="connsiteY5-48898" fmla="*/ 277448 h 6858000"/>
              <a:gd name="connsiteX6-48899" fmla="*/ 5097011 w 6105267"/>
              <a:gd name="connsiteY6-48900" fmla="*/ 355616 h 6858000"/>
              <a:gd name="connsiteX7-48901" fmla="*/ 5153000 w 6105267"/>
              <a:gd name="connsiteY7-48902" fmla="*/ 507134 h 6858000"/>
              <a:gd name="connsiteX8-48903" fmla="*/ 5171282 w 6105267"/>
              <a:gd name="connsiteY8-48904" fmla="*/ 602071 h 6858000"/>
              <a:gd name="connsiteX9-48905" fmla="*/ 5189051 w 6105267"/>
              <a:gd name="connsiteY9-48906" fmla="*/ 782518 h 6858000"/>
              <a:gd name="connsiteX10-48907" fmla="*/ 5218707 w 6105267"/>
              <a:gd name="connsiteY10-48908" fmla="*/ 886387 h 6858000"/>
              <a:gd name="connsiteX11-48909" fmla="*/ 5221281 w 6105267"/>
              <a:gd name="connsiteY11-48910" fmla="*/ 920873 h 6858000"/>
              <a:gd name="connsiteX12-48911" fmla="*/ 5201018 w 6105267"/>
              <a:gd name="connsiteY12-48912" fmla="*/ 1095027 h 6858000"/>
              <a:gd name="connsiteX13-48913" fmla="*/ 5189234 w 6105267"/>
              <a:gd name="connsiteY13-48914" fmla="*/ 1186352 h 6858000"/>
              <a:gd name="connsiteX14-48915" fmla="*/ 5207532 w 6105267"/>
              <a:gd name="connsiteY14-48916" fmla="*/ 1278975 h 6858000"/>
              <a:gd name="connsiteX15-48917" fmla="*/ 5225968 w 6105267"/>
              <a:gd name="connsiteY15-48918" fmla="*/ 1357994 h 6858000"/>
              <a:gd name="connsiteX16-48919" fmla="*/ 5226675 w 6105267"/>
              <a:gd name="connsiteY16-48920" fmla="*/ 1385685 h 6858000"/>
              <a:gd name="connsiteX17-48921" fmla="*/ 5237226 w 6105267"/>
              <a:gd name="connsiteY17-48922" fmla="*/ 1441327 h 6858000"/>
              <a:gd name="connsiteX18-48923" fmla="*/ 5255653 w 6105267"/>
              <a:gd name="connsiteY18-48924" fmla="*/ 1524712 h 6858000"/>
              <a:gd name="connsiteX19-48925" fmla="*/ 5263491 w 6105267"/>
              <a:gd name="connsiteY19-48926" fmla="*/ 1642938 h 6858000"/>
              <a:gd name="connsiteX20-48927" fmla="*/ 5256552 w 6105267"/>
              <a:gd name="connsiteY20-48928" fmla="*/ 1672509 h 6858000"/>
              <a:gd name="connsiteX21-48929" fmla="*/ 5264549 w 6105267"/>
              <a:gd name="connsiteY21-48930" fmla="*/ 1837572 h 6858000"/>
              <a:gd name="connsiteX22-48931" fmla="*/ 5255696 w 6105267"/>
              <a:gd name="connsiteY22-48932" fmla="*/ 1953770 h 6858000"/>
              <a:gd name="connsiteX23-48933" fmla="*/ 5252592 w 6105267"/>
              <a:gd name="connsiteY23-48934" fmla="*/ 2092210 h 6858000"/>
              <a:gd name="connsiteX24-48935" fmla="*/ 5257248 w 6105267"/>
              <a:gd name="connsiteY24-48936" fmla="*/ 2203922 h 6858000"/>
              <a:gd name="connsiteX25-48937" fmla="*/ 5262551 w 6105267"/>
              <a:gd name="connsiteY25-48938" fmla="*/ 2288050 h 6858000"/>
              <a:gd name="connsiteX26-48939" fmla="*/ 5293877 w 6105267"/>
              <a:gd name="connsiteY26-48940" fmla="*/ 2368649 h 6858000"/>
              <a:gd name="connsiteX27-48941" fmla="*/ 5311338 w 6105267"/>
              <a:gd name="connsiteY27-48942" fmla="*/ 2404034 h 6858000"/>
              <a:gd name="connsiteX28-48943" fmla="*/ 5338366 w 6105267"/>
              <a:gd name="connsiteY28-48944" fmla="*/ 2465052 h 6858000"/>
              <a:gd name="connsiteX29-48945" fmla="*/ 5371263 w 6105267"/>
              <a:gd name="connsiteY29-48946" fmla="*/ 2586413 h 6858000"/>
              <a:gd name="connsiteX30-48947" fmla="*/ 5407503 w 6105267"/>
              <a:gd name="connsiteY30-48948" fmla="*/ 2786290 h 6858000"/>
              <a:gd name="connsiteX31-48949" fmla="*/ 5407356 w 6105267"/>
              <a:gd name="connsiteY31-48950" fmla="*/ 2787545 h 6858000"/>
              <a:gd name="connsiteX32-48951" fmla="*/ 5457023 w 6105267"/>
              <a:gd name="connsiteY32-48952" fmla="*/ 2858292 h 6858000"/>
              <a:gd name="connsiteX33-48953" fmla="*/ 5503944 w 6105267"/>
              <a:gd name="connsiteY33-48954" fmla="*/ 3123335 h 6858000"/>
              <a:gd name="connsiteX34-48955" fmla="*/ 5525532 w 6105267"/>
              <a:gd name="connsiteY34-48956" fmla="*/ 3258473 h 6858000"/>
              <a:gd name="connsiteX35-48957" fmla="*/ 5589758 w 6105267"/>
              <a:gd name="connsiteY35-48958" fmla="*/ 3453699 h 6858000"/>
              <a:gd name="connsiteX36-48959" fmla="*/ 5596144 w 6105267"/>
              <a:gd name="connsiteY36-48960" fmla="*/ 3534624 h 6858000"/>
              <a:gd name="connsiteX37-48961" fmla="*/ 5597750 w 6105267"/>
              <a:gd name="connsiteY37-48962" fmla="*/ 3534129 h 6858000"/>
              <a:gd name="connsiteX38-48963" fmla="*/ 5618377 w 6105267"/>
              <a:gd name="connsiteY38-48964" fmla="*/ 3588431 h 6858000"/>
              <a:gd name="connsiteX39-48965" fmla="*/ 5655472 w 6105267"/>
              <a:gd name="connsiteY39-48966" fmla="*/ 3678877 h 6858000"/>
              <a:gd name="connsiteX40-48967" fmla="*/ 5683015 w 6105267"/>
              <a:gd name="connsiteY40-48968" fmla="*/ 3762025 h 6858000"/>
              <a:gd name="connsiteX41-48969" fmla="*/ 5696643 w 6105267"/>
              <a:gd name="connsiteY41-48970" fmla="*/ 3773888 h 6858000"/>
              <a:gd name="connsiteX42-48971" fmla="*/ 5768491 w 6105267"/>
              <a:gd name="connsiteY42-48972" fmla="*/ 3914399 h 6858000"/>
              <a:gd name="connsiteX43-48973" fmla="*/ 5793123 w 6105267"/>
              <a:gd name="connsiteY43-48974" fmla="*/ 3969952 h 6858000"/>
              <a:gd name="connsiteX44-48975" fmla="*/ 5808321 w 6105267"/>
              <a:gd name="connsiteY44-48976" fmla="*/ 3988153 h 6858000"/>
              <a:gd name="connsiteX45-48977" fmla="*/ 5860672 w 6105267"/>
              <a:gd name="connsiteY45-48978" fmla="*/ 4061579 h 6858000"/>
              <a:gd name="connsiteX46-48979" fmla="*/ 5894095 w 6105267"/>
              <a:gd name="connsiteY46-48980" fmla="*/ 4128857 h 6858000"/>
              <a:gd name="connsiteX47-48981" fmla="*/ 5903513 w 6105267"/>
              <a:gd name="connsiteY47-48982" fmla="*/ 4187661 h 6858000"/>
              <a:gd name="connsiteX48-48983" fmla="*/ 5949086 w 6105267"/>
              <a:gd name="connsiteY48-48984" fmla="*/ 4366139 h 6858000"/>
              <a:gd name="connsiteX49-48985" fmla="*/ 5949261 w 6105267"/>
              <a:gd name="connsiteY49-48986" fmla="*/ 4449185 h 6858000"/>
              <a:gd name="connsiteX50-48987" fmla="*/ 5961816 w 6105267"/>
              <a:gd name="connsiteY50-48988" fmla="*/ 4494562 h 6858000"/>
              <a:gd name="connsiteX51-48989" fmla="*/ 5998138 w 6105267"/>
              <a:gd name="connsiteY51-48990" fmla="*/ 4697518 h 6858000"/>
              <a:gd name="connsiteX52-48991" fmla="*/ 6007819 w 6105267"/>
              <a:gd name="connsiteY52-48992" fmla="*/ 4858148 h 6858000"/>
              <a:gd name="connsiteX53-48993" fmla="*/ 6007749 w 6105267"/>
              <a:gd name="connsiteY53-48994" fmla="*/ 4964715 h 6858000"/>
              <a:gd name="connsiteX54-48995" fmla="*/ 6005269 w 6105267"/>
              <a:gd name="connsiteY54-48996" fmla="*/ 5150567 h 6858000"/>
              <a:gd name="connsiteX55-48997" fmla="*/ 6001127 w 6105267"/>
              <a:gd name="connsiteY55-48998" fmla="*/ 5164609 h 6858000"/>
              <a:gd name="connsiteX56-48999" fmla="*/ 5998514 w 6105267"/>
              <a:gd name="connsiteY56-49000" fmla="*/ 5189673 h 6858000"/>
              <a:gd name="connsiteX57-49001" fmla="*/ 6036748 w 6105267"/>
              <a:gd name="connsiteY57-49002" fmla="*/ 5322752 h 6858000"/>
              <a:gd name="connsiteX58-49003" fmla="*/ 6037677 w 6105267"/>
              <a:gd name="connsiteY58-49004" fmla="*/ 5354807 h 6858000"/>
              <a:gd name="connsiteX59-49005" fmla="*/ 6053435 w 6105267"/>
              <a:gd name="connsiteY59-49006" fmla="*/ 5387547 h 6858000"/>
              <a:gd name="connsiteX60-49007" fmla="*/ 6068640 w 6105267"/>
              <a:gd name="connsiteY60-49008" fmla="*/ 5474503 h 6858000"/>
              <a:gd name="connsiteX61-49009" fmla="*/ 6080922 w 6105267"/>
              <a:gd name="connsiteY61-49010" fmla="*/ 5561070 h 6858000"/>
              <a:gd name="connsiteX62-49011" fmla="*/ 6096949 w 6105267"/>
              <a:gd name="connsiteY62-49012" fmla="*/ 5648179 h 6858000"/>
              <a:gd name="connsiteX63-49013" fmla="*/ 6096746 w 6105267"/>
              <a:gd name="connsiteY63-49014" fmla="*/ 5862844 h 6858000"/>
              <a:gd name="connsiteX64-49015" fmla="*/ 6045436 w 6105267"/>
              <a:gd name="connsiteY64-49016" fmla="*/ 6124480 h 6858000"/>
              <a:gd name="connsiteX65-49017" fmla="*/ 6030489 w 6105267"/>
              <a:gd name="connsiteY65-49018" fmla="*/ 6317666 h 6858000"/>
              <a:gd name="connsiteX66-49019" fmla="*/ 6007492 w 6105267"/>
              <a:gd name="connsiteY66-49020" fmla="*/ 6440818 h 6858000"/>
              <a:gd name="connsiteX67-49021" fmla="*/ 6009467 w 6105267"/>
              <a:gd name="connsiteY67-49022" fmla="*/ 6487076 h 6858000"/>
              <a:gd name="connsiteX68-49023" fmla="*/ 5995064 w 6105267"/>
              <a:gd name="connsiteY68-49024" fmla="*/ 6540791 h 6858000"/>
              <a:gd name="connsiteX69-49025" fmla="*/ 5986207 w 6105267"/>
              <a:gd name="connsiteY69-49026" fmla="*/ 6695855 h 6858000"/>
              <a:gd name="connsiteX70-49027" fmla="*/ 5979428 w 6105267"/>
              <a:gd name="connsiteY70-49028" fmla="*/ 6754678 h 6858000"/>
              <a:gd name="connsiteX71-49029" fmla="*/ 5984543 w 6105267"/>
              <a:gd name="connsiteY71-49030" fmla="*/ 6811016 h 6858000"/>
              <a:gd name="connsiteX72-49031" fmla="*/ 5979671 w 6105267"/>
              <a:gd name="connsiteY72-49032" fmla="*/ 6858000 h 6858000"/>
              <a:gd name="connsiteX73-49033" fmla="*/ 0 w 6105267"/>
              <a:gd name="connsiteY73-49034" fmla="*/ 6858000 h 6858000"/>
              <a:gd name="connsiteX74-49035" fmla="*/ 0 w 6105267"/>
              <a:gd name="connsiteY74-49036" fmla="*/ 0 h 6858000"/>
              <a:gd name="connsiteX0-49037" fmla="*/ 0 w 6105267"/>
              <a:gd name="connsiteY0-49038" fmla="*/ 0 h 6858000"/>
              <a:gd name="connsiteX1-49039" fmla="*/ 4965888 w 6105267"/>
              <a:gd name="connsiteY1-49040" fmla="*/ 0 h 6858000"/>
              <a:gd name="connsiteX2-49041" fmla="*/ 4967767 w 6105267"/>
              <a:gd name="connsiteY2-49042" fmla="*/ 7930 h 6858000"/>
              <a:gd name="connsiteX3-49043" fmla="*/ 4979444 w 6105267"/>
              <a:gd name="connsiteY3-49044" fmla="*/ 43921 h 6858000"/>
              <a:gd name="connsiteX4-49045" fmla="*/ 5075458 w 6105267"/>
              <a:gd name="connsiteY4-49046" fmla="*/ 264355 h 6858000"/>
              <a:gd name="connsiteX5-49047" fmla="*/ 5081175 w 6105267"/>
              <a:gd name="connsiteY5-49048" fmla="*/ 277448 h 6858000"/>
              <a:gd name="connsiteX6-49049" fmla="*/ 5097011 w 6105267"/>
              <a:gd name="connsiteY6-49050" fmla="*/ 355616 h 6858000"/>
              <a:gd name="connsiteX7-49051" fmla="*/ 5153000 w 6105267"/>
              <a:gd name="connsiteY7-49052" fmla="*/ 507134 h 6858000"/>
              <a:gd name="connsiteX8-49053" fmla="*/ 5171282 w 6105267"/>
              <a:gd name="connsiteY8-49054" fmla="*/ 602071 h 6858000"/>
              <a:gd name="connsiteX9-49055" fmla="*/ 5189051 w 6105267"/>
              <a:gd name="connsiteY9-49056" fmla="*/ 782518 h 6858000"/>
              <a:gd name="connsiteX10-49057" fmla="*/ 5218707 w 6105267"/>
              <a:gd name="connsiteY10-49058" fmla="*/ 886387 h 6858000"/>
              <a:gd name="connsiteX11-49059" fmla="*/ 5221281 w 6105267"/>
              <a:gd name="connsiteY11-49060" fmla="*/ 920873 h 6858000"/>
              <a:gd name="connsiteX12-49061" fmla="*/ 5201018 w 6105267"/>
              <a:gd name="connsiteY12-49062" fmla="*/ 1095027 h 6858000"/>
              <a:gd name="connsiteX13-49063" fmla="*/ 5205902 w 6105267"/>
              <a:gd name="connsiteY13-49064" fmla="*/ 1203021 h 6858000"/>
              <a:gd name="connsiteX14-49065" fmla="*/ 5207532 w 6105267"/>
              <a:gd name="connsiteY14-49066" fmla="*/ 1278975 h 6858000"/>
              <a:gd name="connsiteX15-49067" fmla="*/ 5225968 w 6105267"/>
              <a:gd name="connsiteY15-49068" fmla="*/ 1357994 h 6858000"/>
              <a:gd name="connsiteX16-49069" fmla="*/ 5226675 w 6105267"/>
              <a:gd name="connsiteY16-49070" fmla="*/ 1385685 h 6858000"/>
              <a:gd name="connsiteX17-49071" fmla="*/ 5237226 w 6105267"/>
              <a:gd name="connsiteY17-49072" fmla="*/ 1441327 h 6858000"/>
              <a:gd name="connsiteX18-49073" fmla="*/ 5255653 w 6105267"/>
              <a:gd name="connsiteY18-49074" fmla="*/ 1524712 h 6858000"/>
              <a:gd name="connsiteX19-49075" fmla="*/ 5263491 w 6105267"/>
              <a:gd name="connsiteY19-49076" fmla="*/ 1642938 h 6858000"/>
              <a:gd name="connsiteX20-49077" fmla="*/ 5256552 w 6105267"/>
              <a:gd name="connsiteY20-49078" fmla="*/ 1672509 h 6858000"/>
              <a:gd name="connsiteX21-49079" fmla="*/ 5264549 w 6105267"/>
              <a:gd name="connsiteY21-49080" fmla="*/ 1837572 h 6858000"/>
              <a:gd name="connsiteX22-49081" fmla="*/ 5255696 w 6105267"/>
              <a:gd name="connsiteY22-49082" fmla="*/ 1953770 h 6858000"/>
              <a:gd name="connsiteX23-49083" fmla="*/ 5252592 w 6105267"/>
              <a:gd name="connsiteY23-49084" fmla="*/ 2092210 h 6858000"/>
              <a:gd name="connsiteX24-49085" fmla="*/ 5257248 w 6105267"/>
              <a:gd name="connsiteY24-49086" fmla="*/ 2203922 h 6858000"/>
              <a:gd name="connsiteX25-49087" fmla="*/ 5262551 w 6105267"/>
              <a:gd name="connsiteY25-49088" fmla="*/ 2288050 h 6858000"/>
              <a:gd name="connsiteX26-49089" fmla="*/ 5293877 w 6105267"/>
              <a:gd name="connsiteY26-49090" fmla="*/ 2368649 h 6858000"/>
              <a:gd name="connsiteX27-49091" fmla="*/ 5311338 w 6105267"/>
              <a:gd name="connsiteY27-49092" fmla="*/ 2404034 h 6858000"/>
              <a:gd name="connsiteX28-49093" fmla="*/ 5338366 w 6105267"/>
              <a:gd name="connsiteY28-49094" fmla="*/ 2465052 h 6858000"/>
              <a:gd name="connsiteX29-49095" fmla="*/ 5371263 w 6105267"/>
              <a:gd name="connsiteY29-49096" fmla="*/ 2586413 h 6858000"/>
              <a:gd name="connsiteX30-49097" fmla="*/ 5407503 w 6105267"/>
              <a:gd name="connsiteY30-49098" fmla="*/ 2786290 h 6858000"/>
              <a:gd name="connsiteX31-49099" fmla="*/ 5407356 w 6105267"/>
              <a:gd name="connsiteY31-49100" fmla="*/ 2787545 h 6858000"/>
              <a:gd name="connsiteX32-49101" fmla="*/ 5457023 w 6105267"/>
              <a:gd name="connsiteY32-49102" fmla="*/ 2858292 h 6858000"/>
              <a:gd name="connsiteX33-49103" fmla="*/ 5503944 w 6105267"/>
              <a:gd name="connsiteY33-49104" fmla="*/ 3123335 h 6858000"/>
              <a:gd name="connsiteX34-49105" fmla="*/ 5525532 w 6105267"/>
              <a:gd name="connsiteY34-49106" fmla="*/ 3258473 h 6858000"/>
              <a:gd name="connsiteX35-49107" fmla="*/ 5589758 w 6105267"/>
              <a:gd name="connsiteY35-49108" fmla="*/ 3453699 h 6858000"/>
              <a:gd name="connsiteX36-49109" fmla="*/ 5596144 w 6105267"/>
              <a:gd name="connsiteY36-49110" fmla="*/ 3534624 h 6858000"/>
              <a:gd name="connsiteX37-49111" fmla="*/ 5597750 w 6105267"/>
              <a:gd name="connsiteY37-49112" fmla="*/ 3534129 h 6858000"/>
              <a:gd name="connsiteX38-49113" fmla="*/ 5618377 w 6105267"/>
              <a:gd name="connsiteY38-49114" fmla="*/ 3588431 h 6858000"/>
              <a:gd name="connsiteX39-49115" fmla="*/ 5655472 w 6105267"/>
              <a:gd name="connsiteY39-49116" fmla="*/ 3678877 h 6858000"/>
              <a:gd name="connsiteX40-49117" fmla="*/ 5683015 w 6105267"/>
              <a:gd name="connsiteY40-49118" fmla="*/ 3762025 h 6858000"/>
              <a:gd name="connsiteX41-49119" fmla="*/ 5696643 w 6105267"/>
              <a:gd name="connsiteY41-49120" fmla="*/ 3773888 h 6858000"/>
              <a:gd name="connsiteX42-49121" fmla="*/ 5768491 w 6105267"/>
              <a:gd name="connsiteY42-49122" fmla="*/ 3914399 h 6858000"/>
              <a:gd name="connsiteX43-49123" fmla="*/ 5793123 w 6105267"/>
              <a:gd name="connsiteY43-49124" fmla="*/ 3969952 h 6858000"/>
              <a:gd name="connsiteX44-49125" fmla="*/ 5808321 w 6105267"/>
              <a:gd name="connsiteY44-49126" fmla="*/ 3988153 h 6858000"/>
              <a:gd name="connsiteX45-49127" fmla="*/ 5860672 w 6105267"/>
              <a:gd name="connsiteY45-49128" fmla="*/ 4061579 h 6858000"/>
              <a:gd name="connsiteX46-49129" fmla="*/ 5894095 w 6105267"/>
              <a:gd name="connsiteY46-49130" fmla="*/ 4128857 h 6858000"/>
              <a:gd name="connsiteX47-49131" fmla="*/ 5903513 w 6105267"/>
              <a:gd name="connsiteY47-49132" fmla="*/ 4187661 h 6858000"/>
              <a:gd name="connsiteX48-49133" fmla="*/ 5949086 w 6105267"/>
              <a:gd name="connsiteY48-49134" fmla="*/ 4366139 h 6858000"/>
              <a:gd name="connsiteX49-49135" fmla="*/ 5949261 w 6105267"/>
              <a:gd name="connsiteY49-49136" fmla="*/ 4449185 h 6858000"/>
              <a:gd name="connsiteX50-49137" fmla="*/ 5961816 w 6105267"/>
              <a:gd name="connsiteY50-49138" fmla="*/ 4494562 h 6858000"/>
              <a:gd name="connsiteX51-49139" fmla="*/ 5998138 w 6105267"/>
              <a:gd name="connsiteY51-49140" fmla="*/ 4697518 h 6858000"/>
              <a:gd name="connsiteX52-49141" fmla="*/ 6007819 w 6105267"/>
              <a:gd name="connsiteY52-49142" fmla="*/ 4858148 h 6858000"/>
              <a:gd name="connsiteX53-49143" fmla="*/ 6007749 w 6105267"/>
              <a:gd name="connsiteY53-49144" fmla="*/ 4964715 h 6858000"/>
              <a:gd name="connsiteX54-49145" fmla="*/ 6005269 w 6105267"/>
              <a:gd name="connsiteY54-49146" fmla="*/ 5150567 h 6858000"/>
              <a:gd name="connsiteX55-49147" fmla="*/ 6001127 w 6105267"/>
              <a:gd name="connsiteY55-49148" fmla="*/ 5164609 h 6858000"/>
              <a:gd name="connsiteX56-49149" fmla="*/ 5998514 w 6105267"/>
              <a:gd name="connsiteY56-49150" fmla="*/ 5189673 h 6858000"/>
              <a:gd name="connsiteX57-49151" fmla="*/ 6036748 w 6105267"/>
              <a:gd name="connsiteY57-49152" fmla="*/ 5322752 h 6858000"/>
              <a:gd name="connsiteX58-49153" fmla="*/ 6037677 w 6105267"/>
              <a:gd name="connsiteY58-49154" fmla="*/ 5354807 h 6858000"/>
              <a:gd name="connsiteX59-49155" fmla="*/ 6053435 w 6105267"/>
              <a:gd name="connsiteY59-49156" fmla="*/ 5387547 h 6858000"/>
              <a:gd name="connsiteX60-49157" fmla="*/ 6068640 w 6105267"/>
              <a:gd name="connsiteY60-49158" fmla="*/ 5474503 h 6858000"/>
              <a:gd name="connsiteX61-49159" fmla="*/ 6080922 w 6105267"/>
              <a:gd name="connsiteY61-49160" fmla="*/ 5561070 h 6858000"/>
              <a:gd name="connsiteX62-49161" fmla="*/ 6096949 w 6105267"/>
              <a:gd name="connsiteY62-49162" fmla="*/ 5648179 h 6858000"/>
              <a:gd name="connsiteX63-49163" fmla="*/ 6096746 w 6105267"/>
              <a:gd name="connsiteY63-49164" fmla="*/ 5862844 h 6858000"/>
              <a:gd name="connsiteX64-49165" fmla="*/ 6045436 w 6105267"/>
              <a:gd name="connsiteY64-49166" fmla="*/ 6124480 h 6858000"/>
              <a:gd name="connsiteX65-49167" fmla="*/ 6030489 w 6105267"/>
              <a:gd name="connsiteY65-49168" fmla="*/ 6317666 h 6858000"/>
              <a:gd name="connsiteX66-49169" fmla="*/ 6007492 w 6105267"/>
              <a:gd name="connsiteY66-49170" fmla="*/ 6440818 h 6858000"/>
              <a:gd name="connsiteX67-49171" fmla="*/ 6009467 w 6105267"/>
              <a:gd name="connsiteY67-49172" fmla="*/ 6487076 h 6858000"/>
              <a:gd name="connsiteX68-49173" fmla="*/ 5995064 w 6105267"/>
              <a:gd name="connsiteY68-49174" fmla="*/ 6540791 h 6858000"/>
              <a:gd name="connsiteX69-49175" fmla="*/ 5986207 w 6105267"/>
              <a:gd name="connsiteY69-49176" fmla="*/ 6695855 h 6858000"/>
              <a:gd name="connsiteX70-49177" fmla="*/ 5979428 w 6105267"/>
              <a:gd name="connsiteY70-49178" fmla="*/ 6754678 h 6858000"/>
              <a:gd name="connsiteX71-49179" fmla="*/ 5984543 w 6105267"/>
              <a:gd name="connsiteY71-49180" fmla="*/ 6811016 h 6858000"/>
              <a:gd name="connsiteX72-49181" fmla="*/ 5979671 w 6105267"/>
              <a:gd name="connsiteY72-49182" fmla="*/ 6858000 h 6858000"/>
              <a:gd name="connsiteX73-49183" fmla="*/ 0 w 6105267"/>
              <a:gd name="connsiteY73-49184" fmla="*/ 6858000 h 6858000"/>
              <a:gd name="connsiteX74-49185" fmla="*/ 0 w 6105267"/>
              <a:gd name="connsiteY74-49186" fmla="*/ 0 h 6858000"/>
              <a:gd name="connsiteX0-49187" fmla="*/ 0 w 6105267"/>
              <a:gd name="connsiteY0-49188" fmla="*/ 0 h 6858000"/>
              <a:gd name="connsiteX1-49189" fmla="*/ 4965888 w 6105267"/>
              <a:gd name="connsiteY1-49190" fmla="*/ 0 h 6858000"/>
              <a:gd name="connsiteX2-49191" fmla="*/ 4967767 w 6105267"/>
              <a:gd name="connsiteY2-49192" fmla="*/ 7930 h 6858000"/>
              <a:gd name="connsiteX3-49193" fmla="*/ 4979444 w 6105267"/>
              <a:gd name="connsiteY3-49194" fmla="*/ 43921 h 6858000"/>
              <a:gd name="connsiteX4-49195" fmla="*/ 5075458 w 6105267"/>
              <a:gd name="connsiteY4-49196" fmla="*/ 264355 h 6858000"/>
              <a:gd name="connsiteX5-49197" fmla="*/ 5081175 w 6105267"/>
              <a:gd name="connsiteY5-49198" fmla="*/ 277448 h 6858000"/>
              <a:gd name="connsiteX6-49199" fmla="*/ 5097011 w 6105267"/>
              <a:gd name="connsiteY6-49200" fmla="*/ 355616 h 6858000"/>
              <a:gd name="connsiteX7-49201" fmla="*/ 5153000 w 6105267"/>
              <a:gd name="connsiteY7-49202" fmla="*/ 507134 h 6858000"/>
              <a:gd name="connsiteX8-49203" fmla="*/ 5171282 w 6105267"/>
              <a:gd name="connsiteY8-49204" fmla="*/ 602071 h 6858000"/>
              <a:gd name="connsiteX9-49205" fmla="*/ 5189051 w 6105267"/>
              <a:gd name="connsiteY9-49206" fmla="*/ 782518 h 6858000"/>
              <a:gd name="connsiteX10-49207" fmla="*/ 5218707 w 6105267"/>
              <a:gd name="connsiteY10-49208" fmla="*/ 886387 h 6858000"/>
              <a:gd name="connsiteX11-49209" fmla="*/ 5221281 w 6105267"/>
              <a:gd name="connsiteY11-49210" fmla="*/ 920873 h 6858000"/>
              <a:gd name="connsiteX12-49211" fmla="*/ 5201018 w 6105267"/>
              <a:gd name="connsiteY12-49212" fmla="*/ 1095027 h 6858000"/>
              <a:gd name="connsiteX13-49213" fmla="*/ 5205902 w 6105267"/>
              <a:gd name="connsiteY13-49214" fmla="*/ 1203021 h 6858000"/>
              <a:gd name="connsiteX14-49215" fmla="*/ 5207532 w 6105267"/>
              <a:gd name="connsiteY14-49216" fmla="*/ 1278975 h 6858000"/>
              <a:gd name="connsiteX15-49217" fmla="*/ 5225968 w 6105267"/>
              <a:gd name="connsiteY15-49218" fmla="*/ 1357994 h 6858000"/>
              <a:gd name="connsiteX16-49219" fmla="*/ 5226675 w 6105267"/>
              <a:gd name="connsiteY16-49220" fmla="*/ 1385685 h 6858000"/>
              <a:gd name="connsiteX17-49221" fmla="*/ 5237226 w 6105267"/>
              <a:gd name="connsiteY17-49222" fmla="*/ 1441327 h 6858000"/>
              <a:gd name="connsiteX18-49223" fmla="*/ 5255653 w 6105267"/>
              <a:gd name="connsiteY18-49224" fmla="*/ 1524712 h 6858000"/>
              <a:gd name="connsiteX19-49225" fmla="*/ 5263491 w 6105267"/>
              <a:gd name="connsiteY19-49226" fmla="*/ 1642938 h 6858000"/>
              <a:gd name="connsiteX20-49227" fmla="*/ 5256552 w 6105267"/>
              <a:gd name="connsiteY20-49228" fmla="*/ 1672509 h 6858000"/>
              <a:gd name="connsiteX21-49229" fmla="*/ 5264549 w 6105267"/>
              <a:gd name="connsiteY21-49230" fmla="*/ 1837572 h 6858000"/>
              <a:gd name="connsiteX22-49231" fmla="*/ 5255696 w 6105267"/>
              <a:gd name="connsiteY22-49232" fmla="*/ 1953770 h 6858000"/>
              <a:gd name="connsiteX23-49233" fmla="*/ 5252592 w 6105267"/>
              <a:gd name="connsiteY23-49234" fmla="*/ 2092210 h 6858000"/>
              <a:gd name="connsiteX24-49235" fmla="*/ 5257248 w 6105267"/>
              <a:gd name="connsiteY24-49236" fmla="*/ 2203922 h 6858000"/>
              <a:gd name="connsiteX25-49237" fmla="*/ 5262551 w 6105267"/>
              <a:gd name="connsiteY25-49238" fmla="*/ 2288050 h 6858000"/>
              <a:gd name="connsiteX26-49239" fmla="*/ 5293877 w 6105267"/>
              <a:gd name="connsiteY26-49240" fmla="*/ 2368649 h 6858000"/>
              <a:gd name="connsiteX27-49241" fmla="*/ 5311338 w 6105267"/>
              <a:gd name="connsiteY27-49242" fmla="*/ 2404034 h 6858000"/>
              <a:gd name="connsiteX28-49243" fmla="*/ 5338366 w 6105267"/>
              <a:gd name="connsiteY28-49244" fmla="*/ 2465052 h 6858000"/>
              <a:gd name="connsiteX29-49245" fmla="*/ 5371263 w 6105267"/>
              <a:gd name="connsiteY29-49246" fmla="*/ 2586413 h 6858000"/>
              <a:gd name="connsiteX30-49247" fmla="*/ 5407503 w 6105267"/>
              <a:gd name="connsiteY30-49248" fmla="*/ 2786290 h 6858000"/>
              <a:gd name="connsiteX31-49249" fmla="*/ 5407356 w 6105267"/>
              <a:gd name="connsiteY31-49250" fmla="*/ 2787545 h 6858000"/>
              <a:gd name="connsiteX32-49251" fmla="*/ 5457023 w 6105267"/>
              <a:gd name="connsiteY32-49252" fmla="*/ 2858292 h 6858000"/>
              <a:gd name="connsiteX33-49253" fmla="*/ 5503944 w 6105267"/>
              <a:gd name="connsiteY33-49254" fmla="*/ 3123335 h 6858000"/>
              <a:gd name="connsiteX34-49255" fmla="*/ 5525532 w 6105267"/>
              <a:gd name="connsiteY34-49256" fmla="*/ 3258473 h 6858000"/>
              <a:gd name="connsiteX35-49257" fmla="*/ 5589758 w 6105267"/>
              <a:gd name="connsiteY35-49258" fmla="*/ 3453699 h 6858000"/>
              <a:gd name="connsiteX36-49259" fmla="*/ 5596144 w 6105267"/>
              <a:gd name="connsiteY36-49260" fmla="*/ 3534624 h 6858000"/>
              <a:gd name="connsiteX37-49261" fmla="*/ 5597750 w 6105267"/>
              <a:gd name="connsiteY37-49262" fmla="*/ 3534129 h 6858000"/>
              <a:gd name="connsiteX38-49263" fmla="*/ 5618377 w 6105267"/>
              <a:gd name="connsiteY38-49264" fmla="*/ 3588431 h 6858000"/>
              <a:gd name="connsiteX39-49265" fmla="*/ 5655472 w 6105267"/>
              <a:gd name="connsiteY39-49266" fmla="*/ 3678877 h 6858000"/>
              <a:gd name="connsiteX40-49267" fmla="*/ 5683015 w 6105267"/>
              <a:gd name="connsiteY40-49268" fmla="*/ 3762025 h 6858000"/>
              <a:gd name="connsiteX41-49269" fmla="*/ 5696643 w 6105267"/>
              <a:gd name="connsiteY41-49270" fmla="*/ 3773888 h 6858000"/>
              <a:gd name="connsiteX42-49271" fmla="*/ 5768491 w 6105267"/>
              <a:gd name="connsiteY42-49272" fmla="*/ 3914399 h 6858000"/>
              <a:gd name="connsiteX43-49273" fmla="*/ 5793123 w 6105267"/>
              <a:gd name="connsiteY43-49274" fmla="*/ 3969952 h 6858000"/>
              <a:gd name="connsiteX44-49275" fmla="*/ 5808321 w 6105267"/>
              <a:gd name="connsiteY44-49276" fmla="*/ 3988153 h 6858000"/>
              <a:gd name="connsiteX45-49277" fmla="*/ 5860672 w 6105267"/>
              <a:gd name="connsiteY45-49278" fmla="*/ 4061579 h 6858000"/>
              <a:gd name="connsiteX46-49279" fmla="*/ 5894095 w 6105267"/>
              <a:gd name="connsiteY46-49280" fmla="*/ 4128857 h 6858000"/>
              <a:gd name="connsiteX47-49281" fmla="*/ 5903513 w 6105267"/>
              <a:gd name="connsiteY47-49282" fmla="*/ 4187661 h 6858000"/>
              <a:gd name="connsiteX48-49283" fmla="*/ 5949086 w 6105267"/>
              <a:gd name="connsiteY48-49284" fmla="*/ 4366139 h 6858000"/>
              <a:gd name="connsiteX49-49285" fmla="*/ 5949261 w 6105267"/>
              <a:gd name="connsiteY49-49286" fmla="*/ 4449185 h 6858000"/>
              <a:gd name="connsiteX50-49287" fmla="*/ 5961816 w 6105267"/>
              <a:gd name="connsiteY50-49288" fmla="*/ 4494562 h 6858000"/>
              <a:gd name="connsiteX51-49289" fmla="*/ 5998138 w 6105267"/>
              <a:gd name="connsiteY51-49290" fmla="*/ 4697518 h 6858000"/>
              <a:gd name="connsiteX52-49291" fmla="*/ 6007819 w 6105267"/>
              <a:gd name="connsiteY52-49292" fmla="*/ 4858148 h 6858000"/>
              <a:gd name="connsiteX53-49293" fmla="*/ 6007749 w 6105267"/>
              <a:gd name="connsiteY53-49294" fmla="*/ 4964715 h 6858000"/>
              <a:gd name="connsiteX54-49295" fmla="*/ 6005269 w 6105267"/>
              <a:gd name="connsiteY54-49296" fmla="*/ 5150567 h 6858000"/>
              <a:gd name="connsiteX55-49297" fmla="*/ 6001127 w 6105267"/>
              <a:gd name="connsiteY55-49298" fmla="*/ 5164609 h 6858000"/>
              <a:gd name="connsiteX56-49299" fmla="*/ 5998514 w 6105267"/>
              <a:gd name="connsiteY56-49300" fmla="*/ 5189673 h 6858000"/>
              <a:gd name="connsiteX57-49301" fmla="*/ 6036748 w 6105267"/>
              <a:gd name="connsiteY57-49302" fmla="*/ 5322752 h 6858000"/>
              <a:gd name="connsiteX58-49303" fmla="*/ 6037677 w 6105267"/>
              <a:gd name="connsiteY58-49304" fmla="*/ 5354807 h 6858000"/>
              <a:gd name="connsiteX59-49305" fmla="*/ 6053435 w 6105267"/>
              <a:gd name="connsiteY59-49306" fmla="*/ 5387547 h 6858000"/>
              <a:gd name="connsiteX60-49307" fmla="*/ 6068640 w 6105267"/>
              <a:gd name="connsiteY60-49308" fmla="*/ 5474503 h 6858000"/>
              <a:gd name="connsiteX61-49309" fmla="*/ 6080922 w 6105267"/>
              <a:gd name="connsiteY61-49310" fmla="*/ 5561070 h 6858000"/>
              <a:gd name="connsiteX62-49311" fmla="*/ 6096949 w 6105267"/>
              <a:gd name="connsiteY62-49312" fmla="*/ 5648179 h 6858000"/>
              <a:gd name="connsiteX63-49313" fmla="*/ 6096746 w 6105267"/>
              <a:gd name="connsiteY63-49314" fmla="*/ 5862844 h 6858000"/>
              <a:gd name="connsiteX64-49315" fmla="*/ 6045436 w 6105267"/>
              <a:gd name="connsiteY64-49316" fmla="*/ 6124480 h 6858000"/>
              <a:gd name="connsiteX65-49317" fmla="*/ 6030489 w 6105267"/>
              <a:gd name="connsiteY65-49318" fmla="*/ 6317666 h 6858000"/>
              <a:gd name="connsiteX66-49319" fmla="*/ 6007492 w 6105267"/>
              <a:gd name="connsiteY66-49320" fmla="*/ 6440818 h 6858000"/>
              <a:gd name="connsiteX67-49321" fmla="*/ 6009467 w 6105267"/>
              <a:gd name="connsiteY67-49322" fmla="*/ 6487076 h 6858000"/>
              <a:gd name="connsiteX68-49323" fmla="*/ 5995064 w 6105267"/>
              <a:gd name="connsiteY68-49324" fmla="*/ 6540791 h 6858000"/>
              <a:gd name="connsiteX69-49325" fmla="*/ 5986207 w 6105267"/>
              <a:gd name="connsiteY69-49326" fmla="*/ 6695855 h 6858000"/>
              <a:gd name="connsiteX70-49327" fmla="*/ 5979428 w 6105267"/>
              <a:gd name="connsiteY70-49328" fmla="*/ 6754678 h 6858000"/>
              <a:gd name="connsiteX71-49329" fmla="*/ 5984543 w 6105267"/>
              <a:gd name="connsiteY71-49330" fmla="*/ 6811016 h 6858000"/>
              <a:gd name="connsiteX72-49331" fmla="*/ 5979671 w 6105267"/>
              <a:gd name="connsiteY72-49332" fmla="*/ 6858000 h 6858000"/>
              <a:gd name="connsiteX73-49333" fmla="*/ 0 w 6105267"/>
              <a:gd name="connsiteY73-49334" fmla="*/ 6858000 h 6858000"/>
              <a:gd name="connsiteX74-49335" fmla="*/ 0 w 6105267"/>
              <a:gd name="connsiteY74-49336" fmla="*/ 0 h 6858000"/>
              <a:gd name="connsiteX0-49337" fmla="*/ 0 w 6105267"/>
              <a:gd name="connsiteY0-49338" fmla="*/ 0 h 6858000"/>
              <a:gd name="connsiteX1-49339" fmla="*/ 4965888 w 6105267"/>
              <a:gd name="connsiteY1-49340" fmla="*/ 0 h 6858000"/>
              <a:gd name="connsiteX2-49341" fmla="*/ 4967767 w 6105267"/>
              <a:gd name="connsiteY2-49342" fmla="*/ 7930 h 6858000"/>
              <a:gd name="connsiteX3-49343" fmla="*/ 4979444 w 6105267"/>
              <a:gd name="connsiteY3-49344" fmla="*/ 43921 h 6858000"/>
              <a:gd name="connsiteX4-49345" fmla="*/ 5075458 w 6105267"/>
              <a:gd name="connsiteY4-49346" fmla="*/ 264355 h 6858000"/>
              <a:gd name="connsiteX5-49347" fmla="*/ 5081175 w 6105267"/>
              <a:gd name="connsiteY5-49348" fmla="*/ 277448 h 6858000"/>
              <a:gd name="connsiteX6-49349" fmla="*/ 5097011 w 6105267"/>
              <a:gd name="connsiteY6-49350" fmla="*/ 355616 h 6858000"/>
              <a:gd name="connsiteX7-49351" fmla="*/ 5153000 w 6105267"/>
              <a:gd name="connsiteY7-49352" fmla="*/ 507134 h 6858000"/>
              <a:gd name="connsiteX8-49353" fmla="*/ 5171282 w 6105267"/>
              <a:gd name="connsiteY8-49354" fmla="*/ 602071 h 6858000"/>
              <a:gd name="connsiteX9-49355" fmla="*/ 5189051 w 6105267"/>
              <a:gd name="connsiteY9-49356" fmla="*/ 782518 h 6858000"/>
              <a:gd name="connsiteX10-49357" fmla="*/ 5218707 w 6105267"/>
              <a:gd name="connsiteY10-49358" fmla="*/ 886387 h 6858000"/>
              <a:gd name="connsiteX11-49359" fmla="*/ 5221281 w 6105267"/>
              <a:gd name="connsiteY11-49360" fmla="*/ 920873 h 6858000"/>
              <a:gd name="connsiteX12-49361" fmla="*/ 5201018 w 6105267"/>
              <a:gd name="connsiteY12-49362" fmla="*/ 1095027 h 6858000"/>
              <a:gd name="connsiteX13-49363" fmla="*/ 5205902 w 6105267"/>
              <a:gd name="connsiteY13-49364" fmla="*/ 1203021 h 6858000"/>
              <a:gd name="connsiteX14-49365" fmla="*/ 5207532 w 6105267"/>
              <a:gd name="connsiteY14-49366" fmla="*/ 1278975 h 6858000"/>
              <a:gd name="connsiteX15-49367" fmla="*/ 5225968 w 6105267"/>
              <a:gd name="connsiteY15-49368" fmla="*/ 1357994 h 6858000"/>
              <a:gd name="connsiteX16-49369" fmla="*/ 5226675 w 6105267"/>
              <a:gd name="connsiteY16-49370" fmla="*/ 1385685 h 6858000"/>
              <a:gd name="connsiteX17-49371" fmla="*/ 5237226 w 6105267"/>
              <a:gd name="connsiteY17-49372" fmla="*/ 1441327 h 6858000"/>
              <a:gd name="connsiteX18-49373" fmla="*/ 5255653 w 6105267"/>
              <a:gd name="connsiteY18-49374" fmla="*/ 1524712 h 6858000"/>
              <a:gd name="connsiteX19-49375" fmla="*/ 5263491 w 6105267"/>
              <a:gd name="connsiteY19-49376" fmla="*/ 1642938 h 6858000"/>
              <a:gd name="connsiteX20-49377" fmla="*/ 5256552 w 6105267"/>
              <a:gd name="connsiteY20-49378" fmla="*/ 1672509 h 6858000"/>
              <a:gd name="connsiteX21-49379" fmla="*/ 5264549 w 6105267"/>
              <a:gd name="connsiteY21-49380" fmla="*/ 1837572 h 6858000"/>
              <a:gd name="connsiteX22-49381" fmla="*/ 5255696 w 6105267"/>
              <a:gd name="connsiteY22-49382" fmla="*/ 1953770 h 6858000"/>
              <a:gd name="connsiteX23-49383" fmla="*/ 5252592 w 6105267"/>
              <a:gd name="connsiteY23-49384" fmla="*/ 2092210 h 6858000"/>
              <a:gd name="connsiteX24-49385" fmla="*/ 5257248 w 6105267"/>
              <a:gd name="connsiteY24-49386" fmla="*/ 2203922 h 6858000"/>
              <a:gd name="connsiteX25-49387" fmla="*/ 5262551 w 6105267"/>
              <a:gd name="connsiteY25-49388" fmla="*/ 2288050 h 6858000"/>
              <a:gd name="connsiteX26-49389" fmla="*/ 5293877 w 6105267"/>
              <a:gd name="connsiteY26-49390" fmla="*/ 2368649 h 6858000"/>
              <a:gd name="connsiteX27-49391" fmla="*/ 5311338 w 6105267"/>
              <a:gd name="connsiteY27-49392" fmla="*/ 2404034 h 6858000"/>
              <a:gd name="connsiteX28-49393" fmla="*/ 5338366 w 6105267"/>
              <a:gd name="connsiteY28-49394" fmla="*/ 2465052 h 6858000"/>
              <a:gd name="connsiteX29-49395" fmla="*/ 5371263 w 6105267"/>
              <a:gd name="connsiteY29-49396" fmla="*/ 2586413 h 6858000"/>
              <a:gd name="connsiteX30-49397" fmla="*/ 5407503 w 6105267"/>
              <a:gd name="connsiteY30-49398" fmla="*/ 2786290 h 6858000"/>
              <a:gd name="connsiteX31-49399" fmla="*/ 5407356 w 6105267"/>
              <a:gd name="connsiteY31-49400" fmla="*/ 2787545 h 6858000"/>
              <a:gd name="connsiteX32-49401" fmla="*/ 5457023 w 6105267"/>
              <a:gd name="connsiteY32-49402" fmla="*/ 2858292 h 6858000"/>
              <a:gd name="connsiteX33-49403" fmla="*/ 5503944 w 6105267"/>
              <a:gd name="connsiteY33-49404" fmla="*/ 3123335 h 6858000"/>
              <a:gd name="connsiteX34-49405" fmla="*/ 5525532 w 6105267"/>
              <a:gd name="connsiteY34-49406" fmla="*/ 3258473 h 6858000"/>
              <a:gd name="connsiteX35-49407" fmla="*/ 5589758 w 6105267"/>
              <a:gd name="connsiteY35-49408" fmla="*/ 3453699 h 6858000"/>
              <a:gd name="connsiteX36-49409" fmla="*/ 5596144 w 6105267"/>
              <a:gd name="connsiteY36-49410" fmla="*/ 3534624 h 6858000"/>
              <a:gd name="connsiteX37-49411" fmla="*/ 5597750 w 6105267"/>
              <a:gd name="connsiteY37-49412" fmla="*/ 3534129 h 6858000"/>
              <a:gd name="connsiteX38-49413" fmla="*/ 5618377 w 6105267"/>
              <a:gd name="connsiteY38-49414" fmla="*/ 3588431 h 6858000"/>
              <a:gd name="connsiteX39-49415" fmla="*/ 5655472 w 6105267"/>
              <a:gd name="connsiteY39-49416" fmla="*/ 3678877 h 6858000"/>
              <a:gd name="connsiteX40-49417" fmla="*/ 5683015 w 6105267"/>
              <a:gd name="connsiteY40-49418" fmla="*/ 3762025 h 6858000"/>
              <a:gd name="connsiteX41-49419" fmla="*/ 5696643 w 6105267"/>
              <a:gd name="connsiteY41-49420" fmla="*/ 3773888 h 6858000"/>
              <a:gd name="connsiteX42-49421" fmla="*/ 5768491 w 6105267"/>
              <a:gd name="connsiteY42-49422" fmla="*/ 3914399 h 6858000"/>
              <a:gd name="connsiteX43-49423" fmla="*/ 5793123 w 6105267"/>
              <a:gd name="connsiteY43-49424" fmla="*/ 3969952 h 6858000"/>
              <a:gd name="connsiteX44-49425" fmla="*/ 5808321 w 6105267"/>
              <a:gd name="connsiteY44-49426" fmla="*/ 3988153 h 6858000"/>
              <a:gd name="connsiteX45-49427" fmla="*/ 5860672 w 6105267"/>
              <a:gd name="connsiteY45-49428" fmla="*/ 4061579 h 6858000"/>
              <a:gd name="connsiteX46-49429" fmla="*/ 5894095 w 6105267"/>
              <a:gd name="connsiteY46-49430" fmla="*/ 4128857 h 6858000"/>
              <a:gd name="connsiteX47-49431" fmla="*/ 5903513 w 6105267"/>
              <a:gd name="connsiteY47-49432" fmla="*/ 4187661 h 6858000"/>
              <a:gd name="connsiteX48-49433" fmla="*/ 5949086 w 6105267"/>
              <a:gd name="connsiteY48-49434" fmla="*/ 4366139 h 6858000"/>
              <a:gd name="connsiteX49-49435" fmla="*/ 5949261 w 6105267"/>
              <a:gd name="connsiteY49-49436" fmla="*/ 4449185 h 6858000"/>
              <a:gd name="connsiteX50-49437" fmla="*/ 5961816 w 6105267"/>
              <a:gd name="connsiteY50-49438" fmla="*/ 4494562 h 6858000"/>
              <a:gd name="connsiteX51-49439" fmla="*/ 5998138 w 6105267"/>
              <a:gd name="connsiteY51-49440" fmla="*/ 4697518 h 6858000"/>
              <a:gd name="connsiteX52-49441" fmla="*/ 6007819 w 6105267"/>
              <a:gd name="connsiteY52-49442" fmla="*/ 4858148 h 6858000"/>
              <a:gd name="connsiteX53-49443" fmla="*/ 6007749 w 6105267"/>
              <a:gd name="connsiteY53-49444" fmla="*/ 4964715 h 6858000"/>
              <a:gd name="connsiteX54-49445" fmla="*/ 6005269 w 6105267"/>
              <a:gd name="connsiteY54-49446" fmla="*/ 5150567 h 6858000"/>
              <a:gd name="connsiteX55-49447" fmla="*/ 6001127 w 6105267"/>
              <a:gd name="connsiteY55-49448" fmla="*/ 5164609 h 6858000"/>
              <a:gd name="connsiteX56-49449" fmla="*/ 5998514 w 6105267"/>
              <a:gd name="connsiteY56-49450" fmla="*/ 5189673 h 6858000"/>
              <a:gd name="connsiteX57-49451" fmla="*/ 6036748 w 6105267"/>
              <a:gd name="connsiteY57-49452" fmla="*/ 5322752 h 6858000"/>
              <a:gd name="connsiteX58-49453" fmla="*/ 6037677 w 6105267"/>
              <a:gd name="connsiteY58-49454" fmla="*/ 5354807 h 6858000"/>
              <a:gd name="connsiteX59-49455" fmla="*/ 6053435 w 6105267"/>
              <a:gd name="connsiteY59-49456" fmla="*/ 5387547 h 6858000"/>
              <a:gd name="connsiteX60-49457" fmla="*/ 6068640 w 6105267"/>
              <a:gd name="connsiteY60-49458" fmla="*/ 5474503 h 6858000"/>
              <a:gd name="connsiteX61-49459" fmla="*/ 6080922 w 6105267"/>
              <a:gd name="connsiteY61-49460" fmla="*/ 5561070 h 6858000"/>
              <a:gd name="connsiteX62-49461" fmla="*/ 6096949 w 6105267"/>
              <a:gd name="connsiteY62-49462" fmla="*/ 5648179 h 6858000"/>
              <a:gd name="connsiteX63-49463" fmla="*/ 6096746 w 6105267"/>
              <a:gd name="connsiteY63-49464" fmla="*/ 5862844 h 6858000"/>
              <a:gd name="connsiteX64-49465" fmla="*/ 6045436 w 6105267"/>
              <a:gd name="connsiteY64-49466" fmla="*/ 6124480 h 6858000"/>
              <a:gd name="connsiteX65-49467" fmla="*/ 6030489 w 6105267"/>
              <a:gd name="connsiteY65-49468" fmla="*/ 6317666 h 6858000"/>
              <a:gd name="connsiteX66-49469" fmla="*/ 6007492 w 6105267"/>
              <a:gd name="connsiteY66-49470" fmla="*/ 6440818 h 6858000"/>
              <a:gd name="connsiteX67-49471" fmla="*/ 6009467 w 6105267"/>
              <a:gd name="connsiteY67-49472" fmla="*/ 6487076 h 6858000"/>
              <a:gd name="connsiteX68-49473" fmla="*/ 5995064 w 6105267"/>
              <a:gd name="connsiteY68-49474" fmla="*/ 6540791 h 6858000"/>
              <a:gd name="connsiteX69-49475" fmla="*/ 5986207 w 6105267"/>
              <a:gd name="connsiteY69-49476" fmla="*/ 6695855 h 6858000"/>
              <a:gd name="connsiteX70-49477" fmla="*/ 5979428 w 6105267"/>
              <a:gd name="connsiteY70-49478" fmla="*/ 6754678 h 6858000"/>
              <a:gd name="connsiteX71-49479" fmla="*/ 5984543 w 6105267"/>
              <a:gd name="connsiteY71-49480" fmla="*/ 6811016 h 6858000"/>
              <a:gd name="connsiteX72-49481" fmla="*/ 5979671 w 6105267"/>
              <a:gd name="connsiteY72-49482" fmla="*/ 6858000 h 6858000"/>
              <a:gd name="connsiteX73-49483" fmla="*/ 0 w 6105267"/>
              <a:gd name="connsiteY73-49484" fmla="*/ 6858000 h 6858000"/>
              <a:gd name="connsiteX74-49485" fmla="*/ 0 w 6105267"/>
              <a:gd name="connsiteY74-49486" fmla="*/ 0 h 6858000"/>
              <a:gd name="connsiteX0-49487" fmla="*/ 0 w 6105267"/>
              <a:gd name="connsiteY0-49488" fmla="*/ 0 h 6858000"/>
              <a:gd name="connsiteX1-49489" fmla="*/ 4965888 w 6105267"/>
              <a:gd name="connsiteY1-49490" fmla="*/ 0 h 6858000"/>
              <a:gd name="connsiteX2-49491" fmla="*/ 4967767 w 6105267"/>
              <a:gd name="connsiteY2-49492" fmla="*/ 7930 h 6858000"/>
              <a:gd name="connsiteX3-49493" fmla="*/ 4979444 w 6105267"/>
              <a:gd name="connsiteY3-49494" fmla="*/ 43921 h 6858000"/>
              <a:gd name="connsiteX4-49495" fmla="*/ 5075458 w 6105267"/>
              <a:gd name="connsiteY4-49496" fmla="*/ 264355 h 6858000"/>
              <a:gd name="connsiteX5-49497" fmla="*/ 5081175 w 6105267"/>
              <a:gd name="connsiteY5-49498" fmla="*/ 277448 h 6858000"/>
              <a:gd name="connsiteX6-49499" fmla="*/ 5097011 w 6105267"/>
              <a:gd name="connsiteY6-49500" fmla="*/ 355616 h 6858000"/>
              <a:gd name="connsiteX7-49501" fmla="*/ 5153000 w 6105267"/>
              <a:gd name="connsiteY7-49502" fmla="*/ 507134 h 6858000"/>
              <a:gd name="connsiteX8-49503" fmla="*/ 5171282 w 6105267"/>
              <a:gd name="connsiteY8-49504" fmla="*/ 602071 h 6858000"/>
              <a:gd name="connsiteX9-49505" fmla="*/ 5189051 w 6105267"/>
              <a:gd name="connsiteY9-49506" fmla="*/ 782518 h 6858000"/>
              <a:gd name="connsiteX10-49507" fmla="*/ 5218707 w 6105267"/>
              <a:gd name="connsiteY10-49508" fmla="*/ 886387 h 6858000"/>
              <a:gd name="connsiteX11-49509" fmla="*/ 5221281 w 6105267"/>
              <a:gd name="connsiteY11-49510" fmla="*/ 920873 h 6858000"/>
              <a:gd name="connsiteX12-49511" fmla="*/ 5201018 w 6105267"/>
              <a:gd name="connsiteY12-49512" fmla="*/ 1095027 h 6858000"/>
              <a:gd name="connsiteX13-49513" fmla="*/ 5205902 w 6105267"/>
              <a:gd name="connsiteY13-49514" fmla="*/ 1203021 h 6858000"/>
              <a:gd name="connsiteX14-49515" fmla="*/ 5207532 w 6105267"/>
              <a:gd name="connsiteY14-49516" fmla="*/ 1278975 h 6858000"/>
              <a:gd name="connsiteX15-49517" fmla="*/ 5225968 w 6105267"/>
              <a:gd name="connsiteY15-49518" fmla="*/ 1357994 h 6858000"/>
              <a:gd name="connsiteX16-49519" fmla="*/ 5226675 w 6105267"/>
              <a:gd name="connsiteY16-49520" fmla="*/ 1385685 h 6858000"/>
              <a:gd name="connsiteX17-49521" fmla="*/ 5237226 w 6105267"/>
              <a:gd name="connsiteY17-49522" fmla="*/ 1441327 h 6858000"/>
              <a:gd name="connsiteX18-49523" fmla="*/ 5255653 w 6105267"/>
              <a:gd name="connsiteY18-49524" fmla="*/ 1524712 h 6858000"/>
              <a:gd name="connsiteX19-49525" fmla="*/ 5263491 w 6105267"/>
              <a:gd name="connsiteY19-49526" fmla="*/ 1642938 h 6858000"/>
              <a:gd name="connsiteX20-49527" fmla="*/ 5256552 w 6105267"/>
              <a:gd name="connsiteY20-49528" fmla="*/ 1672509 h 6858000"/>
              <a:gd name="connsiteX21-49529" fmla="*/ 5264549 w 6105267"/>
              <a:gd name="connsiteY21-49530" fmla="*/ 1837572 h 6858000"/>
              <a:gd name="connsiteX22-49531" fmla="*/ 5255696 w 6105267"/>
              <a:gd name="connsiteY22-49532" fmla="*/ 1953770 h 6858000"/>
              <a:gd name="connsiteX23-49533" fmla="*/ 5252592 w 6105267"/>
              <a:gd name="connsiteY23-49534" fmla="*/ 2092210 h 6858000"/>
              <a:gd name="connsiteX24-49535" fmla="*/ 5257248 w 6105267"/>
              <a:gd name="connsiteY24-49536" fmla="*/ 2203922 h 6858000"/>
              <a:gd name="connsiteX25-49537" fmla="*/ 5262551 w 6105267"/>
              <a:gd name="connsiteY25-49538" fmla="*/ 2288050 h 6858000"/>
              <a:gd name="connsiteX26-49539" fmla="*/ 5293877 w 6105267"/>
              <a:gd name="connsiteY26-49540" fmla="*/ 2368649 h 6858000"/>
              <a:gd name="connsiteX27-49541" fmla="*/ 5311338 w 6105267"/>
              <a:gd name="connsiteY27-49542" fmla="*/ 2404034 h 6858000"/>
              <a:gd name="connsiteX28-49543" fmla="*/ 5338366 w 6105267"/>
              <a:gd name="connsiteY28-49544" fmla="*/ 2465052 h 6858000"/>
              <a:gd name="connsiteX29-49545" fmla="*/ 5371263 w 6105267"/>
              <a:gd name="connsiteY29-49546" fmla="*/ 2586413 h 6858000"/>
              <a:gd name="connsiteX30-49547" fmla="*/ 5407503 w 6105267"/>
              <a:gd name="connsiteY30-49548" fmla="*/ 2786290 h 6858000"/>
              <a:gd name="connsiteX31-49549" fmla="*/ 5407356 w 6105267"/>
              <a:gd name="connsiteY31-49550" fmla="*/ 2787545 h 6858000"/>
              <a:gd name="connsiteX32-49551" fmla="*/ 5457023 w 6105267"/>
              <a:gd name="connsiteY32-49552" fmla="*/ 2858292 h 6858000"/>
              <a:gd name="connsiteX33-49553" fmla="*/ 5503944 w 6105267"/>
              <a:gd name="connsiteY33-49554" fmla="*/ 3123335 h 6858000"/>
              <a:gd name="connsiteX34-49555" fmla="*/ 5525532 w 6105267"/>
              <a:gd name="connsiteY34-49556" fmla="*/ 3258473 h 6858000"/>
              <a:gd name="connsiteX35-49557" fmla="*/ 5589758 w 6105267"/>
              <a:gd name="connsiteY35-49558" fmla="*/ 3453699 h 6858000"/>
              <a:gd name="connsiteX36-49559" fmla="*/ 5596144 w 6105267"/>
              <a:gd name="connsiteY36-49560" fmla="*/ 3534624 h 6858000"/>
              <a:gd name="connsiteX37-49561" fmla="*/ 5597750 w 6105267"/>
              <a:gd name="connsiteY37-49562" fmla="*/ 3534129 h 6858000"/>
              <a:gd name="connsiteX38-49563" fmla="*/ 5618377 w 6105267"/>
              <a:gd name="connsiteY38-49564" fmla="*/ 3588431 h 6858000"/>
              <a:gd name="connsiteX39-49565" fmla="*/ 5655472 w 6105267"/>
              <a:gd name="connsiteY39-49566" fmla="*/ 3678877 h 6858000"/>
              <a:gd name="connsiteX40-49567" fmla="*/ 5683015 w 6105267"/>
              <a:gd name="connsiteY40-49568" fmla="*/ 3762025 h 6858000"/>
              <a:gd name="connsiteX41-49569" fmla="*/ 5696643 w 6105267"/>
              <a:gd name="connsiteY41-49570" fmla="*/ 3773888 h 6858000"/>
              <a:gd name="connsiteX42-49571" fmla="*/ 5768491 w 6105267"/>
              <a:gd name="connsiteY42-49572" fmla="*/ 3914399 h 6858000"/>
              <a:gd name="connsiteX43-49573" fmla="*/ 5793123 w 6105267"/>
              <a:gd name="connsiteY43-49574" fmla="*/ 3969952 h 6858000"/>
              <a:gd name="connsiteX44-49575" fmla="*/ 5808321 w 6105267"/>
              <a:gd name="connsiteY44-49576" fmla="*/ 3988153 h 6858000"/>
              <a:gd name="connsiteX45-49577" fmla="*/ 5860672 w 6105267"/>
              <a:gd name="connsiteY45-49578" fmla="*/ 4061579 h 6858000"/>
              <a:gd name="connsiteX46-49579" fmla="*/ 5894095 w 6105267"/>
              <a:gd name="connsiteY46-49580" fmla="*/ 4128857 h 6858000"/>
              <a:gd name="connsiteX47-49581" fmla="*/ 5903513 w 6105267"/>
              <a:gd name="connsiteY47-49582" fmla="*/ 4187661 h 6858000"/>
              <a:gd name="connsiteX48-49583" fmla="*/ 5949086 w 6105267"/>
              <a:gd name="connsiteY48-49584" fmla="*/ 4366139 h 6858000"/>
              <a:gd name="connsiteX49-49585" fmla="*/ 5949261 w 6105267"/>
              <a:gd name="connsiteY49-49586" fmla="*/ 4449185 h 6858000"/>
              <a:gd name="connsiteX50-49587" fmla="*/ 5961816 w 6105267"/>
              <a:gd name="connsiteY50-49588" fmla="*/ 4494562 h 6858000"/>
              <a:gd name="connsiteX51-49589" fmla="*/ 5998138 w 6105267"/>
              <a:gd name="connsiteY51-49590" fmla="*/ 4697518 h 6858000"/>
              <a:gd name="connsiteX52-49591" fmla="*/ 6007819 w 6105267"/>
              <a:gd name="connsiteY52-49592" fmla="*/ 4858148 h 6858000"/>
              <a:gd name="connsiteX53-49593" fmla="*/ 6007749 w 6105267"/>
              <a:gd name="connsiteY53-49594" fmla="*/ 4964715 h 6858000"/>
              <a:gd name="connsiteX54-49595" fmla="*/ 6005269 w 6105267"/>
              <a:gd name="connsiteY54-49596" fmla="*/ 5150567 h 6858000"/>
              <a:gd name="connsiteX55-49597" fmla="*/ 6001127 w 6105267"/>
              <a:gd name="connsiteY55-49598" fmla="*/ 5164609 h 6858000"/>
              <a:gd name="connsiteX56-49599" fmla="*/ 5998514 w 6105267"/>
              <a:gd name="connsiteY56-49600" fmla="*/ 5189673 h 6858000"/>
              <a:gd name="connsiteX57-49601" fmla="*/ 6036748 w 6105267"/>
              <a:gd name="connsiteY57-49602" fmla="*/ 5322752 h 6858000"/>
              <a:gd name="connsiteX58-49603" fmla="*/ 6037677 w 6105267"/>
              <a:gd name="connsiteY58-49604" fmla="*/ 5354807 h 6858000"/>
              <a:gd name="connsiteX59-49605" fmla="*/ 6053435 w 6105267"/>
              <a:gd name="connsiteY59-49606" fmla="*/ 5387547 h 6858000"/>
              <a:gd name="connsiteX60-49607" fmla="*/ 6068640 w 6105267"/>
              <a:gd name="connsiteY60-49608" fmla="*/ 5474503 h 6858000"/>
              <a:gd name="connsiteX61-49609" fmla="*/ 6080922 w 6105267"/>
              <a:gd name="connsiteY61-49610" fmla="*/ 5561070 h 6858000"/>
              <a:gd name="connsiteX62-49611" fmla="*/ 6096949 w 6105267"/>
              <a:gd name="connsiteY62-49612" fmla="*/ 5648179 h 6858000"/>
              <a:gd name="connsiteX63-49613" fmla="*/ 6096746 w 6105267"/>
              <a:gd name="connsiteY63-49614" fmla="*/ 5862844 h 6858000"/>
              <a:gd name="connsiteX64-49615" fmla="*/ 6045436 w 6105267"/>
              <a:gd name="connsiteY64-49616" fmla="*/ 6124480 h 6858000"/>
              <a:gd name="connsiteX65-49617" fmla="*/ 6030489 w 6105267"/>
              <a:gd name="connsiteY65-49618" fmla="*/ 6317666 h 6858000"/>
              <a:gd name="connsiteX66-49619" fmla="*/ 6007492 w 6105267"/>
              <a:gd name="connsiteY66-49620" fmla="*/ 6440818 h 6858000"/>
              <a:gd name="connsiteX67-49621" fmla="*/ 6009467 w 6105267"/>
              <a:gd name="connsiteY67-49622" fmla="*/ 6487076 h 6858000"/>
              <a:gd name="connsiteX68-49623" fmla="*/ 5995064 w 6105267"/>
              <a:gd name="connsiteY68-49624" fmla="*/ 6540791 h 6858000"/>
              <a:gd name="connsiteX69-49625" fmla="*/ 5986207 w 6105267"/>
              <a:gd name="connsiteY69-49626" fmla="*/ 6695855 h 6858000"/>
              <a:gd name="connsiteX70-49627" fmla="*/ 5979428 w 6105267"/>
              <a:gd name="connsiteY70-49628" fmla="*/ 6754678 h 6858000"/>
              <a:gd name="connsiteX71-49629" fmla="*/ 5984543 w 6105267"/>
              <a:gd name="connsiteY71-49630" fmla="*/ 6811016 h 6858000"/>
              <a:gd name="connsiteX72-49631" fmla="*/ 5979671 w 6105267"/>
              <a:gd name="connsiteY72-49632" fmla="*/ 6858000 h 6858000"/>
              <a:gd name="connsiteX73-49633" fmla="*/ 0 w 6105267"/>
              <a:gd name="connsiteY73-49634" fmla="*/ 6858000 h 6858000"/>
              <a:gd name="connsiteX74-49635" fmla="*/ 0 w 6105267"/>
              <a:gd name="connsiteY74-49636" fmla="*/ 0 h 6858000"/>
              <a:gd name="connsiteX0-49637" fmla="*/ 0 w 6105267"/>
              <a:gd name="connsiteY0-49638" fmla="*/ 0 h 6858000"/>
              <a:gd name="connsiteX1-49639" fmla="*/ 4965888 w 6105267"/>
              <a:gd name="connsiteY1-49640" fmla="*/ 0 h 6858000"/>
              <a:gd name="connsiteX2-49641" fmla="*/ 4967767 w 6105267"/>
              <a:gd name="connsiteY2-49642" fmla="*/ 7930 h 6858000"/>
              <a:gd name="connsiteX3-49643" fmla="*/ 4979444 w 6105267"/>
              <a:gd name="connsiteY3-49644" fmla="*/ 43921 h 6858000"/>
              <a:gd name="connsiteX4-49645" fmla="*/ 5075458 w 6105267"/>
              <a:gd name="connsiteY4-49646" fmla="*/ 264355 h 6858000"/>
              <a:gd name="connsiteX5-49647" fmla="*/ 5081175 w 6105267"/>
              <a:gd name="connsiteY5-49648" fmla="*/ 277448 h 6858000"/>
              <a:gd name="connsiteX6-49649" fmla="*/ 5097011 w 6105267"/>
              <a:gd name="connsiteY6-49650" fmla="*/ 355616 h 6858000"/>
              <a:gd name="connsiteX7-49651" fmla="*/ 5153000 w 6105267"/>
              <a:gd name="connsiteY7-49652" fmla="*/ 507134 h 6858000"/>
              <a:gd name="connsiteX8-49653" fmla="*/ 5171282 w 6105267"/>
              <a:gd name="connsiteY8-49654" fmla="*/ 602071 h 6858000"/>
              <a:gd name="connsiteX9-49655" fmla="*/ 5189051 w 6105267"/>
              <a:gd name="connsiteY9-49656" fmla="*/ 782518 h 6858000"/>
              <a:gd name="connsiteX10-49657" fmla="*/ 5218707 w 6105267"/>
              <a:gd name="connsiteY10-49658" fmla="*/ 886387 h 6858000"/>
              <a:gd name="connsiteX11-49659" fmla="*/ 5221281 w 6105267"/>
              <a:gd name="connsiteY11-49660" fmla="*/ 920873 h 6858000"/>
              <a:gd name="connsiteX12-49661" fmla="*/ 5201018 w 6105267"/>
              <a:gd name="connsiteY12-49662" fmla="*/ 1095027 h 6858000"/>
              <a:gd name="connsiteX13-49663" fmla="*/ 5205902 w 6105267"/>
              <a:gd name="connsiteY13-49664" fmla="*/ 1203021 h 6858000"/>
              <a:gd name="connsiteX14-49665" fmla="*/ 5207532 w 6105267"/>
              <a:gd name="connsiteY14-49666" fmla="*/ 1278975 h 6858000"/>
              <a:gd name="connsiteX15-49667" fmla="*/ 5225968 w 6105267"/>
              <a:gd name="connsiteY15-49668" fmla="*/ 1357994 h 6858000"/>
              <a:gd name="connsiteX16-49669" fmla="*/ 5226675 w 6105267"/>
              <a:gd name="connsiteY16-49670" fmla="*/ 1385685 h 6858000"/>
              <a:gd name="connsiteX17-49671" fmla="*/ 5237226 w 6105267"/>
              <a:gd name="connsiteY17-49672" fmla="*/ 1441327 h 6858000"/>
              <a:gd name="connsiteX18-49673" fmla="*/ 5255653 w 6105267"/>
              <a:gd name="connsiteY18-49674" fmla="*/ 1524712 h 6858000"/>
              <a:gd name="connsiteX19-49675" fmla="*/ 5263491 w 6105267"/>
              <a:gd name="connsiteY19-49676" fmla="*/ 1642938 h 6858000"/>
              <a:gd name="connsiteX20-49677" fmla="*/ 5256552 w 6105267"/>
              <a:gd name="connsiteY20-49678" fmla="*/ 1672509 h 6858000"/>
              <a:gd name="connsiteX21-49679" fmla="*/ 5264549 w 6105267"/>
              <a:gd name="connsiteY21-49680" fmla="*/ 1837572 h 6858000"/>
              <a:gd name="connsiteX22-49681" fmla="*/ 5255696 w 6105267"/>
              <a:gd name="connsiteY22-49682" fmla="*/ 1953770 h 6858000"/>
              <a:gd name="connsiteX23-49683" fmla="*/ 5252592 w 6105267"/>
              <a:gd name="connsiteY23-49684" fmla="*/ 2092210 h 6858000"/>
              <a:gd name="connsiteX24-49685" fmla="*/ 5257248 w 6105267"/>
              <a:gd name="connsiteY24-49686" fmla="*/ 2203922 h 6858000"/>
              <a:gd name="connsiteX25-49687" fmla="*/ 5262551 w 6105267"/>
              <a:gd name="connsiteY25-49688" fmla="*/ 2288050 h 6858000"/>
              <a:gd name="connsiteX26-49689" fmla="*/ 5293877 w 6105267"/>
              <a:gd name="connsiteY26-49690" fmla="*/ 2368649 h 6858000"/>
              <a:gd name="connsiteX27-49691" fmla="*/ 5311338 w 6105267"/>
              <a:gd name="connsiteY27-49692" fmla="*/ 2404034 h 6858000"/>
              <a:gd name="connsiteX28-49693" fmla="*/ 5338366 w 6105267"/>
              <a:gd name="connsiteY28-49694" fmla="*/ 2465052 h 6858000"/>
              <a:gd name="connsiteX29-49695" fmla="*/ 5371263 w 6105267"/>
              <a:gd name="connsiteY29-49696" fmla="*/ 2586413 h 6858000"/>
              <a:gd name="connsiteX30-49697" fmla="*/ 5407503 w 6105267"/>
              <a:gd name="connsiteY30-49698" fmla="*/ 2786290 h 6858000"/>
              <a:gd name="connsiteX31-49699" fmla="*/ 5407356 w 6105267"/>
              <a:gd name="connsiteY31-49700" fmla="*/ 2787545 h 6858000"/>
              <a:gd name="connsiteX32-49701" fmla="*/ 5457023 w 6105267"/>
              <a:gd name="connsiteY32-49702" fmla="*/ 2858292 h 6858000"/>
              <a:gd name="connsiteX33-49703" fmla="*/ 5503944 w 6105267"/>
              <a:gd name="connsiteY33-49704" fmla="*/ 3123335 h 6858000"/>
              <a:gd name="connsiteX34-49705" fmla="*/ 5525532 w 6105267"/>
              <a:gd name="connsiteY34-49706" fmla="*/ 3258473 h 6858000"/>
              <a:gd name="connsiteX35-49707" fmla="*/ 5589758 w 6105267"/>
              <a:gd name="connsiteY35-49708" fmla="*/ 3453699 h 6858000"/>
              <a:gd name="connsiteX36-49709" fmla="*/ 5596144 w 6105267"/>
              <a:gd name="connsiteY36-49710" fmla="*/ 3534624 h 6858000"/>
              <a:gd name="connsiteX37-49711" fmla="*/ 5597750 w 6105267"/>
              <a:gd name="connsiteY37-49712" fmla="*/ 3534129 h 6858000"/>
              <a:gd name="connsiteX38-49713" fmla="*/ 5618377 w 6105267"/>
              <a:gd name="connsiteY38-49714" fmla="*/ 3588431 h 6858000"/>
              <a:gd name="connsiteX39-49715" fmla="*/ 5655472 w 6105267"/>
              <a:gd name="connsiteY39-49716" fmla="*/ 3678877 h 6858000"/>
              <a:gd name="connsiteX40-49717" fmla="*/ 5683015 w 6105267"/>
              <a:gd name="connsiteY40-49718" fmla="*/ 3762025 h 6858000"/>
              <a:gd name="connsiteX41-49719" fmla="*/ 5706168 w 6105267"/>
              <a:gd name="connsiteY41-49720" fmla="*/ 3797701 h 6858000"/>
              <a:gd name="connsiteX42-49721" fmla="*/ 5768491 w 6105267"/>
              <a:gd name="connsiteY42-49722" fmla="*/ 3914399 h 6858000"/>
              <a:gd name="connsiteX43-49723" fmla="*/ 5793123 w 6105267"/>
              <a:gd name="connsiteY43-49724" fmla="*/ 3969952 h 6858000"/>
              <a:gd name="connsiteX44-49725" fmla="*/ 5808321 w 6105267"/>
              <a:gd name="connsiteY44-49726" fmla="*/ 3988153 h 6858000"/>
              <a:gd name="connsiteX45-49727" fmla="*/ 5860672 w 6105267"/>
              <a:gd name="connsiteY45-49728" fmla="*/ 4061579 h 6858000"/>
              <a:gd name="connsiteX46-49729" fmla="*/ 5894095 w 6105267"/>
              <a:gd name="connsiteY46-49730" fmla="*/ 4128857 h 6858000"/>
              <a:gd name="connsiteX47-49731" fmla="*/ 5903513 w 6105267"/>
              <a:gd name="connsiteY47-49732" fmla="*/ 4187661 h 6858000"/>
              <a:gd name="connsiteX48-49733" fmla="*/ 5949086 w 6105267"/>
              <a:gd name="connsiteY48-49734" fmla="*/ 4366139 h 6858000"/>
              <a:gd name="connsiteX49-49735" fmla="*/ 5949261 w 6105267"/>
              <a:gd name="connsiteY49-49736" fmla="*/ 4449185 h 6858000"/>
              <a:gd name="connsiteX50-49737" fmla="*/ 5961816 w 6105267"/>
              <a:gd name="connsiteY50-49738" fmla="*/ 4494562 h 6858000"/>
              <a:gd name="connsiteX51-49739" fmla="*/ 5998138 w 6105267"/>
              <a:gd name="connsiteY51-49740" fmla="*/ 4697518 h 6858000"/>
              <a:gd name="connsiteX52-49741" fmla="*/ 6007819 w 6105267"/>
              <a:gd name="connsiteY52-49742" fmla="*/ 4858148 h 6858000"/>
              <a:gd name="connsiteX53-49743" fmla="*/ 6007749 w 6105267"/>
              <a:gd name="connsiteY53-49744" fmla="*/ 4964715 h 6858000"/>
              <a:gd name="connsiteX54-49745" fmla="*/ 6005269 w 6105267"/>
              <a:gd name="connsiteY54-49746" fmla="*/ 5150567 h 6858000"/>
              <a:gd name="connsiteX55-49747" fmla="*/ 6001127 w 6105267"/>
              <a:gd name="connsiteY55-49748" fmla="*/ 5164609 h 6858000"/>
              <a:gd name="connsiteX56-49749" fmla="*/ 5998514 w 6105267"/>
              <a:gd name="connsiteY56-49750" fmla="*/ 5189673 h 6858000"/>
              <a:gd name="connsiteX57-49751" fmla="*/ 6036748 w 6105267"/>
              <a:gd name="connsiteY57-49752" fmla="*/ 5322752 h 6858000"/>
              <a:gd name="connsiteX58-49753" fmla="*/ 6037677 w 6105267"/>
              <a:gd name="connsiteY58-49754" fmla="*/ 5354807 h 6858000"/>
              <a:gd name="connsiteX59-49755" fmla="*/ 6053435 w 6105267"/>
              <a:gd name="connsiteY59-49756" fmla="*/ 5387547 h 6858000"/>
              <a:gd name="connsiteX60-49757" fmla="*/ 6068640 w 6105267"/>
              <a:gd name="connsiteY60-49758" fmla="*/ 5474503 h 6858000"/>
              <a:gd name="connsiteX61-49759" fmla="*/ 6080922 w 6105267"/>
              <a:gd name="connsiteY61-49760" fmla="*/ 5561070 h 6858000"/>
              <a:gd name="connsiteX62-49761" fmla="*/ 6096949 w 6105267"/>
              <a:gd name="connsiteY62-49762" fmla="*/ 5648179 h 6858000"/>
              <a:gd name="connsiteX63-49763" fmla="*/ 6096746 w 6105267"/>
              <a:gd name="connsiteY63-49764" fmla="*/ 5862844 h 6858000"/>
              <a:gd name="connsiteX64-49765" fmla="*/ 6045436 w 6105267"/>
              <a:gd name="connsiteY64-49766" fmla="*/ 6124480 h 6858000"/>
              <a:gd name="connsiteX65-49767" fmla="*/ 6030489 w 6105267"/>
              <a:gd name="connsiteY65-49768" fmla="*/ 6317666 h 6858000"/>
              <a:gd name="connsiteX66-49769" fmla="*/ 6007492 w 6105267"/>
              <a:gd name="connsiteY66-49770" fmla="*/ 6440818 h 6858000"/>
              <a:gd name="connsiteX67-49771" fmla="*/ 6009467 w 6105267"/>
              <a:gd name="connsiteY67-49772" fmla="*/ 6487076 h 6858000"/>
              <a:gd name="connsiteX68-49773" fmla="*/ 5995064 w 6105267"/>
              <a:gd name="connsiteY68-49774" fmla="*/ 6540791 h 6858000"/>
              <a:gd name="connsiteX69-49775" fmla="*/ 5986207 w 6105267"/>
              <a:gd name="connsiteY69-49776" fmla="*/ 6695855 h 6858000"/>
              <a:gd name="connsiteX70-49777" fmla="*/ 5979428 w 6105267"/>
              <a:gd name="connsiteY70-49778" fmla="*/ 6754678 h 6858000"/>
              <a:gd name="connsiteX71-49779" fmla="*/ 5984543 w 6105267"/>
              <a:gd name="connsiteY71-49780" fmla="*/ 6811016 h 6858000"/>
              <a:gd name="connsiteX72-49781" fmla="*/ 5979671 w 6105267"/>
              <a:gd name="connsiteY72-49782" fmla="*/ 6858000 h 6858000"/>
              <a:gd name="connsiteX73-49783" fmla="*/ 0 w 6105267"/>
              <a:gd name="connsiteY73-49784" fmla="*/ 6858000 h 6858000"/>
              <a:gd name="connsiteX74-49785" fmla="*/ 0 w 6105267"/>
              <a:gd name="connsiteY74-49786" fmla="*/ 0 h 6858000"/>
              <a:gd name="connsiteX0-49787" fmla="*/ 0 w 6105267"/>
              <a:gd name="connsiteY0-49788" fmla="*/ 0 h 6858000"/>
              <a:gd name="connsiteX1-49789" fmla="*/ 4965888 w 6105267"/>
              <a:gd name="connsiteY1-49790" fmla="*/ 0 h 6858000"/>
              <a:gd name="connsiteX2-49791" fmla="*/ 4967767 w 6105267"/>
              <a:gd name="connsiteY2-49792" fmla="*/ 7930 h 6858000"/>
              <a:gd name="connsiteX3-49793" fmla="*/ 4979444 w 6105267"/>
              <a:gd name="connsiteY3-49794" fmla="*/ 43921 h 6858000"/>
              <a:gd name="connsiteX4-49795" fmla="*/ 5075458 w 6105267"/>
              <a:gd name="connsiteY4-49796" fmla="*/ 264355 h 6858000"/>
              <a:gd name="connsiteX5-49797" fmla="*/ 5081175 w 6105267"/>
              <a:gd name="connsiteY5-49798" fmla="*/ 277448 h 6858000"/>
              <a:gd name="connsiteX6-49799" fmla="*/ 5097011 w 6105267"/>
              <a:gd name="connsiteY6-49800" fmla="*/ 355616 h 6858000"/>
              <a:gd name="connsiteX7-49801" fmla="*/ 5153000 w 6105267"/>
              <a:gd name="connsiteY7-49802" fmla="*/ 507134 h 6858000"/>
              <a:gd name="connsiteX8-49803" fmla="*/ 5171282 w 6105267"/>
              <a:gd name="connsiteY8-49804" fmla="*/ 602071 h 6858000"/>
              <a:gd name="connsiteX9-49805" fmla="*/ 5189051 w 6105267"/>
              <a:gd name="connsiteY9-49806" fmla="*/ 782518 h 6858000"/>
              <a:gd name="connsiteX10-49807" fmla="*/ 5218707 w 6105267"/>
              <a:gd name="connsiteY10-49808" fmla="*/ 886387 h 6858000"/>
              <a:gd name="connsiteX11-49809" fmla="*/ 5221281 w 6105267"/>
              <a:gd name="connsiteY11-49810" fmla="*/ 920873 h 6858000"/>
              <a:gd name="connsiteX12-49811" fmla="*/ 5201018 w 6105267"/>
              <a:gd name="connsiteY12-49812" fmla="*/ 1095027 h 6858000"/>
              <a:gd name="connsiteX13-49813" fmla="*/ 5205902 w 6105267"/>
              <a:gd name="connsiteY13-49814" fmla="*/ 1203021 h 6858000"/>
              <a:gd name="connsiteX14-49815" fmla="*/ 5207532 w 6105267"/>
              <a:gd name="connsiteY14-49816" fmla="*/ 1278975 h 6858000"/>
              <a:gd name="connsiteX15-49817" fmla="*/ 5225968 w 6105267"/>
              <a:gd name="connsiteY15-49818" fmla="*/ 1357994 h 6858000"/>
              <a:gd name="connsiteX16-49819" fmla="*/ 5226675 w 6105267"/>
              <a:gd name="connsiteY16-49820" fmla="*/ 1385685 h 6858000"/>
              <a:gd name="connsiteX17-49821" fmla="*/ 5237226 w 6105267"/>
              <a:gd name="connsiteY17-49822" fmla="*/ 1441327 h 6858000"/>
              <a:gd name="connsiteX18-49823" fmla="*/ 5255653 w 6105267"/>
              <a:gd name="connsiteY18-49824" fmla="*/ 1524712 h 6858000"/>
              <a:gd name="connsiteX19-49825" fmla="*/ 5263491 w 6105267"/>
              <a:gd name="connsiteY19-49826" fmla="*/ 1642938 h 6858000"/>
              <a:gd name="connsiteX20-49827" fmla="*/ 5256552 w 6105267"/>
              <a:gd name="connsiteY20-49828" fmla="*/ 1672509 h 6858000"/>
              <a:gd name="connsiteX21-49829" fmla="*/ 5264549 w 6105267"/>
              <a:gd name="connsiteY21-49830" fmla="*/ 1837572 h 6858000"/>
              <a:gd name="connsiteX22-49831" fmla="*/ 5255696 w 6105267"/>
              <a:gd name="connsiteY22-49832" fmla="*/ 1953770 h 6858000"/>
              <a:gd name="connsiteX23-49833" fmla="*/ 5252592 w 6105267"/>
              <a:gd name="connsiteY23-49834" fmla="*/ 2092210 h 6858000"/>
              <a:gd name="connsiteX24-49835" fmla="*/ 5257248 w 6105267"/>
              <a:gd name="connsiteY24-49836" fmla="*/ 2203922 h 6858000"/>
              <a:gd name="connsiteX25-49837" fmla="*/ 5262551 w 6105267"/>
              <a:gd name="connsiteY25-49838" fmla="*/ 2288050 h 6858000"/>
              <a:gd name="connsiteX26-49839" fmla="*/ 5293877 w 6105267"/>
              <a:gd name="connsiteY26-49840" fmla="*/ 2368649 h 6858000"/>
              <a:gd name="connsiteX27-49841" fmla="*/ 5311338 w 6105267"/>
              <a:gd name="connsiteY27-49842" fmla="*/ 2404034 h 6858000"/>
              <a:gd name="connsiteX28-49843" fmla="*/ 5338366 w 6105267"/>
              <a:gd name="connsiteY28-49844" fmla="*/ 2465052 h 6858000"/>
              <a:gd name="connsiteX29-49845" fmla="*/ 5371263 w 6105267"/>
              <a:gd name="connsiteY29-49846" fmla="*/ 2586413 h 6858000"/>
              <a:gd name="connsiteX30-49847" fmla="*/ 5407503 w 6105267"/>
              <a:gd name="connsiteY30-49848" fmla="*/ 2786290 h 6858000"/>
              <a:gd name="connsiteX31-49849" fmla="*/ 5407356 w 6105267"/>
              <a:gd name="connsiteY31-49850" fmla="*/ 2787545 h 6858000"/>
              <a:gd name="connsiteX32-49851" fmla="*/ 5457023 w 6105267"/>
              <a:gd name="connsiteY32-49852" fmla="*/ 2858292 h 6858000"/>
              <a:gd name="connsiteX33-49853" fmla="*/ 5503944 w 6105267"/>
              <a:gd name="connsiteY33-49854" fmla="*/ 3123335 h 6858000"/>
              <a:gd name="connsiteX34-49855" fmla="*/ 5525532 w 6105267"/>
              <a:gd name="connsiteY34-49856" fmla="*/ 3258473 h 6858000"/>
              <a:gd name="connsiteX35-49857" fmla="*/ 5589758 w 6105267"/>
              <a:gd name="connsiteY35-49858" fmla="*/ 3453699 h 6858000"/>
              <a:gd name="connsiteX36-49859" fmla="*/ 5596144 w 6105267"/>
              <a:gd name="connsiteY36-49860" fmla="*/ 3534624 h 6858000"/>
              <a:gd name="connsiteX37-49861" fmla="*/ 5597750 w 6105267"/>
              <a:gd name="connsiteY37-49862" fmla="*/ 3534129 h 6858000"/>
              <a:gd name="connsiteX38-49863" fmla="*/ 5618377 w 6105267"/>
              <a:gd name="connsiteY38-49864" fmla="*/ 3588431 h 6858000"/>
              <a:gd name="connsiteX39-49865" fmla="*/ 5655472 w 6105267"/>
              <a:gd name="connsiteY39-49866" fmla="*/ 3678877 h 6858000"/>
              <a:gd name="connsiteX40-49867" fmla="*/ 5683015 w 6105267"/>
              <a:gd name="connsiteY40-49868" fmla="*/ 3762025 h 6858000"/>
              <a:gd name="connsiteX41-49869" fmla="*/ 5722836 w 6105267"/>
              <a:gd name="connsiteY41-49870" fmla="*/ 3814370 h 6858000"/>
              <a:gd name="connsiteX42-49871" fmla="*/ 5768491 w 6105267"/>
              <a:gd name="connsiteY42-49872" fmla="*/ 3914399 h 6858000"/>
              <a:gd name="connsiteX43-49873" fmla="*/ 5793123 w 6105267"/>
              <a:gd name="connsiteY43-49874" fmla="*/ 3969952 h 6858000"/>
              <a:gd name="connsiteX44-49875" fmla="*/ 5808321 w 6105267"/>
              <a:gd name="connsiteY44-49876" fmla="*/ 3988153 h 6858000"/>
              <a:gd name="connsiteX45-49877" fmla="*/ 5860672 w 6105267"/>
              <a:gd name="connsiteY45-49878" fmla="*/ 4061579 h 6858000"/>
              <a:gd name="connsiteX46-49879" fmla="*/ 5894095 w 6105267"/>
              <a:gd name="connsiteY46-49880" fmla="*/ 4128857 h 6858000"/>
              <a:gd name="connsiteX47-49881" fmla="*/ 5903513 w 6105267"/>
              <a:gd name="connsiteY47-49882" fmla="*/ 4187661 h 6858000"/>
              <a:gd name="connsiteX48-49883" fmla="*/ 5949086 w 6105267"/>
              <a:gd name="connsiteY48-49884" fmla="*/ 4366139 h 6858000"/>
              <a:gd name="connsiteX49-49885" fmla="*/ 5949261 w 6105267"/>
              <a:gd name="connsiteY49-49886" fmla="*/ 4449185 h 6858000"/>
              <a:gd name="connsiteX50-49887" fmla="*/ 5961816 w 6105267"/>
              <a:gd name="connsiteY50-49888" fmla="*/ 4494562 h 6858000"/>
              <a:gd name="connsiteX51-49889" fmla="*/ 5998138 w 6105267"/>
              <a:gd name="connsiteY51-49890" fmla="*/ 4697518 h 6858000"/>
              <a:gd name="connsiteX52-49891" fmla="*/ 6007819 w 6105267"/>
              <a:gd name="connsiteY52-49892" fmla="*/ 4858148 h 6858000"/>
              <a:gd name="connsiteX53-49893" fmla="*/ 6007749 w 6105267"/>
              <a:gd name="connsiteY53-49894" fmla="*/ 4964715 h 6858000"/>
              <a:gd name="connsiteX54-49895" fmla="*/ 6005269 w 6105267"/>
              <a:gd name="connsiteY54-49896" fmla="*/ 5150567 h 6858000"/>
              <a:gd name="connsiteX55-49897" fmla="*/ 6001127 w 6105267"/>
              <a:gd name="connsiteY55-49898" fmla="*/ 5164609 h 6858000"/>
              <a:gd name="connsiteX56-49899" fmla="*/ 5998514 w 6105267"/>
              <a:gd name="connsiteY56-49900" fmla="*/ 5189673 h 6858000"/>
              <a:gd name="connsiteX57-49901" fmla="*/ 6036748 w 6105267"/>
              <a:gd name="connsiteY57-49902" fmla="*/ 5322752 h 6858000"/>
              <a:gd name="connsiteX58-49903" fmla="*/ 6037677 w 6105267"/>
              <a:gd name="connsiteY58-49904" fmla="*/ 5354807 h 6858000"/>
              <a:gd name="connsiteX59-49905" fmla="*/ 6053435 w 6105267"/>
              <a:gd name="connsiteY59-49906" fmla="*/ 5387547 h 6858000"/>
              <a:gd name="connsiteX60-49907" fmla="*/ 6068640 w 6105267"/>
              <a:gd name="connsiteY60-49908" fmla="*/ 5474503 h 6858000"/>
              <a:gd name="connsiteX61-49909" fmla="*/ 6080922 w 6105267"/>
              <a:gd name="connsiteY61-49910" fmla="*/ 5561070 h 6858000"/>
              <a:gd name="connsiteX62-49911" fmla="*/ 6096949 w 6105267"/>
              <a:gd name="connsiteY62-49912" fmla="*/ 5648179 h 6858000"/>
              <a:gd name="connsiteX63-49913" fmla="*/ 6096746 w 6105267"/>
              <a:gd name="connsiteY63-49914" fmla="*/ 5862844 h 6858000"/>
              <a:gd name="connsiteX64-49915" fmla="*/ 6045436 w 6105267"/>
              <a:gd name="connsiteY64-49916" fmla="*/ 6124480 h 6858000"/>
              <a:gd name="connsiteX65-49917" fmla="*/ 6030489 w 6105267"/>
              <a:gd name="connsiteY65-49918" fmla="*/ 6317666 h 6858000"/>
              <a:gd name="connsiteX66-49919" fmla="*/ 6007492 w 6105267"/>
              <a:gd name="connsiteY66-49920" fmla="*/ 6440818 h 6858000"/>
              <a:gd name="connsiteX67-49921" fmla="*/ 6009467 w 6105267"/>
              <a:gd name="connsiteY67-49922" fmla="*/ 6487076 h 6858000"/>
              <a:gd name="connsiteX68-49923" fmla="*/ 5995064 w 6105267"/>
              <a:gd name="connsiteY68-49924" fmla="*/ 6540791 h 6858000"/>
              <a:gd name="connsiteX69-49925" fmla="*/ 5986207 w 6105267"/>
              <a:gd name="connsiteY69-49926" fmla="*/ 6695855 h 6858000"/>
              <a:gd name="connsiteX70-49927" fmla="*/ 5979428 w 6105267"/>
              <a:gd name="connsiteY70-49928" fmla="*/ 6754678 h 6858000"/>
              <a:gd name="connsiteX71-49929" fmla="*/ 5984543 w 6105267"/>
              <a:gd name="connsiteY71-49930" fmla="*/ 6811016 h 6858000"/>
              <a:gd name="connsiteX72-49931" fmla="*/ 5979671 w 6105267"/>
              <a:gd name="connsiteY72-49932" fmla="*/ 6858000 h 6858000"/>
              <a:gd name="connsiteX73-49933" fmla="*/ 0 w 6105267"/>
              <a:gd name="connsiteY73-49934" fmla="*/ 6858000 h 6858000"/>
              <a:gd name="connsiteX74-49935" fmla="*/ 0 w 6105267"/>
              <a:gd name="connsiteY74-49936" fmla="*/ 0 h 6858000"/>
              <a:gd name="connsiteX0-49937" fmla="*/ 0 w 6105267"/>
              <a:gd name="connsiteY0-49938" fmla="*/ 0 h 6858000"/>
              <a:gd name="connsiteX1-49939" fmla="*/ 4965888 w 6105267"/>
              <a:gd name="connsiteY1-49940" fmla="*/ 0 h 6858000"/>
              <a:gd name="connsiteX2-49941" fmla="*/ 4967767 w 6105267"/>
              <a:gd name="connsiteY2-49942" fmla="*/ 7930 h 6858000"/>
              <a:gd name="connsiteX3-49943" fmla="*/ 4979444 w 6105267"/>
              <a:gd name="connsiteY3-49944" fmla="*/ 43921 h 6858000"/>
              <a:gd name="connsiteX4-49945" fmla="*/ 5075458 w 6105267"/>
              <a:gd name="connsiteY4-49946" fmla="*/ 264355 h 6858000"/>
              <a:gd name="connsiteX5-49947" fmla="*/ 5081175 w 6105267"/>
              <a:gd name="connsiteY5-49948" fmla="*/ 277448 h 6858000"/>
              <a:gd name="connsiteX6-49949" fmla="*/ 5097011 w 6105267"/>
              <a:gd name="connsiteY6-49950" fmla="*/ 355616 h 6858000"/>
              <a:gd name="connsiteX7-49951" fmla="*/ 5153000 w 6105267"/>
              <a:gd name="connsiteY7-49952" fmla="*/ 507134 h 6858000"/>
              <a:gd name="connsiteX8-49953" fmla="*/ 5171282 w 6105267"/>
              <a:gd name="connsiteY8-49954" fmla="*/ 602071 h 6858000"/>
              <a:gd name="connsiteX9-49955" fmla="*/ 5189051 w 6105267"/>
              <a:gd name="connsiteY9-49956" fmla="*/ 782518 h 6858000"/>
              <a:gd name="connsiteX10-49957" fmla="*/ 5218707 w 6105267"/>
              <a:gd name="connsiteY10-49958" fmla="*/ 886387 h 6858000"/>
              <a:gd name="connsiteX11-49959" fmla="*/ 5221281 w 6105267"/>
              <a:gd name="connsiteY11-49960" fmla="*/ 920873 h 6858000"/>
              <a:gd name="connsiteX12-49961" fmla="*/ 5201018 w 6105267"/>
              <a:gd name="connsiteY12-49962" fmla="*/ 1095027 h 6858000"/>
              <a:gd name="connsiteX13-49963" fmla="*/ 5205902 w 6105267"/>
              <a:gd name="connsiteY13-49964" fmla="*/ 1203021 h 6858000"/>
              <a:gd name="connsiteX14-49965" fmla="*/ 5207532 w 6105267"/>
              <a:gd name="connsiteY14-49966" fmla="*/ 1278975 h 6858000"/>
              <a:gd name="connsiteX15-49967" fmla="*/ 5225968 w 6105267"/>
              <a:gd name="connsiteY15-49968" fmla="*/ 1357994 h 6858000"/>
              <a:gd name="connsiteX16-49969" fmla="*/ 5226675 w 6105267"/>
              <a:gd name="connsiteY16-49970" fmla="*/ 1385685 h 6858000"/>
              <a:gd name="connsiteX17-49971" fmla="*/ 5237226 w 6105267"/>
              <a:gd name="connsiteY17-49972" fmla="*/ 1441327 h 6858000"/>
              <a:gd name="connsiteX18-49973" fmla="*/ 5255653 w 6105267"/>
              <a:gd name="connsiteY18-49974" fmla="*/ 1524712 h 6858000"/>
              <a:gd name="connsiteX19-49975" fmla="*/ 5263491 w 6105267"/>
              <a:gd name="connsiteY19-49976" fmla="*/ 1642938 h 6858000"/>
              <a:gd name="connsiteX20-49977" fmla="*/ 5256552 w 6105267"/>
              <a:gd name="connsiteY20-49978" fmla="*/ 1672509 h 6858000"/>
              <a:gd name="connsiteX21-49979" fmla="*/ 5264549 w 6105267"/>
              <a:gd name="connsiteY21-49980" fmla="*/ 1837572 h 6858000"/>
              <a:gd name="connsiteX22-49981" fmla="*/ 5255696 w 6105267"/>
              <a:gd name="connsiteY22-49982" fmla="*/ 1953770 h 6858000"/>
              <a:gd name="connsiteX23-49983" fmla="*/ 5252592 w 6105267"/>
              <a:gd name="connsiteY23-49984" fmla="*/ 2092210 h 6858000"/>
              <a:gd name="connsiteX24-49985" fmla="*/ 5257248 w 6105267"/>
              <a:gd name="connsiteY24-49986" fmla="*/ 2203922 h 6858000"/>
              <a:gd name="connsiteX25-49987" fmla="*/ 5262551 w 6105267"/>
              <a:gd name="connsiteY25-49988" fmla="*/ 2288050 h 6858000"/>
              <a:gd name="connsiteX26-49989" fmla="*/ 5293877 w 6105267"/>
              <a:gd name="connsiteY26-49990" fmla="*/ 2368649 h 6858000"/>
              <a:gd name="connsiteX27-49991" fmla="*/ 5311338 w 6105267"/>
              <a:gd name="connsiteY27-49992" fmla="*/ 2404034 h 6858000"/>
              <a:gd name="connsiteX28-49993" fmla="*/ 5338366 w 6105267"/>
              <a:gd name="connsiteY28-49994" fmla="*/ 2465052 h 6858000"/>
              <a:gd name="connsiteX29-49995" fmla="*/ 5371263 w 6105267"/>
              <a:gd name="connsiteY29-49996" fmla="*/ 2586413 h 6858000"/>
              <a:gd name="connsiteX30-49997" fmla="*/ 5407503 w 6105267"/>
              <a:gd name="connsiteY30-49998" fmla="*/ 2786290 h 6858000"/>
              <a:gd name="connsiteX31-49999" fmla="*/ 5407356 w 6105267"/>
              <a:gd name="connsiteY31-50000" fmla="*/ 2787545 h 6858000"/>
              <a:gd name="connsiteX32-50001" fmla="*/ 5448870 w 6105267"/>
              <a:gd name="connsiteY32-50002" fmla="*/ 2838305 h 6858000"/>
              <a:gd name="connsiteX33-50003" fmla="*/ 5503944 w 6105267"/>
              <a:gd name="connsiteY33-50004" fmla="*/ 3123335 h 6858000"/>
              <a:gd name="connsiteX34-50005" fmla="*/ 5525532 w 6105267"/>
              <a:gd name="connsiteY34-50006" fmla="*/ 3258473 h 6858000"/>
              <a:gd name="connsiteX35-50007" fmla="*/ 5589758 w 6105267"/>
              <a:gd name="connsiteY35-50008" fmla="*/ 3453699 h 6858000"/>
              <a:gd name="connsiteX36-50009" fmla="*/ 5596144 w 6105267"/>
              <a:gd name="connsiteY36-50010" fmla="*/ 3534624 h 6858000"/>
              <a:gd name="connsiteX37-50011" fmla="*/ 5597750 w 6105267"/>
              <a:gd name="connsiteY37-50012" fmla="*/ 3534129 h 6858000"/>
              <a:gd name="connsiteX38-50013" fmla="*/ 5618377 w 6105267"/>
              <a:gd name="connsiteY38-50014" fmla="*/ 3588431 h 6858000"/>
              <a:gd name="connsiteX39-50015" fmla="*/ 5655472 w 6105267"/>
              <a:gd name="connsiteY39-50016" fmla="*/ 3678877 h 6858000"/>
              <a:gd name="connsiteX40-50017" fmla="*/ 5683015 w 6105267"/>
              <a:gd name="connsiteY40-50018" fmla="*/ 3762025 h 6858000"/>
              <a:gd name="connsiteX41-50019" fmla="*/ 5722836 w 6105267"/>
              <a:gd name="connsiteY41-50020" fmla="*/ 3814370 h 6858000"/>
              <a:gd name="connsiteX42-50021" fmla="*/ 5768491 w 6105267"/>
              <a:gd name="connsiteY42-50022" fmla="*/ 3914399 h 6858000"/>
              <a:gd name="connsiteX43-50023" fmla="*/ 5793123 w 6105267"/>
              <a:gd name="connsiteY43-50024" fmla="*/ 3969952 h 6858000"/>
              <a:gd name="connsiteX44-50025" fmla="*/ 5808321 w 6105267"/>
              <a:gd name="connsiteY44-50026" fmla="*/ 3988153 h 6858000"/>
              <a:gd name="connsiteX45-50027" fmla="*/ 5860672 w 6105267"/>
              <a:gd name="connsiteY45-50028" fmla="*/ 4061579 h 6858000"/>
              <a:gd name="connsiteX46-50029" fmla="*/ 5894095 w 6105267"/>
              <a:gd name="connsiteY46-50030" fmla="*/ 4128857 h 6858000"/>
              <a:gd name="connsiteX47-50031" fmla="*/ 5903513 w 6105267"/>
              <a:gd name="connsiteY47-50032" fmla="*/ 4187661 h 6858000"/>
              <a:gd name="connsiteX48-50033" fmla="*/ 5949086 w 6105267"/>
              <a:gd name="connsiteY48-50034" fmla="*/ 4366139 h 6858000"/>
              <a:gd name="connsiteX49-50035" fmla="*/ 5949261 w 6105267"/>
              <a:gd name="connsiteY49-50036" fmla="*/ 4449185 h 6858000"/>
              <a:gd name="connsiteX50-50037" fmla="*/ 5961816 w 6105267"/>
              <a:gd name="connsiteY50-50038" fmla="*/ 4494562 h 6858000"/>
              <a:gd name="connsiteX51-50039" fmla="*/ 5998138 w 6105267"/>
              <a:gd name="connsiteY51-50040" fmla="*/ 4697518 h 6858000"/>
              <a:gd name="connsiteX52-50041" fmla="*/ 6007819 w 6105267"/>
              <a:gd name="connsiteY52-50042" fmla="*/ 4858148 h 6858000"/>
              <a:gd name="connsiteX53-50043" fmla="*/ 6007749 w 6105267"/>
              <a:gd name="connsiteY53-50044" fmla="*/ 4964715 h 6858000"/>
              <a:gd name="connsiteX54-50045" fmla="*/ 6005269 w 6105267"/>
              <a:gd name="connsiteY54-50046" fmla="*/ 5150567 h 6858000"/>
              <a:gd name="connsiteX55-50047" fmla="*/ 6001127 w 6105267"/>
              <a:gd name="connsiteY55-50048" fmla="*/ 5164609 h 6858000"/>
              <a:gd name="connsiteX56-50049" fmla="*/ 5998514 w 6105267"/>
              <a:gd name="connsiteY56-50050" fmla="*/ 5189673 h 6858000"/>
              <a:gd name="connsiteX57-50051" fmla="*/ 6036748 w 6105267"/>
              <a:gd name="connsiteY57-50052" fmla="*/ 5322752 h 6858000"/>
              <a:gd name="connsiteX58-50053" fmla="*/ 6037677 w 6105267"/>
              <a:gd name="connsiteY58-50054" fmla="*/ 5354807 h 6858000"/>
              <a:gd name="connsiteX59-50055" fmla="*/ 6053435 w 6105267"/>
              <a:gd name="connsiteY59-50056" fmla="*/ 5387547 h 6858000"/>
              <a:gd name="connsiteX60-50057" fmla="*/ 6068640 w 6105267"/>
              <a:gd name="connsiteY60-50058" fmla="*/ 5474503 h 6858000"/>
              <a:gd name="connsiteX61-50059" fmla="*/ 6080922 w 6105267"/>
              <a:gd name="connsiteY61-50060" fmla="*/ 5561070 h 6858000"/>
              <a:gd name="connsiteX62-50061" fmla="*/ 6096949 w 6105267"/>
              <a:gd name="connsiteY62-50062" fmla="*/ 5648179 h 6858000"/>
              <a:gd name="connsiteX63-50063" fmla="*/ 6096746 w 6105267"/>
              <a:gd name="connsiteY63-50064" fmla="*/ 5862844 h 6858000"/>
              <a:gd name="connsiteX64-50065" fmla="*/ 6045436 w 6105267"/>
              <a:gd name="connsiteY64-50066" fmla="*/ 6124480 h 6858000"/>
              <a:gd name="connsiteX65-50067" fmla="*/ 6030489 w 6105267"/>
              <a:gd name="connsiteY65-50068" fmla="*/ 6317666 h 6858000"/>
              <a:gd name="connsiteX66-50069" fmla="*/ 6007492 w 6105267"/>
              <a:gd name="connsiteY66-50070" fmla="*/ 6440818 h 6858000"/>
              <a:gd name="connsiteX67-50071" fmla="*/ 6009467 w 6105267"/>
              <a:gd name="connsiteY67-50072" fmla="*/ 6487076 h 6858000"/>
              <a:gd name="connsiteX68-50073" fmla="*/ 5995064 w 6105267"/>
              <a:gd name="connsiteY68-50074" fmla="*/ 6540791 h 6858000"/>
              <a:gd name="connsiteX69-50075" fmla="*/ 5986207 w 6105267"/>
              <a:gd name="connsiteY69-50076" fmla="*/ 6695855 h 6858000"/>
              <a:gd name="connsiteX70-50077" fmla="*/ 5979428 w 6105267"/>
              <a:gd name="connsiteY70-50078" fmla="*/ 6754678 h 6858000"/>
              <a:gd name="connsiteX71-50079" fmla="*/ 5984543 w 6105267"/>
              <a:gd name="connsiteY71-50080" fmla="*/ 6811016 h 6858000"/>
              <a:gd name="connsiteX72-50081" fmla="*/ 5979671 w 6105267"/>
              <a:gd name="connsiteY72-50082" fmla="*/ 6858000 h 6858000"/>
              <a:gd name="connsiteX73-50083" fmla="*/ 0 w 6105267"/>
              <a:gd name="connsiteY73-50084" fmla="*/ 6858000 h 6858000"/>
              <a:gd name="connsiteX74-50085" fmla="*/ 0 w 6105267"/>
              <a:gd name="connsiteY74-50086" fmla="*/ 0 h 6858000"/>
              <a:gd name="connsiteX0-50087" fmla="*/ 0 w 6105267"/>
              <a:gd name="connsiteY0-50088" fmla="*/ 0 h 6858000"/>
              <a:gd name="connsiteX1-50089" fmla="*/ 4965888 w 6105267"/>
              <a:gd name="connsiteY1-50090" fmla="*/ 0 h 6858000"/>
              <a:gd name="connsiteX2-50091" fmla="*/ 4967767 w 6105267"/>
              <a:gd name="connsiteY2-50092" fmla="*/ 7930 h 6858000"/>
              <a:gd name="connsiteX3-50093" fmla="*/ 4979444 w 6105267"/>
              <a:gd name="connsiteY3-50094" fmla="*/ 43921 h 6858000"/>
              <a:gd name="connsiteX4-50095" fmla="*/ 5075458 w 6105267"/>
              <a:gd name="connsiteY4-50096" fmla="*/ 264355 h 6858000"/>
              <a:gd name="connsiteX5-50097" fmla="*/ 5081175 w 6105267"/>
              <a:gd name="connsiteY5-50098" fmla="*/ 277448 h 6858000"/>
              <a:gd name="connsiteX6-50099" fmla="*/ 5097011 w 6105267"/>
              <a:gd name="connsiteY6-50100" fmla="*/ 355616 h 6858000"/>
              <a:gd name="connsiteX7-50101" fmla="*/ 5153000 w 6105267"/>
              <a:gd name="connsiteY7-50102" fmla="*/ 507134 h 6858000"/>
              <a:gd name="connsiteX8-50103" fmla="*/ 5171282 w 6105267"/>
              <a:gd name="connsiteY8-50104" fmla="*/ 602071 h 6858000"/>
              <a:gd name="connsiteX9-50105" fmla="*/ 5189051 w 6105267"/>
              <a:gd name="connsiteY9-50106" fmla="*/ 782518 h 6858000"/>
              <a:gd name="connsiteX10-50107" fmla="*/ 5218707 w 6105267"/>
              <a:gd name="connsiteY10-50108" fmla="*/ 886387 h 6858000"/>
              <a:gd name="connsiteX11-50109" fmla="*/ 5221281 w 6105267"/>
              <a:gd name="connsiteY11-50110" fmla="*/ 920873 h 6858000"/>
              <a:gd name="connsiteX12-50111" fmla="*/ 5201018 w 6105267"/>
              <a:gd name="connsiteY12-50112" fmla="*/ 1095027 h 6858000"/>
              <a:gd name="connsiteX13-50113" fmla="*/ 5205902 w 6105267"/>
              <a:gd name="connsiteY13-50114" fmla="*/ 1203021 h 6858000"/>
              <a:gd name="connsiteX14-50115" fmla="*/ 5207532 w 6105267"/>
              <a:gd name="connsiteY14-50116" fmla="*/ 1278975 h 6858000"/>
              <a:gd name="connsiteX15-50117" fmla="*/ 5225968 w 6105267"/>
              <a:gd name="connsiteY15-50118" fmla="*/ 1357994 h 6858000"/>
              <a:gd name="connsiteX16-50119" fmla="*/ 5226675 w 6105267"/>
              <a:gd name="connsiteY16-50120" fmla="*/ 1385685 h 6858000"/>
              <a:gd name="connsiteX17-50121" fmla="*/ 5237226 w 6105267"/>
              <a:gd name="connsiteY17-50122" fmla="*/ 1441327 h 6858000"/>
              <a:gd name="connsiteX18-50123" fmla="*/ 5255653 w 6105267"/>
              <a:gd name="connsiteY18-50124" fmla="*/ 1524712 h 6858000"/>
              <a:gd name="connsiteX19-50125" fmla="*/ 5263491 w 6105267"/>
              <a:gd name="connsiteY19-50126" fmla="*/ 1642938 h 6858000"/>
              <a:gd name="connsiteX20-50127" fmla="*/ 5256552 w 6105267"/>
              <a:gd name="connsiteY20-50128" fmla="*/ 1672509 h 6858000"/>
              <a:gd name="connsiteX21-50129" fmla="*/ 5264549 w 6105267"/>
              <a:gd name="connsiteY21-50130" fmla="*/ 1837572 h 6858000"/>
              <a:gd name="connsiteX22-50131" fmla="*/ 5255696 w 6105267"/>
              <a:gd name="connsiteY22-50132" fmla="*/ 1953770 h 6858000"/>
              <a:gd name="connsiteX23-50133" fmla="*/ 5252592 w 6105267"/>
              <a:gd name="connsiteY23-50134" fmla="*/ 2092210 h 6858000"/>
              <a:gd name="connsiteX24-50135" fmla="*/ 5257248 w 6105267"/>
              <a:gd name="connsiteY24-50136" fmla="*/ 2203922 h 6858000"/>
              <a:gd name="connsiteX25-50137" fmla="*/ 5262551 w 6105267"/>
              <a:gd name="connsiteY25-50138" fmla="*/ 2288050 h 6858000"/>
              <a:gd name="connsiteX26-50139" fmla="*/ 5293877 w 6105267"/>
              <a:gd name="connsiteY26-50140" fmla="*/ 2368649 h 6858000"/>
              <a:gd name="connsiteX27-50141" fmla="*/ 5311338 w 6105267"/>
              <a:gd name="connsiteY27-50142" fmla="*/ 2404034 h 6858000"/>
              <a:gd name="connsiteX28-50143" fmla="*/ 5338366 w 6105267"/>
              <a:gd name="connsiteY28-50144" fmla="*/ 2465052 h 6858000"/>
              <a:gd name="connsiteX29-50145" fmla="*/ 5371263 w 6105267"/>
              <a:gd name="connsiteY29-50146" fmla="*/ 2586413 h 6858000"/>
              <a:gd name="connsiteX30-50147" fmla="*/ 5407503 w 6105267"/>
              <a:gd name="connsiteY30-50148" fmla="*/ 2786290 h 6858000"/>
              <a:gd name="connsiteX31-50149" fmla="*/ 5407356 w 6105267"/>
              <a:gd name="connsiteY31-50150" fmla="*/ 2787545 h 6858000"/>
              <a:gd name="connsiteX32-50151" fmla="*/ 5448870 w 6105267"/>
              <a:gd name="connsiteY32-50152" fmla="*/ 2838305 h 6858000"/>
              <a:gd name="connsiteX33-50153" fmla="*/ 5503944 w 6105267"/>
              <a:gd name="connsiteY33-50154" fmla="*/ 3123335 h 6858000"/>
              <a:gd name="connsiteX34-50155" fmla="*/ 5525532 w 6105267"/>
              <a:gd name="connsiteY34-50156" fmla="*/ 3258473 h 6858000"/>
              <a:gd name="connsiteX35-50157" fmla="*/ 5589758 w 6105267"/>
              <a:gd name="connsiteY35-50158" fmla="*/ 3453699 h 6858000"/>
              <a:gd name="connsiteX36-50159" fmla="*/ 5596144 w 6105267"/>
              <a:gd name="connsiteY36-50160" fmla="*/ 3534624 h 6858000"/>
              <a:gd name="connsiteX37-50161" fmla="*/ 5597750 w 6105267"/>
              <a:gd name="connsiteY37-50162" fmla="*/ 3534129 h 6858000"/>
              <a:gd name="connsiteX38-50163" fmla="*/ 5655472 w 6105267"/>
              <a:gd name="connsiteY38-50164" fmla="*/ 3678877 h 6858000"/>
              <a:gd name="connsiteX39-50165" fmla="*/ 5683015 w 6105267"/>
              <a:gd name="connsiteY39-50166" fmla="*/ 3762025 h 6858000"/>
              <a:gd name="connsiteX40-50167" fmla="*/ 5722836 w 6105267"/>
              <a:gd name="connsiteY40-50168" fmla="*/ 3814370 h 6858000"/>
              <a:gd name="connsiteX41-50169" fmla="*/ 5768491 w 6105267"/>
              <a:gd name="connsiteY41-50170" fmla="*/ 3914399 h 6858000"/>
              <a:gd name="connsiteX42-50171" fmla="*/ 5793123 w 6105267"/>
              <a:gd name="connsiteY42-50172" fmla="*/ 3969952 h 6858000"/>
              <a:gd name="connsiteX43-50173" fmla="*/ 5808321 w 6105267"/>
              <a:gd name="connsiteY43-50174" fmla="*/ 3988153 h 6858000"/>
              <a:gd name="connsiteX44-50175" fmla="*/ 5860672 w 6105267"/>
              <a:gd name="connsiteY44-50176" fmla="*/ 4061579 h 6858000"/>
              <a:gd name="connsiteX45-50177" fmla="*/ 5894095 w 6105267"/>
              <a:gd name="connsiteY45-50178" fmla="*/ 4128857 h 6858000"/>
              <a:gd name="connsiteX46-50179" fmla="*/ 5903513 w 6105267"/>
              <a:gd name="connsiteY46-50180" fmla="*/ 4187661 h 6858000"/>
              <a:gd name="connsiteX47-50181" fmla="*/ 5949086 w 6105267"/>
              <a:gd name="connsiteY47-50182" fmla="*/ 4366139 h 6858000"/>
              <a:gd name="connsiteX48-50183" fmla="*/ 5949261 w 6105267"/>
              <a:gd name="connsiteY48-50184" fmla="*/ 4449185 h 6858000"/>
              <a:gd name="connsiteX49-50185" fmla="*/ 5961816 w 6105267"/>
              <a:gd name="connsiteY49-50186" fmla="*/ 4494562 h 6858000"/>
              <a:gd name="connsiteX50-50187" fmla="*/ 5998138 w 6105267"/>
              <a:gd name="connsiteY50-50188" fmla="*/ 4697518 h 6858000"/>
              <a:gd name="connsiteX51-50189" fmla="*/ 6007819 w 6105267"/>
              <a:gd name="connsiteY51-50190" fmla="*/ 4858148 h 6858000"/>
              <a:gd name="connsiteX52-50191" fmla="*/ 6007749 w 6105267"/>
              <a:gd name="connsiteY52-50192" fmla="*/ 4964715 h 6858000"/>
              <a:gd name="connsiteX53-50193" fmla="*/ 6005269 w 6105267"/>
              <a:gd name="connsiteY53-50194" fmla="*/ 5150567 h 6858000"/>
              <a:gd name="connsiteX54-50195" fmla="*/ 6001127 w 6105267"/>
              <a:gd name="connsiteY54-50196" fmla="*/ 5164609 h 6858000"/>
              <a:gd name="connsiteX55-50197" fmla="*/ 5998514 w 6105267"/>
              <a:gd name="connsiteY55-50198" fmla="*/ 5189673 h 6858000"/>
              <a:gd name="connsiteX56-50199" fmla="*/ 6036748 w 6105267"/>
              <a:gd name="connsiteY56-50200" fmla="*/ 5322752 h 6858000"/>
              <a:gd name="connsiteX57-50201" fmla="*/ 6037677 w 6105267"/>
              <a:gd name="connsiteY57-50202" fmla="*/ 5354807 h 6858000"/>
              <a:gd name="connsiteX58-50203" fmla="*/ 6053435 w 6105267"/>
              <a:gd name="connsiteY58-50204" fmla="*/ 5387547 h 6858000"/>
              <a:gd name="connsiteX59-50205" fmla="*/ 6068640 w 6105267"/>
              <a:gd name="connsiteY59-50206" fmla="*/ 5474503 h 6858000"/>
              <a:gd name="connsiteX60-50207" fmla="*/ 6080922 w 6105267"/>
              <a:gd name="connsiteY60-50208" fmla="*/ 5561070 h 6858000"/>
              <a:gd name="connsiteX61-50209" fmla="*/ 6096949 w 6105267"/>
              <a:gd name="connsiteY61-50210" fmla="*/ 5648179 h 6858000"/>
              <a:gd name="connsiteX62-50211" fmla="*/ 6096746 w 6105267"/>
              <a:gd name="connsiteY62-50212" fmla="*/ 5862844 h 6858000"/>
              <a:gd name="connsiteX63-50213" fmla="*/ 6045436 w 6105267"/>
              <a:gd name="connsiteY63-50214" fmla="*/ 6124480 h 6858000"/>
              <a:gd name="connsiteX64-50215" fmla="*/ 6030489 w 6105267"/>
              <a:gd name="connsiteY64-50216" fmla="*/ 6317666 h 6858000"/>
              <a:gd name="connsiteX65-50217" fmla="*/ 6007492 w 6105267"/>
              <a:gd name="connsiteY65-50218" fmla="*/ 6440818 h 6858000"/>
              <a:gd name="connsiteX66-50219" fmla="*/ 6009467 w 6105267"/>
              <a:gd name="connsiteY66-50220" fmla="*/ 6487076 h 6858000"/>
              <a:gd name="connsiteX67-50221" fmla="*/ 5995064 w 6105267"/>
              <a:gd name="connsiteY67-50222" fmla="*/ 6540791 h 6858000"/>
              <a:gd name="connsiteX68-50223" fmla="*/ 5986207 w 6105267"/>
              <a:gd name="connsiteY68-50224" fmla="*/ 6695855 h 6858000"/>
              <a:gd name="connsiteX69-50225" fmla="*/ 5979428 w 6105267"/>
              <a:gd name="connsiteY69-50226" fmla="*/ 6754678 h 6858000"/>
              <a:gd name="connsiteX70-50227" fmla="*/ 5984543 w 6105267"/>
              <a:gd name="connsiteY70-50228" fmla="*/ 6811016 h 6858000"/>
              <a:gd name="connsiteX71-50229" fmla="*/ 5979671 w 6105267"/>
              <a:gd name="connsiteY71-50230" fmla="*/ 6858000 h 6858000"/>
              <a:gd name="connsiteX72-50231" fmla="*/ 0 w 6105267"/>
              <a:gd name="connsiteY72-50232" fmla="*/ 6858000 h 6858000"/>
              <a:gd name="connsiteX73-50233" fmla="*/ 0 w 6105267"/>
              <a:gd name="connsiteY73-50234" fmla="*/ 0 h 6858000"/>
              <a:gd name="connsiteX0-50235" fmla="*/ 0 w 6105267"/>
              <a:gd name="connsiteY0-50236" fmla="*/ 0 h 6858000"/>
              <a:gd name="connsiteX1-50237" fmla="*/ 4965888 w 6105267"/>
              <a:gd name="connsiteY1-50238" fmla="*/ 0 h 6858000"/>
              <a:gd name="connsiteX2-50239" fmla="*/ 4967767 w 6105267"/>
              <a:gd name="connsiteY2-50240" fmla="*/ 7930 h 6858000"/>
              <a:gd name="connsiteX3-50241" fmla="*/ 4979444 w 6105267"/>
              <a:gd name="connsiteY3-50242" fmla="*/ 43921 h 6858000"/>
              <a:gd name="connsiteX4-50243" fmla="*/ 5075458 w 6105267"/>
              <a:gd name="connsiteY4-50244" fmla="*/ 264355 h 6858000"/>
              <a:gd name="connsiteX5-50245" fmla="*/ 5081175 w 6105267"/>
              <a:gd name="connsiteY5-50246" fmla="*/ 277448 h 6858000"/>
              <a:gd name="connsiteX6-50247" fmla="*/ 5097011 w 6105267"/>
              <a:gd name="connsiteY6-50248" fmla="*/ 355616 h 6858000"/>
              <a:gd name="connsiteX7-50249" fmla="*/ 5153000 w 6105267"/>
              <a:gd name="connsiteY7-50250" fmla="*/ 507134 h 6858000"/>
              <a:gd name="connsiteX8-50251" fmla="*/ 5171282 w 6105267"/>
              <a:gd name="connsiteY8-50252" fmla="*/ 602071 h 6858000"/>
              <a:gd name="connsiteX9-50253" fmla="*/ 5189051 w 6105267"/>
              <a:gd name="connsiteY9-50254" fmla="*/ 782518 h 6858000"/>
              <a:gd name="connsiteX10-50255" fmla="*/ 5218707 w 6105267"/>
              <a:gd name="connsiteY10-50256" fmla="*/ 886387 h 6858000"/>
              <a:gd name="connsiteX11-50257" fmla="*/ 5221281 w 6105267"/>
              <a:gd name="connsiteY11-50258" fmla="*/ 920873 h 6858000"/>
              <a:gd name="connsiteX12-50259" fmla="*/ 5201018 w 6105267"/>
              <a:gd name="connsiteY12-50260" fmla="*/ 1095027 h 6858000"/>
              <a:gd name="connsiteX13-50261" fmla="*/ 5205902 w 6105267"/>
              <a:gd name="connsiteY13-50262" fmla="*/ 1203021 h 6858000"/>
              <a:gd name="connsiteX14-50263" fmla="*/ 5207532 w 6105267"/>
              <a:gd name="connsiteY14-50264" fmla="*/ 1278975 h 6858000"/>
              <a:gd name="connsiteX15-50265" fmla="*/ 5225968 w 6105267"/>
              <a:gd name="connsiteY15-50266" fmla="*/ 1357994 h 6858000"/>
              <a:gd name="connsiteX16-50267" fmla="*/ 5226675 w 6105267"/>
              <a:gd name="connsiteY16-50268" fmla="*/ 1385685 h 6858000"/>
              <a:gd name="connsiteX17-50269" fmla="*/ 5237226 w 6105267"/>
              <a:gd name="connsiteY17-50270" fmla="*/ 1441327 h 6858000"/>
              <a:gd name="connsiteX18-50271" fmla="*/ 5255653 w 6105267"/>
              <a:gd name="connsiteY18-50272" fmla="*/ 1524712 h 6858000"/>
              <a:gd name="connsiteX19-50273" fmla="*/ 5263491 w 6105267"/>
              <a:gd name="connsiteY19-50274" fmla="*/ 1642938 h 6858000"/>
              <a:gd name="connsiteX20-50275" fmla="*/ 5256552 w 6105267"/>
              <a:gd name="connsiteY20-50276" fmla="*/ 1672509 h 6858000"/>
              <a:gd name="connsiteX21-50277" fmla="*/ 5264549 w 6105267"/>
              <a:gd name="connsiteY21-50278" fmla="*/ 1837572 h 6858000"/>
              <a:gd name="connsiteX22-50279" fmla="*/ 5255696 w 6105267"/>
              <a:gd name="connsiteY22-50280" fmla="*/ 1953770 h 6858000"/>
              <a:gd name="connsiteX23-50281" fmla="*/ 5252592 w 6105267"/>
              <a:gd name="connsiteY23-50282" fmla="*/ 2092210 h 6858000"/>
              <a:gd name="connsiteX24-50283" fmla="*/ 5257248 w 6105267"/>
              <a:gd name="connsiteY24-50284" fmla="*/ 2203922 h 6858000"/>
              <a:gd name="connsiteX25-50285" fmla="*/ 5262551 w 6105267"/>
              <a:gd name="connsiteY25-50286" fmla="*/ 2288050 h 6858000"/>
              <a:gd name="connsiteX26-50287" fmla="*/ 5293877 w 6105267"/>
              <a:gd name="connsiteY26-50288" fmla="*/ 2368649 h 6858000"/>
              <a:gd name="connsiteX27-50289" fmla="*/ 5311338 w 6105267"/>
              <a:gd name="connsiteY27-50290" fmla="*/ 2404034 h 6858000"/>
              <a:gd name="connsiteX28-50291" fmla="*/ 5338366 w 6105267"/>
              <a:gd name="connsiteY28-50292" fmla="*/ 2465052 h 6858000"/>
              <a:gd name="connsiteX29-50293" fmla="*/ 5371263 w 6105267"/>
              <a:gd name="connsiteY29-50294" fmla="*/ 2586413 h 6858000"/>
              <a:gd name="connsiteX30-50295" fmla="*/ 5407503 w 6105267"/>
              <a:gd name="connsiteY30-50296" fmla="*/ 2786290 h 6858000"/>
              <a:gd name="connsiteX31-50297" fmla="*/ 5407356 w 6105267"/>
              <a:gd name="connsiteY31-50298" fmla="*/ 2787545 h 6858000"/>
              <a:gd name="connsiteX32-50299" fmla="*/ 5448870 w 6105267"/>
              <a:gd name="connsiteY32-50300" fmla="*/ 2838305 h 6858000"/>
              <a:gd name="connsiteX33-50301" fmla="*/ 5503944 w 6105267"/>
              <a:gd name="connsiteY33-50302" fmla="*/ 3123335 h 6858000"/>
              <a:gd name="connsiteX34-50303" fmla="*/ 5525532 w 6105267"/>
              <a:gd name="connsiteY34-50304" fmla="*/ 3258473 h 6858000"/>
              <a:gd name="connsiteX35-50305" fmla="*/ 5589758 w 6105267"/>
              <a:gd name="connsiteY35-50306" fmla="*/ 3453699 h 6858000"/>
              <a:gd name="connsiteX36-50307" fmla="*/ 5596144 w 6105267"/>
              <a:gd name="connsiteY36-50308" fmla="*/ 3534624 h 6858000"/>
              <a:gd name="connsiteX37-50309" fmla="*/ 5597750 w 6105267"/>
              <a:gd name="connsiteY37-50310" fmla="*/ 3534129 h 6858000"/>
              <a:gd name="connsiteX38-50311" fmla="*/ 5683015 w 6105267"/>
              <a:gd name="connsiteY38-50312" fmla="*/ 3762025 h 6858000"/>
              <a:gd name="connsiteX39-50313" fmla="*/ 5722836 w 6105267"/>
              <a:gd name="connsiteY39-50314" fmla="*/ 3814370 h 6858000"/>
              <a:gd name="connsiteX40-50315" fmla="*/ 5768491 w 6105267"/>
              <a:gd name="connsiteY40-50316" fmla="*/ 3914399 h 6858000"/>
              <a:gd name="connsiteX41-50317" fmla="*/ 5793123 w 6105267"/>
              <a:gd name="connsiteY41-50318" fmla="*/ 3969952 h 6858000"/>
              <a:gd name="connsiteX42-50319" fmla="*/ 5808321 w 6105267"/>
              <a:gd name="connsiteY42-50320" fmla="*/ 3988153 h 6858000"/>
              <a:gd name="connsiteX43-50321" fmla="*/ 5860672 w 6105267"/>
              <a:gd name="connsiteY43-50322" fmla="*/ 4061579 h 6858000"/>
              <a:gd name="connsiteX44-50323" fmla="*/ 5894095 w 6105267"/>
              <a:gd name="connsiteY44-50324" fmla="*/ 4128857 h 6858000"/>
              <a:gd name="connsiteX45-50325" fmla="*/ 5903513 w 6105267"/>
              <a:gd name="connsiteY45-50326" fmla="*/ 4187661 h 6858000"/>
              <a:gd name="connsiteX46-50327" fmla="*/ 5949086 w 6105267"/>
              <a:gd name="connsiteY46-50328" fmla="*/ 4366139 h 6858000"/>
              <a:gd name="connsiteX47-50329" fmla="*/ 5949261 w 6105267"/>
              <a:gd name="connsiteY47-50330" fmla="*/ 4449185 h 6858000"/>
              <a:gd name="connsiteX48-50331" fmla="*/ 5961816 w 6105267"/>
              <a:gd name="connsiteY48-50332" fmla="*/ 4494562 h 6858000"/>
              <a:gd name="connsiteX49-50333" fmla="*/ 5998138 w 6105267"/>
              <a:gd name="connsiteY49-50334" fmla="*/ 4697518 h 6858000"/>
              <a:gd name="connsiteX50-50335" fmla="*/ 6007819 w 6105267"/>
              <a:gd name="connsiteY50-50336" fmla="*/ 4858148 h 6858000"/>
              <a:gd name="connsiteX51-50337" fmla="*/ 6007749 w 6105267"/>
              <a:gd name="connsiteY51-50338" fmla="*/ 4964715 h 6858000"/>
              <a:gd name="connsiteX52-50339" fmla="*/ 6005269 w 6105267"/>
              <a:gd name="connsiteY52-50340" fmla="*/ 5150567 h 6858000"/>
              <a:gd name="connsiteX53-50341" fmla="*/ 6001127 w 6105267"/>
              <a:gd name="connsiteY53-50342" fmla="*/ 5164609 h 6858000"/>
              <a:gd name="connsiteX54-50343" fmla="*/ 5998514 w 6105267"/>
              <a:gd name="connsiteY54-50344" fmla="*/ 5189673 h 6858000"/>
              <a:gd name="connsiteX55-50345" fmla="*/ 6036748 w 6105267"/>
              <a:gd name="connsiteY55-50346" fmla="*/ 5322752 h 6858000"/>
              <a:gd name="connsiteX56-50347" fmla="*/ 6037677 w 6105267"/>
              <a:gd name="connsiteY56-50348" fmla="*/ 5354807 h 6858000"/>
              <a:gd name="connsiteX57-50349" fmla="*/ 6053435 w 6105267"/>
              <a:gd name="connsiteY57-50350" fmla="*/ 5387547 h 6858000"/>
              <a:gd name="connsiteX58-50351" fmla="*/ 6068640 w 6105267"/>
              <a:gd name="connsiteY58-50352" fmla="*/ 5474503 h 6858000"/>
              <a:gd name="connsiteX59-50353" fmla="*/ 6080922 w 6105267"/>
              <a:gd name="connsiteY59-50354" fmla="*/ 5561070 h 6858000"/>
              <a:gd name="connsiteX60-50355" fmla="*/ 6096949 w 6105267"/>
              <a:gd name="connsiteY60-50356" fmla="*/ 5648179 h 6858000"/>
              <a:gd name="connsiteX61-50357" fmla="*/ 6096746 w 6105267"/>
              <a:gd name="connsiteY61-50358" fmla="*/ 5862844 h 6858000"/>
              <a:gd name="connsiteX62-50359" fmla="*/ 6045436 w 6105267"/>
              <a:gd name="connsiteY62-50360" fmla="*/ 6124480 h 6858000"/>
              <a:gd name="connsiteX63-50361" fmla="*/ 6030489 w 6105267"/>
              <a:gd name="connsiteY63-50362" fmla="*/ 6317666 h 6858000"/>
              <a:gd name="connsiteX64-50363" fmla="*/ 6007492 w 6105267"/>
              <a:gd name="connsiteY64-50364" fmla="*/ 6440818 h 6858000"/>
              <a:gd name="connsiteX65-50365" fmla="*/ 6009467 w 6105267"/>
              <a:gd name="connsiteY65-50366" fmla="*/ 6487076 h 6858000"/>
              <a:gd name="connsiteX66-50367" fmla="*/ 5995064 w 6105267"/>
              <a:gd name="connsiteY66-50368" fmla="*/ 6540791 h 6858000"/>
              <a:gd name="connsiteX67-50369" fmla="*/ 5986207 w 6105267"/>
              <a:gd name="connsiteY67-50370" fmla="*/ 6695855 h 6858000"/>
              <a:gd name="connsiteX68-50371" fmla="*/ 5979428 w 6105267"/>
              <a:gd name="connsiteY68-50372" fmla="*/ 6754678 h 6858000"/>
              <a:gd name="connsiteX69-50373" fmla="*/ 5984543 w 6105267"/>
              <a:gd name="connsiteY69-50374" fmla="*/ 6811016 h 6858000"/>
              <a:gd name="connsiteX70-50375" fmla="*/ 5979671 w 6105267"/>
              <a:gd name="connsiteY70-50376" fmla="*/ 6858000 h 6858000"/>
              <a:gd name="connsiteX71-50377" fmla="*/ 0 w 6105267"/>
              <a:gd name="connsiteY71-50378" fmla="*/ 6858000 h 6858000"/>
              <a:gd name="connsiteX72-50379" fmla="*/ 0 w 6105267"/>
              <a:gd name="connsiteY72-50380" fmla="*/ 0 h 6858000"/>
              <a:gd name="connsiteX0-50381" fmla="*/ 0 w 6105267"/>
              <a:gd name="connsiteY0-50382" fmla="*/ 0 h 6858000"/>
              <a:gd name="connsiteX1-50383" fmla="*/ 4965888 w 6105267"/>
              <a:gd name="connsiteY1-50384" fmla="*/ 0 h 6858000"/>
              <a:gd name="connsiteX2-50385" fmla="*/ 4967767 w 6105267"/>
              <a:gd name="connsiteY2-50386" fmla="*/ 7930 h 6858000"/>
              <a:gd name="connsiteX3-50387" fmla="*/ 4979444 w 6105267"/>
              <a:gd name="connsiteY3-50388" fmla="*/ 43921 h 6858000"/>
              <a:gd name="connsiteX4-50389" fmla="*/ 5075458 w 6105267"/>
              <a:gd name="connsiteY4-50390" fmla="*/ 264355 h 6858000"/>
              <a:gd name="connsiteX5-50391" fmla="*/ 5081175 w 6105267"/>
              <a:gd name="connsiteY5-50392" fmla="*/ 277448 h 6858000"/>
              <a:gd name="connsiteX6-50393" fmla="*/ 5097011 w 6105267"/>
              <a:gd name="connsiteY6-50394" fmla="*/ 355616 h 6858000"/>
              <a:gd name="connsiteX7-50395" fmla="*/ 5153000 w 6105267"/>
              <a:gd name="connsiteY7-50396" fmla="*/ 507134 h 6858000"/>
              <a:gd name="connsiteX8-50397" fmla="*/ 5171282 w 6105267"/>
              <a:gd name="connsiteY8-50398" fmla="*/ 602071 h 6858000"/>
              <a:gd name="connsiteX9-50399" fmla="*/ 5189051 w 6105267"/>
              <a:gd name="connsiteY9-50400" fmla="*/ 782518 h 6858000"/>
              <a:gd name="connsiteX10-50401" fmla="*/ 5218707 w 6105267"/>
              <a:gd name="connsiteY10-50402" fmla="*/ 886387 h 6858000"/>
              <a:gd name="connsiteX11-50403" fmla="*/ 5221281 w 6105267"/>
              <a:gd name="connsiteY11-50404" fmla="*/ 920873 h 6858000"/>
              <a:gd name="connsiteX12-50405" fmla="*/ 5201018 w 6105267"/>
              <a:gd name="connsiteY12-50406" fmla="*/ 1095027 h 6858000"/>
              <a:gd name="connsiteX13-50407" fmla="*/ 5205902 w 6105267"/>
              <a:gd name="connsiteY13-50408" fmla="*/ 1203021 h 6858000"/>
              <a:gd name="connsiteX14-50409" fmla="*/ 5207532 w 6105267"/>
              <a:gd name="connsiteY14-50410" fmla="*/ 1278975 h 6858000"/>
              <a:gd name="connsiteX15-50411" fmla="*/ 5225968 w 6105267"/>
              <a:gd name="connsiteY15-50412" fmla="*/ 1357994 h 6858000"/>
              <a:gd name="connsiteX16-50413" fmla="*/ 5226675 w 6105267"/>
              <a:gd name="connsiteY16-50414" fmla="*/ 1385685 h 6858000"/>
              <a:gd name="connsiteX17-50415" fmla="*/ 5237226 w 6105267"/>
              <a:gd name="connsiteY17-50416" fmla="*/ 1441327 h 6858000"/>
              <a:gd name="connsiteX18-50417" fmla="*/ 5255653 w 6105267"/>
              <a:gd name="connsiteY18-50418" fmla="*/ 1524712 h 6858000"/>
              <a:gd name="connsiteX19-50419" fmla="*/ 5263491 w 6105267"/>
              <a:gd name="connsiteY19-50420" fmla="*/ 1642938 h 6858000"/>
              <a:gd name="connsiteX20-50421" fmla="*/ 5256552 w 6105267"/>
              <a:gd name="connsiteY20-50422" fmla="*/ 1672509 h 6858000"/>
              <a:gd name="connsiteX21-50423" fmla="*/ 5264549 w 6105267"/>
              <a:gd name="connsiteY21-50424" fmla="*/ 1837572 h 6858000"/>
              <a:gd name="connsiteX22-50425" fmla="*/ 5255696 w 6105267"/>
              <a:gd name="connsiteY22-50426" fmla="*/ 1953770 h 6858000"/>
              <a:gd name="connsiteX23-50427" fmla="*/ 5252592 w 6105267"/>
              <a:gd name="connsiteY23-50428" fmla="*/ 2092210 h 6858000"/>
              <a:gd name="connsiteX24-50429" fmla="*/ 5257248 w 6105267"/>
              <a:gd name="connsiteY24-50430" fmla="*/ 2203922 h 6858000"/>
              <a:gd name="connsiteX25-50431" fmla="*/ 5262551 w 6105267"/>
              <a:gd name="connsiteY25-50432" fmla="*/ 2288050 h 6858000"/>
              <a:gd name="connsiteX26-50433" fmla="*/ 5293877 w 6105267"/>
              <a:gd name="connsiteY26-50434" fmla="*/ 2368649 h 6858000"/>
              <a:gd name="connsiteX27-50435" fmla="*/ 5311338 w 6105267"/>
              <a:gd name="connsiteY27-50436" fmla="*/ 2404034 h 6858000"/>
              <a:gd name="connsiteX28-50437" fmla="*/ 5338366 w 6105267"/>
              <a:gd name="connsiteY28-50438" fmla="*/ 2465052 h 6858000"/>
              <a:gd name="connsiteX29-50439" fmla="*/ 5371263 w 6105267"/>
              <a:gd name="connsiteY29-50440" fmla="*/ 2586413 h 6858000"/>
              <a:gd name="connsiteX30-50441" fmla="*/ 5407503 w 6105267"/>
              <a:gd name="connsiteY30-50442" fmla="*/ 2786290 h 6858000"/>
              <a:gd name="connsiteX31-50443" fmla="*/ 5407356 w 6105267"/>
              <a:gd name="connsiteY31-50444" fmla="*/ 2787545 h 6858000"/>
              <a:gd name="connsiteX32-50445" fmla="*/ 5448870 w 6105267"/>
              <a:gd name="connsiteY32-50446" fmla="*/ 2838305 h 6858000"/>
              <a:gd name="connsiteX33-50447" fmla="*/ 5503944 w 6105267"/>
              <a:gd name="connsiteY33-50448" fmla="*/ 3123335 h 6858000"/>
              <a:gd name="connsiteX34-50449" fmla="*/ 5525532 w 6105267"/>
              <a:gd name="connsiteY34-50450" fmla="*/ 3258473 h 6858000"/>
              <a:gd name="connsiteX35-50451" fmla="*/ 5589758 w 6105267"/>
              <a:gd name="connsiteY35-50452" fmla="*/ 3453699 h 6858000"/>
              <a:gd name="connsiteX36-50453" fmla="*/ 5596144 w 6105267"/>
              <a:gd name="connsiteY36-50454" fmla="*/ 3534624 h 6858000"/>
              <a:gd name="connsiteX37-50455" fmla="*/ 5597750 w 6105267"/>
              <a:gd name="connsiteY37-50456" fmla="*/ 3534129 h 6858000"/>
              <a:gd name="connsiteX38-50457" fmla="*/ 5683015 w 6105267"/>
              <a:gd name="connsiteY38-50458" fmla="*/ 3762025 h 6858000"/>
              <a:gd name="connsiteX39-50459" fmla="*/ 5722836 w 6105267"/>
              <a:gd name="connsiteY39-50460" fmla="*/ 3814370 h 6858000"/>
              <a:gd name="connsiteX40-50461" fmla="*/ 5768491 w 6105267"/>
              <a:gd name="connsiteY40-50462" fmla="*/ 3914399 h 6858000"/>
              <a:gd name="connsiteX41-50463" fmla="*/ 5793123 w 6105267"/>
              <a:gd name="connsiteY41-50464" fmla="*/ 3969952 h 6858000"/>
              <a:gd name="connsiteX42-50465" fmla="*/ 5808321 w 6105267"/>
              <a:gd name="connsiteY42-50466" fmla="*/ 3988153 h 6858000"/>
              <a:gd name="connsiteX43-50467" fmla="*/ 5860672 w 6105267"/>
              <a:gd name="connsiteY43-50468" fmla="*/ 4061579 h 6858000"/>
              <a:gd name="connsiteX44-50469" fmla="*/ 5894095 w 6105267"/>
              <a:gd name="connsiteY44-50470" fmla="*/ 4128857 h 6858000"/>
              <a:gd name="connsiteX45-50471" fmla="*/ 5903513 w 6105267"/>
              <a:gd name="connsiteY45-50472" fmla="*/ 4187661 h 6858000"/>
              <a:gd name="connsiteX46-50473" fmla="*/ 5949086 w 6105267"/>
              <a:gd name="connsiteY46-50474" fmla="*/ 4366139 h 6858000"/>
              <a:gd name="connsiteX47-50475" fmla="*/ 5949261 w 6105267"/>
              <a:gd name="connsiteY47-50476" fmla="*/ 4449185 h 6858000"/>
              <a:gd name="connsiteX48-50477" fmla="*/ 5961816 w 6105267"/>
              <a:gd name="connsiteY48-50478" fmla="*/ 4494562 h 6858000"/>
              <a:gd name="connsiteX49-50479" fmla="*/ 5998138 w 6105267"/>
              <a:gd name="connsiteY49-50480" fmla="*/ 4697518 h 6858000"/>
              <a:gd name="connsiteX50-50481" fmla="*/ 6007819 w 6105267"/>
              <a:gd name="connsiteY50-50482" fmla="*/ 4858148 h 6858000"/>
              <a:gd name="connsiteX51-50483" fmla="*/ 6007749 w 6105267"/>
              <a:gd name="connsiteY51-50484" fmla="*/ 4964715 h 6858000"/>
              <a:gd name="connsiteX52-50485" fmla="*/ 6005269 w 6105267"/>
              <a:gd name="connsiteY52-50486" fmla="*/ 5150567 h 6858000"/>
              <a:gd name="connsiteX53-50487" fmla="*/ 6001127 w 6105267"/>
              <a:gd name="connsiteY53-50488" fmla="*/ 5164609 h 6858000"/>
              <a:gd name="connsiteX54-50489" fmla="*/ 5998514 w 6105267"/>
              <a:gd name="connsiteY54-50490" fmla="*/ 5189673 h 6858000"/>
              <a:gd name="connsiteX55-50491" fmla="*/ 6036748 w 6105267"/>
              <a:gd name="connsiteY55-50492" fmla="*/ 5322752 h 6858000"/>
              <a:gd name="connsiteX56-50493" fmla="*/ 6037677 w 6105267"/>
              <a:gd name="connsiteY56-50494" fmla="*/ 5354807 h 6858000"/>
              <a:gd name="connsiteX57-50495" fmla="*/ 6053435 w 6105267"/>
              <a:gd name="connsiteY57-50496" fmla="*/ 5387547 h 6858000"/>
              <a:gd name="connsiteX58-50497" fmla="*/ 6068640 w 6105267"/>
              <a:gd name="connsiteY58-50498" fmla="*/ 5474503 h 6858000"/>
              <a:gd name="connsiteX59-50499" fmla="*/ 6080922 w 6105267"/>
              <a:gd name="connsiteY59-50500" fmla="*/ 5561070 h 6858000"/>
              <a:gd name="connsiteX60-50501" fmla="*/ 6096949 w 6105267"/>
              <a:gd name="connsiteY60-50502" fmla="*/ 5648179 h 6858000"/>
              <a:gd name="connsiteX61-50503" fmla="*/ 6096746 w 6105267"/>
              <a:gd name="connsiteY61-50504" fmla="*/ 5862844 h 6858000"/>
              <a:gd name="connsiteX62-50505" fmla="*/ 6045436 w 6105267"/>
              <a:gd name="connsiteY62-50506" fmla="*/ 6124480 h 6858000"/>
              <a:gd name="connsiteX63-50507" fmla="*/ 6030489 w 6105267"/>
              <a:gd name="connsiteY63-50508" fmla="*/ 6317666 h 6858000"/>
              <a:gd name="connsiteX64-50509" fmla="*/ 6007492 w 6105267"/>
              <a:gd name="connsiteY64-50510" fmla="*/ 6440818 h 6858000"/>
              <a:gd name="connsiteX65-50511" fmla="*/ 6009467 w 6105267"/>
              <a:gd name="connsiteY65-50512" fmla="*/ 6487076 h 6858000"/>
              <a:gd name="connsiteX66-50513" fmla="*/ 5995064 w 6105267"/>
              <a:gd name="connsiteY66-50514" fmla="*/ 6540791 h 6858000"/>
              <a:gd name="connsiteX67-50515" fmla="*/ 5986207 w 6105267"/>
              <a:gd name="connsiteY67-50516" fmla="*/ 6695855 h 6858000"/>
              <a:gd name="connsiteX68-50517" fmla="*/ 5979428 w 6105267"/>
              <a:gd name="connsiteY68-50518" fmla="*/ 6754678 h 6858000"/>
              <a:gd name="connsiteX69-50519" fmla="*/ 5984543 w 6105267"/>
              <a:gd name="connsiteY69-50520" fmla="*/ 6811016 h 6858000"/>
              <a:gd name="connsiteX70-50521" fmla="*/ 5979671 w 6105267"/>
              <a:gd name="connsiteY70-50522" fmla="*/ 6858000 h 6858000"/>
              <a:gd name="connsiteX71-50523" fmla="*/ 0 w 6105267"/>
              <a:gd name="connsiteY71-50524" fmla="*/ 6858000 h 6858000"/>
              <a:gd name="connsiteX72-50525" fmla="*/ 0 w 6105267"/>
              <a:gd name="connsiteY72-50526" fmla="*/ 0 h 6858000"/>
              <a:gd name="connsiteX0-50527" fmla="*/ 0 w 6105267"/>
              <a:gd name="connsiteY0-50528" fmla="*/ 0 h 6858000"/>
              <a:gd name="connsiteX1-50529" fmla="*/ 4965888 w 6105267"/>
              <a:gd name="connsiteY1-50530" fmla="*/ 0 h 6858000"/>
              <a:gd name="connsiteX2-50531" fmla="*/ 4967767 w 6105267"/>
              <a:gd name="connsiteY2-50532" fmla="*/ 7930 h 6858000"/>
              <a:gd name="connsiteX3-50533" fmla="*/ 4979444 w 6105267"/>
              <a:gd name="connsiteY3-50534" fmla="*/ 43921 h 6858000"/>
              <a:gd name="connsiteX4-50535" fmla="*/ 5075458 w 6105267"/>
              <a:gd name="connsiteY4-50536" fmla="*/ 264355 h 6858000"/>
              <a:gd name="connsiteX5-50537" fmla="*/ 5081175 w 6105267"/>
              <a:gd name="connsiteY5-50538" fmla="*/ 277448 h 6858000"/>
              <a:gd name="connsiteX6-50539" fmla="*/ 5097011 w 6105267"/>
              <a:gd name="connsiteY6-50540" fmla="*/ 355616 h 6858000"/>
              <a:gd name="connsiteX7-50541" fmla="*/ 5153000 w 6105267"/>
              <a:gd name="connsiteY7-50542" fmla="*/ 507134 h 6858000"/>
              <a:gd name="connsiteX8-50543" fmla="*/ 5171282 w 6105267"/>
              <a:gd name="connsiteY8-50544" fmla="*/ 602071 h 6858000"/>
              <a:gd name="connsiteX9-50545" fmla="*/ 5189051 w 6105267"/>
              <a:gd name="connsiteY9-50546" fmla="*/ 782518 h 6858000"/>
              <a:gd name="connsiteX10-50547" fmla="*/ 5218707 w 6105267"/>
              <a:gd name="connsiteY10-50548" fmla="*/ 886387 h 6858000"/>
              <a:gd name="connsiteX11-50549" fmla="*/ 5221281 w 6105267"/>
              <a:gd name="connsiteY11-50550" fmla="*/ 920873 h 6858000"/>
              <a:gd name="connsiteX12-50551" fmla="*/ 5201018 w 6105267"/>
              <a:gd name="connsiteY12-50552" fmla="*/ 1095027 h 6858000"/>
              <a:gd name="connsiteX13-50553" fmla="*/ 5205902 w 6105267"/>
              <a:gd name="connsiteY13-50554" fmla="*/ 1203021 h 6858000"/>
              <a:gd name="connsiteX14-50555" fmla="*/ 5207532 w 6105267"/>
              <a:gd name="connsiteY14-50556" fmla="*/ 1278975 h 6858000"/>
              <a:gd name="connsiteX15-50557" fmla="*/ 5225968 w 6105267"/>
              <a:gd name="connsiteY15-50558" fmla="*/ 1357994 h 6858000"/>
              <a:gd name="connsiteX16-50559" fmla="*/ 5226675 w 6105267"/>
              <a:gd name="connsiteY16-50560" fmla="*/ 1385685 h 6858000"/>
              <a:gd name="connsiteX17-50561" fmla="*/ 5237226 w 6105267"/>
              <a:gd name="connsiteY17-50562" fmla="*/ 1441327 h 6858000"/>
              <a:gd name="connsiteX18-50563" fmla="*/ 5255653 w 6105267"/>
              <a:gd name="connsiteY18-50564" fmla="*/ 1524712 h 6858000"/>
              <a:gd name="connsiteX19-50565" fmla="*/ 5263491 w 6105267"/>
              <a:gd name="connsiteY19-50566" fmla="*/ 1642938 h 6858000"/>
              <a:gd name="connsiteX20-50567" fmla="*/ 5256552 w 6105267"/>
              <a:gd name="connsiteY20-50568" fmla="*/ 1672509 h 6858000"/>
              <a:gd name="connsiteX21-50569" fmla="*/ 5264549 w 6105267"/>
              <a:gd name="connsiteY21-50570" fmla="*/ 1837572 h 6858000"/>
              <a:gd name="connsiteX22-50571" fmla="*/ 5255696 w 6105267"/>
              <a:gd name="connsiteY22-50572" fmla="*/ 1953770 h 6858000"/>
              <a:gd name="connsiteX23-50573" fmla="*/ 5252592 w 6105267"/>
              <a:gd name="connsiteY23-50574" fmla="*/ 2092210 h 6858000"/>
              <a:gd name="connsiteX24-50575" fmla="*/ 5257248 w 6105267"/>
              <a:gd name="connsiteY24-50576" fmla="*/ 2203922 h 6858000"/>
              <a:gd name="connsiteX25-50577" fmla="*/ 5262551 w 6105267"/>
              <a:gd name="connsiteY25-50578" fmla="*/ 2288050 h 6858000"/>
              <a:gd name="connsiteX26-50579" fmla="*/ 5293877 w 6105267"/>
              <a:gd name="connsiteY26-50580" fmla="*/ 2368649 h 6858000"/>
              <a:gd name="connsiteX27-50581" fmla="*/ 5311338 w 6105267"/>
              <a:gd name="connsiteY27-50582" fmla="*/ 2404034 h 6858000"/>
              <a:gd name="connsiteX28-50583" fmla="*/ 5338366 w 6105267"/>
              <a:gd name="connsiteY28-50584" fmla="*/ 2465052 h 6858000"/>
              <a:gd name="connsiteX29-50585" fmla="*/ 5371263 w 6105267"/>
              <a:gd name="connsiteY29-50586" fmla="*/ 2586413 h 6858000"/>
              <a:gd name="connsiteX30-50587" fmla="*/ 5407503 w 6105267"/>
              <a:gd name="connsiteY30-50588" fmla="*/ 2786290 h 6858000"/>
              <a:gd name="connsiteX31-50589" fmla="*/ 5407356 w 6105267"/>
              <a:gd name="connsiteY31-50590" fmla="*/ 2787545 h 6858000"/>
              <a:gd name="connsiteX32-50591" fmla="*/ 5448870 w 6105267"/>
              <a:gd name="connsiteY32-50592" fmla="*/ 2838305 h 6858000"/>
              <a:gd name="connsiteX33-50593" fmla="*/ 5503944 w 6105267"/>
              <a:gd name="connsiteY33-50594" fmla="*/ 3123335 h 6858000"/>
              <a:gd name="connsiteX34-50595" fmla="*/ 5525532 w 6105267"/>
              <a:gd name="connsiteY34-50596" fmla="*/ 3258473 h 6858000"/>
              <a:gd name="connsiteX35-50597" fmla="*/ 5589758 w 6105267"/>
              <a:gd name="connsiteY35-50598" fmla="*/ 3453699 h 6858000"/>
              <a:gd name="connsiteX36-50599" fmla="*/ 5596144 w 6105267"/>
              <a:gd name="connsiteY36-50600" fmla="*/ 3534624 h 6858000"/>
              <a:gd name="connsiteX37-50601" fmla="*/ 5597750 w 6105267"/>
              <a:gd name="connsiteY37-50602" fmla="*/ 3520805 h 6858000"/>
              <a:gd name="connsiteX38-50603" fmla="*/ 5683015 w 6105267"/>
              <a:gd name="connsiteY38-50604" fmla="*/ 3762025 h 6858000"/>
              <a:gd name="connsiteX39-50605" fmla="*/ 5722836 w 6105267"/>
              <a:gd name="connsiteY39-50606" fmla="*/ 3814370 h 6858000"/>
              <a:gd name="connsiteX40-50607" fmla="*/ 5768491 w 6105267"/>
              <a:gd name="connsiteY40-50608" fmla="*/ 3914399 h 6858000"/>
              <a:gd name="connsiteX41-50609" fmla="*/ 5793123 w 6105267"/>
              <a:gd name="connsiteY41-50610" fmla="*/ 3969952 h 6858000"/>
              <a:gd name="connsiteX42-50611" fmla="*/ 5808321 w 6105267"/>
              <a:gd name="connsiteY42-50612" fmla="*/ 3988153 h 6858000"/>
              <a:gd name="connsiteX43-50613" fmla="*/ 5860672 w 6105267"/>
              <a:gd name="connsiteY43-50614" fmla="*/ 4061579 h 6858000"/>
              <a:gd name="connsiteX44-50615" fmla="*/ 5894095 w 6105267"/>
              <a:gd name="connsiteY44-50616" fmla="*/ 4128857 h 6858000"/>
              <a:gd name="connsiteX45-50617" fmla="*/ 5903513 w 6105267"/>
              <a:gd name="connsiteY45-50618" fmla="*/ 4187661 h 6858000"/>
              <a:gd name="connsiteX46-50619" fmla="*/ 5949086 w 6105267"/>
              <a:gd name="connsiteY46-50620" fmla="*/ 4366139 h 6858000"/>
              <a:gd name="connsiteX47-50621" fmla="*/ 5949261 w 6105267"/>
              <a:gd name="connsiteY47-50622" fmla="*/ 4449185 h 6858000"/>
              <a:gd name="connsiteX48-50623" fmla="*/ 5961816 w 6105267"/>
              <a:gd name="connsiteY48-50624" fmla="*/ 4494562 h 6858000"/>
              <a:gd name="connsiteX49-50625" fmla="*/ 5998138 w 6105267"/>
              <a:gd name="connsiteY49-50626" fmla="*/ 4697518 h 6858000"/>
              <a:gd name="connsiteX50-50627" fmla="*/ 6007819 w 6105267"/>
              <a:gd name="connsiteY50-50628" fmla="*/ 4858148 h 6858000"/>
              <a:gd name="connsiteX51-50629" fmla="*/ 6007749 w 6105267"/>
              <a:gd name="connsiteY51-50630" fmla="*/ 4964715 h 6858000"/>
              <a:gd name="connsiteX52-50631" fmla="*/ 6005269 w 6105267"/>
              <a:gd name="connsiteY52-50632" fmla="*/ 5150567 h 6858000"/>
              <a:gd name="connsiteX53-50633" fmla="*/ 6001127 w 6105267"/>
              <a:gd name="connsiteY53-50634" fmla="*/ 5164609 h 6858000"/>
              <a:gd name="connsiteX54-50635" fmla="*/ 5998514 w 6105267"/>
              <a:gd name="connsiteY54-50636" fmla="*/ 5189673 h 6858000"/>
              <a:gd name="connsiteX55-50637" fmla="*/ 6036748 w 6105267"/>
              <a:gd name="connsiteY55-50638" fmla="*/ 5322752 h 6858000"/>
              <a:gd name="connsiteX56-50639" fmla="*/ 6037677 w 6105267"/>
              <a:gd name="connsiteY56-50640" fmla="*/ 5354807 h 6858000"/>
              <a:gd name="connsiteX57-50641" fmla="*/ 6053435 w 6105267"/>
              <a:gd name="connsiteY57-50642" fmla="*/ 5387547 h 6858000"/>
              <a:gd name="connsiteX58-50643" fmla="*/ 6068640 w 6105267"/>
              <a:gd name="connsiteY58-50644" fmla="*/ 5474503 h 6858000"/>
              <a:gd name="connsiteX59-50645" fmla="*/ 6080922 w 6105267"/>
              <a:gd name="connsiteY59-50646" fmla="*/ 5561070 h 6858000"/>
              <a:gd name="connsiteX60-50647" fmla="*/ 6096949 w 6105267"/>
              <a:gd name="connsiteY60-50648" fmla="*/ 5648179 h 6858000"/>
              <a:gd name="connsiteX61-50649" fmla="*/ 6096746 w 6105267"/>
              <a:gd name="connsiteY61-50650" fmla="*/ 5862844 h 6858000"/>
              <a:gd name="connsiteX62-50651" fmla="*/ 6045436 w 6105267"/>
              <a:gd name="connsiteY62-50652" fmla="*/ 6124480 h 6858000"/>
              <a:gd name="connsiteX63-50653" fmla="*/ 6030489 w 6105267"/>
              <a:gd name="connsiteY63-50654" fmla="*/ 6317666 h 6858000"/>
              <a:gd name="connsiteX64-50655" fmla="*/ 6007492 w 6105267"/>
              <a:gd name="connsiteY64-50656" fmla="*/ 6440818 h 6858000"/>
              <a:gd name="connsiteX65-50657" fmla="*/ 6009467 w 6105267"/>
              <a:gd name="connsiteY65-50658" fmla="*/ 6487076 h 6858000"/>
              <a:gd name="connsiteX66-50659" fmla="*/ 5995064 w 6105267"/>
              <a:gd name="connsiteY66-50660" fmla="*/ 6540791 h 6858000"/>
              <a:gd name="connsiteX67-50661" fmla="*/ 5986207 w 6105267"/>
              <a:gd name="connsiteY67-50662" fmla="*/ 6695855 h 6858000"/>
              <a:gd name="connsiteX68-50663" fmla="*/ 5979428 w 6105267"/>
              <a:gd name="connsiteY68-50664" fmla="*/ 6754678 h 6858000"/>
              <a:gd name="connsiteX69-50665" fmla="*/ 5984543 w 6105267"/>
              <a:gd name="connsiteY69-50666" fmla="*/ 6811016 h 6858000"/>
              <a:gd name="connsiteX70-50667" fmla="*/ 5979671 w 6105267"/>
              <a:gd name="connsiteY70-50668" fmla="*/ 6858000 h 6858000"/>
              <a:gd name="connsiteX71-50669" fmla="*/ 0 w 6105267"/>
              <a:gd name="connsiteY71-50670" fmla="*/ 6858000 h 6858000"/>
              <a:gd name="connsiteX72-50671" fmla="*/ 0 w 6105267"/>
              <a:gd name="connsiteY72-50672" fmla="*/ 0 h 6858000"/>
              <a:gd name="connsiteX0-50673" fmla="*/ 0 w 6105267"/>
              <a:gd name="connsiteY0-50674" fmla="*/ 0 h 6858000"/>
              <a:gd name="connsiteX1-50675" fmla="*/ 4965888 w 6105267"/>
              <a:gd name="connsiteY1-50676" fmla="*/ 0 h 6858000"/>
              <a:gd name="connsiteX2-50677" fmla="*/ 4967767 w 6105267"/>
              <a:gd name="connsiteY2-50678" fmla="*/ 7930 h 6858000"/>
              <a:gd name="connsiteX3-50679" fmla="*/ 4979444 w 6105267"/>
              <a:gd name="connsiteY3-50680" fmla="*/ 43921 h 6858000"/>
              <a:gd name="connsiteX4-50681" fmla="*/ 5075458 w 6105267"/>
              <a:gd name="connsiteY4-50682" fmla="*/ 264355 h 6858000"/>
              <a:gd name="connsiteX5-50683" fmla="*/ 5081175 w 6105267"/>
              <a:gd name="connsiteY5-50684" fmla="*/ 277448 h 6858000"/>
              <a:gd name="connsiteX6-50685" fmla="*/ 5097011 w 6105267"/>
              <a:gd name="connsiteY6-50686" fmla="*/ 355616 h 6858000"/>
              <a:gd name="connsiteX7-50687" fmla="*/ 5153000 w 6105267"/>
              <a:gd name="connsiteY7-50688" fmla="*/ 507134 h 6858000"/>
              <a:gd name="connsiteX8-50689" fmla="*/ 5171282 w 6105267"/>
              <a:gd name="connsiteY8-50690" fmla="*/ 602071 h 6858000"/>
              <a:gd name="connsiteX9-50691" fmla="*/ 5189051 w 6105267"/>
              <a:gd name="connsiteY9-50692" fmla="*/ 782518 h 6858000"/>
              <a:gd name="connsiteX10-50693" fmla="*/ 5218707 w 6105267"/>
              <a:gd name="connsiteY10-50694" fmla="*/ 886387 h 6858000"/>
              <a:gd name="connsiteX11-50695" fmla="*/ 5221281 w 6105267"/>
              <a:gd name="connsiteY11-50696" fmla="*/ 920873 h 6858000"/>
              <a:gd name="connsiteX12-50697" fmla="*/ 5201018 w 6105267"/>
              <a:gd name="connsiteY12-50698" fmla="*/ 1095027 h 6858000"/>
              <a:gd name="connsiteX13-50699" fmla="*/ 5205902 w 6105267"/>
              <a:gd name="connsiteY13-50700" fmla="*/ 1203021 h 6858000"/>
              <a:gd name="connsiteX14-50701" fmla="*/ 5207532 w 6105267"/>
              <a:gd name="connsiteY14-50702" fmla="*/ 1278975 h 6858000"/>
              <a:gd name="connsiteX15-50703" fmla="*/ 5225968 w 6105267"/>
              <a:gd name="connsiteY15-50704" fmla="*/ 1357994 h 6858000"/>
              <a:gd name="connsiteX16-50705" fmla="*/ 5226675 w 6105267"/>
              <a:gd name="connsiteY16-50706" fmla="*/ 1385685 h 6858000"/>
              <a:gd name="connsiteX17-50707" fmla="*/ 5237226 w 6105267"/>
              <a:gd name="connsiteY17-50708" fmla="*/ 1441327 h 6858000"/>
              <a:gd name="connsiteX18-50709" fmla="*/ 5255653 w 6105267"/>
              <a:gd name="connsiteY18-50710" fmla="*/ 1524712 h 6858000"/>
              <a:gd name="connsiteX19-50711" fmla="*/ 5263491 w 6105267"/>
              <a:gd name="connsiteY19-50712" fmla="*/ 1642938 h 6858000"/>
              <a:gd name="connsiteX20-50713" fmla="*/ 5256552 w 6105267"/>
              <a:gd name="connsiteY20-50714" fmla="*/ 1672509 h 6858000"/>
              <a:gd name="connsiteX21-50715" fmla="*/ 5264549 w 6105267"/>
              <a:gd name="connsiteY21-50716" fmla="*/ 1837572 h 6858000"/>
              <a:gd name="connsiteX22-50717" fmla="*/ 5255696 w 6105267"/>
              <a:gd name="connsiteY22-50718" fmla="*/ 1953770 h 6858000"/>
              <a:gd name="connsiteX23-50719" fmla="*/ 5252592 w 6105267"/>
              <a:gd name="connsiteY23-50720" fmla="*/ 2092210 h 6858000"/>
              <a:gd name="connsiteX24-50721" fmla="*/ 5257248 w 6105267"/>
              <a:gd name="connsiteY24-50722" fmla="*/ 2203922 h 6858000"/>
              <a:gd name="connsiteX25-50723" fmla="*/ 5262551 w 6105267"/>
              <a:gd name="connsiteY25-50724" fmla="*/ 2288050 h 6858000"/>
              <a:gd name="connsiteX26-50725" fmla="*/ 5293877 w 6105267"/>
              <a:gd name="connsiteY26-50726" fmla="*/ 2368649 h 6858000"/>
              <a:gd name="connsiteX27-50727" fmla="*/ 5311338 w 6105267"/>
              <a:gd name="connsiteY27-50728" fmla="*/ 2404034 h 6858000"/>
              <a:gd name="connsiteX28-50729" fmla="*/ 5338366 w 6105267"/>
              <a:gd name="connsiteY28-50730" fmla="*/ 2465052 h 6858000"/>
              <a:gd name="connsiteX29-50731" fmla="*/ 5371263 w 6105267"/>
              <a:gd name="connsiteY29-50732" fmla="*/ 2586413 h 6858000"/>
              <a:gd name="connsiteX30-50733" fmla="*/ 5407503 w 6105267"/>
              <a:gd name="connsiteY30-50734" fmla="*/ 2786290 h 6858000"/>
              <a:gd name="connsiteX31-50735" fmla="*/ 5407356 w 6105267"/>
              <a:gd name="connsiteY31-50736" fmla="*/ 2787545 h 6858000"/>
              <a:gd name="connsiteX32-50737" fmla="*/ 5448870 w 6105267"/>
              <a:gd name="connsiteY32-50738" fmla="*/ 2838305 h 6858000"/>
              <a:gd name="connsiteX33-50739" fmla="*/ 5503944 w 6105267"/>
              <a:gd name="connsiteY33-50740" fmla="*/ 3123335 h 6858000"/>
              <a:gd name="connsiteX34-50741" fmla="*/ 5525532 w 6105267"/>
              <a:gd name="connsiteY34-50742" fmla="*/ 3258473 h 6858000"/>
              <a:gd name="connsiteX35-50743" fmla="*/ 5589758 w 6105267"/>
              <a:gd name="connsiteY35-50744" fmla="*/ 3453699 h 6858000"/>
              <a:gd name="connsiteX36-50745" fmla="*/ 5530926 w 6105267"/>
              <a:gd name="connsiteY36-50746" fmla="*/ 3564605 h 6858000"/>
              <a:gd name="connsiteX37-50747" fmla="*/ 5597750 w 6105267"/>
              <a:gd name="connsiteY37-50748" fmla="*/ 3520805 h 6858000"/>
              <a:gd name="connsiteX38-50749" fmla="*/ 5683015 w 6105267"/>
              <a:gd name="connsiteY38-50750" fmla="*/ 3762025 h 6858000"/>
              <a:gd name="connsiteX39-50751" fmla="*/ 5722836 w 6105267"/>
              <a:gd name="connsiteY39-50752" fmla="*/ 3814370 h 6858000"/>
              <a:gd name="connsiteX40-50753" fmla="*/ 5768491 w 6105267"/>
              <a:gd name="connsiteY40-50754" fmla="*/ 3914399 h 6858000"/>
              <a:gd name="connsiteX41-50755" fmla="*/ 5793123 w 6105267"/>
              <a:gd name="connsiteY41-50756" fmla="*/ 3969952 h 6858000"/>
              <a:gd name="connsiteX42-50757" fmla="*/ 5808321 w 6105267"/>
              <a:gd name="connsiteY42-50758" fmla="*/ 3988153 h 6858000"/>
              <a:gd name="connsiteX43-50759" fmla="*/ 5860672 w 6105267"/>
              <a:gd name="connsiteY43-50760" fmla="*/ 4061579 h 6858000"/>
              <a:gd name="connsiteX44-50761" fmla="*/ 5894095 w 6105267"/>
              <a:gd name="connsiteY44-50762" fmla="*/ 4128857 h 6858000"/>
              <a:gd name="connsiteX45-50763" fmla="*/ 5903513 w 6105267"/>
              <a:gd name="connsiteY45-50764" fmla="*/ 4187661 h 6858000"/>
              <a:gd name="connsiteX46-50765" fmla="*/ 5949086 w 6105267"/>
              <a:gd name="connsiteY46-50766" fmla="*/ 4366139 h 6858000"/>
              <a:gd name="connsiteX47-50767" fmla="*/ 5949261 w 6105267"/>
              <a:gd name="connsiteY47-50768" fmla="*/ 4449185 h 6858000"/>
              <a:gd name="connsiteX48-50769" fmla="*/ 5961816 w 6105267"/>
              <a:gd name="connsiteY48-50770" fmla="*/ 4494562 h 6858000"/>
              <a:gd name="connsiteX49-50771" fmla="*/ 5998138 w 6105267"/>
              <a:gd name="connsiteY49-50772" fmla="*/ 4697518 h 6858000"/>
              <a:gd name="connsiteX50-50773" fmla="*/ 6007819 w 6105267"/>
              <a:gd name="connsiteY50-50774" fmla="*/ 4858148 h 6858000"/>
              <a:gd name="connsiteX51-50775" fmla="*/ 6007749 w 6105267"/>
              <a:gd name="connsiteY51-50776" fmla="*/ 4964715 h 6858000"/>
              <a:gd name="connsiteX52-50777" fmla="*/ 6005269 w 6105267"/>
              <a:gd name="connsiteY52-50778" fmla="*/ 5150567 h 6858000"/>
              <a:gd name="connsiteX53-50779" fmla="*/ 6001127 w 6105267"/>
              <a:gd name="connsiteY53-50780" fmla="*/ 5164609 h 6858000"/>
              <a:gd name="connsiteX54-50781" fmla="*/ 5998514 w 6105267"/>
              <a:gd name="connsiteY54-50782" fmla="*/ 5189673 h 6858000"/>
              <a:gd name="connsiteX55-50783" fmla="*/ 6036748 w 6105267"/>
              <a:gd name="connsiteY55-50784" fmla="*/ 5322752 h 6858000"/>
              <a:gd name="connsiteX56-50785" fmla="*/ 6037677 w 6105267"/>
              <a:gd name="connsiteY56-50786" fmla="*/ 5354807 h 6858000"/>
              <a:gd name="connsiteX57-50787" fmla="*/ 6053435 w 6105267"/>
              <a:gd name="connsiteY57-50788" fmla="*/ 5387547 h 6858000"/>
              <a:gd name="connsiteX58-50789" fmla="*/ 6068640 w 6105267"/>
              <a:gd name="connsiteY58-50790" fmla="*/ 5474503 h 6858000"/>
              <a:gd name="connsiteX59-50791" fmla="*/ 6080922 w 6105267"/>
              <a:gd name="connsiteY59-50792" fmla="*/ 5561070 h 6858000"/>
              <a:gd name="connsiteX60-50793" fmla="*/ 6096949 w 6105267"/>
              <a:gd name="connsiteY60-50794" fmla="*/ 5648179 h 6858000"/>
              <a:gd name="connsiteX61-50795" fmla="*/ 6096746 w 6105267"/>
              <a:gd name="connsiteY61-50796" fmla="*/ 5862844 h 6858000"/>
              <a:gd name="connsiteX62-50797" fmla="*/ 6045436 w 6105267"/>
              <a:gd name="connsiteY62-50798" fmla="*/ 6124480 h 6858000"/>
              <a:gd name="connsiteX63-50799" fmla="*/ 6030489 w 6105267"/>
              <a:gd name="connsiteY63-50800" fmla="*/ 6317666 h 6858000"/>
              <a:gd name="connsiteX64-50801" fmla="*/ 6007492 w 6105267"/>
              <a:gd name="connsiteY64-50802" fmla="*/ 6440818 h 6858000"/>
              <a:gd name="connsiteX65-50803" fmla="*/ 6009467 w 6105267"/>
              <a:gd name="connsiteY65-50804" fmla="*/ 6487076 h 6858000"/>
              <a:gd name="connsiteX66-50805" fmla="*/ 5995064 w 6105267"/>
              <a:gd name="connsiteY66-50806" fmla="*/ 6540791 h 6858000"/>
              <a:gd name="connsiteX67-50807" fmla="*/ 5986207 w 6105267"/>
              <a:gd name="connsiteY67-50808" fmla="*/ 6695855 h 6858000"/>
              <a:gd name="connsiteX68-50809" fmla="*/ 5979428 w 6105267"/>
              <a:gd name="connsiteY68-50810" fmla="*/ 6754678 h 6858000"/>
              <a:gd name="connsiteX69-50811" fmla="*/ 5984543 w 6105267"/>
              <a:gd name="connsiteY69-50812" fmla="*/ 6811016 h 6858000"/>
              <a:gd name="connsiteX70-50813" fmla="*/ 5979671 w 6105267"/>
              <a:gd name="connsiteY70-50814" fmla="*/ 6858000 h 6858000"/>
              <a:gd name="connsiteX71-50815" fmla="*/ 0 w 6105267"/>
              <a:gd name="connsiteY71-50816" fmla="*/ 6858000 h 6858000"/>
              <a:gd name="connsiteX72-50817" fmla="*/ 0 w 6105267"/>
              <a:gd name="connsiteY72-50818" fmla="*/ 0 h 6858000"/>
              <a:gd name="connsiteX0-50819" fmla="*/ 0 w 6105267"/>
              <a:gd name="connsiteY0-50820" fmla="*/ 0 h 6858000"/>
              <a:gd name="connsiteX1-50821" fmla="*/ 4965888 w 6105267"/>
              <a:gd name="connsiteY1-50822" fmla="*/ 0 h 6858000"/>
              <a:gd name="connsiteX2-50823" fmla="*/ 4967767 w 6105267"/>
              <a:gd name="connsiteY2-50824" fmla="*/ 7930 h 6858000"/>
              <a:gd name="connsiteX3-50825" fmla="*/ 4979444 w 6105267"/>
              <a:gd name="connsiteY3-50826" fmla="*/ 43921 h 6858000"/>
              <a:gd name="connsiteX4-50827" fmla="*/ 5075458 w 6105267"/>
              <a:gd name="connsiteY4-50828" fmla="*/ 264355 h 6858000"/>
              <a:gd name="connsiteX5-50829" fmla="*/ 5081175 w 6105267"/>
              <a:gd name="connsiteY5-50830" fmla="*/ 277448 h 6858000"/>
              <a:gd name="connsiteX6-50831" fmla="*/ 5097011 w 6105267"/>
              <a:gd name="connsiteY6-50832" fmla="*/ 355616 h 6858000"/>
              <a:gd name="connsiteX7-50833" fmla="*/ 5153000 w 6105267"/>
              <a:gd name="connsiteY7-50834" fmla="*/ 507134 h 6858000"/>
              <a:gd name="connsiteX8-50835" fmla="*/ 5171282 w 6105267"/>
              <a:gd name="connsiteY8-50836" fmla="*/ 602071 h 6858000"/>
              <a:gd name="connsiteX9-50837" fmla="*/ 5189051 w 6105267"/>
              <a:gd name="connsiteY9-50838" fmla="*/ 782518 h 6858000"/>
              <a:gd name="connsiteX10-50839" fmla="*/ 5218707 w 6105267"/>
              <a:gd name="connsiteY10-50840" fmla="*/ 886387 h 6858000"/>
              <a:gd name="connsiteX11-50841" fmla="*/ 5221281 w 6105267"/>
              <a:gd name="connsiteY11-50842" fmla="*/ 920873 h 6858000"/>
              <a:gd name="connsiteX12-50843" fmla="*/ 5201018 w 6105267"/>
              <a:gd name="connsiteY12-50844" fmla="*/ 1095027 h 6858000"/>
              <a:gd name="connsiteX13-50845" fmla="*/ 5205902 w 6105267"/>
              <a:gd name="connsiteY13-50846" fmla="*/ 1203021 h 6858000"/>
              <a:gd name="connsiteX14-50847" fmla="*/ 5207532 w 6105267"/>
              <a:gd name="connsiteY14-50848" fmla="*/ 1278975 h 6858000"/>
              <a:gd name="connsiteX15-50849" fmla="*/ 5225968 w 6105267"/>
              <a:gd name="connsiteY15-50850" fmla="*/ 1357994 h 6858000"/>
              <a:gd name="connsiteX16-50851" fmla="*/ 5226675 w 6105267"/>
              <a:gd name="connsiteY16-50852" fmla="*/ 1385685 h 6858000"/>
              <a:gd name="connsiteX17-50853" fmla="*/ 5237226 w 6105267"/>
              <a:gd name="connsiteY17-50854" fmla="*/ 1441327 h 6858000"/>
              <a:gd name="connsiteX18-50855" fmla="*/ 5255653 w 6105267"/>
              <a:gd name="connsiteY18-50856" fmla="*/ 1524712 h 6858000"/>
              <a:gd name="connsiteX19-50857" fmla="*/ 5263491 w 6105267"/>
              <a:gd name="connsiteY19-50858" fmla="*/ 1642938 h 6858000"/>
              <a:gd name="connsiteX20-50859" fmla="*/ 5256552 w 6105267"/>
              <a:gd name="connsiteY20-50860" fmla="*/ 1672509 h 6858000"/>
              <a:gd name="connsiteX21-50861" fmla="*/ 5264549 w 6105267"/>
              <a:gd name="connsiteY21-50862" fmla="*/ 1837572 h 6858000"/>
              <a:gd name="connsiteX22-50863" fmla="*/ 5255696 w 6105267"/>
              <a:gd name="connsiteY22-50864" fmla="*/ 1953770 h 6858000"/>
              <a:gd name="connsiteX23-50865" fmla="*/ 5252592 w 6105267"/>
              <a:gd name="connsiteY23-50866" fmla="*/ 2092210 h 6858000"/>
              <a:gd name="connsiteX24-50867" fmla="*/ 5257248 w 6105267"/>
              <a:gd name="connsiteY24-50868" fmla="*/ 2203922 h 6858000"/>
              <a:gd name="connsiteX25-50869" fmla="*/ 5262551 w 6105267"/>
              <a:gd name="connsiteY25-50870" fmla="*/ 2288050 h 6858000"/>
              <a:gd name="connsiteX26-50871" fmla="*/ 5293877 w 6105267"/>
              <a:gd name="connsiteY26-50872" fmla="*/ 2368649 h 6858000"/>
              <a:gd name="connsiteX27-50873" fmla="*/ 5311338 w 6105267"/>
              <a:gd name="connsiteY27-50874" fmla="*/ 2404034 h 6858000"/>
              <a:gd name="connsiteX28-50875" fmla="*/ 5338366 w 6105267"/>
              <a:gd name="connsiteY28-50876" fmla="*/ 2465052 h 6858000"/>
              <a:gd name="connsiteX29-50877" fmla="*/ 5371263 w 6105267"/>
              <a:gd name="connsiteY29-50878" fmla="*/ 2586413 h 6858000"/>
              <a:gd name="connsiteX30-50879" fmla="*/ 5407503 w 6105267"/>
              <a:gd name="connsiteY30-50880" fmla="*/ 2786290 h 6858000"/>
              <a:gd name="connsiteX31-50881" fmla="*/ 5407356 w 6105267"/>
              <a:gd name="connsiteY31-50882" fmla="*/ 2787545 h 6858000"/>
              <a:gd name="connsiteX32-50883" fmla="*/ 5448870 w 6105267"/>
              <a:gd name="connsiteY32-50884" fmla="*/ 2838305 h 6858000"/>
              <a:gd name="connsiteX33-50885" fmla="*/ 5503944 w 6105267"/>
              <a:gd name="connsiteY33-50886" fmla="*/ 3123335 h 6858000"/>
              <a:gd name="connsiteX34-50887" fmla="*/ 5525532 w 6105267"/>
              <a:gd name="connsiteY34-50888" fmla="*/ 3258473 h 6858000"/>
              <a:gd name="connsiteX35-50889" fmla="*/ 5589758 w 6105267"/>
              <a:gd name="connsiteY35-50890" fmla="*/ 3453699 h 6858000"/>
              <a:gd name="connsiteX36-50891" fmla="*/ 5530926 w 6105267"/>
              <a:gd name="connsiteY36-50892" fmla="*/ 3564605 h 6858000"/>
              <a:gd name="connsiteX37-50893" fmla="*/ 5614055 w 6105267"/>
              <a:gd name="connsiteY37-50894" fmla="*/ 3560779 h 6858000"/>
              <a:gd name="connsiteX38-50895" fmla="*/ 5683015 w 6105267"/>
              <a:gd name="connsiteY38-50896" fmla="*/ 3762025 h 6858000"/>
              <a:gd name="connsiteX39-50897" fmla="*/ 5722836 w 6105267"/>
              <a:gd name="connsiteY39-50898" fmla="*/ 3814370 h 6858000"/>
              <a:gd name="connsiteX40-50899" fmla="*/ 5768491 w 6105267"/>
              <a:gd name="connsiteY40-50900" fmla="*/ 3914399 h 6858000"/>
              <a:gd name="connsiteX41-50901" fmla="*/ 5793123 w 6105267"/>
              <a:gd name="connsiteY41-50902" fmla="*/ 3969952 h 6858000"/>
              <a:gd name="connsiteX42-50903" fmla="*/ 5808321 w 6105267"/>
              <a:gd name="connsiteY42-50904" fmla="*/ 3988153 h 6858000"/>
              <a:gd name="connsiteX43-50905" fmla="*/ 5860672 w 6105267"/>
              <a:gd name="connsiteY43-50906" fmla="*/ 4061579 h 6858000"/>
              <a:gd name="connsiteX44-50907" fmla="*/ 5894095 w 6105267"/>
              <a:gd name="connsiteY44-50908" fmla="*/ 4128857 h 6858000"/>
              <a:gd name="connsiteX45-50909" fmla="*/ 5903513 w 6105267"/>
              <a:gd name="connsiteY45-50910" fmla="*/ 4187661 h 6858000"/>
              <a:gd name="connsiteX46-50911" fmla="*/ 5949086 w 6105267"/>
              <a:gd name="connsiteY46-50912" fmla="*/ 4366139 h 6858000"/>
              <a:gd name="connsiteX47-50913" fmla="*/ 5949261 w 6105267"/>
              <a:gd name="connsiteY47-50914" fmla="*/ 4449185 h 6858000"/>
              <a:gd name="connsiteX48-50915" fmla="*/ 5961816 w 6105267"/>
              <a:gd name="connsiteY48-50916" fmla="*/ 4494562 h 6858000"/>
              <a:gd name="connsiteX49-50917" fmla="*/ 5998138 w 6105267"/>
              <a:gd name="connsiteY49-50918" fmla="*/ 4697518 h 6858000"/>
              <a:gd name="connsiteX50-50919" fmla="*/ 6007819 w 6105267"/>
              <a:gd name="connsiteY50-50920" fmla="*/ 4858148 h 6858000"/>
              <a:gd name="connsiteX51-50921" fmla="*/ 6007749 w 6105267"/>
              <a:gd name="connsiteY51-50922" fmla="*/ 4964715 h 6858000"/>
              <a:gd name="connsiteX52-50923" fmla="*/ 6005269 w 6105267"/>
              <a:gd name="connsiteY52-50924" fmla="*/ 5150567 h 6858000"/>
              <a:gd name="connsiteX53-50925" fmla="*/ 6001127 w 6105267"/>
              <a:gd name="connsiteY53-50926" fmla="*/ 5164609 h 6858000"/>
              <a:gd name="connsiteX54-50927" fmla="*/ 5998514 w 6105267"/>
              <a:gd name="connsiteY54-50928" fmla="*/ 5189673 h 6858000"/>
              <a:gd name="connsiteX55-50929" fmla="*/ 6036748 w 6105267"/>
              <a:gd name="connsiteY55-50930" fmla="*/ 5322752 h 6858000"/>
              <a:gd name="connsiteX56-50931" fmla="*/ 6037677 w 6105267"/>
              <a:gd name="connsiteY56-50932" fmla="*/ 5354807 h 6858000"/>
              <a:gd name="connsiteX57-50933" fmla="*/ 6053435 w 6105267"/>
              <a:gd name="connsiteY57-50934" fmla="*/ 5387547 h 6858000"/>
              <a:gd name="connsiteX58-50935" fmla="*/ 6068640 w 6105267"/>
              <a:gd name="connsiteY58-50936" fmla="*/ 5474503 h 6858000"/>
              <a:gd name="connsiteX59-50937" fmla="*/ 6080922 w 6105267"/>
              <a:gd name="connsiteY59-50938" fmla="*/ 5561070 h 6858000"/>
              <a:gd name="connsiteX60-50939" fmla="*/ 6096949 w 6105267"/>
              <a:gd name="connsiteY60-50940" fmla="*/ 5648179 h 6858000"/>
              <a:gd name="connsiteX61-50941" fmla="*/ 6096746 w 6105267"/>
              <a:gd name="connsiteY61-50942" fmla="*/ 5862844 h 6858000"/>
              <a:gd name="connsiteX62-50943" fmla="*/ 6045436 w 6105267"/>
              <a:gd name="connsiteY62-50944" fmla="*/ 6124480 h 6858000"/>
              <a:gd name="connsiteX63-50945" fmla="*/ 6030489 w 6105267"/>
              <a:gd name="connsiteY63-50946" fmla="*/ 6317666 h 6858000"/>
              <a:gd name="connsiteX64-50947" fmla="*/ 6007492 w 6105267"/>
              <a:gd name="connsiteY64-50948" fmla="*/ 6440818 h 6858000"/>
              <a:gd name="connsiteX65-50949" fmla="*/ 6009467 w 6105267"/>
              <a:gd name="connsiteY65-50950" fmla="*/ 6487076 h 6858000"/>
              <a:gd name="connsiteX66-50951" fmla="*/ 5995064 w 6105267"/>
              <a:gd name="connsiteY66-50952" fmla="*/ 6540791 h 6858000"/>
              <a:gd name="connsiteX67-50953" fmla="*/ 5986207 w 6105267"/>
              <a:gd name="connsiteY67-50954" fmla="*/ 6695855 h 6858000"/>
              <a:gd name="connsiteX68-50955" fmla="*/ 5979428 w 6105267"/>
              <a:gd name="connsiteY68-50956" fmla="*/ 6754678 h 6858000"/>
              <a:gd name="connsiteX69-50957" fmla="*/ 5984543 w 6105267"/>
              <a:gd name="connsiteY69-50958" fmla="*/ 6811016 h 6858000"/>
              <a:gd name="connsiteX70-50959" fmla="*/ 5979671 w 6105267"/>
              <a:gd name="connsiteY70-50960" fmla="*/ 6858000 h 6858000"/>
              <a:gd name="connsiteX71-50961" fmla="*/ 0 w 6105267"/>
              <a:gd name="connsiteY71-50962" fmla="*/ 6858000 h 6858000"/>
              <a:gd name="connsiteX72-50963" fmla="*/ 0 w 6105267"/>
              <a:gd name="connsiteY72-50964" fmla="*/ 0 h 6858000"/>
              <a:gd name="connsiteX0-50965" fmla="*/ 0 w 6105267"/>
              <a:gd name="connsiteY0-50966" fmla="*/ 0 h 6858000"/>
              <a:gd name="connsiteX1-50967" fmla="*/ 4965888 w 6105267"/>
              <a:gd name="connsiteY1-50968" fmla="*/ 0 h 6858000"/>
              <a:gd name="connsiteX2-50969" fmla="*/ 4967767 w 6105267"/>
              <a:gd name="connsiteY2-50970" fmla="*/ 7930 h 6858000"/>
              <a:gd name="connsiteX3-50971" fmla="*/ 4979444 w 6105267"/>
              <a:gd name="connsiteY3-50972" fmla="*/ 43921 h 6858000"/>
              <a:gd name="connsiteX4-50973" fmla="*/ 5075458 w 6105267"/>
              <a:gd name="connsiteY4-50974" fmla="*/ 264355 h 6858000"/>
              <a:gd name="connsiteX5-50975" fmla="*/ 5081175 w 6105267"/>
              <a:gd name="connsiteY5-50976" fmla="*/ 277448 h 6858000"/>
              <a:gd name="connsiteX6-50977" fmla="*/ 5097011 w 6105267"/>
              <a:gd name="connsiteY6-50978" fmla="*/ 355616 h 6858000"/>
              <a:gd name="connsiteX7-50979" fmla="*/ 5153000 w 6105267"/>
              <a:gd name="connsiteY7-50980" fmla="*/ 507134 h 6858000"/>
              <a:gd name="connsiteX8-50981" fmla="*/ 5171282 w 6105267"/>
              <a:gd name="connsiteY8-50982" fmla="*/ 602071 h 6858000"/>
              <a:gd name="connsiteX9-50983" fmla="*/ 5189051 w 6105267"/>
              <a:gd name="connsiteY9-50984" fmla="*/ 782518 h 6858000"/>
              <a:gd name="connsiteX10-50985" fmla="*/ 5218707 w 6105267"/>
              <a:gd name="connsiteY10-50986" fmla="*/ 886387 h 6858000"/>
              <a:gd name="connsiteX11-50987" fmla="*/ 5221281 w 6105267"/>
              <a:gd name="connsiteY11-50988" fmla="*/ 920873 h 6858000"/>
              <a:gd name="connsiteX12-50989" fmla="*/ 5201018 w 6105267"/>
              <a:gd name="connsiteY12-50990" fmla="*/ 1095027 h 6858000"/>
              <a:gd name="connsiteX13-50991" fmla="*/ 5205902 w 6105267"/>
              <a:gd name="connsiteY13-50992" fmla="*/ 1203021 h 6858000"/>
              <a:gd name="connsiteX14-50993" fmla="*/ 5207532 w 6105267"/>
              <a:gd name="connsiteY14-50994" fmla="*/ 1278975 h 6858000"/>
              <a:gd name="connsiteX15-50995" fmla="*/ 5225968 w 6105267"/>
              <a:gd name="connsiteY15-50996" fmla="*/ 1357994 h 6858000"/>
              <a:gd name="connsiteX16-50997" fmla="*/ 5226675 w 6105267"/>
              <a:gd name="connsiteY16-50998" fmla="*/ 1385685 h 6858000"/>
              <a:gd name="connsiteX17-50999" fmla="*/ 5237226 w 6105267"/>
              <a:gd name="connsiteY17-51000" fmla="*/ 1441327 h 6858000"/>
              <a:gd name="connsiteX18-51001" fmla="*/ 5255653 w 6105267"/>
              <a:gd name="connsiteY18-51002" fmla="*/ 1524712 h 6858000"/>
              <a:gd name="connsiteX19-51003" fmla="*/ 5263491 w 6105267"/>
              <a:gd name="connsiteY19-51004" fmla="*/ 1642938 h 6858000"/>
              <a:gd name="connsiteX20-51005" fmla="*/ 5256552 w 6105267"/>
              <a:gd name="connsiteY20-51006" fmla="*/ 1672509 h 6858000"/>
              <a:gd name="connsiteX21-51007" fmla="*/ 5264549 w 6105267"/>
              <a:gd name="connsiteY21-51008" fmla="*/ 1837572 h 6858000"/>
              <a:gd name="connsiteX22-51009" fmla="*/ 5255696 w 6105267"/>
              <a:gd name="connsiteY22-51010" fmla="*/ 1953770 h 6858000"/>
              <a:gd name="connsiteX23-51011" fmla="*/ 5252592 w 6105267"/>
              <a:gd name="connsiteY23-51012" fmla="*/ 2092210 h 6858000"/>
              <a:gd name="connsiteX24-51013" fmla="*/ 5257248 w 6105267"/>
              <a:gd name="connsiteY24-51014" fmla="*/ 2203922 h 6858000"/>
              <a:gd name="connsiteX25-51015" fmla="*/ 5262551 w 6105267"/>
              <a:gd name="connsiteY25-51016" fmla="*/ 2288050 h 6858000"/>
              <a:gd name="connsiteX26-51017" fmla="*/ 5293877 w 6105267"/>
              <a:gd name="connsiteY26-51018" fmla="*/ 2368649 h 6858000"/>
              <a:gd name="connsiteX27-51019" fmla="*/ 5311338 w 6105267"/>
              <a:gd name="connsiteY27-51020" fmla="*/ 2404034 h 6858000"/>
              <a:gd name="connsiteX28-51021" fmla="*/ 5338366 w 6105267"/>
              <a:gd name="connsiteY28-51022" fmla="*/ 2465052 h 6858000"/>
              <a:gd name="connsiteX29-51023" fmla="*/ 5371263 w 6105267"/>
              <a:gd name="connsiteY29-51024" fmla="*/ 2586413 h 6858000"/>
              <a:gd name="connsiteX30-51025" fmla="*/ 5407503 w 6105267"/>
              <a:gd name="connsiteY30-51026" fmla="*/ 2786290 h 6858000"/>
              <a:gd name="connsiteX31-51027" fmla="*/ 5407356 w 6105267"/>
              <a:gd name="connsiteY31-51028" fmla="*/ 2787545 h 6858000"/>
              <a:gd name="connsiteX32-51029" fmla="*/ 5448870 w 6105267"/>
              <a:gd name="connsiteY32-51030" fmla="*/ 2838305 h 6858000"/>
              <a:gd name="connsiteX33-51031" fmla="*/ 5503944 w 6105267"/>
              <a:gd name="connsiteY33-51032" fmla="*/ 3123335 h 6858000"/>
              <a:gd name="connsiteX34-51033" fmla="*/ 5525532 w 6105267"/>
              <a:gd name="connsiteY34-51034" fmla="*/ 3258473 h 6858000"/>
              <a:gd name="connsiteX35-51035" fmla="*/ 5589758 w 6105267"/>
              <a:gd name="connsiteY35-51036" fmla="*/ 3453699 h 6858000"/>
              <a:gd name="connsiteX36-51037" fmla="*/ 5530926 w 6105267"/>
              <a:gd name="connsiteY36-51038" fmla="*/ 3564605 h 6858000"/>
              <a:gd name="connsiteX37-51039" fmla="*/ 5614055 w 6105267"/>
              <a:gd name="connsiteY37-51040" fmla="*/ 3560779 h 6858000"/>
              <a:gd name="connsiteX38-51041" fmla="*/ 5683015 w 6105267"/>
              <a:gd name="connsiteY38-51042" fmla="*/ 3762025 h 6858000"/>
              <a:gd name="connsiteX39-51043" fmla="*/ 5722836 w 6105267"/>
              <a:gd name="connsiteY39-51044" fmla="*/ 3814370 h 6858000"/>
              <a:gd name="connsiteX40-51045" fmla="*/ 5768491 w 6105267"/>
              <a:gd name="connsiteY40-51046" fmla="*/ 3914399 h 6858000"/>
              <a:gd name="connsiteX41-51047" fmla="*/ 5793123 w 6105267"/>
              <a:gd name="connsiteY41-51048" fmla="*/ 3969952 h 6858000"/>
              <a:gd name="connsiteX42-51049" fmla="*/ 5808321 w 6105267"/>
              <a:gd name="connsiteY42-51050" fmla="*/ 3988153 h 6858000"/>
              <a:gd name="connsiteX43-51051" fmla="*/ 5860672 w 6105267"/>
              <a:gd name="connsiteY43-51052" fmla="*/ 4061579 h 6858000"/>
              <a:gd name="connsiteX44-51053" fmla="*/ 5894095 w 6105267"/>
              <a:gd name="connsiteY44-51054" fmla="*/ 4128857 h 6858000"/>
              <a:gd name="connsiteX45-51055" fmla="*/ 5903513 w 6105267"/>
              <a:gd name="connsiteY45-51056" fmla="*/ 4187661 h 6858000"/>
              <a:gd name="connsiteX46-51057" fmla="*/ 5949086 w 6105267"/>
              <a:gd name="connsiteY46-51058" fmla="*/ 4366139 h 6858000"/>
              <a:gd name="connsiteX47-51059" fmla="*/ 5949261 w 6105267"/>
              <a:gd name="connsiteY47-51060" fmla="*/ 4449185 h 6858000"/>
              <a:gd name="connsiteX48-51061" fmla="*/ 5961816 w 6105267"/>
              <a:gd name="connsiteY48-51062" fmla="*/ 4494562 h 6858000"/>
              <a:gd name="connsiteX49-51063" fmla="*/ 5998138 w 6105267"/>
              <a:gd name="connsiteY49-51064" fmla="*/ 4697518 h 6858000"/>
              <a:gd name="connsiteX50-51065" fmla="*/ 6007819 w 6105267"/>
              <a:gd name="connsiteY50-51066" fmla="*/ 4858148 h 6858000"/>
              <a:gd name="connsiteX51-51067" fmla="*/ 6007749 w 6105267"/>
              <a:gd name="connsiteY51-51068" fmla="*/ 4964715 h 6858000"/>
              <a:gd name="connsiteX52-51069" fmla="*/ 6005269 w 6105267"/>
              <a:gd name="connsiteY52-51070" fmla="*/ 5150567 h 6858000"/>
              <a:gd name="connsiteX53-51071" fmla="*/ 6001127 w 6105267"/>
              <a:gd name="connsiteY53-51072" fmla="*/ 5164609 h 6858000"/>
              <a:gd name="connsiteX54-51073" fmla="*/ 5998514 w 6105267"/>
              <a:gd name="connsiteY54-51074" fmla="*/ 5189673 h 6858000"/>
              <a:gd name="connsiteX55-51075" fmla="*/ 6036748 w 6105267"/>
              <a:gd name="connsiteY55-51076" fmla="*/ 5322752 h 6858000"/>
              <a:gd name="connsiteX56-51077" fmla="*/ 6037677 w 6105267"/>
              <a:gd name="connsiteY56-51078" fmla="*/ 5354807 h 6858000"/>
              <a:gd name="connsiteX57-51079" fmla="*/ 6053435 w 6105267"/>
              <a:gd name="connsiteY57-51080" fmla="*/ 5387547 h 6858000"/>
              <a:gd name="connsiteX58-51081" fmla="*/ 6068640 w 6105267"/>
              <a:gd name="connsiteY58-51082" fmla="*/ 5474503 h 6858000"/>
              <a:gd name="connsiteX59-51083" fmla="*/ 6080922 w 6105267"/>
              <a:gd name="connsiteY59-51084" fmla="*/ 5561070 h 6858000"/>
              <a:gd name="connsiteX60-51085" fmla="*/ 6096949 w 6105267"/>
              <a:gd name="connsiteY60-51086" fmla="*/ 5648179 h 6858000"/>
              <a:gd name="connsiteX61-51087" fmla="*/ 6096746 w 6105267"/>
              <a:gd name="connsiteY61-51088" fmla="*/ 5862844 h 6858000"/>
              <a:gd name="connsiteX62-51089" fmla="*/ 6045436 w 6105267"/>
              <a:gd name="connsiteY62-51090" fmla="*/ 6124480 h 6858000"/>
              <a:gd name="connsiteX63-51091" fmla="*/ 6030489 w 6105267"/>
              <a:gd name="connsiteY63-51092" fmla="*/ 6317666 h 6858000"/>
              <a:gd name="connsiteX64-51093" fmla="*/ 6007492 w 6105267"/>
              <a:gd name="connsiteY64-51094" fmla="*/ 6440818 h 6858000"/>
              <a:gd name="connsiteX65-51095" fmla="*/ 6009467 w 6105267"/>
              <a:gd name="connsiteY65-51096" fmla="*/ 6487076 h 6858000"/>
              <a:gd name="connsiteX66-51097" fmla="*/ 5995064 w 6105267"/>
              <a:gd name="connsiteY66-51098" fmla="*/ 6540791 h 6858000"/>
              <a:gd name="connsiteX67-51099" fmla="*/ 5986207 w 6105267"/>
              <a:gd name="connsiteY67-51100" fmla="*/ 6695855 h 6858000"/>
              <a:gd name="connsiteX68-51101" fmla="*/ 5979428 w 6105267"/>
              <a:gd name="connsiteY68-51102" fmla="*/ 6754678 h 6858000"/>
              <a:gd name="connsiteX69-51103" fmla="*/ 5984543 w 6105267"/>
              <a:gd name="connsiteY69-51104" fmla="*/ 6811016 h 6858000"/>
              <a:gd name="connsiteX70-51105" fmla="*/ 5979671 w 6105267"/>
              <a:gd name="connsiteY70-51106" fmla="*/ 6858000 h 6858000"/>
              <a:gd name="connsiteX71-51107" fmla="*/ 0 w 6105267"/>
              <a:gd name="connsiteY71-51108" fmla="*/ 6858000 h 6858000"/>
              <a:gd name="connsiteX72-51109" fmla="*/ 0 w 6105267"/>
              <a:gd name="connsiteY72-51110" fmla="*/ 0 h 6858000"/>
              <a:gd name="connsiteX0-51111" fmla="*/ 0 w 6105267"/>
              <a:gd name="connsiteY0-51112" fmla="*/ 0 h 6858000"/>
              <a:gd name="connsiteX1-51113" fmla="*/ 4965888 w 6105267"/>
              <a:gd name="connsiteY1-51114" fmla="*/ 0 h 6858000"/>
              <a:gd name="connsiteX2-51115" fmla="*/ 4967767 w 6105267"/>
              <a:gd name="connsiteY2-51116" fmla="*/ 7930 h 6858000"/>
              <a:gd name="connsiteX3-51117" fmla="*/ 4979444 w 6105267"/>
              <a:gd name="connsiteY3-51118" fmla="*/ 43921 h 6858000"/>
              <a:gd name="connsiteX4-51119" fmla="*/ 5075458 w 6105267"/>
              <a:gd name="connsiteY4-51120" fmla="*/ 264355 h 6858000"/>
              <a:gd name="connsiteX5-51121" fmla="*/ 5081175 w 6105267"/>
              <a:gd name="connsiteY5-51122" fmla="*/ 277448 h 6858000"/>
              <a:gd name="connsiteX6-51123" fmla="*/ 5097011 w 6105267"/>
              <a:gd name="connsiteY6-51124" fmla="*/ 355616 h 6858000"/>
              <a:gd name="connsiteX7-51125" fmla="*/ 5153000 w 6105267"/>
              <a:gd name="connsiteY7-51126" fmla="*/ 507134 h 6858000"/>
              <a:gd name="connsiteX8-51127" fmla="*/ 5171282 w 6105267"/>
              <a:gd name="connsiteY8-51128" fmla="*/ 602071 h 6858000"/>
              <a:gd name="connsiteX9-51129" fmla="*/ 5189051 w 6105267"/>
              <a:gd name="connsiteY9-51130" fmla="*/ 782518 h 6858000"/>
              <a:gd name="connsiteX10-51131" fmla="*/ 5218707 w 6105267"/>
              <a:gd name="connsiteY10-51132" fmla="*/ 886387 h 6858000"/>
              <a:gd name="connsiteX11-51133" fmla="*/ 5221281 w 6105267"/>
              <a:gd name="connsiteY11-51134" fmla="*/ 920873 h 6858000"/>
              <a:gd name="connsiteX12-51135" fmla="*/ 5201018 w 6105267"/>
              <a:gd name="connsiteY12-51136" fmla="*/ 1095027 h 6858000"/>
              <a:gd name="connsiteX13-51137" fmla="*/ 5205902 w 6105267"/>
              <a:gd name="connsiteY13-51138" fmla="*/ 1203021 h 6858000"/>
              <a:gd name="connsiteX14-51139" fmla="*/ 5207532 w 6105267"/>
              <a:gd name="connsiteY14-51140" fmla="*/ 1278975 h 6858000"/>
              <a:gd name="connsiteX15-51141" fmla="*/ 5225968 w 6105267"/>
              <a:gd name="connsiteY15-51142" fmla="*/ 1357994 h 6858000"/>
              <a:gd name="connsiteX16-51143" fmla="*/ 5226675 w 6105267"/>
              <a:gd name="connsiteY16-51144" fmla="*/ 1385685 h 6858000"/>
              <a:gd name="connsiteX17-51145" fmla="*/ 5237226 w 6105267"/>
              <a:gd name="connsiteY17-51146" fmla="*/ 1441327 h 6858000"/>
              <a:gd name="connsiteX18-51147" fmla="*/ 5255653 w 6105267"/>
              <a:gd name="connsiteY18-51148" fmla="*/ 1524712 h 6858000"/>
              <a:gd name="connsiteX19-51149" fmla="*/ 5263491 w 6105267"/>
              <a:gd name="connsiteY19-51150" fmla="*/ 1642938 h 6858000"/>
              <a:gd name="connsiteX20-51151" fmla="*/ 5256552 w 6105267"/>
              <a:gd name="connsiteY20-51152" fmla="*/ 1672509 h 6858000"/>
              <a:gd name="connsiteX21-51153" fmla="*/ 5264549 w 6105267"/>
              <a:gd name="connsiteY21-51154" fmla="*/ 1837572 h 6858000"/>
              <a:gd name="connsiteX22-51155" fmla="*/ 5255696 w 6105267"/>
              <a:gd name="connsiteY22-51156" fmla="*/ 1953770 h 6858000"/>
              <a:gd name="connsiteX23-51157" fmla="*/ 5252592 w 6105267"/>
              <a:gd name="connsiteY23-51158" fmla="*/ 2092210 h 6858000"/>
              <a:gd name="connsiteX24-51159" fmla="*/ 5257248 w 6105267"/>
              <a:gd name="connsiteY24-51160" fmla="*/ 2203922 h 6858000"/>
              <a:gd name="connsiteX25-51161" fmla="*/ 5262551 w 6105267"/>
              <a:gd name="connsiteY25-51162" fmla="*/ 2288050 h 6858000"/>
              <a:gd name="connsiteX26-51163" fmla="*/ 5293877 w 6105267"/>
              <a:gd name="connsiteY26-51164" fmla="*/ 2368649 h 6858000"/>
              <a:gd name="connsiteX27-51165" fmla="*/ 5311338 w 6105267"/>
              <a:gd name="connsiteY27-51166" fmla="*/ 2404034 h 6858000"/>
              <a:gd name="connsiteX28-51167" fmla="*/ 5338366 w 6105267"/>
              <a:gd name="connsiteY28-51168" fmla="*/ 2465052 h 6858000"/>
              <a:gd name="connsiteX29-51169" fmla="*/ 5371263 w 6105267"/>
              <a:gd name="connsiteY29-51170" fmla="*/ 2586413 h 6858000"/>
              <a:gd name="connsiteX30-51171" fmla="*/ 5407503 w 6105267"/>
              <a:gd name="connsiteY30-51172" fmla="*/ 2786290 h 6858000"/>
              <a:gd name="connsiteX31-51173" fmla="*/ 5407356 w 6105267"/>
              <a:gd name="connsiteY31-51174" fmla="*/ 2787545 h 6858000"/>
              <a:gd name="connsiteX32-51175" fmla="*/ 5448870 w 6105267"/>
              <a:gd name="connsiteY32-51176" fmla="*/ 2838305 h 6858000"/>
              <a:gd name="connsiteX33-51177" fmla="*/ 5503944 w 6105267"/>
              <a:gd name="connsiteY33-51178" fmla="*/ 3123335 h 6858000"/>
              <a:gd name="connsiteX34-51179" fmla="*/ 5525532 w 6105267"/>
              <a:gd name="connsiteY34-51180" fmla="*/ 3258473 h 6858000"/>
              <a:gd name="connsiteX35-51181" fmla="*/ 5589758 w 6105267"/>
              <a:gd name="connsiteY35-51182" fmla="*/ 3453699 h 6858000"/>
              <a:gd name="connsiteX36-51183" fmla="*/ 5592069 w 6105267"/>
              <a:gd name="connsiteY36-51184" fmla="*/ 3514638 h 6858000"/>
              <a:gd name="connsiteX37-51185" fmla="*/ 5614055 w 6105267"/>
              <a:gd name="connsiteY37-51186" fmla="*/ 3560779 h 6858000"/>
              <a:gd name="connsiteX38-51187" fmla="*/ 5683015 w 6105267"/>
              <a:gd name="connsiteY38-51188" fmla="*/ 3762025 h 6858000"/>
              <a:gd name="connsiteX39-51189" fmla="*/ 5722836 w 6105267"/>
              <a:gd name="connsiteY39-51190" fmla="*/ 3814370 h 6858000"/>
              <a:gd name="connsiteX40-51191" fmla="*/ 5768491 w 6105267"/>
              <a:gd name="connsiteY40-51192" fmla="*/ 3914399 h 6858000"/>
              <a:gd name="connsiteX41-51193" fmla="*/ 5793123 w 6105267"/>
              <a:gd name="connsiteY41-51194" fmla="*/ 3969952 h 6858000"/>
              <a:gd name="connsiteX42-51195" fmla="*/ 5808321 w 6105267"/>
              <a:gd name="connsiteY42-51196" fmla="*/ 3988153 h 6858000"/>
              <a:gd name="connsiteX43-51197" fmla="*/ 5860672 w 6105267"/>
              <a:gd name="connsiteY43-51198" fmla="*/ 4061579 h 6858000"/>
              <a:gd name="connsiteX44-51199" fmla="*/ 5894095 w 6105267"/>
              <a:gd name="connsiteY44-51200" fmla="*/ 4128857 h 6858000"/>
              <a:gd name="connsiteX45-51201" fmla="*/ 5903513 w 6105267"/>
              <a:gd name="connsiteY45-51202" fmla="*/ 4187661 h 6858000"/>
              <a:gd name="connsiteX46-51203" fmla="*/ 5949086 w 6105267"/>
              <a:gd name="connsiteY46-51204" fmla="*/ 4366139 h 6858000"/>
              <a:gd name="connsiteX47-51205" fmla="*/ 5949261 w 6105267"/>
              <a:gd name="connsiteY47-51206" fmla="*/ 4449185 h 6858000"/>
              <a:gd name="connsiteX48-51207" fmla="*/ 5961816 w 6105267"/>
              <a:gd name="connsiteY48-51208" fmla="*/ 4494562 h 6858000"/>
              <a:gd name="connsiteX49-51209" fmla="*/ 5998138 w 6105267"/>
              <a:gd name="connsiteY49-51210" fmla="*/ 4697518 h 6858000"/>
              <a:gd name="connsiteX50-51211" fmla="*/ 6007819 w 6105267"/>
              <a:gd name="connsiteY50-51212" fmla="*/ 4858148 h 6858000"/>
              <a:gd name="connsiteX51-51213" fmla="*/ 6007749 w 6105267"/>
              <a:gd name="connsiteY51-51214" fmla="*/ 4964715 h 6858000"/>
              <a:gd name="connsiteX52-51215" fmla="*/ 6005269 w 6105267"/>
              <a:gd name="connsiteY52-51216" fmla="*/ 5150567 h 6858000"/>
              <a:gd name="connsiteX53-51217" fmla="*/ 6001127 w 6105267"/>
              <a:gd name="connsiteY53-51218" fmla="*/ 5164609 h 6858000"/>
              <a:gd name="connsiteX54-51219" fmla="*/ 5998514 w 6105267"/>
              <a:gd name="connsiteY54-51220" fmla="*/ 5189673 h 6858000"/>
              <a:gd name="connsiteX55-51221" fmla="*/ 6036748 w 6105267"/>
              <a:gd name="connsiteY55-51222" fmla="*/ 5322752 h 6858000"/>
              <a:gd name="connsiteX56-51223" fmla="*/ 6037677 w 6105267"/>
              <a:gd name="connsiteY56-51224" fmla="*/ 5354807 h 6858000"/>
              <a:gd name="connsiteX57-51225" fmla="*/ 6053435 w 6105267"/>
              <a:gd name="connsiteY57-51226" fmla="*/ 5387547 h 6858000"/>
              <a:gd name="connsiteX58-51227" fmla="*/ 6068640 w 6105267"/>
              <a:gd name="connsiteY58-51228" fmla="*/ 5474503 h 6858000"/>
              <a:gd name="connsiteX59-51229" fmla="*/ 6080922 w 6105267"/>
              <a:gd name="connsiteY59-51230" fmla="*/ 5561070 h 6858000"/>
              <a:gd name="connsiteX60-51231" fmla="*/ 6096949 w 6105267"/>
              <a:gd name="connsiteY60-51232" fmla="*/ 5648179 h 6858000"/>
              <a:gd name="connsiteX61-51233" fmla="*/ 6096746 w 6105267"/>
              <a:gd name="connsiteY61-51234" fmla="*/ 5862844 h 6858000"/>
              <a:gd name="connsiteX62-51235" fmla="*/ 6045436 w 6105267"/>
              <a:gd name="connsiteY62-51236" fmla="*/ 6124480 h 6858000"/>
              <a:gd name="connsiteX63-51237" fmla="*/ 6030489 w 6105267"/>
              <a:gd name="connsiteY63-51238" fmla="*/ 6317666 h 6858000"/>
              <a:gd name="connsiteX64-51239" fmla="*/ 6007492 w 6105267"/>
              <a:gd name="connsiteY64-51240" fmla="*/ 6440818 h 6858000"/>
              <a:gd name="connsiteX65-51241" fmla="*/ 6009467 w 6105267"/>
              <a:gd name="connsiteY65-51242" fmla="*/ 6487076 h 6858000"/>
              <a:gd name="connsiteX66-51243" fmla="*/ 5995064 w 6105267"/>
              <a:gd name="connsiteY66-51244" fmla="*/ 6540791 h 6858000"/>
              <a:gd name="connsiteX67-51245" fmla="*/ 5986207 w 6105267"/>
              <a:gd name="connsiteY67-51246" fmla="*/ 6695855 h 6858000"/>
              <a:gd name="connsiteX68-51247" fmla="*/ 5979428 w 6105267"/>
              <a:gd name="connsiteY68-51248" fmla="*/ 6754678 h 6858000"/>
              <a:gd name="connsiteX69-51249" fmla="*/ 5984543 w 6105267"/>
              <a:gd name="connsiteY69-51250" fmla="*/ 6811016 h 6858000"/>
              <a:gd name="connsiteX70-51251" fmla="*/ 5979671 w 6105267"/>
              <a:gd name="connsiteY70-51252" fmla="*/ 6858000 h 6858000"/>
              <a:gd name="connsiteX71-51253" fmla="*/ 0 w 6105267"/>
              <a:gd name="connsiteY71-51254" fmla="*/ 6858000 h 6858000"/>
              <a:gd name="connsiteX72-51255" fmla="*/ 0 w 6105267"/>
              <a:gd name="connsiteY72-51256" fmla="*/ 0 h 6858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  <a:cxn ang="0">
                <a:pos x="connsiteX45-91" y="connsiteY45-92"/>
              </a:cxn>
              <a:cxn ang="0">
                <a:pos x="connsiteX46-93" y="connsiteY46-94"/>
              </a:cxn>
              <a:cxn ang="0">
                <a:pos x="connsiteX47-95" y="connsiteY47-96"/>
              </a:cxn>
              <a:cxn ang="0">
                <a:pos x="connsiteX48-97" y="connsiteY48-98"/>
              </a:cxn>
              <a:cxn ang="0">
                <a:pos x="connsiteX49-99" y="connsiteY49-100"/>
              </a:cxn>
              <a:cxn ang="0">
                <a:pos x="connsiteX50-101" y="connsiteY50-102"/>
              </a:cxn>
              <a:cxn ang="0">
                <a:pos x="connsiteX51-103" y="connsiteY51-104"/>
              </a:cxn>
              <a:cxn ang="0">
                <a:pos x="connsiteX52-105" y="connsiteY52-106"/>
              </a:cxn>
              <a:cxn ang="0">
                <a:pos x="connsiteX53-107" y="connsiteY53-108"/>
              </a:cxn>
              <a:cxn ang="0">
                <a:pos x="connsiteX54-109" y="connsiteY54-110"/>
              </a:cxn>
              <a:cxn ang="0">
                <a:pos x="connsiteX55-111" y="connsiteY55-112"/>
              </a:cxn>
              <a:cxn ang="0">
                <a:pos x="connsiteX56-113" y="connsiteY56-114"/>
              </a:cxn>
              <a:cxn ang="0">
                <a:pos x="connsiteX57-115" y="connsiteY57-116"/>
              </a:cxn>
              <a:cxn ang="0">
                <a:pos x="connsiteX58-117" y="connsiteY58-118"/>
              </a:cxn>
              <a:cxn ang="0">
                <a:pos x="connsiteX59-119" y="connsiteY59-120"/>
              </a:cxn>
              <a:cxn ang="0">
                <a:pos x="connsiteX60-121" y="connsiteY60-122"/>
              </a:cxn>
              <a:cxn ang="0">
                <a:pos x="connsiteX61-123" y="connsiteY61-124"/>
              </a:cxn>
              <a:cxn ang="0">
                <a:pos x="connsiteX62-125" y="connsiteY62-126"/>
              </a:cxn>
              <a:cxn ang="0">
                <a:pos x="connsiteX63-127" y="connsiteY63-128"/>
              </a:cxn>
              <a:cxn ang="0">
                <a:pos x="connsiteX64-129" y="connsiteY64-130"/>
              </a:cxn>
              <a:cxn ang="0">
                <a:pos x="connsiteX65-131" y="connsiteY65-132"/>
              </a:cxn>
              <a:cxn ang="0">
                <a:pos x="connsiteX66-133" y="connsiteY66-134"/>
              </a:cxn>
              <a:cxn ang="0">
                <a:pos x="connsiteX67-135" y="connsiteY67-136"/>
              </a:cxn>
              <a:cxn ang="0">
                <a:pos x="connsiteX68-137" y="connsiteY68-138"/>
              </a:cxn>
              <a:cxn ang="0">
                <a:pos x="connsiteX69-139" y="connsiteY69-140"/>
              </a:cxn>
              <a:cxn ang="0">
                <a:pos x="connsiteX70-141" y="connsiteY70-142"/>
              </a:cxn>
              <a:cxn ang="0">
                <a:pos x="connsiteX71-143" y="connsiteY71-144"/>
              </a:cxn>
              <a:cxn ang="0">
                <a:pos x="connsiteX72-145" y="connsiteY72-146"/>
              </a:cxn>
            </a:cxnLst>
            <a:rect l="l" t="t" r="r" b="b"/>
            <a:pathLst>
              <a:path w="6105267" h="6858000">
                <a:moveTo>
                  <a:pt x="0" y="0"/>
                </a:moveTo>
                <a:lnTo>
                  <a:pt x="4965888" y="0"/>
                </a:lnTo>
                <a:lnTo>
                  <a:pt x="4967767" y="7930"/>
                </a:lnTo>
                <a:cubicBezTo>
                  <a:pt x="4971201" y="21562"/>
                  <a:pt x="4974810" y="33728"/>
                  <a:pt x="4979444" y="43921"/>
                </a:cubicBezTo>
                <a:cubicBezTo>
                  <a:pt x="5002155" y="108089"/>
                  <a:pt x="5039453" y="125421"/>
                  <a:pt x="5075458" y="264355"/>
                </a:cubicBezTo>
                <a:cubicBezTo>
                  <a:pt x="5080172" y="263373"/>
                  <a:pt x="5084375" y="273006"/>
                  <a:pt x="5081175" y="277448"/>
                </a:cubicBezTo>
                <a:cubicBezTo>
                  <a:pt x="5078869" y="356637"/>
                  <a:pt x="5109899" y="337879"/>
                  <a:pt x="5097011" y="355616"/>
                </a:cubicBezTo>
                <a:cubicBezTo>
                  <a:pt x="5108982" y="393897"/>
                  <a:pt x="5123954" y="442245"/>
                  <a:pt x="5153000" y="507134"/>
                </a:cubicBezTo>
                <a:cubicBezTo>
                  <a:pt x="5159130" y="542272"/>
                  <a:pt x="5172528" y="570912"/>
                  <a:pt x="5171282" y="602071"/>
                </a:cubicBezTo>
                <a:cubicBezTo>
                  <a:pt x="5177290" y="647968"/>
                  <a:pt x="5183528" y="639882"/>
                  <a:pt x="5189051" y="782518"/>
                </a:cubicBezTo>
                <a:cubicBezTo>
                  <a:pt x="5196533" y="819747"/>
                  <a:pt x="5211748" y="856581"/>
                  <a:pt x="5218707" y="886387"/>
                </a:cubicBezTo>
                <a:cubicBezTo>
                  <a:pt x="5222103" y="910651"/>
                  <a:pt x="5224626" y="881734"/>
                  <a:pt x="5221281" y="920873"/>
                </a:cubicBezTo>
                <a:cubicBezTo>
                  <a:pt x="5216226" y="962348"/>
                  <a:pt x="5227328" y="1047212"/>
                  <a:pt x="5201018" y="1095027"/>
                </a:cubicBezTo>
                <a:cubicBezTo>
                  <a:pt x="5195677" y="1140464"/>
                  <a:pt x="5205610" y="1173951"/>
                  <a:pt x="5205902" y="1203021"/>
                </a:cubicBezTo>
                <a:cubicBezTo>
                  <a:pt x="5207939" y="1240877"/>
                  <a:pt x="5220231" y="1264849"/>
                  <a:pt x="5207532" y="1278975"/>
                </a:cubicBezTo>
                <a:cubicBezTo>
                  <a:pt x="5213654" y="1306391"/>
                  <a:pt x="5220794" y="1339415"/>
                  <a:pt x="5225968" y="1357994"/>
                </a:cubicBezTo>
                <a:cubicBezTo>
                  <a:pt x="5235560" y="1363307"/>
                  <a:pt x="5224941" y="1377158"/>
                  <a:pt x="5226675" y="1385685"/>
                </a:cubicBezTo>
                <a:cubicBezTo>
                  <a:pt x="5235522" y="1394562"/>
                  <a:pt x="5242140" y="1429309"/>
                  <a:pt x="5237226" y="1441327"/>
                </a:cubicBezTo>
                <a:lnTo>
                  <a:pt x="5255653" y="1524712"/>
                </a:lnTo>
                <a:lnTo>
                  <a:pt x="5263491" y="1642938"/>
                </a:lnTo>
                <a:cubicBezTo>
                  <a:pt x="5233312" y="1645260"/>
                  <a:pt x="5283758" y="1680689"/>
                  <a:pt x="5256552" y="1672509"/>
                </a:cubicBezTo>
                <a:cubicBezTo>
                  <a:pt x="5263439" y="1704194"/>
                  <a:pt x="5241186" y="1762238"/>
                  <a:pt x="5264549" y="1837572"/>
                </a:cubicBezTo>
                <a:cubicBezTo>
                  <a:pt x="5255047" y="1894025"/>
                  <a:pt x="5279958" y="1903508"/>
                  <a:pt x="5255696" y="1953770"/>
                </a:cubicBezTo>
                <a:cubicBezTo>
                  <a:pt x="5254497" y="2018939"/>
                  <a:pt x="5251158" y="2034824"/>
                  <a:pt x="5252592" y="2092210"/>
                </a:cubicBezTo>
                <a:cubicBezTo>
                  <a:pt x="5251660" y="2141443"/>
                  <a:pt x="5257478" y="2177466"/>
                  <a:pt x="5257248" y="2203922"/>
                </a:cubicBezTo>
                <a:lnTo>
                  <a:pt x="5262551" y="2288050"/>
                </a:lnTo>
                <a:cubicBezTo>
                  <a:pt x="5267437" y="2336348"/>
                  <a:pt x="5279466" y="2334639"/>
                  <a:pt x="5293877" y="2368649"/>
                </a:cubicBezTo>
                <a:lnTo>
                  <a:pt x="5311338" y="2404034"/>
                </a:lnTo>
                <a:cubicBezTo>
                  <a:pt x="5310997" y="2405674"/>
                  <a:pt x="5338704" y="2463412"/>
                  <a:pt x="5338366" y="2465052"/>
                </a:cubicBezTo>
                <a:cubicBezTo>
                  <a:pt x="5342744" y="2497318"/>
                  <a:pt x="5359740" y="2532873"/>
                  <a:pt x="5371263" y="2586413"/>
                </a:cubicBezTo>
                <a:cubicBezTo>
                  <a:pt x="5361911" y="2605414"/>
                  <a:pt x="5395423" y="2719664"/>
                  <a:pt x="5407503" y="2786290"/>
                </a:cubicBezTo>
                <a:cubicBezTo>
                  <a:pt x="5407454" y="2786708"/>
                  <a:pt x="5407404" y="2787125"/>
                  <a:pt x="5407356" y="2787545"/>
                </a:cubicBezTo>
                <a:cubicBezTo>
                  <a:pt x="5433437" y="2813691"/>
                  <a:pt x="5432314" y="2814723"/>
                  <a:pt x="5448870" y="2838305"/>
                </a:cubicBezTo>
                <a:cubicBezTo>
                  <a:pt x="5464968" y="2894270"/>
                  <a:pt x="5454425" y="2918525"/>
                  <a:pt x="5503944" y="3123335"/>
                </a:cubicBezTo>
                <a:cubicBezTo>
                  <a:pt x="5512347" y="3181628"/>
                  <a:pt x="5512245" y="3208390"/>
                  <a:pt x="5525532" y="3258473"/>
                </a:cubicBezTo>
                <a:cubicBezTo>
                  <a:pt x="5539834" y="3322326"/>
                  <a:pt x="5576402" y="3407674"/>
                  <a:pt x="5589758" y="3453699"/>
                </a:cubicBezTo>
                <a:cubicBezTo>
                  <a:pt x="5570147" y="3490668"/>
                  <a:pt x="5591299" y="3454351"/>
                  <a:pt x="5592069" y="3514638"/>
                </a:cubicBezTo>
                <a:lnTo>
                  <a:pt x="5614055" y="3560779"/>
                </a:lnTo>
                <a:cubicBezTo>
                  <a:pt x="5642477" y="3636744"/>
                  <a:pt x="5634212" y="3552814"/>
                  <a:pt x="5683015" y="3762025"/>
                </a:cubicBezTo>
                <a:cubicBezTo>
                  <a:pt x="5687021" y="3766429"/>
                  <a:pt x="5717920" y="3810691"/>
                  <a:pt x="5722836" y="3814370"/>
                </a:cubicBezTo>
                <a:lnTo>
                  <a:pt x="5768491" y="3914399"/>
                </a:lnTo>
                <a:cubicBezTo>
                  <a:pt x="5768399" y="3927909"/>
                  <a:pt x="5782052" y="3965459"/>
                  <a:pt x="5793123" y="3969952"/>
                </a:cubicBezTo>
                <a:cubicBezTo>
                  <a:pt x="5797717" y="3977244"/>
                  <a:pt x="5797864" y="3987352"/>
                  <a:pt x="5808321" y="3988153"/>
                </a:cubicBezTo>
                <a:cubicBezTo>
                  <a:pt x="5819579" y="4003424"/>
                  <a:pt x="5841613" y="4014315"/>
                  <a:pt x="5860672" y="4061579"/>
                </a:cubicBezTo>
                <a:cubicBezTo>
                  <a:pt x="5872084" y="4080468"/>
                  <a:pt x="5865523" y="4095937"/>
                  <a:pt x="5894095" y="4128857"/>
                </a:cubicBezTo>
                <a:lnTo>
                  <a:pt x="5903513" y="4187661"/>
                </a:lnTo>
                <a:cubicBezTo>
                  <a:pt x="5912281" y="4237527"/>
                  <a:pt x="5929555" y="4191583"/>
                  <a:pt x="5949086" y="4366139"/>
                </a:cubicBezTo>
                <a:cubicBezTo>
                  <a:pt x="5948498" y="4373973"/>
                  <a:pt x="5947179" y="4442831"/>
                  <a:pt x="5949261" y="4449185"/>
                </a:cubicBezTo>
                <a:lnTo>
                  <a:pt x="5961816" y="4494562"/>
                </a:lnTo>
                <a:cubicBezTo>
                  <a:pt x="5969962" y="4535951"/>
                  <a:pt x="5978352" y="4666880"/>
                  <a:pt x="5998138" y="4697518"/>
                </a:cubicBezTo>
                <a:cubicBezTo>
                  <a:pt x="6005688" y="4743028"/>
                  <a:pt x="6006217" y="4813615"/>
                  <a:pt x="6007819" y="4858148"/>
                </a:cubicBezTo>
                <a:cubicBezTo>
                  <a:pt x="6006852" y="4913684"/>
                  <a:pt x="6011369" y="4918877"/>
                  <a:pt x="6007749" y="4964715"/>
                </a:cubicBezTo>
                <a:cubicBezTo>
                  <a:pt x="6006922" y="5026666"/>
                  <a:pt x="6006096" y="5088616"/>
                  <a:pt x="6005269" y="5150567"/>
                </a:cubicBezTo>
                <a:lnTo>
                  <a:pt x="6001127" y="5164609"/>
                </a:lnTo>
                <a:lnTo>
                  <a:pt x="5998514" y="5189673"/>
                </a:lnTo>
                <a:lnTo>
                  <a:pt x="6036748" y="5322752"/>
                </a:lnTo>
                <a:cubicBezTo>
                  <a:pt x="6037058" y="5333437"/>
                  <a:pt x="6037367" y="5344122"/>
                  <a:pt x="6037677" y="5354807"/>
                </a:cubicBezTo>
                <a:lnTo>
                  <a:pt x="6053435" y="5387547"/>
                </a:lnTo>
                <a:cubicBezTo>
                  <a:pt x="6058595" y="5407496"/>
                  <a:pt x="6064059" y="5445583"/>
                  <a:pt x="6068640" y="5474503"/>
                </a:cubicBezTo>
                <a:cubicBezTo>
                  <a:pt x="6065387" y="5502156"/>
                  <a:pt x="6077015" y="5529097"/>
                  <a:pt x="6080922" y="5561070"/>
                </a:cubicBezTo>
                <a:cubicBezTo>
                  <a:pt x="6069952" y="5593856"/>
                  <a:pt x="6092872" y="5614018"/>
                  <a:pt x="6096949" y="5648179"/>
                </a:cubicBezTo>
                <a:cubicBezTo>
                  <a:pt x="6121811" y="5715144"/>
                  <a:pt x="6081535" y="5799438"/>
                  <a:pt x="6096746" y="5862844"/>
                </a:cubicBezTo>
                <a:cubicBezTo>
                  <a:pt x="6088161" y="5942227"/>
                  <a:pt x="6066798" y="6084395"/>
                  <a:pt x="6045436" y="6124480"/>
                </a:cubicBezTo>
                <a:cubicBezTo>
                  <a:pt x="6035300" y="6187952"/>
                  <a:pt x="6042671" y="6255420"/>
                  <a:pt x="6030489" y="6317666"/>
                </a:cubicBezTo>
                <a:cubicBezTo>
                  <a:pt x="5997800" y="6359855"/>
                  <a:pt x="6026490" y="6389009"/>
                  <a:pt x="6007492" y="6440818"/>
                </a:cubicBezTo>
                <a:cubicBezTo>
                  <a:pt x="6032870" y="6477306"/>
                  <a:pt x="6007936" y="6454949"/>
                  <a:pt x="6009467" y="6487076"/>
                </a:cubicBezTo>
                <a:cubicBezTo>
                  <a:pt x="6007396" y="6503737"/>
                  <a:pt x="5997257" y="6531311"/>
                  <a:pt x="5995064" y="6540791"/>
                </a:cubicBezTo>
                <a:lnTo>
                  <a:pt x="5986207" y="6695855"/>
                </a:lnTo>
                <a:cubicBezTo>
                  <a:pt x="5979276" y="6706164"/>
                  <a:pt x="5972094" y="6743953"/>
                  <a:pt x="5979428" y="6754678"/>
                </a:cubicBezTo>
                <a:cubicBezTo>
                  <a:pt x="5979151" y="6773871"/>
                  <a:pt x="5984503" y="6793796"/>
                  <a:pt x="5984543" y="6811016"/>
                </a:cubicBezTo>
                <a:cubicBezTo>
                  <a:pt x="5983922" y="6824242"/>
                  <a:pt x="6007010" y="6838446"/>
                  <a:pt x="5979671" y="6858000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tile tx="0" ty="0" sx="70000" sy="70000" flip="none" algn="tl"/>
          </a:blip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391886"/>
            <a:ext cx="4773168" cy="2051305"/>
          </a:xfrm>
        </p:spPr>
        <p:txBody>
          <a:bodyPr anchor="t">
            <a:normAutofit/>
          </a:bodyPr>
          <a:lstStyle/>
          <a:p>
            <a:r>
              <a:rPr lang="pt-BR" sz="6000"/>
              <a:t>Animação</a:t>
            </a:r>
            <a:endParaRPr lang="pt-BR" sz="6000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5800" y="1925833"/>
            <a:ext cx="5230368" cy="4264655"/>
          </a:xfrm>
        </p:spPr>
        <p:txBody>
          <a:bodyPr>
            <a:normAutofit/>
          </a:bodyPr>
          <a:lstStyle/>
          <a:p>
            <a:r>
              <a:rPr lang="pt-BR" sz="2000" b="0" i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A animação é uma das etapas mais cativantes da computação gráfica, onde objetos são dotados de movimento e vida, permitindo que interajam de forma dinâmica com o ambiente virtual. Esse processo envolve a criação de sequências de quadros que, quando reproduzidas em rápida sucessão, criam a ilusão de movimento contínuo.</a:t>
            </a:r>
            <a:endParaRPr lang="pt-BR" sz="2000" dirty="0">
              <a:solidFill>
                <a:srgbClr val="FFFFFF"/>
              </a:solidFill>
            </a:endParaRPr>
          </a:p>
        </p:txBody>
      </p:sp>
      <p:pic>
        <p:nvPicPr>
          <p:cNvPr id="1026" name="Picture 2" descr="Pixar e a reinvenção da computação gráfica - TecMundo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79477" y="1938336"/>
            <a:ext cx="5286375" cy="29813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/>
                <a:tailEnd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Tela de fundo abstrata triangular"/>
          <p:cNvPicPr>
            <a:picLocks noChangeAspect="1"/>
          </p:cNvPicPr>
          <p:nvPr/>
        </p:nvPicPr>
        <p:blipFill>
          <a:blip r:embed="rId1"/>
          <a:srcRect t="15589"/>
          <a:stretch>
            <a:fillRect/>
          </a:stretch>
        </p:blipFill>
        <p:spPr>
          <a:xfrm>
            <a:off x="20" y="-5732"/>
            <a:ext cx="12191980" cy="6869465"/>
          </a:xfrm>
          <a:custGeom>
            <a:avLst/>
            <a:gdLst/>
            <a:ahLst/>
            <a:cxnLst/>
            <a:rect l="l" t="t" r="r" b="b"/>
            <a:pathLst>
              <a:path w="12192000" h="6869465">
                <a:moveTo>
                  <a:pt x="0" y="0"/>
                </a:moveTo>
                <a:lnTo>
                  <a:pt x="12192000" y="0"/>
                </a:lnTo>
                <a:lnTo>
                  <a:pt x="12192000" y="6869465"/>
                </a:lnTo>
                <a:lnTo>
                  <a:pt x="0" y="6869465"/>
                </a:lnTo>
                <a:lnTo>
                  <a:pt x="0" y="6863732"/>
                </a:lnTo>
                <a:lnTo>
                  <a:pt x="4932327" y="6863732"/>
                </a:lnTo>
                <a:cubicBezTo>
                  <a:pt x="4954877" y="6844178"/>
                  <a:pt x="4935833" y="6829974"/>
                  <a:pt x="4936345" y="6816748"/>
                </a:cubicBezTo>
                <a:cubicBezTo>
                  <a:pt x="4936312" y="6799528"/>
                  <a:pt x="4931898" y="6779603"/>
                  <a:pt x="4932126" y="6760410"/>
                </a:cubicBezTo>
                <a:cubicBezTo>
                  <a:pt x="4926077" y="6749685"/>
                  <a:pt x="4932001" y="6711896"/>
                  <a:pt x="4937718" y="6701587"/>
                </a:cubicBezTo>
                <a:lnTo>
                  <a:pt x="4945023" y="6546523"/>
                </a:lnTo>
                <a:cubicBezTo>
                  <a:pt x="4946832" y="6537043"/>
                  <a:pt x="4955195" y="6509469"/>
                  <a:pt x="4956904" y="6492808"/>
                </a:cubicBezTo>
                <a:cubicBezTo>
                  <a:pt x="4955641" y="6460681"/>
                  <a:pt x="4976208" y="6483038"/>
                  <a:pt x="4955275" y="6446550"/>
                </a:cubicBezTo>
                <a:cubicBezTo>
                  <a:pt x="4970945" y="6394741"/>
                  <a:pt x="4947280" y="6365587"/>
                  <a:pt x="4974244" y="6323398"/>
                </a:cubicBezTo>
                <a:cubicBezTo>
                  <a:pt x="4984292" y="6261152"/>
                  <a:pt x="4978212" y="6193684"/>
                  <a:pt x="4986573" y="6130212"/>
                </a:cubicBezTo>
                <a:cubicBezTo>
                  <a:pt x="5004193" y="6090127"/>
                  <a:pt x="5021814" y="5947959"/>
                  <a:pt x="5028896" y="5868576"/>
                </a:cubicBezTo>
                <a:cubicBezTo>
                  <a:pt x="5016349" y="5805170"/>
                  <a:pt x="5049571" y="5720876"/>
                  <a:pt x="5029063" y="5653911"/>
                </a:cubicBezTo>
                <a:cubicBezTo>
                  <a:pt x="5025700" y="5619750"/>
                  <a:pt x="5006795" y="5599588"/>
                  <a:pt x="5015843" y="5566802"/>
                </a:cubicBezTo>
                <a:cubicBezTo>
                  <a:pt x="5012621" y="5534829"/>
                  <a:pt x="5003029" y="5507888"/>
                  <a:pt x="5005713" y="5480235"/>
                </a:cubicBezTo>
                <a:cubicBezTo>
                  <a:pt x="5001934" y="5451315"/>
                  <a:pt x="4997427" y="5413228"/>
                  <a:pt x="4993171" y="5393279"/>
                </a:cubicBezTo>
                <a:lnTo>
                  <a:pt x="4980173" y="5360539"/>
                </a:lnTo>
                <a:cubicBezTo>
                  <a:pt x="4979917" y="5349854"/>
                  <a:pt x="4979663" y="5339169"/>
                  <a:pt x="4979406" y="5328484"/>
                </a:cubicBezTo>
                <a:lnTo>
                  <a:pt x="4947869" y="5195405"/>
                </a:lnTo>
                <a:lnTo>
                  <a:pt x="4950024" y="5170341"/>
                </a:lnTo>
                <a:lnTo>
                  <a:pt x="4953441" y="5156299"/>
                </a:lnTo>
                <a:cubicBezTo>
                  <a:pt x="4954123" y="5094348"/>
                  <a:pt x="4954804" y="5032398"/>
                  <a:pt x="4955487" y="4970447"/>
                </a:cubicBezTo>
                <a:cubicBezTo>
                  <a:pt x="4958473" y="4924609"/>
                  <a:pt x="4954747" y="4919416"/>
                  <a:pt x="4955544" y="4863880"/>
                </a:cubicBezTo>
                <a:cubicBezTo>
                  <a:pt x="4954223" y="4819347"/>
                  <a:pt x="4953787" y="4748760"/>
                  <a:pt x="4947559" y="4703250"/>
                </a:cubicBezTo>
                <a:cubicBezTo>
                  <a:pt x="4931239" y="4672612"/>
                  <a:pt x="4924318" y="4541683"/>
                  <a:pt x="4917599" y="4500294"/>
                </a:cubicBezTo>
                <a:lnTo>
                  <a:pt x="4907243" y="4454917"/>
                </a:lnTo>
                <a:cubicBezTo>
                  <a:pt x="4905526" y="4448563"/>
                  <a:pt x="4906613" y="4379705"/>
                  <a:pt x="4907098" y="4371871"/>
                </a:cubicBezTo>
                <a:cubicBezTo>
                  <a:pt x="4890988" y="4197315"/>
                  <a:pt x="4876740" y="4243259"/>
                  <a:pt x="4869508" y="4193393"/>
                </a:cubicBezTo>
                <a:lnTo>
                  <a:pt x="4861739" y="4134589"/>
                </a:lnTo>
                <a:cubicBezTo>
                  <a:pt x="4838172" y="4101669"/>
                  <a:pt x="4843583" y="4086200"/>
                  <a:pt x="4834170" y="4067311"/>
                </a:cubicBezTo>
                <a:cubicBezTo>
                  <a:pt x="4818449" y="4020047"/>
                  <a:pt x="4800275" y="4009156"/>
                  <a:pt x="4790989" y="3993885"/>
                </a:cubicBezTo>
                <a:cubicBezTo>
                  <a:pt x="4782363" y="3993084"/>
                  <a:pt x="4782242" y="3982976"/>
                  <a:pt x="4778453" y="3975684"/>
                </a:cubicBezTo>
                <a:cubicBezTo>
                  <a:pt x="4769321" y="3971191"/>
                  <a:pt x="4758059" y="3933641"/>
                  <a:pt x="4758135" y="3920131"/>
                </a:cubicBezTo>
                <a:lnTo>
                  <a:pt x="4720476" y="3820102"/>
                </a:lnTo>
                <a:cubicBezTo>
                  <a:pt x="4716421" y="3816423"/>
                  <a:pt x="4690934" y="3772161"/>
                  <a:pt x="4687630" y="3767757"/>
                </a:cubicBezTo>
                <a:cubicBezTo>
                  <a:pt x="4647375" y="3558546"/>
                  <a:pt x="4654192" y="3642476"/>
                  <a:pt x="4630748" y="3566511"/>
                </a:cubicBezTo>
                <a:lnTo>
                  <a:pt x="4612614" y="3520370"/>
                </a:lnTo>
                <a:cubicBezTo>
                  <a:pt x="4611978" y="3460083"/>
                  <a:pt x="4594531" y="3496400"/>
                  <a:pt x="4610707" y="3459431"/>
                </a:cubicBezTo>
                <a:cubicBezTo>
                  <a:pt x="4599690" y="3413406"/>
                  <a:pt x="4569527" y="3328058"/>
                  <a:pt x="4557730" y="3264205"/>
                </a:cubicBezTo>
                <a:cubicBezTo>
                  <a:pt x="4546771" y="3214122"/>
                  <a:pt x="4546855" y="3187360"/>
                  <a:pt x="4539924" y="3129067"/>
                </a:cubicBezTo>
                <a:cubicBezTo>
                  <a:pt x="4499078" y="2924257"/>
                  <a:pt x="4507775" y="2900002"/>
                  <a:pt x="4494496" y="2844037"/>
                </a:cubicBezTo>
                <a:cubicBezTo>
                  <a:pt x="4480840" y="2820455"/>
                  <a:pt x="4481766" y="2819423"/>
                  <a:pt x="4460253" y="2793277"/>
                </a:cubicBezTo>
                <a:cubicBezTo>
                  <a:pt x="4460293" y="2792857"/>
                  <a:pt x="4460334" y="2792440"/>
                  <a:pt x="4460374" y="2792022"/>
                </a:cubicBezTo>
                <a:cubicBezTo>
                  <a:pt x="4450410" y="2725396"/>
                  <a:pt x="4422768" y="2611146"/>
                  <a:pt x="4430482" y="2592145"/>
                </a:cubicBezTo>
                <a:cubicBezTo>
                  <a:pt x="4420977" y="2538605"/>
                  <a:pt x="4406958" y="2503050"/>
                  <a:pt x="4403347" y="2470784"/>
                </a:cubicBezTo>
                <a:cubicBezTo>
                  <a:pt x="4403625" y="2469144"/>
                  <a:pt x="4380771" y="2411406"/>
                  <a:pt x="4381053" y="2409766"/>
                </a:cubicBezTo>
                <a:lnTo>
                  <a:pt x="4366650" y="2374381"/>
                </a:lnTo>
                <a:cubicBezTo>
                  <a:pt x="4354764" y="2340371"/>
                  <a:pt x="4344841" y="2342080"/>
                  <a:pt x="4340811" y="2293782"/>
                </a:cubicBezTo>
                <a:lnTo>
                  <a:pt x="4336437" y="2209654"/>
                </a:lnTo>
                <a:cubicBezTo>
                  <a:pt x="4336626" y="2183198"/>
                  <a:pt x="4331827" y="2147175"/>
                  <a:pt x="4332596" y="2097942"/>
                </a:cubicBezTo>
                <a:cubicBezTo>
                  <a:pt x="4331413" y="2040556"/>
                  <a:pt x="4334167" y="2024671"/>
                  <a:pt x="4335156" y="1959502"/>
                </a:cubicBezTo>
                <a:cubicBezTo>
                  <a:pt x="4355169" y="1909240"/>
                  <a:pt x="4334621" y="1899757"/>
                  <a:pt x="4342459" y="1843304"/>
                </a:cubicBezTo>
                <a:cubicBezTo>
                  <a:pt x="4323188" y="1767970"/>
                  <a:pt x="4341543" y="1709926"/>
                  <a:pt x="4335862" y="1678241"/>
                </a:cubicBezTo>
                <a:cubicBezTo>
                  <a:pt x="4358303" y="1686421"/>
                  <a:pt x="4316693" y="1650992"/>
                  <a:pt x="4341586" y="1648670"/>
                </a:cubicBezTo>
                <a:lnTo>
                  <a:pt x="4335121" y="1530444"/>
                </a:lnTo>
                <a:lnTo>
                  <a:pt x="4319921" y="1447059"/>
                </a:lnTo>
                <a:cubicBezTo>
                  <a:pt x="4323975" y="1435041"/>
                  <a:pt x="4318516" y="1400294"/>
                  <a:pt x="4311218" y="1391417"/>
                </a:cubicBezTo>
                <a:cubicBezTo>
                  <a:pt x="4309788" y="1382890"/>
                  <a:pt x="4318548" y="1369039"/>
                  <a:pt x="4310635" y="1363726"/>
                </a:cubicBezTo>
                <a:cubicBezTo>
                  <a:pt x="4306367" y="1345147"/>
                  <a:pt x="4300478" y="1312123"/>
                  <a:pt x="4295428" y="1284707"/>
                </a:cubicBezTo>
                <a:cubicBezTo>
                  <a:pt x="4305903" y="1270581"/>
                  <a:pt x="4295764" y="1246609"/>
                  <a:pt x="4294084" y="1208753"/>
                </a:cubicBezTo>
                <a:cubicBezTo>
                  <a:pt x="4293843" y="1179683"/>
                  <a:pt x="4285650" y="1146196"/>
                  <a:pt x="4290055" y="1100759"/>
                </a:cubicBezTo>
                <a:cubicBezTo>
                  <a:pt x="4311757" y="1052944"/>
                  <a:pt x="4302600" y="968080"/>
                  <a:pt x="4306769" y="926605"/>
                </a:cubicBezTo>
                <a:cubicBezTo>
                  <a:pt x="4309528" y="887466"/>
                  <a:pt x="4307447" y="916383"/>
                  <a:pt x="4304646" y="892119"/>
                </a:cubicBezTo>
                <a:cubicBezTo>
                  <a:pt x="4298906" y="862313"/>
                  <a:pt x="4286356" y="825479"/>
                  <a:pt x="4280184" y="788250"/>
                </a:cubicBezTo>
                <a:cubicBezTo>
                  <a:pt x="4275629" y="645614"/>
                  <a:pt x="4270483" y="653700"/>
                  <a:pt x="4265528" y="607803"/>
                </a:cubicBezTo>
                <a:cubicBezTo>
                  <a:pt x="4266555" y="576644"/>
                  <a:pt x="4255504" y="548004"/>
                  <a:pt x="4250448" y="512866"/>
                </a:cubicBezTo>
                <a:cubicBezTo>
                  <a:pt x="4226489" y="447977"/>
                  <a:pt x="4214139" y="399629"/>
                  <a:pt x="4204265" y="361348"/>
                </a:cubicBezTo>
                <a:cubicBezTo>
                  <a:pt x="4214896" y="343611"/>
                  <a:pt x="4189301" y="362369"/>
                  <a:pt x="4191203" y="283180"/>
                </a:cubicBezTo>
                <a:cubicBezTo>
                  <a:pt x="4193843" y="278738"/>
                  <a:pt x="4190376" y="269105"/>
                  <a:pt x="4186487" y="270087"/>
                </a:cubicBezTo>
                <a:cubicBezTo>
                  <a:pt x="4156789" y="131153"/>
                  <a:pt x="4126023" y="113821"/>
                  <a:pt x="4107290" y="49653"/>
                </a:cubicBezTo>
                <a:cubicBezTo>
                  <a:pt x="4103468" y="39460"/>
                  <a:pt x="4100491" y="27294"/>
                  <a:pt x="4097659" y="13662"/>
                </a:cubicBezTo>
                <a:lnTo>
                  <a:pt x="4096109" y="5732"/>
                </a:lnTo>
                <a:lnTo>
                  <a:pt x="0" y="5732"/>
                </a:lnTo>
                <a:close/>
              </a:path>
            </a:pathLst>
          </a:custGeom>
        </p:spPr>
      </p:pic>
      <p:sp>
        <p:nvSpPr>
          <p:cNvPr id="18" name="Rectangle 17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 rot="16200000">
            <a:off x="-1418457" y="1424189"/>
            <a:ext cx="6858002" cy="4021087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35000"/>
                </a:srgbClr>
              </a:gs>
              <a:gs pos="100000">
                <a:srgbClr val="000000">
                  <a:alpha val="0"/>
                </a:srgbClr>
              </a:gs>
              <a:gs pos="37000">
                <a:srgbClr val="000000">
                  <a:alpha val="2000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Freeform: Shape 19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-5733"/>
            <a:ext cx="5035924" cy="6869464"/>
          </a:xfrm>
          <a:custGeom>
            <a:avLst/>
            <a:gdLst>
              <a:gd name="connsiteX0" fmla="*/ 0 w 6128435"/>
              <a:gd name="connsiteY0" fmla="*/ 0 h 6858000"/>
              <a:gd name="connsiteX1" fmla="*/ 4965888 w 6128435"/>
              <a:gd name="connsiteY1" fmla="*/ 0 h 6858000"/>
              <a:gd name="connsiteX2" fmla="*/ 4967767 w 6128435"/>
              <a:gd name="connsiteY2" fmla="*/ 7930 h 6858000"/>
              <a:gd name="connsiteX3" fmla="*/ 4979444 w 6128435"/>
              <a:gd name="connsiteY3" fmla="*/ 43921 h 6858000"/>
              <a:gd name="connsiteX4" fmla="*/ 5021173 w 6128435"/>
              <a:gd name="connsiteY4" fmla="*/ 123738 h 6858000"/>
              <a:gd name="connsiteX5" fmla="*/ 5075458 w 6128435"/>
              <a:gd name="connsiteY5" fmla="*/ 264355 h 6858000"/>
              <a:gd name="connsiteX6" fmla="*/ 5081175 w 6128435"/>
              <a:gd name="connsiteY6" fmla="*/ 277448 h 6858000"/>
              <a:gd name="connsiteX7" fmla="*/ 5097011 w 6128435"/>
              <a:gd name="connsiteY7" fmla="*/ 355616 h 6858000"/>
              <a:gd name="connsiteX8" fmla="*/ 5130982 w 6128435"/>
              <a:gd name="connsiteY8" fmla="*/ 412030 h 6858000"/>
              <a:gd name="connsiteX9" fmla="*/ 5153000 w 6128435"/>
              <a:gd name="connsiteY9" fmla="*/ 507134 h 6858000"/>
              <a:gd name="connsiteX10" fmla="*/ 5171282 w 6128435"/>
              <a:gd name="connsiteY10" fmla="*/ 602071 h 6858000"/>
              <a:gd name="connsiteX11" fmla="*/ 5176196 w 6128435"/>
              <a:gd name="connsiteY11" fmla="*/ 636822 h 6858000"/>
              <a:gd name="connsiteX12" fmla="*/ 5201957 w 6128435"/>
              <a:gd name="connsiteY12" fmla="*/ 736835 h 6858000"/>
              <a:gd name="connsiteX13" fmla="*/ 5185452 w 6128435"/>
              <a:gd name="connsiteY13" fmla="*/ 745392 h 6858000"/>
              <a:gd name="connsiteX14" fmla="*/ 5189051 w 6128435"/>
              <a:gd name="connsiteY14" fmla="*/ 782518 h 6858000"/>
              <a:gd name="connsiteX15" fmla="*/ 5210428 w 6128435"/>
              <a:gd name="connsiteY15" fmla="*/ 815772 h 6858000"/>
              <a:gd name="connsiteX16" fmla="*/ 5221088 w 6128435"/>
              <a:gd name="connsiteY16" fmla="*/ 860193 h 6858000"/>
              <a:gd name="connsiteX17" fmla="*/ 5227653 w 6128435"/>
              <a:gd name="connsiteY17" fmla="*/ 886709 h 6858000"/>
              <a:gd name="connsiteX18" fmla="*/ 5230806 w 6128435"/>
              <a:gd name="connsiteY18" fmla="*/ 961354 h 6858000"/>
              <a:gd name="connsiteX19" fmla="*/ 5201018 w 6128435"/>
              <a:gd name="connsiteY19" fmla="*/ 1095027 h 6858000"/>
              <a:gd name="connsiteX20" fmla="*/ 5202153 w 6128435"/>
              <a:gd name="connsiteY20" fmla="*/ 1133224 h 6858000"/>
              <a:gd name="connsiteX21" fmla="*/ 5207370 w 6128435"/>
              <a:gd name="connsiteY21" fmla="*/ 1138097 h 6858000"/>
              <a:gd name="connsiteX22" fmla="*/ 5189234 w 6128435"/>
              <a:gd name="connsiteY22" fmla="*/ 1193495 h 6858000"/>
              <a:gd name="connsiteX23" fmla="*/ 5202769 w 6128435"/>
              <a:gd name="connsiteY23" fmla="*/ 1269450 h 6858000"/>
              <a:gd name="connsiteX24" fmla="*/ 5225968 w 6128435"/>
              <a:gd name="connsiteY24" fmla="*/ 1357994 h 6858000"/>
              <a:gd name="connsiteX25" fmla="*/ 5233819 w 6128435"/>
              <a:gd name="connsiteY25" fmla="*/ 1380922 h 6858000"/>
              <a:gd name="connsiteX26" fmla="*/ 5237226 w 6128435"/>
              <a:gd name="connsiteY26" fmla="*/ 1441327 h 6858000"/>
              <a:gd name="connsiteX27" fmla="*/ 5244434 w 6128435"/>
              <a:gd name="connsiteY27" fmla="*/ 1580810 h 6858000"/>
              <a:gd name="connsiteX28" fmla="*/ 5251453 w 6128435"/>
              <a:gd name="connsiteY28" fmla="*/ 1583934 h 6858000"/>
              <a:gd name="connsiteX29" fmla="*/ 5253136 w 6128435"/>
              <a:gd name="connsiteY29" fmla="*/ 1595457 h 6858000"/>
              <a:gd name="connsiteX30" fmla="*/ 5254863 w 6128435"/>
              <a:gd name="connsiteY30" fmla="*/ 1598311 h 6858000"/>
              <a:gd name="connsiteX31" fmla="*/ 5263491 w 6128435"/>
              <a:gd name="connsiteY31" fmla="*/ 1614889 h 6858000"/>
              <a:gd name="connsiteX32" fmla="*/ 5250095 w 6128435"/>
              <a:gd name="connsiteY32" fmla="*/ 1655519 h 6858000"/>
              <a:gd name="connsiteX33" fmla="*/ 5259788 w 6128435"/>
              <a:gd name="connsiteY33" fmla="*/ 1701198 h 6858000"/>
              <a:gd name="connsiteX34" fmla="*/ 5255696 w 6128435"/>
              <a:gd name="connsiteY34" fmla="*/ 1880842 h 6858000"/>
              <a:gd name="connsiteX35" fmla="*/ 5280947 w 6128435"/>
              <a:gd name="connsiteY35" fmla="*/ 1904438 h 6858000"/>
              <a:gd name="connsiteX36" fmla="*/ 5288486 w 6128435"/>
              <a:gd name="connsiteY36" fmla="*/ 1976575 h 6858000"/>
              <a:gd name="connsiteX37" fmla="*/ 5252592 w 6128435"/>
              <a:gd name="connsiteY37" fmla="*/ 2092210 h 6858000"/>
              <a:gd name="connsiteX38" fmla="*/ 5264303 w 6128435"/>
              <a:gd name="connsiteY38" fmla="*/ 2225157 h 6858000"/>
              <a:gd name="connsiteX39" fmla="*/ 5254949 w 6128435"/>
              <a:gd name="connsiteY39" fmla="*/ 2236160 h 6858000"/>
              <a:gd name="connsiteX40" fmla="*/ 5250104 w 6128435"/>
              <a:gd name="connsiteY40" fmla="*/ 2249166 h 6858000"/>
              <a:gd name="connsiteX41" fmla="*/ 5251214 w 6128435"/>
              <a:gd name="connsiteY41" fmla="*/ 2250944 h 6858000"/>
              <a:gd name="connsiteX42" fmla="*/ 5250644 w 6128435"/>
              <a:gd name="connsiteY42" fmla="*/ 2266619 h 6858000"/>
              <a:gd name="connsiteX43" fmla="*/ 5247111 w 6128435"/>
              <a:gd name="connsiteY43" fmla="*/ 2269679 h 6858000"/>
              <a:gd name="connsiteX44" fmla="*/ 5245653 w 6128435"/>
              <a:gd name="connsiteY44" fmla="*/ 2280317 h 6858000"/>
              <a:gd name="connsiteX45" fmla="*/ 5239901 w 6128435"/>
              <a:gd name="connsiteY45" fmla="*/ 2300961 h 6858000"/>
              <a:gd name="connsiteX46" fmla="*/ 5241522 w 6128435"/>
              <a:gd name="connsiteY46" fmla="*/ 2305114 h 6858000"/>
              <a:gd name="connsiteX47" fmla="*/ 5237050 w 6128435"/>
              <a:gd name="connsiteY47" fmla="*/ 2336703 h 6858000"/>
              <a:gd name="connsiteX48" fmla="*/ 5238267 w 6128435"/>
              <a:gd name="connsiteY48" fmla="*/ 2337277 h 6858000"/>
              <a:gd name="connsiteX49" fmla="*/ 5242602 w 6128435"/>
              <a:gd name="connsiteY49" fmla="*/ 2346782 h 6858000"/>
              <a:gd name="connsiteX50" fmla="*/ 5247963 w 6128435"/>
              <a:gd name="connsiteY50" fmla="*/ 2364638 h 6858000"/>
              <a:gd name="connsiteX51" fmla="*/ 5276175 w 6128435"/>
              <a:gd name="connsiteY51" fmla="*/ 2407515 h 6858000"/>
              <a:gd name="connsiteX52" fmla="*/ 5271650 w 6128435"/>
              <a:gd name="connsiteY52" fmla="*/ 2440467 h 6858000"/>
              <a:gd name="connsiteX53" fmla="*/ 5271438 w 6128435"/>
              <a:gd name="connsiteY53" fmla="*/ 2447186 h 6858000"/>
              <a:gd name="connsiteX54" fmla="*/ 5271722 w 6128435"/>
              <a:gd name="connsiteY54" fmla="*/ 2447359 h 6858000"/>
              <a:gd name="connsiteX55" fmla="*/ 5272069 w 6128435"/>
              <a:gd name="connsiteY55" fmla="*/ 2454523 h 6858000"/>
              <a:gd name="connsiteX56" fmla="*/ 5271049 w 6128435"/>
              <a:gd name="connsiteY56" fmla="*/ 2459442 h 6858000"/>
              <a:gd name="connsiteX57" fmla="*/ 5270636 w 6128435"/>
              <a:gd name="connsiteY57" fmla="*/ 2472481 h 6858000"/>
              <a:gd name="connsiteX58" fmla="*/ 5272406 w 6128435"/>
              <a:gd name="connsiteY58" fmla="*/ 2477221 h 6858000"/>
              <a:gd name="connsiteX59" fmla="*/ 5307538 w 6128435"/>
              <a:gd name="connsiteY59" fmla="*/ 2514685 h 6858000"/>
              <a:gd name="connsiteX60" fmla="*/ 5337604 w 6128435"/>
              <a:gd name="connsiteY60" fmla="*/ 2597632 h 6858000"/>
              <a:gd name="connsiteX61" fmla="*/ 5407503 w 6128435"/>
              <a:gd name="connsiteY61" fmla="*/ 2786290 h 6858000"/>
              <a:gd name="connsiteX62" fmla="*/ 5407356 w 6128435"/>
              <a:gd name="connsiteY62" fmla="*/ 2787545 h 6858000"/>
              <a:gd name="connsiteX63" fmla="*/ 5411130 w 6128435"/>
              <a:gd name="connsiteY63" fmla="*/ 2788640 h 6858000"/>
              <a:gd name="connsiteX64" fmla="*/ 5416439 w 6128435"/>
              <a:gd name="connsiteY64" fmla="*/ 2805666 h 6858000"/>
              <a:gd name="connsiteX65" fmla="*/ 5416589 w 6128435"/>
              <a:gd name="connsiteY65" fmla="*/ 2810822 h 6858000"/>
              <a:gd name="connsiteX66" fmla="*/ 5418542 w 6128435"/>
              <a:gd name="connsiteY66" fmla="*/ 2817745 h 6858000"/>
              <a:gd name="connsiteX67" fmla="*/ 5418847 w 6128435"/>
              <a:gd name="connsiteY67" fmla="*/ 2817825 h 6858000"/>
              <a:gd name="connsiteX68" fmla="*/ 5423364 w 6128435"/>
              <a:gd name="connsiteY68" fmla="*/ 2858292 h 6858000"/>
              <a:gd name="connsiteX69" fmla="*/ 5479298 w 6128435"/>
              <a:gd name="connsiteY69" fmla="*/ 2947791 h 6858000"/>
              <a:gd name="connsiteX70" fmla="*/ 5481770 w 6128435"/>
              <a:gd name="connsiteY70" fmla="*/ 2951352 h 6858000"/>
              <a:gd name="connsiteX71" fmla="*/ 5481013 w 6128435"/>
              <a:gd name="connsiteY71" fmla="*/ 2973461 h 6858000"/>
              <a:gd name="connsiteX72" fmla="*/ 5482045 w 6128435"/>
              <a:gd name="connsiteY72" fmla="*/ 2984371 h 6858000"/>
              <a:gd name="connsiteX73" fmla="*/ 5479405 w 6128435"/>
              <a:gd name="connsiteY73" fmla="*/ 2988507 h 6858000"/>
              <a:gd name="connsiteX74" fmla="*/ 5482415 w 6128435"/>
              <a:gd name="connsiteY74" fmla="*/ 3004079 h 6858000"/>
              <a:gd name="connsiteX75" fmla="*/ 5483865 w 6128435"/>
              <a:gd name="connsiteY75" fmla="*/ 3005467 h 6858000"/>
              <a:gd name="connsiteX76" fmla="*/ 5482236 w 6128435"/>
              <a:gd name="connsiteY76" fmla="*/ 3019791 h 6858000"/>
              <a:gd name="connsiteX77" fmla="*/ 5475895 w 6128435"/>
              <a:gd name="connsiteY77" fmla="*/ 3033578 h 6858000"/>
              <a:gd name="connsiteX78" fmla="*/ 5477595 w 6128435"/>
              <a:gd name="connsiteY78" fmla="*/ 3250534 h 6858000"/>
              <a:gd name="connsiteX79" fmla="*/ 5532836 w 6128435"/>
              <a:gd name="connsiteY79" fmla="*/ 3353840 h 6858000"/>
              <a:gd name="connsiteX80" fmla="*/ 5561229 w 6128435"/>
              <a:gd name="connsiteY80" fmla="*/ 3395784 h 6858000"/>
              <a:gd name="connsiteX81" fmla="*/ 5589758 w 6128435"/>
              <a:gd name="connsiteY81" fmla="*/ 3506453 h 6858000"/>
              <a:gd name="connsiteX82" fmla="*/ 5596144 w 6128435"/>
              <a:gd name="connsiteY82" fmla="*/ 3534624 h 6858000"/>
              <a:gd name="connsiteX83" fmla="*/ 5597750 w 6128435"/>
              <a:gd name="connsiteY83" fmla="*/ 3534129 h 6858000"/>
              <a:gd name="connsiteX84" fmla="*/ 5599700 w 6128435"/>
              <a:gd name="connsiteY84" fmla="*/ 3547221 h 6858000"/>
              <a:gd name="connsiteX85" fmla="*/ 5615031 w 6128435"/>
              <a:gd name="connsiteY85" fmla="*/ 3557482 h 6858000"/>
              <a:gd name="connsiteX86" fmla="*/ 5618377 w 6128435"/>
              <a:gd name="connsiteY86" fmla="*/ 3588431 h 6858000"/>
              <a:gd name="connsiteX87" fmla="*/ 5612155 w 6128435"/>
              <a:gd name="connsiteY87" fmla="*/ 3589869 h 6858000"/>
              <a:gd name="connsiteX88" fmla="*/ 5620843 w 6128435"/>
              <a:gd name="connsiteY88" fmla="*/ 3606745 h 6858000"/>
              <a:gd name="connsiteX89" fmla="*/ 5655472 w 6128435"/>
              <a:gd name="connsiteY89" fmla="*/ 3678877 h 6858000"/>
              <a:gd name="connsiteX90" fmla="*/ 5680448 w 6128435"/>
              <a:gd name="connsiteY90" fmla="*/ 3717760 h 6858000"/>
              <a:gd name="connsiteX91" fmla="*/ 5683015 w 6128435"/>
              <a:gd name="connsiteY91" fmla="*/ 3762025 h 6858000"/>
              <a:gd name="connsiteX92" fmla="*/ 5696643 w 6128435"/>
              <a:gd name="connsiteY92" fmla="*/ 3773888 h 6858000"/>
              <a:gd name="connsiteX93" fmla="*/ 5699203 w 6128435"/>
              <a:gd name="connsiteY93" fmla="*/ 3775823 h 6858000"/>
              <a:gd name="connsiteX94" fmla="*/ 5704824 w 6128435"/>
              <a:gd name="connsiteY94" fmla="*/ 3785966 h 6858000"/>
              <a:gd name="connsiteX95" fmla="*/ 5712204 w 6128435"/>
              <a:gd name="connsiteY95" fmla="*/ 3785830 h 6858000"/>
              <a:gd name="connsiteX96" fmla="*/ 5724816 w 6128435"/>
              <a:gd name="connsiteY96" fmla="*/ 3798949 h 6858000"/>
              <a:gd name="connsiteX97" fmla="*/ 5733539 w 6128435"/>
              <a:gd name="connsiteY97" fmla="*/ 3818457 h 6858000"/>
              <a:gd name="connsiteX98" fmla="*/ 5768491 w 6128435"/>
              <a:gd name="connsiteY98" fmla="*/ 3914399 h 6858000"/>
              <a:gd name="connsiteX99" fmla="*/ 5793123 w 6128435"/>
              <a:gd name="connsiteY99" fmla="*/ 3969952 h 6858000"/>
              <a:gd name="connsiteX100" fmla="*/ 5808321 w 6128435"/>
              <a:gd name="connsiteY100" fmla="*/ 3988153 h 6858000"/>
              <a:gd name="connsiteX101" fmla="*/ 5825621 w 6128435"/>
              <a:gd name="connsiteY101" fmla="*/ 4015525 h 6858000"/>
              <a:gd name="connsiteX102" fmla="*/ 5860672 w 6128435"/>
              <a:gd name="connsiteY102" fmla="*/ 4061579 h 6858000"/>
              <a:gd name="connsiteX103" fmla="*/ 5872173 w 6128435"/>
              <a:gd name="connsiteY103" fmla="*/ 4088497 h 6858000"/>
              <a:gd name="connsiteX104" fmla="*/ 5883705 w 6128435"/>
              <a:gd name="connsiteY104" fmla="*/ 4101899 h 6858000"/>
              <a:gd name="connsiteX105" fmla="*/ 5885314 w 6128435"/>
              <a:gd name="connsiteY105" fmla="*/ 4108387 h 6858000"/>
              <a:gd name="connsiteX106" fmla="*/ 5894095 w 6128435"/>
              <a:gd name="connsiteY106" fmla="*/ 4128857 h 6858000"/>
              <a:gd name="connsiteX107" fmla="*/ 5898339 w 6128435"/>
              <a:gd name="connsiteY107" fmla="*/ 4140800 h 6858000"/>
              <a:gd name="connsiteX108" fmla="*/ 5899734 w 6128435"/>
              <a:gd name="connsiteY108" fmla="*/ 4145632 h 6858000"/>
              <a:gd name="connsiteX109" fmla="*/ 5897098 w 6128435"/>
              <a:gd name="connsiteY109" fmla="*/ 4157819 h 6858000"/>
              <a:gd name="connsiteX110" fmla="*/ 5904495 w 6128435"/>
              <a:gd name="connsiteY110" fmla="*/ 4170854 h 6858000"/>
              <a:gd name="connsiteX111" fmla="*/ 5903513 w 6128435"/>
              <a:gd name="connsiteY111" fmla="*/ 4187661 h 6858000"/>
              <a:gd name="connsiteX112" fmla="*/ 5909911 w 6128435"/>
              <a:gd name="connsiteY112" fmla="*/ 4189970 h 6858000"/>
              <a:gd name="connsiteX113" fmla="*/ 5919468 w 6128435"/>
              <a:gd name="connsiteY113" fmla="*/ 4200916 h 6858000"/>
              <a:gd name="connsiteX114" fmla="*/ 5917114 w 6128435"/>
              <a:gd name="connsiteY114" fmla="*/ 4213096 h 6858000"/>
              <a:gd name="connsiteX115" fmla="*/ 5921153 w 6128435"/>
              <a:gd name="connsiteY115" fmla="*/ 4236222 h 6858000"/>
              <a:gd name="connsiteX116" fmla="*/ 5924233 w 6128435"/>
              <a:gd name="connsiteY116" fmla="*/ 4242060 h 6858000"/>
              <a:gd name="connsiteX117" fmla="*/ 5923742 w 6128435"/>
              <a:gd name="connsiteY117" fmla="*/ 4265435 h 6858000"/>
              <a:gd name="connsiteX118" fmla="*/ 5928910 w 6128435"/>
              <a:gd name="connsiteY118" fmla="*/ 4300973 h 6858000"/>
              <a:gd name="connsiteX119" fmla="*/ 5939320 w 6128435"/>
              <a:gd name="connsiteY119" fmla="*/ 4340435 h 6858000"/>
              <a:gd name="connsiteX120" fmla="*/ 5936924 w 6128435"/>
              <a:gd name="connsiteY120" fmla="*/ 4353034 h 6858000"/>
              <a:gd name="connsiteX121" fmla="*/ 5946705 w 6128435"/>
              <a:gd name="connsiteY121" fmla="*/ 4428051 h 6858000"/>
              <a:gd name="connsiteX122" fmla="*/ 5949261 w 6128435"/>
              <a:gd name="connsiteY122" fmla="*/ 4449185 h 6858000"/>
              <a:gd name="connsiteX123" fmla="*/ 5957504 w 6128435"/>
              <a:gd name="connsiteY123" fmla="*/ 4465911 h 6858000"/>
              <a:gd name="connsiteX124" fmla="*/ 5964689 w 6128435"/>
              <a:gd name="connsiteY124" fmla="*/ 4468532 h 6858000"/>
              <a:gd name="connsiteX125" fmla="*/ 5967062 w 6128435"/>
              <a:gd name="connsiteY125" fmla="*/ 4479923 h 6858000"/>
              <a:gd name="connsiteX126" fmla="*/ 5968960 w 6128435"/>
              <a:gd name="connsiteY126" fmla="*/ 4482655 h 6858000"/>
              <a:gd name="connsiteX127" fmla="*/ 5978567 w 6128435"/>
              <a:gd name="connsiteY127" fmla="*/ 4498605 h 6858000"/>
              <a:gd name="connsiteX128" fmla="*/ 5967676 w 6128435"/>
              <a:gd name="connsiteY128" fmla="*/ 4540140 h 6858000"/>
              <a:gd name="connsiteX129" fmla="*/ 5980106 w 6128435"/>
              <a:gd name="connsiteY129" fmla="*/ 4585087 h 6858000"/>
              <a:gd name="connsiteX130" fmla="*/ 5986918 w 6128435"/>
              <a:gd name="connsiteY130" fmla="*/ 4764836 h 6858000"/>
              <a:gd name="connsiteX131" fmla="*/ 6013516 w 6128435"/>
              <a:gd name="connsiteY131" fmla="*/ 4786619 h 6858000"/>
              <a:gd name="connsiteX132" fmla="*/ 6025404 w 6128435"/>
              <a:gd name="connsiteY132" fmla="*/ 4858148 h 6858000"/>
              <a:gd name="connsiteX133" fmla="*/ 6007749 w 6128435"/>
              <a:gd name="connsiteY133" fmla="*/ 4964715 h 6858000"/>
              <a:gd name="connsiteX134" fmla="*/ 6005269 w 6128435"/>
              <a:gd name="connsiteY134" fmla="*/ 5150567 h 6858000"/>
              <a:gd name="connsiteX135" fmla="*/ 6001127 w 6128435"/>
              <a:gd name="connsiteY135" fmla="*/ 5164609 h 6858000"/>
              <a:gd name="connsiteX136" fmla="*/ 5996647 w 6128435"/>
              <a:gd name="connsiteY136" fmla="*/ 5185640 h 6858000"/>
              <a:gd name="connsiteX137" fmla="*/ 5998514 w 6128435"/>
              <a:gd name="connsiteY137" fmla="*/ 5189673 h 6858000"/>
              <a:gd name="connsiteX138" fmla="*/ 5995970 w 6128435"/>
              <a:gd name="connsiteY138" fmla="*/ 5221547 h 6858000"/>
              <a:gd name="connsiteX139" fmla="*/ 5997218 w 6128435"/>
              <a:gd name="connsiteY139" fmla="*/ 5222031 h 6858000"/>
              <a:gd name="connsiteX140" fmla="*/ 6002116 w 6128435"/>
              <a:gd name="connsiteY140" fmla="*/ 5231223 h 6858000"/>
              <a:gd name="connsiteX141" fmla="*/ 6008541 w 6128435"/>
              <a:gd name="connsiteY141" fmla="*/ 5248680 h 6858000"/>
              <a:gd name="connsiteX142" fmla="*/ 6039260 w 6128435"/>
              <a:gd name="connsiteY142" fmla="*/ 5289518 h 6858000"/>
              <a:gd name="connsiteX143" fmla="*/ 6036748 w 6128435"/>
              <a:gd name="connsiteY143" fmla="*/ 5322752 h 6858000"/>
              <a:gd name="connsiteX144" fmla="*/ 6036943 w 6128435"/>
              <a:gd name="connsiteY144" fmla="*/ 5329480 h 6858000"/>
              <a:gd name="connsiteX145" fmla="*/ 6037236 w 6128435"/>
              <a:gd name="connsiteY145" fmla="*/ 5329634 h 6858000"/>
              <a:gd name="connsiteX146" fmla="*/ 6038019 w 6128435"/>
              <a:gd name="connsiteY146" fmla="*/ 5336764 h 6858000"/>
              <a:gd name="connsiteX147" fmla="*/ 6037298 w 6128435"/>
              <a:gd name="connsiteY147" fmla="*/ 5341753 h 6858000"/>
              <a:gd name="connsiteX148" fmla="*/ 6037677 w 6128435"/>
              <a:gd name="connsiteY148" fmla="*/ 5354807 h 6858000"/>
              <a:gd name="connsiteX149" fmla="*/ 6039728 w 6128435"/>
              <a:gd name="connsiteY149" fmla="*/ 5359416 h 6858000"/>
              <a:gd name="connsiteX150" fmla="*/ 6043311 w 6128435"/>
              <a:gd name="connsiteY150" fmla="*/ 5361407 h 6858000"/>
              <a:gd name="connsiteX151" fmla="*/ 6042954 w 6128435"/>
              <a:gd name="connsiteY151" fmla="*/ 5362576 h 6858000"/>
              <a:gd name="connsiteX152" fmla="*/ 6053435 w 6128435"/>
              <a:gd name="connsiteY152" fmla="*/ 5387547 h 6858000"/>
              <a:gd name="connsiteX153" fmla="*/ 6065933 w 6128435"/>
              <a:gd name="connsiteY153" fmla="*/ 5443002 h 6858000"/>
              <a:gd name="connsiteX154" fmla="*/ 6068640 w 6128435"/>
              <a:gd name="connsiteY154" fmla="*/ 5474503 h 6858000"/>
              <a:gd name="connsiteX155" fmla="*/ 6080922 w 6128435"/>
              <a:gd name="connsiteY155" fmla="*/ 5561070 h 6858000"/>
              <a:gd name="connsiteX156" fmla="*/ 6096949 w 6128435"/>
              <a:gd name="connsiteY156" fmla="*/ 5648179 h 6858000"/>
              <a:gd name="connsiteX157" fmla="*/ 6125703 w 6128435"/>
              <a:gd name="connsiteY157" fmla="*/ 5692894 h 6858000"/>
              <a:gd name="connsiteX158" fmla="*/ 6126670 w 6128435"/>
              <a:gd name="connsiteY158" fmla="*/ 5697882 h 6858000"/>
              <a:gd name="connsiteX159" fmla="*/ 6124061 w 6128435"/>
              <a:gd name="connsiteY159" fmla="*/ 5710294 h 6858000"/>
              <a:gd name="connsiteX160" fmla="*/ 6122213 w 6128435"/>
              <a:gd name="connsiteY160" fmla="*/ 5714762 h 6858000"/>
              <a:gd name="connsiteX161" fmla="*/ 6121353 w 6128435"/>
              <a:gd name="connsiteY161" fmla="*/ 5721725 h 6858000"/>
              <a:gd name="connsiteX162" fmla="*/ 6121607 w 6128435"/>
              <a:gd name="connsiteY162" fmla="*/ 5721959 h 6858000"/>
              <a:gd name="connsiteX163" fmla="*/ 6120262 w 6128435"/>
              <a:gd name="connsiteY163" fmla="*/ 5728358 h 6858000"/>
              <a:gd name="connsiteX164" fmla="*/ 6110194 w 6128435"/>
              <a:gd name="connsiteY164" fmla="*/ 5758853 h 6858000"/>
              <a:gd name="connsiteX165" fmla="*/ 6127519 w 6128435"/>
              <a:gd name="connsiteY165" fmla="*/ 5865775 h 6858000"/>
              <a:gd name="connsiteX166" fmla="*/ 6128435 w 6128435"/>
              <a:gd name="connsiteY166" fmla="*/ 5870164 h 6858000"/>
              <a:gd name="connsiteX167" fmla="*/ 6119217 w 6128435"/>
              <a:gd name="connsiteY167" fmla="*/ 5888542 h 6858000"/>
              <a:gd name="connsiteX168" fmla="*/ 6115966 w 6128435"/>
              <a:gd name="connsiteY168" fmla="*/ 5898387 h 6858000"/>
              <a:gd name="connsiteX169" fmla="*/ 6111924 w 6128435"/>
              <a:gd name="connsiteY169" fmla="*/ 5900444 h 6858000"/>
              <a:gd name="connsiteX170" fmla="*/ 6108716 w 6128435"/>
              <a:gd name="connsiteY170" fmla="*/ 5915345 h 6858000"/>
              <a:gd name="connsiteX171" fmla="*/ 6109524 w 6128435"/>
              <a:gd name="connsiteY171" fmla="*/ 5917328 h 6858000"/>
              <a:gd name="connsiteX172" fmla="*/ 6102493 w 6128435"/>
              <a:gd name="connsiteY172" fmla="*/ 5928602 h 6858000"/>
              <a:gd name="connsiteX173" fmla="*/ 6056863 w 6128435"/>
              <a:gd name="connsiteY173" fmla="*/ 6000643 h 6858000"/>
              <a:gd name="connsiteX174" fmla="*/ 6045436 w 6128435"/>
              <a:gd name="connsiteY174" fmla="*/ 6124480 h 6858000"/>
              <a:gd name="connsiteX175" fmla="*/ 6030489 w 6128435"/>
              <a:gd name="connsiteY175" fmla="*/ 6317666 h 6858000"/>
              <a:gd name="connsiteX176" fmla="*/ 6007492 w 6128435"/>
              <a:gd name="connsiteY176" fmla="*/ 6440818 h 6858000"/>
              <a:gd name="connsiteX177" fmla="*/ 6009467 w 6128435"/>
              <a:gd name="connsiteY177" fmla="*/ 6487076 h 6858000"/>
              <a:gd name="connsiteX178" fmla="*/ 5995064 w 6128435"/>
              <a:gd name="connsiteY178" fmla="*/ 6540791 h 6858000"/>
              <a:gd name="connsiteX179" fmla="*/ 5996309 w 6128435"/>
              <a:gd name="connsiteY179" fmla="*/ 6543961 h 6858000"/>
              <a:gd name="connsiteX180" fmla="*/ 5996048 w 6128435"/>
              <a:gd name="connsiteY180" fmla="*/ 6555444 h 6858000"/>
              <a:gd name="connsiteX181" fmla="*/ 6002524 w 6128435"/>
              <a:gd name="connsiteY181" fmla="*/ 6560188 h 6858000"/>
              <a:gd name="connsiteX182" fmla="*/ 6006823 w 6128435"/>
              <a:gd name="connsiteY182" fmla="*/ 6578546 h 6858000"/>
              <a:gd name="connsiteX183" fmla="*/ 6004510 w 6128435"/>
              <a:gd name="connsiteY183" fmla="*/ 6599256 h 6858000"/>
              <a:gd name="connsiteX184" fmla="*/ 5986207 w 6128435"/>
              <a:gd name="connsiteY184" fmla="*/ 6695855 h 6858000"/>
              <a:gd name="connsiteX185" fmla="*/ 5979428 w 6128435"/>
              <a:gd name="connsiteY185" fmla="*/ 6754678 h 6858000"/>
              <a:gd name="connsiteX186" fmla="*/ 5983398 w 6128435"/>
              <a:gd name="connsiteY186" fmla="*/ 6778641 h 6858000"/>
              <a:gd name="connsiteX187" fmla="*/ 5984543 w 6128435"/>
              <a:gd name="connsiteY187" fmla="*/ 6811016 h 6858000"/>
              <a:gd name="connsiteX188" fmla="*/ 5981802 w 6128435"/>
              <a:gd name="connsiteY188" fmla="*/ 6838578 h 6858000"/>
              <a:gd name="connsiteX189" fmla="*/ 5979671 w 6128435"/>
              <a:gd name="connsiteY189" fmla="*/ 6858000 h 6858000"/>
              <a:gd name="connsiteX190" fmla="*/ 0 w 6128435"/>
              <a:gd name="connsiteY190" fmla="*/ 6858000 h 6858000"/>
              <a:gd name="connsiteX0-1" fmla="*/ 0 w 6128435"/>
              <a:gd name="connsiteY0-2" fmla="*/ 0 h 6858000"/>
              <a:gd name="connsiteX1-3" fmla="*/ 4965888 w 6128435"/>
              <a:gd name="connsiteY1-4" fmla="*/ 0 h 6858000"/>
              <a:gd name="connsiteX2-5" fmla="*/ 4967767 w 6128435"/>
              <a:gd name="connsiteY2-6" fmla="*/ 7930 h 6858000"/>
              <a:gd name="connsiteX3-7" fmla="*/ 4979444 w 6128435"/>
              <a:gd name="connsiteY3-8" fmla="*/ 43921 h 6858000"/>
              <a:gd name="connsiteX4-9" fmla="*/ 5021173 w 6128435"/>
              <a:gd name="connsiteY4-10" fmla="*/ 123738 h 6858000"/>
              <a:gd name="connsiteX5-11" fmla="*/ 5075458 w 6128435"/>
              <a:gd name="connsiteY5-12" fmla="*/ 264355 h 6858000"/>
              <a:gd name="connsiteX6-13" fmla="*/ 5081175 w 6128435"/>
              <a:gd name="connsiteY6-14" fmla="*/ 277448 h 6858000"/>
              <a:gd name="connsiteX7-15" fmla="*/ 5097011 w 6128435"/>
              <a:gd name="connsiteY7-16" fmla="*/ 355616 h 6858000"/>
              <a:gd name="connsiteX8-17" fmla="*/ 5130982 w 6128435"/>
              <a:gd name="connsiteY8-18" fmla="*/ 412030 h 6858000"/>
              <a:gd name="connsiteX9-19" fmla="*/ 5153000 w 6128435"/>
              <a:gd name="connsiteY9-20" fmla="*/ 507134 h 6858000"/>
              <a:gd name="connsiteX10-21" fmla="*/ 5171282 w 6128435"/>
              <a:gd name="connsiteY10-22" fmla="*/ 602071 h 6858000"/>
              <a:gd name="connsiteX11-23" fmla="*/ 5176196 w 6128435"/>
              <a:gd name="connsiteY11-24" fmla="*/ 636822 h 6858000"/>
              <a:gd name="connsiteX12-25" fmla="*/ 5201957 w 6128435"/>
              <a:gd name="connsiteY12-26" fmla="*/ 736835 h 6858000"/>
              <a:gd name="connsiteX13-27" fmla="*/ 5185452 w 6128435"/>
              <a:gd name="connsiteY13-28" fmla="*/ 745392 h 6858000"/>
              <a:gd name="connsiteX14-29" fmla="*/ 5189051 w 6128435"/>
              <a:gd name="connsiteY14-30" fmla="*/ 782518 h 6858000"/>
              <a:gd name="connsiteX15-31" fmla="*/ 5210428 w 6128435"/>
              <a:gd name="connsiteY15-32" fmla="*/ 815772 h 6858000"/>
              <a:gd name="connsiteX16-33" fmla="*/ 5221088 w 6128435"/>
              <a:gd name="connsiteY16-34" fmla="*/ 860193 h 6858000"/>
              <a:gd name="connsiteX17-35" fmla="*/ 5227653 w 6128435"/>
              <a:gd name="connsiteY17-36" fmla="*/ 886709 h 6858000"/>
              <a:gd name="connsiteX18-37" fmla="*/ 5230806 w 6128435"/>
              <a:gd name="connsiteY18-38" fmla="*/ 961354 h 6858000"/>
              <a:gd name="connsiteX19-39" fmla="*/ 5201018 w 6128435"/>
              <a:gd name="connsiteY19-40" fmla="*/ 1095027 h 6858000"/>
              <a:gd name="connsiteX20-41" fmla="*/ 5202153 w 6128435"/>
              <a:gd name="connsiteY20-42" fmla="*/ 1133224 h 6858000"/>
              <a:gd name="connsiteX21-43" fmla="*/ 5207370 w 6128435"/>
              <a:gd name="connsiteY21-44" fmla="*/ 1138097 h 6858000"/>
              <a:gd name="connsiteX22-45" fmla="*/ 5189234 w 6128435"/>
              <a:gd name="connsiteY22-46" fmla="*/ 1193495 h 6858000"/>
              <a:gd name="connsiteX23-47" fmla="*/ 5202769 w 6128435"/>
              <a:gd name="connsiteY23-48" fmla="*/ 1269450 h 6858000"/>
              <a:gd name="connsiteX24-49" fmla="*/ 5225968 w 6128435"/>
              <a:gd name="connsiteY24-50" fmla="*/ 1357994 h 6858000"/>
              <a:gd name="connsiteX25-51" fmla="*/ 5233819 w 6128435"/>
              <a:gd name="connsiteY25-52" fmla="*/ 1380922 h 6858000"/>
              <a:gd name="connsiteX26-53" fmla="*/ 5237226 w 6128435"/>
              <a:gd name="connsiteY26-54" fmla="*/ 1441327 h 6858000"/>
              <a:gd name="connsiteX27-55" fmla="*/ 5244434 w 6128435"/>
              <a:gd name="connsiteY27-56" fmla="*/ 1580810 h 6858000"/>
              <a:gd name="connsiteX28-57" fmla="*/ 5251453 w 6128435"/>
              <a:gd name="connsiteY28-58" fmla="*/ 1583934 h 6858000"/>
              <a:gd name="connsiteX29-59" fmla="*/ 5253136 w 6128435"/>
              <a:gd name="connsiteY29-60" fmla="*/ 1595457 h 6858000"/>
              <a:gd name="connsiteX30-61" fmla="*/ 5254863 w 6128435"/>
              <a:gd name="connsiteY30-62" fmla="*/ 1598311 h 6858000"/>
              <a:gd name="connsiteX31-63" fmla="*/ 5263491 w 6128435"/>
              <a:gd name="connsiteY31-64" fmla="*/ 1614889 h 6858000"/>
              <a:gd name="connsiteX32-65" fmla="*/ 5250095 w 6128435"/>
              <a:gd name="connsiteY32-66" fmla="*/ 1655519 h 6858000"/>
              <a:gd name="connsiteX33-67" fmla="*/ 5259788 w 6128435"/>
              <a:gd name="connsiteY33-68" fmla="*/ 1701198 h 6858000"/>
              <a:gd name="connsiteX34-69" fmla="*/ 5255696 w 6128435"/>
              <a:gd name="connsiteY34-70" fmla="*/ 1880842 h 6858000"/>
              <a:gd name="connsiteX35-71" fmla="*/ 5280947 w 6128435"/>
              <a:gd name="connsiteY35-72" fmla="*/ 1904438 h 6858000"/>
              <a:gd name="connsiteX36-73" fmla="*/ 5288486 w 6128435"/>
              <a:gd name="connsiteY36-74" fmla="*/ 1976575 h 6858000"/>
              <a:gd name="connsiteX37-75" fmla="*/ 5252592 w 6128435"/>
              <a:gd name="connsiteY37-76" fmla="*/ 2092210 h 6858000"/>
              <a:gd name="connsiteX38-77" fmla="*/ 5264303 w 6128435"/>
              <a:gd name="connsiteY38-78" fmla="*/ 2225157 h 6858000"/>
              <a:gd name="connsiteX39-79" fmla="*/ 5254949 w 6128435"/>
              <a:gd name="connsiteY39-80" fmla="*/ 2236160 h 6858000"/>
              <a:gd name="connsiteX40-81" fmla="*/ 5250104 w 6128435"/>
              <a:gd name="connsiteY40-82" fmla="*/ 2249166 h 6858000"/>
              <a:gd name="connsiteX41-83" fmla="*/ 5251214 w 6128435"/>
              <a:gd name="connsiteY41-84" fmla="*/ 2250944 h 6858000"/>
              <a:gd name="connsiteX42-85" fmla="*/ 5250644 w 6128435"/>
              <a:gd name="connsiteY42-86" fmla="*/ 2266619 h 6858000"/>
              <a:gd name="connsiteX43-87" fmla="*/ 5247111 w 6128435"/>
              <a:gd name="connsiteY43-88" fmla="*/ 2269679 h 6858000"/>
              <a:gd name="connsiteX44-89" fmla="*/ 5245653 w 6128435"/>
              <a:gd name="connsiteY44-90" fmla="*/ 2280317 h 6858000"/>
              <a:gd name="connsiteX45-91" fmla="*/ 5239901 w 6128435"/>
              <a:gd name="connsiteY45-92" fmla="*/ 2300961 h 6858000"/>
              <a:gd name="connsiteX46-93" fmla="*/ 5241522 w 6128435"/>
              <a:gd name="connsiteY46-94" fmla="*/ 2305114 h 6858000"/>
              <a:gd name="connsiteX47-95" fmla="*/ 5237050 w 6128435"/>
              <a:gd name="connsiteY47-96" fmla="*/ 2336703 h 6858000"/>
              <a:gd name="connsiteX48-97" fmla="*/ 5238267 w 6128435"/>
              <a:gd name="connsiteY48-98" fmla="*/ 2337277 h 6858000"/>
              <a:gd name="connsiteX49-99" fmla="*/ 5242602 w 6128435"/>
              <a:gd name="connsiteY49-100" fmla="*/ 2346782 h 6858000"/>
              <a:gd name="connsiteX50-101" fmla="*/ 5247963 w 6128435"/>
              <a:gd name="connsiteY50-102" fmla="*/ 2364638 h 6858000"/>
              <a:gd name="connsiteX51-103" fmla="*/ 5276175 w 6128435"/>
              <a:gd name="connsiteY51-104" fmla="*/ 2407515 h 6858000"/>
              <a:gd name="connsiteX52-105" fmla="*/ 5271650 w 6128435"/>
              <a:gd name="connsiteY52-106" fmla="*/ 2440467 h 6858000"/>
              <a:gd name="connsiteX53-107" fmla="*/ 5271438 w 6128435"/>
              <a:gd name="connsiteY53-108" fmla="*/ 2447186 h 6858000"/>
              <a:gd name="connsiteX54-109" fmla="*/ 5271722 w 6128435"/>
              <a:gd name="connsiteY54-110" fmla="*/ 2447359 h 6858000"/>
              <a:gd name="connsiteX55-111" fmla="*/ 5272069 w 6128435"/>
              <a:gd name="connsiteY55-112" fmla="*/ 2454523 h 6858000"/>
              <a:gd name="connsiteX56-113" fmla="*/ 5271049 w 6128435"/>
              <a:gd name="connsiteY56-114" fmla="*/ 2459442 h 6858000"/>
              <a:gd name="connsiteX57-115" fmla="*/ 5270636 w 6128435"/>
              <a:gd name="connsiteY57-116" fmla="*/ 2472481 h 6858000"/>
              <a:gd name="connsiteX58-117" fmla="*/ 5272406 w 6128435"/>
              <a:gd name="connsiteY58-118" fmla="*/ 2477221 h 6858000"/>
              <a:gd name="connsiteX59-119" fmla="*/ 5307538 w 6128435"/>
              <a:gd name="connsiteY59-120" fmla="*/ 2514685 h 6858000"/>
              <a:gd name="connsiteX60-121" fmla="*/ 5337604 w 6128435"/>
              <a:gd name="connsiteY60-122" fmla="*/ 2597632 h 6858000"/>
              <a:gd name="connsiteX61-123" fmla="*/ 5407503 w 6128435"/>
              <a:gd name="connsiteY61-124" fmla="*/ 2786290 h 6858000"/>
              <a:gd name="connsiteX62-125" fmla="*/ 5407356 w 6128435"/>
              <a:gd name="connsiteY62-126" fmla="*/ 2787545 h 6858000"/>
              <a:gd name="connsiteX63-127" fmla="*/ 5411130 w 6128435"/>
              <a:gd name="connsiteY63-128" fmla="*/ 2788640 h 6858000"/>
              <a:gd name="connsiteX64-129" fmla="*/ 5416439 w 6128435"/>
              <a:gd name="connsiteY64-130" fmla="*/ 2805666 h 6858000"/>
              <a:gd name="connsiteX65-131" fmla="*/ 5416589 w 6128435"/>
              <a:gd name="connsiteY65-132" fmla="*/ 2810822 h 6858000"/>
              <a:gd name="connsiteX66-133" fmla="*/ 5418542 w 6128435"/>
              <a:gd name="connsiteY66-134" fmla="*/ 2817745 h 6858000"/>
              <a:gd name="connsiteX67-135" fmla="*/ 5418847 w 6128435"/>
              <a:gd name="connsiteY67-136" fmla="*/ 2817825 h 6858000"/>
              <a:gd name="connsiteX68-137" fmla="*/ 5423364 w 6128435"/>
              <a:gd name="connsiteY68-138" fmla="*/ 2858292 h 6858000"/>
              <a:gd name="connsiteX69-139" fmla="*/ 5479298 w 6128435"/>
              <a:gd name="connsiteY69-140" fmla="*/ 2947791 h 6858000"/>
              <a:gd name="connsiteX70-141" fmla="*/ 5481770 w 6128435"/>
              <a:gd name="connsiteY70-142" fmla="*/ 2951352 h 6858000"/>
              <a:gd name="connsiteX71-143" fmla="*/ 5481013 w 6128435"/>
              <a:gd name="connsiteY71-144" fmla="*/ 2973461 h 6858000"/>
              <a:gd name="connsiteX72-145" fmla="*/ 5482045 w 6128435"/>
              <a:gd name="connsiteY72-146" fmla="*/ 2984371 h 6858000"/>
              <a:gd name="connsiteX73-147" fmla="*/ 5479405 w 6128435"/>
              <a:gd name="connsiteY73-148" fmla="*/ 2988507 h 6858000"/>
              <a:gd name="connsiteX74-149" fmla="*/ 5482415 w 6128435"/>
              <a:gd name="connsiteY74-150" fmla="*/ 3004079 h 6858000"/>
              <a:gd name="connsiteX75-151" fmla="*/ 5483865 w 6128435"/>
              <a:gd name="connsiteY75-152" fmla="*/ 3005467 h 6858000"/>
              <a:gd name="connsiteX76-153" fmla="*/ 5482236 w 6128435"/>
              <a:gd name="connsiteY76-154" fmla="*/ 3019791 h 6858000"/>
              <a:gd name="connsiteX77-155" fmla="*/ 5475895 w 6128435"/>
              <a:gd name="connsiteY77-156" fmla="*/ 3033578 h 6858000"/>
              <a:gd name="connsiteX78-157" fmla="*/ 5477595 w 6128435"/>
              <a:gd name="connsiteY78-158" fmla="*/ 3250534 h 6858000"/>
              <a:gd name="connsiteX79-159" fmla="*/ 5532836 w 6128435"/>
              <a:gd name="connsiteY79-160" fmla="*/ 3353840 h 6858000"/>
              <a:gd name="connsiteX80-161" fmla="*/ 5561229 w 6128435"/>
              <a:gd name="connsiteY80-162" fmla="*/ 3395784 h 6858000"/>
              <a:gd name="connsiteX81-163" fmla="*/ 5589758 w 6128435"/>
              <a:gd name="connsiteY81-164" fmla="*/ 3506453 h 6858000"/>
              <a:gd name="connsiteX82-165" fmla="*/ 5596144 w 6128435"/>
              <a:gd name="connsiteY82-166" fmla="*/ 3534624 h 6858000"/>
              <a:gd name="connsiteX83-167" fmla="*/ 5597750 w 6128435"/>
              <a:gd name="connsiteY83-168" fmla="*/ 3534129 h 6858000"/>
              <a:gd name="connsiteX84-169" fmla="*/ 5599700 w 6128435"/>
              <a:gd name="connsiteY84-170" fmla="*/ 3547221 h 6858000"/>
              <a:gd name="connsiteX85-171" fmla="*/ 5615031 w 6128435"/>
              <a:gd name="connsiteY85-172" fmla="*/ 3557482 h 6858000"/>
              <a:gd name="connsiteX86-173" fmla="*/ 5618377 w 6128435"/>
              <a:gd name="connsiteY86-174" fmla="*/ 3588431 h 6858000"/>
              <a:gd name="connsiteX87-175" fmla="*/ 5612155 w 6128435"/>
              <a:gd name="connsiteY87-176" fmla="*/ 3589869 h 6858000"/>
              <a:gd name="connsiteX88-177" fmla="*/ 5620843 w 6128435"/>
              <a:gd name="connsiteY88-178" fmla="*/ 3606745 h 6858000"/>
              <a:gd name="connsiteX89-179" fmla="*/ 5655472 w 6128435"/>
              <a:gd name="connsiteY89-180" fmla="*/ 3678877 h 6858000"/>
              <a:gd name="connsiteX90-181" fmla="*/ 5680448 w 6128435"/>
              <a:gd name="connsiteY90-182" fmla="*/ 3717760 h 6858000"/>
              <a:gd name="connsiteX91-183" fmla="*/ 5683015 w 6128435"/>
              <a:gd name="connsiteY91-184" fmla="*/ 3762025 h 6858000"/>
              <a:gd name="connsiteX92-185" fmla="*/ 5696643 w 6128435"/>
              <a:gd name="connsiteY92-186" fmla="*/ 3773888 h 6858000"/>
              <a:gd name="connsiteX93-187" fmla="*/ 5699203 w 6128435"/>
              <a:gd name="connsiteY93-188" fmla="*/ 3775823 h 6858000"/>
              <a:gd name="connsiteX94-189" fmla="*/ 5704824 w 6128435"/>
              <a:gd name="connsiteY94-190" fmla="*/ 3785966 h 6858000"/>
              <a:gd name="connsiteX95-191" fmla="*/ 5712204 w 6128435"/>
              <a:gd name="connsiteY95-192" fmla="*/ 3785830 h 6858000"/>
              <a:gd name="connsiteX96-193" fmla="*/ 5724816 w 6128435"/>
              <a:gd name="connsiteY96-194" fmla="*/ 3798949 h 6858000"/>
              <a:gd name="connsiteX97-195" fmla="*/ 5733539 w 6128435"/>
              <a:gd name="connsiteY97-196" fmla="*/ 3818457 h 6858000"/>
              <a:gd name="connsiteX98-197" fmla="*/ 5768491 w 6128435"/>
              <a:gd name="connsiteY98-198" fmla="*/ 3914399 h 6858000"/>
              <a:gd name="connsiteX99-199" fmla="*/ 5793123 w 6128435"/>
              <a:gd name="connsiteY99-200" fmla="*/ 3969952 h 6858000"/>
              <a:gd name="connsiteX100-201" fmla="*/ 5808321 w 6128435"/>
              <a:gd name="connsiteY100-202" fmla="*/ 3988153 h 6858000"/>
              <a:gd name="connsiteX101-203" fmla="*/ 5825621 w 6128435"/>
              <a:gd name="connsiteY101-204" fmla="*/ 4015525 h 6858000"/>
              <a:gd name="connsiteX102-205" fmla="*/ 5860672 w 6128435"/>
              <a:gd name="connsiteY102-206" fmla="*/ 4061579 h 6858000"/>
              <a:gd name="connsiteX103-207" fmla="*/ 5872173 w 6128435"/>
              <a:gd name="connsiteY103-208" fmla="*/ 4088497 h 6858000"/>
              <a:gd name="connsiteX104-209" fmla="*/ 5883705 w 6128435"/>
              <a:gd name="connsiteY104-210" fmla="*/ 4101899 h 6858000"/>
              <a:gd name="connsiteX105-211" fmla="*/ 5885314 w 6128435"/>
              <a:gd name="connsiteY105-212" fmla="*/ 4108387 h 6858000"/>
              <a:gd name="connsiteX106-213" fmla="*/ 5894095 w 6128435"/>
              <a:gd name="connsiteY106-214" fmla="*/ 4128857 h 6858000"/>
              <a:gd name="connsiteX107-215" fmla="*/ 5898339 w 6128435"/>
              <a:gd name="connsiteY107-216" fmla="*/ 4140800 h 6858000"/>
              <a:gd name="connsiteX108-217" fmla="*/ 5899734 w 6128435"/>
              <a:gd name="connsiteY108-218" fmla="*/ 4145632 h 6858000"/>
              <a:gd name="connsiteX109-219" fmla="*/ 5897098 w 6128435"/>
              <a:gd name="connsiteY109-220" fmla="*/ 4157819 h 6858000"/>
              <a:gd name="connsiteX110-221" fmla="*/ 5904495 w 6128435"/>
              <a:gd name="connsiteY110-222" fmla="*/ 4170854 h 6858000"/>
              <a:gd name="connsiteX111-223" fmla="*/ 5903513 w 6128435"/>
              <a:gd name="connsiteY111-224" fmla="*/ 4187661 h 6858000"/>
              <a:gd name="connsiteX112-225" fmla="*/ 5909911 w 6128435"/>
              <a:gd name="connsiteY112-226" fmla="*/ 4189970 h 6858000"/>
              <a:gd name="connsiteX113-227" fmla="*/ 5917114 w 6128435"/>
              <a:gd name="connsiteY113-228" fmla="*/ 4213096 h 6858000"/>
              <a:gd name="connsiteX114-229" fmla="*/ 5921153 w 6128435"/>
              <a:gd name="connsiteY114-230" fmla="*/ 4236222 h 6858000"/>
              <a:gd name="connsiteX115-231" fmla="*/ 5924233 w 6128435"/>
              <a:gd name="connsiteY115-232" fmla="*/ 4242060 h 6858000"/>
              <a:gd name="connsiteX116-233" fmla="*/ 5923742 w 6128435"/>
              <a:gd name="connsiteY116-234" fmla="*/ 4265435 h 6858000"/>
              <a:gd name="connsiteX117-235" fmla="*/ 5928910 w 6128435"/>
              <a:gd name="connsiteY117-236" fmla="*/ 4300973 h 6858000"/>
              <a:gd name="connsiteX118-237" fmla="*/ 5939320 w 6128435"/>
              <a:gd name="connsiteY118-238" fmla="*/ 4340435 h 6858000"/>
              <a:gd name="connsiteX119-239" fmla="*/ 5936924 w 6128435"/>
              <a:gd name="connsiteY119-240" fmla="*/ 4353034 h 6858000"/>
              <a:gd name="connsiteX120-241" fmla="*/ 5946705 w 6128435"/>
              <a:gd name="connsiteY120-242" fmla="*/ 4428051 h 6858000"/>
              <a:gd name="connsiteX121-243" fmla="*/ 5949261 w 6128435"/>
              <a:gd name="connsiteY121-244" fmla="*/ 4449185 h 6858000"/>
              <a:gd name="connsiteX122-245" fmla="*/ 5957504 w 6128435"/>
              <a:gd name="connsiteY122-246" fmla="*/ 4465911 h 6858000"/>
              <a:gd name="connsiteX123-247" fmla="*/ 5964689 w 6128435"/>
              <a:gd name="connsiteY123-248" fmla="*/ 4468532 h 6858000"/>
              <a:gd name="connsiteX124-249" fmla="*/ 5967062 w 6128435"/>
              <a:gd name="connsiteY124-250" fmla="*/ 4479923 h 6858000"/>
              <a:gd name="connsiteX125-251" fmla="*/ 5968960 w 6128435"/>
              <a:gd name="connsiteY125-252" fmla="*/ 4482655 h 6858000"/>
              <a:gd name="connsiteX126-253" fmla="*/ 5978567 w 6128435"/>
              <a:gd name="connsiteY126-254" fmla="*/ 4498605 h 6858000"/>
              <a:gd name="connsiteX127-255" fmla="*/ 5967676 w 6128435"/>
              <a:gd name="connsiteY127-256" fmla="*/ 4540140 h 6858000"/>
              <a:gd name="connsiteX128-257" fmla="*/ 5980106 w 6128435"/>
              <a:gd name="connsiteY128-258" fmla="*/ 4585087 h 6858000"/>
              <a:gd name="connsiteX129-259" fmla="*/ 5986918 w 6128435"/>
              <a:gd name="connsiteY129-260" fmla="*/ 4764836 h 6858000"/>
              <a:gd name="connsiteX130-261" fmla="*/ 6013516 w 6128435"/>
              <a:gd name="connsiteY130-262" fmla="*/ 4786619 h 6858000"/>
              <a:gd name="connsiteX131-263" fmla="*/ 6025404 w 6128435"/>
              <a:gd name="connsiteY131-264" fmla="*/ 4858148 h 6858000"/>
              <a:gd name="connsiteX132-265" fmla="*/ 6007749 w 6128435"/>
              <a:gd name="connsiteY132-266" fmla="*/ 4964715 h 6858000"/>
              <a:gd name="connsiteX133-267" fmla="*/ 6005269 w 6128435"/>
              <a:gd name="connsiteY133-268" fmla="*/ 5150567 h 6858000"/>
              <a:gd name="connsiteX134-269" fmla="*/ 6001127 w 6128435"/>
              <a:gd name="connsiteY134-270" fmla="*/ 5164609 h 6858000"/>
              <a:gd name="connsiteX135-271" fmla="*/ 5996647 w 6128435"/>
              <a:gd name="connsiteY135-272" fmla="*/ 5185640 h 6858000"/>
              <a:gd name="connsiteX136-273" fmla="*/ 5998514 w 6128435"/>
              <a:gd name="connsiteY136-274" fmla="*/ 5189673 h 6858000"/>
              <a:gd name="connsiteX137-275" fmla="*/ 5995970 w 6128435"/>
              <a:gd name="connsiteY137-276" fmla="*/ 5221547 h 6858000"/>
              <a:gd name="connsiteX138-277" fmla="*/ 5997218 w 6128435"/>
              <a:gd name="connsiteY138-278" fmla="*/ 5222031 h 6858000"/>
              <a:gd name="connsiteX139-279" fmla="*/ 6002116 w 6128435"/>
              <a:gd name="connsiteY139-280" fmla="*/ 5231223 h 6858000"/>
              <a:gd name="connsiteX140-281" fmla="*/ 6008541 w 6128435"/>
              <a:gd name="connsiteY140-282" fmla="*/ 5248680 h 6858000"/>
              <a:gd name="connsiteX141-283" fmla="*/ 6039260 w 6128435"/>
              <a:gd name="connsiteY141-284" fmla="*/ 5289518 h 6858000"/>
              <a:gd name="connsiteX142-285" fmla="*/ 6036748 w 6128435"/>
              <a:gd name="connsiteY142-286" fmla="*/ 5322752 h 6858000"/>
              <a:gd name="connsiteX143-287" fmla="*/ 6036943 w 6128435"/>
              <a:gd name="connsiteY143-288" fmla="*/ 5329480 h 6858000"/>
              <a:gd name="connsiteX144-289" fmla="*/ 6037236 w 6128435"/>
              <a:gd name="connsiteY144-290" fmla="*/ 5329634 h 6858000"/>
              <a:gd name="connsiteX145-291" fmla="*/ 6038019 w 6128435"/>
              <a:gd name="connsiteY145-292" fmla="*/ 5336764 h 6858000"/>
              <a:gd name="connsiteX146-293" fmla="*/ 6037298 w 6128435"/>
              <a:gd name="connsiteY146-294" fmla="*/ 5341753 h 6858000"/>
              <a:gd name="connsiteX147-295" fmla="*/ 6037677 w 6128435"/>
              <a:gd name="connsiteY147-296" fmla="*/ 5354807 h 6858000"/>
              <a:gd name="connsiteX148-297" fmla="*/ 6039728 w 6128435"/>
              <a:gd name="connsiteY148-298" fmla="*/ 5359416 h 6858000"/>
              <a:gd name="connsiteX149-299" fmla="*/ 6043311 w 6128435"/>
              <a:gd name="connsiteY149-300" fmla="*/ 5361407 h 6858000"/>
              <a:gd name="connsiteX150-301" fmla="*/ 6042954 w 6128435"/>
              <a:gd name="connsiteY150-302" fmla="*/ 5362576 h 6858000"/>
              <a:gd name="connsiteX151-303" fmla="*/ 6053435 w 6128435"/>
              <a:gd name="connsiteY151-304" fmla="*/ 5387547 h 6858000"/>
              <a:gd name="connsiteX152-305" fmla="*/ 6065933 w 6128435"/>
              <a:gd name="connsiteY152-306" fmla="*/ 5443002 h 6858000"/>
              <a:gd name="connsiteX153-307" fmla="*/ 6068640 w 6128435"/>
              <a:gd name="connsiteY153-308" fmla="*/ 5474503 h 6858000"/>
              <a:gd name="connsiteX154-309" fmla="*/ 6080922 w 6128435"/>
              <a:gd name="connsiteY154-310" fmla="*/ 5561070 h 6858000"/>
              <a:gd name="connsiteX155-311" fmla="*/ 6096949 w 6128435"/>
              <a:gd name="connsiteY155-312" fmla="*/ 5648179 h 6858000"/>
              <a:gd name="connsiteX156-313" fmla="*/ 6125703 w 6128435"/>
              <a:gd name="connsiteY156-314" fmla="*/ 5692894 h 6858000"/>
              <a:gd name="connsiteX157-315" fmla="*/ 6126670 w 6128435"/>
              <a:gd name="connsiteY157-316" fmla="*/ 5697882 h 6858000"/>
              <a:gd name="connsiteX158-317" fmla="*/ 6124061 w 6128435"/>
              <a:gd name="connsiteY158-318" fmla="*/ 5710294 h 6858000"/>
              <a:gd name="connsiteX159-319" fmla="*/ 6122213 w 6128435"/>
              <a:gd name="connsiteY159-320" fmla="*/ 5714762 h 6858000"/>
              <a:gd name="connsiteX160-321" fmla="*/ 6121353 w 6128435"/>
              <a:gd name="connsiteY160-322" fmla="*/ 5721725 h 6858000"/>
              <a:gd name="connsiteX161-323" fmla="*/ 6121607 w 6128435"/>
              <a:gd name="connsiteY161-324" fmla="*/ 5721959 h 6858000"/>
              <a:gd name="connsiteX162-325" fmla="*/ 6120262 w 6128435"/>
              <a:gd name="connsiteY162-326" fmla="*/ 5728358 h 6858000"/>
              <a:gd name="connsiteX163-327" fmla="*/ 6110194 w 6128435"/>
              <a:gd name="connsiteY163-328" fmla="*/ 5758853 h 6858000"/>
              <a:gd name="connsiteX164-329" fmla="*/ 6127519 w 6128435"/>
              <a:gd name="connsiteY164-330" fmla="*/ 5865775 h 6858000"/>
              <a:gd name="connsiteX165-331" fmla="*/ 6128435 w 6128435"/>
              <a:gd name="connsiteY165-332" fmla="*/ 5870164 h 6858000"/>
              <a:gd name="connsiteX166-333" fmla="*/ 6119217 w 6128435"/>
              <a:gd name="connsiteY166-334" fmla="*/ 5888542 h 6858000"/>
              <a:gd name="connsiteX167-335" fmla="*/ 6115966 w 6128435"/>
              <a:gd name="connsiteY167-336" fmla="*/ 5898387 h 6858000"/>
              <a:gd name="connsiteX168-337" fmla="*/ 6111924 w 6128435"/>
              <a:gd name="connsiteY168-338" fmla="*/ 5900444 h 6858000"/>
              <a:gd name="connsiteX169-339" fmla="*/ 6108716 w 6128435"/>
              <a:gd name="connsiteY169-340" fmla="*/ 5915345 h 6858000"/>
              <a:gd name="connsiteX170-341" fmla="*/ 6109524 w 6128435"/>
              <a:gd name="connsiteY170-342" fmla="*/ 5917328 h 6858000"/>
              <a:gd name="connsiteX171-343" fmla="*/ 6102493 w 6128435"/>
              <a:gd name="connsiteY171-344" fmla="*/ 5928602 h 6858000"/>
              <a:gd name="connsiteX172-345" fmla="*/ 6056863 w 6128435"/>
              <a:gd name="connsiteY172-346" fmla="*/ 6000643 h 6858000"/>
              <a:gd name="connsiteX173-347" fmla="*/ 6045436 w 6128435"/>
              <a:gd name="connsiteY173-348" fmla="*/ 6124480 h 6858000"/>
              <a:gd name="connsiteX174-349" fmla="*/ 6030489 w 6128435"/>
              <a:gd name="connsiteY174-350" fmla="*/ 6317666 h 6858000"/>
              <a:gd name="connsiteX175-351" fmla="*/ 6007492 w 6128435"/>
              <a:gd name="connsiteY175-352" fmla="*/ 6440818 h 6858000"/>
              <a:gd name="connsiteX176-353" fmla="*/ 6009467 w 6128435"/>
              <a:gd name="connsiteY176-354" fmla="*/ 6487076 h 6858000"/>
              <a:gd name="connsiteX177-355" fmla="*/ 5995064 w 6128435"/>
              <a:gd name="connsiteY177-356" fmla="*/ 6540791 h 6858000"/>
              <a:gd name="connsiteX178-357" fmla="*/ 5996309 w 6128435"/>
              <a:gd name="connsiteY178-358" fmla="*/ 6543961 h 6858000"/>
              <a:gd name="connsiteX179-359" fmla="*/ 5996048 w 6128435"/>
              <a:gd name="connsiteY179-360" fmla="*/ 6555444 h 6858000"/>
              <a:gd name="connsiteX180-361" fmla="*/ 6002524 w 6128435"/>
              <a:gd name="connsiteY180-362" fmla="*/ 6560188 h 6858000"/>
              <a:gd name="connsiteX181-363" fmla="*/ 6006823 w 6128435"/>
              <a:gd name="connsiteY181-364" fmla="*/ 6578546 h 6858000"/>
              <a:gd name="connsiteX182-365" fmla="*/ 6004510 w 6128435"/>
              <a:gd name="connsiteY182-366" fmla="*/ 6599256 h 6858000"/>
              <a:gd name="connsiteX183-367" fmla="*/ 5986207 w 6128435"/>
              <a:gd name="connsiteY183-368" fmla="*/ 6695855 h 6858000"/>
              <a:gd name="connsiteX184-369" fmla="*/ 5979428 w 6128435"/>
              <a:gd name="connsiteY184-370" fmla="*/ 6754678 h 6858000"/>
              <a:gd name="connsiteX185-371" fmla="*/ 5983398 w 6128435"/>
              <a:gd name="connsiteY185-372" fmla="*/ 6778641 h 6858000"/>
              <a:gd name="connsiteX186-373" fmla="*/ 5984543 w 6128435"/>
              <a:gd name="connsiteY186-374" fmla="*/ 6811016 h 6858000"/>
              <a:gd name="connsiteX187-375" fmla="*/ 5981802 w 6128435"/>
              <a:gd name="connsiteY187-376" fmla="*/ 6838578 h 6858000"/>
              <a:gd name="connsiteX188-377" fmla="*/ 5979671 w 6128435"/>
              <a:gd name="connsiteY188-378" fmla="*/ 6858000 h 6858000"/>
              <a:gd name="connsiteX189-379" fmla="*/ 0 w 6128435"/>
              <a:gd name="connsiteY189-380" fmla="*/ 6858000 h 6858000"/>
              <a:gd name="connsiteX190-381" fmla="*/ 0 w 6128435"/>
              <a:gd name="connsiteY190-382" fmla="*/ 0 h 6858000"/>
              <a:gd name="connsiteX0-383" fmla="*/ 0 w 6128435"/>
              <a:gd name="connsiteY0-384" fmla="*/ 0 h 6858000"/>
              <a:gd name="connsiteX1-385" fmla="*/ 4965888 w 6128435"/>
              <a:gd name="connsiteY1-386" fmla="*/ 0 h 6858000"/>
              <a:gd name="connsiteX2-387" fmla="*/ 4967767 w 6128435"/>
              <a:gd name="connsiteY2-388" fmla="*/ 7930 h 6858000"/>
              <a:gd name="connsiteX3-389" fmla="*/ 4979444 w 6128435"/>
              <a:gd name="connsiteY3-390" fmla="*/ 43921 h 6858000"/>
              <a:gd name="connsiteX4-391" fmla="*/ 5021173 w 6128435"/>
              <a:gd name="connsiteY4-392" fmla="*/ 123738 h 6858000"/>
              <a:gd name="connsiteX5-393" fmla="*/ 5075458 w 6128435"/>
              <a:gd name="connsiteY5-394" fmla="*/ 264355 h 6858000"/>
              <a:gd name="connsiteX6-395" fmla="*/ 5081175 w 6128435"/>
              <a:gd name="connsiteY6-396" fmla="*/ 277448 h 6858000"/>
              <a:gd name="connsiteX7-397" fmla="*/ 5097011 w 6128435"/>
              <a:gd name="connsiteY7-398" fmla="*/ 355616 h 6858000"/>
              <a:gd name="connsiteX8-399" fmla="*/ 5130982 w 6128435"/>
              <a:gd name="connsiteY8-400" fmla="*/ 412030 h 6858000"/>
              <a:gd name="connsiteX9-401" fmla="*/ 5153000 w 6128435"/>
              <a:gd name="connsiteY9-402" fmla="*/ 507134 h 6858000"/>
              <a:gd name="connsiteX10-403" fmla="*/ 5171282 w 6128435"/>
              <a:gd name="connsiteY10-404" fmla="*/ 602071 h 6858000"/>
              <a:gd name="connsiteX11-405" fmla="*/ 5176196 w 6128435"/>
              <a:gd name="connsiteY11-406" fmla="*/ 636822 h 6858000"/>
              <a:gd name="connsiteX12-407" fmla="*/ 5201957 w 6128435"/>
              <a:gd name="connsiteY12-408" fmla="*/ 736835 h 6858000"/>
              <a:gd name="connsiteX13-409" fmla="*/ 5185452 w 6128435"/>
              <a:gd name="connsiteY13-410" fmla="*/ 745392 h 6858000"/>
              <a:gd name="connsiteX14-411" fmla="*/ 5189051 w 6128435"/>
              <a:gd name="connsiteY14-412" fmla="*/ 782518 h 6858000"/>
              <a:gd name="connsiteX15-413" fmla="*/ 5210428 w 6128435"/>
              <a:gd name="connsiteY15-414" fmla="*/ 815772 h 6858000"/>
              <a:gd name="connsiteX16-415" fmla="*/ 5221088 w 6128435"/>
              <a:gd name="connsiteY16-416" fmla="*/ 860193 h 6858000"/>
              <a:gd name="connsiteX17-417" fmla="*/ 5227653 w 6128435"/>
              <a:gd name="connsiteY17-418" fmla="*/ 886709 h 6858000"/>
              <a:gd name="connsiteX18-419" fmla="*/ 5230806 w 6128435"/>
              <a:gd name="connsiteY18-420" fmla="*/ 961354 h 6858000"/>
              <a:gd name="connsiteX19-421" fmla="*/ 5201018 w 6128435"/>
              <a:gd name="connsiteY19-422" fmla="*/ 1095027 h 6858000"/>
              <a:gd name="connsiteX20-423" fmla="*/ 5202153 w 6128435"/>
              <a:gd name="connsiteY20-424" fmla="*/ 1133224 h 6858000"/>
              <a:gd name="connsiteX21-425" fmla="*/ 5207370 w 6128435"/>
              <a:gd name="connsiteY21-426" fmla="*/ 1138097 h 6858000"/>
              <a:gd name="connsiteX22-427" fmla="*/ 5189234 w 6128435"/>
              <a:gd name="connsiteY22-428" fmla="*/ 1193495 h 6858000"/>
              <a:gd name="connsiteX23-429" fmla="*/ 5202769 w 6128435"/>
              <a:gd name="connsiteY23-430" fmla="*/ 1269450 h 6858000"/>
              <a:gd name="connsiteX24-431" fmla="*/ 5225968 w 6128435"/>
              <a:gd name="connsiteY24-432" fmla="*/ 1357994 h 6858000"/>
              <a:gd name="connsiteX25-433" fmla="*/ 5233819 w 6128435"/>
              <a:gd name="connsiteY25-434" fmla="*/ 1380922 h 6858000"/>
              <a:gd name="connsiteX26-435" fmla="*/ 5237226 w 6128435"/>
              <a:gd name="connsiteY26-436" fmla="*/ 1441327 h 6858000"/>
              <a:gd name="connsiteX27-437" fmla="*/ 5244434 w 6128435"/>
              <a:gd name="connsiteY27-438" fmla="*/ 1580810 h 6858000"/>
              <a:gd name="connsiteX28-439" fmla="*/ 5251453 w 6128435"/>
              <a:gd name="connsiteY28-440" fmla="*/ 1583934 h 6858000"/>
              <a:gd name="connsiteX29-441" fmla="*/ 5253136 w 6128435"/>
              <a:gd name="connsiteY29-442" fmla="*/ 1595457 h 6858000"/>
              <a:gd name="connsiteX30-443" fmla="*/ 5254863 w 6128435"/>
              <a:gd name="connsiteY30-444" fmla="*/ 1598311 h 6858000"/>
              <a:gd name="connsiteX31-445" fmla="*/ 5263491 w 6128435"/>
              <a:gd name="connsiteY31-446" fmla="*/ 1614889 h 6858000"/>
              <a:gd name="connsiteX32-447" fmla="*/ 5250095 w 6128435"/>
              <a:gd name="connsiteY32-448" fmla="*/ 1655519 h 6858000"/>
              <a:gd name="connsiteX33-449" fmla="*/ 5259788 w 6128435"/>
              <a:gd name="connsiteY33-450" fmla="*/ 1701198 h 6858000"/>
              <a:gd name="connsiteX34-451" fmla="*/ 5255696 w 6128435"/>
              <a:gd name="connsiteY34-452" fmla="*/ 1880842 h 6858000"/>
              <a:gd name="connsiteX35-453" fmla="*/ 5280947 w 6128435"/>
              <a:gd name="connsiteY35-454" fmla="*/ 1904438 h 6858000"/>
              <a:gd name="connsiteX36-455" fmla="*/ 5288486 w 6128435"/>
              <a:gd name="connsiteY36-456" fmla="*/ 1976575 h 6858000"/>
              <a:gd name="connsiteX37-457" fmla="*/ 5252592 w 6128435"/>
              <a:gd name="connsiteY37-458" fmla="*/ 2092210 h 6858000"/>
              <a:gd name="connsiteX38-459" fmla="*/ 5264303 w 6128435"/>
              <a:gd name="connsiteY38-460" fmla="*/ 2225157 h 6858000"/>
              <a:gd name="connsiteX39-461" fmla="*/ 5254949 w 6128435"/>
              <a:gd name="connsiteY39-462" fmla="*/ 2236160 h 6858000"/>
              <a:gd name="connsiteX40-463" fmla="*/ 5250104 w 6128435"/>
              <a:gd name="connsiteY40-464" fmla="*/ 2249166 h 6858000"/>
              <a:gd name="connsiteX41-465" fmla="*/ 5251214 w 6128435"/>
              <a:gd name="connsiteY41-466" fmla="*/ 2250944 h 6858000"/>
              <a:gd name="connsiteX42-467" fmla="*/ 5250644 w 6128435"/>
              <a:gd name="connsiteY42-468" fmla="*/ 2266619 h 6858000"/>
              <a:gd name="connsiteX43-469" fmla="*/ 5247111 w 6128435"/>
              <a:gd name="connsiteY43-470" fmla="*/ 2269679 h 6858000"/>
              <a:gd name="connsiteX44-471" fmla="*/ 5245653 w 6128435"/>
              <a:gd name="connsiteY44-472" fmla="*/ 2280317 h 6858000"/>
              <a:gd name="connsiteX45-473" fmla="*/ 5239901 w 6128435"/>
              <a:gd name="connsiteY45-474" fmla="*/ 2300961 h 6858000"/>
              <a:gd name="connsiteX46-475" fmla="*/ 5241522 w 6128435"/>
              <a:gd name="connsiteY46-476" fmla="*/ 2305114 h 6858000"/>
              <a:gd name="connsiteX47-477" fmla="*/ 5237050 w 6128435"/>
              <a:gd name="connsiteY47-478" fmla="*/ 2336703 h 6858000"/>
              <a:gd name="connsiteX48-479" fmla="*/ 5238267 w 6128435"/>
              <a:gd name="connsiteY48-480" fmla="*/ 2337277 h 6858000"/>
              <a:gd name="connsiteX49-481" fmla="*/ 5242602 w 6128435"/>
              <a:gd name="connsiteY49-482" fmla="*/ 2346782 h 6858000"/>
              <a:gd name="connsiteX50-483" fmla="*/ 5247963 w 6128435"/>
              <a:gd name="connsiteY50-484" fmla="*/ 2364638 h 6858000"/>
              <a:gd name="connsiteX51-485" fmla="*/ 5276175 w 6128435"/>
              <a:gd name="connsiteY51-486" fmla="*/ 2407515 h 6858000"/>
              <a:gd name="connsiteX52-487" fmla="*/ 5271650 w 6128435"/>
              <a:gd name="connsiteY52-488" fmla="*/ 2440467 h 6858000"/>
              <a:gd name="connsiteX53-489" fmla="*/ 5271438 w 6128435"/>
              <a:gd name="connsiteY53-490" fmla="*/ 2447186 h 6858000"/>
              <a:gd name="connsiteX54-491" fmla="*/ 5271722 w 6128435"/>
              <a:gd name="connsiteY54-492" fmla="*/ 2447359 h 6858000"/>
              <a:gd name="connsiteX55-493" fmla="*/ 5272069 w 6128435"/>
              <a:gd name="connsiteY55-494" fmla="*/ 2454523 h 6858000"/>
              <a:gd name="connsiteX56-495" fmla="*/ 5271049 w 6128435"/>
              <a:gd name="connsiteY56-496" fmla="*/ 2459442 h 6858000"/>
              <a:gd name="connsiteX57-497" fmla="*/ 5270636 w 6128435"/>
              <a:gd name="connsiteY57-498" fmla="*/ 2472481 h 6858000"/>
              <a:gd name="connsiteX58-499" fmla="*/ 5272406 w 6128435"/>
              <a:gd name="connsiteY58-500" fmla="*/ 2477221 h 6858000"/>
              <a:gd name="connsiteX59-501" fmla="*/ 5307538 w 6128435"/>
              <a:gd name="connsiteY59-502" fmla="*/ 2514685 h 6858000"/>
              <a:gd name="connsiteX60-503" fmla="*/ 5337604 w 6128435"/>
              <a:gd name="connsiteY60-504" fmla="*/ 2597632 h 6858000"/>
              <a:gd name="connsiteX61-505" fmla="*/ 5407503 w 6128435"/>
              <a:gd name="connsiteY61-506" fmla="*/ 2786290 h 6858000"/>
              <a:gd name="connsiteX62-507" fmla="*/ 5407356 w 6128435"/>
              <a:gd name="connsiteY62-508" fmla="*/ 2787545 h 6858000"/>
              <a:gd name="connsiteX63-509" fmla="*/ 5411130 w 6128435"/>
              <a:gd name="connsiteY63-510" fmla="*/ 2788640 h 6858000"/>
              <a:gd name="connsiteX64-511" fmla="*/ 5416439 w 6128435"/>
              <a:gd name="connsiteY64-512" fmla="*/ 2805666 h 6858000"/>
              <a:gd name="connsiteX65-513" fmla="*/ 5416589 w 6128435"/>
              <a:gd name="connsiteY65-514" fmla="*/ 2810822 h 6858000"/>
              <a:gd name="connsiteX66-515" fmla="*/ 5418542 w 6128435"/>
              <a:gd name="connsiteY66-516" fmla="*/ 2817745 h 6858000"/>
              <a:gd name="connsiteX67-517" fmla="*/ 5418847 w 6128435"/>
              <a:gd name="connsiteY67-518" fmla="*/ 2817825 h 6858000"/>
              <a:gd name="connsiteX68-519" fmla="*/ 5423364 w 6128435"/>
              <a:gd name="connsiteY68-520" fmla="*/ 2858292 h 6858000"/>
              <a:gd name="connsiteX69-521" fmla="*/ 5479298 w 6128435"/>
              <a:gd name="connsiteY69-522" fmla="*/ 2947791 h 6858000"/>
              <a:gd name="connsiteX70-523" fmla="*/ 5481770 w 6128435"/>
              <a:gd name="connsiteY70-524" fmla="*/ 2951352 h 6858000"/>
              <a:gd name="connsiteX71-525" fmla="*/ 5481013 w 6128435"/>
              <a:gd name="connsiteY71-526" fmla="*/ 2973461 h 6858000"/>
              <a:gd name="connsiteX72-527" fmla="*/ 5482045 w 6128435"/>
              <a:gd name="connsiteY72-528" fmla="*/ 2984371 h 6858000"/>
              <a:gd name="connsiteX73-529" fmla="*/ 5479405 w 6128435"/>
              <a:gd name="connsiteY73-530" fmla="*/ 2988507 h 6858000"/>
              <a:gd name="connsiteX74-531" fmla="*/ 5482415 w 6128435"/>
              <a:gd name="connsiteY74-532" fmla="*/ 3004079 h 6858000"/>
              <a:gd name="connsiteX75-533" fmla="*/ 5483865 w 6128435"/>
              <a:gd name="connsiteY75-534" fmla="*/ 3005467 h 6858000"/>
              <a:gd name="connsiteX76-535" fmla="*/ 5482236 w 6128435"/>
              <a:gd name="connsiteY76-536" fmla="*/ 3019791 h 6858000"/>
              <a:gd name="connsiteX77-537" fmla="*/ 5475895 w 6128435"/>
              <a:gd name="connsiteY77-538" fmla="*/ 3033578 h 6858000"/>
              <a:gd name="connsiteX78-539" fmla="*/ 5477595 w 6128435"/>
              <a:gd name="connsiteY78-540" fmla="*/ 3250534 h 6858000"/>
              <a:gd name="connsiteX79-541" fmla="*/ 5532836 w 6128435"/>
              <a:gd name="connsiteY79-542" fmla="*/ 3353840 h 6858000"/>
              <a:gd name="connsiteX80-543" fmla="*/ 5561229 w 6128435"/>
              <a:gd name="connsiteY80-544" fmla="*/ 3395784 h 6858000"/>
              <a:gd name="connsiteX81-545" fmla="*/ 5589758 w 6128435"/>
              <a:gd name="connsiteY81-546" fmla="*/ 3506453 h 6858000"/>
              <a:gd name="connsiteX82-547" fmla="*/ 5596144 w 6128435"/>
              <a:gd name="connsiteY82-548" fmla="*/ 3534624 h 6858000"/>
              <a:gd name="connsiteX83-549" fmla="*/ 5597750 w 6128435"/>
              <a:gd name="connsiteY83-550" fmla="*/ 3534129 h 6858000"/>
              <a:gd name="connsiteX84-551" fmla="*/ 5599700 w 6128435"/>
              <a:gd name="connsiteY84-552" fmla="*/ 3547221 h 6858000"/>
              <a:gd name="connsiteX85-553" fmla="*/ 5615031 w 6128435"/>
              <a:gd name="connsiteY85-554" fmla="*/ 3557482 h 6858000"/>
              <a:gd name="connsiteX86-555" fmla="*/ 5618377 w 6128435"/>
              <a:gd name="connsiteY86-556" fmla="*/ 3588431 h 6858000"/>
              <a:gd name="connsiteX87-557" fmla="*/ 5612155 w 6128435"/>
              <a:gd name="connsiteY87-558" fmla="*/ 3589869 h 6858000"/>
              <a:gd name="connsiteX88-559" fmla="*/ 5620843 w 6128435"/>
              <a:gd name="connsiteY88-560" fmla="*/ 3606745 h 6858000"/>
              <a:gd name="connsiteX89-561" fmla="*/ 5655472 w 6128435"/>
              <a:gd name="connsiteY89-562" fmla="*/ 3678877 h 6858000"/>
              <a:gd name="connsiteX90-563" fmla="*/ 5680448 w 6128435"/>
              <a:gd name="connsiteY90-564" fmla="*/ 3717760 h 6858000"/>
              <a:gd name="connsiteX91-565" fmla="*/ 5683015 w 6128435"/>
              <a:gd name="connsiteY91-566" fmla="*/ 3762025 h 6858000"/>
              <a:gd name="connsiteX92-567" fmla="*/ 5696643 w 6128435"/>
              <a:gd name="connsiteY92-568" fmla="*/ 3773888 h 6858000"/>
              <a:gd name="connsiteX93-569" fmla="*/ 5699203 w 6128435"/>
              <a:gd name="connsiteY93-570" fmla="*/ 3775823 h 6858000"/>
              <a:gd name="connsiteX94-571" fmla="*/ 5704824 w 6128435"/>
              <a:gd name="connsiteY94-572" fmla="*/ 3785966 h 6858000"/>
              <a:gd name="connsiteX95-573" fmla="*/ 5712204 w 6128435"/>
              <a:gd name="connsiteY95-574" fmla="*/ 3785830 h 6858000"/>
              <a:gd name="connsiteX96-575" fmla="*/ 5724816 w 6128435"/>
              <a:gd name="connsiteY96-576" fmla="*/ 3798949 h 6858000"/>
              <a:gd name="connsiteX97-577" fmla="*/ 5733539 w 6128435"/>
              <a:gd name="connsiteY97-578" fmla="*/ 3818457 h 6858000"/>
              <a:gd name="connsiteX98-579" fmla="*/ 5768491 w 6128435"/>
              <a:gd name="connsiteY98-580" fmla="*/ 3914399 h 6858000"/>
              <a:gd name="connsiteX99-581" fmla="*/ 5793123 w 6128435"/>
              <a:gd name="connsiteY99-582" fmla="*/ 3969952 h 6858000"/>
              <a:gd name="connsiteX100-583" fmla="*/ 5808321 w 6128435"/>
              <a:gd name="connsiteY100-584" fmla="*/ 3988153 h 6858000"/>
              <a:gd name="connsiteX101-585" fmla="*/ 5825621 w 6128435"/>
              <a:gd name="connsiteY101-586" fmla="*/ 4015525 h 6858000"/>
              <a:gd name="connsiteX102-587" fmla="*/ 5860672 w 6128435"/>
              <a:gd name="connsiteY102-588" fmla="*/ 4061579 h 6858000"/>
              <a:gd name="connsiteX103-589" fmla="*/ 5872173 w 6128435"/>
              <a:gd name="connsiteY103-590" fmla="*/ 4088497 h 6858000"/>
              <a:gd name="connsiteX104-591" fmla="*/ 5883705 w 6128435"/>
              <a:gd name="connsiteY104-592" fmla="*/ 4101899 h 6858000"/>
              <a:gd name="connsiteX105-593" fmla="*/ 5885314 w 6128435"/>
              <a:gd name="connsiteY105-594" fmla="*/ 4108387 h 6858000"/>
              <a:gd name="connsiteX106-595" fmla="*/ 5894095 w 6128435"/>
              <a:gd name="connsiteY106-596" fmla="*/ 4128857 h 6858000"/>
              <a:gd name="connsiteX107-597" fmla="*/ 5898339 w 6128435"/>
              <a:gd name="connsiteY107-598" fmla="*/ 4140800 h 6858000"/>
              <a:gd name="connsiteX108-599" fmla="*/ 5899734 w 6128435"/>
              <a:gd name="connsiteY108-600" fmla="*/ 4145632 h 6858000"/>
              <a:gd name="connsiteX109-601" fmla="*/ 5897098 w 6128435"/>
              <a:gd name="connsiteY109-602" fmla="*/ 4157819 h 6858000"/>
              <a:gd name="connsiteX110-603" fmla="*/ 5904495 w 6128435"/>
              <a:gd name="connsiteY110-604" fmla="*/ 4170854 h 6858000"/>
              <a:gd name="connsiteX111-605" fmla="*/ 5903513 w 6128435"/>
              <a:gd name="connsiteY111-606" fmla="*/ 4187661 h 6858000"/>
              <a:gd name="connsiteX112-607" fmla="*/ 5909911 w 6128435"/>
              <a:gd name="connsiteY112-608" fmla="*/ 4189970 h 6858000"/>
              <a:gd name="connsiteX113-609" fmla="*/ 5917114 w 6128435"/>
              <a:gd name="connsiteY113-610" fmla="*/ 4213096 h 6858000"/>
              <a:gd name="connsiteX114-611" fmla="*/ 5921153 w 6128435"/>
              <a:gd name="connsiteY114-612" fmla="*/ 4236222 h 6858000"/>
              <a:gd name="connsiteX115-613" fmla="*/ 5924233 w 6128435"/>
              <a:gd name="connsiteY115-614" fmla="*/ 4242060 h 6858000"/>
              <a:gd name="connsiteX116-615" fmla="*/ 5923742 w 6128435"/>
              <a:gd name="connsiteY116-616" fmla="*/ 4265435 h 6858000"/>
              <a:gd name="connsiteX117-617" fmla="*/ 5928910 w 6128435"/>
              <a:gd name="connsiteY117-618" fmla="*/ 4300973 h 6858000"/>
              <a:gd name="connsiteX118-619" fmla="*/ 5939320 w 6128435"/>
              <a:gd name="connsiteY118-620" fmla="*/ 4340435 h 6858000"/>
              <a:gd name="connsiteX119-621" fmla="*/ 5946705 w 6128435"/>
              <a:gd name="connsiteY119-622" fmla="*/ 4428051 h 6858000"/>
              <a:gd name="connsiteX120-623" fmla="*/ 5949261 w 6128435"/>
              <a:gd name="connsiteY120-624" fmla="*/ 4449185 h 6858000"/>
              <a:gd name="connsiteX121-625" fmla="*/ 5957504 w 6128435"/>
              <a:gd name="connsiteY121-626" fmla="*/ 4465911 h 6858000"/>
              <a:gd name="connsiteX122-627" fmla="*/ 5964689 w 6128435"/>
              <a:gd name="connsiteY122-628" fmla="*/ 4468532 h 6858000"/>
              <a:gd name="connsiteX123-629" fmla="*/ 5967062 w 6128435"/>
              <a:gd name="connsiteY123-630" fmla="*/ 4479923 h 6858000"/>
              <a:gd name="connsiteX124-631" fmla="*/ 5968960 w 6128435"/>
              <a:gd name="connsiteY124-632" fmla="*/ 4482655 h 6858000"/>
              <a:gd name="connsiteX125-633" fmla="*/ 5978567 w 6128435"/>
              <a:gd name="connsiteY125-634" fmla="*/ 4498605 h 6858000"/>
              <a:gd name="connsiteX126-635" fmla="*/ 5967676 w 6128435"/>
              <a:gd name="connsiteY126-636" fmla="*/ 4540140 h 6858000"/>
              <a:gd name="connsiteX127-637" fmla="*/ 5980106 w 6128435"/>
              <a:gd name="connsiteY127-638" fmla="*/ 4585087 h 6858000"/>
              <a:gd name="connsiteX128-639" fmla="*/ 5986918 w 6128435"/>
              <a:gd name="connsiteY128-640" fmla="*/ 4764836 h 6858000"/>
              <a:gd name="connsiteX129-641" fmla="*/ 6013516 w 6128435"/>
              <a:gd name="connsiteY129-642" fmla="*/ 4786619 h 6858000"/>
              <a:gd name="connsiteX130-643" fmla="*/ 6025404 w 6128435"/>
              <a:gd name="connsiteY130-644" fmla="*/ 4858148 h 6858000"/>
              <a:gd name="connsiteX131-645" fmla="*/ 6007749 w 6128435"/>
              <a:gd name="connsiteY131-646" fmla="*/ 4964715 h 6858000"/>
              <a:gd name="connsiteX132-647" fmla="*/ 6005269 w 6128435"/>
              <a:gd name="connsiteY132-648" fmla="*/ 5150567 h 6858000"/>
              <a:gd name="connsiteX133-649" fmla="*/ 6001127 w 6128435"/>
              <a:gd name="connsiteY133-650" fmla="*/ 5164609 h 6858000"/>
              <a:gd name="connsiteX134-651" fmla="*/ 5996647 w 6128435"/>
              <a:gd name="connsiteY134-652" fmla="*/ 5185640 h 6858000"/>
              <a:gd name="connsiteX135-653" fmla="*/ 5998514 w 6128435"/>
              <a:gd name="connsiteY135-654" fmla="*/ 5189673 h 6858000"/>
              <a:gd name="connsiteX136-655" fmla="*/ 5995970 w 6128435"/>
              <a:gd name="connsiteY136-656" fmla="*/ 5221547 h 6858000"/>
              <a:gd name="connsiteX137-657" fmla="*/ 5997218 w 6128435"/>
              <a:gd name="connsiteY137-658" fmla="*/ 5222031 h 6858000"/>
              <a:gd name="connsiteX138-659" fmla="*/ 6002116 w 6128435"/>
              <a:gd name="connsiteY138-660" fmla="*/ 5231223 h 6858000"/>
              <a:gd name="connsiteX139-661" fmla="*/ 6008541 w 6128435"/>
              <a:gd name="connsiteY139-662" fmla="*/ 5248680 h 6858000"/>
              <a:gd name="connsiteX140-663" fmla="*/ 6039260 w 6128435"/>
              <a:gd name="connsiteY140-664" fmla="*/ 5289518 h 6858000"/>
              <a:gd name="connsiteX141-665" fmla="*/ 6036748 w 6128435"/>
              <a:gd name="connsiteY141-666" fmla="*/ 5322752 h 6858000"/>
              <a:gd name="connsiteX142-667" fmla="*/ 6036943 w 6128435"/>
              <a:gd name="connsiteY142-668" fmla="*/ 5329480 h 6858000"/>
              <a:gd name="connsiteX143-669" fmla="*/ 6037236 w 6128435"/>
              <a:gd name="connsiteY143-670" fmla="*/ 5329634 h 6858000"/>
              <a:gd name="connsiteX144-671" fmla="*/ 6038019 w 6128435"/>
              <a:gd name="connsiteY144-672" fmla="*/ 5336764 h 6858000"/>
              <a:gd name="connsiteX145-673" fmla="*/ 6037298 w 6128435"/>
              <a:gd name="connsiteY145-674" fmla="*/ 5341753 h 6858000"/>
              <a:gd name="connsiteX146-675" fmla="*/ 6037677 w 6128435"/>
              <a:gd name="connsiteY146-676" fmla="*/ 5354807 h 6858000"/>
              <a:gd name="connsiteX147-677" fmla="*/ 6039728 w 6128435"/>
              <a:gd name="connsiteY147-678" fmla="*/ 5359416 h 6858000"/>
              <a:gd name="connsiteX148-679" fmla="*/ 6043311 w 6128435"/>
              <a:gd name="connsiteY148-680" fmla="*/ 5361407 h 6858000"/>
              <a:gd name="connsiteX149-681" fmla="*/ 6042954 w 6128435"/>
              <a:gd name="connsiteY149-682" fmla="*/ 5362576 h 6858000"/>
              <a:gd name="connsiteX150-683" fmla="*/ 6053435 w 6128435"/>
              <a:gd name="connsiteY150-684" fmla="*/ 5387547 h 6858000"/>
              <a:gd name="connsiteX151-685" fmla="*/ 6065933 w 6128435"/>
              <a:gd name="connsiteY151-686" fmla="*/ 5443002 h 6858000"/>
              <a:gd name="connsiteX152-687" fmla="*/ 6068640 w 6128435"/>
              <a:gd name="connsiteY152-688" fmla="*/ 5474503 h 6858000"/>
              <a:gd name="connsiteX153-689" fmla="*/ 6080922 w 6128435"/>
              <a:gd name="connsiteY153-690" fmla="*/ 5561070 h 6858000"/>
              <a:gd name="connsiteX154-691" fmla="*/ 6096949 w 6128435"/>
              <a:gd name="connsiteY154-692" fmla="*/ 5648179 h 6858000"/>
              <a:gd name="connsiteX155-693" fmla="*/ 6125703 w 6128435"/>
              <a:gd name="connsiteY155-694" fmla="*/ 5692894 h 6858000"/>
              <a:gd name="connsiteX156-695" fmla="*/ 6126670 w 6128435"/>
              <a:gd name="connsiteY156-696" fmla="*/ 5697882 h 6858000"/>
              <a:gd name="connsiteX157-697" fmla="*/ 6124061 w 6128435"/>
              <a:gd name="connsiteY157-698" fmla="*/ 5710294 h 6858000"/>
              <a:gd name="connsiteX158-699" fmla="*/ 6122213 w 6128435"/>
              <a:gd name="connsiteY158-700" fmla="*/ 5714762 h 6858000"/>
              <a:gd name="connsiteX159-701" fmla="*/ 6121353 w 6128435"/>
              <a:gd name="connsiteY159-702" fmla="*/ 5721725 h 6858000"/>
              <a:gd name="connsiteX160-703" fmla="*/ 6121607 w 6128435"/>
              <a:gd name="connsiteY160-704" fmla="*/ 5721959 h 6858000"/>
              <a:gd name="connsiteX161-705" fmla="*/ 6120262 w 6128435"/>
              <a:gd name="connsiteY161-706" fmla="*/ 5728358 h 6858000"/>
              <a:gd name="connsiteX162-707" fmla="*/ 6110194 w 6128435"/>
              <a:gd name="connsiteY162-708" fmla="*/ 5758853 h 6858000"/>
              <a:gd name="connsiteX163-709" fmla="*/ 6127519 w 6128435"/>
              <a:gd name="connsiteY163-710" fmla="*/ 5865775 h 6858000"/>
              <a:gd name="connsiteX164-711" fmla="*/ 6128435 w 6128435"/>
              <a:gd name="connsiteY164-712" fmla="*/ 5870164 h 6858000"/>
              <a:gd name="connsiteX165-713" fmla="*/ 6119217 w 6128435"/>
              <a:gd name="connsiteY165-714" fmla="*/ 5888542 h 6858000"/>
              <a:gd name="connsiteX166-715" fmla="*/ 6115966 w 6128435"/>
              <a:gd name="connsiteY166-716" fmla="*/ 5898387 h 6858000"/>
              <a:gd name="connsiteX167-717" fmla="*/ 6111924 w 6128435"/>
              <a:gd name="connsiteY167-718" fmla="*/ 5900444 h 6858000"/>
              <a:gd name="connsiteX168-719" fmla="*/ 6108716 w 6128435"/>
              <a:gd name="connsiteY168-720" fmla="*/ 5915345 h 6858000"/>
              <a:gd name="connsiteX169-721" fmla="*/ 6109524 w 6128435"/>
              <a:gd name="connsiteY169-722" fmla="*/ 5917328 h 6858000"/>
              <a:gd name="connsiteX170-723" fmla="*/ 6102493 w 6128435"/>
              <a:gd name="connsiteY170-724" fmla="*/ 5928602 h 6858000"/>
              <a:gd name="connsiteX171-725" fmla="*/ 6056863 w 6128435"/>
              <a:gd name="connsiteY171-726" fmla="*/ 6000643 h 6858000"/>
              <a:gd name="connsiteX172-727" fmla="*/ 6045436 w 6128435"/>
              <a:gd name="connsiteY172-728" fmla="*/ 6124480 h 6858000"/>
              <a:gd name="connsiteX173-729" fmla="*/ 6030489 w 6128435"/>
              <a:gd name="connsiteY173-730" fmla="*/ 6317666 h 6858000"/>
              <a:gd name="connsiteX174-731" fmla="*/ 6007492 w 6128435"/>
              <a:gd name="connsiteY174-732" fmla="*/ 6440818 h 6858000"/>
              <a:gd name="connsiteX175-733" fmla="*/ 6009467 w 6128435"/>
              <a:gd name="connsiteY175-734" fmla="*/ 6487076 h 6858000"/>
              <a:gd name="connsiteX176-735" fmla="*/ 5995064 w 6128435"/>
              <a:gd name="connsiteY176-736" fmla="*/ 6540791 h 6858000"/>
              <a:gd name="connsiteX177-737" fmla="*/ 5996309 w 6128435"/>
              <a:gd name="connsiteY177-738" fmla="*/ 6543961 h 6858000"/>
              <a:gd name="connsiteX178-739" fmla="*/ 5996048 w 6128435"/>
              <a:gd name="connsiteY178-740" fmla="*/ 6555444 h 6858000"/>
              <a:gd name="connsiteX179-741" fmla="*/ 6002524 w 6128435"/>
              <a:gd name="connsiteY179-742" fmla="*/ 6560188 h 6858000"/>
              <a:gd name="connsiteX180-743" fmla="*/ 6006823 w 6128435"/>
              <a:gd name="connsiteY180-744" fmla="*/ 6578546 h 6858000"/>
              <a:gd name="connsiteX181-745" fmla="*/ 6004510 w 6128435"/>
              <a:gd name="connsiteY181-746" fmla="*/ 6599256 h 6858000"/>
              <a:gd name="connsiteX182-747" fmla="*/ 5986207 w 6128435"/>
              <a:gd name="connsiteY182-748" fmla="*/ 6695855 h 6858000"/>
              <a:gd name="connsiteX183-749" fmla="*/ 5979428 w 6128435"/>
              <a:gd name="connsiteY183-750" fmla="*/ 6754678 h 6858000"/>
              <a:gd name="connsiteX184-751" fmla="*/ 5983398 w 6128435"/>
              <a:gd name="connsiteY184-752" fmla="*/ 6778641 h 6858000"/>
              <a:gd name="connsiteX185-753" fmla="*/ 5984543 w 6128435"/>
              <a:gd name="connsiteY185-754" fmla="*/ 6811016 h 6858000"/>
              <a:gd name="connsiteX186-755" fmla="*/ 5981802 w 6128435"/>
              <a:gd name="connsiteY186-756" fmla="*/ 6838578 h 6858000"/>
              <a:gd name="connsiteX187-757" fmla="*/ 5979671 w 6128435"/>
              <a:gd name="connsiteY187-758" fmla="*/ 6858000 h 6858000"/>
              <a:gd name="connsiteX188-759" fmla="*/ 0 w 6128435"/>
              <a:gd name="connsiteY188-760" fmla="*/ 6858000 h 6858000"/>
              <a:gd name="connsiteX189-761" fmla="*/ 0 w 6128435"/>
              <a:gd name="connsiteY189-762" fmla="*/ 0 h 6858000"/>
              <a:gd name="connsiteX0-763" fmla="*/ 0 w 6128435"/>
              <a:gd name="connsiteY0-764" fmla="*/ 0 h 6858000"/>
              <a:gd name="connsiteX1-765" fmla="*/ 4965888 w 6128435"/>
              <a:gd name="connsiteY1-766" fmla="*/ 0 h 6858000"/>
              <a:gd name="connsiteX2-767" fmla="*/ 4967767 w 6128435"/>
              <a:gd name="connsiteY2-768" fmla="*/ 7930 h 6858000"/>
              <a:gd name="connsiteX3-769" fmla="*/ 4979444 w 6128435"/>
              <a:gd name="connsiteY3-770" fmla="*/ 43921 h 6858000"/>
              <a:gd name="connsiteX4-771" fmla="*/ 5021173 w 6128435"/>
              <a:gd name="connsiteY4-772" fmla="*/ 123738 h 6858000"/>
              <a:gd name="connsiteX5-773" fmla="*/ 5075458 w 6128435"/>
              <a:gd name="connsiteY5-774" fmla="*/ 264355 h 6858000"/>
              <a:gd name="connsiteX6-775" fmla="*/ 5081175 w 6128435"/>
              <a:gd name="connsiteY6-776" fmla="*/ 277448 h 6858000"/>
              <a:gd name="connsiteX7-777" fmla="*/ 5097011 w 6128435"/>
              <a:gd name="connsiteY7-778" fmla="*/ 355616 h 6858000"/>
              <a:gd name="connsiteX8-779" fmla="*/ 5130982 w 6128435"/>
              <a:gd name="connsiteY8-780" fmla="*/ 412030 h 6858000"/>
              <a:gd name="connsiteX9-781" fmla="*/ 5153000 w 6128435"/>
              <a:gd name="connsiteY9-782" fmla="*/ 507134 h 6858000"/>
              <a:gd name="connsiteX10-783" fmla="*/ 5171282 w 6128435"/>
              <a:gd name="connsiteY10-784" fmla="*/ 602071 h 6858000"/>
              <a:gd name="connsiteX11-785" fmla="*/ 5176196 w 6128435"/>
              <a:gd name="connsiteY11-786" fmla="*/ 636822 h 6858000"/>
              <a:gd name="connsiteX12-787" fmla="*/ 5201957 w 6128435"/>
              <a:gd name="connsiteY12-788" fmla="*/ 736835 h 6858000"/>
              <a:gd name="connsiteX13-789" fmla="*/ 5185452 w 6128435"/>
              <a:gd name="connsiteY13-790" fmla="*/ 745392 h 6858000"/>
              <a:gd name="connsiteX14-791" fmla="*/ 5189051 w 6128435"/>
              <a:gd name="connsiteY14-792" fmla="*/ 782518 h 6858000"/>
              <a:gd name="connsiteX15-793" fmla="*/ 5210428 w 6128435"/>
              <a:gd name="connsiteY15-794" fmla="*/ 815772 h 6858000"/>
              <a:gd name="connsiteX16-795" fmla="*/ 5221088 w 6128435"/>
              <a:gd name="connsiteY16-796" fmla="*/ 860193 h 6858000"/>
              <a:gd name="connsiteX17-797" fmla="*/ 5227653 w 6128435"/>
              <a:gd name="connsiteY17-798" fmla="*/ 886709 h 6858000"/>
              <a:gd name="connsiteX18-799" fmla="*/ 5230806 w 6128435"/>
              <a:gd name="connsiteY18-800" fmla="*/ 961354 h 6858000"/>
              <a:gd name="connsiteX19-801" fmla="*/ 5201018 w 6128435"/>
              <a:gd name="connsiteY19-802" fmla="*/ 1095027 h 6858000"/>
              <a:gd name="connsiteX20-803" fmla="*/ 5202153 w 6128435"/>
              <a:gd name="connsiteY20-804" fmla="*/ 1133224 h 6858000"/>
              <a:gd name="connsiteX21-805" fmla="*/ 5207370 w 6128435"/>
              <a:gd name="connsiteY21-806" fmla="*/ 1138097 h 6858000"/>
              <a:gd name="connsiteX22-807" fmla="*/ 5189234 w 6128435"/>
              <a:gd name="connsiteY22-808" fmla="*/ 1193495 h 6858000"/>
              <a:gd name="connsiteX23-809" fmla="*/ 5202769 w 6128435"/>
              <a:gd name="connsiteY23-810" fmla="*/ 1269450 h 6858000"/>
              <a:gd name="connsiteX24-811" fmla="*/ 5225968 w 6128435"/>
              <a:gd name="connsiteY24-812" fmla="*/ 1357994 h 6858000"/>
              <a:gd name="connsiteX25-813" fmla="*/ 5233819 w 6128435"/>
              <a:gd name="connsiteY25-814" fmla="*/ 1380922 h 6858000"/>
              <a:gd name="connsiteX26-815" fmla="*/ 5237226 w 6128435"/>
              <a:gd name="connsiteY26-816" fmla="*/ 1441327 h 6858000"/>
              <a:gd name="connsiteX27-817" fmla="*/ 5244434 w 6128435"/>
              <a:gd name="connsiteY27-818" fmla="*/ 1580810 h 6858000"/>
              <a:gd name="connsiteX28-819" fmla="*/ 5251453 w 6128435"/>
              <a:gd name="connsiteY28-820" fmla="*/ 1583934 h 6858000"/>
              <a:gd name="connsiteX29-821" fmla="*/ 5253136 w 6128435"/>
              <a:gd name="connsiteY29-822" fmla="*/ 1595457 h 6858000"/>
              <a:gd name="connsiteX30-823" fmla="*/ 5254863 w 6128435"/>
              <a:gd name="connsiteY30-824" fmla="*/ 1598311 h 6858000"/>
              <a:gd name="connsiteX31-825" fmla="*/ 5263491 w 6128435"/>
              <a:gd name="connsiteY31-826" fmla="*/ 1614889 h 6858000"/>
              <a:gd name="connsiteX32-827" fmla="*/ 5250095 w 6128435"/>
              <a:gd name="connsiteY32-828" fmla="*/ 1655519 h 6858000"/>
              <a:gd name="connsiteX33-829" fmla="*/ 5259788 w 6128435"/>
              <a:gd name="connsiteY33-830" fmla="*/ 1701198 h 6858000"/>
              <a:gd name="connsiteX34-831" fmla="*/ 5255696 w 6128435"/>
              <a:gd name="connsiteY34-832" fmla="*/ 1880842 h 6858000"/>
              <a:gd name="connsiteX35-833" fmla="*/ 5280947 w 6128435"/>
              <a:gd name="connsiteY35-834" fmla="*/ 1904438 h 6858000"/>
              <a:gd name="connsiteX36-835" fmla="*/ 5288486 w 6128435"/>
              <a:gd name="connsiteY36-836" fmla="*/ 1976575 h 6858000"/>
              <a:gd name="connsiteX37-837" fmla="*/ 5252592 w 6128435"/>
              <a:gd name="connsiteY37-838" fmla="*/ 2092210 h 6858000"/>
              <a:gd name="connsiteX38-839" fmla="*/ 5264303 w 6128435"/>
              <a:gd name="connsiteY38-840" fmla="*/ 2225157 h 6858000"/>
              <a:gd name="connsiteX39-841" fmla="*/ 5254949 w 6128435"/>
              <a:gd name="connsiteY39-842" fmla="*/ 2236160 h 6858000"/>
              <a:gd name="connsiteX40-843" fmla="*/ 5250104 w 6128435"/>
              <a:gd name="connsiteY40-844" fmla="*/ 2249166 h 6858000"/>
              <a:gd name="connsiteX41-845" fmla="*/ 5251214 w 6128435"/>
              <a:gd name="connsiteY41-846" fmla="*/ 2250944 h 6858000"/>
              <a:gd name="connsiteX42-847" fmla="*/ 5250644 w 6128435"/>
              <a:gd name="connsiteY42-848" fmla="*/ 2266619 h 6858000"/>
              <a:gd name="connsiteX43-849" fmla="*/ 5247111 w 6128435"/>
              <a:gd name="connsiteY43-850" fmla="*/ 2269679 h 6858000"/>
              <a:gd name="connsiteX44-851" fmla="*/ 5245653 w 6128435"/>
              <a:gd name="connsiteY44-852" fmla="*/ 2280317 h 6858000"/>
              <a:gd name="connsiteX45-853" fmla="*/ 5239901 w 6128435"/>
              <a:gd name="connsiteY45-854" fmla="*/ 2300961 h 6858000"/>
              <a:gd name="connsiteX46-855" fmla="*/ 5241522 w 6128435"/>
              <a:gd name="connsiteY46-856" fmla="*/ 2305114 h 6858000"/>
              <a:gd name="connsiteX47-857" fmla="*/ 5237050 w 6128435"/>
              <a:gd name="connsiteY47-858" fmla="*/ 2336703 h 6858000"/>
              <a:gd name="connsiteX48-859" fmla="*/ 5238267 w 6128435"/>
              <a:gd name="connsiteY48-860" fmla="*/ 2337277 h 6858000"/>
              <a:gd name="connsiteX49-861" fmla="*/ 5242602 w 6128435"/>
              <a:gd name="connsiteY49-862" fmla="*/ 2346782 h 6858000"/>
              <a:gd name="connsiteX50-863" fmla="*/ 5247963 w 6128435"/>
              <a:gd name="connsiteY50-864" fmla="*/ 2364638 h 6858000"/>
              <a:gd name="connsiteX51-865" fmla="*/ 5276175 w 6128435"/>
              <a:gd name="connsiteY51-866" fmla="*/ 2407515 h 6858000"/>
              <a:gd name="connsiteX52-867" fmla="*/ 5271650 w 6128435"/>
              <a:gd name="connsiteY52-868" fmla="*/ 2440467 h 6858000"/>
              <a:gd name="connsiteX53-869" fmla="*/ 5271438 w 6128435"/>
              <a:gd name="connsiteY53-870" fmla="*/ 2447186 h 6858000"/>
              <a:gd name="connsiteX54-871" fmla="*/ 5271722 w 6128435"/>
              <a:gd name="connsiteY54-872" fmla="*/ 2447359 h 6858000"/>
              <a:gd name="connsiteX55-873" fmla="*/ 5272069 w 6128435"/>
              <a:gd name="connsiteY55-874" fmla="*/ 2454523 h 6858000"/>
              <a:gd name="connsiteX56-875" fmla="*/ 5271049 w 6128435"/>
              <a:gd name="connsiteY56-876" fmla="*/ 2459442 h 6858000"/>
              <a:gd name="connsiteX57-877" fmla="*/ 5270636 w 6128435"/>
              <a:gd name="connsiteY57-878" fmla="*/ 2472481 h 6858000"/>
              <a:gd name="connsiteX58-879" fmla="*/ 5272406 w 6128435"/>
              <a:gd name="connsiteY58-880" fmla="*/ 2477221 h 6858000"/>
              <a:gd name="connsiteX59-881" fmla="*/ 5307538 w 6128435"/>
              <a:gd name="connsiteY59-882" fmla="*/ 2514685 h 6858000"/>
              <a:gd name="connsiteX60-883" fmla="*/ 5337604 w 6128435"/>
              <a:gd name="connsiteY60-884" fmla="*/ 2597632 h 6858000"/>
              <a:gd name="connsiteX61-885" fmla="*/ 5407503 w 6128435"/>
              <a:gd name="connsiteY61-886" fmla="*/ 2786290 h 6858000"/>
              <a:gd name="connsiteX62-887" fmla="*/ 5407356 w 6128435"/>
              <a:gd name="connsiteY62-888" fmla="*/ 2787545 h 6858000"/>
              <a:gd name="connsiteX63-889" fmla="*/ 5411130 w 6128435"/>
              <a:gd name="connsiteY63-890" fmla="*/ 2788640 h 6858000"/>
              <a:gd name="connsiteX64-891" fmla="*/ 5416439 w 6128435"/>
              <a:gd name="connsiteY64-892" fmla="*/ 2805666 h 6858000"/>
              <a:gd name="connsiteX65-893" fmla="*/ 5416589 w 6128435"/>
              <a:gd name="connsiteY65-894" fmla="*/ 2810822 h 6858000"/>
              <a:gd name="connsiteX66-895" fmla="*/ 5418542 w 6128435"/>
              <a:gd name="connsiteY66-896" fmla="*/ 2817745 h 6858000"/>
              <a:gd name="connsiteX67-897" fmla="*/ 5418847 w 6128435"/>
              <a:gd name="connsiteY67-898" fmla="*/ 2817825 h 6858000"/>
              <a:gd name="connsiteX68-899" fmla="*/ 5423364 w 6128435"/>
              <a:gd name="connsiteY68-900" fmla="*/ 2858292 h 6858000"/>
              <a:gd name="connsiteX69-901" fmla="*/ 5479298 w 6128435"/>
              <a:gd name="connsiteY69-902" fmla="*/ 2947791 h 6858000"/>
              <a:gd name="connsiteX70-903" fmla="*/ 5481770 w 6128435"/>
              <a:gd name="connsiteY70-904" fmla="*/ 2951352 h 6858000"/>
              <a:gd name="connsiteX71-905" fmla="*/ 5481013 w 6128435"/>
              <a:gd name="connsiteY71-906" fmla="*/ 2973461 h 6858000"/>
              <a:gd name="connsiteX72-907" fmla="*/ 5482045 w 6128435"/>
              <a:gd name="connsiteY72-908" fmla="*/ 2984371 h 6858000"/>
              <a:gd name="connsiteX73-909" fmla="*/ 5479405 w 6128435"/>
              <a:gd name="connsiteY73-910" fmla="*/ 2988507 h 6858000"/>
              <a:gd name="connsiteX74-911" fmla="*/ 5482415 w 6128435"/>
              <a:gd name="connsiteY74-912" fmla="*/ 3004079 h 6858000"/>
              <a:gd name="connsiteX75-913" fmla="*/ 5483865 w 6128435"/>
              <a:gd name="connsiteY75-914" fmla="*/ 3005467 h 6858000"/>
              <a:gd name="connsiteX76-915" fmla="*/ 5482236 w 6128435"/>
              <a:gd name="connsiteY76-916" fmla="*/ 3019791 h 6858000"/>
              <a:gd name="connsiteX77-917" fmla="*/ 5475895 w 6128435"/>
              <a:gd name="connsiteY77-918" fmla="*/ 3033578 h 6858000"/>
              <a:gd name="connsiteX78-919" fmla="*/ 5477595 w 6128435"/>
              <a:gd name="connsiteY78-920" fmla="*/ 3250534 h 6858000"/>
              <a:gd name="connsiteX79-921" fmla="*/ 5532836 w 6128435"/>
              <a:gd name="connsiteY79-922" fmla="*/ 3353840 h 6858000"/>
              <a:gd name="connsiteX80-923" fmla="*/ 5561229 w 6128435"/>
              <a:gd name="connsiteY80-924" fmla="*/ 3395784 h 6858000"/>
              <a:gd name="connsiteX81-925" fmla="*/ 5589758 w 6128435"/>
              <a:gd name="connsiteY81-926" fmla="*/ 3506453 h 6858000"/>
              <a:gd name="connsiteX82-927" fmla="*/ 5596144 w 6128435"/>
              <a:gd name="connsiteY82-928" fmla="*/ 3534624 h 6858000"/>
              <a:gd name="connsiteX83-929" fmla="*/ 5597750 w 6128435"/>
              <a:gd name="connsiteY83-930" fmla="*/ 3534129 h 6858000"/>
              <a:gd name="connsiteX84-931" fmla="*/ 5599700 w 6128435"/>
              <a:gd name="connsiteY84-932" fmla="*/ 3547221 h 6858000"/>
              <a:gd name="connsiteX85-933" fmla="*/ 5615031 w 6128435"/>
              <a:gd name="connsiteY85-934" fmla="*/ 3557482 h 6858000"/>
              <a:gd name="connsiteX86-935" fmla="*/ 5618377 w 6128435"/>
              <a:gd name="connsiteY86-936" fmla="*/ 3588431 h 6858000"/>
              <a:gd name="connsiteX87-937" fmla="*/ 5612155 w 6128435"/>
              <a:gd name="connsiteY87-938" fmla="*/ 3589869 h 6858000"/>
              <a:gd name="connsiteX88-939" fmla="*/ 5620843 w 6128435"/>
              <a:gd name="connsiteY88-940" fmla="*/ 3606745 h 6858000"/>
              <a:gd name="connsiteX89-941" fmla="*/ 5655472 w 6128435"/>
              <a:gd name="connsiteY89-942" fmla="*/ 3678877 h 6858000"/>
              <a:gd name="connsiteX90-943" fmla="*/ 5680448 w 6128435"/>
              <a:gd name="connsiteY90-944" fmla="*/ 3717760 h 6858000"/>
              <a:gd name="connsiteX91-945" fmla="*/ 5683015 w 6128435"/>
              <a:gd name="connsiteY91-946" fmla="*/ 3762025 h 6858000"/>
              <a:gd name="connsiteX92-947" fmla="*/ 5696643 w 6128435"/>
              <a:gd name="connsiteY92-948" fmla="*/ 3773888 h 6858000"/>
              <a:gd name="connsiteX93-949" fmla="*/ 5699203 w 6128435"/>
              <a:gd name="connsiteY93-950" fmla="*/ 3775823 h 6858000"/>
              <a:gd name="connsiteX94-951" fmla="*/ 5704824 w 6128435"/>
              <a:gd name="connsiteY94-952" fmla="*/ 3785966 h 6858000"/>
              <a:gd name="connsiteX95-953" fmla="*/ 5712204 w 6128435"/>
              <a:gd name="connsiteY95-954" fmla="*/ 3785830 h 6858000"/>
              <a:gd name="connsiteX96-955" fmla="*/ 5724816 w 6128435"/>
              <a:gd name="connsiteY96-956" fmla="*/ 3798949 h 6858000"/>
              <a:gd name="connsiteX97-957" fmla="*/ 5733539 w 6128435"/>
              <a:gd name="connsiteY97-958" fmla="*/ 3818457 h 6858000"/>
              <a:gd name="connsiteX98-959" fmla="*/ 5768491 w 6128435"/>
              <a:gd name="connsiteY98-960" fmla="*/ 3914399 h 6858000"/>
              <a:gd name="connsiteX99-961" fmla="*/ 5793123 w 6128435"/>
              <a:gd name="connsiteY99-962" fmla="*/ 3969952 h 6858000"/>
              <a:gd name="connsiteX100-963" fmla="*/ 5808321 w 6128435"/>
              <a:gd name="connsiteY100-964" fmla="*/ 3988153 h 6858000"/>
              <a:gd name="connsiteX101-965" fmla="*/ 5825621 w 6128435"/>
              <a:gd name="connsiteY101-966" fmla="*/ 4015525 h 6858000"/>
              <a:gd name="connsiteX102-967" fmla="*/ 5860672 w 6128435"/>
              <a:gd name="connsiteY102-968" fmla="*/ 4061579 h 6858000"/>
              <a:gd name="connsiteX103-969" fmla="*/ 5872173 w 6128435"/>
              <a:gd name="connsiteY103-970" fmla="*/ 4088497 h 6858000"/>
              <a:gd name="connsiteX104-971" fmla="*/ 5883705 w 6128435"/>
              <a:gd name="connsiteY104-972" fmla="*/ 4101899 h 6858000"/>
              <a:gd name="connsiteX105-973" fmla="*/ 5885314 w 6128435"/>
              <a:gd name="connsiteY105-974" fmla="*/ 4108387 h 6858000"/>
              <a:gd name="connsiteX106-975" fmla="*/ 5894095 w 6128435"/>
              <a:gd name="connsiteY106-976" fmla="*/ 4128857 h 6858000"/>
              <a:gd name="connsiteX107-977" fmla="*/ 5898339 w 6128435"/>
              <a:gd name="connsiteY107-978" fmla="*/ 4140800 h 6858000"/>
              <a:gd name="connsiteX108-979" fmla="*/ 5899734 w 6128435"/>
              <a:gd name="connsiteY108-980" fmla="*/ 4145632 h 6858000"/>
              <a:gd name="connsiteX109-981" fmla="*/ 5897098 w 6128435"/>
              <a:gd name="connsiteY109-982" fmla="*/ 4157819 h 6858000"/>
              <a:gd name="connsiteX110-983" fmla="*/ 5904495 w 6128435"/>
              <a:gd name="connsiteY110-984" fmla="*/ 4170854 h 6858000"/>
              <a:gd name="connsiteX111-985" fmla="*/ 5903513 w 6128435"/>
              <a:gd name="connsiteY111-986" fmla="*/ 4187661 h 6858000"/>
              <a:gd name="connsiteX112-987" fmla="*/ 5917114 w 6128435"/>
              <a:gd name="connsiteY112-988" fmla="*/ 4213096 h 6858000"/>
              <a:gd name="connsiteX113-989" fmla="*/ 5921153 w 6128435"/>
              <a:gd name="connsiteY113-990" fmla="*/ 4236222 h 6858000"/>
              <a:gd name="connsiteX114-991" fmla="*/ 5924233 w 6128435"/>
              <a:gd name="connsiteY114-992" fmla="*/ 4242060 h 6858000"/>
              <a:gd name="connsiteX115-993" fmla="*/ 5923742 w 6128435"/>
              <a:gd name="connsiteY115-994" fmla="*/ 4265435 h 6858000"/>
              <a:gd name="connsiteX116-995" fmla="*/ 5928910 w 6128435"/>
              <a:gd name="connsiteY116-996" fmla="*/ 4300973 h 6858000"/>
              <a:gd name="connsiteX117-997" fmla="*/ 5939320 w 6128435"/>
              <a:gd name="connsiteY117-998" fmla="*/ 4340435 h 6858000"/>
              <a:gd name="connsiteX118-999" fmla="*/ 5946705 w 6128435"/>
              <a:gd name="connsiteY118-1000" fmla="*/ 4428051 h 6858000"/>
              <a:gd name="connsiteX119-1001" fmla="*/ 5949261 w 6128435"/>
              <a:gd name="connsiteY119-1002" fmla="*/ 4449185 h 6858000"/>
              <a:gd name="connsiteX120-1003" fmla="*/ 5957504 w 6128435"/>
              <a:gd name="connsiteY120-1004" fmla="*/ 4465911 h 6858000"/>
              <a:gd name="connsiteX121-1005" fmla="*/ 5964689 w 6128435"/>
              <a:gd name="connsiteY121-1006" fmla="*/ 4468532 h 6858000"/>
              <a:gd name="connsiteX122-1007" fmla="*/ 5967062 w 6128435"/>
              <a:gd name="connsiteY122-1008" fmla="*/ 4479923 h 6858000"/>
              <a:gd name="connsiteX123-1009" fmla="*/ 5968960 w 6128435"/>
              <a:gd name="connsiteY123-1010" fmla="*/ 4482655 h 6858000"/>
              <a:gd name="connsiteX124-1011" fmla="*/ 5978567 w 6128435"/>
              <a:gd name="connsiteY124-1012" fmla="*/ 4498605 h 6858000"/>
              <a:gd name="connsiteX125-1013" fmla="*/ 5967676 w 6128435"/>
              <a:gd name="connsiteY125-1014" fmla="*/ 4540140 h 6858000"/>
              <a:gd name="connsiteX126-1015" fmla="*/ 5980106 w 6128435"/>
              <a:gd name="connsiteY126-1016" fmla="*/ 4585087 h 6858000"/>
              <a:gd name="connsiteX127-1017" fmla="*/ 5986918 w 6128435"/>
              <a:gd name="connsiteY127-1018" fmla="*/ 4764836 h 6858000"/>
              <a:gd name="connsiteX128-1019" fmla="*/ 6013516 w 6128435"/>
              <a:gd name="connsiteY128-1020" fmla="*/ 4786619 h 6858000"/>
              <a:gd name="connsiteX129-1021" fmla="*/ 6025404 w 6128435"/>
              <a:gd name="connsiteY129-1022" fmla="*/ 4858148 h 6858000"/>
              <a:gd name="connsiteX130-1023" fmla="*/ 6007749 w 6128435"/>
              <a:gd name="connsiteY130-1024" fmla="*/ 4964715 h 6858000"/>
              <a:gd name="connsiteX131-1025" fmla="*/ 6005269 w 6128435"/>
              <a:gd name="connsiteY131-1026" fmla="*/ 5150567 h 6858000"/>
              <a:gd name="connsiteX132-1027" fmla="*/ 6001127 w 6128435"/>
              <a:gd name="connsiteY132-1028" fmla="*/ 5164609 h 6858000"/>
              <a:gd name="connsiteX133-1029" fmla="*/ 5996647 w 6128435"/>
              <a:gd name="connsiteY133-1030" fmla="*/ 5185640 h 6858000"/>
              <a:gd name="connsiteX134-1031" fmla="*/ 5998514 w 6128435"/>
              <a:gd name="connsiteY134-1032" fmla="*/ 5189673 h 6858000"/>
              <a:gd name="connsiteX135-1033" fmla="*/ 5995970 w 6128435"/>
              <a:gd name="connsiteY135-1034" fmla="*/ 5221547 h 6858000"/>
              <a:gd name="connsiteX136-1035" fmla="*/ 5997218 w 6128435"/>
              <a:gd name="connsiteY136-1036" fmla="*/ 5222031 h 6858000"/>
              <a:gd name="connsiteX137-1037" fmla="*/ 6002116 w 6128435"/>
              <a:gd name="connsiteY137-1038" fmla="*/ 5231223 h 6858000"/>
              <a:gd name="connsiteX138-1039" fmla="*/ 6008541 w 6128435"/>
              <a:gd name="connsiteY138-1040" fmla="*/ 5248680 h 6858000"/>
              <a:gd name="connsiteX139-1041" fmla="*/ 6039260 w 6128435"/>
              <a:gd name="connsiteY139-1042" fmla="*/ 5289518 h 6858000"/>
              <a:gd name="connsiteX140-1043" fmla="*/ 6036748 w 6128435"/>
              <a:gd name="connsiteY140-1044" fmla="*/ 5322752 h 6858000"/>
              <a:gd name="connsiteX141-1045" fmla="*/ 6036943 w 6128435"/>
              <a:gd name="connsiteY141-1046" fmla="*/ 5329480 h 6858000"/>
              <a:gd name="connsiteX142-1047" fmla="*/ 6037236 w 6128435"/>
              <a:gd name="connsiteY142-1048" fmla="*/ 5329634 h 6858000"/>
              <a:gd name="connsiteX143-1049" fmla="*/ 6038019 w 6128435"/>
              <a:gd name="connsiteY143-1050" fmla="*/ 5336764 h 6858000"/>
              <a:gd name="connsiteX144-1051" fmla="*/ 6037298 w 6128435"/>
              <a:gd name="connsiteY144-1052" fmla="*/ 5341753 h 6858000"/>
              <a:gd name="connsiteX145-1053" fmla="*/ 6037677 w 6128435"/>
              <a:gd name="connsiteY145-1054" fmla="*/ 5354807 h 6858000"/>
              <a:gd name="connsiteX146-1055" fmla="*/ 6039728 w 6128435"/>
              <a:gd name="connsiteY146-1056" fmla="*/ 5359416 h 6858000"/>
              <a:gd name="connsiteX147-1057" fmla="*/ 6043311 w 6128435"/>
              <a:gd name="connsiteY147-1058" fmla="*/ 5361407 h 6858000"/>
              <a:gd name="connsiteX148-1059" fmla="*/ 6042954 w 6128435"/>
              <a:gd name="connsiteY148-1060" fmla="*/ 5362576 h 6858000"/>
              <a:gd name="connsiteX149-1061" fmla="*/ 6053435 w 6128435"/>
              <a:gd name="connsiteY149-1062" fmla="*/ 5387547 h 6858000"/>
              <a:gd name="connsiteX150-1063" fmla="*/ 6065933 w 6128435"/>
              <a:gd name="connsiteY150-1064" fmla="*/ 5443002 h 6858000"/>
              <a:gd name="connsiteX151-1065" fmla="*/ 6068640 w 6128435"/>
              <a:gd name="connsiteY151-1066" fmla="*/ 5474503 h 6858000"/>
              <a:gd name="connsiteX152-1067" fmla="*/ 6080922 w 6128435"/>
              <a:gd name="connsiteY152-1068" fmla="*/ 5561070 h 6858000"/>
              <a:gd name="connsiteX153-1069" fmla="*/ 6096949 w 6128435"/>
              <a:gd name="connsiteY153-1070" fmla="*/ 5648179 h 6858000"/>
              <a:gd name="connsiteX154-1071" fmla="*/ 6125703 w 6128435"/>
              <a:gd name="connsiteY154-1072" fmla="*/ 5692894 h 6858000"/>
              <a:gd name="connsiteX155-1073" fmla="*/ 6126670 w 6128435"/>
              <a:gd name="connsiteY155-1074" fmla="*/ 5697882 h 6858000"/>
              <a:gd name="connsiteX156-1075" fmla="*/ 6124061 w 6128435"/>
              <a:gd name="connsiteY156-1076" fmla="*/ 5710294 h 6858000"/>
              <a:gd name="connsiteX157-1077" fmla="*/ 6122213 w 6128435"/>
              <a:gd name="connsiteY157-1078" fmla="*/ 5714762 h 6858000"/>
              <a:gd name="connsiteX158-1079" fmla="*/ 6121353 w 6128435"/>
              <a:gd name="connsiteY158-1080" fmla="*/ 5721725 h 6858000"/>
              <a:gd name="connsiteX159-1081" fmla="*/ 6121607 w 6128435"/>
              <a:gd name="connsiteY159-1082" fmla="*/ 5721959 h 6858000"/>
              <a:gd name="connsiteX160-1083" fmla="*/ 6120262 w 6128435"/>
              <a:gd name="connsiteY160-1084" fmla="*/ 5728358 h 6858000"/>
              <a:gd name="connsiteX161-1085" fmla="*/ 6110194 w 6128435"/>
              <a:gd name="connsiteY161-1086" fmla="*/ 5758853 h 6858000"/>
              <a:gd name="connsiteX162-1087" fmla="*/ 6127519 w 6128435"/>
              <a:gd name="connsiteY162-1088" fmla="*/ 5865775 h 6858000"/>
              <a:gd name="connsiteX163-1089" fmla="*/ 6128435 w 6128435"/>
              <a:gd name="connsiteY163-1090" fmla="*/ 5870164 h 6858000"/>
              <a:gd name="connsiteX164-1091" fmla="*/ 6119217 w 6128435"/>
              <a:gd name="connsiteY164-1092" fmla="*/ 5888542 h 6858000"/>
              <a:gd name="connsiteX165-1093" fmla="*/ 6115966 w 6128435"/>
              <a:gd name="connsiteY165-1094" fmla="*/ 5898387 h 6858000"/>
              <a:gd name="connsiteX166-1095" fmla="*/ 6111924 w 6128435"/>
              <a:gd name="connsiteY166-1096" fmla="*/ 5900444 h 6858000"/>
              <a:gd name="connsiteX167-1097" fmla="*/ 6108716 w 6128435"/>
              <a:gd name="connsiteY167-1098" fmla="*/ 5915345 h 6858000"/>
              <a:gd name="connsiteX168-1099" fmla="*/ 6109524 w 6128435"/>
              <a:gd name="connsiteY168-1100" fmla="*/ 5917328 h 6858000"/>
              <a:gd name="connsiteX169-1101" fmla="*/ 6102493 w 6128435"/>
              <a:gd name="connsiteY169-1102" fmla="*/ 5928602 h 6858000"/>
              <a:gd name="connsiteX170-1103" fmla="*/ 6056863 w 6128435"/>
              <a:gd name="connsiteY170-1104" fmla="*/ 6000643 h 6858000"/>
              <a:gd name="connsiteX171-1105" fmla="*/ 6045436 w 6128435"/>
              <a:gd name="connsiteY171-1106" fmla="*/ 6124480 h 6858000"/>
              <a:gd name="connsiteX172-1107" fmla="*/ 6030489 w 6128435"/>
              <a:gd name="connsiteY172-1108" fmla="*/ 6317666 h 6858000"/>
              <a:gd name="connsiteX173-1109" fmla="*/ 6007492 w 6128435"/>
              <a:gd name="connsiteY173-1110" fmla="*/ 6440818 h 6858000"/>
              <a:gd name="connsiteX174-1111" fmla="*/ 6009467 w 6128435"/>
              <a:gd name="connsiteY174-1112" fmla="*/ 6487076 h 6858000"/>
              <a:gd name="connsiteX175-1113" fmla="*/ 5995064 w 6128435"/>
              <a:gd name="connsiteY175-1114" fmla="*/ 6540791 h 6858000"/>
              <a:gd name="connsiteX176-1115" fmla="*/ 5996309 w 6128435"/>
              <a:gd name="connsiteY176-1116" fmla="*/ 6543961 h 6858000"/>
              <a:gd name="connsiteX177-1117" fmla="*/ 5996048 w 6128435"/>
              <a:gd name="connsiteY177-1118" fmla="*/ 6555444 h 6858000"/>
              <a:gd name="connsiteX178-1119" fmla="*/ 6002524 w 6128435"/>
              <a:gd name="connsiteY178-1120" fmla="*/ 6560188 h 6858000"/>
              <a:gd name="connsiteX179-1121" fmla="*/ 6006823 w 6128435"/>
              <a:gd name="connsiteY179-1122" fmla="*/ 6578546 h 6858000"/>
              <a:gd name="connsiteX180-1123" fmla="*/ 6004510 w 6128435"/>
              <a:gd name="connsiteY180-1124" fmla="*/ 6599256 h 6858000"/>
              <a:gd name="connsiteX181-1125" fmla="*/ 5986207 w 6128435"/>
              <a:gd name="connsiteY181-1126" fmla="*/ 6695855 h 6858000"/>
              <a:gd name="connsiteX182-1127" fmla="*/ 5979428 w 6128435"/>
              <a:gd name="connsiteY182-1128" fmla="*/ 6754678 h 6858000"/>
              <a:gd name="connsiteX183-1129" fmla="*/ 5983398 w 6128435"/>
              <a:gd name="connsiteY183-1130" fmla="*/ 6778641 h 6858000"/>
              <a:gd name="connsiteX184-1131" fmla="*/ 5984543 w 6128435"/>
              <a:gd name="connsiteY184-1132" fmla="*/ 6811016 h 6858000"/>
              <a:gd name="connsiteX185-1133" fmla="*/ 5981802 w 6128435"/>
              <a:gd name="connsiteY185-1134" fmla="*/ 6838578 h 6858000"/>
              <a:gd name="connsiteX186-1135" fmla="*/ 5979671 w 6128435"/>
              <a:gd name="connsiteY186-1136" fmla="*/ 6858000 h 6858000"/>
              <a:gd name="connsiteX187-1137" fmla="*/ 0 w 6128435"/>
              <a:gd name="connsiteY187-1138" fmla="*/ 6858000 h 6858000"/>
              <a:gd name="connsiteX188-1139" fmla="*/ 0 w 6128435"/>
              <a:gd name="connsiteY188-1140" fmla="*/ 0 h 6858000"/>
              <a:gd name="connsiteX0-1141" fmla="*/ 0 w 6128435"/>
              <a:gd name="connsiteY0-1142" fmla="*/ 0 h 6858000"/>
              <a:gd name="connsiteX1-1143" fmla="*/ 4965888 w 6128435"/>
              <a:gd name="connsiteY1-1144" fmla="*/ 0 h 6858000"/>
              <a:gd name="connsiteX2-1145" fmla="*/ 4967767 w 6128435"/>
              <a:gd name="connsiteY2-1146" fmla="*/ 7930 h 6858000"/>
              <a:gd name="connsiteX3-1147" fmla="*/ 4979444 w 6128435"/>
              <a:gd name="connsiteY3-1148" fmla="*/ 43921 h 6858000"/>
              <a:gd name="connsiteX4-1149" fmla="*/ 5021173 w 6128435"/>
              <a:gd name="connsiteY4-1150" fmla="*/ 123738 h 6858000"/>
              <a:gd name="connsiteX5-1151" fmla="*/ 5075458 w 6128435"/>
              <a:gd name="connsiteY5-1152" fmla="*/ 264355 h 6858000"/>
              <a:gd name="connsiteX6-1153" fmla="*/ 5081175 w 6128435"/>
              <a:gd name="connsiteY6-1154" fmla="*/ 277448 h 6858000"/>
              <a:gd name="connsiteX7-1155" fmla="*/ 5097011 w 6128435"/>
              <a:gd name="connsiteY7-1156" fmla="*/ 355616 h 6858000"/>
              <a:gd name="connsiteX8-1157" fmla="*/ 5130982 w 6128435"/>
              <a:gd name="connsiteY8-1158" fmla="*/ 412030 h 6858000"/>
              <a:gd name="connsiteX9-1159" fmla="*/ 5153000 w 6128435"/>
              <a:gd name="connsiteY9-1160" fmla="*/ 507134 h 6858000"/>
              <a:gd name="connsiteX10-1161" fmla="*/ 5171282 w 6128435"/>
              <a:gd name="connsiteY10-1162" fmla="*/ 602071 h 6858000"/>
              <a:gd name="connsiteX11-1163" fmla="*/ 5176196 w 6128435"/>
              <a:gd name="connsiteY11-1164" fmla="*/ 636822 h 6858000"/>
              <a:gd name="connsiteX12-1165" fmla="*/ 5201957 w 6128435"/>
              <a:gd name="connsiteY12-1166" fmla="*/ 736835 h 6858000"/>
              <a:gd name="connsiteX13-1167" fmla="*/ 5185452 w 6128435"/>
              <a:gd name="connsiteY13-1168" fmla="*/ 745392 h 6858000"/>
              <a:gd name="connsiteX14-1169" fmla="*/ 5189051 w 6128435"/>
              <a:gd name="connsiteY14-1170" fmla="*/ 782518 h 6858000"/>
              <a:gd name="connsiteX15-1171" fmla="*/ 5210428 w 6128435"/>
              <a:gd name="connsiteY15-1172" fmla="*/ 815772 h 6858000"/>
              <a:gd name="connsiteX16-1173" fmla="*/ 5221088 w 6128435"/>
              <a:gd name="connsiteY16-1174" fmla="*/ 860193 h 6858000"/>
              <a:gd name="connsiteX17-1175" fmla="*/ 5227653 w 6128435"/>
              <a:gd name="connsiteY17-1176" fmla="*/ 886709 h 6858000"/>
              <a:gd name="connsiteX18-1177" fmla="*/ 5230806 w 6128435"/>
              <a:gd name="connsiteY18-1178" fmla="*/ 961354 h 6858000"/>
              <a:gd name="connsiteX19-1179" fmla="*/ 5201018 w 6128435"/>
              <a:gd name="connsiteY19-1180" fmla="*/ 1095027 h 6858000"/>
              <a:gd name="connsiteX20-1181" fmla="*/ 5202153 w 6128435"/>
              <a:gd name="connsiteY20-1182" fmla="*/ 1133224 h 6858000"/>
              <a:gd name="connsiteX21-1183" fmla="*/ 5207370 w 6128435"/>
              <a:gd name="connsiteY21-1184" fmla="*/ 1138097 h 6858000"/>
              <a:gd name="connsiteX22-1185" fmla="*/ 5189234 w 6128435"/>
              <a:gd name="connsiteY22-1186" fmla="*/ 1193495 h 6858000"/>
              <a:gd name="connsiteX23-1187" fmla="*/ 5202769 w 6128435"/>
              <a:gd name="connsiteY23-1188" fmla="*/ 1269450 h 6858000"/>
              <a:gd name="connsiteX24-1189" fmla="*/ 5225968 w 6128435"/>
              <a:gd name="connsiteY24-1190" fmla="*/ 1357994 h 6858000"/>
              <a:gd name="connsiteX25-1191" fmla="*/ 5233819 w 6128435"/>
              <a:gd name="connsiteY25-1192" fmla="*/ 1380922 h 6858000"/>
              <a:gd name="connsiteX26-1193" fmla="*/ 5237226 w 6128435"/>
              <a:gd name="connsiteY26-1194" fmla="*/ 1441327 h 6858000"/>
              <a:gd name="connsiteX27-1195" fmla="*/ 5244434 w 6128435"/>
              <a:gd name="connsiteY27-1196" fmla="*/ 1580810 h 6858000"/>
              <a:gd name="connsiteX28-1197" fmla="*/ 5251453 w 6128435"/>
              <a:gd name="connsiteY28-1198" fmla="*/ 1583934 h 6858000"/>
              <a:gd name="connsiteX29-1199" fmla="*/ 5253136 w 6128435"/>
              <a:gd name="connsiteY29-1200" fmla="*/ 1595457 h 6858000"/>
              <a:gd name="connsiteX30-1201" fmla="*/ 5254863 w 6128435"/>
              <a:gd name="connsiteY30-1202" fmla="*/ 1598311 h 6858000"/>
              <a:gd name="connsiteX31-1203" fmla="*/ 5263491 w 6128435"/>
              <a:gd name="connsiteY31-1204" fmla="*/ 1614889 h 6858000"/>
              <a:gd name="connsiteX32-1205" fmla="*/ 5250095 w 6128435"/>
              <a:gd name="connsiteY32-1206" fmla="*/ 1655519 h 6858000"/>
              <a:gd name="connsiteX33-1207" fmla="*/ 5259788 w 6128435"/>
              <a:gd name="connsiteY33-1208" fmla="*/ 1701198 h 6858000"/>
              <a:gd name="connsiteX34-1209" fmla="*/ 5255696 w 6128435"/>
              <a:gd name="connsiteY34-1210" fmla="*/ 1880842 h 6858000"/>
              <a:gd name="connsiteX35-1211" fmla="*/ 5280947 w 6128435"/>
              <a:gd name="connsiteY35-1212" fmla="*/ 1904438 h 6858000"/>
              <a:gd name="connsiteX36-1213" fmla="*/ 5288486 w 6128435"/>
              <a:gd name="connsiteY36-1214" fmla="*/ 1976575 h 6858000"/>
              <a:gd name="connsiteX37-1215" fmla="*/ 5252592 w 6128435"/>
              <a:gd name="connsiteY37-1216" fmla="*/ 2092210 h 6858000"/>
              <a:gd name="connsiteX38-1217" fmla="*/ 5264303 w 6128435"/>
              <a:gd name="connsiteY38-1218" fmla="*/ 2225157 h 6858000"/>
              <a:gd name="connsiteX39-1219" fmla="*/ 5254949 w 6128435"/>
              <a:gd name="connsiteY39-1220" fmla="*/ 2236160 h 6858000"/>
              <a:gd name="connsiteX40-1221" fmla="*/ 5250104 w 6128435"/>
              <a:gd name="connsiteY40-1222" fmla="*/ 2249166 h 6858000"/>
              <a:gd name="connsiteX41-1223" fmla="*/ 5251214 w 6128435"/>
              <a:gd name="connsiteY41-1224" fmla="*/ 2250944 h 6858000"/>
              <a:gd name="connsiteX42-1225" fmla="*/ 5250644 w 6128435"/>
              <a:gd name="connsiteY42-1226" fmla="*/ 2266619 h 6858000"/>
              <a:gd name="connsiteX43-1227" fmla="*/ 5247111 w 6128435"/>
              <a:gd name="connsiteY43-1228" fmla="*/ 2269679 h 6858000"/>
              <a:gd name="connsiteX44-1229" fmla="*/ 5245653 w 6128435"/>
              <a:gd name="connsiteY44-1230" fmla="*/ 2280317 h 6858000"/>
              <a:gd name="connsiteX45-1231" fmla="*/ 5239901 w 6128435"/>
              <a:gd name="connsiteY45-1232" fmla="*/ 2300961 h 6858000"/>
              <a:gd name="connsiteX46-1233" fmla="*/ 5241522 w 6128435"/>
              <a:gd name="connsiteY46-1234" fmla="*/ 2305114 h 6858000"/>
              <a:gd name="connsiteX47-1235" fmla="*/ 5237050 w 6128435"/>
              <a:gd name="connsiteY47-1236" fmla="*/ 2336703 h 6858000"/>
              <a:gd name="connsiteX48-1237" fmla="*/ 5238267 w 6128435"/>
              <a:gd name="connsiteY48-1238" fmla="*/ 2337277 h 6858000"/>
              <a:gd name="connsiteX49-1239" fmla="*/ 5242602 w 6128435"/>
              <a:gd name="connsiteY49-1240" fmla="*/ 2346782 h 6858000"/>
              <a:gd name="connsiteX50-1241" fmla="*/ 5247963 w 6128435"/>
              <a:gd name="connsiteY50-1242" fmla="*/ 2364638 h 6858000"/>
              <a:gd name="connsiteX51-1243" fmla="*/ 5276175 w 6128435"/>
              <a:gd name="connsiteY51-1244" fmla="*/ 2407515 h 6858000"/>
              <a:gd name="connsiteX52-1245" fmla="*/ 5271650 w 6128435"/>
              <a:gd name="connsiteY52-1246" fmla="*/ 2440467 h 6858000"/>
              <a:gd name="connsiteX53-1247" fmla="*/ 5271438 w 6128435"/>
              <a:gd name="connsiteY53-1248" fmla="*/ 2447186 h 6858000"/>
              <a:gd name="connsiteX54-1249" fmla="*/ 5271722 w 6128435"/>
              <a:gd name="connsiteY54-1250" fmla="*/ 2447359 h 6858000"/>
              <a:gd name="connsiteX55-1251" fmla="*/ 5272069 w 6128435"/>
              <a:gd name="connsiteY55-1252" fmla="*/ 2454523 h 6858000"/>
              <a:gd name="connsiteX56-1253" fmla="*/ 5271049 w 6128435"/>
              <a:gd name="connsiteY56-1254" fmla="*/ 2459442 h 6858000"/>
              <a:gd name="connsiteX57-1255" fmla="*/ 5270636 w 6128435"/>
              <a:gd name="connsiteY57-1256" fmla="*/ 2472481 h 6858000"/>
              <a:gd name="connsiteX58-1257" fmla="*/ 5272406 w 6128435"/>
              <a:gd name="connsiteY58-1258" fmla="*/ 2477221 h 6858000"/>
              <a:gd name="connsiteX59-1259" fmla="*/ 5307538 w 6128435"/>
              <a:gd name="connsiteY59-1260" fmla="*/ 2514685 h 6858000"/>
              <a:gd name="connsiteX60-1261" fmla="*/ 5337604 w 6128435"/>
              <a:gd name="connsiteY60-1262" fmla="*/ 2597632 h 6858000"/>
              <a:gd name="connsiteX61-1263" fmla="*/ 5407503 w 6128435"/>
              <a:gd name="connsiteY61-1264" fmla="*/ 2786290 h 6858000"/>
              <a:gd name="connsiteX62-1265" fmla="*/ 5407356 w 6128435"/>
              <a:gd name="connsiteY62-1266" fmla="*/ 2787545 h 6858000"/>
              <a:gd name="connsiteX63-1267" fmla="*/ 5411130 w 6128435"/>
              <a:gd name="connsiteY63-1268" fmla="*/ 2788640 h 6858000"/>
              <a:gd name="connsiteX64-1269" fmla="*/ 5416439 w 6128435"/>
              <a:gd name="connsiteY64-1270" fmla="*/ 2805666 h 6858000"/>
              <a:gd name="connsiteX65-1271" fmla="*/ 5416589 w 6128435"/>
              <a:gd name="connsiteY65-1272" fmla="*/ 2810822 h 6858000"/>
              <a:gd name="connsiteX66-1273" fmla="*/ 5418542 w 6128435"/>
              <a:gd name="connsiteY66-1274" fmla="*/ 2817745 h 6858000"/>
              <a:gd name="connsiteX67-1275" fmla="*/ 5418847 w 6128435"/>
              <a:gd name="connsiteY67-1276" fmla="*/ 2817825 h 6858000"/>
              <a:gd name="connsiteX68-1277" fmla="*/ 5423364 w 6128435"/>
              <a:gd name="connsiteY68-1278" fmla="*/ 2858292 h 6858000"/>
              <a:gd name="connsiteX69-1279" fmla="*/ 5479298 w 6128435"/>
              <a:gd name="connsiteY69-1280" fmla="*/ 2947791 h 6858000"/>
              <a:gd name="connsiteX70-1281" fmla="*/ 5481770 w 6128435"/>
              <a:gd name="connsiteY70-1282" fmla="*/ 2951352 h 6858000"/>
              <a:gd name="connsiteX71-1283" fmla="*/ 5481013 w 6128435"/>
              <a:gd name="connsiteY71-1284" fmla="*/ 2973461 h 6858000"/>
              <a:gd name="connsiteX72-1285" fmla="*/ 5482045 w 6128435"/>
              <a:gd name="connsiteY72-1286" fmla="*/ 2984371 h 6858000"/>
              <a:gd name="connsiteX73-1287" fmla="*/ 5479405 w 6128435"/>
              <a:gd name="connsiteY73-1288" fmla="*/ 2988507 h 6858000"/>
              <a:gd name="connsiteX74-1289" fmla="*/ 5482415 w 6128435"/>
              <a:gd name="connsiteY74-1290" fmla="*/ 3004079 h 6858000"/>
              <a:gd name="connsiteX75-1291" fmla="*/ 5483865 w 6128435"/>
              <a:gd name="connsiteY75-1292" fmla="*/ 3005467 h 6858000"/>
              <a:gd name="connsiteX76-1293" fmla="*/ 5482236 w 6128435"/>
              <a:gd name="connsiteY76-1294" fmla="*/ 3019791 h 6858000"/>
              <a:gd name="connsiteX77-1295" fmla="*/ 5475895 w 6128435"/>
              <a:gd name="connsiteY77-1296" fmla="*/ 3033578 h 6858000"/>
              <a:gd name="connsiteX78-1297" fmla="*/ 5477595 w 6128435"/>
              <a:gd name="connsiteY78-1298" fmla="*/ 3250534 h 6858000"/>
              <a:gd name="connsiteX79-1299" fmla="*/ 5532836 w 6128435"/>
              <a:gd name="connsiteY79-1300" fmla="*/ 3353840 h 6858000"/>
              <a:gd name="connsiteX80-1301" fmla="*/ 5561229 w 6128435"/>
              <a:gd name="connsiteY80-1302" fmla="*/ 3395784 h 6858000"/>
              <a:gd name="connsiteX81-1303" fmla="*/ 5589758 w 6128435"/>
              <a:gd name="connsiteY81-1304" fmla="*/ 3506453 h 6858000"/>
              <a:gd name="connsiteX82-1305" fmla="*/ 5596144 w 6128435"/>
              <a:gd name="connsiteY82-1306" fmla="*/ 3534624 h 6858000"/>
              <a:gd name="connsiteX83-1307" fmla="*/ 5597750 w 6128435"/>
              <a:gd name="connsiteY83-1308" fmla="*/ 3534129 h 6858000"/>
              <a:gd name="connsiteX84-1309" fmla="*/ 5599700 w 6128435"/>
              <a:gd name="connsiteY84-1310" fmla="*/ 3547221 h 6858000"/>
              <a:gd name="connsiteX85-1311" fmla="*/ 5615031 w 6128435"/>
              <a:gd name="connsiteY85-1312" fmla="*/ 3557482 h 6858000"/>
              <a:gd name="connsiteX86-1313" fmla="*/ 5618377 w 6128435"/>
              <a:gd name="connsiteY86-1314" fmla="*/ 3588431 h 6858000"/>
              <a:gd name="connsiteX87-1315" fmla="*/ 5612155 w 6128435"/>
              <a:gd name="connsiteY87-1316" fmla="*/ 3589869 h 6858000"/>
              <a:gd name="connsiteX88-1317" fmla="*/ 5620843 w 6128435"/>
              <a:gd name="connsiteY88-1318" fmla="*/ 3606745 h 6858000"/>
              <a:gd name="connsiteX89-1319" fmla="*/ 5655472 w 6128435"/>
              <a:gd name="connsiteY89-1320" fmla="*/ 3678877 h 6858000"/>
              <a:gd name="connsiteX90-1321" fmla="*/ 5680448 w 6128435"/>
              <a:gd name="connsiteY90-1322" fmla="*/ 3717760 h 6858000"/>
              <a:gd name="connsiteX91-1323" fmla="*/ 5683015 w 6128435"/>
              <a:gd name="connsiteY91-1324" fmla="*/ 3762025 h 6858000"/>
              <a:gd name="connsiteX92-1325" fmla="*/ 5696643 w 6128435"/>
              <a:gd name="connsiteY92-1326" fmla="*/ 3773888 h 6858000"/>
              <a:gd name="connsiteX93-1327" fmla="*/ 5699203 w 6128435"/>
              <a:gd name="connsiteY93-1328" fmla="*/ 3775823 h 6858000"/>
              <a:gd name="connsiteX94-1329" fmla="*/ 5704824 w 6128435"/>
              <a:gd name="connsiteY94-1330" fmla="*/ 3785966 h 6858000"/>
              <a:gd name="connsiteX95-1331" fmla="*/ 5712204 w 6128435"/>
              <a:gd name="connsiteY95-1332" fmla="*/ 3785830 h 6858000"/>
              <a:gd name="connsiteX96-1333" fmla="*/ 5724816 w 6128435"/>
              <a:gd name="connsiteY96-1334" fmla="*/ 3798949 h 6858000"/>
              <a:gd name="connsiteX97-1335" fmla="*/ 5733539 w 6128435"/>
              <a:gd name="connsiteY97-1336" fmla="*/ 3818457 h 6858000"/>
              <a:gd name="connsiteX98-1337" fmla="*/ 5768491 w 6128435"/>
              <a:gd name="connsiteY98-1338" fmla="*/ 3914399 h 6858000"/>
              <a:gd name="connsiteX99-1339" fmla="*/ 5793123 w 6128435"/>
              <a:gd name="connsiteY99-1340" fmla="*/ 3969952 h 6858000"/>
              <a:gd name="connsiteX100-1341" fmla="*/ 5808321 w 6128435"/>
              <a:gd name="connsiteY100-1342" fmla="*/ 3988153 h 6858000"/>
              <a:gd name="connsiteX101-1343" fmla="*/ 5825621 w 6128435"/>
              <a:gd name="connsiteY101-1344" fmla="*/ 4015525 h 6858000"/>
              <a:gd name="connsiteX102-1345" fmla="*/ 5860672 w 6128435"/>
              <a:gd name="connsiteY102-1346" fmla="*/ 4061579 h 6858000"/>
              <a:gd name="connsiteX103-1347" fmla="*/ 5872173 w 6128435"/>
              <a:gd name="connsiteY103-1348" fmla="*/ 4088497 h 6858000"/>
              <a:gd name="connsiteX104-1349" fmla="*/ 5883705 w 6128435"/>
              <a:gd name="connsiteY104-1350" fmla="*/ 4101899 h 6858000"/>
              <a:gd name="connsiteX105-1351" fmla="*/ 5885314 w 6128435"/>
              <a:gd name="connsiteY105-1352" fmla="*/ 4108387 h 6858000"/>
              <a:gd name="connsiteX106-1353" fmla="*/ 5894095 w 6128435"/>
              <a:gd name="connsiteY106-1354" fmla="*/ 4128857 h 6858000"/>
              <a:gd name="connsiteX107-1355" fmla="*/ 5898339 w 6128435"/>
              <a:gd name="connsiteY107-1356" fmla="*/ 4140800 h 6858000"/>
              <a:gd name="connsiteX108-1357" fmla="*/ 5899734 w 6128435"/>
              <a:gd name="connsiteY108-1358" fmla="*/ 4145632 h 6858000"/>
              <a:gd name="connsiteX109-1359" fmla="*/ 5897098 w 6128435"/>
              <a:gd name="connsiteY109-1360" fmla="*/ 4157819 h 6858000"/>
              <a:gd name="connsiteX110-1361" fmla="*/ 5903513 w 6128435"/>
              <a:gd name="connsiteY110-1362" fmla="*/ 4187661 h 6858000"/>
              <a:gd name="connsiteX111-1363" fmla="*/ 5917114 w 6128435"/>
              <a:gd name="connsiteY111-1364" fmla="*/ 4213096 h 6858000"/>
              <a:gd name="connsiteX112-1365" fmla="*/ 5921153 w 6128435"/>
              <a:gd name="connsiteY112-1366" fmla="*/ 4236222 h 6858000"/>
              <a:gd name="connsiteX113-1367" fmla="*/ 5924233 w 6128435"/>
              <a:gd name="connsiteY113-1368" fmla="*/ 4242060 h 6858000"/>
              <a:gd name="connsiteX114-1369" fmla="*/ 5923742 w 6128435"/>
              <a:gd name="connsiteY114-1370" fmla="*/ 4265435 h 6858000"/>
              <a:gd name="connsiteX115-1371" fmla="*/ 5928910 w 6128435"/>
              <a:gd name="connsiteY115-1372" fmla="*/ 4300973 h 6858000"/>
              <a:gd name="connsiteX116-1373" fmla="*/ 5939320 w 6128435"/>
              <a:gd name="connsiteY116-1374" fmla="*/ 4340435 h 6858000"/>
              <a:gd name="connsiteX117-1375" fmla="*/ 5946705 w 6128435"/>
              <a:gd name="connsiteY117-1376" fmla="*/ 4428051 h 6858000"/>
              <a:gd name="connsiteX118-1377" fmla="*/ 5949261 w 6128435"/>
              <a:gd name="connsiteY118-1378" fmla="*/ 4449185 h 6858000"/>
              <a:gd name="connsiteX119-1379" fmla="*/ 5957504 w 6128435"/>
              <a:gd name="connsiteY119-1380" fmla="*/ 4465911 h 6858000"/>
              <a:gd name="connsiteX120-1381" fmla="*/ 5964689 w 6128435"/>
              <a:gd name="connsiteY120-1382" fmla="*/ 4468532 h 6858000"/>
              <a:gd name="connsiteX121-1383" fmla="*/ 5967062 w 6128435"/>
              <a:gd name="connsiteY121-1384" fmla="*/ 4479923 h 6858000"/>
              <a:gd name="connsiteX122-1385" fmla="*/ 5968960 w 6128435"/>
              <a:gd name="connsiteY122-1386" fmla="*/ 4482655 h 6858000"/>
              <a:gd name="connsiteX123-1387" fmla="*/ 5978567 w 6128435"/>
              <a:gd name="connsiteY123-1388" fmla="*/ 4498605 h 6858000"/>
              <a:gd name="connsiteX124-1389" fmla="*/ 5967676 w 6128435"/>
              <a:gd name="connsiteY124-1390" fmla="*/ 4540140 h 6858000"/>
              <a:gd name="connsiteX125-1391" fmla="*/ 5980106 w 6128435"/>
              <a:gd name="connsiteY125-1392" fmla="*/ 4585087 h 6858000"/>
              <a:gd name="connsiteX126-1393" fmla="*/ 5986918 w 6128435"/>
              <a:gd name="connsiteY126-1394" fmla="*/ 4764836 h 6858000"/>
              <a:gd name="connsiteX127-1395" fmla="*/ 6013516 w 6128435"/>
              <a:gd name="connsiteY127-1396" fmla="*/ 4786619 h 6858000"/>
              <a:gd name="connsiteX128-1397" fmla="*/ 6025404 w 6128435"/>
              <a:gd name="connsiteY128-1398" fmla="*/ 4858148 h 6858000"/>
              <a:gd name="connsiteX129-1399" fmla="*/ 6007749 w 6128435"/>
              <a:gd name="connsiteY129-1400" fmla="*/ 4964715 h 6858000"/>
              <a:gd name="connsiteX130-1401" fmla="*/ 6005269 w 6128435"/>
              <a:gd name="connsiteY130-1402" fmla="*/ 5150567 h 6858000"/>
              <a:gd name="connsiteX131-1403" fmla="*/ 6001127 w 6128435"/>
              <a:gd name="connsiteY131-1404" fmla="*/ 5164609 h 6858000"/>
              <a:gd name="connsiteX132-1405" fmla="*/ 5996647 w 6128435"/>
              <a:gd name="connsiteY132-1406" fmla="*/ 5185640 h 6858000"/>
              <a:gd name="connsiteX133-1407" fmla="*/ 5998514 w 6128435"/>
              <a:gd name="connsiteY133-1408" fmla="*/ 5189673 h 6858000"/>
              <a:gd name="connsiteX134-1409" fmla="*/ 5995970 w 6128435"/>
              <a:gd name="connsiteY134-1410" fmla="*/ 5221547 h 6858000"/>
              <a:gd name="connsiteX135-1411" fmla="*/ 5997218 w 6128435"/>
              <a:gd name="connsiteY135-1412" fmla="*/ 5222031 h 6858000"/>
              <a:gd name="connsiteX136-1413" fmla="*/ 6002116 w 6128435"/>
              <a:gd name="connsiteY136-1414" fmla="*/ 5231223 h 6858000"/>
              <a:gd name="connsiteX137-1415" fmla="*/ 6008541 w 6128435"/>
              <a:gd name="connsiteY137-1416" fmla="*/ 5248680 h 6858000"/>
              <a:gd name="connsiteX138-1417" fmla="*/ 6039260 w 6128435"/>
              <a:gd name="connsiteY138-1418" fmla="*/ 5289518 h 6858000"/>
              <a:gd name="connsiteX139-1419" fmla="*/ 6036748 w 6128435"/>
              <a:gd name="connsiteY139-1420" fmla="*/ 5322752 h 6858000"/>
              <a:gd name="connsiteX140-1421" fmla="*/ 6036943 w 6128435"/>
              <a:gd name="connsiteY140-1422" fmla="*/ 5329480 h 6858000"/>
              <a:gd name="connsiteX141-1423" fmla="*/ 6037236 w 6128435"/>
              <a:gd name="connsiteY141-1424" fmla="*/ 5329634 h 6858000"/>
              <a:gd name="connsiteX142-1425" fmla="*/ 6038019 w 6128435"/>
              <a:gd name="connsiteY142-1426" fmla="*/ 5336764 h 6858000"/>
              <a:gd name="connsiteX143-1427" fmla="*/ 6037298 w 6128435"/>
              <a:gd name="connsiteY143-1428" fmla="*/ 5341753 h 6858000"/>
              <a:gd name="connsiteX144-1429" fmla="*/ 6037677 w 6128435"/>
              <a:gd name="connsiteY144-1430" fmla="*/ 5354807 h 6858000"/>
              <a:gd name="connsiteX145-1431" fmla="*/ 6039728 w 6128435"/>
              <a:gd name="connsiteY145-1432" fmla="*/ 5359416 h 6858000"/>
              <a:gd name="connsiteX146-1433" fmla="*/ 6043311 w 6128435"/>
              <a:gd name="connsiteY146-1434" fmla="*/ 5361407 h 6858000"/>
              <a:gd name="connsiteX147-1435" fmla="*/ 6042954 w 6128435"/>
              <a:gd name="connsiteY147-1436" fmla="*/ 5362576 h 6858000"/>
              <a:gd name="connsiteX148-1437" fmla="*/ 6053435 w 6128435"/>
              <a:gd name="connsiteY148-1438" fmla="*/ 5387547 h 6858000"/>
              <a:gd name="connsiteX149-1439" fmla="*/ 6065933 w 6128435"/>
              <a:gd name="connsiteY149-1440" fmla="*/ 5443002 h 6858000"/>
              <a:gd name="connsiteX150-1441" fmla="*/ 6068640 w 6128435"/>
              <a:gd name="connsiteY150-1442" fmla="*/ 5474503 h 6858000"/>
              <a:gd name="connsiteX151-1443" fmla="*/ 6080922 w 6128435"/>
              <a:gd name="connsiteY151-1444" fmla="*/ 5561070 h 6858000"/>
              <a:gd name="connsiteX152-1445" fmla="*/ 6096949 w 6128435"/>
              <a:gd name="connsiteY152-1446" fmla="*/ 5648179 h 6858000"/>
              <a:gd name="connsiteX153-1447" fmla="*/ 6125703 w 6128435"/>
              <a:gd name="connsiteY153-1448" fmla="*/ 5692894 h 6858000"/>
              <a:gd name="connsiteX154-1449" fmla="*/ 6126670 w 6128435"/>
              <a:gd name="connsiteY154-1450" fmla="*/ 5697882 h 6858000"/>
              <a:gd name="connsiteX155-1451" fmla="*/ 6124061 w 6128435"/>
              <a:gd name="connsiteY155-1452" fmla="*/ 5710294 h 6858000"/>
              <a:gd name="connsiteX156-1453" fmla="*/ 6122213 w 6128435"/>
              <a:gd name="connsiteY156-1454" fmla="*/ 5714762 h 6858000"/>
              <a:gd name="connsiteX157-1455" fmla="*/ 6121353 w 6128435"/>
              <a:gd name="connsiteY157-1456" fmla="*/ 5721725 h 6858000"/>
              <a:gd name="connsiteX158-1457" fmla="*/ 6121607 w 6128435"/>
              <a:gd name="connsiteY158-1458" fmla="*/ 5721959 h 6858000"/>
              <a:gd name="connsiteX159-1459" fmla="*/ 6120262 w 6128435"/>
              <a:gd name="connsiteY159-1460" fmla="*/ 5728358 h 6858000"/>
              <a:gd name="connsiteX160-1461" fmla="*/ 6110194 w 6128435"/>
              <a:gd name="connsiteY160-1462" fmla="*/ 5758853 h 6858000"/>
              <a:gd name="connsiteX161-1463" fmla="*/ 6127519 w 6128435"/>
              <a:gd name="connsiteY161-1464" fmla="*/ 5865775 h 6858000"/>
              <a:gd name="connsiteX162-1465" fmla="*/ 6128435 w 6128435"/>
              <a:gd name="connsiteY162-1466" fmla="*/ 5870164 h 6858000"/>
              <a:gd name="connsiteX163-1467" fmla="*/ 6119217 w 6128435"/>
              <a:gd name="connsiteY163-1468" fmla="*/ 5888542 h 6858000"/>
              <a:gd name="connsiteX164-1469" fmla="*/ 6115966 w 6128435"/>
              <a:gd name="connsiteY164-1470" fmla="*/ 5898387 h 6858000"/>
              <a:gd name="connsiteX165-1471" fmla="*/ 6111924 w 6128435"/>
              <a:gd name="connsiteY165-1472" fmla="*/ 5900444 h 6858000"/>
              <a:gd name="connsiteX166-1473" fmla="*/ 6108716 w 6128435"/>
              <a:gd name="connsiteY166-1474" fmla="*/ 5915345 h 6858000"/>
              <a:gd name="connsiteX167-1475" fmla="*/ 6109524 w 6128435"/>
              <a:gd name="connsiteY167-1476" fmla="*/ 5917328 h 6858000"/>
              <a:gd name="connsiteX168-1477" fmla="*/ 6102493 w 6128435"/>
              <a:gd name="connsiteY168-1478" fmla="*/ 5928602 h 6858000"/>
              <a:gd name="connsiteX169-1479" fmla="*/ 6056863 w 6128435"/>
              <a:gd name="connsiteY169-1480" fmla="*/ 6000643 h 6858000"/>
              <a:gd name="connsiteX170-1481" fmla="*/ 6045436 w 6128435"/>
              <a:gd name="connsiteY170-1482" fmla="*/ 6124480 h 6858000"/>
              <a:gd name="connsiteX171-1483" fmla="*/ 6030489 w 6128435"/>
              <a:gd name="connsiteY171-1484" fmla="*/ 6317666 h 6858000"/>
              <a:gd name="connsiteX172-1485" fmla="*/ 6007492 w 6128435"/>
              <a:gd name="connsiteY172-1486" fmla="*/ 6440818 h 6858000"/>
              <a:gd name="connsiteX173-1487" fmla="*/ 6009467 w 6128435"/>
              <a:gd name="connsiteY173-1488" fmla="*/ 6487076 h 6858000"/>
              <a:gd name="connsiteX174-1489" fmla="*/ 5995064 w 6128435"/>
              <a:gd name="connsiteY174-1490" fmla="*/ 6540791 h 6858000"/>
              <a:gd name="connsiteX175-1491" fmla="*/ 5996309 w 6128435"/>
              <a:gd name="connsiteY175-1492" fmla="*/ 6543961 h 6858000"/>
              <a:gd name="connsiteX176-1493" fmla="*/ 5996048 w 6128435"/>
              <a:gd name="connsiteY176-1494" fmla="*/ 6555444 h 6858000"/>
              <a:gd name="connsiteX177-1495" fmla="*/ 6002524 w 6128435"/>
              <a:gd name="connsiteY177-1496" fmla="*/ 6560188 h 6858000"/>
              <a:gd name="connsiteX178-1497" fmla="*/ 6006823 w 6128435"/>
              <a:gd name="connsiteY178-1498" fmla="*/ 6578546 h 6858000"/>
              <a:gd name="connsiteX179-1499" fmla="*/ 6004510 w 6128435"/>
              <a:gd name="connsiteY179-1500" fmla="*/ 6599256 h 6858000"/>
              <a:gd name="connsiteX180-1501" fmla="*/ 5986207 w 6128435"/>
              <a:gd name="connsiteY180-1502" fmla="*/ 6695855 h 6858000"/>
              <a:gd name="connsiteX181-1503" fmla="*/ 5979428 w 6128435"/>
              <a:gd name="connsiteY181-1504" fmla="*/ 6754678 h 6858000"/>
              <a:gd name="connsiteX182-1505" fmla="*/ 5983398 w 6128435"/>
              <a:gd name="connsiteY182-1506" fmla="*/ 6778641 h 6858000"/>
              <a:gd name="connsiteX183-1507" fmla="*/ 5984543 w 6128435"/>
              <a:gd name="connsiteY183-1508" fmla="*/ 6811016 h 6858000"/>
              <a:gd name="connsiteX184-1509" fmla="*/ 5981802 w 6128435"/>
              <a:gd name="connsiteY184-1510" fmla="*/ 6838578 h 6858000"/>
              <a:gd name="connsiteX185-1511" fmla="*/ 5979671 w 6128435"/>
              <a:gd name="connsiteY185-1512" fmla="*/ 6858000 h 6858000"/>
              <a:gd name="connsiteX186-1513" fmla="*/ 0 w 6128435"/>
              <a:gd name="connsiteY186-1514" fmla="*/ 6858000 h 6858000"/>
              <a:gd name="connsiteX187-1515" fmla="*/ 0 w 6128435"/>
              <a:gd name="connsiteY187-1516" fmla="*/ 0 h 6858000"/>
              <a:gd name="connsiteX0-1517" fmla="*/ 0 w 6128435"/>
              <a:gd name="connsiteY0-1518" fmla="*/ 0 h 6858000"/>
              <a:gd name="connsiteX1-1519" fmla="*/ 4965888 w 6128435"/>
              <a:gd name="connsiteY1-1520" fmla="*/ 0 h 6858000"/>
              <a:gd name="connsiteX2-1521" fmla="*/ 4967767 w 6128435"/>
              <a:gd name="connsiteY2-1522" fmla="*/ 7930 h 6858000"/>
              <a:gd name="connsiteX3-1523" fmla="*/ 4979444 w 6128435"/>
              <a:gd name="connsiteY3-1524" fmla="*/ 43921 h 6858000"/>
              <a:gd name="connsiteX4-1525" fmla="*/ 5021173 w 6128435"/>
              <a:gd name="connsiteY4-1526" fmla="*/ 123738 h 6858000"/>
              <a:gd name="connsiteX5-1527" fmla="*/ 5075458 w 6128435"/>
              <a:gd name="connsiteY5-1528" fmla="*/ 264355 h 6858000"/>
              <a:gd name="connsiteX6-1529" fmla="*/ 5081175 w 6128435"/>
              <a:gd name="connsiteY6-1530" fmla="*/ 277448 h 6858000"/>
              <a:gd name="connsiteX7-1531" fmla="*/ 5097011 w 6128435"/>
              <a:gd name="connsiteY7-1532" fmla="*/ 355616 h 6858000"/>
              <a:gd name="connsiteX8-1533" fmla="*/ 5130982 w 6128435"/>
              <a:gd name="connsiteY8-1534" fmla="*/ 412030 h 6858000"/>
              <a:gd name="connsiteX9-1535" fmla="*/ 5153000 w 6128435"/>
              <a:gd name="connsiteY9-1536" fmla="*/ 507134 h 6858000"/>
              <a:gd name="connsiteX10-1537" fmla="*/ 5171282 w 6128435"/>
              <a:gd name="connsiteY10-1538" fmla="*/ 602071 h 6858000"/>
              <a:gd name="connsiteX11-1539" fmla="*/ 5176196 w 6128435"/>
              <a:gd name="connsiteY11-1540" fmla="*/ 636822 h 6858000"/>
              <a:gd name="connsiteX12-1541" fmla="*/ 5201957 w 6128435"/>
              <a:gd name="connsiteY12-1542" fmla="*/ 736835 h 6858000"/>
              <a:gd name="connsiteX13-1543" fmla="*/ 5185452 w 6128435"/>
              <a:gd name="connsiteY13-1544" fmla="*/ 745392 h 6858000"/>
              <a:gd name="connsiteX14-1545" fmla="*/ 5189051 w 6128435"/>
              <a:gd name="connsiteY14-1546" fmla="*/ 782518 h 6858000"/>
              <a:gd name="connsiteX15-1547" fmla="*/ 5210428 w 6128435"/>
              <a:gd name="connsiteY15-1548" fmla="*/ 815772 h 6858000"/>
              <a:gd name="connsiteX16-1549" fmla="*/ 5221088 w 6128435"/>
              <a:gd name="connsiteY16-1550" fmla="*/ 860193 h 6858000"/>
              <a:gd name="connsiteX17-1551" fmla="*/ 5227653 w 6128435"/>
              <a:gd name="connsiteY17-1552" fmla="*/ 886709 h 6858000"/>
              <a:gd name="connsiteX18-1553" fmla="*/ 5230806 w 6128435"/>
              <a:gd name="connsiteY18-1554" fmla="*/ 961354 h 6858000"/>
              <a:gd name="connsiteX19-1555" fmla="*/ 5201018 w 6128435"/>
              <a:gd name="connsiteY19-1556" fmla="*/ 1095027 h 6858000"/>
              <a:gd name="connsiteX20-1557" fmla="*/ 5202153 w 6128435"/>
              <a:gd name="connsiteY20-1558" fmla="*/ 1133224 h 6858000"/>
              <a:gd name="connsiteX21-1559" fmla="*/ 5207370 w 6128435"/>
              <a:gd name="connsiteY21-1560" fmla="*/ 1138097 h 6858000"/>
              <a:gd name="connsiteX22-1561" fmla="*/ 5189234 w 6128435"/>
              <a:gd name="connsiteY22-1562" fmla="*/ 1193495 h 6858000"/>
              <a:gd name="connsiteX23-1563" fmla="*/ 5202769 w 6128435"/>
              <a:gd name="connsiteY23-1564" fmla="*/ 1269450 h 6858000"/>
              <a:gd name="connsiteX24-1565" fmla="*/ 5225968 w 6128435"/>
              <a:gd name="connsiteY24-1566" fmla="*/ 1357994 h 6858000"/>
              <a:gd name="connsiteX25-1567" fmla="*/ 5233819 w 6128435"/>
              <a:gd name="connsiteY25-1568" fmla="*/ 1380922 h 6858000"/>
              <a:gd name="connsiteX26-1569" fmla="*/ 5237226 w 6128435"/>
              <a:gd name="connsiteY26-1570" fmla="*/ 1441327 h 6858000"/>
              <a:gd name="connsiteX27-1571" fmla="*/ 5244434 w 6128435"/>
              <a:gd name="connsiteY27-1572" fmla="*/ 1580810 h 6858000"/>
              <a:gd name="connsiteX28-1573" fmla="*/ 5251453 w 6128435"/>
              <a:gd name="connsiteY28-1574" fmla="*/ 1583934 h 6858000"/>
              <a:gd name="connsiteX29-1575" fmla="*/ 5253136 w 6128435"/>
              <a:gd name="connsiteY29-1576" fmla="*/ 1595457 h 6858000"/>
              <a:gd name="connsiteX30-1577" fmla="*/ 5254863 w 6128435"/>
              <a:gd name="connsiteY30-1578" fmla="*/ 1598311 h 6858000"/>
              <a:gd name="connsiteX31-1579" fmla="*/ 5263491 w 6128435"/>
              <a:gd name="connsiteY31-1580" fmla="*/ 1614889 h 6858000"/>
              <a:gd name="connsiteX32-1581" fmla="*/ 5250095 w 6128435"/>
              <a:gd name="connsiteY32-1582" fmla="*/ 1655519 h 6858000"/>
              <a:gd name="connsiteX33-1583" fmla="*/ 5259788 w 6128435"/>
              <a:gd name="connsiteY33-1584" fmla="*/ 1701198 h 6858000"/>
              <a:gd name="connsiteX34-1585" fmla="*/ 5255696 w 6128435"/>
              <a:gd name="connsiteY34-1586" fmla="*/ 1880842 h 6858000"/>
              <a:gd name="connsiteX35-1587" fmla="*/ 5280947 w 6128435"/>
              <a:gd name="connsiteY35-1588" fmla="*/ 1904438 h 6858000"/>
              <a:gd name="connsiteX36-1589" fmla="*/ 5288486 w 6128435"/>
              <a:gd name="connsiteY36-1590" fmla="*/ 1976575 h 6858000"/>
              <a:gd name="connsiteX37-1591" fmla="*/ 5252592 w 6128435"/>
              <a:gd name="connsiteY37-1592" fmla="*/ 2092210 h 6858000"/>
              <a:gd name="connsiteX38-1593" fmla="*/ 5264303 w 6128435"/>
              <a:gd name="connsiteY38-1594" fmla="*/ 2225157 h 6858000"/>
              <a:gd name="connsiteX39-1595" fmla="*/ 5254949 w 6128435"/>
              <a:gd name="connsiteY39-1596" fmla="*/ 2236160 h 6858000"/>
              <a:gd name="connsiteX40-1597" fmla="*/ 5250104 w 6128435"/>
              <a:gd name="connsiteY40-1598" fmla="*/ 2249166 h 6858000"/>
              <a:gd name="connsiteX41-1599" fmla="*/ 5251214 w 6128435"/>
              <a:gd name="connsiteY41-1600" fmla="*/ 2250944 h 6858000"/>
              <a:gd name="connsiteX42-1601" fmla="*/ 5250644 w 6128435"/>
              <a:gd name="connsiteY42-1602" fmla="*/ 2266619 h 6858000"/>
              <a:gd name="connsiteX43-1603" fmla="*/ 5247111 w 6128435"/>
              <a:gd name="connsiteY43-1604" fmla="*/ 2269679 h 6858000"/>
              <a:gd name="connsiteX44-1605" fmla="*/ 5245653 w 6128435"/>
              <a:gd name="connsiteY44-1606" fmla="*/ 2280317 h 6858000"/>
              <a:gd name="connsiteX45-1607" fmla="*/ 5239901 w 6128435"/>
              <a:gd name="connsiteY45-1608" fmla="*/ 2300961 h 6858000"/>
              <a:gd name="connsiteX46-1609" fmla="*/ 5241522 w 6128435"/>
              <a:gd name="connsiteY46-1610" fmla="*/ 2305114 h 6858000"/>
              <a:gd name="connsiteX47-1611" fmla="*/ 5237050 w 6128435"/>
              <a:gd name="connsiteY47-1612" fmla="*/ 2336703 h 6858000"/>
              <a:gd name="connsiteX48-1613" fmla="*/ 5238267 w 6128435"/>
              <a:gd name="connsiteY48-1614" fmla="*/ 2337277 h 6858000"/>
              <a:gd name="connsiteX49-1615" fmla="*/ 5242602 w 6128435"/>
              <a:gd name="connsiteY49-1616" fmla="*/ 2346782 h 6858000"/>
              <a:gd name="connsiteX50-1617" fmla="*/ 5247963 w 6128435"/>
              <a:gd name="connsiteY50-1618" fmla="*/ 2364638 h 6858000"/>
              <a:gd name="connsiteX51-1619" fmla="*/ 5276175 w 6128435"/>
              <a:gd name="connsiteY51-1620" fmla="*/ 2407515 h 6858000"/>
              <a:gd name="connsiteX52-1621" fmla="*/ 5271650 w 6128435"/>
              <a:gd name="connsiteY52-1622" fmla="*/ 2440467 h 6858000"/>
              <a:gd name="connsiteX53-1623" fmla="*/ 5271438 w 6128435"/>
              <a:gd name="connsiteY53-1624" fmla="*/ 2447186 h 6858000"/>
              <a:gd name="connsiteX54-1625" fmla="*/ 5271722 w 6128435"/>
              <a:gd name="connsiteY54-1626" fmla="*/ 2447359 h 6858000"/>
              <a:gd name="connsiteX55-1627" fmla="*/ 5272069 w 6128435"/>
              <a:gd name="connsiteY55-1628" fmla="*/ 2454523 h 6858000"/>
              <a:gd name="connsiteX56-1629" fmla="*/ 5271049 w 6128435"/>
              <a:gd name="connsiteY56-1630" fmla="*/ 2459442 h 6858000"/>
              <a:gd name="connsiteX57-1631" fmla="*/ 5270636 w 6128435"/>
              <a:gd name="connsiteY57-1632" fmla="*/ 2472481 h 6858000"/>
              <a:gd name="connsiteX58-1633" fmla="*/ 5272406 w 6128435"/>
              <a:gd name="connsiteY58-1634" fmla="*/ 2477221 h 6858000"/>
              <a:gd name="connsiteX59-1635" fmla="*/ 5307538 w 6128435"/>
              <a:gd name="connsiteY59-1636" fmla="*/ 2514685 h 6858000"/>
              <a:gd name="connsiteX60-1637" fmla="*/ 5337604 w 6128435"/>
              <a:gd name="connsiteY60-1638" fmla="*/ 2597632 h 6858000"/>
              <a:gd name="connsiteX61-1639" fmla="*/ 5407503 w 6128435"/>
              <a:gd name="connsiteY61-1640" fmla="*/ 2786290 h 6858000"/>
              <a:gd name="connsiteX62-1641" fmla="*/ 5407356 w 6128435"/>
              <a:gd name="connsiteY62-1642" fmla="*/ 2787545 h 6858000"/>
              <a:gd name="connsiteX63-1643" fmla="*/ 5411130 w 6128435"/>
              <a:gd name="connsiteY63-1644" fmla="*/ 2788640 h 6858000"/>
              <a:gd name="connsiteX64-1645" fmla="*/ 5416439 w 6128435"/>
              <a:gd name="connsiteY64-1646" fmla="*/ 2805666 h 6858000"/>
              <a:gd name="connsiteX65-1647" fmla="*/ 5416589 w 6128435"/>
              <a:gd name="connsiteY65-1648" fmla="*/ 2810822 h 6858000"/>
              <a:gd name="connsiteX66-1649" fmla="*/ 5418542 w 6128435"/>
              <a:gd name="connsiteY66-1650" fmla="*/ 2817745 h 6858000"/>
              <a:gd name="connsiteX67-1651" fmla="*/ 5418847 w 6128435"/>
              <a:gd name="connsiteY67-1652" fmla="*/ 2817825 h 6858000"/>
              <a:gd name="connsiteX68-1653" fmla="*/ 5423364 w 6128435"/>
              <a:gd name="connsiteY68-1654" fmla="*/ 2858292 h 6858000"/>
              <a:gd name="connsiteX69-1655" fmla="*/ 5479298 w 6128435"/>
              <a:gd name="connsiteY69-1656" fmla="*/ 2947791 h 6858000"/>
              <a:gd name="connsiteX70-1657" fmla="*/ 5481770 w 6128435"/>
              <a:gd name="connsiteY70-1658" fmla="*/ 2951352 h 6858000"/>
              <a:gd name="connsiteX71-1659" fmla="*/ 5481013 w 6128435"/>
              <a:gd name="connsiteY71-1660" fmla="*/ 2973461 h 6858000"/>
              <a:gd name="connsiteX72-1661" fmla="*/ 5482045 w 6128435"/>
              <a:gd name="connsiteY72-1662" fmla="*/ 2984371 h 6858000"/>
              <a:gd name="connsiteX73-1663" fmla="*/ 5479405 w 6128435"/>
              <a:gd name="connsiteY73-1664" fmla="*/ 2988507 h 6858000"/>
              <a:gd name="connsiteX74-1665" fmla="*/ 5482415 w 6128435"/>
              <a:gd name="connsiteY74-1666" fmla="*/ 3004079 h 6858000"/>
              <a:gd name="connsiteX75-1667" fmla="*/ 5483865 w 6128435"/>
              <a:gd name="connsiteY75-1668" fmla="*/ 3005467 h 6858000"/>
              <a:gd name="connsiteX76-1669" fmla="*/ 5482236 w 6128435"/>
              <a:gd name="connsiteY76-1670" fmla="*/ 3019791 h 6858000"/>
              <a:gd name="connsiteX77-1671" fmla="*/ 5475895 w 6128435"/>
              <a:gd name="connsiteY77-1672" fmla="*/ 3033578 h 6858000"/>
              <a:gd name="connsiteX78-1673" fmla="*/ 5477595 w 6128435"/>
              <a:gd name="connsiteY78-1674" fmla="*/ 3250534 h 6858000"/>
              <a:gd name="connsiteX79-1675" fmla="*/ 5532836 w 6128435"/>
              <a:gd name="connsiteY79-1676" fmla="*/ 3353840 h 6858000"/>
              <a:gd name="connsiteX80-1677" fmla="*/ 5561229 w 6128435"/>
              <a:gd name="connsiteY80-1678" fmla="*/ 3395784 h 6858000"/>
              <a:gd name="connsiteX81-1679" fmla="*/ 5589758 w 6128435"/>
              <a:gd name="connsiteY81-1680" fmla="*/ 3506453 h 6858000"/>
              <a:gd name="connsiteX82-1681" fmla="*/ 5596144 w 6128435"/>
              <a:gd name="connsiteY82-1682" fmla="*/ 3534624 h 6858000"/>
              <a:gd name="connsiteX83-1683" fmla="*/ 5597750 w 6128435"/>
              <a:gd name="connsiteY83-1684" fmla="*/ 3534129 h 6858000"/>
              <a:gd name="connsiteX84-1685" fmla="*/ 5599700 w 6128435"/>
              <a:gd name="connsiteY84-1686" fmla="*/ 3547221 h 6858000"/>
              <a:gd name="connsiteX85-1687" fmla="*/ 5615031 w 6128435"/>
              <a:gd name="connsiteY85-1688" fmla="*/ 3557482 h 6858000"/>
              <a:gd name="connsiteX86-1689" fmla="*/ 5618377 w 6128435"/>
              <a:gd name="connsiteY86-1690" fmla="*/ 3588431 h 6858000"/>
              <a:gd name="connsiteX87-1691" fmla="*/ 5612155 w 6128435"/>
              <a:gd name="connsiteY87-1692" fmla="*/ 3589869 h 6858000"/>
              <a:gd name="connsiteX88-1693" fmla="*/ 5620843 w 6128435"/>
              <a:gd name="connsiteY88-1694" fmla="*/ 3606745 h 6858000"/>
              <a:gd name="connsiteX89-1695" fmla="*/ 5655472 w 6128435"/>
              <a:gd name="connsiteY89-1696" fmla="*/ 3678877 h 6858000"/>
              <a:gd name="connsiteX90-1697" fmla="*/ 5680448 w 6128435"/>
              <a:gd name="connsiteY90-1698" fmla="*/ 3717760 h 6858000"/>
              <a:gd name="connsiteX91-1699" fmla="*/ 5683015 w 6128435"/>
              <a:gd name="connsiteY91-1700" fmla="*/ 3762025 h 6858000"/>
              <a:gd name="connsiteX92-1701" fmla="*/ 5696643 w 6128435"/>
              <a:gd name="connsiteY92-1702" fmla="*/ 3773888 h 6858000"/>
              <a:gd name="connsiteX93-1703" fmla="*/ 5699203 w 6128435"/>
              <a:gd name="connsiteY93-1704" fmla="*/ 3775823 h 6858000"/>
              <a:gd name="connsiteX94-1705" fmla="*/ 5704824 w 6128435"/>
              <a:gd name="connsiteY94-1706" fmla="*/ 3785966 h 6858000"/>
              <a:gd name="connsiteX95-1707" fmla="*/ 5712204 w 6128435"/>
              <a:gd name="connsiteY95-1708" fmla="*/ 3785830 h 6858000"/>
              <a:gd name="connsiteX96-1709" fmla="*/ 5724816 w 6128435"/>
              <a:gd name="connsiteY96-1710" fmla="*/ 3798949 h 6858000"/>
              <a:gd name="connsiteX97-1711" fmla="*/ 5733539 w 6128435"/>
              <a:gd name="connsiteY97-1712" fmla="*/ 3818457 h 6858000"/>
              <a:gd name="connsiteX98-1713" fmla="*/ 5768491 w 6128435"/>
              <a:gd name="connsiteY98-1714" fmla="*/ 3914399 h 6858000"/>
              <a:gd name="connsiteX99-1715" fmla="*/ 5793123 w 6128435"/>
              <a:gd name="connsiteY99-1716" fmla="*/ 3969952 h 6858000"/>
              <a:gd name="connsiteX100-1717" fmla="*/ 5808321 w 6128435"/>
              <a:gd name="connsiteY100-1718" fmla="*/ 3988153 h 6858000"/>
              <a:gd name="connsiteX101-1719" fmla="*/ 5825621 w 6128435"/>
              <a:gd name="connsiteY101-1720" fmla="*/ 4015525 h 6858000"/>
              <a:gd name="connsiteX102-1721" fmla="*/ 5860672 w 6128435"/>
              <a:gd name="connsiteY102-1722" fmla="*/ 4061579 h 6858000"/>
              <a:gd name="connsiteX103-1723" fmla="*/ 5872173 w 6128435"/>
              <a:gd name="connsiteY103-1724" fmla="*/ 4088497 h 6858000"/>
              <a:gd name="connsiteX104-1725" fmla="*/ 5883705 w 6128435"/>
              <a:gd name="connsiteY104-1726" fmla="*/ 4101899 h 6858000"/>
              <a:gd name="connsiteX105-1727" fmla="*/ 5885314 w 6128435"/>
              <a:gd name="connsiteY105-1728" fmla="*/ 4108387 h 6858000"/>
              <a:gd name="connsiteX106-1729" fmla="*/ 5894095 w 6128435"/>
              <a:gd name="connsiteY106-1730" fmla="*/ 4128857 h 6858000"/>
              <a:gd name="connsiteX107-1731" fmla="*/ 5898339 w 6128435"/>
              <a:gd name="connsiteY107-1732" fmla="*/ 4140800 h 6858000"/>
              <a:gd name="connsiteX108-1733" fmla="*/ 5899734 w 6128435"/>
              <a:gd name="connsiteY108-1734" fmla="*/ 4145632 h 6858000"/>
              <a:gd name="connsiteX109-1735" fmla="*/ 5897098 w 6128435"/>
              <a:gd name="connsiteY109-1736" fmla="*/ 4157819 h 6858000"/>
              <a:gd name="connsiteX110-1737" fmla="*/ 5903513 w 6128435"/>
              <a:gd name="connsiteY110-1738" fmla="*/ 4187661 h 6858000"/>
              <a:gd name="connsiteX111-1739" fmla="*/ 5917114 w 6128435"/>
              <a:gd name="connsiteY111-1740" fmla="*/ 4213096 h 6858000"/>
              <a:gd name="connsiteX112-1741" fmla="*/ 5921153 w 6128435"/>
              <a:gd name="connsiteY112-1742" fmla="*/ 4236222 h 6858000"/>
              <a:gd name="connsiteX113-1743" fmla="*/ 5924233 w 6128435"/>
              <a:gd name="connsiteY113-1744" fmla="*/ 4242060 h 6858000"/>
              <a:gd name="connsiteX114-1745" fmla="*/ 5928910 w 6128435"/>
              <a:gd name="connsiteY114-1746" fmla="*/ 4300973 h 6858000"/>
              <a:gd name="connsiteX115-1747" fmla="*/ 5939320 w 6128435"/>
              <a:gd name="connsiteY115-1748" fmla="*/ 4340435 h 6858000"/>
              <a:gd name="connsiteX116-1749" fmla="*/ 5946705 w 6128435"/>
              <a:gd name="connsiteY116-1750" fmla="*/ 4428051 h 6858000"/>
              <a:gd name="connsiteX117-1751" fmla="*/ 5949261 w 6128435"/>
              <a:gd name="connsiteY117-1752" fmla="*/ 4449185 h 6858000"/>
              <a:gd name="connsiteX118-1753" fmla="*/ 5957504 w 6128435"/>
              <a:gd name="connsiteY118-1754" fmla="*/ 4465911 h 6858000"/>
              <a:gd name="connsiteX119-1755" fmla="*/ 5964689 w 6128435"/>
              <a:gd name="connsiteY119-1756" fmla="*/ 4468532 h 6858000"/>
              <a:gd name="connsiteX120-1757" fmla="*/ 5967062 w 6128435"/>
              <a:gd name="connsiteY120-1758" fmla="*/ 4479923 h 6858000"/>
              <a:gd name="connsiteX121-1759" fmla="*/ 5968960 w 6128435"/>
              <a:gd name="connsiteY121-1760" fmla="*/ 4482655 h 6858000"/>
              <a:gd name="connsiteX122-1761" fmla="*/ 5978567 w 6128435"/>
              <a:gd name="connsiteY122-1762" fmla="*/ 4498605 h 6858000"/>
              <a:gd name="connsiteX123-1763" fmla="*/ 5967676 w 6128435"/>
              <a:gd name="connsiteY123-1764" fmla="*/ 4540140 h 6858000"/>
              <a:gd name="connsiteX124-1765" fmla="*/ 5980106 w 6128435"/>
              <a:gd name="connsiteY124-1766" fmla="*/ 4585087 h 6858000"/>
              <a:gd name="connsiteX125-1767" fmla="*/ 5986918 w 6128435"/>
              <a:gd name="connsiteY125-1768" fmla="*/ 4764836 h 6858000"/>
              <a:gd name="connsiteX126-1769" fmla="*/ 6013516 w 6128435"/>
              <a:gd name="connsiteY126-1770" fmla="*/ 4786619 h 6858000"/>
              <a:gd name="connsiteX127-1771" fmla="*/ 6025404 w 6128435"/>
              <a:gd name="connsiteY127-1772" fmla="*/ 4858148 h 6858000"/>
              <a:gd name="connsiteX128-1773" fmla="*/ 6007749 w 6128435"/>
              <a:gd name="connsiteY128-1774" fmla="*/ 4964715 h 6858000"/>
              <a:gd name="connsiteX129-1775" fmla="*/ 6005269 w 6128435"/>
              <a:gd name="connsiteY129-1776" fmla="*/ 5150567 h 6858000"/>
              <a:gd name="connsiteX130-1777" fmla="*/ 6001127 w 6128435"/>
              <a:gd name="connsiteY130-1778" fmla="*/ 5164609 h 6858000"/>
              <a:gd name="connsiteX131-1779" fmla="*/ 5996647 w 6128435"/>
              <a:gd name="connsiteY131-1780" fmla="*/ 5185640 h 6858000"/>
              <a:gd name="connsiteX132-1781" fmla="*/ 5998514 w 6128435"/>
              <a:gd name="connsiteY132-1782" fmla="*/ 5189673 h 6858000"/>
              <a:gd name="connsiteX133-1783" fmla="*/ 5995970 w 6128435"/>
              <a:gd name="connsiteY133-1784" fmla="*/ 5221547 h 6858000"/>
              <a:gd name="connsiteX134-1785" fmla="*/ 5997218 w 6128435"/>
              <a:gd name="connsiteY134-1786" fmla="*/ 5222031 h 6858000"/>
              <a:gd name="connsiteX135-1787" fmla="*/ 6002116 w 6128435"/>
              <a:gd name="connsiteY135-1788" fmla="*/ 5231223 h 6858000"/>
              <a:gd name="connsiteX136-1789" fmla="*/ 6008541 w 6128435"/>
              <a:gd name="connsiteY136-1790" fmla="*/ 5248680 h 6858000"/>
              <a:gd name="connsiteX137-1791" fmla="*/ 6039260 w 6128435"/>
              <a:gd name="connsiteY137-1792" fmla="*/ 5289518 h 6858000"/>
              <a:gd name="connsiteX138-1793" fmla="*/ 6036748 w 6128435"/>
              <a:gd name="connsiteY138-1794" fmla="*/ 5322752 h 6858000"/>
              <a:gd name="connsiteX139-1795" fmla="*/ 6036943 w 6128435"/>
              <a:gd name="connsiteY139-1796" fmla="*/ 5329480 h 6858000"/>
              <a:gd name="connsiteX140-1797" fmla="*/ 6037236 w 6128435"/>
              <a:gd name="connsiteY140-1798" fmla="*/ 5329634 h 6858000"/>
              <a:gd name="connsiteX141-1799" fmla="*/ 6038019 w 6128435"/>
              <a:gd name="connsiteY141-1800" fmla="*/ 5336764 h 6858000"/>
              <a:gd name="connsiteX142-1801" fmla="*/ 6037298 w 6128435"/>
              <a:gd name="connsiteY142-1802" fmla="*/ 5341753 h 6858000"/>
              <a:gd name="connsiteX143-1803" fmla="*/ 6037677 w 6128435"/>
              <a:gd name="connsiteY143-1804" fmla="*/ 5354807 h 6858000"/>
              <a:gd name="connsiteX144-1805" fmla="*/ 6039728 w 6128435"/>
              <a:gd name="connsiteY144-1806" fmla="*/ 5359416 h 6858000"/>
              <a:gd name="connsiteX145-1807" fmla="*/ 6043311 w 6128435"/>
              <a:gd name="connsiteY145-1808" fmla="*/ 5361407 h 6858000"/>
              <a:gd name="connsiteX146-1809" fmla="*/ 6042954 w 6128435"/>
              <a:gd name="connsiteY146-1810" fmla="*/ 5362576 h 6858000"/>
              <a:gd name="connsiteX147-1811" fmla="*/ 6053435 w 6128435"/>
              <a:gd name="connsiteY147-1812" fmla="*/ 5387547 h 6858000"/>
              <a:gd name="connsiteX148-1813" fmla="*/ 6065933 w 6128435"/>
              <a:gd name="connsiteY148-1814" fmla="*/ 5443002 h 6858000"/>
              <a:gd name="connsiteX149-1815" fmla="*/ 6068640 w 6128435"/>
              <a:gd name="connsiteY149-1816" fmla="*/ 5474503 h 6858000"/>
              <a:gd name="connsiteX150-1817" fmla="*/ 6080922 w 6128435"/>
              <a:gd name="connsiteY150-1818" fmla="*/ 5561070 h 6858000"/>
              <a:gd name="connsiteX151-1819" fmla="*/ 6096949 w 6128435"/>
              <a:gd name="connsiteY151-1820" fmla="*/ 5648179 h 6858000"/>
              <a:gd name="connsiteX152-1821" fmla="*/ 6125703 w 6128435"/>
              <a:gd name="connsiteY152-1822" fmla="*/ 5692894 h 6858000"/>
              <a:gd name="connsiteX153-1823" fmla="*/ 6126670 w 6128435"/>
              <a:gd name="connsiteY153-1824" fmla="*/ 5697882 h 6858000"/>
              <a:gd name="connsiteX154-1825" fmla="*/ 6124061 w 6128435"/>
              <a:gd name="connsiteY154-1826" fmla="*/ 5710294 h 6858000"/>
              <a:gd name="connsiteX155-1827" fmla="*/ 6122213 w 6128435"/>
              <a:gd name="connsiteY155-1828" fmla="*/ 5714762 h 6858000"/>
              <a:gd name="connsiteX156-1829" fmla="*/ 6121353 w 6128435"/>
              <a:gd name="connsiteY156-1830" fmla="*/ 5721725 h 6858000"/>
              <a:gd name="connsiteX157-1831" fmla="*/ 6121607 w 6128435"/>
              <a:gd name="connsiteY157-1832" fmla="*/ 5721959 h 6858000"/>
              <a:gd name="connsiteX158-1833" fmla="*/ 6120262 w 6128435"/>
              <a:gd name="connsiteY158-1834" fmla="*/ 5728358 h 6858000"/>
              <a:gd name="connsiteX159-1835" fmla="*/ 6110194 w 6128435"/>
              <a:gd name="connsiteY159-1836" fmla="*/ 5758853 h 6858000"/>
              <a:gd name="connsiteX160-1837" fmla="*/ 6127519 w 6128435"/>
              <a:gd name="connsiteY160-1838" fmla="*/ 5865775 h 6858000"/>
              <a:gd name="connsiteX161-1839" fmla="*/ 6128435 w 6128435"/>
              <a:gd name="connsiteY161-1840" fmla="*/ 5870164 h 6858000"/>
              <a:gd name="connsiteX162-1841" fmla="*/ 6119217 w 6128435"/>
              <a:gd name="connsiteY162-1842" fmla="*/ 5888542 h 6858000"/>
              <a:gd name="connsiteX163-1843" fmla="*/ 6115966 w 6128435"/>
              <a:gd name="connsiteY163-1844" fmla="*/ 5898387 h 6858000"/>
              <a:gd name="connsiteX164-1845" fmla="*/ 6111924 w 6128435"/>
              <a:gd name="connsiteY164-1846" fmla="*/ 5900444 h 6858000"/>
              <a:gd name="connsiteX165-1847" fmla="*/ 6108716 w 6128435"/>
              <a:gd name="connsiteY165-1848" fmla="*/ 5915345 h 6858000"/>
              <a:gd name="connsiteX166-1849" fmla="*/ 6109524 w 6128435"/>
              <a:gd name="connsiteY166-1850" fmla="*/ 5917328 h 6858000"/>
              <a:gd name="connsiteX167-1851" fmla="*/ 6102493 w 6128435"/>
              <a:gd name="connsiteY167-1852" fmla="*/ 5928602 h 6858000"/>
              <a:gd name="connsiteX168-1853" fmla="*/ 6056863 w 6128435"/>
              <a:gd name="connsiteY168-1854" fmla="*/ 6000643 h 6858000"/>
              <a:gd name="connsiteX169-1855" fmla="*/ 6045436 w 6128435"/>
              <a:gd name="connsiteY169-1856" fmla="*/ 6124480 h 6858000"/>
              <a:gd name="connsiteX170-1857" fmla="*/ 6030489 w 6128435"/>
              <a:gd name="connsiteY170-1858" fmla="*/ 6317666 h 6858000"/>
              <a:gd name="connsiteX171-1859" fmla="*/ 6007492 w 6128435"/>
              <a:gd name="connsiteY171-1860" fmla="*/ 6440818 h 6858000"/>
              <a:gd name="connsiteX172-1861" fmla="*/ 6009467 w 6128435"/>
              <a:gd name="connsiteY172-1862" fmla="*/ 6487076 h 6858000"/>
              <a:gd name="connsiteX173-1863" fmla="*/ 5995064 w 6128435"/>
              <a:gd name="connsiteY173-1864" fmla="*/ 6540791 h 6858000"/>
              <a:gd name="connsiteX174-1865" fmla="*/ 5996309 w 6128435"/>
              <a:gd name="connsiteY174-1866" fmla="*/ 6543961 h 6858000"/>
              <a:gd name="connsiteX175-1867" fmla="*/ 5996048 w 6128435"/>
              <a:gd name="connsiteY175-1868" fmla="*/ 6555444 h 6858000"/>
              <a:gd name="connsiteX176-1869" fmla="*/ 6002524 w 6128435"/>
              <a:gd name="connsiteY176-1870" fmla="*/ 6560188 h 6858000"/>
              <a:gd name="connsiteX177-1871" fmla="*/ 6006823 w 6128435"/>
              <a:gd name="connsiteY177-1872" fmla="*/ 6578546 h 6858000"/>
              <a:gd name="connsiteX178-1873" fmla="*/ 6004510 w 6128435"/>
              <a:gd name="connsiteY178-1874" fmla="*/ 6599256 h 6858000"/>
              <a:gd name="connsiteX179-1875" fmla="*/ 5986207 w 6128435"/>
              <a:gd name="connsiteY179-1876" fmla="*/ 6695855 h 6858000"/>
              <a:gd name="connsiteX180-1877" fmla="*/ 5979428 w 6128435"/>
              <a:gd name="connsiteY180-1878" fmla="*/ 6754678 h 6858000"/>
              <a:gd name="connsiteX181-1879" fmla="*/ 5983398 w 6128435"/>
              <a:gd name="connsiteY181-1880" fmla="*/ 6778641 h 6858000"/>
              <a:gd name="connsiteX182-1881" fmla="*/ 5984543 w 6128435"/>
              <a:gd name="connsiteY182-1882" fmla="*/ 6811016 h 6858000"/>
              <a:gd name="connsiteX183-1883" fmla="*/ 5981802 w 6128435"/>
              <a:gd name="connsiteY183-1884" fmla="*/ 6838578 h 6858000"/>
              <a:gd name="connsiteX184-1885" fmla="*/ 5979671 w 6128435"/>
              <a:gd name="connsiteY184-1886" fmla="*/ 6858000 h 6858000"/>
              <a:gd name="connsiteX185-1887" fmla="*/ 0 w 6128435"/>
              <a:gd name="connsiteY185-1888" fmla="*/ 6858000 h 6858000"/>
              <a:gd name="connsiteX186-1889" fmla="*/ 0 w 6128435"/>
              <a:gd name="connsiteY186-1890" fmla="*/ 0 h 6858000"/>
              <a:gd name="connsiteX0-1891" fmla="*/ 0 w 6128435"/>
              <a:gd name="connsiteY0-1892" fmla="*/ 0 h 6858000"/>
              <a:gd name="connsiteX1-1893" fmla="*/ 4965888 w 6128435"/>
              <a:gd name="connsiteY1-1894" fmla="*/ 0 h 6858000"/>
              <a:gd name="connsiteX2-1895" fmla="*/ 4967767 w 6128435"/>
              <a:gd name="connsiteY2-1896" fmla="*/ 7930 h 6858000"/>
              <a:gd name="connsiteX3-1897" fmla="*/ 4979444 w 6128435"/>
              <a:gd name="connsiteY3-1898" fmla="*/ 43921 h 6858000"/>
              <a:gd name="connsiteX4-1899" fmla="*/ 5021173 w 6128435"/>
              <a:gd name="connsiteY4-1900" fmla="*/ 123738 h 6858000"/>
              <a:gd name="connsiteX5-1901" fmla="*/ 5075458 w 6128435"/>
              <a:gd name="connsiteY5-1902" fmla="*/ 264355 h 6858000"/>
              <a:gd name="connsiteX6-1903" fmla="*/ 5081175 w 6128435"/>
              <a:gd name="connsiteY6-1904" fmla="*/ 277448 h 6858000"/>
              <a:gd name="connsiteX7-1905" fmla="*/ 5097011 w 6128435"/>
              <a:gd name="connsiteY7-1906" fmla="*/ 355616 h 6858000"/>
              <a:gd name="connsiteX8-1907" fmla="*/ 5130982 w 6128435"/>
              <a:gd name="connsiteY8-1908" fmla="*/ 412030 h 6858000"/>
              <a:gd name="connsiteX9-1909" fmla="*/ 5153000 w 6128435"/>
              <a:gd name="connsiteY9-1910" fmla="*/ 507134 h 6858000"/>
              <a:gd name="connsiteX10-1911" fmla="*/ 5171282 w 6128435"/>
              <a:gd name="connsiteY10-1912" fmla="*/ 602071 h 6858000"/>
              <a:gd name="connsiteX11-1913" fmla="*/ 5176196 w 6128435"/>
              <a:gd name="connsiteY11-1914" fmla="*/ 636822 h 6858000"/>
              <a:gd name="connsiteX12-1915" fmla="*/ 5201957 w 6128435"/>
              <a:gd name="connsiteY12-1916" fmla="*/ 736835 h 6858000"/>
              <a:gd name="connsiteX13-1917" fmla="*/ 5185452 w 6128435"/>
              <a:gd name="connsiteY13-1918" fmla="*/ 745392 h 6858000"/>
              <a:gd name="connsiteX14-1919" fmla="*/ 5189051 w 6128435"/>
              <a:gd name="connsiteY14-1920" fmla="*/ 782518 h 6858000"/>
              <a:gd name="connsiteX15-1921" fmla="*/ 5210428 w 6128435"/>
              <a:gd name="connsiteY15-1922" fmla="*/ 815772 h 6858000"/>
              <a:gd name="connsiteX16-1923" fmla="*/ 5221088 w 6128435"/>
              <a:gd name="connsiteY16-1924" fmla="*/ 860193 h 6858000"/>
              <a:gd name="connsiteX17-1925" fmla="*/ 5227653 w 6128435"/>
              <a:gd name="connsiteY17-1926" fmla="*/ 886709 h 6858000"/>
              <a:gd name="connsiteX18-1927" fmla="*/ 5230806 w 6128435"/>
              <a:gd name="connsiteY18-1928" fmla="*/ 961354 h 6858000"/>
              <a:gd name="connsiteX19-1929" fmla="*/ 5201018 w 6128435"/>
              <a:gd name="connsiteY19-1930" fmla="*/ 1095027 h 6858000"/>
              <a:gd name="connsiteX20-1931" fmla="*/ 5202153 w 6128435"/>
              <a:gd name="connsiteY20-1932" fmla="*/ 1133224 h 6858000"/>
              <a:gd name="connsiteX21-1933" fmla="*/ 5207370 w 6128435"/>
              <a:gd name="connsiteY21-1934" fmla="*/ 1138097 h 6858000"/>
              <a:gd name="connsiteX22-1935" fmla="*/ 5189234 w 6128435"/>
              <a:gd name="connsiteY22-1936" fmla="*/ 1193495 h 6858000"/>
              <a:gd name="connsiteX23-1937" fmla="*/ 5202769 w 6128435"/>
              <a:gd name="connsiteY23-1938" fmla="*/ 1269450 h 6858000"/>
              <a:gd name="connsiteX24-1939" fmla="*/ 5225968 w 6128435"/>
              <a:gd name="connsiteY24-1940" fmla="*/ 1357994 h 6858000"/>
              <a:gd name="connsiteX25-1941" fmla="*/ 5233819 w 6128435"/>
              <a:gd name="connsiteY25-1942" fmla="*/ 1380922 h 6858000"/>
              <a:gd name="connsiteX26-1943" fmla="*/ 5237226 w 6128435"/>
              <a:gd name="connsiteY26-1944" fmla="*/ 1441327 h 6858000"/>
              <a:gd name="connsiteX27-1945" fmla="*/ 5244434 w 6128435"/>
              <a:gd name="connsiteY27-1946" fmla="*/ 1580810 h 6858000"/>
              <a:gd name="connsiteX28-1947" fmla="*/ 5251453 w 6128435"/>
              <a:gd name="connsiteY28-1948" fmla="*/ 1583934 h 6858000"/>
              <a:gd name="connsiteX29-1949" fmla="*/ 5253136 w 6128435"/>
              <a:gd name="connsiteY29-1950" fmla="*/ 1595457 h 6858000"/>
              <a:gd name="connsiteX30-1951" fmla="*/ 5254863 w 6128435"/>
              <a:gd name="connsiteY30-1952" fmla="*/ 1598311 h 6858000"/>
              <a:gd name="connsiteX31-1953" fmla="*/ 5263491 w 6128435"/>
              <a:gd name="connsiteY31-1954" fmla="*/ 1614889 h 6858000"/>
              <a:gd name="connsiteX32-1955" fmla="*/ 5250095 w 6128435"/>
              <a:gd name="connsiteY32-1956" fmla="*/ 1655519 h 6858000"/>
              <a:gd name="connsiteX33-1957" fmla="*/ 5259788 w 6128435"/>
              <a:gd name="connsiteY33-1958" fmla="*/ 1701198 h 6858000"/>
              <a:gd name="connsiteX34-1959" fmla="*/ 5255696 w 6128435"/>
              <a:gd name="connsiteY34-1960" fmla="*/ 1880842 h 6858000"/>
              <a:gd name="connsiteX35-1961" fmla="*/ 5280947 w 6128435"/>
              <a:gd name="connsiteY35-1962" fmla="*/ 1904438 h 6858000"/>
              <a:gd name="connsiteX36-1963" fmla="*/ 5288486 w 6128435"/>
              <a:gd name="connsiteY36-1964" fmla="*/ 1976575 h 6858000"/>
              <a:gd name="connsiteX37-1965" fmla="*/ 5252592 w 6128435"/>
              <a:gd name="connsiteY37-1966" fmla="*/ 2092210 h 6858000"/>
              <a:gd name="connsiteX38-1967" fmla="*/ 5264303 w 6128435"/>
              <a:gd name="connsiteY38-1968" fmla="*/ 2225157 h 6858000"/>
              <a:gd name="connsiteX39-1969" fmla="*/ 5254949 w 6128435"/>
              <a:gd name="connsiteY39-1970" fmla="*/ 2236160 h 6858000"/>
              <a:gd name="connsiteX40-1971" fmla="*/ 5250104 w 6128435"/>
              <a:gd name="connsiteY40-1972" fmla="*/ 2249166 h 6858000"/>
              <a:gd name="connsiteX41-1973" fmla="*/ 5251214 w 6128435"/>
              <a:gd name="connsiteY41-1974" fmla="*/ 2250944 h 6858000"/>
              <a:gd name="connsiteX42-1975" fmla="*/ 5250644 w 6128435"/>
              <a:gd name="connsiteY42-1976" fmla="*/ 2266619 h 6858000"/>
              <a:gd name="connsiteX43-1977" fmla="*/ 5247111 w 6128435"/>
              <a:gd name="connsiteY43-1978" fmla="*/ 2269679 h 6858000"/>
              <a:gd name="connsiteX44-1979" fmla="*/ 5245653 w 6128435"/>
              <a:gd name="connsiteY44-1980" fmla="*/ 2280317 h 6858000"/>
              <a:gd name="connsiteX45-1981" fmla="*/ 5239901 w 6128435"/>
              <a:gd name="connsiteY45-1982" fmla="*/ 2300961 h 6858000"/>
              <a:gd name="connsiteX46-1983" fmla="*/ 5241522 w 6128435"/>
              <a:gd name="connsiteY46-1984" fmla="*/ 2305114 h 6858000"/>
              <a:gd name="connsiteX47-1985" fmla="*/ 5237050 w 6128435"/>
              <a:gd name="connsiteY47-1986" fmla="*/ 2336703 h 6858000"/>
              <a:gd name="connsiteX48-1987" fmla="*/ 5238267 w 6128435"/>
              <a:gd name="connsiteY48-1988" fmla="*/ 2337277 h 6858000"/>
              <a:gd name="connsiteX49-1989" fmla="*/ 5242602 w 6128435"/>
              <a:gd name="connsiteY49-1990" fmla="*/ 2346782 h 6858000"/>
              <a:gd name="connsiteX50-1991" fmla="*/ 5247963 w 6128435"/>
              <a:gd name="connsiteY50-1992" fmla="*/ 2364638 h 6858000"/>
              <a:gd name="connsiteX51-1993" fmla="*/ 5276175 w 6128435"/>
              <a:gd name="connsiteY51-1994" fmla="*/ 2407515 h 6858000"/>
              <a:gd name="connsiteX52-1995" fmla="*/ 5271650 w 6128435"/>
              <a:gd name="connsiteY52-1996" fmla="*/ 2440467 h 6858000"/>
              <a:gd name="connsiteX53-1997" fmla="*/ 5271438 w 6128435"/>
              <a:gd name="connsiteY53-1998" fmla="*/ 2447186 h 6858000"/>
              <a:gd name="connsiteX54-1999" fmla="*/ 5271722 w 6128435"/>
              <a:gd name="connsiteY54-2000" fmla="*/ 2447359 h 6858000"/>
              <a:gd name="connsiteX55-2001" fmla="*/ 5272069 w 6128435"/>
              <a:gd name="connsiteY55-2002" fmla="*/ 2454523 h 6858000"/>
              <a:gd name="connsiteX56-2003" fmla="*/ 5271049 w 6128435"/>
              <a:gd name="connsiteY56-2004" fmla="*/ 2459442 h 6858000"/>
              <a:gd name="connsiteX57-2005" fmla="*/ 5270636 w 6128435"/>
              <a:gd name="connsiteY57-2006" fmla="*/ 2472481 h 6858000"/>
              <a:gd name="connsiteX58-2007" fmla="*/ 5272406 w 6128435"/>
              <a:gd name="connsiteY58-2008" fmla="*/ 2477221 h 6858000"/>
              <a:gd name="connsiteX59-2009" fmla="*/ 5307538 w 6128435"/>
              <a:gd name="connsiteY59-2010" fmla="*/ 2514685 h 6858000"/>
              <a:gd name="connsiteX60-2011" fmla="*/ 5337604 w 6128435"/>
              <a:gd name="connsiteY60-2012" fmla="*/ 2597632 h 6858000"/>
              <a:gd name="connsiteX61-2013" fmla="*/ 5407503 w 6128435"/>
              <a:gd name="connsiteY61-2014" fmla="*/ 2786290 h 6858000"/>
              <a:gd name="connsiteX62-2015" fmla="*/ 5407356 w 6128435"/>
              <a:gd name="connsiteY62-2016" fmla="*/ 2787545 h 6858000"/>
              <a:gd name="connsiteX63-2017" fmla="*/ 5411130 w 6128435"/>
              <a:gd name="connsiteY63-2018" fmla="*/ 2788640 h 6858000"/>
              <a:gd name="connsiteX64-2019" fmla="*/ 5416439 w 6128435"/>
              <a:gd name="connsiteY64-2020" fmla="*/ 2805666 h 6858000"/>
              <a:gd name="connsiteX65-2021" fmla="*/ 5416589 w 6128435"/>
              <a:gd name="connsiteY65-2022" fmla="*/ 2810822 h 6858000"/>
              <a:gd name="connsiteX66-2023" fmla="*/ 5418542 w 6128435"/>
              <a:gd name="connsiteY66-2024" fmla="*/ 2817745 h 6858000"/>
              <a:gd name="connsiteX67-2025" fmla="*/ 5418847 w 6128435"/>
              <a:gd name="connsiteY67-2026" fmla="*/ 2817825 h 6858000"/>
              <a:gd name="connsiteX68-2027" fmla="*/ 5423364 w 6128435"/>
              <a:gd name="connsiteY68-2028" fmla="*/ 2858292 h 6858000"/>
              <a:gd name="connsiteX69-2029" fmla="*/ 5479298 w 6128435"/>
              <a:gd name="connsiteY69-2030" fmla="*/ 2947791 h 6858000"/>
              <a:gd name="connsiteX70-2031" fmla="*/ 5481770 w 6128435"/>
              <a:gd name="connsiteY70-2032" fmla="*/ 2951352 h 6858000"/>
              <a:gd name="connsiteX71-2033" fmla="*/ 5481013 w 6128435"/>
              <a:gd name="connsiteY71-2034" fmla="*/ 2973461 h 6858000"/>
              <a:gd name="connsiteX72-2035" fmla="*/ 5482045 w 6128435"/>
              <a:gd name="connsiteY72-2036" fmla="*/ 2984371 h 6858000"/>
              <a:gd name="connsiteX73-2037" fmla="*/ 5479405 w 6128435"/>
              <a:gd name="connsiteY73-2038" fmla="*/ 2988507 h 6858000"/>
              <a:gd name="connsiteX74-2039" fmla="*/ 5482415 w 6128435"/>
              <a:gd name="connsiteY74-2040" fmla="*/ 3004079 h 6858000"/>
              <a:gd name="connsiteX75-2041" fmla="*/ 5483865 w 6128435"/>
              <a:gd name="connsiteY75-2042" fmla="*/ 3005467 h 6858000"/>
              <a:gd name="connsiteX76-2043" fmla="*/ 5482236 w 6128435"/>
              <a:gd name="connsiteY76-2044" fmla="*/ 3019791 h 6858000"/>
              <a:gd name="connsiteX77-2045" fmla="*/ 5475895 w 6128435"/>
              <a:gd name="connsiteY77-2046" fmla="*/ 3033578 h 6858000"/>
              <a:gd name="connsiteX78-2047" fmla="*/ 5477595 w 6128435"/>
              <a:gd name="connsiteY78-2048" fmla="*/ 3250534 h 6858000"/>
              <a:gd name="connsiteX79-2049" fmla="*/ 5532836 w 6128435"/>
              <a:gd name="connsiteY79-2050" fmla="*/ 3353840 h 6858000"/>
              <a:gd name="connsiteX80-2051" fmla="*/ 5561229 w 6128435"/>
              <a:gd name="connsiteY80-2052" fmla="*/ 3395784 h 6858000"/>
              <a:gd name="connsiteX81-2053" fmla="*/ 5589758 w 6128435"/>
              <a:gd name="connsiteY81-2054" fmla="*/ 3506453 h 6858000"/>
              <a:gd name="connsiteX82-2055" fmla="*/ 5596144 w 6128435"/>
              <a:gd name="connsiteY82-2056" fmla="*/ 3534624 h 6858000"/>
              <a:gd name="connsiteX83-2057" fmla="*/ 5597750 w 6128435"/>
              <a:gd name="connsiteY83-2058" fmla="*/ 3534129 h 6858000"/>
              <a:gd name="connsiteX84-2059" fmla="*/ 5599700 w 6128435"/>
              <a:gd name="connsiteY84-2060" fmla="*/ 3547221 h 6858000"/>
              <a:gd name="connsiteX85-2061" fmla="*/ 5615031 w 6128435"/>
              <a:gd name="connsiteY85-2062" fmla="*/ 3557482 h 6858000"/>
              <a:gd name="connsiteX86-2063" fmla="*/ 5618377 w 6128435"/>
              <a:gd name="connsiteY86-2064" fmla="*/ 3588431 h 6858000"/>
              <a:gd name="connsiteX87-2065" fmla="*/ 5612155 w 6128435"/>
              <a:gd name="connsiteY87-2066" fmla="*/ 3589869 h 6858000"/>
              <a:gd name="connsiteX88-2067" fmla="*/ 5620843 w 6128435"/>
              <a:gd name="connsiteY88-2068" fmla="*/ 3606745 h 6858000"/>
              <a:gd name="connsiteX89-2069" fmla="*/ 5655472 w 6128435"/>
              <a:gd name="connsiteY89-2070" fmla="*/ 3678877 h 6858000"/>
              <a:gd name="connsiteX90-2071" fmla="*/ 5680448 w 6128435"/>
              <a:gd name="connsiteY90-2072" fmla="*/ 3717760 h 6858000"/>
              <a:gd name="connsiteX91-2073" fmla="*/ 5683015 w 6128435"/>
              <a:gd name="connsiteY91-2074" fmla="*/ 3762025 h 6858000"/>
              <a:gd name="connsiteX92-2075" fmla="*/ 5696643 w 6128435"/>
              <a:gd name="connsiteY92-2076" fmla="*/ 3773888 h 6858000"/>
              <a:gd name="connsiteX93-2077" fmla="*/ 5699203 w 6128435"/>
              <a:gd name="connsiteY93-2078" fmla="*/ 3775823 h 6858000"/>
              <a:gd name="connsiteX94-2079" fmla="*/ 5704824 w 6128435"/>
              <a:gd name="connsiteY94-2080" fmla="*/ 3785966 h 6858000"/>
              <a:gd name="connsiteX95-2081" fmla="*/ 5712204 w 6128435"/>
              <a:gd name="connsiteY95-2082" fmla="*/ 3785830 h 6858000"/>
              <a:gd name="connsiteX96-2083" fmla="*/ 5724816 w 6128435"/>
              <a:gd name="connsiteY96-2084" fmla="*/ 3798949 h 6858000"/>
              <a:gd name="connsiteX97-2085" fmla="*/ 5733539 w 6128435"/>
              <a:gd name="connsiteY97-2086" fmla="*/ 3818457 h 6858000"/>
              <a:gd name="connsiteX98-2087" fmla="*/ 5768491 w 6128435"/>
              <a:gd name="connsiteY98-2088" fmla="*/ 3914399 h 6858000"/>
              <a:gd name="connsiteX99-2089" fmla="*/ 5793123 w 6128435"/>
              <a:gd name="connsiteY99-2090" fmla="*/ 3969952 h 6858000"/>
              <a:gd name="connsiteX100-2091" fmla="*/ 5808321 w 6128435"/>
              <a:gd name="connsiteY100-2092" fmla="*/ 3988153 h 6858000"/>
              <a:gd name="connsiteX101-2093" fmla="*/ 5825621 w 6128435"/>
              <a:gd name="connsiteY101-2094" fmla="*/ 4015525 h 6858000"/>
              <a:gd name="connsiteX102-2095" fmla="*/ 5860672 w 6128435"/>
              <a:gd name="connsiteY102-2096" fmla="*/ 4061579 h 6858000"/>
              <a:gd name="connsiteX103-2097" fmla="*/ 5872173 w 6128435"/>
              <a:gd name="connsiteY103-2098" fmla="*/ 4088497 h 6858000"/>
              <a:gd name="connsiteX104-2099" fmla="*/ 5883705 w 6128435"/>
              <a:gd name="connsiteY104-2100" fmla="*/ 4101899 h 6858000"/>
              <a:gd name="connsiteX105-2101" fmla="*/ 5885314 w 6128435"/>
              <a:gd name="connsiteY105-2102" fmla="*/ 4108387 h 6858000"/>
              <a:gd name="connsiteX106-2103" fmla="*/ 5894095 w 6128435"/>
              <a:gd name="connsiteY106-2104" fmla="*/ 4128857 h 6858000"/>
              <a:gd name="connsiteX107-2105" fmla="*/ 5898339 w 6128435"/>
              <a:gd name="connsiteY107-2106" fmla="*/ 4140800 h 6858000"/>
              <a:gd name="connsiteX108-2107" fmla="*/ 5899734 w 6128435"/>
              <a:gd name="connsiteY108-2108" fmla="*/ 4145632 h 6858000"/>
              <a:gd name="connsiteX109-2109" fmla="*/ 5897098 w 6128435"/>
              <a:gd name="connsiteY109-2110" fmla="*/ 4157819 h 6858000"/>
              <a:gd name="connsiteX110-2111" fmla="*/ 5903513 w 6128435"/>
              <a:gd name="connsiteY110-2112" fmla="*/ 4187661 h 6858000"/>
              <a:gd name="connsiteX111-2113" fmla="*/ 5917114 w 6128435"/>
              <a:gd name="connsiteY111-2114" fmla="*/ 4213096 h 6858000"/>
              <a:gd name="connsiteX112-2115" fmla="*/ 5921153 w 6128435"/>
              <a:gd name="connsiteY112-2116" fmla="*/ 4236222 h 6858000"/>
              <a:gd name="connsiteX113-2117" fmla="*/ 5924233 w 6128435"/>
              <a:gd name="connsiteY113-2118" fmla="*/ 4242060 h 6858000"/>
              <a:gd name="connsiteX114-2119" fmla="*/ 5928910 w 6128435"/>
              <a:gd name="connsiteY114-2120" fmla="*/ 4300973 h 6858000"/>
              <a:gd name="connsiteX115-2121" fmla="*/ 5939320 w 6128435"/>
              <a:gd name="connsiteY115-2122" fmla="*/ 4340435 h 6858000"/>
              <a:gd name="connsiteX116-2123" fmla="*/ 5946705 w 6128435"/>
              <a:gd name="connsiteY116-2124" fmla="*/ 4428051 h 6858000"/>
              <a:gd name="connsiteX117-2125" fmla="*/ 5949261 w 6128435"/>
              <a:gd name="connsiteY117-2126" fmla="*/ 4449185 h 6858000"/>
              <a:gd name="connsiteX118-2127" fmla="*/ 5957504 w 6128435"/>
              <a:gd name="connsiteY118-2128" fmla="*/ 4465911 h 6858000"/>
              <a:gd name="connsiteX119-2129" fmla="*/ 5964689 w 6128435"/>
              <a:gd name="connsiteY119-2130" fmla="*/ 4468532 h 6858000"/>
              <a:gd name="connsiteX120-2131" fmla="*/ 5967062 w 6128435"/>
              <a:gd name="connsiteY120-2132" fmla="*/ 4479923 h 6858000"/>
              <a:gd name="connsiteX121-2133" fmla="*/ 5968960 w 6128435"/>
              <a:gd name="connsiteY121-2134" fmla="*/ 4482655 h 6858000"/>
              <a:gd name="connsiteX122-2135" fmla="*/ 5978567 w 6128435"/>
              <a:gd name="connsiteY122-2136" fmla="*/ 4498605 h 6858000"/>
              <a:gd name="connsiteX123-2137" fmla="*/ 5967676 w 6128435"/>
              <a:gd name="connsiteY123-2138" fmla="*/ 4540140 h 6858000"/>
              <a:gd name="connsiteX124-2139" fmla="*/ 5980106 w 6128435"/>
              <a:gd name="connsiteY124-2140" fmla="*/ 4585087 h 6858000"/>
              <a:gd name="connsiteX125-2141" fmla="*/ 5998138 w 6128435"/>
              <a:gd name="connsiteY125-2142" fmla="*/ 4697518 h 6858000"/>
              <a:gd name="connsiteX126-2143" fmla="*/ 6013516 w 6128435"/>
              <a:gd name="connsiteY126-2144" fmla="*/ 4786619 h 6858000"/>
              <a:gd name="connsiteX127-2145" fmla="*/ 6025404 w 6128435"/>
              <a:gd name="connsiteY127-2146" fmla="*/ 4858148 h 6858000"/>
              <a:gd name="connsiteX128-2147" fmla="*/ 6007749 w 6128435"/>
              <a:gd name="connsiteY128-2148" fmla="*/ 4964715 h 6858000"/>
              <a:gd name="connsiteX129-2149" fmla="*/ 6005269 w 6128435"/>
              <a:gd name="connsiteY129-2150" fmla="*/ 5150567 h 6858000"/>
              <a:gd name="connsiteX130-2151" fmla="*/ 6001127 w 6128435"/>
              <a:gd name="connsiteY130-2152" fmla="*/ 5164609 h 6858000"/>
              <a:gd name="connsiteX131-2153" fmla="*/ 5996647 w 6128435"/>
              <a:gd name="connsiteY131-2154" fmla="*/ 5185640 h 6858000"/>
              <a:gd name="connsiteX132-2155" fmla="*/ 5998514 w 6128435"/>
              <a:gd name="connsiteY132-2156" fmla="*/ 5189673 h 6858000"/>
              <a:gd name="connsiteX133-2157" fmla="*/ 5995970 w 6128435"/>
              <a:gd name="connsiteY133-2158" fmla="*/ 5221547 h 6858000"/>
              <a:gd name="connsiteX134-2159" fmla="*/ 5997218 w 6128435"/>
              <a:gd name="connsiteY134-2160" fmla="*/ 5222031 h 6858000"/>
              <a:gd name="connsiteX135-2161" fmla="*/ 6002116 w 6128435"/>
              <a:gd name="connsiteY135-2162" fmla="*/ 5231223 h 6858000"/>
              <a:gd name="connsiteX136-2163" fmla="*/ 6008541 w 6128435"/>
              <a:gd name="connsiteY136-2164" fmla="*/ 5248680 h 6858000"/>
              <a:gd name="connsiteX137-2165" fmla="*/ 6039260 w 6128435"/>
              <a:gd name="connsiteY137-2166" fmla="*/ 5289518 h 6858000"/>
              <a:gd name="connsiteX138-2167" fmla="*/ 6036748 w 6128435"/>
              <a:gd name="connsiteY138-2168" fmla="*/ 5322752 h 6858000"/>
              <a:gd name="connsiteX139-2169" fmla="*/ 6036943 w 6128435"/>
              <a:gd name="connsiteY139-2170" fmla="*/ 5329480 h 6858000"/>
              <a:gd name="connsiteX140-2171" fmla="*/ 6037236 w 6128435"/>
              <a:gd name="connsiteY140-2172" fmla="*/ 5329634 h 6858000"/>
              <a:gd name="connsiteX141-2173" fmla="*/ 6038019 w 6128435"/>
              <a:gd name="connsiteY141-2174" fmla="*/ 5336764 h 6858000"/>
              <a:gd name="connsiteX142-2175" fmla="*/ 6037298 w 6128435"/>
              <a:gd name="connsiteY142-2176" fmla="*/ 5341753 h 6858000"/>
              <a:gd name="connsiteX143-2177" fmla="*/ 6037677 w 6128435"/>
              <a:gd name="connsiteY143-2178" fmla="*/ 5354807 h 6858000"/>
              <a:gd name="connsiteX144-2179" fmla="*/ 6039728 w 6128435"/>
              <a:gd name="connsiteY144-2180" fmla="*/ 5359416 h 6858000"/>
              <a:gd name="connsiteX145-2181" fmla="*/ 6043311 w 6128435"/>
              <a:gd name="connsiteY145-2182" fmla="*/ 5361407 h 6858000"/>
              <a:gd name="connsiteX146-2183" fmla="*/ 6042954 w 6128435"/>
              <a:gd name="connsiteY146-2184" fmla="*/ 5362576 h 6858000"/>
              <a:gd name="connsiteX147-2185" fmla="*/ 6053435 w 6128435"/>
              <a:gd name="connsiteY147-2186" fmla="*/ 5387547 h 6858000"/>
              <a:gd name="connsiteX148-2187" fmla="*/ 6065933 w 6128435"/>
              <a:gd name="connsiteY148-2188" fmla="*/ 5443002 h 6858000"/>
              <a:gd name="connsiteX149-2189" fmla="*/ 6068640 w 6128435"/>
              <a:gd name="connsiteY149-2190" fmla="*/ 5474503 h 6858000"/>
              <a:gd name="connsiteX150-2191" fmla="*/ 6080922 w 6128435"/>
              <a:gd name="connsiteY150-2192" fmla="*/ 5561070 h 6858000"/>
              <a:gd name="connsiteX151-2193" fmla="*/ 6096949 w 6128435"/>
              <a:gd name="connsiteY151-2194" fmla="*/ 5648179 h 6858000"/>
              <a:gd name="connsiteX152-2195" fmla="*/ 6125703 w 6128435"/>
              <a:gd name="connsiteY152-2196" fmla="*/ 5692894 h 6858000"/>
              <a:gd name="connsiteX153-2197" fmla="*/ 6126670 w 6128435"/>
              <a:gd name="connsiteY153-2198" fmla="*/ 5697882 h 6858000"/>
              <a:gd name="connsiteX154-2199" fmla="*/ 6124061 w 6128435"/>
              <a:gd name="connsiteY154-2200" fmla="*/ 5710294 h 6858000"/>
              <a:gd name="connsiteX155-2201" fmla="*/ 6122213 w 6128435"/>
              <a:gd name="connsiteY155-2202" fmla="*/ 5714762 h 6858000"/>
              <a:gd name="connsiteX156-2203" fmla="*/ 6121353 w 6128435"/>
              <a:gd name="connsiteY156-2204" fmla="*/ 5721725 h 6858000"/>
              <a:gd name="connsiteX157-2205" fmla="*/ 6121607 w 6128435"/>
              <a:gd name="connsiteY157-2206" fmla="*/ 5721959 h 6858000"/>
              <a:gd name="connsiteX158-2207" fmla="*/ 6120262 w 6128435"/>
              <a:gd name="connsiteY158-2208" fmla="*/ 5728358 h 6858000"/>
              <a:gd name="connsiteX159-2209" fmla="*/ 6110194 w 6128435"/>
              <a:gd name="connsiteY159-2210" fmla="*/ 5758853 h 6858000"/>
              <a:gd name="connsiteX160-2211" fmla="*/ 6127519 w 6128435"/>
              <a:gd name="connsiteY160-2212" fmla="*/ 5865775 h 6858000"/>
              <a:gd name="connsiteX161-2213" fmla="*/ 6128435 w 6128435"/>
              <a:gd name="connsiteY161-2214" fmla="*/ 5870164 h 6858000"/>
              <a:gd name="connsiteX162-2215" fmla="*/ 6119217 w 6128435"/>
              <a:gd name="connsiteY162-2216" fmla="*/ 5888542 h 6858000"/>
              <a:gd name="connsiteX163-2217" fmla="*/ 6115966 w 6128435"/>
              <a:gd name="connsiteY163-2218" fmla="*/ 5898387 h 6858000"/>
              <a:gd name="connsiteX164-2219" fmla="*/ 6111924 w 6128435"/>
              <a:gd name="connsiteY164-2220" fmla="*/ 5900444 h 6858000"/>
              <a:gd name="connsiteX165-2221" fmla="*/ 6108716 w 6128435"/>
              <a:gd name="connsiteY165-2222" fmla="*/ 5915345 h 6858000"/>
              <a:gd name="connsiteX166-2223" fmla="*/ 6109524 w 6128435"/>
              <a:gd name="connsiteY166-2224" fmla="*/ 5917328 h 6858000"/>
              <a:gd name="connsiteX167-2225" fmla="*/ 6102493 w 6128435"/>
              <a:gd name="connsiteY167-2226" fmla="*/ 5928602 h 6858000"/>
              <a:gd name="connsiteX168-2227" fmla="*/ 6056863 w 6128435"/>
              <a:gd name="connsiteY168-2228" fmla="*/ 6000643 h 6858000"/>
              <a:gd name="connsiteX169-2229" fmla="*/ 6045436 w 6128435"/>
              <a:gd name="connsiteY169-2230" fmla="*/ 6124480 h 6858000"/>
              <a:gd name="connsiteX170-2231" fmla="*/ 6030489 w 6128435"/>
              <a:gd name="connsiteY170-2232" fmla="*/ 6317666 h 6858000"/>
              <a:gd name="connsiteX171-2233" fmla="*/ 6007492 w 6128435"/>
              <a:gd name="connsiteY171-2234" fmla="*/ 6440818 h 6858000"/>
              <a:gd name="connsiteX172-2235" fmla="*/ 6009467 w 6128435"/>
              <a:gd name="connsiteY172-2236" fmla="*/ 6487076 h 6858000"/>
              <a:gd name="connsiteX173-2237" fmla="*/ 5995064 w 6128435"/>
              <a:gd name="connsiteY173-2238" fmla="*/ 6540791 h 6858000"/>
              <a:gd name="connsiteX174-2239" fmla="*/ 5996309 w 6128435"/>
              <a:gd name="connsiteY174-2240" fmla="*/ 6543961 h 6858000"/>
              <a:gd name="connsiteX175-2241" fmla="*/ 5996048 w 6128435"/>
              <a:gd name="connsiteY175-2242" fmla="*/ 6555444 h 6858000"/>
              <a:gd name="connsiteX176-2243" fmla="*/ 6002524 w 6128435"/>
              <a:gd name="connsiteY176-2244" fmla="*/ 6560188 h 6858000"/>
              <a:gd name="connsiteX177-2245" fmla="*/ 6006823 w 6128435"/>
              <a:gd name="connsiteY177-2246" fmla="*/ 6578546 h 6858000"/>
              <a:gd name="connsiteX178-2247" fmla="*/ 6004510 w 6128435"/>
              <a:gd name="connsiteY178-2248" fmla="*/ 6599256 h 6858000"/>
              <a:gd name="connsiteX179-2249" fmla="*/ 5986207 w 6128435"/>
              <a:gd name="connsiteY179-2250" fmla="*/ 6695855 h 6858000"/>
              <a:gd name="connsiteX180-2251" fmla="*/ 5979428 w 6128435"/>
              <a:gd name="connsiteY180-2252" fmla="*/ 6754678 h 6858000"/>
              <a:gd name="connsiteX181-2253" fmla="*/ 5983398 w 6128435"/>
              <a:gd name="connsiteY181-2254" fmla="*/ 6778641 h 6858000"/>
              <a:gd name="connsiteX182-2255" fmla="*/ 5984543 w 6128435"/>
              <a:gd name="connsiteY182-2256" fmla="*/ 6811016 h 6858000"/>
              <a:gd name="connsiteX183-2257" fmla="*/ 5981802 w 6128435"/>
              <a:gd name="connsiteY183-2258" fmla="*/ 6838578 h 6858000"/>
              <a:gd name="connsiteX184-2259" fmla="*/ 5979671 w 6128435"/>
              <a:gd name="connsiteY184-2260" fmla="*/ 6858000 h 6858000"/>
              <a:gd name="connsiteX185-2261" fmla="*/ 0 w 6128435"/>
              <a:gd name="connsiteY185-2262" fmla="*/ 6858000 h 6858000"/>
              <a:gd name="connsiteX186-2263" fmla="*/ 0 w 6128435"/>
              <a:gd name="connsiteY186-2264" fmla="*/ 0 h 6858000"/>
              <a:gd name="connsiteX0-2265" fmla="*/ 0 w 6128435"/>
              <a:gd name="connsiteY0-2266" fmla="*/ 0 h 6858000"/>
              <a:gd name="connsiteX1-2267" fmla="*/ 4965888 w 6128435"/>
              <a:gd name="connsiteY1-2268" fmla="*/ 0 h 6858000"/>
              <a:gd name="connsiteX2-2269" fmla="*/ 4967767 w 6128435"/>
              <a:gd name="connsiteY2-2270" fmla="*/ 7930 h 6858000"/>
              <a:gd name="connsiteX3-2271" fmla="*/ 4979444 w 6128435"/>
              <a:gd name="connsiteY3-2272" fmla="*/ 43921 h 6858000"/>
              <a:gd name="connsiteX4-2273" fmla="*/ 5021173 w 6128435"/>
              <a:gd name="connsiteY4-2274" fmla="*/ 123738 h 6858000"/>
              <a:gd name="connsiteX5-2275" fmla="*/ 5075458 w 6128435"/>
              <a:gd name="connsiteY5-2276" fmla="*/ 264355 h 6858000"/>
              <a:gd name="connsiteX6-2277" fmla="*/ 5081175 w 6128435"/>
              <a:gd name="connsiteY6-2278" fmla="*/ 277448 h 6858000"/>
              <a:gd name="connsiteX7-2279" fmla="*/ 5097011 w 6128435"/>
              <a:gd name="connsiteY7-2280" fmla="*/ 355616 h 6858000"/>
              <a:gd name="connsiteX8-2281" fmla="*/ 5130982 w 6128435"/>
              <a:gd name="connsiteY8-2282" fmla="*/ 412030 h 6858000"/>
              <a:gd name="connsiteX9-2283" fmla="*/ 5153000 w 6128435"/>
              <a:gd name="connsiteY9-2284" fmla="*/ 507134 h 6858000"/>
              <a:gd name="connsiteX10-2285" fmla="*/ 5171282 w 6128435"/>
              <a:gd name="connsiteY10-2286" fmla="*/ 602071 h 6858000"/>
              <a:gd name="connsiteX11-2287" fmla="*/ 5176196 w 6128435"/>
              <a:gd name="connsiteY11-2288" fmla="*/ 636822 h 6858000"/>
              <a:gd name="connsiteX12-2289" fmla="*/ 5201957 w 6128435"/>
              <a:gd name="connsiteY12-2290" fmla="*/ 736835 h 6858000"/>
              <a:gd name="connsiteX13-2291" fmla="*/ 5185452 w 6128435"/>
              <a:gd name="connsiteY13-2292" fmla="*/ 745392 h 6858000"/>
              <a:gd name="connsiteX14-2293" fmla="*/ 5189051 w 6128435"/>
              <a:gd name="connsiteY14-2294" fmla="*/ 782518 h 6858000"/>
              <a:gd name="connsiteX15-2295" fmla="*/ 5210428 w 6128435"/>
              <a:gd name="connsiteY15-2296" fmla="*/ 815772 h 6858000"/>
              <a:gd name="connsiteX16-2297" fmla="*/ 5221088 w 6128435"/>
              <a:gd name="connsiteY16-2298" fmla="*/ 860193 h 6858000"/>
              <a:gd name="connsiteX17-2299" fmla="*/ 5227653 w 6128435"/>
              <a:gd name="connsiteY17-2300" fmla="*/ 886709 h 6858000"/>
              <a:gd name="connsiteX18-2301" fmla="*/ 5230806 w 6128435"/>
              <a:gd name="connsiteY18-2302" fmla="*/ 961354 h 6858000"/>
              <a:gd name="connsiteX19-2303" fmla="*/ 5201018 w 6128435"/>
              <a:gd name="connsiteY19-2304" fmla="*/ 1095027 h 6858000"/>
              <a:gd name="connsiteX20-2305" fmla="*/ 5202153 w 6128435"/>
              <a:gd name="connsiteY20-2306" fmla="*/ 1133224 h 6858000"/>
              <a:gd name="connsiteX21-2307" fmla="*/ 5207370 w 6128435"/>
              <a:gd name="connsiteY21-2308" fmla="*/ 1138097 h 6858000"/>
              <a:gd name="connsiteX22-2309" fmla="*/ 5189234 w 6128435"/>
              <a:gd name="connsiteY22-2310" fmla="*/ 1193495 h 6858000"/>
              <a:gd name="connsiteX23-2311" fmla="*/ 5202769 w 6128435"/>
              <a:gd name="connsiteY23-2312" fmla="*/ 1269450 h 6858000"/>
              <a:gd name="connsiteX24-2313" fmla="*/ 5225968 w 6128435"/>
              <a:gd name="connsiteY24-2314" fmla="*/ 1357994 h 6858000"/>
              <a:gd name="connsiteX25-2315" fmla="*/ 5233819 w 6128435"/>
              <a:gd name="connsiteY25-2316" fmla="*/ 1380922 h 6858000"/>
              <a:gd name="connsiteX26-2317" fmla="*/ 5237226 w 6128435"/>
              <a:gd name="connsiteY26-2318" fmla="*/ 1441327 h 6858000"/>
              <a:gd name="connsiteX27-2319" fmla="*/ 5244434 w 6128435"/>
              <a:gd name="connsiteY27-2320" fmla="*/ 1580810 h 6858000"/>
              <a:gd name="connsiteX28-2321" fmla="*/ 5251453 w 6128435"/>
              <a:gd name="connsiteY28-2322" fmla="*/ 1583934 h 6858000"/>
              <a:gd name="connsiteX29-2323" fmla="*/ 5253136 w 6128435"/>
              <a:gd name="connsiteY29-2324" fmla="*/ 1595457 h 6858000"/>
              <a:gd name="connsiteX30-2325" fmla="*/ 5254863 w 6128435"/>
              <a:gd name="connsiteY30-2326" fmla="*/ 1598311 h 6858000"/>
              <a:gd name="connsiteX31-2327" fmla="*/ 5263491 w 6128435"/>
              <a:gd name="connsiteY31-2328" fmla="*/ 1614889 h 6858000"/>
              <a:gd name="connsiteX32-2329" fmla="*/ 5250095 w 6128435"/>
              <a:gd name="connsiteY32-2330" fmla="*/ 1655519 h 6858000"/>
              <a:gd name="connsiteX33-2331" fmla="*/ 5259788 w 6128435"/>
              <a:gd name="connsiteY33-2332" fmla="*/ 1701198 h 6858000"/>
              <a:gd name="connsiteX34-2333" fmla="*/ 5255696 w 6128435"/>
              <a:gd name="connsiteY34-2334" fmla="*/ 1880842 h 6858000"/>
              <a:gd name="connsiteX35-2335" fmla="*/ 5280947 w 6128435"/>
              <a:gd name="connsiteY35-2336" fmla="*/ 1904438 h 6858000"/>
              <a:gd name="connsiteX36-2337" fmla="*/ 5288486 w 6128435"/>
              <a:gd name="connsiteY36-2338" fmla="*/ 1976575 h 6858000"/>
              <a:gd name="connsiteX37-2339" fmla="*/ 5252592 w 6128435"/>
              <a:gd name="connsiteY37-2340" fmla="*/ 2092210 h 6858000"/>
              <a:gd name="connsiteX38-2341" fmla="*/ 5264303 w 6128435"/>
              <a:gd name="connsiteY38-2342" fmla="*/ 2225157 h 6858000"/>
              <a:gd name="connsiteX39-2343" fmla="*/ 5254949 w 6128435"/>
              <a:gd name="connsiteY39-2344" fmla="*/ 2236160 h 6858000"/>
              <a:gd name="connsiteX40-2345" fmla="*/ 5250104 w 6128435"/>
              <a:gd name="connsiteY40-2346" fmla="*/ 2249166 h 6858000"/>
              <a:gd name="connsiteX41-2347" fmla="*/ 5251214 w 6128435"/>
              <a:gd name="connsiteY41-2348" fmla="*/ 2250944 h 6858000"/>
              <a:gd name="connsiteX42-2349" fmla="*/ 5250644 w 6128435"/>
              <a:gd name="connsiteY42-2350" fmla="*/ 2266619 h 6858000"/>
              <a:gd name="connsiteX43-2351" fmla="*/ 5247111 w 6128435"/>
              <a:gd name="connsiteY43-2352" fmla="*/ 2269679 h 6858000"/>
              <a:gd name="connsiteX44-2353" fmla="*/ 5245653 w 6128435"/>
              <a:gd name="connsiteY44-2354" fmla="*/ 2280317 h 6858000"/>
              <a:gd name="connsiteX45-2355" fmla="*/ 5239901 w 6128435"/>
              <a:gd name="connsiteY45-2356" fmla="*/ 2300961 h 6858000"/>
              <a:gd name="connsiteX46-2357" fmla="*/ 5241522 w 6128435"/>
              <a:gd name="connsiteY46-2358" fmla="*/ 2305114 h 6858000"/>
              <a:gd name="connsiteX47-2359" fmla="*/ 5237050 w 6128435"/>
              <a:gd name="connsiteY47-2360" fmla="*/ 2336703 h 6858000"/>
              <a:gd name="connsiteX48-2361" fmla="*/ 5238267 w 6128435"/>
              <a:gd name="connsiteY48-2362" fmla="*/ 2337277 h 6858000"/>
              <a:gd name="connsiteX49-2363" fmla="*/ 5242602 w 6128435"/>
              <a:gd name="connsiteY49-2364" fmla="*/ 2346782 h 6858000"/>
              <a:gd name="connsiteX50-2365" fmla="*/ 5247963 w 6128435"/>
              <a:gd name="connsiteY50-2366" fmla="*/ 2364638 h 6858000"/>
              <a:gd name="connsiteX51-2367" fmla="*/ 5276175 w 6128435"/>
              <a:gd name="connsiteY51-2368" fmla="*/ 2407515 h 6858000"/>
              <a:gd name="connsiteX52-2369" fmla="*/ 5271650 w 6128435"/>
              <a:gd name="connsiteY52-2370" fmla="*/ 2440467 h 6858000"/>
              <a:gd name="connsiteX53-2371" fmla="*/ 5271438 w 6128435"/>
              <a:gd name="connsiteY53-2372" fmla="*/ 2447186 h 6858000"/>
              <a:gd name="connsiteX54-2373" fmla="*/ 5271722 w 6128435"/>
              <a:gd name="connsiteY54-2374" fmla="*/ 2447359 h 6858000"/>
              <a:gd name="connsiteX55-2375" fmla="*/ 5272069 w 6128435"/>
              <a:gd name="connsiteY55-2376" fmla="*/ 2454523 h 6858000"/>
              <a:gd name="connsiteX56-2377" fmla="*/ 5271049 w 6128435"/>
              <a:gd name="connsiteY56-2378" fmla="*/ 2459442 h 6858000"/>
              <a:gd name="connsiteX57-2379" fmla="*/ 5270636 w 6128435"/>
              <a:gd name="connsiteY57-2380" fmla="*/ 2472481 h 6858000"/>
              <a:gd name="connsiteX58-2381" fmla="*/ 5272406 w 6128435"/>
              <a:gd name="connsiteY58-2382" fmla="*/ 2477221 h 6858000"/>
              <a:gd name="connsiteX59-2383" fmla="*/ 5307538 w 6128435"/>
              <a:gd name="connsiteY59-2384" fmla="*/ 2514685 h 6858000"/>
              <a:gd name="connsiteX60-2385" fmla="*/ 5337604 w 6128435"/>
              <a:gd name="connsiteY60-2386" fmla="*/ 2597632 h 6858000"/>
              <a:gd name="connsiteX61-2387" fmla="*/ 5407503 w 6128435"/>
              <a:gd name="connsiteY61-2388" fmla="*/ 2786290 h 6858000"/>
              <a:gd name="connsiteX62-2389" fmla="*/ 5407356 w 6128435"/>
              <a:gd name="connsiteY62-2390" fmla="*/ 2787545 h 6858000"/>
              <a:gd name="connsiteX63-2391" fmla="*/ 5411130 w 6128435"/>
              <a:gd name="connsiteY63-2392" fmla="*/ 2788640 h 6858000"/>
              <a:gd name="connsiteX64-2393" fmla="*/ 5416439 w 6128435"/>
              <a:gd name="connsiteY64-2394" fmla="*/ 2805666 h 6858000"/>
              <a:gd name="connsiteX65-2395" fmla="*/ 5416589 w 6128435"/>
              <a:gd name="connsiteY65-2396" fmla="*/ 2810822 h 6858000"/>
              <a:gd name="connsiteX66-2397" fmla="*/ 5418542 w 6128435"/>
              <a:gd name="connsiteY66-2398" fmla="*/ 2817745 h 6858000"/>
              <a:gd name="connsiteX67-2399" fmla="*/ 5418847 w 6128435"/>
              <a:gd name="connsiteY67-2400" fmla="*/ 2817825 h 6858000"/>
              <a:gd name="connsiteX68-2401" fmla="*/ 5423364 w 6128435"/>
              <a:gd name="connsiteY68-2402" fmla="*/ 2858292 h 6858000"/>
              <a:gd name="connsiteX69-2403" fmla="*/ 5479298 w 6128435"/>
              <a:gd name="connsiteY69-2404" fmla="*/ 2947791 h 6858000"/>
              <a:gd name="connsiteX70-2405" fmla="*/ 5481770 w 6128435"/>
              <a:gd name="connsiteY70-2406" fmla="*/ 2951352 h 6858000"/>
              <a:gd name="connsiteX71-2407" fmla="*/ 5481013 w 6128435"/>
              <a:gd name="connsiteY71-2408" fmla="*/ 2973461 h 6858000"/>
              <a:gd name="connsiteX72-2409" fmla="*/ 5482045 w 6128435"/>
              <a:gd name="connsiteY72-2410" fmla="*/ 2984371 h 6858000"/>
              <a:gd name="connsiteX73-2411" fmla="*/ 5479405 w 6128435"/>
              <a:gd name="connsiteY73-2412" fmla="*/ 2988507 h 6858000"/>
              <a:gd name="connsiteX74-2413" fmla="*/ 5482415 w 6128435"/>
              <a:gd name="connsiteY74-2414" fmla="*/ 3004079 h 6858000"/>
              <a:gd name="connsiteX75-2415" fmla="*/ 5483865 w 6128435"/>
              <a:gd name="connsiteY75-2416" fmla="*/ 3005467 h 6858000"/>
              <a:gd name="connsiteX76-2417" fmla="*/ 5482236 w 6128435"/>
              <a:gd name="connsiteY76-2418" fmla="*/ 3019791 h 6858000"/>
              <a:gd name="connsiteX77-2419" fmla="*/ 5475895 w 6128435"/>
              <a:gd name="connsiteY77-2420" fmla="*/ 3033578 h 6858000"/>
              <a:gd name="connsiteX78-2421" fmla="*/ 5477595 w 6128435"/>
              <a:gd name="connsiteY78-2422" fmla="*/ 3250534 h 6858000"/>
              <a:gd name="connsiteX79-2423" fmla="*/ 5532836 w 6128435"/>
              <a:gd name="connsiteY79-2424" fmla="*/ 3353840 h 6858000"/>
              <a:gd name="connsiteX80-2425" fmla="*/ 5561229 w 6128435"/>
              <a:gd name="connsiteY80-2426" fmla="*/ 3395784 h 6858000"/>
              <a:gd name="connsiteX81-2427" fmla="*/ 5589758 w 6128435"/>
              <a:gd name="connsiteY81-2428" fmla="*/ 3506453 h 6858000"/>
              <a:gd name="connsiteX82-2429" fmla="*/ 5596144 w 6128435"/>
              <a:gd name="connsiteY82-2430" fmla="*/ 3534624 h 6858000"/>
              <a:gd name="connsiteX83-2431" fmla="*/ 5597750 w 6128435"/>
              <a:gd name="connsiteY83-2432" fmla="*/ 3534129 h 6858000"/>
              <a:gd name="connsiteX84-2433" fmla="*/ 5599700 w 6128435"/>
              <a:gd name="connsiteY84-2434" fmla="*/ 3547221 h 6858000"/>
              <a:gd name="connsiteX85-2435" fmla="*/ 5615031 w 6128435"/>
              <a:gd name="connsiteY85-2436" fmla="*/ 3557482 h 6858000"/>
              <a:gd name="connsiteX86-2437" fmla="*/ 5618377 w 6128435"/>
              <a:gd name="connsiteY86-2438" fmla="*/ 3588431 h 6858000"/>
              <a:gd name="connsiteX87-2439" fmla="*/ 5612155 w 6128435"/>
              <a:gd name="connsiteY87-2440" fmla="*/ 3589869 h 6858000"/>
              <a:gd name="connsiteX88-2441" fmla="*/ 5620843 w 6128435"/>
              <a:gd name="connsiteY88-2442" fmla="*/ 3606745 h 6858000"/>
              <a:gd name="connsiteX89-2443" fmla="*/ 5655472 w 6128435"/>
              <a:gd name="connsiteY89-2444" fmla="*/ 3678877 h 6858000"/>
              <a:gd name="connsiteX90-2445" fmla="*/ 5680448 w 6128435"/>
              <a:gd name="connsiteY90-2446" fmla="*/ 3717760 h 6858000"/>
              <a:gd name="connsiteX91-2447" fmla="*/ 5683015 w 6128435"/>
              <a:gd name="connsiteY91-2448" fmla="*/ 3762025 h 6858000"/>
              <a:gd name="connsiteX92-2449" fmla="*/ 5696643 w 6128435"/>
              <a:gd name="connsiteY92-2450" fmla="*/ 3773888 h 6858000"/>
              <a:gd name="connsiteX93-2451" fmla="*/ 5699203 w 6128435"/>
              <a:gd name="connsiteY93-2452" fmla="*/ 3775823 h 6858000"/>
              <a:gd name="connsiteX94-2453" fmla="*/ 5704824 w 6128435"/>
              <a:gd name="connsiteY94-2454" fmla="*/ 3785966 h 6858000"/>
              <a:gd name="connsiteX95-2455" fmla="*/ 5712204 w 6128435"/>
              <a:gd name="connsiteY95-2456" fmla="*/ 3785830 h 6858000"/>
              <a:gd name="connsiteX96-2457" fmla="*/ 5724816 w 6128435"/>
              <a:gd name="connsiteY96-2458" fmla="*/ 3798949 h 6858000"/>
              <a:gd name="connsiteX97-2459" fmla="*/ 5733539 w 6128435"/>
              <a:gd name="connsiteY97-2460" fmla="*/ 3818457 h 6858000"/>
              <a:gd name="connsiteX98-2461" fmla="*/ 5768491 w 6128435"/>
              <a:gd name="connsiteY98-2462" fmla="*/ 3914399 h 6858000"/>
              <a:gd name="connsiteX99-2463" fmla="*/ 5793123 w 6128435"/>
              <a:gd name="connsiteY99-2464" fmla="*/ 3969952 h 6858000"/>
              <a:gd name="connsiteX100-2465" fmla="*/ 5808321 w 6128435"/>
              <a:gd name="connsiteY100-2466" fmla="*/ 3988153 h 6858000"/>
              <a:gd name="connsiteX101-2467" fmla="*/ 5825621 w 6128435"/>
              <a:gd name="connsiteY101-2468" fmla="*/ 4015525 h 6858000"/>
              <a:gd name="connsiteX102-2469" fmla="*/ 5860672 w 6128435"/>
              <a:gd name="connsiteY102-2470" fmla="*/ 4061579 h 6858000"/>
              <a:gd name="connsiteX103-2471" fmla="*/ 5872173 w 6128435"/>
              <a:gd name="connsiteY103-2472" fmla="*/ 4088497 h 6858000"/>
              <a:gd name="connsiteX104-2473" fmla="*/ 5883705 w 6128435"/>
              <a:gd name="connsiteY104-2474" fmla="*/ 4101899 h 6858000"/>
              <a:gd name="connsiteX105-2475" fmla="*/ 5885314 w 6128435"/>
              <a:gd name="connsiteY105-2476" fmla="*/ 4108387 h 6858000"/>
              <a:gd name="connsiteX106-2477" fmla="*/ 5894095 w 6128435"/>
              <a:gd name="connsiteY106-2478" fmla="*/ 4128857 h 6858000"/>
              <a:gd name="connsiteX107-2479" fmla="*/ 5898339 w 6128435"/>
              <a:gd name="connsiteY107-2480" fmla="*/ 4140800 h 6858000"/>
              <a:gd name="connsiteX108-2481" fmla="*/ 5899734 w 6128435"/>
              <a:gd name="connsiteY108-2482" fmla="*/ 4145632 h 6858000"/>
              <a:gd name="connsiteX109-2483" fmla="*/ 5897098 w 6128435"/>
              <a:gd name="connsiteY109-2484" fmla="*/ 4157819 h 6858000"/>
              <a:gd name="connsiteX110-2485" fmla="*/ 5903513 w 6128435"/>
              <a:gd name="connsiteY110-2486" fmla="*/ 4187661 h 6858000"/>
              <a:gd name="connsiteX111-2487" fmla="*/ 5917114 w 6128435"/>
              <a:gd name="connsiteY111-2488" fmla="*/ 4213096 h 6858000"/>
              <a:gd name="connsiteX112-2489" fmla="*/ 5921153 w 6128435"/>
              <a:gd name="connsiteY112-2490" fmla="*/ 4236222 h 6858000"/>
              <a:gd name="connsiteX113-2491" fmla="*/ 5924233 w 6128435"/>
              <a:gd name="connsiteY113-2492" fmla="*/ 4242060 h 6858000"/>
              <a:gd name="connsiteX114-2493" fmla="*/ 5928910 w 6128435"/>
              <a:gd name="connsiteY114-2494" fmla="*/ 4300973 h 6858000"/>
              <a:gd name="connsiteX115-2495" fmla="*/ 5939320 w 6128435"/>
              <a:gd name="connsiteY115-2496" fmla="*/ 4340435 h 6858000"/>
              <a:gd name="connsiteX116-2497" fmla="*/ 5946705 w 6128435"/>
              <a:gd name="connsiteY116-2498" fmla="*/ 4428051 h 6858000"/>
              <a:gd name="connsiteX117-2499" fmla="*/ 5949261 w 6128435"/>
              <a:gd name="connsiteY117-2500" fmla="*/ 4449185 h 6858000"/>
              <a:gd name="connsiteX118-2501" fmla="*/ 5957504 w 6128435"/>
              <a:gd name="connsiteY118-2502" fmla="*/ 4465911 h 6858000"/>
              <a:gd name="connsiteX119-2503" fmla="*/ 5964689 w 6128435"/>
              <a:gd name="connsiteY119-2504" fmla="*/ 4468532 h 6858000"/>
              <a:gd name="connsiteX120-2505" fmla="*/ 5967062 w 6128435"/>
              <a:gd name="connsiteY120-2506" fmla="*/ 4479923 h 6858000"/>
              <a:gd name="connsiteX121-2507" fmla="*/ 5968960 w 6128435"/>
              <a:gd name="connsiteY121-2508" fmla="*/ 4482655 h 6858000"/>
              <a:gd name="connsiteX122-2509" fmla="*/ 5978567 w 6128435"/>
              <a:gd name="connsiteY122-2510" fmla="*/ 4498605 h 6858000"/>
              <a:gd name="connsiteX123-2511" fmla="*/ 5980106 w 6128435"/>
              <a:gd name="connsiteY123-2512" fmla="*/ 4585087 h 6858000"/>
              <a:gd name="connsiteX124-2513" fmla="*/ 5998138 w 6128435"/>
              <a:gd name="connsiteY124-2514" fmla="*/ 4697518 h 6858000"/>
              <a:gd name="connsiteX125-2515" fmla="*/ 6013516 w 6128435"/>
              <a:gd name="connsiteY125-2516" fmla="*/ 4786619 h 6858000"/>
              <a:gd name="connsiteX126-2517" fmla="*/ 6025404 w 6128435"/>
              <a:gd name="connsiteY126-2518" fmla="*/ 4858148 h 6858000"/>
              <a:gd name="connsiteX127-2519" fmla="*/ 6007749 w 6128435"/>
              <a:gd name="connsiteY127-2520" fmla="*/ 4964715 h 6858000"/>
              <a:gd name="connsiteX128-2521" fmla="*/ 6005269 w 6128435"/>
              <a:gd name="connsiteY128-2522" fmla="*/ 5150567 h 6858000"/>
              <a:gd name="connsiteX129-2523" fmla="*/ 6001127 w 6128435"/>
              <a:gd name="connsiteY129-2524" fmla="*/ 5164609 h 6858000"/>
              <a:gd name="connsiteX130-2525" fmla="*/ 5996647 w 6128435"/>
              <a:gd name="connsiteY130-2526" fmla="*/ 5185640 h 6858000"/>
              <a:gd name="connsiteX131-2527" fmla="*/ 5998514 w 6128435"/>
              <a:gd name="connsiteY131-2528" fmla="*/ 5189673 h 6858000"/>
              <a:gd name="connsiteX132-2529" fmla="*/ 5995970 w 6128435"/>
              <a:gd name="connsiteY132-2530" fmla="*/ 5221547 h 6858000"/>
              <a:gd name="connsiteX133-2531" fmla="*/ 5997218 w 6128435"/>
              <a:gd name="connsiteY133-2532" fmla="*/ 5222031 h 6858000"/>
              <a:gd name="connsiteX134-2533" fmla="*/ 6002116 w 6128435"/>
              <a:gd name="connsiteY134-2534" fmla="*/ 5231223 h 6858000"/>
              <a:gd name="connsiteX135-2535" fmla="*/ 6008541 w 6128435"/>
              <a:gd name="connsiteY135-2536" fmla="*/ 5248680 h 6858000"/>
              <a:gd name="connsiteX136-2537" fmla="*/ 6039260 w 6128435"/>
              <a:gd name="connsiteY136-2538" fmla="*/ 5289518 h 6858000"/>
              <a:gd name="connsiteX137-2539" fmla="*/ 6036748 w 6128435"/>
              <a:gd name="connsiteY137-2540" fmla="*/ 5322752 h 6858000"/>
              <a:gd name="connsiteX138-2541" fmla="*/ 6036943 w 6128435"/>
              <a:gd name="connsiteY138-2542" fmla="*/ 5329480 h 6858000"/>
              <a:gd name="connsiteX139-2543" fmla="*/ 6037236 w 6128435"/>
              <a:gd name="connsiteY139-2544" fmla="*/ 5329634 h 6858000"/>
              <a:gd name="connsiteX140-2545" fmla="*/ 6038019 w 6128435"/>
              <a:gd name="connsiteY140-2546" fmla="*/ 5336764 h 6858000"/>
              <a:gd name="connsiteX141-2547" fmla="*/ 6037298 w 6128435"/>
              <a:gd name="connsiteY141-2548" fmla="*/ 5341753 h 6858000"/>
              <a:gd name="connsiteX142-2549" fmla="*/ 6037677 w 6128435"/>
              <a:gd name="connsiteY142-2550" fmla="*/ 5354807 h 6858000"/>
              <a:gd name="connsiteX143-2551" fmla="*/ 6039728 w 6128435"/>
              <a:gd name="connsiteY143-2552" fmla="*/ 5359416 h 6858000"/>
              <a:gd name="connsiteX144-2553" fmla="*/ 6043311 w 6128435"/>
              <a:gd name="connsiteY144-2554" fmla="*/ 5361407 h 6858000"/>
              <a:gd name="connsiteX145-2555" fmla="*/ 6042954 w 6128435"/>
              <a:gd name="connsiteY145-2556" fmla="*/ 5362576 h 6858000"/>
              <a:gd name="connsiteX146-2557" fmla="*/ 6053435 w 6128435"/>
              <a:gd name="connsiteY146-2558" fmla="*/ 5387547 h 6858000"/>
              <a:gd name="connsiteX147-2559" fmla="*/ 6065933 w 6128435"/>
              <a:gd name="connsiteY147-2560" fmla="*/ 5443002 h 6858000"/>
              <a:gd name="connsiteX148-2561" fmla="*/ 6068640 w 6128435"/>
              <a:gd name="connsiteY148-2562" fmla="*/ 5474503 h 6858000"/>
              <a:gd name="connsiteX149-2563" fmla="*/ 6080922 w 6128435"/>
              <a:gd name="connsiteY149-2564" fmla="*/ 5561070 h 6858000"/>
              <a:gd name="connsiteX150-2565" fmla="*/ 6096949 w 6128435"/>
              <a:gd name="connsiteY150-2566" fmla="*/ 5648179 h 6858000"/>
              <a:gd name="connsiteX151-2567" fmla="*/ 6125703 w 6128435"/>
              <a:gd name="connsiteY151-2568" fmla="*/ 5692894 h 6858000"/>
              <a:gd name="connsiteX152-2569" fmla="*/ 6126670 w 6128435"/>
              <a:gd name="connsiteY152-2570" fmla="*/ 5697882 h 6858000"/>
              <a:gd name="connsiteX153-2571" fmla="*/ 6124061 w 6128435"/>
              <a:gd name="connsiteY153-2572" fmla="*/ 5710294 h 6858000"/>
              <a:gd name="connsiteX154-2573" fmla="*/ 6122213 w 6128435"/>
              <a:gd name="connsiteY154-2574" fmla="*/ 5714762 h 6858000"/>
              <a:gd name="connsiteX155-2575" fmla="*/ 6121353 w 6128435"/>
              <a:gd name="connsiteY155-2576" fmla="*/ 5721725 h 6858000"/>
              <a:gd name="connsiteX156-2577" fmla="*/ 6121607 w 6128435"/>
              <a:gd name="connsiteY156-2578" fmla="*/ 5721959 h 6858000"/>
              <a:gd name="connsiteX157-2579" fmla="*/ 6120262 w 6128435"/>
              <a:gd name="connsiteY157-2580" fmla="*/ 5728358 h 6858000"/>
              <a:gd name="connsiteX158-2581" fmla="*/ 6110194 w 6128435"/>
              <a:gd name="connsiteY158-2582" fmla="*/ 5758853 h 6858000"/>
              <a:gd name="connsiteX159-2583" fmla="*/ 6127519 w 6128435"/>
              <a:gd name="connsiteY159-2584" fmla="*/ 5865775 h 6858000"/>
              <a:gd name="connsiteX160-2585" fmla="*/ 6128435 w 6128435"/>
              <a:gd name="connsiteY160-2586" fmla="*/ 5870164 h 6858000"/>
              <a:gd name="connsiteX161-2587" fmla="*/ 6119217 w 6128435"/>
              <a:gd name="connsiteY161-2588" fmla="*/ 5888542 h 6858000"/>
              <a:gd name="connsiteX162-2589" fmla="*/ 6115966 w 6128435"/>
              <a:gd name="connsiteY162-2590" fmla="*/ 5898387 h 6858000"/>
              <a:gd name="connsiteX163-2591" fmla="*/ 6111924 w 6128435"/>
              <a:gd name="connsiteY163-2592" fmla="*/ 5900444 h 6858000"/>
              <a:gd name="connsiteX164-2593" fmla="*/ 6108716 w 6128435"/>
              <a:gd name="connsiteY164-2594" fmla="*/ 5915345 h 6858000"/>
              <a:gd name="connsiteX165-2595" fmla="*/ 6109524 w 6128435"/>
              <a:gd name="connsiteY165-2596" fmla="*/ 5917328 h 6858000"/>
              <a:gd name="connsiteX166-2597" fmla="*/ 6102493 w 6128435"/>
              <a:gd name="connsiteY166-2598" fmla="*/ 5928602 h 6858000"/>
              <a:gd name="connsiteX167-2599" fmla="*/ 6056863 w 6128435"/>
              <a:gd name="connsiteY167-2600" fmla="*/ 6000643 h 6858000"/>
              <a:gd name="connsiteX168-2601" fmla="*/ 6045436 w 6128435"/>
              <a:gd name="connsiteY168-2602" fmla="*/ 6124480 h 6858000"/>
              <a:gd name="connsiteX169-2603" fmla="*/ 6030489 w 6128435"/>
              <a:gd name="connsiteY169-2604" fmla="*/ 6317666 h 6858000"/>
              <a:gd name="connsiteX170-2605" fmla="*/ 6007492 w 6128435"/>
              <a:gd name="connsiteY170-2606" fmla="*/ 6440818 h 6858000"/>
              <a:gd name="connsiteX171-2607" fmla="*/ 6009467 w 6128435"/>
              <a:gd name="connsiteY171-2608" fmla="*/ 6487076 h 6858000"/>
              <a:gd name="connsiteX172-2609" fmla="*/ 5995064 w 6128435"/>
              <a:gd name="connsiteY172-2610" fmla="*/ 6540791 h 6858000"/>
              <a:gd name="connsiteX173-2611" fmla="*/ 5996309 w 6128435"/>
              <a:gd name="connsiteY173-2612" fmla="*/ 6543961 h 6858000"/>
              <a:gd name="connsiteX174-2613" fmla="*/ 5996048 w 6128435"/>
              <a:gd name="connsiteY174-2614" fmla="*/ 6555444 h 6858000"/>
              <a:gd name="connsiteX175-2615" fmla="*/ 6002524 w 6128435"/>
              <a:gd name="connsiteY175-2616" fmla="*/ 6560188 h 6858000"/>
              <a:gd name="connsiteX176-2617" fmla="*/ 6006823 w 6128435"/>
              <a:gd name="connsiteY176-2618" fmla="*/ 6578546 h 6858000"/>
              <a:gd name="connsiteX177-2619" fmla="*/ 6004510 w 6128435"/>
              <a:gd name="connsiteY177-2620" fmla="*/ 6599256 h 6858000"/>
              <a:gd name="connsiteX178-2621" fmla="*/ 5986207 w 6128435"/>
              <a:gd name="connsiteY178-2622" fmla="*/ 6695855 h 6858000"/>
              <a:gd name="connsiteX179-2623" fmla="*/ 5979428 w 6128435"/>
              <a:gd name="connsiteY179-2624" fmla="*/ 6754678 h 6858000"/>
              <a:gd name="connsiteX180-2625" fmla="*/ 5983398 w 6128435"/>
              <a:gd name="connsiteY180-2626" fmla="*/ 6778641 h 6858000"/>
              <a:gd name="connsiteX181-2627" fmla="*/ 5984543 w 6128435"/>
              <a:gd name="connsiteY181-2628" fmla="*/ 6811016 h 6858000"/>
              <a:gd name="connsiteX182-2629" fmla="*/ 5981802 w 6128435"/>
              <a:gd name="connsiteY182-2630" fmla="*/ 6838578 h 6858000"/>
              <a:gd name="connsiteX183-2631" fmla="*/ 5979671 w 6128435"/>
              <a:gd name="connsiteY183-2632" fmla="*/ 6858000 h 6858000"/>
              <a:gd name="connsiteX184-2633" fmla="*/ 0 w 6128435"/>
              <a:gd name="connsiteY184-2634" fmla="*/ 6858000 h 6858000"/>
              <a:gd name="connsiteX185-2635" fmla="*/ 0 w 6128435"/>
              <a:gd name="connsiteY185-2636" fmla="*/ 0 h 6858000"/>
              <a:gd name="connsiteX0-2637" fmla="*/ 0 w 6128435"/>
              <a:gd name="connsiteY0-2638" fmla="*/ 0 h 6858000"/>
              <a:gd name="connsiteX1-2639" fmla="*/ 4965888 w 6128435"/>
              <a:gd name="connsiteY1-2640" fmla="*/ 0 h 6858000"/>
              <a:gd name="connsiteX2-2641" fmla="*/ 4967767 w 6128435"/>
              <a:gd name="connsiteY2-2642" fmla="*/ 7930 h 6858000"/>
              <a:gd name="connsiteX3-2643" fmla="*/ 4979444 w 6128435"/>
              <a:gd name="connsiteY3-2644" fmla="*/ 43921 h 6858000"/>
              <a:gd name="connsiteX4-2645" fmla="*/ 5021173 w 6128435"/>
              <a:gd name="connsiteY4-2646" fmla="*/ 123738 h 6858000"/>
              <a:gd name="connsiteX5-2647" fmla="*/ 5075458 w 6128435"/>
              <a:gd name="connsiteY5-2648" fmla="*/ 264355 h 6858000"/>
              <a:gd name="connsiteX6-2649" fmla="*/ 5081175 w 6128435"/>
              <a:gd name="connsiteY6-2650" fmla="*/ 277448 h 6858000"/>
              <a:gd name="connsiteX7-2651" fmla="*/ 5097011 w 6128435"/>
              <a:gd name="connsiteY7-2652" fmla="*/ 355616 h 6858000"/>
              <a:gd name="connsiteX8-2653" fmla="*/ 5130982 w 6128435"/>
              <a:gd name="connsiteY8-2654" fmla="*/ 412030 h 6858000"/>
              <a:gd name="connsiteX9-2655" fmla="*/ 5153000 w 6128435"/>
              <a:gd name="connsiteY9-2656" fmla="*/ 507134 h 6858000"/>
              <a:gd name="connsiteX10-2657" fmla="*/ 5171282 w 6128435"/>
              <a:gd name="connsiteY10-2658" fmla="*/ 602071 h 6858000"/>
              <a:gd name="connsiteX11-2659" fmla="*/ 5176196 w 6128435"/>
              <a:gd name="connsiteY11-2660" fmla="*/ 636822 h 6858000"/>
              <a:gd name="connsiteX12-2661" fmla="*/ 5201957 w 6128435"/>
              <a:gd name="connsiteY12-2662" fmla="*/ 736835 h 6858000"/>
              <a:gd name="connsiteX13-2663" fmla="*/ 5185452 w 6128435"/>
              <a:gd name="connsiteY13-2664" fmla="*/ 745392 h 6858000"/>
              <a:gd name="connsiteX14-2665" fmla="*/ 5189051 w 6128435"/>
              <a:gd name="connsiteY14-2666" fmla="*/ 782518 h 6858000"/>
              <a:gd name="connsiteX15-2667" fmla="*/ 5210428 w 6128435"/>
              <a:gd name="connsiteY15-2668" fmla="*/ 815772 h 6858000"/>
              <a:gd name="connsiteX16-2669" fmla="*/ 5221088 w 6128435"/>
              <a:gd name="connsiteY16-2670" fmla="*/ 860193 h 6858000"/>
              <a:gd name="connsiteX17-2671" fmla="*/ 5227653 w 6128435"/>
              <a:gd name="connsiteY17-2672" fmla="*/ 886709 h 6858000"/>
              <a:gd name="connsiteX18-2673" fmla="*/ 5230806 w 6128435"/>
              <a:gd name="connsiteY18-2674" fmla="*/ 961354 h 6858000"/>
              <a:gd name="connsiteX19-2675" fmla="*/ 5201018 w 6128435"/>
              <a:gd name="connsiteY19-2676" fmla="*/ 1095027 h 6858000"/>
              <a:gd name="connsiteX20-2677" fmla="*/ 5202153 w 6128435"/>
              <a:gd name="connsiteY20-2678" fmla="*/ 1133224 h 6858000"/>
              <a:gd name="connsiteX21-2679" fmla="*/ 5207370 w 6128435"/>
              <a:gd name="connsiteY21-2680" fmla="*/ 1138097 h 6858000"/>
              <a:gd name="connsiteX22-2681" fmla="*/ 5189234 w 6128435"/>
              <a:gd name="connsiteY22-2682" fmla="*/ 1193495 h 6858000"/>
              <a:gd name="connsiteX23-2683" fmla="*/ 5202769 w 6128435"/>
              <a:gd name="connsiteY23-2684" fmla="*/ 1269450 h 6858000"/>
              <a:gd name="connsiteX24-2685" fmla="*/ 5225968 w 6128435"/>
              <a:gd name="connsiteY24-2686" fmla="*/ 1357994 h 6858000"/>
              <a:gd name="connsiteX25-2687" fmla="*/ 5233819 w 6128435"/>
              <a:gd name="connsiteY25-2688" fmla="*/ 1380922 h 6858000"/>
              <a:gd name="connsiteX26-2689" fmla="*/ 5237226 w 6128435"/>
              <a:gd name="connsiteY26-2690" fmla="*/ 1441327 h 6858000"/>
              <a:gd name="connsiteX27-2691" fmla="*/ 5244434 w 6128435"/>
              <a:gd name="connsiteY27-2692" fmla="*/ 1580810 h 6858000"/>
              <a:gd name="connsiteX28-2693" fmla="*/ 5251453 w 6128435"/>
              <a:gd name="connsiteY28-2694" fmla="*/ 1583934 h 6858000"/>
              <a:gd name="connsiteX29-2695" fmla="*/ 5253136 w 6128435"/>
              <a:gd name="connsiteY29-2696" fmla="*/ 1595457 h 6858000"/>
              <a:gd name="connsiteX30-2697" fmla="*/ 5254863 w 6128435"/>
              <a:gd name="connsiteY30-2698" fmla="*/ 1598311 h 6858000"/>
              <a:gd name="connsiteX31-2699" fmla="*/ 5263491 w 6128435"/>
              <a:gd name="connsiteY31-2700" fmla="*/ 1614889 h 6858000"/>
              <a:gd name="connsiteX32-2701" fmla="*/ 5250095 w 6128435"/>
              <a:gd name="connsiteY32-2702" fmla="*/ 1655519 h 6858000"/>
              <a:gd name="connsiteX33-2703" fmla="*/ 5259788 w 6128435"/>
              <a:gd name="connsiteY33-2704" fmla="*/ 1701198 h 6858000"/>
              <a:gd name="connsiteX34-2705" fmla="*/ 5255696 w 6128435"/>
              <a:gd name="connsiteY34-2706" fmla="*/ 1880842 h 6858000"/>
              <a:gd name="connsiteX35-2707" fmla="*/ 5280947 w 6128435"/>
              <a:gd name="connsiteY35-2708" fmla="*/ 1904438 h 6858000"/>
              <a:gd name="connsiteX36-2709" fmla="*/ 5252592 w 6128435"/>
              <a:gd name="connsiteY36-2710" fmla="*/ 2092210 h 6858000"/>
              <a:gd name="connsiteX37-2711" fmla="*/ 5264303 w 6128435"/>
              <a:gd name="connsiteY37-2712" fmla="*/ 2225157 h 6858000"/>
              <a:gd name="connsiteX38-2713" fmla="*/ 5254949 w 6128435"/>
              <a:gd name="connsiteY38-2714" fmla="*/ 2236160 h 6858000"/>
              <a:gd name="connsiteX39-2715" fmla="*/ 5250104 w 6128435"/>
              <a:gd name="connsiteY39-2716" fmla="*/ 2249166 h 6858000"/>
              <a:gd name="connsiteX40-2717" fmla="*/ 5251214 w 6128435"/>
              <a:gd name="connsiteY40-2718" fmla="*/ 2250944 h 6858000"/>
              <a:gd name="connsiteX41-2719" fmla="*/ 5250644 w 6128435"/>
              <a:gd name="connsiteY41-2720" fmla="*/ 2266619 h 6858000"/>
              <a:gd name="connsiteX42-2721" fmla="*/ 5247111 w 6128435"/>
              <a:gd name="connsiteY42-2722" fmla="*/ 2269679 h 6858000"/>
              <a:gd name="connsiteX43-2723" fmla="*/ 5245653 w 6128435"/>
              <a:gd name="connsiteY43-2724" fmla="*/ 2280317 h 6858000"/>
              <a:gd name="connsiteX44-2725" fmla="*/ 5239901 w 6128435"/>
              <a:gd name="connsiteY44-2726" fmla="*/ 2300961 h 6858000"/>
              <a:gd name="connsiteX45-2727" fmla="*/ 5241522 w 6128435"/>
              <a:gd name="connsiteY45-2728" fmla="*/ 2305114 h 6858000"/>
              <a:gd name="connsiteX46-2729" fmla="*/ 5237050 w 6128435"/>
              <a:gd name="connsiteY46-2730" fmla="*/ 2336703 h 6858000"/>
              <a:gd name="connsiteX47-2731" fmla="*/ 5238267 w 6128435"/>
              <a:gd name="connsiteY47-2732" fmla="*/ 2337277 h 6858000"/>
              <a:gd name="connsiteX48-2733" fmla="*/ 5242602 w 6128435"/>
              <a:gd name="connsiteY48-2734" fmla="*/ 2346782 h 6858000"/>
              <a:gd name="connsiteX49-2735" fmla="*/ 5247963 w 6128435"/>
              <a:gd name="connsiteY49-2736" fmla="*/ 2364638 h 6858000"/>
              <a:gd name="connsiteX50-2737" fmla="*/ 5276175 w 6128435"/>
              <a:gd name="connsiteY50-2738" fmla="*/ 2407515 h 6858000"/>
              <a:gd name="connsiteX51-2739" fmla="*/ 5271650 w 6128435"/>
              <a:gd name="connsiteY51-2740" fmla="*/ 2440467 h 6858000"/>
              <a:gd name="connsiteX52-2741" fmla="*/ 5271438 w 6128435"/>
              <a:gd name="connsiteY52-2742" fmla="*/ 2447186 h 6858000"/>
              <a:gd name="connsiteX53-2743" fmla="*/ 5271722 w 6128435"/>
              <a:gd name="connsiteY53-2744" fmla="*/ 2447359 h 6858000"/>
              <a:gd name="connsiteX54-2745" fmla="*/ 5272069 w 6128435"/>
              <a:gd name="connsiteY54-2746" fmla="*/ 2454523 h 6858000"/>
              <a:gd name="connsiteX55-2747" fmla="*/ 5271049 w 6128435"/>
              <a:gd name="connsiteY55-2748" fmla="*/ 2459442 h 6858000"/>
              <a:gd name="connsiteX56-2749" fmla="*/ 5270636 w 6128435"/>
              <a:gd name="connsiteY56-2750" fmla="*/ 2472481 h 6858000"/>
              <a:gd name="connsiteX57-2751" fmla="*/ 5272406 w 6128435"/>
              <a:gd name="connsiteY57-2752" fmla="*/ 2477221 h 6858000"/>
              <a:gd name="connsiteX58-2753" fmla="*/ 5307538 w 6128435"/>
              <a:gd name="connsiteY58-2754" fmla="*/ 2514685 h 6858000"/>
              <a:gd name="connsiteX59-2755" fmla="*/ 5337604 w 6128435"/>
              <a:gd name="connsiteY59-2756" fmla="*/ 2597632 h 6858000"/>
              <a:gd name="connsiteX60-2757" fmla="*/ 5407503 w 6128435"/>
              <a:gd name="connsiteY60-2758" fmla="*/ 2786290 h 6858000"/>
              <a:gd name="connsiteX61-2759" fmla="*/ 5407356 w 6128435"/>
              <a:gd name="connsiteY61-2760" fmla="*/ 2787545 h 6858000"/>
              <a:gd name="connsiteX62-2761" fmla="*/ 5411130 w 6128435"/>
              <a:gd name="connsiteY62-2762" fmla="*/ 2788640 h 6858000"/>
              <a:gd name="connsiteX63-2763" fmla="*/ 5416439 w 6128435"/>
              <a:gd name="connsiteY63-2764" fmla="*/ 2805666 h 6858000"/>
              <a:gd name="connsiteX64-2765" fmla="*/ 5416589 w 6128435"/>
              <a:gd name="connsiteY64-2766" fmla="*/ 2810822 h 6858000"/>
              <a:gd name="connsiteX65-2767" fmla="*/ 5418542 w 6128435"/>
              <a:gd name="connsiteY65-2768" fmla="*/ 2817745 h 6858000"/>
              <a:gd name="connsiteX66-2769" fmla="*/ 5418847 w 6128435"/>
              <a:gd name="connsiteY66-2770" fmla="*/ 2817825 h 6858000"/>
              <a:gd name="connsiteX67-2771" fmla="*/ 5423364 w 6128435"/>
              <a:gd name="connsiteY67-2772" fmla="*/ 2858292 h 6858000"/>
              <a:gd name="connsiteX68-2773" fmla="*/ 5479298 w 6128435"/>
              <a:gd name="connsiteY68-2774" fmla="*/ 2947791 h 6858000"/>
              <a:gd name="connsiteX69-2775" fmla="*/ 5481770 w 6128435"/>
              <a:gd name="connsiteY69-2776" fmla="*/ 2951352 h 6858000"/>
              <a:gd name="connsiteX70-2777" fmla="*/ 5481013 w 6128435"/>
              <a:gd name="connsiteY70-2778" fmla="*/ 2973461 h 6858000"/>
              <a:gd name="connsiteX71-2779" fmla="*/ 5482045 w 6128435"/>
              <a:gd name="connsiteY71-2780" fmla="*/ 2984371 h 6858000"/>
              <a:gd name="connsiteX72-2781" fmla="*/ 5479405 w 6128435"/>
              <a:gd name="connsiteY72-2782" fmla="*/ 2988507 h 6858000"/>
              <a:gd name="connsiteX73-2783" fmla="*/ 5482415 w 6128435"/>
              <a:gd name="connsiteY73-2784" fmla="*/ 3004079 h 6858000"/>
              <a:gd name="connsiteX74-2785" fmla="*/ 5483865 w 6128435"/>
              <a:gd name="connsiteY74-2786" fmla="*/ 3005467 h 6858000"/>
              <a:gd name="connsiteX75-2787" fmla="*/ 5482236 w 6128435"/>
              <a:gd name="connsiteY75-2788" fmla="*/ 3019791 h 6858000"/>
              <a:gd name="connsiteX76-2789" fmla="*/ 5475895 w 6128435"/>
              <a:gd name="connsiteY76-2790" fmla="*/ 3033578 h 6858000"/>
              <a:gd name="connsiteX77-2791" fmla="*/ 5477595 w 6128435"/>
              <a:gd name="connsiteY77-2792" fmla="*/ 3250534 h 6858000"/>
              <a:gd name="connsiteX78-2793" fmla="*/ 5532836 w 6128435"/>
              <a:gd name="connsiteY78-2794" fmla="*/ 3353840 h 6858000"/>
              <a:gd name="connsiteX79-2795" fmla="*/ 5561229 w 6128435"/>
              <a:gd name="connsiteY79-2796" fmla="*/ 3395784 h 6858000"/>
              <a:gd name="connsiteX80-2797" fmla="*/ 5589758 w 6128435"/>
              <a:gd name="connsiteY80-2798" fmla="*/ 3506453 h 6858000"/>
              <a:gd name="connsiteX81-2799" fmla="*/ 5596144 w 6128435"/>
              <a:gd name="connsiteY81-2800" fmla="*/ 3534624 h 6858000"/>
              <a:gd name="connsiteX82-2801" fmla="*/ 5597750 w 6128435"/>
              <a:gd name="connsiteY82-2802" fmla="*/ 3534129 h 6858000"/>
              <a:gd name="connsiteX83-2803" fmla="*/ 5599700 w 6128435"/>
              <a:gd name="connsiteY83-2804" fmla="*/ 3547221 h 6858000"/>
              <a:gd name="connsiteX84-2805" fmla="*/ 5615031 w 6128435"/>
              <a:gd name="connsiteY84-2806" fmla="*/ 3557482 h 6858000"/>
              <a:gd name="connsiteX85-2807" fmla="*/ 5618377 w 6128435"/>
              <a:gd name="connsiteY85-2808" fmla="*/ 3588431 h 6858000"/>
              <a:gd name="connsiteX86-2809" fmla="*/ 5612155 w 6128435"/>
              <a:gd name="connsiteY86-2810" fmla="*/ 3589869 h 6858000"/>
              <a:gd name="connsiteX87-2811" fmla="*/ 5620843 w 6128435"/>
              <a:gd name="connsiteY87-2812" fmla="*/ 3606745 h 6858000"/>
              <a:gd name="connsiteX88-2813" fmla="*/ 5655472 w 6128435"/>
              <a:gd name="connsiteY88-2814" fmla="*/ 3678877 h 6858000"/>
              <a:gd name="connsiteX89-2815" fmla="*/ 5680448 w 6128435"/>
              <a:gd name="connsiteY89-2816" fmla="*/ 3717760 h 6858000"/>
              <a:gd name="connsiteX90-2817" fmla="*/ 5683015 w 6128435"/>
              <a:gd name="connsiteY90-2818" fmla="*/ 3762025 h 6858000"/>
              <a:gd name="connsiteX91-2819" fmla="*/ 5696643 w 6128435"/>
              <a:gd name="connsiteY91-2820" fmla="*/ 3773888 h 6858000"/>
              <a:gd name="connsiteX92-2821" fmla="*/ 5699203 w 6128435"/>
              <a:gd name="connsiteY92-2822" fmla="*/ 3775823 h 6858000"/>
              <a:gd name="connsiteX93-2823" fmla="*/ 5704824 w 6128435"/>
              <a:gd name="connsiteY93-2824" fmla="*/ 3785966 h 6858000"/>
              <a:gd name="connsiteX94-2825" fmla="*/ 5712204 w 6128435"/>
              <a:gd name="connsiteY94-2826" fmla="*/ 3785830 h 6858000"/>
              <a:gd name="connsiteX95-2827" fmla="*/ 5724816 w 6128435"/>
              <a:gd name="connsiteY95-2828" fmla="*/ 3798949 h 6858000"/>
              <a:gd name="connsiteX96-2829" fmla="*/ 5733539 w 6128435"/>
              <a:gd name="connsiteY96-2830" fmla="*/ 3818457 h 6858000"/>
              <a:gd name="connsiteX97-2831" fmla="*/ 5768491 w 6128435"/>
              <a:gd name="connsiteY97-2832" fmla="*/ 3914399 h 6858000"/>
              <a:gd name="connsiteX98-2833" fmla="*/ 5793123 w 6128435"/>
              <a:gd name="connsiteY98-2834" fmla="*/ 3969952 h 6858000"/>
              <a:gd name="connsiteX99-2835" fmla="*/ 5808321 w 6128435"/>
              <a:gd name="connsiteY99-2836" fmla="*/ 3988153 h 6858000"/>
              <a:gd name="connsiteX100-2837" fmla="*/ 5825621 w 6128435"/>
              <a:gd name="connsiteY100-2838" fmla="*/ 4015525 h 6858000"/>
              <a:gd name="connsiteX101-2839" fmla="*/ 5860672 w 6128435"/>
              <a:gd name="connsiteY101-2840" fmla="*/ 4061579 h 6858000"/>
              <a:gd name="connsiteX102-2841" fmla="*/ 5872173 w 6128435"/>
              <a:gd name="connsiteY102-2842" fmla="*/ 4088497 h 6858000"/>
              <a:gd name="connsiteX103-2843" fmla="*/ 5883705 w 6128435"/>
              <a:gd name="connsiteY103-2844" fmla="*/ 4101899 h 6858000"/>
              <a:gd name="connsiteX104-2845" fmla="*/ 5885314 w 6128435"/>
              <a:gd name="connsiteY104-2846" fmla="*/ 4108387 h 6858000"/>
              <a:gd name="connsiteX105-2847" fmla="*/ 5894095 w 6128435"/>
              <a:gd name="connsiteY105-2848" fmla="*/ 4128857 h 6858000"/>
              <a:gd name="connsiteX106-2849" fmla="*/ 5898339 w 6128435"/>
              <a:gd name="connsiteY106-2850" fmla="*/ 4140800 h 6858000"/>
              <a:gd name="connsiteX107-2851" fmla="*/ 5899734 w 6128435"/>
              <a:gd name="connsiteY107-2852" fmla="*/ 4145632 h 6858000"/>
              <a:gd name="connsiteX108-2853" fmla="*/ 5897098 w 6128435"/>
              <a:gd name="connsiteY108-2854" fmla="*/ 4157819 h 6858000"/>
              <a:gd name="connsiteX109-2855" fmla="*/ 5903513 w 6128435"/>
              <a:gd name="connsiteY109-2856" fmla="*/ 4187661 h 6858000"/>
              <a:gd name="connsiteX110-2857" fmla="*/ 5917114 w 6128435"/>
              <a:gd name="connsiteY110-2858" fmla="*/ 4213096 h 6858000"/>
              <a:gd name="connsiteX111-2859" fmla="*/ 5921153 w 6128435"/>
              <a:gd name="connsiteY111-2860" fmla="*/ 4236222 h 6858000"/>
              <a:gd name="connsiteX112-2861" fmla="*/ 5924233 w 6128435"/>
              <a:gd name="connsiteY112-2862" fmla="*/ 4242060 h 6858000"/>
              <a:gd name="connsiteX113-2863" fmla="*/ 5928910 w 6128435"/>
              <a:gd name="connsiteY113-2864" fmla="*/ 4300973 h 6858000"/>
              <a:gd name="connsiteX114-2865" fmla="*/ 5939320 w 6128435"/>
              <a:gd name="connsiteY114-2866" fmla="*/ 4340435 h 6858000"/>
              <a:gd name="connsiteX115-2867" fmla="*/ 5946705 w 6128435"/>
              <a:gd name="connsiteY115-2868" fmla="*/ 4428051 h 6858000"/>
              <a:gd name="connsiteX116-2869" fmla="*/ 5949261 w 6128435"/>
              <a:gd name="connsiteY116-2870" fmla="*/ 4449185 h 6858000"/>
              <a:gd name="connsiteX117-2871" fmla="*/ 5957504 w 6128435"/>
              <a:gd name="connsiteY117-2872" fmla="*/ 4465911 h 6858000"/>
              <a:gd name="connsiteX118-2873" fmla="*/ 5964689 w 6128435"/>
              <a:gd name="connsiteY118-2874" fmla="*/ 4468532 h 6858000"/>
              <a:gd name="connsiteX119-2875" fmla="*/ 5967062 w 6128435"/>
              <a:gd name="connsiteY119-2876" fmla="*/ 4479923 h 6858000"/>
              <a:gd name="connsiteX120-2877" fmla="*/ 5968960 w 6128435"/>
              <a:gd name="connsiteY120-2878" fmla="*/ 4482655 h 6858000"/>
              <a:gd name="connsiteX121-2879" fmla="*/ 5978567 w 6128435"/>
              <a:gd name="connsiteY121-2880" fmla="*/ 4498605 h 6858000"/>
              <a:gd name="connsiteX122-2881" fmla="*/ 5980106 w 6128435"/>
              <a:gd name="connsiteY122-2882" fmla="*/ 4585087 h 6858000"/>
              <a:gd name="connsiteX123-2883" fmla="*/ 5998138 w 6128435"/>
              <a:gd name="connsiteY123-2884" fmla="*/ 4697518 h 6858000"/>
              <a:gd name="connsiteX124-2885" fmla="*/ 6013516 w 6128435"/>
              <a:gd name="connsiteY124-2886" fmla="*/ 4786619 h 6858000"/>
              <a:gd name="connsiteX125-2887" fmla="*/ 6025404 w 6128435"/>
              <a:gd name="connsiteY125-2888" fmla="*/ 4858148 h 6858000"/>
              <a:gd name="connsiteX126-2889" fmla="*/ 6007749 w 6128435"/>
              <a:gd name="connsiteY126-2890" fmla="*/ 4964715 h 6858000"/>
              <a:gd name="connsiteX127-2891" fmla="*/ 6005269 w 6128435"/>
              <a:gd name="connsiteY127-2892" fmla="*/ 5150567 h 6858000"/>
              <a:gd name="connsiteX128-2893" fmla="*/ 6001127 w 6128435"/>
              <a:gd name="connsiteY128-2894" fmla="*/ 5164609 h 6858000"/>
              <a:gd name="connsiteX129-2895" fmla="*/ 5996647 w 6128435"/>
              <a:gd name="connsiteY129-2896" fmla="*/ 5185640 h 6858000"/>
              <a:gd name="connsiteX130-2897" fmla="*/ 5998514 w 6128435"/>
              <a:gd name="connsiteY130-2898" fmla="*/ 5189673 h 6858000"/>
              <a:gd name="connsiteX131-2899" fmla="*/ 5995970 w 6128435"/>
              <a:gd name="connsiteY131-2900" fmla="*/ 5221547 h 6858000"/>
              <a:gd name="connsiteX132-2901" fmla="*/ 5997218 w 6128435"/>
              <a:gd name="connsiteY132-2902" fmla="*/ 5222031 h 6858000"/>
              <a:gd name="connsiteX133-2903" fmla="*/ 6002116 w 6128435"/>
              <a:gd name="connsiteY133-2904" fmla="*/ 5231223 h 6858000"/>
              <a:gd name="connsiteX134-2905" fmla="*/ 6008541 w 6128435"/>
              <a:gd name="connsiteY134-2906" fmla="*/ 5248680 h 6858000"/>
              <a:gd name="connsiteX135-2907" fmla="*/ 6039260 w 6128435"/>
              <a:gd name="connsiteY135-2908" fmla="*/ 5289518 h 6858000"/>
              <a:gd name="connsiteX136-2909" fmla="*/ 6036748 w 6128435"/>
              <a:gd name="connsiteY136-2910" fmla="*/ 5322752 h 6858000"/>
              <a:gd name="connsiteX137-2911" fmla="*/ 6036943 w 6128435"/>
              <a:gd name="connsiteY137-2912" fmla="*/ 5329480 h 6858000"/>
              <a:gd name="connsiteX138-2913" fmla="*/ 6037236 w 6128435"/>
              <a:gd name="connsiteY138-2914" fmla="*/ 5329634 h 6858000"/>
              <a:gd name="connsiteX139-2915" fmla="*/ 6038019 w 6128435"/>
              <a:gd name="connsiteY139-2916" fmla="*/ 5336764 h 6858000"/>
              <a:gd name="connsiteX140-2917" fmla="*/ 6037298 w 6128435"/>
              <a:gd name="connsiteY140-2918" fmla="*/ 5341753 h 6858000"/>
              <a:gd name="connsiteX141-2919" fmla="*/ 6037677 w 6128435"/>
              <a:gd name="connsiteY141-2920" fmla="*/ 5354807 h 6858000"/>
              <a:gd name="connsiteX142-2921" fmla="*/ 6039728 w 6128435"/>
              <a:gd name="connsiteY142-2922" fmla="*/ 5359416 h 6858000"/>
              <a:gd name="connsiteX143-2923" fmla="*/ 6043311 w 6128435"/>
              <a:gd name="connsiteY143-2924" fmla="*/ 5361407 h 6858000"/>
              <a:gd name="connsiteX144-2925" fmla="*/ 6042954 w 6128435"/>
              <a:gd name="connsiteY144-2926" fmla="*/ 5362576 h 6858000"/>
              <a:gd name="connsiteX145-2927" fmla="*/ 6053435 w 6128435"/>
              <a:gd name="connsiteY145-2928" fmla="*/ 5387547 h 6858000"/>
              <a:gd name="connsiteX146-2929" fmla="*/ 6065933 w 6128435"/>
              <a:gd name="connsiteY146-2930" fmla="*/ 5443002 h 6858000"/>
              <a:gd name="connsiteX147-2931" fmla="*/ 6068640 w 6128435"/>
              <a:gd name="connsiteY147-2932" fmla="*/ 5474503 h 6858000"/>
              <a:gd name="connsiteX148-2933" fmla="*/ 6080922 w 6128435"/>
              <a:gd name="connsiteY148-2934" fmla="*/ 5561070 h 6858000"/>
              <a:gd name="connsiteX149-2935" fmla="*/ 6096949 w 6128435"/>
              <a:gd name="connsiteY149-2936" fmla="*/ 5648179 h 6858000"/>
              <a:gd name="connsiteX150-2937" fmla="*/ 6125703 w 6128435"/>
              <a:gd name="connsiteY150-2938" fmla="*/ 5692894 h 6858000"/>
              <a:gd name="connsiteX151-2939" fmla="*/ 6126670 w 6128435"/>
              <a:gd name="connsiteY151-2940" fmla="*/ 5697882 h 6858000"/>
              <a:gd name="connsiteX152-2941" fmla="*/ 6124061 w 6128435"/>
              <a:gd name="connsiteY152-2942" fmla="*/ 5710294 h 6858000"/>
              <a:gd name="connsiteX153-2943" fmla="*/ 6122213 w 6128435"/>
              <a:gd name="connsiteY153-2944" fmla="*/ 5714762 h 6858000"/>
              <a:gd name="connsiteX154-2945" fmla="*/ 6121353 w 6128435"/>
              <a:gd name="connsiteY154-2946" fmla="*/ 5721725 h 6858000"/>
              <a:gd name="connsiteX155-2947" fmla="*/ 6121607 w 6128435"/>
              <a:gd name="connsiteY155-2948" fmla="*/ 5721959 h 6858000"/>
              <a:gd name="connsiteX156-2949" fmla="*/ 6120262 w 6128435"/>
              <a:gd name="connsiteY156-2950" fmla="*/ 5728358 h 6858000"/>
              <a:gd name="connsiteX157-2951" fmla="*/ 6110194 w 6128435"/>
              <a:gd name="connsiteY157-2952" fmla="*/ 5758853 h 6858000"/>
              <a:gd name="connsiteX158-2953" fmla="*/ 6127519 w 6128435"/>
              <a:gd name="connsiteY158-2954" fmla="*/ 5865775 h 6858000"/>
              <a:gd name="connsiteX159-2955" fmla="*/ 6128435 w 6128435"/>
              <a:gd name="connsiteY159-2956" fmla="*/ 5870164 h 6858000"/>
              <a:gd name="connsiteX160-2957" fmla="*/ 6119217 w 6128435"/>
              <a:gd name="connsiteY160-2958" fmla="*/ 5888542 h 6858000"/>
              <a:gd name="connsiteX161-2959" fmla="*/ 6115966 w 6128435"/>
              <a:gd name="connsiteY161-2960" fmla="*/ 5898387 h 6858000"/>
              <a:gd name="connsiteX162-2961" fmla="*/ 6111924 w 6128435"/>
              <a:gd name="connsiteY162-2962" fmla="*/ 5900444 h 6858000"/>
              <a:gd name="connsiteX163-2963" fmla="*/ 6108716 w 6128435"/>
              <a:gd name="connsiteY163-2964" fmla="*/ 5915345 h 6858000"/>
              <a:gd name="connsiteX164-2965" fmla="*/ 6109524 w 6128435"/>
              <a:gd name="connsiteY164-2966" fmla="*/ 5917328 h 6858000"/>
              <a:gd name="connsiteX165-2967" fmla="*/ 6102493 w 6128435"/>
              <a:gd name="connsiteY165-2968" fmla="*/ 5928602 h 6858000"/>
              <a:gd name="connsiteX166-2969" fmla="*/ 6056863 w 6128435"/>
              <a:gd name="connsiteY166-2970" fmla="*/ 6000643 h 6858000"/>
              <a:gd name="connsiteX167-2971" fmla="*/ 6045436 w 6128435"/>
              <a:gd name="connsiteY167-2972" fmla="*/ 6124480 h 6858000"/>
              <a:gd name="connsiteX168-2973" fmla="*/ 6030489 w 6128435"/>
              <a:gd name="connsiteY168-2974" fmla="*/ 6317666 h 6858000"/>
              <a:gd name="connsiteX169-2975" fmla="*/ 6007492 w 6128435"/>
              <a:gd name="connsiteY169-2976" fmla="*/ 6440818 h 6858000"/>
              <a:gd name="connsiteX170-2977" fmla="*/ 6009467 w 6128435"/>
              <a:gd name="connsiteY170-2978" fmla="*/ 6487076 h 6858000"/>
              <a:gd name="connsiteX171-2979" fmla="*/ 5995064 w 6128435"/>
              <a:gd name="connsiteY171-2980" fmla="*/ 6540791 h 6858000"/>
              <a:gd name="connsiteX172-2981" fmla="*/ 5996309 w 6128435"/>
              <a:gd name="connsiteY172-2982" fmla="*/ 6543961 h 6858000"/>
              <a:gd name="connsiteX173-2983" fmla="*/ 5996048 w 6128435"/>
              <a:gd name="connsiteY173-2984" fmla="*/ 6555444 h 6858000"/>
              <a:gd name="connsiteX174-2985" fmla="*/ 6002524 w 6128435"/>
              <a:gd name="connsiteY174-2986" fmla="*/ 6560188 h 6858000"/>
              <a:gd name="connsiteX175-2987" fmla="*/ 6006823 w 6128435"/>
              <a:gd name="connsiteY175-2988" fmla="*/ 6578546 h 6858000"/>
              <a:gd name="connsiteX176-2989" fmla="*/ 6004510 w 6128435"/>
              <a:gd name="connsiteY176-2990" fmla="*/ 6599256 h 6858000"/>
              <a:gd name="connsiteX177-2991" fmla="*/ 5986207 w 6128435"/>
              <a:gd name="connsiteY177-2992" fmla="*/ 6695855 h 6858000"/>
              <a:gd name="connsiteX178-2993" fmla="*/ 5979428 w 6128435"/>
              <a:gd name="connsiteY178-2994" fmla="*/ 6754678 h 6858000"/>
              <a:gd name="connsiteX179-2995" fmla="*/ 5983398 w 6128435"/>
              <a:gd name="connsiteY179-2996" fmla="*/ 6778641 h 6858000"/>
              <a:gd name="connsiteX180-2997" fmla="*/ 5984543 w 6128435"/>
              <a:gd name="connsiteY180-2998" fmla="*/ 6811016 h 6858000"/>
              <a:gd name="connsiteX181-2999" fmla="*/ 5981802 w 6128435"/>
              <a:gd name="connsiteY181-3000" fmla="*/ 6838578 h 6858000"/>
              <a:gd name="connsiteX182-3001" fmla="*/ 5979671 w 6128435"/>
              <a:gd name="connsiteY182-3002" fmla="*/ 6858000 h 6858000"/>
              <a:gd name="connsiteX183-3003" fmla="*/ 0 w 6128435"/>
              <a:gd name="connsiteY183-3004" fmla="*/ 6858000 h 6858000"/>
              <a:gd name="connsiteX184-3005" fmla="*/ 0 w 6128435"/>
              <a:gd name="connsiteY184-3006" fmla="*/ 0 h 6858000"/>
              <a:gd name="connsiteX0-3007" fmla="*/ 0 w 6128435"/>
              <a:gd name="connsiteY0-3008" fmla="*/ 0 h 6858000"/>
              <a:gd name="connsiteX1-3009" fmla="*/ 4965888 w 6128435"/>
              <a:gd name="connsiteY1-3010" fmla="*/ 0 h 6858000"/>
              <a:gd name="connsiteX2-3011" fmla="*/ 4967767 w 6128435"/>
              <a:gd name="connsiteY2-3012" fmla="*/ 7930 h 6858000"/>
              <a:gd name="connsiteX3-3013" fmla="*/ 4979444 w 6128435"/>
              <a:gd name="connsiteY3-3014" fmla="*/ 43921 h 6858000"/>
              <a:gd name="connsiteX4-3015" fmla="*/ 5021173 w 6128435"/>
              <a:gd name="connsiteY4-3016" fmla="*/ 123738 h 6858000"/>
              <a:gd name="connsiteX5-3017" fmla="*/ 5075458 w 6128435"/>
              <a:gd name="connsiteY5-3018" fmla="*/ 264355 h 6858000"/>
              <a:gd name="connsiteX6-3019" fmla="*/ 5081175 w 6128435"/>
              <a:gd name="connsiteY6-3020" fmla="*/ 277448 h 6858000"/>
              <a:gd name="connsiteX7-3021" fmla="*/ 5097011 w 6128435"/>
              <a:gd name="connsiteY7-3022" fmla="*/ 355616 h 6858000"/>
              <a:gd name="connsiteX8-3023" fmla="*/ 5130982 w 6128435"/>
              <a:gd name="connsiteY8-3024" fmla="*/ 412030 h 6858000"/>
              <a:gd name="connsiteX9-3025" fmla="*/ 5153000 w 6128435"/>
              <a:gd name="connsiteY9-3026" fmla="*/ 507134 h 6858000"/>
              <a:gd name="connsiteX10-3027" fmla="*/ 5171282 w 6128435"/>
              <a:gd name="connsiteY10-3028" fmla="*/ 602071 h 6858000"/>
              <a:gd name="connsiteX11-3029" fmla="*/ 5176196 w 6128435"/>
              <a:gd name="connsiteY11-3030" fmla="*/ 636822 h 6858000"/>
              <a:gd name="connsiteX12-3031" fmla="*/ 5201957 w 6128435"/>
              <a:gd name="connsiteY12-3032" fmla="*/ 736835 h 6858000"/>
              <a:gd name="connsiteX13-3033" fmla="*/ 5185452 w 6128435"/>
              <a:gd name="connsiteY13-3034" fmla="*/ 745392 h 6858000"/>
              <a:gd name="connsiteX14-3035" fmla="*/ 5189051 w 6128435"/>
              <a:gd name="connsiteY14-3036" fmla="*/ 782518 h 6858000"/>
              <a:gd name="connsiteX15-3037" fmla="*/ 5210428 w 6128435"/>
              <a:gd name="connsiteY15-3038" fmla="*/ 815772 h 6858000"/>
              <a:gd name="connsiteX16-3039" fmla="*/ 5221088 w 6128435"/>
              <a:gd name="connsiteY16-3040" fmla="*/ 860193 h 6858000"/>
              <a:gd name="connsiteX17-3041" fmla="*/ 5227653 w 6128435"/>
              <a:gd name="connsiteY17-3042" fmla="*/ 886709 h 6858000"/>
              <a:gd name="connsiteX18-3043" fmla="*/ 5230806 w 6128435"/>
              <a:gd name="connsiteY18-3044" fmla="*/ 961354 h 6858000"/>
              <a:gd name="connsiteX19-3045" fmla="*/ 5201018 w 6128435"/>
              <a:gd name="connsiteY19-3046" fmla="*/ 1095027 h 6858000"/>
              <a:gd name="connsiteX20-3047" fmla="*/ 5202153 w 6128435"/>
              <a:gd name="connsiteY20-3048" fmla="*/ 1133224 h 6858000"/>
              <a:gd name="connsiteX21-3049" fmla="*/ 5207370 w 6128435"/>
              <a:gd name="connsiteY21-3050" fmla="*/ 1138097 h 6858000"/>
              <a:gd name="connsiteX22-3051" fmla="*/ 5189234 w 6128435"/>
              <a:gd name="connsiteY22-3052" fmla="*/ 1193495 h 6858000"/>
              <a:gd name="connsiteX23-3053" fmla="*/ 5202769 w 6128435"/>
              <a:gd name="connsiteY23-3054" fmla="*/ 1269450 h 6858000"/>
              <a:gd name="connsiteX24-3055" fmla="*/ 5225968 w 6128435"/>
              <a:gd name="connsiteY24-3056" fmla="*/ 1357994 h 6858000"/>
              <a:gd name="connsiteX25-3057" fmla="*/ 5233819 w 6128435"/>
              <a:gd name="connsiteY25-3058" fmla="*/ 1380922 h 6858000"/>
              <a:gd name="connsiteX26-3059" fmla="*/ 5237226 w 6128435"/>
              <a:gd name="connsiteY26-3060" fmla="*/ 1441327 h 6858000"/>
              <a:gd name="connsiteX27-3061" fmla="*/ 5244434 w 6128435"/>
              <a:gd name="connsiteY27-3062" fmla="*/ 1580810 h 6858000"/>
              <a:gd name="connsiteX28-3063" fmla="*/ 5251453 w 6128435"/>
              <a:gd name="connsiteY28-3064" fmla="*/ 1583934 h 6858000"/>
              <a:gd name="connsiteX29-3065" fmla="*/ 5253136 w 6128435"/>
              <a:gd name="connsiteY29-3066" fmla="*/ 1595457 h 6858000"/>
              <a:gd name="connsiteX30-3067" fmla="*/ 5254863 w 6128435"/>
              <a:gd name="connsiteY30-3068" fmla="*/ 1598311 h 6858000"/>
              <a:gd name="connsiteX31-3069" fmla="*/ 5263491 w 6128435"/>
              <a:gd name="connsiteY31-3070" fmla="*/ 1614889 h 6858000"/>
              <a:gd name="connsiteX32-3071" fmla="*/ 5250095 w 6128435"/>
              <a:gd name="connsiteY32-3072" fmla="*/ 1655519 h 6858000"/>
              <a:gd name="connsiteX33-3073" fmla="*/ 5259788 w 6128435"/>
              <a:gd name="connsiteY33-3074" fmla="*/ 1701198 h 6858000"/>
              <a:gd name="connsiteX34-3075" fmla="*/ 5255696 w 6128435"/>
              <a:gd name="connsiteY34-3076" fmla="*/ 1880842 h 6858000"/>
              <a:gd name="connsiteX35-3077" fmla="*/ 5252592 w 6128435"/>
              <a:gd name="connsiteY35-3078" fmla="*/ 2092210 h 6858000"/>
              <a:gd name="connsiteX36-3079" fmla="*/ 5264303 w 6128435"/>
              <a:gd name="connsiteY36-3080" fmla="*/ 2225157 h 6858000"/>
              <a:gd name="connsiteX37-3081" fmla="*/ 5254949 w 6128435"/>
              <a:gd name="connsiteY37-3082" fmla="*/ 2236160 h 6858000"/>
              <a:gd name="connsiteX38-3083" fmla="*/ 5250104 w 6128435"/>
              <a:gd name="connsiteY38-3084" fmla="*/ 2249166 h 6858000"/>
              <a:gd name="connsiteX39-3085" fmla="*/ 5251214 w 6128435"/>
              <a:gd name="connsiteY39-3086" fmla="*/ 2250944 h 6858000"/>
              <a:gd name="connsiteX40-3087" fmla="*/ 5250644 w 6128435"/>
              <a:gd name="connsiteY40-3088" fmla="*/ 2266619 h 6858000"/>
              <a:gd name="connsiteX41-3089" fmla="*/ 5247111 w 6128435"/>
              <a:gd name="connsiteY41-3090" fmla="*/ 2269679 h 6858000"/>
              <a:gd name="connsiteX42-3091" fmla="*/ 5245653 w 6128435"/>
              <a:gd name="connsiteY42-3092" fmla="*/ 2280317 h 6858000"/>
              <a:gd name="connsiteX43-3093" fmla="*/ 5239901 w 6128435"/>
              <a:gd name="connsiteY43-3094" fmla="*/ 2300961 h 6858000"/>
              <a:gd name="connsiteX44-3095" fmla="*/ 5241522 w 6128435"/>
              <a:gd name="connsiteY44-3096" fmla="*/ 2305114 h 6858000"/>
              <a:gd name="connsiteX45-3097" fmla="*/ 5237050 w 6128435"/>
              <a:gd name="connsiteY45-3098" fmla="*/ 2336703 h 6858000"/>
              <a:gd name="connsiteX46-3099" fmla="*/ 5238267 w 6128435"/>
              <a:gd name="connsiteY46-3100" fmla="*/ 2337277 h 6858000"/>
              <a:gd name="connsiteX47-3101" fmla="*/ 5242602 w 6128435"/>
              <a:gd name="connsiteY47-3102" fmla="*/ 2346782 h 6858000"/>
              <a:gd name="connsiteX48-3103" fmla="*/ 5247963 w 6128435"/>
              <a:gd name="connsiteY48-3104" fmla="*/ 2364638 h 6858000"/>
              <a:gd name="connsiteX49-3105" fmla="*/ 5276175 w 6128435"/>
              <a:gd name="connsiteY49-3106" fmla="*/ 2407515 h 6858000"/>
              <a:gd name="connsiteX50-3107" fmla="*/ 5271650 w 6128435"/>
              <a:gd name="connsiteY50-3108" fmla="*/ 2440467 h 6858000"/>
              <a:gd name="connsiteX51-3109" fmla="*/ 5271438 w 6128435"/>
              <a:gd name="connsiteY51-3110" fmla="*/ 2447186 h 6858000"/>
              <a:gd name="connsiteX52-3111" fmla="*/ 5271722 w 6128435"/>
              <a:gd name="connsiteY52-3112" fmla="*/ 2447359 h 6858000"/>
              <a:gd name="connsiteX53-3113" fmla="*/ 5272069 w 6128435"/>
              <a:gd name="connsiteY53-3114" fmla="*/ 2454523 h 6858000"/>
              <a:gd name="connsiteX54-3115" fmla="*/ 5271049 w 6128435"/>
              <a:gd name="connsiteY54-3116" fmla="*/ 2459442 h 6858000"/>
              <a:gd name="connsiteX55-3117" fmla="*/ 5270636 w 6128435"/>
              <a:gd name="connsiteY55-3118" fmla="*/ 2472481 h 6858000"/>
              <a:gd name="connsiteX56-3119" fmla="*/ 5272406 w 6128435"/>
              <a:gd name="connsiteY56-3120" fmla="*/ 2477221 h 6858000"/>
              <a:gd name="connsiteX57-3121" fmla="*/ 5307538 w 6128435"/>
              <a:gd name="connsiteY57-3122" fmla="*/ 2514685 h 6858000"/>
              <a:gd name="connsiteX58-3123" fmla="*/ 5337604 w 6128435"/>
              <a:gd name="connsiteY58-3124" fmla="*/ 2597632 h 6858000"/>
              <a:gd name="connsiteX59-3125" fmla="*/ 5407503 w 6128435"/>
              <a:gd name="connsiteY59-3126" fmla="*/ 2786290 h 6858000"/>
              <a:gd name="connsiteX60-3127" fmla="*/ 5407356 w 6128435"/>
              <a:gd name="connsiteY60-3128" fmla="*/ 2787545 h 6858000"/>
              <a:gd name="connsiteX61-3129" fmla="*/ 5411130 w 6128435"/>
              <a:gd name="connsiteY61-3130" fmla="*/ 2788640 h 6858000"/>
              <a:gd name="connsiteX62-3131" fmla="*/ 5416439 w 6128435"/>
              <a:gd name="connsiteY62-3132" fmla="*/ 2805666 h 6858000"/>
              <a:gd name="connsiteX63-3133" fmla="*/ 5416589 w 6128435"/>
              <a:gd name="connsiteY63-3134" fmla="*/ 2810822 h 6858000"/>
              <a:gd name="connsiteX64-3135" fmla="*/ 5418542 w 6128435"/>
              <a:gd name="connsiteY64-3136" fmla="*/ 2817745 h 6858000"/>
              <a:gd name="connsiteX65-3137" fmla="*/ 5418847 w 6128435"/>
              <a:gd name="connsiteY65-3138" fmla="*/ 2817825 h 6858000"/>
              <a:gd name="connsiteX66-3139" fmla="*/ 5423364 w 6128435"/>
              <a:gd name="connsiteY66-3140" fmla="*/ 2858292 h 6858000"/>
              <a:gd name="connsiteX67-3141" fmla="*/ 5479298 w 6128435"/>
              <a:gd name="connsiteY67-3142" fmla="*/ 2947791 h 6858000"/>
              <a:gd name="connsiteX68-3143" fmla="*/ 5481770 w 6128435"/>
              <a:gd name="connsiteY68-3144" fmla="*/ 2951352 h 6858000"/>
              <a:gd name="connsiteX69-3145" fmla="*/ 5481013 w 6128435"/>
              <a:gd name="connsiteY69-3146" fmla="*/ 2973461 h 6858000"/>
              <a:gd name="connsiteX70-3147" fmla="*/ 5482045 w 6128435"/>
              <a:gd name="connsiteY70-3148" fmla="*/ 2984371 h 6858000"/>
              <a:gd name="connsiteX71-3149" fmla="*/ 5479405 w 6128435"/>
              <a:gd name="connsiteY71-3150" fmla="*/ 2988507 h 6858000"/>
              <a:gd name="connsiteX72-3151" fmla="*/ 5482415 w 6128435"/>
              <a:gd name="connsiteY72-3152" fmla="*/ 3004079 h 6858000"/>
              <a:gd name="connsiteX73-3153" fmla="*/ 5483865 w 6128435"/>
              <a:gd name="connsiteY73-3154" fmla="*/ 3005467 h 6858000"/>
              <a:gd name="connsiteX74-3155" fmla="*/ 5482236 w 6128435"/>
              <a:gd name="connsiteY74-3156" fmla="*/ 3019791 h 6858000"/>
              <a:gd name="connsiteX75-3157" fmla="*/ 5475895 w 6128435"/>
              <a:gd name="connsiteY75-3158" fmla="*/ 3033578 h 6858000"/>
              <a:gd name="connsiteX76-3159" fmla="*/ 5477595 w 6128435"/>
              <a:gd name="connsiteY76-3160" fmla="*/ 3250534 h 6858000"/>
              <a:gd name="connsiteX77-3161" fmla="*/ 5532836 w 6128435"/>
              <a:gd name="connsiteY77-3162" fmla="*/ 3353840 h 6858000"/>
              <a:gd name="connsiteX78-3163" fmla="*/ 5561229 w 6128435"/>
              <a:gd name="connsiteY78-3164" fmla="*/ 3395784 h 6858000"/>
              <a:gd name="connsiteX79-3165" fmla="*/ 5589758 w 6128435"/>
              <a:gd name="connsiteY79-3166" fmla="*/ 3506453 h 6858000"/>
              <a:gd name="connsiteX80-3167" fmla="*/ 5596144 w 6128435"/>
              <a:gd name="connsiteY80-3168" fmla="*/ 3534624 h 6858000"/>
              <a:gd name="connsiteX81-3169" fmla="*/ 5597750 w 6128435"/>
              <a:gd name="connsiteY81-3170" fmla="*/ 3534129 h 6858000"/>
              <a:gd name="connsiteX82-3171" fmla="*/ 5599700 w 6128435"/>
              <a:gd name="connsiteY82-3172" fmla="*/ 3547221 h 6858000"/>
              <a:gd name="connsiteX83-3173" fmla="*/ 5615031 w 6128435"/>
              <a:gd name="connsiteY83-3174" fmla="*/ 3557482 h 6858000"/>
              <a:gd name="connsiteX84-3175" fmla="*/ 5618377 w 6128435"/>
              <a:gd name="connsiteY84-3176" fmla="*/ 3588431 h 6858000"/>
              <a:gd name="connsiteX85-3177" fmla="*/ 5612155 w 6128435"/>
              <a:gd name="connsiteY85-3178" fmla="*/ 3589869 h 6858000"/>
              <a:gd name="connsiteX86-3179" fmla="*/ 5620843 w 6128435"/>
              <a:gd name="connsiteY86-3180" fmla="*/ 3606745 h 6858000"/>
              <a:gd name="connsiteX87-3181" fmla="*/ 5655472 w 6128435"/>
              <a:gd name="connsiteY87-3182" fmla="*/ 3678877 h 6858000"/>
              <a:gd name="connsiteX88-3183" fmla="*/ 5680448 w 6128435"/>
              <a:gd name="connsiteY88-3184" fmla="*/ 3717760 h 6858000"/>
              <a:gd name="connsiteX89-3185" fmla="*/ 5683015 w 6128435"/>
              <a:gd name="connsiteY89-3186" fmla="*/ 3762025 h 6858000"/>
              <a:gd name="connsiteX90-3187" fmla="*/ 5696643 w 6128435"/>
              <a:gd name="connsiteY90-3188" fmla="*/ 3773888 h 6858000"/>
              <a:gd name="connsiteX91-3189" fmla="*/ 5699203 w 6128435"/>
              <a:gd name="connsiteY91-3190" fmla="*/ 3775823 h 6858000"/>
              <a:gd name="connsiteX92-3191" fmla="*/ 5704824 w 6128435"/>
              <a:gd name="connsiteY92-3192" fmla="*/ 3785966 h 6858000"/>
              <a:gd name="connsiteX93-3193" fmla="*/ 5712204 w 6128435"/>
              <a:gd name="connsiteY93-3194" fmla="*/ 3785830 h 6858000"/>
              <a:gd name="connsiteX94-3195" fmla="*/ 5724816 w 6128435"/>
              <a:gd name="connsiteY94-3196" fmla="*/ 3798949 h 6858000"/>
              <a:gd name="connsiteX95-3197" fmla="*/ 5733539 w 6128435"/>
              <a:gd name="connsiteY95-3198" fmla="*/ 3818457 h 6858000"/>
              <a:gd name="connsiteX96-3199" fmla="*/ 5768491 w 6128435"/>
              <a:gd name="connsiteY96-3200" fmla="*/ 3914399 h 6858000"/>
              <a:gd name="connsiteX97-3201" fmla="*/ 5793123 w 6128435"/>
              <a:gd name="connsiteY97-3202" fmla="*/ 3969952 h 6858000"/>
              <a:gd name="connsiteX98-3203" fmla="*/ 5808321 w 6128435"/>
              <a:gd name="connsiteY98-3204" fmla="*/ 3988153 h 6858000"/>
              <a:gd name="connsiteX99-3205" fmla="*/ 5825621 w 6128435"/>
              <a:gd name="connsiteY99-3206" fmla="*/ 4015525 h 6858000"/>
              <a:gd name="connsiteX100-3207" fmla="*/ 5860672 w 6128435"/>
              <a:gd name="connsiteY100-3208" fmla="*/ 4061579 h 6858000"/>
              <a:gd name="connsiteX101-3209" fmla="*/ 5872173 w 6128435"/>
              <a:gd name="connsiteY101-3210" fmla="*/ 4088497 h 6858000"/>
              <a:gd name="connsiteX102-3211" fmla="*/ 5883705 w 6128435"/>
              <a:gd name="connsiteY102-3212" fmla="*/ 4101899 h 6858000"/>
              <a:gd name="connsiteX103-3213" fmla="*/ 5885314 w 6128435"/>
              <a:gd name="connsiteY103-3214" fmla="*/ 4108387 h 6858000"/>
              <a:gd name="connsiteX104-3215" fmla="*/ 5894095 w 6128435"/>
              <a:gd name="connsiteY104-3216" fmla="*/ 4128857 h 6858000"/>
              <a:gd name="connsiteX105-3217" fmla="*/ 5898339 w 6128435"/>
              <a:gd name="connsiteY105-3218" fmla="*/ 4140800 h 6858000"/>
              <a:gd name="connsiteX106-3219" fmla="*/ 5899734 w 6128435"/>
              <a:gd name="connsiteY106-3220" fmla="*/ 4145632 h 6858000"/>
              <a:gd name="connsiteX107-3221" fmla="*/ 5897098 w 6128435"/>
              <a:gd name="connsiteY107-3222" fmla="*/ 4157819 h 6858000"/>
              <a:gd name="connsiteX108-3223" fmla="*/ 5903513 w 6128435"/>
              <a:gd name="connsiteY108-3224" fmla="*/ 4187661 h 6858000"/>
              <a:gd name="connsiteX109-3225" fmla="*/ 5917114 w 6128435"/>
              <a:gd name="connsiteY109-3226" fmla="*/ 4213096 h 6858000"/>
              <a:gd name="connsiteX110-3227" fmla="*/ 5921153 w 6128435"/>
              <a:gd name="connsiteY110-3228" fmla="*/ 4236222 h 6858000"/>
              <a:gd name="connsiteX111-3229" fmla="*/ 5924233 w 6128435"/>
              <a:gd name="connsiteY111-3230" fmla="*/ 4242060 h 6858000"/>
              <a:gd name="connsiteX112-3231" fmla="*/ 5928910 w 6128435"/>
              <a:gd name="connsiteY112-3232" fmla="*/ 4300973 h 6858000"/>
              <a:gd name="connsiteX113-3233" fmla="*/ 5939320 w 6128435"/>
              <a:gd name="connsiteY113-3234" fmla="*/ 4340435 h 6858000"/>
              <a:gd name="connsiteX114-3235" fmla="*/ 5946705 w 6128435"/>
              <a:gd name="connsiteY114-3236" fmla="*/ 4428051 h 6858000"/>
              <a:gd name="connsiteX115-3237" fmla="*/ 5949261 w 6128435"/>
              <a:gd name="connsiteY115-3238" fmla="*/ 4449185 h 6858000"/>
              <a:gd name="connsiteX116-3239" fmla="*/ 5957504 w 6128435"/>
              <a:gd name="connsiteY116-3240" fmla="*/ 4465911 h 6858000"/>
              <a:gd name="connsiteX117-3241" fmla="*/ 5964689 w 6128435"/>
              <a:gd name="connsiteY117-3242" fmla="*/ 4468532 h 6858000"/>
              <a:gd name="connsiteX118-3243" fmla="*/ 5967062 w 6128435"/>
              <a:gd name="connsiteY118-3244" fmla="*/ 4479923 h 6858000"/>
              <a:gd name="connsiteX119-3245" fmla="*/ 5968960 w 6128435"/>
              <a:gd name="connsiteY119-3246" fmla="*/ 4482655 h 6858000"/>
              <a:gd name="connsiteX120-3247" fmla="*/ 5978567 w 6128435"/>
              <a:gd name="connsiteY120-3248" fmla="*/ 4498605 h 6858000"/>
              <a:gd name="connsiteX121-3249" fmla="*/ 5980106 w 6128435"/>
              <a:gd name="connsiteY121-3250" fmla="*/ 4585087 h 6858000"/>
              <a:gd name="connsiteX122-3251" fmla="*/ 5998138 w 6128435"/>
              <a:gd name="connsiteY122-3252" fmla="*/ 4697518 h 6858000"/>
              <a:gd name="connsiteX123-3253" fmla="*/ 6013516 w 6128435"/>
              <a:gd name="connsiteY123-3254" fmla="*/ 4786619 h 6858000"/>
              <a:gd name="connsiteX124-3255" fmla="*/ 6025404 w 6128435"/>
              <a:gd name="connsiteY124-3256" fmla="*/ 4858148 h 6858000"/>
              <a:gd name="connsiteX125-3257" fmla="*/ 6007749 w 6128435"/>
              <a:gd name="connsiteY125-3258" fmla="*/ 4964715 h 6858000"/>
              <a:gd name="connsiteX126-3259" fmla="*/ 6005269 w 6128435"/>
              <a:gd name="connsiteY126-3260" fmla="*/ 5150567 h 6858000"/>
              <a:gd name="connsiteX127-3261" fmla="*/ 6001127 w 6128435"/>
              <a:gd name="connsiteY127-3262" fmla="*/ 5164609 h 6858000"/>
              <a:gd name="connsiteX128-3263" fmla="*/ 5996647 w 6128435"/>
              <a:gd name="connsiteY128-3264" fmla="*/ 5185640 h 6858000"/>
              <a:gd name="connsiteX129-3265" fmla="*/ 5998514 w 6128435"/>
              <a:gd name="connsiteY129-3266" fmla="*/ 5189673 h 6858000"/>
              <a:gd name="connsiteX130-3267" fmla="*/ 5995970 w 6128435"/>
              <a:gd name="connsiteY130-3268" fmla="*/ 5221547 h 6858000"/>
              <a:gd name="connsiteX131-3269" fmla="*/ 5997218 w 6128435"/>
              <a:gd name="connsiteY131-3270" fmla="*/ 5222031 h 6858000"/>
              <a:gd name="connsiteX132-3271" fmla="*/ 6002116 w 6128435"/>
              <a:gd name="connsiteY132-3272" fmla="*/ 5231223 h 6858000"/>
              <a:gd name="connsiteX133-3273" fmla="*/ 6008541 w 6128435"/>
              <a:gd name="connsiteY133-3274" fmla="*/ 5248680 h 6858000"/>
              <a:gd name="connsiteX134-3275" fmla="*/ 6039260 w 6128435"/>
              <a:gd name="connsiteY134-3276" fmla="*/ 5289518 h 6858000"/>
              <a:gd name="connsiteX135-3277" fmla="*/ 6036748 w 6128435"/>
              <a:gd name="connsiteY135-3278" fmla="*/ 5322752 h 6858000"/>
              <a:gd name="connsiteX136-3279" fmla="*/ 6036943 w 6128435"/>
              <a:gd name="connsiteY136-3280" fmla="*/ 5329480 h 6858000"/>
              <a:gd name="connsiteX137-3281" fmla="*/ 6037236 w 6128435"/>
              <a:gd name="connsiteY137-3282" fmla="*/ 5329634 h 6858000"/>
              <a:gd name="connsiteX138-3283" fmla="*/ 6038019 w 6128435"/>
              <a:gd name="connsiteY138-3284" fmla="*/ 5336764 h 6858000"/>
              <a:gd name="connsiteX139-3285" fmla="*/ 6037298 w 6128435"/>
              <a:gd name="connsiteY139-3286" fmla="*/ 5341753 h 6858000"/>
              <a:gd name="connsiteX140-3287" fmla="*/ 6037677 w 6128435"/>
              <a:gd name="connsiteY140-3288" fmla="*/ 5354807 h 6858000"/>
              <a:gd name="connsiteX141-3289" fmla="*/ 6039728 w 6128435"/>
              <a:gd name="connsiteY141-3290" fmla="*/ 5359416 h 6858000"/>
              <a:gd name="connsiteX142-3291" fmla="*/ 6043311 w 6128435"/>
              <a:gd name="connsiteY142-3292" fmla="*/ 5361407 h 6858000"/>
              <a:gd name="connsiteX143-3293" fmla="*/ 6042954 w 6128435"/>
              <a:gd name="connsiteY143-3294" fmla="*/ 5362576 h 6858000"/>
              <a:gd name="connsiteX144-3295" fmla="*/ 6053435 w 6128435"/>
              <a:gd name="connsiteY144-3296" fmla="*/ 5387547 h 6858000"/>
              <a:gd name="connsiteX145-3297" fmla="*/ 6065933 w 6128435"/>
              <a:gd name="connsiteY145-3298" fmla="*/ 5443002 h 6858000"/>
              <a:gd name="connsiteX146-3299" fmla="*/ 6068640 w 6128435"/>
              <a:gd name="connsiteY146-3300" fmla="*/ 5474503 h 6858000"/>
              <a:gd name="connsiteX147-3301" fmla="*/ 6080922 w 6128435"/>
              <a:gd name="connsiteY147-3302" fmla="*/ 5561070 h 6858000"/>
              <a:gd name="connsiteX148-3303" fmla="*/ 6096949 w 6128435"/>
              <a:gd name="connsiteY148-3304" fmla="*/ 5648179 h 6858000"/>
              <a:gd name="connsiteX149-3305" fmla="*/ 6125703 w 6128435"/>
              <a:gd name="connsiteY149-3306" fmla="*/ 5692894 h 6858000"/>
              <a:gd name="connsiteX150-3307" fmla="*/ 6126670 w 6128435"/>
              <a:gd name="connsiteY150-3308" fmla="*/ 5697882 h 6858000"/>
              <a:gd name="connsiteX151-3309" fmla="*/ 6124061 w 6128435"/>
              <a:gd name="connsiteY151-3310" fmla="*/ 5710294 h 6858000"/>
              <a:gd name="connsiteX152-3311" fmla="*/ 6122213 w 6128435"/>
              <a:gd name="connsiteY152-3312" fmla="*/ 5714762 h 6858000"/>
              <a:gd name="connsiteX153-3313" fmla="*/ 6121353 w 6128435"/>
              <a:gd name="connsiteY153-3314" fmla="*/ 5721725 h 6858000"/>
              <a:gd name="connsiteX154-3315" fmla="*/ 6121607 w 6128435"/>
              <a:gd name="connsiteY154-3316" fmla="*/ 5721959 h 6858000"/>
              <a:gd name="connsiteX155-3317" fmla="*/ 6120262 w 6128435"/>
              <a:gd name="connsiteY155-3318" fmla="*/ 5728358 h 6858000"/>
              <a:gd name="connsiteX156-3319" fmla="*/ 6110194 w 6128435"/>
              <a:gd name="connsiteY156-3320" fmla="*/ 5758853 h 6858000"/>
              <a:gd name="connsiteX157-3321" fmla="*/ 6127519 w 6128435"/>
              <a:gd name="connsiteY157-3322" fmla="*/ 5865775 h 6858000"/>
              <a:gd name="connsiteX158-3323" fmla="*/ 6128435 w 6128435"/>
              <a:gd name="connsiteY158-3324" fmla="*/ 5870164 h 6858000"/>
              <a:gd name="connsiteX159-3325" fmla="*/ 6119217 w 6128435"/>
              <a:gd name="connsiteY159-3326" fmla="*/ 5888542 h 6858000"/>
              <a:gd name="connsiteX160-3327" fmla="*/ 6115966 w 6128435"/>
              <a:gd name="connsiteY160-3328" fmla="*/ 5898387 h 6858000"/>
              <a:gd name="connsiteX161-3329" fmla="*/ 6111924 w 6128435"/>
              <a:gd name="connsiteY161-3330" fmla="*/ 5900444 h 6858000"/>
              <a:gd name="connsiteX162-3331" fmla="*/ 6108716 w 6128435"/>
              <a:gd name="connsiteY162-3332" fmla="*/ 5915345 h 6858000"/>
              <a:gd name="connsiteX163-3333" fmla="*/ 6109524 w 6128435"/>
              <a:gd name="connsiteY163-3334" fmla="*/ 5917328 h 6858000"/>
              <a:gd name="connsiteX164-3335" fmla="*/ 6102493 w 6128435"/>
              <a:gd name="connsiteY164-3336" fmla="*/ 5928602 h 6858000"/>
              <a:gd name="connsiteX165-3337" fmla="*/ 6056863 w 6128435"/>
              <a:gd name="connsiteY165-3338" fmla="*/ 6000643 h 6858000"/>
              <a:gd name="connsiteX166-3339" fmla="*/ 6045436 w 6128435"/>
              <a:gd name="connsiteY166-3340" fmla="*/ 6124480 h 6858000"/>
              <a:gd name="connsiteX167-3341" fmla="*/ 6030489 w 6128435"/>
              <a:gd name="connsiteY167-3342" fmla="*/ 6317666 h 6858000"/>
              <a:gd name="connsiteX168-3343" fmla="*/ 6007492 w 6128435"/>
              <a:gd name="connsiteY168-3344" fmla="*/ 6440818 h 6858000"/>
              <a:gd name="connsiteX169-3345" fmla="*/ 6009467 w 6128435"/>
              <a:gd name="connsiteY169-3346" fmla="*/ 6487076 h 6858000"/>
              <a:gd name="connsiteX170-3347" fmla="*/ 5995064 w 6128435"/>
              <a:gd name="connsiteY170-3348" fmla="*/ 6540791 h 6858000"/>
              <a:gd name="connsiteX171-3349" fmla="*/ 5996309 w 6128435"/>
              <a:gd name="connsiteY171-3350" fmla="*/ 6543961 h 6858000"/>
              <a:gd name="connsiteX172-3351" fmla="*/ 5996048 w 6128435"/>
              <a:gd name="connsiteY172-3352" fmla="*/ 6555444 h 6858000"/>
              <a:gd name="connsiteX173-3353" fmla="*/ 6002524 w 6128435"/>
              <a:gd name="connsiteY173-3354" fmla="*/ 6560188 h 6858000"/>
              <a:gd name="connsiteX174-3355" fmla="*/ 6006823 w 6128435"/>
              <a:gd name="connsiteY174-3356" fmla="*/ 6578546 h 6858000"/>
              <a:gd name="connsiteX175-3357" fmla="*/ 6004510 w 6128435"/>
              <a:gd name="connsiteY175-3358" fmla="*/ 6599256 h 6858000"/>
              <a:gd name="connsiteX176-3359" fmla="*/ 5986207 w 6128435"/>
              <a:gd name="connsiteY176-3360" fmla="*/ 6695855 h 6858000"/>
              <a:gd name="connsiteX177-3361" fmla="*/ 5979428 w 6128435"/>
              <a:gd name="connsiteY177-3362" fmla="*/ 6754678 h 6858000"/>
              <a:gd name="connsiteX178-3363" fmla="*/ 5983398 w 6128435"/>
              <a:gd name="connsiteY178-3364" fmla="*/ 6778641 h 6858000"/>
              <a:gd name="connsiteX179-3365" fmla="*/ 5984543 w 6128435"/>
              <a:gd name="connsiteY179-3366" fmla="*/ 6811016 h 6858000"/>
              <a:gd name="connsiteX180-3367" fmla="*/ 5981802 w 6128435"/>
              <a:gd name="connsiteY180-3368" fmla="*/ 6838578 h 6858000"/>
              <a:gd name="connsiteX181-3369" fmla="*/ 5979671 w 6128435"/>
              <a:gd name="connsiteY181-3370" fmla="*/ 6858000 h 6858000"/>
              <a:gd name="connsiteX182-3371" fmla="*/ 0 w 6128435"/>
              <a:gd name="connsiteY182-3372" fmla="*/ 6858000 h 6858000"/>
              <a:gd name="connsiteX183-3373" fmla="*/ 0 w 6128435"/>
              <a:gd name="connsiteY183-3374" fmla="*/ 0 h 6858000"/>
              <a:gd name="connsiteX0-3375" fmla="*/ 0 w 6128435"/>
              <a:gd name="connsiteY0-3376" fmla="*/ 0 h 6858000"/>
              <a:gd name="connsiteX1-3377" fmla="*/ 4965888 w 6128435"/>
              <a:gd name="connsiteY1-3378" fmla="*/ 0 h 6858000"/>
              <a:gd name="connsiteX2-3379" fmla="*/ 4967767 w 6128435"/>
              <a:gd name="connsiteY2-3380" fmla="*/ 7930 h 6858000"/>
              <a:gd name="connsiteX3-3381" fmla="*/ 4979444 w 6128435"/>
              <a:gd name="connsiteY3-3382" fmla="*/ 43921 h 6858000"/>
              <a:gd name="connsiteX4-3383" fmla="*/ 5021173 w 6128435"/>
              <a:gd name="connsiteY4-3384" fmla="*/ 123738 h 6858000"/>
              <a:gd name="connsiteX5-3385" fmla="*/ 5075458 w 6128435"/>
              <a:gd name="connsiteY5-3386" fmla="*/ 264355 h 6858000"/>
              <a:gd name="connsiteX6-3387" fmla="*/ 5081175 w 6128435"/>
              <a:gd name="connsiteY6-3388" fmla="*/ 277448 h 6858000"/>
              <a:gd name="connsiteX7-3389" fmla="*/ 5097011 w 6128435"/>
              <a:gd name="connsiteY7-3390" fmla="*/ 355616 h 6858000"/>
              <a:gd name="connsiteX8-3391" fmla="*/ 5130982 w 6128435"/>
              <a:gd name="connsiteY8-3392" fmla="*/ 412030 h 6858000"/>
              <a:gd name="connsiteX9-3393" fmla="*/ 5153000 w 6128435"/>
              <a:gd name="connsiteY9-3394" fmla="*/ 507134 h 6858000"/>
              <a:gd name="connsiteX10-3395" fmla="*/ 5171282 w 6128435"/>
              <a:gd name="connsiteY10-3396" fmla="*/ 602071 h 6858000"/>
              <a:gd name="connsiteX11-3397" fmla="*/ 5176196 w 6128435"/>
              <a:gd name="connsiteY11-3398" fmla="*/ 636822 h 6858000"/>
              <a:gd name="connsiteX12-3399" fmla="*/ 5201957 w 6128435"/>
              <a:gd name="connsiteY12-3400" fmla="*/ 736835 h 6858000"/>
              <a:gd name="connsiteX13-3401" fmla="*/ 5185452 w 6128435"/>
              <a:gd name="connsiteY13-3402" fmla="*/ 745392 h 6858000"/>
              <a:gd name="connsiteX14-3403" fmla="*/ 5189051 w 6128435"/>
              <a:gd name="connsiteY14-3404" fmla="*/ 782518 h 6858000"/>
              <a:gd name="connsiteX15-3405" fmla="*/ 5210428 w 6128435"/>
              <a:gd name="connsiteY15-3406" fmla="*/ 815772 h 6858000"/>
              <a:gd name="connsiteX16-3407" fmla="*/ 5221088 w 6128435"/>
              <a:gd name="connsiteY16-3408" fmla="*/ 860193 h 6858000"/>
              <a:gd name="connsiteX17-3409" fmla="*/ 5227653 w 6128435"/>
              <a:gd name="connsiteY17-3410" fmla="*/ 886709 h 6858000"/>
              <a:gd name="connsiteX18-3411" fmla="*/ 5230806 w 6128435"/>
              <a:gd name="connsiteY18-3412" fmla="*/ 961354 h 6858000"/>
              <a:gd name="connsiteX19-3413" fmla="*/ 5201018 w 6128435"/>
              <a:gd name="connsiteY19-3414" fmla="*/ 1095027 h 6858000"/>
              <a:gd name="connsiteX20-3415" fmla="*/ 5202153 w 6128435"/>
              <a:gd name="connsiteY20-3416" fmla="*/ 1133224 h 6858000"/>
              <a:gd name="connsiteX21-3417" fmla="*/ 5207370 w 6128435"/>
              <a:gd name="connsiteY21-3418" fmla="*/ 1138097 h 6858000"/>
              <a:gd name="connsiteX22-3419" fmla="*/ 5189234 w 6128435"/>
              <a:gd name="connsiteY22-3420" fmla="*/ 1193495 h 6858000"/>
              <a:gd name="connsiteX23-3421" fmla="*/ 5202769 w 6128435"/>
              <a:gd name="connsiteY23-3422" fmla="*/ 1269450 h 6858000"/>
              <a:gd name="connsiteX24-3423" fmla="*/ 5225968 w 6128435"/>
              <a:gd name="connsiteY24-3424" fmla="*/ 1357994 h 6858000"/>
              <a:gd name="connsiteX25-3425" fmla="*/ 5233819 w 6128435"/>
              <a:gd name="connsiteY25-3426" fmla="*/ 1380922 h 6858000"/>
              <a:gd name="connsiteX26-3427" fmla="*/ 5237226 w 6128435"/>
              <a:gd name="connsiteY26-3428" fmla="*/ 1441327 h 6858000"/>
              <a:gd name="connsiteX27-3429" fmla="*/ 5244434 w 6128435"/>
              <a:gd name="connsiteY27-3430" fmla="*/ 1580810 h 6858000"/>
              <a:gd name="connsiteX28-3431" fmla="*/ 5251453 w 6128435"/>
              <a:gd name="connsiteY28-3432" fmla="*/ 1583934 h 6858000"/>
              <a:gd name="connsiteX29-3433" fmla="*/ 5253136 w 6128435"/>
              <a:gd name="connsiteY29-3434" fmla="*/ 1595457 h 6858000"/>
              <a:gd name="connsiteX30-3435" fmla="*/ 5254863 w 6128435"/>
              <a:gd name="connsiteY30-3436" fmla="*/ 1598311 h 6858000"/>
              <a:gd name="connsiteX31-3437" fmla="*/ 5263491 w 6128435"/>
              <a:gd name="connsiteY31-3438" fmla="*/ 1614889 h 6858000"/>
              <a:gd name="connsiteX32-3439" fmla="*/ 5250095 w 6128435"/>
              <a:gd name="connsiteY32-3440" fmla="*/ 1655519 h 6858000"/>
              <a:gd name="connsiteX33-3441" fmla="*/ 5259788 w 6128435"/>
              <a:gd name="connsiteY33-3442" fmla="*/ 1701198 h 6858000"/>
              <a:gd name="connsiteX34-3443" fmla="*/ 5272526 w 6128435"/>
              <a:gd name="connsiteY34-3444" fmla="*/ 1936940 h 6858000"/>
              <a:gd name="connsiteX35-3445" fmla="*/ 5252592 w 6128435"/>
              <a:gd name="connsiteY35-3446" fmla="*/ 2092210 h 6858000"/>
              <a:gd name="connsiteX36-3447" fmla="*/ 5264303 w 6128435"/>
              <a:gd name="connsiteY36-3448" fmla="*/ 2225157 h 6858000"/>
              <a:gd name="connsiteX37-3449" fmla="*/ 5254949 w 6128435"/>
              <a:gd name="connsiteY37-3450" fmla="*/ 2236160 h 6858000"/>
              <a:gd name="connsiteX38-3451" fmla="*/ 5250104 w 6128435"/>
              <a:gd name="connsiteY38-3452" fmla="*/ 2249166 h 6858000"/>
              <a:gd name="connsiteX39-3453" fmla="*/ 5251214 w 6128435"/>
              <a:gd name="connsiteY39-3454" fmla="*/ 2250944 h 6858000"/>
              <a:gd name="connsiteX40-3455" fmla="*/ 5250644 w 6128435"/>
              <a:gd name="connsiteY40-3456" fmla="*/ 2266619 h 6858000"/>
              <a:gd name="connsiteX41-3457" fmla="*/ 5247111 w 6128435"/>
              <a:gd name="connsiteY41-3458" fmla="*/ 2269679 h 6858000"/>
              <a:gd name="connsiteX42-3459" fmla="*/ 5245653 w 6128435"/>
              <a:gd name="connsiteY42-3460" fmla="*/ 2280317 h 6858000"/>
              <a:gd name="connsiteX43-3461" fmla="*/ 5239901 w 6128435"/>
              <a:gd name="connsiteY43-3462" fmla="*/ 2300961 h 6858000"/>
              <a:gd name="connsiteX44-3463" fmla="*/ 5241522 w 6128435"/>
              <a:gd name="connsiteY44-3464" fmla="*/ 2305114 h 6858000"/>
              <a:gd name="connsiteX45-3465" fmla="*/ 5237050 w 6128435"/>
              <a:gd name="connsiteY45-3466" fmla="*/ 2336703 h 6858000"/>
              <a:gd name="connsiteX46-3467" fmla="*/ 5238267 w 6128435"/>
              <a:gd name="connsiteY46-3468" fmla="*/ 2337277 h 6858000"/>
              <a:gd name="connsiteX47-3469" fmla="*/ 5242602 w 6128435"/>
              <a:gd name="connsiteY47-3470" fmla="*/ 2346782 h 6858000"/>
              <a:gd name="connsiteX48-3471" fmla="*/ 5247963 w 6128435"/>
              <a:gd name="connsiteY48-3472" fmla="*/ 2364638 h 6858000"/>
              <a:gd name="connsiteX49-3473" fmla="*/ 5276175 w 6128435"/>
              <a:gd name="connsiteY49-3474" fmla="*/ 2407515 h 6858000"/>
              <a:gd name="connsiteX50-3475" fmla="*/ 5271650 w 6128435"/>
              <a:gd name="connsiteY50-3476" fmla="*/ 2440467 h 6858000"/>
              <a:gd name="connsiteX51-3477" fmla="*/ 5271438 w 6128435"/>
              <a:gd name="connsiteY51-3478" fmla="*/ 2447186 h 6858000"/>
              <a:gd name="connsiteX52-3479" fmla="*/ 5271722 w 6128435"/>
              <a:gd name="connsiteY52-3480" fmla="*/ 2447359 h 6858000"/>
              <a:gd name="connsiteX53-3481" fmla="*/ 5272069 w 6128435"/>
              <a:gd name="connsiteY53-3482" fmla="*/ 2454523 h 6858000"/>
              <a:gd name="connsiteX54-3483" fmla="*/ 5271049 w 6128435"/>
              <a:gd name="connsiteY54-3484" fmla="*/ 2459442 h 6858000"/>
              <a:gd name="connsiteX55-3485" fmla="*/ 5270636 w 6128435"/>
              <a:gd name="connsiteY55-3486" fmla="*/ 2472481 h 6858000"/>
              <a:gd name="connsiteX56-3487" fmla="*/ 5272406 w 6128435"/>
              <a:gd name="connsiteY56-3488" fmla="*/ 2477221 h 6858000"/>
              <a:gd name="connsiteX57-3489" fmla="*/ 5307538 w 6128435"/>
              <a:gd name="connsiteY57-3490" fmla="*/ 2514685 h 6858000"/>
              <a:gd name="connsiteX58-3491" fmla="*/ 5337604 w 6128435"/>
              <a:gd name="connsiteY58-3492" fmla="*/ 2597632 h 6858000"/>
              <a:gd name="connsiteX59-3493" fmla="*/ 5407503 w 6128435"/>
              <a:gd name="connsiteY59-3494" fmla="*/ 2786290 h 6858000"/>
              <a:gd name="connsiteX60-3495" fmla="*/ 5407356 w 6128435"/>
              <a:gd name="connsiteY60-3496" fmla="*/ 2787545 h 6858000"/>
              <a:gd name="connsiteX61-3497" fmla="*/ 5411130 w 6128435"/>
              <a:gd name="connsiteY61-3498" fmla="*/ 2788640 h 6858000"/>
              <a:gd name="connsiteX62-3499" fmla="*/ 5416439 w 6128435"/>
              <a:gd name="connsiteY62-3500" fmla="*/ 2805666 h 6858000"/>
              <a:gd name="connsiteX63-3501" fmla="*/ 5416589 w 6128435"/>
              <a:gd name="connsiteY63-3502" fmla="*/ 2810822 h 6858000"/>
              <a:gd name="connsiteX64-3503" fmla="*/ 5418542 w 6128435"/>
              <a:gd name="connsiteY64-3504" fmla="*/ 2817745 h 6858000"/>
              <a:gd name="connsiteX65-3505" fmla="*/ 5418847 w 6128435"/>
              <a:gd name="connsiteY65-3506" fmla="*/ 2817825 h 6858000"/>
              <a:gd name="connsiteX66-3507" fmla="*/ 5423364 w 6128435"/>
              <a:gd name="connsiteY66-3508" fmla="*/ 2858292 h 6858000"/>
              <a:gd name="connsiteX67-3509" fmla="*/ 5479298 w 6128435"/>
              <a:gd name="connsiteY67-3510" fmla="*/ 2947791 h 6858000"/>
              <a:gd name="connsiteX68-3511" fmla="*/ 5481770 w 6128435"/>
              <a:gd name="connsiteY68-3512" fmla="*/ 2951352 h 6858000"/>
              <a:gd name="connsiteX69-3513" fmla="*/ 5481013 w 6128435"/>
              <a:gd name="connsiteY69-3514" fmla="*/ 2973461 h 6858000"/>
              <a:gd name="connsiteX70-3515" fmla="*/ 5482045 w 6128435"/>
              <a:gd name="connsiteY70-3516" fmla="*/ 2984371 h 6858000"/>
              <a:gd name="connsiteX71-3517" fmla="*/ 5479405 w 6128435"/>
              <a:gd name="connsiteY71-3518" fmla="*/ 2988507 h 6858000"/>
              <a:gd name="connsiteX72-3519" fmla="*/ 5482415 w 6128435"/>
              <a:gd name="connsiteY72-3520" fmla="*/ 3004079 h 6858000"/>
              <a:gd name="connsiteX73-3521" fmla="*/ 5483865 w 6128435"/>
              <a:gd name="connsiteY73-3522" fmla="*/ 3005467 h 6858000"/>
              <a:gd name="connsiteX74-3523" fmla="*/ 5482236 w 6128435"/>
              <a:gd name="connsiteY74-3524" fmla="*/ 3019791 h 6858000"/>
              <a:gd name="connsiteX75-3525" fmla="*/ 5475895 w 6128435"/>
              <a:gd name="connsiteY75-3526" fmla="*/ 3033578 h 6858000"/>
              <a:gd name="connsiteX76-3527" fmla="*/ 5477595 w 6128435"/>
              <a:gd name="connsiteY76-3528" fmla="*/ 3250534 h 6858000"/>
              <a:gd name="connsiteX77-3529" fmla="*/ 5532836 w 6128435"/>
              <a:gd name="connsiteY77-3530" fmla="*/ 3353840 h 6858000"/>
              <a:gd name="connsiteX78-3531" fmla="*/ 5561229 w 6128435"/>
              <a:gd name="connsiteY78-3532" fmla="*/ 3395784 h 6858000"/>
              <a:gd name="connsiteX79-3533" fmla="*/ 5589758 w 6128435"/>
              <a:gd name="connsiteY79-3534" fmla="*/ 3506453 h 6858000"/>
              <a:gd name="connsiteX80-3535" fmla="*/ 5596144 w 6128435"/>
              <a:gd name="connsiteY80-3536" fmla="*/ 3534624 h 6858000"/>
              <a:gd name="connsiteX81-3537" fmla="*/ 5597750 w 6128435"/>
              <a:gd name="connsiteY81-3538" fmla="*/ 3534129 h 6858000"/>
              <a:gd name="connsiteX82-3539" fmla="*/ 5599700 w 6128435"/>
              <a:gd name="connsiteY82-3540" fmla="*/ 3547221 h 6858000"/>
              <a:gd name="connsiteX83-3541" fmla="*/ 5615031 w 6128435"/>
              <a:gd name="connsiteY83-3542" fmla="*/ 3557482 h 6858000"/>
              <a:gd name="connsiteX84-3543" fmla="*/ 5618377 w 6128435"/>
              <a:gd name="connsiteY84-3544" fmla="*/ 3588431 h 6858000"/>
              <a:gd name="connsiteX85-3545" fmla="*/ 5612155 w 6128435"/>
              <a:gd name="connsiteY85-3546" fmla="*/ 3589869 h 6858000"/>
              <a:gd name="connsiteX86-3547" fmla="*/ 5620843 w 6128435"/>
              <a:gd name="connsiteY86-3548" fmla="*/ 3606745 h 6858000"/>
              <a:gd name="connsiteX87-3549" fmla="*/ 5655472 w 6128435"/>
              <a:gd name="connsiteY87-3550" fmla="*/ 3678877 h 6858000"/>
              <a:gd name="connsiteX88-3551" fmla="*/ 5680448 w 6128435"/>
              <a:gd name="connsiteY88-3552" fmla="*/ 3717760 h 6858000"/>
              <a:gd name="connsiteX89-3553" fmla="*/ 5683015 w 6128435"/>
              <a:gd name="connsiteY89-3554" fmla="*/ 3762025 h 6858000"/>
              <a:gd name="connsiteX90-3555" fmla="*/ 5696643 w 6128435"/>
              <a:gd name="connsiteY90-3556" fmla="*/ 3773888 h 6858000"/>
              <a:gd name="connsiteX91-3557" fmla="*/ 5699203 w 6128435"/>
              <a:gd name="connsiteY91-3558" fmla="*/ 3775823 h 6858000"/>
              <a:gd name="connsiteX92-3559" fmla="*/ 5704824 w 6128435"/>
              <a:gd name="connsiteY92-3560" fmla="*/ 3785966 h 6858000"/>
              <a:gd name="connsiteX93-3561" fmla="*/ 5712204 w 6128435"/>
              <a:gd name="connsiteY93-3562" fmla="*/ 3785830 h 6858000"/>
              <a:gd name="connsiteX94-3563" fmla="*/ 5724816 w 6128435"/>
              <a:gd name="connsiteY94-3564" fmla="*/ 3798949 h 6858000"/>
              <a:gd name="connsiteX95-3565" fmla="*/ 5733539 w 6128435"/>
              <a:gd name="connsiteY95-3566" fmla="*/ 3818457 h 6858000"/>
              <a:gd name="connsiteX96-3567" fmla="*/ 5768491 w 6128435"/>
              <a:gd name="connsiteY96-3568" fmla="*/ 3914399 h 6858000"/>
              <a:gd name="connsiteX97-3569" fmla="*/ 5793123 w 6128435"/>
              <a:gd name="connsiteY97-3570" fmla="*/ 3969952 h 6858000"/>
              <a:gd name="connsiteX98-3571" fmla="*/ 5808321 w 6128435"/>
              <a:gd name="connsiteY98-3572" fmla="*/ 3988153 h 6858000"/>
              <a:gd name="connsiteX99-3573" fmla="*/ 5825621 w 6128435"/>
              <a:gd name="connsiteY99-3574" fmla="*/ 4015525 h 6858000"/>
              <a:gd name="connsiteX100-3575" fmla="*/ 5860672 w 6128435"/>
              <a:gd name="connsiteY100-3576" fmla="*/ 4061579 h 6858000"/>
              <a:gd name="connsiteX101-3577" fmla="*/ 5872173 w 6128435"/>
              <a:gd name="connsiteY101-3578" fmla="*/ 4088497 h 6858000"/>
              <a:gd name="connsiteX102-3579" fmla="*/ 5883705 w 6128435"/>
              <a:gd name="connsiteY102-3580" fmla="*/ 4101899 h 6858000"/>
              <a:gd name="connsiteX103-3581" fmla="*/ 5885314 w 6128435"/>
              <a:gd name="connsiteY103-3582" fmla="*/ 4108387 h 6858000"/>
              <a:gd name="connsiteX104-3583" fmla="*/ 5894095 w 6128435"/>
              <a:gd name="connsiteY104-3584" fmla="*/ 4128857 h 6858000"/>
              <a:gd name="connsiteX105-3585" fmla="*/ 5898339 w 6128435"/>
              <a:gd name="connsiteY105-3586" fmla="*/ 4140800 h 6858000"/>
              <a:gd name="connsiteX106-3587" fmla="*/ 5899734 w 6128435"/>
              <a:gd name="connsiteY106-3588" fmla="*/ 4145632 h 6858000"/>
              <a:gd name="connsiteX107-3589" fmla="*/ 5897098 w 6128435"/>
              <a:gd name="connsiteY107-3590" fmla="*/ 4157819 h 6858000"/>
              <a:gd name="connsiteX108-3591" fmla="*/ 5903513 w 6128435"/>
              <a:gd name="connsiteY108-3592" fmla="*/ 4187661 h 6858000"/>
              <a:gd name="connsiteX109-3593" fmla="*/ 5917114 w 6128435"/>
              <a:gd name="connsiteY109-3594" fmla="*/ 4213096 h 6858000"/>
              <a:gd name="connsiteX110-3595" fmla="*/ 5921153 w 6128435"/>
              <a:gd name="connsiteY110-3596" fmla="*/ 4236222 h 6858000"/>
              <a:gd name="connsiteX111-3597" fmla="*/ 5924233 w 6128435"/>
              <a:gd name="connsiteY111-3598" fmla="*/ 4242060 h 6858000"/>
              <a:gd name="connsiteX112-3599" fmla="*/ 5928910 w 6128435"/>
              <a:gd name="connsiteY112-3600" fmla="*/ 4300973 h 6858000"/>
              <a:gd name="connsiteX113-3601" fmla="*/ 5939320 w 6128435"/>
              <a:gd name="connsiteY113-3602" fmla="*/ 4340435 h 6858000"/>
              <a:gd name="connsiteX114-3603" fmla="*/ 5946705 w 6128435"/>
              <a:gd name="connsiteY114-3604" fmla="*/ 4428051 h 6858000"/>
              <a:gd name="connsiteX115-3605" fmla="*/ 5949261 w 6128435"/>
              <a:gd name="connsiteY115-3606" fmla="*/ 4449185 h 6858000"/>
              <a:gd name="connsiteX116-3607" fmla="*/ 5957504 w 6128435"/>
              <a:gd name="connsiteY116-3608" fmla="*/ 4465911 h 6858000"/>
              <a:gd name="connsiteX117-3609" fmla="*/ 5964689 w 6128435"/>
              <a:gd name="connsiteY117-3610" fmla="*/ 4468532 h 6858000"/>
              <a:gd name="connsiteX118-3611" fmla="*/ 5967062 w 6128435"/>
              <a:gd name="connsiteY118-3612" fmla="*/ 4479923 h 6858000"/>
              <a:gd name="connsiteX119-3613" fmla="*/ 5968960 w 6128435"/>
              <a:gd name="connsiteY119-3614" fmla="*/ 4482655 h 6858000"/>
              <a:gd name="connsiteX120-3615" fmla="*/ 5978567 w 6128435"/>
              <a:gd name="connsiteY120-3616" fmla="*/ 4498605 h 6858000"/>
              <a:gd name="connsiteX121-3617" fmla="*/ 5980106 w 6128435"/>
              <a:gd name="connsiteY121-3618" fmla="*/ 4585087 h 6858000"/>
              <a:gd name="connsiteX122-3619" fmla="*/ 5998138 w 6128435"/>
              <a:gd name="connsiteY122-3620" fmla="*/ 4697518 h 6858000"/>
              <a:gd name="connsiteX123-3621" fmla="*/ 6013516 w 6128435"/>
              <a:gd name="connsiteY123-3622" fmla="*/ 4786619 h 6858000"/>
              <a:gd name="connsiteX124-3623" fmla="*/ 6025404 w 6128435"/>
              <a:gd name="connsiteY124-3624" fmla="*/ 4858148 h 6858000"/>
              <a:gd name="connsiteX125-3625" fmla="*/ 6007749 w 6128435"/>
              <a:gd name="connsiteY125-3626" fmla="*/ 4964715 h 6858000"/>
              <a:gd name="connsiteX126-3627" fmla="*/ 6005269 w 6128435"/>
              <a:gd name="connsiteY126-3628" fmla="*/ 5150567 h 6858000"/>
              <a:gd name="connsiteX127-3629" fmla="*/ 6001127 w 6128435"/>
              <a:gd name="connsiteY127-3630" fmla="*/ 5164609 h 6858000"/>
              <a:gd name="connsiteX128-3631" fmla="*/ 5996647 w 6128435"/>
              <a:gd name="connsiteY128-3632" fmla="*/ 5185640 h 6858000"/>
              <a:gd name="connsiteX129-3633" fmla="*/ 5998514 w 6128435"/>
              <a:gd name="connsiteY129-3634" fmla="*/ 5189673 h 6858000"/>
              <a:gd name="connsiteX130-3635" fmla="*/ 5995970 w 6128435"/>
              <a:gd name="connsiteY130-3636" fmla="*/ 5221547 h 6858000"/>
              <a:gd name="connsiteX131-3637" fmla="*/ 5997218 w 6128435"/>
              <a:gd name="connsiteY131-3638" fmla="*/ 5222031 h 6858000"/>
              <a:gd name="connsiteX132-3639" fmla="*/ 6002116 w 6128435"/>
              <a:gd name="connsiteY132-3640" fmla="*/ 5231223 h 6858000"/>
              <a:gd name="connsiteX133-3641" fmla="*/ 6008541 w 6128435"/>
              <a:gd name="connsiteY133-3642" fmla="*/ 5248680 h 6858000"/>
              <a:gd name="connsiteX134-3643" fmla="*/ 6039260 w 6128435"/>
              <a:gd name="connsiteY134-3644" fmla="*/ 5289518 h 6858000"/>
              <a:gd name="connsiteX135-3645" fmla="*/ 6036748 w 6128435"/>
              <a:gd name="connsiteY135-3646" fmla="*/ 5322752 h 6858000"/>
              <a:gd name="connsiteX136-3647" fmla="*/ 6036943 w 6128435"/>
              <a:gd name="connsiteY136-3648" fmla="*/ 5329480 h 6858000"/>
              <a:gd name="connsiteX137-3649" fmla="*/ 6037236 w 6128435"/>
              <a:gd name="connsiteY137-3650" fmla="*/ 5329634 h 6858000"/>
              <a:gd name="connsiteX138-3651" fmla="*/ 6038019 w 6128435"/>
              <a:gd name="connsiteY138-3652" fmla="*/ 5336764 h 6858000"/>
              <a:gd name="connsiteX139-3653" fmla="*/ 6037298 w 6128435"/>
              <a:gd name="connsiteY139-3654" fmla="*/ 5341753 h 6858000"/>
              <a:gd name="connsiteX140-3655" fmla="*/ 6037677 w 6128435"/>
              <a:gd name="connsiteY140-3656" fmla="*/ 5354807 h 6858000"/>
              <a:gd name="connsiteX141-3657" fmla="*/ 6039728 w 6128435"/>
              <a:gd name="connsiteY141-3658" fmla="*/ 5359416 h 6858000"/>
              <a:gd name="connsiteX142-3659" fmla="*/ 6043311 w 6128435"/>
              <a:gd name="connsiteY142-3660" fmla="*/ 5361407 h 6858000"/>
              <a:gd name="connsiteX143-3661" fmla="*/ 6042954 w 6128435"/>
              <a:gd name="connsiteY143-3662" fmla="*/ 5362576 h 6858000"/>
              <a:gd name="connsiteX144-3663" fmla="*/ 6053435 w 6128435"/>
              <a:gd name="connsiteY144-3664" fmla="*/ 5387547 h 6858000"/>
              <a:gd name="connsiteX145-3665" fmla="*/ 6065933 w 6128435"/>
              <a:gd name="connsiteY145-3666" fmla="*/ 5443002 h 6858000"/>
              <a:gd name="connsiteX146-3667" fmla="*/ 6068640 w 6128435"/>
              <a:gd name="connsiteY146-3668" fmla="*/ 5474503 h 6858000"/>
              <a:gd name="connsiteX147-3669" fmla="*/ 6080922 w 6128435"/>
              <a:gd name="connsiteY147-3670" fmla="*/ 5561070 h 6858000"/>
              <a:gd name="connsiteX148-3671" fmla="*/ 6096949 w 6128435"/>
              <a:gd name="connsiteY148-3672" fmla="*/ 5648179 h 6858000"/>
              <a:gd name="connsiteX149-3673" fmla="*/ 6125703 w 6128435"/>
              <a:gd name="connsiteY149-3674" fmla="*/ 5692894 h 6858000"/>
              <a:gd name="connsiteX150-3675" fmla="*/ 6126670 w 6128435"/>
              <a:gd name="connsiteY150-3676" fmla="*/ 5697882 h 6858000"/>
              <a:gd name="connsiteX151-3677" fmla="*/ 6124061 w 6128435"/>
              <a:gd name="connsiteY151-3678" fmla="*/ 5710294 h 6858000"/>
              <a:gd name="connsiteX152-3679" fmla="*/ 6122213 w 6128435"/>
              <a:gd name="connsiteY152-3680" fmla="*/ 5714762 h 6858000"/>
              <a:gd name="connsiteX153-3681" fmla="*/ 6121353 w 6128435"/>
              <a:gd name="connsiteY153-3682" fmla="*/ 5721725 h 6858000"/>
              <a:gd name="connsiteX154-3683" fmla="*/ 6121607 w 6128435"/>
              <a:gd name="connsiteY154-3684" fmla="*/ 5721959 h 6858000"/>
              <a:gd name="connsiteX155-3685" fmla="*/ 6120262 w 6128435"/>
              <a:gd name="connsiteY155-3686" fmla="*/ 5728358 h 6858000"/>
              <a:gd name="connsiteX156-3687" fmla="*/ 6110194 w 6128435"/>
              <a:gd name="connsiteY156-3688" fmla="*/ 5758853 h 6858000"/>
              <a:gd name="connsiteX157-3689" fmla="*/ 6127519 w 6128435"/>
              <a:gd name="connsiteY157-3690" fmla="*/ 5865775 h 6858000"/>
              <a:gd name="connsiteX158-3691" fmla="*/ 6128435 w 6128435"/>
              <a:gd name="connsiteY158-3692" fmla="*/ 5870164 h 6858000"/>
              <a:gd name="connsiteX159-3693" fmla="*/ 6119217 w 6128435"/>
              <a:gd name="connsiteY159-3694" fmla="*/ 5888542 h 6858000"/>
              <a:gd name="connsiteX160-3695" fmla="*/ 6115966 w 6128435"/>
              <a:gd name="connsiteY160-3696" fmla="*/ 5898387 h 6858000"/>
              <a:gd name="connsiteX161-3697" fmla="*/ 6111924 w 6128435"/>
              <a:gd name="connsiteY161-3698" fmla="*/ 5900444 h 6858000"/>
              <a:gd name="connsiteX162-3699" fmla="*/ 6108716 w 6128435"/>
              <a:gd name="connsiteY162-3700" fmla="*/ 5915345 h 6858000"/>
              <a:gd name="connsiteX163-3701" fmla="*/ 6109524 w 6128435"/>
              <a:gd name="connsiteY163-3702" fmla="*/ 5917328 h 6858000"/>
              <a:gd name="connsiteX164-3703" fmla="*/ 6102493 w 6128435"/>
              <a:gd name="connsiteY164-3704" fmla="*/ 5928602 h 6858000"/>
              <a:gd name="connsiteX165-3705" fmla="*/ 6056863 w 6128435"/>
              <a:gd name="connsiteY165-3706" fmla="*/ 6000643 h 6858000"/>
              <a:gd name="connsiteX166-3707" fmla="*/ 6045436 w 6128435"/>
              <a:gd name="connsiteY166-3708" fmla="*/ 6124480 h 6858000"/>
              <a:gd name="connsiteX167-3709" fmla="*/ 6030489 w 6128435"/>
              <a:gd name="connsiteY167-3710" fmla="*/ 6317666 h 6858000"/>
              <a:gd name="connsiteX168-3711" fmla="*/ 6007492 w 6128435"/>
              <a:gd name="connsiteY168-3712" fmla="*/ 6440818 h 6858000"/>
              <a:gd name="connsiteX169-3713" fmla="*/ 6009467 w 6128435"/>
              <a:gd name="connsiteY169-3714" fmla="*/ 6487076 h 6858000"/>
              <a:gd name="connsiteX170-3715" fmla="*/ 5995064 w 6128435"/>
              <a:gd name="connsiteY170-3716" fmla="*/ 6540791 h 6858000"/>
              <a:gd name="connsiteX171-3717" fmla="*/ 5996309 w 6128435"/>
              <a:gd name="connsiteY171-3718" fmla="*/ 6543961 h 6858000"/>
              <a:gd name="connsiteX172-3719" fmla="*/ 5996048 w 6128435"/>
              <a:gd name="connsiteY172-3720" fmla="*/ 6555444 h 6858000"/>
              <a:gd name="connsiteX173-3721" fmla="*/ 6002524 w 6128435"/>
              <a:gd name="connsiteY173-3722" fmla="*/ 6560188 h 6858000"/>
              <a:gd name="connsiteX174-3723" fmla="*/ 6006823 w 6128435"/>
              <a:gd name="connsiteY174-3724" fmla="*/ 6578546 h 6858000"/>
              <a:gd name="connsiteX175-3725" fmla="*/ 6004510 w 6128435"/>
              <a:gd name="connsiteY175-3726" fmla="*/ 6599256 h 6858000"/>
              <a:gd name="connsiteX176-3727" fmla="*/ 5986207 w 6128435"/>
              <a:gd name="connsiteY176-3728" fmla="*/ 6695855 h 6858000"/>
              <a:gd name="connsiteX177-3729" fmla="*/ 5979428 w 6128435"/>
              <a:gd name="connsiteY177-3730" fmla="*/ 6754678 h 6858000"/>
              <a:gd name="connsiteX178-3731" fmla="*/ 5983398 w 6128435"/>
              <a:gd name="connsiteY178-3732" fmla="*/ 6778641 h 6858000"/>
              <a:gd name="connsiteX179-3733" fmla="*/ 5984543 w 6128435"/>
              <a:gd name="connsiteY179-3734" fmla="*/ 6811016 h 6858000"/>
              <a:gd name="connsiteX180-3735" fmla="*/ 5981802 w 6128435"/>
              <a:gd name="connsiteY180-3736" fmla="*/ 6838578 h 6858000"/>
              <a:gd name="connsiteX181-3737" fmla="*/ 5979671 w 6128435"/>
              <a:gd name="connsiteY181-3738" fmla="*/ 6858000 h 6858000"/>
              <a:gd name="connsiteX182-3739" fmla="*/ 0 w 6128435"/>
              <a:gd name="connsiteY182-3740" fmla="*/ 6858000 h 6858000"/>
              <a:gd name="connsiteX183-3741" fmla="*/ 0 w 6128435"/>
              <a:gd name="connsiteY183-3742" fmla="*/ 0 h 6858000"/>
              <a:gd name="connsiteX0-3743" fmla="*/ 0 w 6128435"/>
              <a:gd name="connsiteY0-3744" fmla="*/ 0 h 6858000"/>
              <a:gd name="connsiteX1-3745" fmla="*/ 4965888 w 6128435"/>
              <a:gd name="connsiteY1-3746" fmla="*/ 0 h 6858000"/>
              <a:gd name="connsiteX2-3747" fmla="*/ 4967767 w 6128435"/>
              <a:gd name="connsiteY2-3748" fmla="*/ 7930 h 6858000"/>
              <a:gd name="connsiteX3-3749" fmla="*/ 4979444 w 6128435"/>
              <a:gd name="connsiteY3-3750" fmla="*/ 43921 h 6858000"/>
              <a:gd name="connsiteX4-3751" fmla="*/ 5021173 w 6128435"/>
              <a:gd name="connsiteY4-3752" fmla="*/ 123738 h 6858000"/>
              <a:gd name="connsiteX5-3753" fmla="*/ 5075458 w 6128435"/>
              <a:gd name="connsiteY5-3754" fmla="*/ 264355 h 6858000"/>
              <a:gd name="connsiteX6-3755" fmla="*/ 5081175 w 6128435"/>
              <a:gd name="connsiteY6-3756" fmla="*/ 277448 h 6858000"/>
              <a:gd name="connsiteX7-3757" fmla="*/ 5097011 w 6128435"/>
              <a:gd name="connsiteY7-3758" fmla="*/ 355616 h 6858000"/>
              <a:gd name="connsiteX8-3759" fmla="*/ 5130982 w 6128435"/>
              <a:gd name="connsiteY8-3760" fmla="*/ 412030 h 6858000"/>
              <a:gd name="connsiteX9-3761" fmla="*/ 5153000 w 6128435"/>
              <a:gd name="connsiteY9-3762" fmla="*/ 507134 h 6858000"/>
              <a:gd name="connsiteX10-3763" fmla="*/ 5171282 w 6128435"/>
              <a:gd name="connsiteY10-3764" fmla="*/ 602071 h 6858000"/>
              <a:gd name="connsiteX11-3765" fmla="*/ 5176196 w 6128435"/>
              <a:gd name="connsiteY11-3766" fmla="*/ 636822 h 6858000"/>
              <a:gd name="connsiteX12-3767" fmla="*/ 5201957 w 6128435"/>
              <a:gd name="connsiteY12-3768" fmla="*/ 736835 h 6858000"/>
              <a:gd name="connsiteX13-3769" fmla="*/ 5185452 w 6128435"/>
              <a:gd name="connsiteY13-3770" fmla="*/ 745392 h 6858000"/>
              <a:gd name="connsiteX14-3771" fmla="*/ 5189051 w 6128435"/>
              <a:gd name="connsiteY14-3772" fmla="*/ 782518 h 6858000"/>
              <a:gd name="connsiteX15-3773" fmla="*/ 5210428 w 6128435"/>
              <a:gd name="connsiteY15-3774" fmla="*/ 815772 h 6858000"/>
              <a:gd name="connsiteX16-3775" fmla="*/ 5221088 w 6128435"/>
              <a:gd name="connsiteY16-3776" fmla="*/ 860193 h 6858000"/>
              <a:gd name="connsiteX17-3777" fmla="*/ 5227653 w 6128435"/>
              <a:gd name="connsiteY17-3778" fmla="*/ 886709 h 6858000"/>
              <a:gd name="connsiteX18-3779" fmla="*/ 5230806 w 6128435"/>
              <a:gd name="connsiteY18-3780" fmla="*/ 961354 h 6858000"/>
              <a:gd name="connsiteX19-3781" fmla="*/ 5201018 w 6128435"/>
              <a:gd name="connsiteY19-3782" fmla="*/ 1095027 h 6858000"/>
              <a:gd name="connsiteX20-3783" fmla="*/ 5202153 w 6128435"/>
              <a:gd name="connsiteY20-3784" fmla="*/ 1133224 h 6858000"/>
              <a:gd name="connsiteX21-3785" fmla="*/ 5207370 w 6128435"/>
              <a:gd name="connsiteY21-3786" fmla="*/ 1138097 h 6858000"/>
              <a:gd name="connsiteX22-3787" fmla="*/ 5189234 w 6128435"/>
              <a:gd name="connsiteY22-3788" fmla="*/ 1193495 h 6858000"/>
              <a:gd name="connsiteX23-3789" fmla="*/ 5202769 w 6128435"/>
              <a:gd name="connsiteY23-3790" fmla="*/ 1269450 h 6858000"/>
              <a:gd name="connsiteX24-3791" fmla="*/ 5225968 w 6128435"/>
              <a:gd name="connsiteY24-3792" fmla="*/ 1357994 h 6858000"/>
              <a:gd name="connsiteX25-3793" fmla="*/ 5233819 w 6128435"/>
              <a:gd name="connsiteY25-3794" fmla="*/ 1380922 h 6858000"/>
              <a:gd name="connsiteX26-3795" fmla="*/ 5237226 w 6128435"/>
              <a:gd name="connsiteY26-3796" fmla="*/ 1441327 h 6858000"/>
              <a:gd name="connsiteX27-3797" fmla="*/ 5244434 w 6128435"/>
              <a:gd name="connsiteY27-3798" fmla="*/ 1580810 h 6858000"/>
              <a:gd name="connsiteX28-3799" fmla="*/ 5251453 w 6128435"/>
              <a:gd name="connsiteY28-3800" fmla="*/ 1583934 h 6858000"/>
              <a:gd name="connsiteX29-3801" fmla="*/ 5253136 w 6128435"/>
              <a:gd name="connsiteY29-3802" fmla="*/ 1595457 h 6858000"/>
              <a:gd name="connsiteX30-3803" fmla="*/ 5254863 w 6128435"/>
              <a:gd name="connsiteY30-3804" fmla="*/ 1598311 h 6858000"/>
              <a:gd name="connsiteX31-3805" fmla="*/ 5263491 w 6128435"/>
              <a:gd name="connsiteY31-3806" fmla="*/ 1614889 h 6858000"/>
              <a:gd name="connsiteX32-3807" fmla="*/ 5250095 w 6128435"/>
              <a:gd name="connsiteY32-3808" fmla="*/ 1655519 h 6858000"/>
              <a:gd name="connsiteX33-3809" fmla="*/ 5259788 w 6128435"/>
              <a:gd name="connsiteY33-3810" fmla="*/ 1768516 h 6858000"/>
              <a:gd name="connsiteX34-3811" fmla="*/ 5272526 w 6128435"/>
              <a:gd name="connsiteY34-3812" fmla="*/ 1936940 h 6858000"/>
              <a:gd name="connsiteX35-3813" fmla="*/ 5252592 w 6128435"/>
              <a:gd name="connsiteY35-3814" fmla="*/ 2092210 h 6858000"/>
              <a:gd name="connsiteX36-3815" fmla="*/ 5264303 w 6128435"/>
              <a:gd name="connsiteY36-3816" fmla="*/ 2225157 h 6858000"/>
              <a:gd name="connsiteX37-3817" fmla="*/ 5254949 w 6128435"/>
              <a:gd name="connsiteY37-3818" fmla="*/ 2236160 h 6858000"/>
              <a:gd name="connsiteX38-3819" fmla="*/ 5250104 w 6128435"/>
              <a:gd name="connsiteY38-3820" fmla="*/ 2249166 h 6858000"/>
              <a:gd name="connsiteX39-3821" fmla="*/ 5251214 w 6128435"/>
              <a:gd name="connsiteY39-3822" fmla="*/ 2250944 h 6858000"/>
              <a:gd name="connsiteX40-3823" fmla="*/ 5250644 w 6128435"/>
              <a:gd name="connsiteY40-3824" fmla="*/ 2266619 h 6858000"/>
              <a:gd name="connsiteX41-3825" fmla="*/ 5247111 w 6128435"/>
              <a:gd name="connsiteY41-3826" fmla="*/ 2269679 h 6858000"/>
              <a:gd name="connsiteX42-3827" fmla="*/ 5245653 w 6128435"/>
              <a:gd name="connsiteY42-3828" fmla="*/ 2280317 h 6858000"/>
              <a:gd name="connsiteX43-3829" fmla="*/ 5239901 w 6128435"/>
              <a:gd name="connsiteY43-3830" fmla="*/ 2300961 h 6858000"/>
              <a:gd name="connsiteX44-3831" fmla="*/ 5241522 w 6128435"/>
              <a:gd name="connsiteY44-3832" fmla="*/ 2305114 h 6858000"/>
              <a:gd name="connsiteX45-3833" fmla="*/ 5237050 w 6128435"/>
              <a:gd name="connsiteY45-3834" fmla="*/ 2336703 h 6858000"/>
              <a:gd name="connsiteX46-3835" fmla="*/ 5238267 w 6128435"/>
              <a:gd name="connsiteY46-3836" fmla="*/ 2337277 h 6858000"/>
              <a:gd name="connsiteX47-3837" fmla="*/ 5242602 w 6128435"/>
              <a:gd name="connsiteY47-3838" fmla="*/ 2346782 h 6858000"/>
              <a:gd name="connsiteX48-3839" fmla="*/ 5247963 w 6128435"/>
              <a:gd name="connsiteY48-3840" fmla="*/ 2364638 h 6858000"/>
              <a:gd name="connsiteX49-3841" fmla="*/ 5276175 w 6128435"/>
              <a:gd name="connsiteY49-3842" fmla="*/ 2407515 h 6858000"/>
              <a:gd name="connsiteX50-3843" fmla="*/ 5271650 w 6128435"/>
              <a:gd name="connsiteY50-3844" fmla="*/ 2440467 h 6858000"/>
              <a:gd name="connsiteX51-3845" fmla="*/ 5271438 w 6128435"/>
              <a:gd name="connsiteY51-3846" fmla="*/ 2447186 h 6858000"/>
              <a:gd name="connsiteX52-3847" fmla="*/ 5271722 w 6128435"/>
              <a:gd name="connsiteY52-3848" fmla="*/ 2447359 h 6858000"/>
              <a:gd name="connsiteX53-3849" fmla="*/ 5272069 w 6128435"/>
              <a:gd name="connsiteY53-3850" fmla="*/ 2454523 h 6858000"/>
              <a:gd name="connsiteX54-3851" fmla="*/ 5271049 w 6128435"/>
              <a:gd name="connsiteY54-3852" fmla="*/ 2459442 h 6858000"/>
              <a:gd name="connsiteX55-3853" fmla="*/ 5270636 w 6128435"/>
              <a:gd name="connsiteY55-3854" fmla="*/ 2472481 h 6858000"/>
              <a:gd name="connsiteX56-3855" fmla="*/ 5272406 w 6128435"/>
              <a:gd name="connsiteY56-3856" fmla="*/ 2477221 h 6858000"/>
              <a:gd name="connsiteX57-3857" fmla="*/ 5307538 w 6128435"/>
              <a:gd name="connsiteY57-3858" fmla="*/ 2514685 h 6858000"/>
              <a:gd name="connsiteX58-3859" fmla="*/ 5337604 w 6128435"/>
              <a:gd name="connsiteY58-3860" fmla="*/ 2597632 h 6858000"/>
              <a:gd name="connsiteX59-3861" fmla="*/ 5407503 w 6128435"/>
              <a:gd name="connsiteY59-3862" fmla="*/ 2786290 h 6858000"/>
              <a:gd name="connsiteX60-3863" fmla="*/ 5407356 w 6128435"/>
              <a:gd name="connsiteY60-3864" fmla="*/ 2787545 h 6858000"/>
              <a:gd name="connsiteX61-3865" fmla="*/ 5411130 w 6128435"/>
              <a:gd name="connsiteY61-3866" fmla="*/ 2788640 h 6858000"/>
              <a:gd name="connsiteX62-3867" fmla="*/ 5416439 w 6128435"/>
              <a:gd name="connsiteY62-3868" fmla="*/ 2805666 h 6858000"/>
              <a:gd name="connsiteX63-3869" fmla="*/ 5416589 w 6128435"/>
              <a:gd name="connsiteY63-3870" fmla="*/ 2810822 h 6858000"/>
              <a:gd name="connsiteX64-3871" fmla="*/ 5418542 w 6128435"/>
              <a:gd name="connsiteY64-3872" fmla="*/ 2817745 h 6858000"/>
              <a:gd name="connsiteX65-3873" fmla="*/ 5418847 w 6128435"/>
              <a:gd name="connsiteY65-3874" fmla="*/ 2817825 h 6858000"/>
              <a:gd name="connsiteX66-3875" fmla="*/ 5423364 w 6128435"/>
              <a:gd name="connsiteY66-3876" fmla="*/ 2858292 h 6858000"/>
              <a:gd name="connsiteX67-3877" fmla="*/ 5479298 w 6128435"/>
              <a:gd name="connsiteY67-3878" fmla="*/ 2947791 h 6858000"/>
              <a:gd name="connsiteX68-3879" fmla="*/ 5481770 w 6128435"/>
              <a:gd name="connsiteY68-3880" fmla="*/ 2951352 h 6858000"/>
              <a:gd name="connsiteX69-3881" fmla="*/ 5481013 w 6128435"/>
              <a:gd name="connsiteY69-3882" fmla="*/ 2973461 h 6858000"/>
              <a:gd name="connsiteX70-3883" fmla="*/ 5482045 w 6128435"/>
              <a:gd name="connsiteY70-3884" fmla="*/ 2984371 h 6858000"/>
              <a:gd name="connsiteX71-3885" fmla="*/ 5479405 w 6128435"/>
              <a:gd name="connsiteY71-3886" fmla="*/ 2988507 h 6858000"/>
              <a:gd name="connsiteX72-3887" fmla="*/ 5482415 w 6128435"/>
              <a:gd name="connsiteY72-3888" fmla="*/ 3004079 h 6858000"/>
              <a:gd name="connsiteX73-3889" fmla="*/ 5483865 w 6128435"/>
              <a:gd name="connsiteY73-3890" fmla="*/ 3005467 h 6858000"/>
              <a:gd name="connsiteX74-3891" fmla="*/ 5482236 w 6128435"/>
              <a:gd name="connsiteY74-3892" fmla="*/ 3019791 h 6858000"/>
              <a:gd name="connsiteX75-3893" fmla="*/ 5475895 w 6128435"/>
              <a:gd name="connsiteY75-3894" fmla="*/ 3033578 h 6858000"/>
              <a:gd name="connsiteX76-3895" fmla="*/ 5477595 w 6128435"/>
              <a:gd name="connsiteY76-3896" fmla="*/ 3250534 h 6858000"/>
              <a:gd name="connsiteX77-3897" fmla="*/ 5532836 w 6128435"/>
              <a:gd name="connsiteY77-3898" fmla="*/ 3353840 h 6858000"/>
              <a:gd name="connsiteX78-3899" fmla="*/ 5561229 w 6128435"/>
              <a:gd name="connsiteY78-3900" fmla="*/ 3395784 h 6858000"/>
              <a:gd name="connsiteX79-3901" fmla="*/ 5589758 w 6128435"/>
              <a:gd name="connsiteY79-3902" fmla="*/ 3506453 h 6858000"/>
              <a:gd name="connsiteX80-3903" fmla="*/ 5596144 w 6128435"/>
              <a:gd name="connsiteY80-3904" fmla="*/ 3534624 h 6858000"/>
              <a:gd name="connsiteX81-3905" fmla="*/ 5597750 w 6128435"/>
              <a:gd name="connsiteY81-3906" fmla="*/ 3534129 h 6858000"/>
              <a:gd name="connsiteX82-3907" fmla="*/ 5599700 w 6128435"/>
              <a:gd name="connsiteY82-3908" fmla="*/ 3547221 h 6858000"/>
              <a:gd name="connsiteX83-3909" fmla="*/ 5615031 w 6128435"/>
              <a:gd name="connsiteY83-3910" fmla="*/ 3557482 h 6858000"/>
              <a:gd name="connsiteX84-3911" fmla="*/ 5618377 w 6128435"/>
              <a:gd name="connsiteY84-3912" fmla="*/ 3588431 h 6858000"/>
              <a:gd name="connsiteX85-3913" fmla="*/ 5612155 w 6128435"/>
              <a:gd name="connsiteY85-3914" fmla="*/ 3589869 h 6858000"/>
              <a:gd name="connsiteX86-3915" fmla="*/ 5620843 w 6128435"/>
              <a:gd name="connsiteY86-3916" fmla="*/ 3606745 h 6858000"/>
              <a:gd name="connsiteX87-3917" fmla="*/ 5655472 w 6128435"/>
              <a:gd name="connsiteY87-3918" fmla="*/ 3678877 h 6858000"/>
              <a:gd name="connsiteX88-3919" fmla="*/ 5680448 w 6128435"/>
              <a:gd name="connsiteY88-3920" fmla="*/ 3717760 h 6858000"/>
              <a:gd name="connsiteX89-3921" fmla="*/ 5683015 w 6128435"/>
              <a:gd name="connsiteY89-3922" fmla="*/ 3762025 h 6858000"/>
              <a:gd name="connsiteX90-3923" fmla="*/ 5696643 w 6128435"/>
              <a:gd name="connsiteY90-3924" fmla="*/ 3773888 h 6858000"/>
              <a:gd name="connsiteX91-3925" fmla="*/ 5699203 w 6128435"/>
              <a:gd name="connsiteY91-3926" fmla="*/ 3775823 h 6858000"/>
              <a:gd name="connsiteX92-3927" fmla="*/ 5704824 w 6128435"/>
              <a:gd name="connsiteY92-3928" fmla="*/ 3785966 h 6858000"/>
              <a:gd name="connsiteX93-3929" fmla="*/ 5712204 w 6128435"/>
              <a:gd name="connsiteY93-3930" fmla="*/ 3785830 h 6858000"/>
              <a:gd name="connsiteX94-3931" fmla="*/ 5724816 w 6128435"/>
              <a:gd name="connsiteY94-3932" fmla="*/ 3798949 h 6858000"/>
              <a:gd name="connsiteX95-3933" fmla="*/ 5733539 w 6128435"/>
              <a:gd name="connsiteY95-3934" fmla="*/ 3818457 h 6858000"/>
              <a:gd name="connsiteX96-3935" fmla="*/ 5768491 w 6128435"/>
              <a:gd name="connsiteY96-3936" fmla="*/ 3914399 h 6858000"/>
              <a:gd name="connsiteX97-3937" fmla="*/ 5793123 w 6128435"/>
              <a:gd name="connsiteY97-3938" fmla="*/ 3969952 h 6858000"/>
              <a:gd name="connsiteX98-3939" fmla="*/ 5808321 w 6128435"/>
              <a:gd name="connsiteY98-3940" fmla="*/ 3988153 h 6858000"/>
              <a:gd name="connsiteX99-3941" fmla="*/ 5825621 w 6128435"/>
              <a:gd name="connsiteY99-3942" fmla="*/ 4015525 h 6858000"/>
              <a:gd name="connsiteX100-3943" fmla="*/ 5860672 w 6128435"/>
              <a:gd name="connsiteY100-3944" fmla="*/ 4061579 h 6858000"/>
              <a:gd name="connsiteX101-3945" fmla="*/ 5872173 w 6128435"/>
              <a:gd name="connsiteY101-3946" fmla="*/ 4088497 h 6858000"/>
              <a:gd name="connsiteX102-3947" fmla="*/ 5883705 w 6128435"/>
              <a:gd name="connsiteY102-3948" fmla="*/ 4101899 h 6858000"/>
              <a:gd name="connsiteX103-3949" fmla="*/ 5885314 w 6128435"/>
              <a:gd name="connsiteY103-3950" fmla="*/ 4108387 h 6858000"/>
              <a:gd name="connsiteX104-3951" fmla="*/ 5894095 w 6128435"/>
              <a:gd name="connsiteY104-3952" fmla="*/ 4128857 h 6858000"/>
              <a:gd name="connsiteX105-3953" fmla="*/ 5898339 w 6128435"/>
              <a:gd name="connsiteY105-3954" fmla="*/ 4140800 h 6858000"/>
              <a:gd name="connsiteX106-3955" fmla="*/ 5899734 w 6128435"/>
              <a:gd name="connsiteY106-3956" fmla="*/ 4145632 h 6858000"/>
              <a:gd name="connsiteX107-3957" fmla="*/ 5897098 w 6128435"/>
              <a:gd name="connsiteY107-3958" fmla="*/ 4157819 h 6858000"/>
              <a:gd name="connsiteX108-3959" fmla="*/ 5903513 w 6128435"/>
              <a:gd name="connsiteY108-3960" fmla="*/ 4187661 h 6858000"/>
              <a:gd name="connsiteX109-3961" fmla="*/ 5917114 w 6128435"/>
              <a:gd name="connsiteY109-3962" fmla="*/ 4213096 h 6858000"/>
              <a:gd name="connsiteX110-3963" fmla="*/ 5921153 w 6128435"/>
              <a:gd name="connsiteY110-3964" fmla="*/ 4236222 h 6858000"/>
              <a:gd name="connsiteX111-3965" fmla="*/ 5924233 w 6128435"/>
              <a:gd name="connsiteY111-3966" fmla="*/ 4242060 h 6858000"/>
              <a:gd name="connsiteX112-3967" fmla="*/ 5928910 w 6128435"/>
              <a:gd name="connsiteY112-3968" fmla="*/ 4300973 h 6858000"/>
              <a:gd name="connsiteX113-3969" fmla="*/ 5939320 w 6128435"/>
              <a:gd name="connsiteY113-3970" fmla="*/ 4340435 h 6858000"/>
              <a:gd name="connsiteX114-3971" fmla="*/ 5946705 w 6128435"/>
              <a:gd name="connsiteY114-3972" fmla="*/ 4428051 h 6858000"/>
              <a:gd name="connsiteX115-3973" fmla="*/ 5949261 w 6128435"/>
              <a:gd name="connsiteY115-3974" fmla="*/ 4449185 h 6858000"/>
              <a:gd name="connsiteX116-3975" fmla="*/ 5957504 w 6128435"/>
              <a:gd name="connsiteY116-3976" fmla="*/ 4465911 h 6858000"/>
              <a:gd name="connsiteX117-3977" fmla="*/ 5964689 w 6128435"/>
              <a:gd name="connsiteY117-3978" fmla="*/ 4468532 h 6858000"/>
              <a:gd name="connsiteX118-3979" fmla="*/ 5967062 w 6128435"/>
              <a:gd name="connsiteY118-3980" fmla="*/ 4479923 h 6858000"/>
              <a:gd name="connsiteX119-3981" fmla="*/ 5968960 w 6128435"/>
              <a:gd name="connsiteY119-3982" fmla="*/ 4482655 h 6858000"/>
              <a:gd name="connsiteX120-3983" fmla="*/ 5978567 w 6128435"/>
              <a:gd name="connsiteY120-3984" fmla="*/ 4498605 h 6858000"/>
              <a:gd name="connsiteX121-3985" fmla="*/ 5980106 w 6128435"/>
              <a:gd name="connsiteY121-3986" fmla="*/ 4585087 h 6858000"/>
              <a:gd name="connsiteX122-3987" fmla="*/ 5998138 w 6128435"/>
              <a:gd name="connsiteY122-3988" fmla="*/ 4697518 h 6858000"/>
              <a:gd name="connsiteX123-3989" fmla="*/ 6013516 w 6128435"/>
              <a:gd name="connsiteY123-3990" fmla="*/ 4786619 h 6858000"/>
              <a:gd name="connsiteX124-3991" fmla="*/ 6025404 w 6128435"/>
              <a:gd name="connsiteY124-3992" fmla="*/ 4858148 h 6858000"/>
              <a:gd name="connsiteX125-3993" fmla="*/ 6007749 w 6128435"/>
              <a:gd name="connsiteY125-3994" fmla="*/ 4964715 h 6858000"/>
              <a:gd name="connsiteX126-3995" fmla="*/ 6005269 w 6128435"/>
              <a:gd name="connsiteY126-3996" fmla="*/ 5150567 h 6858000"/>
              <a:gd name="connsiteX127-3997" fmla="*/ 6001127 w 6128435"/>
              <a:gd name="connsiteY127-3998" fmla="*/ 5164609 h 6858000"/>
              <a:gd name="connsiteX128-3999" fmla="*/ 5996647 w 6128435"/>
              <a:gd name="connsiteY128-4000" fmla="*/ 5185640 h 6858000"/>
              <a:gd name="connsiteX129-4001" fmla="*/ 5998514 w 6128435"/>
              <a:gd name="connsiteY129-4002" fmla="*/ 5189673 h 6858000"/>
              <a:gd name="connsiteX130-4003" fmla="*/ 5995970 w 6128435"/>
              <a:gd name="connsiteY130-4004" fmla="*/ 5221547 h 6858000"/>
              <a:gd name="connsiteX131-4005" fmla="*/ 5997218 w 6128435"/>
              <a:gd name="connsiteY131-4006" fmla="*/ 5222031 h 6858000"/>
              <a:gd name="connsiteX132-4007" fmla="*/ 6002116 w 6128435"/>
              <a:gd name="connsiteY132-4008" fmla="*/ 5231223 h 6858000"/>
              <a:gd name="connsiteX133-4009" fmla="*/ 6008541 w 6128435"/>
              <a:gd name="connsiteY133-4010" fmla="*/ 5248680 h 6858000"/>
              <a:gd name="connsiteX134-4011" fmla="*/ 6039260 w 6128435"/>
              <a:gd name="connsiteY134-4012" fmla="*/ 5289518 h 6858000"/>
              <a:gd name="connsiteX135-4013" fmla="*/ 6036748 w 6128435"/>
              <a:gd name="connsiteY135-4014" fmla="*/ 5322752 h 6858000"/>
              <a:gd name="connsiteX136-4015" fmla="*/ 6036943 w 6128435"/>
              <a:gd name="connsiteY136-4016" fmla="*/ 5329480 h 6858000"/>
              <a:gd name="connsiteX137-4017" fmla="*/ 6037236 w 6128435"/>
              <a:gd name="connsiteY137-4018" fmla="*/ 5329634 h 6858000"/>
              <a:gd name="connsiteX138-4019" fmla="*/ 6038019 w 6128435"/>
              <a:gd name="connsiteY138-4020" fmla="*/ 5336764 h 6858000"/>
              <a:gd name="connsiteX139-4021" fmla="*/ 6037298 w 6128435"/>
              <a:gd name="connsiteY139-4022" fmla="*/ 5341753 h 6858000"/>
              <a:gd name="connsiteX140-4023" fmla="*/ 6037677 w 6128435"/>
              <a:gd name="connsiteY140-4024" fmla="*/ 5354807 h 6858000"/>
              <a:gd name="connsiteX141-4025" fmla="*/ 6039728 w 6128435"/>
              <a:gd name="connsiteY141-4026" fmla="*/ 5359416 h 6858000"/>
              <a:gd name="connsiteX142-4027" fmla="*/ 6043311 w 6128435"/>
              <a:gd name="connsiteY142-4028" fmla="*/ 5361407 h 6858000"/>
              <a:gd name="connsiteX143-4029" fmla="*/ 6042954 w 6128435"/>
              <a:gd name="connsiteY143-4030" fmla="*/ 5362576 h 6858000"/>
              <a:gd name="connsiteX144-4031" fmla="*/ 6053435 w 6128435"/>
              <a:gd name="connsiteY144-4032" fmla="*/ 5387547 h 6858000"/>
              <a:gd name="connsiteX145-4033" fmla="*/ 6065933 w 6128435"/>
              <a:gd name="connsiteY145-4034" fmla="*/ 5443002 h 6858000"/>
              <a:gd name="connsiteX146-4035" fmla="*/ 6068640 w 6128435"/>
              <a:gd name="connsiteY146-4036" fmla="*/ 5474503 h 6858000"/>
              <a:gd name="connsiteX147-4037" fmla="*/ 6080922 w 6128435"/>
              <a:gd name="connsiteY147-4038" fmla="*/ 5561070 h 6858000"/>
              <a:gd name="connsiteX148-4039" fmla="*/ 6096949 w 6128435"/>
              <a:gd name="connsiteY148-4040" fmla="*/ 5648179 h 6858000"/>
              <a:gd name="connsiteX149-4041" fmla="*/ 6125703 w 6128435"/>
              <a:gd name="connsiteY149-4042" fmla="*/ 5692894 h 6858000"/>
              <a:gd name="connsiteX150-4043" fmla="*/ 6126670 w 6128435"/>
              <a:gd name="connsiteY150-4044" fmla="*/ 5697882 h 6858000"/>
              <a:gd name="connsiteX151-4045" fmla="*/ 6124061 w 6128435"/>
              <a:gd name="connsiteY151-4046" fmla="*/ 5710294 h 6858000"/>
              <a:gd name="connsiteX152-4047" fmla="*/ 6122213 w 6128435"/>
              <a:gd name="connsiteY152-4048" fmla="*/ 5714762 h 6858000"/>
              <a:gd name="connsiteX153-4049" fmla="*/ 6121353 w 6128435"/>
              <a:gd name="connsiteY153-4050" fmla="*/ 5721725 h 6858000"/>
              <a:gd name="connsiteX154-4051" fmla="*/ 6121607 w 6128435"/>
              <a:gd name="connsiteY154-4052" fmla="*/ 5721959 h 6858000"/>
              <a:gd name="connsiteX155-4053" fmla="*/ 6120262 w 6128435"/>
              <a:gd name="connsiteY155-4054" fmla="*/ 5728358 h 6858000"/>
              <a:gd name="connsiteX156-4055" fmla="*/ 6110194 w 6128435"/>
              <a:gd name="connsiteY156-4056" fmla="*/ 5758853 h 6858000"/>
              <a:gd name="connsiteX157-4057" fmla="*/ 6127519 w 6128435"/>
              <a:gd name="connsiteY157-4058" fmla="*/ 5865775 h 6858000"/>
              <a:gd name="connsiteX158-4059" fmla="*/ 6128435 w 6128435"/>
              <a:gd name="connsiteY158-4060" fmla="*/ 5870164 h 6858000"/>
              <a:gd name="connsiteX159-4061" fmla="*/ 6119217 w 6128435"/>
              <a:gd name="connsiteY159-4062" fmla="*/ 5888542 h 6858000"/>
              <a:gd name="connsiteX160-4063" fmla="*/ 6115966 w 6128435"/>
              <a:gd name="connsiteY160-4064" fmla="*/ 5898387 h 6858000"/>
              <a:gd name="connsiteX161-4065" fmla="*/ 6111924 w 6128435"/>
              <a:gd name="connsiteY161-4066" fmla="*/ 5900444 h 6858000"/>
              <a:gd name="connsiteX162-4067" fmla="*/ 6108716 w 6128435"/>
              <a:gd name="connsiteY162-4068" fmla="*/ 5915345 h 6858000"/>
              <a:gd name="connsiteX163-4069" fmla="*/ 6109524 w 6128435"/>
              <a:gd name="connsiteY163-4070" fmla="*/ 5917328 h 6858000"/>
              <a:gd name="connsiteX164-4071" fmla="*/ 6102493 w 6128435"/>
              <a:gd name="connsiteY164-4072" fmla="*/ 5928602 h 6858000"/>
              <a:gd name="connsiteX165-4073" fmla="*/ 6056863 w 6128435"/>
              <a:gd name="connsiteY165-4074" fmla="*/ 6000643 h 6858000"/>
              <a:gd name="connsiteX166-4075" fmla="*/ 6045436 w 6128435"/>
              <a:gd name="connsiteY166-4076" fmla="*/ 6124480 h 6858000"/>
              <a:gd name="connsiteX167-4077" fmla="*/ 6030489 w 6128435"/>
              <a:gd name="connsiteY167-4078" fmla="*/ 6317666 h 6858000"/>
              <a:gd name="connsiteX168-4079" fmla="*/ 6007492 w 6128435"/>
              <a:gd name="connsiteY168-4080" fmla="*/ 6440818 h 6858000"/>
              <a:gd name="connsiteX169-4081" fmla="*/ 6009467 w 6128435"/>
              <a:gd name="connsiteY169-4082" fmla="*/ 6487076 h 6858000"/>
              <a:gd name="connsiteX170-4083" fmla="*/ 5995064 w 6128435"/>
              <a:gd name="connsiteY170-4084" fmla="*/ 6540791 h 6858000"/>
              <a:gd name="connsiteX171-4085" fmla="*/ 5996309 w 6128435"/>
              <a:gd name="connsiteY171-4086" fmla="*/ 6543961 h 6858000"/>
              <a:gd name="connsiteX172-4087" fmla="*/ 5996048 w 6128435"/>
              <a:gd name="connsiteY172-4088" fmla="*/ 6555444 h 6858000"/>
              <a:gd name="connsiteX173-4089" fmla="*/ 6002524 w 6128435"/>
              <a:gd name="connsiteY173-4090" fmla="*/ 6560188 h 6858000"/>
              <a:gd name="connsiteX174-4091" fmla="*/ 6006823 w 6128435"/>
              <a:gd name="connsiteY174-4092" fmla="*/ 6578546 h 6858000"/>
              <a:gd name="connsiteX175-4093" fmla="*/ 6004510 w 6128435"/>
              <a:gd name="connsiteY175-4094" fmla="*/ 6599256 h 6858000"/>
              <a:gd name="connsiteX176-4095" fmla="*/ 5986207 w 6128435"/>
              <a:gd name="connsiteY176-4096" fmla="*/ 6695855 h 6858000"/>
              <a:gd name="connsiteX177-4097" fmla="*/ 5979428 w 6128435"/>
              <a:gd name="connsiteY177-4098" fmla="*/ 6754678 h 6858000"/>
              <a:gd name="connsiteX178-4099" fmla="*/ 5983398 w 6128435"/>
              <a:gd name="connsiteY178-4100" fmla="*/ 6778641 h 6858000"/>
              <a:gd name="connsiteX179-4101" fmla="*/ 5984543 w 6128435"/>
              <a:gd name="connsiteY179-4102" fmla="*/ 6811016 h 6858000"/>
              <a:gd name="connsiteX180-4103" fmla="*/ 5981802 w 6128435"/>
              <a:gd name="connsiteY180-4104" fmla="*/ 6838578 h 6858000"/>
              <a:gd name="connsiteX181-4105" fmla="*/ 5979671 w 6128435"/>
              <a:gd name="connsiteY181-4106" fmla="*/ 6858000 h 6858000"/>
              <a:gd name="connsiteX182-4107" fmla="*/ 0 w 6128435"/>
              <a:gd name="connsiteY182-4108" fmla="*/ 6858000 h 6858000"/>
              <a:gd name="connsiteX183-4109" fmla="*/ 0 w 6128435"/>
              <a:gd name="connsiteY183-4110" fmla="*/ 0 h 6858000"/>
              <a:gd name="connsiteX0-4111" fmla="*/ 0 w 6128435"/>
              <a:gd name="connsiteY0-4112" fmla="*/ 0 h 6858000"/>
              <a:gd name="connsiteX1-4113" fmla="*/ 4965888 w 6128435"/>
              <a:gd name="connsiteY1-4114" fmla="*/ 0 h 6858000"/>
              <a:gd name="connsiteX2-4115" fmla="*/ 4967767 w 6128435"/>
              <a:gd name="connsiteY2-4116" fmla="*/ 7930 h 6858000"/>
              <a:gd name="connsiteX3-4117" fmla="*/ 4979444 w 6128435"/>
              <a:gd name="connsiteY3-4118" fmla="*/ 43921 h 6858000"/>
              <a:gd name="connsiteX4-4119" fmla="*/ 5021173 w 6128435"/>
              <a:gd name="connsiteY4-4120" fmla="*/ 123738 h 6858000"/>
              <a:gd name="connsiteX5-4121" fmla="*/ 5075458 w 6128435"/>
              <a:gd name="connsiteY5-4122" fmla="*/ 264355 h 6858000"/>
              <a:gd name="connsiteX6-4123" fmla="*/ 5081175 w 6128435"/>
              <a:gd name="connsiteY6-4124" fmla="*/ 277448 h 6858000"/>
              <a:gd name="connsiteX7-4125" fmla="*/ 5097011 w 6128435"/>
              <a:gd name="connsiteY7-4126" fmla="*/ 355616 h 6858000"/>
              <a:gd name="connsiteX8-4127" fmla="*/ 5130982 w 6128435"/>
              <a:gd name="connsiteY8-4128" fmla="*/ 412030 h 6858000"/>
              <a:gd name="connsiteX9-4129" fmla="*/ 5153000 w 6128435"/>
              <a:gd name="connsiteY9-4130" fmla="*/ 507134 h 6858000"/>
              <a:gd name="connsiteX10-4131" fmla="*/ 5171282 w 6128435"/>
              <a:gd name="connsiteY10-4132" fmla="*/ 602071 h 6858000"/>
              <a:gd name="connsiteX11-4133" fmla="*/ 5176196 w 6128435"/>
              <a:gd name="connsiteY11-4134" fmla="*/ 636822 h 6858000"/>
              <a:gd name="connsiteX12-4135" fmla="*/ 5201957 w 6128435"/>
              <a:gd name="connsiteY12-4136" fmla="*/ 736835 h 6858000"/>
              <a:gd name="connsiteX13-4137" fmla="*/ 5185452 w 6128435"/>
              <a:gd name="connsiteY13-4138" fmla="*/ 745392 h 6858000"/>
              <a:gd name="connsiteX14-4139" fmla="*/ 5189051 w 6128435"/>
              <a:gd name="connsiteY14-4140" fmla="*/ 782518 h 6858000"/>
              <a:gd name="connsiteX15-4141" fmla="*/ 5210428 w 6128435"/>
              <a:gd name="connsiteY15-4142" fmla="*/ 815772 h 6858000"/>
              <a:gd name="connsiteX16-4143" fmla="*/ 5221088 w 6128435"/>
              <a:gd name="connsiteY16-4144" fmla="*/ 860193 h 6858000"/>
              <a:gd name="connsiteX17-4145" fmla="*/ 5227653 w 6128435"/>
              <a:gd name="connsiteY17-4146" fmla="*/ 886709 h 6858000"/>
              <a:gd name="connsiteX18-4147" fmla="*/ 5230806 w 6128435"/>
              <a:gd name="connsiteY18-4148" fmla="*/ 961354 h 6858000"/>
              <a:gd name="connsiteX19-4149" fmla="*/ 5201018 w 6128435"/>
              <a:gd name="connsiteY19-4150" fmla="*/ 1095027 h 6858000"/>
              <a:gd name="connsiteX20-4151" fmla="*/ 5202153 w 6128435"/>
              <a:gd name="connsiteY20-4152" fmla="*/ 1133224 h 6858000"/>
              <a:gd name="connsiteX21-4153" fmla="*/ 5207370 w 6128435"/>
              <a:gd name="connsiteY21-4154" fmla="*/ 1138097 h 6858000"/>
              <a:gd name="connsiteX22-4155" fmla="*/ 5189234 w 6128435"/>
              <a:gd name="connsiteY22-4156" fmla="*/ 1193495 h 6858000"/>
              <a:gd name="connsiteX23-4157" fmla="*/ 5202769 w 6128435"/>
              <a:gd name="connsiteY23-4158" fmla="*/ 1269450 h 6858000"/>
              <a:gd name="connsiteX24-4159" fmla="*/ 5225968 w 6128435"/>
              <a:gd name="connsiteY24-4160" fmla="*/ 1357994 h 6858000"/>
              <a:gd name="connsiteX25-4161" fmla="*/ 5233819 w 6128435"/>
              <a:gd name="connsiteY25-4162" fmla="*/ 1380922 h 6858000"/>
              <a:gd name="connsiteX26-4163" fmla="*/ 5237226 w 6128435"/>
              <a:gd name="connsiteY26-4164" fmla="*/ 1441327 h 6858000"/>
              <a:gd name="connsiteX27-4165" fmla="*/ 5244434 w 6128435"/>
              <a:gd name="connsiteY27-4166" fmla="*/ 1580810 h 6858000"/>
              <a:gd name="connsiteX28-4167" fmla="*/ 5251453 w 6128435"/>
              <a:gd name="connsiteY28-4168" fmla="*/ 1583934 h 6858000"/>
              <a:gd name="connsiteX29-4169" fmla="*/ 5253136 w 6128435"/>
              <a:gd name="connsiteY29-4170" fmla="*/ 1595457 h 6858000"/>
              <a:gd name="connsiteX30-4171" fmla="*/ 5254863 w 6128435"/>
              <a:gd name="connsiteY30-4172" fmla="*/ 1598311 h 6858000"/>
              <a:gd name="connsiteX31-4173" fmla="*/ 5263491 w 6128435"/>
              <a:gd name="connsiteY31-4174" fmla="*/ 1614889 h 6858000"/>
              <a:gd name="connsiteX32-4175" fmla="*/ 5261314 w 6128435"/>
              <a:gd name="connsiteY32-4176" fmla="*/ 1689177 h 6858000"/>
              <a:gd name="connsiteX33-4177" fmla="*/ 5259788 w 6128435"/>
              <a:gd name="connsiteY33-4178" fmla="*/ 1768516 h 6858000"/>
              <a:gd name="connsiteX34-4179" fmla="*/ 5272526 w 6128435"/>
              <a:gd name="connsiteY34-4180" fmla="*/ 1936940 h 6858000"/>
              <a:gd name="connsiteX35-4181" fmla="*/ 5252592 w 6128435"/>
              <a:gd name="connsiteY35-4182" fmla="*/ 2092210 h 6858000"/>
              <a:gd name="connsiteX36-4183" fmla="*/ 5264303 w 6128435"/>
              <a:gd name="connsiteY36-4184" fmla="*/ 2225157 h 6858000"/>
              <a:gd name="connsiteX37-4185" fmla="*/ 5254949 w 6128435"/>
              <a:gd name="connsiteY37-4186" fmla="*/ 2236160 h 6858000"/>
              <a:gd name="connsiteX38-4187" fmla="*/ 5250104 w 6128435"/>
              <a:gd name="connsiteY38-4188" fmla="*/ 2249166 h 6858000"/>
              <a:gd name="connsiteX39-4189" fmla="*/ 5251214 w 6128435"/>
              <a:gd name="connsiteY39-4190" fmla="*/ 2250944 h 6858000"/>
              <a:gd name="connsiteX40-4191" fmla="*/ 5250644 w 6128435"/>
              <a:gd name="connsiteY40-4192" fmla="*/ 2266619 h 6858000"/>
              <a:gd name="connsiteX41-4193" fmla="*/ 5247111 w 6128435"/>
              <a:gd name="connsiteY41-4194" fmla="*/ 2269679 h 6858000"/>
              <a:gd name="connsiteX42-4195" fmla="*/ 5245653 w 6128435"/>
              <a:gd name="connsiteY42-4196" fmla="*/ 2280317 h 6858000"/>
              <a:gd name="connsiteX43-4197" fmla="*/ 5239901 w 6128435"/>
              <a:gd name="connsiteY43-4198" fmla="*/ 2300961 h 6858000"/>
              <a:gd name="connsiteX44-4199" fmla="*/ 5241522 w 6128435"/>
              <a:gd name="connsiteY44-4200" fmla="*/ 2305114 h 6858000"/>
              <a:gd name="connsiteX45-4201" fmla="*/ 5237050 w 6128435"/>
              <a:gd name="connsiteY45-4202" fmla="*/ 2336703 h 6858000"/>
              <a:gd name="connsiteX46-4203" fmla="*/ 5238267 w 6128435"/>
              <a:gd name="connsiteY46-4204" fmla="*/ 2337277 h 6858000"/>
              <a:gd name="connsiteX47-4205" fmla="*/ 5242602 w 6128435"/>
              <a:gd name="connsiteY47-4206" fmla="*/ 2346782 h 6858000"/>
              <a:gd name="connsiteX48-4207" fmla="*/ 5247963 w 6128435"/>
              <a:gd name="connsiteY48-4208" fmla="*/ 2364638 h 6858000"/>
              <a:gd name="connsiteX49-4209" fmla="*/ 5276175 w 6128435"/>
              <a:gd name="connsiteY49-4210" fmla="*/ 2407515 h 6858000"/>
              <a:gd name="connsiteX50-4211" fmla="*/ 5271650 w 6128435"/>
              <a:gd name="connsiteY50-4212" fmla="*/ 2440467 h 6858000"/>
              <a:gd name="connsiteX51-4213" fmla="*/ 5271438 w 6128435"/>
              <a:gd name="connsiteY51-4214" fmla="*/ 2447186 h 6858000"/>
              <a:gd name="connsiteX52-4215" fmla="*/ 5271722 w 6128435"/>
              <a:gd name="connsiteY52-4216" fmla="*/ 2447359 h 6858000"/>
              <a:gd name="connsiteX53-4217" fmla="*/ 5272069 w 6128435"/>
              <a:gd name="connsiteY53-4218" fmla="*/ 2454523 h 6858000"/>
              <a:gd name="connsiteX54-4219" fmla="*/ 5271049 w 6128435"/>
              <a:gd name="connsiteY54-4220" fmla="*/ 2459442 h 6858000"/>
              <a:gd name="connsiteX55-4221" fmla="*/ 5270636 w 6128435"/>
              <a:gd name="connsiteY55-4222" fmla="*/ 2472481 h 6858000"/>
              <a:gd name="connsiteX56-4223" fmla="*/ 5272406 w 6128435"/>
              <a:gd name="connsiteY56-4224" fmla="*/ 2477221 h 6858000"/>
              <a:gd name="connsiteX57-4225" fmla="*/ 5307538 w 6128435"/>
              <a:gd name="connsiteY57-4226" fmla="*/ 2514685 h 6858000"/>
              <a:gd name="connsiteX58-4227" fmla="*/ 5337604 w 6128435"/>
              <a:gd name="connsiteY58-4228" fmla="*/ 2597632 h 6858000"/>
              <a:gd name="connsiteX59-4229" fmla="*/ 5407503 w 6128435"/>
              <a:gd name="connsiteY59-4230" fmla="*/ 2786290 h 6858000"/>
              <a:gd name="connsiteX60-4231" fmla="*/ 5407356 w 6128435"/>
              <a:gd name="connsiteY60-4232" fmla="*/ 2787545 h 6858000"/>
              <a:gd name="connsiteX61-4233" fmla="*/ 5411130 w 6128435"/>
              <a:gd name="connsiteY61-4234" fmla="*/ 2788640 h 6858000"/>
              <a:gd name="connsiteX62-4235" fmla="*/ 5416439 w 6128435"/>
              <a:gd name="connsiteY62-4236" fmla="*/ 2805666 h 6858000"/>
              <a:gd name="connsiteX63-4237" fmla="*/ 5416589 w 6128435"/>
              <a:gd name="connsiteY63-4238" fmla="*/ 2810822 h 6858000"/>
              <a:gd name="connsiteX64-4239" fmla="*/ 5418542 w 6128435"/>
              <a:gd name="connsiteY64-4240" fmla="*/ 2817745 h 6858000"/>
              <a:gd name="connsiteX65-4241" fmla="*/ 5418847 w 6128435"/>
              <a:gd name="connsiteY65-4242" fmla="*/ 2817825 h 6858000"/>
              <a:gd name="connsiteX66-4243" fmla="*/ 5423364 w 6128435"/>
              <a:gd name="connsiteY66-4244" fmla="*/ 2858292 h 6858000"/>
              <a:gd name="connsiteX67-4245" fmla="*/ 5479298 w 6128435"/>
              <a:gd name="connsiteY67-4246" fmla="*/ 2947791 h 6858000"/>
              <a:gd name="connsiteX68-4247" fmla="*/ 5481770 w 6128435"/>
              <a:gd name="connsiteY68-4248" fmla="*/ 2951352 h 6858000"/>
              <a:gd name="connsiteX69-4249" fmla="*/ 5481013 w 6128435"/>
              <a:gd name="connsiteY69-4250" fmla="*/ 2973461 h 6858000"/>
              <a:gd name="connsiteX70-4251" fmla="*/ 5482045 w 6128435"/>
              <a:gd name="connsiteY70-4252" fmla="*/ 2984371 h 6858000"/>
              <a:gd name="connsiteX71-4253" fmla="*/ 5479405 w 6128435"/>
              <a:gd name="connsiteY71-4254" fmla="*/ 2988507 h 6858000"/>
              <a:gd name="connsiteX72-4255" fmla="*/ 5482415 w 6128435"/>
              <a:gd name="connsiteY72-4256" fmla="*/ 3004079 h 6858000"/>
              <a:gd name="connsiteX73-4257" fmla="*/ 5483865 w 6128435"/>
              <a:gd name="connsiteY73-4258" fmla="*/ 3005467 h 6858000"/>
              <a:gd name="connsiteX74-4259" fmla="*/ 5482236 w 6128435"/>
              <a:gd name="connsiteY74-4260" fmla="*/ 3019791 h 6858000"/>
              <a:gd name="connsiteX75-4261" fmla="*/ 5475895 w 6128435"/>
              <a:gd name="connsiteY75-4262" fmla="*/ 3033578 h 6858000"/>
              <a:gd name="connsiteX76-4263" fmla="*/ 5477595 w 6128435"/>
              <a:gd name="connsiteY76-4264" fmla="*/ 3250534 h 6858000"/>
              <a:gd name="connsiteX77-4265" fmla="*/ 5532836 w 6128435"/>
              <a:gd name="connsiteY77-4266" fmla="*/ 3353840 h 6858000"/>
              <a:gd name="connsiteX78-4267" fmla="*/ 5561229 w 6128435"/>
              <a:gd name="connsiteY78-4268" fmla="*/ 3395784 h 6858000"/>
              <a:gd name="connsiteX79-4269" fmla="*/ 5589758 w 6128435"/>
              <a:gd name="connsiteY79-4270" fmla="*/ 3506453 h 6858000"/>
              <a:gd name="connsiteX80-4271" fmla="*/ 5596144 w 6128435"/>
              <a:gd name="connsiteY80-4272" fmla="*/ 3534624 h 6858000"/>
              <a:gd name="connsiteX81-4273" fmla="*/ 5597750 w 6128435"/>
              <a:gd name="connsiteY81-4274" fmla="*/ 3534129 h 6858000"/>
              <a:gd name="connsiteX82-4275" fmla="*/ 5599700 w 6128435"/>
              <a:gd name="connsiteY82-4276" fmla="*/ 3547221 h 6858000"/>
              <a:gd name="connsiteX83-4277" fmla="*/ 5615031 w 6128435"/>
              <a:gd name="connsiteY83-4278" fmla="*/ 3557482 h 6858000"/>
              <a:gd name="connsiteX84-4279" fmla="*/ 5618377 w 6128435"/>
              <a:gd name="connsiteY84-4280" fmla="*/ 3588431 h 6858000"/>
              <a:gd name="connsiteX85-4281" fmla="*/ 5612155 w 6128435"/>
              <a:gd name="connsiteY85-4282" fmla="*/ 3589869 h 6858000"/>
              <a:gd name="connsiteX86-4283" fmla="*/ 5620843 w 6128435"/>
              <a:gd name="connsiteY86-4284" fmla="*/ 3606745 h 6858000"/>
              <a:gd name="connsiteX87-4285" fmla="*/ 5655472 w 6128435"/>
              <a:gd name="connsiteY87-4286" fmla="*/ 3678877 h 6858000"/>
              <a:gd name="connsiteX88-4287" fmla="*/ 5680448 w 6128435"/>
              <a:gd name="connsiteY88-4288" fmla="*/ 3717760 h 6858000"/>
              <a:gd name="connsiteX89-4289" fmla="*/ 5683015 w 6128435"/>
              <a:gd name="connsiteY89-4290" fmla="*/ 3762025 h 6858000"/>
              <a:gd name="connsiteX90-4291" fmla="*/ 5696643 w 6128435"/>
              <a:gd name="connsiteY90-4292" fmla="*/ 3773888 h 6858000"/>
              <a:gd name="connsiteX91-4293" fmla="*/ 5699203 w 6128435"/>
              <a:gd name="connsiteY91-4294" fmla="*/ 3775823 h 6858000"/>
              <a:gd name="connsiteX92-4295" fmla="*/ 5704824 w 6128435"/>
              <a:gd name="connsiteY92-4296" fmla="*/ 3785966 h 6858000"/>
              <a:gd name="connsiteX93-4297" fmla="*/ 5712204 w 6128435"/>
              <a:gd name="connsiteY93-4298" fmla="*/ 3785830 h 6858000"/>
              <a:gd name="connsiteX94-4299" fmla="*/ 5724816 w 6128435"/>
              <a:gd name="connsiteY94-4300" fmla="*/ 3798949 h 6858000"/>
              <a:gd name="connsiteX95-4301" fmla="*/ 5733539 w 6128435"/>
              <a:gd name="connsiteY95-4302" fmla="*/ 3818457 h 6858000"/>
              <a:gd name="connsiteX96-4303" fmla="*/ 5768491 w 6128435"/>
              <a:gd name="connsiteY96-4304" fmla="*/ 3914399 h 6858000"/>
              <a:gd name="connsiteX97-4305" fmla="*/ 5793123 w 6128435"/>
              <a:gd name="connsiteY97-4306" fmla="*/ 3969952 h 6858000"/>
              <a:gd name="connsiteX98-4307" fmla="*/ 5808321 w 6128435"/>
              <a:gd name="connsiteY98-4308" fmla="*/ 3988153 h 6858000"/>
              <a:gd name="connsiteX99-4309" fmla="*/ 5825621 w 6128435"/>
              <a:gd name="connsiteY99-4310" fmla="*/ 4015525 h 6858000"/>
              <a:gd name="connsiteX100-4311" fmla="*/ 5860672 w 6128435"/>
              <a:gd name="connsiteY100-4312" fmla="*/ 4061579 h 6858000"/>
              <a:gd name="connsiteX101-4313" fmla="*/ 5872173 w 6128435"/>
              <a:gd name="connsiteY101-4314" fmla="*/ 4088497 h 6858000"/>
              <a:gd name="connsiteX102-4315" fmla="*/ 5883705 w 6128435"/>
              <a:gd name="connsiteY102-4316" fmla="*/ 4101899 h 6858000"/>
              <a:gd name="connsiteX103-4317" fmla="*/ 5885314 w 6128435"/>
              <a:gd name="connsiteY103-4318" fmla="*/ 4108387 h 6858000"/>
              <a:gd name="connsiteX104-4319" fmla="*/ 5894095 w 6128435"/>
              <a:gd name="connsiteY104-4320" fmla="*/ 4128857 h 6858000"/>
              <a:gd name="connsiteX105-4321" fmla="*/ 5898339 w 6128435"/>
              <a:gd name="connsiteY105-4322" fmla="*/ 4140800 h 6858000"/>
              <a:gd name="connsiteX106-4323" fmla="*/ 5899734 w 6128435"/>
              <a:gd name="connsiteY106-4324" fmla="*/ 4145632 h 6858000"/>
              <a:gd name="connsiteX107-4325" fmla="*/ 5897098 w 6128435"/>
              <a:gd name="connsiteY107-4326" fmla="*/ 4157819 h 6858000"/>
              <a:gd name="connsiteX108-4327" fmla="*/ 5903513 w 6128435"/>
              <a:gd name="connsiteY108-4328" fmla="*/ 4187661 h 6858000"/>
              <a:gd name="connsiteX109-4329" fmla="*/ 5917114 w 6128435"/>
              <a:gd name="connsiteY109-4330" fmla="*/ 4213096 h 6858000"/>
              <a:gd name="connsiteX110-4331" fmla="*/ 5921153 w 6128435"/>
              <a:gd name="connsiteY110-4332" fmla="*/ 4236222 h 6858000"/>
              <a:gd name="connsiteX111-4333" fmla="*/ 5924233 w 6128435"/>
              <a:gd name="connsiteY111-4334" fmla="*/ 4242060 h 6858000"/>
              <a:gd name="connsiteX112-4335" fmla="*/ 5928910 w 6128435"/>
              <a:gd name="connsiteY112-4336" fmla="*/ 4300973 h 6858000"/>
              <a:gd name="connsiteX113-4337" fmla="*/ 5939320 w 6128435"/>
              <a:gd name="connsiteY113-4338" fmla="*/ 4340435 h 6858000"/>
              <a:gd name="connsiteX114-4339" fmla="*/ 5946705 w 6128435"/>
              <a:gd name="connsiteY114-4340" fmla="*/ 4428051 h 6858000"/>
              <a:gd name="connsiteX115-4341" fmla="*/ 5949261 w 6128435"/>
              <a:gd name="connsiteY115-4342" fmla="*/ 4449185 h 6858000"/>
              <a:gd name="connsiteX116-4343" fmla="*/ 5957504 w 6128435"/>
              <a:gd name="connsiteY116-4344" fmla="*/ 4465911 h 6858000"/>
              <a:gd name="connsiteX117-4345" fmla="*/ 5964689 w 6128435"/>
              <a:gd name="connsiteY117-4346" fmla="*/ 4468532 h 6858000"/>
              <a:gd name="connsiteX118-4347" fmla="*/ 5967062 w 6128435"/>
              <a:gd name="connsiteY118-4348" fmla="*/ 4479923 h 6858000"/>
              <a:gd name="connsiteX119-4349" fmla="*/ 5968960 w 6128435"/>
              <a:gd name="connsiteY119-4350" fmla="*/ 4482655 h 6858000"/>
              <a:gd name="connsiteX120-4351" fmla="*/ 5978567 w 6128435"/>
              <a:gd name="connsiteY120-4352" fmla="*/ 4498605 h 6858000"/>
              <a:gd name="connsiteX121-4353" fmla="*/ 5980106 w 6128435"/>
              <a:gd name="connsiteY121-4354" fmla="*/ 4585087 h 6858000"/>
              <a:gd name="connsiteX122-4355" fmla="*/ 5998138 w 6128435"/>
              <a:gd name="connsiteY122-4356" fmla="*/ 4697518 h 6858000"/>
              <a:gd name="connsiteX123-4357" fmla="*/ 6013516 w 6128435"/>
              <a:gd name="connsiteY123-4358" fmla="*/ 4786619 h 6858000"/>
              <a:gd name="connsiteX124-4359" fmla="*/ 6025404 w 6128435"/>
              <a:gd name="connsiteY124-4360" fmla="*/ 4858148 h 6858000"/>
              <a:gd name="connsiteX125-4361" fmla="*/ 6007749 w 6128435"/>
              <a:gd name="connsiteY125-4362" fmla="*/ 4964715 h 6858000"/>
              <a:gd name="connsiteX126-4363" fmla="*/ 6005269 w 6128435"/>
              <a:gd name="connsiteY126-4364" fmla="*/ 5150567 h 6858000"/>
              <a:gd name="connsiteX127-4365" fmla="*/ 6001127 w 6128435"/>
              <a:gd name="connsiteY127-4366" fmla="*/ 5164609 h 6858000"/>
              <a:gd name="connsiteX128-4367" fmla="*/ 5996647 w 6128435"/>
              <a:gd name="connsiteY128-4368" fmla="*/ 5185640 h 6858000"/>
              <a:gd name="connsiteX129-4369" fmla="*/ 5998514 w 6128435"/>
              <a:gd name="connsiteY129-4370" fmla="*/ 5189673 h 6858000"/>
              <a:gd name="connsiteX130-4371" fmla="*/ 5995970 w 6128435"/>
              <a:gd name="connsiteY130-4372" fmla="*/ 5221547 h 6858000"/>
              <a:gd name="connsiteX131-4373" fmla="*/ 5997218 w 6128435"/>
              <a:gd name="connsiteY131-4374" fmla="*/ 5222031 h 6858000"/>
              <a:gd name="connsiteX132-4375" fmla="*/ 6002116 w 6128435"/>
              <a:gd name="connsiteY132-4376" fmla="*/ 5231223 h 6858000"/>
              <a:gd name="connsiteX133-4377" fmla="*/ 6008541 w 6128435"/>
              <a:gd name="connsiteY133-4378" fmla="*/ 5248680 h 6858000"/>
              <a:gd name="connsiteX134-4379" fmla="*/ 6039260 w 6128435"/>
              <a:gd name="connsiteY134-4380" fmla="*/ 5289518 h 6858000"/>
              <a:gd name="connsiteX135-4381" fmla="*/ 6036748 w 6128435"/>
              <a:gd name="connsiteY135-4382" fmla="*/ 5322752 h 6858000"/>
              <a:gd name="connsiteX136-4383" fmla="*/ 6036943 w 6128435"/>
              <a:gd name="connsiteY136-4384" fmla="*/ 5329480 h 6858000"/>
              <a:gd name="connsiteX137-4385" fmla="*/ 6037236 w 6128435"/>
              <a:gd name="connsiteY137-4386" fmla="*/ 5329634 h 6858000"/>
              <a:gd name="connsiteX138-4387" fmla="*/ 6038019 w 6128435"/>
              <a:gd name="connsiteY138-4388" fmla="*/ 5336764 h 6858000"/>
              <a:gd name="connsiteX139-4389" fmla="*/ 6037298 w 6128435"/>
              <a:gd name="connsiteY139-4390" fmla="*/ 5341753 h 6858000"/>
              <a:gd name="connsiteX140-4391" fmla="*/ 6037677 w 6128435"/>
              <a:gd name="connsiteY140-4392" fmla="*/ 5354807 h 6858000"/>
              <a:gd name="connsiteX141-4393" fmla="*/ 6039728 w 6128435"/>
              <a:gd name="connsiteY141-4394" fmla="*/ 5359416 h 6858000"/>
              <a:gd name="connsiteX142-4395" fmla="*/ 6043311 w 6128435"/>
              <a:gd name="connsiteY142-4396" fmla="*/ 5361407 h 6858000"/>
              <a:gd name="connsiteX143-4397" fmla="*/ 6042954 w 6128435"/>
              <a:gd name="connsiteY143-4398" fmla="*/ 5362576 h 6858000"/>
              <a:gd name="connsiteX144-4399" fmla="*/ 6053435 w 6128435"/>
              <a:gd name="connsiteY144-4400" fmla="*/ 5387547 h 6858000"/>
              <a:gd name="connsiteX145-4401" fmla="*/ 6065933 w 6128435"/>
              <a:gd name="connsiteY145-4402" fmla="*/ 5443002 h 6858000"/>
              <a:gd name="connsiteX146-4403" fmla="*/ 6068640 w 6128435"/>
              <a:gd name="connsiteY146-4404" fmla="*/ 5474503 h 6858000"/>
              <a:gd name="connsiteX147-4405" fmla="*/ 6080922 w 6128435"/>
              <a:gd name="connsiteY147-4406" fmla="*/ 5561070 h 6858000"/>
              <a:gd name="connsiteX148-4407" fmla="*/ 6096949 w 6128435"/>
              <a:gd name="connsiteY148-4408" fmla="*/ 5648179 h 6858000"/>
              <a:gd name="connsiteX149-4409" fmla="*/ 6125703 w 6128435"/>
              <a:gd name="connsiteY149-4410" fmla="*/ 5692894 h 6858000"/>
              <a:gd name="connsiteX150-4411" fmla="*/ 6126670 w 6128435"/>
              <a:gd name="connsiteY150-4412" fmla="*/ 5697882 h 6858000"/>
              <a:gd name="connsiteX151-4413" fmla="*/ 6124061 w 6128435"/>
              <a:gd name="connsiteY151-4414" fmla="*/ 5710294 h 6858000"/>
              <a:gd name="connsiteX152-4415" fmla="*/ 6122213 w 6128435"/>
              <a:gd name="connsiteY152-4416" fmla="*/ 5714762 h 6858000"/>
              <a:gd name="connsiteX153-4417" fmla="*/ 6121353 w 6128435"/>
              <a:gd name="connsiteY153-4418" fmla="*/ 5721725 h 6858000"/>
              <a:gd name="connsiteX154-4419" fmla="*/ 6121607 w 6128435"/>
              <a:gd name="connsiteY154-4420" fmla="*/ 5721959 h 6858000"/>
              <a:gd name="connsiteX155-4421" fmla="*/ 6120262 w 6128435"/>
              <a:gd name="connsiteY155-4422" fmla="*/ 5728358 h 6858000"/>
              <a:gd name="connsiteX156-4423" fmla="*/ 6110194 w 6128435"/>
              <a:gd name="connsiteY156-4424" fmla="*/ 5758853 h 6858000"/>
              <a:gd name="connsiteX157-4425" fmla="*/ 6127519 w 6128435"/>
              <a:gd name="connsiteY157-4426" fmla="*/ 5865775 h 6858000"/>
              <a:gd name="connsiteX158-4427" fmla="*/ 6128435 w 6128435"/>
              <a:gd name="connsiteY158-4428" fmla="*/ 5870164 h 6858000"/>
              <a:gd name="connsiteX159-4429" fmla="*/ 6119217 w 6128435"/>
              <a:gd name="connsiteY159-4430" fmla="*/ 5888542 h 6858000"/>
              <a:gd name="connsiteX160-4431" fmla="*/ 6115966 w 6128435"/>
              <a:gd name="connsiteY160-4432" fmla="*/ 5898387 h 6858000"/>
              <a:gd name="connsiteX161-4433" fmla="*/ 6111924 w 6128435"/>
              <a:gd name="connsiteY161-4434" fmla="*/ 5900444 h 6858000"/>
              <a:gd name="connsiteX162-4435" fmla="*/ 6108716 w 6128435"/>
              <a:gd name="connsiteY162-4436" fmla="*/ 5915345 h 6858000"/>
              <a:gd name="connsiteX163-4437" fmla="*/ 6109524 w 6128435"/>
              <a:gd name="connsiteY163-4438" fmla="*/ 5917328 h 6858000"/>
              <a:gd name="connsiteX164-4439" fmla="*/ 6102493 w 6128435"/>
              <a:gd name="connsiteY164-4440" fmla="*/ 5928602 h 6858000"/>
              <a:gd name="connsiteX165-4441" fmla="*/ 6056863 w 6128435"/>
              <a:gd name="connsiteY165-4442" fmla="*/ 6000643 h 6858000"/>
              <a:gd name="connsiteX166-4443" fmla="*/ 6045436 w 6128435"/>
              <a:gd name="connsiteY166-4444" fmla="*/ 6124480 h 6858000"/>
              <a:gd name="connsiteX167-4445" fmla="*/ 6030489 w 6128435"/>
              <a:gd name="connsiteY167-4446" fmla="*/ 6317666 h 6858000"/>
              <a:gd name="connsiteX168-4447" fmla="*/ 6007492 w 6128435"/>
              <a:gd name="connsiteY168-4448" fmla="*/ 6440818 h 6858000"/>
              <a:gd name="connsiteX169-4449" fmla="*/ 6009467 w 6128435"/>
              <a:gd name="connsiteY169-4450" fmla="*/ 6487076 h 6858000"/>
              <a:gd name="connsiteX170-4451" fmla="*/ 5995064 w 6128435"/>
              <a:gd name="connsiteY170-4452" fmla="*/ 6540791 h 6858000"/>
              <a:gd name="connsiteX171-4453" fmla="*/ 5996309 w 6128435"/>
              <a:gd name="connsiteY171-4454" fmla="*/ 6543961 h 6858000"/>
              <a:gd name="connsiteX172-4455" fmla="*/ 5996048 w 6128435"/>
              <a:gd name="connsiteY172-4456" fmla="*/ 6555444 h 6858000"/>
              <a:gd name="connsiteX173-4457" fmla="*/ 6002524 w 6128435"/>
              <a:gd name="connsiteY173-4458" fmla="*/ 6560188 h 6858000"/>
              <a:gd name="connsiteX174-4459" fmla="*/ 6006823 w 6128435"/>
              <a:gd name="connsiteY174-4460" fmla="*/ 6578546 h 6858000"/>
              <a:gd name="connsiteX175-4461" fmla="*/ 6004510 w 6128435"/>
              <a:gd name="connsiteY175-4462" fmla="*/ 6599256 h 6858000"/>
              <a:gd name="connsiteX176-4463" fmla="*/ 5986207 w 6128435"/>
              <a:gd name="connsiteY176-4464" fmla="*/ 6695855 h 6858000"/>
              <a:gd name="connsiteX177-4465" fmla="*/ 5979428 w 6128435"/>
              <a:gd name="connsiteY177-4466" fmla="*/ 6754678 h 6858000"/>
              <a:gd name="connsiteX178-4467" fmla="*/ 5983398 w 6128435"/>
              <a:gd name="connsiteY178-4468" fmla="*/ 6778641 h 6858000"/>
              <a:gd name="connsiteX179-4469" fmla="*/ 5984543 w 6128435"/>
              <a:gd name="connsiteY179-4470" fmla="*/ 6811016 h 6858000"/>
              <a:gd name="connsiteX180-4471" fmla="*/ 5981802 w 6128435"/>
              <a:gd name="connsiteY180-4472" fmla="*/ 6838578 h 6858000"/>
              <a:gd name="connsiteX181-4473" fmla="*/ 5979671 w 6128435"/>
              <a:gd name="connsiteY181-4474" fmla="*/ 6858000 h 6858000"/>
              <a:gd name="connsiteX182-4475" fmla="*/ 0 w 6128435"/>
              <a:gd name="connsiteY182-4476" fmla="*/ 6858000 h 6858000"/>
              <a:gd name="connsiteX183-4477" fmla="*/ 0 w 6128435"/>
              <a:gd name="connsiteY183-4478" fmla="*/ 0 h 6858000"/>
              <a:gd name="connsiteX0-4479" fmla="*/ 0 w 6128435"/>
              <a:gd name="connsiteY0-4480" fmla="*/ 0 h 6858000"/>
              <a:gd name="connsiteX1-4481" fmla="*/ 4965888 w 6128435"/>
              <a:gd name="connsiteY1-4482" fmla="*/ 0 h 6858000"/>
              <a:gd name="connsiteX2-4483" fmla="*/ 4967767 w 6128435"/>
              <a:gd name="connsiteY2-4484" fmla="*/ 7930 h 6858000"/>
              <a:gd name="connsiteX3-4485" fmla="*/ 4979444 w 6128435"/>
              <a:gd name="connsiteY3-4486" fmla="*/ 43921 h 6858000"/>
              <a:gd name="connsiteX4-4487" fmla="*/ 5021173 w 6128435"/>
              <a:gd name="connsiteY4-4488" fmla="*/ 123738 h 6858000"/>
              <a:gd name="connsiteX5-4489" fmla="*/ 5075458 w 6128435"/>
              <a:gd name="connsiteY5-4490" fmla="*/ 264355 h 6858000"/>
              <a:gd name="connsiteX6-4491" fmla="*/ 5081175 w 6128435"/>
              <a:gd name="connsiteY6-4492" fmla="*/ 277448 h 6858000"/>
              <a:gd name="connsiteX7-4493" fmla="*/ 5097011 w 6128435"/>
              <a:gd name="connsiteY7-4494" fmla="*/ 355616 h 6858000"/>
              <a:gd name="connsiteX8-4495" fmla="*/ 5130982 w 6128435"/>
              <a:gd name="connsiteY8-4496" fmla="*/ 412030 h 6858000"/>
              <a:gd name="connsiteX9-4497" fmla="*/ 5153000 w 6128435"/>
              <a:gd name="connsiteY9-4498" fmla="*/ 507134 h 6858000"/>
              <a:gd name="connsiteX10-4499" fmla="*/ 5171282 w 6128435"/>
              <a:gd name="connsiteY10-4500" fmla="*/ 602071 h 6858000"/>
              <a:gd name="connsiteX11-4501" fmla="*/ 5176196 w 6128435"/>
              <a:gd name="connsiteY11-4502" fmla="*/ 636822 h 6858000"/>
              <a:gd name="connsiteX12-4503" fmla="*/ 5201957 w 6128435"/>
              <a:gd name="connsiteY12-4504" fmla="*/ 736835 h 6858000"/>
              <a:gd name="connsiteX13-4505" fmla="*/ 5185452 w 6128435"/>
              <a:gd name="connsiteY13-4506" fmla="*/ 745392 h 6858000"/>
              <a:gd name="connsiteX14-4507" fmla="*/ 5189051 w 6128435"/>
              <a:gd name="connsiteY14-4508" fmla="*/ 782518 h 6858000"/>
              <a:gd name="connsiteX15-4509" fmla="*/ 5210428 w 6128435"/>
              <a:gd name="connsiteY15-4510" fmla="*/ 815772 h 6858000"/>
              <a:gd name="connsiteX16-4511" fmla="*/ 5221088 w 6128435"/>
              <a:gd name="connsiteY16-4512" fmla="*/ 860193 h 6858000"/>
              <a:gd name="connsiteX17-4513" fmla="*/ 5227653 w 6128435"/>
              <a:gd name="connsiteY17-4514" fmla="*/ 886709 h 6858000"/>
              <a:gd name="connsiteX18-4515" fmla="*/ 5230806 w 6128435"/>
              <a:gd name="connsiteY18-4516" fmla="*/ 961354 h 6858000"/>
              <a:gd name="connsiteX19-4517" fmla="*/ 5201018 w 6128435"/>
              <a:gd name="connsiteY19-4518" fmla="*/ 1095027 h 6858000"/>
              <a:gd name="connsiteX20-4519" fmla="*/ 5202153 w 6128435"/>
              <a:gd name="connsiteY20-4520" fmla="*/ 1133224 h 6858000"/>
              <a:gd name="connsiteX21-4521" fmla="*/ 5207370 w 6128435"/>
              <a:gd name="connsiteY21-4522" fmla="*/ 1138097 h 6858000"/>
              <a:gd name="connsiteX22-4523" fmla="*/ 5189234 w 6128435"/>
              <a:gd name="connsiteY22-4524" fmla="*/ 1193495 h 6858000"/>
              <a:gd name="connsiteX23-4525" fmla="*/ 5202769 w 6128435"/>
              <a:gd name="connsiteY23-4526" fmla="*/ 1269450 h 6858000"/>
              <a:gd name="connsiteX24-4527" fmla="*/ 5225968 w 6128435"/>
              <a:gd name="connsiteY24-4528" fmla="*/ 1357994 h 6858000"/>
              <a:gd name="connsiteX25-4529" fmla="*/ 5233819 w 6128435"/>
              <a:gd name="connsiteY25-4530" fmla="*/ 1380922 h 6858000"/>
              <a:gd name="connsiteX26-4531" fmla="*/ 5237226 w 6128435"/>
              <a:gd name="connsiteY26-4532" fmla="*/ 1441327 h 6858000"/>
              <a:gd name="connsiteX27-4533" fmla="*/ 5244434 w 6128435"/>
              <a:gd name="connsiteY27-4534" fmla="*/ 1580810 h 6858000"/>
              <a:gd name="connsiteX28-4535" fmla="*/ 5251453 w 6128435"/>
              <a:gd name="connsiteY28-4536" fmla="*/ 1583934 h 6858000"/>
              <a:gd name="connsiteX29-4537" fmla="*/ 5253136 w 6128435"/>
              <a:gd name="connsiteY29-4538" fmla="*/ 1595457 h 6858000"/>
              <a:gd name="connsiteX30-4539" fmla="*/ 5254863 w 6128435"/>
              <a:gd name="connsiteY30-4540" fmla="*/ 1598311 h 6858000"/>
              <a:gd name="connsiteX31-4541" fmla="*/ 5263491 w 6128435"/>
              <a:gd name="connsiteY31-4542" fmla="*/ 1642938 h 6858000"/>
              <a:gd name="connsiteX32-4543" fmla="*/ 5261314 w 6128435"/>
              <a:gd name="connsiteY32-4544" fmla="*/ 1689177 h 6858000"/>
              <a:gd name="connsiteX33-4545" fmla="*/ 5259788 w 6128435"/>
              <a:gd name="connsiteY33-4546" fmla="*/ 1768516 h 6858000"/>
              <a:gd name="connsiteX34-4547" fmla="*/ 5272526 w 6128435"/>
              <a:gd name="connsiteY34-4548" fmla="*/ 1936940 h 6858000"/>
              <a:gd name="connsiteX35-4549" fmla="*/ 5252592 w 6128435"/>
              <a:gd name="connsiteY35-4550" fmla="*/ 2092210 h 6858000"/>
              <a:gd name="connsiteX36-4551" fmla="*/ 5264303 w 6128435"/>
              <a:gd name="connsiteY36-4552" fmla="*/ 2225157 h 6858000"/>
              <a:gd name="connsiteX37-4553" fmla="*/ 5254949 w 6128435"/>
              <a:gd name="connsiteY37-4554" fmla="*/ 2236160 h 6858000"/>
              <a:gd name="connsiteX38-4555" fmla="*/ 5250104 w 6128435"/>
              <a:gd name="connsiteY38-4556" fmla="*/ 2249166 h 6858000"/>
              <a:gd name="connsiteX39-4557" fmla="*/ 5251214 w 6128435"/>
              <a:gd name="connsiteY39-4558" fmla="*/ 2250944 h 6858000"/>
              <a:gd name="connsiteX40-4559" fmla="*/ 5250644 w 6128435"/>
              <a:gd name="connsiteY40-4560" fmla="*/ 2266619 h 6858000"/>
              <a:gd name="connsiteX41-4561" fmla="*/ 5247111 w 6128435"/>
              <a:gd name="connsiteY41-4562" fmla="*/ 2269679 h 6858000"/>
              <a:gd name="connsiteX42-4563" fmla="*/ 5245653 w 6128435"/>
              <a:gd name="connsiteY42-4564" fmla="*/ 2280317 h 6858000"/>
              <a:gd name="connsiteX43-4565" fmla="*/ 5239901 w 6128435"/>
              <a:gd name="connsiteY43-4566" fmla="*/ 2300961 h 6858000"/>
              <a:gd name="connsiteX44-4567" fmla="*/ 5241522 w 6128435"/>
              <a:gd name="connsiteY44-4568" fmla="*/ 2305114 h 6858000"/>
              <a:gd name="connsiteX45-4569" fmla="*/ 5237050 w 6128435"/>
              <a:gd name="connsiteY45-4570" fmla="*/ 2336703 h 6858000"/>
              <a:gd name="connsiteX46-4571" fmla="*/ 5238267 w 6128435"/>
              <a:gd name="connsiteY46-4572" fmla="*/ 2337277 h 6858000"/>
              <a:gd name="connsiteX47-4573" fmla="*/ 5242602 w 6128435"/>
              <a:gd name="connsiteY47-4574" fmla="*/ 2346782 h 6858000"/>
              <a:gd name="connsiteX48-4575" fmla="*/ 5247963 w 6128435"/>
              <a:gd name="connsiteY48-4576" fmla="*/ 2364638 h 6858000"/>
              <a:gd name="connsiteX49-4577" fmla="*/ 5276175 w 6128435"/>
              <a:gd name="connsiteY49-4578" fmla="*/ 2407515 h 6858000"/>
              <a:gd name="connsiteX50-4579" fmla="*/ 5271650 w 6128435"/>
              <a:gd name="connsiteY50-4580" fmla="*/ 2440467 h 6858000"/>
              <a:gd name="connsiteX51-4581" fmla="*/ 5271438 w 6128435"/>
              <a:gd name="connsiteY51-4582" fmla="*/ 2447186 h 6858000"/>
              <a:gd name="connsiteX52-4583" fmla="*/ 5271722 w 6128435"/>
              <a:gd name="connsiteY52-4584" fmla="*/ 2447359 h 6858000"/>
              <a:gd name="connsiteX53-4585" fmla="*/ 5272069 w 6128435"/>
              <a:gd name="connsiteY53-4586" fmla="*/ 2454523 h 6858000"/>
              <a:gd name="connsiteX54-4587" fmla="*/ 5271049 w 6128435"/>
              <a:gd name="connsiteY54-4588" fmla="*/ 2459442 h 6858000"/>
              <a:gd name="connsiteX55-4589" fmla="*/ 5270636 w 6128435"/>
              <a:gd name="connsiteY55-4590" fmla="*/ 2472481 h 6858000"/>
              <a:gd name="connsiteX56-4591" fmla="*/ 5272406 w 6128435"/>
              <a:gd name="connsiteY56-4592" fmla="*/ 2477221 h 6858000"/>
              <a:gd name="connsiteX57-4593" fmla="*/ 5307538 w 6128435"/>
              <a:gd name="connsiteY57-4594" fmla="*/ 2514685 h 6858000"/>
              <a:gd name="connsiteX58-4595" fmla="*/ 5337604 w 6128435"/>
              <a:gd name="connsiteY58-4596" fmla="*/ 2597632 h 6858000"/>
              <a:gd name="connsiteX59-4597" fmla="*/ 5407503 w 6128435"/>
              <a:gd name="connsiteY59-4598" fmla="*/ 2786290 h 6858000"/>
              <a:gd name="connsiteX60-4599" fmla="*/ 5407356 w 6128435"/>
              <a:gd name="connsiteY60-4600" fmla="*/ 2787545 h 6858000"/>
              <a:gd name="connsiteX61-4601" fmla="*/ 5411130 w 6128435"/>
              <a:gd name="connsiteY61-4602" fmla="*/ 2788640 h 6858000"/>
              <a:gd name="connsiteX62-4603" fmla="*/ 5416439 w 6128435"/>
              <a:gd name="connsiteY62-4604" fmla="*/ 2805666 h 6858000"/>
              <a:gd name="connsiteX63-4605" fmla="*/ 5416589 w 6128435"/>
              <a:gd name="connsiteY63-4606" fmla="*/ 2810822 h 6858000"/>
              <a:gd name="connsiteX64-4607" fmla="*/ 5418542 w 6128435"/>
              <a:gd name="connsiteY64-4608" fmla="*/ 2817745 h 6858000"/>
              <a:gd name="connsiteX65-4609" fmla="*/ 5418847 w 6128435"/>
              <a:gd name="connsiteY65-4610" fmla="*/ 2817825 h 6858000"/>
              <a:gd name="connsiteX66-4611" fmla="*/ 5423364 w 6128435"/>
              <a:gd name="connsiteY66-4612" fmla="*/ 2858292 h 6858000"/>
              <a:gd name="connsiteX67-4613" fmla="*/ 5479298 w 6128435"/>
              <a:gd name="connsiteY67-4614" fmla="*/ 2947791 h 6858000"/>
              <a:gd name="connsiteX68-4615" fmla="*/ 5481770 w 6128435"/>
              <a:gd name="connsiteY68-4616" fmla="*/ 2951352 h 6858000"/>
              <a:gd name="connsiteX69-4617" fmla="*/ 5481013 w 6128435"/>
              <a:gd name="connsiteY69-4618" fmla="*/ 2973461 h 6858000"/>
              <a:gd name="connsiteX70-4619" fmla="*/ 5482045 w 6128435"/>
              <a:gd name="connsiteY70-4620" fmla="*/ 2984371 h 6858000"/>
              <a:gd name="connsiteX71-4621" fmla="*/ 5479405 w 6128435"/>
              <a:gd name="connsiteY71-4622" fmla="*/ 2988507 h 6858000"/>
              <a:gd name="connsiteX72-4623" fmla="*/ 5482415 w 6128435"/>
              <a:gd name="connsiteY72-4624" fmla="*/ 3004079 h 6858000"/>
              <a:gd name="connsiteX73-4625" fmla="*/ 5483865 w 6128435"/>
              <a:gd name="connsiteY73-4626" fmla="*/ 3005467 h 6858000"/>
              <a:gd name="connsiteX74-4627" fmla="*/ 5482236 w 6128435"/>
              <a:gd name="connsiteY74-4628" fmla="*/ 3019791 h 6858000"/>
              <a:gd name="connsiteX75-4629" fmla="*/ 5475895 w 6128435"/>
              <a:gd name="connsiteY75-4630" fmla="*/ 3033578 h 6858000"/>
              <a:gd name="connsiteX76-4631" fmla="*/ 5477595 w 6128435"/>
              <a:gd name="connsiteY76-4632" fmla="*/ 3250534 h 6858000"/>
              <a:gd name="connsiteX77-4633" fmla="*/ 5532836 w 6128435"/>
              <a:gd name="connsiteY77-4634" fmla="*/ 3353840 h 6858000"/>
              <a:gd name="connsiteX78-4635" fmla="*/ 5561229 w 6128435"/>
              <a:gd name="connsiteY78-4636" fmla="*/ 3395784 h 6858000"/>
              <a:gd name="connsiteX79-4637" fmla="*/ 5589758 w 6128435"/>
              <a:gd name="connsiteY79-4638" fmla="*/ 3506453 h 6858000"/>
              <a:gd name="connsiteX80-4639" fmla="*/ 5596144 w 6128435"/>
              <a:gd name="connsiteY80-4640" fmla="*/ 3534624 h 6858000"/>
              <a:gd name="connsiteX81-4641" fmla="*/ 5597750 w 6128435"/>
              <a:gd name="connsiteY81-4642" fmla="*/ 3534129 h 6858000"/>
              <a:gd name="connsiteX82-4643" fmla="*/ 5599700 w 6128435"/>
              <a:gd name="connsiteY82-4644" fmla="*/ 3547221 h 6858000"/>
              <a:gd name="connsiteX83-4645" fmla="*/ 5615031 w 6128435"/>
              <a:gd name="connsiteY83-4646" fmla="*/ 3557482 h 6858000"/>
              <a:gd name="connsiteX84-4647" fmla="*/ 5618377 w 6128435"/>
              <a:gd name="connsiteY84-4648" fmla="*/ 3588431 h 6858000"/>
              <a:gd name="connsiteX85-4649" fmla="*/ 5612155 w 6128435"/>
              <a:gd name="connsiteY85-4650" fmla="*/ 3589869 h 6858000"/>
              <a:gd name="connsiteX86-4651" fmla="*/ 5620843 w 6128435"/>
              <a:gd name="connsiteY86-4652" fmla="*/ 3606745 h 6858000"/>
              <a:gd name="connsiteX87-4653" fmla="*/ 5655472 w 6128435"/>
              <a:gd name="connsiteY87-4654" fmla="*/ 3678877 h 6858000"/>
              <a:gd name="connsiteX88-4655" fmla="*/ 5680448 w 6128435"/>
              <a:gd name="connsiteY88-4656" fmla="*/ 3717760 h 6858000"/>
              <a:gd name="connsiteX89-4657" fmla="*/ 5683015 w 6128435"/>
              <a:gd name="connsiteY89-4658" fmla="*/ 3762025 h 6858000"/>
              <a:gd name="connsiteX90-4659" fmla="*/ 5696643 w 6128435"/>
              <a:gd name="connsiteY90-4660" fmla="*/ 3773888 h 6858000"/>
              <a:gd name="connsiteX91-4661" fmla="*/ 5699203 w 6128435"/>
              <a:gd name="connsiteY91-4662" fmla="*/ 3775823 h 6858000"/>
              <a:gd name="connsiteX92-4663" fmla="*/ 5704824 w 6128435"/>
              <a:gd name="connsiteY92-4664" fmla="*/ 3785966 h 6858000"/>
              <a:gd name="connsiteX93-4665" fmla="*/ 5712204 w 6128435"/>
              <a:gd name="connsiteY93-4666" fmla="*/ 3785830 h 6858000"/>
              <a:gd name="connsiteX94-4667" fmla="*/ 5724816 w 6128435"/>
              <a:gd name="connsiteY94-4668" fmla="*/ 3798949 h 6858000"/>
              <a:gd name="connsiteX95-4669" fmla="*/ 5733539 w 6128435"/>
              <a:gd name="connsiteY95-4670" fmla="*/ 3818457 h 6858000"/>
              <a:gd name="connsiteX96-4671" fmla="*/ 5768491 w 6128435"/>
              <a:gd name="connsiteY96-4672" fmla="*/ 3914399 h 6858000"/>
              <a:gd name="connsiteX97-4673" fmla="*/ 5793123 w 6128435"/>
              <a:gd name="connsiteY97-4674" fmla="*/ 3969952 h 6858000"/>
              <a:gd name="connsiteX98-4675" fmla="*/ 5808321 w 6128435"/>
              <a:gd name="connsiteY98-4676" fmla="*/ 3988153 h 6858000"/>
              <a:gd name="connsiteX99-4677" fmla="*/ 5825621 w 6128435"/>
              <a:gd name="connsiteY99-4678" fmla="*/ 4015525 h 6858000"/>
              <a:gd name="connsiteX100-4679" fmla="*/ 5860672 w 6128435"/>
              <a:gd name="connsiteY100-4680" fmla="*/ 4061579 h 6858000"/>
              <a:gd name="connsiteX101-4681" fmla="*/ 5872173 w 6128435"/>
              <a:gd name="connsiteY101-4682" fmla="*/ 4088497 h 6858000"/>
              <a:gd name="connsiteX102-4683" fmla="*/ 5883705 w 6128435"/>
              <a:gd name="connsiteY102-4684" fmla="*/ 4101899 h 6858000"/>
              <a:gd name="connsiteX103-4685" fmla="*/ 5885314 w 6128435"/>
              <a:gd name="connsiteY103-4686" fmla="*/ 4108387 h 6858000"/>
              <a:gd name="connsiteX104-4687" fmla="*/ 5894095 w 6128435"/>
              <a:gd name="connsiteY104-4688" fmla="*/ 4128857 h 6858000"/>
              <a:gd name="connsiteX105-4689" fmla="*/ 5898339 w 6128435"/>
              <a:gd name="connsiteY105-4690" fmla="*/ 4140800 h 6858000"/>
              <a:gd name="connsiteX106-4691" fmla="*/ 5899734 w 6128435"/>
              <a:gd name="connsiteY106-4692" fmla="*/ 4145632 h 6858000"/>
              <a:gd name="connsiteX107-4693" fmla="*/ 5897098 w 6128435"/>
              <a:gd name="connsiteY107-4694" fmla="*/ 4157819 h 6858000"/>
              <a:gd name="connsiteX108-4695" fmla="*/ 5903513 w 6128435"/>
              <a:gd name="connsiteY108-4696" fmla="*/ 4187661 h 6858000"/>
              <a:gd name="connsiteX109-4697" fmla="*/ 5917114 w 6128435"/>
              <a:gd name="connsiteY109-4698" fmla="*/ 4213096 h 6858000"/>
              <a:gd name="connsiteX110-4699" fmla="*/ 5921153 w 6128435"/>
              <a:gd name="connsiteY110-4700" fmla="*/ 4236222 h 6858000"/>
              <a:gd name="connsiteX111-4701" fmla="*/ 5924233 w 6128435"/>
              <a:gd name="connsiteY111-4702" fmla="*/ 4242060 h 6858000"/>
              <a:gd name="connsiteX112-4703" fmla="*/ 5928910 w 6128435"/>
              <a:gd name="connsiteY112-4704" fmla="*/ 4300973 h 6858000"/>
              <a:gd name="connsiteX113-4705" fmla="*/ 5939320 w 6128435"/>
              <a:gd name="connsiteY113-4706" fmla="*/ 4340435 h 6858000"/>
              <a:gd name="connsiteX114-4707" fmla="*/ 5946705 w 6128435"/>
              <a:gd name="connsiteY114-4708" fmla="*/ 4428051 h 6858000"/>
              <a:gd name="connsiteX115-4709" fmla="*/ 5949261 w 6128435"/>
              <a:gd name="connsiteY115-4710" fmla="*/ 4449185 h 6858000"/>
              <a:gd name="connsiteX116-4711" fmla="*/ 5957504 w 6128435"/>
              <a:gd name="connsiteY116-4712" fmla="*/ 4465911 h 6858000"/>
              <a:gd name="connsiteX117-4713" fmla="*/ 5964689 w 6128435"/>
              <a:gd name="connsiteY117-4714" fmla="*/ 4468532 h 6858000"/>
              <a:gd name="connsiteX118-4715" fmla="*/ 5967062 w 6128435"/>
              <a:gd name="connsiteY118-4716" fmla="*/ 4479923 h 6858000"/>
              <a:gd name="connsiteX119-4717" fmla="*/ 5968960 w 6128435"/>
              <a:gd name="connsiteY119-4718" fmla="*/ 4482655 h 6858000"/>
              <a:gd name="connsiteX120-4719" fmla="*/ 5978567 w 6128435"/>
              <a:gd name="connsiteY120-4720" fmla="*/ 4498605 h 6858000"/>
              <a:gd name="connsiteX121-4721" fmla="*/ 5980106 w 6128435"/>
              <a:gd name="connsiteY121-4722" fmla="*/ 4585087 h 6858000"/>
              <a:gd name="connsiteX122-4723" fmla="*/ 5998138 w 6128435"/>
              <a:gd name="connsiteY122-4724" fmla="*/ 4697518 h 6858000"/>
              <a:gd name="connsiteX123-4725" fmla="*/ 6013516 w 6128435"/>
              <a:gd name="connsiteY123-4726" fmla="*/ 4786619 h 6858000"/>
              <a:gd name="connsiteX124-4727" fmla="*/ 6025404 w 6128435"/>
              <a:gd name="connsiteY124-4728" fmla="*/ 4858148 h 6858000"/>
              <a:gd name="connsiteX125-4729" fmla="*/ 6007749 w 6128435"/>
              <a:gd name="connsiteY125-4730" fmla="*/ 4964715 h 6858000"/>
              <a:gd name="connsiteX126-4731" fmla="*/ 6005269 w 6128435"/>
              <a:gd name="connsiteY126-4732" fmla="*/ 5150567 h 6858000"/>
              <a:gd name="connsiteX127-4733" fmla="*/ 6001127 w 6128435"/>
              <a:gd name="connsiteY127-4734" fmla="*/ 5164609 h 6858000"/>
              <a:gd name="connsiteX128-4735" fmla="*/ 5996647 w 6128435"/>
              <a:gd name="connsiteY128-4736" fmla="*/ 5185640 h 6858000"/>
              <a:gd name="connsiteX129-4737" fmla="*/ 5998514 w 6128435"/>
              <a:gd name="connsiteY129-4738" fmla="*/ 5189673 h 6858000"/>
              <a:gd name="connsiteX130-4739" fmla="*/ 5995970 w 6128435"/>
              <a:gd name="connsiteY130-4740" fmla="*/ 5221547 h 6858000"/>
              <a:gd name="connsiteX131-4741" fmla="*/ 5997218 w 6128435"/>
              <a:gd name="connsiteY131-4742" fmla="*/ 5222031 h 6858000"/>
              <a:gd name="connsiteX132-4743" fmla="*/ 6002116 w 6128435"/>
              <a:gd name="connsiteY132-4744" fmla="*/ 5231223 h 6858000"/>
              <a:gd name="connsiteX133-4745" fmla="*/ 6008541 w 6128435"/>
              <a:gd name="connsiteY133-4746" fmla="*/ 5248680 h 6858000"/>
              <a:gd name="connsiteX134-4747" fmla="*/ 6039260 w 6128435"/>
              <a:gd name="connsiteY134-4748" fmla="*/ 5289518 h 6858000"/>
              <a:gd name="connsiteX135-4749" fmla="*/ 6036748 w 6128435"/>
              <a:gd name="connsiteY135-4750" fmla="*/ 5322752 h 6858000"/>
              <a:gd name="connsiteX136-4751" fmla="*/ 6036943 w 6128435"/>
              <a:gd name="connsiteY136-4752" fmla="*/ 5329480 h 6858000"/>
              <a:gd name="connsiteX137-4753" fmla="*/ 6037236 w 6128435"/>
              <a:gd name="connsiteY137-4754" fmla="*/ 5329634 h 6858000"/>
              <a:gd name="connsiteX138-4755" fmla="*/ 6038019 w 6128435"/>
              <a:gd name="connsiteY138-4756" fmla="*/ 5336764 h 6858000"/>
              <a:gd name="connsiteX139-4757" fmla="*/ 6037298 w 6128435"/>
              <a:gd name="connsiteY139-4758" fmla="*/ 5341753 h 6858000"/>
              <a:gd name="connsiteX140-4759" fmla="*/ 6037677 w 6128435"/>
              <a:gd name="connsiteY140-4760" fmla="*/ 5354807 h 6858000"/>
              <a:gd name="connsiteX141-4761" fmla="*/ 6039728 w 6128435"/>
              <a:gd name="connsiteY141-4762" fmla="*/ 5359416 h 6858000"/>
              <a:gd name="connsiteX142-4763" fmla="*/ 6043311 w 6128435"/>
              <a:gd name="connsiteY142-4764" fmla="*/ 5361407 h 6858000"/>
              <a:gd name="connsiteX143-4765" fmla="*/ 6042954 w 6128435"/>
              <a:gd name="connsiteY143-4766" fmla="*/ 5362576 h 6858000"/>
              <a:gd name="connsiteX144-4767" fmla="*/ 6053435 w 6128435"/>
              <a:gd name="connsiteY144-4768" fmla="*/ 5387547 h 6858000"/>
              <a:gd name="connsiteX145-4769" fmla="*/ 6065933 w 6128435"/>
              <a:gd name="connsiteY145-4770" fmla="*/ 5443002 h 6858000"/>
              <a:gd name="connsiteX146-4771" fmla="*/ 6068640 w 6128435"/>
              <a:gd name="connsiteY146-4772" fmla="*/ 5474503 h 6858000"/>
              <a:gd name="connsiteX147-4773" fmla="*/ 6080922 w 6128435"/>
              <a:gd name="connsiteY147-4774" fmla="*/ 5561070 h 6858000"/>
              <a:gd name="connsiteX148-4775" fmla="*/ 6096949 w 6128435"/>
              <a:gd name="connsiteY148-4776" fmla="*/ 5648179 h 6858000"/>
              <a:gd name="connsiteX149-4777" fmla="*/ 6125703 w 6128435"/>
              <a:gd name="connsiteY149-4778" fmla="*/ 5692894 h 6858000"/>
              <a:gd name="connsiteX150-4779" fmla="*/ 6126670 w 6128435"/>
              <a:gd name="connsiteY150-4780" fmla="*/ 5697882 h 6858000"/>
              <a:gd name="connsiteX151-4781" fmla="*/ 6124061 w 6128435"/>
              <a:gd name="connsiteY151-4782" fmla="*/ 5710294 h 6858000"/>
              <a:gd name="connsiteX152-4783" fmla="*/ 6122213 w 6128435"/>
              <a:gd name="connsiteY152-4784" fmla="*/ 5714762 h 6858000"/>
              <a:gd name="connsiteX153-4785" fmla="*/ 6121353 w 6128435"/>
              <a:gd name="connsiteY153-4786" fmla="*/ 5721725 h 6858000"/>
              <a:gd name="connsiteX154-4787" fmla="*/ 6121607 w 6128435"/>
              <a:gd name="connsiteY154-4788" fmla="*/ 5721959 h 6858000"/>
              <a:gd name="connsiteX155-4789" fmla="*/ 6120262 w 6128435"/>
              <a:gd name="connsiteY155-4790" fmla="*/ 5728358 h 6858000"/>
              <a:gd name="connsiteX156-4791" fmla="*/ 6110194 w 6128435"/>
              <a:gd name="connsiteY156-4792" fmla="*/ 5758853 h 6858000"/>
              <a:gd name="connsiteX157-4793" fmla="*/ 6127519 w 6128435"/>
              <a:gd name="connsiteY157-4794" fmla="*/ 5865775 h 6858000"/>
              <a:gd name="connsiteX158-4795" fmla="*/ 6128435 w 6128435"/>
              <a:gd name="connsiteY158-4796" fmla="*/ 5870164 h 6858000"/>
              <a:gd name="connsiteX159-4797" fmla="*/ 6119217 w 6128435"/>
              <a:gd name="connsiteY159-4798" fmla="*/ 5888542 h 6858000"/>
              <a:gd name="connsiteX160-4799" fmla="*/ 6115966 w 6128435"/>
              <a:gd name="connsiteY160-4800" fmla="*/ 5898387 h 6858000"/>
              <a:gd name="connsiteX161-4801" fmla="*/ 6111924 w 6128435"/>
              <a:gd name="connsiteY161-4802" fmla="*/ 5900444 h 6858000"/>
              <a:gd name="connsiteX162-4803" fmla="*/ 6108716 w 6128435"/>
              <a:gd name="connsiteY162-4804" fmla="*/ 5915345 h 6858000"/>
              <a:gd name="connsiteX163-4805" fmla="*/ 6109524 w 6128435"/>
              <a:gd name="connsiteY163-4806" fmla="*/ 5917328 h 6858000"/>
              <a:gd name="connsiteX164-4807" fmla="*/ 6102493 w 6128435"/>
              <a:gd name="connsiteY164-4808" fmla="*/ 5928602 h 6858000"/>
              <a:gd name="connsiteX165-4809" fmla="*/ 6056863 w 6128435"/>
              <a:gd name="connsiteY165-4810" fmla="*/ 6000643 h 6858000"/>
              <a:gd name="connsiteX166-4811" fmla="*/ 6045436 w 6128435"/>
              <a:gd name="connsiteY166-4812" fmla="*/ 6124480 h 6858000"/>
              <a:gd name="connsiteX167-4813" fmla="*/ 6030489 w 6128435"/>
              <a:gd name="connsiteY167-4814" fmla="*/ 6317666 h 6858000"/>
              <a:gd name="connsiteX168-4815" fmla="*/ 6007492 w 6128435"/>
              <a:gd name="connsiteY168-4816" fmla="*/ 6440818 h 6858000"/>
              <a:gd name="connsiteX169-4817" fmla="*/ 6009467 w 6128435"/>
              <a:gd name="connsiteY169-4818" fmla="*/ 6487076 h 6858000"/>
              <a:gd name="connsiteX170-4819" fmla="*/ 5995064 w 6128435"/>
              <a:gd name="connsiteY170-4820" fmla="*/ 6540791 h 6858000"/>
              <a:gd name="connsiteX171-4821" fmla="*/ 5996309 w 6128435"/>
              <a:gd name="connsiteY171-4822" fmla="*/ 6543961 h 6858000"/>
              <a:gd name="connsiteX172-4823" fmla="*/ 5996048 w 6128435"/>
              <a:gd name="connsiteY172-4824" fmla="*/ 6555444 h 6858000"/>
              <a:gd name="connsiteX173-4825" fmla="*/ 6002524 w 6128435"/>
              <a:gd name="connsiteY173-4826" fmla="*/ 6560188 h 6858000"/>
              <a:gd name="connsiteX174-4827" fmla="*/ 6006823 w 6128435"/>
              <a:gd name="connsiteY174-4828" fmla="*/ 6578546 h 6858000"/>
              <a:gd name="connsiteX175-4829" fmla="*/ 6004510 w 6128435"/>
              <a:gd name="connsiteY175-4830" fmla="*/ 6599256 h 6858000"/>
              <a:gd name="connsiteX176-4831" fmla="*/ 5986207 w 6128435"/>
              <a:gd name="connsiteY176-4832" fmla="*/ 6695855 h 6858000"/>
              <a:gd name="connsiteX177-4833" fmla="*/ 5979428 w 6128435"/>
              <a:gd name="connsiteY177-4834" fmla="*/ 6754678 h 6858000"/>
              <a:gd name="connsiteX178-4835" fmla="*/ 5983398 w 6128435"/>
              <a:gd name="connsiteY178-4836" fmla="*/ 6778641 h 6858000"/>
              <a:gd name="connsiteX179-4837" fmla="*/ 5984543 w 6128435"/>
              <a:gd name="connsiteY179-4838" fmla="*/ 6811016 h 6858000"/>
              <a:gd name="connsiteX180-4839" fmla="*/ 5981802 w 6128435"/>
              <a:gd name="connsiteY180-4840" fmla="*/ 6838578 h 6858000"/>
              <a:gd name="connsiteX181-4841" fmla="*/ 5979671 w 6128435"/>
              <a:gd name="connsiteY181-4842" fmla="*/ 6858000 h 6858000"/>
              <a:gd name="connsiteX182-4843" fmla="*/ 0 w 6128435"/>
              <a:gd name="connsiteY182-4844" fmla="*/ 6858000 h 6858000"/>
              <a:gd name="connsiteX183-4845" fmla="*/ 0 w 6128435"/>
              <a:gd name="connsiteY183-4846" fmla="*/ 0 h 6858000"/>
              <a:gd name="connsiteX0-4847" fmla="*/ 0 w 6128435"/>
              <a:gd name="connsiteY0-4848" fmla="*/ 0 h 6858000"/>
              <a:gd name="connsiteX1-4849" fmla="*/ 4965888 w 6128435"/>
              <a:gd name="connsiteY1-4850" fmla="*/ 0 h 6858000"/>
              <a:gd name="connsiteX2-4851" fmla="*/ 4967767 w 6128435"/>
              <a:gd name="connsiteY2-4852" fmla="*/ 7930 h 6858000"/>
              <a:gd name="connsiteX3-4853" fmla="*/ 4979444 w 6128435"/>
              <a:gd name="connsiteY3-4854" fmla="*/ 43921 h 6858000"/>
              <a:gd name="connsiteX4-4855" fmla="*/ 5021173 w 6128435"/>
              <a:gd name="connsiteY4-4856" fmla="*/ 123738 h 6858000"/>
              <a:gd name="connsiteX5-4857" fmla="*/ 5075458 w 6128435"/>
              <a:gd name="connsiteY5-4858" fmla="*/ 264355 h 6858000"/>
              <a:gd name="connsiteX6-4859" fmla="*/ 5081175 w 6128435"/>
              <a:gd name="connsiteY6-4860" fmla="*/ 277448 h 6858000"/>
              <a:gd name="connsiteX7-4861" fmla="*/ 5097011 w 6128435"/>
              <a:gd name="connsiteY7-4862" fmla="*/ 355616 h 6858000"/>
              <a:gd name="connsiteX8-4863" fmla="*/ 5130982 w 6128435"/>
              <a:gd name="connsiteY8-4864" fmla="*/ 412030 h 6858000"/>
              <a:gd name="connsiteX9-4865" fmla="*/ 5153000 w 6128435"/>
              <a:gd name="connsiteY9-4866" fmla="*/ 507134 h 6858000"/>
              <a:gd name="connsiteX10-4867" fmla="*/ 5171282 w 6128435"/>
              <a:gd name="connsiteY10-4868" fmla="*/ 602071 h 6858000"/>
              <a:gd name="connsiteX11-4869" fmla="*/ 5176196 w 6128435"/>
              <a:gd name="connsiteY11-4870" fmla="*/ 636822 h 6858000"/>
              <a:gd name="connsiteX12-4871" fmla="*/ 5201957 w 6128435"/>
              <a:gd name="connsiteY12-4872" fmla="*/ 736835 h 6858000"/>
              <a:gd name="connsiteX13-4873" fmla="*/ 5185452 w 6128435"/>
              <a:gd name="connsiteY13-4874" fmla="*/ 745392 h 6858000"/>
              <a:gd name="connsiteX14-4875" fmla="*/ 5189051 w 6128435"/>
              <a:gd name="connsiteY14-4876" fmla="*/ 782518 h 6858000"/>
              <a:gd name="connsiteX15-4877" fmla="*/ 5210428 w 6128435"/>
              <a:gd name="connsiteY15-4878" fmla="*/ 815772 h 6858000"/>
              <a:gd name="connsiteX16-4879" fmla="*/ 5221088 w 6128435"/>
              <a:gd name="connsiteY16-4880" fmla="*/ 860193 h 6858000"/>
              <a:gd name="connsiteX17-4881" fmla="*/ 5227653 w 6128435"/>
              <a:gd name="connsiteY17-4882" fmla="*/ 886709 h 6858000"/>
              <a:gd name="connsiteX18-4883" fmla="*/ 5230806 w 6128435"/>
              <a:gd name="connsiteY18-4884" fmla="*/ 961354 h 6858000"/>
              <a:gd name="connsiteX19-4885" fmla="*/ 5201018 w 6128435"/>
              <a:gd name="connsiteY19-4886" fmla="*/ 1095027 h 6858000"/>
              <a:gd name="connsiteX20-4887" fmla="*/ 5202153 w 6128435"/>
              <a:gd name="connsiteY20-4888" fmla="*/ 1133224 h 6858000"/>
              <a:gd name="connsiteX21-4889" fmla="*/ 5207370 w 6128435"/>
              <a:gd name="connsiteY21-4890" fmla="*/ 1138097 h 6858000"/>
              <a:gd name="connsiteX22-4891" fmla="*/ 5189234 w 6128435"/>
              <a:gd name="connsiteY22-4892" fmla="*/ 1193495 h 6858000"/>
              <a:gd name="connsiteX23-4893" fmla="*/ 5202769 w 6128435"/>
              <a:gd name="connsiteY23-4894" fmla="*/ 1269450 h 6858000"/>
              <a:gd name="connsiteX24-4895" fmla="*/ 5225968 w 6128435"/>
              <a:gd name="connsiteY24-4896" fmla="*/ 1357994 h 6858000"/>
              <a:gd name="connsiteX25-4897" fmla="*/ 5233819 w 6128435"/>
              <a:gd name="connsiteY25-4898" fmla="*/ 1380922 h 6858000"/>
              <a:gd name="connsiteX26-4899" fmla="*/ 5237226 w 6128435"/>
              <a:gd name="connsiteY26-4900" fmla="*/ 1441327 h 6858000"/>
              <a:gd name="connsiteX27-4901" fmla="*/ 5244434 w 6128435"/>
              <a:gd name="connsiteY27-4902" fmla="*/ 1580810 h 6858000"/>
              <a:gd name="connsiteX28-4903" fmla="*/ 5251453 w 6128435"/>
              <a:gd name="connsiteY28-4904" fmla="*/ 1583934 h 6858000"/>
              <a:gd name="connsiteX29-4905" fmla="*/ 5253136 w 6128435"/>
              <a:gd name="connsiteY29-4906" fmla="*/ 1595457 h 6858000"/>
              <a:gd name="connsiteX30-4907" fmla="*/ 5254863 w 6128435"/>
              <a:gd name="connsiteY30-4908" fmla="*/ 1598311 h 6858000"/>
              <a:gd name="connsiteX31-4909" fmla="*/ 5263491 w 6128435"/>
              <a:gd name="connsiteY31-4910" fmla="*/ 1642938 h 6858000"/>
              <a:gd name="connsiteX32-4911" fmla="*/ 5261314 w 6128435"/>
              <a:gd name="connsiteY32-4912" fmla="*/ 1689177 h 6858000"/>
              <a:gd name="connsiteX33-4913" fmla="*/ 5259788 w 6128435"/>
              <a:gd name="connsiteY33-4914" fmla="*/ 1768516 h 6858000"/>
              <a:gd name="connsiteX34-4915" fmla="*/ 5272526 w 6128435"/>
              <a:gd name="connsiteY34-4916" fmla="*/ 1936940 h 6858000"/>
              <a:gd name="connsiteX35-4917" fmla="*/ 5252592 w 6128435"/>
              <a:gd name="connsiteY35-4918" fmla="*/ 2092210 h 6858000"/>
              <a:gd name="connsiteX36-4919" fmla="*/ 5264303 w 6128435"/>
              <a:gd name="connsiteY36-4920" fmla="*/ 2225157 h 6858000"/>
              <a:gd name="connsiteX37-4921" fmla="*/ 5254949 w 6128435"/>
              <a:gd name="connsiteY37-4922" fmla="*/ 2236160 h 6858000"/>
              <a:gd name="connsiteX38-4923" fmla="*/ 5250104 w 6128435"/>
              <a:gd name="connsiteY38-4924" fmla="*/ 2249166 h 6858000"/>
              <a:gd name="connsiteX39-4925" fmla="*/ 5251214 w 6128435"/>
              <a:gd name="connsiteY39-4926" fmla="*/ 2250944 h 6858000"/>
              <a:gd name="connsiteX40-4927" fmla="*/ 5250644 w 6128435"/>
              <a:gd name="connsiteY40-4928" fmla="*/ 2266619 h 6858000"/>
              <a:gd name="connsiteX41-4929" fmla="*/ 5247111 w 6128435"/>
              <a:gd name="connsiteY41-4930" fmla="*/ 2269679 h 6858000"/>
              <a:gd name="connsiteX42-4931" fmla="*/ 5245653 w 6128435"/>
              <a:gd name="connsiteY42-4932" fmla="*/ 2280317 h 6858000"/>
              <a:gd name="connsiteX43-4933" fmla="*/ 5239901 w 6128435"/>
              <a:gd name="connsiteY43-4934" fmla="*/ 2300961 h 6858000"/>
              <a:gd name="connsiteX44-4935" fmla="*/ 5241522 w 6128435"/>
              <a:gd name="connsiteY44-4936" fmla="*/ 2305114 h 6858000"/>
              <a:gd name="connsiteX45-4937" fmla="*/ 5237050 w 6128435"/>
              <a:gd name="connsiteY45-4938" fmla="*/ 2336703 h 6858000"/>
              <a:gd name="connsiteX46-4939" fmla="*/ 5238267 w 6128435"/>
              <a:gd name="connsiteY46-4940" fmla="*/ 2337277 h 6858000"/>
              <a:gd name="connsiteX47-4941" fmla="*/ 5242602 w 6128435"/>
              <a:gd name="connsiteY47-4942" fmla="*/ 2346782 h 6858000"/>
              <a:gd name="connsiteX48-4943" fmla="*/ 5247963 w 6128435"/>
              <a:gd name="connsiteY48-4944" fmla="*/ 2364638 h 6858000"/>
              <a:gd name="connsiteX49-4945" fmla="*/ 5271650 w 6128435"/>
              <a:gd name="connsiteY49-4946" fmla="*/ 2440467 h 6858000"/>
              <a:gd name="connsiteX50-4947" fmla="*/ 5271438 w 6128435"/>
              <a:gd name="connsiteY50-4948" fmla="*/ 2447186 h 6858000"/>
              <a:gd name="connsiteX51-4949" fmla="*/ 5271722 w 6128435"/>
              <a:gd name="connsiteY51-4950" fmla="*/ 2447359 h 6858000"/>
              <a:gd name="connsiteX52-4951" fmla="*/ 5272069 w 6128435"/>
              <a:gd name="connsiteY52-4952" fmla="*/ 2454523 h 6858000"/>
              <a:gd name="connsiteX53-4953" fmla="*/ 5271049 w 6128435"/>
              <a:gd name="connsiteY53-4954" fmla="*/ 2459442 h 6858000"/>
              <a:gd name="connsiteX54-4955" fmla="*/ 5270636 w 6128435"/>
              <a:gd name="connsiteY54-4956" fmla="*/ 2472481 h 6858000"/>
              <a:gd name="connsiteX55-4957" fmla="*/ 5272406 w 6128435"/>
              <a:gd name="connsiteY55-4958" fmla="*/ 2477221 h 6858000"/>
              <a:gd name="connsiteX56-4959" fmla="*/ 5307538 w 6128435"/>
              <a:gd name="connsiteY56-4960" fmla="*/ 2514685 h 6858000"/>
              <a:gd name="connsiteX57-4961" fmla="*/ 5337604 w 6128435"/>
              <a:gd name="connsiteY57-4962" fmla="*/ 2597632 h 6858000"/>
              <a:gd name="connsiteX58-4963" fmla="*/ 5407503 w 6128435"/>
              <a:gd name="connsiteY58-4964" fmla="*/ 2786290 h 6858000"/>
              <a:gd name="connsiteX59-4965" fmla="*/ 5407356 w 6128435"/>
              <a:gd name="connsiteY59-4966" fmla="*/ 2787545 h 6858000"/>
              <a:gd name="connsiteX60-4967" fmla="*/ 5411130 w 6128435"/>
              <a:gd name="connsiteY60-4968" fmla="*/ 2788640 h 6858000"/>
              <a:gd name="connsiteX61-4969" fmla="*/ 5416439 w 6128435"/>
              <a:gd name="connsiteY61-4970" fmla="*/ 2805666 h 6858000"/>
              <a:gd name="connsiteX62-4971" fmla="*/ 5416589 w 6128435"/>
              <a:gd name="connsiteY62-4972" fmla="*/ 2810822 h 6858000"/>
              <a:gd name="connsiteX63-4973" fmla="*/ 5418542 w 6128435"/>
              <a:gd name="connsiteY63-4974" fmla="*/ 2817745 h 6858000"/>
              <a:gd name="connsiteX64-4975" fmla="*/ 5418847 w 6128435"/>
              <a:gd name="connsiteY64-4976" fmla="*/ 2817825 h 6858000"/>
              <a:gd name="connsiteX65-4977" fmla="*/ 5423364 w 6128435"/>
              <a:gd name="connsiteY65-4978" fmla="*/ 2858292 h 6858000"/>
              <a:gd name="connsiteX66-4979" fmla="*/ 5479298 w 6128435"/>
              <a:gd name="connsiteY66-4980" fmla="*/ 2947791 h 6858000"/>
              <a:gd name="connsiteX67-4981" fmla="*/ 5481770 w 6128435"/>
              <a:gd name="connsiteY67-4982" fmla="*/ 2951352 h 6858000"/>
              <a:gd name="connsiteX68-4983" fmla="*/ 5481013 w 6128435"/>
              <a:gd name="connsiteY68-4984" fmla="*/ 2973461 h 6858000"/>
              <a:gd name="connsiteX69-4985" fmla="*/ 5482045 w 6128435"/>
              <a:gd name="connsiteY69-4986" fmla="*/ 2984371 h 6858000"/>
              <a:gd name="connsiteX70-4987" fmla="*/ 5479405 w 6128435"/>
              <a:gd name="connsiteY70-4988" fmla="*/ 2988507 h 6858000"/>
              <a:gd name="connsiteX71-4989" fmla="*/ 5482415 w 6128435"/>
              <a:gd name="connsiteY71-4990" fmla="*/ 3004079 h 6858000"/>
              <a:gd name="connsiteX72-4991" fmla="*/ 5483865 w 6128435"/>
              <a:gd name="connsiteY72-4992" fmla="*/ 3005467 h 6858000"/>
              <a:gd name="connsiteX73-4993" fmla="*/ 5482236 w 6128435"/>
              <a:gd name="connsiteY73-4994" fmla="*/ 3019791 h 6858000"/>
              <a:gd name="connsiteX74-4995" fmla="*/ 5475895 w 6128435"/>
              <a:gd name="connsiteY74-4996" fmla="*/ 3033578 h 6858000"/>
              <a:gd name="connsiteX75-4997" fmla="*/ 5477595 w 6128435"/>
              <a:gd name="connsiteY75-4998" fmla="*/ 3250534 h 6858000"/>
              <a:gd name="connsiteX76-4999" fmla="*/ 5532836 w 6128435"/>
              <a:gd name="connsiteY76-5000" fmla="*/ 3353840 h 6858000"/>
              <a:gd name="connsiteX77-5001" fmla="*/ 5561229 w 6128435"/>
              <a:gd name="connsiteY77-5002" fmla="*/ 3395784 h 6858000"/>
              <a:gd name="connsiteX78-5003" fmla="*/ 5589758 w 6128435"/>
              <a:gd name="connsiteY78-5004" fmla="*/ 3506453 h 6858000"/>
              <a:gd name="connsiteX79-5005" fmla="*/ 5596144 w 6128435"/>
              <a:gd name="connsiteY79-5006" fmla="*/ 3534624 h 6858000"/>
              <a:gd name="connsiteX80-5007" fmla="*/ 5597750 w 6128435"/>
              <a:gd name="connsiteY80-5008" fmla="*/ 3534129 h 6858000"/>
              <a:gd name="connsiteX81-5009" fmla="*/ 5599700 w 6128435"/>
              <a:gd name="connsiteY81-5010" fmla="*/ 3547221 h 6858000"/>
              <a:gd name="connsiteX82-5011" fmla="*/ 5615031 w 6128435"/>
              <a:gd name="connsiteY82-5012" fmla="*/ 3557482 h 6858000"/>
              <a:gd name="connsiteX83-5013" fmla="*/ 5618377 w 6128435"/>
              <a:gd name="connsiteY83-5014" fmla="*/ 3588431 h 6858000"/>
              <a:gd name="connsiteX84-5015" fmla="*/ 5612155 w 6128435"/>
              <a:gd name="connsiteY84-5016" fmla="*/ 3589869 h 6858000"/>
              <a:gd name="connsiteX85-5017" fmla="*/ 5620843 w 6128435"/>
              <a:gd name="connsiteY85-5018" fmla="*/ 3606745 h 6858000"/>
              <a:gd name="connsiteX86-5019" fmla="*/ 5655472 w 6128435"/>
              <a:gd name="connsiteY86-5020" fmla="*/ 3678877 h 6858000"/>
              <a:gd name="connsiteX87-5021" fmla="*/ 5680448 w 6128435"/>
              <a:gd name="connsiteY87-5022" fmla="*/ 3717760 h 6858000"/>
              <a:gd name="connsiteX88-5023" fmla="*/ 5683015 w 6128435"/>
              <a:gd name="connsiteY88-5024" fmla="*/ 3762025 h 6858000"/>
              <a:gd name="connsiteX89-5025" fmla="*/ 5696643 w 6128435"/>
              <a:gd name="connsiteY89-5026" fmla="*/ 3773888 h 6858000"/>
              <a:gd name="connsiteX90-5027" fmla="*/ 5699203 w 6128435"/>
              <a:gd name="connsiteY90-5028" fmla="*/ 3775823 h 6858000"/>
              <a:gd name="connsiteX91-5029" fmla="*/ 5704824 w 6128435"/>
              <a:gd name="connsiteY91-5030" fmla="*/ 3785966 h 6858000"/>
              <a:gd name="connsiteX92-5031" fmla="*/ 5712204 w 6128435"/>
              <a:gd name="connsiteY92-5032" fmla="*/ 3785830 h 6858000"/>
              <a:gd name="connsiteX93-5033" fmla="*/ 5724816 w 6128435"/>
              <a:gd name="connsiteY93-5034" fmla="*/ 3798949 h 6858000"/>
              <a:gd name="connsiteX94-5035" fmla="*/ 5733539 w 6128435"/>
              <a:gd name="connsiteY94-5036" fmla="*/ 3818457 h 6858000"/>
              <a:gd name="connsiteX95-5037" fmla="*/ 5768491 w 6128435"/>
              <a:gd name="connsiteY95-5038" fmla="*/ 3914399 h 6858000"/>
              <a:gd name="connsiteX96-5039" fmla="*/ 5793123 w 6128435"/>
              <a:gd name="connsiteY96-5040" fmla="*/ 3969952 h 6858000"/>
              <a:gd name="connsiteX97-5041" fmla="*/ 5808321 w 6128435"/>
              <a:gd name="connsiteY97-5042" fmla="*/ 3988153 h 6858000"/>
              <a:gd name="connsiteX98-5043" fmla="*/ 5825621 w 6128435"/>
              <a:gd name="connsiteY98-5044" fmla="*/ 4015525 h 6858000"/>
              <a:gd name="connsiteX99-5045" fmla="*/ 5860672 w 6128435"/>
              <a:gd name="connsiteY99-5046" fmla="*/ 4061579 h 6858000"/>
              <a:gd name="connsiteX100-5047" fmla="*/ 5872173 w 6128435"/>
              <a:gd name="connsiteY100-5048" fmla="*/ 4088497 h 6858000"/>
              <a:gd name="connsiteX101-5049" fmla="*/ 5883705 w 6128435"/>
              <a:gd name="connsiteY101-5050" fmla="*/ 4101899 h 6858000"/>
              <a:gd name="connsiteX102-5051" fmla="*/ 5885314 w 6128435"/>
              <a:gd name="connsiteY102-5052" fmla="*/ 4108387 h 6858000"/>
              <a:gd name="connsiteX103-5053" fmla="*/ 5894095 w 6128435"/>
              <a:gd name="connsiteY103-5054" fmla="*/ 4128857 h 6858000"/>
              <a:gd name="connsiteX104-5055" fmla="*/ 5898339 w 6128435"/>
              <a:gd name="connsiteY104-5056" fmla="*/ 4140800 h 6858000"/>
              <a:gd name="connsiteX105-5057" fmla="*/ 5899734 w 6128435"/>
              <a:gd name="connsiteY105-5058" fmla="*/ 4145632 h 6858000"/>
              <a:gd name="connsiteX106-5059" fmla="*/ 5897098 w 6128435"/>
              <a:gd name="connsiteY106-5060" fmla="*/ 4157819 h 6858000"/>
              <a:gd name="connsiteX107-5061" fmla="*/ 5903513 w 6128435"/>
              <a:gd name="connsiteY107-5062" fmla="*/ 4187661 h 6858000"/>
              <a:gd name="connsiteX108-5063" fmla="*/ 5917114 w 6128435"/>
              <a:gd name="connsiteY108-5064" fmla="*/ 4213096 h 6858000"/>
              <a:gd name="connsiteX109-5065" fmla="*/ 5921153 w 6128435"/>
              <a:gd name="connsiteY109-5066" fmla="*/ 4236222 h 6858000"/>
              <a:gd name="connsiteX110-5067" fmla="*/ 5924233 w 6128435"/>
              <a:gd name="connsiteY110-5068" fmla="*/ 4242060 h 6858000"/>
              <a:gd name="connsiteX111-5069" fmla="*/ 5928910 w 6128435"/>
              <a:gd name="connsiteY111-5070" fmla="*/ 4300973 h 6858000"/>
              <a:gd name="connsiteX112-5071" fmla="*/ 5939320 w 6128435"/>
              <a:gd name="connsiteY112-5072" fmla="*/ 4340435 h 6858000"/>
              <a:gd name="connsiteX113-5073" fmla="*/ 5946705 w 6128435"/>
              <a:gd name="connsiteY113-5074" fmla="*/ 4428051 h 6858000"/>
              <a:gd name="connsiteX114-5075" fmla="*/ 5949261 w 6128435"/>
              <a:gd name="connsiteY114-5076" fmla="*/ 4449185 h 6858000"/>
              <a:gd name="connsiteX115-5077" fmla="*/ 5957504 w 6128435"/>
              <a:gd name="connsiteY115-5078" fmla="*/ 4465911 h 6858000"/>
              <a:gd name="connsiteX116-5079" fmla="*/ 5964689 w 6128435"/>
              <a:gd name="connsiteY116-5080" fmla="*/ 4468532 h 6858000"/>
              <a:gd name="connsiteX117-5081" fmla="*/ 5967062 w 6128435"/>
              <a:gd name="connsiteY117-5082" fmla="*/ 4479923 h 6858000"/>
              <a:gd name="connsiteX118-5083" fmla="*/ 5968960 w 6128435"/>
              <a:gd name="connsiteY118-5084" fmla="*/ 4482655 h 6858000"/>
              <a:gd name="connsiteX119-5085" fmla="*/ 5978567 w 6128435"/>
              <a:gd name="connsiteY119-5086" fmla="*/ 4498605 h 6858000"/>
              <a:gd name="connsiteX120-5087" fmla="*/ 5980106 w 6128435"/>
              <a:gd name="connsiteY120-5088" fmla="*/ 4585087 h 6858000"/>
              <a:gd name="connsiteX121-5089" fmla="*/ 5998138 w 6128435"/>
              <a:gd name="connsiteY121-5090" fmla="*/ 4697518 h 6858000"/>
              <a:gd name="connsiteX122-5091" fmla="*/ 6013516 w 6128435"/>
              <a:gd name="connsiteY122-5092" fmla="*/ 4786619 h 6858000"/>
              <a:gd name="connsiteX123-5093" fmla="*/ 6025404 w 6128435"/>
              <a:gd name="connsiteY123-5094" fmla="*/ 4858148 h 6858000"/>
              <a:gd name="connsiteX124-5095" fmla="*/ 6007749 w 6128435"/>
              <a:gd name="connsiteY124-5096" fmla="*/ 4964715 h 6858000"/>
              <a:gd name="connsiteX125-5097" fmla="*/ 6005269 w 6128435"/>
              <a:gd name="connsiteY125-5098" fmla="*/ 5150567 h 6858000"/>
              <a:gd name="connsiteX126-5099" fmla="*/ 6001127 w 6128435"/>
              <a:gd name="connsiteY126-5100" fmla="*/ 5164609 h 6858000"/>
              <a:gd name="connsiteX127-5101" fmla="*/ 5996647 w 6128435"/>
              <a:gd name="connsiteY127-5102" fmla="*/ 5185640 h 6858000"/>
              <a:gd name="connsiteX128-5103" fmla="*/ 5998514 w 6128435"/>
              <a:gd name="connsiteY128-5104" fmla="*/ 5189673 h 6858000"/>
              <a:gd name="connsiteX129-5105" fmla="*/ 5995970 w 6128435"/>
              <a:gd name="connsiteY129-5106" fmla="*/ 5221547 h 6858000"/>
              <a:gd name="connsiteX130-5107" fmla="*/ 5997218 w 6128435"/>
              <a:gd name="connsiteY130-5108" fmla="*/ 5222031 h 6858000"/>
              <a:gd name="connsiteX131-5109" fmla="*/ 6002116 w 6128435"/>
              <a:gd name="connsiteY131-5110" fmla="*/ 5231223 h 6858000"/>
              <a:gd name="connsiteX132-5111" fmla="*/ 6008541 w 6128435"/>
              <a:gd name="connsiteY132-5112" fmla="*/ 5248680 h 6858000"/>
              <a:gd name="connsiteX133-5113" fmla="*/ 6039260 w 6128435"/>
              <a:gd name="connsiteY133-5114" fmla="*/ 5289518 h 6858000"/>
              <a:gd name="connsiteX134-5115" fmla="*/ 6036748 w 6128435"/>
              <a:gd name="connsiteY134-5116" fmla="*/ 5322752 h 6858000"/>
              <a:gd name="connsiteX135-5117" fmla="*/ 6036943 w 6128435"/>
              <a:gd name="connsiteY135-5118" fmla="*/ 5329480 h 6858000"/>
              <a:gd name="connsiteX136-5119" fmla="*/ 6037236 w 6128435"/>
              <a:gd name="connsiteY136-5120" fmla="*/ 5329634 h 6858000"/>
              <a:gd name="connsiteX137-5121" fmla="*/ 6038019 w 6128435"/>
              <a:gd name="connsiteY137-5122" fmla="*/ 5336764 h 6858000"/>
              <a:gd name="connsiteX138-5123" fmla="*/ 6037298 w 6128435"/>
              <a:gd name="connsiteY138-5124" fmla="*/ 5341753 h 6858000"/>
              <a:gd name="connsiteX139-5125" fmla="*/ 6037677 w 6128435"/>
              <a:gd name="connsiteY139-5126" fmla="*/ 5354807 h 6858000"/>
              <a:gd name="connsiteX140-5127" fmla="*/ 6039728 w 6128435"/>
              <a:gd name="connsiteY140-5128" fmla="*/ 5359416 h 6858000"/>
              <a:gd name="connsiteX141-5129" fmla="*/ 6043311 w 6128435"/>
              <a:gd name="connsiteY141-5130" fmla="*/ 5361407 h 6858000"/>
              <a:gd name="connsiteX142-5131" fmla="*/ 6042954 w 6128435"/>
              <a:gd name="connsiteY142-5132" fmla="*/ 5362576 h 6858000"/>
              <a:gd name="connsiteX143-5133" fmla="*/ 6053435 w 6128435"/>
              <a:gd name="connsiteY143-5134" fmla="*/ 5387547 h 6858000"/>
              <a:gd name="connsiteX144-5135" fmla="*/ 6065933 w 6128435"/>
              <a:gd name="connsiteY144-5136" fmla="*/ 5443002 h 6858000"/>
              <a:gd name="connsiteX145-5137" fmla="*/ 6068640 w 6128435"/>
              <a:gd name="connsiteY145-5138" fmla="*/ 5474503 h 6858000"/>
              <a:gd name="connsiteX146-5139" fmla="*/ 6080922 w 6128435"/>
              <a:gd name="connsiteY146-5140" fmla="*/ 5561070 h 6858000"/>
              <a:gd name="connsiteX147-5141" fmla="*/ 6096949 w 6128435"/>
              <a:gd name="connsiteY147-5142" fmla="*/ 5648179 h 6858000"/>
              <a:gd name="connsiteX148-5143" fmla="*/ 6125703 w 6128435"/>
              <a:gd name="connsiteY148-5144" fmla="*/ 5692894 h 6858000"/>
              <a:gd name="connsiteX149-5145" fmla="*/ 6126670 w 6128435"/>
              <a:gd name="connsiteY149-5146" fmla="*/ 5697882 h 6858000"/>
              <a:gd name="connsiteX150-5147" fmla="*/ 6124061 w 6128435"/>
              <a:gd name="connsiteY150-5148" fmla="*/ 5710294 h 6858000"/>
              <a:gd name="connsiteX151-5149" fmla="*/ 6122213 w 6128435"/>
              <a:gd name="connsiteY151-5150" fmla="*/ 5714762 h 6858000"/>
              <a:gd name="connsiteX152-5151" fmla="*/ 6121353 w 6128435"/>
              <a:gd name="connsiteY152-5152" fmla="*/ 5721725 h 6858000"/>
              <a:gd name="connsiteX153-5153" fmla="*/ 6121607 w 6128435"/>
              <a:gd name="connsiteY153-5154" fmla="*/ 5721959 h 6858000"/>
              <a:gd name="connsiteX154-5155" fmla="*/ 6120262 w 6128435"/>
              <a:gd name="connsiteY154-5156" fmla="*/ 5728358 h 6858000"/>
              <a:gd name="connsiteX155-5157" fmla="*/ 6110194 w 6128435"/>
              <a:gd name="connsiteY155-5158" fmla="*/ 5758853 h 6858000"/>
              <a:gd name="connsiteX156-5159" fmla="*/ 6127519 w 6128435"/>
              <a:gd name="connsiteY156-5160" fmla="*/ 5865775 h 6858000"/>
              <a:gd name="connsiteX157-5161" fmla="*/ 6128435 w 6128435"/>
              <a:gd name="connsiteY157-5162" fmla="*/ 5870164 h 6858000"/>
              <a:gd name="connsiteX158-5163" fmla="*/ 6119217 w 6128435"/>
              <a:gd name="connsiteY158-5164" fmla="*/ 5888542 h 6858000"/>
              <a:gd name="connsiteX159-5165" fmla="*/ 6115966 w 6128435"/>
              <a:gd name="connsiteY159-5166" fmla="*/ 5898387 h 6858000"/>
              <a:gd name="connsiteX160-5167" fmla="*/ 6111924 w 6128435"/>
              <a:gd name="connsiteY160-5168" fmla="*/ 5900444 h 6858000"/>
              <a:gd name="connsiteX161-5169" fmla="*/ 6108716 w 6128435"/>
              <a:gd name="connsiteY161-5170" fmla="*/ 5915345 h 6858000"/>
              <a:gd name="connsiteX162-5171" fmla="*/ 6109524 w 6128435"/>
              <a:gd name="connsiteY162-5172" fmla="*/ 5917328 h 6858000"/>
              <a:gd name="connsiteX163-5173" fmla="*/ 6102493 w 6128435"/>
              <a:gd name="connsiteY163-5174" fmla="*/ 5928602 h 6858000"/>
              <a:gd name="connsiteX164-5175" fmla="*/ 6056863 w 6128435"/>
              <a:gd name="connsiteY164-5176" fmla="*/ 6000643 h 6858000"/>
              <a:gd name="connsiteX165-5177" fmla="*/ 6045436 w 6128435"/>
              <a:gd name="connsiteY165-5178" fmla="*/ 6124480 h 6858000"/>
              <a:gd name="connsiteX166-5179" fmla="*/ 6030489 w 6128435"/>
              <a:gd name="connsiteY166-5180" fmla="*/ 6317666 h 6858000"/>
              <a:gd name="connsiteX167-5181" fmla="*/ 6007492 w 6128435"/>
              <a:gd name="connsiteY167-5182" fmla="*/ 6440818 h 6858000"/>
              <a:gd name="connsiteX168-5183" fmla="*/ 6009467 w 6128435"/>
              <a:gd name="connsiteY168-5184" fmla="*/ 6487076 h 6858000"/>
              <a:gd name="connsiteX169-5185" fmla="*/ 5995064 w 6128435"/>
              <a:gd name="connsiteY169-5186" fmla="*/ 6540791 h 6858000"/>
              <a:gd name="connsiteX170-5187" fmla="*/ 5996309 w 6128435"/>
              <a:gd name="connsiteY170-5188" fmla="*/ 6543961 h 6858000"/>
              <a:gd name="connsiteX171-5189" fmla="*/ 5996048 w 6128435"/>
              <a:gd name="connsiteY171-5190" fmla="*/ 6555444 h 6858000"/>
              <a:gd name="connsiteX172-5191" fmla="*/ 6002524 w 6128435"/>
              <a:gd name="connsiteY172-5192" fmla="*/ 6560188 h 6858000"/>
              <a:gd name="connsiteX173-5193" fmla="*/ 6006823 w 6128435"/>
              <a:gd name="connsiteY173-5194" fmla="*/ 6578546 h 6858000"/>
              <a:gd name="connsiteX174-5195" fmla="*/ 6004510 w 6128435"/>
              <a:gd name="connsiteY174-5196" fmla="*/ 6599256 h 6858000"/>
              <a:gd name="connsiteX175-5197" fmla="*/ 5986207 w 6128435"/>
              <a:gd name="connsiteY175-5198" fmla="*/ 6695855 h 6858000"/>
              <a:gd name="connsiteX176-5199" fmla="*/ 5979428 w 6128435"/>
              <a:gd name="connsiteY176-5200" fmla="*/ 6754678 h 6858000"/>
              <a:gd name="connsiteX177-5201" fmla="*/ 5983398 w 6128435"/>
              <a:gd name="connsiteY177-5202" fmla="*/ 6778641 h 6858000"/>
              <a:gd name="connsiteX178-5203" fmla="*/ 5984543 w 6128435"/>
              <a:gd name="connsiteY178-5204" fmla="*/ 6811016 h 6858000"/>
              <a:gd name="connsiteX179-5205" fmla="*/ 5981802 w 6128435"/>
              <a:gd name="connsiteY179-5206" fmla="*/ 6838578 h 6858000"/>
              <a:gd name="connsiteX180-5207" fmla="*/ 5979671 w 6128435"/>
              <a:gd name="connsiteY180-5208" fmla="*/ 6858000 h 6858000"/>
              <a:gd name="connsiteX181-5209" fmla="*/ 0 w 6128435"/>
              <a:gd name="connsiteY181-5210" fmla="*/ 6858000 h 6858000"/>
              <a:gd name="connsiteX182-5211" fmla="*/ 0 w 6128435"/>
              <a:gd name="connsiteY182-5212" fmla="*/ 0 h 6858000"/>
              <a:gd name="connsiteX0-5213" fmla="*/ 0 w 6128435"/>
              <a:gd name="connsiteY0-5214" fmla="*/ 0 h 6858000"/>
              <a:gd name="connsiteX1-5215" fmla="*/ 4965888 w 6128435"/>
              <a:gd name="connsiteY1-5216" fmla="*/ 0 h 6858000"/>
              <a:gd name="connsiteX2-5217" fmla="*/ 4967767 w 6128435"/>
              <a:gd name="connsiteY2-5218" fmla="*/ 7930 h 6858000"/>
              <a:gd name="connsiteX3-5219" fmla="*/ 4979444 w 6128435"/>
              <a:gd name="connsiteY3-5220" fmla="*/ 43921 h 6858000"/>
              <a:gd name="connsiteX4-5221" fmla="*/ 5021173 w 6128435"/>
              <a:gd name="connsiteY4-5222" fmla="*/ 123738 h 6858000"/>
              <a:gd name="connsiteX5-5223" fmla="*/ 5075458 w 6128435"/>
              <a:gd name="connsiteY5-5224" fmla="*/ 264355 h 6858000"/>
              <a:gd name="connsiteX6-5225" fmla="*/ 5081175 w 6128435"/>
              <a:gd name="connsiteY6-5226" fmla="*/ 277448 h 6858000"/>
              <a:gd name="connsiteX7-5227" fmla="*/ 5097011 w 6128435"/>
              <a:gd name="connsiteY7-5228" fmla="*/ 355616 h 6858000"/>
              <a:gd name="connsiteX8-5229" fmla="*/ 5130982 w 6128435"/>
              <a:gd name="connsiteY8-5230" fmla="*/ 412030 h 6858000"/>
              <a:gd name="connsiteX9-5231" fmla="*/ 5153000 w 6128435"/>
              <a:gd name="connsiteY9-5232" fmla="*/ 507134 h 6858000"/>
              <a:gd name="connsiteX10-5233" fmla="*/ 5171282 w 6128435"/>
              <a:gd name="connsiteY10-5234" fmla="*/ 602071 h 6858000"/>
              <a:gd name="connsiteX11-5235" fmla="*/ 5176196 w 6128435"/>
              <a:gd name="connsiteY11-5236" fmla="*/ 636822 h 6858000"/>
              <a:gd name="connsiteX12-5237" fmla="*/ 5201957 w 6128435"/>
              <a:gd name="connsiteY12-5238" fmla="*/ 736835 h 6858000"/>
              <a:gd name="connsiteX13-5239" fmla="*/ 5185452 w 6128435"/>
              <a:gd name="connsiteY13-5240" fmla="*/ 745392 h 6858000"/>
              <a:gd name="connsiteX14-5241" fmla="*/ 5189051 w 6128435"/>
              <a:gd name="connsiteY14-5242" fmla="*/ 782518 h 6858000"/>
              <a:gd name="connsiteX15-5243" fmla="*/ 5210428 w 6128435"/>
              <a:gd name="connsiteY15-5244" fmla="*/ 815772 h 6858000"/>
              <a:gd name="connsiteX16-5245" fmla="*/ 5221088 w 6128435"/>
              <a:gd name="connsiteY16-5246" fmla="*/ 860193 h 6858000"/>
              <a:gd name="connsiteX17-5247" fmla="*/ 5227653 w 6128435"/>
              <a:gd name="connsiteY17-5248" fmla="*/ 886709 h 6858000"/>
              <a:gd name="connsiteX18-5249" fmla="*/ 5230806 w 6128435"/>
              <a:gd name="connsiteY18-5250" fmla="*/ 961354 h 6858000"/>
              <a:gd name="connsiteX19-5251" fmla="*/ 5201018 w 6128435"/>
              <a:gd name="connsiteY19-5252" fmla="*/ 1095027 h 6858000"/>
              <a:gd name="connsiteX20-5253" fmla="*/ 5202153 w 6128435"/>
              <a:gd name="connsiteY20-5254" fmla="*/ 1133224 h 6858000"/>
              <a:gd name="connsiteX21-5255" fmla="*/ 5207370 w 6128435"/>
              <a:gd name="connsiteY21-5256" fmla="*/ 1138097 h 6858000"/>
              <a:gd name="connsiteX22-5257" fmla="*/ 5189234 w 6128435"/>
              <a:gd name="connsiteY22-5258" fmla="*/ 1193495 h 6858000"/>
              <a:gd name="connsiteX23-5259" fmla="*/ 5202769 w 6128435"/>
              <a:gd name="connsiteY23-5260" fmla="*/ 1269450 h 6858000"/>
              <a:gd name="connsiteX24-5261" fmla="*/ 5225968 w 6128435"/>
              <a:gd name="connsiteY24-5262" fmla="*/ 1357994 h 6858000"/>
              <a:gd name="connsiteX25-5263" fmla="*/ 5233819 w 6128435"/>
              <a:gd name="connsiteY25-5264" fmla="*/ 1380922 h 6858000"/>
              <a:gd name="connsiteX26-5265" fmla="*/ 5237226 w 6128435"/>
              <a:gd name="connsiteY26-5266" fmla="*/ 1441327 h 6858000"/>
              <a:gd name="connsiteX27-5267" fmla="*/ 5244434 w 6128435"/>
              <a:gd name="connsiteY27-5268" fmla="*/ 1580810 h 6858000"/>
              <a:gd name="connsiteX28-5269" fmla="*/ 5251453 w 6128435"/>
              <a:gd name="connsiteY28-5270" fmla="*/ 1583934 h 6858000"/>
              <a:gd name="connsiteX29-5271" fmla="*/ 5253136 w 6128435"/>
              <a:gd name="connsiteY29-5272" fmla="*/ 1595457 h 6858000"/>
              <a:gd name="connsiteX30-5273" fmla="*/ 5254863 w 6128435"/>
              <a:gd name="connsiteY30-5274" fmla="*/ 1598311 h 6858000"/>
              <a:gd name="connsiteX31-5275" fmla="*/ 5263491 w 6128435"/>
              <a:gd name="connsiteY31-5276" fmla="*/ 1642938 h 6858000"/>
              <a:gd name="connsiteX32-5277" fmla="*/ 5261314 w 6128435"/>
              <a:gd name="connsiteY32-5278" fmla="*/ 1689177 h 6858000"/>
              <a:gd name="connsiteX33-5279" fmla="*/ 5259788 w 6128435"/>
              <a:gd name="connsiteY33-5280" fmla="*/ 1768516 h 6858000"/>
              <a:gd name="connsiteX34-5281" fmla="*/ 5272526 w 6128435"/>
              <a:gd name="connsiteY34-5282" fmla="*/ 1936940 h 6858000"/>
              <a:gd name="connsiteX35-5283" fmla="*/ 5252592 w 6128435"/>
              <a:gd name="connsiteY35-5284" fmla="*/ 2092210 h 6858000"/>
              <a:gd name="connsiteX36-5285" fmla="*/ 5264303 w 6128435"/>
              <a:gd name="connsiteY36-5286" fmla="*/ 2225157 h 6858000"/>
              <a:gd name="connsiteX37-5287" fmla="*/ 5254949 w 6128435"/>
              <a:gd name="connsiteY37-5288" fmla="*/ 2236160 h 6858000"/>
              <a:gd name="connsiteX38-5289" fmla="*/ 5250104 w 6128435"/>
              <a:gd name="connsiteY38-5290" fmla="*/ 2249166 h 6858000"/>
              <a:gd name="connsiteX39-5291" fmla="*/ 5251214 w 6128435"/>
              <a:gd name="connsiteY39-5292" fmla="*/ 2250944 h 6858000"/>
              <a:gd name="connsiteX40-5293" fmla="*/ 5250644 w 6128435"/>
              <a:gd name="connsiteY40-5294" fmla="*/ 2266619 h 6858000"/>
              <a:gd name="connsiteX41-5295" fmla="*/ 5247111 w 6128435"/>
              <a:gd name="connsiteY41-5296" fmla="*/ 2269679 h 6858000"/>
              <a:gd name="connsiteX42-5297" fmla="*/ 5245653 w 6128435"/>
              <a:gd name="connsiteY42-5298" fmla="*/ 2280317 h 6858000"/>
              <a:gd name="connsiteX43-5299" fmla="*/ 5239901 w 6128435"/>
              <a:gd name="connsiteY43-5300" fmla="*/ 2300961 h 6858000"/>
              <a:gd name="connsiteX44-5301" fmla="*/ 5241522 w 6128435"/>
              <a:gd name="connsiteY44-5302" fmla="*/ 2305114 h 6858000"/>
              <a:gd name="connsiteX45-5303" fmla="*/ 5237050 w 6128435"/>
              <a:gd name="connsiteY45-5304" fmla="*/ 2336703 h 6858000"/>
              <a:gd name="connsiteX46-5305" fmla="*/ 5238267 w 6128435"/>
              <a:gd name="connsiteY46-5306" fmla="*/ 2337277 h 6858000"/>
              <a:gd name="connsiteX47-5307" fmla="*/ 5242602 w 6128435"/>
              <a:gd name="connsiteY47-5308" fmla="*/ 2346782 h 6858000"/>
              <a:gd name="connsiteX48-5309" fmla="*/ 5247963 w 6128435"/>
              <a:gd name="connsiteY48-5310" fmla="*/ 2364638 h 6858000"/>
              <a:gd name="connsiteX49-5311" fmla="*/ 5271650 w 6128435"/>
              <a:gd name="connsiteY49-5312" fmla="*/ 2440467 h 6858000"/>
              <a:gd name="connsiteX50-5313" fmla="*/ 5271438 w 6128435"/>
              <a:gd name="connsiteY50-5314" fmla="*/ 2447186 h 6858000"/>
              <a:gd name="connsiteX51-5315" fmla="*/ 5271722 w 6128435"/>
              <a:gd name="connsiteY51-5316" fmla="*/ 2447359 h 6858000"/>
              <a:gd name="connsiteX52-5317" fmla="*/ 5272069 w 6128435"/>
              <a:gd name="connsiteY52-5318" fmla="*/ 2454523 h 6858000"/>
              <a:gd name="connsiteX53-5319" fmla="*/ 5271049 w 6128435"/>
              <a:gd name="connsiteY53-5320" fmla="*/ 2459442 h 6858000"/>
              <a:gd name="connsiteX54-5321" fmla="*/ 5270636 w 6128435"/>
              <a:gd name="connsiteY54-5322" fmla="*/ 2472481 h 6858000"/>
              <a:gd name="connsiteX55-5323" fmla="*/ 5307538 w 6128435"/>
              <a:gd name="connsiteY55-5324" fmla="*/ 2514685 h 6858000"/>
              <a:gd name="connsiteX56-5325" fmla="*/ 5337604 w 6128435"/>
              <a:gd name="connsiteY56-5326" fmla="*/ 2597632 h 6858000"/>
              <a:gd name="connsiteX57-5327" fmla="*/ 5407503 w 6128435"/>
              <a:gd name="connsiteY57-5328" fmla="*/ 2786290 h 6858000"/>
              <a:gd name="connsiteX58-5329" fmla="*/ 5407356 w 6128435"/>
              <a:gd name="connsiteY58-5330" fmla="*/ 2787545 h 6858000"/>
              <a:gd name="connsiteX59-5331" fmla="*/ 5411130 w 6128435"/>
              <a:gd name="connsiteY59-5332" fmla="*/ 2788640 h 6858000"/>
              <a:gd name="connsiteX60-5333" fmla="*/ 5416439 w 6128435"/>
              <a:gd name="connsiteY60-5334" fmla="*/ 2805666 h 6858000"/>
              <a:gd name="connsiteX61-5335" fmla="*/ 5416589 w 6128435"/>
              <a:gd name="connsiteY61-5336" fmla="*/ 2810822 h 6858000"/>
              <a:gd name="connsiteX62-5337" fmla="*/ 5418542 w 6128435"/>
              <a:gd name="connsiteY62-5338" fmla="*/ 2817745 h 6858000"/>
              <a:gd name="connsiteX63-5339" fmla="*/ 5418847 w 6128435"/>
              <a:gd name="connsiteY63-5340" fmla="*/ 2817825 h 6858000"/>
              <a:gd name="connsiteX64-5341" fmla="*/ 5423364 w 6128435"/>
              <a:gd name="connsiteY64-5342" fmla="*/ 2858292 h 6858000"/>
              <a:gd name="connsiteX65-5343" fmla="*/ 5479298 w 6128435"/>
              <a:gd name="connsiteY65-5344" fmla="*/ 2947791 h 6858000"/>
              <a:gd name="connsiteX66-5345" fmla="*/ 5481770 w 6128435"/>
              <a:gd name="connsiteY66-5346" fmla="*/ 2951352 h 6858000"/>
              <a:gd name="connsiteX67-5347" fmla="*/ 5481013 w 6128435"/>
              <a:gd name="connsiteY67-5348" fmla="*/ 2973461 h 6858000"/>
              <a:gd name="connsiteX68-5349" fmla="*/ 5482045 w 6128435"/>
              <a:gd name="connsiteY68-5350" fmla="*/ 2984371 h 6858000"/>
              <a:gd name="connsiteX69-5351" fmla="*/ 5479405 w 6128435"/>
              <a:gd name="connsiteY69-5352" fmla="*/ 2988507 h 6858000"/>
              <a:gd name="connsiteX70-5353" fmla="*/ 5482415 w 6128435"/>
              <a:gd name="connsiteY70-5354" fmla="*/ 3004079 h 6858000"/>
              <a:gd name="connsiteX71-5355" fmla="*/ 5483865 w 6128435"/>
              <a:gd name="connsiteY71-5356" fmla="*/ 3005467 h 6858000"/>
              <a:gd name="connsiteX72-5357" fmla="*/ 5482236 w 6128435"/>
              <a:gd name="connsiteY72-5358" fmla="*/ 3019791 h 6858000"/>
              <a:gd name="connsiteX73-5359" fmla="*/ 5475895 w 6128435"/>
              <a:gd name="connsiteY73-5360" fmla="*/ 3033578 h 6858000"/>
              <a:gd name="connsiteX74-5361" fmla="*/ 5477595 w 6128435"/>
              <a:gd name="connsiteY74-5362" fmla="*/ 3250534 h 6858000"/>
              <a:gd name="connsiteX75-5363" fmla="*/ 5532836 w 6128435"/>
              <a:gd name="connsiteY75-5364" fmla="*/ 3353840 h 6858000"/>
              <a:gd name="connsiteX76-5365" fmla="*/ 5561229 w 6128435"/>
              <a:gd name="connsiteY76-5366" fmla="*/ 3395784 h 6858000"/>
              <a:gd name="connsiteX77-5367" fmla="*/ 5589758 w 6128435"/>
              <a:gd name="connsiteY77-5368" fmla="*/ 3506453 h 6858000"/>
              <a:gd name="connsiteX78-5369" fmla="*/ 5596144 w 6128435"/>
              <a:gd name="connsiteY78-5370" fmla="*/ 3534624 h 6858000"/>
              <a:gd name="connsiteX79-5371" fmla="*/ 5597750 w 6128435"/>
              <a:gd name="connsiteY79-5372" fmla="*/ 3534129 h 6858000"/>
              <a:gd name="connsiteX80-5373" fmla="*/ 5599700 w 6128435"/>
              <a:gd name="connsiteY80-5374" fmla="*/ 3547221 h 6858000"/>
              <a:gd name="connsiteX81-5375" fmla="*/ 5615031 w 6128435"/>
              <a:gd name="connsiteY81-5376" fmla="*/ 3557482 h 6858000"/>
              <a:gd name="connsiteX82-5377" fmla="*/ 5618377 w 6128435"/>
              <a:gd name="connsiteY82-5378" fmla="*/ 3588431 h 6858000"/>
              <a:gd name="connsiteX83-5379" fmla="*/ 5612155 w 6128435"/>
              <a:gd name="connsiteY83-5380" fmla="*/ 3589869 h 6858000"/>
              <a:gd name="connsiteX84-5381" fmla="*/ 5620843 w 6128435"/>
              <a:gd name="connsiteY84-5382" fmla="*/ 3606745 h 6858000"/>
              <a:gd name="connsiteX85-5383" fmla="*/ 5655472 w 6128435"/>
              <a:gd name="connsiteY85-5384" fmla="*/ 3678877 h 6858000"/>
              <a:gd name="connsiteX86-5385" fmla="*/ 5680448 w 6128435"/>
              <a:gd name="connsiteY86-5386" fmla="*/ 3717760 h 6858000"/>
              <a:gd name="connsiteX87-5387" fmla="*/ 5683015 w 6128435"/>
              <a:gd name="connsiteY87-5388" fmla="*/ 3762025 h 6858000"/>
              <a:gd name="connsiteX88-5389" fmla="*/ 5696643 w 6128435"/>
              <a:gd name="connsiteY88-5390" fmla="*/ 3773888 h 6858000"/>
              <a:gd name="connsiteX89-5391" fmla="*/ 5699203 w 6128435"/>
              <a:gd name="connsiteY89-5392" fmla="*/ 3775823 h 6858000"/>
              <a:gd name="connsiteX90-5393" fmla="*/ 5704824 w 6128435"/>
              <a:gd name="connsiteY90-5394" fmla="*/ 3785966 h 6858000"/>
              <a:gd name="connsiteX91-5395" fmla="*/ 5712204 w 6128435"/>
              <a:gd name="connsiteY91-5396" fmla="*/ 3785830 h 6858000"/>
              <a:gd name="connsiteX92-5397" fmla="*/ 5724816 w 6128435"/>
              <a:gd name="connsiteY92-5398" fmla="*/ 3798949 h 6858000"/>
              <a:gd name="connsiteX93-5399" fmla="*/ 5733539 w 6128435"/>
              <a:gd name="connsiteY93-5400" fmla="*/ 3818457 h 6858000"/>
              <a:gd name="connsiteX94-5401" fmla="*/ 5768491 w 6128435"/>
              <a:gd name="connsiteY94-5402" fmla="*/ 3914399 h 6858000"/>
              <a:gd name="connsiteX95-5403" fmla="*/ 5793123 w 6128435"/>
              <a:gd name="connsiteY95-5404" fmla="*/ 3969952 h 6858000"/>
              <a:gd name="connsiteX96-5405" fmla="*/ 5808321 w 6128435"/>
              <a:gd name="connsiteY96-5406" fmla="*/ 3988153 h 6858000"/>
              <a:gd name="connsiteX97-5407" fmla="*/ 5825621 w 6128435"/>
              <a:gd name="connsiteY97-5408" fmla="*/ 4015525 h 6858000"/>
              <a:gd name="connsiteX98-5409" fmla="*/ 5860672 w 6128435"/>
              <a:gd name="connsiteY98-5410" fmla="*/ 4061579 h 6858000"/>
              <a:gd name="connsiteX99-5411" fmla="*/ 5872173 w 6128435"/>
              <a:gd name="connsiteY99-5412" fmla="*/ 4088497 h 6858000"/>
              <a:gd name="connsiteX100-5413" fmla="*/ 5883705 w 6128435"/>
              <a:gd name="connsiteY100-5414" fmla="*/ 4101899 h 6858000"/>
              <a:gd name="connsiteX101-5415" fmla="*/ 5885314 w 6128435"/>
              <a:gd name="connsiteY101-5416" fmla="*/ 4108387 h 6858000"/>
              <a:gd name="connsiteX102-5417" fmla="*/ 5894095 w 6128435"/>
              <a:gd name="connsiteY102-5418" fmla="*/ 4128857 h 6858000"/>
              <a:gd name="connsiteX103-5419" fmla="*/ 5898339 w 6128435"/>
              <a:gd name="connsiteY103-5420" fmla="*/ 4140800 h 6858000"/>
              <a:gd name="connsiteX104-5421" fmla="*/ 5899734 w 6128435"/>
              <a:gd name="connsiteY104-5422" fmla="*/ 4145632 h 6858000"/>
              <a:gd name="connsiteX105-5423" fmla="*/ 5897098 w 6128435"/>
              <a:gd name="connsiteY105-5424" fmla="*/ 4157819 h 6858000"/>
              <a:gd name="connsiteX106-5425" fmla="*/ 5903513 w 6128435"/>
              <a:gd name="connsiteY106-5426" fmla="*/ 4187661 h 6858000"/>
              <a:gd name="connsiteX107-5427" fmla="*/ 5917114 w 6128435"/>
              <a:gd name="connsiteY107-5428" fmla="*/ 4213096 h 6858000"/>
              <a:gd name="connsiteX108-5429" fmla="*/ 5921153 w 6128435"/>
              <a:gd name="connsiteY108-5430" fmla="*/ 4236222 h 6858000"/>
              <a:gd name="connsiteX109-5431" fmla="*/ 5924233 w 6128435"/>
              <a:gd name="connsiteY109-5432" fmla="*/ 4242060 h 6858000"/>
              <a:gd name="connsiteX110-5433" fmla="*/ 5928910 w 6128435"/>
              <a:gd name="connsiteY110-5434" fmla="*/ 4300973 h 6858000"/>
              <a:gd name="connsiteX111-5435" fmla="*/ 5939320 w 6128435"/>
              <a:gd name="connsiteY111-5436" fmla="*/ 4340435 h 6858000"/>
              <a:gd name="connsiteX112-5437" fmla="*/ 5946705 w 6128435"/>
              <a:gd name="connsiteY112-5438" fmla="*/ 4428051 h 6858000"/>
              <a:gd name="connsiteX113-5439" fmla="*/ 5949261 w 6128435"/>
              <a:gd name="connsiteY113-5440" fmla="*/ 4449185 h 6858000"/>
              <a:gd name="connsiteX114-5441" fmla="*/ 5957504 w 6128435"/>
              <a:gd name="connsiteY114-5442" fmla="*/ 4465911 h 6858000"/>
              <a:gd name="connsiteX115-5443" fmla="*/ 5964689 w 6128435"/>
              <a:gd name="connsiteY115-5444" fmla="*/ 4468532 h 6858000"/>
              <a:gd name="connsiteX116-5445" fmla="*/ 5967062 w 6128435"/>
              <a:gd name="connsiteY116-5446" fmla="*/ 4479923 h 6858000"/>
              <a:gd name="connsiteX117-5447" fmla="*/ 5968960 w 6128435"/>
              <a:gd name="connsiteY117-5448" fmla="*/ 4482655 h 6858000"/>
              <a:gd name="connsiteX118-5449" fmla="*/ 5978567 w 6128435"/>
              <a:gd name="connsiteY118-5450" fmla="*/ 4498605 h 6858000"/>
              <a:gd name="connsiteX119-5451" fmla="*/ 5980106 w 6128435"/>
              <a:gd name="connsiteY119-5452" fmla="*/ 4585087 h 6858000"/>
              <a:gd name="connsiteX120-5453" fmla="*/ 5998138 w 6128435"/>
              <a:gd name="connsiteY120-5454" fmla="*/ 4697518 h 6858000"/>
              <a:gd name="connsiteX121-5455" fmla="*/ 6013516 w 6128435"/>
              <a:gd name="connsiteY121-5456" fmla="*/ 4786619 h 6858000"/>
              <a:gd name="connsiteX122-5457" fmla="*/ 6025404 w 6128435"/>
              <a:gd name="connsiteY122-5458" fmla="*/ 4858148 h 6858000"/>
              <a:gd name="connsiteX123-5459" fmla="*/ 6007749 w 6128435"/>
              <a:gd name="connsiteY123-5460" fmla="*/ 4964715 h 6858000"/>
              <a:gd name="connsiteX124-5461" fmla="*/ 6005269 w 6128435"/>
              <a:gd name="connsiteY124-5462" fmla="*/ 5150567 h 6858000"/>
              <a:gd name="connsiteX125-5463" fmla="*/ 6001127 w 6128435"/>
              <a:gd name="connsiteY125-5464" fmla="*/ 5164609 h 6858000"/>
              <a:gd name="connsiteX126-5465" fmla="*/ 5996647 w 6128435"/>
              <a:gd name="connsiteY126-5466" fmla="*/ 5185640 h 6858000"/>
              <a:gd name="connsiteX127-5467" fmla="*/ 5998514 w 6128435"/>
              <a:gd name="connsiteY127-5468" fmla="*/ 5189673 h 6858000"/>
              <a:gd name="connsiteX128-5469" fmla="*/ 5995970 w 6128435"/>
              <a:gd name="connsiteY128-5470" fmla="*/ 5221547 h 6858000"/>
              <a:gd name="connsiteX129-5471" fmla="*/ 5997218 w 6128435"/>
              <a:gd name="connsiteY129-5472" fmla="*/ 5222031 h 6858000"/>
              <a:gd name="connsiteX130-5473" fmla="*/ 6002116 w 6128435"/>
              <a:gd name="connsiteY130-5474" fmla="*/ 5231223 h 6858000"/>
              <a:gd name="connsiteX131-5475" fmla="*/ 6008541 w 6128435"/>
              <a:gd name="connsiteY131-5476" fmla="*/ 5248680 h 6858000"/>
              <a:gd name="connsiteX132-5477" fmla="*/ 6039260 w 6128435"/>
              <a:gd name="connsiteY132-5478" fmla="*/ 5289518 h 6858000"/>
              <a:gd name="connsiteX133-5479" fmla="*/ 6036748 w 6128435"/>
              <a:gd name="connsiteY133-5480" fmla="*/ 5322752 h 6858000"/>
              <a:gd name="connsiteX134-5481" fmla="*/ 6036943 w 6128435"/>
              <a:gd name="connsiteY134-5482" fmla="*/ 5329480 h 6858000"/>
              <a:gd name="connsiteX135-5483" fmla="*/ 6037236 w 6128435"/>
              <a:gd name="connsiteY135-5484" fmla="*/ 5329634 h 6858000"/>
              <a:gd name="connsiteX136-5485" fmla="*/ 6038019 w 6128435"/>
              <a:gd name="connsiteY136-5486" fmla="*/ 5336764 h 6858000"/>
              <a:gd name="connsiteX137-5487" fmla="*/ 6037298 w 6128435"/>
              <a:gd name="connsiteY137-5488" fmla="*/ 5341753 h 6858000"/>
              <a:gd name="connsiteX138-5489" fmla="*/ 6037677 w 6128435"/>
              <a:gd name="connsiteY138-5490" fmla="*/ 5354807 h 6858000"/>
              <a:gd name="connsiteX139-5491" fmla="*/ 6039728 w 6128435"/>
              <a:gd name="connsiteY139-5492" fmla="*/ 5359416 h 6858000"/>
              <a:gd name="connsiteX140-5493" fmla="*/ 6043311 w 6128435"/>
              <a:gd name="connsiteY140-5494" fmla="*/ 5361407 h 6858000"/>
              <a:gd name="connsiteX141-5495" fmla="*/ 6042954 w 6128435"/>
              <a:gd name="connsiteY141-5496" fmla="*/ 5362576 h 6858000"/>
              <a:gd name="connsiteX142-5497" fmla="*/ 6053435 w 6128435"/>
              <a:gd name="connsiteY142-5498" fmla="*/ 5387547 h 6858000"/>
              <a:gd name="connsiteX143-5499" fmla="*/ 6065933 w 6128435"/>
              <a:gd name="connsiteY143-5500" fmla="*/ 5443002 h 6858000"/>
              <a:gd name="connsiteX144-5501" fmla="*/ 6068640 w 6128435"/>
              <a:gd name="connsiteY144-5502" fmla="*/ 5474503 h 6858000"/>
              <a:gd name="connsiteX145-5503" fmla="*/ 6080922 w 6128435"/>
              <a:gd name="connsiteY145-5504" fmla="*/ 5561070 h 6858000"/>
              <a:gd name="connsiteX146-5505" fmla="*/ 6096949 w 6128435"/>
              <a:gd name="connsiteY146-5506" fmla="*/ 5648179 h 6858000"/>
              <a:gd name="connsiteX147-5507" fmla="*/ 6125703 w 6128435"/>
              <a:gd name="connsiteY147-5508" fmla="*/ 5692894 h 6858000"/>
              <a:gd name="connsiteX148-5509" fmla="*/ 6126670 w 6128435"/>
              <a:gd name="connsiteY148-5510" fmla="*/ 5697882 h 6858000"/>
              <a:gd name="connsiteX149-5511" fmla="*/ 6124061 w 6128435"/>
              <a:gd name="connsiteY149-5512" fmla="*/ 5710294 h 6858000"/>
              <a:gd name="connsiteX150-5513" fmla="*/ 6122213 w 6128435"/>
              <a:gd name="connsiteY150-5514" fmla="*/ 5714762 h 6858000"/>
              <a:gd name="connsiteX151-5515" fmla="*/ 6121353 w 6128435"/>
              <a:gd name="connsiteY151-5516" fmla="*/ 5721725 h 6858000"/>
              <a:gd name="connsiteX152-5517" fmla="*/ 6121607 w 6128435"/>
              <a:gd name="connsiteY152-5518" fmla="*/ 5721959 h 6858000"/>
              <a:gd name="connsiteX153-5519" fmla="*/ 6120262 w 6128435"/>
              <a:gd name="connsiteY153-5520" fmla="*/ 5728358 h 6858000"/>
              <a:gd name="connsiteX154-5521" fmla="*/ 6110194 w 6128435"/>
              <a:gd name="connsiteY154-5522" fmla="*/ 5758853 h 6858000"/>
              <a:gd name="connsiteX155-5523" fmla="*/ 6127519 w 6128435"/>
              <a:gd name="connsiteY155-5524" fmla="*/ 5865775 h 6858000"/>
              <a:gd name="connsiteX156-5525" fmla="*/ 6128435 w 6128435"/>
              <a:gd name="connsiteY156-5526" fmla="*/ 5870164 h 6858000"/>
              <a:gd name="connsiteX157-5527" fmla="*/ 6119217 w 6128435"/>
              <a:gd name="connsiteY157-5528" fmla="*/ 5888542 h 6858000"/>
              <a:gd name="connsiteX158-5529" fmla="*/ 6115966 w 6128435"/>
              <a:gd name="connsiteY158-5530" fmla="*/ 5898387 h 6858000"/>
              <a:gd name="connsiteX159-5531" fmla="*/ 6111924 w 6128435"/>
              <a:gd name="connsiteY159-5532" fmla="*/ 5900444 h 6858000"/>
              <a:gd name="connsiteX160-5533" fmla="*/ 6108716 w 6128435"/>
              <a:gd name="connsiteY160-5534" fmla="*/ 5915345 h 6858000"/>
              <a:gd name="connsiteX161-5535" fmla="*/ 6109524 w 6128435"/>
              <a:gd name="connsiteY161-5536" fmla="*/ 5917328 h 6858000"/>
              <a:gd name="connsiteX162-5537" fmla="*/ 6102493 w 6128435"/>
              <a:gd name="connsiteY162-5538" fmla="*/ 5928602 h 6858000"/>
              <a:gd name="connsiteX163-5539" fmla="*/ 6056863 w 6128435"/>
              <a:gd name="connsiteY163-5540" fmla="*/ 6000643 h 6858000"/>
              <a:gd name="connsiteX164-5541" fmla="*/ 6045436 w 6128435"/>
              <a:gd name="connsiteY164-5542" fmla="*/ 6124480 h 6858000"/>
              <a:gd name="connsiteX165-5543" fmla="*/ 6030489 w 6128435"/>
              <a:gd name="connsiteY165-5544" fmla="*/ 6317666 h 6858000"/>
              <a:gd name="connsiteX166-5545" fmla="*/ 6007492 w 6128435"/>
              <a:gd name="connsiteY166-5546" fmla="*/ 6440818 h 6858000"/>
              <a:gd name="connsiteX167-5547" fmla="*/ 6009467 w 6128435"/>
              <a:gd name="connsiteY167-5548" fmla="*/ 6487076 h 6858000"/>
              <a:gd name="connsiteX168-5549" fmla="*/ 5995064 w 6128435"/>
              <a:gd name="connsiteY168-5550" fmla="*/ 6540791 h 6858000"/>
              <a:gd name="connsiteX169-5551" fmla="*/ 5996309 w 6128435"/>
              <a:gd name="connsiteY169-5552" fmla="*/ 6543961 h 6858000"/>
              <a:gd name="connsiteX170-5553" fmla="*/ 5996048 w 6128435"/>
              <a:gd name="connsiteY170-5554" fmla="*/ 6555444 h 6858000"/>
              <a:gd name="connsiteX171-5555" fmla="*/ 6002524 w 6128435"/>
              <a:gd name="connsiteY171-5556" fmla="*/ 6560188 h 6858000"/>
              <a:gd name="connsiteX172-5557" fmla="*/ 6006823 w 6128435"/>
              <a:gd name="connsiteY172-5558" fmla="*/ 6578546 h 6858000"/>
              <a:gd name="connsiteX173-5559" fmla="*/ 6004510 w 6128435"/>
              <a:gd name="connsiteY173-5560" fmla="*/ 6599256 h 6858000"/>
              <a:gd name="connsiteX174-5561" fmla="*/ 5986207 w 6128435"/>
              <a:gd name="connsiteY174-5562" fmla="*/ 6695855 h 6858000"/>
              <a:gd name="connsiteX175-5563" fmla="*/ 5979428 w 6128435"/>
              <a:gd name="connsiteY175-5564" fmla="*/ 6754678 h 6858000"/>
              <a:gd name="connsiteX176-5565" fmla="*/ 5983398 w 6128435"/>
              <a:gd name="connsiteY176-5566" fmla="*/ 6778641 h 6858000"/>
              <a:gd name="connsiteX177-5567" fmla="*/ 5984543 w 6128435"/>
              <a:gd name="connsiteY177-5568" fmla="*/ 6811016 h 6858000"/>
              <a:gd name="connsiteX178-5569" fmla="*/ 5981802 w 6128435"/>
              <a:gd name="connsiteY178-5570" fmla="*/ 6838578 h 6858000"/>
              <a:gd name="connsiteX179-5571" fmla="*/ 5979671 w 6128435"/>
              <a:gd name="connsiteY179-5572" fmla="*/ 6858000 h 6858000"/>
              <a:gd name="connsiteX180-5573" fmla="*/ 0 w 6128435"/>
              <a:gd name="connsiteY180-5574" fmla="*/ 6858000 h 6858000"/>
              <a:gd name="connsiteX181-5575" fmla="*/ 0 w 6128435"/>
              <a:gd name="connsiteY181-5576" fmla="*/ 0 h 6858000"/>
              <a:gd name="connsiteX0-5577" fmla="*/ 0 w 6128435"/>
              <a:gd name="connsiteY0-5578" fmla="*/ 0 h 6858000"/>
              <a:gd name="connsiteX1-5579" fmla="*/ 4965888 w 6128435"/>
              <a:gd name="connsiteY1-5580" fmla="*/ 0 h 6858000"/>
              <a:gd name="connsiteX2-5581" fmla="*/ 4967767 w 6128435"/>
              <a:gd name="connsiteY2-5582" fmla="*/ 7930 h 6858000"/>
              <a:gd name="connsiteX3-5583" fmla="*/ 4979444 w 6128435"/>
              <a:gd name="connsiteY3-5584" fmla="*/ 43921 h 6858000"/>
              <a:gd name="connsiteX4-5585" fmla="*/ 5021173 w 6128435"/>
              <a:gd name="connsiteY4-5586" fmla="*/ 123738 h 6858000"/>
              <a:gd name="connsiteX5-5587" fmla="*/ 5075458 w 6128435"/>
              <a:gd name="connsiteY5-5588" fmla="*/ 264355 h 6858000"/>
              <a:gd name="connsiteX6-5589" fmla="*/ 5081175 w 6128435"/>
              <a:gd name="connsiteY6-5590" fmla="*/ 277448 h 6858000"/>
              <a:gd name="connsiteX7-5591" fmla="*/ 5097011 w 6128435"/>
              <a:gd name="connsiteY7-5592" fmla="*/ 355616 h 6858000"/>
              <a:gd name="connsiteX8-5593" fmla="*/ 5130982 w 6128435"/>
              <a:gd name="connsiteY8-5594" fmla="*/ 412030 h 6858000"/>
              <a:gd name="connsiteX9-5595" fmla="*/ 5153000 w 6128435"/>
              <a:gd name="connsiteY9-5596" fmla="*/ 507134 h 6858000"/>
              <a:gd name="connsiteX10-5597" fmla="*/ 5171282 w 6128435"/>
              <a:gd name="connsiteY10-5598" fmla="*/ 602071 h 6858000"/>
              <a:gd name="connsiteX11-5599" fmla="*/ 5176196 w 6128435"/>
              <a:gd name="connsiteY11-5600" fmla="*/ 636822 h 6858000"/>
              <a:gd name="connsiteX12-5601" fmla="*/ 5201957 w 6128435"/>
              <a:gd name="connsiteY12-5602" fmla="*/ 736835 h 6858000"/>
              <a:gd name="connsiteX13-5603" fmla="*/ 5185452 w 6128435"/>
              <a:gd name="connsiteY13-5604" fmla="*/ 745392 h 6858000"/>
              <a:gd name="connsiteX14-5605" fmla="*/ 5189051 w 6128435"/>
              <a:gd name="connsiteY14-5606" fmla="*/ 782518 h 6858000"/>
              <a:gd name="connsiteX15-5607" fmla="*/ 5210428 w 6128435"/>
              <a:gd name="connsiteY15-5608" fmla="*/ 815772 h 6858000"/>
              <a:gd name="connsiteX16-5609" fmla="*/ 5221088 w 6128435"/>
              <a:gd name="connsiteY16-5610" fmla="*/ 860193 h 6858000"/>
              <a:gd name="connsiteX17-5611" fmla="*/ 5227653 w 6128435"/>
              <a:gd name="connsiteY17-5612" fmla="*/ 886709 h 6858000"/>
              <a:gd name="connsiteX18-5613" fmla="*/ 5230806 w 6128435"/>
              <a:gd name="connsiteY18-5614" fmla="*/ 961354 h 6858000"/>
              <a:gd name="connsiteX19-5615" fmla="*/ 5201018 w 6128435"/>
              <a:gd name="connsiteY19-5616" fmla="*/ 1095027 h 6858000"/>
              <a:gd name="connsiteX20-5617" fmla="*/ 5202153 w 6128435"/>
              <a:gd name="connsiteY20-5618" fmla="*/ 1133224 h 6858000"/>
              <a:gd name="connsiteX21-5619" fmla="*/ 5207370 w 6128435"/>
              <a:gd name="connsiteY21-5620" fmla="*/ 1138097 h 6858000"/>
              <a:gd name="connsiteX22-5621" fmla="*/ 5189234 w 6128435"/>
              <a:gd name="connsiteY22-5622" fmla="*/ 1193495 h 6858000"/>
              <a:gd name="connsiteX23-5623" fmla="*/ 5202769 w 6128435"/>
              <a:gd name="connsiteY23-5624" fmla="*/ 1269450 h 6858000"/>
              <a:gd name="connsiteX24-5625" fmla="*/ 5225968 w 6128435"/>
              <a:gd name="connsiteY24-5626" fmla="*/ 1357994 h 6858000"/>
              <a:gd name="connsiteX25-5627" fmla="*/ 5233819 w 6128435"/>
              <a:gd name="connsiteY25-5628" fmla="*/ 1380922 h 6858000"/>
              <a:gd name="connsiteX26-5629" fmla="*/ 5237226 w 6128435"/>
              <a:gd name="connsiteY26-5630" fmla="*/ 1441327 h 6858000"/>
              <a:gd name="connsiteX27-5631" fmla="*/ 5244434 w 6128435"/>
              <a:gd name="connsiteY27-5632" fmla="*/ 1580810 h 6858000"/>
              <a:gd name="connsiteX28-5633" fmla="*/ 5251453 w 6128435"/>
              <a:gd name="connsiteY28-5634" fmla="*/ 1583934 h 6858000"/>
              <a:gd name="connsiteX29-5635" fmla="*/ 5253136 w 6128435"/>
              <a:gd name="connsiteY29-5636" fmla="*/ 1595457 h 6858000"/>
              <a:gd name="connsiteX30-5637" fmla="*/ 5254863 w 6128435"/>
              <a:gd name="connsiteY30-5638" fmla="*/ 1598311 h 6858000"/>
              <a:gd name="connsiteX31-5639" fmla="*/ 5263491 w 6128435"/>
              <a:gd name="connsiteY31-5640" fmla="*/ 1642938 h 6858000"/>
              <a:gd name="connsiteX32-5641" fmla="*/ 5261314 w 6128435"/>
              <a:gd name="connsiteY32-5642" fmla="*/ 1689177 h 6858000"/>
              <a:gd name="connsiteX33-5643" fmla="*/ 5259788 w 6128435"/>
              <a:gd name="connsiteY33-5644" fmla="*/ 1768516 h 6858000"/>
              <a:gd name="connsiteX34-5645" fmla="*/ 5272526 w 6128435"/>
              <a:gd name="connsiteY34-5646" fmla="*/ 1936940 h 6858000"/>
              <a:gd name="connsiteX35-5647" fmla="*/ 5252592 w 6128435"/>
              <a:gd name="connsiteY35-5648" fmla="*/ 2092210 h 6858000"/>
              <a:gd name="connsiteX36-5649" fmla="*/ 5264303 w 6128435"/>
              <a:gd name="connsiteY36-5650" fmla="*/ 2225157 h 6858000"/>
              <a:gd name="connsiteX37-5651" fmla="*/ 5254949 w 6128435"/>
              <a:gd name="connsiteY37-5652" fmla="*/ 2236160 h 6858000"/>
              <a:gd name="connsiteX38-5653" fmla="*/ 5250104 w 6128435"/>
              <a:gd name="connsiteY38-5654" fmla="*/ 2249166 h 6858000"/>
              <a:gd name="connsiteX39-5655" fmla="*/ 5251214 w 6128435"/>
              <a:gd name="connsiteY39-5656" fmla="*/ 2250944 h 6858000"/>
              <a:gd name="connsiteX40-5657" fmla="*/ 5250644 w 6128435"/>
              <a:gd name="connsiteY40-5658" fmla="*/ 2266619 h 6858000"/>
              <a:gd name="connsiteX41-5659" fmla="*/ 5247111 w 6128435"/>
              <a:gd name="connsiteY41-5660" fmla="*/ 2269679 h 6858000"/>
              <a:gd name="connsiteX42-5661" fmla="*/ 5245653 w 6128435"/>
              <a:gd name="connsiteY42-5662" fmla="*/ 2280317 h 6858000"/>
              <a:gd name="connsiteX43-5663" fmla="*/ 5239901 w 6128435"/>
              <a:gd name="connsiteY43-5664" fmla="*/ 2300961 h 6858000"/>
              <a:gd name="connsiteX44-5665" fmla="*/ 5241522 w 6128435"/>
              <a:gd name="connsiteY44-5666" fmla="*/ 2305114 h 6858000"/>
              <a:gd name="connsiteX45-5667" fmla="*/ 5237050 w 6128435"/>
              <a:gd name="connsiteY45-5668" fmla="*/ 2336703 h 6858000"/>
              <a:gd name="connsiteX46-5669" fmla="*/ 5238267 w 6128435"/>
              <a:gd name="connsiteY46-5670" fmla="*/ 2337277 h 6858000"/>
              <a:gd name="connsiteX47-5671" fmla="*/ 5242602 w 6128435"/>
              <a:gd name="connsiteY47-5672" fmla="*/ 2346782 h 6858000"/>
              <a:gd name="connsiteX48-5673" fmla="*/ 5247963 w 6128435"/>
              <a:gd name="connsiteY48-5674" fmla="*/ 2364638 h 6858000"/>
              <a:gd name="connsiteX49-5675" fmla="*/ 5271650 w 6128435"/>
              <a:gd name="connsiteY49-5676" fmla="*/ 2440467 h 6858000"/>
              <a:gd name="connsiteX50-5677" fmla="*/ 5271438 w 6128435"/>
              <a:gd name="connsiteY50-5678" fmla="*/ 2447186 h 6858000"/>
              <a:gd name="connsiteX51-5679" fmla="*/ 5271722 w 6128435"/>
              <a:gd name="connsiteY51-5680" fmla="*/ 2447359 h 6858000"/>
              <a:gd name="connsiteX52-5681" fmla="*/ 5272069 w 6128435"/>
              <a:gd name="connsiteY52-5682" fmla="*/ 2454523 h 6858000"/>
              <a:gd name="connsiteX53-5683" fmla="*/ 5271049 w 6128435"/>
              <a:gd name="connsiteY53-5684" fmla="*/ 2459442 h 6858000"/>
              <a:gd name="connsiteX54-5685" fmla="*/ 5307538 w 6128435"/>
              <a:gd name="connsiteY54-5686" fmla="*/ 2514685 h 6858000"/>
              <a:gd name="connsiteX55-5687" fmla="*/ 5337604 w 6128435"/>
              <a:gd name="connsiteY55-5688" fmla="*/ 2597632 h 6858000"/>
              <a:gd name="connsiteX56-5689" fmla="*/ 5407503 w 6128435"/>
              <a:gd name="connsiteY56-5690" fmla="*/ 2786290 h 6858000"/>
              <a:gd name="connsiteX57-5691" fmla="*/ 5407356 w 6128435"/>
              <a:gd name="connsiteY57-5692" fmla="*/ 2787545 h 6858000"/>
              <a:gd name="connsiteX58-5693" fmla="*/ 5411130 w 6128435"/>
              <a:gd name="connsiteY58-5694" fmla="*/ 2788640 h 6858000"/>
              <a:gd name="connsiteX59-5695" fmla="*/ 5416439 w 6128435"/>
              <a:gd name="connsiteY59-5696" fmla="*/ 2805666 h 6858000"/>
              <a:gd name="connsiteX60-5697" fmla="*/ 5416589 w 6128435"/>
              <a:gd name="connsiteY60-5698" fmla="*/ 2810822 h 6858000"/>
              <a:gd name="connsiteX61-5699" fmla="*/ 5418542 w 6128435"/>
              <a:gd name="connsiteY61-5700" fmla="*/ 2817745 h 6858000"/>
              <a:gd name="connsiteX62-5701" fmla="*/ 5418847 w 6128435"/>
              <a:gd name="connsiteY62-5702" fmla="*/ 2817825 h 6858000"/>
              <a:gd name="connsiteX63-5703" fmla="*/ 5423364 w 6128435"/>
              <a:gd name="connsiteY63-5704" fmla="*/ 2858292 h 6858000"/>
              <a:gd name="connsiteX64-5705" fmla="*/ 5479298 w 6128435"/>
              <a:gd name="connsiteY64-5706" fmla="*/ 2947791 h 6858000"/>
              <a:gd name="connsiteX65-5707" fmla="*/ 5481770 w 6128435"/>
              <a:gd name="connsiteY65-5708" fmla="*/ 2951352 h 6858000"/>
              <a:gd name="connsiteX66-5709" fmla="*/ 5481013 w 6128435"/>
              <a:gd name="connsiteY66-5710" fmla="*/ 2973461 h 6858000"/>
              <a:gd name="connsiteX67-5711" fmla="*/ 5482045 w 6128435"/>
              <a:gd name="connsiteY67-5712" fmla="*/ 2984371 h 6858000"/>
              <a:gd name="connsiteX68-5713" fmla="*/ 5479405 w 6128435"/>
              <a:gd name="connsiteY68-5714" fmla="*/ 2988507 h 6858000"/>
              <a:gd name="connsiteX69-5715" fmla="*/ 5482415 w 6128435"/>
              <a:gd name="connsiteY69-5716" fmla="*/ 3004079 h 6858000"/>
              <a:gd name="connsiteX70-5717" fmla="*/ 5483865 w 6128435"/>
              <a:gd name="connsiteY70-5718" fmla="*/ 3005467 h 6858000"/>
              <a:gd name="connsiteX71-5719" fmla="*/ 5482236 w 6128435"/>
              <a:gd name="connsiteY71-5720" fmla="*/ 3019791 h 6858000"/>
              <a:gd name="connsiteX72-5721" fmla="*/ 5475895 w 6128435"/>
              <a:gd name="connsiteY72-5722" fmla="*/ 3033578 h 6858000"/>
              <a:gd name="connsiteX73-5723" fmla="*/ 5477595 w 6128435"/>
              <a:gd name="connsiteY73-5724" fmla="*/ 3250534 h 6858000"/>
              <a:gd name="connsiteX74-5725" fmla="*/ 5532836 w 6128435"/>
              <a:gd name="connsiteY74-5726" fmla="*/ 3353840 h 6858000"/>
              <a:gd name="connsiteX75-5727" fmla="*/ 5561229 w 6128435"/>
              <a:gd name="connsiteY75-5728" fmla="*/ 3395784 h 6858000"/>
              <a:gd name="connsiteX76-5729" fmla="*/ 5589758 w 6128435"/>
              <a:gd name="connsiteY76-5730" fmla="*/ 3506453 h 6858000"/>
              <a:gd name="connsiteX77-5731" fmla="*/ 5596144 w 6128435"/>
              <a:gd name="connsiteY77-5732" fmla="*/ 3534624 h 6858000"/>
              <a:gd name="connsiteX78-5733" fmla="*/ 5597750 w 6128435"/>
              <a:gd name="connsiteY78-5734" fmla="*/ 3534129 h 6858000"/>
              <a:gd name="connsiteX79-5735" fmla="*/ 5599700 w 6128435"/>
              <a:gd name="connsiteY79-5736" fmla="*/ 3547221 h 6858000"/>
              <a:gd name="connsiteX80-5737" fmla="*/ 5615031 w 6128435"/>
              <a:gd name="connsiteY80-5738" fmla="*/ 3557482 h 6858000"/>
              <a:gd name="connsiteX81-5739" fmla="*/ 5618377 w 6128435"/>
              <a:gd name="connsiteY81-5740" fmla="*/ 3588431 h 6858000"/>
              <a:gd name="connsiteX82-5741" fmla="*/ 5612155 w 6128435"/>
              <a:gd name="connsiteY82-5742" fmla="*/ 3589869 h 6858000"/>
              <a:gd name="connsiteX83-5743" fmla="*/ 5620843 w 6128435"/>
              <a:gd name="connsiteY83-5744" fmla="*/ 3606745 h 6858000"/>
              <a:gd name="connsiteX84-5745" fmla="*/ 5655472 w 6128435"/>
              <a:gd name="connsiteY84-5746" fmla="*/ 3678877 h 6858000"/>
              <a:gd name="connsiteX85-5747" fmla="*/ 5680448 w 6128435"/>
              <a:gd name="connsiteY85-5748" fmla="*/ 3717760 h 6858000"/>
              <a:gd name="connsiteX86-5749" fmla="*/ 5683015 w 6128435"/>
              <a:gd name="connsiteY86-5750" fmla="*/ 3762025 h 6858000"/>
              <a:gd name="connsiteX87-5751" fmla="*/ 5696643 w 6128435"/>
              <a:gd name="connsiteY87-5752" fmla="*/ 3773888 h 6858000"/>
              <a:gd name="connsiteX88-5753" fmla="*/ 5699203 w 6128435"/>
              <a:gd name="connsiteY88-5754" fmla="*/ 3775823 h 6858000"/>
              <a:gd name="connsiteX89-5755" fmla="*/ 5704824 w 6128435"/>
              <a:gd name="connsiteY89-5756" fmla="*/ 3785966 h 6858000"/>
              <a:gd name="connsiteX90-5757" fmla="*/ 5712204 w 6128435"/>
              <a:gd name="connsiteY90-5758" fmla="*/ 3785830 h 6858000"/>
              <a:gd name="connsiteX91-5759" fmla="*/ 5724816 w 6128435"/>
              <a:gd name="connsiteY91-5760" fmla="*/ 3798949 h 6858000"/>
              <a:gd name="connsiteX92-5761" fmla="*/ 5733539 w 6128435"/>
              <a:gd name="connsiteY92-5762" fmla="*/ 3818457 h 6858000"/>
              <a:gd name="connsiteX93-5763" fmla="*/ 5768491 w 6128435"/>
              <a:gd name="connsiteY93-5764" fmla="*/ 3914399 h 6858000"/>
              <a:gd name="connsiteX94-5765" fmla="*/ 5793123 w 6128435"/>
              <a:gd name="connsiteY94-5766" fmla="*/ 3969952 h 6858000"/>
              <a:gd name="connsiteX95-5767" fmla="*/ 5808321 w 6128435"/>
              <a:gd name="connsiteY95-5768" fmla="*/ 3988153 h 6858000"/>
              <a:gd name="connsiteX96-5769" fmla="*/ 5825621 w 6128435"/>
              <a:gd name="connsiteY96-5770" fmla="*/ 4015525 h 6858000"/>
              <a:gd name="connsiteX97-5771" fmla="*/ 5860672 w 6128435"/>
              <a:gd name="connsiteY97-5772" fmla="*/ 4061579 h 6858000"/>
              <a:gd name="connsiteX98-5773" fmla="*/ 5872173 w 6128435"/>
              <a:gd name="connsiteY98-5774" fmla="*/ 4088497 h 6858000"/>
              <a:gd name="connsiteX99-5775" fmla="*/ 5883705 w 6128435"/>
              <a:gd name="connsiteY99-5776" fmla="*/ 4101899 h 6858000"/>
              <a:gd name="connsiteX100-5777" fmla="*/ 5885314 w 6128435"/>
              <a:gd name="connsiteY100-5778" fmla="*/ 4108387 h 6858000"/>
              <a:gd name="connsiteX101-5779" fmla="*/ 5894095 w 6128435"/>
              <a:gd name="connsiteY101-5780" fmla="*/ 4128857 h 6858000"/>
              <a:gd name="connsiteX102-5781" fmla="*/ 5898339 w 6128435"/>
              <a:gd name="connsiteY102-5782" fmla="*/ 4140800 h 6858000"/>
              <a:gd name="connsiteX103-5783" fmla="*/ 5899734 w 6128435"/>
              <a:gd name="connsiteY103-5784" fmla="*/ 4145632 h 6858000"/>
              <a:gd name="connsiteX104-5785" fmla="*/ 5897098 w 6128435"/>
              <a:gd name="connsiteY104-5786" fmla="*/ 4157819 h 6858000"/>
              <a:gd name="connsiteX105-5787" fmla="*/ 5903513 w 6128435"/>
              <a:gd name="connsiteY105-5788" fmla="*/ 4187661 h 6858000"/>
              <a:gd name="connsiteX106-5789" fmla="*/ 5917114 w 6128435"/>
              <a:gd name="connsiteY106-5790" fmla="*/ 4213096 h 6858000"/>
              <a:gd name="connsiteX107-5791" fmla="*/ 5921153 w 6128435"/>
              <a:gd name="connsiteY107-5792" fmla="*/ 4236222 h 6858000"/>
              <a:gd name="connsiteX108-5793" fmla="*/ 5924233 w 6128435"/>
              <a:gd name="connsiteY108-5794" fmla="*/ 4242060 h 6858000"/>
              <a:gd name="connsiteX109-5795" fmla="*/ 5928910 w 6128435"/>
              <a:gd name="connsiteY109-5796" fmla="*/ 4300973 h 6858000"/>
              <a:gd name="connsiteX110-5797" fmla="*/ 5939320 w 6128435"/>
              <a:gd name="connsiteY110-5798" fmla="*/ 4340435 h 6858000"/>
              <a:gd name="connsiteX111-5799" fmla="*/ 5946705 w 6128435"/>
              <a:gd name="connsiteY111-5800" fmla="*/ 4428051 h 6858000"/>
              <a:gd name="connsiteX112-5801" fmla="*/ 5949261 w 6128435"/>
              <a:gd name="connsiteY112-5802" fmla="*/ 4449185 h 6858000"/>
              <a:gd name="connsiteX113-5803" fmla="*/ 5957504 w 6128435"/>
              <a:gd name="connsiteY113-5804" fmla="*/ 4465911 h 6858000"/>
              <a:gd name="connsiteX114-5805" fmla="*/ 5964689 w 6128435"/>
              <a:gd name="connsiteY114-5806" fmla="*/ 4468532 h 6858000"/>
              <a:gd name="connsiteX115-5807" fmla="*/ 5967062 w 6128435"/>
              <a:gd name="connsiteY115-5808" fmla="*/ 4479923 h 6858000"/>
              <a:gd name="connsiteX116-5809" fmla="*/ 5968960 w 6128435"/>
              <a:gd name="connsiteY116-5810" fmla="*/ 4482655 h 6858000"/>
              <a:gd name="connsiteX117-5811" fmla="*/ 5978567 w 6128435"/>
              <a:gd name="connsiteY117-5812" fmla="*/ 4498605 h 6858000"/>
              <a:gd name="connsiteX118-5813" fmla="*/ 5980106 w 6128435"/>
              <a:gd name="connsiteY118-5814" fmla="*/ 4585087 h 6858000"/>
              <a:gd name="connsiteX119-5815" fmla="*/ 5998138 w 6128435"/>
              <a:gd name="connsiteY119-5816" fmla="*/ 4697518 h 6858000"/>
              <a:gd name="connsiteX120-5817" fmla="*/ 6013516 w 6128435"/>
              <a:gd name="connsiteY120-5818" fmla="*/ 4786619 h 6858000"/>
              <a:gd name="connsiteX121-5819" fmla="*/ 6025404 w 6128435"/>
              <a:gd name="connsiteY121-5820" fmla="*/ 4858148 h 6858000"/>
              <a:gd name="connsiteX122-5821" fmla="*/ 6007749 w 6128435"/>
              <a:gd name="connsiteY122-5822" fmla="*/ 4964715 h 6858000"/>
              <a:gd name="connsiteX123-5823" fmla="*/ 6005269 w 6128435"/>
              <a:gd name="connsiteY123-5824" fmla="*/ 5150567 h 6858000"/>
              <a:gd name="connsiteX124-5825" fmla="*/ 6001127 w 6128435"/>
              <a:gd name="connsiteY124-5826" fmla="*/ 5164609 h 6858000"/>
              <a:gd name="connsiteX125-5827" fmla="*/ 5996647 w 6128435"/>
              <a:gd name="connsiteY125-5828" fmla="*/ 5185640 h 6858000"/>
              <a:gd name="connsiteX126-5829" fmla="*/ 5998514 w 6128435"/>
              <a:gd name="connsiteY126-5830" fmla="*/ 5189673 h 6858000"/>
              <a:gd name="connsiteX127-5831" fmla="*/ 5995970 w 6128435"/>
              <a:gd name="connsiteY127-5832" fmla="*/ 5221547 h 6858000"/>
              <a:gd name="connsiteX128-5833" fmla="*/ 5997218 w 6128435"/>
              <a:gd name="connsiteY128-5834" fmla="*/ 5222031 h 6858000"/>
              <a:gd name="connsiteX129-5835" fmla="*/ 6002116 w 6128435"/>
              <a:gd name="connsiteY129-5836" fmla="*/ 5231223 h 6858000"/>
              <a:gd name="connsiteX130-5837" fmla="*/ 6008541 w 6128435"/>
              <a:gd name="connsiteY130-5838" fmla="*/ 5248680 h 6858000"/>
              <a:gd name="connsiteX131-5839" fmla="*/ 6039260 w 6128435"/>
              <a:gd name="connsiteY131-5840" fmla="*/ 5289518 h 6858000"/>
              <a:gd name="connsiteX132-5841" fmla="*/ 6036748 w 6128435"/>
              <a:gd name="connsiteY132-5842" fmla="*/ 5322752 h 6858000"/>
              <a:gd name="connsiteX133-5843" fmla="*/ 6036943 w 6128435"/>
              <a:gd name="connsiteY133-5844" fmla="*/ 5329480 h 6858000"/>
              <a:gd name="connsiteX134-5845" fmla="*/ 6037236 w 6128435"/>
              <a:gd name="connsiteY134-5846" fmla="*/ 5329634 h 6858000"/>
              <a:gd name="connsiteX135-5847" fmla="*/ 6038019 w 6128435"/>
              <a:gd name="connsiteY135-5848" fmla="*/ 5336764 h 6858000"/>
              <a:gd name="connsiteX136-5849" fmla="*/ 6037298 w 6128435"/>
              <a:gd name="connsiteY136-5850" fmla="*/ 5341753 h 6858000"/>
              <a:gd name="connsiteX137-5851" fmla="*/ 6037677 w 6128435"/>
              <a:gd name="connsiteY137-5852" fmla="*/ 5354807 h 6858000"/>
              <a:gd name="connsiteX138-5853" fmla="*/ 6039728 w 6128435"/>
              <a:gd name="connsiteY138-5854" fmla="*/ 5359416 h 6858000"/>
              <a:gd name="connsiteX139-5855" fmla="*/ 6043311 w 6128435"/>
              <a:gd name="connsiteY139-5856" fmla="*/ 5361407 h 6858000"/>
              <a:gd name="connsiteX140-5857" fmla="*/ 6042954 w 6128435"/>
              <a:gd name="connsiteY140-5858" fmla="*/ 5362576 h 6858000"/>
              <a:gd name="connsiteX141-5859" fmla="*/ 6053435 w 6128435"/>
              <a:gd name="connsiteY141-5860" fmla="*/ 5387547 h 6858000"/>
              <a:gd name="connsiteX142-5861" fmla="*/ 6065933 w 6128435"/>
              <a:gd name="connsiteY142-5862" fmla="*/ 5443002 h 6858000"/>
              <a:gd name="connsiteX143-5863" fmla="*/ 6068640 w 6128435"/>
              <a:gd name="connsiteY143-5864" fmla="*/ 5474503 h 6858000"/>
              <a:gd name="connsiteX144-5865" fmla="*/ 6080922 w 6128435"/>
              <a:gd name="connsiteY144-5866" fmla="*/ 5561070 h 6858000"/>
              <a:gd name="connsiteX145-5867" fmla="*/ 6096949 w 6128435"/>
              <a:gd name="connsiteY145-5868" fmla="*/ 5648179 h 6858000"/>
              <a:gd name="connsiteX146-5869" fmla="*/ 6125703 w 6128435"/>
              <a:gd name="connsiteY146-5870" fmla="*/ 5692894 h 6858000"/>
              <a:gd name="connsiteX147-5871" fmla="*/ 6126670 w 6128435"/>
              <a:gd name="connsiteY147-5872" fmla="*/ 5697882 h 6858000"/>
              <a:gd name="connsiteX148-5873" fmla="*/ 6124061 w 6128435"/>
              <a:gd name="connsiteY148-5874" fmla="*/ 5710294 h 6858000"/>
              <a:gd name="connsiteX149-5875" fmla="*/ 6122213 w 6128435"/>
              <a:gd name="connsiteY149-5876" fmla="*/ 5714762 h 6858000"/>
              <a:gd name="connsiteX150-5877" fmla="*/ 6121353 w 6128435"/>
              <a:gd name="connsiteY150-5878" fmla="*/ 5721725 h 6858000"/>
              <a:gd name="connsiteX151-5879" fmla="*/ 6121607 w 6128435"/>
              <a:gd name="connsiteY151-5880" fmla="*/ 5721959 h 6858000"/>
              <a:gd name="connsiteX152-5881" fmla="*/ 6120262 w 6128435"/>
              <a:gd name="connsiteY152-5882" fmla="*/ 5728358 h 6858000"/>
              <a:gd name="connsiteX153-5883" fmla="*/ 6110194 w 6128435"/>
              <a:gd name="connsiteY153-5884" fmla="*/ 5758853 h 6858000"/>
              <a:gd name="connsiteX154-5885" fmla="*/ 6127519 w 6128435"/>
              <a:gd name="connsiteY154-5886" fmla="*/ 5865775 h 6858000"/>
              <a:gd name="connsiteX155-5887" fmla="*/ 6128435 w 6128435"/>
              <a:gd name="connsiteY155-5888" fmla="*/ 5870164 h 6858000"/>
              <a:gd name="connsiteX156-5889" fmla="*/ 6119217 w 6128435"/>
              <a:gd name="connsiteY156-5890" fmla="*/ 5888542 h 6858000"/>
              <a:gd name="connsiteX157-5891" fmla="*/ 6115966 w 6128435"/>
              <a:gd name="connsiteY157-5892" fmla="*/ 5898387 h 6858000"/>
              <a:gd name="connsiteX158-5893" fmla="*/ 6111924 w 6128435"/>
              <a:gd name="connsiteY158-5894" fmla="*/ 5900444 h 6858000"/>
              <a:gd name="connsiteX159-5895" fmla="*/ 6108716 w 6128435"/>
              <a:gd name="connsiteY159-5896" fmla="*/ 5915345 h 6858000"/>
              <a:gd name="connsiteX160-5897" fmla="*/ 6109524 w 6128435"/>
              <a:gd name="connsiteY160-5898" fmla="*/ 5917328 h 6858000"/>
              <a:gd name="connsiteX161-5899" fmla="*/ 6102493 w 6128435"/>
              <a:gd name="connsiteY161-5900" fmla="*/ 5928602 h 6858000"/>
              <a:gd name="connsiteX162-5901" fmla="*/ 6056863 w 6128435"/>
              <a:gd name="connsiteY162-5902" fmla="*/ 6000643 h 6858000"/>
              <a:gd name="connsiteX163-5903" fmla="*/ 6045436 w 6128435"/>
              <a:gd name="connsiteY163-5904" fmla="*/ 6124480 h 6858000"/>
              <a:gd name="connsiteX164-5905" fmla="*/ 6030489 w 6128435"/>
              <a:gd name="connsiteY164-5906" fmla="*/ 6317666 h 6858000"/>
              <a:gd name="connsiteX165-5907" fmla="*/ 6007492 w 6128435"/>
              <a:gd name="connsiteY165-5908" fmla="*/ 6440818 h 6858000"/>
              <a:gd name="connsiteX166-5909" fmla="*/ 6009467 w 6128435"/>
              <a:gd name="connsiteY166-5910" fmla="*/ 6487076 h 6858000"/>
              <a:gd name="connsiteX167-5911" fmla="*/ 5995064 w 6128435"/>
              <a:gd name="connsiteY167-5912" fmla="*/ 6540791 h 6858000"/>
              <a:gd name="connsiteX168-5913" fmla="*/ 5996309 w 6128435"/>
              <a:gd name="connsiteY168-5914" fmla="*/ 6543961 h 6858000"/>
              <a:gd name="connsiteX169-5915" fmla="*/ 5996048 w 6128435"/>
              <a:gd name="connsiteY169-5916" fmla="*/ 6555444 h 6858000"/>
              <a:gd name="connsiteX170-5917" fmla="*/ 6002524 w 6128435"/>
              <a:gd name="connsiteY170-5918" fmla="*/ 6560188 h 6858000"/>
              <a:gd name="connsiteX171-5919" fmla="*/ 6006823 w 6128435"/>
              <a:gd name="connsiteY171-5920" fmla="*/ 6578546 h 6858000"/>
              <a:gd name="connsiteX172-5921" fmla="*/ 6004510 w 6128435"/>
              <a:gd name="connsiteY172-5922" fmla="*/ 6599256 h 6858000"/>
              <a:gd name="connsiteX173-5923" fmla="*/ 5986207 w 6128435"/>
              <a:gd name="connsiteY173-5924" fmla="*/ 6695855 h 6858000"/>
              <a:gd name="connsiteX174-5925" fmla="*/ 5979428 w 6128435"/>
              <a:gd name="connsiteY174-5926" fmla="*/ 6754678 h 6858000"/>
              <a:gd name="connsiteX175-5927" fmla="*/ 5983398 w 6128435"/>
              <a:gd name="connsiteY175-5928" fmla="*/ 6778641 h 6858000"/>
              <a:gd name="connsiteX176-5929" fmla="*/ 5984543 w 6128435"/>
              <a:gd name="connsiteY176-5930" fmla="*/ 6811016 h 6858000"/>
              <a:gd name="connsiteX177-5931" fmla="*/ 5981802 w 6128435"/>
              <a:gd name="connsiteY177-5932" fmla="*/ 6838578 h 6858000"/>
              <a:gd name="connsiteX178-5933" fmla="*/ 5979671 w 6128435"/>
              <a:gd name="connsiteY178-5934" fmla="*/ 6858000 h 6858000"/>
              <a:gd name="connsiteX179-5935" fmla="*/ 0 w 6128435"/>
              <a:gd name="connsiteY179-5936" fmla="*/ 6858000 h 6858000"/>
              <a:gd name="connsiteX180-5937" fmla="*/ 0 w 6128435"/>
              <a:gd name="connsiteY180-5938" fmla="*/ 0 h 6858000"/>
              <a:gd name="connsiteX0-5939" fmla="*/ 0 w 6128435"/>
              <a:gd name="connsiteY0-5940" fmla="*/ 0 h 6858000"/>
              <a:gd name="connsiteX1-5941" fmla="*/ 4965888 w 6128435"/>
              <a:gd name="connsiteY1-5942" fmla="*/ 0 h 6858000"/>
              <a:gd name="connsiteX2-5943" fmla="*/ 4967767 w 6128435"/>
              <a:gd name="connsiteY2-5944" fmla="*/ 7930 h 6858000"/>
              <a:gd name="connsiteX3-5945" fmla="*/ 4979444 w 6128435"/>
              <a:gd name="connsiteY3-5946" fmla="*/ 43921 h 6858000"/>
              <a:gd name="connsiteX4-5947" fmla="*/ 5021173 w 6128435"/>
              <a:gd name="connsiteY4-5948" fmla="*/ 123738 h 6858000"/>
              <a:gd name="connsiteX5-5949" fmla="*/ 5075458 w 6128435"/>
              <a:gd name="connsiteY5-5950" fmla="*/ 264355 h 6858000"/>
              <a:gd name="connsiteX6-5951" fmla="*/ 5081175 w 6128435"/>
              <a:gd name="connsiteY6-5952" fmla="*/ 277448 h 6858000"/>
              <a:gd name="connsiteX7-5953" fmla="*/ 5097011 w 6128435"/>
              <a:gd name="connsiteY7-5954" fmla="*/ 355616 h 6858000"/>
              <a:gd name="connsiteX8-5955" fmla="*/ 5130982 w 6128435"/>
              <a:gd name="connsiteY8-5956" fmla="*/ 412030 h 6858000"/>
              <a:gd name="connsiteX9-5957" fmla="*/ 5153000 w 6128435"/>
              <a:gd name="connsiteY9-5958" fmla="*/ 507134 h 6858000"/>
              <a:gd name="connsiteX10-5959" fmla="*/ 5171282 w 6128435"/>
              <a:gd name="connsiteY10-5960" fmla="*/ 602071 h 6858000"/>
              <a:gd name="connsiteX11-5961" fmla="*/ 5176196 w 6128435"/>
              <a:gd name="connsiteY11-5962" fmla="*/ 636822 h 6858000"/>
              <a:gd name="connsiteX12-5963" fmla="*/ 5201957 w 6128435"/>
              <a:gd name="connsiteY12-5964" fmla="*/ 736835 h 6858000"/>
              <a:gd name="connsiteX13-5965" fmla="*/ 5185452 w 6128435"/>
              <a:gd name="connsiteY13-5966" fmla="*/ 745392 h 6858000"/>
              <a:gd name="connsiteX14-5967" fmla="*/ 5189051 w 6128435"/>
              <a:gd name="connsiteY14-5968" fmla="*/ 782518 h 6858000"/>
              <a:gd name="connsiteX15-5969" fmla="*/ 5210428 w 6128435"/>
              <a:gd name="connsiteY15-5970" fmla="*/ 815772 h 6858000"/>
              <a:gd name="connsiteX16-5971" fmla="*/ 5221088 w 6128435"/>
              <a:gd name="connsiteY16-5972" fmla="*/ 860193 h 6858000"/>
              <a:gd name="connsiteX17-5973" fmla="*/ 5227653 w 6128435"/>
              <a:gd name="connsiteY17-5974" fmla="*/ 886709 h 6858000"/>
              <a:gd name="connsiteX18-5975" fmla="*/ 5230806 w 6128435"/>
              <a:gd name="connsiteY18-5976" fmla="*/ 961354 h 6858000"/>
              <a:gd name="connsiteX19-5977" fmla="*/ 5201018 w 6128435"/>
              <a:gd name="connsiteY19-5978" fmla="*/ 1095027 h 6858000"/>
              <a:gd name="connsiteX20-5979" fmla="*/ 5202153 w 6128435"/>
              <a:gd name="connsiteY20-5980" fmla="*/ 1133224 h 6858000"/>
              <a:gd name="connsiteX21-5981" fmla="*/ 5207370 w 6128435"/>
              <a:gd name="connsiteY21-5982" fmla="*/ 1138097 h 6858000"/>
              <a:gd name="connsiteX22-5983" fmla="*/ 5189234 w 6128435"/>
              <a:gd name="connsiteY22-5984" fmla="*/ 1193495 h 6858000"/>
              <a:gd name="connsiteX23-5985" fmla="*/ 5202769 w 6128435"/>
              <a:gd name="connsiteY23-5986" fmla="*/ 1269450 h 6858000"/>
              <a:gd name="connsiteX24-5987" fmla="*/ 5225968 w 6128435"/>
              <a:gd name="connsiteY24-5988" fmla="*/ 1357994 h 6858000"/>
              <a:gd name="connsiteX25-5989" fmla="*/ 5233819 w 6128435"/>
              <a:gd name="connsiteY25-5990" fmla="*/ 1380922 h 6858000"/>
              <a:gd name="connsiteX26-5991" fmla="*/ 5237226 w 6128435"/>
              <a:gd name="connsiteY26-5992" fmla="*/ 1441327 h 6858000"/>
              <a:gd name="connsiteX27-5993" fmla="*/ 5244434 w 6128435"/>
              <a:gd name="connsiteY27-5994" fmla="*/ 1580810 h 6858000"/>
              <a:gd name="connsiteX28-5995" fmla="*/ 5251453 w 6128435"/>
              <a:gd name="connsiteY28-5996" fmla="*/ 1583934 h 6858000"/>
              <a:gd name="connsiteX29-5997" fmla="*/ 5253136 w 6128435"/>
              <a:gd name="connsiteY29-5998" fmla="*/ 1595457 h 6858000"/>
              <a:gd name="connsiteX30-5999" fmla="*/ 5254863 w 6128435"/>
              <a:gd name="connsiteY30-6000" fmla="*/ 1598311 h 6858000"/>
              <a:gd name="connsiteX31-6001" fmla="*/ 5263491 w 6128435"/>
              <a:gd name="connsiteY31-6002" fmla="*/ 1642938 h 6858000"/>
              <a:gd name="connsiteX32-6003" fmla="*/ 5261314 w 6128435"/>
              <a:gd name="connsiteY32-6004" fmla="*/ 1689177 h 6858000"/>
              <a:gd name="connsiteX33-6005" fmla="*/ 5259788 w 6128435"/>
              <a:gd name="connsiteY33-6006" fmla="*/ 1768516 h 6858000"/>
              <a:gd name="connsiteX34-6007" fmla="*/ 5272526 w 6128435"/>
              <a:gd name="connsiteY34-6008" fmla="*/ 1936940 h 6858000"/>
              <a:gd name="connsiteX35-6009" fmla="*/ 5252592 w 6128435"/>
              <a:gd name="connsiteY35-6010" fmla="*/ 2092210 h 6858000"/>
              <a:gd name="connsiteX36-6011" fmla="*/ 5264303 w 6128435"/>
              <a:gd name="connsiteY36-6012" fmla="*/ 2225157 h 6858000"/>
              <a:gd name="connsiteX37-6013" fmla="*/ 5254949 w 6128435"/>
              <a:gd name="connsiteY37-6014" fmla="*/ 2236160 h 6858000"/>
              <a:gd name="connsiteX38-6015" fmla="*/ 5250104 w 6128435"/>
              <a:gd name="connsiteY38-6016" fmla="*/ 2249166 h 6858000"/>
              <a:gd name="connsiteX39-6017" fmla="*/ 5251214 w 6128435"/>
              <a:gd name="connsiteY39-6018" fmla="*/ 2250944 h 6858000"/>
              <a:gd name="connsiteX40-6019" fmla="*/ 5250644 w 6128435"/>
              <a:gd name="connsiteY40-6020" fmla="*/ 2266619 h 6858000"/>
              <a:gd name="connsiteX41-6021" fmla="*/ 5247111 w 6128435"/>
              <a:gd name="connsiteY41-6022" fmla="*/ 2269679 h 6858000"/>
              <a:gd name="connsiteX42-6023" fmla="*/ 5245653 w 6128435"/>
              <a:gd name="connsiteY42-6024" fmla="*/ 2280317 h 6858000"/>
              <a:gd name="connsiteX43-6025" fmla="*/ 5239901 w 6128435"/>
              <a:gd name="connsiteY43-6026" fmla="*/ 2300961 h 6858000"/>
              <a:gd name="connsiteX44-6027" fmla="*/ 5241522 w 6128435"/>
              <a:gd name="connsiteY44-6028" fmla="*/ 2305114 h 6858000"/>
              <a:gd name="connsiteX45-6029" fmla="*/ 5237050 w 6128435"/>
              <a:gd name="connsiteY45-6030" fmla="*/ 2336703 h 6858000"/>
              <a:gd name="connsiteX46-6031" fmla="*/ 5238267 w 6128435"/>
              <a:gd name="connsiteY46-6032" fmla="*/ 2337277 h 6858000"/>
              <a:gd name="connsiteX47-6033" fmla="*/ 5242602 w 6128435"/>
              <a:gd name="connsiteY47-6034" fmla="*/ 2346782 h 6858000"/>
              <a:gd name="connsiteX48-6035" fmla="*/ 5271650 w 6128435"/>
              <a:gd name="connsiteY48-6036" fmla="*/ 2440467 h 6858000"/>
              <a:gd name="connsiteX49-6037" fmla="*/ 5271438 w 6128435"/>
              <a:gd name="connsiteY49-6038" fmla="*/ 2447186 h 6858000"/>
              <a:gd name="connsiteX50-6039" fmla="*/ 5271722 w 6128435"/>
              <a:gd name="connsiteY50-6040" fmla="*/ 2447359 h 6858000"/>
              <a:gd name="connsiteX51-6041" fmla="*/ 5272069 w 6128435"/>
              <a:gd name="connsiteY51-6042" fmla="*/ 2454523 h 6858000"/>
              <a:gd name="connsiteX52-6043" fmla="*/ 5271049 w 6128435"/>
              <a:gd name="connsiteY52-6044" fmla="*/ 2459442 h 6858000"/>
              <a:gd name="connsiteX53-6045" fmla="*/ 5307538 w 6128435"/>
              <a:gd name="connsiteY53-6046" fmla="*/ 2514685 h 6858000"/>
              <a:gd name="connsiteX54-6047" fmla="*/ 5337604 w 6128435"/>
              <a:gd name="connsiteY54-6048" fmla="*/ 2597632 h 6858000"/>
              <a:gd name="connsiteX55-6049" fmla="*/ 5407503 w 6128435"/>
              <a:gd name="connsiteY55-6050" fmla="*/ 2786290 h 6858000"/>
              <a:gd name="connsiteX56-6051" fmla="*/ 5407356 w 6128435"/>
              <a:gd name="connsiteY56-6052" fmla="*/ 2787545 h 6858000"/>
              <a:gd name="connsiteX57-6053" fmla="*/ 5411130 w 6128435"/>
              <a:gd name="connsiteY57-6054" fmla="*/ 2788640 h 6858000"/>
              <a:gd name="connsiteX58-6055" fmla="*/ 5416439 w 6128435"/>
              <a:gd name="connsiteY58-6056" fmla="*/ 2805666 h 6858000"/>
              <a:gd name="connsiteX59-6057" fmla="*/ 5416589 w 6128435"/>
              <a:gd name="connsiteY59-6058" fmla="*/ 2810822 h 6858000"/>
              <a:gd name="connsiteX60-6059" fmla="*/ 5418542 w 6128435"/>
              <a:gd name="connsiteY60-6060" fmla="*/ 2817745 h 6858000"/>
              <a:gd name="connsiteX61-6061" fmla="*/ 5418847 w 6128435"/>
              <a:gd name="connsiteY61-6062" fmla="*/ 2817825 h 6858000"/>
              <a:gd name="connsiteX62-6063" fmla="*/ 5423364 w 6128435"/>
              <a:gd name="connsiteY62-6064" fmla="*/ 2858292 h 6858000"/>
              <a:gd name="connsiteX63-6065" fmla="*/ 5479298 w 6128435"/>
              <a:gd name="connsiteY63-6066" fmla="*/ 2947791 h 6858000"/>
              <a:gd name="connsiteX64-6067" fmla="*/ 5481770 w 6128435"/>
              <a:gd name="connsiteY64-6068" fmla="*/ 2951352 h 6858000"/>
              <a:gd name="connsiteX65-6069" fmla="*/ 5481013 w 6128435"/>
              <a:gd name="connsiteY65-6070" fmla="*/ 2973461 h 6858000"/>
              <a:gd name="connsiteX66-6071" fmla="*/ 5482045 w 6128435"/>
              <a:gd name="connsiteY66-6072" fmla="*/ 2984371 h 6858000"/>
              <a:gd name="connsiteX67-6073" fmla="*/ 5479405 w 6128435"/>
              <a:gd name="connsiteY67-6074" fmla="*/ 2988507 h 6858000"/>
              <a:gd name="connsiteX68-6075" fmla="*/ 5482415 w 6128435"/>
              <a:gd name="connsiteY68-6076" fmla="*/ 3004079 h 6858000"/>
              <a:gd name="connsiteX69-6077" fmla="*/ 5483865 w 6128435"/>
              <a:gd name="connsiteY69-6078" fmla="*/ 3005467 h 6858000"/>
              <a:gd name="connsiteX70-6079" fmla="*/ 5482236 w 6128435"/>
              <a:gd name="connsiteY70-6080" fmla="*/ 3019791 h 6858000"/>
              <a:gd name="connsiteX71-6081" fmla="*/ 5475895 w 6128435"/>
              <a:gd name="connsiteY71-6082" fmla="*/ 3033578 h 6858000"/>
              <a:gd name="connsiteX72-6083" fmla="*/ 5477595 w 6128435"/>
              <a:gd name="connsiteY72-6084" fmla="*/ 3250534 h 6858000"/>
              <a:gd name="connsiteX73-6085" fmla="*/ 5532836 w 6128435"/>
              <a:gd name="connsiteY73-6086" fmla="*/ 3353840 h 6858000"/>
              <a:gd name="connsiteX74-6087" fmla="*/ 5561229 w 6128435"/>
              <a:gd name="connsiteY74-6088" fmla="*/ 3395784 h 6858000"/>
              <a:gd name="connsiteX75-6089" fmla="*/ 5589758 w 6128435"/>
              <a:gd name="connsiteY75-6090" fmla="*/ 3506453 h 6858000"/>
              <a:gd name="connsiteX76-6091" fmla="*/ 5596144 w 6128435"/>
              <a:gd name="connsiteY76-6092" fmla="*/ 3534624 h 6858000"/>
              <a:gd name="connsiteX77-6093" fmla="*/ 5597750 w 6128435"/>
              <a:gd name="connsiteY77-6094" fmla="*/ 3534129 h 6858000"/>
              <a:gd name="connsiteX78-6095" fmla="*/ 5599700 w 6128435"/>
              <a:gd name="connsiteY78-6096" fmla="*/ 3547221 h 6858000"/>
              <a:gd name="connsiteX79-6097" fmla="*/ 5615031 w 6128435"/>
              <a:gd name="connsiteY79-6098" fmla="*/ 3557482 h 6858000"/>
              <a:gd name="connsiteX80-6099" fmla="*/ 5618377 w 6128435"/>
              <a:gd name="connsiteY80-6100" fmla="*/ 3588431 h 6858000"/>
              <a:gd name="connsiteX81-6101" fmla="*/ 5612155 w 6128435"/>
              <a:gd name="connsiteY81-6102" fmla="*/ 3589869 h 6858000"/>
              <a:gd name="connsiteX82-6103" fmla="*/ 5620843 w 6128435"/>
              <a:gd name="connsiteY82-6104" fmla="*/ 3606745 h 6858000"/>
              <a:gd name="connsiteX83-6105" fmla="*/ 5655472 w 6128435"/>
              <a:gd name="connsiteY83-6106" fmla="*/ 3678877 h 6858000"/>
              <a:gd name="connsiteX84-6107" fmla="*/ 5680448 w 6128435"/>
              <a:gd name="connsiteY84-6108" fmla="*/ 3717760 h 6858000"/>
              <a:gd name="connsiteX85-6109" fmla="*/ 5683015 w 6128435"/>
              <a:gd name="connsiteY85-6110" fmla="*/ 3762025 h 6858000"/>
              <a:gd name="connsiteX86-6111" fmla="*/ 5696643 w 6128435"/>
              <a:gd name="connsiteY86-6112" fmla="*/ 3773888 h 6858000"/>
              <a:gd name="connsiteX87-6113" fmla="*/ 5699203 w 6128435"/>
              <a:gd name="connsiteY87-6114" fmla="*/ 3775823 h 6858000"/>
              <a:gd name="connsiteX88-6115" fmla="*/ 5704824 w 6128435"/>
              <a:gd name="connsiteY88-6116" fmla="*/ 3785966 h 6858000"/>
              <a:gd name="connsiteX89-6117" fmla="*/ 5712204 w 6128435"/>
              <a:gd name="connsiteY89-6118" fmla="*/ 3785830 h 6858000"/>
              <a:gd name="connsiteX90-6119" fmla="*/ 5724816 w 6128435"/>
              <a:gd name="connsiteY90-6120" fmla="*/ 3798949 h 6858000"/>
              <a:gd name="connsiteX91-6121" fmla="*/ 5733539 w 6128435"/>
              <a:gd name="connsiteY91-6122" fmla="*/ 3818457 h 6858000"/>
              <a:gd name="connsiteX92-6123" fmla="*/ 5768491 w 6128435"/>
              <a:gd name="connsiteY92-6124" fmla="*/ 3914399 h 6858000"/>
              <a:gd name="connsiteX93-6125" fmla="*/ 5793123 w 6128435"/>
              <a:gd name="connsiteY93-6126" fmla="*/ 3969952 h 6858000"/>
              <a:gd name="connsiteX94-6127" fmla="*/ 5808321 w 6128435"/>
              <a:gd name="connsiteY94-6128" fmla="*/ 3988153 h 6858000"/>
              <a:gd name="connsiteX95-6129" fmla="*/ 5825621 w 6128435"/>
              <a:gd name="connsiteY95-6130" fmla="*/ 4015525 h 6858000"/>
              <a:gd name="connsiteX96-6131" fmla="*/ 5860672 w 6128435"/>
              <a:gd name="connsiteY96-6132" fmla="*/ 4061579 h 6858000"/>
              <a:gd name="connsiteX97-6133" fmla="*/ 5872173 w 6128435"/>
              <a:gd name="connsiteY97-6134" fmla="*/ 4088497 h 6858000"/>
              <a:gd name="connsiteX98-6135" fmla="*/ 5883705 w 6128435"/>
              <a:gd name="connsiteY98-6136" fmla="*/ 4101899 h 6858000"/>
              <a:gd name="connsiteX99-6137" fmla="*/ 5885314 w 6128435"/>
              <a:gd name="connsiteY99-6138" fmla="*/ 4108387 h 6858000"/>
              <a:gd name="connsiteX100-6139" fmla="*/ 5894095 w 6128435"/>
              <a:gd name="connsiteY100-6140" fmla="*/ 4128857 h 6858000"/>
              <a:gd name="connsiteX101-6141" fmla="*/ 5898339 w 6128435"/>
              <a:gd name="connsiteY101-6142" fmla="*/ 4140800 h 6858000"/>
              <a:gd name="connsiteX102-6143" fmla="*/ 5899734 w 6128435"/>
              <a:gd name="connsiteY102-6144" fmla="*/ 4145632 h 6858000"/>
              <a:gd name="connsiteX103-6145" fmla="*/ 5897098 w 6128435"/>
              <a:gd name="connsiteY103-6146" fmla="*/ 4157819 h 6858000"/>
              <a:gd name="connsiteX104-6147" fmla="*/ 5903513 w 6128435"/>
              <a:gd name="connsiteY104-6148" fmla="*/ 4187661 h 6858000"/>
              <a:gd name="connsiteX105-6149" fmla="*/ 5917114 w 6128435"/>
              <a:gd name="connsiteY105-6150" fmla="*/ 4213096 h 6858000"/>
              <a:gd name="connsiteX106-6151" fmla="*/ 5921153 w 6128435"/>
              <a:gd name="connsiteY106-6152" fmla="*/ 4236222 h 6858000"/>
              <a:gd name="connsiteX107-6153" fmla="*/ 5924233 w 6128435"/>
              <a:gd name="connsiteY107-6154" fmla="*/ 4242060 h 6858000"/>
              <a:gd name="connsiteX108-6155" fmla="*/ 5928910 w 6128435"/>
              <a:gd name="connsiteY108-6156" fmla="*/ 4300973 h 6858000"/>
              <a:gd name="connsiteX109-6157" fmla="*/ 5939320 w 6128435"/>
              <a:gd name="connsiteY109-6158" fmla="*/ 4340435 h 6858000"/>
              <a:gd name="connsiteX110-6159" fmla="*/ 5946705 w 6128435"/>
              <a:gd name="connsiteY110-6160" fmla="*/ 4428051 h 6858000"/>
              <a:gd name="connsiteX111-6161" fmla="*/ 5949261 w 6128435"/>
              <a:gd name="connsiteY111-6162" fmla="*/ 4449185 h 6858000"/>
              <a:gd name="connsiteX112-6163" fmla="*/ 5957504 w 6128435"/>
              <a:gd name="connsiteY112-6164" fmla="*/ 4465911 h 6858000"/>
              <a:gd name="connsiteX113-6165" fmla="*/ 5964689 w 6128435"/>
              <a:gd name="connsiteY113-6166" fmla="*/ 4468532 h 6858000"/>
              <a:gd name="connsiteX114-6167" fmla="*/ 5967062 w 6128435"/>
              <a:gd name="connsiteY114-6168" fmla="*/ 4479923 h 6858000"/>
              <a:gd name="connsiteX115-6169" fmla="*/ 5968960 w 6128435"/>
              <a:gd name="connsiteY115-6170" fmla="*/ 4482655 h 6858000"/>
              <a:gd name="connsiteX116-6171" fmla="*/ 5978567 w 6128435"/>
              <a:gd name="connsiteY116-6172" fmla="*/ 4498605 h 6858000"/>
              <a:gd name="connsiteX117-6173" fmla="*/ 5980106 w 6128435"/>
              <a:gd name="connsiteY117-6174" fmla="*/ 4585087 h 6858000"/>
              <a:gd name="connsiteX118-6175" fmla="*/ 5998138 w 6128435"/>
              <a:gd name="connsiteY118-6176" fmla="*/ 4697518 h 6858000"/>
              <a:gd name="connsiteX119-6177" fmla="*/ 6013516 w 6128435"/>
              <a:gd name="connsiteY119-6178" fmla="*/ 4786619 h 6858000"/>
              <a:gd name="connsiteX120-6179" fmla="*/ 6025404 w 6128435"/>
              <a:gd name="connsiteY120-6180" fmla="*/ 4858148 h 6858000"/>
              <a:gd name="connsiteX121-6181" fmla="*/ 6007749 w 6128435"/>
              <a:gd name="connsiteY121-6182" fmla="*/ 4964715 h 6858000"/>
              <a:gd name="connsiteX122-6183" fmla="*/ 6005269 w 6128435"/>
              <a:gd name="connsiteY122-6184" fmla="*/ 5150567 h 6858000"/>
              <a:gd name="connsiteX123-6185" fmla="*/ 6001127 w 6128435"/>
              <a:gd name="connsiteY123-6186" fmla="*/ 5164609 h 6858000"/>
              <a:gd name="connsiteX124-6187" fmla="*/ 5996647 w 6128435"/>
              <a:gd name="connsiteY124-6188" fmla="*/ 5185640 h 6858000"/>
              <a:gd name="connsiteX125-6189" fmla="*/ 5998514 w 6128435"/>
              <a:gd name="connsiteY125-6190" fmla="*/ 5189673 h 6858000"/>
              <a:gd name="connsiteX126-6191" fmla="*/ 5995970 w 6128435"/>
              <a:gd name="connsiteY126-6192" fmla="*/ 5221547 h 6858000"/>
              <a:gd name="connsiteX127-6193" fmla="*/ 5997218 w 6128435"/>
              <a:gd name="connsiteY127-6194" fmla="*/ 5222031 h 6858000"/>
              <a:gd name="connsiteX128-6195" fmla="*/ 6002116 w 6128435"/>
              <a:gd name="connsiteY128-6196" fmla="*/ 5231223 h 6858000"/>
              <a:gd name="connsiteX129-6197" fmla="*/ 6008541 w 6128435"/>
              <a:gd name="connsiteY129-6198" fmla="*/ 5248680 h 6858000"/>
              <a:gd name="connsiteX130-6199" fmla="*/ 6039260 w 6128435"/>
              <a:gd name="connsiteY130-6200" fmla="*/ 5289518 h 6858000"/>
              <a:gd name="connsiteX131-6201" fmla="*/ 6036748 w 6128435"/>
              <a:gd name="connsiteY131-6202" fmla="*/ 5322752 h 6858000"/>
              <a:gd name="connsiteX132-6203" fmla="*/ 6036943 w 6128435"/>
              <a:gd name="connsiteY132-6204" fmla="*/ 5329480 h 6858000"/>
              <a:gd name="connsiteX133-6205" fmla="*/ 6037236 w 6128435"/>
              <a:gd name="connsiteY133-6206" fmla="*/ 5329634 h 6858000"/>
              <a:gd name="connsiteX134-6207" fmla="*/ 6038019 w 6128435"/>
              <a:gd name="connsiteY134-6208" fmla="*/ 5336764 h 6858000"/>
              <a:gd name="connsiteX135-6209" fmla="*/ 6037298 w 6128435"/>
              <a:gd name="connsiteY135-6210" fmla="*/ 5341753 h 6858000"/>
              <a:gd name="connsiteX136-6211" fmla="*/ 6037677 w 6128435"/>
              <a:gd name="connsiteY136-6212" fmla="*/ 5354807 h 6858000"/>
              <a:gd name="connsiteX137-6213" fmla="*/ 6039728 w 6128435"/>
              <a:gd name="connsiteY137-6214" fmla="*/ 5359416 h 6858000"/>
              <a:gd name="connsiteX138-6215" fmla="*/ 6043311 w 6128435"/>
              <a:gd name="connsiteY138-6216" fmla="*/ 5361407 h 6858000"/>
              <a:gd name="connsiteX139-6217" fmla="*/ 6042954 w 6128435"/>
              <a:gd name="connsiteY139-6218" fmla="*/ 5362576 h 6858000"/>
              <a:gd name="connsiteX140-6219" fmla="*/ 6053435 w 6128435"/>
              <a:gd name="connsiteY140-6220" fmla="*/ 5387547 h 6858000"/>
              <a:gd name="connsiteX141-6221" fmla="*/ 6065933 w 6128435"/>
              <a:gd name="connsiteY141-6222" fmla="*/ 5443002 h 6858000"/>
              <a:gd name="connsiteX142-6223" fmla="*/ 6068640 w 6128435"/>
              <a:gd name="connsiteY142-6224" fmla="*/ 5474503 h 6858000"/>
              <a:gd name="connsiteX143-6225" fmla="*/ 6080922 w 6128435"/>
              <a:gd name="connsiteY143-6226" fmla="*/ 5561070 h 6858000"/>
              <a:gd name="connsiteX144-6227" fmla="*/ 6096949 w 6128435"/>
              <a:gd name="connsiteY144-6228" fmla="*/ 5648179 h 6858000"/>
              <a:gd name="connsiteX145-6229" fmla="*/ 6125703 w 6128435"/>
              <a:gd name="connsiteY145-6230" fmla="*/ 5692894 h 6858000"/>
              <a:gd name="connsiteX146-6231" fmla="*/ 6126670 w 6128435"/>
              <a:gd name="connsiteY146-6232" fmla="*/ 5697882 h 6858000"/>
              <a:gd name="connsiteX147-6233" fmla="*/ 6124061 w 6128435"/>
              <a:gd name="connsiteY147-6234" fmla="*/ 5710294 h 6858000"/>
              <a:gd name="connsiteX148-6235" fmla="*/ 6122213 w 6128435"/>
              <a:gd name="connsiteY148-6236" fmla="*/ 5714762 h 6858000"/>
              <a:gd name="connsiteX149-6237" fmla="*/ 6121353 w 6128435"/>
              <a:gd name="connsiteY149-6238" fmla="*/ 5721725 h 6858000"/>
              <a:gd name="connsiteX150-6239" fmla="*/ 6121607 w 6128435"/>
              <a:gd name="connsiteY150-6240" fmla="*/ 5721959 h 6858000"/>
              <a:gd name="connsiteX151-6241" fmla="*/ 6120262 w 6128435"/>
              <a:gd name="connsiteY151-6242" fmla="*/ 5728358 h 6858000"/>
              <a:gd name="connsiteX152-6243" fmla="*/ 6110194 w 6128435"/>
              <a:gd name="connsiteY152-6244" fmla="*/ 5758853 h 6858000"/>
              <a:gd name="connsiteX153-6245" fmla="*/ 6127519 w 6128435"/>
              <a:gd name="connsiteY153-6246" fmla="*/ 5865775 h 6858000"/>
              <a:gd name="connsiteX154-6247" fmla="*/ 6128435 w 6128435"/>
              <a:gd name="connsiteY154-6248" fmla="*/ 5870164 h 6858000"/>
              <a:gd name="connsiteX155-6249" fmla="*/ 6119217 w 6128435"/>
              <a:gd name="connsiteY155-6250" fmla="*/ 5888542 h 6858000"/>
              <a:gd name="connsiteX156-6251" fmla="*/ 6115966 w 6128435"/>
              <a:gd name="connsiteY156-6252" fmla="*/ 5898387 h 6858000"/>
              <a:gd name="connsiteX157-6253" fmla="*/ 6111924 w 6128435"/>
              <a:gd name="connsiteY157-6254" fmla="*/ 5900444 h 6858000"/>
              <a:gd name="connsiteX158-6255" fmla="*/ 6108716 w 6128435"/>
              <a:gd name="connsiteY158-6256" fmla="*/ 5915345 h 6858000"/>
              <a:gd name="connsiteX159-6257" fmla="*/ 6109524 w 6128435"/>
              <a:gd name="connsiteY159-6258" fmla="*/ 5917328 h 6858000"/>
              <a:gd name="connsiteX160-6259" fmla="*/ 6102493 w 6128435"/>
              <a:gd name="connsiteY160-6260" fmla="*/ 5928602 h 6858000"/>
              <a:gd name="connsiteX161-6261" fmla="*/ 6056863 w 6128435"/>
              <a:gd name="connsiteY161-6262" fmla="*/ 6000643 h 6858000"/>
              <a:gd name="connsiteX162-6263" fmla="*/ 6045436 w 6128435"/>
              <a:gd name="connsiteY162-6264" fmla="*/ 6124480 h 6858000"/>
              <a:gd name="connsiteX163-6265" fmla="*/ 6030489 w 6128435"/>
              <a:gd name="connsiteY163-6266" fmla="*/ 6317666 h 6858000"/>
              <a:gd name="connsiteX164-6267" fmla="*/ 6007492 w 6128435"/>
              <a:gd name="connsiteY164-6268" fmla="*/ 6440818 h 6858000"/>
              <a:gd name="connsiteX165-6269" fmla="*/ 6009467 w 6128435"/>
              <a:gd name="connsiteY165-6270" fmla="*/ 6487076 h 6858000"/>
              <a:gd name="connsiteX166-6271" fmla="*/ 5995064 w 6128435"/>
              <a:gd name="connsiteY166-6272" fmla="*/ 6540791 h 6858000"/>
              <a:gd name="connsiteX167-6273" fmla="*/ 5996309 w 6128435"/>
              <a:gd name="connsiteY167-6274" fmla="*/ 6543961 h 6858000"/>
              <a:gd name="connsiteX168-6275" fmla="*/ 5996048 w 6128435"/>
              <a:gd name="connsiteY168-6276" fmla="*/ 6555444 h 6858000"/>
              <a:gd name="connsiteX169-6277" fmla="*/ 6002524 w 6128435"/>
              <a:gd name="connsiteY169-6278" fmla="*/ 6560188 h 6858000"/>
              <a:gd name="connsiteX170-6279" fmla="*/ 6006823 w 6128435"/>
              <a:gd name="connsiteY170-6280" fmla="*/ 6578546 h 6858000"/>
              <a:gd name="connsiteX171-6281" fmla="*/ 6004510 w 6128435"/>
              <a:gd name="connsiteY171-6282" fmla="*/ 6599256 h 6858000"/>
              <a:gd name="connsiteX172-6283" fmla="*/ 5986207 w 6128435"/>
              <a:gd name="connsiteY172-6284" fmla="*/ 6695855 h 6858000"/>
              <a:gd name="connsiteX173-6285" fmla="*/ 5979428 w 6128435"/>
              <a:gd name="connsiteY173-6286" fmla="*/ 6754678 h 6858000"/>
              <a:gd name="connsiteX174-6287" fmla="*/ 5983398 w 6128435"/>
              <a:gd name="connsiteY174-6288" fmla="*/ 6778641 h 6858000"/>
              <a:gd name="connsiteX175-6289" fmla="*/ 5984543 w 6128435"/>
              <a:gd name="connsiteY175-6290" fmla="*/ 6811016 h 6858000"/>
              <a:gd name="connsiteX176-6291" fmla="*/ 5981802 w 6128435"/>
              <a:gd name="connsiteY176-6292" fmla="*/ 6838578 h 6858000"/>
              <a:gd name="connsiteX177-6293" fmla="*/ 5979671 w 6128435"/>
              <a:gd name="connsiteY177-6294" fmla="*/ 6858000 h 6858000"/>
              <a:gd name="connsiteX178-6295" fmla="*/ 0 w 6128435"/>
              <a:gd name="connsiteY178-6296" fmla="*/ 6858000 h 6858000"/>
              <a:gd name="connsiteX179-6297" fmla="*/ 0 w 6128435"/>
              <a:gd name="connsiteY179-6298" fmla="*/ 0 h 6858000"/>
              <a:gd name="connsiteX0-6299" fmla="*/ 0 w 6128435"/>
              <a:gd name="connsiteY0-6300" fmla="*/ 0 h 6858000"/>
              <a:gd name="connsiteX1-6301" fmla="*/ 4965888 w 6128435"/>
              <a:gd name="connsiteY1-6302" fmla="*/ 0 h 6858000"/>
              <a:gd name="connsiteX2-6303" fmla="*/ 4967767 w 6128435"/>
              <a:gd name="connsiteY2-6304" fmla="*/ 7930 h 6858000"/>
              <a:gd name="connsiteX3-6305" fmla="*/ 4979444 w 6128435"/>
              <a:gd name="connsiteY3-6306" fmla="*/ 43921 h 6858000"/>
              <a:gd name="connsiteX4-6307" fmla="*/ 5021173 w 6128435"/>
              <a:gd name="connsiteY4-6308" fmla="*/ 123738 h 6858000"/>
              <a:gd name="connsiteX5-6309" fmla="*/ 5075458 w 6128435"/>
              <a:gd name="connsiteY5-6310" fmla="*/ 264355 h 6858000"/>
              <a:gd name="connsiteX6-6311" fmla="*/ 5081175 w 6128435"/>
              <a:gd name="connsiteY6-6312" fmla="*/ 277448 h 6858000"/>
              <a:gd name="connsiteX7-6313" fmla="*/ 5097011 w 6128435"/>
              <a:gd name="connsiteY7-6314" fmla="*/ 355616 h 6858000"/>
              <a:gd name="connsiteX8-6315" fmla="*/ 5130982 w 6128435"/>
              <a:gd name="connsiteY8-6316" fmla="*/ 412030 h 6858000"/>
              <a:gd name="connsiteX9-6317" fmla="*/ 5153000 w 6128435"/>
              <a:gd name="connsiteY9-6318" fmla="*/ 507134 h 6858000"/>
              <a:gd name="connsiteX10-6319" fmla="*/ 5171282 w 6128435"/>
              <a:gd name="connsiteY10-6320" fmla="*/ 602071 h 6858000"/>
              <a:gd name="connsiteX11-6321" fmla="*/ 5176196 w 6128435"/>
              <a:gd name="connsiteY11-6322" fmla="*/ 636822 h 6858000"/>
              <a:gd name="connsiteX12-6323" fmla="*/ 5201957 w 6128435"/>
              <a:gd name="connsiteY12-6324" fmla="*/ 736835 h 6858000"/>
              <a:gd name="connsiteX13-6325" fmla="*/ 5185452 w 6128435"/>
              <a:gd name="connsiteY13-6326" fmla="*/ 745392 h 6858000"/>
              <a:gd name="connsiteX14-6327" fmla="*/ 5189051 w 6128435"/>
              <a:gd name="connsiteY14-6328" fmla="*/ 782518 h 6858000"/>
              <a:gd name="connsiteX15-6329" fmla="*/ 5210428 w 6128435"/>
              <a:gd name="connsiteY15-6330" fmla="*/ 815772 h 6858000"/>
              <a:gd name="connsiteX16-6331" fmla="*/ 5221088 w 6128435"/>
              <a:gd name="connsiteY16-6332" fmla="*/ 860193 h 6858000"/>
              <a:gd name="connsiteX17-6333" fmla="*/ 5227653 w 6128435"/>
              <a:gd name="connsiteY17-6334" fmla="*/ 886709 h 6858000"/>
              <a:gd name="connsiteX18-6335" fmla="*/ 5230806 w 6128435"/>
              <a:gd name="connsiteY18-6336" fmla="*/ 961354 h 6858000"/>
              <a:gd name="connsiteX19-6337" fmla="*/ 5201018 w 6128435"/>
              <a:gd name="connsiteY19-6338" fmla="*/ 1095027 h 6858000"/>
              <a:gd name="connsiteX20-6339" fmla="*/ 5202153 w 6128435"/>
              <a:gd name="connsiteY20-6340" fmla="*/ 1133224 h 6858000"/>
              <a:gd name="connsiteX21-6341" fmla="*/ 5207370 w 6128435"/>
              <a:gd name="connsiteY21-6342" fmla="*/ 1138097 h 6858000"/>
              <a:gd name="connsiteX22-6343" fmla="*/ 5189234 w 6128435"/>
              <a:gd name="connsiteY22-6344" fmla="*/ 1193495 h 6858000"/>
              <a:gd name="connsiteX23-6345" fmla="*/ 5202769 w 6128435"/>
              <a:gd name="connsiteY23-6346" fmla="*/ 1269450 h 6858000"/>
              <a:gd name="connsiteX24-6347" fmla="*/ 5225968 w 6128435"/>
              <a:gd name="connsiteY24-6348" fmla="*/ 1357994 h 6858000"/>
              <a:gd name="connsiteX25-6349" fmla="*/ 5233819 w 6128435"/>
              <a:gd name="connsiteY25-6350" fmla="*/ 1380922 h 6858000"/>
              <a:gd name="connsiteX26-6351" fmla="*/ 5237226 w 6128435"/>
              <a:gd name="connsiteY26-6352" fmla="*/ 1441327 h 6858000"/>
              <a:gd name="connsiteX27-6353" fmla="*/ 5244434 w 6128435"/>
              <a:gd name="connsiteY27-6354" fmla="*/ 1580810 h 6858000"/>
              <a:gd name="connsiteX28-6355" fmla="*/ 5251453 w 6128435"/>
              <a:gd name="connsiteY28-6356" fmla="*/ 1583934 h 6858000"/>
              <a:gd name="connsiteX29-6357" fmla="*/ 5253136 w 6128435"/>
              <a:gd name="connsiteY29-6358" fmla="*/ 1595457 h 6858000"/>
              <a:gd name="connsiteX30-6359" fmla="*/ 5254863 w 6128435"/>
              <a:gd name="connsiteY30-6360" fmla="*/ 1598311 h 6858000"/>
              <a:gd name="connsiteX31-6361" fmla="*/ 5263491 w 6128435"/>
              <a:gd name="connsiteY31-6362" fmla="*/ 1642938 h 6858000"/>
              <a:gd name="connsiteX32-6363" fmla="*/ 5261314 w 6128435"/>
              <a:gd name="connsiteY32-6364" fmla="*/ 1689177 h 6858000"/>
              <a:gd name="connsiteX33-6365" fmla="*/ 5259788 w 6128435"/>
              <a:gd name="connsiteY33-6366" fmla="*/ 1768516 h 6858000"/>
              <a:gd name="connsiteX34-6367" fmla="*/ 5272526 w 6128435"/>
              <a:gd name="connsiteY34-6368" fmla="*/ 1936940 h 6858000"/>
              <a:gd name="connsiteX35-6369" fmla="*/ 5252592 w 6128435"/>
              <a:gd name="connsiteY35-6370" fmla="*/ 2092210 h 6858000"/>
              <a:gd name="connsiteX36-6371" fmla="*/ 5264303 w 6128435"/>
              <a:gd name="connsiteY36-6372" fmla="*/ 2225157 h 6858000"/>
              <a:gd name="connsiteX37-6373" fmla="*/ 5254949 w 6128435"/>
              <a:gd name="connsiteY37-6374" fmla="*/ 2236160 h 6858000"/>
              <a:gd name="connsiteX38-6375" fmla="*/ 5250104 w 6128435"/>
              <a:gd name="connsiteY38-6376" fmla="*/ 2249166 h 6858000"/>
              <a:gd name="connsiteX39-6377" fmla="*/ 5251214 w 6128435"/>
              <a:gd name="connsiteY39-6378" fmla="*/ 2250944 h 6858000"/>
              <a:gd name="connsiteX40-6379" fmla="*/ 5250644 w 6128435"/>
              <a:gd name="connsiteY40-6380" fmla="*/ 2266619 h 6858000"/>
              <a:gd name="connsiteX41-6381" fmla="*/ 5247111 w 6128435"/>
              <a:gd name="connsiteY41-6382" fmla="*/ 2269679 h 6858000"/>
              <a:gd name="connsiteX42-6383" fmla="*/ 5245653 w 6128435"/>
              <a:gd name="connsiteY42-6384" fmla="*/ 2280317 h 6858000"/>
              <a:gd name="connsiteX43-6385" fmla="*/ 5239901 w 6128435"/>
              <a:gd name="connsiteY43-6386" fmla="*/ 2300961 h 6858000"/>
              <a:gd name="connsiteX44-6387" fmla="*/ 5241522 w 6128435"/>
              <a:gd name="connsiteY44-6388" fmla="*/ 2305114 h 6858000"/>
              <a:gd name="connsiteX45-6389" fmla="*/ 5237050 w 6128435"/>
              <a:gd name="connsiteY45-6390" fmla="*/ 2336703 h 6858000"/>
              <a:gd name="connsiteX46-6391" fmla="*/ 5238267 w 6128435"/>
              <a:gd name="connsiteY46-6392" fmla="*/ 2337277 h 6858000"/>
              <a:gd name="connsiteX47-6393" fmla="*/ 5271650 w 6128435"/>
              <a:gd name="connsiteY47-6394" fmla="*/ 2440467 h 6858000"/>
              <a:gd name="connsiteX48-6395" fmla="*/ 5271438 w 6128435"/>
              <a:gd name="connsiteY48-6396" fmla="*/ 2447186 h 6858000"/>
              <a:gd name="connsiteX49-6397" fmla="*/ 5271722 w 6128435"/>
              <a:gd name="connsiteY49-6398" fmla="*/ 2447359 h 6858000"/>
              <a:gd name="connsiteX50-6399" fmla="*/ 5272069 w 6128435"/>
              <a:gd name="connsiteY50-6400" fmla="*/ 2454523 h 6858000"/>
              <a:gd name="connsiteX51-6401" fmla="*/ 5271049 w 6128435"/>
              <a:gd name="connsiteY51-6402" fmla="*/ 2459442 h 6858000"/>
              <a:gd name="connsiteX52-6403" fmla="*/ 5307538 w 6128435"/>
              <a:gd name="connsiteY52-6404" fmla="*/ 2514685 h 6858000"/>
              <a:gd name="connsiteX53-6405" fmla="*/ 5337604 w 6128435"/>
              <a:gd name="connsiteY53-6406" fmla="*/ 2597632 h 6858000"/>
              <a:gd name="connsiteX54-6407" fmla="*/ 5407503 w 6128435"/>
              <a:gd name="connsiteY54-6408" fmla="*/ 2786290 h 6858000"/>
              <a:gd name="connsiteX55-6409" fmla="*/ 5407356 w 6128435"/>
              <a:gd name="connsiteY55-6410" fmla="*/ 2787545 h 6858000"/>
              <a:gd name="connsiteX56-6411" fmla="*/ 5411130 w 6128435"/>
              <a:gd name="connsiteY56-6412" fmla="*/ 2788640 h 6858000"/>
              <a:gd name="connsiteX57-6413" fmla="*/ 5416439 w 6128435"/>
              <a:gd name="connsiteY57-6414" fmla="*/ 2805666 h 6858000"/>
              <a:gd name="connsiteX58-6415" fmla="*/ 5416589 w 6128435"/>
              <a:gd name="connsiteY58-6416" fmla="*/ 2810822 h 6858000"/>
              <a:gd name="connsiteX59-6417" fmla="*/ 5418542 w 6128435"/>
              <a:gd name="connsiteY59-6418" fmla="*/ 2817745 h 6858000"/>
              <a:gd name="connsiteX60-6419" fmla="*/ 5418847 w 6128435"/>
              <a:gd name="connsiteY60-6420" fmla="*/ 2817825 h 6858000"/>
              <a:gd name="connsiteX61-6421" fmla="*/ 5423364 w 6128435"/>
              <a:gd name="connsiteY61-6422" fmla="*/ 2858292 h 6858000"/>
              <a:gd name="connsiteX62-6423" fmla="*/ 5479298 w 6128435"/>
              <a:gd name="connsiteY62-6424" fmla="*/ 2947791 h 6858000"/>
              <a:gd name="connsiteX63-6425" fmla="*/ 5481770 w 6128435"/>
              <a:gd name="connsiteY63-6426" fmla="*/ 2951352 h 6858000"/>
              <a:gd name="connsiteX64-6427" fmla="*/ 5481013 w 6128435"/>
              <a:gd name="connsiteY64-6428" fmla="*/ 2973461 h 6858000"/>
              <a:gd name="connsiteX65-6429" fmla="*/ 5482045 w 6128435"/>
              <a:gd name="connsiteY65-6430" fmla="*/ 2984371 h 6858000"/>
              <a:gd name="connsiteX66-6431" fmla="*/ 5479405 w 6128435"/>
              <a:gd name="connsiteY66-6432" fmla="*/ 2988507 h 6858000"/>
              <a:gd name="connsiteX67-6433" fmla="*/ 5482415 w 6128435"/>
              <a:gd name="connsiteY67-6434" fmla="*/ 3004079 h 6858000"/>
              <a:gd name="connsiteX68-6435" fmla="*/ 5483865 w 6128435"/>
              <a:gd name="connsiteY68-6436" fmla="*/ 3005467 h 6858000"/>
              <a:gd name="connsiteX69-6437" fmla="*/ 5482236 w 6128435"/>
              <a:gd name="connsiteY69-6438" fmla="*/ 3019791 h 6858000"/>
              <a:gd name="connsiteX70-6439" fmla="*/ 5475895 w 6128435"/>
              <a:gd name="connsiteY70-6440" fmla="*/ 3033578 h 6858000"/>
              <a:gd name="connsiteX71-6441" fmla="*/ 5477595 w 6128435"/>
              <a:gd name="connsiteY71-6442" fmla="*/ 3250534 h 6858000"/>
              <a:gd name="connsiteX72-6443" fmla="*/ 5532836 w 6128435"/>
              <a:gd name="connsiteY72-6444" fmla="*/ 3353840 h 6858000"/>
              <a:gd name="connsiteX73-6445" fmla="*/ 5561229 w 6128435"/>
              <a:gd name="connsiteY73-6446" fmla="*/ 3395784 h 6858000"/>
              <a:gd name="connsiteX74-6447" fmla="*/ 5589758 w 6128435"/>
              <a:gd name="connsiteY74-6448" fmla="*/ 3506453 h 6858000"/>
              <a:gd name="connsiteX75-6449" fmla="*/ 5596144 w 6128435"/>
              <a:gd name="connsiteY75-6450" fmla="*/ 3534624 h 6858000"/>
              <a:gd name="connsiteX76-6451" fmla="*/ 5597750 w 6128435"/>
              <a:gd name="connsiteY76-6452" fmla="*/ 3534129 h 6858000"/>
              <a:gd name="connsiteX77-6453" fmla="*/ 5599700 w 6128435"/>
              <a:gd name="connsiteY77-6454" fmla="*/ 3547221 h 6858000"/>
              <a:gd name="connsiteX78-6455" fmla="*/ 5615031 w 6128435"/>
              <a:gd name="connsiteY78-6456" fmla="*/ 3557482 h 6858000"/>
              <a:gd name="connsiteX79-6457" fmla="*/ 5618377 w 6128435"/>
              <a:gd name="connsiteY79-6458" fmla="*/ 3588431 h 6858000"/>
              <a:gd name="connsiteX80-6459" fmla="*/ 5612155 w 6128435"/>
              <a:gd name="connsiteY80-6460" fmla="*/ 3589869 h 6858000"/>
              <a:gd name="connsiteX81-6461" fmla="*/ 5620843 w 6128435"/>
              <a:gd name="connsiteY81-6462" fmla="*/ 3606745 h 6858000"/>
              <a:gd name="connsiteX82-6463" fmla="*/ 5655472 w 6128435"/>
              <a:gd name="connsiteY82-6464" fmla="*/ 3678877 h 6858000"/>
              <a:gd name="connsiteX83-6465" fmla="*/ 5680448 w 6128435"/>
              <a:gd name="connsiteY83-6466" fmla="*/ 3717760 h 6858000"/>
              <a:gd name="connsiteX84-6467" fmla="*/ 5683015 w 6128435"/>
              <a:gd name="connsiteY84-6468" fmla="*/ 3762025 h 6858000"/>
              <a:gd name="connsiteX85-6469" fmla="*/ 5696643 w 6128435"/>
              <a:gd name="connsiteY85-6470" fmla="*/ 3773888 h 6858000"/>
              <a:gd name="connsiteX86-6471" fmla="*/ 5699203 w 6128435"/>
              <a:gd name="connsiteY86-6472" fmla="*/ 3775823 h 6858000"/>
              <a:gd name="connsiteX87-6473" fmla="*/ 5704824 w 6128435"/>
              <a:gd name="connsiteY87-6474" fmla="*/ 3785966 h 6858000"/>
              <a:gd name="connsiteX88-6475" fmla="*/ 5712204 w 6128435"/>
              <a:gd name="connsiteY88-6476" fmla="*/ 3785830 h 6858000"/>
              <a:gd name="connsiteX89-6477" fmla="*/ 5724816 w 6128435"/>
              <a:gd name="connsiteY89-6478" fmla="*/ 3798949 h 6858000"/>
              <a:gd name="connsiteX90-6479" fmla="*/ 5733539 w 6128435"/>
              <a:gd name="connsiteY90-6480" fmla="*/ 3818457 h 6858000"/>
              <a:gd name="connsiteX91-6481" fmla="*/ 5768491 w 6128435"/>
              <a:gd name="connsiteY91-6482" fmla="*/ 3914399 h 6858000"/>
              <a:gd name="connsiteX92-6483" fmla="*/ 5793123 w 6128435"/>
              <a:gd name="connsiteY92-6484" fmla="*/ 3969952 h 6858000"/>
              <a:gd name="connsiteX93-6485" fmla="*/ 5808321 w 6128435"/>
              <a:gd name="connsiteY93-6486" fmla="*/ 3988153 h 6858000"/>
              <a:gd name="connsiteX94-6487" fmla="*/ 5825621 w 6128435"/>
              <a:gd name="connsiteY94-6488" fmla="*/ 4015525 h 6858000"/>
              <a:gd name="connsiteX95-6489" fmla="*/ 5860672 w 6128435"/>
              <a:gd name="connsiteY95-6490" fmla="*/ 4061579 h 6858000"/>
              <a:gd name="connsiteX96-6491" fmla="*/ 5872173 w 6128435"/>
              <a:gd name="connsiteY96-6492" fmla="*/ 4088497 h 6858000"/>
              <a:gd name="connsiteX97-6493" fmla="*/ 5883705 w 6128435"/>
              <a:gd name="connsiteY97-6494" fmla="*/ 4101899 h 6858000"/>
              <a:gd name="connsiteX98-6495" fmla="*/ 5885314 w 6128435"/>
              <a:gd name="connsiteY98-6496" fmla="*/ 4108387 h 6858000"/>
              <a:gd name="connsiteX99-6497" fmla="*/ 5894095 w 6128435"/>
              <a:gd name="connsiteY99-6498" fmla="*/ 4128857 h 6858000"/>
              <a:gd name="connsiteX100-6499" fmla="*/ 5898339 w 6128435"/>
              <a:gd name="connsiteY100-6500" fmla="*/ 4140800 h 6858000"/>
              <a:gd name="connsiteX101-6501" fmla="*/ 5899734 w 6128435"/>
              <a:gd name="connsiteY101-6502" fmla="*/ 4145632 h 6858000"/>
              <a:gd name="connsiteX102-6503" fmla="*/ 5897098 w 6128435"/>
              <a:gd name="connsiteY102-6504" fmla="*/ 4157819 h 6858000"/>
              <a:gd name="connsiteX103-6505" fmla="*/ 5903513 w 6128435"/>
              <a:gd name="connsiteY103-6506" fmla="*/ 4187661 h 6858000"/>
              <a:gd name="connsiteX104-6507" fmla="*/ 5917114 w 6128435"/>
              <a:gd name="connsiteY104-6508" fmla="*/ 4213096 h 6858000"/>
              <a:gd name="connsiteX105-6509" fmla="*/ 5921153 w 6128435"/>
              <a:gd name="connsiteY105-6510" fmla="*/ 4236222 h 6858000"/>
              <a:gd name="connsiteX106-6511" fmla="*/ 5924233 w 6128435"/>
              <a:gd name="connsiteY106-6512" fmla="*/ 4242060 h 6858000"/>
              <a:gd name="connsiteX107-6513" fmla="*/ 5928910 w 6128435"/>
              <a:gd name="connsiteY107-6514" fmla="*/ 4300973 h 6858000"/>
              <a:gd name="connsiteX108-6515" fmla="*/ 5939320 w 6128435"/>
              <a:gd name="connsiteY108-6516" fmla="*/ 4340435 h 6858000"/>
              <a:gd name="connsiteX109-6517" fmla="*/ 5946705 w 6128435"/>
              <a:gd name="connsiteY109-6518" fmla="*/ 4428051 h 6858000"/>
              <a:gd name="connsiteX110-6519" fmla="*/ 5949261 w 6128435"/>
              <a:gd name="connsiteY110-6520" fmla="*/ 4449185 h 6858000"/>
              <a:gd name="connsiteX111-6521" fmla="*/ 5957504 w 6128435"/>
              <a:gd name="connsiteY111-6522" fmla="*/ 4465911 h 6858000"/>
              <a:gd name="connsiteX112-6523" fmla="*/ 5964689 w 6128435"/>
              <a:gd name="connsiteY112-6524" fmla="*/ 4468532 h 6858000"/>
              <a:gd name="connsiteX113-6525" fmla="*/ 5967062 w 6128435"/>
              <a:gd name="connsiteY113-6526" fmla="*/ 4479923 h 6858000"/>
              <a:gd name="connsiteX114-6527" fmla="*/ 5968960 w 6128435"/>
              <a:gd name="connsiteY114-6528" fmla="*/ 4482655 h 6858000"/>
              <a:gd name="connsiteX115-6529" fmla="*/ 5978567 w 6128435"/>
              <a:gd name="connsiteY115-6530" fmla="*/ 4498605 h 6858000"/>
              <a:gd name="connsiteX116-6531" fmla="*/ 5980106 w 6128435"/>
              <a:gd name="connsiteY116-6532" fmla="*/ 4585087 h 6858000"/>
              <a:gd name="connsiteX117-6533" fmla="*/ 5998138 w 6128435"/>
              <a:gd name="connsiteY117-6534" fmla="*/ 4697518 h 6858000"/>
              <a:gd name="connsiteX118-6535" fmla="*/ 6013516 w 6128435"/>
              <a:gd name="connsiteY118-6536" fmla="*/ 4786619 h 6858000"/>
              <a:gd name="connsiteX119-6537" fmla="*/ 6025404 w 6128435"/>
              <a:gd name="connsiteY119-6538" fmla="*/ 4858148 h 6858000"/>
              <a:gd name="connsiteX120-6539" fmla="*/ 6007749 w 6128435"/>
              <a:gd name="connsiteY120-6540" fmla="*/ 4964715 h 6858000"/>
              <a:gd name="connsiteX121-6541" fmla="*/ 6005269 w 6128435"/>
              <a:gd name="connsiteY121-6542" fmla="*/ 5150567 h 6858000"/>
              <a:gd name="connsiteX122-6543" fmla="*/ 6001127 w 6128435"/>
              <a:gd name="connsiteY122-6544" fmla="*/ 5164609 h 6858000"/>
              <a:gd name="connsiteX123-6545" fmla="*/ 5996647 w 6128435"/>
              <a:gd name="connsiteY123-6546" fmla="*/ 5185640 h 6858000"/>
              <a:gd name="connsiteX124-6547" fmla="*/ 5998514 w 6128435"/>
              <a:gd name="connsiteY124-6548" fmla="*/ 5189673 h 6858000"/>
              <a:gd name="connsiteX125-6549" fmla="*/ 5995970 w 6128435"/>
              <a:gd name="connsiteY125-6550" fmla="*/ 5221547 h 6858000"/>
              <a:gd name="connsiteX126-6551" fmla="*/ 5997218 w 6128435"/>
              <a:gd name="connsiteY126-6552" fmla="*/ 5222031 h 6858000"/>
              <a:gd name="connsiteX127-6553" fmla="*/ 6002116 w 6128435"/>
              <a:gd name="connsiteY127-6554" fmla="*/ 5231223 h 6858000"/>
              <a:gd name="connsiteX128-6555" fmla="*/ 6008541 w 6128435"/>
              <a:gd name="connsiteY128-6556" fmla="*/ 5248680 h 6858000"/>
              <a:gd name="connsiteX129-6557" fmla="*/ 6039260 w 6128435"/>
              <a:gd name="connsiteY129-6558" fmla="*/ 5289518 h 6858000"/>
              <a:gd name="connsiteX130-6559" fmla="*/ 6036748 w 6128435"/>
              <a:gd name="connsiteY130-6560" fmla="*/ 5322752 h 6858000"/>
              <a:gd name="connsiteX131-6561" fmla="*/ 6036943 w 6128435"/>
              <a:gd name="connsiteY131-6562" fmla="*/ 5329480 h 6858000"/>
              <a:gd name="connsiteX132-6563" fmla="*/ 6037236 w 6128435"/>
              <a:gd name="connsiteY132-6564" fmla="*/ 5329634 h 6858000"/>
              <a:gd name="connsiteX133-6565" fmla="*/ 6038019 w 6128435"/>
              <a:gd name="connsiteY133-6566" fmla="*/ 5336764 h 6858000"/>
              <a:gd name="connsiteX134-6567" fmla="*/ 6037298 w 6128435"/>
              <a:gd name="connsiteY134-6568" fmla="*/ 5341753 h 6858000"/>
              <a:gd name="connsiteX135-6569" fmla="*/ 6037677 w 6128435"/>
              <a:gd name="connsiteY135-6570" fmla="*/ 5354807 h 6858000"/>
              <a:gd name="connsiteX136-6571" fmla="*/ 6039728 w 6128435"/>
              <a:gd name="connsiteY136-6572" fmla="*/ 5359416 h 6858000"/>
              <a:gd name="connsiteX137-6573" fmla="*/ 6043311 w 6128435"/>
              <a:gd name="connsiteY137-6574" fmla="*/ 5361407 h 6858000"/>
              <a:gd name="connsiteX138-6575" fmla="*/ 6042954 w 6128435"/>
              <a:gd name="connsiteY138-6576" fmla="*/ 5362576 h 6858000"/>
              <a:gd name="connsiteX139-6577" fmla="*/ 6053435 w 6128435"/>
              <a:gd name="connsiteY139-6578" fmla="*/ 5387547 h 6858000"/>
              <a:gd name="connsiteX140-6579" fmla="*/ 6065933 w 6128435"/>
              <a:gd name="connsiteY140-6580" fmla="*/ 5443002 h 6858000"/>
              <a:gd name="connsiteX141-6581" fmla="*/ 6068640 w 6128435"/>
              <a:gd name="connsiteY141-6582" fmla="*/ 5474503 h 6858000"/>
              <a:gd name="connsiteX142-6583" fmla="*/ 6080922 w 6128435"/>
              <a:gd name="connsiteY142-6584" fmla="*/ 5561070 h 6858000"/>
              <a:gd name="connsiteX143-6585" fmla="*/ 6096949 w 6128435"/>
              <a:gd name="connsiteY143-6586" fmla="*/ 5648179 h 6858000"/>
              <a:gd name="connsiteX144-6587" fmla="*/ 6125703 w 6128435"/>
              <a:gd name="connsiteY144-6588" fmla="*/ 5692894 h 6858000"/>
              <a:gd name="connsiteX145-6589" fmla="*/ 6126670 w 6128435"/>
              <a:gd name="connsiteY145-6590" fmla="*/ 5697882 h 6858000"/>
              <a:gd name="connsiteX146-6591" fmla="*/ 6124061 w 6128435"/>
              <a:gd name="connsiteY146-6592" fmla="*/ 5710294 h 6858000"/>
              <a:gd name="connsiteX147-6593" fmla="*/ 6122213 w 6128435"/>
              <a:gd name="connsiteY147-6594" fmla="*/ 5714762 h 6858000"/>
              <a:gd name="connsiteX148-6595" fmla="*/ 6121353 w 6128435"/>
              <a:gd name="connsiteY148-6596" fmla="*/ 5721725 h 6858000"/>
              <a:gd name="connsiteX149-6597" fmla="*/ 6121607 w 6128435"/>
              <a:gd name="connsiteY149-6598" fmla="*/ 5721959 h 6858000"/>
              <a:gd name="connsiteX150-6599" fmla="*/ 6120262 w 6128435"/>
              <a:gd name="connsiteY150-6600" fmla="*/ 5728358 h 6858000"/>
              <a:gd name="connsiteX151-6601" fmla="*/ 6110194 w 6128435"/>
              <a:gd name="connsiteY151-6602" fmla="*/ 5758853 h 6858000"/>
              <a:gd name="connsiteX152-6603" fmla="*/ 6127519 w 6128435"/>
              <a:gd name="connsiteY152-6604" fmla="*/ 5865775 h 6858000"/>
              <a:gd name="connsiteX153-6605" fmla="*/ 6128435 w 6128435"/>
              <a:gd name="connsiteY153-6606" fmla="*/ 5870164 h 6858000"/>
              <a:gd name="connsiteX154-6607" fmla="*/ 6119217 w 6128435"/>
              <a:gd name="connsiteY154-6608" fmla="*/ 5888542 h 6858000"/>
              <a:gd name="connsiteX155-6609" fmla="*/ 6115966 w 6128435"/>
              <a:gd name="connsiteY155-6610" fmla="*/ 5898387 h 6858000"/>
              <a:gd name="connsiteX156-6611" fmla="*/ 6111924 w 6128435"/>
              <a:gd name="connsiteY156-6612" fmla="*/ 5900444 h 6858000"/>
              <a:gd name="connsiteX157-6613" fmla="*/ 6108716 w 6128435"/>
              <a:gd name="connsiteY157-6614" fmla="*/ 5915345 h 6858000"/>
              <a:gd name="connsiteX158-6615" fmla="*/ 6109524 w 6128435"/>
              <a:gd name="connsiteY158-6616" fmla="*/ 5917328 h 6858000"/>
              <a:gd name="connsiteX159-6617" fmla="*/ 6102493 w 6128435"/>
              <a:gd name="connsiteY159-6618" fmla="*/ 5928602 h 6858000"/>
              <a:gd name="connsiteX160-6619" fmla="*/ 6056863 w 6128435"/>
              <a:gd name="connsiteY160-6620" fmla="*/ 6000643 h 6858000"/>
              <a:gd name="connsiteX161-6621" fmla="*/ 6045436 w 6128435"/>
              <a:gd name="connsiteY161-6622" fmla="*/ 6124480 h 6858000"/>
              <a:gd name="connsiteX162-6623" fmla="*/ 6030489 w 6128435"/>
              <a:gd name="connsiteY162-6624" fmla="*/ 6317666 h 6858000"/>
              <a:gd name="connsiteX163-6625" fmla="*/ 6007492 w 6128435"/>
              <a:gd name="connsiteY163-6626" fmla="*/ 6440818 h 6858000"/>
              <a:gd name="connsiteX164-6627" fmla="*/ 6009467 w 6128435"/>
              <a:gd name="connsiteY164-6628" fmla="*/ 6487076 h 6858000"/>
              <a:gd name="connsiteX165-6629" fmla="*/ 5995064 w 6128435"/>
              <a:gd name="connsiteY165-6630" fmla="*/ 6540791 h 6858000"/>
              <a:gd name="connsiteX166-6631" fmla="*/ 5996309 w 6128435"/>
              <a:gd name="connsiteY166-6632" fmla="*/ 6543961 h 6858000"/>
              <a:gd name="connsiteX167-6633" fmla="*/ 5996048 w 6128435"/>
              <a:gd name="connsiteY167-6634" fmla="*/ 6555444 h 6858000"/>
              <a:gd name="connsiteX168-6635" fmla="*/ 6002524 w 6128435"/>
              <a:gd name="connsiteY168-6636" fmla="*/ 6560188 h 6858000"/>
              <a:gd name="connsiteX169-6637" fmla="*/ 6006823 w 6128435"/>
              <a:gd name="connsiteY169-6638" fmla="*/ 6578546 h 6858000"/>
              <a:gd name="connsiteX170-6639" fmla="*/ 6004510 w 6128435"/>
              <a:gd name="connsiteY170-6640" fmla="*/ 6599256 h 6858000"/>
              <a:gd name="connsiteX171-6641" fmla="*/ 5986207 w 6128435"/>
              <a:gd name="connsiteY171-6642" fmla="*/ 6695855 h 6858000"/>
              <a:gd name="connsiteX172-6643" fmla="*/ 5979428 w 6128435"/>
              <a:gd name="connsiteY172-6644" fmla="*/ 6754678 h 6858000"/>
              <a:gd name="connsiteX173-6645" fmla="*/ 5983398 w 6128435"/>
              <a:gd name="connsiteY173-6646" fmla="*/ 6778641 h 6858000"/>
              <a:gd name="connsiteX174-6647" fmla="*/ 5984543 w 6128435"/>
              <a:gd name="connsiteY174-6648" fmla="*/ 6811016 h 6858000"/>
              <a:gd name="connsiteX175-6649" fmla="*/ 5981802 w 6128435"/>
              <a:gd name="connsiteY175-6650" fmla="*/ 6838578 h 6858000"/>
              <a:gd name="connsiteX176-6651" fmla="*/ 5979671 w 6128435"/>
              <a:gd name="connsiteY176-6652" fmla="*/ 6858000 h 6858000"/>
              <a:gd name="connsiteX177-6653" fmla="*/ 0 w 6128435"/>
              <a:gd name="connsiteY177-6654" fmla="*/ 6858000 h 6858000"/>
              <a:gd name="connsiteX178-6655" fmla="*/ 0 w 6128435"/>
              <a:gd name="connsiteY178-6656" fmla="*/ 0 h 6858000"/>
              <a:gd name="connsiteX0-6657" fmla="*/ 0 w 6128435"/>
              <a:gd name="connsiteY0-6658" fmla="*/ 0 h 6858000"/>
              <a:gd name="connsiteX1-6659" fmla="*/ 4965888 w 6128435"/>
              <a:gd name="connsiteY1-6660" fmla="*/ 0 h 6858000"/>
              <a:gd name="connsiteX2-6661" fmla="*/ 4967767 w 6128435"/>
              <a:gd name="connsiteY2-6662" fmla="*/ 7930 h 6858000"/>
              <a:gd name="connsiteX3-6663" fmla="*/ 4979444 w 6128435"/>
              <a:gd name="connsiteY3-6664" fmla="*/ 43921 h 6858000"/>
              <a:gd name="connsiteX4-6665" fmla="*/ 5021173 w 6128435"/>
              <a:gd name="connsiteY4-6666" fmla="*/ 123738 h 6858000"/>
              <a:gd name="connsiteX5-6667" fmla="*/ 5075458 w 6128435"/>
              <a:gd name="connsiteY5-6668" fmla="*/ 264355 h 6858000"/>
              <a:gd name="connsiteX6-6669" fmla="*/ 5081175 w 6128435"/>
              <a:gd name="connsiteY6-6670" fmla="*/ 277448 h 6858000"/>
              <a:gd name="connsiteX7-6671" fmla="*/ 5097011 w 6128435"/>
              <a:gd name="connsiteY7-6672" fmla="*/ 355616 h 6858000"/>
              <a:gd name="connsiteX8-6673" fmla="*/ 5130982 w 6128435"/>
              <a:gd name="connsiteY8-6674" fmla="*/ 412030 h 6858000"/>
              <a:gd name="connsiteX9-6675" fmla="*/ 5153000 w 6128435"/>
              <a:gd name="connsiteY9-6676" fmla="*/ 507134 h 6858000"/>
              <a:gd name="connsiteX10-6677" fmla="*/ 5171282 w 6128435"/>
              <a:gd name="connsiteY10-6678" fmla="*/ 602071 h 6858000"/>
              <a:gd name="connsiteX11-6679" fmla="*/ 5176196 w 6128435"/>
              <a:gd name="connsiteY11-6680" fmla="*/ 636822 h 6858000"/>
              <a:gd name="connsiteX12-6681" fmla="*/ 5201957 w 6128435"/>
              <a:gd name="connsiteY12-6682" fmla="*/ 736835 h 6858000"/>
              <a:gd name="connsiteX13-6683" fmla="*/ 5185452 w 6128435"/>
              <a:gd name="connsiteY13-6684" fmla="*/ 745392 h 6858000"/>
              <a:gd name="connsiteX14-6685" fmla="*/ 5189051 w 6128435"/>
              <a:gd name="connsiteY14-6686" fmla="*/ 782518 h 6858000"/>
              <a:gd name="connsiteX15-6687" fmla="*/ 5210428 w 6128435"/>
              <a:gd name="connsiteY15-6688" fmla="*/ 815772 h 6858000"/>
              <a:gd name="connsiteX16-6689" fmla="*/ 5221088 w 6128435"/>
              <a:gd name="connsiteY16-6690" fmla="*/ 860193 h 6858000"/>
              <a:gd name="connsiteX17-6691" fmla="*/ 5227653 w 6128435"/>
              <a:gd name="connsiteY17-6692" fmla="*/ 886709 h 6858000"/>
              <a:gd name="connsiteX18-6693" fmla="*/ 5230806 w 6128435"/>
              <a:gd name="connsiteY18-6694" fmla="*/ 961354 h 6858000"/>
              <a:gd name="connsiteX19-6695" fmla="*/ 5201018 w 6128435"/>
              <a:gd name="connsiteY19-6696" fmla="*/ 1095027 h 6858000"/>
              <a:gd name="connsiteX20-6697" fmla="*/ 5202153 w 6128435"/>
              <a:gd name="connsiteY20-6698" fmla="*/ 1133224 h 6858000"/>
              <a:gd name="connsiteX21-6699" fmla="*/ 5207370 w 6128435"/>
              <a:gd name="connsiteY21-6700" fmla="*/ 1138097 h 6858000"/>
              <a:gd name="connsiteX22-6701" fmla="*/ 5189234 w 6128435"/>
              <a:gd name="connsiteY22-6702" fmla="*/ 1193495 h 6858000"/>
              <a:gd name="connsiteX23-6703" fmla="*/ 5202769 w 6128435"/>
              <a:gd name="connsiteY23-6704" fmla="*/ 1269450 h 6858000"/>
              <a:gd name="connsiteX24-6705" fmla="*/ 5225968 w 6128435"/>
              <a:gd name="connsiteY24-6706" fmla="*/ 1357994 h 6858000"/>
              <a:gd name="connsiteX25-6707" fmla="*/ 5233819 w 6128435"/>
              <a:gd name="connsiteY25-6708" fmla="*/ 1380922 h 6858000"/>
              <a:gd name="connsiteX26-6709" fmla="*/ 5237226 w 6128435"/>
              <a:gd name="connsiteY26-6710" fmla="*/ 1441327 h 6858000"/>
              <a:gd name="connsiteX27-6711" fmla="*/ 5244434 w 6128435"/>
              <a:gd name="connsiteY27-6712" fmla="*/ 1580810 h 6858000"/>
              <a:gd name="connsiteX28-6713" fmla="*/ 5251453 w 6128435"/>
              <a:gd name="connsiteY28-6714" fmla="*/ 1583934 h 6858000"/>
              <a:gd name="connsiteX29-6715" fmla="*/ 5253136 w 6128435"/>
              <a:gd name="connsiteY29-6716" fmla="*/ 1595457 h 6858000"/>
              <a:gd name="connsiteX30-6717" fmla="*/ 5254863 w 6128435"/>
              <a:gd name="connsiteY30-6718" fmla="*/ 1598311 h 6858000"/>
              <a:gd name="connsiteX31-6719" fmla="*/ 5263491 w 6128435"/>
              <a:gd name="connsiteY31-6720" fmla="*/ 1642938 h 6858000"/>
              <a:gd name="connsiteX32-6721" fmla="*/ 5261314 w 6128435"/>
              <a:gd name="connsiteY32-6722" fmla="*/ 1689177 h 6858000"/>
              <a:gd name="connsiteX33-6723" fmla="*/ 5259788 w 6128435"/>
              <a:gd name="connsiteY33-6724" fmla="*/ 1768516 h 6858000"/>
              <a:gd name="connsiteX34-6725" fmla="*/ 5272526 w 6128435"/>
              <a:gd name="connsiteY34-6726" fmla="*/ 1936940 h 6858000"/>
              <a:gd name="connsiteX35-6727" fmla="*/ 5252592 w 6128435"/>
              <a:gd name="connsiteY35-6728" fmla="*/ 2092210 h 6858000"/>
              <a:gd name="connsiteX36-6729" fmla="*/ 5264303 w 6128435"/>
              <a:gd name="connsiteY36-6730" fmla="*/ 2225157 h 6858000"/>
              <a:gd name="connsiteX37-6731" fmla="*/ 5254949 w 6128435"/>
              <a:gd name="connsiteY37-6732" fmla="*/ 2236160 h 6858000"/>
              <a:gd name="connsiteX38-6733" fmla="*/ 5250104 w 6128435"/>
              <a:gd name="connsiteY38-6734" fmla="*/ 2249166 h 6858000"/>
              <a:gd name="connsiteX39-6735" fmla="*/ 5251214 w 6128435"/>
              <a:gd name="connsiteY39-6736" fmla="*/ 2250944 h 6858000"/>
              <a:gd name="connsiteX40-6737" fmla="*/ 5250644 w 6128435"/>
              <a:gd name="connsiteY40-6738" fmla="*/ 2266619 h 6858000"/>
              <a:gd name="connsiteX41-6739" fmla="*/ 5247111 w 6128435"/>
              <a:gd name="connsiteY41-6740" fmla="*/ 2269679 h 6858000"/>
              <a:gd name="connsiteX42-6741" fmla="*/ 5245653 w 6128435"/>
              <a:gd name="connsiteY42-6742" fmla="*/ 2280317 h 6858000"/>
              <a:gd name="connsiteX43-6743" fmla="*/ 5239901 w 6128435"/>
              <a:gd name="connsiteY43-6744" fmla="*/ 2300961 h 6858000"/>
              <a:gd name="connsiteX44-6745" fmla="*/ 5241522 w 6128435"/>
              <a:gd name="connsiteY44-6746" fmla="*/ 2305114 h 6858000"/>
              <a:gd name="connsiteX45-6747" fmla="*/ 5237050 w 6128435"/>
              <a:gd name="connsiteY45-6748" fmla="*/ 2336703 h 6858000"/>
              <a:gd name="connsiteX46-6749" fmla="*/ 5271650 w 6128435"/>
              <a:gd name="connsiteY46-6750" fmla="*/ 2440467 h 6858000"/>
              <a:gd name="connsiteX47-6751" fmla="*/ 5271438 w 6128435"/>
              <a:gd name="connsiteY47-6752" fmla="*/ 2447186 h 6858000"/>
              <a:gd name="connsiteX48-6753" fmla="*/ 5271722 w 6128435"/>
              <a:gd name="connsiteY48-6754" fmla="*/ 2447359 h 6858000"/>
              <a:gd name="connsiteX49-6755" fmla="*/ 5272069 w 6128435"/>
              <a:gd name="connsiteY49-6756" fmla="*/ 2454523 h 6858000"/>
              <a:gd name="connsiteX50-6757" fmla="*/ 5271049 w 6128435"/>
              <a:gd name="connsiteY50-6758" fmla="*/ 2459442 h 6858000"/>
              <a:gd name="connsiteX51-6759" fmla="*/ 5307538 w 6128435"/>
              <a:gd name="connsiteY51-6760" fmla="*/ 2514685 h 6858000"/>
              <a:gd name="connsiteX52-6761" fmla="*/ 5337604 w 6128435"/>
              <a:gd name="connsiteY52-6762" fmla="*/ 2597632 h 6858000"/>
              <a:gd name="connsiteX53-6763" fmla="*/ 5407503 w 6128435"/>
              <a:gd name="connsiteY53-6764" fmla="*/ 2786290 h 6858000"/>
              <a:gd name="connsiteX54-6765" fmla="*/ 5407356 w 6128435"/>
              <a:gd name="connsiteY54-6766" fmla="*/ 2787545 h 6858000"/>
              <a:gd name="connsiteX55-6767" fmla="*/ 5411130 w 6128435"/>
              <a:gd name="connsiteY55-6768" fmla="*/ 2788640 h 6858000"/>
              <a:gd name="connsiteX56-6769" fmla="*/ 5416439 w 6128435"/>
              <a:gd name="connsiteY56-6770" fmla="*/ 2805666 h 6858000"/>
              <a:gd name="connsiteX57-6771" fmla="*/ 5416589 w 6128435"/>
              <a:gd name="connsiteY57-6772" fmla="*/ 2810822 h 6858000"/>
              <a:gd name="connsiteX58-6773" fmla="*/ 5418542 w 6128435"/>
              <a:gd name="connsiteY58-6774" fmla="*/ 2817745 h 6858000"/>
              <a:gd name="connsiteX59-6775" fmla="*/ 5418847 w 6128435"/>
              <a:gd name="connsiteY59-6776" fmla="*/ 2817825 h 6858000"/>
              <a:gd name="connsiteX60-6777" fmla="*/ 5423364 w 6128435"/>
              <a:gd name="connsiteY60-6778" fmla="*/ 2858292 h 6858000"/>
              <a:gd name="connsiteX61-6779" fmla="*/ 5479298 w 6128435"/>
              <a:gd name="connsiteY61-6780" fmla="*/ 2947791 h 6858000"/>
              <a:gd name="connsiteX62-6781" fmla="*/ 5481770 w 6128435"/>
              <a:gd name="connsiteY62-6782" fmla="*/ 2951352 h 6858000"/>
              <a:gd name="connsiteX63-6783" fmla="*/ 5481013 w 6128435"/>
              <a:gd name="connsiteY63-6784" fmla="*/ 2973461 h 6858000"/>
              <a:gd name="connsiteX64-6785" fmla="*/ 5482045 w 6128435"/>
              <a:gd name="connsiteY64-6786" fmla="*/ 2984371 h 6858000"/>
              <a:gd name="connsiteX65-6787" fmla="*/ 5479405 w 6128435"/>
              <a:gd name="connsiteY65-6788" fmla="*/ 2988507 h 6858000"/>
              <a:gd name="connsiteX66-6789" fmla="*/ 5482415 w 6128435"/>
              <a:gd name="connsiteY66-6790" fmla="*/ 3004079 h 6858000"/>
              <a:gd name="connsiteX67-6791" fmla="*/ 5483865 w 6128435"/>
              <a:gd name="connsiteY67-6792" fmla="*/ 3005467 h 6858000"/>
              <a:gd name="connsiteX68-6793" fmla="*/ 5482236 w 6128435"/>
              <a:gd name="connsiteY68-6794" fmla="*/ 3019791 h 6858000"/>
              <a:gd name="connsiteX69-6795" fmla="*/ 5475895 w 6128435"/>
              <a:gd name="connsiteY69-6796" fmla="*/ 3033578 h 6858000"/>
              <a:gd name="connsiteX70-6797" fmla="*/ 5477595 w 6128435"/>
              <a:gd name="connsiteY70-6798" fmla="*/ 3250534 h 6858000"/>
              <a:gd name="connsiteX71-6799" fmla="*/ 5532836 w 6128435"/>
              <a:gd name="connsiteY71-6800" fmla="*/ 3353840 h 6858000"/>
              <a:gd name="connsiteX72-6801" fmla="*/ 5561229 w 6128435"/>
              <a:gd name="connsiteY72-6802" fmla="*/ 3395784 h 6858000"/>
              <a:gd name="connsiteX73-6803" fmla="*/ 5589758 w 6128435"/>
              <a:gd name="connsiteY73-6804" fmla="*/ 3506453 h 6858000"/>
              <a:gd name="connsiteX74-6805" fmla="*/ 5596144 w 6128435"/>
              <a:gd name="connsiteY74-6806" fmla="*/ 3534624 h 6858000"/>
              <a:gd name="connsiteX75-6807" fmla="*/ 5597750 w 6128435"/>
              <a:gd name="connsiteY75-6808" fmla="*/ 3534129 h 6858000"/>
              <a:gd name="connsiteX76-6809" fmla="*/ 5599700 w 6128435"/>
              <a:gd name="connsiteY76-6810" fmla="*/ 3547221 h 6858000"/>
              <a:gd name="connsiteX77-6811" fmla="*/ 5615031 w 6128435"/>
              <a:gd name="connsiteY77-6812" fmla="*/ 3557482 h 6858000"/>
              <a:gd name="connsiteX78-6813" fmla="*/ 5618377 w 6128435"/>
              <a:gd name="connsiteY78-6814" fmla="*/ 3588431 h 6858000"/>
              <a:gd name="connsiteX79-6815" fmla="*/ 5612155 w 6128435"/>
              <a:gd name="connsiteY79-6816" fmla="*/ 3589869 h 6858000"/>
              <a:gd name="connsiteX80-6817" fmla="*/ 5620843 w 6128435"/>
              <a:gd name="connsiteY80-6818" fmla="*/ 3606745 h 6858000"/>
              <a:gd name="connsiteX81-6819" fmla="*/ 5655472 w 6128435"/>
              <a:gd name="connsiteY81-6820" fmla="*/ 3678877 h 6858000"/>
              <a:gd name="connsiteX82-6821" fmla="*/ 5680448 w 6128435"/>
              <a:gd name="connsiteY82-6822" fmla="*/ 3717760 h 6858000"/>
              <a:gd name="connsiteX83-6823" fmla="*/ 5683015 w 6128435"/>
              <a:gd name="connsiteY83-6824" fmla="*/ 3762025 h 6858000"/>
              <a:gd name="connsiteX84-6825" fmla="*/ 5696643 w 6128435"/>
              <a:gd name="connsiteY84-6826" fmla="*/ 3773888 h 6858000"/>
              <a:gd name="connsiteX85-6827" fmla="*/ 5699203 w 6128435"/>
              <a:gd name="connsiteY85-6828" fmla="*/ 3775823 h 6858000"/>
              <a:gd name="connsiteX86-6829" fmla="*/ 5704824 w 6128435"/>
              <a:gd name="connsiteY86-6830" fmla="*/ 3785966 h 6858000"/>
              <a:gd name="connsiteX87-6831" fmla="*/ 5712204 w 6128435"/>
              <a:gd name="connsiteY87-6832" fmla="*/ 3785830 h 6858000"/>
              <a:gd name="connsiteX88-6833" fmla="*/ 5724816 w 6128435"/>
              <a:gd name="connsiteY88-6834" fmla="*/ 3798949 h 6858000"/>
              <a:gd name="connsiteX89-6835" fmla="*/ 5733539 w 6128435"/>
              <a:gd name="connsiteY89-6836" fmla="*/ 3818457 h 6858000"/>
              <a:gd name="connsiteX90-6837" fmla="*/ 5768491 w 6128435"/>
              <a:gd name="connsiteY90-6838" fmla="*/ 3914399 h 6858000"/>
              <a:gd name="connsiteX91-6839" fmla="*/ 5793123 w 6128435"/>
              <a:gd name="connsiteY91-6840" fmla="*/ 3969952 h 6858000"/>
              <a:gd name="connsiteX92-6841" fmla="*/ 5808321 w 6128435"/>
              <a:gd name="connsiteY92-6842" fmla="*/ 3988153 h 6858000"/>
              <a:gd name="connsiteX93-6843" fmla="*/ 5825621 w 6128435"/>
              <a:gd name="connsiteY93-6844" fmla="*/ 4015525 h 6858000"/>
              <a:gd name="connsiteX94-6845" fmla="*/ 5860672 w 6128435"/>
              <a:gd name="connsiteY94-6846" fmla="*/ 4061579 h 6858000"/>
              <a:gd name="connsiteX95-6847" fmla="*/ 5872173 w 6128435"/>
              <a:gd name="connsiteY95-6848" fmla="*/ 4088497 h 6858000"/>
              <a:gd name="connsiteX96-6849" fmla="*/ 5883705 w 6128435"/>
              <a:gd name="connsiteY96-6850" fmla="*/ 4101899 h 6858000"/>
              <a:gd name="connsiteX97-6851" fmla="*/ 5885314 w 6128435"/>
              <a:gd name="connsiteY97-6852" fmla="*/ 4108387 h 6858000"/>
              <a:gd name="connsiteX98-6853" fmla="*/ 5894095 w 6128435"/>
              <a:gd name="connsiteY98-6854" fmla="*/ 4128857 h 6858000"/>
              <a:gd name="connsiteX99-6855" fmla="*/ 5898339 w 6128435"/>
              <a:gd name="connsiteY99-6856" fmla="*/ 4140800 h 6858000"/>
              <a:gd name="connsiteX100-6857" fmla="*/ 5899734 w 6128435"/>
              <a:gd name="connsiteY100-6858" fmla="*/ 4145632 h 6858000"/>
              <a:gd name="connsiteX101-6859" fmla="*/ 5897098 w 6128435"/>
              <a:gd name="connsiteY101-6860" fmla="*/ 4157819 h 6858000"/>
              <a:gd name="connsiteX102-6861" fmla="*/ 5903513 w 6128435"/>
              <a:gd name="connsiteY102-6862" fmla="*/ 4187661 h 6858000"/>
              <a:gd name="connsiteX103-6863" fmla="*/ 5917114 w 6128435"/>
              <a:gd name="connsiteY103-6864" fmla="*/ 4213096 h 6858000"/>
              <a:gd name="connsiteX104-6865" fmla="*/ 5921153 w 6128435"/>
              <a:gd name="connsiteY104-6866" fmla="*/ 4236222 h 6858000"/>
              <a:gd name="connsiteX105-6867" fmla="*/ 5924233 w 6128435"/>
              <a:gd name="connsiteY105-6868" fmla="*/ 4242060 h 6858000"/>
              <a:gd name="connsiteX106-6869" fmla="*/ 5928910 w 6128435"/>
              <a:gd name="connsiteY106-6870" fmla="*/ 4300973 h 6858000"/>
              <a:gd name="connsiteX107-6871" fmla="*/ 5939320 w 6128435"/>
              <a:gd name="connsiteY107-6872" fmla="*/ 4340435 h 6858000"/>
              <a:gd name="connsiteX108-6873" fmla="*/ 5946705 w 6128435"/>
              <a:gd name="connsiteY108-6874" fmla="*/ 4428051 h 6858000"/>
              <a:gd name="connsiteX109-6875" fmla="*/ 5949261 w 6128435"/>
              <a:gd name="connsiteY109-6876" fmla="*/ 4449185 h 6858000"/>
              <a:gd name="connsiteX110-6877" fmla="*/ 5957504 w 6128435"/>
              <a:gd name="connsiteY110-6878" fmla="*/ 4465911 h 6858000"/>
              <a:gd name="connsiteX111-6879" fmla="*/ 5964689 w 6128435"/>
              <a:gd name="connsiteY111-6880" fmla="*/ 4468532 h 6858000"/>
              <a:gd name="connsiteX112-6881" fmla="*/ 5967062 w 6128435"/>
              <a:gd name="connsiteY112-6882" fmla="*/ 4479923 h 6858000"/>
              <a:gd name="connsiteX113-6883" fmla="*/ 5968960 w 6128435"/>
              <a:gd name="connsiteY113-6884" fmla="*/ 4482655 h 6858000"/>
              <a:gd name="connsiteX114-6885" fmla="*/ 5978567 w 6128435"/>
              <a:gd name="connsiteY114-6886" fmla="*/ 4498605 h 6858000"/>
              <a:gd name="connsiteX115-6887" fmla="*/ 5980106 w 6128435"/>
              <a:gd name="connsiteY115-6888" fmla="*/ 4585087 h 6858000"/>
              <a:gd name="connsiteX116-6889" fmla="*/ 5998138 w 6128435"/>
              <a:gd name="connsiteY116-6890" fmla="*/ 4697518 h 6858000"/>
              <a:gd name="connsiteX117-6891" fmla="*/ 6013516 w 6128435"/>
              <a:gd name="connsiteY117-6892" fmla="*/ 4786619 h 6858000"/>
              <a:gd name="connsiteX118-6893" fmla="*/ 6025404 w 6128435"/>
              <a:gd name="connsiteY118-6894" fmla="*/ 4858148 h 6858000"/>
              <a:gd name="connsiteX119-6895" fmla="*/ 6007749 w 6128435"/>
              <a:gd name="connsiteY119-6896" fmla="*/ 4964715 h 6858000"/>
              <a:gd name="connsiteX120-6897" fmla="*/ 6005269 w 6128435"/>
              <a:gd name="connsiteY120-6898" fmla="*/ 5150567 h 6858000"/>
              <a:gd name="connsiteX121-6899" fmla="*/ 6001127 w 6128435"/>
              <a:gd name="connsiteY121-6900" fmla="*/ 5164609 h 6858000"/>
              <a:gd name="connsiteX122-6901" fmla="*/ 5996647 w 6128435"/>
              <a:gd name="connsiteY122-6902" fmla="*/ 5185640 h 6858000"/>
              <a:gd name="connsiteX123-6903" fmla="*/ 5998514 w 6128435"/>
              <a:gd name="connsiteY123-6904" fmla="*/ 5189673 h 6858000"/>
              <a:gd name="connsiteX124-6905" fmla="*/ 5995970 w 6128435"/>
              <a:gd name="connsiteY124-6906" fmla="*/ 5221547 h 6858000"/>
              <a:gd name="connsiteX125-6907" fmla="*/ 5997218 w 6128435"/>
              <a:gd name="connsiteY125-6908" fmla="*/ 5222031 h 6858000"/>
              <a:gd name="connsiteX126-6909" fmla="*/ 6002116 w 6128435"/>
              <a:gd name="connsiteY126-6910" fmla="*/ 5231223 h 6858000"/>
              <a:gd name="connsiteX127-6911" fmla="*/ 6008541 w 6128435"/>
              <a:gd name="connsiteY127-6912" fmla="*/ 5248680 h 6858000"/>
              <a:gd name="connsiteX128-6913" fmla="*/ 6039260 w 6128435"/>
              <a:gd name="connsiteY128-6914" fmla="*/ 5289518 h 6858000"/>
              <a:gd name="connsiteX129-6915" fmla="*/ 6036748 w 6128435"/>
              <a:gd name="connsiteY129-6916" fmla="*/ 5322752 h 6858000"/>
              <a:gd name="connsiteX130-6917" fmla="*/ 6036943 w 6128435"/>
              <a:gd name="connsiteY130-6918" fmla="*/ 5329480 h 6858000"/>
              <a:gd name="connsiteX131-6919" fmla="*/ 6037236 w 6128435"/>
              <a:gd name="connsiteY131-6920" fmla="*/ 5329634 h 6858000"/>
              <a:gd name="connsiteX132-6921" fmla="*/ 6038019 w 6128435"/>
              <a:gd name="connsiteY132-6922" fmla="*/ 5336764 h 6858000"/>
              <a:gd name="connsiteX133-6923" fmla="*/ 6037298 w 6128435"/>
              <a:gd name="connsiteY133-6924" fmla="*/ 5341753 h 6858000"/>
              <a:gd name="connsiteX134-6925" fmla="*/ 6037677 w 6128435"/>
              <a:gd name="connsiteY134-6926" fmla="*/ 5354807 h 6858000"/>
              <a:gd name="connsiteX135-6927" fmla="*/ 6039728 w 6128435"/>
              <a:gd name="connsiteY135-6928" fmla="*/ 5359416 h 6858000"/>
              <a:gd name="connsiteX136-6929" fmla="*/ 6043311 w 6128435"/>
              <a:gd name="connsiteY136-6930" fmla="*/ 5361407 h 6858000"/>
              <a:gd name="connsiteX137-6931" fmla="*/ 6042954 w 6128435"/>
              <a:gd name="connsiteY137-6932" fmla="*/ 5362576 h 6858000"/>
              <a:gd name="connsiteX138-6933" fmla="*/ 6053435 w 6128435"/>
              <a:gd name="connsiteY138-6934" fmla="*/ 5387547 h 6858000"/>
              <a:gd name="connsiteX139-6935" fmla="*/ 6065933 w 6128435"/>
              <a:gd name="connsiteY139-6936" fmla="*/ 5443002 h 6858000"/>
              <a:gd name="connsiteX140-6937" fmla="*/ 6068640 w 6128435"/>
              <a:gd name="connsiteY140-6938" fmla="*/ 5474503 h 6858000"/>
              <a:gd name="connsiteX141-6939" fmla="*/ 6080922 w 6128435"/>
              <a:gd name="connsiteY141-6940" fmla="*/ 5561070 h 6858000"/>
              <a:gd name="connsiteX142-6941" fmla="*/ 6096949 w 6128435"/>
              <a:gd name="connsiteY142-6942" fmla="*/ 5648179 h 6858000"/>
              <a:gd name="connsiteX143-6943" fmla="*/ 6125703 w 6128435"/>
              <a:gd name="connsiteY143-6944" fmla="*/ 5692894 h 6858000"/>
              <a:gd name="connsiteX144-6945" fmla="*/ 6126670 w 6128435"/>
              <a:gd name="connsiteY144-6946" fmla="*/ 5697882 h 6858000"/>
              <a:gd name="connsiteX145-6947" fmla="*/ 6124061 w 6128435"/>
              <a:gd name="connsiteY145-6948" fmla="*/ 5710294 h 6858000"/>
              <a:gd name="connsiteX146-6949" fmla="*/ 6122213 w 6128435"/>
              <a:gd name="connsiteY146-6950" fmla="*/ 5714762 h 6858000"/>
              <a:gd name="connsiteX147-6951" fmla="*/ 6121353 w 6128435"/>
              <a:gd name="connsiteY147-6952" fmla="*/ 5721725 h 6858000"/>
              <a:gd name="connsiteX148-6953" fmla="*/ 6121607 w 6128435"/>
              <a:gd name="connsiteY148-6954" fmla="*/ 5721959 h 6858000"/>
              <a:gd name="connsiteX149-6955" fmla="*/ 6120262 w 6128435"/>
              <a:gd name="connsiteY149-6956" fmla="*/ 5728358 h 6858000"/>
              <a:gd name="connsiteX150-6957" fmla="*/ 6110194 w 6128435"/>
              <a:gd name="connsiteY150-6958" fmla="*/ 5758853 h 6858000"/>
              <a:gd name="connsiteX151-6959" fmla="*/ 6127519 w 6128435"/>
              <a:gd name="connsiteY151-6960" fmla="*/ 5865775 h 6858000"/>
              <a:gd name="connsiteX152-6961" fmla="*/ 6128435 w 6128435"/>
              <a:gd name="connsiteY152-6962" fmla="*/ 5870164 h 6858000"/>
              <a:gd name="connsiteX153-6963" fmla="*/ 6119217 w 6128435"/>
              <a:gd name="connsiteY153-6964" fmla="*/ 5888542 h 6858000"/>
              <a:gd name="connsiteX154-6965" fmla="*/ 6115966 w 6128435"/>
              <a:gd name="connsiteY154-6966" fmla="*/ 5898387 h 6858000"/>
              <a:gd name="connsiteX155-6967" fmla="*/ 6111924 w 6128435"/>
              <a:gd name="connsiteY155-6968" fmla="*/ 5900444 h 6858000"/>
              <a:gd name="connsiteX156-6969" fmla="*/ 6108716 w 6128435"/>
              <a:gd name="connsiteY156-6970" fmla="*/ 5915345 h 6858000"/>
              <a:gd name="connsiteX157-6971" fmla="*/ 6109524 w 6128435"/>
              <a:gd name="connsiteY157-6972" fmla="*/ 5917328 h 6858000"/>
              <a:gd name="connsiteX158-6973" fmla="*/ 6102493 w 6128435"/>
              <a:gd name="connsiteY158-6974" fmla="*/ 5928602 h 6858000"/>
              <a:gd name="connsiteX159-6975" fmla="*/ 6056863 w 6128435"/>
              <a:gd name="connsiteY159-6976" fmla="*/ 6000643 h 6858000"/>
              <a:gd name="connsiteX160-6977" fmla="*/ 6045436 w 6128435"/>
              <a:gd name="connsiteY160-6978" fmla="*/ 6124480 h 6858000"/>
              <a:gd name="connsiteX161-6979" fmla="*/ 6030489 w 6128435"/>
              <a:gd name="connsiteY161-6980" fmla="*/ 6317666 h 6858000"/>
              <a:gd name="connsiteX162-6981" fmla="*/ 6007492 w 6128435"/>
              <a:gd name="connsiteY162-6982" fmla="*/ 6440818 h 6858000"/>
              <a:gd name="connsiteX163-6983" fmla="*/ 6009467 w 6128435"/>
              <a:gd name="connsiteY163-6984" fmla="*/ 6487076 h 6858000"/>
              <a:gd name="connsiteX164-6985" fmla="*/ 5995064 w 6128435"/>
              <a:gd name="connsiteY164-6986" fmla="*/ 6540791 h 6858000"/>
              <a:gd name="connsiteX165-6987" fmla="*/ 5996309 w 6128435"/>
              <a:gd name="connsiteY165-6988" fmla="*/ 6543961 h 6858000"/>
              <a:gd name="connsiteX166-6989" fmla="*/ 5996048 w 6128435"/>
              <a:gd name="connsiteY166-6990" fmla="*/ 6555444 h 6858000"/>
              <a:gd name="connsiteX167-6991" fmla="*/ 6002524 w 6128435"/>
              <a:gd name="connsiteY167-6992" fmla="*/ 6560188 h 6858000"/>
              <a:gd name="connsiteX168-6993" fmla="*/ 6006823 w 6128435"/>
              <a:gd name="connsiteY168-6994" fmla="*/ 6578546 h 6858000"/>
              <a:gd name="connsiteX169-6995" fmla="*/ 6004510 w 6128435"/>
              <a:gd name="connsiteY169-6996" fmla="*/ 6599256 h 6858000"/>
              <a:gd name="connsiteX170-6997" fmla="*/ 5986207 w 6128435"/>
              <a:gd name="connsiteY170-6998" fmla="*/ 6695855 h 6858000"/>
              <a:gd name="connsiteX171-6999" fmla="*/ 5979428 w 6128435"/>
              <a:gd name="connsiteY171-7000" fmla="*/ 6754678 h 6858000"/>
              <a:gd name="connsiteX172-7001" fmla="*/ 5983398 w 6128435"/>
              <a:gd name="connsiteY172-7002" fmla="*/ 6778641 h 6858000"/>
              <a:gd name="connsiteX173-7003" fmla="*/ 5984543 w 6128435"/>
              <a:gd name="connsiteY173-7004" fmla="*/ 6811016 h 6858000"/>
              <a:gd name="connsiteX174-7005" fmla="*/ 5981802 w 6128435"/>
              <a:gd name="connsiteY174-7006" fmla="*/ 6838578 h 6858000"/>
              <a:gd name="connsiteX175-7007" fmla="*/ 5979671 w 6128435"/>
              <a:gd name="connsiteY175-7008" fmla="*/ 6858000 h 6858000"/>
              <a:gd name="connsiteX176-7009" fmla="*/ 0 w 6128435"/>
              <a:gd name="connsiteY176-7010" fmla="*/ 6858000 h 6858000"/>
              <a:gd name="connsiteX177-7011" fmla="*/ 0 w 6128435"/>
              <a:gd name="connsiteY177-7012" fmla="*/ 0 h 6858000"/>
              <a:gd name="connsiteX0-7013" fmla="*/ 0 w 6128435"/>
              <a:gd name="connsiteY0-7014" fmla="*/ 0 h 6858000"/>
              <a:gd name="connsiteX1-7015" fmla="*/ 4965888 w 6128435"/>
              <a:gd name="connsiteY1-7016" fmla="*/ 0 h 6858000"/>
              <a:gd name="connsiteX2-7017" fmla="*/ 4967767 w 6128435"/>
              <a:gd name="connsiteY2-7018" fmla="*/ 7930 h 6858000"/>
              <a:gd name="connsiteX3-7019" fmla="*/ 4979444 w 6128435"/>
              <a:gd name="connsiteY3-7020" fmla="*/ 43921 h 6858000"/>
              <a:gd name="connsiteX4-7021" fmla="*/ 5021173 w 6128435"/>
              <a:gd name="connsiteY4-7022" fmla="*/ 123738 h 6858000"/>
              <a:gd name="connsiteX5-7023" fmla="*/ 5075458 w 6128435"/>
              <a:gd name="connsiteY5-7024" fmla="*/ 264355 h 6858000"/>
              <a:gd name="connsiteX6-7025" fmla="*/ 5081175 w 6128435"/>
              <a:gd name="connsiteY6-7026" fmla="*/ 277448 h 6858000"/>
              <a:gd name="connsiteX7-7027" fmla="*/ 5097011 w 6128435"/>
              <a:gd name="connsiteY7-7028" fmla="*/ 355616 h 6858000"/>
              <a:gd name="connsiteX8-7029" fmla="*/ 5130982 w 6128435"/>
              <a:gd name="connsiteY8-7030" fmla="*/ 412030 h 6858000"/>
              <a:gd name="connsiteX9-7031" fmla="*/ 5153000 w 6128435"/>
              <a:gd name="connsiteY9-7032" fmla="*/ 507134 h 6858000"/>
              <a:gd name="connsiteX10-7033" fmla="*/ 5171282 w 6128435"/>
              <a:gd name="connsiteY10-7034" fmla="*/ 602071 h 6858000"/>
              <a:gd name="connsiteX11-7035" fmla="*/ 5176196 w 6128435"/>
              <a:gd name="connsiteY11-7036" fmla="*/ 636822 h 6858000"/>
              <a:gd name="connsiteX12-7037" fmla="*/ 5201957 w 6128435"/>
              <a:gd name="connsiteY12-7038" fmla="*/ 736835 h 6858000"/>
              <a:gd name="connsiteX13-7039" fmla="*/ 5185452 w 6128435"/>
              <a:gd name="connsiteY13-7040" fmla="*/ 745392 h 6858000"/>
              <a:gd name="connsiteX14-7041" fmla="*/ 5189051 w 6128435"/>
              <a:gd name="connsiteY14-7042" fmla="*/ 782518 h 6858000"/>
              <a:gd name="connsiteX15-7043" fmla="*/ 5210428 w 6128435"/>
              <a:gd name="connsiteY15-7044" fmla="*/ 815772 h 6858000"/>
              <a:gd name="connsiteX16-7045" fmla="*/ 5221088 w 6128435"/>
              <a:gd name="connsiteY16-7046" fmla="*/ 860193 h 6858000"/>
              <a:gd name="connsiteX17-7047" fmla="*/ 5227653 w 6128435"/>
              <a:gd name="connsiteY17-7048" fmla="*/ 886709 h 6858000"/>
              <a:gd name="connsiteX18-7049" fmla="*/ 5230806 w 6128435"/>
              <a:gd name="connsiteY18-7050" fmla="*/ 961354 h 6858000"/>
              <a:gd name="connsiteX19-7051" fmla="*/ 5201018 w 6128435"/>
              <a:gd name="connsiteY19-7052" fmla="*/ 1095027 h 6858000"/>
              <a:gd name="connsiteX20-7053" fmla="*/ 5202153 w 6128435"/>
              <a:gd name="connsiteY20-7054" fmla="*/ 1133224 h 6858000"/>
              <a:gd name="connsiteX21-7055" fmla="*/ 5207370 w 6128435"/>
              <a:gd name="connsiteY21-7056" fmla="*/ 1138097 h 6858000"/>
              <a:gd name="connsiteX22-7057" fmla="*/ 5189234 w 6128435"/>
              <a:gd name="connsiteY22-7058" fmla="*/ 1193495 h 6858000"/>
              <a:gd name="connsiteX23-7059" fmla="*/ 5202769 w 6128435"/>
              <a:gd name="connsiteY23-7060" fmla="*/ 1269450 h 6858000"/>
              <a:gd name="connsiteX24-7061" fmla="*/ 5225968 w 6128435"/>
              <a:gd name="connsiteY24-7062" fmla="*/ 1357994 h 6858000"/>
              <a:gd name="connsiteX25-7063" fmla="*/ 5233819 w 6128435"/>
              <a:gd name="connsiteY25-7064" fmla="*/ 1380922 h 6858000"/>
              <a:gd name="connsiteX26-7065" fmla="*/ 5237226 w 6128435"/>
              <a:gd name="connsiteY26-7066" fmla="*/ 1441327 h 6858000"/>
              <a:gd name="connsiteX27-7067" fmla="*/ 5244434 w 6128435"/>
              <a:gd name="connsiteY27-7068" fmla="*/ 1580810 h 6858000"/>
              <a:gd name="connsiteX28-7069" fmla="*/ 5251453 w 6128435"/>
              <a:gd name="connsiteY28-7070" fmla="*/ 1583934 h 6858000"/>
              <a:gd name="connsiteX29-7071" fmla="*/ 5253136 w 6128435"/>
              <a:gd name="connsiteY29-7072" fmla="*/ 1595457 h 6858000"/>
              <a:gd name="connsiteX30-7073" fmla="*/ 5254863 w 6128435"/>
              <a:gd name="connsiteY30-7074" fmla="*/ 1598311 h 6858000"/>
              <a:gd name="connsiteX31-7075" fmla="*/ 5263491 w 6128435"/>
              <a:gd name="connsiteY31-7076" fmla="*/ 1642938 h 6858000"/>
              <a:gd name="connsiteX32-7077" fmla="*/ 5261314 w 6128435"/>
              <a:gd name="connsiteY32-7078" fmla="*/ 1689177 h 6858000"/>
              <a:gd name="connsiteX33-7079" fmla="*/ 5259788 w 6128435"/>
              <a:gd name="connsiteY33-7080" fmla="*/ 1768516 h 6858000"/>
              <a:gd name="connsiteX34-7081" fmla="*/ 5272526 w 6128435"/>
              <a:gd name="connsiteY34-7082" fmla="*/ 1936940 h 6858000"/>
              <a:gd name="connsiteX35-7083" fmla="*/ 5252592 w 6128435"/>
              <a:gd name="connsiteY35-7084" fmla="*/ 2092210 h 6858000"/>
              <a:gd name="connsiteX36-7085" fmla="*/ 5264303 w 6128435"/>
              <a:gd name="connsiteY36-7086" fmla="*/ 2225157 h 6858000"/>
              <a:gd name="connsiteX37-7087" fmla="*/ 5254949 w 6128435"/>
              <a:gd name="connsiteY37-7088" fmla="*/ 2236160 h 6858000"/>
              <a:gd name="connsiteX38-7089" fmla="*/ 5250104 w 6128435"/>
              <a:gd name="connsiteY38-7090" fmla="*/ 2249166 h 6858000"/>
              <a:gd name="connsiteX39-7091" fmla="*/ 5251214 w 6128435"/>
              <a:gd name="connsiteY39-7092" fmla="*/ 2250944 h 6858000"/>
              <a:gd name="connsiteX40-7093" fmla="*/ 5250644 w 6128435"/>
              <a:gd name="connsiteY40-7094" fmla="*/ 2266619 h 6858000"/>
              <a:gd name="connsiteX41-7095" fmla="*/ 5247111 w 6128435"/>
              <a:gd name="connsiteY41-7096" fmla="*/ 2269679 h 6858000"/>
              <a:gd name="connsiteX42-7097" fmla="*/ 5245653 w 6128435"/>
              <a:gd name="connsiteY42-7098" fmla="*/ 2280317 h 6858000"/>
              <a:gd name="connsiteX43-7099" fmla="*/ 5239901 w 6128435"/>
              <a:gd name="connsiteY43-7100" fmla="*/ 2300961 h 6858000"/>
              <a:gd name="connsiteX44-7101" fmla="*/ 5241522 w 6128435"/>
              <a:gd name="connsiteY44-7102" fmla="*/ 2305114 h 6858000"/>
              <a:gd name="connsiteX45-7103" fmla="*/ 5298758 w 6128435"/>
              <a:gd name="connsiteY45-7104" fmla="*/ 2375971 h 6858000"/>
              <a:gd name="connsiteX46-7105" fmla="*/ 5271650 w 6128435"/>
              <a:gd name="connsiteY46-7106" fmla="*/ 2440467 h 6858000"/>
              <a:gd name="connsiteX47-7107" fmla="*/ 5271438 w 6128435"/>
              <a:gd name="connsiteY47-7108" fmla="*/ 2447186 h 6858000"/>
              <a:gd name="connsiteX48-7109" fmla="*/ 5271722 w 6128435"/>
              <a:gd name="connsiteY48-7110" fmla="*/ 2447359 h 6858000"/>
              <a:gd name="connsiteX49-7111" fmla="*/ 5272069 w 6128435"/>
              <a:gd name="connsiteY49-7112" fmla="*/ 2454523 h 6858000"/>
              <a:gd name="connsiteX50-7113" fmla="*/ 5271049 w 6128435"/>
              <a:gd name="connsiteY50-7114" fmla="*/ 2459442 h 6858000"/>
              <a:gd name="connsiteX51-7115" fmla="*/ 5307538 w 6128435"/>
              <a:gd name="connsiteY51-7116" fmla="*/ 2514685 h 6858000"/>
              <a:gd name="connsiteX52-7117" fmla="*/ 5337604 w 6128435"/>
              <a:gd name="connsiteY52-7118" fmla="*/ 2597632 h 6858000"/>
              <a:gd name="connsiteX53-7119" fmla="*/ 5407503 w 6128435"/>
              <a:gd name="connsiteY53-7120" fmla="*/ 2786290 h 6858000"/>
              <a:gd name="connsiteX54-7121" fmla="*/ 5407356 w 6128435"/>
              <a:gd name="connsiteY54-7122" fmla="*/ 2787545 h 6858000"/>
              <a:gd name="connsiteX55-7123" fmla="*/ 5411130 w 6128435"/>
              <a:gd name="connsiteY55-7124" fmla="*/ 2788640 h 6858000"/>
              <a:gd name="connsiteX56-7125" fmla="*/ 5416439 w 6128435"/>
              <a:gd name="connsiteY56-7126" fmla="*/ 2805666 h 6858000"/>
              <a:gd name="connsiteX57-7127" fmla="*/ 5416589 w 6128435"/>
              <a:gd name="connsiteY57-7128" fmla="*/ 2810822 h 6858000"/>
              <a:gd name="connsiteX58-7129" fmla="*/ 5418542 w 6128435"/>
              <a:gd name="connsiteY58-7130" fmla="*/ 2817745 h 6858000"/>
              <a:gd name="connsiteX59-7131" fmla="*/ 5418847 w 6128435"/>
              <a:gd name="connsiteY59-7132" fmla="*/ 2817825 h 6858000"/>
              <a:gd name="connsiteX60-7133" fmla="*/ 5423364 w 6128435"/>
              <a:gd name="connsiteY60-7134" fmla="*/ 2858292 h 6858000"/>
              <a:gd name="connsiteX61-7135" fmla="*/ 5479298 w 6128435"/>
              <a:gd name="connsiteY61-7136" fmla="*/ 2947791 h 6858000"/>
              <a:gd name="connsiteX62-7137" fmla="*/ 5481770 w 6128435"/>
              <a:gd name="connsiteY62-7138" fmla="*/ 2951352 h 6858000"/>
              <a:gd name="connsiteX63-7139" fmla="*/ 5481013 w 6128435"/>
              <a:gd name="connsiteY63-7140" fmla="*/ 2973461 h 6858000"/>
              <a:gd name="connsiteX64-7141" fmla="*/ 5482045 w 6128435"/>
              <a:gd name="connsiteY64-7142" fmla="*/ 2984371 h 6858000"/>
              <a:gd name="connsiteX65-7143" fmla="*/ 5479405 w 6128435"/>
              <a:gd name="connsiteY65-7144" fmla="*/ 2988507 h 6858000"/>
              <a:gd name="connsiteX66-7145" fmla="*/ 5482415 w 6128435"/>
              <a:gd name="connsiteY66-7146" fmla="*/ 3004079 h 6858000"/>
              <a:gd name="connsiteX67-7147" fmla="*/ 5483865 w 6128435"/>
              <a:gd name="connsiteY67-7148" fmla="*/ 3005467 h 6858000"/>
              <a:gd name="connsiteX68-7149" fmla="*/ 5482236 w 6128435"/>
              <a:gd name="connsiteY68-7150" fmla="*/ 3019791 h 6858000"/>
              <a:gd name="connsiteX69-7151" fmla="*/ 5475895 w 6128435"/>
              <a:gd name="connsiteY69-7152" fmla="*/ 3033578 h 6858000"/>
              <a:gd name="connsiteX70-7153" fmla="*/ 5477595 w 6128435"/>
              <a:gd name="connsiteY70-7154" fmla="*/ 3250534 h 6858000"/>
              <a:gd name="connsiteX71-7155" fmla="*/ 5532836 w 6128435"/>
              <a:gd name="connsiteY71-7156" fmla="*/ 3353840 h 6858000"/>
              <a:gd name="connsiteX72-7157" fmla="*/ 5561229 w 6128435"/>
              <a:gd name="connsiteY72-7158" fmla="*/ 3395784 h 6858000"/>
              <a:gd name="connsiteX73-7159" fmla="*/ 5589758 w 6128435"/>
              <a:gd name="connsiteY73-7160" fmla="*/ 3506453 h 6858000"/>
              <a:gd name="connsiteX74-7161" fmla="*/ 5596144 w 6128435"/>
              <a:gd name="connsiteY74-7162" fmla="*/ 3534624 h 6858000"/>
              <a:gd name="connsiteX75-7163" fmla="*/ 5597750 w 6128435"/>
              <a:gd name="connsiteY75-7164" fmla="*/ 3534129 h 6858000"/>
              <a:gd name="connsiteX76-7165" fmla="*/ 5599700 w 6128435"/>
              <a:gd name="connsiteY76-7166" fmla="*/ 3547221 h 6858000"/>
              <a:gd name="connsiteX77-7167" fmla="*/ 5615031 w 6128435"/>
              <a:gd name="connsiteY77-7168" fmla="*/ 3557482 h 6858000"/>
              <a:gd name="connsiteX78-7169" fmla="*/ 5618377 w 6128435"/>
              <a:gd name="connsiteY78-7170" fmla="*/ 3588431 h 6858000"/>
              <a:gd name="connsiteX79-7171" fmla="*/ 5612155 w 6128435"/>
              <a:gd name="connsiteY79-7172" fmla="*/ 3589869 h 6858000"/>
              <a:gd name="connsiteX80-7173" fmla="*/ 5620843 w 6128435"/>
              <a:gd name="connsiteY80-7174" fmla="*/ 3606745 h 6858000"/>
              <a:gd name="connsiteX81-7175" fmla="*/ 5655472 w 6128435"/>
              <a:gd name="connsiteY81-7176" fmla="*/ 3678877 h 6858000"/>
              <a:gd name="connsiteX82-7177" fmla="*/ 5680448 w 6128435"/>
              <a:gd name="connsiteY82-7178" fmla="*/ 3717760 h 6858000"/>
              <a:gd name="connsiteX83-7179" fmla="*/ 5683015 w 6128435"/>
              <a:gd name="connsiteY83-7180" fmla="*/ 3762025 h 6858000"/>
              <a:gd name="connsiteX84-7181" fmla="*/ 5696643 w 6128435"/>
              <a:gd name="connsiteY84-7182" fmla="*/ 3773888 h 6858000"/>
              <a:gd name="connsiteX85-7183" fmla="*/ 5699203 w 6128435"/>
              <a:gd name="connsiteY85-7184" fmla="*/ 3775823 h 6858000"/>
              <a:gd name="connsiteX86-7185" fmla="*/ 5704824 w 6128435"/>
              <a:gd name="connsiteY86-7186" fmla="*/ 3785966 h 6858000"/>
              <a:gd name="connsiteX87-7187" fmla="*/ 5712204 w 6128435"/>
              <a:gd name="connsiteY87-7188" fmla="*/ 3785830 h 6858000"/>
              <a:gd name="connsiteX88-7189" fmla="*/ 5724816 w 6128435"/>
              <a:gd name="connsiteY88-7190" fmla="*/ 3798949 h 6858000"/>
              <a:gd name="connsiteX89-7191" fmla="*/ 5733539 w 6128435"/>
              <a:gd name="connsiteY89-7192" fmla="*/ 3818457 h 6858000"/>
              <a:gd name="connsiteX90-7193" fmla="*/ 5768491 w 6128435"/>
              <a:gd name="connsiteY90-7194" fmla="*/ 3914399 h 6858000"/>
              <a:gd name="connsiteX91-7195" fmla="*/ 5793123 w 6128435"/>
              <a:gd name="connsiteY91-7196" fmla="*/ 3969952 h 6858000"/>
              <a:gd name="connsiteX92-7197" fmla="*/ 5808321 w 6128435"/>
              <a:gd name="connsiteY92-7198" fmla="*/ 3988153 h 6858000"/>
              <a:gd name="connsiteX93-7199" fmla="*/ 5825621 w 6128435"/>
              <a:gd name="connsiteY93-7200" fmla="*/ 4015525 h 6858000"/>
              <a:gd name="connsiteX94-7201" fmla="*/ 5860672 w 6128435"/>
              <a:gd name="connsiteY94-7202" fmla="*/ 4061579 h 6858000"/>
              <a:gd name="connsiteX95-7203" fmla="*/ 5872173 w 6128435"/>
              <a:gd name="connsiteY95-7204" fmla="*/ 4088497 h 6858000"/>
              <a:gd name="connsiteX96-7205" fmla="*/ 5883705 w 6128435"/>
              <a:gd name="connsiteY96-7206" fmla="*/ 4101899 h 6858000"/>
              <a:gd name="connsiteX97-7207" fmla="*/ 5885314 w 6128435"/>
              <a:gd name="connsiteY97-7208" fmla="*/ 4108387 h 6858000"/>
              <a:gd name="connsiteX98-7209" fmla="*/ 5894095 w 6128435"/>
              <a:gd name="connsiteY98-7210" fmla="*/ 4128857 h 6858000"/>
              <a:gd name="connsiteX99-7211" fmla="*/ 5898339 w 6128435"/>
              <a:gd name="connsiteY99-7212" fmla="*/ 4140800 h 6858000"/>
              <a:gd name="connsiteX100-7213" fmla="*/ 5899734 w 6128435"/>
              <a:gd name="connsiteY100-7214" fmla="*/ 4145632 h 6858000"/>
              <a:gd name="connsiteX101-7215" fmla="*/ 5897098 w 6128435"/>
              <a:gd name="connsiteY101-7216" fmla="*/ 4157819 h 6858000"/>
              <a:gd name="connsiteX102-7217" fmla="*/ 5903513 w 6128435"/>
              <a:gd name="connsiteY102-7218" fmla="*/ 4187661 h 6858000"/>
              <a:gd name="connsiteX103-7219" fmla="*/ 5917114 w 6128435"/>
              <a:gd name="connsiteY103-7220" fmla="*/ 4213096 h 6858000"/>
              <a:gd name="connsiteX104-7221" fmla="*/ 5921153 w 6128435"/>
              <a:gd name="connsiteY104-7222" fmla="*/ 4236222 h 6858000"/>
              <a:gd name="connsiteX105-7223" fmla="*/ 5924233 w 6128435"/>
              <a:gd name="connsiteY105-7224" fmla="*/ 4242060 h 6858000"/>
              <a:gd name="connsiteX106-7225" fmla="*/ 5928910 w 6128435"/>
              <a:gd name="connsiteY106-7226" fmla="*/ 4300973 h 6858000"/>
              <a:gd name="connsiteX107-7227" fmla="*/ 5939320 w 6128435"/>
              <a:gd name="connsiteY107-7228" fmla="*/ 4340435 h 6858000"/>
              <a:gd name="connsiteX108-7229" fmla="*/ 5946705 w 6128435"/>
              <a:gd name="connsiteY108-7230" fmla="*/ 4428051 h 6858000"/>
              <a:gd name="connsiteX109-7231" fmla="*/ 5949261 w 6128435"/>
              <a:gd name="connsiteY109-7232" fmla="*/ 4449185 h 6858000"/>
              <a:gd name="connsiteX110-7233" fmla="*/ 5957504 w 6128435"/>
              <a:gd name="connsiteY110-7234" fmla="*/ 4465911 h 6858000"/>
              <a:gd name="connsiteX111-7235" fmla="*/ 5964689 w 6128435"/>
              <a:gd name="connsiteY111-7236" fmla="*/ 4468532 h 6858000"/>
              <a:gd name="connsiteX112-7237" fmla="*/ 5967062 w 6128435"/>
              <a:gd name="connsiteY112-7238" fmla="*/ 4479923 h 6858000"/>
              <a:gd name="connsiteX113-7239" fmla="*/ 5968960 w 6128435"/>
              <a:gd name="connsiteY113-7240" fmla="*/ 4482655 h 6858000"/>
              <a:gd name="connsiteX114-7241" fmla="*/ 5978567 w 6128435"/>
              <a:gd name="connsiteY114-7242" fmla="*/ 4498605 h 6858000"/>
              <a:gd name="connsiteX115-7243" fmla="*/ 5980106 w 6128435"/>
              <a:gd name="connsiteY115-7244" fmla="*/ 4585087 h 6858000"/>
              <a:gd name="connsiteX116-7245" fmla="*/ 5998138 w 6128435"/>
              <a:gd name="connsiteY116-7246" fmla="*/ 4697518 h 6858000"/>
              <a:gd name="connsiteX117-7247" fmla="*/ 6013516 w 6128435"/>
              <a:gd name="connsiteY117-7248" fmla="*/ 4786619 h 6858000"/>
              <a:gd name="connsiteX118-7249" fmla="*/ 6025404 w 6128435"/>
              <a:gd name="connsiteY118-7250" fmla="*/ 4858148 h 6858000"/>
              <a:gd name="connsiteX119-7251" fmla="*/ 6007749 w 6128435"/>
              <a:gd name="connsiteY119-7252" fmla="*/ 4964715 h 6858000"/>
              <a:gd name="connsiteX120-7253" fmla="*/ 6005269 w 6128435"/>
              <a:gd name="connsiteY120-7254" fmla="*/ 5150567 h 6858000"/>
              <a:gd name="connsiteX121-7255" fmla="*/ 6001127 w 6128435"/>
              <a:gd name="connsiteY121-7256" fmla="*/ 5164609 h 6858000"/>
              <a:gd name="connsiteX122-7257" fmla="*/ 5996647 w 6128435"/>
              <a:gd name="connsiteY122-7258" fmla="*/ 5185640 h 6858000"/>
              <a:gd name="connsiteX123-7259" fmla="*/ 5998514 w 6128435"/>
              <a:gd name="connsiteY123-7260" fmla="*/ 5189673 h 6858000"/>
              <a:gd name="connsiteX124-7261" fmla="*/ 5995970 w 6128435"/>
              <a:gd name="connsiteY124-7262" fmla="*/ 5221547 h 6858000"/>
              <a:gd name="connsiteX125-7263" fmla="*/ 5997218 w 6128435"/>
              <a:gd name="connsiteY125-7264" fmla="*/ 5222031 h 6858000"/>
              <a:gd name="connsiteX126-7265" fmla="*/ 6002116 w 6128435"/>
              <a:gd name="connsiteY126-7266" fmla="*/ 5231223 h 6858000"/>
              <a:gd name="connsiteX127-7267" fmla="*/ 6008541 w 6128435"/>
              <a:gd name="connsiteY127-7268" fmla="*/ 5248680 h 6858000"/>
              <a:gd name="connsiteX128-7269" fmla="*/ 6039260 w 6128435"/>
              <a:gd name="connsiteY128-7270" fmla="*/ 5289518 h 6858000"/>
              <a:gd name="connsiteX129-7271" fmla="*/ 6036748 w 6128435"/>
              <a:gd name="connsiteY129-7272" fmla="*/ 5322752 h 6858000"/>
              <a:gd name="connsiteX130-7273" fmla="*/ 6036943 w 6128435"/>
              <a:gd name="connsiteY130-7274" fmla="*/ 5329480 h 6858000"/>
              <a:gd name="connsiteX131-7275" fmla="*/ 6037236 w 6128435"/>
              <a:gd name="connsiteY131-7276" fmla="*/ 5329634 h 6858000"/>
              <a:gd name="connsiteX132-7277" fmla="*/ 6038019 w 6128435"/>
              <a:gd name="connsiteY132-7278" fmla="*/ 5336764 h 6858000"/>
              <a:gd name="connsiteX133-7279" fmla="*/ 6037298 w 6128435"/>
              <a:gd name="connsiteY133-7280" fmla="*/ 5341753 h 6858000"/>
              <a:gd name="connsiteX134-7281" fmla="*/ 6037677 w 6128435"/>
              <a:gd name="connsiteY134-7282" fmla="*/ 5354807 h 6858000"/>
              <a:gd name="connsiteX135-7283" fmla="*/ 6039728 w 6128435"/>
              <a:gd name="connsiteY135-7284" fmla="*/ 5359416 h 6858000"/>
              <a:gd name="connsiteX136-7285" fmla="*/ 6043311 w 6128435"/>
              <a:gd name="connsiteY136-7286" fmla="*/ 5361407 h 6858000"/>
              <a:gd name="connsiteX137-7287" fmla="*/ 6042954 w 6128435"/>
              <a:gd name="connsiteY137-7288" fmla="*/ 5362576 h 6858000"/>
              <a:gd name="connsiteX138-7289" fmla="*/ 6053435 w 6128435"/>
              <a:gd name="connsiteY138-7290" fmla="*/ 5387547 h 6858000"/>
              <a:gd name="connsiteX139-7291" fmla="*/ 6065933 w 6128435"/>
              <a:gd name="connsiteY139-7292" fmla="*/ 5443002 h 6858000"/>
              <a:gd name="connsiteX140-7293" fmla="*/ 6068640 w 6128435"/>
              <a:gd name="connsiteY140-7294" fmla="*/ 5474503 h 6858000"/>
              <a:gd name="connsiteX141-7295" fmla="*/ 6080922 w 6128435"/>
              <a:gd name="connsiteY141-7296" fmla="*/ 5561070 h 6858000"/>
              <a:gd name="connsiteX142-7297" fmla="*/ 6096949 w 6128435"/>
              <a:gd name="connsiteY142-7298" fmla="*/ 5648179 h 6858000"/>
              <a:gd name="connsiteX143-7299" fmla="*/ 6125703 w 6128435"/>
              <a:gd name="connsiteY143-7300" fmla="*/ 5692894 h 6858000"/>
              <a:gd name="connsiteX144-7301" fmla="*/ 6126670 w 6128435"/>
              <a:gd name="connsiteY144-7302" fmla="*/ 5697882 h 6858000"/>
              <a:gd name="connsiteX145-7303" fmla="*/ 6124061 w 6128435"/>
              <a:gd name="connsiteY145-7304" fmla="*/ 5710294 h 6858000"/>
              <a:gd name="connsiteX146-7305" fmla="*/ 6122213 w 6128435"/>
              <a:gd name="connsiteY146-7306" fmla="*/ 5714762 h 6858000"/>
              <a:gd name="connsiteX147-7307" fmla="*/ 6121353 w 6128435"/>
              <a:gd name="connsiteY147-7308" fmla="*/ 5721725 h 6858000"/>
              <a:gd name="connsiteX148-7309" fmla="*/ 6121607 w 6128435"/>
              <a:gd name="connsiteY148-7310" fmla="*/ 5721959 h 6858000"/>
              <a:gd name="connsiteX149-7311" fmla="*/ 6120262 w 6128435"/>
              <a:gd name="connsiteY149-7312" fmla="*/ 5728358 h 6858000"/>
              <a:gd name="connsiteX150-7313" fmla="*/ 6110194 w 6128435"/>
              <a:gd name="connsiteY150-7314" fmla="*/ 5758853 h 6858000"/>
              <a:gd name="connsiteX151-7315" fmla="*/ 6127519 w 6128435"/>
              <a:gd name="connsiteY151-7316" fmla="*/ 5865775 h 6858000"/>
              <a:gd name="connsiteX152-7317" fmla="*/ 6128435 w 6128435"/>
              <a:gd name="connsiteY152-7318" fmla="*/ 5870164 h 6858000"/>
              <a:gd name="connsiteX153-7319" fmla="*/ 6119217 w 6128435"/>
              <a:gd name="connsiteY153-7320" fmla="*/ 5888542 h 6858000"/>
              <a:gd name="connsiteX154-7321" fmla="*/ 6115966 w 6128435"/>
              <a:gd name="connsiteY154-7322" fmla="*/ 5898387 h 6858000"/>
              <a:gd name="connsiteX155-7323" fmla="*/ 6111924 w 6128435"/>
              <a:gd name="connsiteY155-7324" fmla="*/ 5900444 h 6858000"/>
              <a:gd name="connsiteX156-7325" fmla="*/ 6108716 w 6128435"/>
              <a:gd name="connsiteY156-7326" fmla="*/ 5915345 h 6858000"/>
              <a:gd name="connsiteX157-7327" fmla="*/ 6109524 w 6128435"/>
              <a:gd name="connsiteY157-7328" fmla="*/ 5917328 h 6858000"/>
              <a:gd name="connsiteX158-7329" fmla="*/ 6102493 w 6128435"/>
              <a:gd name="connsiteY158-7330" fmla="*/ 5928602 h 6858000"/>
              <a:gd name="connsiteX159-7331" fmla="*/ 6056863 w 6128435"/>
              <a:gd name="connsiteY159-7332" fmla="*/ 6000643 h 6858000"/>
              <a:gd name="connsiteX160-7333" fmla="*/ 6045436 w 6128435"/>
              <a:gd name="connsiteY160-7334" fmla="*/ 6124480 h 6858000"/>
              <a:gd name="connsiteX161-7335" fmla="*/ 6030489 w 6128435"/>
              <a:gd name="connsiteY161-7336" fmla="*/ 6317666 h 6858000"/>
              <a:gd name="connsiteX162-7337" fmla="*/ 6007492 w 6128435"/>
              <a:gd name="connsiteY162-7338" fmla="*/ 6440818 h 6858000"/>
              <a:gd name="connsiteX163-7339" fmla="*/ 6009467 w 6128435"/>
              <a:gd name="connsiteY163-7340" fmla="*/ 6487076 h 6858000"/>
              <a:gd name="connsiteX164-7341" fmla="*/ 5995064 w 6128435"/>
              <a:gd name="connsiteY164-7342" fmla="*/ 6540791 h 6858000"/>
              <a:gd name="connsiteX165-7343" fmla="*/ 5996309 w 6128435"/>
              <a:gd name="connsiteY165-7344" fmla="*/ 6543961 h 6858000"/>
              <a:gd name="connsiteX166-7345" fmla="*/ 5996048 w 6128435"/>
              <a:gd name="connsiteY166-7346" fmla="*/ 6555444 h 6858000"/>
              <a:gd name="connsiteX167-7347" fmla="*/ 6002524 w 6128435"/>
              <a:gd name="connsiteY167-7348" fmla="*/ 6560188 h 6858000"/>
              <a:gd name="connsiteX168-7349" fmla="*/ 6006823 w 6128435"/>
              <a:gd name="connsiteY168-7350" fmla="*/ 6578546 h 6858000"/>
              <a:gd name="connsiteX169-7351" fmla="*/ 6004510 w 6128435"/>
              <a:gd name="connsiteY169-7352" fmla="*/ 6599256 h 6858000"/>
              <a:gd name="connsiteX170-7353" fmla="*/ 5986207 w 6128435"/>
              <a:gd name="connsiteY170-7354" fmla="*/ 6695855 h 6858000"/>
              <a:gd name="connsiteX171-7355" fmla="*/ 5979428 w 6128435"/>
              <a:gd name="connsiteY171-7356" fmla="*/ 6754678 h 6858000"/>
              <a:gd name="connsiteX172-7357" fmla="*/ 5983398 w 6128435"/>
              <a:gd name="connsiteY172-7358" fmla="*/ 6778641 h 6858000"/>
              <a:gd name="connsiteX173-7359" fmla="*/ 5984543 w 6128435"/>
              <a:gd name="connsiteY173-7360" fmla="*/ 6811016 h 6858000"/>
              <a:gd name="connsiteX174-7361" fmla="*/ 5981802 w 6128435"/>
              <a:gd name="connsiteY174-7362" fmla="*/ 6838578 h 6858000"/>
              <a:gd name="connsiteX175-7363" fmla="*/ 5979671 w 6128435"/>
              <a:gd name="connsiteY175-7364" fmla="*/ 6858000 h 6858000"/>
              <a:gd name="connsiteX176-7365" fmla="*/ 0 w 6128435"/>
              <a:gd name="connsiteY176-7366" fmla="*/ 6858000 h 6858000"/>
              <a:gd name="connsiteX177-7367" fmla="*/ 0 w 6128435"/>
              <a:gd name="connsiteY177-7368" fmla="*/ 0 h 6858000"/>
              <a:gd name="connsiteX0-7369" fmla="*/ 0 w 6128435"/>
              <a:gd name="connsiteY0-7370" fmla="*/ 0 h 6858000"/>
              <a:gd name="connsiteX1-7371" fmla="*/ 4965888 w 6128435"/>
              <a:gd name="connsiteY1-7372" fmla="*/ 0 h 6858000"/>
              <a:gd name="connsiteX2-7373" fmla="*/ 4967767 w 6128435"/>
              <a:gd name="connsiteY2-7374" fmla="*/ 7930 h 6858000"/>
              <a:gd name="connsiteX3-7375" fmla="*/ 4979444 w 6128435"/>
              <a:gd name="connsiteY3-7376" fmla="*/ 43921 h 6858000"/>
              <a:gd name="connsiteX4-7377" fmla="*/ 5021173 w 6128435"/>
              <a:gd name="connsiteY4-7378" fmla="*/ 123738 h 6858000"/>
              <a:gd name="connsiteX5-7379" fmla="*/ 5075458 w 6128435"/>
              <a:gd name="connsiteY5-7380" fmla="*/ 264355 h 6858000"/>
              <a:gd name="connsiteX6-7381" fmla="*/ 5081175 w 6128435"/>
              <a:gd name="connsiteY6-7382" fmla="*/ 277448 h 6858000"/>
              <a:gd name="connsiteX7-7383" fmla="*/ 5097011 w 6128435"/>
              <a:gd name="connsiteY7-7384" fmla="*/ 355616 h 6858000"/>
              <a:gd name="connsiteX8-7385" fmla="*/ 5130982 w 6128435"/>
              <a:gd name="connsiteY8-7386" fmla="*/ 412030 h 6858000"/>
              <a:gd name="connsiteX9-7387" fmla="*/ 5153000 w 6128435"/>
              <a:gd name="connsiteY9-7388" fmla="*/ 507134 h 6858000"/>
              <a:gd name="connsiteX10-7389" fmla="*/ 5171282 w 6128435"/>
              <a:gd name="connsiteY10-7390" fmla="*/ 602071 h 6858000"/>
              <a:gd name="connsiteX11-7391" fmla="*/ 5176196 w 6128435"/>
              <a:gd name="connsiteY11-7392" fmla="*/ 636822 h 6858000"/>
              <a:gd name="connsiteX12-7393" fmla="*/ 5201957 w 6128435"/>
              <a:gd name="connsiteY12-7394" fmla="*/ 736835 h 6858000"/>
              <a:gd name="connsiteX13-7395" fmla="*/ 5185452 w 6128435"/>
              <a:gd name="connsiteY13-7396" fmla="*/ 745392 h 6858000"/>
              <a:gd name="connsiteX14-7397" fmla="*/ 5189051 w 6128435"/>
              <a:gd name="connsiteY14-7398" fmla="*/ 782518 h 6858000"/>
              <a:gd name="connsiteX15-7399" fmla="*/ 5210428 w 6128435"/>
              <a:gd name="connsiteY15-7400" fmla="*/ 815772 h 6858000"/>
              <a:gd name="connsiteX16-7401" fmla="*/ 5221088 w 6128435"/>
              <a:gd name="connsiteY16-7402" fmla="*/ 860193 h 6858000"/>
              <a:gd name="connsiteX17-7403" fmla="*/ 5227653 w 6128435"/>
              <a:gd name="connsiteY17-7404" fmla="*/ 886709 h 6858000"/>
              <a:gd name="connsiteX18-7405" fmla="*/ 5230806 w 6128435"/>
              <a:gd name="connsiteY18-7406" fmla="*/ 961354 h 6858000"/>
              <a:gd name="connsiteX19-7407" fmla="*/ 5201018 w 6128435"/>
              <a:gd name="connsiteY19-7408" fmla="*/ 1095027 h 6858000"/>
              <a:gd name="connsiteX20-7409" fmla="*/ 5202153 w 6128435"/>
              <a:gd name="connsiteY20-7410" fmla="*/ 1133224 h 6858000"/>
              <a:gd name="connsiteX21-7411" fmla="*/ 5207370 w 6128435"/>
              <a:gd name="connsiteY21-7412" fmla="*/ 1138097 h 6858000"/>
              <a:gd name="connsiteX22-7413" fmla="*/ 5189234 w 6128435"/>
              <a:gd name="connsiteY22-7414" fmla="*/ 1193495 h 6858000"/>
              <a:gd name="connsiteX23-7415" fmla="*/ 5202769 w 6128435"/>
              <a:gd name="connsiteY23-7416" fmla="*/ 1269450 h 6858000"/>
              <a:gd name="connsiteX24-7417" fmla="*/ 5225968 w 6128435"/>
              <a:gd name="connsiteY24-7418" fmla="*/ 1357994 h 6858000"/>
              <a:gd name="connsiteX25-7419" fmla="*/ 5233819 w 6128435"/>
              <a:gd name="connsiteY25-7420" fmla="*/ 1380922 h 6858000"/>
              <a:gd name="connsiteX26-7421" fmla="*/ 5237226 w 6128435"/>
              <a:gd name="connsiteY26-7422" fmla="*/ 1441327 h 6858000"/>
              <a:gd name="connsiteX27-7423" fmla="*/ 5244434 w 6128435"/>
              <a:gd name="connsiteY27-7424" fmla="*/ 1580810 h 6858000"/>
              <a:gd name="connsiteX28-7425" fmla="*/ 5251453 w 6128435"/>
              <a:gd name="connsiteY28-7426" fmla="*/ 1583934 h 6858000"/>
              <a:gd name="connsiteX29-7427" fmla="*/ 5253136 w 6128435"/>
              <a:gd name="connsiteY29-7428" fmla="*/ 1595457 h 6858000"/>
              <a:gd name="connsiteX30-7429" fmla="*/ 5254863 w 6128435"/>
              <a:gd name="connsiteY30-7430" fmla="*/ 1598311 h 6858000"/>
              <a:gd name="connsiteX31-7431" fmla="*/ 5263491 w 6128435"/>
              <a:gd name="connsiteY31-7432" fmla="*/ 1642938 h 6858000"/>
              <a:gd name="connsiteX32-7433" fmla="*/ 5261314 w 6128435"/>
              <a:gd name="connsiteY32-7434" fmla="*/ 1689177 h 6858000"/>
              <a:gd name="connsiteX33-7435" fmla="*/ 5259788 w 6128435"/>
              <a:gd name="connsiteY33-7436" fmla="*/ 1768516 h 6858000"/>
              <a:gd name="connsiteX34-7437" fmla="*/ 5272526 w 6128435"/>
              <a:gd name="connsiteY34-7438" fmla="*/ 1936940 h 6858000"/>
              <a:gd name="connsiteX35-7439" fmla="*/ 5252592 w 6128435"/>
              <a:gd name="connsiteY35-7440" fmla="*/ 2092210 h 6858000"/>
              <a:gd name="connsiteX36-7441" fmla="*/ 5264303 w 6128435"/>
              <a:gd name="connsiteY36-7442" fmla="*/ 2225157 h 6858000"/>
              <a:gd name="connsiteX37-7443" fmla="*/ 5254949 w 6128435"/>
              <a:gd name="connsiteY37-7444" fmla="*/ 2236160 h 6858000"/>
              <a:gd name="connsiteX38-7445" fmla="*/ 5250104 w 6128435"/>
              <a:gd name="connsiteY38-7446" fmla="*/ 2249166 h 6858000"/>
              <a:gd name="connsiteX39-7447" fmla="*/ 5251214 w 6128435"/>
              <a:gd name="connsiteY39-7448" fmla="*/ 2250944 h 6858000"/>
              <a:gd name="connsiteX40-7449" fmla="*/ 5250644 w 6128435"/>
              <a:gd name="connsiteY40-7450" fmla="*/ 2266619 h 6858000"/>
              <a:gd name="connsiteX41-7451" fmla="*/ 5247111 w 6128435"/>
              <a:gd name="connsiteY41-7452" fmla="*/ 2269679 h 6858000"/>
              <a:gd name="connsiteX42-7453" fmla="*/ 5245653 w 6128435"/>
              <a:gd name="connsiteY42-7454" fmla="*/ 2280317 h 6858000"/>
              <a:gd name="connsiteX43-7455" fmla="*/ 5239901 w 6128435"/>
              <a:gd name="connsiteY43-7456" fmla="*/ 2300961 h 6858000"/>
              <a:gd name="connsiteX44-7457" fmla="*/ 5298758 w 6128435"/>
              <a:gd name="connsiteY44-7458" fmla="*/ 2375971 h 6858000"/>
              <a:gd name="connsiteX45-7459" fmla="*/ 5271650 w 6128435"/>
              <a:gd name="connsiteY45-7460" fmla="*/ 2440467 h 6858000"/>
              <a:gd name="connsiteX46-7461" fmla="*/ 5271438 w 6128435"/>
              <a:gd name="connsiteY46-7462" fmla="*/ 2447186 h 6858000"/>
              <a:gd name="connsiteX47-7463" fmla="*/ 5271722 w 6128435"/>
              <a:gd name="connsiteY47-7464" fmla="*/ 2447359 h 6858000"/>
              <a:gd name="connsiteX48-7465" fmla="*/ 5272069 w 6128435"/>
              <a:gd name="connsiteY48-7466" fmla="*/ 2454523 h 6858000"/>
              <a:gd name="connsiteX49-7467" fmla="*/ 5271049 w 6128435"/>
              <a:gd name="connsiteY49-7468" fmla="*/ 2459442 h 6858000"/>
              <a:gd name="connsiteX50-7469" fmla="*/ 5307538 w 6128435"/>
              <a:gd name="connsiteY50-7470" fmla="*/ 2514685 h 6858000"/>
              <a:gd name="connsiteX51-7471" fmla="*/ 5337604 w 6128435"/>
              <a:gd name="connsiteY51-7472" fmla="*/ 2597632 h 6858000"/>
              <a:gd name="connsiteX52-7473" fmla="*/ 5407503 w 6128435"/>
              <a:gd name="connsiteY52-7474" fmla="*/ 2786290 h 6858000"/>
              <a:gd name="connsiteX53-7475" fmla="*/ 5407356 w 6128435"/>
              <a:gd name="connsiteY53-7476" fmla="*/ 2787545 h 6858000"/>
              <a:gd name="connsiteX54-7477" fmla="*/ 5411130 w 6128435"/>
              <a:gd name="connsiteY54-7478" fmla="*/ 2788640 h 6858000"/>
              <a:gd name="connsiteX55-7479" fmla="*/ 5416439 w 6128435"/>
              <a:gd name="connsiteY55-7480" fmla="*/ 2805666 h 6858000"/>
              <a:gd name="connsiteX56-7481" fmla="*/ 5416589 w 6128435"/>
              <a:gd name="connsiteY56-7482" fmla="*/ 2810822 h 6858000"/>
              <a:gd name="connsiteX57-7483" fmla="*/ 5418542 w 6128435"/>
              <a:gd name="connsiteY57-7484" fmla="*/ 2817745 h 6858000"/>
              <a:gd name="connsiteX58-7485" fmla="*/ 5418847 w 6128435"/>
              <a:gd name="connsiteY58-7486" fmla="*/ 2817825 h 6858000"/>
              <a:gd name="connsiteX59-7487" fmla="*/ 5423364 w 6128435"/>
              <a:gd name="connsiteY59-7488" fmla="*/ 2858292 h 6858000"/>
              <a:gd name="connsiteX60-7489" fmla="*/ 5479298 w 6128435"/>
              <a:gd name="connsiteY60-7490" fmla="*/ 2947791 h 6858000"/>
              <a:gd name="connsiteX61-7491" fmla="*/ 5481770 w 6128435"/>
              <a:gd name="connsiteY61-7492" fmla="*/ 2951352 h 6858000"/>
              <a:gd name="connsiteX62-7493" fmla="*/ 5481013 w 6128435"/>
              <a:gd name="connsiteY62-7494" fmla="*/ 2973461 h 6858000"/>
              <a:gd name="connsiteX63-7495" fmla="*/ 5482045 w 6128435"/>
              <a:gd name="connsiteY63-7496" fmla="*/ 2984371 h 6858000"/>
              <a:gd name="connsiteX64-7497" fmla="*/ 5479405 w 6128435"/>
              <a:gd name="connsiteY64-7498" fmla="*/ 2988507 h 6858000"/>
              <a:gd name="connsiteX65-7499" fmla="*/ 5482415 w 6128435"/>
              <a:gd name="connsiteY65-7500" fmla="*/ 3004079 h 6858000"/>
              <a:gd name="connsiteX66-7501" fmla="*/ 5483865 w 6128435"/>
              <a:gd name="connsiteY66-7502" fmla="*/ 3005467 h 6858000"/>
              <a:gd name="connsiteX67-7503" fmla="*/ 5482236 w 6128435"/>
              <a:gd name="connsiteY67-7504" fmla="*/ 3019791 h 6858000"/>
              <a:gd name="connsiteX68-7505" fmla="*/ 5475895 w 6128435"/>
              <a:gd name="connsiteY68-7506" fmla="*/ 3033578 h 6858000"/>
              <a:gd name="connsiteX69-7507" fmla="*/ 5477595 w 6128435"/>
              <a:gd name="connsiteY69-7508" fmla="*/ 3250534 h 6858000"/>
              <a:gd name="connsiteX70-7509" fmla="*/ 5532836 w 6128435"/>
              <a:gd name="connsiteY70-7510" fmla="*/ 3353840 h 6858000"/>
              <a:gd name="connsiteX71-7511" fmla="*/ 5561229 w 6128435"/>
              <a:gd name="connsiteY71-7512" fmla="*/ 3395784 h 6858000"/>
              <a:gd name="connsiteX72-7513" fmla="*/ 5589758 w 6128435"/>
              <a:gd name="connsiteY72-7514" fmla="*/ 3506453 h 6858000"/>
              <a:gd name="connsiteX73-7515" fmla="*/ 5596144 w 6128435"/>
              <a:gd name="connsiteY73-7516" fmla="*/ 3534624 h 6858000"/>
              <a:gd name="connsiteX74-7517" fmla="*/ 5597750 w 6128435"/>
              <a:gd name="connsiteY74-7518" fmla="*/ 3534129 h 6858000"/>
              <a:gd name="connsiteX75-7519" fmla="*/ 5599700 w 6128435"/>
              <a:gd name="connsiteY75-7520" fmla="*/ 3547221 h 6858000"/>
              <a:gd name="connsiteX76-7521" fmla="*/ 5615031 w 6128435"/>
              <a:gd name="connsiteY76-7522" fmla="*/ 3557482 h 6858000"/>
              <a:gd name="connsiteX77-7523" fmla="*/ 5618377 w 6128435"/>
              <a:gd name="connsiteY77-7524" fmla="*/ 3588431 h 6858000"/>
              <a:gd name="connsiteX78-7525" fmla="*/ 5612155 w 6128435"/>
              <a:gd name="connsiteY78-7526" fmla="*/ 3589869 h 6858000"/>
              <a:gd name="connsiteX79-7527" fmla="*/ 5620843 w 6128435"/>
              <a:gd name="connsiteY79-7528" fmla="*/ 3606745 h 6858000"/>
              <a:gd name="connsiteX80-7529" fmla="*/ 5655472 w 6128435"/>
              <a:gd name="connsiteY80-7530" fmla="*/ 3678877 h 6858000"/>
              <a:gd name="connsiteX81-7531" fmla="*/ 5680448 w 6128435"/>
              <a:gd name="connsiteY81-7532" fmla="*/ 3717760 h 6858000"/>
              <a:gd name="connsiteX82-7533" fmla="*/ 5683015 w 6128435"/>
              <a:gd name="connsiteY82-7534" fmla="*/ 3762025 h 6858000"/>
              <a:gd name="connsiteX83-7535" fmla="*/ 5696643 w 6128435"/>
              <a:gd name="connsiteY83-7536" fmla="*/ 3773888 h 6858000"/>
              <a:gd name="connsiteX84-7537" fmla="*/ 5699203 w 6128435"/>
              <a:gd name="connsiteY84-7538" fmla="*/ 3775823 h 6858000"/>
              <a:gd name="connsiteX85-7539" fmla="*/ 5704824 w 6128435"/>
              <a:gd name="connsiteY85-7540" fmla="*/ 3785966 h 6858000"/>
              <a:gd name="connsiteX86-7541" fmla="*/ 5712204 w 6128435"/>
              <a:gd name="connsiteY86-7542" fmla="*/ 3785830 h 6858000"/>
              <a:gd name="connsiteX87-7543" fmla="*/ 5724816 w 6128435"/>
              <a:gd name="connsiteY87-7544" fmla="*/ 3798949 h 6858000"/>
              <a:gd name="connsiteX88-7545" fmla="*/ 5733539 w 6128435"/>
              <a:gd name="connsiteY88-7546" fmla="*/ 3818457 h 6858000"/>
              <a:gd name="connsiteX89-7547" fmla="*/ 5768491 w 6128435"/>
              <a:gd name="connsiteY89-7548" fmla="*/ 3914399 h 6858000"/>
              <a:gd name="connsiteX90-7549" fmla="*/ 5793123 w 6128435"/>
              <a:gd name="connsiteY90-7550" fmla="*/ 3969952 h 6858000"/>
              <a:gd name="connsiteX91-7551" fmla="*/ 5808321 w 6128435"/>
              <a:gd name="connsiteY91-7552" fmla="*/ 3988153 h 6858000"/>
              <a:gd name="connsiteX92-7553" fmla="*/ 5825621 w 6128435"/>
              <a:gd name="connsiteY92-7554" fmla="*/ 4015525 h 6858000"/>
              <a:gd name="connsiteX93-7555" fmla="*/ 5860672 w 6128435"/>
              <a:gd name="connsiteY93-7556" fmla="*/ 4061579 h 6858000"/>
              <a:gd name="connsiteX94-7557" fmla="*/ 5872173 w 6128435"/>
              <a:gd name="connsiteY94-7558" fmla="*/ 4088497 h 6858000"/>
              <a:gd name="connsiteX95-7559" fmla="*/ 5883705 w 6128435"/>
              <a:gd name="connsiteY95-7560" fmla="*/ 4101899 h 6858000"/>
              <a:gd name="connsiteX96-7561" fmla="*/ 5885314 w 6128435"/>
              <a:gd name="connsiteY96-7562" fmla="*/ 4108387 h 6858000"/>
              <a:gd name="connsiteX97-7563" fmla="*/ 5894095 w 6128435"/>
              <a:gd name="connsiteY97-7564" fmla="*/ 4128857 h 6858000"/>
              <a:gd name="connsiteX98-7565" fmla="*/ 5898339 w 6128435"/>
              <a:gd name="connsiteY98-7566" fmla="*/ 4140800 h 6858000"/>
              <a:gd name="connsiteX99-7567" fmla="*/ 5899734 w 6128435"/>
              <a:gd name="connsiteY99-7568" fmla="*/ 4145632 h 6858000"/>
              <a:gd name="connsiteX100-7569" fmla="*/ 5897098 w 6128435"/>
              <a:gd name="connsiteY100-7570" fmla="*/ 4157819 h 6858000"/>
              <a:gd name="connsiteX101-7571" fmla="*/ 5903513 w 6128435"/>
              <a:gd name="connsiteY101-7572" fmla="*/ 4187661 h 6858000"/>
              <a:gd name="connsiteX102-7573" fmla="*/ 5917114 w 6128435"/>
              <a:gd name="connsiteY102-7574" fmla="*/ 4213096 h 6858000"/>
              <a:gd name="connsiteX103-7575" fmla="*/ 5921153 w 6128435"/>
              <a:gd name="connsiteY103-7576" fmla="*/ 4236222 h 6858000"/>
              <a:gd name="connsiteX104-7577" fmla="*/ 5924233 w 6128435"/>
              <a:gd name="connsiteY104-7578" fmla="*/ 4242060 h 6858000"/>
              <a:gd name="connsiteX105-7579" fmla="*/ 5928910 w 6128435"/>
              <a:gd name="connsiteY105-7580" fmla="*/ 4300973 h 6858000"/>
              <a:gd name="connsiteX106-7581" fmla="*/ 5939320 w 6128435"/>
              <a:gd name="connsiteY106-7582" fmla="*/ 4340435 h 6858000"/>
              <a:gd name="connsiteX107-7583" fmla="*/ 5946705 w 6128435"/>
              <a:gd name="connsiteY107-7584" fmla="*/ 4428051 h 6858000"/>
              <a:gd name="connsiteX108-7585" fmla="*/ 5949261 w 6128435"/>
              <a:gd name="connsiteY108-7586" fmla="*/ 4449185 h 6858000"/>
              <a:gd name="connsiteX109-7587" fmla="*/ 5957504 w 6128435"/>
              <a:gd name="connsiteY109-7588" fmla="*/ 4465911 h 6858000"/>
              <a:gd name="connsiteX110-7589" fmla="*/ 5964689 w 6128435"/>
              <a:gd name="connsiteY110-7590" fmla="*/ 4468532 h 6858000"/>
              <a:gd name="connsiteX111-7591" fmla="*/ 5967062 w 6128435"/>
              <a:gd name="connsiteY111-7592" fmla="*/ 4479923 h 6858000"/>
              <a:gd name="connsiteX112-7593" fmla="*/ 5968960 w 6128435"/>
              <a:gd name="connsiteY112-7594" fmla="*/ 4482655 h 6858000"/>
              <a:gd name="connsiteX113-7595" fmla="*/ 5978567 w 6128435"/>
              <a:gd name="connsiteY113-7596" fmla="*/ 4498605 h 6858000"/>
              <a:gd name="connsiteX114-7597" fmla="*/ 5980106 w 6128435"/>
              <a:gd name="connsiteY114-7598" fmla="*/ 4585087 h 6858000"/>
              <a:gd name="connsiteX115-7599" fmla="*/ 5998138 w 6128435"/>
              <a:gd name="connsiteY115-7600" fmla="*/ 4697518 h 6858000"/>
              <a:gd name="connsiteX116-7601" fmla="*/ 6013516 w 6128435"/>
              <a:gd name="connsiteY116-7602" fmla="*/ 4786619 h 6858000"/>
              <a:gd name="connsiteX117-7603" fmla="*/ 6025404 w 6128435"/>
              <a:gd name="connsiteY117-7604" fmla="*/ 4858148 h 6858000"/>
              <a:gd name="connsiteX118-7605" fmla="*/ 6007749 w 6128435"/>
              <a:gd name="connsiteY118-7606" fmla="*/ 4964715 h 6858000"/>
              <a:gd name="connsiteX119-7607" fmla="*/ 6005269 w 6128435"/>
              <a:gd name="connsiteY119-7608" fmla="*/ 5150567 h 6858000"/>
              <a:gd name="connsiteX120-7609" fmla="*/ 6001127 w 6128435"/>
              <a:gd name="connsiteY120-7610" fmla="*/ 5164609 h 6858000"/>
              <a:gd name="connsiteX121-7611" fmla="*/ 5996647 w 6128435"/>
              <a:gd name="connsiteY121-7612" fmla="*/ 5185640 h 6858000"/>
              <a:gd name="connsiteX122-7613" fmla="*/ 5998514 w 6128435"/>
              <a:gd name="connsiteY122-7614" fmla="*/ 5189673 h 6858000"/>
              <a:gd name="connsiteX123-7615" fmla="*/ 5995970 w 6128435"/>
              <a:gd name="connsiteY123-7616" fmla="*/ 5221547 h 6858000"/>
              <a:gd name="connsiteX124-7617" fmla="*/ 5997218 w 6128435"/>
              <a:gd name="connsiteY124-7618" fmla="*/ 5222031 h 6858000"/>
              <a:gd name="connsiteX125-7619" fmla="*/ 6002116 w 6128435"/>
              <a:gd name="connsiteY125-7620" fmla="*/ 5231223 h 6858000"/>
              <a:gd name="connsiteX126-7621" fmla="*/ 6008541 w 6128435"/>
              <a:gd name="connsiteY126-7622" fmla="*/ 5248680 h 6858000"/>
              <a:gd name="connsiteX127-7623" fmla="*/ 6039260 w 6128435"/>
              <a:gd name="connsiteY127-7624" fmla="*/ 5289518 h 6858000"/>
              <a:gd name="connsiteX128-7625" fmla="*/ 6036748 w 6128435"/>
              <a:gd name="connsiteY128-7626" fmla="*/ 5322752 h 6858000"/>
              <a:gd name="connsiteX129-7627" fmla="*/ 6036943 w 6128435"/>
              <a:gd name="connsiteY129-7628" fmla="*/ 5329480 h 6858000"/>
              <a:gd name="connsiteX130-7629" fmla="*/ 6037236 w 6128435"/>
              <a:gd name="connsiteY130-7630" fmla="*/ 5329634 h 6858000"/>
              <a:gd name="connsiteX131-7631" fmla="*/ 6038019 w 6128435"/>
              <a:gd name="connsiteY131-7632" fmla="*/ 5336764 h 6858000"/>
              <a:gd name="connsiteX132-7633" fmla="*/ 6037298 w 6128435"/>
              <a:gd name="connsiteY132-7634" fmla="*/ 5341753 h 6858000"/>
              <a:gd name="connsiteX133-7635" fmla="*/ 6037677 w 6128435"/>
              <a:gd name="connsiteY133-7636" fmla="*/ 5354807 h 6858000"/>
              <a:gd name="connsiteX134-7637" fmla="*/ 6039728 w 6128435"/>
              <a:gd name="connsiteY134-7638" fmla="*/ 5359416 h 6858000"/>
              <a:gd name="connsiteX135-7639" fmla="*/ 6043311 w 6128435"/>
              <a:gd name="connsiteY135-7640" fmla="*/ 5361407 h 6858000"/>
              <a:gd name="connsiteX136-7641" fmla="*/ 6042954 w 6128435"/>
              <a:gd name="connsiteY136-7642" fmla="*/ 5362576 h 6858000"/>
              <a:gd name="connsiteX137-7643" fmla="*/ 6053435 w 6128435"/>
              <a:gd name="connsiteY137-7644" fmla="*/ 5387547 h 6858000"/>
              <a:gd name="connsiteX138-7645" fmla="*/ 6065933 w 6128435"/>
              <a:gd name="connsiteY138-7646" fmla="*/ 5443002 h 6858000"/>
              <a:gd name="connsiteX139-7647" fmla="*/ 6068640 w 6128435"/>
              <a:gd name="connsiteY139-7648" fmla="*/ 5474503 h 6858000"/>
              <a:gd name="connsiteX140-7649" fmla="*/ 6080922 w 6128435"/>
              <a:gd name="connsiteY140-7650" fmla="*/ 5561070 h 6858000"/>
              <a:gd name="connsiteX141-7651" fmla="*/ 6096949 w 6128435"/>
              <a:gd name="connsiteY141-7652" fmla="*/ 5648179 h 6858000"/>
              <a:gd name="connsiteX142-7653" fmla="*/ 6125703 w 6128435"/>
              <a:gd name="connsiteY142-7654" fmla="*/ 5692894 h 6858000"/>
              <a:gd name="connsiteX143-7655" fmla="*/ 6126670 w 6128435"/>
              <a:gd name="connsiteY143-7656" fmla="*/ 5697882 h 6858000"/>
              <a:gd name="connsiteX144-7657" fmla="*/ 6124061 w 6128435"/>
              <a:gd name="connsiteY144-7658" fmla="*/ 5710294 h 6858000"/>
              <a:gd name="connsiteX145-7659" fmla="*/ 6122213 w 6128435"/>
              <a:gd name="connsiteY145-7660" fmla="*/ 5714762 h 6858000"/>
              <a:gd name="connsiteX146-7661" fmla="*/ 6121353 w 6128435"/>
              <a:gd name="connsiteY146-7662" fmla="*/ 5721725 h 6858000"/>
              <a:gd name="connsiteX147-7663" fmla="*/ 6121607 w 6128435"/>
              <a:gd name="connsiteY147-7664" fmla="*/ 5721959 h 6858000"/>
              <a:gd name="connsiteX148-7665" fmla="*/ 6120262 w 6128435"/>
              <a:gd name="connsiteY148-7666" fmla="*/ 5728358 h 6858000"/>
              <a:gd name="connsiteX149-7667" fmla="*/ 6110194 w 6128435"/>
              <a:gd name="connsiteY149-7668" fmla="*/ 5758853 h 6858000"/>
              <a:gd name="connsiteX150-7669" fmla="*/ 6127519 w 6128435"/>
              <a:gd name="connsiteY150-7670" fmla="*/ 5865775 h 6858000"/>
              <a:gd name="connsiteX151-7671" fmla="*/ 6128435 w 6128435"/>
              <a:gd name="connsiteY151-7672" fmla="*/ 5870164 h 6858000"/>
              <a:gd name="connsiteX152-7673" fmla="*/ 6119217 w 6128435"/>
              <a:gd name="connsiteY152-7674" fmla="*/ 5888542 h 6858000"/>
              <a:gd name="connsiteX153-7675" fmla="*/ 6115966 w 6128435"/>
              <a:gd name="connsiteY153-7676" fmla="*/ 5898387 h 6858000"/>
              <a:gd name="connsiteX154-7677" fmla="*/ 6111924 w 6128435"/>
              <a:gd name="connsiteY154-7678" fmla="*/ 5900444 h 6858000"/>
              <a:gd name="connsiteX155-7679" fmla="*/ 6108716 w 6128435"/>
              <a:gd name="connsiteY155-7680" fmla="*/ 5915345 h 6858000"/>
              <a:gd name="connsiteX156-7681" fmla="*/ 6109524 w 6128435"/>
              <a:gd name="connsiteY156-7682" fmla="*/ 5917328 h 6858000"/>
              <a:gd name="connsiteX157-7683" fmla="*/ 6102493 w 6128435"/>
              <a:gd name="connsiteY157-7684" fmla="*/ 5928602 h 6858000"/>
              <a:gd name="connsiteX158-7685" fmla="*/ 6056863 w 6128435"/>
              <a:gd name="connsiteY158-7686" fmla="*/ 6000643 h 6858000"/>
              <a:gd name="connsiteX159-7687" fmla="*/ 6045436 w 6128435"/>
              <a:gd name="connsiteY159-7688" fmla="*/ 6124480 h 6858000"/>
              <a:gd name="connsiteX160-7689" fmla="*/ 6030489 w 6128435"/>
              <a:gd name="connsiteY160-7690" fmla="*/ 6317666 h 6858000"/>
              <a:gd name="connsiteX161-7691" fmla="*/ 6007492 w 6128435"/>
              <a:gd name="connsiteY161-7692" fmla="*/ 6440818 h 6858000"/>
              <a:gd name="connsiteX162-7693" fmla="*/ 6009467 w 6128435"/>
              <a:gd name="connsiteY162-7694" fmla="*/ 6487076 h 6858000"/>
              <a:gd name="connsiteX163-7695" fmla="*/ 5995064 w 6128435"/>
              <a:gd name="connsiteY163-7696" fmla="*/ 6540791 h 6858000"/>
              <a:gd name="connsiteX164-7697" fmla="*/ 5996309 w 6128435"/>
              <a:gd name="connsiteY164-7698" fmla="*/ 6543961 h 6858000"/>
              <a:gd name="connsiteX165-7699" fmla="*/ 5996048 w 6128435"/>
              <a:gd name="connsiteY165-7700" fmla="*/ 6555444 h 6858000"/>
              <a:gd name="connsiteX166-7701" fmla="*/ 6002524 w 6128435"/>
              <a:gd name="connsiteY166-7702" fmla="*/ 6560188 h 6858000"/>
              <a:gd name="connsiteX167-7703" fmla="*/ 6006823 w 6128435"/>
              <a:gd name="connsiteY167-7704" fmla="*/ 6578546 h 6858000"/>
              <a:gd name="connsiteX168-7705" fmla="*/ 6004510 w 6128435"/>
              <a:gd name="connsiteY168-7706" fmla="*/ 6599256 h 6858000"/>
              <a:gd name="connsiteX169-7707" fmla="*/ 5986207 w 6128435"/>
              <a:gd name="connsiteY169-7708" fmla="*/ 6695855 h 6858000"/>
              <a:gd name="connsiteX170-7709" fmla="*/ 5979428 w 6128435"/>
              <a:gd name="connsiteY170-7710" fmla="*/ 6754678 h 6858000"/>
              <a:gd name="connsiteX171-7711" fmla="*/ 5983398 w 6128435"/>
              <a:gd name="connsiteY171-7712" fmla="*/ 6778641 h 6858000"/>
              <a:gd name="connsiteX172-7713" fmla="*/ 5984543 w 6128435"/>
              <a:gd name="connsiteY172-7714" fmla="*/ 6811016 h 6858000"/>
              <a:gd name="connsiteX173-7715" fmla="*/ 5981802 w 6128435"/>
              <a:gd name="connsiteY173-7716" fmla="*/ 6838578 h 6858000"/>
              <a:gd name="connsiteX174-7717" fmla="*/ 5979671 w 6128435"/>
              <a:gd name="connsiteY174-7718" fmla="*/ 6858000 h 6858000"/>
              <a:gd name="connsiteX175-7719" fmla="*/ 0 w 6128435"/>
              <a:gd name="connsiteY175-7720" fmla="*/ 6858000 h 6858000"/>
              <a:gd name="connsiteX176-7721" fmla="*/ 0 w 6128435"/>
              <a:gd name="connsiteY176-7722" fmla="*/ 0 h 6858000"/>
              <a:gd name="connsiteX0-7723" fmla="*/ 0 w 6128435"/>
              <a:gd name="connsiteY0-7724" fmla="*/ 0 h 6858000"/>
              <a:gd name="connsiteX1-7725" fmla="*/ 4965888 w 6128435"/>
              <a:gd name="connsiteY1-7726" fmla="*/ 0 h 6858000"/>
              <a:gd name="connsiteX2-7727" fmla="*/ 4967767 w 6128435"/>
              <a:gd name="connsiteY2-7728" fmla="*/ 7930 h 6858000"/>
              <a:gd name="connsiteX3-7729" fmla="*/ 4979444 w 6128435"/>
              <a:gd name="connsiteY3-7730" fmla="*/ 43921 h 6858000"/>
              <a:gd name="connsiteX4-7731" fmla="*/ 5021173 w 6128435"/>
              <a:gd name="connsiteY4-7732" fmla="*/ 123738 h 6858000"/>
              <a:gd name="connsiteX5-7733" fmla="*/ 5075458 w 6128435"/>
              <a:gd name="connsiteY5-7734" fmla="*/ 264355 h 6858000"/>
              <a:gd name="connsiteX6-7735" fmla="*/ 5081175 w 6128435"/>
              <a:gd name="connsiteY6-7736" fmla="*/ 277448 h 6858000"/>
              <a:gd name="connsiteX7-7737" fmla="*/ 5097011 w 6128435"/>
              <a:gd name="connsiteY7-7738" fmla="*/ 355616 h 6858000"/>
              <a:gd name="connsiteX8-7739" fmla="*/ 5130982 w 6128435"/>
              <a:gd name="connsiteY8-7740" fmla="*/ 412030 h 6858000"/>
              <a:gd name="connsiteX9-7741" fmla="*/ 5153000 w 6128435"/>
              <a:gd name="connsiteY9-7742" fmla="*/ 507134 h 6858000"/>
              <a:gd name="connsiteX10-7743" fmla="*/ 5171282 w 6128435"/>
              <a:gd name="connsiteY10-7744" fmla="*/ 602071 h 6858000"/>
              <a:gd name="connsiteX11-7745" fmla="*/ 5176196 w 6128435"/>
              <a:gd name="connsiteY11-7746" fmla="*/ 636822 h 6858000"/>
              <a:gd name="connsiteX12-7747" fmla="*/ 5201957 w 6128435"/>
              <a:gd name="connsiteY12-7748" fmla="*/ 736835 h 6858000"/>
              <a:gd name="connsiteX13-7749" fmla="*/ 5185452 w 6128435"/>
              <a:gd name="connsiteY13-7750" fmla="*/ 745392 h 6858000"/>
              <a:gd name="connsiteX14-7751" fmla="*/ 5189051 w 6128435"/>
              <a:gd name="connsiteY14-7752" fmla="*/ 782518 h 6858000"/>
              <a:gd name="connsiteX15-7753" fmla="*/ 5210428 w 6128435"/>
              <a:gd name="connsiteY15-7754" fmla="*/ 815772 h 6858000"/>
              <a:gd name="connsiteX16-7755" fmla="*/ 5221088 w 6128435"/>
              <a:gd name="connsiteY16-7756" fmla="*/ 860193 h 6858000"/>
              <a:gd name="connsiteX17-7757" fmla="*/ 5227653 w 6128435"/>
              <a:gd name="connsiteY17-7758" fmla="*/ 886709 h 6858000"/>
              <a:gd name="connsiteX18-7759" fmla="*/ 5230806 w 6128435"/>
              <a:gd name="connsiteY18-7760" fmla="*/ 961354 h 6858000"/>
              <a:gd name="connsiteX19-7761" fmla="*/ 5201018 w 6128435"/>
              <a:gd name="connsiteY19-7762" fmla="*/ 1095027 h 6858000"/>
              <a:gd name="connsiteX20-7763" fmla="*/ 5202153 w 6128435"/>
              <a:gd name="connsiteY20-7764" fmla="*/ 1133224 h 6858000"/>
              <a:gd name="connsiteX21-7765" fmla="*/ 5207370 w 6128435"/>
              <a:gd name="connsiteY21-7766" fmla="*/ 1138097 h 6858000"/>
              <a:gd name="connsiteX22-7767" fmla="*/ 5189234 w 6128435"/>
              <a:gd name="connsiteY22-7768" fmla="*/ 1193495 h 6858000"/>
              <a:gd name="connsiteX23-7769" fmla="*/ 5202769 w 6128435"/>
              <a:gd name="connsiteY23-7770" fmla="*/ 1269450 h 6858000"/>
              <a:gd name="connsiteX24-7771" fmla="*/ 5225968 w 6128435"/>
              <a:gd name="connsiteY24-7772" fmla="*/ 1357994 h 6858000"/>
              <a:gd name="connsiteX25-7773" fmla="*/ 5233819 w 6128435"/>
              <a:gd name="connsiteY25-7774" fmla="*/ 1380922 h 6858000"/>
              <a:gd name="connsiteX26-7775" fmla="*/ 5237226 w 6128435"/>
              <a:gd name="connsiteY26-7776" fmla="*/ 1441327 h 6858000"/>
              <a:gd name="connsiteX27-7777" fmla="*/ 5244434 w 6128435"/>
              <a:gd name="connsiteY27-7778" fmla="*/ 1580810 h 6858000"/>
              <a:gd name="connsiteX28-7779" fmla="*/ 5251453 w 6128435"/>
              <a:gd name="connsiteY28-7780" fmla="*/ 1583934 h 6858000"/>
              <a:gd name="connsiteX29-7781" fmla="*/ 5253136 w 6128435"/>
              <a:gd name="connsiteY29-7782" fmla="*/ 1595457 h 6858000"/>
              <a:gd name="connsiteX30-7783" fmla="*/ 5254863 w 6128435"/>
              <a:gd name="connsiteY30-7784" fmla="*/ 1598311 h 6858000"/>
              <a:gd name="connsiteX31-7785" fmla="*/ 5263491 w 6128435"/>
              <a:gd name="connsiteY31-7786" fmla="*/ 1642938 h 6858000"/>
              <a:gd name="connsiteX32-7787" fmla="*/ 5261314 w 6128435"/>
              <a:gd name="connsiteY32-7788" fmla="*/ 1689177 h 6858000"/>
              <a:gd name="connsiteX33-7789" fmla="*/ 5259788 w 6128435"/>
              <a:gd name="connsiteY33-7790" fmla="*/ 1768516 h 6858000"/>
              <a:gd name="connsiteX34-7791" fmla="*/ 5272526 w 6128435"/>
              <a:gd name="connsiteY34-7792" fmla="*/ 1936940 h 6858000"/>
              <a:gd name="connsiteX35-7793" fmla="*/ 5252592 w 6128435"/>
              <a:gd name="connsiteY35-7794" fmla="*/ 2092210 h 6858000"/>
              <a:gd name="connsiteX36-7795" fmla="*/ 5264303 w 6128435"/>
              <a:gd name="connsiteY36-7796" fmla="*/ 2225157 h 6858000"/>
              <a:gd name="connsiteX37-7797" fmla="*/ 5254949 w 6128435"/>
              <a:gd name="connsiteY37-7798" fmla="*/ 2236160 h 6858000"/>
              <a:gd name="connsiteX38-7799" fmla="*/ 5250104 w 6128435"/>
              <a:gd name="connsiteY38-7800" fmla="*/ 2249166 h 6858000"/>
              <a:gd name="connsiteX39-7801" fmla="*/ 5251214 w 6128435"/>
              <a:gd name="connsiteY39-7802" fmla="*/ 2250944 h 6858000"/>
              <a:gd name="connsiteX40-7803" fmla="*/ 5250644 w 6128435"/>
              <a:gd name="connsiteY40-7804" fmla="*/ 2266619 h 6858000"/>
              <a:gd name="connsiteX41-7805" fmla="*/ 5247111 w 6128435"/>
              <a:gd name="connsiteY41-7806" fmla="*/ 2269679 h 6858000"/>
              <a:gd name="connsiteX42-7807" fmla="*/ 5245653 w 6128435"/>
              <a:gd name="connsiteY42-7808" fmla="*/ 2280317 h 6858000"/>
              <a:gd name="connsiteX43-7809" fmla="*/ 5239901 w 6128435"/>
              <a:gd name="connsiteY43-7810" fmla="*/ 2300961 h 6858000"/>
              <a:gd name="connsiteX44-7811" fmla="*/ 5271650 w 6128435"/>
              <a:gd name="connsiteY44-7812" fmla="*/ 2440467 h 6858000"/>
              <a:gd name="connsiteX45-7813" fmla="*/ 5271438 w 6128435"/>
              <a:gd name="connsiteY45-7814" fmla="*/ 2447186 h 6858000"/>
              <a:gd name="connsiteX46-7815" fmla="*/ 5271722 w 6128435"/>
              <a:gd name="connsiteY46-7816" fmla="*/ 2447359 h 6858000"/>
              <a:gd name="connsiteX47-7817" fmla="*/ 5272069 w 6128435"/>
              <a:gd name="connsiteY47-7818" fmla="*/ 2454523 h 6858000"/>
              <a:gd name="connsiteX48-7819" fmla="*/ 5271049 w 6128435"/>
              <a:gd name="connsiteY48-7820" fmla="*/ 2459442 h 6858000"/>
              <a:gd name="connsiteX49-7821" fmla="*/ 5307538 w 6128435"/>
              <a:gd name="connsiteY49-7822" fmla="*/ 2514685 h 6858000"/>
              <a:gd name="connsiteX50-7823" fmla="*/ 5337604 w 6128435"/>
              <a:gd name="connsiteY50-7824" fmla="*/ 2597632 h 6858000"/>
              <a:gd name="connsiteX51-7825" fmla="*/ 5407503 w 6128435"/>
              <a:gd name="connsiteY51-7826" fmla="*/ 2786290 h 6858000"/>
              <a:gd name="connsiteX52-7827" fmla="*/ 5407356 w 6128435"/>
              <a:gd name="connsiteY52-7828" fmla="*/ 2787545 h 6858000"/>
              <a:gd name="connsiteX53-7829" fmla="*/ 5411130 w 6128435"/>
              <a:gd name="connsiteY53-7830" fmla="*/ 2788640 h 6858000"/>
              <a:gd name="connsiteX54-7831" fmla="*/ 5416439 w 6128435"/>
              <a:gd name="connsiteY54-7832" fmla="*/ 2805666 h 6858000"/>
              <a:gd name="connsiteX55-7833" fmla="*/ 5416589 w 6128435"/>
              <a:gd name="connsiteY55-7834" fmla="*/ 2810822 h 6858000"/>
              <a:gd name="connsiteX56-7835" fmla="*/ 5418542 w 6128435"/>
              <a:gd name="connsiteY56-7836" fmla="*/ 2817745 h 6858000"/>
              <a:gd name="connsiteX57-7837" fmla="*/ 5418847 w 6128435"/>
              <a:gd name="connsiteY57-7838" fmla="*/ 2817825 h 6858000"/>
              <a:gd name="connsiteX58-7839" fmla="*/ 5423364 w 6128435"/>
              <a:gd name="connsiteY58-7840" fmla="*/ 2858292 h 6858000"/>
              <a:gd name="connsiteX59-7841" fmla="*/ 5479298 w 6128435"/>
              <a:gd name="connsiteY59-7842" fmla="*/ 2947791 h 6858000"/>
              <a:gd name="connsiteX60-7843" fmla="*/ 5481770 w 6128435"/>
              <a:gd name="connsiteY60-7844" fmla="*/ 2951352 h 6858000"/>
              <a:gd name="connsiteX61-7845" fmla="*/ 5481013 w 6128435"/>
              <a:gd name="connsiteY61-7846" fmla="*/ 2973461 h 6858000"/>
              <a:gd name="connsiteX62-7847" fmla="*/ 5482045 w 6128435"/>
              <a:gd name="connsiteY62-7848" fmla="*/ 2984371 h 6858000"/>
              <a:gd name="connsiteX63-7849" fmla="*/ 5479405 w 6128435"/>
              <a:gd name="connsiteY63-7850" fmla="*/ 2988507 h 6858000"/>
              <a:gd name="connsiteX64-7851" fmla="*/ 5482415 w 6128435"/>
              <a:gd name="connsiteY64-7852" fmla="*/ 3004079 h 6858000"/>
              <a:gd name="connsiteX65-7853" fmla="*/ 5483865 w 6128435"/>
              <a:gd name="connsiteY65-7854" fmla="*/ 3005467 h 6858000"/>
              <a:gd name="connsiteX66-7855" fmla="*/ 5482236 w 6128435"/>
              <a:gd name="connsiteY66-7856" fmla="*/ 3019791 h 6858000"/>
              <a:gd name="connsiteX67-7857" fmla="*/ 5475895 w 6128435"/>
              <a:gd name="connsiteY67-7858" fmla="*/ 3033578 h 6858000"/>
              <a:gd name="connsiteX68-7859" fmla="*/ 5477595 w 6128435"/>
              <a:gd name="connsiteY68-7860" fmla="*/ 3250534 h 6858000"/>
              <a:gd name="connsiteX69-7861" fmla="*/ 5532836 w 6128435"/>
              <a:gd name="connsiteY69-7862" fmla="*/ 3353840 h 6858000"/>
              <a:gd name="connsiteX70-7863" fmla="*/ 5561229 w 6128435"/>
              <a:gd name="connsiteY70-7864" fmla="*/ 3395784 h 6858000"/>
              <a:gd name="connsiteX71-7865" fmla="*/ 5589758 w 6128435"/>
              <a:gd name="connsiteY71-7866" fmla="*/ 3506453 h 6858000"/>
              <a:gd name="connsiteX72-7867" fmla="*/ 5596144 w 6128435"/>
              <a:gd name="connsiteY72-7868" fmla="*/ 3534624 h 6858000"/>
              <a:gd name="connsiteX73-7869" fmla="*/ 5597750 w 6128435"/>
              <a:gd name="connsiteY73-7870" fmla="*/ 3534129 h 6858000"/>
              <a:gd name="connsiteX74-7871" fmla="*/ 5599700 w 6128435"/>
              <a:gd name="connsiteY74-7872" fmla="*/ 3547221 h 6858000"/>
              <a:gd name="connsiteX75-7873" fmla="*/ 5615031 w 6128435"/>
              <a:gd name="connsiteY75-7874" fmla="*/ 3557482 h 6858000"/>
              <a:gd name="connsiteX76-7875" fmla="*/ 5618377 w 6128435"/>
              <a:gd name="connsiteY76-7876" fmla="*/ 3588431 h 6858000"/>
              <a:gd name="connsiteX77-7877" fmla="*/ 5612155 w 6128435"/>
              <a:gd name="connsiteY77-7878" fmla="*/ 3589869 h 6858000"/>
              <a:gd name="connsiteX78-7879" fmla="*/ 5620843 w 6128435"/>
              <a:gd name="connsiteY78-7880" fmla="*/ 3606745 h 6858000"/>
              <a:gd name="connsiteX79-7881" fmla="*/ 5655472 w 6128435"/>
              <a:gd name="connsiteY79-7882" fmla="*/ 3678877 h 6858000"/>
              <a:gd name="connsiteX80-7883" fmla="*/ 5680448 w 6128435"/>
              <a:gd name="connsiteY80-7884" fmla="*/ 3717760 h 6858000"/>
              <a:gd name="connsiteX81-7885" fmla="*/ 5683015 w 6128435"/>
              <a:gd name="connsiteY81-7886" fmla="*/ 3762025 h 6858000"/>
              <a:gd name="connsiteX82-7887" fmla="*/ 5696643 w 6128435"/>
              <a:gd name="connsiteY82-7888" fmla="*/ 3773888 h 6858000"/>
              <a:gd name="connsiteX83-7889" fmla="*/ 5699203 w 6128435"/>
              <a:gd name="connsiteY83-7890" fmla="*/ 3775823 h 6858000"/>
              <a:gd name="connsiteX84-7891" fmla="*/ 5704824 w 6128435"/>
              <a:gd name="connsiteY84-7892" fmla="*/ 3785966 h 6858000"/>
              <a:gd name="connsiteX85-7893" fmla="*/ 5712204 w 6128435"/>
              <a:gd name="connsiteY85-7894" fmla="*/ 3785830 h 6858000"/>
              <a:gd name="connsiteX86-7895" fmla="*/ 5724816 w 6128435"/>
              <a:gd name="connsiteY86-7896" fmla="*/ 3798949 h 6858000"/>
              <a:gd name="connsiteX87-7897" fmla="*/ 5733539 w 6128435"/>
              <a:gd name="connsiteY87-7898" fmla="*/ 3818457 h 6858000"/>
              <a:gd name="connsiteX88-7899" fmla="*/ 5768491 w 6128435"/>
              <a:gd name="connsiteY88-7900" fmla="*/ 3914399 h 6858000"/>
              <a:gd name="connsiteX89-7901" fmla="*/ 5793123 w 6128435"/>
              <a:gd name="connsiteY89-7902" fmla="*/ 3969952 h 6858000"/>
              <a:gd name="connsiteX90-7903" fmla="*/ 5808321 w 6128435"/>
              <a:gd name="connsiteY90-7904" fmla="*/ 3988153 h 6858000"/>
              <a:gd name="connsiteX91-7905" fmla="*/ 5825621 w 6128435"/>
              <a:gd name="connsiteY91-7906" fmla="*/ 4015525 h 6858000"/>
              <a:gd name="connsiteX92-7907" fmla="*/ 5860672 w 6128435"/>
              <a:gd name="connsiteY92-7908" fmla="*/ 4061579 h 6858000"/>
              <a:gd name="connsiteX93-7909" fmla="*/ 5872173 w 6128435"/>
              <a:gd name="connsiteY93-7910" fmla="*/ 4088497 h 6858000"/>
              <a:gd name="connsiteX94-7911" fmla="*/ 5883705 w 6128435"/>
              <a:gd name="connsiteY94-7912" fmla="*/ 4101899 h 6858000"/>
              <a:gd name="connsiteX95-7913" fmla="*/ 5885314 w 6128435"/>
              <a:gd name="connsiteY95-7914" fmla="*/ 4108387 h 6858000"/>
              <a:gd name="connsiteX96-7915" fmla="*/ 5894095 w 6128435"/>
              <a:gd name="connsiteY96-7916" fmla="*/ 4128857 h 6858000"/>
              <a:gd name="connsiteX97-7917" fmla="*/ 5898339 w 6128435"/>
              <a:gd name="connsiteY97-7918" fmla="*/ 4140800 h 6858000"/>
              <a:gd name="connsiteX98-7919" fmla="*/ 5899734 w 6128435"/>
              <a:gd name="connsiteY98-7920" fmla="*/ 4145632 h 6858000"/>
              <a:gd name="connsiteX99-7921" fmla="*/ 5897098 w 6128435"/>
              <a:gd name="connsiteY99-7922" fmla="*/ 4157819 h 6858000"/>
              <a:gd name="connsiteX100-7923" fmla="*/ 5903513 w 6128435"/>
              <a:gd name="connsiteY100-7924" fmla="*/ 4187661 h 6858000"/>
              <a:gd name="connsiteX101-7925" fmla="*/ 5917114 w 6128435"/>
              <a:gd name="connsiteY101-7926" fmla="*/ 4213096 h 6858000"/>
              <a:gd name="connsiteX102-7927" fmla="*/ 5921153 w 6128435"/>
              <a:gd name="connsiteY102-7928" fmla="*/ 4236222 h 6858000"/>
              <a:gd name="connsiteX103-7929" fmla="*/ 5924233 w 6128435"/>
              <a:gd name="connsiteY103-7930" fmla="*/ 4242060 h 6858000"/>
              <a:gd name="connsiteX104-7931" fmla="*/ 5928910 w 6128435"/>
              <a:gd name="connsiteY104-7932" fmla="*/ 4300973 h 6858000"/>
              <a:gd name="connsiteX105-7933" fmla="*/ 5939320 w 6128435"/>
              <a:gd name="connsiteY105-7934" fmla="*/ 4340435 h 6858000"/>
              <a:gd name="connsiteX106-7935" fmla="*/ 5946705 w 6128435"/>
              <a:gd name="connsiteY106-7936" fmla="*/ 4428051 h 6858000"/>
              <a:gd name="connsiteX107-7937" fmla="*/ 5949261 w 6128435"/>
              <a:gd name="connsiteY107-7938" fmla="*/ 4449185 h 6858000"/>
              <a:gd name="connsiteX108-7939" fmla="*/ 5957504 w 6128435"/>
              <a:gd name="connsiteY108-7940" fmla="*/ 4465911 h 6858000"/>
              <a:gd name="connsiteX109-7941" fmla="*/ 5964689 w 6128435"/>
              <a:gd name="connsiteY109-7942" fmla="*/ 4468532 h 6858000"/>
              <a:gd name="connsiteX110-7943" fmla="*/ 5967062 w 6128435"/>
              <a:gd name="connsiteY110-7944" fmla="*/ 4479923 h 6858000"/>
              <a:gd name="connsiteX111-7945" fmla="*/ 5968960 w 6128435"/>
              <a:gd name="connsiteY111-7946" fmla="*/ 4482655 h 6858000"/>
              <a:gd name="connsiteX112-7947" fmla="*/ 5978567 w 6128435"/>
              <a:gd name="connsiteY112-7948" fmla="*/ 4498605 h 6858000"/>
              <a:gd name="connsiteX113-7949" fmla="*/ 5980106 w 6128435"/>
              <a:gd name="connsiteY113-7950" fmla="*/ 4585087 h 6858000"/>
              <a:gd name="connsiteX114-7951" fmla="*/ 5998138 w 6128435"/>
              <a:gd name="connsiteY114-7952" fmla="*/ 4697518 h 6858000"/>
              <a:gd name="connsiteX115-7953" fmla="*/ 6013516 w 6128435"/>
              <a:gd name="connsiteY115-7954" fmla="*/ 4786619 h 6858000"/>
              <a:gd name="connsiteX116-7955" fmla="*/ 6025404 w 6128435"/>
              <a:gd name="connsiteY116-7956" fmla="*/ 4858148 h 6858000"/>
              <a:gd name="connsiteX117-7957" fmla="*/ 6007749 w 6128435"/>
              <a:gd name="connsiteY117-7958" fmla="*/ 4964715 h 6858000"/>
              <a:gd name="connsiteX118-7959" fmla="*/ 6005269 w 6128435"/>
              <a:gd name="connsiteY118-7960" fmla="*/ 5150567 h 6858000"/>
              <a:gd name="connsiteX119-7961" fmla="*/ 6001127 w 6128435"/>
              <a:gd name="connsiteY119-7962" fmla="*/ 5164609 h 6858000"/>
              <a:gd name="connsiteX120-7963" fmla="*/ 5996647 w 6128435"/>
              <a:gd name="connsiteY120-7964" fmla="*/ 5185640 h 6858000"/>
              <a:gd name="connsiteX121-7965" fmla="*/ 5998514 w 6128435"/>
              <a:gd name="connsiteY121-7966" fmla="*/ 5189673 h 6858000"/>
              <a:gd name="connsiteX122-7967" fmla="*/ 5995970 w 6128435"/>
              <a:gd name="connsiteY122-7968" fmla="*/ 5221547 h 6858000"/>
              <a:gd name="connsiteX123-7969" fmla="*/ 5997218 w 6128435"/>
              <a:gd name="connsiteY123-7970" fmla="*/ 5222031 h 6858000"/>
              <a:gd name="connsiteX124-7971" fmla="*/ 6002116 w 6128435"/>
              <a:gd name="connsiteY124-7972" fmla="*/ 5231223 h 6858000"/>
              <a:gd name="connsiteX125-7973" fmla="*/ 6008541 w 6128435"/>
              <a:gd name="connsiteY125-7974" fmla="*/ 5248680 h 6858000"/>
              <a:gd name="connsiteX126-7975" fmla="*/ 6039260 w 6128435"/>
              <a:gd name="connsiteY126-7976" fmla="*/ 5289518 h 6858000"/>
              <a:gd name="connsiteX127-7977" fmla="*/ 6036748 w 6128435"/>
              <a:gd name="connsiteY127-7978" fmla="*/ 5322752 h 6858000"/>
              <a:gd name="connsiteX128-7979" fmla="*/ 6036943 w 6128435"/>
              <a:gd name="connsiteY128-7980" fmla="*/ 5329480 h 6858000"/>
              <a:gd name="connsiteX129-7981" fmla="*/ 6037236 w 6128435"/>
              <a:gd name="connsiteY129-7982" fmla="*/ 5329634 h 6858000"/>
              <a:gd name="connsiteX130-7983" fmla="*/ 6038019 w 6128435"/>
              <a:gd name="connsiteY130-7984" fmla="*/ 5336764 h 6858000"/>
              <a:gd name="connsiteX131-7985" fmla="*/ 6037298 w 6128435"/>
              <a:gd name="connsiteY131-7986" fmla="*/ 5341753 h 6858000"/>
              <a:gd name="connsiteX132-7987" fmla="*/ 6037677 w 6128435"/>
              <a:gd name="connsiteY132-7988" fmla="*/ 5354807 h 6858000"/>
              <a:gd name="connsiteX133-7989" fmla="*/ 6039728 w 6128435"/>
              <a:gd name="connsiteY133-7990" fmla="*/ 5359416 h 6858000"/>
              <a:gd name="connsiteX134-7991" fmla="*/ 6043311 w 6128435"/>
              <a:gd name="connsiteY134-7992" fmla="*/ 5361407 h 6858000"/>
              <a:gd name="connsiteX135-7993" fmla="*/ 6042954 w 6128435"/>
              <a:gd name="connsiteY135-7994" fmla="*/ 5362576 h 6858000"/>
              <a:gd name="connsiteX136-7995" fmla="*/ 6053435 w 6128435"/>
              <a:gd name="connsiteY136-7996" fmla="*/ 5387547 h 6858000"/>
              <a:gd name="connsiteX137-7997" fmla="*/ 6065933 w 6128435"/>
              <a:gd name="connsiteY137-7998" fmla="*/ 5443002 h 6858000"/>
              <a:gd name="connsiteX138-7999" fmla="*/ 6068640 w 6128435"/>
              <a:gd name="connsiteY138-8000" fmla="*/ 5474503 h 6858000"/>
              <a:gd name="connsiteX139-8001" fmla="*/ 6080922 w 6128435"/>
              <a:gd name="connsiteY139-8002" fmla="*/ 5561070 h 6858000"/>
              <a:gd name="connsiteX140-8003" fmla="*/ 6096949 w 6128435"/>
              <a:gd name="connsiteY140-8004" fmla="*/ 5648179 h 6858000"/>
              <a:gd name="connsiteX141-8005" fmla="*/ 6125703 w 6128435"/>
              <a:gd name="connsiteY141-8006" fmla="*/ 5692894 h 6858000"/>
              <a:gd name="connsiteX142-8007" fmla="*/ 6126670 w 6128435"/>
              <a:gd name="connsiteY142-8008" fmla="*/ 5697882 h 6858000"/>
              <a:gd name="connsiteX143-8009" fmla="*/ 6124061 w 6128435"/>
              <a:gd name="connsiteY143-8010" fmla="*/ 5710294 h 6858000"/>
              <a:gd name="connsiteX144-8011" fmla="*/ 6122213 w 6128435"/>
              <a:gd name="connsiteY144-8012" fmla="*/ 5714762 h 6858000"/>
              <a:gd name="connsiteX145-8013" fmla="*/ 6121353 w 6128435"/>
              <a:gd name="connsiteY145-8014" fmla="*/ 5721725 h 6858000"/>
              <a:gd name="connsiteX146-8015" fmla="*/ 6121607 w 6128435"/>
              <a:gd name="connsiteY146-8016" fmla="*/ 5721959 h 6858000"/>
              <a:gd name="connsiteX147-8017" fmla="*/ 6120262 w 6128435"/>
              <a:gd name="connsiteY147-8018" fmla="*/ 5728358 h 6858000"/>
              <a:gd name="connsiteX148-8019" fmla="*/ 6110194 w 6128435"/>
              <a:gd name="connsiteY148-8020" fmla="*/ 5758853 h 6858000"/>
              <a:gd name="connsiteX149-8021" fmla="*/ 6127519 w 6128435"/>
              <a:gd name="connsiteY149-8022" fmla="*/ 5865775 h 6858000"/>
              <a:gd name="connsiteX150-8023" fmla="*/ 6128435 w 6128435"/>
              <a:gd name="connsiteY150-8024" fmla="*/ 5870164 h 6858000"/>
              <a:gd name="connsiteX151-8025" fmla="*/ 6119217 w 6128435"/>
              <a:gd name="connsiteY151-8026" fmla="*/ 5888542 h 6858000"/>
              <a:gd name="connsiteX152-8027" fmla="*/ 6115966 w 6128435"/>
              <a:gd name="connsiteY152-8028" fmla="*/ 5898387 h 6858000"/>
              <a:gd name="connsiteX153-8029" fmla="*/ 6111924 w 6128435"/>
              <a:gd name="connsiteY153-8030" fmla="*/ 5900444 h 6858000"/>
              <a:gd name="connsiteX154-8031" fmla="*/ 6108716 w 6128435"/>
              <a:gd name="connsiteY154-8032" fmla="*/ 5915345 h 6858000"/>
              <a:gd name="connsiteX155-8033" fmla="*/ 6109524 w 6128435"/>
              <a:gd name="connsiteY155-8034" fmla="*/ 5917328 h 6858000"/>
              <a:gd name="connsiteX156-8035" fmla="*/ 6102493 w 6128435"/>
              <a:gd name="connsiteY156-8036" fmla="*/ 5928602 h 6858000"/>
              <a:gd name="connsiteX157-8037" fmla="*/ 6056863 w 6128435"/>
              <a:gd name="connsiteY157-8038" fmla="*/ 6000643 h 6858000"/>
              <a:gd name="connsiteX158-8039" fmla="*/ 6045436 w 6128435"/>
              <a:gd name="connsiteY158-8040" fmla="*/ 6124480 h 6858000"/>
              <a:gd name="connsiteX159-8041" fmla="*/ 6030489 w 6128435"/>
              <a:gd name="connsiteY159-8042" fmla="*/ 6317666 h 6858000"/>
              <a:gd name="connsiteX160-8043" fmla="*/ 6007492 w 6128435"/>
              <a:gd name="connsiteY160-8044" fmla="*/ 6440818 h 6858000"/>
              <a:gd name="connsiteX161-8045" fmla="*/ 6009467 w 6128435"/>
              <a:gd name="connsiteY161-8046" fmla="*/ 6487076 h 6858000"/>
              <a:gd name="connsiteX162-8047" fmla="*/ 5995064 w 6128435"/>
              <a:gd name="connsiteY162-8048" fmla="*/ 6540791 h 6858000"/>
              <a:gd name="connsiteX163-8049" fmla="*/ 5996309 w 6128435"/>
              <a:gd name="connsiteY163-8050" fmla="*/ 6543961 h 6858000"/>
              <a:gd name="connsiteX164-8051" fmla="*/ 5996048 w 6128435"/>
              <a:gd name="connsiteY164-8052" fmla="*/ 6555444 h 6858000"/>
              <a:gd name="connsiteX165-8053" fmla="*/ 6002524 w 6128435"/>
              <a:gd name="connsiteY165-8054" fmla="*/ 6560188 h 6858000"/>
              <a:gd name="connsiteX166-8055" fmla="*/ 6006823 w 6128435"/>
              <a:gd name="connsiteY166-8056" fmla="*/ 6578546 h 6858000"/>
              <a:gd name="connsiteX167-8057" fmla="*/ 6004510 w 6128435"/>
              <a:gd name="connsiteY167-8058" fmla="*/ 6599256 h 6858000"/>
              <a:gd name="connsiteX168-8059" fmla="*/ 5986207 w 6128435"/>
              <a:gd name="connsiteY168-8060" fmla="*/ 6695855 h 6858000"/>
              <a:gd name="connsiteX169-8061" fmla="*/ 5979428 w 6128435"/>
              <a:gd name="connsiteY169-8062" fmla="*/ 6754678 h 6858000"/>
              <a:gd name="connsiteX170-8063" fmla="*/ 5983398 w 6128435"/>
              <a:gd name="connsiteY170-8064" fmla="*/ 6778641 h 6858000"/>
              <a:gd name="connsiteX171-8065" fmla="*/ 5984543 w 6128435"/>
              <a:gd name="connsiteY171-8066" fmla="*/ 6811016 h 6858000"/>
              <a:gd name="connsiteX172-8067" fmla="*/ 5981802 w 6128435"/>
              <a:gd name="connsiteY172-8068" fmla="*/ 6838578 h 6858000"/>
              <a:gd name="connsiteX173-8069" fmla="*/ 5979671 w 6128435"/>
              <a:gd name="connsiteY173-8070" fmla="*/ 6858000 h 6858000"/>
              <a:gd name="connsiteX174-8071" fmla="*/ 0 w 6128435"/>
              <a:gd name="connsiteY174-8072" fmla="*/ 6858000 h 6858000"/>
              <a:gd name="connsiteX175-8073" fmla="*/ 0 w 6128435"/>
              <a:gd name="connsiteY175-8074" fmla="*/ 0 h 6858000"/>
              <a:gd name="connsiteX0-8075" fmla="*/ 0 w 6128435"/>
              <a:gd name="connsiteY0-8076" fmla="*/ 0 h 6858000"/>
              <a:gd name="connsiteX1-8077" fmla="*/ 4965888 w 6128435"/>
              <a:gd name="connsiteY1-8078" fmla="*/ 0 h 6858000"/>
              <a:gd name="connsiteX2-8079" fmla="*/ 4967767 w 6128435"/>
              <a:gd name="connsiteY2-8080" fmla="*/ 7930 h 6858000"/>
              <a:gd name="connsiteX3-8081" fmla="*/ 4979444 w 6128435"/>
              <a:gd name="connsiteY3-8082" fmla="*/ 43921 h 6858000"/>
              <a:gd name="connsiteX4-8083" fmla="*/ 5021173 w 6128435"/>
              <a:gd name="connsiteY4-8084" fmla="*/ 123738 h 6858000"/>
              <a:gd name="connsiteX5-8085" fmla="*/ 5075458 w 6128435"/>
              <a:gd name="connsiteY5-8086" fmla="*/ 264355 h 6858000"/>
              <a:gd name="connsiteX6-8087" fmla="*/ 5081175 w 6128435"/>
              <a:gd name="connsiteY6-8088" fmla="*/ 277448 h 6858000"/>
              <a:gd name="connsiteX7-8089" fmla="*/ 5097011 w 6128435"/>
              <a:gd name="connsiteY7-8090" fmla="*/ 355616 h 6858000"/>
              <a:gd name="connsiteX8-8091" fmla="*/ 5130982 w 6128435"/>
              <a:gd name="connsiteY8-8092" fmla="*/ 412030 h 6858000"/>
              <a:gd name="connsiteX9-8093" fmla="*/ 5153000 w 6128435"/>
              <a:gd name="connsiteY9-8094" fmla="*/ 507134 h 6858000"/>
              <a:gd name="connsiteX10-8095" fmla="*/ 5171282 w 6128435"/>
              <a:gd name="connsiteY10-8096" fmla="*/ 602071 h 6858000"/>
              <a:gd name="connsiteX11-8097" fmla="*/ 5176196 w 6128435"/>
              <a:gd name="connsiteY11-8098" fmla="*/ 636822 h 6858000"/>
              <a:gd name="connsiteX12-8099" fmla="*/ 5201957 w 6128435"/>
              <a:gd name="connsiteY12-8100" fmla="*/ 736835 h 6858000"/>
              <a:gd name="connsiteX13-8101" fmla="*/ 5185452 w 6128435"/>
              <a:gd name="connsiteY13-8102" fmla="*/ 745392 h 6858000"/>
              <a:gd name="connsiteX14-8103" fmla="*/ 5189051 w 6128435"/>
              <a:gd name="connsiteY14-8104" fmla="*/ 782518 h 6858000"/>
              <a:gd name="connsiteX15-8105" fmla="*/ 5210428 w 6128435"/>
              <a:gd name="connsiteY15-8106" fmla="*/ 815772 h 6858000"/>
              <a:gd name="connsiteX16-8107" fmla="*/ 5221088 w 6128435"/>
              <a:gd name="connsiteY16-8108" fmla="*/ 860193 h 6858000"/>
              <a:gd name="connsiteX17-8109" fmla="*/ 5227653 w 6128435"/>
              <a:gd name="connsiteY17-8110" fmla="*/ 886709 h 6858000"/>
              <a:gd name="connsiteX18-8111" fmla="*/ 5230806 w 6128435"/>
              <a:gd name="connsiteY18-8112" fmla="*/ 961354 h 6858000"/>
              <a:gd name="connsiteX19-8113" fmla="*/ 5201018 w 6128435"/>
              <a:gd name="connsiteY19-8114" fmla="*/ 1095027 h 6858000"/>
              <a:gd name="connsiteX20-8115" fmla="*/ 5202153 w 6128435"/>
              <a:gd name="connsiteY20-8116" fmla="*/ 1133224 h 6858000"/>
              <a:gd name="connsiteX21-8117" fmla="*/ 5207370 w 6128435"/>
              <a:gd name="connsiteY21-8118" fmla="*/ 1138097 h 6858000"/>
              <a:gd name="connsiteX22-8119" fmla="*/ 5189234 w 6128435"/>
              <a:gd name="connsiteY22-8120" fmla="*/ 1193495 h 6858000"/>
              <a:gd name="connsiteX23-8121" fmla="*/ 5202769 w 6128435"/>
              <a:gd name="connsiteY23-8122" fmla="*/ 1269450 h 6858000"/>
              <a:gd name="connsiteX24-8123" fmla="*/ 5225968 w 6128435"/>
              <a:gd name="connsiteY24-8124" fmla="*/ 1357994 h 6858000"/>
              <a:gd name="connsiteX25-8125" fmla="*/ 5233819 w 6128435"/>
              <a:gd name="connsiteY25-8126" fmla="*/ 1380922 h 6858000"/>
              <a:gd name="connsiteX26-8127" fmla="*/ 5237226 w 6128435"/>
              <a:gd name="connsiteY26-8128" fmla="*/ 1441327 h 6858000"/>
              <a:gd name="connsiteX27-8129" fmla="*/ 5244434 w 6128435"/>
              <a:gd name="connsiteY27-8130" fmla="*/ 1580810 h 6858000"/>
              <a:gd name="connsiteX28-8131" fmla="*/ 5251453 w 6128435"/>
              <a:gd name="connsiteY28-8132" fmla="*/ 1583934 h 6858000"/>
              <a:gd name="connsiteX29-8133" fmla="*/ 5253136 w 6128435"/>
              <a:gd name="connsiteY29-8134" fmla="*/ 1595457 h 6858000"/>
              <a:gd name="connsiteX30-8135" fmla="*/ 5254863 w 6128435"/>
              <a:gd name="connsiteY30-8136" fmla="*/ 1598311 h 6858000"/>
              <a:gd name="connsiteX31-8137" fmla="*/ 5263491 w 6128435"/>
              <a:gd name="connsiteY31-8138" fmla="*/ 1642938 h 6858000"/>
              <a:gd name="connsiteX32-8139" fmla="*/ 5261314 w 6128435"/>
              <a:gd name="connsiteY32-8140" fmla="*/ 1689177 h 6858000"/>
              <a:gd name="connsiteX33-8141" fmla="*/ 5259788 w 6128435"/>
              <a:gd name="connsiteY33-8142" fmla="*/ 1768516 h 6858000"/>
              <a:gd name="connsiteX34-8143" fmla="*/ 5272526 w 6128435"/>
              <a:gd name="connsiteY34-8144" fmla="*/ 1936940 h 6858000"/>
              <a:gd name="connsiteX35-8145" fmla="*/ 5252592 w 6128435"/>
              <a:gd name="connsiteY35-8146" fmla="*/ 2092210 h 6858000"/>
              <a:gd name="connsiteX36-8147" fmla="*/ 5264303 w 6128435"/>
              <a:gd name="connsiteY36-8148" fmla="*/ 2225157 h 6858000"/>
              <a:gd name="connsiteX37-8149" fmla="*/ 5254949 w 6128435"/>
              <a:gd name="connsiteY37-8150" fmla="*/ 2236160 h 6858000"/>
              <a:gd name="connsiteX38-8151" fmla="*/ 5250104 w 6128435"/>
              <a:gd name="connsiteY38-8152" fmla="*/ 2249166 h 6858000"/>
              <a:gd name="connsiteX39-8153" fmla="*/ 5251214 w 6128435"/>
              <a:gd name="connsiteY39-8154" fmla="*/ 2250944 h 6858000"/>
              <a:gd name="connsiteX40-8155" fmla="*/ 5250644 w 6128435"/>
              <a:gd name="connsiteY40-8156" fmla="*/ 2266619 h 6858000"/>
              <a:gd name="connsiteX41-8157" fmla="*/ 5247111 w 6128435"/>
              <a:gd name="connsiteY41-8158" fmla="*/ 2269679 h 6858000"/>
              <a:gd name="connsiteX42-8159" fmla="*/ 5245653 w 6128435"/>
              <a:gd name="connsiteY42-8160" fmla="*/ 2280317 h 6858000"/>
              <a:gd name="connsiteX43-8161" fmla="*/ 5239901 w 6128435"/>
              <a:gd name="connsiteY43-8162" fmla="*/ 2300961 h 6858000"/>
              <a:gd name="connsiteX44-8163" fmla="*/ 5271650 w 6128435"/>
              <a:gd name="connsiteY44-8164" fmla="*/ 2440467 h 6858000"/>
              <a:gd name="connsiteX45-8165" fmla="*/ 5271438 w 6128435"/>
              <a:gd name="connsiteY45-8166" fmla="*/ 2447186 h 6858000"/>
              <a:gd name="connsiteX46-8167" fmla="*/ 5271722 w 6128435"/>
              <a:gd name="connsiteY46-8168" fmla="*/ 2447359 h 6858000"/>
              <a:gd name="connsiteX47-8169" fmla="*/ 5272069 w 6128435"/>
              <a:gd name="connsiteY47-8170" fmla="*/ 2454523 h 6858000"/>
              <a:gd name="connsiteX48-8171" fmla="*/ 5192511 w 6128435"/>
              <a:gd name="connsiteY48-8172" fmla="*/ 2549199 h 6858000"/>
              <a:gd name="connsiteX49-8173" fmla="*/ 5307538 w 6128435"/>
              <a:gd name="connsiteY49-8174" fmla="*/ 2514685 h 6858000"/>
              <a:gd name="connsiteX50-8175" fmla="*/ 5337604 w 6128435"/>
              <a:gd name="connsiteY50-8176" fmla="*/ 2597632 h 6858000"/>
              <a:gd name="connsiteX51-8177" fmla="*/ 5407503 w 6128435"/>
              <a:gd name="connsiteY51-8178" fmla="*/ 2786290 h 6858000"/>
              <a:gd name="connsiteX52-8179" fmla="*/ 5407356 w 6128435"/>
              <a:gd name="connsiteY52-8180" fmla="*/ 2787545 h 6858000"/>
              <a:gd name="connsiteX53-8181" fmla="*/ 5411130 w 6128435"/>
              <a:gd name="connsiteY53-8182" fmla="*/ 2788640 h 6858000"/>
              <a:gd name="connsiteX54-8183" fmla="*/ 5416439 w 6128435"/>
              <a:gd name="connsiteY54-8184" fmla="*/ 2805666 h 6858000"/>
              <a:gd name="connsiteX55-8185" fmla="*/ 5416589 w 6128435"/>
              <a:gd name="connsiteY55-8186" fmla="*/ 2810822 h 6858000"/>
              <a:gd name="connsiteX56-8187" fmla="*/ 5418542 w 6128435"/>
              <a:gd name="connsiteY56-8188" fmla="*/ 2817745 h 6858000"/>
              <a:gd name="connsiteX57-8189" fmla="*/ 5418847 w 6128435"/>
              <a:gd name="connsiteY57-8190" fmla="*/ 2817825 h 6858000"/>
              <a:gd name="connsiteX58-8191" fmla="*/ 5423364 w 6128435"/>
              <a:gd name="connsiteY58-8192" fmla="*/ 2858292 h 6858000"/>
              <a:gd name="connsiteX59-8193" fmla="*/ 5479298 w 6128435"/>
              <a:gd name="connsiteY59-8194" fmla="*/ 2947791 h 6858000"/>
              <a:gd name="connsiteX60-8195" fmla="*/ 5481770 w 6128435"/>
              <a:gd name="connsiteY60-8196" fmla="*/ 2951352 h 6858000"/>
              <a:gd name="connsiteX61-8197" fmla="*/ 5481013 w 6128435"/>
              <a:gd name="connsiteY61-8198" fmla="*/ 2973461 h 6858000"/>
              <a:gd name="connsiteX62-8199" fmla="*/ 5482045 w 6128435"/>
              <a:gd name="connsiteY62-8200" fmla="*/ 2984371 h 6858000"/>
              <a:gd name="connsiteX63-8201" fmla="*/ 5479405 w 6128435"/>
              <a:gd name="connsiteY63-8202" fmla="*/ 2988507 h 6858000"/>
              <a:gd name="connsiteX64-8203" fmla="*/ 5482415 w 6128435"/>
              <a:gd name="connsiteY64-8204" fmla="*/ 3004079 h 6858000"/>
              <a:gd name="connsiteX65-8205" fmla="*/ 5483865 w 6128435"/>
              <a:gd name="connsiteY65-8206" fmla="*/ 3005467 h 6858000"/>
              <a:gd name="connsiteX66-8207" fmla="*/ 5482236 w 6128435"/>
              <a:gd name="connsiteY66-8208" fmla="*/ 3019791 h 6858000"/>
              <a:gd name="connsiteX67-8209" fmla="*/ 5475895 w 6128435"/>
              <a:gd name="connsiteY67-8210" fmla="*/ 3033578 h 6858000"/>
              <a:gd name="connsiteX68-8211" fmla="*/ 5477595 w 6128435"/>
              <a:gd name="connsiteY68-8212" fmla="*/ 3250534 h 6858000"/>
              <a:gd name="connsiteX69-8213" fmla="*/ 5532836 w 6128435"/>
              <a:gd name="connsiteY69-8214" fmla="*/ 3353840 h 6858000"/>
              <a:gd name="connsiteX70-8215" fmla="*/ 5561229 w 6128435"/>
              <a:gd name="connsiteY70-8216" fmla="*/ 3395784 h 6858000"/>
              <a:gd name="connsiteX71-8217" fmla="*/ 5589758 w 6128435"/>
              <a:gd name="connsiteY71-8218" fmla="*/ 3506453 h 6858000"/>
              <a:gd name="connsiteX72-8219" fmla="*/ 5596144 w 6128435"/>
              <a:gd name="connsiteY72-8220" fmla="*/ 3534624 h 6858000"/>
              <a:gd name="connsiteX73-8221" fmla="*/ 5597750 w 6128435"/>
              <a:gd name="connsiteY73-8222" fmla="*/ 3534129 h 6858000"/>
              <a:gd name="connsiteX74-8223" fmla="*/ 5599700 w 6128435"/>
              <a:gd name="connsiteY74-8224" fmla="*/ 3547221 h 6858000"/>
              <a:gd name="connsiteX75-8225" fmla="*/ 5615031 w 6128435"/>
              <a:gd name="connsiteY75-8226" fmla="*/ 3557482 h 6858000"/>
              <a:gd name="connsiteX76-8227" fmla="*/ 5618377 w 6128435"/>
              <a:gd name="connsiteY76-8228" fmla="*/ 3588431 h 6858000"/>
              <a:gd name="connsiteX77-8229" fmla="*/ 5612155 w 6128435"/>
              <a:gd name="connsiteY77-8230" fmla="*/ 3589869 h 6858000"/>
              <a:gd name="connsiteX78-8231" fmla="*/ 5620843 w 6128435"/>
              <a:gd name="connsiteY78-8232" fmla="*/ 3606745 h 6858000"/>
              <a:gd name="connsiteX79-8233" fmla="*/ 5655472 w 6128435"/>
              <a:gd name="connsiteY79-8234" fmla="*/ 3678877 h 6858000"/>
              <a:gd name="connsiteX80-8235" fmla="*/ 5680448 w 6128435"/>
              <a:gd name="connsiteY80-8236" fmla="*/ 3717760 h 6858000"/>
              <a:gd name="connsiteX81-8237" fmla="*/ 5683015 w 6128435"/>
              <a:gd name="connsiteY81-8238" fmla="*/ 3762025 h 6858000"/>
              <a:gd name="connsiteX82-8239" fmla="*/ 5696643 w 6128435"/>
              <a:gd name="connsiteY82-8240" fmla="*/ 3773888 h 6858000"/>
              <a:gd name="connsiteX83-8241" fmla="*/ 5699203 w 6128435"/>
              <a:gd name="connsiteY83-8242" fmla="*/ 3775823 h 6858000"/>
              <a:gd name="connsiteX84-8243" fmla="*/ 5704824 w 6128435"/>
              <a:gd name="connsiteY84-8244" fmla="*/ 3785966 h 6858000"/>
              <a:gd name="connsiteX85-8245" fmla="*/ 5712204 w 6128435"/>
              <a:gd name="connsiteY85-8246" fmla="*/ 3785830 h 6858000"/>
              <a:gd name="connsiteX86-8247" fmla="*/ 5724816 w 6128435"/>
              <a:gd name="connsiteY86-8248" fmla="*/ 3798949 h 6858000"/>
              <a:gd name="connsiteX87-8249" fmla="*/ 5733539 w 6128435"/>
              <a:gd name="connsiteY87-8250" fmla="*/ 3818457 h 6858000"/>
              <a:gd name="connsiteX88-8251" fmla="*/ 5768491 w 6128435"/>
              <a:gd name="connsiteY88-8252" fmla="*/ 3914399 h 6858000"/>
              <a:gd name="connsiteX89-8253" fmla="*/ 5793123 w 6128435"/>
              <a:gd name="connsiteY89-8254" fmla="*/ 3969952 h 6858000"/>
              <a:gd name="connsiteX90-8255" fmla="*/ 5808321 w 6128435"/>
              <a:gd name="connsiteY90-8256" fmla="*/ 3988153 h 6858000"/>
              <a:gd name="connsiteX91-8257" fmla="*/ 5825621 w 6128435"/>
              <a:gd name="connsiteY91-8258" fmla="*/ 4015525 h 6858000"/>
              <a:gd name="connsiteX92-8259" fmla="*/ 5860672 w 6128435"/>
              <a:gd name="connsiteY92-8260" fmla="*/ 4061579 h 6858000"/>
              <a:gd name="connsiteX93-8261" fmla="*/ 5872173 w 6128435"/>
              <a:gd name="connsiteY93-8262" fmla="*/ 4088497 h 6858000"/>
              <a:gd name="connsiteX94-8263" fmla="*/ 5883705 w 6128435"/>
              <a:gd name="connsiteY94-8264" fmla="*/ 4101899 h 6858000"/>
              <a:gd name="connsiteX95-8265" fmla="*/ 5885314 w 6128435"/>
              <a:gd name="connsiteY95-8266" fmla="*/ 4108387 h 6858000"/>
              <a:gd name="connsiteX96-8267" fmla="*/ 5894095 w 6128435"/>
              <a:gd name="connsiteY96-8268" fmla="*/ 4128857 h 6858000"/>
              <a:gd name="connsiteX97-8269" fmla="*/ 5898339 w 6128435"/>
              <a:gd name="connsiteY97-8270" fmla="*/ 4140800 h 6858000"/>
              <a:gd name="connsiteX98-8271" fmla="*/ 5899734 w 6128435"/>
              <a:gd name="connsiteY98-8272" fmla="*/ 4145632 h 6858000"/>
              <a:gd name="connsiteX99-8273" fmla="*/ 5897098 w 6128435"/>
              <a:gd name="connsiteY99-8274" fmla="*/ 4157819 h 6858000"/>
              <a:gd name="connsiteX100-8275" fmla="*/ 5903513 w 6128435"/>
              <a:gd name="connsiteY100-8276" fmla="*/ 4187661 h 6858000"/>
              <a:gd name="connsiteX101-8277" fmla="*/ 5917114 w 6128435"/>
              <a:gd name="connsiteY101-8278" fmla="*/ 4213096 h 6858000"/>
              <a:gd name="connsiteX102-8279" fmla="*/ 5921153 w 6128435"/>
              <a:gd name="connsiteY102-8280" fmla="*/ 4236222 h 6858000"/>
              <a:gd name="connsiteX103-8281" fmla="*/ 5924233 w 6128435"/>
              <a:gd name="connsiteY103-8282" fmla="*/ 4242060 h 6858000"/>
              <a:gd name="connsiteX104-8283" fmla="*/ 5928910 w 6128435"/>
              <a:gd name="connsiteY104-8284" fmla="*/ 4300973 h 6858000"/>
              <a:gd name="connsiteX105-8285" fmla="*/ 5939320 w 6128435"/>
              <a:gd name="connsiteY105-8286" fmla="*/ 4340435 h 6858000"/>
              <a:gd name="connsiteX106-8287" fmla="*/ 5946705 w 6128435"/>
              <a:gd name="connsiteY106-8288" fmla="*/ 4428051 h 6858000"/>
              <a:gd name="connsiteX107-8289" fmla="*/ 5949261 w 6128435"/>
              <a:gd name="connsiteY107-8290" fmla="*/ 4449185 h 6858000"/>
              <a:gd name="connsiteX108-8291" fmla="*/ 5957504 w 6128435"/>
              <a:gd name="connsiteY108-8292" fmla="*/ 4465911 h 6858000"/>
              <a:gd name="connsiteX109-8293" fmla="*/ 5964689 w 6128435"/>
              <a:gd name="connsiteY109-8294" fmla="*/ 4468532 h 6858000"/>
              <a:gd name="connsiteX110-8295" fmla="*/ 5967062 w 6128435"/>
              <a:gd name="connsiteY110-8296" fmla="*/ 4479923 h 6858000"/>
              <a:gd name="connsiteX111-8297" fmla="*/ 5968960 w 6128435"/>
              <a:gd name="connsiteY111-8298" fmla="*/ 4482655 h 6858000"/>
              <a:gd name="connsiteX112-8299" fmla="*/ 5978567 w 6128435"/>
              <a:gd name="connsiteY112-8300" fmla="*/ 4498605 h 6858000"/>
              <a:gd name="connsiteX113-8301" fmla="*/ 5980106 w 6128435"/>
              <a:gd name="connsiteY113-8302" fmla="*/ 4585087 h 6858000"/>
              <a:gd name="connsiteX114-8303" fmla="*/ 5998138 w 6128435"/>
              <a:gd name="connsiteY114-8304" fmla="*/ 4697518 h 6858000"/>
              <a:gd name="connsiteX115-8305" fmla="*/ 6013516 w 6128435"/>
              <a:gd name="connsiteY115-8306" fmla="*/ 4786619 h 6858000"/>
              <a:gd name="connsiteX116-8307" fmla="*/ 6025404 w 6128435"/>
              <a:gd name="connsiteY116-8308" fmla="*/ 4858148 h 6858000"/>
              <a:gd name="connsiteX117-8309" fmla="*/ 6007749 w 6128435"/>
              <a:gd name="connsiteY117-8310" fmla="*/ 4964715 h 6858000"/>
              <a:gd name="connsiteX118-8311" fmla="*/ 6005269 w 6128435"/>
              <a:gd name="connsiteY118-8312" fmla="*/ 5150567 h 6858000"/>
              <a:gd name="connsiteX119-8313" fmla="*/ 6001127 w 6128435"/>
              <a:gd name="connsiteY119-8314" fmla="*/ 5164609 h 6858000"/>
              <a:gd name="connsiteX120-8315" fmla="*/ 5996647 w 6128435"/>
              <a:gd name="connsiteY120-8316" fmla="*/ 5185640 h 6858000"/>
              <a:gd name="connsiteX121-8317" fmla="*/ 5998514 w 6128435"/>
              <a:gd name="connsiteY121-8318" fmla="*/ 5189673 h 6858000"/>
              <a:gd name="connsiteX122-8319" fmla="*/ 5995970 w 6128435"/>
              <a:gd name="connsiteY122-8320" fmla="*/ 5221547 h 6858000"/>
              <a:gd name="connsiteX123-8321" fmla="*/ 5997218 w 6128435"/>
              <a:gd name="connsiteY123-8322" fmla="*/ 5222031 h 6858000"/>
              <a:gd name="connsiteX124-8323" fmla="*/ 6002116 w 6128435"/>
              <a:gd name="connsiteY124-8324" fmla="*/ 5231223 h 6858000"/>
              <a:gd name="connsiteX125-8325" fmla="*/ 6008541 w 6128435"/>
              <a:gd name="connsiteY125-8326" fmla="*/ 5248680 h 6858000"/>
              <a:gd name="connsiteX126-8327" fmla="*/ 6039260 w 6128435"/>
              <a:gd name="connsiteY126-8328" fmla="*/ 5289518 h 6858000"/>
              <a:gd name="connsiteX127-8329" fmla="*/ 6036748 w 6128435"/>
              <a:gd name="connsiteY127-8330" fmla="*/ 5322752 h 6858000"/>
              <a:gd name="connsiteX128-8331" fmla="*/ 6036943 w 6128435"/>
              <a:gd name="connsiteY128-8332" fmla="*/ 5329480 h 6858000"/>
              <a:gd name="connsiteX129-8333" fmla="*/ 6037236 w 6128435"/>
              <a:gd name="connsiteY129-8334" fmla="*/ 5329634 h 6858000"/>
              <a:gd name="connsiteX130-8335" fmla="*/ 6038019 w 6128435"/>
              <a:gd name="connsiteY130-8336" fmla="*/ 5336764 h 6858000"/>
              <a:gd name="connsiteX131-8337" fmla="*/ 6037298 w 6128435"/>
              <a:gd name="connsiteY131-8338" fmla="*/ 5341753 h 6858000"/>
              <a:gd name="connsiteX132-8339" fmla="*/ 6037677 w 6128435"/>
              <a:gd name="connsiteY132-8340" fmla="*/ 5354807 h 6858000"/>
              <a:gd name="connsiteX133-8341" fmla="*/ 6039728 w 6128435"/>
              <a:gd name="connsiteY133-8342" fmla="*/ 5359416 h 6858000"/>
              <a:gd name="connsiteX134-8343" fmla="*/ 6043311 w 6128435"/>
              <a:gd name="connsiteY134-8344" fmla="*/ 5361407 h 6858000"/>
              <a:gd name="connsiteX135-8345" fmla="*/ 6042954 w 6128435"/>
              <a:gd name="connsiteY135-8346" fmla="*/ 5362576 h 6858000"/>
              <a:gd name="connsiteX136-8347" fmla="*/ 6053435 w 6128435"/>
              <a:gd name="connsiteY136-8348" fmla="*/ 5387547 h 6858000"/>
              <a:gd name="connsiteX137-8349" fmla="*/ 6065933 w 6128435"/>
              <a:gd name="connsiteY137-8350" fmla="*/ 5443002 h 6858000"/>
              <a:gd name="connsiteX138-8351" fmla="*/ 6068640 w 6128435"/>
              <a:gd name="connsiteY138-8352" fmla="*/ 5474503 h 6858000"/>
              <a:gd name="connsiteX139-8353" fmla="*/ 6080922 w 6128435"/>
              <a:gd name="connsiteY139-8354" fmla="*/ 5561070 h 6858000"/>
              <a:gd name="connsiteX140-8355" fmla="*/ 6096949 w 6128435"/>
              <a:gd name="connsiteY140-8356" fmla="*/ 5648179 h 6858000"/>
              <a:gd name="connsiteX141-8357" fmla="*/ 6125703 w 6128435"/>
              <a:gd name="connsiteY141-8358" fmla="*/ 5692894 h 6858000"/>
              <a:gd name="connsiteX142-8359" fmla="*/ 6126670 w 6128435"/>
              <a:gd name="connsiteY142-8360" fmla="*/ 5697882 h 6858000"/>
              <a:gd name="connsiteX143-8361" fmla="*/ 6124061 w 6128435"/>
              <a:gd name="connsiteY143-8362" fmla="*/ 5710294 h 6858000"/>
              <a:gd name="connsiteX144-8363" fmla="*/ 6122213 w 6128435"/>
              <a:gd name="connsiteY144-8364" fmla="*/ 5714762 h 6858000"/>
              <a:gd name="connsiteX145-8365" fmla="*/ 6121353 w 6128435"/>
              <a:gd name="connsiteY145-8366" fmla="*/ 5721725 h 6858000"/>
              <a:gd name="connsiteX146-8367" fmla="*/ 6121607 w 6128435"/>
              <a:gd name="connsiteY146-8368" fmla="*/ 5721959 h 6858000"/>
              <a:gd name="connsiteX147-8369" fmla="*/ 6120262 w 6128435"/>
              <a:gd name="connsiteY147-8370" fmla="*/ 5728358 h 6858000"/>
              <a:gd name="connsiteX148-8371" fmla="*/ 6110194 w 6128435"/>
              <a:gd name="connsiteY148-8372" fmla="*/ 5758853 h 6858000"/>
              <a:gd name="connsiteX149-8373" fmla="*/ 6127519 w 6128435"/>
              <a:gd name="connsiteY149-8374" fmla="*/ 5865775 h 6858000"/>
              <a:gd name="connsiteX150-8375" fmla="*/ 6128435 w 6128435"/>
              <a:gd name="connsiteY150-8376" fmla="*/ 5870164 h 6858000"/>
              <a:gd name="connsiteX151-8377" fmla="*/ 6119217 w 6128435"/>
              <a:gd name="connsiteY151-8378" fmla="*/ 5888542 h 6858000"/>
              <a:gd name="connsiteX152-8379" fmla="*/ 6115966 w 6128435"/>
              <a:gd name="connsiteY152-8380" fmla="*/ 5898387 h 6858000"/>
              <a:gd name="connsiteX153-8381" fmla="*/ 6111924 w 6128435"/>
              <a:gd name="connsiteY153-8382" fmla="*/ 5900444 h 6858000"/>
              <a:gd name="connsiteX154-8383" fmla="*/ 6108716 w 6128435"/>
              <a:gd name="connsiteY154-8384" fmla="*/ 5915345 h 6858000"/>
              <a:gd name="connsiteX155-8385" fmla="*/ 6109524 w 6128435"/>
              <a:gd name="connsiteY155-8386" fmla="*/ 5917328 h 6858000"/>
              <a:gd name="connsiteX156-8387" fmla="*/ 6102493 w 6128435"/>
              <a:gd name="connsiteY156-8388" fmla="*/ 5928602 h 6858000"/>
              <a:gd name="connsiteX157-8389" fmla="*/ 6056863 w 6128435"/>
              <a:gd name="connsiteY157-8390" fmla="*/ 6000643 h 6858000"/>
              <a:gd name="connsiteX158-8391" fmla="*/ 6045436 w 6128435"/>
              <a:gd name="connsiteY158-8392" fmla="*/ 6124480 h 6858000"/>
              <a:gd name="connsiteX159-8393" fmla="*/ 6030489 w 6128435"/>
              <a:gd name="connsiteY159-8394" fmla="*/ 6317666 h 6858000"/>
              <a:gd name="connsiteX160-8395" fmla="*/ 6007492 w 6128435"/>
              <a:gd name="connsiteY160-8396" fmla="*/ 6440818 h 6858000"/>
              <a:gd name="connsiteX161-8397" fmla="*/ 6009467 w 6128435"/>
              <a:gd name="connsiteY161-8398" fmla="*/ 6487076 h 6858000"/>
              <a:gd name="connsiteX162-8399" fmla="*/ 5995064 w 6128435"/>
              <a:gd name="connsiteY162-8400" fmla="*/ 6540791 h 6858000"/>
              <a:gd name="connsiteX163-8401" fmla="*/ 5996309 w 6128435"/>
              <a:gd name="connsiteY163-8402" fmla="*/ 6543961 h 6858000"/>
              <a:gd name="connsiteX164-8403" fmla="*/ 5996048 w 6128435"/>
              <a:gd name="connsiteY164-8404" fmla="*/ 6555444 h 6858000"/>
              <a:gd name="connsiteX165-8405" fmla="*/ 6002524 w 6128435"/>
              <a:gd name="connsiteY165-8406" fmla="*/ 6560188 h 6858000"/>
              <a:gd name="connsiteX166-8407" fmla="*/ 6006823 w 6128435"/>
              <a:gd name="connsiteY166-8408" fmla="*/ 6578546 h 6858000"/>
              <a:gd name="connsiteX167-8409" fmla="*/ 6004510 w 6128435"/>
              <a:gd name="connsiteY167-8410" fmla="*/ 6599256 h 6858000"/>
              <a:gd name="connsiteX168-8411" fmla="*/ 5986207 w 6128435"/>
              <a:gd name="connsiteY168-8412" fmla="*/ 6695855 h 6858000"/>
              <a:gd name="connsiteX169-8413" fmla="*/ 5979428 w 6128435"/>
              <a:gd name="connsiteY169-8414" fmla="*/ 6754678 h 6858000"/>
              <a:gd name="connsiteX170-8415" fmla="*/ 5983398 w 6128435"/>
              <a:gd name="connsiteY170-8416" fmla="*/ 6778641 h 6858000"/>
              <a:gd name="connsiteX171-8417" fmla="*/ 5984543 w 6128435"/>
              <a:gd name="connsiteY171-8418" fmla="*/ 6811016 h 6858000"/>
              <a:gd name="connsiteX172-8419" fmla="*/ 5981802 w 6128435"/>
              <a:gd name="connsiteY172-8420" fmla="*/ 6838578 h 6858000"/>
              <a:gd name="connsiteX173-8421" fmla="*/ 5979671 w 6128435"/>
              <a:gd name="connsiteY173-8422" fmla="*/ 6858000 h 6858000"/>
              <a:gd name="connsiteX174-8423" fmla="*/ 0 w 6128435"/>
              <a:gd name="connsiteY174-8424" fmla="*/ 6858000 h 6858000"/>
              <a:gd name="connsiteX175-8425" fmla="*/ 0 w 6128435"/>
              <a:gd name="connsiteY175-8426" fmla="*/ 0 h 6858000"/>
              <a:gd name="connsiteX0-8427" fmla="*/ 0 w 6128435"/>
              <a:gd name="connsiteY0-8428" fmla="*/ 0 h 6858000"/>
              <a:gd name="connsiteX1-8429" fmla="*/ 4965888 w 6128435"/>
              <a:gd name="connsiteY1-8430" fmla="*/ 0 h 6858000"/>
              <a:gd name="connsiteX2-8431" fmla="*/ 4967767 w 6128435"/>
              <a:gd name="connsiteY2-8432" fmla="*/ 7930 h 6858000"/>
              <a:gd name="connsiteX3-8433" fmla="*/ 4979444 w 6128435"/>
              <a:gd name="connsiteY3-8434" fmla="*/ 43921 h 6858000"/>
              <a:gd name="connsiteX4-8435" fmla="*/ 5021173 w 6128435"/>
              <a:gd name="connsiteY4-8436" fmla="*/ 123738 h 6858000"/>
              <a:gd name="connsiteX5-8437" fmla="*/ 5075458 w 6128435"/>
              <a:gd name="connsiteY5-8438" fmla="*/ 264355 h 6858000"/>
              <a:gd name="connsiteX6-8439" fmla="*/ 5081175 w 6128435"/>
              <a:gd name="connsiteY6-8440" fmla="*/ 277448 h 6858000"/>
              <a:gd name="connsiteX7-8441" fmla="*/ 5097011 w 6128435"/>
              <a:gd name="connsiteY7-8442" fmla="*/ 355616 h 6858000"/>
              <a:gd name="connsiteX8-8443" fmla="*/ 5130982 w 6128435"/>
              <a:gd name="connsiteY8-8444" fmla="*/ 412030 h 6858000"/>
              <a:gd name="connsiteX9-8445" fmla="*/ 5153000 w 6128435"/>
              <a:gd name="connsiteY9-8446" fmla="*/ 507134 h 6858000"/>
              <a:gd name="connsiteX10-8447" fmla="*/ 5171282 w 6128435"/>
              <a:gd name="connsiteY10-8448" fmla="*/ 602071 h 6858000"/>
              <a:gd name="connsiteX11-8449" fmla="*/ 5176196 w 6128435"/>
              <a:gd name="connsiteY11-8450" fmla="*/ 636822 h 6858000"/>
              <a:gd name="connsiteX12-8451" fmla="*/ 5201957 w 6128435"/>
              <a:gd name="connsiteY12-8452" fmla="*/ 736835 h 6858000"/>
              <a:gd name="connsiteX13-8453" fmla="*/ 5185452 w 6128435"/>
              <a:gd name="connsiteY13-8454" fmla="*/ 745392 h 6858000"/>
              <a:gd name="connsiteX14-8455" fmla="*/ 5189051 w 6128435"/>
              <a:gd name="connsiteY14-8456" fmla="*/ 782518 h 6858000"/>
              <a:gd name="connsiteX15-8457" fmla="*/ 5210428 w 6128435"/>
              <a:gd name="connsiteY15-8458" fmla="*/ 815772 h 6858000"/>
              <a:gd name="connsiteX16-8459" fmla="*/ 5221088 w 6128435"/>
              <a:gd name="connsiteY16-8460" fmla="*/ 860193 h 6858000"/>
              <a:gd name="connsiteX17-8461" fmla="*/ 5227653 w 6128435"/>
              <a:gd name="connsiteY17-8462" fmla="*/ 886709 h 6858000"/>
              <a:gd name="connsiteX18-8463" fmla="*/ 5230806 w 6128435"/>
              <a:gd name="connsiteY18-8464" fmla="*/ 961354 h 6858000"/>
              <a:gd name="connsiteX19-8465" fmla="*/ 5201018 w 6128435"/>
              <a:gd name="connsiteY19-8466" fmla="*/ 1095027 h 6858000"/>
              <a:gd name="connsiteX20-8467" fmla="*/ 5202153 w 6128435"/>
              <a:gd name="connsiteY20-8468" fmla="*/ 1133224 h 6858000"/>
              <a:gd name="connsiteX21-8469" fmla="*/ 5207370 w 6128435"/>
              <a:gd name="connsiteY21-8470" fmla="*/ 1138097 h 6858000"/>
              <a:gd name="connsiteX22-8471" fmla="*/ 5189234 w 6128435"/>
              <a:gd name="connsiteY22-8472" fmla="*/ 1193495 h 6858000"/>
              <a:gd name="connsiteX23-8473" fmla="*/ 5202769 w 6128435"/>
              <a:gd name="connsiteY23-8474" fmla="*/ 1269450 h 6858000"/>
              <a:gd name="connsiteX24-8475" fmla="*/ 5225968 w 6128435"/>
              <a:gd name="connsiteY24-8476" fmla="*/ 1357994 h 6858000"/>
              <a:gd name="connsiteX25-8477" fmla="*/ 5233819 w 6128435"/>
              <a:gd name="connsiteY25-8478" fmla="*/ 1380922 h 6858000"/>
              <a:gd name="connsiteX26-8479" fmla="*/ 5237226 w 6128435"/>
              <a:gd name="connsiteY26-8480" fmla="*/ 1441327 h 6858000"/>
              <a:gd name="connsiteX27-8481" fmla="*/ 5244434 w 6128435"/>
              <a:gd name="connsiteY27-8482" fmla="*/ 1580810 h 6858000"/>
              <a:gd name="connsiteX28-8483" fmla="*/ 5251453 w 6128435"/>
              <a:gd name="connsiteY28-8484" fmla="*/ 1583934 h 6858000"/>
              <a:gd name="connsiteX29-8485" fmla="*/ 5253136 w 6128435"/>
              <a:gd name="connsiteY29-8486" fmla="*/ 1595457 h 6858000"/>
              <a:gd name="connsiteX30-8487" fmla="*/ 5254863 w 6128435"/>
              <a:gd name="connsiteY30-8488" fmla="*/ 1598311 h 6858000"/>
              <a:gd name="connsiteX31-8489" fmla="*/ 5263491 w 6128435"/>
              <a:gd name="connsiteY31-8490" fmla="*/ 1642938 h 6858000"/>
              <a:gd name="connsiteX32-8491" fmla="*/ 5261314 w 6128435"/>
              <a:gd name="connsiteY32-8492" fmla="*/ 1689177 h 6858000"/>
              <a:gd name="connsiteX33-8493" fmla="*/ 5259788 w 6128435"/>
              <a:gd name="connsiteY33-8494" fmla="*/ 1768516 h 6858000"/>
              <a:gd name="connsiteX34-8495" fmla="*/ 5272526 w 6128435"/>
              <a:gd name="connsiteY34-8496" fmla="*/ 1936940 h 6858000"/>
              <a:gd name="connsiteX35-8497" fmla="*/ 5252592 w 6128435"/>
              <a:gd name="connsiteY35-8498" fmla="*/ 2092210 h 6858000"/>
              <a:gd name="connsiteX36-8499" fmla="*/ 5264303 w 6128435"/>
              <a:gd name="connsiteY36-8500" fmla="*/ 2225157 h 6858000"/>
              <a:gd name="connsiteX37-8501" fmla="*/ 5254949 w 6128435"/>
              <a:gd name="connsiteY37-8502" fmla="*/ 2236160 h 6858000"/>
              <a:gd name="connsiteX38-8503" fmla="*/ 5250104 w 6128435"/>
              <a:gd name="connsiteY38-8504" fmla="*/ 2249166 h 6858000"/>
              <a:gd name="connsiteX39-8505" fmla="*/ 5251214 w 6128435"/>
              <a:gd name="connsiteY39-8506" fmla="*/ 2250944 h 6858000"/>
              <a:gd name="connsiteX40-8507" fmla="*/ 5250644 w 6128435"/>
              <a:gd name="connsiteY40-8508" fmla="*/ 2266619 h 6858000"/>
              <a:gd name="connsiteX41-8509" fmla="*/ 5247111 w 6128435"/>
              <a:gd name="connsiteY41-8510" fmla="*/ 2269679 h 6858000"/>
              <a:gd name="connsiteX42-8511" fmla="*/ 5245653 w 6128435"/>
              <a:gd name="connsiteY42-8512" fmla="*/ 2280317 h 6858000"/>
              <a:gd name="connsiteX43-8513" fmla="*/ 5239901 w 6128435"/>
              <a:gd name="connsiteY43-8514" fmla="*/ 2300961 h 6858000"/>
              <a:gd name="connsiteX44-8515" fmla="*/ 5271650 w 6128435"/>
              <a:gd name="connsiteY44-8516" fmla="*/ 2440467 h 6858000"/>
              <a:gd name="connsiteX45-8517" fmla="*/ 5271438 w 6128435"/>
              <a:gd name="connsiteY45-8518" fmla="*/ 2447186 h 6858000"/>
              <a:gd name="connsiteX46-8519" fmla="*/ 5271722 w 6128435"/>
              <a:gd name="connsiteY46-8520" fmla="*/ 2447359 h 6858000"/>
              <a:gd name="connsiteX47-8521" fmla="*/ 5148653 w 6128435"/>
              <a:gd name="connsiteY47-8522" fmla="*/ 2460132 h 6858000"/>
              <a:gd name="connsiteX48-8523" fmla="*/ 5192511 w 6128435"/>
              <a:gd name="connsiteY48-8524" fmla="*/ 2549199 h 6858000"/>
              <a:gd name="connsiteX49-8525" fmla="*/ 5307538 w 6128435"/>
              <a:gd name="connsiteY49-8526" fmla="*/ 2514685 h 6858000"/>
              <a:gd name="connsiteX50-8527" fmla="*/ 5337604 w 6128435"/>
              <a:gd name="connsiteY50-8528" fmla="*/ 2597632 h 6858000"/>
              <a:gd name="connsiteX51-8529" fmla="*/ 5407503 w 6128435"/>
              <a:gd name="connsiteY51-8530" fmla="*/ 2786290 h 6858000"/>
              <a:gd name="connsiteX52-8531" fmla="*/ 5407356 w 6128435"/>
              <a:gd name="connsiteY52-8532" fmla="*/ 2787545 h 6858000"/>
              <a:gd name="connsiteX53-8533" fmla="*/ 5411130 w 6128435"/>
              <a:gd name="connsiteY53-8534" fmla="*/ 2788640 h 6858000"/>
              <a:gd name="connsiteX54-8535" fmla="*/ 5416439 w 6128435"/>
              <a:gd name="connsiteY54-8536" fmla="*/ 2805666 h 6858000"/>
              <a:gd name="connsiteX55-8537" fmla="*/ 5416589 w 6128435"/>
              <a:gd name="connsiteY55-8538" fmla="*/ 2810822 h 6858000"/>
              <a:gd name="connsiteX56-8539" fmla="*/ 5418542 w 6128435"/>
              <a:gd name="connsiteY56-8540" fmla="*/ 2817745 h 6858000"/>
              <a:gd name="connsiteX57-8541" fmla="*/ 5418847 w 6128435"/>
              <a:gd name="connsiteY57-8542" fmla="*/ 2817825 h 6858000"/>
              <a:gd name="connsiteX58-8543" fmla="*/ 5423364 w 6128435"/>
              <a:gd name="connsiteY58-8544" fmla="*/ 2858292 h 6858000"/>
              <a:gd name="connsiteX59-8545" fmla="*/ 5479298 w 6128435"/>
              <a:gd name="connsiteY59-8546" fmla="*/ 2947791 h 6858000"/>
              <a:gd name="connsiteX60-8547" fmla="*/ 5481770 w 6128435"/>
              <a:gd name="connsiteY60-8548" fmla="*/ 2951352 h 6858000"/>
              <a:gd name="connsiteX61-8549" fmla="*/ 5481013 w 6128435"/>
              <a:gd name="connsiteY61-8550" fmla="*/ 2973461 h 6858000"/>
              <a:gd name="connsiteX62-8551" fmla="*/ 5482045 w 6128435"/>
              <a:gd name="connsiteY62-8552" fmla="*/ 2984371 h 6858000"/>
              <a:gd name="connsiteX63-8553" fmla="*/ 5479405 w 6128435"/>
              <a:gd name="connsiteY63-8554" fmla="*/ 2988507 h 6858000"/>
              <a:gd name="connsiteX64-8555" fmla="*/ 5482415 w 6128435"/>
              <a:gd name="connsiteY64-8556" fmla="*/ 3004079 h 6858000"/>
              <a:gd name="connsiteX65-8557" fmla="*/ 5483865 w 6128435"/>
              <a:gd name="connsiteY65-8558" fmla="*/ 3005467 h 6858000"/>
              <a:gd name="connsiteX66-8559" fmla="*/ 5482236 w 6128435"/>
              <a:gd name="connsiteY66-8560" fmla="*/ 3019791 h 6858000"/>
              <a:gd name="connsiteX67-8561" fmla="*/ 5475895 w 6128435"/>
              <a:gd name="connsiteY67-8562" fmla="*/ 3033578 h 6858000"/>
              <a:gd name="connsiteX68-8563" fmla="*/ 5477595 w 6128435"/>
              <a:gd name="connsiteY68-8564" fmla="*/ 3250534 h 6858000"/>
              <a:gd name="connsiteX69-8565" fmla="*/ 5532836 w 6128435"/>
              <a:gd name="connsiteY69-8566" fmla="*/ 3353840 h 6858000"/>
              <a:gd name="connsiteX70-8567" fmla="*/ 5561229 w 6128435"/>
              <a:gd name="connsiteY70-8568" fmla="*/ 3395784 h 6858000"/>
              <a:gd name="connsiteX71-8569" fmla="*/ 5589758 w 6128435"/>
              <a:gd name="connsiteY71-8570" fmla="*/ 3506453 h 6858000"/>
              <a:gd name="connsiteX72-8571" fmla="*/ 5596144 w 6128435"/>
              <a:gd name="connsiteY72-8572" fmla="*/ 3534624 h 6858000"/>
              <a:gd name="connsiteX73-8573" fmla="*/ 5597750 w 6128435"/>
              <a:gd name="connsiteY73-8574" fmla="*/ 3534129 h 6858000"/>
              <a:gd name="connsiteX74-8575" fmla="*/ 5599700 w 6128435"/>
              <a:gd name="connsiteY74-8576" fmla="*/ 3547221 h 6858000"/>
              <a:gd name="connsiteX75-8577" fmla="*/ 5615031 w 6128435"/>
              <a:gd name="connsiteY75-8578" fmla="*/ 3557482 h 6858000"/>
              <a:gd name="connsiteX76-8579" fmla="*/ 5618377 w 6128435"/>
              <a:gd name="connsiteY76-8580" fmla="*/ 3588431 h 6858000"/>
              <a:gd name="connsiteX77-8581" fmla="*/ 5612155 w 6128435"/>
              <a:gd name="connsiteY77-8582" fmla="*/ 3589869 h 6858000"/>
              <a:gd name="connsiteX78-8583" fmla="*/ 5620843 w 6128435"/>
              <a:gd name="connsiteY78-8584" fmla="*/ 3606745 h 6858000"/>
              <a:gd name="connsiteX79-8585" fmla="*/ 5655472 w 6128435"/>
              <a:gd name="connsiteY79-8586" fmla="*/ 3678877 h 6858000"/>
              <a:gd name="connsiteX80-8587" fmla="*/ 5680448 w 6128435"/>
              <a:gd name="connsiteY80-8588" fmla="*/ 3717760 h 6858000"/>
              <a:gd name="connsiteX81-8589" fmla="*/ 5683015 w 6128435"/>
              <a:gd name="connsiteY81-8590" fmla="*/ 3762025 h 6858000"/>
              <a:gd name="connsiteX82-8591" fmla="*/ 5696643 w 6128435"/>
              <a:gd name="connsiteY82-8592" fmla="*/ 3773888 h 6858000"/>
              <a:gd name="connsiteX83-8593" fmla="*/ 5699203 w 6128435"/>
              <a:gd name="connsiteY83-8594" fmla="*/ 3775823 h 6858000"/>
              <a:gd name="connsiteX84-8595" fmla="*/ 5704824 w 6128435"/>
              <a:gd name="connsiteY84-8596" fmla="*/ 3785966 h 6858000"/>
              <a:gd name="connsiteX85-8597" fmla="*/ 5712204 w 6128435"/>
              <a:gd name="connsiteY85-8598" fmla="*/ 3785830 h 6858000"/>
              <a:gd name="connsiteX86-8599" fmla="*/ 5724816 w 6128435"/>
              <a:gd name="connsiteY86-8600" fmla="*/ 3798949 h 6858000"/>
              <a:gd name="connsiteX87-8601" fmla="*/ 5733539 w 6128435"/>
              <a:gd name="connsiteY87-8602" fmla="*/ 3818457 h 6858000"/>
              <a:gd name="connsiteX88-8603" fmla="*/ 5768491 w 6128435"/>
              <a:gd name="connsiteY88-8604" fmla="*/ 3914399 h 6858000"/>
              <a:gd name="connsiteX89-8605" fmla="*/ 5793123 w 6128435"/>
              <a:gd name="connsiteY89-8606" fmla="*/ 3969952 h 6858000"/>
              <a:gd name="connsiteX90-8607" fmla="*/ 5808321 w 6128435"/>
              <a:gd name="connsiteY90-8608" fmla="*/ 3988153 h 6858000"/>
              <a:gd name="connsiteX91-8609" fmla="*/ 5825621 w 6128435"/>
              <a:gd name="connsiteY91-8610" fmla="*/ 4015525 h 6858000"/>
              <a:gd name="connsiteX92-8611" fmla="*/ 5860672 w 6128435"/>
              <a:gd name="connsiteY92-8612" fmla="*/ 4061579 h 6858000"/>
              <a:gd name="connsiteX93-8613" fmla="*/ 5872173 w 6128435"/>
              <a:gd name="connsiteY93-8614" fmla="*/ 4088497 h 6858000"/>
              <a:gd name="connsiteX94-8615" fmla="*/ 5883705 w 6128435"/>
              <a:gd name="connsiteY94-8616" fmla="*/ 4101899 h 6858000"/>
              <a:gd name="connsiteX95-8617" fmla="*/ 5885314 w 6128435"/>
              <a:gd name="connsiteY95-8618" fmla="*/ 4108387 h 6858000"/>
              <a:gd name="connsiteX96-8619" fmla="*/ 5894095 w 6128435"/>
              <a:gd name="connsiteY96-8620" fmla="*/ 4128857 h 6858000"/>
              <a:gd name="connsiteX97-8621" fmla="*/ 5898339 w 6128435"/>
              <a:gd name="connsiteY97-8622" fmla="*/ 4140800 h 6858000"/>
              <a:gd name="connsiteX98-8623" fmla="*/ 5899734 w 6128435"/>
              <a:gd name="connsiteY98-8624" fmla="*/ 4145632 h 6858000"/>
              <a:gd name="connsiteX99-8625" fmla="*/ 5897098 w 6128435"/>
              <a:gd name="connsiteY99-8626" fmla="*/ 4157819 h 6858000"/>
              <a:gd name="connsiteX100-8627" fmla="*/ 5903513 w 6128435"/>
              <a:gd name="connsiteY100-8628" fmla="*/ 4187661 h 6858000"/>
              <a:gd name="connsiteX101-8629" fmla="*/ 5917114 w 6128435"/>
              <a:gd name="connsiteY101-8630" fmla="*/ 4213096 h 6858000"/>
              <a:gd name="connsiteX102-8631" fmla="*/ 5921153 w 6128435"/>
              <a:gd name="connsiteY102-8632" fmla="*/ 4236222 h 6858000"/>
              <a:gd name="connsiteX103-8633" fmla="*/ 5924233 w 6128435"/>
              <a:gd name="connsiteY103-8634" fmla="*/ 4242060 h 6858000"/>
              <a:gd name="connsiteX104-8635" fmla="*/ 5928910 w 6128435"/>
              <a:gd name="connsiteY104-8636" fmla="*/ 4300973 h 6858000"/>
              <a:gd name="connsiteX105-8637" fmla="*/ 5939320 w 6128435"/>
              <a:gd name="connsiteY105-8638" fmla="*/ 4340435 h 6858000"/>
              <a:gd name="connsiteX106-8639" fmla="*/ 5946705 w 6128435"/>
              <a:gd name="connsiteY106-8640" fmla="*/ 4428051 h 6858000"/>
              <a:gd name="connsiteX107-8641" fmla="*/ 5949261 w 6128435"/>
              <a:gd name="connsiteY107-8642" fmla="*/ 4449185 h 6858000"/>
              <a:gd name="connsiteX108-8643" fmla="*/ 5957504 w 6128435"/>
              <a:gd name="connsiteY108-8644" fmla="*/ 4465911 h 6858000"/>
              <a:gd name="connsiteX109-8645" fmla="*/ 5964689 w 6128435"/>
              <a:gd name="connsiteY109-8646" fmla="*/ 4468532 h 6858000"/>
              <a:gd name="connsiteX110-8647" fmla="*/ 5967062 w 6128435"/>
              <a:gd name="connsiteY110-8648" fmla="*/ 4479923 h 6858000"/>
              <a:gd name="connsiteX111-8649" fmla="*/ 5968960 w 6128435"/>
              <a:gd name="connsiteY111-8650" fmla="*/ 4482655 h 6858000"/>
              <a:gd name="connsiteX112-8651" fmla="*/ 5978567 w 6128435"/>
              <a:gd name="connsiteY112-8652" fmla="*/ 4498605 h 6858000"/>
              <a:gd name="connsiteX113-8653" fmla="*/ 5980106 w 6128435"/>
              <a:gd name="connsiteY113-8654" fmla="*/ 4585087 h 6858000"/>
              <a:gd name="connsiteX114-8655" fmla="*/ 5998138 w 6128435"/>
              <a:gd name="connsiteY114-8656" fmla="*/ 4697518 h 6858000"/>
              <a:gd name="connsiteX115-8657" fmla="*/ 6013516 w 6128435"/>
              <a:gd name="connsiteY115-8658" fmla="*/ 4786619 h 6858000"/>
              <a:gd name="connsiteX116-8659" fmla="*/ 6025404 w 6128435"/>
              <a:gd name="connsiteY116-8660" fmla="*/ 4858148 h 6858000"/>
              <a:gd name="connsiteX117-8661" fmla="*/ 6007749 w 6128435"/>
              <a:gd name="connsiteY117-8662" fmla="*/ 4964715 h 6858000"/>
              <a:gd name="connsiteX118-8663" fmla="*/ 6005269 w 6128435"/>
              <a:gd name="connsiteY118-8664" fmla="*/ 5150567 h 6858000"/>
              <a:gd name="connsiteX119-8665" fmla="*/ 6001127 w 6128435"/>
              <a:gd name="connsiteY119-8666" fmla="*/ 5164609 h 6858000"/>
              <a:gd name="connsiteX120-8667" fmla="*/ 5996647 w 6128435"/>
              <a:gd name="connsiteY120-8668" fmla="*/ 5185640 h 6858000"/>
              <a:gd name="connsiteX121-8669" fmla="*/ 5998514 w 6128435"/>
              <a:gd name="connsiteY121-8670" fmla="*/ 5189673 h 6858000"/>
              <a:gd name="connsiteX122-8671" fmla="*/ 5995970 w 6128435"/>
              <a:gd name="connsiteY122-8672" fmla="*/ 5221547 h 6858000"/>
              <a:gd name="connsiteX123-8673" fmla="*/ 5997218 w 6128435"/>
              <a:gd name="connsiteY123-8674" fmla="*/ 5222031 h 6858000"/>
              <a:gd name="connsiteX124-8675" fmla="*/ 6002116 w 6128435"/>
              <a:gd name="connsiteY124-8676" fmla="*/ 5231223 h 6858000"/>
              <a:gd name="connsiteX125-8677" fmla="*/ 6008541 w 6128435"/>
              <a:gd name="connsiteY125-8678" fmla="*/ 5248680 h 6858000"/>
              <a:gd name="connsiteX126-8679" fmla="*/ 6039260 w 6128435"/>
              <a:gd name="connsiteY126-8680" fmla="*/ 5289518 h 6858000"/>
              <a:gd name="connsiteX127-8681" fmla="*/ 6036748 w 6128435"/>
              <a:gd name="connsiteY127-8682" fmla="*/ 5322752 h 6858000"/>
              <a:gd name="connsiteX128-8683" fmla="*/ 6036943 w 6128435"/>
              <a:gd name="connsiteY128-8684" fmla="*/ 5329480 h 6858000"/>
              <a:gd name="connsiteX129-8685" fmla="*/ 6037236 w 6128435"/>
              <a:gd name="connsiteY129-8686" fmla="*/ 5329634 h 6858000"/>
              <a:gd name="connsiteX130-8687" fmla="*/ 6038019 w 6128435"/>
              <a:gd name="connsiteY130-8688" fmla="*/ 5336764 h 6858000"/>
              <a:gd name="connsiteX131-8689" fmla="*/ 6037298 w 6128435"/>
              <a:gd name="connsiteY131-8690" fmla="*/ 5341753 h 6858000"/>
              <a:gd name="connsiteX132-8691" fmla="*/ 6037677 w 6128435"/>
              <a:gd name="connsiteY132-8692" fmla="*/ 5354807 h 6858000"/>
              <a:gd name="connsiteX133-8693" fmla="*/ 6039728 w 6128435"/>
              <a:gd name="connsiteY133-8694" fmla="*/ 5359416 h 6858000"/>
              <a:gd name="connsiteX134-8695" fmla="*/ 6043311 w 6128435"/>
              <a:gd name="connsiteY134-8696" fmla="*/ 5361407 h 6858000"/>
              <a:gd name="connsiteX135-8697" fmla="*/ 6042954 w 6128435"/>
              <a:gd name="connsiteY135-8698" fmla="*/ 5362576 h 6858000"/>
              <a:gd name="connsiteX136-8699" fmla="*/ 6053435 w 6128435"/>
              <a:gd name="connsiteY136-8700" fmla="*/ 5387547 h 6858000"/>
              <a:gd name="connsiteX137-8701" fmla="*/ 6065933 w 6128435"/>
              <a:gd name="connsiteY137-8702" fmla="*/ 5443002 h 6858000"/>
              <a:gd name="connsiteX138-8703" fmla="*/ 6068640 w 6128435"/>
              <a:gd name="connsiteY138-8704" fmla="*/ 5474503 h 6858000"/>
              <a:gd name="connsiteX139-8705" fmla="*/ 6080922 w 6128435"/>
              <a:gd name="connsiteY139-8706" fmla="*/ 5561070 h 6858000"/>
              <a:gd name="connsiteX140-8707" fmla="*/ 6096949 w 6128435"/>
              <a:gd name="connsiteY140-8708" fmla="*/ 5648179 h 6858000"/>
              <a:gd name="connsiteX141-8709" fmla="*/ 6125703 w 6128435"/>
              <a:gd name="connsiteY141-8710" fmla="*/ 5692894 h 6858000"/>
              <a:gd name="connsiteX142-8711" fmla="*/ 6126670 w 6128435"/>
              <a:gd name="connsiteY142-8712" fmla="*/ 5697882 h 6858000"/>
              <a:gd name="connsiteX143-8713" fmla="*/ 6124061 w 6128435"/>
              <a:gd name="connsiteY143-8714" fmla="*/ 5710294 h 6858000"/>
              <a:gd name="connsiteX144-8715" fmla="*/ 6122213 w 6128435"/>
              <a:gd name="connsiteY144-8716" fmla="*/ 5714762 h 6858000"/>
              <a:gd name="connsiteX145-8717" fmla="*/ 6121353 w 6128435"/>
              <a:gd name="connsiteY145-8718" fmla="*/ 5721725 h 6858000"/>
              <a:gd name="connsiteX146-8719" fmla="*/ 6121607 w 6128435"/>
              <a:gd name="connsiteY146-8720" fmla="*/ 5721959 h 6858000"/>
              <a:gd name="connsiteX147-8721" fmla="*/ 6120262 w 6128435"/>
              <a:gd name="connsiteY147-8722" fmla="*/ 5728358 h 6858000"/>
              <a:gd name="connsiteX148-8723" fmla="*/ 6110194 w 6128435"/>
              <a:gd name="connsiteY148-8724" fmla="*/ 5758853 h 6858000"/>
              <a:gd name="connsiteX149-8725" fmla="*/ 6127519 w 6128435"/>
              <a:gd name="connsiteY149-8726" fmla="*/ 5865775 h 6858000"/>
              <a:gd name="connsiteX150-8727" fmla="*/ 6128435 w 6128435"/>
              <a:gd name="connsiteY150-8728" fmla="*/ 5870164 h 6858000"/>
              <a:gd name="connsiteX151-8729" fmla="*/ 6119217 w 6128435"/>
              <a:gd name="connsiteY151-8730" fmla="*/ 5888542 h 6858000"/>
              <a:gd name="connsiteX152-8731" fmla="*/ 6115966 w 6128435"/>
              <a:gd name="connsiteY152-8732" fmla="*/ 5898387 h 6858000"/>
              <a:gd name="connsiteX153-8733" fmla="*/ 6111924 w 6128435"/>
              <a:gd name="connsiteY153-8734" fmla="*/ 5900444 h 6858000"/>
              <a:gd name="connsiteX154-8735" fmla="*/ 6108716 w 6128435"/>
              <a:gd name="connsiteY154-8736" fmla="*/ 5915345 h 6858000"/>
              <a:gd name="connsiteX155-8737" fmla="*/ 6109524 w 6128435"/>
              <a:gd name="connsiteY155-8738" fmla="*/ 5917328 h 6858000"/>
              <a:gd name="connsiteX156-8739" fmla="*/ 6102493 w 6128435"/>
              <a:gd name="connsiteY156-8740" fmla="*/ 5928602 h 6858000"/>
              <a:gd name="connsiteX157-8741" fmla="*/ 6056863 w 6128435"/>
              <a:gd name="connsiteY157-8742" fmla="*/ 6000643 h 6858000"/>
              <a:gd name="connsiteX158-8743" fmla="*/ 6045436 w 6128435"/>
              <a:gd name="connsiteY158-8744" fmla="*/ 6124480 h 6858000"/>
              <a:gd name="connsiteX159-8745" fmla="*/ 6030489 w 6128435"/>
              <a:gd name="connsiteY159-8746" fmla="*/ 6317666 h 6858000"/>
              <a:gd name="connsiteX160-8747" fmla="*/ 6007492 w 6128435"/>
              <a:gd name="connsiteY160-8748" fmla="*/ 6440818 h 6858000"/>
              <a:gd name="connsiteX161-8749" fmla="*/ 6009467 w 6128435"/>
              <a:gd name="connsiteY161-8750" fmla="*/ 6487076 h 6858000"/>
              <a:gd name="connsiteX162-8751" fmla="*/ 5995064 w 6128435"/>
              <a:gd name="connsiteY162-8752" fmla="*/ 6540791 h 6858000"/>
              <a:gd name="connsiteX163-8753" fmla="*/ 5996309 w 6128435"/>
              <a:gd name="connsiteY163-8754" fmla="*/ 6543961 h 6858000"/>
              <a:gd name="connsiteX164-8755" fmla="*/ 5996048 w 6128435"/>
              <a:gd name="connsiteY164-8756" fmla="*/ 6555444 h 6858000"/>
              <a:gd name="connsiteX165-8757" fmla="*/ 6002524 w 6128435"/>
              <a:gd name="connsiteY165-8758" fmla="*/ 6560188 h 6858000"/>
              <a:gd name="connsiteX166-8759" fmla="*/ 6006823 w 6128435"/>
              <a:gd name="connsiteY166-8760" fmla="*/ 6578546 h 6858000"/>
              <a:gd name="connsiteX167-8761" fmla="*/ 6004510 w 6128435"/>
              <a:gd name="connsiteY167-8762" fmla="*/ 6599256 h 6858000"/>
              <a:gd name="connsiteX168-8763" fmla="*/ 5986207 w 6128435"/>
              <a:gd name="connsiteY168-8764" fmla="*/ 6695855 h 6858000"/>
              <a:gd name="connsiteX169-8765" fmla="*/ 5979428 w 6128435"/>
              <a:gd name="connsiteY169-8766" fmla="*/ 6754678 h 6858000"/>
              <a:gd name="connsiteX170-8767" fmla="*/ 5983398 w 6128435"/>
              <a:gd name="connsiteY170-8768" fmla="*/ 6778641 h 6858000"/>
              <a:gd name="connsiteX171-8769" fmla="*/ 5984543 w 6128435"/>
              <a:gd name="connsiteY171-8770" fmla="*/ 6811016 h 6858000"/>
              <a:gd name="connsiteX172-8771" fmla="*/ 5981802 w 6128435"/>
              <a:gd name="connsiteY172-8772" fmla="*/ 6838578 h 6858000"/>
              <a:gd name="connsiteX173-8773" fmla="*/ 5979671 w 6128435"/>
              <a:gd name="connsiteY173-8774" fmla="*/ 6858000 h 6858000"/>
              <a:gd name="connsiteX174-8775" fmla="*/ 0 w 6128435"/>
              <a:gd name="connsiteY174-8776" fmla="*/ 6858000 h 6858000"/>
              <a:gd name="connsiteX175-8777" fmla="*/ 0 w 6128435"/>
              <a:gd name="connsiteY175-8778" fmla="*/ 0 h 6858000"/>
              <a:gd name="connsiteX0-8779" fmla="*/ 0 w 6128435"/>
              <a:gd name="connsiteY0-8780" fmla="*/ 0 h 6858000"/>
              <a:gd name="connsiteX1-8781" fmla="*/ 4965888 w 6128435"/>
              <a:gd name="connsiteY1-8782" fmla="*/ 0 h 6858000"/>
              <a:gd name="connsiteX2-8783" fmla="*/ 4967767 w 6128435"/>
              <a:gd name="connsiteY2-8784" fmla="*/ 7930 h 6858000"/>
              <a:gd name="connsiteX3-8785" fmla="*/ 4979444 w 6128435"/>
              <a:gd name="connsiteY3-8786" fmla="*/ 43921 h 6858000"/>
              <a:gd name="connsiteX4-8787" fmla="*/ 5021173 w 6128435"/>
              <a:gd name="connsiteY4-8788" fmla="*/ 123738 h 6858000"/>
              <a:gd name="connsiteX5-8789" fmla="*/ 5075458 w 6128435"/>
              <a:gd name="connsiteY5-8790" fmla="*/ 264355 h 6858000"/>
              <a:gd name="connsiteX6-8791" fmla="*/ 5081175 w 6128435"/>
              <a:gd name="connsiteY6-8792" fmla="*/ 277448 h 6858000"/>
              <a:gd name="connsiteX7-8793" fmla="*/ 5097011 w 6128435"/>
              <a:gd name="connsiteY7-8794" fmla="*/ 355616 h 6858000"/>
              <a:gd name="connsiteX8-8795" fmla="*/ 5130982 w 6128435"/>
              <a:gd name="connsiteY8-8796" fmla="*/ 412030 h 6858000"/>
              <a:gd name="connsiteX9-8797" fmla="*/ 5153000 w 6128435"/>
              <a:gd name="connsiteY9-8798" fmla="*/ 507134 h 6858000"/>
              <a:gd name="connsiteX10-8799" fmla="*/ 5171282 w 6128435"/>
              <a:gd name="connsiteY10-8800" fmla="*/ 602071 h 6858000"/>
              <a:gd name="connsiteX11-8801" fmla="*/ 5176196 w 6128435"/>
              <a:gd name="connsiteY11-8802" fmla="*/ 636822 h 6858000"/>
              <a:gd name="connsiteX12-8803" fmla="*/ 5201957 w 6128435"/>
              <a:gd name="connsiteY12-8804" fmla="*/ 736835 h 6858000"/>
              <a:gd name="connsiteX13-8805" fmla="*/ 5185452 w 6128435"/>
              <a:gd name="connsiteY13-8806" fmla="*/ 745392 h 6858000"/>
              <a:gd name="connsiteX14-8807" fmla="*/ 5189051 w 6128435"/>
              <a:gd name="connsiteY14-8808" fmla="*/ 782518 h 6858000"/>
              <a:gd name="connsiteX15-8809" fmla="*/ 5210428 w 6128435"/>
              <a:gd name="connsiteY15-8810" fmla="*/ 815772 h 6858000"/>
              <a:gd name="connsiteX16-8811" fmla="*/ 5221088 w 6128435"/>
              <a:gd name="connsiteY16-8812" fmla="*/ 860193 h 6858000"/>
              <a:gd name="connsiteX17-8813" fmla="*/ 5227653 w 6128435"/>
              <a:gd name="connsiteY17-8814" fmla="*/ 886709 h 6858000"/>
              <a:gd name="connsiteX18-8815" fmla="*/ 5230806 w 6128435"/>
              <a:gd name="connsiteY18-8816" fmla="*/ 961354 h 6858000"/>
              <a:gd name="connsiteX19-8817" fmla="*/ 5201018 w 6128435"/>
              <a:gd name="connsiteY19-8818" fmla="*/ 1095027 h 6858000"/>
              <a:gd name="connsiteX20-8819" fmla="*/ 5202153 w 6128435"/>
              <a:gd name="connsiteY20-8820" fmla="*/ 1133224 h 6858000"/>
              <a:gd name="connsiteX21-8821" fmla="*/ 5207370 w 6128435"/>
              <a:gd name="connsiteY21-8822" fmla="*/ 1138097 h 6858000"/>
              <a:gd name="connsiteX22-8823" fmla="*/ 5189234 w 6128435"/>
              <a:gd name="connsiteY22-8824" fmla="*/ 1193495 h 6858000"/>
              <a:gd name="connsiteX23-8825" fmla="*/ 5202769 w 6128435"/>
              <a:gd name="connsiteY23-8826" fmla="*/ 1269450 h 6858000"/>
              <a:gd name="connsiteX24-8827" fmla="*/ 5225968 w 6128435"/>
              <a:gd name="connsiteY24-8828" fmla="*/ 1357994 h 6858000"/>
              <a:gd name="connsiteX25-8829" fmla="*/ 5233819 w 6128435"/>
              <a:gd name="connsiteY25-8830" fmla="*/ 1380922 h 6858000"/>
              <a:gd name="connsiteX26-8831" fmla="*/ 5237226 w 6128435"/>
              <a:gd name="connsiteY26-8832" fmla="*/ 1441327 h 6858000"/>
              <a:gd name="connsiteX27-8833" fmla="*/ 5244434 w 6128435"/>
              <a:gd name="connsiteY27-8834" fmla="*/ 1580810 h 6858000"/>
              <a:gd name="connsiteX28-8835" fmla="*/ 5251453 w 6128435"/>
              <a:gd name="connsiteY28-8836" fmla="*/ 1583934 h 6858000"/>
              <a:gd name="connsiteX29-8837" fmla="*/ 5253136 w 6128435"/>
              <a:gd name="connsiteY29-8838" fmla="*/ 1595457 h 6858000"/>
              <a:gd name="connsiteX30-8839" fmla="*/ 5254863 w 6128435"/>
              <a:gd name="connsiteY30-8840" fmla="*/ 1598311 h 6858000"/>
              <a:gd name="connsiteX31-8841" fmla="*/ 5263491 w 6128435"/>
              <a:gd name="connsiteY31-8842" fmla="*/ 1642938 h 6858000"/>
              <a:gd name="connsiteX32-8843" fmla="*/ 5261314 w 6128435"/>
              <a:gd name="connsiteY32-8844" fmla="*/ 1689177 h 6858000"/>
              <a:gd name="connsiteX33-8845" fmla="*/ 5259788 w 6128435"/>
              <a:gd name="connsiteY33-8846" fmla="*/ 1768516 h 6858000"/>
              <a:gd name="connsiteX34-8847" fmla="*/ 5272526 w 6128435"/>
              <a:gd name="connsiteY34-8848" fmla="*/ 1936940 h 6858000"/>
              <a:gd name="connsiteX35-8849" fmla="*/ 5252592 w 6128435"/>
              <a:gd name="connsiteY35-8850" fmla="*/ 2092210 h 6858000"/>
              <a:gd name="connsiteX36-8851" fmla="*/ 5264303 w 6128435"/>
              <a:gd name="connsiteY36-8852" fmla="*/ 2225157 h 6858000"/>
              <a:gd name="connsiteX37-8853" fmla="*/ 5254949 w 6128435"/>
              <a:gd name="connsiteY37-8854" fmla="*/ 2236160 h 6858000"/>
              <a:gd name="connsiteX38-8855" fmla="*/ 5250104 w 6128435"/>
              <a:gd name="connsiteY38-8856" fmla="*/ 2249166 h 6858000"/>
              <a:gd name="connsiteX39-8857" fmla="*/ 5251214 w 6128435"/>
              <a:gd name="connsiteY39-8858" fmla="*/ 2250944 h 6858000"/>
              <a:gd name="connsiteX40-8859" fmla="*/ 5250644 w 6128435"/>
              <a:gd name="connsiteY40-8860" fmla="*/ 2266619 h 6858000"/>
              <a:gd name="connsiteX41-8861" fmla="*/ 5247111 w 6128435"/>
              <a:gd name="connsiteY41-8862" fmla="*/ 2269679 h 6858000"/>
              <a:gd name="connsiteX42-8863" fmla="*/ 5245653 w 6128435"/>
              <a:gd name="connsiteY42-8864" fmla="*/ 2280317 h 6858000"/>
              <a:gd name="connsiteX43-8865" fmla="*/ 5239901 w 6128435"/>
              <a:gd name="connsiteY43-8866" fmla="*/ 2300961 h 6858000"/>
              <a:gd name="connsiteX44-8867" fmla="*/ 5271650 w 6128435"/>
              <a:gd name="connsiteY44-8868" fmla="*/ 2440467 h 6858000"/>
              <a:gd name="connsiteX45-8869" fmla="*/ 5271438 w 6128435"/>
              <a:gd name="connsiteY45-8870" fmla="*/ 2447186 h 6858000"/>
              <a:gd name="connsiteX46-8871" fmla="*/ 5271722 w 6128435"/>
              <a:gd name="connsiteY46-8872" fmla="*/ 2447359 h 6858000"/>
              <a:gd name="connsiteX47-8873" fmla="*/ 5148653 w 6128435"/>
              <a:gd name="connsiteY47-8874" fmla="*/ 2460132 h 6858000"/>
              <a:gd name="connsiteX48-8875" fmla="*/ 5192511 w 6128435"/>
              <a:gd name="connsiteY48-8876" fmla="*/ 2549199 h 6858000"/>
              <a:gd name="connsiteX49-8877" fmla="*/ 5307538 w 6128435"/>
              <a:gd name="connsiteY49-8878" fmla="*/ 2514685 h 6858000"/>
              <a:gd name="connsiteX50-8879" fmla="*/ 5337604 w 6128435"/>
              <a:gd name="connsiteY50-8880" fmla="*/ 2597632 h 6858000"/>
              <a:gd name="connsiteX51-8881" fmla="*/ 5407503 w 6128435"/>
              <a:gd name="connsiteY51-8882" fmla="*/ 2786290 h 6858000"/>
              <a:gd name="connsiteX52-8883" fmla="*/ 5407356 w 6128435"/>
              <a:gd name="connsiteY52-8884" fmla="*/ 2787545 h 6858000"/>
              <a:gd name="connsiteX53-8885" fmla="*/ 5411130 w 6128435"/>
              <a:gd name="connsiteY53-8886" fmla="*/ 2788640 h 6858000"/>
              <a:gd name="connsiteX54-8887" fmla="*/ 5416439 w 6128435"/>
              <a:gd name="connsiteY54-8888" fmla="*/ 2805666 h 6858000"/>
              <a:gd name="connsiteX55-8889" fmla="*/ 5416589 w 6128435"/>
              <a:gd name="connsiteY55-8890" fmla="*/ 2810822 h 6858000"/>
              <a:gd name="connsiteX56-8891" fmla="*/ 5418542 w 6128435"/>
              <a:gd name="connsiteY56-8892" fmla="*/ 2817745 h 6858000"/>
              <a:gd name="connsiteX57-8893" fmla="*/ 5418847 w 6128435"/>
              <a:gd name="connsiteY57-8894" fmla="*/ 2817825 h 6858000"/>
              <a:gd name="connsiteX58-8895" fmla="*/ 5423364 w 6128435"/>
              <a:gd name="connsiteY58-8896" fmla="*/ 2858292 h 6858000"/>
              <a:gd name="connsiteX59-8897" fmla="*/ 5479298 w 6128435"/>
              <a:gd name="connsiteY59-8898" fmla="*/ 2947791 h 6858000"/>
              <a:gd name="connsiteX60-8899" fmla="*/ 5481770 w 6128435"/>
              <a:gd name="connsiteY60-8900" fmla="*/ 2951352 h 6858000"/>
              <a:gd name="connsiteX61-8901" fmla="*/ 5481013 w 6128435"/>
              <a:gd name="connsiteY61-8902" fmla="*/ 2973461 h 6858000"/>
              <a:gd name="connsiteX62-8903" fmla="*/ 5482045 w 6128435"/>
              <a:gd name="connsiteY62-8904" fmla="*/ 2984371 h 6858000"/>
              <a:gd name="connsiteX63-8905" fmla="*/ 5479405 w 6128435"/>
              <a:gd name="connsiteY63-8906" fmla="*/ 2988507 h 6858000"/>
              <a:gd name="connsiteX64-8907" fmla="*/ 5482415 w 6128435"/>
              <a:gd name="connsiteY64-8908" fmla="*/ 3004079 h 6858000"/>
              <a:gd name="connsiteX65-8909" fmla="*/ 5483865 w 6128435"/>
              <a:gd name="connsiteY65-8910" fmla="*/ 3005467 h 6858000"/>
              <a:gd name="connsiteX66-8911" fmla="*/ 5482236 w 6128435"/>
              <a:gd name="connsiteY66-8912" fmla="*/ 3019791 h 6858000"/>
              <a:gd name="connsiteX67-8913" fmla="*/ 5475895 w 6128435"/>
              <a:gd name="connsiteY67-8914" fmla="*/ 3033578 h 6858000"/>
              <a:gd name="connsiteX68-8915" fmla="*/ 5477595 w 6128435"/>
              <a:gd name="connsiteY68-8916" fmla="*/ 3250534 h 6858000"/>
              <a:gd name="connsiteX69-8917" fmla="*/ 5532836 w 6128435"/>
              <a:gd name="connsiteY69-8918" fmla="*/ 3353840 h 6858000"/>
              <a:gd name="connsiteX70-8919" fmla="*/ 5561229 w 6128435"/>
              <a:gd name="connsiteY70-8920" fmla="*/ 3395784 h 6858000"/>
              <a:gd name="connsiteX71-8921" fmla="*/ 5589758 w 6128435"/>
              <a:gd name="connsiteY71-8922" fmla="*/ 3506453 h 6858000"/>
              <a:gd name="connsiteX72-8923" fmla="*/ 5596144 w 6128435"/>
              <a:gd name="connsiteY72-8924" fmla="*/ 3534624 h 6858000"/>
              <a:gd name="connsiteX73-8925" fmla="*/ 5597750 w 6128435"/>
              <a:gd name="connsiteY73-8926" fmla="*/ 3534129 h 6858000"/>
              <a:gd name="connsiteX74-8927" fmla="*/ 5599700 w 6128435"/>
              <a:gd name="connsiteY74-8928" fmla="*/ 3547221 h 6858000"/>
              <a:gd name="connsiteX75-8929" fmla="*/ 5615031 w 6128435"/>
              <a:gd name="connsiteY75-8930" fmla="*/ 3557482 h 6858000"/>
              <a:gd name="connsiteX76-8931" fmla="*/ 5618377 w 6128435"/>
              <a:gd name="connsiteY76-8932" fmla="*/ 3588431 h 6858000"/>
              <a:gd name="connsiteX77-8933" fmla="*/ 5612155 w 6128435"/>
              <a:gd name="connsiteY77-8934" fmla="*/ 3589869 h 6858000"/>
              <a:gd name="connsiteX78-8935" fmla="*/ 5620843 w 6128435"/>
              <a:gd name="connsiteY78-8936" fmla="*/ 3606745 h 6858000"/>
              <a:gd name="connsiteX79-8937" fmla="*/ 5655472 w 6128435"/>
              <a:gd name="connsiteY79-8938" fmla="*/ 3678877 h 6858000"/>
              <a:gd name="connsiteX80-8939" fmla="*/ 5680448 w 6128435"/>
              <a:gd name="connsiteY80-8940" fmla="*/ 3717760 h 6858000"/>
              <a:gd name="connsiteX81-8941" fmla="*/ 5683015 w 6128435"/>
              <a:gd name="connsiteY81-8942" fmla="*/ 3762025 h 6858000"/>
              <a:gd name="connsiteX82-8943" fmla="*/ 5696643 w 6128435"/>
              <a:gd name="connsiteY82-8944" fmla="*/ 3773888 h 6858000"/>
              <a:gd name="connsiteX83-8945" fmla="*/ 5699203 w 6128435"/>
              <a:gd name="connsiteY83-8946" fmla="*/ 3775823 h 6858000"/>
              <a:gd name="connsiteX84-8947" fmla="*/ 5704824 w 6128435"/>
              <a:gd name="connsiteY84-8948" fmla="*/ 3785966 h 6858000"/>
              <a:gd name="connsiteX85-8949" fmla="*/ 5712204 w 6128435"/>
              <a:gd name="connsiteY85-8950" fmla="*/ 3785830 h 6858000"/>
              <a:gd name="connsiteX86-8951" fmla="*/ 5724816 w 6128435"/>
              <a:gd name="connsiteY86-8952" fmla="*/ 3798949 h 6858000"/>
              <a:gd name="connsiteX87-8953" fmla="*/ 5733539 w 6128435"/>
              <a:gd name="connsiteY87-8954" fmla="*/ 3818457 h 6858000"/>
              <a:gd name="connsiteX88-8955" fmla="*/ 5768491 w 6128435"/>
              <a:gd name="connsiteY88-8956" fmla="*/ 3914399 h 6858000"/>
              <a:gd name="connsiteX89-8957" fmla="*/ 5793123 w 6128435"/>
              <a:gd name="connsiteY89-8958" fmla="*/ 3969952 h 6858000"/>
              <a:gd name="connsiteX90-8959" fmla="*/ 5808321 w 6128435"/>
              <a:gd name="connsiteY90-8960" fmla="*/ 3988153 h 6858000"/>
              <a:gd name="connsiteX91-8961" fmla="*/ 5825621 w 6128435"/>
              <a:gd name="connsiteY91-8962" fmla="*/ 4015525 h 6858000"/>
              <a:gd name="connsiteX92-8963" fmla="*/ 5860672 w 6128435"/>
              <a:gd name="connsiteY92-8964" fmla="*/ 4061579 h 6858000"/>
              <a:gd name="connsiteX93-8965" fmla="*/ 5872173 w 6128435"/>
              <a:gd name="connsiteY93-8966" fmla="*/ 4088497 h 6858000"/>
              <a:gd name="connsiteX94-8967" fmla="*/ 5883705 w 6128435"/>
              <a:gd name="connsiteY94-8968" fmla="*/ 4101899 h 6858000"/>
              <a:gd name="connsiteX95-8969" fmla="*/ 5885314 w 6128435"/>
              <a:gd name="connsiteY95-8970" fmla="*/ 4108387 h 6858000"/>
              <a:gd name="connsiteX96-8971" fmla="*/ 5894095 w 6128435"/>
              <a:gd name="connsiteY96-8972" fmla="*/ 4128857 h 6858000"/>
              <a:gd name="connsiteX97-8973" fmla="*/ 5898339 w 6128435"/>
              <a:gd name="connsiteY97-8974" fmla="*/ 4140800 h 6858000"/>
              <a:gd name="connsiteX98-8975" fmla="*/ 5899734 w 6128435"/>
              <a:gd name="connsiteY98-8976" fmla="*/ 4145632 h 6858000"/>
              <a:gd name="connsiteX99-8977" fmla="*/ 5897098 w 6128435"/>
              <a:gd name="connsiteY99-8978" fmla="*/ 4157819 h 6858000"/>
              <a:gd name="connsiteX100-8979" fmla="*/ 5903513 w 6128435"/>
              <a:gd name="connsiteY100-8980" fmla="*/ 4187661 h 6858000"/>
              <a:gd name="connsiteX101-8981" fmla="*/ 5917114 w 6128435"/>
              <a:gd name="connsiteY101-8982" fmla="*/ 4213096 h 6858000"/>
              <a:gd name="connsiteX102-8983" fmla="*/ 5921153 w 6128435"/>
              <a:gd name="connsiteY102-8984" fmla="*/ 4236222 h 6858000"/>
              <a:gd name="connsiteX103-8985" fmla="*/ 5924233 w 6128435"/>
              <a:gd name="connsiteY103-8986" fmla="*/ 4242060 h 6858000"/>
              <a:gd name="connsiteX104-8987" fmla="*/ 5928910 w 6128435"/>
              <a:gd name="connsiteY104-8988" fmla="*/ 4300973 h 6858000"/>
              <a:gd name="connsiteX105-8989" fmla="*/ 5939320 w 6128435"/>
              <a:gd name="connsiteY105-8990" fmla="*/ 4340435 h 6858000"/>
              <a:gd name="connsiteX106-8991" fmla="*/ 5946705 w 6128435"/>
              <a:gd name="connsiteY106-8992" fmla="*/ 4428051 h 6858000"/>
              <a:gd name="connsiteX107-8993" fmla="*/ 5949261 w 6128435"/>
              <a:gd name="connsiteY107-8994" fmla="*/ 4449185 h 6858000"/>
              <a:gd name="connsiteX108-8995" fmla="*/ 5957504 w 6128435"/>
              <a:gd name="connsiteY108-8996" fmla="*/ 4465911 h 6858000"/>
              <a:gd name="connsiteX109-8997" fmla="*/ 5964689 w 6128435"/>
              <a:gd name="connsiteY109-8998" fmla="*/ 4468532 h 6858000"/>
              <a:gd name="connsiteX110-8999" fmla="*/ 5967062 w 6128435"/>
              <a:gd name="connsiteY110-9000" fmla="*/ 4479923 h 6858000"/>
              <a:gd name="connsiteX111-9001" fmla="*/ 5968960 w 6128435"/>
              <a:gd name="connsiteY111-9002" fmla="*/ 4482655 h 6858000"/>
              <a:gd name="connsiteX112-9003" fmla="*/ 5978567 w 6128435"/>
              <a:gd name="connsiteY112-9004" fmla="*/ 4498605 h 6858000"/>
              <a:gd name="connsiteX113-9005" fmla="*/ 5980106 w 6128435"/>
              <a:gd name="connsiteY113-9006" fmla="*/ 4585087 h 6858000"/>
              <a:gd name="connsiteX114-9007" fmla="*/ 5998138 w 6128435"/>
              <a:gd name="connsiteY114-9008" fmla="*/ 4697518 h 6858000"/>
              <a:gd name="connsiteX115-9009" fmla="*/ 6013516 w 6128435"/>
              <a:gd name="connsiteY115-9010" fmla="*/ 4786619 h 6858000"/>
              <a:gd name="connsiteX116-9011" fmla="*/ 6025404 w 6128435"/>
              <a:gd name="connsiteY116-9012" fmla="*/ 4858148 h 6858000"/>
              <a:gd name="connsiteX117-9013" fmla="*/ 6007749 w 6128435"/>
              <a:gd name="connsiteY117-9014" fmla="*/ 4964715 h 6858000"/>
              <a:gd name="connsiteX118-9015" fmla="*/ 6005269 w 6128435"/>
              <a:gd name="connsiteY118-9016" fmla="*/ 5150567 h 6858000"/>
              <a:gd name="connsiteX119-9017" fmla="*/ 6001127 w 6128435"/>
              <a:gd name="connsiteY119-9018" fmla="*/ 5164609 h 6858000"/>
              <a:gd name="connsiteX120-9019" fmla="*/ 5996647 w 6128435"/>
              <a:gd name="connsiteY120-9020" fmla="*/ 5185640 h 6858000"/>
              <a:gd name="connsiteX121-9021" fmla="*/ 5998514 w 6128435"/>
              <a:gd name="connsiteY121-9022" fmla="*/ 5189673 h 6858000"/>
              <a:gd name="connsiteX122-9023" fmla="*/ 5995970 w 6128435"/>
              <a:gd name="connsiteY122-9024" fmla="*/ 5221547 h 6858000"/>
              <a:gd name="connsiteX123-9025" fmla="*/ 5997218 w 6128435"/>
              <a:gd name="connsiteY123-9026" fmla="*/ 5222031 h 6858000"/>
              <a:gd name="connsiteX124-9027" fmla="*/ 6002116 w 6128435"/>
              <a:gd name="connsiteY124-9028" fmla="*/ 5231223 h 6858000"/>
              <a:gd name="connsiteX125-9029" fmla="*/ 6008541 w 6128435"/>
              <a:gd name="connsiteY125-9030" fmla="*/ 5248680 h 6858000"/>
              <a:gd name="connsiteX126-9031" fmla="*/ 6039260 w 6128435"/>
              <a:gd name="connsiteY126-9032" fmla="*/ 5289518 h 6858000"/>
              <a:gd name="connsiteX127-9033" fmla="*/ 6036748 w 6128435"/>
              <a:gd name="connsiteY127-9034" fmla="*/ 5322752 h 6858000"/>
              <a:gd name="connsiteX128-9035" fmla="*/ 6036943 w 6128435"/>
              <a:gd name="connsiteY128-9036" fmla="*/ 5329480 h 6858000"/>
              <a:gd name="connsiteX129-9037" fmla="*/ 6037236 w 6128435"/>
              <a:gd name="connsiteY129-9038" fmla="*/ 5329634 h 6858000"/>
              <a:gd name="connsiteX130-9039" fmla="*/ 6038019 w 6128435"/>
              <a:gd name="connsiteY130-9040" fmla="*/ 5336764 h 6858000"/>
              <a:gd name="connsiteX131-9041" fmla="*/ 6037298 w 6128435"/>
              <a:gd name="connsiteY131-9042" fmla="*/ 5341753 h 6858000"/>
              <a:gd name="connsiteX132-9043" fmla="*/ 6037677 w 6128435"/>
              <a:gd name="connsiteY132-9044" fmla="*/ 5354807 h 6858000"/>
              <a:gd name="connsiteX133-9045" fmla="*/ 6039728 w 6128435"/>
              <a:gd name="connsiteY133-9046" fmla="*/ 5359416 h 6858000"/>
              <a:gd name="connsiteX134-9047" fmla="*/ 6043311 w 6128435"/>
              <a:gd name="connsiteY134-9048" fmla="*/ 5361407 h 6858000"/>
              <a:gd name="connsiteX135-9049" fmla="*/ 6042954 w 6128435"/>
              <a:gd name="connsiteY135-9050" fmla="*/ 5362576 h 6858000"/>
              <a:gd name="connsiteX136-9051" fmla="*/ 6053435 w 6128435"/>
              <a:gd name="connsiteY136-9052" fmla="*/ 5387547 h 6858000"/>
              <a:gd name="connsiteX137-9053" fmla="*/ 6065933 w 6128435"/>
              <a:gd name="connsiteY137-9054" fmla="*/ 5443002 h 6858000"/>
              <a:gd name="connsiteX138-9055" fmla="*/ 6068640 w 6128435"/>
              <a:gd name="connsiteY138-9056" fmla="*/ 5474503 h 6858000"/>
              <a:gd name="connsiteX139-9057" fmla="*/ 6080922 w 6128435"/>
              <a:gd name="connsiteY139-9058" fmla="*/ 5561070 h 6858000"/>
              <a:gd name="connsiteX140-9059" fmla="*/ 6096949 w 6128435"/>
              <a:gd name="connsiteY140-9060" fmla="*/ 5648179 h 6858000"/>
              <a:gd name="connsiteX141-9061" fmla="*/ 6125703 w 6128435"/>
              <a:gd name="connsiteY141-9062" fmla="*/ 5692894 h 6858000"/>
              <a:gd name="connsiteX142-9063" fmla="*/ 6126670 w 6128435"/>
              <a:gd name="connsiteY142-9064" fmla="*/ 5697882 h 6858000"/>
              <a:gd name="connsiteX143-9065" fmla="*/ 6124061 w 6128435"/>
              <a:gd name="connsiteY143-9066" fmla="*/ 5710294 h 6858000"/>
              <a:gd name="connsiteX144-9067" fmla="*/ 6122213 w 6128435"/>
              <a:gd name="connsiteY144-9068" fmla="*/ 5714762 h 6858000"/>
              <a:gd name="connsiteX145-9069" fmla="*/ 6121353 w 6128435"/>
              <a:gd name="connsiteY145-9070" fmla="*/ 5721725 h 6858000"/>
              <a:gd name="connsiteX146-9071" fmla="*/ 6121607 w 6128435"/>
              <a:gd name="connsiteY146-9072" fmla="*/ 5721959 h 6858000"/>
              <a:gd name="connsiteX147-9073" fmla="*/ 6120262 w 6128435"/>
              <a:gd name="connsiteY147-9074" fmla="*/ 5728358 h 6858000"/>
              <a:gd name="connsiteX148-9075" fmla="*/ 6110194 w 6128435"/>
              <a:gd name="connsiteY148-9076" fmla="*/ 5758853 h 6858000"/>
              <a:gd name="connsiteX149-9077" fmla="*/ 6127519 w 6128435"/>
              <a:gd name="connsiteY149-9078" fmla="*/ 5865775 h 6858000"/>
              <a:gd name="connsiteX150-9079" fmla="*/ 6128435 w 6128435"/>
              <a:gd name="connsiteY150-9080" fmla="*/ 5870164 h 6858000"/>
              <a:gd name="connsiteX151-9081" fmla="*/ 6119217 w 6128435"/>
              <a:gd name="connsiteY151-9082" fmla="*/ 5888542 h 6858000"/>
              <a:gd name="connsiteX152-9083" fmla="*/ 6115966 w 6128435"/>
              <a:gd name="connsiteY152-9084" fmla="*/ 5898387 h 6858000"/>
              <a:gd name="connsiteX153-9085" fmla="*/ 6111924 w 6128435"/>
              <a:gd name="connsiteY153-9086" fmla="*/ 5900444 h 6858000"/>
              <a:gd name="connsiteX154-9087" fmla="*/ 6108716 w 6128435"/>
              <a:gd name="connsiteY154-9088" fmla="*/ 5915345 h 6858000"/>
              <a:gd name="connsiteX155-9089" fmla="*/ 6109524 w 6128435"/>
              <a:gd name="connsiteY155-9090" fmla="*/ 5917328 h 6858000"/>
              <a:gd name="connsiteX156-9091" fmla="*/ 6102493 w 6128435"/>
              <a:gd name="connsiteY156-9092" fmla="*/ 5928602 h 6858000"/>
              <a:gd name="connsiteX157-9093" fmla="*/ 6056863 w 6128435"/>
              <a:gd name="connsiteY157-9094" fmla="*/ 6000643 h 6858000"/>
              <a:gd name="connsiteX158-9095" fmla="*/ 6045436 w 6128435"/>
              <a:gd name="connsiteY158-9096" fmla="*/ 6124480 h 6858000"/>
              <a:gd name="connsiteX159-9097" fmla="*/ 6030489 w 6128435"/>
              <a:gd name="connsiteY159-9098" fmla="*/ 6317666 h 6858000"/>
              <a:gd name="connsiteX160-9099" fmla="*/ 6007492 w 6128435"/>
              <a:gd name="connsiteY160-9100" fmla="*/ 6440818 h 6858000"/>
              <a:gd name="connsiteX161-9101" fmla="*/ 6009467 w 6128435"/>
              <a:gd name="connsiteY161-9102" fmla="*/ 6487076 h 6858000"/>
              <a:gd name="connsiteX162-9103" fmla="*/ 5995064 w 6128435"/>
              <a:gd name="connsiteY162-9104" fmla="*/ 6540791 h 6858000"/>
              <a:gd name="connsiteX163-9105" fmla="*/ 5996309 w 6128435"/>
              <a:gd name="connsiteY163-9106" fmla="*/ 6543961 h 6858000"/>
              <a:gd name="connsiteX164-9107" fmla="*/ 5996048 w 6128435"/>
              <a:gd name="connsiteY164-9108" fmla="*/ 6555444 h 6858000"/>
              <a:gd name="connsiteX165-9109" fmla="*/ 6002524 w 6128435"/>
              <a:gd name="connsiteY165-9110" fmla="*/ 6560188 h 6858000"/>
              <a:gd name="connsiteX166-9111" fmla="*/ 6006823 w 6128435"/>
              <a:gd name="connsiteY166-9112" fmla="*/ 6578546 h 6858000"/>
              <a:gd name="connsiteX167-9113" fmla="*/ 6004510 w 6128435"/>
              <a:gd name="connsiteY167-9114" fmla="*/ 6599256 h 6858000"/>
              <a:gd name="connsiteX168-9115" fmla="*/ 5986207 w 6128435"/>
              <a:gd name="connsiteY168-9116" fmla="*/ 6695855 h 6858000"/>
              <a:gd name="connsiteX169-9117" fmla="*/ 5979428 w 6128435"/>
              <a:gd name="connsiteY169-9118" fmla="*/ 6754678 h 6858000"/>
              <a:gd name="connsiteX170-9119" fmla="*/ 5983398 w 6128435"/>
              <a:gd name="connsiteY170-9120" fmla="*/ 6778641 h 6858000"/>
              <a:gd name="connsiteX171-9121" fmla="*/ 5984543 w 6128435"/>
              <a:gd name="connsiteY171-9122" fmla="*/ 6811016 h 6858000"/>
              <a:gd name="connsiteX172-9123" fmla="*/ 5981802 w 6128435"/>
              <a:gd name="connsiteY172-9124" fmla="*/ 6838578 h 6858000"/>
              <a:gd name="connsiteX173-9125" fmla="*/ 5979671 w 6128435"/>
              <a:gd name="connsiteY173-9126" fmla="*/ 6858000 h 6858000"/>
              <a:gd name="connsiteX174-9127" fmla="*/ 0 w 6128435"/>
              <a:gd name="connsiteY174-9128" fmla="*/ 6858000 h 6858000"/>
              <a:gd name="connsiteX175-9129" fmla="*/ 0 w 6128435"/>
              <a:gd name="connsiteY175-9130" fmla="*/ 0 h 6858000"/>
              <a:gd name="connsiteX0-9131" fmla="*/ 0 w 6128435"/>
              <a:gd name="connsiteY0-9132" fmla="*/ 0 h 6858000"/>
              <a:gd name="connsiteX1-9133" fmla="*/ 4965888 w 6128435"/>
              <a:gd name="connsiteY1-9134" fmla="*/ 0 h 6858000"/>
              <a:gd name="connsiteX2-9135" fmla="*/ 4967767 w 6128435"/>
              <a:gd name="connsiteY2-9136" fmla="*/ 7930 h 6858000"/>
              <a:gd name="connsiteX3-9137" fmla="*/ 4979444 w 6128435"/>
              <a:gd name="connsiteY3-9138" fmla="*/ 43921 h 6858000"/>
              <a:gd name="connsiteX4-9139" fmla="*/ 5021173 w 6128435"/>
              <a:gd name="connsiteY4-9140" fmla="*/ 123738 h 6858000"/>
              <a:gd name="connsiteX5-9141" fmla="*/ 5075458 w 6128435"/>
              <a:gd name="connsiteY5-9142" fmla="*/ 264355 h 6858000"/>
              <a:gd name="connsiteX6-9143" fmla="*/ 5081175 w 6128435"/>
              <a:gd name="connsiteY6-9144" fmla="*/ 277448 h 6858000"/>
              <a:gd name="connsiteX7-9145" fmla="*/ 5097011 w 6128435"/>
              <a:gd name="connsiteY7-9146" fmla="*/ 355616 h 6858000"/>
              <a:gd name="connsiteX8-9147" fmla="*/ 5130982 w 6128435"/>
              <a:gd name="connsiteY8-9148" fmla="*/ 412030 h 6858000"/>
              <a:gd name="connsiteX9-9149" fmla="*/ 5153000 w 6128435"/>
              <a:gd name="connsiteY9-9150" fmla="*/ 507134 h 6858000"/>
              <a:gd name="connsiteX10-9151" fmla="*/ 5171282 w 6128435"/>
              <a:gd name="connsiteY10-9152" fmla="*/ 602071 h 6858000"/>
              <a:gd name="connsiteX11-9153" fmla="*/ 5176196 w 6128435"/>
              <a:gd name="connsiteY11-9154" fmla="*/ 636822 h 6858000"/>
              <a:gd name="connsiteX12-9155" fmla="*/ 5201957 w 6128435"/>
              <a:gd name="connsiteY12-9156" fmla="*/ 736835 h 6858000"/>
              <a:gd name="connsiteX13-9157" fmla="*/ 5185452 w 6128435"/>
              <a:gd name="connsiteY13-9158" fmla="*/ 745392 h 6858000"/>
              <a:gd name="connsiteX14-9159" fmla="*/ 5189051 w 6128435"/>
              <a:gd name="connsiteY14-9160" fmla="*/ 782518 h 6858000"/>
              <a:gd name="connsiteX15-9161" fmla="*/ 5210428 w 6128435"/>
              <a:gd name="connsiteY15-9162" fmla="*/ 815772 h 6858000"/>
              <a:gd name="connsiteX16-9163" fmla="*/ 5221088 w 6128435"/>
              <a:gd name="connsiteY16-9164" fmla="*/ 860193 h 6858000"/>
              <a:gd name="connsiteX17-9165" fmla="*/ 5227653 w 6128435"/>
              <a:gd name="connsiteY17-9166" fmla="*/ 886709 h 6858000"/>
              <a:gd name="connsiteX18-9167" fmla="*/ 5230806 w 6128435"/>
              <a:gd name="connsiteY18-9168" fmla="*/ 961354 h 6858000"/>
              <a:gd name="connsiteX19-9169" fmla="*/ 5201018 w 6128435"/>
              <a:gd name="connsiteY19-9170" fmla="*/ 1095027 h 6858000"/>
              <a:gd name="connsiteX20-9171" fmla="*/ 5202153 w 6128435"/>
              <a:gd name="connsiteY20-9172" fmla="*/ 1133224 h 6858000"/>
              <a:gd name="connsiteX21-9173" fmla="*/ 5207370 w 6128435"/>
              <a:gd name="connsiteY21-9174" fmla="*/ 1138097 h 6858000"/>
              <a:gd name="connsiteX22-9175" fmla="*/ 5189234 w 6128435"/>
              <a:gd name="connsiteY22-9176" fmla="*/ 1193495 h 6858000"/>
              <a:gd name="connsiteX23-9177" fmla="*/ 5202769 w 6128435"/>
              <a:gd name="connsiteY23-9178" fmla="*/ 1269450 h 6858000"/>
              <a:gd name="connsiteX24-9179" fmla="*/ 5225968 w 6128435"/>
              <a:gd name="connsiteY24-9180" fmla="*/ 1357994 h 6858000"/>
              <a:gd name="connsiteX25-9181" fmla="*/ 5233819 w 6128435"/>
              <a:gd name="connsiteY25-9182" fmla="*/ 1380922 h 6858000"/>
              <a:gd name="connsiteX26-9183" fmla="*/ 5237226 w 6128435"/>
              <a:gd name="connsiteY26-9184" fmla="*/ 1441327 h 6858000"/>
              <a:gd name="connsiteX27-9185" fmla="*/ 5244434 w 6128435"/>
              <a:gd name="connsiteY27-9186" fmla="*/ 1580810 h 6858000"/>
              <a:gd name="connsiteX28-9187" fmla="*/ 5251453 w 6128435"/>
              <a:gd name="connsiteY28-9188" fmla="*/ 1583934 h 6858000"/>
              <a:gd name="connsiteX29-9189" fmla="*/ 5253136 w 6128435"/>
              <a:gd name="connsiteY29-9190" fmla="*/ 1595457 h 6858000"/>
              <a:gd name="connsiteX30-9191" fmla="*/ 5254863 w 6128435"/>
              <a:gd name="connsiteY30-9192" fmla="*/ 1598311 h 6858000"/>
              <a:gd name="connsiteX31-9193" fmla="*/ 5263491 w 6128435"/>
              <a:gd name="connsiteY31-9194" fmla="*/ 1642938 h 6858000"/>
              <a:gd name="connsiteX32-9195" fmla="*/ 5261314 w 6128435"/>
              <a:gd name="connsiteY32-9196" fmla="*/ 1689177 h 6858000"/>
              <a:gd name="connsiteX33-9197" fmla="*/ 5259788 w 6128435"/>
              <a:gd name="connsiteY33-9198" fmla="*/ 1768516 h 6858000"/>
              <a:gd name="connsiteX34-9199" fmla="*/ 5272526 w 6128435"/>
              <a:gd name="connsiteY34-9200" fmla="*/ 1936940 h 6858000"/>
              <a:gd name="connsiteX35-9201" fmla="*/ 5252592 w 6128435"/>
              <a:gd name="connsiteY35-9202" fmla="*/ 2092210 h 6858000"/>
              <a:gd name="connsiteX36-9203" fmla="*/ 5264303 w 6128435"/>
              <a:gd name="connsiteY36-9204" fmla="*/ 2225157 h 6858000"/>
              <a:gd name="connsiteX37-9205" fmla="*/ 5254949 w 6128435"/>
              <a:gd name="connsiteY37-9206" fmla="*/ 2236160 h 6858000"/>
              <a:gd name="connsiteX38-9207" fmla="*/ 5250104 w 6128435"/>
              <a:gd name="connsiteY38-9208" fmla="*/ 2249166 h 6858000"/>
              <a:gd name="connsiteX39-9209" fmla="*/ 5251214 w 6128435"/>
              <a:gd name="connsiteY39-9210" fmla="*/ 2250944 h 6858000"/>
              <a:gd name="connsiteX40-9211" fmla="*/ 5250644 w 6128435"/>
              <a:gd name="connsiteY40-9212" fmla="*/ 2266619 h 6858000"/>
              <a:gd name="connsiteX41-9213" fmla="*/ 5247111 w 6128435"/>
              <a:gd name="connsiteY41-9214" fmla="*/ 2269679 h 6858000"/>
              <a:gd name="connsiteX42-9215" fmla="*/ 5245653 w 6128435"/>
              <a:gd name="connsiteY42-9216" fmla="*/ 2280317 h 6858000"/>
              <a:gd name="connsiteX43-9217" fmla="*/ 5239901 w 6128435"/>
              <a:gd name="connsiteY43-9218" fmla="*/ 2300961 h 6858000"/>
              <a:gd name="connsiteX44-9219" fmla="*/ 5271650 w 6128435"/>
              <a:gd name="connsiteY44-9220" fmla="*/ 2440467 h 6858000"/>
              <a:gd name="connsiteX45-9221" fmla="*/ 5271438 w 6128435"/>
              <a:gd name="connsiteY45-9222" fmla="*/ 2447186 h 6858000"/>
              <a:gd name="connsiteX46-9223" fmla="*/ 5148653 w 6128435"/>
              <a:gd name="connsiteY46-9224" fmla="*/ 2460132 h 6858000"/>
              <a:gd name="connsiteX47-9225" fmla="*/ 5192511 w 6128435"/>
              <a:gd name="connsiteY47-9226" fmla="*/ 2549199 h 6858000"/>
              <a:gd name="connsiteX48-9227" fmla="*/ 5307538 w 6128435"/>
              <a:gd name="connsiteY48-9228" fmla="*/ 2514685 h 6858000"/>
              <a:gd name="connsiteX49-9229" fmla="*/ 5337604 w 6128435"/>
              <a:gd name="connsiteY49-9230" fmla="*/ 2597632 h 6858000"/>
              <a:gd name="connsiteX50-9231" fmla="*/ 5407503 w 6128435"/>
              <a:gd name="connsiteY50-9232" fmla="*/ 2786290 h 6858000"/>
              <a:gd name="connsiteX51-9233" fmla="*/ 5407356 w 6128435"/>
              <a:gd name="connsiteY51-9234" fmla="*/ 2787545 h 6858000"/>
              <a:gd name="connsiteX52-9235" fmla="*/ 5411130 w 6128435"/>
              <a:gd name="connsiteY52-9236" fmla="*/ 2788640 h 6858000"/>
              <a:gd name="connsiteX53-9237" fmla="*/ 5416439 w 6128435"/>
              <a:gd name="connsiteY53-9238" fmla="*/ 2805666 h 6858000"/>
              <a:gd name="connsiteX54-9239" fmla="*/ 5416589 w 6128435"/>
              <a:gd name="connsiteY54-9240" fmla="*/ 2810822 h 6858000"/>
              <a:gd name="connsiteX55-9241" fmla="*/ 5418542 w 6128435"/>
              <a:gd name="connsiteY55-9242" fmla="*/ 2817745 h 6858000"/>
              <a:gd name="connsiteX56-9243" fmla="*/ 5418847 w 6128435"/>
              <a:gd name="connsiteY56-9244" fmla="*/ 2817825 h 6858000"/>
              <a:gd name="connsiteX57-9245" fmla="*/ 5423364 w 6128435"/>
              <a:gd name="connsiteY57-9246" fmla="*/ 2858292 h 6858000"/>
              <a:gd name="connsiteX58-9247" fmla="*/ 5479298 w 6128435"/>
              <a:gd name="connsiteY58-9248" fmla="*/ 2947791 h 6858000"/>
              <a:gd name="connsiteX59-9249" fmla="*/ 5481770 w 6128435"/>
              <a:gd name="connsiteY59-9250" fmla="*/ 2951352 h 6858000"/>
              <a:gd name="connsiteX60-9251" fmla="*/ 5481013 w 6128435"/>
              <a:gd name="connsiteY60-9252" fmla="*/ 2973461 h 6858000"/>
              <a:gd name="connsiteX61-9253" fmla="*/ 5482045 w 6128435"/>
              <a:gd name="connsiteY61-9254" fmla="*/ 2984371 h 6858000"/>
              <a:gd name="connsiteX62-9255" fmla="*/ 5479405 w 6128435"/>
              <a:gd name="connsiteY62-9256" fmla="*/ 2988507 h 6858000"/>
              <a:gd name="connsiteX63-9257" fmla="*/ 5482415 w 6128435"/>
              <a:gd name="connsiteY63-9258" fmla="*/ 3004079 h 6858000"/>
              <a:gd name="connsiteX64-9259" fmla="*/ 5483865 w 6128435"/>
              <a:gd name="connsiteY64-9260" fmla="*/ 3005467 h 6858000"/>
              <a:gd name="connsiteX65-9261" fmla="*/ 5482236 w 6128435"/>
              <a:gd name="connsiteY65-9262" fmla="*/ 3019791 h 6858000"/>
              <a:gd name="connsiteX66-9263" fmla="*/ 5475895 w 6128435"/>
              <a:gd name="connsiteY66-9264" fmla="*/ 3033578 h 6858000"/>
              <a:gd name="connsiteX67-9265" fmla="*/ 5477595 w 6128435"/>
              <a:gd name="connsiteY67-9266" fmla="*/ 3250534 h 6858000"/>
              <a:gd name="connsiteX68-9267" fmla="*/ 5532836 w 6128435"/>
              <a:gd name="connsiteY68-9268" fmla="*/ 3353840 h 6858000"/>
              <a:gd name="connsiteX69-9269" fmla="*/ 5561229 w 6128435"/>
              <a:gd name="connsiteY69-9270" fmla="*/ 3395784 h 6858000"/>
              <a:gd name="connsiteX70-9271" fmla="*/ 5589758 w 6128435"/>
              <a:gd name="connsiteY70-9272" fmla="*/ 3506453 h 6858000"/>
              <a:gd name="connsiteX71-9273" fmla="*/ 5596144 w 6128435"/>
              <a:gd name="connsiteY71-9274" fmla="*/ 3534624 h 6858000"/>
              <a:gd name="connsiteX72-9275" fmla="*/ 5597750 w 6128435"/>
              <a:gd name="connsiteY72-9276" fmla="*/ 3534129 h 6858000"/>
              <a:gd name="connsiteX73-9277" fmla="*/ 5599700 w 6128435"/>
              <a:gd name="connsiteY73-9278" fmla="*/ 3547221 h 6858000"/>
              <a:gd name="connsiteX74-9279" fmla="*/ 5615031 w 6128435"/>
              <a:gd name="connsiteY74-9280" fmla="*/ 3557482 h 6858000"/>
              <a:gd name="connsiteX75-9281" fmla="*/ 5618377 w 6128435"/>
              <a:gd name="connsiteY75-9282" fmla="*/ 3588431 h 6858000"/>
              <a:gd name="connsiteX76-9283" fmla="*/ 5612155 w 6128435"/>
              <a:gd name="connsiteY76-9284" fmla="*/ 3589869 h 6858000"/>
              <a:gd name="connsiteX77-9285" fmla="*/ 5620843 w 6128435"/>
              <a:gd name="connsiteY77-9286" fmla="*/ 3606745 h 6858000"/>
              <a:gd name="connsiteX78-9287" fmla="*/ 5655472 w 6128435"/>
              <a:gd name="connsiteY78-9288" fmla="*/ 3678877 h 6858000"/>
              <a:gd name="connsiteX79-9289" fmla="*/ 5680448 w 6128435"/>
              <a:gd name="connsiteY79-9290" fmla="*/ 3717760 h 6858000"/>
              <a:gd name="connsiteX80-9291" fmla="*/ 5683015 w 6128435"/>
              <a:gd name="connsiteY80-9292" fmla="*/ 3762025 h 6858000"/>
              <a:gd name="connsiteX81-9293" fmla="*/ 5696643 w 6128435"/>
              <a:gd name="connsiteY81-9294" fmla="*/ 3773888 h 6858000"/>
              <a:gd name="connsiteX82-9295" fmla="*/ 5699203 w 6128435"/>
              <a:gd name="connsiteY82-9296" fmla="*/ 3775823 h 6858000"/>
              <a:gd name="connsiteX83-9297" fmla="*/ 5704824 w 6128435"/>
              <a:gd name="connsiteY83-9298" fmla="*/ 3785966 h 6858000"/>
              <a:gd name="connsiteX84-9299" fmla="*/ 5712204 w 6128435"/>
              <a:gd name="connsiteY84-9300" fmla="*/ 3785830 h 6858000"/>
              <a:gd name="connsiteX85-9301" fmla="*/ 5724816 w 6128435"/>
              <a:gd name="connsiteY85-9302" fmla="*/ 3798949 h 6858000"/>
              <a:gd name="connsiteX86-9303" fmla="*/ 5733539 w 6128435"/>
              <a:gd name="connsiteY86-9304" fmla="*/ 3818457 h 6858000"/>
              <a:gd name="connsiteX87-9305" fmla="*/ 5768491 w 6128435"/>
              <a:gd name="connsiteY87-9306" fmla="*/ 3914399 h 6858000"/>
              <a:gd name="connsiteX88-9307" fmla="*/ 5793123 w 6128435"/>
              <a:gd name="connsiteY88-9308" fmla="*/ 3969952 h 6858000"/>
              <a:gd name="connsiteX89-9309" fmla="*/ 5808321 w 6128435"/>
              <a:gd name="connsiteY89-9310" fmla="*/ 3988153 h 6858000"/>
              <a:gd name="connsiteX90-9311" fmla="*/ 5825621 w 6128435"/>
              <a:gd name="connsiteY90-9312" fmla="*/ 4015525 h 6858000"/>
              <a:gd name="connsiteX91-9313" fmla="*/ 5860672 w 6128435"/>
              <a:gd name="connsiteY91-9314" fmla="*/ 4061579 h 6858000"/>
              <a:gd name="connsiteX92-9315" fmla="*/ 5872173 w 6128435"/>
              <a:gd name="connsiteY92-9316" fmla="*/ 4088497 h 6858000"/>
              <a:gd name="connsiteX93-9317" fmla="*/ 5883705 w 6128435"/>
              <a:gd name="connsiteY93-9318" fmla="*/ 4101899 h 6858000"/>
              <a:gd name="connsiteX94-9319" fmla="*/ 5885314 w 6128435"/>
              <a:gd name="connsiteY94-9320" fmla="*/ 4108387 h 6858000"/>
              <a:gd name="connsiteX95-9321" fmla="*/ 5894095 w 6128435"/>
              <a:gd name="connsiteY95-9322" fmla="*/ 4128857 h 6858000"/>
              <a:gd name="connsiteX96-9323" fmla="*/ 5898339 w 6128435"/>
              <a:gd name="connsiteY96-9324" fmla="*/ 4140800 h 6858000"/>
              <a:gd name="connsiteX97-9325" fmla="*/ 5899734 w 6128435"/>
              <a:gd name="connsiteY97-9326" fmla="*/ 4145632 h 6858000"/>
              <a:gd name="connsiteX98-9327" fmla="*/ 5897098 w 6128435"/>
              <a:gd name="connsiteY98-9328" fmla="*/ 4157819 h 6858000"/>
              <a:gd name="connsiteX99-9329" fmla="*/ 5903513 w 6128435"/>
              <a:gd name="connsiteY99-9330" fmla="*/ 4187661 h 6858000"/>
              <a:gd name="connsiteX100-9331" fmla="*/ 5917114 w 6128435"/>
              <a:gd name="connsiteY100-9332" fmla="*/ 4213096 h 6858000"/>
              <a:gd name="connsiteX101-9333" fmla="*/ 5921153 w 6128435"/>
              <a:gd name="connsiteY101-9334" fmla="*/ 4236222 h 6858000"/>
              <a:gd name="connsiteX102-9335" fmla="*/ 5924233 w 6128435"/>
              <a:gd name="connsiteY102-9336" fmla="*/ 4242060 h 6858000"/>
              <a:gd name="connsiteX103-9337" fmla="*/ 5928910 w 6128435"/>
              <a:gd name="connsiteY103-9338" fmla="*/ 4300973 h 6858000"/>
              <a:gd name="connsiteX104-9339" fmla="*/ 5939320 w 6128435"/>
              <a:gd name="connsiteY104-9340" fmla="*/ 4340435 h 6858000"/>
              <a:gd name="connsiteX105-9341" fmla="*/ 5946705 w 6128435"/>
              <a:gd name="connsiteY105-9342" fmla="*/ 4428051 h 6858000"/>
              <a:gd name="connsiteX106-9343" fmla="*/ 5949261 w 6128435"/>
              <a:gd name="connsiteY106-9344" fmla="*/ 4449185 h 6858000"/>
              <a:gd name="connsiteX107-9345" fmla="*/ 5957504 w 6128435"/>
              <a:gd name="connsiteY107-9346" fmla="*/ 4465911 h 6858000"/>
              <a:gd name="connsiteX108-9347" fmla="*/ 5964689 w 6128435"/>
              <a:gd name="connsiteY108-9348" fmla="*/ 4468532 h 6858000"/>
              <a:gd name="connsiteX109-9349" fmla="*/ 5967062 w 6128435"/>
              <a:gd name="connsiteY109-9350" fmla="*/ 4479923 h 6858000"/>
              <a:gd name="connsiteX110-9351" fmla="*/ 5968960 w 6128435"/>
              <a:gd name="connsiteY110-9352" fmla="*/ 4482655 h 6858000"/>
              <a:gd name="connsiteX111-9353" fmla="*/ 5978567 w 6128435"/>
              <a:gd name="connsiteY111-9354" fmla="*/ 4498605 h 6858000"/>
              <a:gd name="connsiteX112-9355" fmla="*/ 5980106 w 6128435"/>
              <a:gd name="connsiteY112-9356" fmla="*/ 4585087 h 6858000"/>
              <a:gd name="connsiteX113-9357" fmla="*/ 5998138 w 6128435"/>
              <a:gd name="connsiteY113-9358" fmla="*/ 4697518 h 6858000"/>
              <a:gd name="connsiteX114-9359" fmla="*/ 6013516 w 6128435"/>
              <a:gd name="connsiteY114-9360" fmla="*/ 4786619 h 6858000"/>
              <a:gd name="connsiteX115-9361" fmla="*/ 6025404 w 6128435"/>
              <a:gd name="connsiteY115-9362" fmla="*/ 4858148 h 6858000"/>
              <a:gd name="connsiteX116-9363" fmla="*/ 6007749 w 6128435"/>
              <a:gd name="connsiteY116-9364" fmla="*/ 4964715 h 6858000"/>
              <a:gd name="connsiteX117-9365" fmla="*/ 6005269 w 6128435"/>
              <a:gd name="connsiteY117-9366" fmla="*/ 5150567 h 6858000"/>
              <a:gd name="connsiteX118-9367" fmla="*/ 6001127 w 6128435"/>
              <a:gd name="connsiteY118-9368" fmla="*/ 5164609 h 6858000"/>
              <a:gd name="connsiteX119-9369" fmla="*/ 5996647 w 6128435"/>
              <a:gd name="connsiteY119-9370" fmla="*/ 5185640 h 6858000"/>
              <a:gd name="connsiteX120-9371" fmla="*/ 5998514 w 6128435"/>
              <a:gd name="connsiteY120-9372" fmla="*/ 5189673 h 6858000"/>
              <a:gd name="connsiteX121-9373" fmla="*/ 5995970 w 6128435"/>
              <a:gd name="connsiteY121-9374" fmla="*/ 5221547 h 6858000"/>
              <a:gd name="connsiteX122-9375" fmla="*/ 5997218 w 6128435"/>
              <a:gd name="connsiteY122-9376" fmla="*/ 5222031 h 6858000"/>
              <a:gd name="connsiteX123-9377" fmla="*/ 6002116 w 6128435"/>
              <a:gd name="connsiteY123-9378" fmla="*/ 5231223 h 6858000"/>
              <a:gd name="connsiteX124-9379" fmla="*/ 6008541 w 6128435"/>
              <a:gd name="connsiteY124-9380" fmla="*/ 5248680 h 6858000"/>
              <a:gd name="connsiteX125-9381" fmla="*/ 6039260 w 6128435"/>
              <a:gd name="connsiteY125-9382" fmla="*/ 5289518 h 6858000"/>
              <a:gd name="connsiteX126-9383" fmla="*/ 6036748 w 6128435"/>
              <a:gd name="connsiteY126-9384" fmla="*/ 5322752 h 6858000"/>
              <a:gd name="connsiteX127-9385" fmla="*/ 6036943 w 6128435"/>
              <a:gd name="connsiteY127-9386" fmla="*/ 5329480 h 6858000"/>
              <a:gd name="connsiteX128-9387" fmla="*/ 6037236 w 6128435"/>
              <a:gd name="connsiteY128-9388" fmla="*/ 5329634 h 6858000"/>
              <a:gd name="connsiteX129-9389" fmla="*/ 6038019 w 6128435"/>
              <a:gd name="connsiteY129-9390" fmla="*/ 5336764 h 6858000"/>
              <a:gd name="connsiteX130-9391" fmla="*/ 6037298 w 6128435"/>
              <a:gd name="connsiteY130-9392" fmla="*/ 5341753 h 6858000"/>
              <a:gd name="connsiteX131-9393" fmla="*/ 6037677 w 6128435"/>
              <a:gd name="connsiteY131-9394" fmla="*/ 5354807 h 6858000"/>
              <a:gd name="connsiteX132-9395" fmla="*/ 6039728 w 6128435"/>
              <a:gd name="connsiteY132-9396" fmla="*/ 5359416 h 6858000"/>
              <a:gd name="connsiteX133-9397" fmla="*/ 6043311 w 6128435"/>
              <a:gd name="connsiteY133-9398" fmla="*/ 5361407 h 6858000"/>
              <a:gd name="connsiteX134-9399" fmla="*/ 6042954 w 6128435"/>
              <a:gd name="connsiteY134-9400" fmla="*/ 5362576 h 6858000"/>
              <a:gd name="connsiteX135-9401" fmla="*/ 6053435 w 6128435"/>
              <a:gd name="connsiteY135-9402" fmla="*/ 5387547 h 6858000"/>
              <a:gd name="connsiteX136-9403" fmla="*/ 6065933 w 6128435"/>
              <a:gd name="connsiteY136-9404" fmla="*/ 5443002 h 6858000"/>
              <a:gd name="connsiteX137-9405" fmla="*/ 6068640 w 6128435"/>
              <a:gd name="connsiteY137-9406" fmla="*/ 5474503 h 6858000"/>
              <a:gd name="connsiteX138-9407" fmla="*/ 6080922 w 6128435"/>
              <a:gd name="connsiteY138-9408" fmla="*/ 5561070 h 6858000"/>
              <a:gd name="connsiteX139-9409" fmla="*/ 6096949 w 6128435"/>
              <a:gd name="connsiteY139-9410" fmla="*/ 5648179 h 6858000"/>
              <a:gd name="connsiteX140-9411" fmla="*/ 6125703 w 6128435"/>
              <a:gd name="connsiteY140-9412" fmla="*/ 5692894 h 6858000"/>
              <a:gd name="connsiteX141-9413" fmla="*/ 6126670 w 6128435"/>
              <a:gd name="connsiteY141-9414" fmla="*/ 5697882 h 6858000"/>
              <a:gd name="connsiteX142-9415" fmla="*/ 6124061 w 6128435"/>
              <a:gd name="connsiteY142-9416" fmla="*/ 5710294 h 6858000"/>
              <a:gd name="connsiteX143-9417" fmla="*/ 6122213 w 6128435"/>
              <a:gd name="connsiteY143-9418" fmla="*/ 5714762 h 6858000"/>
              <a:gd name="connsiteX144-9419" fmla="*/ 6121353 w 6128435"/>
              <a:gd name="connsiteY144-9420" fmla="*/ 5721725 h 6858000"/>
              <a:gd name="connsiteX145-9421" fmla="*/ 6121607 w 6128435"/>
              <a:gd name="connsiteY145-9422" fmla="*/ 5721959 h 6858000"/>
              <a:gd name="connsiteX146-9423" fmla="*/ 6120262 w 6128435"/>
              <a:gd name="connsiteY146-9424" fmla="*/ 5728358 h 6858000"/>
              <a:gd name="connsiteX147-9425" fmla="*/ 6110194 w 6128435"/>
              <a:gd name="connsiteY147-9426" fmla="*/ 5758853 h 6858000"/>
              <a:gd name="connsiteX148-9427" fmla="*/ 6127519 w 6128435"/>
              <a:gd name="connsiteY148-9428" fmla="*/ 5865775 h 6858000"/>
              <a:gd name="connsiteX149-9429" fmla="*/ 6128435 w 6128435"/>
              <a:gd name="connsiteY149-9430" fmla="*/ 5870164 h 6858000"/>
              <a:gd name="connsiteX150-9431" fmla="*/ 6119217 w 6128435"/>
              <a:gd name="connsiteY150-9432" fmla="*/ 5888542 h 6858000"/>
              <a:gd name="connsiteX151-9433" fmla="*/ 6115966 w 6128435"/>
              <a:gd name="connsiteY151-9434" fmla="*/ 5898387 h 6858000"/>
              <a:gd name="connsiteX152-9435" fmla="*/ 6111924 w 6128435"/>
              <a:gd name="connsiteY152-9436" fmla="*/ 5900444 h 6858000"/>
              <a:gd name="connsiteX153-9437" fmla="*/ 6108716 w 6128435"/>
              <a:gd name="connsiteY153-9438" fmla="*/ 5915345 h 6858000"/>
              <a:gd name="connsiteX154-9439" fmla="*/ 6109524 w 6128435"/>
              <a:gd name="connsiteY154-9440" fmla="*/ 5917328 h 6858000"/>
              <a:gd name="connsiteX155-9441" fmla="*/ 6102493 w 6128435"/>
              <a:gd name="connsiteY155-9442" fmla="*/ 5928602 h 6858000"/>
              <a:gd name="connsiteX156-9443" fmla="*/ 6056863 w 6128435"/>
              <a:gd name="connsiteY156-9444" fmla="*/ 6000643 h 6858000"/>
              <a:gd name="connsiteX157-9445" fmla="*/ 6045436 w 6128435"/>
              <a:gd name="connsiteY157-9446" fmla="*/ 6124480 h 6858000"/>
              <a:gd name="connsiteX158-9447" fmla="*/ 6030489 w 6128435"/>
              <a:gd name="connsiteY158-9448" fmla="*/ 6317666 h 6858000"/>
              <a:gd name="connsiteX159-9449" fmla="*/ 6007492 w 6128435"/>
              <a:gd name="connsiteY159-9450" fmla="*/ 6440818 h 6858000"/>
              <a:gd name="connsiteX160-9451" fmla="*/ 6009467 w 6128435"/>
              <a:gd name="connsiteY160-9452" fmla="*/ 6487076 h 6858000"/>
              <a:gd name="connsiteX161-9453" fmla="*/ 5995064 w 6128435"/>
              <a:gd name="connsiteY161-9454" fmla="*/ 6540791 h 6858000"/>
              <a:gd name="connsiteX162-9455" fmla="*/ 5996309 w 6128435"/>
              <a:gd name="connsiteY162-9456" fmla="*/ 6543961 h 6858000"/>
              <a:gd name="connsiteX163-9457" fmla="*/ 5996048 w 6128435"/>
              <a:gd name="connsiteY163-9458" fmla="*/ 6555444 h 6858000"/>
              <a:gd name="connsiteX164-9459" fmla="*/ 6002524 w 6128435"/>
              <a:gd name="connsiteY164-9460" fmla="*/ 6560188 h 6858000"/>
              <a:gd name="connsiteX165-9461" fmla="*/ 6006823 w 6128435"/>
              <a:gd name="connsiteY165-9462" fmla="*/ 6578546 h 6858000"/>
              <a:gd name="connsiteX166-9463" fmla="*/ 6004510 w 6128435"/>
              <a:gd name="connsiteY166-9464" fmla="*/ 6599256 h 6858000"/>
              <a:gd name="connsiteX167-9465" fmla="*/ 5986207 w 6128435"/>
              <a:gd name="connsiteY167-9466" fmla="*/ 6695855 h 6858000"/>
              <a:gd name="connsiteX168-9467" fmla="*/ 5979428 w 6128435"/>
              <a:gd name="connsiteY168-9468" fmla="*/ 6754678 h 6858000"/>
              <a:gd name="connsiteX169-9469" fmla="*/ 5983398 w 6128435"/>
              <a:gd name="connsiteY169-9470" fmla="*/ 6778641 h 6858000"/>
              <a:gd name="connsiteX170-9471" fmla="*/ 5984543 w 6128435"/>
              <a:gd name="connsiteY170-9472" fmla="*/ 6811016 h 6858000"/>
              <a:gd name="connsiteX171-9473" fmla="*/ 5981802 w 6128435"/>
              <a:gd name="connsiteY171-9474" fmla="*/ 6838578 h 6858000"/>
              <a:gd name="connsiteX172-9475" fmla="*/ 5979671 w 6128435"/>
              <a:gd name="connsiteY172-9476" fmla="*/ 6858000 h 6858000"/>
              <a:gd name="connsiteX173-9477" fmla="*/ 0 w 6128435"/>
              <a:gd name="connsiteY173-9478" fmla="*/ 6858000 h 6858000"/>
              <a:gd name="connsiteX174-9479" fmla="*/ 0 w 6128435"/>
              <a:gd name="connsiteY174-9480" fmla="*/ 0 h 6858000"/>
              <a:gd name="connsiteX0-9481" fmla="*/ 0 w 6128435"/>
              <a:gd name="connsiteY0-9482" fmla="*/ 0 h 6858000"/>
              <a:gd name="connsiteX1-9483" fmla="*/ 4965888 w 6128435"/>
              <a:gd name="connsiteY1-9484" fmla="*/ 0 h 6858000"/>
              <a:gd name="connsiteX2-9485" fmla="*/ 4967767 w 6128435"/>
              <a:gd name="connsiteY2-9486" fmla="*/ 7930 h 6858000"/>
              <a:gd name="connsiteX3-9487" fmla="*/ 4979444 w 6128435"/>
              <a:gd name="connsiteY3-9488" fmla="*/ 43921 h 6858000"/>
              <a:gd name="connsiteX4-9489" fmla="*/ 5021173 w 6128435"/>
              <a:gd name="connsiteY4-9490" fmla="*/ 123738 h 6858000"/>
              <a:gd name="connsiteX5-9491" fmla="*/ 5075458 w 6128435"/>
              <a:gd name="connsiteY5-9492" fmla="*/ 264355 h 6858000"/>
              <a:gd name="connsiteX6-9493" fmla="*/ 5081175 w 6128435"/>
              <a:gd name="connsiteY6-9494" fmla="*/ 277448 h 6858000"/>
              <a:gd name="connsiteX7-9495" fmla="*/ 5097011 w 6128435"/>
              <a:gd name="connsiteY7-9496" fmla="*/ 355616 h 6858000"/>
              <a:gd name="connsiteX8-9497" fmla="*/ 5130982 w 6128435"/>
              <a:gd name="connsiteY8-9498" fmla="*/ 412030 h 6858000"/>
              <a:gd name="connsiteX9-9499" fmla="*/ 5153000 w 6128435"/>
              <a:gd name="connsiteY9-9500" fmla="*/ 507134 h 6858000"/>
              <a:gd name="connsiteX10-9501" fmla="*/ 5171282 w 6128435"/>
              <a:gd name="connsiteY10-9502" fmla="*/ 602071 h 6858000"/>
              <a:gd name="connsiteX11-9503" fmla="*/ 5176196 w 6128435"/>
              <a:gd name="connsiteY11-9504" fmla="*/ 636822 h 6858000"/>
              <a:gd name="connsiteX12-9505" fmla="*/ 5201957 w 6128435"/>
              <a:gd name="connsiteY12-9506" fmla="*/ 736835 h 6858000"/>
              <a:gd name="connsiteX13-9507" fmla="*/ 5185452 w 6128435"/>
              <a:gd name="connsiteY13-9508" fmla="*/ 745392 h 6858000"/>
              <a:gd name="connsiteX14-9509" fmla="*/ 5189051 w 6128435"/>
              <a:gd name="connsiteY14-9510" fmla="*/ 782518 h 6858000"/>
              <a:gd name="connsiteX15-9511" fmla="*/ 5210428 w 6128435"/>
              <a:gd name="connsiteY15-9512" fmla="*/ 815772 h 6858000"/>
              <a:gd name="connsiteX16-9513" fmla="*/ 5221088 w 6128435"/>
              <a:gd name="connsiteY16-9514" fmla="*/ 860193 h 6858000"/>
              <a:gd name="connsiteX17-9515" fmla="*/ 5227653 w 6128435"/>
              <a:gd name="connsiteY17-9516" fmla="*/ 886709 h 6858000"/>
              <a:gd name="connsiteX18-9517" fmla="*/ 5230806 w 6128435"/>
              <a:gd name="connsiteY18-9518" fmla="*/ 961354 h 6858000"/>
              <a:gd name="connsiteX19-9519" fmla="*/ 5201018 w 6128435"/>
              <a:gd name="connsiteY19-9520" fmla="*/ 1095027 h 6858000"/>
              <a:gd name="connsiteX20-9521" fmla="*/ 5202153 w 6128435"/>
              <a:gd name="connsiteY20-9522" fmla="*/ 1133224 h 6858000"/>
              <a:gd name="connsiteX21-9523" fmla="*/ 5207370 w 6128435"/>
              <a:gd name="connsiteY21-9524" fmla="*/ 1138097 h 6858000"/>
              <a:gd name="connsiteX22-9525" fmla="*/ 5189234 w 6128435"/>
              <a:gd name="connsiteY22-9526" fmla="*/ 1193495 h 6858000"/>
              <a:gd name="connsiteX23-9527" fmla="*/ 5202769 w 6128435"/>
              <a:gd name="connsiteY23-9528" fmla="*/ 1269450 h 6858000"/>
              <a:gd name="connsiteX24-9529" fmla="*/ 5225968 w 6128435"/>
              <a:gd name="connsiteY24-9530" fmla="*/ 1357994 h 6858000"/>
              <a:gd name="connsiteX25-9531" fmla="*/ 5233819 w 6128435"/>
              <a:gd name="connsiteY25-9532" fmla="*/ 1380922 h 6858000"/>
              <a:gd name="connsiteX26-9533" fmla="*/ 5237226 w 6128435"/>
              <a:gd name="connsiteY26-9534" fmla="*/ 1441327 h 6858000"/>
              <a:gd name="connsiteX27-9535" fmla="*/ 5244434 w 6128435"/>
              <a:gd name="connsiteY27-9536" fmla="*/ 1580810 h 6858000"/>
              <a:gd name="connsiteX28-9537" fmla="*/ 5251453 w 6128435"/>
              <a:gd name="connsiteY28-9538" fmla="*/ 1583934 h 6858000"/>
              <a:gd name="connsiteX29-9539" fmla="*/ 5253136 w 6128435"/>
              <a:gd name="connsiteY29-9540" fmla="*/ 1595457 h 6858000"/>
              <a:gd name="connsiteX30-9541" fmla="*/ 5254863 w 6128435"/>
              <a:gd name="connsiteY30-9542" fmla="*/ 1598311 h 6858000"/>
              <a:gd name="connsiteX31-9543" fmla="*/ 5263491 w 6128435"/>
              <a:gd name="connsiteY31-9544" fmla="*/ 1642938 h 6858000"/>
              <a:gd name="connsiteX32-9545" fmla="*/ 5261314 w 6128435"/>
              <a:gd name="connsiteY32-9546" fmla="*/ 1689177 h 6858000"/>
              <a:gd name="connsiteX33-9547" fmla="*/ 5259788 w 6128435"/>
              <a:gd name="connsiteY33-9548" fmla="*/ 1768516 h 6858000"/>
              <a:gd name="connsiteX34-9549" fmla="*/ 5272526 w 6128435"/>
              <a:gd name="connsiteY34-9550" fmla="*/ 1936940 h 6858000"/>
              <a:gd name="connsiteX35-9551" fmla="*/ 5252592 w 6128435"/>
              <a:gd name="connsiteY35-9552" fmla="*/ 2092210 h 6858000"/>
              <a:gd name="connsiteX36-9553" fmla="*/ 5264303 w 6128435"/>
              <a:gd name="connsiteY36-9554" fmla="*/ 2225157 h 6858000"/>
              <a:gd name="connsiteX37-9555" fmla="*/ 5254949 w 6128435"/>
              <a:gd name="connsiteY37-9556" fmla="*/ 2236160 h 6858000"/>
              <a:gd name="connsiteX38-9557" fmla="*/ 5250104 w 6128435"/>
              <a:gd name="connsiteY38-9558" fmla="*/ 2249166 h 6858000"/>
              <a:gd name="connsiteX39-9559" fmla="*/ 5251214 w 6128435"/>
              <a:gd name="connsiteY39-9560" fmla="*/ 2250944 h 6858000"/>
              <a:gd name="connsiteX40-9561" fmla="*/ 5250644 w 6128435"/>
              <a:gd name="connsiteY40-9562" fmla="*/ 2266619 h 6858000"/>
              <a:gd name="connsiteX41-9563" fmla="*/ 5247111 w 6128435"/>
              <a:gd name="connsiteY41-9564" fmla="*/ 2269679 h 6858000"/>
              <a:gd name="connsiteX42-9565" fmla="*/ 5245653 w 6128435"/>
              <a:gd name="connsiteY42-9566" fmla="*/ 2280317 h 6858000"/>
              <a:gd name="connsiteX43-9567" fmla="*/ 5239901 w 6128435"/>
              <a:gd name="connsiteY43-9568" fmla="*/ 2300961 h 6858000"/>
              <a:gd name="connsiteX44-9569" fmla="*/ 5271650 w 6128435"/>
              <a:gd name="connsiteY44-9570" fmla="*/ 2440467 h 6858000"/>
              <a:gd name="connsiteX45-9571" fmla="*/ 5204120 w 6128435"/>
              <a:gd name="connsiteY45-9572" fmla="*/ 2435967 h 6858000"/>
              <a:gd name="connsiteX46-9573" fmla="*/ 5148653 w 6128435"/>
              <a:gd name="connsiteY46-9574" fmla="*/ 2460132 h 6858000"/>
              <a:gd name="connsiteX47-9575" fmla="*/ 5192511 w 6128435"/>
              <a:gd name="connsiteY47-9576" fmla="*/ 2549199 h 6858000"/>
              <a:gd name="connsiteX48-9577" fmla="*/ 5307538 w 6128435"/>
              <a:gd name="connsiteY48-9578" fmla="*/ 2514685 h 6858000"/>
              <a:gd name="connsiteX49-9579" fmla="*/ 5337604 w 6128435"/>
              <a:gd name="connsiteY49-9580" fmla="*/ 2597632 h 6858000"/>
              <a:gd name="connsiteX50-9581" fmla="*/ 5407503 w 6128435"/>
              <a:gd name="connsiteY50-9582" fmla="*/ 2786290 h 6858000"/>
              <a:gd name="connsiteX51-9583" fmla="*/ 5407356 w 6128435"/>
              <a:gd name="connsiteY51-9584" fmla="*/ 2787545 h 6858000"/>
              <a:gd name="connsiteX52-9585" fmla="*/ 5411130 w 6128435"/>
              <a:gd name="connsiteY52-9586" fmla="*/ 2788640 h 6858000"/>
              <a:gd name="connsiteX53-9587" fmla="*/ 5416439 w 6128435"/>
              <a:gd name="connsiteY53-9588" fmla="*/ 2805666 h 6858000"/>
              <a:gd name="connsiteX54-9589" fmla="*/ 5416589 w 6128435"/>
              <a:gd name="connsiteY54-9590" fmla="*/ 2810822 h 6858000"/>
              <a:gd name="connsiteX55-9591" fmla="*/ 5418542 w 6128435"/>
              <a:gd name="connsiteY55-9592" fmla="*/ 2817745 h 6858000"/>
              <a:gd name="connsiteX56-9593" fmla="*/ 5418847 w 6128435"/>
              <a:gd name="connsiteY56-9594" fmla="*/ 2817825 h 6858000"/>
              <a:gd name="connsiteX57-9595" fmla="*/ 5423364 w 6128435"/>
              <a:gd name="connsiteY57-9596" fmla="*/ 2858292 h 6858000"/>
              <a:gd name="connsiteX58-9597" fmla="*/ 5479298 w 6128435"/>
              <a:gd name="connsiteY58-9598" fmla="*/ 2947791 h 6858000"/>
              <a:gd name="connsiteX59-9599" fmla="*/ 5481770 w 6128435"/>
              <a:gd name="connsiteY59-9600" fmla="*/ 2951352 h 6858000"/>
              <a:gd name="connsiteX60-9601" fmla="*/ 5481013 w 6128435"/>
              <a:gd name="connsiteY60-9602" fmla="*/ 2973461 h 6858000"/>
              <a:gd name="connsiteX61-9603" fmla="*/ 5482045 w 6128435"/>
              <a:gd name="connsiteY61-9604" fmla="*/ 2984371 h 6858000"/>
              <a:gd name="connsiteX62-9605" fmla="*/ 5479405 w 6128435"/>
              <a:gd name="connsiteY62-9606" fmla="*/ 2988507 h 6858000"/>
              <a:gd name="connsiteX63-9607" fmla="*/ 5482415 w 6128435"/>
              <a:gd name="connsiteY63-9608" fmla="*/ 3004079 h 6858000"/>
              <a:gd name="connsiteX64-9609" fmla="*/ 5483865 w 6128435"/>
              <a:gd name="connsiteY64-9610" fmla="*/ 3005467 h 6858000"/>
              <a:gd name="connsiteX65-9611" fmla="*/ 5482236 w 6128435"/>
              <a:gd name="connsiteY65-9612" fmla="*/ 3019791 h 6858000"/>
              <a:gd name="connsiteX66-9613" fmla="*/ 5475895 w 6128435"/>
              <a:gd name="connsiteY66-9614" fmla="*/ 3033578 h 6858000"/>
              <a:gd name="connsiteX67-9615" fmla="*/ 5477595 w 6128435"/>
              <a:gd name="connsiteY67-9616" fmla="*/ 3250534 h 6858000"/>
              <a:gd name="connsiteX68-9617" fmla="*/ 5532836 w 6128435"/>
              <a:gd name="connsiteY68-9618" fmla="*/ 3353840 h 6858000"/>
              <a:gd name="connsiteX69-9619" fmla="*/ 5561229 w 6128435"/>
              <a:gd name="connsiteY69-9620" fmla="*/ 3395784 h 6858000"/>
              <a:gd name="connsiteX70-9621" fmla="*/ 5589758 w 6128435"/>
              <a:gd name="connsiteY70-9622" fmla="*/ 3506453 h 6858000"/>
              <a:gd name="connsiteX71-9623" fmla="*/ 5596144 w 6128435"/>
              <a:gd name="connsiteY71-9624" fmla="*/ 3534624 h 6858000"/>
              <a:gd name="connsiteX72-9625" fmla="*/ 5597750 w 6128435"/>
              <a:gd name="connsiteY72-9626" fmla="*/ 3534129 h 6858000"/>
              <a:gd name="connsiteX73-9627" fmla="*/ 5599700 w 6128435"/>
              <a:gd name="connsiteY73-9628" fmla="*/ 3547221 h 6858000"/>
              <a:gd name="connsiteX74-9629" fmla="*/ 5615031 w 6128435"/>
              <a:gd name="connsiteY74-9630" fmla="*/ 3557482 h 6858000"/>
              <a:gd name="connsiteX75-9631" fmla="*/ 5618377 w 6128435"/>
              <a:gd name="connsiteY75-9632" fmla="*/ 3588431 h 6858000"/>
              <a:gd name="connsiteX76-9633" fmla="*/ 5612155 w 6128435"/>
              <a:gd name="connsiteY76-9634" fmla="*/ 3589869 h 6858000"/>
              <a:gd name="connsiteX77-9635" fmla="*/ 5620843 w 6128435"/>
              <a:gd name="connsiteY77-9636" fmla="*/ 3606745 h 6858000"/>
              <a:gd name="connsiteX78-9637" fmla="*/ 5655472 w 6128435"/>
              <a:gd name="connsiteY78-9638" fmla="*/ 3678877 h 6858000"/>
              <a:gd name="connsiteX79-9639" fmla="*/ 5680448 w 6128435"/>
              <a:gd name="connsiteY79-9640" fmla="*/ 3717760 h 6858000"/>
              <a:gd name="connsiteX80-9641" fmla="*/ 5683015 w 6128435"/>
              <a:gd name="connsiteY80-9642" fmla="*/ 3762025 h 6858000"/>
              <a:gd name="connsiteX81-9643" fmla="*/ 5696643 w 6128435"/>
              <a:gd name="connsiteY81-9644" fmla="*/ 3773888 h 6858000"/>
              <a:gd name="connsiteX82-9645" fmla="*/ 5699203 w 6128435"/>
              <a:gd name="connsiteY82-9646" fmla="*/ 3775823 h 6858000"/>
              <a:gd name="connsiteX83-9647" fmla="*/ 5704824 w 6128435"/>
              <a:gd name="connsiteY83-9648" fmla="*/ 3785966 h 6858000"/>
              <a:gd name="connsiteX84-9649" fmla="*/ 5712204 w 6128435"/>
              <a:gd name="connsiteY84-9650" fmla="*/ 3785830 h 6858000"/>
              <a:gd name="connsiteX85-9651" fmla="*/ 5724816 w 6128435"/>
              <a:gd name="connsiteY85-9652" fmla="*/ 3798949 h 6858000"/>
              <a:gd name="connsiteX86-9653" fmla="*/ 5733539 w 6128435"/>
              <a:gd name="connsiteY86-9654" fmla="*/ 3818457 h 6858000"/>
              <a:gd name="connsiteX87-9655" fmla="*/ 5768491 w 6128435"/>
              <a:gd name="connsiteY87-9656" fmla="*/ 3914399 h 6858000"/>
              <a:gd name="connsiteX88-9657" fmla="*/ 5793123 w 6128435"/>
              <a:gd name="connsiteY88-9658" fmla="*/ 3969952 h 6858000"/>
              <a:gd name="connsiteX89-9659" fmla="*/ 5808321 w 6128435"/>
              <a:gd name="connsiteY89-9660" fmla="*/ 3988153 h 6858000"/>
              <a:gd name="connsiteX90-9661" fmla="*/ 5825621 w 6128435"/>
              <a:gd name="connsiteY90-9662" fmla="*/ 4015525 h 6858000"/>
              <a:gd name="connsiteX91-9663" fmla="*/ 5860672 w 6128435"/>
              <a:gd name="connsiteY91-9664" fmla="*/ 4061579 h 6858000"/>
              <a:gd name="connsiteX92-9665" fmla="*/ 5872173 w 6128435"/>
              <a:gd name="connsiteY92-9666" fmla="*/ 4088497 h 6858000"/>
              <a:gd name="connsiteX93-9667" fmla="*/ 5883705 w 6128435"/>
              <a:gd name="connsiteY93-9668" fmla="*/ 4101899 h 6858000"/>
              <a:gd name="connsiteX94-9669" fmla="*/ 5885314 w 6128435"/>
              <a:gd name="connsiteY94-9670" fmla="*/ 4108387 h 6858000"/>
              <a:gd name="connsiteX95-9671" fmla="*/ 5894095 w 6128435"/>
              <a:gd name="connsiteY95-9672" fmla="*/ 4128857 h 6858000"/>
              <a:gd name="connsiteX96-9673" fmla="*/ 5898339 w 6128435"/>
              <a:gd name="connsiteY96-9674" fmla="*/ 4140800 h 6858000"/>
              <a:gd name="connsiteX97-9675" fmla="*/ 5899734 w 6128435"/>
              <a:gd name="connsiteY97-9676" fmla="*/ 4145632 h 6858000"/>
              <a:gd name="connsiteX98-9677" fmla="*/ 5897098 w 6128435"/>
              <a:gd name="connsiteY98-9678" fmla="*/ 4157819 h 6858000"/>
              <a:gd name="connsiteX99-9679" fmla="*/ 5903513 w 6128435"/>
              <a:gd name="connsiteY99-9680" fmla="*/ 4187661 h 6858000"/>
              <a:gd name="connsiteX100-9681" fmla="*/ 5917114 w 6128435"/>
              <a:gd name="connsiteY100-9682" fmla="*/ 4213096 h 6858000"/>
              <a:gd name="connsiteX101-9683" fmla="*/ 5921153 w 6128435"/>
              <a:gd name="connsiteY101-9684" fmla="*/ 4236222 h 6858000"/>
              <a:gd name="connsiteX102-9685" fmla="*/ 5924233 w 6128435"/>
              <a:gd name="connsiteY102-9686" fmla="*/ 4242060 h 6858000"/>
              <a:gd name="connsiteX103-9687" fmla="*/ 5928910 w 6128435"/>
              <a:gd name="connsiteY103-9688" fmla="*/ 4300973 h 6858000"/>
              <a:gd name="connsiteX104-9689" fmla="*/ 5939320 w 6128435"/>
              <a:gd name="connsiteY104-9690" fmla="*/ 4340435 h 6858000"/>
              <a:gd name="connsiteX105-9691" fmla="*/ 5946705 w 6128435"/>
              <a:gd name="connsiteY105-9692" fmla="*/ 4428051 h 6858000"/>
              <a:gd name="connsiteX106-9693" fmla="*/ 5949261 w 6128435"/>
              <a:gd name="connsiteY106-9694" fmla="*/ 4449185 h 6858000"/>
              <a:gd name="connsiteX107-9695" fmla="*/ 5957504 w 6128435"/>
              <a:gd name="connsiteY107-9696" fmla="*/ 4465911 h 6858000"/>
              <a:gd name="connsiteX108-9697" fmla="*/ 5964689 w 6128435"/>
              <a:gd name="connsiteY108-9698" fmla="*/ 4468532 h 6858000"/>
              <a:gd name="connsiteX109-9699" fmla="*/ 5967062 w 6128435"/>
              <a:gd name="connsiteY109-9700" fmla="*/ 4479923 h 6858000"/>
              <a:gd name="connsiteX110-9701" fmla="*/ 5968960 w 6128435"/>
              <a:gd name="connsiteY110-9702" fmla="*/ 4482655 h 6858000"/>
              <a:gd name="connsiteX111-9703" fmla="*/ 5978567 w 6128435"/>
              <a:gd name="connsiteY111-9704" fmla="*/ 4498605 h 6858000"/>
              <a:gd name="connsiteX112-9705" fmla="*/ 5980106 w 6128435"/>
              <a:gd name="connsiteY112-9706" fmla="*/ 4585087 h 6858000"/>
              <a:gd name="connsiteX113-9707" fmla="*/ 5998138 w 6128435"/>
              <a:gd name="connsiteY113-9708" fmla="*/ 4697518 h 6858000"/>
              <a:gd name="connsiteX114-9709" fmla="*/ 6013516 w 6128435"/>
              <a:gd name="connsiteY114-9710" fmla="*/ 4786619 h 6858000"/>
              <a:gd name="connsiteX115-9711" fmla="*/ 6025404 w 6128435"/>
              <a:gd name="connsiteY115-9712" fmla="*/ 4858148 h 6858000"/>
              <a:gd name="connsiteX116-9713" fmla="*/ 6007749 w 6128435"/>
              <a:gd name="connsiteY116-9714" fmla="*/ 4964715 h 6858000"/>
              <a:gd name="connsiteX117-9715" fmla="*/ 6005269 w 6128435"/>
              <a:gd name="connsiteY117-9716" fmla="*/ 5150567 h 6858000"/>
              <a:gd name="connsiteX118-9717" fmla="*/ 6001127 w 6128435"/>
              <a:gd name="connsiteY118-9718" fmla="*/ 5164609 h 6858000"/>
              <a:gd name="connsiteX119-9719" fmla="*/ 5996647 w 6128435"/>
              <a:gd name="connsiteY119-9720" fmla="*/ 5185640 h 6858000"/>
              <a:gd name="connsiteX120-9721" fmla="*/ 5998514 w 6128435"/>
              <a:gd name="connsiteY120-9722" fmla="*/ 5189673 h 6858000"/>
              <a:gd name="connsiteX121-9723" fmla="*/ 5995970 w 6128435"/>
              <a:gd name="connsiteY121-9724" fmla="*/ 5221547 h 6858000"/>
              <a:gd name="connsiteX122-9725" fmla="*/ 5997218 w 6128435"/>
              <a:gd name="connsiteY122-9726" fmla="*/ 5222031 h 6858000"/>
              <a:gd name="connsiteX123-9727" fmla="*/ 6002116 w 6128435"/>
              <a:gd name="connsiteY123-9728" fmla="*/ 5231223 h 6858000"/>
              <a:gd name="connsiteX124-9729" fmla="*/ 6008541 w 6128435"/>
              <a:gd name="connsiteY124-9730" fmla="*/ 5248680 h 6858000"/>
              <a:gd name="connsiteX125-9731" fmla="*/ 6039260 w 6128435"/>
              <a:gd name="connsiteY125-9732" fmla="*/ 5289518 h 6858000"/>
              <a:gd name="connsiteX126-9733" fmla="*/ 6036748 w 6128435"/>
              <a:gd name="connsiteY126-9734" fmla="*/ 5322752 h 6858000"/>
              <a:gd name="connsiteX127-9735" fmla="*/ 6036943 w 6128435"/>
              <a:gd name="connsiteY127-9736" fmla="*/ 5329480 h 6858000"/>
              <a:gd name="connsiteX128-9737" fmla="*/ 6037236 w 6128435"/>
              <a:gd name="connsiteY128-9738" fmla="*/ 5329634 h 6858000"/>
              <a:gd name="connsiteX129-9739" fmla="*/ 6038019 w 6128435"/>
              <a:gd name="connsiteY129-9740" fmla="*/ 5336764 h 6858000"/>
              <a:gd name="connsiteX130-9741" fmla="*/ 6037298 w 6128435"/>
              <a:gd name="connsiteY130-9742" fmla="*/ 5341753 h 6858000"/>
              <a:gd name="connsiteX131-9743" fmla="*/ 6037677 w 6128435"/>
              <a:gd name="connsiteY131-9744" fmla="*/ 5354807 h 6858000"/>
              <a:gd name="connsiteX132-9745" fmla="*/ 6039728 w 6128435"/>
              <a:gd name="connsiteY132-9746" fmla="*/ 5359416 h 6858000"/>
              <a:gd name="connsiteX133-9747" fmla="*/ 6043311 w 6128435"/>
              <a:gd name="connsiteY133-9748" fmla="*/ 5361407 h 6858000"/>
              <a:gd name="connsiteX134-9749" fmla="*/ 6042954 w 6128435"/>
              <a:gd name="connsiteY134-9750" fmla="*/ 5362576 h 6858000"/>
              <a:gd name="connsiteX135-9751" fmla="*/ 6053435 w 6128435"/>
              <a:gd name="connsiteY135-9752" fmla="*/ 5387547 h 6858000"/>
              <a:gd name="connsiteX136-9753" fmla="*/ 6065933 w 6128435"/>
              <a:gd name="connsiteY136-9754" fmla="*/ 5443002 h 6858000"/>
              <a:gd name="connsiteX137-9755" fmla="*/ 6068640 w 6128435"/>
              <a:gd name="connsiteY137-9756" fmla="*/ 5474503 h 6858000"/>
              <a:gd name="connsiteX138-9757" fmla="*/ 6080922 w 6128435"/>
              <a:gd name="connsiteY138-9758" fmla="*/ 5561070 h 6858000"/>
              <a:gd name="connsiteX139-9759" fmla="*/ 6096949 w 6128435"/>
              <a:gd name="connsiteY139-9760" fmla="*/ 5648179 h 6858000"/>
              <a:gd name="connsiteX140-9761" fmla="*/ 6125703 w 6128435"/>
              <a:gd name="connsiteY140-9762" fmla="*/ 5692894 h 6858000"/>
              <a:gd name="connsiteX141-9763" fmla="*/ 6126670 w 6128435"/>
              <a:gd name="connsiteY141-9764" fmla="*/ 5697882 h 6858000"/>
              <a:gd name="connsiteX142-9765" fmla="*/ 6124061 w 6128435"/>
              <a:gd name="connsiteY142-9766" fmla="*/ 5710294 h 6858000"/>
              <a:gd name="connsiteX143-9767" fmla="*/ 6122213 w 6128435"/>
              <a:gd name="connsiteY143-9768" fmla="*/ 5714762 h 6858000"/>
              <a:gd name="connsiteX144-9769" fmla="*/ 6121353 w 6128435"/>
              <a:gd name="connsiteY144-9770" fmla="*/ 5721725 h 6858000"/>
              <a:gd name="connsiteX145-9771" fmla="*/ 6121607 w 6128435"/>
              <a:gd name="connsiteY145-9772" fmla="*/ 5721959 h 6858000"/>
              <a:gd name="connsiteX146-9773" fmla="*/ 6120262 w 6128435"/>
              <a:gd name="connsiteY146-9774" fmla="*/ 5728358 h 6858000"/>
              <a:gd name="connsiteX147-9775" fmla="*/ 6110194 w 6128435"/>
              <a:gd name="connsiteY147-9776" fmla="*/ 5758853 h 6858000"/>
              <a:gd name="connsiteX148-9777" fmla="*/ 6127519 w 6128435"/>
              <a:gd name="connsiteY148-9778" fmla="*/ 5865775 h 6858000"/>
              <a:gd name="connsiteX149-9779" fmla="*/ 6128435 w 6128435"/>
              <a:gd name="connsiteY149-9780" fmla="*/ 5870164 h 6858000"/>
              <a:gd name="connsiteX150-9781" fmla="*/ 6119217 w 6128435"/>
              <a:gd name="connsiteY150-9782" fmla="*/ 5888542 h 6858000"/>
              <a:gd name="connsiteX151-9783" fmla="*/ 6115966 w 6128435"/>
              <a:gd name="connsiteY151-9784" fmla="*/ 5898387 h 6858000"/>
              <a:gd name="connsiteX152-9785" fmla="*/ 6111924 w 6128435"/>
              <a:gd name="connsiteY152-9786" fmla="*/ 5900444 h 6858000"/>
              <a:gd name="connsiteX153-9787" fmla="*/ 6108716 w 6128435"/>
              <a:gd name="connsiteY153-9788" fmla="*/ 5915345 h 6858000"/>
              <a:gd name="connsiteX154-9789" fmla="*/ 6109524 w 6128435"/>
              <a:gd name="connsiteY154-9790" fmla="*/ 5917328 h 6858000"/>
              <a:gd name="connsiteX155-9791" fmla="*/ 6102493 w 6128435"/>
              <a:gd name="connsiteY155-9792" fmla="*/ 5928602 h 6858000"/>
              <a:gd name="connsiteX156-9793" fmla="*/ 6056863 w 6128435"/>
              <a:gd name="connsiteY156-9794" fmla="*/ 6000643 h 6858000"/>
              <a:gd name="connsiteX157-9795" fmla="*/ 6045436 w 6128435"/>
              <a:gd name="connsiteY157-9796" fmla="*/ 6124480 h 6858000"/>
              <a:gd name="connsiteX158-9797" fmla="*/ 6030489 w 6128435"/>
              <a:gd name="connsiteY158-9798" fmla="*/ 6317666 h 6858000"/>
              <a:gd name="connsiteX159-9799" fmla="*/ 6007492 w 6128435"/>
              <a:gd name="connsiteY159-9800" fmla="*/ 6440818 h 6858000"/>
              <a:gd name="connsiteX160-9801" fmla="*/ 6009467 w 6128435"/>
              <a:gd name="connsiteY160-9802" fmla="*/ 6487076 h 6858000"/>
              <a:gd name="connsiteX161-9803" fmla="*/ 5995064 w 6128435"/>
              <a:gd name="connsiteY161-9804" fmla="*/ 6540791 h 6858000"/>
              <a:gd name="connsiteX162-9805" fmla="*/ 5996309 w 6128435"/>
              <a:gd name="connsiteY162-9806" fmla="*/ 6543961 h 6858000"/>
              <a:gd name="connsiteX163-9807" fmla="*/ 5996048 w 6128435"/>
              <a:gd name="connsiteY163-9808" fmla="*/ 6555444 h 6858000"/>
              <a:gd name="connsiteX164-9809" fmla="*/ 6002524 w 6128435"/>
              <a:gd name="connsiteY164-9810" fmla="*/ 6560188 h 6858000"/>
              <a:gd name="connsiteX165-9811" fmla="*/ 6006823 w 6128435"/>
              <a:gd name="connsiteY165-9812" fmla="*/ 6578546 h 6858000"/>
              <a:gd name="connsiteX166-9813" fmla="*/ 6004510 w 6128435"/>
              <a:gd name="connsiteY166-9814" fmla="*/ 6599256 h 6858000"/>
              <a:gd name="connsiteX167-9815" fmla="*/ 5986207 w 6128435"/>
              <a:gd name="connsiteY167-9816" fmla="*/ 6695855 h 6858000"/>
              <a:gd name="connsiteX168-9817" fmla="*/ 5979428 w 6128435"/>
              <a:gd name="connsiteY168-9818" fmla="*/ 6754678 h 6858000"/>
              <a:gd name="connsiteX169-9819" fmla="*/ 5983398 w 6128435"/>
              <a:gd name="connsiteY169-9820" fmla="*/ 6778641 h 6858000"/>
              <a:gd name="connsiteX170-9821" fmla="*/ 5984543 w 6128435"/>
              <a:gd name="connsiteY170-9822" fmla="*/ 6811016 h 6858000"/>
              <a:gd name="connsiteX171-9823" fmla="*/ 5981802 w 6128435"/>
              <a:gd name="connsiteY171-9824" fmla="*/ 6838578 h 6858000"/>
              <a:gd name="connsiteX172-9825" fmla="*/ 5979671 w 6128435"/>
              <a:gd name="connsiteY172-9826" fmla="*/ 6858000 h 6858000"/>
              <a:gd name="connsiteX173-9827" fmla="*/ 0 w 6128435"/>
              <a:gd name="connsiteY173-9828" fmla="*/ 6858000 h 6858000"/>
              <a:gd name="connsiteX174-9829" fmla="*/ 0 w 6128435"/>
              <a:gd name="connsiteY174-9830" fmla="*/ 0 h 6858000"/>
              <a:gd name="connsiteX0-9831" fmla="*/ 0 w 6128435"/>
              <a:gd name="connsiteY0-9832" fmla="*/ 0 h 6858000"/>
              <a:gd name="connsiteX1-9833" fmla="*/ 4965888 w 6128435"/>
              <a:gd name="connsiteY1-9834" fmla="*/ 0 h 6858000"/>
              <a:gd name="connsiteX2-9835" fmla="*/ 4967767 w 6128435"/>
              <a:gd name="connsiteY2-9836" fmla="*/ 7930 h 6858000"/>
              <a:gd name="connsiteX3-9837" fmla="*/ 4979444 w 6128435"/>
              <a:gd name="connsiteY3-9838" fmla="*/ 43921 h 6858000"/>
              <a:gd name="connsiteX4-9839" fmla="*/ 5021173 w 6128435"/>
              <a:gd name="connsiteY4-9840" fmla="*/ 123738 h 6858000"/>
              <a:gd name="connsiteX5-9841" fmla="*/ 5075458 w 6128435"/>
              <a:gd name="connsiteY5-9842" fmla="*/ 264355 h 6858000"/>
              <a:gd name="connsiteX6-9843" fmla="*/ 5081175 w 6128435"/>
              <a:gd name="connsiteY6-9844" fmla="*/ 277448 h 6858000"/>
              <a:gd name="connsiteX7-9845" fmla="*/ 5097011 w 6128435"/>
              <a:gd name="connsiteY7-9846" fmla="*/ 355616 h 6858000"/>
              <a:gd name="connsiteX8-9847" fmla="*/ 5130982 w 6128435"/>
              <a:gd name="connsiteY8-9848" fmla="*/ 412030 h 6858000"/>
              <a:gd name="connsiteX9-9849" fmla="*/ 5153000 w 6128435"/>
              <a:gd name="connsiteY9-9850" fmla="*/ 507134 h 6858000"/>
              <a:gd name="connsiteX10-9851" fmla="*/ 5171282 w 6128435"/>
              <a:gd name="connsiteY10-9852" fmla="*/ 602071 h 6858000"/>
              <a:gd name="connsiteX11-9853" fmla="*/ 5176196 w 6128435"/>
              <a:gd name="connsiteY11-9854" fmla="*/ 636822 h 6858000"/>
              <a:gd name="connsiteX12-9855" fmla="*/ 5201957 w 6128435"/>
              <a:gd name="connsiteY12-9856" fmla="*/ 736835 h 6858000"/>
              <a:gd name="connsiteX13-9857" fmla="*/ 5185452 w 6128435"/>
              <a:gd name="connsiteY13-9858" fmla="*/ 745392 h 6858000"/>
              <a:gd name="connsiteX14-9859" fmla="*/ 5189051 w 6128435"/>
              <a:gd name="connsiteY14-9860" fmla="*/ 782518 h 6858000"/>
              <a:gd name="connsiteX15-9861" fmla="*/ 5210428 w 6128435"/>
              <a:gd name="connsiteY15-9862" fmla="*/ 815772 h 6858000"/>
              <a:gd name="connsiteX16-9863" fmla="*/ 5221088 w 6128435"/>
              <a:gd name="connsiteY16-9864" fmla="*/ 860193 h 6858000"/>
              <a:gd name="connsiteX17-9865" fmla="*/ 5227653 w 6128435"/>
              <a:gd name="connsiteY17-9866" fmla="*/ 886709 h 6858000"/>
              <a:gd name="connsiteX18-9867" fmla="*/ 5230806 w 6128435"/>
              <a:gd name="connsiteY18-9868" fmla="*/ 961354 h 6858000"/>
              <a:gd name="connsiteX19-9869" fmla="*/ 5201018 w 6128435"/>
              <a:gd name="connsiteY19-9870" fmla="*/ 1095027 h 6858000"/>
              <a:gd name="connsiteX20-9871" fmla="*/ 5202153 w 6128435"/>
              <a:gd name="connsiteY20-9872" fmla="*/ 1133224 h 6858000"/>
              <a:gd name="connsiteX21-9873" fmla="*/ 5207370 w 6128435"/>
              <a:gd name="connsiteY21-9874" fmla="*/ 1138097 h 6858000"/>
              <a:gd name="connsiteX22-9875" fmla="*/ 5189234 w 6128435"/>
              <a:gd name="connsiteY22-9876" fmla="*/ 1193495 h 6858000"/>
              <a:gd name="connsiteX23-9877" fmla="*/ 5202769 w 6128435"/>
              <a:gd name="connsiteY23-9878" fmla="*/ 1269450 h 6858000"/>
              <a:gd name="connsiteX24-9879" fmla="*/ 5225968 w 6128435"/>
              <a:gd name="connsiteY24-9880" fmla="*/ 1357994 h 6858000"/>
              <a:gd name="connsiteX25-9881" fmla="*/ 5233819 w 6128435"/>
              <a:gd name="connsiteY25-9882" fmla="*/ 1380922 h 6858000"/>
              <a:gd name="connsiteX26-9883" fmla="*/ 5237226 w 6128435"/>
              <a:gd name="connsiteY26-9884" fmla="*/ 1441327 h 6858000"/>
              <a:gd name="connsiteX27-9885" fmla="*/ 5244434 w 6128435"/>
              <a:gd name="connsiteY27-9886" fmla="*/ 1580810 h 6858000"/>
              <a:gd name="connsiteX28-9887" fmla="*/ 5251453 w 6128435"/>
              <a:gd name="connsiteY28-9888" fmla="*/ 1583934 h 6858000"/>
              <a:gd name="connsiteX29-9889" fmla="*/ 5253136 w 6128435"/>
              <a:gd name="connsiteY29-9890" fmla="*/ 1595457 h 6858000"/>
              <a:gd name="connsiteX30-9891" fmla="*/ 5254863 w 6128435"/>
              <a:gd name="connsiteY30-9892" fmla="*/ 1598311 h 6858000"/>
              <a:gd name="connsiteX31-9893" fmla="*/ 5263491 w 6128435"/>
              <a:gd name="connsiteY31-9894" fmla="*/ 1642938 h 6858000"/>
              <a:gd name="connsiteX32-9895" fmla="*/ 5261314 w 6128435"/>
              <a:gd name="connsiteY32-9896" fmla="*/ 1689177 h 6858000"/>
              <a:gd name="connsiteX33-9897" fmla="*/ 5259788 w 6128435"/>
              <a:gd name="connsiteY33-9898" fmla="*/ 1768516 h 6858000"/>
              <a:gd name="connsiteX34-9899" fmla="*/ 5272526 w 6128435"/>
              <a:gd name="connsiteY34-9900" fmla="*/ 1936940 h 6858000"/>
              <a:gd name="connsiteX35-9901" fmla="*/ 5252592 w 6128435"/>
              <a:gd name="connsiteY35-9902" fmla="*/ 2092210 h 6858000"/>
              <a:gd name="connsiteX36-9903" fmla="*/ 5264303 w 6128435"/>
              <a:gd name="connsiteY36-9904" fmla="*/ 2225157 h 6858000"/>
              <a:gd name="connsiteX37-9905" fmla="*/ 5254949 w 6128435"/>
              <a:gd name="connsiteY37-9906" fmla="*/ 2236160 h 6858000"/>
              <a:gd name="connsiteX38-9907" fmla="*/ 5250104 w 6128435"/>
              <a:gd name="connsiteY38-9908" fmla="*/ 2249166 h 6858000"/>
              <a:gd name="connsiteX39-9909" fmla="*/ 5251214 w 6128435"/>
              <a:gd name="connsiteY39-9910" fmla="*/ 2250944 h 6858000"/>
              <a:gd name="connsiteX40-9911" fmla="*/ 5250644 w 6128435"/>
              <a:gd name="connsiteY40-9912" fmla="*/ 2266619 h 6858000"/>
              <a:gd name="connsiteX41-9913" fmla="*/ 5247111 w 6128435"/>
              <a:gd name="connsiteY41-9914" fmla="*/ 2269679 h 6858000"/>
              <a:gd name="connsiteX42-9915" fmla="*/ 5245653 w 6128435"/>
              <a:gd name="connsiteY42-9916" fmla="*/ 2280317 h 6858000"/>
              <a:gd name="connsiteX43-9917" fmla="*/ 5239901 w 6128435"/>
              <a:gd name="connsiteY43-9918" fmla="*/ 2300961 h 6858000"/>
              <a:gd name="connsiteX44-9919" fmla="*/ 5204120 w 6128435"/>
              <a:gd name="connsiteY44-9920" fmla="*/ 2435967 h 6858000"/>
              <a:gd name="connsiteX45-9921" fmla="*/ 5148653 w 6128435"/>
              <a:gd name="connsiteY45-9922" fmla="*/ 2460132 h 6858000"/>
              <a:gd name="connsiteX46-9923" fmla="*/ 5192511 w 6128435"/>
              <a:gd name="connsiteY46-9924" fmla="*/ 2549199 h 6858000"/>
              <a:gd name="connsiteX47-9925" fmla="*/ 5307538 w 6128435"/>
              <a:gd name="connsiteY47-9926" fmla="*/ 2514685 h 6858000"/>
              <a:gd name="connsiteX48-9927" fmla="*/ 5337604 w 6128435"/>
              <a:gd name="connsiteY48-9928" fmla="*/ 2597632 h 6858000"/>
              <a:gd name="connsiteX49-9929" fmla="*/ 5407503 w 6128435"/>
              <a:gd name="connsiteY49-9930" fmla="*/ 2786290 h 6858000"/>
              <a:gd name="connsiteX50-9931" fmla="*/ 5407356 w 6128435"/>
              <a:gd name="connsiteY50-9932" fmla="*/ 2787545 h 6858000"/>
              <a:gd name="connsiteX51-9933" fmla="*/ 5411130 w 6128435"/>
              <a:gd name="connsiteY51-9934" fmla="*/ 2788640 h 6858000"/>
              <a:gd name="connsiteX52-9935" fmla="*/ 5416439 w 6128435"/>
              <a:gd name="connsiteY52-9936" fmla="*/ 2805666 h 6858000"/>
              <a:gd name="connsiteX53-9937" fmla="*/ 5416589 w 6128435"/>
              <a:gd name="connsiteY53-9938" fmla="*/ 2810822 h 6858000"/>
              <a:gd name="connsiteX54-9939" fmla="*/ 5418542 w 6128435"/>
              <a:gd name="connsiteY54-9940" fmla="*/ 2817745 h 6858000"/>
              <a:gd name="connsiteX55-9941" fmla="*/ 5418847 w 6128435"/>
              <a:gd name="connsiteY55-9942" fmla="*/ 2817825 h 6858000"/>
              <a:gd name="connsiteX56-9943" fmla="*/ 5423364 w 6128435"/>
              <a:gd name="connsiteY56-9944" fmla="*/ 2858292 h 6858000"/>
              <a:gd name="connsiteX57-9945" fmla="*/ 5479298 w 6128435"/>
              <a:gd name="connsiteY57-9946" fmla="*/ 2947791 h 6858000"/>
              <a:gd name="connsiteX58-9947" fmla="*/ 5481770 w 6128435"/>
              <a:gd name="connsiteY58-9948" fmla="*/ 2951352 h 6858000"/>
              <a:gd name="connsiteX59-9949" fmla="*/ 5481013 w 6128435"/>
              <a:gd name="connsiteY59-9950" fmla="*/ 2973461 h 6858000"/>
              <a:gd name="connsiteX60-9951" fmla="*/ 5482045 w 6128435"/>
              <a:gd name="connsiteY60-9952" fmla="*/ 2984371 h 6858000"/>
              <a:gd name="connsiteX61-9953" fmla="*/ 5479405 w 6128435"/>
              <a:gd name="connsiteY61-9954" fmla="*/ 2988507 h 6858000"/>
              <a:gd name="connsiteX62-9955" fmla="*/ 5482415 w 6128435"/>
              <a:gd name="connsiteY62-9956" fmla="*/ 3004079 h 6858000"/>
              <a:gd name="connsiteX63-9957" fmla="*/ 5483865 w 6128435"/>
              <a:gd name="connsiteY63-9958" fmla="*/ 3005467 h 6858000"/>
              <a:gd name="connsiteX64-9959" fmla="*/ 5482236 w 6128435"/>
              <a:gd name="connsiteY64-9960" fmla="*/ 3019791 h 6858000"/>
              <a:gd name="connsiteX65-9961" fmla="*/ 5475895 w 6128435"/>
              <a:gd name="connsiteY65-9962" fmla="*/ 3033578 h 6858000"/>
              <a:gd name="connsiteX66-9963" fmla="*/ 5477595 w 6128435"/>
              <a:gd name="connsiteY66-9964" fmla="*/ 3250534 h 6858000"/>
              <a:gd name="connsiteX67-9965" fmla="*/ 5532836 w 6128435"/>
              <a:gd name="connsiteY67-9966" fmla="*/ 3353840 h 6858000"/>
              <a:gd name="connsiteX68-9967" fmla="*/ 5561229 w 6128435"/>
              <a:gd name="connsiteY68-9968" fmla="*/ 3395784 h 6858000"/>
              <a:gd name="connsiteX69-9969" fmla="*/ 5589758 w 6128435"/>
              <a:gd name="connsiteY69-9970" fmla="*/ 3506453 h 6858000"/>
              <a:gd name="connsiteX70-9971" fmla="*/ 5596144 w 6128435"/>
              <a:gd name="connsiteY70-9972" fmla="*/ 3534624 h 6858000"/>
              <a:gd name="connsiteX71-9973" fmla="*/ 5597750 w 6128435"/>
              <a:gd name="connsiteY71-9974" fmla="*/ 3534129 h 6858000"/>
              <a:gd name="connsiteX72-9975" fmla="*/ 5599700 w 6128435"/>
              <a:gd name="connsiteY72-9976" fmla="*/ 3547221 h 6858000"/>
              <a:gd name="connsiteX73-9977" fmla="*/ 5615031 w 6128435"/>
              <a:gd name="connsiteY73-9978" fmla="*/ 3557482 h 6858000"/>
              <a:gd name="connsiteX74-9979" fmla="*/ 5618377 w 6128435"/>
              <a:gd name="connsiteY74-9980" fmla="*/ 3588431 h 6858000"/>
              <a:gd name="connsiteX75-9981" fmla="*/ 5612155 w 6128435"/>
              <a:gd name="connsiteY75-9982" fmla="*/ 3589869 h 6858000"/>
              <a:gd name="connsiteX76-9983" fmla="*/ 5620843 w 6128435"/>
              <a:gd name="connsiteY76-9984" fmla="*/ 3606745 h 6858000"/>
              <a:gd name="connsiteX77-9985" fmla="*/ 5655472 w 6128435"/>
              <a:gd name="connsiteY77-9986" fmla="*/ 3678877 h 6858000"/>
              <a:gd name="connsiteX78-9987" fmla="*/ 5680448 w 6128435"/>
              <a:gd name="connsiteY78-9988" fmla="*/ 3717760 h 6858000"/>
              <a:gd name="connsiteX79-9989" fmla="*/ 5683015 w 6128435"/>
              <a:gd name="connsiteY79-9990" fmla="*/ 3762025 h 6858000"/>
              <a:gd name="connsiteX80-9991" fmla="*/ 5696643 w 6128435"/>
              <a:gd name="connsiteY80-9992" fmla="*/ 3773888 h 6858000"/>
              <a:gd name="connsiteX81-9993" fmla="*/ 5699203 w 6128435"/>
              <a:gd name="connsiteY81-9994" fmla="*/ 3775823 h 6858000"/>
              <a:gd name="connsiteX82-9995" fmla="*/ 5704824 w 6128435"/>
              <a:gd name="connsiteY82-9996" fmla="*/ 3785966 h 6858000"/>
              <a:gd name="connsiteX83-9997" fmla="*/ 5712204 w 6128435"/>
              <a:gd name="connsiteY83-9998" fmla="*/ 3785830 h 6858000"/>
              <a:gd name="connsiteX84-9999" fmla="*/ 5724816 w 6128435"/>
              <a:gd name="connsiteY84-10000" fmla="*/ 3798949 h 6858000"/>
              <a:gd name="connsiteX85-10001" fmla="*/ 5733539 w 6128435"/>
              <a:gd name="connsiteY85-10002" fmla="*/ 3818457 h 6858000"/>
              <a:gd name="connsiteX86-10003" fmla="*/ 5768491 w 6128435"/>
              <a:gd name="connsiteY86-10004" fmla="*/ 3914399 h 6858000"/>
              <a:gd name="connsiteX87-10005" fmla="*/ 5793123 w 6128435"/>
              <a:gd name="connsiteY87-10006" fmla="*/ 3969952 h 6858000"/>
              <a:gd name="connsiteX88-10007" fmla="*/ 5808321 w 6128435"/>
              <a:gd name="connsiteY88-10008" fmla="*/ 3988153 h 6858000"/>
              <a:gd name="connsiteX89-10009" fmla="*/ 5825621 w 6128435"/>
              <a:gd name="connsiteY89-10010" fmla="*/ 4015525 h 6858000"/>
              <a:gd name="connsiteX90-10011" fmla="*/ 5860672 w 6128435"/>
              <a:gd name="connsiteY90-10012" fmla="*/ 4061579 h 6858000"/>
              <a:gd name="connsiteX91-10013" fmla="*/ 5872173 w 6128435"/>
              <a:gd name="connsiteY91-10014" fmla="*/ 4088497 h 6858000"/>
              <a:gd name="connsiteX92-10015" fmla="*/ 5883705 w 6128435"/>
              <a:gd name="connsiteY92-10016" fmla="*/ 4101899 h 6858000"/>
              <a:gd name="connsiteX93-10017" fmla="*/ 5885314 w 6128435"/>
              <a:gd name="connsiteY93-10018" fmla="*/ 4108387 h 6858000"/>
              <a:gd name="connsiteX94-10019" fmla="*/ 5894095 w 6128435"/>
              <a:gd name="connsiteY94-10020" fmla="*/ 4128857 h 6858000"/>
              <a:gd name="connsiteX95-10021" fmla="*/ 5898339 w 6128435"/>
              <a:gd name="connsiteY95-10022" fmla="*/ 4140800 h 6858000"/>
              <a:gd name="connsiteX96-10023" fmla="*/ 5899734 w 6128435"/>
              <a:gd name="connsiteY96-10024" fmla="*/ 4145632 h 6858000"/>
              <a:gd name="connsiteX97-10025" fmla="*/ 5897098 w 6128435"/>
              <a:gd name="connsiteY97-10026" fmla="*/ 4157819 h 6858000"/>
              <a:gd name="connsiteX98-10027" fmla="*/ 5903513 w 6128435"/>
              <a:gd name="connsiteY98-10028" fmla="*/ 4187661 h 6858000"/>
              <a:gd name="connsiteX99-10029" fmla="*/ 5917114 w 6128435"/>
              <a:gd name="connsiteY99-10030" fmla="*/ 4213096 h 6858000"/>
              <a:gd name="connsiteX100-10031" fmla="*/ 5921153 w 6128435"/>
              <a:gd name="connsiteY100-10032" fmla="*/ 4236222 h 6858000"/>
              <a:gd name="connsiteX101-10033" fmla="*/ 5924233 w 6128435"/>
              <a:gd name="connsiteY101-10034" fmla="*/ 4242060 h 6858000"/>
              <a:gd name="connsiteX102-10035" fmla="*/ 5928910 w 6128435"/>
              <a:gd name="connsiteY102-10036" fmla="*/ 4300973 h 6858000"/>
              <a:gd name="connsiteX103-10037" fmla="*/ 5939320 w 6128435"/>
              <a:gd name="connsiteY103-10038" fmla="*/ 4340435 h 6858000"/>
              <a:gd name="connsiteX104-10039" fmla="*/ 5946705 w 6128435"/>
              <a:gd name="connsiteY104-10040" fmla="*/ 4428051 h 6858000"/>
              <a:gd name="connsiteX105-10041" fmla="*/ 5949261 w 6128435"/>
              <a:gd name="connsiteY105-10042" fmla="*/ 4449185 h 6858000"/>
              <a:gd name="connsiteX106-10043" fmla="*/ 5957504 w 6128435"/>
              <a:gd name="connsiteY106-10044" fmla="*/ 4465911 h 6858000"/>
              <a:gd name="connsiteX107-10045" fmla="*/ 5964689 w 6128435"/>
              <a:gd name="connsiteY107-10046" fmla="*/ 4468532 h 6858000"/>
              <a:gd name="connsiteX108-10047" fmla="*/ 5967062 w 6128435"/>
              <a:gd name="connsiteY108-10048" fmla="*/ 4479923 h 6858000"/>
              <a:gd name="connsiteX109-10049" fmla="*/ 5968960 w 6128435"/>
              <a:gd name="connsiteY109-10050" fmla="*/ 4482655 h 6858000"/>
              <a:gd name="connsiteX110-10051" fmla="*/ 5978567 w 6128435"/>
              <a:gd name="connsiteY110-10052" fmla="*/ 4498605 h 6858000"/>
              <a:gd name="connsiteX111-10053" fmla="*/ 5980106 w 6128435"/>
              <a:gd name="connsiteY111-10054" fmla="*/ 4585087 h 6858000"/>
              <a:gd name="connsiteX112-10055" fmla="*/ 5998138 w 6128435"/>
              <a:gd name="connsiteY112-10056" fmla="*/ 4697518 h 6858000"/>
              <a:gd name="connsiteX113-10057" fmla="*/ 6013516 w 6128435"/>
              <a:gd name="connsiteY113-10058" fmla="*/ 4786619 h 6858000"/>
              <a:gd name="connsiteX114-10059" fmla="*/ 6025404 w 6128435"/>
              <a:gd name="connsiteY114-10060" fmla="*/ 4858148 h 6858000"/>
              <a:gd name="connsiteX115-10061" fmla="*/ 6007749 w 6128435"/>
              <a:gd name="connsiteY115-10062" fmla="*/ 4964715 h 6858000"/>
              <a:gd name="connsiteX116-10063" fmla="*/ 6005269 w 6128435"/>
              <a:gd name="connsiteY116-10064" fmla="*/ 5150567 h 6858000"/>
              <a:gd name="connsiteX117-10065" fmla="*/ 6001127 w 6128435"/>
              <a:gd name="connsiteY117-10066" fmla="*/ 5164609 h 6858000"/>
              <a:gd name="connsiteX118-10067" fmla="*/ 5996647 w 6128435"/>
              <a:gd name="connsiteY118-10068" fmla="*/ 5185640 h 6858000"/>
              <a:gd name="connsiteX119-10069" fmla="*/ 5998514 w 6128435"/>
              <a:gd name="connsiteY119-10070" fmla="*/ 5189673 h 6858000"/>
              <a:gd name="connsiteX120-10071" fmla="*/ 5995970 w 6128435"/>
              <a:gd name="connsiteY120-10072" fmla="*/ 5221547 h 6858000"/>
              <a:gd name="connsiteX121-10073" fmla="*/ 5997218 w 6128435"/>
              <a:gd name="connsiteY121-10074" fmla="*/ 5222031 h 6858000"/>
              <a:gd name="connsiteX122-10075" fmla="*/ 6002116 w 6128435"/>
              <a:gd name="connsiteY122-10076" fmla="*/ 5231223 h 6858000"/>
              <a:gd name="connsiteX123-10077" fmla="*/ 6008541 w 6128435"/>
              <a:gd name="connsiteY123-10078" fmla="*/ 5248680 h 6858000"/>
              <a:gd name="connsiteX124-10079" fmla="*/ 6039260 w 6128435"/>
              <a:gd name="connsiteY124-10080" fmla="*/ 5289518 h 6858000"/>
              <a:gd name="connsiteX125-10081" fmla="*/ 6036748 w 6128435"/>
              <a:gd name="connsiteY125-10082" fmla="*/ 5322752 h 6858000"/>
              <a:gd name="connsiteX126-10083" fmla="*/ 6036943 w 6128435"/>
              <a:gd name="connsiteY126-10084" fmla="*/ 5329480 h 6858000"/>
              <a:gd name="connsiteX127-10085" fmla="*/ 6037236 w 6128435"/>
              <a:gd name="connsiteY127-10086" fmla="*/ 5329634 h 6858000"/>
              <a:gd name="connsiteX128-10087" fmla="*/ 6038019 w 6128435"/>
              <a:gd name="connsiteY128-10088" fmla="*/ 5336764 h 6858000"/>
              <a:gd name="connsiteX129-10089" fmla="*/ 6037298 w 6128435"/>
              <a:gd name="connsiteY129-10090" fmla="*/ 5341753 h 6858000"/>
              <a:gd name="connsiteX130-10091" fmla="*/ 6037677 w 6128435"/>
              <a:gd name="connsiteY130-10092" fmla="*/ 5354807 h 6858000"/>
              <a:gd name="connsiteX131-10093" fmla="*/ 6039728 w 6128435"/>
              <a:gd name="connsiteY131-10094" fmla="*/ 5359416 h 6858000"/>
              <a:gd name="connsiteX132-10095" fmla="*/ 6043311 w 6128435"/>
              <a:gd name="connsiteY132-10096" fmla="*/ 5361407 h 6858000"/>
              <a:gd name="connsiteX133-10097" fmla="*/ 6042954 w 6128435"/>
              <a:gd name="connsiteY133-10098" fmla="*/ 5362576 h 6858000"/>
              <a:gd name="connsiteX134-10099" fmla="*/ 6053435 w 6128435"/>
              <a:gd name="connsiteY134-10100" fmla="*/ 5387547 h 6858000"/>
              <a:gd name="connsiteX135-10101" fmla="*/ 6065933 w 6128435"/>
              <a:gd name="connsiteY135-10102" fmla="*/ 5443002 h 6858000"/>
              <a:gd name="connsiteX136-10103" fmla="*/ 6068640 w 6128435"/>
              <a:gd name="connsiteY136-10104" fmla="*/ 5474503 h 6858000"/>
              <a:gd name="connsiteX137-10105" fmla="*/ 6080922 w 6128435"/>
              <a:gd name="connsiteY137-10106" fmla="*/ 5561070 h 6858000"/>
              <a:gd name="connsiteX138-10107" fmla="*/ 6096949 w 6128435"/>
              <a:gd name="connsiteY138-10108" fmla="*/ 5648179 h 6858000"/>
              <a:gd name="connsiteX139-10109" fmla="*/ 6125703 w 6128435"/>
              <a:gd name="connsiteY139-10110" fmla="*/ 5692894 h 6858000"/>
              <a:gd name="connsiteX140-10111" fmla="*/ 6126670 w 6128435"/>
              <a:gd name="connsiteY140-10112" fmla="*/ 5697882 h 6858000"/>
              <a:gd name="connsiteX141-10113" fmla="*/ 6124061 w 6128435"/>
              <a:gd name="connsiteY141-10114" fmla="*/ 5710294 h 6858000"/>
              <a:gd name="connsiteX142-10115" fmla="*/ 6122213 w 6128435"/>
              <a:gd name="connsiteY142-10116" fmla="*/ 5714762 h 6858000"/>
              <a:gd name="connsiteX143-10117" fmla="*/ 6121353 w 6128435"/>
              <a:gd name="connsiteY143-10118" fmla="*/ 5721725 h 6858000"/>
              <a:gd name="connsiteX144-10119" fmla="*/ 6121607 w 6128435"/>
              <a:gd name="connsiteY144-10120" fmla="*/ 5721959 h 6858000"/>
              <a:gd name="connsiteX145-10121" fmla="*/ 6120262 w 6128435"/>
              <a:gd name="connsiteY145-10122" fmla="*/ 5728358 h 6858000"/>
              <a:gd name="connsiteX146-10123" fmla="*/ 6110194 w 6128435"/>
              <a:gd name="connsiteY146-10124" fmla="*/ 5758853 h 6858000"/>
              <a:gd name="connsiteX147-10125" fmla="*/ 6127519 w 6128435"/>
              <a:gd name="connsiteY147-10126" fmla="*/ 5865775 h 6858000"/>
              <a:gd name="connsiteX148-10127" fmla="*/ 6128435 w 6128435"/>
              <a:gd name="connsiteY148-10128" fmla="*/ 5870164 h 6858000"/>
              <a:gd name="connsiteX149-10129" fmla="*/ 6119217 w 6128435"/>
              <a:gd name="connsiteY149-10130" fmla="*/ 5888542 h 6858000"/>
              <a:gd name="connsiteX150-10131" fmla="*/ 6115966 w 6128435"/>
              <a:gd name="connsiteY150-10132" fmla="*/ 5898387 h 6858000"/>
              <a:gd name="connsiteX151-10133" fmla="*/ 6111924 w 6128435"/>
              <a:gd name="connsiteY151-10134" fmla="*/ 5900444 h 6858000"/>
              <a:gd name="connsiteX152-10135" fmla="*/ 6108716 w 6128435"/>
              <a:gd name="connsiteY152-10136" fmla="*/ 5915345 h 6858000"/>
              <a:gd name="connsiteX153-10137" fmla="*/ 6109524 w 6128435"/>
              <a:gd name="connsiteY153-10138" fmla="*/ 5917328 h 6858000"/>
              <a:gd name="connsiteX154-10139" fmla="*/ 6102493 w 6128435"/>
              <a:gd name="connsiteY154-10140" fmla="*/ 5928602 h 6858000"/>
              <a:gd name="connsiteX155-10141" fmla="*/ 6056863 w 6128435"/>
              <a:gd name="connsiteY155-10142" fmla="*/ 6000643 h 6858000"/>
              <a:gd name="connsiteX156-10143" fmla="*/ 6045436 w 6128435"/>
              <a:gd name="connsiteY156-10144" fmla="*/ 6124480 h 6858000"/>
              <a:gd name="connsiteX157-10145" fmla="*/ 6030489 w 6128435"/>
              <a:gd name="connsiteY157-10146" fmla="*/ 6317666 h 6858000"/>
              <a:gd name="connsiteX158-10147" fmla="*/ 6007492 w 6128435"/>
              <a:gd name="connsiteY158-10148" fmla="*/ 6440818 h 6858000"/>
              <a:gd name="connsiteX159-10149" fmla="*/ 6009467 w 6128435"/>
              <a:gd name="connsiteY159-10150" fmla="*/ 6487076 h 6858000"/>
              <a:gd name="connsiteX160-10151" fmla="*/ 5995064 w 6128435"/>
              <a:gd name="connsiteY160-10152" fmla="*/ 6540791 h 6858000"/>
              <a:gd name="connsiteX161-10153" fmla="*/ 5996309 w 6128435"/>
              <a:gd name="connsiteY161-10154" fmla="*/ 6543961 h 6858000"/>
              <a:gd name="connsiteX162-10155" fmla="*/ 5996048 w 6128435"/>
              <a:gd name="connsiteY162-10156" fmla="*/ 6555444 h 6858000"/>
              <a:gd name="connsiteX163-10157" fmla="*/ 6002524 w 6128435"/>
              <a:gd name="connsiteY163-10158" fmla="*/ 6560188 h 6858000"/>
              <a:gd name="connsiteX164-10159" fmla="*/ 6006823 w 6128435"/>
              <a:gd name="connsiteY164-10160" fmla="*/ 6578546 h 6858000"/>
              <a:gd name="connsiteX165-10161" fmla="*/ 6004510 w 6128435"/>
              <a:gd name="connsiteY165-10162" fmla="*/ 6599256 h 6858000"/>
              <a:gd name="connsiteX166-10163" fmla="*/ 5986207 w 6128435"/>
              <a:gd name="connsiteY166-10164" fmla="*/ 6695855 h 6858000"/>
              <a:gd name="connsiteX167-10165" fmla="*/ 5979428 w 6128435"/>
              <a:gd name="connsiteY167-10166" fmla="*/ 6754678 h 6858000"/>
              <a:gd name="connsiteX168-10167" fmla="*/ 5983398 w 6128435"/>
              <a:gd name="connsiteY168-10168" fmla="*/ 6778641 h 6858000"/>
              <a:gd name="connsiteX169-10169" fmla="*/ 5984543 w 6128435"/>
              <a:gd name="connsiteY169-10170" fmla="*/ 6811016 h 6858000"/>
              <a:gd name="connsiteX170-10171" fmla="*/ 5981802 w 6128435"/>
              <a:gd name="connsiteY170-10172" fmla="*/ 6838578 h 6858000"/>
              <a:gd name="connsiteX171-10173" fmla="*/ 5979671 w 6128435"/>
              <a:gd name="connsiteY171-10174" fmla="*/ 6858000 h 6858000"/>
              <a:gd name="connsiteX172-10175" fmla="*/ 0 w 6128435"/>
              <a:gd name="connsiteY172-10176" fmla="*/ 6858000 h 6858000"/>
              <a:gd name="connsiteX173-10177" fmla="*/ 0 w 6128435"/>
              <a:gd name="connsiteY173-10178" fmla="*/ 0 h 6858000"/>
              <a:gd name="connsiteX0-10179" fmla="*/ 0 w 6128435"/>
              <a:gd name="connsiteY0-10180" fmla="*/ 0 h 6858000"/>
              <a:gd name="connsiteX1-10181" fmla="*/ 4965888 w 6128435"/>
              <a:gd name="connsiteY1-10182" fmla="*/ 0 h 6858000"/>
              <a:gd name="connsiteX2-10183" fmla="*/ 4967767 w 6128435"/>
              <a:gd name="connsiteY2-10184" fmla="*/ 7930 h 6858000"/>
              <a:gd name="connsiteX3-10185" fmla="*/ 4979444 w 6128435"/>
              <a:gd name="connsiteY3-10186" fmla="*/ 43921 h 6858000"/>
              <a:gd name="connsiteX4-10187" fmla="*/ 5021173 w 6128435"/>
              <a:gd name="connsiteY4-10188" fmla="*/ 123738 h 6858000"/>
              <a:gd name="connsiteX5-10189" fmla="*/ 5075458 w 6128435"/>
              <a:gd name="connsiteY5-10190" fmla="*/ 264355 h 6858000"/>
              <a:gd name="connsiteX6-10191" fmla="*/ 5081175 w 6128435"/>
              <a:gd name="connsiteY6-10192" fmla="*/ 277448 h 6858000"/>
              <a:gd name="connsiteX7-10193" fmla="*/ 5097011 w 6128435"/>
              <a:gd name="connsiteY7-10194" fmla="*/ 355616 h 6858000"/>
              <a:gd name="connsiteX8-10195" fmla="*/ 5130982 w 6128435"/>
              <a:gd name="connsiteY8-10196" fmla="*/ 412030 h 6858000"/>
              <a:gd name="connsiteX9-10197" fmla="*/ 5153000 w 6128435"/>
              <a:gd name="connsiteY9-10198" fmla="*/ 507134 h 6858000"/>
              <a:gd name="connsiteX10-10199" fmla="*/ 5171282 w 6128435"/>
              <a:gd name="connsiteY10-10200" fmla="*/ 602071 h 6858000"/>
              <a:gd name="connsiteX11-10201" fmla="*/ 5176196 w 6128435"/>
              <a:gd name="connsiteY11-10202" fmla="*/ 636822 h 6858000"/>
              <a:gd name="connsiteX12-10203" fmla="*/ 5201957 w 6128435"/>
              <a:gd name="connsiteY12-10204" fmla="*/ 736835 h 6858000"/>
              <a:gd name="connsiteX13-10205" fmla="*/ 5185452 w 6128435"/>
              <a:gd name="connsiteY13-10206" fmla="*/ 745392 h 6858000"/>
              <a:gd name="connsiteX14-10207" fmla="*/ 5189051 w 6128435"/>
              <a:gd name="connsiteY14-10208" fmla="*/ 782518 h 6858000"/>
              <a:gd name="connsiteX15-10209" fmla="*/ 5210428 w 6128435"/>
              <a:gd name="connsiteY15-10210" fmla="*/ 815772 h 6858000"/>
              <a:gd name="connsiteX16-10211" fmla="*/ 5221088 w 6128435"/>
              <a:gd name="connsiteY16-10212" fmla="*/ 860193 h 6858000"/>
              <a:gd name="connsiteX17-10213" fmla="*/ 5227653 w 6128435"/>
              <a:gd name="connsiteY17-10214" fmla="*/ 886709 h 6858000"/>
              <a:gd name="connsiteX18-10215" fmla="*/ 5230806 w 6128435"/>
              <a:gd name="connsiteY18-10216" fmla="*/ 961354 h 6858000"/>
              <a:gd name="connsiteX19-10217" fmla="*/ 5201018 w 6128435"/>
              <a:gd name="connsiteY19-10218" fmla="*/ 1095027 h 6858000"/>
              <a:gd name="connsiteX20-10219" fmla="*/ 5202153 w 6128435"/>
              <a:gd name="connsiteY20-10220" fmla="*/ 1133224 h 6858000"/>
              <a:gd name="connsiteX21-10221" fmla="*/ 5207370 w 6128435"/>
              <a:gd name="connsiteY21-10222" fmla="*/ 1138097 h 6858000"/>
              <a:gd name="connsiteX22-10223" fmla="*/ 5189234 w 6128435"/>
              <a:gd name="connsiteY22-10224" fmla="*/ 1193495 h 6858000"/>
              <a:gd name="connsiteX23-10225" fmla="*/ 5202769 w 6128435"/>
              <a:gd name="connsiteY23-10226" fmla="*/ 1269450 h 6858000"/>
              <a:gd name="connsiteX24-10227" fmla="*/ 5225968 w 6128435"/>
              <a:gd name="connsiteY24-10228" fmla="*/ 1357994 h 6858000"/>
              <a:gd name="connsiteX25-10229" fmla="*/ 5233819 w 6128435"/>
              <a:gd name="connsiteY25-10230" fmla="*/ 1380922 h 6858000"/>
              <a:gd name="connsiteX26-10231" fmla="*/ 5237226 w 6128435"/>
              <a:gd name="connsiteY26-10232" fmla="*/ 1441327 h 6858000"/>
              <a:gd name="connsiteX27-10233" fmla="*/ 5244434 w 6128435"/>
              <a:gd name="connsiteY27-10234" fmla="*/ 1580810 h 6858000"/>
              <a:gd name="connsiteX28-10235" fmla="*/ 5251453 w 6128435"/>
              <a:gd name="connsiteY28-10236" fmla="*/ 1583934 h 6858000"/>
              <a:gd name="connsiteX29-10237" fmla="*/ 5253136 w 6128435"/>
              <a:gd name="connsiteY29-10238" fmla="*/ 1595457 h 6858000"/>
              <a:gd name="connsiteX30-10239" fmla="*/ 5254863 w 6128435"/>
              <a:gd name="connsiteY30-10240" fmla="*/ 1598311 h 6858000"/>
              <a:gd name="connsiteX31-10241" fmla="*/ 5263491 w 6128435"/>
              <a:gd name="connsiteY31-10242" fmla="*/ 1642938 h 6858000"/>
              <a:gd name="connsiteX32-10243" fmla="*/ 5261314 w 6128435"/>
              <a:gd name="connsiteY32-10244" fmla="*/ 1689177 h 6858000"/>
              <a:gd name="connsiteX33-10245" fmla="*/ 5259788 w 6128435"/>
              <a:gd name="connsiteY33-10246" fmla="*/ 1768516 h 6858000"/>
              <a:gd name="connsiteX34-10247" fmla="*/ 5272526 w 6128435"/>
              <a:gd name="connsiteY34-10248" fmla="*/ 1936940 h 6858000"/>
              <a:gd name="connsiteX35-10249" fmla="*/ 5252592 w 6128435"/>
              <a:gd name="connsiteY35-10250" fmla="*/ 2092210 h 6858000"/>
              <a:gd name="connsiteX36-10251" fmla="*/ 5264303 w 6128435"/>
              <a:gd name="connsiteY36-10252" fmla="*/ 2225157 h 6858000"/>
              <a:gd name="connsiteX37-10253" fmla="*/ 5254949 w 6128435"/>
              <a:gd name="connsiteY37-10254" fmla="*/ 2236160 h 6858000"/>
              <a:gd name="connsiteX38-10255" fmla="*/ 5250104 w 6128435"/>
              <a:gd name="connsiteY38-10256" fmla="*/ 2249166 h 6858000"/>
              <a:gd name="connsiteX39-10257" fmla="*/ 5251214 w 6128435"/>
              <a:gd name="connsiteY39-10258" fmla="*/ 2250944 h 6858000"/>
              <a:gd name="connsiteX40-10259" fmla="*/ 5250644 w 6128435"/>
              <a:gd name="connsiteY40-10260" fmla="*/ 2266619 h 6858000"/>
              <a:gd name="connsiteX41-10261" fmla="*/ 5247111 w 6128435"/>
              <a:gd name="connsiteY41-10262" fmla="*/ 2269679 h 6858000"/>
              <a:gd name="connsiteX42-10263" fmla="*/ 5245653 w 6128435"/>
              <a:gd name="connsiteY42-10264" fmla="*/ 2280317 h 6858000"/>
              <a:gd name="connsiteX43-10265" fmla="*/ 5239901 w 6128435"/>
              <a:gd name="connsiteY43-10266" fmla="*/ 2300961 h 6858000"/>
              <a:gd name="connsiteX44-10267" fmla="*/ 5293877 w 6128435"/>
              <a:gd name="connsiteY44-10268" fmla="*/ 2368649 h 6858000"/>
              <a:gd name="connsiteX45-10269" fmla="*/ 5148653 w 6128435"/>
              <a:gd name="connsiteY45-10270" fmla="*/ 2460132 h 6858000"/>
              <a:gd name="connsiteX46-10271" fmla="*/ 5192511 w 6128435"/>
              <a:gd name="connsiteY46-10272" fmla="*/ 2549199 h 6858000"/>
              <a:gd name="connsiteX47-10273" fmla="*/ 5307538 w 6128435"/>
              <a:gd name="connsiteY47-10274" fmla="*/ 2514685 h 6858000"/>
              <a:gd name="connsiteX48-10275" fmla="*/ 5337604 w 6128435"/>
              <a:gd name="connsiteY48-10276" fmla="*/ 2597632 h 6858000"/>
              <a:gd name="connsiteX49-10277" fmla="*/ 5407503 w 6128435"/>
              <a:gd name="connsiteY49-10278" fmla="*/ 2786290 h 6858000"/>
              <a:gd name="connsiteX50-10279" fmla="*/ 5407356 w 6128435"/>
              <a:gd name="connsiteY50-10280" fmla="*/ 2787545 h 6858000"/>
              <a:gd name="connsiteX51-10281" fmla="*/ 5411130 w 6128435"/>
              <a:gd name="connsiteY51-10282" fmla="*/ 2788640 h 6858000"/>
              <a:gd name="connsiteX52-10283" fmla="*/ 5416439 w 6128435"/>
              <a:gd name="connsiteY52-10284" fmla="*/ 2805666 h 6858000"/>
              <a:gd name="connsiteX53-10285" fmla="*/ 5416589 w 6128435"/>
              <a:gd name="connsiteY53-10286" fmla="*/ 2810822 h 6858000"/>
              <a:gd name="connsiteX54-10287" fmla="*/ 5418542 w 6128435"/>
              <a:gd name="connsiteY54-10288" fmla="*/ 2817745 h 6858000"/>
              <a:gd name="connsiteX55-10289" fmla="*/ 5418847 w 6128435"/>
              <a:gd name="connsiteY55-10290" fmla="*/ 2817825 h 6858000"/>
              <a:gd name="connsiteX56-10291" fmla="*/ 5423364 w 6128435"/>
              <a:gd name="connsiteY56-10292" fmla="*/ 2858292 h 6858000"/>
              <a:gd name="connsiteX57-10293" fmla="*/ 5479298 w 6128435"/>
              <a:gd name="connsiteY57-10294" fmla="*/ 2947791 h 6858000"/>
              <a:gd name="connsiteX58-10295" fmla="*/ 5481770 w 6128435"/>
              <a:gd name="connsiteY58-10296" fmla="*/ 2951352 h 6858000"/>
              <a:gd name="connsiteX59-10297" fmla="*/ 5481013 w 6128435"/>
              <a:gd name="connsiteY59-10298" fmla="*/ 2973461 h 6858000"/>
              <a:gd name="connsiteX60-10299" fmla="*/ 5482045 w 6128435"/>
              <a:gd name="connsiteY60-10300" fmla="*/ 2984371 h 6858000"/>
              <a:gd name="connsiteX61-10301" fmla="*/ 5479405 w 6128435"/>
              <a:gd name="connsiteY61-10302" fmla="*/ 2988507 h 6858000"/>
              <a:gd name="connsiteX62-10303" fmla="*/ 5482415 w 6128435"/>
              <a:gd name="connsiteY62-10304" fmla="*/ 3004079 h 6858000"/>
              <a:gd name="connsiteX63-10305" fmla="*/ 5483865 w 6128435"/>
              <a:gd name="connsiteY63-10306" fmla="*/ 3005467 h 6858000"/>
              <a:gd name="connsiteX64-10307" fmla="*/ 5482236 w 6128435"/>
              <a:gd name="connsiteY64-10308" fmla="*/ 3019791 h 6858000"/>
              <a:gd name="connsiteX65-10309" fmla="*/ 5475895 w 6128435"/>
              <a:gd name="connsiteY65-10310" fmla="*/ 3033578 h 6858000"/>
              <a:gd name="connsiteX66-10311" fmla="*/ 5477595 w 6128435"/>
              <a:gd name="connsiteY66-10312" fmla="*/ 3250534 h 6858000"/>
              <a:gd name="connsiteX67-10313" fmla="*/ 5532836 w 6128435"/>
              <a:gd name="connsiteY67-10314" fmla="*/ 3353840 h 6858000"/>
              <a:gd name="connsiteX68-10315" fmla="*/ 5561229 w 6128435"/>
              <a:gd name="connsiteY68-10316" fmla="*/ 3395784 h 6858000"/>
              <a:gd name="connsiteX69-10317" fmla="*/ 5589758 w 6128435"/>
              <a:gd name="connsiteY69-10318" fmla="*/ 3506453 h 6858000"/>
              <a:gd name="connsiteX70-10319" fmla="*/ 5596144 w 6128435"/>
              <a:gd name="connsiteY70-10320" fmla="*/ 3534624 h 6858000"/>
              <a:gd name="connsiteX71-10321" fmla="*/ 5597750 w 6128435"/>
              <a:gd name="connsiteY71-10322" fmla="*/ 3534129 h 6858000"/>
              <a:gd name="connsiteX72-10323" fmla="*/ 5599700 w 6128435"/>
              <a:gd name="connsiteY72-10324" fmla="*/ 3547221 h 6858000"/>
              <a:gd name="connsiteX73-10325" fmla="*/ 5615031 w 6128435"/>
              <a:gd name="connsiteY73-10326" fmla="*/ 3557482 h 6858000"/>
              <a:gd name="connsiteX74-10327" fmla="*/ 5618377 w 6128435"/>
              <a:gd name="connsiteY74-10328" fmla="*/ 3588431 h 6858000"/>
              <a:gd name="connsiteX75-10329" fmla="*/ 5612155 w 6128435"/>
              <a:gd name="connsiteY75-10330" fmla="*/ 3589869 h 6858000"/>
              <a:gd name="connsiteX76-10331" fmla="*/ 5620843 w 6128435"/>
              <a:gd name="connsiteY76-10332" fmla="*/ 3606745 h 6858000"/>
              <a:gd name="connsiteX77-10333" fmla="*/ 5655472 w 6128435"/>
              <a:gd name="connsiteY77-10334" fmla="*/ 3678877 h 6858000"/>
              <a:gd name="connsiteX78-10335" fmla="*/ 5680448 w 6128435"/>
              <a:gd name="connsiteY78-10336" fmla="*/ 3717760 h 6858000"/>
              <a:gd name="connsiteX79-10337" fmla="*/ 5683015 w 6128435"/>
              <a:gd name="connsiteY79-10338" fmla="*/ 3762025 h 6858000"/>
              <a:gd name="connsiteX80-10339" fmla="*/ 5696643 w 6128435"/>
              <a:gd name="connsiteY80-10340" fmla="*/ 3773888 h 6858000"/>
              <a:gd name="connsiteX81-10341" fmla="*/ 5699203 w 6128435"/>
              <a:gd name="connsiteY81-10342" fmla="*/ 3775823 h 6858000"/>
              <a:gd name="connsiteX82-10343" fmla="*/ 5704824 w 6128435"/>
              <a:gd name="connsiteY82-10344" fmla="*/ 3785966 h 6858000"/>
              <a:gd name="connsiteX83-10345" fmla="*/ 5712204 w 6128435"/>
              <a:gd name="connsiteY83-10346" fmla="*/ 3785830 h 6858000"/>
              <a:gd name="connsiteX84-10347" fmla="*/ 5724816 w 6128435"/>
              <a:gd name="connsiteY84-10348" fmla="*/ 3798949 h 6858000"/>
              <a:gd name="connsiteX85-10349" fmla="*/ 5733539 w 6128435"/>
              <a:gd name="connsiteY85-10350" fmla="*/ 3818457 h 6858000"/>
              <a:gd name="connsiteX86-10351" fmla="*/ 5768491 w 6128435"/>
              <a:gd name="connsiteY86-10352" fmla="*/ 3914399 h 6858000"/>
              <a:gd name="connsiteX87-10353" fmla="*/ 5793123 w 6128435"/>
              <a:gd name="connsiteY87-10354" fmla="*/ 3969952 h 6858000"/>
              <a:gd name="connsiteX88-10355" fmla="*/ 5808321 w 6128435"/>
              <a:gd name="connsiteY88-10356" fmla="*/ 3988153 h 6858000"/>
              <a:gd name="connsiteX89-10357" fmla="*/ 5825621 w 6128435"/>
              <a:gd name="connsiteY89-10358" fmla="*/ 4015525 h 6858000"/>
              <a:gd name="connsiteX90-10359" fmla="*/ 5860672 w 6128435"/>
              <a:gd name="connsiteY90-10360" fmla="*/ 4061579 h 6858000"/>
              <a:gd name="connsiteX91-10361" fmla="*/ 5872173 w 6128435"/>
              <a:gd name="connsiteY91-10362" fmla="*/ 4088497 h 6858000"/>
              <a:gd name="connsiteX92-10363" fmla="*/ 5883705 w 6128435"/>
              <a:gd name="connsiteY92-10364" fmla="*/ 4101899 h 6858000"/>
              <a:gd name="connsiteX93-10365" fmla="*/ 5885314 w 6128435"/>
              <a:gd name="connsiteY93-10366" fmla="*/ 4108387 h 6858000"/>
              <a:gd name="connsiteX94-10367" fmla="*/ 5894095 w 6128435"/>
              <a:gd name="connsiteY94-10368" fmla="*/ 4128857 h 6858000"/>
              <a:gd name="connsiteX95-10369" fmla="*/ 5898339 w 6128435"/>
              <a:gd name="connsiteY95-10370" fmla="*/ 4140800 h 6858000"/>
              <a:gd name="connsiteX96-10371" fmla="*/ 5899734 w 6128435"/>
              <a:gd name="connsiteY96-10372" fmla="*/ 4145632 h 6858000"/>
              <a:gd name="connsiteX97-10373" fmla="*/ 5897098 w 6128435"/>
              <a:gd name="connsiteY97-10374" fmla="*/ 4157819 h 6858000"/>
              <a:gd name="connsiteX98-10375" fmla="*/ 5903513 w 6128435"/>
              <a:gd name="connsiteY98-10376" fmla="*/ 4187661 h 6858000"/>
              <a:gd name="connsiteX99-10377" fmla="*/ 5917114 w 6128435"/>
              <a:gd name="connsiteY99-10378" fmla="*/ 4213096 h 6858000"/>
              <a:gd name="connsiteX100-10379" fmla="*/ 5921153 w 6128435"/>
              <a:gd name="connsiteY100-10380" fmla="*/ 4236222 h 6858000"/>
              <a:gd name="connsiteX101-10381" fmla="*/ 5924233 w 6128435"/>
              <a:gd name="connsiteY101-10382" fmla="*/ 4242060 h 6858000"/>
              <a:gd name="connsiteX102-10383" fmla="*/ 5928910 w 6128435"/>
              <a:gd name="connsiteY102-10384" fmla="*/ 4300973 h 6858000"/>
              <a:gd name="connsiteX103-10385" fmla="*/ 5939320 w 6128435"/>
              <a:gd name="connsiteY103-10386" fmla="*/ 4340435 h 6858000"/>
              <a:gd name="connsiteX104-10387" fmla="*/ 5946705 w 6128435"/>
              <a:gd name="connsiteY104-10388" fmla="*/ 4428051 h 6858000"/>
              <a:gd name="connsiteX105-10389" fmla="*/ 5949261 w 6128435"/>
              <a:gd name="connsiteY105-10390" fmla="*/ 4449185 h 6858000"/>
              <a:gd name="connsiteX106-10391" fmla="*/ 5957504 w 6128435"/>
              <a:gd name="connsiteY106-10392" fmla="*/ 4465911 h 6858000"/>
              <a:gd name="connsiteX107-10393" fmla="*/ 5964689 w 6128435"/>
              <a:gd name="connsiteY107-10394" fmla="*/ 4468532 h 6858000"/>
              <a:gd name="connsiteX108-10395" fmla="*/ 5967062 w 6128435"/>
              <a:gd name="connsiteY108-10396" fmla="*/ 4479923 h 6858000"/>
              <a:gd name="connsiteX109-10397" fmla="*/ 5968960 w 6128435"/>
              <a:gd name="connsiteY109-10398" fmla="*/ 4482655 h 6858000"/>
              <a:gd name="connsiteX110-10399" fmla="*/ 5978567 w 6128435"/>
              <a:gd name="connsiteY110-10400" fmla="*/ 4498605 h 6858000"/>
              <a:gd name="connsiteX111-10401" fmla="*/ 5980106 w 6128435"/>
              <a:gd name="connsiteY111-10402" fmla="*/ 4585087 h 6858000"/>
              <a:gd name="connsiteX112-10403" fmla="*/ 5998138 w 6128435"/>
              <a:gd name="connsiteY112-10404" fmla="*/ 4697518 h 6858000"/>
              <a:gd name="connsiteX113-10405" fmla="*/ 6013516 w 6128435"/>
              <a:gd name="connsiteY113-10406" fmla="*/ 4786619 h 6858000"/>
              <a:gd name="connsiteX114-10407" fmla="*/ 6025404 w 6128435"/>
              <a:gd name="connsiteY114-10408" fmla="*/ 4858148 h 6858000"/>
              <a:gd name="connsiteX115-10409" fmla="*/ 6007749 w 6128435"/>
              <a:gd name="connsiteY115-10410" fmla="*/ 4964715 h 6858000"/>
              <a:gd name="connsiteX116-10411" fmla="*/ 6005269 w 6128435"/>
              <a:gd name="connsiteY116-10412" fmla="*/ 5150567 h 6858000"/>
              <a:gd name="connsiteX117-10413" fmla="*/ 6001127 w 6128435"/>
              <a:gd name="connsiteY117-10414" fmla="*/ 5164609 h 6858000"/>
              <a:gd name="connsiteX118-10415" fmla="*/ 5996647 w 6128435"/>
              <a:gd name="connsiteY118-10416" fmla="*/ 5185640 h 6858000"/>
              <a:gd name="connsiteX119-10417" fmla="*/ 5998514 w 6128435"/>
              <a:gd name="connsiteY119-10418" fmla="*/ 5189673 h 6858000"/>
              <a:gd name="connsiteX120-10419" fmla="*/ 5995970 w 6128435"/>
              <a:gd name="connsiteY120-10420" fmla="*/ 5221547 h 6858000"/>
              <a:gd name="connsiteX121-10421" fmla="*/ 5997218 w 6128435"/>
              <a:gd name="connsiteY121-10422" fmla="*/ 5222031 h 6858000"/>
              <a:gd name="connsiteX122-10423" fmla="*/ 6002116 w 6128435"/>
              <a:gd name="connsiteY122-10424" fmla="*/ 5231223 h 6858000"/>
              <a:gd name="connsiteX123-10425" fmla="*/ 6008541 w 6128435"/>
              <a:gd name="connsiteY123-10426" fmla="*/ 5248680 h 6858000"/>
              <a:gd name="connsiteX124-10427" fmla="*/ 6039260 w 6128435"/>
              <a:gd name="connsiteY124-10428" fmla="*/ 5289518 h 6858000"/>
              <a:gd name="connsiteX125-10429" fmla="*/ 6036748 w 6128435"/>
              <a:gd name="connsiteY125-10430" fmla="*/ 5322752 h 6858000"/>
              <a:gd name="connsiteX126-10431" fmla="*/ 6036943 w 6128435"/>
              <a:gd name="connsiteY126-10432" fmla="*/ 5329480 h 6858000"/>
              <a:gd name="connsiteX127-10433" fmla="*/ 6037236 w 6128435"/>
              <a:gd name="connsiteY127-10434" fmla="*/ 5329634 h 6858000"/>
              <a:gd name="connsiteX128-10435" fmla="*/ 6038019 w 6128435"/>
              <a:gd name="connsiteY128-10436" fmla="*/ 5336764 h 6858000"/>
              <a:gd name="connsiteX129-10437" fmla="*/ 6037298 w 6128435"/>
              <a:gd name="connsiteY129-10438" fmla="*/ 5341753 h 6858000"/>
              <a:gd name="connsiteX130-10439" fmla="*/ 6037677 w 6128435"/>
              <a:gd name="connsiteY130-10440" fmla="*/ 5354807 h 6858000"/>
              <a:gd name="connsiteX131-10441" fmla="*/ 6039728 w 6128435"/>
              <a:gd name="connsiteY131-10442" fmla="*/ 5359416 h 6858000"/>
              <a:gd name="connsiteX132-10443" fmla="*/ 6043311 w 6128435"/>
              <a:gd name="connsiteY132-10444" fmla="*/ 5361407 h 6858000"/>
              <a:gd name="connsiteX133-10445" fmla="*/ 6042954 w 6128435"/>
              <a:gd name="connsiteY133-10446" fmla="*/ 5362576 h 6858000"/>
              <a:gd name="connsiteX134-10447" fmla="*/ 6053435 w 6128435"/>
              <a:gd name="connsiteY134-10448" fmla="*/ 5387547 h 6858000"/>
              <a:gd name="connsiteX135-10449" fmla="*/ 6065933 w 6128435"/>
              <a:gd name="connsiteY135-10450" fmla="*/ 5443002 h 6858000"/>
              <a:gd name="connsiteX136-10451" fmla="*/ 6068640 w 6128435"/>
              <a:gd name="connsiteY136-10452" fmla="*/ 5474503 h 6858000"/>
              <a:gd name="connsiteX137-10453" fmla="*/ 6080922 w 6128435"/>
              <a:gd name="connsiteY137-10454" fmla="*/ 5561070 h 6858000"/>
              <a:gd name="connsiteX138-10455" fmla="*/ 6096949 w 6128435"/>
              <a:gd name="connsiteY138-10456" fmla="*/ 5648179 h 6858000"/>
              <a:gd name="connsiteX139-10457" fmla="*/ 6125703 w 6128435"/>
              <a:gd name="connsiteY139-10458" fmla="*/ 5692894 h 6858000"/>
              <a:gd name="connsiteX140-10459" fmla="*/ 6126670 w 6128435"/>
              <a:gd name="connsiteY140-10460" fmla="*/ 5697882 h 6858000"/>
              <a:gd name="connsiteX141-10461" fmla="*/ 6124061 w 6128435"/>
              <a:gd name="connsiteY141-10462" fmla="*/ 5710294 h 6858000"/>
              <a:gd name="connsiteX142-10463" fmla="*/ 6122213 w 6128435"/>
              <a:gd name="connsiteY142-10464" fmla="*/ 5714762 h 6858000"/>
              <a:gd name="connsiteX143-10465" fmla="*/ 6121353 w 6128435"/>
              <a:gd name="connsiteY143-10466" fmla="*/ 5721725 h 6858000"/>
              <a:gd name="connsiteX144-10467" fmla="*/ 6121607 w 6128435"/>
              <a:gd name="connsiteY144-10468" fmla="*/ 5721959 h 6858000"/>
              <a:gd name="connsiteX145-10469" fmla="*/ 6120262 w 6128435"/>
              <a:gd name="connsiteY145-10470" fmla="*/ 5728358 h 6858000"/>
              <a:gd name="connsiteX146-10471" fmla="*/ 6110194 w 6128435"/>
              <a:gd name="connsiteY146-10472" fmla="*/ 5758853 h 6858000"/>
              <a:gd name="connsiteX147-10473" fmla="*/ 6127519 w 6128435"/>
              <a:gd name="connsiteY147-10474" fmla="*/ 5865775 h 6858000"/>
              <a:gd name="connsiteX148-10475" fmla="*/ 6128435 w 6128435"/>
              <a:gd name="connsiteY148-10476" fmla="*/ 5870164 h 6858000"/>
              <a:gd name="connsiteX149-10477" fmla="*/ 6119217 w 6128435"/>
              <a:gd name="connsiteY149-10478" fmla="*/ 5888542 h 6858000"/>
              <a:gd name="connsiteX150-10479" fmla="*/ 6115966 w 6128435"/>
              <a:gd name="connsiteY150-10480" fmla="*/ 5898387 h 6858000"/>
              <a:gd name="connsiteX151-10481" fmla="*/ 6111924 w 6128435"/>
              <a:gd name="connsiteY151-10482" fmla="*/ 5900444 h 6858000"/>
              <a:gd name="connsiteX152-10483" fmla="*/ 6108716 w 6128435"/>
              <a:gd name="connsiteY152-10484" fmla="*/ 5915345 h 6858000"/>
              <a:gd name="connsiteX153-10485" fmla="*/ 6109524 w 6128435"/>
              <a:gd name="connsiteY153-10486" fmla="*/ 5917328 h 6858000"/>
              <a:gd name="connsiteX154-10487" fmla="*/ 6102493 w 6128435"/>
              <a:gd name="connsiteY154-10488" fmla="*/ 5928602 h 6858000"/>
              <a:gd name="connsiteX155-10489" fmla="*/ 6056863 w 6128435"/>
              <a:gd name="connsiteY155-10490" fmla="*/ 6000643 h 6858000"/>
              <a:gd name="connsiteX156-10491" fmla="*/ 6045436 w 6128435"/>
              <a:gd name="connsiteY156-10492" fmla="*/ 6124480 h 6858000"/>
              <a:gd name="connsiteX157-10493" fmla="*/ 6030489 w 6128435"/>
              <a:gd name="connsiteY157-10494" fmla="*/ 6317666 h 6858000"/>
              <a:gd name="connsiteX158-10495" fmla="*/ 6007492 w 6128435"/>
              <a:gd name="connsiteY158-10496" fmla="*/ 6440818 h 6858000"/>
              <a:gd name="connsiteX159-10497" fmla="*/ 6009467 w 6128435"/>
              <a:gd name="connsiteY159-10498" fmla="*/ 6487076 h 6858000"/>
              <a:gd name="connsiteX160-10499" fmla="*/ 5995064 w 6128435"/>
              <a:gd name="connsiteY160-10500" fmla="*/ 6540791 h 6858000"/>
              <a:gd name="connsiteX161-10501" fmla="*/ 5996309 w 6128435"/>
              <a:gd name="connsiteY161-10502" fmla="*/ 6543961 h 6858000"/>
              <a:gd name="connsiteX162-10503" fmla="*/ 5996048 w 6128435"/>
              <a:gd name="connsiteY162-10504" fmla="*/ 6555444 h 6858000"/>
              <a:gd name="connsiteX163-10505" fmla="*/ 6002524 w 6128435"/>
              <a:gd name="connsiteY163-10506" fmla="*/ 6560188 h 6858000"/>
              <a:gd name="connsiteX164-10507" fmla="*/ 6006823 w 6128435"/>
              <a:gd name="connsiteY164-10508" fmla="*/ 6578546 h 6858000"/>
              <a:gd name="connsiteX165-10509" fmla="*/ 6004510 w 6128435"/>
              <a:gd name="connsiteY165-10510" fmla="*/ 6599256 h 6858000"/>
              <a:gd name="connsiteX166-10511" fmla="*/ 5986207 w 6128435"/>
              <a:gd name="connsiteY166-10512" fmla="*/ 6695855 h 6858000"/>
              <a:gd name="connsiteX167-10513" fmla="*/ 5979428 w 6128435"/>
              <a:gd name="connsiteY167-10514" fmla="*/ 6754678 h 6858000"/>
              <a:gd name="connsiteX168-10515" fmla="*/ 5983398 w 6128435"/>
              <a:gd name="connsiteY168-10516" fmla="*/ 6778641 h 6858000"/>
              <a:gd name="connsiteX169-10517" fmla="*/ 5984543 w 6128435"/>
              <a:gd name="connsiteY169-10518" fmla="*/ 6811016 h 6858000"/>
              <a:gd name="connsiteX170-10519" fmla="*/ 5981802 w 6128435"/>
              <a:gd name="connsiteY170-10520" fmla="*/ 6838578 h 6858000"/>
              <a:gd name="connsiteX171-10521" fmla="*/ 5979671 w 6128435"/>
              <a:gd name="connsiteY171-10522" fmla="*/ 6858000 h 6858000"/>
              <a:gd name="connsiteX172-10523" fmla="*/ 0 w 6128435"/>
              <a:gd name="connsiteY172-10524" fmla="*/ 6858000 h 6858000"/>
              <a:gd name="connsiteX173-10525" fmla="*/ 0 w 6128435"/>
              <a:gd name="connsiteY173-10526" fmla="*/ 0 h 6858000"/>
              <a:gd name="connsiteX0-10527" fmla="*/ 0 w 6128435"/>
              <a:gd name="connsiteY0-10528" fmla="*/ 0 h 6858000"/>
              <a:gd name="connsiteX1-10529" fmla="*/ 4965888 w 6128435"/>
              <a:gd name="connsiteY1-10530" fmla="*/ 0 h 6858000"/>
              <a:gd name="connsiteX2-10531" fmla="*/ 4967767 w 6128435"/>
              <a:gd name="connsiteY2-10532" fmla="*/ 7930 h 6858000"/>
              <a:gd name="connsiteX3-10533" fmla="*/ 4979444 w 6128435"/>
              <a:gd name="connsiteY3-10534" fmla="*/ 43921 h 6858000"/>
              <a:gd name="connsiteX4-10535" fmla="*/ 5021173 w 6128435"/>
              <a:gd name="connsiteY4-10536" fmla="*/ 123738 h 6858000"/>
              <a:gd name="connsiteX5-10537" fmla="*/ 5075458 w 6128435"/>
              <a:gd name="connsiteY5-10538" fmla="*/ 264355 h 6858000"/>
              <a:gd name="connsiteX6-10539" fmla="*/ 5081175 w 6128435"/>
              <a:gd name="connsiteY6-10540" fmla="*/ 277448 h 6858000"/>
              <a:gd name="connsiteX7-10541" fmla="*/ 5097011 w 6128435"/>
              <a:gd name="connsiteY7-10542" fmla="*/ 355616 h 6858000"/>
              <a:gd name="connsiteX8-10543" fmla="*/ 5130982 w 6128435"/>
              <a:gd name="connsiteY8-10544" fmla="*/ 412030 h 6858000"/>
              <a:gd name="connsiteX9-10545" fmla="*/ 5153000 w 6128435"/>
              <a:gd name="connsiteY9-10546" fmla="*/ 507134 h 6858000"/>
              <a:gd name="connsiteX10-10547" fmla="*/ 5171282 w 6128435"/>
              <a:gd name="connsiteY10-10548" fmla="*/ 602071 h 6858000"/>
              <a:gd name="connsiteX11-10549" fmla="*/ 5176196 w 6128435"/>
              <a:gd name="connsiteY11-10550" fmla="*/ 636822 h 6858000"/>
              <a:gd name="connsiteX12-10551" fmla="*/ 5201957 w 6128435"/>
              <a:gd name="connsiteY12-10552" fmla="*/ 736835 h 6858000"/>
              <a:gd name="connsiteX13-10553" fmla="*/ 5185452 w 6128435"/>
              <a:gd name="connsiteY13-10554" fmla="*/ 745392 h 6858000"/>
              <a:gd name="connsiteX14-10555" fmla="*/ 5189051 w 6128435"/>
              <a:gd name="connsiteY14-10556" fmla="*/ 782518 h 6858000"/>
              <a:gd name="connsiteX15-10557" fmla="*/ 5210428 w 6128435"/>
              <a:gd name="connsiteY15-10558" fmla="*/ 815772 h 6858000"/>
              <a:gd name="connsiteX16-10559" fmla="*/ 5221088 w 6128435"/>
              <a:gd name="connsiteY16-10560" fmla="*/ 860193 h 6858000"/>
              <a:gd name="connsiteX17-10561" fmla="*/ 5227653 w 6128435"/>
              <a:gd name="connsiteY17-10562" fmla="*/ 886709 h 6858000"/>
              <a:gd name="connsiteX18-10563" fmla="*/ 5230806 w 6128435"/>
              <a:gd name="connsiteY18-10564" fmla="*/ 961354 h 6858000"/>
              <a:gd name="connsiteX19-10565" fmla="*/ 5201018 w 6128435"/>
              <a:gd name="connsiteY19-10566" fmla="*/ 1095027 h 6858000"/>
              <a:gd name="connsiteX20-10567" fmla="*/ 5202153 w 6128435"/>
              <a:gd name="connsiteY20-10568" fmla="*/ 1133224 h 6858000"/>
              <a:gd name="connsiteX21-10569" fmla="*/ 5207370 w 6128435"/>
              <a:gd name="connsiteY21-10570" fmla="*/ 1138097 h 6858000"/>
              <a:gd name="connsiteX22-10571" fmla="*/ 5189234 w 6128435"/>
              <a:gd name="connsiteY22-10572" fmla="*/ 1193495 h 6858000"/>
              <a:gd name="connsiteX23-10573" fmla="*/ 5202769 w 6128435"/>
              <a:gd name="connsiteY23-10574" fmla="*/ 1269450 h 6858000"/>
              <a:gd name="connsiteX24-10575" fmla="*/ 5225968 w 6128435"/>
              <a:gd name="connsiteY24-10576" fmla="*/ 1357994 h 6858000"/>
              <a:gd name="connsiteX25-10577" fmla="*/ 5233819 w 6128435"/>
              <a:gd name="connsiteY25-10578" fmla="*/ 1380922 h 6858000"/>
              <a:gd name="connsiteX26-10579" fmla="*/ 5237226 w 6128435"/>
              <a:gd name="connsiteY26-10580" fmla="*/ 1441327 h 6858000"/>
              <a:gd name="connsiteX27-10581" fmla="*/ 5244434 w 6128435"/>
              <a:gd name="connsiteY27-10582" fmla="*/ 1580810 h 6858000"/>
              <a:gd name="connsiteX28-10583" fmla="*/ 5251453 w 6128435"/>
              <a:gd name="connsiteY28-10584" fmla="*/ 1583934 h 6858000"/>
              <a:gd name="connsiteX29-10585" fmla="*/ 5253136 w 6128435"/>
              <a:gd name="connsiteY29-10586" fmla="*/ 1595457 h 6858000"/>
              <a:gd name="connsiteX30-10587" fmla="*/ 5254863 w 6128435"/>
              <a:gd name="connsiteY30-10588" fmla="*/ 1598311 h 6858000"/>
              <a:gd name="connsiteX31-10589" fmla="*/ 5263491 w 6128435"/>
              <a:gd name="connsiteY31-10590" fmla="*/ 1642938 h 6858000"/>
              <a:gd name="connsiteX32-10591" fmla="*/ 5261314 w 6128435"/>
              <a:gd name="connsiteY32-10592" fmla="*/ 1689177 h 6858000"/>
              <a:gd name="connsiteX33-10593" fmla="*/ 5259788 w 6128435"/>
              <a:gd name="connsiteY33-10594" fmla="*/ 1768516 h 6858000"/>
              <a:gd name="connsiteX34-10595" fmla="*/ 5272526 w 6128435"/>
              <a:gd name="connsiteY34-10596" fmla="*/ 1936940 h 6858000"/>
              <a:gd name="connsiteX35-10597" fmla="*/ 5252592 w 6128435"/>
              <a:gd name="connsiteY35-10598" fmla="*/ 2092210 h 6858000"/>
              <a:gd name="connsiteX36-10599" fmla="*/ 5264303 w 6128435"/>
              <a:gd name="connsiteY36-10600" fmla="*/ 2225157 h 6858000"/>
              <a:gd name="connsiteX37-10601" fmla="*/ 5254949 w 6128435"/>
              <a:gd name="connsiteY37-10602" fmla="*/ 2236160 h 6858000"/>
              <a:gd name="connsiteX38-10603" fmla="*/ 5250104 w 6128435"/>
              <a:gd name="connsiteY38-10604" fmla="*/ 2249166 h 6858000"/>
              <a:gd name="connsiteX39-10605" fmla="*/ 5251214 w 6128435"/>
              <a:gd name="connsiteY39-10606" fmla="*/ 2250944 h 6858000"/>
              <a:gd name="connsiteX40-10607" fmla="*/ 5250644 w 6128435"/>
              <a:gd name="connsiteY40-10608" fmla="*/ 2266619 h 6858000"/>
              <a:gd name="connsiteX41-10609" fmla="*/ 5247111 w 6128435"/>
              <a:gd name="connsiteY41-10610" fmla="*/ 2269679 h 6858000"/>
              <a:gd name="connsiteX42-10611" fmla="*/ 5245653 w 6128435"/>
              <a:gd name="connsiteY42-10612" fmla="*/ 2280317 h 6858000"/>
              <a:gd name="connsiteX43-10613" fmla="*/ 5239901 w 6128435"/>
              <a:gd name="connsiteY43-10614" fmla="*/ 2300961 h 6858000"/>
              <a:gd name="connsiteX44-10615" fmla="*/ 5293877 w 6128435"/>
              <a:gd name="connsiteY44-10616" fmla="*/ 2368649 h 6858000"/>
              <a:gd name="connsiteX45-10617" fmla="*/ 5311338 w 6128435"/>
              <a:gd name="connsiteY45-10618" fmla="*/ 2404034 h 6858000"/>
              <a:gd name="connsiteX46-10619" fmla="*/ 5192511 w 6128435"/>
              <a:gd name="connsiteY46-10620" fmla="*/ 2549199 h 6858000"/>
              <a:gd name="connsiteX47-10621" fmla="*/ 5307538 w 6128435"/>
              <a:gd name="connsiteY47-10622" fmla="*/ 2514685 h 6858000"/>
              <a:gd name="connsiteX48-10623" fmla="*/ 5337604 w 6128435"/>
              <a:gd name="connsiteY48-10624" fmla="*/ 2597632 h 6858000"/>
              <a:gd name="connsiteX49-10625" fmla="*/ 5407503 w 6128435"/>
              <a:gd name="connsiteY49-10626" fmla="*/ 2786290 h 6858000"/>
              <a:gd name="connsiteX50-10627" fmla="*/ 5407356 w 6128435"/>
              <a:gd name="connsiteY50-10628" fmla="*/ 2787545 h 6858000"/>
              <a:gd name="connsiteX51-10629" fmla="*/ 5411130 w 6128435"/>
              <a:gd name="connsiteY51-10630" fmla="*/ 2788640 h 6858000"/>
              <a:gd name="connsiteX52-10631" fmla="*/ 5416439 w 6128435"/>
              <a:gd name="connsiteY52-10632" fmla="*/ 2805666 h 6858000"/>
              <a:gd name="connsiteX53-10633" fmla="*/ 5416589 w 6128435"/>
              <a:gd name="connsiteY53-10634" fmla="*/ 2810822 h 6858000"/>
              <a:gd name="connsiteX54-10635" fmla="*/ 5418542 w 6128435"/>
              <a:gd name="connsiteY54-10636" fmla="*/ 2817745 h 6858000"/>
              <a:gd name="connsiteX55-10637" fmla="*/ 5418847 w 6128435"/>
              <a:gd name="connsiteY55-10638" fmla="*/ 2817825 h 6858000"/>
              <a:gd name="connsiteX56-10639" fmla="*/ 5423364 w 6128435"/>
              <a:gd name="connsiteY56-10640" fmla="*/ 2858292 h 6858000"/>
              <a:gd name="connsiteX57-10641" fmla="*/ 5479298 w 6128435"/>
              <a:gd name="connsiteY57-10642" fmla="*/ 2947791 h 6858000"/>
              <a:gd name="connsiteX58-10643" fmla="*/ 5481770 w 6128435"/>
              <a:gd name="connsiteY58-10644" fmla="*/ 2951352 h 6858000"/>
              <a:gd name="connsiteX59-10645" fmla="*/ 5481013 w 6128435"/>
              <a:gd name="connsiteY59-10646" fmla="*/ 2973461 h 6858000"/>
              <a:gd name="connsiteX60-10647" fmla="*/ 5482045 w 6128435"/>
              <a:gd name="connsiteY60-10648" fmla="*/ 2984371 h 6858000"/>
              <a:gd name="connsiteX61-10649" fmla="*/ 5479405 w 6128435"/>
              <a:gd name="connsiteY61-10650" fmla="*/ 2988507 h 6858000"/>
              <a:gd name="connsiteX62-10651" fmla="*/ 5482415 w 6128435"/>
              <a:gd name="connsiteY62-10652" fmla="*/ 3004079 h 6858000"/>
              <a:gd name="connsiteX63-10653" fmla="*/ 5483865 w 6128435"/>
              <a:gd name="connsiteY63-10654" fmla="*/ 3005467 h 6858000"/>
              <a:gd name="connsiteX64-10655" fmla="*/ 5482236 w 6128435"/>
              <a:gd name="connsiteY64-10656" fmla="*/ 3019791 h 6858000"/>
              <a:gd name="connsiteX65-10657" fmla="*/ 5475895 w 6128435"/>
              <a:gd name="connsiteY65-10658" fmla="*/ 3033578 h 6858000"/>
              <a:gd name="connsiteX66-10659" fmla="*/ 5477595 w 6128435"/>
              <a:gd name="connsiteY66-10660" fmla="*/ 3250534 h 6858000"/>
              <a:gd name="connsiteX67-10661" fmla="*/ 5532836 w 6128435"/>
              <a:gd name="connsiteY67-10662" fmla="*/ 3353840 h 6858000"/>
              <a:gd name="connsiteX68-10663" fmla="*/ 5561229 w 6128435"/>
              <a:gd name="connsiteY68-10664" fmla="*/ 3395784 h 6858000"/>
              <a:gd name="connsiteX69-10665" fmla="*/ 5589758 w 6128435"/>
              <a:gd name="connsiteY69-10666" fmla="*/ 3506453 h 6858000"/>
              <a:gd name="connsiteX70-10667" fmla="*/ 5596144 w 6128435"/>
              <a:gd name="connsiteY70-10668" fmla="*/ 3534624 h 6858000"/>
              <a:gd name="connsiteX71-10669" fmla="*/ 5597750 w 6128435"/>
              <a:gd name="connsiteY71-10670" fmla="*/ 3534129 h 6858000"/>
              <a:gd name="connsiteX72-10671" fmla="*/ 5599700 w 6128435"/>
              <a:gd name="connsiteY72-10672" fmla="*/ 3547221 h 6858000"/>
              <a:gd name="connsiteX73-10673" fmla="*/ 5615031 w 6128435"/>
              <a:gd name="connsiteY73-10674" fmla="*/ 3557482 h 6858000"/>
              <a:gd name="connsiteX74-10675" fmla="*/ 5618377 w 6128435"/>
              <a:gd name="connsiteY74-10676" fmla="*/ 3588431 h 6858000"/>
              <a:gd name="connsiteX75-10677" fmla="*/ 5612155 w 6128435"/>
              <a:gd name="connsiteY75-10678" fmla="*/ 3589869 h 6858000"/>
              <a:gd name="connsiteX76-10679" fmla="*/ 5620843 w 6128435"/>
              <a:gd name="connsiteY76-10680" fmla="*/ 3606745 h 6858000"/>
              <a:gd name="connsiteX77-10681" fmla="*/ 5655472 w 6128435"/>
              <a:gd name="connsiteY77-10682" fmla="*/ 3678877 h 6858000"/>
              <a:gd name="connsiteX78-10683" fmla="*/ 5680448 w 6128435"/>
              <a:gd name="connsiteY78-10684" fmla="*/ 3717760 h 6858000"/>
              <a:gd name="connsiteX79-10685" fmla="*/ 5683015 w 6128435"/>
              <a:gd name="connsiteY79-10686" fmla="*/ 3762025 h 6858000"/>
              <a:gd name="connsiteX80-10687" fmla="*/ 5696643 w 6128435"/>
              <a:gd name="connsiteY80-10688" fmla="*/ 3773888 h 6858000"/>
              <a:gd name="connsiteX81-10689" fmla="*/ 5699203 w 6128435"/>
              <a:gd name="connsiteY81-10690" fmla="*/ 3775823 h 6858000"/>
              <a:gd name="connsiteX82-10691" fmla="*/ 5704824 w 6128435"/>
              <a:gd name="connsiteY82-10692" fmla="*/ 3785966 h 6858000"/>
              <a:gd name="connsiteX83-10693" fmla="*/ 5712204 w 6128435"/>
              <a:gd name="connsiteY83-10694" fmla="*/ 3785830 h 6858000"/>
              <a:gd name="connsiteX84-10695" fmla="*/ 5724816 w 6128435"/>
              <a:gd name="connsiteY84-10696" fmla="*/ 3798949 h 6858000"/>
              <a:gd name="connsiteX85-10697" fmla="*/ 5733539 w 6128435"/>
              <a:gd name="connsiteY85-10698" fmla="*/ 3818457 h 6858000"/>
              <a:gd name="connsiteX86-10699" fmla="*/ 5768491 w 6128435"/>
              <a:gd name="connsiteY86-10700" fmla="*/ 3914399 h 6858000"/>
              <a:gd name="connsiteX87-10701" fmla="*/ 5793123 w 6128435"/>
              <a:gd name="connsiteY87-10702" fmla="*/ 3969952 h 6858000"/>
              <a:gd name="connsiteX88-10703" fmla="*/ 5808321 w 6128435"/>
              <a:gd name="connsiteY88-10704" fmla="*/ 3988153 h 6858000"/>
              <a:gd name="connsiteX89-10705" fmla="*/ 5825621 w 6128435"/>
              <a:gd name="connsiteY89-10706" fmla="*/ 4015525 h 6858000"/>
              <a:gd name="connsiteX90-10707" fmla="*/ 5860672 w 6128435"/>
              <a:gd name="connsiteY90-10708" fmla="*/ 4061579 h 6858000"/>
              <a:gd name="connsiteX91-10709" fmla="*/ 5872173 w 6128435"/>
              <a:gd name="connsiteY91-10710" fmla="*/ 4088497 h 6858000"/>
              <a:gd name="connsiteX92-10711" fmla="*/ 5883705 w 6128435"/>
              <a:gd name="connsiteY92-10712" fmla="*/ 4101899 h 6858000"/>
              <a:gd name="connsiteX93-10713" fmla="*/ 5885314 w 6128435"/>
              <a:gd name="connsiteY93-10714" fmla="*/ 4108387 h 6858000"/>
              <a:gd name="connsiteX94-10715" fmla="*/ 5894095 w 6128435"/>
              <a:gd name="connsiteY94-10716" fmla="*/ 4128857 h 6858000"/>
              <a:gd name="connsiteX95-10717" fmla="*/ 5898339 w 6128435"/>
              <a:gd name="connsiteY95-10718" fmla="*/ 4140800 h 6858000"/>
              <a:gd name="connsiteX96-10719" fmla="*/ 5899734 w 6128435"/>
              <a:gd name="connsiteY96-10720" fmla="*/ 4145632 h 6858000"/>
              <a:gd name="connsiteX97-10721" fmla="*/ 5897098 w 6128435"/>
              <a:gd name="connsiteY97-10722" fmla="*/ 4157819 h 6858000"/>
              <a:gd name="connsiteX98-10723" fmla="*/ 5903513 w 6128435"/>
              <a:gd name="connsiteY98-10724" fmla="*/ 4187661 h 6858000"/>
              <a:gd name="connsiteX99-10725" fmla="*/ 5917114 w 6128435"/>
              <a:gd name="connsiteY99-10726" fmla="*/ 4213096 h 6858000"/>
              <a:gd name="connsiteX100-10727" fmla="*/ 5921153 w 6128435"/>
              <a:gd name="connsiteY100-10728" fmla="*/ 4236222 h 6858000"/>
              <a:gd name="connsiteX101-10729" fmla="*/ 5924233 w 6128435"/>
              <a:gd name="connsiteY101-10730" fmla="*/ 4242060 h 6858000"/>
              <a:gd name="connsiteX102-10731" fmla="*/ 5928910 w 6128435"/>
              <a:gd name="connsiteY102-10732" fmla="*/ 4300973 h 6858000"/>
              <a:gd name="connsiteX103-10733" fmla="*/ 5939320 w 6128435"/>
              <a:gd name="connsiteY103-10734" fmla="*/ 4340435 h 6858000"/>
              <a:gd name="connsiteX104-10735" fmla="*/ 5946705 w 6128435"/>
              <a:gd name="connsiteY104-10736" fmla="*/ 4428051 h 6858000"/>
              <a:gd name="connsiteX105-10737" fmla="*/ 5949261 w 6128435"/>
              <a:gd name="connsiteY105-10738" fmla="*/ 4449185 h 6858000"/>
              <a:gd name="connsiteX106-10739" fmla="*/ 5957504 w 6128435"/>
              <a:gd name="connsiteY106-10740" fmla="*/ 4465911 h 6858000"/>
              <a:gd name="connsiteX107-10741" fmla="*/ 5964689 w 6128435"/>
              <a:gd name="connsiteY107-10742" fmla="*/ 4468532 h 6858000"/>
              <a:gd name="connsiteX108-10743" fmla="*/ 5967062 w 6128435"/>
              <a:gd name="connsiteY108-10744" fmla="*/ 4479923 h 6858000"/>
              <a:gd name="connsiteX109-10745" fmla="*/ 5968960 w 6128435"/>
              <a:gd name="connsiteY109-10746" fmla="*/ 4482655 h 6858000"/>
              <a:gd name="connsiteX110-10747" fmla="*/ 5978567 w 6128435"/>
              <a:gd name="connsiteY110-10748" fmla="*/ 4498605 h 6858000"/>
              <a:gd name="connsiteX111-10749" fmla="*/ 5980106 w 6128435"/>
              <a:gd name="connsiteY111-10750" fmla="*/ 4585087 h 6858000"/>
              <a:gd name="connsiteX112-10751" fmla="*/ 5998138 w 6128435"/>
              <a:gd name="connsiteY112-10752" fmla="*/ 4697518 h 6858000"/>
              <a:gd name="connsiteX113-10753" fmla="*/ 6013516 w 6128435"/>
              <a:gd name="connsiteY113-10754" fmla="*/ 4786619 h 6858000"/>
              <a:gd name="connsiteX114-10755" fmla="*/ 6025404 w 6128435"/>
              <a:gd name="connsiteY114-10756" fmla="*/ 4858148 h 6858000"/>
              <a:gd name="connsiteX115-10757" fmla="*/ 6007749 w 6128435"/>
              <a:gd name="connsiteY115-10758" fmla="*/ 4964715 h 6858000"/>
              <a:gd name="connsiteX116-10759" fmla="*/ 6005269 w 6128435"/>
              <a:gd name="connsiteY116-10760" fmla="*/ 5150567 h 6858000"/>
              <a:gd name="connsiteX117-10761" fmla="*/ 6001127 w 6128435"/>
              <a:gd name="connsiteY117-10762" fmla="*/ 5164609 h 6858000"/>
              <a:gd name="connsiteX118-10763" fmla="*/ 5996647 w 6128435"/>
              <a:gd name="connsiteY118-10764" fmla="*/ 5185640 h 6858000"/>
              <a:gd name="connsiteX119-10765" fmla="*/ 5998514 w 6128435"/>
              <a:gd name="connsiteY119-10766" fmla="*/ 5189673 h 6858000"/>
              <a:gd name="connsiteX120-10767" fmla="*/ 5995970 w 6128435"/>
              <a:gd name="connsiteY120-10768" fmla="*/ 5221547 h 6858000"/>
              <a:gd name="connsiteX121-10769" fmla="*/ 5997218 w 6128435"/>
              <a:gd name="connsiteY121-10770" fmla="*/ 5222031 h 6858000"/>
              <a:gd name="connsiteX122-10771" fmla="*/ 6002116 w 6128435"/>
              <a:gd name="connsiteY122-10772" fmla="*/ 5231223 h 6858000"/>
              <a:gd name="connsiteX123-10773" fmla="*/ 6008541 w 6128435"/>
              <a:gd name="connsiteY123-10774" fmla="*/ 5248680 h 6858000"/>
              <a:gd name="connsiteX124-10775" fmla="*/ 6039260 w 6128435"/>
              <a:gd name="connsiteY124-10776" fmla="*/ 5289518 h 6858000"/>
              <a:gd name="connsiteX125-10777" fmla="*/ 6036748 w 6128435"/>
              <a:gd name="connsiteY125-10778" fmla="*/ 5322752 h 6858000"/>
              <a:gd name="connsiteX126-10779" fmla="*/ 6036943 w 6128435"/>
              <a:gd name="connsiteY126-10780" fmla="*/ 5329480 h 6858000"/>
              <a:gd name="connsiteX127-10781" fmla="*/ 6037236 w 6128435"/>
              <a:gd name="connsiteY127-10782" fmla="*/ 5329634 h 6858000"/>
              <a:gd name="connsiteX128-10783" fmla="*/ 6038019 w 6128435"/>
              <a:gd name="connsiteY128-10784" fmla="*/ 5336764 h 6858000"/>
              <a:gd name="connsiteX129-10785" fmla="*/ 6037298 w 6128435"/>
              <a:gd name="connsiteY129-10786" fmla="*/ 5341753 h 6858000"/>
              <a:gd name="connsiteX130-10787" fmla="*/ 6037677 w 6128435"/>
              <a:gd name="connsiteY130-10788" fmla="*/ 5354807 h 6858000"/>
              <a:gd name="connsiteX131-10789" fmla="*/ 6039728 w 6128435"/>
              <a:gd name="connsiteY131-10790" fmla="*/ 5359416 h 6858000"/>
              <a:gd name="connsiteX132-10791" fmla="*/ 6043311 w 6128435"/>
              <a:gd name="connsiteY132-10792" fmla="*/ 5361407 h 6858000"/>
              <a:gd name="connsiteX133-10793" fmla="*/ 6042954 w 6128435"/>
              <a:gd name="connsiteY133-10794" fmla="*/ 5362576 h 6858000"/>
              <a:gd name="connsiteX134-10795" fmla="*/ 6053435 w 6128435"/>
              <a:gd name="connsiteY134-10796" fmla="*/ 5387547 h 6858000"/>
              <a:gd name="connsiteX135-10797" fmla="*/ 6065933 w 6128435"/>
              <a:gd name="connsiteY135-10798" fmla="*/ 5443002 h 6858000"/>
              <a:gd name="connsiteX136-10799" fmla="*/ 6068640 w 6128435"/>
              <a:gd name="connsiteY136-10800" fmla="*/ 5474503 h 6858000"/>
              <a:gd name="connsiteX137-10801" fmla="*/ 6080922 w 6128435"/>
              <a:gd name="connsiteY137-10802" fmla="*/ 5561070 h 6858000"/>
              <a:gd name="connsiteX138-10803" fmla="*/ 6096949 w 6128435"/>
              <a:gd name="connsiteY138-10804" fmla="*/ 5648179 h 6858000"/>
              <a:gd name="connsiteX139-10805" fmla="*/ 6125703 w 6128435"/>
              <a:gd name="connsiteY139-10806" fmla="*/ 5692894 h 6858000"/>
              <a:gd name="connsiteX140-10807" fmla="*/ 6126670 w 6128435"/>
              <a:gd name="connsiteY140-10808" fmla="*/ 5697882 h 6858000"/>
              <a:gd name="connsiteX141-10809" fmla="*/ 6124061 w 6128435"/>
              <a:gd name="connsiteY141-10810" fmla="*/ 5710294 h 6858000"/>
              <a:gd name="connsiteX142-10811" fmla="*/ 6122213 w 6128435"/>
              <a:gd name="connsiteY142-10812" fmla="*/ 5714762 h 6858000"/>
              <a:gd name="connsiteX143-10813" fmla="*/ 6121353 w 6128435"/>
              <a:gd name="connsiteY143-10814" fmla="*/ 5721725 h 6858000"/>
              <a:gd name="connsiteX144-10815" fmla="*/ 6121607 w 6128435"/>
              <a:gd name="connsiteY144-10816" fmla="*/ 5721959 h 6858000"/>
              <a:gd name="connsiteX145-10817" fmla="*/ 6120262 w 6128435"/>
              <a:gd name="connsiteY145-10818" fmla="*/ 5728358 h 6858000"/>
              <a:gd name="connsiteX146-10819" fmla="*/ 6110194 w 6128435"/>
              <a:gd name="connsiteY146-10820" fmla="*/ 5758853 h 6858000"/>
              <a:gd name="connsiteX147-10821" fmla="*/ 6127519 w 6128435"/>
              <a:gd name="connsiteY147-10822" fmla="*/ 5865775 h 6858000"/>
              <a:gd name="connsiteX148-10823" fmla="*/ 6128435 w 6128435"/>
              <a:gd name="connsiteY148-10824" fmla="*/ 5870164 h 6858000"/>
              <a:gd name="connsiteX149-10825" fmla="*/ 6119217 w 6128435"/>
              <a:gd name="connsiteY149-10826" fmla="*/ 5888542 h 6858000"/>
              <a:gd name="connsiteX150-10827" fmla="*/ 6115966 w 6128435"/>
              <a:gd name="connsiteY150-10828" fmla="*/ 5898387 h 6858000"/>
              <a:gd name="connsiteX151-10829" fmla="*/ 6111924 w 6128435"/>
              <a:gd name="connsiteY151-10830" fmla="*/ 5900444 h 6858000"/>
              <a:gd name="connsiteX152-10831" fmla="*/ 6108716 w 6128435"/>
              <a:gd name="connsiteY152-10832" fmla="*/ 5915345 h 6858000"/>
              <a:gd name="connsiteX153-10833" fmla="*/ 6109524 w 6128435"/>
              <a:gd name="connsiteY153-10834" fmla="*/ 5917328 h 6858000"/>
              <a:gd name="connsiteX154-10835" fmla="*/ 6102493 w 6128435"/>
              <a:gd name="connsiteY154-10836" fmla="*/ 5928602 h 6858000"/>
              <a:gd name="connsiteX155-10837" fmla="*/ 6056863 w 6128435"/>
              <a:gd name="connsiteY155-10838" fmla="*/ 6000643 h 6858000"/>
              <a:gd name="connsiteX156-10839" fmla="*/ 6045436 w 6128435"/>
              <a:gd name="connsiteY156-10840" fmla="*/ 6124480 h 6858000"/>
              <a:gd name="connsiteX157-10841" fmla="*/ 6030489 w 6128435"/>
              <a:gd name="connsiteY157-10842" fmla="*/ 6317666 h 6858000"/>
              <a:gd name="connsiteX158-10843" fmla="*/ 6007492 w 6128435"/>
              <a:gd name="connsiteY158-10844" fmla="*/ 6440818 h 6858000"/>
              <a:gd name="connsiteX159-10845" fmla="*/ 6009467 w 6128435"/>
              <a:gd name="connsiteY159-10846" fmla="*/ 6487076 h 6858000"/>
              <a:gd name="connsiteX160-10847" fmla="*/ 5995064 w 6128435"/>
              <a:gd name="connsiteY160-10848" fmla="*/ 6540791 h 6858000"/>
              <a:gd name="connsiteX161-10849" fmla="*/ 5996309 w 6128435"/>
              <a:gd name="connsiteY161-10850" fmla="*/ 6543961 h 6858000"/>
              <a:gd name="connsiteX162-10851" fmla="*/ 5996048 w 6128435"/>
              <a:gd name="connsiteY162-10852" fmla="*/ 6555444 h 6858000"/>
              <a:gd name="connsiteX163-10853" fmla="*/ 6002524 w 6128435"/>
              <a:gd name="connsiteY163-10854" fmla="*/ 6560188 h 6858000"/>
              <a:gd name="connsiteX164-10855" fmla="*/ 6006823 w 6128435"/>
              <a:gd name="connsiteY164-10856" fmla="*/ 6578546 h 6858000"/>
              <a:gd name="connsiteX165-10857" fmla="*/ 6004510 w 6128435"/>
              <a:gd name="connsiteY165-10858" fmla="*/ 6599256 h 6858000"/>
              <a:gd name="connsiteX166-10859" fmla="*/ 5986207 w 6128435"/>
              <a:gd name="connsiteY166-10860" fmla="*/ 6695855 h 6858000"/>
              <a:gd name="connsiteX167-10861" fmla="*/ 5979428 w 6128435"/>
              <a:gd name="connsiteY167-10862" fmla="*/ 6754678 h 6858000"/>
              <a:gd name="connsiteX168-10863" fmla="*/ 5983398 w 6128435"/>
              <a:gd name="connsiteY168-10864" fmla="*/ 6778641 h 6858000"/>
              <a:gd name="connsiteX169-10865" fmla="*/ 5984543 w 6128435"/>
              <a:gd name="connsiteY169-10866" fmla="*/ 6811016 h 6858000"/>
              <a:gd name="connsiteX170-10867" fmla="*/ 5981802 w 6128435"/>
              <a:gd name="connsiteY170-10868" fmla="*/ 6838578 h 6858000"/>
              <a:gd name="connsiteX171-10869" fmla="*/ 5979671 w 6128435"/>
              <a:gd name="connsiteY171-10870" fmla="*/ 6858000 h 6858000"/>
              <a:gd name="connsiteX172-10871" fmla="*/ 0 w 6128435"/>
              <a:gd name="connsiteY172-10872" fmla="*/ 6858000 h 6858000"/>
              <a:gd name="connsiteX173-10873" fmla="*/ 0 w 6128435"/>
              <a:gd name="connsiteY173-10874" fmla="*/ 0 h 6858000"/>
              <a:gd name="connsiteX0-10875" fmla="*/ 0 w 6128435"/>
              <a:gd name="connsiteY0-10876" fmla="*/ 0 h 6858000"/>
              <a:gd name="connsiteX1-10877" fmla="*/ 4965888 w 6128435"/>
              <a:gd name="connsiteY1-10878" fmla="*/ 0 h 6858000"/>
              <a:gd name="connsiteX2-10879" fmla="*/ 4967767 w 6128435"/>
              <a:gd name="connsiteY2-10880" fmla="*/ 7930 h 6858000"/>
              <a:gd name="connsiteX3-10881" fmla="*/ 4979444 w 6128435"/>
              <a:gd name="connsiteY3-10882" fmla="*/ 43921 h 6858000"/>
              <a:gd name="connsiteX4-10883" fmla="*/ 5021173 w 6128435"/>
              <a:gd name="connsiteY4-10884" fmla="*/ 123738 h 6858000"/>
              <a:gd name="connsiteX5-10885" fmla="*/ 5075458 w 6128435"/>
              <a:gd name="connsiteY5-10886" fmla="*/ 264355 h 6858000"/>
              <a:gd name="connsiteX6-10887" fmla="*/ 5081175 w 6128435"/>
              <a:gd name="connsiteY6-10888" fmla="*/ 277448 h 6858000"/>
              <a:gd name="connsiteX7-10889" fmla="*/ 5097011 w 6128435"/>
              <a:gd name="connsiteY7-10890" fmla="*/ 355616 h 6858000"/>
              <a:gd name="connsiteX8-10891" fmla="*/ 5130982 w 6128435"/>
              <a:gd name="connsiteY8-10892" fmla="*/ 412030 h 6858000"/>
              <a:gd name="connsiteX9-10893" fmla="*/ 5153000 w 6128435"/>
              <a:gd name="connsiteY9-10894" fmla="*/ 507134 h 6858000"/>
              <a:gd name="connsiteX10-10895" fmla="*/ 5171282 w 6128435"/>
              <a:gd name="connsiteY10-10896" fmla="*/ 602071 h 6858000"/>
              <a:gd name="connsiteX11-10897" fmla="*/ 5176196 w 6128435"/>
              <a:gd name="connsiteY11-10898" fmla="*/ 636822 h 6858000"/>
              <a:gd name="connsiteX12-10899" fmla="*/ 5201957 w 6128435"/>
              <a:gd name="connsiteY12-10900" fmla="*/ 736835 h 6858000"/>
              <a:gd name="connsiteX13-10901" fmla="*/ 5185452 w 6128435"/>
              <a:gd name="connsiteY13-10902" fmla="*/ 745392 h 6858000"/>
              <a:gd name="connsiteX14-10903" fmla="*/ 5189051 w 6128435"/>
              <a:gd name="connsiteY14-10904" fmla="*/ 782518 h 6858000"/>
              <a:gd name="connsiteX15-10905" fmla="*/ 5210428 w 6128435"/>
              <a:gd name="connsiteY15-10906" fmla="*/ 815772 h 6858000"/>
              <a:gd name="connsiteX16-10907" fmla="*/ 5221088 w 6128435"/>
              <a:gd name="connsiteY16-10908" fmla="*/ 860193 h 6858000"/>
              <a:gd name="connsiteX17-10909" fmla="*/ 5227653 w 6128435"/>
              <a:gd name="connsiteY17-10910" fmla="*/ 886709 h 6858000"/>
              <a:gd name="connsiteX18-10911" fmla="*/ 5230806 w 6128435"/>
              <a:gd name="connsiteY18-10912" fmla="*/ 961354 h 6858000"/>
              <a:gd name="connsiteX19-10913" fmla="*/ 5201018 w 6128435"/>
              <a:gd name="connsiteY19-10914" fmla="*/ 1095027 h 6858000"/>
              <a:gd name="connsiteX20-10915" fmla="*/ 5202153 w 6128435"/>
              <a:gd name="connsiteY20-10916" fmla="*/ 1133224 h 6858000"/>
              <a:gd name="connsiteX21-10917" fmla="*/ 5207370 w 6128435"/>
              <a:gd name="connsiteY21-10918" fmla="*/ 1138097 h 6858000"/>
              <a:gd name="connsiteX22-10919" fmla="*/ 5189234 w 6128435"/>
              <a:gd name="connsiteY22-10920" fmla="*/ 1193495 h 6858000"/>
              <a:gd name="connsiteX23-10921" fmla="*/ 5202769 w 6128435"/>
              <a:gd name="connsiteY23-10922" fmla="*/ 1269450 h 6858000"/>
              <a:gd name="connsiteX24-10923" fmla="*/ 5225968 w 6128435"/>
              <a:gd name="connsiteY24-10924" fmla="*/ 1357994 h 6858000"/>
              <a:gd name="connsiteX25-10925" fmla="*/ 5233819 w 6128435"/>
              <a:gd name="connsiteY25-10926" fmla="*/ 1380922 h 6858000"/>
              <a:gd name="connsiteX26-10927" fmla="*/ 5237226 w 6128435"/>
              <a:gd name="connsiteY26-10928" fmla="*/ 1441327 h 6858000"/>
              <a:gd name="connsiteX27-10929" fmla="*/ 5244434 w 6128435"/>
              <a:gd name="connsiteY27-10930" fmla="*/ 1580810 h 6858000"/>
              <a:gd name="connsiteX28-10931" fmla="*/ 5251453 w 6128435"/>
              <a:gd name="connsiteY28-10932" fmla="*/ 1583934 h 6858000"/>
              <a:gd name="connsiteX29-10933" fmla="*/ 5253136 w 6128435"/>
              <a:gd name="connsiteY29-10934" fmla="*/ 1595457 h 6858000"/>
              <a:gd name="connsiteX30-10935" fmla="*/ 5254863 w 6128435"/>
              <a:gd name="connsiteY30-10936" fmla="*/ 1598311 h 6858000"/>
              <a:gd name="connsiteX31-10937" fmla="*/ 5263491 w 6128435"/>
              <a:gd name="connsiteY31-10938" fmla="*/ 1642938 h 6858000"/>
              <a:gd name="connsiteX32-10939" fmla="*/ 5261314 w 6128435"/>
              <a:gd name="connsiteY32-10940" fmla="*/ 1689177 h 6858000"/>
              <a:gd name="connsiteX33-10941" fmla="*/ 5259788 w 6128435"/>
              <a:gd name="connsiteY33-10942" fmla="*/ 1768516 h 6858000"/>
              <a:gd name="connsiteX34-10943" fmla="*/ 5272526 w 6128435"/>
              <a:gd name="connsiteY34-10944" fmla="*/ 1936940 h 6858000"/>
              <a:gd name="connsiteX35-10945" fmla="*/ 5252592 w 6128435"/>
              <a:gd name="connsiteY35-10946" fmla="*/ 2092210 h 6858000"/>
              <a:gd name="connsiteX36-10947" fmla="*/ 5264303 w 6128435"/>
              <a:gd name="connsiteY36-10948" fmla="*/ 2225157 h 6858000"/>
              <a:gd name="connsiteX37-10949" fmla="*/ 5254949 w 6128435"/>
              <a:gd name="connsiteY37-10950" fmla="*/ 2236160 h 6858000"/>
              <a:gd name="connsiteX38-10951" fmla="*/ 5250104 w 6128435"/>
              <a:gd name="connsiteY38-10952" fmla="*/ 2249166 h 6858000"/>
              <a:gd name="connsiteX39-10953" fmla="*/ 5251214 w 6128435"/>
              <a:gd name="connsiteY39-10954" fmla="*/ 2250944 h 6858000"/>
              <a:gd name="connsiteX40-10955" fmla="*/ 5250644 w 6128435"/>
              <a:gd name="connsiteY40-10956" fmla="*/ 2266619 h 6858000"/>
              <a:gd name="connsiteX41-10957" fmla="*/ 5247111 w 6128435"/>
              <a:gd name="connsiteY41-10958" fmla="*/ 2269679 h 6858000"/>
              <a:gd name="connsiteX42-10959" fmla="*/ 5245653 w 6128435"/>
              <a:gd name="connsiteY42-10960" fmla="*/ 2280317 h 6858000"/>
              <a:gd name="connsiteX43-10961" fmla="*/ 5239901 w 6128435"/>
              <a:gd name="connsiteY43-10962" fmla="*/ 2300961 h 6858000"/>
              <a:gd name="connsiteX44-10963" fmla="*/ 5293877 w 6128435"/>
              <a:gd name="connsiteY44-10964" fmla="*/ 2368649 h 6858000"/>
              <a:gd name="connsiteX45-10965" fmla="*/ 5311338 w 6128435"/>
              <a:gd name="connsiteY45-10966" fmla="*/ 2404034 h 6858000"/>
              <a:gd name="connsiteX46-10967" fmla="*/ 5338366 w 6128435"/>
              <a:gd name="connsiteY46-10968" fmla="*/ 2465052 h 6858000"/>
              <a:gd name="connsiteX47-10969" fmla="*/ 5307538 w 6128435"/>
              <a:gd name="connsiteY47-10970" fmla="*/ 2514685 h 6858000"/>
              <a:gd name="connsiteX48-10971" fmla="*/ 5337604 w 6128435"/>
              <a:gd name="connsiteY48-10972" fmla="*/ 2597632 h 6858000"/>
              <a:gd name="connsiteX49-10973" fmla="*/ 5407503 w 6128435"/>
              <a:gd name="connsiteY49-10974" fmla="*/ 2786290 h 6858000"/>
              <a:gd name="connsiteX50-10975" fmla="*/ 5407356 w 6128435"/>
              <a:gd name="connsiteY50-10976" fmla="*/ 2787545 h 6858000"/>
              <a:gd name="connsiteX51-10977" fmla="*/ 5411130 w 6128435"/>
              <a:gd name="connsiteY51-10978" fmla="*/ 2788640 h 6858000"/>
              <a:gd name="connsiteX52-10979" fmla="*/ 5416439 w 6128435"/>
              <a:gd name="connsiteY52-10980" fmla="*/ 2805666 h 6858000"/>
              <a:gd name="connsiteX53-10981" fmla="*/ 5416589 w 6128435"/>
              <a:gd name="connsiteY53-10982" fmla="*/ 2810822 h 6858000"/>
              <a:gd name="connsiteX54-10983" fmla="*/ 5418542 w 6128435"/>
              <a:gd name="connsiteY54-10984" fmla="*/ 2817745 h 6858000"/>
              <a:gd name="connsiteX55-10985" fmla="*/ 5418847 w 6128435"/>
              <a:gd name="connsiteY55-10986" fmla="*/ 2817825 h 6858000"/>
              <a:gd name="connsiteX56-10987" fmla="*/ 5423364 w 6128435"/>
              <a:gd name="connsiteY56-10988" fmla="*/ 2858292 h 6858000"/>
              <a:gd name="connsiteX57-10989" fmla="*/ 5479298 w 6128435"/>
              <a:gd name="connsiteY57-10990" fmla="*/ 2947791 h 6858000"/>
              <a:gd name="connsiteX58-10991" fmla="*/ 5481770 w 6128435"/>
              <a:gd name="connsiteY58-10992" fmla="*/ 2951352 h 6858000"/>
              <a:gd name="connsiteX59-10993" fmla="*/ 5481013 w 6128435"/>
              <a:gd name="connsiteY59-10994" fmla="*/ 2973461 h 6858000"/>
              <a:gd name="connsiteX60-10995" fmla="*/ 5482045 w 6128435"/>
              <a:gd name="connsiteY60-10996" fmla="*/ 2984371 h 6858000"/>
              <a:gd name="connsiteX61-10997" fmla="*/ 5479405 w 6128435"/>
              <a:gd name="connsiteY61-10998" fmla="*/ 2988507 h 6858000"/>
              <a:gd name="connsiteX62-10999" fmla="*/ 5482415 w 6128435"/>
              <a:gd name="connsiteY62-11000" fmla="*/ 3004079 h 6858000"/>
              <a:gd name="connsiteX63-11001" fmla="*/ 5483865 w 6128435"/>
              <a:gd name="connsiteY63-11002" fmla="*/ 3005467 h 6858000"/>
              <a:gd name="connsiteX64-11003" fmla="*/ 5482236 w 6128435"/>
              <a:gd name="connsiteY64-11004" fmla="*/ 3019791 h 6858000"/>
              <a:gd name="connsiteX65-11005" fmla="*/ 5475895 w 6128435"/>
              <a:gd name="connsiteY65-11006" fmla="*/ 3033578 h 6858000"/>
              <a:gd name="connsiteX66-11007" fmla="*/ 5477595 w 6128435"/>
              <a:gd name="connsiteY66-11008" fmla="*/ 3250534 h 6858000"/>
              <a:gd name="connsiteX67-11009" fmla="*/ 5532836 w 6128435"/>
              <a:gd name="connsiteY67-11010" fmla="*/ 3353840 h 6858000"/>
              <a:gd name="connsiteX68-11011" fmla="*/ 5561229 w 6128435"/>
              <a:gd name="connsiteY68-11012" fmla="*/ 3395784 h 6858000"/>
              <a:gd name="connsiteX69-11013" fmla="*/ 5589758 w 6128435"/>
              <a:gd name="connsiteY69-11014" fmla="*/ 3506453 h 6858000"/>
              <a:gd name="connsiteX70-11015" fmla="*/ 5596144 w 6128435"/>
              <a:gd name="connsiteY70-11016" fmla="*/ 3534624 h 6858000"/>
              <a:gd name="connsiteX71-11017" fmla="*/ 5597750 w 6128435"/>
              <a:gd name="connsiteY71-11018" fmla="*/ 3534129 h 6858000"/>
              <a:gd name="connsiteX72-11019" fmla="*/ 5599700 w 6128435"/>
              <a:gd name="connsiteY72-11020" fmla="*/ 3547221 h 6858000"/>
              <a:gd name="connsiteX73-11021" fmla="*/ 5615031 w 6128435"/>
              <a:gd name="connsiteY73-11022" fmla="*/ 3557482 h 6858000"/>
              <a:gd name="connsiteX74-11023" fmla="*/ 5618377 w 6128435"/>
              <a:gd name="connsiteY74-11024" fmla="*/ 3588431 h 6858000"/>
              <a:gd name="connsiteX75-11025" fmla="*/ 5612155 w 6128435"/>
              <a:gd name="connsiteY75-11026" fmla="*/ 3589869 h 6858000"/>
              <a:gd name="connsiteX76-11027" fmla="*/ 5620843 w 6128435"/>
              <a:gd name="connsiteY76-11028" fmla="*/ 3606745 h 6858000"/>
              <a:gd name="connsiteX77-11029" fmla="*/ 5655472 w 6128435"/>
              <a:gd name="connsiteY77-11030" fmla="*/ 3678877 h 6858000"/>
              <a:gd name="connsiteX78-11031" fmla="*/ 5680448 w 6128435"/>
              <a:gd name="connsiteY78-11032" fmla="*/ 3717760 h 6858000"/>
              <a:gd name="connsiteX79-11033" fmla="*/ 5683015 w 6128435"/>
              <a:gd name="connsiteY79-11034" fmla="*/ 3762025 h 6858000"/>
              <a:gd name="connsiteX80-11035" fmla="*/ 5696643 w 6128435"/>
              <a:gd name="connsiteY80-11036" fmla="*/ 3773888 h 6858000"/>
              <a:gd name="connsiteX81-11037" fmla="*/ 5699203 w 6128435"/>
              <a:gd name="connsiteY81-11038" fmla="*/ 3775823 h 6858000"/>
              <a:gd name="connsiteX82-11039" fmla="*/ 5704824 w 6128435"/>
              <a:gd name="connsiteY82-11040" fmla="*/ 3785966 h 6858000"/>
              <a:gd name="connsiteX83-11041" fmla="*/ 5712204 w 6128435"/>
              <a:gd name="connsiteY83-11042" fmla="*/ 3785830 h 6858000"/>
              <a:gd name="connsiteX84-11043" fmla="*/ 5724816 w 6128435"/>
              <a:gd name="connsiteY84-11044" fmla="*/ 3798949 h 6858000"/>
              <a:gd name="connsiteX85-11045" fmla="*/ 5733539 w 6128435"/>
              <a:gd name="connsiteY85-11046" fmla="*/ 3818457 h 6858000"/>
              <a:gd name="connsiteX86-11047" fmla="*/ 5768491 w 6128435"/>
              <a:gd name="connsiteY86-11048" fmla="*/ 3914399 h 6858000"/>
              <a:gd name="connsiteX87-11049" fmla="*/ 5793123 w 6128435"/>
              <a:gd name="connsiteY87-11050" fmla="*/ 3969952 h 6858000"/>
              <a:gd name="connsiteX88-11051" fmla="*/ 5808321 w 6128435"/>
              <a:gd name="connsiteY88-11052" fmla="*/ 3988153 h 6858000"/>
              <a:gd name="connsiteX89-11053" fmla="*/ 5825621 w 6128435"/>
              <a:gd name="connsiteY89-11054" fmla="*/ 4015525 h 6858000"/>
              <a:gd name="connsiteX90-11055" fmla="*/ 5860672 w 6128435"/>
              <a:gd name="connsiteY90-11056" fmla="*/ 4061579 h 6858000"/>
              <a:gd name="connsiteX91-11057" fmla="*/ 5872173 w 6128435"/>
              <a:gd name="connsiteY91-11058" fmla="*/ 4088497 h 6858000"/>
              <a:gd name="connsiteX92-11059" fmla="*/ 5883705 w 6128435"/>
              <a:gd name="connsiteY92-11060" fmla="*/ 4101899 h 6858000"/>
              <a:gd name="connsiteX93-11061" fmla="*/ 5885314 w 6128435"/>
              <a:gd name="connsiteY93-11062" fmla="*/ 4108387 h 6858000"/>
              <a:gd name="connsiteX94-11063" fmla="*/ 5894095 w 6128435"/>
              <a:gd name="connsiteY94-11064" fmla="*/ 4128857 h 6858000"/>
              <a:gd name="connsiteX95-11065" fmla="*/ 5898339 w 6128435"/>
              <a:gd name="connsiteY95-11066" fmla="*/ 4140800 h 6858000"/>
              <a:gd name="connsiteX96-11067" fmla="*/ 5899734 w 6128435"/>
              <a:gd name="connsiteY96-11068" fmla="*/ 4145632 h 6858000"/>
              <a:gd name="connsiteX97-11069" fmla="*/ 5897098 w 6128435"/>
              <a:gd name="connsiteY97-11070" fmla="*/ 4157819 h 6858000"/>
              <a:gd name="connsiteX98-11071" fmla="*/ 5903513 w 6128435"/>
              <a:gd name="connsiteY98-11072" fmla="*/ 4187661 h 6858000"/>
              <a:gd name="connsiteX99-11073" fmla="*/ 5917114 w 6128435"/>
              <a:gd name="connsiteY99-11074" fmla="*/ 4213096 h 6858000"/>
              <a:gd name="connsiteX100-11075" fmla="*/ 5921153 w 6128435"/>
              <a:gd name="connsiteY100-11076" fmla="*/ 4236222 h 6858000"/>
              <a:gd name="connsiteX101-11077" fmla="*/ 5924233 w 6128435"/>
              <a:gd name="connsiteY101-11078" fmla="*/ 4242060 h 6858000"/>
              <a:gd name="connsiteX102-11079" fmla="*/ 5928910 w 6128435"/>
              <a:gd name="connsiteY102-11080" fmla="*/ 4300973 h 6858000"/>
              <a:gd name="connsiteX103-11081" fmla="*/ 5939320 w 6128435"/>
              <a:gd name="connsiteY103-11082" fmla="*/ 4340435 h 6858000"/>
              <a:gd name="connsiteX104-11083" fmla="*/ 5946705 w 6128435"/>
              <a:gd name="connsiteY104-11084" fmla="*/ 4428051 h 6858000"/>
              <a:gd name="connsiteX105-11085" fmla="*/ 5949261 w 6128435"/>
              <a:gd name="connsiteY105-11086" fmla="*/ 4449185 h 6858000"/>
              <a:gd name="connsiteX106-11087" fmla="*/ 5957504 w 6128435"/>
              <a:gd name="connsiteY106-11088" fmla="*/ 4465911 h 6858000"/>
              <a:gd name="connsiteX107-11089" fmla="*/ 5964689 w 6128435"/>
              <a:gd name="connsiteY107-11090" fmla="*/ 4468532 h 6858000"/>
              <a:gd name="connsiteX108-11091" fmla="*/ 5967062 w 6128435"/>
              <a:gd name="connsiteY108-11092" fmla="*/ 4479923 h 6858000"/>
              <a:gd name="connsiteX109-11093" fmla="*/ 5968960 w 6128435"/>
              <a:gd name="connsiteY109-11094" fmla="*/ 4482655 h 6858000"/>
              <a:gd name="connsiteX110-11095" fmla="*/ 5978567 w 6128435"/>
              <a:gd name="connsiteY110-11096" fmla="*/ 4498605 h 6858000"/>
              <a:gd name="connsiteX111-11097" fmla="*/ 5980106 w 6128435"/>
              <a:gd name="connsiteY111-11098" fmla="*/ 4585087 h 6858000"/>
              <a:gd name="connsiteX112-11099" fmla="*/ 5998138 w 6128435"/>
              <a:gd name="connsiteY112-11100" fmla="*/ 4697518 h 6858000"/>
              <a:gd name="connsiteX113-11101" fmla="*/ 6013516 w 6128435"/>
              <a:gd name="connsiteY113-11102" fmla="*/ 4786619 h 6858000"/>
              <a:gd name="connsiteX114-11103" fmla="*/ 6025404 w 6128435"/>
              <a:gd name="connsiteY114-11104" fmla="*/ 4858148 h 6858000"/>
              <a:gd name="connsiteX115-11105" fmla="*/ 6007749 w 6128435"/>
              <a:gd name="connsiteY115-11106" fmla="*/ 4964715 h 6858000"/>
              <a:gd name="connsiteX116-11107" fmla="*/ 6005269 w 6128435"/>
              <a:gd name="connsiteY116-11108" fmla="*/ 5150567 h 6858000"/>
              <a:gd name="connsiteX117-11109" fmla="*/ 6001127 w 6128435"/>
              <a:gd name="connsiteY117-11110" fmla="*/ 5164609 h 6858000"/>
              <a:gd name="connsiteX118-11111" fmla="*/ 5996647 w 6128435"/>
              <a:gd name="connsiteY118-11112" fmla="*/ 5185640 h 6858000"/>
              <a:gd name="connsiteX119-11113" fmla="*/ 5998514 w 6128435"/>
              <a:gd name="connsiteY119-11114" fmla="*/ 5189673 h 6858000"/>
              <a:gd name="connsiteX120-11115" fmla="*/ 5995970 w 6128435"/>
              <a:gd name="connsiteY120-11116" fmla="*/ 5221547 h 6858000"/>
              <a:gd name="connsiteX121-11117" fmla="*/ 5997218 w 6128435"/>
              <a:gd name="connsiteY121-11118" fmla="*/ 5222031 h 6858000"/>
              <a:gd name="connsiteX122-11119" fmla="*/ 6002116 w 6128435"/>
              <a:gd name="connsiteY122-11120" fmla="*/ 5231223 h 6858000"/>
              <a:gd name="connsiteX123-11121" fmla="*/ 6008541 w 6128435"/>
              <a:gd name="connsiteY123-11122" fmla="*/ 5248680 h 6858000"/>
              <a:gd name="connsiteX124-11123" fmla="*/ 6039260 w 6128435"/>
              <a:gd name="connsiteY124-11124" fmla="*/ 5289518 h 6858000"/>
              <a:gd name="connsiteX125-11125" fmla="*/ 6036748 w 6128435"/>
              <a:gd name="connsiteY125-11126" fmla="*/ 5322752 h 6858000"/>
              <a:gd name="connsiteX126-11127" fmla="*/ 6036943 w 6128435"/>
              <a:gd name="connsiteY126-11128" fmla="*/ 5329480 h 6858000"/>
              <a:gd name="connsiteX127-11129" fmla="*/ 6037236 w 6128435"/>
              <a:gd name="connsiteY127-11130" fmla="*/ 5329634 h 6858000"/>
              <a:gd name="connsiteX128-11131" fmla="*/ 6038019 w 6128435"/>
              <a:gd name="connsiteY128-11132" fmla="*/ 5336764 h 6858000"/>
              <a:gd name="connsiteX129-11133" fmla="*/ 6037298 w 6128435"/>
              <a:gd name="connsiteY129-11134" fmla="*/ 5341753 h 6858000"/>
              <a:gd name="connsiteX130-11135" fmla="*/ 6037677 w 6128435"/>
              <a:gd name="connsiteY130-11136" fmla="*/ 5354807 h 6858000"/>
              <a:gd name="connsiteX131-11137" fmla="*/ 6039728 w 6128435"/>
              <a:gd name="connsiteY131-11138" fmla="*/ 5359416 h 6858000"/>
              <a:gd name="connsiteX132-11139" fmla="*/ 6043311 w 6128435"/>
              <a:gd name="connsiteY132-11140" fmla="*/ 5361407 h 6858000"/>
              <a:gd name="connsiteX133-11141" fmla="*/ 6042954 w 6128435"/>
              <a:gd name="connsiteY133-11142" fmla="*/ 5362576 h 6858000"/>
              <a:gd name="connsiteX134-11143" fmla="*/ 6053435 w 6128435"/>
              <a:gd name="connsiteY134-11144" fmla="*/ 5387547 h 6858000"/>
              <a:gd name="connsiteX135-11145" fmla="*/ 6065933 w 6128435"/>
              <a:gd name="connsiteY135-11146" fmla="*/ 5443002 h 6858000"/>
              <a:gd name="connsiteX136-11147" fmla="*/ 6068640 w 6128435"/>
              <a:gd name="connsiteY136-11148" fmla="*/ 5474503 h 6858000"/>
              <a:gd name="connsiteX137-11149" fmla="*/ 6080922 w 6128435"/>
              <a:gd name="connsiteY137-11150" fmla="*/ 5561070 h 6858000"/>
              <a:gd name="connsiteX138-11151" fmla="*/ 6096949 w 6128435"/>
              <a:gd name="connsiteY138-11152" fmla="*/ 5648179 h 6858000"/>
              <a:gd name="connsiteX139-11153" fmla="*/ 6125703 w 6128435"/>
              <a:gd name="connsiteY139-11154" fmla="*/ 5692894 h 6858000"/>
              <a:gd name="connsiteX140-11155" fmla="*/ 6126670 w 6128435"/>
              <a:gd name="connsiteY140-11156" fmla="*/ 5697882 h 6858000"/>
              <a:gd name="connsiteX141-11157" fmla="*/ 6124061 w 6128435"/>
              <a:gd name="connsiteY141-11158" fmla="*/ 5710294 h 6858000"/>
              <a:gd name="connsiteX142-11159" fmla="*/ 6122213 w 6128435"/>
              <a:gd name="connsiteY142-11160" fmla="*/ 5714762 h 6858000"/>
              <a:gd name="connsiteX143-11161" fmla="*/ 6121353 w 6128435"/>
              <a:gd name="connsiteY143-11162" fmla="*/ 5721725 h 6858000"/>
              <a:gd name="connsiteX144-11163" fmla="*/ 6121607 w 6128435"/>
              <a:gd name="connsiteY144-11164" fmla="*/ 5721959 h 6858000"/>
              <a:gd name="connsiteX145-11165" fmla="*/ 6120262 w 6128435"/>
              <a:gd name="connsiteY145-11166" fmla="*/ 5728358 h 6858000"/>
              <a:gd name="connsiteX146-11167" fmla="*/ 6110194 w 6128435"/>
              <a:gd name="connsiteY146-11168" fmla="*/ 5758853 h 6858000"/>
              <a:gd name="connsiteX147-11169" fmla="*/ 6127519 w 6128435"/>
              <a:gd name="connsiteY147-11170" fmla="*/ 5865775 h 6858000"/>
              <a:gd name="connsiteX148-11171" fmla="*/ 6128435 w 6128435"/>
              <a:gd name="connsiteY148-11172" fmla="*/ 5870164 h 6858000"/>
              <a:gd name="connsiteX149-11173" fmla="*/ 6119217 w 6128435"/>
              <a:gd name="connsiteY149-11174" fmla="*/ 5888542 h 6858000"/>
              <a:gd name="connsiteX150-11175" fmla="*/ 6115966 w 6128435"/>
              <a:gd name="connsiteY150-11176" fmla="*/ 5898387 h 6858000"/>
              <a:gd name="connsiteX151-11177" fmla="*/ 6111924 w 6128435"/>
              <a:gd name="connsiteY151-11178" fmla="*/ 5900444 h 6858000"/>
              <a:gd name="connsiteX152-11179" fmla="*/ 6108716 w 6128435"/>
              <a:gd name="connsiteY152-11180" fmla="*/ 5915345 h 6858000"/>
              <a:gd name="connsiteX153-11181" fmla="*/ 6109524 w 6128435"/>
              <a:gd name="connsiteY153-11182" fmla="*/ 5917328 h 6858000"/>
              <a:gd name="connsiteX154-11183" fmla="*/ 6102493 w 6128435"/>
              <a:gd name="connsiteY154-11184" fmla="*/ 5928602 h 6858000"/>
              <a:gd name="connsiteX155-11185" fmla="*/ 6056863 w 6128435"/>
              <a:gd name="connsiteY155-11186" fmla="*/ 6000643 h 6858000"/>
              <a:gd name="connsiteX156-11187" fmla="*/ 6045436 w 6128435"/>
              <a:gd name="connsiteY156-11188" fmla="*/ 6124480 h 6858000"/>
              <a:gd name="connsiteX157-11189" fmla="*/ 6030489 w 6128435"/>
              <a:gd name="connsiteY157-11190" fmla="*/ 6317666 h 6858000"/>
              <a:gd name="connsiteX158-11191" fmla="*/ 6007492 w 6128435"/>
              <a:gd name="connsiteY158-11192" fmla="*/ 6440818 h 6858000"/>
              <a:gd name="connsiteX159-11193" fmla="*/ 6009467 w 6128435"/>
              <a:gd name="connsiteY159-11194" fmla="*/ 6487076 h 6858000"/>
              <a:gd name="connsiteX160-11195" fmla="*/ 5995064 w 6128435"/>
              <a:gd name="connsiteY160-11196" fmla="*/ 6540791 h 6858000"/>
              <a:gd name="connsiteX161-11197" fmla="*/ 5996309 w 6128435"/>
              <a:gd name="connsiteY161-11198" fmla="*/ 6543961 h 6858000"/>
              <a:gd name="connsiteX162-11199" fmla="*/ 5996048 w 6128435"/>
              <a:gd name="connsiteY162-11200" fmla="*/ 6555444 h 6858000"/>
              <a:gd name="connsiteX163-11201" fmla="*/ 6002524 w 6128435"/>
              <a:gd name="connsiteY163-11202" fmla="*/ 6560188 h 6858000"/>
              <a:gd name="connsiteX164-11203" fmla="*/ 6006823 w 6128435"/>
              <a:gd name="connsiteY164-11204" fmla="*/ 6578546 h 6858000"/>
              <a:gd name="connsiteX165-11205" fmla="*/ 6004510 w 6128435"/>
              <a:gd name="connsiteY165-11206" fmla="*/ 6599256 h 6858000"/>
              <a:gd name="connsiteX166-11207" fmla="*/ 5986207 w 6128435"/>
              <a:gd name="connsiteY166-11208" fmla="*/ 6695855 h 6858000"/>
              <a:gd name="connsiteX167-11209" fmla="*/ 5979428 w 6128435"/>
              <a:gd name="connsiteY167-11210" fmla="*/ 6754678 h 6858000"/>
              <a:gd name="connsiteX168-11211" fmla="*/ 5983398 w 6128435"/>
              <a:gd name="connsiteY168-11212" fmla="*/ 6778641 h 6858000"/>
              <a:gd name="connsiteX169-11213" fmla="*/ 5984543 w 6128435"/>
              <a:gd name="connsiteY169-11214" fmla="*/ 6811016 h 6858000"/>
              <a:gd name="connsiteX170-11215" fmla="*/ 5981802 w 6128435"/>
              <a:gd name="connsiteY170-11216" fmla="*/ 6838578 h 6858000"/>
              <a:gd name="connsiteX171-11217" fmla="*/ 5979671 w 6128435"/>
              <a:gd name="connsiteY171-11218" fmla="*/ 6858000 h 6858000"/>
              <a:gd name="connsiteX172-11219" fmla="*/ 0 w 6128435"/>
              <a:gd name="connsiteY172-11220" fmla="*/ 6858000 h 6858000"/>
              <a:gd name="connsiteX173-11221" fmla="*/ 0 w 6128435"/>
              <a:gd name="connsiteY173-11222" fmla="*/ 0 h 6858000"/>
              <a:gd name="connsiteX0-11223" fmla="*/ 0 w 6128435"/>
              <a:gd name="connsiteY0-11224" fmla="*/ 0 h 6858000"/>
              <a:gd name="connsiteX1-11225" fmla="*/ 4965888 w 6128435"/>
              <a:gd name="connsiteY1-11226" fmla="*/ 0 h 6858000"/>
              <a:gd name="connsiteX2-11227" fmla="*/ 4967767 w 6128435"/>
              <a:gd name="connsiteY2-11228" fmla="*/ 7930 h 6858000"/>
              <a:gd name="connsiteX3-11229" fmla="*/ 4979444 w 6128435"/>
              <a:gd name="connsiteY3-11230" fmla="*/ 43921 h 6858000"/>
              <a:gd name="connsiteX4-11231" fmla="*/ 5021173 w 6128435"/>
              <a:gd name="connsiteY4-11232" fmla="*/ 123738 h 6858000"/>
              <a:gd name="connsiteX5-11233" fmla="*/ 5075458 w 6128435"/>
              <a:gd name="connsiteY5-11234" fmla="*/ 264355 h 6858000"/>
              <a:gd name="connsiteX6-11235" fmla="*/ 5081175 w 6128435"/>
              <a:gd name="connsiteY6-11236" fmla="*/ 277448 h 6858000"/>
              <a:gd name="connsiteX7-11237" fmla="*/ 5097011 w 6128435"/>
              <a:gd name="connsiteY7-11238" fmla="*/ 355616 h 6858000"/>
              <a:gd name="connsiteX8-11239" fmla="*/ 5130982 w 6128435"/>
              <a:gd name="connsiteY8-11240" fmla="*/ 412030 h 6858000"/>
              <a:gd name="connsiteX9-11241" fmla="*/ 5153000 w 6128435"/>
              <a:gd name="connsiteY9-11242" fmla="*/ 507134 h 6858000"/>
              <a:gd name="connsiteX10-11243" fmla="*/ 5171282 w 6128435"/>
              <a:gd name="connsiteY10-11244" fmla="*/ 602071 h 6858000"/>
              <a:gd name="connsiteX11-11245" fmla="*/ 5176196 w 6128435"/>
              <a:gd name="connsiteY11-11246" fmla="*/ 636822 h 6858000"/>
              <a:gd name="connsiteX12-11247" fmla="*/ 5201957 w 6128435"/>
              <a:gd name="connsiteY12-11248" fmla="*/ 736835 h 6858000"/>
              <a:gd name="connsiteX13-11249" fmla="*/ 5185452 w 6128435"/>
              <a:gd name="connsiteY13-11250" fmla="*/ 745392 h 6858000"/>
              <a:gd name="connsiteX14-11251" fmla="*/ 5189051 w 6128435"/>
              <a:gd name="connsiteY14-11252" fmla="*/ 782518 h 6858000"/>
              <a:gd name="connsiteX15-11253" fmla="*/ 5210428 w 6128435"/>
              <a:gd name="connsiteY15-11254" fmla="*/ 815772 h 6858000"/>
              <a:gd name="connsiteX16-11255" fmla="*/ 5221088 w 6128435"/>
              <a:gd name="connsiteY16-11256" fmla="*/ 860193 h 6858000"/>
              <a:gd name="connsiteX17-11257" fmla="*/ 5227653 w 6128435"/>
              <a:gd name="connsiteY17-11258" fmla="*/ 886709 h 6858000"/>
              <a:gd name="connsiteX18-11259" fmla="*/ 5230806 w 6128435"/>
              <a:gd name="connsiteY18-11260" fmla="*/ 961354 h 6858000"/>
              <a:gd name="connsiteX19-11261" fmla="*/ 5201018 w 6128435"/>
              <a:gd name="connsiteY19-11262" fmla="*/ 1095027 h 6858000"/>
              <a:gd name="connsiteX20-11263" fmla="*/ 5202153 w 6128435"/>
              <a:gd name="connsiteY20-11264" fmla="*/ 1133224 h 6858000"/>
              <a:gd name="connsiteX21-11265" fmla="*/ 5207370 w 6128435"/>
              <a:gd name="connsiteY21-11266" fmla="*/ 1138097 h 6858000"/>
              <a:gd name="connsiteX22-11267" fmla="*/ 5189234 w 6128435"/>
              <a:gd name="connsiteY22-11268" fmla="*/ 1193495 h 6858000"/>
              <a:gd name="connsiteX23-11269" fmla="*/ 5202769 w 6128435"/>
              <a:gd name="connsiteY23-11270" fmla="*/ 1269450 h 6858000"/>
              <a:gd name="connsiteX24-11271" fmla="*/ 5225968 w 6128435"/>
              <a:gd name="connsiteY24-11272" fmla="*/ 1357994 h 6858000"/>
              <a:gd name="connsiteX25-11273" fmla="*/ 5233819 w 6128435"/>
              <a:gd name="connsiteY25-11274" fmla="*/ 1380922 h 6858000"/>
              <a:gd name="connsiteX26-11275" fmla="*/ 5237226 w 6128435"/>
              <a:gd name="connsiteY26-11276" fmla="*/ 1441327 h 6858000"/>
              <a:gd name="connsiteX27-11277" fmla="*/ 5244434 w 6128435"/>
              <a:gd name="connsiteY27-11278" fmla="*/ 1580810 h 6858000"/>
              <a:gd name="connsiteX28-11279" fmla="*/ 5251453 w 6128435"/>
              <a:gd name="connsiteY28-11280" fmla="*/ 1583934 h 6858000"/>
              <a:gd name="connsiteX29-11281" fmla="*/ 5253136 w 6128435"/>
              <a:gd name="connsiteY29-11282" fmla="*/ 1595457 h 6858000"/>
              <a:gd name="connsiteX30-11283" fmla="*/ 5254863 w 6128435"/>
              <a:gd name="connsiteY30-11284" fmla="*/ 1598311 h 6858000"/>
              <a:gd name="connsiteX31-11285" fmla="*/ 5263491 w 6128435"/>
              <a:gd name="connsiteY31-11286" fmla="*/ 1642938 h 6858000"/>
              <a:gd name="connsiteX32-11287" fmla="*/ 5261314 w 6128435"/>
              <a:gd name="connsiteY32-11288" fmla="*/ 1689177 h 6858000"/>
              <a:gd name="connsiteX33-11289" fmla="*/ 5259788 w 6128435"/>
              <a:gd name="connsiteY33-11290" fmla="*/ 1768516 h 6858000"/>
              <a:gd name="connsiteX34-11291" fmla="*/ 5272526 w 6128435"/>
              <a:gd name="connsiteY34-11292" fmla="*/ 1936940 h 6858000"/>
              <a:gd name="connsiteX35-11293" fmla="*/ 5252592 w 6128435"/>
              <a:gd name="connsiteY35-11294" fmla="*/ 2092210 h 6858000"/>
              <a:gd name="connsiteX36-11295" fmla="*/ 5264303 w 6128435"/>
              <a:gd name="connsiteY36-11296" fmla="*/ 2225157 h 6858000"/>
              <a:gd name="connsiteX37-11297" fmla="*/ 5254949 w 6128435"/>
              <a:gd name="connsiteY37-11298" fmla="*/ 2236160 h 6858000"/>
              <a:gd name="connsiteX38-11299" fmla="*/ 5250104 w 6128435"/>
              <a:gd name="connsiteY38-11300" fmla="*/ 2249166 h 6858000"/>
              <a:gd name="connsiteX39-11301" fmla="*/ 5251214 w 6128435"/>
              <a:gd name="connsiteY39-11302" fmla="*/ 2250944 h 6858000"/>
              <a:gd name="connsiteX40-11303" fmla="*/ 5250644 w 6128435"/>
              <a:gd name="connsiteY40-11304" fmla="*/ 2266619 h 6858000"/>
              <a:gd name="connsiteX41-11305" fmla="*/ 5247111 w 6128435"/>
              <a:gd name="connsiteY41-11306" fmla="*/ 2269679 h 6858000"/>
              <a:gd name="connsiteX42-11307" fmla="*/ 5245653 w 6128435"/>
              <a:gd name="connsiteY42-11308" fmla="*/ 2280317 h 6858000"/>
              <a:gd name="connsiteX43-11309" fmla="*/ 5239901 w 6128435"/>
              <a:gd name="connsiteY43-11310" fmla="*/ 2300961 h 6858000"/>
              <a:gd name="connsiteX44-11311" fmla="*/ 5293877 w 6128435"/>
              <a:gd name="connsiteY44-11312" fmla="*/ 2368649 h 6858000"/>
              <a:gd name="connsiteX45-11313" fmla="*/ 5311338 w 6128435"/>
              <a:gd name="connsiteY45-11314" fmla="*/ 2404034 h 6858000"/>
              <a:gd name="connsiteX46-11315" fmla="*/ 5338366 w 6128435"/>
              <a:gd name="connsiteY46-11316" fmla="*/ 2465052 h 6858000"/>
              <a:gd name="connsiteX47-11317" fmla="*/ 5337604 w 6128435"/>
              <a:gd name="connsiteY47-11318" fmla="*/ 2597632 h 6858000"/>
              <a:gd name="connsiteX48-11319" fmla="*/ 5407503 w 6128435"/>
              <a:gd name="connsiteY48-11320" fmla="*/ 2786290 h 6858000"/>
              <a:gd name="connsiteX49-11321" fmla="*/ 5407356 w 6128435"/>
              <a:gd name="connsiteY49-11322" fmla="*/ 2787545 h 6858000"/>
              <a:gd name="connsiteX50-11323" fmla="*/ 5411130 w 6128435"/>
              <a:gd name="connsiteY50-11324" fmla="*/ 2788640 h 6858000"/>
              <a:gd name="connsiteX51-11325" fmla="*/ 5416439 w 6128435"/>
              <a:gd name="connsiteY51-11326" fmla="*/ 2805666 h 6858000"/>
              <a:gd name="connsiteX52-11327" fmla="*/ 5416589 w 6128435"/>
              <a:gd name="connsiteY52-11328" fmla="*/ 2810822 h 6858000"/>
              <a:gd name="connsiteX53-11329" fmla="*/ 5418542 w 6128435"/>
              <a:gd name="connsiteY53-11330" fmla="*/ 2817745 h 6858000"/>
              <a:gd name="connsiteX54-11331" fmla="*/ 5418847 w 6128435"/>
              <a:gd name="connsiteY54-11332" fmla="*/ 2817825 h 6858000"/>
              <a:gd name="connsiteX55-11333" fmla="*/ 5423364 w 6128435"/>
              <a:gd name="connsiteY55-11334" fmla="*/ 2858292 h 6858000"/>
              <a:gd name="connsiteX56-11335" fmla="*/ 5479298 w 6128435"/>
              <a:gd name="connsiteY56-11336" fmla="*/ 2947791 h 6858000"/>
              <a:gd name="connsiteX57-11337" fmla="*/ 5481770 w 6128435"/>
              <a:gd name="connsiteY57-11338" fmla="*/ 2951352 h 6858000"/>
              <a:gd name="connsiteX58-11339" fmla="*/ 5481013 w 6128435"/>
              <a:gd name="connsiteY58-11340" fmla="*/ 2973461 h 6858000"/>
              <a:gd name="connsiteX59-11341" fmla="*/ 5482045 w 6128435"/>
              <a:gd name="connsiteY59-11342" fmla="*/ 2984371 h 6858000"/>
              <a:gd name="connsiteX60-11343" fmla="*/ 5479405 w 6128435"/>
              <a:gd name="connsiteY60-11344" fmla="*/ 2988507 h 6858000"/>
              <a:gd name="connsiteX61-11345" fmla="*/ 5482415 w 6128435"/>
              <a:gd name="connsiteY61-11346" fmla="*/ 3004079 h 6858000"/>
              <a:gd name="connsiteX62-11347" fmla="*/ 5483865 w 6128435"/>
              <a:gd name="connsiteY62-11348" fmla="*/ 3005467 h 6858000"/>
              <a:gd name="connsiteX63-11349" fmla="*/ 5482236 w 6128435"/>
              <a:gd name="connsiteY63-11350" fmla="*/ 3019791 h 6858000"/>
              <a:gd name="connsiteX64-11351" fmla="*/ 5475895 w 6128435"/>
              <a:gd name="connsiteY64-11352" fmla="*/ 3033578 h 6858000"/>
              <a:gd name="connsiteX65-11353" fmla="*/ 5477595 w 6128435"/>
              <a:gd name="connsiteY65-11354" fmla="*/ 3250534 h 6858000"/>
              <a:gd name="connsiteX66-11355" fmla="*/ 5532836 w 6128435"/>
              <a:gd name="connsiteY66-11356" fmla="*/ 3353840 h 6858000"/>
              <a:gd name="connsiteX67-11357" fmla="*/ 5561229 w 6128435"/>
              <a:gd name="connsiteY67-11358" fmla="*/ 3395784 h 6858000"/>
              <a:gd name="connsiteX68-11359" fmla="*/ 5589758 w 6128435"/>
              <a:gd name="connsiteY68-11360" fmla="*/ 3506453 h 6858000"/>
              <a:gd name="connsiteX69-11361" fmla="*/ 5596144 w 6128435"/>
              <a:gd name="connsiteY69-11362" fmla="*/ 3534624 h 6858000"/>
              <a:gd name="connsiteX70-11363" fmla="*/ 5597750 w 6128435"/>
              <a:gd name="connsiteY70-11364" fmla="*/ 3534129 h 6858000"/>
              <a:gd name="connsiteX71-11365" fmla="*/ 5599700 w 6128435"/>
              <a:gd name="connsiteY71-11366" fmla="*/ 3547221 h 6858000"/>
              <a:gd name="connsiteX72-11367" fmla="*/ 5615031 w 6128435"/>
              <a:gd name="connsiteY72-11368" fmla="*/ 3557482 h 6858000"/>
              <a:gd name="connsiteX73-11369" fmla="*/ 5618377 w 6128435"/>
              <a:gd name="connsiteY73-11370" fmla="*/ 3588431 h 6858000"/>
              <a:gd name="connsiteX74-11371" fmla="*/ 5612155 w 6128435"/>
              <a:gd name="connsiteY74-11372" fmla="*/ 3589869 h 6858000"/>
              <a:gd name="connsiteX75-11373" fmla="*/ 5620843 w 6128435"/>
              <a:gd name="connsiteY75-11374" fmla="*/ 3606745 h 6858000"/>
              <a:gd name="connsiteX76-11375" fmla="*/ 5655472 w 6128435"/>
              <a:gd name="connsiteY76-11376" fmla="*/ 3678877 h 6858000"/>
              <a:gd name="connsiteX77-11377" fmla="*/ 5680448 w 6128435"/>
              <a:gd name="connsiteY77-11378" fmla="*/ 3717760 h 6858000"/>
              <a:gd name="connsiteX78-11379" fmla="*/ 5683015 w 6128435"/>
              <a:gd name="connsiteY78-11380" fmla="*/ 3762025 h 6858000"/>
              <a:gd name="connsiteX79-11381" fmla="*/ 5696643 w 6128435"/>
              <a:gd name="connsiteY79-11382" fmla="*/ 3773888 h 6858000"/>
              <a:gd name="connsiteX80-11383" fmla="*/ 5699203 w 6128435"/>
              <a:gd name="connsiteY80-11384" fmla="*/ 3775823 h 6858000"/>
              <a:gd name="connsiteX81-11385" fmla="*/ 5704824 w 6128435"/>
              <a:gd name="connsiteY81-11386" fmla="*/ 3785966 h 6858000"/>
              <a:gd name="connsiteX82-11387" fmla="*/ 5712204 w 6128435"/>
              <a:gd name="connsiteY82-11388" fmla="*/ 3785830 h 6858000"/>
              <a:gd name="connsiteX83-11389" fmla="*/ 5724816 w 6128435"/>
              <a:gd name="connsiteY83-11390" fmla="*/ 3798949 h 6858000"/>
              <a:gd name="connsiteX84-11391" fmla="*/ 5733539 w 6128435"/>
              <a:gd name="connsiteY84-11392" fmla="*/ 3818457 h 6858000"/>
              <a:gd name="connsiteX85-11393" fmla="*/ 5768491 w 6128435"/>
              <a:gd name="connsiteY85-11394" fmla="*/ 3914399 h 6858000"/>
              <a:gd name="connsiteX86-11395" fmla="*/ 5793123 w 6128435"/>
              <a:gd name="connsiteY86-11396" fmla="*/ 3969952 h 6858000"/>
              <a:gd name="connsiteX87-11397" fmla="*/ 5808321 w 6128435"/>
              <a:gd name="connsiteY87-11398" fmla="*/ 3988153 h 6858000"/>
              <a:gd name="connsiteX88-11399" fmla="*/ 5825621 w 6128435"/>
              <a:gd name="connsiteY88-11400" fmla="*/ 4015525 h 6858000"/>
              <a:gd name="connsiteX89-11401" fmla="*/ 5860672 w 6128435"/>
              <a:gd name="connsiteY89-11402" fmla="*/ 4061579 h 6858000"/>
              <a:gd name="connsiteX90-11403" fmla="*/ 5872173 w 6128435"/>
              <a:gd name="connsiteY90-11404" fmla="*/ 4088497 h 6858000"/>
              <a:gd name="connsiteX91-11405" fmla="*/ 5883705 w 6128435"/>
              <a:gd name="connsiteY91-11406" fmla="*/ 4101899 h 6858000"/>
              <a:gd name="connsiteX92-11407" fmla="*/ 5885314 w 6128435"/>
              <a:gd name="connsiteY92-11408" fmla="*/ 4108387 h 6858000"/>
              <a:gd name="connsiteX93-11409" fmla="*/ 5894095 w 6128435"/>
              <a:gd name="connsiteY93-11410" fmla="*/ 4128857 h 6858000"/>
              <a:gd name="connsiteX94-11411" fmla="*/ 5898339 w 6128435"/>
              <a:gd name="connsiteY94-11412" fmla="*/ 4140800 h 6858000"/>
              <a:gd name="connsiteX95-11413" fmla="*/ 5899734 w 6128435"/>
              <a:gd name="connsiteY95-11414" fmla="*/ 4145632 h 6858000"/>
              <a:gd name="connsiteX96-11415" fmla="*/ 5897098 w 6128435"/>
              <a:gd name="connsiteY96-11416" fmla="*/ 4157819 h 6858000"/>
              <a:gd name="connsiteX97-11417" fmla="*/ 5903513 w 6128435"/>
              <a:gd name="connsiteY97-11418" fmla="*/ 4187661 h 6858000"/>
              <a:gd name="connsiteX98-11419" fmla="*/ 5917114 w 6128435"/>
              <a:gd name="connsiteY98-11420" fmla="*/ 4213096 h 6858000"/>
              <a:gd name="connsiteX99-11421" fmla="*/ 5921153 w 6128435"/>
              <a:gd name="connsiteY99-11422" fmla="*/ 4236222 h 6858000"/>
              <a:gd name="connsiteX100-11423" fmla="*/ 5924233 w 6128435"/>
              <a:gd name="connsiteY100-11424" fmla="*/ 4242060 h 6858000"/>
              <a:gd name="connsiteX101-11425" fmla="*/ 5928910 w 6128435"/>
              <a:gd name="connsiteY101-11426" fmla="*/ 4300973 h 6858000"/>
              <a:gd name="connsiteX102-11427" fmla="*/ 5939320 w 6128435"/>
              <a:gd name="connsiteY102-11428" fmla="*/ 4340435 h 6858000"/>
              <a:gd name="connsiteX103-11429" fmla="*/ 5946705 w 6128435"/>
              <a:gd name="connsiteY103-11430" fmla="*/ 4428051 h 6858000"/>
              <a:gd name="connsiteX104-11431" fmla="*/ 5949261 w 6128435"/>
              <a:gd name="connsiteY104-11432" fmla="*/ 4449185 h 6858000"/>
              <a:gd name="connsiteX105-11433" fmla="*/ 5957504 w 6128435"/>
              <a:gd name="connsiteY105-11434" fmla="*/ 4465911 h 6858000"/>
              <a:gd name="connsiteX106-11435" fmla="*/ 5964689 w 6128435"/>
              <a:gd name="connsiteY106-11436" fmla="*/ 4468532 h 6858000"/>
              <a:gd name="connsiteX107-11437" fmla="*/ 5967062 w 6128435"/>
              <a:gd name="connsiteY107-11438" fmla="*/ 4479923 h 6858000"/>
              <a:gd name="connsiteX108-11439" fmla="*/ 5968960 w 6128435"/>
              <a:gd name="connsiteY108-11440" fmla="*/ 4482655 h 6858000"/>
              <a:gd name="connsiteX109-11441" fmla="*/ 5978567 w 6128435"/>
              <a:gd name="connsiteY109-11442" fmla="*/ 4498605 h 6858000"/>
              <a:gd name="connsiteX110-11443" fmla="*/ 5980106 w 6128435"/>
              <a:gd name="connsiteY110-11444" fmla="*/ 4585087 h 6858000"/>
              <a:gd name="connsiteX111-11445" fmla="*/ 5998138 w 6128435"/>
              <a:gd name="connsiteY111-11446" fmla="*/ 4697518 h 6858000"/>
              <a:gd name="connsiteX112-11447" fmla="*/ 6013516 w 6128435"/>
              <a:gd name="connsiteY112-11448" fmla="*/ 4786619 h 6858000"/>
              <a:gd name="connsiteX113-11449" fmla="*/ 6025404 w 6128435"/>
              <a:gd name="connsiteY113-11450" fmla="*/ 4858148 h 6858000"/>
              <a:gd name="connsiteX114-11451" fmla="*/ 6007749 w 6128435"/>
              <a:gd name="connsiteY114-11452" fmla="*/ 4964715 h 6858000"/>
              <a:gd name="connsiteX115-11453" fmla="*/ 6005269 w 6128435"/>
              <a:gd name="connsiteY115-11454" fmla="*/ 5150567 h 6858000"/>
              <a:gd name="connsiteX116-11455" fmla="*/ 6001127 w 6128435"/>
              <a:gd name="connsiteY116-11456" fmla="*/ 5164609 h 6858000"/>
              <a:gd name="connsiteX117-11457" fmla="*/ 5996647 w 6128435"/>
              <a:gd name="connsiteY117-11458" fmla="*/ 5185640 h 6858000"/>
              <a:gd name="connsiteX118-11459" fmla="*/ 5998514 w 6128435"/>
              <a:gd name="connsiteY118-11460" fmla="*/ 5189673 h 6858000"/>
              <a:gd name="connsiteX119-11461" fmla="*/ 5995970 w 6128435"/>
              <a:gd name="connsiteY119-11462" fmla="*/ 5221547 h 6858000"/>
              <a:gd name="connsiteX120-11463" fmla="*/ 5997218 w 6128435"/>
              <a:gd name="connsiteY120-11464" fmla="*/ 5222031 h 6858000"/>
              <a:gd name="connsiteX121-11465" fmla="*/ 6002116 w 6128435"/>
              <a:gd name="connsiteY121-11466" fmla="*/ 5231223 h 6858000"/>
              <a:gd name="connsiteX122-11467" fmla="*/ 6008541 w 6128435"/>
              <a:gd name="connsiteY122-11468" fmla="*/ 5248680 h 6858000"/>
              <a:gd name="connsiteX123-11469" fmla="*/ 6039260 w 6128435"/>
              <a:gd name="connsiteY123-11470" fmla="*/ 5289518 h 6858000"/>
              <a:gd name="connsiteX124-11471" fmla="*/ 6036748 w 6128435"/>
              <a:gd name="connsiteY124-11472" fmla="*/ 5322752 h 6858000"/>
              <a:gd name="connsiteX125-11473" fmla="*/ 6036943 w 6128435"/>
              <a:gd name="connsiteY125-11474" fmla="*/ 5329480 h 6858000"/>
              <a:gd name="connsiteX126-11475" fmla="*/ 6037236 w 6128435"/>
              <a:gd name="connsiteY126-11476" fmla="*/ 5329634 h 6858000"/>
              <a:gd name="connsiteX127-11477" fmla="*/ 6038019 w 6128435"/>
              <a:gd name="connsiteY127-11478" fmla="*/ 5336764 h 6858000"/>
              <a:gd name="connsiteX128-11479" fmla="*/ 6037298 w 6128435"/>
              <a:gd name="connsiteY128-11480" fmla="*/ 5341753 h 6858000"/>
              <a:gd name="connsiteX129-11481" fmla="*/ 6037677 w 6128435"/>
              <a:gd name="connsiteY129-11482" fmla="*/ 5354807 h 6858000"/>
              <a:gd name="connsiteX130-11483" fmla="*/ 6039728 w 6128435"/>
              <a:gd name="connsiteY130-11484" fmla="*/ 5359416 h 6858000"/>
              <a:gd name="connsiteX131-11485" fmla="*/ 6043311 w 6128435"/>
              <a:gd name="connsiteY131-11486" fmla="*/ 5361407 h 6858000"/>
              <a:gd name="connsiteX132-11487" fmla="*/ 6042954 w 6128435"/>
              <a:gd name="connsiteY132-11488" fmla="*/ 5362576 h 6858000"/>
              <a:gd name="connsiteX133-11489" fmla="*/ 6053435 w 6128435"/>
              <a:gd name="connsiteY133-11490" fmla="*/ 5387547 h 6858000"/>
              <a:gd name="connsiteX134-11491" fmla="*/ 6065933 w 6128435"/>
              <a:gd name="connsiteY134-11492" fmla="*/ 5443002 h 6858000"/>
              <a:gd name="connsiteX135-11493" fmla="*/ 6068640 w 6128435"/>
              <a:gd name="connsiteY135-11494" fmla="*/ 5474503 h 6858000"/>
              <a:gd name="connsiteX136-11495" fmla="*/ 6080922 w 6128435"/>
              <a:gd name="connsiteY136-11496" fmla="*/ 5561070 h 6858000"/>
              <a:gd name="connsiteX137-11497" fmla="*/ 6096949 w 6128435"/>
              <a:gd name="connsiteY137-11498" fmla="*/ 5648179 h 6858000"/>
              <a:gd name="connsiteX138-11499" fmla="*/ 6125703 w 6128435"/>
              <a:gd name="connsiteY138-11500" fmla="*/ 5692894 h 6858000"/>
              <a:gd name="connsiteX139-11501" fmla="*/ 6126670 w 6128435"/>
              <a:gd name="connsiteY139-11502" fmla="*/ 5697882 h 6858000"/>
              <a:gd name="connsiteX140-11503" fmla="*/ 6124061 w 6128435"/>
              <a:gd name="connsiteY140-11504" fmla="*/ 5710294 h 6858000"/>
              <a:gd name="connsiteX141-11505" fmla="*/ 6122213 w 6128435"/>
              <a:gd name="connsiteY141-11506" fmla="*/ 5714762 h 6858000"/>
              <a:gd name="connsiteX142-11507" fmla="*/ 6121353 w 6128435"/>
              <a:gd name="connsiteY142-11508" fmla="*/ 5721725 h 6858000"/>
              <a:gd name="connsiteX143-11509" fmla="*/ 6121607 w 6128435"/>
              <a:gd name="connsiteY143-11510" fmla="*/ 5721959 h 6858000"/>
              <a:gd name="connsiteX144-11511" fmla="*/ 6120262 w 6128435"/>
              <a:gd name="connsiteY144-11512" fmla="*/ 5728358 h 6858000"/>
              <a:gd name="connsiteX145-11513" fmla="*/ 6110194 w 6128435"/>
              <a:gd name="connsiteY145-11514" fmla="*/ 5758853 h 6858000"/>
              <a:gd name="connsiteX146-11515" fmla="*/ 6127519 w 6128435"/>
              <a:gd name="connsiteY146-11516" fmla="*/ 5865775 h 6858000"/>
              <a:gd name="connsiteX147-11517" fmla="*/ 6128435 w 6128435"/>
              <a:gd name="connsiteY147-11518" fmla="*/ 5870164 h 6858000"/>
              <a:gd name="connsiteX148-11519" fmla="*/ 6119217 w 6128435"/>
              <a:gd name="connsiteY148-11520" fmla="*/ 5888542 h 6858000"/>
              <a:gd name="connsiteX149-11521" fmla="*/ 6115966 w 6128435"/>
              <a:gd name="connsiteY149-11522" fmla="*/ 5898387 h 6858000"/>
              <a:gd name="connsiteX150-11523" fmla="*/ 6111924 w 6128435"/>
              <a:gd name="connsiteY150-11524" fmla="*/ 5900444 h 6858000"/>
              <a:gd name="connsiteX151-11525" fmla="*/ 6108716 w 6128435"/>
              <a:gd name="connsiteY151-11526" fmla="*/ 5915345 h 6858000"/>
              <a:gd name="connsiteX152-11527" fmla="*/ 6109524 w 6128435"/>
              <a:gd name="connsiteY152-11528" fmla="*/ 5917328 h 6858000"/>
              <a:gd name="connsiteX153-11529" fmla="*/ 6102493 w 6128435"/>
              <a:gd name="connsiteY153-11530" fmla="*/ 5928602 h 6858000"/>
              <a:gd name="connsiteX154-11531" fmla="*/ 6056863 w 6128435"/>
              <a:gd name="connsiteY154-11532" fmla="*/ 6000643 h 6858000"/>
              <a:gd name="connsiteX155-11533" fmla="*/ 6045436 w 6128435"/>
              <a:gd name="connsiteY155-11534" fmla="*/ 6124480 h 6858000"/>
              <a:gd name="connsiteX156-11535" fmla="*/ 6030489 w 6128435"/>
              <a:gd name="connsiteY156-11536" fmla="*/ 6317666 h 6858000"/>
              <a:gd name="connsiteX157-11537" fmla="*/ 6007492 w 6128435"/>
              <a:gd name="connsiteY157-11538" fmla="*/ 6440818 h 6858000"/>
              <a:gd name="connsiteX158-11539" fmla="*/ 6009467 w 6128435"/>
              <a:gd name="connsiteY158-11540" fmla="*/ 6487076 h 6858000"/>
              <a:gd name="connsiteX159-11541" fmla="*/ 5995064 w 6128435"/>
              <a:gd name="connsiteY159-11542" fmla="*/ 6540791 h 6858000"/>
              <a:gd name="connsiteX160-11543" fmla="*/ 5996309 w 6128435"/>
              <a:gd name="connsiteY160-11544" fmla="*/ 6543961 h 6858000"/>
              <a:gd name="connsiteX161-11545" fmla="*/ 5996048 w 6128435"/>
              <a:gd name="connsiteY161-11546" fmla="*/ 6555444 h 6858000"/>
              <a:gd name="connsiteX162-11547" fmla="*/ 6002524 w 6128435"/>
              <a:gd name="connsiteY162-11548" fmla="*/ 6560188 h 6858000"/>
              <a:gd name="connsiteX163-11549" fmla="*/ 6006823 w 6128435"/>
              <a:gd name="connsiteY163-11550" fmla="*/ 6578546 h 6858000"/>
              <a:gd name="connsiteX164-11551" fmla="*/ 6004510 w 6128435"/>
              <a:gd name="connsiteY164-11552" fmla="*/ 6599256 h 6858000"/>
              <a:gd name="connsiteX165-11553" fmla="*/ 5986207 w 6128435"/>
              <a:gd name="connsiteY165-11554" fmla="*/ 6695855 h 6858000"/>
              <a:gd name="connsiteX166-11555" fmla="*/ 5979428 w 6128435"/>
              <a:gd name="connsiteY166-11556" fmla="*/ 6754678 h 6858000"/>
              <a:gd name="connsiteX167-11557" fmla="*/ 5983398 w 6128435"/>
              <a:gd name="connsiteY167-11558" fmla="*/ 6778641 h 6858000"/>
              <a:gd name="connsiteX168-11559" fmla="*/ 5984543 w 6128435"/>
              <a:gd name="connsiteY168-11560" fmla="*/ 6811016 h 6858000"/>
              <a:gd name="connsiteX169-11561" fmla="*/ 5981802 w 6128435"/>
              <a:gd name="connsiteY169-11562" fmla="*/ 6838578 h 6858000"/>
              <a:gd name="connsiteX170-11563" fmla="*/ 5979671 w 6128435"/>
              <a:gd name="connsiteY170-11564" fmla="*/ 6858000 h 6858000"/>
              <a:gd name="connsiteX171-11565" fmla="*/ 0 w 6128435"/>
              <a:gd name="connsiteY171-11566" fmla="*/ 6858000 h 6858000"/>
              <a:gd name="connsiteX172-11567" fmla="*/ 0 w 6128435"/>
              <a:gd name="connsiteY172-11568" fmla="*/ 0 h 6858000"/>
              <a:gd name="connsiteX0-11569" fmla="*/ 0 w 6128435"/>
              <a:gd name="connsiteY0-11570" fmla="*/ 0 h 6858000"/>
              <a:gd name="connsiteX1-11571" fmla="*/ 4965888 w 6128435"/>
              <a:gd name="connsiteY1-11572" fmla="*/ 0 h 6858000"/>
              <a:gd name="connsiteX2-11573" fmla="*/ 4967767 w 6128435"/>
              <a:gd name="connsiteY2-11574" fmla="*/ 7930 h 6858000"/>
              <a:gd name="connsiteX3-11575" fmla="*/ 4979444 w 6128435"/>
              <a:gd name="connsiteY3-11576" fmla="*/ 43921 h 6858000"/>
              <a:gd name="connsiteX4-11577" fmla="*/ 5021173 w 6128435"/>
              <a:gd name="connsiteY4-11578" fmla="*/ 123738 h 6858000"/>
              <a:gd name="connsiteX5-11579" fmla="*/ 5075458 w 6128435"/>
              <a:gd name="connsiteY5-11580" fmla="*/ 264355 h 6858000"/>
              <a:gd name="connsiteX6-11581" fmla="*/ 5081175 w 6128435"/>
              <a:gd name="connsiteY6-11582" fmla="*/ 277448 h 6858000"/>
              <a:gd name="connsiteX7-11583" fmla="*/ 5097011 w 6128435"/>
              <a:gd name="connsiteY7-11584" fmla="*/ 355616 h 6858000"/>
              <a:gd name="connsiteX8-11585" fmla="*/ 5130982 w 6128435"/>
              <a:gd name="connsiteY8-11586" fmla="*/ 412030 h 6858000"/>
              <a:gd name="connsiteX9-11587" fmla="*/ 5153000 w 6128435"/>
              <a:gd name="connsiteY9-11588" fmla="*/ 507134 h 6858000"/>
              <a:gd name="connsiteX10-11589" fmla="*/ 5171282 w 6128435"/>
              <a:gd name="connsiteY10-11590" fmla="*/ 602071 h 6858000"/>
              <a:gd name="connsiteX11-11591" fmla="*/ 5176196 w 6128435"/>
              <a:gd name="connsiteY11-11592" fmla="*/ 636822 h 6858000"/>
              <a:gd name="connsiteX12-11593" fmla="*/ 5201957 w 6128435"/>
              <a:gd name="connsiteY12-11594" fmla="*/ 736835 h 6858000"/>
              <a:gd name="connsiteX13-11595" fmla="*/ 5185452 w 6128435"/>
              <a:gd name="connsiteY13-11596" fmla="*/ 745392 h 6858000"/>
              <a:gd name="connsiteX14-11597" fmla="*/ 5189051 w 6128435"/>
              <a:gd name="connsiteY14-11598" fmla="*/ 782518 h 6858000"/>
              <a:gd name="connsiteX15-11599" fmla="*/ 5210428 w 6128435"/>
              <a:gd name="connsiteY15-11600" fmla="*/ 815772 h 6858000"/>
              <a:gd name="connsiteX16-11601" fmla="*/ 5221088 w 6128435"/>
              <a:gd name="connsiteY16-11602" fmla="*/ 860193 h 6858000"/>
              <a:gd name="connsiteX17-11603" fmla="*/ 5227653 w 6128435"/>
              <a:gd name="connsiteY17-11604" fmla="*/ 886709 h 6858000"/>
              <a:gd name="connsiteX18-11605" fmla="*/ 5230806 w 6128435"/>
              <a:gd name="connsiteY18-11606" fmla="*/ 961354 h 6858000"/>
              <a:gd name="connsiteX19-11607" fmla="*/ 5201018 w 6128435"/>
              <a:gd name="connsiteY19-11608" fmla="*/ 1095027 h 6858000"/>
              <a:gd name="connsiteX20-11609" fmla="*/ 5202153 w 6128435"/>
              <a:gd name="connsiteY20-11610" fmla="*/ 1133224 h 6858000"/>
              <a:gd name="connsiteX21-11611" fmla="*/ 5207370 w 6128435"/>
              <a:gd name="connsiteY21-11612" fmla="*/ 1138097 h 6858000"/>
              <a:gd name="connsiteX22-11613" fmla="*/ 5189234 w 6128435"/>
              <a:gd name="connsiteY22-11614" fmla="*/ 1193495 h 6858000"/>
              <a:gd name="connsiteX23-11615" fmla="*/ 5202769 w 6128435"/>
              <a:gd name="connsiteY23-11616" fmla="*/ 1269450 h 6858000"/>
              <a:gd name="connsiteX24-11617" fmla="*/ 5225968 w 6128435"/>
              <a:gd name="connsiteY24-11618" fmla="*/ 1357994 h 6858000"/>
              <a:gd name="connsiteX25-11619" fmla="*/ 5233819 w 6128435"/>
              <a:gd name="connsiteY25-11620" fmla="*/ 1380922 h 6858000"/>
              <a:gd name="connsiteX26-11621" fmla="*/ 5237226 w 6128435"/>
              <a:gd name="connsiteY26-11622" fmla="*/ 1441327 h 6858000"/>
              <a:gd name="connsiteX27-11623" fmla="*/ 5244434 w 6128435"/>
              <a:gd name="connsiteY27-11624" fmla="*/ 1580810 h 6858000"/>
              <a:gd name="connsiteX28-11625" fmla="*/ 5251453 w 6128435"/>
              <a:gd name="connsiteY28-11626" fmla="*/ 1583934 h 6858000"/>
              <a:gd name="connsiteX29-11627" fmla="*/ 5253136 w 6128435"/>
              <a:gd name="connsiteY29-11628" fmla="*/ 1595457 h 6858000"/>
              <a:gd name="connsiteX30-11629" fmla="*/ 5254863 w 6128435"/>
              <a:gd name="connsiteY30-11630" fmla="*/ 1598311 h 6858000"/>
              <a:gd name="connsiteX31-11631" fmla="*/ 5263491 w 6128435"/>
              <a:gd name="connsiteY31-11632" fmla="*/ 1642938 h 6858000"/>
              <a:gd name="connsiteX32-11633" fmla="*/ 5261314 w 6128435"/>
              <a:gd name="connsiteY32-11634" fmla="*/ 1689177 h 6858000"/>
              <a:gd name="connsiteX33-11635" fmla="*/ 5259788 w 6128435"/>
              <a:gd name="connsiteY33-11636" fmla="*/ 1768516 h 6858000"/>
              <a:gd name="connsiteX34-11637" fmla="*/ 5272526 w 6128435"/>
              <a:gd name="connsiteY34-11638" fmla="*/ 1936940 h 6858000"/>
              <a:gd name="connsiteX35-11639" fmla="*/ 5252592 w 6128435"/>
              <a:gd name="connsiteY35-11640" fmla="*/ 2092210 h 6858000"/>
              <a:gd name="connsiteX36-11641" fmla="*/ 5264303 w 6128435"/>
              <a:gd name="connsiteY36-11642" fmla="*/ 2225157 h 6858000"/>
              <a:gd name="connsiteX37-11643" fmla="*/ 5254949 w 6128435"/>
              <a:gd name="connsiteY37-11644" fmla="*/ 2236160 h 6858000"/>
              <a:gd name="connsiteX38-11645" fmla="*/ 5250104 w 6128435"/>
              <a:gd name="connsiteY38-11646" fmla="*/ 2249166 h 6858000"/>
              <a:gd name="connsiteX39-11647" fmla="*/ 5251214 w 6128435"/>
              <a:gd name="connsiteY39-11648" fmla="*/ 2250944 h 6858000"/>
              <a:gd name="connsiteX40-11649" fmla="*/ 5250644 w 6128435"/>
              <a:gd name="connsiteY40-11650" fmla="*/ 2266619 h 6858000"/>
              <a:gd name="connsiteX41-11651" fmla="*/ 5247111 w 6128435"/>
              <a:gd name="connsiteY41-11652" fmla="*/ 2269679 h 6858000"/>
              <a:gd name="connsiteX42-11653" fmla="*/ 5245653 w 6128435"/>
              <a:gd name="connsiteY42-11654" fmla="*/ 2280317 h 6858000"/>
              <a:gd name="connsiteX43-11655" fmla="*/ 5239901 w 6128435"/>
              <a:gd name="connsiteY43-11656" fmla="*/ 2300961 h 6858000"/>
              <a:gd name="connsiteX44-11657" fmla="*/ 5293877 w 6128435"/>
              <a:gd name="connsiteY44-11658" fmla="*/ 2368649 h 6858000"/>
              <a:gd name="connsiteX45-11659" fmla="*/ 5311338 w 6128435"/>
              <a:gd name="connsiteY45-11660" fmla="*/ 2404034 h 6858000"/>
              <a:gd name="connsiteX46-11661" fmla="*/ 5338366 w 6128435"/>
              <a:gd name="connsiteY46-11662" fmla="*/ 2465052 h 6858000"/>
              <a:gd name="connsiteX47-11663" fmla="*/ 5371263 w 6128435"/>
              <a:gd name="connsiteY47-11664" fmla="*/ 2586413 h 6858000"/>
              <a:gd name="connsiteX48-11665" fmla="*/ 5407503 w 6128435"/>
              <a:gd name="connsiteY48-11666" fmla="*/ 2786290 h 6858000"/>
              <a:gd name="connsiteX49-11667" fmla="*/ 5407356 w 6128435"/>
              <a:gd name="connsiteY49-11668" fmla="*/ 2787545 h 6858000"/>
              <a:gd name="connsiteX50-11669" fmla="*/ 5411130 w 6128435"/>
              <a:gd name="connsiteY50-11670" fmla="*/ 2788640 h 6858000"/>
              <a:gd name="connsiteX51-11671" fmla="*/ 5416439 w 6128435"/>
              <a:gd name="connsiteY51-11672" fmla="*/ 2805666 h 6858000"/>
              <a:gd name="connsiteX52-11673" fmla="*/ 5416589 w 6128435"/>
              <a:gd name="connsiteY52-11674" fmla="*/ 2810822 h 6858000"/>
              <a:gd name="connsiteX53-11675" fmla="*/ 5418542 w 6128435"/>
              <a:gd name="connsiteY53-11676" fmla="*/ 2817745 h 6858000"/>
              <a:gd name="connsiteX54-11677" fmla="*/ 5418847 w 6128435"/>
              <a:gd name="connsiteY54-11678" fmla="*/ 2817825 h 6858000"/>
              <a:gd name="connsiteX55-11679" fmla="*/ 5423364 w 6128435"/>
              <a:gd name="connsiteY55-11680" fmla="*/ 2858292 h 6858000"/>
              <a:gd name="connsiteX56-11681" fmla="*/ 5479298 w 6128435"/>
              <a:gd name="connsiteY56-11682" fmla="*/ 2947791 h 6858000"/>
              <a:gd name="connsiteX57-11683" fmla="*/ 5481770 w 6128435"/>
              <a:gd name="connsiteY57-11684" fmla="*/ 2951352 h 6858000"/>
              <a:gd name="connsiteX58-11685" fmla="*/ 5481013 w 6128435"/>
              <a:gd name="connsiteY58-11686" fmla="*/ 2973461 h 6858000"/>
              <a:gd name="connsiteX59-11687" fmla="*/ 5482045 w 6128435"/>
              <a:gd name="connsiteY59-11688" fmla="*/ 2984371 h 6858000"/>
              <a:gd name="connsiteX60-11689" fmla="*/ 5479405 w 6128435"/>
              <a:gd name="connsiteY60-11690" fmla="*/ 2988507 h 6858000"/>
              <a:gd name="connsiteX61-11691" fmla="*/ 5482415 w 6128435"/>
              <a:gd name="connsiteY61-11692" fmla="*/ 3004079 h 6858000"/>
              <a:gd name="connsiteX62-11693" fmla="*/ 5483865 w 6128435"/>
              <a:gd name="connsiteY62-11694" fmla="*/ 3005467 h 6858000"/>
              <a:gd name="connsiteX63-11695" fmla="*/ 5482236 w 6128435"/>
              <a:gd name="connsiteY63-11696" fmla="*/ 3019791 h 6858000"/>
              <a:gd name="connsiteX64-11697" fmla="*/ 5475895 w 6128435"/>
              <a:gd name="connsiteY64-11698" fmla="*/ 3033578 h 6858000"/>
              <a:gd name="connsiteX65-11699" fmla="*/ 5477595 w 6128435"/>
              <a:gd name="connsiteY65-11700" fmla="*/ 3250534 h 6858000"/>
              <a:gd name="connsiteX66-11701" fmla="*/ 5532836 w 6128435"/>
              <a:gd name="connsiteY66-11702" fmla="*/ 3353840 h 6858000"/>
              <a:gd name="connsiteX67-11703" fmla="*/ 5561229 w 6128435"/>
              <a:gd name="connsiteY67-11704" fmla="*/ 3395784 h 6858000"/>
              <a:gd name="connsiteX68-11705" fmla="*/ 5589758 w 6128435"/>
              <a:gd name="connsiteY68-11706" fmla="*/ 3506453 h 6858000"/>
              <a:gd name="connsiteX69-11707" fmla="*/ 5596144 w 6128435"/>
              <a:gd name="connsiteY69-11708" fmla="*/ 3534624 h 6858000"/>
              <a:gd name="connsiteX70-11709" fmla="*/ 5597750 w 6128435"/>
              <a:gd name="connsiteY70-11710" fmla="*/ 3534129 h 6858000"/>
              <a:gd name="connsiteX71-11711" fmla="*/ 5599700 w 6128435"/>
              <a:gd name="connsiteY71-11712" fmla="*/ 3547221 h 6858000"/>
              <a:gd name="connsiteX72-11713" fmla="*/ 5615031 w 6128435"/>
              <a:gd name="connsiteY72-11714" fmla="*/ 3557482 h 6858000"/>
              <a:gd name="connsiteX73-11715" fmla="*/ 5618377 w 6128435"/>
              <a:gd name="connsiteY73-11716" fmla="*/ 3588431 h 6858000"/>
              <a:gd name="connsiteX74-11717" fmla="*/ 5612155 w 6128435"/>
              <a:gd name="connsiteY74-11718" fmla="*/ 3589869 h 6858000"/>
              <a:gd name="connsiteX75-11719" fmla="*/ 5620843 w 6128435"/>
              <a:gd name="connsiteY75-11720" fmla="*/ 3606745 h 6858000"/>
              <a:gd name="connsiteX76-11721" fmla="*/ 5655472 w 6128435"/>
              <a:gd name="connsiteY76-11722" fmla="*/ 3678877 h 6858000"/>
              <a:gd name="connsiteX77-11723" fmla="*/ 5680448 w 6128435"/>
              <a:gd name="connsiteY77-11724" fmla="*/ 3717760 h 6858000"/>
              <a:gd name="connsiteX78-11725" fmla="*/ 5683015 w 6128435"/>
              <a:gd name="connsiteY78-11726" fmla="*/ 3762025 h 6858000"/>
              <a:gd name="connsiteX79-11727" fmla="*/ 5696643 w 6128435"/>
              <a:gd name="connsiteY79-11728" fmla="*/ 3773888 h 6858000"/>
              <a:gd name="connsiteX80-11729" fmla="*/ 5699203 w 6128435"/>
              <a:gd name="connsiteY80-11730" fmla="*/ 3775823 h 6858000"/>
              <a:gd name="connsiteX81-11731" fmla="*/ 5704824 w 6128435"/>
              <a:gd name="connsiteY81-11732" fmla="*/ 3785966 h 6858000"/>
              <a:gd name="connsiteX82-11733" fmla="*/ 5712204 w 6128435"/>
              <a:gd name="connsiteY82-11734" fmla="*/ 3785830 h 6858000"/>
              <a:gd name="connsiteX83-11735" fmla="*/ 5724816 w 6128435"/>
              <a:gd name="connsiteY83-11736" fmla="*/ 3798949 h 6858000"/>
              <a:gd name="connsiteX84-11737" fmla="*/ 5733539 w 6128435"/>
              <a:gd name="connsiteY84-11738" fmla="*/ 3818457 h 6858000"/>
              <a:gd name="connsiteX85-11739" fmla="*/ 5768491 w 6128435"/>
              <a:gd name="connsiteY85-11740" fmla="*/ 3914399 h 6858000"/>
              <a:gd name="connsiteX86-11741" fmla="*/ 5793123 w 6128435"/>
              <a:gd name="connsiteY86-11742" fmla="*/ 3969952 h 6858000"/>
              <a:gd name="connsiteX87-11743" fmla="*/ 5808321 w 6128435"/>
              <a:gd name="connsiteY87-11744" fmla="*/ 3988153 h 6858000"/>
              <a:gd name="connsiteX88-11745" fmla="*/ 5825621 w 6128435"/>
              <a:gd name="connsiteY88-11746" fmla="*/ 4015525 h 6858000"/>
              <a:gd name="connsiteX89-11747" fmla="*/ 5860672 w 6128435"/>
              <a:gd name="connsiteY89-11748" fmla="*/ 4061579 h 6858000"/>
              <a:gd name="connsiteX90-11749" fmla="*/ 5872173 w 6128435"/>
              <a:gd name="connsiteY90-11750" fmla="*/ 4088497 h 6858000"/>
              <a:gd name="connsiteX91-11751" fmla="*/ 5883705 w 6128435"/>
              <a:gd name="connsiteY91-11752" fmla="*/ 4101899 h 6858000"/>
              <a:gd name="connsiteX92-11753" fmla="*/ 5885314 w 6128435"/>
              <a:gd name="connsiteY92-11754" fmla="*/ 4108387 h 6858000"/>
              <a:gd name="connsiteX93-11755" fmla="*/ 5894095 w 6128435"/>
              <a:gd name="connsiteY93-11756" fmla="*/ 4128857 h 6858000"/>
              <a:gd name="connsiteX94-11757" fmla="*/ 5898339 w 6128435"/>
              <a:gd name="connsiteY94-11758" fmla="*/ 4140800 h 6858000"/>
              <a:gd name="connsiteX95-11759" fmla="*/ 5899734 w 6128435"/>
              <a:gd name="connsiteY95-11760" fmla="*/ 4145632 h 6858000"/>
              <a:gd name="connsiteX96-11761" fmla="*/ 5897098 w 6128435"/>
              <a:gd name="connsiteY96-11762" fmla="*/ 4157819 h 6858000"/>
              <a:gd name="connsiteX97-11763" fmla="*/ 5903513 w 6128435"/>
              <a:gd name="connsiteY97-11764" fmla="*/ 4187661 h 6858000"/>
              <a:gd name="connsiteX98-11765" fmla="*/ 5917114 w 6128435"/>
              <a:gd name="connsiteY98-11766" fmla="*/ 4213096 h 6858000"/>
              <a:gd name="connsiteX99-11767" fmla="*/ 5921153 w 6128435"/>
              <a:gd name="connsiteY99-11768" fmla="*/ 4236222 h 6858000"/>
              <a:gd name="connsiteX100-11769" fmla="*/ 5924233 w 6128435"/>
              <a:gd name="connsiteY100-11770" fmla="*/ 4242060 h 6858000"/>
              <a:gd name="connsiteX101-11771" fmla="*/ 5928910 w 6128435"/>
              <a:gd name="connsiteY101-11772" fmla="*/ 4300973 h 6858000"/>
              <a:gd name="connsiteX102-11773" fmla="*/ 5939320 w 6128435"/>
              <a:gd name="connsiteY102-11774" fmla="*/ 4340435 h 6858000"/>
              <a:gd name="connsiteX103-11775" fmla="*/ 5946705 w 6128435"/>
              <a:gd name="connsiteY103-11776" fmla="*/ 4428051 h 6858000"/>
              <a:gd name="connsiteX104-11777" fmla="*/ 5949261 w 6128435"/>
              <a:gd name="connsiteY104-11778" fmla="*/ 4449185 h 6858000"/>
              <a:gd name="connsiteX105-11779" fmla="*/ 5957504 w 6128435"/>
              <a:gd name="connsiteY105-11780" fmla="*/ 4465911 h 6858000"/>
              <a:gd name="connsiteX106-11781" fmla="*/ 5964689 w 6128435"/>
              <a:gd name="connsiteY106-11782" fmla="*/ 4468532 h 6858000"/>
              <a:gd name="connsiteX107-11783" fmla="*/ 5967062 w 6128435"/>
              <a:gd name="connsiteY107-11784" fmla="*/ 4479923 h 6858000"/>
              <a:gd name="connsiteX108-11785" fmla="*/ 5968960 w 6128435"/>
              <a:gd name="connsiteY108-11786" fmla="*/ 4482655 h 6858000"/>
              <a:gd name="connsiteX109-11787" fmla="*/ 5978567 w 6128435"/>
              <a:gd name="connsiteY109-11788" fmla="*/ 4498605 h 6858000"/>
              <a:gd name="connsiteX110-11789" fmla="*/ 5980106 w 6128435"/>
              <a:gd name="connsiteY110-11790" fmla="*/ 4585087 h 6858000"/>
              <a:gd name="connsiteX111-11791" fmla="*/ 5998138 w 6128435"/>
              <a:gd name="connsiteY111-11792" fmla="*/ 4697518 h 6858000"/>
              <a:gd name="connsiteX112-11793" fmla="*/ 6013516 w 6128435"/>
              <a:gd name="connsiteY112-11794" fmla="*/ 4786619 h 6858000"/>
              <a:gd name="connsiteX113-11795" fmla="*/ 6025404 w 6128435"/>
              <a:gd name="connsiteY113-11796" fmla="*/ 4858148 h 6858000"/>
              <a:gd name="connsiteX114-11797" fmla="*/ 6007749 w 6128435"/>
              <a:gd name="connsiteY114-11798" fmla="*/ 4964715 h 6858000"/>
              <a:gd name="connsiteX115-11799" fmla="*/ 6005269 w 6128435"/>
              <a:gd name="connsiteY115-11800" fmla="*/ 5150567 h 6858000"/>
              <a:gd name="connsiteX116-11801" fmla="*/ 6001127 w 6128435"/>
              <a:gd name="connsiteY116-11802" fmla="*/ 5164609 h 6858000"/>
              <a:gd name="connsiteX117-11803" fmla="*/ 5996647 w 6128435"/>
              <a:gd name="connsiteY117-11804" fmla="*/ 5185640 h 6858000"/>
              <a:gd name="connsiteX118-11805" fmla="*/ 5998514 w 6128435"/>
              <a:gd name="connsiteY118-11806" fmla="*/ 5189673 h 6858000"/>
              <a:gd name="connsiteX119-11807" fmla="*/ 5995970 w 6128435"/>
              <a:gd name="connsiteY119-11808" fmla="*/ 5221547 h 6858000"/>
              <a:gd name="connsiteX120-11809" fmla="*/ 5997218 w 6128435"/>
              <a:gd name="connsiteY120-11810" fmla="*/ 5222031 h 6858000"/>
              <a:gd name="connsiteX121-11811" fmla="*/ 6002116 w 6128435"/>
              <a:gd name="connsiteY121-11812" fmla="*/ 5231223 h 6858000"/>
              <a:gd name="connsiteX122-11813" fmla="*/ 6008541 w 6128435"/>
              <a:gd name="connsiteY122-11814" fmla="*/ 5248680 h 6858000"/>
              <a:gd name="connsiteX123-11815" fmla="*/ 6039260 w 6128435"/>
              <a:gd name="connsiteY123-11816" fmla="*/ 5289518 h 6858000"/>
              <a:gd name="connsiteX124-11817" fmla="*/ 6036748 w 6128435"/>
              <a:gd name="connsiteY124-11818" fmla="*/ 5322752 h 6858000"/>
              <a:gd name="connsiteX125-11819" fmla="*/ 6036943 w 6128435"/>
              <a:gd name="connsiteY125-11820" fmla="*/ 5329480 h 6858000"/>
              <a:gd name="connsiteX126-11821" fmla="*/ 6037236 w 6128435"/>
              <a:gd name="connsiteY126-11822" fmla="*/ 5329634 h 6858000"/>
              <a:gd name="connsiteX127-11823" fmla="*/ 6038019 w 6128435"/>
              <a:gd name="connsiteY127-11824" fmla="*/ 5336764 h 6858000"/>
              <a:gd name="connsiteX128-11825" fmla="*/ 6037298 w 6128435"/>
              <a:gd name="connsiteY128-11826" fmla="*/ 5341753 h 6858000"/>
              <a:gd name="connsiteX129-11827" fmla="*/ 6037677 w 6128435"/>
              <a:gd name="connsiteY129-11828" fmla="*/ 5354807 h 6858000"/>
              <a:gd name="connsiteX130-11829" fmla="*/ 6039728 w 6128435"/>
              <a:gd name="connsiteY130-11830" fmla="*/ 5359416 h 6858000"/>
              <a:gd name="connsiteX131-11831" fmla="*/ 6043311 w 6128435"/>
              <a:gd name="connsiteY131-11832" fmla="*/ 5361407 h 6858000"/>
              <a:gd name="connsiteX132-11833" fmla="*/ 6042954 w 6128435"/>
              <a:gd name="connsiteY132-11834" fmla="*/ 5362576 h 6858000"/>
              <a:gd name="connsiteX133-11835" fmla="*/ 6053435 w 6128435"/>
              <a:gd name="connsiteY133-11836" fmla="*/ 5387547 h 6858000"/>
              <a:gd name="connsiteX134-11837" fmla="*/ 6065933 w 6128435"/>
              <a:gd name="connsiteY134-11838" fmla="*/ 5443002 h 6858000"/>
              <a:gd name="connsiteX135-11839" fmla="*/ 6068640 w 6128435"/>
              <a:gd name="connsiteY135-11840" fmla="*/ 5474503 h 6858000"/>
              <a:gd name="connsiteX136-11841" fmla="*/ 6080922 w 6128435"/>
              <a:gd name="connsiteY136-11842" fmla="*/ 5561070 h 6858000"/>
              <a:gd name="connsiteX137-11843" fmla="*/ 6096949 w 6128435"/>
              <a:gd name="connsiteY137-11844" fmla="*/ 5648179 h 6858000"/>
              <a:gd name="connsiteX138-11845" fmla="*/ 6125703 w 6128435"/>
              <a:gd name="connsiteY138-11846" fmla="*/ 5692894 h 6858000"/>
              <a:gd name="connsiteX139-11847" fmla="*/ 6126670 w 6128435"/>
              <a:gd name="connsiteY139-11848" fmla="*/ 5697882 h 6858000"/>
              <a:gd name="connsiteX140-11849" fmla="*/ 6124061 w 6128435"/>
              <a:gd name="connsiteY140-11850" fmla="*/ 5710294 h 6858000"/>
              <a:gd name="connsiteX141-11851" fmla="*/ 6122213 w 6128435"/>
              <a:gd name="connsiteY141-11852" fmla="*/ 5714762 h 6858000"/>
              <a:gd name="connsiteX142-11853" fmla="*/ 6121353 w 6128435"/>
              <a:gd name="connsiteY142-11854" fmla="*/ 5721725 h 6858000"/>
              <a:gd name="connsiteX143-11855" fmla="*/ 6121607 w 6128435"/>
              <a:gd name="connsiteY143-11856" fmla="*/ 5721959 h 6858000"/>
              <a:gd name="connsiteX144-11857" fmla="*/ 6120262 w 6128435"/>
              <a:gd name="connsiteY144-11858" fmla="*/ 5728358 h 6858000"/>
              <a:gd name="connsiteX145-11859" fmla="*/ 6110194 w 6128435"/>
              <a:gd name="connsiteY145-11860" fmla="*/ 5758853 h 6858000"/>
              <a:gd name="connsiteX146-11861" fmla="*/ 6127519 w 6128435"/>
              <a:gd name="connsiteY146-11862" fmla="*/ 5865775 h 6858000"/>
              <a:gd name="connsiteX147-11863" fmla="*/ 6128435 w 6128435"/>
              <a:gd name="connsiteY147-11864" fmla="*/ 5870164 h 6858000"/>
              <a:gd name="connsiteX148-11865" fmla="*/ 6119217 w 6128435"/>
              <a:gd name="connsiteY148-11866" fmla="*/ 5888542 h 6858000"/>
              <a:gd name="connsiteX149-11867" fmla="*/ 6115966 w 6128435"/>
              <a:gd name="connsiteY149-11868" fmla="*/ 5898387 h 6858000"/>
              <a:gd name="connsiteX150-11869" fmla="*/ 6111924 w 6128435"/>
              <a:gd name="connsiteY150-11870" fmla="*/ 5900444 h 6858000"/>
              <a:gd name="connsiteX151-11871" fmla="*/ 6108716 w 6128435"/>
              <a:gd name="connsiteY151-11872" fmla="*/ 5915345 h 6858000"/>
              <a:gd name="connsiteX152-11873" fmla="*/ 6109524 w 6128435"/>
              <a:gd name="connsiteY152-11874" fmla="*/ 5917328 h 6858000"/>
              <a:gd name="connsiteX153-11875" fmla="*/ 6102493 w 6128435"/>
              <a:gd name="connsiteY153-11876" fmla="*/ 5928602 h 6858000"/>
              <a:gd name="connsiteX154-11877" fmla="*/ 6056863 w 6128435"/>
              <a:gd name="connsiteY154-11878" fmla="*/ 6000643 h 6858000"/>
              <a:gd name="connsiteX155-11879" fmla="*/ 6045436 w 6128435"/>
              <a:gd name="connsiteY155-11880" fmla="*/ 6124480 h 6858000"/>
              <a:gd name="connsiteX156-11881" fmla="*/ 6030489 w 6128435"/>
              <a:gd name="connsiteY156-11882" fmla="*/ 6317666 h 6858000"/>
              <a:gd name="connsiteX157-11883" fmla="*/ 6007492 w 6128435"/>
              <a:gd name="connsiteY157-11884" fmla="*/ 6440818 h 6858000"/>
              <a:gd name="connsiteX158-11885" fmla="*/ 6009467 w 6128435"/>
              <a:gd name="connsiteY158-11886" fmla="*/ 6487076 h 6858000"/>
              <a:gd name="connsiteX159-11887" fmla="*/ 5995064 w 6128435"/>
              <a:gd name="connsiteY159-11888" fmla="*/ 6540791 h 6858000"/>
              <a:gd name="connsiteX160-11889" fmla="*/ 5996309 w 6128435"/>
              <a:gd name="connsiteY160-11890" fmla="*/ 6543961 h 6858000"/>
              <a:gd name="connsiteX161-11891" fmla="*/ 5996048 w 6128435"/>
              <a:gd name="connsiteY161-11892" fmla="*/ 6555444 h 6858000"/>
              <a:gd name="connsiteX162-11893" fmla="*/ 6002524 w 6128435"/>
              <a:gd name="connsiteY162-11894" fmla="*/ 6560188 h 6858000"/>
              <a:gd name="connsiteX163-11895" fmla="*/ 6006823 w 6128435"/>
              <a:gd name="connsiteY163-11896" fmla="*/ 6578546 h 6858000"/>
              <a:gd name="connsiteX164-11897" fmla="*/ 6004510 w 6128435"/>
              <a:gd name="connsiteY164-11898" fmla="*/ 6599256 h 6858000"/>
              <a:gd name="connsiteX165-11899" fmla="*/ 5986207 w 6128435"/>
              <a:gd name="connsiteY165-11900" fmla="*/ 6695855 h 6858000"/>
              <a:gd name="connsiteX166-11901" fmla="*/ 5979428 w 6128435"/>
              <a:gd name="connsiteY166-11902" fmla="*/ 6754678 h 6858000"/>
              <a:gd name="connsiteX167-11903" fmla="*/ 5983398 w 6128435"/>
              <a:gd name="connsiteY167-11904" fmla="*/ 6778641 h 6858000"/>
              <a:gd name="connsiteX168-11905" fmla="*/ 5984543 w 6128435"/>
              <a:gd name="connsiteY168-11906" fmla="*/ 6811016 h 6858000"/>
              <a:gd name="connsiteX169-11907" fmla="*/ 5981802 w 6128435"/>
              <a:gd name="connsiteY169-11908" fmla="*/ 6838578 h 6858000"/>
              <a:gd name="connsiteX170-11909" fmla="*/ 5979671 w 6128435"/>
              <a:gd name="connsiteY170-11910" fmla="*/ 6858000 h 6858000"/>
              <a:gd name="connsiteX171-11911" fmla="*/ 0 w 6128435"/>
              <a:gd name="connsiteY171-11912" fmla="*/ 6858000 h 6858000"/>
              <a:gd name="connsiteX172-11913" fmla="*/ 0 w 6128435"/>
              <a:gd name="connsiteY172-11914" fmla="*/ 0 h 6858000"/>
              <a:gd name="connsiteX0-11915" fmla="*/ 0 w 6128435"/>
              <a:gd name="connsiteY0-11916" fmla="*/ 0 h 6858000"/>
              <a:gd name="connsiteX1-11917" fmla="*/ 4965888 w 6128435"/>
              <a:gd name="connsiteY1-11918" fmla="*/ 0 h 6858000"/>
              <a:gd name="connsiteX2-11919" fmla="*/ 4967767 w 6128435"/>
              <a:gd name="connsiteY2-11920" fmla="*/ 7930 h 6858000"/>
              <a:gd name="connsiteX3-11921" fmla="*/ 4979444 w 6128435"/>
              <a:gd name="connsiteY3-11922" fmla="*/ 43921 h 6858000"/>
              <a:gd name="connsiteX4-11923" fmla="*/ 5021173 w 6128435"/>
              <a:gd name="connsiteY4-11924" fmla="*/ 123738 h 6858000"/>
              <a:gd name="connsiteX5-11925" fmla="*/ 5075458 w 6128435"/>
              <a:gd name="connsiteY5-11926" fmla="*/ 264355 h 6858000"/>
              <a:gd name="connsiteX6-11927" fmla="*/ 5081175 w 6128435"/>
              <a:gd name="connsiteY6-11928" fmla="*/ 277448 h 6858000"/>
              <a:gd name="connsiteX7-11929" fmla="*/ 5097011 w 6128435"/>
              <a:gd name="connsiteY7-11930" fmla="*/ 355616 h 6858000"/>
              <a:gd name="connsiteX8-11931" fmla="*/ 5130982 w 6128435"/>
              <a:gd name="connsiteY8-11932" fmla="*/ 412030 h 6858000"/>
              <a:gd name="connsiteX9-11933" fmla="*/ 5153000 w 6128435"/>
              <a:gd name="connsiteY9-11934" fmla="*/ 507134 h 6858000"/>
              <a:gd name="connsiteX10-11935" fmla="*/ 5171282 w 6128435"/>
              <a:gd name="connsiteY10-11936" fmla="*/ 602071 h 6858000"/>
              <a:gd name="connsiteX11-11937" fmla="*/ 5176196 w 6128435"/>
              <a:gd name="connsiteY11-11938" fmla="*/ 636822 h 6858000"/>
              <a:gd name="connsiteX12-11939" fmla="*/ 5201957 w 6128435"/>
              <a:gd name="connsiteY12-11940" fmla="*/ 736835 h 6858000"/>
              <a:gd name="connsiteX13-11941" fmla="*/ 5185452 w 6128435"/>
              <a:gd name="connsiteY13-11942" fmla="*/ 745392 h 6858000"/>
              <a:gd name="connsiteX14-11943" fmla="*/ 5189051 w 6128435"/>
              <a:gd name="connsiteY14-11944" fmla="*/ 782518 h 6858000"/>
              <a:gd name="connsiteX15-11945" fmla="*/ 5210428 w 6128435"/>
              <a:gd name="connsiteY15-11946" fmla="*/ 815772 h 6858000"/>
              <a:gd name="connsiteX16-11947" fmla="*/ 5221088 w 6128435"/>
              <a:gd name="connsiteY16-11948" fmla="*/ 860193 h 6858000"/>
              <a:gd name="connsiteX17-11949" fmla="*/ 5227653 w 6128435"/>
              <a:gd name="connsiteY17-11950" fmla="*/ 886709 h 6858000"/>
              <a:gd name="connsiteX18-11951" fmla="*/ 5230806 w 6128435"/>
              <a:gd name="connsiteY18-11952" fmla="*/ 961354 h 6858000"/>
              <a:gd name="connsiteX19-11953" fmla="*/ 5201018 w 6128435"/>
              <a:gd name="connsiteY19-11954" fmla="*/ 1095027 h 6858000"/>
              <a:gd name="connsiteX20-11955" fmla="*/ 5202153 w 6128435"/>
              <a:gd name="connsiteY20-11956" fmla="*/ 1133224 h 6858000"/>
              <a:gd name="connsiteX21-11957" fmla="*/ 5207370 w 6128435"/>
              <a:gd name="connsiteY21-11958" fmla="*/ 1138097 h 6858000"/>
              <a:gd name="connsiteX22-11959" fmla="*/ 5189234 w 6128435"/>
              <a:gd name="connsiteY22-11960" fmla="*/ 1193495 h 6858000"/>
              <a:gd name="connsiteX23-11961" fmla="*/ 5202769 w 6128435"/>
              <a:gd name="connsiteY23-11962" fmla="*/ 1269450 h 6858000"/>
              <a:gd name="connsiteX24-11963" fmla="*/ 5225968 w 6128435"/>
              <a:gd name="connsiteY24-11964" fmla="*/ 1357994 h 6858000"/>
              <a:gd name="connsiteX25-11965" fmla="*/ 5233819 w 6128435"/>
              <a:gd name="connsiteY25-11966" fmla="*/ 1380922 h 6858000"/>
              <a:gd name="connsiteX26-11967" fmla="*/ 5237226 w 6128435"/>
              <a:gd name="connsiteY26-11968" fmla="*/ 1441327 h 6858000"/>
              <a:gd name="connsiteX27-11969" fmla="*/ 5244434 w 6128435"/>
              <a:gd name="connsiteY27-11970" fmla="*/ 1580810 h 6858000"/>
              <a:gd name="connsiteX28-11971" fmla="*/ 5251453 w 6128435"/>
              <a:gd name="connsiteY28-11972" fmla="*/ 1583934 h 6858000"/>
              <a:gd name="connsiteX29-11973" fmla="*/ 5253136 w 6128435"/>
              <a:gd name="connsiteY29-11974" fmla="*/ 1595457 h 6858000"/>
              <a:gd name="connsiteX30-11975" fmla="*/ 5254863 w 6128435"/>
              <a:gd name="connsiteY30-11976" fmla="*/ 1598311 h 6858000"/>
              <a:gd name="connsiteX31-11977" fmla="*/ 5263491 w 6128435"/>
              <a:gd name="connsiteY31-11978" fmla="*/ 1642938 h 6858000"/>
              <a:gd name="connsiteX32-11979" fmla="*/ 5261314 w 6128435"/>
              <a:gd name="connsiteY32-11980" fmla="*/ 1689177 h 6858000"/>
              <a:gd name="connsiteX33-11981" fmla="*/ 5259788 w 6128435"/>
              <a:gd name="connsiteY33-11982" fmla="*/ 1768516 h 6858000"/>
              <a:gd name="connsiteX34-11983" fmla="*/ 5272526 w 6128435"/>
              <a:gd name="connsiteY34-11984" fmla="*/ 1936940 h 6858000"/>
              <a:gd name="connsiteX35-11985" fmla="*/ 5252592 w 6128435"/>
              <a:gd name="connsiteY35-11986" fmla="*/ 2092210 h 6858000"/>
              <a:gd name="connsiteX36-11987" fmla="*/ 5264303 w 6128435"/>
              <a:gd name="connsiteY36-11988" fmla="*/ 2225157 h 6858000"/>
              <a:gd name="connsiteX37-11989" fmla="*/ 5254949 w 6128435"/>
              <a:gd name="connsiteY37-11990" fmla="*/ 2236160 h 6858000"/>
              <a:gd name="connsiteX38-11991" fmla="*/ 5250104 w 6128435"/>
              <a:gd name="connsiteY38-11992" fmla="*/ 2249166 h 6858000"/>
              <a:gd name="connsiteX39-11993" fmla="*/ 5251214 w 6128435"/>
              <a:gd name="connsiteY39-11994" fmla="*/ 2250944 h 6858000"/>
              <a:gd name="connsiteX40-11995" fmla="*/ 5250644 w 6128435"/>
              <a:gd name="connsiteY40-11996" fmla="*/ 2266619 h 6858000"/>
              <a:gd name="connsiteX41-11997" fmla="*/ 5247111 w 6128435"/>
              <a:gd name="connsiteY41-11998" fmla="*/ 2269679 h 6858000"/>
              <a:gd name="connsiteX42-11999" fmla="*/ 5245653 w 6128435"/>
              <a:gd name="connsiteY42-12000" fmla="*/ 2280317 h 6858000"/>
              <a:gd name="connsiteX43-12001" fmla="*/ 5293877 w 6128435"/>
              <a:gd name="connsiteY43-12002" fmla="*/ 2368649 h 6858000"/>
              <a:gd name="connsiteX44-12003" fmla="*/ 5311338 w 6128435"/>
              <a:gd name="connsiteY44-12004" fmla="*/ 2404034 h 6858000"/>
              <a:gd name="connsiteX45-12005" fmla="*/ 5338366 w 6128435"/>
              <a:gd name="connsiteY45-12006" fmla="*/ 2465052 h 6858000"/>
              <a:gd name="connsiteX46-12007" fmla="*/ 5371263 w 6128435"/>
              <a:gd name="connsiteY46-12008" fmla="*/ 2586413 h 6858000"/>
              <a:gd name="connsiteX47-12009" fmla="*/ 5407503 w 6128435"/>
              <a:gd name="connsiteY47-12010" fmla="*/ 2786290 h 6858000"/>
              <a:gd name="connsiteX48-12011" fmla="*/ 5407356 w 6128435"/>
              <a:gd name="connsiteY48-12012" fmla="*/ 2787545 h 6858000"/>
              <a:gd name="connsiteX49-12013" fmla="*/ 5411130 w 6128435"/>
              <a:gd name="connsiteY49-12014" fmla="*/ 2788640 h 6858000"/>
              <a:gd name="connsiteX50-12015" fmla="*/ 5416439 w 6128435"/>
              <a:gd name="connsiteY50-12016" fmla="*/ 2805666 h 6858000"/>
              <a:gd name="connsiteX51-12017" fmla="*/ 5416589 w 6128435"/>
              <a:gd name="connsiteY51-12018" fmla="*/ 2810822 h 6858000"/>
              <a:gd name="connsiteX52-12019" fmla="*/ 5418542 w 6128435"/>
              <a:gd name="connsiteY52-12020" fmla="*/ 2817745 h 6858000"/>
              <a:gd name="connsiteX53-12021" fmla="*/ 5418847 w 6128435"/>
              <a:gd name="connsiteY53-12022" fmla="*/ 2817825 h 6858000"/>
              <a:gd name="connsiteX54-12023" fmla="*/ 5423364 w 6128435"/>
              <a:gd name="connsiteY54-12024" fmla="*/ 2858292 h 6858000"/>
              <a:gd name="connsiteX55-12025" fmla="*/ 5479298 w 6128435"/>
              <a:gd name="connsiteY55-12026" fmla="*/ 2947791 h 6858000"/>
              <a:gd name="connsiteX56-12027" fmla="*/ 5481770 w 6128435"/>
              <a:gd name="connsiteY56-12028" fmla="*/ 2951352 h 6858000"/>
              <a:gd name="connsiteX57-12029" fmla="*/ 5481013 w 6128435"/>
              <a:gd name="connsiteY57-12030" fmla="*/ 2973461 h 6858000"/>
              <a:gd name="connsiteX58-12031" fmla="*/ 5482045 w 6128435"/>
              <a:gd name="connsiteY58-12032" fmla="*/ 2984371 h 6858000"/>
              <a:gd name="connsiteX59-12033" fmla="*/ 5479405 w 6128435"/>
              <a:gd name="connsiteY59-12034" fmla="*/ 2988507 h 6858000"/>
              <a:gd name="connsiteX60-12035" fmla="*/ 5482415 w 6128435"/>
              <a:gd name="connsiteY60-12036" fmla="*/ 3004079 h 6858000"/>
              <a:gd name="connsiteX61-12037" fmla="*/ 5483865 w 6128435"/>
              <a:gd name="connsiteY61-12038" fmla="*/ 3005467 h 6858000"/>
              <a:gd name="connsiteX62-12039" fmla="*/ 5482236 w 6128435"/>
              <a:gd name="connsiteY62-12040" fmla="*/ 3019791 h 6858000"/>
              <a:gd name="connsiteX63-12041" fmla="*/ 5475895 w 6128435"/>
              <a:gd name="connsiteY63-12042" fmla="*/ 3033578 h 6858000"/>
              <a:gd name="connsiteX64-12043" fmla="*/ 5477595 w 6128435"/>
              <a:gd name="connsiteY64-12044" fmla="*/ 3250534 h 6858000"/>
              <a:gd name="connsiteX65-12045" fmla="*/ 5532836 w 6128435"/>
              <a:gd name="connsiteY65-12046" fmla="*/ 3353840 h 6858000"/>
              <a:gd name="connsiteX66-12047" fmla="*/ 5561229 w 6128435"/>
              <a:gd name="connsiteY66-12048" fmla="*/ 3395784 h 6858000"/>
              <a:gd name="connsiteX67-12049" fmla="*/ 5589758 w 6128435"/>
              <a:gd name="connsiteY67-12050" fmla="*/ 3506453 h 6858000"/>
              <a:gd name="connsiteX68-12051" fmla="*/ 5596144 w 6128435"/>
              <a:gd name="connsiteY68-12052" fmla="*/ 3534624 h 6858000"/>
              <a:gd name="connsiteX69-12053" fmla="*/ 5597750 w 6128435"/>
              <a:gd name="connsiteY69-12054" fmla="*/ 3534129 h 6858000"/>
              <a:gd name="connsiteX70-12055" fmla="*/ 5599700 w 6128435"/>
              <a:gd name="connsiteY70-12056" fmla="*/ 3547221 h 6858000"/>
              <a:gd name="connsiteX71-12057" fmla="*/ 5615031 w 6128435"/>
              <a:gd name="connsiteY71-12058" fmla="*/ 3557482 h 6858000"/>
              <a:gd name="connsiteX72-12059" fmla="*/ 5618377 w 6128435"/>
              <a:gd name="connsiteY72-12060" fmla="*/ 3588431 h 6858000"/>
              <a:gd name="connsiteX73-12061" fmla="*/ 5612155 w 6128435"/>
              <a:gd name="connsiteY73-12062" fmla="*/ 3589869 h 6858000"/>
              <a:gd name="connsiteX74-12063" fmla="*/ 5620843 w 6128435"/>
              <a:gd name="connsiteY74-12064" fmla="*/ 3606745 h 6858000"/>
              <a:gd name="connsiteX75-12065" fmla="*/ 5655472 w 6128435"/>
              <a:gd name="connsiteY75-12066" fmla="*/ 3678877 h 6858000"/>
              <a:gd name="connsiteX76-12067" fmla="*/ 5680448 w 6128435"/>
              <a:gd name="connsiteY76-12068" fmla="*/ 3717760 h 6858000"/>
              <a:gd name="connsiteX77-12069" fmla="*/ 5683015 w 6128435"/>
              <a:gd name="connsiteY77-12070" fmla="*/ 3762025 h 6858000"/>
              <a:gd name="connsiteX78-12071" fmla="*/ 5696643 w 6128435"/>
              <a:gd name="connsiteY78-12072" fmla="*/ 3773888 h 6858000"/>
              <a:gd name="connsiteX79-12073" fmla="*/ 5699203 w 6128435"/>
              <a:gd name="connsiteY79-12074" fmla="*/ 3775823 h 6858000"/>
              <a:gd name="connsiteX80-12075" fmla="*/ 5704824 w 6128435"/>
              <a:gd name="connsiteY80-12076" fmla="*/ 3785966 h 6858000"/>
              <a:gd name="connsiteX81-12077" fmla="*/ 5712204 w 6128435"/>
              <a:gd name="connsiteY81-12078" fmla="*/ 3785830 h 6858000"/>
              <a:gd name="connsiteX82-12079" fmla="*/ 5724816 w 6128435"/>
              <a:gd name="connsiteY82-12080" fmla="*/ 3798949 h 6858000"/>
              <a:gd name="connsiteX83-12081" fmla="*/ 5733539 w 6128435"/>
              <a:gd name="connsiteY83-12082" fmla="*/ 3818457 h 6858000"/>
              <a:gd name="connsiteX84-12083" fmla="*/ 5768491 w 6128435"/>
              <a:gd name="connsiteY84-12084" fmla="*/ 3914399 h 6858000"/>
              <a:gd name="connsiteX85-12085" fmla="*/ 5793123 w 6128435"/>
              <a:gd name="connsiteY85-12086" fmla="*/ 3969952 h 6858000"/>
              <a:gd name="connsiteX86-12087" fmla="*/ 5808321 w 6128435"/>
              <a:gd name="connsiteY86-12088" fmla="*/ 3988153 h 6858000"/>
              <a:gd name="connsiteX87-12089" fmla="*/ 5825621 w 6128435"/>
              <a:gd name="connsiteY87-12090" fmla="*/ 4015525 h 6858000"/>
              <a:gd name="connsiteX88-12091" fmla="*/ 5860672 w 6128435"/>
              <a:gd name="connsiteY88-12092" fmla="*/ 4061579 h 6858000"/>
              <a:gd name="connsiteX89-12093" fmla="*/ 5872173 w 6128435"/>
              <a:gd name="connsiteY89-12094" fmla="*/ 4088497 h 6858000"/>
              <a:gd name="connsiteX90-12095" fmla="*/ 5883705 w 6128435"/>
              <a:gd name="connsiteY90-12096" fmla="*/ 4101899 h 6858000"/>
              <a:gd name="connsiteX91-12097" fmla="*/ 5885314 w 6128435"/>
              <a:gd name="connsiteY91-12098" fmla="*/ 4108387 h 6858000"/>
              <a:gd name="connsiteX92-12099" fmla="*/ 5894095 w 6128435"/>
              <a:gd name="connsiteY92-12100" fmla="*/ 4128857 h 6858000"/>
              <a:gd name="connsiteX93-12101" fmla="*/ 5898339 w 6128435"/>
              <a:gd name="connsiteY93-12102" fmla="*/ 4140800 h 6858000"/>
              <a:gd name="connsiteX94-12103" fmla="*/ 5899734 w 6128435"/>
              <a:gd name="connsiteY94-12104" fmla="*/ 4145632 h 6858000"/>
              <a:gd name="connsiteX95-12105" fmla="*/ 5897098 w 6128435"/>
              <a:gd name="connsiteY95-12106" fmla="*/ 4157819 h 6858000"/>
              <a:gd name="connsiteX96-12107" fmla="*/ 5903513 w 6128435"/>
              <a:gd name="connsiteY96-12108" fmla="*/ 4187661 h 6858000"/>
              <a:gd name="connsiteX97-12109" fmla="*/ 5917114 w 6128435"/>
              <a:gd name="connsiteY97-12110" fmla="*/ 4213096 h 6858000"/>
              <a:gd name="connsiteX98-12111" fmla="*/ 5921153 w 6128435"/>
              <a:gd name="connsiteY98-12112" fmla="*/ 4236222 h 6858000"/>
              <a:gd name="connsiteX99-12113" fmla="*/ 5924233 w 6128435"/>
              <a:gd name="connsiteY99-12114" fmla="*/ 4242060 h 6858000"/>
              <a:gd name="connsiteX100-12115" fmla="*/ 5928910 w 6128435"/>
              <a:gd name="connsiteY100-12116" fmla="*/ 4300973 h 6858000"/>
              <a:gd name="connsiteX101-12117" fmla="*/ 5939320 w 6128435"/>
              <a:gd name="connsiteY101-12118" fmla="*/ 4340435 h 6858000"/>
              <a:gd name="connsiteX102-12119" fmla="*/ 5946705 w 6128435"/>
              <a:gd name="connsiteY102-12120" fmla="*/ 4428051 h 6858000"/>
              <a:gd name="connsiteX103-12121" fmla="*/ 5949261 w 6128435"/>
              <a:gd name="connsiteY103-12122" fmla="*/ 4449185 h 6858000"/>
              <a:gd name="connsiteX104-12123" fmla="*/ 5957504 w 6128435"/>
              <a:gd name="connsiteY104-12124" fmla="*/ 4465911 h 6858000"/>
              <a:gd name="connsiteX105-12125" fmla="*/ 5964689 w 6128435"/>
              <a:gd name="connsiteY105-12126" fmla="*/ 4468532 h 6858000"/>
              <a:gd name="connsiteX106-12127" fmla="*/ 5967062 w 6128435"/>
              <a:gd name="connsiteY106-12128" fmla="*/ 4479923 h 6858000"/>
              <a:gd name="connsiteX107-12129" fmla="*/ 5968960 w 6128435"/>
              <a:gd name="connsiteY107-12130" fmla="*/ 4482655 h 6858000"/>
              <a:gd name="connsiteX108-12131" fmla="*/ 5978567 w 6128435"/>
              <a:gd name="connsiteY108-12132" fmla="*/ 4498605 h 6858000"/>
              <a:gd name="connsiteX109-12133" fmla="*/ 5980106 w 6128435"/>
              <a:gd name="connsiteY109-12134" fmla="*/ 4585087 h 6858000"/>
              <a:gd name="connsiteX110-12135" fmla="*/ 5998138 w 6128435"/>
              <a:gd name="connsiteY110-12136" fmla="*/ 4697518 h 6858000"/>
              <a:gd name="connsiteX111-12137" fmla="*/ 6013516 w 6128435"/>
              <a:gd name="connsiteY111-12138" fmla="*/ 4786619 h 6858000"/>
              <a:gd name="connsiteX112-12139" fmla="*/ 6025404 w 6128435"/>
              <a:gd name="connsiteY112-12140" fmla="*/ 4858148 h 6858000"/>
              <a:gd name="connsiteX113-12141" fmla="*/ 6007749 w 6128435"/>
              <a:gd name="connsiteY113-12142" fmla="*/ 4964715 h 6858000"/>
              <a:gd name="connsiteX114-12143" fmla="*/ 6005269 w 6128435"/>
              <a:gd name="connsiteY114-12144" fmla="*/ 5150567 h 6858000"/>
              <a:gd name="connsiteX115-12145" fmla="*/ 6001127 w 6128435"/>
              <a:gd name="connsiteY115-12146" fmla="*/ 5164609 h 6858000"/>
              <a:gd name="connsiteX116-12147" fmla="*/ 5996647 w 6128435"/>
              <a:gd name="connsiteY116-12148" fmla="*/ 5185640 h 6858000"/>
              <a:gd name="connsiteX117-12149" fmla="*/ 5998514 w 6128435"/>
              <a:gd name="connsiteY117-12150" fmla="*/ 5189673 h 6858000"/>
              <a:gd name="connsiteX118-12151" fmla="*/ 5995970 w 6128435"/>
              <a:gd name="connsiteY118-12152" fmla="*/ 5221547 h 6858000"/>
              <a:gd name="connsiteX119-12153" fmla="*/ 5997218 w 6128435"/>
              <a:gd name="connsiteY119-12154" fmla="*/ 5222031 h 6858000"/>
              <a:gd name="connsiteX120-12155" fmla="*/ 6002116 w 6128435"/>
              <a:gd name="connsiteY120-12156" fmla="*/ 5231223 h 6858000"/>
              <a:gd name="connsiteX121-12157" fmla="*/ 6008541 w 6128435"/>
              <a:gd name="connsiteY121-12158" fmla="*/ 5248680 h 6858000"/>
              <a:gd name="connsiteX122-12159" fmla="*/ 6039260 w 6128435"/>
              <a:gd name="connsiteY122-12160" fmla="*/ 5289518 h 6858000"/>
              <a:gd name="connsiteX123-12161" fmla="*/ 6036748 w 6128435"/>
              <a:gd name="connsiteY123-12162" fmla="*/ 5322752 h 6858000"/>
              <a:gd name="connsiteX124-12163" fmla="*/ 6036943 w 6128435"/>
              <a:gd name="connsiteY124-12164" fmla="*/ 5329480 h 6858000"/>
              <a:gd name="connsiteX125-12165" fmla="*/ 6037236 w 6128435"/>
              <a:gd name="connsiteY125-12166" fmla="*/ 5329634 h 6858000"/>
              <a:gd name="connsiteX126-12167" fmla="*/ 6038019 w 6128435"/>
              <a:gd name="connsiteY126-12168" fmla="*/ 5336764 h 6858000"/>
              <a:gd name="connsiteX127-12169" fmla="*/ 6037298 w 6128435"/>
              <a:gd name="connsiteY127-12170" fmla="*/ 5341753 h 6858000"/>
              <a:gd name="connsiteX128-12171" fmla="*/ 6037677 w 6128435"/>
              <a:gd name="connsiteY128-12172" fmla="*/ 5354807 h 6858000"/>
              <a:gd name="connsiteX129-12173" fmla="*/ 6039728 w 6128435"/>
              <a:gd name="connsiteY129-12174" fmla="*/ 5359416 h 6858000"/>
              <a:gd name="connsiteX130-12175" fmla="*/ 6043311 w 6128435"/>
              <a:gd name="connsiteY130-12176" fmla="*/ 5361407 h 6858000"/>
              <a:gd name="connsiteX131-12177" fmla="*/ 6042954 w 6128435"/>
              <a:gd name="connsiteY131-12178" fmla="*/ 5362576 h 6858000"/>
              <a:gd name="connsiteX132-12179" fmla="*/ 6053435 w 6128435"/>
              <a:gd name="connsiteY132-12180" fmla="*/ 5387547 h 6858000"/>
              <a:gd name="connsiteX133-12181" fmla="*/ 6065933 w 6128435"/>
              <a:gd name="connsiteY133-12182" fmla="*/ 5443002 h 6858000"/>
              <a:gd name="connsiteX134-12183" fmla="*/ 6068640 w 6128435"/>
              <a:gd name="connsiteY134-12184" fmla="*/ 5474503 h 6858000"/>
              <a:gd name="connsiteX135-12185" fmla="*/ 6080922 w 6128435"/>
              <a:gd name="connsiteY135-12186" fmla="*/ 5561070 h 6858000"/>
              <a:gd name="connsiteX136-12187" fmla="*/ 6096949 w 6128435"/>
              <a:gd name="connsiteY136-12188" fmla="*/ 5648179 h 6858000"/>
              <a:gd name="connsiteX137-12189" fmla="*/ 6125703 w 6128435"/>
              <a:gd name="connsiteY137-12190" fmla="*/ 5692894 h 6858000"/>
              <a:gd name="connsiteX138-12191" fmla="*/ 6126670 w 6128435"/>
              <a:gd name="connsiteY138-12192" fmla="*/ 5697882 h 6858000"/>
              <a:gd name="connsiteX139-12193" fmla="*/ 6124061 w 6128435"/>
              <a:gd name="connsiteY139-12194" fmla="*/ 5710294 h 6858000"/>
              <a:gd name="connsiteX140-12195" fmla="*/ 6122213 w 6128435"/>
              <a:gd name="connsiteY140-12196" fmla="*/ 5714762 h 6858000"/>
              <a:gd name="connsiteX141-12197" fmla="*/ 6121353 w 6128435"/>
              <a:gd name="connsiteY141-12198" fmla="*/ 5721725 h 6858000"/>
              <a:gd name="connsiteX142-12199" fmla="*/ 6121607 w 6128435"/>
              <a:gd name="connsiteY142-12200" fmla="*/ 5721959 h 6858000"/>
              <a:gd name="connsiteX143-12201" fmla="*/ 6120262 w 6128435"/>
              <a:gd name="connsiteY143-12202" fmla="*/ 5728358 h 6858000"/>
              <a:gd name="connsiteX144-12203" fmla="*/ 6110194 w 6128435"/>
              <a:gd name="connsiteY144-12204" fmla="*/ 5758853 h 6858000"/>
              <a:gd name="connsiteX145-12205" fmla="*/ 6127519 w 6128435"/>
              <a:gd name="connsiteY145-12206" fmla="*/ 5865775 h 6858000"/>
              <a:gd name="connsiteX146-12207" fmla="*/ 6128435 w 6128435"/>
              <a:gd name="connsiteY146-12208" fmla="*/ 5870164 h 6858000"/>
              <a:gd name="connsiteX147-12209" fmla="*/ 6119217 w 6128435"/>
              <a:gd name="connsiteY147-12210" fmla="*/ 5888542 h 6858000"/>
              <a:gd name="connsiteX148-12211" fmla="*/ 6115966 w 6128435"/>
              <a:gd name="connsiteY148-12212" fmla="*/ 5898387 h 6858000"/>
              <a:gd name="connsiteX149-12213" fmla="*/ 6111924 w 6128435"/>
              <a:gd name="connsiteY149-12214" fmla="*/ 5900444 h 6858000"/>
              <a:gd name="connsiteX150-12215" fmla="*/ 6108716 w 6128435"/>
              <a:gd name="connsiteY150-12216" fmla="*/ 5915345 h 6858000"/>
              <a:gd name="connsiteX151-12217" fmla="*/ 6109524 w 6128435"/>
              <a:gd name="connsiteY151-12218" fmla="*/ 5917328 h 6858000"/>
              <a:gd name="connsiteX152-12219" fmla="*/ 6102493 w 6128435"/>
              <a:gd name="connsiteY152-12220" fmla="*/ 5928602 h 6858000"/>
              <a:gd name="connsiteX153-12221" fmla="*/ 6056863 w 6128435"/>
              <a:gd name="connsiteY153-12222" fmla="*/ 6000643 h 6858000"/>
              <a:gd name="connsiteX154-12223" fmla="*/ 6045436 w 6128435"/>
              <a:gd name="connsiteY154-12224" fmla="*/ 6124480 h 6858000"/>
              <a:gd name="connsiteX155-12225" fmla="*/ 6030489 w 6128435"/>
              <a:gd name="connsiteY155-12226" fmla="*/ 6317666 h 6858000"/>
              <a:gd name="connsiteX156-12227" fmla="*/ 6007492 w 6128435"/>
              <a:gd name="connsiteY156-12228" fmla="*/ 6440818 h 6858000"/>
              <a:gd name="connsiteX157-12229" fmla="*/ 6009467 w 6128435"/>
              <a:gd name="connsiteY157-12230" fmla="*/ 6487076 h 6858000"/>
              <a:gd name="connsiteX158-12231" fmla="*/ 5995064 w 6128435"/>
              <a:gd name="connsiteY158-12232" fmla="*/ 6540791 h 6858000"/>
              <a:gd name="connsiteX159-12233" fmla="*/ 5996309 w 6128435"/>
              <a:gd name="connsiteY159-12234" fmla="*/ 6543961 h 6858000"/>
              <a:gd name="connsiteX160-12235" fmla="*/ 5996048 w 6128435"/>
              <a:gd name="connsiteY160-12236" fmla="*/ 6555444 h 6858000"/>
              <a:gd name="connsiteX161-12237" fmla="*/ 6002524 w 6128435"/>
              <a:gd name="connsiteY161-12238" fmla="*/ 6560188 h 6858000"/>
              <a:gd name="connsiteX162-12239" fmla="*/ 6006823 w 6128435"/>
              <a:gd name="connsiteY162-12240" fmla="*/ 6578546 h 6858000"/>
              <a:gd name="connsiteX163-12241" fmla="*/ 6004510 w 6128435"/>
              <a:gd name="connsiteY163-12242" fmla="*/ 6599256 h 6858000"/>
              <a:gd name="connsiteX164-12243" fmla="*/ 5986207 w 6128435"/>
              <a:gd name="connsiteY164-12244" fmla="*/ 6695855 h 6858000"/>
              <a:gd name="connsiteX165-12245" fmla="*/ 5979428 w 6128435"/>
              <a:gd name="connsiteY165-12246" fmla="*/ 6754678 h 6858000"/>
              <a:gd name="connsiteX166-12247" fmla="*/ 5983398 w 6128435"/>
              <a:gd name="connsiteY166-12248" fmla="*/ 6778641 h 6858000"/>
              <a:gd name="connsiteX167-12249" fmla="*/ 5984543 w 6128435"/>
              <a:gd name="connsiteY167-12250" fmla="*/ 6811016 h 6858000"/>
              <a:gd name="connsiteX168-12251" fmla="*/ 5981802 w 6128435"/>
              <a:gd name="connsiteY168-12252" fmla="*/ 6838578 h 6858000"/>
              <a:gd name="connsiteX169-12253" fmla="*/ 5979671 w 6128435"/>
              <a:gd name="connsiteY169-12254" fmla="*/ 6858000 h 6858000"/>
              <a:gd name="connsiteX170-12255" fmla="*/ 0 w 6128435"/>
              <a:gd name="connsiteY170-12256" fmla="*/ 6858000 h 6858000"/>
              <a:gd name="connsiteX171-12257" fmla="*/ 0 w 6128435"/>
              <a:gd name="connsiteY171-12258" fmla="*/ 0 h 6858000"/>
              <a:gd name="connsiteX0-12259" fmla="*/ 0 w 6128435"/>
              <a:gd name="connsiteY0-12260" fmla="*/ 0 h 6858000"/>
              <a:gd name="connsiteX1-12261" fmla="*/ 4965888 w 6128435"/>
              <a:gd name="connsiteY1-12262" fmla="*/ 0 h 6858000"/>
              <a:gd name="connsiteX2-12263" fmla="*/ 4967767 w 6128435"/>
              <a:gd name="connsiteY2-12264" fmla="*/ 7930 h 6858000"/>
              <a:gd name="connsiteX3-12265" fmla="*/ 4979444 w 6128435"/>
              <a:gd name="connsiteY3-12266" fmla="*/ 43921 h 6858000"/>
              <a:gd name="connsiteX4-12267" fmla="*/ 5021173 w 6128435"/>
              <a:gd name="connsiteY4-12268" fmla="*/ 123738 h 6858000"/>
              <a:gd name="connsiteX5-12269" fmla="*/ 5075458 w 6128435"/>
              <a:gd name="connsiteY5-12270" fmla="*/ 264355 h 6858000"/>
              <a:gd name="connsiteX6-12271" fmla="*/ 5081175 w 6128435"/>
              <a:gd name="connsiteY6-12272" fmla="*/ 277448 h 6858000"/>
              <a:gd name="connsiteX7-12273" fmla="*/ 5097011 w 6128435"/>
              <a:gd name="connsiteY7-12274" fmla="*/ 355616 h 6858000"/>
              <a:gd name="connsiteX8-12275" fmla="*/ 5130982 w 6128435"/>
              <a:gd name="connsiteY8-12276" fmla="*/ 412030 h 6858000"/>
              <a:gd name="connsiteX9-12277" fmla="*/ 5153000 w 6128435"/>
              <a:gd name="connsiteY9-12278" fmla="*/ 507134 h 6858000"/>
              <a:gd name="connsiteX10-12279" fmla="*/ 5171282 w 6128435"/>
              <a:gd name="connsiteY10-12280" fmla="*/ 602071 h 6858000"/>
              <a:gd name="connsiteX11-12281" fmla="*/ 5176196 w 6128435"/>
              <a:gd name="connsiteY11-12282" fmla="*/ 636822 h 6858000"/>
              <a:gd name="connsiteX12-12283" fmla="*/ 5201957 w 6128435"/>
              <a:gd name="connsiteY12-12284" fmla="*/ 736835 h 6858000"/>
              <a:gd name="connsiteX13-12285" fmla="*/ 5185452 w 6128435"/>
              <a:gd name="connsiteY13-12286" fmla="*/ 745392 h 6858000"/>
              <a:gd name="connsiteX14-12287" fmla="*/ 5189051 w 6128435"/>
              <a:gd name="connsiteY14-12288" fmla="*/ 782518 h 6858000"/>
              <a:gd name="connsiteX15-12289" fmla="*/ 5210428 w 6128435"/>
              <a:gd name="connsiteY15-12290" fmla="*/ 815772 h 6858000"/>
              <a:gd name="connsiteX16-12291" fmla="*/ 5221088 w 6128435"/>
              <a:gd name="connsiteY16-12292" fmla="*/ 860193 h 6858000"/>
              <a:gd name="connsiteX17-12293" fmla="*/ 5227653 w 6128435"/>
              <a:gd name="connsiteY17-12294" fmla="*/ 886709 h 6858000"/>
              <a:gd name="connsiteX18-12295" fmla="*/ 5230806 w 6128435"/>
              <a:gd name="connsiteY18-12296" fmla="*/ 961354 h 6858000"/>
              <a:gd name="connsiteX19-12297" fmla="*/ 5201018 w 6128435"/>
              <a:gd name="connsiteY19-12298" fmla="*/ 1095027 h 6858000"/>
              <a:gd name="connsiteX20-12299" fmla="*/ 5202153 w 6128435"/>
              <a:gd name="connsiteY20-12300" fmla="*/ 1133224 h 6858000"/>
              <a:gd name="connsiteX21-12301" fmla="*/ 5207370 w 6128435"/>
              <a:gd name="connsiteY21-12302" fmla="*/ 1138097 h 6858000"/>
              <a:gd name="connsiteX22-12303" fmla="*/ 5189234 w 6128435"/>
              <a:gd name="connsiteY22-12304" fmla="*/ 1193495 h 6858000"/>
              <a:gd name="connsiteX23-12305" fmla="*/ 5202769 w 6128435"/>
              <a:gd name="connsiteY23-12306" fmla="*/ 1269450 h 6858000"/>
              <a:gd name="connsiteX24-12307" fmla="*/ 5225968 w 6128435"/>
              <a:gd name="connsiteY24-12308" fmla="*/ 1357994 h 6858000"/>
              <a:gd name="connsiteX25-12309" fmla="*/ 5233819 w 6128435"/>
              <a:gd name="connsiteY25-12310" fmla="*/ 1380922 h 6858000"/>
              <a:gd name="connsiteX26-12311" fmla="*/ 5237226 w 6128435"/>
              <a:gd name="connsiteY26-12312" fmla="*/ 1441327 h 6858000"/>
              <a:gd name="connsiteX27-12313" fmla="*/ 5244434 w 6128435"/>
              <a:gd name="connsiteY27-12314" fmla="*/ 1580810 h 6858000"/>
              <a:gd name="connsiteX28-12315" fmla="*/ 5251453 w 6128435"/>
              <a:gd name="connsiteY28-12316" fmla="*/ 1583934 h 6858000"/>
              <a:gd name="connsiteX29-12317" fmla="*/ 5253136 w 6128435"/>
              <a:gd name="connsiteY29-12318" fmla="*/ 1595457 h 6858000"/>
              <a:gd name="connsiteX30-12319" fmla="*/ 5254863 w 6128435"/>
              <a:gd name="connsiteY30-12320" fmla="*/ 1598311 h 6858000"/>
              <a:gd name="connsiteX31-12321" fmla="*/ 5263491 w 6128435"/>
              <a:gd name="connsiteY31-12322" fmla="*/ 1642938 h 6858000"/>
              <a:gd name="connsiteX32-12323" fmla="*/ 5261314 w 6128435"/>
              <a:gd name="connsiteY32-12324" fmla="*/ 1689177 h 6858000"/>
              <a:gd name="connsiteX33-12325" fmla="*/ 5259788 w 6128435"/>
              <a:gd name="connsiteY33-12326" fmla="*/ 1768516 h 6858000"/>
              <a:gd name="connsiteX34-12327" fmla="*/ 5272526 w 6128435"/>
              <a:gd name="connsiteY34-12328" fmla="*/ 1936940 h 6858000"/>
              <a:gd name="connsiteX35-12329" fmla="*/ 5252592 w 6128435"/>
              <a:gd name="connsiteY35-12330" fmla="*/ 2092210 h 6858000"/>
              <a:gd name="connsiteX36-12331" fmla="*/ 5264303 w 6128435"/>
              <a:gd name="connsiteY36-12332" fmla="*/ 2225157 h 6858000"/>
              <a:gd name="connsiteX37-12333" fmla="*/ 5254949 w 6128435"/>
              <a:gd name="connsiteY37-12334" fmla="*/ 2236160 h 6858000"/>
              <a:gd name="connsiteX38-12335" fmla="*/ 5250104 w 6128435"/>
              <a:gd name="connsiteY38-12336" fmla="*/ 2249166 h 6858000"/>
              <a:gd name="connsiteX39-12337" fmla="*/ 5251214 w 6128435"/>
              <a:gd name="connsiteY39-12338" fmla="*/ 2250944 h 6858000"/>
              <a:gd name="connsiteX40-12339" fmla="*/ 5250644 w 6128435"/>
              <a:gd name="connsiteY40-12340" fmla="*/ 2266619 h 6858000"/>
              <a:gd name="connsiteX41-12341" fmla="*/ 5247111 w 6128435"/>
              <a:gd name="connsiteY41-12342" fmla="*/ 2269679 h 6858000"/>
              <a:gd name="connsiteX42-12343" fmla="*/ 5279312 w 6128435"/>
              <a:gd name="connsiteY42-12344" fmla="*/ 2302757 h 6858000"/>
              <a:gd name="connsiteX43-12345" fmla="*/ 5293877 w 6128435"/>
              <a:gd name="connsiteY43-12346" fmla="*/ 2368649 h 6858000"/>
              <a:gd name="connsiteX44-12347" fmla="*/ 5311338 w 6128435"/>
              <a:gd name="connsiteY44-12348" fmla="*/ 2404034 h 6858000"/>
              <a:gd name="connsiteX45-12349" fmla="*/ 5338366 w 6128435"/>
              <a:gd name="connsiteY45-12350" fmla="*/ 2465052 h 6858000"/>
              <a:gd name="connsiteX46-12351" fmla="*/ 5371263 w 6128435"/>
              <a:gd name="connsiteY46-12352" fmla="*/ 2586413 h 6858000"/>
              <a:gd name="connsiteX47-12353" fmla="*/ 5407503 w 6128435"/>
              <a:gd name="connsiteY47-12354" fmla="*/ 2786290 h 6858000"/>
              <a:gd name="connsiteX48-12355" fmla="*/ 5407356 w 6128435"/>
              <a:gd name="connsiteY48-12356" fmla="*/ 2787545 h 6858000"/>
              <a:gd name="connsiteX49-12357" fmla="*/ 5411130 w 6128435"/>
              <a:gd name="connsiteY49-12358" fmla="*/ 2788640 h 6858000"/>
              <a:gd name="connsiteX50-12359" fmla="*/ 5416439 w 6128435"/>
              <a:gd name="connsiteY50-12360" fmla="*/ 2805666 h 6858000"/>
              <a:gd name="connsiteX51-12361" fmla="*/ 5416589 w 6128435"/>
              <a:gd name="connsiteY51-12362" fmla="*/ 2810822 h 6858000"/>
              <a:gd name="connsiteX52-12363" fmla="*/ 5418542 w 6128435"/>
              <a:gd name="connsiteY52-12364" fmla="*/ 2817745 h 6858000"/>
              <a:gd name="connsiteX53-12365" fmla="*/ 5418847 w 6128435"/>
              <a:gd name="connsiteY53-12366" fmla="*/ 2817825 h 6858000"/>
              <a:gd name="connsiteX54-12367" fmla="*/ 5423364 w 6128435"/>
              <a:gd name="connsiteY54-12368" fmla="*/ 2858292 h 6858000"/>
              <a:gd name="connsiteX55-12369" fmla="*/ 5479298 w 6128435"/>
              <a:gd name="connsiteY55-12370" fmla="*/ 2947791 h 6858000"/>
              <a:gd name="connsiteX56-12371" fmla="*/ 5481770 w 6128435"/>
              <a:gd name="connsiteY56-12372" fmla="*/ 2951352 h 6858000"/>
              <a:gd name="connsiteX57-12373" fmla="*/ 5481013 w 6128435"/>
              <a:gd name="connsiteY57-12374" fmla="*/ 2973461 h 6858000"/>
              <a:gd name="connsiteX58-12375" fmla="*/ 5482045 w 6128435"/>
              <a:gd name="connsiteY58-12376" fmla="*/ 2984371 h 6858000"/>
              <a:gd name="connsiteX59-12377" fmla="*/ 5479405 w 6128435"/>
              <a:gd name="connsiteY59-12378" fmla="*/ 2988507 h 6858000"/>
              <a:gd name="connsiteX60-12379" fmla="*/ 5482415 w 6128435"/>
              <a:gd name="connsiteY60-12380" fmla="*/ 3004079 h 6858000"/>
              <a:gd name="connsiteX61-12381" fmla="*/ 5483865 w 6128435"/>
              <a:gd name="connsiteY61-12382" fmla="*/ 3005467 h 6858000"/>
              <a:gd name="connsiteX62-12383" fmla="*/ 5482236 w 6128435"/>
              <a:gd name="connsiteY62-12384" fmla="*/ 3019791 h 6858000"/>
              <a:gd name="connsiteX63-12385" fmla="*/ 5475895 w 6128435"/>
              <a:gd name="connsiteY63-12386" fmla="*/ 3033578 h 6858000"/>
              <a:gd name="connsiteX64-12387" fmla="*/ 5477595 w 6128435"/>
              <a:gd name="connsiteY64-12388" fmla="*/ 3250534 h 6858000"/>
              <a:gd name="connsiteX65-12389" fmla="*/ 5532836 w 6128435"/>
              <a:gd name="connsiteY65-12390" fmla="*/ 3353840 h 6858000"/>
              <a:gd name="connsiteX66-12391" fmla="*/ 5561229 w 6128435"/>
              <a:gd name="connsiteY66-12392" fmla="*/ 3395784 h 6858000"/>
              <a:gd name="connsiteX67-12393" fmla="*/ 5589758 w 6128435"/>
              <a:gd name="connsiteY67-12394" fmla="*/ 3506453 h 6858000"/>
              <a:gd name="connsiteX68-12395" fmla="*/ 5596144 w 6128435"/>
              <a:gd name="connsiteY68-12396" fmla="*/ 3534624 h 6858000"/>
              <a:gd name="connsiteX69-12397" fmla="*/ 5597750 w 6128435"/>
              <a:gd name="connsiteY69-12398" fmla="*/ 3534129 h 6858000"/>
              <a:gd name="connsiteX70-12399" fmla="*/ 5599700 w 6128435"/>
              <a:gd name="connsiteY70-12400" fmla="*/ 3547221 h 6858000"/>
              <a:gd name="connsiteX71-12401" fmla="*/ 5615031 w 6128435"/>
              <a:gd name="connsiteY71-12402" fmla="*/ 3557482 h 6858000"/>
              <a:gd name="connsiteX72-12403" fmla="*/ 5618377 w 6128435"/>
              <a:gd name="connsiteY72-12404" fmla="*/ 3588431 h 6858000"/>
              <a:gd name="connsiteX73-12405" fmla="*/ 5612155 w 6128435"/>
              <a:gd name="connsiteY73-12406" fmla="*/ 3589869 h 6858000"/>
              <a:gd name="connsiteX74-12407" fmla="*/ 5620843 w 6128435"/>
              <a:gd name="connsiteY74-12408" fmla="*/ 3606745 h 6858000"/>
              <a:gd name="connsiteX75-12409" fmla="*/ 5655472 w 6128435"/>
              <a:gd name="connsiteY75-12410" fmla="*/ 3678877 h 6858000"/>
              <a:gd name="connsiteX76-12411" fmla="*/ 5680448 w 6128435"/>
              <a:gd name="connsiteY76-12412" fmla="*/ 3717760 h 6858000"/>
              <a:gd name="connsiteX77-12413" fmla="*/ 5683015 w 6128435"/>
              <a:gd name="connsiteY77-12414" fmla="*/ 3762025 h 6858000"/>
              <a:gd name="connsiteX78-12415" fmla="*/ 5696643 w 6128435"/>
              <a:gd name="connsiteY78-12416" fmla="*/ 3773888 h 6858000"/>
              <a:gd name="connsiteX79-12417" fmla="*/ 5699203 w 6128435"/>
              <a:gd name="connsiteY79-12418" fmla="*/ 3775823 h 6858000"/>
              <a:gd name="connsiteX80-12419" fmla="*/ 5704824 w 6128435"/>
              <a:gd name="connsiteY80-12420" fmla="*/ 3785966 h 6858000"/>
              <a:gd name="connsiteX81-12421" fmla="*/ 5712204 w 6128435"/>
              <a:gd name="connsiteY81-12422" fmla="*/ 3785830 h 6858000"/>
              <a:gd name="connsiteX82-12423" fmla="*/ 5724816 w 6128435"/>
              <a:gd name="connsiteY82-12424" fmla="*/ 3798949 h 6858000"/>
              <a:gd name="connsiteX83-12425" fmla="*/ 5733539 w 6128435"/>
              <a:gd name="connsiteY83-12426" fmla="*/ 3818457 h 6858000"/>
              <a:gd name="connsiteX84-12427" fmla="*/ 5768491 w 6128435"/>
              <a:gd name="connsiteY84-12428" fmla="*/ 3914399 h 6858000"/>
              <a:gd name="connsiteX85-12429" fmla="*/ 5793123 w 6128435"/>
              <a:gd name="connsiteY85-12430" fmla="*/ 3969952 h 6858000"/>
              <a:gd name="connsiteX86-12431" fmla="*/ 5808321 w 6128435"/>
              <a:gd name="connsiteY86-12432" fmla="*/ 3988153 h 6858000"/>
              <a:gd name="connsiteX87-12433" fmla="*/ 5825621 w 6128435"/>
              <a:gd name="connsiteY87-12434" fmla="*/ 4015525 h 6858000"/>
              <a:gd name="connsiteX88-12435" fmla="*/ 5860672 w 6128435"/>
              <a:gd name="connsiteY88-12436" fmla="*/ 4061579 h 6858000"/>
              <a:gd name="connsiteX89-12437" fmla="*/ 5872173 w 6128435"/>
              <a:gd name="connsiteY89-12438" fmla="*/ 4088497 h 6858000"/>
              <a:gd name="connsiteX90-12439" fmla="*/ 5883705 w 6128435"/>
              <a:gd name="connsiteY90-12440" fmla="*/ 4101899 h 6858000"/>
              <a:gd name="connsiteX91-12441" fmla="*/ 5885314 w 6128435"/>
              <a:gd name="connsiteY91-12442" fmla="*/ 4108387 h 6858000"/>
              <a:gd name="connsiteX92-12443" fmla="*/ 5894095 w 6128435"/>
              <a:gd name="connsiteY92-12444" fmla="*/ 4128857 h 6858000"/>
              <a:gd name="connsiteX93-12445" fmla="*/ 5898339 w 6128435"/>
              <a:gd name="connsiteY93-12446" fmla="*/ 4140800 h 6858000"/>
              <a:gd name="connsiteX94-12447" fmla="*/ 5899734 w 6128435"/>
              <a:gd name="connsiteY94-12448" fmla="*/ 4145632 h 6858000"/>
              <a:gd name="connsiteX95-12449" fmla="*/ 5897098 w 6128435"/>
              <a:gd name="connsiteY95-12450" fmla="*/ 4157819 h 6858000"/>
              <a:gd name="connsiteX96-12451" fmla="*/ 5903513 w 6128435"/>
              <a:gd name="connsiteY96-12452" fmla="*/ 4187661 h 6858000"/>
              <a:gd name="connsiteX97-12453" fmla="*/ 5917114 w 6128435"/>
              <a:gd name="connsiteY97-12454" fmla="*/ 4213096 h 6858000"/>
              <a:gd name="connsiteX98-12455" fmla="*/ 5921153 w 6128435"/>
              <a:gd name="connsiteY98-12456" fmla="*/ 4236222 h 6858000"/>
              <a:gd name="connsiteX99-12457" fmla="*/ 5924233 w 6128435"/>
              <a:gd name="connsiteY99-12458" fmla="*/ 4242060 h 6858000"/>
              <a:gd name="connsiteX100-12459" fmla="*/ 5928910 w 6128435"/>
              <a:gd name="connsiteY100-12460" fmla="*/ 4300973 h 6858000"/>
              <a:gd name="connsiteX101-12461" fmla="*/ 5939320 w 6128435"/>
              <a:gd name="connsiteY101-12462" fmla="*/ 4340435 h 6858000"/>
              <a:gd name="connsiteX102-12463" fmla="*/ 5946705 w 6128435"/>
              <a:gd name="connsiteY102-12464" fmla="*/ 4428051 h 6858000"/>
              <a:gd name="connsiteX103-12465" fmla="*/ 5949261 w 6128435"/>
              <a:gd name="connsiteY103-12466" fmla="*/ 4449185 h 6858000"/>
              <a:gd name="connsiteX104-12467" fmla="*/ 5957504 w 6128435"/>
              <a:gd name="connsiteY104-12468" fmla="*/ 4465911 h 6858000"/>
              <a:gd name="connsiteX105-12469" fmla="*/ 5964689 w 6128435"/>
              <a:gd name="connsiteY105-12470" fmla="*/ 4468532 h 6858000"/>
              <a:gd name="connsiteX106-12471" fmla="*/ 5967062 w 6128435"/>
              <a:gd name="connsiteY106-12472" fmla="*/ 4479923 h 6858000"/>
              <a:gd name="connsiteX107-12473" fmla="*/ 5968960 w 6128435"/>
              <a:gd name="connsiteY107-12474" fmla="*/ 4482655 h 6858000"/>
              <a:gd name="connsiteX108-12475" fmla="*/ 5978567 w 6128435"/>
              <a:gd name="connsiteY108-12476" fmla="*/ 4498605 h 6858000"/>
              <a:gd name="connsiteX109-12477" fmla="*/ 5980106 w 6128435"/>
              <a:gd name="connsiteY109-12478" fmla="*/ 4585087 h 6858000"/>
              <a:gd name="connsiteX110-12479" fmla="*/ 5998138 w 6128435"/>
              <a:gd name="connsiteY110-12480" fmla="*/ 4697518 h 6858000"/>
              <a:gd name="connsiteX111-12481" fmla="*/ 6013516 w 6128435"/>
              <a:gd name="connsiteY111-12482" fmla="*/ 4786619 h 6858000"/>
              <a:gd name="connsiteX112-12483" fmla="*/ 6025404 w 6128435"/>
              <a:gd name="connsiteY112-12484" fmla="*/ 4858148 h 6858000"/>
              <a:gd name="connsiteX113-12485" fmla="*/ 6007749 w 6128435"/>
              <a:gd name="connsiteY113-12486" fmla="*/ 4964715 h 6858000"/>
              <a:gd name="connsiteX114-12487" fmla="*/ 6005269 w 6128435"/>
              <a:gd name="connsiteY114-12488" fmla="*/ 5150567 h 6858000"/>
              <a:gd name="connsiteX115-12489" fmla="*/ 6001127 w 6128435"/>
              <a:gd name="connsiteY115-12490" fmla="*/ 5164609 h 6858000"/>
              <a:gd name="connsiteX116-12491" fmla="*/ 5996647 w 6128435"/>
              <a:gd name="connsiteY116-12492" fmla="*/ 5185640 h 6858000"/>
              <a:gd name="connsiteX117-12493" fmla="*/ 5998514 w 6128435"/>
              <a:gd name="connsiteY117-12494" fmla="*/ 5189673 h 6858000"/>
              <a:gd name="connsiteX118-12495" fmla="*/ 5995970 w 6128435"/>
              <a:gd name="connsiteY118-12496" fmla="*/ 5221547 h 6858000"/>
              <a:gd name="connsiteX119-12497" fmla="*/ 5997218 w 6128435"/>
              <a:gd name="connsiteY119-12498" fmla="*/ 5222031 h 6858000"/>
              <a:gd name="connsiteX120-12499" fmla="*/ 6002116 w 6128435"/>
              <a:gd name="connsiteY120-12500" fmla="*/ 5231223 h 6858000"/>
              <a:gd name="connsiteX121-12501" fmla="*/ 6008541 w 6128435"/>
              <a:gd name="connsiteY121-12502" fmla="*/ 5248680 h 6858000"/>
              <a:gd name="connsiteX122-12503" fmla="*/ 6039260 w 6128435"/>
              <a:gd name="connsiteY122-12504" fmla="*/ 5289518 h 6858000"/>
              <a:gd name="connsiteX123-12505" fmla="*/ 6036748 w 6128435"/>
              <a:gd name="connsiteY123-12506" fmla="*/ 5322752 h 6858000"/>
              <a:gd name="connsiteX124-12507" fmla="*/ 6036943 w 6128435"/>
              <a:gd name="connsiteY124-12508" fmla="*/ 5329480 h 6858000"/>
              <a:gd name="connsiteX125-12509" fmla="*/ 6037236 w 6128435"/>
              <a:gd name="connsiteY125-12510" fmla="*/ 5329634 h 6858000"/>
              <a:gd name="connsiteX126-12511" fmla="*/ 6038019 w 6128435"/>
              <a:gd name="connsiteY126-12512" fmla="*/ 5336764 h 6858000"/>
              <a:gd name="connsiteX127-12513" fmla="*/ 6037298 w 6128435"/>
              <a:gd name="connsiteY127-12514" fmla="*/ 5341753 h 6858000"/>
              <a:gd name="connsiteX128-12515" fmla="*/ 6037677 w 6128435"/>
              <a:gd name="connsiteY128-12516" fmla="*/ 5354807 h 6858000"/>
              <a:gd name="connsiteX129-12517" fmla="*/ 6039728 w 6128435"/>
              <a:gd name="connsiteY129-12518" fmla="*/ 5359416 h 6858000"/>
              <a:gd name="connsiteX130-12519" fmla="*/ 6043311 w 6128435"/>
              <a:gd name="connsiteY130-12520" fmla="*/ 5361407 h 6858000"/>
              <a:gd name="connsiteX131-12521" fmla="*/ 6042954 w 6128435"/>
              <a:gd name="connsiteY131-12522" fmla="*/ 5362576 h 6858000"/>
              <a:gd name="connsiteX132-12523" fmla="*/ 6053435 w 6128435"/>
              <a:gd name="connsiteY132-12524" fmla="*/ 5387547 h 6858000"/>
              <a:gd name="connsiteX133-12525" fmla="*/ 6065933 w 6128435"/>
              <a:gd name="connsiteY133-12526" fmla="*/ 5443002 h 6858000"/>
              <a:gd name="connsiteX134-12527" fmla="*/ 6068640 w 6128435"/>
              <a:gd name="connsiteY134-12528" fmla="*/ 5474503 h 6858000"/>
              <a:gd name="connsiteX135-12529" fmla="*/ 6080922 w 6128435"/>
              <a:gd name="connsiteY135-12530" fmla="*/ 5561070 h 6858000"/>
              <a:gd name="connsiteX136-12531" fmla="*/ 6096949 w 6128435"/>
              <a:gd name="connsiteY136-12532" fmla="*/ 5648179 h 6858000"/>
              <a:gd name="connsiteX137-12533" fmla="*/ 6125703 w 6128435"/>
              <a:gd name="connsiteY137-12534" fmla="*/ 5692894 h 6858000"/>
              <a:gd name="connsiteX138-12535" fmla="*/ 6126670 w 6128435"/>
              <a:gd name="connsiteY138-12536" fmla="*/ 5697882 h 6858000"/>
              <a:gd name="connsiteX139-12537" fmla="*/ 6124061 w 6128435"/>
              <a:gd name="connsiteY139-12538" fmla="*/ 5710294 h 6858000"/>
              <a:gd name="connsiteX140-12539" fmla="*/ 6122213 w 6128435"/>
              <a:gd name="connsiteY140-12540" fmla="*/ 5714762 h 6858000"/>
              <a:gd name="connsiteX141-12541" fmla="*/ 6121353 w 6128435"/>
              <a:gd name="connsiteY141-12542" fmla="*/ 5721725 h 6858000"/>
              <a:gd name="connsiteX142-12543" fmla="*/ 6121607 w 6128435"/>
              <a:gd name="connsiteY142-12544" fmla="*/ 5721959 h 6858000"/>
              <a:gd name="connsiteX143-12545" fmla="*/ 6120262 w 6128435"/>
              <a:gd name="connsiteY143-12546" fmla="*/ 5728358 h 6858000"/>
              <a:gd name="connsiteX144-12547" fmla="*/ 6110194 w 6128435"/>
              <a:gd name="connsiteY144-12548" fmla="*/ 5758853 h 6858000"/>
              <a:gd name="connsiteX145-12549" fmla="*/ 6127519 w 6128435"/>
              <a:gd name="connsiteY145-12550" fmla="*/ 5865775 h 6858000"/>
              <a:gd name="connsiteX146-12551" fmla="*/ 6128435 w 6128435"/>
              <a:gd name="connsiteY146-12552" fmla="*/ 5870164 h 6858000"/>
              <a:gd name="connsiteX147-12553" fmla="*/ 6119217 w 6128435"/>
              <a:gd name="connsiteY147-12554" fmla="*/ 5888542 h 6858000"/>
              <a:gd name="connsiteX148-12555" fmla="*/ 6115966 w 6128435"/>
              <a:gd name="connsiteY148-12556" fmla="*/ 5898387 h 6858000"/>
              <a:gd name="connsiteX149-12557" fmla="*/ 6111924 w 6128435"/>
              <a:gd name="connsiteY149-12558" fmla="*/ 5900444 h 6858000"/>
              <a:gd name="connsiteX150-12559" fmla="*/ 6108716 w 6128435"/>
              <a:gd name="connsiteY150-12560" fmla="*/ 5915345 h 6858000"/>
              <a:gd name="connsiteX151-12561" fmla="*/ 6109524 w 6128435"/>
              <a:gd name="connsiteY151-12562" fmla="*/ 5917328 h 6858000"/>
              <a:gd name="connsiteX152-12563" fmla="*/ 6102493 w 6128435"/>
              <a:gd name="connsiteY152-12564" fmla="*/ 5928602 h 6858000"/>
              <a:gd name="connsiteX153-12565" fmla="*/ 6056863 w 6128435"/>
              <a:gd name="connsiteY153-12566" fmla="*/ 6000643 h 6858000"/>
              <a:gd name="connsiteX154-12567" fmla="*/ 6045436 w 6128435"/>
              <a:gd name="connsiteY154-12568" fmla="*/ 6124480 h 6858000"/>
              <a:gd name="connsiteX155-12569" fmla="*/ 6030489 w 6128435"/>
              <a:gd name="connsiteY155-12570" fmla="*/ 6317666 h 6858000"/>
              <a:gd name="connsiteX156-12571" fmla="*/ 6007492 w 6128435"/>
              <a:gd name="connsiteY156-12572" fmla="*/ 6440818 h 6858000"/>
              <a:gd name="connsiteX157-12573" fmla="*/ 6009467 w 6128435"/>
              <a:gd name="connsiteY157-12574" fmla="*/ 6487076 h 6858000"/>
              <a:gd name="connsiteX158-12575" fmla="*/ 5995064 w 6128435"/>
              <a:gd name="connsiteY158-12576" fmla="*/ 6540791 h 6858000"/>
              <a:gd name="connsiteX159-12577" fmla="*/ 5996309 w 6128435"/>
              <a:gd name="connsiteY159-12578" fmla="*/ 6543961 h 6858000"/>
              <a:gd name="connsiteX160-12579" fmla="*/ 5996048 w 6128435"/>
              <a:gd name="connsiteY160-12580" fmla="*/ 6555444 h 6858000"/>
              <a:gd name="connsiteX161-12581" fmla="*/ 6002524 w 6128435"/>
              <a:gd name="connsiteY161-12582" fmla="*/ 6560188 h 6858000"/>
              <a:gd name="connsiteX162-12583" fmla="*/ 6006823 w 6128435"/>
              <a:gd name="connsiteY162-12584" fmla="*/ 6578546 h 6858000"/>
              <a:gd name="connsiteX163-12585" fmla="*/ 6004510 w 6128435"/>
              <a:gd name="connsiteY163-12586" fmla="*/ 6599256 h 6858000"/>
              <a:gd name="connsiteX164-12587" fmla="*/ 5986207 w 6128435"/>
              <a:gd name="connsiteY164-12588" fmla="*/ 6695855 h 6858000"/>
              <a:gd name="connsiteX165-12589" fmla="*/ 5979428 w 6128435"/>
              <a:gd name="connsiteY165-12590" fmla="*/ 6754678 h 6858000"/>
              <a:gd name="connsiteX166-12591" fmla="*/ 5983398 w 6128435"/>
              <a:gd name="connsiteY166-12592" fmla="*/ 6778641 h 6858000"/>
              <a:gd name="connsiteX167-12593" fmla="*/ 5984543 w 6128435"/>
              <a:gd name="connsiteY167-12594" fmla="*/ 6811016 h 6858000"/>
              <a:gd name="connsiteX168-12595" fmla="*/ 5981802 w 6128435"/>
              <a:gd name="connsiteY168-12596" fmla="*/ 6838578 h 6858000"/>
              <a:gd name="connsiteX169-12597" fmla="*/ 5979671 w 6128435"/>
              <a:gd name="connsiteY169-12598" fmla="*/ 6858000 h 6858000"/>
              <a:gd name="connsiteX170-12599" fmla="*/ 0 w 6128435"/>
              <a:gd name="connsiteY170-12600" fmla="*/ 6858000 h 6858000"/>
              <a:gd name="connsiteX171-12601" fmla="*/ 0 w 6128435"/>
              <a:gd name="connsiteY171-12602" fmla="*/ 0 h 6858000"/>
              <a:gd name="connsiteX0-12603" fmla="*/ 0 w 6128435"/>
              <a:gd name="connsiteY0-12604" fmla="*/ 0 h 6858000"/>
              <a:gd name="connsiteX1-12605" fmla="*/ 4965888 w 6128435"/>
              <a:gd name="connsiteY1-12606" fmla="*/ 0 h 6858000"/>
              <a:gd name="connsiteX2-12607" fmla="*/ 4967767 w 6128435"/>
              <a:gd name="connsiteY2-12608" fmla="*/ 7930 h 6858000"/>
              <a:gd name="connsiteX3-12609" fmla="*/ 4979444 w 6128435"/>
              <a:gd name="connsiteY3-12610" fmla="*/ 43921 h 6858000"/>
              <a:gd name="connsiteX4-12611" fmla="*/ 5021173 w 6128435"/>
              <a:gd name="connsiteY4-12612" fmla="*/ 123738 h 6858000"/>
              <a:gd name="connsiteX5-12613" fmla="*/ 5075458 w 6128435"/>
              <a:gd name="connsiteY5-12614" fmla="*/ 264355 h 6858000"/>
              <a:gd name="connsiteX6-12615" fmla="*/ 5081175 w 6128435"/>
              <a:gd name="connsiteY6-12616" fmla="*/ 277448 h 6858000"/>
              <a:gd name="connsiteX7-12617" fmla="*/ 5097011 w 6128435"/>
              <a:gd name="connsiteY7-12618" fmla="*/ 355616 h 6858000"/>
              <a:gd name="connsiteX8-12619" fmla="*/ 5130982 w 6128435"/>
              <a:gd name="connsiteY8-12620" fmla="*/ 412030 h 6858000"/>
              <a:gd name="connsiteX9-12621" fmla="*/ 5153000 w 6128435"/>
              <a:gd name="connsiteY9-12622" fmla="*/ 507134 h 6858000"/>
              <a:gd name="connsiteX10-12623" fmla="*/ 5171282 w 6128435"/>
              <a:gd name="connsiteY10-12624" fmla="*/ 602071 h 6858000"/>
              <a:gd name="connsiteX11-12625" fmla="*/ 5176196 w 6128435"/>
              <a:gd name="connsiteY11-12626" fmla="*/ 636822 h 6858000"/>
              <a:gd name="connsiteX12-12627" fmla="*/ 5201957 w 6128435"/>
              <a:gd name="connsiteY12-12628" fmla="*/ 736835 h 6858000"/>
              <a:gd name="connsiteX13-12629" fmla="*/ 5185452 w 6128435"/>
              <a:gd name="connsiteY13-12630" fmla="*/ 745392 h 6858000"/>
              <a:gd name="connsiteX14-12631" fmla="*/ 5189051 w 6128435"/>
              <a:gd name="connsiteY14-12632" fmla="*/ 782518 h 6858000"/>
              <a:gd name="connsiteX15-12633" fmla="*/ 5210428 w 6128435"/>
              <a:gd name="connsiteY15-12634" fmla="*/ 815772 h 6858000"/>
              <a:gd name="connsiteX16-12635" fmla="*/ 5221088 w 6128435"/>
              <a:gd name="connsiteY16-12636" fmla="*/ 860193 h 6858000"/>
              <a:gd name="connsiteX17-12637" fmla="*/ 5227653 w 6128435"/>
              <a:gd name="connsiteY17-12638" fmla="*/ 886709 h 6858000"/>
              <a:gd name="connsiteX18-12639" fmla="*/ 5230806 w 6128435"/>
              <a:gd name="connsiteY18-12640" fmla="*/ 961354 h 6858000"/>
              <a:gd name="connsiteX19-12641" fmla="*/ 5201018 w 6128435"/>
              <a:gd name="connsiteY19-12642" fmla="*/ 1095027 h 6858000"/>
              <a:gd name="connsiteX20-12643" fmla="*/ 5202153 w 6128435"/>
              <a:gd name="connsiteY20-12644" fmla="*/ 1133224 h 6858000"/>
              <a:gd name="connsiteX21-12645" fmla="*/ 5207370 w 6128435"/>
              <a:gd name="connsiteY21-12646" fmla="*/ 1138097 h 6858000"/>
              <a:gd name="connsiteX22-12647" fmla="*/ 5189234 w 6128435"/>
              <a:gd name="connsiteY22-12648" fmla="*/ 1193495 h 6858000"/>
              <a:gd name="connsiteX23-12649" fmla="*/ 5202769 w 6128435"/>
              <a:gd name="connsiteY23-12650" fmla="*/ 1269450 h 6858000"/>
              <a:gd name="connsiteX24-12651" fmla="*/ 5225968 w 6128435"/>
              <a:gd name="connsiteY24-12652" fmla="*/ 1357994 h 6858000"/>
              <a:gd name="connsiteX25-12653" fmla="*/ 5233819 w 6128435"/>
              <a:gd name="connsiteY25-12654" fmla="*/ 1380922 h 6858000"/>
              <a:gd name="connsiteX26-12655" fmla="*/ 5237226 w 6128435"/>
              <a:gd name="connsiteY26-12656" fmla="*/ 1441327 h 6858000"/>
              <a:gd name="connsiteX27-12657" fmla="*/ 5244434 w 6128435"/>
              <a:gd name="connsiteY27-12658" fmla="*/ 1580810 h 6858000"/>
              <a:gd name="connsiteX28-12659" fmla="*/ 5251453 w 6128435"/>
              <a:gd name="connsiteY28-12660" fmla="*/ 1583934 h 6858000"/>
              <a:gd name="connsiteX29-12661" fmla="*/ 5253136 w 6128435"/>
              <a:gd name="connsiteY29-12662" fmla="*/ 1595457 h 6858000"/>
              <a:gd name="connsiteX30-12663" fmla="*/ 5254863 w 6128435"/>
              <a:gd name="connsiteY30-12664" fmla="*/ 1598311 h 6858000"/>
              <a:gd name="connsiteX31-12665" fmla="*/ 5263491 w 6128435"/>
              <a:gd name="connsiteY31-12666" fmla="*/ 1642938 h 6858000"/>
              <a:gd name="connsiteX32-12667" fmla="*/ 5261314 w 6128435"/>
              <a:gd name="connsiteY32-12668" fmla="*/ 1689177 h 6858000"/>
              <a:gd name="connsiteX33-12669" fmla="*/ 5259788 w 6128435"/>
              <a:gd name="connsiteY33-12670" fmla="*/ 1768516 h 6858000"/>
              <a:gd name="connsiteX34-12671" fmla="*/ 5255696 w 6128435"/>
              <a:gd name="connsiteY34-12672" fmla="*/ 1953770 h 6858000"/>
              <a:gd name="connsiteX35-12673" fmla="*/ 5252592 w 6128435"/>
              <a:gd name="connsiteY35-12674" fmla="*/ 2092210 h 6858000"/>
              <a:gd name="connsiteX36-12675" fmla="*/ 5264303 w 6128435"/>
              <a:gd name="connsiteY36-12676" fmla="*/ 2225157 h 6858000"/>
              <a:gd name="connsiteX37-12677" fmla="*/ 5254949 w 6128435"/>
              <a:gd name="connsiteY37-12678" fmla="*/ 2236160 h 6858000"/>
              <a:gd name="connsiteX38-12679" fmla="*/ 5250104 w 6128435"/>
              <a:gd name="connsiteY38-12680" fmla="*/ 2249166 h 6858000"/>
              <a:gd name="connsiteX39-12681" fmla="*/ 5251214 w 6128435"/>
              <a:gd name="connsiteY39-12682" fmla="*/ 2250944 h 6858000"/>
              <a:gd name="connsiteX40-12683" fmla="*/ 5250644 w 6128435"/>
              <a:gd name="connsiteY40-12684" fmla="*/ 2266619 h 6858000"/>
              <a:gd name="connsiteX41-12685" fmla="*/ 5247111 w 6128435"/>
              <a:gd name="connsiteY41-12686" fmla="*/ 2269679 h 6858000"/>
              <a:gd name="connsiteX42-12687" fmla="*/ 5279312 w 6128435"/>
              <a:gd name="connsiteY42-12688" fmla="*/ 2302757 h 6858000"/>
              <a:gd name="connsiteX43-12689" fmla="*/ 5293877 w 6128435"/>
              <a:gd name="connsiteY43-12690" fmla="*/ 2368649 h 6858000"/>
              <a:gd name="connsiteX44-12691" fmla="*/ 5311338 w 6128435"/>
              <a:gd name="connsiteY44-12692" fmla="*/ 2404034 h 6858000"/>
              <a:gd name="connsiteX45-12693" fmla="*/ 5338366 w 6128435"/>
              <a:gd name="connsiteY45-12694" fmla="*/ 2465052 h 6858000"/>
              <a:gd name="connsiteX46-12695" fmla="*/ 5371263 w 6128435"/>
              <a:gd name="connsiteY46-12696" fmla="*/ 2586413 h 6858000"/>
              <a:gd name="connsiteX47-12697" fmla="*/ 5407503 w 6128435"/>
              <a:gd name="connsiteY47-12698" fmla="*/ 2786290 h 6858000"/>
              <a:gd name="connsiteX48-12699" fmla="*/ 5407356 w 6128435"/>
              <a:gd name="connsiteY48-12700" fmla="*/ 2787545 h 6858000"/>
              <a:gd name="connsiteX49-12701" fmla="*/ 5411130 w 6128435"/>
              <a:gd name="connsiteY49-12702" fmla="*/ 2788640 h 6858000"/>
              <a:gd name="connsiteX50-12703" fmla="*/ 5416439 w 6128435"/>
              <a:gd name="connsiteY50-12704" fmla="*/ 2805666 h 6858000"/>
              <a:gd name="connsiteX51-12705" fmla="*/ 5416589 w 6128435"/>
              <a:gd name="connsiteY51-12706" fmla="*/ 2810822 h 6858000"/>
              <a:gd name="connsiteX52-12707" fmla="*/ 5418542 w 6128435"/>
              <a:gd name="connsiteY52-12708" fmla="*/ 2817745 h 6858000"/>
              <a:gd name="connsiteX53-12709" fmla="*/ 5418847 w 6128435"/>
              <a:gd name="connsiteY53-12710" fmla="*/ 2817825 h 6858000"/>
              <a:gd name="connsiteX54-12711" fmla="*/ 5423364 w 6128435"/>
              <a:gd name="connsiteY54-12712" fmla="*/ 2858292 h 6858000"/>
              <a:gd name="connsiteX55-12713" fmla="*/ 5479298 w 6128435"/>
              <a:gd name="connsiteY55-12714" fmla="*/ 2947791 h 6858000"/>
              <a:gd name="connsiteX56-12715" fmla="*/ 5481770 w 6128435"/>
              <a:gd name="connsiteY56-12716" fmla="*/ 2951352 h 6858000"/>
              <a:gd name="connsiteX57-12717" fmla="*/ 5481013 w 6128435"/>
              <a:gd name="connsiteY57-12718" fmla="*/ 2973461 h 6858000"/>
              <a:gd name="connsiteX58-12719" fmla="*/ 5482045 w 6128435"/>
              <a:gd name="connsiteY58-12720" fmla="*/ 2984371 h 6858000"/>
              <a:gd name="connsiteX59-12721" fmla="*/ 5479405 w 6128435"/>
              <a:gd name="connsiteY59-12722" fmla="*/ 2988507 h 6858000"/>
              <a:gd name="connsiteX60-12723" fmla="*/ 5482415 w 6128435"/>
              <a:gd name="connsiteY60-12724" fmla="*/ 3004079 h 6858000"/>
              <a:gd name="connsiteX61-12725" fmla="*/ 5483865 w 6128435"/>
              <a:gd name="connsiteY61-12726" fmla="*/ 3005467 h 6858000"/>
              <a:gd name="connsiteX62-12727" fmla="*/ 5482236 w 6128435"/>
              <a:gd name="connsiteY62-12728" fmla="*/ 3019791 h 6858000"/>
              <a:gd name="connsiteX63-12729" fmla="*/ 5475895 w 6128435"/>
              <a:gd name="connsiteY63-12730" fmla="*/ 3033578 h 6858000"/>
              <a:gd name="connsiteX64-12731" fmla="*/ 5477595 w 6128435"/>
              <a:gd name="connsiteY64-12732" fmla="*/ 3250534 h 6858000"/>
              <a:gd name="connsiteX65-12733" fmla="*/ 5532836 w 6128435"/>
              <a:gd name="connsiteY65-12734" fmla="*/ 3353840 h 6858000"/>
              <a:gd name="connsiteX66-12735" fmla="*/ 5561229 w 6128435"/>
              <a:gd name="connsiteY66-12736" fmla="*/ 3395784 h 6858000"/>
              <a:gd name="connsiteX67-12737" fmla="*/ 5589758 w 6128435"/>
              <a:gd name="connsiteY67-12738" fmla="*/ 3506453 h 6858000"/>
              <a:gd name="connsiteX68-12739" fmla="*/ 5596144 w 6128435"/>
              <a:gd name="connsiteY68-12740" fmla="*/ 3534624 h 6858000"/>
              <a:gd name="connsiteX69-12741" fmla="*/ 5597750 w 6128435"/>
              <a:gd name="connsiteY69-12742" fmla="*/ 3534129 h 6858000"/>
              <a:gd name="connsiteX70-12743" fmla="*/ 5599700 w 6128435"/>
              <a:gd name="connsiteY70-12744" fmla="*/ 3547221 h 6858000"/>
              <a:gd name="connsiteX71-12745" fmla="*/ 5615031 w 6128435"/>
              <a:gd name="connsiteY71-12746" fmla="*/ 3557482 h 6858000"/>
              <a:gd name="connsiteX72-12747" fmla="*/ 5618377 w 6128435"/>
              <a:gd name="connsiteY72-12748" fmla="*/ 3588431 h 6858000"/>
              <a:gd name="connsiteX73-12749" fmla="*/ 5612155 w 6128435"/>
              <a:gd name="connsiteY73-12750" fmla="*/ 3589869 h 6858000"/>
              <a:gd name="connsiteX74-12751" fmla="*/ 5620843 w 6128435"/>
              <a:gd name="connsiteY74-12752" fmla="*/ 3606745 h 6858000"/>
              <a:gd name="connsiteX75-12753" fmla="*/ 5655472 w 6128435"/>
              <a:gd name="connsiteY75-12754" fmla="*/ 3678877 h 6858000"/>
              <a:gd name="connsiteX76-12755" fmla="*/ 5680448 w 6128435"/>
              <a:gd name="connsiteY76-12756" fmla="*/ 3717760 h 6858000"/>
              <a:gd name="connsiteX77-12757" fmla="*/ 5683015 w 6128435"/>
              <a:gd name="connsiteY77-12758" fmla="*/ 3762025 h 6858000"/>
              <a:gd name="connsiteX78-12759" fmla="*/ 5696643 w 6128435"/>
              <a:gd name="connsiteY78-12760" fmla="*/ 3773888 h 6858000"/>
              <a:gd name="connsiteX79-12761" fmla="*/ 5699203 w 6128435"/>
              <a:gd name="connsiteY79-12762" fmla="*/ 3775823 h 6858000"/>
              <a:gd name="connsiteX80-12763" fmla="*/ 5704824 w 6128435"/>
              <a:gd name="connsiteY80-12764" fmla="*/ 3785966 h 6858000"/>
              <a:gd name="connsiteX81-12765" fmla="*/ 5712204 w 6128435"/>
              <a:gd name="connsiteY81-12766" fmla="*/ 3785830 h 6858000"/>
              <a:gd name="connsiteX82-12767" fmla="*/ 5724816 w 6128435"/>
              <a:gd name="connsiteY82-12768" fmla="*/ 3798949 h 6858000"/>
              <a:gd name="connsiteX83-12769" fmla="*/ 5733539 w 6128435"/>
              <a:gd name="connsiteY83-12770" fmla="*/ 3818457 h 6858000"/>
              <a:gd name="connsiteX84-12771" fmla="*/ 5768491 w 6128435"/>
              <a:gd name="connsiteY84-12772" fmla="*/ 3914399 h 6858000"/>
              <a:gd name="connsiteX85-12773" fmla="*/ 5793123 w 6128435"/>
              <a:gd name="connsiteY85-12774" fmla="*/ 3969952 h 6858000"/>
              <a:gd name="connsiteX86-12775" fmla="*/ 5808321 w 6128435"/>
              <a:gd name="connsiteY86-12776" fmla="*/ 3988153 h 6858000"/>
              <a:gd name="connsiteX87-12777" fmla="*/ 5825621 w 6128435"/>
              <a:gd name="connsiteY87-12778" fmla="*/ 4015525 h 6858000"/>
              <a:gd name="connsiteX88-12779" fmla="*/ 5860672 w 6128435"/>
              <a:gd name="connsiteY88-12780" fmla="*/ 4061579 h 6858000"/>
              <a:gd name="connsiteX89-12781" fmla="*/ 5872173 w 6128435"/>
              <a:gd name="connsiteY89-12782" fmla="*/ 4088497 h 6858000"/>
              <a:gd name="connsiteX90-12783" fmla="*/ 5883705 w 6128435"/>
              <a:gd name="connsiteY90-12784" fmla="*/ 4101899 h 6858000"/>
              <a:gd name="connsiteX91-12785" fmla="*/ 5885314 w 6128435"/>
              <a:gd name="connsiteY91-12786" fmla="*/ 4108387 h 6858000"/>
              <a:gd name="connsiteX92-12787" fmla="*/ 5894095 w 6128435"/>
              <a:gd name="connsiteY92-12788" fmla="*/ 4128857 h 6858000"/>
              <a:gd name="connsiteX93-12789" fmla="*/ 5898339 w 6128435"/>
              <a:gd name="connsiteY93-12790" fmla="*/ 4140800 h 6858000"/>
              <a:gd name="connsiteX94-12791" fmla="*/ 5899734 w 6128435"/>
              <a:gd name="connsiteY94-12792" fmla="*/ 4145632 h 6858000"/>
              <a:gd name="connsiteX95-12793" fmla="*/ 5897098 w 6128435"/>
              <a:gd name="connsiteY95-12794" fmla="*/ 4157819 h 6858000"/>
              <a:gd name="connsiteX96-12795" fmla="*/ 5903513 w 6128435"/>
              <a:gd name="connsiteY96-12796" fmla="*/ 4187661 h 6858000"/>
              <a:gd name="connsiteX97-12797" fmla="*/ 5917114 w 6128435"/>
              <a:gd name="connsiteY97-12798" fmla="*/ 4213096 h 6858000"/>
              <a:gd name="connsiteX98-12799" fmla="*/ 5921153 w 6128435"/>
              <a:gd name="connsiteY98-12800" fmla="*/ 4236222 h 6858000"/>
              <a:gd name="connsiteX99-12801" fmla="*/ 5924233 w 6128435"/>
              <a:gd name="connsiteY99-12802" fmla="*/ 4242060 h 6858000"/>
              <a:gd name="connsiteX100-12803" fmla="*/ 5928910 w 6128435"/>
              <a:gd name="connsiteY100-12804" fmla="*/ 4300973 h 6858000"/>
              <a:gd name="connsiteX101-12805" fmla="*/ 5939320 w 6128435"/>
              <a:gd name="connsiteY101-12806" fmla="*/ 4340435 h 6858000"/>
              <a:gd name="connsiteX102-12807" fmla="*/ 5946705 w 6128435"/>
              <a:gd name="connsiteY102-12808" fmla="*/ 4428051 h 6858000"/>
              <a:gd name="connsiteX103-12809" fmla="*/ 5949261 w 6128435"/>
              <a:gd name="connsiteY103-12810" fmla="*/ 4449185 h 6858000"/>
              <a:gd name="connsiteX104-12811" fmla="*/ 5957504 w 6128435"/>
              <a:gd name="connsiteY104-12812" fmla="*/ 4465911 h 6858000"/>
              <a:gd name="connsiteX105-12813" fmla="*/ 5964689 w 6128435"/>
              <a:gd name="connsiteY105-12814" fmla="*/ 4468532 h 6858000"/>
              <a:gd name="connsiteX106-12815" fmla="*/ 5967062 w 6128435"/>
              <a:gd name="connsiteY106-12816" fmla="*/ 4479923 h 6858000"/>
              <a:gd name="connsiteX107-12817" fmla="*/ 5968960 w 6128435"/>
              <a:gd name="connsiteY107-12818" fmla="*/ 4482655 h 6858000"/>
              <a:gd name="connsiteX108-12819" fmla="*/ 5978567 w 6128435"/>
              <a:gd name="connsiteY108-12820" fmla="*/ 4498605 h 6858000"/>
              <a:gd name="connsiteX109-12821" fmla="*/ 5980106 w 6128435"/>
              <a:gd name="connsiteY109-12822" fmla="*/ 4585087 h 6858000"/>
              <a:gd name="connsiteX110-12823" fmla="*/ 5998138 w 6128435"/>
              <a:gd name="connsiteY110-12824" fmla="*/ 4697518 h 6858000"/>
              <a:gd name="connsiteX111-12825" fmla="*/ 6013516 w 6128435"/>
              <a:gd name="connsiteY111-12826" fmla="*/ 4786619 h 6858000"/>
              <a:gd name="connsiteX112-12827" fmla="*/ 6025404 w 6128435"/>
              <a:gd name="connsiteY112-12828" fmla="*/ 4858148 h 6858000"/>
              <a:gd name="connsiteX113-12829" fmla="*/ 6007749 w 6128435"/>
              <a:gd name="connsiteY113-12830" fmla="*/ 4964715 h 6858000"/>
              <a:gd name="connsiteX114-12831" fmla="*/ 6005269 w 6128435"/>
              <a:gd name="connsiteY114-12832" fmla="*/ 5150567 h 6858000"/>
              <a:gd name="connsiteX115-12833" fmla="*/ 6001127 w 6128435"/>
              <a:gd name="connsiteY115-12834" fmla="*/ 5164609 h 6858000"/>
              <a:gd name="connsiteX116-12835" fmla="*/ 5996647 w 6128435"/>
              <a:gd name="connsiteY116-12836" fmla="*/ 5185640 h 6858000"/>
              <a:gd name="connsiteX117-12837" fmla="*/ 5998514 w 6128435"/>
              <a:gd name="connsiteY117-12838" fmla="*/ 5189673 h 6858000"/>
              <a:gd name="connsiteX118-12839" fmla="*/ 5995970 w 6128435"/>
              <a:gd name="connsiteY118-12840" fmla="*/ 5221547 h 6858000"/>
              <a:gd name="connsiteX119-12841" fmla="*/ 5997218 w 6128435"/>
              <a:gd name="connsiteY119-12842" fmla="*/ 5222031 h 6858000"/>
              <a:gd name="connsiteX120-12843" fmla="*/ 6002116 w 6128435"/>
              <a:gd name="connsiteY120-12844" fmla="*/ 5231223 h 6858000"/>
              <a:gd name="connsiteX121-12845" fmla="*/ 6008541 w 6128435"/>
              <a:gd name="connsiteY121-12846" fmla="*/ 5248680 h 6858000"/>
              <a:gd name="connsiteX122-12847" fmla="*/ 6039260 w 6128435"/>
              <a:gd name="connsiteY122-12848" fmla="*/ 5289518 h 6858000"/>
              <a:gd name="connsiteX123-12849" fmla="*/ 6036748 w 6128435"/>
              <a:gd name="connsiteY123-12850" fmla="*/ 5322752 h 6858000"/>
              <a:gd name="connsiteX124-12851" fmla="*/ 6036943 w 6128435"/>
              <a:gd name="connsiteY124-12852" fmla="*/ 5329480 h 6858000"/>
              <a:gd name="connsiteX125-12853" fmla="*/ 6037236 w 6128435"/>
              <a:gd name="connsiteY125-12854" fmla="*/ 5329634 h 6858000"/>
              <a:gd name="connsiteX126-12855" fmla="*/ 6038019 w 6128435"/>
              <a:gd name="connsiteY126-12856" fmla="*/ 5336764 h 6858000"/>
              <a:gd name="connsiteX127-12857" fmla="*/ 6037298 w 6128435"/>
              <a:gd name="connsiteY127-12858" fmla="*/ 5341753 h 6858000"/>
              <a:gd name="connsiteX128-12859" fmla="*/ 6037677 w 6128435"/>
              <a:gd name="connsiteY128-12860" fmla="*/ 5354807 h 6858000"/>
              <a:gd name="connsiteX129-12861" fmla="*/ 6039728 w 6128435"/>
              <a:gd name="connsiteY129-12862" fmla="*/ 5359416 h 6858000"/>
              <a:gd name="connsiteX130-12863" fmla="*/ 6043311 w 6128435"/>
              <a:gd name="connsiteY130-12864" fmla="*/ 5361407 h 6858000"/>
              <a:gd name="connsiteX131-12865" fmla="*/ 6042954 w 6128435"/>
              <a:gd name="connsiteY131-12866" fmla="*/ 5362576 h 6858000"/>
              <a:gd name="connsiteX132-12867" fmla="*/ 6053435 w 6128435"/>
              <a:gd name="connsiteY132-12868" fmla="*/ 5387547 h 6858000"/>
              <a:gd name="connsiteX133-12869" fmla="*/ 6065933 w 6128435"/>
              <a:gd name="connsiteY133-12870" fmla="*/ 5443002 h 6858000"/>
              <a:gd name="connsiteX134-12871" fmla="*/ 6068640 w 6128435"/>
              <a:gd name="connsiteY134-12872" fmla="*/ 5474503 h 6858000"/>
              <a:gd name="connsiteX135-12873" fmla="*/ 6080922 w 6128435"/>
              <a:gd name="connsiteY135-12874" fmla="*/ 5561070 h 6858000"/>
              <a:gd name="connsiteX136-12875" fmla="*/ 6096949 w 6128435"/>
              <a:gd name="connsiteY136-12876" fmla="*/ 5648179 h 6858000"/>
              <a:gd name="connsiteX137-12877" fmla="*/ 6125703 w 6128435"/>
              <a:gd name="connsiteY137-12878" fmla="*/ 5692894 h 6858000"/>
              <a:gd name="connsiteX138-12879" fmla="*/ 6126670 w 6128435"/>
              <a:gd name="connsiteY138-12880" fmla="*/ 5697882 h 6858000"/>
              <a:gd name="connsiteX139-12881" fmla="*/ 6124061 w 6128435"/>
              <a:gd name="connsiteY139-12882" fmla="*/ 5710294 h 6858000"/>
              <a:gd name="connsiteX140-12883" fmla="*/ 6122213 w 6128435"/>
              <a:gd name="connsiteY140-12884" fmla="*/ 5714762 h 6858000"/>
              <a:gd name="connsiteX141-12885" fmla="*/ 6121353 w 6128435"/>
              <a:gd name="connsiteY141-12886" fmla="*/ 5721725 h 6858000"/>
              <a:gd name="connsiteX142-12887" fmla="*/ 6121607 w 6128435"/>
              <a:gd name="connsiteY142-12888" fmla="*/ 5721959 h 6858000"/>
              <a:gd name="connsiteX143-12889" fmla="*/ 6120262 w 6128435"/>
              <a:gd name="connsiteY143-12890" fmla="*/ 5728358 h 6858000"/>
              <a:gd name="connsiteX144-12891" fmla="*/ 6110194 w 6128435"/>
              <a:gd name="connsiteY144-12892" fmla="*/ 5758853 h 6858000"/>
              <a:gd name="connsiteX145-12893" fmla="*/ 6127519 w 6128435"/>
              <a:gd name="connsiteY145-12894" fmla="*/ 5865775 h 6858000"/>
              <a:gd name="connsiteX146-12895" fmla="*/ 6128435 w 6128435"/>
              <a:gd name="connsiteY146-12896" fmla="*/ 5870164 h 6858000"/>
              <a:gd name="connsiteX147-12897" fmla="*/ 6119217 w 6128435"/>
              <a:gd name="connsiteY147-12898" fmla="*/ 5888542 h 6858000"/>
              <a:gd name="connsiteX148-12899" fmla="*/ 6115966 w 6128435"/>
              <a:gd name="connsiteY148-12900" fmla="*/ 5898387 h 6858000"/>
              <a:gd name="connsiteX149-12901" fmla="*/ 6111924 w 6128435"/>
              <a:gd name="connsiteY149-12902" fmla="*/ 5900444 h 6858000"/>
              <a:gd name="connsiteX150-12903" fmla="*/ 6108716 w 6128435"/>
              <a:gd name="connsiteY150-12904" fmla="*/ 5915345 h 6858000"/>
              <a:gd name="connsiteX151-12905" fmla="*/ 6109524 w 6128435"/>
              <a:gd name="connsiteY151-12906" fmla="*/ 5917328 h 6858000"/>
              <a:gd name="connsiteX152-12907" fmla="*/ 6102493 w 6128435"/>
              <a:gd name="connsiteY152-12908" fmla="*/ 5928602 h 6858000"/>
              <a:gd name="connsiteX153-12909" fmla="*/ 6056863 w 6128435"/>
              <a:gd name="connsiteY153-12910" fmla="*/ 6000643 h 6858000"/>
              <a:gd name="connsiteX154-12911" fmla="*/ 6045436 w 6128435"/>
              <a:gd name="connsiteY154-12912" fmla="*/ 6124480 h 6858000"/>
              <a:gd name="connsiteX155-12913" fmla="*/ 6030489 w 6128435"/>
              <a:gd name="connsiteY155-12914" fmla="*/ 6317666 h 6858000"/>
              <a:gd name="connsiteX156-12915" fmla="*/ 6007492 w 6128435"/>
              <a:gd name="connsiteY156-12916" fmla="*/ 6440818 h 6858000"/>
              <a:gd name="connsiteX157-12917" fmla="*/ 6009467 w 6128435"/>
              <a:gd name="connsiteY157-12918" fmla="*/ 6487076 h 6858000"/>
              <a:gd name="connsiteX158-12919" fmla="*/ 5995064 w 6128435"/>
              <a:gd name="connsiteY158-12920" fmla="*/ 6540791 h 6858000"/>
              <a:gd name="connsiteX159-12921" fmla="*/ 5996309 w 6128435"/>
              <a:gd name="connsiteY159-12922" fmla="*/ 6543961 h 6858000"/>
              <a:gd name="connsiteX160-12923" fmla="*/ 5996048 w 6128435"/>
              <a:gd name="connsiteY160-12924" fmla="*/ 6555444 h 6858000"/>
              <a:gd name="connsiteX161-12925" fmla="*/ 6002524 w 6128435"/>
              <a:gd name="connsiteY161-12926" fmla="*/ 6560188 h 6858000"/>
              <a:gd name="connsiteX162-12927" fmla="*/ 6006823 w 6128435"/>
              <a:gd name="connsiteY162-12928" fmla="*/ 6578546 h 6858000"/>
              <a:gd name="connsiteX163-12929" fmla="*/ 6004510 w 6128435"/>
              <a:gd name="connsiteY163-12930" fmla="*/ 6599256 h 6858000"/>
              <a:gd name="connsiteX164-12931" fmla="*/ 5986207 w 6128435"/>
              <a:gd name="connsiteY164-12932" fmla="*/ 6695855 h 6858000"/>
              <a:gd name="connsiteX165-12933" fmla="*/ 5979428 w 6128435"/>
              <a:gd name="connsiteY165-12934" fmla="*/ 6754678 h 6858000"/>
              <a:gd name="connsiteX166-12935" fmla="*/ 5983398 w 6128435"/>
              <a:gd name="connsiteY166-12936" fmla="*/ 6778641 h 6858000"/>
              <a:gd name="connsiteX167-12937" fmla="*/ 5984543 w 6128435"/>
              <a:gd name="connsiteY167-12938" fmla="*/ 6811016 h 6858000"/>
              <a:gd name="connsiteX168-12939" fmla="*/ 5981802 w 6128435"/>
              <a:gd name="connsiteY168-12940" fmla="*/ 6838578 h 6858000"/>
              <a:gd name="connsiteX169-12941" fmla="*/ 5979671 w 6128435"/>
              <a:gd name="connsiteY169-12942" fmla="*/ 6858000 h 6858000"/>
              <a:gd name="connsiteX170-12943" fmla="*/ 0 w 6128435"/>
              <a:gd name="connsiteY170-12944" fmla="*/ 6858000 h 6858000"/>
              <a:gd name="connsiteX171-12945" fmla="*/ 0 w 6128435"/>
              <a:gd name="connsiteY171-12946" fmla="*/ 0 h 6858000"/>
              <a:gd name="connsiteX0-12947" fmla="*/ 0 w 6128435"/>
              <a:gd name="connsiteY0-12948" fmla="*/ 0 h 6858000"/>
              <a:gd name="connsiteX1-12949" fmla="*/ 4965888 w 6128435"/>
              <a:gd name="connsiteY1-12950" fmla="*/ 0 h 6858000"/>
              <a:gd name="connsiteX2-12951" fmla="*/ 4967767 w 6128435"/>
              <a:gd name="connsiteY2-12952" fmla="*/ 7930 h 6858000"/>
              <a:gd name="connsiteX3-12953" fmla="*/ 4979444 w 6128435"/>
              <a:gd name="connsiteY3-12954" fmla="*/ 43921 h 6858000"/>
              <a:gd name="connsiteX4-12955" fmla="*/ 5021173 w 6128435"/>
              <a:gd name="connsiteY4-12956" fmla="*/ 123738 h 6858000"/>
              <a:gd name="connsiteX5-12957" fmla="*/ 5075458 w 6128435"/>
              <a:gd name="connsiteY5-12958" fmla="*/ 264355 h 6858000"/>
              <a:gd name="connsiteX6-12959" fmla="*/ 5081175 w 6128435"/>
              <a:gd name="connsiteY6-12960" fmla="*/ 277448 h 6858000"/>
              <a:gd name="connsiteX7-12961" fmla="*/ 5097011 w 6128435"/>
              <a:gd name="connsiteY7-12962" fmla="*/ 355616 h 6858000"/>
              <a:gd name="connsiteX8-12963" fmla="*/ 5130982 w 6128435"/>
              <a:gd name="connsiteY8-12964" fmla="*/ 412030 h 6858000"/>
              <a:gd name="connsiteX9-12965" fmla="*/ 5153000 w 6128435"/>
              <a:gd name="connsiteY9-12966" fmla="*/ 507134 h 6858000"/>
              <a:gd name="connsiteX10-12967" fmla="*/ 5171282 w 6128435"/>
              <a:gd name="connsiteY10-12968" fmla="*/ 602071 h 6858000"/>
              <a:gd name="connsiteX11-12969" fmla="*/ 5176196 w 6128435"/>
              <a:gd name="connsiteY11-12970" fmla="*/ 636822 h 6858000"/>
              <a:gd name="connsiteX12-12971" fmla="*/ 5201957 w 6128435"/>
              <a:gd name="connsiteY12-12972" fmla="*/ 736835 h 6858000"/>
              <a:gd name="connsiteX13-12973" fmla="*/ 5185452 w 6128435"/>
              <a:gd name="connsiteY13-12974" fmla="*/ 745392 h 6858000"/>
              <a:gd name="connsiteX14-12975" fmla="*/ 5189051 w 6128435"/>
              <a:gd name="connsiteY14-12976" fmla="*/ 782518 h 6858000"/>
              <a:gd name="connsiteX15-12977" fmla="*/ 5210428 w 6128435"/>
              <a:gd name="connsiteY15-12978" fmla="*/ 815772 h 6858000"/>
              <a:gd name="connsiteX16-12979" fmla="*/ 5221088 w 6128435"/>
              <a:gd name="connsiteY16-12980" fmla="*/ 860193 h 6858000"/>
              <a:gd name="connsiteX17-12981" fmla="*/ 5227653 w 6128435"/>
              <a:gd name="connsiteY17-12982" fmla="*/ 886709 h 6858000"/>
              <a:gd name="connsiteX18-12983" fmla="*/ 5230806 w 6128435"/>
              <a:gd name="connsiteY18-12984" fmla="*/ 961354 h 6858000"/>
              <a:gd name="connsiteX19-12985" fmla="*/ 5201018 w 6128435"/>
              <a:gd name="connsiteY19-12986" fmla="*/ 1095027 h 6858000"/>
              <a:gd name="connsiteX20-12987" fmla="*/ 5202153 w 6128435"/>
              <a:gd name="connsiteY20-12988" fmla="*/ 1133224 h 6858000"/>
              <a:gd name="connsiteX21-12989" fmla="*/ 5207370 w 6128435"/>
              <a:gd name="connsiteY21-12990" fmla="*/ 1138097 h 6858000"/>
              <a:gd name="connsiteX22-12991" fmla="*/ 5189234 w 6128435"/>
              <a:gd name="connsiteY22-12992" fmla="*/ 1193495 h 6858000"/>
              <a:gd name="connsiteX23-12993" fmla="*/ 5202769 w 6128435"/>
              <a:gd name="connsiteY23-12994" fmla="*/ 1269450 h 6858000"/>
              <a:gd name="connsiteX24-12995" fmla="*/ 5225968 w 6128435"/>
              <a:gd name="connsiteY24-12996" fmla="*/ 1357994 h 6858000"/>
              <a:gd name="connsiteX25-12997" fmla="*/ 5233819 w 6128435"/>
              <a:gd name="connsiteY25-12998" fmla="*/ 1380922 h 6858000"/>
              <a:gd name="connsiteX26-12999" fmla="*/ 5237226 w 6128435"/>
              <a:gd name="connsiteY26-13000" fmla="*/ 1441327 h 6858000"/>
              <a:gd name="connsiteX27-13001" fmla="*/ 5244434 w 6128435"/>
              <a:gd name="connsiteY27-13002" fmla="*/ 1580810 h 6858000"/>
              <a:gd name="connsiteX28-13003" fmla="*/ 5251453 w 6128435"/>
              <a:gd name="connsiteY28-13004" fmla="*/ 1583934 h 6858000"/>
              <a:gd name="connsiteX29-13005" fmla="*/ 5253136 w 6128435"/>
              <a:gd name="connsiteY29-13006" fmla="*/ 1595457 h 6858000"/>
              <a:gd name="connsiteX30-13007" fmla="*/ 5254863 w 6128435"/>
              <a:gd name="connsiteY30-13008" fmla="*/ 1598311 h 6858000"/>
              <a:gd name="connsiteX31-13009" fmla="*/ 5263491 w 6128435"/>
              <a:gd name="connsiteY31-13010" fmla="*/ 1642938 h 6858000"/>
              <a:gd name="connsiteX32-13011" fmla="*/ 5261314 w 6128435"/>
              <a:gd name="connsiteY32-13012" fmla="*/ 1689177 h 6858000"/>
              <a:gd name="connsiteX33-13013" fmla="*/ 5259788 w 6128435"/>
              <a:gd name="connsiteY33-13014" fmla="*/ 1768516 h 6858000"/>
              <a:gd name="connsiteX34-13015" fmla="*/ 5255696 w 6128435"/>
              <a:gd name="connsiteY34-13016" fmla="*/ 1953770 h 6858000"/>
              <a:gd name="connsiteX35-13017" fmla="*/ 5252592 w 6128435"/>
              <a:gd name="connsiteY35-13018" fmla="*/ 2092210 h 6858000"/>
              <a:gd name="connsiteX36-13019" fmla="*/ 5264303 w 6128435"/>
              <a:gd name="connsiteY36-13020" fmla="*/ 2225157 h 6858000"/>
              <a:gd name="connsiteX37-13021" fmla="*/ 5254949 w 6128435"/>
              <a:gd name="connsiteY37-13022" fmla="*/ 2236160 h 6858000"/>
              <a:gd name="connsiteX38-13023" fmla="*/ 5250104 w 6128435"/>
              <a:gd name="connsiteY38-13024" fmla="*/ 2249166 h 6858000"/>
              <a:gd name="connsiteX39-13025" fmla="*/ 5251214 w 6128435"/>
              <a:gd name="connsiteY39-13026" fmla="*/ 2250944 h 6858000"/>
              <a:gd name="connsiteX40-13027" fmla="*/ 5250644 w 6128435"/>
              <a:gd name="connsiteY40-13028" fmla="*/ 2266619 h 6858000"/>
              <a:gd name="connsiteX41-13029" fmla="*/ 5247111 w 6128435"/>
              <a:gd name="connsiteY41-13030" fmla="*/ 2269679 h 6858000"/>
              <a:gd name="connsiteX42-13031" fmla="*/ 5279312 w 6128435"/>
              <a:gd name="connsiteY42-13032" fmla="*/ 2302757 h 6858000"/>
              <a:gd name="connsiteX43-13033" fmla="*/ 5293877 w 6128435"/>
              <a:gd name="connsiteY43-13034" fmla="*/ 2368649 h 6858000"/>
              <a:gd name="connsiteX44-13035" fmla="*/ 5311338 w 6128435"/>
              <a:gd name="connsiteY44-13036" fmla="*/ 2404034 h 6858000"/>
              <a:gd name="connsiteX45-13037" fmla="*/ 5338366 w 6128435"/>
              <a:gd name="connsiteY45-13038" fmla="*/ 2465052 h 6858000"/>
              <a:gd name="connsiteX46-13039" fmla="*/ 5371263 w 6128435"/>
              <a:gd name="connsiteY46-13040" fmla="*/ 2586413 h 6858000"/>
              <a:gd name="connsiteX47-13041" fmla="*/ 5407503 w 6128435"/>
              <a:gd name="connsiteY47-13042" fmla="*/ 2786290 h 6858000"/>
              <a:gd name="connsiteX48-13043" fmla="*/ 5407356 w 6128435"/>
              <a:gd name="connsiteY48-13044" fmla="*/ 2787545 h 6858000"/>
              <a:gd name="connsiteX49-13045" fmla="*/ 5411130 w 6128435"/>
              <a:gd name="connsiteY49-13046" fmla="*/ 2788640 h 6858000"/>
              <a:gd name="connsiteX50-13047" fmla="*/ 5416439 w 6128435"/>
              <a:gd name="connsiteY50-13048" fmla="*/ 2805666 h 6858000"/>
              <a:gd name="connsiteX51-13049" fmla="*/ 5416589 w 6128435"/>
              <a:gd name="connsiteY51-13050" fmla="*/ 2810822 h 6858000"/>
              <a:gd name="connsiteX52-13051" fmla="*/ 5418542 w 6128435"/>
              <a:gd name="connsiteY52-13052" fmla="*/ 2817745 h 6858000"/>
              <a:gd name="connsiteX53-13053" fmla="*/ 5418847 w 6128435"/>
              <a:gd name="connsiteY53-13054" fmla="*/ 2817825 h 6858000"/>
              <a:gd name="connsiteX54-13055" fmla="*/ 5423364 w 6128435"/>
              <a:gd name="connsiteY54-13056" fmla="*/ 2858292 h 6858000"/>
              <a:gd name="connsiteX55-13057" fmla="*/ 5479298 w 6128435"/>
              <a:gd name="connsiteY55-13058" fmla="*/ 2947791 h 6858000"/>
              <a:gd name="connsiteX56-13059" fmla="*/ 5481770 w 6128435"/>
              <a:gd name="connsiteY56-13060" fmla="*/ 2951352 h 6858000"/>
              <a:gd name="connsiteX57-13061" fmla="*/ 5481013 w 6128435"/>
              <a:gd name="connsiteY57-13062" fmla="*/ 2973461 h 6858000"/>
              <a:gd name="connsiteX58-13063" fmla="*/ 5482045 w 6128435"/>
              <a:gd name="connsiteY58-13064" fmla="*/ 2984371 h 6858000"/>
              <a:gd name="connsiteX59-13065" fmla="*/ 5479405 w 6128435"/>
              <a:gd name="connsiteY59-13066" fmla="*/ 2988507 h 6858000"/>
              <a:gd name="connsiteX60-13067" fmla="*/ 5482415 w 6128435"/>
              <a:gd name="connsiteY60-13068" fmla="*/ 3004079 h 6858000"/>
              <a:gd name="connsiteX61-13069" fmla="*/ 5483865 w 6128435"/>
              <a:gd name="connsiteY61-13070" fmla="*/ 3005467 h 6858000"/>
              <a:gd name="connsiteX62-13071" fmla="*/ 5482236 w 6128435"/>
              <a:gd name="connsiteY62-13072" fmla="*/ 3019791 h 6858000"/>
              <a:gd name="connsiteX63-13073" fmla="*/ 5481505 w 6128435"/>
              <a:gd name="connsiteY63-13074" fmla="*/ 3095286 h 6858000"/>
              <a:gd name="connsiteX64-13075" fmla="*/ 5477595 w 6128435"/>
              <a:gd name="connsiteY64-13076" fmla="*/ 3250534 h 6858000"/>
              <a:gd name="connsiteX65-13077" fmla="*/ 5532836 w 6128435"/>
              <a:gd name="connsiteY65-13078" fmla="*/ 3353840 h 6858000"/>
              <a:gd name="connsiteX66-13079" fmla="*/ 5561229 w 6128435"/>
              <a:gd name="connsiteY66-13080" fmla="*/ 3395784 h 6858000"/>
              <a:gd name="connsiteX67-13081" fmla="*/ 5589758 w 6128435"/>
              <a:gd name="connsiteY67-13082" fmla="*/ 3506453 h 6858000"/>
              <a:gd name="connsiteX68-13083" fmla="*/ 5596144 w 6128435"/>
              <a:gd name="connsiteY68-13084" fmla="*/ 3534624 h 6858000"/>
              <a:gd name="connsiteX69-13085" fmla="*/ 5597750 w 6128435"/>
              <a:gd name="connsiteY69-13086" fmla="*/ 3534129 h 6858000"/>
              <a:gd name="connsiteX70-13087" fmla="*/ 5599700 w 6128435"/>
              <a:gd name="connsiteY70-13088" fmla="*/ 3547221 h 6858000"/>
              <a:gd name="connsiteX71-13089" fmla="*/ 5615031 w 6128435"/>
              <a:gd name="connsiteY71-13090" fmla="*/ 3557482 h 6858000"/>
              <a:gd name="connsiteX72-13091" fmla="*/ 5618377 w 6128435"/>
              <a:gd name="connsiteY72-13092" fmla="*/ 3588431 h 6858000"/>
              <a:gd name="connsiteX73-13093" fmla="*/ 5612155 w 6128435"/>
              <a:gd name="connsiteY73-13094" fmla="*/ 3589869 h 6858000"/>
              <a:gd name="connsiteX74-13095" fmla="*/ 5620843 w 6128435"/>
              <a:gd name="connsiteY74-13096" fmla="*/ 3606745 h 6858000"/>
              <a:gd name="connsiteX75-13097" fmla="*/ 5655472 w 6128435"/>
              <a:gd name="connsiteY75-13098" fmla="*/ 3678877 h 6858000"/>
              <a:gd name="connsiteX76-13099" fmla="*/ 5680448 w 6128435"/>
              <a:gd name="connsiteY76-13100" fmla="*/ 3717760 h 6858000"/>
              <a:gd name="connsiteX77-13101" fmla="*/ 5683015 w 6128435"/>
              <a:gd name="connsiteY77-13102" fmla="*/ 3762025 h 6858000"/>
              <a:gd name="connsiteX78-13103" fmla="*/ 5696643 w 6128435"/>
              <a:gd name="connsiteY78-13104" fmla="*/ 3773888 h 6858000"/>
              <a:gd name="connsiteX79-13105" fmla="*/ 5699203 w 6128435"/>
              <a:gd name="connsiteY79-13106" fmla="*/ 3775823 h 6858000"/>
              <a:gd name="connsiteX80-13107" fmla="*/ 5704824 w 6128435"/>
              <a:gd name="connsiteY80-13108" fmla="*/ 3785966 h 6858000"/>
              <a:gd name="connsiteX81-13109" fmla="*/ 5712204 w 6128435"/>
              <a:gd name="connsiteY81-13110" fmla="*/ 3785830 h 6858000"/>
              <a:gd name="connsiteX82-13111" fmla="*/ 5724816 w 6128435"/>
              <a:gd name="connsiteY82-13112" fmla="*/ 3798949 h 6858000"/>
              <a:gd name="connsiteX83-13113" fmla="*/ 5733539 w 6128435"/>
              <a:gd name="connsiteY83-13114" fmla="*/ 3818457 h 6858000"/>
              <a:gd name="connsiteX84-13115" fmla="*/ 5768491 w 6128435"/>
              <a:gd name="connsiteY84-13116" fmla="*/ 3914399 h 6858000"/>
              <a:gd name="connsiteX85-13117" fmla="*/ 5793123 w 6128435"/>
              <a:gd name="connsiteY85-13118" fmla="*/ 3969952 h 6858000"/>
              <a:gd name="connsiteX86-13119" fmla="*/ 5808321 w 6128435"/>
              <a:gd name="connsiteY86-13120" fmla="*/ 3988153 h 6858000"/>
              <a:gd name="connsiteX87-13121" fmla="*/ 5825621 w 6128435"/>
              <a:gd name="connsiteY87-13122" fmla="*/ 4015525 h 6858000"/>
              <a:gd name="connsiteX88-13123" fmla="*/ 5860672 w 6128435"/>
              <a:gd name="connsiteY88-13124" fmla="*/ 4061579 h 6858000"/>
              <a:gd name="connsiteX89-13125" fmla="*/ 5872173 w 6128435"/>
              <a:gd name="connsiteY89-13126" fmla="*/ 4088497 h 6858000"/>
              <a:gd name="connsiteX90-13127" fmla="*/ 5883705 w 6128435"/>
              <a:gd name="connsiteY90-13128" fmla="*/ 4101899 h 6858000"/>
              <a:gd name="connsiteX91-13129" fmla="*/ 5885314 w 6128435"/>
              <a:gd name="connsiteY91-13130" fmla="*/ 4108387 h 6858000"/>
              <a:gd name="connsiteX92-13131" fmla="*/ 5894095 w 6128435"/>
              <a:gd name="connsiteY92-13132" fmla="*/ 4128857 h 6858000"/>
              <a:gd name="connsiteX93-13133" fmla="*/ 5898339 w 6128435"/>
              <a:gd name="connsiteY93-13134" fmla="*/ 4140800 h 6858000"/>
              <a:gd name="connsiteX94-13135" fmla="*/ 5899734 w 6128435"/>
              <a:gd name="connsiteY94-13136" fmla="*/ 4145632 h 6858000"/>
              <a:gd name="connsiteX95-13137" fmla="*/ 5897098 w 6128435"/>
              <a:gd name="connsiteY95-13138" fmla="*/ 4157819 h 6858000"/>
              <a:gd name="connsiteX96-13139" fmla="*/ 5903513 w 6128435"/>
              <a:gd name="connsiteY96-13140" fmla="*/ 4187661 h 6858000"/>
              <a:gd name="connsiteX97-13141" fmla="*/ 5917114 w 6128435"/>
              <a:gd name="connsiteY97-13142" fmla="*/ 4213096 h 6858000"/>
              <a:gd name="connsiteX98-13143" fmla="*/ 5921153 w 6128435"/>
              <a:gd name="connsiteY98-13144" fmla="*/ 4236222 h 6858000"/>
              <a:gd name="connsiteX99-13145" fmla="*/ 5924233 w 6128435"/>
              <a:gd name="connsiteY99-13146" fmla="*/ 4242060 h 6858000"/>
              <a:gd name="connsiteX100-13147" fmla="*/ 5928910 w 6128435"/>
              <a:gd name="connsiteY100-13148" fmla="*/ 4300973 h 6858000"/>
              <a:gd name="connsiteX101-13149" fmla="*/ 5939320 w 6128435"/>
              <a:gd name="connsiteY101-13150" fmla="*/ 4340435 h 6858000"/>
              <a:gd name="connsiteX102-13151" fmla="*/ 5946705 w 6128435"/>
              <a:gd name="connsiteY102-13152" fmla="*/ 4428051 h 6858000"/>
              <a:gd name="connsiteX103-13153" fmla="*/ 5949261 w 6128435"/>
              <a:gd name="connsiteY103-13154" fmla="*/ 4449185 h 6858000"/>
              <a:gd name="connsiteX104-13155" fmla="*/ 5957504 w 6128435"/>
              <a:gd name="connsiteY104-13156" fmla="*/ 4465911 h 6858000"/>
              <a:gd name="connsiteX105-13157" fmla="*/ 5964689 w 6128435"/>
              <a:gd name="connsiteY105-13158" fmla="*/ 4468532 h 6858000"/>
              <a:gd name="connsiteX106-13159" fmla="*/ 5967062 w 6128435"/>
              <a:gd name="connsiteY106-13160" fmla="*/ 4479923 h 6858000"/>
              <a:gd name="connsiteX107-13161" fmla="*/ 5968960 w 6128435"/>
              <a:gd name="connsiteY107-13162" fmla="*/ 4482655 h 6858000"/>
              <a:gd name="connsiteX108-13163" fmla="*/ 5978567 w 6128435"/>
              <a:gd name="connsiteY108-13164" fmla="*/ 4498605 h 6858000"/>
              <a:gd name="connsiteX109-13165" fmla="*/ 5980106 w 6128435"/>
              <a:gd name="connsiteY109-13166" fmla="*/ 4585087 h 6858000"/>
              <a:gd name="connsiteX110-13167" fmla="*/ 5998138 w 6128435"/>
              <a:gd name="connsiteY110-13168" fmla="*/ 4697518 h 6858000"/>
              <a:gd name="connsiteX111-13169" fmla="*/ 6013516 w 6128435"/>
              <a:gd name="connsiteY111-13170" fmla="*/ 4786619 h 6858000"/>
              <a:gd name="connsiteX112-13171" fmla="*/ 6025404 w 6128435"/>
              <a:gd name="connsiteY112-13172" fmla="*/ 4858148 h 6858000"/>
              <a:gd name="connsiteX113-13173" fmla="*/ 6007749 w 6128435"/>
              <a:gd name="connsiteY113-13174" fmla="*/ 4964715 h 6858000"/>
              <a:gd name="connsiteX114-13175" fmla="*/ 6005269 w 6128435"/>
              <a:gd name="connsiteY114-13176" fmla="*/ 5150567 h 6858000"/>
              <a:gd name="connsiteX115-13177" fmla="*/ 6001127 w 6128435"/>
              <a:gd name="connsiteY115-13178" fmla="*/ 5164609 h 6858000"/>
              <a:gd name="connsiteX116-13179" fmla="*/ 5996647 w 6128435"/>
              <a:gd name="connsiteY116-13180" fmla="*/ 5185640 h 6858000"/>
              <a:gd name="connsiteX117-13181" fmla="*/ 5998514 w 6128435"/>
              <a:gd name="connsiteY117-13182" fmla="*/ 5189673 h 6858000"/>
              <a:gd name="connsiteX118-13183" fmla="*/ 5995970 w 6128435"/>
              <a:gd name="connsiteY118-13184" fmla="*/ 5221547 h 6858000"/>
              <a:gd name="connsiteX119-13185" fmla="*/ 5997218 w 6128435"/>
              <a:gd name="connsiteY119-13186" fmla="*/ 5222031 h 6858000"/>
              <a:gd name="connsiteX120-13187" fmla="*/ 6002116 w 6128435"/>
              <a:gd name="connsiteY120-13188" fmla="*/ 5231223 h 6858000"/>
              <a:gd name="connsiteX121-13189" fmla="*/ 6008541 w 6128435"/>
              <a:gd name="connsiteY121-13190" fmla="*/ 5248680 h 6858000"/>
              <a:gd name="connsiteX122-13191" fmla="*/ 6039260 w 6128435"/>
              <a:gd name="connsiteY122-13192" fmla="*/ 5289518 h 6858000"/>
              <a:gd name="connsiteX123-13193" fmla="*/ 6036748 w 6128435"/>
              <a:gd name="connsiteY123-13194" fmla="*/ 5322752 h 6858000"/>
              <a:gd name="connsiteX124-13195" fmla="*/ 6036943 w 6128435"/>
              <a:gd name="connsiteY124-13196" fmla="*/ 5329480 h 6858000"/>
              <a:gd name="connsiteX125-13197" fmla="*/ 6037236 w 6128435"/>
              <a:gd name="connsiteY125-13198" fmla="*/ 5329634 h 6858000"/>
              <a:gd name="connsiteX126-13199" fmla="*/ 6038019 w 6128435"/>
              <a:gd name="connsiteY126-13200" fmla="*/ 5336764 h 6858000"/>
              <a:gd name="connsiteX127-13201" fmla="*/ 6037298 w 6128435"/>
              <a:gd name="connsiteY127-13202" fmla="*/ 5341753 h 6858000"/>
              <a:gd name="connsiteX128-13203" fmla="*/ 6037677 w 6128435"/>
              <a:gd name="connsiteY128-13204" fmla="*/ 5354807 h 6858000"/>
              <a:gd name="connsiteX129-13205" fmla="*/ 6039728 w 6128435"/>
              <a:gd name="connsiteY129-13206" fmla="*/ 5359416 h 6858000"/>
              <a:gd name="connsiteX130-13207" fmla="*/ 6043311 w 6128435"/>
              <a:gd name="connsiteY130-13208" fmla="*/ 5361407 h 6858000"/>
              <a:gd name="connsiteX131-13209" fmla="*/ 6042954 w 6128435"/>
              <a:gd name="connsiteY131-13210" fmla="*/ 5362576 h 6858000"/>
              <a:gd name="connsiteX132-13211" fmla="*/ 6053435 w 6128435"/>
              <a:gd name="connsiteY132-13212" fmla="*/ 5387547 h 6858000"/>
              <a:gd name="connsiteX133-13213" fmla="*/ 6065933 w 6128435"/>
              <a:gd name="connsiteY133-13214" fmla="*/ 5443002 h 6858000"/>
              <a:gd name="connsiteX134-13215" fmla="*/ 6068640 w 6128435"/>
              <a:gd name="connsiteY134-13216" fmla="*/ 5474503 h 6858000"/>
              <a:gd name="connsiteX135-13217" fmla="*/ 6080922 w 6128435"/>
              <a:gd name="connsiteY135-13218" fmla="*/ 5561070 h 6858000"/>
              <a:gd name="connsiteX136-13219" fmla="*/ 6096949 w 6128435"/>
              <a:gd name="connsiteY136-13220" fmla="*/ 5648179 h 6858000"/>
              <a:gd name="connsiteX137-13221" fmla="*/ 6125703 w 6128435"/>
              <a:gd name="connsiteY137-13222" fmla="*/ 5692894 h 6858000"/>
              <a:gd name="connsiteX138-13223" fmla="*/ 6126670 w 6128435"/>
              <a:gd name="connsiteY138-13224" fmla="*/ 5697882 h 6858000"/>
              <a:gd name="connsiteX139-13225" fmla="*/ 6124061 w 6128435"/>
              <a:gd name="connsiteY139-13226" fmla="*/ 5710294 h 6858000"/>
              <a:gd name="connsiteX140-13227" fmla="*/ 6122213 w 6128435"/>
              <a:gd name="connsiteY140-13228" fmla="*/ 5714762 h 6858000"/>
              <a:gd name="connsiteX141-13229" fmla="*/ 6121353 w 6128435"/>
              <a:gd name="connsiteY141-13230" fmla="*/ 5721725 h 6858000"/>
              <a:gd name="connsiteX142-13231" fmla="*/ 6121607 w 6128435"/>
              <a:gd name="connsiteY142-13232" fmla="*/ 5721959 h 6858000"/>
              <a:gd name="connsiteX143-13233" fmla="*/ 6120262 w 6128435"/>
              <a:gd name="connsiteY143-13234" fmla="*/ 5728358 h 6858000"/>
              <a:gd name="connsiteX144-13235" fmla="*/ 6110194 w 6128435"/>
              <a:gd name="connsiteY144-13236" fmla="*/ 5758853 h 6858000"/>
              <a:gd name="connsiteX145-13237" fmla="*/ 6127519 w 6128435"/>
              <a:gd name="connsiteY145-13238" fmla="*/ 5865775 h 6858000"/>
              <a:gd name="connsiteX146-13239" fmla="*/ 6128435 w 6128435"/>
              <a:gd name="connsiteY146-13240" fmla="*/ 5870164 h 6858000"/>
              <a:gd name="connsiteX147-13241" fmla="*/ 6119217 w 6128435"/>
              <a:gd name="connsiteY147-13242" fmla="*/ 5888542 h 6858000"/>
              <a:gd name="connsiteX148-13243" fmla="*/ 6115966 w 6128435"/>
              <a:gd name="connsiteY148-13244" fmla="*/ 5898387 h 6858000"/>
              <a:gd name="connsiteX149-13245" fmla="*/ 6111924 w 6128435"/>
              <a:gd name="connsiteY149-13246" fmla="*/ 5900444 h 6858000"/>
              <a:gd name="connsiteX150-13247" fmla="*/ 6108716 w 6128435"/>
              <a:gd name="connsiteY150-13248" fmla="*/ 5915345 h 6858000"/>
              <a:gd name="connsiteX151-13249" fmla="*/ 6109524 w 6128435"/>
              <a:gd name="connsiteY151-13250" fmla="*/ 5917328 h 6858000"/>
              <a:gd name="connsiteX152-13251" fmla="*/ 6102493 w 6128435"/>
              <a:gd name="connsiteY152-13252" fmla="*/ 5928602 h 6858000"/>
              <a:gd name="connsiteX153-13253" fmla="*/ 6056863 w 6128435"/>
              <a:gd name="connsiteY153-13254" fmla="*/ 6000643 h 6858000"/>
              <a:gd name="connsiteX154-13255" fmla="*/ 6045436 w 6128435"/>
              <a:gd name="connsiteY154-13256" fmla="*/ 6124480 h 6858000"/>
              <a:gd name="connsiteX155-13257" fmla="*/ 6030489 w 6128435"/>
              <a:gd name="connsiteY155-13258" fmla="*/ 6317666 h 6858000"/>
              <a:gd name="connsiteX156-13259" fmla="*/ 6007492 w 6128435"/>
              <a:gd name="connsiteY156-13260" fmla="*/ 6440818 h 6858000"/>
              <a:gd name="connsiteX157-13261" fmla="*/ 6009467 w 6128435"/>
              <a:gd name="connsiteY157-13262" fmla="*/ 6487076 h 6858000"/>
              <a:gd name="connsiteX158-13263" fmla="*/ 5995064 w 6128435"/>
              <a:gd name="connsiteY158-13264" fmla="*/ 6540791 h 6858000"/>
              <a:gd name="connsiteX159-13265" fmla="*/ 5996309 w 6128435"/>
              <a:gd name="connsiteY159-13266" fmla="*/ 6543961 h 6858000"/>
              <a:gd name="connsiteX160-13267" fmla="*/ 5996048 w 6128435"/>
              <a:gd name="connsiteY160-13268" fmla="*/ 6555444 h 6858000"/>
              <a:gd name="connsiteX161-13269" fmla="*/ 6002524 w 6128435"/>
              <a:gd name="connsiteY161-13270" fmla="*/ 6560188 h 6858000"/>
              <a:gd name="connsiteX162-13271" fmla="*/ 6006823 w 6128435"/>
              <a:gd name="connsiteY162-13272" fmla="*/ 6578546 h 6858000"/>
              <a:gd name="connsiteX163-13273" fmla="*/ 6004510 w 6128435"/>
              <a:gd name="connsiteY163-13274" fmla="*/ 6599256 h 6858000"/>
              <a:gd name="connsiteX164-13275" fmla="*/ 5986207 w 6128435"/>
              <a:gd name="connsiteY164-13276" fmla="*/ 6695855 h 6858000"/>
              <a:gd name="connsiteX165-13277" fmla="*/ 5979428 w 6128435"/>
              <a:gd name="connsiteY165-13278" fmla="*/ 6754678 h 6858000"/>
              <a:gd name="connsiteX166-13279" fmla="*/ 5983398 w 6128435"/>
              <a:gd name="connsiteY166-13280" fmla="*/ 6778641 h 6858000"/>
              <a:gd name="connsiteX167-13281" fmla="*/ 5984543 w 6128435"/>
              <a:gd name="connsiteY167-13282" fmla="*/ 6811016 h 6858000"/>
              <a:gd name="connsiteX168-13283" fmla="*/ 5981802 w 6128435"/>
              <a:gd name="connsiteY168-13284" fmla="*/ 6838578 h 6858000"/>
              <a:gd name="connsiteX169-13285" fmla="*/ 5979671 w 6128435"/>
              <a:gd name="connsiteY169-13286" fmla="*/ 6858000 h 6858000"/>
              <a:gd name="connsiteX170-13287" fmla="*/ 0 w 6128435"/>
              <a:gd name="connsiteY170-13288" fmla="*/ 6858000 h 6858000"/>
              <a:gd name="connsiteX171-13289" fmla="*/ 0 w 6128435"/>
              <a:gd name="connsiteY171-13290" fmla="*/ 0 h 6858000"/>
              <a:gd name="connsiteX0-13291" fmla="*/ 0 w 6128435"/>
              <a:gd name="connsiteY0-13292" fmla="*/ 0 h 6858000"/>
              <a:gd name="connsiteX1-13293" fmla="*/ 4965888 w 6128435"/>
              <a:gd name="connsiteY1-13294" fmla="*/ 0 h 6858000"/>
              <a:gd name="connsiteX2-13295" fmla="*/ 4967767 w 6128435"/>
              <a:gd name="connsiteY2-13296" fmla="*/ 7930 h 6858000"/>
              <a:gd name="connsiteX3-13297" fmla="*/ 4979444 w 6128435"/>
              <a:gd name="connsiteY3-13298" fmla="*/ 43921 h 6858000"/>
              <a:gd name="connsiteX4-13299" fmla="*/ 5021173 w 6128435"/>
              <a:gd name="connsiteY4-13300" fmla="*/ 123738 h 6858000"/>
              <a:gd name="connsiteX5-13301" fmla="*/ 5075458 w 6128435"/>
              <a:gd name="connsiteY5-13302" fmla="*/ 264355 h 6858000"/>
              <a:gd name="connsiteX6-13303" fmla="*/ 5081175 w 6128435"/>
              <a:gd name="connsiteY6-13304" fmla="*/ 277448 h 6858000"/>
              <a:gd name="connsiteX7-13305" fmla="*/ 5097011 w 6128435"/>
              <a:gd name="connsiteY7-13306" fmla="*/ 355616 h 6858000"/>
              <a:gd name="connsiteX8-13307" fmla="*/ 5130982 w 6128435"/>
              <a:gd name="connsiteY8-13308" fmla="*/ 412030 h 6858000"/>
              <a:gd name="connsiteX9-13309" fmla="*/ 5153000 w 6128435"/>
              <a:gd name="connsiteY9-13310" fmla="*/ 507134 h 6858000"/>
              <a:gd name="connsiteX10-13311" fmla="*/ 5171282 w 6128435"/>
              <a:gd name="connsiteY10-13312" fmla="*/ 602071 h 6858000"/>
              <a:gd name="connsiteX11-13313" fmla="*/ 5176196 w 6128435"/>
              <a:gd name="connsiteY11-13314" fmla="*/ 636822 h 6858000"/>
              <a:gd name="connsiteX12-13315" fmla="*/ 5201957 w 6128435"/>
              <a:gd name="connsiteY12-13316" fmla="*/ 736835 h 6858000"/>
              <a:gd name="connsiteX13-13317" fmla="*/ 5185452 w 6128435"/>
              <a:gd name="connsiteY13-13318" fmla="*/ 745392 h 6858000"/>
              <a:gd name="connsiteX14-13319" fmla="*/ 5189051 w 6128435"/>
              <a:gd name="connsiteY14-13320" fmla="*/ 782518 h 6858000"/>
              <a:gd name="connsiteX15-13321" fmla="*/ 5210428 w 6128435"/>
              <a:gd name="connsiteY15-13322" fmla="*/ 815772 h 6858000"/>
              <a:gd name="connsiteX16-13323" fmla="*/ 5221088 w 6128435"/>
              <a:gd name="connsiteY16-13324" fmla="*/ 860193 h 6858000"/>
              <a:gd name="connsiteX17-13325" fmla="*/ 5227653 w 6128435"/>
              <a:gd name="connsiteY17-13326" fmla="*/ 886709 h 6858000"/>
              <a:gd name="connsiteX18-13327" fmla="*/ 5230806 w 6128435"/>
              <a:gd name="connsiteY18-13328" fmla="*/ 961354 h 6858000"/>
              <a:gd name="connsiteX19-13329" fmla="*/ 5201018 w 6128435"/>
              <a:gd name="connsiteY19-13330" fmla="*/ 1095027 h 6858000"/>
              <a:gd name="connsiteX20-13331" fmla="*/ 5202153 w 6128435"/>
              <a:gd name="connsiteY20-13332" fmla="*/ 1133224 h 6858000"/>
              <a:gd name="connsiteX21-13333" fmla="*/ 5207370 w 6128435"/>
              <a:gd name="connsiteY21-13334" fmla="*/ 1138097 h 6858000"/>
              <a:gd name="connsiteX22-13335" fmla="*/ 5189234 w 6128435"/>
              <a:gd name="connsiteY22-13336" fmla="*/ 1193495 h 6858000"/>
              <a:gd name="connsiteX23-13337" fmla="*/ 5202769 w 6128435"/>
              <a:gd name="connsiteY23-13338" fmla="*/ 1269450 h 6858000"/>
              <a:gd name="connsiteX24-13339" fmla="*/ 5225968 w 6128435"/>
              <a:gd name="connsiteY24-13340" fmla="*/ 1357994 h 6858000"/>
              <a:gd name="connsiteX25-13341" fmla="*/ 5233819 w 6128435"/>
              <a:gd name="connsiteY25-13342" fmla="*/ 1380922 h 6858000"/>
              <a:gd name="connsiteX26-13343" fmla="*/ 5237226 w 6128435"/>
              <a:gd name="connsiteY26-13344" fmla="*/ 1441327 h 6858000"/>
              <a:gd name="connsiteX27-13345" fmla="*/ 5244434 w 6128435"/>
              <a:gd name="connsiteY27-13346" fmla="*/ 1580810 h 6858000"/>
              <a:gd name="connsiteX28-13347" fmla="*/ 5251453 w 6128435"/>
              <a:gd name="connsiteY28-13348" fmla="*/ 1583934 h 6858000"/>
              <a:gd name="connsiteX29-13349" fmla="*/ 5253136 w 6128435"/>
              <a:gd name="connsiteY29-13350" fmla="*/ 1595457 h 6858000"/>
              <a:gd name="connsiteX30-13351" fmla="*/ 5254863 w 6128435"/>
              <a:gd name="connsiteY30-13352" fmla="*/ 1598311 h 6858000"/>
              <a:gd name="connsiteX31-13353" fmla="*/ 5263491 w 6128435"/>
              <a:gd name="connsiteY31-13354" fmla="*/ 1642938 h 6858000"/>
              <a:gd name="connsiteX32-13355" fmla="*/ 5261314 w 6128435"/>
              <a:gd name="connsiteY32-13356" fmla="*/ 1689177 h 6858000"/>
              <a:gd name="connsiteX33-13357" fmla="*/ 5259788 w 6128435"/>
              <a:gd name="connsiteY33-13358" fmla="*/ 1768516 h 6858000"/>
              <a:gd name="connsiteX34-13359" fmla="*/ 5255696 w 6128435"/>
              <a:gd name="connsiteY34-13360" fmla="*/ 1953770 h 6858000"/>
              <a:gd name="connsiteX35-13361" fmla="*/ 5252592 w 6128435"/>
              <a:gd name="connsiteY35-13362" fmla="*/ 2092210 h 6858000"/>
              <a:gd name="connsiteX36-13363" fmla="*/ 5264303 w 6128435"/>
              <a:gd name="connsiteY36-13364" fmla="*/ 2225157 h 6858000"/>
              <a:gd name="connsiteX37-13365" fmla="*/ 5254949 w 6128435"/>
              <a:gd name="connsiteY37-13366" fmla="*/ 2236160 h 6858000"/>
              <a:gd name="connsiteX38-13367" fmla="*/ 5250104 w 6128435"/>
              <a:gd name="connsiteY38-13368" fmla="*/ 2249166 h 6858000"/>
              <a:gd name="connsiteX39-13369" fmla="*/ 5251214 w 6128435"/>
              <a:gd name="connsiteY39-13370" fmla="*/ 2250944 h 6858000"/>
              <a:gd name="connsiteX40-13371" fmla="*/ 5250644 w 6128435"/>
              <a:gd name="connsiteY40-13372" fmla="*/ 2266619 h 6858000"/>
              <a:gd name="connsiteX41-13373" fmla="*/ 5247111 w 6128435"/>
              <a:gd name="connsiteY41-13374" fmla="*/ 2269679 h 6858000"/>
              <a:gd name="connsiteX42-13375" fmla="*/ 5279312 w 6128435"/>
              <a:gd name="connsiteY42-13376" fmla="*/ 2302757 h 6858000"/>
              <a:gd name="connsiteX43-13377" fmla="*/ 5293877 w 6128435"/>
              <a:gd name="connsiteY43-13378" fmla="*/ 2368649 h 6858000"/>
              <a:gd name="connsiteX44-13379" fmla="*/ 5311338 w 6128435"/>
              <a:gd name="connsiteY44-13380" fmla="*/ 2404034 h 6858000"/>
              <a:gd name="connsiteX45-13381" fmla="*/ 5338366 w 6128435"/>
              <a:gd name="connsiteY45-13382" fmla="*/ 2465052 h 6858000"/>
              <a:gd name="connsiteX46-13383" fmla="*/ 5371263 w 6128435"/>
              <a:gd name="connsiteY46-13384" fmla="*/ 2586413 h 6858000"/>
              <a:gd name="connsiteX47-13385" fmla="*/ 5407503 w 6128435"/>
              <a:gd name="connsiteY47-13386" fmla="*/ 2786290 h 6858000"/>
              <a:gd name="connsiteX48-13387" fmla="*/ 5407356 w 6128435"/>
              <a:gd name="connsiteY48-13388" fmla="*/ 2787545 h 6858000"/>
              <a:gd name="connsiteX49-13389" fmla="*/ 5411130 w 6128435"/>
              <a:gd name="connsiteY49-13390" fmla="*/ 2788640 h 6858000"/>
              <a:gd name="connsiteX50-13391" fmla="*/ 5416439 w 6128435"/>
              <a:gd name="connsiteY50-13392" fmla="*/ 2805666 h 6858000"/>
              <a:gd name="connsiteX51-13393" fmla="*/ 5416589 w 6128435"/>
              <a:gd name="connsiteY51-13394" fmla="*/ 2810822 h 6858000"/>
              <a:gd name="connsiteX52-13395" fmla="*/ 5418542 w 6128435"/>
              <a:gd name="connsiteY52-13396" fmla="*/ 2817745 h 6858000"/>
              <a:gd name="connsiteX53-13397" fmla="*/ 5418847 w 6128435"/>
              <a:gd name="connsiteY53-13398" fmla="*/ 2817825 h 6858000"/>
              <a:gd name="connsiteX54-13399" fmla="*/ 5423364 w 6128435"/>
              <a:gd name="connsiteY54-13400" fmla="*/ 2858292 h 6858000"/>
              <a:gd name="connsiteX55-13401" fmla="*/ 5479298 w 6128435"/>
              <a:gd name="connsiteY55-13402" fmla="*/ 2947791 h 6858000"/>
              <a:gd name="connsiteX56-13403" fmla="*/ 5481770 w 6128435"/>
              <a:gd name="connsiteY56-13404" fmla="*/ 2951352 h 6858000"/>
              <a:gd name="connsiteX57-13405" fmla="*/ 5482045 w 6128435"/>
              <a:gd name="connsiteY57-13406" fmla="*/ 2984371 h 6858000"/>
              <a:gd name="connsiteX58-13407" fmla="*/ 5479405 w 6128435"/>
              <a:gd name="connsiteY58-13408" fmla="*/ 2988507 h 6858000"/>
              <a:gd name="connsiteX59-13409" fmla="*/ 5482415 w 6128435"/>
              <a:gd name="connsiteY59-13410" fmla="*/ 3004079 h 6858000"/>
              <a:gd name="connsiteX60-13411" fmla="*/ 5483865 w 6128435"/>
              <a:gd name="connsiteY60-13412" fmla="*/ 3005467 h 6858000"/>
              <a:gd name="connsiteX61-13413" fmla="*/ 5482236 w 6128435"/>
              <a:gd name="connsiteY61-13414" fmla="*/ 3019791 h 6858000"/>
              <a:gd name="connsiteX62-13415" fmla="*/ 5481505 w 6128435"/>
              <a:gd name="connsiteY62-13416" fmla="*/ 3095286 h 6858000"/>
              <a:gd name="connsiteX63-13417" fmla="*/ 5477595 w 6128435"/>
              <a:gd name="connsiteY63-13418" fmla="*/ 3250534 h 6858000"/>
              <a:gd name="connsiteX64-13419" fmla="*/ 5532836 w 6128435"/>
              <a:gd name="connsiteY64-13420" fmla="*/ 3353840 h 6858000"/>
              <a:gd name="connsiteX65-13421" fmla="*/ 5561229 w 6128435"/>
              <a:gd name="connsiteY65-13422" fmla="*/ 3395784 h 6858000"/>
              <a:gd name="connsiteX66-13423" fmla="*/ 5589758 w 6128435"/>
              <a:gd name="connsiteY66-13424" fmla="*/ 3506453 h 6858000"/>
              <a:gd name="connsiteX67-13425" fmla="*/ 5596144 w 6128435"/>
              <a:gd name="connsiteY67-13426" fmla="*/ 3534624 h 6858000"/>
              <a:gd name="connsiteX68-13427" fmla="*/ 5597750 w 6128435"/>
              <a:gd name="connsiteY68-13428" fmla="*/ 3534129 h 6858000"/>
              <a:gd name="connsiteX69-13429" fmla="*/ 5599700 w 6128435"/>
              <a:gd name="connsiteY69-13430" fmla="*/ 3547221 h 6858000"/>
              <a:gd name="connsiteX70-13431" fmla="*/ 5615031 w 6128435"/>
              <a:gd name="connsiteY70-13432" fmla="*/ 3557482 h 6858000"/>
              <a:gd name="connsiteX71-13433" fmla="*/ 5618377 w 6128435"/>
              <a:gd name="connsiteY71-13434" fmla="*/ 3588431 h 6858000"/>
              <a:gd name="connsiteX72-13435" fmla="*/ 5612155 w 6128435"/>
              <a:gd name="connsiteY72-13436" fmla="*/ 3589869 h 6858000"/>
              <a:gd name="connsiteX73-13437" fmla="*/ 5620843 w 6128435"/>
              <a:gd name="connsiteY73-13438" fmla="*/ 3606745 h 6858000"/>
              <a:gd name="connsiteX74-13439" fmla="*/ 5655472 w 6128435"/>
              <a:gd name="connsiteY74-13440" fmla="*/ 3678877 h 6858000"/>
              <a:gd name="connsiteX75-13441" fmla="*/ 5680448 w 6128435"/>
              <a:gd name="connsiteY75-13442" fmla="*/ 3717760 h 6858000"/>
              <a:gd name="connsiteX76-13443" fmla="*/ 5683015 w 6128435"/>
              <a:gd name="connsiteY76-13444" fmla="*/ 3762025 h 6858000"/>
              <a:gd name="connsiteX77-13445" fmla="*/ 5696643 w 6128435"/>
              <a:gd name="connsiteY77-13446" fmla="*/ 3773888 h 6858000"/>
              <a:gd name="connsiteX78-13447" fmla="*/ 5699203 w 6128435"/>
              <a:gd name="connsiteY78-13448" fmla="*/ 3775823 h 6858000"/>
              <a:gd name="connsiteX79-13449" fmla="*/ 5704824 w 6128435"/>
              <a:gd name="connsiteY79-13450" fmla="*/ 3785966 h 6858000"/>
              <a:gd name="connsiteX80-13451" fmla="*/ 5712204 w 6128435"/>
              <a:gd name="connsiteY80-13452" fmla="*/ 3785830 h 6858000"/>
              <a:gd name="connsiteX81-13453" fmla="*/ 5724816 w 6128435"/>
              <a:gd name="connsiteY81-13454" fmla="*/ 3798949 h 6858000"/>
              <a:gd name="connsiteX82-13455" fmla="*/ 5733539 w 6128435"/>
              <a:gd name="connsiteY82-13456" fmla="*/ 3818457 h 6858000"/>
              <a:gd name="connsiteX83-13457" fmla="*/ 5768491 w 6128435"/>
              <a:gd name="connsiteY83-13458" fmla="*/ 3914399 h 6858000"/>
              <a:gd name="connsiteX84-13459" fmla="*/ 5793123 w 6128435"/>
              <a:gd name="connsiteY84-13460" fmla="*/ 3969952 h 6858000"/>
              <a:gd name="connsiteX85-13461" fmla="*/ 5808321 w 6128435"/>
              <a:gd name="connsiteY85-13462" fmla="*/ 3988153 h 6858000"/>
              <a:gd name="connsiteX86-13463" fmla="*/ 5825621 w 6128435"/>
              <a:gd name="connsiteY86-13464" fmla="*/ 4015525 h 6858000"/>
              <a:gd name="connsiteX87-13465" fmla="*/ 5860672 w 6128435"/>
              <a:gd name="connsiteY87-13466" fmla="*/ 4061579 h 6858000"/>
              <a:gd name="connsiteX88-13467" fmla="*/ 5872173 w 6128435"/>
              <a:gd name="connsiteY88-13468" fmla="*/ 4088497 h 6858000"/>
              <a:gd name="connsiteX89-13469" fmla="*/ 5883705 w 6128435"/>
              <a:gd name="connsiteY89-13470" fmla="*/ 4101899 h 6858000"/>
              <a:gd name="connsiteX90-13471" fmla="*/ 5885314 w 6128435"/>
              <a:gd name="connsiteY90-13472" fmla="*/ 4108387 h 6858000"/>
              <a:gd name="connsiteX91-13473" fmla="*/ 5894095 w 6128435"/>
              <a:gd name="connsiteY91-13474" fmla="*/ 4128857 h 6858000"/>
              <a:gd name="connsiteX92-13475" fmla="*/ 5898339 w 6128435"/>
              <a:gd name="connsiteY92-13476" fmla="*/ 4140800 h 6858000"/>
              <a:gd name="connsiteX93-13477" fmla="*/ 5899734 w 6128435"/>
              <a:gd name="connsiteY93-13478" fmla="*/ 4145632 h 6858000"/>
              <a:gd name="connsiteX94-13479" fmla="*/ 5897098 w 6128435"/>
              <a:gd name="connsiteY94-13480" fmla="*/ 4157819 h 6858000"/>
              <a:gd name="connsiteX95-13481" fmla="*/ 5903513 w 6128435"/>
              <a:gd name="connsiteY95-13482" fmla="*/ 4187661 h 6858000"/>
              <a:gd name="connsiteX96-13483" fmla="*/ 5917114 w 6128435"/>
              <a:gd name="connsiteY96-13484" fmla="*/ 4213096 h 6858000"/>
              <a:gd name="connsiteX97-13485" fmla="*/ 5921153 w 6128435"/>
              <a:gd name="connsiteY97-13486" fmla="*/ 4236222 h 6858000"/>
              <a:gd name="connsiteX98-13487" fmla="*/ 5924233 w 6128435"/>
              <a:gd name="connsiteY98-13488" fmla="*/ 4242060 h 6858000"/>
              <a:gd name="connsiteX99-13489" fmla="*/ 5928910 w 6128435"/>
              <a:gd name="connsiteY99-13490" fmla="*/ 4300973 h 6858000"/>
              <a:gd name="connsiteX100-13491" fmla="*/ 5939320 w 6128435"/>
              <a:gd name="connsiteY100-13492" fmla="*/ 4340435 h 6858000"/>
              <a:gd name="connsiteX101-13493" fmla="*/ 5946705 w 6128435"/>
              <a:gd name="connsiteY101-13494" fmla="*/ 4428051 h 6858000"/>
              <a:gd name="connsiteX102-13495" fmla="*/ 5949261 w 6128435"/>
              <a:gd name="connsiteY102-13496" fmla="*/ 4449185 h 6858000"/>
              <a:gd name="connsiteX103-13497" fmla="*/ 5957504 w 6128435"/>
              <a:gd name="connsiteY103-13498" fmla="*/ 4465911 h 6858000"/>
              <a:gd name="connsiteX104-13499" fmla="*/ 5964689 w 6128435"/>
              <a:gd name="connsiteY104-13500" fmla="*/ 4468532 h 6858000"/>
              <a:gd name="connsiteX105-13501" fmla="*/ 5967062 w 6128435"/>
              <a:gd name="connsiteY105-13502" fmla="*/ 4479923 h 6858000"/>
              <a:gd name="connsiteX106-13503" fmla="*/ 5968960 w 6128435"/>
              <a:gd name="connsiteY106-13504" fmla="*/ 4482655 h 6858000"/>
              <a:gd name="connsiteX107-13505" fmla="*/ 5978567 w 6128435"/>
              <a:gd name="connsiteY107-13506" fmla="*/ 4498605 h 6858000"/>
              <a:gd name="connsiteX108-13507" fmla="*/ 5980106 w 6128435"/>
              <a:gd name="connsiteY108-13508" fmla="*/ 4585087 h 6858000"/>
              <a:gd name="connsiteX109-13509" fmla="*/ 5998138 w 6128435"/>
              <a:gd name="connsiteY109-13510" fmla="*/ 4697518 h 6858000"/>
              <a:gd name="connsiteX110-13511" fmla="*/ 6013516 w 6128435"/>
              <a:gd name="connsiteY110-13512" fmla="*/ 4786619 h 6858000"/>
              <a:gd name="connsiteX111-13513" fmla="*/ 6025404 w 6128435"/>
              <a:gd name="connsiteY111-13514" fmla="*/ 4858148 h 6858000"/>
              <a:gd name="connsiteX112-13515" fmla="*/ 6007749 w 6128435"/>
              <a:gd name="connsiteY112-13516" fmla="*/ 4964715 h 6858000"/>
              <a:gd name="connsiteX113-13517" fmla="*/ 6005269 w 6128435"/>
              <a:gd name="connsiteY113-13518" fmla="*/ 5150567 h 6858000"/>
              <a:gd name="connsiteX114-13519" fmla="*/ 6001127 w 6128435"/>
              <a:gd name="connsiteY114-13520" fmla="*/ 5164609 h 6858000"/>
              <a:gd name="connsiteX115-13521" fmla="*/ 5996647 w 6128435"/>
              <a:gd name="connsiteY115-13522" fmla="*/ 5185640 h 6858000"/>
              <a:gd name="connsiteX116-13523" fmla="*/ 5998514 w 6128435"/>
              <a:gd name="connsiteY116-13524" fmla="*/ 5189673 h 6858000"/>
              <a:gd name="connsiteX117-13525" fmla="*/ 5995970 w 6128435"/>
              <a:gd name="connsiteY117-13526" fmla="*/ 5221547 h 6858000"/>
              <a:gd name="connsiteX118-13527" fmla="*/ 5997218 w 6128435"/>
              <a:gd name="connsiteY118-13528" fmla="*/ 5222031 h 6858000"/>
              <a:gd name="connsiteX119-13529" fmla="*/ 6002116 w 6128435"/>
              <a:gd name="connsiteY119-13530" fmla="*/ 5231223 h 6858000"/>
              <a:gd name="connsiteX120-13531" fmla="*/ 6008541 w 6128435"/>
              <a:gd name="connsiteY120-13532" fmla="*/ 5248680 h 6858000"/>
              <a:gd name="connsiteX121-13533" fmla="*/ 6039260 w 6128435"/>
              <a:gd name="connsiteY121-13534" fmla="*/ 5289518 h 6858000"/>
              <a:gd name="connsiteX122-13535" fmla="*/ 6036748 w 6128435"/>
              <a:gd name="connsiteY122-13536" fmla="*/ 5322752 h 6858000"/>
              <a:gd name="connsiteX123-13537" fmla="*/ 6036943 w 6128435"/>
              <a:gd name="connsiteY123-13538" fmla="*/ 5329480 h 6858000"/>
              <a:gd name="connsiteX124-13539" fmla="*/ 6037236 w 6128435"/>
              <a:gd name="connsiteY124-13540" fmla="*/ 5329634 h 6858000"/>
              <a:gd name="connsiteX125-13541" fmla="*/ 6038019 w 6128435"/>
              <a:gd name="connsiteY125-13542" fmla="*/ 5336764 h 6858000"/>
              <a:gd name="connsiteX126-13543" fmla="*/ 6037298 w 6128435"/>
              <a:gd name="connsiteY126-13544" fmla="*/ 5341753 h 6858000"/>
              <a:gd name="connsiteX127-13545" fmla="*/ 6037677 w 6128435"/>
              <a:gd name="connsiteY127-13546" fmla="*/ 5354807 h 6858000"/>
              <a:gd name="connsiteX128-13547" fmla="*/ 6039728 w 6128435"/>
              <a:gd name="connsiteY128-13548" fmla="*/ 5359416 h 6858000"/>
              <a:gd name="connsiteX129-13549" fmla="*/ 6043311 w 6128435"/>
              <a:gd name="connsiteY129-13550" fmla="*/ 5361407 h 6858000"/>
              <a:gd name="connsiteX130-13551" fmla="*/ 6042954 w 6128435"/>
              <a:gd name="connsiteY130-13552" fmla="*/ 5362576 h 6858000"/>
              <a:gd name="connsiteX131-13553" fmla="*/ 6053435 w 6128435"/>
              <a:gd name="connsiteY131-13554" fmla="*/ 5387547 h 6858000"/>
              <a:gd name="connsiteX132-13555" fmla="*/ 6065933 w 6128435"/>
              <a:gd name="connsiteY132-13556" fmla="*/ 5443002 h 6858000"/>
              <a:gd name="connsiteX133-13557" fmla="*/ 6068640 w 6128435"/>
              <a:gd name="connsiteY133-13558" fmla="*/ 5474503 h 6858000"/>
              <a:gd name="connsiteX134-13559" fmla="*/ 6080922 w 6128435"/>
              <a:gd name="connsiteY134-13560" fmla="*/ 5561070 h 6858000"/>
              <a:gd name="connsiteX135-13561" fmla="*/ 6096949 w 6128435"/>
              <a:gd name="connsiteY135-13562" fmla="*/ 5648179 h 6858000"/>
              <a:gd name="connsiteX136-13563" fmla="*/ 6125703 w 6128435"/>
              <a:gd name="connsiteY136-13564" fmla="*/ 5692894 h 6858000"/>
              <a:gd name="connsiteX137-13565" fmla="*/ 6126670 w 6128435"/>
              <a:gd name="connsiteY137-13566" fmla="*/ 5697882 h 6858000"/>
              <a:gd name="connsiteX138-13567" fmla="*/ 6124061 w 6128435"/>
              <a:gd name="connsiteY138-13568" fmla="*/ 5710294 h 6858000"/>
              <a:gd name="connsiteX139-13569" fmla="*/ 6122213 w 6128435"/>
              <a:gd name="connsiteY139-13570" fmla="*/ 5714762 h 6858000"/>
              <a:gd name="connsiteX140-13571" fmla="*/ 6121353 w 6128435"/>
              <a:gd name="connsiteY140-13572" fmla="*/ 5721725 h 6858000"/>
              <a:gd name="connsiteX141-13573" fmla="*/ 6121607 w 6128435"/>
              <a:gd name="connsiteY141-13574" fmla="*/ 5721959 h 6858000"/>
              <a:gd name="connsiteX142-13575" fmla="*/ 6120262 w 6128435"/>
              <a:gd name="connsiteY142-13576" fmla="*/ 5728358 h 6858000"/>
              <a:gd name="connsiteX143-13577" fmla="*/ 6110194 w 6128435"/>
              <a:gd name="connsiteY143-13578" fmla="*/ 5758853 h 6858000"/>
              <a:gd name="connsiteX144-13579" fmla="*/ 6127519 w 6128435"/>
              <a:gd name="connsiteY144-13580" fmla="*/ 5865775 h 6858000"/>
              <a:gd name="connsiteX145-13581" fmla="*/ 6128435 w 6128435"/>
              <a:gd name="connsiteY145-13582" fmla="*/ 5870164 h 6858000"/>
              <a:gd name="connsiteX146-13583" fmla="*/ 6119217 w 6128435"/>
              <a:gd name="connsiteY146-13584" fmla="*/ 5888542 h 6858000"/>
              <a:gd name="connsiteX147-13585" fmla="*/ 6115966 w 6128435"/>
              <a:gd name="connsiteY147-13586" fmla="*/ 5898387 h 6858000"/>
              <a:gd name="connsiteX148-13587" fmla="*/ 6111924 w 6128435"/>
              <a:gd name="connsiteY148-13588" fmla="*/ 5900444 h 6858000"/>
              <a:gd name="connsiteX149-13589" fmla="*/ 6108716 w 6128435"/>
              <a:gd name="connsiteY149-13590" fmla="*/ 5915345 h 6858000"/>
              <a:gd name="connsiteX150-13591" fmla="*/ 6109524 w 6128435"/>
              <a:gd name="connsiteY150-13592" fmla="*/ 5917328 h 6858000"/>
              <a:gd name="connsiteX151-13593" fmla="*/ 6102493 w 6128435"/>
              <a:gd name="connsiteY151-13594" fmla="*/ 5928602 h 6858000"/>
              <a:gd name="connsiteX152-13595" fmla="*/ 6056863 w 6128435"/>
              <a:gd name="connsiteY152-13596" fmla="*/ 6000643 h 6858000"/>
              <a:gd name="connsiteX153-13597" fmla="*/ 6045436 w 6128435"/>
              <a:gd name="connsiteY153-13598" fmla="*/ 6124480 h 6858000"/>
              <a:gd name="connsiteX154-13599" fmla="*/ 6030489 w 6128435"/>
              <a:gd name="connsiteY154-13600" fmla="*/ 6317666 h 6858000"/>
              <a:gd name="connsiteX155-13601" fmla="*/ 6007492 w 6128435"/>
              <a:gd name="connsiteY155-13602" fmla="*/ 6440818 h 6858000"/>
              <a:gd name="connsiteX156-13603" fmla="*/ 6009467 w 6128435"/>
              <a:gd name="connsiteY156-13604" fmla="*/ 6487076 h 6858000"/>
              <a:gd name="connsiteX157-13605" fmla="*/ 5995064 w 6128435"/>
              <a:gd name="connsiteY157-13606" fmla="*/ 6540791 h 6858000"/>
              <a:gd name="connsiteX158-13607" fmla="*/ 5996309 w 6128435"/>
              <a:gd name="connsiteY158-13608" fmla="*/ 6543961 h 6858000"/>
              <a:gd name="connsiteX159-13609" fmla="*/ 5996048 w 6128435"/>
              <a:gd name="connsiteY159-13610" fmla="*/ 6555444 h 6858000"/>
              <a:gd name="connsiteX160-13611" fmla="*/ 6002524 w 6128435"/>
              <a:gd name="connsiteY160-13612" fmla="*/ 6560188 h 6858000"/>
              <a:gd name="connsiteX161-13613" fmla="*/ 6006823 w 6128435"/>
              <a:gd name="connsiteY161-13614" fmla="*/ 6578546 h 6858000"/>
              <a:gd name="connsiteX162-13615" fmla="*/ 6004510 w 6128435"/>
              <a:gd name="connsiteY162-13616" fmla="*/ 6599256 h 6858000"/>
              <a:gd name="connsiteX163-13617" fmla="*/ 5986207 w 6128435"/>
              <a:gd name="connsiteY163-13618" fmla="*/ 6695855 h 6858000"/>
              <a:gd name="connsiteX164-13619" fmla="*/ 5979428 w 6128435"/>
              <a:gd name="connsiteY164-13620" fmla="*/ 6754678 h 6858000"/>
              <a:gd name="connsiteX165-13621" fmla="*/ 5983398 w 6128435"/>
              <a:gd name="connsiteY165-13622" fmla="*/ 6778641 h 6858000"/>
              <a:gd name="connsiteX166-13623" fmla="*/ 5984543 w 6128435"/>
              <a:gd name="connsiteY166-13624" fmla="*/ 6811016 h 6858000"/>
              <a:gd name="connsiteX167-13625" fmla="*/ 5981802 w 6128435"/>
              <a:gd name="connsiteY167-13626" fmla="*/ 6838578 h 6858000"/>
              <a:gd name="connsiteX168-13627" fmla="*/ 5979671 w 6128435"/>
              <a:gd name="connsiteY168-13628" fmla="*/ 6858000 h 6858000"/>
              <a:gd name="connsiteX169-13629" fmla="*/ 0 w 6128435"/>
              <a:gd name="connsiteY169-13630" fmla="*/ 6858000 h 6858000"/>
              <a:gd name="connsiteX170-13631" fmla="*/ 0 w 6128435"/>
              <a:gd name="connsiteY170-13632" fmla="*/ 0 h 6858000"/>
              <a:gd name="connsiteX0-13633" fmla="*/ 0 w 6128435"/>
              <a:gd name="connsiteY0-13634" fmla="*/ 0 h 6858000"/>
              <a:gd name="connsiteX1-13635" fmla="*/ 4965888 w 6128435"/>
              <a:gd name="connsiteY1-13636" fmla="*/ 0 h 6858000"/>
              <a:gd name="connsiteX2-13637" fmla="*/ 4967767 w 6128435"/>
              <a:gd name="connsiteY2-13638" fmla="*/ 7930 h 6858000"/>
              <a:gd name="connsiteX3-13639" fmla="*/ 4979444 w 6128435"/>
              <a:gd name="connsiteY3-13640" fmla="*/ 43921 h 6858000"/>
              <a:gd name="connsiteX4-13641" fmla="*/ 5021173 w 6128435"/>
              <a:gd name="connsiteY4-13642" fmla="*/ 123738 h 6858000"/>
              <a:gd name="connsiteX5-13643" fmla="*/ 5075458 w 6128435"/>
              <a:gd name="connsiteY5-13644" fmla="*/ 264355 h 6858000"/>
              <a:gd name="connsiteX6-13645" fmla="*/ 5081175 w 6128435"/>
              <a:gd name="connsiteY6-13646" fmla="*/ 277448 h 6858000"/>
              <a:gd name="connsiteX7-13647" fmla="*/ 5097011 w 6128435"/>
              <a:gd name="connsiteY7-13648" fmla="*/ 355616 h 6858000"/>
              <a:gd name="connsiteX8-13649" fmla="*/ 5130982 w 6128435"/>
              <a:gd name="connsiteY8-13650" fmla="*/ 412030 h 6858000"/>
              <a:gd name="connsiteX9-13651" fmla="*/ 5153000 w 6128435"/>
              <a:gd name="connsiteY9-13652" fmla="*/ 507134 h 6858000"/>
              <a:gd name="connsiteX10-13653" fmla="*/ 5171282 w 6128435"/>
              <a:gd name="connsiteY10-13654" fmla="*/ 602071 h 6858000"/>
              <a:gd name="connsiteX11-13655" fmla="*/ 5176196 w 6128435"/>
              <a:gd name="connsiteY11-13656" fmla="*/ 636822 h 6858000"/>
              <a:gd name="connsiteX12-13657" fmla="*/ 5201957 w 6128435"/>
              <a:gd name="connsiteY12-13658" fmla="*/ 736835 h 6858000"/>
              <a:gd name="connsiteX13-13659" fmla="*/ 5185452 w 6128435"/>
              <a:gd name="connsiteY13-13660" fmla="*/ 745392 h 6858000"/>
              <a:gd name="connsiteX14-13661" fmla="*/ 5189051 w 6128435"/>
              <a:gd name="connsiteY14-13662" fmla="*/ 782518 h 6858000"/>
              <a:gd name="connsiteX15-13663" fmla="*/ 5210428 w 6128435"/>
              <a:gd name="connsiteY15-13664" fmla="*/ 815772 h 6858000"/>
              <a:gd name="connsiteX16-13665" fmla="*/ 5221088 w 6128435"/>
              <a:gd name="connsiteY16-13666" fmla="*/ 860193 h 6858000"/>
              <a:gd name="connsiteX17-13667" fmla="*/ 5227653 w 6128435"/>
              <a:gd name="connsiteY17-13668" fmla="*/ 886709 h 6858000"/>
              <a:gd name="connsiteX18-13669" fmla="*/ 5230806 w 6128435"/>
              <a:gd name="connsiteY18-13670" fmla="*/ 961354 h 6858000"/>
              <a:gd name="connsiteX19-13671" fmla="*/ 5201018 w 6128435"/>
              <a:gd name="connsiteY19-13672" fmla="*/ 1095027 h 6858000"/>
              <a:gd name="connsiteX20-13673" fmla="*/ 5202153 w 6128435"/>
              <a:gd name="connsiteY20-13674" fmla="*/ 1133224 h 6858000"/>
              <a:gd name="connsiteX21-13675" fmla="*/ 5207370 w 6128435"/>
              <a:gd name="connsiteY21-13676" fmla="*/ 1138097 h 6858000"/>
              <a:gd name="connsiteX22-13677" fmla="*/ 5189234 w 6128435"/>
              <a:gd name="connsiteY22-13678" fmla="*/ 1193495 h 6858000"/>
              <a:gd name="connsiteX23-13679" fmla="*/ 5202769 w 6128435"/>
              <a:gd name="connsiteY23-13680" fmla="*/ 1269450 h 6858000"/>
              <a:gd name="connsiteX24-13681" fmla="*/ 5225968 w 6128435"/>
              <a:gd name="connsiteY24-13682" fmla="*/ 1357994 h 6858000"/>
              <a:gd name="connsiteX25-13683" fmla="*/ 5233819 w 6128435"/>
              <a:gd name="connsiteY25-13684" fmla="*/ 1380922 h 6858000"/>
              <a:gd name="connsiteX26-13685" fmla="*/ 5237226 w 6128435"/>
              <a:gd name="connsiteY26-13686" fmla="*/ 1441327 h 6858000"/>
              <a:gd name="connsiteX27-13687" fmla="*/ 5244434 w 6128435"/>
              <a:gd name="connsiteY27-13688" fmla="*/ 1580810 h 6858000"/>
              <a:gd name="connsiteX28-13689" fmla="*/ 5251453 w 6128435"/>
              <a:gd name="connsiteY28-13690" fmla="*/ 1583934 h 6858000"/>
              <a:gd name="connsiteX29-13691" fmla="*/ 5253136 w 6128435"/>
              <a:gd name="connsiteY29-13692" fmla="*/ 1595457 h 6858000"/>
              <a:gd name="connsiteX30-13693" fmla="*/ 5254863 w 6128435"/>
              <a:gd name="connsiteY30-13694" fmla="*/ 1598311 h 6858000"/>
              <a:gd name="connsiteX31-13695" fmla="*/ 5263491 w 6128435"/>
              <a:gd name="connsiteY31-13696" fmla="*/ 1642938 h 6858000"/>
              <a:gd name="connsiteX32-13697" fmla="*/ 5261314 w 6128435"/>
              <a:gd name="connsiteY32-13698" fmla="*/ 1689177 h 6858000"/>
              <a:gd name="connsiteX33-13699" fmla="*/ 5259788 w 6128435"/>
              <a:gd name="connsiteY33-13700" fmla="*/ 1768516 h 6858000"/>
              <a:gd name="connsiteX34-13701" fmla="*/ 5255696 w 6128435"/>
              <a:gd name="connsiteY34-13702" fmla="*/ 1953770 h 6858000"/>
              <a:gd name="connsiteX35-13703" fmla="*/ 5252592 w 6128435"/>
              <a:gd name="connsiteY35-13704" fmla="*/ 2092210 h 6858000"/>
              <a:gd name="connsiteX36-13705" fmla="*/ 5264303 w 6128435"/>
              <a:gd name="connsiteY36-13706" fmla="*/ 2225157 h 6858000"/>
              <a:gd name="connsiteX37-13707" fmla="*/ 5254949 w 6128435"/>
              <a:gd name="connsiteY37-13708" fmla="*/ 2236160 h 6858000"/>
              <a:gd name="connsiteX38-13709" fmla="*/ 5250104 w 6128435"/>
              <a:gd name="connsiteY38-13710" fmla="*/ 2249166 h 6858000"/>
              <a:gd name="connsiteX39-13711" fmla="*/ 5251214 w 6128435"/>
              <a:gd name="connsiteY39-13712" fmla="*/ 2250944 h 6858000"/>
              <a:gd name="connsiteX40-13713" fmla="*/ 5250644 w 6128435"/>
              <a:gd name="connsiteY40-13714" fmla="*/ 2266619 h 6858000"/>
              <a:gd name="connsiteX41-13715" fmla="*/ 5247111 w 6128435"/>
              <a:gd name="connsiteY41-13716" fmla="*/ 2269679 h 6858000"/>
              <a:gd name="connsiteX42-13717" fmla="*/ 5279312 w 6128435"/>
              <a:gd name="connsiteY42-13718" fmla="*/ 2302757 h 6858000"/>
              <a:gd name="connsiteX43-13719" fmla="*/ 5293877 w 6128435"/>
              <a:gd name="connsiteY43-13720" fmla="*/ 2368649 h 6858000"/>
              <a:gd name="connsiteX44-13721" fmla="*/ 5311338 w 6128435"/>
              <a:gd name="connsiteY44-13722" fmla="*/ 2404034 h 6858000"/>
              <a:gd name="connsiteX45-13723" fmla="*/ 5338366 w 6128435"/>
              <a:gd name="connsiteY45-13724" fmla="*/ 2465052 h 6858000"/>
              <a:gd name="connsiteX46-13725" fmla="*/ 5371263 w 6128435"/>
              <a:gd name="connsiteY46-13726" fmla="*/ 2586413 h 6858000"/>
              <a:gd name="connsiteX47-13727" fmla="*/ 5407503 w 6128435"/>
              <a:gd name="connsiteY47-13728" fmla="*/ 2786290 h 6858000"/>
              <a:gd name="connsiteX48-13729" fmla="*/ 5407356 w 6128435"/>
              <a:gd name="connsiteY48-13730" fmla="*/ 2787545 h 6858000"/>
              <a:gd name="connsiteX49-13731" fmla="*/ 5411130 w 6128435"/>
              <a:gd name="connsiteY49-13732" fmla="*/ 2788640 h 6858000"/>
              <a:gd name="connsiteX50-13733" fmla="*/ 5416439 w 6128435"/>
              <a:gd name="connsiteY50-13734" fmla="*/ 2805666 h 6858000"/>
              <a:gd name="connsiteX51-13735" fmla="*/ 5416589 w 6128435"/>
              <a:gd name="connsiteY51-13736" fmla="*/ 2810822 h 6858000"/>
              <a:gd name="connsiteX52-13737" fmla="*/ 5418542 w 6128435"/>
              <a:gd name="connsiteY52-13738" fmla="*/ 2817745 h 6858000"/>
              <a:gd name="connsiteX53-13739" fmla="*/ 5418847 w 6128435"/>
              <a:gd name="connsiteY53-13740" fmla="*/ 2817825 h 6858000"/>
              <a:gd name="connsiteX54-13741" fmla="*/ 5423364 w 6128435"/>
              <a:gd name="connsiteY54-13742" fmla="*/ 2858292 h 6858000"/>
              <a:gd name="connsiteX55-13743" fmla="*/ 5479298 w 6128435"/>
              <a:gd name="connsiteY55-13744" fmla="*/ 2947791 h 6858000"/>
              <a:gd name="connsiteX56-13745" fmla="*/ 5481770 w 6128435"/>
              <a:gd name="connsiteY56-13746" fmla="*/ 2951352 h 6858000"/>
              <a:gd name="connsiteX57-13747" fmla="*/ 5482045 w 6128435"/>
              <a:gd name="connsiteY57-13748" fmla="*/ 2984371 h 6858000"/>
              <a:gd name="connsiteX58-13749" fmla="*/ 5482415 w 6128435"/>
              <a:gd name="connsiteY58-13750" fmla="*/ 3004079 h 6858000"/>
              <a:gd name="connsiteX59-13751" fmla="*/ 5483865 w 6128435"/>
              <a:gd name="connsiteY59-13752" fmla="*/ 3005467 h 6858000"/>
              <a:gd name="connsiteX60-13753" fmla="*/ 5482236 w 6128435"/>
              <a:gd name="connsiteY60-13754" fmla="*/ 3019791 h 6858000"/>
              <a:gd name="connsiteX61-13755" fmla="*/ 5481505 w 6128435"/>
              <a:gd name="connsiteY61-13756" fmla="*/ 3095286 h 6858000"/>
              <a:gd name="connsiteX62-13757" fmla="*/ 5477595 w 6128435"/>
              <a:gd name="connsiteY62-13758" fmla="*/ 3250534 h 6858000"/>
              <a:gd name="connsiteX63-13759" fmla="*/ 5532836 w 6128435"/>
              <a:gd name="connsiteY63-13760" fmla="*/ 3353840 h 6858000"/>
              <a:gd name="connsiteX64-13761" fmla="*/ 5561229 w 6128435"/>
              <a:gd name="connsiteY64-13762" fmla="*/ 3395784 h 6858000"/>
              <a:gd name="connsiteX65-13763" fmla="*/ 5589758 w 6128435"/>
              <a:gd name="connsiteY65-13764" fmla="*/ 3506453 h 6858000"/>
              <a:gd name="connsiteX66-13765" fmla="*/ 5596144 w 6128435"/>
              <a:gd name="connsiteY66-13766" fmla="*/ 3534624 h 6858000"/>
              <a:gd name="connsiteX67-13767" fmla="*/ 5597750 w 6128435"/>
              <a:gd name="connsiteY67-13768" fmla="*/ 3534129 h 6858000"/>
              <a:gd name="connsiteX68-13769" fmla="*/ 5599700 w 6128435"/>
              <a:gd name="connsiteY68-13770" fmla="*/ 3547221 h 6858000"/>
              <a:gd name="connsiteX69-13771" fmla="*/ 5615031 w 6128435"/>
              <a:gd name="connsiteY69-13772" fmla="*/ 3557482 h 6858000"/>
              <a:gd name="connsiteX70-13773" fmla="*/ 5618377 w 6128435"/>
              <a:gd name="connsiteY70-13774" fmla="*/ 3588431 h 6858000"/>
              <a:gd name="connsiteX71-13775" fmla="*/ 5612155 w 6128435"/>
              <a:gd name="connsiteY71-13776" fmla="*/ 3589869 h 6858000"/>
              <a:gd name="connsiteX72-13777" fmla="*/ 5620843 w 6128435"/>
              <a:gd name="connsiteY72-13778" fmla="*/ 3606745 h 6858000"/>
              <a:gd name="connsiteX73-13779" fmla="*/ 5655472 w 6128435"/>
              <a:gd name="connsiteY73-13780" fmla="*/ 3678877 h 6858000"/>
              <a:gd name="connsiteX74-13781" fmla="*/ 5680448 w 6128435"/>
              <a:gd name="connsiteY74-13782" fmla="*/ 3717760 h 6858000"/>
              <a:gd name="connsiteX75-13783" fmla="*/ 5683015 w 6128435"/>
              <a:gd name="connsiteY75-13784" fmla="*/ 3762025 h 6858000"/>
              <a:gd name="connsiteX76-13785" fmla="*/ 5696643 w 6128435"/>
              <a:gd name="connsiteY76-13786" fmla="*/ 3773888 h 6858000"/>
              <a:gd name="connsiteX77-13787" fmla="*/ 5699203 w 6128435"/>
              <a:gd name="connsiteY77-13788" fmla="*/ 3775823 h 6858000"/>
              <a:gd name="connsiteX78-13789" fmla="*/ 5704824 w 6128435"/>
              <a:gd name="connsiteY78-13790" fmla="*/ 3785966 h 6858000"/>
              <a:gd name="connsiteX79-13791" fmla="*/ 5712204 w 6128435"/>
              <a:gd name="connsiteY79-13792" fmla="*/ 3785830 h 6858000"/>
              <a:gd name="connsiteX80-13793" fmla="*/ 5724816 w 6128435"/>
              <a:gd name="connsiteY80-13794" fmla="*/ 3798949 h 6858000"/>
              <a:gd name="connsiteX81-13795" fmla="*/ 5733539 w 6128435"/>
              <a:gd name="connsiteY81-13796" fmla="*/ 3818457 h 6858000"/>
              <a:gd name="connsiteX82-13797" fmla="*/ 5768491 w 6128435"/>
              <a:gd name="connsiteY82-13798" fmla="*/ 3914399 h 6858000"/>
              <a:gd name="connsiteX83-13799" fmla="*/ 5793123 w 6128435"/>
              <a:gd name="connsiteY83-13800" fmla="*/ 3969952 h 6858000"/>
              <a:gd name="connsiteX84-13801" fmla="*/ 5808321 w 6128435"/>
              <a:gd name="connsiteY84-13802" fmla="*/ 3988153 h 6858000"/>
              <a:gd name="connsiteX85-13803" fmla="*/ 5825621 w 6128435"/>
              <a:gd name="connsiteY85-13804" fmla="*/ 4015525 h 6858000"/>
              <a:gd name="connsiteX86-13805" fmla="*/ 5860672 w 6128435"/>
              <a:gd name="connsiteY86-13806" fmla="*/ 4061579 h 6858000"/>
              <a:gd name="connsiteX87-13807" fmla="*/ 5872173 w 6128435"/>
              <a:gd name="connsiteY87-13808" fmla="*/ 4088497 h 6858000"/>
              <a:gd name="connsiteX88-13809" fmla="*/ 5883705 w 6128435"/>
              <a:gd name="connsiteY88-13810" fmla="*/ 4101899 h 6858000"/>
              <a:gd name="connsiteX89-13811" fmla="*/ 5885314 w 6128435"/>
              <a:gd name="connsiteY89-13812" fmla="*/ 4108387 h 6858000"/>
              <a:gd name="connsiteX90-13813" fmla="*/ 5894095 w 6128435"/>
              <a:gd name="connsiteY90-13814" fmla="*/ 4128857 h 6858000"/>
              <a:gd name="connsiteX91-13815" fmla="*/ 5898339 w 6128435"/>
              <a:gd name="connsiteY91-13816" fmla="*/ 4140800 h 6858000"/>
              <a:gd name="connsiteX92-13817" fmla="*/ 5899734 w 6128435"/>
              <a:gd name="connsiteY92-13818" fmla="*/ 4145632 h 6858000"/>
              <a:gd name="connsiteX93-13819" fmla="*/ 5897098 w 6128435"/>
              <a:gd name="connsiteY93-13820" fmla="*/ 4157819 h 6858000"/>
              <a:gd name="connsiteX94-13821" fmla="*/ 5903513 w 6128435"/>
              <a:gd name="connsiteY94-13822" fmla="*/ 4187661 h 6858000"/>
              <a:gd name="connsiteX95-13823" fmla="*/ 5917114 w 6128435"/>
              <a:gd name="connsiteY95-13824" fmla="*/ 4213096 h 6858000"/>
              <a:gd name="connsiteX96-13825" fmla="*/ 5921153 w 6128435"/>
              <a:gd name="connsiteY96-13826" fmla="*/ 4236222 h 6858000"/>
              <a:gd name="connsiteX97-13827" fmla="*/ 5924233 w 6128435"/>
              <a:gd name="connsiteY97-13828" fmla="*/ 4242060 h 6858000"/>
              <a:gd name="connsiteX98-13829" fmla="*/ 5928910 w 6128435"/>
              <a:gd name="connsiteY98-13830" fmla="*/ 4300973 h 6858000"/>
              <a:gd name="connsiteX99-13831" fmla="*/ 5939320 w 6128435"/>
              <a:gd name="connsiteY99-13832" fmla="*/ 4340435 h 6858000"/>
              <a:gd name="connsiteX100-13833" fmla="*/ 5946705 w 6128435"/>
              <a:gd name="connsiteY100-13834" fmla="*/ 4428051 h 6858000"/>
              <a:gd name="connsiteX101-13835" fmla="*/ 5949261 w 6128435"/>
              <a:gd name="connsiteY101-13836" fmla="*/ 4449185 h 6858000"/>
              <a:gd name="connsiteX102-13837" fmla="*/ 5957504 w 6128435"/>
              <a:gd name="connsiteY102-13838" fmla="*/ 4465911 h 6858000"/>
              <a:gd name="connsiteX103-13839" fmla="*/ 5964689 w 6128435"/>
              <a:gd name="connsiteY103-13840" fmla="*/ 4468532 h 6858000"/>
              <a:gd name="connsiteX104-13841" fmla="*/ 5967062 w 6128435"/>
              <a:gd name="connsiteY104-13842" fmla="*/ 4479923 h 6858000"/>
              <a:gd name="connsiteX105-13843" fmla="*/ 5968960 w 6128435"/>
              <a:gd name="connsiteY105-13844" fmla="*/ 4482655 h 6858000"/>
              <a:gd name="connsiteX106-13845" fmla="*/ 5978567 w 6128435"/>
              <a:gd name="connsiteY106-13846" fmla="*/ 4498605 h 6858000"/>
              <a:gd name="connsiteX107-13847" fmla="*/ 5980106 w 6128435"/>
              <a:gd name="connsiteY107-13848" fmla="*/ 4585087 h 6858000"/>
              <a:gd name="connsiteX108-13849" fmla="*/ 5998138 w 6128435"/>
              <a:gd name="connsiteY108-13850" fmla="*/ 4697518 h 6858000"/>
              <a:gd name="connsiteX109-13851" fmla="*/ 6013516 w 6128435"/>
              <a:gd name="connsiteY109-13852" fmla="*/ 4786619 h 6858000"/>
              <a:gd name="connsiteX110-13853" fmla="*/ 6025404 w 6128435"/>
              <a:gd name="connsiteY110-13854" fmla="*/ 4858148 h 6858000"/>
              <a:gd name="connsiteX111-13855" fmla="*/ 6007749 w 6128435"/>
              <a:gd name="connsiteY111-13856" fmla="*/ 4964715 h 6858000"/>
              <a:gd name="connsiteX112-13857" fmla="*/ 6005269 w 6128435"/>
              <a:gd name="connsiteY112-13858" fmla="*/ 5150567 h 6858000"/>
              <a:gd name="connsiteX113-13859" fmla="*/ 6001127 w 6128435"/>
              <a:gd name="connsiteY113-13860" fmla="*/ 5164609 h 6858000"/>
              <a:gd name="connsiteX114-13861" fmla="*/ 5996647 w 6128435"/>
              <a:gd name="connsiteY114-13862" fmla="*/ 5185640 h 6858000"/>
              <a:gd name="connsiteX115-13863" fmla="*/ 5998514 w 6128435"/>
              <a:gd name="connsiteY115-13864" fmla="*/ 5189673 h 6858000"/>
              <a:gd name="connsiteX116-13865" fmla="*/ 5995970 w 6128435"/>
              <a:gd name="connsiteY116-13866" fmla="*/ 5221547 h 6858000"/>
              <a:gd name="connsiteX117-13867" fmla="*/ 5997218 w 6128435"/>
              <a:gd name="connsiteY117-13868" fmla="*/ 5222031 h 6858000"/>
              <a:gd name="connsiteX118-13869" fmla="*/ 6002116 w 6128435"/>
              <a:gd name="connsiteY118-13870" fmla="*/ 5231223 h 6858000"/>
              <a:gd name="connsiteX119-13871" fmla="*/ 6008541 w 6128435"/>
              <a:gd name="connsiteY119-13872" fmla="*/ 5248680 h 6858000"/>
              <a:gd name="connsiteX120-13873" fmla="*/ 6039260 w 6128435"/>
              <a:gd name="connsiteY120-13874" fmla="*/ 5289518 h 6858000"/>
              <a:gd name="connsiteX121-13875" fmla="*/ 6036748 w 6128435"/>
              <a:gd name="connsiteY121-13876" fmla="*/ 5322752 h 6858000"/>
              <a:gd name="connsiteX122-13877" fmla="*/ 6036943 w 6128435"/>
              <a:gd name="connsiteY122-13878" fmla="*/ 5329480 h 6858000"/>
              <a:gd name="connsiteX123-13879" fmla="*/ 6037236 w 6128435"/>
              <a:gd name="connsiteY123-13880" fmla="*/ 5329634 h 6858000"/>
              <a:gd name="connsiteX124-13881" fmla="*/ 6038019 w 6128435"/>
              <a:gd name="connsiteY124-13882" fmla="*/ 5336764 h 6858000"/>
              <a:gd name="connsiteX125-13883" fmla="*/ 6037298 w 6128435"/>
              <a:gd name="connsiteY125-13884" fmla="*/ 5341753 h 6858000"/>
              <a:gd name="connsiteX126-13885" fmla="*/ 6037677 w 6128435"/>
              <a:gd name="connsiteY126-13886" fmla="*/ 5354807 h 6858000"/>
              <a:gd name="connsiteX127-13887" fmla="*/ 6039728 w 6128435"/>
              <a:gd name="connsiteY127-13888" fmla="*/ 5359416 h 6858000"/>
              <a:gd name="connsiteX128-13889" fmla="*/ 6043311 w 6128435"/>
              <a:gd name="connsiteY128-13890" fmla="*/ 5361407 h 6858000"/>
              <a:gd name="connsiteX129-13891" fmla="*/ 6042954 w 6128435"/>
              <a:gd name="connsiteY129-13892" fmla="*/ 5362576 h 6858000"/>
              <a:gd name="connsiteX130-13893" fmla="*/ 6053435 w 6128435"/>
              <a:gd name="connsiteY130-13894" fmla="*/ 5387547 h 6858000"/>
              <a:gd name="connsiteX131-13895" fmla="*/ 6065933 w 6128435"/>
              <a:gd name="connsiteY131-13896" fmla="*/ 5443002 h 6858000"/>
              <a:gd name="connsiteX132-13897" fmla="*/ 6068640 w 6128435"/>
              <a:gd name="connsiteY132-13898" fmla="*/ 5474503 h 6858000"/>
              <a:gd name="connsiteX133-13899" fmla="*/ 6080922 w 6128435"/>
              <a:gd name="connsiteY133-13900" fmla="*/ 5561070 h 6858000"/>
              <a:gd name="connsiteX134-13901" fmla="*/ 6096949 w 6128435"/>
              <a:gd name="connsiteY134-13902" fmla="*/ 5648179 h 6858000"/>
              <a:gd name="connsiteX135-13903" fmla="*/ 6125703 w 6128435"/>
              <a:gd name="connsiteY135-13904" fmla="*/ 5692894 h 6858000"/>
              <a:gd name="connsiteX136-13905" fmla="*/ 6126670 w 6128435"/>
              <a:gd name="connsiteY136-13906" fmla="*/ 5697882 h 6858000"/>
              <a:gd name="connsiteX137-13907" fmla="*/ 6124061 w 6128435"/>
              <a:gd name="connsiteY137-13908" fmla="*/ 5710294 h 6858000"/>
              <a:gd name="connsiteX138-13909" fmla="*/ 6122213 w 6128435"/>
              <a:gd name="connsiteY138-13910" fmla="*/ 5714762 h 6858000"/>
              <a:gd name="connsiteX139-13911" fmla="*/ 6121353 w 6128435"/>
              <a:gd name="connsiteY139-13912" fmla="*/ 5721725 h 6858000"/>
              <a:gd name="connsiteX140-13913" fmla="*/ 6121607 w 6128435"/>
              <a:gd name="connsiteY140-13914" fmla="*/ 5721959 h 6858000"/>
              <a:gd name="connsiteX141-13915" fmla="*/ 6120262 w 6128435"/>
              <a:gd name="connsiteY141-13916" fmla="*/ 5728358 h 6858000"/>
              <a:gd name="connsiteX142-13917" fmla="*/ 6110194 w 6128435"/>
              <a:gd name="connsiteY142-13918" fmla="*/ 5758853 h 6858000"/>
              <a:gd name="connsiteX143-13919" fmla="*/ 6127519 w 6128435"/>
              <a:gd name="connsiteY143-13920" fmla="*/ 5865775 h 6858000"/>
              <a:gd name="connsiteX144-13921" fmla="*/ 6128435 w 6128435"/>
              <a:gd name="connsiteY144-13922" fmla="*/ 5870164 h 6858000"/>
              <a:gd name="connsiteX145-13923" fmla="*/ 6119217 w 6128435"/>
              <a:gd name="connsiteY145-13924" fmla="*/ 5888542 h 6858000"/>
              <a:gd name="connsiteX146-13925" fmla="*/ 6115966 w 6128435"/>
              <a:gd name="connsiteY146-13926" fmla="*/ 5898387 h 6858000"/>
              <a:gd name="connsiteX147-13927" fmla="*/ 6111924 w 6128435"/>
              <a:gd name="connsiteY147-13928" fmla="*/ 5900444 h 6858000"/>
              <a:gd name="connsiteX148-13929" fmla="*/ 6108716 w 6128435"/>
              <a:gd name="connsiteY148-13930" fmla="*/ 5915345 h 6858000"/>
              <a:gd name="connsiteX149-13931" fmla="*/ 6109524 w 6128435"/>
              <a:gd name="connsiteY149-13932" fmla="*/ 5917328 h 6858000"/>
              <a:gd name="connsiteX150-13933" fmla="*/ 6102493 w 6128435"/>
              <a:gd name="connsiteY150-13934" fmla="*/ 5928602 h 6858000"/>
              <a:gd name="connsiteX151-13935" fmla="*/ 6056863 w 6128435"/>
              <a:gd name="connsiteY151-13936" fmla="*/ 6000643 h 6858000"/>
              <a:gd name="connsiteX152-13937" fmla="*/ 6045436 w 6128435"/>
              <a:gd name="connsiteY152-13938" fmla="*/ 6124480 h 6858000"/>
              <a:gd name="connsiteX153-13939" fmla="*/ 6030489 w 6128435"/>
              <a:gd name="connsiteY153-13940" fmla="*/ 6317666 h 6858000"/>
              <a:gd name="connsiteX154-13941" fmla="*/ 6007492 w 6128435"/>
              <a:gd name="connsiteY154-13942" fmla="*/ 6440818 h 6858000"/>
              <a:gd name="connsiteX155-13943" fmla="*/ 6009467 w 6128435"/>
              <a:gd name="connsiteY155-13944" fmla="*/ 6487076 h 6858000"/>
              <a:gd name="connsiteX156-13945" fmla="*/ 5995064 w 6128435"/>
              <a:gd name="connsiteY156-13946" fmla="*/ 6540791 h 6858000"/>
              <a:gd name="connsiteX157-13947" fmla="*/ 5996309 w 6128435"/>
              <a:gd name="connsiteY157-13948" fmla="*/ 6543961 h 6858000"/>
              <a:gd name="connsiteX158-13949" fmla="*/ 5996048 w 6128435"/>
              <a:gd name="connsiteY158-13950" fmla="*/ 6555444 h 6858000"/>
              <a:gd name="connsiteX159-13951" fmla="*/ 6002524 w 6128435"/>
              <a:gd name="connsiteY159-13952" fmla="*/ 6560188 h 6858000"/>
              <a:gd name="connsiteX160-13953" fmla="*/ 6006823 w 6128435"/>
              <a:gd name="connsiteY160-13954" fmla="*/ 6578546 h 6858000"/>
              <a:gd name="connsiteX161-13955" fmla="*/ 6004510 w 6128435"/>
              <a:gd name="connsiteY161-13956" fmla="*/ 6599256 h 6858000"/>
              <a:gd name="connsiteX162-13957" fmla="*/ 5986207 w 6128435"/>
              <a:gd name="connsiteY162-13958" fmla="*/ 6695855 h 6858000"/>
              <a:gd name="connsiteX163-13959" fmla="*/ 5979428 w 6128435"/>
              <a:gd name="connsiteY163-13960" fmla="*/ 6754678 h 6858000"/>
              <a:gd name="connsiteX164-13961" fmla="*/ 5983398 w 6128435"/>
              <a:gd name="connsiteY164-13962" fmla="*/ 6778641 h 6858000"/>
              <a:gd name="connsiteX165-13963" fmla="*/ 5984543 w 6128435"/>
              <a:gd name="connsiteY165-13964" fmla="*/ 6811016 h 6858000"/>
              <a:gd name="connsiteX166-13965" fmla="*/ 5981802 w 6128435"/>
              <a:gd name="connsiteY166-13966" fmla="*/ 6838578 h 6858000"/>
              <a:gd name="connsiteX167-13967" fmla="*/ 5979671 w 6128435"/>
              <a:gd name="connsiteY167-13968" fmla="*/ 6858000 h 6858000"/>
              <a:gd name="connsiteX168-13969" fmla="*/ 0 w 6128435"/>
              <a:gd name="connsiteY168-13970" fmla="*/ 6858000 h 6858000"/>
              <a:gd name="connsiteX169-13971" fmla="*/ 0 w 6128435"/>
              <a:gd name="connsiteY169-13972" fmla="*/ 0 h 6858000"/>
              <a:gd name="connsiteX0-13973" fmla="*/ 0 w 6128435"/>
              <a:gd name="connsiteY0-13974" fmla="*/ 0 h 6858000"/>
              <a:gd name="connsiteX1-13975" fmla="*/ 4965888 w 6128435"/>
              <a:gd name="connsiteY1-13976" fmla="*/ 0 h 6858000"/>
              <a:gd name="connsiteX2-13977" fmla="*/ 4967767 w 6128435"/>
              <a:gd name="connsiteY2-13978" fmla="*/ 7930 h 6858000"/>
              <a:gd name="connsiteX3-13979" fmla="*/ 4979444 w 6128435"/>
              <a:gd name="connsiteY3-13980" fmla="*/ 43921 h 6858000"/>
              <a:gd name="connsiteX4-13981" fmla="*/ 5021173 w 6128435"/>
              <a:gd name="connsiteY4-13982" fmla="*/ 123738 h 6858000"/>
              <a:gd name="connsiteX5-13983" fmla="*/ 5075458 w 6128435"/>
              <a:gd name="connsiteY5-13984" fmla="*/ 264355 h 6858000"/>
              <a:gd name="connsiteX6-13985" fmla="*/ 5081175 w 6128435"/>
              <a:gd name="connsiteY6-13986" fmla="*/ 277448 h 6858000"/>
              <a:gd name="connsiteX7-13987" fmla="*/ 5097011 w 6128435"/>
              <a:gd name="connsiteY7-13988" fmla="*/ 355616 h 6858000"/>
              <a:gd name="connsiteX8-13989" fmla="*/ 5130982 w 6128435"/>
              <a:gd name="connsiteY8-13990" fmla="*/ 412030 h 6858000"/>
              <a:gd name="connsiteX9-13991" fmla="*/ 5153000 w 6128435"/>
              <a:gd name="connsiteY9-13992" fmla="*/ 507134 h 6858000"/>
              <a:gd name="connsiteX10-13993" fmla="*/ 5171282 w 6128435"/>
              <a:gd name="connsiteY10-13994" fmla="*/ 602071 h 6858000"/>
              <a:gd name="connsiteX11-13995" fmla="*/ 5176196 w 6128435"/>
              <a:gd name="connsiteY11-13996" fmla="*/ 636822 h 6858000"/>
              <a:gd name="connsiteX12-13997" fmla="*/ 5201957 w 6128435"/>
              <a:gd name="connsiteY12-13998" fmla="*/ 736835 h 6858000"/>
              <a:gd name="connsiteX13-13999" fmla="*/ 5185452 w 6128435"/>
              <a:gd name="connsiteY13-14000" fmla="*/ 745392 h 6858000"/>
              <a:gd name="connsiteX14-14001" fmla="*/ 5189051 w 6128435"/>
              <a:gd name="connsiteY14-14002" fmla="*/ 782518 h 6858000"/>
              <a:gd name="connsiteX15-14003" fmla="*/ 5210428 w 6128435"/>
              <a:gd name="connsiteY15-14004" fmla="*/ 815772 h 6858000"/>
              <a:gd name="connsiteX16-14005" fmla="*/ 5221088 w 6128435"/>
              <a:gd name="connsiteY16-14006" fmla="*/ 860193 h 6858000"/>
              <a:gd name="connsiteX17-14007" fmla="*/ 5227653 w 6128435"/>
              <a:gd name="connsiteY17-14008" fmla="*/ 886709 h 6858000"/>
              <a:gd name="connsiteX18-14009" fmla="*/ 5230806 w 6128435"/>
              <a:gd name="connsiteY18-14010" fmla="*/ 961354 h 6858000"/>
              <a:gd name="connsiteX19-14011" fmla="*/ 5201018 w 6128435"/>
              <a:gd name="connsiteY19-14012" fmla="*/ 1095027 h 6858000"/>
              <a:gd name="connsiteX20-14013" fmla="*/ 5202153 w 6128435"/>
              <a:gd name="connsiteY20-14014" fmla="*/ 1133224 h 6858000"/>
              <a:gd name="connsiteX21-14015" fmla="*/ 5207370 w 6128435"/>
              <a:gd name="connsiteY21-14016" fmla="*/ 1138097 h 6858000"/>
              <a:gd name="connsiteX22-14017" fmla="*/ 5189234 w 6128435"/>
              <a:gd name="connsiteY22-14018" fmla="*/ 1193495 h 6858000"/>
              <a:gd name="connsiteX23-14019" fmla="*/ 5202769 w 6128435"/>
              <a:gd name="connsiteY23-14020" fmla="*/ 1269450 h 6858000"/>
              <a:gd name="connsiteX24-14021" fmla="*/ 5225968 w 6128435"/>
              <a:gd name="connsiteY24-14022" fmla="*/ 1357994 h 6858000"/>
              <a:gd name="connsiteX25-14023" fmla="*/ 5233819 w 6128435"/>
              <a:gd name="connsiteY25-14024" fmla="*/ 1380922 h 6858000"/>
              <a:gd name="connsiteX26-14025" fmla="*/ 5237226 w 6128435"/>
              <a:gd name="connsiteY26-14026" fmla="*/ 1441327 h 6858000"/>
              <a:gd name="connsiteX27-14027" fmla="*/ 5244434 w 6128435"/>
              <a:gd name="connsiteY27-14028" fmla="*/ 1580810 h 6858000"/>
              <a:gd name="connsiteX28-14029" fmla="*/ 5251453 w 6128435"/>
              <a:gd name="connsiteY28-14030" fmla="*/ 1583934 h 6858000"/>
              <a:gd name="connsiteX29-14031" fmla="*/ 5253136 w 6128435"/>
              <a:gd name="connsiteY29-14032" fmla="*/ 1595457 h 6858000"/>
              <a:gd name="connsiteX30-14033" fmla="*/ 5254863 w 6128435"/>
              <a:gd name="connsiteY30-14034" fmla="*/ 1598311 h 6858000"/>
              <a:gd name="connsiteX31-14035" fmla="*/ 5263491 w 6128435"/>
              <a:gd name="connsiteY31-14036" fmla="*/ 1642938 h 6858000"/>
              <a:gd name="connsiteX32-14037" fmla="*/ 5261314 w 6128435"/>
              <a:gd name="connsiteY32-14038" fmla="*/ 1689177 h 6858000"/>
              <a:gd name="connsiteX33-14039" fmla="*/ 5259788 w 6128435"/>
              <a:gd name="connsiteY33-14040" fmla="*/ 1768516 h 6858000"/>
              <a:gd name="connsiteX34-14041" fmla="*/ 5255696 w 6128435"/>
              <a:gd name="connsiteY34-14042" fmla="*/ 1953770 h 6858000"/>
              <a:gd name="connsiteX35-14043" fmla="*/ 5252592 w 6128435"/>
              <a:gd name="connsiteY35-14044" fmla="*/ 2092210 h 6858000"/>
              <a:gd name="connsiteX36-14045" fmla="*/ 5264303 w 6128435"/>
              <a:gd name="connsiteY36-14046" fmla="*/ 2225157 h 6858000"/>
              <a:gd name="connsiteX37-14047" fmla="*/ 5254949 w 6128435"/>
              <a:gd name="connsiteY37-14048" fmla="*/ 2236160 h 6858000"/>
              <a:gd name="connsiteX38-14049" fmla="*/ 5250104 w 6128435"/>
              <a:gd name="connsiteY38-14050" fmla="*/ 2249166 h 6858000"/>
              <a:gd name="connsiteX39-14051" fmla="*/ 5251214 w 6128435"/>
              <a:gd name="connsiteY39-14052" fmla="*/ 2250944 h 6858000"/>
              <a:gd name="connsiteX40-14053" fmla="*/ 5250644 w 6128435"/>
              <a:gd name="connsiteY40-14054" fmla="*/ 2266619 h 6858000"/>
              <a:gd name="connsiteX41-14055" fmla="*/ 5247111 w 6128435"/>
              <a:gd name="connsiteY41-14056" fmla="*/ 2269679 h 6858000"/>
              <a:gd name="connsiteX42-14057" fmla="*/ 5279312 w 6128435"/>
              <a:gd name="connsiteY42-14058" fmla="*/ 2302757 h 6858000"/>
              <a:gd name="connsiteX43-14059" fmla="*/ 5293877 w 6128435"/>
              <a:gd name="connsiteY43-14060" fmla="*/ 2368649 h 6858000"/>
              <a:gd name="connsiteX44-14061" fmla="*/ 5311338 w 6128435"/>
              <a:gd name="connsiteY44-14062" fmla="*/ 2404034 h 6858000"/>
              <a:gd name="connsiteX45-14063" fmla="*/ 5338366 w 6128435"/>
              <a:gd name="connsiteY45-14064" fmla="*/ 2465052 h 6858000"/>
              <a:gd name="connsiteX46-14065" fmla="*/ 5371263 w 6128435"/>
              <a:gd name="connsiteY46-14066" fmla="*/ 2586413 h 6858000"/>
              <a:gd name="connsiteX47-14067" fmla="*/ 5407503 w 6128435"/>
              <a:gd name="connsiteY47-14068" fmla="*/ 2786290 h 6858000"/>
              <a:gd name="connsiteX48-14069" fmla="*/ 5407356 w 6128435"/>
              <a:gd name="connsiteY48-14070" fmla="*/ 2787545 h 6858000"/>
              <a:gd name="connsiteX49-14071" fmla="*/ 5411130 w 6128435"/>
              <a:gd name="connsiteY49-14072" fmla="*/ 2788640 h 6858000"/>
              <a:gd name="connsiteX50-14073" fmla="*/ 5416439 w 6128435"/>
              <a:gd name="connsiteY50-14074" fmla="*/ 2805666 h 6858000"/>
              <a:gd name="connsiteX51-14075" fmla="*/ 5416589 w 6128435"/>
              <a:gd name="connsiteY51-14076" fmla="*/ 2810822 h 6858000"/>
              <a:gd name="connsiteX52-14077" fmla="*/ 5418542 w 6128435"/>
              <a:gd name="connsiteY52-14078" fmla="*/ 2817745 h 6858000"/>
              <a:gd name="connsiteX53-14079" fmla="*/ 5418847 w 6128435"/>
              <a:gd name="connsiteY53-14080" fmla="*/ 2817825 h 6858000"/>
              <a:gd name="connsiteX54-14081" fmla="*/ 5457023 w 6128435"/>
              <a:gd name="connsiteY54-14082" fmla="*/ 2858292 h 6858000"/>
              <a:gd name="connsiteX55-14083" fmla="*/ 5479298 w 6128435"/>
              <a:gd name="connsiteY55-14084" fmla="*/ 2947791 h 6858000"/>
              <a:gd name="connsiteX56-14085" fmla="*/ 5481770 w 6128435"/>
              <a:gd name="connsiteY56-14086" fmla="*/ 2951352 h 6858000"/>
              <a:gd name="connsiteX57-14087" fmla="*/ 5482045 w 6128435"/>
              <a:gd name="connsiteY57-14088" fmla="*/ 2984371 h 6858000"/>
              <a:gd name="connsiteX58-14089" fmla="*/ 5482415 w 6128435"/>
              <a:gd name="connsiteY58-14090" fmla="*/ 3004079 h 6858000"/>
              <a:gd name="connsiteX59-14091" fmla="*/ 5483865 w 6128435"/>
              <a:gd name="connsiteY59-14092" fmla="*/ 3005467 h 6858000"/>
              <a:gd name="connsiteX60-14093" fmla="*/ 5482236 w 6128435"/>
              <a:gd name="connsiteY60-14094" fmla="*/ 3019791 h 6858000"/>
              <a:gd name="connsiteX61-14095" fmla="*/ 5481505 w 6128435"/>
              <a:gd name="connsiteY61-14096" fmla="*/ 3095286 h 6858000"/>
              <a:gd name="connsiteX62-14097" fmla="*/ 5477595 w 6128435"/>
              <a:gd name="connsiteY62-14098" fmla="*/ 3250534 h 6858000"/>
              <a:gd name="connsiteX63-14099" fmla="*/ 5532836 w 6128435"/>
              <a:gd name="connsiteY63-14100" fmla="*/ 3353840 h 6858000"/>
              <a:gd name="connsiteX64-14101" fmla="*/ 5561229 w 6128435"/>
              <a:gd name="connsiteY64-14102" fmla="*/ 3395784 h 6858000"/>
              <a:gd name="connsiteX65-14103" fmla="*/ 5589758 w 6128435"/>
              <a:gd name="connsiteY65-14104" fmla="*/ 3506453 h 6858000"/>
              <a:gd name="connsiteX66-14105" fmla="*/ 5596144 w 6128435"/>
              <a:gd name="connsiteY66-14106" fmla="*/ 3534624 h 6858000"/>
              <a:gd name="connsiteX67-14107" fmla="*/ 5597750 w 6128435"/>
              <a:gd name="connsiteY67-14108" fmla="*/ 3534129 h 6858000"/>
              <a:gd name="connsiteX68-14109" fmla="*/ 5599700 w 6128435"/>
              <a:gd name="connsiteY68-14110" fmla="*/ 3547221 h 6858000"/>
              <a:gd name="connsiteX69-14111" fmla="*/ 5615031 w 6128435"/>
              <a:gd name="connsiteY69-14112" fmla="*/ 3557482 h 6858000"/>
              <a:gd name="connsiteX70-14113" fmla="*/ 5618377 w 6128435"/>
              <a:gd name="connsiteY70-14114" fmla="*/ 3588431 h 6858000"/>
              <a:gd name="connsiteX71-14115" fmla="*/ 5612155 w 6128435"/>
              <a:gd name="connsiteY71-14116" fmla="*/ 3589869 h 6858000"/>
              <a:gd name="connsiteX72-14117" fmla="*/ 5620843 w 6128435"/>
              <a:gd name="connsiteY72-14118" fmla="*/ 3606745 h 6858000"/>
              <a:gd name="connsiteX73-14119" fmla="*/ 5655472 w 6128435"/>
              <a:gd name="connsiteY73-14120" fmla="*/ 3678877 h 6858000"/>
              <a:gd name="connsiteX74-14121" fmla="*/ 5680448 w 6128435"/>
              <a:gd name="connsiteY74-14122" fmla="*/ 3717760 h 6858000"/>
              <a:gd name="connsiteX75-14123" fmla="*/ 5683015 w 6128435"/>
              <a:gd name="connsiteY75-14124" fmla="*/ 3762025 h 6858000"/>
              <a:gd name="connsiteX76-14125" fmla="*/ 5696643 w 6128435"/>
              <a:gd name="connsiteY76-14126" fmla="*/ 3773888 h 6858000"/>
              <a:gd name="connsiteX77-14127" fmla="*/ 5699203 w 6128435"/>
              <a:gd name="connsiteY77-14128" fmla="*/ 3775823 h 6858000"/>
              <a:gd name="connsiteX78-14129" fmla="*/ 5704824 w 6128435"/>
              <a:gd name="connsiteY78-14130" fmla="*/ 3785966 h 6858000"/>
              <a:gd name="connsiteX79-14131" fmla="*/ 5712204 w 6128435"/>
              <a:gd name="connsiteY79-14132" fmla="*/ 3785830 h 6858000"/>
              <a:gd name="connsiteX80-14133" fmla="*/ 5724816 w 6128435"/>
              <a:gd name="connsiteY80-14134" fmla="*/ 3798949 h 6858000"/>
              <a:gd name="connsiteX81-14135" fmla="*/ 5733539 w 6128435"/>
              <a:gd name="connsiteY81-14136" fmla="*/ 3818457 h 6858000"/>
              <a:gd name="connsiteX82-14137" fmla="*/ 5768491 w 6128435"/>
              <a:gd name="connsiteY82-14138" fmla="*/ 3914399 h 6858000"/>
              <a:gd name="connsiteX83-14139" fmla="*/ 5793123 w 6128435"/>
              <a:gd name="connsiteY83-14140" fmla="*/ 3969952 h 6858000"/>
              <a:gd name="connsiteX84-14141" fmla="*/ 5808321 w 6128435"/>
              <a:gd name="connsiteY84-14142" fmla="*/ 3988153 h 6858000"/>
              <a:gd name="connsiteX85-14143" fmla="*/ 5825621 w 6128435"/>
              <a:gd name="connsiteY85-14144" fmla="*/ 4015525 h 6858000"/>
              <a:gd name="connsiteX86-14145" fmla="*/ 5860672 w 6128435"/>
              <a:gd name="connsiteY86-14146" fmla="*/ 4061579 h 6858000"/>
              <a:gd name="connsiteX87-14147" fmla="*/ 5872173 w 6128435"/>
              <a:gd name="connsiteY87-14148" fmla="*/ 4088497 h 6858000"/>
              <a:gd name="connsiteX88-14149" fmla="*/ 5883705 w 6128435"/>
              <a:gd name="connsiteY88-14150" fmla="*/ 4101899 h 6858000"/>
              <a:gd name="connsiteX89-14151" fmla="*/ 5885314 w 6128435"/>
              <a:gd name="connsiteY89-14152" fmla="*/ 4108387 h 6858000"/>
              <a:gd name="connsiteX90-14153" fmla="*/ 5894095 w 6128435"/>
              <a:gd name="connsiteY90-14154" fmla="*/ 4128857 h 6858000"/>
              <a:gd name="connsiteX91-14155" fmla="*/ 5898339 w 6128435"/>
              <a:gd name="connsiteY91-14156" fmla="*/ 4140800 h 6858000"/>
              <a:gd name="connsiteX92-14157" fmla="*/ 5899734 w 6128435"/>
              <a:gd name="connsiteY92-14158" fmla="*/ 4145632 h 6858000"/>
              <a:gd name="connsiteX93-14159" fmla="*/ 5897098 w 6128435"/>
              <a:gd name="connsiteY93-14160" fmla="*/ 4157819 h 6858000"/>
              <a:gd name="connsiteX94-14161" fmla="*/ 5903513 w 6128435"/>
              <a:gd name="connsiteY94-14162" fmla="*/ 4187661 h 6858000"/>
              <a:gd name="connsiteX95-14163" fmla="*/ 5917114 w 6128435"/>
              <a:gd name="connsiteY95-14164" fmla="*/ 4213096 h 6858000"/>
              <a:gd name="connsiteX96-14165" fmla="*/ 5921153 w 6128435"/>
              <a:gd name="connsiteY96-14166" fmla="*/ 4236222 h 6858000"/>
              <a:gd name="connsiteX97-14167" fmla="*/ 5924233 w 6128435"/>
              <a:gd name="connsiteY97-14168" fmla="*/ 4242060 h 6858000"/>
              <a:gd name="connsiteX98-14169" fmla="*/ 5928910 w 6128435"/>
              <a:gd name="connsiteY98-14170" fmla="*/ 4300973 h 6858000"/>
              <a:gd name="connsiteX99-14171" fmla="*/ 5939320 w 6128435"/>
              <a:gd name="connsiteY99-14172" fmla="*/ 4340435 h 6858000"/>
              <a:gd name="connsiteX100-14173" fmla="*/ 5946705 w 6128435"/>
              <a:gd name="connsiteY100-14174" fmla="*/ 4428051 h 6858000"/>
              <a:gd name="connsiteX101-14175" fmla="*/ 5949261 w 6128435"/>
              <a:gd name="connsiteY101-14176" fmla="*/ 4449185 h 6858000"/>
              <a:gd name="connsiteX102-14177" fmla="*/ 5957504 w 6128435"/>
              <a:gd name="connsiteY102-14178" fmla="*/ 4465911 h 6858000"/>
              <a:gd name="connsiteX103-14179" fmla="*/ 5964689 w 6128435"/>
              <a:gd name="connsiteY103-14180" fmla="*/ 4468532 h 6858000"/>
              <a:gd name="connsiteX104-14181" fmla="*/ 5967062 w 6128435"/>
              <a:gd name="connsiteY104-14182" fmla="*/ 4479923 h 6858000"/>
              <a:gd name="connsiteX105-14183" fmla="*/ 5968960 w 6128435"/>
              <a:gd name="connsiteY105-14184" fmla="*/ 4482655 h 6858000"/>
              <a:gd name="connsiteX106-14185" fmla="*/ 5978567 w 6128435"/>
              <a:gd name="connsiteY106-14186" fmla="*/ 4498605 h 6858000"/>
              <a:gd name="connsiteX107-14187" fmla="*/ 5980106 w 6128435"/>
              <a:gd name="connsiteY107-14188" fmla="*/ 4585087 h 6858000"/>
              <a:gd name="connsiteX108-14189" fmla="*/ 5998138 w 6128435"/>
              <a:gd name="connsiteY108-14190" fmla="*/ 4697518 h 6858000"/>
              <a:gd name="connsiteX109-14191" fmla="*/ 6013516 w 6128435"/>
              <a:gd name="connsiteY109-14192" fmla="*/ 4786619 h 6858000"/>
              <a:gd name="connsiteX110-14193" fmla="*/ 6025404 w 6128435"/>
              <a:gd name="connsiteY110-14194" fmla="*/ 4858148 h 6858000"/>
              <a:gd name="connsiteX111-14195" fmla="*/ 6007749 w 6128435"/>
              <a:gd name="connsiteY111-14196" fmla="*/ 4964715 h 6858000"/>
              <a:gd name="connsiteX112-14197" fmla="*/ 6005269 w 6128435"/>
              <a:gd name="connsiteY112-14198" fmla="*/ 5150567 h 6858000"/>
              <a:gd name="connsiteX113-14199" fmla="*/ 6001127 w 6128435"/>
              <a:gd name="connsiteY113-14200" fmla="*/ 5164609 h 6858000"/>
              <a:gd name="connsiteX114-14201" fmla="*/ 5996647 w 6128435"/>
              <a:gd name="connsiteY114-14202" fmla="*/ 5185640 h 6858000"/>
              <a:gd name="connsiteX115-14203" fmla="*/ 5998514 w 6128435"/>
              <a:gd name="connsiteY115-14204" fmla="*/ 5189673 h 6858000"/>
              <a:gd name="connsiteX116-14205" fmla="*/ 5995970 w 6128435"/>
              <a:gd name="connsiteY116-14206" fmla="*/ 5221547 h 6858000"/>
              <a:gd name="connsiteX117-14207" fmla="*/ 5997218 w 6128435"/>
              <a:gd name="connsiteY117-14208" fmla="*/ 5222031 h 6858000"/>
              <a:gd name="connsiteX118-14209" fmla="*/ 6002116 w 6128435"/>
              <a:gd name="connsiteY118-14210" fmla="*/ 5231223 h 6858000"/>
              <a:gd name="connsiteX119-14211" fmla="*/ 6008541 w 6128435"/>
              <a:gd name="connsiteY119-14212" fmla="*/ 5248680 h 6858000"/>
              <a:gd name="connsiteX120-14213" fmla="*/ 6039260 w 6128435"/>
              <a:gd name="connsiteY120-14214" fmla="*/ 5289518 h 6858000"/>
              <a:gd name="connsiteX121-14215" fmla="*/ 6036748 w 6128435"/>
              <a:gd name="connsiteY121-14216" fmla="*/ 5322752 h 6858000"/>
              <a:gd name="connsiteX122-14217" fmla="*/ 6036943 w 6128435"/>
              <a:gd name="connsiteY122-14218" fmla="*/ 5329480 h 6858000"/>
              <a:gd name="connsiteX123-14219" fmla="*/ 6037236 w 6128435"/>
              <a:gd name="connsiteY123-14220" fmla="*/ 5329634 h 6858000"/>
              <a:gd name="connsiteX124-14221" fmla="*/ 6038019 w 6128435"/>
              <a:gd name="connsiteY124-14222" fmla="*/ 5336764 h 6858000"/>
              <a:gd name="connsiteX125-14223" fmla="*/ 6037298 w 6128435"/>
              <a:gd name="connsiteY125-14224" fmla="*/ 5341753 h 6858000"/>
              <a:gd name="connsiteX126-14225" fmla="*/ 6037677 w 6128435"/>
              <a:gd name="connsiteY126-14226" fmla="*/ 5354807 h 6858000"/>
              <a:gd name="connsiteX127-14227" fmla="*/ 6039728 w 6128435"/>
              <a:gd name="connsiteY127-14228" fmla="*/ 5359416 h 6858000"/>
              <a:gd name="connsiteX128-14229" fmla="*/ 6043311 w 6128435"/>
              <a:gd name="connsiteY128-14230" fmla="*/ 5361407 h 6858000"/>
              <a:gd name="connsiteX129-14231" fmla="*/ 6042954 w 6128435"/>
              <a:gd name="connsiteY129-14232" fmla="*/ 5362576 h 6858000"/>
              <a:gd name="connsiteX130-14233" fmla="*/ 6053435 w 6128435"/>
              <a:gd name="connsiteY130-14234" fmla="*/ 5387547 h 6858000"/>
              <a:gd name="connsiteX131-14235" fmla="*/ 6065933 w 6128435"/>
              <a:gd name="connsiteY131-14236" fmla="*/ 5443002 h 6858000"/>
              <a:gd name="connsiteX132-14237" fmla="*/ 6068640 w 6128435"/>
              <a:gd name="connsiteY132-14238" fmla="*/ 5474503 h 6858000"/>
              <a:gd name="connsiteX133-14239" fmla="*/ 6080922 w 6128435"/>
              <a:gd name="connsiteY133-14240" fmla="*/ 5561070 h 6858000"/>
              <a:gd name="connsiteX134-14241" fmla="*/ 6096949 w 6128435"/>
              <a:gd name="connsiteY134-14242" fmla="*/ 5648179 h 6858000"/>
              <a:gd name="connsiteX135-14243" fmla="*/ 6125703 w 6128435"/>
              <a:gd name="connsiteY135-14244" fmla="*/ 5692894 h 6858000"/>
              <a:gd name="connsiteX136-14245" fmla="*/ 6126670 w 6128435"/>
              <a:gd name="connsiteY136-14246" fmla="*/ 5697882 h 6858000"/>
              <a:gd name="connsiteX137-14247" fmla="*/ 6124061 w 6128435"/>
              <a:gd name="connsiteY137-14248" fmla="*/ 5710294 h 6858000"/>
              <a:gd name="connsiteX138-14249" fmla="*/ 6122213 w 6128435"/>
              <a:gd name="connsiteY138-14250" fmla="*/ 5714762 h 6858000"/>
              <a:gd name="connsiteX139-14251" fmla="*/ 6121353 w 6128435"/>
              <a:gd name="connsiteY139-14252" fmla="*/ 5721725 h 6858000"/>
              <a:gd name="connsiteX140-14253" fmla="*/ 6121607 w 6128435"/>
              <a:gd name="connsiteY140-14254" fmla="*/ 5721959 h 6858000"/>
              <a:gd name="connsiteX141-14255" fmla="*/ 6120262 w 6128435"/>
              <a:gd name="connsiteY141-14256" fmla="*/ 5728358 h 6858000"/>
              <a:gd name="connsiteX142-14257" fmla="*/ 6110194 w 6128435"/>
              <a:gd name="connsiteY142-14258" fmla="*/ 5758853 h 6858000"/>
              <a:gd name="connsiteX143-14259" fmla="*/ 6127519 w 6128435"/>
              <a:gd name="connsiteY143-14260" fmla="*/ 5865775 h 6858000"/>
              <a:gd name="connsiteX144-14261" fmla="*/ 6128435 w 6128435"/>
              <a:gd name="connsiteY144-14262" fmla="*/ 5870164 h 6858000"/>
              <a:gd name="connsiteX145-14263" fmla="*/ 6119217 w 6128435"/>
              <a:gd name="connsiteY145-14264" fmla="*/ 5888542 h 6858000"/>
              <a:gd name="connsiteX146-14265" fmla="*/ 6115966 w 6128435"/>
              <a:gd name="connsiteY146-14266" fmla="*/ 5898387 h 6858000"/>
              <a:gd name="connsiteX147-14267" fmla="*/ 6111924 w 6128435"/>
              <a:gd name="connsiteY147-14268" fmla="*/ 5900444 h 6858000"/>
              <a:gd name="connsiteX148-14269" fmla="*/ 6108716 w 6128435"/>
              <a:gd name="connsiteY148-14270" fmla="*/ 5915345 h 6858000"/>
              <a:gd name="connsiteX149-14271" fmla="*/ 6109524 w 6128435"/>
              <a:gd name="connsiteY149-14272" fmla="*/ 5917328 h 6858000"/>
              <a:gd name="connsiteX150-14273" fmla="*/ 6102493 w 6128435"/>
              <a:gd name="connsiteY150-14274" fmla="*/ 5928602 h 6858000"/>
              <a:gd name="connsiteX151-14275" fmla="*/ 6056863 w 6128435"/>
              <a:gd name="connsiteY151-14276" fmla="*/ 6000643 h 6858000"/>
              <a:gd name="connsiteX152-14277" fmla="*/ 6045436 w 6128435"/>
              <a:gd name="connsiteY152-14278" fmla="*/ 6124480 h 6858000"/>
              <a:gd name="connsiteX153-14279" fmla="*/ 6030489 w 6128435"/>
              <a:gd name="connsiteY153-14280" fmla="*/ 6317666 h 6858000"/>
              <a:gd name="connsiteX154-14281" fmla="*/ 6007492 w 6128435"/>
              <a:gd name="connsiteY154-14282" fmla="*/ 6440818 h 6858000"/>
              <a:gd name="connsiteX155-14283" fmla="*/ 6009467 w 6128435"/>
              <a:gd name="connsiteY155-14284" fmla="*/ 6487076 h 6858000"/>
              <a:gd name="connsiteX156-14285" fmla="*/ 5995064 w 6128435"/>
              <a:gd name="connsiteY156-14286" fmla="*/ 6540791 h 6858000"/>
              <a:gd name="connsiteX157-14287" fmla="*/ 5996309 w 6128435"/>
              <a:gd name="connsiteY157-14288" fmla="*/ 6543961 h 6858000"/>
              <a:gd name="connsiteX158-14289" fmla="*/ 5996048 w 6128435"/>
              <a:gd name="connsiteY158-14290" fmla="*/ 6555444 h 6858000"/>
              <a:gd name="connsiteX159-14291" fmla="*/ 6002524 w 6128435"/>
              <a:gd name="connsiteY159-14292" fmla="*/ 6560188 h 6858000"/>
              <a:gd name="connsiteX160-14293" fmla="*/ 6006823 w 6128435"/>
              <a:gd name="connsiteY160-14294" fmla="*/ 6578546 h 6858000"/>
              <a:gd name="connsiteX161-14295" fmla="*/ 6004510 w 6128435"/>
              <a:gd name="connsiteY161-14296" fmla="*/ 6599256 h 6858000"/>
              <a:gd name="connsiteX162-14297" fmla="*/ 5986207 w 6128435"/>
              <a:gd name="connsiteY162-14298" fmla="*/ 6695855 h 6858000"/>
              <a:gd name="connsiteX163-14299" fmla="*/ 5979428 w 6128435"/>
              <a:gd name="connsiteY163-14300" fmla="*/ 6754678 h 6858000"/>
              <a:gd name="connsiteX164-14301" fmla="*/ 5983398 w 6128435"/>
              <a:gd name="connsiteY164-14302" fmla="*/ 6778641 h 6858000"/>
              <a:gd name="connsiteX165-14303" fmla="*/ 5984543 w 6128435"/>
              <a:gd name="connsiteY165-14304" fmla="*/ 6811016 h 6858000"/>
              <a:gd name="connsiteX166-14305" fmla="*/ 5981802 w 6128435"/>
              <a:gd name="connsiteY166-14306" fmla="*/ 6838578 h 6858000"/>
              <a:gd name="connsiteX167-14307" fmla="*/ 5979671 w 6128435"/>
              <a:gd name="connsiteY167-14308" fmla="*/ 6858000 h 6858000"/>
              <a:gd name="connsiteX168-14309" fmla="*/ 0 w 6128435"/>
              <a:gd name="connsiteY168-14310" fmla="*/ 6858000 h 6858000"/>
              <a:gd name="connsiteX169-14311" fmla="*/ 0 w 6128435"/>
              <a:gd name="connsiteY169-14312" fmla="*/ 0 h 6858000"/>
              <a:gd name="connsiteX0-14313" fmla="*/ 0 w 6128435"/>
              <a:gd name="connsiteY0-14314" fmla="*/ 0 h 6858000"/>
              <a:gd name="connsiteX1-14315" fmla="*/ 4965888 w 6128435"/>
              <a:gd name="connsiteY1-14316" fmla="*/ 0 h 6858000"/>
              <a:gd name="connsiteX2-14317" fmla="*/ 4967767 w 6128435"/>
              <a:gd name="connsiteY2-14318" fmla="*/ 7930 h 6858000"/>
              <a:gd name="connsiteX3-14319" fmla="*/ 4979444 w 6128435"/>
              <a:gd name="connsiteY3-14320" fmla="*/ 43921 h 6858000"/>
              <a:gd name="connsiteX4-14321" fmla="*/ 5021173 w 6128435"/>
              <a:gd name="connsiteY4-14322" fmla="*/ 123738 h 6858000"/>
              <a:gd name="connsiteX5-14323" fmla="*/ 5075458 w 6128435"/>
              <a:gd name="connsiteY5-14324" fmla="*/ 264355 h 6858000"/>
              <a:gd name="connsiteX6-14325" fmla="*/ 5081175 w 6128435"/>
              <a:gd name="connsiteY6-14326" fmla="*/ 277448 h 6858000"/>
              <a:gd name="connsiteX7-14327" fmla="*/ 5097011 w 6128435"/>
              <a:gd name="connsiteY7-14328" fmla="*/ 355616 h 6858000"/>
              <a:gd name="connsiteX8-14329" fmla="*/ 5130982 w 6128435"/>
              <a:gd name="connsiteY8-14330" fmla="*/ 412030 h 6858000"/>
              <a:gd name="connsiteX9-14331" fmla="*/ 5153000 w 6128435"/>
              <a:gd name="connsiteY9-14332" fmla="*/ 507134 h 6858000"/>
              <a:gd name="connsiteX10-14333" fmla="*/ 5171282 w 6128435"/>
              <a:gd name="connsiteY10-14334" fmla="*/ 602071 h 6858000"/>
              <a:gd name="connsiteX11-14335" fmla="*/ 5176196 w 6128435"/>
              <a:gd name="connsiteY11-14336" fmla="*/ 636822 h 6858000"/>
              <a:gd name="connsiteX12-14337" fmla="*/ 5201957 w 6128435"/>
              <a:gd name="connsiteY12-14338" fmla="*/ 736835 h 6858000"/>
              <a:gd name="connsiteX13-14339" fmla="*/ 5185452 w 6128435"/>
              <a:gd name="connsiteY13-14340" fmla="*/ 745392 h 6858000"/>
              <a:gd name="connsiteX14-14341" fmla="*/ 5189051 w 6128435"/>
              <a:gd name="connsiteY14-14342" fmla="*/ 782518 h 6858000"/>
              <a:gd name="connsiteX15-14343" fmla="*/ 5210428 w 6128435"/>
              <a:gd name="connsiteY15-14344" fmla="*/ 815772 h 6858000"/>
              <a:gd name="connsiteX16-14345" fmla="*/ 5221088 w 6128435"/>
              <a:gd name="connsiteY16-14346" fmla="*/ 860193 h 6858000"/>
              <a:gd name="connsiteX17-14347" fmla="*/ 5227653 w 6128435"/>
              <a:gd name="connsiteY17-14348" fmla="*/ 886709 h 6858000"/>
              <a:gd name="connsiteX18-14349" fmla="*/ 5230806 w 6128435"/>
              <a:gd name="connsiteY18-14350" fmla="*/ 961354 h 6858000"/>
              <a:gd name="connsiteX19-14351" fmla="*/ 5201018 w 6128435"/>
              <a:gd name="connsiteY19-14352" fmla="*/ 1095027 h 6858000"/>
              <a:gd name="connsiteX20-14353" fmla="*/ 5202153 w 6128435"/>
              <a:gd name="connsiteY20-14354" fmla="*/ 1133224 h 6858000"/>
              <a:gd name="connsiteX21-14355" fmla="*/ 5207370 w 6128435"/>
              <a:gd name="connsiteY21-14356" fmla="*/ 1138097 h 6858000"/>
              <a:gd name="connsiteX22-14357" fmla="*/ 5189234 w 6128435"/>
              <a:gd name="connsiteY22-14358" fmla="*/ 1193495 h 6858000"/>
              <a:gd name="connsiteX23-14359" fmla="*/ 5202769 w 6128435"/>
              <a:gd name="connsiteY23-14360" fmla="*/ 1269450 h 6858000"/>
              <a:gd name="connsiteX24-14361" fmla="*/ 5225968 w 6128435"/>
              <a:gd name="connsiteY24-14362" fmla="*/ 1357994 h 6858000"/>
              <a:gd name="connsiteX25-14363" fmla="*/ 5233819 w 6128435"/>
              <a:gd name="connsiteY25-14364" fmla="*/ 1380922 h 6858000"/>
              <a:gd name="connsiteX26-14365" fmla="*/ 5237226 w 6128435"/>
              <a:gd name="connsiteY26-14366" fmla="*/ 1441327 h 6858000"/>
              <a:gd name="connsiteX27-14367" fmla="*/ 5244434 w 6128435"/>
              <a:gd name="connsiteY27-14368" fmla="*/ 1580810 h 6858000"/>
              <a:gd name="connsiteX28-14369" fmla="*/ 5251453 w 6128435"/>
              <a:gd name="connsiteY28-14370" fmla="*/ 1583934 h 6858000"/>
              <a:gd name="connsiteX29-14371" fmla="*/ 5253136 w 6128435"/>
              <a:gd name="connsiteY29-14372" fmla="*/ 1595457 h 6858000"/>
              <a:gd name="connsiteX30-14373" fmla="*/ 5254863 w 6128435"/>
              <a:gd name="connsiteY30-14374" fmla="*/ 1598311 h 6858000"/>
              <a:gd name="connsiteX31-14375" fmla="*/ 5263491 w 6128435"/>
              <a:gd name="connsiteY31-14376" fmla="*/ 1642938 h 6858000"/>
              <a:gd name="connsiteX32-14377" fmla="*/ 5261314 w 6128435"/>
              <a:gd name="connsiteY32-14378" fmla="*/ 1689177 h 6858000"/>
              <a:gd name="connsiteX33-14379" fmla="*/ 5259788 w 6128435"/>
              <a:gd name="connsiteY33-14380" fmla="*/ 1768516 h 6858000"/>
              <a:gd name="connsiteX34-14381" fmla="*/ 5255696 w 6128435"/>
              <a:gd name="connsiteY34-14382" fmla="*/ 1953770 h 6858000"/>
              <a:gd name="connsiteX35-14383" fmla="*/ 5252592 w 6128435"/>
              <a:gd name="connsiteY35-14384" fmla="*/ 2092210 h 6858000"/>
              <a:gd name="connsiteX36-14385" fmla="*/ 5264303 w 6128435"/>
              <a:gd name="connsiteY36-14386" fmla="*/ 2225157 h 6858000"/>
              <a:gd name="connsiteX37-14387" fmla="*/ 5254949 w 6128435"/>
              <a:gd name="connsiteY37-14388" fmla="*/ 2236160 h 6858000"/>
              <a:gd name="connsiteX38-14389" fmla="*/ 5250104 w 6128435"/>
              <a:gd name="connsiteY38-14390" fmla="*/ 2249166 h 6858000"/>
              <a:gd name="connsiteX39-14391" fmla="*/ 5251214 w 6128435"/>
              <a:gd name="connsiteY39-14392" fmla="*/ 2250944 h 6858000"/>
              <a:gd name="connsiteX40-14393" fmla="*/ 5250644 w 6128435"/>
              <a:gd name="connsiteY40-14394" fmla="*/ 2266619 h 6858000"/>
              <a:gd name="connsiteX41-14395" fmla="*/ 5247111 w 6128435"/>
              <a:gd name="connsiteY41-14396" fmla="*/ 2269679 h 6858000"/>
              <a:gd name="connsiteX42-14397" fmla="*/ 5279312 w 6128435"/>
              <a:gd name="connsiteY42-14398" fmla="*/ 2302757 h 6858000"/>
              <a:gd name="connsiteX43-14399" fmla="*/ 5293877 w 6128435"/>
              <a:gd name="connsiteY43-14400" fmla="*/ 2368649 h 6858000"/>
              <a:gd name="connsiteX44-14401" fmla="*/ 5311338 w 6128435"/>
              <a:gd name="connsiteY44-14402" fmla="*/ 2404034 h 6858000"/>
              <a:gd name="connsiteX45-14403" fmla="*/ 5338366 w 6128435"/>
              <a:gd name="connsiteY45-14404" fmla="*/ 2465052 h 6858000"/>
              <a:gd name="connsiteX46-14405" fmla="*/ 5371263 w 6128435"/>
              <a:gd name="connsiteY46-14406" fmla="*/ 2586413 h 6858000"/>
              <a:gd name="connsiteX47-14407" fmla="*/ 5407503 w 6128435"/>
              <a:gd name="connsiteY47-14408" fmla="*/ 2786290 h 6858000"/>
              <a:gd name="connsiteX48-14409" fmla="*/ 5407356 w 6128435"/>
              <a:gd name="connsiteY48-14410" fmla="*/ 2787545 h 6858000"/>
              <a:gd name="connsiteX49-14411" fmla="*/ 5411130 w 6128435"/>
              <a:gd name="connsiteY49-14412" fmla="*/ 2788640 h 6858000"/>
              <a:gd name="connsiteX50-14413" fmla="*/ 5416439 w 6128435"/>
              <a:gd name="connsiteY50-14414" fmla="*/ 2805666 h 6858000"/>
              <a:gd name="connsiteX51-14415" fmla="*/ 5416589 w 6128435"/>
              <a:gd name="connsiteY51-14416" fmla="*/ 2810822 h 6858000"/>
              <a:gd name="connsiteX52-14417" fmla="*/ 5418542 w 6128435"/>
              <a:gd name="connsiteY52-14418" fmla="*/ 2817745 h 6858000"/>
              <a:gd name="connsiteX53-14419" fmla="*/ 5418847 w 6128435"/>
              <a:gd name="connsiteY53-14420" fmla="*/ 2817825 h 6858000"/>
              <a:gd name="connsiteX54-14421" fmla="*/ 5457023 w 6128435"/>
              <a:gd name="connsiteY54-14422" fmla="*/ 2858292 h 6858000"/>
              <a:gd name="connsiteX55-14423" fmla="*/ 5479298 w 6128435"/>
              <a:gd name="connsiteY55-14424" fmla="*/ 2947791 h 6858000"/>
              <a:gd name="connsiteX56-14425" fmla="*/ 5481770 w 6128435"/>
              <a:gd name="connsiteY56-14426" fmla="*/ 2951352 h 6858000"/>
              <a:gd name="connsiteX57-14427" fmla="*/ 5482045 w 6128435"/>
              <a:gd name="connsiteY57-14428" fmla="*/ 2984371 h 6858000"/>
              <a:gd name="connsiteX58-14429" fmla="*/ 5482415 w 6128435"/>
              <a:gd name="connsiteY58-14430" fmla="*/ 3004079 h 6858000"/>
              <a:gd name="connsiteX59-14431" fmla="*/ 5483865 w 6128435"/>
              <a:gd name="connsiteY59-14432" fmla="*/ 3005467 h 6858000"/>
              <a:gd name="connsiteX60-14433" fmla="*/ 5482236 w 6128435"/>
              <a:gd name="connsiteY60-14434" fmla="*/ 3019791 h 6858000"/>
              <a:gd name="connsiteX61-14435" fmla="*/ 5481505 w 6128435"/>
              <a:gd name="connsiteY61-14436" fmla="*/ 3095286 h 6858000"/>
              <a:gd name="connsiteX62-14437" fmla="*/ 5477595 w 6128435"/>
              <a:gd name="connsiteY62-14438" fmla="*/ 3250534 h 6858000"/>
              <a:gd name="connsiteX63-14439" fmla="*/ 5532836 w 6128435"/>
              <a:gd name="connsiteY63-14440" fmla="*/ 3353840 h 6858000"/>
              <a:gd name="connsiteX64-14441" fmla="*/ 5561229 w 6128435"/>
              <a:gd name="connsiteY64-14442" fmla="*/ 3395784 h 6858000"/>
              <a:gd name="connsiteX65-14443" fmla="*/ 5589758 w 6128435"/>
              <a:gd name="connsiteY65-14444" fmla="*/ 3506453 h 6858000"/>
              <a:gd name="connsiteX66-14445" fmla="*/ 5596144 w 6128435"/>
              <a:gd name="connsiteY66-14446" fmla="*/ 3534624 h 6858000"/>
              <a:gd name="connsiteX67-14447" fmla="*/ 5597750 w 6128435"/>
              <a:gd name="connsiteY67-14448" fmla="*/ 3534129 h 6858000"/>
              <a:gd name="connsiteX68-14449" fmla="*/ 5599700 w 6128435"/>
              <a:gd name="connsiteY68-14450" fmla="*/ 3547221 h 6858000"/>
              <a:gd name="connsiteX69-14451" fmla="*/ 5615031 w 6128435"/>
              <a:gd name="connsiteY69-14452" fmla="*/ 3557482 h 6858000"/>
              <a:gd name="connsiteX70-14453" fmla="*/ 5618377 w 6128435"/>
              <a:gd name="connsiteY70-14454" fmla="*/ 3588431 h 6858000"/>
              <a:gd name="connsiteX71-14455" fmla="*/ 5612155 w 6128435"/>
              <a:gd name="connsiteY71-14456" fmla="*/ 3589869 h 6858000"/>
              <a:gd name="connsiteX72-14457" fmla="*/ 5620843 w 6128435"/>
              <a:gd name="connsiteY72-14458" fmla="*/ 3606745 h 6858000"/>
              <a:gd name="connsiteX73-14459" fmla="*/ 5655472 w 6128435"/>
              <a:gd name="connsiteY73-14460" fmla="*/ 3678877 h 6858000"/>
              <a:gd name="connsiteX74-14461" fmla="*/ 5680448 w 6128435"/>
              <a:gd name="connsiteY74-14462" fmla="*/ 3717760 h 6858000"/>
              <a:gd name="connsiteX75-14463" fmla="*/ 5683015 w 6128435"/>
              <a:gd name="connsiteY75-14464" fmla="*/ 3762025 h 6858000"/>
              <a:gd name="connsiteX76-14465" fmla="*/ 5696643 w 6128435"/>
              <a:gd name="connsiteY76-14466" fmla="*/ 3773888 h 6858000"/>
              <a:gd name="connsiteX77-14467" fmla="*/ 5699203 w 6128435"/>
              <a:gd name="connsiteY77-14468" fmla="*/ 3775823 h 6858000"/>
              <a:gd name="connsiteX78-14469" fmla="*/ 5704824 w 6128435"/>
              <a:gd name="connsiteY78-14470" fmla="*/ 3785966 h 6858000"/>
              <a:gd name="connsiteX79-14471" fmla="*/ 5712204 w 6128435"/>
              <a:gd name="connsiteY79-14472" fmla="*/ 3785830 h 6858000"/>
              <a:gd name="connsiteX80-14473" fmla="*/ 5724816 w 6128435"/>
              <a:gd name="connsiteY80-14474" fmla="*/ 3798949 h 6858000"/>
              <a:gd name="connsiteX81-14475" fmla="*/ 5733539 w 6128435"/>
              <a:gd name="connsiteY81-14476" fmla="*/ 3818457 h 6858000"/>
              <a:gd name="connsiteX82-14477" fmla="*/ 5768491 w 6128435"/>
              <a:gd name="connsiteY82-14478" fmla="*/ 3914399 h 6858000"/>
              <a:gd name="connsiteX83-14479" fmla="*/ 5793123 w 6128435"/>
              <a:gd name="connsiteY83-14480" fmla="*/ 3969952 h 6858000"/>
              <a:gd name="connsiteX84-14481" fmla="*/ 5808321 w 6128435"/>
              <a:gd name="connsiteY84-14482" fmla="*/ 3988153 h 6858000"/>
              <a:gd name="connsiteX85-14483" fmla="*/ 5825621 w 6128435"/>
              <a:gd name="connsiteY85-14484" fmla="*/ 4015525 h 6858000"/>
              <a:gd name="connsiteX86-14485" fmla="*/ 5860672 w 6128435"/>
              <a:gd name="connsiteY86-14486" fmla="*/ 4061579 h 6858000"/>
              <a:gd name="connsiteX87-14487" fmla="*/ 5872173 w 6128435"/>
              <a:gd name="connsiteY87-14488" fmla="*/ 4088497 h 6858000"/>
              <a:gd name="connsiteX88-14489" fmla="*/ 5883705 w 6128435"/>
              <a:gd name="connsiteY88-14490" fmla="*/ 4101899 h 6858000"/>
              <a:gd name="connsiteX89-14491" fmla="*/ 5885314 w 6128435"/>
              <a:gd name="connsiteY89-14492" fmla="*/ 4108387 h 6858000"/>
              <a:gd name="connsiteX90-14493" fmla="*/ 5894095 w 6128435"/>
              <a:gd name="connsiteY90-14494" fmla="*/ 4128857 h 6858000"/>
              <a:gd name="connsiteX91-14495" fmla="*/ 5898339 w 6128435"/>
              <a:gd name="connsiteY91-14496" fmla="*/ 4140800 h 6858000"/>
              <a:gd name="connsiteX92-14497" fmla="*/ 5899734 w 6128435"/>
              <a:gd name="connsiteY92-14498" fmla="*/ 4145632 h 6858000"/>
              <a:gd name="connsiteX93-14499" fmla="*/ 5903513 w 6128435"/>
              <a:gd name="connsiteY93-14500" fmla="*/ 4187661 h 6858000"/>
              <a:gd name="connsiteX94-14501" fmla="*/ 5917114 w 6128435"/>
              <a:gd name="connsiteY94-14502" fmla="*/ 4213096 h 6858000"/>
              <a:gd name="connsiteX95-14503" fmla="*/ 5921153 w 6128435"/>
              <a:gd name="connsiteY95-14504" fmla="*/ 4236222 h 6858000"/>
              <a:gd name="connsiteX96-14505" fmla="*/ 5924233 w 6128435"/>
              <a:gd name="connsiteY96-14506" fmla="*/ 4242060 h 6858000"/>
              <a:gd name="connsiteX97-14507" fmla="*/ 5928910 w 6128435"/>
              <a:gd name="connsiteY97-14508" fmla="*/ 4300973 h 6858000"/>
              <a:gd name="connsiteX98-14509" fmla="*/ 5939320 w 6128435"/>
              <a:gd name="connsiteY98-14510" fmla="*/ 4340435 h 6858000"/>
              <a:gd name="connsiteX99-14511" fmla="*/ 5946705 w 6128435"/>
              <a:gd name="connsiteY99-14512" fmla="*/ 4428051 h 6858000"/>
              <a:gd name="connsiteX100-14513" fmla="*/ 5949261 w 6128435"/>
              <a:gd name="connsiteY100-14514" fmla="*/ 4449185 h 6858000"/>
              <a:gd name="connsiteX101-14515" fmla="*/ 5957504 w 6128435"/>
              <a:gd name="connsiteY101-14516" fmla="*/ 4465911 h 6858000"/>
              <a:gd name="connsiteX102-14517" fmla="*/ 5964689 w 6128435"/>
              <a:gd name="connsiteY102-14518" fmla="*/ 4468532 h 6858000"/>
              <a:gd name="connsiteX103-14519" fmla="*/ 5967062 w 6128435"/>
              <a:gd name="connsiteY103-14520" fmla="*/ 4479923 h 6858000"/>
              <a:gd name="connsiteX104-14521" fmla="*/ 5968960 w 6128435"/>
              <a:gd name="connsiteY104-14522" fmla="*/ 4482655 h 6858000"/>
              <a:gd name="connsiteX105-14523" fmla="*/ 5978567 w 6128435"/>
              <a:gd name="connsiteY105-14524" fmla="*/ 4498605 h 6858000"/>
              <a:gd name="connsiteX106-14525" fmla="*/ 5980106 w 6128435"/>
              <a:gd name="connsiteY106-14526" fmla="*/ 4585087 h 6858000"/>
              <a:gd name="connsiteX107-14527" fmla="*/ 5998138 w 6128435"/>
              <a:gd name="connsiteY107-14528" fmla="*/ 4697518 h 6858000"/>
              <a:gd name="connsiteX108-14529" fmla="*/ 6013516 w 6128435"/>
              <a:gd name="connsiteY108-14530" fmla="*/ 4786619 h 6858000"/>
              <a:gd name="connsiteX109-14531" fmla="*/ 6025404 w 6128435"/>
              <a:gd name="connsiteY109-14532" fmla="*/ 4858148 h 6858000"/>
              <a:gd name="connsiteX110-14533" fmla="*/ 6007749 w 6128435"/>
              <a:gd name="connsiteY110-14534" fmla="*/ 4964715 h 6858000"/>
              <a:gd name="connsiteX111-14535" fmla="*/ 6005269 w 6128435"/>
              <a:gd name="connsiteY111-14536" fmla="*/ 5150567 h 6858000"/>
              <a:gd name="connsiteX112-14537" fmla="*/ 6001127 w 6128435"/>
              <a:gd name="connsiteY112-14538" fmla="*/ 5164609 h 6858000"/>
              <a:gd name="connsiteX113-14539" fmla="*/ 5996647 w 6128435"/>
              <a:gd name="connsiteY113-14540" fmla="*/ 5185640 h 6858000"/>
              <a:gd name="connsiteX114-14541" fmla="*/ 5998514 w 6128435"/>
              <a:gd name="connsiteY114-14542" fmla="*/ 5189673 h 6858000"/>
              <a:gd name="connsiteX115-14543" fmla="*/ 5995970 w 6128435"/>
              <a:gd name="connsiteY115-14544" fmla="*/ 5221547 h 6858000"/>
              <a:gd name="connsiteX116-14545" fmla="*/ 5997218 w 6128435"/>
              <a:gd name="connsiteY116-14546" fmla="*/ 5222031 h 6858000"/>
              <a:gd name="connsiteX117-14547" fmla="*/ 6002116 w 6128435"/>
              <a:gd name="connsiteY117-14548" fmla="*/ 5231223 h 6858000"/>
              <a:gd name="connsiteX118-14549" fmla="*/ 6008541 w 6128435"/>
              <a:gd name="connsiteY118-14550" fmla="*/ 5248680 h 6858000"/>
              <a:gd name="connsiteX119-14551" fmla="*/ 6039260 w 6128435"/>
              <a:gd name="connsiteY119-14552" fmla="*/ 5289518 h 6858000"/>
              <a:gd name="connsiteX120-14553" fmla="*/ 6036748 w 6128435"/>
              <a:gd name="connsiteY120-14554" fmla="*/ 5322752 h 6858000"/>
              <a:gd name="connsiteX121-14555" fmla="*/ 6036943 w 6128435"/>
              <a:gd name="connsiteY121-14556" fmla="*/ 5329480 h 6858000"/>
              <a:gd name="connsiteX122-14557" fmla="*/ 6037236 w 6128435"/>
              <a:gd name="connsiteY122-14558" fmla="*/ 5329634 h 6858000"/>
              <a:gd name="connsiteX123-14559" fmla="*/ 6038019 w 6128435"/>
              <a:gd name="connsiteY123-14560" fmla="*/ 5336764 h 6858000"/>
              <a:gd name="connsiteX124-14561" fmla="*/ 6037298 w 6128435"/>
              <a:gd name="connsiteY124-14562" fmla="*/ 5341753 h 6858000"/>
              <a:gd name="connsiteX125-14563" fmla="*/ 6037677 w 6128435"/>
              <a:gd name="connsiteY125-14564" fmla="*/ 5354807 h 6858000"/>
              <a:gd name="connsiteX126-14565" fmla="*/ 6039728 w 6128435"/>
              <a:gd name="connsiteY126-14566" fmla="*/ 5359416 h 6858000"/>
              <a:gd name="connsiteX127-14567" fmla="*/ 6043311 w 6128435"/>
              <a:gd name="connsiteY127-14568" fmla="*/ 5361407 h 6858000"/>
              <a:gd name="connsiteX128-14569" fmla="*/ 6042954 w 6128435"/>
              <a:gd name="connsiteY128-14570" fmla="*/ 5362576 h 6858000"/>
              <a:gd name="connsiteX129-14571" fmla="*/ 6053435 w 6128435"/>
              <a:gd name="connsiteY129-14572" fmla="*/ 5387547 h 6858000"/>
              <a:gd name="connsiteX130-14573" fmla="*/ 6065933 w 6128435"/>
              <a:gd name="connsiteY130-14574" fmla="*/ 5443002 h 6858000"/>
              <a:gd name="connsiteX131-14575" fmla="*/ 6068640 w 6128435"/>
              <a:gd name="connsiteY131-14576" fmla="*/ 5474503 h 6858000"/>
              <a:gd name="connsiteX132-14577" fmla="*/ 6080922 w 6128435"/>
              <a:gd name="connsiteY132-14578" fmla="*/ 5561070 h 6858000"/>
              <a:gd name="connsiteX133-14579" fmla="*/ 6096949 w 6128435"/>
              <a:gd name="connsiteY133-14580" fmla="*/ 5648179 h 6858000"/>
              <a:gd name="connsiteX134-14581" fmla="*/ 6125703 w 6128435"/>
              <a:gd name="connsiteY134-14582" fmla="*/ 5692894 h 6858000"/>
              <a:gd name="connsiteX135-14583" fmla="*/ 6126670 w 6128435"/>
              <a:gd name="connsiteY135-14584" fmla="*/ 5697882 h 6858000"/>
              <a:gd name="connsiteX136-14585" fmla="*/ 6124061 w 6128435"/>
              <a:gd name="connsiteY136-14586" fmla="*/ 5710294 h 6858000"/>
              <a:gd name="connsiteX137-14587" fmla="*/ 6122213 w 6128435"/>
              <a:gd name="connsiteY137-14588" fmla="*/ 5714762 h 6858000"/>
              <a:gd name="connsiteX138-14589" fmla="*/ 6121353 w 6128435"/>
              <a:gd name="connsiteY138-14590" fmla="*/ 5721725 h 6858000"/>
              <a:gd name="connsiteX139-14591" fmla="*/ 6121607 w 6128435"/>
              <a:gd name="connsiteY139-14592" fmla="*/ 5721959 h 6858000"/>
              <a:gd name="connsiteX140-14593" fmla="*/ 6120262 w 6128435"/>
              <a:gd name="connsiteY140-14594" fmla="*/ 5728358 h 6858000"/>
              <a:gd name="connsiteX141-14595" fmla="*/ 6110194 w 6128435"/>
              <a:gd name="connsiteY141-14596" fmla="*/ 5758853 h 6858000"/>
              <a:gd name="connsiteX142-14597" fmla="*/ 6127519 w 6128435"/>
              <a:gd name="connsiteY142-14598" fmla="*/ 5865775 h 6858000"/>
              <a:gd name="connsiteX143-14599" fmla="*/ 6128435 w 6128435"/>
              <a:gd name="connsiteY143-14600" fmla="*/ 5870164 h 6858000"/>
              <a:gd name="connsiteX144-14601" fmla="*/ 6119217 w 6128435"/>
              <a:gd name="connsiteY144-14602" fmla="*/ 5888542 h 6858000"/>
              <a:gd name="connsiteX145-14603" fmla="*/ 6115966 w 6128435"/>
              <a:gd name="connsiteY145-14604" fmla="*/ 5898387 h 6858000"/>
              <a:gd name="connsiteX146-14605" fmla="*/ 6111924 w 6128435"/>
              <a:gd name="connsiteY146-14606" fmla="*/ 5900444 h 6858000"/>
              <a:gd name="connsiteX147-14607" fmla="*/ 6108716 w 6128435"/>
              <a:gd name="connsiteY147-14608" fmla="*/ 5915345 h 6858000"/>
              <a:gd name="connsiteX148-14609" fmla="*/ 6109524 w 6128435"/>
              <a:gd name="connsiteY148-14610" fmla="*/ 5917328 h 6858000"/>
              <a:gd name="connsiteX149-14611" fmla="*/ 6102493 w 6128435"/>
              <a:gd name="connsiteY149-14612" fmla="*/ 5928602 h 6858000"/>
              <a:gd name="connsiteX150-14613" fmla="*/ 6056863 w 6128435"/>
              <a:gd name="connsiteY150-14614" fmla="*/ 6000643 h 6858000"/>
              <a:gd name="connsiteX151-14615" fmla="*/ 6045436 w 6128435"/>
              <a:gd name="connsiteY151-14616" fmla="*/ 6124480 h 6858000"/>
              <a:gd name="connsiteX152-14617" fmla="*/ 6030489 w 6128435"/>
              <a:gd name="connsiteY152-14618" fmla="*/ 6317666 h 6858000"/>
              <a:gd name="connsiteX153-14619" fmla="*/ 6007492 w 6128435"/>
              <a:gd name="connsiteY153-14620" fmla="*/ 6440818 h 6858000"/>
              <a:gd name="connsiteX154-14621" fmla="*/ 6009467 w 6128435"/>
              <a:gd name="connsiteY154-14622" fmla="*/ 6487076 h 6858000"/>
              <a:gd name="connsiteX155-14623" fmla="*/ 5995064 w 6128435"/>
              <a:gd name="connsiteY155-14624" fmla="*/ 6540791 h 6858000"/>
              <a:gd name="connsiteX156-14625" fmla="*/ 5996309 w 6128435"/>
              <a:gd name="connsiteY156-14626" fmla="*/ 6543961 h 6858000"/>
              <a:gd name="connsiteX157-14627" fmla="*/ 5996048 w 6128435"/>
              <a:gd name="connsiteY157-14628" fmla="*/ 6555444 h 6858000"/>
              <a:gd name="connsiteX158-14629" fmla="*/ 6002524 w 6128435"/>
              <a:gd name="connsiteY158-14630" fmla="*/ 6560188 h 6858000"/>
              <a:gd name="connsiteX159-14631" fmla="*/ 6006823 w 6128435"/>
              <a:gd name="connsiteY159-14632" fmla="*/ 6578546 h 6858000"/>
              <a:gd name="connsiteX160-14633" fmla="*/ 6004510 w 6128435"/>
              <a:gd name="connsiteY160-14634" fmla="*/ 6599256 h 6858000"/>
              <a:gd name="connsiteX161-14635" fmla="*/ 5986207 w 6128435"/>
              <a:gd name="connsiteY161-14636" fmla="*/ 6695855 h 6858000"/>
              <a:gd name="connsiteX162-14637" fmla="*/ 5979428 w 6128435"/>
              <a:gd name="connsiteY162-14638" fmla="*/ 6754678 h 6858000"/>
              <a:gd name="connsiteX163-14639" fmla="*/ 5983398 w 6128435"/>
              <a:gd name="connsiteY163-14640" fmla="*/ 6778641 h 6858000"/>
              <a:gd name="connsiteX164-14641" fmla="*/ 5984543 w 6128435"/>
              <a:gd name="connsiteY164-14642" fmla="*/ 6811016 h 6858000"/>
              <a:gd name="connsiteX165-14643" fmla="*/ 5981802 w 6128435"/>
              <a:gd name="connsiteY165-14644" fmla="*/ 6838578 h 6858000"/>
              <a:gd name="connsiteX166-14645" fmla="*/ 5979671 w 6128435"/>
              <a:gd name="connsiteY166-14646" fmla="*/ 6858000 h 6858000"/>
              <a:gd name="connsiteX167-14647" fmla="*/ 0 w 6128435"/>
              <a:gd name="connsiteY167-14648" fmla="*/ 6858000 h 6858000"/>
              <a:gd name="connsiteX168-14649" fmla="*/ 0 w 6128435"/>
              <a:gd name="connsiteY168-14650" fmla="*/ 0 h 6858000"/>
              <a:gd name="connsiteX0-14651" fmla="*/ 0 w 6128435"/>
              <a:gd name="connsiteY0-14652" fmla="*/ 0 h 6858000"/>
              <a:gd name="connsiteX1-14653" fmla="*/ 4965888 w 6128435"/>
              <a:gd name="connsiteY1-14654" fmla="*/ 0 h 6858000"/>
              <a:gd name="connsiteX2-14655" fmla="*/ 4967767 w 6128435"/>
              <a:gd name="connsiteY2-14656" fmla="*/ 7930 h 6858000"/>
              <a:gd name="connsiteX3-14657" fmla="*/ 4979444 w 6128435"/>
              <a:gd name="connsiteY3-14658" fmla="*/ 43921 h 6858000"/>
              <a:gd name="connsiteX4-14659" fmla="*/ 5021173 w 6128435"/>
              <a:gd name="connsiteY4-14660" fmla="*/ 123738 h 6858000"/>
              <a:gd name="connsiteX5-14661" fmla="*/ 5075458 w 6128435"/>
              <a:gd name="connsiteY5-14662" fmla="*/ 264355 h 6858000"/>
              <a:gd name="connsiteX6-14663" fmla="*/ 5081175 w 6128435"/>
              <a:gd name="connsiteY6-14664" fmla="*/ 277448 h 6858000"/>
              <a:gd name="connsiteX7-14665" fmla="*/ 5097011 w 6128435"/>
              <a:gd name="connsiteY7-14666" fmla="*/ 355616 h 6858000"/>
              <a:gd name="connsiteX8-14667" fmla="*/ 5130982 w 6128435"/>
              <a:gd name="connsiteY8-14668" fmla="*/ 412030 h 6858000"/>
              <a:gd name="connsiteX9-14669" fmla="*/ 5153000 w 6128435"/>
              <a:gd name="connsiteY9-14670" fmla="*/ 507134 h 6858000"/>
              <a:gd name="connsiteX10-14671" fmla="*/ 5171282 w 6128435"/>
              <a:gd name="connsiteY10-14672" fmla="*/ 602071 h 6858000"/>
              <a:gd name="connsiteX11-14673" fmla="*/ 5176196 w 6128435"/>
              <a:gd name="connsiteY11-14674" fmla="*/ 636822 h 6858000"/>
              <a:gd name="connsiteX12-14675" fmla="*/ 5201957 w 6128435"/>
              <a:gd name="connsiteY12-14676" fmla="*/ 736835 h 6858000"/>
              <a:gd name="connsiteX13-14677" fmla="*/ 5189051 w 6128435"/>
              <a:gd name="connsiteY13-14678" fmla="*/ 782518 h 6858000"/>
              <a:gd name="connsiteX14-14679" fmla="*/ 5210428 w 6128435"/>
              <a:gd name="connsiteY14-14680" fmla="*/ 815772 h 6858000"/>
              <a:gd name="connsiteX15-14681" fmla="*/ 5221088 w 6128435"/>
              <a:gd name="connsiteY15-14682" fmla="*/ 860193 h 6858000"/>
              <a:gd name="connsiteX16-14683" fmla="*/ 5227653 w 6128435"/>
              <a:gd name="connsiteY16-14684" fmla="*/ 886709 h 6858000"/>
              <a:gd name="connsiteX17-14685" fmla="*/ 5230806 w 6128435"/>
              <a:gd name="connsiteY17-14686" fmla="*/ 961354 h 6858000"/>
              <a:gd name="connsiteX18-14687" fmla="*/ 5201018 w 6128435"/>
              <a:gd name="connsiteY18-14688" fmla="*/ 1095027 h 6858000"/>
              <a:gd name="connsiteX19-14689" fmla="*/ 5202153 w 6128435"/>
              <a:gd name="connsiteY19-14690" fmla="*/ 1133224 h 6858000"/>
              <a:gd name="connsiteX20-14691" fmla="*/ 5207370 w 6128435"/>
              <a:gd name="connsiteY20-14692" fmla="*/ 1138097 h 6858000"/>
              <a:gd name="connsiteX21-14693" fmla="*/ 5189234 w 6128435"/>
              <a:gd name="connsiteY21-14694" fmla="*/ 1193495 h 6858000"/>
              <a:gd name="connsiteX22-14695" fmla="*/ 5202769 w 6128435"/>
              <a:gd name="connsiteY22-14696" fmla="*/ 1269450 h 6858000"/>
              <a:gd name="connsiteX23-14697" fmla="*/ 5225968 w 6128435"/>
              <a:gd name="connsiteY23-14698" fmla="*/ 1357994 h 6858000"/>
              <a:gd name="connsiteX24-14699" fmla="*/ 5233819 w 6128435"/>
              <a:gd name="connsiteY24-14700" fmla="*/ 1380922 h 6858000"/>
              <a:gd name="connsiteX25-14701" fmla="*/ 5237226 w 6128435"/>
              <a:gd name="connsiteY25-14702" fmla="*/ 1441327 h 6858000"/>
              <a:gd name="connsiteX26-14703" fmla="*/ 5244434 w 6128435"/>
              <a:gd name="connsiteY26-14704" fmla="*/ 1580810 h 6858000"/>
              <a:gd name="connsiteX27-14705" fmla="*/ 5251453 w 6128435"/>
              <a:gd name="connsiteY27-14706" fmla="*/ 1583934 h 6858000"/>
              <a:gd name="connsiteX28-14707" fmla="*/ 5253136 w 6128435"/>
              <a:gd name="connsiteY28-14708" fmla="*/ 1595457 h 6858000"/>
              <a:gd name="connsiteX29-14709" fmla="*/ 5254863 w 6128435"/>
              <a:gd name="connsiteY29-14710" fmla="*/ 1598311 h 6858000"/>
              <a:gd name="connsiteX30-14711" fmla="*/ 5263491 w 6128435"/>
              <a:gd name="connsiteY30-14712" fmla="*/ 1642938 h 6858000"/>
              <a:gd name="connsiteX31-14713" fmla="*/ 5261314 w 6128435"/>
              <a:gd name="connsiteY31-14714" fmla="*/ 1689177 h 6858000"/>
              <a:gd name="connsiteX32-14715" fmla="*/ 5259788 w 6128435"/>
              <a:gd name="connsiteY32-14716" fmla="*/ 1768516 h 6858000"/>
              <a:gd name="connsiteX33-14717" fmla="*/ 5255696 w 6128435"/>
              <a:gd name="connsiteY33-14718" fmla="*/ 1953770 h 6858000"/>
              <a:gd name="connsiteX34-14719" fmla="*/ 5252592 w 6128435"/>
              <a:gd name="connsiteY34-14720" fmla="*/ 2092210 h 6858000"/>
              <a:gd name="connsiteX35-14721" fmla="*/ 5264303 w 6128435"/>
              <a:gd name="connsiteY35-14722" fmla="*/ 2225157 h 6858000"/>
              <a:gd name="connsiteX36-14723" fmla="*/ 5254949 w 6128435"/>
              <a:gd name="connsiteY36-14724" fmla="*/ 2236160 h 6858000"/>
              <a:gd name="connsiteX37-14725" fmla="*/ 5250104 w 6128435"/>
              <a:gd name="connsiteY37-14726" fmla="*/ 2249166 h 6858000"/>
              <a:gd name="connsiteX38-14727" fmla="*/ 5251214 w 6128435"/>
              <a:gd name="connsiteY38-14728" fmla="*/ 2250944 h 6858000"/>
              <a:gd name="connsiteX39-14729" fmla="*/ 5250644 w 6128435"/>
              <a:gd name="connsiteY39-14730" fmla="*/ 2266619 h 6858000"/>
              <a:gd name="connsiteX40-14731" fmla="*/ 5247111 w 6128435"/>
              <a:gd name="connsiteY40-14732" fmla="*/ 2269679 h 6858000"/>
              <a:gd name="connsiteX41-14733" fmla="*/ 5279312 w 6128435"/>
              <a:gd name="connsiteY41-14734" fmla="*/ 2302757 h 6858000"/>
              <a:gd name="connsiteX42-14735" fmla="*/ 5293877 w 6128435"/>
              <a:gd name="connsiteY42-14736" fmla="*/ 2368649 h 6858000"/>
              <a:gd name="connsiteX43-14737" fmla="*/ 5311338 w 6128435"/>
              <a:gd name="connsiteY43-14738" fmla="*/ 2404034 h 6858000"/>
              <a:gd name="connsiteX44-14739" fmla="*/ 5338366 w 6128435"/>
              <a:gd name="connsiteY44-14740" fmla="*/ 2465052 h 6858000"/>
              <a:gd name="connsiteX45-14741" fmla="*/ 5371263 w 6128435"/>
              <a:gd name="connsiteY45-14742" fmla="*/ 2586413 h 6858000"/>
              <a:gd name="connsiteX46-14743" fmla="*/ 5407503 w 6128435"/>
              <a:gd name="connsiteY46-14744" fmla="*/ 2786290 h 6858000"/>
              <a:gd name="connsiteX47-14745" fmla="*/ 5407356 w 6128435"/>
              <a:gd name="connsiteY47-14746" fmla="*/ 2787545 h 6858000"/>
              <a:gd name="connsiteX48-14747" fmla="*/ 5411130 w 6128435"/>
              <a:gd name="connsiteY48-14748" fmla="*/ 2788640 h 6858000"/>
              <a:gd name="connsiteX49-14749" fmla="*/ 5416439 w 6128435"/>
              <a:gd name="connsiteY49-14750" fmla="*/ 2805666 h 6858000"/>
              <a:gd name="connsiteX50-14751" fmla="*/ 5416589 w 6128435"/>
              <a:gd name="connsiteY50-14752" fmla="*/ 2810822 h 6858000"/>
              <a:gd name="connsiteX51-14753" fmla="*/ 5418542 w 6128435"/>
              <a:gd name="connsiteY51-14754" fmla="*/ 2817745 h 6858000"/>
              <a:gd name="connsiteX52-14755" fmla="*/ 5418847 w 6128435"/>
              <a:gd name="connsiteY52-14756" fmla="*/ 2817825 h 6858000"/>
              <a:gd name="connsiteX53-14757" fmla="*/ 5457023 w 6128435"/>
              <a:gd name="connsiteY53-14758" fmla="*/ 2858292 h 6858000"/>
              <a:gd name="connsiteX54-14759" fmla="*/ 5479298 w 6128435"/>
              <a:gd name="connsiteY54-14760" fmla="*/ 2947791 h 6858000"/>
              <a:gd name="connsiteX55-14761" fmla="*/ 5481770 w 6128435"/>
              <a:gd name="connsiteY55-14762" fmla="*/ 2951352 h 6858000"/>
              <a:gd name="connsiteX56-14763" fmla="*/ 5482045 w 6128435"/>
              <a:gd name="connsiteY56-14764" fmla="*/ 2984371 h 6858000"/>
              <a:gd name="connsiteX57-14765" fmla="*/ 5482415 w 6128435"/>
              <a:gd name="connsiteY57-14766" fmla="*/ 3004079 h 6858000"/>
              <a:gd name="connsiteX58-14767" fmla="*/ 5483865 w 6128435"/>
              <a:gd name="connsiteY58-14768" fmla="*/ 3005467 h 6858000"/>
              <a:gd name="connsiteX59-14769" fmla="*/ 5482236 w 6128435"/>
              <a:gd name="connsiteY59-14770" fmla="*/ 3019791 h 6858000"/>
              <a:gd name="connsiteX60-14771" fmla="*/ 5481505 w 6128435"/>
              <a:gd name="connsiteY60-14772" fmla="*/ 3095286 h 6858000"/>
              <a:gd name="connsiteX61-14773" fmla="*/ 5477595 w 6128435"/>
              <a:gd name="connsiteY61-14774" fmla="*/ 3250534 h 6858000"/>
              <a:gd name="connsiteX62-14775" fmla="*/ 5532836 w 6128435"/>
              <a:gd name="connsiteY62-14776" fmla="*/ 3353840 h 6858000"/>
              <a:gd name="connsiteX63-14777" fmla="*/ 5561229 w 6128435"/>
              <a:gd name="connsiteY63-14778" fmla="*/ 3395784 h 6858000"/>
              <a:gd name="connsiteX64-14779" fmla="*/ 5589758 w 6128435"/>
              <a:gd name="connsiteY64-14780" fmla="*/ 3506453 h 6858000"/>
              <a:gd name="connsiteX65-14781" fmla="*/ 5596144 w 6128435"/>
              <a:gd name="connsiteY65-14782" fmla="*/ 3534624 h 6858000"/>
              <a:gd name="connsiteX66-14783" fmla="*/ 5597750 w 6128435"/>
              <a:gd name="connsiteY66-14784" fmla="*/ 3534129 h 6858000"/>
              <a:gd name="connsiteX67-14785" fmla="*/ 5599700 w 6128435"/>
              <a:gd name="connsiteY67-14786" fmla="*/ 3547221 h 6858000"/>
              <a:gd name="connsiteX68-14787" fmla="*/ 5615031 w 6128435"/>
              <a:gd name="connsiteY68-14788" fmla="*/ 3557482 h 6858000"/>
              <a:gd name="connsiteX69-14789" fmla="*/ 5618377 w 6128435"/>
              <a:gd name="connsiteY69-14790" fmla="*/ 3588431 h 6858000"/>
              <a:gd name="connsiteX70-14791" fmla="*/ 5612155 w 6128435"/>
              <a:gd name="connsiteY70-14792" fmla="*/ 3589869 h 6858000"/>
              <a:gd name="connsiteX71-14793" fmla="*/ 5620843 w 6128435"/>
              <a:gd name="connsiteY71-14794" fmla="*/ 3606745 h 6858000"/>
              <a:gd name="connsiteX72-14795" fmla="*/ 5655472 w 6128435"/>
              <a:gd name="connsiteY72-14796" fmla="*/ 3678877 h 6858000"/>
              <a:gd name="connsiteX73-14797" fmla="*/ 5680448 w 6128435"/>
              <a:gd name="connsiteY73-14798" fmla="*/ 3717760 h 6858000"/>
              <a:gd name="connsiteX74-14799" fmla="*/ 5683015 w 6128435"/>
              <a:gd name="connsiteY74-14800" fmla="*/ 3762025 h 6858000"/>
              <a:gd name="connsiteX75-14801" fmla="*/ 5696643 w 6128435"/>
              <a:gd name="connsiteY75-14802" fmla="*/ 3773888 h 6858000"/>
              <a:gd name="connsiteX76-14803" fmla="*/ 5699203 w 6128435"/>
              <a:gd name="connsiteY76-14804" fmla="*/ 3775823 h 6858000"/>
              <a:gd name="connsiteX77-14805" fmla="*/ 5704824 w 6128435"/>
              <a:gd name="connsiteY77-14806" fmla="*/ 3785966 h 6858000"/>
              <a:gd name="connsiteX78-14807" fmla="*/ 5712204 w 6128435"/>
              <a:gd name="connsiteY78-14808" fmla="*/ 3785830 h 6858000"/>
              <a:gd name="connsiteX79-14809" fmla="*/ 5724816 w 6128435"/>
              <a:gd name="connsiteY79-14810" fmla="*/ 3798949 h 6858000"/>
              <a:gd name="connsiteX80-14811" fmla="*/ 5733539 w 6128435"/>
              <a:gd name="connsiteY80-14812" fmla="*/ 3818457 h 6858000"/>
              <a:gd name="connsiteX81-14813" fmla="*/ 5768491 w 6128435"/>
              <a:gd name="connsiteY81-14814" fmla="*/ 3914399 h 6858000"/>
              <a:gd name="connsiteX82-14815" fmla="*/ 5793123 w 6128435"/>
              <a:gd name="connsiteY82-14816" fmla="*/ 3969952 h 6858000"/>
              <a:gd name="connsiteX83-14817" fmla="*/ 5808321 w 6128435"/>
              <a:gd name="connsiteY83-14818" fmla="*/ 3988153 h 6858000"/>
              <a:gd name="connsiteX84-14819" fmla="*/ 5825621 w 6128435"/>
              <a:gd name="connsiteY84-14820" fmla="*/ 4015525 h 6858000"/>
              <a:gd name="connsiteX85-14821" fmla="*/ 5860672 w 6128435"/>
              <a:gd name="connsiteY85-14822" fmla="*/ 4061579 h 6858000"/>
              <a:gd name="connsiteX86-14823" fmla="*/ 5872173 w 6128435"/>
              <a:gd name="connsiteY86-14824" fmla="*/ 4088497 h 6858000"/>
              <a:gd name="connsiteX87-14825" fmla="*/ 5883705 w 6128435"/>
              <a:gd name="connsiteY87-14826" fmla="*/ 4101899 h 6858000"/>
              <a:gd name="connsiteX88-14827" fmla="*/ 5885314 w 6128435"/>
              <a:gd name="connsiteY88-14828" fmla="*/ 4108387 h 6858000"/>
              <a:gd name="connsiteX89-14829" fmla="*/ 5894095 w 6128435"/>
              <a:gd name="connsiteY89-14830" fmla="*/ 4128857 h 6858000"/>
              <a:gd name="connsiteX90-14831" fmla="*/ 5898339 w 6128435"/>
              <a:gd name="connsiteY90-14832" fmla="*/ 4140800 h 6858000"/>
              <a:gd name="connsiteX91-14833" fmla="*/ 5899734 w 6128435"/>
              <a:gd name="connsiteY91-14834" fmla="*/ 4145632 h 6858000"/>
              <a:gd name="connsiteX92-14835" fmla="*/ 5903513 w 6128435"/>
              <a:gd name="connsiteY92-14836" fmla="*/ 4187661 h 6858000"/>
              <a:gd name="connsiteX93-14837" fmla="*/ 5917114 w 6128435"/>
              <a:gd name="connsiteY93-14838" fmla="*/ 4213096 h 6858000"/>
              <a:gd name="connsiteX94-14839" fmla="*/ 5921153 w 6128435"/>
              <a:gd name="connsiteY94-14840" fmla="*/ 4236222 h 6858000"/>
              <a:gd name="connsiteX95-14841" fmla="*/ 5924233 w 6128435"/>
              <a:gd name="connsiteY95-14842" fmla="*/ 4242060 h 6858000"/>
              <a:gd name="connsiteX96-14843" fmla="*/ 5928910 w 6128435"/>
              <a:gd name="connsiteY96-14844" fmla="*/ 4300973 h 6858000"/>
              <a:gd name="connsiteX97-14845" fmla="*/ 5939320 w 6128435"/>
              <a:gd name="connsiteY97-14846" fmla="*/ 4340435 h 6858000"/>
              <a:gd name="connsiteX98-14847" fmla="*/ 5946705 w 6128435"/>
              <a:gd name="connsiteY98-14848" fmla="*/ 4428051 h 6858000"/>
              <a:gd name="connsiteX99-14849" fmla="*/ 5949261 w 6128435"/>
              <a:gd name="connsiteY99-14850" fmla="*/ 4449185 h 6858000"/>
              <a:gd name="connsiteX100-14851" fmla="*/ 5957504 w 6128435"/>
              <a:gd name="connsiteY100-14852" fmla="*/ 4465911 h 6858000"/>
              <a:gd name="connsiteX101-14853" fmla="*/ 5964689 w 6128435"/>
              <a:gd name="connsiteY101-14854" fmla="*/ 4468532 h 6858000"/>
              <a:gd name="connsiteX102-14855" fmla="*/ 5967062 w 6128435"/>
              <a:gd name="connsiteY102-14856" fmla="*/ 4479923 h 6858000"/>
              <a:gd name="connsiteX103-14857" fmla="*/ 5968960 w 6128435"/>
              <a:gd name="connsiteY103-14858" fmla="*/ 4482655 h 6858000"/>
              <a:gd name="connsiteX104-14859" fmla="*/ 5978567 w 6128435"/>
              <a:gd name="connsiteY104-14860" fmla="*/ 4498605 h 6858000"/>
              <a:gd name="connsiteX105-14861" fmla="*/ 5980106 w 6128435"/>
              <a:gd name="connsiteY105-14862" fmla="*/ 4585087 h 6858000"/>
              <a:gd name="connsiteX106-14863" fmla="*/ 5998138 w 6128435"/>
              <a:gd name="connsiteY106-14864" fmla="*/ 4697518 h 6858000"/>
              <a:gd name="connsiteX107-14865" fmla="*/ 6013516 w 6128435"/>
              <a:gd name="connsiteY107-14866" fmla="*/ 4786619 h 6858000"/>
              <a:gd name="connsiteX108-14867" fmla="*/ 6025404 w 6128435"/>
              <a:gd name="connsiteY108-14868" fmla="*/ 4858148 h 6858000"/>
              <a:gd name="connsiteX109-14869" fmla="*/ 6007749 w 6128435"/>
              <a:gd name="connsiteY109-14870" fmla="*/ 4964715 h 6858000"/>
              <a:gd name="connsiteX110-14871" fmla="*/ 6005269 w 6128435"/>
              <a:gd name="connsiteY110-14872" fmla="*/ 5150567 h 6858000"/>
              <a:gd name="connsiteX111-14873" fmla="*/ 6001127 w 6128435"/>
              <a:gd name="connsiteY111-14874" fmla="*/ 5164609 h 6858000"/>
              <a:gd name="connsiteX112-14875" fmla="*/ 5996647 w 6128435"/>
              <a:gd name="connsiteY112-14876" fmla="*/ 5185640 h 6858000"/>
              <a:gd name="connsiteX113-14877" fmla="*/ 5998514 w 6128435"/>
              <a:gd name="connsiteY113-14878" fmla="*/ 5189673 h 6858000"/>
              <a:gd name="connsiteX114-14879" fmla="*/ 5995970 w 6128435"/>
              <a:gd name="connsiteY114-14880" fmla="*/ 5221547 h 6858000"/>
              <a:gd name="connsiteX115-14881" fmla="*/ 5997218 w 6128435"/>
              <a:gd name="connsiteY115-14882" fmla="*/ 5222031 h 6858000"/>
              <a:gd name="connsiteX116-14883" fmla="*/ 6002116 w 6128435"/>
              <a:gd name="connsiteY116-14884" fmla="*/ 5231223 h 6858000"/>
              <a:gd name="connsiteX117-14885" fmla="*/ 6008541 w 6128435"/>
              <a:gd name="connsiteY117-14886" fmla="*/ 5248680 h 6858000"/>
              <a:gd name="connsiteX118-14887" fmla="*/ 6039260 w 6128435"/>
              <a:gd name="connsiteY118-14888" fmla="*/ 5289518 h 6858000"/>
              <a:gd name="connsiteX119-14889" fmla="*/ 6036748 w 6128435"/>
              <a:gd name="connsiteY119-14890" fmla="*/ 5322752 h 6858000"/>
              <a:gd name="connsiteX120-14891" fmla="*/ 6036943 w 6128435"/>
              <a:gd name="connsiteY120-14892" fmla="*/ 5329480 h 6858000"/>
              <a:gd name="connsiteX121-14893" fmla="*/ 6037236 w 6128435"/>
              <a:gd name="connsiteY121-14894" fmla="*/ 5329634 h 6858000"/>
              <a:gd name="connsiteX122-14895" fmla="*/ 6038019 w 6128435"/>
              <a:gd name="connsiteY122-14896" fmla="*/ 5336764 h 6858000"/>
              <a:gd name="connsiteX123-14897" fmla="*/ 6037298 w 6128435"/>
              <a:gd name="connsiteY123-14898" fmla="*/ 5341753 h 6858000"/>
              <a:gd name="connsiteX124-14899" fmla="*/ 6037677 w 6128435"/>
              <a:gd name="connsiteY124-14900" fmla="*/ 5354807 h 6858000"/>
              <a:gd name="connsiteX125-14901" fmla="*/ 6039728 w 6128435"/>
              <a:gd name="connsiteY125-14902" fmla="*/ 5359416 h 6858000"/>
              <a:gd name="connsiteX126-14903" fmla="*/ 6043311 w 6128435"/>
              <a:gd name="connsiteY126-14904" fmla="*/ 5361407 h 6858000"/>
              <a:gd name="connsiteX127-14905" fmla="*/ 6042954 w 6128435"/>
              <a:gd name="connsiteY127-14906" fmla="*/ 5362576 h 6858000"/>
              <a:gd name="connsiteX128-14907" fmla="*/ 6053435 w 6128435"/>
              <a:gd name="connsiteY128-14908" fmla="*/ 5387547 h 6858000"/>
              <a:gd name="connsiteX129-14909" fmla="*/ 6065933 w 6128435"/>
              <a:gd name="connsiteY129-14910" fmla="*/ 5443002 h 6858000"/>
              <a:gd name="connsiteX130-14911" fmla="*/ 6068640 w 6128435"/>
              <a:gd name="connsiteY130-14912" fmla="*/ 5474503 h 6858000"/>
              <a:gd name="connsiteX131-14913" fmla="*/ 6080922 w 6128435"/>
              <a:gd name="connsiteY131-14914" fmla="*/ 5561070 h 6858000"/>
              <a:gd name="connsiteX132-14915" fmla="*/ 6096949 w 6128435"/>
              <a:gd name="connsiteY132-14916" fmla="*/ 5648179 h 6858000"/>
              <a:gd name="connsiteX133-14917" fmla="*/ 6125703 w 6128435"/>
              <a:gd name="connsiteY133-14918" fmla="*/ 5692894 h 6858000"/>
              <a:gd name="connsiteX134-14919" fmla="*/ 6126670 w 6128435"/>
              <a:gd name="connsiteY134-14920" fmla="*/ 5697882 h 6858000"/>
              <a:gd name="connsiteX135-14921" fmla="*/ 6124061 w 6128435"/>
              <a:gd name="connsiteY135-14922" fmla="*/ 5710294 h 6858000"/>
              <a:gd name="connsiteX136-14923" fmla="*/ 6122213 w 6128435"/>
              <a:gd name="connsiteY136-14924" fmla="*/ 5714762 h 6858000"/>
              <a:gd name="connsiteX137-14925" fmla="*/ 6121353 w 6128435"/>
              <a:gd name="connsiteY137-14926" fmla="*/ 5721725 h 6858000"/>
              <a:gd name="connsiteX138-14927" fmla="*/ 6121607 w 6128435"/>
              <a:gd name="connsiteY138-14928" fmla="*/ 5721959 h 6858000"/>
              <a:gd name="connsiteX139-14929" fmla="*/ 6120262 w 6128435"/>
              <a:gd name="connsiteY139-14930" fmla="*/ 5728358 h 6858000"/>
              <a:gd name="connsiteX140-14931" fmla="*/ 6110194 w 6128435"/>
              <a:gd name="connsiteY140-14932" fmla="*/ 5758853 h 6858000"/>
              <a:gd name="connsiteX141-14933" fmla="*/ 6127519 w 6128435"/>
              <a:gd name="connsiteY141-14934" fmla="*/ 5865775 h 6858000"/>
              <a:gd name="connsiteX142-14935" fmla="*/ 6128435 w 6128435"/>
              <a:gd name="connsiteY142-14936" fmla="*/ 5870164 h 6858000"/>
              <a:gd name="connsiteX143-14937" fmla="*/ 6119217 w 6128435"/>
              <a:gd name="connsiteY143-14938" fmla="*/ 5888542 h 6858000"/>
              <a:gd name="connsiteX144-14939" fmla="*/ 6115966 w 6128435"/>
              <a:gd name="connsiteY144-14940" fmla="*/ 5898387 h 6858000"/>
              <a:gd name="connsiteX145-14941" fmla="*/ 6111924 w 6128435"/>
              <a:gd name="connsiteY145-14942" fmla="*/ 5900444 h 6858000"/>
              <a:gd name="connsiteX146-14943" fmla="*/ 6108716 w 6128435"/>
              <a:gd name="connsiteY146-14944" fmla="*/ 5915345 h 6858000"/>
              <a:gd name="connsiteX147-14945" fmla="*/ 6109524 w 6128435"/>
              <a:gd name="connsiteY147-14946" fmla="*/ 5917328 h 6858000"/>
              <a:gd name="connsiteX148-14947" fmla="*/ 6102493 w 6128435"/>
              <a:gd name="connsiteY148-14948" fmla="*/ 5928602 h 6858000"/>
              <a:gd name="connsiteX149-14949" fmla="*/ 6056863 w 6128435"/>
              <a:gd name="connsiteY149-14950" fmla="*/ 6000643 h 6858000"/>
              <a:gd name="connsiteX150-14951" fmla="*/ 6045436 w 6128435"/>
              <a:gd name="connsiteY150-14952" fmla="*/ 6124480 h 6858000"/>
              <a:gd name="connsiteX151-14953" fmla="*/ 6030489 w 6128435"/>
              <a:gd name="connsiteY151-14954" fmla="*/ 6317666 h 6858000"/>
              <a:gd name="connsiteX152-14955" fmla="*/ 6007492 w 6128435"/>
              <a:gd name="connsiteY152-14956" fmla="*/ 6440818 h 6858000"/>
              <a:gd name="connsiteX153-14957" fmla="*/ 6009467 w 6128435"/>
              <a:gd name="connsiteY153-14958" fmla="*/ 6487076 h 6858000"/>
              <a:gd name="connsiteX154-14959" fmla="*/ 5995064 w 6128435"/>
              <a:gd name="connsiteY154-14960" fmla="*/ 6540791 h 6858000"/>
              <a:gd name="connsiteX155-14961" fmla="*/ 5996309 w 6128435"/>
              <a:gd name="connsiteY155-14962" fmla="*/ 6543961 h 6858000"/>
              <a:gd name="connsiteX156-14963" fmla="*/ 5996048 w 6128435"/>
              <a:gd name="connsiteY156-14964" fmla="*/ 6555444 h 6858000"/>
              <a:gd name="connsiteX157-14965" fmla="*/ 6002524 w 6128435"/>
              <a:gd name="connsiteY157-14966" fmla="*/ 6560188 h 6858000"/>
              <a:gd name="connsiteX158-14967" fmla="*/ 6006823 w 6128435"/>
              <a:gd name="connsiteY158-14968" fmla="*/ 6578546 h 6858000"/>
              <a:gd name="connsiteX159-14969" fmla="*/ 6004510 w 6128435"/>
              <a:gd name="connsiteY159-14970" fmla="*/ 6599256 h 6858000"/>
              <a:gd name="connsiteX160-14971" fmla="*/ 5986207 w 6128435"/>
              <a:gd name="connsiteY160-14972" fmla="*/ 6695855 h 6858000"/>
              <a:gd name="connsiteX161-14973" fmla="*/ 5979428 w 6128435"/>
              <a:gd name="connsiteY161-14974" fmla="*/ 6754678 h 6858000"/>
              <a:gd name="connsiteX162-14975" fmla="*/ 5983398 w 6128435"/>
              <a:gd name="connsiteY162-14976" fmla="*/ 6778641 h 6858000"/>
              <a:gd name="connsiteX163-14977" fmla="*/ 5984543 w 6128435"/>
              <a:gd name="connsiteY163-14978" fmla="*/ 6811016 h 6858000"/>
              <a:gd name="connsiteX164-14979" fmla="*/ 5981802 w 6128435"/>
              <a:gd name="connsiteY164-14980" fmla="*/ 6838578 h 6858000"/>
              <a:gd name="connsiteX165-14981" fmla="*/ 5979671 w 6128435"/>
              <a:gd name="connsiteY165-14982" fmla="*/ 6858000 h 6858000"/>
              <a:gd name="connsiteX166-14983" fmla="*/ 0 w 6128435"/>
              <a:gd name="connsiteY166-14984" fmla="*/ 6858000 h 6858000"/>
              <a:gd name="connsiteX167-14985" fmla="*/ 0 w 6128435"/>
              <a:gd name="connsiteY167-14986" fmla="*/ 0 h 6858000"/>
              <a:gd name="connsiteX0-14987" fmla="*/ 0 w 6128435"/>
              <a:gd name="connsiteY0-14988" fmla="*/ 0 h 6858000"/>
              <a:gd name="connsiteX1-14989" fmla="*/ 4965888 w 6128435"/>
              <a:gd name="connsiteY1-14990" fmla="*/ 0 h 6858000"/>
              <a:gd name="connsiteX2-14991" fmla="*/ 4967767 w 6128435"/>
              <a:gd name="connsiteY2-14992" fmla="*/ 7930 h 6858000"/>
              <a:gd name="connsiteX3-14993" fmla="*/ 4979444 w 6128435"/>
              <a:gd name="connsiteY3-14994" fmla="*/ 43921 h 6858000"/>
              <a:gd name="connsiteX4-14995" fmla="*/ 5021173 w 6128435"/>
              <a:gd name="connsiteY4-14996" fmla="*/ 123738 h 6858000"/>
              <a:gd name="connsiteX5-14997" fmla="*/ 5075458 w 6128435"/>
              <a:gd name="connsiteY5-14998" fmla="*/ 264355 h 6858000"/>
              <a:gd name="connsiteX6-14999" fmla="*/ 5081175 w 6128435"/>
              <a:gd name="connsiteY6-15000" fmla="*/ 277448 h 6858000"/>
              <a:gd name="connsiteX7-15001" fmla="*/ 5097011 w 6128435"/>
              <a:gd name="connsiteY7-15002" fmla="*/ 355616 h 6858000"/>
              <a:gd name="connsiteX8-15003" fmla="*/ 5130982 w 6128435"/>
              <a:gd name="connsiteY8-15004" fmla="*/ 412030 h 6858000"/>
              <a:gd name="connsiteX9-15005" fmla="*/ 5153000 w 6128435"/>
              <a:gd name="connsiteY9-15006" fmla="*/ 507134 h 6858000"/>
              <a:gd name="connsiteX10-15007" fmla="*/ 5171282 w 6128435"/>
              <a:gd name="connsiteY10-15008" fmla="*/ 602071 h 6858000"/>
              <a:gd name="connsiteX11-15009" fmla="*/ 5176196 w 6128435"/>
              <a:gd name="connsiteY11-15010" fmla="*/ 636822 h 6858000"/>
              <a:gd name="connsiteX12-15011" fmla="*/ 5189051 w 6128435"/>
              <a:gd name="connsiteY12-15012" fmla="*/ 782518 h 6858000"/>
              <a:gd name="connsiteX13-15013" fmla="*/ 5210428 w 6128435"/>
              <a:gd name="connsiteY13-15014" fmla="*/ 815772 h 6858000"/>
              <a:gd name="connsiteX14-15015" fmla="*/ 5221088 w 6128435"/>
              <a:gd name="connsiteY14-15016" fmla="*/ 860193 h 6858000"/>
              <a:gd name="connsiteX15-15017" fmla="*/ 5227653 w 6128435"/>
              <a:gd name="connsiteY15-15018" fmla="*/ 886709 h 6858000"/>
              <a:gd name="connsiteX16-15019" fmla="*/ 5230806 w 6128435"/>
              <a:gd name="connsiteY16-15020" fmla="*/ 961354 h 6858000"/>
              <a:gd name="connsiteX17-15021" fmla="*/ 5201018 w 6128435"/>
              <a:gd name="connsiteY17-15022" fmla="*/ 1095027 h 6858000"/>
              <a:gd name="connsiteX18-15023" fmla="*/ 5202153 w 6128435"/>
              <a:gd name="connsiteY18-15024" fmla="*/ 1133224 h 6858000"/>
              <a:gd name="connsiteX19-15025" fmla="*/ 5207370 w 6128435"/>
              <a:gd name="connsiteY19-15026" fmla="*/ 1138097 h 6858000"/>
              <a:gd name="connsiteX20-15027" fmla="*/ 5189234 w 6128435"/>
              <a:gd name="connsiteY20-15028" fmla="*/ 1193495 h 6858000"/>
              <a:gd name="connsiteX21-15029" fmla="*/ 5202769 w 6128435"/>
              <a:gd name="connsiteY21-15030" fmla="*/ 1269450 h 6858000"/>
              <a:gd name="connsiteX22-15031" fmla="*/ 5225968 w 6128435"/>
              <a:gd name="connsiteY22-15032" fmla="*/ 1357994 h 6858000"/>
              <a:gd name="connsiteX23-15033" fmla="*/ 5233819 w 6128435"/>
              <a:gd name="connsiteY23-15034" fmla="*/ 1380922 h 6858000"/>
              <a:gd name="connsiteX24-15035" fmla="*/ 5237226 w 6128435"/>
              <a:gd name="connsiteY24-15036" fmla="*/ 1441327 h 6858000"/>
              <a:gd name="connsiteX25-15037" fmla="*/ 5244434 w 6128435"/>
              <a:gd name="connsiteY25-15038" fmla="*/ 1580810 h 6858000"/>
              <a:gd name="connsiteX26-15039" fmla="*/ 5251453 w 6128435"/>
              <a:gd name="connsiteY26-15040" fmla="*/ 1583934 h 6858000"/>
              <a:gd name="connsiteX27-15041" fmla="*/ 5253136 w 6128435"/>
              <a:gd name="connsiteY27-15042" fmla="*/ 1595457 h 6858000"/>
              <a:gd name="connsiteX28-15043" fmla="*/ 5254863 w 6128435"/>
              <a:gd name="connsiteY28-15044" fmla="*/ 1598311 h 6858000"/>
              <a:gd name="connsiteX29-15045" fmla="*/ 5263491 w 6128435"/>
              <a:gd name="connsiteY29-15046" fmla="*/ 1642938 h 6858000"/>
              <a:gd name="connsiteX30-15047" fmla="*/ 5261314 w 6128435"/>
              <a:gd name="connsiteY30-15048" fmla="*/ 1689177 h 6858000"/>
              <a:gd name="connsiteX31-15049" fmla="*/ 5259788 w 6128435"/>
              <a:gd name="connsiteY31-15050" fmla="*/ 1768516 h 6858000"/>
              <a:gd name="connsiteX32-15051" fmla="*/ 5255696 w 6128435"/>
              <a:gd name="connsiteY32-15052" fmla="*/ 1953770 h 6858000"/>
              <a:gd name="connsiteX33-15053" fmla="*/ 5252592 w 6128435"/>
              <a:gd name="connsiteY33-15054" fmla="*/ 2092210 h 6858000"/>
              <a:gd name="connsiteX34-15055" fmla="*/ 5264303 w 6128435"/>
              <a:gd name="connsiteY34-15056" fmla="*/ 2225157 h 6858000"/>
              <a:gd name="connsiteX35-15057" fmla="*/ 5254949 w 6128435"/>
              <a:gd name="connsiteY35-15058" fmla="*/ 2236160 h 6858000"/>
              <a:gd name="connsiteX36-15059" fmla="*/ 5250104 w 6128435"/>
              <a:gd name="connsiteY36-15060" fmla="*/ 2249166 h 6858000"/>
              <a:gd name="connsiteX37-15061" fmla="*/ 5251214 w 6128435"/>
              <a:gd name="connsiteY37-15062" fmla="*/ 2250944 h 6858000"/>
              <a:gd name="connsiteX38-15063" fmla="*/ 5250644 w 6128435"/>
              <a:gd name="connsiteY38-15064" fmla="*/ 2266619 h 6858000"/>
              <a:gd name="connsiteX39-15065" fmla="*/ 5247111 w 6128435"/>
              <a:gd name="connsiteY39-15066" fmla="*/ 2269679 h 6858000"/>
              <a:gd name="connsiteX40-15067" fmla="*/ 5279312 w 6128435"/>
              <a:gd name="connsiteY40-15068" fmla="*/ 2302757 h 6858000"/>
              <a:gd name="connsiteX41-15069" fmla="*/ 5293877 w 6128435"/>
              <a:gd name="connsiteY41-15070" fmla="*/ 2368649 h 6858000"/>
              <a:gd name="connsiteX42-15071" fmla="*/ 5311338 w 6128435"/>
              <a:gd name="connsiteY42-15072" fmla="*/ 2404034 h 6858000"/>
              <a:gd name="connsiteX43-15073" fmla="*/ 5338366 w 6128435"/>
              <a:gd name="connsiteY43-15074" fmla="*/ 2465052 h 6858000"/>
              <a:gd name="connsiteX44-15075" fmla="*/ 5371263 w 6128435"/>
              <a:gd name="connsiteY44-15076" fmla="*/ 2586413 h 6858000"/>
              <a:gd name="connsiteX45-15077" fmla="*/ 5407503 w 6128435"/>
              <a:gd name="connsiteY45-15078" fmla="*/ 2786290 h 6858000"/>
              <a:gd name="connsiteX46-15079" fmla="*/ 5407356 w 6128435"/>
              <a:gd name="connsiteY46-15080" fmla="*/ 2787545 h 6858000"/>
              <a:gd name="connsiteX47-15081" fmla="*/ 5411130 w 6128435"/>
              <a:gd name="connsiteY47-15082" fmla="*/ 2788640 h 6858000"/>
              <a:gd name="connsiteX48-15083" fmla="*/ 5416439 w 6128435"/>
              <a:gd name="connsiteY48-15084" fmla="*/ 2805666 h 6858000"/>
              <a:gd name="connsiteX49-15085" fmla="*/ 5416589 w 6128435"/>
              <a:gd name="connsiteY49-15086" fmla="*/ 2810822 h 6858000"/>
              <a:gd name="connsiteX50-15087" fmla="*/ 5418542 w 6128435"/>
              <a:gd name="connsiteY50-15088" fmla="*/ 2817745 h 6858000"/>
              <a:gd name="connsiteX51-15089" fmla="*/ 5418847 w 6128435"/>
              <a:gd name="connsiteY51-15090" fmla="*/ 2817825 h 6858000"/>
              <a:gd name="connsiteX52-15091" fmla="*/ 5457023 w 6128435"/>
              <a:gd name="connsiteY52-15092" fmla="*/ 2858292 h 6858000"/>
              <a:gd name="connsiteX53-15093" fmla="*/ 5479298 w 6128435"/>
              <a:gd name="connsiteY53-15094" fmla="*/ 2947791 h 6858000"/>
              <a:gd name="connsiteX54-15095" fmla="*/ 5481770 w 6128435"/>
              <a:gd name="connsiteY54-15096" fmla="*/ 2951352 h 6858000"/>
              <a:gd name="connsiteX55-15097" fmla="*/ 5482045 w 6128435"/>
              <a:gd name="connsiteY55-15098" fmla="*/ 2984371 h 6858000"/>
              <a:gd name="connsiteX56-15099" fmla="*/ 5482415 w 6128435"/>
              <a:gd name="connsiteY56-15100" fmla="*/ 3004079 h 6858000"/>
              <a:gd name="connsiteX57-15101" fmla="*/ 5483865 w 6128435"/>
              <a:gd name="connsiteY57-15102" fmla="*/ 3005467 h 6858000"/>
              <a:gd name="connsiteX58-15103" fmla="*/ 5482236 w 6128435"/>
              <a:gd name="connsiteY58-15104" fmla="*/ 3019791 h 6858000"/>
              <a:gd name="connsiteX59-15105" fmla="*/ 5481505 w 6128435"/>
              <a:gd name="connsiteY59-15106" fmla="*/ 3095286 h 6858000"/>
              <a:gd name="connsiteX60-15107" fmla="*/ 5477595 w 6128435"/>
              <a:gd name="connsiteY60-15108" fmla="*/ 3250534 h 6858000"/>
              <a:gd name="connsiteX61-15109" fmla="*/ 5532836 w 6128435"/>
              <a:gd name="connsiteY61-15110" fmla="*/ 3353840 h 6858000"/>
              <a:gd name="connsiteX62-15111" fmla="*/ 5561229 w 6128435"/>
              <a:gd name="connsiteY62-15112" fmla="*/ 3395784 h 6858000"/>
              <a:gd name="connsiteX63-15113" fmla="*/ 5589758 w 6128435"/>
              <a:gd name="connsiteY63-15114" fmla="*/ 3506453 h 6858000"/>
              <a:gd name="connsiteX64-15115" fmla="*/ 5596144 w 6128435"/>
              <a:gd name="connsiteY64-15116" fmla="*/ 3534624 h 6858000"/>
              <a:gd name="connsiteX65-15117" fmla="*/ 5597750 w 6128435"/>
              <a:gd name="connsiteY65-15118" fmla="*/ 3534129 h 6858000"/>
              <a:gd name="connsiteX66-15119" fmla="*/ 5599700 w 6128435"/>
              <a:gd name="connsiteY66-15120" fmla="*/ 3547221 h 6858000"/>
              <a:gd name="connsiteX67-15121" fmla="*/ 5615031 w 6128435"/>
              <a:gd name="connsiteY67-15122" fmla="*/ 3557482 h 6858000"/>
              <a:gd name="connsiteX68-15123" fmla="*/ 5618377 w 6128435"/>
              <a:gd name="connsiteY68-15124" fmla="*/ 3588431 h 6858000"/>
              <a:gd name="connsiteX69-15125" fmla="*/ 5612155 w 6128435"/>
              <a:gd name="connsiteY69-15126" fmla="*/ 3589869 h 6858000"/>
              <a:gd name="connsiteX70-15127" fmla="*/ 5620843 w 6128435"/>
              <a:gd name="connsiteY70-15128" fmla="*/ 3606745 h 6858000"/>
              <a:gd name="connsiteX71-15129" fmla="*/ 5655472 w 6128435"/>
              <a:gd name="connsiteY71-15130" fmla="*/ 3678877 h 6858000"/>
              <a:gd name="connsiteX72-15131" fmla="*/ 5680448 w 6128435"/>
              <a:gd name="connsiteY72-15132" fmla="*/ 3717760 h 6858000"/>
              <a:gd name="connsiteX73-15133" fmla="*/ 5683015 w 6128435"/>
              <a:gd name="connsiteY73-15134" fmla="*/ 3762025 h 6858000"/>
              <a:gd name="connsiteX74-15135" fmla="*/ 5696643 w 6128435"/>
              <a:gd name="connsiteY74-15136" fmla="*/ 3773888 h 6858000"/>
              <a:gd name="connsiteX75-15137" fmla="*/ 5699203 w 6128435"/>
              <a:gd name="connsiteY75-15138" fmla="*/ 3775823 h 6858000"/>
              <a:gd name="connsiteX76-15139" fmla="*/ 5704824 w 6128435"/>
              <a:gd name="connsiteY76-15140" fmla="*/ 3785966 h 6858000"/>
              <a:gd name="connsiteX77-15141" fmla="*/ 5712204 w 6128435"/>
              <a:gd name="connsiteY77-15142" fmla="*/ 3785830 h 6858000"/>
              <a:gd name="connsiteX78-15143" fmla="*/ 5724816 w 6128435"/>
              <a:gd name="connsiteY78-15144" fmla="*/ 3798949 h 6858000"/>
              <a:gd name="connsiteX79-15145" fmla="*/ 5733539 w 6128435"/>
              <a:gd name="connsiteY79-15146" fmla="*/ 3818457 h 6858000"/>
              <a:gd name="connsiteX80-15147" fmla="*/ 5768491 w 6128435"/>
              <a:gd name="connsiteY80-15148" fmla="*/ 3914399 h 6858000"/>
              <a:gd name="connsiteX81-15149" fmla="*/ 5793123 w 6128435"/>
              <a:gd name="connsiteY81-15150" fmla="*/ 3969952 h 6858000"/>
              <a:gd name="connsiteX82-15151" fmla="*/ 5808321 w 6128435"/>
              <a:gd name="connsiteY82-15152" fmla="*/ 3988153 h 6858000"/>
              <a:gd name="connsiteX83-15153" fmla="*/ 5825621 w 6128435"/>
              <a:gd name="connsiteY83-15154" fmla="*/ 4015525 h 6858000"/>
              <a:gd name="connsiteX84-15155" fmla="*/ 5860672 w 6128435"/>
              <a:gd name="connsiteY84-15156" fmla="*/ 4061579 h 6858000"/>
              <a:gd name="connsiteX85-15157" fmla="*/ 5872173 w 6128435"/>
              <a:gd name="connsiteY85-15158" fmla="*/ 4088497 h 6858000"/>
              <a:gd name="connsiteX86-15159" fmla="*/ 5883705 w 6128435"/>
              <a:gd name="connsiteY86-15160" fmla="*/ 4101899 h 6858000"/>
              <a:gd name="connsiteX87-15161" fmla="*/ 5885314 w 6128435"/>
              <a:gd name="connsiteY87-15162" fmla="*/ 4108387 h 6858000"/>
              <a:gd name="connsiteX88-15163" fmla="*/ 5894095 w 6128435"/>
              <a:gd name="connsiteY88-15164" fmla="*/ 4128857 h 6858000"/>
              <a:gd name="connsiteX89-15165" fmla="*/ 5898339 w 6128435"/>
              <a:gd name="connsiteY89-15166" fmla="*/ 4140800 h 6858000"/>
              <a:gd name="connsiteX90-15167" fmla="*/ 5899734 w 6128435"/>
              <a:gd name="connsiteY90-15168" fmla="*/ 4145632 h 6858000"/>
              <a:gd name="connsiteX91-15169" fmla="*/ 5903513 w 6128435"/>
              <a:gd name="connsiteY91-15170" fmla="*/ 4187661 h 6858000"/>
              <a:gd name="connsiteX92-15171" fmla="*/ 5917114 w 6128435"/>
              <a:gd name="connsiteY92-15172" fmla="*/ 4213096 h 6858000"/>
              <a:gd name="connsiteX93-15173" fmla="*/ 5921153 w 6128435"/>
              <a:gd name="connsiteY93-15174" fmla="*/ 4236222 h 6858000"/>
              <a:gd name="connsiteX94-15175" fmla="*/ 5924233 w 6128435"/>
              <a:gd name="connsiteY94-15176" fmla="*/ 4242060 h 6858000"/>
              <a:gd name="connsiteX95-15177" fmla="*/ 5928910 w 6128435"/>
              <a:gd name="connsiteY95-15178" fmla="*/ 4300973 h 6858000"/>
              <a:gd name="connsiteX96-15179" fmla="*/ 5939320 w 6128435"/>
              <a:gd name="connsiteY96-15180" fmla="*/ 4340435 h 6858000"/>
              <a:gd name="connsiteX97-15181" fmla="*/ 5946705 w 6128435"/>
              <a:gd name="connsiteY97-15182" fmla="*/ 4428051 h 6858000"/>
              <a:gd name="connsiteX98-15183" fmla="*/ 5949261 w 6128435"/>
              <a:gd name="connsiteY98-15184" fmla="*/ 4449185 h 6858000"/>
              <a:gd name="connsiteX99-15185" fmla="*/ 5957504 w 6128435"/>
              <a:gd name="connsiteY99-15186" fmla="*/ 4465911 h 6858000"/>
              <a:gd name="connsiteX100-15187" fmla="*/ 5964689 w 6128435"/>
              <a:gd name="connsiteY100-15188" fmla="*/ 4468532 h 6858000"/>
              <a:gd name="connsiteX101-15189" fmla="*/ 5967062 w 6128435"/>
              <a:gd name="connsiteY101-15190" fmla="*/ 4479923 h 6858000"/>
              <a:gd name="connsiteX102-15191" fmla="*/ 5968960 w 6128435"/>
              <a:gd name="connsiteY102-15192" fmla="*/ 4482655 h 6858000"/>
              <a:gd name="connsiteX103-15193" fmla="*/ 5978567 w 6128435"/>
              <a:gd name="connsiteY103-15194" fmla="*/ 4498605 h 6858000"/>
              <a:gd name="connsiteX104-15195" fmla="*/ 5980106 w 6128435"/>
              <a:gd name="connsiteY104-15196" fmla="*/ 4585087 h 6858000"/>
              <a:gd name="connsiteX105-15197" fmla="*/ 5998138 w 6128435"/>
              <a:gd name="connsiteY105-15198" fmla="*/ 4697518 h 6858000"/>
              <a:gd name="connsiteX106-15199" fmla="*/ 6013516 w 6128435"/>
              <a:gd name="connsiteY106-15200" fmla="*/ 4786619 h 6858000"/>
              <a:gd name="connsiteX107-15201" fmla="*/ 6025404 w 6128435"/>
              <a:gd name="connsiteY107-15202" fmla="*/ 4858148 h 6858000"/>
              <a:gd name="connsiteX108-15203" fmla="*/ 6007749 w 6128435"/>
              <a:gd name="connsiteY108-15204" fmla="*/ 4964715 h 6858000"/>
              <a:gd name="connsiteX109-15205" fmla="*/ 6005269 w 6128435"/>
              <a:gd name="connsiteY109-15206" fmla="*/ 5150567 h 6858000"/>
              <a:gd name="connsiteX110-15207" fmla="*/ 6001127 w 6128435"/>
              <a:gd name="connsiteY110-15208" fmla="*/ 5164609 h 6858000"/>
              <a:gd name="connsiteX111-15209" fmla="*/ 5996647 w 6128435"/>
              <a:gd name="connsiteY111-15210" fmla="*/ 5185640 h 6858000"/>
              <a:gd name="connsiteX112-15211" fmla="*/ 5998514 w 6128435"/>
              <a:gd name="connsiteY112-15212" fmla="*/ 5189673 h 6858000"/>
              <a:gd name="connsiteX113-15213" fmla="*/ 5995970 w 6128435"/>
              <a:gd name="connsiteY113-15214" fmla="*/ 5221547 h 6858000"/>
              <a:gd name="connsiteX114-15215" fmla="*/ 5997218 w 6128435"/>
              <a:gd name="connsiteY114-15216" fmla="*/ 5222031 h 6858000"/>
              <a:gd name="connsiteX115-15217" fmla="*/ 6002116 w 6128435"/>
              <a:gd name="connsiteY115-15218" fmla="*/ 5231223 h 6858000"/>
              <a:gd name="connsiteX116-15219" fmla="*/ 6008541 w 6128435"/>
              <a:gd name="connsiteY116-15220" fmla="*/ 5248680 h 6858000"/>
              <a:gd name="connsiteX117-15221" fmla="*/ 6039260 w 6128435"/>
              <a:gd name="connsiteY117-15222" fmla="*/ 5289518 h 6858000"/>
              <a:gd name="connsiteX118-15223" fmla="*/ 6036748 w 6128435"/>
              <a:gd name="connsiteY118-15224" fmla="*/ 5322752 h 6858000"/>
              <a:gd name="connsiteX119-15225" fmla="*/ 6036943 w 6128435"/>
              <a:gd name="connsiteY119-15226" fmla="*/ 5329480 h 6858000"/>
              <a:gd name="connsiteX120-15227" fmla="*/ 6037236 w 6128435"/>
              <a:gd name="connsiteY120-15228" fmla="*/ 5329634 h 6858000"/>
              <a:gd name="connsiteX121-15229" fmla="*/ 6038019 w 6128435"/>
              <a:gd name="connsiteY121-15230" fmla="*/ 5336764 h 6858000"/>
              <a:gd name="connsiteX122-15231" fmla="*/ 6037298 w 6128435"/>
              <a:gd name="connsiteY122-15232" fmla="*/ 5341753 h 6858000"/>
              <a:gd name="connsiteX123-15233" fmla="*/ 6037677 w 6128435"/>
              <a:gd name="connsiteY123-15234" fmla="*/ 5354807 h 6858000"/>
              <a:gd name="connsiteX124-15235" fmla="*/ 6039728 w 6128435"/>
              <a:gd name="connsiteY124-15236" fmla="*/ 5359416 h 6858000"/>
              <a:gd name="connsiteX125-15237" fmla="*/ 6043311 w 6128435"/>
              <a:gd name="connsiteY125-15238" fmla="*/ 5361407 h 6858000"/>
              <a:gd name="connsiteX126-15239" fmla="*/ 6042954 w 6128435"/>
              <a:gd name="connsiteY126-15240" fmla="*/ 5362576 h 6858000"/>
              <a:gd name="connsiteX127-15241" fmla="*/ 6053435 w 6128435"/>
              <a:gd name="connsiteY127-15242" fmla="*/ 5387547 h 6858000"/>
              <a:gd name="connsiteX128-15243" fmla="*/ 6065933 w 6128435"/>
              <a:gd name="connsiteY128-15244" fmla="*/ 5443002 h 6858000"/>
              <a:gd name="connsiteX129-15245" fmla="*/ 6068640 w 6128435"/>
              <a:gd name="connsiteY129-15246" fmla="*/ 5474503 h 6858000"/>
              <a:gd name="connsiteX130-15247" fmla="*/ 6080922 w 6128435"/>
              <a:gd name="connsiteY130-15248" fmla="*/ 5561070 h 6858000"/>
              <a:gd name="connsiteX131-15249" fmla="*/ 6096949 w 6128435"/>
              <a:gd name="connsiteY131-15250" fmla="*/ 5648179 h 6858000"/>
              <a:gd name="connsiteX132-15251" fmla="*/ 6125703 w 6128435"/>
              <a:gd name="connsiteY132-15252" fmla="*/ 5692894 h 6858000"/>
              <a:gd name="connsiteX133-15253" fmla="*/ 6126670 w 6128435"/>
              <a:gd name="connsiteY133-15254" fmla="*/ 5697882 h 6858000"/>
              <a:gd name="connsiteX134-15255" fmla="*/ 6124061 w 6128435"/>
              <a:gd name="connsiteY134-15256" fmla="*/ 5710294 h 6858000"/>
              <a:gd name="connsiteX135-15257" fmla="*/ 6122213 w 6128435"/>
              <a:gd name="connsiteY135-15258" fmla="*/ 5714762 h 6858000"/>
              <a:gd name="connsiteX136-15259" fmla="*/ 6121353 w 6128435"/>
              <a:gd name="connsiteY136-15260" fmla="*/ 5721725 h 6858000"/>
              <a:gd name="connsiteX137-15261" fmla="*/ 6121607 w 6128435"/>
              <a:gd name="connsiteY137-15262" fmla="*/ 5721959 h 6858000"/>
              <a:gd name="connsiteX138-15263" fmla="*/ 6120262 w 6128435"/>
              <a:gd name="connsiteY138-15264" fmla="*/ 5728358 h 6858000"/>
              <a:gd name="connsiteX139-15265" fmla="*/ 6110194 w 6128435"/>
              <a:gd name="connsiteY139-15266" fmla="*/ 5758853 h 6858000"/>
              <a:gd name="connsiteX140-15267" fmla="*/ 6127519 w 6128435"/>
              <a:gd name="connsiteY140-15268" fmla="*/ 5865775 h 6858000"/>
              <a:gd name="connsiteX141-15269" fmla="*/ 6128435 w 6128435"/>
              <a:gd name="connsiteY141-15270" fmla="*/ 5870164 h 6858000"/>
              <a:gd name="connsiteX142-15271" fmla="*/ 6119217 w 6128435"/>
              <a:gd name="connsiteY142-15272" fmla="*/ 5888542 h 6858000"/>
              <a:gd name="connsiteX143-15273" fmla="*/ 6115966 w 6128435"/>
              <a:gd name="connsiteY143-15274" fmla="*/ 5898387 h 6858000"/>
              <a:gd name="connsiteX144-15275" fmla="*/ 6111924 w 6128435"/>
              <a:gd name="connsiteY144-15276" fmla="*/ 5900444 h 6858000"/>
              <a:gd name="connsiteX145-15277" fmla="*/ 6108716 w 6128435"/>
              <a:gd name="connsiteY145-15278" fmla="*/ 5915345 h 6858000"/>
              <a:gd name="connsiteX146-15279" fmla="*/ 6109524 w 6128435"/>
              <a:gd name="connsiteY146-15280" fmla="*/ 5917328 h 6858000"/>
              <a:gd name="connsiteX147-15281" fmla="*/ 6102493 w 6128435"/>
              <a:gd name="connsiteY147-15282" fmla="*/ 5928602 h 6858000"/>
              <a:gd name="connsiteX148-15283" fmla="*/ 6056863 w 6128435"/>
              <a:gd name="connsiteY148-15284" fmla="*/ 6000643 h 6858000"/>
              <a:gd name="connsiteX149-15285" fmla="*/ 6045436 w 6128435"/>
              <a:gd name="connsiteY149-15286" fmla="*/ 6124480 h 6858000"/>
              <a:gd name="connsiteX150-15287" fmla="*/ 6030489 w 6128435"/>
              <a:gd name="connsiteY150-15288" fmla="*/ 6317666 h 6858000"/>
              <a:gd name="connsiteX151-15289" fmla="*/ 6007492 w 6128435"/>
              <a:gd name="connsiteY151-15290" fmla="*/ 6440818 h 6858000"/>
              <a:gd name="connsiteX152-15291" fmla="*/ 6009467 w 6128435"/>
              <a:gd name="connsiteY152-15292" fmla="*/ 6487076 h 6858000"/>
              <a:gd name="connsiteX153-15293" fmla="*/ 5995064 w 6128435"/>
              <a:gd name="connsiteY153-15294" fmla="*/ 6540791 h 6858000"/>
              <a:gd name="connsiteX154-15295" fmla="*/ 5996309 w 6128435"/>
              <a:gd name="connsiteY154-15296" fmla="*/ 6543961 h 6858000"/>
              <a:gd name="connsiteX155-15297" fmla="*/ 5996048 w 6128435"/>
              <a:gd name="connsiteY155-15298" fmla="*/ 6555444 h 6858000"/>
              <a:gd name="connsiteX156-15299" fmla="*/ 6002524 w 6128435"/>
              <a:gd name="connsiteY156-15300" fmla="*/ 6560188 h 6858000"/>
              <a:gd name="connsiteX157-15301" fmla="*/ 6006823 w 6128435"/>
              <a:gd name="connsiteY157-15302" fmla="*/ 6578546 h 6858000"/>
              <a:gd name="connsiteX158-15303" fmla="*/ 6004510 w 6128435"/>
              <a:gd name="connsiteY158-15304" fmla="*/ 6599256 h 6858000"/>
              <a:gd name="connsiteX159-15305" fmla="*/ 5986207 w 6128435"/>
              <a:gd name="connsiteY159-15306" fmla="*/ 6695855 h 6858000"/>
              <a:gd name="connsiteX160-15307" fmla="*/ 5979428 w 6128435"/>
              <a:gd name="connsiteY160-15308" fmla="*/ 6754678 h 6858000"/>
              <a:gd name="connsiteX161-15309" fmla="*/ 5983398 w 6128435"/>
              <a:gd name="connsiteY161-15310" fmla="*/ 6778641 h 6858000"/>
              <a:gd name="connsiteX162-15311" fmla="*/ 5984543 w 6128435"/>
              <a:gd name="connsiteY162-15312" fmla="*/ 6811016 h 6858000"/>
              <a:gd name="connsiteX163-15313" fmla="*/ 5981802 w 6128435"/>
              <a:gd name="connsiteY163-15314" fmla="*/ 6838578 h 6858000"/>
              <a:gd name="connsiteX164-15315" fmla="*/ 5979671 w 6128435"/>
              <a:gd name="connsiteY164-15316" fmla="*/ 6858000 h 6858000"/>
              <a:gd name="connsiteX165-15317" fmla="*/ 0 w 6128435"/>
              <a:gd name="connsiteY165-15318" fmla="*/ 6858000 h 6858000"/>
              <a:gd name="connsiteX166-15319" fmla="*/ 0 w 6128435"/>
              <a:gd name="connsiteY166-15320" fmla="*/ 0 h 6858000"/>
              <a:gd name="connsiteX0-15321" fmla="*/ 0 w 6128435"/>
              <a:gd name="connsiteY0-15322" fmla="*/ 0 h 6858000"/>
              <a:gd name="connsiteX1-15323" fmla="*/ 4965888 w 6128435"/>
              <a:gd name="connsiteY1-15324" fmla="*/ 0 h 6858000"/>
              <a:gd name="connsiteX2-15325" fmla="*/ 4967767 w 6128435"/>
              <a:gd name="connsiteY2-15326" fmla="*/ 7930 h 6858000"/>
              <a:gd name="connsiteX3-15327" fmla="*/ 4979444 w 6128435"/>
              <a:gd name="connsiteY3-15328" fmla="*/ 43921 h 6858000"/>
              <a:gd name="connsiteX4-15329" fmla="*/ 5021173 w 6128435"/>
              <a:gd name="connsiteY4-15330" fmla="*/ 123738 h 6858000"/>
              <a:gd name="connsiteX5-15331" fmla="*/ 5075458 w 6128435"/>
              <a:gd name="connsiteY5-15332" fmla="*/ 264355 h 6858000"/>
              <a:gd name="connsiteX6-15333" fmla="*/ 5081175 w 6128435"/>
              <a:gd name="connsiteY6-15334" fmla="*/ 277448 h 6858000"/>
              <a:gd name="connsiteX7-15335" fmla="*/ 5097011 w 6128435"/>
              <a:gd name="connsiteY7-15336" fmla="*/ 355616 h 6858000"/>
              <a:gd name="connsiteX8-15337" fmla="*/ 5130982 w 6128435"/>
              <a:gd name="connsiteY8-15338" fmla="*/ 412030 h 6858000"/>
              <a:gd name="connsiteX9-15339" fmla="*/ 5153000 w 6128435"/>
              <a:gd name="connsiteY9-15340" fmla="*/ 507134 h 6858000"/>
              <a:gd name="connsiteX10-15341" fmla="*/ 5171282 w 6128435"/>
              <a:gd name="connsiteY10-15342" fmla="*/ 602071 h 6858000"/>
              <a:gd name="connsiteX11-15343" fmla="*/ 5176196 w 6128435"/>
              <a:gd name="connsiteY11-15344" fmla="*/ 636822 h 6858000"/>
              <a:gd name="connsiteX12-15345" fmla="*/ 5189051 w 6128435"/>
              <a:gd name="connsiteY12-15346" fmla="*/ 782518 h 6858000"/>
              <a:gd name="connsiteX13-15347" fmla="*/ 5210428 w 6128435"/>
              <a:gd name="connsiteY13-15348" fmla="*/ 815772 h 6858000"/>
              <a:gd name="connsiteX14-15349" fmla="*/ 5221088 w 6128435"/>
              <a:gd name="connsiteY14-15350" fmla="*/ 860193 h 6858000"/>
              <a:gd name="connsiteX15-15351" fmla="*/ 5230806 w 6128435"/>
              <a:gd name="connsiteY15-15352" fmla="*/ 961354 h 6858000"/>
              <a:gd name="connsiteX16-15353" fmla="*/ 5201018 w 6128435"/>
              <a:gd name="connsiteY16-15354" fmla="*/ 1095027 h 6858000"/>
              <a:gd name="connsiteX17-15355" fmla="*/ 5202153 w 6128435"/>
              <a:gd name="connsiteY17-15356" fmla="*/ 1133224 h 6858000"/>
              <a:gd name="connsiteX18-15357" fmla="*/ 5207370 w 6128435"/>
              <a:gd name="connsiteY18-15358" fmla="*/ 1138097 h 6858000"/>
              <a:gd name="connsiteX19-15359" fmla="*/ 5189234 w 6128435"/>
              <a:gd name="connsiteY19-15360" fmla="*/ 1193495 h 6858000"/>
              <a:gd name="connsiteX20-15361" fmla="*/ 5202769 w 6128435"/>
              <a:gd name="connsiteY20-15362" fmla="*/ 1269450 h 6858000"/>
              <a:gd name="connsiteX21-15363" fmla="*/ 5225968 w 6128435"/>
              <a:gd name="connsiteY21-15364" fmla="*/ 1357994 h 6858000"/>
              <a:gd name="connsiteX22-15365" fmla="*/ 5233819 w 6128435"/>
              <a:gd name="connsiteY22-15366" fmla="*/ 1380922 h 6858000"/>
              <a:gd name="connsiteX23-15367" fmla="*/ 5237226 w 6128435"/>
              <a:gd name="connsiteY23-15368" fmla="*/ 1441327 h 6858000"/>
              <a:gd name="connsiteX24-15369" fmla="*/ 5244434 w 6128435"/>
              <a:gd name="connsiteY24-15370" fmla="*/ 1580810 h 6858000"/>
              <a:gd name="connsiteX25-15371" fmla="*/ 5251453 w 6128435"/>
              <a:gd name="connsiteY25-15372" fmla="*/ 1583934 h 6858000"/>
              <a:gd name="connsiteX26-15373" fmla="*/ 5253136 w 6128435"/>
              <a:gd name="connsiteY26-15374" fmla="*/ 1595457 h 6858000"/>
              <a:gd name="connsiteX27-15375" fmla="*/ 5254863 w 6128435"/>
              <a:gd name="connsiteY27-15376" fmla="*/ 1598311 h 6858000"/>
              <a:gd name="connsiteX28-15377" fmla="*/ 5263491 w 6128435"/>
              <a:gd name="connsiteY28-15378" fmla="*/ 1642938 h 6858000"/>
              <a:gd name="connsiteX29-15379" fmla="*/ 5261314 w 6128435"/>
              <a:gd name="connsiteY29-15380" fmla="*/ 1689177 h 6858000"/>
              <a:gd name="connsiteX30-15381" fmla="*/ 5259788 w 6128435"/>
              <a:gd name="connsiteY30-15382" fmla="*/ 1768516 h 6858000"/>
              <a:gd name="connsiteX31-15383" fmla="*/ 5255696 w 6128435"/>
              <a:gd name="connsiteY31-15384" fmla="*/ 1953770 h 6858000"/>
              <a:gd name="connsiteX32-15385" fmla="*/ 5252592 w 6128435"/>
              <a:gd name="connsiteY32-15386" fmla="*/ 2092210 h 6858000"/>
              <a:gd name="connsiteX33-15387" fmla="*/ 5264303 w 6128435"/>
              <a:gd name="connsiteY33-15388" fmla="*/ 2225157 h 6858000"/>
              <a:gd name="connsiteX34-15389" fmla="*/ 5254949 w 6128435"/>
              <a:gd name="connsiteY34-15390" fmla="*/ 2236160 h 6858000"/>
              <a:gd name="connsiteX35-15391" fmla="*/ 5250104 w 6128435"/>
              <a:gd name="connsiteY35-15392" fmla="*/ 2249166 h 6858000"/>
              <a:gd name="connsiteX36-15393" fmla="*/ 5251214 w 6128435"/>
              <a:gd name="connsiteY36-15394" fmla="*/ 2250944 h 6858000"/>
              <a:gd name="connsiteX37-15395" fmla="*/ 5250644 w 6128435"/>
              <a:gd name="connsiteY37-15396" fmla="*/ 2266619 h 6858000"/>
              <a:gd name="connsiteX38-15397" fmla="*/ 5247111 w 6128435"/>
              <a:gd name="connsiteY38-15398" fmla="*/ 2269679 h 6858000"/>
              <a:gd name="connsiteX39-15399" fmla="*/ 5279312 w 6128435"/>
              <a:gd name="connsiteY39-15400" fmla="*/ 2302757 h 6858000"/>
              <a:gd name="connsiteX40-15401" fmla="*/ 5293877 w 6128435"/>
              <a:gd name="connsiteY40-15402" fmla="*/ 2368649 h 6858000"/>
              <a:gd name="connsiteX41-15403" fmla="*/ 5311338 w 6128435"/>
              <a:gd name="connsiteY41-15404" fmla="*/ 2404034 h 6858000"/>
              <a:gd name="connsiteX42-15405" fmla="*/ 5338366 w 6128435"/>
              <a:gd name="connsiteY42-15406" fmla="*/ 2465052 h 6858000"/>
              <a:gd name="connsiteX43-15407" fmla="*/ 5371263 w 6128435"/>
              <a:gd name="connsiteY43-15408" fmla="*/ 2586413 h 6858000"/>
              <a:gd name="connsiteX44-15409" fmla="*/ 5407503 w 6128435"/>
              <a:gd name="connsiteY44-15410" fmla="*/ 2786290 h 6858000"/>
              <a:gd name="connsiteX45-15411" fmla="*/ 5407356 w 6128435"/>
              <a:gd name="connsiteY45-15412" fmla="*/ 2787545 h 6858000"/>
              <a:gd name="connsiteX46-15413" fmla="*/ 5411130 w 6128435"/>
              <a:gd name="connsiteY46-15414" fmla="*/ 2788640 h 6858000"/>
              <a:gd name="connsiteX47-15415" fmla="*/ 5416439 w 6128435"/>
              <a:gd name="connsiteY47-15416" fmla="*/ 2805666 h 6858000"/>
              <a:gd name="connsiteX48-15417" fmla="*/ 5416589 w 6128435"/>
              <a:gd name="connsiteY48-15418" fmla="*/ 2810822 h 6858000"/>
              <a:gd name="connsiteX49-15419" fmla="*/ 5418542 w 6128435"/>
              <a:gd name="connsiteY49-15420" fmla="*/ 2817745 h 6858000"/>
              <a:gd name="connsiteX50-15421" fmla="*/ 5418847 w 6128435"/>
              <a:gd name="connsiteY50-15422" fmla="*/ 2817825 h 6858000"/>
              <a:gd name="connsiteX51-15423" fmla="*/ 5457023 w 6128435"/>
              <a:gd name="connsiteY51-15424" fmla="*/ 2858292 h 6858000"/>
              <a:gd name="connsiteX52-15425" fmla="*/ 5479298 w 6128435"/>
              <a:gd name="connsiteY52-15426" fmla="*/ 2947791 h 6858000"/>
              <a:gd name="connsiteX53-15427" fmla="*/ 5481770 w 6128435"/>
              <a:gd name="connsiteY53-15428" fmla="*/ 2951352 h 6858000"/>
              <a:gd name="connsiteX54-15429" fmla="*/ 5482045 w 6128435"/>
              <a:gd name="connsiteY54-15430" fmla="*/ 2984371 h 6858000"/>
              <a:gd name="connsiteX55-15431" fmla="*/ 5482415 w 6128435"/>
              <a:gd name="connsiteY55-15432" fmla="*/ 3004079 h 6858000"/>
              <a:gd name="connsiteX56-15433" fmla="*/ 5483865 w 6128435"/>
              <a:gd name="connsiteY56-15434" fmla="*/ 3005467 h 6858000"/>
              <a:gd name="connsiteX57-15435" fmla="*/ 5482236 w 6128435"/>
              <a:gd name="connsiteY57-15436" fmla="*/ 3019791 h 6858000"/>
              <a:gd name="connsiteX58-15437" fmla="*/ 5481505 w 6128435"/>
              <a:gd name="connsiteY58-15438" fmla="*/ 3095286 h 6858000"/>
              <a:gd name="connsiteX59-15439" fmla="*/ 5477595 w 6128435"/>
              <a:gd name="connsiteY59-15440" fmla="*/ 3250534 h 6858000"/>
              <a:gd name="connsiteX60-15441" fmla="*/ 5532836 w 6128435"/>
              <a:gd name="connsiteY60-15442" fmla="*/ 3353840 h 6858000"/>
              <a:gd name="connsiteX61-15443" fmla="*/ 5561229 w 6128435"/>
              <a:gd name="connsiteY61-15444" fmla="*/ 3395784 h 6858000"/>
              <a:gd name="connsiteX62-15445" fmla="*/ 5589758 w 6128435"/>
              <a:gd name="connsiteY62-15446" fmla="*/ 3506453 h 6858000"/>
              <a:gd name="connsiteX63-15447" fmla="*/ 5596144 w 6128435"/>
              <a:gd name="connsiteY63-15448" fmla="*/ 3534624 h 6858000"/>
              <a:gd name="connsiteX64-15449" fmla="*/ 5597750 w 6128435"/>
              <a:gd name="connsiteY64-15450" fmla="*/ 3534129 h 6858000"/>
              <a:gd name="connsiteX65-15451" fmla="*/ 5599700 w 6128435"/>
              <a:gd name="connsiteY65-15452" fmla="*/ 3547221 h 6858000"/>
              <a:gd name="connsiteX66-15453" fmla="*/ 5615031 w 6128435"/>
              <a:gd name="connsiteY66-15454" fmla="*/ 3557482 h 6858000"/>
              <a:gd name="connsiteX67-15455" fmla="*/ 5618377 w 6128435"/>
              <a:gd name="connsiteY67-15456" fmla="*/ 3588431 h 6858000"/>
              <a:gd name="connsiteX68-15457" fmla="*/ 5612155 w 6128435"/>
              <a:gd name="connsiteY68-15458" fmla="*/ 3589869 h 6858000"/>
              <a:gd name="connsiteX69-15459" fmla="*/ 5620843 w 6128435"/>
              <a:gd name="connsiteY69-15460" fmla="*/ 3606745 h 6858000"/>
              <a:gd name="connsiteX70-15461" fmla="*/ 5655472 w 6128435"/>
              <a:gd name="connsiteY70-15462" fmla="*/ 3678877 h 6858000"/>
              <a:gd name="connsiteX71-15463" fmla="*/ 5680448 w 6128435"/>
              <a:gd name="connsiteY71-15464" fmla="*/ 3717760 h 6858000"/>
              <a:gd name="connsiteX72-15465" fmla="*/ 5683015 w 6128435"/>
              <a:gd name="connsiteY72-15466" fmla="*/ 3762025 h 6858000"/>
              <a:gd name="connsiteX73-15467" fmla="*/ 5696643 w 6128435"/>
              <a:gd name="connsiteY73-15468" fmla="*/ 3773888 h 6858000"/>
              <a:gd name="connsiteX74-15469" fmla="*/ 5699203 w 6128435"/>
              <a:gd name="connsiteY74-15470" fmla="*/ 3775823 h 6858000"/>
              <a:gd name="connsiteX75-15471" fmla="*/ 5704824 w 6128435"/>
              <a:gd name="connsiteY75-15472" fmla="*/ 3785966 h 6858000"/>
              <a:gd name="connsiteX76-15473" fmla="*/ 5712204 w 6128435"/>
              <a:gd name="connsiteY76-15474" fmla="*/ 3785830 h 6858000"/>
              <a:gd name="connsiteX77-15475" fmla="*/ 5724816 w 6128435"/>
              <a:gd name="connsiteY77-15476" fmla="*/ 3798949 h 6858000"/>
              <a:gd name="connsiteX78-15477" fmla="*/ 5733539 w 6128435"/>
              <a:gd name="connsiteY78-15478" fmla="*/ 3818457 h 6858000"/>
              <a:gd name="connsiteX79-15479" fmla="*/ 5768491 w 6128435"/>
              <a:gd name="connsiteY79-15480" fmla="*/ 3914399 h 6858000"/>
              <a:gd name="connsiteX80-15481" fmla="*/ 5793123 w 6128435"/>
              <a:gd name="connsiteY80-15482" fmla="*/ 3969952 h 6858000"/>
              <a:gd name="connsiteX81-15483" fmla="*/ 5808321 w 6128435"/>
              <a:gd name="connsiteY81-15484" fmla="*/ 3988153 h 6858000"/>
              <a:gd name="connsiteX82-15485" fmla="*/ 5825621 w 6128435"/>
              <a:gd name="connsiteY82-15486" fmla="*/ 4015525 h 6858000"/>
              <a:gd name="connsiteX83-15487" fmla="*/ 5860672 w 6128435"/>
              <a:gd name="connsiteY83-15488" fmla="*/ 4061579 h 6858000"/>
              <a:gd name="connsiteX84-15489" fmla="*/ 5872173 w 6128435"/>
              <a:gd name="connsiteY84-15490" fmla="*/ 4088497 h 6858000"/>
              <a:gd name="connsiteX85-15491" fmla="*/ 5883705 w 6128435"/>
              <a:gd name="connsiteY85-15492" fmla="*/ 4101899 h 6858000"/>
              <a:gd name="connsiteX86-15493" fmla="*/ 5885314 w 6128435"/>
              <a:gd name="connsiteY86-15494" fmla="*/ 4108387 h 6858000"/>
              <a:gd name="connsiteX87-15495" fmla="*/ 5894095 w 6128435"/>
              <a:gd name="connsiteY87-15496" fmla="*/ 4128857 h 6858000"/>
              <a:gd name="connsiteX88-15497" fmla="*/ 5898339 w 6128435"/>
              <a:gd name="connsiteY88-15498" fmla="*/ 4140800 h 6858000"/>
              <a:gd name="connsiteX89-15499" fmla="*/ 5899734 w 6128435"/>
              <a:gd name="connsiteY89-15500" fmla="*/ 4145632 h 6858000"/>
              <a:gd name="connsiteX90-15501" fmla="*/ 5903513 w 6128435"/>
              <a:gd name="connsiteY90-15502" fmla="*/ 4187661 h 6858000"/>
              <a:gd name="connsiteX91-15503" fmla="*/ 5917114 w 6128435"/>
              <a:gd name="connsiteY91-15504" fmla="*/ 4213096 h 6858000"/>
              <a:gd name="connsiteX92-15505" fmla="*/ 5921153 w 6128435"/>
              <a:gd name="connsiteY92-15506" fmla="*/ 4236222 h 6858000"/>
              <a:gd name="connsiteX93-15507" fmla="*/ 5924233 w 6128435"/>
              <a:gd name="connsiteY93-15508" fmla="*/ 4242060 h 6858000"/>
              <a:gd name="connsiteX94-15509" fmla="*/ 5928910 w 6128435"/>
              <a:gd name="connsiteY94-15510" fmla="*/ 4300973 h 6858000"/>
              <a:gd name="connsiteX95-15511" fmla="*/ 5939320 w 6128435"/>
              <a:gd name="connsiteY95-15512" fmla="*/ 4340435 h 6858000"/>
              <a:gd name="connsiteX96-15513" fmla="*/ 5946705 w 6128435"/>
              <a:gd name="connsiteY96-15514" fmla="*/ 4428051 h 6858000"/>
              <a:gd name="connsiteX97-15515" fmla="*/ 5949261 w 6128435"/>
              <a:gd name="connsiteY97-15516" fmla="*/ 4449185 h 6858000"/>
              <a:gd name="connsiteX98-15517" fmla="*/ 5957504 w 6128435"/>
              <a:gd name="connsiteY98-15518" fmla="*/ 4465911 h 6858000"/>
              <a:gd name="connsiteX99-15519" fmla="*/ 5964689 w 6128435"/>
              <a:gd name="connsiteY99-15520" fmla="*/ 4468532 h 6858000"/>
              <a:gd name="connsiteX100-15521" fmla="*/ 5967062 w 6128435"/>
              <a:gd name="connsiteY100-15522" fmla="*/ 4479923 h 6858000"/>
              <a:gd name="connsiteX101-15523" fmla="*/ 5968960 w 6128435"/>
              <a:gd name="connsiteY101-15524" fmla="*/ 4482655 h 6858000"/>
              <a:gd name="connsiteX102-15525" fmla="*/ 5978567 w 6128435"/>
              <a:gd name="connsiteY102-15526" fmla="*/ 4498605 h 6858000"/>
              <a:gd name="connsiteX103-15527" fmla="*/ 5980106 w 6128435"/>
              <a:gd name="connsiteY103-15528" fmla="*/ 4585087 h 6858000"/>
              <a:gd name="connsiteX104-15529" fmla="*/ 5998138 w 6128435"/>
              <a:gd name="connsiteY104-15530" fmla="*/ 4697518 h 6858000"/>
              <a:gd name="connsiteX105-15531" fmla="*/ 6013516 w 6128435"/>
              <a:gd name="connsiteY105-15532" fmla="*/ 4786619 h 6858000"/>
              <a:gd name="connsiteX106-15533" fmla="*/ 6025404 w 6128435"/>
              <a:gd name="connsiteY106-15534" fmla="*/ 4858148 h 6858000"/>
              <a:gd name="connsiteX107-15535" fmla="*/ 6007749 w 6128435"/>
              <a:gd name="connsiteY107-15536" fmla="*/ 4964715 h 6858000"/>
              <a:gd name="connsiteX108-15537" fmla="*/ 6005269 w 6128435"/>
              <a:gd name="connsiteY108-15538" fmla="*/ 5150567 h 6858000"/>
              <a:gd name="connsiteX109-15539" fmla="*/ 6001127 w 6128435"/>
              <a:gd name="connsiteY109-15540" fmla="*/ 5164609 h 6858000"/>
              <a:gd name="connsiteX110-15541" fmla="*/ 5996647 w 6128435"/>
              <a:gd name="connsiteY110-15542" fmla="*/ 5185640 h 6858000"/>
              <a:gd name="connsiteX111-15543" fmla="*/ 5998514 w 6128435"/>
              <a:gd name="connsiteY111-15544" fmla="*/ 5189673 h 6858000"/>
              <a:gd name="connsiteX112-15545" fmla="*/ 5995970 w 6128435"/>
              <a:gd name="connsiteY112-15546" fmla="*/ 5221547 h 6858000"/>
              <a:gd name="connsiteX113-15547" fmla="*/ 5997218 w 6128435"/>
              <a:gd name="connsiteY113-15548" fmla="*/ 5222031 h 6858000"/>
              <a:gd name="connsiteX114-15549" fmla="*/ 6002116 w 6128435"/>
              <a:gd name="connsiteY114-15550" fmla="*/ 5231223 h 6858000"/>
              <a:gd name="connsiteX115-15551" fmla="*/ 6008541 w 6128435"/>
              <a:gd name="connsiteY115-15552" fmla="*/ 5248680 h 6858000"/>
              <a:gd name="connsiteX116-15553" fmla="*/ 6039260 w 6128435"/>
              <a:gd name="connsiteY116-15554" fmla="*/ 5289518 h 6858000"/>
              <a:gd name="connsiteX117-15555" fmla="*/ 6036748 w 6128435"/>
              <a:gd name="connsiteY117-15556" fmla="*/ 5322752 h 6858000"/>
              <a:gd name="connsiteX118-15557" fmla="*/ 6036943 w 6128435"/>
              <a:gd name="connsiteY118-15558" fmla="*/ 5329480 h 6858000"/>
              <a:gd name="connsiteX119-15559" fmla="*/ 6037236 w 6128435"/>
              <a:gd name="connsiteY119-15560" fmla="*/ 5329634 h 6858000"/>
              <a:gd name="connsiteX120-15561" fmla="*/ 6038019 w 6128435"/>
              <a:gd name="connsiteY120-15562" fmla="*/ 5336764 h 6858000"/>
              <a:gd name="connsiteX121-15563" fmla="*/ 6037298 w 6128435"/>
              <a:gd name="connsiteY121-15564" fmla="*/ 5341753 h 6858000"/>
              <a:gd name="connsiteX122-15565" fmla="*/ 6037677 w 6128435"/>
              <a:gd name="connsiteY122-15566" fmla="*/ 5354807 h 6858000"/>
              <a:gd name="connsiteX123-15567" fmla="*/ 6039728 w 6128435"/>
              <a:gd name="connsiteY123-15568" fmla="*/ 5359416 h 6858000"/>
              <a:gd name="connsiteX124-15569" fmla="*/ 6043311 w 6128435"/>
              <a:gd name="connsiteY124-15570" fmla="*/ 5361407 h 6858000"/>
              <a:gd name="connsiteX125-15571" fmla="*/ 6042954 w 6128435"/>
              <a:gd name="connsiteY125-15572" fmla="*/ 5362576 h 6858000"/>
              <a:gd name="connsiteX126-15573" fmla="*/ 6053435 w 6128435"/>
              <a:gd name="connsiteY126-15574" fmla="*/ 5387547 h 6858000"/>
              <a:gd name="connsiteX127-15575" fmla="*/ 6065933 w 6128435"/>
              <a:gd name="connsiteY127-15576" fmla="*/ 5443002 h 6858000"/>
              <a:gd name="connsiteX128-15577" fmla="*/ 6068640 w 6128435"/>
              <a:gd name="connsiteY128-15578" fmla="*/ 5474503 h 6858000"/>
              <a:gd name="connsiteX129-15579" fmla="*/ 6080922 w 6128435"/>
              <a:gd name="connsiteY129-15580" fmla="*/ 5561070 h 6858000"/>
              <a:gd name="connsiteX130-15581" fmla="*/ 6096949 w 6128435"/>
              <a:gd name="connsiteY130-15582" fmla="*/ 5648179 h 6858000"/>
              <a:gd name="connsiteX131-15583" fmla="*/ 6125703 w 6128435"/>
              <a:gd name="connsiteY131-15584" fmla="*/ 5692894 h 6858000"/>
              <a:gd name="connsiteX132-15585" fmla="*/ 6126670 w 6128435"/>
              <a:gd name="connsiteY132-15586" fmla="*/ 5697882 h 6858000"/>
              <a:gd name="connsiteX133-15587" fmla="*/ 6124061 w 6128435"/>
              <a:gd name="connsiteY133-15588" fmla="*/ 5710294 h 6858000"/>
              <a:gd name="connsiteX134-15589" fmla="*/ 6122213 w 6128435"/>
              <a:gd name="connsiteY134-15590" fmla="*/ 5714762 h 6858000"/>
              <a:gd name="connsiteX135-15591" fmla="*/ 6121353 w 6128435"/>
              <a:gd name="connsiteY135-15592" fmla="*/ 5721725 h 6858000"/>
              <a:gd name="connsiteX136-15593" fmla="*/ 6121607 w 6128435"/>
              <a:gd name="connsiteY136-15594" fmla="*/ 5721959 h 6858000"/>
              <a:gd name="connsiteX137-15595" fmla="*/ 6120262 w 6128435"/>
              <a:gd name="connsiteY137-15596" fmla="*/ 5728358 h 6858000"/>
              <a:gd name="connsiteX138-15597" fmla="*/ 6110194 w 6128435"/>
              <a:gd name="connsiteY138-15598" fmla="*/ 5758853 h 6858000"/>
              <a:gd name="connsiteX139-15599" fmla="*/ 6127519 w 6128435"/>
              <a:gd name="connsiteY139-15600" fmla="*/ 5865775 h 6858000"/>
              <a:gd name="connsiteX140-15601" fmla="*/ 6128435 w 6128435"/>
              <a:gd name="connsiteY140-15602" fmla="*/ 5870164 h 6858000"/>
              <a:gd name="connsiteX141-15603" fmla="*/ 6119217 w 6128435"/>
              <a:gd name="connsiteY141-15604" fmla="*/ 5888542 h 6858000"/>
              <a:gd name="connsiteX142-15605" fmla="*/ 6115966 w 6128435"/>
              <a:gd name="connsiteY142-15606" fmla="*/ 5898387 h 6858000"/>
              <a:gd name="connsiteX143-15607" fmla="*/ 6111924 w 6128435"/>
              <a:gd name="connsiteY143-15608" fmla="*/ 5900444 h 6858000"/>
              <a:gd name="connsiteX144-15609" fmla="*/ 6108716 w 6128435"/>
              <a:gd name="connsiteY144-15610" fmla="*/ 5915345 h 6858000"/>
              <a:gd name="connsiteX145-15611" fmla="*/ 6109524 w 6128435"/>
              <a:gd name="connsiteY145-15612" fmla="*/ 5917328 h 6858000"/>
              <a:gd name="connsiteX146-15613" fmla="*/ 6102493 w 6128435"/>
              <a:gd name="connsiteY146-15614" fmla="*/ 5928602 h 6858000"/>
              <a:gd name="connsiteX147-15615" fmla="*/ 6056863 w 6128435"/>
              <a:gd name="connsiteY147-15616" fmla="*/ 6000643 h 6858000"/>
              <a:gd name="connsiteX148-15617" fmla="*/ 6045436 w 6128435"/>
              <a:gd name="connsiteY148-15618" fmla="*/ 6124480 h 6858000"/>
              <a:gd name="connsiteX149-15619" fmla="*/ 6030489 w 6128435"/>
              <a:gd name="connsiteY149-15620" fmla="*/ 6317666 h 6858000"/>
              <a:gd name="connsiteX150-15621" fmla="*/ 6007492 w 6128435"/>
              <a:gd name="connsiteY150-15622" fmla="*/ 6440818 h 6858000"/>
              <a:gd name="connsiteX151-15623" fmla="*/ 6009467 w 6128435"/>
              <a:gd name="connsiteY151-15624" fmla="*/ 6487076 h 6858000"/>
              <a:gd name="connsiteX152-15625" fmla="*/ 5995064 w 6128435"/>
              <a:gd name="connsiteY152-15626" fmla="*/ 6540791 h 6858000"/>
              <a:gd name="connsiteX153-15627" fmla="*/ 5996309 w 6128435"/>
              <a:gd name="connsiteY153-15628" fmla="*/ 6543961 h 6858000"/>
              <a:gd name="connsiteX154-15629" fmla="*/ 5996048 w 6128435"/>
              <a:gd name="connsiteY154-15630" fmla="*/ 6555444 h 6858000"/>
              <a:gd name="connsiteX155-15631" fmla="*/ 6002524 w 6128435"/>
              <a:gd name="connsiteY155-15632" fmla="*/ 6560188 h 6858000"/>
              <a:gd name="connsiteX156-15633" fmla="*/ 6006823 w 6128435"/>
              <a:gd name="connsiteY156-15634" fmla="*/ 6578546 h 6858000"/>
              <a:gd name="connsiteX157-15635" fmla="*/ 6004510 w 6128435"/>
              <a:gd name="connsiteY157-15636" fmla="*/ 6599256 h 6858000"/>
              <a:gd name="connsiteX158-15637" fmla="*/ 5986207 w 6128435"/>
              <a:gd name="connsiteY158-15638" fmla="*/ 6695855 h 6858000"/>
              <a:gd name="connsiteX159-15639" fmla="*/ 5979428 w 6128435"/>
              <a:gd name="connsiteY159-15640" fmla="*/ 6754678 h 6858000"/>
              <a:gd name="connsiteX160-15641" fmla="*/ 5983398 w 6128435"/>
              <a:gd name="connsiteY160-15642" fmla="*/ 6778641 h 6858000"/>
              <a:gd name="connsiteX161-15643" fmla="*/ 5984543 w 6128435"/>
              <a:gd name="connsiteY161-15644" fmla="*/ 6811016 h 6858000"/>
              <a:gd name="connsiteX162-15645" fmla="*/ 5981802 w 6128435"/>
              <a:gd name="connsiteY162-15646" fmla="*/ 6838578 h 6858000"/>
              <a:gd name="connsiteX163-15647" fmla="*/ 5979671 w 6128435"/>
              <a:gd name="connsiteY163-15648" fmla="*/ 6858000 h 6858000"/>
              <a:gd name="connsiteX164-15649" fmla="*/ 0 w 6128435"/>
              <a:gd name="connsiteY164-15650" fmla="*/ 6858000 h 6858000"/>
              <a:gd name="connsiteX165-15651" fmla="*/ 0 w 6128435"/>
              <a:gd name="connsiteY165-15652" fmla="*/ 0 h 6858000"/>
              <a:gd name="connsiteX0-15653" fmla="*/ 0 w 6128435"/>
              <a:gd name="connsiteY0-15654" fmla="*/ 0 h 6858000"/>
              <a:gd name="connsiteX1-15655" fmla="*/ 4965888 w 6128435"/>
              <a:gd name="connsiteY1-15656" fmla="*/ 0 h 6858000"/>
              <a:gd name="connsiteX2-15657" fmla="*/ 4967767 w 6128435"/>
              <a:gd name="connsiteY2-15658" fmla="*/ 7930 h 6858000"/>
              <a:gd name="connsiteX3-15659" fmla="*/ 4979444 w 6128435"/>
              <a:gd name="connsiteY3-15660" fmla="*/ 43921 h 6858000"/>
              <a:gd name="connsiteX4-15661" fmla="*/ 5021173 w 6128435"/>
              <a:gd name="connsiteY4-15662" fmla="*/ 123738 h 6858000"/>
              <a:gd name="connsiteX5-15663" fmla="*/ 5075458 w 6128435"/>
              <a:gd name="connsiteY5-15664" fmla="*/ 264355 h 6858000"/>
              <a:gd name="connsiteX6-15665" fmla="*/ 5081175 w 6128435"/>
              <a:gd name="connsiteY6-15666" fmla="*/ 277448 h 6858000"/>
              <a:gd name="connsiteX7-15667" fmla="*/ 5097011 w 6128435"/>
              <a:gd name="connsiteY7-15668" fmla="*/ 355616 h 6858000"/>
              <a:gd name="connsiteX8-15669" fmla="*/ 5130982 w 6128435"/>
              <a:gd name="connsiteY8-15670" fmla="*/ 412030 h 6858000"/>
              <a:gd name="connsiteX9-15671" fmla="*/ 5153000 w 6128435"/>
              <a:gd name="connsiteY9-15672" fmla="*/ 507134 h 6858000"/>
              <a:gd name="connsiteX10-15673" fmla="*/ 5171282 w 6128435"/>
              <a:gd name="connsiteY10-15674" fmla="*/ 602071 h 6858000"/>
              <a:gd name="connsiteX11-15675" fmla="*/ 5176196 w 6128435"/>
              <a:gd name="connsiteY11-15676" fmla="*/ 636822 h 6858000"/>
              <a:gd name="connsiteX12-15677" fmla="*/ 5189051 w 6128435"/>
              <a:gd name="connsiteY12-15678" fmla="*/ 782518 h 6858000"/>
              <a:gd name="connsiteX13-15679" fmla="*/ 5210428 w 6128435"/>
              <a:gd name="connsiteY13-15680" fmla="*/ 815772 h 6858000"/>
              <a:gd name="connsiteX14-15681" fmla="*/ 5221088 w 6128435"/>
              <a:gd name="connsiteY14-15682" fmla="*/ 860193 h 6858000"/>
              <a:gd name="connsiteX15-15683" fmla="*/ 5230806 w 6128435"/>
              <a:gd name="connsiteY15-15684" fmla="*/ 961354 h 6858000"/>
              <a:gd name="connsiteX16-15685" fmla="*/ 5201018 w 6128435"/>
              <a:gd name="connsiteY16-15686" fmla="*/ 1095027 h 6858000"/>
              <a:gd name="connsiteX17-15687" fmla="*/ 5202153 w 6128435"/>
              <a:gd name="connsiteY17-15688" fmla="*/ 1133224 h 6858000"/>
              <a:gd name="connsiteX18-15689" fmla="*/ 5207370 w 6128435"/>
              <a:gd name="connsiteY18-15690" fmla="*/ 1138097 h 6858000"/>
              <a:gd name="connsiteX19-15691" fmla="*/ 5189234 w 6128435"/>
              <a:gd name="connsiteY19-15692" fmla="*/ 1193495 h 6858000"/>
              <a:gd name="connsiteX20-15693" fmla="*/ 5202769 w 6128435"/>
              <a:gd name="connsiteY20-15694" fmla="*/ 1269450 h 6858000"/>
              <a:gd name="connsiteX21-15695" fmla="*/ 5225968 w 6128435"/>
              <a:gd name="connsiteY21-15696" fmla="*/ 1357994 h 6858000"/>
              <a:gd name="connsiteX22-15697" fmla="*/ 5233819 w 6128435"/>
              <a:gd name="connsiteY22-15698" fmla="*/ 1380922 h 6858000"/>
              <a:gd name="connsiteX23-15699" fmla="*/ 5237226 w 6128435"/>
              <a:gd name="connsiteY23-15700" fmla="*/ 1441327 h 6858000"/>
              <a:gd name="connsiteX24-15701" fmla="*/ 5244434 w 6128435"/>
              <a:gd name="connsiteY24-15702" fmla="*/ 1580810 h 6858000"/>
              <a:gd name="connsiteX25-15703" fmla="*/ 5251453 w 6128435"/>
              <a:gd name="connsiteY25-15704" fmla="*/ 1583934 h 6858000"/>
              <a:gd name="connsiteX26-15705" fmla="*/ 5253136 w 6128435"/>
              <a:gd name="connsiteY26-15706" fmla="*/ 1595457 h 6858000"/>
              <a:gd name="connsiteX27-15707" fmla="*/ 5263491 w 6128435"/>
              <a:gd name="connsiteY27-15708" fmla="*/ 1642938 h 6858000"/>
              <a:gd name="connsiteX28-15709" fmla="*/ 5261314 w 6128435"/>
              <a:gd name="connsiteY28-15710" fmla="*/ 1689177 h 6858000"/>
              <a:gd name="connsiteX29-15711" fmla="*/ 5259788 w 6128435"/>
              <a:gd name="connsiteY29-15712" fmla="*/ 1768516 h 6858000"/>
              <a:gd name="connsiteX30-15713" fmla="*/ 5255696 w 6128435"/>
              <a:gd name="connsiteY30-15714" fmla="*/ 1953770 h 6858000"/>
              <a:gd name="connsiteX31-15715" fmla="*/ 5252592 w 6128435"/>
              <a:gd name="connsiteY31-15716" fmla="*/ 2092210 h 6858000"/>
              <a:gd name="connsiteX32-15717" fmla="*/ 5264303 w 6128435"/>
              <a:gd name="connsiteY32-15718" fmla="*/ 2225157 h 6858000"/>
              <a:gd name="connsiteX33-15719" fmla="*/ 5254949 w 6128435"/>
              <a:gd name="connsiteY33-15720" fmla="*/ 2236160 h 6858000"/>
              <a:gd name="connsiteX34-15721" fmla="*/ 5250104 w 6128435"/>
              <a:gd name="connsiteY34-15722" fmla="*/ 2249166 h 6858000"/>
              <a:gd name="connsiteX35-15723" fmla="*/ 5251214 w 6128435"/>
              <a:gd name="connsiteY35-15724" fmla="*/ 2250944 h 6858000"/>
              <a:gd name="connsiteX36-15725" fmla="*/ 5250644 w 6128435"/>
              <a:gd name="connsiteY36-15726" fmla="*/ 2266619 h 6858000"/>
              <a:gd name="connsiteX37-15727" fmla="*/ 5247111 w 6128435"/>
              <a:gd name="connsiteY37-15728" fmla="*/ 2269679 h 6858000"/>
              <a:gd name="connsiteX38-15729" fmla="*/ 5279312 w 6128435"/>
              <a:gd name="connsiteY38-15730" fmla="*/ 2302757 h 6858000"/>
              <a:gd name="connsiteX39-15731" fmla="*/ 5293877 w 6128435"/>
              <a:gd name="connsiteY39-15732" fmla="*/ 2368649 h 6858000"/>
              <a:gd name="connsiteX40-15733" fmla="*/ 5311338 w 6128435"/>
              <a:gd name="connsiteY40-15734" fmla="*/ 2404034 h 6858000"/>
              <a:gd name="connsiteX41-15735" fmla="*/ 5338366 w 6128435"/>
              <a:gd name="connsiteY41-15736" fmla="*/ 2465052 h 6858000"/>
              <a:gd name="connsiteX42-15737" fmla="*/ 5371263 w 6128435"/>
              <a:gd name="connsiteY42-15738" fmla="*/ 2586413 h 6858000"/>
              <a:gd name="connsiteX43-15739" fmla="*/ 5407503 w 6128435"/>
              <a:gd name="connsiteY43-15740" fmla="*/ 2786290 h 6858000"/>
              <a:gd name="connsiteX44-15741" fmla="*/ 5407356 w 6128435"/>
              <a:gd name="connsiteY44-15742" fmla="*/ 2787545 h 6858000"/>
              <a:gd name="connsiteX45-15743" fmla="*/ 5411130 w 6128435"/>
              <a:gd name="connsiteY45-15744" fmla="*/ 2788640 h 6858000"/>
              <a:gd name="connsiteX46-15745" fmla="*/ 5416439 w 6128435"/>
              <a:gd name="connsiteY46-15746" fmla="*/ 2805666 h 6858000"/>
              <a:gd name="connsiteX47-15747" fmla="*/ 5416589 w 6128435"/>
              <a:gd name="connsiteY47-15748" fmla="*/ 2810822 h 6858000"/>
              <a:gd name="connsiteX48-15749" fmla="*/ 5418542 w 6128435"/>
              <a:gd name="connsiteY48-15750" fmla="*/ 2817745 h 6858000"/>
              <a:gd name="connsiteX49-15751" fmla="*/ 5418847 w 6128435"/>
              <a:gd name="connsiteY49-15752" fmla="*/ 2817825 h 6858000"/>
              <a:gd name="connsiteX50-15753" fmla="*/ 5457023 w 6128435"/>
              <a:gd name="connsiteY50-15754" fmla="*/ 2858292 h 6858000"/>
              <a:gd name="connsiteX51-15755" fmla="*/ 5479298 w 6128435"/>
              <a:gd name="connsiteY51-15756" fmla="*/ 2947791 h 6858000"/>
              <a:gd name="connsiteX52-15757" fmla="*/ 5481770 w 6128435"/>
              <a:gd name="connsiteY52-15758" fmla="*/ 2951352 h 6858000"/>
              <a:gd name="connsiteX53-15759" fmla="*/ 5482045 w 6128435"/>
              <a:gd name="connsiteY53-15760" fmla="*/ 2984371 h 6858000"/>
              <a:gd name="connsiteX54-15761" fmla="*/ 5482415 w 6128435"/>
              <a:gd name="connsiteY54-15762" fmla="*/ 3004079 h 6858000"/>
              <a:gd name="connsiteX55-15763" fmla="*/ 5483865 w 6128435"/>
              <a:gd name="connsiteY55-15764" fmla="*/ 3005467 h 6858000"/>
              <a:gd name="connsiteX56-15765" fmla="*/ 5482236 w 6128435"/>
              <a:gd name="connsiteY56-15766" fmla="*/ 3019791 h 6858000"/>
              <a:gd name="connsiteX57-15767" fmla="*/ 5481505 w 6128435"/>
              <a:gd name="connsiteY57-15768" fmla="*/ 3095286 h 6858000"/>
              <a:gd name="connsiteX58-15769" fmla="*/ 5477595 w 6128435"/>
              <a:gd name="connsiteY58-15770" fmla="*/ 3250534 h 6858000"/>
              <a:gd name="connsiteX59-15771" fmla="*/ 5532836 w 6128435"/>
              <a:gd name="connsiteY59-15772" fmla="*/ 3353840 h 6858000"/>
              <a:gd name="connsiteX60-15773" fmla="*/ 5561229 w 6128435"/>
              <a:gd name="connsiteY60-15774" fmla="*/ 3395784 h 6858000"/>
              <a:gd name="connsiteX61-15775" fmla="*/ 5589758 w 6128435"/>
              <a:gd name="connsiteY61-15776" fmla="*/ 3506453 h 6858000"/>
              <a:gd name="connsiteX62-15777" fmla="*/ 5596144 w 6128435"/>
              <a:gd name="connsiteY62-15778" fmla="*/ 3534624 h 6858000"/>
              <a:gd name="connsiteX63-15779" fmla="*/ 5597750 w 6128435"/>
              <a:gd name="connsiteY63-15780" fmla="*/ 3534129 h 6858000"/>
              <a:gd name="connsiteX64-15781" fmla="*/ 5599700 w 6128435"/>
              <a:gd name="connsiteY64-15782" fmla="*/ 3547221 h 6858000"/>
              <a:gd name="connsiteX65-15783" fmla="*/ 5615031 w 6128435"/>
              <a:gd name="connsiteY65-15784" fmla="*/ 3557482 h 6858000"/>
              <a:gd name="connsiteX66-15785" fmla="*/ 5618377 w 6128435"/>
              <a:gd name="connsiteY66-15786" fmla="*/ 3588431 h 6858000"/>
              <a:gd name="connsiteX67-15787" fmla="*/ 5612155 w 6128435"/>
              <a:gd name="connsiteY67-15788" fmla="*/ 3589869 h 6858000"/>
              <a:gd name="connsiteX68-15789" fmla="*/ 5620843 w 6128435"/>
              <a:gd name="connsiteY68-15790" fmla="*/ 3606745 h 6858000"/>
              <a:gd name="connsiteX69-15791" fmla="*/ 5655472 w 6128435"/>
              <a:gd name="connsiteY69-15792" fmla="*/ 3678877 h 6858000"/>
              <a:gd name="connsiteX70-15793" fmla="*/ 5680448 w 6128435"/>
              <a:gd name="connsiteY70-15794" fmla="*/ 3717760 h 6858000"/>
              <a:gd name="connsiteX71-15795" fmla="*/ 5683015 w 6128435"/>
              <a:gd name="connsiteY71-15796" fmla="*/ 3762025 h 6858000"/>
              <a:gd name="connsiteX72-15797" fmla="*/ 5696643 w 6128435"/>
              <a:gd name="connsiteY72-15798" fmla="*/ 3773888 h 6858000"/>
              <a:gd name="connsiteX73-15799" fmla="*/ 5699203 w 6128435"/>
              <a:gd name="connsiteY73-15800" fmla="*/ 3775823 h 6858000"/>
              <a:gd name="connsiteX74-15801" fmla="*/ 5704824 w 6128435"/>
              <a:gd name="connsiteY74-15802" fmla="*/ 3785966 h 6858000"/>
              <a:gd name="connsiteX75-15803" fmla="*/ 5712204 w 6128435"/>
              <a:gd name="connsiteY75-15804" fmla="*/ 3785830 h 6858000"/>
              <a:gd name="connsiteX76-15805" fmla="*/ 5724816 w 6128435"/>
              <a:gd name="connsiteY76-15806" fmla="*/ 3798949 h 6858000"/>
              <a:gd name="connsiteX77-15807" fmla="*/ 5733539 w 6128435"/>
              <a:gd name="connsiteY77-15808" fmla="*/ 3818457 h 6858000"/>
              <a:gd name="connsiteX78-15809" fmla="*/ 5768491 w 6128435"/>
              <a:gd name="connsiteY78-15810" fmla="*/ 3914399 h 6858000"/>
              <a:gd name="connsiteX79-15811" fmla="*/ 5793123 w 6128435"/>
              <a:gd name="connsiteY79-15812" fmla="*/ 3969952 h 6858000"/>
              <a:gd name="connsiteX80-15813" fmla="*/ 5808321 w 6128435"/>
              <a:gd name="connsiteY80-15814" fmla="*/ 3988153 h 6858000"/>
              <a:gd name="connsiteX81-15815" fmla="*/ 5825621 w 6128435"/>
              <a:gd name="connsiteY81-15816" fmla="*/ 4015525 h 6858000"/>
              <a:gd name="connsiteX82-15817" fmla="*/ 5860672 w 6128435"/>
              <a:gd name="connsiteY82-15818" fmla="*/ 4061579 h 6858000"/>
              <a:gd name="connsiteX83-15819" fmla="*/ 5872173 w 6128435"/>
              <a:gd name="connsiteY83-15820" fmla="*/ 4088497 h 6858000"/>
              <a:gd name="connsiteX84-15821" fmla="*/ 5883705 w 6128435"/>
              <a:gd name="connsiteY84-15822" fmla="*/ 4101899 h 6858000"/>
              <a:gd name="connsiteX85-15823" fmla="*/ 5885314 w 6128435"/>
              <a:gd name="connsiteY85-15824" fmla="*/ 4108387 h 6858000"/>
              <a:gd name="connsiteX86-15825" fmla="*/ 5894095 w 6128435"/>
              <a:gd name="connsiteY86-15826" fmla="*/ 4128857 h 6858000"/>
              <a:gd name="connsiteX87-15827" fmla="*/ 5898339 w 6128435"/>
              <a:gd name="connsiteY87-15828" fmla="*/ 4140800 h 6858000"/>
              <a:gd name="connsiteX88-15829" fmla="*/ 5899734 w 6128435"/>
              <a:gd name="connsiteY88-15830" fmla="*/ 4145632 h 6858000"/>
              <a:gd name="connsiteX89-15831" fmla="*/ 5903513 w 6128435"/>
              <a:gd name="connsiteY89-15832" fmla="*/ 4187661 h 6858000"/>
              <a:gd name="connsiteX90-15833" fmla="*/ 5917114 w 6128435"/>
              <a:gd name="connsiteY90-15834" fmla="*/ 4213096 h 6858000"/>
              <a:gd name="connsiteX91-15835" fmla="*/ 5921153 w 6128435"/>
              <a:gd name="connsiteY91-15836" fmla="*/ 4236222 h 6858000"/>
              <a:gd name="connsiteX92-15837" fmla="*/ 5924233 w 6128435"/>
              <a:gd name="connsiteY92-15838" fmla="*/ 4242060 h 6858000"/>
              <a:gd name="connsiteX93-15839" fmla="*/ 5928910 w 6128435"/>
              <a:gd name="connsiteY93-15840" fmla="*/ 4300973 h 6858000"/>
              <a:gd name="connsiteX94-15841" fmla="*/ 5939320 w 6128435"/>
              <a:gd name="connsiteY94-15842" fmla="*/ 4340435 h 6858000"/>
              <a:gd name="connsiteX95-15843" fmla="*/ 5946705 w 6128435"/>
              <a:gd name="connsiteY95-15844" fmla="*/ 4428051 h 6858000"/>
              <a:gd name="connsiteX96-15845" fmla="*/ 5949261 w 6128435"/>
              <a:gd name="connsiteY96-15846" fmla="*/ 4449185 h 6858000"/>
              <a:gd name="connsiteX97-15847" fmla="*/ 5957504 w 6128435"/>
              <a:gd name="connsiteY97-15848" fmla="*/ 4465911 h 6858000"/>
              <a:gd name="connsiteX98-15849" fmla="*/ 5964689 w 6128435"/>
              <a:gd name="connsiteY98-15850" fmla="*/ 4468532 h 6858000"/>
              <a:gd name="connsiteX99-15851" fmla="*/ 5967062 w 6128435"/>
              <a:gd name="connsiteY99-15852" fmla="*/ 4479923 h 6858000"/>
              <a:gd name="connsiteX100-15853" fmla="*/ 5968960 w 6128435"/>
              <a:gd name="connsiteY100-15854" fmla="*/ 4482655 h 6858000"/>
              <a:gd name="connsiteX101-15855" fmla="*/ 5978567 w 6128435"/>
              <a:gd name="connsiteY101-15856" fmla="*/ 4498605 h 6858000"/>
              <a:gd name="connsiteX102-15857" fmla="*/ 5980106 w 6128435"/>
              <a:gd name="connsiteY102-15858" fmla="*/ 4585087 h 6858000"/>
              <a:gd name="connsiteX103-15859" fmla="*/ 5998138 w 6128435"/>
              <a:gd name="connsiteY103-15860" fmla="*/ 4697518 h 6858000"/>
              <a:gd name="connsiteX104-15861" fmla="*/ 6013516 w 6128435"/>
              <a:gd name="connsiteY104-15862" fmla="*/ 4786619 h 6858000"/>
              <a:gd name="connsiteX105-15863" fmla="*/ 6025404 w 6128435"/>
              <a:gd name="connsiteY105-15864" fmla="*/ 4858148 h 6858000"/>
              <a:gd name="connsiteX106-15865" fmla="*/ 6007749 w 6128435"/>
              <a:gd name="connsiteY106-15866" fmla="*/ 4964715 h 6858000"/>
              <a:gd name="connsiteX107-15867" fmla="*/ 6005269 w 6128435"/>
              <a:gd name="connsiteY107-15868" fmla="*/ 5150567 h 6858000"/>
              <a:gd name="connsiteX108-15869" fmla="*/ 6001127 w 6128435"/>
              <a:gd name="connsiteY108-15870" fmla="*/ 5164609 h 6858000"/>
              <a:gd name="connsiteX109-15871" fmla="*/ 5996647 w 6128435"/>
              <a:gd name="connsiteY109-15872" fmla="*/ 5185640 h 6858000"/>
              <a:gd name="connsiteX110-15873" fmla="*/ 5998514 w 6128435"/>
              <a:gd name="connsiteY110-15874" fmla="*/ 5189673 h 6858000"/>
              <a:gd name="connsiteX111-15875" fmla="*/ 5995970 w 6128435"/>
              <a:gd name="connsiteY111-15876" fmla="*/ 5221547 h 6858000"/>
              <a:gd name="connsiteX112-15877" fmla="*/ 5997218 w 6128435"/>
              <a:gd name="connsiteY112-15878" fmla="*/ 5222031 h 6858000"/>
              <a:gd name="connsiteX113-15879" fmla="*/ 6002116 w 6128435"/>
              <a:gd name="connsiteY113-15880" fmla="*/ 5231223 h 6858000"/>
              <a:gd name="connsiteX114-15881" fmla="*/ 6008541 w 6128435"/>
              <a:gd name="connsiteY114-15882" fmla="*/ 5248680 h 6858000"/>
              <a:gd name="connsiteX115-15883" fmla="*/ 6039260 w 6128435"/>
              <a:gd name="connsiteY115-15884" fmla="*/ 5289518 h 6858000"/>
              <a:gd name="connsiteX116-15885" fmla="*/ 6036748 w 6128435"/>
              <a:gd name="connsiteY116-15886" fmla="*/ 5322752 h 6858000"/>
              <a:gd name="connsiteX117-15887" fmla="*/ 6036943 w 6128435"/>
              <a:gd name="connsiteY117-15888" fmla="*/ 5329480 h 6858000"/>
              <a:gd name="connsiteX118-15889" fmla="*/ 6037236 w 6128435"/>
              <a:gd name="connsiteY118-15890" fmla="*/ 5329634 h 6858000"/>
              <a:gd name="connsiteX119-15891" fmla="*/ 6038019 w 6128435"/>
              <a:gd name="connsiteY119-15892" fmla="*/ 5336764 h 6858000"/>
              <a:gd name="connsiteX120-15893" fmla="*/ 6037298 w 6128435"/>
              <a:gd name="connsiteY120-15894" fmla="*/ 5341753 h 6858000"/>
              <a:gd name="connsiteX121-15895" fmla="*/ 6037677 w 6128435"/>
              <a:gd name="connsiteY121-15896" fmla="*/ 5354807 h 6858000"/>
              <a:gd name="connsiteX122-15897" fmla="*/ 6039728 w 6128435"/>
              <a:gd name="connsiteY122-15898" fmla="*/ 5359416 h 6858000"/>
              <a:gd name="connsiteX123-15899" fmla="*/ 6043311 w 6128435"/>
              <a:gd name="connsiteY123-15900" fmla="*/ 5361407 h 6858000"/>
              <a:gd name="connsiteX124-15901" fmla="*/ 6042954 w 6128435"/>
              <a:gd name="connsiteY124-15902" fmla="*/ 5362576 h 6858000"/>
              <a:gd name="connsiteX125-15903" fmla="*/ 6053435 w 6128435"/>
              <a:gd name="connsiteY125-15904" fmla="*/ 5387547 h 6858000"/>
              <a:gd name="connsiteX126-15905" fmla="*/ 6065933 w 6128435"/>
              <a:gd name="connsiteY126-15906" fmla="*/ 5443002 h 6858000"/>
              <a:gd name="connsiteX127-15907" fmla="*/ 6068640 w 6128435"/>
              <a:gd name="connsiteY127-15908" fmla="*/ 5474503 h 6858000"/>
              <a:gd name="connsiteX128-15909" fmla="*/ 6080922 w 6128435"/>
              <a:gd name="connsiteY128-15910" fmla="*/ 5561070 h 6858000"/>
              <a:gd name="connsiteX129-15911" fmla="*/ 6096949 w 6128435"/>
              <a:gd name="connsiteY129-15912" fmla="*/ 5648179 h 6858000"/>
              <a:gd name="connsiteX130-15913" fmla="*/ 6125703 w 6128435"/>
              <a:gd name="connsiteY130-15914" fmla="*/ 5692894 h 6858000"/>
              <a:gd name="connsiteX131-15915" fmla="*/ 6126670 w 6128435"/>
              <a:gd name="connsiteY131-15916" fmla="*/ 5697882 h 6858000"/>
              <a:gd name="connsiteX132-15917" fmla="*/ 6124061 w 6128435"/>
              <a:gd name="connsiteY132-15918" fmla="*/ 5710294 h 6858000"/>
              <a:gd name="connsiteX133-15919" fmla="*/ 6122213 w 6128435"/>
              <a:gd name="connsiteY133-15920" fmla="*/ 5714762 h 6858000"/>
              <a:gd name="connsiteX134-15921" fmla="*/ 6121353 w 6128435"/>
              <a:gd name="connsiteY134-15922" fmla="*/ 5721725 h 6858000"/>
              <a:gd name="connsiteX135-15923" fmla="*/ 6121607 w 6128435"/>
              <a:gd name="connsiteY135-15924" fmla="*/ 5721959 h 6858000"/>
              <a:gd name="connsiteX136-15925" fmla="*/ 6120262 w 6128435"/>
              <a:gd name="connsiteY136-15926" fmla="*/ 5728358 h 6858000"/>
              <a:gd name="connsiteX137-15927" fmla="*/ 6110194 w 6128435"/>
              <a:gd name="connsiteY137-15928" fmla="*/ 5758853 h 6858000"/>
              <a:gd name="connsiteX138-15929" fmla="*/ 6127519 w 6128435"/>
              <a:gd name="connsiteY138-15930" fmla="*/ 5865775 h 6858000"/>
              <a:gd name="connsiteX139-15931" fmla="*/ 6128435 w 6128435"/>
              <a:gd name="connsiteY139-15932" fmla="*/ 5870164 h 6858000"/>
              <a:gd name="connsiteX140-15933" fmla="*/ 6119217 w 6128435"/>
              <a:gd name="connsiteY140-15934" fmla="*/ 5888542 h 6858000"/>
              <a:gd name="connsiteX141-15935" fmla="*/ 6115966 w 6128435"/>
              <a:gd name="connsiteY141-15936" fmla="*/ 5898387 h 6858000"/>
              <a:gd name="connsiteX142-15937" fmla="*/ 6111924 w 6128435"/>
              <a:gd name="connsiteY142-15938" fmla="*/ 5900444 h 6858000"/>
              <a:gd name="connsiteX143-15939" fmla="*/ 6108716 w 6128435"/>
              <a:gd name="connsiteY143-15940" fmla="*/ 5915345 h 6858000"/>
              <a:gd name="connsiteX144-15941" fmla="*/ 6109524 w 6128435"/>
              <a:gd name="connsiteY144-15942" fmla="*/ 5917328 h 6858000"/>
              <a:gd name="connsiteX145-15943" fmla="*/ 6102493 w 6128435"/>
              <a:gd name="connsiteY145-15944" fmla="*/ 5928602 h 6858000"/>
              <a:gd name="connsiteX146-15945" fmla="*/ 6056863 w 6128435"/>
              <a:gd name="connsiteY146-15946" fmla="*/ 6000643 h 6858000"/>
              <a:gd name="connsiteX147-15947" fmla="*/ 6045436 w 6128435"/>
              <a:gd name="connsiteY147-15948" fmla="*/ 6124480 h 6858000"/>
              <a:gd name="connsiteX148-15949" fmla="*/ 6030489 w 6128435"/>
              <a:gd name="connsiteY148-15950" fmla="*/ 6317666 h 6858000"/>
              <a:gd name="connsiteX149-15951" fmla="*/ 6007492 w 6128435"/>
              <a:gd name="connsiteY149-15952" fmla="*/ 6440818 h 6858000"/>
              <a:gd name="connsiteX150-15953" fmla="*/ 6009467 w 6128435"/>
              <a:gd name="connsiteY150-15954" fmla="*/ 6487076 h 6858000"/>
              <a:gd name="connsiteX151-15955" fmla="*/ 5995064 w 6128435"/>
              <a:gd name="connsiteY151-15956" fmla="*/ 6540791 h 6858000"/>
              <a:gd name="connsiteX152-15957" fmla="*/ 5996309 w 6128435"/>
              <a:gd name="connsiteY152-15958" fmla="*/ 6543961 h 6858000"/>
              <a:gd name="connsiteX153-15959" fmla="*/ 5996048 w 6128435"/>
              <a:gd name="connsiteY153-15960" fmla="*/ 6555444 h 6858000"/>
              <a:gd name="connsiteX154-15961" fmla="*/ 6002524 w 6128435"/>
              <a:gd name="connsiteY154-15962" fmla="*/ 6560188 h 6858000"/>
              <a:gd name="connsiteX155-15963" fmla="*/ 6006823 w 6128435"/>
              <a:gd name="connsiteY155-15964" fmla="*/ 6578546 h 6858000"/>
              <a:gd name="connsiteX156-15965" fmla="*/ 6004510 w 6128435"/>
              <a:gd name="connsiteY156-15966" fmla="*/ 6599256 h 6858000"/>
              <a:gd name="connsiteX157-15967" fmla="*/ 5986207 w 6128435"/>
              <a:gd name="connsiteY157-15968" fmla="*/ 6695855 h 6858000"/>
              <a:gd name="connsiteX158-15969" fmla="*/ 5979428 w 6128435"/>
              <a:gd name="connsiteY158-15970" fmla="*/ 6754678 h 6858000"/>
              <a:gd name="connsiteX159-15971" fmla="*/ 5983398 w 6128435"/>
              <a:gd name="connsiteY159-15972" fmla="*/ 6778641 h 6858000"/>
              <a:gd name="connsiteX160-15973" fmla="*/ 5984543 w 6128435"/>
              <a:gd name="connsiteY160-15974" fmla="*/ 6811016 h 6858000"/>
              <a:gd name="connsiteX161-15975" fmla="*/ 5981802 w 6128435"/>
              <a:gd name="connsiteY161-15976" fmla="*/ 6838578 h 6858000"/>
              <a:gd name="connsiteX162-15977" fmla="*/ 5979671 w 6128435"/>
              <a:gd name="connsiteY162-15978" fmla="*/ 6858000 h 6858000"/>
              <a:gd name="connsiteX163-15979" fmla="*/ 0 w 6128435"/>
              <a:gd name="connsiteY163-15980" fmla="*/ 6858000 h 6858000"/>
              <a:gd name="connsiteX164-15981" fmla="*/ 0 w 6128435"/>
              <a:gd name="connsiteY164-15982" fmla="*/ 0 h 6858000"/>
              <a:gd name="connsiteX0-15983" fmla="*/ 0 w 6128435"/>
              <a:gd name="connsiteY0-15984" fmla="*/ 0 h 6858000"/>
              <a:gd name="connsiteX1-15985" fmla="*/ 4965888 w 6128435"/>
              <a:gd name="connsiteY1-15986" fmla="*/ 0 h 6858000"/>
              <a:gd name="connsiteX2-15987" fmla="*/ 4967767 w 6128435"/>
              <a:gd name="connsiteY2-15988" fmla="*/ 7930 h 6858000"/>
              <a:gd name="connsiteX3-15989" fmla="*/ 4979444 w 6128435"/>
              <a:gd name="connsiteY3-15990" fmla="*/ 43921 h 6858000"/>
              <a:gd name="connsiteX4-15991" fmla="*/ 5021173 w 6128435"/>
              <a:gd name="connsiteY4-15992" fmla="*/ 123738 h 6858000"/>
              <a:gd name="connsiteX5-15993" fmla="*/ 5075458 w 6128435"/>
              <a:gd name="connsiteY5-15994" fmla="*/ 264355 h 6858000"/>
              <a:gd name="connsiteX6-15995" fmla="*/ 5081175 w 6128435"/>
              <a:gd name="connsiteY6-15996" fmla="*/ 277448 h 6858000"/>
              <a:gd name="connsiteX7-15997" fmla="*/ 5097011 w 6128435"/>
              <a:gd name="connsiteY7-15998" fmla="*/ 355616 h 6858000"/>
              <a:gd name="connsiteX8-15999" fmla="*/ 5130982 w 6128435"/>
              <a:gd name="connsiteY8-16000" fmla="*/ 412030 h 6858000"/>
              <a:gd name="connsiteX9-16001" fmla="*/ 5153000 w 6128435"/>
              <a:gd name="connsiteY9-16002" fmla="*/ 507134 h 6858000"/>
              <a:gd name="connsiteX10-16003" fmla="*/ 5171282 w 6128435"/>
              <a:gd name="connsiteY10-16004" fmla="*/ 602071 h 6858000"/>
              <a:gd name="connsiteX11-16005" fmla="*/ 5176196 w 6128435"/>
              <a:gd name="connsiteY11-16006" fmla="*/ 636822 h 6858000"/>
              <a:gd name="connsiteX12-16007" fmla="*/ 5189051 w 6128435"/>
              <a:gd name="connsiteY12-16008" fmla="*/ 782518 h 6858000"/>
              <a:gd name="connsiteX13-16009" fmla="*/ 5210428 w 6128435"/>
              <a:gd name="connsiteY13-16010" fmla="*/ 815772 h 6858000"/>
              <a:gd name="connsiteX14-16011" fmla="*/ 5221088 w 6128435"/>
              <a:gd name="connsiteY14-16012" fmla="*/ 860193 h 6858000"/>
              <a:gd name="connsiteX15-16013" fmla="*/ 5230806 w 6128435"/>
              <a:gd name="connsiteY15-16014" fmla="*/ 961354 h 6858000"/>
              <a:gd name="connsiteX16-16015" fmla="*/ 5201018 w 6128435"/>
              <a:gd name="connsiteY16-16016" fmla="*/ 1095027 h 6858000"/>
              <a:gd name="connsiteX17-16017" fmla="*/ 5202153 w 6128435"/>
              <a:gd name="connsiteY17-16018" fmla="*/ 1133224 h 6858000"/>
              <a:gd name="connsiteX18-16019" fmla="*/ 5207370 w 6128435"/>
              <a:gd name="connsiteY18-16020" fmla="*/ 1138097 h 6858000"/>
              <a:gd name="connsiteX19-16021" fmla="*/ 5189234 w 6128435"/>
              <a:gd name="connsiteY19-16022" fmla="*/ 1193495 h 6858000"/>
              <a:gd name="connsiteX20-16023" fmla="*/ 5202769 w 6128435"/>
              <a:gd name="connsiteY20-16024" fmla="*/ 1269450 h 6858000"/>
              <a:gd name="connsiteX21-16025" fmla="*/ 5225968 w 6128435"/>
              <a:gd name="connsiteY21-16026" fmla="*/ 1357994 h 6858000"/>
              <a:gd name="connsiteX22-16027" fmla="*/ 5233819 w 6128435"/>
              <a:gd name="connsiteY22-16028" fmla="*/ 1380922 h 6858000"/>
              <a:gd name="connsiteX23-16029" fmla="*/ 5237226 w 6128435"/>
              <a:gd name="connsiteY23-16030" fmla="*/ 1441327 h 6858000"/>
              <a:gd name="connsiteX24-16031" fmla="*/ 5244434 w 6128435"/>
              <a:gd name="connsiteY24-16032" fmla="*/ 1580810 h 6858000"/>
              <a:gd name="connsiteX25-16033" fmla="*/ 5251453 w 6128435"/>
              <a:gd name="connsiteY25-16034" fmla="*/ 1583934 h 6858000"/>
              <a:gd name="connsiteX26-16035" fmla="*/ 5263491 w 6128435"/>
              <a:gd name="connsiteY26-16036" fmla="*/ 1642938 h 6858000"/>
              <a:gd name="connsiteX27-16037" fmla="*/ 5261314 w 6128435"/>
              <a:gd name="connsiteY27-16038" fmla="*/ 1689177 h 6858000"/>
              <a:gd name="connsiteX28-16039" fmla="*/ 5259788 w 6128435"/>
              <a:gd name="connsiteY28-16040" fmla="*/ 1768516 h 6858000"/>
              <a:gd name="connsiteX29-16041" fmla="*/ 5255696 w 6128435"/>
              <a:gd name="connsiteY29-16042" fmla="*/ 1953770 h 6858000"/>
              <a:gd name="connsiteX30-16043" fmla="*/ 5252592 w 6128435"/>
              <a:gd name="connsiteY30-16044" fmla="*/ 2092210 h 6858000"/>
              <a:gd name="connsiteX31-16045" fmla="*/ 5264303 w 6128435"/>
              <a:gd name="connsiteY31-16046" fmla="*/ 2225157 h 6858000"/>
              <a:gd name="connsiteX32-16047" fmla="*/ 5254949 w 6128435"/>
              <a:gd name="connsiteY32-16048" fmla="*/ 2236160 h 6858000"/>
              <a:gd name="connsiteX33-16049" fmla="*/ 5250104 w 6128435"/>
              <a:gd name="connsiteY33-16050" fmla="*/ 2249166 h 6858000"/>
              <a:gd name="connsiteX34-16051" fmla="*/ 5251214 w 6128435"/>
              <a:gd name="connsiteY34-16052" fmla="*/ 2250944 h 6858000"/>
              <a:gd name="connsiteX35-16053" fmla="*/ 5250644 w 6128435"/>
              <a:gd name="connsiteY35-16054" fmla="*/ 2266619 h 6858000"/>
              <a:gd name="connsiteX36-16055" fmla="*/ 5247111 w 6128435"/>
              <a:gd name="connsiteY36-16056" fmla="*/ 2269679 h 6858000"/>
              <a:gd name="connsiteX37-16057" fmla="*/ 5279312 w 6128435"/>
              <a:gd name="connsiteY37-16058" fmla="*/ 2302757 h 6858000"/>
              <a:gd name="connsiteX38-16059" fmla="*/ 5293877 w 6128435"/>
              <a:gd name="connsiteY38-16060" fmla="*/ 2368649 h 6858000"/>
              <a:gd name="connsiteX39-16061" fmla="*/ 5311338 w 6128435"/>
              <a:gd name="connsiteY39-16062" fmla="*/ 2404034 h 6858000"/>
              <a:gd name="connsiteX40-16063" fmla="*/ 5338366 w 6128435"/>
              <a:gd name="connsiteY40-16064" fmla="*/ 2465052 h 6858000"/>
              <a:gd name="connsiteX41-16065" fmla="*/ 5371263 w 6128435"/>
              <a:gd name="connsiteY41-16066" fmla="*/ 2586413 h 6858000"/>
              <a:gd name="connsiteX42-16067" fmla="*/ 5407503 w 6128435"/>
              <a:gd name="connsiteY42-16068" fmla="*/ 2786290 h 6858000"/>
              <a:gd name="connsiteX43-16069" fmla="*/ 5407356 w 6128435"/>
              <a:gd name="connsiteY43-16070" fmla="*/ 2787545 h 6858000"/>
              <a:gd name="connsiteX44-16071" fmla="*/ 5411130 w 6128435"/>
              <a:gd name="connsiteY44-16072" fmla="*/ 2788640 h 6858000"/>
              <a:gd name="connsiteX45-16073" fmla="*/ 5416439 w 6128435"/>
              <a:gd name="connsiteY45-16074" fmla="*/ 2805666 h 6858000"/>
              <a:gd name="connsiteX46-16075" fmla="*/ 5416589 w 6128435"/>
              <a:gd name="connsiteY46-16076" fmla="*/ 2810822 h 6858000"/>
              <a:gd name="connsiteX47-16077" fmla="*/ 5418542 w 6128435"/>
              <a:gd name="connsiteY47-16078" fmla="*/ 2817745 h 6858000"/>
              <a:gd name="connsiteX48-16079" fmla="*/ 5418847 w 6128435"/>
              <a:gd name="connsiteY48-16080" fmla="*/ 2817825 h 6858000"/>
              <a:gd name="connsiteX49-16081" fmla="*/ 5457023 w 6128435"/>
              <a:gd name="connsiteY49-16082" fmla="*/ 2858292 h 6858000"/>
              <a:gd name="connsiteX50-16083" fmla="*/ 5479298 w 6128435"/>
              <a:gd name="connsiteY50-16084" fmla="*/ 2947791 h 6858000"/>
              <a:gd name="connsiteX51-16085" fmla="*/ 5481770 w 6128435"/>
              <a:gd name="connsiteY51-16086" fmla="*/ 2951352 h 6858000"/>
              <a:gd name="connsiteX52-16087" fmla="*/ 5482045 w 6128435"/>
              <a:gd name="connsiteY52-16088" fmla="*/ 2984371 h 6858000"/>
              <a:gd name="connsiteX53-16089" fmla="*/ 5482415 w 6128435"/>
              <a:gd name="connsiteY53-16090" fmla="*/ 3004079 h 6858000"/>
              <a:gd name="connsiteX54-16091" fmla="*/ 5483865 w 6128435"/>
              <a:gd name="connsiteY54-16092" fmla="*/ 3005467 h 6858000"/>
              <a:gd name="connsiteX55-16093" fmla="*/ 5482236 w 6128435"/>
              <a:gd name="connsiteY55-16094" fmla="*/ 3019791 h 6858000"/>
              <a:gd name="connsiteX56-16095" fmla="*/ 5481505 w 6128435"/>
              <a:gd name="connsiteY56-16096" fmla="*/ 3095286 h 6858000"/>
              <a:gd name="connsiteX57-16097" fmla="*/ 5477595 w 6128435"/>
              <a:gd name="connsiteY57-16098" fmla="*/ 3250534 h 6858000"/>
              <a:gd name="connsiteX58-16099" fmla="*/ 5532836 w 6128435"/>
              <a:gd name="connsiteY58-16100" fmla="*/ 3353840 h 6858000"/>
              <a:gd name="connsiteX59-16101" fmla="*/ 5561229 w 6128435"/>
              <a:gd name="connsiteY59-16102" fmla="*/ 3395784 h 6858000"/>
              <a:gd name="connsiteX60-16103" fmla="*/ 5589758 w 6128435"/>
              <a:gd name="connsiteY60-16104" fmla="*/ 3506453 h 6858000"/>
              <a:gd name="connsiteX61-16105" fmla="*/ 5596144 w 6128435"/>
              <a:gd name="connsiteY61-16106" fmla="*/ 3534624 h 6858000"/>
              <a:gd name="connsiteX62-16107" fmla="*/ 5597750 w 6128435"/>
              <a:gd name="connsiteY62-16108" fmla="*/ 3534129 h 6858000"/>
              <a:gd name="connsiteX63-16109" fmla="*/ 5599700 w 6128435"/>
              <a:gd name="connsiteY63-16110" fmla="*/ 3547221 h 6858000"/>
              <a:gd name="connsiteX64-16111" fmla="*/ 5615031 w 6128435"/>
              <a:gd name="connsiteY64-16112" fmla="*/ 3557482 h 6858000"/>
              <a:gd name="connsiteX65-16113" fmla="*/ 5618377 w 6128435"/>
              <a:gd name="connsiteY65-16114" fmla="*/ 3588431 h 6858000"/>
              <a:gd name="connsiteX66-16115" fmla="*/ 5612155 w 6128435"/>
              <a:gd name="connsiteY66-16116" fmla="*/ 3589869 h 6858000"/>
              <a:gd name="connsiteX67-16117" fmla="*/ 5620843 w 6128435"/>
              <a:gd name="connsiteY67-16118" fmla="*/ 3606745 h 6858000"/>
              <a:gd name="connsiteX68-16119" fmla="*/ 5655472 w 6128435"/>
              <a:gd name="connsiteY68-16120" fmla="*/ 3678877 h 6858000"/>
              <a:gd name="connsiteX69-16121" fmla="*/ 5680448 w 6128435"/>
              <a:gd name="connsiteY69-16122" fmla="*/ 3717760 h 6858000"/>
              <a:gd name="connsiteX70-16123" fmla="*/ 5683015 w 6128435"/>
              <a:gd name="connsiteY70-16124" fmla="*/ 3762025 h 6858000"/>
              <a:gd name="connsiteX71-16125" fmla="*/ 5696643 w 6128435"/>
              <a:gd name="connsiteY71-16126" fmla="*/ 3773888 h 6858000"/>
              <a:gd name="connsiteX72-16127" fmla="*/ 5699203 w 6128435"/>
              <a:gd name="connsiteY72-16128" fmla="*/ 3775823 h 6858000"/>
              <a:gd name="connsiteX73-16129" fmla="*/ 5704824 w 6128435"/>
              <a:gd name="connsiteY73-16130" fmla="*/ 3785966 h 6858000"/>
              <a:gd name="connsiteX74-16131" fmla="*/ 5712204 w 6128435"/>
              <a:gd name="connsiteY74-16132" fmla="*/ 3785830 h 6858000"/>
              <a:gd name="connsiteX75-16133" fmla="*/ 5724816 w 6128435"/>
              <a:gd name="connsiteY75-16134" fmla="*/ 3798949 h 6858000"/>
              <a:gd name="connsiteX76-16135" fmla="*/ 5733539 w 6128435"/>
              <a:gd name="connsiteY76-16136" fmla="*/ 3818457 h 6858000"/>
              <a:gd name="connsiteX77-16137" fmla="*/ 5768491 w 6128435"/>
              <a:gd name="connsiteY77-16138" fmla="*/ 3914399 h 6858000"/>
              <a:gd name="connsiteX78-16139" fmla="*/ 5793123 w 6128435"/>
              <a:gd name="connsiteY78-16140" fmla="*/ 3969952 h 6858000"/>
              <a:gd name="connsiteX79-16141" fmla="*/ 5808321 w 6128435"/>
              <a:gd name="connsiteY79-16142" fmla="*/ 3988153 h 6858000"/>
              <a:gd name="connsiteX80-16143" fmla="*/ 5825621 w 6128435"/>
              <a:gd name="connsiteY80-16144" fmla="*/ 4015525 h 6858000"/>
              <a:gd name="connsiteX81-16145" fmla="*/ 5860672 w 6128435"/>
              <a:gd name="connsiteY81-16146" fmla="*/ 4061579 h 6858000"/>
              <a:gd name="connsiteX82-16147" fmla="*/ 5872173 w 6128435"/>
              <a:gd name="connsiteY82-16148" fmla="*/ 4088497 h 6858000"/>
              <a:gd name="connsiteX83-16149" fmla="*/ 5883705 w 6128435"/>
              <a:gd name="connsiteY83-16150" fmla="*/ 4101899 h 6858000"/>
              <a:gd name="connsiteX84-16151" fmla="*/ 5885314 w 6128435"/>
              <a:gd name="connsiteY84-16152" fmla="*/ 4108387 h 6858000"/>
              <a:gd name="connsiteX85-16153" fmla="*/ 5894095 w 6128435"/>
              <a:gd name="connsiteY85-16154" fmla="*/ 4128857 h 6858000"/>
              <a:gd name="connsiteX86-16155" fmla="*/ 5898339 w 6128435"/>
              <a:gd name="connsiteY86-16156" fmla="*/ 4140800 h 6858000"/>
              <a:gd name="connsiteX87-16157" fmla="*/ 5899734 w 6128435"/>
              <a:gd name="connsiteY87-16158" fmla="*/ 4145632 h 6858000"/>
              <a:gd name="connsiteX88-16159" fmla="*/ 5903513 w 6128435"/>
              <a:gd name="connsiteY88-16160" fmla="*/ 4187661 h 6858000"/>
              <a:gd name="connsiteX89-16161" fmla="*/ 5917114 w 6128435"/>
              <a:gd name="connsiteY89-16162" fmla="*/ 4213096 h 6858000"/>
              <a:gd name="connsiteX90-16163" fmla="*/ 5921153 w 6128435"/>
              <a:gd name="connsiteY90-16164" fmla="*/ 4236222 h 6858000"/>
              <a:gd name="connsiteX91-16165" fmla="*/ 5924233 w 6128435"/>
              <a:gd name="connsiteY91-16166" fmla="*/ 4242060 h 6858000"/>
              <a:gd name="connsiteX92-16167" fmla="*/ 5928910 w 6128435"/>
              <a:gd name="connsiteY92-16168" fmla="*/ 4300973 h 6858000"/>
              <a:gd name="connsiteX93-16169" fmla="*/ 5939320 w 6128435"/>
              <a:gd name="connsiteY93-16170" fmla="*/ 4340435 h 6858000"/>
              <a:gd name="connsiteX94-16171" fmla="*/ 5946705 w 6128435"/>
              <a:gd name="connsiteY94-16172" fmla="*/ 4428051 h 6858000"/>
              <a:gd name="connsiteX95-16173" fmla="*/ 5949261 w 6128435"/>
              <a:gd name="connsiteY95-16174" fmla="*/ 4449185 h 6858000"/>
              <a:gd name="connsiteX96-16175" fmla="*/ 5957504 w 6128435"/>
              <a:gd name="connsiteY96-16176" fmla="*/ 4465911 h 6858000"/>
              <a:gd name="connsiteX97-16177" fmla="*/ 5964689 w 6128435"/>
              <a:gd name="connsiteY97-16178" fmla="*/ 4468532 h 6858000"/>
              <a:gd name="connsiteX98-16179" fmla="*/ 5967062 w 6128435"/>
              <a:gd name="connsiteY98-16180" fmla="*/ 4479923 h 6858000"/>
              <a:gd name="connsiteX99-16181" fmla="*/ 5968960 w 6128435"/>
              <a:gd name="connsiteY99-16182" fmla="*/ 4482655 h 6858000"/>
              <a:gd name="connsiteX100-16183" fmla="*/ 5978567 w 6128435"/>
              <a:gd name="connsiteY100-16184" fmla="*/ 4498605 h 6858000"/>
              <a:gd name="connsiteX101-16185" fmla="*/ 5980106 w 6128435"/>
              <a:gd name="connsiteY101-16186" fmla="*/ 4585087 h 6858000"/>
              <a:gd name="connsiteX102-16187" fmla="*/ 5998138 w 6128435"/>
              <a:gd name="connsiteY102-16188" fmla="*/ 4697518 h 6858000"/>
              <a:gd name="connsiteX103-16189" fmla="*/ 6013516 w 6128435"/>
              <a:gd name="connsiteY103-16190" fmla="*/ 4786619 h 6858000"/>
              <a:gd name="connsiteX104-16191" fmla="*/ 6025404 w 6128435"/>
              <a:gd name="connsiteY104-16192" fmla="*/ 4858148 h 6858000"/>
              <a:gd name="connsiteX105-16193" fmla="*/ 6007749 w 6128435"/>
              <a:gd name="connsiteY105-16194" fmla="*/ 4964715 h 6858000"/>
              <a:gd name="connsiteX106-16195" fmla="*/ 6005269 w 6128435"/>
              <a:gd name="connsiteY106-16196" fmla="*/ 5150567 h 6858000"/>
              <a:gd name="connsiteX107-16197" fmla="*/ 6001127 w 6128435"/>
              <a:gd name="connsiteY107-16198" fmla="*/ 5164609 h 6858000"/>
              <a:gd name="connsiteX108-16199" fmla="*/ 5996647 w 6128435"/>
              <a:gd name="connsiteY108-16200" fmla="*/ 5185640 h 6858000"/>
              <a:gd name="connsiteX109-16201" fmla="*/ 5998514 w 6128435"/>
              <a:gd name="connsiteY109-16202" fmla="*/ 5189673 h 6858000"/>
              <a:gd name="connsiteX110-16203" fmla="*/ 5995970 w 6128435"/>
              <a:gd name="connsiteY110-16204" fmla="*/ 5221547 h 6858000"/>
              <a:gd name="connsiteX111-16205" fmla="*/ 5997218 w 6128435"/>
              <a:gd name="connsiteY111-16206" fmla="*/ 5222031 h 6858000"/>
              <a:gd name="connsiteX112-16207" fmla="*/ 6002116 w 6128435"/>
              <a:gd name="connsiteY112-16208" fmla="*/ 5231223 h 6858000"/>
              <a:gd name="connsiteX113-16209" fmla="*/ 6008541 w 6128435"/>
              <a:gd name="connsiteY113-16210" fmla="*/ 5248680 h 6858000"/>
              <a:gd name="connsiteX114-16211" fmla="*/ 6039260 w 6128435"/>
              <a:gd name="connsiteY114-16212" fmla="*/ 5289518 h 6858000"/>
              <a:gd name="connsiteX115-16213" fmla="*/ 6036748 w 6128435"/>
              <a:gd name="connsiteY115-16214" fmla="*/ 5322752 h 6858000"/>
              <a:gd name="connsiteX116-16215" fmla="*/ 6036943 w 6128435"/>
              <a:gd name="connsiteY116-16216" fmla="*/ 5329480 h 6858000"/>
              <a:gd name="connsiteX117-16217" fmla="*/ 6037236 w 6128435"/>
              <a:gd name="connsiteY117-16218" fmla="*/ 5329634 h 6858000"/>
              <a:gd name="connsiteX118-16219" fmla="*/ 6038019 w 6128435"/>
              <a:gd name="connsiteY118-16220" fmla="*/ 5336764 h 6858000"/>
              <a:gd name="connsiteX119-16221" fmla="*/ 6037298 w 6128435"/>
              <a:gd name="connsiteY119-16222" fmla="*/ 5341753 h 6858000"/>
              <a:gd name="connsiteX120-16223" fmla="*/ 6037677 w 6128435"/>
              <a:gd name="connsiteY120-16224" fmla="*/ 5354807 h 6858000"/>
              <a:gd name="connsiteX121-16225" fmla="*/ 6039728 w 6128435"/>
              <a:gd name="connsiteY121-16226" fmla="*/ 5359416 h 6858000"/>
              <a:gd name="connsiteX122-16227" fmla="*/ 6043311 w 6128435"/>
              <a:gd name="connsiteY122-16228" fmla="*/ 5361407 h 6858000"/>
              <a:gd name="connsiteX123-16229" fmla="*/ 6042954 w 6128435"/>
              <a:gd name="connsiteY123-16230" fmla="*/ 5362576 h 6858000"/>
              <a:gd name="connsiteX124-16231" fmla="*/ 6053435 w 6128435"/>
              <a:gd name="connsiteY124-16232" fmla="*/ 5387547 h 6858000"/>
              <a:gd name="connsiteX125-16233" fmla="*/ 6065933 w 6128435"/>
              <a:gd name="connsiteY125-16234" fmla="*/ 5443002 h 6858000"/>
              <a:gd name="connsiteX126-16235" fmla="*/ 6068640 w 6128435"/>
              <a:gd name="connsiteY126-16236" fmla="*/ 5474503 h 6858000"/>
              <a:gd name="connsiteX127-16237" fmla="*/ 6080922 w 6128435"/>
              <a:gd name="connsiteY127-16238" fmla="*/ 5561070 h 6858000"/>
              <a:gd name="connsiteX128-16239" fmla="*/ 6096949 w 6128435"/>
              <a:gd name="connsiteY128-16240" fmla="*/ 5648179 h 6858000"/>
              <a:gd name="connsiteX129-16241" fmla="*/ 6125703 w 6128435"/>
              <a:gd name="connsiteY129-16242" fmla="*/ 5692894 h 6858000"/>
              <a:gd name="connsiteX130-16243" fmla="*/ 6126670 w 6128435"/>
              <a:gd name="connsiteY130-16244" fmla="*/ 5697882 h 6858000"/>
              <a:gd name="connsiteX131-16245" fmla="*/ 6124061 w 6128435"/>
              <a:gd name="connsiteY131-16246" fmla="*/ 5710294 h 6858000"/>
              <a:gd name="connsiteX132-16247" fmla="*/ 6122213 w 6128435"/>
              <a:gd name="connsiteY132-16248" fmla="*/ 5714762 h 6858000"/>
              <a:gd name="connsiteX133-16249" fmla="*/ 6121353 w 6128435"/>
              <a:gd name="connsiteY133-16250" fmla="*/ 5721725 h 6858000"/>
              <a:gd name="connsiteX134-16251" fmla="*/ 6121607 w 6128435"/>
              <a:gd name="connsiteY134-16252" fmla="*/ 5721959 h 6858000"/>
              <a:gd name="connsiteX135-16253" fmla="*/ 6120262 w 6128435"/>
              <a:gd name="connsiteY135-16254" fmla="*/ 5728358 h 6858000"/>
              <a:gd name="connsiteX136-16255" fmla="*/ 6110194 w 6128435"/>
              <a:gd name="connsiteY136-16256" fmla="*/ 5758853 h 6858000"/>
              <a:gd name="connsiteX137-16257" fmla="*/ 6127519 w 6128435"/>
              <a:gd name="connsiteY137-16258" fmla="*/ 5865775 h 6858000"/>
              <a:gd name="connsiteX138-16259" fmla="*/ 6128435 w 6128435"/>
              <a:gd name="connsiteY138-16260" fmla="*/ 5870164 h 6858000"/>
              <a:gd name="connsiteX139-16261" fmla="*/ 6119217 w 6128435"/>
              <a:gd name="connsiteY139-16262" fmla="*/ 5888542 h 6858000"/>
              <a:gd name="connsiteX140-16263" fmla="*/ 6115966 w 6128435"/>
              <a:gd name="connsiteY140-16264" fmla="*/ 5898387 h 6858000"/>
              <a:gd name="connsiteX141-16265" fmla="*/ 6111924 w 6128435"/>
              <a:gd name="connsiteY141-16266" fmla="*/ 5900444 h 6858000"/>
              <a:gd name="connsiteX142-16267" fmla="*/ 6108716 w 6128435"/>
              <a:gd name="connsiteY142-16268" fmla="*/ 5915345 h 6858000"/>
              <a:gd name="connsiteX143-16269" fmla="*/ 6109524 w 6128435"/>
              <a:gd name="connsiteY143-16270" fmla="*/ 5917328 h 6858000"/>
              <a:gd name="connsiteX144-16271" fmla="*/ 6102493 w 6128435"/>
              <a:gd name="connsiteY144-16272" fmla="*/ 5928602 h 6858000"/>
              <a:gd name="connsiteX145-16273" fmla="*/ 6056863 w 6128435"/>
              <a:gd name="connsiteY145-16274" fmla="*/ 6000643 h 6858000"/>
              <a:gd name="connsiteX146-16275" fmla="*/ 6045436 w 6128435"/>
              <a:gd name="connsiteY146-16276" fmla="*/ 6124480 h 6858000"/>
              <a:gd name="connsiteX147-16277" fmla="*/ 6030489 w 6128435"/>
              <a:gd name="connsiteY147-16278" fmla="*/ 6317666 h 6858000"/>
              <a:gd name="connsiteX148-16279" fmla="*/ 6007492 w 6128435"/>
              <a:gd name="connsiteY148-16280" fmla="*/ 6440818 h 6858000"/>
              <a:gd name="connsiteX149-16281" fmla="*/ 6009467 w 6128435"/>
              <a:gd name="connsiteY149-16282" fmla="*/ 6487076 h 6858000"/>
              <a:gd name="connsiteX150-16283" fmla="*/ 5995064 w 6128435"/>
              <a:gd name="connsiteY150-16284" fmla="*/ 6540791 h 6858000"/>
              <a:gd name="connsiteX151-16285" fmla="*/ 5996309 w 6128435"/>
              <a:gd name="connsiteY151-16286" fmla="*/ 6543961 h 6858000"/>
              <a:gd name="connsiteX152-16287" fmla="*/ 5996048 w 6128435"/>
              <a:gd name="connsiteY152-16288" fmla="*/ 6555444 h 6858000"/>
              <a:gd name="connsiteX153-16289" fmla="*/ 6002524 w 6128435"/>
              <a:gd name="connsiteY153-16290" fmla="*/ 6560188 h 6858000"/>
              <a:gd name="connsiteX154-16291" fmla="*/ 6006823 w 6128435"/>
              <a:gd name="connsiteY154-16292" fmla="*/ 6578546 h 6858000"/>
              <a:gd name="connsiteX155-16293" fmla="*/ 6004510 w 6128435"/>
              <a:gd name="connsiteY155-16294" fmla="*/ 6599256 h 6858000"/>
              <a:gd name="connsiteX156-16295" fmla="*/ 5986207 w 6128435"/>
              <a:gd name="connsiteY156-16296" fmla="*/ 6695855 h 6858000"/>
              <a:gd name="connsiteX157-16297" fmla="*/ 5979428 w 6128435"/>
              <a:gd name="connsiteY157-16298" fmla="*/ 6754678 h 6858000"/>
              <a:gd name="connsiteX158-16299" fmla="*/ 5983398 w 6128435"/>
              <a:gd name="connsiteY158-16300" fmla="*/ 6778641 h 6858000"/>
              <a:gd name="connsiteX159-16301" fmla="*/ 5984543 w 6128435"/>
              <a:gd name="connsiteY159-16302" fmla="*/ 6811016 h 6858000"/>
              <a:gd name="connsiteX160-16303" fmla="*/ 5981802 w 6128435"/>
              <a:gd name="connsiteY160-16304" fmla="*/ 6838578 h 6858000"/>
              <a:gd name="connsiteX161-16305" fmla="*/ 5979671 w 6128435"/>
              <a:gd name="connsiteY161-16306" fmla="*/ 6858000 h 6858000"/>
              <a:gd name="connsiteX162-16307" fmla="*/ 0 w 6128435"/>
              <a:gd name="connsiteY162-16308" fmla="*/ 6858000 h 6858000"/>
              <a:gd name="connsiteX163-16309" fmla="*/ 0 w 6128435"/>
              <a:gd name="connsiteY163-16310" fmla="*/ 0 h 6858000"/>
              <a:gd name="connsiteX0-16311" fmla="*/ 0 w 6128435"/>
              <a:gd name="connsiteY0-16312" fmla="*/ 0 h 6858000"/>
              <a:gd name="connsiteX1-16313" fmla="*/ 4965888 w 6128435"/>
              <a:gd name="connsiteY1-16314" fmla="*/ 0 h 6858000"/>
              <a:gd name="connsiteX2-16315" fmla="*/ 4967767 w 6128435"/>
              <a:gd name="connsiteY2-16316" fmla="*/ 7930 h 6858000"/>
              <a:gd name="connsiteX3-16317" fmla="*/ 4979444 w 6128435"/>
              <a:gd name="connsiteY3-16318" fmla="*/ 43921 h 6858000"/>
              <a:gd name="connsiteX4-16319" fmla="*/ 5021173 w 6128435"/>
              <a:gd name="connsiteY4-16320" fmla="*/ 123738 h 6858000"/>
              <a:gd name="connsiteX5-16321" fmla="*/ 5075458 w 6128435"/>
              <a:gd name="connsiteY5-16322" fmla="*/ 264355 h 6858000"/>
              <a:gd name="connsiteX6-16323" fmla="*/ 5081175 w 6128435"/>
              <a:gd name="connsiteY6-16324" fmla="*/ 277448 h 6858000"/>
              <a:gd name="connsiteX7-16325" fmla="*/ 5097011 w 6128435"/>
              <a:gd name="connsiteY7-16326" fmla="*/ 355616 h 6858000"/>
              <a:gd name="connsiteX8-16327" fmla="*/ 5130982 w 6128435"/>
              <a:gd name="connsiteY8-16328" fmla="*/ 412030 h 6858000"/>
              <a:gd name="connsiteX9-16329" fmla="*/ 5153000 w 6128435"/>
              <a:gd name="connsiteY9-16330" fmla="*/ 507134 h 6858000"/>
              <a:gd name="connsiteX10-16331" fmla="*/ 5171282 w 6128435"/>
              <a:gd name="connsiteY10-16332" fmla="*/ 602071 h 6858000"/>
              <a:gd name="connsiteX11-16333" fmla="*/ 5176196 w 6128435"/>
              <a:gd name="connsiteY11-16334" fmla="*/ 636822 h 6858000"/>
              <a:gd name="connsiteX12-16335" fmla="*/ 5189051 w 6128435"/>
              <a:gd name="connsiteY12-16336" fmla="*/ 782518 h 6858000"/>
              <a:gd name="connsiteX13-16337" fmla="*/ 5210428 w 6128435"/>
              <a:gd name="connsiteY13-16338" fmla="*/ 815772 h 6858000"/>
              <a:gd name="connsiteX14-16339" fmla="*/ 5221088 w 6128435"/>
              <a:gd name="connsiteY14-16340" fmla="*/ 860193 h 6858000"/>
              <a:gd name="connsiteX15-16341" fmla="*/ 5230806 w 6128435"/>
              <a:gd name="connsiteY15-16342" fmla="*/ 961354 h 6858000"/>
              <a:gd name="connsiteX16-16343" fmla="*/ 5201018 w 6128435"/>
              <a:gd name="connsiteY16-16344" fmla="*/ 1095027 h 6858000"/>
              <a:gd name="connsiteX17-16345" fmla="*/ 5202153 w 6128435"/>
              <a:gd name="connsiteY17-16346" fmla="*/ 1133224 h 6858000"/>
              <a:gd name="connsiteX18-16347" fmla="*/ 5207370 w 6128435"/>
              <a:gd name="connsiteY18-16348" fmla="*/ 1138097 h 6858000"/>
              <a:gd name="connsiteX19-16349" fmla="*/ 5189234 w 6128435"/>
              <a:gd name="connsiteY19-16350" fmla="*/ 1193495 h 6858000"/>
              <a:gd name="connsiteX20-16351" fmla="*/ 5202769 w 6128435"/>
              <a:gd name="connsiteY20-16352" fmla="*/ 1269450 h 6858000"/>
              <a:gd name="connsiteX21-16353" fmla="*/ 5225968 w 6128435"/>
              <a:gd name="connsiteY21-16354" fmla="*/ 1357994 h 6858000"/>
              <a:gd name="connsiteX22-16355" fmla="*/ 5233819 w 6128435"/>
              <a:gd name="connsiteY22-16356" fmla="*/ 1380922 h 6858000"/>
              <a:gd name="connsiteX23-16357" fmla="*/ 5237226 w 6128435"/>
              <a:gd name="connsiteY23-16358" fmla="*/ 1441327 h 6858000"/>
              <a:gd name="connsiteX24-16359" fmla="*/ 5244434 w 6128435"/>
              <a:gd name="connsiteY24-16360" fmla="*/ 1580810 h 6858000"/>
              <a:gd name="connsiteX25-16361" fmla="*/ 5263491 w 6128435"/>
              <a:gd name="connsiteY25-16362" fmla="*/ 1642938 h 6858000"/>
              <a:gd name="connsiteX26-16363" fmla="*/ 5261314 w 6128435"/>
              <a:gd name="connsiteY26-16364" fmla="*/ 1689177 h 6858000"/>
              <a:gd name="connsiteX27-16365" fmla="*/ 5259788 w 6128435"/>
              <a:gd name="connsiteY27-16366" fmla="*/ 1768516 h 6858000"/>
              <a:gd name="connsiteX28-16367" fmla="*/ 5255696 w 6128435"/>
              <a:gd name="connsiteY28-16368" fmla="*/ 1953770 h 6858000"/>
              <a:gd name="connsiteX29-16369" fmla="*/ 5252592 w 6128435"/>
              <a:gd name="connsiteY29-16370" fmla="*/ 2092210 h 6858000"/>
              <a:gd name="connsiteX30-16371" fmla="*/ 5264303 w 6128435"/>
              <a:gd name="connsiteY30-16372" fmla="*/ 2225157 h 6858000"/>
              <a:gd name="connsiteX31-16373" fmla="*/ 5254949 w 6128435"/>
              <a:gd name="connsiteY31-16374" fmla="*/ 2236160 h 6858000"/>
              <a:gd name="connsiteX32-16375" fmla="*/ 5250104 w 6128435"/>
              <a:gd name="connsiteY32-16376" fmla="*/ 2249166 h 6858000"/>
              <a:gd name="connsiteX33-16377" fmla="*/ 5251214 w 6128435"/>
              <a:gd name="connsiteY33-16378" fmla="*/ 2250944 h 6858000"/>
              <a:gd name="connsiteX34-16379" fmla="*/ 5250644 w 6128435"/>
              <a:gd name="connsiteY34-16380" fmla="*/ 2266619 h 6858000"/>
              <a:gd name="connsiteX35-16381" fmla="*/ 5247111 w 6128435"/>
              <a:gd name="connsiteY35-16382" fmla="*/ 2269679 h 6858000"/>
              <a:gd name="connsiteX36-16383" fmla="*/ 5279312 w 6128435"/>
              <a:gd name="connsiteY36-16384" fmla="*/ 2302757 h 6858000"/>
              <a:gd name="connsiteX37-16385" fmla="*/ 5293877 w 6128435"/>
              <a:gd name="connsiteY37-16386" fmla="*/ 2368649 h 6858000"/>
              <a:gd name="connsiteX38-16387" fmla="*/ 5311338 w 6128435"/>
              <a:gd name="connsiteY38-16388" fmla="*/ 2404034 h 6858000"/>
              <a:gd name="connsiteX39-16389" fmla="*/ 5338366 w 6128435"/>
              <a:gd name="connsiteY39-16390" fmla="*/ 2465052 h 6858000"/>
              <a:gd name="connsiteX40-16391" fmla="*/ 5371263 w 6128435"/>
              <a:gd name="connsiteY40-16392" fmla="*/ 2586413 h 6858000"/>
              <a:gd name="connsiteX41-16393" fmla="*/ 5407503 w 6128435"/>
              <a:gd name="connsiteY41-16394" fmla="*/ 2786290 h 6858000"/>
              <a:gd name="connsiteX42-16395" fmla="*/ 5407356 w 6128435"/>
              <a:gd name="connsiteY42-16396" fmla="*/ 2787545 h 6858000"/>
              <a:gd name="connsiteX43-16397" fmla="*/ 5411130 w 6128435"/>
              <a:gd name="connsiteY43-16398" fmla="*/ 2788640 h 6858000"/>
              <a:gd name="connsiteX44-16399" fmla="*/ 5416439 w 6128435"/>
              <a:gd name="connsiteY44-16400" fmla="*/ 2805666 h 6858000"/>
              <a:gd name="connsiteX45-16401" fmla="*/ 5416589 w 6128435"/>
              <a:gd name="connsiteY45-16402" fmla="*/ 2810822 h 6858000"/>
              <a:gd name="connsiteX46-16403" fmla="*/ 5418542 w 6128435"/>
              <a:gd name="connsiteY46-16404" fmla="*/ 2817745 h 6858000"/>
              <a:gd name="connsiteX47-16405" fmla="*/ 5418847 w 6128435"/>
              <a:gd name="connsiteY47-16406" fmla="*/ 2817825 h 6858000"/>
              <a:gd name="connsiteX48-16407" fmla="*/ 5457023 w 6128435"/>
              <a:gd name="connsiteY48-16408" fmla="*/ 2858292 h 6858000"/>
              <a:gd name="connsiteX49-16409" fmla="*/ 5479298 w 6128435"/>
              <a:gd name="connsiteY49-16410" fmla="*/ 2947791 h 6858000"/>
              <a:gd name="connsiteX50-16411" fmla="*/ 5481770 w 6128435"/>
              <a:gd name="connsiteY50-16412" fmla="*/ 2951352 h 6858000"/>
              <a:gd name="connsiteX51-16413" fmla="*/ 5482045 w 6128435"/>
              <a:gd name="connsiteY51-16414" fmla="*/ 2984371 h 6858000"/>
              <a:gd name="connsiteX52-16415" fmla="*/ 5482415 w 6128435"/>
              <a:gd name="connsiteY52-16416" fmla="*/ 3004079 h 6858000"/>
              <a:gd name="connsiteX53-16417" fmla="*/ 5483865 w 6128435"/>
              <a:gd name="connsiteY53-16418" fmla="*/ 3005467 h 6858000"/>
              <a:gd name="connsiteX54-16419" fmla="*/ 5482236 w 6128435"/>
              <a:gd name="connsiteY54-16420" fmla="*/ 3019791 h 6858000"/>
              <a:gd name="connsiteX55-16421" fmla="*/ 5481505 w 6128435"/>
              <a:gd name="connsiteY55-16422" fmla="*/ 3095286 h 6858000"/>
              <a:gd name="connsiteX56-16423" fmla="*/ 5477595 w 6128435"/>
              <a:gd name="connsiteY56-16424" fmla="*/ 3250534 h 6858000"/>
              <a:gd name="connsiteX57-16425" fmla="*/ 5532836 w 6128435"/>
              <a:gd name="connsiteY57-16426" fmla="*/ 3353840 h 6858000"/>
              <a:gd name="connsiteX58-16427" fmla="*/ 5561229 w 6128435"/>
              <a:gd name="connsiteY58-16428" fmla="*/ 3395784 h 6858000"/>
              <a:gd name="connsiteX59-16429" fmla="*/ 5589758 w 6128435"/>
              <a:gd name="connsiteY59-16430" fmla="*/ 3506453 h 6858000"/>
              <a:gd name="connsiteX60-16431" fmla="*/ 5596144 w 6128435"/>
              <a:gd name="connsiteY60-16432" fmla="*/ 3534624 h 6858000"/>
              <a:gd name="connsiteX61-16433" fmla="*/ 5597750 w 6128435"/>
              <a:gd name="connsiteY61-16434" fmla="*/ 3534129 h 6858000"/>
              <a:gd name="connsiteX62-16435" fmla="*/ 5599700 w 6128435"/>
              <a:gd name="connsiteY62-16436" fmla="*/ 3547221 h 6858000"/>
              <a:gd name="connsiteX63-16437" fmla="*/ 5615031 w 6128435"/>
              <a:gd name="connsiteY63-16438" fmla="*/ 3557482 h 6858000"/>
              <a:gd name="connsiteX64-16439" fmla="*/ 5618377 w 6128435"/>
              <a:gd name="connsiteY64-16440" fmla="*/ 3588431 h 6858000"/>
              <a:gd name="connsiteX65-16441" fmla="*/ 5612155 w 6128435"/>
              <a:gd name="connsiteY65-16442" fmla="*/ 3589869 h 6858000"/>
              <a:gd name="connsiteX66-16443" fmla="*/ 5620843 w 6128435"/>
              <a:gd name="connsiteY66-16444" fmla="*/ 3606745 h 6858000"/>
              <a:gd name="connsiteX67-16445" fmla="*/ 5655472 w 6128435"/>
              <a:gd name="connsiteY67-16446" fmla="*/ 3678877 h 6858000"/>
              <a:gd name="connsiteX68-16447" fmla="*/ 5680448 w 6128435"/>
              <a:gd name="connsiteY68-16448" fmla="*/ 3717760 h 6858000"/>
              <a:gd name="connsiteX69-16449" fmla="*/ 5683015 w 6128435"/>
              <a:gd name="connsiteY69-16450" fmla="*/ 3762025 h 6858000"/>
              <a:gd name="connsiteX70-16451" fmla="*/ 5696643 w 6128435"/>
              <a:gd name="connsiteY70-16452" fmla="*/ 3773888 h 6858000"/>
              <a:gd name="connsiteX71-16453" fmla="*/ 5699203 w 6128435"/>
              <a:gd name="connsiteY71-16454" fmla="*/ 3775823 h 6858000"/>
              <a:gd name="connsiteX72-16455" fmla="*/ 5704824 w 6128435"/>
              <a:gd name="connsiteY72-16456" fmla="*/ 3785966 h 6858000"/>
              <a:gd name="connsiteX73-16457" fmla="*/ 5712204 w 6128435"/>
              <a:gd name="connsiteY73-16458" fmla="*/ 3785830 h 6858000"/>
              <a:gd name="connsiteX74-16459" fmla="*/ 5724816 w 6128435"/>
              <a:gd name="connsiteY74-16460" fmla="*/ 3798949 h 6858000"/>
              <a:gd name="connsiteX75-16461" fmla="*/ 5733539 w 6128435"/>
              <a:gd name="connsiteY75-16462" fmla="*/ 3818457 h 6858000"/>
              <a:gd name="connsiteX76-16463" fmla="*/ 5768491 w 6128435"/>
              <a:gd name="connsiteY76-16464" fmla="*/ 3914399 h 6858000"/>
              <a:gd name="connsiteX77-16465" fmla="*/ 5793123 w 6128435"/>
              <a:gd name="connsiteY77-16466" fmla="*/ 3969952 h 6858000"/>
              <a:gd name="connsiteX78-16467" fmla="*/ 5808321 w 6128435"/>
              <a:gd name="connsiteY78-16468" fmla="*/ 3988153 h 6858000"/>
              <a:gd name="connsiteX79-16469" fmla="*/ 5825621 w 6128435"/>
              <a:gd name="connsiteY79-16470" fmla="*/ 4015525 h 6858000"/>
              <a:gd name="connsiteX80-16471" fmla="*/ 5860672 w 6128435"/>
              <a:gd name="connsiteY80-16472" fmla="*/ 4061579 h 6858000"/>
              <a:gd name="connsiteX81-16473" fmla="*/ 5872173 w 6128435"/>
              <a:gd name="connsiteY81-16474" fmla="*/ 4088497 h 6858000"/>
              <a:gd name="connsiteX82-16475" fmla="*/ 5883705 w 6128435"/>
              <a:gd name="connsiteY82-16476" fmla="*/ 4101899 h 6858000"/>
              <a:gd name="connsiteX83-16477" fmla="*/ 5885314 w 6128435"/>
              <a:gd name="connsiteY83-16478" fmla="*/ 4108387 h 6858000"/>
              <a:gd name="connsiteX84-16479" fmla="*/ 5894095 w 6128435"/>
              <a:gd name="connsiteY84-16480" fmla="*/ 4128857 h 6858000"/>
              <a:gd name="connsiteX85-16481" fmla="*/ 5898339 w 6128435"/>
              <a:gd name="connsiteY85-16482" fmla="*/ 4140800 h 6858000"/>
              <a:gd name="connsiteX86-16483" fmla="*/ 5899734 w 6128435"/>
              <a:gd name="connsiteY86-16484" fmla="*/ 4145632 h 6858000"/>
              <a:gd name="connsiteX87-16485" fmla="*/ 5903513 w 6128435"/>
              <a:gd name="connsiteY87-16486" fmla="*/ 4187661 h 6858000"/>
              <a:gd name="connsiteX88-16487" fmla="*/ 5917114 w 6128435"/>
              <a:gd name="connsiteY88-16488" fmla="*/ 4213096 h 6858000"/>
              <a:gd name="connsiteX89-16489" fmla="*/ 5921153 w 6128435"/>
              <a:gd name="connsiteY89-16490" fmla="*/ 4236222 h 6858000"/>
              <a:gd name="connsiteX90-16491" fmla="*/ 5924233 w 6128435"/>
              <a:gd name="connsiteY90-16492" fmla="*/ 4242060 h 6858000"/>
              <a:gd name="connsiteX91-16493" fmla="*/ 5928910 w 6128435"/>
              <a:gd name="connsiteY91-16494" fmla="*/ 4300973 h 6858000"/>
              <a:gd name="connsiteX92-16495" fmla="*/ 5939320 w 6128435"/>
              <a:gd name="connsiteY92-16496" fmla="*/ 4340435 h 6858000"/>
              <a:gd name="connsiteX93-16497" fmla="*/ 5946705 w 6128435"/>
              <a:gd name="connsiteY93-16498" fmla="*/ 4428051 h 6858000"/>
              <a:gd name="connsiteX94-16499" fmla="*/ 5949261 w 6128435"/>
              <a:gd name="connsiteY94-16500" fmla="*/ 4449185 h 6858000"/>
              <a:gd name="connsiteX95-16501" fmla="*/ 5957504 w 6128435"/>
              <a:gd name="connsiteY95-16502" fmla="*/ 4465911 h 6858000"/>
              <a:gd name="connsiteX96-16503" fmla="*/ 5964689 w 6128435"/>
              <a:gd name="connsiteY96-16504" fmla="*/ 4468532 h 6858000"/>
              <a:gd name="connsiteX97-16505" fmla="*/ 5967062 w 6128435"/>
              <a:gd name="connsiteY97-16506" fmla="*/ 4479923 h 6858000"/>
              <a:gd name="connsiteX98-16507" fmla="*/ 5968960 w 6128435"/>
              <a:gd name="connsiteY98-16508" fmla="*/ 4482655 h 6858000"/>
              <a:gd name="connsiteX99-16509" fmla="*/ 5978567 w 6128435"/>
              <a:gd name="connsiteY99-16510" fmla="*/ 4498605 h 6858000"/>
              <a:gd name="connsiteX100-16511" fmla="*/ 5980106 w 6128435"/>
              <a:gd name="connsiteY100-16512" fmla="*/ 4585087 h 6858000"/>
              <a:gd name="connsiteX101-16513" fmla="*/ 5998138 w 6128435"/>
              <a:gd name="connsiteY101-16514" fmla="*/ 4697518 h 6858000"/>
              <a:gd name="connsiteX102-16515" fmla="*/ 6013516 w 6128435"/>
              <a:gd name="connsiteY102-16516" fmla="*/ 4786619 h 6858000"/>
              <a:gd name="connsiteX103-16517" fmla="*/ 6025404 w 6128435"/>
              <a:gd name="connsiteY103-16518" fmla="*/ 4858148 h 6858000"/>
              <a:gd name="connsiteX104-16519" fmla="*/ 6007749 w 6128435"/>
              <a:gd name="connsiteY104-16520" fmla="*/ 4964715 h 6858000"/>
              <a:gd name="connsiteX105-16521" fmla="*/ 6005269 w 6128435"/>
              <a:gd name="connsiteY105-16522" fmla="*/ 5150567 h 6858000"/>
              <a:gd name="connsiteX106-16523" fmla="*/ 6001127 w 6128435"/>
              <a:gd name="connsiteY106-16524" fmla="*/ 5164609 h 6858000"/>
              <a:gd name="connsiteX107-16525" fmla="*/ 5996647 w 6128435"/>
              <a:gd name="connsiteY107-16526" fmla="*/ 5185640 h 6858000"/>
              <a:gd name="connsiteX108-16527" fmla="*/ 5998514 w 6128435"/>
              <a:gd name="connsiteY108-16528" fmla="*/ 5189673 h 6858000"/>
              <a:gd name="connsiteX109-16529" fmla="*/ 5995970 w 6128435"/>
              <a:gd name="connsiteY109-16530" fmla="*/ 5221547 h 6858000"/>
              <a:gd name="connsiteX110-16531" fmla="*/ 5997218 w 6128435"/>
              <a:gd name="connsiteY110-16532" fmla="*/ 5222031 h 6858000"/>
              <a:gd name="connsiteX111-16533" fmla="*/ 6002116 w 6128435"/>
              <a:gd name="connsiteY111-16534" fmla="*/ 5231223 h 6858000"/>
              <a:gd name="connsiteX112-16535" fmla="*/ 6008541 w 6128435"/>
              <a:gd name="connsiteY112-16536" fmla="*/ 5248680 h 6858000"/>
              <a:gd name="connsiteX113-16537" fmla="*/ 6039260 w 6128435"/>
              <a:gd name="connsiteY113-16538" fmla="*/ 5289518 h 6858000"/>
              <a:gd name="connsiteX114-16539" fmla="*/ 6036748 w 6128435"/>
              <a:gd name="connsiteY114-16540" fmla="*/ 5322752 h 6858000"/>
              <a:gd name="connsiteX115-16541" fmla="*/ 6036943 w 6128435"/>
              <a:gd name="connsiteY115-16542" fmla="*/ 5329480 h 6858000"/>
              <a:gd name="connsiteX116-16543" fmla="*/ 6037236 w 6128435"/>
              <a:gd name="connsiteY116-16544" fmla="*/ 5329634 h 6858000"/>
              <a:gd name="connsiteX117-16545" fmla="*/ 6038019 w 6128435"/>
              <a:gd name="connsiteY117-16546" fmla="*/ 5336764 h 6858000"/>
              <a:gd name="connsiteX118-16547" fmla="*/ 6037298 w 6128435"/>
              <a:gd name="connsiteY118-16548" fmla="*/ 5341753 h 6858000"/>
              <a:gd name="connsiteX119-16549" fmla="*/ 6037677 w 6128435"/>
              <a:gd name="connsiteY119-16550" fmla="*/ 5354807 h 6858000"/>
              <a:gd name="connsiteX120-16551" fmla="*/ 6039728 w 6128435"/>
              <a:gd name="connsiteY120-16552" fmla="*/ 5359416 h 6858000"/>
              <a:gd name="connsiteX121-16553" fmla="*/ 6043311 w 6128435"/>
              <a:gd name="connsiteY121-16554" fmla="*/ 5361407 h 6858000"/>
              <a:gd name="connsiteX122-16555" fmla="*/ 6042954 w 6128435"/>
              <a:gd name="connsiteY122-16556" fmla="*/ 5362576 h 6858000"/>
              <a:gd name="connsiteX123-16557" fmla="*/ 6053435 w 6128435"/>
              <a:gd name="connsiteY123-16558" fmla="*/ 5387547 h 6858000"/>
              <a:gd name="connsiteX124-16559" fmla="*/ 6065933 w 6128435"/>
              <a:gd name="connsiteY124-16560" fmla="*/ 5443002 h 6858000"/>
              <a:gd name="connsiteX125-16561" fmla="*/ 6068640 w 6128435"/>
              <a:gd name="connsiteY125-16562" fmla="*/ 5474503 h 6858000"/>
              <a:gd name="connsiteX126-16563" fmla="*/ 6080922 w 6128435"/>
              <a:gd name="connsiteY126-16564" fmla="*/ 5561070 h 6858000"/>
              <a:gd name="connsiteX127-16565" fmla="*/ 6096949 w 6128435"/>
              <a:gd name="connsiteY127-16566" fmla="*/ 5648179 h 6858000"/>
              <a:gd name="connsiteX128-16567" fmla="*/ 6125703 w 6128435"/>
              <a:gd name="connsiteY128-16568" fmla="*/ 5692894 h 6858000"/>
              <a:gd name="connsiteX129-16569" fmla="*/ 6126670 w 6128435"/>
              <a:gd name="connsiteY129-16570" fmla="*/ 5697882 h 6858000"/>
              <a:gd name="connsiteX130-16571" fmla="*/ 6124061 w 6128435"/>
              <a:gd name="connsiteY130-16572" fmla="*/ 5710294 h 6858000"/>
              <a:gd name="connsiteX131-16573" fmla="*/ 6122213 w 6128435"/>
              <a:gd name="connsiteY131-16574" fmla="*/ 5714762 h 6858000"/>
              <a:gd name="connsiteX132-16575" fmla="*/ 6121353 w 6128435"/>
              <a:gd name="connsiteY132-16576" fmla="*/ 5721725 h 6858000"/>
              <a:gd name="connsiteX133-16577" fmla="*/ 6121607 w 6128435"/>
              <a:gd name="connsiteY133-16578" fmla="*/ 5721959 h 6858000"/>
              <a:gd name="connsiteX134-16579" fmla="*/ 6120262 w 6128435"/>
              <a:gd name="connsiteY134-16580" fmla="*/ 5728358 h 6858000"/>
              <a:gd name="connsiteX135-16581" fmla="*/ 6110194 w 6128435"/>
              <a:gd name="connsiteY135-16582" fmla="*/ 5758853 h 6858000"/>
              <a:gd name="connsiteX136-16583" fmla="*/ 6127519 w 6128435"/>
              <a:gd name="connsiteY136-16584" fmla="*/ 5865775 h 6858000"/>
              <a:gd name="connsiteX137-16585" fmla="*/ 6128435 w 6128435"/>
              <a:gd name="connsiteY137-16586" fmla="*/ 5870164 h 6858000"/>
              <a:gd name="connsiteX138-16587" fmla="*/ 6119217 w 6128435"/>
              <a:gd name="connsiteY138-16588" fmla="*/ 5888542 h 6858000"/>
              <a:gd name="connsiteX139-16589" fmla="*/ 6115966 w 6128435"/>
              <a:gd name="connsiteY139-16590" fmla="*/ 5898387 h 6858000"/>
              <a:gd name="connsiteX140-16591" fmla="*/ 6111924 w 6128435"/>
              <a:gd name="connsiteY140-16592" fmla="*/ 5900444 h 6858000"/>
              <a:gd name="connsiteX141-16593" fmla="*/ 6108716 w 6128435"/>
              <a:gd name="connsiteY141-16594" fmla="*/ 5915345 h 6858000"/>
              <a:gd name="connsiteX142-16595" fmla="*/ 6109524 w 6128435"/>
              <a:gd name="connsiteY142-16596" fmla="*/ 5917328 h 6858000"/>
              <a:gd name="connsiteX143-16597" fmla="*/ 6102493 w 6128435"/>
              <a:gd name="connsiteY143-16598" fmla="*/ 5928602 h 6858000"/>
              <a:gd name="connsiteX144-16599" fmla="*/ 6056863 w 6128435"/>
              <a:gd name="connsiteY144-16600" fmla="*/ 6000643 h 6858000"/>
              <a:gd name="connsiteX145-16601" fmla="*/ 6045436 w 6128435"/>
              <a:gd name="connsiteY145-16602" fmla="*/ 6124480 h 6858000"/>
              <a:gd name="connsiteX146-16603" fmla="*/ 6030489 w 6128435"/>
              <a:gd name="connsiteY146-16604" fmla="*/ 6317666 h 6858000"/>
              <a:gd name="connsiteX147-16605" fmla="*/ 6007492 w 6128435"/>
              <a:gd name="connsiteY147-16606" fmla="*/ 6440818 h 6858000"/>
              <a:gd name="connsiteX148-16607" fmla="*/ 6009467 w 6128435"/>
              <a:gd name="connsiteY148-16608" fmla="*/ 6487076 h 6858000"/>
              <a:gd name="connsiteX149-16609" fmla="*/ 5995064 w 6128435"/>
              <a:gd name="connsiteY149-16610" fmla="*/ 6540791 h 6858000"/>
              <a:gd name="connsiteX150-16611" fmla="*/ 5996309 w 6128435"/>
              <a:gd name="connsiteY150-16612" fmla="*/ 6543961 h 6858000"/>
              <a:gd name="connsiteX151-16613" fmla="*/ 5996048 w 6128435"/>
              <a:gd name="connsiteY151-16614" fmla="*/ 6555444 h 6858000"/>
              <a:gd name="connsiteX152-16615" fmla="*/ 6002524 w 6128435"/>
              <a:gd name="connsiteY152-16616" fmla="*/ 6560188 h 6858000"/>
              <a:gd name="connsiteX153-16617" fmla="*/ 6006823 w 6128435"/>
              <a:gd name="connsiteY153-16618" fmla="*/ 6578546 h 6858000"/>
              <a:gd name="connsiteX154-16619" fmla="*/ 6004510 w 6128435"/>
              <a:gd name="connsiteY154-16620" fmla="*/ 6599256 h 6858000"/>
              <a:gd name="connsiteX155-16621" fmla="*/ 5986207 w 6128435"/>
              <a:gd name="connsiteY155-16622" fmla="*/ 6695855 h 6858000"/>
              <a:gd name="connsiteX156-16623" fmla="*/ 5979428 w 6128435"/>
              <a:gd name="connsiteY156-16624" fmla="*/ 6754678 h 6858000"/>
              <a:gd name="connsiteX157-16625" fmla="*/ 5983398 w 6128435"/>
              <a:gd name="connsiteY157-16626" fmla="*/ 6778641 h 6858000"/>
              <a:gd name="connsiteX158-16627" fmla="*/ 5984543 w 6128435"/>
              <a:gd name="connsiteY158-16628" fmla="*/ 6811016 h 6858000"/>
              <a:gd name="connsiteX159-16629" fmla="*/ 5981802 w 6128435"/>
              <a:gd name="connsiteY159-16630" fmla="*/ 6838578 h 6858000"/>
              <a:gd name="connsiteX160-16631" fmla="*/ 5979671 w 6128435"/>
              <a:gd name="connsiteY160-16632" fmla="*/ 6858000 h 6858000"/>
              <a:gd name="connsiteX161-16633" fmla="*/ 0 w 6128435"/>
              <a:gd name="connsiteY161-16634" fmla="*/ 6858000 h 6858000"/>
              <a:gd name="connsiteX162-16635" fmla="*/ 0 w 6128435"/>
              <a:gd name="connsiteY162-16636" fmla="*/ 0 h 6858000"/>
              <a:gd name="connsiteX0-16637" fmla="*/ 0 w 6128435"/>
              <a:gd name="connsiteY0-16638" fmla="*/ 0 h 6858000"/>
              <a:gd name="connsiteX1-16639" fmla="*/ 4965888 w 6128435"/>
              <a:gd name="connsiteY1-16640" fmla="*/ 0 h 6858000"/>
              <a:gd name="connsiteX2-16641" fmla="*/ 4967767 w 6128435"/>
              <a:gd name="connsiteY2-16642" fmla="*/ 7930 h 6858000"/>
              <a:gd name="connsiteX3-16643" fmla="*/ 4979444 w 6128435"/>
              <a:gd name="connsiteY3-16644" fmla="*/ 43921 h 6858000"/>
              <a:gd name="connsiteX4-16645" fmla="*/ 5021173 w 6128435"/>
              <a:gd name="connsiteY4-16646" fmla="*/ 123738 h 6858000"/>
              <a:gd name="connsiteX5-16647" fmla="*/ 5075458 w 6128435"/>
              <a:gd name="connsiteY5-16648" fmla="*/ 264355 h 6858000"/>
              <a:gd name="connsiteX6-16649" fmla="*/ 5081175 w 6128435"/>
              <a:gd name="connsiteY6-16650" fmla="*/ 277448 h 6858000"/>
              <a:gd name="connsiteX7-16651" fmla="*/ 5097011 w 6128435"/>
              <a:gd name="connsiteY7-16652" fmla="*/ 355616 h 6858000"/>
              <a:gd name="connsiteX8-16653" fmla="*/ 5130982 w 6128435"/>
              <a:gd name="connsiteY8-16654" fmla="*/ 412030 h 6858000"/>
              <a:gd name="connsiteX9-16655" fmla="*/ 5153000 w 6128435"/>
              <a:gd name="connsiteY9-16656" fmla="*/ 507134 h 6858000"/>
              <a:gd name="connsiteX10-16657" fmla="*/ 5171282 w 6128435"/>
              <a:gd name="connsiteY10-16658" fmla="*/ 602071 h 6858000"/>
              <a:gd name="connsiteX11-16659" fmla="*/ 5176196 w 6128435"/>
              <a:gd name="connsiteY11-16660" fmla="*/ 636822 h 6858000"/>
              <a:gd name="connsiteX12-16661" fmla="*/ 5189051 w 6128435"/>
              <a:gd name="connsiteY12-16662" fmla="*/ 782518 h 6858000"/>
              <a:gd name="connsiteX13-16663" fmla="*/ 5210428 w 6128435"/>
              <a:gd name="connsiteY13-16664" fmla="*/ 815772 h 6858000"/>
              <a:gd name="connsiteX14-16665" fmla="*/ 5221088 w 6128435"/>
              <a:gd name="connsiteY14-16666" fmla="*/ 860193 h 6858000"/>
              <a:gd name="connsiteX15-16667" fmla="*/ 5230806 w 6128435"/>
              <a:gd name="connsiteY15-16668" fmla="*/ 961354 h 6858000"/>
              <a:gd name="connsiteX16-16669" fmla="*/ 5201018 w 6128435"/>
              <a:gd name="connsiteY16-16670" fmla="*/ 1095027 h 6858000"/>
              <a:gd name="connsiteX17-16671" fmla="*/ 5202153 w 6128435"/>
              <a:gd name="connsiteY17-16672" fmla="*/ 1133224 h 6858000"/>
              <a:gd name="connsiteX18-16673" fmla="*/ 5207370 w 6128435"/>
              <a:gd name="connsiteY18-16674" fmla="*/ 1138097 h 6858000"/>
              <a:gd name="connsiteX19-16675" fmla="*/ 5189234 w 6128435"/>
              <a:gd name="connsiteY19-16676" fmla="*/ 1193495 h 6858000"/>
              <a:gd name="connsiteX20-16677" fmla="*/ 5202769 w 6128435"/>
              <a:gd name="connsiteY20-16678" fmla="*/ 1269450 h 6858000"/>
              <a:gd name="connsiteX21-16679" fmla="*/ 5225968 w 6128435"/>
              <a:gd name="connsiteY21-16680" fmla="*/ 1357994 h 6858000"/>
              <a:gd name="connsiteX22-16681" fmla="*/ 5233819 w 6128435"/>
              <a:gd name="connsiteY22-16682" fmla="*/ 1380922 h 6858000"/>
              <a:gd name="connsiteX23-16683" fmla="*/ 5237226 w 6128435"/>
              <a:gd name="connsiteY23-16684" fmla="*/ 1441327 h 6858000"/>
              <a:gd name="connsiteX24-16685" fmla="*/ 5255653 w 6128435"/>
              <a:gd name="connsiteY24-16686" fmla="*/ 1524712 h 6858000"/>
              <a:gd name="connsiteX25-16687" fmla="*/ 5263491 w 6128435"/>
              <a:gd name="connsiteY25-16688" fmla="*/ 1642938 h 6858000"/>
              <a:gd name="connsiteX26-16689" fmla="*/ 5261314 w 6128435"/>
              <a:gd name="connsiteY26-16690" fmla="*/ 1689177 h 6858000"/>
              <a:gd name="connsiteX27-16691" fmla="*/ 5259788 w 6128435"/>
              <a:gd name="connsiteY27-16692" fmla="*/ 1768516 h 6858000"/>
              <a:gd name="connsiteX28-16693" fmla="*/ 5255696 w 6128435"/>
              <a:gd name="connsiteY28-16694" fmla="*/ 1953770 h 6858000"/>
              <a:gd name="connsiteX29-16695" fmla="*/ 5252592 w 6128435"/>
              <a:gd name="connsiteY29-16696" fmla="*/ 2092210 h 6858000"/>
              <a:gd name="connsiteX30-16697" fmla="*/ 5264303 w 6128435"/>
              <a:gd name="connsiteY30-16698" fmla="*/ 2225157 h 6858000"/>
              <a:gd name="connsiteX31-16699" fmla="*/ 5254949 w 6128435"/>
              <a:gd name="connsiteY31-16700" fmla="*/ 2236160 h 6858000"/>
              <a:gd name="connsiteX32-16701" fmla="*/ 5250104 w 6128435"/>
              <a:gd name="connsiteY32-16702" fmla="*/ 2249166 h 6858000"/>
              <a:gd name="connsiteX33-16703" fmla="*/ 5251214 w 6128435"/>
              <a:gd name="connsiteY33-16704" fmla="*/ 2250944 h 6858000"/>
              <a:gd name="connsiteX34-16705" fmla="*/ 5250644 w 6128435"/>
              <a:gd name="connsiteY34-16706" fmla="*/ 2266619 h 6858000"/>
              <a:gd name="connsiteX35-16707" fmla="*/ 5247111 w 6128435"/>
              <a:gd name="connsiteY35-16708" fmla="*/ 2269679 h 6858000"/>
              <a:gd name="connsiteX36-16709" fmla="*/ 5279312 w 6128435"/>
              <a:gd name="connsiteY36-16710" fmla="*/ 2302757 h 6858000"/>
              <a:gd name="connsiteX37-16711" fmla="*/ 5293877 w 6128435"/>
              <a:gd name="connsiteY37-16712" fmla="*/ 2368649 h 6858000"/>
              <a:gd name="connsiteX38-16713" fmla="*/ 5311338 w 6128435"/>
              <a:gd name="connsiteY38-16714" fmla="*/ 2404034 h 6858000"/>
              <a:gd name="connsiteX39-16715" fmla="*/ 5338366 w 6128435"/>
              <a:gd name="connsiteY39-16716" fmla="*/ 2465052 h 6858000"/>
              <a:gd name="connsiteX40-16717" fmla="*/ 5371263 w 6128435"/>
              <a:gd name="connsiteY40-16718" fmla="*/ 2586413 h 6858000"/>
              <a:gd name="connsiteX41-16719" fmla="*/ 5407503 w 6128435"/>
              <a:gd name="connsiteY41-16720" fmla="*/ 2786290 h 6858000"/>
              <a:gd name="connsiteX42-16721" fmla="*/ 5407356 w 6128435"/>
              <a:gd name="connsiteY42-16722" fmla="*/ 2787545 h 6858000"/>
              <a:gd name="connsiteX43-16723" fmla="*/ 5411130 w 6128435"/>
              <a:gd name="connsiteY43-16724" fmla="*/ 2788640 h 6858000"/>
              <a:gd name="connsiteX44-16725" fmla="*/ 5416439 w 6128435"/>
              <a:gd name="connsiteY44-16726" fmla="*/ 2805666 h 6858000"/>
              <a:gd name="connsiteX45-16727" fmla="*/ 5416589 w 6128435"/>
              <a:gd name="connsiteY45-16728" fmla="*/ 2810822 h 6858000"/>
              <a:gd name="connsiteX46-16729" fmla="*/ 5418542 w 6128435"/>
              <a:gd name="connsiteY46-16730" fmla="*/ 2817745 h 6858000"/>
              <a:gd name="connsiteX47-16731" fmla="*/ 5418847 w 6128435"/>
              <a:gd name="connsiteY47-16732" fmla="*/ 2817825 h 6858000"/>
              <a:gd name="connsiteX48-16733" fmla="*/ 5457023 w 6128435"/>
              <a:gd name="connsiteY48-16734" fmla="*/ 2858292 h 6858000"/>
              <a:gd name="connsiteX49-16735" fmla="*/ 5479298 w 6128435"/>
              <a:gd name="connsiteY49-16736" fmla="*/ 2947791 h 6858000"/>
              <a:gd name="connsiteX50-16737" fmla="*/ 5481770 w 6128435"/>
              <a:gd name="connsiteY50-16738" fmla="*/ 2951352 h 6858000"/>
              <a:gd name="connsiteX51-16739" fmla="*/ 5482045 w 6128435"/>
              <a:gd name="connsiteY51-16740" fmla="*/ 2984371 h 6858000"/>
              <a:gd name="connsiteX52-16741" fmla="*/ 5482415 w 6128435"/>
              <a:gd name="connsiteY52-16742" fmla="*/ 3004079 h 6858000"/>
              <a:gd name="connsiteX53-16743" fmla="*/ 5483865 w 6128435"/>
              <a:gd name="connsiteY53-16744" fmla="*/ 3005467 h 6858000"/>
              <a:gd name="connsiteX54-16745" fmla="*/ 5482236 w 6128435"/>
              <a:gd name="connsiteY54-16746" fmla="*/ 3019791 h 6858000"/>
              <a:gd name="connsiteX55-16747" fmla="*/ 5481505 w 6128435"/>
              <a:gd name="connsiteY55-16748" fmla="*/ 3095286 h 6858000"/>
              <a:gd name="connsiteX56-16749" fmla="*/ 5477595 w 6128435"/>
              <a:gd name="connsiteY56-16750" fmla="*/ 3250534 h 6858000"/>
              <a:gd name="connsiteX57-16751" fmla="*/ 5532836 w 6128435"/>
              <a:gd name="connsiteY57-16752" fmla="*/ 3353840 h 6858000"/>
              <a:gd name="connsiteX58-16753" fmla="*/ 5561229 w 6128435"/>
              <a:gd name="connsiteY58-16754" fmla="*/ 3395784 h 6858000"/>
              <a:gd name="connsiteX59-16755" fmla="*/ 5589758 w 6128435"/>
              <a:gd name="connsiteY59-16756" fmla="*/ 3506453 h 6858000"/>
              <a:gd name="connsiteX60-16757" fmla="*/ 5596144 w 6128435"/>
              <a:gd name="connsiteY60-16758" fmla="*/ 3534624 h 6858000"/>
              <a:gd name="connsiteX61-16759" fmla="*/ 5597750 w 6128435"/>
              <a:gd name="connsiteY61-16760" fmla="*/ 3534129 h 6858000"/>
              <a:gd name="connsiteX62-16761" fmla="*/ 5599700 w 6128435"/>
              <a:gd name="connsiteY62-16762" fmla="*/ 3547221 h 6858000"/>
              <a:gd name="connsiteX63-16763" fmla="*/ 5615031 w 6128435"/>
              <a:gd name="connsiteY63-16764" fmla="*/ 3557482 h 6858000"/>
              <a:gd name="connsiteX64-16765" fmla="*/ 5618377 w 6128435"/>
              <a:gd name="connsiteY64-16766" fmla="*/ 3588431 h 6858000"/>
              <a:gd name="connsiteX65-16767" fmla="*/ 5612155 w 6128435"/>
              <a:gd name="connsiteY65-16768" fmla="*/ 3589869 h 6858000"/>
              <a:gd name="connsiteX66-16769" fmla="*/ 5620843 w 6128435"/>
              <a:gd name="connsiteY66-16770" fmla="*/ 3606745 h 6858000"/>
              <a:gd name="connsiteX67-16771" fmla="*/ 5655472 w 6128435"/>
              <a:gd name="connsiteY67-16772" fmla="*/ 3678877 h 6858000"/>
              <a:gd name="connsiteX68-16773" fmla="*/ 5680448 w 6128435"/>
              <a:gd name="connsiteY68-16774" fmla="*/ 3717760 h 6858000"/>
              <a:gd name="connsiteX69-16775" fmla="*/ 5683015 w 6128435"/>
              <a:gd name="connsiteY69-16776" fmla="*/ 3762025 h 6858000"/>
              <a:gd name="connsiteX70-16777" fmla="*/ 5696643 w 6128435"/>
              <a:gd name="connsiteY70-16778" fmla="*/ 3773888 h 6858000"/>
              <a:gd name="connsiteX71-16779" fmla="*/ 5699203 w 6128435"/>
              <a:gd name="connsiteY71-16780" fmla="*/ 3775823 h 6858000"/>
              <a:gd name="connsiteX72-16781" fmla="*/ 5704824 w 6128435"/>
              <a:gd name="connsiteY72-16782" fmla="*/ 3785966 h 6858000"/>
              <a:gd name="connsiteX73-16783" fmla="*/ 5712204 w 6128435"/>
              <a:gd name="connsiteY73-16784" fmla="*/ 3785830 h 6858000"/>
              <a:gd name="connsiteX74-16785" fmla="*/ 5724816 w 6128435"/>
              <a:gd name="connsiteY74-16786" fmla="*/ 3798949 h 6858000"/>
              <a:gd name="connsiteX75-16787" fmla="*/ 5733539 w 6128435"/>
              <a:gd name="connsiteY75-16788" fmla="*/ 3818457 h 6858000"/>
              <a:gd name="connsiteX76-16789" fmla="*/ 5768491 w 6128435"/>
              <a:gd name="connsiteY76-16790" fmla="*/ 3914399 h 6858000"/>
              <a:gd name="connsiteX77-16791" fmla="*/ 5793123 w 6128435"/>
              <a:gd name="connsiteY77-16792" fmla="*/ 3969952 h 6858000"/>
              <a:gd name="connsiteX78-16793" fmla="*/ 5808321 w 6128435"/>
              <a:gd name="connsiteY78-16794" fmla="*/ 3988153 h 6858000"/>
              <a:gd name="connsiteX79-16795" fmla="*/ 5825621 w 6128435"/>
              <a:gd name="connsiteY79-16796" fmla="*/ 4015525 h 6858000"/>
              <a:gd name="connsiteX80-16797" fmla="*/ 5860672 w 6128435"/>
              <a:gd name="connsiteY80-16798" fmla="*/ 4061579 h 6858000"/>
              <a:gd name="connsiteX81-16799" fmla="*/ 5872173 w 6128435"/>
              <a:gd name="connsiteY81-16800" fmla="*/ 4088497 h 6858000"/>
              <a:gd name="connsiteX82-16801" fmla="*/ 5883705 w 6128435"/>
              <a:gd name="connsiteY82-16802" fmla="*/ 4101899 h 6858000"/>
              <a:gd name="connsiteX83-16803" fmla="*/ 5885314 w 6128435"/>
              <a:gd name="connsiteY83-16804" fmla="*/ 4108387 h 6858000"/>
              <a:gd name="connsiteX84-16805" fmla="*/ 5894095 w 6128435"/>
              <a:gd name="connsiteY84-16806" fmla="*/ 4128857 h 6858000"/>
              <a:gd name="connsiteX85-16807" fmla="*/ 5898339 w 6128435"/>
              <a:gd name="connsiteY85-16808" fmla="*/ 4140800 h 6858000"/>
              <a:gd name="connsiteX86-16809" fmla="*/ 5899734 w 6128435"/>
              <a:gd name="connsiteY86-16810" fmla="*/ 4145632 h 6858000"/>
              <a:gd name="connsiteX87-16811" fmla="*/ 5903513 w 6128435"/>
              <a:gd name="connsiteY87-16812" fmla="*/ 4187661 h 6858000"/>
              <a:gd name="connsiteX88-16813" fmla="*/ 5917114 w 6128435"/>
              <a:gd name="connsiteY88-16814" fmla="*/ 4213096 h 6858000"/>
              <a:gd name="connsiteX89-16815" fmla="*/ 5921153 w 6128435"/>
              <a:gd name="connsiteY89-16816" fmla="*/ 4236222 h 6858000"/>
              <a:gd name="connsiteX90-16817" fmla="*/ 5924233 w 6128435"/>
              <a:gd name="connsiteY90-16818" fmla="*/ 4242060 h 6858000"/>
              <a:gd name="connsiteX91-16819" fmla="*/ 5928910 w 6128435"/>
              <a:gd name="connsiteY91-16820" fmla="*/ 4300973 h 6858000"/>
              <a:gd name="connsiteX92-16821" fmla="*/ 5939320 w 6128435"/>
              <a:gd name="connsiteY92-16822" fmla="*/ 4340435 h 6858000"/>
              <a:gd name="connsiteX93-16823" fmla="*/ 5946705 w 6128435"/>
              <a:gd name="connsiteY93-16824" fmla="*/ 4428051 h 6858000"/>
              <a:gd name="connsiteX94-16825" fmla="*/ 5949261 w 6128435"/>
              <a:gd name="connsiteY94-16826" fmla="*/ 4449185 h 6858000"/>
              <a:gd name="connsiteX95-16827" fmla="*/ 5957504 w 6128435"/>
              <a:gd name="connsiteY95-16828" fmla="*/ 4465911 h 6858000"/>
              <a:gd name="connsiteX96-16829" fmla="*/ 5964689 w 6128435"/>
              <a:gd name="connsiteY96-16830" fmla="*/ 4468532 h 6858000"/>
              <a:gd name="connsiteX97-16831" fmla="*/ 5967062 w 6128435"/>
              <a:gd name="connsiteY97-16832" fmla="*/ 4479923 h 6858000"/>
              <a:gd name="connsiteX98-16833" fmla="*/ 5968960 w 6128435"/>
              <a:gd name="connsiteY98-16834" fmla="*/ 4482655 h 6858000"/>
              <a:gd name="connsiteX99-16835" fmla="*/ 5978567 w 6128435"/>
              <a:gd name="connsiteY99-16836" fmla="*/ 4498605 h 6858000"/>
              <a:gd name="connsiteX100-16837" fmla="*/ 5980106 w 6128435"/>
              <a:gd name="connsiteY100-16838" fmla="*/ 4585087 h 6858000"/>
              <a:gd name="connsiteX101-16839" fmla="*/ 5998138 w 6128435"/>
              <a:gd name="connsiteY101-16840" fmla="*/ 4697518 h 6858000"/>
              <a:gd name="connsiteX102-16841" fmla="*/ 6013516 w 6128435"/>
              <a:gd name="connsiteY102-16842" fmla="*/ 4786619 h 6858000"/>
              <a:gd name="connsiteX103-16843" fmla="*/ 6025404 w 6128435"/>
              <a:gd name="connsiteY103-16844" fmla="*/ 4858148 h 6858000"/>
              <a:gd name="connsiteX104-16845" fmla="*/ 6007749 w 6128435"/>
              <a:gd name="connsiteY104-16846" fmla="*/ 4964715 h 6858000"/>
              <a:gd name="connsiteX105-16847" fmla="*/ 6005269 w 6128435"/>
              <a:gd name="connsiteY105-16848" fmla="*/ 5150567 h 6858000"/>
              <a:gd name="connsiteX106-16849" fmla="*/ 6001127 w 6128435"/>
              <a:gd name="connsiteY106-16850" fmla="*/ 5164609 h 6858000"/>
              <a:gd name="connsiteX107-16851" fmla="*/ 5996647 w 6128435"/>
              <a:gd name="connsiteY107-16852" fmla="*/ 5185640 h 6858000"/>
              <a:gd name="connsiteX108-16853" fmla="*/ 5998514 w 6128435"/>
              <a:gd name="connsiteY108-16854" fmla="*/ 5189673 h 6858000"/>
              <a:gd name="connsiteX109-16855" fmla="*/ 5995970 w 6128435"/>
              <a:gd name="connsiteY109-16856" fmla="*/ 5221547 h 6858000"/>
              <a:gd name="connsiteX110-16857" fmla="*/ 5997218 w 6128435"/>
              <a:gd name="connsiteY110-16858" fmla="*/ 5222031 h 6858000"/>
              <a:gd name="connsiteX111-16859" fmla="*/ 6002116 w 6128435"/>
              <a:gd name="connsiteY111-16860" fmla="*/ 5231223 h 6858000"/>
              <a:gd name="connsiteX112-16861" fmla="*/ 6008541 w 6128435"/>
              <a:gd name="connsiteY112-16862" fmla="*/ 5248680 h 6858000"/>
              <a:gd name="connsiteX113-16863" fmla="*/ 6039260 w 6128435"/>
              <a:gd name="connsiteY113-16864" fmla="*/ 5289518 h 6858000"/>
              <a:gd name="connsiteX114-16865" fmla="*/ 6036748 w 6128435"/>
              <a:gd name="connsiteY114-16866" fmla="*/ 5322752 h 6858000"/>
              <a:gd name="connsiteX115-16867" fmla="*/ 6036943 w 6128435"/>
              <a:gd name="connsiteY115-16868" fmla="*/ 5329480 h 6858000"/>
              <a:gd name="connsiteX116-16869" fmla="*/ 6037236 w 6128435"/>
              <a:gd name="connsiteY116-16870" fmla="*/ 5329634 h 6858000"/>
              <a:gd name="connsiteX117-16871" fmla="*/ 6038019 w 6128435"/>
              <a:gd name="connsiteY117-16872" fmla="*/ 5336764 h 6858000"/>
              <a:gd name="connsiteX118-16873" fmla="*/ 6037298 w 6128435"/>
              <a:gd name="connsiteY118-16874" fmla="*/ 5341753 h 6858000"/>
              <a:gd name="connsiteX119-16875" fmla="*/ 6037677 w 6128435"/>
              <a:gd name="connsiteY119-16876" fmla="*/ 5354807 h 6858000"/>
              <a:gd name="connsiteX120-16877" fmla="*/ 6039728 w 6128435"/>
              <a:gd name="connsiteY120-16878" fmla="*/ 5359416 h 6858000"/>
              <a:gd name="connsiteX121-16879" fmla="*/ 6043311 w 6128435"/>
              <a:gd name="connsiteY121-16880" fmla="*/ 5361407 h 6858000"/>
              <a:gd name="connsiteX122-16881" fmla="*/ 6042954 w 6128435"/>
              <a:gd name="connsiteY122-16882" fmla="*/ 5362576 h 6858000"/>
              <a:gd name="connsiteX123-16883" fmla="*/ 6053435 w 6128435"/>
              <a:gd name="connsiteY123-16884" fmla="*/ 5387547 h 6858000"/>
              <a:gd name="connsiteX124-16885" fmla="*/ 6065933 w 6128435"/>
              <a:gd name="connsiteY124-16886" fmla="*/ 5443002 h 6858000"/>
              <a:gd name="connsiteX125-16887" fmla="*/ 6068640 w 6128435"/>
              <a:gd name="connsiteY125-16888" fmla="*/ 5474503 h 6858000"/>
              <a:gd name="connsiteX126-16889" fmla="*/ 6080922 w 6128435"/>
              <a:gd name="connsiteY126-16890" fmla="*/ 5561070 h 6858000"/>
              <a:gd name="connsiteX127-16891" fmla="*/ 6096949 w 6128435"/>
              <a:gd name="connsiteY127-16892" fmla="*/ 5648179 h 6858000"/>
              <a:gd name="connsiteX128-16893" fmla="*/ 6125703 w 6128435"/>
              <a:gd name="connsiteY128-16894" fmla="*/ 5692894 h 6858000"/>
              <a:gd name="connsiteX129-16895" fmla="*/ 6126670 w 6128435"/>
              <a:gd name="connsiteY129-16896" fmla="*/ 5697882 h 6858000"/>
              <a:gd name="connsiteX130-16897" fmla="*/ 6124061 w 6128435"/>
              <a:gd name="connsiteY130-16898" fmla="*/ 5710294 h 6858000"/>
              <a:gd name="connsiteX131-16899" fmla="*/ 6122213 w 6128435"/>
              <a:gd name="connsiteY131-16900" fmla="*/ 5714762 h 6858000"/>
              <a:gd name="connsiteX132-16901" fmla="*/ 6121353 w 6128435"/>
              <a:gd name="connsiteY132-16902" fmla="*/ 5721725 h 6858000"/>
              <a:gd name="connsiteX133-16903" fmla="*/ 6121607 w 6128435"/>
              <a:gd name="connsiteY133-16904" fmla="*/ 5721959 h 6858000"/>
              <a:gd name="connsiteX134-16905" fmla="*/ 6120262 w 6128435"/>
              <a:gd name="connsiteY134-16906" fmla="*/ 5728358 h 6858000"/>
              <a:gd name="connsiteX135-16907" fmla="*/ 6110194 w 6128435"/>
              <a:gd name="connsiteY135-16908" fmla="*/ 5758853 h 6858000"/>
              <a:gd name="connsiteX136-16909" fmla="*/ 6127519 w 6128435"/>
              <a:gd name="connsiteY136-16910" fmla="*/ 5865775 h 6858000"/>
              <a:gd name="connsiteX137-16911" fmla="*/ 6128435 w 6128435"/>
              <a:gd name="connsiteY137-16912" fmla="*/ 5870164 h 6858000"/>
              <a:gd name="connsiteX138-16913" fmla="*/ 6119217 w 6128435"/>
              <a:gd name="connsiteY138-16914" fmla="*/ 5888542 h 6858000"/>
              <a:gd name="connsiteX139-16915" fmla="*/ 6115966 w 6128435"/>
              <a:gd name="connsiteY139-16916" fmla="*/ 5898387 h 6858000"/>
              <a:gd name="connsiteX140-16917" fmla="*/ 6111924 w 6128435"/>
              <a:gd name="connsiteY140-16918" fmla="*/ 5900444 h 6858000"/>
              <a:gd name="connsiteX141-16919" fmla="*/ 6108716 w 6128435"/>
              <a:gd name="connsiteY141-16920" fmla="*/ 5915345 h 6858000"/>
              <a:gd name="connsiteX142-16921" fmla="*/ 6109524 w 6128435"/>
              <a:gd name="connsiteY142-16922" fmla="*/ 5917328 h 6858000"/>
              <a:gd name="connsiteX143-16923" fmla="*/ 6102493 w 6128435"/>
              <a:gd name="connsiteY143-16924" fmla="*/ 5928602 h 6858000"/>
              <a:gd name="connsiteX144-16925" fmla="*/ 6056863 w 6128435"/>
              <a:gd name="connsiteY144-16926" fmla="*/ 6000643 h 6858000"/>
              <a:gd name="connsiteX145-16927" fmla="*/ 6045436 w 6128435"/>
              <a:gd name="connsiteY145-16928" fmla="*/ 6124480 h 6858000"/>
              <a:gd name="connsiteX146-16929" fmla="*/ 6030489 w 6128435"/>
              <a:gd name="connsiteY146-16930" fmla="*/ 6317666 h 6858000"/>
              <a:gd name="connsiteX147-16931" fmla="*/ 6007492 w 6128435"/>
              <a:gd name="connsiteY147-16932" fmla="*/ 6440818 h 6858000"/>
              <a:gd name="connsiteX148-16933" fmla="*/ 6009467 w 6128435"/>
              <a:gd name="connsiteY148-16934" fmla="*/ 6487076 h 6858000"/>
              <a:gd name="connsiteX149-16935" fmla="*/ 5995064 w 6128435"/>
              <a:gd name="connsiteY149-16936" fmla="*/ 6540791 h 6858000"/>
              <a:gd name="connsiteX150-16937" fmla="*/ 5996309 w 6128435"/>
              <a:gd name="connsiteY150-16938" fmla="*/ 6543961 h 6858000"/>
              <a:gd name="connsiteX151-16939" fmla="*/ 5996048 w 6128435"/>
              <a:gd name="connsiteY151-16940" fmla="*/ 6555444 h 6858000"/>
              <a:gd name="connsiteX152-16941" fmla="*/ 6002524 w 6128435"/>
              <a:gd name="connsiteY152-16942" fmla="*/ 6560188 h 6858000"/>
              <a:gd name="connsiteX153-16943" fmla="*/ 6006823 w 6128435"/>
              <a:gd name="connsiteY153-16944" fmla="*/ 6578546 h 6858000"/>
              <a:gd name="connsiteX154-16945" fmla="*/ 6004510 w 6128435"/>
              <a:gd name="connsiteY154-16946" fmla="*/ 6599256 h 6858000"/>
              <a:gd name="connsiteX155-16947" fmla="*/ 5986207 w 6128435"/>
              <a:gd name="connsiteY155-16948" fmla="*/ 6695855 h 6858000"/>
              <a:gd name="connsiteX156-16949" fmla="*/ 5979428 w 6128435"/>
              <a:gd name="connsiteY156-16950" fmla="*/ 6754678 h 6858000"/>
              <a:gd name="connsiteX157-16951" fmla="*/ 5983398 w 6128435"/>
              <a:gd name="connsiteY157-16952" fmla="*/ 6778641 h 6858000"/>
              <a:gd name="connsiteX158-16953" fmla="*/ 5984543 w 6128435"/>
              <a:gd name="connsiteY158-16954" fmla="*/ 6811016 h 6858000"/>
              <a:gd name="connsiteX159-16955" fmla="*/ 5981802 w 6128435"/>
              <a:gd name="connsiteY159-16956" fmla="*/ 6838578 h 6858000"/>
              <a:gd name="connsiteX160-16957" fmla="*/ 5979671 w 6128435"/>
              <a:gd name="connsiteY160-16958" fmla="*/ 6858000 h 6858000"/>
              <a:gd name="connsiteX161-16959" fmla="*/ 0 w 6128435"/>
              <a:gd name="connsiteY161-16960" fmla="*/ 6858000 h 6858000"/>
              <a:gd name="connsiteX162-16961" fmla="*/ 0 w 6128435"/>
              <a:gd name="connsiteY162-16962" fmla="*/ 0 h 6858000"/>
              <a:gd name="connsiteX0-16963" fmla="*/ 0 w 6128435"/>
              <a:gd name="connsiteY0-16964" fmla="*/ 0 h 6858000"/>
              <a:gd name="connsiteX1-16965" fmla="*/ 4965888 w 6128435"/>
              <a:gd name="connsiteY1-16966" fmla="*/ 0 h 6858000"/>
              <a:gd name="connsiteX2-16967" fmla="*/ 4967767 w 6128435"/>
              <a:gd name="connsiteY2-16968" fmla="*/ 7930 h 6858000"/>
              <a:gd name="connsiteX3-16969" fmla="*/ 4979444 w 6128435"/>
              <a:gd name="connsiteY3-16970" fmla="*/ 43921 h 6858000"/>
              <a:gd name="connsiteX4-16971" fmla="*/ 5021173 w 6128435"/>
              <a:gd name="connsiteY4-16972" fmla="*/ 123738 h 6858000"/>
              <a:gd name="connsiteX5-16973" fmla="*/ 5075458 w 6128435"/>
              <a:gd name="connsiteY5-16974" fmla="*/ 264355 h 6858000"/>
              <a:gd name="connsiteX6-16975" fmla="*/ 5081175 w 6128435"/>
              <a:gd name="connsiteY6-16976" fmla="*/ 277448 h 6858000"/>
              <a:gd name="connsiteX7-16977" fmla="*/ 5097011 w 6128435"/>
              <a:gd name="connsiteY7-16978" fmla="*/ 355616 h 6858000"/>
              <a:gd name="connsiteX8-16979" fmla="*/ 5130982 w 6128435"/>
              <a:gd name="connsiteY8-16980" fmla="*/ 412030 h 6858000"/>
              <a:gd name="connsiteX9-16981" fmla="*/ 5153000 w 6128435"/>
              <a:gd name="connsiteY9-16982" fmla="*/ 507134 h 6858000"/>
              <a:gd name="connsiteX10-16983" fmla="*/ 5171282 w 6128435"/>
              <a:gd name="connsiteY10-16984" fmla="*/ 602071 h 6858000"/>
              <a:gd name="connsiteX11-16985" fmla="*/ 5176196 w 6128435"/>
              <a:gd name="connsiteY11-16986" fmla="*/ 636822 h 6858000"/>
              <a:gd name="connsiteX12-16987" fmla="*/ 5189051 w 6128435"/>
              <a:gd name="connsiteY12-16988" fmla="*/ 782518 h 6858000"/>
              <a:gd name="connsiteX13-16989" fmla="*/ 5210428 w 6128435"/>
              <a:gd name="connsiteY13-16990" fmla="*/ 815772 h 6858000"/>
              <a:gd name="connsiteX14-16991" fmla="*/ 5221088 w 6128435"/>
              <a:gd name="connsiteY14-16992" fmla="*/ 860193 h 6858000"/>
              <a:gd name="connsiteX15-16993" fmla="*/ 5230806 w 6128435"/>
              <a:gd name="connsiteY15-16994" fmla="*/ 961354 h 6858000"/>
              <a:gd name="connsiteX16-16995" fmla="*/ 5201018 w 6128435"/>
              <a:gd name="connsiteY16-16996" fmla="*/ 1095027 h 6858000"/>
              <a:gd name="connsiteX17-16997" fmla="*/ 5202153 w 6128435"/>
              <a:gd name="connsiteY17-16998" fmla="*/ 1133224 h 6858000"/>
              <a:gd name="connsiteX18-16999" fmla="*/ 5207370 w 6128435"/>
              <a:gd name="connsiteY18-17000" fmla="*/ 1138097 h 6858000"/>
              <a:gd name="connsiteX19-17001" fmla="*/ 5189234 w 6128435"/>
              <a:gd name="connsiteY19-17002" fmla="*/ 1193495 h 6858000"/>
              <a:gd name="connsiteX20-17003" fmla="*/ 5202769 w 6128435"/>
              <a:gd name="connsiteY20-17004" fmla="*/ 1269450 h 6858000"/>
              <a:gd name="connsiteX21-17005" fmla="*/ 5225968 w 6128435"/>
              <a:gd name="connsiteY21-17006" fmla="*/ 1357994 h 6858000"/>
              <a:gd name="connsiteX22-17007" fmla="*/ 5233819 w 6128435"/>
              <a:gd name="connsiteY22-17008" fmla="*/ 1380922 h 6858000"/>
              <a:gd name="connsiteX23-17009" fmla="*/ 5237226 w 6128435"/>
              <a:gd name="connsiteY23-17010" fmla="*/ 1441327 h 6858000"/>
              <a:gd name="connsiteX24-17011" fmla="*/ 5255653 w 6128435"/>
              <a:gd name="connsiteY24-17012" fmla="*/ 1524712 h 6858000"/>
              <a:gd name="connsiteX25-17013" fmla="*/ 5263491 w 6128435"/>
              <a:gd name="connsiteY25-17014" fmla="*/ 1642938 h 6858000"/>
              <a:gd name="connsiteX26-17015" fmla="*/ 5261314 w 6128435"/>
              <a:gd name="connsiteY26-17016" fmla="*/ 1689177 h 6858000"/>
              <a:gd name="connsiteX27-17017" fmla="*/ 5259788 w 6128435"/>
              <a:gd name="connsiteY27-17018" fmla="*/ 1768516 h 6858000"/>
              <a:gd name="connsiteX28-17019" fmla="*/ 5255696 w 6128435"/>
              <a:gd name="connsiteY28-17020" fmla="*/ 1953770 h 6858000"/>
              <a:gd name="connsiteX29-17021" fmla="*/ 5252592 w 6128435"/>
              <a:gd name="connsiteY29-17022" fmla="*/ 2092210 h 6858000"/>
              <a:gd name="connsiteX30-17023" fmla="*/ 5264303 w 6128435"/>
              <a:gd name="connsiteY30-17024" fmla="*/ 2225157 h 6858000"/>
              <a:gd name="connsiteX31-17025" fmla="*/ 5254949 w 6128435"/>
              <a:gd name="connsiteY31-17026" fmla="*/ 2236160 h 6858000"/>
              <a:gd name="connsiteX32-17027" fmla="*/ 5250104 w 6128435"/>
              <a:gd name="connsiteY32-17028" fmla="*/ 2249166 h 6858000"/>
              <a:gd name="connsiteX33-17029" fmla="*/ 5251214 w 6128435"/>
              <a:gd name="connsiteY33-17030" fmla="*/ 2250944 h 6858000"/>
              <a:gd name="connsiteX34-17031" fmla="*/ 5250644 w 6128435"/>
              <a:gd name="connsiteY34-17032" fmla="*/ 2266619 h 6858000"/>
              <a:gd name="connsiteX35-17033" fmla="*/ 5279312 w 6128435"/>
              <a:gd name="connsiteY35-17034" fmla="*/ 2302757 h 6858000"/>
              <a:gd name="connsiteX36-17035" fmla="*/ 5293877 w 6128435"/>
              <a:gd name="connsiteY36-17036" fmla="*/ 2368649 h 6858000"/>
              <a:gd name="connsiteX37-17037" fmla="*/ 5311338 w 6128435"/>
              <a:gd name="connsiteY37-17038" fmla="*/ 2404034 h 6858000"/>
              <a:gd name="connsiteX38-17039" fmla="*/ 5338366 w 6128435"/>
              <a:gd name="connsiteY38-17040" fmla="*/ 2465052 h 6858000"/>
              <a:gd name="connsiteX39-17041" fmla="*/ 5371263 w 6128435"/>
              <a:gd name="connsiteY39-17042" fmla="*/ 2586413 h 6858000"/>
              <a:gd name="connsiteX40-17043" fmla="*/ 5407503 w 6128435"/>
              <a:gd name="connsiteY40-17044" fmla="*/ 2786290 h 6858000"/>
              <a:gd name="connsiteX41-17045" fmla="*/ 5407356 w 6128435"/>
              <a:gd name="connsiteY41-17046" fmla="*/ 2787545 h 6858000"/>
              <a:gd name="connsiteX42-17047" fmla="*/ 5411130 w 6128435"/>
              <a:gd name="connsiteY42-17048" fmla="*/ 2788640 h 6858000"/>
              <a:gd name="connsiteX43-17049" fmla="*/ 5416439 w 6128435"/>
              <a:gd name="connsiteY43-17050" fmla="*/ 2805666 h 6858000"/>
              <a:gd name="connsiteX44-17051" fmla="*/ 5416589 w 6128435"/>
              <a:gd name="connsiteY44-17052" fmla="*/ 2810822 h 6858000"/>
              <a:gd name="connsiteX45-17053" fmla="*/ 5418542 w 6128435"/>
              <a:gd name="connsiteY45-17054" fmla="*/ 2817745 h 6858000"/>
              <a:gd name="connsiteX46-17055" fmla="*/ 5418847 w 6128435"/>
              <a:gd name="connsiteY46-17056" fmla="*/ 2817825 h 6858000"/>
              <a:gd name="connsiteX47-17057" fmla="*/ 5457023 w 6128435"/>
              <a:gd name="connsiteY47-17058" fmla="*/ 2858292 h 6858000"/>
              <a:gd name="connsiteX48-17059" fmla="*/ 5479298 w 6128435"/>
              <a:gd name="connsiteY48-17060" fmla="*/ 2947791 h 6858000"/>
              <a:gd name="connsiteX49-17061" fmla="*/ 5481770 w 6128435"/>
              <a:gd name="connsiteY49-17062" fmla="*/ 2951352 h 6858000"/>
              <a:gd name="connsiteX50-17063" fmla="*/ 5482045 w 6128435"/>
              <a:gd name="connsiteY50-17064" fmla="*/ 2984371 h 6858000"/>
              <a:gd name="connsiteX51-17065" fmla="*/ 5482415 w 6128435"/>
              <a:gd name="connsiteY51-17066" fmla="*/ 3004079 h 6858000"/>
              <a:gd name="connsiteX52-17067" fmla="*/ 5483865 w 6128435"/>
              <a:gd name="connsiteY52-17068" fmla="*/ 3005467 h 6858000"/>
              <a:gd name="connsiteX53-17069" fmla="*/ 5482236 w 6128435"/>
              <a:gd name="connsiteY53-17070" fmla="*/ 3019791 h 6858000"/>
              <a:gd name="connsiteX54-17071" fmla="*/ 5481505 w 6128435"/>
              <a:gd name="connsiteY54-17072" fmla="*/ 3095286 h 6858000"/>
              <a:gd name="connsiteX55-17073" fmla="*/ 5477595 w 6128435"/>
              <a:gd name="connsiteY55-17074" fmla="*/ 3250534 h 6858000"/>
              <a:gd name="connsiteX56-17075" fmla="*/ 5532836 w 6128435"/>
              <a:gd name="connsiteY56-17076" fmla="*/ 3353840 h 6858000"/>
              <a:gd name="connsiteX57-17077" fmla="*/ 5561229 w 6128435"/>
              <a:gd name="connsiteY57-17078" fmla="*/ 3395784 h 6858000"/>
              <a:gd name="connsiteX58-17079" fmla="*/ 5589758 w 6128435"/>
              <a:gd name="connsiteY58-17080" fmla="*/ 3506453 h 6858000"/>
              <a:gd name="connsiteX59-17081" fmla="*/ 5596144 w 6128435"/>
              <a:gd name="connsiteY59-17082" fmla="*/ 3534624 h 6858000"/>
              <a:gd name="connsiteX60-17083" fmla="*/ 5597750 w 6128435"/>
              <a:gd name="connsiteY60-17084" fmla="*/ 3534129 h 6858000"/>
              <a:gd name="connsiteX61-17085" fmla="*/ 5599700 w 6128435"/>
              <a:gd name="connsiteY61-17086" fmla="*/ 3547221 h 6858000"/>
              <a:gd name="connsiteX62-17087" fmla="*/ 5615031 w 6128435"/>
              <a:gd name="connsiteY62-17088" fmla="*/ 3557482 h 6858000"/>
              <a:gd name="connsiteX63-17089" fmla="*/ 5618377 w 6128435"/>
              <a:gd name="connsiteY63-17090" fmla="*/ 3588431 h 6858000"/>
              <a:gd name="connsiteX64-17091" fmla="*/ 5612155 w 6128435"/>
              <a:gd name="connsiteY64-17092" fmla="*/ 3589869 h 6858000"/>
              <a:gd name="connsiteX65-17093" fmla="*/ 5620843 w 6128435"/>
              <a:gd name="connsiteY65-17094" fmla="*/ 3606745 h 6858000"/>
              <a:gd name="connsiteX66-17095" fmla="*/ 5655472 w 6128435"/>
              <a:gd name="connsiteY66-17096" fmla="*/ 3678877 h 6858000"/>
              <a:gd name="connsiteX67-17097" fmla="*/ 5680448 w 6128435"/>
              <a:gd name="connsiteY67-17098" fmla="*/ 3717760 h 6858000"/>
              <a:gd name="connsiteX68-17099" fmla="*/ 5683015 w 6128435"/>
              <a:gd name="connsiteY68-17100" fmla="*/ 3762025 h 6858000"/>
              <a:gd name="connsiteX69-17101" fmla="*/ 5696643 w 6128435"/>
              <a:gd name="connsiteY69-17102" fmla="*/ 3773888 h 6858000"/>
              <a:gd name="connsiteX70-17103" fmla="*/ 5699203 w 6128435"/>
              <a:gd name="connsiteY70-17104" fmla="*/ 3775823 h 6858000"/>
              <a:gd name="connsiteX71-17105" fmla="*/ 5704824 w 6128435"/>
              <a:gd name="connsiteY71-17106" fmla="*/ 3785966 h 6858000"/>
              <a:gd name="connsiteX72-17107" fmla="*/ 5712204 w 6128435"/>
              <a:gd name="connsiteY72-17108" fmla="*/ 3785830 h 6858000"/>
              <a:gd name="connsiteX73-17109" fmla="*/ 5724816 w 6128435"/>
              <a:gd name="connsiteY73-17110" fmla="*/ 3798949 h 6858000"/>
              <a:gd name="connsiteX74-17111" fmla="*/ 5733539 w 6128435"/>
              <a:gd name="connsiteY74-17112" fmla="*/ 3818457 h 6858000"/>
              <a:gd name="connsiteX75-17113" fmla="*/ 5768491 w 6128435"/>
              <a:gd name="connsiteY75-17114" fmla="*/ 3914399 h 6858000"/>
              <a:gd name="connsiteX76-17115" fmla="*/ 5793123 w 6128435"/>
              <a:gd name="connsiteY76-17116" fmla="*/ 3969952 h 6858000"/>
              <a:gd name="connsiteX77-17117" fmla="*/ 5808321 w 6128435"/>
              <a:gd name="connsiteY77-17118" fmla="*/ 3988153 h 6858000"/>
              <a:gd name="connsiteX78-17119" fmla="*/ 5825621 w 6128435"/>
              <a:gd name="connsiteY78-17120" fmla="*/ 4015525 h 6858000"/>
              <a:gd name="connsiteX79-17121" fmla="*/ 5860672 w 6128435"/>
              <a:gd name="connsiteY79-17122" fmla="*/ 4061579 h 6858000"/>
              <a:gd name="connsiteX80-17123" fmla="*/ 5872173 w 6128435"/>
              <a:gd name="connsiteY80-17124" fmla="*/ 4088497 h 6858000"/>
              <a:gd name="connsiteX81-17125" fmla="*/ 5883705 w 6128435"/>
              <a:gd name="connsiteY81-17126" fmla="*/ 4101899 h 6858000"/>
              <a:gd name="connsiteX82-17127" fmla="*/ 5885314 w 6128435"/>
              <a:gd name="connsiteY82-17128" fmla="*/ 4108387 h 6858000"/>
              <a:gd name="connsiteX83-17129" fmla="*/ 5894095 w 6128435"/>
              <a:gd name="connsiteY83-17130" fmla="*/ 4128857 h 6858000"/>
              <a:gd name="connsiteX84-17131" fmla="*/ 5898339 w 6128435"/>
              <a:gd name="connsiteY84-17132" fmla="*/ 4140800 h 6858000"/>
              <a:gd name="connsiteX85-17133" fmla="*/ 5899734 w 6128435"/>
              <a:gd name="connsiteY85-17134" fmla="*/ 4145632 h 6858000"/>
              <a:gd name="connsiteX86-17135" fmla="*/ 5903513 w 6128435"/>
              <a:gd name="connsiteY86-17136" fmla="*/ 4187661 h 6858000"/>
              <a:gd name="connsiteX87-17137" fmla="*/ 5917114 w 6128435"/>
              <a:gd name="connsiteY87-17138" fmla="*/ 4213096 h 6858000"/>
              <a:gd name="connsiteX88-17139" fmla="*/ 5921153 w 6128435"/>
              <a:gd name="connsiteY88-17140" fmla="*/ 4236222 h 6858000"/>
              <a:gd name="connsiteX89-17141" fmla="*/ 5924233 w 6128435"/>
              <a:gd name="connsiteY89-17142" fmla="*/ 4242060 h 6858000"/>
              <a:gd name="connsiteX90-17143" fmla="*/ 5928910 w 6128435"/>
              <a:gd name="connsiteY90-17144" fmla="*/ 4300973 h 6858000"/>
              <a:gd name="connsiteX91-17145" fmla="*/ 5939320 w 6128435"/>
              <a:gd name="connsiteY91-17146" fmla="*/ 4340435 h 6858000"/>
              <a:gd name="connsiteX92-17147" fmla="*/ 5946705 w 6128435"/>
              <a:gd name="connsiteY92-17148" fmla="*/ 4428051 h 6858000"/>
              <a:gd name="connsiteX93-17149" fmla="*/ 5949261 w 6128435"/>
              <a:gd name="connsiteY93-17150" fmla="*/ 4449185 h 6858000"/>
              <a:gd name="connsiteX94-17151" fmla="*/ 5957504 w 6128435"/>
              <a:gd name="connsiteY94-17152" fmla="*/ 4465911 h 6858000"/>
              <a:gd name="connsiteX95-17153" fmla="*/ 5964689 w 6128435"/>
              <a:gd name="connsiteY95-17154" fmla="*/ 4468532 h 6858000"/>
              <a:gd name="connsiteX96-17155" fmla="*/ 5967062 w 6128435"/>
              <a:gd name="connsiteY96-17156" fmla="*/ 4479923 h 6858000"/>
              <a:gd name="connsiteX97-17157" fmla="*/ 5968960 w 6128435"/>
              <a:gd name="connsiteY97-17158" fmla="*/ 4482655 h 6858000"/>
              <a:gd name="connsiteX98-17159" fmla="*/ 5978567 w 6128435"/>
              <a:gd name="connsiteY98-17160" fmla="*/ 4498605 h 6858000"/>
              <a:gd name="connsiteX99-17161" fmla="*/ 5980106 w 6128435"/>
              <a:gd name="connsiteY99-17162" fmla="*/ 4585087 h 6858000"/>
              <a:gd name="connsiteX100-17163" fmla="*/ 5998138 w 6128435"/>
              <a:gd name="connsiteY100-17164" fmla="*/ 4697518 h 6858000"/>
              <a:gd name="connsiteX101-17165" fmla="*/ 6013516 w 6128435"/>
              <a:gd name="connsiteY101-17166" fmla="*/ 4786619 h 6858000"/>
              <a:gd name="connsiteX102-17167" fmla="*/ 6025404 w 6128435"/>
              <a:gd name="connsiteY102-17168" fmla="*/ 4858148 h 6858000"/>
              <a:gd name="connsiteX103-17169" fmla="*/ 6007749 w 6128435"/>
              <a:gd name="connsiteY103-17170" fmla="*/ 4964715 h 6858000"/>
              <a:gd name="connsiteX104-17171" fmla="*/ 6005269 w 6128435"/>
              <a:gd name="connsiteY104-17172" fmla="*/ 5150567 h 6858000"/>
              <a:gd name="connsiteX105-17173" fmla="*/ 6001127 w 6128435"/>
              <a:gd name="connsiteY105-17174" fmla="*/ 5164609 h 6858000"/>
              <a:gd name="connsiteX106-17175" fmla="*/ 5996647 w 6128435"/>
              <a:gd name="connsiteY106-17176" fmla="*/ 5185640 h 6858000"/>
              <a:gd name="connsiteX107-17177" fmla="*/ 5998514 w 6128435"/>
              <a:gd name="connsiteY107-17178" fmla="*/ 5189673 h 6858000"/>
              <a:gd name="connsiteX108-17179" fmla="*/ 5995970 w 6128435"/>
              <a:gd name="connsiteY108-17180" fmla="*/ 5221547 h 6858000"/>
              <a:gd name="connsiteX109-17181" fmla="*/ 5997218 w 6128435"/>
              <a:gd name="connsiteY109-17182" fmla="*/ 5222031 h 6858000"/>
              <a:gd name="connsiteX110-17183" fmla="*/ 6002116 w 6128435"/>
              <a:gd name="connsiteY110-17184" fmla="*/ 5231223 h 6858000"/>
              <a:gd name="connsiteX111-17185" fmla="*/ 6008541 w 6128435"/>
              <a:gd name="connsiteY111-17186" fmla="*/ 5248680 h 6858000"/>
              <a:gd name="connsiteX112-17187" fmla="*/ 6039260 w 6128435"/>
              <a:gd name="connsiteY112-17188" fmla="*/ 5289518 h 6858000"/>
              <a:gd name="connsiteX113-17189" fmla="*/ 6036748 w 6128435"/>
              <a:gd name="connsiteY113-17190" fmla="*/ 5322752 h 6858000"/>
              <a:gd name="connsiteX114-17191" fmla="*/ 6036943 w 6128435"/>
              <a:gd name="connsiteY114-17192" fmla="*/ 5329480 h 6858000"/>
              <a:gd name="connsiteX115-17193" fmla="*/ 6037236 w 6128435"/>
              <a:gd name="connsiteY115-17194" fmla="*/ 5329634 h 6858000"/>
              <a:gd name="connsiteX116-17195" fmla="*/ 6038019 w 6128435"/>
              <a:gd name="connsiteY116-17196" fmla="*/ 5336764 h 6858000"/>
              <a:gd name="connsiteX117-17197" fmla="*/ 6037298 w 6128435"/>
              <a:gd name="connsiteY117-17198" fmla="*/ 5341753 h 6858000"/>
              <a:gd name="connsiteX118-17199" fmla="*/ 6037677 w 6128435"/>
              <a:gd name="connsiteY118-17200" fmla="*/ 5354807 h 6858000"/>
              <a:gd name="connsiteX119-17201" fmla="*/ 6039728 w 6128435"/>
              <a:gd name="connsiteY119-17202" fmla="*/ 5359416 h 6858000"/>
              <a:gd name="connsiteX120-17203" fmla="*/ 6043311 w 6128435"/>
              <a:gd name="connsiteY120-17204" fmla="*/ 5361407 h 6858000"/>
              <a:gd name="connsiteX121-17205" fmla="*/ 6042954 w 6128435"/>
              <a:gd name="connsiteY121-17206" fmla="*/ 5362576 h 6858000"/>
              <a:gd name="connsiteX122-17207" fmla="*/ 6053435 w 6128435"/>
              <a:gd name="connsiteY122-17208" fmla="*/ 5387547 h 6858000"/>
              <a:gd name="connsiteX123-17209" fmla="*/ 6065933 w 6128435"/>
              <a:gd name="connsiteY123-17210" fmla="*/ 5443002 h 6858000"/>
              <a:gd name="connsiteX124-17211" fmla="*/ 6068640 w 6128435"/>
              <a:gd name="connsiteY124-17212" fmla="*/ 5474503 h 6858000"/>
              <a:gd name="connsiteX125-17213" fmla="*/ 6080922 w 6128435"/>
              <a:gd name="connsiteY125-17214" fmla="*/ 5561070 h 6858000"/>
              <a:gd name="connsiteX126-17215" fmla="*/ 6096949 w 6128435"/>
              <a:gd name="connsiteY126-17216" fmla="*/ 5648179 h 6858000"/>
              <a:gd name="connsiteX127-17217" fmla="*/ 6125703 w 6128435"/>
              <a:gd name="connsiteY127-17218" fmla="*/ 5692894 h 6858000"/>
              <a:gd name="connsiteX128-17219" fmla="*/ 6126670 w 6128435"/>
              <a:gd name="connsiteY128-17220" fmla="*/ 5697882 h 6858000"/>
              <a:gd name="connsiteX129-17221" fmla="*/ 6124061 w 6128435"/>
              <a:gd name="connsiteY129-17222" fmla="*/ 5710294 h 6858000"/>
              <a:gd name="connsiteX130-17223" fmla="*/ 6122213 w 6128435"/>
              <a:gd name="connsiteY130-17224" fmla="*/ 5714762 h 6858000"/>
              <a:gd name="connsiteX131-17225" fmla="*/ 6121353 w 6128435"/>
              <a:gd name="connsiteY131-17226" fmla="*/ 5721725 h 6858000"/>
              <a:gd name="connsiteX132-17227" fmla="*/ 6121607 w 6128435"/>
              <a:gd name="connsiteY132-17228" fmla="*/ 5721959 h 6858000"/>
              <a:gd name="connsiteX133-17229" fmla="*/ 6120262 w 6128435"/>
              <a:gd name="connsiteY133-17230" fmla="*/ 5728358 h 6858000"/>
              <a:gd name="connsiteX134-17231" fmla="*/ 6110194 w 6128435"/>
              <a:gd name="connsiteY134-17232" fmla="*/ 5758853 h 6858000"/>
              <a:gd name="connsiteX135-17233" fmla="*/ 6127519 w 6128435"/>
              <a:gd name="connsiteY135-17234" fmla="*/ 5865775 h 6858000"/>
              <a:gd name="connsiteX136-17235" fmla="*/ 6128435 w 6128435"/>
              <a:gd name="connsiteY136-17236" fmla="*/ 5870164 h 6858000"/>
              <a:gd name="connsiteX137-17237" fmla="*/ 6119217 w 6128435"/>
              <a:gd name="connsiteY137-17238" fmla="*/ 5888542 h 6858000"/>
              <a:gd name="connsiteX138-17239" fmla="*/ 6115966 w 6128435"/>
              <a:gd name="connsiteY138-17240" fmla="*/ 5898387 h 6858000"/>
              <a:gd name="connsiteX139-17241" fmla="*/ 6111924 w 6128435"/>
              <a:gd name="connsiteY139-17242" fmla="*/ 5900444 h 6858000"/>
              <a:gd name="connsiteX140-17243" fmla="*/ 6108716 w 6128435"/>
              <a:gd name="connsiteY140-17244" fmla="*/ 5915345 h 6858000"/>
              <a:gd name="connsiteX141-17245" fmla="*/ 6109524 w 6128435"/>
              <a:gd name="connsiteY141-17246" fmla="*/ 5917328 h 6858000"/>
              <a:gd name="connsiteX142-17247" fmla="*/ 6102493 w 6128435"/>
              <a:gd name="connsiteY142-17248" fmla="*/ 5928602 h 6858000"/>
              <a:gd name="connsiteX143-17249" fmla="*/ 6056863 w 6128435"/>
              <a:gd name="connsiteY143-17250" fmla="*/ 6000643 h 6858000"/>
              <a:gd name="connsiteX144-17251" fmla="*/ 6045436 w 6128435"/>
              <a:gd name="connsiteY144-17252" fmla="*/ 6124480 h 6858000"/>
              <a:gd name="connsiteX145-17253" fmla="*/ 6030489 w 6128435"/>
              <a:gd name="connsiteY145-17254" fmla="*/ 6317666 h 6858000"/>
              <a:gd name="connsiteX146-17255" fmla="*/ 6007492 w 6128435"/>
              <a:gd name="connsiteY146-17256" fmla="*/ 6440818 h 6858000"/>
              <a:gd name="connsiteX147-17257" fmla="*/ 6009467 w 6128435"/>
              <a:gd name="connsiteY147-17258" fmla="*/ 6487076 h 6858000"/>
              <a:gd name="connsiteX148-17259" fmla="*/ 5995064 w 6128435"/>
              <a:gd name="connsiteY148-17260" fmla="*/ 6540791 h 6858000"/>
              <a:gd name="connsiteX149-17261" fmla="*/ 5996309 w 6128435"/>
              <a:gd name="connsiteY149-17262" fmla="*/ 6543961 h 6858000"/>
              <a:gd name="connsiteX150-17263" fmla="*/ 5996048 w 6128435"/>
              <a:gd name="connsiteY150-17264" fmla="*/ 6555444 h 6858000"/>
              <a:gd name="connsiteX151-17265" fmla="*/ 6002524 w 6128435"/>
              <a:gd name="connsiteY151-17266" fmla="*/ 6560188 h 6858000"/>
              <a:gd name="connsiteX152-17267" fmla="*/ 6006823 w 6128435"/>
              <a:gd name="connsiteY152-17268" fmla="*/ 6578546 h 6858000"/>
              <a:gd name="connsiteX153-17269" fmla="*/ 6004510 w 6128435"/>
              <a:gd name="connsiteY153-17270" fmla="*/ 6599256 h 6858000"/>
              <a:gd name="connsiteX154-17271" fmla="*/ 5986207 w 6128435"/>
              <a:gd name="connsiteY154-17272" fmla="*/ 6695855 h 6858000"/>
              <a:gd name="connsiteX155-17273" fmla="*/ 5979428 w 6128435"/>
              <a:gd name="connsiteY155-17274" fmla="*/ 6754678 h 6858000"/>
              <a:gd name="connsiteX156-17275" fmla="*/ 5983398 w 6128435"/>
              <a:gd name="connsiteY156-17276" fmla="*/ 6778641 h 6858000"/>
              <a:gd name="connsiteX157-17277" fmla="*/ 5984543 w 6128435"/>
              <a:gd name="connsiteY157-17278" fmla="*/ 6811016 h 6858000"/>
              <a:gd name="connsiteX158-17279" fmla="*/ 5981802 w 6128435"/>
              <a:gd name="connsiteY158-17280" fmla="*/ 6838578 h 6858000"/>
              <a:gd name="connsiteX159-17281" fmla="*/ 5979671 w 6128435"/>
              <a:gd name="connsiteY159-17282" fmla="*/ 6858000 h 6858000"/>
              <a:gd name="connsiteX160-17283" fmla="*/ 0 w 6128435"/>
              <a:gd name="connsiteY160-17284" fmla="*/ 6858000 h 6858000"/>
              <a:gd name="connsiteX161-17285" fmla="*/ 0 w 6128435"/>
              <a:gd name="connsiteY161-17286" fmla="*/ 0 h 6858000"/>
              <a:gd name="connsiteX0-17287" fmla="*/ 0 w 6128435"/>
              <a:gd name="connsiteY0-17288" fmla="*/ 0 h 6858000"/>
              <a:gd name="connsiteX1-17289" fmla="*/ 4965888 w 6128435"/>
              <a:gd name="connsiteY1-17290" fmla="*/ 0 h 6858000"/>
              <a:gd name="connsiteX2-17291" fmla="*/ 4967767 w 6128435"/>
              <a:gd name="connsiteY2-17292" fmla="*/ 7930 h 6858000"/>
              <a:gd name="connsiteX3-17293" fmla="*/ 4979444 w 6128435"/>
              <a:gd name="connsiteY3-17294" fmla="*/ 43921 h 6858000"/>
              <a:gd name="connsiteX4-17295" fmla="*/ 5021173 w 6128435"/>
              <a:gd name="connsiteY4-17296" fmla="*/ 123738 h 6858000"/>
              <a:gd name="connsiteX5-17297" fmla="*/ 5075458 w 6128435"/>
              <a:gd name="connsiteY5-17298" fmla="*/ 264355 h 6858000"/>
              <a:gd name="connsiteX6-17299" fmla="*/ 5081175 w 6128435"/>
              <a:gd name="connsiteY6-17300" fmla="*/ 277448 h 6858000"/>
              <a:gd name="connsiteX7-17301" fmla="*/ 5097011 w 6128435"/>
              <a:gd name="connsiteY7-17302" fmla="*/ 355616 h 6858000"/>
              <a:gd name="connsiteX8-17303" fmla="*/ 5130982 w 6128435"/>
              <a:gd name="connsiteY8-17304" fmla="*/ 412030 h 6858000"/>
              <a:gd name="connsiteX9-17305" fmla="*/ 5153000 w 6128435"/>
              <a:gd name="connsiteY9-17306" fmla="*/ 507134 h 6858000"/>
              <a:gd name="connsiteX10-17307" fmla="*/ 5171282 w 6128435"/>
              <a:gd name="connsiteY10-17308" fmla="*/ 602071 h 6858000"/>
              <a:gd name="connsiteX11-17309" fmla="*/ 5176196 w 6128435"/>
              <a:gd name="connsiteY11-17310" fmla="*/ 636822 h 6858000"/>
              <a:gd name="connsiteX12-17311" fmla="*/ 5189051 w 6128435"/>
              <a:gd name="connsiteY12-17312" fmla="*/ 782518 h 6858000"/>
              <a:gd name="connsiteX13-17313" fmla="*/ 5210428 w 6128435"/>
              <a:gd name="connsiteY13-17314" fmla="*/ 815772 h 6858000"/>
              <a:gd name="connsiteX14-17315" fmla="*/ 5221088 w 6128435"/>
              <a:gd name="connsiteY14-17316" fmla="*/ 860193 h 6858000"/>
              <a:gd name="connsiteX15-17317" fmla="*/ 5230806 w 6128435"/>
              <a:gd name="connsiteY15-17318" fmla="*/ 961354 h 6858000"/>
              <a:gd name="connsiteX16-17319" fmla="*/ 5201018 w 6128435"/>
              <a:gd name="connsiteY16-17320" fmla="*/ 1095027 h 6858000"/>
              <a:gd name="connsiteX17-17321" fmla="*/ 5202153 w 6128435"/>
              <a:gd name="connsiteY17-17322" fmla="*/ 1133224 h 6858000"/>
              <a:gd name="connsiteX18-17323" fmla="*/ 5207370 w 6128435"/>
              <a:gd name="connsiteY18-17324" fmla="*/ 1138097 h 6858000"/>
              <a:gd name="connsiteX19-17325" fmla="*/ 5189234 w 6128435"/>
              <a:gd name="connsiteY19-17326" fmla="*/ 1193495 h 6858000"/>
              <a:gd name="connsiteX20-17327" fmla="*/ 5202769 w 6128435"/>
              <a:gd name="connsiteY20-17328" fmla="*/ 1269450 h 6858000"/>
              <a:gd name="connsiteX21-17329" fmla="*/ 5225968 w 6128435"/>
              <a:gd name="connsiteY21-17330" fmla="*/ 1357994 h 6858000"/>
              <a:gd name="connsiteX22-17331" fmla="*/ 5233819 w 6128435"/>
              <a:gd name="connsiteY22-17332" fmla="*/ 1380922 h 6858000"/>
              <a:gd name="connsiteX23-17333" fmla="*/ 5237226 w 6128435"/>
              <a:gd name="connsiteY23-17334" fmla="*/ 1441327 h 6858000"/>
              <a:gd name="connsiteX24-17335" fmla="*/ 5255653 w 6128435"/>
              <a:gd name="connsiteY24-17336" fmla="*/ 1524712 h 6858000"/>
              <a:gd name="connsiteX25-17337" fmla="*/ 5263491 w 6128435"/>
              <a:gd name="connsiteY25-17338" fmla="*/ 1642938 h 6858000"/>
              <a:gd name="connsiteX26-17339" fmla="*/ 5261314 w 6128435"/>
              <a:gd name="connsiteY26-17340" fmla="*/ 1689177 h 6858000"/>
              <a:gd name="connsiteX27-17341" fmla="*/ 5259788 w 6128435"/>
              <a:gd name="connsiteY27-17342" fmla="*/ 1768516 h 6858000"/>
              <a:gd name="connsiteX28-17343" fmla="*/ 5255696 w 6128435"/>
              <a:gd name="connsiteY28-17344" fmla="*/ 1953770 h 6858000"/>
              <a:gd name="connsiteX29-17345" fmla="*/ 5252592 w 6128435"/>
              <a:gd name="connsiteY29-17346" fmla="*/ 2092210 h 6858000"/>
              <a:gd name="connsiteX30-17347" fmla="*/ 5264303 w 6128435"/>
              <a:gd name="connsiteY30-17348" fmla="*/ 2225157 h 6858000"/>
              <a:gd name="connsiteX31-17349" fmla="*/ 5254949 w 6128435"/>
              <a:gd name="connsiteY31-17350" fmla="*/ 2236160 h 6858000"/>
              <a:gd name="connsiteX32-17351" fmla="*/ 5250104 w 6128435"/>
              <a:gd name="connsiteY32-17352" fmla="*/ 2249166 h 6858000"/>
              <a:gd name="connsiteX33-17353" fmla="*/ 5251214 w 6128435"/>
              <a:gd name="connsiteY33-17354" fmla="*/ 2250944 h 6858000"/>
              <a:gd name="connsiteX34-17355" fmla="*/ 5250644 w 6128435"/>
              <a:gd name="connsiteY34-17356" fmla="*/ 2266619 h 6858000"/>
              <a:gd name="connsiteX35-17357" fmla="*/ 5293877 w 6128435"/>
              <a:gd name="connsiteY35-17358" fmla="*/ 2368649 h 6858000"/>
              <a:gd name="connsiteX36-17359" fmla="*/ 5311338 w 6128435"/>
              <a:gd name="connsiteY36-17360" fmla="*/ 2404034 h 6858000"/>
              <a:gd name="connsiteX37-17361" fmla="*/ 5338366 w 6128435"/>
              <a:gd name="connsiteY37-17362" fmla="*/ 2465052 h 6858000"/>
              <a:gd name="connsiteX38-17363" fmla="*/ 5371263 w 6128435"/>
              <a:gd name="connsiteY38-17364" fmla="*/ 2586413 h 6858000"/>
              <a:gd name="connsiteX39-17365" fmla="*/ 5407503 w 6128435"/>
              <a:gd name="connsiteY39-17366" fmla="*/ 2786290 h 6858000"/>
              <a:gd name="connsiteX40-17367" fmla="*/ 5407356 w 6128435"/>
              <a:gd name="connsiteY40-17368" fmla="*/ 2787545 h 6858000"/>
              <a:gd name="connsiteX41-17369" fmla="*/ 5411130 w 6128435"/>
              <a:gd name="connsiteY41-17370" fmla="*/ 2788640 h 6858000"/>
              <a:gd name="connsiteX42-17371" fmla="*/ 5416439 w 6128435"/>
              <a:gd name="connsiteY42-17372" fmla="*/ 2805666 h 6858000"/>
              <a:gd name="connsiteX43-17373" fmla="*/ 5416589 w 6128435"/>
              <a:gd name="connsiteY43-17374" fmla="*/ 2810822 h 6858000"/>
              <a:gd name="connsiteX44-17375" fmla="*/ 5418542 w 6128435"/>
              <a:gd name="connsiteY44-17376" fmla="*/ 2817745 h 6858000"/>
              <a:gd name="connsiteX45-17377" fmla="*/ 5418847 w 6128435"/>
              <a:gd name="connsiteY45-17378" fmla="*/ 2817825 h 6858000"/>
              <a:gd name="connsiteX46-17379" fmla="*/ 5457023 w 6128435"/>
              <a:gd name="connsiteY46-17380" fmla="*/ 2858292 h 6858000"/>
              <a:gd name="connsiteX47-17381" fmla="*/ 5479298 w 6128435"/>
              <a:gd name="connsiteY47-17382" fmla="*/ 2947791 h 6858000"/>
              <a:gd name="connsiteX48-17383" fmla="*/ 5481770 w 6128435"/>
              <a:gd name="connsiteY48-17384" fmla="*/ 2951352 h 6858000"/>
              <a:gd name="connsiteX49-17385" fmla="*/ 5482045 w 6128435"/>
              <a:gd name="connsiteY49-17386" fmla="*/ 2984371 h 6858000"/>
              <a:gd name="connsiteX50-17387" fmla="*/ 5482415 w 6128435"/>
              <a:gd name="connsiteY50-17388" fmla="*/ 3004079 h 6858000"/>
              <a:gd name="connsiteX51-17389" fmla="*/ 5483865 w 6128435"/>
              <a:gd name="connsiteY51-17390" fmla="*/ 3005467 h 6858000"/>
              <a:gd name="connsiteX52-17391" fmla="*/ 5482236 w 6128435"/>
              <a:gd name="connsiteY52-17392" fmla="*/ 3019791 h 6858000"/>
              <a:gd name="connsiteX53-17393" fmla="*/ 5481505 w 6128435"/>
              <a:gd name="connsiteY53-17394" fmla="*/ 3095286 h 6858000"/>
              <a:gd name="connsiteX54-17395" fmla="*/ 5477595 w 6128435"/>
              <a:gd name="connsiteY54-17396" fmla="*/ 3250534 h 6858000"/>
              <a:gd name="connsiteX55-17397" fmla="*/ 5532836 w 6128435"/>
              <a:gd name="connsiteY55-17398" fmla="*/ 3353840 h 6858000"/>
              <a:gd name="connsiteX56-17399" fmla="*/ 5561229 w 6128435"/>
              <a:gd name="connsiteY56-17400" fmla="*/ 3395784 h 6858000"/>
              <a:gd name="connsiteX57-17401" fmla="*/ 5589758 w 6128435"/>
              <a:gd name="connsiteY57-17402" fmla="*/ 3506453 h 6858000"/>
              <a:gd name="connsiteX58-17403" fmla="*/ 5596144 w 6128435"/>
              <a:gd name="connsiteY58-17404" fmla="*/ 3534624 h 6858000"/>
              <a:gd name="connsiteX59-17405" fmla="*/ 5597750 w 6128435"/>
              <a:gd name="connsiteY59-17406" fmla="*/ 3534129 h 6858000"/>
              <a:gd name="connsiteX60-17407" fmla="*/ 5599700 w 6128435"/>
              <a:gd name="connsiteY60-17408" fmla="*/ 3547221 h 6858000"/>
              <a:gd name="connsiteX61-17409" fmla="*/ 5615031 w 6128435"/>
              <a:gd name="connsiteY61-17410" fmla="*/ 3557482 h 6858000"/>
              <a:gd name="connsiteX62-17411" fmla="*/ 5618377 w 6128435"/>
              <a:gd name="connsiteY62-17412" fmla="*/ 3588431 h 6858000"/>
              <a:gd name="connsiteX63-17413" fmla="*/ 5612155 w 6128435"/>
              <a:gd name="connsiteY63-17414" fmla="*/ 3589869 h 6858000"/>
              <a:gd name="connsiteX64-17415" fmla="*/ 5620843 w 6128435"/>
              <a:gd name="connsiteY64-17416" fmla="*/ 3606745 h 6858000"/>
              <a:gd name="connsiteX65-17417" fmla="*/ 5655472 w 6128435"/>
              <a:gd name="connsiteY65-17418" fmla="*/ 3678877 h 6858000"/>
              <a:gd name="connsiteX66-17419" fmla="*/ 5680448 w 6128435"/>
              <a:gd name="connsiteY66-17420" fmla="*/ 3717760 h 6858000"/>
              <a:gd name="connsiteX67-17421" fmla="*/ 5683015 w 6128435"/>
              <a:gd name="connsiteY67-17422" fmla="*/ 3762025 h 6858000"/>
              <a:gd name="connsiteX68-17423" fmla="*/ 5696643 w 6128435"/>
              <a:gd name="connsiteY68-17424" fmla="*/ 3773888 h 6858000"/>
              <a:gd name="connsiteX69-17425" fmla="*/ 5699203 w 6128435"/>
              <a:gd name="connsiteY69-17426" fmla="*/ 3775823 h 6858000"/>
              <a:gd name="connsiteX70-17427" fmla="*/ 5704824 w 6128435"/>
              <a:gd name="connsiteY70-17428" fmla="*/ 3785966 h 6858000"/>
              <a:gd name="connsiteX71-17429" fmla="*/ 5712204 w 6128435"/>
              <a:gd name="connsiteY71-17430" fmla="*/ 3785830 h 6858000"/>
              <a:gd name="connsiteX72-17431" fmla="*/ 5724816 w 6128435"/>
              <a:gd name="connsiteY72-17432" fmla="*/ 3798949 h 6858000"/>
              <a:gd name="connsiteX73-17433" fmla="*/ 5733539 w 6128435"/>
              <a:gd name="connsiteY73-17434" fmla="*/ 3818457 h 6858000"/>
              <a:gd name="connsiteX74-17435" fmla="*/ 5768491 w 6128435"/>
              <a:gd name="connsiteY74-17436" fmla="*/ 3914399 h 6858000"/>
              <a:gd name="connsiteX75-17437" fmla="*/ 5793123 w 6128435"/>
              <a:gd name="connsiteY75-17438" fmla="*/ 3969952 h 6858000"/>
              <a:gd name="connsiteX76-17439" fmla="*/ 5808321 w 6128435"/>
              <a:gd name="connsiteY76-17440" fmla="*/ 3988153 h 6858000"/>
              <a:gd name="connsiteX77-17441" fmla="*/ 5825621 w 6128435"/>
              <a:gd name="connsiteY77-17442" fmla="*/ 4015525 h 6858000"/>
              <a:gd name="connsiteX78-17443" fmla="*/ 5860672 w 6128435"/>
              <a:gd name="connsiteY78-17444" fmla="*/ 4061579 h 6858000"/>
              <a:gd name="connsiteX79-17445" fmla="*/ 5872173 w 6128435"/>
              <a:gd name="connsiteY79-17446" fmla="*/ 4088497 h 6858000"/>
              <a:gd name="connsiteX80-17447" fmla="*/ 5883705 w 6128435"/>
              <a:gd name="connsiteY80-17448" fmla="*/ 4101899 h 6858000"/>
              <a:gd name="connsiteX81-17449" fmla="*/ 5885314 w 6128435"/>
              <a:gd name="connsiteY81-17450" fmla="*/ 4108387 h 6858000"/>
              <a:gd name="connsiteX82-17451" fmla="*/ 5894095 w 6128435"/>
              <a:gd name="connsiteY82-17452" fmla="*/ 4128857 h 6858000"/>
              <a:gd name="connsiteX83-17453" fmla="*/ 5898339 w 6128435"/>
              <a:gd name="connsiteY83-17454" fmla="*/ 4140800 h 6858000"/>
              <a:gd name="connsiteX84-17455" fmla="*/ 5899734 w 6128435"/>
              <a:gd name="connsiteY84-17456" fmla="*/ 4145632 h 6858000"/>
              <a:gd name="connsiteX85-17457" fmla="*/ 5903513 w 6128435"/>
              <a:gd name="connsiteY85-17458" fmla="*/ 4187661 h 6858000"/>
              <a:gd name="connsiteX86-17459" fmla="*/ 5917114 w 6128435"/>
              <a:gd name="connsiteY86-17460" fmla="*/ 4213096 h 6858000"/>
              <a:gd name="connsiteX87-17461" fmla="*/ 5921153 w 6128435"/>
              <a:gd name="connsiteY87-17462" fmla="*/ 4236222 h 6858000"/>
              <a:gd name="connsiteX88-17463" fmla="*/ 5924233 w 6128435"/>
              <a:gd name="connsiteY88-17464" fmla="*/ 4242060 h 6858000"/>
              <a:gd name="connsiteX89-17465" fmla="*/ 5928910 w 6128435"/>
              <a:gd name="connsiteY89-17466" fmla="*/ 4300973 h 6858000"/>
              <a:gd name="connsiteX90-17467" fmla="*/ 5939320 w 6128435"/>
              <a:gd name="connsiteY90-17468" fmla="*/ 4340435 h 6858000"/>
              <a:gd name="connsiteX91-17469" fmla="*/ 5946705 w 6128435"/>
              <a:gd name="connsiteY91-17470" fmla="*/ 4428051 h 6858000"/>
              <a:gd name="connsiteX92-17471" fmla="*/ 5949261 w 6128435"/>
              <a:gd name="connsiteY92-17472" fmla="*/ 4449185 h 6858000"/>
              <a:gd name="connsiteX93-17473" fmla="*/ 5957504 w 6128435"/>
              <a:gd name="connsiteY93-17474" fmla="*/ 4465911 h 6858000"/>
              <a:gd name="connsiteX94-17475" fmla="*/ 5964689 w 6128435"/>
              <a:gd name="connsiteY94-17476" fmla="*/ 4468532 h 6858000"/>
              <a:gd name="connsiteX95-17477" fmla="*/ 5967062 w 6128435"/>
              <a:gd name="connsiteY95-17478" fmla="*/ 4479923 h 6858000"/>
              <a:gd name="connsiteX96-17479" fmla="*/ 5968960 w 6128435"/>
              <a:gd name="connsiteY96-17480" fmla="*/ 4482655 h 6858000"/>
              <a:gd name="connsiteX97-17481" fmla="*/ 5978567 w 6128435"/>
              <a:gd name="connsiteY97-17482" fmla="*/ 4498605 h 6858000"/>
              <a:gd name="connsiteX98-17483" fmla="*/ 5980106 w 6128435"/>
              <a:gd name="connsiteY98-17484" fmla="*/ 4585087 h 6858000"/>
              <a:gd name="connsiteX99-17485" fmla="*/ 5998138 w 6128435"/>
              <a:gd name="connsiteY99-17486" fmla="*/ 4697518 h 6858000"/>
              <a:gd name="connsiteX100-17487" fmla="*/ 6013516 w 6128435"/>
              <a:gd name="connsiteY100-17488" fmla="*/ 4786619 h 6858000"/>
              <a:gd name="connsiteX101-17489" fmla="*/ 6025404 w 6128435"/>
              <a:gd name="connsiteY101-17490" fmla="*/ 4858148 h 6858000"/>
              <a:gd name="connsiteX102-17491" fmla="*/ 6007749 w 6128435"/>
              <a:gd name="connsiteY102-17492" fmla="*/ 4964715 h 6858000"/>
              <a:gd name="connsiteX103-17493" fmla="*/ 6005269 w 6128435"/>
              <a:gd name="connsiteY103-17494" fmla="*/ 5150567 h 6858000"/>
              <a:gd name="connsiteX104-17495" fmla="*/ 6001127 w 6128435"/>
              <a:gd name="connsiteY104-17496" fmla="*/ 5164609 h 6858000"/>
              <a:gd name="connsiteX105-17497" fmla="*/ 5996647 w 6128435"/>
              <a:gd name="connsiteY105-17498" fmla="*/ 5185640 h 6858000"/>
              <a:gd name="connsiteX106-17499" fmla="*/ 5998514 w 6128435"/>
              <a:gd name="connsiteY106-17500" fmla="*/ 5189673 h 6858000"/>
              <a:gd name="connsiteX107-17501" fmla="*/ 5995970 w 6128435"/>
              <a:gd name="connsiteY107-17502" fmla="*/ 5221547 h 6858000"/>
              <a:gd name="connsiteX108-17503" fmla="*/ 5997218 w 6128435"/>
              <a:gd name="connsiteY108-17504" fmla="*/ 5222031 h 6858000"/>
              <a:gd name="connsiteX109-17505" fmla="*/ 6002116 w 6128435"/>
              <a:gd name="connsiteY109-17506" fmla="*/ 5231223 h 6858000"/>
              <a:gd name="connsiteX110-17507" fmla="*/ 6008541 w 6128435"/>
              <a:gd name="connsiteY110-17508" fmla="*/ 5248680 h 6858000"/>
              <a:gd name="connsiteX111-17509" fmla="*/ 6039260 w 6128435"/>
              <a:gd name="connsiteY111-17510" fmla="*/ 5289518 h 6858000"/>
              <a:gd name="connsiteX112-17511" fmla="*/ 6036748 w 6128435"/>
              <a:gd name="connsiteY112-17512" fmla="*/ 5322752 h 6858000"/>
              <a:gd name="connsiteX113-17513" fmla="*/ 6036943 w 6128435"/>
              <a:gd name="connsiteY113-17514" fmla="*/ 5329480 h 6858000"/>
              <a:gd name="connsiteX114-17515" fmla="*/ 6037236 w 6128435"/>
              <a:gd name="connsiteY114-17516" fmla="*/ 5329634 h 6858000"/>
              <a:gd name="connsiteX115-17517" fmla="*/ 6038019 w 6128435"/>
              <a:gd name="connsiteY115-17518" fmla="*/ 5336764 h 6858000"/>
              <a:gd name="connsiteX116-17519" fmla="*/ 6037298 w 6128435"/>
              <a:gd name="connsiteY116-17520" fmla="*/ 5341753 h 6858000"/>
              <a:gd name="connsiteX117-17521" fmla="*/ 6037677 w 6128435"/>
              <a:gd name="connsiteY117-17522" fmla="*/ 5354807 h 6858000"/>
              <a:gd name="connsiteX118-17523" fmla="*/ 6039728 w 6128435"/>
              <a:gd name="connsiteY118-17524" fmla="*/ 5359416 h 6858000"/>
              <a:gd name="connsiteX119-17525" fmla="*/ 6043311 w 6128435"/>
              <a:gd name="connsiteY119-17526" fmla="*/ 5361407 h 6858000"/>
              <a:gd name="connsiteX120-17527" fmla="*/ 6042954 w 6128435"/>
              <a:gd name="connsiteY120-17528" fmla="*/ 5362576 h 6858000"/>
              <a:gd name="connsiteX121-17529" fmla="*/ 6053435 w 6128435"/>
              <a:gd name="connsiteY121-17530" fmla="*/ 5387547 h 6858000"/>
              <a:gd name="connsiteX122-17531" fmla="*/ 6065933 w 6128435"/>
              <a:gd name="connsiteY122-17532" fmla="*/ 5443002 h 6858000"/>
              <a:gd name="connsiteX123-17533" fmla="*/ 6068640 w 6128435"/>
              <a:gd name="connsiteY123-17534" fmla="*/ 5474503 h 6858000"/>
              <a:gd name="connsiteX124-17535" fmla="*/ 6080922 w 6128435"/>
              <a:gd name="connsiteY124-17536" fmla="*/ 5561070 h 6858000"/>
              <a:gd name="connsiteX125-17537" fmla="*/ 6096949 w 6128435"/>
              <a:gd name="connsiteY125-17538" fmla="*/ 5648179 h 6858000"/>
              <a:gd name="connsiteX126-17539" fmla="*/ 6125703 w 6128435"/>
              <a:gd name="connsiteY126-17540" fmla="*/ 5692894 h 6858000"/>
              <a:gd name="connsiteX127-17541" fmla="*/ 6126670 w 6128435"/>
              <a:gd name="connsiteY127-17542" fmla="*/ 5697882 h 6858000"/>
              <a:gd name="connsiteX128-17543" fmla="*/ 6124061 w 6128435"/>
              <a:gd name="connsiteY128-17544" fmla="*/ 5710294 h 6858000"/>
              <a:gd name="connsiteX129-17545" fmla="*/ 6122213 w 6128435"/>
              <a:gd name="connsiteY129-17546" fmla="*/ 5714762 h 6858000"/>
              <a:gd name="connsiteX130-17547" fmla="*/ 6121353 w 6128435"/>
              <a:gd name="connsiteY130-17548" fmla="*/ 5721725 h 6858000"/>
              <a:gd name="connsiteX131-17549" fmla="*/ 6121607 w 6128435"/>
              <a:gd name="connsiteY131-17550" fmla="*/ 5721959 h 6858000"/>
              <a:gd name="connsiteX132-17551" fmla="*/ 6120262 w 6128435"/>
              <a:gd name="connsiteY132-17552" fmla="*/ 5728358 h 6858000"/>
              <a:gd name="connsiteX133-17553" fmla="*/ 6110194 w 6128435"/>
              <a:gd name="connsiteY133-17554" fmla="*/ 5758853 h 6858000"/>
              <a:gd name="connsiteX134-17555" fmla="*/ 6127519 w 6128435"/>
              <a:gd name="connsiteY134-17556" fmla="*/ 5865775 h 6858000"/>
              <a:gd name="connsiteX135-17557" fmla="*/ 6128435 w 6128435"/>
              <a:gd name="connsiteY135-17558" fmla="*/ 5870164 h 6858000"/>
              <a:gd name="connsiteX136-17559" fmla="*/ 6119217 w 6128435"/>
              <a:gd name="connsiteY136-17560" fmla="*/ 5888542 h 6858000"/>
              <a:gd name="connsiteX137-17561" fmla="*/ 6115966 w 6128435"/>
              <a:gd name="connsiteY137-17562" fmla="*/ 5898387 h 6858000"/>
              <a:gd name="connsiteX138-17563" fmla="*/ 6111924 w 6128435"/>
              <a:gd name="connsiteY138-17564" fmla="*/ 5900444 h 6858000"/>
              <a:gd name="connsiteX139-17565" fmla="*/ 6108716 w 6128435"/>
              <a:gd name="connsiteY139-17566" fmla="*/ 5915345 h 6858000"/>
              <a:gd name="connsiteX140-17567" fmla="*/ 6109524 w 6128435"/>
              <a:gd name="connsiteY140-17568" fmla="*/ 5917328 h 6858000"/>
              <a:gd name="connsiteX141-17569" fmla="*/ 6102493 w 6128435"/>
              <a:gd name="connsiteY141-17570" fmla="*/ 5928602 h 6858000"/>
              <a:gd name="connsiteX142-17571" fmla="*/ 6056863 w 6128435"/>
              <a:gd name="connsiteY142-17572" fmla="*/ 6000643 h 6858000"/>
              <a:gd name="connsiteX143-17573" fmla="*/ 6045436 w 6128435"/>
              <a:gd name="connsiteY143-17574" fmla="*/ 6124480 h 6858000"/>
              <a:gd name="connsiteX144-17575" fmla="*/ 6030489 w 6128435"/>
              <a:gd name="connsiteY144-17576" fmla="*/ 6317666 h 6858000"/>
              <a:gd name="connsiteX145-17577" fmla="*/ 6007492 w 6128435"/>
              <a:gd name="connsiteY145-17578" fmla="*/ 6440818 h 6858000"/>
              <a:gd name="connsiteX146-17579" fmla="*/ 6009467 w 6128435"/>
              <a:gd name="connsiteY146-17580" fmla="*/ 6487076 h 6858000"/>
              <a:gd name="connsiteX147-17581" fmla="*/ 5995064 w 6128435"/>
              <a:gd name="connsiteY147-17582" fmla="*/ 6540791 h 6858000"/>
              <a:gd name="connsiteX148-17583" fmla="*/ 5996309 w 6128435"/>
              <a:gd name="connsiteY148-17584" fmla="*/ 6543961 h 6858000"/>
              <a:gd name="connsiteX149-17585" fmla="*/ 5996048 w 6128435"/>
              <a:gd name="connsiteY149-17586" fmla="*/ 6555444 h 6858000"/>
              <a:gd name="connsiteX150-17587" fmla="*/ 6002524 w 6128435"/>
              <a:gd name="connsiteY150-17588" fmla="*/ 6560188 h 6858000"/>
              <a:gd name="connsiteX151-17589" fmla="*/ 6006823 w 6128435"/>
              <a:gd name="connsiteY151-17590" fmla="*/ 6578546 h 6858000"/>
              <a:gd name="connsiteX152-17591" fmla="*/ 6004510 w 6128435"/>
              <a:gd name="connsiteY152-17592" fmla="*/ 6599256 h 6858000"/>
              <a:gd name="connsiteX153-17593" fmla="*/ 5986207 w 6128435"/>
              <a:gd name="connsiteY153-17594" fmla="*/ 6695855 h 6858000"/>
              <a:gd name="connsiteX154-17595" fmla="*/ 5979428 w 6128435"/>
              <a:gd name="connsiteY154-17596" fmla="*/ 6754678 h 6858000"/>
              <a:gd name="connsiteX155-17597" fmla="*/ 5983398 w 6128435"/>
              <a:gd name="connsiteY155-17598" fmla="*/ 6778641 h 6858000"/>
              <a:gd name="connsiteX156-17599" fmla="*/ 5984543 w 6128435"/>
              <a:gd name="connsiteY156-17600" fmla="*/ 6811016 h 6858000"/>
              <a:gd name="connsiteX157-17601" fmla="*/ 5981802 w 6128435"/>
              <a:gd name="connsiteY157-17602" fmla="*/ 6838578 h 6858000"/>
              <a:gd name="connsiteX158-17603" fmla="*/ 5979671 w 6128435"/>
              <a:gd name="connsiteY158-17604" fmla="*/ 6858000 h 6858000"/>
              <a:gd name="connsiteX159-17605" fmla="*/ 0 w 6128435"/>
              <a:gd name="connsiteY159-17606" fmla="*/ 6858000 h 6858000"/>
              <a:gd name="connsiteX160-17607" fmla="*/ 0 w 6128435"/>
              <a:gd name="connsiteY160-17608" fmla="*/ 0 h 6858000"/>
              <a:gd name="connsiteX0-17609" fmla="*/ 0 w 6128435"/>
              <a:gd name="connsiteY0-17610" fmla="*/ 0 h 6858000"/>
              <a:gd name="connsiteX1-17611" fmla="*/ 4965888 w 6128435"/>
              <a:gd name="connsiteY1-17612" fmla="*/ 0 h 6858000"/>
              <a:gd name="connsiteX2-17613" fmla="*/ 4967767 w 6128435"/>
              <a:gd name="connsiteY2-17614" fmla="*/ 7930 h 6858000"/>
              <a:gd name="connsiteX3-17615" fmla="*/ 4979444 w 6128435"/>
              <a:gd name="connsiteY3-17616" fmla="*/ 43921 h 6858000"/>
              <a:gd name="connsiteX4-17617" fmla="*/ 5021173 w 6128435"/>
              <a:gd name="connsiteY4-17618" fmla="*/ 123738 h 6858000"/>
              <a:gd name="connsiteX5-17619" fmla="*/ 5075458 w 6128435"/>
              <a:gd name="connsiteY5-17620" fmla="*/ 264355 h 6858000"/>
              <a:gd name="connsiteX6-17621" fmla="*/ 5081175 w 6128435"/>
              <a:gd name="connsiteY6-17622" fmla="*/ 277448 h 6858000"/>
              <a:gd name="connsiteX7-17623" fmla="*/ 5097011 w 6128435"/>
              <a:gd name="connsiteY7-17624" fmla="*/ 355616 h 6858000"/>
              <a:gd name="connsiteX8-17625" fmla="*/ 5130982 w 6128435"/>
              <a:gd name="connsiteY8-17626" fmla="*/ 412030 h 6858000"/>
              <a:gd name="connsiteX9-17627" fmla="*/ 5153000 w 6128435"/>
              <a:gd name="connsiteY9-17628" fmla="*/ 507134 h 6858000"/>
              <a:gd name="connsiteX10-17629" fmla="*/ 5171282 w 6128435"/>
              <a:gd name="connsiteY10-17630" fmla="*/ 602071 h 6858000"/>
              <a:gd name="connsiteX11-17631" fmla="*/ 5176196 w 6128435"/>
              <a:gd name="connsiteY11-17632" fmla="*/ 636822 h 6858000"/>
              <a:gd name="connsiteX12-17633" fmla="*/ 5189051 w 6128435"/>
              <a:gd name="connsiteY12-17634" fmla="*/ 782518 h 6858000"/>
              <a:gd name="connsiteX13-17635" fmla="*/ 5210428 w 6128435"/>
              <a:gd name="connsiteY13-17636" fmla="*/ 815772 h 6858000"/>
              <a:gd name="connsiteX14-17637" fmla="*/ 5221088 w 6128435"/>
              <a:gd name="connsiteY14-17638" fmla="*/ 860193 h 6858000"/>
              <a:gd name="connsiteX15-17639" fmla="*/ 5230806 w 6128435"/>
              <a:gd name="connsiteY15-17640" fmla="*/ 961354 h 6858000"/>
              <a:gd name="connsiteX16-17641" fmla="*/ 5201018 w 6128435"/>
              <a:gd name="connsiteY16-17642" fmla="*/ 1095027 h 6858000"/>
              <a:gd name="connsiteX17-17643" fmla="*/ 5202153 w 6128435"/>
              <a:gd name="connsiteY17-17644" fmla="*/ 1133224 h 6858000"/>
              <a:gd name="connsiteX18-17645" fmla="*/ 5207370 w 6128435"/>
              <a:gd name="connsiteY18-17646" fmla="*/ 1138097 h 6858000"/>
              <a:gd name="connsiteX19-17647" fmla="*/ 5189234 w 6128435"/>
              <a:gd name="connsiteY19-17648" fmla="*/ 1193495 h 6858000"/>
              <a:gd name="connsiteX20-17649" fmla="*/ 5202769 w 6128435"/>
              <a:gd name="connsiteY20-17650" fmla="*/ 1269450 h 6858000"/>
              <a:gd name="connsiteX21-17651" fmla="*/ 5225968 w 6128435"/>
              <a:gd name="connsiteY21-17652" fmla="*/ 1357994 h 6858000"/>
              <a:gd name="connsiteX22-17653" fmla="*/ 5233819 w 6128435"/>
              <a:gd name="connsiteY22-17654" fmla="*/ 1380922 h 6858000"/>
              <a:gd name="connsiteX23-17655" fmla="*/ 5237226 w 6128435"/>
              <a:gd name="connsiteY23-17656" fmla="*/ 1441327 h 6858000"/>
              <a:gd name="connsiteX24-17657" fmla="*/ 5255653 w 6128435"/>
              <a:gd name="connsiteY24-17658" fmla="*/ 1524712 h 6858000"/>
              <a:gd name="connsiteX25-17659" fmla="*/ 5263491 w 6128435"/>
              <a:gd name="connsiteY25-17660" fmla="*/ 1642938 h 6858000"/>
              <a:gd name="connsiteX26-17661" fmla="*/ 5261314 w 6128435"/>
              <a:gd name="connsiteY26-17662" fmla="*/ 1689177 h 6858000"/>
              <a:gd name="connsiteX27-17663" fmla="*/ 5259788 w 6128435"/>
              <a:gd name="connsiteY27-17664" fmla="*/ 1768516 h 6858000"/>
              <a:gd name="connsiteX28-17665" fmla="*/ 5255696 w 6128435"/>
              <a:gd name="connsiteY28-17666" fmla="*/ 1953770 h 6858000"/>
              <a:gd name="connsiteX29-17667" fmla="*/ 5252592 w 6128435"/>
              <a:gd name="connsiteY29-17668" fmla="*/ 2092210 h 6858000"/>
              <a:gd name="connsiteX30-17669" fmla="*/ 5264303 w 6128435"/>
              <a:gd name="connsiteY30-17670" fmla="*/ 2225157 h 6858000"/>
              <a:gd name="connsiteX31-17671" fmla="*/ 5254949 w 6128435"/>
              <a:gd name="connsiteY31-17672" fmla="*/ 2236160 h 6858000"/>
              <a:gd name="connsiteX32-17673" fmla="*/ 5250104 w 6128435"/>
              <a:gd name="connsiteY32-17674" fmla="*/ 2249166 h 6858000"/>
              <a:gd name="connsiteX33-17675" fmla="*/ 5251214 w 6128435"/>
              <a:gd name="connsiteY33-17676" fmla="*/ 2250944 h 6858000"/>
              <a:gd name="connsiteX34-17677" fmla="*/ 5250644 w 6128435"/>
              <a:gd name="connsiteY34-17678" fmla="*/ 2266619 h 6858000"/>
              <a:gd name="connsiteX35-17679" fmla="*/ 5293877 w 6128435"/>
              <a:gd name="connsiteY35-17680" fmla="*/ 2368649 h 6858000"/>
              <a:gd name="connsiteX36-17681" fmla="*/ 5311338 w 6128435"/>
              <a:gd name="connsiteY36-17682" fmla="*/ 2404034 h 6858000"/>
              <a:gd name="connsiteX37-17683" fmla="*/ 5338366 w 6128435"/>
              <a:gd name="connsiteY37-17684" fmla="*/ 2465052 h 6858000"/>
              <a:gd name="connsiteX38-17685" fmla="*/ 5371263 w 6128435"/>
              <a:gd name="connsiteY38-17686" fmla="*/ 2586413 h 6858000"/>
              <a:gd name="connsiteX39-17687" fmla="*/ 5407503 w 6128435"/>
              <a:gd name="connsiteY39-17688" fmla="*/ 2786290 h 6858000"/>
              <a:gd name="connsiteX40-17689" fmla="*/ 5407356 w 6128435"/>
              <a:gd name="connsiteY40-17690" fmla="*/ 2787545 h 6858000"/>
              <a:gd name="connsiteX41-17691" fmla="*/ 5411130 w 6128435"/>
              <a:gd name="connsiteY41-17692" fmla="*/ 2788640 h 6858000"/>
              <a:gd name="connsiteX42-17693" fmla="*/ 5416439 w 6128435"/>
              <a:gd name="connsiteY42-17694" fmla="*/ 2805666 h 6858000"/>
              <a:gd name="connsiteX43-17695" fmla="*/ 5416589 w 6128435"/>
              <a:gd name="connsiteY43-17696" fmla="*/ 2810822 h 6858000"/>
              <a:gd name="connsiteX44-17697" fmla="*/ 5418542 w 6128435"/>
              <a:gd name="connsiteY44-17698" fmla="*/ 2817745 h 6858000"/>
              <a:gd name="connsiteX45-17699" fmla="*/ 5418847 w 6128435"/>
              <a:gd name="connsiteY45-17700" fmla="*/ 2817825 h 6858000"/>
              <a:gd name="connsiteX46-17701" fmla="*/ 5457023 w 6128435"/>
              <a:gd name="connsiteY46-17702" fmla="*/ 2858292 h 6858000"/>
              <a:gd name="connsiteX47-17703" fmla="*/ 5479298 w 6128435"/>
              <a:gd name="connsiteY47-17704" fmla="*/ 2947791 h 6858000"/>
              <a:gd name="connsiteX48-17705" fmla="*/ 5481770 w 6128435"/>
              <a:gd name="connsiteY48-17706" fmla="*/ 2951352 h 6858000"/>
              <a:gd name="connsiteX49-17707" fmla="*/ 5482045 w 6128435"/>
              <a:gd name="connsiteY49-17708" fmla="*/ 2984371 h 6858000"/>
              <a:gd name="connsiteX50-17709" fmla="*/ 5482415 w 6128435"/>
              <a:gd name="connsiteY50-17710" fmla="*/ 3004079 h 6858000"/>
              <a:gd name="connsiteX51-17711" fmla="*/ 5483865 w 6128435"/>
              <a:gd name="connsiteY51-17712" fmla="*/ 3005467 h 6858000"/>
              <a:gd name="connsiteX52-17713" fmla="*/ 5481505 w 6128435"/>
              <a:gd name="connsiteY52-17714" fmla="*/ 3095286 h 6858000"/>
              <a:gd name="connsiteX53-17715" fmla="*/ 5477595 w 6128435"/>
              <a:gd name="connsiteY53-17716" fmla="*/ 3250534 h 6858000"/>
              <a:gd name="connsiteX54-17717" fmla="*/ 5532836 w 6128435"/>
              <a:gd name="connsiteY54-17718" fmla="*/ 3353840 h 6858000"/>
              <a:gd name="connsiteX55-17719" fmla="*/ 5561229 w 6128435"/>
              <a:gd name="connsiteY55-17720" fmla="*/ 3395784 h 6858000"/>
              <a:gd name="connsiteX56-17721" fmla="*/ 5589758 w 6128435"/>
              <a:gd name="connsiteY56-17722" fmla="*/ 3506453 h 6858000"/>
              <a:gd name="connsiteX57-17723" fmla="*/ 5596144 w 6128435"/>
              <a:gd name="connsiteY57-17724" fmla="*/ 3534624 h 6858000"/>
              <a:gd name="connsiteX58-17725" fmla="*/ 5597750 w 6128435"/>
              <a:gd name="connsiteY58-17726" fmla="*/ 3534129 h 6858000"/>
              <a:gd name="connsiteX59-17727" fmla="*/ 5599700 w 6128435"/>
              <a:gd name="connsiteY59-17728" fmla="*/ 3547221 h 6858000"/>
              <a:gd name="connsiteX60-17729" fmla="*/ 5615031 w 6128435"/>
              <a:gd name="connsiteY60-17730" fmla="*/ 3557482 h 6858000"/>
              <a:gd name="connsiteX61-17731" fmla="*/ 5618377 w 6128435"/>
              <a:gd name="connsiteY61-17732" fmla="*/ 3588431 h 6858000"/>
              <a:gd name="connsiteX62-17733" fmla="*/ 5612155 w 6128435"/>
              <a:gd name="connsiteY62-17734" fmla="*/ 3589869 h 6858000"/>
              <a:gd name="connsiteX63-17735" fmla="*/ 5620843 w 6128435"/>
              <a:gd name="connsiteY63-17736" fmla="*/ 3606745 h 6858000"/>
              <a:gd name="connsiteX64-17737" fmla="*/ 5655472 w 6128435"/>
              <a:gd name="connsiteY64-17738" fmla="*/ 3678877 h 6858000"/>
              <a:gd name="connsiteX65-17739" fmla="*/ 5680448 w 6128435"/>
              <a:gd name="connsiteY65-17740" fmla="*/ 3717760 h 6858000"/>
              <a:gd name="connsiteX66-17741" fmla="*/ 5683015 w 6128435"/>
              <a:gd name="connsiteY66-17742" fmla="*/ 3762025 h 6858000"/>
              <a:gd name="connsiteX67-17743" fmla="*/ 5696643 w 6128435"/>
              <a:gd name="connsiteY67-17744" fmla="*/ 3773888 h 6858000"/>
              <a:gd name="connsiteX68-17745" fmla="*/ 5699203 w 6128435"/>
              <a:gd name="connsiteY68-17746" fmla="*/ 3775823 h 6858000"/>
              <a:gd name="connsiteX69-17747" fmla="*/ 5704824 w 6128435"/>
              <a:gd name="connsiteY69-17748" fmla="*/ 3785966 h 6858000"/>
              <a:gd name="connsiteX70-17749" fmla="*/ 5712204 w 6128435"/>
              <a:gd name="connsiteY70-17750" fmla="*/ 3785830 h 6858000"/>
              <a:gd name="connsiteX71-17751" fmla="*/ 5724816 w 6128435"/>
              <a:gd name="connsiteY71-17752" fmla="*/ 3798949 h 6858000"/>
              <a:gd name="connsiteX72-17753" fmla="*/ 5733539 w 6128435"/>
              <a:gd name="connsiteY72-17754" fmla="*/ 3818457 h 6858000"/>
              <a:gd name="connsiteX73-17755" fmla="*/ 5768491 w 6128435"/>
              <a:gd name="connsiteY73-17756" fmla="*/ 3914399 h 6858000"/>
              <a:gd name="connsiteX74-17757" fmla="*/ 5793123 w 6128435"/>
              <a:gd name="connsiteY74-17758" fmla="*/ 3969952 h 6858000"/>
              <a:gd name="connsiteX75-17759" fmla="*/ 5808321 w 6128435"/>
              <a:gd name="connsiteY75-17760" fmla="*/ 3988153 h 6858000"/>
              <a:gd name="connsiteX76-17761" fmla="*/ 5825621 w 6128435"/>
              <a:gd name="connsiteY76-17762" fmla="*/ 4015525 h 6858000"/>
              <a:gd name="connsiteX77-17763" fmla="*/ 5860672 w 6128435"/>
              <a:gd name="connsiteY77-17764" fmla="*/ 4061579 h 6858000"/>
              <a:gd name="connsiteX78-17765" fmla="*/ 5872173 w 6128435"/>
              <a:gd name="connsiteY78-17766" fmla="*/ 4088497 h 6858000"/>
              <a:gd name="connsiteX79-17767" fmla="*/ 5883705 w 6128435"/>
              <a:gd name="connsiteY79-17768" fmla="*/ 4101899 h 6858000"/>
              <a:gd name="connsiteX80-17769" fmla="*/ 5885314 w 6128435"/>
              <a:gd name="connsiteY80-17770" fmla="*/ 4108387 h 6858000"/>
              <a:gd name="connsiteX81-17771" fmla="*/ 5894095 w 6128435"/>
              <a:gd name="connsiteY81-17772" fmla="*/ 4128857 h 6858000"/>
              <a:gd name="connsiteX82-17773" fmla="*/ 5898339 w 6128435"/>
              <a:gd name="connsiteY82-17774" fmla="*/ 4140800 h 6858000"/>
              <a:gd name="connsiteX83-17775" fmla="*/ 5899734 w 6128435"/>
              <a:gd name="connsiteY83-17776" fmla="*/ 4145632 h 6858000"/>
              <a:gd name="connsiteX84-17777" fmla="*/ 5903513 w 6128435"/>
              <a:gd name="connsiteY84-17778" fmla="*/ 4187661 h 6858000"/>
              <a:gd name="connsiteX85-17779" fmla="*/ 5917114 w 6128435"/>
              <a:gd name="connsiteY85-17780" fmla="*/ 4213096 h 6858000"/>
              <a:gd name="connsiteX86-17781" fmla="*/ 5921153 w 6128435"/>
              <a:gd name="connsiteY86-17782" fmla="*/ 4236222 h 6858000"/>
              <a:gd name="connsiteX87-17783" fmla="*/ 5924233 w 6128435"/>
              <a:gd name="connsiteY87-17784" fmla="*/ 4242060 h 6858000"/>
              <a:gd name="connsiteX88-17785" fmla="*/ 5928910 w 6128435"/>
              <a:gd name="connsiteY88-17786" fmla="*/ 4300973 h 6858000"/>
              <a:gd name="connsiteX89-17787" fmla="*/ 5939320 w 6128435"/>
              <a:gd name="connsiteY89-17788" fmla="*/ 4340435 h 6858000"/>
              <a:gd name="connsiteX90-17789" fmla="*/ 5946705 w 6128435"/>
              <a:gd name="connsiteY90-17790" fmla="*/ 4428051 h 6858000"/>
              <a:gd name="connsiteX91-17791" fmla="*/ 5949261 w 6128435"/>
              <a:gd name="connsiteY91-17792" fmla="*/ 4449185 h 6858000"/>
              <a:gd name="connsiteX92-17793" fmla="*/ 5957504 w 6128435"/>
              <a:gd name="connsiteY92-17794" fmla="*/ 4465911 h 6858000"/>
              <a:gd name="connsiteX93-17795" fmla="*/ 5964689 w 6128435"/>
              <a:gd name="connsiteY93-17796" fmla="*/ 4468532 h 6858000"/>
              <a:gd name="connsiteX94-17797" fmla="*/ 5967062 w 6128435"/>
              <a:gd name="connsiteY94-17798" fmla="*/ 4479923 h 6858000"/>
              <a:gd name="connsiteX95-17799" fmla="*/ 5968960 w 6128435"/>
              <a:gd name="connsiteY95-17800" fmla="*/ 4482655 h 6858000"/>
              <a:gd name="connsiteX96-17801" fmla="*/ 5978567 w 6128435"/>
              <a:gd name="connsiteY96-17802" fmla="*/ 4498605 h 6858000"/>
              <a:gd name="connsiteX97-17803" fmla="*/ 5980106 w 6128435"/>
              <a:gd name="connsiteY97-17804" fmla="*/ 4585087 h 6858000"/>
              <a:gd name="connsiteX98-17805" fmla="*/ 5998138 w 6128435"/>
              <a:gd name="connsiteY98-17806" fmla="*/ 4697518 h 6858000"/>
              <a:gd name="connsiteX99-17807" fmla="*/ 6013516 w 6128435"/>
              <a:gd name="connsiteY99-17808" fmla="*/ 4786619 h 6858000"/>
              <a:gd name="connsiteX100-17809" fmla="*/ 6025404 w 6128435"/>
              <a:gd name="connsiteY100-17810" fmla="*/ 4858148 h 6858000"/>
              <a:gd name="connsiteX101-17811" fmla="*/ 6007749 w 6128435"/>
              <a:gd name="connsiteY101-17812" fmla="*/ 4964715 h 6858000"/>
              <a:gd name="connsiteX102-17813" fmla="*/ 6005269 w 6128435"/>
              <a:gd name="connsiteY102-17814" fmla="*/ 5150567 h 6858000"/>
              <a:gd name="connsiteX103-17815" fmla="*/ 6001127 w 6128435"/>
              <a:gd name="connsiteY103-17816" fmla="*/ 5164609 h 6858000"/>
              <a:gd name="connsiteX104-17817" fmla="*/ 5996647 w 6128435"/>
              <a:gd name="connsiteY104-17818" fmla="*/ 5185640 h 6858000"/>
              <a:gd name="connsiteX105-17819" fmla="*/ 5998514 w 6128435"/>
              <a:gd name="connsiteY105-17820" fmla="*/ 5189673 h 6858000"/>
              <a:gd name="connsiteX106-17821" fmla="*/ 5995970 w 6128435"/>
              <a:gd name="connsiteY106-17822" fmla="*/ 5221547 h 6858000"/>
              <a:gd name="connsiteX107-17823" fmla="*/ 5997218 w 6128435"/>
              <a:gd name="connsiteY107-17824" fmla="*/ 5222031 h 6858000"/>
              <a:gd name="connsiteX108-17825" fmla="*/ 6002116 w 6128435"/>
              <a:gd name="connsiteY108-17826" fmla="*/ 5231223 h 6858000"/>
              <a:gd name="connsiteX109-17827" fmla="*/ 6008541 w 6128435"/>
              <a:gd name="connsiteY109-17828" fmla="*/ 5248680 h 6858000"/>
              <a:gd name="connsiteX110-17829" fmla="*/ 6039260 w 6128435"/>
              <a:gd name="connsiteY110-17830" fmla="*/ 5289518 h 6858000"/>
              <a:gd name="connsiteX111-17831" fmla="*/ 6036748 w 6128435"/>
              <a:gd name="connsiteY111-17832" fmla="*/ 5322752 h 6858000"/>
              <a:gd name="connsiteX112-17833" fmla="*/ 6036943 w 6128435"/>
              <a:gd name="connsiteY112-17834" fmla="*/ 5329480 h 6858000"/>
              <a:gd name="connsiteX113-17835" fmla="*/ 6037236 w 6128435"/>
              <a:gd name="connsiteY113-17836" fmla="*/ 5329634 h 6858000"/>
              <a:gd name="connsiteX114-17837" fmla="*/ 6038019 w 6128435"/>
              <a:gd name="connsiteY114-17838" fmla="*/ 5336764 h 6858000"/>
              <a:gd name="connsiteX115-17839" fmla="*/ 6037298 w 6128435"/>
              <a:gd name="connsiteY115-17840" fmla="*/ 5341753 h 6858000"/>
              <a:gd name="connsiteX116-17841" fmla="*/ 6037677 w 6128435"/>
              <a:gd name="connsiteY116-17842" fmla="*/ 5354807 h 6858000"/>
              <a:gd name="connsiteX117-17843" fmla="*/ 6039728 w 6128435"/>
              <a:gd name="connsiteY117-17844" fmla="*/ 5359416 h 6858000"/>
              <a:gd name="connsiteX118-17845" fmla="*/ 6043311 w 6128435"/>
              <a:gd name="connsiteY118-17846" fmla="*/ 5361407 h 6858000"/>
              <a:gd name="connsiteX119-17847" fmla="*/ 6042954 w 6128435"/>
              <a:gd name="connsiteY119-17848" fmla="*/ 5362576 h 6858000"/>
              <a:gd name="connsiteX120-17849" fmla="*/ 6053435 w 6128435"/>
              <a:gd name="connsiteY120-17850" fmla="*/ 5387547 h 6858000"/>
              <a:gd name="connsiteX121-17851" fmla="*/ 6065933 w 6128435"/>
              <a:gd name="connsiteY121-17852" fmla="*/ 5443002 h 6858000"/>
              <a:gd name="connsiteX122-17853" fmla="*/ 6068640 w 6128435"/>
              <a:gd name="connsiteY122-17854" fmla="*/ 5474503 h 6858000"/>
              <a:gd name="connsiteX123-17855" fmla="*/ 6080922 w 6128435"/>
              <a:gd name="connsiteY123-17856" fmla="*/ 5561070 h 6858000"/>
              <a:gd name="connsiteX124-17857" fmla="*/ 6096949 w 6128435"/>
              <a:gd name="connsiteY124-17858" fmla="*/ 5648179 h 6858000"/>
              <a:gd name="connsiteX125-17859" fmla="*/ 6125703 w 6128435"/>
              <a:gd name="connsiteY125-17860" fmla="*/ 5692894 h 6858000"/>
              <a:gd name="connsiteX126-17861" fmla="*/ 6126670 w 6128435"/>
              <a:gd name="connsiteY126-17862" fmla="*/ 5697882 h 6858000"/>
              <a:gd name="connsiteX127-17863" fmla="*/ 6124061 w 6128435"/>
              <a:gd name="connsiteY127-17864" fmla="*/ 5710294 h 6858000"/>
              <a:gd name="connsiteX128-17865" fmla="*/ 6122213 w 6128435"/>
              <a:gd name="connsiteY128-17866" fmla="*/ 5714762 h 6858000"/>
              <a:gd name="connsiteX129-17867" fmla="*/ 6121353 w 6128435"/>
              <a:gd name="connsiteY129-17868" fmla="*/ 5721725 h 6858000"/>
              <a:gd name="connsiteX130-17869" fmla="*/ 6121607 w 6128435"/>
              <a:gd name="connsiteY130-17870" fmla="*/ 5721959 h 6858000"/>
              <a:gd name="connsiteX131-17871" fmla="*/ 6120262 w 6128435"/>
              <a:gd name="connsiteY131-17872" fmla="*/ 5728358 h 6858000"/>
              <a:gd name="connsiteX132-17873" fmla="*/ 6110194 w 6128435"/>
              <a:gd name="connsiteY132-17874" fmla="*/ 5758853 h 6858000"/>
              <a:gd name="connsiteX133-17875" fmla="*/ 6127519 w 6128435"/>
              <a:gd name="connsiteY133-17876" fmla="*/ 5865775 h 6858000"/>
              <a:gd name="connsiteX134-17877" fmla="*/ 6128435 w 6128435"/>
              <a:gd name="connsiteY134-17878" fmla="*/ 5870164 h 6858000"/>
              <a:gd name="connsiteX135-17879" fmla="*/ 6119217 w 6128435"/>
              <a:gd name="connsiteY135-17880" fmla="*/ 5888542 h 6858000"/>
              <a:gd name="connsiteX136-17881" fmla="*/ 6115966 w 6128435"/>
              <a:gd name="connsiteY136-17882" fmla="*/ 5898387 h 6858000"/>
              <a:gd name="connsiteX137-17883" fmla="*/ 6111924 w 6128435"/>
              <a:gd name="connsiteY137-17884" fmla="*/ 5900444 h 6858000"/>
              <a:gd name="connsiteX138-17885" fmla="*/ 6108716 w 6128435"/>
              <a:gd name="connsiteY138-17886" fmla="*/ 5915345 h 6858000"/>
              <a:gd name="connsiteX139-17887" fmla="*/ 6109524 w 6128435"/>
              <a:gd name="connsiteY139-17888" fmla="*/ 5917328 h 6858000"/>
              <a:gd name="connsiteX140-17889" fmla="*/ 6102493 w 6128435"/>
              <a:gd name="connsiteY140-17890" fmla="*/ 5928602 h 6858000"/>
              <a:gd name="connsiteX141-17891" fmla="*/ 6056863 w 6128435"/>
              <a:gd name="connsiteY141-17892" fmla="*/ 6000643 h 6858000"/>
              <a:gd name="connsiteX142-17893" fmla="*/ 6045436 w 6128435"/>
              <a:gd name="connsiteY142-17894" fmla="*/ 6124480 h 6858000"/>
              <a:gd name="connsiteX143-17895" fmla="*/ 6030489 w 6128435"/>
              <a:gd name="connsiteY143-17896" fmla="*/ 6317666 h 6858000"/>
              <a:gd name="connsiteX144-17897" fmla="*/ 6007492 w 6128435"/>
              <a:gd name="connsiteY144-17898" fmla="*/ 6440818 h 6858000"/>
              <a:gd name="connsiteX145-17899" fmla="*/ 6009467 w 6128435"/>
              <a:gd name="connsiteY145-17900" fmla="*/ 6487076 h 6858000"/>
              <a:gd name="connsiteX146-17901" fmla="*/ 5995064 w 6128435"/>
              <a:gd name="connsiteY146-17902" fmla="*/ 6540791 h 6858000"/>
              <a:gd name="connsiteX147-17903" fmla="*/ 5996309 w 6128435"/>
              <a:gd name="connsiteY147-17904" fmla="*/ 6543961 h 6858000"/>
              <a:gd name="connsiteX148-17905" fmla="*/ 5996048 w 6128435"/>
              <a:gd name="connsiteY148-17906" fmla="*/ 6555444 h 6858000"/>
              <a:gd name="connsiteX149-17907" fmla="*/ 6002524 w 6128435"/>
              <a:gd name="connsiteY149-17908" fmla="*/ 6560188 h 6858000"/>
              <a:gd name="connsiteX150-17909" fmla="*/ 6006823 w 6128435"/>
              <a:gd name="connsiteY150-17910" fmla="*/ 6578546 h 6858000"/>
              <a:gd name="connsiteX151-17911" fmla="*/ 6004510 w 6128435"/>
              <a:gd name="connsiteY151-17912" fmla="*/ 6599256 h 6858000"/>
              <a:gd name="connsiteX152-17913" fmla="*/ 5986207 w 6128435"/>
              <a:gd name="connsiteY152-17914" fmla="*/ 6695855 h 6858000"/>
              <a:gd name="connsiteX153-17915" fmla="*/ 5979428 w 6128435"/>
              <a:gd name="connsiteY153-17916" fmla="*/ 6754678 h 6858000"/>
              <a:gd name="connsiteX154-17917" fmla="*/ 5983398 w 6128435"/>
              <a:gd name="connsiteY154-17918" fmla="*/ 6778641 h 6858000"/>
              <a:gd name="connsiteX155-17919" fmla="*/ 5984543 w 6128435"/>
              <a:gd name="connsiteY155-17920" fmla="*/ 6811016 h 6858000"/>
              <a:gd name="connsiteX156-17921" fmla="*/ 5981802 w 6128435"/>
              <a:gd name="connsiteY156-17922" fmla="*/ 6838578 h 6858000"/>
              <a:gd name="connsiteX157-17923" fmla="*/ 5979671 w 6128435"/>
              <a:gd name="connsiteY157-17924" fmla="*/ 6858000 h 6858000"/>
              <a:gd name="connsiteX158-17925" fmla="*/ 0 w 6128435"/>
              <a:gd name="connsiteY158-17926" fmla="*/ 6858000 h 6858000"/>
              <a:gd name="connsiteX159-17927" fmla="*/ 0 w 6128435"/>
              <a:gd name="connsiteY159-17928" fmla="*/ 0 h 6858000"/>
              <a:gd name="connsiteX0-17929" fmla="*/ 0 w 6128435"/>
              <a:gd name="connsiteY0-17930" fmla="*/ 0 h 6858000"/>
              <a:gd name="connsiteX1-17931" fmla="*/ 4965888 w 6128435"/>
              <a:gd name="connsiteY1-17932" fmla="*/ 0 h 6858000"/>
              <a:gd name="connsiteX2-17933" fmla="*/ 4967767 w 6128435"/>
              <a:gd name="connsiteY2-17934" fmla="*/ 7930 h 6858000"/>
              <a:gd name="connsiteX3-17935" fmla="*/ 4979444 w 6128435"/>
              <a:gd name="connsiteY3-17936" fmla="*/ 43921 h 6858000"/>
              <a:gd name="connsiteX4-17937" fmla="*/ 5021173 w 6128435"/>
              <a:gd name="connsiteY4-17938" fmla="*/ 123738 h 6858000"/>
              <a:gd name="connsiteX5-17939" fmla="*/ 5075458 w 6128435"/>
              <a:gd name="connsiteY5-17940" fmla="*/ 264355 h 6858000"/>
              <a:gd name="connsiteX6-17941" fmla="*/ 5081175 w 6128435"/>
              <a:gd name="connsiteY6-17942" fmla="*/ 277448 h 6858000"/>
              <a:gd name="connsiteX7-17943" fmla="*/ 5097011 w 6128435"/>
              <a:gd name="connsiteY7-17944" fmla="*/ 355616 h 6858000"/>
              <a:gd name="connsiteX8-17945" fmla="*/ 5130982 w 6128435"/>
              <a:gd name="connsiteY8-17946" fmla="*/ 412030 h 6858000"/>
              <a:gd name="connsiteX9-17947" fmla="*/ 5153000 w 6128435"/>
              <a:gd name="connsiteY9-17948" fmla="*/ 507134 h 6858000"/>
              <a:gd name="connsiteX10-17949" fmla="*/ 5171282 w 6128435"/>
              <a:gd name="connsiteY10-17950" fmla="*/ 602071 h 6858000"/>
              <a:gd name="connsiteX11-17951" fmla="*/ 5176196 w 6128435"/>
              <a:gd name="connsiteY11-17952" fmla="*/ 636822 h 6858000"/>
              <a:gd name="connsiteX12-17953" fmla="*/ 5189051 w 6128435"/>
              <a:gd name="connsiteY12-17954" fmla="*/ 782518 h 6858000"/>
              <a:gd name="connsiteX13-17955" fmla="*/ 5210428 w 6128435"/>
              <a:gd name="connsiteY13-17956" fmla="*/ 815772 h 6858000"/>
              <a:gd name="connsiteX14-17957" fmla="*/ 5221088 w 6128435"/>
              <a:gd name="connsiteY14-17958" fmla="*/ 860193 h 6858000"/>
              <a:gd name="connsiteX15-17959" fmla="*/ 5230806 w 6128435"/>
              <a:gd name="connsiteY15-17960" fmla="*/ 961354 h 6858000"/>
              <a:gd name="connsiteX16-17961" fmla="*/ 5201018 w 6128435"/>
              <a:gd name="connsiteY16-17962" fmla="*/ 1095027 h 6858000"/>
              <a:gd name="connsiteX17-17963" fmla="*/ 5202153 w 6128435"/>
              <a:gd name="connsiteY17-17964" fmla="*/ 1133224 h 6858000"/>
              <a:gd name="connsiteX18-17965" fmla="*/ 5207370 w 6128435"/>
              <a:gd name="connsiteY18-17966" fmla="*/ 1138097 h 6858000"/>
              <a:gd name="connsiteX19-17967" fmla="*/ 5189234 w 6128435"/>
              <a:gd name="connsiteY19-17968" fmla="*/ 1193495 h 6858000"/>
              <a:gd name="connsiteX20-17969" fmla="*/ 5202769 w 6128435"/>
              <a:gd name="connsiteY20-17970" fmla="*/ 1269450 h 6858000"/>
              <a:gd name="connsiteX21-17971" fmla="*/ 5225968 w 6128435"/>
              <a:gd name="connsiteY21-17972" fmla="*/ 1357994 h 6858000"/>
              <a:gd name="connsiteX22-17973" fmla="*/ 5233819 w 6128435"/>
              <a:gd name="connsiteY22-17974" fmla="*/ 1380922 h 6858000"/>
              <a:gd name="connsiteX23-17975" fmla="*/ 5237226 w 6128435"/>
              <a:gd name="connsiteY23-17976" fmla="*/ 1441327 h 6858000"/>
              <a:gd name="connsiteX24-17977" fmla="*/ 5255653 w 6128435"/>
              <a:gd name="connsiteY24-17978" fmla="*/ 1524712 h 6858000"/>
              <a:gd name="connsiteX25-17979" fmla="*/ 5263491 w 6128435"/>
              <a:gd name="connsiteY25-17980" fmla="*/ 1642938 h 6858000"/>
              <a:gd name="connsiteX26-17981" fmla="*/ 5261314 w 6128435"/>
              <a:gd name="connsiteY26-17982" fmla="*/ 1689177 h 6858000"/>
              <a:gd name="connsiteX27-17983" fmla="*/ 5259788 w 6128435"/>
              <a:gd name="connsiteY27-17984" fmla="*/ 1768516 h 6858000"/>
              <a:gd name="connsiteX28-17985" fmla="*/ 5255696 w 6128435"/>
              <a:gd name="connsiteY28-17986" fmla="*/ 1953770 h 6858000"/>
              <a:gd name="connsiteX29-17987" fmla="*/ 5252592 w 6128435"/>
              <a:gd name="connsiteY29-17988" fmla="*/ 2092210 h 6858000"/>
              <a:gd name="connsiteX30-17989" fmla="*/ 5264303 w 6128435"/>
              <a:gd name="connsiteY30-17990" fmla="*/ 2225157 h 6858000"/>
              <a:gd name="connsiteX31-17991" fmla="*/ 5254949 w 6128435"/>
              <a:gd name="connsiteY31-17992" fmla="*/ 2236160 h 6858000"/>
              <a:gd name="connsiteX32-17993" fmla="*/ 5250104 w 6128435"/>
              <a:gd name="connsiteY32-17994" fmla="*/ 2249166 h 6858000"/>
              <a:gd name="connsiteX33-17995" fmla="*/ 5251214 w 6128435"/>
              <a:gd name="connsiteY33-17996" fmla="*/ 2250944 h 6858000"/>
              <a:gd name="connsiteX34-17997" fmla="*/ 5250644 w 6128435"/>
              <a:gd name="connsiteY34-17998" fmla="*/ 2266619 h 6858000"/>
              <a:gd name="connsiteX35-17999" fmla="*/ 5293877 w 6128435"/>
              <a:gd name="connsiteY35-18000" fmla="*/ 2368649 h 6858000"/>
              <a:gd name="connsiteX36-18001" fmla="*/ 5311338 w 6128435"/>
              <a:gd name="connsiteY36-18002" fmla="*/ 2404034 h 6858000"/>
              <a:gd name="connsiteX37-18003" fmla="*/ 5338366 w 6128435"/>
              <a:gd name="connsiteY37-18004" fmla="*/ 2465052 h 6858000"/>
              <a:gd name="connsiteX38-18005" fmla="*/ 5371263 w 6128435"/>
              <a:gd name="connsiteY38-18006" fmla="*/ 2586413 h 6858000"/>
              <a:gd name="connsiteX39-18007" fmla="*/ 5407503 w 6128435"/>
              <a:gd name="connsiteY39-18008" fmla="*/ 2786290 h 6858000"/>
              <a:gd name="connsiteX40-18009" fmla="*/ 5407356 w 6128435"/>
              <a:gd name="connsiteY40-18010" fmla="*/ 2787545 h 6858000"/>
              <a:gd name="connsiteX41-18011" fmla="*/ 5411130 w 6128435"/>
              <a:gd name="connsiteY41-18012" fmla="*/ 2788640 h 6858000"/>
              <a:gd name="connsiteX42-18013" fmla="*/ 5416439 w 6128435"/>
              <a:gd name="connsiteY42-18014" fmla="*/ 2805666 h 6858000"/>
              <a:gd name="connsiteX43-18015" fmla="*/ 5416589 w 6128435"/>
              <a:gd name="connsiteY43-18016" fmla="*/ 2810822 h 6858000"/>
              <a:gd name="connsiteX44-18017" fmla="*/ 5418542 w 6128435"/>
              <a:gd name="connsiteY44-18018" fmla="*/ 2817745 h 6858000"/>
              <a:gd name="connsiteX45-18019" fmla="*/ 5418847 w 6128435"/>
              <a:gd name="connsiteY45-18020" fmla="*/ 2817825 h 6858000"/>
              <a:gd name="connsiteX46-18021" fmla="*/ 5457023 w 6128435"/>
              <a:gd name="connsiteY46-18022" fmla="*/ 2858292 h 6858000"/>
              <a:gd name="connsiteX47-18023" fmla="*/ 5479298 w 6128435"/>
              <a:gd name="connsiteY47-18024" fmla="*/ 2947791 h 6858000"/>
              <a:gd name="connsiteX48-18025" fmla="*/ 5481770 w 6128435"/>
              <a:gd name="connsiteY48-18026" fmla="*/ 2951352 h 6858000"/>
              <a:gd name="connsiteX49-18027" fmla="*/ 5482045 w 6128435"/>
              <a:gd name="connsiteY49-18028" fmla="*/ 2984371 h 6858000"/>
              <a:gd name="connsiteX50-18029" fmla="*/ 5482415 w 6128435"/>
              <a:gd name="connsiteY50-18030" fmla="*/ 3004079 h 6858000"/>
              <a:gd name="connsiteX51-18031" fmla="*/ 5481505 w 6128435"/>
              <a:gd name="connsiteY51-18032" fmla="*/ 3095286 h 6858000"/>
              <a:gd name="connsiteX52-18033" fmla="*/ 5477595 w 6128435"/>
              <a:gd name="connsiteY52-18034" fmla="*/ 3250534 h 6858000"/>
              <a:gd name="connsiteX53-18035" fmla="*/ 5532836 w 6128435"/>
              <a:gd name="connsiteY53-18036" fmla="*/ 3353840 h 6858000"/>
              <a:gd name="connsiteX54-18037" fmla="*/ 5561229 w 6128435"/>
              <a:gd name="connsiteY54-18038" fmla="*/ 3395784 h 6858000"/>
              <a:gd name="connsiteX55-18039" fmla="*/ 5589758 w 6128435"/>
              <a:gd name="connsiteY55-18040" fmla="*/ 3506453 h 6858000"/>
              <a:gd name="connsiteX56-18041" fmla="*/ 5596144 w 6128435"/>
              <a:gd name="connsiteY56-18042" fmla="*/ 3534624 h 6858000"/>
              <a:gd name="connsiteX57-18043" fmla="*/ 5597750 w 6128435"/>
              <a:gd name="connsiteY57-18044" fmla="*/ 3534129 h 6858000"/>
              <a:gd name="connsiteX58-18045" fmla="*/ 5599700 w 6128435"/>
              <a:gd name="connsiteY58-18046" fmla="*/ 3547221 h 6858000"/>
              <a:gd name="connsiteX59-18047" fmla="*/ 5615031 w 6128435"/>
              <a:gd name="connsiteY59-18048" fmla="*/ 3557482 h 6858000"/>
              <a:gd name="connsiteX60-18049" fmla="*/ 5618377 w 6128435"/>
              <a:gd name="connsiteY60-18050" fmla="*/ 3588431 h 6858000"/>
              <a:gd name="connsiteX61-18051" fmla="*/ 5612155 w 6128435"/>
              <a:gd name="connsiteY61-18052" fmla="*/ 3589869 h 6858000"/>
              <a:gd name="connsiteX62-18053" fmla="*/ 5620843 w 6128435"/>
              <a:gd name="connsiteY62-18054" fmla="*/ 3606745 h 6858000"/>
              <a:gd name="connsiteX63-18055" fmla="*/ 5655472 w 6128435"/>
              <a:gd name="connsiteY63-18056" fmla="*/ 3678877 h 6858000"/>
              <a:gd name="connsiteX64-18057" fmla="*/ 5680448 w 6128435"/>
              <a:gd name="connsiteY64-18058" fmla="*/ 3717760 h 6858000"/>
              <a:gd name="connsiteX65-18059" fmla="*/ 5683015 w 6128435"/>
              <a:gd name="connsiteY65-18060" fmla="*/ 3762025 h 6858000"/>
              <a:gd name="connsiteX66-18061" fmla="*/ 5696643 w 6128435"/>
              <a:gd name="connsiteY66-18062" fmla="*/ 3773888 h 6858000"/>
              <a:gd name="connsiteX67-18063" fmla="*/ 5699203 w 6128435"/>
              <a:gd name="connsiteY67-18064" fmla="*/ 3775823 h 6858000"/>
              <a:gd name="connsiteX68-18065" fmla="*/ 5704824 w 6128435"/>
              <a:gd name="connsiteY68-18066" fmla="*/ 3785966 h 6858000"/>
              <a:gd name="connsiteX69-18067" fmla="*/ 5712204 w 6128435"/>
              <a:gd name="connsiteY69-18068" fmla="*/ 3785830 h 6858000"/>
              <a:gd name="connsiteX70-18069" fmla="*/ 5724816 w 6128435"/>
              <a:gd name="connsiteY70-18070" fmla="*/ 3798949 h 6858000"/>
              <a:gd name="connsiteX71-18071" fmla="*/ 5733539 w 6128435"/>
              <a:gd name="connsiteY71-18072" fmla="*/ 3818457 h 6858000"/>
              <a:gd name="connsiteX72-18073" fmla="*/ 5768491 w 6128435"/>
              <a:gd name="connsiteY72-18074" fmla="*/ 3914399 h 6858000"/>
              <a:gd name="connsiteX73-18075" fmla="*/ 5793123 w 6128435"/>
              <a:gd name="connsiteY73-18076" fmla="*/ 3969952 h 6858000"/>
              <a:gd name="connsiteX74-18077" fmla="*/ 5808321 w 6128435"/>
              <a:gd name="connsiteY74-18078" fmla="*/ 3988153 h 6858000"/>
              <a:gd name="connsiteX75-18079" fmla="*/ 5825621 w 6128435"/>
              <a:gd name="connsiteY75-18080" fmla="*/ 4015525 h 6858000"/>
              <a:gd name="connsiteX76-18081" fmla="*/ 5860672 w 6128435"/>
              <a:gd name="connsiteY76-18082" fmla="*/ 4061579 h 6858000"/>
              <a:gd name="connsiteX77-18083" fmla="*/ 5872173 w 6128435"/>
              <a:gd name="connsiteY77-18084" fmla="*/ 4088497 h 6858000"/>
              <a:gd name="connsiteX78-18085" fmla="*/ 5883705 w 6128435"/>
              <a:gd name="connsiteY78-18086" fmla="*/ 4101899 h 6858000"/>
              <a:gd name="connsiteX79-18087" fmla="*/ 5885314 w 6128435"/>
              <a:gd name="connsiteY79-18088" fmla="*/ 4108387 h 6858000"/>
              <a:gd name="connsiteX80-18089" fmla="*/ 5894095 w 6128435"/>
              <a:gd name="connsiteY80-18090" fmla="*/ 4128857 h 6858000"/>
              <a:gd name="connsiteX81-18091" fmla="*/ 5898339 w 6128435"/>
              <a:gd name="connsiteY81-18092" fmla="*/ 4140800 h 6858000"/>
              <a:gd name="connsiteX82-18093" fmla="*/ 5899734 w 6128435"/>
              <a:gd name="connsiteY82-18094" fmla="*/ 4145632 h 6858000"/>
              <a:gd name="connsiteX83-18095" fmla="*/ 5903513 w 6128435"/>
              <a:gd name="connsiteY83-18096" fmla="*/ 4187661 h 6858000"/>
              <a:gd name="connsiteX84-18097" fmla="*/ 5917114 w 6128435"/>
              <a:gd name="connsiteY84-18098" fmla="*/ 4213096 h 6858000"/>
              <a:gd name="connsiteX85-18099" fmla="*/ 5921153 w 6128435"/>
              <a:gd name="connsiteY85-18100" fmla="*/ 4236222 h 6858000"/>
              <a:gd name="connsiteX86-18101" fmla="*/ 5924233 w 6128435"/>
              <a:gd name="connsiteY86-18102" fmla="*/ 4242060 h 6858000"/>
              <a:gd name="connsiteX87-18103" fmla="*/ 5928910 w 6128435"/>
              <a:gd name="connsiteY87-18104" fmla="*/ 4300973 h 6858000"/>
              <a:gd name="connsiteX88-18105" fmla="*/ 5939320 w 6128435"/>
              <a:gd name="connsiteY88-18106" fmla="*/ 4340435 h 6858000"/>
              <a:gd name="connsiteX89-18107" fmla="*/ 5946705 w 6128435"/>
              <a:gd name="connsiteY89-18108" fmla="*/ 4428051 h 6858000"/>
              <a:gd name="connsiteX90-18109" fmla="*/ 5949261 w 6128435"/>
              <a:gd name="connsiteY90-18110" fmla="*/ 4449185 h 6858000"/>
              <a:gd name="connsiteX91-18111" fmla="*/ 5957504 w 6128435"/>
              <a:gd name="connsiteY91-18112" fmla="*/ 4465911 h 6858000"/>
              <a:gd name="connsiteX92-18113" fmla="*/ 5964689 w 6128435"/>
              <a:gd name="connsiteY92-18114" fmla="*/ 4468532 h 6858000"/>
              <a:gd name="connsiteX93-18115" fmla="*/ 5967062 w 6128435"/>
              <a:gd name="connsiteY93-18116" fmla="*/ 4479923 h 6858000"/>
              <a:gd name="connsiteX94-18117" fmla="*/ 5968960 w 6128435"/>
              <a:gd name="connsiteY94-18118" fmla="*/ 4482655 h 6858000"/>
              <a:gd name="connsiteX95-18119" fmla="*/ 5978567 w 6128435"/>
              <a:gd name="connsiteY95-18120" fmla="*/ 4498605 h 6858000"/>
              <a:gd name="connsiteX96-18121" fmla="*/ 5980106 w 6128435"/>
              <a:gd name="connsiteY96-18122" fmla="*/ 4585087 h 6858000"/>
              <a:gd name="connsiteX97-18123" fmla="*/ 5998138 w 6128435"/>
              <a:gd name="connsiteY97-18124" fmla="*/ 4697518 h 6858000"/>
              <a:gd name="connsiteX98-18125" fmla="*/ 6013516 w 6128435"/>
              <a:gd name="connsiteY98-18126" fmla="*/ 4786619 h 6858000"/>
              <a:gd name="connsiteX99-18127" fmla="*/ 6025404 w 6128435"/>
              <a:gd name="connsiteY99-18128" fmla="*/ 4858148 h 6858000"/>
              <a:gd name="connsiteX100-18129" fmla="*/ 6007749 w 6128435"/>
              <a:gd name="connsiteY100-18130" fmla="*/ 4964715 h 6858000"/>
              <a:gd name="connsiteX101-18131" fmla="*/ 6005269 w 6128435"/>
              <a:gd name="connsiteY101-18132" fmla="*/ 5150567 h 6858000"/>
              <a:gd name="connsiteX102-18133" fmla="*/ 6001127 w 6128435"/>
              <a:gd name="connsiteY102-18134" fmla="*/ 5164609 h 6858000"/>
              <a:gd name="connsiteX103-18135" fmla="*/ 5996647 w 6128435"/>
              <a:gd name="connsiteY103-18136" fmla="*/ 5185640 h 6858000"/>
              <a:gd name="connsiteX104-18137" fmla="*/ 5998514 w 6128435"/>
              <a:gd name="connsiteY104-18138" fmla="*/ 5189673 h 6858000"/>
              <a:gd name="connsiteX105-18139" fmla="*/ 5995970 w 6128435"/>
              <a:gd name="connsiteY105-18140" fmla="*/ 5221547 h 6858000"/>
              <a:gd name="connsiteX106-18141" fmla="*/ 5997218 w 6128435"/>
              <a:gd name="connsiteY106-18142" fmla="*/ 5222031 h 6858000"/>
              <a:gd name="connsiteX107-18143" fmla="*/ 6002116 w 6128435"/>
              <a:gd name="connsiteY107-18144" fmla="*/ 5231223 h 6858000"/>
              <a:gd name="connsiteX108-18145" fmla="*/ 6008541 w 6128435"/>
              <a:gd name="connsiteY108-18146" fmla="*/ 5248680 h 6858000"/>
              <a:gd name="connsiteX109-18147" fmla="*/ 6039260 w 6128435"/>
              <a:gd name="connsiteY109-18148" fmla="*/ 5289518 h 6858000"/>
              <a:gd name="connsiteX110-18149" fmla="*/ 6036748 w 6128435"/>
              <a:gd name="connsiteY110-18150" fmla="*/ 5322752 h 6858000"/>
              <a:gd name="connsiteX111-18151" fmla="*/ 6036943 w 6128435"/>
              <a:gd name="connsiteY111-18152" fmla="*/ 5329480 h 6858000"/>
              <a:gd name="connsiteX112-18153" fmla="*/ 6037236 w 6128435"/>
              <a:gd name="connsiteY112-18154" fmla="*/ 5329634 h 6858000"/>
              <a:gd name="connsiteX113-18155" fmla="*/ 6038019 w 6128435"/>
              <a:gd name="connsiteY113-18156" fmla="*/ 5336764 h 6858000"/>
              <a:gd name="connsiteX114-18157" fmla="*/ 6037298 w 6128435"/>
              <a:gd name="connsiteY114-18158" fmla="*/ 5341753 h 6858000"/>
              <a:gd name="connsiteX115-18159" fmla="*/ 6037677 w 6128435"/>
              <a:gd name="connsiteY115-18160" fmla="*/ 5354807 h 6858000"/>
              <a:gd name="connsiteX116-18161" fmla="*/ 6039728 w 6128435"/>
              <a:gd name="connsiteY116-18162" fmla="*/ 5359416 h 6858000"/>
              <a:gd name="connsiteX117-18163" fmla="*/ 6043311 w 6128435"/>
              <a:gd name="connsiteY117-18164" fmla="*/ 5361407 h 6858000"/>
              <a:gd name="connsiteX118-18165" fmla="*/ 6042954 w 6128435"/>
              <a:gd name="connsiteY118-18166" fmla="*/ 5362576 h 6858000"/>
              <a:gd name="connsiteX119-18167" fmla="*/ 6053435 w 6128435"/>
              <a:gd name="connsiteY119-18168" fmla="*/ 5387547 h 6858000"/>
              <a:gd name="connsiteX120-18169" fmla="*/ 6065933 w 6128435"/>
              <a:gd name="connsiteY120-18170" fmla="*/ 5443002 h 6858000"/>
              <a:gd name="connsiteX121-18171" fmla="*/ 6068640 w 6128435"/>
              <a:gd name="connsiteY121-18172" fmla="*/ 5474503 h 6858000"/>
              <a:gd name="connsiteX122-18173" fmla="*/ 6080922 w 6128435"/>
              <a:gd name="connsiteY122-18174" fmla="*/ 5561070 h 6858000"/>
              <a:gd name="connsiteX123-18175" fmla="*/ 6096949 w 6128435"/>
              <a:gd name="connsiteY123-18176" fmla="*/ 5648179 h 6858000"/>
              <a:gd name="connsiteX124-18177" fmla="*/ 6125703 w 6128435"/>
              <a:gd name="connsiteY124-18178" fmla="*/ 5692894 h 6858000"/>
              <a:gd name="connsiteX125-18179" fmla="*/ 6126670 w 6128435"/>
              <a:gd name="connsiteY125-18180" fmla="*/ 5697882 h 6858000"/>
              <a:gd name="connsiteX126-18181" fmla="*/ 6124061 w 6128435"/>
              <a:gd name="connsiteY126-18182" fmla="*/ 5710294 h 6858000"/>
              <a:gd name="connsiteX127-18183" fmla="*/ 6122213 w 6128435"/>
              <a:gd name="connsiteY127-18184" fmla="*/ 5714762 h 6858000"/>
              <a:gd name="connsiteX128-18185" fmla="*/ 6121353 w 6128435"/>
              <a:gd name="connsiteY128-18186" fmla="*/ 5721725 h 6858000"/>
              <a:gd name="connsiteX129-18187" fmla="*/ 6121607 w 6128435"/>
              <a:gd name="connsiteY129-18188" fmla="*/ 5721959 h 6858000"/>
              <a:gd name="connsiteX130-18189" fmla="*/ 6120262 w 6128435"/>
              <a:gd name="connsiteY130-18190" fmla="*/ 5728358 h 6858000"/>
              <a:gd name="connsiteX131-18191" fmla="*/ 6110194 w 6128435"/>
              <a:gd name="connsiteY131-18192" fmla="*/ 5758853 h 6858000"/>
              <a:gd name="connsiteX132-18193" fmla="*/ 6127519 w 6128435"/>
              <a:gd name="connsiteY132-18194" fmla="*/ 5865775 h 6858000"/>
              <a:gd name="connsiteX133-18195" fmla="*/ 6128435 w 6128435"/>
              <a:gd name="connsiteY133-18196" fmla="*/ 5870164 h 6858000"/>
              <a:gd name="connsiteX134-18197" fmla="*/ 6119217 w 6128435"/>
              <a:gd name="connsiteY134-18198" fmla="*/ 5888542 h 6858000"/>
              <a:gd name="connsiteX135-18199" fmla="*/ 6115966 w 6128435"/>
              <a:gd name="connsiteY135-18200" fmla="*/ 5898387 h 6858000"/>
              <a:gd name="connsiteX136-18201" fmla="*/ 6111924 w 6128435"/>
              <a:gd name="connsiteY136-18202" fmla="*/ 5900444 h 6858000"/>
              <a:gd name="connsiteX137-18203" fmla="*/ 6108716 w 6128435"/>
              <a:gd name="connsiteY137-18204" fmla="*/ 5915345 h 6858000"/>
              <a:gd name="connsiteX138-18205" fmla="*/ 6109524 w 6128435"/>
              <a:gd name="connsiteY138-18206" fmla="*/ 5917328 h 6858000"/>
              <a:gd name="connsiteX139-18207" fmla="*/ 6102493 w 6128435"/>
              <a:gd name="connsiteY139-18208" fmla="*/ 5928602 h 6858000"/>
              <a:gd name="connsiteX140-18209" fmla="*/ 6056863 w 6128435"/>
              <a:gd name="connsiteY140-18210" fmla="*/ 6000643 h 6858000"/>
              <a:gd name="connsiteX141-18211" fmla="*/ 6045436 w 6128435"/>
              <a:gd name="connsiteY141-18212" fmla="*/ 6124480 h 6858000"/>
              <a:gd name="connsiteX142-18213" fmla="*/ 6030489 w 6128435"/>
              <a:gd name="connsiteY142-18214" fmla="*/ 6317666 h 6858000"/>
              <a:gd name="connsiteX143-18215" fmla="*/ 6007492 w 6128435"/>
              <a:gd name="connsiteY143-18216" fmla="*/ 6440818 h 6858000"/>
              <a:gd name="connsiteX144-18217" fmla="*/ 6009467 w 6128435"/>
              <a:gd name="connsiteY144-18218" fmla="*/ 6487076 h 6858000"/>
              <a:gd name="connsiteX145-18219" fmla="*/ 5995064 w 6128435"/>
              <a:gd name="connsiteY145-18220" fmla="*/ 6540791 h 6858000"/>
              <a:gd name="connsiteX146-18221" fmla="*/ 5996309 w 6128435"/>
              <a:gd name="connsiteY146-18222" fmla="*/ 6543961 h 6858000"/>
              <a:gd name="connsiteX147-18223" fmla="*/ 5996048 w 6128435"/>
              <a:gd name="connsiteY147-18224" fmla="*/ 6555444 h 6858000"/>
              <a:gd name="connsiteX148-18225" fmla="*/ 6002524 w 6128435"/>
              <a:gd name="connsiteY148-18226" fmla="*/ 6560188 h 6858000"/>
              <a:gd name="connsiteX149-18227" fmla="*/ 6006823 w 6128435"/>
              <a:gd name="connsiteY149-18228" fmla="*/ 6578546 h 6858000"/>
              <a:gd name="connsiteX150-18229" fmla="*/ 6004510 w 6128435"/>
              <a:gd name="connsiteY150-18230" fmla="*/ 6599256 h 6858000"/>
              <a:gd name="connsiteX151-18231" fmla="*/ 5986207 w 6128435"/>
              <a:gd name="connsiteY151-18232" fmla="*/ 6695855 h 6858000"/>
              <a:gd name="connsiteX152-18233" fmla="*/ 5979428 w 6128435"/>
              <a:gd name="connsiteY152-18234" fmla="*/ 6754678 h 6858000"/>
              <a:gd name="connsiteX153-18235" fmla="*/ 5983398 w 6128435"/>
              <a:gd name="connsiteY153-18236" fmla="*/ 6778641 h 6858000"/>
              <a:gd name="connsiteX154-18237" fmla="*/ 5984543 w 6128435"/>
              <a:gd name="connsiteY154-18238" fmla="*/ 6811016 h 6858000"/>
              <a:gd name="connsiteX155-18239" fmla="*/ 5981802 w 6128435"/>
              <a:gd name="connsiteY155-18240" fmla="*/ 6838578 h 6858000"/>
              <a:gd name="connsiteX156-18241" fmla="*/ 5979671 w 6128435"/>
              <a:gd name="connsiteY156-18242" fmla="*/ 6858000 h 6858000"/>
              <a:gd name="connsiteX157-18243" fmla="*/ 0 w 6128435"/>
              <a:gd name="connsiteY157-18244" fmla="*/ 6858000 h 6858000"/>
              <a:gd name="connsiteX158-18245" fmla="*/ 0 w 6128435"/>
              <a:gd name="connsiteY158-18246" fmla="*/ 0 h 6858000"/>
              <a:gd name="connsiteX0-18247" fmla="*/ 0 w 6128435"/>
              <a:gd name="connsiteY0-18248" fmla="*/ 0 h 6858000"/>
              <a:gd name="connsiteX1-18249" fmla="*/ 4965888 w 6128435"/>
              <a:gd name="connsiteY1-18250" fmla="*/ 0 h 6858000"/>
              <a:gd name="connsiteX2-18251" fmla="*/ 4967767 w 6128435"/>
              <a:gd name="connsiteY2-18252" fmla="*/ 7930 h 6858000"/>
              <a:gd name="connsiteX3-18253" fmla="*/ 4979444 w 6128435"/>
              <a:gd name="connsiteY3-18254" fmla="*/ 43921 h 6858000"/>
              <a:gd name="connsiteX4-18255" fmla="*/ 5021173 w 6128435"/>
              <a:gd name="connsiteY4-18256" fmla="*/ 123738 h 6858000"/>
              <a:gd name="connsiteX5-18257" fmla="*/ 5075458 w 6128435"/>
              <a:gd name="connsiteY5-18258" fmla="*/ 264355 h 6858000"/>
              <a:gd name="connsiteX6-18259" fmla="*/ 5081175 w 6128435"/>
              <a:gd name="connsiteY6-18260" fmla="*/ 277448 h 6858000"/>
              <a:gd name="connsiteX7-18261" fmla="*/ 5097011 w 6128435"/>
              <a:gd name="connsiteY7-18262" fmla="*/ 355616 h 6858000"/>
              <a:gd name="connsiteX8-18263" fmla="*/ 5130982 w 6128435"/>
              <a:gd name="connsiteY8-18264" fmla="*/ 412030 h 6858000"/>
              <a:gd name="connsiteX9-18265" fmla="*/ 5153000 w 6128435"/>
              <a:gd name="connsiteY9-18266" fmla="*/ 507134 h 6858000"/>
              <a:gd name="connsiteX10-18267" fmla="*/ 5171282 w 6128435"/>
              <a:gd name="connsiteY10-18268" fmla="*/ 602071 h 6858000"/>
              <a:gd name="connsiteX11-18269" fmla="*/ 5176196 w 6128435"/>
              <a:gd name="connsiteY11-18270" fmla="*/ 636822 h 6858000"/>
              <a:gd name="connsiteX12-18271" fmla="*/ 5189051 w 6128435"/>
              <a:gd name="connsiteY12-18272" fmla="*/ 782518 h 6858000"/>
              <a:gd name="connsiteX13-18273" fmla="*/ 5210428 w 6128435"/>
              <a:gd name="connsiteY13-18274" fmla="*/ 815772 h 6858000"/>
              <a:gd name="connsiteX14-18275" fmla="*/ 5221088 w 6128435"/>
              <a:gd name="connsiteY14-18276" fmla="*/ 860193 h 6858000"/>
              <a:gd name="connsiteX15-18277" fmla="*/ 5230806 w 6128435"/>
              <a:gd name="connsiteY15-18278" fmla="*/ 961354 h 6858000"/>
              <a:gd name="connsiteX16-18279" fmla="*/ 5201018 w 6128435"/>
              <a:gd name="connsiteY16-18280" fmla="*/ 1095027 h 6858000"/>
              <a:gd name="connsiteX17-18281" fmla="*/ 5202153 w 6128435"/>
              <a:gd name="connsiteY17-18282" fmla="*/ 1133224 h 6858000"/>
              <a:gd name="connsiteX18-18283" fmla="*/ 5207370 w 6128435"/>
              <a:gd name="connsiteY18-18284" fmla="*/ 1138097 h 6858000"/>
              <a:gd name="connsiteX19-18285" fmla="*/ 5189234 w 6128435"/>
              <a:gd name="connsiteY19-18286" fmla="*/ 1193495 h 6858000"/>
              <a:gd name="connsiteX20-18287" fmla="*/ 5202769 w 6128435"/>
              <a:gd name="connsiteY20-18288" fmla="*/ 1269450 h 6858000"/>
              <a:gd name="connsiteX21-18289" fmla="*/ 5225968 w 6128435"/>
              <a:gd name="connsiteY21-18290" fmla="*/ 1357994 h 6858000"/>
              <a:gd name="connsiteX22-18291" fmla="*/ 5233819 w 6128435"/>
              <a:gd name="connsiteY22-18292" fmla="*/ 1380922 h 6858000"/>
              <a:gd name="connsiteX23-18293" fmla="*/ 5237226 w 6128435"/>
              <a:gd name="connsiteY23-18294" fmla="*/ 1441327 h 6858000"/>
              <a:gd name="connsiteX24-18295" fmla="*/ 5255653 w 6128435"/>
              <a:gd name="connsiteY24-18296" fmla="*/ 1524712 h 6858000"/>
              <a:gd name="connsiteX25-18297" fmla="*/ 5263491 w 6128435"/>
              <a:gd name="connsiteY25-18298" fmla="*/ 1642938 h 6858000"/>
              <a:gd name="connsiteX26-18299" fmla="*/ 5261314 w 6128435"/>
              <a:gd name="connsiteY26-18300" fmla="*/ 1689177 h 6858000"/>
              <a:gd name="connsiteX27-18301" fmla="*/ 5259788 w 6128435"/>
              <a:gd name="connsiteY27-18302" fmla="*/ 1768516 h 6858000"/>
              <a:gd name="connsiteX28-18303" fmla="*/ 5255696 w 6128435"/>
              <a:gd name="connsiteY28-18304" fmla="*/ 1953770 h 6858000"/>
              <a:gd name="connsiteX29-18305" fmla="*/ 5252592 w 6128435"/>
              <a:gd name="connsiteY29-18306" fmla="*/ 2092210 h 6858000"/>
              <a:gd name="connsiteX30-18307" fmla="*/ 5264303 w 6128435"/>
              <a:gd name="connsiteY30-18308" fmla="*/ 2225157 h 6858000"/>
              <a:gd name="connsiteX31-18309" fmla="*/ 5254949 w 6128435"/>
              <a:gd name="connsiteY31-18310" fmla="*/ 2236160 h 6858000"/>
              <a:gd name="connsiteX32-18311" fmla="*/ 5250104 w 6128435"/>
              <a:gd name="connsiteY32-18312" fmla="*/ 2249166 h 6858000"/>
              <a:gd name="connsiteX33-18313" fmla="*/ 5251214 w 6128435"/>
              <a:gd name="connsiteY33-18314" fmla="*/ 2250944 h 6858000"/>
              <a:gd name="connsiteX34-18315" fmla="*/ 5250644 w 6128435"/>
              <a:gd name="connsiteY34-18316" fmla="*/ 2266619 h 6858000"/>
              <a:gd name="connsiteX35-18317" fmla="*/ 5293877 w 6128435"/>
              <a:gd name="connsiteY35-18318" fmla="*/ 2368649 h 6858000"/>
              <a:gd name="connsiteX36-18319" fmla="*/ 5311338 w 6128435"/>
              <a:gd name="connsiteY36-18320" fmla="*/ 2404034 h 6858000"/>
              <a:gd name="connsiteX37-18321" fmla="*/ 5338366 w 6128435"/>
              <a:gd name="connsiteY37-18322" fmla="*/ 2465052 h 6858000"/>
              <a:gd name="connsiteX38-18323" fmla="*/ 5371263 w 6128435"/>
              <a:gd name="connsiteY38-18324" fmla="*/ 2586413 h 6858000"/>
              <a:gd name="connsiteX39-18325" fmla="*/ 5407503 w 6128435"/>
              <a:gd name="connsiteY39-18326" fmla="*/ 2786290 h 6858000"/>
              <a:gd name="connsiteX40-18327" fmla="*/ 5407356 w 6128435"/>
              <a:gd name="connsiteY40-18328" fmla="*/ 2787545 h 6858000"/>
              <a:gd name="connsiteX41-18329" fmla="*/ 5411130 w 6128435"/>
              <a:gd name="connsiteY41-18330" fmla="*/ 2788640 h 6858000"/>
              <a:gd name="connsiteX42-18331" fmla="*/ 5416439 w 6128435"/>
              <a:gd name="connsiteY42-18332" fmla="*/ 2805666 h 6858000"/>
              <a:gd name="connsiteX43-18333" fmla="*/ 5416589 w 6128435"/>
              <a:gd name="connsiteY43-18334" fmla="*/ 2810822 h 6858000"/>
              <a:gd name="connsiteX44-18335" fmla="*/ 5418542 w 6128435"/>
              <a:gd name="connsiteY44-18336" fmla="*/ 2817745 h 6858000"/>
              <a:gd name="connsiteX45-18337" fmla="*/ 5418847 w 6128435"/>
              <a:gd name="connsiteY45-18338" fmla="*/ 2817825 h 6858000"/>
              <a:gd name="connsiteX46-18339" fmla="*/ 5457023 w 6128435"/>
              <a:gd name="connsiteY46-18340" fmla="*/ 2858292 h 6858000"/>
              <a:gd name="connsiteX47-18341" fmla="*/ 5479298 w 6128435"/>
              <a:gd name="connsiteY47-18342" fmla="*/ 2947791 h 6858000"/>
              <a:gd name="connsiteX48-18343" fmla="*/ 5481770 w 6128435"/>
              <a:gd name="connsiteY48-18344" fmla="*/ 2951352 h 6858000"/>
              <a:gd name="connsiteX49-18345" fmla="*/ 5482045 w 6128435"/>
              <a:gd name="connsiteY49-18346" fmla="*/ 2984371 h 6858000"/>
              <a:gd name="connsiteX50-18347" fmla="*/ 5482415 w 6128435"/>
              <a:gd name="connsiteY50-18348" fmla="*/ 3004079 h 6858000"/>
              <a:gd name="connsiteX51-18349" fmla="*/ 5481505 w 6128435"/>
              <a:gd name="connsiteY51-18350" fmla="*/ 3095286 h 6858000"/>
              <a:gd name="connsiteX52-18351" fmla="*/ 5532836 w 6128435"/>
              <a:gd name="connsiteY52-18352" fmla="*/ 3353840 h 6858000"/>
              <a:gd name="connsiteX53-18353" fmla="*/ 5561229 w 6128435"/>
              <a:gd name="connsiteY53-18354" fmla="*/ 3395784 h 6858000"/>
              <a:gd name="connsiteX54-18355" fmla="*/ 5589758 w 6128435"/>
              <a:gd name="connsiteY54-18356" fmla="*/ 3506453 h 6858000"/>
              <a:gd name="connsiteX55-18357" fmla="*/ 5596144 w 6128435"/>
              <a:gd name="connsiteY55-18358" fmla="*/ 3534624 h 6858000"/>
              <a:gd name="connsiteX56-18359" fmla="*/ 5597750 w 6128435"/>
              <a:gd name="connsiteY56-18360" fmla="*/ 3534129 h 6858000"/>
              <a:gd name="connsiteX57-18361" fmla="*/ 5599700 w 6128435"/>
              <a:gd name="connsiteY57-18362" fmla="*/ 3547221 h 6858000"/>
              <a:gd name="connsiteX58-18363" fmla="*/ 5615031 w 6128435"/>
              <a:gd name="connsiteY58-18364" fmla="*/ 3557482 h 6858000"/>
              <a:gd name="connsiteX59-18365" fmla="*/ 5618377 w 6128435"/>
              <a:gd name="connsiteY59-18366" fmla="*/ 3588431 h 6858000"/>
              <a:gd name="connsiteX60-18367" fmla="*/ 5612155 w 6128435"/>
              <a:gd name="connsiteY60-18368" fmla="*/ 3589869 h 6858000"/>
              <a:gd name="connsiteX61-18369" fmla="*/ 5620843 w 6128435"/>
              <a:gd name="connsiteY61-18370" fmla="*/ 3606745 h 6858000"/>
              <a:gd name="connsiteX62-18371" fmla="*/ 5655472 w 6128435"/>
              <a:gd name="connsiteY62-18372" fmla="*/ 3678877 h 6858000"/>
              <a:gd name="connsiteX63-18373" fmla="*/ 5680448 w 6128435"/>
              <a:gd name="connsiteY63-18374" fmla="*/ 3717760 h 6858000"/>
              <a:gd name="connsiteX64-18375" fmla="*/ 5683015 w 6128435"/>
              <a:gd name="connsiteY64-18376" fmla="*/ 3762025 h 6858000"/>
              <a:gd name="connsiteX65-18377" fmla="*/ 5696643 w 6128435"/>
              <a:gd name="connsiteY65-18378" fmla="*/ 3773888 h 6858000"/>
              <a:gd name="connsiteX66-18379" fmla="*/ 5699203 w 6128435"/>
              <a:gd name="connsiteY66-18380" fmla="*/ 3775823 h 6858000"/>
              <a:gd name="connsiteX67-18381" fmla="*/ 5704824 w 6128435"/>
              <a:gd name="connsiteY67-18382" fmla="*/ 3785966 h 6858000"/>
              <a:gd name="connsiteX68-18383" fmla="*/ 5712204 w 6128435"/>
              <a:gd name="connsiteY68-18384" fmla="*/ 3785830 h 6858000"/>
              <a:gd name="connsiteX69-18385" fmla="*/ 5724816 w 6128435"/>
              <a:gd name="connsiteY69-18386" fmla="*/ 3798949 h 6858000"/>
              <a:gd name="connsiteX70-18387" fmla="*/ 5733539 w 6128435"/>
              <a:gd name="connsiteY70-18388" fmla="*/ 3818457 h 6858000"/>
              <a:gd name="connsiteX71-18389" fmla="*/ 5768491 w 6128435"/>
              <a:gd name="connsiteY71-18390" fmla="*/ 3914399 h 6858000"/>
              <a:gd name="connsiteX72-18391" fmla="*/ 5793123 w 6128435"/>
              <a:gd name="connsiteY72-18392" fmla="*/ 3969952 h 6858000"/>
              <a:gd name="connsiteX73-18393" fmla="*/ 5808321 w 6128435"/>
              <a:gd name="connsiteY73-18394" fmla="*/ 3988153 h 6858000"/>
              <a:gd name="connsiteX74-18395" fmla="*/ 5825621 w 6128435"/>
              <a:gd name="connsiteY74-18396" fmla="*/ 4015525 h 6858000"/>
              <a:gd name="connsiteX75-18397" fmla="*/ 5860672 w 6128435"/>
              <a:gd name="connsiteY75-18398" fmla="*/ 4061579 h 6858000"/>
              <a:gd name="connsiteX76-18399" fmla="*/ 5872173 w 6128435"/>
              <a:gd name="connsiteY76-18400" fmla="*/ 4088497 h 6858000"/>
              <a:gd name="connsiteX77-18401" fmla="*/ 5883705 w 6128435"/>
              <a:gd name="connsiteY77-18402" fmla="*/ 4101899 h 6858000"/>
              <a:gd name="connsiteX78-18403" fmla="*/ 5885314 w 6128435"/>
              <a:gd name="connsiteY78-18404" fmla="*/ 4108387 h 6858000"/>
              <a:gd name="connsiteX79-18405" fmla="*/ 5894095 w 6128435"/>
              <a:gd name="connsiteY79-18406" fmla="*/ 4128857 h 6858000"/>
              <a:gd name="connsiteX80-18407" fmla="*/ 5898339 w 6128435"/>
              <a:gd name="connsiteY80-18408" fmla="*/ 4140800 h 6858000"/>
              <a:gd name="connsiteX81-18409" fmla="*/ 5899734 w 6128435"/>
              <a:gd name="connsiteY81-18410" fmla="*/ 4145632 h 6858000"/>
              <a:gd name="connsiteX82-18411" fmla="*/ 5903513 w 6128435"/>
              <a:gd name="connsiteY82-18412" fmla="*/ 4187661 h 6858000"/>
              <a:gd name="connsiteX83-18413" fmla="*/ 5917114 w 6128435"/>
              <a:gd name="connsiteY83-18414" fmla="*/ 4213096 h 6858000"/>
              <a:gd name="connsiteX84-18415" fmla="*/ 5921153 w 6128435"/>
              <a:gd name="connsiteY84-18416" fmla="*/ 4236222 h 6858000"/>
              <a:gd name="connsiteX85-18417" fmla="*/ 5924233 w 6128435"/>
              <a:gd name="connsiteY85-18418" fmla="*/ 4242060 h 6858000"/>
              <a:gd name="connsiteX86-18419" fmla="*/ 5928910 w 6128435"/>
              <a:gd name="connsiteY86-18420" fmla="*/ 4300973 h 6858000"/>
              <a:gd name="connsiteX87-18421" fmla="*/ 5939320 w 6128435"/>
              <a:gd name="connsiteY87-18422" fmla="*/ 4340435 h 6858000"/>
              <a:gd name="connsiteX88-18423" fmla="*/ 5946705 w 6128435"/>
              <a:gd name="connsiteY88-18424" fmla="*/ 4428051 h 6858000"/>
              <a:gd name="connsiteX89-18425" fmla="*/ 5949261 w 6128435"/>
              <a:gd name="connsiteY89-18426" fmla="*/ 4449185 h 6858000"/>
              <a:gd name="connsiteX90-18427" fmla="*/ 5957504 w 6128435"/>
              <a:gd name="connsiteY90-18428" fmla="*/ 4465911 h 6858000"/>
              <a:gd name="connsiteX91-18429" fmla="*/ 5964689 w 6128435"/>
              <a:gd name="connsiteY91-18430" fmla="*/ 4468532 h 6858000"/>
              <a:gd name="connsiteX92-18431" fmla="*/ 5967062 w 6128435"/>
              <a:gd name="connsiteY92-18432" fmla="*/ 4479923 h 6858000"/>
              <a:gd name="connsiteX93-18433" fmla="*/ 5968960 w 6128435"/>
              <a:gd name="connsiteY93-18434" fmla="*/ 4482655 h 6858000"/>
              <a:gd name="connsiteX94-18435" fmla="*/ 5978567 w 6128435"/>
              <a:gd name="connsiteY94-18436" fmla="*/ 4498605 h 6858000"/>
              <a:gd name="connsiteX95-18437" fmla="*/ 5980106 w 6128435"/>
              <a:gd name="connsiteY95-18438" fmla="*/ 4585087 h 6858000"/>
              <a:gd name="connsiteX96-18439" fmla="*/ 5998138 w 6128435"/>
              <a:gd name="connsiteY96-18440" fmla="*/ 4697518 h 6858000"/>
              <a:gd name="connsiteX97-18441" fmla="*/ 6013516 w 6128435"/>
              <a:gd name="connsiteY97-18442" fmla="*/ 4786619 h 6858000"/>
              <a:gd name="connsiteX98-18443" fmla="*/ 6025404 w 6128435"/>
              <a:gd name="connsiteY98-18444" fmla="*/ 4858148 h 6858000"/>
              <a:gd name="connsiteX99-18445" fmla="*/ 6007749 w 6128435"/>
              <a:gd name="connsiteY99-18446" fmla="*/ 4964715 h 6858000"/>
              <a:gd name="connsiteX100-18447" fmla="*/ 6005269 w 6128435"/>
              <a:gd name="connsiteY100-18448" fmla="*/ 5150567 h 6858000"/>
              <a:gd name="connsiteX101-18449" fmla="*/ 6001127 w 6128435"/>
              <a:gd name="connsiteY101-18450" fmla="*/ 5164609 h 6858000"/>
              <a:gd name="connsiteX102-18451" fmla="*/ 5996647 w 6128435"/>
              <a:gd name="connsiteY102-18452" fmla="*/ 5185640 h 6858000"/>
              <a:gd name="connsiteX103-18453" fmla="*/ 5998514 w 6128435"/>
              <a:gd name="connsiteY103-18454" fmla="*/ 5189673 h 6858000"/>
              <a:gd name="connsiteX104-18455" fmla="*/ 5995970 w 6128435"/>
              <a:gd name="connsiteY104-18456" fmla="*/ 5221547 h 6858000"/>
              <a:gd name="connsiteX105-18457" fmla="*/ 5997218 w 6128435"/>
              <a:gd name="connsiteY105-18458" fmla="*/ 5222031 h 6858000"/>
              <a:gd name="connsiteX106-18459" fmla="*/ 6002116 w 6128435"/>
              <a:gd name="connsiteY106-18460" fmla="*/ 5231223 h 6858000"/>
              <a:gd name="connsiteX107-18461" fmla="*/ 6008541 w 6128435"/>
              <a:gd name="connsiteY107-18462" fmla="*/ 5248680 h 6858000"/>
              <a:gd name="connsiteX108-18463" fmla="*/ 6039260 w 6128435"/>
              <a:gd name="connsiteY108-18464" fmla="*/ 5289518 h 6858000"/>
              <a:gd name="connsiteX109-18465" fmla="*/ 6036748 w 6128435"/>
              <a:gd name="connsiteY109-18466" fmla="*/ 5322752 h 6858000"/>
              <a:gd name="connsiteX110-18467" fmla="*/ 6036943 w 6128435"/>
              <a:gd name="connsiteY110-18468" fmla="*/ 5329480 h 6858000"/>
              <a:gd name="connsiteX111-18469" fmla="*/ 6037236 w 6128435"/>
              <a:gd name="connsiteY111-18470" fmla="*/ 5329634 h 6858000"/>
              <a:gd name="connsiteX112-18471" fmla="*/ 6038019 w 6128435"/>
              <a:gd name="connsiteY112-18472" fmla="*/ 5336764 h 6858000"/>
              <a:gd name="connsiteX113-18473" fmla="*/ 6037298 w 6128435"/>
              <a:gd name="connsiteY113-18474" fmla="*/ 5341753 h 6858000"/>
              <a:gd name="connsiteX114-18475" fmla="*/ 6037677 w 6128435"/>
              <a:gd name="connsiteY114-18476" fmla="*/ 5354807 h 6858000"/>
              <a:gd name="connsiteX115-18477" fmla="*/ 6039728 w 6128435"/>
              <a:gd name="connsiteY115-18478" fmla="*/ 5359416 h 6858000"/>
              <a:gd name="connsiteX116-18479" fmla="*/ 6043311 w 6128435"/>
              <a:gd name="connsiteY116-18480" fmla="*/ 5361407 h 6858000"/>
              <a:gd name="connsiteX117-18481" fmla="*/ 6042954 w 6128435"/>
              <a:gd name="connsiteY117-18482" fmla="*/ 5362576 h 6858000"/>
              <a:gd name="connsiteX118-18483" fmla="*/ 6053435 w 6128435"/>
              <a:gd name="connsiteY118-18484" fmla="*/ 5387547 h 6858000"/>
              <a:gd name="connsiteX119-18485" fmla="*/ 6065933 w 6128435"/>
              <a:gd name="connsiteY119-18486" fmla="*/ 5443002 h 6858000"/>
              <a:gd name="connsiteX120-18487" fmla="*/ 6068640 w 6128435"/>
              <a:gd name="connsiteY120-18488" fmla="*/ 5474503 h 6858000"/>
              <a:gd name="connsiteX121-18489" fmla="*/ 6080922 w 6128435"/>
              <a:gd name="connsiteY121-18490" fmla="*/ 5561070 h 6858000"/>
              <a:gd name="connsiteX122-18491" fmla="*/ 6096949 w 6128435"/>
              <a:gd name="connsiteY122-18492" fmla="*/ 5648179 h 6858000"/>
              <a:gd name="connsiteX123-18493" fmla="*/ 6125703 w 6128435"/>
              <a:gd name="connsiteY123-18494" fmla="*/ 5692894 h 6858000"/>
              <a:gd name="connsiteX124-18495" fmla="*/ 6126670 w 6128435"/>
              <a:gd name="connsiteY124-18496" fmla="*/ 5697882 h 6858000"/>
              <a:gd name="connsiteX125-18497" fmla="*/ 6124061 w 6128435"/>
              <a:gd name="connsiteY125-18498" fmla="*/ 5710294 h 6858000"/>
              <a:gd name="connsiteX126-18499" fmla="*/ 6122213 w 6128435"/>
              <a:gd name="connsiteY126-18500" fmla="*/ 5714762 h 6858000"/>
              <a:gd name="connsiteX127-18501" fmla="*/ 6121353 w 6128435"/>
              <a:gd name="connsiteY127-18502" fmla="*/ 5721725 h 6858000"/>
              <a:gd name="connsiteX128-18503" fmla="*/ 6121607 w 6128435"/>
              <a:gd name="connsiteY128-18504" fmla="*/ 5721959 h 6858000"/>
              <a:gd name="connsiteX129-18505" fmla="*/ 6120262 w 6128435"/>
              <a:gd name="connsiteY129-18506" fmla="*/ 5728358 h 6858000"/>
              <a:gd name="connsiteX130-18507" fmla="*/ 6110194 w 6128435"/>
              <a:gd name="connsiteY130-18508" fmla="*/ 5758853 h 6858000"/>
              <a:gd name="connsiteX131-18509" fmla="*/ 6127519 w 6128435"/>
              <a:gd name="connsiteY131-18510" fmla="*/ 5865775 h 6858000"/>
              <a:gd name="connsiteX132-18511" fmla="*/ 6128435 w 6128435"/>
              <a:gd name="connsiteY132-18512" fmla="*/ 5870164 h 6858000"/>
              <a:gd name="connsiteX133-18513" fmla="*/ 6119217 w 6128435"/>
              <a:gd name="connsiteY133-18514" fmla="*/ 5888542 h 6858000"/>
              <a:gd name="connsiteX134-18515" fmla="*/ 6115966 w 6128435"/>
              <a:gd name="connsiteY134-18516" fmla="*/ 5898387 h 6858000"/>
              <a:gd name="connsiteX135-18517" fmla="*/ 6111924 w 6128435"/>
              <a:gd name="connsiteY135-18518" fmla="*/ 5900444 h 6858000"/>
              <a:gd name="connsiteX136-18519" fmla="*/ 6108716 w 6128435"/>
              <a:gd name="connsiteY136-18520" fmla="*/ 5915345 h 6858000"/>
              <a:gd name="connsiteX137-18521" fmla="*/ 6109524 w 6128435"/>
              <a:gd name="connsiteY137-18522" fmla="*/ 5917328 h 6858000"/>
              <a:gd name="connsiteX138-18523" fmla="*/ 6102493 w 6128435"/>
              <a:gd name="connsiteY138-18524" fmla="*/ 5928602 h 6858000"/>
              <a:gd name="connsiteX139-18525" fmla="*/ 6056863 w 6128435"/>
              <a:gd name="connsiteY139-18526" fmla="*/ 6000643 h 6858000"/>
              <a:gd name="connsiteX140-18527" fmla="*/ 6045436 w 6128435"/>
              <a:gd name="connsiteY140-18528" fmla="*/ 6124480 h 6858000"/>
              <a:gd name="connsiteX141-18529" fmla="*/ 6030489 w 6128435"/>
              <a:gd name="connsiteY141-18530" fmla="*/ 6317666 h 6858000"/>
              <a:gd name="connsiteX142-18531" fmla="*/ 6007492 w 6128435"/>
              <a:gd name="connsiteY142-18532" fmla="*/ 6440818 h 6858000"/>
              <a:gd name="connsiteX143-18533" fmla="*/ 6009467 w 6128435"/>
              <a:gd name="connsiteY143-18534" fmla="*/ 6487076 h 6858000"/>
              <a:gd name="connsiteX144-18535" fmla="*/ 5995064 w 6128435"/>
              <a:gd name="connsiteY144-18536" fmla="*/ 6540791 h 6858000"/>
              <a:gd name="connsiteX145-18537" fmla="*/ 5996309 w 6128435"/>
              <a:gd name="connsiteY145-18538" fmla="*/ 6543961 h 6858000"/>
              <a:gd name="connsiteX146-18539" fmla="*/ 5996048 w 6128435"/>
              <a:gd name="connsiteY146-18540" fmla="*/ 6555444 h 6858000"/>
              <a:gd name="connsiteX147-18541" fmla="*/ 6002524 w 6128435"/>
              <a:gd name="connsiteY147-18542" fmla="*/ 6560188 h 6858000"/>
              <a:gd name="connsiteX148-18543" fmla="*/ 6006823 w 6128435"/>
              <a:gd name="connsiteY148-18544" fmla="*/ 6578546 h 6858000"/>
              <a:gd name="connsiteX149-18545" fmla="*/ 6004510 w 6128435"/>
              <a:gd name="connsiteY149-18546" fmla="*/ 6599256 h 6858000"/>
              <a:gd name="connsiteX150-18547" fmla="*/ 5986207 w 6128435"/>
              <a:gd name="connsiteY150-18548" fmla="*/ 6695855 h 6858000"/>
              <a:gd name="connsiteX151-18549" fmla="*/ 5979428 w 6128435"/>
              <a:gd name="connsiteY151-18550" fmla="*/ 6754678 h 6858000"/>
              <a:gd name="connsiteX152-18551" fmla="*/ 5983398 w 6128435"/>
              <a:gd name="connsiteY152-18552" fmla="*/ 6778641 h 6858000"/>
              <a:gd name="connsiteX153-18553" fmla="*/ 5984543 w 6128435"/>
              <a:gd name="connsiteY153-18554" fmla="*/ 6811016 h 6858000"/>
              <a:gd name="connsiteX154-18555" fmla="*/ 5981802 w 6128435"/>
              <a:gd name="connsiteY154-18556" fmla="*/ 6838578 h 6858000"/>
              <a:gd name="connsiteX155-18557" fmla="*/ 5979671 w 6128435"/>
              <a:gd name="connsiteY155-18558" fmla="*/ 6858000 h 6858000"/>
              <a:gd name="connsiteX156-18559" fmla="*/ 0 w 6128435"/>
              <a:gd name="connsiteY156-18560" fmla="*/ 6858000 h 6858000"/>
              <a:gd name="connsiteX157-18561" fmla="*/ 0 w 6128435"/>
              <a:gd name="connsiteY157-18562" fmla="*/ 0 h 6858000"/>
              <a:gd name="connsiteX0-18563" fmla="*/ 0 w 6128435"/>
              <a:gd name="connsiteY0-18564" fmla="*/ 0 h 6858000"/>
              <a:gd name="connsiteX1-18565" fmla="*/ 4965888 w 6128435"/>
              <a:gd name="connsiteY1-18566" fmla="*/ 0 h 6858000"/>
              <a:gd name="connsiteX2-18567" fmla="*/ 4967767 w 6128435"/>
              <a:gd name="connsiteY2-18568" fmla="*/ 7930 h 6858000"/>
              <a:gd name="connsiteX3-18569" fmla="*/ 4979444 w 6128435"/>
              <a:gd name="connsiteY3-18570" fmla="*/ 43921 h 6858000"/>
              <a:gd name="connsiteX4-18571" fmla="*/ 5021173 w 6128435"/>
              <a:gd name="connsiteY4-18572" fmla="*/ 123738 h 6858000"/>
              <a:gd name="connsiteX5-18573" fmla="*/ 5075458 w 6128435"/>
              <a:gd name="connsiteY5-18574" fmla="*/ 264355 h 6858000"/>
              <a:gd name="connsiteX6-18575" fmla="*/ 5081175 w 6128435"/>
              <a:gd name="connsiteY6-18576" fmla="*/ 277448 h 6858000"/>
              <a:gd name="connsiteX7-18577" fmla="*/ 5097011 w 6128435"/>
              <a:gd name="connsiteY7-18578" fmla="*/ 355616 h 6858000"/>
              <a:gd name="connsiteX8-18579" fmla="*/ 5130982 w 6128435"/>
              <a:gd name="connsiteY8-18580" fmla="*/ 412030 h 6858000"/>
              <a:gd name="connsiteX9-18581" fmla="*/ 5153000 w 6128435"/>
              <a:gd name="connsiteY9-18582" fmla="*/ 507134 h 6858000"/>
              <a:gd name="connsiteX10-18583" fmla="*/ 5171282 w 6128435"/>
              <a:gd name="connsiteY10-18584" fmla="*/ 602071 h 6858000"/>
              <a:gd name="connsiteX11-18585" fmla="*/ 5176196 w 6128435"/>
              <a:gd name="connsiteY11-18586" fmla="*/ 636822 h 6858000"/>
              <a:gd name="connsiteX12-18587" fmla="*/ 5189051 w 6128435"/>
              <a:gd name="connsiteY12-18588" fmla="*/ 782518 h 6858000"/>
              <a:gd name="connsiteX13-18589" fmla="*/ 5210428 w 6128435"/>
              <a:gd name="connsiteY13-18590" fmla="*/ 815772 h 6858000"/>
              <a:gd name="connsiteX14-18591" fmla="*/ 5221088 w 6128435"/>
              <a:gd name="connsiteY14-18592" fmla="*/ 860193 h 6858000"/>
              <a:gd name="connsiteX15-18593" fmla="*/ 5230806 w 6128435"/>
              <a:gd name="connsiteY15-18594" fmla="*/ 961354 h 6858000"/>
              <a:gd name="connsiteX16-18595" fmla="*/ 5201018 w 6128435"/>
              <a:gd name="connsiteY16-18596" fmla="*/ 1095027 h 6858000"/>
              <a:gd name="connsiteX17-18597" fmla="*/ 5202153 w 6128435"/>
              <a:gd name="connsiteY17-18598" fmla="*/ 1133224 h 6858000"/>
              <a:gd name="connsiteX18-18599" fmla="*/ 5207370 w 6128435"/>
              <a:gd name="connsiteY18-18600" fmla="*/ 1138097 h 6858000"/>
              <a:gd name="connsiteX19-18601" fmla="*/ 5189234 w 6128435"/>
              <a:gd name="connsiteY19-18602" fmla="*/ 1193495 h 6858000"/>
              <a:gd name="connsiteX20-18603" fmla="*/ 5202769 w 6128435"/>
              <a:gd name="connsiteY20-18604" fmla="*/ 1269450 h 6858000"/>
              <a:gd name="connsiteX21-18605" fmla="*/ 5225968 w 6128435"/>
              <a:gd name="connsiteY21-18606" fmla="*/ 1357994 h 6858000"/>
              <a:gd name="connsiteX22-18607" fmla="*/ 5233819 w 6128435"/>
              <a:gd name="connsiteY22-18608" fmla="*/ 1380922 h 6858000"/>
              <a:gd name="connsiteX23-18609" fmla="*/ 5237226 w 6128435"/>
              <a:gd name="connsiteY23-18610" fmla="*/ 1441327 h 6858000"/>
              <a:gd name="connsiteX24-18611" fmla="*/ 5255653 w 6128435"/>
              <a:gd name="connsiteY24-18612" fmla="*/ 1524712 h 6858000"/>
              <a:gd name="connsiteX25-18613" fmla="*/ 5263491 w 6128435"/>
              <a:gd name="connsiteY25-18614" fmla="*/ 1642938 h 6858000"/>
              <a:gd name="connsiteX26-18615" fmla="*/ 5261314 w 6128435"/>
              <a:gd name="connsiteY26-18616" fmla="*/ 1689177 h 6858000"/>
              <a:gd name="connsiteX27-18617" fmla="*/ 5259788 w 6128435"/>
              <a:gd name="connsiteY27-18618" fmla="*/ 1768516 h 6858000"/>
              <a:gd name="connsiteX28-18619" fmla="*/ 5255696 w 6128435"/>
              <a:gd name="connsiteY28-18620" fmla="*/ 1953770 h 6858000"/>
              <a:gd name="connsiteX29-18621" fmla="*/ 5252592 w 6128435"/>
              <a:gd name="connsiteY29-18622" fmla="*/ 2092210 h 6858000"/>
              <a:gd name="connsiteX30-18623" fmla="*/ 5264303 w 6128435"/>
              <a:gd name="connsiteY30-18624" fmla="*/ 2225157 h 6858000"/>
              <a:gd name="connsiteX31-18625" fmla="*/ 5254949 w 6128435"/>
              <a:gd name="connsiteY31-18626" fmla="*/ 2236160 h 6858000"/>
              <a:gd name="connsiteX32-18627" fmla="*/ 5250104 w 6128435"/>
              <a:gd name="connsiteY32-18628" fmla="*/ 2249166 h 6858000"/>
              <a:gd name="connsiteX33-18629" fmla="*/ 5251214 w 6128435"/>
              <a:gd name="connsiteY33-18630" fmla="*/ 2250944 h 6858000"/>
              <a:gd name="connsiteX34-18631" fmla="*/ 5250644 w 6128435"/>
              <a:gd name="connsiteY34-18632" fmla="*/ 2266619 h 6858000"/>
              <a:gd name="connsiteX35-18633" fmla="*/ 5293877 w 6128435"/>
              <a:gd name="connsiteY35-18634" fmla="*/ 2368649 h 6858000"/>
              <a:gd name="connsiteX36-18635" fmla="*/ 5311338 w 6128435"/>
              <a:gd name="connsiteY36-18636" fmla="*/ 2404034 h 6858000"/>
              <a:gd name="connsiteX37-18637" fmla="*/ 5338366 w 6128435"/>
              <a:gd name="connsiteY37-18638" fmla="*/ 2465052 h 6858000"/>
              <a:gd name="connsiteX38-18639" fmla="*/ 5371263 w 6128435"/>
              <a:gd name="connsiteY38-18640" fmla="*/ 2586413 h 6858000"/>
              <a:gd name="connsiteX39-18641" fmla="*/ 5407503 w 6128435"/>
              <a:gd name="connsiteY39-18642" fmla="*/ 2786290 h 6858000"/>
              <a:gd name="connsiteX40-18643" fmla="*/ 5407356 w 6128435"/>
              <a:gd name="connsiteY40-18644" fmla="*/ 2787545 h 6858000"/>
              <a:gd name="connsiteX41-18645" fmla="*/ 5411130 w 6128435"/>
              <a:gd name="connsiteY41-18646" fmla="*/ 2788640 h 6858000"/>
              <a:gd name="connsiteX42-18647" fmla="*/ 5416439 w 6128435"/>
              <a:gd name="connsiteY42-18648" fmla="*/ 2805666 h 6858000"/>
              <a:gd name="connsiteX43-18649" fmla="*/ 5416589 w 6128435"/>
              <a:gd name="connsiteY43-18650" fmla="*/ 2810822 h 6858000"/>
              <a:gd name="connsiteX44-18651" fmla="*/ 5418542 w 6128435"/>
              <a:gd name="connsiteY44-18652" fmla="*/ 2817745 h 6858000"/>
              <a:gd name="connsiteX45-18653" fmla="*/ 5418847 w 6128435"/>
              <a:gd name="connsiteY45-18654" fmla="*/ 2817825 h 6858000"/>
              <a:gd name="connsiteX46-18655" fmla="*/ 5457023 w 6128435"/>
              <a:gd name="connsiteY46-18656" fmla="*/ 2858292 h 6858000"/>
              <a:gd name="connsiteX47-18657" fmla="*/ 5479298 w 6128435"/>
              <a:gd name="connsiteY47-18658" fmla="*/ 2947791 h 6858000"/>
              <a:gd name="connsiteX48-18659" fmla="*/ 5481770 w 6128435"/>
              <a:gd name="connsiteY48-18660" fmla="*/ 2951352 h 6858000"/>
              <a:gd name="connsiteX49-18661" fmla="*/ 5482045 w 6128435"/>
              <a:gd name="connsiteY49-18662" fmla="*/ 2984371 h 6858000"/>
              <a:gd name="connsiteX50-18663" fmla="*/ 5482415 w 6128435"/>
              <a:gd name="connsiteY50-18664" fmla="*/ 3004079 h 6858000"/>
              <a:gd name="connsiteX51-18665" fmla="*/ 5481505 w 6128435"/>
              <a:gd name="connsiteY51-18666" fmla="*/ 3095286 h 6858000"/>
              <a:gd name="connsiteX52-18667" fmla="*/ 5516007 w 6128435"/>
              <a:gd name="connsiteY52-18668" fmla="*/ 3258473 h 6858000"/>
              <a:gd name="connsiteX53-18669" fmla="*/ 5561229 w 6128435"/>
              <a:gd name="connsiteY53-18670" fmla="*/ 3395784 h 6858000"/>
              <a:gd name="connsiteX54-18671" fmla="*/ 5589758 w 6128435"/>
              <a:gd name="connsiteY54-18672" fmla="*/ 3506453 h 6858000"/>
              <a:gd name="connsiteX55-18673" fmla="*/ 5596144 w 6128435"/>
              <a:gd name="connsiteY55-18674" fmla="*/ 3534624 h 6858000"/>
              <a:gd name="connsiteX56-18675" fmla="*/ 5597750 w 6128435"/>
              <a:gd name="connsiteY56-18676" fmla="*/ 3534129 h 6858000"/>
              <a:gd name="connsiteX57-18677" fmla="*/ 5599700 w 6128435"/>
              <a:gd name="connsiteY57-18678" fmla="*/ 3547221 h 6858000"/>
              <a:gd name="connsiteX58-18679" fmla="*/ 5615031 w 6128435"/>
              <a:gd name="connsiteY58-18680" fmla="*/ 3557482 h 6858000"/>
              <a:gd name="connsiteX59-18681" fmla="*/ 5618377 w 6128435"/>
              <a:gd name="connsiteY59-18682" fmla="*/ 3588431 h 6858000"/>
              <a:gd name="connsiteX60-18683" fmla="*/ 5612155 w 6128435"/>
              <a:gd name="connsiteY60-18684" fmla="*/ 3589869 h 6858000"/>
              <a:gd name="connsiteX61-18685" fmla="*/ 5620843 w 6128435"/>
              <a:gd name="connsiteY61-18686" fmla="*/ 3606745 h 6858000"/>
              <a:gd name="connsiteX62-18687" fmla="*/ 5655472 w 6128435"/>
              <a:gd name="connsiteY62-18688" fmla="*/ 3678877 h 6858000"/>
              <a:gd name="connsiteX63-18689" fmla="*/ 5680448 w 6128435"/>
              <a:gd name="connsiteY63-18690" fmla="*/ 3717760 h 6858000"/>
              <a:gd name="connsiteX64-18691" fmla="*/ 5683015 w 6128435"/>
              <a:gd name="connsiteY64-18692" fmla="*/ 3762025 h 6858000"/>
              <a:gd name="connsiteX65-18693" fmla="*/ 5696643 w 6128435"/>
              <a:gd name="connsiteY65-18694" fmla="*/ 3773888 h 6858000"/>
              <a:gd name="connsiteX66-18695" fmla="*/ 5699203 w 6128435"/>
              <a:gd name="connsiteY66-18696" fmla="*/ 3775823 h 6858000"/>
              <a:gd name="connsiteX67-18697" fmla="*/ 5704824 w 6128435"/>
              <a:gd name="connsiteY67-18698" fmla="*/ 3785966 h 6858000"/>
              <a:gd name="connsiteX68-18699" fmla="*/ 5712204 w 6128435"/>
              <a:gd name="connsiteY68-18700" fmla="*/ 3785830 h 6858000"/>
              <a:gd name="connsiteX69-18701" fmla="*/ 5724816 w 6128435"/>
              <a:gd name="connsiteY69-18702" fmla="*/ 3798949 h 6858000"/>
              <a:gd name="connsiteX70-18703" fmla="*/ 5733539 w 6128435"/>
              <a:gd name="connsiteY70-18704" fmla="*/ 3818457 h 6858000"/>
              <a:gd name="connsiteX71-18705" fmla="*/ 5768491 w 6128435"/>
              <a:gd name="connsiteY71-18706" fmla="*/ 3914399 h 6858000"/>
              <a:gd name="connsiteX72-18707" fmla="*/ 5793123 w 6128435"/>
              <a:gd name="connsiteY72-18708" fmla="*/ 3969952 h 6858000"/>
              <a:gd name="connsiteX73-18709" fmla="*/ 5808321 w 6128435"/>
              <a:gd name="connsiteY73-18710" fmla="*/ 3988153 h 6858000"/>
              <a:gd name="connsiteX74-18711" fmla="*/ 5825621 w 6128435"/>
              <a:gd name="connsiteY74-18712" fmla="*/ 4015525 h 6858000"/>
              <a:gd name="connsiteX75-18713" fmla="*/ 5860672 w 6128435"/>
              <a:gd name="connsiteY75-18714" fmla="*/ 4061579 h 6858000"/>
              <a:gd name="connsiteX76-18715" fmla="*/ 5872173 w 6128435"/>
              <a:gd name="connsiteY76-18716" fmla="*/ 4088497 h 6858000"/>
              <a:gd name="connsiteX77-18717" fmla="*/ 5883705 w 6128435"/>
              <a:gd name="connsiteY77-18718" fmla="*/ 4101899 h 6858000"/>
              <a:gd name="connsiteX78-18719" fmla="*/ 5885314 w 6128435"/>
              <a:gd name="connsiteY78-18720" fmla="*/ 4108387 h 6858000"/>
              <a:gd name="connsiteX79-18721" fmla="*/ 5894095 w 6128435"/>
              <a:gd name="connsiteY79-18722" fmla="*/ 4128857 h 6858000"/>
              <a:gd name="connsiteX80-18723" fmla="*/ 5898339 w 6128435"/>
              <a:gd name="connsiteY80-18724" fmla="*/ 4140800 h 6858000"/>
              <a:gd name="connsiteX81-18725" fmla="*/ 5899734 w 6128435"/>
              <a:gd name="connsiteY81-18726" fmla="*/ 4145632 h 6858000"/>
              <a:gd name="connsiteX82-18727" fmla="*/ 5903513 w 6128435"/>
              <a:gd name="connsiteY82-18728" fmla="*/ 4187661 h 6858000"/>
              <a:gd name="connsiteX83-18729" fmla="*/ 5917114 w 6128435"/>
              <a:gd name="connsiteY83-18730" fmla="*/ 4213096 h 6858000"/>
              <a:gd name="connsiteX84-18731" fmla="*/ 5921153 w 6128435"/>
              <a:gd name="connsiteY84-18732" fmla="*/ 4236222 h 6858000"/>
              <a:gd name="connsiteX85-18733" fmla="*/ 5924233 w 6128435"/>
              <a:gd name="connsiteY85-18734" fmla="*/ 4242060 h 6858000"/>
              <a:gd name="connsiteX86-18735" fmla="*/ 5928910 w 6128435"/>
              <a:gd name="connsiteY86-18736" fmla="*/ 4300973 h 6858000"/>
              <a:gd name="connsiteX87-18737" fmla="*/ 5939320 w 6128435"/>
              <a:gd name="connsiteY87-18738" fmla="*/ 4340435 h 6858000"/>
              <a:gd name="connsiteX88-18739" fmla="*/ 5946705 w 6128435"/>
              <a:gd name="connsiteY88-18740" fmla="*/ 4428051 h 6858000"/>
              <a:gd name="connsiteX89-18741" fmla="*/ 5949261 w 6128435"/>
              <a:gd name="connsiteY89-18742" fmla="*/ 4449185 h 6858000"/>
              <a:gd name="connsiteX90-18743" fmla="*/ 5957504 w 6128435"/>
              <a:gd name="connsiteY90-18744" fmla="*/ 4465911 h 6858000"/>
              <a:gd name="connsiteX91-18745" fmla="*/ 5964689 w 6128435"/>
              <a:gd name="connsiteY91-18746" fmla="*/ 4468532 h 6858000"/>
              <a:gd name="connsiteX92-18747" fmla="*/ 5967062 w 6128435"/>
              <a:gd name="connsiteY92-18748" fmla="*/ 4479923 h 6858000"/>
              <a:gd name="connsiteX93-18749" fmla="*/ 5968960 w 6128435"/>
              <a:gd name="connsiteY93-18750" fmla="*/ 4482655 h 6858000"/>
              <a:gd name="connsiteX94-18751" fmla="*/ 5978567 w 6128435"/>
              <a:gd name="connsiteY94-18752" fmla="*/ 4498605 h 6858000"/>
              <a:gd name="connsiteX95-18753" fmla="*/ 5980106 w 6128435"/>
              <a:gd name="connsiteY95-18754" fmla="*/ 4585087 h 6858000"/>
              <a:gd name="connsiteX96-18755" fmla="*/ 5998138 w 6128435"/>
              <a:gd name="connsiteY96-18756" fmla="*/ 4697518 h 6858000"/>
              <a:gd name="connsiteX97-18757" fmla="*/ 6013516 w 6128435"/>
              <a:gd name="connsiteY97-18758" fmla="*/ 4786619 h 6858000"/>
              <a:gd name="connsiteX98-18759" fmla="*/ 6025404 w 6128435"/>
              <a:gd name="connsiteY98-18760" fmla="*/ 4858148 h 6858000"/>
              <a:gd name="connsiteX99-18761" fmla="*/ 6007749 w 6128435"/>
              <a:gd name="connsiteY99-18762" fmla="*/ 4964715 h 6858000"/>
              <a:gd name="connsiteX100-18763" fmla="*/ 6005269 w 6128435"/>
              <a:gd name="connsiteY100-18764" fmla="*/ 5150567 h 6858000"/>
              <a:gd name="connsiteX101-18765" fmla="*/ 6001127 w 6128435"/>
              <a:gd name="connsiteY101-18766" fmla="*/ 5164609 h 6858000"/>
              <a:gd name="connsiteX102-18767" fmla="*/ 5996647 w 6128435"/>
              <a:gd name="connsiteY102-18768" fmla="*/ 5185640 h 6858000"/>
              <a:gd name="connsiteX103-18769" fmla="*/ 5998514 w 6128435"/>
              <a:gd name="connsiteY103-18770" fmla="*/ 5189673 h 6858000"/>
              <a:gd name="connsiteX104-18771" fmla="*/ 5995970 w 6128435"/>
              <a:gd name="connsiteY104-18772" fmla="*/ 5221547 h 6858000"/>
              <a:gd name="connsiteX105-18773" fmla="*/ 5997218 w 6128435"/>
              <a:gd name="connsiteY105-18774" fmla="*/ 5222031 h 6858000"/>
              <a:gd name="connsiteX106-18775" fmla="*/ 6002116 w 6128435"/>
              <a:gd name="connsiteY106-18776" fmla="*/ 5231223 h 6858000"/>
              <a:gd name="connsiteX107-18777" fmla="*/ 6008541 w 6128435"/>
              <a:gd name="connsiteY107-18778" fmla="*/ 5248680 h 6858000"/>
              <a:gd name="connsiteX108-18779" fmla="*/ 6039260 w 6128435"/>
              <a:gd name="connsiteY108-18780" fmla="*/ 5289518 h 6858000"/>
              <a:gd name="connsiteX109-18781" fmla="*/ 6036748 w 6128435"/>
              <a:gd name="connsiteY109-18782" fmla="*/ 5322752 h 6858000"/>
              <a:gd name="connsiteX110-18783" fmla="*/ 6036943 w 6128435"/>
              <a:gd name="connsiteY110-18784" fmla="*/ 5329480 h 6858000"/>
              <a:gd name="connsiteX111-18785" fmla="*/ 6037236 w 6128435"/>
              <a:gd name="connsiteY111-18786" fmla="*/ 5329634 h 6858000"/>
              <a:gd name="connsiteX112-18787" fmla="*/ 6038019 w 6128435"/>
              <a:gd name="connsiteY112-18788" fmla="*/ 5336764 h 6858000"/>
              <a:gd name="connsiteX113-18789" fmla="*/ 6037298 w 6128435"/>
              <a:gd name="connsiteY113-18790" fmla="*/ 5341753 h 6858000"/>
              <a:gd name="connsiteX114-18791" fmla="*/ 6037677 w 6128435"/>
              <a:gd name="connsiteY114-18792" fmla="*/ 5354807 h 6858000"/>
              <a:gd name="connsiteX115-18793" fmla="*/ 6039728 w 6128435"/>
              <a:gd name="connsiteY115-18794" fmla="*/ 5359416 h 6858000"/>
              <a:gd name="connsiteX116-18795" fmla="*/ 6043311 w 6128435"/>
              <a:gd name="connsiteY116-18796" fmla="*/ 5361407 h 6858000"/>
              <a:gd name="connsiteX117-18797" fmla="*/ 6042954 w 6128435"/>
              <a:gd name="connsiteY117-18798" fmla="*/ 5362576 h 6858000"/>
              <a:gd name="connsiteX118-18799" fmla="*/ 6053435 w 6128435"/>
              <a:gd name="connsiteY118-18800" fmla="*/ 5387547 h 6858000"/>
              <a:gd name="connsiteX119-18801" fmla="*/ 6065933 w 6128435"/>
              <a:gd name="connsiteY119-18802" fmla="*/ 5443002 h 6858000"/>
              <a:gd name="connsiteX120-18803" fmla="*/ 6068640 w 6128435"/>
              <a:gd name="connsiteY120-18804" fmla="*/ 5474503 h 6858000"/>
              <a:gd name="connsiteX121-18805" fmla="*/ 6080922 w 6128435"/>
              <a:gd name="connsiteY121-18806" fmla="*/ 5561070 h 6858000"/>
              <a:gd name="connsiteX122-18807" fmla="*/ 6096949 w 6128435"/>
              <a:gd name="connsiteY122-18808" fmla="*/ 5648179 h 6858000"/>
              <a:gd name="connsiteX123-18809" fmla="*/ 6125703 w 6128435"/>
              <a:gd name="connsiteY123-18810" fmla="*/ 5692894 h 6858000"/>
              <a:gd name="connsiteX124-18811" fmla="*/ 6126670 w 6128435"/>
              <a:gd name="connsiteY124-18812" fmla="*/ 5697882 h 6858000"/>
              <a:gd name="connsiteX125-18813" fmla="*/ 6124061 w 6128435"/>
              <a:gd name="connsiteY125-18814" fmla="*/ 5710294 h 6858000"/>
              <a:gd name="connsiteX126-18815" fmla="*/ 6122213 w 6128435"/>
              <a:gd name="connsiteY126-18816" fmla="*/ 5714762 h 6858000"/>
              <a:gd name="connsiteX127-18817" fmla="*/ 6121353 w 6128435"/>
              <a:gd name="connsiteY127-18818" fmla="*/ 5721725 h 6858000"/>
              <a:gd name="connsiteX128-18819" fmla="*/ 6121607 w 6128435"/>
              <a:gd name="connsiteY128-18820" fmla="*/ 5721959 h 6858000"/>
              <a:gd name="connsiteX129-18821" fmla="*/ 6120262 w 6128435"/>
              <a:gd name="connsiteY129-18822" fmla="*/ 5728358 h 6858000"/>
              <a:gd name="connsiteX130-18823" fmla="*/ 6110194 w 6128435"/>
              <a:gd name="connsiteY130-18824" fmla="*/ 5758853 h 6858000"/>
              <a:gd name="connsiteX131-18825" fmla="*/ 6127519 w 6128435"/>
              <a:gd name="connsiteY131-18826" fmla="*/ 5865775 h 6858000"/>
              <a:gd name="connsiteX132-18827" fmla="*/ 6128435 w 6128435"/>
              <a:gd name="connsiteY132-18828" fmla="*/ 5870164 h 6858000"/>
              <a:gd name="connsiteX133-18829" fmla="*/ 6119217 w 6128435"/>
              <a:gd name="connsiteY133-18830" fmla="*/ 5888542 h 6858000"/>
              <a:gd name="connsiteX134-18831" fmla="*/ 6115966 w 6128435"/>
              <a:gd name="connsiteY134-18832" fmla="*/ 5898387 h 6858000"/>
              <a:gd name="connsiteX135-18833" fmla="*/ 6111924 w 6128435"/>
              <a:gd name="connsiteY135-18834" fmla="*/ 5900444 h 6858000"/>
              <a:gd name="connsiteX136-18835" fmla="*/ 6108716 w 6128435"/>
              <a:gd name="connsiteY136-18836" fmla="*/ 5915345 h 6858000"/>
              <a:gd name="connsiteX137-18837" fmla="*/ 6109524 w 6128435"/>
              <a:gd name="connsiteY137-18838" fmla="*/ 5917328 h 6858000"/>
              <a:gd name="connsiteX138-18839" fmla="*/ 6102493 w 6128435"/>
              <a:gd name="connsiteY138-18840" fmla="*/ 5928602 h 6858000"/>
              <a:gd name="connsiteX139-18841" fmla="*/ 6056863 w 6128435"/>
              <a:gd name="connsiteY139-18842" fmla="*/ 6000643 h 6858000"/>
              <a:gd name="connsiteX140-18843" fmla="*/ 6045436 w 6128435"/>
              <a:gd name="connsiteY140-18844" fmla="*/ 6124480 h 6858000"/>
              <a:gd name="connsiteX141-18845" fmla="*/ 6030489 w 6128435"/>
              <a:gd name="connsiteY141-18846" fmla="*/ 6317666 h 6858000"/>
              <a:gd name="connsiteX142-18847" fmla="*/ 6007492 w 6128435"/>
              <a:gd name="connsiteY142-18848" fmla="*/ 6440818 h 6858000"/>
              <a:gd name="connsiteX143-18849" fmla="*/ 6009467 w 6128435"/>
              <a:gd name="connsiteY143-18850" fmla="*/ 6487076 h 6858000"/>
              <a:gd name="connsiteX144-18851" fmla="*/ 5995064 w 6128435"/>
              <a:gd name="connsiteY144-18852" fmla="*/ 6540791 h 6858000"/>
              <a:gd name="connsiteX145-18853" fmla="*/ 5996309 w 6128435"/>
              <a:gd name="connsiteY145-18854" fmla="*/ 6543961 h 6858000"/>
              <a:gd name="connsiteX146-18855" fmla="*/ 5996048 w 6128435"/>
              <a:gd name="connsiteY146-18856" fmla="*/ 6555444 h 6858000"/>
              <a:gd name="connsiteX147-18857" fmla="*/ 6002524 w 6128435"/>
              <a:gd name="connsiteY147-18858" fmla="*/ 6560188 h 6858000"/>
              <a:gd name="connsiteX148-18859" fmla="*/ 6006823 w 6128435"/>
              <a:gd name="connsiteY148-18860" fmla="*/ 6578546 h 6858000"/>
              <a:gd name="connsiteX149-18861" fmla="*/ 6004510 w 6128435"/>
              <a:gd name="connsiteY149-18862" fmla="*/ 6599256 h 6858000"/>
              <a:gd name="connsiteX150-18863" fmla="*/ 5986207 w 6128435"/>
              <a:gd name="connsiteY150-18864" fmla="*/ 6695855 h 6858000"/>
              <a:gd name="connsiteX151-18865" fmla="*/ 5979428 w 6128435"/>
              <a:gd name="connsiteY151-18866" fmla="*/ 6754678 h 6858000"/>
              <a:gd name="connsiteX152-18867" fmla="*/ 5983398 w 6128435"/>
              <a:gd name="connsiteY152-18868" fmla="*/ 6778641 h 6858000"/>
              <a:gd name="connsiteX153-18869" fmla="*/ 5984543 w 6128435"/>
              <a:gd name="connsiteY153-18870" fmla="*/ 6811016 h 6858000"/>
              <a:gd name="connsiteX154-18871" fmla="*/ 5981802 w 6128435"/>
              <a:gd name="connsiteY154-18872" fmla="*/ 6838578 h 6858000"/>
              <a:gd name="connsiteX155-18873" fmla="*/ 5979671 w 6128435"/>
              <a:gd name="connsiteY155-18874" fmla="*/ 6858000 h 6858000"/>
              <a:gd name="connsiteX156-18875" fmla="*/ 0 w 6128435"/>
              <a:gd name="connsiteY156-18876" fmla="*/ 6858000 h 6858000"/>
              <a:gd name="connsiteX157-18877" fmla="*/ 0 w 6128435"/>
              <a:gd name="connsiteY157-18878" fmla="*/ 0 h 6858000"/>
              <a:gd name="connsiteX0-18879" fmla="*/ 0 w 6128435"/>
              <a:gd name="connsiteY0-18880" fmla="*/ 0 h 6858000"/>
              <a:gd name="connsiteX1-18881" fmla="*/ 4965888 w 6128435"/>
              <a:gd name="connsiteY1-18882" fmla="*/ 0 h 6858000"/>
              <a:gd name="connsiteX2-18883" fmla="*/ 4967767 w 6128435"/>
              <a:gd name="connsiteY2-18884" fmla="*/ 7930 h 6858000"/>
              <a:gd name="connsiteX3-18885" fmla="*/ 4979444 w 6128435"/>
              <a:gd name="connsiteY3-18886" fmla="*/ 43921 h 6858000"/>
              <a:gd name="connsiteX4-18887" fmla="*/ 5021173 w 6128435"/>
              <a:gd name="connsiteY4-18888" fmla="*/ 123738 h 6858000"/>
              <a:gd name="connsiteX5-18889" fmla="*/ 5075458 w 6128435"/>
              <a:gd name="connsiteY5-18890" fmla="*/ 264355 h 6858000"/>
              <a:gd name="connsiteX6-18891" fmla="*/ 5081175 w 6128435"/>
              <a:gd name="connsiteY6-18892" fmla="*/ 277448 h 6858000"/>
              <a:gd name="connsiteX7-18893" fmla="*/ 5097011 w 6128435"/>
              <a:gd name="connsiteY7-18894" fmla="*/ 355616 h 6858000"/>
              <a:gd name="connsiteX8-18895" fmla="*/ 5130982 w 6128435"/>
              <a:gd name="connsiteY8-18896" fmla="*/ 412030 h 6858000"/>
              <a:gd name="connsiteX9-18897" fmla="*/ 5153000 w 6128435"/>
              <a:gd name="connsiteY9-18898" fmla="*/ 507134 h 6858000"/>
              <a:gd name="connsiteX10-18899" fmla="*/ 5171282 w 6128435"/>
              <a:gd name="connsiteY10-18900" fmla="*/ 602071 h 6858000"/>
              <a:gd name="connsiteX11-18901" fmla="*/ 5176196 w 6128435"/>
              <a:gd name="connsiteY11-18902" fmla="*/ 636822 h 6858000"/>
              <a:gd name="connsiteX12-18903" fmla="*/ 5189051 w 6128435"/>
              <a:gd name="connsiteY12-18904" fmla="*/ 782518 h 6858000"/>
              <a:gd name="connsiteX13-18905" fmla="*/ 5210428 w 6128435"/>
              <a:gd name="connsiteY13-18906" fmla="*/ 815772 h 6858000"/>
              <a:gd name="connsiteX14-18907" fmla="*/ 5221088 w 6128435"/>
              <a:gd name="connsiteY14-18908" fmla="*/ 860193 h 6858000"/>
              <a:gd name="connsiteX15-18909" fmla="*/ 5230806 w 6128435"/>
              <a:gd name="connsiteY15-18910" fmla="*/ 961354 h 6858000"/>
              <a:gd name="connsiteX16-18911" fmla="*/ 5201018 w 6128435"/>
              <a:gd name="connsiteY16-18912" fmla="*/ 1095027 h 6858000"/>
              <a:gd name="connsiteX17-18913" fmla="*/ 5202153 w 6128435"/>
              <a:gd name="connsiteY17-18914" fmla="*/ 1133224 h 6858000"/>
              <a:gd name="connsiteX18-18915" fmla="*/ 5207370 w 6128435"/>
              <a:gd name="connsiteY18-18916" fmla="*/ 1138097 h 6858000"/>
              <a:gd name="connsiteX19-18917" fmla="*/ 5189234 w 6128435"/>
              <a:gd name="connsiteY19-18918" fmla="*/ 1193495 h 6858000"/>
              <a:gd name="connsiteX20-18919" fmla="*/ 5202769 w 6128435"/>
              <a:gd name="connsiteY20-18920" fmla="*/ 1269450 h 6858000"/>
              <a:gd name="connsiteX21-18921" fmla="*/ 5225968 w 6128435"/>
              <a:gd name="connsiteY21-18922" fmla="*/ 1357994 h 6858000"/>
              <a:gd name="connsiteX22-18923" fmla="*/ 5233819 w 6128435"/>
              <a:gd name="connsiteY22-18924" fmla="*/ 1380922 h 6858000"/>
              <a:gd name="connsiteX23-18925" fmla="*/ 5237226 w 6128435"/>
              <a:gd name="connsiteY23-18926" fmla="*/ 1441327 h 6858000"/>
              <a:gd name="connsiteX24-18927" fmla="*/ 5255653 w 6128435"/>
              <a:gd name="connsiteY24-18928" fmla="*/ 1524712 h 6858000"/>
              <a:gd name="connsiteX25-18929" fmla="*/ 5263491 w 6128435"/>
              <a:gd name="connsiteY25-18930" fmla="*/ 1642938 h 6858000"/>
              <a:gd name="connsiteX26-18931" fmla="*/ 5261314 w 6128435"/>
              <a:gd name="connsiteY26-18932" fmla="*/ 1689177 h 6858000"/>
              <a:gd name="connsiteX27-18933" fmla="*/ 5259788 w 6128435"/>
              <a:gd name="connsiteY27-18934" fmla="*/ 1768516 h 6858000"/>
              <a:gd name="connsiteX28-18935" fmla="*/ 5255696 w 6128435"/>
              <a:gd name="connsiteY28-18936" fmla="*/ 1953770 h 6858000"/>
              <a:gd name="connsiteX29-18937" fmla="*/ 5252592 w 6128435"/>
              <a:gd name="connsiteY29-18938" fmla="*/ 2092210 h 6858000"/>
              <a:gd name="connsiteX30-18939" fmla="*/ 5264303 w 6128435"/>
              <a:gd name="connsiteY30-18940" fmla="*/ 2225157 h 6858000"/>
              <a:gd name="connsiteX31-18941" fmla="*/ 5254949 w 6128435"/>
              <a:gd name="connsiteY31-18942" fmla="*/ 2236160 h 6858000"/>
              <a:gd name="connsiteX32-18943" fmla="*/ 5250104 w 6128435"/>
              <a:gd name="connsiteY32-18944" fmla="*/ 2249166 h 6858000"/>
              <a:gd name="connsiteX33-18945" fmla="*/ 5251214 w 6128435"/>
              <a:gd name="connsiteY33-18946" fmla="*/ 2250944 h 6858000"/>
              <a:gd name="connsiteX34-18947" fmla="*/ 5250644 w 6128435"/>
              <a:gd name="connsiteY34-18948" fmla="*/ 2266619 h 6858000"/>
              <a:gd name="connsiteX35-18949" fmla="*/ 5293877 w 6128435"/>
              <a:gd name="connsiteY35-18950" fmla="*/ 2368649 h 6858000"/>
              <a:gd name="connsiteX36-18951" fmla="*/ 5311338 w 6128435"/>
              <a:gd name="connsiteY36-18952" fmla="*/ 2404034 h 6858000"/>
              <a:gd name="connsiteX37-18953" fmla="*/ 5338366 w 6128435"/>
              <a:gd name="connsiteY37-18954" fmla="*/ 2465052 h 6858000"/>
              <a:gd name="connsiteX38-18955" fmla="*/ 5371263 w 6128435"/>
              <a:gd name="connsiteY38-18956" fmla="*/ 2586413 h 6858000"/>
              <a:gd name="connsiteX39-18957" fmla="*/ 5407503 w 6128435"/>
              <a:gd name="connsiteY39-18958" fmla="*/ 2786290 h 6858000"/>
              <a:gd name="connsiteX40-18959" fmla="*/ 5407356 w 6128435"/>
              <a:gd name="connsiteY40-18960" fmla="*/ 2787545 h 6858000"/>
              <a:gd name="connsiteX41-18961" fmla="*/ 5411130 w 6128435"/>
              <a:gd name="connsiteY41-18962" fmla="*/ 2788640 h 6858000"/>
              <a:gd name="connsiteX42-18963" fmla="*/ 5416439 w 6128435"/>
              <a:gd name="connsiteY42-18964" fmla="*/ 2805666 h 6858000"/>
              <a:gd name="connsiteX43-18965" fmla="*/ 5416589 w 6128435"/>
              <a:gd name="connsiteY43-18966" fmla="*/ 2810822 h 6858000"/>
              <a:gd name="connsiteX44-18967" fmla="*/ 5418542 w 6128435"/>
              <a:gd name="connsiteY44-18968" fmla="*/ 2817745 h 6858000"/>
              <a:gd name="connsiteX45-18969" fmla="*/ 5418847 w 6128435"/>
              <a:gd name="connsiteY45-18970" fmla="*/ 2817825 h 6858000"/>
              <a:gd name="connsiteX46-18971" fmla="*/ 5457023 w 6128435"/>
              <a:gd name="connsiteY46-18972" fmla="*/ 2858292 h 6858000"/>
              <a:gd name="connsiteX47-18973" fmla="*/ 5479298 w 6128435"/>
              <a:gd name="connsiteY47-18974" fmla="*/ 2947791 h 6858000"/>
              <a:gd name="connsiteX48-18975" fmla="*/ 5481770 w 6128435"/>
              <a:gd name="connsiteY48-18976" fmla="*/ 2951352 h 6858000"/>
              <a:gd name="connsiteX49-18977" fmla="*/ 5482045 w 6128435"/>
              <a:gd name="connsiteY49-18978" fmla="*/ 2984371 h 6858000"/>
              <a:gd name="connsiteX50-18979" fmla="*/ 5482415 w 6128435"/>
              <a:gd name="connsiteY50-18980" fmla="*/ 3004079 h 6858000"/>
              <a:gd name="connsiteX51-18981" fmla="*/ 5481505 w 6128435"/>
              <a:gd name="connsiteY51-18982" fmla="*/ 3095286 h 6858000"/>
              <a:gd name="connsiteX52-18983" fmla="*/ 5516007 w 6128435"/>
              <a:gd name="connsiteY52-18984" fmla="*/ 3258473 h 6858000"/>
              <a:gd name="connsiteX53-18985" fmla="*/ 5566839 w 6128435"/>
              <a:gd name="connsiteY53-18986" fmla="*/ 3345295 h 6858000"/>
              <a:gd name="connsiteX54-18987" fmla="*/ 5589758 w 6128435"/>
              <a:gd name="connsiteY54-18988" fmla="*/ 3506453 h 6858000"/>
              <a:gd name="connsiteX55-18989" fmla="*/ 5596144 w 6128435"/>
              <a:gd name="connsiteY55-18990" fmla="*/ 3534624 h 6858000"/>
              <a:gd name="connsiteX56-18991" fmla="*/ 5597750 w 6128435"/>
              <a:gd name="connsiteY56-18992" fmla="*/ 3534129 h 6858000"/>
              <a:gd name="connsiteX57-18993" fmla="*/ 5599700 w 6128435"/>
              <a:gd name="connsiteY57-18994" fmla="*/ 3547221 h 6858000"/>
              <a:gd name="connsiteX58-18995" fmla="*/ 5615031 w 6128435"/>
              <a:gd name="connsiteY58-18996" fmla="*/ 3557482 h 6858000"/>
              <a:gd name="connsiteX59-18997" fmla="*/ 5618377 w 6128435"/>
              <a:gd name="connsiteY59-18998" fmla="*/ 3588431 h 6858000"/>
              <a:gd name="connsiteX60-18999" fmla="*/ 5612155 w 6128435"/>
              <a:gd name="connsiteY60-19000" fmla="*/ 3589869 h 6858000"/>
              <a:gd name="connsiteX61-19001" fmla="*/ 5620843 w 6128435"/>
              <a:gd name="connsiteY61-19002" fmla="*/ 3606745 h 6858000"/>
              <a:gd name="connsiteX62-19003" fmla="*/ 5655472 w 6128435"/>
              <a:gd name="connsiteY62-19004" fmla="*/ 3678877 h 6858000"/>
              <a:gd name="connsiteX63-19005" fmla="*/ 5680448 w 6128435"/>
              <a:gd name="connsiteY63-19006" fmla="*/ 3717760 h 6858000"/>
              <a:gd name="connsiteX64-19007" fmla="*/ 5683015 w 6128435"/>
              <a:gd name="connsiteY64-19008" fmla="*/ 3762025 h 6858000"/>
              <a:gd name="connsiteX65-19009" fmla="*/ 5696643 w 6128435"/>
              <a:gd name="connsiteY65-19010" fmla="*/ 3773888 h 6858000"/>
              <a:gd name="connsiteX66-19011" fmla="*/ 5699203 w 6128435"/>
              <a:gd name="connsiteY66-19012" fmla="*/ 3775823 h 6858000"/>
              <a:gd name="connsiteX67-19013" fmla="*/ 5704824 w 6128435"/>
              <a:gd name="connsiteY67-19014" fmla="*/ 3785966 h 6858000"/>
              <a:gd name="connsiteX68-19015" fmla="*/ 5712204 w 6128435"/>
              <a:gd name="connsiteY68-19016" fmla="*/ 3785830 h 6858000"/>
              <a:gd name="connsiteX69-19017" fmla="*/ 5724816 w 6128435"/>
              <a:gd name="connsiteY69-19018" fmla="*/ 3798949 h 6858000"/>
              <a:gd name="connsiteX70-19019" fmla="*/ 5733539 w 6128435"/>
              <a:gd name="connsiteY70-19020" fmla="*/ 3818457 h 6858000"/>
              <a:gd name="connsiteX71-19021" fmla="*/ 5768491 w 6128435"/>
              <a:gd name="connsiteY71-19022" fmla="*/ 3914399 h 6858000"/>
              <a:gd name="connsiteX72-19023" fmla="*/ 5793123 w 6128435"/>
              <a:gd name="connsiteY72-19024" fmla="*/ 3969952 h 6858000"/>
              <a:gd name="connsiteX73-19025" fmla="*/ 5808321 w 6128435"/>
              <a:gd name="connsiteY73-19026" fmla="*/ 3988153 h 6858000"/>
              <a:gd name="connsiteX74-19027" fmla="*/ 5825621 w 6128435"/>
              <a:gd name="connsiteY74-19028" fmla="*/ 4015525 h 6858000"/>
              <a:gd name="connsiteX75-19029" fmla="*/ 5860672 w 6128435"/>
              <a:gd name="connsiteY75-19030" fmla="*/ 4061579 h 6858000"/>
              <a:gd name="connsiteX76-19031" fmla="*/ 5872173 w 6128435"/>
              <a:gd name="connsiteY76-19032" fmla="*/ 4088497 h 6858000"/>
              <a:gd name="connsiteX77-19033" fmla="*/ 5883705 w 6128435"/>
              <a:gd name="connsiteY77-19034" fmla="*/ 4101899 h 6858000"/>
              <a:gd name="connsiteX78-19035" fmla="*/ 5885314 w 6128435"/>
              <a:gd name="connsiteY78-19036" fmla="*/ 4108387 h 6858000"/>
              <a:gd name="connsiteX79-19037" fmla="*/ 5894095 w 6128435"/>
              <a:gd name="connsiteY79-19038" fmla="*/ 4128857 h 6858000"/>
              <a:gd name="connsiteX80-19039" fmla="*/ 5898339 w 6128435"/>
              <a:gd name="connsiteY80-19040" fmla="*/ 4140800 h 6858000"/>
              <a:gd name="connsiteX81-19041" fmla="*/ 5899734 w 6128435"/>
              <a:gd name="connsiteY81-19042" fmla="*/ 4145632 h 6858000"/>
              <a:gd name="connsiteX82-19043" fmla="*/ 5903513 w 6128435"/>
              <a:gd name="connsiteY82-19044" fmla="*/ 4187661 h 6858000"/>
              <a:gd name="connsiteX83-19045" fmla="*/ 5917114 w 6128435"/>
              <a:gd name="connsiteY83-19046" fmla="*/ 4213096 h 6858000"/>
              <a:gd name="connsiteX84-19047" fmla="*/ 5921153 w 6128435"/>
              <a:gd name="connsiteY84-19048" fmla="*/ 4236222 h 6858000"/>
              <a:gd name="connsiteX85-19049" fmla="*/ 5924233 w 6128435"/>
              <a:gd name="connsiteY85-19050" fmla="*/ 4242060 h 6858000"/>
              <a:gd name="connsiteX86-19051" fmla="*/ 5928910 w 6128435"/>
              <a:gd name="connsiteY86-19052" fmla="*/ 4300973 h 6858000"/>
              <a:gd name="connsiteX87-19053" fmla="*/ 5939320 w 6128435"/>
              <a:gd name="connsiteY87-19054" fmla="*/ 4340435 h 6858000"/>
              <a:gd name="connsiteX88-19055" fmla="*/ 5946705 w 6128435"/>
              <a:gd name="connsiteY88-19056" fmla="*/ 4428051 h 6858000"/>
              <a:gd name="connsiteX89-19057" fmla="*/ 5949261 w 6128435"/>
              <a:gd name="connsiteY89-19058" fmla="*/ 4449185 h 6858000"/>
              <a:gd name="connsiteX90-19059" fmla="*/ 5957504 w 6128435"/>
              <a:gd name="connsiteY90-19060" fmla="*/ 4465911 h 6858000"/>
              <a:gd name="connsiteX91-19061" fmla="*/ 5964689 w 6128435"/>
              <a:gd name="connsiteY91-19062" fmla="*/ 4468532 h 6858000"/>
              <a:gd name="connsiteX92-19063" fmla="*/ 5967062 w 6128435"/>
              <a:gd name="connsiteY92-19064" fmla="*/ 4479923 h 6858000"/>
              <a:gd name="connsiteX93-19065" fmla="*/ 5968960 w 6128435"/>
              <a:gd name="connsiteY93-19066" fmla="*/ 4482655 h 6858000"/>
              <a:gd name="connsiteX94-19067" fmla="*/ 5978567 w 6128435"/>
              <a:gd name="connsiteY94-19068" fmla="*/ 4498605 h 6858000"/>
              <a:gd name="connsiteX95-19069" fmla="*/ 5980106 w 6128435"/>
              <a:gd name="connsiteY95-19070" fmla="*/ 4585087 h 6858000"/>
              <a:gd name="connsiteX96-19071" fmla="*/ 5998138 w 6128435"/>
              <a:gd name="connsiteY96-19072" fmla="*/ 4697518 h 6858000"/>
              <a:gd name="connsiteX97-19073" fmla="*/ 6013516 w 6128435"/>
              <a:gd name="connsiteY97-19074" fmla="*/ 4786619 h 6858000"/>
              <a:gd name="connsiteX98-19075" fmla="*/ 6025404 w 6128435"/>
              <a:gd name="connsiteY98-19076" fmla="*/ 4858148 h 6858000"/>
              <a:gd name="connsiteX99-19077" fmla="*/ 6007749 w 6128435"/>
              <a:gd name="connsiteY99-19078" fmla="*/ 4964715 h 6858000"/>
              <a:gd name="connsiteX100-19079" fmla="*/ 6005269 w 6128435"/>
              <a:gd name="connsiteY100-19080" fmla="*/ 5150567 h 6858000"/>
              <a:gd name="connsiteX101-19081" fmla="*/ 6001127 w 6128435"/>
              <a:gd name="connsiteY101-19082" fmla="*/ 5164609 h 6858000"/>
              <a:gd name="connsiteX102-19083" fmla="*/ 5996647 w 6128435"/>
              <a:gd name="connsiteY102-19084" fmla="*/ 5185640 h 6858000"/>
              <a:gd name="connsiteX103-19085" fmla="*/ 5998514 w 6128435"/>
              <a:gd name="connsiteY103-19086" fmla="*/ 5189673 h 6858000"/>
              <a:gd name="connsiteX104-19087" fmla="*/ 5995970 w 6128435"/>
              <a:gd name="connsiteY104-19088" fmla="*/ 5221547 h 6858000"/>
              <a:gd name="connsiteX105-19089" fmla="*/ 5997218 w 6128435"/>
              <a:gd name="connsiteY105-19090" fmla="*/ 5222031 h 6858000"/>
              <a:gd name="connsiteX106-19091" fmla="*/ 6002116 w 6128435"/>
              <a:gd name="connsiteY106-19092" fmla="*/ 5231223 h 6858000"/>
              <a:gd name="connsiteX107-19093" fmla="*/ 6008541 w 6128435"/>
              <a:gd name="connsiteY107-19094" fmla="*/ 5248680 h 6858000"/>
              <a:gd name="connsiteX108-19095" fmla="*/ 6039260 w 6128435"/>
              <a:gd name="connsiteY108-19096" fmla="*/ 5289518 h 6858000"/>
              <a:gd name="connsiteX109-19097" fmla="*/ 6036748 w 6128435"/>
              <a:gd name="connsiteY109-19098" fmla="*/ 5322752 h 6858000"/>
              <a:gd name="connsiteX110-19099" fmla="*/ 6036943 w 6128435"/>
              <a:gd name="connsiteY110-19100" fmla="*/ 5329480 h 6858000"/>
              <a:gd name="connsiteX111-19101" fmla="*/ 6037236 w 6128435"/>
              <a:gd name="connsiteY111-19102" fmla="*/ 5329634 h 6858000"/>
              <a:gd name="connsiteX112-19103" fmla="*/ 6038019 w 6128435"/>
              <a:gd name="connsiteY112-19104" fmla="*/ 5336764 h 6858000"/>
              <a:gd name="connsiteX113-19105" fmla="*/ 6037298 w 6128435"/>
              <a:gd name="connsiteY113-19106" fmla="*/ 5341753 h 6858000"/>
              <a:gd name="connsiteX114-19107" fmla="*/ 6037677 w 6128435"/>
              <a:gd name="connsiteY114-19108" fmla="*/ 5354807 h 6858000"/>
              <a:gd name="connsiteX115-19109" fmla="*/ 6039728 w 6128435"/>
              <a:gd name="connsiteY115-19110" fmla="*/ 5359416 h 6858000"/>
              <a:gd name="connsiteX116-19111" fmla="*/ 6043311 w 6128435"/>
              <a:gd name="connsiteY116-19112" fmla="*/ 5361407 h 6858000"/>
              <a:gd name="connsiteX117-19113" fmla="*/ 6042954 w 6128435"/>
              <a:gd name="connsiteY117-19114" fmla="*/ 5362576 h 6858000"/>
              <a:gd name="connsiteX118-19115" fmla="*/ 6053435 w 6128435"/>
              <a:gd name="connsiteY118-19116" fmla="*/ 5387547 h 6858000"/>
              <a:gd name="connsiteX119-19117" fmla="*/ 6065933 w 6128435"/>
              <a:gd name="connsiteY119-19118" fmla="*/ 5443002 h 6858000"/>
              <a:gd name="connsiteX120-19119" fmla="*/ 6068640 w 6128435"/>
              <a:gd name="connsiteY120-19120" fmla="*/ 5474503 h 6858000"/>
              <a:gd name="connsiteX121-19121" fmla="*/ 6080922 w 6128435"/>
              <a:gd name="connsiteY121-19122" fmla="*/ 5561070 h 6858000"/>
              <a:gd name="connsiteX122-19123" fmla="*/ 6096949 w 6128435"/>
              <a:gd name="connsiteY122-19124" fmla="*/ 5648179 h 6858000"/>
              <a:gd name="connsiteX123-19125" fmla="*/ 6125703 w 6128435"/>
              <a:gd name="connsiteY123-19126" fmla="*/ 5692894 h 6858000"/>
              <a:gd name="connsiteX124-19127" fmla="*/ 6126670 w 6128435"/>
              <a:gd name="connsiteY124-19128" fmla="*/ 5697882 h 6858000"/>
              <a:gd name="connsiteX125-19129" fmla="*/ 6124061 w 6128435"/>
              <a:gd name="connsiteY125-19130" fmla="*/ 5710294 h 6858000"/>
              <a:gd name="connsiteX126-19131" fmla="*/ 6122213 w 6128435"/>
              <a:gd name="connsiteY126-19132" fmla="*/ 5714762 h 6858000"/>
              <a:gd name="connsiteX127-19133" fmla="*/ 6121353 w 6128435"/>
              <a:gd name="connsiteY127-19134" fmla="*/ 5721725 h 6858000"/>
              <a:gd name="connsiteX128-19135" fmla="*/ 6121607 w 6128435"/>
              <a:gd name="connsiteY128-19136" fmla="*/ 5721959 h 6858000"/>
              <a:gd name="connsiteX129-19137" fmla="*/ 6120262 w 6128435"/>
              <a:gd name="connsiteY129-19138" fmla="*/ 5728358 h 6858000"/>
              <a:gd name="connsiteX130-19139" fmla="*/ 6110194 w 6128435"/>
              <a:gd name="connsiteY130-19140" fmla="*/ 5758853 h 6858000"/>
              <a:gd name="connsiteX131-19141" fmla="*/ 6127519 w 6128435"/>
              <a:gd name="connsiteY131-19142" fmla="*/ 5865775 h 6858000"/>
              <a:gd name="connsiteX132-19143" fmla="*/ 6128435 w 6128435"/>
              <a:gd name="connsiteY132-19144" fmla="*/ 5870164 h 6858000"/>
              <a:gd name="connsiteX133-19145" fmla="*/ 6119217 w 6128435"/>
              <a:gd name="connsiteY133-19146" fmla="*/ 5888542 h 6858000"/>
              <a:gd name="connsiteX134-19147" fmla="*/ 6115966 w 6128435"/>
              <a:gd name="connsiteY134-19148" fmla="*/ 5898387 h 6858000"/>
              <a:gd name="connsiteX135-19149" fmla="*/ 6111924 w 6128435"/>
              <a:gd name="connsiteY135-19150" fmla="*/ 5900444 h 6858000"/>
              <a:gd name="connsiteX136-19151" fmla="*/ 6108716 w 6128435"/>
              <a:gd name="connsiteY136-19152" fmla="*/ 5915345 h 6858000"/>
              <a:gd name="connsiteX137-19153" fmla="*/ 6109524 w 6128435"/>
              <a:gd name="connsiteY137-19154" fmla="*/ 5917328 h 6858000"/>
              <a:gd name="connsiteX138-19155" fmla="*/ 6102493 w 6128435"/>
              <a:gd name="connsiteY138-19156" fmla="*/ 5928602 h 6858000"/>
              <a:gd name="connsiteX139-19157" fmla="*/ 6056863 w 6128435"/>
              <a:gd name="connsiteY139-19158" fmla="*/ 6000643 h 6858000"/>
              <a:gd name="connsiteX140-19159" fmla="*/ 6045436 w 6128435"/>
              <a:gd name="connsiteY140-19160" fmla="*/ 6124480 h 6858000"/>
              <a:gd name="connsiteX141-19161" fmla="*/ 6030489 w 6128435"/>
              <a:gd name="connsiteY141-19162" fmla="*/ 6317666 h 6858000"/>
              <a:gd name="connsiteX142-19163" fmla="*/ 6007492 w 6128435"/>
              <a:gd name="connsiteY142-19164" fmla="*/ 6440818 h 6858000"/>
              <a:gd name="connsiteX143-19165" fmla="*/ 6009467 w 6128435"/>
              <a:gd name="connsiteY143-19166" fmla="*/ 6487076 h 6858000"/>
              <a:gd name="connsiteX144-19167" fmla="*/ 5995064 w 6128435"/>
              <a:gd name="connsiteY144-19168" fmla="*/ 6540791 h 6858000"/>
              <a:gd name="connsiteX145-19169" fmla="*/ 5996309 w 6128435"/>
              <a:gd name="connsiteY145-19170" fmla="*/ 6543961 h 6858000"/>
              <a:gd name="connsiteX146-19171" fmla="*/ 5996048 w 6128435"/>
              <a:gd name="connsiteY146-19172" fmla="*/ 6555444 h 6858000"/>
              <a:gd name="connsiteX147-19173" fmla="*/ 6002524 w 6128435"/>
              <a:gd name="connsiteY147-19174" fmla="*/ 6560188 h 6858000"/>
              <a:gd name="connsiteX148-19175" fmla="*/ 6006823 w 6128435"/>
              <a:gd name="connsiteY148-19176" fmla="*/ 6578546 h 6858000"/>
              <a:gd name="connsiteX149-19177" fmla="*/ 6004510 w 6128435"/>
              <a:gd name="connsiteY149-19178" fmla="*/ 6599256 h 6858000"/>
              <a:gd name="connsiteX150-19179" fmla="*/ 5986207 w 6128435"/>
              <a:gd name="connsiteY150-19180" fmla="*/ 6695855 h 6858000"/>
              <a:gd name="connsiteX151-19181" fmla="*/ 5979428 w 6128435"/>
              <a:gd name="connsiteY151-19182" fmla="*/ 6754678 h 6858000"/>
              <a:gd name="connsiteX152-19183" fmla="*/ 5983398 w 6128435"/>
              <a:gd name="connsiteY152-19184" fmla="*/ 6778641 h 6858000"/>
              <a:gd name="connsiteX153-19185" fmla="*/ 5984543 w 6128435"/>
              <a:gd name="connsiteY153-19186" fmla="*/ 6811016 h 6858000"/>
              <a:gd name="connsiteX154-19187" fmla="*/ 5981802 w 6128435"/>
              <a:gd name="connsiteY154-19188" fmla="*/ 6838578 h 6858000"/>
              <a:gd name="connsiteX155-19189" fmla="*/ 5979671 w 6128435"/>
              <a:gd name="connsiteY155-19190" fmla="*/ 6858000 h 6858000"/>
              <a:gd name="connsiteX156-19191" fmla="*/ 0 w 6128435"/>
              <a:gd name="connsiteY156-19192" fmla="*/ 6858000 h 6858000"/>
              <a:gd name="connsiteX157-19193" fmla="*/ 0 w 6128435"/>
              <a:gd name="connsiteY157-19194" fmla="*/ 0 h 6858000"/>
              <a:gd name="connsiteX0-19195" fmla="*/ 0 w 6128435"/>
              <a:gd name="connsiteY0-19196" fmla="*/ 0 h 6858000"/>
              <a:gd name="connsiteX1-19197" fmla="*/ 4965888 w 6128435"/>
              <a:gd name="connsiteY1-19198" fmla="*/ 0 h 6858000"/>
              <a:gd name="connsiteX2-19199" fmla="*/ 4967767 w 6128435"/>
              <a:gd name="connsiteY2-19200" fmla="*/ 7930 h 6858000"/>
              <a:gd name="connsiteX3-19201" fmla="*/ 4979444 w 6128435"/>
              <a:gd name="connsiteY3-19202" fmla="*/ 43921 h 6858000"/>
              <a:gd name="connsiteX4-19203" fmla="*/ 5021173 w 6128435"/>
              <a:gd name="connsiteY4-19204" fmla="*/ 123738 h 6858000"/>
              <a:gd name="connsiteX5-19205" fmla="*/ 5075458 w 6128435"/>
              <a:gd name="connsiteY5-19206" fmla="*/ 264355 h 6858000"/>
              <a:gd name="connsiteX6-19207" fmla="*/ 5081175 w 6128435"/>
              <a:gd name="connsiteY6-19208" fmla="*/ 277448 h 6858000"/>
              <a:gd name="connsiteX7-19209" fmla="*/ 5097011 w 6128435"/>
              <a:gd name="connsiteY7-19210" fmla="*/ 355616 h 6858000"/>
              <a:gd name="connsiteX8-19211" fmla="*/ 5130982 w 6128435"/>
              <a:gd name="connsiteY8-19212" fmla="*/ 412030 h 6858000"/>
              <a:gd name="connsiteX9-19213" fmla="*/ 5153000 w 6128435"/>
              <a:gd name="connsiteY9-19214" fmla="*/ 507134 h 6858000"/>
              <a:gd name="connsiteX10-19215" fmla="*/ 5171282 w 6128435"/>
              <a:gd name="connsiteY10-19216" fmla="*/ 602071 h 6858000"/>
              <a:gd name="connsiteX11-19217" fmla="*/ 5176196 w 6128435"/>
              <a:gd name="connsiteY11-19218" fmla="*/ 636822 h 6858000"/>
              <a:gd name="connsiteX12-19219" fmla="*/ 5189051 w 6128435"/>
              <a:gd name="connsiteY12-19220" fmla="*/ 782518 h 6858000"/>
              <a:gd name="connsiteX13-19221" fmla="*/ 5210428 w 6128435"/>
              <a:gd name="connsiteY13-19222" fmla="*/ 815772 h 6858000"/>
              <a:gd name="connsiteX14-19223" fmla="*/ 5221088 w 6128435"/>
              <a:gd name="connsiteY14-19224" fmla="*/ 860193 h 6858000"/>
              <a:gd name="connsiteX15-19225" fmla="*/ 5230806 w 6128435"/>
              <a:gd name="connsiteY15-19226" fmla="*/ 961354 h 6858000"/>
              <a:gd name="connsiteX16-19227" fmla="*/ 5201018 w 6128435"/>
              <a:gd name="connsiteY16-19228" fmla="*/ 1095027 h 6858000"/>
              <a:gd name="connsiteX17-19229" fmla="*/ 5202153 w 6128435"/>
              <a:gd name="connsiteY17-19230" fmla="*/ 1133224 h 6858000"/>
              <a:gd name="connsiteX18-19231" fmla="*/ 5207370 w 6128435"/>
              <a:gd name="connsiteY18-19232" fmla="*/ 1138097 h 6858000"/>
              <a:gd name="connsiteX19-19233" fmla="*/ 5189234 w 6128435"/>
              <a:gd name="connsiteY19-19234" fmla="*/ 1193495 h 6858000"/>
              <a:gd name="connsiteX20-19235" fmla="*/ 5202769 w 6128435"/>
              <a:gd name="connsiteY20-19236" fmla="*/ 1269450 h 6858000"/>
              <a:gd name="connsiteX21-19237" fmla="*/ 5225968 w 6128435"/>
              <a:gd name="connsiteY21-19238" fmla="*/ 1357994 h 6858000"/>
              <a:gd name="connsiteX22-19239" fmla="*/ 5233819 w 6128435"/>
              <a:gd name="connsiteY22-19240" fmla="*/ 1380922 h 6858000"/>
              <a:gd name="connsiteX23-19241" fmla="*/ 5237226 w 6128435"/>
              <a:gd name="connsiteY23-19242" fmla="*/ 1441327 h 6858000"/>
              <a:gd name="connsiteX24-19243" fmla="*/ 5255653 w 6128435"/>
              <a:gd name="connsiteY24-19244" fmla="*/ 1524712 h 6858000"/>
              <a:gd name="connsiteX25-19245" fmla="*/ 5263491 w 6128435"/>
              <a:gd name="connsiteY25-19246" fmla="*/ 1642938 h 6858000"/>
              <a:gd name="connsiteX26-19247" fmla="*/ 5261314 w 6128435"/>
              <a:gd name="connsiteY26-19248" fmla="*/ 1689177 h 6858000"/>
              <a:gd name="connsiteX27-19249" fmla="*/ 5259788 w 6128435"/>
              <a:gd name="connsiteY27-19250" fmla="*/ 1768516 h 6858000"/>
              <a:gd name="connsiteX28-19251" fmla="*/ 5255696 w 6128435"/>
              <a:gd name="connsiteY28-19252" fmla="*/ 1953770 h 6858000"/>
              <a:gd name="connsiteX29-19253" fmla="*/ 5252592 w 6128435"/>
              <a:gd name="connsiteY29-19254" fmla="*/ 2092210 h 6858000"/>
              <a:gd name="connsiteX30-19255" fmla="*/ 5264303 w 6128435"/>
              <a:gd name="connsiteY30-19256" fmla="*/ 2225157 h 6858000"/>
              <a:gd name="connsiteX31-19257" fmla="*/ 5254949 w 6128435"/>
              <a:gd name="connsiteY31-19258" fmla="*/ 2236160 h 6858000"/>
              <a:gd name="connsiteX32-19259" fmla="*/ 5250104 w 6128435"/>
              <a:gd name="connsiteY32-19260" fmla="*/ 2249166 h 6858000"/>
              <a:gd name="connsiteX33-19261" fmla="*/ 5251214 w 6128435"/>
              <a:gd name="connsiteY33-19262" fmla="*/ 2250944 h 6858000"/>
              <a:gd name="connsiteX34-19263" fmla="*/ 5250644 w 6128435"/>
              <a:gd name="connsiteY34-19264" fmla="*/ 2266619 h 6858000"/>
              <a:gd name="connsiteX35-19265" fmla="*/ 5293877 w 6128435"/>
              <a:gd name="connsiteY35-19266" fmla="*/ 2368649 h 6858000"/>
              <a:gd name="connsiteX36-19267" fmla="*/ 5311338 w 6128435"/>
              <a:gd name="connsiteY36-19268" fmla="*/ 2404034 h 6858000"/>
              <a:gd name="connsiteX37-19269" fmla="*/ 5338366 w 6128435"/>
              <a:gd name="connsiteY37-19270" fmla="*/ 2465052 h 6858000"/>
              <a:gd name="connsiteX38-19271" fmla="*/ 5371263 w 6128435"/>
              <a:gd name="connsiteY38-19272" fmla="*/ 2586413 h 6858000"/>
              <a:gd name="connsiteX39-19273" fmla="*/ 5407503 w 6128435"/>
              <a:gd name="connsiteY39-19274" fmla="*/ 2786290 h 6858000"/>
              <a:gd name="connsiteX40-19275" fmla="*/ 5407356 w 6128435"/>
              <a:gd name="connsiteY40-19276" fmla="*/ 2787545 h 6858000"/>
              <a:gd name="connsiteX41-19277" fmla="*/ 5411130 w 6128435"/>
              <a:gd name="connsiteY41-19278" fmla="*/ 2788640 h 6858000"/>
              <a:gd name="connsiteX42-19279" fmla="*/ 5416439 w 6128435"/>
              <a:gd name="connsiteY42-19280" fmla="*/ 2805666 h 6858000"/>
              <a:gd name="connsiteX43-19281" fmla="*/ 5416589 w 6128435"/>
              <a:gd name="connsiteY43-19282" fmla="*/ 2810822 h 6858000"/>
              <a:gd name="connsiteX44-19283" fmla="*/ 5418542 w 6128435"/>
              <a:gd name="connsiteY44-19284" fmla="*/ 2817745 h 6858000"/>
              <a:gd name="connsiteX45-19285" fmla="*/ 5418847 w 6128435"/>
              <a:gd name="connsiteY45-19286" fmla="*/ 2817825 h 6858000"/>
              <a:gd name="connsiteX46-19287" fmla="*/ 5457023 w 6128435"/>
              <a:gd name="connsiteY46-19288" fmla="*/ 2858292 h 6858000"/>
              <a:gd name="connsiteX47-19289" fmla="*/ 5479298 w 6128435"/>
              <a:gd name="connsiteY47-19290" fmla="*/ 2947791 h 6858000"/>
              <a:gd name="connsiteX48-19291" fmla="*/ 5481770 w 6128435"/>
              <a:gd name="connsiteY48-19292" fmla="*/ 2951352 h 6858000"/>
              <a:gd name="connsiteX49-19293" fmla="*/ 5482045 w 6128435"/>
              <a:gd name="connsiteY49-19294" fmla="*/ 2984371 h 6858000"/>
              <a:gd name="connsiteX50-19295" fmla="*/ 5482415 w 6128435"/>
              <a:gd name="connsiteY50-19296" fmla="*/ 3004079 h 6858000"/>
              <a:gd name="connsiteX51-19297" fmla="*/ 5503944 w 6128435"/>
              <a:gd name="connsiteY51-19298" fmla="*/ 3123335 h 6858000"/>
              <a:gd name="connsiteX52-19299" fmla="*/ 5516007 w 6128435"/>
              <a:gd name="connsiteY52-19300" fmla="*/ 3258473 h 6858000"/>
              <a:gd name="connsiteX53-19301" fmla="*/ 5566839 w 6128435"/>
              <a:gd name="connsiteY53-19302" fmla="*/ 3345295 h 6858000"/>
              <a:gd name="connsiteX54-19303" fmla="*/ 5589758 w 6128435"/>
              <a:gd name="connsiteY54-19304" fmla="*/ 3506453 h 6858000"/>
              <a:gd name="connsiteX55-19305" fmla="*/ 5596144 w 6128435"/>
              <a:gd name="connsiteY55-19306" fmla="*/ 3534624 h 6858000"/>
              <a:gd name="connsiteX56-19307" fmla="*/ 5597750 w 6128435"/>
              <a:gd name="connsiteY56-19308" fmla="*/ 3534129 h 6858000"/>
              <a:gd name="connsiteX57-19309" fmla="*/ 5599700 w 6128435"/>
              <a:gd name="connsiteY57-19310" fmla="*/ 3547221 h 6858000"/>
              <a:gd name="connsiteX58-19311" fmla="*/ 5615031 w 6128435"/>
              <a:gd name="connsiteY58-19312" fmla="*/ 3557482 h 6858000"/>
              <a:gd name="connsiteX59-19313" fmla="*/ 5618377 w 6128435"/>
              <a:gd name="connsiteY59-19314" fmla="*/ 3588431 h 6858000"/>
              <a:gd name="connsiteX60-19315" fmla="*/ 5612155 w 6128435"/>
              <a:gd name="connsiteY60-19316" fmla="*/ 3589869 h 6858000"/>
              <a:gd name="connsiteX61-19317" fmla="*/ 5620843 w 6128435"/>
              <a:gd name="connsiteY61-19318" fmla="*/ 3606745 h 6858000"/>
              <a:gd name="connsiteX62-19319" fmla="*/ 5655472 w 6128435"/>
              <a:gd name="connsiteY62-19320" fmla="*/ 3678877 h 6858000"/>
              <a:gd name="connsiteX63-19321" fmla="*/ 5680448 w 6128435"/>
              <a:gd name="connsiteY63-19322" fmla="*/ 3717760 h 6858000"/>
              <a:gd name="connsiteX64-19323" fmla="*/ 5683015 w 6128435"/>
              <a:gd name="connsiteY64-19324" fmla="*/ 3762025 h 6858000"/>
              <a:gd name="connsiteX65-19325" fmla="*/ 5696643 w 6128435"/>
              <a:gd name="connsiteY65-19326" fmla="*/ 3773888 h 6858000"/>
              <a:gd name="connsiteX66-19327" fmla="*/ 5699203 w 6128435"/>
              <a:gd name="connsiteY66-19328" fmla="*/ 3775823 h 6858000"/>
              <a:gd name="connsiteX67-19329" fmla="*/ 5704824 w 6128435"/>
              <a:gd name="connsiteY67-19330" fmla="*/ 3785966 h 6858000"/>
              <a:gd name="connsiteX68-19331" fmla="*/ 5712204 w 6128435"/>
              <a:gd name="connsiteY68-19332" fmla="*/ 3785830 h 6858000"/>
              <a:gd name="connsiteX69-19333" fmla="*/ 5724816 w 6128435"/>
              <a:gd name="connsiteY69-19334" fmla="*/ 3798949 h 6858000"/>
              <a:gd name="connsiteX70-19335" fmla="*/ 5733539 w 6128435"/>
              <a:gd name="connsiteY70-19336" fmla="*/ 3818457 h 6858000"/>
              <a:gd name="connsiteX71-19337" fmla="*/ 5768491 w 6128435"/>
              <a:gd name="connsiteY71-19338" fmla="*/ 3914399 h 6858000"/>
              <a:gd name="connsiteX72-19339" fmla="*/ 5793123 w 6128435"/>
              <a:gd name="connsiteY72-19340" fmla="*/ 3969952 h 6858000"/>
              <a:gd name="connsiteX73-19341" fmla="*/ 5808321 w 6128435"/>
              <a:gd name="connsiteY73-19342" fmla="*/ 3988153 h 6858000"/>
              <a:gd name="connsiteX74-19343" fmla="*/ 5825621 w 6128435"/>
              <a:gd name="connsiteY74-19344" fmla="*/ 4015525 h 6858000"/>
              <a:gd name="connsiteX75-19345" fmla="*/ 5860672 w 6128435"/>
              <a:gd name="connsiteY75-19346" fmla="*/ 4061579 h 6858000"/>
              <a:gd name="connsiteX76-19347" fmla="*/ 5872173 w 6128435"/>
              <a:gd name="connsiteY76-19348" fmla="*/ 4088497 h 6858000"/>
              <a:gd name="connsiteX77-19349" fmla="*/ 5883705 w 6128435"/>
              <a:gd name="connsiteY77-19350" fmla="*/ 4101899 h 6858000"/>
              <a:gd name="connsiteX78-19351" fmla="*/ 5885314 w 6128435"/>
              <a:gd name="connsiteY78-19352" fmla="*/ 4108387 h 6858000"/>
              <a:gd name="connsiteX79-19353" fmla="*/ 5894095 w 6128435"/>
              <a:gd name="connsiteY79-19354" fmla="*/ 4128857 h 6858000"/>
              <a:gd name="connsiteX80-19355" fmla="*/ 5898339 w 6128435"/>
              <a:gd name="connsiteY80-19356" fmla="*/ 4140800 h 6858000"/>
              <a:gd name="connsiteX81-19357" fmla="*/ 5899734 w 6128435"/>
              <a:gd name="connsiteY81-19358" fmla="*/ 4145632 h 6858000"/>
              <a:gd name="connsiteX82-19359" fmla="*/ 5903513 w 6128435"/>
              <a:gd name="connsiteY82-19360" fmla="*/ 4187661 h 6858000"/>
              <a:gd name="connsiteX83-19361" fmla="*/ 5917114 w 6128435"/>
              <a:gd name="connsiteY83-19362" fmla="*/ 4213096 h 6858000"/>
              <a:gd name="connsiteX84-19363" fmla="*/ 5921153 w 6128435"/>
              <a:gd name="connsiteY84-19364" fmla="*/ 4236222 h 6858000"/>
              <a:gd name="connsiteX85-19365" fmla="*/ 5924233 w 6128435"/>
              <a:gd name="connsiteY85-19366" fmla="*/ 4242060 h 6858000"/>
              <a:gd name="connsiteX86-19367" fmla="*/ 5928910 w 6128435"/>
              <a:gd name="connsiteY86-19368" fmla="*/ 4300973 h 6858000"/>
              <a:gd name="connsiteX87-19369" fmla="*/ 5939320 w 6128435"/>
              <a:gd name="connsiteY87-19370" fmla="*/ 4340435 h 6858000"/>
              <a:gd name="connsiteX88-19371" fmla="*/ 5946705 w 6128435"/>
              <a:gd name="connsiteY88-19372" fmla="*/ 4428051 h 6858000"/>
              <a:gd name="connsiteX89-19373" fmla="*/ 5949261 w 6128435"/>
              <a:gd name="connsiteY89-19374" fmla="*/ 4449185 h 6858000"/>
              <a:gd name="connsiteX90-19375" fmla="*/ 5957504 w 6128435"/>
              <a:gd name="connsiteY90-19376" fmla="*/ 4465911 h 6858000"/>
              <a:gd name="connsiteX91-19377" fmla="*/ 5964689 w 6128435"/>
              <a:gd name="connsiteY91-19378" fmla="*/ 4468532 h 6858000"/>
              <a:gd name="connsiteX92-19379" fmla="*/ 5967062 w 6128435"/>
              <a:gd name="connsiteY92-19380" fmla="*/ 4479923 h 6858000"/>
              <a:gd name="connsiteX93-19381" fmla="*/ 5968960 w 6128435"/>
              <a:gd name="connsiteY93-19382" fmla="*/ 4482655 h 6858000"/>
              <a:gd name="connsiteX94-19383" fmla="*/ 5978567 w 6128435"/>
              <a:gd name="connsiteY94-19384" fmla="*/ 4498605 h 6858000"/>
              <a:gd name="connsiteX95-19385" fmla="*/ 5980106 w 6128435"/>
              <a:gd name="connsiteY95-19386" fmla="*/ 4585087 h 6858000"/>
              <a:gd name="connsiteX96-19387" fmla="*/ 5998138 w 6128435"/>
              <a:gd name="connsiteY96-19388" fmla="*/ 4697518 h 6858000"/>
              <a:gd name="connsiteX97-19389" fmla="*/ 6013516 w 6128435"/>
              <a:gd name="connsiteY97-19390" fmla="*/ 4786619 h 6858000"/>
              <a:gd name="connsiteX98-19391" fmla="*/ 6025404 w 6128435"/>
              <a:gd name="connsiteY98-19392" fmla="*/ 4858148 h 6858000"/>
              <a:gd name="connsiteX99-19393" fmla="*/ 6007749 w 6128435"/>
              <a:gd name="connsiteY99-19394" fmla="*/ 4964715 h 6858000"/>
              <a:gd name="connsiteX100-19395" fmla="*/ 6005269 w 6128435"/>
              <a:gd name="connsiteY100-19396" fmla="*/ 5150567 h 6858000"/>
              <a:gd name="connsiteX101-19397" fmla="*/ 6001127 w 6128435"/>
              <a:gd name="connsiteY101-19398" fmla="*/ 5164609 h 6858000"/>
              <a:gd name="connsiteX102-19399" fmla="*/ 5996647 w 6128435"/>
              <a:gd name="connsiteY102-19400" fmla="*/ 5185640 h 6858000"/>
              <a:gd name="connsiteX103-19401" fmla="*/ 5998514 w 6128435"/>
              <a:gd name="connsiteY103-19402" fmla="*/ 5189673 h 6858000"/>
              <a:gd name="connsiteX104-19403" fmla="*/ 5995970 w 6128435"/>
              <a:gd name="connsiteY104-19404" fmla="*/ 5221547 h 6858000"/>
              <a:gd name="connsiteX105-19405" fmla="*/ 5997218 w 6128435"/>
              <a:gd name="connsiteY105-19406" fmla="*/ 5222031 h 6858000"/>
              <a:gd name="connsiteX106-19407" fmla="*/ 6002116 w 6128435"/>
              <a:gd name="connsiteY106-19408" fmla="*/ 5231223 h 6858000"/>
              <a:gd name="connsiteX107-19409" fmla="*/ 6008541 w 6128435"/>
              <a:gd name="connsiteY107-19410" fmla="*/ 5248680 h 6858000"/>
              <a:gd name="connsiteX108-19411" fmla="*/ 6039260 w 6128435"/>
              <a:gd name="connsiteY108-19412" fmla="*/ 5289518 h 6858000"/>
              <a:gd name="connsiteX109-19413" fmla="*/ 6036748 w 6128435"/>
              <a:gd name="connsiteY109-19414" fmla="*/ 5322752 h 6858000"/>
              <a:gd name="connsiteX110-19415" fmla="*/ 6036943 w 6128435"/>
              <a:gd name="connsiteY110-19416" fmla="*/ 5329480 h 6858000"/>
              <a:gd name="connsiteX111-19417" fmla="*/ 6037236 w 6128435"/>
              <a:gd name="connsiteY111-19418" fmla="*/ 5329634 h 6858000"/>
              <a:gd name="connsiteX112-19419" fmla="*/ 6038019 w 6128435"/>
              <a:gd name="connsiteY112-19420" fmla="*/ 5336764 h 6858000"/>
              <a:gd name="connsiteX113-19421" fmla="*/ 6037298 w 6128435"/>
              <a:gd name="connsiteY113-19422" fmla="*/ 5341753 h 6858000"/>
              <a:gd name="connsiteX114-19423" fmla="*/ 6037677 w 6128435"/>
              <a:gd name="connsiteY114-19424" fmla="*/ 5354807 h 6858000"/>
              <a:gd name="connsiteX115-19425" fmla="*/ 6039728 w 6128435"/>
              <a:gd name="connsiteY115-19426" fmla="*/ 5359416 h 6858000"/>
              <a:gd name="connsiteX116-19427" fmla="*/ 6043311 w 6128435"/>
              <a:gd name="connsiteY116-19428" fmla="*/ 5361407 h 6858000"/>
              <a:gd name="connsiteX117-19429" fmla="*/ 6042954 w 6128435"/>
              <a:gd name="connsiteY117-19430" fmla="*/ 5362576 h 6858000"/>
              <a:gd name="connsiteX118-19431" fmla="*/ 6053435 w 6128435"/>
              <a:gd name="connsiteY118-19432" fmla="*/ 5387547 h 6858000"/>
              <a:gd name="connsiteX119-19433" fmla="*/ 6065933 w 6128435"/>
              <a:gd name="connsiteY119-19434" fmla="*/ 5443002 h 6858000"/>
              <a:gd name="connsiteX120-19435" fmla="*/ 6068640 w 6128435"/>
              <a:gd name="connsiteY120-19436" fmla="*/ 5474503 h 6858000"/>
              <a:gd name="connsiteX121-19437" fmla="*/ 6080922 w 6128435"/>
              <a:gd name="connsiteY121-19438" fmla="*/ 5561070 h 6858000"/>
              <a:gd name="connsiteX122-19439" fmla="*/ 6096949 w 6128435"/>
              <a:gd name="connsiteY122-19440" fmla="*/ 5648179 h 6858000"/>
              <a:gd name="connsiteX123-19441" fmla="*/ 6125703 w 6128435"/>
              <a:gd name="connsiteY123-19442" fmla="*/ 5692894 h 6858000"/>
              <a:gd name="connsiteX124-19443" fmla="*/ 6126670 w 6128435"/>
              <a:gd name="connsiteY124-19444" fmla="*/ 5697882 h 6858000"/>
              <a:gd name="connsiteX125-19445" fmla="*/ 6124061 w 6128435"/>
              <a:gd name="connsiteY125-19446" fmla="*/ 5710294 h 6858000"/>
              <a:gd name="connsiteX126-19447" fmla="*/ 6122213 w 6128435"/>
              <a:gd name="connsiteY126-19448" fmla="*/ 5714762 h 6858000"/>
              <a:gd name="connsiteX127-19449" fmla="*/ 6121353 w 6128435"/>
              <a:gd name="connsiteY127-19450" fmla="*/ 5721725 h 6858000"/>
              <a:gd name="connsiteX128-19451" fmla="*/ 6121607 w 6128435"/>
              <a:gd name="connsiteY128-19452" fmla="*/ 5721959 h 6858000"/>
              <a:gd name="connsiteX129-19453" fmla="*/ 6120262 w 6128435"/>
              <a:gd name="connsiteY129-19454" fmla="*/ 5728358 h 6858000"/>
              <a:gd name="connsiteX130-19455" fmla="*/ 6110194 w 6128435"/>
              <a:gd name="connsiteY130-19456" fmla="*/ 5758853 h 6858000"/>
              <a:gd name="connsiteX131-19457" fmla="*/ 6127519 w 6128435"/>
              <a:gd name="connsiteY131-19458" fmla="*/ 5865775 h 6858000"/>
              <a:gd name="connsiteX132-19459" fmla="*/ 6128435 w 6128435"/>
              <a:gd name="connsiteY132-19460" fmla="*/ 5870164 h 6858000"/>
              <a:gd name="connsiteX133-19461" fmla="*/ 6119217 w 6128435"/>
              <a:gd name="connsiteY133-19462" fmla="*/ 5888542 h 6858000"/>
              <a:gd name="connsiteX134-19463" fmla="*/ 6115966 w 6128435"/>
              <a:gd name="connsiteY134-19464" fmla="*/ 5898387 h 6858000"/>
              <a:gd name="connsiteX135-19465" fmla="*/ 6111924 w 6128435"/>
              <a:gd name="connsiteY135-19466" fmla="*/ 5900444 h 6858000"/>
              <a:gd name="connsiteX136-19467" fmla="*/ 6108716 w 6128435"/>
              <a:gd name="connsiteY136-19468" fmla="*/ 5915345 h 6858000"/>
              <a:gd name="connsiteX137-19469" fmla="*/ 6109524 w 6128435"/>
              <a:gd name="connsiteY137-19470" fmla="*/ 5917328 h 6858000"/>
              <a:gd name="connsiteX138-19471" fmla="*/ 6102493 w 6128435"/>
              <a:gd name="connsiteY138-19472" fmla="*/ 5928602 h 6858000"/>
              <a:gd name="connsiteX139-19473" fmla="*/ 6056863 w 6128435"/>
              <a:gd name="connsiteY139-19474" fmla="*/ 6000643 h 6858000"/>
              <a:gd name="connsiteX140-19475" fmla="*/ 6045436 w 6128435"/>
              <a:gd name="connsiteY140-19476" fmla="*/ 6124480 h 6858000"/>
              <a:gd name="connsiteX141-19477" fmla="*/ 6030489 w 6128435"/>
              <a:gd name="connsiteY141-19478" fmla="*/ 6317666 h 6858000"/>
              <a:gd name="connsiteX142-19479" fmla="*/ 6007492 w 6128435"/>
              <a:gd name="connsiteY142-19480" fmla="*/ 6440818 h 6858000"/>
              <a:gd name="connsiteX143-19481" fmla="*/ 6009467 w 6128435"/>
              <a:gd name="connsiteY143-19482" fmla="*/ 6487076 h 6858000"/>
              <a:gd name="connsiteX144-19483" fmla="*/ 5995064 w 6128435"/>
              <a:gd name="connsiteY144-19484" fmla="*/ 6540791 h 6858000"/>
              <a:gd name="connsiteX145-19485" fmla="*/ 5996309 w 6128435"/>
              <a:gd name="connsiteY145-19486" fmla="*/ 6543961 h 6858000"/>
              <a:gd name="connsiteX146-19487" fmla="*/ 5996048 w 6128435"/>
              <a:gd name="connsiteY146-19488" fmla="*/ 6555444 h 6858000"/>
              <a:gd name="connsiteX147-19489" fmla="*/ 6002524 w 6128435"/>
              <a:gd name="connsiteY147-19490" fmla="*/ 6560188 h 6858000"/>
              <a:gd name="connsiteX148-19491" fmla="*/ 6006823 w 6128435"/>
              <a:gd name="connsiteY148-19492" fmla="*/ 6578546 h 6858000"/>
              <a:gd name="connsiteX149-19493" fmla="*/ 6004510 w 6128435"/>
              <a:gd name="connsiteY149-19494" fmla="*/ 6599256 h 6858000"/>
              <a:gd name="connsiteX150-19495" fmla="*/ 5986207 w 6128435"/>
              <a:gd name="connsiteY150-19496" fmla="*/ 6695855 h 6858000"/>
              <a:gd name="connsiteX151-19497" fmla="*/ 5979428 w 6128435"/>
              <a:gd name="connsiteY151-19498" fmla="*/ 6754678 h 6858000"/>
              <a:gd name="connsiteX152-19499" fmla="*/ 5983398 w 6128435"/>
              <a:gd name="connsiteY152-19500" fmla="*/ 6778641 h 6858000"/>
              <a:gd name="connsiteX153-19501" fmla="*/ 5984543 w 6128435"/>
              <a:gd name="connsiteY153-19502" fmla="*/ 6811016 h 6858000"/>
              <a:gd name="connsiteX154-19503" fmla="*/ 5981802 w 6128435"/>
              <a:gd name="connsiteY154-19504" fmla="*/ 6838578 h 6858000"/>
              <a:gd name="connsiteX155-19505" fmla="*/ 5979671 w 6128435"/>
              <a:gd name="connsiteY155-19506" fmla="*/ 6858000 h 6858000"/>
              <a:gd name="connsiteX156-19507" fmla="*/ 0 w 6128435"/>
              <a:gd name="connsiteY156-19508" fmla="*/ 6858000 h 6858000"/>
              <a:gd name="connsiteX157-19509" fmla="*/ 0 w 6128435"/>
              <a:gd name="connsiteY157-19510" fmla="*/ 0 h 6858000"/>
              <a:gd name="connsiteX0-19511" fmla="*/ 0 w 6128435"/>
              <a:gd name="connsiteY0-19512" fmla="*/ 0 h 6858000"/>
              <a:gd name="connsiteX1-19513" fmla="*/ 4965888 w 6128435"/>
              <a:gd name="connsiteY1-19514" fmla="*/ 0 h 6858000"/>
              <a:gd name="connsiteX2-19515" fmla="*/ 4967767 w 6128435"/>
              <a:gd name="connsiteY2-19516" fmla="*/ 7930 h 6858000"/>
              <a:gd name="connsiteX3-19517" fmla="*/ 4979444 w 6128435"/>
              <a:gd name="connsiteY3-19518" fmla="*/ 43921 h 6858000"/>
              <a:gd name="connsiteX4-19519" fmla="*/ 5021173 w 6128435"/>
              <a:gd name="connsiteY4-19520" fmla="*/ 123738 h 6858000"/>
              <a:gd name="connsiteX5-19521" fmla="*/ 5075458 w 6128435"/>
              <a:gd name="connsiteY5-19522" fmla="*/ 264355 h 6858000"/>
              <a:gd name="connsiteX6-19523" fmla="*/ 5081175 w 6128435"/>
              <a:gd name="connsiteY6-19524" fmla="*/ 277448 h 6858000"/>
              <a:gd name="connsiteX7-19525" fmla="*/ 5097011 w 6128435"/>
              <a:gd name="connsiteY7-19526" fmla="*/ 355616 h 6858000"/>
              <a:gd name="connsiteX8-19527" fmla="*/ 5130982 w 6128435"/>
              <a:gd name="connsiteY8-19528" fmla="*/ 412030 h 6858000"/>
              <a:gd name="connsiteX9-19529" fmla="*/ 5153000 w 6128435"/>
              <a:gd name="connsiteY9-19530" fmla="*/ 507134 h 6858000"/>
              <a:gd name="connsiteX10-19531" fmla="*/ 5171282 w 6128435"/>
              <a:gd name="connsiteY10-19532" fmla="*/ 602071 h 6858000"/>
              <a:gd name="connsiteX11-19533" fmla="*/ 5176196 w 6128435"/>
              <a:gd name="connsiteY11-19534" fmla="*/ 636822 h 6858000"/>
              <a:gd name="connsiteX12-19535" fmla="*/ 5189051 w 6128435"/>
              <a:gd name="connsiteY12-19536" fmla="*/ 782518 h 6858000"/>
              <a:gd name="connsiteX13-19537" fmla="*/ 5210428 w 6128435"/>
              <a:gd name="connsiteY13-19538" fmla="*/ 815772 h 6858000"/>
              <a:gd name="connsiteX14-19539" fmla="*/ 5221088 w 6128435"/>
              <a:gd name="connsiteY14-19540" fmla="*/ 860193 h 6858000"/>
              <a:gd name="connsiteX15-19541" fmla="*/ 5230806 w 6128435"/>
              <a:gd name="connsiteY15-19542" fmla="*/ 961354 h 6858000"/>
              <a:gd name="connsiteX16-19543" fmla="*/ 5201018 w 6128435"/>
              <a:gd name="connsiteY16-19544" fmla="*/ 1095027 h 6858000"/>
              <a:gd name="connsiteX17-19545" fmla="*/ 5202153 w 6128435"/>
              <a:gd name="connsiteY17-19546" fmla="*/ 1133224 h 6858000"/>
              <a:gd name="connsiteX18-19547" fmla="*/ 5207370 w 6128435"/>
              <a:gd name="connsiteY18-19548" fmla="*/ 1138097 h 6858000"/>
              <a:gd name="connsiteX19-19549" fmla="*/ 5189234 w 6128435"/>
              <a:gd name="connsiteY19-19550" fmla="*/ 1193495 h 6858000"/>
              <a:gd name="connsiteX20-19551" fmla="*/ 5202769 w 6128435"/>
              <a:gd name="connsiteY20-19552" fmla="*/ 1269450 h 6858000"/>
              <a:gd name="connsiteX21-19553" fmla="*/ 5225968 w 6128435"/>
              <a:gd name="connsiteY21-19554" fmla="*/ 1357994 h 6858000"/>
              <a:gd name="connsiteX22-19555" fmla="*/ 5233819 w 6128435"/>
              <a:gd name="connsiteY22-19556" fmla="*/ 1380922 h 6858000"/>
              <a:gd name="connsiteX23-19557" fmla="*/ 5237226 w 6128435"/>
              <a:gd name="connsiteY23-19558" fmla="*/ 1441327 h 6858000"/>
              <a:gd name="connsiteX24-19559" fmla="*/ 5255653 w 6128435"/>
              <a:gd name="connsiteY24-19560" fmla="*/ 1524712 h 6858000"/>
              <a:gd name="connsiteX25-19561" fmla="*/ 5263491 w 6128435"/>
              <a:gd name="connsiteY25-19562" fmla="*/ 1642938 h 6858000"/>
              <a:gd name="connsiteX26-19563" fmla="*/ 5261314 w 6128435"/>
              <a:gd name="connsiteY26-19564" fmla="*/ 1689177 h 6858000"/>
              <a:gd name="connsiteX27-19565" fmla="*/ 5259788 w 6128435"/>
              <a:gd name="connsiteY27-19566" fmla="*/ 1768516 h 6858000"/>
              <a:gd name="connsiteX28-19567" fmla="*/ 5255696 w 6128435"/>
              <a:gd name="connsiteY28-19568" fmla="*/ 1953770 h 6858000"/>
              <a:gd name="connsiteX29-19569" fmla="*/ 5252592 w 6128435"/>
              <a:gd name="connsiteY29-19570" fmla="*/ 2092210 h 6858000"/>
              <a:gd name="connsiteX30-19571" fmla="*/ 5264303 w 6128435"/>
              <a:gd name="connsiteY30-19572" fmla="*/ 2225157 h 6858000"/>
              <a:gd name="connsiteX31-19573" fmla="*/ 5254949 w 6128435"/>
              <a:gd name="connsiteY31-19574" fmla="*/ 2236160 h 6858000"/>
              <a:gd name="connsiteX32-19575" fmla="*/ 5250104 w 6128435"/>
              <a:gd name="connsiteY32-19576" fmla="*/ 2249166 h 6858000"/>
              <a:gd name="connsiteX33-19577" fmla="*/ 5251214 w 6128435"/>
              <a:gd name="connsiteY33-19578" fmla="*/ 2250944 h 6858000"/>
              <a:gd name="connsiteX34-19579" fmla="*/ 5250644 w 6128435"/>
              <a:gd name="connsiteY34-19580" fmla="*/ 2266619 h 6858000"/>
              <a:gd name="connsiteX35-19581" fmla="*/ 5293877 w 6128435"/>
              <a:gd name="connsiteY35-19582" fmla="*/ 2368649 h 6858000"/>
              <a:gd name="connsiteX36-19583" fmla="*/ 5311338 w 6128435"/>
              <a:gd name="connsiteY36-19584" fmla="*/ 2404034 h 6858000"/>
              <a:gd name="connsiteX37-19585" fmla="*/ 5338366 w 6128435"/>
              <a:gd name="connsiteY37-19586" fmla="*/ 2465052 h 6858000"/>
              <a:gd name="connsiteX38-19587" fmla="*/ 5371263 w 6128435"/>
              <a:gd name="connsiteY38-19588" fmla="*/ 2586413 h 6858000"/>
              <a:gd name="connsiteX39-19589" fmla="*/ 5407503 w 6128435"/>
              <a:gd name="connsiteY39-19590" fmla="*/ 2786290 h 6858000"/>
              <a:gd name="connsiteX40-19591" fmla="*/ 5407356 w 6128435"/>
              <a:gd name="connsiteY40-19592" fmla="*/ 2787545 h 6858000"/>
              <a:gd name="connsiteX41-19593" fmla="*/ 5411130 w 6128435"/>
              <a:gd name="connsiteY41-19594" fmla="*/ 2788640 h 6858000"/>
              <a:gd name="connsiteX42-19595" fmla="*/ 5416439 w 6128435"/>
              <a:gd name="connsiteY42-19596" fmla="*/ 2805666 h 6858000"/>
              <a:gd name="connsiteX43-19597" fmla="*/ 5416589 w 6128435"/>
              <a:gd name="connsiteY43-19598" fmla="*/ 2810822 h 6858000"/>
              <a:gd name="connsiteX44-19599" fmla="*/ 5418542 w 6128435"/>
              <a:gd name="connsiteY44-19600" fmla="*/ 2817745 h 6858000"/>
              <a:gd name="connsiteX45-19601" fmla="*/ 5418847 w 6128435"/>
              <a:gd name="connsiteY45-19602" fmla="*/ 2817825 h 6858000"/>
              <a:gd name="connsiteX46-19603" fmla="*/ 5457023 w 6128435"/>
              <a:gd name="connsiteY46-19604" fmla="*/ 2858292 h 6858000"/>
              <a:gd name="connsiteX47-19605" fmla="*/ 5479298 w 6128435"/>
              <a:gd name="connsiteY47-19606" fmla="*/ 2947791 h 6858000"/>
              <a:gd name="connsiteX48-19607" fmla="*/ 5481770 w 6128435"/>
              <a:gd name="connsiteY48-19608" fmla="*/ 2951352 h 6858000"/>
              <a:gd name="connsiteX49-19609" fmla="*/ 5482045 w 6128435"/>
              <a:gd name="connsiteY49-19610" fmla="*/ 2984371 h 6858000"/>
              <a:gd name="connsiteX50-19611" fmla="*/ 5482415 w 6128435"/>
              <a:gd name="connsiteY50-19612" fmla="*/ 3004079 h 6858000"/>
              <a:gd name="connsiteX51-19613" fmla="*/ 5503944 w 6128435"/>
              <a:gd name="connsiteY51-19614" fmla="*/ 3123335 h 6858000"/>
              <a:gd name="connsiteX52-19615" fmla="*/ 5516007 w 6128435"/>
              <a:gd name="connsiteY52-19616" fmla="*/ 3258473 h 6858000"/>
              <a:gd name="connsiteX53-19617" fmla="*/ 5566839 w 6128435"/>
              <a:gd name="connsiteY53-19618" fmla="*/ 3345295 h 6858000"/>
              <a:gd name="connsiteX54-19619" fmla="*/ 5589758 w 6128435"/>
              <a:gd name="connsiteY54-19620" fmla="*/ 3506453 h 6858000"/>
              <a:gd name="connsiteX55-19621" fmla="*/ 5596144 w 6128435"/>
              <a:gd name="connsiteY55-19622" fmla="*/ 3534624 h 6858000"/>
              <a:gd name="connsiteX56-19623" fmla="*/ 5597750 w 6128435"/>
              <a:gd name="connsiteY56-19624" fmla="*/ 3534129 h 6858000"/>
              <a:gd name="connsiteX57-19625" fmla="*/ 5599700 w 6128435"/>
              <a:gd name="connsiteY57-19626" fmla="*/ 3547221 h 6858000"/>
              <a:gd name="connsiteX58-19627" fmla="*/ 5615031 w 6128435"/>
              <a:gd name="connsiteY58-19628" fmla="*/ 3557482 h 6858000"/>
              <a:gd name="connsiteX59-19629" fmla="*/ 5618377 w 6128435"/>
              <a:gd name="connsiteY59-19630" fmla="*/ 3588431 h 6858000"/>
              <a:gd name="connsiteX60-19631" fmla="*/ 5612155 w 6128435"/>
              <a:gd name="connsiteY60-19632" fmla="*/ 3589869 h 6858000"/>
              <a:gd name="connsiteX61-19633" fmla="*/ 5620843 w 6128435"/>
              <a:gd name="connsiteY61-19634" fmla="*/ 3606745 h 6858000"/>
              <a:gd name="connsiteX62-19635" fmla="*/ 5655472 w 6128435"/>
              <a:gd name="connsiteY62-19636" fmla="*/ 3678877 h 6858000"/>
              <a:gd name="connsiteX63-19637" fmla="*/ 5680448 w 6128435"/>
              <a:gd name="connsiteY63-19638" fmla="*/ 3717760 h 6858000"/>
              <a:gd name="connsiteX64-19639" fmla="*/ 5683015 w 6128435"/>
              <a:gd name="connsiteY64-19640" fmla="*/ 3762025 h 6858000"/>
              <a:gd name="connsiteX65-19641" fmla="*/ 5696643 w 6128435"/>
              <a:gd name="connsiteY65-19642" fmla="*/ 3773888 h 6858000"/>
              <a:gd name="connsiteX66-19643" fmla="*/ 5699203 w 6128435"/>
              <a:gd name="connsiteY66-19644" fmla="*/ 3775823 h 6858000"/>
              <a:gd name="connsiteX67-19645" fmla="*/ 5704824 w 6128435"/>
              <a:gd name="connsiteY67-19646" fmla="*/ 3785966 h 6858000"/>
              <a:gd name="connsiteX68-19647" fmla="*/ 5712204 w 6128435"/>
              <a:gd name="connsiteY68-19648" fmla="*/ 3785830 h 6858000"/>
              <a:gd name="connsiteX69-19649" fmla="*/ 5724816 w 6128435"/>
              <a:gd name="connsiteY69-19650" fmla="*/ 3798949 h 6858000"/>
              <a:gd name="connsiteX70-19651" fmla="*/ 5733539 w 6128435"/>
              <a:gd name="connsiteY70-19652" fmla="*/ 3818457 h 6858000"/>
              <a:gd name="connsiteX71-19653" fmla="*/ 5768491 w 6128435"/>
              <a:gd name="connsiteY71-19654" fmla="*/ 3914399 h 6858000"/>
              <a:gd name="connsiteX72-19655" fmla="*/ 5793123 w 6128435"/>
              <a:gd name="connsiteY72-19656" fmla="*/ 3969952 h 6858000"/>
              <a:gd name="connsiteX73-19657" fmla="*/ 5808321 w 6128435"/>
              <a:gd name="connsiteY73-19658" fmla="*/ 3988153 h 6858000"/>
              <a:gd name="connsiteX74-19659" fmla="*/ 5825621 w 6128435"/>
              <a:gd name="connsiteY74-19660" fmla="*/ 4015525 h 6858000"/>
              <a:gd name="connsiteX75-19661" fmla="*/ 5860672 w 6128435"/>
              <a:gd name="connsiteY75-19662" fmla="*/ 4061579 h 6858000"/>
              <a:gd name="connsiteX76-19663" fmla="*/ 5872173 w 6128435"/>
              <a:gd name="connsiteY76-19664" fmla="*/ 4088497 h 6858000"/>
              <a:gd name="connsiteX77-19665" fmla="*/ 5883705 w 6128435"/>
              <a:gd name="connsiteY77-19666" fmla="*/ 4101899 h 6858000"/>
              <a:gd name="connsiteX78-19667" fmla="*/ 5885314 w 6128435"/>
              <a:gd name="connsiteY78-19668" fmla="*/ 4108387 h 6858000"/>
              <a:gd name="connsiteX79-19669" fmla="*/ 5894095 w 6128435"/>
              <a:gd name="connsiteY79-19670" fmla="*/ 4128857 h 6858000"/>
              <a:gd name="connsiteX80-19671" fmla="*/ 5898339 w 6128435"/>
              <a:gd name="connsiteY80-19672" fmla="*/ 4140800 h 6858000"/>
              <a:gd name="connsiteX81-19673" fmla="*/ 5899734 w 6128435"/>
              <a:gd name="connsiteY81-19674" fmla="*/ 4145632 h 6858000"/>
              <a:gd name="connsiteX82-19675" fmla="*/ 5903513 w 6128435"/>
              <a:gd name="connsiteY82-19676" fmla="*/ 4187661 h 6858000"/>
              <a:gd name="connsiteX83-19677" fmla="*/ 5917114 w 6128435"/>
              <a:gd name="connsiteY83-19678" fmla="*/ 4213096 h 6858000"/>
              <a:gd name="connsiteX84-19679" fmla="*/ 5921153 w 6128435"/>
              <a:gd name="connsiteY84-19680" fmla="*/ 4236222 h 6858000"/>
              <a:gd name="connsiteX85-19681" fmla="*/ 5924233 w 6128435"/>
              <a:gd name="connsiteY85-19682" fmla="*/ 4242060 h 6858000"/>
              <a:gd name="connsiteX86-19683" fmla="*/ 5928910 w 6128435"/>
              <a:gd name="connsiteY86-19684" fmla="*/ 4300973 h 6858000"/>
              <a:gd name="connsiteX87-19685" fmla="*/ 5939320 w 6128435"/>
              <a:gd name="connsiteY87-19686" fmla="*/ 4340435 h 6858000"/>
              <a:gd name="connsiteX88-19687" fmla="*/ 5946705 w 6128435"/>
              <a:gd name="connsiteY88-19688" fmla="*/ 4428051 h 6858000"/>
              <a:gd name="connsiteX89-19689" fmla="*/ 5949261 w 6128435"/>
              <a:gd name="connsiteY89-19690" fmla="*/ 4449185 h 6858000"/>
              <a:gd name="connsiteX90-19691" fmla="*/ 5957504 w 6128435"/>
              <a:gd name="connsiteY90-19692" fmla="*/ 4465911 h 6858000"/>
              <a:gd name="connsiteX91-19693" fmla="*/ 5964689 w 6128435"/>
              <a:gd name="connsiteY91-19694" fmla="*/ 4468532 h 6858000"/>
              <a:gd name="connsiteX92-19695" fmla="*/ 5967062 w 6128435"/>
              <a:gd name="connsiteY92-19696" fmla="*/ 4479923 h 6858000"/>
              <a:gd name="connsiteX93-19697" fmla="*/ 5968960 w 6128435"/>
              <a:gd name="connsiteY93-19698" fmla="*/ 4482655 h 6858000"/>
              <a:gd name="connsiteX94-19699" fmla="*/ 5978567 w 6128435"/>
              <a:gd name="connsiteY94-19700" fmla="*/ 4498605 h 6858000"/>
              <a:gd name="connsiteX95-19701" fmla="*/ 5980106 w 6128435"/>
              <a:gd name="connsiteY95-19702" fmla="*/ 4585087 h 6858000"/>
              <a:gd name="connsiteX96-19703" fmla="*/ 5998138 w 6128435"/>
              <a:gd name="connsiteY96-19704" fmla="*/ 4697518 h 6858000"/>
              <a:gd name="connsiteX97-19705" fmla="*/ 6013516 w 6128435"/>
              <a:gd name="connsiteY97-19706" fmla="*/ 4786619 h 6858000"/>
              <a:gd name="connsiteX98-19707" fmla="*/ 6025404 w 6128435"/>
              <a:gd name="connsiteY98-19708" fmla="*/ 4858148 h 6858000"/>
              <a:gd name="connsiteX99-19709" fmla="*/ 6007749 w 6128435"/>
              <a:gd name="connsiteY99-19710" fmla="*/ 4964715 h 6858000"/>
              <a:gd name="connsiteX100-19711" fmla="*/ 6005269 w 6128435"/>
              <a:gd name="connsiteY100-19712" fmla="*/ 5150567 h 6858000"/>
              <a:gd name="connsiteX101-19713" fmla="*/ 6001127 w 6128435"/>
              <a:gd name="connsiteY101-19714" fmla="*/ 5164609 h 6858000"/>
              <a:gd name="connsiteX102-19715" fmla="*/ 5996647 w 6128435"/>
              <a:gd name="connsiteY102-19716" fmla="*/ 5185640 h 6858000"/>
              <a:gd name="connsiteX103-19717" fmla="*/ 5998514 w 6128435"/>
              <a:gd name="connsiteY103-19718" fmla="*/ 5189673 h 6858000"/>
              <a:gd name="connsiteX104-19719" fmla="*/ 5995970 w 6128435"/>
              <a:gd name="connsiteY104-19720" fmla="*/ 5221547 h 6858000"/>
              <a:gd name="connsiteX105-19721" fmla="*/ 5997218 w 6128435"/>
              <a:gd name="connsiteY105-19722" fmla="*/ 5222031 h 6858000"/>
              <a:gd name="connsiteX106-19723" fmla="*/ 6002116 w 6128435"/>
              <a:gd name="connsiteY106-19724" fmla="*/ 5231223 h 6858000"/>
              <a:gd name="connsiteX107-19725" fmla="*/ 6008541 w 6128435"/>
              <a:gd name="connsiteY107-19726" fmla="*/ 5248680 h 6858000"/>
              <a:gd name="connsiteX108-19727" fmla="*/ 6039260 w 6128435"/>
              <a:gd name="connsiteY108-19728" fmla="*/ 5289518 h 6858000"/>
              <a:gd name="connsiteX109-19729" fmla="*/ 6036748 w 6128435"/>
              <a:gd name="connsiteY109-19730" fmla="*/ 5322752 h 6858000"/>
              <a:gd name="connsiteX110-19731" fmla="*/ 6036943 w 6128435"/>
              <a:gd name="connsiteY110-19732" fmla="*/ 5329480 h 6858000"/>
              <a:gd name="connsiteX111-19733" fmla="*/ 6037236 w 6128435"/>
              <a:gd name="connsiteY111-19734" fmla="*/ 5329634 h 6858000"/>
              <a:gd name="connsiteX112-19735" fmla="*/ 6038019 w 6128435"/>
              <a:gd name="connsiteY112-19736" fmla="*/ 5336764 h 6858000"/>
              <a:gd name="connsiteX113-19737" fmla="*/ 6037298 w 6128435"/>
              <a:gd name="connsiteY113-19738" fmla="*/ 5341753 h 6858000"/>
              <a:gd name="connsiteX114-19739" fmla="*/ 6037677 w 6128435"/>
              <a:gd name="connsiteY114-19740" fmla="*/ 5354807 h 6858000"/>
              <a:gd name="connsiteX115-19741" fmla="*/ 6039728 w 6128435"/>
              <a:gd name="connsiteY115-19742" fmla="*/ 5359416 h 6858000"/>
              <a:gd name="connsiteX116-19743" fmla="*/ 6043311 w 6128435"/>
              <a:gd name="connsiteY116-19744" fmla="*/ 5361407 h 6858000"/>
              <a:gd name="connsiteX117-19745" fmla="*/ 6042954 w 6128435"/>
              <a:gd name="connsiteY117-19746" fmla="*/ 5362576 h 6858000"/>
              <a:gd name="connsiteX118-19747" fmla="*/ 6053435 w 6128435"/>
              <a:gd name="connsiteY118-19748" fmla="*/ 5387547 h 6858000"/>
              <a:gd name="connsiteX119-19749" fmla="*/ 6065933 w 6128435"/>
              <a:gd name="connsiteY119-19750" fmla="*/ 5443002 h 6858000"/>
              <a:gd name="connsiteX120-19751" fmla="*/ 6068640 w 6128435"/>
              <a:gd name="connsiteY120-19752" fmla="*/ 5474503 h 6858000"/>
              <a:gd name="connsiteX121-19753" fmla="*/ 6080922 w 6128435"/>
              <a:gd name="connsiteY121-19754" fmla="*/ 5561070 h 6858000"/>
              <a:gd name="connsiteX122-19755" fmla="*/ 6096949 w 6128435"/>
              <a:gd name="connsiteY122-19756" fmla="*/ 5648179 h 6858000"/>
              <a:gd name="connsiteX123-19757" fmla="*/ 6125703 w 6128435"/>
              <a:gd name="connsiteY123-19758" fmla="*/ 5692894 h 6858000"/>
              <a:gd name="connsiteX124-19759" fmla="*/ 6126670 w 6128435"/>
              <a:gd name="connsiteY124-19760" fmla="*/ 5697882 h 6858000"/>
              <a:gd name="connsiteX125-19761" fmla="*/ 6124061 w 6128435"/>
              <a:gd name="connsiteY125-19762" fmla="*/ 5710294 h 6858000"/>
              <a:gd name="connsiteX126-19763" fmla="*/ 6122213 w 6128435"/>
              <a:gd name="connsiteY126-19764" fmla="*/ 5714762 h 6858000"/>
              <a:gd name="connsiteX127-19765" fmla="*/ 6121353 w 6128435"/>
              <a:gd name="connsiteY127-19766" fmla="*/ 5721725 h 6858000"/>
              <a:gd name="connsiteX128-19767" fmla="*/ 6121607 w 6128435"/>
              <a:gd name="connsiteY128-19768" fmla="*/ 5721959 h 6858000"/>
              <a:gd name="connsiteX129-19769" fmla="*/ 6120262 w 6128435"/>
              <a:gd name="connsiteY129-19770" fmla="*/ 5728358 h 6858000"/>
              <a:gd name="connsiteX130-19771" fmla="*/ 6110194 w 6128435"/>
              <a:gd name="connsiteY130-19772" fmla="*/ 5758853 h 6858000"/>
              <a:gd name="connsiteX131-19773" fmla="*/ 6127519 w 6128435"/>
              <a:gd name="connsiteY131-19774" fmla="*/ 5865775 h 6858000"/>
              <a:gd name="connsiteX132-19775" fmla="*/ 6128435 w 6128435"/>
              <a:gd name="connsiteY132-19776" fmla="*/ 5870164 h 6858000"/>
              <a:gd name="connsiteX133-19777" fmla="*/ 6119217 w 6128435"/>
              <a:gd name="connsiteY133-19778" fmla="*/ 5888542 h 6858000"/>
              <a:gd name="connsiteX134-19779" fmla="*/ 6115966 w 6128435"/>
              <a:gd name="connsiteY134-19780" fmla="*/ 5898387 h 6858000"/>
              <a:gd name="connsiteX135-19781" fmla="*/ 6108716 w 6128435"/>
              <a:gd name="connsiteY135-19782" fmla="*/ 5915345 h 6858000"/>
              <a:gd name="connsiteX136-19783" fmla="*/ 6109524 w 6128435"/>
              <a:gd name="connsiteY136-19784" fmla="*/ 5917328 h 6858000"/>
              <a:gd name="connsiteX137-19785" fmla="*/ 6102493 w 6128435"/>
              <a:gd name="connsiteY137-19786" fmla="*/ 5928602 h 6858000"/>
              <a:gd name="connsiteX138-19787" fmla="*/ 6056863 w 6128435"/>
              <a:gd name="connsiteY138-19788" fmla="*/ 6000643 h 6858000"/>
              <a:gd name="connsiteX139-19789" fmla="*/ 6045436 w 6128435"/>
              <a:gd name="connsiteY139-19790" fmla="*/ 6124480 h 6858000"/>
              <a:gd name="connsiteX140-19791" fmla="*/ 6030489 w 6128435"/>
              <a:gd name="connsiteY140-19792" fmla="*/ 6317666 h 6858000"/>
              <a:gd name="connsiteX141-19793" fmla="*/ 6007492 w 6128435"/>
              <a:gd name="connsiteY141-19794" fmla="*/ 6440818 h 6858000"/>
              <a:gd name="connsiteX142-19795" fmla="*/ 6009467 w 6128435"/>
              <a:gd name="connsiteY142-19796" fmla="*/ 6487076 h 6858000"/>
              <a:gd name="connsiteX143-19797" fmla="*/ 5995064 w 6128435"/>
              <a:gd name="connsiteY143-19798" fmla="*/ 6540791 h 6858000"/>
              <a:gd name="connsiteX144-19799" fmla="*/ 5996309 w 6128435"/>
              <a:gd name="connsiteY144-19800" fmla="*/ 6543961 h 6858000"/>
              <a:gd name="connsiteX145-19801" fmla="*/ 5996048 w 6128435"/>
              <a:gd name="connsiteY145-19802" fmla="*/ 6555444 h 6858000"/>
              <a:gd name="connsiteX146-19803" fmla="*/ 6002524 w 6128435"/>
              <a:gd name="connsiteY146-19804" fmla="*/ 6560188 h 6858000"/>
              <a:gd name="connsiteX147-19805" fmla="*/ 6006823 w 6128435"/>
              <a:gd name="connsiteY147-19806" fmla="*/ 6578546 h 6858000"/>
              <a:gd name="connsiteX148-19807" fmla="*/ 6004510 w 6128435"/>
              <a:gd name="connsiteY148-19808" fmla="*/ 6599256 h 6858000"/>
              <a:gd name="connsiteX149-19809" fmla="*/ 5986207 w 6128435"/>
              <a:gd name="connsiteY149-19810" fmla="*/ 6695855 h 6858000"/>
              <a:gd name="connsiteX150-19811" fmla="*/ 5979428 w 6128435"/>
              <a:gd name="connsiteY150-19812" fmla="*/ 6754678 h 6858000"/>
              <a:gd name="connsiteX151-19813" fmla="*/ 5983398 w 6128435"/>
              <a:gd name="connsiteY151-19814" fmla="*/ 6778641 h 6858000"/>
              <a:gd name="connsiteX152-19815" fmla="*/ 5984543 w 6128435"/>
              <a:gd name="connsiteY152-19816" fmla="*/ 6811016 h 6858000"/>
              <a:gd name="connsiteX153-19817" fmla="*/ 5981802 w 6128435"/>
              <a:gd name="connsiteY153-19818" fmla="*/ 6838578 h 6858000"/>
              <a:gd name="connsiteX154-19819" fmla="*/ 5979671 w 6128435"/>
              <a:gd name="connsiteY154-19820" fmla="*/ 6858000 h 6858000"/>
              <a:gd name="connsiteX155-19821" fmla="*/ 0 w 6128435"/>
              <a:gd name="connsiteY155-19822" fmla="*/ 6858000 h 6858000"/>
              <a:gd name="connsiteX156-19823" fmla="*/ 0 w 6128435"/>
              <a:gd name="connsiteY156-19824" fmla="*/ 0 h 6858000"/>
              <a:gd name="connsiteX0-19825" fmla="*/ 0 w 6128435"/>
              <a:gd name="connsiteY0-19826" fmla="*/ 0 h 6858000"/>
              <a:gd name="connsiteX1-19827" fmla="*/ 4965888 w 6128435"/>
              <a:gd name="connsiteY1-19828" fmla="*/ 0 h 6858000"/>
              <a:gd name="connsiteX2-19829" fmla="*/ 4967767 w 6128435"/>
              <a:gd name="connsiteY2-19830" fmla="*/ 7930 h 6858000"/>
              <a:gd name="connsiteX3-19831" fmla="*/ 4979444 w 6128435"/>
              <a:gd name="connsiteY3-19832" fmla="*/ 43921 h 6858000"/>
              <a:gd name="connsiteX4-19833" fmla="*/ 5021173 w 6128435"/>
              <a:gd name="connsiteY4-19834" fmla="*/ 123738 h 6858000"/>
              <a:gd name="connsiteX5-19835" fmla="*/ 5075458 w 6128435"/>
              <a:gd name="connsiteY5-19836" fmla="*/ 264355 h 6858000"/>
              <a:gd name="connsiteX6-19837" fmla="*/ 5081175 w 6128435"/>
              <a:gd name="connsiteY6-19838" fmla="*/ 277448 h 6858000"/>
              <a:gd name="connsiteX7-19839" fmla="*/ 5097011 w 6128435"/>
              <a:gd name="connsiteY7-19840" fmla="*/ 355616 h 6858000"/>
              <a:gd name="connsiteX8-19841" fmla="*/ 5130982 w 6128435"/>
              <a:gd name="connsiteY8-19842" fmla="*/ 412030 h 6858000"/>
              <a:gd name="connsiteX9-19843" fmla="*/ 5153000 w 6128435"/>
              <a:gd name="connsiteY9-19844" fmla="*/ 507134 h 6858000"/>
              <a:gd name="connsiteX10-19845" fmla="*/ 5171282 w 6128435"/>
              <a:gd name="connsiteY10-19846" fmla="*/ 602071 h 6858000"/>
              <a:gd name="connsiteX11-19847" fmla="*/ 5176196 w 6128435"/>
              <a:gd name="connsiteY11-19848" fmla="*/ 636822 h 6858000"/>
              <a:gd name="connsiteX12-19849" fmla="*/ 5189051 w 6128435"/>
              <a:gd name="connsiteY12-19850" fmla="*/ 782518 h 6858000"/>
              <a:gd name="connsiteX13-19851" fmla="*/ 5210428 w 6128435"/>
              <a:gd name="connsiteY13-19852" fmla="*/ 815772 h 6858000"/>
              <a:gd name="connsiteX14-19853" fmla="*/ 5221088 w 6128435"/>
              <a:gd name="connsiteY14-19854" fmla="*/ 860193 h 6858000"/>
              <a:gd name="connsiteX15-19855" fmla="*/ 5230806 w 6128435"/>
              <a:gd name="connsiteY15-19856" fmla="*/ 961354 h 6858000"/>
              <a:gd name="connsiteX16-19857" fmla="*/ 5201018 w 6128435"/>
              <a:gd name="connsiteY16-19858" fmla="*/ 1095027 h 6858000"/>
              <a:gd name="connsiteX17-19859" fmla="*/ 5202153 w 6128435"/>
              <a:gd name="connsiteY17-19860" fmla="*/ 1133224 h 6858000"/>
              <a:gd name="connsiteX18-19861" fmla="*/ 5207370 w 6128435"/>
              <a:gd name="connsiteY18-19862" fmla="*/ 1138097 h 6858000"/>
              <a:gd name="connsiteX19-19863" fmla="*/ 5189234 w 6128435"/>
              <a:gd name="connsiteY19-19864" fmla="*/ 1193495 h 6858000"/>
              <a:gd name="connsiteX20-19865" fmla="*/ 5202769 w 6128435"/>
              <a:gd name="connsiteY20-19866" fmla="*/ 1269450 h 6858000"/>
              <a:gd name="connsiteX21-19867" fmla="*/ 5225968 w 6128435"/>
              <a:gd name="connsiteY21-19868" fmla="*/ 1357994 h 6858000"/>
              <a:gd name="connsiteX22-19869" fmla="*/ 5233819 w 6128435"/>
              <a:gd name="connsiteY22-19870" fmla="*/ 1380922 h 6858000"/>
              <a:gd name="connsiteX23-19871" fmla="*/ 5237226 w 6128435"/>
              <a:gd name="connsiteY23-19872" fmla="*/ 1441327 h 6858000"/>
              <a:gd name="connsiteX24-19873" fmla="*/ 5255653 w 6128435"/>
              <a:gd name="connsiteY24-19874" fmla="*/ 1524712 h 6858000"/>
              <a:gd name="connsiteX25-19875" fmla="*/ 5263491 w 6128435"/>
              <a:gd name="connsiteY25-19876" fmla="*/ 1642938 h 6858000"/>
              <a:gd name="connsiteX26-19877" fmla="*/ 5261314 w 6128435"/>
              <a:gd name="connsiteY26-19878" fmla="*/ 1689177 h 6858000"/>
              <a:gd name="connsiteX27-19879" fmla="*/ 5259788 w 6128435"/>
              <a:gd name="connsiteY27-19880" fmla="*/ 1768516 h 6858000"/>
              <a:gd name="connsiteX28-19881" fmla="*/ 5255696 w 6128435"/>
              <a:gd name="connsiteY28-19882" fmla="*/ 1953770 h 6858000"/>
              <a:gd name="connsiteX29-19883" fmla="*/ 5252592 w 6128435"/>
              <a:gd name="connsiteY29-19884" fmla="*/ 2092210 h 6858000"/>
              <a:gd name="connsiteX30-19885" fmla="*/ 5264303 w 6128435"/>
              <a:gd name="connsiteY30-19886" fmla="*/ 2225157 h 6858000"/>
              <a:gd name="connsiteX31-19887" fmla="*/ 5254949 w 6128435"/>
              <a:gd name="connsiteY31-19888" fmla="*/ 2236160 h 6858000"/>
              <a:gd name="connsiteX32-19889" fmla="*/ 5250104 w 6128435"/>
              <a:gd name="connsiteY32-19890" fmla="*/ 2249166 h 6858000"/>
              <a:gd name="connsiteX33-19891" fmla="*/ 5251214 w 6128435"/>
              <a:gd name="connsiteY33-19892" fmla="*/ 2250944 h 6858000"/>
              <a:gd name="connsiteX34-19893" fmla="*/ 5250644 w 6128435"/>
              <a:gd name="connsiteY34-19894" fmla="*/ 2266619 h 6858000"/>
              <a:gd name="connsiteX35-19895" fmla="*/ 5293877 w 6128435"/>
              <a:gd name="connsiteY35-19896" fmla="*/ 2368649 h 6858000"/>
              <a:gd name="connsiteX36-19897" fmla="*/ 5311338 w 6128435"/>
              <a:gd name="connsiteY36-19898" fmla="*/ 2404034 h 6858000"/>
              <a:gd name="connsiteX37-19899" fmla="*/ 5338366 w 6128435"/>
              <a:gd name="connsiteY37-19900" fmla="*/ 2465052 h 6858000"/>
              <a:gd name="connsiteX38-19901" fmla="*/ 5371263 w 6128435"/>
              <a:gd name="connsiteY38-19902" fmla="*/ 2586413 h 6858000"/>
              <a:gd name="connsiteX39-19903" fmla="*/ 5407503 w 6128435"/>
              <a:gd name="connsiteY39-19904" fmla="*/ 2786290 h 6858000"/>
              <a:gd name="connsiteX40-19905" fmla="*/ 5407356 w 6128435"/>
              <a:gd name="connsiteY40-19906" fmla="*/ 2787545 h 6858000"/>
              <a:gd name="connsiteX41-19907" fmla="*/ 5411130 w 6128435"/>
              <a:gd name="connsiteY41-19908" fmla="*/ 2788640 h 6858000"/>
              <a:gd name="connsiteX42-19909" fmla="*/ 5416439 w 6128435"/>
              <a:gd name="connsiteY42-19910" fmla="*/ 2805666 h 6858000"/>
              <a:gd name="connsiteX43-19911" fmla="*/ 5416589 w 6128435"/>
              <a:gd name="connsiteY43-19912" fmla="*/ 2810822 h 6858000"/>
              <a:gd name="connsiteX44-19913" fmla="*/ 5418542 w 6128435"/>
              <a:gd name="connsiteY44-19914" fmla="*/ 2817745 h 6858000"/>
              <a:gd name="connsiteX45-19915" fmla="*/ 5418847 w 6128435"/>
              <a:gd name="connsiteY45-19916" fmla="*/ 2817825 h 6858000"/>
              <a:gd name="connsiteX46-19917" fmla="*/ 5457023 w 6128435"/>
              <a:gd name="connsiteY46-19918" fmla="*/ 2858292 h 6858000"/>
              <a:gd name="connsiteX47-19919" fmla="*/ 5479298 w 6128435"/>
              <a:gd name="connsiteY47-19920" fmla="*/ 2947791 h 6858000"/>
              <a:gd name="connsiteX48-19921" fmla="*/ 5481770 w 6128435"/>
              <a:gd name="connsiteY48-19922" fmla="*/ 2951352 h 6858000"/>
              <a:gd name="connsiteX49-19923" fmla="*/ 5482045 w 6128435"/>
              <a:gd name="connsiteY49-19924" fmla="*/ 2984371 h 6858000"/>
              <a:gd name="connsiteX50-19925" fmla="*/ 5482415 w 6128435"/>
              <a:gd name="connsiteY50-19926" fmla="*/ 3004079 h 6858000"/>
              <a:gd name="connsiteX51-19927" fmla="*/ 5503944 w 6128435"/>
              <a:gd name="connsiteY51-19928" fmla="*/ 3123335 h 6858000"/>
              <a:gd name="connsiteX52-19929" fmla="*/ 5516007 w 6128435"/>
              <a:gd name="connsiteY52-19930" fmla="*/ 3258473 h 6858000"/>
              <a:gd name="connsiteX53-19931" fmla="*/ 5566839 w 6128435"/>
              <a:gd name="connsiteY53-19932" fmla="*/ 3345295 h 6858000"/>
              <a:gd name="connsiteX54-19933" fmla="*/ 5589758 w 6128435"/>
              <a:gd name="connsiteY54-19934" fmla="*/ 3506453 h 6858000"/>
              <a:gd name="connsiteX55-19935" fmla="*/ 5596144 w 6128435"/>
              <a:gd name="connsiteY55-19936" fmla="*/ 3534624 h 6858000"/>
              <a:gd name="connsiteX56-19937" fmla="*/ 5597750 w 6128435"/>
              <a:gd name="connsiteY56-19938" fmla="*/ 3534129 h 6858000"/>
              <a:gd name="connsiteX57-19939" fmla="*/ 5599700 w 6128435"/>
              <a:gd name="connsiteY57-19940" fmla="*/ 3547221 h 6858000"/>
              <a:gd name="connsiteX58-19941" fmla="*/ 5615031 w 6128435"/>
              <a:gd name="connsiteY58-19942" fmla="*/ 3557482 h 6858000"/>
              <a:gd name="connsiteX59-19943" fmla="*/ 5618377 w 6128435"/>
              <a:gd name="connsiteY59-19944" fmla="*/ 3588431 h 6858000"/>
              <a:gd name="connsiteX60-19945" fmla="*/ 5612155 w 6128435"/>
              <a:gd name="connsiteY60-19946" fmla="*/ 3589869 h 6858000"/>
              <a:gd name="connsiteX61-19947" fmla="*/ 5620843 w 6128435"/>
              <a:gd name="connsiteY61-19948" fmla="*/ 3606745 h 6858000"/>
              <a:gd name="connsiteX62-19949" fmla="*/ 5655472 w 6128435"/>
              <a:gd name="connsiteY62-19950" fmla="*/ 3678877 h 6858000"/>
              <a:gd name="connsiteX63-19951" fmla="*/ 5680448 w 6128435"/>
              <a:gd name="connsiteY63-19952" fmla="*/ 3717760 h 6858000"/>
              <a:gd name="connsiteX64-19953" fmla="*/ 5683015 w 6128435"/>
              <a:gd name="connsiteY64-19954" fmla="*/ 3762025 h 6858000"/>
              <a:gd name="connsiteX65-19955" fmla="*/ 5696643 w 6128435"/>
              <a:gd name="connsiteY65-19956" fmla="*/ 3773888 h 6858000"/>
              <a:gd name="connsiteX66-19957" fmla="*/ 5699203 w 6128435"/>
              <a:gd name="connsiteY66-19958" fmla="*/ 3775823 h 6858000"/>
              <a:gd name="connsiteX67-19959" fmla="*/ 5704824 w 6128435"/>
              <a:gd name="connsiteY67-19960" fmla="*/ 3785966 h 6858000"/>
              <a:gd name="connsiteX68-19961" fmla="*/ 5712204 w 6128435"/>
              <a:gd name="connsiteY68-19962" fmla="*/ 3785830 h 6858000"/>
              <a:gd name="connsiteX69-19963" fmla="*/ 5724816 w 6128435"/>
              <a:gd name="connsiteY69-19964" fmla="*/ 3798949 h 6858000"/>
              <a:gd name="connsiteX70-19965" fmla="*/ 5733539 w 6128435"/>
              <a:gd name="connsiteY70-19966" fmla="*/ 3818457 h 6858000"/>
              <a:gd name="connsiteX71-19967" fmla="*/ 5768491 w 6128435"/>
              <a:gd name="connsiteY71-19968" fmla="*/ 3914399 h 6858000"/>
              <a:gd name="connsiteX72-19969" fmla="*/ 5793123 w 6128435"/>
              <a:gd name="connsiteY72-19970" fmla="*/ 3969952 h 6858000"/>
              <a:gd name="connsiteX73-19971" fmla="*/ 5808321 w 6128435"/>
              <a:gd name="connsiteY73-19972" fmla="*/ 3988153 h 6858000"/>
              <a:gd name="connsiteX74-19973" fmla="*/ 5825621 w 6128435"/>
              <a:gd name="connsiteY74-19974" fmla="*/ 4015525 h 6858000"/>
              <a:gd name="connsiteX75-19975" fmla="*/ 5860672 w 6128435"/>
              <a:gd name="connsiteY75-19976" fmla="*/ 4061579 h 6858000"/>
              <a:gd name="connsiteX76-19977" fmla="*/ 5872173 w 6128435"/>
              <a:gd name="connsiteY76-19978" fmla="*/ 4088497 h 6858000"/>
              <a:gd name="connsiteX77-19979" fmla="*/ 5883705 w 6128435"/>
              <a:gd name="connsiteY77-19980" fmla="*/ 4101899 h 6858000"/>
              <a:gd name="connsiteX78-19981" fmla="*/ 5885314 w 6128435"/>
              <a:gd name="connsiteY78-19982" fmla="*/ 4108387 h 6858000"/>
              <a:gd name="connsiteX79-19983" fmla="*/ 5894095 w 6128435"/>
              <a:gd name="connsiteY79-19984" fmla="*/ 4128857 h 6858000"/>
              <a:gd name="connsiteX80-19985" fmla="*/ 5898339 w 6128435"/>
              <a:gd name="connsiteY80-19986" fmla="*/ 4140800 h 6858000"/>
              <a:gd name="connsiteX81-19987" fmla="*/ 5899734 w 6128435"/>
              <a:gd name="connsiteY81-19988" fmla="*/ 4145632 h 6858000"/>
              <a:gd name="connsiteX82-19989" fmla="*/ 5903513 w 6128435"/>
              <a:gd name="connsiteY82-19990" fmla="*/ 4187661 h 6858000"/>
              <a:gd name="connsiteX83-19991" fmla="*/ 5917114 w 6128435"/>
              <a:gd name="connsiteY83-19992" fmla="*/ 4213096 h 6858000"/>
              <a:gd name="connsiteX84-19993" fmla="*/ 5921153 w 6128435"/>
              <a:gd name="connsiteY84-19994" fmla="*/ 4236222 h 6858000"/>
              <a:gd name="connsiteX85-19995" fmla="*/ 5924233 w 6128435"/>
              <a:gd name="connsiteY85-19996" fmla="*/ 4242060 h 6858000"/>
              <a:gd name="connsiteX86-19997" fmla="*/ 5928910 w 6128435"/>
              <a:gd name="connsiteY86-19998" fmla="*/ 4300973 h 6858000"/>
              <a:gd name="connsiteX87-19999" fmla="*/ 5939320 w 6128435"/>
              <a:gd name="connsiteY87-20000" fmla="*/ 4340435 h 6858000"/>
              <a:gd name="connsiteX88-20001" fmla="*/ 5946705 w 6128435"/>
              <a:gd name="connsiteY88-20002" fmla="*/ 4428051 h 6858000"/>
              <a:gd name="connsiteX89-20003" fmla="*/ 5949261 w 6128435"/>
              <a:gd name="connsiteY89-20004" fmla="*/ 4449185 h 6858000"/>
              <a:gd name="connsiteX90-20005" fmla="*/ 5957504 w 6128435"/>
              <a:gd name="connsiteY90-20006" fmla="*/ 4465911 h 6858000"/>
              <a:gd name="connsiteX91-20007" fmla="*/ 5964689 w 6128435"/>
              <a:gd name="connsiteY91-20008" fmla="*/ 4468532 h 6858000"/>
              <a:gd name="connsiteX92-20009" fmla="*/ 5967062 w 6128435"/>
              <a:gd name="connsiteY92-20010" fmla="*/ 4479923 h 6858000"/>
              <a:gd name="connsiteX93-20011" fmla="*/ 5968960 w 6128435"/>
              <a:gd name="connsiteY93-20012" fmla="*/ 4482655 h 6858000"/>
              <a:gd name="connsiteX94-20013" fmla="*/ 5978567 w 6128435"/>
              <a:gd name="connsiteY94-20014" fmla="*/ 4498605 h 6858000"/>
              <a:gd name="connsiteX95-20015" fmla="*/ 5980106 w 6128435"/>
              <a:gd name="connsiteY95-20016" fmla="*/ 4585087 h 6858000"/>
              <a:gd name="connsiteX96-20017" fmla="*/ 5998138 w 6128435"/>
              <a:gd name="connsiteY96-20018" fmla="*/ 4697518 h 6858000"/>
              <a:gd name="connsiteX97-20019" fmla="*/ 6013516 w 6128435"/>
              <a:gd name="connsiteY97-20020" fmla="*/ 4786619 h 6858000"/>
              <a:gd name="connsiteX98-20021" fmla="*/ 6025404 w 6128435"/>
              <a:gd name="connsiteY98-20022" fmla="*/ 4858148 h 6858000"/>
              <a:gd name="connsiteX99-20023" fmla="*/ 6007749 w 6128435"/>
              <a:gd name="connsiteY99-20024" fmla="*/ 4964715 h 6858000"/>
              <a:gd name="connsiteX100-20025" fmla="*/ 6005269 w 6128435"/>
              <a:gd name="connsiteY100-20026" fmla="*/ 5150567 h 6858000"/>
              <a:gd name="connsiteX101-20027" fmla="*/ 6001127 w 6128435"/>
              <a:gd name="connsiteY101-20028" fmla="*/ 5164609 h 6858000"/>
              <a:gd name="connsiteX102-20029" fmla="*/ 5996647 w 6128435"/>
              <a:gd name="connsiteY102-20030" fmla="*/ 5185640 h 6858000"/>
              <a:gd name="connsiteX103-20031" fmla="*/ 5998514 w 6128435"/>
              <a:gd name="connsiteY103-20032" fmla="*/ 5189673 h 6858000"/>
              <a:gd name="connsiteX104-20033" fmla="*/ 5995970 w 6128435"/>
              <a:gd name="connsiteY104-20034" fmla="*/ 5221547 h 6858000"/>
              <a:gd name="connsiteX105-20035" fmla="*/ 5997218 w 6128435"/>
              <a:gd name="connsiteY105-20036" fmla="*/ 5222031 h 6858000"/>
              <a:gd name="connsiteX106-20037" fmla="*/ 6002116 w 6128435"/>
              <a:gd name="connsiteY106-20038" fmla="*/ 5231223 h 6858000"/>
              <a:gd name="connsiteX107-20039" fmla="*/ 6008541 w 6128435"/>
              <a:gd name="connsiteY107-20040" fmla="*/ 5248680 h 6858000"/>
              <a:gd name="connsiteX108-20041" fmla="*/ 6039260 w 6128435"/>
              <a:gd name="connsiteY108-20042" fmla="*/ 5289518 h 6858000"/>
              <a:gd name="connsiteX109-20043" fmla="*/ 6036748 w 6128435"/>
              <a:gd name="connsiteY109-20044" fmla="*/ 5322752 h 6858000"/>
              <a:gd name="connsiteX110-20045" fmla="*/ 6036943 w 6128435"/>
              <a:gd name="connsiteY110-20046" fmla="*/ 5329480 h 6858000"/>
              <a:gd name="connsiteX111-20047" fmla="*/ 6037236 w 6128435"/>
              <a:gd name="connsiteY111-20048" fmla="*/ 5329634 h 6858000"/>
              <a:gd name="connsiteX112-20049" fmla="*/ 6038019 w 6128435"/>
              <a:gd name="connsiteY112-20050" fmla="*/ 5336764 h 6858000"/>
              <a:gd name="connsiteX113-20051" fmla="*/ 6037298 w 6128435"/>
              <a:gd name="connsiteY113-20052" fmla="*/ 5341753 h 6858000"/>
              <a:gd name="connsiteX114-20053" fmla="*/ 6037677 w 6128435"/>
              <a:gd name="connsiteY114-20054" fmla="*/ 5354807 h 6858000"/>
              <a:gd name="connsiteX115-20055" fmla="*/ 6039728 w 6128435"/>
              <a:gd name="connsiteY115-20056" fmla="*/ 5359416 h 6858000"/>
              <a:gd name="connsiteX116-20057" fmla="*/ 6043311 w 6128435"/>
              <a:gd name="connsiteY116-20058" fmla="*/ 5361407 h 6858000"/>
              <a:gd name="connsiteX117-20059" fmla="*/ 6042954 w 6128435"/>
              <a:gd name="connsiteY117-20060" fmla="*/ 5362576 h 6858000"/>
              <a:gd name="connsiteX118-20061" fmla="*/ 6053435 w 6128435"/>
              <a:gd name="connsiteY118-20062" fmla="*/ 5387547 h 6858000"/>
              <a:gd name="connsiteX119-20063" fmla="*/ 6065933 w 6128435"/>
              <a:gd name="connsiteY119-20064" fmla="*/ 5443002 h 6858000"/>
              <a:gd name="connsiteX120-20065" fmla="*/ 6068640 w 6128435"/>
              <a:gd name="connsiteY120-20066" fmla="*/ 5474503 h 6858000"/>
              <a:gd name="connsiteX121-20067" fmla="*/ 6080922 w 6128435"/>
              <a:gd name="connsiteY121-20068" fmla="*/ 5561070 h 6858000"/>
              <a:gd name="connsiteX122-20069" fmla="*/ 6096949 w 6128435"/>
              <a:gd name="connsiteY122-20070" fmla="*/ 5648179 h 6858000"/>
              <a:gd name="connsiteX123-20071" fmla="*/ 6125703 w 6128435"/>
              <a:gd name="connsiteY123-20072" fmla="*/ 5692894 h 6858000"/>
              <a:gd name="connsiteX124-20073" fmla="*/ 6126670 w 6128435"/>
              <a:gd name="connsiteY124-20074" fmla="*/ 5697882 h 6858000"/>
              <a:gd name="connsiteX125-20075" fmla="*/ 6124061 w 6128435"/>
              <a:gd name="connsiteY125-20076" fmla="*/ 5710294 h 6858000"/>
              <a:gd name="connsiteX126-20077" fmla="*/ 6122213 w 6128435"/>
              <a:gd name="connsiteY126-20078" fmla="*/ 5714762 h 6858000"/>
              <a:gd name="connsiteX127-20079" fmla="*/ 6121353 w 6128435"/>
              <a:gd name="connsiteY127-20080" fmla="*/ 5721725 h 6858000"/>
              <a:gd name="connsiteX128-20081" fmla="*/ 6121607 w 6128435"/>
              <a:gd name="connsiteY128-20082" fmla="*/ 5721959 h 6858000"/>
              <a:gd name="connsiteX129-20083" fmla="*/ 6120262 w 6128435"/>
              <a:gd name="connsiteY129-20084" fmla="*/ 5728358 h 6858000"/>
              <a:gd name="connsiteX130-20085" fmla="*/ 6110194 w 6128435"/>
              <a:gd name="connsiteY130-20086" fmla="*/ 5758853 h 6858000"/>
              <a:gd name="connsiteX131-20087" fmla="*/ 6127519 w 6128435"/>
              <a:gd name="connsiteY131-20088" fmla="*/ 5865775 h 6858000"/>
              <a:gd name="connsiteX132-20089" fmla="*/ 6128435 w 6128435"/>
              <a:gd name="connsiteY132-20090" fmla="*/ 5870164 h 6858000"/>
              <a:gd name="connsiteX133-20091" fmla="*/ 6119217 w 6128435"/>
              <a:gd name="connsiteY133-20092" fmla="*/ 5888542 h 6858000"/>
              <a:gd name="connsiteX134-20093" fmla="*/ 6115966 w 6128435"/>
              <a:gd name="connsiteY134-20094" fmla="*/ 5898387 h 6858000"/>
              <a:gd name="connsiteX135-20095" fmla="*/ 6108716 w 6128435"/>
              <a:gd name="connsiteY135-20096" fmla="*/ 5915345 h 6858000"/>
              <a:gd name="connsiteX136-20097" fmla="*/ 6102493 w 6128435"/>
              <a:gd name="connsiteY136-20098" fmla="*/ 5928602 h 6858000"/>
              <a:gd name="connsiteX137-20099" fmla="*/ 6056863 w 6128435"/>
              <a:gd name="connsiteY137-20100" fmla="*/ 6000643 h 6858000"/>
              <a:gd name="connsiteX138-20101" fmla="*/ 6045436 w 6128435"/>
              <a:gd name="connsiteY138-20102" fmla="*/ 6124480 h 6858000"/>
              <a:gd name="connsiteX139-20103" fmla="*/ 6030489 w 6128435"/>
              <a:gd name="connsiteY139-20104" fmla="*/ 6317666 h 6858000"/>
              <a:gd name="connsiteX140-20105" fmla="*/ 6007492 w 6128435"/>
              <a:gd name="connsiteY140-20106" fmla="*/ 6440818 h 6858000"/>
              <a:gd name="connsiteX141-20107" fmla="*/ 6009467 w 6128435"/>
              <a:gd name="connsiteY141-20108" fmla="*/ 6487076 h 6858000"/>
              <a:gd name="connsiteX142-20109" fmla="*/ 5995064 w 6128435"/>
              <a:gd name="connsiteY142-20110" fmla="*/ 6540791 h 6858000"/>
              <a:gd name="connsiteX143-20111" fmla="*/ 5996309 w 6128435"/>
              <a:gd name="connsiteY143-20112" fmla="*/ 6543961 h 6858000"/>
              <a:gd name="connsiteX144-20113" fmla="*/ 5996048 w 6128435"/>
              <a:gd name="connsiteY144-20114" fmla="*/ 6555444 h 6858000"/>
              <a:gd name="connsiteX145-20115" fmla="*/ 6002524 w 6128435"/>
              <a:gd name="connsiteY145-20116" fmla="*/ 6560188 h 6858000"/>
              <a:gd name="connsiteX146-20117" fmla="*/ 6006823 w 6128435"/>
              <a:gd name="connsiteY146-20118" fmla="*/ 6578546 h 6858000"/>
              <a:gd name="connsiteX147-20119" fmla="*/ 6004510 w 6128435"/>
              <a:gd name="connsiteY147-20120" fmla="*/ 6599256 h 6858000"/>
              <a:gd name="connsiteX148-20121" fmla="*/ 5986207 w 6128435"/>
              <a:gd name="connsiteY148-20122" fmla="*/ 6695855 h 6858000"/>
              <a:gd name="connsiteX149-20123" fmla="*/ 5979428 w 6128435"/>
              <a:gd name="connsiteY149-20124" fmla="*/ 6754678 h 6858000"/>
              <a:gd name="connsiteX150-20125" fmla="*/ 5983398 w 6128435"/>
              <a:gd name="connsiteY150-20126" fmla="*/ 6778641 h 6858000"/>
              <a:gd name="connsiteX151-20127" fmla="*/ 5984543 w 6128435"/>
              <a:gd name="connsiteY151-20128" fmla="*/ 6811016 h 6858000"/>
              <a:gd name="connsiteX152-20129" fmla="*/ 5981802 w 6128435"/>
              <a:gd name="connsiteY152-20130" fmla="*/ 6838578 h 6858000"/>
              <a:gd name="connsiteX153-20131" fmla="*/ 5979671 w 6128435"/>
              <a:gd name="connsiteY153-20132" fmla="*/ 6858000 h 6858000"/>
              <a:gd name="connsiteX154-20133" fmla="*/ 0 w 6128435"/>
              <a:gd name="connsiteY154-20134" fmla="*/ 6858000 h 6858000"/>
              <a:gd name="connsiteX155-20135" fmla="*/ 0 w 6128435"/>
              <a:gd name="connsiteY155-20136" fmla="*/ 0 h 6858000"/>
              <a:gd name="connsiteX0-20137" fmla="*/ 0 w 6128435"/>
              <a:gd name="connsiteY0-20138" fmla="*/ 0 h 6858000"/>
              <a:gd name="connsiteX1-20139" fmla="*/ 4965888 w 6128435"/>
              <a:gd name="connsiteY1-20140" fmla="*/ 0 h 6858000"/>
              <a:gd name="connsiteX2-20141" fmla="*/ 4967767 w 6128435"/>
              <a:gd name="connsiteY2-20142" fmla="*/ 7930 h 6858000"/>
              <a:gd name="connsiteX3-20143" fmla="*/ 4979444 w 6128435"/>
              <a:gd name="connsiteY3-20144" fmla="*/ 43921 h 6858000"/>
              <a:gd name="connsiteX4-20145" fmla="*/ 5021173 w 6128435"/>
              <a:gd name="connsiteY4-20146" fmla="*/ 123738 h 6858000"/>
              <a:gd name="connsiteX5-20147" fmla="*/ 5075458 w 6128435"/>
              <a:gd name="connsiteY5-20148" fmla="*/ 264355 h 6858000"/>
              <a:gd name="connsiteX6-20149" fmla="*/ 5081175 w 6128435"/>
              <a:gd name="connsiteY6-20150" fmla="*/ 277448 h 6858000"/>
              <a:gd name="connsiteX7-20151" fmla="*/ 5097011 w 6128435"/>
              <a:gd name="connsiteY7-20152" fmla="*/ 355616 h 6858000"/>
              <a:gd name="connsiteX8-20153" fmla="*/ 5130982 w 6128435"/>
              <a:gd name="connsiteY8-20154" fmla="*/ 412030 h 6858000"/>
              <a:gd name="connsiteX9-20155" fmla="*/ 5153000 w 6128435"/>
              <a:gd name="connsiteY9-20156" fmla="*/ 507134 h 6858000"/>
              <a:gd name="connsiteX10-20157" fmla="*/ 5171282 w 6128435"/>
              <a:gd name="connsiteY10-20158" fmla="*/ 602071 h 6858000"/>
              <a:gd name="connsiteX11-20159" fmla="*/ 5176196 w 6128435"/>
              <a:gd name="connsiteY11-20160" fmla="*/ 636822 h 6858000"/>
              <a:gd name="connsiteX12-20161" fmla="*/ 5189051 w 6128435"/>
              <a:gd name="connsiteY12-20162" fmla="*/ 782518 h 6858000"/>
              <a:gd name="connsiteX13-20163" fmla="*/ 5210428 w 6128435"/>
              <a:gd name="connsiteY13-20164" fmla="*/ 815772 h 6858000"/>
              <a:gd name="connsiteX14-20165" fmla="*/ 5221088 w 6128435"/>
              <a:gd name="connsiteY14-20166" fmla="*/ 860193 h 6858000"/>
              <a:gd name="connsiteX15-20167" fmla="*/ 5230806 w 6128435"/>
              <a:gd name="connsiteY15-20168" fmla="*/ 961354 h 6858000"/>
              <a:gd name="connsiteX16-20169" fmla="*/ 5201018 w 6128435"/>
              <a:gd name="connsiteY16-20170" fmla="*/ 1095027 h 6858000"/>
              <a:gd name="connsiteX17-20171" fmla="*/ 5202153 w 6128435"/>
              <a:gd name="connsiteY17-20172" fmla="*/ 1133224 h 6858000"/>
              <a:gd name="connsiteX18-20173" fmla="*/ 5207370 w 6128435"/>
              <a:gd name="connsiteY18-20174" fmla="*/ 1138097 h 6858000"/>
              <a:gd name="connsiteX19-20175" fmla="*/ 5189234 w 6128435"/>
              <a:gd name="connsiteY19-20176" fmla="*/ 1193495 h 6858000"/>
              <a:gd name="connsiteX20-20177" fmla="*/ 5202769 w 6128435"/>
              <a:gd name="connsiteY20-20178" fmla="*/ 1269450 h 6858000"/>
              <a:gd name="connsiteX21-20179" fmla="*/ 5225968 w 6128435"/>
              <a:gd name="connsiteY21-20180" fmla="*/ 1357994 h 6858000"/>
              <a:gd name="connsiteX22-20181" fmla="*/ 5233819 w 6128435"/>
              <a:gd name="connsiteY22-20182" fmla="*/ 1380922 h 6858000"/>
              <a:gd name="connsiteX23-20183" fmla="*/ 5237226 w 6128435"/>
              <a:gd name="connsiteY23-20184" fmla="*/ 1441327 h 6858000"/>
              <a:gd name="connsiteX24-20185" fmla="*/ 5255653 w 6128435"/>
              <a:gd name="connsiteY24-20186" fmla="*/ 1524712 h 6858000"/>
              <a:gd name="connsiteX25-20187" fmla="*/ 5263491 w 6128435"/>
              <a:gd name="connsiteY25-20188" fmla="*/ 1642938 h 6858000"/>
              <a:gd name="connsiteX26-20189" fmla="*/ 5261314 w 6128435"/>
              <a:gd name="connsiteY26-20190" fmla="*/ 1689177 h 6858000"/>
              <a:gd name="connsiteX27-20191" fmla="*/ 5259788 w 6128435"/>
              <a:gd name="connsiteY27-20192" fmla="*/ 1768516 h 6858000"/>
              <a:gd name="connsiteX28-20193" fmla="*/ 5255696 w 6128435"/>
              <a:gd name="connsiteY28-20194" fmla="*/ 1953770 h 6858000"/>
              <a:gd name="connsiteX29-20195" fmla="*/ 5252592 w 6128435"/>
              <a:gd name="connsiteY29-20196" fmla="*/ 2092210 h 6858000"/>
              <a:gd name="connsiteX30-20197" fmla="*/ 5264303 w 6128435"/>
              <a:gd name="connsiteY30-20198" fmla="*/ 2225157 h 6858000"/>
              <a:gd name="connsiteX31-20199" fmla="*/ 5254949 w 6128435"/>
              <a:gd name="connsiteY31-20200" fmla="*/ 2236160 h 6858000"/>
              <a:gd name="connsiteX32-20201" fmla="*/ 5250104 w 6128435"/>
              <a:gd name="connsiteY32-20202" fmla="*/ 2249166 h 6858000"/>
              <a:gd name="connsiteX33-20203" fmla="*/ 5251214 w 6128435"/>
              <a:gd name="connsiteY33-20204" fmla="*/ 2250944 h 6858000"/>
              <a:gd name="connsiteX34-20205" fmla="*/ 5250644 w 6128435"/>
              <a:gd name="connsiteY34-20206" fmla="*/ 2266619 h 6858000"/>
              <a:gd name="connsiteX35-20207" fmla="*/ 5293877 w 6128435"/>
              <a:gd name="connsiteY35-20208" fmla="*/ 2368649 h 6858000"/>
              <a:gd name="connsiteX36-20209" fmla="*/ 5311338 w 6128435"/>
              <a:gd name="connsiteY36-20210" fmla="*/ 2404034 h 6858000"/>
              <a:gd name="connsiteX37-20211" fmla="*/ 5338366 w 6128435"/>
              <a:gd name="connsiteY37-20212" fmla="*/ 2465052 h 6858000"/>
              <a:gd name="connsiteX38-20213" fmla="*/ 5371263 w 6128435"/>
              <a:gd name="connsiteY38-20214" fmla="*/ 2586413 h 6858000"/>
              <a:gd name="connsiteX39-20215" fmla="*/ 5407503 w 6128435"/>
              <a:gd name="connsiteY39-20216" fmla="*/ 2786290 h 6858000"/>
              <a:gd name="connsiteX40-20217" fmla="*/ 5407356 w 6128435"/>
              <a:gd name="connsiteY40-20218" fmla="*/ 2787545 h 6858000"/>
              <a:gd name="connsiteX41-20219" fmla="*/ 5411130 w 6128435"/>
              <a:gd name="connsiteY41-20220" fmla="*/ 2788640 h 6858000"/>
              <a:gd name="connsiteX42-20221" fmla="*/ 5416439 w 6128435"/>
              <a:gd name="connsiteY42-20222" fmla="*/ 2805666 h 6858000"/>
              <a:gd name="connsiteX43-20223" fmla="*/ 5416589 w 6128435"/>
              <a:gd name="connsiteY43-20224" fmla="*/ 2810822 h 6858000"/>
              <a:gd name="connsiteX44-20225" fmla="*/ 5418542 w 6128435"/>
              <a:gd name="connsiteY44-20226" fmla="*/ 2817745 h 6858000"/>
              <a:gd name="connsiteX45-20227" fmla="*/ 5418847 w 6128435"/>
              <a:gd name="connsiteY45-20228" fmla="*/ 2817825 h 6858000"/>
              <a:gd name="connsiteX46-20229" fmla="*/ 5457023 w 6128435"/>
              <a:gd name="connsiteY46-20230" fmla="*/ 2858292 h 6858000"/>
              <a:gd name="connsiteX47-20231" fmla="*/ 5479298 w 6128435"/>
              <a:gd name="connsiteY47-20232" fmla="*/ 2947791 h 6858000"/>
              <a:gd name="connsiteX48-20233" fmla="*/ 5481770 w 6128435"/>
              <a:gd name="connsiteY48-20234" fmla="*/ 2951352 h 6858000"/>
              <a:gd name="connsiteX49-20235" fmla="*/ 5482045 w 6128435"/>
              <a:gd name="connsiteY49-20236" fmla="*/ 2984371 h 6858000"/>
              <a:gd name="connsiteX50-20237" fmla="*/ 5482415 w 6128435"/>
              <a:gd name="connsiteY50-20238" fmla="*/ 3004079 h 6858000"/>
              <a:gd name="connsiteX51-20239" fmla="*/ 5503944 w 6128435"/>
              <a:gd name="connsiteY51-20240" fmla="*/ 3123335 h 6858000"/>
              <a:gd name="connsiteX52-20241" fmla="*/ 5516007 w 6128435"/>
              <a:gd name="connsiteY52-20242" fmla="*/ 3258473 h 6858000"/>
              <a:gd name="connsiteX53-20243" fmla="*/ 5566839 w 6128435"/>
              <a:gd name="connsiteY53-20244" fmla="*/ 3345295 h 6858000"/>
              <a:gd name="connsiteX54-20245" fmla="*/ 5589758 w 6128435"/>
              <a:gd name="connsiteY54-20246" fmla="*/ 3506453 h 6858000"/>
              <a:gd name="connsiteX55-20247" fmla="*/ 5596144 w 6128435"/>
              <a:gd name="connsiteY55-20248" fmla="*/ 3534624 h 6858000"/>
              <a:gd name="connsiteX56-20249" fmla="*/ 5597750 w 6128435"/>
              <a:gd name="connsiteY56-20250" fmla="*/ 3534129 h 6858000"/>
              <a:gd name="connsiteX57-20251" fmla="*/ 5599700 w 6128435"/>
              <a:gd name="connsiteY57-20252" fmla="*/ 3547221 h 6858000"/>
              <a:gd name="connsiteX58-20253" fmla="*/ 5615031 w 6128435"/>
              <a:gd name="connsiteY58-20254" fmla="*/ 3557482 h 6858000"/>
              <a:gd name="connsiteX59-20255" fmla="*/ 5618377 w 6128435"/>
              <a:gd name="connsiteY59-20256" fmla="*/ 3588431 h 6858000"/>
              <a:gd name="connsiteX60-20257" fmla="*/ 5612155 w 6128435"/>
              <a:gd name="connsiteY60-20258" fmla="*/ 3589869 h 6858000"/>
              <a:gd name="connsiteX61-20259" fmla="*/ 5620843 w 6128435"/>
              <a:gd name="connsiteY61-20260" fmla="*/ 3606745 h 6858000"/>
              <a:gd name="connsiteX62-20261" fmla="*/ 5655472 w 6128435"/>
              <a:gd name="connsiteY62-20262" fmla="*/ 3678877 h 6858000"/>
              <a:gd name="connsiteX63-20263" fmla="*/ 5680448 w 6128435"/>
              <a:gd name="connsiteY63-20264" fmla="*/ 3717760 h 6858000"/>
              <a:gd name="connsiteX64-20265" fmla="*/ 5683015 w 6128435"/>
              <a:gd name="connsiteY64-20266" fmla="*/ 3762025 h 6858000"/>
              <a:gd name="connsiteX65-20267" fmla="*/ 5696643 w 6128435"/>
              <a:gd name="connsiteY65-20268" fmla="*/ 3773888 h 6858000"/>
              <a:gd name="connsiteX66-20269" fmla="*/ 5699203 w 6128435"/>
              <a:gd name="connsiteY66-20270" fmla="*/ 3775823 h 6858000"/>
              <a:gd name="connsiteX67-20271" fmla="*/ 5704824 w 6128435"/>
              <a:gd name="connsiteY67-20272" fmla="*/ 3785966 h 6858000"/>
              <a:gd name="connsiteX68-20273" fmla="*/ 5712204 w 6128435"/>
              <a:gd name="connsiteY68-20274" fmla="*/ 3785830 h 6858000"/>
              <a:gd name="connsiteX69-20275" fmla="*/ 5724816 w 6128435"/>
              <a:gd name="connsiteY69-20276" fmla="*/ 3798949 h 6858000"/>
              <a:gd name="connsiteX70-20277" fmla="*/ 5733539 w 6128435"/>
              <a:gd name="connsiteY70-20278" fmla="*/ 3818457 h 6858000"/>
              <a:gd name="connsiteX71-20279" fmla="*/ 5768491 w 6128435"/>
              <a:gd name="connsiteY71-20280" fmla="*/ 3914399 h 6858000"/>
              <a:gd name="connsiteX72-20281" fmla="*/ 5793123 w 6128435"/>
              <a:gd name="connsiteY72-20282" fmla="*/ 3969952 h 6858000"/>
              <a:gd name="connsiteX73-20283" fmla="*/ 5808321 w 6128435"/>
              <a:gd name="connsiteY73-20284" fmla="*/ 3988153 h 6858000"/>
              <a:gd name="connsiteX74-20285" fmla="*/ 5825621 w 6128435"/>
              <a:gd name="connsiteY74-20286" fmla="*/ 4015525 h 6858000"/>
              <a:gd name="connsiteX75-20287" fmla="*/ 5860672 w 6128435"/>
              <a:gd name="connsiteY75-20288" fmla="*/ 4061579 h 6858000"/>
              <a:gd name="connsiteX76-20289" fmla="*/ 5872173 w 6128435"/>
              <a:gd name="connsiteY76-20290" fmla="*/ 4088497 h 6858000"/>
              <a:gd name="connsiteX77-20291" fmla="*/ 5883705 w 6128435"/>
              <a:gd name="connsiteY77-20292" fmla="*/ 4101899 h 6858000"/>
              <a:gd name="connsiteX78-20293" fmla="*/ 5885314 w 6128435"/>
              <a:gd name="connsiteY78-20294" fmla="*/ 4108387 h 6858000"/>
              <a:gd name="connsiteX79-20295" fmla="*/ 5894095 w 6128435"/>
              <a:gd name="connsiteY79-20296" fmla="*/ 4128857 h 6858000"/>
              <a:gd name="connsiteX80-20297" fmla="*/ 5898339 w 6128435"/>
              <a:gd name="connsiteY80-20298" fmla="*/ 4140800 h 6858000"/>
              <a:gd name="connsiteX81-20299" fmla="*/ 5899734 w 6128435"/>
              <a:gd name="connsiteY81-20300" fmla="*/ 4145632 h 6858000"/>
              <a:gd name="connsiteX82-20301" fmla="*/ 5903513 w 6128435"/>
              <a:gd name="connsiteY82-20302" fmla="*/ 4187661 h 6858000"/>
              <a:gd name="connsiteX83-20303" fmla="*/ 5917114 w 6128435"/>
              <a:gd name="connsiteY83-20304" fmla="*/ 4213096 h 6858000"/>
              <a:gd name="connsiteX84-20305" fmla="*/ 5921153 w 6128435"/>
              <a:gd name="connsiteY84-20306" fmla="*/ 4236222 h 6858000"/>
              <a:gd name="connsiteX85-20307" fmla="*/ 5924233 w 6128435"/>
              <a:gd name="connsiteY85-20308" fmla="*/ 4242060 h 6858000"/>
              <a:gd name="connsiteX86-20309" fmla="*/ 5928910 w 6128435"/>
              <a:gd name="connsiteY86-20310" fmla="*/ 4300973 h 6858000"/>
              <a:gd name="connsiteX87-20311" fmla="*/ 5939320 w 6128435"/>
              <a:gd name="connsiteY87-20312" fmla="*/ 4340435 h 6858000"/>
              <a:gd name="connsiteX88-20313" fmla="*/ 5946705 w 6128435"/>
              <a:gd name="connsiteY88-20314" fmla="*/ 4428051 h 6858000"/>
              <a:gd name="connsiteX89-20315" fmla="*/ 5949261 w 6128435"/>
              <a:gd name="connsiteY89-20316" fmla="*/ 4449185 h 6858000"/>
              <a:gd name="connsiteX90-20317" fmla="*/ 5957504 w 6128435"/>
              <a:gd name="connsiteY90-20318" fmla="*/ 4465911 h 6858000"/>
              <a:gd name="connsiteX91-20319" fmla="*/ 5964689 w 6128435"/>
              <a:gd name="connsiteY91-20320" fmla="*/ 4468532 h 6858000"/>
              <a:gd name="connsiteX92-20321" fmla="*/ 5967062 w 6128435"/>
              <a:gd name="connsiteY92-20322" fmla="*/ 4479923 h 6858000"/>
              <a:gd name="connsiteX93-20323" fmla="*/ 5968960 w 6128435"/>
              <a:gd name="connsiteY93-20324" fmla="*/ 4482655 h 6858000"/>
              <a:gd name="connsiteX94-20325" fmla="*/ 5978567 w 6128435"/>
              <a:gd name="connsiteY94-20326" fmla="*/ 4498605 h 6858000"/>
              <a:gd name="connsiteX95-20327" fmla="*/ 5980106 w 6128435"/>
              <a:gd name="connsiteY95-20328" fmla="*/ 4585087 h 6858000"/>
              <a:gd name="connsiteX96-20329" fmla="*/ 5998138 w 6128435"/>
              <a:gd name="connsiteY96-20330" fmla="*/ 4697518 h 6858000"/>
              <a:gd name="connsiteX97-20331" fmla="*/ 6013516 w 6128435"/>
              <a:gd name="connsiteY97-20332" fmla="*/ 4786619 h 6858000"/>
              <a:gd name="connsiteX98-20333" fmla="*/ 6025404 w 6128435"/>
              <a:gd name="connsiteY98-20334" fmla="*/ 4858148 h 6858000"/>
              <a:gd name="connsiteX99-20335" fmla="*/ 6007749 w 6128435"/>
              <a:gd name="connsiteY99-20336" fmla="*/ 4964715 h 6858000"/>
              <a:gd name="connsiteX100-20337" fmla="*/ 6005269 w 6128435"/>
              <a:gd name="connsiteY100-20338" fmla="*/ 5150567 h 6858000"/>
              <a:gd name="connsiteX101-20339" fmla="*/ 6001127 w 6128435"/>
              <a:gd name="connsiteY101-20340" fmla="*/ 5164609 h 6858000"/>
              <a:gd name="connsiteX102-20341" fmla="*/ 5996647 w 6128435"/>
              <a:gd name="connsiteY102-20342" fmla="*/ 5185640 h 6858000"/>
              <a:gd name="connsiteX103-20343" fmla="*/ 5998514 w 6128435"/>
              <a:gd name="connsiteY103-20344" fmla="*/ 5189673 h 6858000"/>
              <a:gd name="connsiteX104-20345" fmla="*/ 5995970 w 6128435"/>
              <a:gd name="connsiteY104-20346" fmla="*/ 5221547 h 6858000"/>
              <a:gd name="connsiteX105-20347" fmla="*/ 5997218 w 6128435"/>
              <a:gd name="connsiteY105-20348" fmla="*/ 5222031 h 6858000"/>
              <a:gd name="connsiteX106-20349" fmla="*/ 6002116 w 6128435"/>
              <a:gd name="connsiteY106-20350" fmla="*/ 5231223 h 6858000"/>
              <a:gd name="connsiteX107-20351" fmla="*/ 6008541 w 6128435"/>
              <a:gd name="connsiteY107-20352" fmla="*/ 5248680 h 6858000"/>
              <a:gd name="connsiteX108-20353" fmla="*/ 6039260 w 6128435"/>
              <a:gd name="connsiteY108-20354" fmla="*/ 5289518 h 6858000"/>
              <a:gd name="connsiteX109-20355" fmla="*/ 6036748 w 6128435"/>
              <a:gd name="connsiteY109-20356" fmla="*/ 5322752 h 6858000"/>
              <a:gd name="connsiteX110-20357" fmla="*/ 6036943 w 6128435"/>
              <a:gd name="connsiteY110-20358" fmla="*/ 5329480 h 6858000"/>
              <a:gd name="connsiteX111-20359" fmla="*/ 6037236 w 6128435"/>
              <a:gd name="connsiteY111-20360" fmla="*/ 5329634 h 6858000"/>
              <a:gd name="connsiteX112-20361" fmla="*/ 6038019 w 6128435"/>
              <a:gd name="connsiteY112-20362" fmla="*/ 5336764 h 6858000"/>
              <a:gd name="connsiteX113-20363" fmla="*/ 6037298 w 6128435"/>
              <a:gd name="connsiteY113-20364" fmla="*/ 5341753 h 6858000"/>
              <a:gd name="connsiteX114-20365" fmla="*/ 6037677 w 6128435"/>
              <a:gd name="connsiteY114-20366" fmla="*/ 5354807 h 6858000"/>
              <a:gd name="connsiteX115-20367" fmla="*/ 6039728 w 6128435"/>
              <a:gd name="connsiteY115-20368" fmla="*/ 5359416 h 6858000"/>
              <a:gd name="connsiteX116-20369" fmla="*/ 6043311 w 6128435"/>
              <a:gd name="connsiteY116-20370" fmla="*/ 5361407 h 6858000"/>
              <a:gd name="connsiteX117-20371" fmla="*/ 6042954 w 6128435"/>
              <a:gd name="connsiteY117-20372" fmla="*/ 5362576 h 6858000"/>
              <a:gd name="connsiteX118-20373" fmla="*/ 6053435 w 6128435"/>
              <a:gd name="connsiteY118-20374" fmla="*/ 5387547 h 6858000"/>
              <a:gd name="connsiteX119-20375" fmla="*/ 6065933 w 6128435"/>
              <a:gd name="connsiteY119-20376" fmla="*/ 5443002 h 6858000"/>
              <a:gd name="connsiteX120-20377" fmla="*/ 6068640 w 6128435"/>
              <a:gd name="connsiteY120-20378" fmla="*/ 5474503 h 6858000"/>
              <a:gd name="connsiteX121-20379" fmla="*/ 6080922 w 6128435"/>
              <a:gd name="connsiteY121-20380" fmla="*/ 5561070 h 6858000"/>
              <a:gd name="connsiteX122-20381" fmla="*/ 6096949 w 6128435"/>
              <a:gd name="connsiteY122-20382" fmla="*/ 5648179 h 6858000"/>
              <a:gd name="connsiteX123-20383" fmla="*/ 6125703 w 6128435"/>
              <a:gd name="connsiteY123-20384" fmla="*/ 5692894 h 6858000"/>
              <a:gd name="connsiteX124-20385" fmla="*/ 6126670 w 6128435"/>
              <a:gd name="connsiteY124-20386" fmla="*/ 5697882 h 6858000"/>
              <a:gd name="connsiteX125-20387" fmla="*/ 6124061 w 6128435"/>
              <a:gd name="connsiteY125-20388" fmla="*/ 5710294 h 6858000"/>
              <a:gd name="connsiteX126-20389" fmla="*/ 6122213 w 6128435"/>
              <a:gd name="connsiteY126-20390" fmla="*/ 5714762 h 6858000"/>
              <a:gd name="connsiteX127-20391" fmla="*/ 6121353 w 6128435"/>
              <a:gd name="connsiteY127-20392" fmla="*/ 5721725 h 6858000"/>
              <a:gd name="connsiteX128-20393" fmla="*/ 6121607 w 6128435"/>
              <a:gd name="connsiteY128-20394" fmla="*/ 5721959 h 6858000"/>
              <a:gd name="connsiteX129-20395" fmla="*/ 6120262 w 6128435"/>
              <a:gd name="connsiteY129-20396" fmla="*/ 5728358 h 6858000"/>
              <a:gd name="connsiteX130-20397" fmla="*/ 6110194 w 6128435"/>
              <a:gd name="connsiteY130-20398" fmla="*/ 5758853 h 6858000"/>
              <a:gd name="connsiteX131-20399" fmla="*/ 6127519 w 6128435"/>
              <a:gd name="connsiteY131-20400" fmla="*/ 5865775 h 6858000"/>
              <a:gd name="connsiteX132-20401" fmla="*/ 6128435 w 6128435"/>
              <a:gd name="connsiteY132-20402" fmla="*/ 5870164 h 6858000"/>
              <a:gd name="connsiteX133-20403" fmla="*/ 6119217 w 6128435"/>
              <a:gd name="connsiteY133-20404" fmla="*/ 5888542 h 6858000"/>
              <a:gd name="connsiteX134-20405" fmla="*/ 6115966 w 6128435"/>
              <a:gd name="connsiteY134-20406" fmla="*/ 5898387 h 6858000"/>
              <a:gd name="connsiteX135-20407" fmla="*/ 6102493 w 6128435"/>
              <a:gd name="connsiteY135-20408" fmla="*/ 5928602 h 6858000"/>
              <a:gd name="connsiteX136-20409" fmla="*/ 6056863 w 6128435"/>
              <a:gd name="connsiteY136-20410" fmla="*/ 6000643 h 6858000"/>
              <a:gd name="connsiteX137-20411" fmla="*/ 6045436 w 6128435"/>
              <a:gd name="connsiteY137-20412" fmla="*/ 6124480 h 6858000"/>
              <a:gd name="connsiteX138-20413" fmla="*/ 6030489 w 6128435"/>
              <a:gd name="connsiteY138-20414" fmla="*/ 6317666 h 6858000"/>
              <a:gd name="connsiteX139-20415" fmla="*/ 6007492 w 6128435"/>
              <a:gd name="connsiteY139-20416" fmla="*/ 6440818 h 6858000"/>
              <a:gd name="connsiteX140-20417" fmla="*/ 6009467 w 6128435"/>
              <a:gd name="connsiteY140-20418" fmla="*/ 6487076 h 6858000"/>
              <a:gd name="connsiteX141-20419" fmla="*/ 5995064 w 6128435"/>
              <a:gd name="connsiteY141-20420" fmla="*/ 6540791 h 6858000"/>
              <a:gd name="connsiteX142-20421" fmla="*/ 5996309 w 6128435"/>
              <a:gd name="connsiteY142-20422" fmla="*/ 6543961 h 6858000"/>
              <a:gd name="connsiteX143-20423" fmla="*/ 5996048 w 6128435"/>
              <a:gd name="connsiteY143-20424" fmla="*/ 6555444 h 6858000"/>
              <a:gd name="connsiteX144-20425" fmla="*/ 6002524 w 6128435"/>
              <a:gd name="connsiteY144-20426" fmla="*/ 6560188 h 6858000"/>
              <a:gd name="connsiteX145-20427" fmla="*/ 6006823 w 6128435"/>
              <a:gd name="connsiteY145-20428" fmla="*/ 6578546 h 6858000"/>
              <a:gd name="connsiteX146-20429" fmla="*/ 6004510 w 6128435"/>
              <a:gd name="connsiteY146-20430" fmla="*/ 6599256 h 6858000"/>
              <a:gd name="connsiteX147-20431" fmla="*/ 5986207 w 6128435"/>
              <a:gd name="connsiteY147-20432" fmla="*/ 6695855 h 6858000"/>
              <a:gd name="connsiteX148-20433" fmla="*/ 5979428 w 6128435"/>
              <a:gd name="connsiteY148-20434" fmla="*/ 6754678 h 6858000"/>
              <a:gd name="connsiteX149-20435" fmla="*/ 5983398 w 6128435"/>
              <a:gd name="connsiteY149-20436" fmla="*/ 6778641 h 6858000"/>
              <a:gd name="connsiteX150-20437" fmla="*/ 5984543 w 6128435"/>
              <a:gd name="connsiteY150-20438" fmla="*/ 6811016 h 6858000"/>
              <a:gd name="connsiteX151-20439" fmla="*/ 5981802 w 6128435"/>
              <a:gd name="connsiteY151-20440" fmla="*/ 6838578 h 6858000"/>
              <a:gd name="connsiteX152-20441" fmla="*/ 5979671 w 6128435"/>
              <a:gd name="connsiteY152-20442" fmla="*/ 6858000 h 6858000"/>
              <a:gd name="connsiteX153-20443" fmla="*/ 0 w 6128435"/>
              <a:gd name="connsiteY153-20444" fmla="*/ 6858000 h 6858000"/>
              <a:gd name="connsiteX154-20445" fmla="*/ 0 w 6128435"/>
              <a:gd name="connsiteY154-20446" fmla="*/ 0 h 6858000"/>
              <a:gd name="connsiteX0-20447" fmla="*/ 0 w 6128435"/>
              <a:gd name="connsiteY0-20448" fmla="*/ 0 h 6858000"/>
              <a:gd name="connsiteX1-20449" fmla="*/ 4965888 w 6128435"/>
              <a:gd name="connsiteY1-20450" fmla="*/ 0 h 6858000"/>
              <a:gd name="connsiteX2-20451" fmla="*/ 4967767 w 6128435"/>
              <a:gd name="connsiteY2-20452" fmla="*/ 7930 h 6858000"/>
              <a:gd name="connsiteX3-20453" fmla="*/ 4979444 w 6128435"/>
              <a:gd name="connsiteY3-20454" fmla="*/ 43921 h 6858000"/>
              <a:gd name="connsiteX4-20455" fmla="*/ 5021173 w 6128435"/>
              <a:gd name="connsiteY4-20456" fmla="*/ 123738 h 6858000"/>
              <a:gd name="connsiteX5-20457" fmla="*/ 5075458 w 6128435"/>
              <a:gd name="connsiteY5-20458" fmla="*/ 264355 h 6858000"/>
              <a:gd name="connsiteX6-20459" fmla="*/ 5081175 w 6128435"/>
              <a:gd name="connsiteY6-20460" fmla="*/ 277448 h 6858000"/>
              <a:gd name="connsiteX7-20461" fmla="*/ 5097011 w 6128435"/>
              <a:gd name="connsiteY7-20462" fmla="*/ 355616 h 6858000"/>
              <a:gd name="connsiteX8-20463" fmla="*/ 5130982 w 6128435"/>
              <a:gd name="connsiteY8-20464" fmla="*/ 412030 h 6858000"/>
              <a:gd name="connsiteX9-20465" fmla="*/ 5153000 w 6128435"/>
              <a:gd name="connsiteY9-20466" fmla="*/ 507134 h 6858000"/>
              <a:gd name="connsiteX10-20467" fmla="*/ 5171282 w 6128435"/>
              <a:gd name="connsiteY10-20468" fmla="*/ 602071 h 6858000"/>
              <a:gd name="connsiteX11-20469" fmla="*/ 5176196 w 6128435"/>
              <a:gd name="connsiteY11-20470" fmla="*/ 636822 h 6858000"/>
              <a:gd name="connsiteX12-20471" fmla="*/ 5189051 w 6128435"/>
              <a:gd name="connsiteY12-20472" fmla="*/ 782518 h 6858000"/>
              <a:gd name="connsiteX13-20473" fmla="*/ 5210428 w 6128435"/>
              <a:gd name="connsiteY13-20474" fmla="*/ 815772 h 6858000"/>
              <a:gd name="connsiteX14-20475" fmla="*/ 5221088 w 6128435"/>
              <a:gd name="connsiteY14-20476" fmla="*/ 860193 h 6858000"/>
              <a:gd name="connsiteX15-20477" fmla="*/ 5230806 w 6128435"/>
              <a:gd name="connsiteY15-20478" fmla="*/ 961354 h 6858000"/>
              <a:gd name="connsiteX16-20479" fmla="*/ 5201018 w 6128435"/>
              <a:gd name="connsiteY16-20480" fmla="*/ 1095027 h 6858000"/>
              <a:gd name="connsiteX17-20481" fmla="*/ 5202153 w 6128435"/>
              <a:gd name="connsiteY17-20482" fmla="*/ 1133224 h 6858000"/>
              <a:gd name="connsiteX18-20483" fmla="*/ 5207370 w 6128435"/>
              <a:gd name="connsiteY18-20484" fmla="*/ 1138097 h 6858000"/>
              <a:gd name="connsiteX19-20485" fmla="*/ 5189234 w 6128435"/>
              <a:gd name="connsiteY19-20486" fmla="*/ 1193495 h 6858000"/>
              <a:gd name="connsiteX20-20487" fmla="*/ 5202769 w 6128435"/>
              <a:gd name="connsiteY20-20488" fmla="*/ 1269450 h 6858000"/>
              <a:gd name="connsiteX21-20489" fmla="*/ 5225968 w 6128435"/>
              <a:gd name="connsiteY21-20490" fmla="*/ 1357994 h 6858000"/>
              <a:gd name="connsiteX22-20491" fmla="*/ 5233819 w 6128435"/>
              <a:gd name="connsiteY22-20492" fmla="*/ 1380922 h 6858000"/>
              <a:gd name="connsiteX23-20493" fmla="*/ 5237226 w 6128435"/>
              <a:gd name="connsiteY23-20494" fmla="*/ 1441327 h 6858000"/>
              <a:gd name="connsiteX24-20495" fmla="*/ 5255653 w 6128435"/>
              <a:gd name="connsiteY24-20496" fmla="*/ 1524712 h 6858000"/>
              <a:gd name="connsiteX25-20497" fmla="*/ 5263491 w 6128435"/>
              <a:gd name="connsiteY25-20498" fmla="*/ 1642938 h 6858000"/>
              <a:gd name="connsiteX26-20499" fmla="*/ 5261314 w 6128435"/>
              <a:gd name="connsiteY26-20500" fmla="*/ 1689177 h 6858000"/>
              <a:gd name="connsiteX27-20501" fmla="*/ 5259788 w 6128435"/>
              <a:gd name="connsiteY27-20502" fmla="*/ 1768516 h 6858000"/>
              <a:gd name="connsiteX28-20503" fmla="*/ 5255696 w 6128435"/>
              <a:gd name="connsiteY28-20504" fmla="*/ 1953770 h 6858000"/>
              <a:gd name="connsiteX29-20505" fmla="*/ 5252592 w 6128435"/>
              <a:gd name="connsiteY29-20506" fmla="*/ 2092210 h 6858000"/>
              <a:gd name="connsiteX30-20507" fmla="*/ 5264303 w 6128435"/>
              <a:gd name="connsiteY30-20508" fmla="*/ 2225157 h 6858000"/>
              <a:gd name="connsiteX31-20509" fmla="*/ 5254949 w 6128435"/>
              <a:gd name="connsiteY31-20510" fmla="*/ 2236160 h 6858000"/>
              <a:gd name="connsiteX32-20511" fmla="*/ 5250104 w 6128435"/>
              <a:gd name="connsiteY32-20512" fmla="*/ 2249166 h 6858000"/>
              <a:gd name="connsiteX33-20513" fmla="*/ 5251214 w 6128435"/>
              <a:gd name="connsiteY33-20514" fmla="*/ 2250944 h 6858000"/>
              <a:gd name="connsiteX34-20515" fmla="*/ 5250644 w 6128435"/>
              <a:gd name="connsiteY34-20516" fmla="*/ 2266619 h 6858000"/>
              <a:gd name="connsiteX35-20517" fmla="*/ 5293877 w 6128435"/>
              <a:gd name="connsiteY35-20518" fmla="*/ 2368649 h 6858000"/>
              <a:gd name="connsiteX36-20519" fmla="*/ 5311338 w 6128435"/>
              <a:gd name="connsiteY36-20520" fmla="*/ 2404034 h 6858000"/>
              <a:gd name="connsiteX37-20521" fmla="*/ 5338366 w 6128435"/>
              <a:gd name="connsiteY37-20522" fmla="*/ 2465052 h 6858000"/>
              <a:gd name="connsiteX38-20523" fmla="*/ 5371263 w 6128435"/>
              <a:gd name="connsiteY38-20524" fmla="*/ 2586413 h 6858000"/>
              <a:gd name="connsiteX39-20525" fmla="*/ 5407503 w 6128435"/>
              <a:gd name="connsiteY39-20526" fmla="*/ 2786290 h 6858000"/>
              <a:gd name="connsiteX40-20527" fmla="*/ 5407356 w 6128435"/>
              <a:gd name="connsiteY40-20528" fmla="*/ 2787545 h 6858000"/>
              <a:gd name="connsiteX41-20529" fmla="*/ 5411130 w 6128435"/>
              <a:gd name="connsiteY41-20530" fmla="*/ 2788640 h 6858000"/>
              <a:gd name="connsiteX42-20531" fmla="*/ 5416439 w 6128435"/>
              <a:gd name="connsiteY42-20532" fmla="*/ 2805666 h 6858000"/>
              <a:gd name="connsiteX43-20533" fmla="*/ 5416589 w 6128435"/>
              <a:gd name="connsiteY43-20534" fmla="*/ 2810822 h 6858000"/>
              <a:gd name="connsiteX44-20535" fmla="*/ 5418542 w 6128435"/>
              <a:gd name="connsiteY44-20536" fmla="*/ 2817745 h 6858000"/>
              <a:gd name="connsiteX45-20537" fmla="*/ 5418847 w 6128435"/>
              <a:gd name="connsiteY45-20538" fmla="*/ 2817825 h 6858000"/>
              <a:gd name="connsiteX46-20539" fmla="*/ 5457023 w 6128435"/>
              <a:gd name="connsiteY46-20540" fmla="*/ 2858292 h 6858000"/>
              <a:gd name="connsiteX47-20541" fmla="*/ 5479298 w 6128435"/>
              <a:gd name="connsiteY47-20542" fmla="*/ 2947791 h 6858000"/>
              <a:gd name="connsiteX48-20543" fmla="*/ 5481770 w 6128435"/>
              <a:gd name="connsiteY48-20544" fmla="*/ 2951352 h 6858000"/>
              <a:gd name="connsiteX49-20545" fmla="*/ 5482045 w 6128435"/>
              <a:gd name="connsiteY49-20546" fmla="*/ 2984371 h 6858000"/>
              <a:gd name="connsiteX50-20547" fmla="*/ 5482415 w 6128435"/>
              <a:gd name="connsiteY50-20548" fmla="*/ 3004079 h 6858000"/>
              <a:gd name="connsiteX51-20549" fmla="*/ 5503944 w 6128435"/>
              <a:gd name="connsiteY51-20550" fmla="*/ 3123335 h 6858000"/>
              <a:gd name="connsiteX52-20551" fmla="*/ 5516007 w 6128435"/>
              <a:gd name="connsiteY52-20552" fmla="*/ 3258473 h 6858000"/>
              <a:gd name="connsiteX53-20553" fmla="*/ 5566839 w 6128435"/>
              <a:gd name="connsiteY53-20554" fmla="*/ 3345295 h 6858000"/>
              <a:gd name="connsiteX54-20555" fmla="*/ 5589758 w 6128435"/>
              <a:gd name="connsiteY54-20556" fmla="*/ 3506453 h 6858000"/>
              <a:gd name="connsiteX55-20557" fmla="*/ 5596144 w 6128435"/>
              <a:gd name="connsiteY55-20558" fmla="*/ 3534624 h 6858000"/>
              <a:gd name="connsiteX56-20559" fmla="*/ 5597750 w 6128435"/>
              <a:gd name="connsiteY56-20560" fmla="*/ 3534129 h 6858000"/>
              <a:gd name="connsiteX57-20561" fmla="*/ 5599700 w 6128435"/>
              <a:gd name="connsiteY57-20562" fmla="*/ 3547221 h 6858000"/>
              <a:gd name="connsiteX58-20563" fmla="*/ 5615031 w 6128435"/>
              <a:gd name="connsiteY58-20564" fmla="*/ 3557482 h 6858000"/>
              <a:gd name="connsiteX59-20565" fmla="*/ 5618377 w 6128435"/>
              <a:gd name="connsiteY59-20566" fmla="*/ 3588431 h 6858000"/>
              <a:gd name="connsiteX60-20567" fmla="*/ 5612155 w 6128435"/>
              <a:gd name="connsiteY60-20568" fmla="*/ 3589869 h 6858000"/>
              <a:gd name="connsiteX61-20569" fmla="*/ 5620843 w 6128435"/>
              <a:gd name="connsiteY61-20570" fmla="*/ 3606745 h 6858000"/>
              <a:gd name="connsiteX62-20571" fmla="*/ 5655472 w 6128435"/>
              <a:gd name="connsiteY62-20572" fmla="*/ 3678877 h 6858000"/>
              <a:gd name="connsiteX63-20573" fmla="*/ 5680448 w 6128435"/>
              <a:gd name="connsiteY63-20574" fmla="*/ 3717760 h 6858000"/>
              <a:gd name="connsiteX64-20575" fmla="*/ 5683015 w 6128435"/>
              <a:gd name="connsiteY64-20576" fmla="*/ 3762025 h 6858000"/>
              <a:gd name="connsiteX65-20577" fmla="*/ 5696643 w 6128435"/>
              <a:gd name="connsiteY65-20578" fmla="*/ 3773888 h 6858000"/>
              <a:gd name="connsiteX66-20579" fmla="*/ 5699203 w 6128435"/>
              <a:gd name="connsiteY66-20580" fmla="*/ 3775823 h 6858000"/>
              <a:gd name="connsiteX67-20581" fmla="*/ 5704824 w 6128435"/>
              <a:gd name="connsiteY67-20582" fmla="*/ 3785966 h 6858000"/>
              <a:gd name="connsiteX68-20583" fmla="*/ 5712204 w 6128435"/>
              <a:gd name="connsiteY68-20584" fmla="*/ 3785830 h 6858000"/>
              <a:gd name="connsiteX69-20585" fmla="*/ 5724816 w 6128435"/>
              <a:gd name="connsiteY69-20586" fmla="*/ 3798949 h 6858000"/>
              <a:gd name="connsiteX70-20587" fmla="*/ 5733539 w 6128435"/>
              <a:gd name="connsiteY70-20588" fmla="*/ 3818457 h 6858000"/>
              <a:gd name="connsiteX71-20589" fmla="*/ 5768491 w 6128435"/>
              <a:gd name="connsiteY71-20590" fmla="*/ 3914399 h 6858000"/>
              <a:gd name="connsiteX72-20591" fmla="*/ 5793123 w 6128435"/>
              <a:gd name="connsiteY72-20592" fmla="*/ 3969952 h 6858000"/>
              <a:gd name="connsiteX73-20593" fmla="*/ 5808321 w 6128435"/>
              <a:gd name="connsiteY73-20594" fmla="*/ 3988153 h 6858000"/>
              <a:gd name="connsiteX74-20595" fmla="*/ 5825621 w 6128435"/>
              <a:gd name="connsiteY74-20596" fmla="*/ 4015525 h 6858000"/>
              <a:gd name="connsiteX75-20597" fmla="*/ 5860672 w 6128435"/>
              <a:gd name="connsiteY75-20598" fmla="*/ 4061579 h 6858000"/>
              <a:gd name="connsiteX76-20599" fmla="*/ 5872173 w 6128435"/>
              <a:gd name="connsiteY76-20600" fmla="*/ 4088497 h 6858000"/>
              <a:gd name="connsiteX77-20601" fmla="*/ 5883705 w 6128435"/>
              <a:gd name="connsiteY77-20602" fmla="*/ 4101899 h 6858000"/>
              <a:gd name="connsiteX78-20603" fmla="*/ 5885314 w 6128435"/>
              <a:gd name="connsiteY78-20604" fmla="*/ 4108387 h 6858000"/>
              <a:gd name="connsiteX79-20605" fmla="*/ 5894095 w 6128435"/>
              <a:gd name="connsiteY79-20606" fmla="*/ 4128857 h 6858000"/>
              <a:gd name="connsiteX80-20607" fmla="*/ 5898339 w 6128435"/>
              <a:gd name="connsiteY80-20608" fmla="*/ 4140800 h 6858000"/>
              <a:gd name="connsiteX81-20609" fmla="*/ 5899734 w 6128435"/>
              <a:gd name="connsiteY81-20610" fmla="*/ 4145632 h 6858000"/>
              <a:gd name="connsiteX82-20611" fmla="*/ 5903513 w 6128435"/>
              <a:gd name="connsiteY82-20612" fmla="*/ 4187661 h 6858000"/>
              <a:gd name="connsiteX83-20613" fmla="*/ 5917114 w 6128435"/>
              <a:gd name="connsiteY83-20614" fmla="*/ 4213096 h 6858000"/>
              <a:gd name="connsiteX84-20615" fmla="*/ 5921153 w 6128435"/>
              <a:gd name="connsiteY84-20616" fmla="*/ 4236222 h 6858000"/>
              <a:gd name="connsiteX85-20617" fmla="*/ 5924233 w 6128435"/>
              <a:gd name="connsiteY85-20618" fmla="*/ 4242060 h 6858000"/>
              <a:gd name="connsiteX86-20619" fmla="*/ 5928910 w 6128435"/>
              <a:gd name="connsiteY86-20620" fmla="*/ 4300973 h 6858000"/>
              <a:gd name="connsiteX87-20621" fmla="*/ 5939320 w 6128435"/>
              <a:gd name="connsiteY87-20622" fmla="*/ 4340435 h 6858000"/>
              <a:gd name="connsiteX88-20623" fmla="*/ 5946705 w 6128435"/>
              <a:gd name="connsiteY88-20624" fmla="*/ 4428051 h 6858000"/>
              <a:gd name="connsiteX89-20625" fmla="*/ 5949261 w 6128435"/>
              <a:gd name="connsiteY89-20626" fmla="*/ 4449185 h 6858000"/>
              <a:gd name="connsiteX90-20627" fmla="*/ 5957504 w 6128435"/>
              <a:gd name="connsiteY90-20628" fmla="*/ 4465911 h 6858000"/>
              <a:gd name="connsiteX91-20629" fmla="*/ 5964689 w 6128435"/>
              <a:gd name="connsiteY91-20630" fmla="*/ 4468532 h 6858000"/>
              <a:gd name="connsiteX92-20631" fmla="*/ 5967062 w 6128435"/>
              <a:gd name="connsiteY92-20632" fmla="*/ 4479923 h 6858000"/>
              <a:gd name="connsiteX93-20633" fmla="*/ 5968960 w 6128435"/>
              <a:gd name="connsiteY93-20634" fmla="*/ 4482655 h 6858000"/>
              <a:gd name="connsiteX94-20635" fmla="*/ 5978567 w 6128435"/>
              <a:gd name="connsiteY94-20636" fmla="*/ 4498605 h 6858000"/>
              <a:gd name="connsiteX95-20637" fmla="*/ 5980106 w 6128435"/>
              <a:gd name="connsiteY95-20638" fmla="*/ 4585087 h 6858000"/>
              <a:gd name="connsiteX96-20639" fmla="*/ 5998138 w 6128435"/>
              <a:gd name="connsiteY96-20640" fmla="*/ 4697518 h 6858000"/>
              <a:gd name="connsiteX97-20641" fmla="*/ 6013516 w 6128435"/>
              <a:gd name="connsiteY97-20642" fmla="*/ 4786619 h 6858000"/>
              <a:gd name="connsiteX98-20643" fmla="*/ 6025404 w 6128435"/>
              <a:gd name="connsiteY98-20644" fmla="*/ 4858148 h 6858000"/>
              <a:gd name="connsiteX99-20645" fmla="*/ 6007749 w 6128435"/>
              <a:gd name="connsiteY99-20646" fmla="*/ 4964715 h 6858000"/>
              <a:gd name="connsiteX100-20647" fmla="*/ 6005269 w 6128435"/>
              <a:gd name="connsiteY100-20648" fmla="*/ 5150567 h 6858000"/>
              <a:gd name="connsiteX101-20649" fmla="*/ 6001127 w 6128435"/>
              <a:gd name="connsiteY101-20650" fmla="*/ 5164609 h 6858000"/>
              <a:gd name="connsiteX102-20651" fmla="*/ 5996647 w 6128435"/>
              <a:gd name="connsiteY102-20652" fmla="*/ 5185640 h 6858000"/>
              <a:gd name="connsiteX103-20653" fmla="*/ 5998514 w 6128435"/>
              <a:gd name="connsiteY103-20654" fmla="*/ 5189673 h 6858000"/>
              <a:gd name="connsiteX104-20655" fmla="*/ 5995970 w 6128435"/>
              <a:gd name="connsiteY104-20656" fmla="*/ 5221547 h 6858000"/>
              <a:gd name="connsiteX105-20657" fmla="*/ 5997218 w 6128435"/>
              <a:gd name="connsiteY105-20658" fmla="*/ 5222031 h 6858000"/>
              <a:gd name="connsiteX106-20659" fmla="*/ 6002116 w 6128435"/>
              <a:gd name="connsiteY106-20660" fmla="*/ 5231223 h 6858000"/>
              <a:gd name="connsiteX107-20661" fmla="*/ 6008541 w 6128435"/>
              <a:gd name="connsiteY107-20662" fmla="*/ 5248680 h 6858000"/>
              <a:gd name="connsiteX108-20663" fmla="*/ 6039260 w 6128435"/>
              <a:gd name="connsiteY108-20664" fmla="*/ 5289518 h 6858000"/>
              <a:gd name="connsiteX109-20665" fmla="*/ 6036748 w 6128435"/>
              <a:gd name="connsiteY109-20666" fmla="*/ 5322752 h 6858000"/>
              <a:gd name="connsiteX110-20667" fmla="*/ 6036943 w 6128435"/>
              <a:gd name="connsiteY110-20668" fmla="*/ 5329480 h 6858000"/>
              <a:gd name="connsiteX111-20669" fmla="*/ 6037236 w 6128435"/>
              <a:gd name="connsiteY111-20670" fmla="*/ 5329634 h 6858000"/>
              <a:gd name="connsiteX112-20671" fmla="*/ 6038019 w 6128435"/>
              <a:gd name="connsiteY112-20672" fmla="*/ 5336764 h 6858000"/>
              <a:gd name="connsiteX113-20673" fmla="*/ 6037298 w 6128435"/>
              <a:gd name="connsiteY113-20674" fmla="*/ 5341753 h 6858000"/>
              <a:gd name="connsiteX114-20675" fmla="*/ 6037677 w 6128435"/>
              <a:gd name="connsiteY114-20676" fmla="*/ 5354807 h 6858000"/>
              <a:gd name="connsiteX115-20677" fmla="*/ 6039728 w 6128435"/>
              <a:gd name="connsiteY115-20678" fmla="*/ 5359416 h 6858000"/>
              <a:gd name="connsiteX116-20679" fmla="*/ 6043311 w 6128435"/>
              <a:gd name="connsiteY116-20680" fmla="*/ 5361407 h 6858000"/>
              <a:gd name="connsiteX117-20681" fmla="*/ 6042954 w 6128435"/>
              <a:gd name="connsiteY117-20682" fmla="*/ 5362576 h 6858000"/>
              <a:gd name="connsiteX118-20683" fmla="*/ 6053435 w 6128435"/>
              <a:gd name="connsiteY118-20684" fmla="*/ 5387547 h 6858000"/>
              <a:gd name="connsiteX119-20685" fmla="*/ 6065933 w 6128435"/>
              <a:gd name="connsiteY119-20686" fmla="*/ 5443002 h 6858000"/>
              <a:gd name="connsiteX120-20687" fmla="*/ 6068640 w 6128435"/>
              <a:gd name="connsiteY120-20688" fmla="*/ 5474503 h 6858000"/>
              <a:gd name="connsiteX121-20689" fmla="*/ 6080922 w 6128435"/>
              <a:gd name="connsiteY121-20690" fmla="*/ 5561070 h 6858000"/>
              <a:gd name="connsiteX122-20691" fmla="*/ 6096949 w 6128435"/>
              <a:gd name="connsiteY122-20692" fmla="*/ 5648179 h 6858000"/>
              <a:gd name="connsiteX123-20693" fmla="*/ 6125703 w 6128435"/>
              <a:gd name="connsiteY123-20694" fmla="*/ 5692894 h 6858000"/>
              <a:gd name="connsiteX124-20695" fmla="*/ 6126670 w 6128435"/>
              <a:gd name="connsiteY124-20696" fmla="*/ 5697882 h 6858000"/>
              <a:gd name="connsiteX125-20697" fmla="*/ 6124061 w 6128435"/>
              <a:gd name="connsiteY125-20698" fmla="*/ 5710294 h 6858000"/>
              <a:gd name="connsiteX126-20699" fmla="*/ 6122213 w 6128435"/>
              <a:gd name="connsiteY126-20700" fmla="*/ 5714762 h 6858000"/>
              <a:gd name="connsiteX127-20701" fmla="*/ 6121353 w 6128435"/>
              <a:gd name="connsiteY127-20702" fmla="*/ 5721725 h 6858000"/>
              <a:gd name="connsiteX128-20703" fmla="*/ 6121607 w 6128435"/>
              <a:gd name="connsiteY128-20704" fmla="*/ 5721959 h 6858000"/>
              <a:gd name="connsiteX129-20705" fmla="*/ 6120262 w 6128435"/>
              <a:gd name="connsiteY129-20706" fmla="*/ 5728358 h 6858000"/>
              <a:gd name="connsiteX130-20707" fmla="*/ 6110194 w 6128435"/>
              <a:gd name="connsiteY130-20708" fmla="*/ 5758853 h 6858000"/>
              <a:gd name="connsiteX131-20709" fmla="*/ 6127519 w 6128435"/>
              <a:gd name="connsiteY131-20710" fmla="*/ 5865775 h 6858000"/>
              <a:gd name="connsiteX132-20711" fmla="*/ 6128435 w 6128435"/>
              <a:gd name="connsiteY132-20712" fmla="*/ 5870164 h 6858000"/>
              <a:gd name="connsiteX133-20713" fmla="*/ 6119217 w 6128435"/>
              <a:gd name="connsiteY133-20714" fmla="*/ 5888542 h 6858000"/>
              <a:gd name="connsiteX134-20715" fmla="*/ 6102493 w 6128435"/>
              <a:gd name="connsiteY134-20716" fmla="*/ 5928602 h 6858000"/>
              <a:gd name="connsiteX135-20717" fmla="*/ 6056863 w 6128435"/>
              <a:gd name="connsiteY135-20718" fmla="*/ 6000643 h 6858000"/>
              <a:gd name="connsiteX136-20719" fmla="*/ 6045436 w 6128435"/>
              <a:gd name="connsiteY136-20720" fmla="*/ 6124480 h 6858000"/>
              <a:gd name="connsiteX137-20721" fmla="*/ 6030489 w 6128435"/>
              <a:gd name="connsiteY137-20722" fmla="*/ 6317666 h 6858000"/>
              <a:gd name="connsiteX138-20723" fmla="*/ 6007492 w 6128435"/>
              <a:gd name="connsiteY138-20724" fmla="*/ 6440818 h 6858000"/>
              <a:gd name="connsiteX139-20725" fmla="*/ 6009467 w 6128435"/>
              <a:gd name="connsiteY139-20726" fmla="*/ 6487076 h 6858000"/>
              <a:gd name="connsiteX140-20727" fmla="*/ 5995064 w 6128435"/>
              <a:gd name="connsiteY140-20728" fmla="*/ 6540791 h 6858000"/>
              <a:gd name="connsiteX141-20729" fmla="*/ 5996309 w 6128435"/>
              <a:gd name="connsiteY141-20730" fmla="*/ 6543961 h 6858000"/>
              <a:gd name="connsiteX142-20731" fmla="*/ 5996048 w 6128435"/>
              <a:gd name="connsiteY142-20732" fmla="*/ 6555444 h 6858000"/>
              <a:gd name="connsiteX143-20733" fmla="*/ 6002524 w 6128435"/>
              <a:gd name="connsiteY143-20734" fmla="*/ 6560188 h 6858000"/>
              <a:gd name="connsiteX144-20735" fmla="*/ 6006823 w 6128435"/>
              <a:gd name="connsiteY144-20736" fmla="*/ 6578546 h 6858000"/>
              <a:gd name="connsiteX145-20737" fmla="*/ 6004510 w 6128435"/>
              <a:gd name="connsiteY145-20738" fmla="*/ 6599256 h 6858000"/>
              <a:gd name="connsiteX146-20739" fmla="*/ 5986207 w 6128435"/>
              <a:gd name="connsiteY146-20740" fmla="*/ 6695855 h 6858000"/>
              <a:gd name="connsiteX147-20741" fmla="*/ 5979428 w 6128435"/>
              <a:gd name="connsiteY147-20742" fmla="*/ 6754678 h 6858000"/>
              <a:gd name="connsiteX148-20743" fmla="*/ 5983398 w 6128435"/>
              <a:gd name="connsiteY148-20744" fmla="*/ 6778641 h 6858000"/>
              <a:gd name="connsiteX149-20745" fmla="*/ 5984543 w 6128435"/>
              <a:gd name="connsiteY149-20746" fmla="*/ 6811016 h 6858000"/>
              <a:gd name="connsiteX150-20747" fmla="*/ 5981802 w 6128435"/>
              <a:gd name="connsiteY150-20748" fmla="*/ 6838578 h 6858000"/>
              <a:gd name="connsiteX151-20749" fmla="*/ 5979671 w 6128435"/>
              <a:gd name="connsiteY151-20750" fmla="*/ 6858000 h 6858000"/>
              <a:gd name="connsiteX152-20751" fmla="*/ 0 w 6128435"/>
              <a:gd name="connsiteY152-20752" fmla="*/ 6858000 h 6858000"/>
              <a:gd name="connsiteX153-20753" fmla="*/ 0 w 6128435"/>
              <a:gd name="connsiteY153-20754" fmla="*/ 0 h 6858000"/>
              <a:gd name="connsiteX0-20755" fmla="*/ 0 w 6127519"/>
              <a:gd name="connsiteY0-20756" fmla="*/ 0 h 6858000"/>
              <a:gd name="connsiteX1-20757" fmla="*/ 4965888 w 6127519"/>
              <a:gd name="connsiteY1-20758" fmla="*/ 0 h 6858000"/>
              <a:gd name="connsiteX2-20759" fmla="*/ 4967767 w 6127519"/>
              <a:gd name="connsiteY2-20760" fmla="*/ 7930 h 6858000"/>
              <a:gd name="connsiteX3-20761" fmla="*/ 4979444 w 6127519"/>
              <a:gd name="connsiteY3-20762" fmla="*/ 43921 h 6858000"/>
              <a:gd name="connsiteX4-20763" fmla="*/ 5021173 w 6127519"/>
              <a:gd name="connsiteY4-20764" fmla="*/ 123738 h 6858000"/>
              <a:gd name="connsiteX5-20765" fmla="*/ 5075458 w 6127519"/>
              <a:gd name="connsiteY5-20766" fmla="*/ 264355 h 6858000"/>
              <a:gd name="connsiteX6-20767" fmla="*/ 5081175 w 6127519"/>
              <a:gd name="connsiteY6-20768" fmla="*/ 277448 h 6858000"/>
              <a:gd name="connsiteX7-20769" fmla="*/ 5097011 w 6127519"/>
              <a:gd name="connsiteY7-20770" fmla="*/ 355616 h 6858000"/>
              <a:gd name="connsiteX8-20771" fmla="*/ 5130982 w 6127519"/>
              <a:gd name="connsiteY8-20772" fmla="*/ 412030 h 6858000"/>
              <a:gd name="connsiteX9-20773" fmla="*/ 5153000 w 6127519"/>
              <a:gd name="connsiteY9-20774" fmla="*/ 507134 h 6858000"/>
              <a:gd name="connsiteX10-20775" fmla="*/ 5171282 w 6127519"/>
              <a:gd name="connsiteY10-20776" fmla="*/ 602071 h 6858000"/>
              <a:gd name="connsiteX11-20777" fmla="*/ 5176196 w 6127519"/>
              <a:gd name="connsiteY11-20778" fmla="*/ 636822 h 6858000"/>
              <a:gd name="connsiteX12-20779" fmla="*/ 5189051 w 6127519"/>
              <a:gd name="connsiteY12-20780" fmla="*/ 782518 h 6858000"/>
              <a:gd name="connsiteX13-20781" fmla="*/ 5210428 w 6127519"/>
              <a:gd name="connsiteY13-20782" fmla="*/ 815772 h 6858000"/>
              <a:gd name="connsiteX14-20783" fmla="*/ 5221088 w 6127519"/>
              <a:gd name="connsiteY14-20784" fmla="*/ 860193 h 6858000"/>
              <a:gd name="connsiteX15-20785" fmla="*/ 5230806 w 6127519"/>
              <a:gd name="connsiteY15-20786" fmla="*/ 961354 h 6858000"/>
              <a:gd name="connsiteX16-20787" fmla="*/ 5201018 w 6127519"/>
              <a:gd name="connsiteY16-20788" fmla="*/ 1095027 h 6858000"/>
              <a:gd name="connsiteX17-20789" fmla="*/ 5202153 w 6127519"/>
              <a:gd name="connsiteY17-20790" fmla="*/ 1133224 h 6858000"/>
              <a:gd name="connsiteX18-20791" fmla="*/ 5207370 w 6127519"/>
              <a:gd name="connsiteY18-20792" fmla="*/ 1138097 h 6858000"/>
              <a:gd name="connsiteX19-20793" fmla="*/ 5189234 w 6127519"/>
              <a:gd name="connsiteY19-20794" fmla="*/ 1193495 h 6858000"/>
              <a:gd name="connsiteX20-20795" fmla="*/ 5202769 w 6127519"/>
              <a:gd name="connsiteY20-20796" fmla="*/ 1269450 h 6858000"/>
              <a:gd name="connsiteX21-20797" fmla="*/ 5225968 w 6127519"/>
              <a:gd name="connsiteY21-20798" fmla="*/ 1357994 h 6858000"/>
              <a:gd name="connsiteX22-20799" fmla="*/ 5233819 w 6127519"/>
              <a:gd name="connsiteY22-20800" fmla="*/ 1380922 h 6858000"/>
              <a:gd name="connsiteX23-20801" fmla="*/ 5237226 w 6127519"/>
              <a:gd name="connsiteY23-20802" fmla="*/ 1441327 h 6858000"/>
              <a:gd name="connsiteX24-20803" fmla="*/ 5255653 w 6127519"/>
              <a:gd name="connsiteY24-20804" fmla="*/ 1524712 h 6858000"/>
              <a:gd name="connsiteX25-20805" fmla="*/ 5263491 w 6127519"/>
              <a:gd name="connsiteY25-20806" fmla="*/ 1642938 h 6858000"/>
              <a:gd name="connsiteX26-20807" fmla="*/ 5261314 w 6127519"/>
              <a:gd name="connsiteY26-20808" fmla="*/ 1689177 h 6858000"/>
              <a:gd name="connsiteX27-20809" fmla="*/ 5259788 w 6127519"/>
              <a:gd name="connsiteY27-20810" fmla="*/ 1768516 h 6858000"/>
              <a:gd name="connsiteX28-20811" fmla="*/ 5255696 w 6127519"/>
              <a:gd name="connsiteY28-20812" fmla="*/ 1953770 h 6858000"/>
              <a:gd name="connsiteX29-20813" fmla="*/ 5252592 w 6127519"/>
              <a:gd name="connsiteY29-20814" fmla="*/ 2092210 h 6858000"/>
              <a:gd name="connsiteX30-20815" fmla="*/ 5264303 w 6127519"/>
              <a:gd name="connsiteY30-20816" fmla="*/ 2225157 h 6858000"/>
              <a:gd name="connsiteX31-20817" fmla="*/ 5254949 w 6127519"/>
              <a:gd name="connsiteY31-20818" fmla="*/ 2236160 h 6858000"/>
              <a:gd name="connsiteX32-20819" fmla="*/ 5250104 w 6127519"/>
              <a:gd name="connsiteY32-20820" fmla="*/ 2249166 h 6858000"/>
              <a:gd name="connsiteX33-20821" fmla="*/ 5251214 w 6127519"/>
              <a:gd name="connsiteY33-20822" fmla="*/ 2250944 h 6858000"/>
              <a:gd name="connsiteX34-20823" fmla="*/ 5250644 w 6127519"/>
              <a:gd name="connsiteY34-20824" fmla="*/ 2266619 h 6858000"/>
              <a:gd name="connsiteX35-20825" fmla="*/ 5293877 w 6127519"/>
              <a:gd name="connsiteY35-20826" fmla="*/ 2368649 h 6858000"/>
              <a:gd name="connsiteX36-20827" fmla="*/ 5311338 w 6127519"/>
              <a:gd name="connsiteY36-20828" fmla="*/ 2404034 h 6858000"/>
              <a:gd name="connsiteX37-20829" fmla="*/ 5338366 w 6127519"/>
              <a:gd name="connsiteY37-20830" fmla="*/ 2465052 h 6858000"/>
              <a:gd name="connsiteX38-20831" fmla="*/ 5371263 w 6127519"/>
              <a:gd name="connsiteY38-20832" fmla="*/ 2586413 h 6858000"/>
              <a:gd name="connsiteX39-20833" fmla="*/ 5407503 w 6127519"/>
              <a:gd name="connsiteY39-20834" fmla="*/ 2786290 h 6858000"/>
              <a:gd name="connsiteX40-20835" fmla="*/ 5407356 w 6127519"/>
              <a:gd name="connsiteY40-20836" fmla="*/ 2787545 h 6858000"/>
              <a:gd name="connsiteX41-20837" fmla="*/ 5411130 w 6127519"/>
              <a:gd name="connsiteY41-20838" fmla="*/ 2788640 h 6858000"/>
              <a:gd name="connsiteX42-20839" fmla="*/ 5416439 w 6127519"/>
              <a:gd name="connsiteY42-20840" fmla="*/ 2805666 h 6858000"/>
              <a:gd name="connsiteX43-20841" fmla="*/ 5416589 w 6127519"/>
              <a:gd name="connsiteY43-20842" fmla="*/ 2810822 h 6858000"/>
              <a:gd name="connsiteX44-20843" fmla="*/ 5418542 w 6127519"/>
              <a:gd name="connsiteY44-20844" fmla="*/ 2817745 h 6858000"/>
              <a:gd name="connsiteX45-20845" fmla="*/ 5418847 w 6127519"/>
              <a:gd name="connsiteY45-20846" fmla="*/ 2817825 h 6858000"/>
              <a:gd name="connsiteX46-20847" fmla="*/ 5457023 w 6127519"/>
              <a:gd name="connsiteY46-20848" fmla="*/ 2858292 h 6858000"/>
              <a:gd name="connsiteX47-20849" fmla="*/ 5479298 w 6127519"/>
              <a:gd name="connsiteY47-20850" fmla="*/ 2947791 h 6858000"/>
              <a:gd name="connsiteX48-20851" fmla="*/ 5481770 w 6127519"/>
              <a:gd name="connsiteY48-20852" fmla="*/ 2951352 h 6858000"/>
              <a:gd name="connsiteX49-20853" fmla="*/ 5482045 w 6127519"/>
              <a:gd name="connsiteY49-20854" fmla="*/ 2984371 h 6858000"/>
              <a:gd name="connsiteX50-20855" fmla="*/ 5482415 w 6127519"/>
              <a:gd name="connsiteY50-20856" fmla="*/ 3004079 h 6858000"/>
              <a:gd name="connsiteX51-20857" fmla="*/ 5503944 w 6127519"/>
              <a:gd name="connsiteY51-20858" fmla="*/ 3123335 h 6858000"/>
              <a:gd name="connsiteX52-20859" fmla="*/ 5516007 w 6127519"/>
              <a:gd name="connsiteY52-20860" fmla="*/ 3258473 h 6858000"/>
              <a:gd name="connsiteX53-20861" fmla="*/ 5566839 w 6127519"/>
              <a:gd name="connsiteY53-20862" fmla="*/ 3345295 h 6858000"/>
              <a:gd name="connsiteX54-20863" fmla="*/ 5589758 w 6127519"/>
              <a:gd name="connsiteY54-20864" fmla="*/ 3506453 h 6858000"/>
              <a:gd name="connsiteX55-20865" fmla="*/ 5596144 w 6127519"/>
              <a:gd name="connsiteY55-20866" fmla="*/ 3534624 h 6858000"/>
              <a:gd name="connsiteX56-20867" fmla="*/ 5597750 w 6127519"/>
              <a:gd name="connsiteY56-20868" fmla="*/ 3534129 h 6858000"/>
              <a:gd name="connsiteX57-20869" fmla="*/ 5599700 w 6127519"/>
              <a:gd name="connsiteY57-20870" fmla="*/ 3547221 h 6858000"/>
              <a:gd name="connsiteX58-20871" fmla="*/ 5615031 w 6127519"/>
              <a:gd name="connsiteY58-20872" fmla="*/ 3557482 h 6858000"/>
              <a:gd name="connsiteX59-20873" fmla="*/ 5618377 w 6127519"/>
              <a:gd name="connsiteY59-20874" fmla="*/ 3588431 h 6858000"/>
              <a:gd name="connsiteX60-20875" fmla="*/ 5612155 w 6127519"/>
              <a:gd name="connsiteY60-20876" fmla="*/ 3589869 h 6858000"/>
              <a:gd name="connsiteX61-20877" fmla="*/ 5620843 w 6127519"/>
              <a:gd name="connsiteY61-20878" fmla="*/ 3606745 h 6858000"/>
              <a:gd name="connsiteX62-20879" fmla="*/ 5655472 w 6127519"/>
              <a:gd name="connsiteY62-20880" fmla="*/ 3678877 h 6858000"/>
              <a:gd name="connsiteX63-20881" fmla="*/ 5680448 w 6127519"/>
              <a:gd name="connsiteY63-20882" fmla="*/ 3717760 h 6858000"/>
              <a:gd name="connsiteX64-20883" fmla="*/ 5683015 w 6127519"/>
              <a:gd name="connsiteY64-20884" fmla="*/ 3762025 h 6858000"/>
              <a:gd name="connsiteX65-20885" fmla="*/ 5696643 w 6127519"/>
              <a:gd name="connsiteY65-20886" fmla="*/ 3773888 h 6858000"/>
              <a:gd name="connsiteX66-20887" fmla="*/ 5699203 w 6127519"/>
              <a:gd name="connsiteY66-20888" fmla="*/ 3775823 h 6858000"/>
              <a:gd name="connsiteX67-20889" fmla="*/ 5704824 w 6127519"/>
              <a:gd name="connsiteY67-20890" fmla="*/ 3785966 h 6858000"/>
              <a:gd name="connsiteX68-20891" fmla="*/ 5712204 w 6127519"/>
              <a:gd name="connsiteY68-20892" fmla="*/ 3785830 h 6858000"/>
              <a:gd name="connsiteX69-20893" fmla="*/ 5724816 w 6127519"/>
              <a:gd name="connsiteY69-20894" fmla="*/ 3798949 h 6858000"/>
              <a:gd name="connsiteX70-20895" fmla="*/ 5733539 w 6127519"/>
              <a:gd name="connsiteY70-20896" fmla="*/ 3818457 h 6858000"/>
              <a:gd name="connsiteX71-20897" fmla="*/ 5768491 w 6127519"/>
              <a:gd name="connsiteY71-20898" fmla="*/ 3914399 h 6858000"/>
              <a:gd name="connsiteX72-20899" fmla="*/ 5793123 w 6127519"/>
              <a:gd name="connsiteY72-20900" fmla="*/ 3969952 h 6858000"/>
              <a:gd name="connsiteX73-20901" fmla="*/ 5808321 w 6127519"/>
              <a:gd name="connsiteY73-20902" fmla="*/ 3988153 h 6858000"/>
              <a:gd name="connsiteX74-20903" fmla="*/ 5825621 w 6127519"/>
              <a:gd name="connsiteY74-20904" fmla="*/ 4015525 h 6858000"/>
              <a:gd name="connsiteX75-20905" fmla="*/ 5860672 w 6127519"/>
              <a:gd name="connsiteY75-20906" fmla="*/ 4061579 h 6858000"/>
              <a:gd name="connsiteX76-20907" fmla="*/ 5872173 w 6127519"/>
              <a:gd name="connsiteY76-20908" fmla="*/ 4088497 h 6858000"/>
              <a:gd name="connsiteX77-20909" fmla="*/ 5883705 w 6127519"/>
              <a:gd name="connsiteY77-20910" fmla="*/ 4101899 h 6858000"/>
              <a:gd name="connsiteX78-20911" fmla="*/ 5885314 w 6127519"/>
              <a:gd name="connsiteY78-20912" fmla="*/ 4108387 h 6858000"/>
              <a:gd name="connsiteX79-20913" fmla="*/ 5894095 w 6127519"/>
              <a:gd name="connsiteY79-20914" fmla="*/ 4128857 h 6858000"/>
              <a:gd name="connsiteX80-20915" fmla="*/ 5898339 w 6127519"/>
              <a:gd name="connsiteY80-20916" fmla="*/ 4140800 h 6858000"/>
              <a:gd name="connsiteX81-20917" fmla="*/ 5899734 w 6127519"/>
              <a:gd name="connsiteY81-20918" fmla="*/ 4145632 h 6858000"/>
              <a:gd name="connsiteX82-20919" fmla="*/ 5903513 w 6127519"/>
              <a:gd name="connsiteY82-20920" fmla="*/ 4187661 h 6858000"/>
              <a:gd name="connsiteX83-20921" fmla="*/ 5917114 w 6127519"/>
              <a:gd name="connsiteY83-20922" fmla="*/ 4213096 h 6858000"/>
              <a:gd name="connsiteX84-20923" fmla="*/ 5921153 w 6127519"/>
              <a:gd name="connsiteY84-20924" fmla="*/ 4236222 h 6858000"/>
              <a:gd name="connsiteX85-20925" fmla="*/ 5924233 w 6127519"/>
              <a:gd name="connsiteY85-20926" fmla="*/ 4242060 h 6858000"/>
              <a:gd name="connsiteX86-20927" fmla="*/ 5928910 w 6127519"/>
              <a:gd name="connsiteY86-20928" fmla="*/ 4300973 h 6858000"/>
              <a:gd name="connsiteX87-20929" fmla="*/ 5939320 w 6127519"/>
              <a:gd name="connsiteY87-20930" fmla="*/ 4340435 h 6858000"/>
              <a:gd name="connsiteX88-20931" fmla="*/ 5946705 w 6127519"/>
              <a:gd name="connsiteY88-20932" fmla="*/ 4428051 h 6858000"/>
              <a:gd name="connsiteX89-20933" fmla="*/ 5949261 w 6127519"/>
              <a:gd name="connsiteY89-20934" fmla="*/ 4449185 h 6858000"/>
              <a:gd name="connsiteX90-20935" fmla="*/ 5957504 w 6127519"/>
              <a:gd name="connsiteY90-20936" fmla="*/ 4465911 h 6858000"/>
              <a:gd name="connsiteX91-20937" fmla="*/ 5964689 w 6127519"/>
              <a:gd name="connsiteY91-20938" fmla="*/ 4468532 h 6858000"/>
              <a:gd name="connsiteX92-20939" fmla="*/ 5967062 w 6127519"/>
              <a:gd name="connsiteY92-20940" fmla="*/ 4479923 h 6858000"/>
              <a:gd name="connsiteX93-20941" fmla="*/ 5968960 w 6127519"/>
              <a:gd name="connsiteY93-20942" fmla="*/ 4482655 h 6858000"/>
              <a:gd name="connsiteX94-20943" fmla="*/ 5978567 w 6127519"/>
              <a:gd name="connsiteY94-20944" fmla="*/ 4498605 h 6858000"/>
              <a:gd name="connsiteX95-20945" fmla="*/ 5980106 w 6127519"/>
              <a:gd name="connsiteY95-20946" fmla="*/ 4585087 h 6858000"/>
              <a:gd name="connsiteX96-20947" fmla="*/ 5998138 w 6127519"/>
              <a:gd name="connsiteY96-20948" fmla="*/ 4697518 h 6858000"/>
              <a:gd name="connsiteX97-20949" fmla="*/ 6013516 w 6127519"/>
              <a:gd name="connsiteY97-20950" fmla="*/ 4786619 h 6858000"/>
              <a:gd name="connsiteX98-20951" fmla="*/ 6025404 w 6127519"/>
              <a:gd name="connsiteY98-20952" fmla="*/ 4858148 h 6858000"/>
              <a:gd name="connsiteX99-20953" fmla="*/ 6007749 w 6127519"/>
              <a:gd name="connsiteY99-20954" fmla="*/ 4964715 h 6858000"/>
              <a:gd name="connsiteX100-20955" fmla="*/ 6005269 w 6127519"/>
              <a:gd name="connsiteY100-20956" fmla="*/ 5150567 h 6858000"/>
              <a:gd name="connsiteX101-20957" fmla="*/ 6001127 w 6127519"/>
              <a:gd name="connsiteY101-20958" fmla="*/ 5164609 h 6858000"/>
              <a:gd name="connsiteX102-20959" fmla="*/ 5996647 w 6127519"/>
              <a:gd name="connsiteY102-20960" fmla="*/ 5185640 h 6858000"/>
              <a:gd name="connsiteX103-20961" fmla="*/ 5998514 w 6127519"/>
              <a:gd name="connsiteY103-20962" fmla="*/ 5189673 h 6858000"/>
              <a:gd name="connsiteX104-20963" fmla="*/ 5995970 w 6127519"/>
              <a:gd name="connsiteY104-20964" fmla="*/ 5221547 h 6858000"/>
              <a:gd name="connsiteX105-20965" fmla="*/ 5997218 w 6127519"/>
              <a:gd name="connsiteY105-20966" fmla="*/ 5222031 h 6858000"/>
              <a:gd name="connsiteX106-20967" fmla="*/ 6002116 w 6127519"/>
              <a:gd name="connsiteY106-20968" fmla="*/ 5231223 h 6858000"/>
              <a:gd name="connsiteX107-20969" fmla="*/ 6008541 w 6127519"/>
              <a:gd name="connsiteY107-20970" fmla="*/ 5248680 h 6858000"/>
              <a:gd name="connsiteX108-20971" fmla="*/ 6039260 w 6127519"/>
              <a:gd name="connsiteY108-20972" fmla="*/ 5289518 h 6858000"/>
              <a:gd name="connsiteX109-20973" fmla="*/ 6036748 w 6127519"/>
              <a:gd name="connsiteY109-20974" fmla="*/ 5322752 h 6858000"/>
              <a:gd name="connsiteX110-20975" fmla="*/ 6036943 w 6127519"/>
              <a:gd name="connsiteY110-20976" fmla="*/ 5329480 h 6858000"/>
              <a:gd name="connsiteX111-20977" fmla="*/ 6037236 w 6127519"/>
              <a:gd name="connsiteY111-20978" fmla="*/ 5329634 h 6858000"/>
              <a:gd name="connsiteX112-20979" fmla="*/ 6038019 w 6127519"/>
              <a:gd name="connsiteY112-20980" fmla="*/ 5336764 h 6858000"/>
              <a:gd name="connsiteX113-20981" fmla="*/ 6037298 w 6127519"/>
              <a:gd name="connsiteY113-20982" fmla="*/ 5341753 h 6858000"/>
              <a:gd name="connsiteX114-20983" fmla="*/ 6037677 w 6127519"/>
              <a:gd name="connsiteY114-20984" fmla="*/ 5354807 h 6858000"/>
              <a:gd name="connsiteX115-20985" fmla="*/ 6039728 w 6127519"/>
              <a:gd name="connsiteY115-20986" fmla="*/ 5359416 h 6858000"/>
              <a:gd name="connsiteX116-20987" fmla="*/ 6043311 w 6127519"/>
              <a:gd name="connsiteY116-20988" fmla="*/ 5361407 h 6858000"/>
              <a:gd name="connsiteX117-20989" fmla="*/ 6042954 w 6127519"/>
              <a:gd name="connsiteY117-20990" fmla="*/ 5362576 h 6858000"/>
              <a:gd name="connsiteX118-20991" fmla="*/ 6053435 w 6127519"/>
              <a:gd name="connsiteY118-20992" fmla="*/ 5387547 h 6858000"/>
              <a:gd name="connsiteX119-20993" fmla="*/ 6065933 w 6127519"/>
              <a:gd name="connsiteY119-20994" fmla="*/ 5443002 h 6858000"/>
              <a:gd name="connsiteX120-20995" fmla="*/ 6068640 w 6127519"/>
              <a:gd name="connsiteY120-20996" fmla="*/ 5474503 h 6858000"/>
              <a:gd name="connsiteX121-20997" fmla="*/ 6080922 w 6127519"/>
              <a:gd name="connsiteY121-20998" fmla="*/ 5561070 h 6858000"/>
              <a:gd name="connsiteX122-20999" fmla="*/ 6096949 w 6127519"/>
              <a:gd name="connsiteY122-21000" fmla="*/ 5648179 h 6858000"/>
              <a:gd name="connsiteX123-21001" fmla="*/ 6125703 w 6127519"/>
              <a:gd name="connsiteY123-21002" fmla="*/ 5692894 h 6858000"/>
              <a:gd name="connsiteX124-21003" fmla="*/ 6126670 w 6127519"/>
              <a:gd name="connsiteY124-21004" fmla="*/ 5697882 h 6858000"/>
              <a:gd name="connsiteX125-21005" fmla="*/ 6124061 w 6127519"/>
              <a:gd name="connsiteY125-21006" fmla="*/ 5710294 h 6858000"/>
              <a:gd name="connsiteX126-21007" fmla="*/ 6122213 w 6127519"/>
              <a:gd name="connsiteY126-21008" fmla="*/ 5714762 h 6858000"/>
              <a:gd name="connsiteX127-21009" fmla="*/ 6121353 w 6127519"/>
              <a:gd name="connsiteY127-21010" fmla="*/ 5721725 h 6858000"/>
              <a:gd name="connsiteX128-21011" fmla="*/ 6121607 w 6127519"/>
              <a:gd name="connsiteY128-21012" fmla="*/ 5721959 h 6858000"/>
              <a:gd name="connsiteX129-21013" fmla="*/ 6120262 w 6127519"/>
              <a:gd name="connsiteY129-21014" fmla="*/ 5728358 h 6858000"/>
              <a:gd name="connsiteX130-21015" fmla="*/ 6110194 w 6127519"/>
              <a:gd name="connsiteY130-21016" fmla="*/ 5758853 h 6858000"/>
              <a:gd name="connsiteX131-21017" fmla="*/ 6127519 w 6127519"/>
              <a:gd name="connsiteY131-21018" fmla="*/ 5865775 h 6858000"/>
              <a:gd name="connsiteX132-21019" fmla="*/ 6119217 w 6127519"/>
              <a:gd name="connsiteY132-21020" fmla="*/ 5888542 h 6858000"/>
              <a:gd name="connsiteX133-21021" fmla="*/ 6102493 w 6127519"/>
              <a:gd name="connsiteY133-21022" fmla="*/ 5928602 h 6858000"/>
              <a:gd name="connsiteX134-21023" fmla="*/ 6056863 w 6127519"/>
              <a:gd name="connsiteY134-21024" fmla="*/ 6000643 h 6858000"/>
              <a:gd name="connsiteX135-21025" fmla="*/ 6045436 w 6127519"/>
              <a:gd name="connsiteY135-21026" fmla="*/ 6124480 h 6858000"/>
              <a:gd name="connsiteX136-21027" fmla="*/ 6030489 w 6127519"/>
              <a:gd name="connsiteY136-21028" fmla="*/ 6317666 h 6858000"/>
              <a:gd name="connsiteX137-21029" fmla="*/ 6007492 w 6127519"/>
              <a:gd name="connsiteY137-21030" fmla="*/ 6440818 h 6858000"/>
              <a:gd name="connsiteX138-21031" fmla="*/ 6009467 w 6127519"/>
              <a:gd name="connsiteY138-21032" fmla="*/ 6487076 h 6858000"/>
              <a:gd name="connsiteX139-21033" fmla="*/ 5995064 w 6127519"/>
              <a:gd name="connsiteY139-21034" fmla="*/ 6540791 h 6858000"/>
              <a:gd name="connsiteX140-21035" fmla="*/ 5996309 w 6127519"/>
              <a:gd name="connsiteY140-21036" fmla="*/ 6543961 h 6858000"/>
              <a:gd name="connsiteX141-21037" fmla="*/ 5996048 w 6127519"/>
              <a:gd name="connsiteY141-21038" fmla="*/ 6555444 h 6858000"/>
              <a:gd name="connsiteX142-21039" fmla="*/ 6002524 w 6127519"/>
              <a:gd name="connsiteY142-21040" fmla="*/ 6560188 h 6858000"/>
              <a:gd name="connsiteX143-21041" fmla="*/ 6006823 w 6127519"/>
              <a:gd name="connsiteY143-21042" fmla="*/ 6578546 h 6858000"/>
              <a:gd name="connsiteX144-21043" fmla="*/ 6004510 w 6127519"/>
              <a:gd name="connsiteY144-21044" fmla="*/ 6599256 h 6858000"/>
              <a:gd name="connsiteX145-21045" fmla="*/ 5986207 w 6127519"/>
              <a:gd name="connsiteY145-21046" fmla="*/ 6695855 h 6858000"/>
              <a:gd name="connsiteX146-21047" fmla="*/ 5979428 w 6127519"/>
              <a:gd name="connsiteY146-21048" fmla="*/ 6754678 h 6858000"/>
              <a:gd name="connsiteX147-21049" fmla="*/ 5983398 w 6127519"/>
              <a:gd name="connsiteY147-21050" fmla="*/ 6778641 h 6858000"/>
              <a:gd name="connsiteX148-21051" fmla="*/ 5984543 w 6127519"/>
              <a:gd name="connsiteY148-21052" fmla="*/ 6811016 h 6858000"/>
              <a:gd name="connsiteX149-21053" fmla="*/ 5981802 w 6127519"/>
              <a:gd name="connsiteY149-21054" fmla="*/ 6838578 h 6858000"/>
              <a:gd name="connsiteX150-21055" fmla="*/ 5979671 w 6127519"/>
              <a:gd name="connsiteY150-21056" fmla="*/ 6858000 h 6858000"/>
              <a:gd name="connsiteX151-21057" fmla="*/ 0 w 6127519"/>
              <a:gd name="connsiteY151-21058" fmla="*/ 6858000 h 6858000"/>
              <a:gd name="connsiteX152-21059" fmla="*/ 0 w 6127519"/>
              <a:gd name="connsiteY152-21060" fmla="*/ 0 h 6858000"/>
              <a:gd name="connsiteX0-21061" fmla="*/ 0 w 6127689"/>
              <a:gd name="connsiteY0-21062" fmla="*/ 0 h 6858000"/>
              <a:gd name="connsiteX1-21063" fmla="*/ 4965888 w 6127689"/>
              <a:gd name="connsiteY1-21064" fmla="*/ 0 h 6858000"/>
              <a:gd name="connsiteX2-21065" fmla="*/ 4967767 w 6127689"/>
              <a:gd name="connsiteY2-21066" fmla="*/ 7930 h 6858000"/>
              <a:gd name="connsiteX3-21067" fmla="*/ 4979444 w 6127689"/>
              <a:gd name="connsiteY3-21068" fmla="*/ 43921 h 6858000"/>
              <a:gd name="connsiteX4-21069" fmla="*/ 5021173 w 6127689"/>
              <a:gd name="connsiteY4-21070" fmla="*/ 123738 h 6858000"/>
              <a:gd name="connsiteX5-21071" fmla="*/ 5075458 w 6127689"/>
              <a:gd name="connsiteY5-21072" fmla="*/ 264355 h 6858000"/>
              <a:gd name="connsiteX6-21073" fmla="*/ 5081175 w 6127689"/>
              <a:gd name="connsiteY6-21074" fmla="*/ 277448 h 6858000"/>
              <a:gd name="connsiteX7-21075" fmla="*/ 5097011 w 6127689"/>
              <a:gd name="connsiteY7-21076" fmla="*/ 355616 h 6858000"/>
              <a:gd name="connsiteX8-21077" fmla="*/ 5130982 w 6127689"/>
              <a:gd name="connsiteY8-21078" fmla="*/ 412030 h 6858000"/>
              <a:gd name="connsiteX9-21079" fmla="*/ 5153000 w 6127689"/>
              <a:gd name="connsiteY9-21080" fmla="*/ 507134 h 6858000"/>
              <a:gd name="connsiteX10-21081" fmla="*/ 5171282 w 6127689"/>
              <a:gd name="connsiteY10-21082" fmla="*/ 602071 h 6858000"/>
              <a:gd name="connsiteX11-21083" fmla="*/ 5176196 w 6127689"/>
              <a:gd name="connsiteY11-21084" fmla="*/ 636822 h 6858000"/>
              <a:gd name="connsiteX12-21085" fmla="*/ 5189051 w 6127689"/>
              <a:gd name="connsiteY12-21086" fmla="*/ 782518 h 6858000"/>
              <a:gd name="connsiteX13-21087" fmla="*/ 5210428 w 6127689"/>
              <a:gd name="connsiteY13-21088" fmla="*/ 815772 h 6858000"/>
              <a:gd name="connsiteX14-21089" fmla="*/ 5221088 w 6127689"/>
              <a:gd name="connsiteY14-21090" fmla="*/ 860193 h 6858000"/>
              <a:gd name="connsiteX15-21091" fmla="*/ 5230806 w 6127689"/>
              <a:gd name="connsiteY15-21092" fmla="*/ 961354 h 6858000"/>
              <a:gd name="connsiteX16-21093" fmla="*/ 5201018 w 6127689"/>
              <a:gd name="connsiteY16-21094" fmla="*/ 1095027 h 6858000"/>
              <a:gd name="connsiteX17-21095" fmla="*/ 5202153 w 6127689"/>
              <a:gd name="connsiteY17-21096" fmla="*/ 1133224 h 6858000"/>
              <a:gd name="connsiteX18-21097" fmla="*/ 5207370 w 6127689"/>
              <a:gd name="connsiteY18-21098" fmla="*/ 1138097 h 6858000"/>
              <a:gd name="connsiteX19-21099" fmla="*/ 5189234 w 6127689"/>
              <a:gd name="connsiteY19-21100" fmla="*/ 1193495 h 6858000"/>
              <a:gd name="connsiteX20-21101" fmla="*/ 5202769 w 6127689"/>
              <a:gd name="connsiteY20-21102" fmla="*/ 1269450 h 6858000"/>
              <a:gd name="connsiteX21-21103" fmla="*/ 5225968 w 6127689"/>
              <a:gd name="connsiteY21-21104" fmla="*/ 1357994 h 6858000"/>
              <a:gd name="connsiteX22-21105" fmla="*/ 5233819 w 6127689"/>
              <a:gd name="connsiteY22-21106" fmla="*/ 1380922 h 6858000"/>
              <a:gd name="connsiteX23-21107" fmla="*/ 5237226 w 6127689"/>
              <a:gd name="connsiteY23-21108" fmla="*/ 1441327 h 6858000"/>
              <a:gd name="connsiteX24-21109" fmla="*/ 5255653 w 6127689"/>
              <a:gd name="connsiteY24-21110" fmla="*/ 1524712 h 6858000"/>
              <a:gd name="connsiteX25-21111" fmla="*/ 5263491 w 6127689"/>
              <a:gd name="connsiteY25-21112" fmla="*/ 1642938 h 6858000"/>
              <a:gd name="connsiteX26-21113" fmla="*/ 5261314 w 6127689"/>
              <a:gd name="connsiteY26-21114" fmla="*/ 1689177 h 6858000"/>
              <a:gd name="connsiteX27-21115" fmla="*/ 5259788 w 6127689"/>
              <a:gd name="connsiteY27-21116" fmla="*/ 1768516 h 6858000"/>
              <a:gd name="connsiteX28-21117" fmla="*/ 5255696 w 6127689"/>
              <a:gd name="connsiteY28-21118" fmla="*/ 1953770 h 6858000"/>
              <a:gd name="connsiteX29-21119" fmla="*/ 5252592 w 6127689"/>
              <a:gd name="connsiteY29-21120" fmla="*/ 2092210 h 6858000"/>
              <a:gd name="connsiteX30-21121" fmla="*/ 5264303 w 6127689"/>
              <a:gd name="connsiteY30-21122" fmla="*/ 2225157 h 6858000"/>
              <a:gd name="connsiteX31-21123" fmla="*/ 5254949 w 6127689"/>
              <a:gd name="connsiteY31-21124" fmla="*/ 2236160 h 6858000"/>
              <a:gd name="connsiteX32-21125" fmla="*/ 5250104 w 6127689"/>
              <a:gd name="connsiteY32-21126" fmla="*/ 2249166 h 6858000"/>
              <a:gd name="connsiteX33-21127" fmla="*/ 5251214 w 6127689"/>
              <a:gd name="connsiteY33-21128" fmla="*/ 2250944 h 6858000"/>
              <a:gd name="connsiteX34-21129" fmla="*/ 5250644 w 6127689"/>
              <a:gd name="connsiteY34-21130" fmla="*/ 2266619 h 6858000"/>
              <a:gd name="connsiteX35-21131" fmla="*/ 5293877 w 6127689"/>
              <a:gd name="connsiteY35-21132" fmla="*/ 2368649 h 6858000"/>
              <a:gd name="connsiteX36-21133" fmla="*/ 5311338 w 6127689"/>
              <a:gd name="connsiteY36-21134" fmla="*/ 2404034 h 6858000"/>
              <a:gd name="connsiteX37-21135" fmla="*/ 5338366 w 6127689"/>
              <a:gd name="connsiteY37-21136" fmla="*/ 2465052 h 6858000"/>
              <a:gd name="connsiteX38-21137" fmla="*/ 5371263 w 6127689"/>
              <a:gd name="connsiteY38-21138" fmla="*/ 2586413 h 6858000"/>
              <a:gd name="connsiteX39-21139" fmla="*/ 5407503 w 6127689"/>
              <a:gd name="connsiteY39-21140" fmla="*/ 2786290 h 6858000"/>
              <a:gd name="connsiteX40-21141" fmla="*/ 5407356 w 6127689"/>
              <a:gd name="connsiteY40-21142" fmla="*/ 2787545 h 6858000"/>
              <a:gd name="connsiteX41-21143" fmla="*/ 5411130 w 6127689"/>
              <a:gd name="connsiteY41-21144" fmla="*/ 2788640 h 6858000"/>
              <a:gd name="connsiteX42-21145" fmla="*/ 5416439 w 6127689"/>
              <a:gd name="connsiteY42-21146" fmla="*/ 2805666 h 6858000"/>
              <a:gd name="connsiteX43-21147" fmla="*/ 5416589 w 6127689"/>
              <a:gd name="connsiteY43-21148" fmla="*/ 2810822 h 6858000"/>
              <a:gd name="connsiteX44-21149" fmla="*/ 5418542 w 6127689"/>
              <a:gd name="connsiteY44-21150" fmla="*/ 2817745 h 6858000"/>
              <a:gd name="connsiteX45-21151" fmla="*/ 5418847 w 6127689"/>
              <a:gd name="connsiteY45-21152" fmla="*/ 2817825 h 6858000"/>
              <a:gd name="connsiteX46-21153" fmla="*/ 5457023 w 6127689"/>
              <a:gd name="connsiteY46-21154" fmla="*/ 2858292 h 6858000"/>
              <a:gd name="connsiteX47-21155" fmla="*/ 5479298 w 6127689"/>
              <a:gd name="connsiteY47-21156" fmla="*/ 2947791 h 6858000"/>
              <a:gd name="connsiteX48-21157" fmla="*/ 5481770 w 6127689"/>
              <a:gd name="connsiteY48-21158" fmla="*/ 2951352 h 6858000"/>
              <a:gd name="connsiteX49-21159" fmla="*/ 5482045 w 6127689"/>
              <a:gd name="connsiteY49-21160" fmla="*/ 2984371 h 6858000"/>
              <a:gd name="connsiteX50-21161" fmla="*/ 5482415 w 6127689"/>
              <a:gd name="connsiteY50-21162" fmla="*/ 3004079 h 6858000"/>
              <a:gd name="connsiteX51-21163" fmla="*/ 5503944 w 6127689"/>
              <a:gd name="connsiteY51-21164" fmla="*/ 3123335 h 6858000"/>
              <a:gd name="connsiteX52-21165" fmla="*/ 5516007 w 6127689"/>
              <a:gd name="connsiteY52-21166" fmla="*/ 3258473 h 6858000"/>
              <a:gd name="connsiteX53-21167" fmla="*/ 5566839 w 6127689"/>
              <a:gd name="connsiteY53-21168" fmla="*/ 3345295 h 6858000"/>
              <a:gd name="connsiteX54-21169" fmla="*/ 5589758 w 6127689"/>
              <a:gd name="connsiteY54-21170" fmla="*/ 3506453 h 6858000"/>
              <a:gd name="connsiteX55-21171" fmla="*/ 5596144 w 6127689"/>
              <a:gd name="connsiteY55-21172" fmla="*/ 3534624 h 6858000"/>
              <a:gd name="connsiteX56-21173" fmla="*/ 5597750 w 6127689"/>
              <a:gd name="connsiteY56-21174" fmla="*/ 3534129 h 6858000"/>
              <a:gd name="connsiteX57-21175" fmla="*/ 5599700 w 6127689"/>
              <a:gd name="connsiteY57-21176" fmla="*/ 3547221 h 6858000"/>
              <a:gd name="connsiteX58-21177" fmla="*/ 5615031 w 6127689"/>
              <a:gd name="connsiteY58-21178" fmla="*/ 3557482 h 6858000"/>
              <a:gd name="connsiteX59-21179" fmla="*/ 5618377 w 6127689"/>
              <a:gd name="connsiteY59-21180" fmla="*/ 3588431 h 6858000"/>
              <a:gd name="connsiteX60-21181" fmla="*/ 5612155 w 6127689"/>
              <a:gd name="connsiteY60-21182" fmla="*/ 3589869 h 6858000"/>
              <a:gd name="connsiteX61-21183" fmla="*/ 5620843 w 6127689"/>
              <a:gd name="connsiteY61-21184" fmla="*/ 3606745 h 6858000"/>
              <a:gd name="connsiteX62-21185" fmla="*/ 5655472 w 6127689"/>
              <a:gd name="connsiteY62-21186" fmla="*/ 3678877 h 6858000"/>
              <a:gd name="connsiteX63-21187" fmla="*/ 5680448 w 6127689"/>
              <a:gd name="connsiteY63-21188" fmla="*/ 3717760 h 6858000"/>
              <a:gd name="connsiteX64-21189" fmla="*/ 5683015 w 6127689"/>
              <a:gd name="connsiteY64-21190" fmla="*/ 3762025 h 6858000"/>
              <a:gd name="connsiteX65-21191" fmla="*/ 5696643 w 6127689"/>
              <a:gd name="connsiteY65-21192" fmla="*/ 3773888 h 6858000"/>
              <a:gd name="connsiteX66-21193" fmla="*/ 5699203 w 6127689"/>
              <a:gd name="connsiteY66-21194" fmla="*/ 3775823 h 6858000"/>
              <a:gd name="connsiteX67-21195" fmla="*/ 5704824 w 6127689"/>
              <a:gd name="connsiteY67-21196" fmla="*/ 3785966 h 6858000"/>
              <a:gd name="connsiteX68-21197" fmla="*/ 5712204 w 6127689"/>
              <a:gd name="connsiteY68-21198" fmla="*/ 3785830 h 6858000"/>
              <a:gd name="connsiteX69-21199" fmla="*/ 5724816 w 6127689"/>
              <a:gd name="connsiteY69-21200" fmla="*/ 3798949 h 6858000"/>
              <a:gd name="connsiteX70-21201" fmla="*/ 5733539 w 6127689"/>
              <a:gd name="connsiteY70-21202" fmla="*/ 3818457 h 6858000"/>
              <a:gd name="connsiteX71-21203" fmla="*/ 5768491 w 6127689"/>
              <a:gd name="connsiteY71-21204" fmla="*/ 3914399 h 6858000"/>
              <a:gd name="connsiteX72-21205" fmla="*/ 5793123 w 6127689"/>
              <a:gd name="connsiteY72-21206" fmla="*/ 3969952 h 6858000"/>
              <a:gd name="connsiteX73-21207" fmla="*/ 5808321 w 6127689"/>
              <a:gd name="connsiteY73-21208" fmla="*/ 3988153 h 6858000"/>
              <a:gd name="connsiteX74-21209" fmla="*/ 5825621 w 6127689"/>
              <a:gd name="connsiteY74-21210" fmla="*/ 4015525 h 6858000"/>
              <a:gd name="connsiteX75-21211" fmla="*/ 5860672 w 6127689"/>
              <a:gd name="connsiteY75-21212" fmla="*/ 4061579 h 6858000"/>
              <a:gd name="connsiteX76-21213" fmla="*/ 5872173 w 6127689"/>
              <a:gd name="connsiteY76-21214" fmla="*/ 4088497 h 6858000"/>
              <a:gd name="connsiteX77-21215" fmla="*/ 5883705 w 6127689"/>
              <a:gd name="connsiteY77-21216" fmla="*/ 4101899 h 6858000"/>
              <a:gd name="connsiteX78-21217" fmla="*/ 5885314 w 6127689"/>
              <a:gd name="connsiteY78-21218" fmla="*/ 4108387 h 6858000"/>
              <a:gd name="connsiteX79-21219" fmla="*/ 5894095 w 6127689"/>
              <a:gd name="connsiteY79-21220" fmla="*/ 4128857 h 6858000"/>
              <a:gd name="connsiteX80-21221" fmla="*/ 5898339 w 6127689"/>
              <a:gd name="connsiteY80-21222" fmla="*/ 4140800 h 6858000"/>
              <a:gd name="connsiteX81-21223" fmla="*/ 5899734 w 6127689"/>
              <a:gd name="connsiteY81-21224" fmla="*/ 4145632 h 6858000"/>
              <a:gd name="connsiteX82-21225" fmla="*/ 5903513 w 6127689"/>
              <a:gd name="connsiteY82-21226" fmla="*/ 4187661 h 6858000"/>
              <a:gd name="connsiteX83-21227" fmla="*/ 5917114 w 6127689"/>
              <a:gd name="connsiteY83-21228" fmla="*/ 4213096 h 6858000"/>
              <a:gd name="connsiteX84-21229" fmla="*/ 5921153 w 6127689"/>
              <a:gd name="connsiteY84-21230" fmla="*/ 4236222 h 6858000"/>
              <a:gd name="connsiteX85-21231" fmla="*/ 5924233 w 6127689"/>
              <a:gd name="connsiteY85-21232" fmla="*/ 4242060 h 6858000"/>
              <a:gd name="connsiteX86-21233" fmla="*/ 5928910 w 6127689"/>
              <a:gd name="connsiteY86-21234" fmla="*/ 4300973 h 6858000"/>
              <a:gd name="connsiteX87-21235" fmla="*/ 5939320 w 6127689"/>
              <a:gd name="connsiteY87-21236" fmla="*/ 4340435 h 6858000"/>
              <a:gd name="connsiteX88-21237" fmla="*/ 5946705 w 6127689"/>
              <a:gd name="connsiteY88-21238" fmla="*/ 4428051 h 6858000"/>
              <a:gd name="connsiteX89-21239" fmla="*/ 5949261 w 6127689"/>
              <a:gd name="connsiteY89-21240" fmla="*/ 4449185 h 6858000"/>
              <a:gd name="connsiteX90-21241" fmla="*/ 5957504 w 6127689"/>
              <a:gd name="connsiteY90-21242" fmla="*/ 4465911 h 6858000"/>
              <a:gd name="connsiteX91-21243" fmla="*/ 5964689 w 6127689"/>
              <a:gd name="connsiteY91-21244" fmla="*/ 4468532 h 6858000"/>
              <a:gd name="connsiteX92-21245" fmla="*/ 5967062 w 6127689"/>
              <a:gd name="connsiteY92-21246" fmla="*/ 4479923 h 6858000"/>
              <a:gd name="connsiteX93-21247" fmla="*/ 5968960 w 6127689"/>
              <a:gd name="connsiteY93-21248" fmla="*/ 4482655 h 6858000"/>
              <a:gd name="connsiteX94-21249" fmla="*/ 5978567 w 6127689"/>
              <a:gd name="connsiteY94-21250" fmla="*/ 4498605 h 6858000"/>
              <a:gd name="connsiteX95-21251" fmla="*/ 5980106 w 6127689"/>
              <a:gd name="connsiteY95-21252" fmla="*/ 4585087 h 6858000"/>
              <a:gd name="connsiteX96-21253" fmla="*/ 5998138 w 6127689"/>
              <a:gd name="connsiteY96-21254" fmla="*/ 4697518 h 6858000"/>
              <a:gd name="connsiteX97-21255" fmla="*/ 6013516 w 6127689"/>
              <a:gd name="connsiteY97-21256" fmla="*/ 4786619 h 6858000"/>
              <a:gd name="connsiteX98-21257" fmla="*/ 6025404 w 6127689"/>
              <a:gd name="connsiteY98-21258" fmla="*/ 4858148 h 6858000"/>
              <a:gd name="connsiteX99-21259" fmla="*/ 6007749 w 6127689"/>
              <a:gd name="connsiteY99-21260" fmla="*/ 4964715 h 6858000"/>
              <a:gd name="connsiteX100-21261" fmla="*/ 6005269 w 6127689"/>
              <a:gd name="connsiteY100-21262" fmla="*/ 5150567 h 6858000"/>
              <a:gd name="connsiteX101-21263" fmla="*/ 6001127 w 6127689"/>
              <a:gd name="connsiteY101-21264" fmla="*/ 5164609 h 6858000"/>
              <a:gd name="connsiteX102-21265" fmla="*/ 5996647 w 6127689"/>
              <a:gd name="connsiteY102-21266" fmla="*/ 5185640 h 6858000"/>
              <a:gd name="connsiteX103-21267" fmla="*/ 5998514 w 6127689"/>
              <a:gd name="connsiteY103-21268" fmla="*/ 5189673 h 6858000"/>
              <a:gd name="connsiteX104-21269" fmla="*/ 5995970 w 6127689"/>
              <a:gd name="connsiteY104-21270" fmla="*/ 5221547 h 6858000"/>
              <a:gd name="connsiteX105-21271" fmla="*/ 5997218 w 6127689"/>
              <a:gd name="connsiteY105-21272" fmla="*/ 5222031 h 6858000"/>
              <a:gd name="connsiteX106-21273" fmla="*/ 6002116 w 6127689"/>
              <a:gd name="connsiteY106-21274" fmla="*/ 5231223 h 6858000"/>
              <a:gd name="connsiteX107-21275" fmla="*/ 6008541 w 6127689"/>
              <a:gd name="connsiteY107-21276" fmla="*/ 5248680 h 6858000"/>
              <a:gd name="connsiteX108-21277" fmla="*/ 6039260 w 6127689"/>
              <a:gd name="connsiteY108-21278" fmla="*/ 5289518 h 6858000"/>
              <a:gd name="connsiteX109-21279" fmla="*/ 6036748 w 6127689"/>
              <a:gd name="connsiteY109-21280" fmla="*/ 5322752 h 6858000"/>
              <a:gd name="connsiteX110-21281" fmla="*/ 6036943 w 6127689"/>
              <a:gd name="connsiteY110-21282" fmla="*/ 5329480 h 6858000"/>
              <a:gd name="connsiteX111-21283" fmla="*/ 6037236 w 6127689"/>
              <a:gd name="connsiteY111-21284" fmla="*/ 5329634 h 6858000"/>
              <a:gd name="connsiteX112-21285" fmla="*/ 6038019 w 6127689"/>
              <a:gd name="connsiteY112-21286" fmla="*/ 5336764 h 6858000"/>
              <a:gd name="connsiteX113-21287" fmla="*/ 6037298 w 6127689"/>
              <a:gd name="connsiteY113-21288" fmla="*/ 5341753 h 6858000"/>
              <a:gd name="connsiteX114-21289" fmla="*/ 6037677 w 6127689"/>
              <a:gd name="connsiteY114-21290" fmla="*/ 5354807 h 6858000"/>
              <a:gd name="connsiteX115-21291" fmla="*/ 6039728 w 6127689"/>
              <a:gd name="connsiteY115-21292" fmla="*/ 5359416 h 6858000"/>
              <a:gd name="connsiteX116-21293" fmla="*/ 6043311 w 6127689"/>
              <a:gd name="connsiteY116-21294" fmla="*/ 5361407 h 6858000"/>
              <a:gd name="connsiteX117-21295" fmla="*/ 6042954 w 6127689"/>
              <a:gd name="connsiteY117-21296" fmla="*/ 5362576 h 6858000"/>
              <a:gd name="connsiteX118-21297" fmla="*/ 6053435 w 6127689"/>
              <a:gd name="connsiteY118-21298" fmla="*/ 5387547 h 6858000"/>
              <a:gd name="connsiteX119-21299" fmla="*/ 6065933 w 6127689"/>
              <a:gd name="connsiteY119-21300" fmla="*/ 5443002 h 6858000"/>
              <a:gd name="connsiteX120-21301" fmla="*/ 6068640 w 6127689"/>
              <a:gd name="connsiteY120-21302" fmla="*/ 5474503 h 6858000"/>
              <a:gd name="connsiteX121-21303" fmla="*/ 6080922 w 6127689"/>
              <a:gd name="connsiteY121-21304" fmla="*/ 5561070 h 6858000"/>
              <a:gd name="connsiteX122-21305" fmla="*/ 6096949 w 6127689"/>
              <a:gd name="connsiteY122-21306" fmla="*/ 5648179 h 6858000"/>
              <a:gd name="connsiteX123-21307" fmla="*/ 6125703 w 6127689"/>
              <a:gd name="connsiteY123-21308" fmla="*/ 5692894 h 6858000"/>
              <a:gd name="connsiteX124-21309" fmla="*/ 6126670 w 6127689"/>
              <a:gd name="connsiteY124-21310" fmla="*/ 5697882 h 6858000"/>
              <a:gd name="connsiteX125-21311" fmla="*/ 6124061 w 6127689"/>
              <a:gd name="connsiteY125-21312" fmla="*/ 5710294 h 6858000"/>
              <a:gd name="connsiteX126-21313" fmla="*/ 6122213 w 6127689"/>
              <a:gd name="connsiteY126-21314" fmla="*/ 5714762 h 6858000"/>
              <a:gd name="connsiteX127-21315" fmla="*/ 6121353 w 6127689"/>
              <a:gd name="connsiteY127-21316" fmla="*/ 5721725 h 6858000"/>
              <a:gd name="connsiteX128-21317" fmla="*/ 6121607 w 6127689"/>
              <a:gd name="connsiteY128-21318" fmla="*/ 5721959 h 6858000"/>
              <a:gd name="connsiteX129-21319" fmla="*/ 6120262 w 6127689"/>
              <a:gd name="connsiteY129-21320" fmla="*/ 5728358 h 6858000"/>
              <a:gd name="connsiteX130-21321" fmla="*/ 6127024 w 6127689"/>
              <a:gd name="connsiteY130-21322" fmla="*/ 5786902 h 6858000"/>
              <a:gd name="connsiteX131-21323" fmla="*/ 6127519 w 6127689"/>
              <a:gd name="connsiteY131-21324" fmla="*/ 5865775 h 6858000"/>
              <a:gd name="connsiteX132-21325" fmla="*/ 6119217 w 6127689"/>
              <a:gd name="connsiteY132-21326" fmla="*/ 5888542 h 6858000"/>
              <a:gd name="connsiteX133-21327" fmla="*/ 6102493 w 6127689"/>
              <a:gd name="connsiteY133-21328" fmla="*/ 5928602 h 6858000"/>
              <a:gd name="connsiteX134-21329" fmla="*/ 6056863 w 6127689"/>
              <a:gd name="connsiteY134-21330" fmla="*/ 6000643 h 6858000"/>
              <a:gd name="connsiteX135-21331" fmla="*/ 6045436 w 6127689"/>
              <a:gd name="connsiteY135-21332" fmla="*/ 6124480 h 6858000"/>
              <a:gd name="connsiteX136-21333" fmla="*/ 6030489 w 6127689"/>
              <a:gd name="connsiteY136-21334" fmla="*/ 6317666 h 6858000"/>
              <a:gd name="connsiteX137-21335" fmla="*/ 6007492 w 6127689"/>
              <a:gd name="connsiteY137-21336" fmla="*/ 6440818 h 6858000"/>
              <a:gd name="connsiteX138-21337" fmla="*/ 6009467 w 6127689"/>
              <a:gd name="connsiteY138-21338" fmla="*/ 6487076 h 6858000"/>
              <a:gd name="connsiteX139-21339" fmla="*/ 5995064 w 6127689"/>
              <a:gd name="connsiteY139-21340" fmla="*/ 6540791 h 6858000"/>
              <a:gd name="connsiteX140-21341" fmla="*/ 5996309 w 6127689"/>
              <a:gd name="connsiteY140-21342" fmla="*/ 6543961 h 6858000"/>
              <a:gd name="connsiteX141-21343" fmla="*/ 5996048 w 6127689"/>
              <a:gd name="connsiteY141-21344" fmla="*/ 6555444 h 6858000"/>
              <a:gd name="connsiteX142-21345" fmla="*/ 6002524 w 6127689"/>
              <a:gd name="connsiteY142-21346" fmla="*/ 6560188 h 6858000"/>
              <a:gd name="connsiteX143-21347" fmla="*/ 6006823 w 6127689"/>
              <a:gd name="connsiteY143-21348" fmla="*/ 6578546 h 6858000"/>
              <a:gd name="connsiteX144-21349" fmla="*/ 6004510 w 6127689"/>
              <a:gd name="connsiteY144-21350" fmla="*/ 6599256 h 6858000"/>
              <a:gd name="connsiteX145-21351" fmla="*/ 5986207 w 6127689"/>
              <a:gd name="connsiteY145-21352" fmla="*/ 6695855 h 6858000"/>
              <a:gd name="connsiteX146-21353" fmla="*/ 5979428 w 6127689"/>
              <a:gd name="connsiteY146-21354" fmla="*/ 6754678 h 6858000"/>
              <a:gd name="connsiteX147-21355" fmla="*/ 5983398 w 6127689"/>
              <a:gd name="connsiteY147-21356" fmla="*/ 6778641 h 6858000"/>
              <a:gd name="connsiteX148-21357" fmla="*/ 5984543 w 6127689"/>
              <a:gd name="connsiteY148-21358" fmla="*/ 6811016 h 6858000"/>
              <a:gd name="connsiteX149-21359" fmla="*/ 5981802 w 6127689"/>
              <a:gd name="connsiteY149-21360" fmla="*/ 6838578 h 6858000"/>
              <a:gd name="connsiteX150-21361" fmla="*/ 5979671 w 6127689"/>
              <a:gd name="connsiteY150-21362" fmla="*/ 6858000 h 6858000"/>
              <a:gd name="connsiteX151-21363" fmla="*/ 0 w 6127689"/>
              <a:gd name="connsiteY151-21364" fmla="*/ 6858000 h 6858000"/>
              <a:gd name="connsiteX152-21365" fmla="*/ 0 w 6127689"/>
              <a:gd name="connsiteY152-21366" fmla="*/ 0 h 6858000"/>
              <a:gd name="connsiteX0-21367" fmla="*/ 0 w 6127689"/>
              <a:gd name="connsiteY0-21368" fmla="*/ 0 h 6858000"/>
              <a:gd name="connsiteX1-21369" fmla="*/ 4965888 w 6127689"/>
              <a:gd name="connsiteY1-21370" fmla="*/ 0 h 6858000"/>
              <a:gd name="connsiteX2-21371" fmla="*/ 4967767 w 6127689"/>
              <a:gd name="connsiteY2-21372" fmla="*/ 7930 h 6858000"/>
              <a:gd name="connsiteX3-21373" fmla="*/ 4979444 w 6127689"/>
              <a:gd name="connsiteY3-21374" fmla="*/ 43921 h 6858000"/>
              <a:gd name="connsiteX4-21375" fmla="*/ 5021173 w 6127689"/>
              <a:gd name="connsiteY4-21376" fmla="*/ 123738 h 6858000"/>
              <a:gd name="connsiteX5-21377" fmla="*/ 5075458 w 6127689"/>
              <a:gd name="connsiteY5-21378" fmla="*/ 264355 h 6858000"/>
              <a:gd name="connsiteX6-21379" fmla="*/ 5081175 w 6127689"/>
              <a:gd name="connsiteY6-21380" fmla="*/ 277448 h 6858000"/>
              <a:gd name="connsiteX7-21381" fmla="*/ 5097011 w 6127689"/>
              <a:gd name="connsiteY7-21382" fmla="*/ 355616 h 6858000"/>
              <a:gd name="connsiteX8-21383" fmla="*/ 5130982 w 6127689"/>
              <a:gd name="connsiteY8-21384" fmla="*/ 412030 h 6858000"/>
              <a:gd name="connsiteX9-21385" fmla="*/ 5153000 w 6127689"/>
              <a:gd name="connsiteY9-21386" fmla="*/ 507134 h 6858000"/>
              <a:gd name="connsiteX10-21387" fmla="*/ 5171282 w 6127689"/>
              <a:gd name="connsiteY10-21388" fmla="*/ 602071 h 6858000"/>
              <a:gd name="connsiteX11-21389" fmla="*/ 5176196 w 6127689"/>
              <a:gd name="connsiteY11-21390" fmla="*/ 636822 h 6858000"/>
              <a:gd name="connsiteX12-21391" fmla="*/ 5189051 w 6127689"/>
              <a:gd name="connsiteY12-21392" fmla="*/ 782518 h 6858000"/>
              <a:gd name="connsiteX13-21393" fmla="*/ 5210428 w 6127689"/>
              <a:gd name="connsiteY13-21394" fmla="*/ 815772 h 6858000"/>
              <a:gd name="connsiteX14-21395" fmla="*/ 5221088 w 6127689"/>
              <a:gd name="connsiteY14-21396" fmla="*/ 860193 h 6858000"/>
              <a:gd name="connsiteX15-21397" fmla="*/ 5230806 w 6127689"/>
              <a:gd name="connsiteY15-21398" fmla="*/ 961354 h 6858000"/>
              <a:gd name="connsiteX16-21399" fmla="*/ 5201018 w 6127689"/>
              <a:gd name="connsiteY16-21400" fmla="*/ 1095027 h 6858000"/>
              <a:gd name="connsiteX17-21401" fmla="*/ 5202153 w 6127689"/>
              <a:gd name="connsiteY17-21402" fmla="*/ 1133224 h 6858000"/>
              <a:gd name="connsiteX18-21403" fmla="*/ 5207370 w 6127689"/>
              <a:gd name="connsiteY18-21404" fmla="*/ 1138097 h 6858000"/>
              <a:gd name="connsiteX19-21405" fmla="*/ 5189234 w 6127689"/>
              <a:gd name="connsiteY19-21406" fmla="*/ 1193495 h 6858000"/>
              <a:gd name="connsiteX20-21407" fmla="*/ 5202769 w 6127689"/>
              <a:gd name="connsiteY20-21408" fmla="*/ 1269450 h 6858000"/>
              <a:gd name="connsiteX21-21409" fmla="*/ 5225968 w 6127689"/>
              <a:gd name="connsiteY21-21410" fmla="*/ 1357994 h 6858000"/>
              <a:gd name="connsiteX22-21411" fmla="*/ 5233819 w 6127689"/>
              <a:gd name="connsiteY22-21412" fmla="*/ 1380922 h 6858000"/>
              <a:gd name="connsiteX23-21413" fmla="*/ 5237226 w 6127689"/>
              <a:gd name="connsiteY23-21414" fmla="*/ 1441327 h 6858000"/>
              <a:gd name="connsiteX24-21415" fmla="*/ 5255653 w 6127689"/>
              <a:gd name="connsiteY24-21416" fmla="*/ 1524712 h 6858000"/>
              <a:gd name="connsiteX25-21417" fmla="*/ 5263491 w 6127689"/>
              <a:gd name="connsiteY25-21418" fmla="*/ 1642938 h 6858000"/>
              <a:gd name="connsiteX26-21419" fmla="*/ 5261314 w 6127689"/>
              <a:gd name="connsiteY26-21420" fmla="*/ 1689177 h 6858000"/>
              <a:gd name="connsiteX27-21421" fmla="*/ 5259788 w 6127689"/>
              <a:gd name="connsiteY27-21422" fmla="*/ 1768516 h 6858000"/>
              <a:gd name="connsiteX28-21423" fmla="*/ 5255696 w 6127689"/>
              <a:gd name="connsiteY28-21424" fmla="*/ 1953770 h 6858000"/>
              <a:gd name="connsiteX29-21425" fmla="*/ 5252592 w 6127689"/>
              <a:gd name="connsiteY29-21426" fmla="*/ 2092210 h 6858000"/>
              <a:gd name="connsiteX30-21427" fmla="*/ 5264303 w 6127689"/>
              <a:gd name="connsiteY30-21428" fmla="*/ 2225157 h 6858000"/>
              <a:gd name="connsiteX31-21429" fmla="*/ 5254949 w 6127689"/>
              <a:gd name="connsiteY31-21430" fmla="*/ 2236160 h 6858000"/>
              <a:gd name="connsiteX32-21431" fmla="*/ 5250104 w 6127689"/>
              <a:gd name="connsiteY32-21432" fmla="*/ 2249166 h 6858000"/>
              <a:gd name="connsiteX33-21433" fmla="*/ 5251214 w 6127689"/>
              <a:gd name="connsiteY33-21434" fmla="*/ 2250944 h 6858000"/>
              <a:gd name="connsiteX34-21435" fmla="*/ 5250644 w 6127689"/>
              <a:gd name="connsiteY34-21436" fmla="*/ 2266619 h 6858000"/>
              <a:gd name="connsiteX35-21437" fmla="*/ 5293877 w 6127689"/>
              <a:gd name="connsiteY35-21438" fmla="*/ 2368649 h 6858000"/>
              <a:gd name="connsiteX36-21439" fmla="*/ 5311338 w 6127689"/>
              <a:gd name="connsiteY36-21440" fmla="*/ 2404034 h 6858000"/>
              <a:gd name="connsiteX37-21441" fmla="*/ 5338366 w 6127689"/>
              <a:gd name="connsiteY37-21442" fmla="*/ 2465052 h 6858000"/>
              <a:gd name="connsiteX38-21443" fmla="*/ 5371263 w 6127689"/>
              <a:gd name="connsiteY38-21444" fmla="*/ 2586413 h 6858000"/>
              <a:gd name="connsiteX39-21445" fmla="*/ 5407503 w 6127689"/>
              <a:gd name="connsiteY39-21446" fmla="*/ 2786290 h 6858000"/>
              <a:gd name="connsiteX40-21447" fmla="*/ 5407356 w 6127689"/>
              <a:gd name="connsiteY40-21448" fmla="*/ 2787545 h 6858000"/>
              <a:gd name="connsiteX41-21449" fmla="*/ 5411130 w 6127689"/>
              <a:gd name="connsiteY41-21450" fmla="*/ 2788640 h 6858000"/>
              <a:gd name="connsiteX42-21451" fmla="*/ 5416439 w 6127689"/>
              <a:gd name="connsiteY42-21452" fmla="*/ 2805666 h 6858000"/>
              <a:gd name="connsiteX43-21453" fmla="*/ 5416589 w 6127689"/>
              <a:gd name="connsiteY43-21454" fmla="*/ 2810822 h 6858000"/>
              <a:gd name="connsiteX44-21455" fmla="*/ 5418542 w 6127689"/>
              <a:gd name="connsiteY44-21456" fmla="*/ 2817745 h 6858000"/>
              <a:gd name="connsiteX45-21457" fmla="*/ 5418847 w 6127689"/>
              <a:gd name="connsiteY45-21458" fmla="*/ 2817825 h 6858000"/>
              <a:gd name="connsiteX46-21459" fmla="*/ 5457023 w 6127689"/>
              <a:gd name="connsiteY46-21460" fmla="*/ 2858292 h 6858000"/>
              <a:gd name="connsiteX47-21461" fmla="*/ 5479298 w 6127689"/>
              <a:gd name="connsiteY47-21462" fmla="*/ 2947791 h 6858000"/>
              <a:gd name="connsiteX48-21463" fmla="*/ 5481770 w 6127689"/>
              <a:gd name="connsiteY48-21464" fmla="*/ 2951352 h 6858000"/>
              <a:gd name="connsiteX49-21465" fmla="*/ 5482045 w 6127689"/>
              <a:gd name="connsiteY49-21466" fmla="*/ 2984371 h 6858000"/>
              <a:gd name="connsiteX50-21467" fmla="*/ 5482415 w 6127689"/>
              <a:gd name="connsiteY50-21468" fmla="*/ 3004079 h 6858000"/>
              <a:gd name="connsiteX51-21469" fmla="*/ 5503944 w 6127689"/>
              <a:gd name="connsiteY51-21470" fmla="*/ 3123335 h 6858000"/>
              <a:gd name="connsiteX52-21471" fmla="*/ 5516007 w 6127689"/>
              <a:gd name="connsiteY52-21472" fmla="*/ 3258473 h 6858000"/>
              <a:gd name="connsiteX53-21473" fmla="*/ 5566839 w 6127689"/>
              <a:gd name="connsiteY53-21474" fmla="*/ 3345295 h 6858000"/>
              <a:gd name="connsiteX54-21475" fmla="*/ 5589758 w 6127689"/>
              <a:gd name="connsiteY54-21476" fmla="*/ 3506453 h 6858000"/>
              <a:gd name="connsiteX55-21477" fmla="*/ 5596144 w 6127689"/>
              <a:gd name="connsiteY55-21478" fmla="*/ 3534624 h 6858000"/>
              <a:gd name="connsiteX56-21479" fmla="*/ 5597750 w 6127689"/>
              <a:gd name="connsiteY56-21480" fmla="*/ 3534129 h 6858000"/>
              <a:gd name="connsiteX57-21481" fmla="*/ 5599700 w 6127689"/>
              <a:gd name="connsiteY57-21482" fmla="*/ 3547221 h 6858000"/>
              <a:gd name="connsiteX58-21483" fmla="*/ 5615031 w 6127689"/>
              <a:gd name="connsiteY58-21484" fmla="*/ 3557482 h 6858000"/>
              <a:gd name="connsiteX59-21485" fmla="*/ 5618377 w 6127689"/>
              <a:gd name="connsiteY59-21486" fmla="*/ 3588431 h 6858000"/>
              <a:gd name="connsiteX60-21487" fmla="*/ 5612155 w 6127689"/>
              <a:gd name="connsiteY60-21488" fmla="*/ 3589869 h 6858000"/>
              <a:gd name="connsiteX61-21489" fmla="*/ 5620843 w 6127689"/>
              <a:gd name="connsiteY61-21490" fmla="*/ 3606745 h 6858000"/>
              <a:gd name="connsiteX62-21491" fmla="*/ 5655472 w 6127689"/>
              <a:gd name="connsiteY62-21492" fmla="*/ 3678877 h 6858000"/>
              <a:gd name="connsiteX63-21493" fmla="*/ 5680448 w 6127689"/>
              <a:gd name="connsiteY63-21494" fmla="*/ 3717760 h 6858000"/>
              <a:gd name="connsiteX64-21495" fmla="*/ 5683015 w 6127689"/>
              <a:gd name="connsiteY64-21496" fmla="*/ 3762025 h 6858000"/>
              <a:gd name="connsiteX65-21497" fmla="*/ 5696643 w 6127689"/>
              <a:gd name="connsiteY65-21498" fmla="*/ 3773888 h 6858000"/>
              <a:gd name="connsiteX66-21499" fmla="*/ 5699203 w 6127689"/>
              <a:gd name="connsiteY66-21500" fmla="*/ 3775823 h 6858000"/>
              <a:gd name="connsiteX67-21501" fmla="*/ 5704824 w 6127689"/>
              <a:gd name="connsiteY67-21502" fmla="*/ 3785966 h 6858000"/>
              <a:gd name="connsiteX68-21503" fmla="*/ 5712204 w 6127689"/>
              <a:gd name="connsiteY68-21504" fmla="*/ 3785830 h 6858000"/>
              <a:gd name="connsiteX69-21505" fmla="*/ 5724816 w 6127689"/>
              <a:gd name="connsiteY69-21506" fmla="*/ 3798949 h 6858000"/>
              <a:gd name="connsiteX70-21507" fmla="*/ 5733539 w 6127689"/>
              <a:gd name="connsiteY70-21508" fmla="*/ 3818457 h 6858000"/>
              <a:gd name="connsiteX71-21509" fmla="*/ 5768491 w 6127689"/>
              <a:gd name="connsiteY71-21510" fmla="*/ 3914399 h 6858000"/>
              <a:gd name="connsiteX72-21511" fmla="*/ 5793123 w 6127689"/>
              <a:gd name="connsiteY72-21512" fmla="*/ 3969952 h 6858000"/>
              <a:gd name="connsiteX73-21513" fmla="*/ 5808321 w 6127689"/>
              <a:gd name="connsiteY73-21514" fmla="*/ 3988153 h 6858000"/>
              <a:gd name="connsiteX74-21515" fmla="*/ 5825621 w 6127689"/>
              <a:gd name="connsiteY74-21516" fmla="*/ 4015525 h 6858000"/>
              <a:gd name="connsiteX75-21517" fmla="*/ 5860672 w 6127689"/>
              <a:gd name="connsiteY75-21518" fmla="*/ 4061579 h 6858000"/>
              <a:gd name="connsiteX76-21519" fmla="*/ 5872173 w 6127689"/>
              <a:gd name="connsiteY76-21520" fmla="*/ 4088497 h 6858000"/>
              <a:gd name="connsiteX77-21521" fmla="*/ 5883705 w 6127689"/>
              <a:gd name="connsiteY77-21522" fmla="*/ 4101899 h 6858000"/>
              <a:gd name="connsiteX78-21523" fmla="*/ 5885314 w 6127689"/>
              <a:gd name="connsiteY78-21524" fmla="*/ 4108387 h 6858000"/>
              <a:gd name="connsiteX79-21525" fmla="*/ 5894095 w 6127689"/>
              <a:gd name="connsiteY79-21526" fmla="*/ 4128857 h 6858000"/>
              <a:gd name="connsiteX80-21527" fmla="*/ 5898339 w 6127689"/>
              <a:gd name="connsiteY80-21528" fmla="*/ 4140800 h 6858000"/>
              <a:gd name="connsiteX81-21529" fmla="*/ 5899734 w 6127689"/>
              <a:gd name="connsiteY81-21530" fmla="*/ 4145632 h 6858000"/>
              <a:gd name="connsiteX82-21531" fmla="*/ 5903513 w 6127689"/>
              <a:gd name="connsiteY82-21532" fmla="*/ 4187661 h 6858000"/>
              <a:gd name="connsiteX83-21533" fmla="*/ 5917114 w 6127689"/>
              <a:gd name="connsiteY83-21534" fmla="*/ 4213096 h 6858000"/>
              <a:gd name="connsiteX84-21535" fmla="*/ 5921153 w 6127689"/>
              <a:gd name="connsiteY84-21536" fmla="*/ 4236222 h 6858000"/>
              <a:gd name="connsiteX85-21537" fmla="*/ 5924233 w 6127689"/>
              <a:gd name="connsiteY85-21538" fmla="*/ 4242060 h 6858000"/>
              <a:gd name="connsiteX86-21539" fmla="*/ 5928910 w 6127689"/>
              <a:gd name="connsiteY86-21540" fmla="*/ 4300973 h 6858000"/>
              <a:gd name="connsiteX87-21541" fmla="*/ 5939320 w 6127689"/>
              <a:gd name="connsiteY87-21542" fmla="*/ 4340435 h 6858000"/>
              <a:gd name="connsiteX88-21543" fmla="*/ 5946705 w 6127689"/>
              <a:gd name="connsiteY88-21544" fmla="*/ 4428051 h 6858000"/>
              <a:gd name="connsiteX89-21545" fmla="*/ 5949261 w 6127689"/>
              <a:gd name="connsiteY89-21546" fmla="*/ 4449185 h 6858000"/>
              <a:gd name="connsiteX90-21547" fmla="*/ 5957504 w 6127689"/>
              <a:gd name="connsiteY90-21548" fmla="*/ 4465911 h 6858000"/>
              <a:gd name="connsiteX91-21549" fmla="*/ 5964689 w 6127689"/>
              <a:gd name="connsiteY91-21550" fmla="*/ 4468532 h 6858000"/>
              <a:gd name="connsiteX92-21551" fmla="*/ 5967062 w 6127689"/>
              <a:gd name="connsiteY92-21552" fmla="*/ 4479923 h 6858000"/>
              <a:gd name="connsiteX93-21553" fmla="*/ 5968960 w 6127689"/>
              <a:gd name="connsiteY93-21554" fmla="*/ 4482655 h 6858000"/>
              <a:gd name="connsiteX94-21555" fmla="*/ 5978567 w 6127689"/>
              <a:gd name="connsiteY94-21556" fmla="*/ 4498605 h 6858000"/>
              <a:gd name="connsiteX95-21557" fmla="*/ 5980106 w 6127689"/>
              <a:gd name="connsiteY95-21558" fmla="*/ 4585087 h 6858000"/>
              <a:gd name="connsiteX96-21559" fmla="*/ 5998138 w 6127689"/>
              <a:gd name="connsiteY96-21560" fmla="*/ 4697518 h 6858000"/>
              <a:gd name="connsiteX97-21561" fmla="*/ 6013516 w 6127689"/>
              <a:gd name="connsiteY97-21562" fmla="*/ 4786619 h 6858000"/>
              <a:gd name="connsiteX98-21563" fmla="*/ 6025404 w 6127689"/>
              <a:gd name="connsiteY98-21564" fmla="*/ 4858148 h 6858000"/>
              <a:gd name="connsiteX99-21565" fmla="*/ 6007749 w 6127689"/>
              <a:gd name="connsiteY99-21566" fmla="*/ 4964715 h 6858000"/>
              <a:gd name="connsiteX100-21567" fmla="*/ 6005269 w 6127689"/>
              <a:gd name="connsiteY100-21568" fmla="*/ 5150567 h 6858000"/>
              <a:gd name="connsiteX101-21569" fmla="*/ 6001127 w 6127689"/>
              <a:gd name="connsiteY101-21570" fmla="*/ 5164609 h 6858000"/>
              <a:gd name="connsiteX102-21571" fmla="*/ 5996647 w 6127689"/>
              <a:gd name="connsiteY102-21572" fmla="*/ 5185640 h 6858000"/>
              <a:gd name="connsiteX103-21573" fmla="*/ 5998514 w 6127689"/>
              <a:gd name="connsiteY103-21574" fmla="*/ 5189673 h 6858000"/>
              <a:gd name="connsiteX104-21575" fmla="*/ 5995970 w 6127689"/>
              <a:gd name="connsiteY104-21576" fmla="*/ 5221547 h 6858000"/>
              <a:gd name="connsiteX105-21577" fmla="*/ 5997218 w 6127689"/>
              <a:gd name="connsiteY105-21578" fmla="*/ 5222031 h 6858000"/>
              <a:gd name="connsiteX106-21579" fmla="*/ 6002116 w 6127689"/>
              <a:gd name="connsiteY106-21580" fmla="*/ 5231223 h 6858000"/>
              <a:gd name="connsiteX107-21581" fmla="*/ 6039260 w 6127689"/>
              <a:gd name="connsiteY107-21582" fmla="*/ 5289518 h 6858000"/>
              <a:gd name="connsiteX108-21583" fmla="*/ 6036748 w 6127689"/>
              <a:gd name="connsiteY108-21584" fmla="*/ 5322752 h 6858000"/>
              <a:gd name="connsiteX109-21585" fmla="*/ 6036943 w 6127689"/>
              <a:gd name="connsiteY109-21586" fmla="*/ 5329480 h 6858000"/>
              <a:gd name="connsiteX110-21587" fmla="*/ 6037236 w 6127689"/>
              <a:gd name="connsiteY110-21588" fmla="*/ 5329634 h 6858000"/>
              <a:gd name="connsiteX111-21589" fmla="*/ 6038019 w 6127689"/>
              <a:gd name="connsiteY111-21590" fmla="*/ 5336764 h 6858000"/>
              <a:gd name="connsiteX112-21591" fmla="*/ 6037298 w 6127689"/>
              <a:gd name="connsiteY112-21592" fmla="*/ 5341753 h 6858000"/>
              <a:gd name="connsiteX113-21593" fmla="*/ 6037677 w 6127689"/>
              <a:gd name="connsiteY113-21594" fmla="*/ 5354807 h 6858000"/>
              <a:gd name="connsiteX114-21595" fmla="*/ 6039728 w 6127689"/>
              <a:gd name="connsiteY114-21596" fmla="*/ 5359416 h 6858000"/>
              <a:gd name="connsiteX115-21597" fmla="*/ 6043311 w 6127689"/>
              <a:gd name="connsiteY115-21598" fmla="*/ 5361407 h 6858000"/>
              <a:gd name="connsiteX116-21599" fmla="*/ 6042954 w 6127689"/>
              <a:gd name="connsiteY116-21600" fmla="*/ 5362576 h 6858000"/>
              <a:gd name="connsiteX117-21601" fmla="*/ 6053435 w 6127689"/>
              <a:gd name="connsiteY117-21602" fmla="*/ 5387547 h 6858000"/>
              <a:gd name="connsiteX118-21603" fmla="*/ 6065933 w 6127689"/>
              <a:gd name="connsiteY118-21604" fmla="*/ 5443002 h 6858000"/>
              <a:gd name="connsiteX119-21605" fmla="*/ 6068640 w 6127689"/>
              <a:gd name="connsiteY119-21606" fmla="*/ 5474503 h 6858000"/>
              <a:gd name="connsiteX120-21607" fmla="*/ 6080922 w 6127689"/>
              <a:gd name="connsiteY120-21608" fmla="*/ 5561070 h 6858000"/>
              <a:gd name="connsiteX121-21609" fmla="*/ 6096949 w 6127689"/>
              <a:gd name="connsiteY121-21610" fmla="*/ 5648179 h 6858000"/>
              <a:gd name="connsiteX122-21611" fmla="*/ 6125703 w 6127689"/>
              <a:gd name="connsiteY122-21612" fmla="*/ 5692894 h 6858000"/>
              <a:gd name="connsiteX123-21613" fmla="*/ 6126670 w 6127689"/>
              <a:gd name="connsiteY123-21614" fmla="*/ 5697882 h 6858000"/>
              <a:gd name="connsiteX124-21615" fmla="*/ 6124061 w 6127689"/>
              <a:gd name="connsiteY124-21616" fmla="*/ 5710294 h 6858000"/>
              <a:gd name="connsiteX125-21617" fmla="*/ 6122213 w 6127689"/>
              <a:gd name="connsiteY125-21618" fmla="*/ 5714762 h 6858000"/>
              <a:gd name="connsiteX126-21619" fmla="*/ 6121353 w 6127689"/>
              <a:gd name="connsiteY126-21620" fmla="*/ 5721725 h 6858000"/>
              <a:gd name="connsiteX127-21621" fmla="*/ 6121607 w 6127689"/>
              <a:gd name="connsiteY127-21622" fmla="*/ 5721959 h 6858000"/>
              <a:gd name="connsiteX128-21623" fmla="*/ 6120262 w 6127689"/>
              <a:gd name="connsiteY128-21624" fmla="*/ 5728358 h 6858000"/>
              <a:gd name="connsiteX129-21625" fmla="*/ 6127024 w 6127689"/>
              <a:gd name="connsiteY129-21626" fmla="*/ 5786902 h 6858000"/>
              <a:gd name="connsiteX130-21627" fmla="*/ 6127519 w 6127689"/>
              <a:gd name="connsiteY130-21628" fmla="*/ 5865775 h 6858000"/>
              <a:gd name="connsiteX131-21629" fmla="*/ 6119217 w 6127689"/>
              <a:gd name="connsiteY131-21630" fmla="*/ 5888542 h 6858000"/>
              <a:gd name="connsiteX132-21631" fmla="*/ 6102493 w 6127689"/>
              <a:gd name="connsiteY132-21632" fmla="*/ 5928602 h 6858000"/>
              <a:gd name="connsiteX133-21633" fmla="*/ 6056863 w 6127689"/>
              <a:gd name="connsiteY133-21634" fmla="*/ 6000643 h 6858000"/>
              <a:gd name="connsiteX134-21635" fmla="*/ 6045436 w 6127689"/>
              <a:gd name="connsiteY134-21636" fmla="*/ 6124480 h 6858000"/>
              <a:gd name="connsiteX135-21637" fmla="*/ 6030489 w 6127689"/>
              <a:gd name="connsiteY135-21638" fmla="*/ 6317666 h 6858000"/>
              <a:gd name="connsiteX136-21639" fmla="*/ 6007492 w 6127689"/>
              <a:gd name="connsiteY136-21640" fmla="*/ 6440818 h 6858000"/>
              <a:gd name="connsiteX137-21641" fmla="*/ 6009467 w 6127689"/>
              <a:gd name="connsiteY137-21642" fmla="*/ 6487076 h 6858000"/>
              <a:gd name="connsiteX138-21643" fmla="*/ 5995064 w 6127689"/>
              <a:gd name="connsiteY138-21644" fmla="*/ 6540791 h 6858000"/>
              <a:gd name="connsiteX139-21645" fmla="*/ 5996309 w 6127689"/>
              <a:gd name="connsiteY139-21646" fmla="*/ 6543961 h 6858000"/>
              <a:gd name="connsiteX140-21647" fmla="*/ 5996048 w 6127689"/>
              <a:gd name="connsiteY140-21648" fmla="*/ 6555444 h 6858000"/>
              <a:gd name="connsiteX141-21649" fmla="*/ 6002524 w 6127689"/>
              <a:gd name="connsiteY141-21650" fmla="*/ 6560188 h 6858000"/>
              <a:gd name="connsiteX142-21651" fmla="*/ 6006823 w 6127689"/>
              <a:gd name="connsiteY142-21652" fmla="*/ 6578546 h 6858000"/>
              <a:gd name="connsiteX143-21653" fmla="*/ 6004510 w 6127689"/>
              <a:gd name="connsiteY143-21654" fmla="*/ 6599256 h 6858000"/>
              <a:gd name="connsiteX144-21655" fmla="*/ 5986207 w 6127689"/>
              <a:gd name="connsiteY144-21656" fmla="*/ 6695855 h 6858000"/>
              <a:gd name="connsiteX145-21657" fmla="*/ 5979428 w 6127689"/>
              <a:gd name="connsiteY145-21658" fmla="*/ 6754678 h 6858000"/>
              <a:gd name="connsiteX146-21659" fmla="*/ 5983398 w 6127689"/>
              <a:gd name="connsiteY146-21660" fmla="*/ 6778641 h 6858000"/>
              <a:gd name="connsiteX147-21661" fmla="*/ 5984543 w 6127689"/>
              <a:gd name="connsiteY147-21662" fmla="*/ 6811016 h 6858000"/>
              <a:gd name="connsiteX148-21663" fmla="*/ 5981802 w 6127689"/>
              <a:gd name="connsiteY148-21664" fmla="*/ 6838578 h 6858000"/>
              <a:gd name="connsiteX149-21665" fmla="*/ 5979671 w 6127689"/>
              <a:gd name="connsiteY149-21666" fmla="*/ 6858000 h 6858000"/>
              <a:gd name="connsiteX150-21667" fmla="*/ 0 w 6127689"/>
              <a:gd name="connsiteY150-21668" fmla="*/ 6858000 h 6858000"/>
              <a:gd name="connsiteX151-21669" fmla="*/ 0 w 6127689"/>
              <a:gd name="connsiteY151-21670" fmla="*/ 0 h 6858000"/>
              <a:gd name="connsiteX0-21671" fmla="*/ 0 w 6127689"/>
              <a:gd name="connsiteY0-21672" fmla="*/ 0 h 6858000"/>
              <a:gd name="connsiteX1-21673" fmla="*/ 4965888 w 6127689"/>
              <a:gd name="connsiteY1-21674" fmla="*/ 0 h 6858000"/>
              <a:gd name="connsiteX2-21675" fmla="*/ 4967767 w 6127689"/>
              <a:gd name="connsiteY2-21676" fmla="*/ 7930 h 6858000"/>
              <a:gd name="connsiteX3-21677" fmla="*/ 4979444 w 6127689"/>
              <a:gd name="connsiteY3-21678" fmla="*/ 43921 h 6858000"/>
              <a:gd name="connsiteX4-21679" fmla="*/ 5021173 w 6127689"/>
              <a:gd name="connsiteY4-21680" fmla="*/ 123738 h 6858000"/>
              <a:gd name="connsiteX5-21681" fmla="*/ 5075458 w 6127689"/>
              <a:gd name="connsiteY5-21682" fmla="*/ 264355 h 6858000"/>
              <a:gd name="connsiteX6-21683" fmla="*/ 5081175 w 6127689"/>
              <a:gd name="connsiteY6-21684" fmla="*/ 277448 h 6858000"/>
              <a:gd name="connsiteX7-21685" fmla="*/ 5097011 w 6127689"/>
              <a:gd name="connsiteY7-21686" fmla="*/ 355616 h 6858000"/>
              <a:gd name="connsiteX8-21687" fmla="*/ 5130982 w 6127689"/>
              <a:gd name="connsiteY8-21688" fmla="*/ 412030 h 6858000"/>
              <a:gd name="connsiteX9-21689" fmla="*/ 5153000 w 6127689"/>
              <a:gd name="connsiteY9-21690" fmla="*/ 507134 h 6858000"/>
              <a:gd name="connsiteX10-21691" fmla="*/ 5171282 w 6127689"/>
              <a:gd name="connsiteY10-21692" fmla="*/ 602071 h 6858000"/>
              <a:gd name="connsiteX11-21693" fmla="*/ 5176196 w 6127689"/>
              <a:gd name="connsiteY11-21694" fmla="*/ 636822 h 6858000"/>
              <a:gd name="connsiteX12-21695" fmla="*/ 5189051 w 6127689"/>
              <a:gd name="connsiteY12-21696" fmla="*/ 782518 h 6858000"/>
              <a:gd name="connsiteX13-21697" fmla="*/ 5210428 w 6127689"/>
              <a:gd name="connsiteY13-21698" fmla="*/ 815772 h 6858000"/>
              <a:gd name="connsiteX14-21699" fmla="*/ 5221088 w 6127689"/>
              <a:gd name="connsiteY14-21700" fmla="*/ 860193 h 6858000"/>
              <a:gd name="connsiteX15-21701" fmla="*/ 5230806 w 6127689"/>
              <a:gd name="connsiteY15-21702" fmla="*/ 961354 h 6858000"/>
              <a:gd name="connsiteX16-21703" fmla="*/ 5201018 w 6127689"/>
              <a:gd name="connsiteY16-21704" fmla="*/ 1095027 h 6858000"/>
              <a:gd name="connsiteX17-21705" fmla="*/ 5202153 w 6127689"/>
              <a:gd name="connsiteY17-21706" fmla="*/ 1133224 h 6858000"/>
              <a:gd name="connsiteX18-21707" fmla="*/ 5207370 w 6127689"/>
              <a:gd name="connsiteY18-21708" fmla="*/ 1138097 h 6858000"/>
              <a:gd name="connsiteX19-21709" fmla="*/ 5189234 w 6127689"/>
              <a:gd name="connsiteY19-21710" fmla="*/ 1193495 h 6858000"/>
              <a:gd name="connsiteX20-21711" fmla="*/ 5202769 w 6127689"/>
              <a:gd name="connsiteY20-21712" fmla="*/ 1269450 h 6858000"/>
              <a:gd name="connsiteX21-21713" fmla="*/ 5225968 w 6127689"/>
              <a:gd name="connsiteY21-21714" fmla="*/ 1357994 h 6858000"/>
              <a:gd name="connsiteX22-21715" fmla="*/ 5233819 w 6127689"/>
              <a:gd name="connsiteY22-21716" fmla="*/ 1380922 h 6858000"/>
              <a:gd name="connsiteX23-21717" fmla="*/ 5237226 w 6127689"/>
              <a:gd name="connsiteY23-21718" fmla="*/ 1441327 h 6858000"/>
              <a:gd name="connsiteX24-21719" fmla="*/ 5255653 w 6127689"/>
              <a:gd name="connsiteY24-21720" fmla="*/ 1524712 h 6858000"/>
              <a:gd name="connsiteX25-21721" fmla="*/ 5263491 w 6127689"/>
              <a:gd name="connsiteY25-21722" fmla="*/ 1642938 h 6858000"/>
              <a:gd name="connsiteX26-21723" fmla="*/ 5261314 w 6127689"/>
              <a:gd name="connsiteY26-21724" fmla="*/ 1689177 h 6858000"/>
              <a:gd name="connsiteX27-21725" fmla="*/ 5259788 w 6127689"/>
              <a:gd name="connsiteY27-21726" fmla="*/ 1768516 h 6858000"/>
              <a:gd name="connsiteX28-21727" fmla="*/ 5255696 w 6127689"/>
              <a:gd name="connsiteY28-21728" fmla="*/ 1953770 h 6858000"/>
              <a:gd name="connsiteX29-21729" fmla="*/ 5252592 w 6127689"/>
              <a:gd name="connsiteY29-21730" fmla="*/ 2092210 h 6858000"/>
              <a:gd name="connsiteX30-21731" fmla="*/ 5264303 w 6127689"/>
              <a:gd name="connsiteY30-21732" fmla="*/ 2225157 h 6858000"/>
              <a:gd name="connsiteX31-21733" fmla="*/ 5254949 w 6127689"/>
              <a:gd name="connsiteY31-21734" fmla="*/ 2236160 h 6858000"/>
              <a:gd name="connsiteX32-21735" fmla="*/ 5250104 w 6127689"/>
              <a:gd name="connsiteY32-21736" fmla="*/ 2249166 h 6858000"/>
              <a:gd name="connsiteX33-21737" fmla="*/ 5251214 w 6127689"/>
              <a:gd name="connsiteY33-21738" fmla="*/ 2250944 h 6858000"/>
              <a:gd name="connsiteX34-21739" fmla="*/ 5250644 w 6127689"/>
              <a:gd name="connsiteY34-21740" fmla="*/ 2266619 h 6858000"/>
              <a:gd name="connsiteX35-21741" fmla="*/ 5293877 w 6127689"/>
              <a:gd name="connsiteY35-21742" fmla="*/ 2368649 h 6858000"/>
              <a:gd name="connsiteX36-21743" fmla="*/ 5311338 w 6127689"/>
              <a:gd name="connsiteY36-21744" fmla="*/ 2404034 h 6858000"/>
              <a:gd name="connsiteX37-21745" fmla="*/ 5338366 w 6127689"/>
              <a:gd name="connsiteY37-21746" fmla="*/ 2465052 h 6858000"/>
              <a:gd name="connsiteX38-21747" fmla="*/ 5371263 w 6127689"/>
              <a:gd name="connsiteY38-21748" fmla="*/ 2586413 h 6858000"/>
              <a:gd name="connsiteX39-21749" fmla="*/ 5407503 w 6127689"/>
              <a:gd name="connsiteY39-21750" fmla="*/ 2786290 h 6858000"/>
              <a:gd name="connsiteX40-21751" fmla="*/ 5407356 w 6127689"/>
              <a:gd name="connsiteY40-21752" fmla="*/ 2787545 h 6858000"/>
              <a:gd name="connsiteX41-21753" fmla="*/ 5411130 w 6127689"/>
              <a:gd name="connsiteY41-21754" fmla="*/ 2788640 h 6858000"/>
              <a:gd name="connsiteX42-21755" fmla="*/ 5416439 w 6127689"/>
              <a:gd name="connsiteY42-21756" fmla="*/ 2805666 h 6858000"/>
              <a:gd name="connsiteX43-21757" fmla="*/ 5416589 w 6127689"/>
              <a:gd name="connsiteY43-21758" fmla="*/ 2810822 h 6858000"/>
              <a:gd name="connsiteX44-21759" fmla="*/ 5418542 w 6127689"/>
              <a:gd name="connsiteY44-21760" fmla="*/ 2817745 h 6858000"/>
              <a:gd name="connsiteX45-21761" fmla="*/ 5418847 w 6127689"/>
              <a:gd name="connsiteY45-21762" fmla="*/ 2817825 h 6858000"/>
              <a:gd name="connsiteX46-21763" fmla="*/ 5457023 w 6127689"/>
              <a:gd name="connsiteY46-21764" fmla="*/ 2858292 h 6858000"/>
              <a:gd name="connsiteX47-21765" fmla="*/ 5479298 w 6127689"/>
              <a:gd name="connsiteY47-21766" fmla="*/ 2947791 h 6858000"/>
              <a:gd name="connsiteX48-21767" fmla="*/ 5481770 w 6127689"/>
              <a:gd name="connsiteY48-21768" fmla="*/ 2951352 h 6858000"/>
              <a:gd name="connsiteX49-21769" fmla="*/ 5482045 w 6127689"/>
              <a:gd name="connsiteY49-21770" fmla="*/ 2984371 h 6858000"/>
              <a:gd name="connsiteX50-21771" fmla="*/ 5482415 w 6127689"/>
              <a:gd name="connsiteY50-21772" fmla="*/ 3004079 h 6858000"/>
              <a:gd name="connsiteX51-21773" fmla="*/ 5503944 w 6127689"/>
              <a:gd name="connsiteY51-21774" fmla="*/ 3123335 h 6858000"/>
              <a:gd name="connsiteX52-21775" fmla="*/ 5516007 w 6127689"/>
              <a:gd name="connsiteY52-21776" fmla="*/ 3258473 h 6858000"/>
              <a:gd name="connsiteX53-21777" fmla="*/ 5566839 w 6127689"/>
              <a:gd name="connsiteY53-21778" fmla="*/ 3345295 h 6858000"/>
              <a:gd name="connsiteX54-21779" fmla="*/ 5589758 w 6127689"/>
              <a:gd name="connsiteY54-21780" fmla="*/ 3506453 h 6858000"/>
              <a:gd name="connsiteX55-21781" fmla="*/ 5596144 w 6127689"/>
              <a:gd name="connsiteY55-21782" fmla="*/ 3534624 h 6858000"/>
              <a:gd name="connsiteX56-21783" fmla="*/ 5597750 w 6127689"/>
              <a:gd name="connsiteY56-21784" fmla="*/ 3534129 h 6858000"/>
              <a:gd name="connsiteX57-21785" fmla="*/ 5599700 w 6127689"/>
              <a:gd name="connsiteY57-21786" fmla="*/ 3547221 h 6858000"/>
              <a:gd name="connsiteX58-21787" fmla="*/ 5615031 w 6127689"/>
              <a:gd name="connsiteY58-21788" fmla="*/ 3557482 h 6858000"/>
              <a:gd name="connsiteX59-21789" fmla="*/ 5618377 w 6127689"/>
              <a:gd name="connsiteY59-21790" fmla="*/ 3588431 h 6858000"/>
              <a:gd name="connsiteX60-21791" fmla="*/ 5612155 w 6127689"/>
              <a:gd name="connsiteY60-21792" fmla="*/ 3589869 h 6858000"/>
              <a:gd name="connsiteX61-21793" fmla="*/ 5620843 w 6127689"/>
              <a:gd name="connsiteY61-21794" fmla="*/ 3606745 h 6858000"/>
              <a:gd name="connsiteX62-21795" fmla="*/ 5655472 w 6127689"/>
              <a:gd name="connsiteY62-21796" fmla="*/ 3678877 h 6858000"/>
              <a:gd name="connsiteX63-21797" fmla="*/ 5680448 w 6127689"/>
              <a:gd name="connsiteY63-21798" fmla="*/ 3717760 h 6858000"/>
              <a:gd name="connsiteX64-21799" fmla="*/ 5683015 w 6127689"/>
              <a:gd name="connsiteY64-21800" fmla="*/ 3762025 h 6858000"/>
              <a:gd name="connsiteX65-21801" fmla="*/ 5696643 w 6127689"/>
              <a:gd name="connsiteY65-21802" fmla="*/ 3773888 h 6858000"/>
              <a:gd name="connsiteX66-21803" fmla="*/ 5699203 w 6127689"/>
              <a:gd name="connsiteY66-21804" fmla="*/ 3775823 h 6858000"/>
              <a:gd name="connsiteX67-21805" fmla="*/ 5704824 w 6127689"/>
              <a:gd name="connsiteY67-21806" fmla="*/ 3785966 h 6858000"/>
              <a:gd name="connsiteX68-21807" fmla="*/ 5712204 w 6127689"/>
              <a:gd name="connsiteY68-21808" fmla="*/ 3785830 h 6858000"/>
              <a:gd name="connsiteX69-21809" fmla="*/ 5724816 w 6127689"/>
              <a:gd name="connsiteY69-21810" fmla="*/ 3798949 h 6858000"/>
              <a:gd name="connsiteX70-21811" fmla="*/ 5733539 w 6127689"/>
              <a:gd name="connsiteY70-21812" fmla="*/ 3818457 h 6858000"/>
              <a:gd name="connsiteX71-21813" fmla="*/ 5768491 w 6127689"/>
              <a:gd name="connsiteY71-21814" fmla="*/ 3914399 h 6858000"/>
              <a:gd name="connsiteX72-21815" fmla="*/ 5793123 w 6127689"/>
              <a:gd name="connsiteY72-21816" fmla="*/ 3969952 h 6858000"/>
              <a:gd name="connsiteX73-21817" fmla="*/ 5808321 w 6127689"/>
              <a:gd name="connsiteY73-21818" fmla="*/ 3988153 h 6858000"/>
              <a:gd name="connsiteX74-21819" fmla="*/ 5825621 w 6127689"/>
              <a:gd name="connsiteY74-21820" fmla="*/ 4015525 h 6858000"/>
              <a:gd name="connsiteX75-21821" fmla="*/ 5860672 w 6127689"/>
              <a:gd name="connsiteY75-21822" fmla="*/ 4061579 h 6858000"/>
              <a:gd name="connsiteX76-21823" fmla="*/ 5872173 w 6127689"/>
              <a:gd name="connsiteY76-21824" fmla="*/ 4088497 h 6858000"/>
              <a:gd name="connsiteX77-21825" fmla="*/ 5883705 w 6127689"/>
              <a:gd name="connsiteY77-21826" fmla="*/ 4101899 h 6858000"/>
              <a:gd name="connsiteX78-21827" fmla="*/ 5885314 w 6127689"/>
              <a:gd name="connsiteY78-21828" fmla="*/ 4108387 h 6858000"/>
              <a:gd name="connsiteX79-21829" fmla="*/ 5894095 w 6127689"/>
              <a:gd name="connsiteY79-21830" fmla="*/ 4128857 h 6858000"/>
              <a:gd name="connsiteX80-21831" fmla="*/ 5898339 w 6127689"/>
              <a:gd name="connsiteY80-21832" fmla="*/ 4140800 h 6858000"/>
              <a:gd name="connsiteX81-21833" fmla="*/ 5899734 w 6127689"/>
              <a:gd name="connsiteY81-21834" fmla="*/ 4145632 h 6858000"/>
              <a:gd name="connsiteX82-21835" fmla="*/ 5903513 w 6127689"/>
              <a:gd name="connsiteY82-21836" fmla="*/ 4187661 h 6858000"/>
              <a:gd name="connsiteX83-21837" fmla="*/ 5917114 w 6127689"/>
              <a:gd name="connsiteY83-21838" fmla="*/ 4213096 h 6858000"/>
              <a:gd name="connsiteX84-21839" fmla="*/ 5921153 w 6127689"/>
              <a:gd name="connsiteY84-21840" fmla="*/ 4236222 h 6858000"/>
              <a:gd name="connsiteX85-21841" fmla="*/ 5924233 w 6127689"/>
              <a:gd name="connsiteY85-21842" fmla="*/ 4242060 h 6858000"/>
              <a:gd name="connsiteX86-21843" fmla="*/ 5928910 w 6127689"/>
              <a:gd name="connsiteY86-21844" fmla="*/ 4300973 h 6858000"/>
              <a:gd name="connsiteX87-21845" fmla="*/ 5939320 w 6127689"/>
              <a:gd name="connsiteY87-21846" fmla="*/ 4340435 h 6858000"/>
              <a:gd name="connsiteX88-21847" fmla="*/ 5946705 w 6127689"/>
              <a:gd name="connsiteY88-21848" fmla="*/ 4428051 h 6858000"/>
              <a:gd name="connsiteX89-21849" fmla="*/ 5949261 w 6127689"/>
              <a:gd name="connsiteY89-21850" fmla="*/ 4449185 h 6858000"/>
              <a:gd name="connsiteX90-21851" fmla="*/ 5957504 w 6127689"/>
              <a:gd name="connsiteY90-21852" fmla="*/ 4465911 h 6858000"/>
              <a:gd name="connsiteX91-21853" fmla="*/ 5964689 w 6127689"/>
              <a:gd name="connsiteY91-21854" fmla="*/ 4468532 h 6858000"/>
              <a:gd name="connsiteX92-21855" fmla="*/ 5967062 w 6127689"/>
              <a:gd name="connsiteY92-21856" fmla="*/ 4479923 h 6858000"/>
              <a:gd name="connsiteX93-21857" fmla="*/ 5968960 w 6127689"/>
              <a:gd name="connsiteY93-21858" fmla="*/ 4482655 h 6858000"/>
              <a:gd name="connsiteX94-21859" fmla="*/ 5978567 w 6127689"/>
              <a:gd name="connsiteY94-21860" fmla="*/ 4498605 h 6858000"/>
              <a:gd name="connsiteX95-21861" fmla="*/ 5980106 w 6127689"/>
              <a:gd name="connsiteY95-21862" fmla="*/ 4585087 h 6858000"/>
              <a:gd name="connsiteX96-21863" fmla="*/ 5998138 w 6127689"/>
              <a:gd name="connsiteY96-21864" fmla="*/ 4697518 h 6858000"/>
              <a:gd name="connsiteX97-21865" fmla="*/ 6013516 w 6127689"/>
              <a:gd name="connsiteY97-21866" fmla="*/ 4786619 h 6858000"/>
              <a:gd name="connsiteX98-21867" fmla="*/ 6025404 w 6127689"/>
              <a:gd name="connsiteY98-21868" fmla="*/ 4858148 h 6858000"/>
              <a:gd name="connsiteX99-21869" fmla="*/ 6007749 w 6127689"/>
              <a:gd name="connsiteY99-21870" fmla="*/ 4964715 h 6858000"/>
              <a:gd name="connsiteX100-21871" fmla="*/ 6005269 w 6127689"/>
              <a:gd name="connsiteY100-21872" fmla="*/ 5150567 h 6858000"/>
              <a:gd name="connsiteX101-21873" fmla="*/ 6001127 w 6127689"/>
              <a:gd name="connsiteY101-21874" fmla="*/ 5164609 h 6858000"/>
              <a:gd name="connsiteX102-21875" fmla="*/ 5996647 w 6127689"/>
              <a:gd name="connsiteY102-21876" fmla="*/ 5185640 h 6858000"/>
              <a:gd name="connsiteX103-21877" fmla="*/ 5998514 w 6127689"/>
              <a:gd name="connsiteY103-21878" fmla="*/ 5189673 h 6858000"/>
              <a:gd name="connsiteX104-21879" fmla="*/ 5995970 w 6127689"/>
              <a:gd name="connsiteY104-21880" fmla="*/ 5221547 h 6858000"/>
              <a:gd name="connsiteX105-21881" fmla="*/ 5997218 w 6127689"/>
              <a:gd name="connsiteY105-21882" fmla="*/ 5222031 h 6858000"/>
              <a:gd name="connsiteX106-21883" fmla="*/ 6039260 w 6127689"/>
              <a:gd name="connsiteY106-21884" fmla="*/ 5289518 h 6858000"/>
              <a:gd name="connsiteX107-21885" fmla="*/ 6036748 w 6127689"/>
              <a:gd name="connsiteY107-21886" fmla="*/ 5322752 h 6858000"/>
              <a:gd name="connsiteX108-21887" fmla="*/ 6036943 w 6127689"/>
              <a:gd name="connsiteY108-21888" fmla="*/ 5329480 h 6858000"/>
              <a:gd name="connsiteX109-21889" fmla="*/ 6037236 w 6127689"/>
              <a:gd name="connsiteY109-21890" fmla="*/ 5329634 h 6858000"/>
              <a:gd name="connsiteX110-21891" fmla="*/ 6038019 w 6127689"/>
              <a:gd name="connsiteY110-21892" fmla="*/ 5336764 h 6858000"/>
              <a:gd name="connsiteX111-21893" fmla="*/ 6037298 w 6127689"/>
              <a:gd name="connsiteY111-21894" fmla="*/ 5341753 h 6858000"/>
              <a:gd name="connsiteX112-21895" fmla="*/ 6037677 w 6127689"/>
              <a:gd name="connsiteY112-21896" fmla="*/ 5354807 h 6858000"/>
              <a:gd name="connsiteX113-21897" fmla="*/ 6039728 w 6127689"/>
              <a:gd name="connsiteY113-21898" fmla="*/ 5359416 h 6858000"/>
              <a:gd name="connsiteX114-21899" fmla="*/ 6043311 w 6127689"/>
              <a:gd name="connsiteY114-21900" fmla="*/ 5361407 h 6858000"/>
              <a:gd name="connsiteX115-21901" fmla="*/ 6042954 w 6127689"/>
              <a:gd name="connsiteY115-21902" fmla="*/ 5362576 h 6858000"/>
              <a:gd name="connsiteX116-21903" fmla="*/ 6053435 w 6127689"/>
              <a:gd name="connsiteY116-21904" fmla="*/ 5387547 h 6858000"/>
              <a:gd name="connsiteX117-21905" fmla="*/ 6065933 w 6127689"/>
              <a:gd name="connsiteY117-21906" fmla="*/ 5443002 h 6858000"/>
              <a:gd name="connsiteX118-21907" fmla="*/ 6068640 w 6127689"/>
              <a:gd name="connsiteY118-21908" fmla="*/ 5474503 h 6858000"/>
              <a:gd name="connsiteX119-21909" fmla="*/ 6080922 w 6127689"/>
              <a:gd name="connsiteY119-21910" fmla="*/ 5561070 h 6858000"/>
              <a:gd name="connsiteX120-21911" fmla="*/ 6096949 w 6127689"/>
              <a:gd name="connsiteY120-21912" fmla="*/ 5648179 h 6858000"/>
              <a:gd name="connsiteX121-21913" fmla="*/ 6125703 w 6127689"/>
              <a:gd name="connsiteY121-21914" fmla="*/ 5692894 h 6858000"/>
              <a:gd name="connsiteX122-21915" fmla="*/ 6126670 w 6127689"/>
              <a:gd name="connsiteY122-21916" fmla="*/ 5697882 h 6858000"/>
              <a:gd name="connsiteX123-21917" fmla="*/ 6124061 w 6127689"/>
              <a:gd name="connsiteY123-21918" fmla="*/ 5710294 h 6858000"/>
              <a:gd name="connsiteX124-21919" fmla="*/ 6122213 w 6127689"/>
              <a:gd name="connsiteY124-21920" fmla="*/ 5714762 h 6858000"/>
              <a:gd name="connsiteX125-21921" fmla="*/ 6121353 w 6127689"/>
              <a:gd name="connsiteY125-21922" fmla="*/ 5721725 h 6858000"/>
              <a:gd name="connsiteX126-21923" fmla="*/ 6121607 w 6127689"/>
              <a:gd name="connsiteY126-21924" fmla="*/ 5721959 h 6858000"/>
              <a:gd name="connsiteX127-21925" fmla="*/ 6120262 w 6127689"/>
              <a:gd name="connsiteY127-21926" fmla="*/ 5728358 h 6858000"/>
              <a:gd name="connsiteX128-21927" fmla="*/ 6127024 w 6127689"/>
              <a:gd name="connsiteY128-21928" fmla="*/ 5786902 h 6858000"/>
              <a:gd name="connsiteX129-21929" fmla="*/ 6127519 w 6127689"/>
              <a:gd name="connsiteY129-21930" fmla="*/ 5865775 h 6858000"/>
              <a:gd name="connsiteX130-21931" fmla="*/ 6119217 w 6127689"/>
              <a:gd name="connsiteY130-21932" fmla="*/ 5888542 h 6858000"/>
              <a:gd name="connsiteX131-21933" fmla="*/ 6102493 w 6127689"/>
              <a:gd name="connsiteY131-21934" fmla="*/ 5928602 h 6858000"/>
              <a:gd name="connsiteX132-21935" fmla="*/ 6056863 w 6127689"/>
              <a:gd name="connsiteY132-21936" fmla="*/ 6000643 h 6858000"/>
              <a:gd name="connsiteX133-21937" fmla="*/ 6045436 w 6127689"/>
              <a:gd name="connsiteY133-21938" fmla="*/ 6124480 h 6858000"/>
              <a:gd name="connsiteX134-21939" fmla="*/ 6030489 w 6127689"/>
              <a:gd name="connsiteY134-21940" fmla="*/ 6317666 h 6858000"/>
              <a:gd name="connsiteX135-21941" fmla="*/ 6007492 w 6127689"/>
              <a:gd name="connsiteY135-21942" fmla="*/ 6440818 h 6858000"/>
              <a:gd name="connsiteX136-21943" fmla="*/ 6009467 w 6127689"/>
              <a:gd name="connsiteY136-21944" fmla="*/ 6487076 h 6858000"/>
              <a:gd name="connsiteX137-21945" fmla="*/ 5995064 w 6127689"/>
              <a:gd name="connsiteY137-21946" fmla="*/ 6540791 h 6858000"/>
              <a:gd name="connsiteX138-21947" fmla="*/ 5996309 w 6127689"/>
              <a:gd name="connsiteY138-21948" fmla="*/ 6543961 h 6858000"/>
              <a:gd name="connsiteX139-21949" fmla="*/ 5996048 w 6127689"/>
              <a:gd name="connsiteY139-21950" fmla="*/ 6555444 h 6858000"/>
              <a:gd name="connsiteX140-21951" fmla="*/ 6002524 w 6127689"/>
              <a:gd name="connsiteY140-21952" fmla="*/ 6560188 h 6858000"/>
              <a:gd name="connsiteX141-21953" fmla="*/ 6006823 w 6127689"/>
              <a:gd name="connsiteY141-21954" fmla="*/ 6578546 h 6858000"/>
              <a:gd name="connsiteX142-21955" fmla="*/ 6004510 w 6127689"/>
              <a:gd name="connsiteY142-21956" fmla="*/ 6599256 h 6858000"/>
              <a:gd name="connsiteX143-21957" fmla="*/ 5986207 w 6127689"/>
              <a:gd name="connsiteY143-21958" fmla="*/ 6695855 h 6858000"/>
              <a:gd name="connsiteX144-21959" fmla="*/ 5979428 w 6127689"/>
              <a:gd name="connsiteY144-21960" fmla="*/ 6754678 h 6858000"/>
              <a:gd name="connsiteX145-21961" fmla="*/ 5983398 w 6127689"/>
              <a:gd name="connsiteY145-21962" fmla="*/ 6778641 h 6858000"/>
              <a:gd name="connsiteX146-21963" fmla="*/ 5984543 w 6127689"/>
              <a:gd name="connsiteY146-21964" fmla="*/ 6811016 h 6858000"/>
              <a:gd name="connsiteX147-21965" fmla="*/ 5981802 w 6127689"/>
              <a:gd name="connsiteY147-21966" fmla="*/ 6838578 h 6858000"/>
              <a:gd name="connsiteX148-21967" fmla="*/ 5979671 w 6127689"/>
              <a:gd name="connsiteY148-21968" fmla="*/ 6858000 h 6858000"/>
              <a:gd name="connsiteX149-21969" fmla="*/ 0 w 6127689"/>
              <a:gd name="connsiteY149-21970" fmla="*/ 6858000 h 6858000"/>
              <a:gd name="connsiteX150-21971" fmla="*/ 0 w 6127689"/>
              <a:gd name="connsiteY150-21972" fmla="*/ 0 h 6858000"/>
              <a:gd name="connsiteX0-21973" fmla="*/ 0 w 6127689"/>
              <a:gd name="connsiteY0-21974" fmla="*/ 0 h 6858000"/>
              <a:gd name="connsiteX1-21975" fmla="*/ 4965888 w 6127689"/>
              <a:gd name="connsiteY1-21976" fmla="*/ 0 h 6858000"/>
              <a:gd name="connsiteX2-21977" fmla="*/ 4967767 w 6127689"/>
              <a:gd name="connsiteY2-21978" fmla="*/ 7930 h 6858000"/>
              <a:gd name="connsiteX3-21979" fmla="*/ 4979444 w 6127689"/>
              <a:gd name="connsiteY3-21980" fmla="*/ 43921 h 6858000"/>
              <a:gd name="connsiteX4-21981" fmla="*/ 5021173 w 6127689"/>
              <a:gd name="connsiteY4-21982" fmla="*/ 123738 h 6858000"/>
              <a:gd name="connsiteX5-21983" fmla="*/ 5075458 w 6127689"/>
              <a:gd name="connsiteY5-21984" fmla="*/ 264355 h 6858000"/>
              <a:gd name="connsiteX6-21985" fmla="*/ 5081175 w 6127689"/>
              <a:gd name="connsiteY6-21986" fmla="*/ 277448 h 6858000"/>
              <a:gd name="connsiteX7-21987" fmla="*/ 5097011 w 6127689"/>
              <a:gd name="connsiteY7-21988" fmla="*/ 355616 h 6858000"/>
              <a:gd name="connsiteX8-21989" fmla="*/ 5130982 w 6127689"/>
              <a:gd name="connsiteY8-21990" fmla="*/ 412030 h 6858000"/>
              <a:gd name="connsiteX9-21991" fmla="*/ 5153000 w 6127689"/>
              <a:gd name="connsiteY9-21992" fmla="*/ 507134 h 6858000"/>
              <a:gd name="connsiteX10-21993" fmla="*/ 5171282 w 6127689"/>
              <a:gd name="connsiteY10-21994" fmla="*/ 602071 h 6858000"/>
              <a:gd name="connsiteX11-21995" fmla="*/ 5176196 w 6127689"/>
              <a:gd name="connsiteY11-21996" fmla="*/ 636822 h 6858000"/>
              <a:gd name="connsiteX12-21997" fmla="*/ 5189051 w 6127689"/>
              <a:gd name="connsiteY12-21998" fmla="*/ 782518 h 6858000"/>
              <a:gd name="connsiteX13-21999" fmla="*/ 5210428 w 6127689"/>
              <a:gd name="connsiteY13-22000" fmla="*/ 815772 h 6858000"/>
              <a:gd name="connsiteX14-22001" fmla="*/ 5221088 w 6127689"/>
              <a:gd name="connsiteY14-22002" fmla="*/ 860193 h 6858000"/>
              <a:gd name="connsiteX15-22003" fmla="*/ 5230806 w 6127689"/>
              <a:gd name="connsiteY15-22004" fmla="*/ 961354 h 6858000"/>
              <a:gd name="connsiteX16-22005" fmla="*/ 5201018 w 6127689"/>
              <a:gd name="connsiteY16-22006" fmla="*/ 1095027 h 6858000"/>
              <a:gd name="connsiteX17-22007" fmla="*/ 5202153 w 6127689"/>
              <a:gd name="connsiteY17-22008" fmla="*/ 1133224 h 6858000"/>
              <a:gd name="connsiteX18-22009" fmla="*/ 5207370 w 6127689"/>
              <a:gd name="connsiteY18-22010" fmla="*/ 1138097 h 6858000"/>
              <a:gd name="connsiteX19-22011" fmla="*/ 5189234 w 6127689"/>
              <a:gd name="connsiteY19-22012" fmla="*/ 1193495 h 6858000"/>
              <a:gd name="connsiteX20-22013" fmla="*/ 5202769 w 6127689"/>
              <a:gd name="connsiteY20-22014" fmla="*/ 1269450 h 6858000"/>
              <a:gd name="connsiteX21-22015" fmla="*/ 5225968 w 6127689"/>
              <a:gd name="connsiteY21-22016" fmla="*/ 1357994 h 6858000"/>
              <a:gd name="connsiteX22-22017" fmla="*/ 5233819 w 6127689"/>
              <a:gd name="connsiteY22-22018" fmla="*/ 1380922 h 6858000"/>
              <a:gd name="connsiteX23-22019" fmla="*/ 5237226 w 6127689"/>
              <a:gd name="connsiteY23-22020" fmla="*/ 1441327 h 6858000"/>
              <a:gd name="connsiteX24-22021" fmla="*/ 5255653 w 6127689"/>
              <a:gd name="connsiteY24-22022" fmla="*/ 1524712 h 6858000"/>
              <a:gd name="connsiteX25-22023" fmla="*/ 5263491 w 6127689"/>
              <a:gd name="connsiteY25-22024" fmla="*/ 1642938 h 6858000"/>
              <a:gd name="connsiteX26-22025" fmla="*/ 5261314 w 6127689"/>
              <a:gd name="connsiteY26-22026" fmla="*/ 1689177 h 6858000"/>
              <a:gd name="connsiteX27-22027" fmla="*/ 5259788 w 6127689"/>
              <a:gd name="connsiteY27-22028" fmla="*/ 1768516 h 6858000"/>
              <a:gd name="connsiteX28-22029" fmla="*/ 5255696 w 6127689"/>
              <a:gd name="connsiteY28-22030" fmla="*/ 1953770 h 6858000"/>
              <a:gd name="connsiteX29-22031" fmla="*/ 5252592 w 6127689"/>
              <a:gd name="connsiteY29-22032" fmla="*/ 2092210 h 6858000"/>
              <a:gd name="connsiteX30-22033" fmla="*/ 5264303 w 6127689"/>
              <a:gd name="connsiteY30-22034" fmla="*/ 2225157 h 6858000"/>
              <a:gd name="connsiteX31-22035" fmla="*/ 5254949 w 6127689"/>
              <a:gd name="connsiteY31-22036" fmla="*/ 2236160 h 6858000"/>
              <a:gd name="connsiteX32-22037" fmla="*/ 5250104 w 6127689"/>
              <a:gd name="connsiteY32-22038" fmla="*/ 2249166 h 6858000"/>
              <a:gd name="connsiteX33-22039" fmla="*/ 5251214 w 6127689"/>
              <a:gd name="connsiteY33-22040" fmla="*/ 2250944 h 6858000"/>
              <a:gd name="connsiteX34-22041" fmla="*/ 5250644 w 6127689"/>
              <a:gd name="connsiteY34-22042" fmla="*/ 2266619 h 6858000"/>
              <a:gd name="connsiteX35-22043" fmla="*/ 5293877 w 6127689"/>
              <a:gd name="connsiteY35-22044" fmla="*/ 2368649 h 6858000"/>
              <a:gd name="connsiteX36-22045" fmla="*/ 5311338 w 6127689"/>
              <a:gd name="connsiteY36-22046" fmla="*/ 2404034 h 6858000"/>
              <a:gd name="connsiteX37-22047" fmla="*/ 5338366 w 6127689"/>
              <a:gd name="connsiteY37-22048" fmla="*/ 2465052 h 6858000"/>
              <a:gd name="connsiteX38-22049" fmla="*/ 5371263 w 6127689"/>
              <a:gd name="connsiteY38-22050" fmla="*/ 2586413 h 6858000"/>
              <a:gd name="connsiteX39-22051" fmla="*/ 5407503 w 6127689"/>
              <a:gd name="connsiteY39-22052" fmla="*/ 2786290 h 6858000"/>
              <a:gd name="connsiteX40-22053" fmla="*/ 5407356 w 6127689"/>
              <a:gd name="connsiteY40-22054" fmla="*/ 2787545 h 6858000"/>
              <a:gd name="connsiteX41-22055" fmla="*/ 5411130 w 6127689"/>
              <a:gd name="connsiteY41-22056" fmla="*/ 2788640 h 6858000"/>
              <a:gd name="connsiteX42-22057" fmla="*/ 5416439 w 6127689"/>
              <a:gd name="connsiteY42-22058" fmla="*/ 2805666 h 6858000"/>
              <a:gd name="connsiteX43-22059" fmla="*/ 5416589 w 6127689"/>
              <a:gd name="connsiteY43-22060" fmla="*/ 2810822 h 6858000"/>
              <a:gd name="connsiteX44-22061" fmla="*/ 5418542 w 6127689"/>
              <a:gd name="connsiteY44-22062" fmla="*/ 2817745 h 6858000"/>
              <a:gd name="connsiteX45-22063" fmla="*/ 5418847 w 6127689"/>
              <a:gd name="connsiteY45-22064" fmla="*/ 2817825 h 6858000"/>
              <a:gd name="connsiteX46-22065" fmla="*/ 5457023 w 6127689"/>
              <a:gd name="connsiteY46-22066" fmla="*/ 2858292 h 6858000"/>
              <a:gd name="connsiteX47-22067" fmla="*/ 5479298 w 6127689"/>
              <a:gd name="connsiteY47-22068" fmla="*/ 2947791 h 6858000"/>
              <a:gd name="connsiteX48-22069" fmla="*/ 5481770 w 6127689"/>
              <a:gd name="connsiteY48-22070" fmla="*/ 2951352 h 6858000"/>
              <a:gd name="connsiteX49-22071" fmla="*/ 5482045 w 6127689"/>
              <a:gd name="connsiteY49-22072" fmla="*/ 2984371 h 6858000"/>
              <a:gd name="connsiteX50-22073" fmla="*/ 5482415 w 6127689"/>
              <a:gd name="connsiteY50-22074" fmla="*/ 3004079 h 6858000"/>
              <a:gd name="connsiteX51-22075" fmla="*/ 5503944 w 6127689"/>
              <a:gd name="connsiteY51-22076" fmla="*/ 3123335 h 6858000"/>
              <a:gd name="connsiteX52-22077" fmla="*/ 5516007 w 6127689"/>
              <a:gd name="connsiteY52-22078" fmla="*/ 3258473 h 6858000"/>
              <a:gd name="connsiteX53-22079" fmla="*/ 5566839 w 6127689"/>
              <a:gd name="connsiteY53-22080" fmla="*/ 3345295 h 6858000"/>
              <a:gd name="connsiteX54-22081" fmla="*/ 5589758 w 6127689"/>
              <a:gd name="connsiteY54-22082" fmla="*/ 3506453 h 6858000"/>
              <a:gd name="connsiteX55-22083" fmla="*/ 5596144 w 6127689"/>
              <a:gd name="connsiteY55-22084" fmla="*/ 3534624 h 6858000"/>
              <a:gd name="connsiteX56-22085" fmla="*/ 5597750 w 6127689"/>
              <a:gd name="connsiteY56-22086" fmla="*/ 3534129 h 6858000"/>
              <a:gd name="connsiteX57-22087" fmla="*/ 5599700 w 6127689"/>
              <a:gd name="connsiteY57-22088" fmla="*/ 3547221 h 6858000"/>
              <a:gd name="connsiteX58-22089" fmla="*/ 5615031 w 6127689"/>
              <a:gd name="connsiteY58-22090" fmla="*/ 3557482 h 6858000"/>
              <a:gd name="connsiteX59-22091" fmla="*/ 5618377 w 6127689"/>
              <a:gd name="connsiteY59-22092" fmla="*/ 3588431 h 6858000"/>
              <a:gd name="connsiteX60-22093" fmla="*/ 5612155 w 6127689"/>
              <a:gd name="connsiteY60-22094" fmla="*/ 3589869 h 6858000"/>
              <a:gd name="connsiteX61-22095" fmla="*/ 5620843 w 6127689"/>
              <a:gd name="connsiteY61-22096" fmla="*/ 3606745 h 6858000"/>
              <a:gd name="connsiteX62-22097" fmla="*/ 5655472 w 6127689"/>
              <a:gd name="connsiteY62-22098" fmla="*/ 3678877 h 6858000"/>
              <a:gd name="connsiteX63-22099" fmla="*/ 5680448 w 6127689"/>
              <a:gd name="connsiteY63-22100" fmla="*/ 3717760 h 6858000"/>
              <a:gd name="connsiteX64-22101" fmla="*/ 5683015 w 6127689"/>
              <a:gd name="connsiteY64-22102" fmla="*/ 3762025 h 6858000"/>
              <a:gd name="connsiteX65-22103" fmla="*/ 5696643 w 6127689"/>
              <a:gd name="connsiteY65-22104" fmla="*/ 3773888 h 6858000"/>
              <a:gd name="connsiteX66-22105" fmla="*/ 5699203 w 6127689"/>
              <a:gd name="connsiteY66-22106" fmla="*/ 3775823 h 6858000"/>
              <a:gd name="connsiteX67-22107" fmla="*/ 5704824 w 6127689"/>
              <a:gd name="connsiteY67-22108" fmla="*/ 3785966 h 6858000"/>
              <a:gd name="connsiteX68-22109" fmla="*/ 5712204 w 6127689"/>
              <a:gd name="connsiteY68-22110" fmla="*/ 3785830 h 6858000"/>
              <a:gd name="connsiteX69-22111" fmla="*/ 5724816 w 6127689"/>
              <a:gd name="connsiteY69-22112" fmla="*/ 3798949 h 6858000"/>
              <a:gd name="connsiteX70-22113" fmla="*/ 5733539 w 6127689"/>
              <a:gd name="connsiteY70-22114" fmla="*/ 3818457 h 6858000"/>
              <a:gd name="connsiteX71-22115" fmla="*/ 5768491 w 6127689"/>
              <a:gd name="connsiteY71-22116" fmla="*/ 3914399 h 6858000"/>
              <a:gd name="connsiteX72-22117" fmla="*/ 5793123 w 6127689"/>
              <a:gd name="connsiteY72-22118" fmla="*/ 3969952 h 6858000"/>
              <a:gd name="connsiteX73-22119" fmla="*/ 5808321 w 6127689"/>
              <a:gd name="connsiteY73-22120" fmla="*/ 3988153 h 6858000"/>
              <a:gd name="connsiteX74-22121" fmla="*/ 5825621 w 6127689"/>
              <a:gd name="connsiteY74-22122" fmla="*/ 4015525 h 6858000"/>
              <a:gd name="connsiteX75-22123" fmla="*/ 5860672 w 6127689"/>
              <a:gd name="connsiteY75-22124" fmla="*/ 4061579 h 6858000"/>
              <a:gd name="connsiteX76-22125" fmla="*/ 5872173 w 6127689"/>
              <a:gd name="connsiteY76-22126" fmla="*/ 4088497 h 6858000"/>
              <a:gd name="connsiteX77-22127" fmla="*/ 5883705 w 6127689"/>
              <a:gd name="connsiteY77-22128" fmla="*/ 4101899 h 6858000"/>
              <a:gd name="connsiteX78-22129" fmla="*/ 5885314 w 6127689"/>
              <a:gd name="connsiteY78-22130" fmla="*/ 4108387 h 6858000"/>
              <a:gd name="connsiteX79-22131" fmla="*/ 5894095 w 6127689"/>
              <a:gd name="connsiteY79-22132" fmla="*/ 4128857 h 6858000"/>
              <a:gd name="connsiteX80-22133" fmla="*/ 5898339 w 6127689"/>
              <a:gd name="connsiteY80-22134" fmla="*/ 4140800 h 6858000"/>
              <a:gd name="connsiteX81-22135" fmla="*/ 5899734 w 6127689"/>
              <a:gd name="connsiteY81-22136" fmla="*/ 4145632 h 6858000"/>
              <a:gd name="connsiteX82-22137" fmla="*/ 5903513 w 6127689"/>
              <a:gd name="connsiteY82-22138" fmla="*/ 4187661 h 6858000"/>
              <a:gd name="connsiteX83-22139" fmla="*/ 5917114 w 6127689"/>
              <a:gd name="connsiteY83-22140" fmla="*/ 4213096 h 6858000"/>
              <a:gd name="connsiteX84-22141" fmla="*/ 5921153 w 6127689"/>
              <a:gd name="connsiteY84-22142" fmla="*/ 4236222 h 6858000"/>
              <a:gd name="connsiteX85-22143" fmla="*/ 5924233 w 6127689"/>
              <a:gd name="connsiteY85-22144" fmla="*/ 4242060 h 6858000"/>
              <a:gd name="connsiteX86-22145" fmla="*/ 5928910 w 6127689"/>
              <a:gd name="connsiteY86-22146" fmla="*/ 4300973 h 6858000"/>
              <a:gd name="connsiteX87-22147" fmla="*/ 5939320 w 6127689"/>
              <a:gd name="connsiteY87-22148" fmla="*/ 4340435 h 6858000"/>
              <a:gd name="connsiteX88-22149" fmla="*/ 5946705 w 6127689"/>
              <a:gd name="connsiteY88-22150" fmla="*/ 4428051 h 6858000"/>
              <a:gd name="connsiteX89-22151" fmla="*/ 5949261 w 6127689"/>
              <a:gd name="connsiteY89-22152" fmla="*/ 4449185 h 6858000"/>
              <a:gd name="connsiteX90-22153" fmla="*/ 5957504 w 6127689"/>
              <a:gd name="connsiteY90-22154" fmla="*/ 4465911 h 6858000"/>
              <a:gd name="connsiteX91-22155" fmla="*/ 5964689 w 6127689"/>
              <a:gd name="connsiteY91-22156" fmla="*/ 4468532 h 6858000"/>
              <a:gd name="connsiteX92-22157" fmla="*/ 5967062 w 6127689"/>
              <a:gd name="connsiteY92-22158" fmla="*/ 4479923 h 6858000"/>
              <a:gd name="connsiteX93-22159" fmla="*/ 5968960 w 6127689"/>
              <a:gd name="connsiteY93-22160" fmla="*/ 4482655 h 6858000"/>
              <a:gd name="connsiteX94-22161" fmla="*/ 5978567 w 6127689"/>
              <a:gd name="connsiteY94-22162" fmla="*/ 4498605 h 6858000"/>
              <a:gd name="connsiteX95-22163" fmla="*/ 5980106 w 6127689"/>
              <a:gd name="connsiteY95-22164" fmla="*/ 4585087 h 6858000"/>
              <a:gd name="connsiteX96-22165" fmla="*/ 5998138 w 6127689"/>
              <a:gd name="connsiteY96-22166" fmla="*/ 4697518 h 6858000"/>
              <a:gd name="connsiteX97-22167" fmla="*/ 6013516 w 6127689"/>
              <a:gd name="connsiteY97-22168" fmla="*/ 4786619 h 6858000"/>
              <a:gd name="connsiteX98-22169" fmla="*/ 6025404 w 6127689"/>
              <a:gd name="connsiteY98-22170" fmla="*/ 4858148 h 6858000"/>
              <a:gd name="connsiteX99-22171" fmla="*/ 6007749 w 6127689"/>
              <a:gd name="connsiteY99-22172" fmla="*/ 4964715 h 6858000"/>
              <a:gd name="connsiteX100-22173" fmla="*/ 6005269 w 6127689"/>
              <a:gd name="connsiteY100-22174" fmla="*/ 5150567 h 6858000"/>
              <a:gd name="connsiteX101-22175" fmla="*/ 6001127 w 6127689"/>
              <a:gd name="connsiteY101-22176" fmla="*/ 5164609 h 6858000"/>
              <a:gd name="connsiteX102-22177" fmla="*/ 5996647 w 6127689"/>
              <a:gd name="connsiteY102-22178" fmla="*/ 5185640 h 6858000"/>
              <a:gd name="connsiteX103-22179" fmla="*/ 5998514 w 6127689"/>
              <a:gd name="connsiteY103-22180" fmla="*/ 5189673 h 6858000"/>
              <a:gd name="connsiteX104-22181" fmla="*/ 5995970 w 6127689"/>
              <a:gd name="connsiteY104-22182" fmla="*/ 5221547 h 6858000"/>
              <a:gd name="connsiteX105-22183" fmla="*/ 5997218 w 6127689"/>
              <a:gd name="connsiteY105-22184" fmla="*/ 5222031 h 6858000"/>
              <a:gd name="connsiteX106-22185" fmla="*/ 6036748 w 6127689"/>
              <a:gd name="connsiteY106-22186" fmla="*/ 5322752 h 6858000"/>
              <a:gd name="connsiteX107-22187" fmla="*/ 6036943 w 6127689"/>
              <a:gd name="connsiteY107-22188" fmla="*/ 5329480 h 6858000"/>
              <a:gd name="connsiteX108-22189" fmla="*/ 6037236 w 6127689"/>
              <a:gd name="connsiteY108-22190" fmla="*/ 5329634 h 6858000"/>
              <a:gd name="connsiteX109-22191" fmla="*/ 6038019 w 6127689"/>
              <a:gd name="connsiteY109-22192" fmla="*/ 5336764 h 6858000"/>
              <a:gd name="connsiteX110-22193" fmla="*/ 6037298 w 6127689"/>
              <a:gd name="connsiteY110-22194" fmla="*/ 5341753 h 6858000"/>
              <a:gd name="connsiteX111-22195" fmla="*/ 6037677 w 6127689"/>
              <a:gd name="connsiteY111-22196" fmla="*/ 5354807 h 6858000"/>
              <a:gd name="connsiteX112-22197" fmla="*/ 6039728 w 6127689"/>
              <a:gd name="connsiteY112-22198" fmla="*/ 5359416 h 6858000"/>
              <a:gd name="connsiteX113-22199" fmla="*/ 6043311 w 6127689"/>
              <a:gd name="connsiteY113-22200" fmla="*/ 5361407 h 6858000"/>
              <a:gd name="connsiteX114-22201" fmla="*/ 6042954 w 6127689"/>
              <a:gd name="connsiteY114-22202" fmla="*/ 5362576 h 6858000"/>
              <a:gd name="connsiteX115-22203" fmla="*/ 6053435 w 6127689"/>
              <a:gd name="connsiteY115-22204" fmla="*/ 5387547 h 6858000"/>
              <a:gd name="connsiteX116-22205" fmla="*/ 6065933 w 6127689"/>
              <a:gd name="connsiteY116-22206" fmla="*/ 5443002 h 6858000"/>
              <a:gd name="connsiteX117-22207" fmla="*/ 6068640 w 6127689"/>
              <a:gd name="connsiteY117-22208" fmla="*/ 5474503 h 6858000"/>
              <a:gd name="connsiteX118-22209" fmla="*/ 6080922 w 6127689"/>
              <a:gd name="connsiteY118-22210" fmla="*/ 5561070 h 6858000"/>
              <a:gd name="connsiteX119-22211" fmla="*/ 6096949 w 6127689"/>
              <a:gd name="connsiteY119-22212" fmla="*/ 5648179 h 6858000"/>
              <a:gd name="connsiteX120-22213" fmla="*/ 6125703 w 6127689"/>
              <a:gd name="connsiteY120-22214" fmla="*/ 5692894 h 6858000"/>
              <a:gd name="connsiteX121-22215" fmla="*/ 6126670 w 6127689"/>
              <a:gd name="connsiteY121-22216" fmla="*/ 5697882 h 6858000"/>
              <a:gd name="connsiteX122-22217" fmla="*/ 6124061 w 6127689"/>
              <a:gd name="connsiteY122-22218" fmla="*/ 5710294 h 6858000"/>
              <a:gd name="connsiteX123-22219" fmla="*/ 6122213 w 6127689"/>
              <a:gd name="connsiteY123-22220" fmla="*/ 5714762 h 6858000"/>
              <a:gd name="connsiteX124-22221" fmla="*/ 6121353 w 6127689"/>
              <a:gd name="connsiteY124-22222" fmla="*/ 5721725 h 6858000"/>
              <a:gd name="connsiteX125-22223" fmla="*/ 6121607 w 6127689"/>
              <a:gd name="connsiteY125-22224" fmla="*/ 5721959 h 6858000"/>
              <a:gd name="connsiteX126-22225" fmla="*/ 6120262 w 6127689"/>
              <a:gd name="connsiteY126-22226" fmla="*/ 5728358 h 6858000"/>
              <a:gd name="connsiteX127-22227" fmla="*/ 6127024 w 6127689"/>
              <a:gd name="connsiteY127-22228" fmla="*/ 5786902 h 6858000"/>
              <a:gd name="connsiteX128-22229" fmla="*/ 6127519 w 6127689"/>
              <a:gd name="connsiteY128-22230" fmla="*/ 5865775 h 6858000"/>
              <a:gd name="connsiteX129-22231" fmla="*/ 6119217 w 6127689"/>
              <a:gd name="connsiteY129-22232" fmla="*/ 5888542 h 6858000"/>
              <a:gd name="connsiteX130-22233" fmla="*/ 6102493 w 6127689"/>
              <a:gd name="connsiteY130-22234" fmla="*/ 5928602 h 6858000"/>
              <a:gd name="connsiteX131-22235" fmla="*/ 6056863 w 6127689"/>
              <a:gd name="connsiteY131-22236" fmla="*/ 6000643 h 6858000"/>
              <a:gd name="connsiteX132-22237" fmla="*/ 6045436 w 6127689"/>
              <a:gd name="connsiteY132-22238" fmla="*/ 6124480 h 6858000"/>
              <a:gd name="connsiteX133-22239" fmla="*/ 6030489 w 6127689"/>
              <a:gd name="connsiteY133-22240" fmla="*/ 6317666 h 6858000"/>
              <a:gd name="connsiteX134-22241" fmla="*/ 6007492 w 6127689"/>
              <a:gd name="connsiteY134-22242" fmla="*/ 6440818 h 6858000"/>
              <a:gd name="connsiteX135-22243" fmla="*/ 6009467 w 6127689"/>
              <a:gd name="connsiteY135-22244" fmla="*/ 6487076 h 6858000"/>
              <a:gd name="connsiteX136-22245" fmla="*/ 5995064 w 6127689"/>
              <a:gd name="connsiteY136-22246" fmla="*/ 6540791 h 6858000"/>
              <a:gd name="connsiteX137-22247" fmla="*/ 5996309 w 6127689"/>
              <a:gd name="connsiteY137-22248" fmla="*/ 6543961 h 6858000"/>
              <a:gd name="connsiteX138-22249" fmla="*/ 5996048 w 6127689"/>
              <a:gd name="connsiteY138-22250" fmla="*/ 6555444 h 6858000"/>
              <a:gd name="connsiteX139-22251" fmla="*/ 6002524 w 6127689"/>
              <a:gd name="connsiteY139-22252" fmla="*/ 6560188 h 6858000"/>
              <a:gd name="connsiteX140-22253" fmla="*/ 6006823 w 6127689"/>
              <a:gd name="connsiteY140-22254" fmla="*/ 6578546 h 6858000"/>
              <a:gd name="connsiteX141-22255" fmla="*/ 6004510 w 6127689"/>
              <a:gd name="connsiteY141-22256" fmla="*/ 6599256 h 6858000"/>
              <a:gd name="connsiteX142-22257" fmla="*/ 5986207 w 6127689"/>
              <a:gd name="connsiteY142-22258" fmla="*/ 6695855 h 6858000"/>
              <a:gd name="connsiteX143-22259" fmla="*/ 5979428 w 6127689"/>
              <a:gd name="connsiteY143-22260" fmla="*/ 6754678 h 6858000"/>
              <a:gd name="connsiteX144-22261" fmla="*/ 5983398 w 6127689"/>
              <a:gd name="connsiteY144-22262" fmla="*/ 6778641 h 6858000"/>
              <a:gd name="connsiteX145-22263" fmla="*/ 5984543 w 6127689"/>
              <a:gd name="connsiteY145-22264" fmla="*/ 6811016 h 6858000"/>
              <a:gd name="connsiteX146-22265" fmla="*/ 5981802 w 6127689"/>
              <a:gd name="connsiteY146-22266" fmla="*/ 6838578 h 6858000"/>
              <a:gd name="connsiteX147-22267" fmla="*/ 5979671 w 6127689"/>
              <a:gd name="connsiteY147-22268" fmla="*/ 6858000 h 6858000"/>
              <a:gd name="connsiteX148-22269" fmla="*/ 0 w 6127689"/>
              <a:gd name="connsiteY148-22270" fmla="*/ 6858000 h 6858000"/>
              <a:gd name="connsiteX149-22271" fmla="*/ 0 w 6127689"/>
              <a:gd name="connsiteY149-22272" fmla="*/ 0 h 6858000"/>
              <a:gd name="connsiteX0-22273" fmla="*/ 0 w 6127689"/>
              <a:gd name="connsiteY0-22274" fmla="*/ 0 h 6858000"/>
              <a:gd name="connsiteX1-22275" fmla="*/ 4965888 w 6127689"/>
              <a:gd name="connsiteY1-22276" fmla="*/ 0 h 6858000"/>
              <a:gd name="connsiteX2-22277" fmla="*/ 4967767 w 6127689"/>
              <a:gd name="connsiteY2-22278" fmla="*/ 7930 h 6858000"/>
              <a:gd name="connsiteX3-22279" fmla="*/ 4979444 w 6127689"/>
              <a:gd name="connsiteY3-22280" fmla="*/ 43921 h 6858000"/>
              <a:gd name="connsiteX4-22281" fmla="*/ 5021173 w 6127689"/>
              <a:gd name="connsiteY4-22282" fmla="*/ 123738 h 6858000"/>
              <a:gd name="connsiteX5-22283" fmla="*/ 5075458 w 6127689"/>
              <a:gd name="connsiteY5-22284" fmla="*/ 264355 h 6858000"/>
              <a:gd name="connsiteX6-22285" fmla="*/ 5081175 w 6127689"/>
              <a:gd name="connsiteY6-22286" fmla="*/ 277448 h 6858000"/>
              <a:gd name="connsiteX7-22287" fmla="*/ 5097011 w 6127689"/>
              <a:gd name="connsiteY7-22288" fmla="*/ 355616 h 6858000"/>
              <a:gd name="connsiteX8-22289" fmla="*/ 5130982 w 6127689"/>
              <a:gd name="connsiteY8-22290" fmla="*/ 412030 h 6858000"/>
              <a:gd name="connsiteX9-22291" fmla="*/ 5153000 w 6127689"/>
              <a:gd name="connsiteY9-22292" fmla="*/ 507134 h 6858000"/>
              <a:gd name="connsiteX10-22293" fmla="*/ 5171282 w 6127689"/>
              <a:gd name="connsiteY10-22294" fmla="*/ 602071 h 6858000"/>
              <a:gd name="connsiteX11-22295" fmla="*/ 5176196 w 6127689"/>
              <a:gd name="connsiteY11-22296" fmla="*/ 636822 h 6858000"/>
              <a:gd name="connsiteX12-22297" fmla="*/ 5189051 w 6127689"/>
              <a:gd name="connsiteY12-22298" fmla="*/ 782518 h 6858000"/>
              <a:gd name="connsiteX13-22299" fmla="*/ 5210428 w 6127689"/>
              <a:gd name="connsiteY13-22300" fmla="*/ 815772 h 6858000"/>
              <a:gd name="connsiteX14-22301" fmla="*/ 5221088 w 6127689"/>
              <a:gd name="connsiteY14-22302" fmla="*/ 860193 h 6858000"/>
              <a:gd name="connsiteX15-22303" fmla="*/ 5230806 w 6127689"/>
              <a:gd name="connsiteY15-22304" fmla="*/ 961354 h 6858000"/>
              <a:gd name="connsiteX16-22305" fmla="*/ 5201018 w 6127689"/>
              <a:gd name="connsiteY16-22306" fmla="*/ 1095027 h 6858000"/>
              <a:gd name="connsiteX17-22307" fmla="*/ 5202153 w 6127689"/>
              <a:gd name="connsiteY17-22308" fmla="*/ 1133224 h 6858000"/>
              <a:gd name="connsiteX18-22309" fmla="*/ 5207370 w 6127689"/>
              <a:gd name="connsiteY18-22310" fmla="*/ 1138097 h 6858000"/>
              <a:gd name="connsiteX19-22311" fmla="*/ 5189234 w 6127689"/>
              <a:gd name="connsiteY19-22312" fmla="*/ 1193495 h 6858000"/>
              <a:gd name="connsiteX20-22313" fmla="*/ 5202769 w 6127689"/>
              <a:gd name="connsiteY20-22314" fmla="*/ 1269450 h 6858000"/>
              <a:gd name="connsiteX21-22315" fmla="*/ 5225968 w 6127689"/>
              <a:gd name="connsiteY21-22316" fmla="*/ 1357994 h 6858000"/>
              <a:gd name="connsiteX22-22317" fmla="*/ 5233819 w 6127689"/>
              <a:gd name="connsiteY22-22318" fmla="*/ 1380922 h 6858000"/>
              <a:gd name="connsiteX23-22319" fmla="*/ 5237226 w 6127689"/>
              <a:gd name="connsiteY23-22320" fmla="*/ 1441327 h 6858000"/>
              <a:gd name="connsiteX24-22321" fmla="*/ 5255653 w 6127689"/>
              <a:gd name="connsiteY24-22322" fmla="*/ 1524712 h 6858000"/>
              <a:gd name="connsiteX25-22323" fmla="*/ 5263491 w 6127689"/>
              <a:gd name="connsiteY25-22324" fmla="*/ 1642938 h 6858000"/>
              <a:gd name="connsiteX26-22325" fmla="*/ 5261314 w 6127689"/>
              <a:gd name="connsiteY26-22326" fmla="*/ 1689177 h 6858000"/>
              <a:gd name="connsiteX27-22327" fmla="*/ 5259788 w 6127689"/>
              <a:gd name="connsiteY27-22328" fmla="*/ 1768516 h 6858000"/>
              <a:gd name="connsiteX28-22329" fmla="*/ 5255696 w 6127689"/>
              <a:gd name="connsiteY28-22330" fmla="*/ 1953770 h 6858000"/>
              <a:gd name="connsiteX29-22331" fmla="*/ 5252592 w 6127689"/>
              <a:gd name="connsiteY29-22332" fmla="*/ 2092210 h 6858000"/>
              <a:gd name="connsiteX30-22333" fmla="*/ 5264303 w 6127689"/>
              <a:gd name="connsiteY30-22334" fmla="*/ 2225157 h 6858000"/>
              <a:gd name="connsiteX31-22335" fmla="*/ 5254949 w 6127689"/>
              <a:gd name="connsiteY31-22336" fmla="*/ 2236160 h 6858000"/>
              <a:gd name="connsiteX32-22337" fmla="*/ 5250104 w 6127689"/>
              <a:gd name="connsiteY32-22338" fmla="*/ 2249166 h 6858000"/>
              <a:gd name="connsiteX33-22339" fmla="*/ 5251214 w 6127689"/>
              <a:gd name="connsiteY33-22340" fmla="*/ 2250944 h 6858000"/>
              <a:gd name="connsiteX34-22341" fmla="*/ 5250644 w 6127689"/>
              <a:gd name="connsiteY34-22342" fmla="*/ 2266619 h 6858000"/>
              <a:gd name="connsiteX35-22343" fmla="*/ 5293877 w 6127689"/>
              <a:gd name="connsiteY35-22344" fmla="*/ 2368649 h 6858000"/>
              <a:gd name="connsiteX36-22345" fmla="*/ 5311338 w 6127689"/>
              <a:gd name="connsiteY36-22346" fmla="*/ 2404034 h 6858000"/>
              <a:gd name="connsiteX37-22347" fmla="*/ 5338366 w 6127689"/>
              <a:gd name="connsiteY37-22348" fmla="*/ 2465052 h 6858000"/>
              <a:gd name="connsiteX38-22349" fmla="*/ 5371263 w 6127689"/>
              <a:gd name="connsiteY38-22350" fmla="*/ 2586413 h 6858000"/>
              <a:gd name="connsiteX39-22351" fmla="*/ 5407503 w 6127689"/>
              <a:gd name="connsiteY39-22352" fmla="*/ 2786290 h 6858000"/>
              <a:gd name="connsiteX40-22353" fmla="*/ 5407356 w 6127689"/>
              <a:gd name="connsiteY40-22354" fmla="*/ 2787545 h 6858000"/>
              <a:gd name="connsiteX41-22355" fmla="*/ 5411130 w 6127689"/>
              <a:gd name="connsiteY41-22356" fmla="*/ 2788640 h 6858000"/>
              <a:gd name="connsiteX42-22357" fmla="*/ 5416439 w 6127689"/>
              <a:gd name="connsiteY42-22358" fmla="*/ 2805666 h 6858000"/>
              <a:gd name="connsiteX43-22359" fmla="*/ 5416589 w 6127689"/>
              <a:gd name="connsiteY43-22360" fmla="*/ 2810822 h 6858000"/>
              <a:gd name="connsiteX44-22361" fmla="*/ 5418542 w 6127689"/>
              <a:gd name="connsiteY44-22362" fmla="*/ 2817745 h 6858000"/>
              <a:gd name="connsiteX45-22363" fmla="*/ 5418847 w 6127689"/>
              <a:gd name="connsiteY45-22364" fmla="*/ 2817825 h 6858000"/>
              <a:gd name="connsiteX46-22365" fmla="*/ 5457023 w 6127689"/>
              <a:gd name="connsiteY46-22366" fmla="*/ 2858292 h 6858000"/>
              <a:gd name="connsiteX47-22367" fmla="*/ 5479298 w 6127689"/>
              <a:gd name="connsiteY47-22368" fmla="*/ 2947791 h 6858000"/>
              <a:gd name="connsiteX48-22369" fmla="*/ 5481770 w 6127689"/>
              <a:gd name="connsiteY48-22370" fmla="*/ 2951352 h 6858000"/>
              <a:gd name="connsiteX49-22371" fmla="*/ 5482045 w 6127689"/>
              <a:gd name="connsiteY49-22372" fmla="*/ 2984371 h 6858000"/>
              <a:gd name="connsiteX50-22373" fmla="*/ 5482415 w 6127689"/>
              <a:gd name="connsiteY50-22374" fmla="*/ 3004079 h 6858000"/>
              <a:gd name="connsiteX51-22375" fmla="*/ 5503944 w 6127689"/>
              <a:gd name="connsiteY51-22376" fmla="*/ 3123335 h 6858000"/>
              <a:gd name="connsiteX52-22377" fmla="*/ 5516007 w 6127689"/>
              <a:gd name="connsiteY52-22378" fmla="*/ 3258473 h 6858000"/>
              <a:gd name="connsiteX53-22379" fmla="*/ 5566839 w 6127689"/>
              <a:gd name="connsiteY53-22380" fmla="*/ 3345295 h 6858000"/>
              <a:gd name="connsiteX54-22381" fmla="*/ 5589758 w 6127689"/>
              <a:gd name="connsiteY54-22382" fmla="*/ 3506453 h 6858000"/>
              <a:gd name="connsiteX55-22383" fmla="*/ 5596144 w 6127689"/>
              <a:gd name="connsiteY55-22384" fmla="*/ 3534624 h 6858000"/>
              <a:gd name="connsiteX56-22385" fmla="*/ 5597750 w 6127689"/>
              <a:gd name="connsiteY56-22386" fmla="*/ 3534129 h 6858000"/>
              <a:gd name="connsiteX57-22387" fmla="*/ 5599700 w 6127689"/>
              <a:gd name="connsiteY57-22388" fmla="*/ 3547221 h 6858000"/>
              <a:gd name="connsiteX58-22389" fmla="*/ 5615031 w 6127689"/>
              <a:gd name="connsiteY58-22390" fmla="*/ 3557482 h 6858000"/>
              <a:gd name="connsiteX59-22391" fmla="*/ 5618377 w 6127689"/>
              <a:gd name="connsiteY59-22392" fmla="*/ 3588431 h 6858000"/>
              <a:gd name="connsiteX60-22393" fmla="*/ 5612155 w 6127689"/>
              <a:gd name="connsiteY60-22394" fmla="*/ 3589869 h 6858000"/>
              <a:gd name="connsiteX61-22395" fmla="*/ 5620843 w 6127689"/>
              <a:gd name="connsiteY61-22396" fmla="*/ 3606745 h 6858000"/>
              <a:gd name="connsiteX62-22397" fmla="*/ 5655472 w 6127689"/>
              <a:gd name="connsiteY62-22398" fmla="*/ 3678877 h 6858000"/>
              <a:gd name="connsiteX63-22399" fmla="*/ 5680448 w 6127689"/>
              <a:gd name="connsiteY63-22400" fmla="*/ 3717760 h 6858000"/>
              <a:gd name="connsiteX64-22401" fmla="*/ 5683015 w 6127689"/>
              <a:gd name="connsiteY64-22402" fmla="*/ 3762025 h 6858000"/>
              <a:gd name="connsiteX65-22403" fmla="*/ 5696643 w 6127689"/>
              <a:gd name="connsiteY65-22404" fmla="*/ 3773888 h 6858000"/>
              <a:gd name="connsiteX66-22405" fmla="*/ 5699203 w 6127689"/>
              <a:gd name="connsiteY66-22406" fmla="*/ 3775823 h 6858000"/>
              <a:gd name="connsiteX67-22407" fmla="*/ 5704824 w 6127689"/>
              <a:gd name="connsiteY67-22408" fmla="*/ 3785966 h 6858000"/>
              <a:gd name="connsiteX68-22409" fmla="*/ 5712204 w 6127689"/>
              <a:gd name="connsiteY68-22410" fmla="*/ 3785830 h 6858000"/>
              <a:gd name="connsiteX69-22411" fmla="*/ 5724816 w 6127689"/>
              <a:gd name="connsiteY69-22412" fmla="*/ 3798949 h 6858000"/>
              <a:gd name="connsiteX70-22413" fmla="*/ 5733539 w 6127689"/>
              <a:gd name="connsiteY70-22414" fmla="*/ 3818457 h 6858000"/>
              <a:gd name="connsiteX71-22415" fmla="*/ 5768491 w 6127689"/>
              <a:gd name="connsiteY71-22416" fmla="*/ 3914399 h 6858000"/>
              <a:gd name="connsiteX72-22417" fmla="*/ 5793123 w 6127689"/>
              <a:gd name="connsiteY72-22418" fmla="*/ 3969952 h 6858000"/>
              <a:gd name="connsiteX73-22419" fmla="*/ 5808321 w 6127689"/>
              <a:gd name="connsiteY73-22420" fmla="*/ 3988153 h 6858000"/>
              <a:gd name="connsiteX74-22421" fmla="*/ 5825621 w 6127689"/>
              <a:gd name="connsiteY74-22422" fmla="*/ 4015525 h 6858000"/>
              <a:gd name="connsiteX75-22423" fmla="*/ 5860672 w 6127689"/>
              <a:gd name="connsiteY75-22424" fmla="*/ 4061579 h 6858000"/>
              <a:gd name="connsiteX76-22425" fmla="*/ 5872173 w 6127689"/>
              <a:gd name="connsiteY76-22426" fmla="*/ 4088497 h 6858000"/>
              <a:gd name="connsiteX77-22427" fmla="*/ 5883705 w 6127689"/>
              <a:gd name="connsiteY77-22428" fmla="*/ 4101899 h 6858000"/>
              <a:gd name="connsiteX78-22429" fmla="*/ 5885314 w 6127689"/>
              <a:gd name="connsiteY78-22430" fmla="*/ 4108387 h 6858000"/>
              <a:gd name="connsiteX79-22431" fmla="*/ 5894095 w 6127689"/>
              <a:gd name="connsiteY79-22432" fmla="*/ 4128857 h 6858000"/>
              <a:gd name="connsiteX80-22433" fmla="*/ 5898339 w 6127689"/>
              <a:gd name="connsiteY80-22434" fmla="*/ 4140800 h 6858000"/>
              <a:gd name="connsiteX81-22435" fmla="*/ 5899734 w 6127689"/>
              <a:gd name="connsiteY81-22436" fmla="*/ 4145632 h 6858000"/>
              <a:gd name="connsiteX82-22437" fmla="*/ 5903513 w 6127689"/>
              <a:gd name="connsiteY82-22438" fmla="*/ 4187661 h 6858000"/>
              <a:gd name="connsiteX83-22439" fmla="*/ 5917114 w 6127689"/>
              <a:gd name="connsiteY83-22440" fmla="*/ 4213096 h 6858000"/>
              <a:gd name="connsiteX84-22441" fmla="*/ 5921153 w 6127689"/>
              <a:gd name="connsiteY84-22442" fmla="*/ 4236222 h 6858000"/>
              <a:gd name="connsiteX85-22443" fmla="*/ 5924233 w 6127689"/>
              <a:gd name="connsiteY85-22444" fmla="*/ 4242060 h 6858000"/>
              <a:gd name="connsiteX86-22445" fmla="*/ 5928910 w 6127689"/>
              <a:gd name="connsiteY86-22446" fmla="*/ 4300973 h 6858000"/>
              <a:gd name="connsiteX87-22447" fmla="*/ 5939320 w 6127689"/>
              <a:gd name="connsiteY87-22448" fmla="*/ 4340435 h 6858000"/>
              <a:gd name="connsiteX88-22449" fmla="*/ 5946705 w 6127689"/>
              <a:gd name="connsiteY88-22450" fmla="*/ 4428051 h 6858000"/>
              <a:gd name="connsiteX89-22451" fmla="*/ 5949261 w 6127689"/>
              <a:gd name="connsiteY89-22452" fmla="*/ 4449185 h 6858000"/>
              <a:gd name="connsiteX90-22453" fmla="*/ 5957504 w 6127689"/>
              <a:gd name="connsiteY90-22454" fmla="*/ 4465911 h 6858000"/>
              <a:gd name="connsiteX91-22455" fmla="*/ 5964689 w 6127689"/>
              <a:gd name="connsiteY91-22456" fmla="*/ 4468532 h 6858000"/>
              <a:gd name="connsiteX92-22457" fmla="*/ 5967062 w 6127689"/>
              <a:gd name="connsiteY92-22458" fmla="*/ 4479923 h 6858000"/>
              <a:gd name="connsiteX93-22459" fmla="*/ 5968960 w 6127689"/>
              <a:gd name="connsiteY93-22460" fmla="*/ 4482655 h 6858000"/>
              <a:gd name="connsiteX94-22461" fmla="*/ 5978567 w 6127689"/>
              <a:gd name="connsiteY94-22462" fmla="*/ 4498605 h 6858000"/>
              <a:gd name="connsiteX95-22463" fmla="*/ 5980106 w 6127689"/>
              <a:gd name="connsiteY95-22464" fmla="*/ 4585087 h 6858000"/>
              <a:gd name="connsiteX96-22465" fmla="*/ 5998138 w 6127689"/>
              <a:gd name="connsiteY96-22466" fmla="*/ 4697518 h 6858000"/>
              <a:gd name="connsiteX97-22467" fmla="*/ 6013516 w 6127689"/>
              <a:gd name="connsiteY97-22468" fmla="*/ 4786619 h 6858000"/>
              <a:gd name="connsiteX98-22469" fmla="*/ 6025404 w 6127689"/>
              <a:gd name="connsiteY98-22470" fmla="*/ 4858148 h 6858000"/>
              <a:gd name="connsiteX99-22471" fmla="*/ 6007749 w 6127689"/>
              <a:gd name="connsiteY99-22472" fmla="*/ 4964715 h 6858000"/>
              <a:gd name="connsiteX100-22473" fmla="*/ 6005269 w 6127689"/>
              <a:gd name="connsiteY100-22474" fmla="*/ 5150567 h 6858000"/>
              <a:gd name="connsiteX101-22475" fmla="*/ 6001127 w 6127689"/>
              <a:gd name="connsiteY101-22476" fmla="*/ 5164609 h 6858000"/>
              <a:gd name="connsiteX102-22477" fmla="*/ 5996647 w 6127689"/>
              <a:gd name="connsiteY102-22478" fmla="*/ 5185640 h 6858000"/>
              <a:gd name="connsiteX103-22479" fmla="*/ 5998514 w 6127689"/>
              <a:gd name="connsiteY103-22480" fmla="*/ 5189673 h 6858000"/>
              <a:gd name="connsiteX104-22481" fmla="*/ 5995970 w 6127689"/>
              <a:gd name="connsiteY104-22482" fmla="*/ 5221547 h 6858000"/>
              <a:gd name="connsiteX105-22483" fmla="*/ 6042096 w 6127689"/>
              <a:gd name="connsiteY105-22484" fmla="*/ 5233251 h 6858000"/>
              <a:gd name="connsiteX106-22485" fmla="*/ 6036748 w 6127689"/>
              <a:gd name="connsiteY106-22486" fmla="*/ 5322752 h 6858000"/>
              <a:gd name="connsiteX107-22487" fmla="*/ 6036943 w 6127689"/>
              <a:gd name="connsiteY107-22488" fmla="*/ 5329480 h 6858000"/>
              <a:gd name="connsiteX108-22489" fmla="*/ 6037236 w 6127689"/>
              <a:gd name="connsiteY108-22490" fmla="*/ 5329634 h 6858000"/>
              <a:gd name="connsiteX109-22491" fmla="*/ 6038019 w 6127689"/>
              <a:gd name="connsiteY109-22492" fmla="*/ 5336764 h 6858000"/>
              <a:gd name="connsiteX110-22493" fmla="*/ 6037298 w 6127689"/>
              <a:gd name="connsiteY110-22494" fmla="*/ 5341753 h 6858000"/>
              <a:gd name="connsiteX111-22495" fmla="*/ 6037677 w 6127689"/>
              <a:gd name="connsiteY111-22496" fmla="*/ 5354807 h 6858000"/>
              <a:gd name="connsiteX112-22497" fmla="*/ 6039728 w 6127689"/>
              <a:gd name="connsiteY112-22498" fmla="*/ 5359416 h 6858000"/>
              <a:gd name="connsiteX113-22499" fmla="*/ 6043311 w 6127689"/>
              <a:gd name="connsiteY113-22500" fmla="*/ 5361407 h 6858000"/>
              <a:gd name="connsiteX114-22501" fmla="*/ 6042954 w 6127689"/>
              <a:gd name="connsiteY114-22502" fmla="*/ 5362576 h 6858000"/>
              <a:gd name="connsiteX115-22503" fmla="*/ 6053435 w 6127689"/>
              <a:gd name="connsiteY115-22504" fmla="*/ 5387547 h 6858000"/>
              <a:gd name="connsiteX116-22505" fmla="*/ 6065933 w 6127689"/>
              <a:gd name="connsiteY116-22506" fmla="*/ 5443002 h 6858000"/>
              <a:gd name="connsiteX117-22507" fmla="*/ 6068640 w 6127689"/>
              <a:gd name="connsiteY117-22508" fmla="*/ 5474503 h 6858000"/>
              <a:gd name="connsiteX118-22509" fmla="*/ 6080922 w 6127689"/>
              <a:gd name="connsiteY118-22510" fmla="*/ 5561070 h 6858000"/>
              <a:gd name="connsiteX119-22511" fmla="*/ 6096949 w 6127689"/>
              <a:gd name="connsiteY119-22512" fmla="*/ 5648179 h 6858000"/>
              <a:gd name="connsiteX120-22513" fmla="*/ 6125703 w 6127689"/>
              <a:gd name="connsiteY120-22514" fmla="*/ 5692894 h 6858000"/>
              <a:gd name="connsiteX121-22515" fmla="*/ 6126670 w 6127689"/>
              <a:gd name="connsiteY121-22516" fmla="*/ 5697882 h 6858000"/>
              <a:gd name="connsiteX122-22517" fmla="*/ 6124061 w 6127689"/>
              <a:gd name="connsiteY122-22518" fmla="*/ 5710294 h 6858000"/>
              <a:gd name="connsiteX123-22519" fmla="*/ 6122213 w 6127689"/>
              <a:gd name="connsiteY123-22520" fmla="*/ 5714762 h 6858000"/>
              <a:gd name="connsiteX124-22521" fmla="*/ 6121353 w 6127689"/>
              <a:gd name="connsiteY124-22522" fmla="*/ 5721725 h 6858000"/>
              <a:gd name="connsiteX125-22523" fmla="*/ 6121607 w 6127689"/>
              <a:gd name="connsiteY125-22524" fmla="*/ 5721959 h 6858000"/>
              <a:gd name="connsiteX126-22525" fmla="*/ 6120262 w 6127689"/>
              <a:gd name="connsiteY126-22526" fmla="*/ 5728358 h 6858000"/>
              <a:gd name="connsiteX127-22527" fmla="*/ 6127024 w 6127689"/>
              <a:gd name="connsiteY127-22528" fmla="*/ 5786902 h 6858000"/>
              <a:gd name="connsiteX128-22529" fmla="*/ 6127519 w 6127689"/>
              <a:gd name="connsiteY128-22530" fmla="*/ 5865775 h 6858000"/>
              <a:gd name="connsiteX129-22531" fmla="*/ 6119217 w 6127689"/>
              <a:gd name="connsiteY129-22532" fmla="*/ 5888542 h 6858000"/>
              <a:gd name="connsiteX130-22533" fmla="*/ 6102493 w 6127689"/>
              <a:gd name="connsiteY130-22534" fmla="*/ 5928602 h 6858000"/>
              <a:gd name="connsiteX131-22535" fmla="*/ 6056863 w 6127689"/>
              <a:gd name="connsiteY131-22536" fmla="*/ 6000643 h 6858000"/>
              <a:gd name="connsiteX132-22537" fmla="*/ 6045436 w 6127689"/>
              <a:gd name="connsiteY132-22538" fmla="*/ 6124480 h 6858000"/>
              <a:gd name="connsiteX133-22539" fmla="*/ 6030489 w 6127689"/>
              <a:gd name="connsiteY133-22540" fmla="*/ 6317666 h 6858000"/>
              <a:gd name="connsiteX134-22541" fmla="*/ 6007492 w 6127689"/>
              <a:gd name="connsiteY134-22542" fmla="*/ 6440818 h 6858000"/>
              <a:gd name="connsiteX135-22543" fmla="*/ 6009467 w 6127689"/>
              <a:gd name="connsiteY135-22544" fmla="*/ 6487076 h 6858000"/>
              <a:gd name="connsiteX136-22545" fmla="*/ 5995064 w 6127689"/>
              <a:gd name="connsiteY136-22546" fmla="*/ 6540791 h 6858000"/>
              <a:gd name="connsiteX137-22547" fmla="*/ 5996309 w 6127689"/>
              <a:gd name="connsiteY137-22548" fmla="*/ 6543961 h 6858000"/>
              <a:gd name="connsiteX138-22549" fmla="*/ 5996048 w 6127689"/>
              <a:gd name="connsiteY138-22550" fmla="*/ 6555444 h 6858000"/>
              <a:gd name="connsiteX139-22551" fmla="*/ 6002524 w 6127689"/>
              <a:gd name="connsiteY139-22552" fmla="*/ 6560188 h 6858000"/>
              <a:gd name="connsiteX140-22553" fmla="*/ 6006823 w 6127689"/>
              <a:gd name="connsiteY140-22554" fmla="*/ 6578546 h 6858000"/>
              <a:gd name="connsiteX141-22555" fmla="*/ 6004510 w 6127689"/>
              <a:gd name="connsiteY141-22556" fmla="*/ 6599256 h 6858000"/>
              <a:gd name="connsiteX142-22557" fmla="*/ 5986207 w 6127689"/>
              <a:gd name="connsiteY142-22558" fmla="*/ 6695855 h 6858000"/>
              <a:gd name="connsiteX143-22559" fmla="*/ 5979428 w 6127689"/>
              <a:gd name="connsiteY143-22560" fmla="*/ 6754678 h 6858000"/>
              <a:gd name="connsiteX144-22561" fmla="*/ 5983398 w 6127689"/>
              <a:gd name="connsiteY144-22562" fmla="*/ 6778641 h 6858000"/>
              <a:gd name="connsiteX145-22563" fmla="*/ 5984543 w 6127689"/>
              <a:gd name="connsiteY145-22564" fmla="*/ 6811016 h 6858000"/>
              <a:gd name="connsiteX146-22565" fmla="*/ 5981802 w 6127689"/>
              <a:gd name="connsiteY146-22566" fmla="*/ 6838578 h 6858000"/>
              <a:gd name="connsiteX147-22567" fmla="*/ 5979671 w 6127689"/>
              <a:gd name="connsiteY147-22568" fmla="*/ 6858000 h 6858000"/>
              <a:gd name="connsiteX148-22569" fmla="*/ 0 w 6127689"/>
              <a:gd name="connsiteY148-22570" fmla="*/ 6858000 h 6858000"/>
              <a:gd name="connsiteX149-22571" fmla="*/ 0 w 6127689"/>
              <a:gd name="connsiteY149-22572" fmla="*/ 0 h 6858000"/>
              <a:gd name="connsiteX0-22573" fmla="*/ 0 w 6127689"/>
              <a:gd name="connsiteY0-22574" fmla="*/ 0 h 6858000"/>
              <a:gd name="connsiteX1-22575" fmla="*/ 4965888 w 6127689"/>
              <a:gd name="connsiteY1-22576" fmla="*/ 0 h 6858000"/>
              <a:gd name="connsiteX2-22577" fmla="*/ 4967767 w 6127689"/>
              <a:gd name="connsiteY2-22578" fmla="*/ 7930 h 6858000"/>
              <a:gd name="connsiteX3-22579" fmla="*/ 4979444 w 6127689"/>
              <a:gd name="connsiteY3-22580" fmla="*/ 43921 h 6858000"/>
              <a:gd name="connsiteX4-22581" fmla="*/ 5021173 w 6127689"/>
              <a:gd name="connsiteY4-22582" fmla="*/ 123738 h 6858000"/>
              <a:gd name="connsiteX5-22583" fmla="*/ 5075458 w 6127689"/>
              <a:gd name="connsiteY5-22584" fmla="*/ 264355 h 6858000"/>
              <a:gd name="connsiteX6-22585" fmla="*/ 5081175 w 6127689"/>
              <a:gd name="connsiteY6-22586" fmla="*/ 277448 h 6858000"/>
              <a:gd name="connsiteX7-22587" fmla="*/ 5097011 w 6127689"/>
              <a:gd name="connsiteY7-22588" fmla="*/ 355616 h 6858000"/>
              <a:gd name="connsiteX8-22589" fmla="*/ 5130982 w 6127689"/>
              <a:gd name="connsiteY8-22590" fmla="*/ 412030 h 6858000"/>
              <a:gd name="connsiteX9-22591" fmla="*/ 5153000 w 6127689"/>
              <a:gd name="connsiteY9-22592" fmla="*/ 507134 h 6858000"/>
              <a:gd name="connsiteX10-22593" fmla="*/ 5171282 w 6127689"/>
              <a:gd name="connsiteY10-22594" fmla="*/ 602071 h 6858000"/>
              <a:gd name="connsiteX11-22595" fmla="*/ 5176196 w 6127689"/>
              <a:gd name="connsiteY11-22596" fmla="*/ 636822 h 6858000"/>
              <a:gd name="connsiteX12-22597" fmla="*/ 5189051 w 6127689"/>
              <a:gd name="connsiteY12-22598" fmla="*/ 782518 h 6858000"/>
              <a:gd name="connsiteX13-22599" fmla="*/ 5210428 w 6127689"/>
              <a:gd name="connsiteY13-22600" fmla="*/ 815772 h 6858000"/>
              <a:gd name="connsiteX14-22601" fmla="*/ 5221088 w 6127689"/>
              <a:gd name="connsiteY14-22602" fmla="*/ 860193 h 6858000"/>
              <a:gd name="connsiteX15-22603" fmla="*/ 5230806 w 6127689"/>
              <a:gd name="connsiteY15-22604" fmla="*/ 961354 h 6858000"/>
              <a:gd name="connsiteX16-22605" fmla="*/ 5201018 w 6127689"/>
              <a:gd name="connsiteY16-22606" fmla="*/ 1095027 h 6858000"/>
              <a:gd name="connsiteX17-22607" fmla="*/ 5202153 w 6127689"/>
              <a:gd name="connsiteY17-22608" fmla="*/ 1133224 h 6858000"/>
              <a:gd name="connsiteX18-22609" fmla="*/ 5207370 w 6127689"/>
              <a:gd name="connsiteY18-22610" fmla="*/ 1138097 h 6858000"/>
              <a:gd name="connsiteX19-22611" fmla="*/ 5189234 w 6127689"/>
              <a:gd name="connsiteY19-22612" fmla="*/ 1193495 h 6858000"/>
              <a:gd name="connsiteX20-22613" fmla="*/ 5202769 w 6127689"/>
              <a:gd name="connsiteY20-22614" fmla="*/ 1269450 h 6858000"/>
              <a:gd name="connsiteX21-22615" fmla="*/ 5225968 w 6127689"/>
              <a:gd name="connsiteY21-22616" fmla="*/ 1357994 h 6858000"/>
              <a:gd name="connsiteX22-22617" fmla="*/ 5233819 w 6127689"/>
              <a:gd name="connsiteY22-22618" fmla="*/ 1380922 h 6858000"/>
              <a:gd name="connsiteX23-22619" fmla="*/ 5237226 w 6127689"/>
              <a:gd name="connsiteY23-22620" fmla="*/ 1441327 h 6858000"/>
              <a:gd name="connsiteX24-22621" fmla="*/ 5255653 w 6127689"/>
              <a:gd name="connsiteY24-22622" fmla="*/ 1524712 h 6858000"/>
              <a:gd name="connsiteX25-22623" fmla="*/ 5263491 w 6127689"/>
              <a:gd name="connsiteY25-22624" fmla="*/ 1642938 h 6858000"/>
              <a:gd name="connsiteX26-22625" fmla="*/ 5261314 w 6127689"/>
              <a:gd name="connsiteY26-22626" fmla="*/ 1689177 h 6858000"/>
              <a:gd name="connsiteX27-22627" fmla="*/ 5259788 w 6127689"/>
              <a:gd name="connsiteY27-22628" fmla="*/ 1768516 h 6858000"/>
              <a:gd name="connsiteX28-22629" fmla="*/ 5255696 w 6127689"/>
              <a:gd name="connsiteY28-22630" fmla="*/ 1953770 h 6858000"/>
              <a:gd name="connsiteX29-22631" fmla="*/ 5252592 w 6127689"/>
              <a:gd name="connsiteY29-22632" fmla="*/ 2092210 h 6858000"/>
              <a:gd name="connsiteX30-22633" fmla="*/ 5264303 w 6127689"/>
              <a:gd name="connsiteY30-22634" fmla="*/ 2225157 h 6858000"/>
              <a:gd name="connsiteX31-22635" fmla="*/ 5254949 w 6127689"/>
              <a:gd name="connsiteY31-22636" fmla="*/ 2236160 h 6858000"/>
              <a:gd name="connsiteX32-22637" fmla="*/ 5250104 w 6127689"/>
              <a:gd name="connsiteY32-22638" fmla="*/ 2249166 h 6858000"/>
              <a:gd name="connsiteX33-22639" fmla="*/ 5251214 w 6127689"/>
              <a:gd name="connsiteY33-22640" fmla="*/ 2250944 h 6858000"/>
              <a:gd name="connsiteX34-22641" fmla="*/ 5250644 w 6127689"/>
              <a:gd name="connsiteY34-22642" fmla="*/ 2266619 h 6858000"/>
              <a:gd name="connsiteX35-22643" fmla="*/ 5293877 w 6127689"/>
              <a:gd name="connsiteY35-22644" fmla="*/ 2368649 h 6858000"/>
              <a:gd name="connsiteX36-22645" fmla="*/ 5311338 w 6127689"/>
              <a:gd name="connsiteY36-22646" fmla="*/ 2404034 h 6858000"/>
              <a:gd name="connsiteX37-22647" fmla="*/ 5338366 w 6127689"/>
              <a:gd name="connsiteY37-22648" fmla="*/ 2465052 h 6858000"/>
              <a:gd name="connsiteX38-22649" fmla="*/ 5371263 w 6127689"/>
              <a:gd name="connsiteY38-22650" fmla="*/ 2586413 h 6858000"/>
              <a:gd name="connsiteX39-22651" fmla="*/ 5407503 w 6127689"/>
              <a:gd name="connsiteY39-22652" fmla="*/ 2786290 h 6858000"/>
              <a:gd name="connsiteX40-22653" fmla="*/ 5407356 w 6127689"/>
              <a:gd name="connsiteY40-22654" fmla="*/ 2787545 h 6858000"/>
              <a:gd name="connsiteX41-22655" fmla="*/ 5411130 w 6127689"/>
              <a:gd name="connsiteY41-22656" fmla="*/ 2788640 h 6858000"/>
              <a:gd name="connsiteX42-22657" fmla="*/ 5416439 w 6127689"/>
              <a:gd name="connsiteY42-22658" fmla="*/ 2805666 h 6858000"/>
              <a:gd name="connsiteX43-22659" fmla="*/ 5416589 w 6127689"/>
              <a:gd name="connsiteY43-22660" fmla="*/ 2810822 h 6858000"/>
              <a:gd name="connsiteX44-22661" fmla="*/ 5418542 w 6127689"/>
              <a:gd name="connsiteY44-22662" fmla="*/ 2817745 h 6858000"/>
              <a:gd name="connsiteX45-22663" fmla="*/ 5418847 w 6127689"/>
              <a:gd name="connsiteY45-22664" fmla="*/ 2817825 h 6858000"/>
              <a:gd name="connsiteX46-22665" fmla="*/ 5457023 w 6127689"/>
              <a:gd name="connsiteY46-22666" fmla="*/ 2858292 h 6858000"/>
              <a:gd name="connsiteX47-22667" fmla="*/ 5479298 w 6127689"/>
              <a:gd name="connsiteY47-22668" fmla="*/ 2947791 h 6858000"/>
              <a:gd name="connsiteX48-22669" fmla="*/ 5481770 w 6127689"/>
              <a:gd name="connsiteY48-22670" fmla="*/ 2951352 h 6858000"/>
              <a:gd name="connsiteX49-22671" fmla="*/ 5482045 w 6127689"/>
              <a:gd name="connsiteY49-22672" fmla="*/ 2984371 h 6858000"/>
              <a:gd name="connsiteX50-22673" fmla="*/ 5482415 w 6127689"/>
              <a:gd name="connsiteY50-22674" fmla="*/ 3004079 h 6858000"/>
              <a:gd name="connsiteX51-22675" fmla="*/ 5503944 w 6127689"/>
              <a:gd name="connsiteY51-22676" fmla="*/ 3123335 h 6858000"/>
              <a:gd name="connsiteX52-22677" fmla="*/ 5516007 w 6127689"/>
              <a:gd name="connsiteY52-22678" fmla="*/ 3258473 h 6858000"/>
              <a:gd name="connsiteX53-22679" fmla="*/ 5566839 w 6127689"/>
              <a:gd name="connsiteY53-22680" fmla="*/ 3345295 h 6858000"/>
              <a:gd name="connsiteX54-22681" fmla="*/ 5589758 w 6127689"/>
              <a:gd name="connsiteY54-22682" fmla="*/ 3506453 h 6858000"/>
              <a:gd name="connsiteX55-22683" fmla="*/ 5596144 w 6127689"/>
              <a:gd name="connsiteY55-22684" fmla="*/ 3534624 h 6858000"/>
              <a:gd name="connsiteX56-22685" fmla="*/ 5597750 w 6127689"/>
              <a:gd name="connsiteY56-22686" fmla="*/ 3534129 h 6858000"/>
              <a:gd name="connsiteX57-22687" fmla="*/ 5599700 w 6127689"/>
              <a:gd name="connsiteY57-22688" fmla="*/ 3547221 h 6858000"/>
              <a:gd name="connsiteX58-22689" fmla="*/ 5615031 w 6127689"/>
              <a:gd name="connsiteY58-22690" fmla="*/ 3557482 h 6858000"/>
              <a:gd name="connsiteX59-22691" fmla="*/ 5618377 w 6127689"/>
              <a:gd name="connsiteY59-22692" fmla="*/ 3588431 h 6858000"/>
              <a:gd name="connsiteX60-22693" fmla="*/ 5612155 w 6127689"/>
              <a:gd name="connsiteY60-22694" fmla="*/ 3589869 h 6858000"/>
              <a:gd name="connsiteX61-22695" fmla="*/ 5620843 w 6127689"/>
              <a:gd name="connsiteY61-22696" fmla="*/ 3606745 h 6858000"/>
              <a:gd name="connsiteX62-22697" fmla="*/ 5655472 w 6127689"/>
              <a:gd name="connsiteY62-22698" fmla="*/ 3678877 h 6858000"/>
              <a:gd name="connsiteX63-22699" fmla="*/ 5680448 w 6127689"/>
              <a:gd name="connsiteY63-22700" fmla="*/ 3717760 h 6858000"/>
              <a:gd name="connsiteX64-22701" fmla="*/ 5683015 w 6127689"/>
              <a:gd name="connsiteY64-22702" fmla="*/ 3762025 h 6858000"/>
              <a:gd name="connsiteX65-22703" fmla="*/ 5696643 w 6127689"/>
              <a:gd name="connsiteY65-22704" fmla="*/ 3773888 h 6858000"/>
              <a:gd name="connsiteX66-22705" fmla="*/ 5699203 w 6127689"/>
              <a:gd name="connsiteY66-22706" fmla="*/ 3775823 h 6858000"/>
              <a:gd name="connsiteX67-22707" fmla="*/ 5704824 w 6127689"/>
              <a:gd name="connsiteY67-22708" fmla="*/ 3785966 h 6858000"/>
              <a:gd name="connsiteX68-22709" fmla="*/ 5712204 w 6127689"/>
              <a:gd name="connsiteY68-22710" fmla="*/ 3785830 h 6858000"/>
              <a:gd name="connsiteX69-22711" fmla="*/ 5724816 w 6127689"/>
              <a:gd name="connsiteY69-22712" fmla="*/ 3798949 h 6858000"/>
              <a:gd name="connsiteX70-22713" fmla="*/ 5733539 w 6127689"/>
              <a:gd name="connsiteY70-22714" fmla="*/ 3818457 h 6858000"/>
              <a:gd name="connsiteX71-22715" fmla="*/ 5768491 w 6127689"/>
              <a:gd name="connsiteY71-22716" fmla="*/ 3914399 h 6858000"/>
              <a:gd name="connsiteX72-22717" fmla="*/ 5793123 w 6127689"/>
              <a:gd name="connsiteY72-22718" fmla="*/ 3969952 h 6858000"/>
              <a:gd name="connsiteX73-22719" fmla="*/ 5808321 w 6127689"/>
              <a:gd name="connsiteY73-22720" fmla="*/ 3988153 h 6858000"/>
              <a:gd name="connsiteX74-22721" fmla="*/ 5825621 w 6127689"/>
              <a:gd name="connsiteY74-22722" fmla="*/ 4015525 h 6858000"/>
              <a:gd name="connsiteX75-22723" fmla="*/ 5860672 w 6127689"/>
              <a:gd name="connsiteY75-22724" fmla="*/ 4061579 h 6858000"/>
              <a:gd name="connsiteX76-22725" fmla="*/ 5872173 w 6127689"/>
              <a:gd name="connsiteY76-22726" fmla="*/ 4088497 h 6858000"/>
              <a:gd name="connsiteX77-22727" fmla="*/ 5883705 w 6127689"/>
              <a:gd name="connsiteY77-22728" fmla="*/ 4101899 h 6858000"/>
              <a:gd name="connsiteX78-22729" fmla="*/ 5885314 w 6127689"/>
              <a:gd name="connsiteY78-22730" fmla="*/ 4108387 h 6858000"/>
              <a:gd name="connsiteX79-22731" fmla="*/ 5894095 w 6127689"/>
              <a:gd name="connsiteY79-22732" fmla="*/ 4128857 h 6858000"/>
              <a:gd name="connsiteX80-22733" fmla="*/ 5898339 w 6127689"/>
              <a:gd name="connsiteY80-22734" fmla="*/ 4140800 h 6858000"/>
              <a:gd name="connsiteX81-22735" fmla="*/ 5899734 w 6127689"/>
              <a:gd name="connsiteY81-22736" fmla="*/ 4145632 h 6858000"/>
              <a:gd name="connsiteX82-22737" fmla="*/ 5903513 w 6127689"/>
              <a:gd name="connsiteY82-22738" fmla="*/ 4187661 h 6858000"/>
              <a:gd name="connsiteX83-22739" fmla="*/ 5917114 w 6127689"/>
              <a:gd name="connsiteY83-22740" fmla="*/ 4213096 h 6858000"/>
              <a:gd name="connsiteX84-22741" fmla="*/ 5921153 w 6127689"/>
              <a:gd name="connsiteY84-22742" fmla="*/ 4236222 h 6858000"/>
              <a:gd name="connsiteX85-22743" fmla="*/ 5924233 w 6127689"/>
              <a:gd name="connsiteY85-22744" fmla="*/ 4242060 h 6858000"/>
              <a:gd name="connsiteX86-22745" fmla="*/ 5928910 w 6127689"/>
              <a:gd name="connsiteY86-22746" fmla="*/ 4300973 h 6858000"/>
              <a:gd name="connsiteX87-22747" fmla="*/ 5939320 w 6127689"/>
              <a:gd name="connsiteY87-22748" fmla="*/ 4340435 h 6858000"/>
              <a:gd name="connsiteX88-22749" fmla="*/ 5946705 w 6127689"/>
              <a:gd name="connsiteY88-22750" fmla="*/ 4428051 h 6858000"/>
              <a:gd name="connsiteX89-22751" fmla="*/ 5949261 w 6127689"/>
              <a:gd name="connsiteY89-22752" fmla="*/ 4449185 h 6858000"/>
              <a:gd name="connsiteX90-22753" fmla="*/ 5957504 w 6127689"/>
              <a:gd name="connsiteY90-22754" fmla="*/ 4465911 h 6858000"/>
              <a:gd name="connsiteX91-22755" fmla="*/ 5964689 w 6127689"/>
              <a:gd name="connsiteY91-22756" fmla="*/ 4468532 h 6858000"/>
              <a:gd name="connsiteX92-22757" fmla="*/ 5967062 w 6127689"/>
              <a:gd name="connsiteY92-22758" fmla="*/ 4479923 h 6858000"/>
              <a:gd name="connsiteX93-22759" fmla="*/ 5968960 w 6127689"/>
              <a:gd name="connsiteY93-22760" fmla="*/ 4482655 h 6858000"/>
              <a:gd name="connsiteX94-22761" fmla="*/ 5978567 w 6127689"/>
              <a:gd name="connsiteY94-22762" fmla="*/ 4498605 h 6858000"/>
              <a:gd name="connsiteX95-22763" fmla="*/ 5980106 w 6127689"/>
              <a:gd name="connsiteY95-22764" fmla="*/ 4585087 h 6858000"/>
              <a:gd name="connsiteX96-22765" fmla="*/ 5998138 w 6127689"/>
              <a:gd name="connsiteY96-22766" fmla="*/ 4697518 h 6858000"/>
              <a:gd name="connsiteX97-22767" fmla="*/ 6013516 w 6127689"/>
              <a:gd name="connsiteY97-22768" fmla="*/ 4786619 h 6858000"/>
              <a:gd name="connsiteX98-22769" fmla="*/ 6025404 w 6127689"/>
              <a:gd name="connsiteY98-22770" fmla="*/ 4858148 h 6858000"/>
              <a:gd name="connsiteX99-22771" fmla="*/ 6007749 w 6127689"/>
              <a:gd name="connsiteY99-22772" fmla="*/ 4964715 h 6858000"/>
              <a:gd name="connsiteX100-22773" fmla="*/ 6005269 w 6127689"/>
              <a:gd name="connsiteY100-22774" fmla="*/ 5150567 h 6858000"/>
              <a:gd name="connsiteX101-22775" fmla="*/ 6001127 w 6127689"/>
              <a:gd name="connsiteY101-22776" fmla="*/ 5164609 h 6858000"/>
              <a:gd name="connsiteX102-22777" fmla="*/ 5996647 w 6127689"/>
              <a:gd name="connsiteY102-22778" fmla="*/ 5185640 h 6858000"/>
              <a:gd name="connsiteX103-22779" fmla="*/ 5998514 w 6127689"/>
              <a:gd name="connsiteY103-22780" fmla="*/ 5189673 h 6858000"/>
              <a:gd name="connsiteX104-22781" fmla="*/ 5995970 w 6127689"/>
              <a:gd name="connsiteY104-22782" fmla="*/ 5221547 h 6858000"/>
              <a:gd name="connsiteX105-22783" fmla="*/ 6036748 w 6127689"/>
              <a:gd name="connsiteY105-22784" fmla="*/ 5322752 h 6858000"/>
              <a:gd name="connsiteX106-22785" fmla="*/ 6036943 w 6127689"/>
              <a:gd name="connsiteY106-22786" fmla="*/ 5329480 h 6858000"/>
              <a:gd name="connsiteX107-22787" fmla="*/ 6037236 w 6127689"/>
              <a:gd name="connsiteY107-22788" fmla="*/ 5329634 h 6858000"/>
              <a:gd name="connsiteX108-22789" fmla="*/ 6038019 w 6127689"/>
              <a:gd name="connsiteY108-22790" fmla="*/ 5336764 h 6858000"/>
              <a:gd name="connsiteX109-22791" fmla="*/ 6037298 w 6127689"/>
              <a:gd name="connsiteY109-22792" fmla="*/ 5341753 h 6858000"/>
              <a:gd name="connsiteX110-22793" fmla="*/ 6037677 w 6127689"/>
              <a:gd name="connsiteY110-22794" fmla="*/ 5354807 h 6858000"/>
              <a:gd name="connsiteX111-22795" fmla="*/ 6039728 w 6127689"/>
              <a:gd name="connsiteY111-22796" fmla="*/ 5359416 h 6858000"/>
              <a:gd name="connsiteX112-22797" fmla="*/ 6043311 w 6127689"/>
              <a:gd name="connsiteY112-22798" fmla="*/ 5361407 h 6858000"/>
              <a:gd name="connsiteX113-22799" fmla="*/ 6042954 w 6127689"/>
              <a:gd name="connsiteY113-22800" fmla="*/ 5362576 h 6858000"/>
              <a:gd name="connsiteX114-22801" fmla="*/ 6053435 w 6127689"/>
              <a:gd name="connsiteY114-22802" fmla="*/ 5387547 h 6858000"/>
              <a:gd name="connsiteX115-22803" fmla="*/ 6065933 w 6127689"/>
              <a:gd name="connsiteY115-22804" fmla="*/ 5443002 h 6858000"/>
              <a:gd name="connsiteX116-22805" fmla="*/ 6068640 w 6127689"/>
              <a:gd name="connsiteY116-22806" fmla="*/ 5474503 h 6858000"/>
              <a:gd name="connsiteX117-22807" fmla="*/ 6080922 w 6127689"/>
              <a:gd name="connsiteY117-22808" fmla="*/ 5561070 h 6858000"/>
              <a:gd name="connsiteX118-22809" fmla="*/ 6096949 w 6127689"/>
              <a:gd name="connsiteY118-22810" fmla="*/ 5648179 h 6858000"/>
              <a:gd name="connsiteX119-22811" fmla="*/ 6125703 w 6127689"/>
              <a:gd name="connsiteY119-22812" fmla="*/ 5692894 h 6858000"/>
              <a:gd name="connsiteX120-22813" fmla="*/ 6126670 w 6127689"/>
              <a:gd name="connsiteY120-22814" fmla="*/ 5697882 h 6858000"/>
              <a:gd name="connsiteX121-22815" fmla="*/ 6124061 w 6127689"/>
              <a:gd name="connsiteY121-22816" fmla="*/ 5710294 h 6858000"/>
              <a:gd name="connsiteX122-22817" fmla="*/ 6122213 w 6127689"/>
              <a:gd name="connsiteY122-22818" fmla="*/ 5714762 h 6858000"/>
              <a:gd name="connsiteX123-22819" fmla="*/ 6121353 w 6127689"/>
              <a:gd name="connsiteY123-22820" fmla="*/ 5721725 h 6858000"/>
              <a:gd name="connsiteX124-22821" fmla="*/ 6121607 w 6127689"/>
              <a:gd name="connsiteY124-22822" fmla="*/ 5721959 h 6858000"/>
              <a:gd name="connsiteX125-22823" fmla="*/ 6120262 w 6127689"/>
              <a:gd name="connsiteY125-22824" fmla="*/ 5728358 h 6858000"/>
              <a:gd name="connsiteX126-22825" fmla="*/ 6127024 w 6127689"/>
              <a:gd name="connsiteY126-22826" fmla="*/ 5786902 h 6858000"/>
              <a:gd name="connsiteX127-22827" fmla="*/ 6127519 w 6127689"/>
              <a:gd name="connsiteY127-22828" fmla="*/ 5865775 h 6858000"/>
              <a:gd name="connsiteX128-22829" fmla="*/ 6119217 w 6127689"/>
              <a:gd name="connsiteY128-22830" fmla="*/ 5888542 h 6858000"/>
              <a:gd name="connsiteX129-22831" fmla="*/ 6102493 w 6127689"/>
              <a:gd name="connsiteY129-22832" fmla="*/ 5928602 h 6858000"/>
              <a:gd name="connsiteX130-22833" fmla="*/ 6056863 w 6127689"/>
              <a:gd name="connsiteY130-22834" fmla="*/ 6000643 h 6858000"/>
              <a:gd name="connsiteX131-22835" fmla="*/ 6045436 w 6127689"/>
              <a:gd name="connsiteY131-22836" fmla="*/ 6124480 h 6858000"/>
              <a:gd name="connsiteX132-22837" fmla="*/ 6030489 w 6127689"/>
              <a:gd name="connsiteY132-22838" fmla="*/ 6317666 h 6858000"/>
              <a:gd name="connsiteX133-22839" fmla="*/ 6007492 w 6127689"/>
              <a:gd name="connsiteY133-22840" fmla="*/ 6440818 h 6858000"/>
              <a:gd name="connsiteX134-22841" fmla="*/ 6009467 w 6127689"/>
              <a:gd name="connsiteY134-22842" fmla="*/ 6487076 h 6858000"/>
              <a:gd name="connsiteX135-22843" fmla="*/ 5995064 w 6127689"/>
              <a:gd name="connsiteY135-22844" fmla="*/ 6540791 h 6858000"/>
              <a:gd name="connsiteX136-22845" fmla="*/ 5996309 w 6127689"/>
              <a:gd name="connsiteY136-22846" fmla="*/ 6543961 h 6858000"/>
              <a:gd name="connsiteX137-22847" fmla="*/ 5996048 w 6127689"/>
              <a:gd name="connsiteY137-22848" fmla="*/ 6555444 h 6858000"/>
              <a:gd name="connsiteX138-22849" fmla="*/ 6002524 w 6127689"/>
              <a:gd name="connsiteY138-22850" fmla="*/ 6560188 h 6858000"/>
              <a:gd name="connsiteX139-22851" fmla="*/ 6006823 w 6127689"/>
              <a:gd name="connsiteY139-22852" fmla="*/ 6578546 h 6858000"/>
              <a:gd name="connsiteX140-22853" fmla="*/ 6004510 w 6127689"/>
              <a:gd name="connsiteY140-22854" fmla="*/ 6599256 h 6858000"/>
              <a:gd name="connsiteX141-22855" fmla="*/ 5986207 w 6127689"/>
              <a:gd name="connsiteY141-22856" fmla="*/ 6695855 h 6858000"/>
              <a:gd name="connsiteX142-22857" fmla="*/ 5979428 w 6127689"/>
              <a:gd name="connsiteY142-22858" fmla="*/ 6754678 h 6858000"/>
              <a:gd name="connsiteX143-22859" fmla="*/ 5983398 w 6127689"/>
              <a:gd name="connsiteY143-22860" fmla="*/ 6778641 h 6858000"/>
              <a:gd name="connsiteX144-22861" fmla="*/ 5984543 w 6127689"/>
              <a:gd name="connsiteY144-22862" fmla="*/ 6811016 h 6858000"/>
              <a:gd name="connsiteX145-22863" fmla="*/ 5981802 w 6127689"/>
              <a:gd name="connsiteY145-22864" fmla="*/ 6838578 h 6858000"/>
              <a:gd name="connsiteX146-22865" fmla="*/ 5979671 w 6127689"/>
              <a:gd name="connsiteY146-22866" fmla="*/ 6858000 h 6858000"/>
              <a:gd name="connsiteX147-22867" fmla="*/ 0 w 6127689"/>
              <a:gd name="connsiteY147-22868" fmla="*/ 6858000 h 6858000"/>
              <a:gd name="connsiteX148-22869" fmla="*/ 0 w 6127689"/>
              <a:gd name="connsiteY148-22870" fmla="*/ 0 h 6858000"/>
              <a:gd name="connsiteX0-22871" fmla="*/ 0 w 6127689"/>
              <a:gd name="connsiteY0-22872" fmla="*/ 0 h 6858000"/>
              <a:gd name="connsiteX1-22873" fmla="*/ 4965888 w 6127689"/>
              <a:gd name="connsiteY1-22874" fmla="*/ 0 h 6858000"/>
              <a:gd name="connsiteX2-22875" fmla="*/ 4967767 w 6127689"/>
              <a:gd name="connsiteY2-22876" fmla="*/ 7930 h 6858000"/>
              <a:gd name="connsiteX3-22877" fmla="*/ 4979444 w 6127689"/>
              <a:gd name="connsiteY3-22878" fmla="*/ 43921 h 6858000"/>
              <a:gd name="connsiteX4-22879" fmla="*/ 5021173 w 6127689"/>
              <a:gd name="connsiteY4-22880" fmla="*/ 123738 h 6858000"/>
              <a:gd name="connsiteX5-22881" fmla="*/ 5075458 w 6127689"/>
              <a:gd name="connsiteY5-22882" fmla="*/ 264355 h 6858000"/>
              <a:gd name="connsiteX6-22883" fmla="*/ 5081175 w 6127689"/>
              <a:gd name="connsiteY6-22884" fmla="*/ 277448 h 6858000"/>
              <a:gd name="connsiteX7-22885" fmla="*/ 5097011 w 6127689"/>
              <a:gd name="connsiteY7-22886" fmla="*/ 355616 h 6858000"/>
              <a:gd name="connsiteX8-22887" fmla="*/ 5130982 w 6127689"/>
              <a:gd name="connsiteY8-22888" fmla="*/ 412030 h 6858000"/>
              <a:gd name="connsiteX9-22889" fmla="*/ 5153000 w 6127689"/>
              <a:gd name="connsiteY9-22890" fmla="*/ 507134 h 6858000"/>
              <a:gd name="connsiteX10-22891" fmla="*/ 5171282 w 6127689"/>
              <a:gd name="connsiteY10-22892" fmla="*/ 602071 h 6858000"/>
              <a:gd name="connsiteX11-22893" fmla="*/ 5176196 w 6127689"/>
              <a:gd name="connsiteY11-22894" fmla="*/ 636822 h 6858000"/>
              <a:gd name="connsiteX12-22895" fmla="*/ 5189051 w 6127689"/>
              <a:gd name="connsiteY12-22896" fmla="*/ 782518 h 6858000"/>
              <a:gd name="connsiteX13-22897" fmla="*/ 5210428 w 6127689"/>
              <a:gd name="connsiteY13-22898" fmla="*/ 815772 h 6858000"/>
              <a:gd name="connsiteX14-22899" fmla="*/ 5221088 w 6127689"/>
              <a:gd name="connsiteY14-22900" fmla="*/ 860193 h 6858000"/>
              <a:gd name="connsiteX15-22901" fmla="*/ 5230806 w 6127689"/>
              <a:gd name="connsiteY15-22902" fmla="*/ 961354 h 6858000"/>
              <a:gd name="connsiteX16-22903" fmla="*/ 5201018 w 6127689"/>
              <a:gd name="connsiteY16-22904" fmla="*/ 1095027 h 6858000"/>
              <a:gd name="connsiteX17-22905" fmla="*/ 5202153 w 6127689"/>
              <a:gd name="connsiteY17-22906" fmla="*/ 1133224 h 6858000"/>
              <a:gd name="connsiteX18-22907" fmla="*/ 5207370 w 6127689"/>
              <a:gd name="connsiteY18-22908" fmla="*/ 1138097 h 6858000"/>
              <a:gd name="connsiteX19-22909" fmla="*/ 5189234 w 6127689"/>
              <a:gd name="connsiteY19-22910" fmla="*/ 1193495 h 6858000"/>
              <a:gd name="connsiteX20-22911" fmla="*/ 5202769 w 6127689"/>
              <a:gd name="connsiteY20-22912" fmla="*/ 1269450 h 6858000"/>
              <a:gd name="connsiteX21-22913" fmla="*/ 5225968 w 6127689"/>
              <a:gd name="connsiteY21-22914" fmla="*/ 1357994 h 6858000"/>
              <a:gd name="connsiteX22-22915" fmla="*/ 5233819 w 6127689"/>
              <a:gd name="connsiteY22-22916" fmla="*/ 1380922 h 6858000"/>
              <a:gd name="connsiteX23-22917" fmla="*/ 5237226 w 6127689"/>
              <a:gd name="connsiteY23-22918" fmla="*/ 1441327 h 6858000"/>
              <a:gd name="connsiteX24-22919" fmla="*/ 5255653 w 6127689"/>
              <a:gd name="connsiteY24-22920" fmla="*/ 1524712 h 6858000"/>
              <a:gd name="connsiteX25-22921" fmla="*/ 5263491 w 6127689"/>
              <a:gd name="connsiteY25-22922" fmla="*/ 1642938 h 6858000"/>
              <a:gd name="connsiteX26-22923" fmla="*/ 5261314 w 6127689"/>
              <a:gd name="connsiteY26-22924" fmla="*/ 1689177 h 6858000"/>
              <a:gd name="connsiteX27-22925" fmla="*/ 5259788 w 6127689"/>
              <a:gd name="connsiteY27-22926" fmla="*/ 1768516 h 6858000"/>
              <a:gd name="connsiteX28-22927" fmla="*/ 5255696 w 6127689"/>
              <a:gd name="connsiteY28-22928" fmla="*/ 1953770 h 6858000"/>
              <a:gd name="connsiteX29-22929" fmla="*/ 5252592 w 6127689"/>
              <a:gd name="connsiteY29-22930" fmla="*/ 2092210 h 6858000"/>
              <a:gd name="connsiteX30-22931" fmla="*/ 5264303 w 6127689"/>
              <a:gd name="connsiteY30-22932" fmla="*/ 2225157 h 6858000"/>
              <a:gd name="connsiteX31-22933" fmla="*/ 5254949 w 6127689"/>
              <a:gd name="connsiteY31-22934" fmla="*/ 2236160 h 6858000"/>
              <a:gd name="connsiteX32-22935" fmla="*/ 5250104 w 6127689"/>
              <a:gd name="connsiteY32-22936" fmla="*/ 2249166 h 6858000"/>
              <a:gd name="connsiteX33-22937" fmla="*/ 5251214 w 6127689"/>
              <a:gd name="connsiteY33-22938" fmla="*/ 2250944 h 6858000"/>
              <a:gd name="connsiteX34-22939" fmla="*/ 5250644 w 6127689"/>
              <a:gd name="connsiteY34-22940" fmla="*/ 2266619 h 6858000"/>
              <a:gd name="connsiteX35-22941" fmla="*/ 5293877 w 6127689"/>
              <a:gd name="connsiteY35-22942" fmla="*/ 2368649 h 6858000"/>
              <a:gd name="connsiteX36-22943" fmla="*/ 5311338 w 6127689"/>
              <a:gd name="connsiteY36-22944" fmla="*/ 2404034 h 6858000"/>
              <a:gd name="connsiteX37-22945" fmla="*/ 5338366 w 6127689"/>
              <a:gd name="connsiteY37-22946" fmla="*/ 2465052 h 6858000"/>
              <a:gd name="connsiteX38-22947" fmla="*/ 5371263 w 6127689"/>
              <a:gd name="connsiteY38-22948" fmla="*/ 2586413 h 6858000"/>
              <a:gd name="connsiteX39-22949" fmla="*/ 5407503 w 6127689"/>
              <a:gd name="connsiteY39-22950" fmla="*/ 2786290 h 6858000"/>
              <a:gd name="connsiteX40-22951" fmla="*/ 5407356 w 6127689"/>
              <a:gd name="connsiteY40-22952" fmla="*/ 2787545 h 6858000"/>
              <a:gd name="connsiteX41-22953" fmla="*/ 5411130 w 6127689"/>
              <a:gd name="connsiteY41-22954" fmla="*/ 2788640 h 6858000"/>
              <a:gd name="connsiteX42-22955" fmla="*/ 5416439 w 6127689"/>
              <a:gd name="connsiteY42-22956" fmla="*/ 2805666 h 6858000"/>
              <a:gd name="connsiteX43-22957" fmla="*/ 5416589 w 6127689"/>
              <a:gd name="connsiteY43-22958" fmla="*/ 2810822 h 6858000"/>
              <a:gd name="connsiteX44-22959" fmla="*/ 5418542 w 6127689"/>
              <a:gd name="connsiteY44-22960" fmla="*/ 2817745 h 6858000"/>
              <a:gd name="connsiteX45-22961" fmla="*/ 5418847 w 6127689"/>
              <a:gd name="connsiteY45-22962" fmla="*/ 2817825 h 6858000"/>
              <a:gd name="connsiteX46-22963" fmla="*/ 5457023 w 6127689"/>
              <a:gd name="connsiteY46-22964" fmla="*/ 2858292 h 6858000"/>
              <a:gd name="connsiteX47-22965" fmla="*/ 5479298 w 6127689"/>
              <a:gd name="connsiteY47-22966" fmla="*/ 2947791 h 6858000"/>
              <a:gd name="connsiteX48-22967" fmla="*/ 5481770 w 6127689"/>
              <a:gd name="connsiteY48-22968" fmla="*/ 2951352 h 6858000"/>
              <a:gd name="connsiteX49-22969" fmla="*/ 5482045 w 6127689"/>
              <a:gd name="connsiteY49-22970" fmla="*/ 2984371 h 6858000"/>
              <a:gd name="connsiteX50-22971" fmla="*/ 5482415 w 6127689"/>
              <a:gd name="connsiteY50-22972" fmla="*/ 3004079 h 6858000"/>
              <a:gd name="connsiteX51-22973" fmla="*/ 5503944 w 6127689"/>
              <a:gd name="connsiteY51-22974" fmla="*/ 3123335 h 6858000"/>
              <a:gd name="connsiteX52-22975" fmla="*/ 5516007 w 6127689"/>
              <a:gd name="connsiteY52-22976" fmla="*/ 3258473 h 6858000"/>
              <a:gd name="connsiteX53-22977" fmla="*/ 5566839 w 6127689"/>
              <a:gd name="connsiteY53-22978" fmla="*/ 3345295 h 6858000"/>
              <a:gd name="connsiteX54-22979" fmla="*/ 5589758 w 6127689"/>
              <a:gd name="connsiteY54-22980" fmla="*/ 3506453 h 6858000"/>
              <a:gd name="connsiteX55-22981" fmla="*/ 5596144 w 6127689"/>
              <a:gd name="connsiteY55-22982" fmla="*/ 3534624 h 6858000"/>
              <a:gd name="connsiteX56-22983" fmla="*/ 5597750 w 6127689"/>
              <a:gd name="connsiteY56-22984" fmla="*/ 3534129 h 6858000"/>
              <a:gd name="connsiteX57-22985" fmla="*/ 5599700 w 6127689"/>
              <a:gd name="connsiteY57-22986" fmla="*/ 3547221 h 6858000"/>
              <a:gd name="connsiteX58-22987" fmla="*/ 5615031 w 6127689"/>
              <a:gd name="connsiteY58-22988" fmla="*/ 3557482 h 6858000"/>
              <a:gd name="connsiteX59-22989" fmla="*/ 5618377 w 6127689"/>
              <a:gd name="connsiteY59-22990" fmla="*/ 3588431 h 6858000"/>
              <a:gd name="connsiteX60-22991" fmla="*/ 5612155 w 6127689"/>
              <a:gd name="connsiteY60-22992" fmla="*/ 3589869 h 6858000"/>
              <a:gd name="connsiteX61-22993" fmla="*/ 5620843 w 6127689"/>
              <a:gd name="connsiteY61-22994" fmla="*/ 3606745 h 6858000"/>
              <a:gd name="connsiteX62-22995" fmla="*/ 5655472 w 6127689"/>
              <a:gd name="connsiteY62-22996" fmla="*/ 3678877 h 6858000"/>
              <a:gd name="connsiteX63-22997" fmla="*/ 5680448 w 6127689"/>
              <a:gd name="connsiteY63-22998" fmla="*/ 3717760 h 6858000"/>
              <a:gd name="connsiteX64-22999" fmla="*/ 5683015 w 6127689"/>
              <a:gd name="connsiteY64-23000" fmla="*/ 3762025 h 6858000"/>
              <a:gd name="connsiteX65-23001" fmla="*/ 5696643 w 6127689"/>
              <a:gd name="connsiteY65-23002" fmla="*/ 3773888 h 6858000"/>
              <a:gd name="connsiteX66-23003" fmla="*/ 5699203 w 6127689"/>
              <a:gd name="connsiteY66-23004" fmla="*/ 3775823 h 6858000"/>
              <a:gd name="connsiteX67-23005" fmla="*/ 5704824 w 6127689"/>
              <a:gd name="connsiteY67-23006" fmla="*/ 3785966 h 6858000"/>
              <a:gd name="connsiteX68-23007" fmla="*/ 5712204 w 6127689"/>
              <a:gd name="connsiteY68-23008" fmla="*/ 3785830 h 6858000"/>
              <a:gd name="connsiteX69-23009" fmla="*/ 5724816 w 6127689"/>
              <a:gd name="connsiteY69-23010" fmla="*/ 3798949 h 6858000"/>
              <a:gd name="connsiteX70-23011" fmla="*/ 5733539 w 6127689"/>
              <a:gd name="connsiteY70-23012" fmla="*/ 3818457 h 6858000"/>
              <a:gd name="connsiteX71-23013" fmla="*/ 5768491 w 6127689"/>
              <a:gd name="connsiteY71-23014" fmla="*/ 3914399 h 6858000"/>
              <a:gd name="connsiteX72-23015" fmla="*/ 5793123 w 6127689"/>
              <a:gd name="connsiteY72-23016" fmla="*/ 3969952 h 6858000"/>
              <a:gd name="connsiteX73-23017" fmla="*/ 5808321 w 6127689"/>
              <a:gd name="connsiteY73-23018" fmla="*/ 3988153 h 6858000"/>
              <a:gd name="connsiteX74-23019" fmla="*/ 5825621 w 6127689"/>
              <a:gd name="connsiteY74-23020" fmla="*/ 4015525 h 6858000"/>
              <a:gd name="connsiteX75-23021" fmla="*/ 5860672 w 6127689"/>
              <a:gd name="connsiteY75-23022" fmla="*/ 4061579 h 6858000"/>
              <a:gd name="connsiteX76-23023" fmla="*/ 5872173 w 6127689"/>
              <a:gd name="connsiteY76-23024" fmla="*/ 4088497 h 6858000"/>
              <a:gd name="connsiteX77-23025" fmla="*/ 5883705 w 6127689"/>
              <a:gd name="connsiteY77-23026" fmla="*/ 4101899 h 6858000"/>
              <a:gd name="connsiteX78-23027" fmla="*/ 5885314 w 6127689"/>
              <a:gd name="connsiteY78-23028" fmla="*/ 4108387 h 6858000"/>
              <a:gd name="connsiteX79-23029" fmla="*/ 5894095 w 6127689"/>
              <a:gd name="connsiteY79-23030" fmla="*/ 4128857 h 6858000"/>
              <a:gd name="connsiteX80-23031" fmla="*/ 5898339 w 6127689"/>
              <a:gd name="connsiteY80-23032" fmla="*/ 4140800 h 6858000"/>
              <a:gd name="connsiteX81-23033" fmla="*/ 5899734 w 6127689"/>
              <a:gd name="connsiteY81-23034" fmla="*/ 4145632 h 6858000"/>
              <a:gd name="connsiteX82-23035" fmla="*/ 5903513 w 6127689"/>
              <a:gd name="connsiteY82-23036" fmla="*/ 4187661 h 6858000"/>
              <a:gd name="connsiteX83-23037" fmla="*/ 5917114 w 6127689"/>
              <a:gd name="connsiteY83-23038" fmla="*/ 4213096 h 6858000"/>
              <a:gd name="connsiteX84-23039" fmla="*/ 5921153 w 6127689"/>
              <a:gd name="connsiteY84-23040" fmla="*/ 4236222 h 6858000"/>
              <a:gd name="connsiteX85-23041" fmla="*/ 5924233 w 6127689"/>
              <a:gd name="connsiteY85-23042" fmla="*/ 4242060 h 6858000"/>
              <a:gd name="connsiteX86-23043" fmla="*/ 5928910 w 6127689"/>
              <a:gd name="connsiteY86-23044" fmla="*/ 4300973 h 6858000"/>
              <a:gd name="connsiteX87-23045" fmla="*/ 5939320 w 6127689"/>
              <a:gd name="connsiteY87-23046" fmla="*/ 4340435 h 6858000"/>
              <a:gd name="connsiteX88-23047" fmla="*/ 5946705 w 6127689"/>
              <a:gd name="connsiteY88-23048" fmla="*/ 4428051 h 6858000"/>
              <a:gd name="connsiteX89-23049" fmla="*/ 5949261 w 6127689"/>
              <a:gd name="connsiteY89-23050" fmla="*/ 4449185 h 6858000"/>
              <a:gd name="connsiteX90-23051" fmla="*/ 5957504 w 6127689"/>
              <a:gd name="connsiteY90-23052" fmla="*/ 4465911 h 6858000"/>
              <a:gd name="connsiteX91-23053" fmla="*/ 5964689 w 6127689"/>
              <a:gd name="connsiteY91-23054" fmla="*/ 4468532 h 6858000"/>
              <a:gd name="connsiteX92-23055" fmla="*/ 5967062 w 6127689"/>
              <a:gd name="connsiteY92-23056" fmla="*/ 4479923 h 6858000"/>
              <a:gd name="connsiteX93-23057" fmla="*/ 5968960 w 6127689"/>
              <a:gd name="connsiteY93-23058" fmla="*/ 4482655 h 6858000"/>
              <a:gd name="connsiteX94-23059" fmla="*/ 5978567 w 6127689"/>
              <a:gd name="connsiteY94-23060" fmla="*/ 4498605 h 6858000"/>
              <a:gd name="connsiteX95-23061" fmla="*/ 5980106 w 6127689"/>
              <a:gd name="connsiteY95-23062" fmla="*/ 4585087 h 6858000"/>
              <a:gd name="connsiteX96-23063" fmla="*/ 5998138 w 6127689"/>
              <a:gd name="connsiteY96-23064" fmla="*/ 4697518 h 6858000"/>
              <a:gd name="connsiteX97-23065" fmla="*/ 6013516 w 6127689"/>
              <a:gd name="connsiteY97-23066" fmla="*/ 4786619 h 6858000"/>
              <a:gd name="connsiteX98-23067" fmla="*/ 6025404 w 6127689"/>
              <a:gd name="connsiteY98-23068" fmla="*/ 4858148 h 6858000"/>
              <a:gd name="connsiteX99-23069" fmla="*/ 6007749 w 6127689"/>
              <a:gd name="connsiteY99-23070" fmla="*/ 4964715 h 6858000"/>
              <a:gd name="connsiteX100-23071" fmla="*/ 6005269 w 6127689"/>
              <a:gd name="connsiteY100-23072" fmla="*/ 5150567 h 6858000"/>
              <a:gd name="connsiteX101-23073" fmla="*/ 6001127 w 6127689"/>
              <a:gd name="connsiteY101-23074" fmla="*/ 5164609 h 6858000"/>
              <a:gd name="connsiteX102-23075" fmla="*/ 5996647 w 6127689"/>
              <a:gd name="connsiteY102-23076" fmla="*/ 5185640 h 6858000"/>
              <a:gd name="connsiteX103-23077" fmla="*/ 5998514 w 6127689"/>
              <a:gd name="connsiteY103-23078" fmla="*/ 5189673 h 6858000"/>
              <a:gd name="connsiteX104-23079" fmla="*/ 6018409 w 6127689"/>
              <a:gd name="connsiteY104-23080" fmla="*/ 5227157 h 6858000"/>
              <a:gd name="connsiteX105-23081" fmla="*/ 6036748 w 6127689"/>
              <a:gd name="connsiteY105-23082" fmla="*/ 5322752 h 6858000"/>
              <a:gd name="connsiteX106-23083" fmla="*/ 6036943 w 6127689"/>
              <a:gd name="connsiteY106-23084" fmla="*/ 5329480 h 6858000"/>
              <a:gd name="connsiteX107-23085" fmla="*/ 6037236 w 6127689"/>
              <a:gd name="connsiteY107-23086" fmla="*/ 5329634 h 6858000"/>
              <a:gd name="connsiteX108-23087" fmla="*/ 6038019 w 6127689"/>
              <a:gd name="connsiteY108-23088" fmla="*/ 5336764 h 6858000"/>
              <a:gd name="connsiteX109-23089" fmla="*/ 6037298 w 6127689"/>
              <a:gd name="connsiteY109-23090" fmla="*/ 5341753 h 6858000"/>
              <a:gd name="connsiteX110-23091" fmla="*/ 6037677 w 6127689"/>
              <a:gd name="connsiteY110-23092" fmla="*/ 5354807 h 6858000"/>
              <a:gd name="connsiteX111-23093" fmla="*/ 6039728 w 6127689"/>
              <a:gd name="connsiteY111-23094" fmla="*/ 5359416 h 6858000"/>
              <a:gd name="connsiteX112-23095" fmla="*/ 6043311 w 6127689"/>
              <a:gd name="connsiteY112-23096" fmla="*/ 5361407 h 6858000"/>
              <a:gd name="connsiteX113-23097" fmla="*/ 6042954 w 6127689"/>
              <a:gd name="connsiteY113-23098" fmla="*/ 5362576 h 6858000"/>
              <a:gd name="connsiteX114-23099" fmla="*/ 6053435 w 6127689"/>
              <a:gd name="connsiteY114-23100" fmla="*/ 5387547 h 6858000"/>
              <a:gd name="connsiteX115-23101" fmla="*/ 6065933 w 6127689"/>
              <a:gd name="connsiteY115-23102" fmla="*/ 5443002 h 6858000"/>
              <a:gd name="connsiteX116-23103" fmla="*/ 6068640 w 6127689"/>
              <a:gd name="connsiteY116-23104" fmla="*/ 5474503 h 6858000"/>
              <a:gd name="connsiteX117-23105" fmla="*/ 6080922 w 6127689"/>
              <a:gd name="connsiteY117-23106" fmla="*/ 5561070 h 6858000"/>
              <a:gd name="connsiteX118-23107" fmla="*/ 6096949 w 6127689"/>
              <a:gd name="connsiteY118-23108" fmla="*/ 5648179 h 6858000"/>
              <a:gd name="connsiteX119-23109" fmla="*/ 6125703 w 6127689"/>
              <a:gd name="connsiteY119-23110" fmla="*/ 5692894 h 6858000"/>
              <a:gd name="connsiteX120-23111" fmla="*/ 6126670 w 6127689"/>
              <a:gd name="connsiteY120-23112" fmla="*/ 5697882 h 6858000"/>
              <a:gd name="connsiteX121-23113" fmla="*/ 6124061 w 6127689"/>
              <a:gd name="connsiteY121-23114" fmla="*/ 5710294 h 6858000"/>
              <a:gd name="connsiteX122-23115" fmla="*/ 6122213 w 6127689"/>
              <a:gd name="connsiteY122-23116" fmla="*/ 5714762 h 6858000"/>
              <a:gd name="connsiteX123-23117" fmla="*/ 6121353 w 6127689"/>
              <a:gd name="connsiteY123-23118" fmla="*/ 5721725 h 6858000"/>
              <a:gd name="connsiteX124-23119" fmla="*/ 6121607 w 6127689"/>
              <a:gd name="connsiteY124-23120" fmla="*/ 5721959 h 6858000"/>
              <a:gd name="connsiteX125-23121" fmla="*/ 6120262 w 6127689"/>
              <a:gd name="connsiteY125-23122" fmla="*/ 5728358 h 6858000"/>
              <a:gd name="connsiteX126-23123" fmla="*/ 6127024 w 6127689"/>
              <a:gd name="connsiteY126-23124" fmla="*/ 5786902 h 6858000"/>
              <a:gd name="connsiteX127-23125" fmla="*/ 6127519 w 6127689"/>
              <a:gd name="connsiteY127-23126" fmla="*/ 5865775 h 6858000"/>
              <a:gd name="connsiteX128-23127" fmla="*/ 6119217 w 6127689"/>
              <a:gd name="connsiteY128-23128" fmla="*/ 5888542 h 6858000"/>
              <a:gd name="connsiteX129-23129" fmla="*/ 6102493 w 6127689"/>
              <a:gd name="connsiteY129-23130" fmla="*/ 5928602 h 6858000"/>
              <a:gd name="connsiteX130-23131" fmla="*/ 6056863 w 6127689"/>
              <a:gd name="connsiteY130-23132" fmla="*/ 6000643 h 6858000"/>
              <a:gd name="connsiteX131-23133" fmla="*/ 6045436 w 6127689"/>
              <a:gd name="connsiteY131-23134" fmla="*/ 6124480 h 6858000"/>
              <a:gd name="connsiteX132-23135" fmla="*/ 6030489 w 6127689"/>
              <a:gd name="connsiteY132-23136" fmla="*/ 6317666 h 6858000"/>
              <a:gd name="connsiteX133-23137" fmla="*/ 6007492 w 6127689"/>
              <a:gd name="connsiteY133-23138" fmla="*/ 6440818 h 6858000"/>
              <a:gd name="connsiteX134-23139" fmla="*/ 6009467 w 6127689"/>
              <a:gd name="connsiteY134-23140" fmla="*/ 6487076 h 6858000"/>
              <a:gd name="connsiteX135-23141" fmla="*/ 5995064 w 6127689"/>
              <a:gd name="connsiteY135-23142" fmla="*/ 6540791 h 6858000"/>
              <a:gd name="connsiteX136-23143" fmla="*/ 5996309 w 6127689"/>
              <a:gd name="connsiteY136-23144" fmla="*/ 6543961 h 6858000"/>
              <a:gd name="connsiteX137-23145" fmla="*/ 5996048 w 6127689"/>
              <a:gd name="connsiteY137-23146" fmla="*/ 6555444 h 6858000"/>
              <a:gd name="connsiteX138-23147" fmla="*/ 6002524 w 6127689"/>
              <a:gd name="connsiteY138-23148" fmla="*/ 6560188 h 6858000"/>
              <a:gd name="connsiteX139-23149" fmla="*/ 6006823 w 6127689"/>
              <a:gd name="connsiteY139-23150" fmla="*/ 6578546 h 6858000"/>
              <a:gd name="connsiteX140-23151" fmla="*/ 6004510 w 6127689"/>
              <a:gd name="connsiteY140-23152" fmla="*/ 6599256 h 6858000"/>
              <a:gd name="connsiteX141-23153" fmla="*/ 5986207 w 6127689"/>
              <a:gd name="connsiteY141-23154" fmla="*/ 6695855 h 6858000"/>
              <a:gd name="connsiteX142-23155" fmla="*/ 5979428 w 6127689"/>
              <a:gd name="connsiteY142-23156" fmla="*/ 6754678 h 6858000"/>
              <a:gd name="connsiteX143-23157" fmla="*/ 5983398 w 6127689"/>
              <a:gd name="connsiteY143-23158" fmla="*/ 6778641 h 6858000"/>
              <a:gd name="connsiteX144-23159" fmla="*/ 5984543 w 6127689"/>
              <a:gd name="connsiteY144-23160" fmla="*/ 6811016 h 6858000"/>
              <a:gd name="connsiteX145-23161" fmla="*/ 5981802 w 6127689"/>
              <a:gd name="connsiteY145-23162" fmla="*/ 6838578 h 6858000"/>
              <a:gd name="connsiteX146-23163" fmla="*/ 5979671 w 6127689"/>
              <a:gd name="connsiteY146-23164" fmla="*/ 6858000 h 6858000"/>
              <a:gd name="connsiteX147-23165" fmla="*/ 0 w 6127689"/>
              <a:gd name="connsiteY147-23166" fmla="*/ 6858000 h 6858000"/>
              <a:gd name="connsiteX148-23167" fmla="*/ 0 w 6127689"/>
              <a:gd name="connsiteY148-23168" fmla="*/ 0 h 6858000"/>
              <a:gd name="connsiteX0-23169" fmla="*/ 0 w 6127689"/>
              <a:gd name="connsiteY0-23170" fmla="*/ 0 h 6858000"/>
              <a:gd name="connsiteX1-23171" fmla="*/ 4965888 w 6127689"/>
              <a:gd name="connsiteY1-23172" fmla="*/ 0 h 6858000"/>
              <a:gd name="connsiteX2-23173" fmla="*/ 4967767 w 6127689"/>
              <a:gd name="connsiteY2-23174" fmla="*/ 7930 h 6858000"/>
              <a:gd name="connsiteX3-23175" fmla="*/ 4979444 w 6127689"/>
              <a:gd name="connsiteY3-23176" fmla="*/ 43921 h 6858000"/>
              <a:gd name="connsiteX4-23177" fmla="*/ 5021173 w 6127689"/>
              <a:gd name="connsiteY4-23178" fmla="*/ 123738 h 6858000"/>
              <a:gd name="connsiteX5-23179" fmla="*/ 5075458 w 6127689"/>
              <a:gd name="connsiteY5-23180" fmla="*/ 264355 h 6858000"/>
              <a:gd name="connsiteX6-23181" fmla="*/ 5081175 w 6127689"/>
              <a:gd name="connsiteY6-23182" fmla="*/ 277448 h 6858000"/>
              <a:gd name="connsiteX7-23183" fmla="*/ 5097011 w 6127689"/>
              <a:gd name="connsiteY7-23184" fmla="*/ 355616 h 6858000"/>
              <a:gd name="connsiteX8-23185" fmla="*/ 5130982 w 6127689"/>
              <a:gd name="connsiteY8-23186" fmla="*/ 412030 h 6858000"/>
              <a:gd name="connsiteX9-23187" fmla="*/ 5153000 w 6127689"/>
              <a:gd name="connsiteY9-23188" fmla="*/ 507134 h 6858000"/>
              <a:gd name="connsiteX10-23189" fmla="*/ 5171282 w 6127689"/>
              <a:gd name="connsiteY10-23190" fmla="*/ 602071 h 6858000"/>
              <a:gd name="connsiteX11-23191" fmla="*/ 5176196 w 6127689"/>
              <a:gd name="connsiteY11-23192" fmla="*/ 636822 h 6858000"/>
              <a:gd name="connsiteX12-23193" fmla="*/ 5189051 w 6127689"/>
              <a:gd name="connsiteY12-23194" fmla="*/ 782518 h 6858000"/>
              <a:gd name="connsiteX13-23195" fmla="*/ 5210428 w 6127689"/>
              <a:gd name="connsiteY13-23196" fmla="*/ 815772 h 6858000"/>
              <a:gd name="connsiteX14-23197" fmla="*/ 5221088 w 6127689"/>
              <a:gd name="connsiteY14-23198" fmla="*/ 860193 h 6858000"/>
              <a:gd name="connsiteX15-23199" fmla="*/ 5230806 w 6127689"/>
              <a:gd name="connsiteY15-23200" fmla="*/ 961354 h 6858000"/>
              <a:gd name="connsiteX16-23201" fmla="*/ 5201018 w 6127689"/>
              <a:gd name="connsiteY16-23202" fmla="*/ 1095027 h 6858000"/>
              <a:gd name="connsiteX17-23203" fmla="*/ 5202153 w 6127689"/>
              <a:gd name="connsiteY17-23204" fmla="*/ 1133224 h 6858000"/>
              <a:gd name="connsiteX18-23205" fmla="*/ 5207370 w 6127689"/>
              <a:gd name="connsiteY18-23206" fmla="*/ 1138097 h 6858000"/>
              <a:gd name="connsiteX19-23207" fmla="*/ 5189234 w 6127689"/>
              <a:gd name="connsiteY19-23208" fmla="*/ 1193495 h 6858000"/>
              <a:gd name="connsiteX20-23209" fmla="*/ 5202769 w 6127689"/>
              <a:gd name="connsiteY20-23210" fmla="*/ 1269450 h 6858000"/>
              <a:gd name="connsiteX21-23211" fmla="*/ 5225968 w 6127689"/>
              <a:gd name="connsiteY21-23212" fmla="*/ 1357994 h 6858000"/>
              <a:gd name="connsiteX22-23213" fmla="*/ 5233819 w 6127689"/>
              <a:gd name="connsiteY22-23214" fmla="*/ 1380922 h 6858000"/>
              <a:gd name="connsiteX23-23215" fmla="*/ 5237226 w 6127689"/>
              <a:gd name="connsiteY23-23216" fmla="*/ 1441327 h 6858000"/>
              <a:gd name="connsiteX24-23217" fmla="*/ 5255653 w 6127689"/>
              <a:gd name="connsiteY24-23218" fmla="*/ 1524712 h 6858000"/>
              <a:gd name="connsiteX25-23219" fmla="*/ 5263491 w 6127689"/>
              <a:gd name="connsiteY25-23220" fmla="*/ 1642938 h 6858000"/>
              <a:gd name="connsiteX26-23221" fmla="*/ 5261314 w 6127689"/>
              <a:gd name="connsiteY26-23222" fmla="*/ 1689177 h 6858000"/>
              <a:gd name="connsiteX27-23223" fmla="*/ 5259788 w 6127689"/>
              <a:gd name="connsiteY27-23224" fmla="*/ 1768516 h 6858000"/>
              <a:gd name="connsiteX28-23225" fmla="*/ 5255696 w 6127689"/>
              <a:gd name="connsiteY28-23226" fmla="*/ 1953770 h 6858000"/>
              <a:gd name="connsiteX29-23227" fmla="*/ 5252592 w 6127689"/>
              <a:gd name="connsiteY29-23228" fmla="*/ 2092210 h 6858000"/>
              <a:gd name="connsiteX30-23229" fmla="*/ 5264303 w 6127689"/>
              <a:gd name="connsiteY30-23230" fmla="*/ 2225157 h 6858000"/>
              <a:gd name="connsiteX31-23231" fmla="*/ 5254949 w 6127689"/>
              <a:gd name="connsiteY31-23232" fmla="*/ 2236160 h 6858000"/>
              <a:gd name="connsiteX32-23233" fmla="*/ 5250104 w 6127689"/>
              <a:gd name="connsiteY32-23234" fmla="*/ 2249166 h 6858000"/>
              <a:gd name="connsiteX33-23235" fmla="*/ 5251214 w 6127689"/>
              <a:gd name="connsiteY33-23236" fmla="*/ 2250944 h 6858000"/>
              <a:gd name="connsiteX34-23237" fmla="*/ 5250644 w 6127689"/>
              <a:gd name="connsiteY34-23238" fmla="*/ 2266619 h 6858000"/>
              <a:gd name="connsiteX35-23239" fmla="*/ 5293877 w 6127689"/>
              <a:gd name="connsiteY35-23240" fmla="*/ 2368649 h 6858000"/>
              <a:gd name="connsiteX36-23241" fmla="*/ 5311338 w 6127689"/>
              <a:gd name="connsiteY36-23242" fmla="*/ 2404034 h 6858000"/>
              <a:gd name="connsiteX37-23243" fmla="*/ 5338366 w 6127689"/>
              <a:gd name="connsiteY37-23244" fmla="*/ 2465052 h 6858000"/>
              <a:gd name="connsiteX38-23245" fmla="*/ 5371263 w 6127689"/>
              <a:gd name="connsiteY38-23246" fmla="*/ 2586413 h 6858000"/>
              <a:gd name="connsiteX39-23247" fmla="*/ 5407503 w 6127689"/>
              <a:gd name="connsiteY39-23248" fmla="*/ 2786290 h 6858000"/>
              <a:gd name="connsiteX40-23249" fmla="*/ 5407356 w 6127689"/>
              <a:gd name="connsiteY40-23250" fmla="*/ 2787545 h 6858000"/>
              <a:gd name="connsiteX41-23251" fmla="*/ 5411130 w 6127689"/>
              <a:gd name="connsiteY41-23252" fmla="*/ 2788640 h 6858000"/>
              <a:gd name="connsiteX42-23253" fmla="*/ 5416439 w 6127689"/>
              <a:gd name="connsiteY42-23254" fmla="*/ 2805666 h 6858000"/>
              <a:gd name="connsiteX43-23255" fmla="*/ 5416589 w 6127689"/>
              <a:gd name="connsiteY43-23256" fmla="*/ 2810822 h 6858000"/>
              <a:gd name="connsiteX44-23257" fmla="*/ 5418542 w 6127689"/>
              <a:gd name="connsiteY44-23258" fmla="*/ 2817745 h 6858000"/>
              <a:gd name="connsiteX45-23259" fmla="*/ 5418847 w 6127689"/>
              <a:gd name="connsiteY45-23260" fmla="*/ 2817825 h 6858000"/>
              <a:gd name="connsiteX46-23261" fmla="*/ 5457023 w 6127689"/>
              <a:gd name="connsiteY46-23262" fmla="*/ 2858292 h 6858000"/>
              <a:gd name="connsiteX47-23263" fmla="*/ 5479298 w 6127689"/>
              <a:gd name="connsiteY47-23264" fmla="*/ 2947791 h 6858000"/>
              <a:gd name="connsiteX48-23265" fmla="*/ 5481770 w 6127689"/>
              <a:gd name="connsiteY48-23266" fmla="*/ 2951352 h 6858000"/>
              <a:gd name="connsiteX49-23267" fmla="*/ 5482045 w 6127689"/>
              <a:gd name="connsiteY49-23268" fmla="*/ 2984371 h 6858000"/>
              <a:gd name="connsiteX50-23269" fmla="*/ 5482415 w 6127689"/>
              <a:gd name="connsiteY50-23270" fmla="*/ 3004079 h 6858000"/>
              <a:gd name="connsiteX51-23271" fmla="*/ 5503944 w 6127689"/>
              <a:gd name="connsiteY51-23272" fmla="*/ 3123335 h 6858000"/>
              <a:gd name="connsiteX52-23273" fmla="*/ 5516007 w 6127689"/>
              <a:gd name="connsiteY52-23274" fmla="*/ 3258473 h 6858000"/>
              <a:gd name="connsiteX53-23275" fmla="*/ 5566839 w 6127689"/>
              <a:gd name="connsiteY53-23276" fmla="*/ 3345295 h 6858000"/>
              <a:gd name="connsiteX54-23277" fmla="*/ 5589758 w 6127689"/>
              <a:gd name="connsiteY54-23278" fmla="*/ 3506453 h 6858000"/>
              <a:gd name="connsiteX55-23279" fmla="*/ 5596144 w 6127689"/>
              <a:gd name="connsiteY55-23280" fmla="*/ 3534624 h 6858000"/>
              <a:gd name="connsiteX56-23281" fmla="*/ 5597750 w 6127689"/>
              <a:gd name="connsiteY56-23282" fmla="*/ 3534129 h 6858000"/>
              <a:gd name="connsiteX57-23283" fmla="*/ 5599700 w 6127689"/>
              <a:gd name="connsiteY57-23284" fmla="*/ 3547221 h 6858000"/>
              <a:gd name="connsiteX58-23285" fmla="*/ 5615031 w 6127689"/>
              <a:gd name="connsiteY58-23286" fmla="*/ 3557482 h 6858000"/>
              <a:gd name="connsiteX59-23287" fmla="*/ 5618377 w 6127689"/>
              <a:gd name="connsiteY59-23288" fmla="*/ 3588431 h 6858000"/>
              <a:gd name="connsiteX60-23289" fmla="*/ 5612155 w 6127689"/>
              <a:gd name="connsiteY60-23290" fmla="*/ 3589869 h 6858000"/>
              <a:gd name="connsiteX61-23291" fmla="*/ 5620843 w 6127689"/>
              <a:gd name="connsiteY61-23292" fmla="*/ 3606745 h 6858000"/>
              <a:gd name="connsiteX62-23293" fmla="*/ 5655472 w 6127689"/>
              <a:gd name="connsiteY62-23294" fmla="*/ 3678877 h 6858000"/>
              <a:gd name="connsiteX63-23295" fmla="*/ 5680448 w 6127689"/>
              <a:gd name="connsiteY63-23296" fmla="*/ 3717760 h 6858000"/>
              <a:gd name="connsiteX64-23297" fmla="*/ 5683015 w 6127689"/>
              <a:gd name="connsiteY64-23298" fmla="*/ 3762025 h 6858000"/>
              <a:gd name="connsiteX65-23299" fmla="*/ 5696643 w 6127689"/>
              <a:gd name="connsiteY65-23300" fmla="*/ 3773888 h 6858000"/>
              <a:gd name="connsiteX66-23301" fmla="*/ 5699203 w 6127689"/>
              <a:gd name="connsiteY66-23302" fmla="*/ 3775823 h 6858000"/>
              <a:gd name="connsiteX67-23303" fmla="*/ 5704824 w 6127689"/>
              <a:gd name="connsiteY67-23304" fmla="*/ 3785966 h 6858000"/>
              <a:gd name="connsiteX68-23305" fmla="*/ 5712204 w 6127689"/>
              <a:gd name="connsiteY68-23306" fmla="*/ 3785830 h 6858000"/>
              <a:gd name="connsiteX69-23307" fmla="*/ 5724816 w 6127689"/>
              <a:gd name="connsiteY69-23308" fmla="*/ 3798949 h 6858000"/>
              <a:gd name="connsiteX70-23309" fmla="*/ 5733539 w 6127689"/>
              <a:gd name="connsiteY70-23310" fmla="*/ 3818457 h 6858000"/>
              <a:gd name="connsiteX71-23311" fmla="*/ 5768491 w 6127689"/>
              <a:gd name="connsiteY71-23312" fmla="*/ 3914399 h 6858000"/>
              <a:gd name="connsiteX72-23313" fmla="*/ 5793123 w 6127689"/>
              <a:gd name="connsiteY72-23314" fmla="*/ 3969952 h 6858000"/>
              <a:gd name="connsiteX73-23315" fmla="*/ 5808321 w 6127689"/>
              <a:gd name="connsiteY73-23316" fmla="*/ 3988153 h 6858000"/>
              <a:gd name="connsiteX74-23317" fmla="*/ 5825621 w 6127689"/>
              <a:gd name="connsiteY74-23318" fmla="*/ 4015525 h 6858000"/>
              <a:gd name="connsiteX75-23319" fmla="*/ 5860672 w 6127689"/>
              <a:gd name="connsiteY75-23320" fmla="*/ 4061579 h 6858000"/>
              <a:gd name="connsiteX76-23321" fmla="*/ 5872173 w 6127689"/>
              <a:gd name="connsiteY76-23322" fmla="*/ 4088497 h 6858000"/>
              <a:gd name="connsiteX77-23323" fmla="*/ 5883705 w 6127689"/>
              <a:gd name="connsiteY77-23324" fmla="*/ 4101899 h 6858000"/>
              <a:gd name="connsiteX78-23325" fmla="*/ 5894095 w 6127689"/>
              <a:gd name="connsiteY78-23326" fmla="*/ 4128857 h 6858000"/>
              <a:gd name="connsiteX79-23327" fmla="*/ 5898339 w 6127689"/>
              <a:gd name="connsiteY79-23328" fmla="*/ 4140800 h 6858000"/>
              <a:gd name="connsiteX80-23329" fmla="*/ 5899734 w 6127689"/>
              <a:gd name="connsiteY80-23330" fmla="*/ 4145632 h 6858000"/>
              <a:gd name="connsiteX81-23331" fmla="*/ 5903513 w 6127689"/>
              <a:gd name="connsiteY81-23332" fmla="*/ 4187661 h 6858000"/>
              <a:gd name="connsiteX82-23333" fmla="*/ 5917114 w 6127689"/>
              <a:gd name="connsiteY82-23334" fmla="*/ 4213096 h 6858000"/>
              <a:gd name="connsiteX83-23335" fmla="*/ 5921153 w 6127689"/>
              <a:gd name="connsiteY83-23336" fmla="*/ 4236222 h 6858000"/>
              <a:gd name="connsiteX84-23337" fmla="*/ 5924233 w 6127689"/>
              <a:gd name="connsiteY84-23338" fmla="*/ 4242060 h 6858000"/>
              <a:gd name="connsiteX85-23339" fmla="*/ 5928910 w 6127689"/>
              <a:gd name="connsiteY85-23340" fmla="*/ 4300973 h 6858000"/>
              <a:gd name="connsiteX86-23341" fmla="*/ 5939320 w 6127689"/>
              <a:gd name="connsiteY86-23342" fmla="*/ 4340435 h 6858000"/>
              <a:gd name="connsiteX87-23343" fmla="*/ 5946705 w 6127689"/>
              <a:gd name="connsiteY87-23344" fmla="*/ 4428051 h 6858000"/>
              <a:gd name="connsiteX88-23345" fmla="*/ 5949261 w 6127689"/>
              <a:gd name="connsiteY88-23346" fmla="*/ 4449185 h 6858000"/>
              <a:gd name="connsiteX89-23347" fmla="*/ 5957504 w 6127689"/>
              <a:gd name="connsiteY89-23348" fmla="*/ 4465911 h 6858000"/>
              <a:gd name="connsiteX90-23349" fmla="*/ 5964689 w 6127689"/>
              <a:gd name="connsiteY90-23350" fmla="*/ 4468532 h 6858000"/>
              <a:gd name="connsiteX91-23351" fmla="*/ 5967062 w 6127689"/>
              <a:gd name="connsiteY91-23352" fmla="*/ 4479923 h 6858000"/>
              <a:gd name="connsiteX92-23353" fmla="*/ 5968960 w 6127689"/>
              <a:gd name="connsiteY92-23354" fmla="*/ 4482655 h 6858000"/>
              <a:gd name="connsiteX93-23355" fmla="*/ 5978567 w 6127689"/>
              <a:gd name="connsiteY93-23356" fmla="*/ 4498605 h 6858000"/>
              <a:gd name="connsiteX94-23357" fmla="*/ 5980106 w 6127689"/>
              <a:gd name="connsiteY94-23358" fmla="*/ 4585087 h 6858000"/>
              <a:gd name="connsiteX95-23359" fmla="*/ 5998138 w 6127689"/>
              <a:gd name="connsiteY95-23360" fmla="*/ 4697518 h 6858000"/>
              <a:gd name="connsiteX96-23361" fmla="*/ 6013516 w 6127689"/>
              <a:gd name="connsiteY96-23362" fmla="*/ 4786619 h 6858000"/>
              <a:gd name="connsiteX97-23363" fmla="*/ 6025404 w 6127689"/>
              <a:gd name="connsiteY97-23364" fmla="*/ 4858148 h 6858000"/>
              <a:gd name="connsiteX98-23365" fmla="*/ 6007749 w 6127689"/>
              <a:gd name="connsiteY98-23366" fmla="*/ 4964715 h 6858000"/>
              <a:gd name="connsiteX99-23367" fmla="*/ 6005269 w 6127689"/>
              <a:gd name="connsiteY99-23368" fmla="*/ 5150567 h 6858000"/>
              <a:gd name="connsiteX100-23369" fmla="*/ 6001127 w 6127689"/>
              <a:gd name="connsiteY100-23370" fmla="*/ 5164609 h 6858000"/>
              <a:gd name="connsiteX101-23371" fmla="*/ 5996647 w 6127689"/>
              <a:gd name="connsiteY101-23372" fmla="*/ 5185640 h 6858000"/>
              <a:gd name="connsiteX102-23373" fmla="*/ 5998514 w 6127689"/>
              <a:gd name="connsiteY102-23374" fmla="*/ 5189673 h 6858000"/>
              <a:gd name="connsiteX103-23375" fmla="*/ 6018409 w 6127689"/>
              <a:gd name="connsiteY103-23376" fmla="*/ 5227157 h 6858000"/>
              <a:gd name="connsiteX104-23377" fmla="*/ 6036748 w 6127689"/>
              <a:gd name="connsiteY104-23378" fmla="*/ 5322752 h 6858000"/>
              <a:gd name="connsiteX105-23379" fmla="*/ 6036943 w 6127689"/>
              <a:gd name="connsiteY105-23380" fmla="*/ 5329480 h 6858000"/>
              <a:gd name="connsiteX106-23381" fmla="*/ 6037236 w 6127689"/>
              <a:gd name="connsiteY106-23382" fmla="*/ 5329634 h 6858000"/>
              <a:gd name="connsiteX107-23383" fmla="*/ 6038019 w 6127689"/>
              <a:gd name="connsiteY107-23384" fmla="*/ 5336764 h 6858000"/>
              <a:gd name="connsiteX108-23385" fmla="*/ 6037298 w 6127689"/>
              <a:gd name="connsiteY108-23386" fmla="*/ 5341753 h 6858000"/>
              <a:gd name="connsiteX109-23387" fmla="*/ 6037677 w 6127689"/>
              <a:gd name="connsiteY109-23388" fmla="*/ 5354807 h 6858000"/>
              <a:gd name="connsiteX110-23389" fmla="*/ 6039728 w 6127689"/>
              <a:gd name="connsiteY110-23390" fmla="*/ 5359416 h 6858000"/>
              <a:gd name="connsiteX111-23391" fmla="*/ 6043311 w 6127689"/>
              <a:gd name="connsiteY111-23392" fmla="*/ 5361407 h 6858000"/>
              <a:gd name="connsiteX112-23393" fmla="*/ 6042954 w 6127689"/>
              <a:gd name="connsiteY112-23394" fmla="*/ 5362576 h 6858000"/>
              <a:gd name="connsiteX113-23395" fmla="*/ 6053435 w 6127689"/>
              <a:gd name="connsiteY113-23396" fmla="*/ 5387547 h 6858000"/>
              <a:gd name="connsiteX114-23397" fmla="*/ 6065933 w 6127689"/>
              <a:gd name="connsiteY114-23398" fmla="*/ 5443002 h 6858000"/>
              <a:gd name="connsiteX115-23399" fmla="*/ 6068640 w 6127689"/>
              <a:gd name="connsiteY115-23400" fmla="*/ 5474503 h 6858000"/>
              <a:gd name="connsiteX116-23401" fmla="*/ 6080922 w 6127689"/>
              <a:gd name="connsiteY116-23402" fmla="*/ 5561070 h 6858000"/>
              <a:gd name="connsiteX117-23403" fmla="*/ 6096949 w 6127689"/>
              <a:gd name="connsiteY117-23404" fmla="*/ 5648179 h 6858000"/>
              <a:gd name="connsiteX118-23405" fmla="*/ 6125703 w 6127689"/>
              <a:gd name="connsiteY118-23406" fmla="*/ 5692894 h 6858000"/>
              <a:gd name="connsiteX119-23407" fmla="*/ 6126670 w 6127689"/>
              <a:gd name="connsiteY119-23408" fmla="*/ 5697882 h 6858000"/>
              <a:gd name="connsiteX120-23409" fmla="*/ 6124061 w 6127689"/>
              <a:gd name="connsiteY120-23410" fmla="*/ 5710294 h 6858000"/>
              <a:gd name="connsiteX121-23411" fmla="*/ 6122213 w 6127689"/>
              <a:gd name="connsiteY121-23412" fmla="*/ 5714762 h 6858000"/>
              <a:gd name="connsiteX122-23413" fmla="*/ 6121353 w 6127689"/>
              <a:gd name="connsiteY122-23414" fmla="*/ 5721725 h 6858000"/>
              <a:gd name="connsiteX123-23415" fmla="*/ 6121607 w 6127689"/>
              <a:gd name="connsiteY123-23416" fmla="*/ 5721959 h 6858000"/>
              <a:gd name="connsiteX124-23417" fmla="*/ 6120262 w 6127689"/>
              <a:gd name="connsiteY124-23418" fmla="*/ 5728358 h 6858000"/>
              <a:gd name="connsiteX125-23419" fmla="*/ 6127024 w 6127689"/>
              <a:gd name="connsiteY125-23420" fmla="*/ 5786902 h 6858000"/>
              <a:gd name="connsiteX126-23421" fmla="*/ 6127519 w 6127689"/>
              <a:gd name="connsiteY126-23422" fmla="*/ 5865775 h 6858000"/>
              <a:gd name="connsiteX127-23423" fmla="*/ 6119217 w 6127689"/>
              <a:gd name="connsiteY127-23424" fmla="*/ 5888542 h 6858000"/>
              <a:gd name="connsiteX128-23425" fmla="*/ 6102493 w 6127689"/>
              <a:gd name="connsiteY128-23426" fmla="*/ 5928602 h 6858000"/>
              <a:gd name="connsiteX129-23427" fmla="*/ 6056863 w 6127689"/>
              <a:gd name="connsiteY129-23428" fmla="*/ 6000643 h 6858000"/>
              <a:gd name="connsiteX130-23429" fmla="*/ 6045436 w 6127689"/>
              <a:gd name="connsiteY130-23430" fmla="*/ 6124480 h 6858000"/>
              <a:gd name="connsiteX131-23431" fmla="*/ 6030489 w 6127689"/>
              <a:gd name="connsiteY131-23432" fmla="*/ 6317666 h 6858000"/>
              <a:gd name="connsiteX132-23433" fmla="*/ 6007492 w 6127689"/>
              <a:gd name="connsiteY132-23434" fmla="*/ 6440818 h 6858000"/>
              <a:gd name="connsiteX133-23435" fmla="*/ 6009467 w 6127689"/>
              <a:gd name="connsiteY133-23436" fmla="*/ 6487076 h 6858000"/>
              <a:gd name="connsiteX134-23437" fmla="*/ 5995064 w 6127689"/>
              <a:gd name="connsiteY134-23438" fmla="*/ 6540791 h 6858000"/>
              <a:gd name="connsiteX135-23439" fmla="*/ 5996309 w 6127689"/>
              <a:gd name="connsiteY135-23440" fmla="*/ 6543961 h 6858000"/>
              <a:gd name="connsiteX136-23441" fmla="*/ 5996048 w 6127689"/>
              <a:gd name="connsiteY136-23442" fmla="*/ 6555444 h 6858000"/>
              <a:gd name="connsiteX137-23443" fmla="*/ 6002524 w 6127689"/>
              <a:gd name="connsiteY137-23444" fmla="*/ 6560188 h 6858000"/>
              <a:gd name="connsiteX138-23445" fmla="*/ 6006823 w 6127689"/>
              <a:gd name="connsiteY138-23446" fmla="*/ 6578546 h 6858000"/>
              <a:gd name="connsiteX139-23447" fmla="*/ 6004510 w 6127689"/>
              <a:gd name="connsiteY139-23448" fmla="*/ 6599256 h 6858000"/>
              <a:gd name="connsiteX140-23449" fmla="*/ 5986207 w 6127689"/>
              <a:gd name="connsiteY140-23450" fmla="*/ 6695855 h 6858000"/>
              <a:gd name="connsiteX141-23451" fmla="*/ 5979428 w 6127689"/>
              <a:gd name="connsiteY141-23452" fmla="*/ 6754678 h 6858000"/>
              <a:gd name="connsiteX142-23453" fmla="*/ 5983398 w 6127689"/>
              <a:gd name="connsiteY142-23454" fmla="*/ 6778641 h 6858000"/>
              <a:gd name="connsiteX143-23455" fmla="*/ 5984543 w 6127689"/>
              <a:gd name="connsiteY143-23456" fmla="*/ 6811016 h 6858000"/>
              <a:gd name="connsiteX144-23457" fmla="*/ 5981802 w 6127689"/>
              <a:gd name="connsiteY144-23458" fmla="*/ 6838578 h 6858000"/>
              <a:gd name="connsiteX145-23459" fmla="*/ 5979671 w 6127689"/>
              <a:gd name="connsiteY145-23460" fmla="*/ 6858000 h 6858000"/>
              <a:gd name="connsiteX146-23461" fmla="*/ 0 w 6127689"/>
              <a:gd name="connsiteY146-23462" fmla="*/ 6858000 h 6858000"/>
              <a:gd name="connsiteX147-23463" fmla="*/ 0 w 6127689"/>
              <a:gd name="connsiteY147-23464" fmla="*/ 0 h 6858000"/>
              <a:gd name="connsiteX0-23465" fmla="*/ 0 w 6127689"/>
              <a:gd name="connsiteY0-23466" fmla="*/ 0 h 6858000"/>
              <a:gd name="connsiteX1-23467" fmla="*/ 4965888 w 6127689"/>
              <a:gd name="connsiteY1-23468" fmla="*/ 0 h 6858000"/>
              <a:gd name="connsiteX2-23469" fmla="*/ 4967767 w 6127689"/>
              <a:gd name="connsiteY2-23470" fmla="*/ 7930 h 6858000"/>
              <a:gd name="connsiteX3-23471" fmla="*/ 4979444 w 6127689"/>
              <a:gd name="connsiteY3-23472" fmla="*/ 43921 h 6858000"/>
              <a:gd name="connsiteX4-23473" fmla="*/ 5021173 w 6127689"/>
              <a:gd name="connsiteY4-23474" fmla="*/ 123738 h 6858000"/>
              <a:gd name="connsiteX5-23475" fmla="*/ 5075458 w 6127689"/>
              <a:gd name="connsiteY5-23476" fmla="*/ 264355 h 6858000"/>
              <a:gd name="connsiteX6-23477" fmla="*/ 5081175 w 6127689"/>
              <a:gd name="connsiteY6-23478" fmla="*/ 277448 h 6858000"/>
              <a:gd name="connsiteX7-23479" fmla="*/ 5097011 w 6127689"/>
              <a:gd name="connsiteY7-23480" fmla="*/ 355616 h 6858000"/>
              <a:gd name="connsiteX8-23481" fmla="*/ 5130982 w 6127689"/>
              <a:gd name="connsiteY8-23482" fmla="*/ 412030 h 6858000"/>
              <a:gd name="connsiteX9-23483" fmla="*/ 5153000 w 6127689"/>
              <a:gd name="connsiteY9-23484" fmla="*/ 507134 h 6858000"/>
              <a:gd name="connsiteX10-23485" fmla="*/ 5171282 w 6127689"/>
              <a:gd name="connsiteY10-23486" fmla="*/ 602071 h 6858000"/>
              <a:gd name="connsiteX11-23487" fmla="*/ 5176196 w 6127689"/>
              <a:gd name="connsiteY11-23488" fmla="*/ 636822 h 6858000"/>
              <a:gd name="connsiteX12-23489" fmla="*/ 5189051 w 6127689"/>
              <a:gd name="connsiteY12-23490" fmla="*/ 782518 h 6858000"/>
              <a:gd name="connsiteX13-23491" fmla="*/ 5210428 w 6127689"/>
              <a:gd name="connsiteY13-23492" fmla="*/ 815772 h 6858000"/>
              <a:gd name="connsiteX14-23493" fmla="*/ 5221088 w 6127689"/>
              <a:gd name="connsiteY14-23494" fmla="*/ 860193 h 6858000"/>
              <a:gd name="connsiteX15-23495" fmla="*/ 5230806 w 6127689"/>
              <a:gd name="connsiteY15-23496" fmla="*/ 961354 h 6858000"/>
              <a:gd name="connsiteX16-23497" fmla="*/ 5201018 w 6127689"/>
              <a:gd name="connsiteY16-23498" fmla="*/ 1095027 h 6858000"/>
              <a:gd name="connsiteX17-23499" fmla="*/ 5202153 w 6127689"/>
              <a:gd name="connsiteY17-23500" fmla="*/ 1133224 h 6858000"/>
              <a:gd name="connsiteX18-23501" fmla="*/ 5207370 w 6127689"/>
              <a:gd name="connsiteY18-23502" fmla="*/ 1138097 h 6858000"/>
              <a:gd name="connsiteX19-23503" fmla="*/ 5189234 w 6127689"/>
              <a:gd name="connsiteY19-23504" fmla="*/ 1193495 h 6858000"/>
              <a:gd name="connsiteX20-23505" fmla="*/ 5202769 w 6127689"/>
              <a:gd name="connsiteY20-23506" fmla="*/ 1269450 h 6858000"/>
              <a:gd name="connsiteX21-23507" fmla="*/ 5225968 w 6127689"/>
              <a:gd name="connsiteY21-23508" fmla="*/ 1357994 h 6858000"/>
              <a:gd name="connsiteX22-23509" fmla="*/ 5233819 w 6127689"/>
              <a:gd name="connsiteY22-23510" fmla="*/ 1380922 h 6858000"/>
              <a:gd name="connsiteX23-23511" fmla="*/ 5237226 w 6127689"/>
              <a:gd name="connsiteY23-23512" fmla="*/ 1441327 h 6858000"/>
              <a:gd name="connsiteX24-23513" fmla="*/ 5255653 w 6127689"/>
              <a:gd name="connsiteY24-23514" fmla="*/ 1524712 h 6858000"/>
              <a:gd name="connsiteX25-23515" fmla="*/ 5263491 w 6127689"/>
              <a:gd name="connsiteY25-23516" fmla="*/ 1642938 h 6858000"/>
              <a:gd name="connsiteX26-23517" fmla="*/ 5261314 w 6127689"/>
              <a:gd name="connsiteY26-23518" fmla="*/ 1689177 h 6858000"/>
              <a:gd name="connsiteX27-23519" fmla="*/ 5259788 w 6127689"/>
              <a:gd name="connsiteY27-23520" fmla="*/ 1768516 h 6858000"/>
              <a:gd name="connsiteX28-23521" fmla="*/ 5255696 w 6127689"/>
              <a:gd name="connsiteY28-23522" fmla="*/ 1953770 h 6858000"/>
              <a:gd name="connsiteX29-23523" fmla="*/ 5252592 w 6127689"/>
              <a:gd name="connsiteY29-23524" fmla="*/ 2092210 h 6858000"/>
              <a:gd name="connsiteX30-23525" fmla="*/ 5264303 w 6127689"/>
              <a:gd name="connsiteY30-23526" fmla="*/ 2225157 h 6858000"/>
              <a:gd name="connsiteX31-23527" fmla="*/ 5254949 w 6127689"/>
              <a:gd name="connsiteY31-23528" fmla="*/ 2236160 h 6858000"/>
              <a:gd name="connsiteX32-23529" fmla="*/ 5250104 w 6127689"/>
              <a:gd name="connsiteY32-23530" fmla="*/ 2249166 h 6858000"/>
              <a:gd name="connsiteX33-23531" fmla="*/ 5251214 w 6127689"/>
              <a:gd name="connsiteY33-23532" fmla="*/ 2250944 h 6858000"/>
              <a:gd name="connsiteX34-23533" fmla="*/ 5250644 w 6127689"/>
              <a:gd name="connsiteY34-23534" fmla="*/ 2266619 h 6858000"/>
              <a:gd name="connsiteX35-23535" fmla="*/ 5293877 w 6127689"/>
              <a:gd name="connsiteY35-23536" fmla="*/ 2368649 h 6858000"/>
              <a:gd name="connsiteX36-23537" fmla="*/ 5311338 w 6127689"/>
              <a:gd name="connsiteY36-23538" fmla="*/ 2404034 h 6858000"/>
              <a:gd name="connsiteX37-23539" fmla="*/ 5338366 w 6127689"/>
              <a:gd name="connsiteY37-23540" fmla="*/ 2465052 h 6858000"/>
              <a:gd name="connsiteX38-23541" fmla="*/ 5371263 w 6127689"/>
              <a:gd name="connsiteY38-23542" fmla="*/ 2586413 h 6858000"/>
              <a:gd name="connsiteX39-23543" fmla="*/ 5407503 w 6127689"/>
              <a:gd name="connsiteY39-23544" fmla="*/ 2786290 h 6858000"/>
              <a:gd name="connsiteX40-23545" fmla="*/ 5407356 w 6127689"/>
              <a:gd name="connsiteY40-23546" fmla="*/ 2787545 h 6858000"/>
              <a:gd name="connsiteX41-23547" fmla="*/ 5411130 w 6127689"/>
              <a:gd name="connsiteY41-23548" fmla="*/ 2788640 h 6858000"/>
              <a:gd name="connsiteX42-23549" fmla="*/ 5416439 w 6127689"/>
              <a:gd name="connsiteY42-23550" fmla="*/ 2805666 h 6858000"/>
              <a:gd name="connsiteX43-23551" fmla="*/ 5416589 w 6127689"/>
              <a:gd name="connsiteY43-23552" fmla="*/ 2810822 h 6858000"/>
              <a:gd name="connsiteX44-23553" fmla="*/ 5418542 w 6127689"/>
              <a:gd name="connsiteY44-23554" fmla="*/ 2817745 h 6858000"/>
              <a:gd name="connsiteX45-23555" fmla="*/ 5418847 w 6127689"/>
              <a:gd name="connsiteY45-23556" fmla="*/ 2817825 h 6858000"/>
              <a:gd name="connsiteX46-23557" fmla="*/ 5457023 w 6127689"/>
              <a:gd name="connsiteY46-23558" fmla="*/ 2858292 h 6858000"/>
              <a:gd name="connsiteX47-23559" fmla="*/ 5479298 w 6127689"/>
              <a:gd name="connsiteY47-23560" fmla="*/ 2947791 h 6858000"/>
              <a:gd name="connsiteX48-23561" fmla="*/ 5481770 w 6127689"/>
              <a:gd name="connsiteY48-23562" fmla="*/ 2951352 h 6858000"/>
              <a:gd name="connsiteX49-23563" fmla="*/ 5482045 w 6127689"/>
              <a:gd name="connsiteY49-23564" fmla="*/ 2984371 h 6858000"/>
              <a:gd name="connsiteX50-23565" fmla="*/ 5482415 w 6127689"/>
              <a:gd name="connsiteY50-23566" fmla="*/ 3004079 h 6858000"/>
              <a:gd name="connsiteX51-23567" fmla="*/ 5503944 w 6127689"/>
              <a:gd name="connsiteY51-23568" fmla="*/ 3123335 h 6858000"/>
              <a:gd name="connsiteX52-23569" fmla="*/ 5516007 w 6127689"/>
              <a:gd name="connsiteY52-23570" fmla="*/ 3258473 h 6858000"/>
              <a:gd name="connsiteX53-23571" fmla="*/ 5566839 w 6127689"/>
              <a:gd name="connsiteY53-23572" fmla="*/ 3345295 h 6858000"/>
              <a:gd name="connsiteX54-23573" fmla="*/ 5589758 w 6127689"/>
              <a:gd name="connsiteY54-23574" fmla="*/ 3506453 h 6858000"/>
              <a:gd name="connsiteX55-23575" fmla="*/ 5596144 w 6127689"/>
              <a:gd name="connsiteY55-23576" fmla="*/ 3534624 h 6858000"/>
              <a:gd name="connsiteX56-23577" fmla="*/ 5597750 w 6127689"/>
              <a:gd name="connsiteY56-23578" fmla="*/ 3534129 h 6858000"/>
              <a:gd name="connsiteX57-23579" fmla="*/ 5599700 w 6127689"/>
              <a:gd name="connsiteY57-23580" fmla="*/ 3547221 h 6858000"/>
              <a:gd name="connsiteX58-23581" fmla="*/ 5615031 w 6127689"/>
              <a:gd name="connsiteY58-23582" fmla="*/ 3557482 h 6858000"/>
              <a:gd name="connsiteX59-23583" fmla="*/ 5618377 w 6127689"/>
              <a:gd name="connsiteY59-23584" fmla="*/ 3588431 h 6858000"/>
              <a:gd name="connsiteX60-23585" fmla="*/ 5612155 w 6127689"/>
              <a:gd name="connsiteY60-23586" fmla="*/ 3589869 h 6858000"/>
              <a:gd name="connsiteX61-23587" fmla="*/ 5620843 w 6127689"/>
              <a:gd name="connsiteY61-23588" fmla="*/ 3606745 h 6858000"/>
              <a:gd name="connsiteX62-23589" fmla="*/ 5655472 w 6127689"/>
              <a:gd name="connsiteY62-23590" fmla="*/ 3678877 h 6858000"/>
              <a:gd name="connsiteX63-23591" fmla="*/ 5680448 w 6127689"/>
              <a:gd name="connsiteY63-23592" fmla="*/ 3717760 h 6858000"/>
              <a:gd name="connsiteX64-23593" fmla="*/ 5683015 w 6127689"/>
              <a:gd name="connsiteY64-23594" fmla="*/ 3762025 h 6858000"/>
              <a:gd name="connsiteX65-23595" fmla="*/ 5696643 w 6127689"/>
              <a:gd name="connsiteY65-23596" fmla="*/ 3773888 h 6858000"/>
              <a:gd name="connsiteX66-23597" fmla="*/ 5699203 w 6127689"/>
              <a:gd name="connsiteY66-23598" fmla="*/ 3775823 h 6858000"/>
              <a:gd name="connsiteX67-23599" fmla="*/ 5704824 w 6127689"/>
              <a:gd name="connsiteY67-23600" fmla="*/ 3785966 h 6858000"/>
              <a:gd name="connsiteX68-23601" fmla="*/ 5712204 w 6127689"/>
              <a:gd name="connsiteY68-23602" fmla="*/ 3785830 h 6858000"/>
              <a:gd name="connsiteX69-23603" fmla="*/ 5724816 w 6127689"/>
              <a:gd name="connsiteY69-23604" fmla="*/ 3798949 h 6858000"/>
              <a:gd name="connsiteX70-23605" fmla="*/ 5733539 w 6127689"/>
              <a:gd name="connsiteY70-23606" fmla="*/ 3818457 h 6858000"/>
              <a:gd name="connsiteX71-23607" fmla="*/ 5768491 w 6127689"/>
              <a:gd name="connsiteY71-23608" fmla="*/ 3914399 h 6858000"/>
              <a:gd name="connsiteX72-23609" fmla="*/ 5793123 w 6127689"/>
              <a:gd name="connsiteY72-23610" fmla="*/ 3969952 h 6858000"/>
              <a:gd name="connsiteX73-23611" fmla="*/ 5808321 w 6127689"/>
              <a:gd name="connsiteY73-23612" fmla="*/ 3988153 h 6858000"/>
              <a:gd name="connsiteX74-23613" fmla="*/ 5825621 w 6127689"/>
              <a:gd name="connsiteY74-23614" fmla="*/ 4015525 h 6858000"/>
              <a:gd name="connsiteX75-23615" fmla="*/ 5860672 w 6127689"/>
              <a:gd name="connsiteY75-23616" fmla="*/ 4061579 h 6858000"/>
              <a:gd name="connsiteX76-23617" fmla="*/ 5872173 w 6127689"/>
              <a:gd name="connsiteY76-23618" fmla="*/ 4088497 h 6858000"/>
              <a:gd name="connsiteX77-23619" fmla="*/ 5883705 w 6127689"/>
              <a:gd name="connsiteY77-23620" fmla="*/ 4101899 h 6858000"/>
              <a:gd name="connsiteX78-23621" fmla="*/ 5894095 w 6127689"/>
              <a:gd name="connsiteY78-23622" fmla="*/ 4128857 h 6858000"/>
              <a:gd name="connsiteX79-23623" fmla="*/ 5898339 w 6127689"/>
              <a:gd name="connsiteY79-23624" fmla="*/ 4140800 h 6858000"/>
              <a:gd name="connsiteX80-23625" fmla="*/ 5899734 w 6127689"/>
              <a:gd name="connsiteY80-23626" fmla="*/ 4145632 h 6858000"/>
              <a:gd name="connsiteX81-23627" fmla="*/ 5903513 w 6127689"/>
              <a:gd name="connsiteY81-23628" fmla="*/ 4187661 h 6858000"/>
              <a:gd name="connsiteX82-23629" fmla="*/ 5917114 w 6127689"/>
              <a:gd name="connsiteY82-23630" fmla="*/ 4213096 h 6858000"/>
              <a:gd name="connsiteX83-23631" fmla="*/ 5924233 w 6127689"/>
              <a:gd name="connsiteY83-23632" fmla="*/ 4242060 h 6858000"/>
              <a:gd name="connsiteX84-23633" fmla="*/ 5928910 w 6127689"/>
              <a:gd name="connsiteY84-23634" fmla="*/ 4300973 h 6858000"/>
              <a:gd name="connsiteX85-23635" fmla="*/ 5939320 w 6127689"/>
              <a:gd name="connsiteY85-23636" fmla="*/ 4340435 h 6858000"/>
              <a:gd name="connsiteX86-23637" fmla="*/ 5946705 w 6127689"/>
              <a:gd name="connsiteY86-23638" fmla="*/ 4428051 h 6858000"/>
              <a:gd name="connsiteX87-23639" fmla="*/ 5949261 w 6127689"/>
              <a:gd name="connsiteY87-23640" fmla="*/ 4449185 h 6858000"/>
              <a:gd name="connsiteX88-23641" fmla="*/ 5957504 w 6127689"/>
              <a:gd name="connsiteY88-23642" fmla="*/ 4465911 h 6858000"/>
              <a:gd name="connsiteX89-23643" fmla="*/ 5964689 w 6127689"/>
              <a:gd name="connsiteY89-23644" fmla="*/ 4468532 h 6858000"/>
              <a:gd name="connsiteX90-23645" fmla="*/ 5967062 w 6127689"/>
              <a:gd name="connsiteY90-23646" fmla="*/ 4479923 h 6858000"/>
              <a:gd name="connsiteX91-23647" fmla="*/ 5968960 w 6127689"/>
              <a:gd name="connsiteY91-23648" fmla="*/ 4482655 h 6858000"/>
              <a:gd name="connsiteX92-23649" fmla="*/ 5978567 w 6127689"/>
              <a:gd name="connsiteY92-23650" fmla="*/ 4498605 h 6858000"/>
              <a:gd name="connsiteX93-23651" fmla="*/ 5980106 w 6127689"/>
              <a:gd name="connsiteY93-23652" fmla="*/ 4585087 h 6858000"/>
              <a:gd name="connsiteX94-23653" fmla="*/ 5998138 w 6127689"/>
              <a:gd name="connsiteY94-23654" fmla="*/ 4697518 h 6858000"/>
              <a:gd name="connsiteX95-23655" fmla="*/ 6013516 w 6127689"/>
              <a:gd name="connsiteY95-23656" fmla="*/ 4786619 h 6858000"/>
              <a:gd name="connsiteX96-23657" fmla="*/ 6025404 w 6127689"/>
              <a:gd name="connsiteY96-23658" fmla="*/ 4858148 h 6858000"/>
              <a:gd name="connsiteX97-23659" fmla="*/ 6007749 w 6127689"/>
              <a:gd name="connsiteY97-23660" fmla="*/ 4964715 h 6858000"/>
              <a:gd name="connsiteX98-23661" fmla="*/ 6005269 w 6127689"/>
              <a:gd name="connsiteY98-23662" fmla="*/ 5150567 h 6858000"/>
              <a:gd name="connsiteX99-23663" fmla="*/ 6001127 w 6127689"/>
              <a:gd name="connsiteY99-23664" fmla="*/ 5164609 h 6858000"/>
              <a:gd name="connsiteX100-23665" fmla="*/ 5996647 w 6127689"/>
              <a:gd name="connsiteY100-23666" fmla="*/ 5185640 h 6858000"/>
              <a:gd name="connsiteX101-23667" fmla="*/ 5998514 w 6127689"/>
              <a:gd name="connsiteY101-23668" fmla="*/ 5189673 h 6858000"/>
              <a:gd name="connsiteX102-23669" fmla="*/ 6018409 w 6127689"/>
              <a:gd name="connsiteY102-23670" fmla="*/ 5227157 h 6858000"/>
              <a:gd name="connsiteX103-23671" fmla="*/ 6036748 w 6127689"/>
              <a:gd name="connsiteY103-23672" fmla="*/ 5322752 h 6858000"/>
              <a:gd name="connsiteX104-23673" fmla="*/ 6036943 w 6127689"/>
              <a:gd name="connsiteY104-23674" fmla="*/ 5329480 h 6858000"/>
              <a:gd name="connsiteX105-23675" fmla="*/ 6037236 w 6127689"/>
              <a:gd name="connsiteY105-23676" fmla="*/ 5329634 h 6858000"/>
              <a:gd name="connsiteX106-23677" fmla="*/ 6038019 w 6127689"/>
              <a:gd name="connsiteY106-23678" fmla="*/ 5336764 h 6858000"/>
              <a:gd name="connsiteX107-23679" fmla="*/ 6037298 w 6127689"/>
              <a:gd name="connsiteY107-23680" fmla="*/ 5341753 h 6858000"/>
              <a:gd name="connsiteX108-23681" fmla="*/ 6037677 w 6127689"/>
              <a:gd name="connsiteY108-23682" fmla="*/ 5354807 h 6858000"/>
              <a:gd name="connsiteX109-23683" fmla="*/ 6039728 w 6127689"/>
              <a:gd name="connsiteY109-23684" fmla="*/ 5359416 h 6858000"/>
              <a:gd name="connsiteX110-23685" fmla="*/ 6043311 w 6127689"/>
              <a:gd name="connsiteY110-23686" fmla="*/ 5361407 h 6858000"/>
              <a:gd name="connsiteX111-23687" fmla="*/ 6042954 w 6127689"/>
              <a:gd name="connsiteY111-23688" fmla="*/ 5362576 h 6858000"/>
              <a:gd name="connsiteX112-23689" fmla="*/ 6053435 w 6127689"/>
              <a:gd name="connsiteY112-23690" fmla="*/ 5387547 h 6858000"/>
              <a:gd name="connsiteX113-23691" fmla="*/ 6065933 w 6127689"/>
              <a:gd name="connsiteY113-23692" fmla="*/ 5443002 h 6858000"/>
              <a:gd name="connsiteX114-23693" fmla="*/ 6068640 w 6127689"/>
              <a:gd name="connsiteY114-23694" fmla="*/ 5474503 h 6858000"/>
              <a:gd name="connsiteX115-23695" fmla="*/ 6080922 w 6127689"/>
              <a:gd name="connsiteY115-23696" fmla="*/ 5561070 h 6858000"/>
              <a:gd name="connsiteX116-23697" fmla="*/ 6096949 w 6127689"/>
              <a:gd name="connsiteY116-23698" fmla="*/ 5648179 h 6858000"/>
              <a:gd name="connsiteX117-23699" fmla="*/ 6125703 w 6127689"/>
              <a:gd name="connsiteY117-23700" fmla="*/ 5692894 h 6858000"/>
              <a:gd name="connsiteX118-23701" fmla="*/ 6126670 w 6127689"/>
              <a:gd name="connsiteY118-23702" fmla="*/ 5697882 h 6858000"/>
              <a:gd name="connsiteX119-23703" fmla="*/ 6124061 w 6127689"/>
              <a:gd name="connsiteY119-23704" fmla="*/ 5710294 h 6858000"/>
              <a:gd name="connsiteX120-23705" fmla="*/ 6122213 w 6127689"/>
              <a:gd name="connsiteY120-23706" fmla="*/ 5714762 h 6858000"/>
              <a:gd name="connsiteX121-23707" fmla="*/ 6121353 w 6127689"/>
              <a:gd name="connsiteY121-23708" fmla="*/ 5721725 h 6858000"/>
              <a:gd name="connsiteX122-23709" fmla="*/ 6121607 w 6127689"/>
              <a:gd name="connsiteY122-23710" fmla="*/ 5721959 h 6858000"/>
              <a:gd name="connsiteX123-23711" fmla="*/ 6120262 w 6127689"/>
              <a:gd name="connsiteY123-23712" fmla="*/ 5728358 h 6858000"/>
              <a:gd name="connsiteX124-23713" fmla="*/ 6127024 w 6127689"/>
              <a:gd name="connsiteY124-23714" fmla="*/ 5786902 h 6858000"/>
              <a:gd name="connsiteX125-23715" fmla="*/ 6127519 w 6127689"/>
              <a:gd name="connsiteY125-23716" fmla="*/ 5865775 h 6858000"/>
              <a:gd name="connsiteX126-23717" fmla="*/ 6119217 w 6127689"/>
              <a:gd name="connsiteY126-23718" fmla="*/ 5888542 h 6858000"/>
              <a:gd name="connsiteX127-23719" fmla="*/ 6102493 w 6127689"/>
              <a:gd name="connsiteY127-23720" fmla="*/ 5928602 h 6858000"/>
              <a:gd name="connsiteX128-23721" fmla="*/ 6056863 w 6127689"/>
              <a:gd name="connsiteY128-23722" fmla="*/ 6000643 h 6858000"/>
              <a:gd name="connsiteX129-23723" fmla="*/ 6045436 w 6127689"/>
              <a:gd name="connsiteY129-23724" fmla="*/ 6124480 h 6858000"/>
              <a:gd name="connsiteX130-23725" fmla="*/ 6030489 w 6127689"/>
              <a:gd name="connsiteY130-23726" fmla="*/ 6317666 h 6858000"/>
              <a:gd name="connsiteX131-23727" fmla="*/ 6007492 w 6127689"/>
              <a:gd name="connsiteY131-23728" fmla="*/ 6440818 h 6858000"/>
              <a:gd name="connsiteX132-23729" fmla="*/ 6009467 w 6127689"/>
              <a:gd name="connsiteY132-23730" fmla="*/ 6487076 h 6858000"/>
              <a:gd name="connsiteX133-23731" fmla="*/ 5995064 w 6127689"/>
              <a:gd name="connsiteY133-23732" fmla="*/ 6540791 h 6858000"/>
              <a:gd name="connsiteX134-23733" fmla="*/ 5996309 w 6127689"/>
              <a:gd name="connsiteY134-23734" fmla="*/ 6543961 h 6858000"/>
              <a:gd name="connsiteX135-23735" fmla="*/ 5996048 w 6127689"/>
              <a:gd name="connsiteY135-23736" fmla="*/ 6555444 h 6858000"/>
              <a:gd name="connsiteX136-23737" fmla="*/ 6002524 w 6127689"/>
              <a:gd name="connsiteY136-23738" fmla="*/ 6560188 h 6858000"/>
              <a:gd name="connsiteX137-23739" fmla="*/ 6006823 w 6127689"/>
              <a:gd name="connsiteY137-23740" fmla="*/ 6578546 h 6858000"/>
              <a:gd name="connsiteX138-23741" fmla="*/ 6004510 w 6127689"/>
              <a:gd name="connsiteY138-23742" fmla="*/ 6599256 h 6858000"/>
              <a:gd name="connsiteX139-23743" fmla="*/ 5986207 w 6127689"/>
              <a:gd name="connsiteY139-23744" fmla="*/ 6695855 h 6858000"/>
              <a:gd name="connsiteX140-23745" fmla="*/ 5979428 w 6127689"/>
              <a:gd name="connsiteY140-23746" fmla="*/ 6754678 h 6858000"/>
              <a:gd name="connsiteX141-23747" fmla="*/ 5983398 w 6127689"/>
              <a:gd name="connsiteY141-23748" fmla="*/ 6778641 h 6858000"/>
              <a:gd name="connsiteX142-23749" fmla="*/ 5984543 w 6127689"/>
              <a:gd name="connsiteY142-23750" fmla="*/ 6811016 h 6858000"/>
              <a:gd name="connsiteX143-23751" fmla="*/ 5981802 w 6127689"/>
              <a:gd name="connsiteY143-23752" fmla="*/ 6838578 h 6858000"/>
              <a:gd name="connsiteX144-23753" fmla="*/ 5979671 w 6127689"/>
              <a:gd name="connsiteY144-23754" fmla="*/ 6858000 h 6858000"/>
              <a:gd name="connsiteX145-23755" fmla="*/ 0 w 6127689"/>
              <a:gd name="connsiteY145-23756" fmla="*/ 6858000 h 6858000"/>
              <a:gd name="connsiteX146-23757" fmla="*/ 0 w 6127689"/>
              <a:gd name="connsiteY146-23758" fmla="*/ 0 h 6858000"/>
              <a:gd name="connsiteX0-23759" fmla="*/ 0 w 6127689"/>
              <a:gd name="connsiteY0-23760" fmla="*/ 0 h 6858000"/>
              <a:gd name="connsiteX1-23761" fmla="*/ 4965888 w 6127689"/>
              <a:gd name="connsiteY1-23762" fmla="*/ 0 h 6858000"/>
              <a:gd name="connsiteX2-23763" fmla="*/ 4967767 w 6127689"/>
              <a:gd name="connsiteY2-23764" fmla="*/ 7930 h 6858000"/>
              <a:gd name="connsiteX3-23765" fmla="*/ 4979444 w 6127689"/>
              <a:gd name="connsiteY3-23766" fmla="*/ 43921 h 6858000"/>
              <a:gd name="connsiteX4-23767" fmla="*/ 5021173 w 6127689"/>
              <a:gd name="connsiteY4-23768" fmla="*/ 123738 h 6858000"/>
              <a:gd name="connsiteX5-23769" fmla="*/ 5075458 w 6127689"/>
              <a:gd name="connsiteY5-23770" fmla="*/ 264355 h 6858000"/>
              <a:gd name="connsiteX6-23771" fmla="*/ 5081175 w 6127689"/>
              <a:gd name="connsiteY6-23772" fmla="*/ 277448 h 6858000"/>
              <a:gd name="connsiteX7-23773" fmla="*/ 5097011 w 6127689"/>
              <a:gd name="connsiteY7-23774" fmla="*/ 355616 h 6858000"/>
              <a:gd name="connsiteX8-23775" fmla="*/ 5130982 w 6127689"/>
              <a:gd name="connsiteY8-23776" fmla="*/ 412030 h 6858000"/>
              <a:gd name="connsiteX9-23777" fmla="*/ 5153000 w 6127689"/>
              <a:gd name="connsiteY9-23778" fmla="*/ 507134 h 6858000"/>
              <a:gd name="connsiteX10-23779" fmla="*/ 5171282 w 6127689"/>
              <a:gd name="connsiteY10-23780" fmla="*/ 602071 h 6858000"/>
              <a:gd name="connsiteX11-23781" fmla="*/ 5176196 w 6127689"/>
              <a:gd name="connsiteY11-23782" fmla="*/ 636822 h 6858000"/>
              <a:gd name="connsiteX12-23783" fmla="*/ 5189051 w 6127689"/>
              <a:gd name="connsiteY12-23784" fmla="*/ 782518 h 6858000"/>
              <a:gd name="connsiteX13-23785" fmla="*/ 5210428 w 6127689"/>
              <a:gd name="connsiteY13-23786" fmla="*/ 815772 h 6858000"/>
              <a:gd name="connsiteX14-23787" fmla="*/ 5221088 w 6127689"/>
              <a:gd name="connsiteY14-23788" fmla="*/ 860193 h 6858000"/>
              <a:gd name="connsiteX15-23789" fmla="*/ 5230806 w 6127689"/>
              <a:gd name="connsiteY15-23790" fmla="*/ 961354 h 6858000"/>
              <a:gd name="connsiteX16-23791" fmla="*/ 5201018 w 6127689"/>
              <a:gd name="connsiteY16-23792" fmla="*/ 1095027 h 6858000"/>
              <a:gd name="connsiteX17-23793" fmla="*/ 5202153 w 6127689"/>
              <a:gd name="connsiteY17-23794" fmla="*/ 1133224 h 6858000"/>
              <a:gd name="connsiteX18-23795" fmla="*/ 5207370 w 6127689"/>
              <a:gd name="connsiteY18-23796" fmla="*/ 1138097 h 6858000"/>
              <a:gd name="connsiteX19-23797" fmla="*/ 5189234 w 6127689"/>
              <a:gd name="connsiteY19-23798" fmla="*/ 1193495 h 6858000"/>
              <a:gd name="connsiteX20-23799" fmla="*/ 5202769 w 6127689"/>
              <a:gd name="connsiteY20-23800" fmla="*/ 1269450 h 6858000"/>
              <a:gd name="connsiteX21-23801" fmla="*/ 5225968 w 6127689"/>
              <a:gd name="connsiteY21-23802" fmla="*/ 1357994 h 6858000"/>
              <a:gd name="connsiteX22-23803" fmla="*/ 5233819 w 6127689"/>
              <a:gd name="connsiteY22-23804" fmla="*/ 1380922 h 6858000"/>
              <a:gd name="connsiteX23-23805" fmla="*/ 5237226 w 6127689"/>
              <a:gd name="connsiteY23-23806" fmla="*/ 1441327 h 6858000"/>
              <a:gd name="connsiteX24-23807" fmla="*/ 5255653 w 6127689"/>
              <a:gd name="connsiteY24-23808" fmla="*/ 1524712 h 6858000"/>
              <a:gd name="connsiteX25-23809" fmla="*/ 5263491 w 6127689"/>
              <a:gd name="connsiteY25-23810" fmla="*/ 1642938 h 6858000"/>
              <a:gd name="connsiteX26-23811" fmla="*/ 5261314 w 6127689"/>
              <a:gd name="connsiteY26-23812" fmla="*/ 1689177 h 6858000"/>
              <a:gd name="connsiteX27-23813" fmla="*/ 5259788 w 6127689"/>
              <a:gd name="connsiteY27-23814" fmla="*/ 1768516 h 6858000"/>
              <a:gd name="connsiteX28-23815" fmla="*/ 5255696 w 6127689"/>
              <a:gd name="connsiteY28-23816" fmla="*/ 1953770 h 6858000"/>
              <a:gd name="connsiteX29-23817" fmla="*/ 5252592 w 6127689"/>
              <a:gd name="connsiteY29-23818" fmla="*/ 2092210 h 6858000"/>
              <a:gd name="connsiteX30-23819" fmla="*/ 5264303 w 6127689"/>
              <a:gd name="connsiteY30-23820" fmla="*/ 2225157 h 6858000"/>
              <a:gd name="connsiteX31-23821" fmla="*/ 5254949 w 6127689"/>
              <a:gd name="connsiteY31-23822" fmla="*/ 2236160 h 6858000"/>
              <a:gd name="connsiteX32-23823" fmla="*/ 5250104 w 6127689"/>
              <a:gd name="connsiteY32-23824" fmla="*/ 2249166 h 6858000"/>
              <a:gd name="connsiteX33-23825" fmla="*/ 5251214 w 6127689"/>
              <a:gd name="connsiteY33-23826" fmla="*/ 2250944 h 6858000"/>
              <a:gd name="connsiteX34-23827" fmla="*/ 5250644 w 6127689"/>
              <a:gd name="connsiteY34-23828" fmla="*/ 2266619 h 6858000"/>
              <a:gd name="connsiteX35-23829" fmla="*/ 5293877 w 6127689"/>
              <a:gd name="connsiteY35-23830" fmla="*/ 2368649 h 6858000"/>
              <a:gd name="connsiteX36-23831" fmla="*/ 5311338 w 6127689"/>
              <a:gd name="connsiteY36-23832" fmla="*/ 2404034 h 6858000"/>
              <a:gd name="connsiteX37-23833" fmla="*/ 5338366 w 6127689"/>
              <a:gd name="connsiteY37-23834" fmla="*/ 2465052 h 6858000"/>
              <a:gd name="connsiteX38-23835" fmla="*/ 5371263 w 6127689"/>
              <a:gd name="connsiteY38-23836" fmla="*/ 2586413 h 6858000"/>
              <a:gd name="connsiteX39-23837" fmla="*/ 5407503 w 6127689"/>
              <a:gd name="connsiteY39-23838" fmla="*/ 2786290 h 6858000"/>
              <a:gd name="connsiteX40-23839" fmla="*/ 5407356 w 6127689"/>
              <a:gd name="connsiteY40-23840" fmla="*/ 2787545 h 6858000"/>
              <a:gd name="connsiteX41-23841" fmla="*/ 5411130 w 6127689"/>
              <a:gd name="connsiteY41-23842" fmla="*/ 2788640 h 6858000"/>
              <a:gd name="connsiteX42-23843" fmla="*/ 5416439 w 6127689"/>
              <a:gd name="connsiteY42-23844" fmla="*/ 2805666 h 6858000"/>
              <a:gd name="connsiteX43-23845" fmla="*/ 5416589 w 6127689"/>
              <a:gd name="connsiteY43-23846" fmla="*/ 2810822 h 6858000"/>
              <a:gd name="connsiteX44-23847" fmla="*/ 5418542 w 6127689"/>
              <a:gd name="connsiteY44-23848" fmla="*/ 2817745 h 6858000"/>
              <a:gd name="connsiteX45-23849" fmla="*/ 5418847 w 6127689"/>
              <a:gd name="connsiteY45-23850" fmla="*/ 2817825 h 6858000"/>
              <a:gd name="connsiteX46-23851" fmla="*/ 5457023 w 6127689"/>
              <a:gd name="connsiteY46-23852" fmla="*/ 2858292 h 6858000"/>
              <a:gd name="connsiteX47-23853" fmla="*/ 5479298 w 6127689"/>
              <a:gd name="connsiteY47-23854" fmla="*/ 2947791 h 6858000"/>
              <a:gd name="connsiteX48-23855" fmla="*/ 5481770 w 6127689"/>
              <a:gd name="connsiteY48-23856" fmla="*/ 2951352 h 6858000"/>
              <a:gd name="connsiteX49-23857" fmla="*/ 5482045 w 6127689"/>
              <a:gd name="connsiteY49-23858" fmla="*/ 2984371 h 6858000"/>
              <a:gd name="connsiteX50-23859" fmla="*/ 5482415 w 6127689"/>
              <a:gd name="connsiteY50-23860" fmla="*/ 3004079 h 6858000"/>
              <a:gd name="connsiteX51-23861" fmla="*/ 5503944 w 6127689"/>
              <a:gd name="connsiteY51-23862" fmla="*/ 3123335 h 6858000"/>
              <a:gd name="connsiteX52-23863" fmla="*/ 5516007 w 6127689"/>
              <a:gd name="connsiteY52-23864" fmla="*/ 3258473 h 6858000"/>
              <a:gd name="connsiteX53-23865" fmla="*/ 5566839 w 6127689"/>
              <a:gd name="connsiteY53-23866" fmla="*/ 3345295 h 6858000"/>
              <a:gd name="connsiteX54-23867" fmla="*/ 5589758 w 6127689"/>
              <a:gd name="connsiteY54-23868" fmla="*/ 3506453 h 6858000"/>
              <a:gd name="connsiteX55-23869" fmla="*/ 5596144 w 6127689"/>
              <a:gd name="connsiteY55-23870" fmla="*/ 3534624 h 6858000"/>
              <a:gd name="connsiteX56-23871" fmla="*/ 5597750 w 6127689"/>
              <a:gd name="connsiteY56-23872" fmla="*/ 3534129 h 6858000"/>
              <a:gd name="connsiteX57-23873" fmla="*/ 5599700 w 6127689"/>
              <a:gd name="connsiteY57-23874" fmla="*/ 3547221 h 6858000"/>
              <a:gd name="connsiteX58-23875" fmla="*/ 5615031 w 6127689"/>
              <a:gd name="connsiteY58-23876" fmla="*/ 3557482 h 6858000"/>
              <a:gd name="connsiteX59-23877" fmla="*/ 5618377 w 6127689"/>
              <a:gd name="connsiteY59-23878" fmla="*/ 3588431 h 6858000"/>
              <a:gd name="connsiteX60-23879" fmla="*/ 5612155 w 6127689"/>
              <a:gd name="connsiteY60-23880" fmla="*/ 3589869 h 6858000"/>
              <a:gd name="connsiteX61-23881" fmla="*/ 5620843 w 6127689"/>
              <a:gd name="connsiteY61-23882" fmla="*/ 3606745 h 6858000"/>
              <a:gd name="connsiteX62-23883" fmla="*/ 5655472 w 6127689"/>
              <a:gd name="connsiteY62-23884" fmla="*/ 3678877 h 6858000"/>
              <a:gd name="connsiteX63-23885" fmla="*/ 5680448 w 6127689"/>
              <a:gd name="connsiteY63-23886" fmla="*/ 3717760 h 6858000"/>
              <a:gd name="connsiteX64-23887" fmla="*/ 5683015 w 6127689"/>
              <a:gd name="connsiteY64-23888" fmla="*/ 3762025 h 6858000"/>
              <a:gd name="connsiteX65-23889" fmla="*/ 5696643 w 6127689"/>
              <a:gd name="connsiteY65-23890" fmla="*/ 3773888 h 6858000"/>
              <a:gd name="connsiteX66-23891" fmla="*/ 5699203 w 6127689"/>
              <a:gd name="connsiteY66-23892" fmla="*/ 3775823 h 6858000"/>
              <a:gd name="connsiteX67-23893" fmla="*/ 5704824 w 6127689"/>
              <a:gd name="connsiteY67-23894" fmla="*/ 3785966 h 6858000"/>
              <a:gd name="connsiteX68-23895" fmla="*/ 5712204 w 6127689"/>
              <a:gd name="connsiteY68-23896" fmla="*/ 3785830 h 6858000"/>
              <a:gd name="connsiteX69-23897" fmla="*/ 5733539 w 6127689"/>
              <a:gd name="connsiteY69-23898" fmla="*/ 3818457 h 6858000"/>
              <a:gd name="connsiteX70-23899" fmla="*/ 5768491 w 6127689"/>
              <a:gd name="connsiteY70-23900" fmla="*/ 3914399 h 6858000"/>
              <a:gd name="connsiteX71-23901" fmla="*/ 5793123 w 6127689"/>
              <a:gd name="connsiteY71-23902" fmla="*/ 3969952 h 6858000"/>
              <a:gd name="connsiteX72-23903" fmla="*/ 5808321 w 6127689"/>
              <a:gd name="connsiteY72-23904" fmla="*/ 3988153 h 6858000"/>
              <a:gd name="connsiteX73-23905" fmla="*/ 5825621 w 6127689"/>
              <a:gd name="connsiteY73-23906" fmla="*/ 4015525 h 6858000"/>
              <a:gd name="connsiteX74-23907" fmla="*/ 5860672 w 6127689"/>
              <a:gd name="connsiteY74-23908" fmla="*/ 4061579 h 6858000"/>
              <a:gd name="connsiteX75-23909" fmla="*/ 5872173 w 6127689"/>
              <a:gd name="connsiteY75-23910" fmla="*/ 4088497 h 6858000"/>
              <a:gd name="connsiteX76-23911" fmla="*/ 5883705 w 6127689"/>
              <a:gd name="connsiteY76-23912" fmla="*/ 4101899 h 6858000"/>
              <a:gd name="connsiteX77-23913" fmla="*/ 5894095 w 6127689"/>
              <a:gd name="connsiteY77-23914" fmla="*/ 4128857 h 6858000"/>
              <a:gd name="connsiteX78-23915" fmla="*/ 5898339 w 6127689"/>
              <a:gd name="connsiteY78-23916" fmla="*/ 4140800 h 6858000"/>
              <a:gd name="connsiteX79-23917" fmla="*/ 5899734 w 6127689"/>
              <a:gd name="connsiteY79-23918" fmla="*/ 4145632 h 6858000"/>
              <a:gd name="connsiteX80-23919" fmla="*/ 5903513 w 6127689"/>
              <a:gd name="connsiteY80-23920" fmla="*/ 4187661 h 6858000"/>
              <a:gd name="connsiteX81-23921" fmla="*/ 5917114 w 6127689"/>
              <a:gd name="connsiteY81-23922" fmla="*/ 4213096 h 6858000"/>
              <a:gd name="connsiteX82-23923" fmla="*/ 5924233 w 6127689"/>
              <a:gd name="connsiteY82-23924" fmla="*/ 4242060 h 6858000"/>
              <a:gd name="connsiteX83-23925" fmla="*/ 5928910 w 6127689"/>
              <a:gd name="connsiteY83-23926" fmla="*/ 4300973 h 6858000"/>
              <a:gd name="connsiteX84-23927" fmla="*/ 5939320 w 6127689"/>
              <a:gd name="connsiteY84-23928" fmla="*/ 4340435 h 6858000"/>
              <a:gd name="connsiteX85-23929" fmla="*/ 5946705 w 6127689"/>
              <a:gd name="connsiteY85-23930" fmla="*/ 4428051 h 6858000"/>
              <a:gd name="connsiteX86-23931" fmla="*/ 5949261 w 6127689"/>
              <a:gd name="connsiteY86-23932" fmla="*/ 4449185 h 6858000"/>
              <a:gd name="connsiteX87-23933" fmla="*/ 5957504 w 6127689"/>
              <a:gd name="connsiteY87-23934" fmla="*/ 4465911 h 6858000"/>
              <a:gd name="connsiteX88-23935" fmla="*/ 5964689 w 6127689"/>
              <a:gd name="connsiteY88-23936" fmla="*/ 4468532 h 6858000"/>
              <a:gd name="connsiteX89-23937" fmla="*/ 5967062 w 6127689"/>
              <a:gd name="connsiteY89-23938" fmla="*/ 4479923 h 6858000"/>
              <a:gd name="connsiteX90-23939" fmla="*/ 5968960 w 6127689"/>
              <a:gd name="connsiteY90-23940" fmla="*/ 4482655 h 6858000"/>
              <a:gd name="connsiteX91-23941" fmla="*/ 5978567 w 6127689"/>
              <a:gd name="connsiteY91-23942" fmla="*/ 4498605 h 6858000"/>
              <a:gd name="connsiteX92-23943" fmla="*/ 5980106 w 6127689"/>
              <a:gd name="connsiteY92-23944" fmla="*/ 4585087 h 6858000"/>
              <a:gd name="connsiteX93-23945" fmla="*/ 5998138 w 6127689"/>
              <a:gd name="connsiteY93-23946" fmla="*/ 4697518 h 6858000"/>
              <a:gd name="connsiteX94-23947" fmla="*/ 6013516 w 6127689"/>
              <a:gd name="connsiteY94-23948" fmla="*/ 4786619 h 6858000"/>
              <a:gd name="connsiteX95-23949" fmla="*/ 6025404 w 6127689"/>
              <a:gd name="connsiteY95-23950" fmla="*/ 4858148 h 6858000"/>
              <a:gd name="connsiteX96-23951" fmla="*/ 6007749 w 6127689"/>
              <a:gd name="connsiteY96-23952" fmla="*/ 4964715 h 6858000"/>
              <a:gd name="connsiteX97-23953" fmla="*/ 6005269 w 6127689"/>
              <a:gd name="connsiteY97-23954" fmla="*/ 5150567 h 6858000"/>
              <a:gd name="connsiteX98-23955" fmla="*/ 6001127 w 6127689"/>
              <a:gd name="connsiteY98-23956" fmla="*/ 5164609 h 6858000"/>
              <a:gd name="connsiteX99-23957" fmla="*/ 5996647 w 6127689"/>
              <a:gd name="connsiteY99-23958" fmla="*/ 5185640 h 6858000"/>
              <a:gd name="connsiteX100-23959" fmla="*/ 5998514 w 6127689"/>
              <a:gd name="connsiteY100-23960" fmla="*/ 5189673 h 6858000"/>
              <a:gd name="connsiteX101-23961" fmla="*/ 6018409 w 6127689"/>
              <a:gd name="connsiteY101-23962" fmla="*/ 5227157 h 6858000"/>
              <a:gd name="connsiteX102-23963" fmla="*/ 6036748 w 6127689"/>
              <a:gd name="connsiteY102-23964" fmla="*/ 5322752 h 6858000"/>
              <a:gd name="connsiteX103-23965" fmla="*/ 6036943 w 6127689"/>
              <a:gd name="connsiteY103-23966" fmla="*/ 5329480 h 6858000"/>
              <a:gd name="connsiteX104-23967" fmla="*/ 6037236 w 6127689"/>
              <a:gd name="connsiteY104-23968" fmla="*/ 5329634 h 6858000"/>
              <a:gd name="connsiteX105-23969" fmla="*/ 6038019 w 6127689"/>
              <a:gd name="connsiteY105-23970" fmla="*/ 5336764 h 6858000"/>
              <a:gd name="connsiteX106-23971" fmla="*/ 6037298 w 6127689"/>
              <a:gd name="connsiteY106-23972" fmla="*/ 5341753 h 6858000"/>
              <a:gd name="connsiteX107-23973" fmla="*/ 6037677 w 6127689"/>
              <a:gd name="connsiteY107-23974" fmla="*/ 5354807 h 6858000"/>
              <a:gd name="connsiteX108-23975" fmla="*/ 6039728 w 6127689"/>
              <a:gd name="connsiteY108-23976" fmla="*/ 5359416 h 6858000"/>
              <a:gd name="connsiteX109-23977" fmla="*/ 6043311 w 6127689"/>
              <a:gd name="connsiteY109-23978" fmla="*/ 5361407 h 6858000"/>
              <a:gd name="connsiteX110-23979" fmla="*/ 6042954 w 6127689"/>
              <a:gd name="connsiteY110-23980" fmla="*/ 5362576 h 6858000"/>
              <a:gd name="connsiteX111-23981" fmla="*/ 6053435 w 6127689"/>
              <a:gd name="connsiteY111-23982" fmla="*/ 5387547 h 6858000"/>
              <a:gd name="connsiteX112-23983" fmla="*/ 6065933 w 6127689"/>
              <a:gd name="connsiteY112-23984" fmla="*/ 5443002 h 6858000"/>
              <a:gd name="connsiteX113-23985" fmla="*/ 6068640 w 6127689"/>
              <a:gd name="connsiteY113-23986" fmla="*/ 5474503 h 6858000"/>
              <a:gd name="connsiteX114-23987" fmla="*/ 6080922 w 6127689"/>
              <a:gd name="connsiteY114-23988" fmla="*/ 5561070 h 6858000"/>
              <a:gd name="connsiteX115-23989" fmla="*/ 6096949 w 6127689"/>
              <a:gd name="connsiteY115-23990" fmla="*/ 5648179 h 6858000"/>
              <a:gd name="connsiteX116-23991" fmla="*/ 6125703 w 6127689"/>
              <a:gd name="connsiteY116-23992" fmla="*/ 5692894 h 6858000"/>
              <a:gd name="connsiteX117-23993" fmla="*/ 6126670 w 6127689"/>
              <a:gd name="connsiteY117-23994" fmla="*/ 5697882 h 6858000"/>
              <a:gd name="connsiteX118-23995" fmla="*/ 6124061 w 6127689"/>
              <a:gd name="connsiteY118-23996" fmla="*/ 5710294 h 6858000"/>
              <a:gd name="connsiteX119-23997" fmla="*/ 6122213 w 6127689"/>
              <a:gd name="connsiteY119-23998" fmla="*/ 5714762 h 6858000"/>
              <a:gd name="connsiteX120-23999" fmla="*/ 6121353 w 6127689"/>
              <a:gd name="connsiteY120-24000" fmla="*/ 5721725 h 6858000"/>
              <a:gd name="connsiteX121-24001" fmla="*/ 6121607 w 6127689"/>
              <a:gd name="connsiteY121-24002" fmla="*/ 5721959 h 6858000"/>
              <a:gd name="connsiteX122-24003" fmla="*/ 6120262 w 6127689"/>
              <a:gd name="connsiteY122-24004" fmla="*/ 5728358 h 6858000"/>
              <a:gd name="connsiteX123-24005" fmla="*/ 6127024 w 6127689"/>
              <a:gd name="connsiteY123-24006" fmla="*/ 5786902 h 6858000"/>
              <a:gd name="connsiteX124-24007" fmla="*/ 6127519 w 6127689"/>
              <a:gd name="connsiteY124-24008" fmla="*/ 5865775 h 6858000"/>
              <a:gd name="connsiteX125-24009" fmla="*/ 6119217 w 6127689"/>
              <a:gd name="connsiteY125-24010" fmla="*/ 5888542 h 6858000"/>
              <a:gd name="connsiteX126-24011" fmla="*/ 6102493 w 6127689"/>
              <a:gd name="connsiteY126-24012" fmla="*/ 5928602 h 6858000"/>
              <a:gd name="connsiteX127-24013" fmla="*/ 6056863 w 6127689"/>
              <a:gd name="connsiteY127-24014" fmla="*/ 6000643 h 6858000"/>
              <a:gd name="connsiteX128-24015" fmla="*/ 6045436 w 6127689"/>
              <a:gd name="connsiteY128-24016" fmla="*/ 6124480 h 6858000"/>
              <a:gd name="connsiteX129-24017" fmla="*/ 6030489 w 6127689"/>
              <a:gd name="connsiteY129-24018" fmla="*/ 6317666 h 6858000"/>
              <a:gd name="connsiteX130-24019" fmla="*/ 6007492 w 6127689"/>
              <a:gd name="connsiteY130-24020" fmla="*/ 6440818 h 6858000"/>
              <a:gd name="connsiteX131-24021" fmla="*/ 6009467 w 6127689"/>
              <a:gd name="connsiteY131-24022" fmla="*/ 6487076 h 6858000"/>
              <a:gd name="connsiteX132-24023" fmla="*/ 5995064 w 6127689"/>
              <a:gd name="connsiteY132-24024" fmla="*/ 6540791 h 6858000"/>
              <a:gd name="connsiteX133-24025" fmla="*/ 5996309 w 6127689"/>
              <a:gd name="connsiteY133-24026" fmla="*/ 6543961 h 6858000"/>
              <a:gd name="connsiteX134-24027" fmla="*/ 5996048 w 6127689"/>
              <a:gd name="connsiteY134-24028" fmla="*/ 6555444 h 6858000"/>
              <a:gd name="connsiteX135-24029" fmla="*/ 6002524 w 6127689"/>
              <a:gd name="connsiteY135-24030" fmla="*/ 6560188 h 6858000"/>
              <a:gd name="connsiteX136-24031" fmla="*/ 6006823 w 6127689"/>
              <a:gd name="connsiteY136-24032" fmla="*/ 6578546 h 6858000"/>
              <a:gd name="connsiteX137-24033" fmla="*/ 6004510 w 6127689"/>
              <a:gd name="connsiteY137-24034" fmla="*/ 6599256 h 6858000"/>
              <a:gd name="connsiteX138-24035" fmla="*/ 5986207 w 6127689"/>
              <a:gd name="connsiteY138-24036" fmla="*/ 6695855 h 6858000"/>
              <a:gd name="connsiteX139-24037" fmla="*/ 5979428 w 6127689"/>
              <a:gd name="connsiteY139-24038" fmla="*/ 6754678 h 6858000"/>
              <a:gd name="connsiteX140-24039" fmla="*/ 5983398 w 6127689"/>
              <a:gd name="connsiteY140-24040" fmla="*/ 6778641 h 6858000"/>
              <a:gd name="connsiteX141-24041" fmla="*/ 5984543 w 6127689"/>
              <a:gd name="connsiteY141-24042" fmla="*/ 6811016 h 6858000"/>
              <a:gd name="connsiteX142-24043" fmla="*/ 5981802 w 6127689"/>
              <a:gd name="connsiteY142-24044" fmla="*/ 6838578 h 6858000"/>
              <a:gd name="connsiteX143-24045" fmla="*/ 5979671 w 6127689"/>
              <a:gd name="connsiteY143-24046" fmla="*/ 6858000 h 6858000"/>
              <a:gd name="connsiteX144-24047" fmla="*/ 0 w 6127689"/>
              <a:gd name="connsiteY144-24048" fmla="*/ 6858000 h 6858000"/>
              <a:gd name="connsiteX145-24049" fmla="*/ 0 w 6127689"/>
              <a:gd name="connsiteY145-24050" fmla="*/ 0 h 6858000"/>
              <a:gd name="connsiteX0-24051" fmla="*/ 0 w 6127689"/>
              <a:gd name="connsiteY0-24052" fmla="*/ 0 h 6858000"/>
              <a:gd name="connsiteX1-24053" fmla="*/ 4965888 w 6127689"/>
              <a:gd name="connsiteY1-24054" fmla="*/ 0 h 6858000"/>
              <a:gd name="connsiteX2-24055" fmla="*/ 4967767 w 6127689"/>
              <a:gd name="connsiteY2-24056" fmla="*/ 7930 h 6858000"/>
              <a:gd name="connsiteX3-24057" fmla="*/ 4979444 w 6127689"/>
              <a:gd name="connsiteY3-24058" fmla="*/ 43921 h 6858000"/>
              <a:gd name="connsiteX4-24059" fmla="*/ 5021173 w 6127689"/>
              <a:gd name="connsiteY4-24060" fmla="*/ 123738 h 6858000"/>
              <a:gd name="connsiteX5-24061" fmla="*/ 5075458 w 6127689"/>
              <a:gd name="connsiteY5-24062" fmla="*/ 264355 h 6858000"/>
              <a:gd name="connsiteX6-24063" fmla="*/ 5081175 w 6127689"/>
              <a:gd name="connsiteY6-24064" fmla="*/ 277448 h 6858000"/>
              <a:gd name="connsiteX7-24065" fmla="*/ 5097011 w 6127689"/>
              <a:gd name="connsiteY7-24066" fmla="*/ 355616 h 6858000"/>
              <a:gd name="connsiteX8-24067" fmla="*/ 5130982 w 6127689"/>
              <a:gd name="connsiteY8-24068" fmla="*/ 412030 h 6858000"/>
              <a:gd name="connsiteX9-24069" fmla="*/ 5153000 w 6127689"/>
              <a:gd name="connsiteY9-24070" fmla="*/ 507134 h 6858000"/>
              <a:gd name="connsiteX10-24071" fmla="*/ 5171282 w 6127689"/>
              <a:gd name="connsiteY10-24072" fmla="*/ 602071 h 6858000"/>
              <a:gd name="connsiteX11-24073" fmla="*/ 5176196 w 6127689"/>
              <a:gd name="connsiteY11-24074" fmla="*/ 636822 h 6858000"/>
              <a:gd name="connsiteX12-24075" fmla="*/ 5189051 w 6127689"/>
              <a:gd name="connsiteY12-24076" fmla="*/ 782518 h 6858000"/>
              <a:gd name="connsiteX13-24077" fmla="*/ 5210428 w 6127689"/>
              <a:gd name="connsiteY13-24078" fmla="*/ 815772 h 6858000"/>
              <a:gd name="connsiteX14-24079" fmla="*/ 5221088 w 6127689"/>
              <a:gd name="connsiteY14-24080" fmla="*/ 860193 h 6858000"/>
              <a:gd name="connsiteX15-24081" fmla="*/ 5230806 w 6127689"/>
              <a:gd name="connsiteY15-24082" fmla="*/ 961354 h 6858000"/>
              <a:gd name="connsiteX16-24083" fmla="*/ 5201018 w 6127689"/>
              <a:gd name="connsiteY16-24084" fmla="*/ 1095027 h 6858000"/>
              <a:gd name="connsiteX17-24085" fmla="*/ 5202153 w 6127689"/>
              <a:gd name="connsiteY17-24086" fmla="*/ 1133224 h 6858000"/>
              <a:gd name="connsiteX18-24087" fmla="*/ 5207370 w 6127689"/>
              <a:gd name="connsiteY18-24088" fmla="*/ 1138097 h 6858000"/>
              <a:gd name="connsiteX19-24089" fmla="*/ 5189234 w 6127689"/>
              <a:gd name="connsiteY19-24090" fmla="*/ 1193495 h 6858000"/>
              <a:gd name="connsiteX20-24091" fmla="*/ 5202769 w 6127689"/>
              <a:gd name="connsiteY20-24092" fmla="*/ 1269450 h 6858000"/>
              <a:gd name="connsiteX21-24093" fmla="*/ 5225968 w 6127689"/>
              <a:gd name="connsiteY21-24094" fmla="*/ 1357994 h 6858000"/>
              <a:gd name="connsiteX22-24095" fmla="*/ 5233819 w 6127689"/>
              <a:gd name="connsiteY22-24096" fmla="*/ 1380922 h 6858000"/>
              <a:gd name="connsiteX23-24097" fmla="*/ 5237226 w 6127689"/>
              <a:gd name="connsiteY23-24098" fmla="*/ 1441327 h 6858000"/>
              <a:gd name="connsiteX24-24099" fmla="*/ 5255653 w 6127689"/>
              <a:gd name="connsiteY24-24100" fmla="*/ 1524712 h 6858000"/>
              <a:gd name="connsiteX25-24101" fmla="*/ 5263491 w 6127689"/>
              <a:gd name="connsiteY25-24102" fmla="*/ 1642938 h 6858000"/>
              <a:gd name="connsiteX26-24103" fmla="*/ 5261314 w 6127689"/>
              <a:gd name="connsiteY26-24104" fmla="*/ 1689177 h 6858000"/>
              <a:gd name="connsiteX27-24105" fmla="*/ 5259788 w 6127689"/>
              <a:gd name="connsiteY27-24106" fmla="*/ 1768516 h 6858000"/>
              <a:gd name="connsiteX28-24107" fmla="*/ 5255696 w 6127689"/>
              <a:gd name="connsiteY28-24108" fmla="*/ 1953770 h 6858000"/>
              <a:gd name="connsiteX29-24109" fmla="*/ 5252592 w 6127689"/>
              <a:gd name="connsiteY29-24110" fmla="*/ 2092210 h 6858000"/>
              <a:gd name="connsiteX30-24111" fmla="*/ 5264303 w 6127689"/>
              <a:gd name="connsiteY30-24112" fmla="*/ 2225157 h 6858000"/>
              <a:gd name="connsiteX31-24113" fmla="*/ 5254949 w 6127689"/>
              <a:gd name="connsiteY31-24114" fmla="*/ 2236160 h 6858000"/>
              <a:gd name="connsiteX32-24115" fmla="*/ 5250104 w 6127689"/>
              <a:gd name="connsiteY32-24116" fmla="*/ 2249166 h 6858000"/>
              <a:gd name="connsiteX33-24117" fmla="*/ 5251214 w 6127689"/>
              <a:gd name="connsiteY33-24118" fmla="*/ 2250944 h 6858000"/>
              <a:gd name="connsiteX34-24119" fmla="*/ 5250644 w 6127689"/>
              <a:gd name="connsiteY34-24120" fmla="*/ 2266619 h 6858000"/>
              <a:gd name="connsiteX35-24121" fmla="*/ 5293877 w 6127689"/>
              <a:gd name="connsiteY35-24122" fmla="*/ 2368649 h 6858000"/>
              <a:gd name="connsiteX36-24123" fmla="*/ 5311338 w 6127689"/>
              <a:gd name="connsiteY36-24124" fmla="*/ 2404034 h 6858000"/>
              <a:gd name="connsiteX37-24125" fmla="*/ 5338366 w 6127689"/>
              <a:gd name="connsiteY37-24126" fmla="*/ 2465052 h 6858000"/>
              <a:gd name="connsiteX38-24127" fmla="*/ 5371263 w 6127689"/>
              <a:gd name="connsiteY38-24128" fmla="*/ 2586413 h 6858000"/>
              <a:gd name="connsiteX39-24129" fmla="*/ 5407503 w 6127689"/>
              <a:gd name="connsiteY39-24130" fmla="*/ 2786290 h 6858000"/>
              <a:gd name="connsiteX40-24131" fmla="*/ 5407356 w 6127689"/>
              <a:gd name="connsiteY40-24132" fmla="*/ 2787545 h 6858000"/>
              <a:gd name="connsiteX41-24133" fmla="*/ 5411130 w 6127689"/>
              <a:gd name="connsiteY41-24134" fmla="*/ 2788640 h 6858000"/>
              <a:gd name="connsiteX42-24135" fmla="*/ 5416439 w 6127689"/>
              <a:gd name="connsiteY42-24136" fmla="*/ 2805666 h 6858000"/>
              <a:gd name="connsiteX43-24137" fmla="*/ 5416589 w 6127689"/>
              <a:gd name="connsiteY43-24138" fmla="*/ 2810822 h 6858000"/>
              <a:gd name="connsiteX44-24139" fmla="*/ 5418542 w 6127689"/>
              <a:gd name="connsiteY44-24140" fmla="*/ 2817745 h 6858000"/>
              <a:gd name="connsiteX45-24141" fmla="*/ 5418847 w 6127689"/>
              <a:gd name="connsiteY45-24142" fmla="*/ 2817825 h 6858000"/>
              <a:gd name="connsiteX46-24143" fmla="*/ 5457023 w 6127689"/>
              <a:gd name="connsiteY46-24144" fmla="*/ 2858292 h 6858000"/>
              <a:gd name="connsiteX47-24145" fmla="*/ 5479298 w 6127689"/>
              <a:gd name="connsiteY47-24146" fmla="*/ 2947791 h 6858000"/>
              <a:gd name="connsiteX48-24147" fmla="*/ 5481770 w 6127689"/>
              <a:gd name="connsiteY48-24148" fmla="*/ 2951352 h 6858000"/>
              <a:gd name="connsiteX49-24149" fmla="*/ 5482045 w 6127689"/>
              <a:gd name="connsiteY49-24150" fmla="*/ 2984371 h 6858000"/>
              <a:gd name="connsiteX50-24151" fmla="*/ 5482415 w 6127689"/>
              <a:gd name="connsiteY50-24152" fmla="*/ 3004079 h 6858000"/>
              <a:gd name="connsiteX51-24153" fmla="*/ 5503944 w 6127689"/>
              <a:gd name="connsiteY51-24154" fmla="*/ 3123335 h 6858000"/>
              <a:gd name="connsiteX52-24155" fmla="*/ 5516007 w 6127689"/>
              <a:gd name="connsiteY52-24156" fmla="*/ 3258473 h 6858000"/>
              <a:gd name="connsiteX53-24157" fmla="*/ 5566839 w 6127689"/>
              <a:gd name="connsiteY53-24158" fmla="*/ 3345295 h 6858000"/>
              <a:gd name="connsiteX54-24159" fmla="*/ 5589758 w 6127689"/>
              <a:gd name="connsiteY54-24160" fmla="*/ 3506453 h 6858000"/>
              <a:gd name="connsiteX55-24161" fmla="*/ 5596144 w 6127689"/>
              <a:gd name="connsiteY55-24162" fmla="*/ 3534624 h 6858000"/>
              <a:gd name="connsiteX56-24163" fmla="*/ 5597750 w 6127689"/>
              <a:gd name="connsiteY56-24164" fmla="*/ 3534129 h 6858000"/>
              <a:gd name="connsiteX57-24165" fmla="*/ 5599700 w 6127689"/>
              <a:gd name="connsiteY57-24166" fmla="*/ 3547221 h 6858000"/>
              <a:gd name="connsiteX58-24167" fmla="*/ 5615031 w 6127689"/>
              <a:gd name="connsiteY58-24168" fmla="*/ 3557482 h 6858000"/>
              <a:gd name="connsiteX59-24169" fmla="*/ 5618377 w 6127689"/>
              <a:gd name="connsiteY59-24170" fmla="*/ 3588431 h 6858000"/>
              <a:gd name="connsiteX60-24171" fmla="*/ 5612155 w 6127689"/>
              <a:gd name="connsiteY60-24172" fmla="*/ 3589869 h 6858000"/>
              <a:gd name="connsiteX61-24173" fmla="*/ 5620843 w 6127689"/>
              <a:gd name="connsiteY61-24174" fmla="*/ 3606745 h 6858000"/>
              <a:gd name="connsiteX62-24175" fmla="*/ 5655472 w 6127689"/>
              <a:gd name="connsiteY62-24176" fmla="*/ 3678877 h 6858000"/>
              <a:gd name="connsiteX63-24177" fmla="*/ 5683015 w 6127689"/>
              <a:gd name="connsiteY63-24178" fmla="*/ 3762025 h 6858000"/>
              <a:gd name="connsiteX64-24179" fmla="*/ 5696643 w 6127689"/>
              <a:gd name="connsiteY64-24180" fmla="*/ 3773888 h 6858000"/>
              <a:gd name="connsiteX65-24181" fmla="*/ 5699203 w 6127689"/>
              <a:gd name="connsiteY65-24182" fmla="*/ 3775823 h 6858000"/>
              <a:gd name="connsiteX66-24183" fmla="*/ 5704824 w 6127689"/>
              <a:gd name="connsiteY66-24184" fmla="*/ 3785966 h 6858000"/>
              <a:gd name="connsiteX67-24185" fmla="*/ 5712204 w 6127689"/>
              <a:gd name="connsiteY67-24186" fmla="*/ 3785830 h 6858000"/>
              <a:gd name="connsiteX68-24187" fmla="*/ 5733539 w 6127689"/>
              <a:gd name="connsiteY68-24188" fmla="*/ 3818457 h 6858000"/>
              <a:gd name="connsiteX69-24189" fmla="*/ 5768491 w 6127689"/>
              <a:gd name="connsiteY69-24190" fmla="*/ 3914399 h 6858000"/>
              <a:gd name="connsiteX70-24191" fmla="*/ 5793123 w 6127689"/>
              <a:gd name="connsiteY70-24192" fmla="*/ 3969952 h 6858000"/>
              <a:gd name="connsiteX71-24193" fmla="*/ 5808321 w 6127689"/>
              <a:gd name="connsiteY71-24194" fmla="*/ 3988153 h 6858000"/>
              <a:gd name="connsiteX72-24195" fmla="*/ 5825621 w 6127689"/>
              <a:gd name="connsiteY72-24196" fmla="*/ 4015525 h 6858000"/>
              <a:gd name="connsiteX73-24197" fmla="*/ 5860672 w 6127689"/>
              <a:gd name="connsiteY73-24198" fmla="*/ 4061579 h 6858000"/>
              <a:gd name="connsiteX74-24199" fmla="*/ 5872173 w 6127689"/>
              <a:gd name="connsiteY74-24200" fmla="*/ 4088497 h 6858000"/>
              <a:gd name="connsiteX75-24201" fmla="*/ 5883705 w 6127689"/>
              <a:gd name="connsiteY75-24202" fmla="*/ 4101899 h 6858000"/>
              <a:gd name="connsiteX76-24203" fmla="*/ 5894095 w 6127689"/>
              <a:gd name="connsiteY76-24204" fmla="*/ 4128857 h 6858000"/>
              <a:gd name="connsiteX77-24205" fmla="*/ 5898339 w 6127689"/>
              <a:gd name="connsiteY77-24206" fmla="*/ 4140800 h 6858000"/>
              <a:gd name="connsiteX78-24207" fmla="*/ 5899734 w 6127689"/>
              <a:gd name="connsiteY78-24208" fmla="*/ 4145632 h 6858000"/>
              <a:gd name="connsiteX79-24209" fmla="*/ 5903513 w 6127689"/>
              <a:gd name="connsiteY79-24210" fmla="*/ 4187661 h 6858000"/>
              <a:gd name="connsiteX80-24211" fmla="*/ 5917114 w 6127689"/>
              <a:gd name="connsiteY80-24212" fmla="*/ 4213096 h 6858000"/>
              <a:gd name="connsiteX81-24213" fmla="*/ 5924233 w 6127689"/>
              <a:gd name="connsiteY81-24214" fmla="*/ 4242060 h 6858000"/>
              <a:gd name="connsiteX82-24215" fmla="*/ 5928910 w 6127689"/>
              <a:gd name="connsiteY82-24216" fmla="*/ 4300973 h 6858000"/>
              <a:gd name="connsiteX83-24217" fmla="*/ 5939320 w 6127689"/>
              <a:gd name="connsiteY83-24218" fmla="*/ 4340435 h 6858000"/>
              <a:gd name="connsiteX84-24219" fmla="*/ 5946705 w 6127689"/>
              <a:gd name="connsiteY84-24220" fmla="*/ 4428051 h 6858000"/>
              <a:gd name="connsiteX85-24221" fmla="*/ 5949261 w 6127689"/>
              <a:gd name="connsiteY85-24222" fmla="*/ 4449185 h 6858000"/>
              <a:gd name="connsiteX86-24223" fmla="*/ 5957504 w 6127689"/>
              <a:gd name="connsiteY86-24224" fmla="*/ 4465911 h 6858000"/>
              <a:gd name="connsiteX87-24225" fmla="*/ 5964689 w 6127689"/>
              <a:gd name="connsiteY87-24226" fmla="*/ 4468532 h 6858000"/>
              <a:gd name="connsiteX88-24227" fmla="*/ 5967062 w 6127689"/>
              <a:gd name="connsiteY88-24228" fmla="*/ 4479923 h 6858000"/>
              <a:gd name="connsiteX89-24229" fmla="*/ 5968960 w 6127689"/>
              <a:gd name="connsiteY89-24230" fmla="*/ 4482655 h 6858000"/>
              <a:gd name="connsiteX90-24231" fmla="*/ 5978567 w 6127689"/>
              <a:gd name="connsiteY90-24232" fmla="*/ 4498605 h 6858000"/>
              <a:gd name="connsiteX91-24233" fmla="*/ 5980106 w 6127689"/>
              <a:gd name="connsiteY91-24234" fmla="*/ 4585087 h 6858000"/>
              <a:gd name="connsiteX92-24235" fmla="*/ 5998138 w 6127689"/>
              <a:gd name="connsiteY92-24236" fmla="*/ 4697518 h 6858000"/>
              <a:gd name="connsiteX93-24237" fmla="*/ 6013516 w 6127689"/>
              <a:gd name="connsiteY93-24238" fmla="*/ 4786619 h 6858000"/>
              <a:gd name="connsiteX94-24239" fmla="*/ 6025404 w 6127689"/>
              <a:gd name="connsiteY94-24240" fmla="*/ 4858148 h 6858000"/>
              <a:gd name="connsiteX95-24241" fmla="*/ 6007749 w 6127689"/>
              <a:gd name="connsiteY95-24242" fmla="*/ 4964715 h 6858000"/>
              <a:gd name="connsiteX96-24243" fmla="*/ 6005269 w 6127689"/>
              <a:gd name="connsiteY96-24244" fmla="*/ 5150567 h 6858000"/>
              <a:gd name="connsiteX97-24245" fmla="*/ 6001127 w 6127689"/>
              <a:gd name="connsiteY97-24246" fmla="*/ 5164609 h 6858000"/>
              <a:gd name="connsiteX98-24247" fmla="*/ 5996647 w 6127689"/>
              <a:gd name="connsiteY98-24248" fmla="*/ 5185640 h 6858000"/>
              <a:gd name="connsiteX99-24249" fmla="*/ 5998514 w 6127689"/>
              <a:gd name="connsiteY99-24250" fmla="*/ 5189673 h 6858000"/>
              <a:gd name="connsiteX100-24251" fmla="*/ 6018409 w 6127689"/>
              <a:gd name="connsiteY100-24252" fmla="*/ 5227157 h 6858000"/>
              <a:gd name="connsiteX101-24253" fmla="*/ 6036748 w 6127689"/>
              <a:gd name="connsiteY101-24254" fmla="*/ 5322752 h 6858000"/>
              <a:gd name="connsiteX102-24255" fmla="*/ 6036943 w 6127689"/>
              <a:gd name="connsiteY102-24256" fmla="*/ 5329480 h 6858000"/>
              <a:gd name="connsiteX103-24257" fmla="*/ 6037236 w 6127689"/>
              <a:gd name="connsiteY103-24258" fmla="*/ 5329634 h 6858000"/>
              <a:gd name="connsiteX104-24259" fmla="*/ 6038019 w 6127689"/>
              <a:gd name="connsiteY104-24260" fmla="*/ 5336764 h 6858000"/>
              <a:gd name="connsiteX105-24261" fmla="*/ 6037298 w 6127689"/>
              <a:gd name="connsiteY105-24262" fmla="*/ 5341753 h 6858000"/>
              <a:gd name="connsiteX106-24263" fmla="*/ 6037677 w 6127689"/>
              <a:gd name="connsiteY106-24264" fmla="*/ 5354807 h 6858000"/>
              <a:gd name="connsiteX107-24265" fmla="*/ 6039728 w 6127689"/>
              <a:gd name="connsiteY107-24266" fmla="*/ 5359416 h 6858000"/>
              <a:gd name="connsiteX108-24267" fmla="*/ 6043311 w 6127689"/>
              <a:gd name="connsiteY108-24268" fmla="*/ 5361407 h 6858000"/>
              <a:gd name="connsiteX109-24269" fmla="*/ 6042954 w 6127689"/>
              <a:gd name="connsiteY109-24270" fmla="*/ 5362576 h 6858000"/>
              <a:gd name="connsiteX110-24271" fmla="*/ 6053435 w 6127689"/>
              <a:gd name="connsiteY110-24272" fmla="*/ 5387547 h 6858000"/>
              <a:gd name="connsiteX111-24273" fmla="*/ 6065933 w 6127689"/>
              <a:gd name="connsiteY111-24274" fmla="*/ 5443002 h 6858000"/>
              <a:gd name="connsiteX112-24275" fmla="*/ 6068640 w 6127689"/>
              <a:gd name="connsiteY112-24276" fmla="*/ 5474503 h 6858000"/>
              <a:gd name="connsiteX113-24277" fmla="*/ 6080922 w 6127689"/>
              <a:gd name="connsiteY113-24278" fmla="*/ 5561070 h 6858000"/>
              <a:gd name="connsiteX114-24279" fmla="*/ 6096949 w 6127689"/>
              <a:gd name="connsiteY114-24280" fmla="*/ 5648179 h 6858000"/>
              <a:gd name="connsiteX115-24281" fmla="*/ 6125703 w 6127689"/>
              <a:gd name="connsiteY115-24282" fmla="*/ 5692894 h 6858000"/>
              <a:gd name="connsiteX116-24283" fmla="*/ 6126670 w 6127689"/>
              <a:gd name="connsiteY116-24284" fmla="*/ 5697882 h 6858000"/>
              <a:gd name="connsiteX117-24285" fmla="*/ 6124061 w 6127689"/>
              <a:gd name="connsiteY117-24286" fmla="*/ 5710294 h 6858000"/>
              <a:gd name="connsiteX118-24287" fmla="*/ 6122213 w 6127689"/>
              <a:gd name="connsiteY118-24288" fmla="*/ 5714762 h 6858000"/>
              <a:gd name="connsiteX119-24289" fmla="*/ 6121353 w 6127689"/>
              <a:gd name="connsiteY119-24290" fmla="*/ 5721725 h 6858000"/>
              <a:gd name="connsiteX120-24291" fmla="*/ 6121607 w 6127689"/>
              <a:gd name="connsiteY120-24292" fmla="*/ 5721959 h 6858000"/>
              <a:gd name="connsiteX121-24293" fmla="*/ 6120262 w 6127689"/>
              <a:gd name="connsiteY121-24294" fmla="*/ 5728358 h 6858000"/>
              <a:gd name="connsiteX122-24295" fmla="*/ 6127024 w 6127689"/>
              <a:gd name="connsiteY122-24296" fmla="*/ 5786902 h 6858000"/>
              <a:gd name="connsiteX123-24297" fmla="*/ 6127519 w 6127689"/>
              <a:gd name="connsiteY123-24298" fmla="*/ 5865775 h 6858000"/>
              <a:gd name="connsiteX124-24299" fmla="*/ 6119217 w 6127689"/>
              <a:gd name="connsiteY124-24300" fmla="*/ 5888542 h 6858000"/>
              <a:gd name="connsiteX125-24301" fmla="*/ 6102493 w 6127689"/>
              <a:gd name="connsiteY125-24302" fmla="*/ 5928602 h 6858000"/>
              <a:gd name="connsiteX126-24303" fmla="*/ 6056863 w 6127689"/>
              <a:gd name="connsiteY126-24304" fmla="*/ 6000643 h 6858000"/>
              <a:gd name="connsiteX127-24305" fmla="*/ 6045436 w 6127689"/>
              <a:gd name="connsiteY127-24306" fmla="*/ 6124480 h 6858000"/>
              <a:gd name="connsiteX128-24307" fmla="*/ 6030489 w 6127689"/>
              <a:gd name="connsiteY128-24308" fmla="*/ 6317666 h 6858000"/>
              <a:gd name="connsiteX129-24309" fmla="*/ 6007492 w 6127689"/>
              <a:gd name="connsiteY129-24310" fmla="*/ 6440818 h 6858000"/>
              <a:gd name="connsiteX130-24311" fmla="*/ 6009467 w 6127689"/>
              <a:gd name="connsiteY130-24312" fmla="*/ 6487076 h 6858000"/>
              <a:gd name="connsiteX131-24313" fmla="*/ 5995064 w 6127689"/>
              <a:gd name="connsiteY131-24314" fmla="*/ 6540791 h 6858000"/>
              <a:gd name="connsiteX132-24315" fmla="*/ 5996309 w 6127689"/>
              <a:gd name="connsiteY132-24316" fmla="*/ 6543961 h 6858000"/>
              <a:gd name="connsiteX133-24317" fmla="*/ 5996048 w 6127689"/>
              <a:gd name="connsiteY133-24318" fmla="*/ 6555444 h 6858000"/>
              <a:gd name="connsiteX134-24319" fmla="*/ 6002524 w 6127689"/>
              <a:gd name="connsiteY134-24320" fmla="*/ 6560188 h 6858000"/>
              <a:gd name="connsiteX135-24321" fmla="*/ 6006823 w 6127689"/>
              <a:gd name="connsiteY135-24322" fmla="*/ 6578546 h 6858000"/>
              <a:gd name="connsiteX136-24323" fmla="*/ 6004510 w 6127689"/>
              <a:gd name="connsiteY136-24324" fmla="*/ 6599256 h 6858000"/>
              <a:gd name="connsiteX137-24325" fmla="*/ 5986207 w 6127689"/>
              <a:gd name="connsiteY137-24326" fmla="*/ 6695855 h 6858000"/>
              <a:gd name="connsiteX138-24327" fmla="*/ 5979428 w 6127689"/>
              <a:gd name="connsiteY138-24328" fmla="*/ 6754678 h 6858000"/>
              <a:gd name="connsiteX139-24329" fmla="*/ 5983398 w 6127689"/>
              <a:gd name="connsiteY139-24330" fmla="*/ 6778641 h 6858000"/>
              <a:gd name="connsiteX140-24331" fmla="*/ 5984543 w 6127689"/>
              <a:gd name="connsiteY140-24332" fmla="*/ 6811016 h 6858000"/>
              <a:gd name="connsiteX141-24333" fmla="*/ 5981802 w 6127689"/>
              <a:gd name="connsiteY141-24334" fmla="*/ 6838578 h 6858000"/>
              <a:gd name="connsiteX142-24335" fmla="*/ 5979671 w 6127689"/>
              <a:gd name="connsiteY142-24336" fmla="*/ 6858000 h 6858000"/>
              <a:gd name="connsiteX143-24337" fmla="*/ 0 w 6127689"/>
              <a:gd name="connsiteY143-24338" fmla="*/ 6858000 h 6858000"/>
              <a:gd name="connsiteX144-24339" fmla="*/ 0 w 6127689"/>
              <a:gd name="connsiteY144-24340" fmla="*/ 0 h 6858000"/>
              <a:gd name="connsiteX0-24341" fmla="*/ 0 w 6127689"/>
              <a:gd name="connsiteY0-24342" fmla="*/ 0 h 6858000"/>
              <a:gd name="connsiteX1-24343" fmla="*/ 4965888 w 6127689"/>
              <a:gd name="connsiteY1-24344" fmla="*/ 0 h 6858000"/>
              <a:gd name="connsiteX2-24345" fmla="*/ 4967767 w 6127689"/>
              <a:gd name="connsiteY2-24346" fmla="*/ 7930 h 6858000"/>
              <a:gd name="connsiteX3-24347" fmla="*/ 4979444 w 6127689"/>
              <a:gd name="connsiteY3-24348" fmla="*/ 43921 h 6858000"/>
              <a:gd name="connsiteX4-24349" fmla="*/ 5021173 w 6127689"/>
              <a:gd name="connsiteY4-24350" fmla="*/ 123738 h 6858000"/>
              <a:gd name="connsiteX5-24351" fmla="*/ 5075458 w 6127689"/>
              <a:gd name="connsiteY5-24352" fmla="*/ 264355 h 6858000"/>
              <a:gd name="connsiteX6-24353" fmla="*/ 5081175 w 6127689"/>
              <a:gd name="connsiteY6-24354" fmla="*/ 277448 h 6858000"/>
              <a:gd name="connsiteX7-24355" fmla="*/ 5097011 w 6127689"/>
              <a:gd name="connsiteY7-24356" fmla="*/ 355616 h 6858000"/>
              <a:gd name="connsiteX8-24357" fmla="*/ 5130982 w 6127689"/>
              <a:gd name="connsiteY8-24358" fmla="*/ 412030 h 6858000"/>
              <a:gd name="connsiteX9-24359" fmla="*/ 5153000 w 6127689"/>
              <a:gd name="connsiteY9-24360" fmla="*/ 507134 h 6858000"/>
              <a:gd name="connsiteX10-24361" fmla="*/ 5171282 w 6127689"/>
              <a:gd name="connsiteY10-24362" fmla="*/ 602071 h 6858000"/>
              <a:gd name="connsiteX11-24363" fmla="*/ 5176196 w 6127689"/>
              <a:gd name="connsiteY11-24364" fmla="*/ 636822 h 6858000"/>
              <a:gd name="connsiteX12-24365" fmla="*/ 5189051 w 6127689"/>
              <a:gd name="connsiteY12-24366" fmla="*/ 782518 h 6858000"/>
              <a:gd name="connsiteX13-24367" fmla="*/ 5210428 w 6127689"/>
              <a:gd name="connsiteY13-24368" fmla="*/ 815772 h 6858000"/>
              <a:gd name="connsiteX14-24369" fmla="*/ 5221088 w 6127689"/>
              <a:gd name="connsiteY14-24370" fmla="*/ 860193 h 6858000"/>
              <a:gd name="connsiteX15-24371" fmla="*/ 5230806 w 6127689"/>
              <a:gd name="connsiteY15-24372" fmla="*/ 961354 h 6858000"/>
              <a:gd name="connsiteX16-24373" fmla="*/ 5201018 w 6127689"/>
              <a:gd name="connsiteY16-24374" fmla="*/ 1095027 h 6858000"/>
              <a:gd name="connsiteX17-24375" fmla="*/ 5202153 w 6127689"/>
              <a:gd name="connsiteY17-24376" fmla="*/ 1133224 h 6858000"/>
              <a:gd name="connsiteX18-24377" fmla="*/ 5207370 w 6127689"/>
              <a:gd name="connsiteY18-24378" fmla="*/ 1138097 h 6858000"/>
              <a:gd name="connsiteX19-24379" fmla="*/ 5189234 w 6127689"/>
              <a:gd name="connsiteY19-24380" fmla="*/ 1193495 h 6858000"/>
              <a:gd name="connsiteX20-24381" fmla="*/ 5202769 w 6127689"/>
              <a:gd name="connsiteY20-24382" fmla="*/ 1269450 h 6858000"/>
              <a:gd name="connsiteX21-24383" fmla="*/ 5225968 w 6127689"/>
              <a:gd name="connsiteY21-24384" fmla="*/ 1357994 h 6858000"/>
              <a:gd name="connsiteX22-24385" fmla="*/ 5233819 w 6127689"/>
              <a:gd name="connsiteY22-24386" fmla="*/ 1380922 h 6858000"/>
              <a:gd name="connsiteX23-24387" fmla="*/ 5237226 w 6127689"/>
              <a:gd name="connsiteY23-24388" fmla="*/ 1441327 h 6858000"/>
              <a:gd name="connsiteX24-24389" fmla="*/ 5255653 w 6127689"/>
              <a:gd name="connsiteY24-24390" fmla="*/ 1524712 h 6858000"/>
              <a:gd name="connsiteX25-24391" fmla="*/ 5263491 w 6127689"/>
              <a:gd name="connsiteY25-24392" fmla="*/ 1642938 h 6858000"/>
              <a:gd name="connsiteX26-24393" fmla="*/ 5261314 w 6127689"/>
              <a:gd name="connsiteY26-24394" fmla="*/ 1689177 h 6858000"/>
              <a:gd name="connsiteX27-24395" fmla="*/ 5259788 w 6127689"/>
              <a:gd name="connsiteY27-24396" fmla="*/ 1768516 h 6858000"/>
              <a:gd name="connsiteX28-24397" fmla="*/ 5255696 w 6127689"/>
              <a:gd name="connsiteY28-24398" fmla="*/ 1953770 h 6858000"/>
              <a:gd name="connsiteX29-24399" fmla="*/ 5252592 w 6127689"/>
              <a:gd name="connsiteY29-24400" fmla="*/ 2092210 h 6858000"/>
              <a:gd name="connsiteX30-24401" fmla="*/ 5264303 w 6127689"/>
              <a:gd name="connsiteY30-24402" fmla="*/ 2225157 h 6858000"/>
              <a:gd name="connsiteX31-24403" fmla="*/ 5254949 w 6127689"/>
              <a:gd name="connsiteY31-24404" fmla="*/ 2236160 h 6858000"/>
              <a:gd name="connsiteX32-24405" fmla="*/ 5250104 w 6127689"/>
              <a:gd name="connsiteY32-24406" fmla="*/ 2249166 h 6858000"/>
              <a:gd name="connsiteX33-24407" fmla="*/ 5251214 w 6127689"/>
              <a:gd name="connsiteY33-24408" fmla="*/ 2250944 h 6858000"/>
              <a:gd name="connsiteX34-24409" fmla="*/ 5250644 w 6127689"/>
              <a:gd name="connsiteY34-24410" fmla="*/ 2266619 h 6858000"/>
              <a:gd name="connsiteX35-24411" fmla="*/ 5293877 w 6127689"/>
              <a:gd name="connsiteY35-24412" fmla="*/ 2368649 h 6858000"/>
              <a:gd name="connsiteX36-24413" fmla="*/ 5311338 w 6127689"/>
              <a:gd name="connsiteY36-24414" fmla="*/ 2404034 h 6858000"/>
              <a:gd name="connsiteX37-24415" fmla="*/ 5338366 w 6127689"/>
              <a:gd name="connsiteY37-24416" fmla="*/ 2465052 h 6858000"/>
              <a:gd name="connsiteX38-24417" fmla="*/ 5371263 w 6127689"/>
              <a:gd name="connsiteY38-24418" fmla="*/ 2586413 h 6858000"/>
              <a:gd name="connsiteX39-24419" fmla="*/ 5407503 w 6127689"/>
              <a:gd name="connsiteY39-24420" fmla="*/ 2786290 h 6858000"/>
              <a:gd name="connsiteX40-24421" fmla="*/ 5407356 w 6127689"/>
              <a:gd name="connsiteY40-24422" fmla="*/ 2787545 h 6858000"/>
              <a:gd name="connsiteX41-24423" fmla="*/ 5411130 w 6127689"/>
              <a:gd name="connsiteY41-24424" fmla="*/ 2788640 h 6858000"/>
              <a:gd name="connsiteX42-24425" fmla="*/ 5416439 w 6127689"/>
              <a:gd name="connsiteY42-24426" fmla="*/ 2805666 h 6858000"/>
              <a:gd name="connsiteX43-24427" fmla="*/ 5416589 w 6127689"/>
              <a:gd name="connsiteY43-24428" fmla="*/ 2810822 h 6858000"/>
              <a:gd name="connsiteX44-24429" fmla="*/ 5418542 w 6127689"/>
              <a:gd name="connsiteY44-24430" fmla="*/ 2817745 h 6858000"/>
              <a:gd name="connsiteX45-24431" fmla="*/ 5418847 w 6127689"/>
              <a:gd name="connsiteY45-24432" fmla="*/ 2817825 h 6858000"/>
              <a:gd name="connsiteX46-24433" fmla="*/ 5457023 w 6127689"/>
              <a:gd name="connsiteY46-24434" fmla="*/ 2858292 h 6858000"/>
              <a:gd name="connsiteX47-24435" fmla="*/ 5479298 w 6127689"/>
              <a:gd name="connsiteY47-24436" fmla="*/ 2947791 h 6858000"/>
              <a:gd name="connsiteX48-24437" fmla="*/ 5481770 w 6127689"/>
              <a:gd name="connsiteY48-24438" fmla="*/ 2951352 h 6858000"/>
              <a:gd name="connsiteX49-24439" fmla="*/ 5482045 w 6127689"/>
              <a:gd name="connsiteY49-24440" fmla="*/ 2984371 h 6858000"/>
              <a:gd name="connsiteX50-24441" fmla="*/ 5482415 w 6127689"/>
              <a:gd name="connsiteY50-24442" fmla="*/ 3004079 h 6858000"/>
              <a:gd name="connsiteX51-24443" fmla="*/ 5503944 w 6127689"/>
              <a:gd name="connsiteY51-24444" fmla="*/ 3123335 h 6858000"/>
              <a:gd name="connsiteX52-24445" fmla="*/ 5516007 w 6127689"/>
              <a:gd name="connsiteY52-24446" fmla="*/ 3258473 h 6858000"/>
              <a:gd name="connsiteX53-24447" fmla="*/ 5566839 w 6127689"/>
              <a:gd name="connsiteY53-24448" fmla="*/ 3345295 h 6858000"/>
              <a:gd name="connsiteX54-24449" fmla="*/ 5589758 w 6127689"/>
              <a:gd name="connsiteY54-24450" fmla="*/ 3506453 h 6858000"/>
              <a:gd name="connsiteX55-24451" fmla="*/ 5596144 w 6127689"/>
              <a:gd name="connsiteY55-24452" fmla="*/ 3534624 h 6858000"/>
              <a:gd name="connsiteX56-24453" fmla="*/ 5597750 w 6127689"/>
              <a:gd name="connsiteY56-24454" fmla="*/ 3534129 h 6858000"/>
              <a:gd name="connsiteX57-24455" fmla="*/ 5599700 w 6127689"/>
              <a:gd name="connsiteY57-24456" fmla="*/ 3547221 h 6858000"/>
              <a:gd name="connsiteX58-24457" fmla="*/ 5615031 w 6127689"/>
              <a:gd name="connsiteY58-24458" fmla="*/ 3557482 h 6858000"/>
              <a:gd name="connsiteX59-24459" fmla="*/ 5618377 w 6127689"/>
              <a:gd name="connsiteY59-24460" fmla="*/ 3588431 h 6858000"/>
              <a:gd name="connsiteX60-24461" fmla="*/ 5612155 w 6127689"/>
              <a:gd name="connsiteY60-24462" fmla="*/ 3589869 h 6858000"/>
              <a:gd name="connsiteX61-24463" fmla="*/ 5620843 w 6127689"/>
              <a:gd name="connsiteY61-24464" fmla="*/ 3606745 h 6858000"/>
              <a:gd name="connsiteX62-24465" fmla="*/ 5655472 w 6127689"/>
              <a:gd name="connsiteY62-24466" fmla="*/ 3678877 h 6858000"/>
              <a:gd name="connsiteX63-24467" fmla="*/ 5683015 w 6127689"/>
              <a:gd name="connsiteY63-24468" fmla="*/ 3762025 h 6858000"/>
              <a:gd name="connsiteX64-24469" fmla="*/ 5696643 w 6127689"/>
              <a:gd name="connsiteY64-24470" fmla="*/ 3773888 h 6858000"/>
              <a:gd name="connsiteX65-24471" fmla="*/ 5699203 w 6127689"/>
              <a:gd name="connsiteY65-24472" fmla="*/ 3775823 h 6858000"/>
              <a:gd name="connsiteX66-24473" fmla="*/ 5704824 w 6127689"/>
              <a:gd name="connsiteY66-24474" fmla="*/ 3785966 h 6858000"/>
              <a:gd name="connsiteX67-24475" fmla="*/ 5733539 w 6127689"/>
              <a:gd name="connsiteY67-24476" fmla="*/ 3818457 h 6858000"/>
              <a:gd name="connsiteX68-24477" fmla="*/ 5768491 w 6127689"/>
              <a:gd name="connsiteY68-24478" fmla="*/ 3914399 h 6858000"/>
              <a:gd name="connsiteX69-24479" fmla="*/ 5793123 w 6127689"/>
              <a:gd name="connsiteY69-24480" fmla="*/ 3969952 h 6858000"/>
              <a:gd name="connsiteX70-24481" fmla="*/ 5808321 w 6127689"/>
              <a:gd name="connsiteY70-24482" fmla="*/ 3988153 h 6858000"/>
              <a:gd name="connsiteX71-24483" fmla="*/ 5825621 w 6127689"/>
              <a:gd name="connsiteY71-24484" fmla="*/ 4015525 h 6858000"/>
              <a:gd name="connsiteX72-24485" fmla="*/ 5860672 w 6127689"/>
              <a:gd name="connsiteY72-24486" fmla="*/ 4061579 h 6858000"/>
              <a:gd name="connsiteX73-24487" fmla="*/ 5872173 w 6127689"/>
              <a:gd name="connsiteY73-24488" fmla="*/ 4088497 h 6858000"/>
              <a:gd name="connsiteX74-24489" fmla="*/ 5883705 w 6127689"/>
              <a:gd name="connsiteY74-24490" fmla="*/ 4101899 h 6858000"/>
              <a:gd name="connsiteX75-24491" fmla="*/ 5894095 w 6127689"/>
              <a:gd name="connsiteY75-24492" fmla="*/ 4128857 h 6858000"/>
              <a:gd name="connsiteX76-24493" fmla="*/ 5898339 w 6127689"/>
              <a:gd name="connsiteY76-24494" fmla="*/ 4140800 h 6858000"/>
              <a:gd name="connsiteX77-24495" fmla="*/ 5899734 w 6127689"/>
              <a:gd name="connsiteY77-24496" fmla="*/ 4145632 h 6858000"/>
              <a:gd name="connsiteX78-24497" fmla="*/ 5903513 w 6127689"/>
              <a:gd name="connsiteY78-24498" fmla="*/ 4187661 h 6858000"/>
              <a:gd name="connsiteX79-24499" fmla="*/ 5917114 w 6127689"/>
              <a:gd name="connsiteY79-24500" fmla="*/ 4213096 h 6858000"/>
              <a:gd name="connsiteX80-24501" fmla="*/ 5924233 w 6127689"/>
              <a:gd name="connsiteY80-24502" fmla="*/ 4242060 h 6858000"/>
              <a:gd name="connsiteX81-24503" fmla="*/ 5928910 w 6127689"/>
              <a:gd name="connsiteY81-24504" fmla="*/ 4300973 h 6858000"/>
              <a:gd name="connsiteX82-24505" fmla="*/ 5939320 w 6127689"/>
              <a:gd name="connsiteY82-24506" fmla="*/ 4340435 h 6858000"/>
              <a:gd name="connsiteX83-24507" fmla="*/ 5946705 w 6127689"/>
              <a:gd name="connsiteY83-24508" fmla="*/ 4428051 h 6858000"/>
              <a:gd name="connsiteX84-24509" fmla="*/ 5949261 w 6127689"/>
              <a:gd name="connsiteY84-24510" fmla="*/ 4449185 h 6858000"/>
              <a:gd name="connsiteX85-24511" fmla="*/ 5957504 w 6127689"/>
              <a:gd name="connsiteY85-24512" fmla="*/ 4465911 h 6858000"/>
              <a:gd name="connsiteX86-24513" fmla="*/ 5964689 w 6127689"/>
              <a:gd name="connsiteY86-24514" fmla="*/ 4468532 h 6858000"/>
              <a:gd name="connsiteX87-24515" fmla="*/ 5967062 w 6127689"/>
              <a:gd name="connsiteY87-24516" fmla="*/ 4479923 h 6858000"/>
              <a:gd name="connsiteX88-24517" fmla="*/ 5968960 w 6127689"/>
              <a:gd name="connsiteY88-24518" fmla="*/ 4482655 h 6858000"/>
              <a:gd name="connsiteX89-24519" fmla="*/ 5978567 w 6127689"/>
              <a:gd name="connsiteY89-24520" fmla="*/ 4498605 h 6858000"/>
              <a:gd name="connsiteX90-24521" fmla="*/ 5980106 w 6127689"/>
              <a:gd name="connsiteY90-24522" fmla="*/ 4585087 h 6858000"/>
              <a:gd name="connsiteX91-24523" fmla="*/ 5998138 w 6127689"/>
              <a:gd name="connsiteY91-24524" fmla="*/ 4697518 h 6858000"/>
              <a:gd name="connsiteX92-24525" fmla="*/ 6013516 w 6127689"/>
              <a:gd name="connsiteY92-24526" fmla="*/ 4786619 h 6858000"/>
              <a:gd name="connsiteX93-24527" fmla="*/ 6025404 w 6127689"/>
              <a:gd name="connsiteY93-24528" fmla="*/ 4858148 h 6858000"/>
              <a:gd name="connsiteX94-24529" fmla="*/ 6007749 w 6127689"/>
              <a:gd name="connsiteY94-24530" fmla="*/ 4964715 h 6858000"/>
              <a:gd name="connsiteX95-24531" fmla="*/ 6005269 w 6127689"/>
              <a:gd name="connsiteY95-24532" fmla="*/ 5150567 h 6858000"/>
              <a:gd name="connsiteX96-24533" fmla="*/ 6001127 w 6127689"/>
              <a:gd name="connsiteY96-24534" fmla="*/ 5164609 h 6858000"/>
              <a:gd name="connsiteX97-24535" fmla="*/ 5996647 w 6127689"/>
              <a:gd name="connsiteY97-24536" fmla="*/ 5185640 h 6858000"/>
              <a:gd name="connsiteX98-24537" fmla="*/ 5998514 w 6127689"/>
              <a:gd name="connsiteY98-24538" fmla="*/ 5189673 h 6858000"/>
              <a:gd name="connsiteX99-24539" fmla="*/ 6018409 w 6127689"/>
              <a:gd name="connsiteY99-24540" fmla="*/ 5227157 h 6858000"/>
              <a:gd name="connsiteX100-24541" fmla="*/ 6036748 w 6127689"/>
              <a:gd name="connsiteY100-24542" fmla="*/ 5322752 h 6858000"/>
              <a:gd name="connsiteX101-24543" fmla="*/ 6036943 w 6127689"/>
              <a:gd name="connsiteY101-24544" fmla="*/ 5329480 h 6858000"/>
              <a:gd name="connsiteX102-24545" fmla="*/ 6037236 w 6127689"/>
              <a:gd name="connsiteY102-24546" fmla="*/ 5329634 h 6858000"/>
              <a:gd name="connsiteX103-24547" fmla="*/ 6038019 w 6127689"/>
              <a:gd name="connsiteY103-24548" fmla="*/ 5336764 h 6858000"/>
              <a:gd name="connsiteX104-24549" fmla="*/ 6037298 w 6127689"/>
              <a:gd name="connsiteY104-24550" fmla="*/ 5341753 h 6858000"/>
              <a:gd name="connsiteX105-24551" fmla="*/ 6037677 w 6127689"/>
              <a:gd name="connsiteY105-24552" fmla="*/ 5354807 h 6858000"/>
              <a:gd name="connsiteX106-24553" fmla="*/ 6039728 w 6127689"/>
              <a:gd name="connsiteY106-24554" fmla="*/ 5359416 h 6858000"/>
              <a:gd name="connsiteX107-24555" fmla="*/ 6043311 w 6127689"/>
              <a:gd name="connsiteY107-24556" fmla="*/ 5361407 h 6858000"/>
              <a:gd name="connsiteX108-24557" fmla="*/ 6042954 w 6127689"/>
              <a:gd name="connsiteY108-24558" fmla="*/ 5362576 h 6858000"/>
              <a:gd name="connsiteX109-24559" fmla="*/ 6053435 w 6127689"/>
              <a:gd name="connsiteY109-24560" fmla="*/ 5387547 h 6858000"/>
              <a:gd name="connsiteX110-24561" fmla="*/ 6065933 w 6127689"/>
              <a:gd name="connsiteY110-24562" fmla="*/ 5443002 h 6858000"/>
              <a:gd name="connsiteX111-24563" fmla="*/ 6068640 w 6127689"/>
              <a:gd name="connsiteY111-24564" fmla="*/ 5474503 h 6858000"/>
              <a:gd name="connsiteX112-24565" fmla="*/ 6080922 w 6127689"/>
              <a:gd name="connsiteY112-24566" fmla="*/ 5561070 h 6858000"/>
              <a:gd name="connsiteX113-24567" fmla="*/ 6096949 w 6127689"/>
              <a:gd name="connsiteY113-24568" fmla="*/ 5648179 h 6858000"/>
              <a:gd name="connsiteX114-24569" fmla="*/ 6125703 w 6127689"/>
              <a:gd name="connsiteY114-24570" fmla="*/ 5692894 h 6858000"/>
              <a:gd name="connsiteX115-24571" fmla="*/ 6126670 w 6127689"/>
              <a:gd name="connsiteY115-24572" fmla="*/ 5697882 h 6858000"/>
              <a:gd name="connsiteX116-24573" fmla="*/ 6124061 w 6127689"/>
              <a:gd name="connsiteY116-24574" fmla="*/ 5710294 h 6858000"/>
              <a:gd name="connsiteX117-24575" fmla="*/ 6122213 w 6127689"/>
              <a:gd name="connsiteY117-24576" fmla="*/ 5714762 h 6858000"/>
              <a:gd name="connsiteX118-24577" fmla="*/ 6121353 w 6127689"/>
              <a:gd name="connsiteY118-24578" fmla="*/ 5721725 h 6858000"/>
              <a:gd name="connsiteX119-24579" fmla="*/ 6121607 w 6127689"/>
              <a:gd name="connsiteY119-24580" fmla="*/ 5721959 h 6858000"/>
              <a:gd name="connsiteX120-24581" fmla="*/ 6120262 w 6127689"/>
              <a:gd name="connsiteY120-24582" fmla="*/ 5728358 h 6858000"/>
              <a:gd name="connsiteX121-24583" fmla="*/ 6127024 w 6127689"/>
              <a:gd name="connsiteY121-24584" fmla="*/ 5786902 h 6858000"/>
              <a:gd name="connsiteX122-24585" fmla="*/ 6127519 w 6127689"/>
              <a:gd name="connsiteY122-24586" fmla="*/ 5865775 h 6858000"/>
              <a:gd name="connsiteX123-24587" fmla="*/ 6119217 w 6127689"/>
              <a:gd name="connsiteY123-24588" fmla="*/ 5888542 h 6858000"/>
              <a:gd name="connsiteX124-24589" fmla="*/ 6102493 w 6127689"/>
              <a:gd name="connsiteY124-24590" fmla="*/ 5928602 h 6858000"/>
              <a:gd name="connsiteX125-24591" fmla="*/ 6056863 w 6127689"/>
              <a:gd name="connsiteY125-24592" fmla="*/ 6000643 h 6858000"/>
              <a:gd name="connsiteX126-24593" fmla="*/ 6045436 w 6127689"/>
              <a:gd name="connsiteY126-24594" fmla="*/ 6124480 h 6858000"/>
              <a:gd name="connsiteX127-24595" fmla="*/ 6030489 w 6127689"/>
              <a:gd name="connsiteY127-24596" fmla="*/ 6317666 h 6858000"/>
              <a:gd name="connsiteX128-24597" fmla="*/ 6007492 w 6127689"/>
              <a:gd name="connsiteY128-24598" fmla="*/ 6440818 h 6858000"/>
              <a:gd name="connsiteX129-24599" fmla="*/ 6009467 w 6127689"/>
              <a:gd name="connsiteY129-24600" fmla="*/ 6487076 h 6858000"/>
              <a:gd name="connsiteX130-24601" fmla="*/ 5995064 w 6127689"/>
              <a:gd name="connsiteY130-24602" fmla="*/ 6540791 h 6858000"/>
              <a:gd name="connsiteX131-24603" fmla="*/ 5996309 w 6127689"/>
              <a:gd name="connsiteY131-24604" fmla="*/ 6543961 h 6858000"/>
              <a:gd name="connsiteX132-24605" fmla="*/ 5996048 w 6127689"/>
              <a:gd name="connsiteY132-24606" fmla="*/ 6555444 h 6858000"/>
              <a:gd name="connsiteX133-24607" fmla="*/ 6002524 w 6127689"/>
              <a:gd name="connsiteY133-24608" fmla="*/ 6560188 h 6858000"/>
              <a:gd name="connsiteX134-24609" fmla="*/ 6006823 w 6127689"/>
              <a:gd name="connsiteY134-24610" fmla="*/ 6578546 h 6858000"/>
              <a:gd name="connsiteX135-24611" fmla="*/ 6004510 w 6127689"/>
              <a:gd name="connsiteY135-24612" fmla="*/ 6599256 h 6858000"/>
              <a:gd name="connsiteX136-24613" fmla="*/ 5986207 w 6127689"/>
              <a:gd name="connsiteY136-24614" fmla="*/ 6695855 h 6858000"/>
              <a:gd name="connsiteX137-24615" fmla="*/ 5979428 w 6127689"/>
              <a:gd name="connsiteY137-24616" fmla="*/ 6754678 h 6858000"/>
              <a:gd name="connsiteX138-24617" fmla="*/ 5983398 w 6127689"/>
              <a:gd name="connsiteY138-24618" fmla="*/ 6778641 h 6858000"/>
              <a:gd name="connsiteX139-24619" fmla="*/ 5984543 w 6127689"/>
              <a:gd name="connsiteY139-24620" fmla="*/ 6811016 h 6858000"/>
              <a:gd name="connsiteX140-24621" fmla="*/ 5981802 w 6127689"/>
              <a:gd name="connsiteY140-24622" fmla="*/ 6838578 h 6858000"/>
              <a:gd name="connsiteX141-24623" fmla="*/ 5979671 w 6127689"/>
              <a:gd name="connsiteY141-24624" fmla="*/ 6858000 h 6858000"/>
              <a:gd name="connsiteX142-24625" fmla="*/ 0 w 6127689"/>
              <a:gd name="connsiteY142-24626" fmla="*/ 6858000 h 6858000"/>
              <a:gd name="connsiteX143-24627" fmla="*/ 0 w 6127689"/>
              <a:gd name="connsiteY143-24628" fmla="*/ 0 h 6858000"/>
              <a:gd name="connsiteX0-24629" fmla="*/ 0 w 6127689"/>
              <a:gd name="connsiteY0-24630" fmla="*/ 0 h 6858000"/>
              <a:gd name="connsiteX1-24631" fmla="*/ 4965888 w 6127689"/>
              <a:gd name="connsiteY1-24632" fmla="*/ 0 h 6858000"/>
              <a:gd name="connsiteX2-24633" fmla="*/ 4967767 w 6127689"/>
              <a:gd name="connsiteY2-24634" fmla="*/ 7930 h 6858000"/>
              <a:gd name="connsiteX3-24635" fmla="*/ 4979444 w 6127689"/>
              <a:gd name="connsiteY3-24636" fmla="*/ 43921 h 6858000"/>
              <a:gd name="connsiteX4-24637" fmla="*/ 5021173 w 6127689"/>
              <a:gd name="connsiteY4-24638" fmla="*/ 123738 h 6858000"/>
              <a:gd name="connsiteX5-24639" fmla="*/ 5075458 w 6127689"/>
              <a:gd name="connsiteY5-24640" fmla="*/ 264355 h 6858000"/>
              <a:gd name="connsiteX6-24641" fmla="*/ 5081175 w 6127689"/>
              <a:gd name="connsiteY6-24642" fmla="*/ 277448 h 6858000"/>
              <a:gd name="connsiteX7-24643" fmla="*/ 5097011 w 6127689"/>
              <a:gd name="connsiteY7-24644" fmla="*/ 355616 h 6858000"/>
              <a:gd name="connsiteX8-24645" fmla="*/ 5130982 w 6127689"/>
              <a:gd name="connsiteY8-24646" fmla="*/ 412030 h 6858000"/>
              <a:gd name="connsiteX9-24647" fmla="*/ 5153000 w 6127689"/>
              <a:gd name="connsiteY9-24648" fmla="*/ 507134 h 6858000"/>
              <a:gd name="connsiteX10-24649" fmla="*/ 5171282 w 6127689"/>
              <a:gd name="connsiteY10-24650" fmla="*/ 602071 h 6858000"/>
              <a:gd name="connsiteX11-24651" fmla="*/ 5176196 w 6127689"/>
              <a:gd name="connsiteY11-24652" fmla="*/ 636822 h 6858000"/>
              <a:gd name="connsiteX12-24653" fmla="*/ 5189051 w 6127689"/>
              <a:gd name="connsiteY12-24654" fmla="*/ 782518 h 6858000"/>
              <a:gd name="connsiteX13-24655" fmla="*/ 5210428 w 6127689"/>
              <a:gd name="connsiteY13-24656" fmla="*/ 815772 h 6858000"/>
              <a:gd name="connsiteX14-24657" fmla="*/ 5221088 w 6127689"/>
              <a:gd name="connsiteY14-24658" fmla="*/ 860193 h 6858000"/>
              <a:gd name="connsiteX15-24659" fmla="*/ 5230806 w 6127689"/>
              <a:gd name="connsiteY15-24660" fmla="*/ 961354 h 6858000"/>
              <a:gd name="connsiteX16-24661" fmla="*/ 5201018 w 6127689"/>
              <a:gd name="connsiteY16-24662" fmla="*/ 1095027 h 6858000"/>
              <a:gd name="connsiteX17-24663" fmla="*/ 5202153 w 6127689"/>
              <a:gd name="connsiteY17-24664" fmla="*/ 1133224 h 6858000"/>
              <a:gd name="connsiteX18-24665" fmla="*/ 5207370 w 6127689"/>
              <a:gd name="connsiteY18-24666" fmla="*/ 1138097 h 6858000"/>
              <a:gd name="connsiteX19-24667" fmla="*/ 5189234 w 6127689"/>
              <a:gd name="connsiteY19-24668" fmla="*/ 1193495 h 6858000"/>
              <a:gd name="connsiteX20-24669" fmla="*/ 5202769 w 6127689"/>
              <a:gd name="connsiteY20-24670" fmla="*/ 1269450 h 6858000"/>
              <a:gd name="connsiteX21-24671" fmla="*/ 5225968 w 6127689"/>
              <a:gd name="connsiteY21-24672" fmla="*/ 1357994 h 6858000"/>
              <a:gd name="connsiteX22-24673" fmla="*/ 5233819 w 6127689"/>
              <a:gd name="connsiteY22-24674" fmla="*/ 1380922 h 6858000"/>
              <a:gd name="connsiteX23-24675" fmla="*/ 5237226 w 6127689"/>
              <a:gd name="connsiteY23-24676" fmla="*/ 1441327 h 6858000"/>
              <a:gd name="connsiteX24-24677" fmla="*/ 5255653 w 6127689"/>
              <a:gd name="connsiteY24-24678" fmla="*/ 1524712 h 6858000"/>
              <a:gd name="connsiteX25-24679" fmla="*/ 5263491 w 6127689"/>
              <a:gd name="connsiteY25-24680" fmla="*/ 1642938 h 6858000"/>
              <a:gd name="connsiteX26-24681" fmla="*/ 5261314 w 6127689"/>
              <a:gd name="connsiteY26-24682" fmla="*/ 1689177 h 6858000"/>
              <a:gd name="connsiteX27-24683" fmla="*/ 5259788 w 6127689"/>
              <a:gd name="connsiteY27-24684" fmla="*/ 1768516 h 6858000"/>
              <a:gd name="connsiteX28-24685" fmla="*/ 5255696 w 6127689"/>
              <a:gd name="connsiteY28-24686" fmla="*/ 1953770 h 6858000"/>
              <a:gd name="connsiteX29-24687" fmla="*/ 5252592 w 6127689"/>
              <a:gd name="connsiteY29-24688" fmla="*/ 2092210 h 6858000"/>
              <a:gd name="connsiteX30-24689" fmla="*/ 5264303 w 6127689"/>
              <a:gd name="connsiteY30-24690" fmla="*/ 2225157 h 6858000"/>
              <a:gd name="connsiteX31-24691" fmla="*/ 5254949 w 6127689"/>
              <a:gd name="connsiteY31-24692" fmla="*/ 2236160 h 6858000"/>
              <a:gd name="connsiteX32-24693" fmla="*/ 5250104 w 6127689"/>
              <a:gd name="connsiteY32-24694" fmla="*/ 2249166 h 6858000"/>
              <a:gd name="connsiteX33-24695" fmla="*/ 5251214 w 6127689"/>
              <a:gd name="connsiteY33-24696" fmla="*/ 2250944 h 6858000"/>
              <a:gd name="connsiteX34-24697" fmla="*/ 5250644 w 6127689"/>
              <a:gd name="connsiteY34-24698" fmla="*/ 2266619 h 6858000"/>
              <a:gd name="connsiteX35-24699" fmla="*/ 5293877 w 6127689"/>
              <a:gd name="connsiteY35-24700" fmla="*/ 2368649 h 6858000"/>
              <a:gd name="connsiteX36-24701" fmla="*/ 5311338 w 6127689"/>
              <a:gd name="connsiteY36-24702" fmla="*/ 2404034 h 6858000"/>
              <a:gd name="connsiteX37-24703" fmla="*/ 5338366 w 6127689"/>
              <a:gd name="connsiteY37-24704" fmla="*/ 2465052 h 6858000"/>
              <a:gd name="connsiteX38-24705" fmla="*/ 5371263 w 6127689"/>
              <a:gd name="connsiteY38-24706" fmla="*/ 2586413 h 6858000"/>
              <a:gd name="connsiteX39-24707" fmla="*/ 5407503 w 6127689"/>
              <a:gd name="connsiteY39-24708" fmla="*/ 2786290 h 6858000"/>
              <a:gd name="connsiteX40-24709" fmla="*/ 5407356 w 6127689"/>
              <a:gd name="connsiteY40-24710" fmla="*/ 2787545 h 6858000"/>
              <a:gd name="connsiteX41-24711" fmla="*/ 5411130 w 6127689"/>
              <a:gd name="connsiteY41-24712" fmla="*/ 2788640 h 6858000"/>
              <a:gd name="connsiteX42-24713" fmla="*/ 5416439 w 6127689"/>
              <a:gd name="connsiteY42-24714" fmla="*/ 2805666 h 6858000"/>
              <a:gd name="connsiteX43-24715" fmla="*/ 5416589 w 6127689"/>
              <a:gd name="connsiteY43-24716" fmla="*/ 2810822 h 6858000"/>
              <a:gd name="connsiteX44-24717" fmla="*/ 5418542 w 6127689"/>
              <a:gd name="connsiteY44-24718" fmla="*/ 2817745 h 6858000"/>
              <a:gd name="connsiteX45-24719" fmla="*/ 5418847 w 6127689"/>
              <a:gd name="connsiteY45-24720" fmla="*/ 2817825 h 6858000"/>
              <a:gd name="connsiteX46-24721" fmla="*/ 5457023 w 6127689"/>
              <a:gd name="connsiteY46-24722" fmla="*/ 2858292 h 6858000"/>
              <a:gd name="connsiteX47-24723" fmla="*/ 5479298 w 6127689"/>
              <a:gd name="connsiteY47-24724" fmla="*/ 2947791 h 6858000"/>
              <a:gd name="connsiteX48-24725" fmla="*/ 5481770 w 6127689"/>
              <a:gd name="connsiteY48-24726" fmla="*/ 2951352 h 6858000"/>
              <a:gd name="connsiteX49-24727" fmla="*/ 5482045 w 6127689"/>
              <a:gd name="connsiteY49-24728" fmla="*/ 2984371 h 6858000"/>
              <a:gd name="connsiteX50-24729" fmla="*/ 5482415 w 6127689"/>
              <a:gd name="connsiteY50-24730" fmla="*/ 3004079 h 6858000"/>
              <a:gd name="connsiteX51-24731" fmla="*/ 5503944 w 6127689"/>
              <a:gd name="connsiteY51-24732" fmla="*/ 3123335 h 6858000"/>
              <a:gd name="connsiteX52-24733" fmla="*/ 5516007 w 6127689"/>
              <a:gd name="connsiteY52-24734" fmla="*/ 3258473 h 6858000"/>
              <a:gd name="connsiteX53-24735" fmla="*/ 5566839 w 6127689"/>
              <a:gd name="connsiteY53-24736" fmla="*/ 3345295 h 6858000"/>
              <a:gd name="connsiteX54-24737" fmla="*/ 5589758 w 6127689"/>
              <a:gd name="connsiteY54-24738" fmla="*/ 3506453 h 6858000"/>
              <a:gd name="connsiteX55-24739" fmla="*/ 5596144 w 6127689"/>
              <a:gd name="connsiteY55-24740" fmla="*/ 3534624 h 6858000"/>
              <a:gd name="connsiteX56-24741" fmla="*/ 5597750 w 6127689"/>
              <a:gd name="connsiteY56-24742" fmla="*/ 3534129 h 6858000"/>
              <a:gd name="connsiteX57-24743" fmla="*/ 5599700 w 6127689"/>
              <a:gd name="connsiteY57-24744" fmla="*/ 3547221 h 6858000"/>
              <a:gd name="connsiteX58-24745" fmla="*/ 5615031 w 6127689"/>
              <a:gd name="connsiteY58-24746" fmla="*/ 3557482 h 6858000"/>
              <a:gd name="connsiteX59-24747" fmla="*/ 5618377 w 6127689"/>
              <a:gd name="connsiteY59-24748" fmla="*/ 3588431 h 6858000"/>
              <a:gd name="connsiteX60-24749" fmla="*/ 5612155 w 6127689"/>
              <a:gd name="connsiteY60-24750" fmla="*/ 3589869 h 6858000"/>
              <a:gd name="connsiteX61-24751" fmla="*/ 5620843 w 6127689"/>
              <a:gd name="connsiteY61-24752" fmla="*/ 3606745 h 6858000"/>
              <a:gd name="connsiteX62-24753" fmla="*/ 5655472 w 6127689"/>
              <a:gd name="connsiteY62-24754" fmla="*/ 3678877 h 6858000"/>
              <a:gd name="connsiteX63-24755" fmla="*/ 5683015 w 6127689"/>
              <a:gd name="connsiteY63-24756" fmla="*/ 3762025 h 6858000"/>
              <a:gd name="connsiteX64-24757" fmla="*/ 5696643 w 6127689"/>
              <a:gd name="connsiteY64-24758" fmla="*/ 3773888 h 6858000"/>
              <a:gd name="connsiteX65-24759" fmla="*/ 5699203 w 6127689"/>
              <a:gd name="connsiteY65-24760" fmla="*/ 3775823 h 6858000"/>
              <a:gd name="connsiteX66-24761" fmla="*/ 5704824 w 6127689"/>
              <a:gd name="connsiteY66-24762" fmla="*/ 3785966 h 6858000"/>
              <a:gd name="connsiteX67-24763" fmla="*/ 5733539 w 6127689"/>
              <a:gd name="connsiteY67-24764" fmla="*/ 3818457 h 6858000"/>
              <a:gd name="connsiteX68-24765" fmla="*/ 5768491 w 6127689"/>
              <a:gd name="connsiteY68-24766" fmla="*/ 3914399 h 6858000"/>
              <a:gd name="connsiteX69-24767" fmla="*/ 5793123 w 6127689"/>
              <a:gd name="connsiteY69-24768" fmla="*/ 3969952 h 6858000"/>
              <a:gd name="connsiteX70-24769" fmla="*/ 5808321 w 6127689"/>
              <a:gd name="connsiteY70-24770" fmla="*/ 3988153 h 6858000"/>
              <a:gd name="connsiteX71-24771" fmla="*/ 5825621 w 6127689"/>
              <a:gd name="connsiteY71-24772" fmla="*/ 4015525 h 6858000"/>
              <a:gd name="connsiteX72-24773" fmla="*/ 5860672 w 6127689"/>
              <a:gd name="connsiteY72-24774" fmla="*/ 4061579 h 6858000"/>
              <a:gd name="connsiteX73-24775" fmla="*/ 5872173 w 6127689"/>
              <a:gd name="connsiteY73-24776" fmla="*/ 4088497 h 6858000"/>
              <a:gd name="connsiteX74-24777" fmla="*/ 5883705 w 6127689"/>
              <a:gd name="connsiteY74-24778" fmla="*/ 4101899 h 6858000"/>
              <a:gd name="connsiteX75-24779" fmla="*/ 5894095 w 6127689"/>
              <a:gd name="connsiteY75-24780" fmla="*/ 4128857 h 6858000"/>
              <a:gd name="connsiteX76-24781" fmla="*/ 5898339 w 6127689"/>
              <a:gd name="connsiteY76-24782" fmla="*/ 4140800 h 6858000"/>
              <a:gd name="connsiteX77-24783" fmla="*/ 5903513 w 6127689"/>
              <a:gd name="connsiteY77-24784" fmla="*/ 4187661 h 6858000"/>
              <a:gd name="connsiteX78-24785" fmla="*/ 5917114 w 6127689"/>
              <a:gd name="connsiteY78-24786" fmla="*/ 4213096 h 6858000"/>
              <a:gd name="connsiteX79-24787" fmla="*/ 5924233 w 6127689"/>
              <a:gd name="connsiteY79-24788" fmla="*/ 4242060 h 6858000"/>
              <a:gd name="connsiteX80-24789" fmla="*/ 5928910 w 6127689"/>
              <a:gd name="connsiteY80-24790" fmla="*/ 4300973 h 6858000"/>
              <a:gd name="connsiteX81-24791" fmla="*/ 5939320 w 6127689"/>
              <a:gd name="connsiteY81-24792" fmla="*/ 4340435 h 6858000"/>
              <a:gd name="connsiteX82-24793" fmla="*/ 5946705 w 6127689"/>
              <a:gd name="connsiteY82-24794" fmla="*/ 4428051 h 6858000"/>
              <a:gd name="connsiteX83-24795" fmla="*/ 5949261 w 6127689"/>
              <a:gd name="connsiteY83-24796" fmla="*/ 4449185 h 6858000"/>
              <a:gd name="connsiteX84-24797" fmla="*/ 5957504 w 6127689"/>
              <a:gd name="connsiteY84-24798" fmla="*/ 4465911 h 6858000"/>
              <a:gd name="connsiteX85-24799" fmla="*/ 5964689 w 6127689"/>
              <a:gd name="connsiteY85-24800" fmla="*/ 4468532 h 6858000"/>
              <a:gd name="connsiteX86-24801" fmla="*/ 5967062 w 6127689"/>
              <a:gd name="connsiteY86-24802" fmla="*/ 4479923 h 6858000"/>
              <a:gd name="connsiteX87-24803" fmla="*/ 5968960 w 6127689"/>
              <a:gd name="connsiteY87-24804" fmla="*/ 4482655 h 6858000"/>
              <a:gd name="connsiteX88-24805" fmla="*/ 5978567 w 6127689"/>
              <a:gd name="connsiteY88-24806" fmla="*/ 4498605 h 6858000"/>
              <a:gd name="connsiteX89-24807" fmla="*/ 5980106 w 6127689"/>
              <a:gd name="connsiteY89-24808" fmla="*/ 4585087 h 6858000"/>
              <a:gd name="connsiteX90-24809" fmla="*/ 5998138 w 6127689"/>
              <a:gd name="connsiteY90-24810" fmla="*/ 4697518 h 6858000"/>
              <a:gd name="connsiteX91-24811" fmla="*/ 6013516 w 6127689"/>
              <a:gd name="connsiteY91-24812" fmla="*/ 4786619 h 6858000"/>
              <a:gd name="connsiteX92-24813" fmla="*/ 6025404 w 6127689"/>
              <a:gd name="connsiteY92-24814" fmla="*/ 4858148 h 6858000"/>
              <a:gd name="connsiteX93-24815" fmla="*/ 6007749 w 6127689"/>
              <a:gd name="connsiteY93-24816" fmla="*/ 4964715 h 6858000"/>
              <a:gd name="connsiteX94-24817" fmla="*/ 6005269 w 6127689"/>
              <a:gd name="connsiteY94-24818" fmla="*/ 5150567 h 6858000"/>
              <a:gd name="connsiteX95-24819" fmla="*/ 6001127 w 6127689"/>
              <a:gd name="connsiteY95-24820" fmla="*/ 5164609 h 6858000"/>
              <a:gd name="connsiteX96-24821" fmla="*/ 5996647 w 6127689"/>
              <a:gd name="connsiteY96-24822" fmla="*/ 5185640 h 6858000"/>
              <a:gd name="connsiteX97-24823" fmla="*/ 5998514 w 6127689"/>
              <a:gd name="connsiteY97-24824" fmla="*/ 5189673 h 6858000"/>
              <a:gd name="connsiteX98-24825" fmla="*/ 6018409 w 6127689"/>
              <a:gd name="connsiteY98-24826" fmla="*/ 5227157 h 6858000"/>
              <a:gd name="connsiteX99-24827" fmla="*/ 6036748 w 6127689"/>
              <a:gd name="connsiteY99-24828" fmla="*/ 5322752 h 6858000"/>
              <a:gd name="connsiteX100-24829" fmla="*/ 6036943 w 6127689"/>
              <a:gd name="connsiteY100-24830" fmla="*/ 5329480 h 6858000"/>
              <a:gd name="connsiteX101-24831" fmla="*/ 6037236 w 6127689"/>
              <a:gd name="connsiteY101-24832" fmla="*/ 5329634 h 6858000"/>
              <a:gd name="connsiteX102-24833" fmla="*/ 6038019 w 6127689"/>
              <a:gd name="connsiteY102-24834" fmla="*/ 5336764 h 6858000"/>
              <a:gd name="connsiteX103-24835" fmla="*/ 6037298 w 6127689"/>
              <a:gd name="connsiteY103-24836" fmla="*/ 5341753 h 6858000"/>
              <a:gd name="connsiteX104-24837" fmla="*/ 6037677 w 6127689"/>
              <a:gd name="connsiteY104-24838" fmla="*/ 5354807 h 6858000"/>
              <a:gd name="connsiteX105-24839" fmla="*/ 6039728 w 6127689"/>
              <a:gd name="connsiteY105-24840" fmla="*/ 5359416 h 6858000"/>
              <a:gd name="connsiteX106-24841" fmla="*/ 6043311 w 6127689"/>
              <a:gd name="connsiteY106-24842" fmla="*/ 5361407 h 6858000"/>
              <a:gd name="connsiteX107-24843" fmla="*/ 6042954 w 6127689"/>
              <a:gd name="connsiteY107-24844" fmla="*/ 5362576 h 6858000"/>
              <a:gd name="connsiteX108-24845" fmla="*/ 6053435 w 6127689"/>
              <a:gd name="connsiteY108-24846" fmla="*/ 5387547 h 6858000"/>
              <a:gd name="connsiteX109-24847" fmla="*/ 6065933 w 6127689"/>
              <a:gd name="connsiteY109-24848" fmla="*/ 5443002 h 6858000"/>
              <a:gd name="connsiteX110-24849" fmla="*/ 6068640 w 6127689"/>
              <a:gd name="connsiteY110-24850" fmla="*/ 5474503 h 6858000"/>
              <a:gd name="connsiteX111-24851" fmla="*/ 6080922 w 6127689"/>
              <a:gd name="connsiteY111-24852" fmla="*/ 5561070 h 6858000"/>
              <a:gd name="connsiteX112-24853" fmla="*/ 6096949 w 6127689"/>
              <a:gd name="connsiteY112-24854" fmla="*/ 5648179 h 6858000"/>
              <a:gd name="connsiteX113-24855" fmla="*/ 6125703 w 6127689"/>
              <a:gd name="connsiteY113-24856" fmla="*/ 5692894 h 6858000"/>
              <a:gd name="connsiteX114-24857" fmla="*/ 6126670 w 6127689"/>
              <a:gd name="connsiteY114-24858" fmla="*/ 5697882 h 6858000"/>
              <a:gd name="connsiteX115-24859" fmla="*/ 6124061 w 6127689"/>
              <a:gd name="connsiteY115-24860" fmla="*/ 5710294 h 6858000"/>
              <a:gd name="connsiteX116-24861" fmla="*/ 6122213 w 6127689"/>
              <a:gd name="connsiteY116-24862" fmla="*/ 5714762 h 6858000"/>
              <a:gd name="connsiteX117-24863" fmla="*/ 6121353 w 6127689"/>
              <a:gd name="connsiteY117-24864" fmla="*/ 5721725 h 6858000"/>
              <a:gd name="connsiteX118-24865" fmla="*/ 6121607 w 6127689"/>
              <a:gd name="connsiteY118-24866" fmla="*/ 5721959 h 6858000"/>
              <a:gd name="connsiteX119-24867" fmla="*/ 6120262 w 6127689"/>
              <a:gd name="connsiteY119-24868" fmla="*/ 5728358 h 6858000"/>
              <a:gd name="connsiteX120-24869" fmla="*/ 6127024 w 6127689"/>
              <a:gd name="connsiteY120-24870" fmla="*/ 5786902 h 6858000"/>
              <a:gd name="connsiteX121-24871" fmla="*/ 6127519 w 6127689"/>
              <a:gd name="connsiteY121-24872" fmla="*/ 5865775 h 6858000"/>
              <a:gd name="connsiteX122-24873" fmla="*/ 6119217 w 6127689"/>
              <a:gd name="connsiteY122-24874" fmla="*/ 5888542 h 6858000"/>
              <a:gd name="connsiteX123-24875" fmla="*/ 6102493 w 6127689"/>
              <a:gd name="connsiteY123-24876" fmla="*/ 5928602 h 6858000"/>
              <a:gd name="connsiteX124-24877" fmla="*/ 6056863 w 6127689"/>
              <a:gd name="connsiteY124-24878" fmla="*/ 6000643 h 6858000"/>
              <a:gd name="connsiteX125-24879" fmla="*/ 6045436 w 6127689"/>
              <a:gd name="connsiteY125-24880" fmla="*/ 6124480 h 6858000"/>
              <a:gd name="connsiteX126-24881" fmla="*/ 6030489 w 6127689"/>
              <a:gd name="connsiteY126-24882" fmla="*/ 6317666 h 6858000"/>
              <a:gd name="connsiteX127-24883" fmla="*/ 6007492 w 6127689"/>
              <a:gd name="connsiteY127-24884" fmla="*/ 6440818 h 6858000"/>
              <a:gd name="connsiteX128-24885" fmla="*/ 6009467 w 6127689"/>
              <a:gd name="connsiteY128-24886" fmla="*/ 6487076 h 6858000"/>
              <a:gd name="connsiteX129-24887" fmla="*/ 5995064 w 6127689"/>
              <a:gd name="connsiteY129-24888" fmla="*/ 6540791 h 6858000"/>
              <a:gd name="connsiteX130-24889" fmla="*/ 5996309 w 6127689"/>
              <a:gd name="connsiteY130-24890" fmla="*/ 6543961 h 6858000"/>
              <a:gd name="connsiteX131-24891" fmla="*/ 5996048 w 6127689"/>
              <a:gd name="connsiteY131-24892" fmla="*/ 6555444 h 6858000"/>
              <a:gd name="connsiteX132-24893" fmla="*/ 6002524 w 6127689"/>
              <a:gd name="connsiteY132-24894" fmla="*/ 6560188 h 6858000"/>
              <a:gd name="connsiteX133-24895" fmla="*/ 6006823 w 6127689"/>
              <a:gd name="connsiteY133-24896" fmla="*/ 6578546 h 6858000"/>
              <a:gd name="connsiteX134-24897" fmla="*/ 6004510 w 6127689"/>
              <a:gd name="connsiteY134-24898" fmla="*/ 6599256 h 6858000"/>
              <a:gd name="connsiteX135-24899" fmla="*/ 5986207 w 6127689"/>
              <a:gd name="connsiteY135-24900" fmla="*/ 6695855 h 6858000"/>
              <a:gd name="connsiteX136-24901" fmla="*/ 5979428 w 6127689"/>
              <a:gd name="connsiteY136-24902" fmla="*/ 6754678 h 6858000"/>
              <a:gd name="connsiteX137-24903" fmla="*/ 5983398 w 6127689"/>
              <a:gd name="connsiteY137-24904" fmla="*/ 6778641 h 6858000"/>
              <a:gd name="connsiteX138-24905" fmla="*/ 5984543 w 6127689"/>
              <a:gd name="connsiteY138-24906" fmla="*/ 6811016 h 6858000"/>
              <a:gd name="connsiteX139-24907" fmla="*/ 5981802 w 6127689"/>
              <a:gd name="connsiteY139-24908" fmla="*/ 6838578 h 6858000"/>
              <a:gd name="connsiteX140-24909" fmla="*/ 5979671 w 6127689"/>
              <a:gd name="connsiteY140-24910" fmla="*/ 6858000 h 6858000"/>
              <a:gd name="connsiteX141-24911" fmla="*/ 0 w 6127689"/>
              <a:gd name="connsiteY141-24912" fmla="*/ 6858000 h 6858000"/>
              <a:gd name="connsiteX142-24913" fmla="*/ 0 w 6127689"/>
              <a:gd name="connsiteY142-24914" fmla="*/ 0 h 6858000"/>
              <a:gd name="connsiteX0-24915" fmla="*/ 0 w 6127689"/>
              <a:gd name="connsiteY0-24916" fmla="*/ 0 h 6858000"/>
              <a:gd name="connsiteX1-24917" fmla="*/ 4965888 w 6127689"/>
              <a:gd name="connsiteY1-24918" fmla="*/ 0 h 6858000"/>
              <a:gd name="connsiteX2-24919" fmla="*/ 4967767 w 6127689"/>
              <a:gd name="connsiteY2-24920" fmla="*/ 7930 h 6858000"/>
              <a:gd name="connsiteX3-24921" fmla="*/ 4979444 w 6127689"/>
              <a:gd name="connsiteY3-24922" fmla="*/ 43921 h 6858000"/>
              <a:gd name="connsiteX4-24923" fmla="*/ 5021173 w 6127689"/>
              <a:gd name="connsiteY4-24924" fmla="*/ 123738 h 6858000"/>
              <a:gd name="connsiteX5-24925" fmla="*/ 5075458 w 6127689"/>
              <a:gd name="connsiteY5-24926" fmla="*/ 264355 h 6858000"/>
              <a:gd name="connsiteX6-24927" fmla="*/ 5081175 w 6127689"/>
              <a:gd name="connsiteY6-24928" fmla="*/ 277448 h 6858000"/>
              <a:gd name="connsiteX7-24929" fmla="*/ 5097011 w 6127689"/>
              <a:gd name="connsiteY7-24930" fmla="*/ 355616 h 6858000"/>
              <a:gd name="connsiteX8-24931" fmla="*/ 5130982 w 6127689"/>
              <a:gd name="connsiteY8-24932" fmla="*/ 412030 h 6858000"/>
              <a:gd name="connsiteX9-24933" fmla="*/ 5153000 w 6127689"/>
              <a:gd name="connsiteY9-24934" fmla="*/ 507134 h 6858000"/>
              <a:gd name="connsiteX10-24935" fmla="*/ 5171282 w 6127689"/>
              <a:gd name="connsiteY10-24936" fmla="*/ 602071 h 6858000"/>
              <a:gd name="connsiteX11-24937" fmla="*/ 5176196 w 6127689"/>
              <a:gd name="connsiteY11-24938" fmla="*/ 636822 h 6858000"/>
              <a:gd name="connsiteX12-24939" fmla="*/ 5189051 w 6127689"/>
              <a:gd name="connsiteY12-24940" fmla="*/ 782518 h 6858000"/>
              <a:gd name="connsiteX13-24941" fmla="*/ 5210428 w 6127689"/>
              <a:gd name="connsiteY13-24942" fmla="*/ 815772 h 6858000"/>
              <a:gd name="connsiteX14-24943" fmla="*/ 5221088 w 6127689"/>
              <a:gd name="connsiteY14-24944" fmla="*/ 860193 h 6858000"/>
              <a:gd name="connsiteX15-24945" fmla="*/ 5230806 w 6127689"/>
              <a:gd name="connsiteY15-24946" fmla="*/ 961354 h 6858000"/>
              <a:gd name="connsiteX16-24947" fmla="*/ 5201018 w 6127689"/>
              <a:gd name="connsiteY16-24948" fmla="*/ 1095027 h 6858000"/>
              <a:gd name="connsiteX17-24949" fmla="*/ 5202153 w 6127689"/>
              <a:gd name="connsiteY17-24950" fmla="*/ 1133224 h 6858000"/>
              <a:gd name="connsiteX18-24951" fmla="*/ 5207370 w 6127689"/>
              <a:gd name="connsiteY18-24952" fmla="*/ 1138097 h 6858000"/>
              <a:gd name="connsiteX19-24953" fmla="*/ 5189234 w 6127689"/>
              <a:gd name="connsiteY19-24954" fmla="*/ 1193495 h 6858000"/>
              <a:gd name="connsiteX20-24955" fmla="*/ 5202769 w 6127689"/>
              <a:gd name="connsiteY20-24956" fmla="*/ 1269450 h 6858000"/>
              <a:gd name="connsiteX21-24957" fmla="*/ 5225968 w 6127689"/>
              <a:gd name="connsiteY21-24958" fmla="*/ 1357994 h 6858000"/>
              <a:gd name="connsiteX22-24959" fmla="*/ 5233819 w 6127689"/>
              <a:gd name="connsiteY22-24960" fmla="*/ 1380922 h 6858000"/>
              <a:gd name="connsiteX23-24961" fmla="*/ 5237226 w 6127689"/>
              <a:gd name="connsiteY23-24962" fmla="*/ 1441327 h 6858000"/>
              <a:gd name="connsiteX24-24963" fmla="*/ 5255653 w 6127689"/>
              <a:gd name="connsiteY24-24964" fmla="*/ 1524712 h 6858000"/>
              <a:gd name="connsiteX25-24965" fmla="*/ 5263491 w 6127689"/>
              <a:gd name="connsiteY25-24966" fmla="*/ 1642938 h 6858000"/>
              <a:gd name="connsiteX26-24967" fmla="*/ 5261314 w 6127689"/>
              <a:gd name="connsiteY26-24968" fmla="*/ 1689177 h 6858000"/>
              <a:gd name="connsiteX27-24969" fmla="*/ 5259788 w 6127689"/>
              <a:gd name="connsiteY27-24970" fmla="*/ 1768516 h 6858000"/>
              <a:gd name="connsiteX28-24971" fmla="*/ 5255696 w 6127689"/>
              <a:gd name="connsiteY28-24972" fmla="*/ 1953770 h 6858000"/>
              <a:gd name="connsiteX29-24973" fmla="*/ 5252592 w 6127689"/>
              <a:gd name="connsiteY29-24974" fmla="*/ 2092210 h 6858000"/>
              <a:gd name="connsiteX30-24975" fmla="*/ 5264303 w 6127689"/>
              <a:gd name="connsiteY30-24976" fmla="*/ 2225157 h 6858000"/>
              <a:gd name="connsiteX31-24977" fmla="*/ 5254949 w 6127689"/>
              <a:gd name="connsiteY31-24978" fmla="*/ 2236160 h 6858000"/>
              <a:gd name="connsiteX32-24979" fmla="*/ 5250104 w 6127689"/>
              <a:gd name="connsiteY32-24980" fmla="*/ 2249166 h 6858000"/>
              <a:gd name="connsiteX33-24981" fmla="*/ 5251214 w 6127689"/>
              <a:gd name="connsiteY33-24982" fmla="*/ 2250944 h 6858000"/>
              <a:gd name="connsiteX34-24983" fmla="*/ 5250644 w 6127689"/>
              <a:gd name="connsiteY34-24984" fmla="*/ 2266619 h 6858000"/>
              <a:gd name="connsiteX35-24985" fmla="*/ 5293877 w 6127689"/>
              <a:gd name="connsiteY35-24986" fmla="*/ 2368649 h 6858000"/>
              <a:gd name="connsiteX36-24987" fmla="*/ 5311338 w 6127689"/>
              <a:gd name="connsiteY36-24988" fmla="*/ 2404034 h 6858000"/>
              <a:gd name="connsiteX37-24989" fmla="*/ 5338366 w 6127689"/>
              <a:gd name="connsiteY37-24990" fmla="*/ 2465052 h 6858000"/>
              <a:gd name="connsiteX38-24991" fmla="*/ 5371263 w 6127689"/>
              <a:gd name="connsiteY38-24992" fmla="*/ 2586413 h 6858000"/>
              <a:gd name="connsiteX39-24993" fmla="*/ 5407503 w 6127689"/>
              <a:gd name="connsiteY39-24994" fmla="*/ 2786290 h 6858000"/>
              <a:gd name="connsiteX40-24995" fmla="*/ 5407356 w 6127689"/>
              <a:gd name="connsiteY40-24996" fmla="*/ 2787545 h 6858000"/>
              <a:gd name="connsiteX41-24997" fmla="*/ 5411130 w 6127689"/>
              <a:gd name="connsiteY41-24998" fmla="*/ 2788640 h 6858000"/>
              <a:gd name="connsiteX42-24999" fmla="*/ 5416439 w 6127689"/>
              <a:gd name="connsiteY42-25000" fmla="*/ 2805666 h 6858000"/>
              <a:gd name="connsiteX43-25001" fmla="*/ 5416589 w 6127689"/>
              <a:gd name="connsiteY43-25002" fmla="*/ 2810822 h 6858000"/>
              <a:gd name="connsiteX44-25003" fmla="*/ 5418542 w 6127689"/>
              <a:gd name="connsiteY44-25004" fmla="*/ 2817745 h 6858000"/>
              <a:gd name="connsiteX45-25005" fmla="*/ 5457023 w 6127689"/>
              <a:gd name="connsiteY45-25006" fmla="*/ 2858292 h 6858000"/>
              <a:gd name="connsiteX46-25007" fmla="*/ 5479298 w 6127689"/>
              <a:gd name="connsiteY46-25008" fmla="*/ 2947791 h 6858000"/>
              <a:gd name="connsiteX47-25009" fmla="*/ 5481770 w 6127689"/>
              <a:gd name="connsiteY47-25010" fmla="*/ 2951352 h 6858000"/>
              <a:gd name="connsiteX48-25011" fmla="*/ 5482045 w 6127689"/>
              <a:gd name="connsiteY48-25012" fmla="*/ 2984371 h 6858000"/>
              <a:gd name="connsiteX49-25013" fmla="*/ 5482415 w 6127689"/>
              <a:gd name="connsiteY49-25014" fmla="*/ 3004079 h 6858000"/>
              <a:gd name="connsiteX50-25015" fmla="*/ 5503944 w 6127689"/>
              <a:gd name="connsiteY50-25016" fmla="*/ 3123335 h 6858000"/>
              <a:gd name="connsiteX51-25017" fmla="*/ 5516007 w 6127689"/>
              <a:gd name="connsiteY51-25018" fmla="*/ 3258473 h 6858000"/>
              <a:gd name="connsiteX52-25019" fmla="*/ 5566839 w 6127689"/>
              <a:gd name="connsiteY52-25020" fmla="*/ 3345295 h 6858000"/>
              <a:gd name="connsiteX53-25021" fmla="*/ 5589758 w 6127689"/>
              <a:gd name="connsiteY53-25022" fmla="*/ 3506453 h 6858000"/>
              <a:gd name="connsiteX54-25023" fmla="*/ 5596144 w 6127689"/>
              <a:gd name="connsiteY54-25024" fmla="*/ 3534624 h 6858000"/>
              <a:gd name="connsiteX55-25025" fmla="*/ 5597750 w 6127689"/>
              <a:gd name="connsiteY55-25026" fmla="*/ 3534129 h 6858000"/>
              <a:gd name="connsiteX56-25027" fmla="*/ 5599700 w 6127689"/>
              <a:gd name="connsiteY56-25028" fmla="*/ 3547221 h 6858000"/>
              <a:gd name="connsiteX57-25029" fmla="*/ 5615031 w 6127689"/>
              <a:gd name="connsiteY57-25030" fmla="*/ 3557482 h 6858000"/>
              <a:gd name="connsiteX58-25031" fmla="*/ 5618377 w 6127689"/>
              <a:gd name="connsiteY58-25032" fmla="*/ 3588431 h 6858000"/>
              <a:gd name="connsiteX59-25033" fmla="*/ 5612155 w 6127689"/>
              <a:gd name="connsiteY59-25034" fmla="*/ 3589869 h 6858000"/>
              <a:gd name="connsiteX60-25035" fmla="*/ 5620843 w 6127689"/>
              <a:gd name="connsiteY60-25036" fmla="*/ 3606745 h 6858000"/>
              <a:gd name="connsiteX61-25037" fmla="*/ 5655472 w 6127689"/>
              <a:gd name="connsiteY61-25038" fmla="*/ 3678877 h 6858000"/>
              <a:gd name="connsiteX62-25039" fmla="*/ 5683015 w 6127689"/>
              <a:gd name="connsiteY62-25040" fmla="*/ 3762025 h 6858000"/>
              <a:gd name="connsiteX63-25041" fmla="*/ 5696643 w 6127689"/>
              <a:gd name="connsiteY63-25042" fmla="*/ 3773888 h 6858000"/>
              <a:gd name="connsiteX64-25043" fmla="*/ 5699203 w 6127689"/>
              <a:gd name="connsiteY64-25044" fmla="*/ 3775823 h 6858000"/>
              <a:gd name="connsiteX65-25045" fmla="*/ 5704824 w 6127689"/>
              <a:gd name="connsiteY65-25046" fmla="*/ 3785966 h 6858000"/>
              <a:gd name="connsiteX66-25047" fmla="*/ 5733539 w 6127689"/>
              <a:gd name="connsiteY66-25048" fmla="*/ 3818457 h 6858000"/>
              <a:gd name="connsiteX67-25049" fmla="*/ 5768491 w 6127689"/>
              <a:gd name="connsiteY67-25050" fmla="*/ 3914399 h 6858000"/>
              <a:gd name="connsiteX68-25051" fmla="*/ 5793123 w 6127689"/>
              <a:gd name="connsiteY68-25052" fmla="*/ 3969952 h 6858000"/>
              <a:gd name="connsiteX69-25053" fmla="*/ 5808321 w 6127689"/>
              <a:gd name="connsiteY69-25054" fmla="*/ 3988153 h 6858000"/>
              <a:gd name="connsiteX70-25055" fmla="*/ 5825621 w 6127689"/>
              <a:gd name="connsiteY70-25056" fmla="*/ 4015525 h 6858000"/>
              <a:gd name="connsiteX71-25057" fmla="*/ 5860672 w 6127689"/>
              <a:gd name="connsiteY71-25058" fmla="*/ 4061579 h 6858000"/>
              <a:gd name="connsiteX72-25059" fmla="*/ 5872173 w 6127689"/>
              <a:gd name="connsiteY72-25060" fmla="*/ 4088497 h 6858000"/>
              <a:gd name="connsiteX73-25061" fmla="*/ 5883705 w 6127689"/>
              <a:gd name="connsiteY73-25062" fmla="*/ 4101899 h 6858000"/>
              <a:gd name="connsiteX74-25063" fmla="*/ 5894095 w 6127689"/>
              <a:gd name="connsiteY74-25064" fmla="*/ 4128857 h 6858000"/>
              <a:gd name="connsiteX75-25065" fmla="*/ 5898339 w 6127689"/>
              <a:gd name="connsiteY75-25066" fmla="*/ 4140800 h 6858000"/>
              <a:gd name="connsiteX76-25067" fmla="*/ 5903513 w 6127689"/>
              <a:gd name="connsiteY76-25068" fmla="*/ 4187661 h 6858000"/>
              <a:gd name="connsiteX77-25069" fmla="*/ 5917114 w 6127689"/>
              <a:gd name="connsiteY77-25070" fmla="*/ 4213096 h 6858000"/>
              <a:gd name="connsiteX78-25071" fmla="*/ 5924233 w 6127689"/>
              <a:gd name="connsiteY78-25072" fmla="*/ 4242060 h 6858000"/>
              <a:gd name="connsiteX79-25073" fmla="*/ 5928910 w 6127689"/>
              <a:gd name="connsiteY79-25074" fmla="*/ 4300973 h 6858000"/>
              <a:gd name="connsiteX80-25075" fmla="*/ 5939320 w 6127689"/>
              <a:gd name="connsiteY80-25076" fmla="*/ 4340435 h 6858000"/>
              <a:gd name="connsiteX81-25077" fmla="*/ 5946705 w 6127689"/>
              <a:gd name="connsiteY81-25078" fmla="*/ 4428051 h 6858000"/>
              <a:gd name="connsiteX82-25079" fmla="*/ 5949261 w 6127689"/>
              <a:gd name="connsiteY82-25080" fmla="*/ 4449185 h 6858000"/>
              <a:gd name="connsiteX83-25081" fmla="*/ 5957504 w 6127689"/>
              <a:gd name="connsiteY83-25082" fmla="*/ 4465911 h 6858000"/>
              <a:gd name="connsiteX84-25083" fmla="*/ 5964689 w 6127689"/>
              <a:gd name="connsiteY84-25084" fmla="*/ 4468532 h 6858000"/>
              <a:gd name="connsiteX85-25085" fmla="*/ 5967062 w 6127689"/>
              <a:gd name="connsiteY85-25086" fmla="*/ 4479923 h 6858000"/>
              <a:gd name="connsiteX86-25087" fmla="*/ 5968960 w 6127689"/>
              <a:gd name="connsiteY86-25088" fmla="*/ 4482655 h 6858000"/>
              <a:gd name="connsiteX87-25089" fmla="*/ 5978567 w 6127689"/>
              <a:gd name="connsiteY87-25090" fmla="*/ 4498605 h 6858000"/>
              <a:gd name="connsiteX88-25091" fmla="*/ 5980106 w 6127689"/>
              <a:gd name="connsiteY88-25092" fmla="*/ 4585087 h 6858000"/>
              <a:gd name="connsiteX89-25093" fmla="*/ 5998138 w 6127689"/>
              <a:gd name="connsiteY89-25094" fmla="*/ 4697518 h 6858000"/>
              <a:gd name="connsiteX90-25095" fmla="*/ 6013516 w 6127689"/>
              <a:gd name="connsiteY90-25096" fmla="*/ 4786619 h 6858000"/>
              <a:gd name="connsiteX91-25097" fmla="*/ 6025404 w 6127689"/>
              <a:gd name="connsiteY91-25098" fmla="*/ 4858148 h 6858000"/>
              <a:gd name="connsiteX92-25099" fmla="*/ 6007749 w 6127689"/>
              <a:gd name="connsiteY92-25100" fmla="*/ 4964715 h 6858000"/>
              <a:gd name="connsiteX93-25101" fmla="*/ 6005269 w 6127689"/>
              <a:gd name="connsiteY93-25102" fmla="*/ 5150567 h 6858000"/>
              <a:gd name="connsiteX94-25103" fmla="*/ 6001127 w 6127689"/>
              <a:gd name="connsiteY94-25104" fmla="*/ 5164609 h 6858000"/>
              <a:gd name="connsiteX95-25105" fmla="*/ 5996647 w 6127689"/>
              <a:gd name="connsiteY95-25106" fmla="*/ 5185640 h 6858000"/>
              <a:gd name="connsiteX96-25107" fmla="*/ 5998514 w 6127689"/>
              <a:gd name="connsiteY96-25108" fmla="*/ 5189673 h 6858000"/>
              <a:gd name="connsiteX97-25109" fmla="*/ 6018409 w 6127689"/>
              <a:gd name="connsiteY97-25110" fmla="*/ 5227157 h 6858000"/>
              <a:gd name="connsiteX98-25111" fmla="*/ 6036748 w 6127689"/>
              <a:gd name="connsiteY98-25112" fmla="*/ 5322752 h 6858000"/>
              <a:gd name="connsiteX99-25113" fmla="*/ 6036943 w 6127689"/>
              <a:gd name="connsiteY99-25114" fmla="*/ 5329480 h 6858000"/>
              <a:gd name="connsiteX100-25115" fmla="*/ 6037236 w 6127689"/>
              <a:gd name="connsiteY100-25116" fmla="*/ 5329634 h 6858000"/>
              <a:gd name="connsiteX101-25117" fmla="*/ 6038019 w 6127689"/>
              <a:gd name="connsiteY101-25118" fmla="*/ 5336764 h 6858000"/>
              <a:gd name="connsiteX102-25119" fmla="*/ 6037298 w 6127689"/>
              <a:gd name="connsiteY102-25120" fmla="*/ 5341753 h 6858000"/>
              <a:gd name="connsiteX103-25121" fmla="*/ 6037677 w 6127689"/>
              <a:gd name="connsiteY103-25122" fmla="*/ 5354807 h 6858000"/>
              <a:gd name="connsiteX104-25123" fmla="*/ 6039728 w 6127689"/>
              <a:gd name="connsiteY104-25124" fmla="*/ 5359416 h 6858000"/>
              <a:gd name="connsiteX105-25125" fmla="*/ 6043311 w 6127689"/>
              <a:gd name="connsiteY105-25126" fmla="*/ 5361407 h 6858000"/>
              <a:gd name="connsiteX106-25127" fmla="*/ 6042954 w 6127689"/>
              <a:gd name="connsiteY106-25128" fmla="*/ 5362576 h 6858000"/>
              <a:gd name="connsiteX107-25129" fmla="*/ 6053435 w 6127689"/>
              <a:gd name="connsiteY107-25130" fmla="*/ 5387547 h 6858000"/>
              <a:gd name="connsiteX108-25131" fmla="*/ 6065933 w 6127689"/>
              <a:gd name="connsiteY108-25132" fmla="*/ 5443002 h 6858000"/>
              <a:gd name="connsiteX109-25133" fmla="*/ 6068640 w 6127689"/>
              <a:gd name="connsiteY109-25134" fmla="*/ 5474503 h 6858000"/>
              <a:gd name="connsiteX110-25135" fmla="*/ 6080922 w 6127689"/>
              <a:gd name="connsiteY110-25136" fmla="*/ 5561070 h 6858000"/>
              <a:gd name="connsiteX111-25137" fmla="*/ 6096949 w 6127689"/>
              <a:gd name="connsiteY111-25138" fmla="*/ 5648179 h 6858000"/>
              <a:gd name="connsiteX112-25139" fmla="*/ 6125703 w 6127689"/>
              <a:gd name="connsiteY112-25140" fmla="*/ 5692894 h 6858000"/>
              <a:gd name="connsiteX113-25141" fmla="*/ 6126670 w 6127689"/>
              <a:gd name="connsiteY113-25142" fmla="*/ 5697882 h 6858000"/>
              <a:gd name="connsiteX114-25143" fmla="*/ 6124061 w 6127689"/>
              <a:gd name="connsiteY114-25144" fmla="*/ 5710294 h 6858000"/>
              <a:gd name="connsiteX115-25145" fmla="*/ 6122213 w 6127689"/>
              <a:gd name="connsiteY115-25146" fmla="*/ 5714762 h 6858000"/>
              <a:gd name="connsiteX116-25147" fmla="*/ 6121353 w 6127689"/>
              <a:gd name="connsiteY116-25148" fmla="*/ 5721725 h 6858000"/>
              <a:gd name="connsiteX117-25149" fmla="*/ 6121607 w 6127689"/>
              <a:gd name="connsiteY117-25150" fmla="*/ 5721959 h 6858000"/>
              <a:gd name="connsiteX118-25151" fmla="*/ 6120262 w 6127689"/>
              <a:gd name="connsiteY118-25152" fmla="*/ 5728358 h 6858000"/>
              <a:gd name="connsiteX119-25153" fmla="*/ 6127024 w 6127689"/>
              <a:gd name="connsiteY119-25154" fmla="*/ 5786902 h 6858000"/>
              <a:gd name="connsiteX120-25155" fmla="*/ 6127519 w 6127689"/>
              <a:gd name="connsiteY120-25156" fmla="*/ 5865775 h 6858000"/>
              <a:gd name="connsiteX121-25157" fmla="*/ 6119217 w 6127689"/>
              <a:gd name="connsiteY121-25158" fmla="*/ 5888542 h 6858000"/>
              <a:gd name="connsiteX122-25159" fmla="*/ 6102493 w 6127689"/>
              <a:gd name="connsiteY122-25160" fmla="*/ 5928602 h 6858000"/>
              <a:gd name="connsiteX123-25161" fmla="*/ 6056863 w 6127689"/>
              <a:gd name="connsiteY123-25162" fmla="*/ 6000643 h 6858000"/>
              <a:gd name="connsiteX124-25163" fmla="*/ 6045436 w 6127689"/>
              <a:gd name="connsiteY124-25164" fmla="*/ 6124480 h 6858000"/>
              <a:gd name="connsiteX125-25165" fmla="*/ 6030489 w 6127689"/>
              <a:gd name="connsiteY125-25166" fmla="*/ 6317666 h 6858000"/>
              <a:gd name="connsiteX126-25167" fmla="*/ 6007492 w 6127689"/>
              <a:gd name="connsiteY126-25168" fmla="*/ 6440818 h 6858000"/>
              <a:gd name="connsiteX127-25169" fmla="*/ 6009467 w 6127689"/>
              <a:gd name="connsiteY127-25170" fmla="*/ 6487076 h 6858000"/>
              <a:gd name="connsiteX128-25171" fmla="*/ 5995064 w 6127689"/>
              <a:gd name="connsiteY128-25172" fmla="*/ 6540791 h 6858000"/>
              <a:gd name="connsiteX129-25173" fmla="*/ 5996309 w 6127689"/>
              <a:gd name="connsiteY129-25174" fmla="*/ 6543961 h 6858000"/>
              <a:gd name="connsiteX130-25175" fmla="*/ 5996048 w 6127689"/>
              <a:gd name="connsiteY130-25176" fmla="*/ 6555444 h 6858000"/>
              <a:gd name="connsiteX131-25177" fmla="*/ 6002524 w 6127689"/>
              <a:gd name="connsiteY131-25178" fmla="*/ 6560188 h 6858000"/>
              <a:gd name="connsiteX132-25179" fmla="*/ 6006823 w 6127689"/>
              <a:gd name="connsiteY132-25180" fmla="*/ 6578546 h 6858000"/>
              <a:gd name="connsiteX133-25181" fmla="*/ 6004510 w 6127689"/>
              <a:gd name="connsiteY133-25182" fmla="*/ 6599256 h 6858000"/>
              <a:gd name="connsiteX134-25183" fmla="*/ 5986207 w 6127689"/>
              <a:gd name="connsiteY134-25184" fmla="*/ 6695855 h 6858000"/>
              <a:gd name="connsiteX135-25185" fmla="*/ 5979428 w 6127689"/>
              <a:gd name="connsiteY135-25186" fmla="*/ 6754678 h 6858000"/>
              <a:gd name="connsiteX136-25187" fmla="*/ 5983398 w 6127689"/>
              <a:gd name="connsiteY136-25188" fmla="*/ 6778641 h 6858000"/>
              <a:gd name="connsiteX137-25189" fmla="*/ 5984543 w 6127689"/>
              <a:gd name="connsiteY137-25190" fmla="*/ 6811016 h 6858000"/>
              <a:gd name="connsiteX138-25191" fmla="*/ 5981802 w 6127689"/>
              <a:gd name="connsiteY138-25192" fmla="*/ 6838578 h 6858000"/>
              <a:gd name="connsiteX139-25193" fmla="*/ 5979671 w 6127689"/>
              <a:gd name="connsiteY139-25194" fmla="*/ 6858000 h 6858000"/>
              <a:gd name="connsiteX140-25195" fmla="*/ 0 w 6127689"/>
              <a:gd name="connsiteY140-25196" fmla="*/ 6858000 h 6858000"/>
              <a:gd name="connsiteX141-25197" fmla="*/ 0 w 6127689"/>
              <a:gd name="connsiteY141-25198" fmla="*/ 0 h 6858000"/>
              <a:gd name="connsiteX0-25199" fmla="*/ 0 w 6127689"/>
              <a:gd name="connsiteY0-25200" fmla="*/ 0 h 6858000"/>
              <a:gd name="connsiteX1-25201" fmla="*/ 4965888 w 6127689"/>
              <a:gd name="connsiteY1-25202" fmla="*/ 0 h 6858000"/>
              <a:gd name="connsiteX2-25203" fmla="*/ 4967767 w 6127689"/>
              <a:gd name="connsiteY2-25204" fmla="*/ 7930 h 6858000"/>
              <a:gd name="connsiteX3-25205" fmla="*/ 4979444 w 6127689"/>
              <a:gd name="connsiteY3-25206" fmla="*/ 43921 h 6858000"/>
              <a:gd name="connsiteX4-25207" fmla="*/ 5021173 w 6127689"/>
              <a:gd name="connsiteY4-25208" fmla="*/ 123738 h 6858000"/>
              <a:gd name="connsiteX5-25209" fmla="*/ 5075458 w 6127689"/>
              <a:gd name="connsiteY5-25210" fmla="*/ 264355 h 6858000"/>
              <a:gd name="connsiteX6-25211" fmla="*/ 5081175 w 6127689"/>
              <a:gd name="connsiteY6-25212" fmla="*/ 277448 h 6858000"/>
              <a:gd name="connsiteX7-25213" fmla="*/ 5097011 w 6127689"/>
              <a:gd name="connsiteY7-25214" fmla="*/ 355616 h 6858000"/>
              <a:gd name="connsiteX8-25215" fmla="*/ 5130982 w 6127689"/>
              <a:gd name="connsiteY8-25216" fmla="*/ 412030 h 6858000"/>
              <a:gd name="connsiteX9-25217" fmla="*/ 5153000 w 6127689"/>
              <a:gd name="connsiteY9-25218" fmla="*/ 507134 h 6858000"/>
              <a:gd name="connsiteX10-25219" fmla="*/ 5171282 w 6127689"/>
              <a:gd name="connsiteY10-25220" fmla="*/ 602071 h 6858000"/>
              <a:gd name="connsiteX11-25221" fmla="*/ 5176196 w 6127689"/>
              <a:gd name="connsiteY11-25222" fmla="*/ 636822 h 6858000"/>
              <a:gd name="connsiteX12-25223" fmla="*/ 5189051 w 6127689"/>
              <a:gd name="connsiteY12-25224" fmla="*/ 782518 h 6858000"/>
              <a:gd name="connsiteX13-25225" fmla="*/ 5210428 w 6127689"/>
              <a:gd name="connsiteY13-25226" fmla="*/ 815772 h 6858000"/>
              <a:gd name="connsiteX14-25227" fmla="*/ 5221088 w 6127689"/>
              <a:gd name="connsiteY14-25228" fmla="*/ 860193 h 6858000"/>
              <a:gd name="connsiteX15-25229" fmla="*/ 5230806 w 6127689"/>
              <a:gd name="connsiteY15-25230" fmla="*/ 961354 h 6858000"/>
              <a:gd name="connsiteX16-25231" fmla="*/ 5201018 w 6127689"/>
              <a:gd name="connsiteY16-25232" fmla="*/ 1095027 h 6858000"/>
              <a:gd name="connsiteX17-25233" fmla="*/ 5202153 w 6127689"/>
              <a:gd name="connsiteY17-25234" fmla="*/ 1133224 h 6858000"/>
              <a:gd name="connsiteX18-25235" fmla="*/ 5207370 w 6127689"/>
              <a:gd name="connsiteY18-25236" fmla="*/ 1138097 h 6858000"/>
              <a:gd name="connsiteX19-25237" fmla="*/ 5189234 w 6127689"/>
              <a:gd name="connsiteY19-25238" fmla="*/ 1193495 h 6858000"/>
              <a:gd name="connsiteX20-25239" fmla="*/ 5202769 w 6127689"/>
              <a:gd name="connsiteY20-25240" fmla="*/ 1269450 h 6858000"/>
              <a:gd name="connsiteX21-25241" fmla="*/ 5225968 w 6127689"/>
              <a:gd name="connsiteY21-25242" fmla="*/ 1357994 h 6858000"/>
              <a:gd name="connsiteX22-25243" fmla="*/ 5233819 w 6127689"/>
              <a:gd name="connsiteY22-25244" fmla="*/ 1380922 h 6858000"/>
              <a:gd name="connsiteX23-25245" fmla="*/ 5237226 w 6127689"/>
              <a:gd name="connsiteY23-25246" fmla="*/ 1441327 h 6858000"/>
              <a:gd name="connsiteX24-25247" fmla="*/ 5255653 w 6127689"/>
              <a:gd name="connsiteY24-25248" fmla="*/ 1524712 h 6858000"/>
              <a:gd name="connsiteX25-25249" fmla="*/ 5263491 w 6127689"/>
              <a:gd name="connsiteY25-25250" fmla="*/ 1642938 h 6858000"/>
              <a:gd name="connsiteX26-25251" fmla="*/ 5261314 w 6127689"/>
              <a:gd name="connsiteY26-25252" fmla="*/ 1689177 h 6858000"/>
              <a:gd name="connsiteX27-25253" fmla="*/ 5259788 w 6127689"/>
              <a:gd name="connsiteY27-25254" fmla="*/ 1768516 h 6858000"/>
              <a:gd name="connsiteX28-25255" fmla="*/ 5255696 w 6127689"/>
              <a:gd name="connsiteY28-25256" fmla="*/ 1953770 h 6858000"/>
              <a:gd name="connsiteX29-25257" fmla="*/ 5252592 w 6127689"/>
              <a:gd name="connsiteY29-25258" fmla="*/ 2092210 h 6858000"/>
              <a:gd name="connsiteX30-25259" fmla="*/ 5264303 w 6127689"/>
              <a:gd name="connsiteY30-25260" fmla="*/ 2225157 h 6858000"/>
              <a:gd name="connsiteX31-25261" fmla="*/ 5254949 w 6127689"/>
              <a:gd name="connsiteY31-25262" fmla="*/ 2236160 h 6858000"/>
              <a:gd name="connsiteX32-25263" fmla="*/ 5250104 w 6127689"/>
              <a:gd name="connsiteY32-25264" fmla="*/ 2249166 h 6858000"/>
              <a:gd name="connsiteX33-25265" fmla="*/ 5251214 w 6127689"/>
              <a:gd name="connsiteY33-25266" fmla="*/ 2250944 h 6858000"/>
              <a:gd name="connsiteX34-25267" fmla="*/ 5250644 w 6127689"/>
              <a:gd name="connsiteY34-25268" fmla="*/ 2266619 h 6858000"/>
              <a:gd name="connsiteX35-25269" fmla="*/ 5293877 w 6127689"/>
              <a:gd name="connsiteY35-25270" fmla="*/ 2368649 h 6858000"/>
              <a:gd name="connsiteX36-25271" fmla="*/ 5311338 w 6127689"/>
              <a:gd name="connsiteY36-25272" fmla="*/ 2404034 h 6858000"/>
              <a:gd name="connsiteX37-25273" fmla="*/ 5338366 w 6127689"/>
              <a:gd name="connsiteY37-25274" fmla="*/ 2465052 h 6858000"/>
              <a:gd name="connsiteX38-25275" fmla="*/ 5371263 w 6127689"/>
              <a:gd name="connsiteY38-25276" fmla="*/ 2586413 h 6858000"/>
              <a:gd name="connsiteX39-25277" fmla="*/ 5407503 w 6127689"/>
              <a:gd name="connsiteY39-25278" fmla="*/ 2786290 h 6858000"/>
              <a:gd name="connsiteX40-25279" fmla="*/ 5407356 w 6127689"/>
              <a:gd name="connsiteY40-25280" fmla="*/ 2787545 h 6858000"/>
              <a:gd name="connsiteX41-25281" fmla="*/ 5411130 w 6127689"/>
              <a:gd name="connsiteY41-25282" fmla="*/ 2788640 h 6858000"/>
              <a:gd name="connsiteX42-25283" fmla="*/ 5416439 w 6127689"/>
              <a:gd name="connsiteY42-25284" fmla="*/ 2805666 h 6858000"/>
              <a:gd name="connsiteX43-25285" fmla="*/ 5418542 w 6127689"/>
              <a:gd name="connsiteY43-25286" fmla="*/ 2817745 h 6858000"/>
              <a:gd name="connsiteX44-25287" fmla="*/ 5457023 w 6127689"/>
              <a:gd name="connsiteY44-25288" fmla="*/ 2858292 h 6858000"/>
              <a:gd name="connsiteX45-25289" fmla="*/ 5479298 w 6127689"/>
              <a:gd name="connsiteY45-25290" fmla="*/ 2947791 h 6858000"/>
              <a:gd name="connsiteX46-25291" fmla="*/ 5481770 w 6127689"/>
              <a:gd name="connsiteY46-25292" fmla="*/ 2951352 h 6858000"/>
              <a:gd name="connsiteX47-25293" fmla="*/ 5482045 w 6127689"/>
              <a:gd name="connsiteY47-25294" fmla="*/ 2984371 h 6858000"/>
              <a:gd name="connsiteX48-25295" fmla="*/ 5482415 w 6127689"/>
              <a:gd name="connsiteY48-25296" fmla="*/ 3004079 h 6858000"/>
              <a:gd name="connsiteX49-25297" fmla="*/ 5503944 w 6127689"/>
              <a:gd name="connsiteY49-25298" fmla="*/ 3123335 h 6858000"/>
              <a:gd name="connsiteX50-25299" fmla="*/ 5516007 w 6127689"/>
              <a:gd name="connsiteY50-25300" fmla="*/ 3258473 h 6858000"/>
              <a:gd name="connsiteX51-25301" fmla="*/ 5566839 w 6127689"/>
              <a:gd name="connsiteY51-25302" fmla="*/ 3345295 h 6858000"/>
              <a:gd name="connsiteX52-25303" fmla="*/ 5589758 w 6127689"/>
              <a:gd name="connsiteY52-25304" fmla="*/ 3506453 h 6858000"/>
              <a:gd name="connsiteX53-25305" fmla="*/ 5596144 w 6127689"/>
              <a:gd name="connsiteY53-25306" fmla="*/ 3534624 h 6858000"/>
              <a:gd name="connsiteX54-25307" fmla="*/ 5597750 w 6127689"/>
              <a:gd name="connsiteY54-25308" fmla="*/ 3534129 h 6858000"/>
              <a:gd name="connsiteX55-25309" fmla="*/ 5599700 w 6127689"/>
              <a:gd name="connsiteY55-25310" fmla="*/ 3547221 h 6858000"/>
              <a:gd name="connsiteX56-25311" fmla="*/ 5615031 w 6127689"/>
              <a:gd name="connsiteY56-25312" fmla="*/ 3557482 h 6858000"/>
              <a:gd name="connsiteX57-25313" fmla="*/ 5618377 w 6127689"/>
              <a:gd name="connsiteY57-25314" fmla="*/ 3588431 h 6858000"/>
              <a:gd name="connsiteX58-25315" fmla="*/ 5612155 w 6127689"/>
              <a:gd name="connsiteY58-25316" fmla="*/ 3589869 h 6858000"/>
              <a:gd name="connsiteX59-25317" fmla="*/ 5620843 w 6127689"/>
              <a:gd name="connsiteY59-25318" fmla="*/ 3606745 h 6858000"/>
              <a:gd name="connsiteX60-25319" fmla="*/ 5655472 w 6127689"/>
              <a:gd name="connsiteY60-25320" fmla="*/ 3678877 h 6858000"/>
              <a:gd name="connsiteX61-25321" fmla="*/ 5683015 w 6127689"/>
              <a:gd name="connsiteY61-25322" fmla="*/ 3762025 h 6858000"/>
              <a:gd name="connsiteX62-25323" fmla="*/ 5696643 w 6127689"/>
              <a:gd name="connsiteY62-25324" fmla="*/ 3773888 h 6858000"/>
              <a:gd name="connsiteX63-25325" fmla="*/ 5699203 w 6127689"/>
              <a:gd name="connsiteY63-25326" fmla="*/ 3775823 h 6858000"/>
              <a:gd name="connsiteX64-25327" fmla="*/ 5704824 w 6127689"/>
              <a:gd name="connsiteY64-25328" fmla="*/ 3785966 h 6858000"/>
              <a:gd name="connsiteX65-25329" fmla="*/ 5733539 w 6127689"/>
              <a:gd name="connsiteY65-25330" fmla="*/ 3818457 h 6858000"/>
              <a:gd name="connsiteX66-25331" fmla="*/ 5768491 w 6127689"/>
              <a:gd name="connsiteY66-25332" fmla="*/ 3914399 h 6858000"/>
              <a:gd name="connsiteX67-25333" fmla="*/ 5793123 w 6127689"/>
              <a:gd name="connsiteY67-25334" fmla="*/ 3969952 h 6858000"/>
              <a:gd name="connsiteX68-25335" fmla="*/ 5808321 w 6127689"/>
              <a:gd name="connsiteY68-25336" fmla="*/ 3988153 h 6858000"/>
              <a:gd name="connsiteX69-25337" fmla="*/ 5825621 w 6127689"/>
              <a:gd name="connsiteY69-25338" fmla="*/ 4015525 h 6858000"/>
              <a:gd name="connsiteX70-25339" fmla="*/ 5860672 w 6127689"/>
              <a:gd name="connsiteY70-25340" fmla="*/ 4061579 h 6858000"/>
              <a:gd name="connsiteX71-25341" fmla="*/ 5872173 w 6127689"/>
              <a:gd name="connsiteY71-25342" fmla="*/ 4088497 h 6858000"/>
              <a:gd name="connsiteX72-25343" fmla="*/ 5883705 w 6127689"/>
              <a:gd name="connsiteY72-25344" fmla="*/ 4101899 h 6858000"/>
              <a:gd name="connsiteX73-25345" fmla="*/ 5894095 w 6127689"/>
              <a:gd name="connsiteY73-25346" fmla="*/ 4128857 h 6858000"/>
              <a:gd name="connsiteX74-25347" fmla="*/ 5898339 w 6127689"/>
              <a:gd name="connsiteY74-25348" fmla="*/ 4140800 h 6858000"/>
              <a:gd name="connsiteX75-25349" fmla="*/ 5903513 w 6127689"/>
              <a:gd name="connsiteY75-25350" fmla="*/ 4187661 h 6858000"/>
              <a:gd name="connsiteX76-25351" fmla="*/ 5917114 w 6127689"/>
              <a:gd name="connsiteY76-25352" fmla="*/ 4213096 h 6858000"/>
              <a:gd name="connsiteX77-25353" fmla="*/ 5924233 w 6127689"/>
              <a:gd name="connsiteY77-25354" fmla="*/ 4242060 h 6858000"/>
              <a:gd name="connsiteX78-25355" fmla="*/ 5928910 w 6127689"/>
              <a:gd name="connsiteY78-25356" fmla="*/ 4300973 h 6858000"/>
              <a:gd name="connsiteX79-25357" fmla="*/ 5939320 w 6127689"/>
              <a:gd name="connsiteY79-25358" fmla="*/ 4340435 h 6858000"/>
              <a:gd name="connsiteX80-25359" fmla="*/ 5946705 w 6127689"/>
              <a:gd name="connsiteY80-25360" fmla="*/ 4428051 h 6858000"/>
              <a:gd name="connsiteX81-25361" fmla="*/ 5949261 w 6127689"/>
              <a:gd name="connsiteY81-25362" fmla="*/ 4449185 h 6858000"/>
              <a:gd name="connsiteX82-25363" fmla="*/ 5957504 w 6127689"/>
              <a:gd name="connsiteY82-25364" fmla="*/ 4465911 h 6858000"/>
              <a:gd name="connsiteX83-25365" fmla="*/ 5964689 w 6127689"/>
              <a:gd name="connsiteY83-25366" fmla="*/ 4468532 h 6858000"/>
              <a:gd name="connsiteX84-25367" fmla="*/ 5967062 w 6127689"/>
              <a:gd name="connsiteY84-25368" fmla="*/ 4479923 h 6858000"/>
              <a:gd name="connsiteX85-25369" fmla="*/ 5968960 w 6127689"/>
              <a:gd name="connsiteY85-25370" fmla="*/ 4482655 h 6858000"/>
              <a:gd name="connsiteX86-25371" fmla="*/ 5978567 w 6127689"/>
              <a:gd name="connsiteY86-25372" fmla="*/ 4498605 h 6858000"/>
              <a:gd name="connsiteX87-25373" fmla="*/ 5980106 w 6127689"/>
              <a:gd name="connsiteY87-25374" fmla="*/ 4585087 h 6858000"/>
              <a:gd name="connsiteX88-25375" fmla="*/ 5998138 w 6127689"/>
              <a:gd name="connsiteY88-25376" fmla="*/ 4697518 h 6858000"/>
              <a:gd name="connsiteX89-25377" fmla="*/ 6013516 w 6127689"/>
              <a:gd name="connsiteY89-25378" fmla="*/ 4786619 h 6858000"/>
              <a:gd name="connsiteX90-25379" fmla="*/ 6025404 w 6127689"/>
              <a:gd name="connsiteY90-25380" fmla="*/ 4858148 h 6858000"/>
              <a:gd name="connsiteX91-25381" fmla="*/ 6007749 w 6127689"/>
              <a:gd name="connsiteY91-25382" fmla="*/ 4964715 h 6858000"/>
              <a:gd name="connsiteX92-25383" fmla="*/ 6005269 w 6127689"/>
              <a:gd name="connsiteY92-25384" fmla="*/ 5150567 h 6858000"/>
              <a:gd name="connsiteX93-25385" fmla="*/ 6001127 w 6127689"/>
              <a:gd name="connsiteY93-25386" fmla="*/ 5164609 h 6858000"/>
              <a:gd name="connsiteX94-25387" fmla="*/ 5996647 w 6127689"/>
              <a:gd name="connsiteY94-25388" fmla="*/ 5185640 h 6858000"/>
              <a:gd name="connsiteX95-25389" fmla="*/ 5998514 w 6127689"/>
              <a:gd name="connsiteY95-25390" fmla="*/ 5189673 h 6858000"/>
              <a:gd name="connsiteX96-25391" fmla="*/ 6018409 w 6127689"/>
              <a:gd name="connsiteY96-25392" fmla="*/ 5227157 h 6858000"/>
              <a:gd name="connsiteX97-25393" fmla="*/ 6036748 w 6127689"/>
              <a:gd name="connsiteY97-25394" fmla="*/ 5322752 h 6858000"/>
              <a:gd name="connsiteX98-25395" fmla="*/ 6036943 w 6127689"/>
              <a:gd name="connsiteY98-25396" fmla="*/ 5329480 h 6858000"/>
              <a:gd name="connsiteX99-25397" fmla="*/ 6037236 w 6127689"/>
              <a:gd name="connsiteY99-25398" fmla="*/ 5329634 h 6858000"/>
              <a:gd name="connsiteX100-25399" fmla="*/ 6038019 w 6127689"/>
              <a:gd name="connsiteY100-25400" fmla="*/ 5336764 h 6858000"/>
              <a:gd name="connsiteX101-25401" fmla="*/ 6037298 w 6127689"/>
              <a:gd name="connsiteY101-25402" fmla="*/ 5341753 h 6858000"/>
              <a:gd name="connsiteX102-25403" fmla="*/ 6037677 w 6127689"/>
              <a:gd name="connsiteY102-25404" fmla="*/ 5354807 h 6858000"/>
              <a:gd name="connsiteX103-25405" fmla="*/ 6039728 w 6127689"/>
              <a:gd name="connsiteY103-25406" fmla="*/ 5359416 h 6858000"/>
              <a:gd name="connsiteX104-25407" fmla="*/ 6043311 w 6127689"/>
              <a:gd name="connsiteY104-25408" fmla="*/ 5361407 h 6858000"/>
              <a:gd name="connsiteX105-25409" fmla="*/ 6042954 w 6127689"/>
              <a:gd name="connsiteY105-25410" fmla="*/ 5362576 h 6858000"/>
              <a:gd name="connsiteX106-25411" fmla="*/ 6053435 w 6127689"/>
              <a:gd name="connsiteY106-25412" fmla="*/ 5387547 h 6858000"/>
              <a:gd name="connsiteX107-25413" fmla="*/ 6065933 w 6127689"/>
              <a:gd name="connsiteY107-25414" fmla="*/ 5443002 h 6858000"/>
              <a:gd name="connsiteX108-25415" fmla="*/ 6068640 w 6127689"/>
              <a:gd name="connsiteY108-25416" fmla="*/ 5474503 h 6858000"/>
              <a:gd name="connsiteX109-25417" fmla="*/ 6080922 w 6127689"/>
              <a:gd name="connsiteY109-25418" fmla="*/ 5561070 h 6858000"/>
              <a:gd name="connsiteX110-25419" fmla="*/ 6096949 w 6127689"/>
              <a:gd name="connsiteY110-25420" fmla="*/ 5648179 h 6858000"/>
              <a:gd name="connsiteX111-25421" fmla="*/ 6125703 w 6127689"/>
              <a:gd name="connsiteY111-25422" fmla="*/ 5692894 h 6858000"/>
              <a:gd name="connsiteX112-25423" fmla="*/ 6126670 w 6127689"/>
              <a:gd name="connsiteY112-25424" fmla="*/ 5697882 h 6858000"/>
              <a:gd name="connsiteX113-25425" fmla="*/ 6124061 w 6127689"/>
              <a:gd name="connsiteY113-25426" fmla="*/ 5710294 h 6858000"/>
              <a:gd name="connsiteX114-25427" fmla="*/ 6122213 w 6127689"/>
              <a:gd name="connsiteY114-25428" fmla="*/ 5714762 h 6858000"/>
              <a:gd name="connsiteX115-25429" fmla="*/ 6121353 w 6127689"/>
              <a:gd name="connsiteY115-25430" fmla="*/ 5721725 h 6858000"/>
              <a:gd name="connsiteX116-25431" fmla="*/ 6121607 w 6127689"/>
              <a:gd name="connsiteY116-25432" fmla="*/ 5721959 h 6858000"/>
              <a:gd name="connsiteX117-25433" fmla="*/ 6120262 w 6127689"/>
              <a:gd name="connsiteY117-25434" fmla="*/ 5728358 h 6858000"/>
              <a:gd name="connsiteX118-25435" fmla="*/ 6127024 w 6127689"/>
              <a:gd name="connsiteY118-25436" fmla="*/ 5786902 h 6858000"/>
              <a:gd name="connsiteX119-25437" fmla="*/ 6127519 w 6127689"/>
              <a:gd name="connsiteY119-25438" fmla="*/ 5865775 h 6858000"/>
              <a:gd name="connsiteX120-25439" fmla="*/ 6119217 w 6127689"/>
              <a:gd name="connsiteY120-25440" fmla="*/ 5888542 h 6858000"/>
              <a:gd name="connsiteX121-25441" fmla="*/ 6102493 w 6127689"/>
              <a:gd name="connsiteY121-25442" fmla="*/ 5928602 h 6858000"/>
              <a:gd name="connsiteX122-25443" fmla="*/ 6056863 w 6127689"/>
              <a:gd name="connsiteY122-25444" fmla="*/ 6000643 h 6858000"/>
              <a:gd name="connsiteX123-25445" fmla="*/ 6045436 w 6127689"/>
              <a:gd name="connsiteY123-25446" fmla="*/ 6124480 h 6858000"/>
              <a:gd name="connsiteX124-25447" fmla="*/ 6030489 w 6127689"/>
              <a:gd name="connsiteY124-25448" fmla="*/ 6317666 h 6858000"/>
              <a:gd name="connsiteX125-25449" fmla="*/ 6007492 w 6127689"/>
              <a:gd name="connsiteY125-25450" fmla="*/ 6440818 h 6858000"/>
              <a:gd name="connsiteX126-25451" fmla="*/ 6009467 w 6127689"/>
              <a:gd name="connsiteY126-25452" fmla="*/ 6487076 h 6858000"/>
              <a:gd name="connsiteX127-25453" fmla="*/ 5995064 w 6127689"/>
              <a:gd name="connsiteY127-25454" fmla="*/ 6540791 h 6858000"/>
              <a:gd name="connsiteX128-25455" fmla="*/ 5996309 w 6127689"/>
              <a:gd name="connsiteY128-25456" fmla="*/ 6543961 h 6858000"/>
              <a:gd name="connsiteX129-25457" fmla="*/ 5996048 w 6127689"/>
              <a:gd name="connsiteY129-25458" fmla="*/ 6555444 h 6858000"/>
              <a:gd name="connsiteX130-25459" fmla="*/ 6002524 w 6127689"/>
              <a:gd name="connsiteY130-25460" fmla="*/ 6560188 h 6858000"/>
              <a:gd name="connsiteX131-25461" fmla="*/ 6006823 w 6127689"/>
              <a:gd name="connsiteY131-25462" fmla="*/ 6578546 h 6858000"/>
              <a:gd name="connsiteX132-25463" fmla="*/ 6004510 w 6127689"/>
              <a:gd name="connsiteY132-25464" fmla="*/ 6599256 h 6858000"/>
              <a:gd name="connsiteX133-25465" fmla="*/ 5986207 w 6127689"/>
              <a:gd name="connsiteY133-25466" fmla="*/ 6695855 h 6858000"/>
              <a:gd name="connsiteX134-25467" fmla="*/ 5979428 w 6127689"/>
              <a:gd name="connsiteY134-25468" fmla="*/ 6754678 h 6858000"/>
              <a:gd name="connsiteX135-25469" fmla="*/ 5983398 w 6127689"/>
              <a:gd name="connsiteY135-25470" fmla="*/ 6778641 h 6858000"/>
              <a:gd name="connsiteX136-25471" fmla="*/ 5984543 w 6127689"/>
              <a:gd name="connsiteY136-25472" fmla="*/ 6811016 h 6858000"/>
              <a:gd name="connsiteX137-25473" fmla="*/ 5981802 w 6127689"/>
              <a:gd name="connsiteY137-25474" fmla="*/ 6838578 h 6858000"/>
              <a:gd name="connsiteX138-25475" fmla="*/ 5979671 w 6127689"/>
              <a:gd name="connsiteY138-25476" fmla="*/ 6858000 h 6858000"/>
              <a:gd name="connsiteX139-25477" fmla="*/ 0 w 6127689"/>
              <a:gd name="connsiteY139-25478" fmla="*/ 6858000 h 6858000"/>
              <a:gd name="connsiteX140-25479" fmla="*/ 0 w 6127689"/>
              <a:gd name="connsiteY140-25480" fmla="*/ 0 h 6858000"/>
              <a:gd name="connsiteX0-25481" fmla="*/ 0 w 6127689"/>
              <a:gd name="connsiteY0-25482" fmla="*/ 0 h 6858000"/>
              <a:gd name="connsiteX1-25483" fmla="*/ 4965888 w 6127689"/>
              <a:gd name="connsiteY1-25484" fmla="*/ 0 h 6858000"/>
              <a:gd name="connsiteX2-25485" fmla="*/ 4967767 w 6127689"/>
              <a:gd name="connsiteY2-25486" fmla="*/ 7930 h 6858000"/>
              <a:gd name="connsiteX3-25487" fmla="*/ 4979444 w 6127689"/>
              <a:gd name="connsiteY3-25488" fmla="*/ 43921 h 6858000"/>
              <a:gd name="connsiteX4-25489" fmla="*/ 5021173 w 6127689"/>
              <a:gd name="connsiteY4-25490" fmla="*/ 123738 h 6858000"/>
              <a:gd name="connsiteX5-25491" fmla="*/ 5075458 w 6127689"/>
              <a:gd name="connsiteY5-25492" fmla="*/ 264355 h 6858000"/>
              <a:gd name="connsiteX6-25493" fmla="*/ 5081175 w 6127689"/>
              <a:gd name="connsiteY6-25494" fmla="*/ 277448 h 6858000"/>
              <a:gd name="connsiteX7-25495" fmla="*/ 5097011 w 6127689"/>
              <a:gd name="connsiteY7-25496" fmla="*/ 355616 h 6858000"/>
              <a:gd name="connsiteX8-25497" fmla="*/ 5130982 w 6127689"/>
              <a:gd name="connsiteY8-25498" fmla="*/ 412030 h 6858000"/>
              <a:gd name="connsiteX9-25499" fmla="*/ 5153000 w 6127689"/>
              <a:gd name="connsiteY9-25500" fmla="*/ 507134 h 6858000"/>
              <a:gd name="connsiteX10-25501" fmla="*/ 5171282 w 6127689"/>
              <a:gd name="connsiteY10-25502" fmla="*/ 602071 h 6858000"/>
              <a:gd name="connsiteX11-25503" fmla="*/ 5176196 w 6127689"/>
              <a:gd name="connsiteY11-25504" fmla="*/ 636822 h 6858000"/>
              <a:gd name="connsiteX12-25505" fmla="*/ 5189051 w 6127689"/>
              <a:gd name="connsiteY12-25506" fmla="*/ 782518 h 6858000"/>
              <a:gd name="connsiteX13-25507" fmla="*/ 5210428 w 6127689"/>
              <a:gd name="connsiteY13-25508" fmla="*/ 815772 h 6858000"/>
              <a:gd name="connsiteX14-25509" fmla="*/ 5221088 w 6127689"/>
              <a:gd name="connsiteY14-25510" fmla="*/ 860193 h 6858000"/>
              <a:gd name="connsiteX15-25511" fmla="*/ 5230806 w 6127689"/>
              <a:gd name="connsiteY15-25512" fmla="*/ 961354 h 6858000"/>
              <a:gd name="connsiteX16-25513" fmla="*/ 5201018 w 6127689"/>
              <a:gd name="connsiteY16-25514" fmla="*/ 1095027 h 6858000"/>
              <a:gd name="connsiteX17-25515" fmla="*/ 5202153 w 6127689"/>
              <a:gd name="connsiteY17-25516" fmla="*/ 1133224 h 6858000"/>
              <a:gd name="connsiteX18-25517" fmla="*/ 5207370 w 6127689"/>
              <a:gd name="connsiteY18-25518" fmla="*/ 1138097 h 6858000"/>
              <a:gd name="connsiteX19-25519" fmla="*/ 5189234 w 6127689"/>
              <a:gd name="connsiteY19-25520" fmla="*/ 1193495 h 6858000"/>
              <a:gd name="connsiteX20-25521" fmla="*/ 5202769 w 6127689"/>
              <a:gd name="connsiteY20-25522" fmla="*/ 1269450 h 6858000"/>
              <a:gd name="connsiteX21-25523" fmla="*/ 5225968 w 6127689"/>
              <a:gd name="connsiteY21-25524" fmla="*/ 1357994 h 6858000"/>
              <a:gd name="connsiteX22-25525" fmla="*/ 5233819 w 6127689"/>
              <a:gd name="connsiteY22-25526" fmla="*/ 1380922 h 6858000"/>
              <a:gd name="connsiteX23-25527" fmla="*/ 5237226 w 6127689"/>
              <a:gd name="connsiteY23-25528" fmla="*/ 1441327 h 6858000"/>
              <a:gd name="connsiteX24-25529" fmla="*/ 5255653 w 6127689"/>
              <a:gd name="connsiteY24-25530" fmla="*/ 1524712 h 6858000"/>
              <a:gd name="connsiteX25-25531" fmla="*/ 5263491 w 6127689"/>
              <a:gd name="connsiteY25-25532" fmla="*/ 1642938 h 6858000"/>
              <a:gd name="connsiteX26-25533" fmla="*/ 5261314 w 6127689"/>
              <a:gd name="connsiteY26-25534" fmla="*/ 1689177 h 6858000"/>
              <a:gd name="connsiteX27-25535" fmla="*/ 5259788 w 6127689"/>
              <a:gd name="connsiteY27-25536" fmla="*/ 1768516 h 6858000"/>
              <a:gd name="connsiteX28-25537" fmla="*/ 5255696 w 6127689"/>
              <a:gd name="connsiteY28-25538" fmla="*/ 1953770 h 6858000"/>
              <a:gd name="connsiteX29-25539" fmla="*/ 5252592 w 6127689"/>
              <a:gd name="connsiteY29-25540" fmla="*/ 2092210 h 6858000"/>
              <a:gd name="connsiteX30-25541" fmla="*/ 5264303 w 6127689"/>
              <a:gd name="connsiteY30-25542" fmla="*/ 2225157 h 6858000"/>
              <a:gd name="connsiteX31-25543" fmla="*/ 5254949 w 6127689"/>
              <a:gd name="connsiteY31-25544" fmla="*/ 2236160 h 6858000"/>
              <a:gd name="connsiteX32-25545" fmla="*/ 5250104 w 6127689"/>
              <a:gd name="connsiteY32-25546" fmla="*/ 2249166 h 6858000"/>
              <a:gd name="connsiteX33-25547" fmla="*/ 5251214 w 6127689"/>
              <a:gd name="connsiteY33-25548" fmla="*/ 2250944 h 6858000"/>
              <a:gd name="connsiteX34-25549" fmla="*/ 5250644 w 6127689"/>
              <a:gd name="connsiteY34-25550" fmla="*/ 2266619 h 6858000"/>
              <a:gd name="connsiteX35-25551" fmla="*/ 5293877 w 6127689"/>
              <a:gd name="connsiteY35-25552" fmla="*/ 2368649 h 6858000"/>
              <a:gd name="connsiteX36-25553" fmla="*/ 5311338 w 6127689"/>
              <a:gd name="connsiteY36-25554" fmla="*/ 2404034 h 6858000"/>
              <a:gd name="connsiteX37-25555" fmla="*/ 5338366 w 6127689"/>
              <a:gd name="connsiteY37-25556" fmla="*/ 2465052 h 6858000"/>
              <a:gd name="connsiteX38-25557" fmla="*/ 5371263 w 6127689"/>
              <a:gd name="connsiteY38-25558" fmla="*/ 2586413 h 6858000"/>
              <a:gd name="connsiteX39-25559" fmla="*/ 5407503 w 6127689"/>
              <a:gd name="connsiteY39-25560" fmla="*/ 2786290 h 6858000"/>
              <a:gd name="connsiteX40-25561" fmla="*/ 5407356 w 6127689"/>
              <a:gd name="connsiteY40-25562" fmla="*/ 2787545 h 6858000"/>
              <a:gd name="connsiteX41-25563" fmla="*/ 5411130 w 6127689"/>
              <a:gd name="connsiteY41-25564" fmla="*/ 2788640 h 6858000"/>
              <a:gd name="connsiteX42-25565" fmla="*/ 5416439 w 6127689"/>
              <a:gd name="connsiteY42-25566" fmla="*/ 2805666 h 6858000"/>
              <a:gd name="connsiteX43-25567" fmla="*/ 5457023 w 6127689"/>
              <a:gd name="connsiteY43-25568" fmla="*/ 2858292 h 6858000"/>
              <a:gd name="connsiteX44-25569" fmla="*/ 5479298 w 6127689"/>
              <a:gd name="connsiteY44-25570" fmla="*/ 2947791 h 6858000"/>
              <a:gd name="connsiteX45-25571" fmla="*/ 5481770 w 6127689"/>
              <a:gd name="connsiteY45-25572" fmla="*/ 2951352 h 6858000"/>
              <a:gd name="connsiteX46-25573" fmla="*/ 5482045 w 6127689"/>
              <a:gd name="connsiteY46-25574" fmla="*/ 2984371 h 6858000"/>
              <a:gd name="connsiteX47-25575" fmla="*/ 5482415 w 6127689"/>
              <a:gd name="connsiteY47-25576" fmla="*/ 3004079 h 6858000"/>
              <a:gd name="connsiteX48-25577" fmla="*/ 5503944 w 6127689"/>
              <a:gd name="connsiteY48-25578" fmla="*/ 3123335 h 6858000"/>
              <a:gd name="connsiteX49-25579" fmla="*/ 5516007 w 6127689"/>
              <a:gd name="connsiteY49-25580" fmla="*/ 3258473 h 6858000"/>
              <a:gd name="connsiteX50-25581" fmla="*/ 5566839 w 6127689"/>
              <a:gd name="connsiteY50-25582" fmla="*/ 3345295 h 6858000"/>
              <a:gd name="connsiteX51-25583" fmla="*/ 5589758 w 6127689"/>
              <a:gd name="connsiteY51-25584" fmla="*/ 3506453 h 6858000"/>
              <a:gd name="connsiteX52-25585" fmla="*/ 5596144 w 6127689"/>
              <a:gd name="connsiteY52-25586" fmla="*/ 3534624 h 6858000"/>
              <a:gd name="connsiteX53-25587" fmla="*/ 5597750 w 6127689"/>
              <a:gd name="connsiteY53-25588" fmla="*/ 3534129 h 6858000"/>
              <a:gd name="connsiteX54-25589" fmla="*/ 5599700 w 6127689"/>
              <a:gd name="connsiteY54-25590" fmla="*/ 3547221 h 6858000"/>
              <a:gd name="connsiteX55-25591" fmla="*/ 5615031 w 6127689"/>
              <a:gd name="connsiteY55-25592" fmla="*/ 3557482 h 6858000"/>
              <a:gd name="connsiteX56-25593" fmla="*/ 5618377 w 6127689"/>
              <a:gd name="connsiteY56-25594" fmla="*/ 3588431 h 6858000"/>
              <a:gd name="connsiteX57-25595" fmla="*/ 5612155 w 6127689"/>
              <a:gd name="connsiteY57-25596" fmla="*/ 3589869 h 6858000"/>
              <a:gd name="connsiteX58-25597" fmla="*/ 5620843 w 6127689"/>
              <a:gd name="connsiteY58-25598" fmla="*/ 3606745 h 6858000"/>
              <a:gd name="connsiteX59-25599" fmla="*/ 5655472 w 6127689"/>
              <a:gd name="connsiteY59-25600" fmla="*/ 3678877 h 6858000"/>
              <a:gd name="connsiteX60-25601" fmla="*/ 5683015 w 6127689"/>
              <a:gd name="connsiteY60-25602" fmla="*/ 3762025 h 6858000"/>
              <a:gd name="connsiteX61-25603" fmla="*/ 5696643 w 6127689"/>
              <a:gd name="connsiteY61-25604" fmla="*/ 3773888 h 6858000"/>
              <a:gd name="connsiteX62-25605" fmla="*/ 5699203 w 6127689"/>
              <a:gd name="connsiteY62-25606" fmla="*/ 3775823 h 6858000"/>
              <a:gd name="connsiteX63-25607" fmla="*/ 5704824 w 6127689"/>
              <a:gd name="connsiteY63-25608" fmla="*/ 3785966 h 6858000"/>
              <a:gd name="connsiteX64-25609" fmla="*/ 5733539 w 6127689"/>
              <a:gd name="connsiteY64-25610" fmla="*/ 3818457 h 6858000"/>
              <a:gd name="connsiteX65-25611" fmla="*/ 5768491 w 6127689"/>
              <a:gd name="connsiteY65-25612" fmla="*/ 3914399 h 6858000"/>
              <a:gd name="connsiteX66-25613" fmla="*/ 5793123 w 6127689"/>
              <a:gd name="connsiteY66-25614" fmla="*/ 3969952 h 6858000"/>
              <a:gd name="connsiteX67-25615" fmla="*/ 5808321 w 6127689"/>
              <a:gd name="connsiteY67-25616" fmla="*/ 3988153 h 6858000"/>
              <a:gd name="connsiteX68-25617" fmla="*/ 5825621 w 6127689"/>
              <a:gd name="connsiteY68-25618" fmla="*/ 4015525 h 6858000"/>
              <a:gd name="connsiteX69-25619" fmla="*/ 5860672 w 6127689"/>
              <a:gd name="connsiteY69-25620" fmla="*/ 4061579 h 6858000"/>
              <a:gd name="connsiteX70-25621" fmla="*/ 5872173 w 6127689"/>
              <a:gd name="connsiteY70-25622" fmla="*/ 4088497 h 6858000"/>
              <a:gd name="connsiteX71-25623" fmla="*/ 5883705 w 6127689"/>
              <a:gd name="connsiteY71-25624" fmla="*/ 4101899 h 6858000"/>
              <a:gd name="connsiteX72-25625" fmla="*/ 5894095 w 6127689"/>
              <a:gd name="connsiteY72-25626" fmla="*/ 4128857 h 6858000"/>
              <a:gd name="connsiteX73-25627" fmla="*/ 5898339 w 6127689"/>
              <a:gd name="connsiteY73-25628" fmla="*/ 4140800 h 6858000"/>
              <a:gd name="connsiteX74-25629" fmla="*/ 5903513 w 6127689"/>
              <a:gd name="connsiteY74-25630" fmla="*/ 4187661 h 6858000"/>
              <a:gd name="connsiteX75-25631" fmla="*/ 5917114 w 6127689"/>
              <a:gd name="connsiteY75-25632" fmla="*/ 4213096 h 6858000"/>
              <a:gd name="connsiteX76-25633" fmla="*/ 5924233 w 6127689"/>
              <a:gd name="connsiteY76-25634" fmla="*/ 4242060 h 6858000"/>
              <a:gd name="connsiteX77-25635" fmla="*/ 5928910 w 6127689"/>
              <a:gd name="connsiteY77-25636" fmla="*/ 4300973 h 6858000"/>
              <a:gd name="connsiteX78-25637" fmla="*/ 5939320 w 6127689"/>
              <a:gd name="connsiteY78-25638" fmla="*/ 4340435 h 6858000"/>
              <a:gd name="connsiteX79-25639" fmla="*/ 5946705 w 6127689"/>
              <a:gd name="connsiteY79-25640" fmla="*/ 4428051 h 6858000"/>
              <a:gd name="connsiteX80-25641" fmla="*/ 5949261 w 6127689"/>
              <a:gd name="connsiteY80-25642" fmla="*/ 4449185 h 6858000"/>
              <a:gd name="connsiteX81-25643" fmla="*/ 5957504 w 6127689"/>
              <a:gd name="connsiteY81-25644" fmla="*/ 4465911 h 6858000"/>
              <a:gd name="connsiteX82-25645" fmla="*/ 5964689 w 6127689"/>
              <a:gd name="connsiteY82-25646" fmla="*/ 4468532 h 6858000"/>
              <a:gd name="connsiteX83-25647" fmla="*/ 5967062 w 6127689"/>
              <a:gd name="connsiteY83-25648" fmla="*/ 4479923 h 6858000"/>
              <a:gd name="connsiteX84-25649" fmla="*/ 5968960 w 6127689"/>
              <a:gd name="connsiteY84-25650" fmla="*/ 4482655 h 6858000"/>
              <a:gd name="connsiteX85-25651" fmla="*/ 5978567 w 6127689"/>
              <a:gd name="connsiteY85-25652" fmla="*/ 4498605 h 6858000"/>
              <a:gd name="connsiteX86-25653" fmla="*/ 5980106 w 6127689"/>
              <a:gd name="connsiteY86-25654" fmla="*/ 4585087 h 6858000"/>
              <a:gd name="connsiteX87-25655" fmla="*/ 5998138 w 6127689"/>
              <a:gd name="connsiteY87-25656" fmla="*/ 4697518 h 6858000"/>
              <a:gd name="connsiteX88-25657" fmla="*/ 6013516 w 6127689"/>
              <a:gd name="connsiteY88-25658" fmla="*/ 4786619 h 6858000"/>
              <a:gd name="connsiteX89-25659" fmla="*/ 6025404 w 6127689"/>
              <a:gd name="connsiteY89-25660" fmla="*/ 4858148 h 6858000"/>
              <a:gd name="connsiteX90-25661" fmla="*/ 6007749 w 6127689"/>
              <a:gd name="connsiteY90-25662" fmla="*/ 4964715 h 6858000"/>
              <a:gd name="connsiteX91-25663" fmla="*/ 6005269 w 6127689"/>
              <a:gd name="connsiteY91-25664" fmla="*/ 5150567 h 6858000"/>
              <a:gd name="connsiteX92-25665" fmla="*/ 6001127 w 6127689"/>
              <a:gd name="connsiteY92-25666" fmla="*/ 5164609 h 6858000"/>
              <a:gd name="connsiteX93-25667" fmla="*/ 5996647 w 6127689"/>
              <a:gd name="connsiteY93-25668" fmla="*/ 5185640 h 6858000"/>
              <a:gd name="connsiteX94-25669" fmla="*/ 5998514 w 6127689"/>
              <a:gd name="connsiteY94-25670" fmla="*/ 5189673 h 6858000"/>
              <a:gd name="connsiteX95-25671" fmla="*/ 6018409 w 6127689"/>
              <a:gd name="connsiteY95-25672" fmla="*/ 5227157 h 6858000"/>
              <a:gd name="connsiteX96-25673" fmla="*/ 6036748 w 6127689"/>
              <a:gd name="connsiteY96-25674" fmla="*/ 5322752 h 6858000"/>
              <a:gd name="connsiteX97-25675" fmla="*/ 6036943 w 6127689"/>
              <a:gd name="connsiteY97-25676" fmla="*/ 5329480 h 6858000"/>
              <a:gd name="connsiteX98-25677" fmla="*/ 6037236 w 6127689"/>
              <a:gd name="connsiteY98-25678" fmla="*/ 5329634 h 6858000"/>
              <a:gd name="connsiteX99-25679" fmla="*/ 6038019 w 6127689"/>
              <a:gd name="connsiteY99-25680" fmla="*/ 5336764 h 6858000"/>
              <a:gd name="connsiteX100-25681" fmla="*/ 6037298 w 6127689"/>
              <a:gd name="connsiteY100-25682" fmla="*/ 5341753 h 6858000"/>
              <a:gd name="connsiteX101-25683" fmla="*/ 6037677 w 6127689"/>
              <a:gd name="connsiteY101-25684" fmla="*/ 5354807 h 6858000"/>
              <a:gd name="connsiteX102-25685" fmla="*/ 6039728 w 6127689"/>
              <a:gd name="connsiteY102-25686" fmla="*/ 5359416 h 6858000"/>
              <a:gd name="connsiteX103-25687" fmla="*/ 6043311 w 6127689"/>
              <a:gd name="connsiteY103-25688" fmla="*/ 5361407 h 6858000"/>
              <a:gd name="connsiteX104-25689" fmla="*/ 6042954 w 6127689"/>
              <a:gd name="connsiteY104-25690" fmla="*/ 5362576 h 6858000"/>
              <a:gd name="connsiteX105-25691" fmla="*/ 6053435 w 6127689"/>
              <a:gd name="connsiteY105-25692" fmla="*/ 5387547 h 6858000"/>
              <a:gd name="connsiteX106-25693" fmla="*/ 6065933 w 6127689"/>
              <a:gd name="connsiteY106-25694" fmla="*/ 5443002 h 6858000"/>
              <a:gd name="connsiteX107-25695" fmla="*/ 6068640 w 6127689"/>
              <a:gd name="connsiteY107-25696" fmla="*/ 5474503 h 6858000"/>
              <a:gd name="connsiteX108-25697" fmla="*/ 6080922 w 6127689"/>
              <a:gd name="connsiteY108-25698" fmla="*/ 5561070 h 6858000"/>
              <a:gd name="connsiteX109-25699" fmla="*/ 6096949 w 6127689"/>
              <a:gd name="connsiteY109-25700" fmla="*/ 5648179 h 6858000"/>
              <a:gd name="connsiteX110-25701" fmla="*/ 6125703 w 6127689"/>
              <a:gd name="connsiteY110-25702" fmla="*/ 5692894 h 6858000"/>
              <a:gd name="connsiteX111-25703" fmla="*/ 6126670 w 6127689"/>
              <a:gd name="connsiteY111-25704" fmla="*/ 5697882 h 6858000"/>
              <a:gd name="connsiteX112-25705" fmla="*/ 6124061 w 6127689"/>
              <a:gd name="connsiteY112-25706" fmla="*/ 5710294 h 6858000"/>
              <a:gd name="connsiteX113-25707" fmla="*/ 6122213 w 6127689"/>
              <a:gd name="connsiteY113-25708" fmla="*/ 5714762 h 6858000"/>
              <a:gd name="connsiteX114-25709" fmla="*/ 6121353 w 6127689"/>
              <a:gd name="connsiteY114-25710" fmla="*/ 5721725 h 6858000"/>
              <a:gd name="connsiteX115-25711" fmla="*/ 6121607 w 6127689"/>
              <a:gd name="connsiteY115-25712" fmla="*/ 5721959 h 6858000"/>
              <a:gd name="connsiteX116-25713" fmla="*/ 6120262 w 6127689"/>
              <a:gd name="connsiteY116-25714" fmla="*/ 5728358 h 6858000"/>
              <a:gd name="connsiteX117-25715" fmla="*/ 6127024 w 6127689"/>
              <a:gd name="connsiteY117-25716" fmla="*/ 5786902 h 6858000"/>
              <a:gd name="connsiteX118-25717" fmla="*/ 6127519 w 6127689"/>
              <a:gd name="connsiteY118-25718" fmla="*/ 5865775 h 6858000"/>
              <a:gd name="connsiteX119-25719" fmla="*/ 6119217 w 6127689"/>
              <a:gd name="connsiteY119-25720" fmla="*/ 5888542 h 6858000"/>
              <a:gd name="connsiteX120-25721" fmla="*/ 6102493 w 6127689"/>
              <a:gd name="connsiteY120-25722" fmla="*/ 5928602 h 6858000"/>
              <a:gd name="connsiteX121-25723" fmla="*/ 6056863 w 6127689"/>
              <a:gd name="connsiteY121-25724" fmla="*/ 6000643 h 6858000"/>
              <a:gd name="connsiteX122-25725" fmla="*/ 6045436 w 6127689"/>
              <a:gd name="connsiteY122-25726" fmla="*/ 6124480 h 6858000"/>
              <a:gd name="connsiteX123-25727" fmla="*/ 6030489 w 6127689"/>
              <a:gd name="connsiteY123-25728" fmla="*/ 6317666 h 6858000"/>
              <a:gd name="connsiteX124-25729" fmla="*/ 6007492 w 6127689"/>
              <a:gd name="connsiteY124-25730" fmla="*/ 6440818 h 6858000"/>
              <a:gd name="connsiteX125-25731" fmla="*/ 6009467 w 6127689"/>
              <a:gd name="connsiteY125-25732" fmla="*/ 6487076 h 6858000"/>
              <a:gd name="connsiteX126-25733" fmla="*/ 5995064 w 6127689"/>
              <a:gd name="connsiteY126-25734" fmla="*/ 6540791 h 6858000"/>
              <a:gd name="connsiteX127-25735" fmla="*/ 5996309 w 6127689"/>
              <a:gd name="connsiteY127-25736" fmla="*/ 6543961 h 6858000"/>
              <a:gd name="connsiteX128-25737" fmla="*/ 5996048 w 6127689"/>
              <a:gd name="connsiteY128-25738" fmla="*/ 6555444 h 6858000"/>
              <a:gd name="connsiteX129-25739" fmla="*/ 6002524 w 6127689"/>
              <a:gd name="connsiteY129-25740" fmla="*/ 6560188 h 6858000"/>
              <a:gd name="connsiteX130-25741" fmla="*/ 6006823 w 6127689"/>
              <a:gd name="connsiteY130-25742" fmla="*/ 6578546 h 6858000"/>
              <a:gd name="connsiteX131-25743" fmla="*/ 6004510 w 6127689"/>
              <a:gd name="connsiteY131-25744" fmla="*/ 6599256 h 6858000"/>
              <a:gd name="connsiteX132-25745" fmla="*/ 5986207 w 6127689"/>
              <a:gd name="connsiteY132-25746" fmla="*/ 6695855 h 6858000"/>
              <a:gd name="connsiteX133-25747" fmla="*/ 5979428 w 6127689"/>
              <a:gd name="connsiteY133-25748" fmla="*/ 6754678 h 6858000"/>
              <a:gd name="connsiteX134-25749" fmla="*/ 5983398 w 6127689"/>
              <a:gd name="connsiteY134-25750" fmla="*/ 6778641 h 6858000"/>
              <a:gd name="connsiteX135-25751" fmla="*/ 5984543 w 6127689"/>
              <a:gd name="connsiteY135-25752" fmla="*/ 6811016 h 6858000"/>
              <a:gd name="connsiteX136-25753" fmla="*/ 5981802 w 6127689"/>
              <a:gd name="connsiteY136-25754" fmla="*/ 6838578 h 6858000"/>
              <a:gd name="connsiteX137-25755" fmla="*/ 5979671 w 6127689"/>
              <a:gd name="connsiteY137-25756" fmla="*/ 6858000 h 6858000"/>
              <a:gd name="connsiteX138-25757" fmla="*/ 0 w 6127689"/>
              <a:gd name="connsiteY138-25758" fmla="*/ 6858000 h 6858000"/>
              <a:gd name="connsiteX139-25759" fmla="*/ 0 w 6127689"/>
              <a:gd name="connsiteY139-25760" fmla="*/ 0 h 6858000"/>
              <a:gd name="connsiteX0-25761" fmla="*/ 0 w 6127689"/>
              <a:gd name="connsiteY0-25762" fmla="*/ 0 h 6858000"/>
              <a:gd name="connsiteX1-25763" fmla="*/ 4965888 w 6127689"/>
              <a:gd name="connsiteY1-25764" fmla="*/ 0 h 6858000"/>
              <a:gd name="connsiteX2-25765" fmla="*/ 4967767 w 6127689"/>
              <a:gd name="connsiteY2-25766" fmla="*/ 7930 h 6858000"/>
              <a:gd name="connsiteX3-25767" fmla="*/ 4979444 w 6127689"/>
              <a:gd name="connsiteY3-25768" fmla="*/ 43921 h 6858000"/>
              <a:gd name="connsiteX4-25769" fmla="*/ 5021173 w 6127689"/>
              <a:gd name="connsiteY4-25770" fmla="*/ 123738 h 6858000"/>
              <a:gd name="connsiteX5-25771" fmla="*/ 5075458 w 6127689"/>
              <a:gd name="connsiteY5-25772" fmla="*/ 264355 h 6858000"/>
              <a:gd name="connsiteX6-25773" fmla="*/ 5081175 w 6127689"/>
              <a:gd name="connsiteY6-25774" fmla="*/ 277448 h 6858000"/>
              <a:gd name="connsiteX7-25775" fmla="*/ 5097011 w 6127689"/>
              <a:gd name="connsiteY7-25776" fmla="*/ 355616 h 6858000"/>
              <a:gd name="connsiteX8-25777" fmla="*/ 5130982 w 6127689"/>
              <a:gd name="connsiteY8-25778" fmla="*/ 412030 h 6858000"/>
              <a:gd name="connsiteX9-25779" fmla="*/ 5153000 w 6127689"/>
              <a:gd name="connsiteY9-25780" fmla="*/ 507134 h 6858000"/>
              <a:gd name="connsiteX10-25781" fmla="*/ 5171282 w 6127689"/>
              <a:gd name="connsiteY10-25782" fmla="*/ 602071 h 6858000"/>
              <a:gd name="connsiteX11-25783" fmla="*/ 5176196 w 6127689"/>
              <a:gd name="connsiteY11-25784" fmla="*/ 636822 h 6858000"/>
              <a:gd name="connsiteX12-25785" fmla="*/ 5189051 w 6127689"/>
              <a:gd name="connsiteY12-25786" fmla="*/ 782518 h 6858000"/>
              <a:gd name="connsiteX13-25787" fmla="*/ 5210428 w 6127689"/>
              <a:gd name="connsiteY13-25788" fmla="*/ 815772 h 6858000"/>
              <a:gd name="connsiteX14-25789" fmla="*/ 5221088 w 6127689"/>
              <a:gd name="connsiteY14-25790" fmla="*/ 860193 h 6858000"/>
              <a:gd name="connsiteX15-25791" fmla="*/ 5230806 w 6127689"/>
              <a:gd name="connsiteY15-25792" fmla="*/ 961354 h 6858000"/>
              <a:gd name="connsiteX16-25793" fmla="*/ 5201018 w 6127689"/>
              <a:gd name="connsiteY16-25794" fmla="*/ 1095027 h 6858000"/>
              <a:gd name="connsiteX17-25795" fmla="*/ 5202153 w 6127689"/>
              <a:gd name="connsiteY17-25796" fmla="*/ 1133224 h 6858000"/>
              <a:gd name="connsiteX18-25797" fmla="*/ 5207370 w 6127689"/>
              <a:gd name="connsiteY18-25798" fmla="*/ 1138097 h 6858000"/>
              <a:gd name="connsiteX19-25799" fmla="*/ 5189234 w 6127689"/>
              <a:gd name="connsiteY19-25800" fmla="*/ 1193495 h 6858000"/>
              <a:gd name="connsiteX20-25801" fmla="*/ 5202769 w 6127689"/>
              <a:gd name="connsiteY20-25802" fmla="*/ 1269450 h 6858000"/>
              <a:gd name="connsiteX21-25803" fmla="*/ 5225968 w 6127689"/>
              <a:gd name="connsiteY21-25804" fmla="*/ 1357994 h 6858000"/>
              <a:gd name="connsiteX22-25805" fmla="*/ 5233819 w 6127689"/>
              <a:gd name="connsiteY22-25806" fmla="*/ 1380922 h 6858000"/>
              <a:gd name="connsiteX23-25807" fmla="*/ 5237226 w 6127689"/>
              <a:gd name="connsiteY23-25808" fmla="*/ 1441327 h 6858000"/>
              <a:gd name="connsiteX24-25809" fmla="*/ 5255653 w 6127689"/>
              <a:gd name="connsiteY24-25810" fmla="*/ 1524712 h 6858000"/>
              <a:gd name="connsiteX25-25811" fmla="*/ 5263491 w 6127689"/>
              <a:gd name="connsiteY25-25812" fmla="*/ 1642938 h 6858000"/>
              <a:gd name="connsiteX26-25813" fmla="*/ 5261314 w 6127689"/>
              <a:gd name="connsiteY26-25814" fmla="*/ 1689177 h 6858000"/>
              <a:gd name="connsiteX27-25815" fmla="*/ 5259788 w 6127689"/>
              <a:gd name="connsiteY27-25816" fmla="*/ 1768516 h 6858000"/>
              <a:gd name="connsiteX28-25817" fmla="*/ 5255696 w 6127689"/>
              <a:gd name="connsiteY28-25818" fmla="*/ 1953770 h 6858000"/>
              <a:gd name="connsiteX29-25819" fmla="*/ 5252592 w 6127689"/>
              <a:gd name="connsiteY29-25820" fmla="*/ 2092210 h 6858000"/>
              <a:gd name="connsiteX30-25821" fmla="*/ 5264303 w 6127689"/>
              <a:gd name="connsiteY30-25822" fmla="*/ 2225157 h 6858000"/>
              <a:gd name="connsiteX31-25823" fmla="*/ 5254949 w 6127689"/>
              <a:gd name="connsiteY31-25824" fmla="*/ 2236160 h 6858000"/>
              <a:gd name="connsiteX32-25825" fmla="*/ 5250104 w 6127689"/>
              <a:gd name="connsiteY32-25826" fmla="*/ 2249166 h 6858000"/>
              <a:gd name="connsiteX33-25827" fmla="*/ 5251214 w 6127689"/>
              <a:gd name="connsiteY33-25828" fmla="*/ 2250944 h 6858000"/>
              <a:gd name="connsiteX34-25829" fmla="*/ 5250644 w 6127689"/>
              <a:gd name="connsiteY34-25830" fmla="*/ 2266619 h 6858000"/>
              <a:gd name="connsiteX35-25831" fmla="*/ 5293877 w 6127689"/>
              <a:gd name="connsiteY35-25832" fmla="*/ 2368649 h 6858000"/>
              <a:gd name="connsiteX36-25833" fmla="*/ 5311338 w 6127689"/>
              <a:gd name="connsiteY36-25834" fmla="*/ 2404034 h 6858000"/>
              <a:gd name="connsiteX37-25835" fmla="*/ 5338366 w 6127689"/>
              <a:gd name="connsiteY37-25836" fmla="*/ 2465052 h 6858000"/>
              <a:gd name="connsiteX38-25837" fmla="*/ 5371263 w 6127689"/>
              <a:gd name="connsiteY38-25838" fmla="*/ 2586413 h 6858000"/>
              <a:gd name="connsiteX39-25839" fmla="*/ 5407503 w 6127689"/>
              <a:gd name="connsiteY39-25840" fmla="*/ 2786290 h 6858000"/>
              <a:gd name="connsiteX40-25841" fmla="*/ 5407356 w 6127689"/>
              <a:gd name="connsiteY40-25842" fmla="*/ 2787545 h 6858000"/>
              <a:gd name="connsiteX41-25843" fmla="*/ 5411130 w 6127689"/>
              <a:gd name="connsiteY41-25844" fmla="*/ 2788640 h 6858000"/>
              <a:gd name="connsiteX42-25845" fmla="*/ 5416439 w 6127689"/>
              <a:gd name="connsiteY42-25846" fmla="*/ 2805666 h 6858000"/>
              <a:gd name="connsiteX43-25847" fmla="*/ 5457023 w 6127689"/>
              <a:gd name="connsiteY43-25848" fmla="*/ 2858292 h 6858000"/>
              <a:gd name="connsiteX44-25849" fmla="*/ 5479298 w 6127689"/>
              <a:gd name="connsiteY44-25850" fmla="*/ 2947791 h 6858000"/>
              <a:gd name="connsiteX45-25851" fmla="*/ 5481770 w 6127689"/>
              <a:gd name="connsiteY45-25852" fmla="*/ 2951352 h 6858000"/>
              <a:gd name="connsiteX46-25853" fmla="*/ 5482045 w 6127689"/>
              <a:gd name="connsiteY46-25854" fmla="*/ 2984371 h 6858000"/>
              <a:gd name="connsiteX47-25855" fmla="*/ 5482415 w 6127689"/>
              <a:gd name="connsiteY47-25856" fmla="*/ 3004079 h 6858000"/>
              <a:gd name="connsiteX48-25857" fmla="*/ 5503944 w 6127689"/>
              <a:gd name="connsiteY48-25858" fmla="*/ 3123335 h 6858000"/>
              <a:gd name="connsiteX49-25859" fmla="*/ 5516007 w 6127689"/>
              <a:gd name="connsiteY49-25860" fmla="*/ 3258473 h 6858000"/>
              <a:gd name="connsiteX50-25861" fmla="*/ 5566839 w 6127689"/>
              <a:gd name="connsiteY50-25862" fmla="*/ 3345295 h 6858000"/>
              <a:gd name="connsiteX51-25863" fmla="*/ 5589758 w 6127689"/>
              <a:gd name="connsiteY51-25864" fmla="*/ 3506453 h 6858000"/>
              <a:gd name="connsiteX52-25865" fmla="*/ 5596144 w 6127689"/>
              <a:gd name="connsiteY52-25866" fmla="*/ 3534624 h 6858000"/>
              <a:gd name="connsiteX53-25867" fmla="*/ 5597750 w 6127689"/>
              <a:gd name="connsiteY53-25868" fmla="*/ 3534129 h 6858000"/>
              <a:gd name="connsiteX54-25869" fmla="*/ 5599700 w 6127689"/>
              <a:gd name="connsiteY54-25870" fmla="*/ 3547221 h 6858000"/>
              <a:gd name="connsiteX55-25871" fmla="*/ 5615031 w 6127689"/>
              <a:gd name="connsiteY55-25872" fmla="*/ 3557482 h 6858000"/>
              <a:gd name="connsiteX56-25873" fmla="*/ 5618377 w 6127689"/>
              <a:gd name="connsiteY56-25874" fmla="*/ 3588431 h 6858000"/>
              <a:gd name="connsiteX57-25875" fmla="*/ 5612155 w 6127689"/>
              <a:gd name="connsiteY57-25876" fmla="*/ 3589869 h 6858000"/>
              <a:gd name="connsiteX58-25877" fmla="*/ 5620843 w 6127689"/>
              <a:gd name="connsiteY58-25878" fmla="*/ 3606745 h 6858000"/>
              <a:gd name="connsiteX59-25879" fmla="*/ 5655472 w 6127689"/>
              <a:gd name="connsiteY59-25880" fmla="*/ 3678877 h 6858000"/>
              <a:gd name="connsiteX60-25881" fmla="*/ 5683015 w 6127689"/>
              <a:gd name="connsiteY60-25882" fmla="*/ 3762025 h 6858000"/>
              <a:gd name="connsiteX61-25883" fmla="*/ 5696643 w 6127689"/>
              <a:gd name="connsiteY61-25884" fmla="*/ 3773888 h 6858000"/>
              <a:gd name="connsiteX62-25885" fmla="*/ 5699203 w 6127689"/>
              <a:gd name="connsiteY62-25886" fmla="*/ 3775823 h 6858000"/>
              <a:gd name="connsiteX63-25887" fmla="*/ 5704824 w 6127689"/>
              <a:gd name="connsiteY63-25888" fmla="*/ 3785966 h 6858000"/>
              <a:gd name="connsiteX64-25889" fmla="*/ 5733539 w 6127689"/>
              <a:gd name="connsiteY64-25890" fmla="*/ 3818457 h 6858000"/>
              <a:gd name="connsiteX65-25891" fmla="*/ 5768491 w 6127689"/>
              <a:gd name="connsiteY65-25892" fmla="*/ 3914399 h 6858000"/>
              <a:gd name="connsiteX66-25893" fmla="*/ 5793123 w 6127689"/>
              <a:gd name="connsiteY66-25894" fmla="*/ 3969952 h 6858000"/>
              <a:gd name="connsiteX67-25895" fmla="*/ 5808321 w 6127689"/>
              <a:gd name="connsiteY67-25896" fmla="*/ 3988153 h 6858000"/>
              <a:gd name="connsiteX68-25897" fmla="*/ 5825621 w 6127689"/>
              <a:gd name="connsiteY68-25898" fmla="*/ 4015525 h 6858000"/>
              <a:gd name="connsiteX69-25899" fmla="*/ 5860672 w 6127689"/>
              <a:gd name="connsiteY69-25900" fmla="*/ 4061579 h 6858000"/>
              <a:gd name="connsiteX70-25901" fmla="*/ 5872173 w 6127689"/>
              <a:gd name="connsiteY70-25902" fmla="*/ 4088497 h 6858000"/>
              <a:gd name="connsiteX71-25903" fmla="*/ 5883705 w 6127689"/>
              <a:gd name="connsiteY71-25904" fmla="*/ 4101899 h 6858000"/>
              <a:gd name="connsiteX72-25905" fmla="*/ 5894095 w 6127689"/>
              <a:gd name="connsiteY72-25906" fmla="*/ 4128857 h 6858000"/>
              <a:gd name="connsiteX73-25907" fmla="*/ 5898339 w 6127689"/>
              <a:gd name="connsiteY73-25908" fmla="*/ 4140800 h 6858000"/>
              <a:gd name="connsiteX74-25909" fmla="*/ 5903513 w 6127689"/>
              <a:gd name="connsiteY74-25910" fmla="*/ 4187661 h 6858000"/>
              <a:gd name="connsiteX75-25911" fmla="*/ 5917114 w 6127689"/>
              <a:gd name="connsiteY75-25912" fmla="*/ 4213096 h 6858000"/>
              <a:gd name="connsiteX76-25913" fmla="*/ 5924233 w 6127689"/>
              <a:gd name="connsiteY76-25914" fmla="*/ 4242060 h 6858000"/>
              <a:gd name="connsiteX77-25915" fmla="*/ 5928910 w 6127689"/>
              <a:gd name="connsiteY77-25916" fmla="*/ 4300973 h 6858000"/>
              <a:gd name="connsiteX78-25917" fmla="*/ 5939320 w 6127689"/>
              <a:gd name="connsiteY78-25918" fmla="*/ 4340435 h 6858000"/>
              <a:gd name="connsiteX79-25919" fmla="*/ 5946705 w 6127689"/>
              <a:gd name="connsiteY79-25920" fmla="*/ 4428051 h 6858000"/>
              <a:gd name="connsiteX80-25921" fmla="*/ 5949261 w 6127689"/>
              <a:gd name="connsiteY80-25922" fmla="*/ 4449185 h 6858000"/>
              <a:gd name="connsiteX81-25923" fmla="*/ 5957504 w 6127689"/>
              <a:gd name="connsiteY81-25924" fmla="*/ 4465911 h 6858000"/>
              <a:gd name="connsiteX82-25925" fmla="*/ 5964689 w 6127689"/>
              <a:gd name="connsiteY82-25926" fmla="*/ 4468532 h 6858000"/>
              <a:gd name="connsiteX83-25927" fmla="*/ 5967062 w 6127689"/>
              <a:gd name="connsiteY83-25928" fmla="*/ 4479923 h 6858000"/>
              <a:gd name="connsiteX84-25929" fmla="*/ 5968960 w 6127689"/>
              <a:gd name="connsiteY84-25930" fmla="*/ 4482655 h 6858000"/>
              <a:gd name="connsiteX85-25931" fmla="*/ 5980106 w 6127689"/>
              <a:gd name="connsiteY85-25932" fmla="*/ 4585087 h 6858000"/>
              <a:gd name="connsiteX86-25933" fmla="*/ 5998138 w 6127689"/>
              <a:gd name="connsiteY86-25934" fmla="*/ 4697518 h 6858000"/>
              <a:gd name="connsiteX87-25935" fmla="*/ 6013516 w 6127689"/>
              <a:gd name="connsiteY87-25936" fmla="*/ 4786619 h 6858000"/>
              <a:gd name="connsiteX88-25937" fmla="*/ 6025404 w 6127689"/>
              <a:gd name="connsiteY88-25938" fmla="*/ 4858148 h 6858000"/>
              <a:gd name="connsiteX89-25939" fmla="*/ 6007749 w 6127689"/>
              <a:gd name="connsiteY89-25940" fmla="*/ 4964715 h 6858000"/>
              <a:gd name="connsiteX90-25941" fmla="*/ 6005269 w 6127689"/>
              <a:gd name="connsiteY90-25942" fmla="*/ 5150567 h 6858000"/>
              <a:gd name="connsiteX91-25943" fmla="*/ 6001127 w 6127689"/>
              <a:gd name="connsiteY91-25944" fmla="*/ 5164609 h 6858000"/>
              <a:gd name="connsiteX92-25945" fmla="*/ 5996647 w 6127689"/>
              <a:gd name="connsiteY92-25946" fmla="*/ 5185640 h 6858000"/>
              <a:gd name="connsiteX93-25947" fmla="*/ 5998514 w 6127689"/>
              <a:gd name="connsiteY93-25948" fmla="*/ 5189673 h 6858000"/>
              <a:gd name="connsiteX94-25949" fmla="*/ 6018409 w 6127689"/>
              <a:gd name="connsiteY94-25950" fmla="*/ 5227157 h 6858000"/>
              <a:gd name="connsiteX95-25951" fmla="*/ 6036748 w 6127689"/>
              <a:gd name="connsiteY95-25952" fmla="*/ 5322752 h 6858000"/>
              <a:gd name="connsiteX96-25953" fmla="*/ 6036943 w 6127689"/>
              <a:gd name="connsiteY96-25954" fmla="*/ 5329480 h 6858000"/>
              <a:gd name="connsiteX97-25955" fmla="*/ 6037236 w 6127689"/>
              <a:gd name="connsiteY97-25956" fmla="*/ 5329634 h 6858000"/>
              <a:gd name="connsiteX98-25957" fmla="*/ 6038019 w 6127689"/>
              <a:gd name="connsiteY98-25958" fmla="*/ 5336764 h 6858000"/>
              <a:gd name="connsiteX99-25959" fmla="*/ 6037298 w 6127689"/>
              <a:gd name="connsiteY99-25960" fmla="*/ 5341753 h 6858000"/>
              <a:gd name="connsiteX100-25961" fmla="*/ 6037677 w 6127689"/>
              <a:gd name="connsiteY100-25962" fmla="*/ 5354807 h 6858000"/>
              <a:gd name="connsiteX101-25963" fmla="*/ 6039728 w 6127689"/>
              <a:gd name="connsiteY101-25964" fmla="*/ 5359416 h 6858000"/>
              <a:gd name="connsiteX102-25965" fmla="*/ 6043311 w 6127689"/>
              <a:gd name="connsiteY102-25966" fmla="*/ 5361407 h 6858000"/>
              <a:gd name="connsiteX103-25967" fmla="*/ 6042954 w 6127689"/>
              <a:gd name="connsiteY103-25968" fmla="*/ 5362576 h 6858000"/>
              <a:gd name="connsiteX104-25969" fmla="*/ 6053435 w 6127689"/>
              <a:gd name="connsiteY104-25970" fmla="*/ 5387547 h 6858000"/>
              <a:gd name="connsiteX105-25971" fmla="*/ 6065933 w 6127689"/>
              <a:gd name="connsiteY105-25972" fmla="*/ 5443002 h 6858000"/>
              <a:gd name="connsiteX106-25973" fmla="*/ 6068640 w 6127689"/>
              <a:gd name="connsiteY106-25974" fmla="*/ 5474503 h 6858000"/>
              <a:gd name="connsiteX107-25975" fmla="*/ 6080922 w 6127689"/>
              <a:gd name="connsiteY107-25976" fmla="*/ 5561070 h 6858000"/>
              <a:gd name="connsiteX108-25977" fmla="*/ 6096949 w 6127689"/>
              <a:gd name="connsiteY108-25978" fmla="*/ 5648179 h 6858000"/>
              <a:gd name="connsiteX109-25979" fmla="*/ 6125703 w 6127689"/>
              <a:gd name="connsiteY109-25980" fmla="*/ 5692894 h 6858000"/>
              <a:gd name="connsiteX110-25981" fmla="*/ 6126670 w 6127689"/>
              <a:gd name="connsiteY110-25982" fmla="*/ 5697882 h 6858000"/>
              <a:gd name="connsiteX111-25983" fmla="*/ 6124061 w 6127689"/>
              <a:gd name="connsiteY111-25984" fmla="*/ 5710294 h 6858000"/>
              <a:gd name="connsiteX112-25985" fmla="*/ 6122213 w 6127689"/>
              <a:gd name="connsiteY112-25986" fmla="*/ 5714762 h 6858000"/>
              <a:gd name="connsiteX113-25987" fmla="*/ 6121353 w 6127689"/>
              <a:gd name="connsiteY113-25988" fmla="*/ 5721725 h 6858000"/>
              <a:gd name="connsiteX114-25989" fmla="*/ 6121607 w 6127689"/>
              <a:gd name="connsiteY114-25990" fmla="*/ 5721959 h 6858000"/>
              <a:gd name="connsiteX115-25991" fmla="*/ 6120262 w 6127689"/>
              <a:gd name="connsiteY115-25992" fmla="*/ 5728358 h 6858000"/>
              <a:gd name="connsiteX116-25993" fmla="*/ 6127024 w 6127689"/>
              <a:gd name="connsiteY116-25994" fmla="*/ 5786902 h 6858000"/>
              <a:gd name="connsiteX117-25995" fmla="*/ 6127519 w 6127689"/>
              <a:gd name="connsiteY117-25996" fmla="*/ 5865775 h 6858000"/>
              <a:gd name="connsiteX118-25997" fmla="*/ 6119217 w 6127689"/>
              <a:gd name="connsiteY118-25998" fmla="*/ 5888542 h 6858000"/>
              <a:gd name="connsiteX119-25999" fmla="*/ 6102493 w 6127689"/>
              <a:gd name="connsiteY119-26000" fmla="*/ 5928602 h 6858000"/>
              <a:gd name="connsiteX120-26001" fmla="*/ 6056863 w 6127689"/>
              <a:gd name="connsiteY120-26002" fmla="*/ 6000643 h 6858000"/>
              <a:gd name="connsiteX121-26003" fmla="*/ 6045436 w 6127689"/>
              <a:gd name="connsiteY121-26004" fmla="*/ 6124480 h 6858000"/>
              <a:gd name="connsiteX122-26005" fmla="*/ 6030489 w 6127689"/>
              <a:gd name="connsiteY122-26006" fmla="*/ 6317666 h 6858000"/>
              <a:gd name="connsiteX123-26007" fmla="*/ 6007492 w 6127689"/>
              <a:gd name="connsiteY123-26008" fmla="*/ 6440818 h 6858000"/>
              <a:gd name="connsiteX124-26009" fmla="*/ 6009467 w 6127689"/>
              <a:gd name="connsiteY124-26010" fmla="*/ 6487076 h 6858000"/>
              <a:gd name="connsiteX125-26011" fmla="*/ 5995064 w 6127689"/>
              <a:gd name="connsiteY125-26012" fmla="*/ 6540791 h 6858000"/>
              <a:gd name="connsiteX126-26013" fmla="*/ 5996309 w 6127689"/>
              <a:gd name="connsiteY126-26014" fmla="*/ 6543961 h 6858000"/>
              <a:gd name="connsiteX127-26015" fmla="*/ 5996048 w 6127689"/>
              <a:gd name="connsiteY127-26016" fmla="*/ 6555444 h 6858000"/>
              <a:gd name="connsiteX128-26017" fmla="*/ 6002524 w 6127689"/>
              <a:gd name="connsiteY128-26018" fmla="*/ 6560188 h 6858000"/>
              <a:gd name="connsiteX129-26019" fmla="*/ 6006823 w 6127689"/>
              <a:gd name="connsiteY129-26020" fmla="*/ 6578546 h 6858000"/>
              <a:gd name="connsiteX130-26021" fmla="*/ 6004510 w 6127689"/>
              <a:gd name="connsiteY130-26022" fmla="*/ 6599256 h 6858000"/>
              <a:gd name="connsiteX131-26023" fmla="*/ 5986207 w 6127689"/>
              <a:gd name="connsiteY131-26024" fmla="*/ 6695855 h 6858000"/>
              <a:gd name="connsiteX132-26025" fmla="*/ 5979428 w 6127689"/>
              <a:gd name="connsiteY132-26026" fmla="*/ 6754678 h 6858000"/>
              <a:gd name="connsiteX133-26027" fmla="*/ 5983398 w 6127689"/>
              <a:gd name="connsiteY133-26028" fmla="*/ 6778641 h 6858000"/>
              <a:gd name="connsiteX134-26029" fmla="*/ 5984543 w 6127689"/>
              <a:gd name="connsiteY134-26030" fmla="*/ 6811016 h 6858000"/>
              <a:gd name="connsiteX135-26031" fmla="*/ 5981802 w 6127689"/>
              <a:gd name="connsiteY135-26032" fmla="*/ 6838578 h 6858000"/>
              <a:gd name="connsiteX136-26033" fmla="*/ 5979671 w 6127689"/>
              <a:gd name="connsiteY136-26034" fmla="*/ 6858000 h 6858000"/>
              <a:gd name="connsiteX137-26035" fmla="*/ 0 w 6127689"/>
              <a:gd name="connsiteY137-26036" fmla="*/ 6858000 h 6858000"/>
              <a:gd name="connsiteX138-26037" fmla="*/ 0 w 6127689"/>
              <a:gd name="connsiteY138-26038" fmla="*/ 0 h 6858000"/>
              <a:gd name="connsiteX0-26039" fmla="*/ 0 w 6127689"/>
              <a:gd name="connsiteY0-26040" fmla="*/ 0 h 6858000"/>
              <a:gd name="connsiteX1-26041" fmla="*/ 4965888 w 6127689"/>
              <a:gd name="connsiteY1-26042" fmla="*/ 0 h 6858000"/>
              <a:gd name="connsiteX2-26043" fmla="*/ 4967767 w 6127689"/>
              <a:gd name="connsiteY2-26044" fmla="*/ 7930 h 6858000"/>
              <a:gd name="connsiteX3-26045" fmla="*/ 4979444 w 6127689"/>
              <a:gd name="connsiteY3-26046" fmla="*/ 43921 h 6858000"/>
              <a:gd name="connsiteX4-26047" fmla="*/ 5021173 w 6127689"/>
              <a:gd name="connsiteY4-26048" fmla="*/ 123738 h 6858000"/>
              <a:gd name="connsiteX5-26049" fmla="*/ 5075458 w 6127689"/>
              <a:gd name="connsiteY5-26050" fmla="*/ 264355 h 6858000"/>
              <a:gd name="connsiteX6-26051" fmla="*/ 5081175 w 6127689"/>
              <a:gd name="connsiteY6-26052" fmla="*/ 277448 h 6858000"/>
              <a:gd name="connsiteX7-26053" fmla="*/ 5097011 w 6127689"/>
              <a:gd name="connsiteY7-26054" fmla="*/ 355616 h 6858000"/>
              <a:gd name="connsiteX8-26055" fmla="*/ 5130982 w 6127689"/>
              <a:gd name="connsiteY8-26056" fmla="*/ 412030 h 6858000"/>
              <a:gd name="connsiteX9-26057" fmla="*/ 5153000 w 6127689"/>
              <a:gd name="connsiteY9-26058" fmla="*/ 507134 h 6858000"/>
              <a:gd name="connsiteX10-26059" fmla="*/ 5171282 w 6127689"/>
              <a:gd name="connsiteY10-26060" fmla="*/ 602071 h 6858000"/>
              <a:gd name="connsiteX11-26061" fmla="*/ 5176196 w 6127689"/>
              <a:gd name="connsiteY11-26062" fmla="*/ 636822 h 6858000"/>
              <a:gd name="connsiteX12-26063" fmla="*/ 5189051 w 6127689"/>
              <a:gd name="connsiteY12-26064" fmla="*/ 782518 h 6858000"/>
              <a:gd name="connsiteX13-26065" fmla="*/ 5210428 w 6127689"/>
              <a:gd name="connsiteY13-26066" fmla="*/ 815772 h 6858000"/>
              <a:gd name="connsiteX14-26067" fmla="*/ 5221088 w 6127689"/>
              <a:gd name="connsiteY14-26068" fmla="*/ 860193 h 6858000"/>
              <a:gd name="connsiteX15-26069" fmla="*/ 5230806 w 6127689"/>
              <a:gd name="connsiteY15-26070" fmla="*/ 961354 h 6858000"/>
              <a:gd name="connsiteX16-26071" fmla="*/ 5201018 w 6127689"/>
              <a:gd name="connsiteY16-26072" fmla="*/ 1095027 h 6858000"/>
              <a:gd name="connsiteX17-26073" fmla="*/ 5202153 w 6127689"/>
              <a:gd name="connsiteY17-26074" fmla="*/ 1133224 h 6858000"/>
              <a:gd name="connsiteX18-26075" fmla="*/ 5207370 w 6127689"/>
              <a:gd name="connsiteY18-26076" fmla="*/ 1138097 h 6858000"/>
              <a:gd name="connsiteX19-26077" fmla="*/ 5189234 w 6127689"/>
              <a:gd name="connsiteY19-26078" fmla="*/ 1193495 h 6858000"/>
              <a:gd name="connsiteX20-26079" fmla="*/ 5202769 w 6127689"/>
              <a:gd name="connsiteY20-26080" fmla="*/ 1269450 h 6858000"/>
              <a:gd name="connsiteX21-26081" fmla="*/ 5225968 w 6127689"/>
              <a:gd name="connsiteY21-26082" fmla="*/ 1357994 h 6858000"/>
              <a:gd name="connsiteX22-26083" fmla="*/ 5233819 w 6127689"/>
              <a:gd name="connsiteY22-26084" fmla="*/ 1380922 h 6858000"/>
              <a:gd name="connsiteX23-26085" fmla="*/ 5237226 w 6127689"/>
              <a:gd name="connsiteY23-26086" fmla="*/ 1441327 h 6858000"/>
              <a:gd name="connsiteX24-26087" fmla="*/ 5255653 w 6127689"/>
              <a:gd name="connsiteY24-26088" fmla="*/ 1524712 h 6858000"/>
              <a:gd name="connsiteX25-26089" fmla="*/ 5263491 w 6127689"/>
              <a:gd name="connsiteY25-26090" fmla="*/ 1642938 h 6858000"/>
              <a:gd name="connsiteX26-26091" fmla="*/ 5261314 w 6127689"/>
              <a:gd name="connsiteY26-26092" fmla="*/ 1689177 h 6858000"/>
              <a:gd name="connsiteX27-26093" fmla="*/ 5259788 w 6127689"/>
              <a:gd name="connsiteY27-26094" fmla="*/ 1768516 h 6858000"/>
              <a:gd name="connsiteX28-26095" fmla="*/ 5255696 w 6127689"/>
              <a:gd name="connsiteY28-26096" fmla="*/ 1953770 h 6858000"/>
              <a:gd name="connsiteX29-26097" fmla="*/ 5252592 w 6127689"/>
              <a:gd name="connsiteY29-26098" fmla="*/ 2092210 h 6858000"/>
              <a:gd name="connsiteX30-26099" fmla="*/ 5264303 w 6127689"/>
              <a:gd name="connsiteY30-26100" fmla="*/ 2225157 h 6858000"/>
              <a:gd name="connsiteX31-26101" fmla="*/ 5254949 w 6127689"/>
              <a:gd name="connsiteY31-26102" fmla="*/ 2236160 h 6858000"/>
              <a:gd name="connsiteX32-26103" fmla="*/ 5250104 w 6127689"/>
              <a:gd name="connsiteY32-26104" fmla="*/ 2249166 h 6858000"/>
              <a:gd name="connsiteX33-26105" fmla="*/ 5251214 w 6127689"/>
              <a:gd name="connsiteY33-26106" fmla="*/ 2250944 h 6858000"/>
              <a:gd name="connsiteX34-26107" fmla="*/ 5250644 w 6127689"/>
              <a:gd name="connsiteY34-26108" fmla="*/ 2266619 h 6858000"/>
              <a:gd name="connsiteX35-26109" fmla="*/ 5293877 w 6127689"/>
              <a:gd name="connsiteY35-26110" fmla="*/ 2368649 h 6858000"/>
              <a:gd name="connsiteX36-26111" fmla="*/ 5311338 w 6127689"/>
              <a:gd name="connsiteY36-26112" fmla="*/ 2404034 h 6858000"/>
              <a:gd name="connsiteX37-26113" fmla="*/ 5338366 w 6127689"/>
              <a:gd name="connsiteY37-26114" fmla="*/ 2465052 h 6858000"/>
              <a:gd name="connsiteX38-26115" fmla="*/ 5371263 w 6127689"/>
              <a:gd name="connsiteY38-26116" fmla="*/ 2586413 h 6858000"/>
              <a:gd name="connsiteX39-26117" fmla="*/ 5407503 w 6127689"/>
              <a:gd name="connsiteY39-26118" fmla="*/ 2786290 h 6858000"/>
              <a:gd name="connsiteX40-26119" fmla="*/ 5407356 w 6127689"/>
              <a:gd name="connsiteY40-26120" fmla="*/ 2787545 h 6858000"/>
              <a:gd name="connsiteX41-26121" fmla="*/ 5411130 w 6127689"/>
              <a:gd name="connsiteY41-26122" fmla="*/ 2788640 h 6858000"/>
              <a:gd name="connsiteX42-26123" fmla="*/ 5416439 w 6127689"/>
              <a:gd name="connsiteY42-26124" fmla="*/ 2805666 h 6858000"/>
              <a:gd name="connsiteX43-26125" fmla="*/ 5457023 w 6127689"/>
              <a:gd name="connsiteY43-26126" fmla="*/ 2858292 h 6858000"/>
              <a:gd name="connsiteX44-26127" fmla="*/ 5479298 w 6127689"/>
              <a:gd name="connsiteY44-26128" fmla="*/ 2947791 h 6858000"/>
              <a:gd name="connsiteX45-26129" fmla="*/ 5481770 w 6127689"/>
              <a:gd name="connsiteY45-26130" fmla="*/ 2951352 h 6858000"/>
              <a:gd name="connsiteX46-26131" fmla="*/ 5482045 w 6127689"/>
              <a:gd name="connsiteY46-26132" fmla="*/ 2984371 h 6858000"/>
              <a:gd name="connsiteX47-26133" fmla="*/ 5482415 w 6127689"/>
              <a:gd name="connsiteY47-26134" fmla="*/ 3004079 h 6858000"/>
              <a:gd name="connsiteX48-26135" fmla="*/ 5503944 w 6127689"/>
              <a:gd name="connsiteY48-26136" fmla="*/ 3123335 h 6858000"/>
              <a:gd name="connsiteX49-26137" fmla="*/ 5516007 w 6127689"/>
              <a:gd name="connsiteY49-26138" fmla="*/ 3258473 h 6858000"/>
              <a:gd name="connsiteX50-26139" fmla="*/ 5566839 w 6127689"/>
              <a:gd name="connsiteY50-26140" fmla="*/ 3345295 h 6858000"/>
              <a:gd name="connsiteX51-26141" fmla="*/ 5589758 w 6127689"/>
              <a:gd name="connsiteY51-26142" fmla="*/ 3506453 h 6858000"/>
              <a:gd name="connsiteX52-26143" fmla="*/ 5596144 w 6127689"/>
              <a:gd name="connsiteY52-26144" fmla="*/ 3534624 h 6858000"/>
              <a:gd name="connsiteX53-26145" fmla="*/ 5597750 w 6127689"/>
              <a:gd name="connsiteY53-26146" fmla="*/ 3534129 h 6858000"/>
              <a:gd name="connsiteX54-26147" fmla="*/ 5599700 w 6127689"/>
              <a:gd name="connsiteY54-26148" fmla="*/ 3547221 h 6858000"/>
              <a:gd name="connsiteX55-26149" fmla="*/ 5615031 w 6127689"/>
              <a:gd name="connsiteY55-26150" fmla="*/ 3557482 h 6858000"/>
              <a:gd name="connsiteX56-26151" fmla="*/ 5618377 w 6127689"/>
              <a:gd name="connsiteY56-26152" fmla="*/ 3588431 h 6858000"/>
              <a:gd name="connsiteX57-26153" fmla="*/ 5612155 w 6127689"/>
              <a:gd name="connsiteY57-26154" fmla="*/ 3589869 h 6858000"/>
              <a:gd name="connsiteX58-26155" fmla="*/ 5620843 w 6127689"/>
              <a:gd name="connsiteY58-26156" fmla="*/ 3606745 h 6858000"/>
              <a:gd name="connsiteX59-26157" fmla="*/ 5655472 w 6127689"/>
              <a:gd name="connsiteY59-26158" fmla="*/ 3678877 h 6858000"/>
              <a:gd name="connsiteX60-26159" fmla="*/ 5683015 w 6127689"/>
              <a:gd name="connsiteY60-26160" fmla="*/ 3762025 h 6858000"/>
              <a:gd name="connsiteX61-26161" fmla="*/ 5696643 w 6127689"/>
              <a:gd name="connsiteY61-26162" fmla="*/ 3773888 h 6858000"/>
              <a:gd name="connsiteX62-26163" fmla="*/ 5699203 w 6127689"/>
              <a:gd name="connsiteY62-26164" fmla="*/ 3775823 h 6858000"/>
              <a:gd name="connsiteX63-26165" fmla="*/ 5704824 w 6127689"/>
              <a:gd name="connsiteY63-26166" fmla="*/ 3785966 h 6858000"/>
              <a:gd name="connsiteX64-26167" fmla="*/ 5733539 w 6127689"/>
              <a:gd name="connsiteY64-26168" fmla="*/ 3818457 h 6858000"/>
              <a:gd name="connsiteX65-26169" fmla="*/ 5768491 w 6127689"/>
              <a:gd name="connsiteY65-26170" fmla="*/ 3914399 h 6858000"/>
              <a:gd name="connsiteX66-26171" fmla="*/ 5793123 w 6127689"/>
              <a:gd name="connsiteY66-26172" fmla="*/ 3969952 h 6858000"/>
              <a:gd name="connsiteX67-26173" fmla="*/ 5808321 w 6127689"/>
              <a:gd name="connsiteY67-26174" fmla="*/ 3988153 h 6858000"/>
              <a:gd name="connsiteX68-26175" fmla="*/ 5825621 w 6127689"/>
              <a:gd name="connsiteY68-26176" fmla="*/ 4015525 h 6858000"/>
              <a:gd name="connsiteX69-26177" fmla="*/ 5860672 w 6127689"/>
              <a:gd name="connsiteY69-26178" fmla="*/ 4061579 h 6858000"/>
              <a:gd name="connsiteX70-26179" fmla="*/ 5872173 w 6127689"/>
              <a:gd name="connsiteY70-26180" fmla="*/ 4088497 h 6858000"/>
              <a:gd name="connsiteX71-26181" fmla="*/ 5883705 w 6127689"/>
              <a:gd name="connsiteY71-26182" fmla="*/ 4101899 h 6858000"/>
              <a:gd name="connsiteX72-26183" fmla="*/ 5894095 w 6127689"/>
              <a:gd name="connsiteY72-26184" fmla="*/ 4128857 h 6858000"/>
              <a:gd name="connsiteX73-26185" fmla="*/ 5898339 w 6127689"/>
              <a:gd name="connsiteY73-26186" fmla="*/ 4140800 h 6858000"/>
              <a:gd name="connsiteX74-26187" fmla="*/ 5903513 w 6127689"/>
              <a:gd name="connsiteY74-26188" fmla="*/ 4187661 h 6858000"/>
              <a:gd name="connsiteX75-26189" fmla="*/ 5917114 w 6127689"/>
              <a:gd name="connsiteY75-26190" fmla="*/ 4213096 h 6858000"/>
              <a:gd name="connsiteX76-26191" fmla="*/ 5924233 w 6127689"/>
              <a:gd name="connsiteY76-26192" fmla="*/ 4242060 h 6858000"/>
              <a:gd name="connsiteX77-26193" fmla="*/ 5928910 w 6127689"/>
              <a:gd name="connsiteY77-26194" fmla="*/ 4300973 h 6858000"/>
              <a:gd name="connsiteX78-26195" fmla="*/ 5939320 w 6127689"/>
              <a:gd name="connsiteY78-26196" fmla="*/ 4340435 h 6858000"/>
              <a:gd name="connsiteX79-26197" fmla="*/ 5946705 w 6127689"/>
              <a:gd name="connsiteY79-26198" fmla="*/ 4428051 h 6858000"/>
              <a:gd name="connsiteX80-26199" fmla="*/ 5949261 w 6127689"/>
              <a:gd name="connsiteY80-26200" fmla="*/ 4449185 h 6858000"/>
              <a:gd name="connsiteX81-26201" fmla="*/ 5957504 w 6127689"/>
              <a:gd name="connsiteY81-26202" fmla="*/ 4465911 h 6858000"/>
              <a:gd name="connsiteX82-26203" fmla="*/ 5967062 w 6127689"/>
              <a:gd name="connsiteY82-26204" fmla="*/ 4479923 h 6858000"/>
              <a:gd name="connsiteX83-26205" fmla="*/ 5968960 w 6127689"/>
              <a:gd name="connsiteY83-26206" fmla="*/ 4482655 h 6858000"/>
              <a:gd name="connsiteX84-26207" fmla="*/ 5980106 w 6127689"/>
              <a:gd name="connsiteY84-26208" fmla="*/ 4585087 h 6858000"/>
              <a:gd name="connsiteX85-26209" fmla="*/ 5998138 w 6127689"/>
              <a:gd name="connsiteY85-26210" fmla="*/ 4697518 h 6858000"/>
              <a:gd name="connsiteX86-26211" fmla="*/ 6013516 w 6127689"/>
              <a:gd name="connsiteY86-26212" fmla="*/ 4786619 h 6858000"/>
              <a:gd name="connsiteX87-26213" fmla="*/ 6025404 w 6127689"/>
              <a:gd name="connsiteY87-26214" fmla="*/ 4858148 h 6858000"/>
              <a:gd name="connsiteX88-26215" fmla="*/ 6007749 w 6127689"/>
              <a:gd name="connsiteY88-26216" fmla="*/ 4964715 h 6858000"/>
              <a:gd name="connsiteX89-26217" fmla="*/ 6005269 w 6127689"/>
              <a:gd name="connsiteY89-26218" fmla="*/ 5150567 h 6858000"/>
              <a:gd name="connsiteX90-26219" fmla="*/ 6001127 w 6127689"/>
              <a:gd name="connsiteY90-26220" fmla="*/ 5164609 h 6858000"/>
              <a:gd name="connsiteX91-26221" fmla="*/ 5996647 w 6127689"/>
              <a:gd name="connsiteY91-26222" fmla="*/ 5185640 h 6858000"/>
              <a:gd name="connsiteX92-26223" fmla="*/ 5998514 w 6127689"/>
              <a:gd name="connsiteY92-26224" fmla="*/ 5189673 h 6858000"/>
              <a:gd name="connsiteX93-26225" fmla="*/ 6018409 w 6127689"/>
              <a:gd name="connsiteY93-26226" fmla="*/ 5227157 h 6858000"/>
              <a:gd name="connsiteX94-26227" fmla="*/ 6036748 w 6127689"/>
              <a:gd name="connsiteY94-26228" fmla="*/ 5322752 h 6858000"/>
              <a:gd name="connsiteX95-26229" fmla="*/ 6036943 w 6127689"/>
              <a:gd name="connsiteY95-26230" fmla="*/ 5329480 h 6858000"/>
              <a:gd name="connsiteX96-26231" fmla="*/ 6037236 w 6127689"/>
              <a:gd name="connsiteY96-26232" fmla="*/ 5329634 h 6858000"/>
              <a:gd name="connsiteX97-26233" fmla="*/ 6038019 w 6127689"/>
              <a:gd name="connsiteY97-26234" fmla="*/ 5336764 h 6858000"/>
              <a:gd name="connsiteX98-26235" fmla="*/ 6037298 w 6127689"/>
              <a:gd name="connsiteY98-26236" fmla="*/ 5341753 h 6858000"/>
              <a:gd name="connsiteX99-26237" fmla="*/ 6037677 w 6127689"/>
              <a:gd name="connsiteY99-26238" fmla="*/ 5354807 h 6858000"/>
              <a:gd name="connsiteX100-26239" fmla="*/ 6039728 w 6127689"/>
              <a:gd name="connsiteY100-26240" fmla="*/ 5359416 h 6858000"/>
              <a:gd name="connsiteX101-26241" fmla="*/ 6043311 w 6127689"/>
              <a:gd name="connsiteY101-26242" fmla="*/ 5361407 h 6858000"/>
              <a:gd name="connsiteX102-26243" fmla="*/ 6042954 w 6127689"/>
              <a:gd name="connsiteY102-26244" fmla="*/ 5362576 h 6858000"/>
              <a:gd name="connsiteX103-26245" fmla="*/ 6053435 w 6127689"/>
              <a:gd name="connsiteY103-26246" fmla="*/ 5387547 h 6858000"/>
              <a:gd name="connsiteX104-26247" fmla="*/ 6065933 w 6127689"/>
              <a:gd name="connsiteY104-26248" fmla="*/ 5443002 h 6858000"/>
              <a:gd name="connsiteX105-26249" fmla="*/ 6068640 w 6127689"/>
              <a:gd name="connsiteY105-26250" fmla="*/ 5474503 h 6858000"/>
              <a:gd name="connsiteX106-26251" fmla="*/ 6080922 w 6127689"/>
              <a:gd name="connsiteY106-26252" fmla="*/ 5561070 h 6858000"/>
              <a:gd name="connsiteX107-26253" fmla="*/ 6096949 w 6127689"/>
              <a:gd name="connsiteY107-26254" fmla="*/ 5648179 h 6858000"/>
              <a:gd name="connsiteX108-26255" fmla="*/ 6125703 w 6127689"/>
              <a:gd name="connsiteY108-26256" fmla="*/ 5692894 h 6858000"/>
              <a:gd name="connsiteX109-26257" fmla="*/ 6126670 w 6127689"/>
              <a:gd name="connsiteY109-26258" fmla="*/ 5697882 h 6858000"/>
              <a:gd name="connsiteX110-26259" fmla="*/ 6124061 w 6127689"/>
              <a:gd name="connsiteY110-26260" fmla="*/ 5710294 h 6858000"/>
              <a:gd name="connsiteX111-26261" fmla="*/ 6122213 w 6127689"/>
              <a:gd name="connsiteY111-26262" fmla="*/ 5714762 h 6858000"/>
              <a:gd name="connsiteX112-26263" fmla="*/ 6121353 w 6127689"/>
              <a:gd name="connsiteY112-26264" fmla="*/ 5721725 h 6858000"/>
              <a:gd name="connsiteX113-26265" fmla="*/ 6121607 w 6127689"/>
              <a:gd name="connsiteY113-26266" fmla="*/ 5721959 h 6858000"/>
              <a:gd name="connsiteX114-26267" fmla="*/ 6120262 w 6127689"/>
              <a:gd name="connsiteY114-26268" fmla="*/ 5728358 h 6858000"/>
              <a:gd name="connsiteX115-26269" fmla="*/ 6127024 w 6127689"/>
              <a:gd name="connsiteY115-26270" fmla="*/ 5786902 h 6858000"/>
              <a:gd name="connsiteX116-26271" fmla="*/ 6127519 w 6127689"/>
              <a:gd name="connsiteY116-26272" fmla="*/ 5865775 h 6858000"/>
              <a:gd name="connsiteX117-26273" fmla="*/ 6119217 w 6127689"/>
              <a:gd name="connsiteY117-26274" fmla="*/ 5888542 h 6858000"/>
              <a:gd name="connsiteX118-26275" fmla="*/ 6102493 w 6127689"/>
              <a:gd name="connsiteY118-26276" fmla="*/ 5928602 h 6858000"/>
              <a:gd name="connsiteX119-26277" fmla="*/ 6056863 w 6127689"/>
              <a:gd name="connsiteY119-26278" fmla="*/ 6000643 h 6858000"/>
              <a:gd name="connsiteX120-26279" fmla="*/ 6045436 w 6127689"/>
              <a:gd name="connsiteY120-26280" fmla="*/ 6124480 h 6858000"/>
              <a:gd name="connsiteX121-26281" fmla="*/ 6030489 w 6127689"/>
              <a:gd name="connsiteY121-26282" fmla="*/ 6317666 h 6858000"/>
              <a:gd name="connsiteX122-26283" fmla="*/ 6007492 w 6127689"/>
              <a:gd name="connsiteY122-26284" fmla="*/ 6440818 h 6858000"/>
              <a:gd name="connsiteX123-26285" fmla="*/ 6009467 w 6127689"/>
              <a:gd name="connsiteY123-26286" fmla="*/ 6487076 h 6858000"/>
              <a:gd name="connsiteX124-26287" fmla="*/ 5995064 w 6127689"/>
              <a:gd name="connsiteY124-26288" fmla="*/ 6540791 h 6858000"/>
              <a:gd name="connsiteX125-26289" fmla="*/ 5996309 w 6127689"/>
              <a:gd name="connsiteY125-26290" fmla="*/ 6543961 h 6858000"/>
              <a:gd name="connsiteX126-26291" fmla="*/ 5996048 w 6127689"/>
              <a:gd name="connsiteY126-26292" fmla="*/ 6555444 h 6858000"/>
              <a:gd name="connsiteX127-26293" fmla="*/ 6002524 w 6127689"/>
              <a:gd name="connsiteY127-26294" fmla="*/ 6560188 h 6858000"/>
              <a:gd name="connsiteX128-26295" fmla="*/ 6006823 w 6127689"/>
              <a:gd name="connsiteY128-26296" fmla="*/ 6578546 h 6858000"/>
              <a:gd name="connsiteX129-26297" fmla="*/ 6004510 w 6127689"/>
              <a:gd name="connsiteY129-26298" fmla="*/ 6599256 h 6858000"/>
              <a:gd name="connsiteX130-26299" fmla="*/ 5986207 w 6127689"/>
              <a:gd name="connsiteY130-26300" fmla="*/ 6695855 h 6858000"/>
              <a:gd name="connsiteX131-26301" fmla="*/ 5979428 w 6127689"/>
              <a:gd name="connsiteY131-26302" fmla="*/ 6754678 h 6858000"/>
              <a:gd name="connsiteX132-26303" fmla="*/ 5983398 w 6127689"/>
              <a:gd name="connsiteY132-26304" fmla="*/ 6778641 h 6858000"/>
              <a:gd name="connsiteX133-26305" fmla="*/ 5984543 w 6127689"/>
              <a:gd name="connsiteY133-26306" fmla="*/ 6811016 h 6858000"/>
              <a:gd name="connsiteX134-26307" fmla="*/ 5981802 w 6127689"/>
              <a:gd name="connsiteY134-26308" fmla="*/ 6838578 h 6858000"/>
              <a:gd name="connsiteX135-26309" fmla="*/ 5979671 w 6127689"/>
              <a:gd name="connsiteY135-26310" fmla="*/ 6858000 h 6858000"/>
              <a:gd name="connsiteX136-26311" fmla="*/ 0 w 6127689"/>
              <a:gd name="connsiteY136-26312" fmla="*/ 6858000 h 6858000"/>
              <a:gd name="connsiteX137-26313" fmla="*/ 0 w 6127689"/>
              <a:gd name="connsiteY137-26314" fmla="*/ 0 h 6858000"/>
              <a:gd name="connsiteX0-26315" fmla="*/ 0 w 6127689"/>
              <a:gd name="connsiteY0-26316" fmla="*/ 0 h 6858000"/>
              <a:gd name="connsiteX1-26317" fmla="*/ 4965888 w 6127689"/>
              <a:gd name="connsiteY1-26318" fmla="*/ 0 h 6858000"/>
              <a:gd name="connsiteX2-26319" fmla="*/ 4967767 w 6127689"/>
              <a:gd name="connsiteY2-26320" fmla="*/ 7930 h 6858000"/>
              <a:gd name="connsiteX3-26321" fmla="*/ 4979444 w 6127689"/>
              <a:gd name="connsiteY3-26322" fmla="*/ 43921 h 6858000"/>
              <a:gd name="connsiteX4-26323" fmla="*/ 5021173 w 6127689"/>
              <a:gd name="connsiteY4-26324" fmla="*/ 123738 h 6858000"/>
              <a:gd name="connsiteX5-26325" fmla="*/ 5075458 w 6127689"/>
              <a:gd name="connsiteY5-26326" fmla="*/ 264355 h 6858000"/>
              <a:gd name="connsiteX6-26327" fmla="*/ 5081175 w 6127689"/>
              <a:gd name="connsiteY6-26328" fmla="*/ 277448 h 6858000"/>
              <a:gd name="connsiteX7-26329" fmla="*/ 5097011 w 6127689"/>
              <a:gd name="connsiteY7-26330" fmla="*/ 355616 h 6858000"/>
              <a:gd name="connsiteX8-26331" fmla="*/ 5130982 w 6127689"/>
              <a:gd name="connsiteY8-26332" fmla="*/ 412030 h 6858000"/>
              <a:gd name="connsiteX9-26333" fmla="*/ 5153000 w 6127689"/>
              <a:gd name="connsiteY9-26334" fmla="*/ 507134 h 6858000"/>
              <a:gd name="connsiteX10-26335" fmla="*/ 5171282 w 6127689"/>
              <a:gd name="connsiteY10-26336" fmla="*/ 602071 h 6858000"/>
              <a:gd name="connsiteX11-26337" fmla="*/ 5176196 w 6127689"/>
              <a:gd name="connsiteY11-26338" fmla="*/ 636822 h 6858000"/>
              <a:gd name="connsiteX12-26339" fmla="*/ 5189051 w 6127689"/>
              <a:gd name="connsiteY12-26340" fmla="*/ 782518 h 6858000"/>
              <a:gd name="connsiteX13-26341" fmla="*/ 5210428 w 6127689"/>
              <a:gd name="connsiteY13-26342" fmla="*/ 815772 h 6858000"/>
              <a:gd name="connsiteX14-26343" fmla="*/ 5221088 w 6127689"/>
              <a:gd name="connsiteY14-26344" fmla="*/ 860193 h 6858000"/>
              <a:gd name="connsiteX15-26345" fmla="*/ 5230806 w 6127689"/>
              <a:gd name="connsiteY15-26346" fmla="*/ 961354 h 6858000"/>
              <a:gd name="connsiteX16-26347" fmla="*/ 5201018 w 6127689"/>
              <a:gd name="connsiteY16-26348" fmla="*/ 1095027 h 6858000"/>
              <a:gd name="connsiteX17-26349" fmla="*/ 5202153 w 6127689"/>
              <a:gd name="connsiteY17-26350" fmla="*/ 1133224 h 6858000"/>
              <a:gd name="connsiteX18-26351" fmla="*/ 5207370 w 6127689"/>
              <a:gd name="connsiteY18-26352" fmla="*/ 1138097 h 6858000"/>
              <a:gd name="connsiteX19-26353" fmla="*/ 5189234 w 6127689"/>
              <a:gd name="connsiteY19-26354" fmla="*/ 1193495 h 6858000"/>
              <a:gd name="connsiteX20-26355" fmla="*/ 5202769 w 6127689"/>
              <a:gd name="connsiteY20-26356" fmla="*/ 1269450 h 6858000"/>
              <a:gd name="connsiteX21-26357" fmla="*/ 5225968 w 6127689"/>
              <a:gd name="connsiteY21-26358" fmla="*/ 1357994 h 6858000"/>
              <a:gd name="connsiteX22-26359" fmla="*/ 5233819 w 6127689"/>
              <a:gd name="connsiteY22-26360" fmla="*/ 1380922 h 6858000"/>
              <a:gd name="connsiteX23-26361" fmla="*/ 5237226 w 6127689"/>
              <a:gd name="connsiteY23-26362" fmla="*/ 1441327 h 6858000"/>
              <a:gd name="connsiteX24-26363" fmla="*/ 5255653 w 6127689"/>
              <a:gd name="connsiteY24-26364" fmla="*/ 1524712 h 6858000"/>
              <a:gd name="connsiteX25-26365" fmla="*/ 5263491 w 6127689"/>
              <a:gd name="connsiteY25-26366" fmla="*/ 1642938 h 6858000"/>
              <a:gd name="connsiteX26-26367" fmla="*/ 5261314 w 6127689"/>
              <a:gd name="connsiteY26-26368" fmla="*/ 1689177 h 6858000"/>
              <a:gd name="connsiteX27-26369" fmla="*/ 5259788 w 6127689"/>
              <a:gd name="connsiteY27-26370" fmla="*/ 1768516 h 6858000"/>
              <a:gd name="connsiteX28-26371" fmla="*/ 5255696 w 6127689"/>
              <a:gd name="connsiteY28-26372" fmla="*/ 1953770 h 6858000"/>
              <a:gd name="connsiteX29-26373" fmla="*/ 5252592 w 6127689"/>
              <a:gd name="connsiteY29-26374" fmla="*/ 2092210 h 6858000"/>
              <a:gd name="connsiteX30-26375" fmla="*/ 5264303 w 6127689"/>
              <a:gd name="connsiteY30-26376" fmla="*/ 2225157 h 6858000"/>
              <a:gd name="connsiteX31-26377" fmla="*/ 5254949 w 6127689"/>
              <a:gd name="connsiteY31-26378" fmla="*/ 2236160 h 6858000"/>
              <a:gd name="connsiteX32-26379" fmla="*/ 5250104 w 6127689"/>
              <a:gd name="connsiteY32-26380" fmla="*/ 2249166 h 6858000"/>
              <a:gd name="connsiteX33-26381" fmla="*/ 5251214 w 6127689"/>
              <a:gd name="connsiteY33-26382" fmla="*/ 2250944 h 6858000"/>
              <a:gd name="connsiteX34-26383" fmla="*/ 5250644 w 6127689"/>
              <a:gd name="connsiteY34-26384" fmla="*/ 2266619 h 6858000"/>
              <a:gd name="connsiteX35-26385" fmla="*/ 5293877 w 6127689"/>
              <a:gd name="connsiteY35-26386" fmla="*/ 2368649 h 6858000"/>
              <a:gd name="connsiteX36-26387" fmla="*/ 5311338 w 6127689"/>
              <a:gd name="connsiteY36-26388" fmla="*/ 2404034 h 6858000"/>
              <a:gd name="connsiteX37-26389" fmla="*/ 5338366 w 6127689"/>
              <a:gd name="connsiteY37-26390" fmla="*/ 2465052 h 6858000"/>
              <a:gd name="connsiteX38-26391" fmla="*/ 5371263 w 6127689"/>
              <a:gd name="connsiteY38-26392" fmla="*/ 2586413 h 6858000"/>
              <a:gd name="connsiteX39-26393" fmla="*/ 5407503 w 6127689"/>
              <a:gd name="connsiteY39-26394" fmla="*/ 2786290 h 6858000"/>
              <a:gd name="connsiteX40-26395" fmla="*/ 5407356 w 6127689"/>
              <a:gd name="connsiteY40-26396" fmla="*/ 2787545 h 6858000"/>
              <a:gd name="connsiteX41-26397" fmla="*/ 5411130 w 6127689"/>
              <a:gd name="connsiteY41-26398" fmla="*/ 2788640 h 6858000"/>
              <a:gd name="connsiteX42-26399" fmla="*/ 5416439 w 6127689"/>
              <a:gd name="connsiteY42-26400" fmla="*/ 2805666 h 6858000"/>
              <a:gd name="connsiteX43-26401" fmla="*/ 5457023 w 6127689"/>
              <a:gd name="connsiteY43-26402" fmla="*/ 2858292 h 6858000"/>
              <a:gd name="connsiteX44-26403" fmla="*/ 5479298 w 6127689"/>
              <a:gd name="connsiteY44-26404" fmla="*/ 2947791 h 6858000"/>
              <a:gd name="connsiteX45-26405" fmla="*/ 5481770 w 6127689"/>
              <a:gd name="connsiteY45-26406" fmla="*/ 2951352 h 6858000"/>
              <a:gd name="connsiteX46-26407" fmla="*/ 5482045 w 6127689"/>
              <a:gd name="connsiteY46-26408" fmla="*/ 2984371 h 6858000"/>
              <a:gd name="connsiteX47-26409" fmla="*/ 5482415 w 6127689"/>
              <a:gd name="connsiteY47-26410" fmla="*/ 3004079 h 6858000"/>
              <a:gd name="connsiteX48-26411" fmla="*/ 5503944 w 6127689"/>
              <a:gd name="connsiteY48-26412" fmla="*/ 3123335 h 6858000"/>
              <a:gd name="connsiteX49-26413" fmla="*/ 5516007 w 6127689"/>
              <a:gd name="connsiteY49-26414" fmla="*/ 3258473 h 6858000"/>
              <a:gd name="connsiteX50-26415" fmla="*/ 5566839 w 6127689"/>
              <a:gd name="connsiteY50-26416" fmla="*/ 3345295 h 6858000"/>
              <a:gd name="connsiteX51-26417" fmla="*/ 5589758 w 6127689"/>
              <a:gd name="connsiteY51-26418" fmla="*/ 3506453 h 6858000"/>
              <a:gd name="connsiteX52-26419" fmla="*/ 5596144 w 6127689"/>
              <a:gd name="connsiteY52-26420" fmla="*/ 3534624 h 6858000"/>
              <a:gd name="connsiteX53-26421" fmla="*/ 5597750 w 6127689"/>
              <a:gd name="connsiteY53-26422" fmla="*/ 3534129 h 6858000"/>
              <a:gd name="connsiteX54-26423" fmla="*/ 5599700 w 6127689"/>
              <a:gd name="connsiteY54-26424" fmla="*/ 3547221 h 6858000"/>
              <a:gd name="connsiteX55-26425" fmla="*/ 5615031 w 6127689"/>
              <a:gd name="connsiteY55-26426" fmla="*/ 3557482 h 6858000"/>
              <a:gd name="connsiteX56-26427" fmla="*/ 5618377 w 6127689"/>
              <a:gd name="connsiteY56-26428" fmla="*/ 3588431 h 6858000"/>
              <a:gd name="connsiteX57-26429" fmla="*/ 5612155 w 6127689"/>
              <a:gd name="connsiteY57-26430" fmla="*/ 3589869 h 6858000"/>
              <a:gd name="connsiteX58-26431" fmla="*/ 5620843 w 6127689"/>
              <a:gd name="connsiteY58-26432" fmla="*/ 3606745 h 6858000"/>
              <a:gd name="connsiteX59-26433" fmla="*/ 5655472 w 6127689"/>
              <a:gd name="connsiteY59-26434" fmla="*/ 3678877 h 6858000"/>
              <a:gd name="connsiteX60-26435" fmla="*/ 5683015 w 6127689"/>
              <a:gd name="connsiteY60-26436" fmla="*/ 3762025 h 6858000"/>
              <a:gd name="connsiteX61-26437" fmla="*/ 5696643 w 6127689"/>
              <a:gd name="connsiteY61-26438" fmla="*/ 3773888 h 6858000"/>
              <a:gd name="connsiteX62-26439" fmla="*/ 5699203 w 6127689"/>
              <a:gd name="connsiteY62-26440" fmla="*/ 3775823 h 6858000"/>
              <a:gd name="connsiteX63-26441" fmla="*/ 5704824 w 6127689"/>
              <a:gd name="connsiteY63-26442" fmla="*/ 3785966 h 6858000"/>
              <a:gd name="connsiteX64-26443" fmla="*/ 5733539 w 6127689"/>
              <a:gd name="connsiteY64-26444" fmla="*/ 3818457 h 6858000"/>
              <a:gd name="connsiteX65-26445" fmla="*/ 5768491 w 6127689"/>
              <a:gd name="connsiteY65-26446" fmla="*/ 3914399 h 6858000"/>
              <a:gd name="connsiteX66-26447" fmla="*/ 5793123 w 6127689"/>
              <a:gd name="connsiteY66-26448" fmla="*/ 3969952 h 6858000"/>
              <a:gd name="connsiteX67-26449" fmla="*/ 5808321 w 6127689"/>
              <a:gd name="connsiteY67-26450" fmla="*/ 3988153 h 6858000"/>
              <a:gd name="connsiteX68-26451" fmla="*/ 5825621 w 6127689"/>
              <a:gd name="connsiteY68-26452" fmla="*/ 4015525 h 6858000"/>
              <a:gd name="connsiteX69-26453" fmla="*/ 5860672 w 6127689"/>
              <a:gd name="connsiteY69-26454" fmla="*/ 4061579 h 6858000"/>
              <a:gd name="connsiteX70-26455" fmla="*/ 5872173 w 6127689"/>
              <a:gd name="connsiteY70-26456" fmla="*/ 4088497 h 6858000"/>
              <a:gd name="connsiteX71-26457" fmla="*/ 5883705 w 6127689"/>
              <a:gd name="connsiteY71-26458" fmla="*/ 4101899 h 6858000"/>
              <a:gd name="connsiteX72-26459" fmla="*/ 5894095 w 6127689"/>
              <a:gd name="connsiteY72-26460" fmla="*/ 4128857 h 6858000"/>
              <a:gd name="connsiteX73-26461" fmla="*/ 5898339 w 6127689"/>
              <a:gd name="connsiteY73-26462" fmla="*/ 4140800 h 6858000"/>
              <a:gd name="connsiteX74-26463" fmla="*/ 5903513 w 6127689"/>
              <a:gd name="connsiteY74-26464" fmla="*/ 4187661 h 6858000"/>
              <a:gd name="connsiteX75-26465" fmla="*/ 5917114 w 6127689"/>
              <a:gd name="connsiteY75-26466" fmla="*/ 4213096 h 6858000"/>
              <a:gd name="connsiteX76-26467" fmla="*/ 5924233 w 6127689"/>
              <a:gd name="connsiteY76-26468" fmla="*/ 4242060 h 6858000"/>
              <a:gd name="connsiteX77-26469" fmla="*/ 5928910 w 6127689"/>
              <a:gd name="connsiteY77-26470" fmla="*/ 4300973 h 6858000"/>
              <a:gd name="connsiteX78-26471" fmla="*/ 5939320 w 6127689"/>
              <a:gd name="connsiteY78-26472" fmla="*/ 4340435 h 6858000"/>
              <a:gd name="connsiteX79-26473" fmla="*/ 5946705 w 6127689"/>
              <a:gd name="connsiteY79-26474" fmla="*/ 4428051 h 6858000"/>
              <a:gd name="connsiteX80-26475" fmla="*/ 5949261 w 6127689"/>
              <a:gd name="connsiteY80-26476" fmla="*/ 4449185 h 6858000"/>
              <a:gd name="connsiteX81-26477" fmla="*/ 5957504 w 6127689"/>
              <a:gd name="connsiteY81-26478" fmla="*/ 4465911 h 6858000"/>
              <a:gd name="connsiteX82-26479" fmla="*/ 5968960 w 6127689"/>
              <a:gd name="connsiteY82-26480" fmla="*/ 4482655 h 6858000"/>
              <a:gd name="connsiteX83-26481" fmla="*/ 5980106 w 6127689"/>
              <a:gd name="connsiteY83-26482" fmla="*/ 4585087 h 6858000"/>
              <a:gd name="connsiteX84-26483" fmla="*/ 5998138 w 6127689"/>
              <a:gd name="connsiteY84-26484" fmla="*/ 4697518 h 6858000"/>
              <a:gd name="connsiteX85-26485" fmla="*/ 6013516 w 6127689"/>
              <a:gd name="connsiteY85-26486" fmla="*/ 4786619 h 6858000"/>
              <a:gd name="connsiteX86-26487" fmla="*/ 6025404 w 6127689"/>
              <a:gd name="connsiteY86-26488" fmla="*/ 4858148 h 6858000"/>
              <a:gd name="connsiteX87-26489" fmla="*/ 6007749 w 6127689"/>
              <a:gd name="connsiteY87-26490" fmla="*/ 4964715 h 6858000"/>
              <a:gd name="connsiteX88-26491" fmla="*/ 6005269 w 6127689"/>
              <a:gd name="connsiteY88-26492" fmla="*/ 5150567 h 6858000"/>
              <a:gd name="connsiteX89-26493" fmla="*/ 6001127 w 6127689"/>
              <a:gd name="connsiteY89-26494" fmla="*/ 5164609 h 6858000"/>
              <a:gd name="connsiteX90-26495" fmla="*/ 5996647 w 6127689"/>
              <a:gd name="connsiteY90-26496" fmla="*/ 5185640 h 6858000"/>
              <a:gd name="connsiteX91-26497" fmla="*/ 5998514 w 6127689"/>
              <a:gd name="connsiteY91-26498" fmla="*/ 5189673 h 6858000"/>
              <a:gd name="connsiteX92-26499" fmla="*/ 6018409 w 6127689"/>
              <a:gd name="connsiteY92-26500" fmla="*/ 5227157 h 6858000"/>
              <a:gd name="connsiteX93-26501" fmla="*/ 6036748 w 6127689"/>
              <a:gd name="connsiteY93-26502" fmla="*/ 5322752 h 6858000"/>
              <a:gd name="connsiteX94-26503" fmla="*/ 6036943 w 6127689"/>
              <a:gd name="connsiteY94-26504" fmla="*/ 5329480 h 6858000"/>
              <a:gd name="connsiteX95-26505" fmla="*/ 6037236 w 6127689"/>
              <a:gd name="connsiteY95-26506" fmla="*/ 5329634 h 6858000"/>
              <a:gd name="connsiteX96-26507" fmla="*/ 6038019 w 6127689"/>
              <a:gd name="connsiteY96-26508" fmla="*/ 5336764 h 6858000"/>
              <a:gd name="connsiteX97-26509" fmla="*/ 6037298 w 6127689"/>
              <a:gd name="connsiteY97-26510" fmla="*/ 5341753 h 6858000"/>
              <a:gd name="connsiteX98-26511" fmla="*/ 6037677 w 6127689"/>
              <a:gd name="connsiteY98-26512" fmla="*/ 5354807 h 6858000"/>
              <a:gd name="connsiteX99-26513" fmla="*/ 6039728 w 6127689"/>
              <a:gd name="connsiteY99-26514" fmla="*/ 5359416 h 6858000"/>
              <a:gd name="connsiteX100-26515" fmla="*/ 6043311 w 6127689"/>
              <a:gd name="connsiteY100-26516" fmla="*/ 5361407 h 6858000"/>
              <a:gd name="connsiteX101-26517" fmla="*/ 6042954 w 6127689"/>
              <a:gd name="connsiteY101-26518" fmla="*/ 5362576 h 6858000"/>
              <a:gd name="connsiteX102-26519" fmla="*/ 6053435 w 6127689"/>
              <a:gd name="connsiteY102-26520" fmla="*/ 5387547 h 6858000"/>
              <a:gd name="connsiteX103-26521" fmla="*/ 6065933 w 6127689"/>
              <a:gd name="connsiteY103-26522" fmla="*/ 5443002 h 6858000"/>
              <a:gd name="connsiteX104-26523" fmla="*/ 6068640 w 6127689"/>
              <a:gd name="connsiteY104-26524" fmla="*/ 5474503 h 6858000"/>
              <a:gd name="connsiteX105-26525" fmla="*/ 6080922 w 6127689"/>
              <a:gd name="connsiteY105-26526" fmla="*/ 5561070 h 6858000"/>
              <a:gd name="connsiteX106-26527" fmla="*/ 6096949 w 6127689"/>
              <a:gd name="connsiteY106-26528" fmla="*/ 5648179 h 6858000"/>
              <a:gd name="connsiteX107-26529" fmla="*/ 6125703 w 6127689"/>
              <a:gd name="connsiteY107-26530" fmla="*/ 5692894 h 6858000"/>
              <a:gd name="connsiteX108-26531" fmla="*/ 6126670 w 6127689"/>
              <a:gd name="connsiteY108-26532" fmla="*/ 5697882 h 6858000"/>
              <a:gd name="connsiteX109-26533" fmla="*/ 6124061 w 6127689"/>
              <a:gd name="connsiteY109-26534" fmla="*/ 5710294 h 6858000"/>
              <a:gd name="connsiteX110-26535" fmla="*/ 6122213 w 6127689"/>
              <a:gd name="connsiteY110-26536" fmla="*/ 5714762 h 6858000"/>
              <a:gd name="connsiteX111-26537" fmla="*/ 6121353 w 6127689"/>
              <a:gd name="connsiteY111-26538" fmla="*/ 5721725 h 6858000"/>
              <a:gd name="connsiteX112-26539" fmla="*/ 6121607 w 6127689"/>
              <a:gd name="connsiteY112-26540" fmla="*/ 5721959 h 6858000"/>
              <a:gd name="connsiteX113-26541" fmla="*/ 6120262 w 6127689"/>
              <a:gd name="connsiteY113-26542" fmla="*/ 5728358 h 6858000"/>
              <a:gd name="connsiteX114-26543" fmla="*/ 6127024 w 6127689"/>
              <a:gd name="connsiteY114-26544" fmla="*/ 5786902 h 6858000"/>
              <a:gd name="connsiteX115-26545" fmla="*/ 6127519 w 6127689"/>
              <a:gd name="connsiteY115-26546" fmla="*/ 5865775 h 6858000"/>
              <a:gd name="connsiteX116-26547" fmla="*/ 6119217 w 6127689"/>
              <a:gd name="connsiteY116-26548" fmla="*/ 5888542 h 6858000"/>
              <a:gd name="connsiteX117-26549" fmla="*/ 6102493 w 6127689"/>
              <a:gd name="connsiteY117-26550" fmla="*/ 5928602 h 6858000"/>
              <a:gd name="connsiteX118-26551" fmla="*/ 6056863 w 6127689"/>
              <a:gd name="connsiteY118-26552" fmla="*/ 6000643 h 6858000"/>
              <a:gd name="connsiteX119-26553" fmla="*/ 6045436 w 6127689"/>
              <a:gd name="connsiteY119-26554" fmla="*/ 6124480 h 6858000"/>
              <a:gd name="connsiteX120-26555" fmla="*/ 6030489 w 6127689"/>
              <a:gd name="connsiteY120-26556" fmla="*/ 6317666 h 6858000"/>
              <a:gd name="connsiteX121-26557" fmla="*/ 6007492 w 6127689"/>
              <a:gd name="connsiteY121-26558" fmla="*/ 6440818 h 6858000"/>
              <a:gd name="connsiteX122-26559" fmla="*/ 6009467 w 6127689"/>
              <a:gd name="connsiteY122-26560" fmla="*/ 6487076 h 6858000"/>
              <a:gd name="connsiteX123-26561" fmla="*/ 5995064 w 6127689"/>
              <a:gd name="connsiteY123-26562" fmla="*/ 6540791 h 6858000"/>
              <a:gd name="connsiteX124-26563" fmla="*/ 5996309 w 6127689"/>
              <a:gd name="connsiteY124-26564" fmla="*/ 6543961 h 6858000"/>
              <a:gd name="connsiteX125-26565" fmla="*/ 5996048 w 6127689"/>
              <a:gd name="connsiteY125-26566" fmla="*/ 6555444 h 6858000"/>
              <a:gd name="connsiteX126-26567" fmla="*/ 6002524 w 6127689"/>
              <a:gd name="connsiteY126-26568" fmla="*/ 6560188 h 6858000"/>
              <a:gd name="connsiteX127-26569" fmla="*/ 6006823 w 6127689"/>
              <a:gd name="connsiteY127-26570" fmla="*/ 6578546 h 6858000"/>
              <a:gd name="connsiteX128-26571" fmla="*/ 6004510 w 6127689"/>
              <a:gd name="connsiteY128-26572" fmla="*/ 6599256 h 6858000"/>
              <a:gd name="connsiteX129-26573" fmla="*/ 5986207 w 6127689"/>
              <a:gd name="connsiteY129-26574" fmla="*/ 6695855 h 6858000"/>
              <a:gd name="connsiteX130-26575" fmla="*/ 5979428 w 6127689"/>
              <a:gd name="connsiteY130-26576" fmla="*/ 6754678 h 6858000"/>
              <a:gd name="connsiteX131-26577" fmla="*/ 5983398 w 6127689"/>
              <a:gd name="connsiteY131-26578" fmla="*/ 6778641 h 6858000"/>
              <a:gd name="connsiteX132-26579" fmla="*/ 5984543 w 6127689"/>
              <a:gd name="connsiteY132-26580" fmla="*/ 6811016 h 6858000"/>
              <a:gd name="connsiteX133-26581" fmla="*/ 5981802 w 6127689"/>
              <a:gd name="connsiteY133-26582" fmla="*/ 6838578 h 6858000"/>
              <a:gd name="connsiteX134-26583" fmla="*/ 5979671 w 6127689"/>
              <a:gd name="connsiteY134-26584" fmla="*/ 6858000 h 6858000"/>
              <a:gd name="connsiteX135-26585" fmla="*/ 0 w 6127689"/>
              <a:gd name="connsiteY135-26586" fmla="*/ 6858000 h 6858000"/>
              <a:gd name="connsiteX136-26587" fmla="*/ 0 w 6127689"/>
              <a:gd name="connsiteY136-26588" fmla="*/ 0 h 6858000"/>
              <a:gd name="connsiteX0-26589" fmla="*/ 0 w 6127689"/>
              <a:gd name="connsiteY0-26590" fmla="*/ 0 h 6858000"/>
              <a:gd name="connsiteX1-26591" fmla="*/ 4965888 w 6127689"/>
              <a:gd name="connsiteY1-26592" fmla="*/ 0 h 6858000"/>
              <a:gd name="connsiteX2-26593" fmla="*/ 4967767 w 6127689"/>
              <a:gd name="connsiteY2-26594" fmla="*/ 7930 h 6858000"/>
              <a:gd name="connsiteX3-26595" fmla="*/ 4979444 w 6127689"/>
              <a:gd name="connsiteY3-26596" fmla="*/ 43921 h 6858000"/>
              <a:gd name="connsiteX4-26597" fmla="*/ 5021173 w 6127689"/>
              <a:gd name="connsiteY4-26598" fmla="*/ 123738 h 6858000"/>
              <a:gd name="connsiteX5-26599" fmla="*/ 5075458 w 6127689"/>
              <a:gd name="connsiteY5-26600" fmla="*/ 264355 h 6858000"/>
              <a:gd name="connsiteX6-26601" fmla="*/ 5081175 w 6127689"/>
              <a:gd name="connsiteY6-26602" fmla="*/ 277448 h 6858000"/>
              <a:gd name="connsiteX7-26603" fmla="*/ 5097011 w 6127689"/>
              <a:gd name="connsiteY7-26604" fmla="*/ 355616 h 6858000"/>
              <a:gd name="connsiteX8-26605" fmla="*/ 5130982 w 6127689"/>
              <a:gd name="connsiteY8-26606" fmla="*/ 412030 h 6858000"/>
              <a:gd name="connsiteX9-26607" fmla="*/ 5153000 w 6127689"/>
              <a:gd name="connsiteY9-26608" fmla="*/ 507134 h 6858000"/>
              <a:gd name="connsiteX10-26609" fmla="*/ 5171282 w 6127689"/>
              <a:gd name="connsiteY10-26610" fmla="*/ 602071 h 6858000"/>
              <a:gd name="connsiteX11-26611" fmla="*/ 5176196 w 6127689"/>
              <a:gd name="connsiteY11-26612" fmla="*/ 636822 h 6858000"/>
              <a:gd name="connsiteX12-26613" fmla="*/ 5189051 w 6127689"/>
              <a:gd name="connsiteY12-26614" fmla="*/ 782518 h 6858000"/>
              <a:gd name="connsiteX13-26615" fmla="*/ 5210428 w 6127689"/>
              <a:gd name="connsiteY13-26616" fmla="*/ 815772 h 6858000"/>
              <a:gd name="connsiteX14-26617" fmla="*/ 5221088 w 6127689"/>
              <a:gd name="connsiteY14-26618" fmla="*/ 860193 h 6858000"/>
              <a:gd name="connsiteX15-26619" fmla="*/ 5230806 w 6127689"/>
              <a:gd name="connsiteY15-26620" fmla="*/ 961354 h 6858000"/>
              <a:gd name="connsiteX16-26621" fmla="*/ 5201018 w 6127689"/>
              <a:gd name="connsiteY16-26622" fmla="*/ 1095027 h 6858000"/>
              <a:gd name="connsiteX17-26623" fmla="*/ 5202153 w 6127689"/>
              <a:gd name="connsiteY17-26624" fmla="*/ 1133224 h 6858000"/>
              <a:gd name="connsiteX18-26625" fmla="*/ 5207370 w 6127689"/>
              <a:gd name="connsiteY18-26626" fmla="*/ 1138097 h 6858000"/>
              <a:gd name="connsiteX19-26627" fmla="*/ 5189234 w 6127689"/>
              <a:gd name="connsiteY19-26628" fmla="*/ 1193495 h 6858000"/>
              <a:gd name="connsiteX20-26629" fmla="*/ 5202769 w 6127689"/>
              <a:gd name="connsiteY20-26630" fmla="*/ 1269450 h 6858000"/>
              <a:gd name="connsiteX21-26631" fmla="*/ 5225968 w 6127689"/>
              <a:gd name="connsiteY21-26632" fmla="*/ 1357994 h 6858000"/>
              <a:gd name="connsiteX22-26633" fmla="*/ 5233819 w 6127689"/>
              <a:gd name="connsiteY22-26634" fmla="*/ 1380922 h 6858000"/>
              <a:gd name="connsiteX23-26635" fmla="*/ 5237226 w 6127689"/>
              <a:gd name="connsiteY23-26636" fmla="*/ 1441327 h 6858000"/>
              <a:gd name="connsiteX24-26637" fmla="*/ 5255653 w 6127689"/>
              <a:gd name="connsiteY24-26638" fmla="*/ 1524712 h 6858000"/>
              <a:gd name="connsiteX25-26639" fmla="*/ 5263491 w 6127689"/>
              <a:gd name="connsiteY25-26640" fmla="*/ 1642938 h 6858000"/>
              <a:gd name="connsiteX26-26641" fmla="*/ 5261314 w 6127689"/>
              <a:gd name="connsiteY26-26642" fmla="*/ 1689177 h 6858000"/>
              <a:gd name="connsiteX27-26643" fmla="*/ 5259788 w 6127689"/>
              <a:gd name="connsiteY27-26644" fmla="*/ 1768516 h 6858000"/>
              <a:gd name="connsiteX28-26645" fmla="*/ 5255696 w 6127689"/>
              <a:gd name="connsiteY28-26646" fmla="*/ 1953770 h 6858000"/>
              <a:gd name="connsiteX29-26647" fmla="*/ 5252592 w 6127689"/>
              <a:gd name="connsiteY29-26648" fmla="*/ 2092210 h 6858000"/>
              <a:gd name="connsiteX30-26649" fmla="*/ 5264303 w 6127689"/>
              <a:gd name="connsiteY30-26650" fmla="*/ 2225157 h 6858000"/>
              <a:gd name="connsiteX31-26651" fmla="*/ 5254949 w 6127689"/>
              <a:gd name="connsiteY31-26652" fmla="*/ 2236160 h 6858000"/>
              <a:gd name="connsiteX32-26653" fmla="*/ 5250104 w 6127689"/>
              <a:gd name="connsiteY32-26654" fmla="*/ 2249166 h 6858000"/>
              <a:gd name="connsiteX33-26655" fmla="*/ 5251214 w 6127689"/>
              <a:gd name="connsiteY33-26656" fmla="*/ 2250944 h 6858000"/>
              <a:gd name="connsiteX34-26657" fmla="*/ 5250644 w 6127689"/>
              <a:gd name="connsiteY34-26658" fmla="*/ 2266619 h 6858000"/>
              <a:gd name="connsiteX35-26659" fmla="*/ 5293877 w 6127689"/>
              <a:gd name="connsiteY35-26660" fmla="*/ 2368649 h 6858000"/>
              <a:gd name="connsiteX36-26661" fmla="*/ 5311338 w 6127689"/>
              <a:gd name="connsiteY36-26662" fmla="*/ 2404034 h 6858000"/>
              <a:gd name="connsiteX37-26663" fmla="*/ 5338366 w 6127689"/>
              <a:gd name="connsiteY37-26664" fmla="*/ 2465052 h 6858000"/>
              <a:gd name="connsiteX38-26665" fmla="*/ 5371263 w 6127689"/>
              <a:gd name="connsiteY38-26666" fmla="*/ 2586413 h 6858000"/>
              <a:gd name="connsiteX39-26667" fmla="*/ 5407503 w 6127689"/>
              <a:gd name="connsiteY39-26668" fmla="*/ 2786290 h 6858000"/>
              <a:gd name="connsiteX40-26669" fmla="*/ 5407356 w 6127689"/>
              <a:gd name="connsiteY40-26670" fmla="*/ 2787545 h 6858000"/>
              <a:gd name="connsiteX41-26671" fmla="*/ 5411130 w 6127689"/>
              <a:gd name="connsiteY41-26672" fmla="*/ 2788640 h 6858000"/>
              <a:gd name="connsiteX42-26673" fmla="*/ 5416439 w 6127689"/>
              <a:gd name="connsiteY42-26674" fmla="*/ 2805666 h 6858000"/>
              <a:gd name="connsiteX43-26675" fmla="*/ 5457023 w 6127689"/>
              <a:gd name="connsiteY43-26676" fmla="*/ 2858292 h 6858000"/>
              <a:gd name="connsiteX44-26677" fmla="*/ 5479298 w 6127689"/>
              <a:gd name="connsiteY44-26678" fmla="*/ 2947791 h 6858000"/>
              <a:gd name="connsiteX45-26679" fmla="*/ 5481770 w 6127689"/>
              <a:gd name="connsiteY45-26680" fmla="*/ 2951352 h 6858000"/>
              <a:gd name="connsiteX46-26681" fmla="*/ 5482045 w 6127689"/>
              <a:gd name="connsiteY46-26682" fmla="*/ 2984371 h 6858000"/>
              <a:gd name="connsiteX47-26683" fmla="*/ 5482415 w 6127689"/>
              <a:gd name="connsiteY47-26684" fmla="*/ 3004079 h 6858000"/>
              <a:gd name="connsiteX48-26685" fmla="*/ 5503944 w 6127689"/>
              <a:gd name="connsiteY48-26686" fmla="*/ 3123335 h 6858000"/>
              <a:gd name="connsiteX49-26687" fmla="*/ 5516007 w 6127689"/>
              <a:gd name="connsiteY49-26688" fmla="*/ 3258473 h 6858000"/>
              <a:gd name="connsiteX50-26689" fmla="*/ 5566839 w 6127689"/>
              <a:gd name="connsiteY50-26690" fmla="*/ 3345295 h 6858000"/>
              <a:gd name="connsiteX51-26691" fmla="*/ 5589758 w 6127689"/>
              <a:gd name="connsiteY51-26692" fmla="*/ 3506453 h 6858000"/>
              <a:gd name="connsiteX52-26693" fmla="*/ 5596144 w 6127689"/>
              <a:gd name="connsiteY52-26694" fmla="*/ 3534624 h 6858000"/>
              <a:gd name="connsiteX53-26695" fmla="*/ 5597750 w 6127689"/>
              <a:gd name="connsiteY53-26696" fmla="*/ 3534129 h 6858000"/>
              <a:gd name="connsiteX54-26697" fmla="*/ 5599700 w 6127689"/>
              <a:gd name="connsiteY54-26698" fmla="*/ 3547221 h 6858000"/>
              <a:gd name="connsiteX55-26699" fmla="*/ 5615031 w 6127689"/>
              <a:gd name="connsiteY55-26700" fmla="*/ 3557482 h 6858000"/>
              <a:gd name="connsiteX56-26701" fmla="*/ 5618377 w 6127689"/>
              <a:gd name="connsiteY56-26702" fmla="*/ 3588431 h 6858000"/>
              <a:gd name="connsiteX57-26703" fmla="*/ 5612155 w 6127689"/>
              <a:gd name="connsiteY57-26704" fmla="*/ 3589869 h 6858000"/>
              <a:gd name="connsiteX58-26705" fmla="*/ 5620843 w 6127689"/>
              <a:gd name="connsiteY58-26706" fmla="*/ 3606745 h 6858000"/>
              <a:gd name="connsiteX59-26707" fmla="*/ 5655472 w 6127689"/>
              <a:gd name="connsiteY59-26708" fmla="*/ 3678877 h 6858000"/>
              <a:gd name="connsiteX60-26709" fmla="*/ 5683015 w 6127689"/>
              <a:gd name="connsiteY60-26710" fmla="*/ 3762025 h 6858000"/>
              <a:gd name="connsiteX61-26711" fmla="*/ 5696643 w 6127689"/>
              <a:gd name="connsiteY61-26712" fmla="*/ 3773888 h 6858000"/>
              <a:gd name="connsiteX62-26713" fmla="*/ 5699203 w 6127689"/>
              <a:gd name="connsiteY62-26714" fmla="*/ 3775823 h 6858000"/>
              <a:gd name="connsiteX63-26715" fmla="*/ 5704824 w 6127689"/>
              <a:gd name="connsiteY63-26716" fmla="*/ 3785966 h 6858000"/>
              <a:gd name="connsiteX64-26717" fmla="*/ 5733539 w 6127689"/>
              <a:gd name="connsiteY64-26718" fmla="*/ 3818457 h 6858000"/>
              <a:gd name="connsiteX65-26719" fmla="*/ 5768491 w 6127689"/>
              <a:gd name="connsiteY65-26720" fmla="*/ 3914399 h 6858000"/>
              <a:gd name="connsiteX66-26721" fmla="*/ 5793123 w 6127689"/>
              <a:gd name="connsiteY66-26722" fmla="*/ 3969952 h 6858000"/>
              <a:gd name="connsiteX67-26723" fmla="*/ 5808321 w 6127689"/>
              <a:gd name="connsiteY67-26724" fmla="*/ 3988153 h 6858000"/>
              <a:gd name="connsiteX68-26725" fmla="*/ 5825621 w 6127689"/>
              <a:gd name="connsiteY68-26726" fmla="*/ 4015525 h 6858000"/>
              <a:gd name="connsiteX69-26727" fmla="*/ 5860672 w 6127689"/>
              <a:gd name="connsiteY69-26728" fmla="*/ 4061579 h 6858000"/>
              <a:gd name="connsiteX70-26729" fmla="*/ 5872173 w 6127689"/>
              <a:gd name="connsiteY70-26730" fmla="*/ 4088497 h 6858000"/>
              <a:gd name="connsiteX71-26731" fmla="*/ 5883705 w 6127689"/>
              <a:gd name="connsiteY71-26732" fmla="*/ 4101899 h 6858000"/>
              <a:gd name="connsiteX72-26733" fmla="*/ 5894095 w 6127689"/>
              <a:gd name="connsiteY72-26734" fmla="*/ 4128857 h 6858000"/>
              <a:gd name="connsiteX73-26735" fmla="*/ 5898339 w 6127689"/>
              <a:gd name="connsiteY73-26736" fmla="*/ 4140800 h 6858000"/>
              <a:gd name="connsiteX74-26737" fmla="*/ 5903513 w 6127689"/>
              <a:gd name="connsiteY74-26738" fmla="*/ 4187661 h 6858000"/>
              <a:gd name="connsiteX75-26739" fmla="*/ 5917114 w 6127689"/>
              <a:gd name="connsiteY75-26740" fmla="*/ 4213096 h 6858000"/>
              <a:gd name="connsiteX76-26741" fmla="*/ 5924233 w 6127689"/>
              <a:gd name="connsiteY76-26742" fmla="*/ 4242060 h 6858000"/>
              <a:gd name="connsiteX77-26743" fmla="*/ 5928910 w 6127689"/>
              <a:gd name="connsiteY77-26744" fmla="*/ 4300973 h 6858000"/>
              <a:gd name="connsiteX78-26745" fmla="*/ 5939320 w 6127689"/>
              <a:gd name="connsiteY78-26746" fmla="*/ 4340435 h 6858000"/>
              <a:gd name="connsiteX79-26747" fmla="*/ 5946705 w 6127689"/>
              <a:gd name="connsiteY79-26748" fmla="*/ 4428051 h 6858000"/>
              <a:gd name="connsiteX80-26749" fmla="*/ 5949261 w 6127689"/>
              <a:gd name="connsiteY80-26750" fmla="*/ 4449185 h 6858000"/>
              <a:gd name="connsiteX81-26751" fmla="*/ 5968960 w 6127689"/>
              <a:gd name="connsiteY81-26752" fmla="*/ 4482655 h 6858000"/>
              <a:gd name="connsiteX82-26753" fmla="*/ 5980106 w 6127689"/>
              <a:gd name="connsiteY82-26754" fmla="*/ 4585087 h 6858000"/>
              <a:gd name="connsiteX83-26755" fmla="*/ 5998138 w 6127689"/>
              <a:gd name="connsiteY83-26756" fmla="*/ 4697518 h 6858000"/>
              <a:gd name="connsiteX84-26757" fmla="*/ 6013516 w 6127689"/>
              <a:gd name="connsiteY84-26758" fmla="*/ 4786619 h 6858000"/>
              <a:gd name="connsiteX85-26759" fmla="*/ 6025404 w 6127689"/>
              <a:gd name="connsiteY85-26760" fmla="*/ 4858148 h 6858000"/>
              <a:gd name="connsiteX86-26761" fmla="*/ 6007749 w 6127689"/>
              <a:gd name="connsiteY86-26762" fmla="*/ 4964715 h 6858000"/>
              <a:gd name="connsiteX87-26763" fmla="*/ 6005269 w 6127689"/>
              <a:gd name="connsiteY87-26764" fmla="*/ 5150567 h 6858000"/>
              <a:gd name="connsiteX88-26765" fmla="*/ 6001127 w 6127689"/>
              <a:gd name="connsiteY88-26766" fmla="*/ 5164609 h 6858000"/>
              <a:gd name="connsiteX89-26767" fmla="*/ 5996647 w 6127689"/>
              <a:gd name="connsiteY89-26768" fmla="*/ 5185640 h 6858000"/>
              <a:gd name="connsiteX90-26769" fmla="*/ 5998514 w 6127689"/>
              <a:gd name="connsiteY90-26770" fmla="*/ 5189673 h 6858000"/>
              <a:gd name="connsiteX91-26771" fmla="*/ 6018409 w 6127689"/>
              <a:gd name="connsiteY91-26772" fmla="*/ 5227157 h 6858000"/>
              <a:gd name="connsiteX92-26773" fmla="*/ 6036748 w 6127689"/>
              <a:gd name="connsiteY92-26774" fmla="*/ 5322752 h 6858000"/>
              <a:gd name="connsiteX93-26775" fmla="*/ 6036943 w 6127689"/>
              <a:gd name="connsiteY93-26776" fmla="*/ 5329480 h 6858000"/>
              <a:gd name="connsiteX94-26777" fmla="*/ 6037236 w 6127689"/>
              <a:gd name="connsiteY94-26778" fmla="*/ 5329634 h 6858000"/>
              <a:gd name="connsiteX95-26779" fmla="*/ 6038019 w 6127689"/>
              <a:gd name="connsiteY95-26780" fmla="*/ 5336764 h 6858000"/>
              <a:gd name="connsiteX96-26781" fmla="*/ 6037298 w 6127689"/>
              <a:gd name="connsiteY96-26782" fmla="*/ 5341753 h 6858000"/>
              <a:gd name="connsiteX97-26783" fmla="*/ 6037677 w 6127689"/>
              <a:gd name="connsiteY97-26784" fmla="*/ 5354807 h 6858000"/>
              <a:gd name="connsiteX98-26785" fmla="*/ 6039728 w 6127689"/>
              <a:gd name="connsiteY98-26786" fmla="*/ 5359416 h 6858000"/>
              <a:gd name="connsiteX99-26787" fmla="*/ 6043311 w 6127689"/>
              <a:gd name="connsiteY99-26788" fmla="*/ 5361407 h 6858000"/>
              <a:gd name="connsiteX100-26789" fmla="*/ 6042954 w 6127689"/>
              <a:gd name="connsiteY100-26790" fmla="*/ 5362576 h 6858000"/>
              <a:gd name="connsiteX101-26791" fmla="*/ 6053435 w 6127689"/>
              <a:gd name="connsiteY101-26792" fmla="*/ 5387547 h 6858000"/>
              <a:gd name="connsiteX102-26793" fmla="*/ 6065933 w 6127689"/>
              <a:gd name="connsiteY102-26794" fmla="*/ 5443002 h 6858000"/>
              <a:gd name="connsiteX103-26795" fmla="*/ 6068640 w 6127689"/>
              <a:gd name="connsiteY103-26796" fmla="*/ 5474503 h 6858000"/>
              <a:gd name="connsiteX104-26797" fmla="*/ 6080922 w 6127689"/>
              <a:gd name="connsiteY104-26798" fmla="*/ 5561070 h 6858000"/>
              <a:gd name="connsiteX105-26799" fmla="*/ 6096949 w 6127689"/>
              <a:gd name="connsiteY105-26800" fmla="*/ 5648179 h 6858000"/>
              <a:gd name="connsiteX106-26801" fmla="*/ 6125703 w 6127689"/>
              <a:gd name="connsiteY106-26802" fmla="*/ 5692894 h 6858000"/>
              <a:gd name="connsiteX107-26803" fmla="*/ 6126670 w 6127689"/>
              <a:gd name="connsiteY107-26804" fmla="*/ 5697882 h 6858000"/>
              <a:gd name="connsiteX108-26805" fmla="*/ 6124061 w 6127689"/>
              <a:gd name="connsiteY108-26806" fmla="*/ 5710294 h 6858000"/>
              <a:gd name="connsiteX109-26807" fmla="*/ 6122213 w 6127689"/>
              <a:gd name="connsiteY109-26808" fmla="*/ 5714762 h 6858000"/>
              <a:gd name="connsiteX110-26809" fmla="*/ 6121353 w 6127689"/>
              <a:gd name="connsiteY110-26810" fmla="*/ 5721725 h 6858000"/>
              <a:gd name="connsiteX111-26811" fmla="*/ 6121607 w 6127689"/>
              <a:gd name="connsiteY111-26812" fmla="*/ 5721959 h 6858000"/>
              <a:gd name="connsiteX112-26813" fmla="*/ 6120262 w 6127689"/>
              <a:gd name="connsiteY112-26814" fmla="*/ 5728358 h 6858000"/>
              <a:gd name="connsiteX113-26815" fmla="*/ 6127024 w 6127689"/>
              <a:gd name="connsiteY113-26816" fmla="*/ 5786902 h 6858000"/>
              <a:gd name="connsiteX114-26817" fmla="*/ 6127519 w 6127689"/>
              <a:gd name="connsiteY114-26818" fmla="*/ 5865775 h 6858000"/>
              <a:gd name="connsiteX115-26819" fmla="*/ 6119217 w 6127689"/>
              <a:gd name="connsiteY115-26820" fmla="*/ 5888542 h 6858000"/>
              <a:gd name="connsiteX116-26821" fmla="*/ 6102493 w 6127689"/>
              <a:gd name="connsiteY116-26822" fmla="*/ 5928602 h 6858000"/>
              <a:gd name="connsiteX117-26823" fmla="*/ 6056863 w 6127689"/>
              <a:gd name="connsiteY117-26824" fmla="*/ 6000643 h 6858000"/>
              <a:gd name="connsiteX118-26825" fmla="*/ 6045436 w 6127689"/>
              <a:gd name="connsiteY118-26826" fmla="*/ 6124480 h 6858000"/>
              <a:gd name="connsiteX119-26827" fmla="*/ 6030489 w 6127689"/>
              <a:gd name="connsiteY119-26828" fmla="*/ 6317666 h 6858000"/>
              <a:gd name="connsiteX120-26829" fmla="*/ 6007492 w 6127689"/>
              <a:gd name="connsiteY120-26830" fmla="*/ 6440818 h 6858000"/>
              <a:gd name="connsiteX121-26831" fmla="*/ 6009467 w 6127689"/>
              <a:gd name="connsiteY121-26832" fmla="*/ 6487076 h 6858000"/>
              <a:gd name="connsiteX122-26833" fmla="*/ 5995064 w 6127689"/>
              <a:gd name="connsiteY122-26834" fmla="*/ 6540791 h 6858000"/>
              <a:gd name="connsiteX123-26835" fmla="*/ 5996309 w 6127689"/>
              <a:gd name="connsiteY123-26836" fmla="*/ 6543961 h 6858000"/>
              <a:gd name="connsiteX124-26837" fmla="*/ 5996048 w 6127689"/>
              <a:gd name="connsiteY124-26838" fmla="*/ 6555444 h 6858000"/>
              <a:gd name="connsiteX125-26839" fmla="*/ 6002524 w 6127689"/>
              <a:gd name="connsiteY125-26840" fmla="*/ 6560188 h 6858000"/>
              <a:gd name="connsiteX126-26841" fmla="*/ 6006823 w 6127689"/>
              <a:gd name="connsiteY126-26842" fmla="*/ 6578546 h 6858000"/>
              <a:gd name="connsiteX127-26843" fmla="*/ 6004510 w 6127689"/>
              <a:gd name="connsiteY127-26844" fmla="*/ 6599256 h 6858000"/>
              <a:gd name="connsiteX128-26845" fmla="*/ 5986207 w 6127689"/>
              <a:gd name="connsiteY128-26846" fmla="*/ 6695855 h 6858000"/>
              <a:gd name="connsiteX129-26847" fmla="*/ 5979428 w 6127689"/>
              <a:gd name="connsiteY129-26848" fmla="*/ 6754678 h 6858000"/>
              <a:gd name="connsiteX130-26849" fmla="*/ 5983398 w 6127689"/>
              <a:gd name="connsiteY130-26850" fmla="*/ 6778641 h 6858000"/>
              <a:gd name="connsiteX131-26851" fmla="*/ 5984543 w 6127689"/>
              <a:gd name="connsiteY131-26852" fmla="*/ 6811016 h 6858000"/>
              <a:gd name="connsiteX132-26853" fmla="*/ 5981802 w 6127689"/>
              <a:gd name="connsiteY132-26854" fmla="*/ 6838578 h 6858000"/>
              <a:gd name="connsiteX133-26855" fmla="*/ 5979671 w 6127689"/>
              <a:gd name="connsiteY133-26856" fmla="*/ 6858000 h 6858000"/>
              <a:gd name="connsiteX134-26857" fmla="*/ 0 w 6127689"/>
              <a:gd name="connsiteY134-26858" fmla="*/ 6858000 h 6858000"/>
              <a:gd name="connsiteX135-26859" fmla="*/ 0 w 6127689"/>
              <a:gd name="connsiteY135-26860" fmla="*/ 0 h 6858000"/>
              <a:gd name="connsiteX0-26861" fmla="*/ 0 w 6127689"/>
              <a:gd name="connsiteY0-26862" fmla="*/ 0 h 6858000"/>
              <a:gd name="connsiteX1-26863" fmla="*/ 4965888 w 6127689"/>
              <a:gd name="connsiteY1-26864" fmla="*/ 0 h 6858000"/>
              <a:gd name="connsiteX2-26865" fmla="*/ 4967767 w 6127689"/>
              <a:gd name="connsiteY2-26866" fmla="*/ 7930 h 6858000"/>
              <a:gd name="connsiteX3-26867" fmla="*/ 4979444 w 6127689"/>
              <a:gd name="connsiteY3-26868" fmla="*/ 43921 h 6858000"/>
              <a:gd name="connsiteX4-26869" fmla="*/ 5021173 w 6127689"/>
              <a:gd name="connsiteY4-26870" fmla="*/ 123738 h 6858000"/>
              <a:gd name="connsiteX5-26871" fmla="*/ 5075458 w 6127689"/>
              <a:gd name="connsiteY5-26872" fmla="*/ 264355 h 6858000"/>
              <a:gd name="connsiteX6-26873" fmla="*/ 5081175 w 6127689"/>
              <a:gd name="connsiteY6-26874" fmla="*/ 277448 h 6858000"/>
              <a:gd name="connsiteX7-26875" fmla="*/ 5097011 w 6127689"/>
              <a:gd name="connsiteY7-26876" fmla="*/ 355616 h 6858000"/>
              <a:gd name="connsiteX8-26877" fmla="*/ 5130982 w 6127689"/>
              <a:gd name="connsiteY8-26878" fmla="*/ 412030 h 6858000"/>
              <a:gd name="connsiteX9-26879" fmla="*/ 5153000 w 6127689"/>
              <a:gd name="connsiteY9-26880" fmla="*/ 507134 h 6858000"/>
              <a:gd name="connsiteX10-26881" fmla="*/ 5171282 w 6127689"/>
              <a:gd name="connsiteY10-26882" fmla="*/ 602071 h 6858000"/>
              <a:gd name="connsiteX11-26883" fmla="*/ 5176196 w 6127689"/>
              <a:gd name="connsiteY11-26884" fmla="*/ 636822 h 6858000"/>
              <a:gd name="connsiteX12-26885" fmla="*/ 5189051 w 6127689"/>
              <a:gd name="connsiteY12-26886" fmla="*/ 782518 h 6858000"/>
              <a:gd name="connsiteX13-26887" fmla="*/ 5210428 w 6127689"/>
              <a:gd name="connsiteY13-26888" fmla="*/ 815772 h 6858000"/>
              <a:gd name="connsiteX14-26889" fmla="*/ 5221088 w 6127689"/>
              <a:gd name="connsiteY14-26890" fmla="*/ 860193 h 6858000"/>
              <a:gd name="connsiteX15-26891" fmla="*/ 5230806 w 6127689"/>
              <a:gd name="connsiteY15-26892" fmla="*/ 961354 h 6858000"/>
              <a:gd name="connsiteX16-26893" fmla="*/ 5201018 w 6127689"/>
              <a:gd name="connsiteY16-26894" fmla="*/ 1095027 h 6858000"/>
              <a:gd name="connsiteX17-26895" fmla="*/ 5202153 w 6127689"/>
              <a:gd name="connsiteY17-26896" fmla="*/ 1133224 h 6858000"/>
              <a:gd name="connsiteX18-26897" fmla="*/ 5207370 w 6127689"/>
              <a:gd name="connsiteY18-26898" fmla="*/ 1138097 h 6858000"/>
              <a:gd name="connsiteX19-26899" fmla="*/ 5189234 w 6127689"/>
              <a:gd name="connsiteY19-26900" fmla="*/ 1193495 h 6858000"/>
              <a:gd name="connsiteX20-26901" fmla="*/ 5202769 w 6127689"/>
              <a:gd name="connsiteY20-26902" fmla="*/ 1269450 h 6858000"/>
              <a:gd name="connsiteX21-26903" fmla="*/ 5225968 w 6127689"/>
              <a:gd name="connsiteY21-26904" fmla="*/ 1357994 h 6858000"/>
              <a:gd name="connsiteX22-26905" fmla="*/ 5233819 w 6127689"/>
              <a:gd name="connsiteY22-26906" fmla="*/ 1380922 h 6858000"/>
              <a:gd name="connsiteX23-26907" fmla="*/ 5237226 w 6127689"/>
              <a:gd name="connsiteY23-26908" fmla="*/ 1441327 h 6858000"/>
              <a:gd name="connsiteX24-26909" fmla="*/ 5255653 w 6127689"/>
              <a:gd name="connsiteY24-26910" fmla="*/ 1524712 h 6858000"/>
              <a:gd name="connsiteX25-26911" fmla="*/ 5263491 w 6127689"/>
              <a:gd name="connsiteY25-26912" fmla="*/ 1642938 h 6858000"/>
              <a:gd name="connsiteX26-26913" fmla="*/ 5261314 w 6127689"/>
              <a:gd name="connsiteY26-26914" fmla="*/ 1689177 h 6858000"/>
              <a:gd name="connsiteX27-26915" fmla="*/ 5259788 w 6127689"/>
              <a:gd name="connsiteY27-26916" fmla="*/ 1768516 h 6858000"/>
              <a:gd name="connsiteX28-26917" fmla="*/ 5255696 w 6127689"/>
              <a:gd name="connsiteY28-26918" fmla="*/ 1953770 h 6858000"/>
              <a:gd name="connsiteX29-26919" fmla="*/ 5252592 w 6127689"/>
              <a:gd name="connsiteY29-26920" fmla="*/ 2092210 h 6858000"/>
              <a:gd name="connsiteX30-26921" fmla="*/ 5264303 w 6127689"/>
              <a:gd name="connsiteY30-26922" fmla="*/ 2225157 h 6858000"/>
              <a:gd name="connsiteX31-26923" fmla="*/ 5254949 w 6127689"/>
              <a:gd name="connsiteY31-26924" fmla="*/ 2236160 h 6858000"/>
              <a:gd name="connsiteX32-26925" fmla="*/ 5250104 w 6127689"/>
              <a:gd name="connsiteY32-26926" fmla="*/ 2249166 h 6858000"/>
              <a:gd name="connsiteX33-26927" fmla="*/ 5251214 w 6127689"/>
              <a:gd name="connsiteY33-26928" fmla="*/ 2250944 h 6858000"/>
              <a:gd name="connsiteX34-26929" fmla="*/ 5250644 w 6127689"/>
              <a:gd name="connsiteY34-26930" fmla="*/ 2266619 h 6858000"/>
              <a:gd name="connsiteX35-26931" fmla="*/ 5293877 w 6127689"/>
              <a:gd name="connsiteY35-26932" fmla="*/ 2368649 h 6858000"/>
              <a:gd name="connsiteX36-26933" fmla="*/ 5311338 w 6127689"/>
              <a:gd name="connsiteY36-26934" fmla="*/ 2404034 h 6858000"/>
              <a:gd name="connsiteX37-26935" fmla="*/ 5338366 w 6127689"/>
              <a:gd name="connsiteY37-26936" fmla="*/ 2465052 h 6858000"/>
              <a:gd name="connsiteX38-26937" fmla="*/ 5371263 w 6127689"/>
              <a:gd name="connsiteY38-26938" fmla="*/ 2586413 h 6858000"/>
              <a:gd name="connsiteX39-26939" fmla="*/ 5407503 w 6127689"/>
              <a:gd name="connsiteY39-26940" fmla="*/ 2786290 h 6858000"/>
              <a:gd name="connsiteX40-26941" fmla="*/ 5407356 w 6127689"/>
              <a:gd name="connsiteY40-26942" fmla="*/ 2787545 h 6858000"/>
              <a:gd name="connsiteX41-26943" fmla="*/ 5411130 w 6127689"/>
              <a:gd name="connsiteY41-26944" fmla="*/ 2788640 h 6858000"/>
              <a:gd name="connsiteX42-26945" fmla="*/ 5416439 w 6127689"/>
              <a:gd name="connsiteY42-26946" fmla="*/ 2805666 h 6858000"/>
              <a:gd name="connsiteX43-26947" fmla="*/ 5457023 w 6127689"/>
              <a:gd name="connsiteY43-26948" fmla="*/ 2858292 h 6858000"/>
              <a:gd name="connsiteX44-26949" fmla="*/ 5479298 w 6127689"/>
              <a:gd name="connsiteY44-26950" fmla="*/ 2947791 h 6858000"/>
              <a:gd name="connsiteX45-26951" fmla="*/ 5481770 w 6127689"/>
              <a:gd name="connsiteY45-26952" fmla="*/ 2951352 h 6858000"/>
              <a:gd name="connsiteX46-26953" fmla="*/ 5482045 w 6127689"/>
              <a:gd name="connsiteY46-26954" fmla="*/ 2984371 h 6858000"/>
              <a:gd name="connsiteX47-26955" fmla="*/ 5482415 w 6127689"/>
              <a:gd name="connsiteY47-26956" fmla="*/ 3004079 h 6858000"/>
              <a:gd name="connsiteX48-26957" fmla="*/ 5503944 w 6127689"/>
              <a:gd name="connsiteY48-26958" fmla="*/ 3123335 h 6858000"/>
              <a:gd name="connsiteX49-26959" fmla="*/ 5516007 w 6127689"/>
              <a:gd name="connsiteY49-26960" fmla="*/ 3258473 h 6858000"/>
              <a:gd name="connsiteX50-26961" fmla="*/ 5566839 w 6127689"/>
              <a:gd name="connsiteY50-26962" fmla="*/ 3345295 h 6858000"/>
              <a:gd name="connsiteX51-26963" fmla="*/ 5589758 w 6127689"/>
              <a:gd name="connsiteY51-26964" fmla="*/ 3506453 h 6858000"/>
              <a:gd name="connsiteX52-26965" fmla="*/ 5596144 w 6127689"/>
              <a:gd name="connsiteY52-26966" fmla="*/ 3534624 h 6858000"/>
              <a:gd name="connsiteX53-26967" fmla="*/ 5597750 w 6127689"/>
              <a:gd name="connsiteY53-26968" fmla="*/ 3534129 h 6858000"/>
              <a:gd name="connsiteX54-26969" fmla="*/ 5599700 w 6127689"/>
              <a:gd name="connsiteY54-26970" fmla="*/ 3547221 h 6858000"/>
              <a:gd name="connsiteX55-26971" fmla="*/ 5615031 w 6127689"/>
              <a:gd name="connsiteY55-26972" fmla="*/ 3557482 h 6858000"/>
              <a:gd name="connsiteX56-26973" fmla="*/ 5618377 w 6127689"/>
              <a:gd name="connsiteY56-26974" fmla="*/ 3588431 h 6858000"/>
              <a:gd name="connsiteX57-26975" fmla="*/ 5612155 w 6127689"/>
              <a:gd name="connsiteY57-26976" fmla="*/ 3589869 h 6858000"/>
              <a:gd name="connsiteX58-26977" fmla="*/ 5620843 w 6127689"/>
              <a:gd name="connsiteY58-26978" fmla="*/ 3606745 h 6858000"/>
              <a:gd name="connsiteX59-26979" fmla="*/ 5655472 w 6127689"/>
              <a:gd name="connsiteY59-26980" fmla="*/ 3678877 h 6858000"/>
              <a:gd name="connsiteX60-26981" fmla="*/ 5683015 w 6127689"/>
              <a:gd name="connsiteY60-26982" fmla="*/ 3762025 h 6858000"/>
              <a:gd name="connsiteX61-26983" fmla="*/ 5696643 w 6127689"/>
              <a:gd name="connsiteY61-26984" fmla="*/ 3773888 h 6858000"/>
              <a:gd name="connsiteX62-26985" fmla="*/ 5699203 w 6127689"/>
              <a:gd name="connsiteY62-26986" fmla="*/ 3775823 h 6858000"/>
              <a:gd name="connsiteX63-26987" fmla="*/ 5704824 w 6127689"/>
              <a:gd name="connsiteY63-26988" fmla="*/ 3785966 h 6858000"/>
              <a:gd name="connsiteX64-26989" fmla="*/ 5733539 w 6127689"/>
              <a:gd name="connsiteY64-26990" fmla="*/ 3818457 h 6858000"/>
              <a:gd name="connsiteX65-26991" fmla="*/ 5768491 w 6127689"/>
              <a:gd name="connsiteY65-26992" fmla="*/ 3914399 h 6858000"/>
              <a:gd name="connsiteX66-26993" fmla="*/ 5793123 w 6127689"/>
              <a:gd name="connsiteY66-26994" fmla="*/ 3969952 h 6858000"/>
              <a:gd name="connsiteX67-26995" fmla="*/ 5808321 w 6127689"/>
              <a:gd name="connsiteY67-26996" fmla="*/ 3988153 h 6858000"/>
              <a:gd name="connsiteX68-26997" fmla="*/ 5825621 w 6127689"/>
              <a:gd name="connsiteY68-26998" fmla="*/ 4015525 h 6858000"/>
              <a:gd name="connsiteX69-26999" fmla="*/ 5860672 w 6127689"/>
              <a:gd name="connsiteY69-27000" fmla="*/ 4061579 h 6858000"/>
              <a:gd name="connsiteX70-27001" fmla="*/ 5872173 w 6127689"/>
              <a:gd name="connsiteY70-27002" fmla="*/ 4088497 h 6858000"/>
              <a:gd name="connsiteX71-27003" fmla="*/ 5883705 w 6127689"/>
              <a:gd name="connsiteY71-27004" fmla="*/ 4101899 h 6858000"/>
              <a:gd name="connsiteX72-27005" fmla="*/ 5894095 w 6127689"/>
              <a:gd name="connsiteY72-27006" fmla="*/ 4128857 h 6858000"/>
              <a:gd name="connsiteX73-27007" fmla="*/ 5903513 w 6127689"/>
              <a:gd name="connsiteY73-27008" fmla="*/ 4187661 h 6858000"/>
              <a:gd name="connsiteX74-27009" fmla="*/ 5917114 w 6127689"/>
              <a:gd name="connsiteY74-27010" fmla="*/ 4213096 h 6858000"/>
              <a:gd name="connsiteX75-27011" fmla="*/ 5924233 w 6127689"/>
              <a:gd name="connsiteY75-27012" fmla="*/ 4242060 h 6858000"/>
              <a:gd name="connsiteX76-27013" fmla="*/ 5928910 w 6127689"/>
              <a:gd name="connsiteY76-27014" fmla="*/ 4300973 h 6858000"/>
              <a:gd name="connsiteX77-27015" fmla="*/ 5939320 w 6127689"/>
              <a:gd name="connsiteY77-27016" fmla="*/ 4340435 h 6858000"/>
              <a:gd name="connsiteX78-27017" fmla="*/ 5946705 w 6127689"/>
              <a:gd name="connsiteY78-27018" fmla="*/ 4428051 h 6858000"/>
              <a:gd name="connsiteX79-27019" fmla="*/ 5949261 w 6127689"/>
              <a:gd name="connsiteY79-27020" fmla="*/ 4449185 h 6858000"/>
              <a:gd name="connsiteX80-27021" fmla="*/ 5968960 w 6127689"/>
              <a:gd name="connsiteY80-27022" fmla="*/ 4482655 h 6858000"/>
              <a:gd name="connsiteX81-27023" fmla="*/ 5980106 w 6127689"/>
              <a:gd name="connsiteY81-27024" fmla="*/ 4585087 h 6858000"/>
              <a:gd name="connsiteX82-27025" fmla="*/ 5998138 w 6127689"/>
              <a:gd name="connsiteY82-27026" fmla="*/ 4697518 h 6858000"/>
              <a:gd name="connsiteX83-27027" fmla="*/ 6013516 w 6127689"/>
              <a:gd name="connsiteY83-27028" fmla="*/ 4786619 h 6858000"/>
              <a:gd name="connsiteX84-27029" fmla="*/ 6025404 w 6127689"/>
              <a:gd name="connsiteY84-27030" fmla="*/ 4858148 h 6858000"/>
              <a:gd name="connsiteX85-27031" fmla="*/ 6007749 w 6127689"/>
              <a:gd name="connsiteY85-27032" fmla="*/ 4964715 h 6858000"/>
              <a:gd name="connsiteX86-27033" fmla="*/ 6005269 w 6127689"/>
              <a:gd name="connsiteY86-27034" fmla="*/ 5150567 h 6858000"/>
              <a:gd name="connsiteX87-27035" fmla="*/ 6001127 w 6127689"/>
              <a:gd name="connsiteY87-27036" fmla="*/ 5164609 h 6858000"/>
              <a:gd name="connsiteX88-27037" fmla="*/ 5996647 w 6127689"/>
              <a:gd name="connsiteY88-27038" fmla="*/ 5185640 h 6858000"/>
              <a:gd name="connsiteX89-27039" fmla="*/ 5998514 w 6127689"/>
              <a:gd name="connsiteY89-27040" fmla="*/ 5189673 h 6858000"/>
              <a:gd name="connsiteX90-27041" fmla="*/ 6018409 w 6127689"/>
              <a:gd name="connsiteY90-27042" fmla="*/ 5227157 h 6858000"/>
              <a:gd name="connsiteX91-27043" fmla="*/ 6036748 w 6127689"/>
              <a:gd name="connsiteY91-27044" fmla="*/ 5322752 h 6858000"/>
              <a:gd name="connsiteX92-27045" fmla="*/ 6036943 w 6127689"/>
              <a:gd name="connsiteY92-27046" fmla="*/ 5329480 h 6858000"/>
              <a:gd name="connsiteX93-27047" fmla="*/ 6037236 w 6127689"/>
              <a:gd name="connsiteY93-27048" fmla="*/ 5329634 h 6858000"/>
              <a:gd name="connsiteX94-27049" fmla="*/ 6038019 w 6127689"/>
              <a:gd name="connsiteY94-27050" fmla="*/ 5336764 h 6858000"/>
              <a:gd name="connsiteX95-27051" fmla="*/ 6037298 w 6127689"/>
              <a:gd name="connsiteY95-27052" fmla="*/ 5341753 h 6858000"/>
              <a:gd name="connsiteX96-27053" fmla="*/ 6037677 w 6127689"/>
              <a:gd name="connsiteY96-27054" fmla="*/ 5354807 h 6858000"/>
              <a:gd name="connsiteX97-27055" fmla="*/ 6039728 w 6127689"/>
              <a:gd name="connsiteY97-27056" fmla="*/ 5359416 h 6858000"/>
              <a:gd name="connsiteX98-27057" fmla="*/ 6043311 w 6127689"/>
              <a:gd name="connsiteY98-27058" fmla="*/ 5361407 h 6858000"/>
              <a:gd name="connsiteX99-27059" fmla="*/ 6042954 w 6127689"/>
              <a:gd name="connsiteY99-27060" fmla="*/ 5362576 h 6858000"/>
              <a:gd name="connsiteX100-27061" fmla="*/ 6053435 w 6127689"/>
              <a:gd name="connsiteY100-27062" fmla="*/ 5387547 h 6858000"/>
              <a:gd name="connsiteX101-27063" fmla="*/ 6065933 w 6127689"/>
              <a:gd name="connsiteY101-27064" fmla="*/ 5443002 h 6858000"/>
              <a:gd name="connsiteX102-27065" fmla="*/ 6068640 w 6127689"/>
              <a:gd name="connsiteY102-27066" fmla="*/ 5474503 h 6858000"/>
              <a:gd name="connsiteX103-27067" fmla="*/ 6080922 w 6127689"/>
              <a:gd name="connsiteY103-27068" fmla="*/ 5561070 h 6858000"/>
              <a:gd name="connsiteX104-27069" fmla="*/ 6096949 w 6127689"/>
              <a:gd name="connsiteY104-27070" fmla="*/ 5648179 h 6858000"/>
              <a:gd name="connsiteX105-27071" fmla="*/ 6125703 w 6127689"/>
              <a:gd name="connsiteY105-27072" fmla="*/ 5692894 h 6858000"/>
              <a:gd name="connsiteX106-27073" fmla="*/ 6126670 w 6127689"/>
              <a:gd name="connsiteY106-27074" fmla="*/ 5697882 h 6858000"/>
              <a:gd name="connsiteX107-27075" fmla="*/ 6124061 w 6127689"/>
              <a:gd name="connsiteY107-27076" fmla="*/ 5710294 h 6858000"/>
              <a:gd name="connsiteX108-27077" fmla="*/ 6122213 w 6127689"/>
              <a:gd name="connsiteY108-27078" fmla="*/ 5714762 h 6858000"/>
              <a:gd name="connsiteX109-27079" fmla="*/ 6121353 w 6127689"/>
              <a:gd name="connsiteY109-27080" fmla="*/ 5721725 h 6858000"/>
              <a:gd name="connsiteX110-27081" fmla="*/ 6121607 w 6127689"/>
              <a:gd name="connsiteY110-27082" fmla="*/ 5721959 h 6858000"/>
              <a:gd name="connsiteX111-27083" fmla="*/ 6120262 w 6127689"/>
              <a:gd name="connsiteY111-27084" fmla="*/ 5728358 h 6858000"/>
              <a:gd name="connsiteX112-27085" fmla="*/ 6127024 w 6127689"/>
              <a:gd name="connsiteY112-27086" fmla="*/ 5786902 h 6858000"/>
              <a:gd name="connsiteX113-27087" fmla="*/ 6127519 w 6127689"/>
              <a:gd name="connsiteY113-27088" fmla="*/ 5865775 h 6858000"/>
              <a:gd name="connsiteX114-27089" fmla="*/ 6119217 w 6127689"/>
              <a:gd name="connsiteY114-27090" fmla="*/ 5888542 h 6858000"/>
              <a:gd name="connsiteX115-27091" fmla="*/ 6102493 w 6127689"/>
              <a:gd name="connsiteY115-27092" fmla="*/ 5928602 h 6858000"/>
              <a:gd name="connsiteX116-27093" fmla="*/ 6056863 w 6127689"/>
              <a:gd name="connsiteY116-27094" fmla="*/ 6000643 h 6858000"/>
              <a:gd name="connsiteX117-27095" fmla="*/ 6045436 w 6127689"/>
              <a:gd name="connsiteY117-27096" fmla="*/ 6124480 h 6858000"/>
              <a:gd name="connsiteX118-27097" fmla="*/ 6030489 w 6127689"/>
              <a:gd name="connsiteY118-27098" fmla="*/ 6317666 h 6858000"/>
              <a:gd name="connsiteX119-27099" fmla="*/ 6007492 w 6127689"/>
              <a:gd name="connsiteY119-27100" fmla="*/ 6440818 h 6858000"/>
              <a:gd name="connsiteX120-27101" fmla="*/ 6009467 w 6127689"/>
              <a:gd name="connsiteY120-27102" fmla="*/ 6487076 h 6858000"/>
              <a:gd name="connsiteX121-27103" fmla="*/ 5995064 w 6127689"/>
              <a:gd name="connsiteY121-27104" fmla="*/ 6540791 h 6858000"/>
              <a:gd name="connsiteX122-27105" fmla="*/ 5996309 w 6127689"/>
              <a:gd name="connsiteY122-27106" fmla="*/ 6543961 h 6858000"/>
              <a:gd name="connsiteX123-27107" fmla="*/ 5996048 w 6127689"/>
              <a:gd name="connsiteY123-27108" fmla="*/ 6555444 h 6858000"/>
              <a:gd name="connsiteX124-27109" fmla="*/ 6002524 w 6127689"/>
              <a:gd name="connsiteY124-27110" fmla="*/ 6560188 h 6858000"/>
              <a:gd name="connsiteX125-27111" fmla="*/ 6006823 w 6127689"/>
              <a:gd name="connsiteY125-27112" fmla="*/ 6578546 h 6858000"/>
              <a:gd name="connsiteX126-27113" fmla="*/ 6004510 w 6127689"/>
              <a:gd name="connsiteY126-27114" fmla="*/ 6599256 h 6858000"/>
              <a:gd name="connsiteX127-27115" fmla="*/ 5986207 w 6127689"/>
              <a:gd name="connsiteY127-27116" fmla="*/ 6695855 h 6858000"/>
              <a:gd name="connsiteX128-27117" fmla="*/ 5979428 w 6127689"/>
              <a:gd name="connsiteY128-27118" fmla="*/ 6754678 h 6858000"/>
              <a:gd name="connsiteX129-27119" fmla="*/ 5983398 w 6127689"/>
              <a:gd name="connsiteY129-27120" fmla="*/ 6778641 h 6858000"/>
              <a:gd name="connsiteX130-27121" fmla="*/ 5984543 w 6127689"/>
              <a:gd name="connsiteY130-27122" fmla="*/ 6811016 h 6858000"/>
              <a:gd name="connsiteX131-27123" fmla="*/ 5981802 w 6127689"/>
              <a:gd name="connsiteY131-27124" fmla="*/ 6838578 h 6858000"/>
              <a:gd name="connsiteX132-27125" fmla="*/ 5979671 w 6127689"/>
              <a:gd name="connsiteY132-27126" fmla="*/ 6858000 h 6858000"/>
              <a:gd name="connsiteX133-27127" fmla="*/ 0 w 6127689"/>
              <a:gd name="connsiteY133-27128" fmla="*/ 6858000 h 6858000"/>
              <a:gd name="connsiteX134-27129" fmla="*/ 0 w 6127689"/>
              <a:gd name="connsiteY134-27130" fmla="*/ 0 h 6858000"/>
              <a:gd name="connsiteX0-27131" fmla="*/ 0 w 6127689"/>
              <a:gd name="connsiteY0-27132" fmla="*/ 0 h 6858000"/>
              <a:gd name="connsiteX1-27133" fmla="*/ 4965888 w 6127689"/>
              <a:gd name="connsiteY1-27134" fmla="*/ 0 h 6858000"/>
              <a:gd name="connsiteX2-27135" fmla="*/ 4967767 w 6127689"/>
              <a:gd name="connsiteY2-27136" fmla="*/ 7930 h 6858000"/>
              <a:gd name="connsiteX3-27137" fmla="*/ 4979444 w 6127689"/>
              <a:gd name="connsiteY3-27138" fmla="*/ 43921 h 6858000"/>
              <a:gd name="connsiteX4-27139" fmla="*/ 5021173 w 6127689"/>
              <a:gd name="connsiteY4-27140" fmla="*/ 123738 h 6858000"/>
              <a:gd name="connsiteX5-27141" fmla="*/ 5075458 w 6127689"/>
              <a:gd name="connsiteY5-27142" fmla="*/ 264355 h 6858000"/>
              <a:gd name="connsiteX6-27143" fmla="*/ 5081175 w 6127689"/>
              <a:gd name="connsiteY6-27144" fmla="*/ 277448 h 6858000"/>
              <a:gd name="connsiteX7-27145" fmla="*/ 5097011 w 6127689"/>
              <a:gd name="connsiteY7-27146" fmla="*/ 355616 h 6858000"/>
              <a:gd name="connsiteX8-27147" fmla="*/ 5130982 w 6127689"/>
              <a:gd name="connsiteY8-27148" fmla="*/ 412030 h 6858000"/>
              <a:gd name="connsiteX9-27149" fmla="*/ 5153000 w 6127689"/>
              <a:gd name="connsiteY9-27150" fmla="*/ 507134 h 6858000"/>
              <a:gd name="connsiteX10-27151" fmla="*/ 5171282 w 6127689"/>
              <a:gd name="connsiteY10-27152" fmla="*/ 602071 h 6858000"/>
              <a:gd name="connsiteX11-27153" fmla="*/ 5176196 w 6127689"/>
              <a:gd name="connsiteY11-27154" fmla="*/ 636822 h 6858000"/>
              <a:gd name="connsiteX12-27155" fmla="*/ 5189051 w 6127689"/>
              <a:gd name="connsiteY12-27156" fmla="*/ 782518 h 6858000"/>
              <a:gd name="connsiteX13-27157" fmla="*/ 5210428 w 6127689"/>
              <a:gd name="connsiteY13-27158" fmla="*/ 815772 h 6858000"/>
              <a:gd name="connsiteX14-27159" fmla="*/ 5221088 w 6127689"/>
              <a:gd name="connsiteY14-27160" fmla="*/ 860193 h 6858000"/>
              <a:gd name="connsiteX15-27161" fmla="*/ 5230806 w 6127689"/>
              <a:gd name="connsiteY15-27162" fmla="*/ 961354 h 6858000"/>
              <a:gd name="connsiteX16-27163" fmla="*/ 5201018 w 6127689"/>
              <a:gd name="connsiteY16-27164" fmla="*/ 1095027 h 6858000"/>
              <a:gd name="connsiteX17-27165" fmla="*/ 5202153 w 6127689"/>
              <a:gd name="connsiteY17-27166" fmla="*/ 1133224 h 6858000"/>
              <a:gd name="connsiteX18-27167" fmla="*/ 5207370 w 6127689"/>
              <a:gd name="connsiteY18-27168" fmla="*/ 1138097 h 6858000"/>
              <a:gd name="connsiteX19-27169" fmla="*/ 5189234 w 6127689"/>
              <a:gd name="connsiteY19-27170" fmla="*/ 1193495 h 6858000"/>
              <a:gd name="connsiteX20-27171" fmla="*/ 5202769 w 6127689"/>
              <a:gd name="connsiteY20-27172" fmla="*/ 1269450 h 6858000"/>
              <a:gd name="connsiteX21-27173" fmla="*/ 5225968 w 6127689"/>
              <a:gd name="connsiteY21-27174" fmla="*/ 1357994 h 6858000"/>
              <a:gd name="connsiteX22-27175" fmla="*/ 5233819 w 6127689"/>
              <a:gd name="connsiteY22-27176" fmla="*/ 1380922 h 6858000"/>
              <a:gd name="connsiteX23-27177" fmla="*/ 5237226 w 6127689"/>
              <a:gd name="connsiteY23-27178" fmla="*/ 1441327 h 6858000"/>
              <a:gd name="connsiteX24-27179" fmla="*/ 5255653 w 6127689"/>
              <a:gd name="connsiteY24-27180" fmla="*/ 1524712 h 6858000"/>
              <a:gd name="connsiteX25-27181" fmla="*/ 5263491 w 6127689"/>
              <a:gd name="connsiteY25-27182" fmla="*/ 1642938 h 6858000"/>
              <a:gd name="connsiteX26-27183" fmla="*/ 5261314 w 6127689"/>
              <a:gd name="connsiteY26-27184" fmla="*/ 1689177 h 6858000"/>
              <a:gd name="connsiteX27-27185" fmla="*/ 5259788 w 6127689"/>
              <a:gd name="connsiteY27-27186" fmla="*/ 1768516 h 6858000"/>
              <a:gd name="connsiteX28-27187" fmla="*/ 5255696 w 6127689"/>
              <a:gd name="connsiteY28-27188" fmla="*/ 1953770 h 6858000"/>
              <a:gd name="connsiteX29-27189" fmla="*/ 5252592 w 6127689"/>
              <a:gd name="connsiteY29-27190" fmla="*/ 2092210 h 6858000"/>
              <a:gd name="connsiteX30-27191" fmla="*/ 5264303 w 6127689"/>
              <a:gd name="connsiteY30-27192" fmla="*/ 2225157 h 6858000"/>
              <a:gd name="connsiteX31-27193" fmla="*/ 5254949 w 6127689"/>
              <a:gd name="connsiteY31-27194" fmla="*/ 2236160 h 6858000"/>
              <a:gd name="connsiteX32-27195" fmla="*/ 5250104 w 6127689"/>
              <a:gd name="connsiteY32-27196" fmla="*/ 2249166 h 6858000"/>
              <a:gd name="connsiteX33-27197" fmla="*/ 5251214 w 6127689"/>
              <a:gd name="connsiteY33-27198" fmla="*/ 2250944 h 6858000"/>
              <a:gd name="connsiteX34-27199" fmla="*/ 5250644 w 6127689"/>
              <a:gd name="connsiteY34-27200" fmla="*/ 2266619 h 6858000"/>
              <a:gd name="connsiteX35-27201" fmla="*/ 5293877 w 6127689"/>
              <a:gd name="connsiteY35-27202" fmla="*/ 2368649 h 6858000"/>
              <a:gd name="connsiteX36-27203" fmla="*/ 5311338 w 6127689"/>
              <a:gd name="connsiteY36-27204" fmla="*/ 2404034 h 6858000"/>
              <a:gd name="connsiteX37-27205" fmla="*/ 5338366 w 6127689"/>
              <a:gd name="connsiteY37-27206" fmla="*/ 2465052 h 6858000"/>
              <a:gd name="connsiteX38-27207" fmla="*/ 5371263 w 6127689"/>
              <a:gd name="connsiteY38-27208" fmla="*/ 2586413 h 6858000"/>
              <a:gd name="connsiteX39-27209" fmla="*/ 5407503 w 6127689"/>
              <a:gd name="connsiteY39-27210" fmla="*/ 2786290 h 6858000"/>
              <a:gd name="connsiteX40-27211" fmla="*/ 5407356 w 6127689"/>
              <a:gd name="connsiteY40-27212" fmla="*/ 2787545 h 6858000"/>
              <a:gd name="connsiteX41-27213" fmla="*/ 5411130 w 6127689"/>
              <a:gd name="connsiteY41-27214" fmla="*/ 2788640 h 6858000"/>
              <a:gd name="connsiteX42-27215" fmla="*/ 5416439 w 6127689"/>
              <a:gd name="connsiteY42-27216" fmla="*/ 2805666 h 6858000"/>
              <a:gd name="connsiteX43-27217" fmla="*/ 5457023 w 6127689"/>
              <a:gd name="connsiteY43-27218" fmla="*/ 2858292 h 6858000"/>
              <a:gd name="connsiteX44-27219" fmla="*/ 5479298 w 6127689"/>
              <a:gd name="connsiteY44-27220" fmla="*/ 2947791 h 6858000"/>
              <a:gd name="connsiteX45-27221" fmla="*/ 5481770 w 6127689"/>
              <a:gd name="connsiteY45-27222" fmla="*/ 2951352 h 6858000"/>
              <a:gd name="connsiteX46-27223" fmla="*/ 5482045 w 6127689"/>
              <a:gd name="connsiteY46-27224" fmla="*/ 2984371 h 6858000"/>
              <a:gd name="connsiteX47-27225" fmla="*/ 5482415 w 6127689"/>
              <a:gd name="connsiteY47-27226" fmla="*/ 3004079 h 6858000"/>
              <a:gd name="connsiteX48-27227" fmla="*/ 5503944 w 6127689"/>
              <a:gd name="connsiteY48-27228" fmla="*/ 3123335 h 6858000"/>
              <a:gd name="connsiteX49-27229" fmla="*/ 5516007 w 6127689"/>
              <a:gd name="connsiteY49-27230" fmla="*/ 3258473 h 6858000"/>
              <a:gd name="connsiteX50-27231" fmla="*/ 5566839 w 6127689"/>
              <a:gd name="connsiteY50-27232" fmla="*/ 3345295 h 6858000"/>
              <a:gd name="connsiteX51-27233" fmla="*/ 5589758 w 6127689"/>
              <a:gd name="connsiteY51-27234" fmla="*/ 3506453 h 6858000"/>
              <a:gd name="connsiteX52-27235" fmla="*/ 5596144 w 6127689"/>
              <a:gd name="connsiteY52-27236" fmla="*/ 3534624 h 6858000"/>
              <a:gd name="connsiteX53-27237" fmla="*/ 5597750 w 6127689"/>
              <a:gd name="connsiteY53-27238" fmla="*/ 3534129 h 6858000"/>
              <a:gd name="connsiteX54-27239" fmla="*/ 5599700 w 6127689"/>
              <a:gd name="connsiteY54-27240" fmla="*/ 3547221 h 6858000"/>
              <a:gd name="connsiteX55-27241" fmla="*/ 5615031 w 6127689"/>
              <a:gd name="connsiteY55-27242" fmla="*/ 3557482 h 6858000"/>
              <a:gd name="connsiteX56-27243" fmla="*/ 5618377 w 6127689"/>
              <a:gd name="connsiteY56-27244" fmla="*/ 3588431 h 6858000"/>
              <a:gd name="connsiteX57-27245" fmla="*/ 5612155 w 6127689"/>
              <a:gd name="connsiteY57-27246" fmla="*/ 3589869 h 6858000"/>
              <a:gd name="connsiteX58-27247" fmla="*/ 5620843 w 6127689"/>
              <a:gd name="connsiteY58-27248" fmla="*/ 3606745 h 6858000"/>
              <a:gd name="connsiteX59-27249" fmla="*/ 5655472 w 6127689"/>
              <a:gd name="connsiteY59-27250" fmla="*/ 3678877 h 6858000"/>
              <a:gd name="connsiteX60-27251" fmla="*/ 5683015 w 6127689"/>
              <a:gd name="connsiteY60-27252" fmla="*/ 3762025 h 6858000"/>
              <a:gd name="connsiteX61-27253" fmla="*/ 5696643 w 6127689"/>
              <a:gd name="connsiteY61-27254" fmla="*/ 3773888 h 6858000"/>
              <a:gd name="connsiteX62-27255" fmla="*/ 5699203 w 6127689"/>
              <a:gd name="connsiteY62-27256" fmla="*/ 3775823 h 6858000"/>
              <a:gd name="connsiteX63-27257" fmla="*/ 5704824 w 6127689"/>
              <a:gd name="connsiteY63-27258" fmla="*/ 3785966 h 6858000"/>
              <a:gd name="connsiteX64-27259" fmla="*/ 5733539 w 6127689"/>
              <a:gd name="connsiteY64-27260" fmla="*/ 3818457 h 6858000"/>
              <a:gd name="connsiteX65-27261" fmla="*/ 5768491 w 6127689"/>
              <a:gd name="connsiteY65-27262" fmla="*/ 3914399 h 6858000"/>
              <a:gd name="connsiteX66-27263" fmla="*/ 5793123 w 6127689"/>
              <a:gd name="connsiteY66-27264" fmla="*/ 3969952 h 6858000"/>
              <a:gd name="connsiteX67-27265" fmla="*/ 5808321 w 6127689"/>
              <a:gd name="connsiteY67-27266" fmla="*/ 3988153 h 6858000"/>
              <a:gd name="connsiteX68-27267" fmla="*/ 5825621 w 6127689"/>
              <a:gd name="connsiteY68-27268" fmla="*/ 4015525 h 6858000"/>
              <a:gd name="connsiteX69-27269" fmla="*/ 5860672 w 6127689"/>
              <a:gd name="connsiteY69-27270" fmla="*/ 4061579 h 6858000"/>
              <a:gd name="connsiteX70-27271" fmla="*/ 5872173 w 6127689"/>
              <a:gd name="connsiteY70-27272" fmla="*/ 4088497 h 6858000"/>
              <a:gd name="connsiteX71-27273" fmla="*/ 5883705 w 6127689"/>
              <a:gd name="connsiteY71-27274" fmla="*/ 4101899 h 6858000"/>
              <a:gd name="connsiteX72-27275" fmla="*/ 5894095 w 6127689"/>
              <a:gd name="connsiteY72-27276" fmla="*/ 4128857 h 6858000"/>
              <a:gd name="connsiteX73-27277" fmla="*/ 5903513 w 6127689"/>
              <a:gd name="connsiteY73-27278" fmla="*/ 4187661 h 6858000"/>
              <a:gd name="connsiteX74-27279" fmla="*/ 5917114 w 6127689"/>
              <a:gd name="connsiteY74-27280" fmla="*/ 4213096 h 6858000"/>
              <a:gd name="connsiteX75-27281" fmla="*/ 5924233 w 6127689"/>
              <a:gd name="connsiteY75-27282" fmla="*/ 4242060 h 6858000"/>
              <a:gd name="connsiteX76-27283" fmla="*/ 5928910 w 6127689"/>
              <a:gd name="connsiteY76-27284" fmla="*/ 4300973 h 6858000"/>
              <a:gd name="connsiteX77-27285" fmla="*/ 5939320 w 6127689"/>
              <a:gd name="connsiteY77-27286" fmla="*/ 4340435 h 6858000"/>
              <a:gd name="connsiteX78-27287" fmla="*/ 5946705 w 6127689"/>
              <a:gd name="connsiteY78-27288" fmla="*/ 4428051 h 6858000"/>
              <a:gd name="connsiteX79-27289" fmla="*/ 5949261 w 6127689"/>
              <a:gd name="connsiteY79-27290" fmla="*/ 4449185 h 6858000"/>
              <a:gd name="connsiteX80-27291" fmla="*/ 5968960 w 6127689"/>
              <a:gd name="connsiteY80-27292" fmla="*/ 4482655 h 6858000"/>
              <a:gd name="connsiteX81-27293" fmla="*/ 5980106 w 6127689"/>
              <a:gd name="connsiteY81-27294" fmla="*/ 4585087 h 6858000"/>
              <a:gd name="connsiteX82-27295" fmla="*/ 5998138 w 6127689"/>
              <a:gd name="connsiteY82-27296" fmla="*/ 4697518 h 6858000"/>
              <a:gd name="connsiteX83-27297" fmla="*/ 6013516 w 6127689"/>
              <a:gd name="connsiteY83-27298" fmla="*/ 4786619 h 6858000"/>
              <a:gd name="connsiteX84-27299" fmla="*/ 6025404 w 6127689"/>
              <a:gd name="connsiteY84-27300" fmla="*/ 4858148 h 6858000"/>
              <a:gd name="connsiteX85-27301" fmla="*/ 6007749 w 6127689"/>
              <a:gd name="connsiteY85-27302" fmla="*/ 4964715 h 6858000"/>
              <a:gd name="connsiteX86-27303" fmla="*/ 6005269 w 6127689"/>
              <a:gd name="connsiteY86-27304" fmla="*/ 5150567 h 6858000"/>
              <a:gd name="connsiteX87-27305" fmla="*/ 6001127 w 6127689"/>
              <a:gd name="connsiteY87-27306" fmla="*/ 5164609 h 6858000"/>
              <a:gd name="connsiteX88-27307" fmla="*/ 5996647 w 6127689"/>
              <a:gd name="connsiteY88-27308" fmla="*/ 5185640 h 6858000"/>
              <a:gd name="connsiteX89-27309" fmla="*/ 5998514 w 6127689"/>
              <a:gd name="connsiteY89-27310" fmla="*/ 5189673 h 6858000"/>
              <a:gd name="connsiteX90-27311" fmla="*/ 6018409 w 6127689"/>
              <a:gd name="connsiteY90-27312" fmla="*/ 5227157 h 6858000"/>
              <a:gd name="connsiteX91-27313" fmla="*/ 6036748 w 6127689"/>
              <a:gd name="connsiteY91-27314" fmla="*/ 5322752 h 6858000"/>
              <a:gd name="connsiteX92-27315" fmla="*/ 6036943 w 6127689"/>
              <a:gd name="connsiteY92-27316" fmla="*/ 5329480 h 6858000"/>
              <a:gd name="connsiteX93-27317" fmla="*/ 6037236 w 6127689"/>
              <a:gd name="connsiteY93-27318" fmla="*/ 5329634 h 6858000"/>
              <a:gd name="connsiteX94-27319" fmla="*/ 6038019 w 6127689"/>
              <a:gd name="connsiteY94-27320" fmla="*/ 5336764 h 6858000"/>
              <a:gd name="connsiteX95-27321" fmla="*/ 6037298 w 6127689"/>
              <a:gd name="connsiteY95-27322" fmla="*/ 5341753 h 6858000"/>
              <a:gd name="connsiteX96-27323" fmla="*/ 6037677 w 6127689"/>
              <a:gd name="connsiteY96-27324" fmla="*/ 5354807 h 6858000"/>
              <a:gd name="connsiteX97-27325" fmla="*/ 6039728 w 6127689"/>
              <a:gd name="connsiteY97-27326" fmla="*/ 5359416 h 6858000"/>
              <a:gd name="connsiteX98-27327" fmla="*/ 6043311 w 6127689"/>
              <a:gd name="connsiteY98-27328" fmla="*/ 5361407 h 6858000"/>
              <a:gd name="connsiteX99-27329" fmla="*/ 6053435 w 6127689"/>
              <a:gd name="connsiteY99-27330" fmla="*/ 5387547 h 6858000"/>
              <a:gd name="connsiteX100-27331" fmla="*/ 6065933 w 6127689"/>
              <a:gd name="connsiteY100-27332" fmla="*/ 5443002 h 6858000"/>
              <a:gd name="connsiteX101-27333" fmla="*/ 6068640 w 6127689"/>
              <a:gd name="connsiteY101-27334" fmla="*/ 5474503 h 6858000"/>
              <a:gd name="connsiteX102-27335" fmla="*/ 6080922 w 6127689"/>
              <a:gd name="connsiteY102-27336" fmla="*/ 5561070 h 6858000"/>
              <a:gd name="connsiteX103-27337" fmla="*/ 6096949 w 6127689"/>
              <a:gd name="connsiteY103-27338" fmla="*/ 5648179 h 6858000"/>
              <a:gd name="connsiteX104-27339" fmla="*/ 6125703 w 6127689"/>
              <a:gd name="connsiteY104-27340" fmla="*/ 5692894 h 6858000"/>
              <a:gd name="connsiteX105-27341" fmla="*/ 6126670 w 6127689"/>
              <a:gd name="connsiteY105-27342" fmla="*/ 5697882 h 6858000"/>
              <a:gd name="connsiteX106-27343" fmla="*/ 6124061 w 6127689"/>
              <a:gd name="connsiteY106-27344" fmla="*/ 5710294 h 6858000"/>
              <a:gd name="connsiteX107-27345" fmla="*/ 6122213 w 6127689"/>
              <a:gd name="connsiteY107-27346" fmla="*/ 5714762 h 6858000"/>
              <a:gd name="connsiteX108-27347" fmla="*/ 6121353 w 6127689"/>
              <a:gd name="connsiteY108-27348" fmla="*/ 5721725 h 6858000"/>
              <a:gd name="connsiteX109-27349" fmla="*/ 6121607 w 6127689"/>
              <a:gd name="connsiteY109-27350" fmla="*/ 5721959 h 6858000"/>
              <a:gd name="connsiteX110-27351" fmla="*/ 6120262 w 6127689"/>
              <a:gd name="connsiteY110-27352" fmla="*/ 5728358 h 6858000"/>
              <a:gd name="connsiteX111-27353" fmla="*/ 6127024 w 6127689"/>
              <a:gd name="connsiteY111-27354" fmla="*/ 5786902 h 6858000"/>
              <a:gd name="connsiteX112-27355" fmla="*/ 6127519 w 6127689"/>
              <a:gd name="connsiteY112-27356" fmla="*/ 5865775 h 6858000"/>
              <a:gd name="connsiteX113-27357" fmla="*/ 6119217 w 6127689"/>
              <a:gd name="connsiteY113-27358" fmla="*/ 5888542 h 6858000"/>
              <a:gd name="connsiteX114-27359" fmla="*/ 6102493 w 6127689"/>
              <a:gd name="connsiteY114-27360" fmla="*/ 5928602 h 6858000"/>
              <a:gd name="connsiteX115-27361" fmla="*/ 6056863 w 6127689"/>
              <a:gd name="connsiteY115-27362" fmla="*/ 6000643 h 6858000"/>
              <a:gd name="connsiteX116-27363" fmla="*/ 6045436 w 6127689"/>
              <a:gd name="connsiteY116-27364" fmla="*/ 6124480 h 6858000"/>
              <a:gd name="connsiteX117-27365" fmla="*/ 6030489 w 6127689"/>
              <a:gd name="connsiteY117-27366" fmla="*/ 6317666 h 6858000"/>
              <a:gd name="connsiteX118-27367" fmla="*/ 6007492 w 6127689"/>
              <a:gd name="connsiteY118-27368" fmla="*/ 6440818 h 6858000"/>
              <a:gd name="connsiteX119-27369" fmla="*/ 6009467 w 6127689"/>
              <a:gd name="connsiteY119-27370" fmla="*/ 6487076 h 6858000"/>
              <a:gd name="connsiteX120-27371" fmla="*/ 5995064 w 6127689"/>
              <a:gd name="connsiteY120-27372" fmla="*/ 6540791 h 6858000"/>
              <a:gd name="connsiteX121-27373" fmla="*/ 5996309 w 6127689"/>
              <a:gd name="connsiteY121-27374" fmla="*/ 6543961 h 6858000"/>
              <a:gd name="connsiteX122-27375" fmla="*/ 5996048 w 6127689"/>
              <a:gd name="connsiteY122-27376" fmla="*/ 6555444 h 6858000"/>
              <a:gd name="connsiteX123-27377" fmla="*/ 6002524 w 6127689"/>
              <a:gd name="connsiteY123-27378" fmla="*/ 6560188 h 6858000"/>
              <a:gd name="connsiteX124-27379" fmla="*/ 6006823 w 6127689"/>
              <a:gd name="connsiteY124-27380" fmla="*/ 6578546 h 6858000"/>
              <a:gd name="connsiteX125-27381" fmla="*/ 6004510 w 6127689"/>
              <a:gd name="connsiteY125-27382" fmla="*/ 6599256 h 6858000"/>
              <a:gd name="connsiteX126-27383" fmla="*/ 5986207 w 6127689"/>
              <a:gd name="connsiteY126-27384" fmla="*/ 6695855 h 6858000"/>
              <a:gd name="connsiteX127-27385" fmla="*/ 5979428 w 6127689"/>
              <a:gd name="connsiteY127-27386" fmla="*/ 6754678 h 6858000"/>
              <a:gd name="connsiteX128-27387" fmla="*/ 5983398 w 6127689"/>
              <a:gd name="connsiteY128-27388" fmla="*/ 6778641 h 6858000"/>
              <a:gd name="connsiteX129-27389" fmla="*/ 5984543 w 6127689"/>
              <a:gd name="connsiteY129-27390" fmla="*/ 6811016 h 6858000"/>
              <a:gd name="connsiteX130-27391" fmla="*/ 5981802 w 6127689"/>
              <a:gd name="connsiteY130-27392" fmla="*/ 6838578 h 6858000"/>
              <a:gd name="connsiteX131-27393" fmla="*/ 5979671 w 6127689"/>
              <a:gd name="connsiteY131-27394" fmla="*/ 6858000 h 6858000"/>
              <a:gd name="connsiteX132-27395" fmla="*/ 0 w 6127689"/>
              <a:gd name="connsiteY132-27396" fmla="*/ 6858000 h 6858000"/>
              <a:gd name="connsiteX133-27397" fmla="*/ 0 w 6127689"/>
              <a:gd name="connsiteY133-27398" fmla="*/ 0 h 6858000"/>
              <a:gd name="connsiteX0-27399" fmla="*/ 0 w 6127689"/>
              <a:gd name="connsiteY0-27400" fmla="*/ 0 h 6858000"/>
              <a:gd name="connsiteX1-27401" fmla="*/ 4965888 w 6127689"/>
              <a:gd name="connsiteY1-27402" fmla="*/ 0 h 6858000"/>
              <a:gd name="connsiteX2-27403" fmla="*/ 4967767 w 6127689"/>
              <a:gd name="connsiteY2-27404" fmla="*/ 7930 h 6858000"/>
              <a:gd name="connsiteX3-27405" fmla="*/ 4979444 w 6127689"/>
              <a:gd name="connsiteY3-27406" fmla="*/ 43921 h 6858000"/>
              <a:gd name="connsiteX4-27407" fmla="*/ 5021173 w 6127689"/>
              <a:gd name="connsiteY4-27408" fmla="*/ 123738 h 6858000"/>
              <a:gd name="connsiteX5-27409" fmla="*/ 5075458 w 6127689"/>
              <a:gd name="connsiteY5-27410" fmla="*/ 264355 h 6858000"/>
              <a:gd name="connsiteX6-27411" fmla="*/ 5081175 w 6127689"/>
              <a:gd name="connsiteY6-27412" fmla="*/ 277448 h 6858000"/>
              <a:gd name="connsiteX7-27413" fmla="*/ 5097011 w 6127689"/>
              <a:gd name="connsiteY7-27414" fmla="*/ 355616 h 6858000"/>
              <a:gd name="connsiteX8-27415" fmla="*/ 5130982 w 6127689"/>
              <a:gd name="connsiteY8-27416" fmla="*/ 412030 h 6858000"/>
              <a:gd name="connsiteX9-27417" fmla="*/ 5153000 w 6127689"/>
              <a:gd name="connsiteY9-27418" fmla="*/ 507134 h 6858000"/>
              <a:gd name="connsiteX10-27419" fmla="*/ 5171282 w 6127689"/>
              <a:gd name="connsiteY10-27420" fmla="*/ 602071 h 6858000"/>
              <a:gd name="connsiteX11-27421" fmla="*/ 5176196 w 6127689"/>
              <a:gd name="connsiteY11-27422" fmla="*/ 636822 h 6858000"/>
              <a:gd name="connsiteX12-27423" fmla="*/ 5189051 w 6127689"/>
              <a:gd name="connsiteY12-27424" fmla="*/ 782518 h 6858000"/>
              <a:gd name="connsiteX13-27425" fmla="*/ 5210428 w 6127689"/>
              <a:gd name="connsiteY13-27426" fmla="*/ 815772 h 6858000"/>
              <a:gd name="connsiteX14-27427" fmla="*/ 5221088 w 6127689"/>
              <a:gd name="connsiteY14-27428" fmla="*/ 860193 h 6858000"/>
              <a:gd name="connsiteX15-27429" fmla="*/ 5230806 w 6127689"/>
              <a:gd name="connsiteY15-27430" fmla="*/ 961354 h 6858000"/>
              <a:gd name="connsiteX16-27431" fmla="*/ 5201018 w 6127689"/>
              <a:gd name="connsiteY16-27432" fmla="*/ 1095027 h 6858000"/>
              <a:gd name="connsiteX17-27433" fmla="*/ 5202153 w 6127689"/>
              <a:gd name="connsiteY17-27434" fmla="*/ 1133224 h 6858000"/>
              <a:gd name="connsiteX18-27435" fmla="*/ 5207370 w 6127689"/>
              <a:gd name="connsiteY18-27436" fmla="*/ 1138097 h 6858000"/>
              <a:gd name="connsiteX19-27437" fmla="*/ 5189234 w 6127689"/>
              <a:gd name="connsiteY19-27438" fmla="*/ 1193495 h 6858000"/>
              <a:gd name="connsiteX20-27439" fmla="*/ 5202769 w 6127689"/>
              <a:gd name="connsiteY20-27440" fmla="*/ 1269450 h 6858000"/>
              <a:gd name="connsiteX21-27441" fmla="*/ 5225968 w 6127689"/>
              <a:gd name="connsiteY21-27442" fmla="*/ 1357994 h 6858000"/>
              <a:gd name="connsiteX22-27443" fmla="*/ 5233819 w 6127689"/>
              <a:gd name="connsiteY22-27444" fmla="*/ 1380922 h 6858000"/>
              <a:gd name="connsiteX23-27445" fmla="*/ 5237226 w 6127689"/>
              <a:gd name="connsiteY23-27446" fmla="*/ 1441327 h 6858000"/>
              <a:gd name="connsiteX24-27447" fmla="*/ 5255653 w 6127689"/>
              <a:gd name="connsiteY24-27448" fmla="*/ 1524712 h 6858000"/>
              <a:gd name="connsiteX25-27449" fmla="*/ 5263491 w 6127689"/>
              <a:gd name="connsiteY25-27450" fmla="*/ 1642938 h 6858000"/>
              <a:gd name="connsiteX26-27451" fmla="*/ 5261314 w 6127689"/>
              <a:gd name="connsiteY26-27452" fmla="*/ 1689177 h 6858000"/>
              <a:gd name="connsiteX27-27453" fmla="*/ 5259788 w 6127689"/>
              <a:gd name="connsiteY27-27454" fmla="*/ 1768516 h 6858000"/>
              <a:gd name="connsiteX28-27455" fmla="*/ 5255696 w 6127689"/>
              <a:gd name="connsiteY28-27456" fmla="*/ 1953770 h 6858000"/>
              <a:gd name="connsiteX29-27457" fmla="*/ 5252592 w 6127689"/>
              <a:gd name="connsiteY29-27458" fmla="*/ 2092210 h 6858000"/>
              <a:gd name="connsiteX30-27459" fmla="*/ 5264303 w 6127689"/>
              <a:gd name="connsiteY30-27460" fmla="*/ 2225157 h 6858000"/>
              <a:gd name="connsiteX31-27461" fmla="*/ 5254949 w 6127689"/>
              <a:gd name="connsiteY31-27462" fmla="*/ 2236160 h 6858000"/>
              <a:gd name="connsiteX32-27463" fmla="*/ 5250104 w 6127689"/>
              <a:gd name="connsiteY32-27464" fmla="*/ 2249166 h 6858000"/>
              <a:gd name="connsiteX33-27465" fmla="*/ 5251214 w 6127689"/>
              <a:gd name="connsiteY33-27466" fmla="*/ 2250944 h 6858000"/>
              <a:gd name="connsiteX34-27467" fmla="*/ 5250644 w 6127689"/>
              <a:gd name="connsiteY34-27468" fmla="*/ 2266619 h 6858000"/>
              <a:gd name="connsiteX35-27469" fmla="*/ 5293877 w 6127689"/>
              <a:gd name="connsiteY35-27470" fmla="*/ 2368649 h 6858000"/>
              <a:gd name="connsiteX36-27471" fmla="*/ 5311338 w 6127689"/>
              <a:gd name="connsiteY36-27472" fmla="*/ 2404034 h 6858000"/>
              <a:gd name="connsiteX37-27473" fmla="*/ 5338366 w 6127689"/>
              <a:gd name="connsiteY37-27474" fmla="*/ 2465052 h 6858000"/>
              <a:gd name="connsiteX38-27475" fmla="*/ 5371263 w 6127689"/>
              <a:gd name="connsiteY38-27476" fmla="*/ 2586413 h 6858000"/>
              <a:gd name="connsiteX39-27477" fmla="*/ 5407503 w 6127689"/>
              <a:gd name="connsiteY39-27478" fmla="*/ 2786290 h 6858000"/>
              <a:gd name="connsiteX40-27479" fmla="*/ 5407356 w 6127689"/>
              <a:gd name="connsiteY40-27480" fmla="*/ 2787545 h 6858000"/>
              <a:gd name="connsiteX41-27481" fmla="*/ 5411130 w 6127689"/>
              <a:gd name="connsiteY41-27482" fmla="*/ 2788640 h 6858000"/>
              <a:gd name="connsiteX42-27483" fmla="*/ 5416439 w 6127689"/>
              <a:gd name="connsiteY42-27484" fmla="*/ 2805666 h 6858000"/>
              <a:gd name="connsiteX43-27485" fmla="*/ 5457023 w 6127689"/>
              <a:gd name="connsiteY43-27486" fmla="*/ 2858292 h 6858000"/>
              <a:gd name="connsiteX44-27487" fmla="*/ 5479298 w 6127689"/>
              <a:gd name="connsiteY44-27488" fmla="*/ 2947791 h 6858000"/>
              <a:gd name="connsiteX45-27489" fmla="*/ 5481770 w 6127689"/>
              <a:gd name="connsiteY45-27490" fmla="*/ 2951352 h 6858000"/>
              <a:gd name="connsiteX46-27491" fmla="*/ 5482045 w 6127689"/>
              <a:gd name="connsiteY46-27492" fmla="*/ 2984371 h 6858000"/>
              <a:gd name="connsiteX47-27493" fmla="*/ 5482415 w 6127689"/>
              <a:gd name="connsiteY47-27494" fmla="*/ 3004079 h 6858000"/>
              <a:gd name="connsiteX48-27495" fmla="*/ 5503944 w 6127689"/>
              <a:gd name="connsiteY48-27496" fmla="*/ 3123335 h 6858000"/>
              <a:gd name="connsiteX49-27497" fmla="*/ 5516007 w 6127689"/>
              <a:gd name="connsiteY49-27498" fmla="*/ 3258473 h 6858000"/>
              <a:gd name="connsiteX50-27499" fmla="*/ 5566839 w 6127689"/>
              <a:gd name="connsiteY50-27500" fmla="*/ 3345295 h 6858000"/>
              <a:gd name="connsiteX51-27501" fmla="*/ 5589758 w 6127689"/>
              <a:gd name="connsiteY51-27502" fmla="*/ 3506453 h 6858000"/>
              <a:gd name="connsiteX52-27503" fmla="*/ 5596144 w 6127689"/>
              <a:gd name="connsiteY52-27504" fmla="*/ 3534624 h 6858000"/>
              <a:gd name="connsiteX53-27505" fmla="*/ 5597750 w 6127689"/>
              <a:gd name="connsiteY53-27506" fmla="*/ 3534129 h 6858000"/>
              <a:gd name="connsiteX54-27507" fmla="*/ 5599700 w 6127689"/>
              <a:gd name="connsiteY54-27508" fmla="*/ 3547221 h 6858000"/>
              <a:gd name="connsiteX55-27509" fmla="*/ 5615031 w 6127689"/>
              <a:gd name="connsiteY55-27510" fmla="*/ 3557482 h 6858000"/>
              <a:gd name="connsiteX56-27511" fmla="*/ 5618377 w 6127689"/>
              <a:gd name="connsiteY56-27512" fmla="*/ 3588431 h 6858000"/>
              <a:gd name="connsiteX57-27513" fmla="*/ 5612155 w 6127689"/>
              <a:gd name="connsiteY57-27514" fmla="*/ 3589869 h 6858000"/>
              <a:gd name="connsiteX58-27515" fmla="*/ 5620843 w 6127689"/>
              <a:gd name="connsiteY58-27516" fmla="*/ 3606745 h 6858000"/>
              <a:gd name="connsiteX59-27517" fmla="*/ 5655472 w 6127689"/>
              <a:gd name="connsiteY59-27518" fmla="*/ 3678877 h 6858000"/>
              <a:gd name="connsiteX60-27519" fmla="*/ 5683015 w 6127689"/>
              <a:gd name="connsiteY60-27520" fmla="*/ 3762025 h 6858000"/>
              <a:gd name="connsiteX61-27521" fmla="*/ 5696643 w 6127689"/>
              <a:gd name="connsiteY61-27522" fmla="*/ 3773888 h 6858000"/>
              <a:gd name="connsiteX62-27523" fmla="*/ 5699203 w 6127689"/>
              <a:gd name="connsiteY62-27524" fmla="*/ 3775823 h 6858000"/>
              <a:gd name="connsiteX63-27525" fmla="*/ 5704824 w 6127689"/>
              <a:gd name="connsiteY63-27526" fmla="*/ 3785966 h 6858000"/>
              <a:gd name="connsiteX64-27527" fmla="*/ 5733539 w 6127689"/>
              <a:gd name="connsiteY64-27528" fmla="*/ 3818457 h 6858000"/>
              <a:gd name="connsiteX65-27529" fmla="*/ 5768491 w 6127689"/>
              <a:gd name="connsiteY65-27530" fmla="*/ 3914399 h 6858000"/>
              <a:gd name="connsiteX66-27531" fmla="*/ 5793123 w 6127689"/>
              <a:gd name="connsiteY66-27532" fmla="*/ 3969952 h 6858000"/>
              <a:gd name="connsiteX67-27533" fmla="*/ 5808321 w 6127689"/>
              <a:gd name="connsiteY67-27534" fmla="*/ 3988153 h 6858000"/>
              <a:gd name="connsiteX68-27535" fmla="*/ 5825621 w 6127689"/>
              <a:gd name="connsiteY68-27536" fmla="*/ 4015525 h 6858000"/>
              <a:gd name="connsiteX69-27537" fmla="*/ 5860672 w 6127689"/>
              <a:gd name="connsiteY69-27538" fmla="*/ 4061579 h 6858000"/>
              <a:gd name="connsiteX70-27539" fmla="*/ 5872173 w 6127689"/>
              <a:gd name="connsiteY70-27540" fmla="*/ 4088497 h 6858000"/>
              <a:gd name="connsiteX71-27541" fmla="*/ 5883705 w 6127689"/>
              <a:gd name="connsiteY71-27542" fmla="*/ 4101899 h 6858000"/>
              <a:gd name="connsiteX72-27543" fmla="*/ 5894095 w 6127689"/>
              <a:gd name="connsiteY72-27544" fmla="*/ 4128857 h 6858000"/>
              <a:gd name="connsiteX73-27545" fmla="*/ 5903513 w 6127689"/>
              <a:gd name="connsiteY73-27546" fmla="*/ 4187661 h 6858000"/>
              <a:gd name="connsiteX74-27547" fmla="*/ 5917114 w 6127689"/>
              <a:gd name="connsiteY74-27548" fmla="*/ 4213096 h 6858000"/>
              <a:gd name="connsiteX75-27549" fmla="*/ 5924233 w 6127689"/>
              <a:gd name="connsiteY75-27550" fmla="*/ 4242060 h 6858000"/>
              <a:gd name="connsiteX76-27551" fmla="*/ 5928910 w 6127689"/>
              <a:gd name="connsiteY76-27552" fmla="*/ 4300973 h 6858000"/>
              <a:gd name="connsiteX77-27553" fmla="*/ 5939320 w 6127689"/>
              <a:gd name="connsiteY77-27554" fmla="*/ 4340435 h 6858000"/>
              <a:gd name="connsiteX78-27555" fmla="*/ 5946705 w 6127689"/>
              <a:gd name="connsiteY78-27556" fmla="*/ 4428051 h 6858000"/>
              <a:gd name="connsiteX79-27557" fmla="*/ 5949261 w 6127689"/>
              <a:gd name="connsiteY79-27558" fmla="*/ 4449185 h 6858000"/>
              <a:gd name="connsiteX80-27559" fmla="*/ 5968960 w 6127689"/>
              <a:gd name="connsiteY80-27560" fmla="*/ 4482655 h 6858000"/>
              <a:gd name="connsiteX81-27561" fmla="*/ 5980106 w 6127689"/>
              <a:gd name="connsiteY81-27562" fmla="*/ 4585087 h 6858000"/>
              <a:gd name="connsiteX82-27563" fmla="*/ 5998138 w 6127689"/>
              <a:gd name="connsiteY82-27564" fmla="*/ 4697518 h 6858000"/>
              <a:gd name="connsiteX83-27565" fmla="*/ 6013516 w 6127689"/>
              <a:gd name="connsiteY83-27566" fmla="*/ 4786619 h 6858000"/>
              <a:gd name="connsiteX84-27567" fmla="*/ 6025404 w 6127689"/>
              <a:gd name="connsiteY84-27568" fmla="*/ 4858148 h 6858000"/>
              <a:gd name="connsiteX85-27569" fmla="*/ 6007749 w 6127689"/>
              <a:gd name="connsiteY85-27570" fmla="*/ 4964715 h 6858000"/>
              <a:gd name="connsiteX86-27571" fmla="*/ 6005269 w 6127689"/>
              <a:gd name="connsiteY86-27572" fmla="*/ 5150567 h 6858000"/>
              <a:gd name="connsiteX87-27573" fmla="*/ 6001127 w 6127689"/>
              <a:gd name="connsiteY87-27574" fmla="*/ 5164609 h 6858000"/>
              <a:gd name="connsiteX88-27575" fmla="*/ 5996647 w 6127689"/>
              <a:gd name="connsiteY88-27576" fmla="*/ 5185640 h 6858000"/>
              <a:gd name="connsiteX89-27577" fmla="*/ 5998514 w 6127689"/>
              <a:gd name="connsiteY89-27578" fmla="*/ 5189673 h 6858000"/>
              <a:gd name="connsiteX90-27579" fmla="*/ 6018409 w 6127689"/>
              <a:gd name="connsiteY90-27580" fmla="*/ 5227157 h 6858000"/>
              <a:gd name="connsiteX91-27581" fmla="*/ 6036748 w 6127689"/>
              <a:gd name="connsiteY91-27582" fmla="*/ 5322752 h 6858000"/>
              <a:gd name="connsiteX92-27583" fmla="*/ 6036943 w 6127689"/>
              <a:gd name="connsiteY92-27584" fmla="*/ 5329480 h 6858000"/>
              <a:gd name="connsiteX93-27585" fmla="*/ 6037236 w 6127689"/>
              <a:gd name="connsiteY93-27586" fmla="*/ 5329634 h 6858000"/>
              <a:gd name="connsiteX94-27587" fmla="*/ 6038019 w 6127689"/>
              <a:gd name="connsiteY94-27588" fmla="*/ 5336764 h 6858000"/>
              <a:gd name="connsiteX95-27589" fmla="*/ 6037677 w 6127689"/>
              <a:gd name="connsiteY95-27590" fmla="*/ 5354807 h 6858000"/>
              <a:gd name="connsiteX96-27591" fmla="*/ 6039728 w 6127689"/>
              <a:gd name="connsiteY96-27592" fmla="*/ 5359416 h 6858000"/>
              <a:gd name="connsiteX97-27593" fmla="*/ 6043311 w 6127689"/>
              <a:gd name="connsiteY97-27594" fmla="*/ 5361407 h 6858000"/>
              <a:gd name="connsiteX98-27595" fmla="*/ 6053435 w 6127689"/>
              <a:gd name="connsiteY98-27596" fmla="*/ 5387547 h 6858000"/>
              <a:gd name="connsiteX99-27597" fmla="*/ 6065933 w 6127689"/>
              <a:gd name="connsiteY99-27598" fmla="*/ 5443002 h 6858000"/>
              <a:gd name="connsiteX100-27599" fmla="*/ 6068640 w 6127689"/>
              <a:gd name="connsiteY100-27600" fmla="*/ 5474503 h 6858000"/>
              <a:gd name="connsiteX101-27601" fmla="*/ 6080922 w 6127689"/>
              <a:gd name="connsiteY101-27602" fmla="*/ 5561070 h 6858000"/>
              <a:gd name="connsiteX102-27603" fmla="*/ 6096949 w 6127689"/>
              <a:gd name="connsiteY102-27604" fmla="*/ 5648179 h 6858000"/>
              <a:gd name="connsiteX103-27605" fmla="*/ 6125703 w 6127689"/>
              <a:gd name="connsiteY103-27606" fmla="*/ 5692894 h 6858000"/>
              <a:gd name="connsiteX104-27607" fmla="*/ 6126670 w 6127689"/>
              <a:gd name="connsiteY104-27608" fmla="*/ 5697882 h 6858000"/>
              <a:gd name="connsiteX105-27609" fmla="*/ 6124061 w 6127689"/>
              <a:gd name="connsiteY105-27610" fmla="*/ 5710294 h 6858000"/>
              <a:gd name="connsiteX106-27611" fmla="*/ 6122213 w 6127689"/>
              <a:gd name="connsiteY106-27612" fmla="*/ 5714762 h 6858000"/>
              <a:gd name="connsiteX107-27613" fmla="*/ 6121353 w 6127689"/>
              <a:gd name="connsiteY107-27614" fmla="*/ 5721725 h 6858000"/>
              <a:gd name="connsiteX108-27615" fmla="*/ 6121607 w 6127689"/>
              <a:gd name="connsiteY108-27616" fmla="*/ 5721959 h 6858000"/>
              <a:gd name="connsiteX109-27617" fmla="*/ 6120262 w 6127689"/>
              <a:gd name="connsiteY109-27618" fmla="*/ 5728358 h 6858000"/>
              <a:gd name="connsiteX110-27619" fmla="*/ 6127024 w 6127689"/>
              <a:gd name="connsiteY110-27620" fmla="*/ 5786902 h 6858000"/>
              <a:gd name="connsiteX111-27621" fmla="*/ 6127519 w 6127689"/>
              <a:gd name="connsiteY111-27622" fmla="*/ 5865775 h 6858000"/>
              <a:gd name="connsiteX112-27623" fmla="*/ 6119217 w 6127689"/>
              <a:gd name="connsiteY112-27624" fmla="*/ 5888542 h 6858000"/>
              <a:gd name="connsiteX113-27625" fmla="*/ 6102493 w 6127689"/>
              <a:gd name="connsiteY113-27626" fmla="*/ 5928602 h 6858000"/>
              <a:gd name="connsiteX114-27627" fmla="*/ 6056863 w 6127689"/>
              <a:gd name="connsiteY114-27628" fmla="*/ 6000643 h 6858000"/>
              <a:gd name="connsiteX115-27629" fmla="*/ 6045436 w 6127689"/>
              <a:gd name="connsiteY115-27630" fmla="*/ 6124480 h 6858000"/>
              <a:gd name="connsiteX116-27631" fmla="*/ 6030489 w 6127689"/>
              <a:gd name="connsiteY116-27632" fmla="*/ 6317666 h 6858000"/>
              <a:gd name="connsiteX117-27633" fmla="*/ 6007492 w 6127689"/>
              <a:gd name="connsiteY117-27634" fmla="*/ 6440818 h 6858000"/>
              <a:gd name="connsiteX118-27635" fmla="*/ 6009467 w 6127689"/>
              <a:gd name="connsiteY118-27636" fmla="*/ 6487076 h 6858000"/>
              <a:gd name="connsiteX119-27637" fmla="*/ 5995064 w 6127689"/>
              <a:gd name="connsiteY119-27638" fmla="*/ 6540791 h 6858000"/>
              <a:gd name="connsiteX120-27639" fmla="*/ 5996309 w 6127689"/>
              <a:gd name="connsiteY120-27640" fmla="*/ 6543961 h 6858000"/>
              <a:gd name="connsiteX121-27641" fmla="*/ 5996048 w 6127689"/>
              <a:gd name="connsiteY121-27642" fmla="*/ 6555444 h 6858000"/>
              <a:gd name="connsiteX122-27643" fmla="*/ 6002524 w 6127689"/>
              <a:gd name="connsiteY122-27644" fmla="*/ 6560188 h 6858000"/>
              <a:gd name="connsiteX123-27645" fmla="*/ 6006823 w 6127689"/>
              <a:gd name="connsiteY123-27646" fmla="*/ 6578546 h 6858000"/>
              <a:gd name="connsiteX124-27647" fmla="*/ 6004510 w 6127689"/>
              <a:gd name="connsiteY124-27648" fmla="*/ 6599256 h 6858000"/>
              <a:gd name="connsiteX125-27649" fmla="*/ 5986207 w 6127689"/>
              <a:gd name="connsiteY125-27650" fmla="*/ 6695855 h 6858000"/>
              <a:gd name="connsiteX126-27651" fmla="*/ 5979428 w 6127689"/>
              <a:gd name="connsiteY126-27652" fmla="*/ 6754678 h 6858000"/>
              <a:gd name="connsiteX127-27653" fmla="*/ 5983398 w 6127689"/>
              <a:gd name="connsiteY127-27654" fmla="*/ 6778641 h 6858000"/>
              <a:gd name="connsiteX128-27655" fmla="*/ 5984543 w 6127689"/>
              <a:gd name="connsiteY128-27656" fmla="*/ 6811016 h 6858000"/>
              <a:gd name="connsiteX129-27657" fmla="*/ 5981802 w 6127689"/>
              <a:gd name="connsiteY129-27658" fmla="*/ 6838578 h 6858000"/>
              <a:gd name="connsiteX130-27659" fmla="*/ 5979671 w 6127689"/>
              <a:gd name="connsiteY130-27660" fmla="*/ 6858000 h 6858000"/>
              <a:gd name="connsiteX131-27661" fmla="*/ 0 w 6127689"/>
              <a:gd name="connsiteY131-27662" fmla="*/ 6858000 h 6858000"/>
              <a:gd name="connsiteX132-27663" fmla="*/ 0 w 6127689"/>
              <a:gd name="connsiteY132-27664" fmla="*/ 0 h 6858000"/>
              <a:gd name="connsiteX0-27665" fmla="*/ 0 w 6127689"/>
              <a:gd name="connsiteY0-27666" fmla="*/ 0 h 6858000"/>
              <a:gd name="connsiteX1-27667" fmla="*/ 4965888 w 6127689"/>
              <a:gd name="connsiteY1-27668" fmla="*/ 0 h 6858000"/>
              <a:gd name="connsiteX2-27669" fmla="*/ 4967767 w 6127689"/>
              <a:gd name="connsiteY2-27670" fmla="*/ 7930 h 6858000"/>
              <a:gd name="connsiteX3-27671" fmla="*/ 4979444 w 6127689"/>
              <a:gd name="connsiteY3-27672" fmla="*/ 43921 h 6858000"/>
              <a:gd name="connsiteX4-27673" fmla="*/ 5021173 w 6127689"/>
              <a:gd name="connsiteY4-27674" fmla="*/ 123738 h 6858000"/>
              <a:gd name="connsiteX5-27675" fmla="*/ 5075458 w 6127689"/>
              <a:gd name="connsiteY5-27676" fmla="*/ 264355 h 6858000"/>
              <a:gd name="connsiteX6-27677" fmla="*/ 5081175 w 6127689"/>
              <a:gd name="connsiteY6-27678" fmla="*/ 277448 h 6858000"/>
              <a:gd name="connsiteX7-27679" fmla="*/ 5097011 w 6127689"/>
              <a:gd name="connsiteY7-27680" fmla="*/ 355616 h 6858000"/>
              <a:gd name="connsiteX8-27681" fmla="*/ 5130982 w 6127689"/>
              <a:gd name="connsiteY8-27682" fmla="*/ 412030 h 6858000"/>
              <a:gd name="connsiteX9-27683" fmla="*/ 5153000 w 6127689"/>
              <a:gd name="connsiteY9-27684" fmla="*/ 507134 h 6858000"/>
              <a:gd name="connsiteX10-27685" fmla="*/ 5171282 w 6127689"/>
              <a:gd name="connsiteY10-27686" fmla="*/ 602071 h 6858000"/>
              <a:gd name="connsiteX11-27687" fmla="*/ 5176196 w 6127689"/>
              <a:gd name="connsiteY11-27688" fmla="*/ 636822 h 6858000"/>
              <a:gd name="connsiteX12-27689" fmla="*/ 5189051 w 6127689"/>
              <a:gd name="connsiteY12-27690" fmla="*/ 782518 h 6858000"/>
              <a:gd name="connsiteX13-27691" fmla="*/ 5210428 w 6127689"/>
              <a:gd name="connsiteY13-27692" fmla="*/ 815772 h 6858000"/>
              <a:gd name="connsiteX14-27693" fmla="*/ 5221088 w 6127689"/>
              <a:gd name="connsiteY14-27694" fmla="*/ 860193 h 6858000"/>
              <a:gd name="connsiteX15-27695" fmla="*/ 5230806 w 6127689"/>
              <a:gd name="connsiteY15-27696" fmla="*/ 961354 h 6858000"/>
              <a:gd name="connsiteX16-27697" fmla="*/ 5201018 w 6127689"/>
              <a:gd name="connsiteY16-27698" fmla="*/ 1095027 h 6858000"/>
              <a:gd name="connsiteX17-27699" fmla="*/ 5202153 w 6127689"/>
              <a:gd name="connsiteY17-27700" fmla="*/ 1133224 h 6858000"/>
              <a:gd name="connsiteX18-27701" fmla="*/ 5207370 w 6127689"/>
              <a:gd name="connsiteY18-27702" fmla="*/ 1138097 h 6858000"/>
              <a:gd name="connsiteX19-27703" fmla="*/ 5189234 w 6127689"/>
              <a:gd name="connsiteY19-27704" fmla="*/ 1193495 h 6858000"/>
              <a:gd name="connsiteX20-27705" fmla="*/ 5202769 w 6127689"/>
              <a:gd name="connsiteY20-27706" fmla="*/ 1269450 h 6858000"/>
              <a:gd name="connsiteX21-27707" fmla="*/ 5225968 w 6127689"/>
              <a:gd name="connsiteY21-27708" fmla="*/ 1357994 h 6858000"/>
              <a:gd name="connsiteX22-27709" fmla="*/ 5233819 w 6127689"/>
              <a:gd name="connsiteY22-27710" fmla="*/ 1380922 h 6858000"/>
              <a:gd name="connsiteX23-27711" fmla="*/ 5237226 w 6127689"/>
              <a:gd name="connsiteY23-27712" fmla="*/ 1441327 h 6858000"/>
              <a:gd name="connsiteX24-27713" fmla="*/ 5255653 w 6127689"/>
              <a:gd name="connsiteY24-27714" fmla="*/ 1524712 h 6858000"/>
              <a:gd name="connsiteX25-27715" fmla="*/ 5263491 w 6127689"/>
              <a:gd name="connsiteY25-27716" fmla="*/ 1642938 h 6858000"/>
              <a:gd name="connsiteX26-27717" fmla="*/ 5261314 w 6127689"/>
              <a:gd name="connsiteY26-27718" fmla="*/ 1689177 h 6858000"/>
              <a:gd name="connsiteX27-27719" fmla="*/ 5259788 w 6127689"/>
              <a:gd name="connsiteY27-27720" fmla="*/ 1768516 h 6858000"/>
              <a:gd name="connsiteX28-27721" fmla="*/ 5255696 w 6127689"/>
              <a:gd name="connsiteY28-27722" fmla="*/ 1953770 h 6858000"/>
              <a:gd name="connsiteX29-27723" fmla="*/ 5252592 w 6127689"/>
              <a:gd name="connsiteY29-27724" fmla="*/ 2092210 h 6858000"/>
              <a:gd name="connsiteX30-27725" fmla="*/ 5264303 w 6127689"/>
              <a:gd name="connsiteY30-27726" fmla="*/ 2225157 h 6858000"/>
              <a:gd name="connsiteX31-27727" fmla="*/ 5254949 w 6127689"/>
              <a:gd name="connsiteY31-27728" fmla="*/ 2236160 h 6858000"/>
              <a:gd name="connsiteX32-27729" fmla="*/ 5250104 w 6127689"/>
              <a:gd name="connsiteY32-27730" fmla="*/ 2249166 h 6858000"/>
              <a:gd name="connsiteX33-27731" fmla="*/ 5251214 w 6127689"/>
              <a:gd name="connsiteY33-27732" fmla="*/ 2250944 h 6858000"/>
              <a:gd name="connsiteX34-27733" fmla="*/ 5250644 w 6127689"/>
              <a:gd name="connsiteY34-27734" fmla="*/ 2266619 h 6858000"/>
              <a:gd name="connsiteX35-27735" fmla="*/ 5293877 w 6127689"/>
              <a:gd name="connsiteY35-27736" fmla="*/ 2368649 h 6858000"/>
              <a:gd name="connsiteX36-27737" fmla="*/ 5311338 w 6127689"/>
              <a:gd name="connsiteY36-27738" fmla="*/ 2404034 h 6858000"/>
              <a:gd name="connsiteX37-27739" fmla="*/ 5338366 w 6127689"/>
              <a:gd name="connsiteY37-27740" fmla="*/ 2465052 h 6858000"/>
              <a:gd name="connsiteX38-27741" fmla="*/ 5371263 w 6127689"/>
              <a:gd name="connsiteY38-27742" fmla="*/ 2586413 h 6858000"/>
              <a:gd name="connsiteX39-27743" fmla="*/ 5407503 w 6127689"/>
              <a:gd name="connsiteY39-27744" fmla="*/ 2786290 h 6858000"/>
              <a:gd name="connsiteX40-27745" fmla="*/ 5407356 w 6127689"/>
              <a:gd name="connsiteY40-27746" fmla="*/ 2787545 h 6858000"/>
              <a:gd name="connsiteX41-27747" fmla="*/ 5411130 w 6127689"/>
              <a:gd name="connsiteY41-27748" fmla="*/ 2788640 h 6858000"/>
              <a:gd name="connsiteX42-27749" fmla="*/ 5416439 w 6127689"/>
              <a:gd name="connsiteY42-27750" fmla="*/ 2805666 h 6858000"/>
              <a:gd name="connsiteX43-27751" fmla="*/ 5457023 w 6127689"/>
              <a:gd name="connsiteY43-27752" fmla="*/ 2858292 h 6858000"/>
              <a:gd name="connsiteX44-27753" fmla="*/ 5479298 w 6127689"/>
              <a:gd name="connsiteY44-27754" fmla="*/ 2947791 h 6858000"/>
              <a:gd name="connsiteX45-27755" fmla="*/ 5481770 w 6127689"/>
              <a:gd name="connsiteY45-27756" fmla="*/ 2951352 h 6858000"/>
              <a:gd name="connsiteX46-27757" fmla="*/ 5482045 w 6127689"/>
              <a:gd name="connsiteY46-27758" fmla="*/ 2984371 h 6858000"/>
              <a:gd name="connsiteX47-27759" fmla="*/ 5482415 w 6127689"/>
              <a:gd name="connsiteY47-27760" fmla="*/ 3004079 h 6858000"/>
              <a:gd name="connsiteX48-27761" fmla="*/ 5503944 w 6127689"/>
              <a:gd name="connsiteY48-27762" fmla="*/ 3123335 h 6858000"/>
              <a:gd name="connsiteX49-27763" fmla="*/ 5516007 w 6127689"/>
              <a:gd name="connsiteY49-27764" fmla="*/ 3258473 h 6858000"/>
              <a:gd name="connsiteX50-27765" fmla="*/ 5566839 w 6127689"/>
              <a:gd name="connsiteY50-27766" fmla="*/ 3345295 h 6858000"/>
              <a:gd name="connsiteX51-27767" fmla="*/ 5589758 w 6127689"/>
              <a:gd name="connsiteY51-27768" fmla="*/ 3506453 h 6858000"/>
              <a:gd name="connsiteX52-27769" fmla="*/ 5596144 w 6127689"/>
              <a:gd name="connsiteY52-27770" fmla="*/ 3534624 h 6858000"/>
              <a:gd name="connsiteX53-27771" fmla="*/ 5597750 w 6127689"/>
              <a:gd name="connsiteY53-27772" fmla="*/ 3534129 h 6858000"/>
              <a:gd name="connsiteX54-27773" fmla="*/ 5599700 w 6127689"/>
              <a:gd name="connsiteY54-27774" fmla="*/ 3547221 h 6858000"/>
              <a:gd name="connsiteX55-27775" fmla="*/ 5615031 w 6127689"/>
              <a:gd name="connsiteY55-27776" fmla="*/ 3557482 h 6858000"/>
              <a:gd name="connsiteX56-27777" fmla="*/ 5618377 w 6127689"/>
              <a:gd name="connsiteY56-27778" fmla="*/ 3588431 h 6858000"/>
              <a:gd name="connsiteX57-27779" fmla="*/ 5612155 w 6127689"/>
              <a:gd name="connsiteY57-27780" fmla="*/ 3589869 h 6858000"/>
              <a:gd name="connsiteX58-27781" fmla="*/ 5620843 w 6127689"/>
              <a:gd name="connsiteY58-27782" fmla="*/ 3606745 h 6858000"/>
              <a:gd name="connsiteX59-27783" fmla="*/ 5655472 w 6127689"/>
              <a:gd name="connsiteY59-27784" fmla="*/ 3678877 h 6858000"/>
              <a:gd name="connsiteX60-27785" fmla="*/ 5683015 w 6127689"/>
              <a:gd name="connsiteY60-27786" fmla="*/ 3762025 h 6858000"/>
              <a:gd name="connsiteX61-27787" fmla="*/ 5696643 w 6127689"/>
              <a:gd name="connsiteY61-27788" fmla="*/ 3773888 h 6858000"/>
              <a:gd name="connsiteX62-27789" fmla="*/ 5699203 w 6127689"/>
              <a:gd name="connsiteY62-27790" fmla="*/ 3775823 h 6858000"/>
              <a:gd name="connsiteX63-27791" fmla="*/ 5704824 w 6127689"/>
              <a:gd name="connsiteY63-27792" fmla="*/ 3785966 h 6858000"/>
              <a:gd name="connsiteX64-27793" fmla="*/ 5733539 w 6127689"/>
              <a:gd name="connsiteY64-27794" fmla="*/ 3818457 h 6858000"/>
              <a:gd name="connsiteX65-27795" fmla="*/ 5768491 w 6127689"/>
              <a:gd name="connsiteY65-27796" fmla="*/ 3914399 h 6858000"/>
              <a:gd name="connsiteX66-27797" fmla="*/ 5793123 w 6127689"/>
              <a:gd name="connsiteY66-27798" fmla="*/ 3969952 h 6858000"/>
              <a:gd name="connsiteX67-27799" fmla="*/ 5808321 w 6127689"/>
              <a:gd name="connsiteY67-27800" fmla="*/ 3988153 h 6858000"/>
              <a:gd name="connsiteX68-27801" fmla="*/ 5825621 w 6127689"/>
              <a:gd name="connsiteY68-27802" fmla="*/ 4015525 h 6858000"/>
              <a:gd name="connsiteX69-27803" fmla="*/ 5860672 w 6127689"/>
              <a:gd name="connsiteY69-27804" fmla="*/ 4061579 h 6858000"/>
              <a:gd name="connsiteX70-27805" fmla="*/ 5872173 w 6127689"/>
              <a:gd name="connsiteY70-27806" fmla="*/ 4088497 h 6858000"/>
              <a:gd name="connsiteX71-27807" fmla="*/ 5883705 w 6127689"/>
              <a:gd name="connsiteY71-27808" fmla="*/ 4101899 h 6858000"/>
              <a:gd name="connsiteX72-27809" fmla="*/ 5894095 w 6127689"/>
              <a:gd name="connsiteY72-27810" fmla="*/ 4128857 h 6858000"/>
              <a:gd name="connsiteX73-27811" fmla="*/ 5903513 w 6127689"/>
              <a:gd name="connsiteY73-27812" fmla="*/ 4187661 h 6858000"/>
              <a:gd name="connsiteX74-27813" fmla="*/ 5917114 w 6127689"/>
              <a:gd name="connsiteY74-27814" fmla="*/ 4213096 h 6858000"/>
              <a:gd name="connsiteX75-27815" fmla="*/ 5924233 w 6127689"/>
              <a:gd name="connsiteY75-27816" fmla="*/ 4242060 h 6858000"/>
              <a:gd name="connsiteX76-27817" fmla="*/ 5928910 w 6127689"/>
              <a:gd name="connsiteY76-27818" fmla="*/ 4300973 h 6858000"/>
              <a:gd name="connsiteX77-27819" fmla="*/ 5939320 w 6127689"/>
              <a:gd name="connsiteY77-27820" fmla="*/ 4340435 h 6858000"/>
              <a:gd name="connsiteX78-27821" fmla="*/ 5946705 w 6127689"/>
              <a:gd name="connsiteY78-27822" fmla="*/ 4428051 h 6858000"/>
              <a:gd name="connsiteX79-27823" fmla="*/ 5949261 w 6127689"/>
              <a:gd name="connsiteY79-27824" fmla="*/ 4449185 h 6858000"/>
              <a:gd name="connsiteX80-27825" fmla="*/ 5968960 w 6127689"/>
              <a:gd name="connsiteY80-27826" fmla="*/ 4482655 h 6858000"/>
              <a:gd name="connsiteX81-27827" fmla="*/ 5980106 w 6127689"/>
              <a:gd name="connsiteY81-27828" fmla="*/ 4585087 h 6858000"/>
              <a:gd name="connsiteX82-27829" fmla="*/ 5998138 w 6127689"/>
              <a:gd name="connsiteY82-27830" fmla="*/ 4697518 h 6858000"/>
              <a:gd name="connsiteX83-27831" fmla="*/ 6013516 w 6127689"/>
              <a:gd name="connsiteY83-27832" fmla="*/ 4786619 h 6858000"/>
              <a:gd name="connsiteX84-27833" fmla="*/ 6025404 w 6127689"/>
              <a:gd name="connsiteY84-27834" fmla="*/ 4858148 h 6858000"/>
              <a:gd name="connsiteX85-27835" fmla="*/ 6007749 w 6127689"/>
              <a:gd name="connsiteY85-27836" fmla="*/ 4964715 h 6858000"/>
              <a:gd name="connsiteX86-27837" fmla="*/ 6005269 w 6127689"/>
              <a:gd name="connsiteY86-27838" fmla="*/ 5150567 h 6858000"/>
              <a:gd name="connsiteX87-27839" fmla="*/ 6001127 w 6127689"/>
              <a:gd name="connsiteY87-27840" fmla="*/ 5164609 h 6858000"/>
              <a:gd name="connsiteX88-27841" fmla="*/ 5996647 w 6127689"/>
              <a:gd name="connsiteY88-27842" fmla="*/ 5185640 h 6858000"/>
              <a:gd name="connsiteX89-27843" fmla="*/ 5998514 w 6127689"/>
              <a:gd name="connsiteY89-27844" fmla="*/ 5189673 h 6858000"/>
              <a:gd name="connsiteX90-27845" fmla="*/ 6018409 w 6127689"/>
              <a:gd name="connsiteY90-27846" fmla="*/ 5227157 h 6858000"/>
              <a:gd name="connsiteX91-27847" fmla="*/ 6036748 w 6127689"/>
              <a:gd name="connsiteY91-27848" fmla="*/ 5322752 h 6858000"/>
              <a:gd name="connsiteX92-27849" fmla="*/ 6036943 w 6127689"/>
              <a:gd name="connsiteY92-27850" fmla="*/ 5329480 h 6858000"/>
              <a:gd name="connsiteX93-27851" fmla="*/ 6037236 w 6127689"/>
              <a:gd name="connsiteY93-27852" fmla="*/ 5329634 h 6858000"/>
              <a:gd name="connsiteX94-27853" fmla="*/ 6037677 w 6127689"/>
              <a:gd name="connsiteY94-27854" fmla="*/ 5354807 h 6858000"/>
              <a:gd name="connsiteX95-27855" fmla="*/ 6039728 w 6127689"/>
              <a:gd name="connsiteY95-27856" fmla="*/ 5359416 h 6858000"/>
              <a:gd name="connsiteX96-27857" fmla="*/ 6043311 w 6127689"/>
              <a:gd name="connsiteY96-27858" fmla="*/ 5361407 h 6858000"/>
              <a:gd name="connsiteX97-27859" fmla="*/ 6053435 w 6127689"/>
              <a:gd name="connsiteY97-27860" fmla="*/ 5387547 h 6858000"/>
              <a:gd name="connsiteX98-27861" fmla="*/ 6065933 w 6127689"/>
              <a:gd name="connsiteY98-27862" fmla="*/ 5443002 h 6858000"/>
              <a:gd name="connsiteX99-27863" fmla="*/ 6068640 w 6127689"/>
              <a:gd name="connsiteY99-27864" fmla="*/ 5474503 h 6858000"/>
              <a:gd name="connsiteX100-27865" fmla="*/ 6080922 w 6127689"/>
              <a:gd name="connsiteY100-27866" fmla="*/ 5561070 h 6858000"/>
              <a:gd name="connsiteX101-27867" fmla="*/ 6096949 w 6127689"/>
              <a:gd name="connsiteY101-27868" fmla="*/ 5648179 h 6858000"/>
              <a:gd name="connsiteX102-27869" fmla="*/ 6125703 w 6127689"/>
              <a:gd name="connsiteY102-27870" fmla="*/ 5692894 h 6858000"/>
              <a:gd name="connsiteX103-27871" fmla="*/ 6126670 w 6127689"/>
              <a:gd name="connsiteY103-27872" fmla="*/ 5697882 h 6858000"/>
              <a:gd name="connsiteX104-27873" fmla="*/ 6124061 w 6127689"/>
              <a:gd name="connsiteY104-27874" fmla="*/ 5710294 h 6858000"/>
              <a:gd name="connsiteX105-27875" fmla="*/ 6122213 w 6127689"/>
              <a:gd name="connsiteY105-27876" fmla="*/ 5714762 h 6858000"/>
              <a:gd name="connsiteX106-27877" fmla="*/ 6121353 w 6127689"/>
              <a:gd name="connsiteY106-27878" fmla="*/ 5721725 h 6858000"/>
              <a:gd name="connsiteX107-27879" fmla="*/ 6121607 w 6127689"/>
              <a:gd name="connsiteY107-27880" fmla="*/ 5721959 h 6858000"/>
              <a:gd name="connsiteX108-27881" fmla="*/ 6120262 w 6127689"/>
              <a:gd name="connsiteY108-27882" fmla="*/ 5728358 h 6858000"/>
              <a:gd name="connsiteX109-27883" fmla="*/ 6127024 w 6127689"/>
              <a:gd name="connsiteY109-27884" fmla="*/ 5786902 h 6858000"/>
              <a:gd name="connsiteX110-27885" fmla="*/ 6127519 w 6127689"/>
              <a:gd name="connsiteY110-27886" fmla="*/ 5865775 h 6858000"/>
              <a:gd name="connsiteX111-27887" fmla="*/ 6119217 w 6127689"/>
              <a:gd name="connsiteY111-27888" fmla="*/ 5888542 h 6858000"/>
              <a:gd name="connsiteX112-27889" fmla="*/ 6102493 w 6127689"/>
              <a:gd name="connsiteY112-27890" fmla="*/ 5928602 h 6858000"/>
              <a:gd name="connsiteX113-27891" fmla="*/ 6056863 w 6127689"/>
              <a:gd name="connsiteY113-27892" fmla="*/ 6000643 h 6858000"/>
              <a:gd name="connsiteX114-27893" fmla="*/ 6045436 w 6127689"/>
              <a:gd name="connsiteY114-27894" fmla="*/ 6124480 h 6858000"/>
              <a:gd name="connsiteX115-27895" fmla="*/ 6030489 w 6127689"/>
              <a:gd name="connsiteY115-27896" fmla="*/ 6317666 h 6858000"/>
              <a:gd name="connsiteX116-27897" fmla="*/ 6007492 w 6127689"/>
              <a:gd name="connsiteY116-27898" fmla="*/ 6440818 h 6858000"/>
              <a:gd name="connsiteX117-27899" fmla="*/ 6009467 w 6127689"/>
              <a:gd name="connsiteY117-27900" fmla="*/ 6487076 h 6858000"/>
              <a:gd name="connsiteX118-27901" fmla="*/ 5995064 w 6127689"/>
              <a:gd name="connsiteY118-27902" fmla="*/ 6540791 h 6858000"/>
              <a:gd name="connsiteX119-27903" fmla="*/ 5996309 w 6127689"/>
              <a:gd name="connsiteY119-27904" fmla="*/ 6543961 h 6858000"/>
              <a:gd name="connsiteX120-27905" fmla="*/ 5996048 w 6127689"/>
              <a:gd name="connsiteY120-27906" fmla="*/ 6555444 h 6858000"/>
              <a:gd name="connsiteX121-27907" fmla="*/ 6002524 w 6127689"/>
              <a:gd name="connsiteY121-27908" fmla="*/ 6560188 h 6858000"/>
              <a:gd name="connsiteX122-27909" fmla="*/ 6006823 w 6127689"/>
              <a:gd name="connsiteY122-27910" fmla="*/ 6578546 h 6858000"/>
              <a:gd name="connsiteX123-27911" fmla="*/ 6004510 w 6127689"/>
              <a:gd name="connsiteY123-27912" fmla="*/ 6599256 h 6858000"/>
              <a:gd name="connsiteX124-27913" fmla="*/ 5986207 w 6127689"/>
              <a:gd name="connsiteY124-27914" fmla="*/ 6695855 h 6858000"/>
              <a:gd name="connsiteX125-27915" fmla="*/ 5979428 w 6127689"/>
              <a:gd name="connsiteY125-27916" fmla="*/ 6754678 h 6858000"/>
              <a:gd name="connsiteX126-27917" fmla="*/ 5983398 w 6127689"/>
              <a:gd name="connsiteY126-27918" fmla="*/ 6778641 h 6858000"/>
              <a:gd name="connsiteX127-27919" fmla="*/ 5984543 w 6127689"/>
              <a:gd name="connsiteY127-27920" fmla="*/ 6811016 h 6858000"/>
              <a:gd name="connsiteX128-27921" fmla="*/ 5981802 w 6127689"/>
              <a:gd name="connsiteY128-27922" fmla="*/ 6838578 h 6858000"/>
              <a:gd name="connsiteX129-27923" fmla="*/ 5979671 w 6127689"/>
              <a:gd name="connsiteY129-27924" fmla="*/ 6858000 h 6858000"/>
              <a:gd name="connsiteX130-27925" fmla="*/ 0 w 6127689"/>
              <a:gd name="connsiteY130-27926" fmla="*/ 6858000 h 6858000"/>
              <a:gd name="connsiteX131-27927" fmla="*/ 0 w 6127689"/>
              <a:gd name="connsiteY131-27928" fmla="*/ 0 h 6858000"/>
              <a:gd name="connsiteX0-27929" fmla="*/ 0 w 6127689"/>
              <a:gd name="connsiteY0-27930" fmla="*/ 0 h 6858000"/>
              <a:gd name="connsiteX1-27931" fmla="*/ 4965888 w 6127689"/>
              <a:gd name="connsiteY1-27932" fmla="*/ 0 h 6858000"/>
              <a:gd name="connsiteX2-27933" fmla="*/ 4967767 w 6127689"/>
              <a:gd name="connsiteY2-27934" fmla="*/ 7930 h 6858000"/>
              <a:gd name="connsiteX3-27935" fmla="*/ 4979444 w 6127689"/>
              <a:gd name="connsiteY3-27936" fmla="*/ 43921 h 6858000"/>
              <a:gd name="connsiteX4-27937" fmla="*/ 5021173 w 6127689"/>
              <a:gd name="connsiteY4-27938" fmla="*/ 123738 h 6858000"/>
              <a:gd name="connsiteX5-27939" fmla="*/ 5075458 w 6127689"/>
              <a:gd name="connsiteY5-27940" fmla="*/ 264355 h 6858000"/>
              <a:gd name="connsiteX6-27941" fmla="*/ 5081175 w 6127689"/>
              <a:gd name="connsiteY6-27942" fmla="*/ 277448 h 6858000"/>
              <a:gd name="connsiteX7-27943" fmla="*/ 5097011 w 6127689"/>
              <a:gd name="connsiteY7-27944" fmla="*/ 355616 h 6858000"/>
              <a:gd name="connsiteX8-27945" fmla="*/ 5130982 w 6127689"/>
              <a:gd name="connsiteY8-27946" fmla="*/ 412030 h 6858000"/>
              <a:gd name="connsiteX9-27947" fmla="*/ 5153000 w 6127689"/>
              <a:gd name="connsiteY9-27948" fmla="*/ 507134 h 6858000"/>
              <a:gd name="connsiteX10-27949" fmla="*/ 5171282 w 6127689"/>
              <a:gd name="connsiteY10-27950" fmla="*/ 602071 h 6858000"/>
              <a:gd name="connsiteX11-27951" fmla="*/ 5176196 w 6127689"/>
              <a:gd name="connsiteY11-27952" fmla="*/ 636822 h 6858000"/>
              <a:gd name="connsiteX12-27953" fmla="*/ 5189051 w 6127689"/>
              <a:gd name="connsiteY12-27954" fmla="*/ 782518 h 6858000"/>
              <a:gd name="connsiteX13-27955" fmla="*/ 5210428 w 6127689"/>
              <a:gd name="connsiteY13-27956" fmla="*/ 815772 h 6858000"/>
              <a:gd name="connsiteX14-27957" fmla="*/ 5221088 w 6127689"/>
              <a:gd name="connsiteY14-27958" fmla="*/ 860193 h 6858000"/>
              <a:gd name="connsiteX15-27959" fmla="*/ 5230806 w 6127689"/>
              <a:gd name="connsiteY15-27960" fmla="*/ 961354 h 6858000"/>
              <a:gd name="connsiteX16-27961" fmla="*/ 5201018 w 6127689"/>
              <a:gd name="connsiteY16-27962" fmla="*/ 1095027 h 6858000"/>
              <a:gd name="connsiteX17-27963" fmla="*/ 5202153 w 6127689"/>
              <a:gd name="connsiteY17-27964" fmla="*/ 1133224 h 6858000"/>
              <a:gd name="connsiteX18-27965" fmla="*/ 5207370 w 6127689"/>
              <a:gd name="connsiteY18-27966" fmla="*/ 1138097 h 6858000"/>
              <a:gd name="connsiteX19-27967" fmla="*/ 5189234 w 6127689"/>
              <a:gd name="connsiteY19-27968" fmla="*/ 1193495 h 6858000"/>
              <a:gd name="connsiteX20-27969" fmla="*/ 5202769 w 6127689"/>
              <a:gd name="connsiteY20-27970" fmla="*/ 1269450 h 6858000"/>
              <a:gd name="connsiteX21-27971" fmla="*/ 5225968 w 6127689"/>
              <a:gd name="connsiteY21-27972" fmla="*/ 1357994 h 6858000"/>
              <a:gd name="connsiteX22-27973" fmla="*/ 5233819 w 6127689"/>
              <a:gd name="connsiteY22-27974" fmla="*/ 1380922 h 6858000"/>
              <a:gd name="connsiteX23-27975" fmla="*/ 5237226 w 6127689"/>
              <a:gd name="connsiteY23-27976" fmla="*/ 1441327 h 6858000"/>
              <a:gd name="connsiteX24-27977" fmla="*/ 5255653 w 6127689"/>
              <a:gd name="connsiteY24-27978" fmla="*/ 1524712 h 6858000"/>
              <a:gd name="connsiteX25-27979" fmla="*/ 5263491 w 6127689"/>
              <a:gd name="connsiteY25-27980" fmla="*/ 1642938 h 6858000"/>
              <a:gd name="connsiteX26-27981" fmla="*/ 5261314 w 6127689"/>
              <a:gd name="connsiteY26-27982" fmla="*/ 1689177 h 6858000"/>
              <a:gd name="connsiteX27-27983" fmla="*/ 5259788 w 6127689"/>
              <a:gd name="connsiteY27-27984" fmla="*/ 1768516 h 6858000"/>
              <a:gd name="connsiteX28-27985" fmla="*/ 5255696 w 6127689"/>
              <a:gd name="connsiteY28-27986" fmla="*/ 1953770 h 6858000"/>
              <a:gd name="connsiteX29-27987" fmla="*/ 5252592 w 6127689"/>
              <a:gd name="connsiteY29-27988" fmla="*/ 2092210 h 6858000"/>
              <a:gd name="connsiteX30-27989" fmla="*/ 5264303 w 6127689"/>
              <a:gd name="connsiteY30-27990" fmla="*/ 2225157 h 6858000"/>
              <a:gd name="connsiteX31-27991" fmla="*/ 5254949 w 6127689"/>
              <a:gd name="connsiteY31-27992" fmla="*/ 2236160 h 6858000"/>
              <a:gd name="connsiteX32-27993" fmla="*/ 5250104 w 6127689"/>
              <a:gd name="connsiteY32-27994" fmla="*/ 2249166 h 6858000"/>
              <a:gd name="connsiteX33-27995" fmla="*/ 5251214 w 6127689"/>
              <a:gd name="connsiteY33-27996" fmla="*/ 2250944 h 6858000"/>
              <a:gd name="connsiteX34-27997" fmla="*/ 5250644 w 6127689"/>
              <a:gd name="connsiteY34-27998" fmla="*/ 2266619 h 6858000"/>
              <a:gd name="connsiteX35-27999" fmla="*/ 5293877 w 6127689"/>
              <a:gd name="connsiteY35-28000" fmla="*/ 2368649 h 6858000"/>
              <a:gd name="connsiteX36-28001" fmla="*/ 5311338 w 6127689"/>
              <a:gd name="connsiteY36-28002" fmla="*/ 2404034 h 6858000"/>
              <a:gd name="connsiteX37-28003" fmla="*/ 5338366 w 6127689"/>
              <a:gd name="connsiteY37-28004" fmla="*/ 2465052 h 6858000"/>
              <a:gd name="connsiteX38-28005" fmla="*/ 5371263 w 6127689"/>
              <a:gd name="connsiteY38-28006" fmla="*/ 2586413 h 6858000"/>
              <a:gd name="connsiteX39-28007" fmla="*/ 5407503 w 6127689"/>
              <a:gd name="connsiteY39-28008" fmla="*/ 2786290 h 6858000"/>
              <a:gd name="connsiteX40-28009" fmla="*/ 5407356 w 6127689"/>
              <a:gd name="connsiteY40-28010" fmla="*/ 2787545 h 6858000"/>
              <a:gd name="connsiteX41-28011" fmla="*/ 5411130 w 6127689"/>
              <a:gd name="connsiteY41-28012" fmla="*/ 2788640 h 6858000"/>
              <a:gd name="connsiteX42-28013" fmla="*/ 5416439 w 6127689"/>
              <a:gd name="connsiteY42-28014" fmla="*/ 2805666 h 6858000"/>
              <a:gd name="connsiteX43-28015" fmla="*/ 5457023 w 6127689"/>
              <a:gd name="connsiteY43-28016" fmla="*/ 2858292 h 6858000"/>
              <a:gd name="connsiteX44-28017" fmla="*/ 5479298 w 6127689"/>
              <a:gd name="connsiteY44-28018" fmla="*/ 2947791 h 6858000"/>
              <a:gd name="connsiteX45-28019" fmla="*/ 5481770 w 6127689"/>
              <a:gd name="connsiteY45-28020" fmla="*/ 2951352 h 6858000"/>
              <a:gd name="connsiteX46-28021" fmla="*/ 5482045 w 6127689"/>
              <a:gd name="connsiteY46-28022" fmla="*/ 2984371 h 6858000"/>
              <a:gd name="connsiteX47-28023" fmla="*/ 5482415 w 6127689"/>
              <a:gd name="connsiteY47-28024" fmla="*/ 3004079 h 6858000"/>
              <a:gd name="connsiteX48-28025" fmla="*/ 5503944 w 6127689"/>
              <a:gd name="connsiteY48-28026" fmla="*/ 3123335 h 6858000"/>
              <a:gd name="connsiteX49-28027" fmla="*/ 5516007 w 6127689"/>
              <a:gd name="connsiteY49-28028" fmla="*/ 3258473 h 6858000"/>
              <a:gd name="connsiteX50-28029" fmla="*/ 5566839 w 6127689"/>
              <a:gd name="connsiteY50-28030" fmla="*/ 3345295 h 6858000"/>
              <a:gd name="connsiteX51-28031" fmla="*/ 5589758 w 6127689"/>
              <a:gd name="connsiteY51-28032" fmla="*/ 3506453 h 6858000"/>
              <a:gd name="connsiteX52-28033" fmla="*/ 5596144 w 6127689"/>
              <a:gd name="connsiteY52-28034" fmla="*/ 3534624 h 6858000"/>
              <a:gd name="connsiteX53-28035" fmla="*/ 5597750 w 6127689"/>
              <a:gd name="connsiteY53-28036" fmla="*/ 3534129 h 6858000"/>
              <a:gd name="connsiteX54-28037" fmla="*/ 5599700 w 6127689"/>
              <a:gd name="connsiteY54-28038" fmla="*/ 3547221 h 6858000"/>
              <a:gd name="connsiteX55-28039" fmla="*/ 5615031 w 6127689"/>
              <a:gd name="connsiteY55-28040" fmla="*/ 3557482 h 6858000"/>
              <a:gd name="connsiteX56-28041" fmla="*/ 5618377 w 6127689"/>
              <a:gd name="connsiteY56-28042" fmla="*/ 3588431 h 6858000"/>
              <a:gd name="connsiteX57-28043" fmla="*/ 5612155 w 6127689"/>
              <a:gd name="connsiteY57-28044" fmla="*/ 3589869 h 6858000"/>
              <a:gd name="connsiteX58-28045" fmla="*/ 5620843 w 6127689"/>
              <a:gd name="connsiteY58-28046" fmla="*/ 3606745 h 6858000"/>
              <a:gd name="connsiteX59-28047" fmla="*/ 5655472 w 6127689"/>
              <a:gd name="connsiteY59-28048" fmla="*/ 3678877 h 6858000"/>
              <a:gd name="connsiteX60-28049" fmla="*/ 5683015 w 6127689"/>
              <a:gd name="connsiteY60-28050" fmla="*/ 3762025 h 6858000"/>
              <a:gd name="connsiteX61-28051" fmla="*/ 5696643 w 6127689"/>
              <a:gd name="connsiteY61-28052" fmla="*/ 3773888 h 6858000"/>
              <a:gd name="connsiteX62-28053" fmla="*/ 5699203 w 6127689"/>
              <a:gd name="connsiteY62-28054" fmla="*/ 3775823 h 6858000"/>
              <a:gd name="connsiteX63-28055" fmla="*/ 5704824 w 6127689"/>
              <a:gd name="connsiteY63-28056" fmla="*/ 3785966 h 6858000"/>
              <a:gd name="connsiteX64-28057" fmla="*/ 5733539 w 6127689"/>
              <a:gd name="connsiteY64-28058" fmla="*/ 3818457 h 6858000"/>
              <a:gd name="connsiteX65-28059" fmla="*/ 5768491 w 6127689"/>
              <a:gd name="connsiteY65-28060" fmla="*/ 3914399 h 6858000"/>
              <a:gd name="connsiteX66-28061" fmla="*/ 5793123 w 6127689"/>
              <a:gd name="connsiteY66-28062" fmla="*/ 3969952 h 6858000"/>
              <a:gd name="connsiteX67-28063" fmla="*/ 5808321 w 6127689"/>
              <a:gd name="connsiteY67-28064" fmla="*/ 3988153 h 6858000"/>
              <a:gd name="connsiteX68-28065" fmla="*/ 5825621 w 6127689"/>
              <a:gd name="connsiteY68-28066" fmla="*/ 4015525 h 6858000"/>
              <a:gd name="connsiteX69-28067" fmla="*/ 5860672 w 6127689"/>
              <a:gd name="connsiteY69-28068" fmla="*/ 4061579 h 6858000"/>
              <a:gd name="connsiteX70-28069" fmla="*/ 5872173 w 6127689"/>
              <a:gd name="connsiteY70-28070" fmla="*/ 4088497 h 6858000"/>
              <a:gd name="connsiteX71-28071" fmla="*/ 5883705 w 6127689"/>
              <a:gd name="connsiteY71-28072" fmla="*/ 4101899 h 6858000"/>
              <a:gd name="connsiteX72-28073" fmla="*/ 5894095 w 6127689"/>
              <a:gd name="connsiteY72-28074" fmla="*/ 4128857 h 6858000"/>
              <a:gd name="connsiteX73-28075" fmla="*/ 5903513 w 6127689"/>
              <a:gd name="connsiteY73-28076" fmla="*/ 4187661 h 6858000"/>
              <a:gd name="connsiteX74-28077" fmla="*/ 5917114 w 6127689"/>
              <a:gd name="connsiteY74-28078" fmla="*/ 4213096 h 6858000"/>
              <a:gd name="connsiteX75-28079" fmla="*/ 5924233 w 6127689"/>
              <a:gd name="connsiteY75-28080" fmla="*/ 4242060 h 6858000"/>
              <a:gd name="connsiteX76-28081" fmla="*/ 5928910 w 6127689"/>
              <a:gd name="connsiteY76-28082" fmla="*/ 4300973 h 6858000"/>
              <a:gd name="connsiteX77-28083" fmla="*/ 5939320 w 6127689"/>
              <a:gd name="connsiteY77-28084" fmla="*/ 4340435 h 6858000"/>
              <a:gd name="connsiteX78-28085" fmla="*/ 5946705 w 6127689"/>
              <a:gd name="connsiteY78-28086" fmla="*/ 4428051 h 6858000"/>
              <a:gd name="connsiteX79-28087" fmla="*/ 5949261 w 6127689"/>
              <a:gd name="connsiteY79-28088" fmla="*/ 4449185 h 6858000"/>
              <a:gd name="connsiteX80-28089" fmla="*/ 5968960 w 6127689"/>
              <a:gd name="connsiteY80-28090" fmla="*/ 4482655 h 6858000"/>
              <a:gd name="connsiteX81-28091" fmla="*/ 5980106 w 6127689"/>
              <a:gd name="connsiteY81-28092" fmla="*/ 4585087 h 6858000"/>
              <a:gd name="connsiteX82-28093" fmla="*/ 5998138 w 6127689"/>
              <a:gd name="connsiteY82-28094" fmla="*/ 4697518 h 6858000"/>
              <a:gd name="connsiteX83-28095" fmla="*/ 6013516 w 6127689"/>
              <a:gd name="connsiteY83-28096" fmla="*/ 4786619 h 6858000"/>
              <a:gd name="connsiteX84-28097" fmla="*/ 6025404 w 6127689"/>
              <a:gd name="connsiteY84-28098" fmla="*/ 4858148 h 6858000"/>
              <a:gd name="connsiteX85-28099" fmla="*/ 6007749 w 6127689"/>
              <a:gd name="connsiteY85-28100" fmla="*/ 4964715 h 6858000"/>
              <a:gd name="connsiteX86-28101" fmla="*/ 6005269 w 6127689"/>
              <a:gd name="connsiteY86-28102" fmla="*/ 5150567 h 6858000"/>
              <a:gd name="connsiteX87-28103" fmla="*/ 6001127 w 6127689"/>
              <a:gd name="connsiteY87-28104" fmla="*/ 5164609 h 6858000"/>
              <a:gd name="connsiteX88-28105" fmla="*/ 5998514 w 6127689"/>
              <a:gd name="connsiteY88-28106" fmla="*/ 5189673 h 6858000"/>
              <a:gd name="connsiteX89-28107" fmla="*/ 6018409 w 6127689"/>
              <a:gd name="connsiteY89-28108" fmla="*/ 5227157 h 6858000"/>
              <a:gd name="connsiteX90-28109" fmla="*/ 6036748 w 6127689"/>
              <a:gd name="connsiteY90-28110" fmla="*/ 5322752 h 6858000"/>
              <a:gd name="connsiteX91-28111" fmla="*/ 6036943 w 6127689"/>
              <a:gd name="connsiteY91-28112" fmla="*/ 5329480 h 6858000"/>
              <a:gd name="connsiteX92-28113" fmla="*/ 6037236 w 6127689"/>
              <a:gd name="connsiteY92-28114" fmla="*/ 5329634 h 6858000"/>
              <a:gd name="connsiteX93-28115" fmla="*/ 6037677 w 6127689"/>
              <a:gd name="connsiteY93-28116" fmla="*/ 5354807 h 6858000"/>
              <a:gd name="connsiteX94-28117" fmla="*/ 6039728 w 6127689"/>
              <a:gd name="connsiteY94-28118" fmla="*/ 5359416 h 6858000"/>
              <a:gd name="connsiteX95-28119" fmla="*/ 6043311 w 6127689"/>
              <a:gd name="connsiteY95-28120" fmla="*/ 5361407 h 6858000"/>
              <a:gd name="connsiteX96-28121" fmla="*/ 6053435 w 6127689"/>
              <a:gd name="connsiteY96-28122" fmla="*/ 5387547 h 6858000"/>
              <a:gd name="connsiteX97-28123" fmla="*/ 6065933 w 6127689"/>
              <a:gd name="connsiteY97-28124" fmla="*/ 5443002 h 6858000"/>
              <a:gd name="connsiteX98-28125" fmla="*/ 6068640 w 6127689"/>
              <a:gd name="connsiteY98-28126" fmla="*/ 5474503 h 6858000"/>
              <a:gd name="connsiteX99-28127" fmla="*/ 6080922 w 6127689"/>
              <a:gd name="connsiteY99-28128" fmla="*/ 5561070 h 6858000"/>
              <a:gd name="connsiteX100-28129" fmla="*/ 6096949 w 6127689"/>
              <a:gd name="connsiteY100-28130" fmla="*/ 5648179 h 6858000"/>
              <a:gd name="connsiteX101-28131" fmla="*/ 6125703 w 6127689"/>
              <a:gd name="connsiteY101-28132" fmla="*/ 5692894 h 6858000"/>
              <a:gd name="connsiteX102-28133" fmla="*/ 6126670 w 6127689"/>
              <a:gd name="connsiteY102-28134" fmla="*/ 5697882 h 6858000"/>
              <a:gd name="connsiteX103-28135" fmla="*/ 6124061 w 6127689"/>
              <a:gd name="connsiteY103-28136" fmla="*/ 5710294 h 6858000"/>
              <a:gd name="connsiteX104-28137" fmla="*/ 6122213 w 6127689"/>
              <a:gd name="connsiteY104-28138" fmla="*/ 5714762 h 6858000"/>
              <a:gd name="connsiteX105-28139" fmla="*/ 6121353 w 6127689"/>
              <a:gd name="connsiteY105-28140" fmla="*/ 5721725 h 6858000"/>
              <a:gd name="connsiteX106-28141" fmla="*/ 6121607 w 6127689"/>
              <a:gd name="connsiteY106-28142" fmla="*/ 5721959 h 6858000"/>
              <a:gd name="connsiteX107-28143" fmla="*/ 6120262 w 6127689"/>
              <a:gd name="connsiteY107-28144" fmla="*/ 5728358 h 6858000"/>
              <a:gd name="connsiteX108-28145" fmla="*/ 6127024 w 6127689"/>
              <a:gd name="connsiteY108-28146" fmla="*/ 5786902 h 6858000"/>
              <a:gd name="connsiteX109-28147" fmla="*/ 6127519 w 6127689"/>
              <a:gd name="connsiteY109-28148" fmla="*/ 5865775 h 6858000"/>
              <a:gd name="connsiteX110-28149" fmla="*/ 6119217 w 6127689"/>
              <a:gd name="connsiteY110-28150" fmla="*/ 5888542 h 6858000"/>
              <a:gd name="connsiteX111-28151" fmla="*/ 6102493 w 6127689"/>
              <a:gd name="connsiteY111-28152" fmla="*/ 5928602 h 6858000"/>
              <a:gd name="connsiteX112-28153" fmla="*/ 6056863 w 6127689"/>
              <a:gd name="connsiteY112-28154" fmla="*/ 6000643 h 6858000"/>
              <a:gd name="connsiteX113-28155" fmla="*/ 6045436 w 6127689"/>
              <a:gd name="connsiteY113-28156" fmla="*/ 6124480 h 6858000"/>
              <a:gd name="connsiteX114-28157" fmla="*/ 6030489 w 6127689"/>
              <a:gd name="connsiteY114-28158" fmla="*/ 6317666 h 6858000"/>
              <a:gd name="connsiteX115-28159" fmla="*/ 6007492 w 6127689"/>
              <a:gd name="connsiteY115-28160" fmla="*/ 6440818 h 6858000"/>
              <a:gd name="connsiteX116-28161" fmla="*/ 6009467 w 6127689"/>
              <a:gd name="connsiteY116-28162" fmla="*/ 6487076 h 6858000"/>
              <a:gd name="connsiteX117-28163" fmla="*/ 5995064 w 6127689"/>
              <a:gd name="connsiteY117-28164" fmla="*/ 6540791 h 6858000"/>
              <a:gd name="connsiteX118-28165" fmla="*/ 5996309 w 6127689"/>
              <a:gd name="connsiteY118-28166" fmla="*/ 6543961 h 6858000"/>
              <a:gd name="connsiteX119-28167" fmla="*/ 5996048 w 6127689"/>
              <a:gd name="connsiteY119-28168" fmla="*/ 6555444 h 6858000"/>
              <a:gd name="connsiteX120-28169" fmla="*/ 6002524 w 6127689"/>
              <a:gd name="connsiteY120-28170" fmla="*/ 6560188 h 6858000"/>
              <a:gd name="connsiteX121-28171" fmla="*/ 6006823 w 6127689"/>
              <a:gd name="connsiteY121-28172" fmla="*/ 6578546 h 6858000"/>
              <a:gd name="connsiteX122-28173" fmla="*/ 6004510 w 6127689"/>
              <a:gd name="connsiteY122-28174" fmla="*/ 6599256 h 6858000"/>
              <a:gd name="connsiteX123-28175" fmla="*/ 5986207 w 6127689"/>
              <a:gd name="connsiteY123-28176" fmla="*/ 6695855 h 6858000"/>
              <a:gd name="connsiteX124-28177" fmla="*/ 5979428 w 6127689"/>
              <a:gd name="connsiteY124-28178" fmla="*/ 6754678 h 6858000"/>
              <a:gd name="connsiteX125-28179" fmla="*/ 5983398 w 6127689"/>
              <a:gd name="connsiteY125-28180" fmla="*/ 6778641 h 6858000"/>
              <a:gd name="connsiteX126-28181" fmla="*/ 5984543 w 6127689"/>
              <a:gd name="connsiteY126-28182" fmla="*/ 6811016 h 6858000"/>
              <a:gd name="connsiteX127-28183" fmla="*/ 5981802 w 6127689"/>
              <a:gd name="connsiteY127-28184" fmla="*/ 6838578 h 6858000"/>
              <a:gd name="connsiteX128-28185" fmla="*/ 5979671 w 6127689"/>
              <a:gd name="connsiteY128-28186" fmla="*/ 6858000 h 6858000"/>
              <a:gd name="connsiteX129-28187" fmla="*/ 0 w 6127689"/>
              <a:gd name="connsiteY129-28188" fmla="*/ 6858000 h 6858000"/>
              <a:gd name="connsiteX130-28189" fmla="*/ 0 w 6127689"/>
              <a:gd name="connsiteY130-28190" fmla="*/ 0 h 6858000"/>
              <a:gd name="connsiteX0-28191" fmla="*/ 0 w 6127689"/>
              <a:gd name="connsiteY0-28192" fmla="*/ 0 h 6858000"/>
              <a:gd name="connsiteX1-28193" fmla="*/ 4965888 w 6127689"/>
              <a:gd name="connsiteY1-28194" fmla="*/ 0 h 6858000"/>
              <a:gd name="connsiteX2-28195" fmla="*/ 4967767 w 6127689"/>
              <a:gd name="connsiteY2-28196" fmla="*/ 7930 h 6858000"/>
              <a:gd name="connsiteX3-28197" fmla="*/ 4979444 w 6127689"/>
              <a:gd name="connsiteY3-28198" fmla="*/ 43921 h 6858000"/>
              <a:gd name="connsiteX4-28199" fmla="*/ 5021173 w 6127689"/>
              <a:gd name="connsiteY4-28200" fmla="*/ 123738 h 6858000"/>
              <a:gd name="connsiteX5-28201" fmla="*/ 5075458 w 6127689"/>
              <a:gd name="connsiteY5-28202" fmla="*/ 264355 h 6858000"/>
              <a:gd name="connsiteX6-28203" fmla="*/ 5081175 w 6127689"/>
              <a:gd name="connsiteY6-28204" fmla="*/ 277448 h 6858000"/>
              <a:gd name="connsiteX7-28205" fmla="*/ 5097011 w 6127689"/>
              <a:gd name="connsiteY7-28206" fmla="*/ 355616 h 6858000"/>
              <a:gd name="connsiteX8-28207" fmla="*/ 5130982 w 6127689"/>
              <a:gd name="connsiteY8-28208" fmla="*/ 412030 h 6858000"/>
              <a:gd name="connsiteX9-28209" fmla="*/ 5153000 w 6127689"/>
              <a:gd name="connsiteY9-28210" fmla="*/ 507134 h 6858000"/>
              <a:gd name="connsiteX10-28211" fmla="*/ 5171282 w 6127689"/>
              <a:gd name="connsiteY10-28212" fmla="*/ 602071 h 6858000"/>
              <a:gd name="connsiteX11-28213" fmla="*/ 5176196 w 6127689"/>
              <a:gd name="connsiteY11-28214" fmla="*/ 636822 h 6858000"/>
              <a:gd name="connsiteX12-28215" fmla="*/ 5189051 w 6127689"/>
              <a:gd name="connsiteY12-28216" fmla="*/ 782518 h 6858000"/>
              <a:gd name="connsiteX13-28217" fmla="*/ 5210428 w 6127689"/>
              <a:gd name="connsiteY13-28218" fmla="*/ 815772 h 6858000"/>
              <a:gd name="connsiteX14-28219" fmla="*/ 5221088 w 6127689"/>
              <a:gd name="connsiteY14-28220" fmla="*/ 860193 h 6858000"/>
              <a:gd name="connsiteX15-28221" fmla="*/ 5230806 w 6127689"/>
              <a:gd name="connsiteY15-28222" fmla="*/ 961354 h 6858000"/>
              <a:gd name="connsiteX16-28223" fmla="*/ 5201018 w 6127689"/>
              <a:gd name="connsiteY16-28224" fmla="*/ 1095027 h 6858000"/>
              <a:gd name="connsiteX17-28225" fmla="*/ 5202153 w 6127689"/>
              <a:gd name="connsiteY17-28226" fmla="*/ 1133224 h 6858000"/>
              <a:gd name="connsiteX18-28227" fmla="*/ 5207370 w 6127689"/>
              <a:gd name="connsiteY18-28228" fmla="*/ 1138097 h 6858000"/>
              <a:gd name="connsiteX19-28229" fmla="*/ 5189234 w 6127689"/>
              <a:gd name="connsiteY19-28230" fmla="*/ 1193495 h 6858000"/>
              <a:gd name="connsiteX20-28231" fmla="*/ 5202769 w 6127689"/>
              <a:gd name="connsiteY20-28232" fmla="*/ 1269450 h 6858000"/>
              <a:gd name="connsiteX21-28233" fmla="*/ 5225968 w 6127689"/>
              <a:gd name="connsiteY21-28234" fmla="*/ 1357994 h 6858000"/>
              <a:gd name="connsiteX22-28235" fmla="*/ 5233819 w 6127689"/>
              <a:gd name="connsiteY22-28236" fmla="*/ 1380922 h 6858000"/>
              <a:gd name="connsiteX23-28237" fmla="*/ 5237226 w 6127689"/>
              <a:gd name="connsiteY23-28238" fmla="*/ 1441327 h 6858000"/>
              <a:gd name="connsiteX24-28239" fmla="*/ 5255653 w 6127689"/>
              <a:gd name="connsiteY24-28240" fmla="*/ 1524712 h 6858000"/>
              <a:gd name="connsiteX25-28241" fmla="*/ 5263491 w 6127689"/>
              <a:gd name="connsiteY25-28242" fmla="*/ 1642938 h 6858000"/>
              <a:gd name="connsiteX26-28243" fmla="*/ 5261314 w 6127689"/>
              <a:gd name="connsiteY26-28244" fmla="*/ 1689177 h 6858000"/>
              <a:gd name="connsiteX27-28245" fmla="*/ 5259788 w 6127689"/>
              <a:gd name="connsiteY27-28246" fmla="*/ 1768516 h 6858000"/>
              <a:gd name="connsiteX28-28247" fmla="*/ 5255696 w 6127689"/>
              <a:gd name="connsiteY28-28248" fmla="*/ 1953770 h 6858000"/>
              <a:gd name="connsiteX29-28249" fmla="*/ 5252592 w 6127689"/>
              <a:gd name="connsiteY29-28250" fmla="*/ 2092210 h 6858000"/>
              <a:gd name="connsiteX30-28251" fmla="*/ 5264303 w 6127689"/>
              <a:gd name="connsiteY30-28252" fmla="*/ 2225157 h 6858000"/>
              <a:gd name="connsiteX31-28253" fmla="*/ 5254949 w 6127689"/>
              <a:gd name="connsiteY31-28254" fmla="*/ 2236160 h 6858000"/>
              <a:gd name="connsiteX32-28255" fmla="*/ 5250104 w 6127689"/>
              <a:gd name="connsiteY32-28256" fmla="*/ 2249166 h 6858000"/>
              <a:gd name="connsiteX33-28257" fmla="*/ 5251214 w 6127689"/>
              <a:gd name="connsiteY33-28258" fmla="*/ 2250944 h 6858000"/>
              <a:gd name="connsiteX34-28259" fmla="*/ 5250644 w 6127689"/>
              <a:gd name="connsiteY34-28260" fmla="*/ 2266619 h 6858000"/>
              <a:gd name="connsiteX35-28261" fmla="*/ 5293877 w 6127689"/>
              <a:gd name="connsiteY35-28262" fmla="*/ 2368649 h 6858000"/>
              <a:gd name="connsiteX36-28263" fmla="*/ 5311338 w 6127689"/>
              <a:gd name="connsiteY36-28264" fmla="*/ 2404034 h 6858000"/>
              <a:gd name="connsiteX37-28265" fmla="*/ 5338366 w 6127689"/>
              <a:gd name="connsiteY37-28266" fmla="*/ 2465052 h 6858000"/>
              <a:gd name="connsiteX38-28267" fmla="*/ 5371263 w 6127689"/>
              <a:gd name="connsiteY38-28268" fmla="*/ 2586413 h 6858000"/>
              <a:gd name="connsiteX39-28269" fmla="*/ 5407503 w 6127689"/>
              <a:gd name="connsiteY39-28270" fmla="*/ 2786290 h 6858000"/>
              <a:gd name="connsiteX40-28271" fmla="*/ 5407356 w 6127689"/>
              <a:gd name="connsiteY40-28272" fmla="*/ 2787545 h 6858000"/>
              <a:gd name="connsiteX41-28273" fmla="*/ 5411130 w 6127689"/>
              <a:gd name="connsiteY41-28274" fmla="*/ 2788640 h 6858000"/>
              <a:gd name="connsiteX42-28275" fmla="*/ 5416439 w 6127689"/>
              <a:gd name="connsiteY42-28276" fmla="*/ 2805666 h 6858000"/>
              <a:gd name="connsiteX43-28277" fmla="*/ 5457023 w 6127689"/>
              <a:gd name="connsiteY43-28278" fmla="*/ 2858292 h 6858000"/>
              <a:gd name="connsiteX44-28279" fmla="*/ 5479298 w 6127689"/>
              <a:gd name="connsiteY44-28280" fmla="*/ 2947791 h 6858000"/>
              <a:gd name="connsiteX45-28281" fmla="*/ 5481770 w 6127689"/>
              <a:gd name="connsiteY45-28282" fmla="*/ 2951352 h 6858000"/>
              <a:gd name="connsiteX46-28283" fmla="*/ 5482045 w 6127689"/>
              <a:gd name="connsiteY46-28284" fmla="*/ 2984371 h 6858000"/>
              <a:gd name="connsiteX47-28285" fmla="*/ 5482415 w 6127689"/>
              <a:gd name="connsiteY47-28286" fmla="*/ 3004079 h 6858000"/>
              <a:gd name="connsiteX48-28287" fmla="*/ 5503944 w 6127689"/>
              <a:gd name="connsiteY48-28288" fmla="*/ 3123335 h 6858000"/>
              <a:gd name="connsiteX49-28289" fmla="*/ 5516007 w 6127689"/>
              <a:gd name="connsiteY49-28290" fmla="*/ 3258473 h 6858000"/>
              <a:gd name="connsiteX50-28291" fmla="*/ 5566839 w 6127689"/>
              <a:gd name="connsiteY50-28292" fmla="*/ 3345295 h 6858000"/>
              <a:gd name="connsiteX51-28293" fmla="*/ 5589758 w 6127689"/>
              <a:gd name="connsiteY51-28294" fmla="*/ 3506453 h 6858000"/>
              <a:gd name="connsiteX52-28295" fmla="*/ 5596144 w 6127689"/>
              <a:gd name="connsiteY52-28296" fmla="*/ 3534624 h 6858000"/>
              <a:gd name="connsiteX53-28297" fmla="*/ 5597750 w 6127689"/>
              <a:gd name="connsiteY53-28298" fmla="*/ 3534129 h 6858000"/>
              <a:gd name="connsiteX54-28299" fmla="*/ 5599700 w 6127689"/>
              <a:gd name="connsiteY54-28300" fmla="*/ 3547221 h 6858000"/>
              <a:gd name="connsiteX55-28301" fmla="*/ 5615031 w 6127689"/>
              <a:gd name="connsiteY55-28302" fmla="*/ 3557482 h 6858000"/>
              <a:gd name="connsiteX56-28303" fmla="*/ 5618377 w 6127689"/>
              <a:gd name="connsiteY56-28304" fmla="*/ 3588431 h 6858000"/>
              <a:gd name="connsiteX57-28305" fmla="*/ 5612155 w 6127689"/>
              <a:gd name="connsiteY57-28306" fmla="*/ 3589869 h 6858000"/>
              <a:gd name="connsiteX58-28307" fmla="*/ 5620843 w 6127689"/>
              <a:gd name="connsiteY58-28308" fmla="*/ 3606745 h 6858000"/>
              <a:gd name="connsiteX59-28309" fmla="*/ 5655472 w 6127689"/>
              <a:gd name="connsiteY59-28310" fmla="*/ 3678877 h 6858000"/>
              <a:gd name="connsiteX60-28311" fmla="*/ 5683015 w 6127689"/>
              <a:gd name="connsiteY60-28312" fmla="*/ 3762025 h 6858000"/>
              <a:gd name="connsiteX61-28313" fmla="*/ 5696643 w 6127689"/>
              <a:gd name="connsiteY61-28314" fmla="*/ 3773888 h 6858000"/>
              <a:gd name="connsiteX62-28315" fmla="*/ 5699203 w 6127689"/>
              <a:gd name="connsiteY62-28316" fmla="*/ 3775823 h 6858000"/>
              <a:gd name="connsiteX63-28317" fmla="*/ 5704824 w 6127689"/>
              <a:gd name="connsiteY63-28318" fmla="*/ 3785966 h 6858000"/>
              <a:gd name="connsiteX64-28319" fmla="*/ 5733539 w 6127689"/>
              <a:gd name="connsiteY64-28320" fmla="*/ 3818457 h 6858000"/>
              <a:gd name="connsiteX65-28321" fmla="*/ 5768491 w 6127689"/>
              <a:gd name="connsiteY65-28322" fmla="*/ 3914399 h 6858000"/>
              <a:gd name="connsiteX66-28323" fmla="*/ 5793123 w 6127689"/>
              <a:gd name="connsiteY66-28324" fmla="*/ 3969952 h 6858000"/>
              <a:gd name="connsiteX67-28325" fmla="*/ 5808321 w 6127689"/>
              <a:gd name="connsiteY67-28326" fmla="*/ 3988153 h 6858000"/>
              <a:gd name="connsiteX68-28327" fmla="*/ 5825621 w 6127689"/>
              <a:gd name="connsiteY68-28328" fmla="*/ 4015525 h 6858000"/>
              <a:gd name="connsiteX69-28329" fmla="*/ 5860672 w 6127689"/>
              <a:gd name="connsiteY69-28330" fmla="*/ 4061579 h 6858000"/>
              <a:gd name="connsiteX70-28331" fmla="*/ 5872173 w 6127689"/>
              <a:gd name="connsiteY70-28332" fmla="*/ 4088497 h 6858000"/>
              <a:gd name="connsiteX71-28333" fmla="*/ 5883705 w 6127689"/>
              <a:gd name="connsiteY71-28334" fmla="*/ 4101899 h 6858000"/>
              <a:gd name="connsiteX72-28335" fmla="*/ 5894095 w 6127689"/>
              <a:gd name="connsiteY72-28336" fmla="*/ 4128857 h 6858000"/>
              <a:gd name="connsiteX73-28337" fmla="*/ 5903513 w 6127689"/>
              <a:gd name="connsiteY73-28338" fmla="*/ 4187661 h 6858000"/>
              <a:gd name="connsiteX74-28339" fmla="*/ 5917114 w 6127689"/>
              <a:gd name="connsiteY74-28340" fmla="*/ 4213096 h 6858000"/>
              <a:gd name="connsiteX75-28341" fmla="*/ 5924233 w 6127689"/>
              <a:gd name="connsiteY75-28342" fmla="*/ 4242060 h 6858000"/>
              <a:gd name="connsiteX76-28343" fmla="*/ 5928910 w 6127689"/>
              <a:gd name="connsiteY76-28344" fmla="*/ 4300973 h 6858000"/>
              <a:gd name="connsiteX77-28345" fmla="*/ 5939320 w 6127689"/>
              <a:gd name="connsiteY77-28346" fmla="*/ 4340435 h 6858000"/>
              <a:gd name="connsiteX78-28347" fmla="*/ 5946705 w 6127689"/>
              <a:gd name="connsiteY78-28348" fmla="*/ 4428051 h 6858000"/>
              <a:gd name="connsiteX79-28349" fmla="*/ 5949261 w 6127689"/>
              <a:gd name="connsiteY79-28350" fmla="*/ 4449185 h 6858000"/>
              <a:gd name="connsiteX80-28351" fmla="*/ 5968960 w 6127689"/>
              <a:gd name="connsiteY80-28352" fmla="*/ 4482655 h 6858000"/>
              <a:gd name="connsiteX81-28353" fmla="*/ 5980106 w 6127689"/>
              <a:gd name="connsiteY81-28354" fmla="*/ 4585087 h 6858000"/>
              <a:gd name="connsiteX82-28355" fmla="*/ 5998138 w 6127689"/>
              <a:gd name="connsiteY82-28356" fmla="*/ 4697518 h 6858000"/>
              <a:gd name="connsiteX83-28357" fmla="*/ 6013516 w 6127689"/>
              <a:gd name="connsiteY83-28358" fmla="*/ 4786619 h 6858000"/>
              <a:gd name="connsiteX84-28359" fmla="*/ 6025404 w 6127689"/>
              <a:gd name="connsiteY84-28360" fmla="*/ 4858148 h 6858000"/>
              <a:gd name="connsiteX85-28361" fmla="*/ 6007749 w 6127689"/>
              <a:gd name="connsiteY85-28362" fmla="*/ 4964715 h 6858000"/>
              <a:gd name="connsiteX86-28363" fmla="*/ 6005269 w 6127689"/>
              <a:gd name="connsiteY86-28364" fmla="*/ 5150567 h 6858000"/>
              <a:gd name="connsiteX87-28365" fmla="*/ 6001127 w 6127689"/>
              <a:gd name="connsiteY87-28366" fmla="*/ 5164609 h 6858000"/>
              <a:gd name="connsiteX88-28367" fmla="*/ 5998514 w 6127689"/>
              <a:gd name="connsiteY88-28368" fmla="*/ 5189673 h 6858000"/>
              <a:gd name="connsiteX89-28369" fmla="*/ 6018409 w 6127689"/>
              <a:gd name="connsiteY89-28370" fmla="*/ 5227157 h 6858000"/>
              <a:gd name="connsiteX90-28371" fmla="*/ 6036748 w 6127689"/>
              <a:gd name="connsiteY90-28372" fmla="*/ 5322752 h 6858000"/>
              <a:gd name="connsiteX91-28373" fmla="*/ 6036943 w 6127689"/>
              <a:gd name="connsiteY91-28374" fmla="*/ 5329480 h 6858000"/>
              <a:gd name="connsiteX92-28375" fmla="*/ 6037236 w 6127689"/>
              <a:gd name="connsiteY92-28376" fmla="*/ 5329634 h 6858000"/>
              <a:gd name="connsiteX93-28377" fmla="*/ 6037677 w 6127689"/>
              <a:gd name="connsiteY93-28378" fmla="*/ 5354807 h 6858000"/>
              <a:gd name="connsiteX94-28379" fmla="*/ 6039728 w 6127689"/>
              <a:gd name="connsiteY94-28380" fmla="*/ 5359416 h 6858000"/>
              <a:gd name="connsiteX95-28381" fmla="*/ 6053435 w 6127689"/>
              <a:gd name="connsiteY95-28382" fmla="*/ 5387547 h 6858000"/>
              <a:gd name="connsiteX96-28383" fmla="*/ 6065933 w 6127689"/>
              <a:gd name="connsiteY96-28384" fmla="*/ 5443002 h 6858000"/>
              <a:gd name="connsiteX97-28385" fmla="*/ 6068640 w 6127689"/>
              <a:gd name="connsiteY97-28386" fmla="*/ 5474503 h 6858000"/>
              <a:gd name="connsiteX98-28387" fmla="*/ 6080922 w 6127689"/>
              <a:gd name="connsiteY98-28388" fmla="*/ 5561070 h 6858000"/>
              <a:gd name="connsiteX99-28389" fmla="*/ 6096949 w 6127689"/>
              <a:gd name="connsiteY99-28390" fmla="*/ 5648179 h 6858000"/>
              <a:gd name="connsiteX100-28391" fmla="*/ 6125703 w 6127689"/>
              <a:gd name="connsiteY100-28392" fmla="*/ 5692894 h 6858000"/>
              <a:gd name="connsiteX101-28393" fmla="*/ 6126670 w 6127689"/>
              <a:gd name="connsiteY101-28394" fmla="*/ 5697882 h 6858000"/>
              <a:gd name="connsiteX102-28395" fmla="*/ 6124061 w 6127689"/>
              <a:gd name="connsiteY102-28396" fmla="*/ 5710294 h 6858000"/>
              <a:gd name="connsiteX103-28397" fmla="*/ 6122213 w 6127689"/>
              <a:gd name="connsiteY103-28398" fmla="*/ 5714762 h 6858000"/>
              <a:gd name="connsiteX104-28399" fmla="*/ 6121353 w 6127689"/>
              <a:gd name="connsiteY104-28400" fmla="*/ 5721725 h 6858000"/>
              <a:gd name="connsiteX105-28401" fmla="*/ 6121607 w 6127689"/>
              <a:gd name="connsiteY105-28402" fmla="*/ 5721959 h 6858000"/>
              <a:gd name="connsiteX106-28403" fmla="*/ 6120262 w 6127689"/>
              <a:gd name="connsiteY106-28404" fmla="*/ 5728358 h 6858000"/>
              <a:gd name="connsiteX107-28405" fmla="*/ 6127024 w 6127689"/>
              <a:gd name="connsiteY107-28406" fmla="*/ 5786902 h 6858000"/>
              <a:gd name="connsiteX108-28407" fmla="*/ 6127519 w 6127689"/>
              <a:gd name="connsiteY108-28408" fmla="*/ 5865775 h 6858000"/>
              <a:gd name="connsiteX109-28409" fmla="*/ 6119217 w 6127689"/>
              <a:gd name="connsiteY109-28410" fmla="*/ 5888542 h 6858000"/>
              <a:gd name="connsiteX110-28411" fmla="*/ 6102493 w 6127689"/>
              <a:gd name="connsiteY110-28412" fmla="*/ 5928602 h 6858000"/>
              <a:gd name="connsiteX111-28413" fmla="*/ 6056863 w 6127689"/>
              <a:gd name="connsiteY111-28414" fmla="*/ 6000643 h 6858000"/>
              <a:gd name="connsiteX112-28415" fmla="*/ 6045436 w 6127689"/>
              <a:gd name="connsiteY112-28416" fmla="*/ 6124480 h 6858000"/>
              <a:gd name="connsiteX113-28417" fmla="*/ 6030489 w 6127689"/>
              <a:gd name="connsiteY113-28418" fmla="*/ 6317666 h 6858000"/>
              <a:gd name="connsiteX114-28419" fmla="*/ 6007492 w 6127689"/>
              <a:gd name="connsiteY114-28420" fmla="*/ 6440818 h 6858000"/>
              <a:gd name="connsiteX115-28421" fmla="*/ 6009467 w 6127689"/>
              <a:gd name="connsiteY115-28422" fmla="*/ 6487076 h 6858000"/>
              <a:gd name="connsiteX116-28423" fmla="*/ 5995064 w 6127689"/>
              <a:gd name="connsiteY116-28424" fmla="*/ 6540791 h 6858000"/>
              <a:gd name="connsiteX117-28425" fmla="*/ 5996309 w 6127689"/>
              <a:gd name="connsiteY117-28426" fmla="*/ 6543961 h 6858000"/>
              <a:gd name="connsiteX118-28427" fmla="*/ 5996048 w 6127689"/>
              <a:gd name="connsiteY118-28428" fmla="*/ 6555444 h 6858000"/>
              <a:gd name="connsiteX119-28429" fmla="*/ 6002524 w 6127689"/>
              <a:gd name="connsiteY119-28430" fmla="*/ 6560188 h 6858000"/>
              <a:gd name="connsiteX120-28431" fmla="*/ 6006823 w 6127689"/>
              <a:gd name="connsiteY120-28432" fmla="*/ 6578546 h 6858000"/>
              <a:gd name="connsiteX121-28433" fmla="*/ 6004510 w 6127689"/>
              <a:gd name="connsiteY121-28434" fmla="*/ 6599256 h 6858000"/>
              <a:gd name="connsiteX122-28435" fmla="*/ 5986207 w 6127689"/>
              <a:gd name="connsiteY122-28436" fmla="*/ 6695855 h 6858000"/>
              <a:gd name="connsiteX123-28437" fmla="*/ 5979428 w 6127689"/>
              <a:gd name="connsiteY123-28438" fmla="*/ 6754678 h 6858000"/>
              <a:gd name="connsiteX124-28439" fmla="*/ 5983398 w 6127689"/>
              <a:gd name="connsiteY124-28440" fmla="*/ 6778641 h 6858000"/>
              <a:gd name="connsiteX125-28441" fmla="*/ 5984543 w 6127689"/>
              <a:gd name="connsiteY125-28442" fmla="*/ 6811016 h 6858000"/>
              <a:gd name="connsiteX126-28443" fmla="*/ 5981802 w 6127689"/>
              <a:gd name="connsiteY126-28444" fmla="*/ 6838578 h 6858000"/>
              <a:gd name="connsiteX127-28445" fmla="*/ 5979671 w 6127689"/>
              <a:gd name="connsiteY127-28446" fmla="*/ 6858000 h 6858000"/>
              <a:gd name="connsiteX128-28447" fmla="*/ 0 w 6127689"/>
              <a:gd name="connsiteY128-28448" fmla="*/ 6858000 h 6858000"/>
              <a:gd name="connsiteX129-28449" fmla="*/ 0 w 6127689"/>
              <a:gd name="connsiteY129-28450" fmla="*/ 0 h 6858000"/>
              <a:gd name="connsiteX0-28451" fmla="*/ 0 w 6127689"/>
              <a:gd name="connsiteY0-28452" fmla="*/ 0 h 6858000"/>
              <a:gd name="connsiteX1-28453" fmla="*/ 4965888 w 6127689"/>
              <a:gd name="connsiteY1-28454" fmla="*/ 0 h 6858000"/>
              <a:gd name="connsiteX2-28455" fmla="*/ 4967767 w 6127689"/>
              <a:gd name="connsiteY2-28456" fmla="*/ 7930 h 6858000"/>
              <a:gd name="connsiteX3-28457" fmla="*/ 4979444 w 6127689"/>
              <a:gd name="connsiteY3-28458" fmla="*/ 43921 h 6858000"/>
              <a:gd name="connsiteX4-28459" fmla="*/ 5021173 w 6127689"/>
              <a:gd name="connsiteY4-28460" fmla="*/ 123738 h 6858000"/>
              <a:gd name="connsiteX5-28461" fmla="*/ 5075458 w 6127689"/>
              <a:gd name="connsiteY5-28462" fmla="*/ 264355 h 6858000"/>
              <a:gd name="connsiteX6-28463" fmla="*/ 5081175 w 6127689"/>
              <a:gd name="connsiteY6-28464" fmla="*/ 277448 h 6858000"/>
              <a:gd name="connsiteX7-28465" fmla="*/ 5097011 w 6127689"/>
              <a:gd name="connsiteY7-28466" fmla="*/ 355616 h 6858000"/>
              <a:gd name="connsiteX8-28467" fmla="*/ 5130982 w 6127689"/>
              <a:gd name="connsiteY8-28468" fmla="*/ 412030 h 6858000"/>
              <a:gd name="connsiteX9-28469" fmla="*/ 5153000 w 6127689"/>
              <a:gd name="connsiteY9-28470" fmla="*/ 507134 h 6858000"/>
              <a:gd name="connsiteX10-28471" fmla="*/ 5171282 w 6127689"/>
              <a:gd name="connsiteY10-28472" fmla="*/ 602071 h 6858000"/>
              <a:gd name="connsiteX11-28473" fmla="*/ 5176196 w 6127689"/>
              <a:gd name="connsiteY11-28474" fmla="*/ 636822 h 6858000"/>
              <a:gd name="connsiteX12-28475" fmla="*/ 5189051 w 6127689"/>
              <a:gd name="connsiteY12-28476" fmla="*/ 782518 h 6858000"/>
              <a:gd name="connsiteX13-28477" fmla="*/ 5210428 w 6127689"/>
              <a:gd name="connsiteY13-28478" fmla="*/ 815772 h 6858000"/>
              <a:gd name="connsiteX14-28479" fmla="*/ 5221088 w 6127689"/>
              <a:gd name="connsiteY14-28480" fmla="*/ 860193 h 6858000"/>
              <a:gd name="connsiteX15-28481" fmla="*/ 5230806 w 6127689"/>
              <a:gd name="connsiteY15-28482" fmla="*/ 961354 h 6858000"/>
              <a:gd name="connsiteX16-28483" fmla="*/ 5201018 w 6127689"/>
              <a:gd name="connsiteY16-28484" fmla="*/ 1095027 h 6858000"/>
              <a:gd name="connsiteX17-28485" fmla="*/ 5202153 w 6127689"/>
              <a:gd name="connsiteY17-28486" fmla="*/ 1133224 h 6858000"/>
              <a:gd name="connsiteX18-28487" fmla="*/ 5207370 w 6127689"/>
              <a:gd name="connsiteY18-28488" fmla="*/ 1138097 h 6858000"/>
              <a:gd name="connsiteX19-28489" fmla="*/ 5189234 w 6127689"/>
              <a:gd name="connsiteY19-28490" fmla="*/ 1193495 h 6858000"/>
              <a:gd name="connsiteX20-28491" fmla="*/ 5202769 w 6127689"/>
              <a:gd name="connsiteY20-28492" fmla="*/ 1269450 h 6858000"/>
              <a:gd name="connsiteX21-28493" fmla="*/ 5225968 w 6127689"/>
              <a:gd name="connsiteY21-28494" fmla="*/ 1357994 h 6858000"/>
              <a:gd name="connsiteX22-28495" fmla="*/ 5233819 w 6127689"/>
              <a:gd name="connsiteY22-28496" fmla="*/ 1380922 h 6858000"/>
              <a:gd name="connsiteX23-28497" fmla="*/ 5237226 w 6127689"/>
              <a:gd name="connsiteY23-28498" fmla="*/ 1441327 h 6858000"/>
              <a:gd name="connsiteX24-28499" fmla="*/ 5255653 w 6127689"/>
              <a:gd name="connsiteY24-28500" fmla="*/ 1524712 h 6858000"/>
              <a:gd name="connsiteX25-28501" fmla="*/ 5263491 w 6127689"/>
              <a:gd name="connsiteY25-28502" fmla="*/ 1642938 h 6858000"/>
              <a:gd name="connsiteX26-28503" fmla="*/ 5261314 w 6127689"/>
              <a:gd name="connsiteY26-28504" fmla="*/ 1689177 h 6858000"/>
              <a:gd name="connsiteX27-28505" fmla="*/ 5259788 w 6127689"/>
              <a:gd name="connsiteY27-28506" fmla="*/ 1768516 h 6858000"/>
              <a:gd name="connsiteX28-28507" fmla="*/ 5255696 w 6127689"/>
              <a:gd name="connsiteY28-28508" fmla="*/ 1953770 h 6858000"/>
              <a:gd name="connsiteX29-28509" fmla="*/ 5252592 w 6127689"/>
              <a:gd name="connsiteY29-28510" fmla="*/ 2092210 h 6858000"/>
              <a:gd name="connsiteX30-28511" fmla="*/ 5264303 w 6127689"/>
              <a:gd name="connsiteY30-28512" fmla="*/ 2225157 h 6858000"/>
              <a:gd name="connsiteX31-28513" fmla="*/ 5254949 w 6127689"/>
              <a:gd name="connsiteY31-28514" fmla="*/ 2236160 h 6858000"/>
              <a:gd name="connsiteX32-28515" fmla="*/ 5250104 w 6127689"/>
              <a:gd name="connsiteY32-28516" fmla="*/ 2249166 h 6858000"/>
              <a:gd name="connsiteX33-28517" fmla="*/ 5251214 w 6127689"/>
              <a:gd name="connsiteY33-28518" fmla="*/ 2250944 h 6858000"/>
              <a:gd name="connsiteX34-28519" fmla="*/ 5250644 w 6127689"/>
              <a:gd name="connsiteY34-28520" fmla="*/ 2266619 h 6858000"/>
              <a:gd name="connsiteX35-28521" fmla="*/ 5293877 w 6127689"/>
              <a:gd name="connsiteY35-28522" fmla="*/ 2368649 h 6858000"/>
              <a:gd name="connsiteX36-28523" fmla="*/ 5311338 w 6127689"/>
              <a:gd name="connsiteY36-28524" fmla="*/ 2404034 h 6858000"/>
              <a:gd name="connsiteX37-28525" fmla="*/ 5338366 w 6127689"/>
              <a:gd name="connsiteY37-28526" fmla="*/ 2465052 h 6858000"/>
              <a:gd name="connsiteX38-28527" fmla="*/ 5371263 w 6127689"/>
              <a:gd name="connsiteY38-28528" fmla="*/ 2586413 h 6858000"/>
              <a:gd name="connsiteX39-28529" fmla="*/ 5407503 w 6127689"/>
              <a:gd name="connsiteY39-28530" fmla="*/ 2786290 h 6858000"/>
              <a:gd name="connsiteX40-28531" fmla="*/ 5407356 w 6127689"/>
              <a:gd name="connsiteY40-28532" fmla="*/ 2787545 h 6858000"/>
              <a:gd name="connsiteX41-28533" fmla="*/ 5411130 w 6127689"/>
              <a:gd name="connsiteY41-28534" fmla="*/ 2788640 h 6858000"/>
              <a:gd name="connsiteX42-28535" fmla="*/ 5416439 w 6127689"/>
              <a:gd name="connsiteY42-28536" fmla="*/ 2805666 h 6858000"/>
              <a:gd name="connsiteX43-28537" fmla="*/ 5457023 w 6127689"/>
              <a:gd name="connsiteY43-28538" fmla="*/ 2858292 h 6858000"/>
              <a:gd name="connsiteX44-28539" fmla="*/ 5479298 w 6127689"/>
              <a:gd name="connsiteY44-28540" fmla="*/ 2947791 h 6858000"/>
              <a:gd name="connsiteX45-28541" fmla="*/ 5481770 w 6127689"/>
              <a:gd name="connsiteY45-28542" fmla="*/ 2951352 h 6858000"/>
              <a:gd name="connsiteX46-28543" fmla="*/ 5482045 w 6127689"/>
              <a:gd name="connsiteY46-28544" fmla="*/ 2984371 h 6858000"/>
              <a:gd name="connsiteX47-28545" fmla="*/ 5482415 w 6127689"/>
              <a:gd name="connsiteY47-28546" fmla="*/ 3004079 h 6858000"/>
              <a:gd name="connsiteX48-28547" fmla="*/ 5503944 w 6127689"/>
              <a:gd name="connsiteY48-28548" fmla="*/ 3123335 h 6858000"/>
              <a:gd name="connsiteX49-28549" fmla="*/ 5516007 w 6127689"/>
              <a:gd name="connsiteY49-28550" fmla="*/ 3258473 h 6858000"/>
              <a:gd name="connsiteX50-28551" fmla="*/ 5566839 w 6127689"/>
              <a:gd name="connsiteY50-28552" fmla="*/ 3345295 h 6858000"/>
              <a:gd name="connsiteX51-28553" fmla="*/ 5589758 w 6127689"/>
              <a:gd name="connsiteY51-28554" fmla="*/ 3506453 h 6858000"/>
              <a:gd name="connsiteX52-28555" fmla="*/ 5596144 w 6127689"/>
              <a:gd name="connsiteY52-28556" fmla="*/ 3534624 h 6858000"/>
              <a:gd name="connsiteX53-28557" fmla="*/ 5597750 w 6127689"/>
              <a:gd name="connsiteY53-28558" fmla="*/ 3534129 h 6858000"/>
              <a:gd name="connsiteX54-28559" fmla="*/ 5599700 w 6127689"/>
              <a:gd name="connsiteY54-28560" fmla="*/ 3547221 h 6858000"/>
              <a:gd name="connsiteX55-28561" fmla="*/ 5615031 w 6127689"/>
              <a:gd name="connsiteY55-28562" fmla="*/ 3557482 h 6858000"/>
              <a:gd name="connsiteX56-28563" fmla="*/ 5618377 w 6127689"/>
              <a:gd name="connsiteY56-28564" fmla="*/ 3588431 h 6858000"/>
              <a:gd name="connsiteX57-28565" fmla="*/ 5612155 w 6127689"/>
              <a:gd name="connsiteY57-28566" fmla="*/ 3589869 h 6858000"/>
              <a:gd name="connsiteX58-28567" fmla="*/ 5620843 w 6127689"/>
              <a:gd name="connsiteY58-28568" fmla="*/ 3606745 h 6858000"/>
              <a:gd name="connsiteX59-28569" fmla="*/ 5655472 w 6127689"/>
              <a:gd name="connsiteY59-28570" fmla="*/ 3678877 h 6858000"/>
              <a:gd name="connsiteX60-28571" fmla="*/ 5683015 w 6127689"/>
              <a:gd name="connsiteY60-28572" fmla="*/ 3762025 h 6858000"/>
              <a:gd name="connsiteX61-28573" fmla="*/ 5696643 w 6127689"/>
              <a:gd name="connsiteY61-28574" fmla="*/ 3773888 h 6858000"/>
              <a:gd name="connsiteX62-28575" fmla="*/ 5699203 w 6127689"/>
              <a:gd name="connsiteY62-28576" fmla="*/ 3775823 h 6858000"/>
              <a:gd name="connsiteX63-28577" fmla="*/ 5704824 w 6127689"/>
              <a:gd name="connsiteY63-28578" fmla="*/ 3785966 h 6858000"/>
              <a:gd name="connsiteX64-28579" fmla="*/ 5733539 w 6127689"/>
              <a:gd name="connsiteY64-28580" fmla="*/ 3818457 h 6858000"/>
              <a:gd name="connsiteX65-28581" fmla="*/ 5768491 w 6127689"/>
              <a:gd name="connsiteY65-28582" fmla="*/ 3914399 h 6858000"/>
              <a:gd name="connsiteX66-28583" fmla="*/ 5793123 w 6127689"/>
              <a:gd name="connsiteY66-28584" fmla="*/ 3969952 h 6858000"/>
              <a:gd name="connsiteX67-28585" fmla="*/ 5808321 w 6127689"/>
              <a:gd name="connsiteY67-28586" fmla="*/ 3988153 h 6858000"/>
              <a:gd name="connsiteX68-28587" fmla="*/ 5825621 w 6127689"/>
              <a:gd name="connsiteY68-28588" fmla="*/ 4015525 h 6858000"/>
              <a:gd name="connsiteX69-28589" fmla="*/ 5860672 w 6127689"/>
              <a:gd name="connsiteY69-28590" fmla="*/ 4061579 h 6858000"/>
              <a:gd name="connsiteX70-28591" fmla="*/ 5872173 w 6127689"/>
              <a:gd name="connsiteY70-28592" fmla="*/ 4088497 h 6858000"/>
              <a:gd name="connsiteX71-28593" fmla="*/ 5883705 w 6127689"/>
              <a:gd name="connsiteY71-28594" fmla="*/ 4101899 h 6858000"/>
              <a:gd name="connsiteX72-28595" fmla="*/ 5894095 w 6127689"/>
              <a:gd name="connsiteY72-28596" fmla="*/ 4128857 h 6858000"/>
              <a:gd name="connsiteX73-28597" fmla="*/ 5903513 w 6127689"/>
              <a:gd name="connsiteY73-28598" fmla="*/ 4187661 h 6858000"/>
              <a:gd name="connsiteX74-28599" fmla="*/ 5917114 w 6127689"/>
              <a:gd name="connsiteY74-28600" fmla="*/ 4213096 h 6858000"/>
              <a:gd name="connsiteX75-28601" fmla="*/ 5924233 w 6127689"/>
              <a:gd name="connsiteY75-28602" fmla="*/ 4242060 h 6858000"/>
              <a:gd name="connsiteX76-28603" fmla="*/ 5928910 w 6127689"/>
              <a:gd name="connsiteY76-28604" fmla="*/ 4300973 h 6858000"/>
              <a:gd name="connsiteX77-28605" fmla="*/ 5939320 w 6127689"/>
              <a:gd name="connsiteY77-28606" fmla="*/ 4340435 h 6858000"/>
              <a:gd name="connsiteX78-28607" fmla="*/ 5946705 w 6127689"/>
              <a:gd name="connsiteY78-28608" fmla="*/ 4428051 h 6858000"/>
              <a:gd name="connsiteX79-28609" fmla="*/ 5949261 w 6127689"/>
              <a:gd name="connsiteY79-28610" fmla="*/ 4449185 h 6858000"/>
              <a:gd name="connsiteX80-28611" fmla="*/ 5968960 w 6127689"/>
              <a:gd name="connsiteY80-28612" fmla="*/ 4482655 h 6858000"/>
              <a:gd name="connsiteX81-28613" fmla="*/ 5980106 w 6127689"/>
              <a:gd name="connsiteY81-28614" fmla="*/ 4585087 h 6858000"/>
              <a:gd name="connsiteX82-28615" fmla="*/ 5998138 w 6127689"/>
              <a:gd name="connsiteY82-28616" fmla="*/ 4697518 h 6858000"/>
              <a:gd name="connsiteX83-28617" fmla="*/ 6013516 w 6127689"/>
              <a:gd name="connsiteY83-28618" fmla="*/ 4786619 h 6858000"/>
              <a:gd name="connsiteX84-28619" fmla="*/ 6025404 w 6127689"/>
              <a:gd name="connsiteY84-28620" fmla="*/ 4858148 h 6858000"/>
              <a:gd name="connsiteX85-28621" fmla="*/ 6007749 w 6127689"/>
              <a:gd name="connsiteY85-28622" fmla="*/ 4964715 h 6858000"/>
              <a:gd name="connsiteX86-28623" fmla="*/ 6005269 w 6127689"/>
              <a:gd name="connsiteY86-28624" fmla="*/ 5150567 h 6858000"/>
              <a:gd name="connsiteX87-28625" fmla="*/ 6001127 w 6127689"/>
              <a:gd name="connsiteY87-28626" fmla="*/ 5164609 h 6858000"/>
              <a:gd name="connsiteX88-28627" fmla="*/ 5998514 w 6127689"/>
              <a:gd name="connsiteY88-28628" fmla="*/ 5189673 h 6858000"/>
              <a:gd name="connsiteX89-28629" fmla="*/ 6018409 w 6127689"/>
              <a:gd name="connsiteY89-28630" fmla="*/ 5227157 h 6858000"/>
              <a:gd name="connsiteX90-28631" fmla="*/ 6036748 w 6127689"/>
              <a:gd name="connsiteY90-28632" fmla="*/ 5322752 h 6858000"/>
              <a:gd name="connsiteX91-28633" fmla="*/ 6036943 w 6127689"/>
              <a:gd name="connsiteY91-28634" fmla="*/ 5329480 h 6858000"/>
              <a:gd name="connsiteX92-28635" fmla="*/ 6037677 w 6127689"/>
              <a:gd name="connsiteY92-28636" fmla="*/ 5354807 h 6858000"/>
              <a:gd name="connsiteX93-28637" fmla="*/ 6039728 w 6127689"/>
              <a:gd name="connsiteY93-28638" fmla="*/ 5359416 h 6858000"/>
              <a:gd name="connsiteX94-28639" fmla="*/ 6053435 w 6127689"/>
              <a:gd name="connsiteY94-28640" fmla="*/ 5387547 h 6858000"/>
              <a:gd name="connsiteX95-28641" fmla="*/ 6065933 w 6127689"/>
              <a:gd name="connsiteY95-28642" fmla="*/ 5443002 h 6858000"/>
              <a:gd name="connsiteX96-28643" fmla="*/ 6068640 w 6127689"/>
              <a:gd name="connsiteY96-28644" fmla="*/ 5474503 h 6858000"/>
              <a:gd name="connsiteX97-28645" fmla="*/ 6080922 w 6127689"/>
              <a:gd name="connsiteY97-28646" fmla="*/ 5561070 h 6858000"/>
              <a:gd name="connsiteX98-28647" fmla="*/ 6096949 w 6127689"/>
              <a:gd name="connsiteY98-28648" fmla="*/ 5648179 h 6858000"/>
              <a:gd name="connsiteX99-28649" fmla="*/ 6125703 w 6127689"/>
              <a:gd name="connsiteY99-28650" fmla="*/ 5692894 h 6858000"/>
              <a:gd name="connsiteX100-28651" fmla="*/ 6126670 w 6127689"/>
              <a:gd name="connsiteY100-28652" fmla="*/ 5697882 h 6858000"/>
              <a:gd name="connsiteX101-28653" fmla="*/ 6124061 w 6127689"/>
              <a:gd name="connsiteY101-28654" fmla="*/ 5710294 h 6858000"/>
              <a:gd name="connsiteX102-28655" fmla="*/ 6122213 w 6127689"/>
              <a:gd name="connsiteY102-28656" fmla="*/ 5714762 h 6858000"/>
              <a:gd name="connsiteX103-28657" fmla="*/ 6121353 w 6127689"/>
              <a:gd name="connsiteY103-28658" fmla="*/ 5721725 h 6858000"/>
              <a:gd name="connsiteX104-28659" fmla="*/ 6121607 w 6127689"/>
              <a:gd name="connsiteY104-28660" fmla="*/ 5721959 h 6858000"/>
              <a:gd name="connsiteX105-28661" fmla="*/ 6120262 w 6127689"/>
              <a:gd name="connsiteY105-28662" fmla="*/ 5728358 h 6858000"/>
              <a:gd name="connsiteX106-28663" fmla="*/ 6127024 w 6127689"/>
              <a:gd name="connsiteY106-28664" fmla="*/ 5786902 h 6858000"/>
              <a:gd name="connsiteX107-28665" fmla="*/ 6127519 w 6127689"/>
              <a:gd name="connsiteY107-28666" fmla="*/ 5865775 h 6858000"/>
              <a:gd name="connsiteX108-28667" fmla="*/ 6119217 w 6127689"/>
              <a:gd name="connsiteY108-28668" fmla="*/ 5888542 h 6858000"/>
              <a:gd name="connsiteX109-28669" fmla="*/ 6102493 w 6127689"/>
              <a:gd name="connsiteY109-28670" fmla="*/ 5928602 h 6858000"/>
              <a:gd name="connsiteX110-28671" fmla="*/ 6056863 w 6127689"/>
              <a:gd name="connsiteY110-28672" fmla="*/ 6000643 h 6858000"/>
              <a:gd name="connsiteX111-28673" fmla="*/ 6045436 w 6127689"/>
              <a:gd name="connsiteY111-28674" fmla="*/ 6124480 h 6858000"/>
              <a:gd name="connsiteX112-28675" fmla="*/ 6030489 w 6127689"/>
              <a:gd name="connsiteY112-28676" fmla="*/ 6317666 h 6858000"/>
              <a:gd name="connsiteX113-28677" fmla="*/ 6007492 w 6127689"/>
              <a:gd name="connsiteY113-28678" fmla="*/ 6440818 h 6858000"/>
              <a:gd name="connsiteX114-28679" fmla="*/ 6009467 w 6127689"/>
              <a:gd name="connsiteY114-28680" fmla="*/ 6487076 h 6858000"/>
              <a:gd name="connsiteX115-28681" fmla="*/ 5995064 w 6127689"/>
              <a:gd name="connsiteY115-28682" fmla="*/ 6540791 h 6858000"/>
              <a:gd name="connsiteX116-28683" fmla="*/ 5996309 w 6127689"/>
              <a:gd name="connsiteY116-28684" fmla="*/ 6543961 h 6858000"/>
              <a:gd name="connsiteX117-28685" fmla="*/ 5996048 w 6127689"/>
              <a:gd name="connsiteY117-28686" fmla="*/ 6555444 h 6858000"/>
              <a:gd name="connsiteX118-28687" fmla="*/ 6002524 w 6127689"/>
              <a:gd name="connsiteY118-28688" fmla="*/ 6560188 h 6858000"/>
              <a:gd name="connsiteX119-28689" fmla="*/ 6006823 w 6127689"/>
              <a:gd name="connsiteY119-28690" fmla="*/ 6578546 h 6858000"/>
              <a:gd name="connsiteX120-28691" fmla="*/ 6004510 w 6127689"/>
              <a:gd name="connsiteY120-28692" fmla="*/ 6599256 h 6858000"/>
              <a:gd name="connsiteX121-28693" fmla="*/ 5986207 w 6127689"/>
              <a:gd name="connsiteY121-28694" fmla="*/ 6695855 h 6858000"/>
              <a:gd name="connsiteX122-28695" fmla="*/ 5979428 w 6127689"/>
              <a:gd name="connsiteY122-28696" fmla="*/ 6754678 h 6858000"/>
              <a:gd name="connsiteX123-28697" fmla="*/ 5983398 w 6127689"/>
              <a:gd name="connsiteY123-28698" fmla="*/ 6778641 h 6858000"/>
              <a:gd name="connsiteX124-28699" fmla="*/ 5984543 w 6127689"/>
              <a:gd name="connsiteY124-28700" fmla="*/ 6811016 h 6858000"/>
              <a:gd name="connsiteX125-28701" fmla="*/ 5981802 w 6127689"/>
              <a:gd name="connsiteY125-28702" fmla="*/ 6838578 h 6858000"/>
              <a:gd name="connsiteX126-28703" fmla="*/ 5979671 w 6127689"/>
              <a:gd name="connsiteY126-28704" fmla="*/ 6858000 h 6858000"/>
              <a:gd name="connsiteX127-28705" fmla="*/ 0 w 6127689"/>
              <a:gd name="connsiteY127-28706" fmla="*/ 6858000 h 6858000"/>
              <a:gd name="connsiteX128-28707" fmla="*/ 0 w 6127689"/>
              <a:gd name="connsiteY128-28708" fmla="*/ 0 h 6858000"/>
              <a:gd name="connsiteX0-28709" fmla="*/ 0 w 6127689"/>
              <a:gd name="connsiteY0-28710" fmla="*/ 0 h 6858000"/>
              <a:gd name="connsiteX1-28711" fmla="*/ 4965888 w 6127689"/>
              <a:gd name="connsiteY1-28712" fmla="*/ 0 h 6858000"/>
              <a:gd name="connsiteX2-28713" fmla="*/ 4967767 w 6127689"/>
              <a:gd name="connsiteY2-28714" fmla="*/ 7930 h 6858000"/>
              <a:gd name="connsiteX3-28715" fmla="*/ 4979444 w 6127689"/>
              <a:gd name="connsiteY3-28716" fmla="*/ 43921 h 6858000"/>
              <a:gd name="connsiteX4-28717" fmla="*/ 5021173 w 6127689"/>
              <a:gd name="connsiteY4-28718" fmla="*/ 123738 h 6858000"/>
              <a:gd name="connsiteX5-28719" fmla="*/ 5075458 w 6127689"/>
              <a:gd name="connsiteY5-28720" fmla="*/ 264355 h 6858000"/>
              <a:gd name="connsiteX6-28721" fmla="*/ 5081175 w 6127689"/>
              <a:gd name="connsiteY6-28722" fmla="*/ 277448 h 6858000"/>
              <a:gd name="connsiteX7-28723" fmla="*/ 5097011 w 6127689"/>
              <a:gd name="connsiteY7-28724" fmla="*/ 355616 h 6858000"/>
              <a:gd name="connsiteX8-28725" fmla="*/ 5130982 w 6127689"/>
              <a:gd name="connsiteY8-28726" fmla="*/ 412030 h 6858000"/>
              <a:gd name="connsiteX9-28727" fmla="*/ 5153000 w 6127689"/>
              <a:gd name="connsiteY9-28728" fmla="*/ 507134 h 6858000"/>
              <a:gd name="connsiteX10-28729" fmla="*/ 5171282 w 6127689"/>
              <a:gd name="connsiteY10-28730" fmla="*/ 602071 h 6858000"/>
              <a:gd name="connsiteX11-28731" fmla="*/ 5176196 w 6127689"/>
              <a:gd name="connsiteY11-28732" fmla="*/ 636822 h 6858000"/>
              <a:gd name="connsiteX12-28733" fmla="*/ 5189051 w 6127689"/>
              <a:gd name="connsiteY12-28734" fmla="*/ 782518 h 6858000"/>
              <a:gd name="connsiteX13-28735" fmla="*/ 5210428 w 6127689"/>
              <a:gd name="connsiteY13-28736" fmla="*/ 815772 h 6858000"/>
              <a:gd name="connsiteX14-28737" fmla="*/ 5221088 w 6127689"/>
              <a:gd name="connsiteY14-28738" fmla="*/ 860193 h 6858000"/>
              <a:gd name="connsiteX15-28739" fmla="*/ 5230806 w 6127689"/>
              <a:gd name="connsiteY15-28740" fmla="*/ 961354 h 6858000"/>
              <a:gd name="connsiteX16-28741" fmla="*/ 5201018 w 6127689"/>
              <a:gd name="connsiteY16-28742" fmla="*/ 1095027 h 6858000"/>
              <a:gd name="connsiteX17-28743" fmla="*/ 5202153 w 6127689"/>
              <a:gd name="connsiteY17-28744" fmla="*/ 1133224 h 6858000"/>
              <a:gd name="connsiteX18-28745" fmla="*/ 5207370 w 6127689"/>
              <a:gd name="connsiteY18-28746" fmla="*/ 1138097 h 6858000"/>
              <a:gd name="connsiteX19-28747" fmla="*/ 5189234 w 6127689"/>
              <a:gd name="connsiteY19-28748" fmla="*/ 1193495 h 6858000"/>
              <a:gd name="connsiteX20-28749" fmla="*/ 5202769 w 6127689"/>
              <a:gd name="connsiteY20-28750" fmla="*/ 1269450 h 6858000"/>
              <a:gd name="connsiteX21-28751" fmla="*/ 5225968 w 6127689"/>
              <a:gd name="connsiteY21-28752" fmla="*/ 1357994 h 6858000"/>
              <a:gd name="connsiteX22-28753" fmla="*/ 5233819 w 6127689"/>
              <a:gd name="connsiteY22-28754" fmla="*/ 1380922 h 6858000"/>
              <a:gd name="connsiteX23-28755" fmla="*/ 5237226 w 6127689"/>
              <a:gd name="connsiteY23-28756" fmla="*/ 1441327 h 6858000"/>
              <a:gd name="connsiteX24-28757" fmla="*/ 5255653 w 6127689"/>
              <a:gd name="connsiteY24-28758" fmla="*/ 1524712 h 6858000"/>
              <a:gd name="connsiteX25-28759" fmla="*/ 5263491 w 6127689"/>
              <a:gd name="connsiteY25-28760" fmla="*/ 1642938 h 6858000"/>
              <a:gd name="connsiteX26-28761" fmla="*/ 5261314 w 6127689"/>
              <a:gd name="connsiteY26-28762" fmla="*/ 1689177 h 6858000"/>
              <a:gd name="connsiteX27-28763" fmla="*/ 5259788 w 6127689"/>
              <a:gd name="connsiteY27-28764" fmla="*/ 1768516 h 6858000"/>
              <a:gd name="connsiteX28-28765" fmla="*/ 5255696 w 6127689"/>
              <a:gd name="connsiteY28-28766" fmla="*/ 1953770 h 6858000"/>
              <a:gd name="connsiteX29-28767" fmla="*/ 5252592 w 6127689"/>
              <a:gd name="connsiteY29-28768" fmla="*/ 2092210 h 6858000"/>
              <a:gd name="connsiteX30-28769" fmla="*/ 5264303 w 6127689"/>
              <a:gd name="connsiteY30-28770" fmla="*/ 2225157 h 6858000"/>
              <a:gd name="connsiteX31-28771" fmla="*/ 5254949 w 6127689"/>
              <a:gd name="connsiteY31-28772" fmla="*/ 2236160 h 6858000"/>
              <a:gd name="connsiteX32-28773" fmla="*/ 5250104 w 6127689"/>
              <a:gd name="connsiteY32-28774" fmla="*/ 2249166 h 6858000"/>
              <a:gd name="connsiteX33-28775" fmla="*/ 5251214 w 6127689"/>
              <a:gd name="connsiteY33-28776" fmla="*/ 2250944 h 6858000"/>
              <a:gd name="connsiteX34-28777" fmla="*/ 5250644 w 6127689"/>
              <a:gd name="connsiteY34-28778" fmla="*/ 2266619 h 6858000"/>
              <a:gd name="connsiteX35-28779" fmla="*/ 5293877 w 6127689"/>
              <a:gd name="connsiteY35-28780" fmla="*/ 2368649 h 6858000"/>
              <a:gd name="connsiteX36-28781" fmla="*/ 5311338 w 6127689"/>
              <a:gd name="connsiteY36-28782" fmla="*/ 2404034 h 6858000"/>
              <a:gd name="connsiteX37-28783" fmla="*/ 5338366 w 6127689"/>
              <a:gd name="connsiteY37-28784" fmla="*/ 2465052 h 6858000"/>
              <a:gd name="connsiteX38-28785" fmla="*/ 5371263 w 6127689"/>
              <a:gd name="connsiteY38-28786" fmla="*/ 2586413 h 6858000"/>
              <a:gd name="connsiteX39-28787" fmla="*/ 5407503 w 6127689"/>
              <a:gd name="connsiteY39-28788" fmla="*/ 2786290 h 6858000"/>
              <a:gd name="connsiteX40-28789" fmla="*/ 5407356 w 6127689"/>
              <a:gd name="connsiteY40-28790" fmla="*/ 2787545 h 6858000"/>
              <a:gd name="connsiteX41-28791" fmla="*/ 5411130 w 6127689"/>
              <a:gd name="connsiteY41-28792" fmla="*/ 2788640 h 6858000"/>
              <a:gd name="connsiteX42-28793" fmla="*/ 5416439 w 6127689"/>
              <a:gd name="connsiteY42-28794" fmla="*/ 2805666 h 6858000"/>
              <a:gd name="connsiteX43-28795" fmla="*/ 5457023 w 6127689"/>
              <a:gd name="connsiteY43-28796" fmla="*/ 2858292 h 6858000"/>
              <a:gd name="connsiteX44-28797" fmla="*/ 5479298 w 6127689"/>
              <a:gd name="connsiteY44-28798" fmla="*/ 2947791 h 6858000"/>
              <a:gd name="connsiteX45-28799" fmla="*/ 5481770 w 6127689"/>
              <a:gd name="connsiteY45-28800" fmla="*/ 2951352 h 6858000"/>
              <a:gd name="connsiteX46-28801" fmla="*/ 5482045 w 6127689"/>
              <a:gd name="connsiteY46-28802" fmla="*/ 2984371 h 6858000"/>
              <a:gd name="connsiteX47-28803" fmla="*/ 5482415 w 6127689"/>
              <a:gd name="connsiteY47-28804" fmla="*/ 3004079 h 6858000"/>
              <a:gd name="connsiteX48-28805" fmla="*/ 5503944 w 6127689"/>
              <a:gd name="connsiteY48-28806" fmla="*/ 3123335 h 6858000"/>
              <a:gd name="connsiteX49-28807" fmla="*/ 5516007 w 6127689"/>
              <a:gd name="connsiteY49-28808" fmla="*/ 3258473 h 6858000"/>
              <a:gd name="connsiteX50-28809" fmla="*/ 5566839 w 6127689"/>
              <a:gd name="connsiteY50-28810" fmla="*/ 3345295 h 6858000"/>
              <a:gd name="connsiteX51-28811" fmla="*/ 5589758 w 6127689"/>
              <a:gd name="connsiteY51-28812" fmla="*/ 3506453 h 6858000"/>
              <a:gd name="connsiteX52-28813" fmla="*/ 5596144 w 6127689"/>
              <a:gd name="connsiteY52-28814" fmla="*/ 3534624 h 6858000"/>
              <a:gd name="connsiteX53-28815" fmla="*/ 5597750 w 6127689"/>
              <a:gd name="connsiteY53-28816" fmla="*/ 3534129 h 6858000"/>
              <a:gd name="connsiteX54-28817" fmla="*/ 5599700 w 6127689"/>
              <a:gd name="connsiteY54-28818" fmla="*/ 3547221 h 6858000"/>
              <a:gd name="connsiteX55-28819" fmla="*/ 5615031 w 6127689"/>
              <a:gd name="connsiteY55-28820" fmla="*/ 3557482 h 6858000"/>
              <a:gd name="connsiteX56-28821" fmla="*/ 5618377 w 6127689"/>
              <a:gd name="connsiteY56-28822" fmla="*/ 3588431 h 6858000"/>
              <a:gd name="connsiteX57-28823" fmla="*/ 5612155 w 6127689"/>
              <a:gd name="connsiteY57-28824" fmla="*/ 3589869 h 6858000"/>
              <a:gd name="connsiteX58-28825" fmla="*/ 5620843 w 6127689"/>
              <a:gd name="connsiteY58-28826" fmla="*/ 3606745 h 6858000"/>
              <a:gd name="connsiteX59-28827" fmla="*/ 5655472 w 6127689"/>
              <a:gd name="connsiteY59-28828" fmla="*/ 3678877 h 6858000"/>
              <a:gd name="connsiteX60-28829" fmla="*/ 5683015 w 6127689"/>
              <a:gd name="connsiteY60-28830" fmla="*/ 3762025 h 6858000"/>
              <a:gd name="connsiteX61-28831" fmla="*/ 5696643 w 6127689"/>
              <a:gd name="connsiteY61-28832" fmla="*/ 3773888 h 6858000"/>
              <a:gd name="connsiteX62-28833" fmla="*/ 5699203 w 6127689"/>
              <a:gd name="connsiteY62-28834" fmla="*/ 3775823 h 6858000"/>
              <a:gd name="connsiteX63-28835" fmla="*/ 5704824 w 6127689"/>
              <a:gd name="connsiteY63-28836" fmla="*/ 3785966 h 6858000"/>
              <a:gd name="connsiteX64-28837" fmla="*/ 5733539 w 6127689"/>
              <a:gd name="connsiteY64-28838" fmla="*/ 3818457 h 6858000"/>
              <a:gd name="connsiteX65-28839" fmla="*/ 5768491 w 6127689"/>
              <a:gd name="connsiteY65-28840" fmla="*/ 3914399 h 6858000"/>
              <a:gd name="connsiteX66-28841" fmla="*/ 5793123 w 6127689"/>
              <a:gd name="connsiteY66-28842" fmla="*/ 3969952 h 6858000"/>
              <a:gd name="connsiteX67-28843" fmla="*/ 5808321 w 6127689"/>
              <a:gd name="connsiteY67-28844" fmla="*/ 3988153 h 6858000"/>
              <a:gd name="connsiteX68-28845" fmla="*/ 5825621 w 6127689"/>
              <a:gd name="connsiteY68-28846" fmla="*/ 4015525 h 6858000"/>
              <a:gd name="connsiteX69-28847" fmla="*/ 5860672 w 6127689"/>
              <a:gd name="connsiteY69-28848" fmla="*/ 4061579 h 6858000"/>
              <a:gd name="connsiteX70-28849" fmla="*/ 5872173 w 6127689"/>
              <a:gd name="connsiteY70-28850" fmla="*/ 4088497 h 6858000"/>
              <a:gd name="connsiteX71-28851" fmla="*/ 5894095 w 6127689"/>
              <a:gd name="connsiteY71-28852" fmla="*/ 4128857 h 6858000"/>
              <a:gd name="connsiteX72-28853" fmla="*/ 5903513 w 6127689"/>
              <a:gd name="connsiteY72-28854" fmla="*/ 4187661 h 6858000"/>
              <a:gd name="connsiteX73-28855" fmla="*/ 5917114 w 6127689"/>
              <a:gd name="connsiteY73-28856" fmla="*/ 4213096 h 6858000"/>
              <a:gd name="connsiteX74-28857" fmla="*/ 5924233 w 6127689"/>
              <a:gd name="connsiteY74-28858" fmla="*/ 4242060 h 6858000"/>
              <a:gd name="connsiteX75-28859" fmla="*/ 5928910 w 6127689"/>
              <a:gd name="connsiteY75-28860" fmla="*/ 4300973 h 6858000"/>
              <a:gd name="connsiteX76-28861" fmla="*/ 5939320 w 6127689"/>
              <a:gd name="connsiteY76-28862" fmla="*/ 4340435 h 6858000"/>
              <a:gd name="connsiteX77-28863" fmla="*/ 5946705 w 6127689"/>
              <a:gd name="connsiteY77-28864" fmla="*/ 4428051 h 6858000"/>
              <a:gd name="connsiteX78-28865" fmla="*/ 5949261 w 6127689"/>
              <a:gd name="connsiteY78-28866" fmla="*/ 4449185 h 6858000"/>
              <a:gd name="connsiteX79-28867" fmla="*/ 5968960 w 6127689"/>
              <a:gd name="connsiteY79-28868" fmla="*/ 4482655 h 6858000"/>
              <a:gd name="connsiteX80-28869" fmla="*/ 5980106 w 6127689"/>
              <a:gd name="connsiteY80-28870" fmla="*/ 4585087 h 6858000"/>
              <a:gd name="connsiteX81-28871" fmla="*/ 5998138 w 6127689"/>
              <a:gd name="connsiteY81-28872" fmla="*/ 4697518 h 6858000"/>
              <a:gd name="connsiteX82-28873" fmla="*/ 6013516 w 6127689"/>
              <a:gd name="connsiteY82-28874" fmla="*/ 4786619 h 6858000"/>
              <a:gd name="connsiteX83-28875" fmla="*/ 6025404 w 6127689"/>
              <a:gd name="connsiteY83-28876" fmla="*/ 4858148 h 6858000"/>
              <a:gd name="connsiteX84-28877" fmla="*/ 6007749 w 6127689"/>
              <a:gd name="connsiteY84-28878" fmla="*/ 4964715 h 6858000"/>
              <a:gd name="connsiteX85-28879" fmla="*/ 6005269 w 6127689"/>
              <a:gd name="connsiteY85-28880" fmla="*/ 5150567 h 6858000"/>
              <a:gd name="connsiteX86-28881" fmla="*/ 6001127 w 6127689"/>
              <a:gd name="connsiteY86-28882" fmla="*/ 5164609 h 6858000"/>
              <a:gd name="connsiteX87-28883" fmla="*/ 5998514 w 6127689"/>
              <a:gd name="connsiteY87-28884" fmla="*/ 5189673 h 6858000"/>
              <a:gd name="connsiteX88-28885" fmla="*/ 6018409 w 6127689"/>
              <a:gd name="connsiteY88-28886" fmla="*/ 5227157 h 6858000"/>
              <a:gd name="connsiteX89-28887" fmla="*/ 6036748 w 6127689"/>
              <a:gd name="connsiteY89-28888" fmla="*/ 5322752 h 6858000"/>
              <a:gd name="connsiteX90-28889" fmla="*/ 6036943 w 6127689"/>
              <a:gd name="connsiteY90-28890" fmla="*/ 5329480 h 6858000"/>
              <a:gd name="connsiteX91-28891" fmla="*/ 6037677 w 6127689"/>
              <a:gd name="connsiteY91-28892" fmla="*/ 5354807 h 6858000"/>
              <a:gd name="connsiteX92-28893" fmla="*/ 6039728 w 6127689"/>
              <a:gd name="connsiteY92-28894" fmla="*/ 5359416 h 6858000"/>
              <a:gd name="connsiteX93-28895" fmla="*/ 6053435 w 6127689"/>
              <a:gd name="connsiteY93-28896" fmla="*/ 5387547 h 6858000"/>
              <a:gd name="connsiteX94-28897" fmla="*/ 6065933 w 6127689"/>
              <a:gd name="connsiteY94-28898" fmla="*/ 5443002 h 6858000"/>
              <a:gd name="connsiteX95-28899" fmla="*/ 6068640 w 6127689"/>
              <a:gd name="connsiteY95-28900" fmla="*/ 5474503 h 6858000"/>
              <a:gd name="connsiteX96-28901" fmla="*/ 6080922 w 6127689"/>
              <a:gd name="connsiteY96-28902" fmla="*/ 5561070 h 6858000"/>
              <a:gd name="connsiteX97-28903" fmla="*/ 6096949 w 6127689"/>
              <a:gd name="connsiteY97-28904" fmla="*/ 5648179 h 6858000"/>
              <a:gd name="connsiteX98-28905" fmla="*/ 6125703 w 6127689"/>
              <a:gd name="connsiteY98-28906" fmla="*/ 5692894 h 6858000"/>
              <a:gd name="connsiteX99-28907" fmla="*/ 6126670 w 6127689"/>
              <a:gd name="connsiteY99-28908" fmla="*/ 5697882 h 6858000"/>
              <a:gd name="connsiteX100-28909" fmla="*/ 6124061 w 6127689"/>
              <a:gd name="connsiteY100-28910" fmla="*/ 5710294 h 6858000"/>
              <a:gd name="connsiteX101-28911" fmla="*/ 6122213 w 6127689"/>
              <a:gd name="connsiteY101-28912" fmla="*/ 5714762 h 6858000"/>
              <a:gd name="connsiteX102-28913" fmla="*/ 6121353 w 6127689"/>
              <a:gd name="connsiteY102-28914" fmla="*/ 5721725 h 6858000"/>
              <a:gd name="connsiteX103-28915" fmla="*/ 6121607 w 6127689"/>
              <a:gd name="connsiteY103-28916" fmla="*/ 5721959 h 6858000"/>
              <a:gd name="connsiteX104-28917" fmla="*/ 6120262 w 6127689"/>
              <a:gd name="connsiteY104-28918" fmla="*/ 5728358 h 6858000"/>
              <a:gd name="connsiteX105-28919" fmla="*/ 6127024 w 6127689"/>
              <a:gd name="connsiteY105-28920" fmla="*/ 5786902 h 6858000"/>
              <a:gd name="connsiteX106-28921" fmla="*/ 6127519 w 6127689"/>
              <a:gd name="connsiteY106-28922" fmla="*/ 5865775 h 6858000"/>
              <a:gd name="connsiteX107-28923" fmla="*/ 6119217 w 6127689"/>
              <a:gd name="connsiteY107-28924" fmla="*/ 5888542 h 6858000"/>
              <a:gd name="connsiteX108-28925" fmla="*/ 6102493 w 6127689"/>
              <a:gd name="connsiteY108-28926" fmla="*/ 5928602 h 6858000"/>
              <a:gd name="connsiteX109-28927" fmla="*/ 6056863 w 6127689"/>
              <a:gd name="connsiteY109-28928" fmla="*/ 6000643 h 6858000"/>
              <a:gd name="connsiteX110-28929" fmla="*/ 6045436 w 6127689"/>
              <a:gd name="connsiteY110-28930" fmla="*/ 6124480 h 6858000"/>
              <a:gd name="connsiteX111-28931" fmla="*/ 6030489 w 6127689"/>
              <a:gd name="connsiteY111-28932" fmla="*/ 6317666 h 6858000"/>
              <a:gd name="connsiteX112-28933" fmla="*/ 6007492 w 6127689"/>
              <a:gd name="connsiteY112-28934" fmla="*/ 6440818 h 6858000"/>
              <a:gd name="connsiteX113-28935" fmla="*/ 6009467 w 6127689"/>
              <a:gd name="connsiteY113-28936" fmla="*/ 6487076 h 6858000"/>
              <a:gd name="connsiteX114-28937" fmla="*/ 5995064 w 6127689"/>
              <a:gd name="connsiteY114-28938" fmla="*/ 6540791 h 6858000"/>
              <a:gd name="connsiteX115-28939" fmla="*/ 5996309 w 6127689"/>
              <a:gd name="connsiteY115-28940" fmla="*/ 6543961 h 6858000"/>
              <a:gd name="connsiteX116-28941" fmla="*/ 5996048 w 6127689"/>
              <a:gd name="connsiteY116-28942" fmla="*/ 6555444 h 6858000"/>
              <a:gd name="connsiteX117-28943" fmla="*/ 6002524 w 6127689"/>
              <a:gd name="connsiteY117-28944" fmla="*/ 6560188 h 6858000"/>
              <a:gd name="connsiteX118-28945" fmla="*/ 6006823 w 6127689"/>
              <a:gd name="connsiteY118-28946" fmla="*/ 6578546 h 6858000"/>
              <a:gd name="connsiteX119-28947" fmla="*/ 6004510 w 6127689"/>
              <a:gd name="connsiteY119-28948" fmla="*/ 6599256 h 6858000"/>
              <a:gd name="connsiteX120-28949" fmla="*/ 5986207 w 6127689"/>
              <a:gd name="connsiteY120-28950" fmla="*/ 6695855 h 6858000"/>
              <a:gd name="connsiteX121-28951" fmla="*/ 5979428 w 6127689"/>
              <a:gd name="connsiteY121-28952" fmla="*/ 6754678 h 6858000"/>
              <a:gd name="connsiteX122-28953" fmla="*/ 5983398 w 6127689"/>
              <a:gd name="connsiteY122-28954" fmla="*/ 6778641 h 6858000"/>
              <a:gd name="connsiteX123-28955" fmla="*/ 5984543 w 6127689"/>
              <a:gd name="connsiteY123-28956" fmla="*/ 6811016 h 6858000"/>
              <a:gd name="connsiteX124-28957" fmla="*/ 5981802 w 6127689"/>
              <a:gd name="connsiteY124-28958" fmla="*/ 6838578 h 6858000"/>
              <a:gd name="connsiteX125-28959" fmla="*/ 5979671 w 6127689"/>
              <a:gd name="connsiteY125-28960" fmla="*/ 6858000 h 6858000"/>
              <a:gd name="connsiteX126-28961" fmla="*/ 0 w 6127689"/>
              <a:gd name="connsiteY126-28962" fmla="*/ 6858000 h 6858000"/>
              <a:gd name="connsiteX127-28963" fmla="*/ 0 w 6127689"/>
              <a:gd name="connsiteY127-28964" fmla="*/ 0 h 6858000"/>
              <a:gd name="connsiteX0-28965" fmla="*/ 0 w 6127689"/>
              <a:gd name="connsiteY0-28966" fmla="*/ 0 h 6858000"/>
              <a:gd name="connsiteX1-28967" fmla="*/ 4965888 w 6127689"/>
              <a:gd name="connsiteY1-28968" fmla="*/ 0 h 6858000"/>
              <a:gd name="connsiteX2-28969" fmla="*/ 4967767 w 6127689"/>
              <a:gd name="connsiteY2-28970" fmla="*/ 7930 h 6858000"/>
              <a:gd name="connsiteX3-28971" fmla="*/ 4979444 w 6127689"/>
              <a:gd name="connsiteY3-28972" fmla="*/ 43921 h 6858000"/>
              <a:gd name="connsiteX4-28973" fmla="*/ 5021173 w 6127689"/>
              <a:gd name="connsiteY4-28974" fmla="*/ 123738 h 6858000"/>
              <a:gd name="connsiteX5-28975" fmla="*/ 5075458 w 6127689"/>
              <a:gd name="connsiteY5-28976" fmla="*/ 264355 h 6858000"/>
              <a:gd name="connsiteX6-28977" fmla="*/ 5081175 w 6127689"/>
              <a:gd name="connsiteY6-28978" fmla="*/ 277448 h 6858000"/>
              <a:gd name="connsiteX7-28979" fmla="*/ 5097011 w 6127689"/>
              <a:gd name="connsiteY7-28980" fmla="*/ 355616 h 6858000"/>
              <a:gd name="connsiteX8-28981" fmla="*/ 5130982 w 6127689"/>
              <a:gd name="connsiteY8-28982" fmla="*/ 412030 h 6858000"/>
              <a:gd name="connsiteX9-28983" fmla="*/ 5153000 w 6127689"/>
              <a:gd name="connsiteY9-28984" fmla="*/ 507134 h 6858000"/>
              <a:gd name="connsiteX10-28985" fmla="*/ 5171282 w 6127689"/>
              <a:gd name="connsiteY10-28986" fmla="*/ 602071 h 6858000"/>
              <a:gd name="connsiteX11-28987" fmla="*/ 5176196 w 6127689"/>
              <a:gd name="connsiteY11-28988" fmla="*/ 636822 h 6858000"/>
              <a:gd name="connsiteX12-28989" fmla="*/ 5189051 w 6127689"/>
              <a:gd name="connsiteY12-28990" fmla="*/ 782518 h 6858000"/>
              <a:gd name="connsiteX13-28991" fmla="*/ 5210428 w 6127689"/>
              <a:gd name="connsiteY13-28992" fmla="*/ 815772 h 6858000"/>
              <a:gd name="connsiteX14-28993" fmla="*/ 5221088 w 6127689"/>
              <a:gd name="connsiteY14-28994" fmla="*/ 860193 h 6858000"/>
              <a:gd name="connsiteX15-28995" fmla="*/ 5230806 w 6127689"/>
              <a:gd name="connsiteY15-28996" fmla="*/ 961354 h 6858000"/>
              <a:gd name="connsiteX16-28997" fmla="*/ 5201018 w 6127689"/>
              <a:gd name="connsiteY16-28998" fmla="*/ 1095027 h 6858000"/>
              <a:gd name="connsiteX17-28999" fmla="*/ 5202153 w 6127689"/>
              <a:gd name="connsiteY17-29000" fmla="*/ 1133224 h 6858000"/>
              <a:gd name="connsiteX18-29001" fmla="*/ 5207370 w 6127689"/>
              <a:gd name="connsiteY18-29002" fmla="*/ 1138097 h 6858000"/>
              <a:gd name="connsiteX19-29003" fmla="*/ 5189234 w 6127689"/>
              <a:gd name="connsiteY19-29004" fmla="*/ 1193495 h 6858000"/>
              <a:gd name="connsiteX20-29005" fmla="*/ 5202769 w 6127689"/>
              <a:gd name="connsiteY20-29006" fmla="*/ 1269450 h 6858000"/>
              <a:gd name="connsiteX21-29007" fmla="*/ 5225968 w 6127689"/>
              <a:gd name="connsiteY21-29008" fmla="*/ 1357994 h 6858000"/>
              <a:gd name="connsiteX22-29009" fmla="*/ 5233819 w 6127689"/>
              <a:gd name="connsiteY22-29010" fmla="*/ 1380922 h 6858000"/>
              <a:gd name="connsiteX23-29011" fmla="*/ 5237226 w 6127689"/>
              <a:gd name="connsiteY23-29012" fmla="*/ 1441327 h 6858000"/>
              <a:gd name="connsiteX24-29013" fmla="*/ 5255653 w 6127689"/>
              <a:gd name="connsiteY24-29014" fmla="*/ 1524712 h 6858000"/>
              <a:gd name="connsiteX25-29015" fmla="*/ 5263491 w 6127689"/>
              <a:gd name="connsiteY25-29016" fmla="*/ 1642938 h 6858000"/>
              <a:gd name="connsiteX26-29017" fmla="*/ 5261314 w 6127689"/>
              <a:gd name="connsiteY26-29018" fmla="*/ 1689177 h 6858000"/>
              <a:gd name="connsiteX27-29019" fmla="*/ 5259788 w 6127689"/>
              <a:gd name="connsiteY27-29020" fmla="*/ 1768516 h 6858000"/>
              <a:gd name="connsiteX28-29021" fmla="*/ 5255696 w 6127689"/>
              <a:gd name="connsiteY28-29022" fmla="*/ 1953770 h 6858000"/>
              <a:gd name="connsiteX29-29023" fmla="*/ 5252592 w 6127689"/>
              <a:gd name="connsiteY29-29024" fmla="*/ 2092210 h 6858000"/>
              <a:gd name="connsiteX30-29025" fmla="*/ 5264303 w 6127689"/>
              <a:gd name="connsiteY30-29026" fmla="*/ 2225157 h 6858000"/>
              <a:gd name="connsiteX31-29027" fmla="*/ 5254949 w 6127689"/>
              <a:gd name="connsiteY31-29028" fmla="*/ 2236160 h 6858000"/>
              <a:gd name="connsiteX32-29029" fmla="*/ 5250104 w 6127689"/>
              <a:gd name="connsiteY32-29030" fmla="*/ 2249166 h 6858000"/>
              <a:gd name="connsiteX33-29031" fmla="*/ 5251214 w 6127689"/>
              <a:gd name="connsiteY33-29032" fmla="*/ 2250944 h 6858000"/>
              <a:gd name="connsiteX34-29033" fmla="*/ 5250644 w 6127689"/>
              <a:gd name="connsiteY34-29034" fmla="*/ 2266619 h 6858000"/>
              <a:gd name="connsiteX35-29035" fmla="*/ 5293877 w 6127689"/>
              <a:gd name="connsiteY35-29036" fmla="*/ 2368649 h 6858000"/>
              <a:gd name="connsiteX36-29037" fmla="*/ 5311338 w 6127689"/>
              <a:gd name="connsiteY36-29038" fmla="*/ 2404034 h 6858000"/>
              <a:gd name="connsiteX37-29039" fmla="*/ 5338366 w 6127689"/>
              <a:gd name="connsiteY37-29040" fmla="*/ 2465052 h 6858000"/>
              <a:gd name="connsiteX38-29041" fmla="*/ 5371263 w 6127689"/>
              <a:gd name="connsiteY38-29042" fmla="*/ 2586413 h 6858000"/>
              <a:gd name="connsiteX39-29043" fmla="*/ 5407503 w 6127689"/>
              <a:gd name="connsiteY39-29044" fmla="*/ 2786290 h 6858000"/>
              <a:gd name="connsiteX40-29045" fmla="*/ 5407356 w 6127689"/>
              <a:gd name="connsiteY40-29046" fmla="*/ 2787545 h 6858000"/>
              <a:gd name="connsiteX41-29047" fmla="*/ 5411130 w 6127689"/>
              <a:gd name="connsiteY41-29048" fmla="*/ 2788640 h 6858000"/>
              <a:gd name="connsiteX42-29049" fmla="*/ 5416439 w 6127689"/>
              <a:gd name="connsiteY42-29050" fmla="*/ 2805666 h 6858000"/>
              <a:gd name="connsiteX43-29051" fmla="*/ 5457023 w 6127689"/>
              <a:gd name="connsiteY43-29052" fmla="*/ 2858292 h 6858000"/>
              <a:gd name="connsiteX44-29053" fmla="*/ 5479298 w 6127689"/>
              <a:gd name="connsiteY44-29054" fmla="*/ 2947791 h 6858000"/>
              <a:gd name="connsiteX45-29055" fmla="*/ 5481770 w 6127689"/>
              <a:gd name="connsiteY45-29056" fmla="*/ 2951352 h 6858000"/>
              <a:gd name="connsiteX46-29057" fmla="*/ 5482045 w 6127689"/>
              <a:gd name="connsiteY46-29058" fmla="*/ 2984371 h 6858000"/>
              <a:gd name="connsiteX47-29059" fmla="*/ 5482415 w 6127689"/>
              <a:gd name="connsiteY47-29060" fmla="*/ 3004079 h 6858000"/>
              <a:gd name="connsiteX48-29061" fmla="*/ 5503944 w 6127689"/>
              <a:gd name="connsiteY48-29062" fmla="*/ 3123335 h 6858000"/>
              <a:gd name="connsiteX49-29063" fmla="*/ 5516007 w 6127689"/>
              <a:gd name="connsiteY49-29064" fmla="*/ 3258473 h 6858000"/>
              <a:gd name="connsiteX50-29065" fmla="*/ 5566839 w 6127689"/>
              <a:gd name="connsiteY50-29066" fmla="*/ 3345295 h 6858000"/>
              <a:gd name="connsiteX51-29067" fmla="*/ 5589758 w 6127689"/>
              <a:gd name="connsiteY51-29068" fmla="*/ 3506453 h 6858000"/>
              <a:gd name="connsiteX52-29069" fmla="*/ 5596144 w 6127689"/>
              <a:gd name="connsiteY52-29070" fmla="*/ 3534624 h 6858000"/>
              <a:gd name="connsiteX53-29071" fmla="*/ 5597750 w 6127689"/>
              <a:gd name="connsiteY53-29072" fmla="*/ 3534129 h 6858000"/>
              <a:gd name="connsiteX54-29073" fmla="*/ 5599700 w 6127689"/>
              <a:gd name="connsiteY54-29074" fmla="*/ 3547221 h 6858000"/>
              <a:gd name="connsiteX55-29075" fmla="*/ 5615031 w 6127689"/>
              <a:gd name="connsiteY55-29076" fmla="*/ 3557482 h 6858000"/>
              <a:gd name="connsiteX56-29077" fmla="*/ 5618377 w 6127689"/>
              <a:gd name="connsiteY56-29078" fmla="*/ 3588431 h 6858000"/>
              <a:gd name="connsiteX57-29079" fmla="*/ 5612155 w 6127689"/>
              <a:gd name="connsiteY57-29080" fmla="*/ 3589869 h 6858000"/>
              <a:gd name="connsiteX58-29081" fmla="*/ 5620843 w 6127689"/>
              <a:gd name="connsiteY58-29082" fmla="*/ 3606745 h 6858000"/>
              <a:gd name="connsiteX59-29083" fmla="*/ 5655472 w 6127689"/>
              <a:gd name="connsiteY59-29084" fmla="*/ 3678877 h 6858000"/>
              <a:gd name="connsiteX60-29085" fmla="*/ 5683015 w 6127689"/>
              <a:gd name="connsiteY60-29086" fmla="*/ 3762025 h 6858000"/>
              <a:gd name="connsiteX61-29087" fmla="*/ 5696643 w 6127689"/>
              <a:gd name="connsiteY61-29088" fmla="*/ 3773888 h 6858000"/>
              <a:gd name="connsiteX62-29089" fmla="*/ 5699203 w 6127689"/>
              <a:gd name="connsiteY62-29090" fmla="*/ 3775823 h 6858000"/>
              <a:gd name="connsiteX63-29091" fmla="*/ 5704824 w 6127689"/>
              <a:gd name="connsiteY63-29092" fmla="*/ 3785966 h 6858000"/>
              <a:gd name="connsiteX64-29093" fmla="*/ 5733539 w 6127689"/>
              <a:gd name="connsiteY64-29094" fmla="*/ 3818457 h 6858000"/>
              <a:gd name="connsiteX65-29095" fmla="*/ 5768491 w 6127689"/>
              <a:gd name="connsiteY65-29096" fmla="*/ 3914399 h 6858000"/>
              <a:gd name="connsiteX66-29097" fmla="*/ 5793123 w 6127689"/>
              <a:gd name="connsiteY66-29098" fmla="*/ 3969952 h 6858000"/>
              <a:gd name="connsiteX67-29099" fmla="*/ 5808321 w 6127689"/>
              <a:gd name="connsiteY67-29100" fmla="*/ 3988153 h 6858000"/>
              <a:gd name="connsiteX68-29101" fmla="*/ 5825621 w 6127689"/>
              <a:gd name="connsiteY68-29102" fmla="*/ 4015525 h 6858000"/>
              <a:gd name="connsiteX69-29103" fmla="*/ 5860672 w 6127689"/>
              <a:gd name="connsiteY69-29104" fmla="*/ 4061579 h 6858000"/>
              <a:gd name="connsiteX70-29105" fmla="*/ 5872173 w 6127689"/>
              <a:gd name="connsiteY70-29106" fmla="*/ 4088497 h 6858000"/>
              <a:gd name="connsiteX71-29107" fmla="*/ 5894095 w 6127689"/>
              <a:gd name="connsiteY71-29108" fmla="*/ 4128857 h 6858000"/>
              <a:gd name="connsiteX72-29109" fmla="*/ 5903513 w 6127689"/>
              <a:gd name="connsiteY72-29110" fmla="*/ 4187661 h 6858000"/>
              <a:gd name="connsiteX73-29111" fmla="*/ 5917114 w 6127689"/>
              <a:gd name="connsiteY73-29112" fmla="*/ 4213096 h 6858000"/>
              <a:gd name="connsiteX74-29113" fmla="*/ 5924233 w 6127689"/>
              <a:gd name="connsiteY74-29114" fmla="*/ 4242060 h 6858000"/>
              <a:gd name="connsiteX75-29115" fmla="*/ 5928910 w 6127689"/>
              <a:gd name="connsiteY75-29116" fmla="*/ 4300973 h 6858000"/>
              <a:gd name="connsiteX76-29117" fmla="*/ 5939320 w 6127689"/>
              <a:gd name="connsiteY76-29118" fmla="*/ 4340435 h 6858000"/>
              <a:gd name="connsiteX77-29119" fmla="*/ 5946705 w 6127689"/>
              <a:gd name="connsiteY77-29120" fmla="*/ 4428051 h 6858000"/>
              <a:gd name="connsiteX78-29121" fmla="*/ 5949261 w 6127689"/>
              <a:gd name="connsiteY78-29122" fmla="*/ 4449185 h 6858000"/>
              <a:gd name="connsiteX79-29123" fmla="*/ 5968960 w 6127689"/>
              <a:gd name="connsiteY79-29124" fmla="*/ 4482655 h 6858000"/>
              <a:gd name="connsiteX80-29125" fmla="*/ 5980106 w 6127689"/>
              <a:gd name="connsiteY80-29126" fmla="*/ 4585087 h 6858000"/>
              <a:gd name="connsiteX81-29127" fmla="*/ 5998138 w 6127689"/>
              <a:gd name="connsiteY81-29128" fmla="*/ 4697518 h 6858000"/>
              <a:gd name="connsiteX82-29129" fmla="*/ 6013516 w 6127689"/>
              <a:gd name="connsiteY82-29130" fmla="*/ 4786619 h 6858000"/>
              <a:gd name="connsiteX83-29131" fmla="*/ 6025404 w 6127689"/>
              <a:gd name="connsiteY83-29132" fmla="*/ 4858148 h 6858000"/>
              <a:gd name="connsiteX84-29133" fmla="*/ 6007749 w 6127689"/>
              <a:gd name="connsiteY84-29134" fmla="*/ 4964715 h 6858000"/>
              <a:gd name="connsiteX85-29135" fmla="*/ 6005269 w 6127689"/>
              <a:gd name="connsiteY85-29136" fmla="*/ 5150567 h 6858000"/>
              <a:gd name="connsiteX86-29137" fmla="*/ 6001127 w 6127689"/>
              <a:gd name="connsiteY86-29138" fmla="*/ 5164609 h 6858000"/>
              <a:gd name="connsiteX87-29139" fmla="*/ 5998514 w 6127689"/>
              <a:gd name="connsiteY87-29140" fmla="*/ 5189673 h 6858000"/>
              <a:gd name="connsiteX88-29141" fmla="*/ 6018409 w 6127689"/>
              <a:gd name="connsiteY88-29142" fmla="*/ 5227157 h 6858000"/>
              <a:gd name="connsiteX89-29143" fmla="*/ 6036748 w 6127689"/>
              <a:gd name="connsiteY89-29144" fmla="*/ 5322752 h 6858000"/>
              <a:gd name="connsiteX90-29145" fmla="*/ 6036943 w 6127689"/>
              <a:gd name="connsiteY90-29146" fmla="*/ 5329480 h 6858000"/>
              <a:gd name="connsiteX91-29147" fmla="*/ 6037677 w 6127689"/>
              <a:gd name="connsiteY91-29148" fmla="*/ 5354807 h 6858000"/>
              <a:gd name="connsiteX92-29149" fmla="*/ 6039728 w 6127689"/>
              <a:gd name="connsiteY92-29150" fmla="*/ 5359416 h 6858000"/>
              <a:gd name="connsiteX93-29151" fmla="*/ 6053435 w 6127689"/>
              <a:gd name="connsiteY93-29152" fmla="*/ 5387547 h 6858000"/>
              <a:gd name="connsiteX94-29153" fmla="*/ 6065933 w 6127689"/>
              <a:gd name="connsiteY94-29154" fmla="*/ 5443002 h 6858000"/>
              <a:gd name="connsiteX95-29155" fmla="*/ 6068640 w 6127689"/>
              <a:gd name="connsiteY95-29156" fmla="*/ 5474503 h 6858000"/>
              <a:gd name="connsiteX96-29157" fmla="*/ 6080922 w 6127689"/>
              <a:gd name="connsiteY96-29158" fmla="*/ 5561070 h 6858000"/>
              <a:gd name="connsiteX97-29159" fmla="*/ 6096949 w 6127689"/>
              <a:gd name="connsiteY97-29160" fmla="*/ 5648179 h 6858000"/>
              <a:gd name="connsiteX98-29161" fmla="*/ 6125703 w 6127689"/>
              <a:gd name="connsiteY98-29162" fmla="*/ 5692894 h 6858000"/>
              <a:gd name="connsiteX99-29163" fmla="*/ 6126670 w 6127689"/>
              <a:gd name="connsiteY99-29164" fmla="*/ 5697882 h 6858000"/>
              <a:gd name="connsiteX100-29165" fmla="*/ 6124061 w 6127689"/>
              <a:gd name="connsiteY100-29166" fmla="*/ 5710294 h 6858000"/>
              <a:gd name="connsiteX101-29167" fmla="*/ 6121353 w 6127689"/>
              <a:gd name="connsiteY101-29168" fmla="*/ 5721725 h 6858000"/>
              <a:gd name="connsiteX102-29169" fmla="*/ 6121607 w 6127689"/>
              <a:gd name="connsiteY102-29170" fmla="*/ 5721959 h 6858000"/>
              <a:gd name="connsiteX103-29171" fmla="*/ 6120262 w 6127689"/>
              <a:gd name="connsiteY103-29172" fmla="*/ 5728358 h 6858000"/>
              <a:gd name="connsiteX104-29173" fmla="*/ 6127024 w 6127689"/>
              <a:gd name="connsiteY104-29174" fmla="*/ 5786902 h 6858000"/>
              <a:gd name="connsiteX105-29175" fmla="*/ 6127519 w 6127689"/>
              <a:gd name="connsiteY105-29176" fmla="*/ 5865775 h 6858000"/>
              <a:gd name="connsiteX106-29177" fmla="*/ 6119217 w 6127689"/>
              <a:gd name="connsiteY106-29178" fmla="*/ 5888542 h 6858000"/>
              <a:gd name="connsiteX107-29179" fmla="*/ 6102493 w 6127689"/>
              <a:gd name="connsiteY107-29180" fmla="*/ 5928602 h 6858000"/>
              <a:gd name="connsiteX108-29181" fmla="*/ 6056863 w 6127689"/>
              <a:gd name="connsiteY108-29182" fmla="*/ 6000643 h 6858000"/>
              <a:gd name="connsiteX109-29183" fmla="*/ 6045436 w 6127689"/>
              <a:gd name="connsiteY109-29184" fmla="*/ 6124480 h 6858000"/>
              <a:gd name="connsiteX110-29185" fmla="*/ 6030489 w 6127689"/>
              <a:gd name="connsiteY110-29186" fmla="*/ 6317666 h 6858000"/>
              <a:gd name="connsiteX111-29187" fmla="*/ 6007492 w 6127689"/>
              <a:gd name="connsiteY111-29188" fmla="*/ 6440818 h 6858000"/>
              <a:gd name="connsiteX112-29189" fmla="*/ 6009467 w 6127689"/>
              <a:gd name="connsiteY112-29190" fmla="*/ 6487076 h 6858000"/>
              <a:gd name="connsiteX113-29191" fmla="*/ 5995064 w 6127689"/>
              <a:gd name="connsiteY113-29192" fmla="*/ 6540791 h 6858000"/>
              <a:gd name="connsiteX114-29193" fmla="*/ 5996309 w 6127689"/>
              <a:gd name="connsiteY114-29194" fmla="*/ 6543961 h 6858000"/>
              <a:gd name="connsiteX115-29195" fmla="*/ 5996048 w 6127689"/>
              <a:gd name="connsiteY115-29196" fmla="*/ 6555444 h 6858000"/>
              <a:gd name="connsiteX116-29197" fmla="*/ 6002524 w 6127689"/>
              <a:gd name="connsiteY116-29198" fmla="*/ 6560188 h 6858000"/>
              <a:gd name="connsiteX117-29199" fmla="*/ 6006823 w 6127689"/>
              <a:gd name="connsiteY117-29200" fmla="*/ 6578546 h 6858000"/>
              <a:gd name="connsiteX118-29201" fmla="*/ 6004510 w 6127689"/>
              <a:gd name="connsiteY118-29202" fmla="*/ 6599256 h 6858000"/>
              <a:gd name="connsiteX119-29203" fmla="*/ 5986207 w 6127689"/>
              <a:gd name="connsiteY119-29204" fmla="*/ 6695855 h 6858000"/>
              <a:gd name="connsiteX120-29205" fmla="*/ 5979428 w 6127689"/>
              <a:gd name="connsiteY120-29206" fmla="*/ 6754678 h 6858000"/>
              <a:gd name="connsiteX121-29207" fmla="*/ 5983398 w 6127689"/>
              <a:gd name="connsiteY121-29208" fmla="*/ 6778641 h 6858000"/>
              <a:gd name="connsiteX122-29209" fmla="*/ 5984543 w 6127689"/>
              <a:gd name="connsiteY122-29210" fmla="*/ 6811016 h 6858000"/>
              <a:gd name="connsiteX123-29211" fmla="*/ 5981802 w 6127689"/>
              <a:gd name="connsiteY123-29212" fmla="*/ 6838578 h 6858000"/>
              <a:gd name="connsiteX124-29213" fmla="*/ 5979671 w 6127689"/>
              <a:gd name="connsiteY124-29214" fmla="*/ 6858000 h 6858000"/>
              <a:gd name="connsiteX125-29215" fmla="*/ 0 w 6127689"/>
              <a:gd name="connsiteY125-29216" fmla="*/ 6858000 h 6858000"/>
              <a:gd name="connsiteX126-29217" fmla="*/ 0 w 6127689"/>
              <a:gd name="connsiteY126-29218" fmla="*/ 0 h 6858000"/>
              <a:gd name="connsiteX0-29219" fmla="*/ 0 w 6127689"/>
              <a:gd name="connsiteY0-29220" fmla="*/ 0 h 6858000"/>
              <a:gd name="connsiteX1-29221" fmla="*/ 4965888 w 6127689"/>
              <a:gd name="connsiteY1-29222" fmla="*/ 0 h 6858000"/>
              <a:gd name="connsiteX2-29223" fmla="*/ 4967767 w 6127689"/>
              <a:gd name="connsiteY2-29224" fmla="*/ 7930 h 6858000"/>
              <a:gd name="connsiteX3-29225" fmla="*/ 4979444 w 6127689"/>
              <a:gd name="connsiteY3-29226" fmla="*/ 43921 h 6858000"/>
              <a:gd name="connsiteX4-29227" fmla="*/ 5021173 w 6127689"/>
              <a:gd name="connsiteY4-29228" fmla="*/ 123738 h 6858000"/>
              <a:gd name="connsiteX5-29229" fmla="*/ 5075458 w 6127689"/>
              <a:gd name="connsiteY5-29230" fmla="*/ 264355 h 6858000"/>
              <a:gd name="connsiteX6-29231" fmla="*/ 5081175 w 6127689"/>
              <a:gd name="connsiteY6-29232" fmla="*/ 277448 h 6858000"/>
              <a:gd name="connsiteX7-29233" fmla="*/ 5097011 w 6127689"/>
              <a:gd name="connsiteY7-29234" fmla="*/ 355616 h 6858000"/>
              <a:gd name="connsiteX8-29235" fmla="*/ 5130982 w 6127689"/>
              <a:gd name="connsiteY8-29236" fmla="*/ 412030 h 6858000"/>
              <a:gd name="connsiteX9-29237" fmla="*/ 5153000 w 6127689"/>
              <a:gd name="connsiteY9-29238" fmla="*/ 507134 h 6858000"/>
              <a:gd name="connsiteX10-29239" fmla="*/ 5171282 w 6127689"/>
              <a:gd name="connsiteY10-29240" fmla="*/ 602071 h 6858000"/>
              <a:gd name="connsiteX11-29241" fmla="*/ 5176196 w 6127689"/>
              <a:gd name="connsiteY11-29242" fmla="*/ 636822 h 6858000"/>
              <a:gd name="connsiteX12-29243" fmla="*/ 5189051 w 6127689"/>
              <a:gd name="connsiteY12-29244" fmla="*/ 782518 h 6858000"/>
              <a:gd name="connsiteX13-29245" fmla="*/ 5210428 w 6127689"/>
              <a:gd name="connsiteY13-29246" fmla="*/ 815772 h 6858000"/>
              <a:gd name="connsiteX14-29247" fmla="*/ 5221088 w 6127689"/>
              <a:gd name="connsiteY14-29248" fmla="*/ 860193 h 6858000"/>
              <a:gd name="connsiteX15-29249" fmla="*/ 5230806 w 6127689"/>
              <a:gd name="connsiteY15-29250" fmla="*/ 961354 h 6858000"/>
              <a:gd name="connsiteX16-29251" fmla="*/ 5201018 w 6127689"/>
              <a:gd name="connsiteY16-29252" fmla="*/ 1095027 h 6858000"/>
              <a:gd name="connsiteX17-29253" fmla="*/ 5202153 w 6127689"/>
              <a:gd name="connsiteY17-29254" fmla="*/ 1133224 h 6858000"/>
              <a:gd name="connsiteX18-29255" fmla="*/ 5207370 w 6127689"/>
              <a:gd name="connsiteY18-29256" fmla="*/ 1138097 h 6858000"/>
              <a:gd name="connsiteX19-29257" fmla="*/ 5189234 w 6127689"/>
              <a:gd name="connsiteY19-29258" fmla="*/ 1193495 h 6858000"/>
              <a:gd name="connsiteX20-29259" fmla="*/ 5202769 w 6127689"/>
              <a:gd name="connsiteY20-29260" fmla="*/ 1269450 h 6858000"/>
              <a:gd name="connsiteX21-29261" fmla="*/ 5225968 w 6127689"/>
              <a:gd name="connsiteY21-29262" fmla="*/ 1357994 h 6858000"/>
              <a:gd name="connsiteX22-29263" fmla="*/ 5233819 w 6127689"/>
              <a:gd name="connsiteY22-29264" fmla="*/ 1380922 h 6858000"/>
              <a:gd name="connsiteX23-29265" fmla="*/ 5237226 w 6127689"/>
              <a:gd name="connsiteY23-29266" fmla="*/ 1441327 h 6858000"/>
              <a:gd name="connsiteX24-29267" fmla="*/ 5255653 w 6127689"/>
              <a:gd name="connsiteY24-29268" fmla="*/ 1524712 h 6858000"/>
              <a:gd name="connsiteX25-29269" fmla="*/ 5263491 w 6127689"/>
              <a:gd name="connsiteY25-29270" fmla="*/ 1642938 h 6858000"/>
              <a:gd name="connsiteX26-29271" fmla="*/ 5261314 w 6127689"/>
              <a:gd name="connsiteY26-29272" fmla="*/ 1689177 h 6858000"/>
              <a:gd name="connsiteX27-29273" fmla="*/ 5259788 w 6127689"/>
              <a:gd name="connsiteY27-29274" fmla="*/ 1768516 h 6858000"/>
              <a:gd name="connsiteX28-29275" fmla="*/ 5255696 w 6127689"/>
              <a:gd name="connsiteY28-29276" fmla="*/ 1953770 h 6858000"/>
              <a:gd name="connsiteX29-29277" fmla="*/ 5252592 w 6127689"/>
              <a:gd name="connsiteY29-29278" fmla="*/ 2092210 h 6858000"/>
              <a:gd name="connsiteX30-29279" fmla="*/ 5264303 w 6127689"/>
              <a:gd name="connsiteY30-29280" fmla="*/ 2225157 h 6858000"/>
              <a:gd name="connsiteX31-29281" fmla="*/ 5254949 w 6127689"/>
              <a:gd name="connsiteY31-29282" fmla="*/ 2236160 h 6858000"/>
              <a:gd name="connsiteX32-29283" fmla="*/ 5250104 w 6127689"/>
              <a:gd name="connsiteY32-29284" fmla="*/ 2249166 h 6858000"/>
              <a:gd name="connsiteX33-29285" fmla="*/ 5251214 w 6127689"/>
              <a:gd name="connsiteY33-29286" fmla="*/ 2250944 h 6858000"/>
              <a:gd name="connsiteX34-29287" fmla="*/ 5250644 w 6127689"/>
              <a:gd name="connsiteY34-29288" fmla="*/ 2266619 h 6858000"/>
              <a:gd name="connsiteX35-29289" fmla="*/ 5293877 w 6127689"/>
              <a:gd name="connsiteY35-29290" fmla="*/ 2368649 h 6858000"/>
              <a:gd name="connsiteX36-29291" fmla="*/ 5311338 w 6127689"/>
              <a:gd name="connsiteY36-29292" fmla="*/ 2404034 h 6858000"/>
              <a:gd name="connsiteX37-29293" fmla="*/ 5338366 w 6127689"/>
              <a:gd name="connsiteY37-29294" fmla="*/ 2465052 h 6858000"/>
              <a:gd name="connsiteX38-29295" fmla="*/ 5371263 w 6127689"/>
              <a:gd name="connsiteY38-29296" fmla="*/ 2586413 h 6858000"/>
              <a:gd name="connsiteX39-29297" fmla="*/ 5407503 w 6127689"/>
              <a:gd name="connsiteY39-29298" fmla="*/ 2786290 h 6858000"/>
              <a:gd name="connsiteX40-29299" fmla="*/ 5407356 w 6127689"/>
              <a:gd name="connsiteY40-29300" fmla="*/ 2787545 h 6858000"/>
              <a:gd name="connsiteX41-29301" fmla="*/ 5411130 w 6127689"/>
              <a:gd name="connsiteY41-29302" fmla="*/ 2788640 h 6858000"/>
              <a:gd name="connsiteX42-29303" fmla="*/ 5416439 w 6127689"/>
              <a:gd name="connsiteY42-29304" fmla="*/ 2805666 h 6858000"/>
              <a:gd name="connsiteX43-29305" fmla="*/ 5457023 w 6127689"/>
              <a:gd name="connsiteY43-29306" fmla="*/ 2858292 h 6858000"/>
              <a:gd name="connsiteX44-29307" fmla="*/ 5479298 w 6127689"/>
              <a:gd name="connsiteY44-29308" fmla="*/ 2947791 h 6858000"/>
              <a:gd name="connsiteX45-29309" fmla="*/ 5481770 w 6127689"/>
              <a:gd name="connsiteY45-29310" fmla="*/ 2951352 h 6858000"/>
              <a:gd name="connsiteX46-29311" fmla="*/ 5482045 w 6127689"/>
              <a:gd name="connsiteY46-29312" fmla="*/ 2984371 h 6858000"/>
              <a:gd name="connsiteX47-29313" fmla="*/ 5482415 w 6127689"/>
              <a:gd name="connsiteY47-29314" fmla="*/ 3004079 h 6858000"/>
              <a:gd name="connsiteX48-29315" fmla="*/ 5503944 w 6127689"/>
              <a:gd name="connsiteY48-29316" fmla="*/ 3123335 h 6858000"/>
              <a:gd name="connsiteX49-29317" fmla="*/ 5516007 w 6127689"/>
              <a:gd name="connsiteY49-29318" fmla="*/ 3258473 h 6858000"/>
              <a:gd name="connsiteX50-29319" fmla="*/ 5566839 w 6127689"/>
              <a:gd name="connsiteY50-29320" fmla="*/ 3345295 h 6858000"/>
              <a:gd name="connsiteX51-29321" fmla="*/ 5589758 w 6127689"/>
              <a:gd name="connsiteY51-29322" fmla="*/ 3506453 h 6858000"/>
              <a:gd name="connsiteX52-29323" fmla="*/ 5596144 w 6127689"/>
              <a:gd name="connsiteY52-29324" fmla="*/ 3534624 h 6858000"/>
              <a:gd name="connsiteX53-29325" fmla="*/ 5597750 w 6127689"/>
              <a:gd name="connsiteY53-29326" fmla="*/ 3534129 h 6858000"/>
              <a:gd name="connsiteX54-29327" fmla="*/ 5599700 w 6127689"/>
              <a:gd name="connsiteY54-29328" fmla="*/ 3547221 h 6858000"/>
              <a:gd name="connsiteX55-29329" fmla="*/ 5615031 w 6127689"/>
              <a:gd name="connsiteY55-29330" fmla="*/ 3557482 h 6858000"/>
              <a:gd name="connsiteX56-29331" fmla="*/ 5618377 w 6127689"/>
              <a:gd name="connsiteY56-29332" fmla="*/ 3588431 h 6858000"/>
              <a:gd name="connsiteX57-29333" fmla="*/ 5612155 w 6127689"/>
              <a:gd name="connsiteY57-29334" fmla="*/ 3589869 h 6858000"/>
              <a:gd name="connsiteX58-29335" fmla="*/ 5620843 w 6127689"/>
              <a:gd name="connsiteY58-29336" fmla="*/ 3606745 h 6858000"/>
              <a:gd name="connsiteX59-29337" fmla="*/ 5655472 w 6127689"/>
              <a:gd name="connsiteY59-29338" fmla="*/ 3678877 h 6858000"/>
              <a:gd name="connsiteX60-29339" fmla="*/ 5683015 w 6127689"/>
              <a:gd name="connsiteY60-29340" fmla="*/ 3762025 h 6858000"/>
              <a:gd name="connsiteX61-29341" fmla="*/ 5696643 w 6127689"/>
              <a:gd name="connsiteY61-29342" fmla="*/ 3773888 h 6858000"/>
              <a:gd name="connsiteX62-29343" fmla="*/ 5699203 w 6127689"/>
              <a:gd name="connsiteY62-29344" fmla="*/ 3775823 h 6858000"/>
              <a:gd name="connsiteX63-29345" fmla="*/ 5704824 w 6127689"/>
              <a:gd name="connsiteY63-29346" fmla="*/ 3785966 h 6858000"/>
              <a:gd name="connsiteX64-29347" fmla="*/ 5733539 w 6127689"/>
              <a:gd name="connsiteY64-29348" fmla="*/ 3818457 h 6858000"/>
              <a:gd name="connsiteX65-29349" fmla="*/ 5768491 w 6127689"/>
              <a:gd name="connsiteY65-29350" fmla="*/ 3914399 h 6858000"/>
              <a:gd name="connsiteX66-29351" fmla="*/ 5793123 w 6127689"/>
              <a:gd name="connsiteY66-29352" fmla="*/ 3969952 h 6858000"/>
              <a:gd name="connsiteX67-29353" fmla="*/ 5808321 w 6127689"/>
              <a:gd name="connsiteY67-29354" fmla="*/ 3988153 h 6858000"/>
              <a:gd name="connsiteX68-29355" fmla="*/ 5825621 w 6127689"/>
              <a:gd name="connsiteY68-29356" fmla="*/ 4015525 h 6858000"/>
              <a:gd name="connsiteX69-29357" fmla="*/ 5860672 w 6127689"/>
              <a:gd name="connsiteY69-29358" fmla="*/ 4061579 h 6858000"/>
              <a:gd name="connsiteX70-29359" fmla="*/ 5872173 w 6127689"/>
              <a:gd name="connsiteY70-29360" fmla="*/ 4088497 h 6858000"/>
              <a:gd name="connsiteX71-29361" fmla="*/ 5894095 w 6127689"/>
              <a:gd name="connsiteY71-29362" fmla="*/ 4128857 h 6858000"/>
              <a:gd name="connsiteX72-29363" fmla="*/ 5903513 w 6127689"/>
              <a:gd name="connsiteY72-29364" fmla="*/ 4187661 h 6858000"/>
              <a:gd name="connsiteX73-29365" fmla="*/ 5917114 w 6127689"/>
              <a:gd name="connsiteY73-29366" fmla="*/ 4213096 h 6858000"/>
              <a:gd name="connsiteX74-29367" fmla="*/ 5924233 w 6127689"/>
              <a:gd name="connsiteY74-29368" fmla="*/ 4242060 h 6858000"/>
              <a:gd name="connsiteX75-29369" fmla="*/ 5928910 w 6127689"/>
              <a:gd name="connsiteY75-29370" fmla="*/ 4300973 h 6858000"/>
              <a:gd name="connsiteX76-29371" fmla="*/ 5939320 w 6127689"/>
              <a:gd name="connsiteY76-29372" fmla="*/ 4340435 h 6858000"/>
              <a:gd name="connsiteX77-29373" fmla="*/ 5946705 w 6127689"/>
              <a:gd name="connsiteY77-29374" fmla="*/ 4428051 h 6858000"/>
              <a:gd name="connsiteX78-29375" fmla="*/ 5949261 w 6127689"/>
              <a:gd name="connsiteY78-29376" fmla="*/ 4449185 h 6858000"/>
              <a:gd name="connsiteX79-29377" fmla="*/ 5968960 w 6127689"/>
              <a:gd name="connsiteY79-29378" fmla="*/ 4482655 h 6858000"/>
              <a:gd name="connsiteX80-29379" fmla="*/ 5980106 w 6127689"/>
              <a:gd name="connsiteY80-29380" fmla="*/ 4585087 h 6858000"/>
              <a:gd name="connsiteX81-29381" fmla="*/ 5998138 w 6127689"/>
              <a:gd name="connsiteY81-29382" fmla="*/ 4697518 h 6858000"/>
              <a:gd name="connsiteX82-29383" fmla="*/ 6013516 w 6127689"/>
              <a:gd name="connsiteY82-29384" fmla="*/ 4786619 h 6858000"/>
              <a:gd name="connsiteX83-29385" fmla="*/ 6025404 w 6127689"/>
              <a:gd name="connsiteY83-29386" fmla="*/ 4858148 h 6858000"/>
              <a:gd name="connsiteX84-29387" fmla="*/ 6007749 w 6127689"/>
              <a:gd name="connsiteY84-29388" fmla="*/ 4964715 h 6858000"/>
              <a:gd name="connsiteX85-29389" fmla="*/ 6005269 w 6127689"/>
              <a:gd name="connsiteY85-29390" fmla="*/ 5150567 h 6858000"/>
              <a:gd name="connsiteX86-29391" fmla="*/ 6001127 w 6127689"/>
              <a:gd name="connsiteY86-29392" fmla="*/ 5164609 h 6858000"/>
              <a:gd name="connsiteX87-29393" fmla="*/ 5998514 w 6127689"/>
              <a:gd name="connsiteY87-29394" fmla="*/ 5189673 h 6858000"/>
              <a:gd name="connsiteX88-29395" fmla="*/ 6018409 w 6127689"/>
              <a:gd name="connsiteY88-29396" fmla="*/ 5227157 h 6858000"/>
              <a:gd name="connsiteX89-29397" fmla="*/ 6036748 w 6127689"/>
              <a:gd name="connsiteY89-29398" fmla="*/ 5322752 h 6858000"/>
              <a:gd name="connsiteX90-29399" fmla="*/ 6036943 w 6127689"/>
              <a:gd name="connsiteY90-29400" fmla="*/ 5329480 h 6858000"/>
              <a:gd name="connsiteX91-29401" fmla="*/ 6037677 w 6127689"/>
              <a:gd name="connsiteY91-29402" fmla="*/ 5354807 h 6858000"/>
              <a:gd name="connsiteX92-29403" fmla="*/ 6039728 w 6127689"/>
              <a:gd name="connsiteY92-29404" fmla="*/ 5359416 h 6858000"/>
              <a:gd name="connsiteX93-29405" fmla="*/ 6053435 w 6127689"/>
              <a:gd name="connsiteY93-29406" fmla="*/ 5387547 h 6858000"/>
              <a:gd name="connsiteX94-29407" fmla="*/ 6065933 w 6127689"/>
              <a:gd name="connsiteY94-29408" fmla="*/ 5443002 h 6858000"/>
              <a:gd name="connsiteX95-29409" fmla="*/ 6068640 w 6127689"/>
              <a:gd name="connsiteY95-29410" fmla="*/ 5474503 h 6858000"/>
              <a:gd name="connsiteX96-29411" fmla="*/ 6080922 w 6127689"/>
              <a:gd name="connsiteY96-29412" fmla="*/ 5561070 h 6858000"/>
              <a:gd name="connsiteX97-29413" fmla="*/ 6096949 w 6127689"/>
              <a:gd name="connsiteY97-29414" fmla="*/ 5648179 h 6858000"/>
              <a:gd name="connsiteX98-29415" fmla="*/ 6125703 w 6127689"/>
              <a:gd name="connsiteY98-29416" fmla="*/ 5692894 h 6858000"/>
              <a:gd name="connsiteX99-29417" fmla="*/ 6126670 w 6127689"/>
              <a:gd name="connsiteY99-29418" fmla="*/ 5697882 h 6858000"/>
              <a:gd name="connsiteX100-29419" fmla="*/ 6121353 w 6127689"/>
              <a:gd name="connsiteY100-29420" fmla="*/ 5721725 h 6858000"/>
              <a:gd name="connsiteX101-29421" fmla="*/ 6121607 w 6127689"/>
              <a:gd name="connsiteY101-29422" fmla="*/ 5721959 h 6858000"/>
              <a:gd name="connsiteX102-29423" fmla="*/ 6120262 w 6127689"/>
              <a:gd name="connsiteY102-29424" fmla="*/ 5728358 h 6858000"/>
              <a:gd name="connsiteX103-29425" fmla="*/ 6127024 w 6127689"/>
              <a:gd name="connsiteY103-29426" fmla="*/ 5786902 h 6858000"/>
              <a:gd name="connsiteX104-29427" fmla="*/ 6127519 w 6127689"/>
              <a:gd name="connsiteY104-29428" fmla="*/ 5865775 h 6858000"/>
              <a:gd name="connsiteX105-29429" fmla="*/ 6119217 w 6127689"/>
              <a:gd name="connsiteY105-29430" fmla="*/ 5888542 h 6858000"/>
              <a:gd name="connsiteX106-29431" fmla="*/ 6102493 w 6127689"/>
              <a:gd name="connsiteY106-29432" fmla="*/ 5928602 h 6858000"/>
              <a:gd name="connsiteX107-29433" fmla="*/ 6056863 w 6127689"/>
              <a:gd name="connsiteY107-29434" fmla="*/ 6000643 h 6858000"/>
              <a:gd name="connsiteX108-29435" fmla="*/ 6045436 w 6127689"/>
              <a:gd name="connsiteY108-29436" fmla="*/ 6124480 h 6858000"/>
              <a:gd name="connsiteX109-29437" fmla="*/ 6030489 w 6127689"/>
              <a:gd name="connsiteY109-29438" fmla="*/ 6317666 h 6858000"/>
              <a:gd name="connsiteX110-29439" fmla="*/ 6007492 w 6127689"/>
              <a:gd name="connsiteY110-29440" fmla="*/ 6440818 h 6858000"/>
              <a:gd name="connsiteX111-29441" fmla="*/ 6009467 w 6127689"/>
              <a:gd name="connsiteY111-29442" fmla="*/ 6487076 h 6858000"/>
              <a:gd name="connsiteX112-29443" fmla="*/ 5995064 w 6127689"/>
              <a:gd name="connsiteY112-29444" fmla="*/ 6540791 h 6858000"/>
              <a:gd name="connsiteX113-29445" fmla="*/ 5996309 w 6127689"/>
              <a:gd name="connsiteY113-29446" fmla="*/ 6543961 h 6858000"/>
              <a:gd name="connsiteX114-29447" fmla="*/ 5996048 w 6127689"/>
              <a:gd name="connsiteY114-29448" fmla="*/ 6555444 h 6858000"/>
              <a:gd name="connsiteX115-29449" fmla="*/ 6002524 w 6127689"/>
              <a:gd name="connsiteY115-29450" fmla="*/ 6560188 h 6858000"/>
              <a:gd name="connsiteX116-29451" fmla="*/ 6006823 w 6127689"/>
              <a:gd name="connsiteY116-29452" fmla="*/ 6578546 h 6858000"/>
              <a:gd name="connsiteX117-29453" fmla="*/ 6004510 w 6127689"/>
              <a:gd name="connsiteY117-29454" fmla="*/ 6599256 h 6858000"/>
              <a:gd name="connsiteX118-29455" fmla="*/ 5986207 w 6127689"/>
              <a:gd name="connsiteY118-29456" fmla="*/ 6695855 h 6858000"/>
              <a:gd name="connsiteX119-29457" fmla="*/ 5979428 w 6127689"/>
              <a:gd name="connsiteY119-29458" fmla="*/ 6754678 h 6858000"/>
              <a:gd name="connsiteX120-29459" fmla="*/ 5983398 w 6127689"/>
              <a:gd name="connsiteY120-29460" fmla="*/ 6778641 h 6858000"/>
              <a:gd name="connsiteX121-29461" fmla="*/ 5984543 w 6127689"/>
              <a:gd name="connsiteY121-29462" fmla="*/ 6811016 h 6858000"/>
              <a:gd name="connsiteX122-29463" fmla="*/ 5981802 w 6127689"/>
              <a:gd name="connsiteY122-29464" fmla="*/ 6838578 h 6858000"/>
              <a:gd name="connsiteX123-29465" fmla="*/ 5979671 w 6127689"/>
              <a:gd name="connsiteY123-29466" fmla="*/ 6858000 h 6858000"/>
              <a:gd name="connsiteX124-29467" fmla="*/ 0 w 6127689"/>
              <a:gd name="connsiteY124-29468" fmla="*/ 6858000 h 6858000"/>
              <a:gd name="connsiteX125-29469" fmla="*/ 0 w 6127689"/>
              <a:gd name="connsiteY125-29470" fmla="*/ 0 h 6858000"/>
              <a:gd name="connsiteX0-29471" fmla="*/ 0 w 6127519"/>
              <a:gd name="connsiteY0-29472" fmla="*/ 0 h 6858000"/>
              <a:gd name="connsiteX1-29473" fmla="*/ 4965888 w 6127519"/>
              <a:gd name="connsiteY1-29474" fmla="*/ 0 h 6858000"/>
              <a:gd name="connsiteX2-29475" fmla="*/ 4967767 w 6127519"/>
              <a:gd name="connsiteY2-29476" fmla="*/ 7930 h 6858000"/>
              <a:gd name="connsiteX3-29477" fmla="*/ 4979444 w 6127519"/>
              <a:gd name="connsiteY3-29478" fmla="*/ 43921 h 6858000"/>
              <a:gd name="connsiteX4-29479" fmla="*/ 5021173 w 6127519"/>
              <a:gd name="connsiteY4-29480" fmla="*/ 123738 h 6858000"/>
              <a:gd name="connsiteX5-29481" fmla="*/ 5075458 w 6127519"/>
              <a:gd name="connsiteY5-29482" fmla="*/ 264355 h 6858000"/>
              <a:gd name="connsiteX6-29483" fmla="*/ 5081175 w 6127519"/>
              <a:gd name="connsiteY6-29484" fmla="*/ 277448 h 6858000"/>
              <a:gd name="connsiteX7-29485" fmla="*/ 5097011 w 6127519"/>
              <a:gd name="connsiteY7-29486" fmla="*/ 355616 h 6858000"/>
              <a:gd name="connsiteX8-29487" fmla="*/ 5130982 w 6127519"/>
              <a:gd name="connsiteY8-29488" fmla="*/ 412030 h 6858000"/>
              <a:gd name="connsiteX9-29489" fmla="*/ 5153000 w 6127519"/>
              <a:gd name="connsiteY9-29490" fmla="*/ 507134 h 6858000"/>
              <a:gd name="connsiteX10-29491" fmla="*/ 5171282 w 6127519"/>
              <a:gd name="connsiteY10-29492" fmla="*/ 602071 h 6858000"/>
              <a:gd name="connsiteX11-29493" fmla="*/ 5176196 w 6127519"/>
              <a:gd name="connsiteY11-29494" fmla="*/ 636822 h 6858000"/>
              <a:gd name="connsiteX12-29495" fmla="*/ 5189051 w 6127519"/>
              <a:gd name="connsiteY12-29496" fmla="*/ 782518 h 6858000"/>
              <a:gd name="connsiteX13-29497" fmla="*/ 5210428 w 6127519"/>
              <a:gd name="connsiteY13-29498" fmla="*/ 815772 h 6858000"/>
              <a:gd name="connsiteX14-29499" fmla="*/ 5221088 w 6127519"/>
              <a:gd name="connsiteY14-29500" fmla="*/ 860193 h 6858000"/>
              <a:gd name="connsiteX15-29501" fmla="*/ 5230806 w 6127519"/>
              <a:gd name="connsiteY15-29502" fmla="*/ 961354 h 6858000"/>
              <a:gd name="connsiteX16-29503" fmla="*/ 5201018 w 6127519"/>
              <a:gd name="connsiteY16-29504" fmla="*/ 1095027 h 6858000"/>
              <a:gd name="connsiteX17-29505" fmla="*/ 5202153 w 6127519"/>
              <a:gd name="connsiteY17-29506" fmla="*/ 1133224 h 6858000"/>
              <a:gd name="connsiteX18-29507" fmla="*/ 5207370 w 6127519"/>
              <a:gd name="connsiteY18-29508" fmla="*/ 1138097 h 6858000"/>
              <a:gd name="connsiteX19-29509" fmla="*/ 5189234 w 6127519"/>
              <a:gd name="connsiteY19-29510" fmla="*/ 1193495 h 6858000"/>
              <a:gd name="connsiteX20-29511" fmla="*/ 5202769 w 6127519"/>
              <a:gd name="connsiteY20-29512" fmla="*/ 1269450 h 6858000"/>
              <a:gd name="connsiteX21-29513" fmla="*/ 5225968 w 6127519"/>
              <a:gd name="connsiteY21-29514" fmla="*/ 1357994 h 6858000"/>
              <a:gd name="connsiteX22-29515" fmla="*/ 5233819 w 6127519"/>
              <a:gd name="connsiteY22-29516" fmla="*/ 1380922 h 6858000"/>
              <a:gd name="connsiteX23-29517" fmla="*/ 5237226 w 6127519"/>
              <a:gd name="connsiteY23-29518" fmla="*/ 1441327 h 6858000"/>
              <a:gd name="connsiteX24-29519" fmla="*/ 5255653 w 6127519"/>
              <a:gd name="connsiteY24-29520" fmla="*/ 1524712 h 6858000"/>
              <a:gd name="connsiteX25-29521" fmla="*/ 5263491 w 6127519"/>
              <a:gd name="connsiteY25-29522" fmla="*/ 1642938 h 6858000"/>
              <a:gd name="connsiteX26-29523" fmla="*/ 5261314 w 6127519"/>
              <a:gd name="connsiteY26-29524" fmla="*/ 1689177 h 6858000"/>
              <a:gd name="connsiteX27-29525" fmla="*/ 5259788 w 6127519"/>
              <a:gd name="connsiteY27-29526" fmla="*/ 1768516 h 6858000"/>
              <a:gd name="connsiteX28-29527" fmla="*/ 5255696 w 6127519"/>
              <a:gd name="connsiteY28-29528" fmla="*/ 1953770 h 6858000"/>
              <a:gd name="connsiteX29-29529" fmla="*/ 5252592 w 6127519"/>
              <a:gd name="connsiteY29-29530" fmla="*/ 2092210 h 6858000"/>
              <a:gd name="connsiteX30-29531" fmla="*/ 5264303 w 6127519"/>
              <a:gd name="connsiteY30-29532" fmla="*/ 2225157 h 6858000"/>
              <a:gd name="connsiteX31-29533" fmla="*/ 5254949 w 6127519"/>
              <a:gd name="connsiteY31-29534" fmla="*/ 2236160 h 6858000"/>
              <a:gd name="connsiteX32-29535" fmla="*/ 5250104 w 6127519"/>
              <a:gd name="connsiteY32-29536" fmla="*/ 2249166 h 6858000"/>
              <a:gd name="connsiteX33-29537" fmla="*/ 5251214 w 6127519"/>
              <a:gd name="connsiteY33-29538" fmla="*/ 2250944 h 6858000"/>
              <a:gd name="connsiteX34-29539" fmla="*/ 5250644 w 6127519"/>
              <a:gd name="connsiteY34-29540" fmla="*/ 2266619 h 6858000"/>
              <a:gd name="connsiteX35-29541" fmla="*/ 5293877 w 6127519"/>
              <a:gd name="connsiteY35-29542" fmla="*/ 2368649 h 6858000"/>
              <a:gd name="connsiteX36-29543" fmla="*/ 5311338 w 6127519"/>
              <a:gd name="connsiteY36-29544" fmla="*/ 2404034 h 6858000"/>
              <a:gd name="connsiteX37-29545" fmla="*/ 5338366 w 6127519"/>
              <a:gd name="connsiteY37-29546" fmla="*/ 2465052 h 6858000"/>
              <a:gd name="connsiteX38-29547" fmla="*/ 5371263 w 6127519"/>
              <a:gd name="connsiteY38-29548" fmla="*/ 2586413 h 6858000"/>
              <a:gd name="connsiteX39-29549" fmla="*/ 5407503 w 6127519"/>
              <a:gd name="connsiteY39-29550" fmla="*/ 2786290 h 6858000"/>
              <a:gd name="connsiteX40-29551" fmla="*/ 5407356 w 6127519"/>
              <a:gd name="connsiteY40-29552" fmla="*/ 2787545 h 6858000"/>
              <a:gd name="connsiteX41-29553" fmla="*/ 5411130 w 6127519"/>
              <a:gd name="connsiteY41-29554" fmla="*/ 2788640 h 6858000"/>
              <a:gd name="connsiteX42-29555" fmla="*/ 5416439 w 6127519"/>
              <a:gd name="connsiteY42-29556" fmla="*/ 2805666 h 6858000"/>
              <a:gd name="connsiteX43-29557" fmla="*/ 5457023 w 6127519"/>
              <a:gd name="connsiteY43-29558" fmla="*/ 2858292 h 6858000"/>
              <a:gd name="connsiteX44-29559" fmla="*/ 5479298 w 6127519"/>
              <a:gd name="connsiteY44-29560" fmla="*/ 2947791 h 6858000"/>
              <a:gd name="connsiteX45-29561" fmla="*/ 5481770 w 6127519"/>
              <a:gd name="connsiteY45-29562" fmla="*/ 2951352 h 6858000"/>
              <a:gd name="connsiteX46-29563" fmla="*/ 5482045 w 6127519"/>
              <a:gd name="connsiteY46-29564" fmla="*/ 2984371 h 6858000"/>
              <a:gd name="connsiteX47-29565" fmla="*/ 5482415 w 6127519"/>
              <a:gd name="connsiteY47-29566" fmla="*/ 3004079 h 6858000"/>
              <a:gd name="connsiteX48-29567" fmla="*/ 5503944 w 6127519"/>
              <a:gd name="connsiteY48-29568" fmla="*/ 3123335 h 6858000"/>
              <a:gd name="connsiteX49-29569" fmla="*/ 5516007 w 6127519"/>
              <a:gd name="connsiteY49-29570" fmla="*/ 3258473 h 6858000"/>
              <a:gd name="connsiteX50-29571" fmla="*/ 5566839 w 6127519"/>
              <a:gd name="connsiteY50-29572" fmla="*/ 3345295 h 6858000"/>
              <a:gd name="connsiteX51-29573" fmla="*/ 5589758 w 6127519"/>
              <a:gd name="connsiteY51-29574" fmla="*/ 3506453 h 6858000"/>
              <a:gd name="connsiteX52-29575" fmla="*/ 5596144 w 6127519"/>
              <a:gd name="connsiteY52-29576" fmla="*/ 3534624 h 6858000"/>
              <a:gd name="connsiteX53-29577" fmla="*/ 5597750 w 6127519"/>
              <a:gd name="connsiteY53-29578" fmla="*/ 3534129 h 6858000"/>
              <a:gd name="connsiteX54-29579" fmla="*/ 5599700 w 6127519"/>
              <a:gd name="connsiteY54-29580" fmla="*/ 3547221 h 6858000"/>
              <a:gd name="connsiteX55-29581" fmla="*/ 5615031 w 6127519"/>
              <a:gd name="connsiteY55-29582" fmla="*/ 3557482 h 6858000"/>
              <a:gd name="connsiteX56-29583" fmla="*/ 5618377 w 6127519"/>
              <a:gd name="connsiteY56-29584" fmla="*/ 3588431 h 6858000"/>
              <a:gd name="connsiteX57-29585" fmla="*/ 5612155 w 6127519"/>
              <a:gd name="connsiteY57-29586" fmla="*/ 3589869 h 6858000"/>
              <a:gd name="connsiteX58-29587" fmla="*/ 5620843 w 6127519"/>
              <a:gd name="connsiteY58-29588" fmla="*/ 3606745 h 6858000"/>
              <a:gd name="connsiteX59-29589" fmla="*/ 5655472 w 6127519"/>
              <a:gd name="connsiteY59-29590" fmla="*/ 3678877 h 6858000"/>
              <a:gd name="connsiteX60-29591" fmla="*/ 5683015 w 6127519"/>
              <a:gd name="connsiteY60-29592" fmla="*/ 3762025 h 6858000"/>
              <a:gd name="connsiteX61-29593" fmla="*/ 5696643 w 6127519"/>
              <a:gd name="connsiteY61-29594" fmla="*/ 3773888 h 6858000"/>
              <a:gd name="connsiteX62-29595" fmla="*/ 5699203 w 6127519"/>
              <a:gd name="connsiteY62-29596" fmla="*/ 3775823 h 6858000"/>
              <a:gd name="connsiteX63-29597" fmla="*/ 5704824 w 6127519"/>
              <a:gd name="connsiteY63-29598" fmla="*/ 3785966 h 6858000"/>
              <a:gd name="connsiteX64-29599" fmla="*/ 5733539 w 6127519"/>
              <a:gd name="connsiteY64-29600" fmla="*/ 3818457 h 6858000"/>
              <a:gd name="connsiteX65-29601" fmla="*/ 5768491 w 6127519"/>
              <a:gd name="connsiteY65-29602" fmla="*/ 3914399 h 6858000"/>
              <a:gd name="connsiteX66-29603" fmla="*/ 5793123 w 6127519"/>
              <a:gd name="connsiteY66-29604" fmla="*/ 3969952 h 6858000"/>
              <a:gd name="connsiteX67-29605" fmla="*/ 5808321 w 6127519"/>
              <a:gd name="connsiteY67-29606" fmla="*/ 3988153 h 6858000"/>
              <a:gd name="connsiteX68-29607" fmla="*/ 5825621 w 6127519"/>
              <a:gd name="connsiteY68-29608" fmla="*/ 4015525 h 6858000"/>
              <a:gd name="connsiteX69-29609" fmla="*/ 5860672 w 6127519"/>
              <a:gd name="connsiteY69-29610" fmla="*/ 4061579 h 6858000"/>
              <a:gd name="connsiteX70-29611" fmla="*/ 5872173 w 6127519"/>
              <a:gd name="connsiteY70-29612" fmla="*/ 4088497 h 6858000"/>
              <a:gd name="connsiteX71-29613" fmla="*/ 5894095 w 6127519"/>
              <a:gd name="connsiteY71-29614" fmla="*/ 4128857 h 6858000"/>
              <a:gd name="connsiteX72-29615" fmla="*/ 5903513 w 6127519"/>
              <a:gd name="connsiteY72-29616" fmla="*/ 4187661 h 6858000"/>
              <a:gd name="connsiteX73-29617" fmla="*/ 5917114 w 6127519"/>
              <a:gd name="connsiteY73-29618" fmla="*/ 4213096 h 6858000"/>
              <a:gd name="connsiteX74-29619" fmla="*/ 5924233 w 6127519"/>
              <a:gd name="connsiteY74-29620" fmla="*/ 4242060 h 6858000"/>
              <a:gd name="connsiteX75-29621" fmla="*/ 5928910 w 6127519"/>
              <a:gd name="connsiteY75-29622" fmla="*/ 4300973 h 6858000"/>
              <a:gd name="connsiteX76-29623" fmla="*/ 5939320 w 6127519"/>
              <a:gd name="connsiteY76-29624" fmla="*/ 4340435 h 6858000"/>
              <a:gd name="connsiteX77-29625" fmla="*/ 5946705 w 6127519"/>
              <a:gd name="connsiteY77-29626" fmla="*/ 4428051 h 6858000"/>
              <a:gd name="connsiteX78-29627" fmla="*/ 5949261 w 6127519"/>
              <a:gd name="connsiteY78-29628" fmla="*/ 4449185 h 6858000"/>
              <a:gd name="connsiteX79-29629" fmla="*/ 5968960 w 6127519"/>
              <a:gd name="connsiteY79-29630" fmla="*/ 4482655 h 6858000"/>
              <a:gd name="connsiteX80-29631" fmla="*/ 5980106 w 6127519"/>
              <a:gd name="connsiteY80-29632" fmla="*/ 4585087 h 6858000"/>
              <a:gd name="connsiteX81-29633" fmla="*/ 5998138 w 6127519"/>
              <a:gd name="connsiteY81-29634" fmla="*/ 4697518 h 6858000"/>
              <a:gd name="connsiteX82-29635" fmla="*/ 6013516 w 6127519"/>
              <a:gd name="connsiteY82-29636" fmla="*/ 4786619 h 6858000"/>
              <a:gd name="connsiteX83-29637" fmla="*/ 6025404 w 6127519"/>
              <a:gd name="connsiteY83-29638" fmla="*/ 4858148 h 6858000"/>
              <a:gd name="connsiteX84-29639" fmla="*/ 6007749 w 6127519"/>
              <a:gd name="connsiteY84-29640" fmla="*/ 4964715 h 6858000"/>
              <a:gd name="connsiteX85-29641" fmla="*/ 6005269 w 6127519"/>
              <a:gd name="connsiteY85-29642" fmla="*/ 5150567 h 6858000"/>
              <a:gd name="connsiteX86-29643" fmla="*/ 6001127 w 6127519"/>
              <a:gd name="connsiteY86-29644" fmla="*/ 5164609 h 6858000"/>
              <a:gd name="connsiteX87-29645" fmla="*/ 5998514 w 6127519"/>
              <a:gd name="connsiteY87-29646" fmla="*/ 5189673 h 6858000"/>
              <a:gd name="connsiteX88-29647" fmla="*/ 6018409 w 6127519"/>
              <a:gd name="connsiteY88-29648" fmla="*/ 5227157 h 6858000"/>
              <a:gd name="connsiteX89-29649" fmla="*/ 6036748 w 6127519"/>
              <a:gd name="connsiteY89-29650" fmla="*/ 5322752 h 6858000"/>
              <a:gd name="connsiteX90-29651" fmla="*/ 6036943 w 6127519"/>
              <a:gd name="connsiteY90-29652" fmla="*/ 5329480 h 6858000"/>
              <a:gd name="connsiteX91-29653" fmla="*/ 6037677 w 6127519"/>
              <a:gd name="connsiteY91-29654" fmla="*/ 5354807 h 6858000"/>
              <a:gd name="connsiteX92-29655" fmla="*/ 6039728 w 6127519"/>
              <a:gd name="connsiteY92-29656" fmla="*/ 5359416 h 6858000"/>
              <a:gd name="connsiteX93-29657" fmla="*/ 6053435 w 6127519"/>
              <a:gd name="connsiteY93-29658" fmla="*/ 5387547 h 6858000"/>
              <a:gd name="connsiteX94-29659" fmla="*/ 6065933 w 6127519"/>
              <a:gd name="connsiteY94-29660" fmla="*/ 5443002 h 6858000"/>
              <a:gd name="connsiteX95-29661" fmla="*/ 6068640 w 6127519"/>
              <a:gd name="connsiteY95-29662" fmla="*/ 5474503 h 6858000"/>
              <a:gd name="connsiteX96-29663" fmla="*/ 6080922 w 6127519"/>
              <a:gd name="connsiteY96-29664" fmla="*/ 5561070 h 6858000"/>
              <a:gd name="connsiteX97-29665" fmla="*/ 6096949 w 6127519"/>
              <a:gd name="connsiteY97-29666" fmla="*/ 5648179 h 6858000"/>
              <a:gd name="connsiteX98-29667" fmla="*/ 6125703 w 6127519"/>
              <a:gd name="connsiteY98-29668" fmla="*/ 5692894 h 6858000"/>
              <a:gd name="connsiteX99-29669" fmla="*/ 6126670 w 6127519"/>
              <a:gd name="connsiteY99-29670" fmla="*/ 5697882 h 6858000"/>
              <a:gd name="connsiteX100-29671" fmla="*/ 6121353 w 6127519"/>
              <a:gd name="connsiteY100-29672" fmla="*/ 5721725 h 6858000"/>
              <a:gd name="connsiteX101-29673" fmla="*/ 6121607 w 6127519"/>
              <a:gd name="connsiteY101-29674" fmla="*/ 5721959 h 6858000"/>
              <a:gd name="connsiteX102-29675" fmla="*/ 6127024 w 6127519"/>
              <a:gd name="connsiteY102-29676" fmla="*/ 5786902 h 6858000"/>
              <a:gd name="connsiteX103-29677" fmla="*/ 6127519 w 6127519"/>
              <a:gd name="connsiteY103-29678" fmla="*/ 5865775 h 6858000"/>
              <a:gd name="connsiteX104-29679" fmla="*/ 6119217 w 6127519"/>
              <a:gd name="connsiteY104-29680" fmla="*/ 5888542 h 6858000"/>
              <a:gd name="connsiteX105-29681" fmla="*/ 6102493 w 6127519"/>
              <a:gd name="connsiteY105-29682" fmla="*/ 5928602 h 6858000"/>
              <a:gd name="connsiteX106-29683" fmla="*/ 6056863 w 6127519"/>
              <a:gd name="connsiteY106-29684" fmla="*/ 6000643 h 6858000"/>
              <a:gd name="connsiteX107-29685" fmla="*/ 6045436 w 6127519"/>
              <a:gd name="connsiteY107-29686" fmla="*/ 6124480 h 6858000"/>
              <a:gd name="connsiteX108-29687" fmla="*/ 6030489 w 6127519"/>
              <a:gd name="connsiteY108-29688" fmla="*/ 6317666 h 6858000"/>
              <a:gd name="connsiteX109-29689" fmla="*/ 6007492 w 6127519"/>
              <a:gd name="connsiteY109-29690" fmla="*/ 6440818 h 6858000"/>
              <a:gd name="connsiteX110-29691" fmla="*/ 6009467 w 6127519"/>
              <a:gd name="connsiteY110-29692" fmla="*/ 6487076 h 6858000"/>
              <a:gd name="connsiteX111-29693" fmla="*/ 5995064 w 6127519"/>
              <a:gd name="connsiteY111-29694" fmla="*/ 6540791 h 6858000"/>
              <a:gd name="connsiteX112-29695" fmla="*/ 5996309 w 6127519"/>
              <a:gd name="connsiteY112-29696" fmla="*/ 6543961 h 6858000"/>
              <a:gd name="connsiteX113-29697" fmla="*/ 5996048 w 6127519"/>
              <a:gd name="connsiteY113-29698" fmla="*/ 6555444 h 6858000"/>
              <a:gd name="connsiteX114-29699" fmla="*/ 6002524 w 6127519"/>
              <a:gd name="connsiteY114-29700" fmla="*/ 6560188 h 6858000"/>
              <a:gd name="connsiteX115-29701" fmla="*/ 6006823 w 6127519"/>
              <a:gd name="connsiteY115-29702" fmla="*/ 6578546 h 6858000"/>
              <a:gd name="connsiteX116-29703" fmla="*/ 6004510 w 6127519"/>
              <a:gd name="connsiteY116-29704" fmla="*/ 6599256 h 6858000"/>
              <a:gd name="connsiteX117-29705" fmla="*/ 5986207 w 6127519"/>
              <a:gd name="connsiteY117-29706" fmla="*/ 6695855 h 6858000"/>
              <a:gd name="connsiteX118-29707" fmla="*/ 5979428 w 6127519"/>
              <a:gd name="connsiteY118-29708" fmla="*/ 6754678 h 6858000"/>
              <a:gd name="connsiteX119-29709" fmla="*/ 5983398 w 6127519"/>
              <a:gd name="connsiteY119-29710" fmla="*/ 6778641 h 6858000"/>
              <a:gd name="connsiteX120-29711" fmla="*/ 5984543 w 6127519"/>
              <a:gd name="connsiteY120-29712" fmla="*/ 6811016 h 6858000"/>
              <a:gd name="connsiteX121-29713" fmla="*/ 5981802 w 6127519"/>
              <a:gd name="connsiteY121-29714" fmla="*/ 6838578 h 6858000"/>
              <a:gd name="connsiteX122-29715" fmla="*/ 5979671 w 6127519"/>
              <a:gd name="connsiteY122-29716" fmla="*/ 6858000 h 6858000"/>
              <a:gd name="connsiteX123-29717" fmla="*/ 0 w 6127519"/>
              <a:gd name="connsiteY123-29718" fmla="*/ 6858000 h 6858000"/>
              <a:gd name="connsiteX124-29719" fmla="*/ 0 w 6127519"/>
              <a:gd name="connsiteY124-29720" fmla="*/ 0 h 6858000"/>
              <a:gd name="connsiteX0-29721" fmla="*/ 0 w 6127519"/>
              <a:gd name="connsiteY0-29722" fmla="*/ 0 h 6858000"/>
              <a:gd name="connsiteX1-29723" fmla="*/ 4965888 w 6127519"/>
              <a:gd name="connsiteY1-29724" fmla="*/ 0 h 6858000"/>
              <a:gd name="connsiteX2-29725" fmla="*/ 4967767 w 6127519"/>
              <a:gd name="connsiteY2-29726" fmla="*/ 7930 h 6858000"/>
              <a:gd name="connsiteX3-29727" fmla="*/ 4979444 w 6127519"/>
              <a:gd name="connsiteY3-29728" fmla="*/ 43921 h 6858000"/>
              <a:gd name="connsiteX4-29729" fmla="*/ 5021173 w 6127519"/>
              <a:gd name="connsiteY4-29730" fmla="*/ 123738 h 6858000"/>
              <a:gd name="connsiteX5-29731" fmla="*/ 5075458 w 6127519"/>
              <a:gd name="connsiteY5-29732" fmla="*/ 264355 h 6858000"/>
              <a:gd name="connsiteX6-29733" fmla="*/ 5081175 w 6127519"/>
              <a:gd name="connsiteY6-29734" fmla="*/ 277448 h 6858000"/>
              <a:gd name="connsiteX7-29735" fmla="*/ 5097011 w 6127519"/>
              <a:gd name="connsiteY7-29736" fmla="*/ 355616 h 6858000"/>
              <a:gd name="connsiteX8-29737" fmla="*/ 5130982 w 6127519"/>
              <a:gd name="connsiteY8-29738" fmla="*/ 412030 h 6858000"/>
              <a:gd name="connsiteX9-29739" fmla="*/ 5153000 w 6127519"/>
              <a:gd name="connsiteY9-29740" fmla="*/ 507134 h 6858000"/>
              <a:gd name="connsiteX10-29741" fmla="*/ 5171282 w 6127519"/>
              <a:gd name="connsiteY10-29742" fmla="*/ 602071 h 6858000"/>
              <a:gd name="connsiteX11-29743" fmla="*/ 5176196 w 6127519"/>
              <a:gd name="connsiteY11-29744" fmla="*/ 636822 h 6858000"/>
              <a:gd name="connsiteX12-29745" fmla="*/ 5189051 w 6127519"/>
              <a:gd name="connsiteY12-29746" fmla="*/ 782518 h 6858000"/>
              <a:gd name="connsiteX13-29747" fmla="*/ 5210428 w 6127519"/>
              <a:gd name="connsiteY13-29748" fmla="*/ 815772 h 6858000"/>
              <a:gd name="connsiteX14-29749" fmla="*/ 5221088 w 6127519"/>
              <a:gd name="connsiteY14-29750" fmla="*/ 860193 h 6858000"/>
              <a:gd name="connsiteX15-29751" fmla="*/ 5230806 w 6127519"/>
              <a:gd name="connsiteY15-29752" fmla="*/ 961354 h 6858000"/>
              <a:gd name="connsiteX16-29753" fmla="*/ 5201018 w 6127519"/>
              <a:gd name="connsiteY16-29754" fmla="*/ 1095027 h 6858000"/>
              <a:gd name="connsiteX17-29755" fmla="*/ 5202153 w 6127519"/>
              <a:gd name="connsiteY17-29756" fmla="*/ 1133224 h 6858000"/>
              <a:gd name="connsiteX18-29757" fmla="*/ 5207370 w 6127519"/>
              <a:gd name="connsiteY18-29758" fmla="*/ 1138097 h 6858000"/>
              <a:gd name="connsiteX19-29759" fmla="*/ 5189234 w 6127519"/>
              <a:gd name="connsiteY19-29760" fmla="*/ 1193495 h 6858000"/>
              <a:gd name="connsiteX20-29761" fmla="*/ 5202769 w 6127519"/>
              <a:gd name="connsiteY20-29762" fmla="*/ 1269450 h 6858000"/>
              <a:gd name="connsiteX21-29763" fmla="*/ 5225968 w 6127519"/>
              <a:gd name="connsiteY21-29764" fmla="*/ 1357994 h 6858000"/>
              <a:gd name="connsiteX22-29765" fmla="*/ 5233819 w 6127519"/>
              <a:gd name="connsiteY22-29766" fmla="*/ 1380922 h 6858000"/>
              <a:gd name="connsiteX23-29767" fmla="*/ 5237226 w 6127519"/>
              <a:gd name="connsiteY23-29768" fmla="*/ 1441327 h 6858000"/>
              <a:gd name="connsiteX24-29769" fmla="*/ 5255653 w 6127519"/>
              <a:gd name="connsiteY24-29770" fmla="*/ 1524712 h 6858000"/>
              <a:gd name="connsiteX25-29771" fmla="*/ 5263491 w 6127519"/>
              <a:gd name="connsiteY25-29772" fmla="*/ 1642938 h 6858000"/>
              <a:gd name="connsiteX26-29773" fmla="*/ 5261314 w 6127519"/>
              <a:gd name="connsiteY26-29774" fmla="*/ 1689177 h 6858000"/>
              <a:gd name="connsiteX27-29775" fmla="*/ 5259788 w 6127519"/>
              <a:gd name="connsiteY27-29776" fmla="*/ 1768516 h 6858000"/>
              <a:gd name="connsiteX28-29777" fmla="*/ 5255696 w 6127519"/>
              <a:gd name="connsiteY28-29778" fmla="*/ 1953770 h 6858000"/>
              <a:gd name="connsiteX29-29779" fmla="*/ 5252592 w 6127519"/>
              <a:gd name="connsiteY29-29780" fmla="*/ 2092210 h 6858000"/>
              <a:gd name="connsiteX30-29781" fmla="*/ 5264303 w 6127519"/>
              <a:gd name="connsiteY30-29782" fmla="*/ 2225157 h 6858000"/>
              <a:gd name="connsiteX31-29783" fmla="*/ 5254949 w 6127519"/>
              <a:gd name="connsiteY31-29784" fmla="*/ 2236160 h 6858000"/>
              <a:gd name="connsiteX32-29785" fmla="*/ 5250104 w 6127519"/>
              <a:gd name="connsiteY32-29786" fmla="*/ 2249166 h 6858000"/>
              <a:gd name="connsiteX33-29787" fmla="*/ 5251214 w 6127519"/>
              <a:gd name="connsiteY33-29788" fmla="*/ 2250944 h 6858000"/>
              <a:gd name="connsiteX34-29789" fmla="*/ 5250644 w 6127519"/>
              <a:gd name="connsiteY34-29790" fmla="*/ 2266619 h 6858000"/>
              <a:gd name="connsiteX35-29791" fmla="*/ 5293877 w 6127519"/>
              <a:gd name="connsiteY35-29792" fmla="*/ 2368649 h 6858000"/>
              <a:gd name="connsiteX36-29793" fmla="*/ 5311338 w 6127519"/>
              <a:gd name="connsiteY36-29794" fmla="*/ 2404034 h 6858000"/>
              <a:gd name="connsiteX37-29795" fmla="*/ 5338366 w 6127519"/>
              <a:gd name="connsiteY37-29796" fmla="*/ 2465052 h 6858000"/>
              <a:gd name="connsiteX38-29797" fmla="*/ 5371263 w 6127519"/>
              <a:gd name="connsiteY38-29798" fmla="*/ 2586413 h 6858000"/>
              <a:gd name="connsiteX39-29799" fmla="*/ 5407503 w 6127519"/>
              <a:gd name="connsiteY39-29800" fmla="*/ 2786290 h 6858000"/>
              <a:gd name="connsiteX40-29801" fmla="*/ 5407356 w 6127519"/>
              <a:gd name="connsiteY40-29802" fmla="*/ 2787545 h 6858000"/>
              <a:gd name="connsiteX41-29803" fmla="*/ 5411130 w 6127519"/>
              <a:gd name="connsiteY41-29804" fmla="*/ 2788640 h 6858000"/>
              <a:gd name="connsiteX42-29805" fmla="*/ 5416439 w 6127519"/>
              <a:gd name="connsiteY42-29806" fmla="*/ 2805666 h 6858000"/>
              <a:gd name="connsiteX43-29807" fmla="*/ 5457023 w 6127519"/>
              <a:gd name="connsiteY43-29808" fmla="*/ 2858292 h 6858000"/>
              <a:gd name="connsiteX44-29809" fmla="*/ 5479298 w 6127519"/>
              <a:gd name="connsiteY44-29810" fmla="*/ 2947791 h 6858000"/>
              <a:gd name="connsiteX45-29811" fmla="*/ 5481770 w 6127519"/>
              <a:gd name="connsiteY45-29812" fmla="*/ 2951352 h 6858000"/>
              <a:gd name="connsiteX46-29813" fmla="*/ 5482045 w 6127519"/>
              <a:gd name="connsiteY46-29814" fmla="*/ 2984371 h 6858000"/>
              <a:gd name="connsiteX47-29815" fmla="*/ 5482415 w 6127519"/>
              <a:gd name="connsiteY47-29816" fmla="*/ 3004079 h 6858000"/>
              <a:gd name="connsiteX48-29817" fmla="*/ 5503944 w 6127519"/>
              <a:gd name="connsiteY48-29818" fmla="*/ 3123335 h 6858000"/>
              <a:gd name="connsiteX49-29819" fmla="*/ 5516007 w 6127519"/>
              <a:gd name="connsiteY49-29820" fmla="*/ 3258473 h 6858000"/>
              <a:gd name="connsiteX50-29821" fmla="*/ 5566839 w 6127519"/>
              <a:gd name="connsiteY50-29822" fmla="*/ 3345295 h 6858000"/>
              <a:gd name="connsiteX51-29823" fmla="*/ 5589758 w 6127519"/>
              <a:gd name="connsiteY51-29824" fmla="*/ 3506453 h 6858000"/>
              <a:gd name="connsiteX52-29825" fmla="*/ 5596144 w 6127519"/>
              <a:gd name="connsiteY52-29826" fmla="*/ 3534624 h 6858000"/>
              <a:gd name="connsiteX53-29827" fmla="*/ 5597750 w 6127519"/>
              <a:gd name="connsiteY53-29828" fmla="*/ 3534129 h 6858000"/>
              <a:gd name="connsiteX54-29829" fmla="*/ 5599700 w 6127519"/>
              <a:gd name="connsiteY54-29830" fmla="*/ 3547221 h 6858000"/>
              <a:gd name="connsiteX55-29831" fmla="*/ 5615031 w 6127519"/>
              <a:gd name="connsiteY55-29832" fmla="*/ 3557482 h 6858000"/>
              <a:gd name="connsiteX56-29833" fmla="*/ 5618377 w 6127519"/>
              <a:gd name="connsiteY56-29834" fmla="*/ 3588431 h 6858000"/>
              <a:gd name="connsiteX57-29835" fmla="*/ 5612155 w 6127519"/>
              <a:gd name="connsiteY57-29836" fmla="*/ 3589869 h 6858000"/>
              <a:gd name="connsiteX58-29837" fmla="*/ 5620843 w 6127519"/>
              <a:gd name="connsiteY58-29838" fmla="*/ 3606745 h 6858000"/>
              <a:gd name="connsiteX59-29839" fmla="*/ 5655472 w 6127519"/>
              <a:gd name="connsiteY59-29840" fmla="*/ 3678877 h 6858000"/>
              <a:gd name="connsiteX60-29841" fmla="*/ 5683015 w 6127519"/>
              <a:gd name="connsiteY60-29842" fmla="*/ 3762025 h 6858000"/>
              <a:gd name="connsiteX61-29843" fmla="*/ 5696643 w 6127519"/>
              <a:gd name="connsiteY61-29844" fmla="*/ 3773888 h 6858000"/>
              <a:gd name="connsiteX62-29845" fmla="*/ 5699203 w 6127519"/>
              <a:gd name="connsiteY62-29846" fmla="*/ 3775823 h 6858000"/>
              <a:gd name="connsiteX63-29847" fmla="*/ 5704824 w 6127519"/>
              <a:gd name="connsiteY63-29848" fmla="*/ 3785966 h 6858000"/>
              <a:gd name="connsiteX64-29849" fmla="*/ 5733539 w 6127519"/>
              <a:gd name="connsiteY64-29850" fmla="*/ 3818457 h 6858000"/>
              <a:gd name="connsiteX65-29851" fmla="*/ 5768491 w 6127519"/>
              <a:gd name="connsiteY65-29852" fmla="*/ 3914399 h 6858000"/>
              <a:gd name="connsiteX66-29853" fmla="*/ 5793123 w 6127519"/>
              <a:gd name="connsiteY66-29854" fmla="*/ 3969952 h 6858000"/>
              <a:gd name="connsiteX67-29855" fmla="*/ 5808321 w 6127519"/>
              <a:gd name="connsiteY67-29856" fmla="*/ 3988153 h 6858000"/>
              <a:gd name="connsiteX68-29857" fmla="*/ 5825621 w 6127519"/>
              <a:gd name="connsiteY68-29858" fmla="*/ 4015525 h 6858000"/>
              <a:gd name="connsiteX69-29859" fmla="*/ 5860672 w 6127519"/>
              <a:gd name="connsiteY69-29860" fmla="*/ 4061579 h 6858000"/>
              <a:gd name="connsiteX70-29861" fmla="*/ 5872173 w 6127519"/>
              <a:gd name="connsiteY70-29862" fmla="*/ 4088497 h 6858000"/>
              <a:gd name="connsiteX71-29863" fmla="*/ 5894095 w 6127519"/>
              <a:gd name="connsiteY71-29864" fmla="*/ 4128857 h 6858000"/>
              <a:gd name="connsiteX72-29865" fmla="*/ 5903513 w 6127519"/>
              <a:gd name="connsiteY72-29866" fmla="*/ 4187661 h 6858000"/>
              <a:gd name="connsiteX73-29867" fmla="*/ 5917114 w 6127519"/>
              <a:gd name="connsiteY73-29868" fmla="*/ 4213096 h 6858000"/>
              <a:gd name="connsiteX74-29869" fmla="*/ 5924233 w 6127519"/>
              <a:gd name="connsiteY74-29870" fmla="*/ 4242060 h 6858000"/>
              <a:gd name="connsiteX75-29871" fmla="*/ 5928910 w 6127519"/>
              <a:gd name="connsiteY75-29872" fmla="*/ 4300973 h 6858000"/>
              <a:gd name="connsiteX76-29873" fmla="*/ 5939320 w 6127519"/>
              <a:gd name="connsiteY76-29874" fmla="*/ 4340435 h 6858000"/>
              <a:gd name="connsiteX77-29875" fmla="*/ 5946705 w 6127519"/>
              <a:gd name="connsiteY77-29876" fmla="*/ 4428051 h 6858000"/>
              <a:gd name="connsiteX78-29877" fmla="*/ 5949261 w 6127519"/>
              <a:gd name="connsiteY78-29878" fmla="*/ 4449185 h 6858000"/>
              <a:gd name="connsiteX79-29879" fmla="*/ 5968960 w 6127519"/>
              <a:gd name="connsiteY79-29880" fmla="*/ 4482655 h 6858000"/>
              <a:gd name="connsiteX80-29881" fmla="*/ 5980106 w 6127519"/>
              <a:gd name="connsiteY80-29882" fmla="*/ 4585087 h 6858000"/>
              <a:gd name="connsiteX81-29883" fmla="*/ 5998138 w 6127519"/>
              <a:gd name="connsiteY81-29884" fmla="*/ 4697518 h 6858000"/>
              <a:gd name="connsiteX82-29885" fmla="*/ 6013516 w 6127519"/>
              <a:gd name="connsiteY82-29886" fmla="*/ 4786619 h 6858000"/>
              <a:gd name="connsiteX83-29887" fmla="*/ 6025404 w 6127519"/>
              <a:gd name="connsiteY83-29888" fmla="*/ 4858148 h 6858000"/>
              <a:gd name="connsiteX84-29889" fmla="*/ 6007749 w 6127519"/>
              <a:gd name="connsiteY84-29890" fmla="*/ 4964715 h 6858000"/>
              <a:gd name="connsiteX85-29891" fmla="*/ 6005269 w 6127519"/>
              <a:gd name="connsiteY85-29892" fmla="*/ 5150567 h 6858000"/>
              <a:gd name="connsiteX86-29893" fmla="*/ 6001127 w 6127519"/>
              <a:gd name="connsiteY86-29894" fmla="*/ 5164609 h 6858000"/>
              <a:gd name="connsiteX87-29895" fmla="*/ 5998514 w 6127519"/>
              <a:gd name="connsiteY87-29896" fmla="*/ 5189673 h 6858000"/>
              <a:gd name="connsiteX88-29897" fmla="*/ 6018409 w 6127519"/>
              <a:gd name="connsiteY88-29898" fmla="*/ 5227157 h 6858000"/>
              <a:gd name="connsiteX89-29899" fmla="*/ 6036748 w 6127519"/>
              <a:gd name="connsiteY89-29900" fmla="*/ 5322752 h 6858000"/>
              <a:gd name="connsiteX90-29901" fmla="*/ 6036943 w 6127519"/>
              <a:gd name="connsiteY90-29902" fmla="*/ 5329480 h 6858000"/>
              <a:gd name="connsiteX91-29903" fmla="*/ 6037677 w 6127519"/>
              <a:gd name="connsiteY91-29904" fmla="*/ 5354807 h 6858000"/>
              <a:gd name="connsiteX92-29905" fmla="*/ 6039728 w 6127519"/>
              <a:gd name="connsiteY92-29906" fmla="*/ 5359416 h 6858000"/>
              <a:gd name="connsiteX93-29907" fmla="*/ 6053435 w 6127519"/>
              <a:gd name="connsiteY93-29908" fmla="*/ 5387547 h 6858000"/>
              <a:gd name="connsiteX94-29909" fmla="*/ 6065933 w 6127519"/>
              <a:gd name="connsiteY94-29910" fmla="*/ 5443002 h 6858000"/>
              <a:gd name="connsiteX95-29911" fmla="*/ 6068640 w 6127519"/>
              <a:gd name="connsiteY95-29912" fmla="*/ 5474503 h 6858000"/>
              <a:gd name="connsiteX96-29913" fmla="*/ 6080922 w 6127519"/>
              <a:gd name="connsiteY96-29914" fmla="*/ 5561070 h 6858000"/>
              <a:gd name="connsiteX97-29915" fmla="*/ 6096949 w 6127519"/>
              <a:gd name="connsiteY97-29916" fmla="*/ 5648179 h 6858000"/>
              <a:gd name="connsiteX98-29917" fmla="*/ 6125703 w 6127519"/>
              <a:gd name="connsiteY98-29918" fmla="*/ 5692894 h 6858000"/>
              <a:gd name="connsiteX99-29919" fmla="*/ 6121353 w 6127519"/>
              <a:gd name="connsiteY99-29920" fmla="*/ 5721725 h 6858000"/>
              <a:gd name="connsiteX100-29921" fmla="*/ 6121607 w 6127519"/>
              <a:gd name="connsiteY100-29922" fmla="*/ 5721959 h 6858000"/>
              <a:gd name="connsiteX101-29923" fmla="*/ 6127024 w 6127519"/>
              <a:gd name="connsiteY101-29924" fmla="*/ 5786902 h 6858000"/>
              <a:gd name="connsiteX102-29925" fmla="*/ 6127519 w 6127519"/>
              <a:gd name="connsiteY102-29926" fmla="*/ 5865775 h 6858000"/>
              <a:gd name="connsiteX103-29927" fmla="*/ 6119217 w 6127519"/>
              <a:gd name="connsiteY103-29928" fmla="*/ 5888542 h 6858000"/>
              <a:gd name="connsiteX104-29929" fmla="*/ 6102493 w 6127519"/>
              <a:gd name="connsiteY104-29930" fmla="*/ 5928602 h 6858000"/>
              <a:gd name="connsiteX105-29931" fmla="*/ 6056863 w 6127519"/>
              <a:gd name="connsiteY105-29932" fmla="*/ 6000643 h 6858000"/>
              <a:gd name="connsiteX106-29933" fmla="*/ 6045436 w 6127519"/>
              <a:gd name="connsiteY106-29934" fmla="*/ 6124480 h 6858000"/>
              <a:gd name="connsiteX107-29935" fmla="*/ 6030489 w 6127519"/>
              <a:gd name="connsiteY107-29936" fmla="*/ 6317666 h 6858000"/>
              <a:gd name="connsiteX108-29937" fmla="*/ 6007492 w 6127519"/>
              <a:gd name="connsiteY108-29938" fmla="*/ 6440818 h 6858000"/>
              <a:gd name="connsiteX109-29939" fmla="*/ 6009467 w 6127519"/>
              <a:gd name="connsiteY109-29940" fmla="*/ 6487076 h 6858000"/>
              <a:gd name="connsiteX110-29941" fmla="*/ 5995064 w 6127519"/>
              <a:gd name="connsiteY110-29942" fmla="*/ 6540791 h 6858000"/>
              <a:gd name="connsiteX111-29943" fmla="*/ 5996309 w 6127519"/>
              <a:gd name="connsiteY111-29944" fmla="*/ 6543961 h 6858000"/>
              <a:gd name="connsiteX112-29945" fmla="*/ 5996048 w 6127519"/>
              <a:gd name="connsiteY112-29946" fmla="*/ 6555444 h 6858000"/>
              <a:gd name="connsiteX113-29947" fmla="*/ 6002524 w 6127519"/>
              <a:gd name="connsiteY113-29948" fmla="*/ 6560188 h 6858000"/>
              <a:gd name="connsiteX114-29949" fmla="*/ 6006823 w 6127519"/>
              <a:gd name="connsiteY114-29950" fmla="*/ 6578546 h 6858000"/>
              <a:gd name="connsiteX115-29951" fmla="*/ 6004510 w 6127519"/>
              <a:gd name="connsiteY115-29952" fmla="*/ 6599256 h 6858000"/>
              <a:gd name="connsiteX116-29953" fmla="*/ 5986207 w 6127519"/>
              <a:gd name="connsiteY116-29954" fmla="*/ 6695855 h 6858000"/>
              <a:gd name="connsiteX117-29955" fmla="*/ 5979428 w 6127519"/>
              <a:gd name="connsiteY117-29956" fmla="*/ 6754678 h 6858000"/>
              <a:gd name="connsiteX118-29957" fmla="*/ 5983398 w 6127519"/>
              <a:gd name="connsiteY118-29958" fmla="*/ 6778641 h 6858000"/>
              <a:gd name="connsiteX119-29959" fmla="*/ 5984543 w 6127519"/>
              <a:gd name="connsiteY119-29960" fmla="*/ 6811016 h 6858000"/>
              <a:gd name="connsiteX120-29961" fmla="*/ 5981802 w 6127519"/>
              <a:gd name="connsiteY120-29962" fmla="*/ 6838578 h 6858000"/>
              <a:gd name="connsiteX121-29963" fmla="*/ 5979671 w 6127519"/>
              <a:gd name="connsiteY121-29964" fmla="*/ 6858000 h 6858000"/>
              <a:gd name="connsiteX122-29965" fmla="*/ 0 w 6127519"/>
              <a:gd name="connsiteY122-29966" fmla="*/ 6858000 h 6858000"/>
              <a:gd name="connsiteX123-29967" fmla="*/ 0 w 6127519"/>
              <a:gd name="connsiteY123-29968" fmla="*/ 0 h 6858000"/>
              <a:gd name="connsiteX0-29969" fmla="*/ 0 w 6127519"/>
              <a:gd name="connsiteY0-29970" fmla="*/ 0 h 6858000"/>
              <a:gd name="connsiteX1-29971" fmla="*/ 4965888 w 6127519"/>
              <a:gd name="connsiteY1-29972" fmla="*/ 0 h 6858000"/>
              <a:gd name="connsiteX2-29973" fmla="*/ 4967767 w 6127519"/>
              <a:gd name="connsiteY2-29974" fmla="*/ 7930 h 6858000"/>
              <a:gd name="connsiteX3-29975" fmla="*/ 4979444 w 6127519"/>
              <a:gd name="connsiteY3-29976" fmla="*/ 43921 h 6858000"/>
              <a:gd name="connsiteX4-29977" fmla="*/ 5021173 w 6127519"/>
              <a:gd name="connsiteY4-29978" fmla="*/ 123738 h 6858000"/>
              <a:gd name="connsiteX5-29979" fmla="*/ 5075458 w 6127519"/>
              <a:gd name="connsiteY5-29980" fmla="*/ 264355 h 6858000"/>
              <a:gd name="connsiteX6-29981" fmla="*/ 5081175 w 6127519"/>
              <a:gd name="connsiteY6-29982" fmla="*/ 277448 h 6858000"/>
              <a:gd name="connsiteX7-29983" fmla="*/ 5097011 w 6127519"/>
              <a:gd name="connsiteY7-29984" fmla="*/ 355616 h 6858000"/>
              <a:gd name="connsiteX8-29985" fmla="*/ 5130982 w 6127519"/>
              <a:gd name="connsiteY8-29986" fmla="*/ 412030 h 6858000"/>
              <a:gd name="connsiteX9-29987" fmla="*/ 5153000 w 6127519"/>
              <a:gd name="connsiteY9-29988" fmla="*/ 507134 h 6858000"/>
              <a:gd name="connsiteX10-29989" fmla="*/ 5171282 w 6127519"/>
              <a:gd name="connsiteY10-29990" fmla="*/ 602071 h 6858000"/>
              <a:gd name="connsiteX11-29991" fmla="*/ 5176196 w 6127519"/>
              <a:gd name="connsiteY11-29992" fmla="*/ 636822 h 6858000"/>
              <a:gd name="connsiteX12-29993" fmla="*/ 5189051 w 6127519"/>
              <a:gd name="connsiteY12-29994" fmla="*/ 782518 h 6858000"/>
              <a:gd name="connsiteX13-29995" fmla="*/ 5210428 w 6127519"/>
              <a:gd name="connsiteY13-29996" fmla="*/ 815772 h 6858000"/>
              <a:gd name="connsiteX14-29997" fmla="*/ 5221088 w 6127519"/>
              <a:gd name="connsiteY14-29998" fmla="*/ 860193 h 6858000"/>
              <a:gd name="connsiteX15-29999" fmla="*/ 5230806 w 6127519"/>
              <a:gd name="connsiteY15-30000" fmla="*/ 961354 h 6858000"/>
              <a:gd name="connsiteX16-30001" fmla="*/ 5201018 w 6127519"/>
              <a:gd name="connsiteY16-30002" fmla="*/ 1095027 h 6858000"/>
              <a:gd name="connsiteX17-30003" fmla="*/ 5202153 w 6127519"/>
              <a:gd name="connsiteY17-30004" fmla="*/ 1133224 h 6858000"/>
              <a:gd name="connsiteX18-30005" fmla="*/ 5207370 w 6127519"/>
              <a:gd name="connsiteY18-30006" fmla="*/ 1138097 h 6858000"/>
              <a:gd name="connsiteX19-30007" fmla="*/ 5189234 w 6127519"/>
              <a:gd name="connsiteY19-30008" fmla="*/ 1193495 h 6858000"/>
              <a:gd name="connsiteX20-30009" fmla="*/ 5202769 w 6127519"/>
              <a:gd name="connsiteY20-30010" fmla="*/ 1269450 h 6858000"/>
              <a:gd name="connsiteX21-30011" fmla="*/ 5225968 w 6127519"/>
              <a:gd name="connsiteY21-30012" fmla="*/ 1357994 h 6858000"/>
              <a:gd name="connsiteX22-30013" fmla="*/ 5233819 w 6127519"/>
              <a:gd name="connsiteY22-30014" fmla="*/ 1380922 h 6858000"/>
              <a:gd name="connsiteX23-30015" fmla="*/ 5237226 w 6127519"/>
              <a:gd name="connsiteY23-30016" fmla="*/ 1441327 h 6858000"/>
              <a:gd name="connsiteX24-30017" fmla="*/ 5255653 w 6127519"/>
              <a:gd name="connsiteY24-30018" fmla="*/ 1524712 h 6858000"/>
              <a:gd name="connsiteX25-30019" fmla="*/ 5263491 w 6127519"/>
              <a:gd name="connsiteY25-30020" fmla="*/ 1642938 h 6858000"/>
              <a:gd name="connsiteX26-30021" fmla="*/ 5261314 w 6127519"/>
              <a:gd name="connsiteY26-30022" fmla="*/ 1689177 h 6858000"/>
              <a:gd name="connsiteX27-30023" fmla="*/ 5259788 w 6127519"/>
              <a:gd name="connsiteY27-30024" fmla="*/ 1768516 h 6858000"/>
              <a:gd name="connsiteX28-30025" fmla="*/ 5255696 w 6127519"/>
              <a:gd name="connsiteY28-30026" fmla="*/ 1953770 h 6858000"/>
              <a:gd name="connsiteX29-30027" fmla="*/ 5252592 w 6127519"/>
              <a:gd name="connsiteY29-30028" fmla="*/ 2092210 h 6858000"/>
              <a:gd name="connsiteX30-30029" fmla="*/ 5264303 w 6127519"/>
              <a:gd name="connsiteY30-30030" fmla="*/ 2225157 h 6858000"/>
              <a:gd name="connsiteX31-30031" fmla="*/ 5254949 w 6127519"/>
              <a:gd name="connsiteY31-30032" fmla="*/ 2236160 h 6858000"/>
              <a:gd name="connsiteX32-30033" fmla="*/ 5250104 w 6127519"/>
              <a:gd name="connsiteY32-30034" fmla="*/ 2249166 h 6858000"/>
              <a:gd name="connsiteX33-30035" fmla="*/ 5251214 w 6127519"/>
              <a:gd name="connsiteY33-30036" fmla="*/ 2250944 h 6858000"/>
              <a:gd name="connsiteX34-30037" fmla="*/ 5250644 w 6127519"/>
              <a:gd name="connsiteY34-30038" fmla="*/ 2266619 h 6858000"/>
              <a:gd name="connsiteX35-30039" fmla="*/ 5293877 w 6127519"/>
              <a:gd name="connsiteY35-30040" fmla="*/ 2368649 h 6858000"/>
              <a:gd name="connsiteX36-30041" fmla="*/ 5311338 w 6127519"/>
              <a:gd name="connsiteY36-30042" fmla="*/ 2404034 h 6858000"/>
              <a:gd name="connsiteX37-30043" fmla="*/ 5338366 w 6127519"/>
              <a:gd name="connsiteY37-30044" fmla="*/ 2465052 h 6858000"/>
              <a:gd name="connsiteX38-30045" fmla="*/ 5371263 w 6127519"/>
              <a:gd name="connsiteY38-30046" fmla="*/ 2586413 h 6858000"/>
              <a:gd name="connsiteX39-30047" fmla="*/ 5407503 w 6127519"/>
              <a:gd name="connsiteY39-30048" fmla="*/ 2786290 h 6858000"/>
              <a:gd name="connsiteX40-30049" fmla="*/ 5407356 w 6127519"/>
              <a:gd name="connsiteY40-30050" fmla="*/ 2787545 h 6858000"/>
              <a:gd name="connsiteX41-30051" fmla="*/ 5411130 w 6127519"/>
              <a:gd name="connsiteY41-30052" fmla="*/ 2788640 h 6858000"/>
              <a:gd name="connsiteX42-30053" fmla="*/ 5416439 w 6127519"/>
              <a:gd name="connsiteY42-30054" fmla="*/ 2805666 h 6858000"/>
              <a:gd name="connsiteX43-30055" fmla="*/ 5457023 w 6127519"/>
              <a:gd name="connsiteY43-30056" fmla="*/ 2858292 h 6858000"/>
              <a:gd name="connsiteX44-30057" fmla="*/ 5479298 w 6127519"/>
              <a:gd name="connsiteY44-30058" fmla="*/ 2947791 h 6858000"/>
              <a:gd name="connsiteX45-30059" fmla="*/ 5481770 w 6127519"/>
              <a:gd name="connsiteY45-30060" fmla="*/ 2951352 h 6858000"/>
              <a:gd name="connsiteX46-30061" fmla="*/ 5482045 w 6127519"/>
              <a:gd name="connsiteY46-30062" fmla="*/ 2984371 h 6858000"/>
              <a:gd name="connsiteX47-30063" fmla="*/ 5482415 w 6127519"/>
              <a:gd name="connsiteY47-30064" fmla="*/ 3004079 h 6858000"/>
              <a:gd name="connsiteX48-30065" fmla="*/ 5503944 w 6127519"/>
              <a:gd name="connsiteY48-30066" fmla="*/ 3123335 h 6858000"/>
              <a:gd name="connsiteX49-30067" fmla="*/ 5516007 w 6127519"/>
              <a:gd name="connsiteY49-30068" fmla="*/ 3258473 h 6858000"/>
              <a:gd name="connsiteX50-30069" fmla="*/ 5566839 w 6127519"/>
              <a:gd name="connsiteY50-30070" fmla="*/ 3345295 h 6858000"/>
              <a:gd name="connsiteX51-30071" fmla="*/ 5589758 w 6127519"/>
              <a:gd name="connsiteY51-30072" fmla="*/ 3506453 h 6858000"/>
              <a:gd name="connsiteX52-30073" fmla="*/ 5596144 w 6127519"/>
              <a:gd name="connsiteY52-30074" fmla="*/ 3534624 h 6858000"/>
              <a:gd name="connsiteX53-30075" fmla="*/ 5597750 w 6127519"/>
              <a:gd name="connsiteY53-30076" fmla="*/ 3534129 h 6858000"/>
              <a:gd name="connsiteX54-30077" fmla="*/ 5599700 w 6127519"/>
              <a:gd name="connsiteY54-30078" fmla="*/ 3547221 h 6858000"/>
              <a:gd name="connsiteX55-30079" fmla="*/ 5615031 w 6127519"/>
              <a:gd name="connsiteY55-30080" fmla="*/ 3557482 h 6858000"/>
              <a:gd name="connsiteX56-30081" fmla="*/ 5618377 w 6127519"/>
              <a:gd name="connsiteY56-30082" fmla="*/ 3588431 h 6858000"/>
              <a:gd name="connsiteX57-30083" fmla="*/ 5612155 w 6127519"/>
              <a:gd name="connsiteY57-30084" fmla="*/ 3589869 h 6858000"/>
              <a:gd name="connsiteX58-30085" fmla="*/ 5620843 w 6127519"/>
              <a:gd name="connsiteY58-30086" fmla="*/ 3606745 h 6858000"/>
              <a:gd name="connsiteX59-30087" fmla="*/ 5655472 w 6127519"/>
              <a:gd name="connsiteY59-30088" fmla="*/ 3678877 h 6858000"/>
              <a:gd name="connsiteX60-30089" fmla="*/ 5683015 w 6127519"/>
              <a:gd name="connsiteY60-30090" fmla="*/ 3762025 h 6858000"/>
              <a:gd name="connsiteX61-30091" fmla="*/ 5696643 w 6127519"/>
              <a:gd name="connsiteY61-30092" fmla="*/ 3773888 h 6858000"/>
              <a:gd name="connsiteX62-30093" fmla="*/ 5699203 w 6127519"/>
              <a:gd name="connsiteY62-30094" fmla="*/ 3775823 h 6858000"/>
              <a:gd name="connsiteX63-30095" fmla="*/ 5704824 w 6127519"/>
              <a:gd name="connsiteY63-30096" fmla="*/ 3785966 h 6858000"/>
              <a:gd name="connsiteX64-30097" fmla="*/ 5733539 w 6127519"/>
              <a:gd name="connsiteY64-30098" fmla="*/ 3818457 h 6858000"/>
              <a:gd name="connsiteX65-30099" fmla="*/ 5768491 w 6127519"/>
              <a:gd name="connsiteY65-30100" fmla="*/ 3914399 h 6858000"/>
              <a:gd name="connsiteX66-30101" fmla="*/ 5793123 w 6127519"/>
              <a:gd name="connsiteY66-30102" fmla="*/ 3969952 h 6858000"/>
              <a:gd name="connsiteX67-30103" fmla="*/ 5808321 w 6127519"/>
              <a:gd name="connsiteY67-30104" fmla="*/ 3988153 h 6858000"/>
              <a:gd name="connsiteX68-30105" fmla="*/ 5825621 w 6127519"/>
              <a:gd name="connsiteY68-30106" fmla="*/ 4015525 h 6858000"/>
              <a:gd name="connsiteX69-30107" fmla="*/ 5860672 w 6127519"/>
              <a:gd name="connsiteY69-30108" fmla="*/ 4061579 h 6858000"/>
              <a:gd name="connsiteX70-30109" fmla="*/ 5872173 w 6127519"/>
              <a:gd name="connsiteY70-30110" fmla="*/ 4088497 h 6858000"/>
              <a:gd name="connsiteX71-30111" fmla="*/ 5894095 w 6127519"/>
              <a:gd name="connsiteY71-30112" fmla="*/ 4128857 h 6858000"/>
              <a:gd name="connsiteX72-30113" fmla="*/ 5903513 w 6127519"/>
              <a:gd name="connsiteY72-30114" fmla="*/ 4187661 h 6858000"/>
              <a:gd name="connsiteX73-30115" fmla="*/ 5917114 w 6127519"/>
              <a:gd name="connsiteY73-30116" fmla="*/ 4213096 h 6858000"/>
              <a:gd name="connsiteX74-30117" fmla="*/ 5924233 w 6127519"/>
              <a:gd name="connsiteY74-30118" fmla="*/ 4242060 h 6858000"/>
              <a:gd name="connsiteX75-30119" fmla="*/ 5928910 w 6127519"/>
              <a:gd name="connsiteY75-30120" fmla="*/ 4300973 h 6858000"/>
              <a:gd name="connsiteX76-30121" fmla="*/ 5939320 w 6127519"/>
              <a:gd name="connsiteY76-30122" fmla="*/ 4340435 h 6858000"/>
              <a:gd name="connsiteX77-30123" fmla="*/ 5946705 w 6127519"/>
              <a:gd name="connsiteY77-30124" fmla="*/ 4428051 h 6858000"/>
              <a:gd name="connsiteX78-30125" fmla="*/ 5949261 w 6127519"/>
              <a:gd name="connsiteY78-30126" fmla="*/ 4449185 h 6858000"/>
              <a:gd name="connsiteX79-30127" fmla="*/ 5968960 w 6127519"/>
              <a:gd name="connsiteY79-30128" fmla="*/ 4482655 h 6858000"/>
              <a:gd name="connsiteX80-30129" fmla="*/ 5980106 w 6127519"/>
              <a:gd name="connsiteY80-30130" fmla="*/ 4585087 h 6858000"/>
              <a:gd name="connsiteX81-30131" fmla="*/ 5998138 w 6127519"/>
              <a:gd name="connsiteY81-30132" fmla="*/ 4697518 h 6858000"/>
              <a:gd name="connsiteX82-30133" fmla="*/ 6013516 w 6127519"/>
              <a:gd name="connsiteY82-30134" fmla="*/ 4786619 h 6858000"/>
              <a:gd name="connsiteX83-30135" fmla="*/ 6025404 w 6127519"/>
              <a:gd name="connsiteY83-30136" fmla="*/ 4858148 h 6858000"/>
              <a:gd name="connsiteX84-30137" fmla="*/ 6007749 w 6127519"/>
              <a:gd name="connsiteY84-30138" fmla="*/ 4964715 h 6858000"/>
              <a:gd name="connsiteX85-30139" fmla="*/ 6005269 w 6127519"/>
              <a:gd name="connsiteY85-30140" fmla="*/ 5150567 h 6858000"/>
              <a:gd name="connsiteX86-30141" fmla="*/ 6001127 w 6127519"/>
              <a:gd name="connsiteY86-30142" fmla="*/ 5164609 h 6858000"/>
              <a:gd name="connsiteX87-30143" fmla="*/ 5998514 w 6127519"/>
              <a:gd name="connsiteY87-30144" fmla="*/ 5189673 h 6858000"/>
              <a:gd name="connsiteX88-30145" fmla="*/ 6018409 w 6127519"/>
              <a:gd name="connsiteY88-30146" fmla="*/ 5227157 h 6858000"/>
              <a:gd name="connsiteX89-30147" fmla="*/ 6036748 w 6127519"/>
              <a:gd name="connsiteY89-30148" fmla="*/ 5322752 h 6858000"/>
              <a:gd name="connsiteX90-30149" fmla="*/ 6036943 w 6127519"/>
              <a:gd name="connsiteY90-30150" fmla="*/ 5329480 h 6858000"/>
              <a:gd name="connsiteX91-30151" fmla="*/ 6037677 w 6127519"/>
              <a:gd name="connsiteY91-30152" fmla="*/ 5354807 h 6858000"/>
              <a:gd name="connsiteX92-30153" fmla="*/ 6039728 w 6127519"/>
              <a:gd name="connsiteY92-30154" fmla="*/ 5359416 h 6858000"/>
              <a:gd name="connsiteX93-30155" fmla="*/ 6053435 w 6127519"/>
              <a:gd name="connsiteY93-30156" fmla="*/ 5387547 h 6858000"/>
              <a:gd name="connsiteX94-30157" fmla="*/ 6065933 w 6127519"/>
              <a:gd name="connsiteY94-30158" fmla="*/ 5443002 h 6858000"/>
              <a:gd name="connsiteX95-30159" fmla="*/ 6068640 w 6127519"/>
              <a:gd name="connsiteY95-30160" fmla="*/ 5474503 h 6858000"/>
              <a:gd name="connsiteX96-30161" fmla="*/ 6080922 w 6127519"/>
              <a:gd name="connsiteY96-30162" fmla="*/ 5561070 h 6858000"/>
              <a:gd name="connsiteX97-30163" fmla="*/ 6096949 w 6127519"/>
              <a:gd name="connsiteY97-30164" fmla="*/ 5648179 h 6858000"/>
              <a:gd name="connsiteX98-30165" fmla="*/ 6125703 w 6127519"/>
              <a:gd name="connsiteY98-30166" fmla="*/ 5692894 h 6858000"/>
              <a:gd name="connsiteX99-30167" fmla="*/ 6121353 w 6127519"/>
              <a:gd name="connsiteY99-30168" fmla="*/ 5721725 h 6858000"/>
              <a:gd name="connsiteX100-30169" fmla="*/ 6121607 w 6127519"/>
              <a:gd name="connsiteY100-30170" fmla="*/ 5721959 h 6858000"/>
              <a:gd name="connsiteX101-30171" fmla="*/ 6127024 w 6127519"/>
              <a:gd name="connsiteY101-30172" fmla="*/ 5786902 h 6858000"/>
              <a:gd name="connsiteX102-30173" fmla="*/ 6127519 w 6127519"/>
              <a:gd name="connsiteY102-30174" fmla="*/ 5865775 h 6858000"/>
              <a:gd name="connsiteX103-30175" fmla="*/ 6119217 w 6127519"/>
              <a:gd name="connsiteY103-30176" fmla="*/ 5888542 h 6858000"/>
              <a:gd name="connsiteX104-30177" fmla="*/ 6102493 w 6127519"/>
              <a:gd name="connsiteY104-30178" fmla="*/ 5928602 h 6858000"/>
              <a:gd name="connsiteX105-30179" fmla="*/ 6056863 w 6127519"/>
              <a:gd name="connsiteY105-30180" fmla="*/ 6000643 h 6858000"/>
              <a:gd name="connsiteX106-30181" fmla="*/ 6045436 w 6127519"/>
              <a:gd name="connsiteY106-30182" fmla="*/ 6124480 h 6858000"/>
              <a:gd name="connsiteX107-30183" fmla="*/ 6030489 w 6127519"/>
              <a:gd name="connsiteY107-30184" fmla="*/ 6317666 h 6858000"/>
              <a:gd name="connsiteX108-30185" fmla="*/ 6007492 w 6127519"/>
              <a:gd name="connsiteY108-30186" fmla="*/ 6440818 h 6858000"/>
              <a:gd name="connsiteX109-30187" fmla="*/ 6009467 w 6127519"/>
              <a:gd name="connsiteY109-30188" fmla="*/ 6487076 h 6858000"/>
              <a:gd name="connsiteX110-30189" fmla="*/ 5995064 w 6127519"/>
              <a:gd name="connsiteY110-30190" fmla="*/ 6540791 h 6858000"/>
              <a:gd name="connsiteX111-30191" fmla="*/ 5996309 w 6127519"/>
              <a:gd name="connsiteY111-30192" fmla="*/ 6543961 h 6858000"/>
              <a:gd name="connsiteX112-30193" fmla="*/ 5996048 w 6127519"/>
              <a:gd name="connsiteY112-30194" fmla="*/ 6555444 h 6858000"/>
              <a:gd name="connsiteX113-30195" fmla="*/ 6002524 w 6127519"/>
              <a:gd name="connsiteY113-30196" fmla="*/ 6560188 h 6858000"/>
              <a:gd name="connsiteX114-30197" fmla="*/ 6004510 w 6127519"/>
              <a:gd name="connsiteY114-30198" fmla="*/ 6599256 h 6858000"/>
              <a:gd name="connsiteX115-30199" fmla="*/ 5986207 w 6127519"/>
              <a:gd name="connsiteY115-30200" fmla="*/ 6695855 h 6858000"/>
              <a:gd name="connsiteX116-30201" fmla="*/ 5979428 w 6127519"/>
              <a:gd name="connsiteY116-30202" fmla="*/ 6754678 h 6858000"/>
              <a:gd name="connsiteX117-30203" fmla="*/ 5983398 w 6127519"/>
              <a:gd name="connsiteY117-30204" fmla="*/ 6778641 h 6858000"/>
              <a:gd name="connsiteX118-30205" fmla="*/ 5984543 w 6127519"/>
              <a:gd name="connsiteY118-30206" fmla="*/ 6811016 h 6858000"/>
              <a:gd name="connsiteX119-30207" fmla="*/ 5981802 w 6127519"/>
              <a:gd name="connsiteY119-30208" fmla="*/ 6838578 h 6858000"/>
              <a:gd name="connsiteX120-30209" fmla="*/ 5979671 w 6127519"/>
              <a:gd name="connsiteY120-30210" fmla="*/ 6858000 h 6858000"/>
              <a:gd name="connsiteX121-30211" fmla="*/ 0 w 6127519"/>
              <a:gd name="connsiteY121-30212" fmla="*/ 6858000 h 6858000"/>
              <a:gd name="connsiteX122-30213" fmla="*/ 0 w 6127519"/>
              <a:gd name="connsiteY122-30214" fmla="*/ 0 h 6858000"/>
              <a:gd name="connsiteX0-30215" fmla="*/ 0 w 6127519"/>
              <a:gd name="connsiteY0-30216" fmla="*/ 0 h 6858000"/>
              <a:gd name="connsiteX1-30217" fmla="*/ 4965888 w 6127519"/>
              <a:gd name="connsiteY1-30218" fmla="*/ 0 h 6858000"/>
              <a:gd name="connsiteX2-30219" fmla="*/ 4967767 w 6127519"/>
              <a:gd name="connsiteY2-30220" fmla="*/ 7930 h 6858000"/>
              <a:gd name="connsiteX3-30221" fmla="*/ 4979444 w 6127519"/>
              <a:gd name="connsiteY3-30222" fmla="*/ 43921 h 6858000"/>
              <a:gd name="connsiteX4-30223" fmla="*/ 5021173 w 6127519"/>
              <a:gd name="connsiteY4-30224" fmla="*/ 123738 h 6858000"/>
              <a:gd name="connsiteX5-30225" fmla="*/ 5075458 w 6127519"/>
              <a:gd name="connsiteY5-30226" fmla="*/ 264355 h 6858000"/>
              <a:gd name="connsiteX6-30227" fmla="*/ 5081175 w 6127519"/>
              <a:gd name="connsiteY6-30228" fmla="*/ 277448 h 6858000"/>
              <a:gd name="connsiteX7-30229" fmla="*/ 5097011 w 6127519"/>
              <a:gd name="connsiteY7-30230" fmla="*/ 355616 h 6858000"/>
              <a:gd name="connsiteX8-30231" fmla="*/ 5130982 w 6127519"/>
              <a:gd name="connsiteY8-30232" fmla="*/ 412030 h 6858000"/>
              <a:gd name="connsiteX9-30233" fmla="*/ 5153000 w 6127519"/>
              <a:gd name="connsiteY9-30234" fmla="*/ 507134 h 6858000"/>
              <a:gd name="connsiteX10-30235" fmla="*/ 5171282 w 6127519"/>
              <a:gd name="connsiteY10-30236" fmla="*/ 602071 h 6858000"/>
              <a:gd name="connsiteX11-30237" fmla="*/ 5176196 w 6127519"/>
              <a:gd name="connsiteY11-30238" fmla="*/ 636822 h 6858000"/>
              <a:gd name="connsiteX12-30239" fmla="*/ 5189051 w 6127519"/>
              <a:gd name="connsiteY12-30240" fmla="*/ 782518 h 6858000"/>
              <a:gd name="connsiteX13-30241" fmla="*/ 5210428 w 6127519"/>
              <a:gd name="connsiteY13-30242" fmla="*/ 815772 h 6858000"/>
              <a:gd name="connsiteX14-30243" fmla="*/ 5221088 w 6127519"/>
              <a:gd name="connsiteY14-30244" fmla="*/ 860193 h 6858000"/>
              <a:gd name="connsiteX15-30245" fmla="*/ 5230806 w 6127519"/>
              <a:gd name="connsiteY15-30246" fmla="*/ 961354 h 6858000"/>
              <a:gd name="connsiteX16-30247" fmla="*/ 5201018 w 6127519"/>
              <a:gd name="connsiteY16-30248" fmla="*/ 1095027 h 6858000"/>
              <a:gd name="connsiteX17-30249" fmla="*/ 5202153 w 6127519"/>
              <a:gd name="connsiteY17-30250" fmla="*/ 1133224 h 6858000"/>
              <a:gd name="connsiteX18-30251" fmla="*/ 5207370 w 6127519"/>
              <a:gd name="connsiteY18-30252" fmla="*/ 1138097 h 6858000"/>
              <a:gd name="connsiteX19-30253" fmla="*/ 5189234 w 6127519"/>
              <a:gd name="connsiteY19-30254" fmla="*/ 1193495 h 6858000"/>
              <a:gd name="connsiteX20-30255" fmla="*/ 5202769 w 6127519"/>
              <a:gd name="connsiteY20-30256" fmla="*/ 1269450 h 6858000"/>
              <a:gd name="connsiteX21-30257" fmla="*/ 5225968 w 6127519"/>
              <a:gd name="connsiteY21-30258" fmla="*/ 1357994 h 6858000"/>
              <a:gd name="connsiteX22-30259" fmla="*/ 5233819 w 6127519"/>
              <a:gd name="connsiteY22-30260" fmla="*/ 1380922 h 6858000"/>
              <a:gd name="connsiteX23-30261" fmla="*/ 5237226 w 6127519"/>
              <a:gd name="connsiteY23-30262" fmla="*/ 1441327 h 6858000"/>
              <a:gd name="connsiteX24-30263" fmla="*/ 5255653 w 6127519"/>
              <a:gd name="connsiteY24-30264" fmla="*/ 1524712 h 6858000"/>
              <a:gd name="connsiteX25-30265" fmla="*/ 5263491 w 6127519"/>
              <a:gd name="connsiteY25-30266" fmla="*/ 1642938 h 6858000"/>
              <a:gd name="connsiteX26-30267" fmla="*/ 5261314 w 6127519"/>
              <a:gd name="connsiteY26-30268" fmla="*/ 1689177 h 6858000"/>
              <a:gd name="connsiteX27-30269" fmla="*/ 5259788 w 6127519"/>
              <a:gd name="connsiteY27-30270" fmla="*/ 1768516 h 6858000"/>
              <a:gd name="connsiteX28-30271" fmla="*/ 5255696 w 6127519"/>
              <a:gd name="connsiteY28-30272" fmla="*/ 1953770 h 6858000"/>
              <a:gd name="connsiteX29-30273" fmla="*/ 5252592 w 6127519"/>
              <a:gd name="connsiteY29-30274" fmla="*/ 2092210 h 6858000"/>
              <a:gd name="connsiteX30-30275" fmla="*/ 5264303 w 6127519"/>
              <a:gd name="connsiteY30-30276" fmla="*/ 2225157 h 6858000"/>
              <a:gd name="connsiteX31-30277" fmla="*/ 5254949 w 6127519"/>
              <a:gd name="connsiteY31-30278" fmla="*/ 2236160 h 6858000"/>
              <a:gd name="connsiteX32-30279" fmla="*/ 5250104 w 6127519"/>
              <a:gd name="connsiteY32-30280" fmla="*/ 2249166 h 6858000"/>
              <a:gd name="connsiteX33-30281" fmla="*/ 5251214 w 6127519"/>
              <a:gd name="connsiteY33-30282" fmla="*/ 2250944 h 6858000"/>
              <a:gd name="connsiteX34-30283" fmla="*/ 5250644 w 6127519"/>
              <a:gd name="connsiteY34-30284" fmla="*/ 2266619 h 6858000"/>
              <a:gd name="connsiteX35-30285" fmla="*/ 5293877 w 6127519"/>
              <a:gd name="connsiteY35-30286" fmla="*/ 2368649 h 6858000"/>
              <a:gd name="connsiteX36-30287" fmla="*/ 5311338 w 6127519"/>
              <a:gd name="connsiteY36-30288" fmla="*/ 2404034 h 6858000"/>
              <a:gd name="connsiteX37-30289" fmla="*/ 5338366 w 6127519"/>
              <a:gd name="connsiteY37-30290" fmla="*/ 2465052 h 6858000"/>
              <a:gd name="connsiteX38-30291" fmla="*/ 5371263 w 6127519"/>
              <a:gd name="connsiteY38-30292" fmla="*/ 2586413 h 6858000"/>
              <a:gd name="connsiteX39-30293" fmla="*/ 5407503 w 6127519"/>
              <a:gd name="connsiteY39-30294" fmla="*/ 2786290 h 6858000"/>
              <a:gd name="connsiteX40-30295" fmla="*/ 5407356 w 6127519"/>
              <a:gd name="connsiteY40-30296" fmla="*/ 2787545 h 6858000"/>
              <a:gd name="connsiteX41-30297" fmla="*/ 5411130 w 6127519"/>
              <a:gd name="connsiteY41-30298" fmla="*/ 2788640 h 6858000"/>
              <a:gd name="connsiteX42-30299" fmla="*/ 5416439 w 6127519"/>
              <a:gd name="connsiteY42-30300" fmla="*/ 2805666 h 6858000"/>
              <a:gd name="connsiteX43-30301" fmla="*/ 5457023 w 6127519"/>
              <a:gd name="connsiteY43-30302" fmla="*/ 2858292 h 6858000"/>
              <a:gd name="connsiteX44-30303" fmla="*/ 5479298 w 6127519"/>
              <a:gd name="connsiteY44-30304" fmla="*/ 2947791 h 6858000"/>
              <a:gd name="connsiteX45-30305" fmla="*/ 5481770 w 6127519"/>
              <a:gd name="connsiteY45-30306" fmla="*/ 2951352 h 6858000"/>
              <a:gd name="connsiteX46-30307" fmla="*/ 5482045 w 6127519"/>
              <a:gd name="connsiteY46-30308" fmla="*/ 2984371 h 6858000"/>
              <a:gd name="connsiteX47-30309" fmla="*/ 5482415 w 6127519"/>
              <a:gd name="connsiteY47-30310" fmla="*/ 3004079 h 6858000"/>
              <a:gd name="connsiteX48-30311" fmla="*/ 5503944 w 6127519"/>
              <a:gd name="connsiteY48-30312" fmla="*/ 3123335 h 6858000"/>
              <a:gd name="connsiteX49-30313" fmla="*/ 5516007 w 6127519"/>
              <a:gd name="connsiteY49-30314" fmla="*/ 3258473 h 6858000"/>
              <a:gd name="connsiteX50-30315" fmla="*/ 5566839 w 6127519"/>
              <a:gd name="connsiteY50-30316" fmla="*/ 3345295 h 6858000"/>
              <a:gd name="connsiteX51-30317" fmla="*/ 5589758 w 6127519"/>
              <a:gd name="connsiteY51-30318" fmla="*/ 3506453 h 6858000"/>
              <a:gd name="connsiteX52-30319" fmla="*/ 5596144 w 6127519"/>
              <a:gd name="connsiteY52-30320" fmla="*/ 3534624 h 6858000"/>
              <a:gd name="connsiteX53-30321" fmla="*/ 5597750 w 6127519"/>
              <a:gd name="connsiteY53-30322" fmla="*/ 3534129 h 6858000"/>
              <a:gd name="connsiteX54-30323" fmla="*/ 5599700 w 6127519"/>
              <a:gd name="connsiteY54-30324" fmla="*/ 3547221 h 6858000"/>
              <a:gd name="connsiteX55-30325" fmla="*/ 5615031 w 6127519"/>
              <a:gd name="connsiteY55-30326" fmla="*/ 3557482 h 6858000"/>
              <a:gd name="connsiteX56-30327" fmla="*/ 5618377 w 6127519"/>
              <a:gd name="connsiteY56-30328" fmla="*/ 3588431 h 6858000"/>
              <a:gd name="connsiteX57-30329" fmla="*/ 5612155 w 6127519"/>
              <a:gd name="connsiteY57-30330" fmla="*/ 3589869 h 6858000"/>
              <a:gd name="connsiteX58-30331" fmla="*/ 5620843 w 6127519"/>
              <a:gd name="connsiteY58-30332" fmla="*/ 3606745 h 6858000"/>
              <a:gd name="connsiteX59-30333" fmla="*/ 5655472 w 6127519"/>
              <a:gd name="connsiteY59-30334" fmla="*/ 3678877 h 6858000"/>
              <a:gd name="connsiteX60-30335" fmla="*/ 5683015 w 6127519"/>
              <a:gd name="connsiteY60-30336" fmla="*/ 3762025 h 6858000"/>
              <a:gd name="connsiteX61-30337" fmla="*/ 5696643 w 6127519"/>
              <a:gd name="connsiteY61-30338" fmla="*/ 3773888 h 6858000"/>
              <a:gd name="connsiteX62-30339" fmla="*/ 5699203 w 6127519"/>
              <a:gd name="connsiteY62-30340" fmla="*/ 3775823 h 6858000"/>
              <a:gd name="connsiteX63-30341" fmla="*/ 5704824 w 6127519"/>
              <a:gd name="connsiteY63-30342" fmla="*/ 3785966 h 6858000"/>
              <a:gd name="connsiteX64-30343" fmla="*/ 5733539 w 6127519"/>
              <a:gd name="connsiteY64-30344" fmla="*/ 3818457 h 6858000"/>
              <a:gd name="connsiteX65-30345" fmla="*/ 5768491 w 6127519"/>
              <a:gd name="connsiteY65-30346" fmla="*/ 3914399 h 6858000"/>
              <a:gd name="connsiteX66-30347" fmla="*/ 5793123 w 6127519"/>
              <a:gd name="connsiteY66-30348" fmla="*/ 3969952 h 6858000"/>
              <a:gd name="connsiteX67-30349" fmla="*/ 5808321 w 6127519"/>
              <a:gd name="connsiteY67-30350" fmla="*/ 3988153 h 6858000"/>
              <a:gd name="connsiteX68-30351" fmla="*/ 5825621 w 6127519"/>
              <a:gd name="connsiteY68-30352" fmla="*/ 4015525 h 6858000"/>
              <a:gd name="connsiteX69-30353" fmla="*/ 5860672 w 6127519"/>
              <a:gd name="connsiteY69-30354" fmla="*/ 4061579 h 6858000"/>
              <a:gd name="connsiteX70-30355" fmla="*/ 5872173 w 6127519"/>
              <a:gd name="connsiteY70-30356" fmla="*/ 4088497 h 6858000"/>
              <a:gd name="connsiteX71-30357" fmla="*/ 5894095 w 6127519"/>
              <a:gd name="connsiteY71-30358" fmla="*/ 4128857 h 6858000"/>
              <a:gd name="connsiteX72-30359" fmla="*/ 5903513 w 6127519"/>
              <a:gd name="connsiteY72-30360" fmla="*/ 4187661 h 6858000"/>
              <a:gd name="connsiteX73-30361" fmla="*/ 5917114 w 6127519"/>
              <a:gd name="connsiteY73-30362" fmla="*/ 4213096 h 6858000"/>
              <a:gd name="connsiteX74-30363" fmla="*/ 5924233 w 6127519"/>
              <a:gd name="connsiteY74-30364" fmla="*/ 4242060 h 6858000"/>
              <a:gd name="connsiteX75-30365" fmla="*/ 5928910 w 6127519"/>
              <a:gd name="connsiteY75-30366" fmla="*/ 4300973 h 6858000"/>
              <a:gd name="connsiteX76-30367" fmla="*/ 5939320 w 6127519"/>
              <a:gd name="connsiteY76-30368" fmla="*/ 4340435 h 6858000"/>
              <a:gd name="connsiteX77-30369" fmla="*/ 5946705 w 6127519"/>
              <a:gd name="connsiteY77-30370" fmla="*/ 4428051 h 6858000"/>
              <a:gd name="connsiteX78-30371" fmla="*/ 5949261 w 6127519"/>
              <a:gd name="connsiteY78-30372" fmla="*/ 4449185 h 6858000"/>
              <a:gd name="connsiteX79-30373" fmla="*/ 5968960 w 6127519"/>
              <a:gd name="connsiteY79-30374" fmla="*/ 4482655 h 6858000"/>
              <a:gd name="connsiteX80-30375" fmla="*/ 5980106 w 6127519"/>
              <a:gd name="connsiteY80-30376" fmla="*/ 4585087 h 6858000"/>
              <a:gd name="connsiteX81-30377" fmla="*/ 5998138 w 6127519"/>
              <a:gd name="connsiteY81-30378" fmla="*/ 4697518 h 6858000"/>
              <a:gd name="connsiteX82-30379" fmla="*/ 6013516 w 6127519"/>
              <a:gd name="connsiteY82-30380" fmla="*/ 4786619 h 6858000"/>
              <a:gd name="connsiteX83-30381" fmla="*/ 6025404 w 6127519"/>
              <a:gd name="connsiteY83-30382" fmla="*/ 4858148 h 6858000"/>
              <a:gd name="connsiteX84-30383" fmla="*/ 6007749 w 6127519"/>
              <a:gd name="connsiteY84-30384" fmla="*/ 4964715 h 6858000"/>
              <a:gd name="connsiteX85-30385" fmla="*/ 6005269 w 6127519"/>
              <a:gd name="connsiteY85-30386" fmla="*/ 5150567 h 6858000"/>
              <a:gd name="connsiteX86-30387" fmla="*/ 6001127 w 6127519"/>
              <a:gd name="connsiteY86-30388" fmla="*/ 5164609 h 6858000"/>
              <a:gd name="connsiteX87-30389" fmla="*/ 5998514 w 6127519"/>
              <a:gd name="connsiteY87-30390" fmla="*/ 5189673 h 6858000"/>
              <a:gd name="connsiteX88-30391" fmla="*/ 6018409 w 6127519"/>
              <a:gd name="connsiteY88-30392" fmla="*/ 5227157 h 6858000"/>
              <a:gd name="connsiteX89-30393" fmla="*/ 6036748 w 6127519"/>
              <a:gd name="connsiteY89-30394" fmla="*/ 5322752 h 6858000"/>
              <a:gd name="connsiteX90-30395" fmla="*/ 6036943 w 6127519"/>
              <a:gd name="connsiteY90-30396" fmla="*/ 5329480 h 6858000"/>
              <a:gd name="connsiteX91-30397" fmla="*/ 6037677 w 6127519"/>
              <a:gd name="connsiteY91-30398" fmla="*/ 5354807 h 6858000"/>
              <a:gd name="connsiteX92-30399" fmla="*/ 6039728 w 6127519"/>
              <a:gd name="connsiteY92-30400" fmla="*/ 5359416 h 6858000"/>
              <a:gd name="connsiteX93-30401" fmla="*/ 6053435 w 6127519"/>
              <a:gd name="connsiteY93-30402" fmla="*/ 5387547 h 6858000"/>
              <a:gd name="connsiteX94-30403" fmla="*/ 6065933 w 6127519"/>
              <a:gd name="connsiteY94-30404" fmla="*/ 5443002 h 6858000"/>
              <a:gd name="connsiteX95-30405" fmla="*/ 6068640 w 6127519"/>
              <a:gd name="connsiteY95-30406" fmla="*/ 5474503 h 6858000"/>
              <a:gd name="connsiteX96-30407" fmla="*/ 6080922 w 6127519"/>
              <a:gd name="connsiteY96-30408" fmla="*/ 5561070 h 6858000"/>
              <a:gd name="connsiteX97-30409" fmla="*/ 6096949 w 6127519"/>
              <a:gd name="connsiteY97-30410" fmla="*/ 5648179 h 6858000"/>
              <a:gd name="connsiteX98-30411" fmla="*/ 6125703 w 6127519"/>
              <a:gd name="connsiteY98-30412" fmla="*/ 5692894 h 6858000"/>
              <a:gd name="connsiteX99-30413" fmla="*/ 6121353 w 6127519"/>
              <a:gd name="connsiteY99-30414" fmla="*/ 5721725 h 6858000"/>
              <a:gd name="connsiteX100-30415" fmla="*/ 6121607 w 6127519"/>
              <a:gd name="connsiteY100-30416" fmla="*/ 5721959 h 6858000"/>
              <a:gd name="connsiteX101-30417" fmla="*/ 6127024 w 6127519"/>
              <a:gd name="connsiteY101-30418" fmla="*/ 5786902 h 6858000"/>
              <a:gd name="connsiteX102-30419" fmla="*/ 6127519 w 6127519"/>
              <a:gd name="connsiteY102-30420" fmla="*/ 5865775 h 6858000"/>
              <a:gd name="connsiteX103-30421" fmla="*/ 6119217 w 6127519"/>
              <a:gd name="connsiteY103-30422" fmla="*/ 5888542 h 6858000"/>
              <a:gd name="connsiteX104-30423" fmla="*/ 6102493 w 6127519"/>
              <a:gd name="connsiteY104-30424" fmla="*/ 5928602 h 6858000"/>
              <a:gd name="connsiteX105-30425" fmla="*/ 6056863 w 6127519"/>
              <a:gd name="connsiteY105-30426" fmla="*/ 6000643 h 6858000"/>
              <a:gd name="connsiteX106-30427" fmla="*/ 6045436 w 6127519"/>
              <a:gd name="connsiteY106-30428" fmla="*/ 6124480 h 6858000"/>
              <a:gd name="connsiteX107-30429" fmla="*/ 6030489 w 6127519"/>
              <a:gd name="connsiteY107-30430" fmla="*/ 6317666 h 6858000"/>
              <a:gd name="connsiteX108-30431" fmla="*/ 6007492 w 6127519"/>
              <a:gd name="connsiteY108-30432" fmla="*/ 6440818 h 6858000"/>
              <a:gd name="connsiteX109-30433" fmla="*/ 6009467 w 6127519"/>
              <a:gd name="connsiteY109-30434" fmla="*/ 6487076 h 6858000"/>
              <a:gd name="connsiteX110-30435" fmla="*/ 5995064 w 6127519"/>
              <a:gd name="connsiteY110-30436" fmla="*/ 6540791 h 6858000"/>
              <a:gd name="connsiteX111-30437" fmla="*/ 5996309 w 6127519"/>
              <a:gd name="connsiteY111-30438" fmla="*/ 6543961 h 6858000"/>
              <a:gd name="connsiteX112-30439" fmla="*/ 5996048 w 6127519"/>
              <a:gd name="connsiteY112-30440" fmla="*/ 6555444 h 6858000"/>
              <a:gd name="connsiteX113-30441" fmla="*/ 6004510 w 6127519"/>
              <a:gd name="connsiteY113-30442" fmla="*/ 6599256 h 6858000"/>
              <a:gd name="connsiteX114-30443" fmla="*/ 5986207 w 6127519"/>
              <a:gd name="connsiteY114-30444" fmla="*/ 6695855 h 6858000"/>
              <a:gd name="connsiteX115-30445" fmla="*/ 5979428 w 6127519"/>
              <a:gd name="connsiteY115-30446" fmla="*/ 6754678 h 6858000"/>
              <a:gd name="connsiteX116-30447" fmla="*/ 5983398 w 6127519"/>
              <a:gd name="connsiteY116-30448" fmla="*/ 6778641 h 6858000"/>
              <a:gd name="connsiteX117-30449" fmla="*/ 5984543 w 6127519"/>
              <a:gd name="connsiteY117-30450" fmla="*/ 6811016 h 6858000"/>
              <a:gd name="connsiteX118-30451" fmla="*/ 5981802 w 6127519"/>
              <a:gd name="connsiteY118-30452" fmla="*/ 6838578 h 6858000"/>
              <a:gd name="connsiteX119-30453" fmla="*/ 5979671 w 6127519"/>
              <a:gd name="connsiteY119-30454" fmla="*/ 6858000 h 6858000"/>
              <a:gd name="connsiteX120-30455" fmla="*/ 0 w 6127519"/>
              <a:gd name="connsiteY120-30456" fmla="*/ 6858000 h 6858000"/>
              <a:gd name="connsiteX121-30457" fmla="*/ 0 w 6127519"/>
              <a:gd name="connsiteY121-30458" fmla="*/ 0 h 6858000"/>
              <a:gd name="connsiteX0-30459" fmla="*/ 0 w 6127519"/>
              <a:gd name="connsiteY0-30460" fmla="*/ 0 h 6858000"/>
              <a:gd name="connsiteX1-30461" fmla="*/ 4965888 w 6127519"/>
              <a:gd name="connsiteY1-30462" fmla="*/ 0 h 6858000"/>
              <a:gd name="connsiteX2-30463" fmla="*/ 4967767 w 6127519"/>
              <a:gd name="connsiteY2-30464" fmla="*/ 7930 h 6858000"/>
              <a:gd name="connsiteX3-30465" fmla="*/ 4979444 w 6127519"/>
              <a:gd name="connsiteY3-30466" fmla="*/ 43921 h 6858000"/>
              <a:gd name="connsiteX4-30467" fmla="*/ 5021173 w 6127519"/>
              <a:gd name="connsiteY4-30468" fmla="*/ 123738 h 6858000"/>
              <a:gd name="connsiteX5-30469" fmla="*/ 5075458 w 6127519"/>
              <a:gd name="connsiteY5-30470" fmla="*/ 264355 h 6858000"/>
              <a:gd name="connsiteX6-30471" fmla="*/ 5081175 w 6127519"/>
              <a:gd name="connsiteY6-30472" fmla="*/ 277448 h 6858000"/>
              <a:gd name="connsiteX7-30473" fmla="*/ 5097011 w 6127519"/>
              <a:gd name="connsiteY7-30474" fmla="*/ 355616 h 6858000"/>
              <a:gd name="connsiteX8-30475" fmla="*/ 5130982 w 6127519"/>
              <a:gd name="connsiteY8-30476" fmla="*/ 412030 h 6858000"/>
              <a:gd name="connsiteX9-30477" fmla="*/ 5153000 w 6127519"/>
              <a:gd name="connsiteY9-30478" fmla="*/ 507134 h 6858000"/>
              <a:gd name="connsiteX10-30479" fmla="*/ 5171282 w 6127519"/>
              <a:gd name="connsiteY10-30480" fmla="*/ 602071 h 6858000"/>
              <a:gd name="connsiteX11-30481" fmla="*/ 5176196 w 6127519"/>
              <a:gd name="connsiteY11-30482" fmla="*/ 636822 h 6858000"/>
              <a:gd name="connsiteX12-30483" fmla="*/ 5189051 w 6127519"/>
              <a:gd name="connsiteY12-30484" fmla="*/ 782518 h 6858000"/>
              <a:gd name="connsiteX13-30485" fmla="*/ 5210428 w 6127519"/>
              <a:gd name="connsiteY13-30486" fmla="*/ 815772 h 6858000"/>
              <a:gd name="connsiteX14-30487" fmla="*/ 5221088 w 6127519"/>
              <a:gd name="connsiteY14-30488" fmla="*/ 860193 h 6858000"/>
              <a:gd name="connsiteX15-30489" fmla="*/ 5230806 w 6127519"/>
              <a:gd name="connsiteY15-30490" fmla="*/ 961354 h 6858000"/>
              <a:gd name="connsiteX16-30491" fmla="*/ 5201018 w 6127519"/>
              <a:gd name="connsiteY16-30492" fmla="*/ 1095027 h 6858000"/>
              <a:gd name="connsiteX17-30493" fmla="*/ 5202153 w 6127519"/>
              <a:gd name="connsiteY17-30494" fmla="*/ 1133224 h 6858000"/>
              <a:gd name="connsiteX18-30495" fmla="*/ 5207370 w 6127519"/>
              <a:gd name="connsiteY18-30496" fmla="*/ 1138097 h 6858000"/>
              <a:gd name="connsiteX19-30497" fmla="*/ 5189234 w 6127519"/>
              <a:gd name="connsiteY19-30498" fmla="*/ 1193495 h 6858000"/>
              <a:gd name="connsiteX20-30499" fmla="*/ 5202769 w 6127519"/>
              <a:gd name="connsiteY20-30500" fmla="*/ 1269450 h 6858000"/>
              <a:gd name="connsiteX21-30501" fmla="*/ 5225968 w 6127519"/>
              <a:gd name="connsiteY21-30502" fmla="*/ 1357994 h 6858000"/>
              <a:gd name="connsiteX22-30503" fmla="*/ 5233819 w 6127519"/>
              <a:gd name="connsiteY22-30504" fmla="*/ 1380922 h 6858000"/>
              <a:gd name="connsiteX23-30505" fmla="*/ 5237226 w 6127519"/>
              <a:gd name="connsiteY23-30506" fmla="*/ 1441327 h 6858000"/>
              <a:gd name="connsiteX24-30507" fmla="*/ 5255653 w 6127519"/>
              <a:gd name="connsiteY24-30508" fmla="*/ 1524712 h 6858000"/>
              <a:gd name="connsiteX25-30509" fmla="*/ 5263491 w 6127519"/>
              <a:gd name="connsiteY25-30510" fmla="*/ 1642938 h 6858000"/>
              <a:gd name="connsiteX26-30511" fmla="*/ 5261314 w 6127519"/>
              <a:gd name="connsiteY26-30512" fmla="*/ 1689177 h 6858000"/>
              <a:gd name="connsiteX27-30513" fmla="*/ 5259788 w 6127519"/>
              <a:gd name="connsiteY27-30514" fmla="*/ 1768516 h 6858000"/>
              <a:gd name="connsiteX28-30515" fmla="*/ 5255696 w 6127519"/>
              <a:gd name="connsiteY28-30516" fmla="*/ 1953770 h 6858000"/>
              <a:gd name="connsiteX29-30517" fmla="*/ 5252592 w 6127519"/>
              <a:gd name="connsiteY29-30518" fmla="*/ 2092210 h 6858000"/>
              <a:gd name="connsiteX30-30519" fmla="*/ 5264303 w 6127519"/>
              <a:gd name="connsiteY30-30520" fmla="*/ 2225157 h 6858000"/>
              <a:gd name="connsiteX31-30521" fmla="*/ 5254949 w 6127519"/>
              <a:gd name="connsiteY31-30522" fmla="*/ 2236160 h 6858000"/>
              <a:gd name="connsiteX32-30523" fmla="*/ 5250104 w 6127519"/>
              <a:gd name="connsiteY32-30524" fmla="*/ 2249166 h 6858000"/>
              <a:gd name="connsiteX33-30525" fmla="*/ 5251214 w 6127519"/>
              <a:gd name="connsiteY33-30526" fmla="*/ 2250944 h 6858000"/>
              <a:gd name="connsiteX34-30527" fmla="*/ 5250644 w 6127519"/>
              <a:gd name="connsiteY34-30528" fmla="*/ 2266619 h 6858000"/>
              <a:gd name="connsiteX35-30529" fmla="*/ 5293877 w 6127519"/>
              <a:gd name="connsiteY35-30530" fmla="*/ 2368649 h 6858000"/>
              <a:gd name="connsiteX36-30531" fmla="*/ 5311338 w 6127519"/>
              <a:gd name="connsiteY36-30532" fmla="*/ 2404034 h 6858000"/>
              <a:gd name="connsiteX37-30533" fmla="*/ 5338366 w 6127519"/>
              <a:gd name="connsiteY37-30534" fmla="*/ 2465052 h 6858000"/>
              <a:gd name="connsiteX38-30535" fmla="*/ 5371263 w 6127519"/>
              <a:gd name="connsiteY38-30536" fmla="*/ 2586413 h 6858000"/>
              <a:gd name="connsiteX39-30537" fmla="*/ 5407503 w 6127519"/>
              <a:gd name="connsiteY39-30538" fmla="*/ 2786290 h 6858000"/>
              <a:gd name="connsiteX40-30539" fmla="*/ 5407356 w 6127519"/>
              <a:gd name="connsiteY40-30540" fmla="*/ 2787545 h 6858000"/>
              <a:gd name="connsiteX41-30541" fmla="*/ 5411130 w 6127519"/>
              <a:gd name="connsiteY41-30542" fmla="*/ 2788640 h 6858000"/>
              <a:gd name="connsiteX42-30543" fmla="*/ 5416439 w 6127519"/>
              <a:gd name="connsiteY42-30544" fmla="*/ 2805666 h 6858000"/>
              <a:gd name="connsiteX43-30545" fmla="*/ 5457023 w 6127519"/>
              <a:gd name="connsiteY43-30546" fmla="*/ 2858292 h 6858000"/>
              <a:gd name="connsiteX44-30547" fmla="*/ 5479298 w 6127519"/>
              <a:gd name="connsiteY44-30548" fmla="*/ 2947791 h 6858000"/>
              <a:gd name="connsiteX45-30549" fmla="*/ 5481770 w 6127519"/>
              <a:gd name="connsiteY45-30550" fmla="*/ 2951352 h 6858000"/>
              <a:gd name="connsiteX46-30551" fmla="*/ 5482045 w 6127519"/>
              <a:gd name="connsiteY46-30552" fmla="*/ 2984371 h 6858000"/>
              <a:gd name="connsiteX47-30553" fmla="*/ 5482415 w 6127519"/>
              <a:gd name="connsiteY47-30554" fmla="*/ 3004079 h 6858000"/>
              <a:gd name="connsiteX48-30555" fmla="*/ 5503944 w 6127519"/>
              <a:gd name="connsiteY48-30556" fmla="*/ 3123335 h 6858000"/>
              <a:gd name="connsiteX49-30557" fmla="*/ 5516007 w 6127519"/>
              <a:gd name="connsiteY49-30558" fmla="*/ 3258473 h 6858000"/>
              <a:gd name="connsiteX50-30559" fmla="*/ 5566839 w 6127519"/>
              <a:gd name="connsiteY50-30560" fmla="*/ 3345295 h 6858000"/>
              <a:gd name="connsiteX51-30561" fmla="*/ 5589758 w 6127519"/>
              <a:gd name="connsiteY51-30562" fmla="*/ 3506453 h 6858000"/>
              <a:gd name="connsiteX52-30563" fmla="*/ 5596144 w 6127519"/>
              <a:gd name="connsiteY52-30564" fmla="*/ 3534624 h 6858000"/>
              <a:gd name="connsiteX53-30565" fmla="*/ 5597750 w 6127519"/>
              <a:gd name="connsiteY53-30566" fmla="*/ 3534129 h 6858000"/>
              <a:gd name="connsiteX54-30567" fmla="*/ 5599700 w 6127519"/>
              <a:gd name="connsiteY54-30568" fmla="*/ 3547221 h 6858000"/>
              <a:gd name="connsiteX55-30569" fmla="*/ 5615031 w 6127519"/>
              <a:gd name="connsiteY55-30570" fmla="*/ 3557482 h 6858000"/>
              <a:gd name="connsiteX56-30571" fmla="*/ 5618377 w 6127519"/>
              <a:gd name="connsiteY56-30572" fmla="*/ 3588431 h 6858000"/>
              <a:gd name="connsiteX57-30573" fmla="*/ 5612155 w 6127519"/>
              <a:gd name="connsiteY57-30574" fmla="*/ 3589869 h 6858000"/>
              <a:gd name="connsiteX58-30575" fmla="*/ 5620843 w 6127519"/>
              <a:gd name="connsiteY58-30576" fmla="*/ 3606745 h 6858000"/>
              <a:gd name="connsiteX59-30577" fmla="*/ 5655472 w 6127519"/>
              <a:gd name="connsiteY59-30578" fmla="*/ 3678877 h 6858000"/>
              <a:gd name="connsiteX60-30579" fmla="*/ 5683015 w 6127519"/>
              <a:gd name="connsiteY60-30580" fmla="*/ 3762025 h 6858000"/>
              <a:gd name="connsiteX61-30581" fmla="*/ 5696643 w 6127519"/>
              <a:gd name="connsiteY61-30582" fmla="*/ 3773888 h 6858000"/>
              <a:gd name="connsiteX62-30583" fmla="*/ 5699203 w 6127519"/>
              <a:gd name="connsiteY62-30584" fmla="*/ 3775823 h 6858000"/>
              <a:gd name="connsiteX63-30585" fmla="*/ 5704824 w 6127519"/>
              <a:gd name="connsiteY63-30586" fmla="*/ 3785966 h 6858000"/>
              <a:gd name="connsiteX64-30587" fmla="*/ 5733539 w 6127519"/>
              <a:gd name="connsiteY64-30588" fmla="*/ 3818457 h 6858000"/>
              <a:gd name="connsiteX65-30589" fmla="*/ 5768491 w 6127519"/>
              <a:gd name="connsiteY65-30590" fmla="*/ 3914399 h 6858000"/>
              <a:gd name="connsiteX66-30591" fmla="*/ 5793123 w 6127519"/>
              <a:gd name="connsiteY66-30592" fmla="*/ 3969952 h 6858000"/>
              <a:gd name="connsiteX67-30593" fmla="*/ 5808321 w 6127519"/>
              <a:gd name="connsiteY67-30594" fmla="*/ 3988153 h 6858000"/>
              <a:gd name="connsiteX68-30595" fmla="*/ 5825621 w 6127519"/>
              <a:gd name="connsiteY68-30596" fmla="*/ 4015525 h 6858000"/>
              <a:gd name="connsiteX69-30597" fmla="*/ 5860672 w 6127519"/>
              <a:gd name="connsiteY69-30598" fmla="*/ 4061579 h 6858000"/>
              <a:gd name="connsiteX70-30599" fmla="*/ 5872173 w 6127519"/>
              <a:gd name="connsiteY70-30600" fmla="*/ 4088497 h 6858000"/>
              <a:gd name="connsiteX71-30601" fmla="*/ 5894095 w 6127519"/>
              <a:gd name="connsiteY71-30602" fmla="*/ 4128857 h 6858000"/>
              <a:gd name="connsiteX72-30603" fmla="*/ 5903513 w 6127519"/>
              <a:gd name="connsiteY72-30604" fmla="*/ 4187661 h 6858000"/>
              <a:gd name="connsiteX73-30605" fmla="*/ 5917114 w 6127519"/>
              <a:gd name="connsiteY73-30606" fmla="*/ 4213096 h 6858000"/>
              <a:gd name="connsiteX74-30607" fmla="*/ 5924233 w 6127519"/>
              <a:gd name="connsiteY74-30608" fmla="*/ 4242060 h 6858000"/>
              <a:gd name="connsiteX75-30609" fmla="*/ 5928910 w 6127519"/>
              <a:gd name="connsiteY75-30610" fmla="*/ 4300973 h 6858000"/>
              <a:gd name="connsiteX76-30611" fmla="*/ 5939320 w 6127519"/>
              <a:gd name="connsiteY76-30612" fmla="*/ 4340435 h 6858000"/>
              <a:gd name="connsiteX77-30613" fmla="*/ 5946705 w 6127519"/>
              <a:gd name="connsiteY77-30614" fmla="*/ 4428051 h 6858000"/>
              <a:gd name="connsiteX78-30615" fmla="*/ 5949261 w 6127519"/>
              <a:gd name="connsiteY78-30616" fmla="*/ 4449185 h 6858000"/>
              <a:gd name="connsiteX79-30617" fmla="*/ 5968960 w 6127519"/>
              <a:gd name="connsiteY79-30618" fmla="*/ 4482655 h 6858000"/>
              <a:gd name="connsiteX80-30619" fmla="*/ 5980106 w 6127519"/>
              <a:gd name="connsiteY80-30620" fmla="*/ 4585087 h 6858000"/>
              <a:gd name="connsiteX81-30621" fmla="*/ 5998138 w 6127519"/>
              <a:gd name="connsiteY81-30622" fmla="*/ 4697518 h 6858000"/>
              <a:gd name="connsiteX82-30623" fmla="*/ 6013516 w 6127519"/>
              <a:gd name="connsiteY82-30624" fmla="*/ 4786619 h 6858000"/>
              <a:gd name="connsiteX83-30625" fmla="*/ 6025404 w 6127519"/>
              <a:gd name="connsiteY83-30626" fmla="*/ 4858148 h 6858000"/>
              <a:gd name="connsiteX84-30627" fmla="*/ 6007749 w 6127519"/>
              <a:gd name="connsiteY84-30628" fmla="*/ 4964715 h 6858000"/>
              <a:gd name="connsiteX85-30629" fmla="*/ 6005269 w 6127519"/>
              <a:gd name="connsiteY85-30630" fmla="*/ 5150567 h 6858000"/>
              <a:gd name="connsiteX86-30631" fmla="*/ 6001127 w 6127519"/>
              <a:gd name="connsiteY86-30632" fmla="*/ 5164609 h 6858000"/>
              <a:gd name="connsiteX87-30633" fmla="*/ 5998514 w 6127519"/>
              <a:gd name="connsiteY87-30634" fmla="*/ 5189673 h 6858000"/>
              <a:gd name="connsiteX88-30635" fmla="*/ 6018409 w 6127519"/>
              <a:gd name="connsiteY88-30636" fmla="*/ 5227157 h 6858000"/>
              <a:gd name="connsiteX89-30637" fmla="*/ 6036748 w 6127519"/>
              <a:gd name="connsiteY89-30638" fmla="*/ 5322752 h 6858000"/>
              <a:gd name="connsiteX90-30639" fmla="*/ 6036943 w 6127519"/>
              <a:gd name="connsiteY90-30640" fmla="*/ 5329480 h 6858000"/>
              <a:gd name="connsiteX91-30641" fmla="*/ 6037677 w 6127519"/>
              <a:gd name="connsiteY91-30642" fmla="*/ 5354807 h 6858000"/>
              <a:gd name="connsiteX92-30643" fmla="*/ 6039728 w 6127519"/>
              <a:gd name="connsiteY92-30644" fmla="*/ 5359416 h 6858000"/>
              <a:gd name="connsiteX93-30645" fmla="*/ 6053435 w 6127519"/>
              <a:gd name="connsiteY93-30646" fmla="*/ 5387547 h 6858000"/>
              <a:gd name="connsiteX94-30647" fmla="*/ 6065933 w 6127519"/>
              <a:gd name="connsiteY94-30648" fmla="*/ 5443002 h 6858000"/>
              <a:gd name="connsiteX95-30649" fmla="*/ 6068640 w 6127519"/>
              <a:gd name="connsiteY95-30650" fmla="*/ 5474503 h 6858000"/>
              <a:gd name="connsiteX96-30651" fmla="*/ 6080922 w 6127519"/>
              <a:gd name="connsiteY96-30652" fmla="*/ 5561070 h 6858000"/>
              <a:gd name="connsiteX97-30653" fmla="*/ 6096949 w 6127519"/>
              <a:gd name="connsiteY97-30654" fmla="*/ 5648179 h 6858000"/>
              <a:gd name="connsiteX98-30655" fmla="*/ 6125703 w 6127519"/>
              <a:gd name="connsiteY98-30656" fmla="*/ 5692894 h 6858000"/>
              <a:gd name="connsiteX99-30657" fmla="*/ 6121353 w 6127519"/>
              <a:gd name="connsiteY99-30658" fmla="*/ 5721725 h 6858000"/>
              <a:gd name="connsiteX100-30659" fmla="*/ 6121607 w 6127519"/>
              <a:gd name="connsiteY100-30660" fmla="*/ 5721959 h 6858000"/>
              <a:gd name="connsiteX101-30661" fmla="*/ 6127024 w 6127519"/>
              <a:gd name="connsiteY101-30662" fmla="*/ 5786902 h 6858000"/>
              <a:gd name="connsiteX102-30663" fmla="*/ 6127519 w 6127519"/>
              <a:gd name="connsiteY102-30664" fmla="*/ 5865775 h 6858000"/>
              <a:gd name="connsiteX103-30665" fmla="*/ 6119217 w 6127519"/>
              <a:gd name="connsiteY103-30666" fmla="*/ 5888542 h 6858000"/>
              <a:gd name="connsiteX104-30667" fmla="*/ 6102493 w 6127519"/>
              <a:gd name="connsiteY104-30668" fmla="*/ 5928602 h 6858000"/>
              <a:gd name="connsiteX105-30669" fmla="*/ 6056863 w 6127519"/>
              <a:gd name="connsiteY105-30670" fmla="*/ 6000643 h 6858000"/>
              <a:gd name="connsiteX106-30671" fmla="*/ 6045436 w 6127519"/>
              <a:gd name="connsiteY106-30672" fmla="*/ 6124480 h 6858000"/>
              <a:gd name="connsiteX107-30673" fmla="*/ 6030489 w 6127519"/>
              <a:gd name="connsiteY107-30674" fmla="*/ 6317666 h 6858000"/>
              <a:gd name="connsiteX108-30675" fmla="*/ 6007492 w 6127519"/>
              <a:gd name="connsiteY108-30676" fmla="*/ 6440818 h 6858000"/>
              <a:gd name="connsiteX109-30677" fmla="*/ 6009467 w 6127519"/>
              <a:gd name="connsiteY109-30678" fmla="*/ 6487076 h 6858000"/>
              <a:gd name="connsiteX110-30679" fmla="*/ 5995064 w 6127519"/>
              <a:gd name="connsiteY110-30680" fmla="*/ 6540791 h 6858000"/>
              <a:gd name="connsiteX111-30681" fmla="*/ 5996309 w 6127519"/>
              <a:gd name="connsiteY111-30682" fmla="*/ 6543961 h 6858000"/>
              <a:gd name="connsiteX112-30683" fmla="*/ 6004510 w 6127519"/>
              <a:gd name="connsiteY112-30684" fmla="*/ 6599256 h 6858000"/>
              <a:gd name="connsiteX113-30685" fmla="*/ 5986207 w 6127519"/>
              <a:gd name="connsiteY113-30686" fmla="*/ 6695855 h 6858000"/>
              <a:gd name="connsiteX114-30687" fmla="*/ 5979428 w 6127519"/>
              <a:gd name="connsiteY114-30688" fmla="*/ 6754678 h 6858000"/>
              <a:gd name="connsiteX115-30689" fmla="*/ 5983398 w 6127519"/>
              <a:gd name="connsiteY115-30690" fmla="*/ 6778641 h 6858000"/>
              <a:gd name="connsiteX116-30691" fmla="*/ 5984543 w 6127519"/>
              <a:gd name="connsiteY116-30692" fmla="*/ 6811016 h 6858000"/>
              <a:gd name="connsiteX117-30693" fmla="*/ 5981802 w 6127519"/>
              <a:gd name="connsiteY117-30694" fmla="*/ 6838578 h 6858000"/>
              <a:gd name="connsiteX118-30695" fmla="*/ 5979671 w 6127519"/>
              <a:gd name="connsiteY118-30696" fmla="*/ 6858000 h 6858000"/>
              <a:gd name="connsiteX119-30697" fmla="*/ 0 w 6127519"/>
              <a:gd name="connsiteY119-30698" fmla="*/ 6858000 h 6858000"/>
              <a:gd name="connsiteX120-30699" fmla="*/ 0 w 6127519"/>
              <a:gd name="connsiteY120-30700" fmla="*/ 0 h 6858000"/>
              <a:gd name="connsiteX0-30701" fmla="*/ 0 w 6127519"/>
              <a:gd name="connsiteY0-30702" fmla="*/ 0 h 6858000"/>
              <a:gd name="connsiteX1-30703" fmla="*/ 4965888 w 6127519"/>
              <a:gd name="connsiteY1-30704" fmla="*/ 0 h 6858000"/>
              <a:gd name="connsiteX2-30705" fmla="*/ 4967767 w 6127519"/>
              <a:gd name="connsiteY2-30706" fmla="*/ 7930 h 6858000"/>
              <a:gd name="connsiteX3-30707" fmla="*/ 4979444 w 6127519"/>
              <a:gd name="connsiteY3-30708" fmla="*/ 43921 h 6858000"/>
              <a:gd name="connsiteX4-30709" fmla="*/ 5021173 w 6127519"/>
              <a:gd name="connsiteY4-30710" fmla="*/ 123738 h 6858000"/>
              <a:gd name="connsiteX5-30711" fmla="*/ 5075458 w 6127519"/>
              <a:gd name="connsiteY5-30712" fmla="*/ 264355 h 6858000"/>
              <a:gd name="connsiteX6-30713" fmla="*/ 5081175 w 6127519"/>
              <a:gd name="connsiteY6-30714" fmla="*/ 277448 h 6858000"/>
              <a:gd name="connsiteX7-30715" fmla="*/ 5097011 w 6127519"/>
              <a:gd name="connsiteY7-30716" fmla="*/ 355616 h 6858000"/>
              <a:gd name="connsiteX8-30717" fmla="*/ 5130982 w 6127519"/>
              <a:gd name="connsiteY8-30718" fmla="*/ 412030 h 6858000"/>
              <a:gd name="connsiteX9-30719" fmla="*/ 5153000 w 6127519"/>
              <a:gd name="connsiteY9-30720" fmla="*/ 507134 h 6858000"/>
              <a:gd name="connsiteX10-30721" fmla="*/ 5171282 w 6127519"/>
              <a:gd name="connsiteY10-30722" fmla="*/ 602071 h 6858000"/>
              <a:gd name="connsiteX11-30723" fmla="*/ 5176196 w 6127519"/>
              <a:gd name="connsiteY11-30724" fmla="*/ 636822 h 6858000"/>
              <a:gd name="connsiteX12-30725" fmla="*/ 5189051 w 6127519"/>
              <a:gd name="connsiteY12-30726" fmla="*/ 782518 h 6858000"/>
              <a:gd name="connsiteX13-30727" fmla="*/ 5210428 w 6127519"/>
              <a:gd name="connsiteY13-30728" fmla="*/ 815772 h 6858000"/>
              <a:gd name="connsiteX14-30729" fmla="*/ 5221088 w 6127519"/>
              <a:gd name="connsiteY14-30730" fmla="*/ 860193 h 6858000"/>
              <a:gd name="connsiteX15-30731" fmla="*/ 5230806 w 6127519"/>
              <a:gd name="connsiteY15-30732" fmla="*/ 961354 h 6858000"/>
              <a:gd name="connsiteX16-30733" fmla="*/ 5201018 w 6127519"/>
              <a:gd name="connsiteY16-30734" fmla="*/ 1095027 h 6858000"/>
              <a:gd name="connsiteX17-30735" fmla="*/ 5202153 w 6127519"/>
              <a:gd name="connsiteY17-30736" fmla="*/ 1133224 h 6858000"/>
              <a:gd name="connsiteX18-30737" fmla="*/ 5207370 w 6127519"/>
              <a:gd name="connsiteY18-30738" fmla="*/ 1138097 h 6858000"/>
              <a:gd name="connsiteX19-30739" fmla="*/ 5189234 w 6127519"/>
              <a:gd name="connsiteY19-30740" fmla="*/ 1193495 h 6858000"/>
              <a:gd name="connsiteX20-30741" fmla="*/ 5202769 w 6127519"/>
              <a:gd name="connsiteY20-30742" fmla="*/ 1269450 h 6858000"/>
              <a:gd name="connsiteX21-30743" fmla="*/ 5225968 w 6127519"/>
              <a:gd name="connsiteY21-30744" fmla="*/ 1357994 h 6858000"/>
              <a:gd name="connsiteX22-30745" fmla="*/ 5233819 w 6127519"/>
              <a:gd name="connsiteY22-30746" fmla="*/ 1380922 h 6858000"/>
              <a:gd name="connsiteX23-30747" fmla="*/ 5237226 w 6127519"/>
              <a:gd name="connsiteY23-30748" fmla="*/ 1441327 h 6858000"/>
              <a:gd name="connsiteX24-30749" fmla="*/ 5255653 w 6127519"/>
              <a:gd name="connsiteY24-30750" fmla="*/ 1524712 h 6858000"/>
              <a:gd name="connsiteX25-30751" fmla="*/ 5263491 w 6127519"/>
              <a:gd name="connsiteY25-30752" fmla="*/ 1642938 h 6858000"/>
              <a:gd name="connsiteX26-30753" fmla="*/ 5261314 w 6127519"/>
              <a:gd name="connsiteY26-30754" fmla="*/ 1689177 h 6858000"/>
              <a:gd name="connsiteX27-30755" fmla="*/ 5259788 w 6127519"/>
              <a:gd name="connsiteY27-30756" fmla="*/ 1768516 h 6858000"/>
              <a:gd name="connsiteX28-30757" fmla="*/ 5255696 w 6127519"/>
              <a:gd name="connsiteY28-30758" fmla="*/ 1953770 h 6858000"/>
              <a:gd name="connsiteX29-30759" fmla="*/ 5252592 w 6127519"/>
              <a:gd name="connsiteY29-30760" fmla="*/ 2092210 h 6858000"/>
              <a:gd name="connsiteX30-30761" fmla="*/ 5264303 w 6127519"/>
              <a:gd name="connsiteY30-30762" fmla="*/ 2225157 h 6858000"/>
              <a:gd name="connsiteX31-30763" fmla="*/ 5254949 w 6127519"/>
              <a:gd name="connsiteY31-30764" fmla="*/ 2236160 h 6858000"/>
              <a:gd name="connsiteX32-30765" fmla="*/ 5250104 w 6127519"/>
              <a:gd name="connsiteY32-30766" fmla="*/ 2249166 h 6858000"/>
              <a:gd name="connsiteX33-30767" fmla="*/ 5251214 w 6127519"/>
              <a:gd name="connsiteY33-30768" fmla="*/ 2250944 h 6858000"/>
              <a:gd name="connsiteX34-30769" fmla="*/ 5250644 w 6127519"/>
              <a:gd name="connsiteY34-30770" fmla="*/ 2266619 h 6858000"/>
              <a:gd name="connsiteX35-30771" fmla="*/ 5293877 w 6127519"/>
              <a:gd name="connsiteY35-30772" fmla="*/ 2368649 h 6858000"/>
              <a:gd name="connsiteX36-30773" fmla="*/ 5311338 w 6127519"/>
              <a:gd name="connsiteY36-30774" fmla="*/ 2404034 h 6858000"/>
              <a:gd name="connsiteX37-30775" fmla="*/ 5338366 w 6127519"/>
              <a:gd name="connsiteY37-30776" fmla="*/ 2465052 h 6858000"/>
              <a:gd name="connsiteX38-30777" fmla="*/ 5371263 w 6127519"/>
              <a:gd name="connsiteY38-30778" fmla="*/ 2586413 h 6858000"/>
              <a:gd name="connsiteX39-30779" fmla="*/ 5407503 w 6127519"/>
              <a:gd name="connsiteY39-30780" fmla="*/ 2786290 h 6858000"/>
              <a:gd name="connsiteX40-30781" fmla="*/ 5407356 w 6127519"/>
              <a:gd name="connsiteY40-30782" fmla="*/ 2787545 h 6858000"/>
              <a:gd name="connsiteX41-30783" fmla="*/ 5411130 w 6127519"/>
              <a:gd name="connsiteY41-30784" fmla="*/ 2788640 h 6858000"/>
              <a:gd name="connsiteX42-30785" fmla="*/ 5416439 w 6127519"/>
              <a:gd name="connsiteY42-30786" fmla="*/ 2805666 h 6858000"/>
              <a:gd name="connsiteX43-30787" fmla="*/ 5457023 w 6127519"/>
              <a:gd name="connsiteY43-30788" fmla="*/ 2858292 h 6858000"/>
              <a:gd name="connsiteX44-30789" fmla="*/ 5479298 w 6127519"/>
              <a:gd name="connsiteY44-30790" fmla="*/ 2947791 h 6858000"/>
              <a:gd name="connsiteX45-30791" fmla="*/ 5481770 w 6127519"/>
              <a:gd name="connsiteY45-30792" fmla="*/ 2951352 h 6858000"/>
              <a:gd name="connsiteX46-30793" fmla="*/ 5482045 w 6127519"/>
              <a:gd name="connsiteY46-30794" fmla="*/ 2984371 h 6858000"/>
              <a:gd name="connsiteX47-30795" fmla="*/ 5482415 w 6127519"/>
              <a:gd name="connsiteY47-30796" fmla="*/ 3004079 h 6858000"/>
              <a:gd name="connsiteX48-30797" fmla="*/ 5503944 w 6127519"/>
              <a:gd name="connsiteY48-30798" fmla="*/ 3123335 h 6858000"/>
              <a:gd name="connsiteX49-30799" fmla="*/ 5516007 w 6127519"/>
              <a:gd name="connsiteY49-30800" fmla="*/ 3258473 h 6858000"/>
              <a:gd name="connsiteX50-30801" fmla="*/ 5566839 w 6127519"/>
              <a:gd name="connsiteY50-30802" fmla="*/ 3345295 h 6858000"/>
              <a:gd name="connsiteX51-30803" fmla="*/ 5589758 w 6127519"/>
              <a:gd name="connsiteY51-30804" fmla="*/ 3506453 h 6858000"/>
              <a:gd name="connsiteX52-30805" fmla="*/ 5596144 w 6127519"/>
              <a:gd name="connsiteY52-30806" fmla="*/ 3534624 h 6858000"/>
              <a:gd name="connsiteX53-30807" fmla="*/ 5597750 w 6127519"/>
              <a:gd name="connsiteY53-30808" fmla="*/ 3534129 h 6858000"/>
              <a:gd name="connsiteX54-30809" fmla="*/ 5599700 w 6127519"/>
              <a:gd name="connsiteY54-30810" fmla="*/ 3547221 h 6858000"/>
              <a:gd name="connsiteX55-30811" fmla="*/ 5615031 w 6127519"/>
              <a:gd name="connsiteY55-30812" fmla="*/ 3557482 h 6858000"/>
              <a:gd name="connsiteX56-30813" fmla="*/ 5618377 w 6127519"/>
              <a:gd name="connsiteY56-30814" fmla="*/ 3588431 h 6858000"/>
              <a:gd name="connsiteX57-30815" fmla="*/ 5612155 w 6127519"/>
              <a:gd name="connsiteY57-30816" fmla="*/ 3589869 h 6858000"/>
              <a:gd name="connsiteX58-30817" fmla="*/ 5620843 w 6127519"/>
              <a:gd name="connsiteY58-30818" fmla="*/ 3606745 h 6858000"/>
              <a:gd name="connsiteX59-30819" fmla="*/ 5655472 w 6127519"/>
              <a:gd name="connsiteY59-30820" fmla="*/ 3678877 h 6858000"/>
              <a:gd name="connsiteX60-30821" fmla="*/ 5683015 w 6127519"/>
              <a:gd name="connsiteY60-30822" fmla="*/ 3762025 h 6858000"/>
              <a:gd name="connsiteX61-30823" fmla="*/ 5696643 w 6127519"/>
              <a:gd name="connsiteY61-30824" fmla="*/ 3773888 h 6858000"/>
              <a:gd name="connsiteX62-30825" fmla="*/ 5699203 w 6127519"/>
              <a:gd name="connsiteY62-30826" fmla="*/ 3775823 h 6858000"/>
              <a:gd name="connsiteX63-30827" fmla="*/ 5704824 w 6127519"/>
              <a:gd name="connsiteY63-30828" fmla="*/ 3785966 h 6858000"/>
              <a:gd name="connsiteX64-30829" fmla="*/ 5733539 w 6127519"/>
              <a:gd name="connsiteY64-30830" fmla="*/ 3818457 h 6858000"/>
              <a:gd name="connsiteX65-30831" fmla="*/ 5768491 w 6127519"/>
              <a:gd name="connsiteY65-30832" fmla="*/ 3914399 h 6858000"/>
              <a:gd name="connsiteX66-30833" fmla="*/ 5793123 w 6127519"/>
              <a:gd name="connsiteY66-30834" fmla="*/ 3969952 h 6858000"/>
              <a:gd name="connsiteX67-30835" fmla="*/ 5808321 w 6127519"/>
              <a:gd name="connsiteY67-30836" fmla="*/ 3988153 h 6858000"/>
              <a:gd name="connsiteX68-30837" fmla="*/ 5825621 w 6127519"/>
              <a:gd name="connsiteY68-30838" fmla="*/ 4015525 h 6858000"/>
              <a:gd name="connsiteX69-30839" fmla="*/ 5860672 w 6127519"/>
              <a:gd name="connsiteY69-30840" fmla="*/ 4061579 h 6858000"/>
              <a:gd name="connsiteX70-30841" fmla="*/ 5872173 w 6127519"/>
              <a:gd name="connsiteY70-30842" fmla="*/ 4088497 h 6858000"/>
              <a:gd name="connsiteX71-30843" fmla="*/ 5894095 w 6127519"/>
              <a:gd name="connsiteY71-30844" fmla="*/ 4128857 h 6858000"/>
              <a:gd name="connsiteX72-30845" fmla="*/ 5903513 w 6127519"/>
              <a:gd name="connsiteY72-30846" fmla="*/ 4187661 h 6858000"/>
              <a:gd name="connsiteX73-30847" fmla="*/ 5917114 w 6127519"/>
              <a:gd name="connsiteY73-30848" fmla="*/ 4213096 h 6858000"/>
              <a:gd name="connsiteX74-30849" fmla="*/ 5924233 w 6127519"/>
              <a:gd name="connsiteY74-30850" fmla="*/ 4242060 h 6858000"/>
              <a:gd name="connsiteX75-30851" fmla="*/ 5928910 w 6127519"/>
              <a:gd name="connsiteY75-30852" fmla="*/ 4300973 h 6858000"/>
              <a:gd name="connsiteX76-30853" fmla="*/ 5939320 w 6127519"/>
              <a:gd name="connsiteY76-30854" fmla="*/ 4340435 h 6858000"/>
              <a:gd name="connsiteX77-30855" fmla="*/ 5946705 w 6127519"/>
              <a:gd name="connsiteY77-30856" fmla="*/ 4428051 h 6858000"/>
              <a:gd name="connsiteX78-30857" fmla="*/ 5949261 w 6127519"/>
              <a:gd name="connsiteY78-30858" fmla="*/ 4449185 h 6858000"/>
              <a:gd name="connsiteX79-30859" fmla="*/ 5968960 w 6127519"/>
              <a:gd name="connsiteY79-30860" fmla="*/ 4482655 h 6858000"/>
              <a:gd name="connsiteX80-30861" fmla="*/ 5980106 w 6127519"/>
              <a:gd name="connsiteY80-30862" fmla="*/ 4585087 h 6858000"/>
              <a:gd name="connsiteX81-30863" fmla="*/ 5998138 w 6127519"/>
              <a:gd name="connsiteY81-30864" fmla="*/ 4697518 h 6858000"/>
              <a:gd name="connsiteX82-30865" fmla="*/ 6013516 w 6127519"/>
              <a:gd name="connsiteY82-30866" fmla="*/ 4786619 h 6858000"/>
              <a:gd name="connsiteX83-30867" fmla="*/ 6025404 w 6127519"/>
              <a:gd name="connsiteY83-30868" fmla="*/ 4858148 h 6858000"/>
              <a:gd name="connsiteX84-30869" fmla="*/ 6007749 w 6127519"/>
              <a:gd name="connsiteY84-30870" fmla="*/ 4964715 h 6858000"/>
              <a:gd name="connsiteX85-30871" fmla="*/ 6005269 w 6127519"/>
              <a:gd name="connsiteY85-30872" fmla="*/ 5150567 h 6858000"/>
              <a:gd name="connsiteX86-30873" fmla="*/ 6001127 w 6127519"/>
              <a:gd name="connsiteY86-30874" fmla="*/ 5164609 h 6858000"/>
              <a:gd name="connsiteX87-30875" fmla="*/ 5998514 w 6127519"/>
              <a:gd name="connsiteY87-30876" fmla="*/ 5189673 h 6858000"/>
              <a:gd name="connsiteX88-30877" fmla="*/ 6018409 w 6127519"/>
              <a:gd name="connsiteY88-30878" fmla="*/ 5227157 h 6858000"/>
              <a:gd name="connsiteX89-30879" fmla="*/ 6036748 w 6127519"/>
              <a:gd name="connsiteY89-30880" fmla="*/ 5322752 h 6858000"/>
              <a:gd name="connsiteX90-30881" fmla="*/ 6036943 w 6127519"/>
              <a:gd name="connsiteY90-30882" fmla="*/ 5329480 h 6858000"/>
              <a:gd name="connsiteX91-30883" fmla="*/ 6037677 w 6127519"/>
              <a:gd name="connsiteY91-30884" fmla="*/ 5354807 h 6858000"/>
              <a:gd name="connsiteX92-30885" fmla="*/ 6039728 w 6127519"/>
              <a:gd name="connsiteY92-30886" fmla="*/ 5359416 h 6858000"/>
              <a:gd name="connsiteX93-30887" fmla="*/ 6053435 w 6127519"/>
              <a:gd name="connsiteY93-30888" fmla="*/ 5387547 h 6858000"/>
              <a:gd name="connsiteX94-30889" fmla="*/ 6065933 w 6127519"/>
              <a:gd name="connsiteY94-30890" fmla="*/ 5443002 h 6858000"/>
              <a:gd name="connsiteX95-30891" fmla="*/ 6068640 w 6127519"/>
              <a:gd name="connsiteY95-30892" fmla="*/ 5474503 h 6858000"/>
              <a:gd name="connsiteX96-30893" fmla="*/ 6080922 w 6127519"/>
              <a:gd name="connsiteY96-30894" fmla="*/ 5561070 h 6858000"/>
              <a:gd name="connsiteX97-30895" fmla="*/ 6096949 w 6127519"/>
              <a:gd name="connsiteY97-30896" fmla="*/ 5648179 h 6858000"/>
              <a:gd name="connsiteX98-30897" fmla="*/ 6125703 w 6127519"/>
              <a:gd name="connsiteY98-30898" fmla="*/ 5692894 h 6858000"/>
              <a:gd name="connsiteX99-30899" fmla="*/ 6121353 w 6127519"/>
              <a:gd name="connsiteY99-30900" fmla="*/ 5721725 h 6858000"/>
              <a:gd name="connsiteX100-30901" fmla="*/ 6121607 w 6127519"/>
              <a:gd name="connsiteY100-30902" fmla="*/ 5721959 h 6858000"/>
              <a:gd name="connsiteX101-30903" fmla="*/ 6127024 w 6127519"/>
              <a:gd name="connsiteY101-30904" fmla="*/ 5786902 h 6858000"/>
              <a:gd name="connsiteX102-30905" fmla="*/ 6127519 w 6127519"/>
              <a:gd name="connsiteY102-30906" fmla="*/ 5865775 h 6858000"/>
              <a:gd name="connsiteX103-30907" fmla="*/ 6119217 w 6127519"/>
              <a:gd name="connsiteY103-30908" fmla="*/ 5888542 h 6858000"/>
              <a:gd name="connsiteX104-30909" fmla="*/ 6102493 w 6127519"/>
              <a:gd name="connsiteY104-30910" fmla="*/ 5928602 h 6858000"/>
              <a:gd name="connsiteX105-30911" fmla="*/ 6056863 w 6127519"/>
              <a:gd name="connsiteY105-30912" fmla="*/ 6000643 h 6858000"/>
              <a:gd name="connsiteX106-30913" fmla="*/ 6045436 w 6127519"/>
              <a:gd name="connsiteY106-30914" fmla="*/ 6124480 h 6858000"/>
              <a:gd name="connsiteX107-30915" fmla="*/ 6030489 w 6127519"/>
              <a:gd name="connsiteY107-30916" fmla="*/ 6317666 h 6858000"/>
              <a:gd name="connsiteX108-30917" fmla="*/ 6007492 w 6127519"/>
              <a:gd name="connsiteY108-30918" fmla="*/ 6440818 h 6858000"/>
              <a:gd name="connsiteX109-30919" fmla="*/ 6009467 w 6127519"/>
              <a:gd name="connsiteY109-30920" fmla="*/ 6487076 h 6858000"/>
              <a:gd name="connsiteX110-30921" fmla="*/ 5995064 w 6127519"/>
              <a:gd name="connsiteY110-30922" fmla="*/ 6540791 h 6858000"/>
              <a:gd name="connsiteX111-30923" fmla="*/ 6004510 w 6127519"/>
              <a:gd name="connsiteY111-30924" fmla="*/ 6599256 h 6858000"/>
              <a:gd name="connsiteX112-30925" fmla="*/ 5986207 w 6127519"/>
              <a:gd name="connsiteY112-30926" fmla="*/ 6695855 h 6858000"/>
              <a:gd name="connsiteX113-30927" fmla="*/ 5979428 w 6127519"/>
              <a:gd name="connsiteY113-30928" fmla="*/ 6754678 h 6858000"/>
              <a:gd name="connsiteX114-30929" fmla="*/ 5983398 w 6127519"/>
              <a:gd name="connsiteY114-30930" fmla="*/ 6778641 h 6858000"/>
              <a:gd name="connsiteX115-30931" fmla="*/ 5984543 w 6127519"/>
              <a:gd name="connsiteY115-30932" fmla="*/ 6811016 h 6858000"/>
              <a:gd name="connsiteX116-30933" fmla="*/ 5981802 w 6127519"/>
              <a:gd name="connsiteY116-30934" fmla="*/ 6838578 h 6858000"/>
              <a:gd name="connsiteX117-30935" fmla="*/ 5979671 w 6127519"/>
              <a:gd name="connsiteY117-30936" fmla="*/ 6858000 h 6858000"/>
              <a:gd name="connsiteX118-30937" fmla="*/ 0 w 6127519"/>
              <a:gd name="connsiteY118-30938" fmla="*/ 6858000 h 6858000"/>
              <a:gd name="connsiteX119-30939" fmla="*/ 0 w 6127519"/>
              <a:gd name="connsiteY119-30940" fmla="*/ 0 h 6858000"/>
              <a:gd name="connsiteX0-30941" fmla="*/ 0 w 6127519"/>
              <a:gd name="connsiteY0-30942" fmla="*/ 0 h 6858000"/>
              <a:gd name="connsiteX1-30943" fmla="*/ 4965888 w 6127519"/>
              <a:gd name="connsiteY1-30944" fmla="*/ 0 h 6858000"/>
              <a:gd name="connsiteX2-30945" fmla="*/ 4967767 w 6127519"/>
              <a:gd name="connsiteY2-30946" fmla="*/ 7930 h 6858000"/>
              <a:gd name="connsiteX3-30947" fmla="*/ 4979444 w 6127519"/>
              <a:gd name="connsiteY3-30948" fmla="*/ 43921 h 6858000"/>
              <a:gd name="connsiteX4-30949" fmla="*/ 5021173 w 6127519"/>
              <a:gd name="connsiteY4-30950" fmla="*/ 123738 h 6858000"/>
              <a:gd name="connsiteX5-30951" fmla="*/ 5075458 w 6127519"/>
              <a:gd name="connsiteY5-30952" fmla="*/ 264355 h 6858000"/>
              <a:gd name="connsiteX6-30953" fmla="*/ 5081175 w 6127519"/>
              <a:gd name="connsiteY6-30954" fmla="*/ 277448 h 6858000"/>
              <a:gd name="connsiteX7-30955" fmla="*/ 5097011 w 6127519"/>
              <a:gd name="connsiteY7-30956" fmla="*/ 355616 h 6858000"/>
              <a:gd name="connsiteX8-30957" fmla="*/ 5130982 w 6127519"/>
              <a:gd name="connsiteY8-30958" fmla="*/ 412030 h 6858000"/>
              <a:gd name="connsiteX9-30959" fmla="*/ 5153000 w 6127519"/>
              <a:gd name="connsiteY9-30960" fmla="*/ 507134 h 6858000"/>
              <a:gd name="connsiteX10-30961" fmla="*/ 5171282 w 6127519"/>
              <a:gd name="connsiteY10-30962" fmla="*/ 602071 h 6858000"/>
              <a:gd name="connsiteX11-30963" fmla="*/ 5176196 w 6127519"/>
              <a:gd name="connsiteY11-30964" fmla="*/ 636822 h 6858000"/>
              <a:gd name="connsiteX12-30965" fmla="*/ 5189051 w 6127519"/>
              <a:gd name="connsiteY12-30966" fmla="*/ 782518 h 6858000"/>
              <a:gd name="connsiteX13-30967" fmla="*/ 5210428 w 6127519"/>
              <a:gd name="connsiteY13-30968" fmla="*/ 815772 h 6858000"/>
              <a:gd name="connsiteX14-30969" fmla="*/ 5221088 w 6127519"/>
              <a:gd name="connsiteY14-30970" fmla="*/ 860193 h 6858000"/>
              <a:gd name="connsiteX15-30971" fmla="*/ 5230806 w 6127519"/>
              <a:gd name="connsiteY15-30972" fmla="*/ 961354 h 6858000"/>
              <a:gd name="connsiteX16-30973" fmla="*/ 5201018 w 6127519"/>
              <a:gd name="connsiteY16-30974" fmla="*/ 1095027 h 6858000"/>
              <a:gd name="connsiteX17-30975" fmla="*/ 5202153 w 6127519"/>
              <a:gd name="connsiteY17-30976" fmla="*/ 1133224 h 6858000"/>
              <a:gd name="connsiteX18-30977" fmla="*/ 5207370 w 6127519"/>
              <a:gd name="connsiteY18-30978" fmla="*/ 1138097 h 6858000"/>
              <a:gd name="connsiteX19-30979" fmla="*/ 5189234 w 6127519"/>
              <a:gd name="connsiteY19-30980" fmla="*/ 1193495 h 6858000"/>
              <a:gd name="connsiteX20-30981" fmla="*/ 5202769 w 6127519"/>
              <a:gd name="connsiteY20-30982" fmla="*/ 1269450 h 6858000"/>
              <a:gd name="connsiteX21-30983" fmla="*/ 5225968 w 6127519"/>
              <a:gd name="connsiteY21-30984" fmla="*/ 1357994 h 6858000"/>
              <a:gd name="connsiteX22-30985" fmla="*/ 5233819 w 6127519"/>
              <a:gd name="connsiteY22-30986" fmla="*/ 1380922 h 6858000"/>
              <a:gd name="connsiteX23-30987" fmla="*/ 5237226 w 6127519"/>
              <a:gd name="connsiteY23-30988" fmla="*/ 1441327 h 6858000"/>
              <a:gd name="connsiteX24-30989" fmla="*/ 5255653 w 6127519"/>
              <a:gd name="connsiteY24-30990" fmla="*/ 1524712 h 6858000"/>
              <a:gd name="connsiteX25-30991" fmla="*/ 5263491 w 6127519"/>
              <a:gd name="connsiteY25-30992" fmla="*/ 1642938 h 6858000"/>
              <a:gd name="connsiteX26-30993" fmla="*/ 5261314 w 6127519"/>
              <a:gd name="connsiteY26-30994" fmla="*/ 1689177 h 6858000"/>
              <a:gd name="connsiteX27-30995" fmla="*/ 5259788 w 6127519"/>
              <a:gd name="connsiteY27-30996" fmla="*/ 1768516 h 6858000"/>
              <a:gd name="connsiteX28-30997" fmla="*/ 5255696 w 6127519"/>
              <a:gd name="connsiteY28-30998" fmla="*/ 1953770 h 6858000"/>
              <a:gd name="connsiteX29-30999" fmla="*/ 5252592 w 6127519"/>
              <a:gd name="connsiteY29-31000" fmla="*/ 2092210 h 6858000"/>
              <a:gd name="connsiteX30-31001" fmla="*/ 5264303 w 6127519"/>
              <a:gd name="connsiteY30-31002" fmla="*/ 2225157 h 6858000"/>
              <a:gd name="connsiteX31-31003" fmla="*/ 5254949 w 6127519"/>
              <a:gd name="connsiteY31-31004" fmla="*/ 2236160 h 6858000"/>
              <a:gd name="connsiteX32-31005" fmla="*/ 5250104 w 6127519"/>
              <a:gd name="connsiteY32-31006" fmla="*/ 2249166 h 6858000"/>
              <a:gd name="connsiteX33-31007" fmla="*/ 5251214 w 6127519"/>
              <a:gd name="connsiteY33-31008" fmla="*/ 2250944 h 6858000"/>
              <a:gd name="connsiteX34-31009" fmla="*/ 5250644 w 6127519"/>
              <a:gd name="connsiteY34-31010" fmla="*/ 2266619 h 6858000"/>
              <a:gd name="connsiteX35-31011" fmla="*/ 5293877 w 6127519"/>
              <a:gd name="connsiteY35-31012" fmla="*/ 2368649 h 6858000"/>
              <a:gd name="connsiteX36-31013" fmla="*/ 5311338 w 6127519"/>
              <a:gd name="connsiteY36-31014" fmla="*/ 2404034 h 6858000"/>
              <a:gd name="connsiteX37-31015" fmla="*/ 5338366 w 6127519"/>
              <a:gd name="connsiteY37-31016" fmla="*/ 2465052 h 6858000"/>
              <a:gd name="connsiteX38-31017" fmla="*/ 5371263 w 6127519"/>
              <a:gd name="connsiteY38-31018" fmla="*/ 2586413 h 6858000"/>
              <a:gd name="connsiteX39-31019" fmla="*/ 5407503 w 6127519"/>
              <a:gd name="connsiteY39-31020" fmla="*/ 2786290 h 6858000"/>
              <a:gd name="connsiteX40-31021" fmla="*/ 5407356 w 6127519"/>
              <a:gd name="connsiteY40-31022" fmla="*/ 2787545 h 6858000"/>
              <a:gd name="connsiteX41-31023" fmla="*/ 5411130 w 6127519"/>
              <a:gd name="connsiteY41-31024" fmla="*/ 2788640 h 6858000"/>
              <a:gd name="connsiteX42-31025" fmla="*/ 5416439 w 6127519"/>
              <a:gd name="connsiteY42-31026" fmla="*/ 2805666 h 6858000"/>
              <a:gd name="connsiteX43-31027" fmla="*/ 5457023 w 6127519"/>
              <a:gd name="connsiteY43-31028" fmla="*/ 2858292 h 6858000"/>
              <a:gd name="connsiteX44-31029" fmla="*/ 5479298 w 6127519"/>
              <a:gd name="connsiteY44-31030" fmla="*/ 2947791 h 6858000"/>
              <a:gd name="connsiteX45-31031" fmla="*/ 5481770 w 6127519"/>
              <a:gd name="connsiteY45-31032" fmla="*/ 2951352 h 6858000"/>
              <a:gd name="connsiteX46-31033" fmla="*/ 5482045 w 6127519"/>
              <a:gd name="connsiteY46-31034" fmla="*/ 2984371 h 6858000"/>
              <a:gd name="connsiteX47-31035" fmla="*/ 5482415 w 6127519"/>
              <a:gd name="connsiteY47-31036" fmla="*/ 3004079 h 6858000"/>
              <a:gd name="connsiteX48-31037" fmla="*/ 5503944 w 6127519"/>
              <a:gd name="connsiteY48-31038" fmla="*/ 3123335 h 6858000"/>
              <a:gd name="connsiteX49-31039" fmla="*/ 5516007 w 6127519"/>
              <a:gd name="connsiteY49-31040" fmla="*/ 3258473 h 6858000"/>
              <a:gd name="connsiteX50-31041" fmla="*/ 5566839 w 6127519"/>
              <a:gd name="connsiteY50-31042" fmla="*/ 3345295 h 6858000"/>
              <a:gd name="connsiteX51-31043" fmla="*/ 5589758 w 6127519"/>
              <a:gd name="connsiteY51-31044" fmla="*/ 3506453 h 6858000"/>
              <a:gd name="connsiteX52-31045" fmla="*/ 5596144 w 6127519"/>
              <a:gd name="connsiteY52-31046" fmla="*/ 3534624 h 6858000"/>
              <a:gd name="connsiteX53-31047" fmla="*/ 5597750 w 6127519"/>
              <a:gd name="connsiteY53-31048" fmla="*/ 3534129 h 6858000"/>
              <a:gd name="connsiteX54-31049" fmla="*/ 5599700 w 6127519"/>
              <a:gd name="connsiteY54-31050" fmla="*/ 3547221 h 6858000"/>
              <a:gd name="connsiteX55-31051" fmla="*/ 5615031 w 6127519"/>
              <a:gd name="connsiteY55-31052" fmla="*/ 3557482 h 6858000"/>
              <a:gd name="connsiteX56-31053" fmla="*/ 5618377 w 6127519"/>
              <a:gd name="connsiteY56-31054" fmla="*/ 3588431 h 6858000"/>
              <a:gd name="connsiteX57-31055" fmla="*/ 5612155 w 6127519"/>
              <a:gd name="connsiteY57-31056" fmla="*/ 3589869 h 6858000"/>
              <a:gd name="connsiteX58-31057" fmla="*/ 5620843 w 6127519"/>
              <a:gd name="connsiteY58-31058" fmla="*/ 3606745 h 6858000"/>
              <a:gd name="connsiteX59-31059" fmla="*/ 5655472 w 6127519"/>
              <a:gd name="connsiteY59-31060" fmla="*/ 3678877 h 6858000"/>
              <a:gd name="connsiteX60-31061" fmla="*/ 5683015 w 6127519"/>
              <a:gd name="connsiteY60-31062" fmla="*/ 3762025 h 6858000"/>
              <a:gd name="connsiteX61-31063" fmla="*/ 5696643 w 6127519"/>
              <a:gd name="connsiteY61-31064" fmla="*/ 3773888 h 6858000"/>
              <a:gd name="connsiteX62-31065" fmla="*/ 5699203 w 6127519"/>
              <a:gd name="connsiteY62-31066" fmla="*/ 3775823 h 6858000"/>
              <a:gd name="connsiteX63-31067" fmla="*/ 5704824 w 6127519"/>
              <a:gd name="connsiteY63-31068" fmla="*/ 3785966 h 6858000"/>
              <a:gd name="connsiteX64-31069" fmla="*/ 5733539 w 6127519"/>
              <a:gd name="connsiteY64-31070" fmla="*/ 3818457 h 6858000"/>
              <a:gd name="connsiteX65-31071" fmla="*/ 5768491 w 6127519"/>
              <a:gd name="connsiteY65-31072" fmla="*/ 3914399 h 6858000"/>
              <a:gd name="connsiteX66-31073" fmla="*/ 5793123 w 6127519"/>
              <a:gd name="connsiteY66-31074" fmla="*/ 3969952 h 6858000"/>
              <a:gd name="connsiteX67-31075" fmla="*/ 5808321 w 6127519"/>
              <a:gd name="connsiteY67-31076" fmla="*/ 3988153 h 6858000"/>
              <a:gd name="connsiteX68-31077" fmla="*/ 5825621 w 6127519"/>
              <a:gd name="connsiteY68-31078" fmla="*/ 4015525 h 6858000"/>
              <a:gd name="connsiteX69-31079" fmla="*/ 5860672 w 6127519"/>
              <a:gd name="connsiteY69-31080" fmla="*/ 4061579 h 6858000"/>
              <a:gd name="connsiteX70-31081" fmla="*/ 5872173 w 6127519"/>
              <a:gd name="connsiteY70-31082" fmla="*/ 4088497 h 6858000"/>
              <a:gd name="connsiteX71-31083" fmla="*/ 5894095 w 6127519"/>
              <a:gd name="connsiteY71-31084" fmla="*/ 4128857 h 6858000"/>
              <a:gd name="connsiteX72-31085" fmla="*/ 5903513 w 6127519"/>
              <a:gd name="connsiteY72-31086" fmla="*/ 4187661 h 6858000"/>
              <a:gd name="connsiteX73-31087" fmla="*/ 5917114 w 6127519"/>
              <a:gd name="connsiteY73-31088" fmla="*/ 4213096 h 6858000"/>
              <a:gd name="connsiteX74-31089" fmla="*/ 5924233 w 6127519"/>
              <a:gd name="connsiteY74-31090" fmla="*/ 4242060 h 6858000"/>
              <a:gd name="connsiteX75-31091" fmla="*/ 5928910 w 6127519"/>
              <a:gd name="connsiteY75-31092" fmla="*/ 4300973 h 6858000"/>
              <a:gd name="connsiteX76-31093" fmla="*/ 5939320 w 6127519"/>
              <a:gd name="connsiteY76-31094" fmla="*/ 4340435 h 6858000"/>
              <a:gd name="connsiteX77-31095" fmla="*/ 5946705 w 6127519"/>
              <a:gd name="connsiteY77-31096" fmla="*/ 4428051 h 6858000"/>
              <a:gd name="connsiteX78-31097" fmla="*/ 5949261 w 6127519"/>
              <a:gd name="connsiteY78-31098" fmla="*/ 4449185 h 6858000"/>
              <a:gd name="connsiteX79-31099" fmla="*/ 5968960 w 6127519"/>
              <a:gd name="connsiteY79-31100" fmla="*/ 4482655 h 6858000"/>
              <a:gd name="connsiteX80-31101" fmla="*/ 5980106 w 6127519"/>
              <a:gd name="connsiteY80-31102" fmla="*/ 4585087 h 6858000"/>
              <a:gd name="connsiteX81-31103" fmla="*/ 5998138 w 6127519"/>
              <a:gd name="connsiteY81-31104" fmla="*/ 4697518 h 6858000"/>
              <a:gd name="connsiteX82-31105" fmla="*/ 6013516 w 6127519"/>
              <a:gd name="connsiteY82-31106" fmla="*/ 4786619 h 6858000"/>
              <a:gd name="connsiteX83-31107" fmla="*/ 6025404 w 6127519"/>
              <a:gd name="connsiteY83-31108" fmla="*/ 4858148 h 6858000"/>
              <a:gd name="connsiteX84-31109" fmla="*/ 6007749 w 6127519"/>
              <a:gd name="connsiteY84-31110" fmla="*/ 4964715 h 6858000"/>
              <a:gd name="connsiteX85-31111" fmla="*/ 6005269 w 6127519"/>
              <a:gd name="connsiteY85-31112" fmla="*/ 5150567 h 6858000"/>
              <a:gd name="connsiteX86-31113" fmla="*/ 6001127 w 6127519"/>
              <a:gd name="connsiteY86-31114" fmla="*/ 5164609 h 6858000"/>
              <a:gd name="connsiteX87-31115" fmla="*/ 5998514 w 6127519"/>
              <a:gd name="connsiteY87-31116" fmla="*/ 5189673 h 6858000"/>
              <a:gd name="connsiteX88-31117" fmla="*/ 6018409 w 6127519"/>
              <a:gd name="connsiteY88-31118" fmla="*/ 5227157 h 6858000"/>
              <a:gd name="connsiteX89-31119" fmla="*/ 6036748 w 6127519"/>
              <a:gd name="connsiteY89-31120" fmla="*/ 5322752 h 6858000"/>
              <a:gd name="connsiteX90-31121" fmla="*/ 6036943 w 6127519"/>
              <a:gd name="connsiteY90-31122" fmla="*/ 5329480 h 6858000"/>
              <a:gd name="connsiteX91-31123" fmla="*/ 6037677 w 6127519"/>
              <a:gd name="connsiteY91-31124" fmla="*/ 5354807 h 6858000"/>
              <a:gd name="connsiteX92-31125" fmla="*/ 6039728 w 6127519"/>
              <a:gd name="connsiteY92-31126" fmla="*/ 5359416 h 6858000"/>
              <a:gd name="connsiteX93-31127" fmla="*/ 6053435 w 6127519"/>
              <a:gd name="connsiteY93-31128" fmla="*/ 5387547 h 6858000"/>
              <a:gd name="connsiteX94-31129" fmla="*/ 6065933 w 6127519"/>
              <a:gd name="connsiteY94-31130" fmla="*/ 5443002 h 6858000"/>
              <a:gd name="connsiteX95-31131" fmla="*/ 6068640 w 6127519"/>
              <a:gd name="connsiteY95-31132" fmla="*/ 5474503 h 6858000"/>
              <a:gd name="connsiteX96-31133" fmla="*/ 6080922 w 6127519"/>
              <a:gd name="connsiteY96-31134" fmla="*/ 5561070 h 6858000"/>
              <a:gd name="connsiteX97-31135" fmla="*/ 6096949 w 6127519"/>
              <a:gd name="connsiteY97-31136" fmla="*/ 5648179 h 6858000"/>
              <a:gd name="connsiteX98-31137" fmla="*/ 6125703 w 6127519"/>
              <a:gd name="connsiteY98-31138" fmla="*/ 5692894 h 6858000"/>
              <a:gd name="connsiteX99-31139" fmla="*/ 6121353 w 6127519"/>
              <a:gd name="connsiteY99-31140" fmla="*/ 5721725 h 6858000"/>
              <a:gd name="connsiteX100-31141" fmla="*/ 6121607 w 6127519"/>
              <a:gd name="connsiteY100-31142" fmla="*/ 5721959 h 6858000"/>
              <a:gd name="connsiteX101-31143" fmla="*/ 6127024 w 6127519"/>
              <a:gd name="connsiteY101-31144" fmla="*/ 5786902 h 6858000"/>
              <a:gd name="connsiteX102-31145" fmla="*/ 6127519 w 6127519"/>
              <a:gd name="connsiteY102-31146" fmla="*/ 5865775 h 6858000"/>
              <a:gd name="connsiteX103-31147" fmla="*/ 6119217 w 6127519"/>
              <a:gd name="connsiteY103-31148" fmla="*/ 5888542 h 6858000"/>
              <a:gd name="connsiteX104-31149" fmla="*/ 6102493 w 6127519"/>
              <a:gd name="connsiteY104-31150" fmla="*/ 5928602 h 6858000"/>
              <a:gd name="connsiteX105-31151" fmla="*/ 6056863 w 6127519"/>
              <a:gd name="connsiteY105-31152" fmla="*/ 6000643 h 6858000"/>
              <a:gd name="connsiteX106-31153" fmla="*/ 6045436 w 6127519"/>
              <a:gd name="connsiteY106-31154" fmla="*/ 6124480 h 6858000"/>
              <a:gd name="connsiteX107-31155" fmla="*/ 6030489 w 6127519"/>
              <a:gd name="connsiteY107-31156" fmla="*/ 6317666 h 6858000"/>
              <a:gd name="connsiteX108-31157" fmla="*/ 6007492 w 6127519"/>
              <a:gd name="connsiteY108-31158" fmla="*/ 6440818 h 6858000"/>
              <a:gd name="connsiteX109-31159" fmla="*/ 6009467 w 6127519"/>
              <a:gd name="connsiteY109-31160" fmla="*/ 6487076 h 6858000"/>
              <a:gd name="connsiteX110-31161" fmla="*/ 5995064 w 6127519"/>
              <a:gd name="connsiteY110-31162" fmla="*/ 6540791 h 6858000"/>
              <a:gd name="connsiteX111-31163" fmla="*/ 6004510 w 6127519"/>
              <a:gd name="connsiteY111-31164" fmla="*/ 6599256 h 6858000"/>
              <a:gd name="connsiteX112-31165" fmla="*/ 5986207 w 6127519"/>
              <a:gd name="connsiteY112-31166" fmla="*/ 6695855 h 6858000"/>
              <a:gd name="connsiteX113-31167" fmla="*/ 5979428 w 6127519"/>
              <a:gd name="connsiteY113-31168" fmla="*/ 6754678 h 6858000"/>
              <a:gd name="connsiteX114-31169" fmla="*/ 5983398 w 6127519"/>
              <a:gd name="connsiteY114-31170" fmla="*/ 6778641 h 6858000"/>
              <a:gd name="connsiteX115-31171" fmla="*/ 5984543 w 6127519"/>
              <a:gd name="connsiteY115-31172" fmla="*/ 6811016 h 6858000"/>
              <a:gd name="connsiteX116-31173" fmla="*/ 5981802 w 6127519"/>
              <a:gd name="connsiteY116-31174" fmla="*/ 6838578 h 6858000"/>
              <a:gd name="connsiteX117-31175" fmla="*/ 5979671 w 6127519"/>
              <a:gd name="connsiteY117-31176" fmla="*/ 6858000 h 6858000"/>
              <a:gd name="connsiteX118-31177" fmla="*/ 0 w 6127519"/>
              <a:gd name="connsiteY118-31178" fmla="*/ 6858000 h 6858000"/>
              <a:gd name="connsiteX119-31179" fmla="*/ 0 w 6127519"/>
              <a:gd name="connsiteY119-31180" fmla="*/ 0 h 6858000"/>
              <a:gd name="connsiteX0-31181" fmla="*/ 0 w 6424098"/>
              <a:gd name="connsiteY0-31182" fmla="*/ 0 h 6858000"/>
              <a:gd name="connsiteX1-31183" fmla="*/ 4965888 w 6424098"/>
              <a:gd name="connsiteY1-31184" fmla="*/ 0 h 6858000"/>
              <a:gd name="connsiteX2-31185" fmla="*/ 4967767 w 6424098"/>
              <a:gd name="connsiteY2-31186" fmla="*/ 7930 h 6858000"/>
              <a:gd name="connsiteX3-31187" fmla="*/ 4979444 w 6424098"/>
              <a:gd name="connsiteY3-31188" fmla="*/ 43921 h 6858000"/>
              <a:gd name="connsiteX4-31189" fmla="*/ 5021173 w 6424098"/>
              <a:gd name="connsiteY4-31190" fmla="*/ 123738 h 6858000"/>
              <a:gd name="connsiteX5-31191" fmla="*/ 5075458 w 6424098"/>
              <a:gd name="connsiteY5-31192" fmla="*/ 264355 h 6858000"/>
              <a:gd name="connsiteX6-31193" fmla="*/ 5081175 w 6424098"/>
              <a:gd name="connsiteY6-31194" fmla="*/ 277448 h 6858000"/>
              <a:gd name="connsiteX7-31195" fmla="*/ 5097011 w 6424098"/>
              <a:gd name="connsiteY7-31196" fmla="*/ 355616 h 6858000"/>
              <a:gd name="connsiteX8-31197" fmla="*/ 5130982 w 6424098"/>
              <a:gd name="connsiteY8-31198" fmla="*/ 412030 h 6858000"/>
              <a:gd name="connsiteX9-31199" fmla="*/ 5153000 w 6424098"/>
              <a:gd name="connsiteY9-31200" fmla="*/ 507134 h 6858000"/>
              <a:gd name="connsiteX10-31201" fmla="*/ 5171282 w 6424098"/>
              <a:gd name="connsiteY10-31202" fmla="*/ 602071 h 6858000"/>
              <a:gd name="connsiteX11-31203" fmla="*/ 5176196 w 6424098"/>
              <a:gd name="connsiteY11-31204" fmla="*/ 636822 h 6858000"/>
              <a:gd name="connsiteX12-31205" fmla="*/ 5189051 w 6424098"/>
              <a:gd name="connsiteY12-31206" fmla="*/ 782518 h 6858000"/>
              <a:gd name="connsiteX13-31207" fmla="*/ 5210428 w 6424098"/>
              <a:gd name="connsiteY13-31208" fmla="*/ 815772 h 6858000"/>
              <a:gd name="connsiteX14-31209" fmla="*/ 5221088 w 6424098"/>
              <a:gd name="connsiteY14-31210" fmla="*/ 860193 h 6858000"/>
              <a:gd name="connsiteX15-31211" fmla="*/ 5230806 w 6424098"/>
              <a:gd name="connsiteY15-31212" fmla="*/ 961354 h 6858000"/>
              <a:gd name="connsiteX16-31213" fmla="*/ 5201018 w 6424098"/>
              <a:gd name="connsiteY16-31214" fmla="*/ 1095027 h 6858000"/>
              <a:gd name="connsiteX17-31215" fmla="*/ 5202153 w 6424098"/>
              <a:gd name="connsiteY17-31216" fmla="*/ 1133224 h 6858000"/>
              <a:gd name="connsiteX18-31217" fmla="*/ 5207370 w 6424098"/>
              <a:gd name="connsiteY18-31218" fmla="*/ 1138097 h 6858000"/>
              <a:gd name="connsiteX19-31219" fmla="*/ 5189234 w 6424098"/>
              <a:gd name="connsiteY19-31220" fmla="*/ 1193495 h 6858000"/>
              <a:gd name="connsiteX20-31221" fmla="*/ 5202769 w 6424098"/>
              <a:gd name="connsiteY20-31222" fmla="*/ 1269450 h 6858000"/>
              <a:gd name="connsiteX21-31223" fmla="*/ 5225968 w 6424098"/>
              <a:gd name="connsiteY21-31224" fmla="*/ 1357994 h 6858000"/>
              <a:gd name="connsiteX22-31225" fmla="*/ 5233819 w 6424098"/>
              <a:gd name="connsiteY22-31226" fmla="*/ 1380922 h 6858000"/>
              <a:gd name="connsiteX23-31227" fmla="*/ 5237226 w 6424098"/>
              <a:gd name="connsiteY23-31228" fmla="*/ 1441327 h 6858000"/>
              <a:gd name="connsiteX24-31229" fmla="*/ 5255653 w 6424098"/>
              <a:gd name="connsiteY24-31230" fmla="*/ 1524712 h 6858000"/>
              <a:gd name="connsiteX25-31231" fmla="*/ 5263491 w 6424098"/>
              <a:gd name="connsiteY25-31232" fmla="*/ 1642938 h 6858000"/>
              <a:gd name="connsiteX26-31233" fmla="*/ 5261314 w 6424098"/>
              <a:gd name="connsiteY26-31234" fmla="*/ 1689177 h 6858000"/>
              <a:gd name="connsiteX27-31235" fmla="*/ 5259788 w 6424098"/>
              <a:gd name="connsiteY27-31236" fmla="*/ 1768516 h 6858000"/>
              <a:gd name="connsiteX28-31237" fmla="*/ 5255696 w 6424098"/>
              <a:gd name="connsiteY28-31238" fmla="*/ 1953770 h 6858000"/>
              <a:gd name="connsiteX29-31239" fmla="*/ 5252592 w 6424098"/>
              <a:gd name="connsiteY29-31240" fmla="*/ 2092210 h 6858000"/>
              <a:gd name="connsiteX30-31241" fmla="*/ 5264303 w 6424098"/>
              <a:gd name="connsiteY30-31242" fmla="*/ 2225157 h 6858000"/>
              <a:gd name="connsiteX31-31243" fmla="*/ 5254949 w 6424098"/>
              <a:gd name="connsiteY31-31244" fmla="*/ 2236160 h 6858000"/>
              <a:gd name="connsiteX32-31245" fmla="*/ 5250104 w 6424098"/>
              <a:gd name="connsiteY32-31246" fmla="*/ 2249166 h 6858000"/>
              <a:gd name="connsiteX33-31247" fmla="*/ 5251214 w 6424098"/>
              <a:gd name="connsiteY33-31248" fmla="*/ 2250944 h 6858000"/>
              <a:gd name="connsiteX34-31249" fmla="*/ 5250644 w 6424098"/>
              <a:gd name="connsiteY34-31250" fmla="*/ 2266619 h 6858000"/>
              <a:gd name="connsiteX35-31251" fmla="*/ 5293877 w 6424098"/>
              <a:gd name="connsiteY35-31252" fmla="*/ 2368649 h 6858000"/>
              <a:gd name="connsiteX36-31253" fmla="*/ 5311338 w 6424098"/>
              <a:gd name="connsiteY36-31254" fmla="*/ 2404034 h 6858000"/>
              <a:gd name="connsiteX37-31255" fmla="*/ 5338366 w 6424098"/>
              <a:gd name="connsiteY37-31256" fmla="*/ 2465052 h 6858000"/>
              <a:gd name="connsiteX38-31257" fmla="*/ 5371263 w 6424098"/>
              <a:gd name="connsiteY38-31258" fmla="*/ 2586413 h 6858000"/>
              <a:gd name="connsiteX39-31259" fmla="*/ 5407503 w 6424098"/>
              <a:gd name="connsiteY39-31260" fmla="*/ 2786290 h 6858000"/>
              <a:gd name="connsiteX40-31261" fmla="*/ 5407356 w 6424098"/>
              <a:gd name="connsiteY40-31262" fmla="*/ 2787545 h 6858000"/>
              <a:gd name="connsiteX41-31263" fmla="*/ 5411130 w 6424098"/>
              <a:gd name="connsiteY41-31264" fmla="*/ 2788640 h 6858000"/>
              <a:gd name="connsiteX42-31265" fmla="*/ 5416439 w 6424098"/>
              <a:gd name="connsiteY42-31266" fmla="*/ 2805666 h 6858000"/>
              <a:gd name="connsiteX43-31267" fmla="*/ 5457023 w 6424098"/>
              <a:gd name="connsiteY43-31268" fmla="*/ 2858292 h 6858000"/>
              <a:gd name="connsiteX44-31269" fmla="*/ 5479298 w 6424098"/>
              <a:gd name="connsiteY44-31270" fmla="*/ 2947791 h 6858000"/>
              <a:gd name="connsiteX45-31271" fmla="*/ 5481770 w 6424098"/>
              <a:gd name="connsiteY45-31272" fmla="*/ 2951352 h 6858000"/>
              <a:gd name="connsiteX46-31273" fmla="*/ 5482045 w 6424098"/>
              <a:gd name="connsiteY46-31274" fmla="*/ 2984371 h 6858000"/>
              <a:gd name="connsiteX47-31275" fmla="*/ 5482415 w 6424098"/>
              <a:gd name="connsiteY47-31276" fmla="*/ 3004079 h 6858000"/>
              <a:gd name="connsiteX48-31277" fmla="*/ 5503944 w 6424098"/>
              <a:gd name="connsiteY48-31278" fmla="*/ 3123335 h 6858000"/>
              <a:gd name="connsiteX49-31279" fmla="*/ 5516007 w 6424098"/>
              <a:gd name="connsiteY49-31280" fmla="*/ 3258473 h 6858000"/>
              <a:gd name="connsiteX50-31281" fmla="*/ 5566839 w 6424098"/>
              <a:gd name="connsiteY50-31282" fmla="*/ 3345295 h 6858000"/>
              <a:gd name="connsiteX51-31283" fmla="*/ 5589758 w 6424098"/>
              <a:gd name="connsiteY51-31284" fmla="*/ 3506453 h 6858000"/>
              <a:gd name="connsiteX52-31285" fmla="*/ 5596144 w 6424098"/>
              <a:gd name="connsiteY52-31286" fmla="*/ 3534624 h 6858000"/>
              <a:gd name="connsiteX53-31287" fmla="*/ 5597750 w 6424098"/>
              <a:gd name="connsiteY53-31288" fmla="*/ 3534129 h 6858000"/>
              <a:gd name="connsiteX54-31289" fmla="*/ 5599700 w 6424098"/>
              <a:gd name="connsiteY54-31290" fmla="*/ 3547221 h 6858000"/>
              <a:gd name="connsiteX55-31291" fmla="*/ 5615031 w 6424098"/>
              <a:gd name="connsiteY55-31292" fmla="*/ 3557482 h 6858000"/>
              <a:gd name="connsiteX56-31293" fmla="*/ 5618377 w 6424098"/>
              <a:gd name="connsiteY56-31294" fmla="*/ 3588431 h 6858000"/>
              <a:gd name="connsiteX57-31295" fmla="*/ 5612155 w 6424098"/>
              <a:gd name="connsiteY57-31296" fmla="*/ 3589869 h 6858000"/>
              <a:gd name="connsiteX58-31297" fmla="*/ 5620843 w 6424098"/>
              <a:gd name="connsiteY58-31298" fmla="*/ 3606745 h 6858000"/>
              <a:gd name="connsiteX59-31299" fmla="*/ 5655472 w 6424098"/>
              <a:gd name="connsiteY59-31300" fmla="*/ 3678877 h 6858000"/>
              <a:gd name="connsiteX60-31301" fmla="*/ 5683015 w 6424098"/>
              <a:gd name="connsiteY60-31302" fmla="*/ 3762025 h 6858000"/>
              <a:gd name="connsiteX61-31303" fmla="*/ 5696643 w 6424098"/>
              <a:gd name="connsiteY61-31304" fmla="*/ 3773888 h 6858000"/>
              <a:gd name="connsiteX62-31305" fmla="*/ 5699203 w 6424098"/>
              <a:gd name="connsiteY62-31306" fmla="*/ 3775823 h 6858000"/>
              <a:gd name="connsiteX63-31307" fmla="*/ 5704824 w 6424098"/>
              <a:gd name="connsiteY63-31308" fmla="*/ 3785966 h 6858000"/>
              <a:gd name="connsiteX64-31309" fmla="*/ 5733539 w 6424098"/>
              <a:gd name="connsiteY64-31310" fmla="*/ 3818457 h 6858000"/>
              <a:gd name="connsiteX65-31311" fmla="*/ 5768491 w 6424098"/>
              <a:gd name="connsiteY65-31312" fmla="*/ 3914399 h 6858000"/>
              <a:gd name="connsiteX66-31313" fmla="*/ 5793123 w 6424098"/>
              <a:gd name="connsiteY66-31314" fmla="*/ 3969952 h 6858000"/>
              <a:gd name="connsiteX67-31315" fmla="*/ 5808321 w 6424098"/>
              <a:gd name="connsiteY67-31316" fmla="*/ 3988153 h 6858000"/>
              <a:gd name="connsiteX68-31317" fmla="*/ 5825621 w 6424098"/>
              <a:gd name="connsiteY68-31318" fmla="*/ 4015525 h 6858000"/>
              <a:gd name="connsiteX69-31319" fmla="*/ 5860672 w 6424098"/>
              <a:gd name="connsiteY69-31320" fmla="*/ 4061579 h 6858000"/>
              <a:gd name="connsiteX70-31321" fmla="*/ 5872173 w 6424098"/>
              <a:gd name="connsiteY70-31322" fmla="*/ 4088497 h 6858000"/>
              <a:gd name="connsiteX71-31323" fmla="*/ 5894095 w 6424098"/>
              <a:gd name="connsiteY71-31324" fmla="*/ 4128857 h 6858000"/>
              <a:gd name="connsiteX72-31325" fmla="*/ 5903513 w 6424098"/>
              <a:gd name="connsiteY72-31326" fmla="*/ 4187661 h 6858000"/>
              <a:gd name="connsiteX73-31327" fmla="*/ 5917114 w 6424098"/>
              <a:gd name="connsiteY73-31328" fmla="*/ 4213096 h 6858000"/>
              <a:gd name="connsiteX74-31329" fmla="*/ 5924233 w 6424098"/>
              <a:gd name="connsiteY74-31330" fmla="*/ 4242060 h 6858000"/>
              <a:gd name="connsiteX75-31331" fmla="*/ 5928910 w 6424098"/>
              <a:gd name="connsiteY75-31332" fmla="*/ 4300973 h 6858000"/>
              <a:gd name="connsiteX76-31333" fmla="*/ 5939320 w 6424098"/>
              <a:gd name="connsiteY76-31334" fmla="*/ 4340435 h 6858000"/>
              <a:gd name="connsiteX77-31335" fmla="*/ 5946705 w 6424098"/>
              <a:gd name="connsiteY77-31336" fmla="*/ 4428051 h 6858000"/>
              <a:gd name="connsiteX78-31337" fmla="*/ 5949261 w 6424098"/>
              <a:gd name="connsiteY78-31338" fmla="*/ 4449185 h 6858000"/>
              <a:gd name="connsiteX79-31339" fmla="*/ 5968960 w 6424098"/>
              <a:gd name="connsiteY79-31340" fmla="*/ 4482655 h 6858000"/>
              <a:gd name="connsiteX80-31341" fmla="*/ 5980106 w 6424098"/>
              <a:gd name="connsiteY80-31342" fmla="*/ 4585087 h 6858000"/>
              <a:gd name="connsiteX81-31343" fmla="*/ 5998138 w 6424098"/>
              <a:gd name="connsiteY81-31344" fmla="*/ 4697518 h 6858000"/>
              <a:gd name="connsiteX82-31345" fmla="*/ 6013516 w 6424098"/>
              <a:gd name="connsiteY82-31346" fmla="*/ 4786619 h 6858000"/>
              <a:gd name="connsiteX83-31347" fmla="*/ 6025404 w 6424098"/>
              <a:gd name="connsiteY83-31348" fmla="*/ 4858148 h 6858000"/>
              <a:gd name="connsiteX84-31349" fmla="*/ 6007749 w 6424098"/>
              <a:gd name="connsiteY84-31350" fmla="*/ 4964715 h 6858000"/>
              <a:gd name="connsiteX85-31351" fmla="*/ 6005269 w 6424098"/>
              <a:gd name="connsiteY85-31352" fmla="*/ 5150567 h 6858000"/>
              <a:gd name="connsiteX86-31353" fmla="*/ 6001127 w 6424098"/>
              <a:gd name="connsiteY86-31354" fmla="*/ 5164609 h 6858000"/>
              <a:gd name="connsiteX87-31355" fmla="*/ 5998514 w 6424098"/>
              <a:gd name="connsiteY87-31356" fmla="*/ 5189673 h 6858000"/>
              <a:gd name="connsiteX88-31357" fmla="*/ 6018409 w 6424098"/>
              <a:gd name="connsiteY88-31358" fmla="*/ 5227157 h 6858000"/>
              <a:gd name="connsiteX89-31359" fmla="*/ 6036748 w 6424098"/>
              <a:gd name="connsiteY89-31360" fmla="*/ 5322752 h 6858000"/>
              <a:gd name="connsiteX90-31361" fmla="*/ 6036943 w 6424098"/>
              <a:gd name="connsiteY90-31362" fmla="*/ 5329480 h 6858000"/>
              <a:gd name="connsiteX91-31363" fmla="*/ 6037677 w 6424098"/>
              <a:gd name="connsiteY91-31364" fmla="*/ 5354807 h 6858000"/>
              <a:gd name="connsiteX92-31365" fmla="*/ 6039728 w 6424098"/>
              <a:gd name="connsiteY92-31366" fmla="*/ 5359416 h 6858000"/>
              <a:gd name="connsiteX93-31367" fmla="*/ 6053435 w 6424098"/>
              <a:gd name="connsiteY93-31368" fmla="*/ 5387547 h 6858000"/>
              <a:gd name="connsiteX94-31369" fmla="*/ 6065933 w 6424098"/>
              <a:gd name="connsiteY94-31370" fmla="*/ 5443002 h 6858000"/>
              <a:gd name="connsiteX95-31371" fmla="*/ 6068640 w 6424098"/>
              <a:gd name="connsiteY95-31372" fmla="*/ 5474503 h 6858000"/>
              <a:gd name="connsiteX96-31373" fmla="*/ 6080922 w 6424098"/>
              <a:gd name="connsiteY96-31374" fmla="*/ 5561070 h 6858000"/>
              <a:gd name="connsiteX97-31375" fmla="*/ 6096949 w 6424098"/>
              <a:gd name="connsiteY97-31376" fmla="*/ 5648179 h 6858000"/>
              <a:gd name="connsiteX98-31377" fmla="*/ 6125703 w 6424098"/>
              <a:gd name="connsiteY98-31378" fmla="*/ 5692894 h 6858000"/>
              <a:gd name="connsiteX99-31379" fmla="*/ 6121353 w 6424098"/>
              <a:gd name="connsiteY99-31380" fmla="*/ 5721725 h 6858000"/>
              <a:gd name="connsiteX100-31381" fmla="*/ 6121607 w 6424098"/>
              <a:gd name="connsiteY100-31382" fmla="*/ 5721959 h 6858000"/>
              <a:gd name="connsiteX101-31383" fmla="*/ 6127024 w 6424098"/>
              <a:gd name="connsiteY101-31384" fmla="*/ 5786902 h 6858000"/>
              <a:gd name="connsiteX102-31385" fmla="*/ 6127519 w 6424098"/>
              <a:gd name="connsiteY102-31386" fmla="*/ 5865775 h 6858000"/>
              <a:gd name="connsiteX103-31387" fmla="*/ 6119217 w 6424098"/>
              <a:gd name="connsiteY103-31388" fmla="*/ 5888542 h 6858000"/>
              <a:gd name="connsiteX104-31389" fmla="*/ 6102493 w 6424098"/>
              <a:gd name="connsiteY104-31390" fmla="*/ 5928602 h 6858000"/>
              <a:gd name="connsiteX105-31391" fmla="*/ 6056863 w 6424098"/>
              <a:gd name="connsiteY105-31392" fmla="*/ 6000643 h 6858000"/>
              <a:gd name="connsiteX106-31393" fmla="*/ 6045436 w 6424098"/>
              <a:gd name="connsiteY106-31394" fmla="*/ 6124480 h 6858000"/>
              <a:gd name="connsiteX107-31395" fmla="*/ 6030489 w 6424098"/>
              <a:gd name="connsiteY107-31396" fmla="*/ 6317666 h 6858000"/>
              <a:gd name="connsiteX108-31397" fmla="*/ 6007492 w 6424098"/>
              <a:gd name="connsiteY108-31398" fmla="*/ 6440818 h 6858000"/>
              <a:gd name="connsiteX109-31399" fmla="*/ 6009467 w 6424098"/>
              <a:gd name="connsiteY109-31400" fmla="*/ 6487076 h 6858000"/>
              <a:gd name="connsiteX110-31401" fmla="*/ 5995064 w 6424098"/>
              <a:gd name="connsiteY110-31402" fmla="*/ 6540791 h 6858000"/>
              <a:gd name="connsiteX111-31403" fmla="*/ 6004510 w 6424098"/>
              <a:gd name="connsiteY111-31404" fmla="*/ 6599256 h 6858000"/>
              <a:gd name="connsiteX112-31405" fmla="*/ 5986207 w 6424098"/>
              <a:gd name="connsiteY112-31406" fmla="*/ 6695855 h 6858000"/>
              <a:gd name="connsiteX113-31407" fmla="*/ 5979428 w 6424098"/>
              <a:gd name="connsiteY113-31408" fmla="*/ 6754678 h 6858000"/>
              <a:gd name="connsiteX114-31409" fmla="*/ 5983398 w 6424098"/>
              <a:gd name="connsiteY114-31410" fmla="*/ 6778641 h 6858000"/>
              <a:gd name="connsiteX115-31411" fmla="*/ 5984543 w 6424098"/>
              <a:gd name="connsiteY115-31412" fmla="*/ 6811016 h 6858000"/>
              <a:gd name="connsiteX116-31413" fmla="*/ 5979671 w 6424098"/>
              <a:gd name="connsiteY116-31414" fmla="*/ 6858000 h 6858000"/>
              <a:gd name="connsiteX117-31415" fmla="*/ 0 w 6424098"/>
              <a:gd name="connsiteY117-31416" fmla="*/ 6858000 h 6858000"/>
              <a:gd name="connsiteX118-31417" fmla="*/ 0 w 6424098"/>
              <a:gd name="connsiteY118-31418" fmla="*/ 0 h 6858000"/>
              <a:gd name="connsiteX0-31419" fmla="*/ 0 w 6127519"/>
              <a:gd name="connsiteY0-31420" fmla="*/ 0 h 6858000"/>
              <a:gd name="connsiteX1-31421" fmla="*/ 4965888 w 6127519"/>
              <a:gd name="connsiteY1-31422" fmla="*/ 0 h 6858000"/>
              <a:gd name="connsiteX2-31423" fmla="*/ 4967767 w 6127519"/>
              <a:gd name="connsiteY2-31424" fmla="*/ 7930 h 6858000"/>
              <a:gd name="connsiteX3-31425" fmla="*/ 4979444 w 6127519"/>
              <a:gd name="connsiteY3-31426" fmla="*/ 43921 h 6858000"/>
              <a:gd name="connsiteX4-31427" fmla="*/ 5021173 w 6127519"/>
              <a:gd name="connsiteY4-31428" fmla="*/ 123738 h 6858000"/>
              <a:gd name="connsiteX5-31429" fmla="*/ 5075458 w 6127519"/>
              <a:gd name="connsiteY5-31430" fmla="*/ 264355 h 6858000"/>
              <a:gd name="connsiteX6-31431" fmla="*/ 5081175 w 6127519"/>
              <a:gd name="connsiteY6-31432" fmla="*/ 277448 h 6858000"/>
              <a:gd name="connsiteX7-31433" fmla="*/ 5097011 w 6127519"/>
              <a:gd name="connsiteY7-31434" fmla="*/ 355616 h 6858000"/>
              <a:gd name="connsiteX8-31435" fmla="*/ 5130982 w 6127519"/>
              <a:gd name="connsiteY8-31436" fmla="*/ 412030 h 6858000"/>
              <a:gd name="connsiteX9-31437" fmla="*/ 5153000 w 6127519"/>
              <a:gd name="connsiteY9-31438" fmla="*/ 507134 h 6858000"/>
              <a:gd name="connsiteX10-31439" fmla="*/ 5171282 w 6127519"/>
              <a:gd name="connsiteY10-31440" fmla="*/ 602071 h 6858000"/>
              <a:gd name="connsiteX11-31441" fmla="*/ 5176196 w 6127519"/>
              <a:gd name="connsiteY11-31442" fmla="*/ 636822 h 6858000"/>
              <a:gd name="connsiteX12-31443" fmla="*/ 5189051 w 6127519"/>
              <a:gd name="connsiteY12-31444" fmla="*/ 782518 h 6858000"/>
              <a:gd name="connsiteX13-31445" fmla="*/ 5210428 w 6127519"/>
              <a:gd name="connsiteY13-31446" fmla="*/ 815772 h 6858000"/>
              <a:gd name="connsiteX14-31447" fmla="*/ 5221088 w 6127519"/>
              <a:gd name="connsiteY14-31448" fmla="*/ 860193 h 6858000"/>
              <a:gd name="connsiteX15-31449" fmla="*/ 5230806 w 6127519"/>
              <a:gd name="connsiteY15-31450" fmla="*/ 961354 h 6858000"/>
              <a:gd name="connsiteX16-31451" fmla="*/ 5201018 w 6127519"/>
              <a:gd name="connsiteY16-31452" fmla="*/ 1095027 h 6858000"/>
              <a:gd name="connsiteX17-31453" fmla="*/ 5202153 w 6127519"/>
              <a:gd name="connsiteY17-31454" fmla="*/ 1133224 h 6858000"/>
              <a:gd name="connsiteX18-31455" fmla="*/ 5207370 w 6127519"/>
              <a:gd name="connsiteY18-31456" fmla="*/ 1138097 h 6858000"/>
              <a:gd name="connsiteX19-31457" fmla="*/ 5189234 w 6127519"/>
              <a:gd name="connsiteY19-31458" fmla="*/ 1193495 h 6858000"/>
              <a:gd name="connsiteX20-31459" fmla="*/ 5202769 w 6127519"/>
              <a:gd name="connsiteY20-31460" fmla="*/ 1269450 h 6858000"/>
              <a:gd name="connsiteX21-31461" fmla="*/ 5225968 w 6127519"/>
              <a:gd name="connsiteY21-31462" fmla="*/ 1357994 h 6858000"/>
              <a:gd name="connsiteX22-31463" fmla="*/ 5233819 w 6127519"/>
              <a:gd name="connsiteY22-31464" fmla="*/ 1380922 h 6858000"/>
              <a:gd name="connsiteX23-31465" fmla="*/ 5237226 w 6127519"/>
              <a:gd name="connsiteY23-31466" fmla="*/ 1441327 h 6858000"/>
              <a:gd name="connsiteX24-31467" fmla="*/ 5255653 w 6127519"/>
              <a:gd name="connsiteY24-31468" fmla="*/ 1524712 h 6858000"/>
              <a:gd name="connsiteX25-31469" fmla="*/ 5263491 w 6127519"/>
              <a:gd name="connsiteY25-31470" fmla="*/ 1642938 h 6858000"/>
              <a:gd name="connsiteX26-31471" fmla="*/ 5261314 w 6127519"/>
              <a:gd name="connsiteY26-31472" fmla="*/ 1689177 h 6858000"/>
              <a:gd name="connsiteX27-31473" fmla="*/ 5259788 w 6127519"/>
              <a:gd name="connsiteY27-31474" fmla="*/ 1768516 h 6858000"/>
              <a:gd name="connsiteX28-31475" fmla="*/ 5255696 w 6127519"/>
              <a:gd name="connsiteY28-31476" fmla="*/ 1953770 h 6858000"/>
              <a:gd name="connsiteX29-31477" fmla="*/ 5252592 w 6127519"/>
              <a:gd name="connsiteY29-31478" fmla="*/ 2092210 h 6858000"/>
              <a:gd name="connsiteX30-31479" fmla="*/ 5264303 w 6127519"/>
              <a:gd name="connsiteY30-31480" fmla="*/ 2225157 h 6858000"/>
              <a:gd name="connsiteX31-31481" fmla="*/ 5254949 w 6127519"/>
              <a:gd name="connsiteY31-31482" fmla="*/ 2236160 h 6858000"/>
              <a:gd name="connsiteX32-31483" fmla="*/ 5250104 w 6127519"/>
              <a:gd name="connsiteY32-31484" fmla="*/ 2249166 h 6858000"/>
              <a:gd name="connsiteX33-31485" fmla="*/ 5251214 w 6127519"/>
              <a:gd name="connsiteY33-31486" fmla="*/ 2250944 h 6858000"/>
              <a:gd name="connsiteX34-31487" fmla="*/ 5250644 w 6127519"/>
              <a:gd name="connsiteY34-31488" fmla="*/ 2266619 h 6858000"/>
              <a:gd name="connsiteX35-31489" fmla="*/ 5293877 w 6127519"/>
              <a:gd name="connsiteY35-31490" fmla="*/ 2368649 h 6858000"/>
              <a:gd name="connsiteX36-31491" fmla="*/ 5311338 w 6127519"/>
              <a:gd name="connsiteY36-31492" fmla="*/ 2404034 h 6858000"/>
              <a:gd name="connsiteX37-31493" fmla="*/ 5338366 w 6127519"/>
              <a:gd name="connsiteY37-31494" fmla="*/ 2465052 h 6858000"/>
              <a:gd name="connsiteX38-31495" fmla="*/ 5371263 w 6127519"/>
              <a:gd name="connsiteY38-31496" fmla="*/ 2586413 h 6858000"/>
              <a:gd name="connsiteX39-31497" fmla="*/ 5407503 w 6127519"/>
              <a:gd name="connsiteY39-31498" fmla="*/ 2786290 h 6858000"/>
              <a:gd name="connsiteX40-31499" fmla="*/ 5407356 w 6127519"/>
              <a:gd name="connsiteY40-31500" fmla="*/ 2787545 h 6858000"/>
              <a:gd name="connsiteX41-31501" fmla="*/ 5411130 w 6127519"/>
              <a:gd name="connsiteY41-31502" fmla="*/ 2788640 h 6858000"/>
              <a:gd name="connsiteX42-31503" fmla="*/ 5416439 w 6127519"/>
              <a:gd name="connsiteY42-31504" fmla="*/ 2805666 h 6858000"/>
              <a:gd name="connsiteX43-31505" fmla="*/ 5457023 w 6127519"/>
              <a:gd name="connsiteY43-31506" fmla="*/ 2858292 h 6858000"/>
              <a:gd name="connsiteX44-31507" fmla="*/ 5479298 w 6127519"/>
              <a:gd name="connsiteY44-31508" fmla="*/ 2947791 h 6858000"/>
              <a:gd name="connsiteX45-31509" fmla="*/ 5481770 w 6127519"/>
              <a:gd name="connsiteY45-31510" fmla="*/ 2951352 h 6858000"/>
              <a:gd name="connsiteX46-31511" fmla="*/ 5482045 w 6127519"/>
              <a:gd name="connsiteY46-31512" fmla="*/ 2984371 h 6858000"/>
              <a:gd name="connsiteX47-31513" fmla="*/ 5482415 w 6127519"/>
              <a:gd name="connsiteY47-31514" fmla="*/ 3004079 h 6858000"/>
              <a:gd name="connsiteX48-31515" fmla="*/ 5503944 w 6127519"/>
              <a:gd name="connsiteY48-31516" fmla="*/ 3123335 h 6858000"/>
              <a:gd name="connsiteX49-31517" fmla="*/ 5516007 w 6127519"/>
              <a:gd name="connsiteY49-31518" fmla="*/ 3258473 h 6858000"/>
              <a:gd name="connsiteX50-31519" fmla="*/ 5566839 w 6127519"/>
              <a:gd name="connsiteY50-31520" fmla="*/ 3345295 h 6858000"/>
              <a:gd name="connsiteX51-31521" fmla="*/ 5589758 w 6127519"/>
              <a:gd name="connsiteY51-31522" fmla="*/ 3506453 h 6858000"/>
              <a:gd name="connsiteX52-31523" fmla="*/ 5596144 w 6127519"/>
              <a:gd name="connsiteY52-31524" fmla="*/ 3534624 h 6858000"/>
              <a:gd name="connsiteX53-31525" fmla="*/ 5597750 w 6127519"/>
              <a:gd name="connsiteY53-31526" fmla="*/ 3534129 h 6858000"/>
              <a:gd name="connsiteX54-31527" fmla="*/ 5599700 w 6127519"/>
              <a:gd name="connsiteY54-31528" fmla="*/ 3547221 h 6858000"/>
              <a:gd name="connsiteX55-31529" fmla="*/ 5615031 w 6127519"/>
              <a:gd name="connsiteY55-31530" fmla="*/ 3557482 h 6858000"/>
              <a:gd name="connsiteX56-31531" fmla="*/ 5618377 w 6127519"/>
              <a:gd name="connsiteY56-31532" fmla="*/ 3588431 h 6858000"/>
              <a:gd name="connsiteX57-31533" fmla="*/ 5612155 w 6127519"/>
              <a:gd name="connsiteY57-31534" fmla="*/ 3589869 h 6858000"/>
              <a:gd name="connsiteX58-31535" fmla="*/ 5620843 w 6127519"/>
              <a:gd name="connsiteY58-31536" fmla="*/ 3606745 h 6858000"/>
              <a:gd name="connsiteX59-31537" fmla="*/ 5655472 w 6127519"/>
              <a:gd name="connsiteY59-31538" fmla="*/ 3678877 h 6858000"/>
              <a:gd name="connsiteX60-31539" fmla="*/ 5683015 w 6127519"/>
              <a:gd name="connsiteY60-31540" fmla="*/ 3762025 h 6858000"/>
              <a:gd name="connsiteX61-31541" fmla="*/ 5696643 w 6127519"/>
              <a:gd name="connsiteY61-31542" fmla="*/ 3773888 h 6858000"/>
              <a:gd name="connsiteX62-31543" fmla="*/ 5699203 w 6127519"/>
              <a:gd name="connsiteY62-31544" fmla="*/ 3775823 h 6858000"/>
              <a:gd name="connsiteX63-31545" fmla="*/ 5704824 w 6127519"/>
              <a:gd name="connsiteY63-31546" fmla="*/ 3785966 h 6858000"/>
              <a:gd name="connsiteX64-31547" fmla="*/ 5733539 w 6127519"/>
              <a:gd name="connsiteY64-31548" fmla="*/ 3818457 h 6858000"/>
              <a:gd name="connsiteX65-31549" fmla="*/ 5768491 w 6127519"/>
              <a:gd name="connsiteY65-31550" fmla="*/ 3914399 h 6858000"/>
              <a:gd name="connsiteX66-31551" fmla="*/ 5793123 w 6127519"/>
              <a:gd name="connsiteY66-31552" fmla="*/ 3969952 h 6858000"/>
              <a:gd name="connsiteX67-31553" fmla="*/ 5808321 w 6127519"/>
              <a:gd name="connsiteY67-31554" fmla="*/ 3988153 h 6858000"/>
              <a:gd name="connsiteX68-31555" fmla="*/ 5825621 w 6127519"/>
              <a:gd name="connsiteY68-31556" fmla="*/ 4015525 h 6858000"/>
              <a:gd name="connsiteX69-31557" fmla="*/ 5860672 w 6127519"/>
              <a:gd name="connsiteY69-31558" fmla="*/ 4061579 h 6858000"/>
              <a:gd name="connsiteX70-31559" fmla="*/ 5872173 w 6127519"/>
              <a:gd name="connsiteY70-31560" fmla="*/ 4088497 h 6858000"/>
              <a:gd name="connsiteX71-31561" fmla="*/ 5894095 w 6127519"/>
              <a:gd name="connsiteY71-31562" fmla="*/ 4128857 h 6858000"/>
              <a:gd name="connsiteX72-31563" fmla="*/ 5903513 w 6127519"/>
              <a:gd name="connsiteY72-31564" fmla="*/ 4187661 h 6858000"/>
              <a:gd name="connsiteX73-31565" fmla="*/ 5917114 w 6127519"/>
              <a:gd name="connsiteY73-31566" fmla="*/ 4213096 h 6858000"/>
              <a:gd name="connsiteX74-31567" fmla="*/ 5924233 w 6127519"/>
              <a:gd name="connsiteY74-31568" fmla="*/ 4242060 h 6858000"/>
              <a:gd name="connsiteX75-31569" fmla="*/ 5928910 w 6127519"/>
              <a:gd name="connsiteY75-31570" fmla="*/ 4300973 h 6858000"/>
              <a:gd name="connsiteX76-31571" fmla="*/ 5939320 w 6127519"/>
              <a:gd name="connsiteY76-31572" fmla="*/ 4340435 h 6858000"/>
              <a:gd name="connsiteX77-31573" fmla="*/ 5946705 w 6127519"/>
              <a:gd name="connsiteY77-31574" fmla="*/ 4428051 h 6858000"/>
              <a:gd name="connsiteX78-31575" fmla="*/ 5949261 w 6127519"/>
              <a:gd name="connsiteY78-31576" fmla="*/ 4449185 h 6858000"/>
              <a:gd name="connsiteX79-31577" fmla="*/ 5968960 w 6127519"/>
              <a:gd name="connsiteY79-31578" fmla="*/ 4482655 h 6858000"/>
              <a:gd name="connsiteX80-31579" fmla="*/ 5980106 w 6127519"/>
              <a:gd name="connsiteY80-31580" fmla="*/ 4585087 h 6858000"/>
              <a:gd name="connsiteX81-31581" fmla="*/ 5998138 w 6127519"/>
              <a:gd name="connsiteY81-31582" fmla="*/ 4697518 h 6858000"/>
              <a:gd name="connsiteX82-31583" fmla="*/ 6013516 w 6127519"/>
              <a:gd name="connsiteY82-31584" fmla="*/ 4786619 h 6858000"/>
              <a:gd name="connsiteX83-31585" fmla="*/ 6025404 w 6127519"/>
              <a:gd name="connsiteY83-31586" fmla="*/ 4858148 h 6858000"/>
              <a:gd name="connsiteX84-31587" fmla="*/ 6007749 w 6127519"/>
              <a:gd name="connsiteY84-31588" fmla="*/ 4964715 h 6858000"/>
              <a:gd name="connsiteX85-31589" fmla="*/ 6005269 w 6127519"/>
              <a:gd name="connsiteY85-31590" fmla="*/ 5150567 h 6858000"/>
              <a:gd name="connsiteX86-31591" fmla="*/ 6001127 w 6127519"/>
              <a:gd name="connsiteY86-31592" fmla="*/ 5164609 h 6858000"/>
              <a:gd name="connsiteX87-31593" fmla="*/ 5998514 w 6127519"/>
              <a:gd name="connsiteY87-31594" fmla="*/ 5189673 h 6858000"/>
              <a:gd name="connsiteX88-31595" fmla="*/ 6018409 w 6127519"/>
              <a:gd name="connsiteY88-31596" fmla="*/ 5227157 h 6858000"/>
              <a:gd name="connsiteX89-31597" fmla="*/ 6036748 w 6127519"/>
              <a:gd name="connsiteY89-31598" fmla="*/ 5322752 h 6858000"/>
              <a:gd name="connsiteX90-31599" fmla="*/ 6036943 w 6127519"/>
              <a:gd name="connsiteY90-31600" fmla="*/ 5329480 h 6858000"/>
              <a:gd name="connsiteX91-31601" fmla="*/ 6037677 w 6127519"/>
              <a:gd name="connsiteY91-31602" fmla="*/ 5354807 h 6858000"/>
              <a:gd name="connsiteX92-31603" fmla="*/ 6039728 w 6127519"/>
              <a:gd name="connsiteY92-31604" fmla="*/ 5359416 h 6858000"/>
              <a:gd name="connsiteX93-31605" fmla="*/ 6053435 w 6127519"/>
              <a:gd name="connsiteY93-31606" fmla="*/ 5387547 h 6858000"/>
              <a:gd name="connsiteX94-31607" fmla="*/ 6065933 w 6127519"/>
              <a:gd name="connsiteY94-31608" fmla="*/ 5443002 h 6858000"/>
              <a:gd name="connsiteX95-31609" fmla="*/ 6068640 w 6127519"/>
              <a:gd name="connsiteY95-31610" fmla="*/ 5474503 h 6858000"/>
              <a:gd name="connsiteX96-31611" fmla="*/ 6080922 w 6127519"/>
              <a:gd name="connsiteY96-31612" fmla="*/ 5561070 h 6858000"/>
              <a:gd name="connsiteX97-31613" fmla="*/ 6096949 w 6127519"/>
              <a:gd name="connsiteY97-31614" fmla="*/ 5648179 h 6858000"/>
              <a:gd name="connsiteX98-31615" fmla="*/ 6125703 w 6127519"/>
              <a:gd name="connsiteY98-31616" fmla="*/ 5692894 h 6858000"/>
              <a:gd name="connsiteX99-31617" fmla="*/ 6121353 w 6127519"/>
              <a:gd name="connsiteY99-31618" fmla="*/ 5721725 h 6858000"/>
              <a:gd name="connsiteX100-31619" fmla="*/ 6121607 w 6127519"/>
              <a:gd name="connsiteY100-31620" fmla="*/ 5721959 h 6858000"/>
              <a:gd name="connsiteX101-31621" fmla="*/ 6127024 w 6127519"/>
              <a:gd name="connsiteY101-31622" fmla="*/ 5786902 h 6858000"/>
              <a:gd name="connsiteX102-31623" fmla="*/ 6127519 w 6127519"/>
              <a:gd name="connsiteY102-31624" fmla="*/ 5865775 h 6858000"/>
              <a:gd name="connsiteX103-31625" fmla="*/ 6119217 w 6127519"/>
              <a:gd name="connsiteY103-31626" fmla="*/ 5888542 h 6858000"/>
              <a:gd name="connsiteX104-31627" fmla="*/ 6102493 w 6127519"/>
              <a:gd name="connsiteY104-31628" fmla="*/ 5928602 h 6858000"/>
              <a:gd name="connsiteX105-31629" fmla="*/ 6056863 w 6127519"/>
              <a:gd name="connsiteY105-31630" fmla="*/ 6000643 h 6858000"/>
              <a:gd name="connsiteX106-31631" fmla="*/ 6045436 w 6127519"/>
              <a:gd name="connsiteY106-31632" fmla="*/ 6124480 h 6858000"/>
              <a:gd name="connsiteX107-31633" fmla="*/ 6030489 w 6127519"/>
              <a:gd name="connsiteY107-31634" fmla="*/ 6317666 h 6858000"/>
              <a:gd name="connsiteX108-31635" fmla="*/ 6007492 w 6127519"/>
              <a:gd name="connsiteY108-31636" fmla="*/ 6440818 h 6858000"/>
              <a:gd name="connsiteX109-31637" fmla="*/ 6009467 w 6127519"/>
              <a:gd name="connsiteY109-31638" fmla="*/ 6487076 h 6858000"/>
              <a:gd name="connsiteX110-31639" fmla="*/ 5995064 w 6127519"/>
              <a:gd name="connsiteY110-31640" fmla="*/ 6540791 h 6858000"/>
              <a:gd name="connsiteX111-31641" fmla="*/ 6004510 w 6127519"/>
              <a:gd name="connsiteY111-31642" fmla="*/ 6599256 h 6858000"/>
              <a:gd name="connsiteX112-31643" fmla="*/ 5986207 w 6127519"/>
              <a:gd name="connsiteY112-31644" fmla="*/ 6695855 h 6858000"/>
              <a:gd name="connsiteX113-31645" fmla="*/ 5979428 w 6127519"/>
              <a:gd name="connsiteY113-31646" fmla="*/ 6754678 h 6858000"/>
              <a:gd name="connsiteX114-31647" fmla="*/ 5983398 w 6127519"/>
              <a:gd name="connsiteY114-31648" fmla="*/ 6778641 h 6858000"/>
              <a:gd name="connsiteX115-31649" fmla="*/ 5984543 w 6127519"/>
              <a:gd name="connsiteY115-31650" fmla="*/ 6811016 h 6858000"/>
              <a:gd name="connsiteX116-31651" fmla="*/ 5979671 w 6127519"/>
              <a:gd name="connsiteY116-31652" fmla="*/ 6858000 h 6858000"/>
              <a:gd name="connsiteX117-31653" fmla="*/ 0 w 6127519"/>
              <a:gd name="connsiteY117-31654" fmla="*/ 6858000 h 6858000"/>
              <a:gd name="connsiteX118-31655" fmla="*/ 0 w 6127519"/>
              <a:gd name="connsiteY118-31656" fmla="*/ 0 h 6858000"/>
              <a:gd name="connsiteX0-31657" fmla="*/ 0 w 6127519"/>
              <a:gd name="connsiteY0-31658" fmla="*/ 0 h 6858000"/>
              <a:gd name="connsiteX1-31659" fmla="*/ 4965888 w 6127519"/>
              <a:gd name="connsiteY1-31660" fmla="*/ 0 h 6858000"/>
              <a:gd name="connsiteX2-31661" fmla="*/ 4967767 w 6127519"/>
              <a:gd name="connsiteY2-31662" fmla="*/ 7930 h 6858000"/>
              <a:gd name="connsiteX3-31663" fmla="*/ 4979444 w 6127519"/>
              <a:gd name="connsiteY3-31664" fmla="*/ 43921 h 6858000"/>
              <a:gd name="connsiteX4-31665" fmla="*/ 5021173 w 6127519"/>
              <a:gd name="connsiteY4-31666" fmla="*/ 123738 h 6858000"/>
              <a:gd name="connsiteX5-31667" fmla="*/ 5075458 w 6127519"/>
              <a:gd name="connsiteY5-31668" fmla="*/ 264355 h 6858000"/>
              <a:gd name="connsiteX6-31669" fmla="*/ 5081175 w 6127519"/>
              <a:gd name="connsiteY6-31670" fmla="*/ 277448 h 6858000"/>
              <a:gd name="connsiteX7-31671" fmla="*/ 5097011 w 6127519"/>
              <a:gd name="connsiteY7-31672" fmla="*/ 355616 h 6858000"/>
              <a:gd name="connsiteX8-31673" fmla="*/ 5130982 w 6127519"/>
              <a:gd name="connsiteY8-31674" fmla="*/ 412030 h 6858000"/>
              <a:gd name="connsiteX9-31675" fmla="*/ 5153000 w 6127519"/>
              <a:gd name="connsiteY9-31676" fmla="*/ 507134 h 6858000"/>
              <a:gd name="connsiteX10-31677" fmla="*/ 5171282 w 6127519"/>
              <a:gd name="connsiteY10-31678" fmla="*/ 602071 h 6858000"/>
              <a:gd name="connsiteX11-31679" fmla="*/ 5176196 w 6127519"/>
              <a:gd name="connsiteY11-31680" fmla="*/ 636822 h 6858000"/>
              <a:gd name="connsiteX12-31681" fmla="*/ 5189051 w 6127519"/>
              <a:gd name="connsiteY12-31682" fmla="*/ 782518 h 6858000"/>
              <a:gd name="connsiteX13-31683" fmla="*/ 5210428 w 6127519"/>
              <a:gd name="connsiteY13-31684" fmla="*/ 815772 h 6858000"/>
              <a:gd name="connsiteX14-31685" fmla="*/ 5221088 w 6127519"/>
              <a:gd name="connsiteY14-31686" fmla="*/ 860193 h 6858000"/>
              <a:gd name="connsiteX15-31687" fmla="*/ 5230806 w 6127519"/>
              <a:gd name="connsiteY15-31688" fmla="*/ 961354 h 6858000"/>
              <a:gd name="connsiteX16-31689" fmla="*/ 5201018 w 6127519"/>
              <a:gd name="connsiteY16-31690" fmla="*/ 1095027 h 6858000"/>
              <a:gd name="connsiteX17-31691" fmla="*/ 5202153 w 6127519"/>
              <a:gd name="connsiteY17-31692" fmla="*/ 1133224 h 6858000"/>
              <a:gd name="connsiteX18-31693" fmla="*/ 5207370 w 6127519"/>
              <a:gd name="connsiteY18-31694" fmla="*/ 1138097 h 6858000"/>
              <a:gd name="connsiteX19-31695" fmla="*/ 5189234 w 6127519"/>
              <a:gd name="connsiteY19-31696" fmla="*/ 1193495 h 6858000"/>
              <a:gd name="connsiteX20-31697" fmla="*/ 5202769 w 6127519"/>
              <a:gd name="connsiteY20-31698" fmla="*/ 1269450 h 6858000"/>
              <a:gd name="connsiteX21-31699" fmla="*/ 5225968 w 6127519"/>
              <a:gd name="connsiteY21-31700" fmla="*/ 1357994 h 6858000"/>
              <a:gd name="connsiteX22-31701" fmla="*/ 5233819 w 6127519"/>
              <a:gd name="connsiteY22-31702" fmla="*/ 1380922 h 6858000"/>
              <a:gd name="connsiteX23-31703" fmla="*/ 5237226 w 6127519"/>
              <a:gd name="connsiteY23-31704" fmla="*/ 1441327 h 6858000"/>
              <a:gd name="connsiteX24-31705" fmla="*/ 5255653 w 6127519"/>
              <a:gd name="connsiteY24-31706" fmla="*/ 1524712 h 6858000"/>
              <a:gd name="connsiteX25-31707" fmla="*/ 5263491 w 6127519"/>
              <a:gd name="connsiteY25-31708" fmla="*/ 1642938 h 6858000"/>
              <a:gd name="connsiteX26-31709" fmla="*/ 5261314 w 6127519"/>
              <a:gd name="connsiteY26-31710" fmla="*/ 1689177 h 6858000"/>
              <a:gd name="connsiteX27-31711" fmla="*/ 5259788 w 6127519"/>
              <a:gd name="connsiteY27-31712" fmla="*/ 1768516 h 6858000"/>
              <a:gd name="connsiteX28-31713" fmla="*/ 5255696 w 6127519"/>
              <a:gd name="connsiteY28-31714" fmla="*/ 1953770 h 6858000"/>
              <a:gd name="connsiteX29-31715" fmla="*/ 5252592 w 6127519"/>
              <a:gd name="connsiteY29-31716" fmla="*/ 2092210 h 6858000"/>
              <a:gd name="connsiteX30-31717" fmla="*/ 5264303 w 6127519"/>
              <a:gd name="connsiteY30-31718" fmla="*/ 2225157 h 6858000"/>
              <a:gd name="connsiteX31-31719" fmla="*/ 5254949 w 6127519"/>
              <a:gd name="connsiteY31-31720" fmla="*/ 2236160 h 6858000"/>
              <a:gd name="connsiteX32-31721" fmla="*/ 5250104 w 6127519"/>
              <a:gd name="connsiteY32-31722" fmla="*/ 2249166 h 6858000"/>
              <a:gd name="connsiteX33-31723" fmla="*/ 5251214 w 6127519"/>
              <a:gd name="connsiteY33-31724" fmla="*/ 2250944 h 6858000"/>
              <a:gd name="connsiteX34-31725" fmla="*/ 5250644 w 6127519"/>
              <a:gd name="connsiteY34-31726" fmla="*/ 2266619 h 6858000"/>
              <a:gd name="connsiteX35-31727" fmla="*/ 5293877 w 6127519"/>
              <a:gd name="connsiteY35-31728" fmla="*/ 2368649 h 6858000"/>
              <a:gd name="connsiteX36-31729" fmla="*/ 5311338 w 6127519"/>
              <a:gd name="connsiteY36-31730" fmla="*/ 2404034 h 6858000"/>
              <a:gd name="connsiteX37-31731" fmla="*/ 5338366 w 6127519"/>
              <a:gd name="connsiteY37-31732" fmla="*/ 2465052 h 6858000"/>
              <a:gd name="connsiteX38-31733" fmla="*/ 5371263 w 6127519"/>
              <a:gd name="connsiteY38-31734" fmla="*/ 2586413 h 6858000"/>
              <a:gd name="connsiteX39-31735" fmla="*/ 5407503 w 6127519"/>
              <a:gd name="connsiteY39-31736" fmla="*/ 2786290 h 6858000"/>
              <a:gd name="connsiteX40-31737" fmla="*/ 5407356 w 6127519"/>
              <a:gd name="connsiteY40-31738" fmla="*/ 2787545 h 6858000"/>
              <a:gd name="connsiteX41-31739" fmla="*/ 5411130 w 6127519"/>
              <a:gd name="connsiteY41-31740" fmla="*/ 2788640 h 6858000"/>
              <a:gd name="connsiteX42-31741" fmla="*/ 5416439 w 6127519"/>
              <a:gd name="connsiteY42-31742" fmla="*/ 2805666 h 6858000"/>
              <a:gd name="connsiteX43-31743" fmla="*/ 5457023 w 6127519"/>
              <a:gd name="connsiteY43-31744" fmla="*/ 2858292 h 6858000"/>
              <a:gd name="connsiteX44-31745" fmla="*/ 5479298 w 6127519"/>
              <a:gd name="connsiteY44-31746" fmla="*/ 2947791 h 6858000"/>
              <a:gd name="connsiteX45-31747" fmla="*/ 5481770 w 6127519"/>
              <a:gd name="connsiteY45-31748" fmla="*/ 2951352 h 6858000"/>
              <a:gd name="connsiteX46-31749" fmla="*/ 5482045 w 6127519"/>
              <a:gd name="connsiteY46-31750" fmla="*/ 2984371 h 6858000"/>
              <a:gd name="connsiteX47-31751" fmla="*/ 5482415 w 6127519"/>
              <a:gd name="connsiteY47-31752" fmla="*/ 3004079 h 6858000"/>
              <a:gd name="connsiteX48-31753" fmla="*/ 5503944 w 6127519"/>
              <a:gd name="connsiteY48-31754" fmla="*/ 3123335 h 6858000"/>
              <a:gd name="connsiteX49-31755" fmla="*/ 5516007 w 6127519"/>
              <a:gd name="connsiteY49-31756" fmla="*/ 3258473 h 6858000"/>
              <a:gd name="connsiteX50-31757" fmla="*/ 5566839 w 6127519"/>
              <a:gd name="connsiteY50-31758" fmla="*/ 3345295 h 6858000"/>
              <a:gd name="connsiteX51-31759" fmla="*/ 5589758 w 6127519"/>
              <a:gd name="connsiteY51-31760" fmla="*/ 3506453 h 6858000"/>
              <a:gd name="connsiteX52-31761" fmla="*/ 5596144 w 6127519"/>
              <a:gd name="connsiteY52-31762" fmla="*/ 3534624 h 6858000"/>
              <a:gd name="connsiteX53-31763" fmla="*/ 5597750 w 6127519"/>
              <a:gd name="connsiteY53-31764" fmla="*/ 3534129 h 6858000"/>
              <a:gd name="connsiteX54-31765" fmla="*/ 5599700 w 6127519"/>
              <a:gd name="connsiteY54-31766" fmla="*/ 3547221 h 6858000"/>
              <a:gd name="connsiteX55-31767" fmla="*/ 5615031 w 6127519"/>
              <a:gd name="connsiteY55-31768" fmla="*/ 3557482 h 6858000"/>
              <a:gd name="connsiteX56-31769" fmla="*/ 5618377 w 6127519"/>
              <a:gd name="connsiteY56-31770" fmla="*/ 3588431 h 6858000"/>
              <a:gd name="connsiteX57-31771" fmla="*/ 5612155 w 6127519"/>
              <a:gd name="connsiteY57-31772" fmla="*/ 3589869 h 6858000"/>
              <a:gd name="connsiteX58-31773" fmla="*/ 5620843 w 6127519"/>
              <a:gd name="connsiteY58-31774" fmla="*/ 3606745 h 6858000"/>
              <a:gd name="connsiteX59-31775" fmla="*/ 5655472 w 6127519"/>
              <a:gd name="connsiteY59-31776" fmla="*/ 3678877 h 6858000"/>
              <a:gd name="connsiteX60-31777" fmla="*/ 5683015 w 6127519"/>
              <a:gd name="connsiteY60-31778" fmla="*/ 3762025 h 6858000"/>
              <a:gd name="connsiteX61-31779" fmla="*/ 5696643 w 6127519"/>
              <a:gd name="connsiteY61-31780" fmla="*/ 3773888 h 6858000"/>
              <a:gd name="connsiteX62-31781" fmla="*/ 5699203 w 6127519"/>
              <a:gd name="connsiteY62-31782" fmla="*/ 3775823 h 6858000"/>
              <a:gd name="connsiteX63-31783" fmla="*/ 5704824 w 6127519"/>
              <a:gd name="connsiteY63-31784" fmla="*/ 3785966 h 6858000"/>
              <a:gd name="connsiteX64-31785" fmla="*/ 5733539 w 6127519"/>
              <a:gd name="connsiteY64-31786" fmla="*/ 3818457 h 6858000"/>
              <a:gd name="connsiteX65-31787" fmla="*/ 5768491 w 6127519"/>
              <a:gd name="connsiteY65-31788" fmla="*/ 3914399 h 6858000"/>
              <a:gd name="connsiteX66-31789" fmla="*/ 5793123 w 6127519"/>
              <a:gd name="connsiteY66-31790" fmla="*/ 3969952 h 6858000"/>
              <a:gd name="connsiteX67-31791" fmla="*/ 5808321 w 6127519"/>
              <a:gd name="connsiteY67-31792" fmla="*/ 3988153 h 6858000"/>
              <a:gd name="connsiteX68-31793" fmla="*/ 5825621 w 6127519"/>
              <a:gd name="connsiteY68-31794" fmla="*/ 4015525 h 6858000"/>
              <a:gd name="connsiteX69-31795" fmla="*/ 5860672 w 6127519"/>
              <a:gd name="connsiteY69-31796" fmla="*/ 4061579 h 6858000"/>
              <a:gd name="connsiteX70-31797" fmla="*/ 5872173 w 6127519"/>
              <a:gd name="connsiteY70-31798" fmla="*/ 4088497 h 6858000"/>
              <a:gd name="connsiteX71-31799" fmla="*/ 5894095 w 6127519"/>
              <a:gd name="connsiteY71-31800" fmla="*/ 4128857 h 6858000"/>
              <a:gd name="connsiteX72-31801" fmla="*/ 5903513 w 6127519"/>
              <a:gd name="connsiteY72-31802" fmla="*/ 4187661 h 6858000"/>
              <a:gd name="connsiteX73-31803" fmla="*/ 5917114 w 6127519"/>
              <a:gd name="connsiteY73-31804" fmla="*/ 4213096 h 6858000"/>
              <a:gd name="connsiteX74-31805" fmla="*/ 5924233 w 6127519"/>
              <a:gd name="connsiteY74-31806" fmla="*/ 4242060 h 6858000"/>
              <a:gd name="connsiteX75-31807" fmla="*/ 5928910 w 6127519"/>
              <a:gd name="connsiteY75-31808" fmla="*/ 4300973 h 6858000"/>
              <a:gd name="connsiteX76-31809" fmla="*/ 5939320 w 6127519"/>
              <a:gd name="connsiteY76-31810" fmla="*/ 4340435 h 6858000"/>
              <a:gd name="connsiteX77-31811" fmla="*/ 5946705 w 6127519"/>
              <a:gd name="connsiteY77-31812" fmla="*/ 4428051 h 6858000"/>
              <a:gd name="connsiteX78-31813" fmla="*/ 5949261 w 6127519"/>
              <a:gd name="connsiteY78-31814" fmla="*/ 4449185 h 6858000"/>
              <a:gd name="connsiteX79-31815" fmla="*/ 5968960 w 6127519"/>
              <a:gd name="connsiteY79-31816" fmla="*/ 4482655 h 6858000"/>
              <a:gd name="connsiteX80-31817" fmla="*/ 5980106 w 6127519"/>
              <a:gd name="connsiteY80-31818" fmla="*/ 4585087 h 6858000"/>
              <a:gd name="connsiteX81-31819" fmla="*/ 5998138 w 6127519"/>
              <a:gd name="connsiteY81-31820" fmla="*/ 4697518 h 6858000"/>
              <a:gd name="connsiteX82-31821" fmla="*/ 6025404 w 6127519"/>
              <a:gd name="connsiteY82-31822" fmla="*/ 4858148 h 6858000"/>
              <a:gd name="connsiteX83-31823" fmla="*/ 6007749 w 6127519"/>
              <a:gd name="connsiteY83-31824" fmla="*/ 4964715 h 6858000"/>
              <a:gd name="connsiteX84-31825" fmla="*/ 6005269 w 6127519"/>
              <a:gd name="connsiteY84-31826" fmla="*/ 5150567 h 6858000"/>
              <a:gd name="connsiteX85-31827" fmla="*/ 6001127 w 6127519"/>
              <a:gd name="connsiteY85-31828" fmla="*/ 5164609 h 6858000"/>
              <a:gd name="connsiteX86-31829" fmla="*/ 5998514 w 6127519"/>
              <a:gd name="connsiteY86-31830" fmla="*/ 5189673 h 6858000"/>
              <a:gd name="connsiteX87-31831" fmla="*/ 6018409 w 6127519"/>
              <a:gd name="connsiteY87-31832" fmla="*/ 5227157 h 6858000"/>
              <a:gd name="connsiteX88-31833" fmla="*/ 6036748 w 6127519"/>
              <a:gd name="connsiteY88-31834" fmla="*/ 5322752 h 6858000"/>
              <a:gd name="connsiteX89-31835" fmla="*/ 6036943 w 6127519"/>
              <a:gd name="connsiteY89-31836" fmla="*/ 5329480 h 6858000"/>
              <a:gd name="connsiteX90-31837" fmla="*/ 6037677 w 6127519"/>
              <a:gd name="connsiteY90-31838" fmla="*/ 5354807 h 6858000"/>
              <a:gd name="connsiteX91-31839" fmla="*/ 6039728 w 6127519"/>
              <a:gd name="connsiteY91-31840" fmla="*/ 5359416 h 6858000"/>
              <a:gd name="connsiteX92-31841" fmla="*/ 6053435 w 6127519"/>
              <a:gd name="connsiteY92-31842" fmla="*/ 5387547 h 6858000"/>
              <a:gd name="connsiteX93-31843" fmla="*/ 6065933 w 6127519"/>
              <a:gd name="connsiteY93-31844" fmla="*/ 5443002 h 6858000"/>
              <a:gd name="connsiteX94-31845" fmla="*/ 6068640 w 6127519"/>
              <a:gd name="connsiteY94-31846" fmla="*/ 5474503 h 6858000"/>
              <a:gd name="connsiteX95-31847" fmla="*/ 6080922 w 6127519"/>
              <a:gd name="connsiteY95-31848" fmla="*/ 5561070 h 6858000"/>
              <a:gd name="connsiteX96-31849" fmla="*/ 6096949 w 6127519"/>
              <a:gd name="connsiteY96-31850" fmla="*/ 5648179 h 6858000"/>
              <a:gd name="connsiteX97-31851" fmla="*/ 6125703 w 6127519"/>
              <a:gd name="connsiteY97-31852" fmla="*/ 5692894 h 6858000"/>
              <a:gd name="connsiteX98-31853" fmla="*/ 6121353 w 6127519"/>
              <a:gd name="connsiteY98-31854" fmla="*/ 5721725 h 6858000"/>
              <a:gd name="connsiteX99-31855" fmla="*/ 6121607 w 6127519"/>
              <a:gd name="connsiteY99-31856" fmla="*/ 5721959 h 6858000"/>
              <a:gd name="connsiteX100-31857" fmla="*/ 6127024 w 6127519"/>
              <a:gd name="connsiteY100-31858" fmla="*/ 5786902 h 6858000"/>
              <a:gd name="connsiteX101-31859" fmla="*/ 6127519 w 6127519"/>
              <a:gd name="connsiteY101-31860" fmla="*/ 5865775 h 6858000"/>
              <a:gd name="connsiteX102-31861" fmla="*/ 6119217 w 6127519"/>
              <a:gd name="connsiteY102-31862" fmla="*/ 5888542 h 6858000"/>
              <a:gd name="connsiteX103-31863" fmla="*/ 6102493 w 6127519"/>
              <a:gd name="connsiteY103-31864" fmla="*/ 5928602 h 6858000"/>
              <a:gd name="connsiteX104-31865" fmla="*/ 6056863 w 6127519"/>
              <a:gd name="connsiteY104-31866" fmla="*/ 6000643 h 6858000"/>
              <a:gd name="connsiteX105-31867" fmla="*/ 6045436 w 6127519"/>
              <a:gd name="connsiteY105-31868" fmla="*/ 6124480 h 6858000"/>
              <a:gd name="connsiteX106-31869" fmla="*/ 6030489 w 6127519"/>
              <a:gd name="connsiteY106-31870" fmla="*/ 6317666 h 6858000"/>
              <a:gd name="connsiteX107-31871" fmla="*/ 6007492 w 6127519"/>
              <a:gd name="connsiteY107-31872" fmla="*/ 6440818 h 6858000"/>
              <a:gd name="connsiteX108-31873" fmla="*/ 6009467 w 6127519"/>
              <a:gd name="connsiteY108-31874" fmla="*/ 6487076 h 6858000"/>
              <a:gd name="connsiteX109-31875" fmla="*/ 5995064 w 6127519"/>
              <a:gd name="connsiteY109-31876" fmla="*/ 6540791 h 6858000"/>
              <a:gd name="connsiteX110-31877" fmla="*/ 6004510 w 6127519"/>
              <a:gd name="connsiteY110-31878" fmla="*/ 6599256 h 6858000"/>
              <a:gd name="connsiteX111-31879" fmla="*/ 5986207 w 6127519"/>
              <a:gd name="connsiteY111-31880" fmla="*/ 6695855 h 6858000"/>
              <a:gd name="connsiteX112-31881" fmla="*/ 5979428 w 6127519"/>
              <a:gd name="connsiteY112-31882" fmla="*/ 6754678 h 6858000"/>
              <a:gd name="connsiteX113-31883" fmla="*/ 5983398 w 6127519"/>
              <a:gd name="connsiteY113-31884" fmla="*/ 6778641 h 6858000"/>
              <a:gd name="connsiteX114-31885" fmla="*/ 5984543 w 6127519"/>
              <a:gd name="connsiteY114-31886" fmla="*/ 6811016 h 6858000"/>
              <a:gd name="connsiteX115-31887" fmla="*/ 5979671 w 6127519"/>
              <a:gd name="connsiteY115-31888" fmla="*/ 6858000 h 6858000"/>
              <a:gd name="connsiteX116-31889" fmla="*/ 0 w 6127519"/>
              <a:gd name="connsiteY116-31890" fmla="*/ 6858000 h 6858000"/>
              <a:gd name="connsiteX117-31891" fmla="*/ 0 w 6127519"/>
              <a:gd name="connsiteY117-31892" fmla="*/ 0 h 6858000"/>
              <a:gd name="connsiteX0-31893" fmla="*/ 0 w 6127519"/>
              <a:gd name="connsiteY0-31894" fmla="*/ 0 h 6858000"/>
              <a:gd name="connsiteX1-31895" fmla="*/ 4965888 w 6127519"/>
              <a:gd name="connsiteY1-31896" fmla="*/ 0 h 6858000"/>
              <a:gd name="connsiteX2-31897" fmla="*/ 4967767 w 6127519"/>
              <a:gd name="connsiteY2-31898" fmla="*/ 7930 h 6858000"/>
              <a:gd name="connsiteX3-31899" fmla="*/ 4979444 w 6127519"/>
              <a:gd name="connsiteY3-31900" fmla="*/ 43921 h 6858000"/>
              <a:gd name="connsiteX4-31901" fmla="*/ 5021173 w 6127519"/>
              <a:gd name="connsiteY4-31902" fmla="*/ 123738 h 6858000"/>
              <a:gd name="connsiteX5-31903" fmla="*/ 5075458 w 6127519"/>
              <a:gd name="connsiteY5-31904" fmla="*/ 264355 h 6858000"/>
              <a:gd name="connsiteX6-31905" fmla="*/ 5081175 w 6127519"/>
              <a:gd name="connsiteY6-31906" fmla="*/ 277448 h 6858000"/>
              <a:gd name="connsiteX7-31907" fmla="*/ 5097011 w 6127519"/>
              <a:gd name="connsiteY7-31908" fmla="*/ 355616 h 6858000"/>
              <a:gd name="connsiteX8-31909" fmla="*/ 5130982 w 6127519"/>
              <a:gd name="connsiteY8-31910" fmla="*/ 412030 h 6858000"/>
              <a:gd name="connsiteX9-31911" fmla="*/ 5153000 w 6127519"/>
              <a:gd name="connsiteY9-31912" fmla="*/ 507134 h 6858000"/>
              <a:gd name="connsiteX10-31913" fmla="*/ 5171282 w 6127519"/>
              <a:gd name="connsiteY10-31914" fmla="*/ 602071 h 6858000"/>
              <a:gd name="connsiteX11-31915" fmla="*/ 5176196 w 6127519"/>
              <a:gd name="connsiteY11-31916" fmla="*/ 636822 h 6858000"/>
              <a:gd name="connsiteX12-31917" fmla="*/ 5189051 w 6127519"/>
              <a:gd name="connsiteY12-31918" fmla="*/ 782518 h 6858000"/>
              <a:gd name="connsiteX13-31919" fmla="*/ 5210428 w 6127519"/>
              <a:gd name="connsiteY13-31920" fmla="*/ 815772 h 6858000"/>
              <a:gd name="connsiteX14-31921" fmla="*/ 5221088 w 6127519"/>
              <a:gd name="connsiteY14-31922" fmla="*/ 860193 h 6858000"/>
              <a:gd name="connsiteX15-31923" fmla="*/ 5230806 w 6127519"/>
              <a:gd name="connsiteY15-31924" fmla="*/ 961354 h 6858000"/>
              <a:gd name="connsiteX16-31925" fmla="*/ 5201018 w 6127519"/>
              <a:gd name="connsiteY16-31926" fmla="*/ 1095027 h 6858000"/>
              <a:gd name="connsiteX17-31927" fmla="*/ 5202153 w 6127519"/>
              <a:gd name="connsiteY17-31928" fmla="*/ 1133224 h 6858000"/>
              <a:gd name="connsiteX18-31929" fmla="*/ 5207370 w 6127519"/>
              <a:gd name="connsiteY18-31930" fmla="*/ 1138097 h 6858000"/>
              <a:gd name="connsiteX19-31931" fmla="*/ 5189234 w 6127519"/>
              <a:gd name="connsiteY19-31932" fmla="*/ 1193495 h 6858000"/>
              <a:gd name="connsiteX20-31933" fmla="*/ 5202769 w 6127519"/>
              <a:gd name="connsiteY20-31934" fmla="*/ 1269450 h 6858000"/>
              <a:gd name="connsiteX21-31935" fmla="*/ 5225968 w 6127519"/>
              <a:gd name="connsiteY21-31936" fmla="*/ 1357994 h 6858000"/>
              <a:gd name="connsiteX22-31937" fmla="*/ 5233819 w 6127519"/>
              <a:gd name="connsiteY22-31938" fmla="*/ 1380922 h 6858000"/>
              <a:gd name="connsiteX23-31939" fmla="*/ 5237226 w 6127519"/>
              <a:gd name="connsiteY23-31940" fmla="*/ 1441327 h 6858000"/>
              <a:gd name="connsiteX24-31941" fmla="*/ 5255653 w 6127519"/>
              <a:gd name="connsiteY24-31942" fmla="*/ 1524712 h 6858000"/>
              <a:gd name="connsiteX25-31943" fmla="*/ 5263491 w 6127519"/>
              <a:gd name="connsiteY25-31944" fmla="*/ 1642938 h 6858000"/>
              <a:gd name="connsiteX26-31945" fmla="*/ 5261314 w 6127519"/>
              <a:gd name="connsiteY26-31946" fmla="*/ 1689177 h 6858000"/>
              <a:gd name="connsiteX27-31947" fmla="*/ 5259788 w 6127519"/>
              <a:gd name="connsiteY27-31948" fmla="*/ 1768516 h 6858000"/>
              <a:gd name="connsiteX28-31949" fmla="*/ 5255696 w 6127519"/>
              <a:gd name="connsiteY28-31950" fmla="*/ 1953770 h 6858000"/>
              <a:gd name="connsiteX29-31951" fmla="*/ 5252592 w 6127519"/>
              <a:gd name="connsiteY29-31952" fmla="*/ 2092210 h 6858000"/>
              <a:gd name="connsiteX30-31953" fmla="*/ 5264303 w 6127519"/>
              <a:gd name="connsiteY30-31954" fmla="*/ 2225157 h 6858000"/>
              <a:gd name="connsiteX31-31955" fmla="*/ 5254949 w 6127519"/>
              <a:gd name="connsiteY31-31956" fmla="*/ 2236160 h 6858000"/>
              <a:gd name="connsiteX32-31957" fmla="*/ 5250104 w 6127519"/>
              <a:gd name="connsiteY32-31958" fmla="*/ 2249166 h 6858000"/>
              <a:gd name="connsiteX33-31959" fmla="*/ 5251214 w 6127519"/>
              <a:gd name="connsiteY33-31960" fmla="*/ 2250944 h 6858000"/>
              <a:gd name="connsiteX34-31961" fmla="*/ 5250644 w 6127519"/>
              <a:gd name="connsiteY34-31962" fmla="*/ 2266619 h 6858000"/>
              <a:gd name="connsiteX35-31963" fmla="*/ 5293877 w 6127519"/>
              <a:gd name="connsiteY35-31964" fmla="*/ 2368649 h 6858000"/>
              <a:gd name="connsiteX36-31965" fmla="*/ 5311338 w 6127519"/>
              <a:gd name="connsiteY36-31966" fmla="*/ 2404034 h 6858000"/>
              <a:gd name="connsiteX37-31967" fmla="*/ 5338366 w 6127519"/>
              <a:gd name="connsiteY37-31968" fmla="*/ 2465052 h 6858000"/>
              <a:gd name="connsiteX38-31969" fmla="*/ 5371263 w 6127519"/>
              <a:gd name="connsiteY38-31970" fmla="*/ 2586413 h 6858000"/>
              <a:gd name="connsiteX39-31971" fmla="*/ 5407503 w 6127519"/>
              <a:gd name="connsiteY39-31972" fmla="*/ 2786290 h 6858000"/>
              <a:gd name="connsiteX40-31973" fmla="*/ 5407356 w 6127519"/>
              <a:gd name="connsiteY40-31974" fmla="*/ 2787545 h 6858000"/>
              <a:gd name="connsiteX41-31975" fmla="*/ 5411130 w 6127519"/>
              <a:gd name="connsiteY41-31976" fmla="*/ 2788640 h 6858000"/>
              <a:gd name="connsiteX42-31977" fmla="*/ 5416439 w 6127519"/>
              <a:gd name="connsiteY42-31978" fmla="*/ 2805666 h 6858000"/>
              <a:gd name="connsiteX43-31979" fmla="*/ 5457023 w 6127519"/>
              <a:gd name="connsiteY43-31980" fmla="*/ 2858292 h 6858000"/>
              <a:gd name="connsiteX44-31981" fmla="*/ 5479298 w 6127519"/>
              <a:gd name="connsiteY44-31982" fmla="*/ 2947791 h 6858000"/>
              <a:gd name="connsiteX45-31983" fmla="*/ 5481770 w 6127519"/>
              <a:gd name="connsiteY45-31984" fmla="*/ 2951352 h 6858000"/>
              <a:gd name="connsiteX46-31985" fmla="*/ 5482045 w 6127519"/>
              <a:gd name="connsiteY46-31986" fmla="*/ 2984371 h 6858000"/>
              <a:gd name="connsiteX47-31987" fmla="*/ 5482415 w 6127519"/>
              <a:gd name="connsiteY47-31988" fmla="*/ 3004079 h 6858000"/>
              <a:gd name="connsiteX48-31989" fmla="*/ 5503944 w 6127519"/>
              <a:gd name="connsiteY48-31990" fmla="*/ 3123335 h 6858000"/>
              <a:gd name="connsiteX49-31991" fmla="*/ 5516007 w 6127519"/>
              <a:gd name="connsiteY49-31992" fmla="*/ 3258473 h 6858000"/>
              <a:gd name="connsiteX50-31993" fmla="*/ 5566839 w 6127519"/>
              <a:gd name="connsiteY50-31994" fmla="*/ 3345295 h 6858000"/>
              <a:gd name="connsiteX51-31995" fmla="*/ 5589758 w 6127519"/>
              <a:gd name="connsiteY51-31996" fmla="*/ 3506453 h 6858000"/>
              <a:gd name="connsiteX52-31997" fmla="*/ 5596144 w 6127519"/>
              <a:gd name="connsiteY52-31998" fmla="*/ 3534624 h 6858000"/>
              <a:gd name="connsiteX53-31999" fmla="*/ 5597750 w 6127519"/>
              <a:gd name="connsiteY53-32000" fmla="*/ 3534129 h 6858000"/>
              <a:gd name="connsiteX54-32001" fmla="*/ 5599700 w 6127519"/>
              <a:gd name="connsiteY54-32002" fmla="*/ 3547221 h 6858000"/>
              <a:gd name="connsiteX55-32003" fmla="*/ 5615031 w 6127519"/>
              <a:gd name="connsiteY55-32004" fmla="*/ 3557482 h 6858000"/>
              <a:gd name="connsiteX56-32005" fmla="*/ 5618377 w 6127519"/>
              <a:gd name="connsiteY56-32006" fmla="*/ 3588431 h 6858000"/>
              <a:gd name="connsiteX57-32007" fmla="*/ 5612155 w 6127519"/>
              <a:gd name="connsiteY57-32008" fmla="*/ 3589869 h 6858000"/>
              <a:gd name="connsiteX58-32009" fmla="*/ 5620843 w 6127519"/>
              <a:gd name="connsiteY58-32010" fmla="*/ 3606745 h 6858000"/>
              <a:gd name="connsiteX59-32011" fmla="*/ 5655472 w 6127519"/>
              <a:gd name="connsiteY59-32012" fmla="*/ 3678877 h 6858000"/>
              <a:gd name="connsiteX60-32013" fmla="*/ 5683015 w 6127519"/>
              <a:gd name="connsiteY60-32014" fmla="*/ 3762025 h 6858000"/>
              <a:gd name="connsiteX61-32015" fmla="*/ 5696643 w 6127519"/>
              <a:gd name="connsiteY61-32016" fmla="*/ 3773888 h 6858000"/>
              <a:gd name="connsiteX62-32017" fmla="*/ 5699203 w 6127519"/>
              <a:gd name="connsiteY62-32018" fmla="*/ 3775823 h 6858000"/>
              <a:gd name="connsiteX63-32019" fmla="*/ 5704824 w 6127519"/>
              <a:gd name="connsiteY63-32020" fmla="*/ 3785966 h 6858000"/>
              <a:gd name="connsiteX64-32021" fmla="*/ 5733539 w 6127519"/>
              <a:gd name="connsiteY64-32022" fmla="*/ 3818457 h 6858000"/>
              <a:gd name="connsiteX65-32023" fmla="*/ 5768491 w 6127519"/>
              <a:gd name="connsiteY65-32024" fmla="*/ 3914399 h 6858000"/>
              <a:gd name="connsiteX66-32025" fmla="*/ 5793123 w 6127519"/>
              <a:gd name="connsiteY66-32026" fmla="*/ 3969952 h 6858000"/>
              <a:gd name="connsiteX67-32027" fmla="*/ 5808321 w 6127519"/>
              <a:gd name="connsiteY67-32028" fmla="*/ 3988153 h 6858000"/>
              <a:gd name="connsiteX68-32029" fmla="*/ 5825621 w 6127519"/>
              <a:gd name="connsiteY68-32030" fmla="*/ 4015525 h 6858000"/>
              <a:gd name="connsiteX69-32031" fmla="*/ 5860672 w 6127519"/>
              <a:gd name="connsiteY69-32032" fmla="*/ 4061579 h 6858000"/>
              <a:gd name="connsiteX70-32033" fmla="*/ 5872173 w 6127519"/>
              <a:gd name="connsiteY70-32034" fmla="*/ 4088497 h 6858000"/>
              <a:gd name="connsiteX71-32035" fmla="*/ 5894095 w 6127519"/>
              <a:gd name="connsiteY71-32036" fmla="*/ 4128857 h 6858000"/>
              <a:gd name="connsiteX72-32037" fmla="*/ 5903513 w 6127519"/>
              <a:gd name="connsiteY72-32038" fmla="*/ 4187661 h 6858000"/>
              <a:gd name="connsiteX73-32039" fmla="*/ 5917114 w 6127519"/>
              <a:gd name="connsiteY73-32040" fmla="*/ 4213096 h 6858000"/>
              <a:gd name="connsiteX74-32041" fmla="*/ 5924233 w 6127519"/>
              <a:gd name="connsiteY74-32042" fmla="*/ 4242060 h 6858000"/>
              <a:gd name="connsiteX75-32043" fmla="*/ 5928910 w 6127519"/>
              <a:gd name="connsiteY75-32044" fmla="*/ 4300973 h 6858000"/>
              <a:gd name="connsiteX76-32045" fmla="*/ 5939320 w 6127519"/>
              <a:gd name="connsiteY76-32046" fmla="*/ 4340435 h 6858000"/>
              <a:gd name="connsiteX77-32047" fmla="*/ 5946705 w 6127519"/>
              <a:gd name="connsiteY77-32048" fmla="*/ 4428051 h 6858000"/>
              <a:gd name="connsiteX78-32049" fmla="*/ 5949261 w 6127519"/>
              <a:gd name="connsiteY78-32050" fmla="*/ 4449185 h 6858000"/>
              <a:gd name="connsiteX79-32051" fmla="*/ 5968960 w 6127519"/>
              <a:gd name="connsiteY79-32052" fmla="*/ 4482655 h 6858000"/>
              <a:gd name="connsiteX80-32053" fmla="*/ 5980106 w 6127519"/>
              <a:gd name="connsiteY80-32054" fmla="*/ 4585087 h 6858000"/>
              <a:gd name="connsiteX81-32055" fmla="*/ 5998138 w 6127519"/>
              <a:gd name="connsiteY81-32056" fmla="*/ 4697518 h 6858000"/>
              <a:gd name="connsiteX82-32057" fmla="*/ 6007819 w 6127519"/>
              <a:gd name="connsiteY82-32058" fmla="*/ 4858148 h 6858000"/>
              <a:gd name="connsiteX83-32059" fmla="*/ 6007749 w 6127519"/>
              <a:gd name="connsiteY83-32060" fmla="*/ 4964715 h 6858000"/>
              <a:gd name="connsiteX84-32061" fmla="*/ 6005269 w 6127519"/>
              <a:gd name="connsiteY84-32062" fmla="*/ 5150567 h 6858000"/>
              <a:gd name="connsiteX85-32063" fmla="*/ 6001127 w 6127519"/>
              <a:gd name="connsiteY85-32064" fmla="*/ 5164609 h 6858000"/>
              <a:gd name="connsiteX86-32065" fmla="*/ 5998514 w 6127519"/>
              <a:gd name="connsiteY86-32066" fmla="*/ 5189673 h 6858000"/>
              <a:gd name="connsiteX87-32067" fmla="*/ 6018409 w 6127519"/>
              <a:gd name="connsiteY87-32068" fmla="*/ 5227157 h 6858000"/>
              <a:gd name="connsiteX88-32069" fmla="*/ 6036748 w 6127519"/>
              <a:gd name="connsiteY88-32070" fmla="*/ 5322752 h 6858000"/>
              <a:gd name="connsiteX89-32071" fmla="*/ 6036943 w 6127519"/>
              <a:gd name="connsiteY89-32072" fmla="*/ 5329480 h 6858000"/>
              <a:gd name="connsiteX90-32073" fmla="*/ 6037677 w 6127519"/>
              <a:gd name="connsiteY90-32074" fmla="*/ 5354807 h 6858000"/>
              <a:gd name="connsiteX91-32075" fmla="*/ 6039728 w 6127519"/>
              <a:gd name="connsiteY91-32076" fmla="*/ 5359416 h 6858000"/>
              <a:gd name="connsiteX92-32077" fmla="*/ 6053435 w 6127519"/>
              <a:gd name="connsiteY92-32078" fmla="*/ 5387547 h 6858000"/>
              <a:gd name="connsiteX93-32079" fmla="*/ 6065933 w 6127519"/>
              <a:gd name="connsiteY93-32080" fmla="*/ 5443002 h 6858000"/>
              <a:gd name="connsiteX94-32081" fmla="*/ 6068640 w 6127519"/>
              <a:gd name="connsiteY94-32082" fmla="*/ 5474503 h 6858000"/>
              <a:gd name="connsiteX95-32083" fmla="*/ 6080922 w 6127519"/>
              <a:gd name="connsiteY95-32084" fmla="*/ 5561070 h 6858000"/>
              <a:gd name="connsiteX96-32085" fmla="*/ 6096949 w 6127519"/>
              <a:gd name="connsiteY96-32086" fmla="*/ 5648179 h 6858000"/>
              <a:gd name="connsiteX97-32087" fmla="*/ 6125703 w 6127519"/>
              <a:gd name="connsiteY97-32088" fmla="*/ 5692894 h 6858000"/>
              <a:gd name="connsiteX98-32089" fmla="*/ 6121353 w 6127519"/>
              <a:gd name="connsiteY98-32090" fmla="*/ 5721725 h 6858000"/>
              <a:gd name="connsiteX99-32091" fmla="*/ 6121607 w 6127519"/>
              <a:gd name="connsiteY99-32092" fmla="*/ 5721959 h 6858000"/>
              <a:gd name="connsiteX100-32093" fmla="*/ 6127024 w 6127519"/>
              <a:gd name="connsiteY100-32094" fmla="*/ 5786902 h 6858000"/>
              <a:gd name="connsiteX101-32095" fmla="*/ 6127519 w 6127519"/>
              <a:gd name="connsiteY101-32096" fmla="*/ 5865775 h 6858000"/>
              <a:gd name="connsiteX102-32097" fmla="*/ 6119217 w 6127519"/>
              <a:gd name="connsiteY102-32098" fmla="*/ 5888542 h 6858000"/>
              <a:gd name="connsiteX103-32099" fmla="*/ 6102493 w 6127519"/>
              <a:gd name="connsiteY103-32100" fmla="*/ 5928602 h 6858000"/>
              <a:gd name="connsiteX104-32101" fmla="*/ 6056863 w 6127519"/>
              <a:gd name="connsiteY104-32102" fmla="*/ 6000643 h 6858000"/>
              <a:gd name="connsiteX105-32103" fmla="*/ 6045436 w 6127519"/>
              <a:gd name="connsiteY105-32104" fmla="*/ 6124480 h 6858000"/>
              <a:gd name="connsiteX106-32105" fmla="*/ 6030489 w 6127519"/>
              <a:gd name="connsiteY106-32106" fmla="*/ 6317666 h 6858000"/>
              <a:gd name="connsiteX107-32107" fmla="*/ 6007492 w 6127519"/>
              <a:gd name="connsiteY107-32108" fmla="*/ 6440818 h 6858000"/>
              <a:gd name="connsiteX108-32109" fmla="*/ 6009467 w 6127519"/>
              <a:gd name="connsiteY108-32110" fmla="*/ 6487076 h 6858000"/>
              <a:gd name="connsiteX109-32111" fmla="*/ 5995064 w 6127519"/>
              <a:gd name="connsiteY109-32112" fmla="*/ 6540791 h 6858000"/>
              <a:gd name="connsiteX110-32113" fmla="*/ 6004510 w 6127519"/>
              <a:gd name="connsiteY110-32114" fmla="*/ 6599256 h 6858000"/>
              <a:gd name="connsiteX111-32115" fmla="*/ 5986207 w 6127519"/>
              <a:gd name="connsiteY111-32116" fmla="*/ 6695855 h 6858000"/>
              <a:gd name="connsiteX112-32117" fmla="*/ 5979428 w 6127519"/>
              <a:gd name="connsiteY112-32118" fmla="*/ 6754678 h 6858000"/>
              <a:gd name="connsiteX113-32119" fmla="*/ 5983398 w 6127519"/>
              <a:gd name="connsiteY113-32120" fmla="*/ 6778641 h 6858000"/>
              <a:gd name="connsiteX114-32121" fmla="*/ 5984543 w 6127519"/>
              <a:gd name="connsiteY114-32122" fmla="*/ 6811016 h 6858000"/>
              <a:gd name="connsiteX115-32123" fmla="*/ 5979671 w 6127519"/>
              <a:gd name="connsiteY115-32124" fmla="*/ 6858000 h 6858000"/>
              <a:gd name="connsiteX116-32125" fmla="*/ 0 w 6127519"/>
              <a:gd name="connsiteY116-32126" fmla="*/ 6858000 h 6858000"/>
              <a:gd name="connsiteX117-32127" fmla="*/ 0 w 6127519"/>
              <a:gd name="connsiteY117-32128" fmla="*/ 0 h 6858000"/>
              <a:gd name="connsiteX0-32129" fmla="*/ 0 w 6127519"/>
              <a:gd name="connsiteY0-32130" fmla="*/ 0 h 6858000"/>
              <a:gd name="connsiteX1-32131" fmla="*/ 4965888 w 6127519"/>
              <a:gd name="connsiteY1-32132" fmla="*/ 0 h 6858000"/>
              <a:gd name="connsiteX2-32133" fmla="*/ 4967767 w 6127519"/>
              <a:gd name="connsiteY2-32134" fmla="*/ 7930 h 6858000"/>
              <a:gd name="connsiteX3-32135" fmla="*/ 4979444 w 6127519"/>
              <a:gd name="connsiteY3-32136" fmla="*/ 43921 h 6858000"/>
              <a:gd name="connsiteX4-32137" fmla="*/ 5021173 w 6127519"/>
              <a:gd name="connsiteY4-32138" fmla="*/ 123738 h 6858000"/>
              <a:gd name="connsiteX5-32139" fmla="*/ 5075458 w 6127519"/>
              <a:gd name="connsiteY5-32140" fmla="*/ 264355 h 6858000"/>
              <a:gd name="connsiteX6-32141" fmla="*/ 5081175 w 6127519"/>
              <a:gd name="connsiteY6-32142" fmla="*/ 277448 h 6858000"/>
              <a:gd name="connsiteX7-32143" fmla="*/ 5097011 w 6127519"/>
              <a:gd name="connsiteY7-32144" fmla="*/ 355616 h 6858000"/>
              <a:gd name="connsiteX8-32145" fmla="*/ 5130982 w 6127519"/>
              <a:gd name="connsiteY8-32146" fmla="*/ 412030 h 6858000"/>
              <a:gd name="connsiteX9-32147" fmla="*/ 5153000 w 6127519"/>
              <a:gd name="connsiteY9-32148" fmla="*/ 507134 h 6858000"/>
              <a:gd name="connsiteX10-32149" fmla="*/ 5171282 w 6127519"/>
              <a:gd name="connsiteY10-32150" fmla="*/ 602071 h 6858000"/>
              <a:gd name="connsiteX11-32151" fmla="*/ 5176196 w 6127519"/>
              <a:gd name="connsiteY11-32152" fmla="*/ 636822 h 6858000"/>
              <a:gd name="connsiteX12-32153" fmla="*/ 5189051 w 6127519"/>
              <a:gd name="connsiteY12-32154" fmla="*/ 782518 h 6858000"/>
              <a:gd name="connsiteX13-32155" fmla="*/ 5210428 w 6127519"/>
              <a:gd name="connsiteY13-32156" fmla="*/ 815772 h 6858000"/>
              <a:gd name="connsiteX14-32157" fmla="*/ 5221088 w 6127519"/>
              <a:gd name="connsiteY14-32158" fmla="*/ 860193 h 6858000"/>
              <a:gd name="connsiteX15-32159" fmla="*/ 5230806 w 6127519"/>
              <a:gd name="connsiteY15-32160" fmla="*/ 961354 h 6858000"/>
              <a:gd name="connsiteX16-32161" fmla="*/ 5201018 w 6127519"/>
              <a:gd name="connsiteY16-32162" fmla="*/ 1095027 h 6858000"/>
              <a:gd name="connsiteX17-32163" fmla="*/ 5202153 w 6127519"/>
              <a:gd name="connsiteY17-32164" fmla="*/ 1133224 h 6858000"/>
              <a:gd name="connsiteX18-32165" fmla="*/ 5207370 w 6127519"/>
              <a:gd name="connsiteY18-32166" fmla="*/ 1138097 h 6858000"/>
              <a:gd name="connsiteX19-32167" fmla="*/ 5189234 w 6127519"/>
              <a:gd name="connsiteY19-32168" fmla="*/ 1193495 h 6858000"/>
              <a:gd name="connsiteX20-32169" fmla="*/ 5202769 w 6127519"/>
              <a:gd name="connsiteY20-32170" fmla="*/ 1269450 h 6858000"/>
              <a:gd name="connsiteX21-32171" fmla="*/ 5225968 w 6127519"/>
              <a:gd name="connsiteY21-32172" fmla="*/ 1357994 h 6858000"/>
              <a:gd name="connsiteX22-32173" fmla="*/ 5233819 w 6127519"/>
              <a:gd name="connsiteY22-32174" fmla="*/ 1380922 h 6858000"/>
              <a:gd name="connsiteX23-32175" fmla="*/ 5237226 w 6127519"/>
              <a:gd name="connsiteY23-32176" fmla="*/ 1441327 h 6858000"/>
              <a:gd name="connsiteX24-32177" fmla="*/ 5255653 w 6127519"/>
              <a:gd name="connsiteY24-32178" fmla="*/ 1524712 h 6858000"/>
              <a:gd name="connsiteX25-32179" fmla="*/ 5263491 w 6127519"/>
              <a:gd name="connsiteY25-32180" fmla="*/ 1642938 h 6858000"/>
              <a:gd name="connsiteX26-32181" fmla="*/ 5261314 w 6127519"/>
              <a:gd name="connsiteY26-32182" fmla="*/ 1689177 h 6858000"/>
              <a:gd name="connsiteX27-32183" fmla="*/ 5259788 w 6127519"/>
              <a:gd name="connsiteY27-32184" fmla="*/ 1768516 h 6858000"/>
              <a:gd name="connsiteX28-32185" fmla="*/ 5255696 w 6127519"/>
              <a:gd name="connsiteY28-32186" fmla="*/ 1953770 h 6858000"/>
              <a:gd name="connsiteX29-32187" fmla="*/ 5252592 w 6127519"/>
              <a:gd name="connsiteY29-32188" fmla="*/ 2092210 h 6858000"/>
              <a:gd name="connsiteX30-32189" fmla="*/ 5264303 w 6127519"/>
              <a:gd name="connsiteY30-32190" fmla="*/ 2225157 h 6858000"/>
              <a:gd name="connsiteX31-32191" fmla="*/ 5254949 w 6127519"/>
              <a:gd name="connsiteY31-32192" fmla="*/ 2236160 h 6858000"/>
              <a:gd name="connsiteX32-32193" fmla="*/ 5250104 w 6127519"/>
              <a:gd name="connsiteY32-32194" fmla="*/ 2249166 h 6858000"/>
              <a:gd name="connsiteX33-32195" fmla="*/ 5251214 w 6127519"/>
              <a:gd name="connsiteY33-32196" fmla="*/ 2250944 h 6858000"/>
              <a:gd name="connsiteX34-32197" fmla="*/ 5250644 w 6127519"/>
              <a:gd name="connsiteY34-32198" fmla="*/ 2266619 h 6858000"/>
              <a:gd name="connsiteX35-32199" fmla="*/ 5293877 w 6127519"/>
              <a:gd name="connsiteY35-32200" fmla="*/ 2368649 h 6858000"/>
              <a:gd name="connsiteX36-32201" fmla="*/ 5311338 w 6127519"/>
              <a:gd name="connsiteY36-32202" fmla="*/ 2404034 h 6858000"/>
              <a:gd name="connsiteX37-32203" fmla="*/ 5338366 w 6127519"/>
              <a:gd name="connsiteY37-32204" fmla="*/ 2465052 h 6858000"/>
              <a:gd name="connsiteX38-32205" fmla="*/ 5371263 w 6127519"/>
              <a:gd name="connsiteY38-32206" fmla="*/ 2586413 h 6858000"/>
              <a:gd name="connsiteX39-32207" fmla="*/ 5407503 w 6127519"/>
              <a:gd name="connsiteY39-32208" fmla="*/ 2786290 h 6858000"/>
              <a:gd name="connsiteX40-32209" fmla="*/ 5407356 w 6127519"/>
              <a:gd name="connsiteY40-32210" fmla="*/ 2787545 h 6858000"/>
              <a:gd name="connsiteX41-32211" fmla="*/ 5411130 w 6127519"/>
              <a:gd name="connsiteY41-32212" fmla="*/ 2788640 h 6858000"/>
              <a:gd name="connsiteX42-32213" fmla="*/ 5416439 w 6127519"/>
              <a:gd name="connsiteY42-32214" fmla="*/ 2805666 h 6858000"/>
              <a:gd name="connsiteX43-32215" fmla="*/ 5457023 w 6127519"/>
              <a:gd name="connsiteY43-32216" fmla="*/ 2858292 h 6858000"/>
              <a:gd name="connsiteX44-32217" fmla="*/ 5479298 w 6127519"/>
              <a:gd name="connsiteY44-32218" fmla="*/ 2947791 h 6858000"/>
              <a:gd name="connsiteX45-32219" fmla="*/ 5481770 w 6127519"/>
              <a:gd name="connsiteY45-32220" fmla="*/ 2951352 h 6858000"/>
              <a:gd name="connsiteX46-32221" fmla="*/ 5482045 w 6127519"/>
              <a:gd name="connsiteY46-32222" fmla="*/ 2984371 h 6858000"/>
              <a:gd name="connsiteX47-32223" fmla="*/ 5482415 w 6127519"/>
              <a:gd name="connsiteY47-32224" fmla="*/ 3004079 h 6858000"/>
              <a:gd name="connsiteX48-32225" fmla="*/ 5503944 w 6127519"/>
              <a:gd name="connsiteY48-32226" fmla="*/ 3123335 h 6858000"/>
              <a:gd name="connsiteX49-32227" fmla="*/ 5516007 w 6127519"/>
              <a:gd name="connsiteY49-32228" fmla="*/ 3258473 h 6858000"/>
              <a:gd name="connsiteX50-32229" fmla="*/ 5566839 w 6127519"/>
              <a:gd name="connsiteY50-32230" fmla="*/ 3345295 h 6858000"/>
              <a:gd name="connsiteX51-32231" fmla="*/ 5589758 w 6127519"/>
              <a:gd name="connsiteY51-32232" fmla="*/ 3506453 h 6858000"/>
              <a:gd name="connsiteX52-32233" fmla="*/ 5596144 w 6127519"/>
              <a:gd name="connsiteY52-32234" fmla="*/ 3534624 h 6858000"/>
              <a:gd name="connsiteX53-32235" fmla="*/ 5597750 w 6127519"/>
              <a:gd name="connsiteY53-32236" fmla="*/ 3534129 h 6858000"/>
              <a:gd name="connsiteX54-32237" fmla="*/ 5599700 w 6127519"/>
              <a:gd name="connsiteY54-32238" fmla="*/ 3547221 h 6858000"/>
              <a:gd name="connsiteX55-32239" fmla="*/ 5615031 w 6127519"/>
              <a:gd name="connsiteY55-32240" fmla="*/ 3557482 h 6858000"/>
              <a:gd name="connsiteX56-32241" fmla="*/ 5618377 w 6127519"/>
              <a:gd name="connsiteY56-32242" fmla="*/ 3588431 h 6858000"/>
              <a:gd name="connsiteX57-32243" fmla="*/ 5612155 w 6127519"/>
              <a:gd name="connsiteY57-32244" fmla="*/ 3589869 h 6858000"/>
              <a:gd name="connsiteX58-32245" fmla="*/ 5620843 w 6127519"/>
              <a:gd name="connsiteY58-32246" fmla="*/ 3606745 h 6858000"/>
              <a:gd name="connsiteX59-32247" fmla="*/ 5655472 w 6127519"/>
              <a:gd name="connsiteY59-32248" fmla="*/ 3678877 h 6858000"/>
              <a:gd name="connsiteX60-32249" fmla="*/ 5683015 w 6127519"/>
              <a:gd name="connsiteY60-32250" fmla="*/ 3762025 h 6858000"/>
              <a:gd name="connsiteX61-32251" fmla="*/ 5696643 w 6127519"/>
              <a:gd name="connsiteY61-32252" fmla="*/ 3773888 h 6858000"/>
              <a:gd name="connsiteX62-32253" fmla="*/ 5699203 w 6127519"/>
              <a:gd name="connsiteY62-32254" fmla="*/ 3775823 h 6858000"/>
              <a:gd name="connsiteX63-32255" fmla="*/ 5704824 w 6127519"/>
              <a:gd name="connsiteY63-32256" fmla="*/ 3785966 h 6858000"/>
              <a:gd name="connsiteX64-32257" fmla="*/ 5768491 w 6127519"/>
              <a:gd name="connsiteY64-32258" fmla="*/ 3914399 h 6858000"/>
              <a:gd name="connsiteX65-32259" fmla="*/ 5793123 w 6127519"/>
              <a:gd name="connsiteY65-32260" fmla="*/ 3969952 h 6858000"/>
              <a:gd name="connsiteX66-32261" fmla="*/ 5808321 w 6127519"/>
              <a:gd name="connsiteY66-32262" fmla="*/ 3988153 h 6858000"/>
              <a:gd name="connsiteX67-32263" fmla="*/ 5825621 w 6127519"/>
              <a:gd name="connsiteY67-32264" fmla="*/ 4015525 h 6858000"/>
              <a:gd name="connsiteX68-32265" fmla="*/ 5860672 w 6127519"/>
              <a:gd name="connsiteY68-32266" fmla="*/ 4061579 h 6858000"/>
              <a:gd name="connsiteX69-32267" fmla="*/ 5872173 w 6127519"/>
              <a:gd name="connsiteY69-32268" fmla="*/ 4088497 h 6858000"/>
              <a:gd name="connsiteX70-32269" fmla="*/ 5894095 w 6127519"/>
              <a:gd name="connsiteY70-32270" fmla="*/ 4128857 h 6858000"/>
              <a:gd name="connsiteX71-32271" fmla="*/ 5903513 w 6127519"/>
              <a:gd name="connsiteY71-32272" fmla="*/ 4187661 h 6858000"/>
              <a:gd name="connsiteX72-32273" fmla="*/ 5917114 w 6127519"/>
              <a:gd name="connsiteY72-32274" fmla="*/ 4213096 h 6858000"/>
              <a:gd name="connsiteX73-32275" fmla="*/ 5924233 w 6127519"/>
              <a:gd name="connsiteY73-32276" fmla="*/ 4242060 h 6858000"/>
              <a:gd name="connsiteX74-32277" fmla="*/ 5928910 w 6127519"/>
              <a:gd name="connsiteY74-32278" fmla="*/ 4300973 h 6858000"/>
              <a:gd name="connsiteX75-32279" fmla="*/ 5939320 w 6127519"/>
              <a:gd name="connsiteY75-32280" fmla="*/ 4340435 h 6858000"/>
              <a:gd name="connsiteX76-32281" fmla="*/ 5946705 w 6127519"/>
              <a:gd name="connsiteY76-32282" fmla="*/ 4428051 h 6858000"/>
              <a:gd name="connsiteX77-32283" fmla="*/ 5949261 w 6127519"/>
              <a:gd name="connsiteY77-32284" fmla="*/ 4449185 h 6858000"/>
              <a:gd name="connsiteX78-32285" fmla="*/ 5968960 w 6127519"/>
              <a:gd name="connsiteY78-32286" fmla="*/ 4482655 h 6858000"/>
              <a:gd name="connsiteX79-32287" fmla="*/ 5980106 w 6127519"/>
              <a:gd name="connsiteY79-32288" fmla="*/ 4585087 h 6858000"/>
              <a:gd name="connsiteX80-32289" fmla="*/ 5998138 w 6127519"/>
              <a:gd name="connsiteY80-32290" fmla="*/ 4697518 h 6858000"/>
              <a:gd name="connsiteX81-32291" fmla="*/ 6007819 w 6127519"/>
              <a:gd name="connsiteY81-32292" fmla="*/ 4858148 h 6858000"/>
              <a:gd name="connsiteX82-32293" fmla="*/ 6007749 w 6127519"/>
              <a:gd name="connsiteY82-32294" fmla="*/ 4964715 h 6858000"/>
              <a:gd name="connsiteX83-32295" fmla="*/ 6005269 w 6127519"/>
              <a:gd name="connsiteY83-32296" fmla="*/ 5150567 h 6858000"/>
              <a:gd name="connsiteX84-32297" fmla="*/ 6001127 w 6127519"/>
              <a:gd name="connsiteY84-32298" fmla="*/ 5164609 h 6858000"/>
              <a:gd name="connsiteX85-32299" fmla="*/ 5998514 w 6127519"/>
              <a:gd name="connsiteY85-32300" fmla="*/ 5189673 h 6858000"/>
              <a:gd name="connsiteX86-32301" fmla="*/ 6018409 w 6127519"/>
              <a:gd name="connsiteY86-32302" fmla="*/ 5227157 h 6858000"/>
              <a:gd name="connsiteX87-32303" fmla="*/ 6036748 w 6127519"/>
              <a:gd name="connsiteY87-32304" fmla="*/ 5322752 h 6858000"/>
              <a:gd name="connsiteX88-32305" fmla="*/ 6036943 w 6127519"/>
              <a:gd name="connsiteY88-32306" fmla="*/ 5329480 h 6858000"/>
              <a:gd name="connsiteX89-32307" fmla="*/ 6037677 w 6127519"/>
              <a:gd name="connsiteY89-32308" fmla="*/ 5354807 h 6858000"/>
              <a:gd name="connsiteX90-32309" fmla="*/ 6039728 w 6127519"/>
              <a:gd name="connsiteY90-32310" fmla="*/ 5359416 h 6858000"/>
              <a:gd name="connsiteX91-32311" fmla="*/ 6053435 w 6127519"/>
              <a:gd name="connsiteY91-32312" fmla="*/ 5387547 h 6858000"/>
              <a:gd name="connsiteX92-32313" fmla="*/ 6065933 w 6127519"/>
              <a:gd name="connsiteY92-32314" fmla="*/ 5443002 h 6858000"/>
              <a:gd name="connsiteX93-32315" fmla="*/ 6068640 w 6127519"/>
              <a:gd name="connsiteY93-32316" fmla="*/ 5474503 h 6858000"/>
              <a:gd name="connsiteX94-32317" fmla="*/ 6080922 w 6127519"/>
              <a:gd name="connsiteY94-32318" fmla="*/ 5561070 h 6858000"/>
              <a:gd name="connsiteX95-32319" fmla="*/ 6096949 w 6127519"/>
              <a:gd name="connsiteY95-32320" fmla="*/ 5648179 h 6858000"/>
              <a:gd name="connsiteX96-32321" fmla="*/ 6125703 w 6127519"/>
              <a:gd name="connsiteY96-32322" fmla="*/ 5692894 h 6858000"/>
              <a:gd name="connsiteX97-32323" fmla="*/ 6121353 w 6127519"/>
              <a:gd name="connsiteY97-32324" fmla="*/ 5721725 h 6858000"/>
              <a:gd name="connsiteX98-32325" fmla="*/ 6121607 w 6127519"/>
              <a:gd name="connsiteY98-32326" fmla="*/ 5721959 h 6858000"/>
              <a:gd name="connsiteX99-32327" fmla="*/ 6127024 w 6127519"/>
              <a:gd name="connsiteY99-32328" fmla="*/ 5786902 h 6858000"/>
              <a:gd name="connsiteX100-32329" fmla="*/ 6127519 w 6127519"/>
              <a:gd name="connsiteY100-32330" fmla="*/ 5865775 h 6858000"/>
              <a:gd name="connsiteX101-32331" fmla="*/ 6119217 w 6127519"/>
              <a:gd name="connsiteY101-32332" fmla="*/ 5888542 h 6858000"/>
              <a:gd name="connsiteX102-32333" fmla="*/ 6102493 w 6127519"/>
              <a:gd name="connsiteY102-32334" fmla="*/ 5928602 h 6858000"/>
              <a:gd name="connsiteX103-32335" fmla="*/ 6056863 w 6127519"/>
              <a:gd name="connsiteY103-32336" fmla="*/ 6000643 h 6858000"/>
              <a:gd name="connsiteX104-32337" fmla="*/ 6045436 w 6127519"/>
              <a:gd name="connsiteY104-32338" fmla="*/ 6124480 h 6858000"/>
              <a:gd name="connsiteX105-32339" fmla="*/ 6030489 w 6127519"/>
              <a:gd name="connsiteY105-32340" fmla="*/ 6317666 h 6858000"/>
              <a:gd name="connsiteX106-32341" fmla="*/ 6007492 w 6127519"/>
              <a:gd name="connsiteY106-32342" fmla="*/ 6440818 h 6858000"/>
              <a:gd name="connsiteX107-32343" fmla="*/ 6009467 w 6127519"/>
              <a:gd name="connsiteY107-32344" fmla="*/ 6487076 h 6858000"/>
              <a:gd name="connsiteX108-32345" fmla="*/ 5995064 w 6127519"/>
              <a:gd name="connsiteY108-32346" fmla="*/ 6540791 h 6858000"/>
              <a:gd name="connsiteX109-32347" fmla="*/ 6004510 w 6127519"/>
              <a:gd name="connsiteY109-32348" fmla="*/ 6599256 h 6858000"/>
              <a:gd name="connsiteX110-32349" fmla="*/ 5986207 w 6127519"/>
              <a:gd name="connsiteY110-32350" fmla="*/ 6695855 h 6858000"/>
              <a:gd name="connsiteX111-32351" fmla="*/ 5979428 w 6127519"/>
              <a:gd name="connsiteY111-32352" fmla="*/ 6754678 h 6858000"/>
              <a:gd name="connsiteX112-32353" fmla="*/ 5983398 w 6127519"/>
              <a:gd name="connsiteY112-32354" fmla="*/ 6778641 h 6858000"/>
              <a:gd name="connsiteX113-32355" fmla="*/ 5984543 w 6127519"/>
              <a:gd name="connsiteY113-32356" fmla="*/ 6811016 h 6858000"/>
              <a:gd name="connsiteX114-32357" fmla="*/ 5979671 w 6127519"/>
              <a:gd name="connsiteY114-32358" fmla="*/ 6858000 h 6858000"/>
              <a:gd name="connsiteX115-32359" fmla="*/ 0 w 6127519"/>
              <a:gd name="connsiteY115-32360" fmla="*/ 6858000 h 6858000"/>
              <a:gd name="connsiteX116-32361" fmla="*/ 0 w 6127519"/>
              <a:gd name="connsiteY116-32362" fmla="*/ 0 h 6858000"/>
              <a:gd name="connsiteX0-32363" fmla="*/ 0 w 6127519"/>
              <a:gd name="connsiteY0-32364" fmla="*/ 0 h 6858000"/>
              <a:gd name="connsiteX1-32365" fmla="*/ 4965888 w 6127519"/>
              <a:gd name="connsiteY1-32366" fmla="*/ 0 h 6858000"/>
              <a:gd name="connsiteX2-32367" fmla="*/ 4967767 w 6127519"/>
              <a:gd name="connsiteY2-32368" fmla="*/ 7930 h 6858000"/>
              <a:gd name="connsiteX3-32369" fmla="*/ 4979444 w 6127519"/>
              <a:gd name="connsiteY3-32370" fmla="*/ 43921 h 6858000"/>
              <a:gd name="connsiteX4-32371" fmla="*/ 5021173 w 6127519"/>
              <a:gd name="connsiteY4-32372" fmla="*/ 123738 h 6858000"/>
              <a:gd name="connsiteX5-32373" fmla="*/ 5075458 w 6127519"/>
              <a:gd name="connsiteY5-32374" fmla="*/ 264355 h 6858000"/>
              <a:gd name="connsiteX6-32375" fmla="*/ 5081175 w 6127519"/>
              <a:gd name="connsiteY6-32376" fmla="*/ 277448 h 6858000"/>
              <a:gd name="connsiteX7-32377" fmla="*/ 5097011 w 6127519"/>
              <a:gd name="connsiteY7-32378" fmla="*/ 355616 h 6858000"/>
              <a:gd name="connsiteX8-32379" fmla="*/ 5130982 w 6127519"/>
              <a:gd name="connsiteY8-32380" fmla="*/ 412030 h 6858000"/>
              <a:gd name="connsiteX9-32381" fmla="*/ 5153000 w 6127519"/>
              <a:gd name="connsiteY9-32382" fmla="*/ 507134 h 6858000"/>
              <a:gd name="connsiteX10-32383" fmla="*/ 5171282 w 6127519"/>
              <a:gd name="connsiteY10-32384" fmla="*/ 602071 h 6858000"/>
              <a:gd name="connsiteX11-32385" fmla="*/ 5176196 w 6127519"/>
              <a:gd name="connsiteY11-32386" fmla="*/ 636822 h 6858000"/>
              <a:gd name="connsiteX12-32387" fmla="*/ 5189051 w 6127519"/>
              <a:gd name="connsiteY12-32388" fmla="*/ 782518 h 6858000"/>
              <a:gd name="connsiteX13-32389" fmla="*/ 5210428 w 6127519"/>
              <a:gd name="connsiteY13-32390" fmla="*/ 815772 h 6858000"/>
              <a:gd name="connsiteX14-32391" fmla="*/ 5221088 w 6127519"/>
              <a:gd name="connsiteY14-32392" fmla="*/ 860193 h 6858000"/>
              <a:gd name="connsiteX15-32393" fmla="*/ 5230806 w 6127519"/>
              <a:gd name="connsiteY15-32394" fmla="*/ 961354 h 6858000"/>
              <a:gd name="connsiteX16-32395" fmla="*/ 5201018 w 6127519"/>
              <a:gd name="connsiteY16-32396" fmla="*/ 1095027 h 6858000"/>
              <a:gd name="connsiteX17-32397" fmla="*/ 5202153 w 6127519"/>
              <a:gd name="connsiteY17-32398" fmla="*/ 1133224 h 6858000"/>
              <a:gd name="connsiteX18-32399" fmla="*/ 5207370 w 6127519"/>
              <a:gd name="connsiteY18-32400" fmla="*/ 1138097 h 6858000"/>
              <a:gd name="connsiteX19-32401" fmla="*/ 5189234 w 6127519"/>
              <a:gd name="connsiteY19-32402" fmla="*/ 1193495 h 6858000"/>
              <a:gd name="connsiteX20-32403" fmla="*/ 5202769 w 6127519"/>
              <a:gd name="connsiteY20-32404" fmla="*/ 1269450 h 6858000"/>
              <a:gd name="connsiteX21-32405" fmla="*/ 5225968 w 6127519"/>
              <a:gd name="connsiteY21-32406" fmla="*/ 1357994 h 6858000"/>
              <a:gd name="connsiteX22-32407" fmla="*/ 5233819 w 6127519"/>
              <a:gd name="connsiteY22-32408" fmla="*/ 1380922 h 6858000"/>
              <a:gd name="connsiteX23-32409" fmla="*/ 5237226 w 6127519"/>
              <a:gd name="connsiteY23-32410" fmla="*/ 1441327 h 6858000"/>
              <a:gd name="connsiteX24-32411" fmla="*/ 5255653 w 6127519"/>
              <a:gd name="connsiteY24-32412" fmla="*/ 1524712 h 6858000"/>
              <a:gd name="connsiteX25-32413" fmla="*/ 5263491 w 6127519"/>
              <a:gd name="connsiteY25-32414" fmla="*/ 1642938 h 6858000"/>
              <a:gd name="connsiteX26-32415" fmla="*/ 5261314 w 6127519"/>
              <a:gd name="connsiteY26-32416" fmla="*/ 1689177 h 6858000"/>
              <a:gd name="connsiteX27-32417" fmla="*/ 5259788 w 6127519"/>
              <a:gd name="connsiteY27-32418" fmla="*/ 1768516 h 6858000"/>
              <a:gd name="connsiteX28-32419" fmla="*/ 5255696 w 6127519"/>
              <a:gd name="connsiteY28-32420" fmla="*/ 1953770 h 6858000"/>
              <a:gd name="connsiteX29-32421" fmla="*/ 5252592 w 6127519"/>
              <a:gd name="connsiteY29-32422" fmla="*/ 2092210 h 6858000"/>
              <a:gd name="connsiteX30-32423" fmla="*/ 5264303 w 6127519"/>
              <a:gd name="connsiteY30-32424" fmla="*/ 2225157 h 6858000"/>
              <a:gd name="connsiteX31-32425" fmla="*/ 5254949 w 6127519"/>
              <a:gd name="connsiteY31-32426" fmla="*/ 2236160 h 6858000"/>
              <a:gd name="connsiteX32-32427" fmla="*/ 5250104 w 6127519"/>
              <a:gd name="connsiteY32-32428" fmla="*/ 2249166 h 6858000"/>
              <a:gd name="connsiteX33-32429" fmla="*/ 5251214 w 6127519"/>
              <a:gd name="connsiteY33-32430" fmla="*/ 2250944 h 6858000"/>
              <a:gd name="connsiteX34-32431" fmla="*/ 5250644 w 6127519"/>
              <a:gd name="connsiteY34-32432" fmla="*/ 2266619 h 6858000"/>
              <a:gd name="connsiteX35-32433" fmla="*/ 5293877 w 6127519"/>
              <a:gd name="connsiteY35-32434" fmla="*/ 2368649 h 6858000"/>
              <a:gd name="connsiteX36-32435" fmla="*/ 5311338 w 6127519"/>
              <a:gd name="connsiteY36-32436" fmla="*/ 2404034 h 6858000"/>
              <a:gd name="connsiteX37-32437" fmla="*/ 5338366 w 6127519"/>
              <a:gd name="connsiteY37-32438" fmla="*/ 2465052 h 6858000"/>
              <a:gd name="connsiteX38-32439" fmla="*/ 5371263 w 6127519"/>
              <a:gd name="connsiteY38-32440" fmla="*/ 2586413 h 6858000"/>
              <a:gd name="connsiteX39-32441" fmla="*/ 5407503 w 6127519"/>
              <a:gd name="connsiteY39-32442" fmla="*/ 2786290 h 6858000"/>
              <a:gd name="connsiteX40-32443" fmla="*/ 5407356 w 6127519"/>
              <a:gd name="connsiteY40-32444" fmla="*/ 2787545 h 6858000"/>
              <a:gd name="connsiteX41-32445" fmla="*/ 5411130 w 6127519"/>
              <a:gd name="connsiteY41-32446" fmla="*/ 2788640 h 6858000"/>
              <a:gd name="connsiteX42-32447" fmla="*/ 5416439 w 6127519"/>
              <a:gd name="connsiteY42-32448" fmla="*/ 2805666 h 6858000"/>
              <a:gd name="connsiteX43-32449" fmla="*/ 5457023 w 6127519"/>
              <a:gd name="connsiteY43-32450" fmla="*/ 2858292 h 6858000"/>
              <a:gd name="connsiteX44-32451" fmla="*/ 5479298 w 6127519"/>
              <a:gd name="connsiteY44-32452" fmla="*/ 2947791 h 6858000"/>
              <a:gd name="connsiteX45-32453" fmla="*/ 5481770 w 6127519"/>
              <a:gd name="connsiteY45-32454" fmla="*/ 2951352 h 6858000"/>
              <a:gd name="connsiteX46-32455" fmla="*/ 5482045 w 6127519"/>
              <a:gd name="connsiteY46-32456" fmla="*/ 2984371 h 6858000"/>
              <a:gd name="connsiteX47-32457" fmla="*/ 5482415 w 6127519"/>
              <a:gd name="connsiteY47-32458" fmla="*/ 3004079 h 6858000"/>
              <a:gd name="connsiteX48-32459" fmla="*/ 5503944 w 6127519"/>
              <a:gd name="connsiteY48-32460" fmla="*/ 3123335 h 6858000"/>
              <a:gd name="connsiteX49-32461" fmla="*/ 5516007 w 6127519"/>
              <a:gd name="connsiteY49-32462" fmla="*/ 3258473 h 6858000"/>
              <a:gd name="connsiteX50-32463" fmla="*/ 5566839 w 6127519"/>
              <a:gd name="connsiteY50-32464" fmla="*/ 3345295 h 6858000"/>
              <a:gd name="connsiteX51-32465" fmla="*/ 5589758 w 6127519"/>
              <a:gd name="connsiteY51-32466" fmla="*/ 3506453 h 6858000"/>
              <a:gd name="connsiteX52-32467" fmla="*/ 5596144 w 6127519"/>
              <a:gd name="connsiteY52-32468" fmla="*/ 3534624 h 6858000"/>
              <a:gd name="connsiteX53-32469" fmla="*/ 5597750 w 6127519"/>
              <a:gd name="connsiteY53-32470" fmla="*/ 3534129 h 6858000"/>
              <a:gd name="connsiteX54-32471" fmla="*/ 5599700 w 6127519"/>
              <a:gd name="connsiteY54-32472" fmla="*/ 3547221 h 6858000"/>
              <a:gd name="connsiteX55-32473" fmla="*/ 5615031 w 6127519"/>
              <a:gd name="connsiteY55-32474" fmla="*/ 3557482 h 6858000"/>
              <a:gd name="connsiteX56-32475" fmla="*/ 5618377 w 6127519"/>
              <a:gd name="connsiteY56-32476" fmla="*/ 3588431 h 6858000"/>
              <a:gd name="connsiteX57-32477" fmla="*/ 5612155 w 6127519"/>
              <a:gd name="connsiteY57-32478" fmla="*/ 3589869 h 6858000"/>
              <a:gd name="connsiteX58-32479" fmla="*/ 5620843 w 6127519"/>
              <a:gd name="connsiteY58-32480" fmla="*/ 3606745 h 6858000"/>
              <a:gd name="connsiteX59-32481" fmla="*/ 5655472 w 6127519"/>
              <a:gd name="connsiteY59-32482" fmla="*/ 3678877 h 6858000"/>
              <a:gd name="connsiteX60-32483" fmla="*/ 5683015 w 6127519"/>
              <a:gd name="connsiteY60-32484" fmla="*/ 3762025 h 6858000"/>
              <a:gd name="connsiteX61-32485" fmla="*/ 5696643 w 6127519"/>
              <a:gd name="connsiteY61-32486" fmla="*/ 3773888 h 6858000"/>
              <a:gd name="connsiteX62-32487" fmla="*/ 5699203 w 6127519"/>
              <a:gd name="connsiteY62-32488" fmla="*/ 3775823 h 6858000"/>
              <a:gd name="connsiteX63-32489" fmla="*/ 5768491 w 6127519"/>
              <a:gd name="connsiteY63-32490" fmla="*/ 3914399 h 6858000"/>
              <a:gd name="connsiteX64-32491" fmla="*/ 5793123 w 6127519"/>
              <a:gd name="connsiteY64-32492" fmla="*/ 3969952 h 6858000"/>
              <a:gd name="connsiteX65-32493" fmla="*/ 5808321 w 6127519"/>
              <a:gd name="connsiteY65-32494" fmla="*/ 3988153 h 6858000"/>
              <a:gd name="connsiteX66-32495" fmla="*/ 5825621 w 6127519"/>
              <a:gd name="connsiteY66-32496" fmla="*/ 4015525 h 6858000"/>
              <a:gd name="connsiteX67-32497" fmla="*/ 5860672 w 6127519"/>
              <a:gd name="connsiteY67-32498" fmla="*/ 4061579 h 6858000"/>
              <a:gd name="connsiteX68-32499" fmla="*/ 5872173 w 6127519"/>
              <a:gd name="connsiteY68-32500" fmla="*/ 4088497 h 6858000"/>
              <a:gd name="connsiteX69-32501" fmla="*/ 5894095 w 6127519"/>
              <a:gd name="connsiteY69-32502" fmla="*/ 4128857 h 6858000"/>
              <a:gd name="connsiteX70-32503" fmla="*/ 5903513 w 6127519"/>
              <a:gd name="connsiteY70-32504" fmla="*/ 4187661 h 6858000"/>
              <a:gd name="connsiteX71-32505" fmla="*/ 5917114 w 6127519"/>
              <a:gd name="connsiteY71-32506" fmla="*/ 4213096 h 6858000"/>
              <a:gd name="connsiteX72-32507" fmla="*/ 5924233 w 6127519"/>
              <a:gd name="connsiteY72-32508" fmla="*/ 4242060 h 6858000"/>
              <a:gd name="connsiteX73-32509" fmla="*/ 5928910 w 6127519"/>
              <a:gd name="connsiteY73-32510" fmla="*/ 4300973 h 6858000"/>
              <a:gd name="connsiteX74-32511" fmla="*/ 5939320 w 6127519"/>
              <a:gd name="connsiteY74-32512" fmla="*/ 4340435 h 6858000"/>
              <a:gd name="connsiteX75-32513" fmla="*/ 5946705 w 6127519"/>
              <a:gd name="connsiteY75-32514" fmla="*/ 4428051 h 6858000"/>
              <a:gd name="connsiteX76-32515" fmla="*/ 5949261 w 6127519"/>
              <a:gd name="connsiteY76-32516" fmla="*/ 4449185 h 6858000"/>
              <a:gd name="connsiteX77-32517" fmla="*/ 5968960 w 6127519"/>
              <a:gd name="connsiteY77-32518" fmla="*/ 4482655 h 6858000"/>
              <a:gd name="connsiteX78-32519" fmla="*/ 5980106 w 6127519"/>
              <a:gd name="connsiteY78-32520" fmla="*/ 4585087 h 6858000"/>
              <a:gd name="connsiteX79-32521" fmla="*/ 5998138 w 6127519"/>
              <a:gd name="connsiteY79-32522" fmla="*/ 4697518 h 6858000"/>
              <a:gd name="connsiteX80-32523" fmla="*/ 6007819 w 6127519"/>
              <a:gd name="connsiteY80-32524" fmla="*/ 4858148 h 6858000"/>
              <a:gd name="connsiteX81-32525" fmla="*/ 6007749 w 6127519"/>
              <a:gd name="connsiteY81-32526" fmla="*/ 4964715 h 6858000"/>
              <a:gd name="connsiteX82-32527" fmla="*/ 6005269 w 6127519"/>
              <a:gd name="connsiteY82-32528" fmla="*/ 5150567 h 6858000"/>
              <a:gd name="connsiteX83-32529" fmla="*/ 6001127 w 6127519"/>
              <a:gd name="connsiteY83-32530" fmla="*/ 5164609 h 6858000"/>
              <a:gd name="connsiteX84-32531" fmla="*/ 5998514 w 6127519"/>
              <a:gd name="connsiteY84-32532" fmla="*/ 5189673 h 6858000"/>
              <a:gd name="connsiteX85-32533" fmla="*/ 6018409 w 6127519"/>
              <a:gd name="connsiteY85-32534" fmla="*/ 5227157 h 6858000"/>
              <a:gd name="connsiteX86-32535" fmla="*/ 6036748 w 6127519"/>
              <a:gd name="connsiteY86-32536" fmla="*/ 5322752 h 6858000"/>
              <a:gd name="connsiteX87-32537" fmla="*/ 6036943 w 6127519"/>
              <a:gd name="connsiteY87-32538" fmla="*/ 5329480 h 6858000"/>
              <a:gd name="connsiteX88-32539" fmla="*/ 6037677 w 6127519"/>
              <a:gd name="connsiteY88-32540" fmla="*/ 5354807 h 6858000"/>
              <a:gd name="connsiteX89-32541" fmla="*/ 6039728 w 6127519"/>
              <a:gd name="connsiteY89-32542" fmla="*/ 5359416 h 6858000"/>
              <a:gd name="connsiteX90-32543" fmla="*/ 6053435 w 6127519"/>
              <a:gd name="connsiteY90-32544" fmla="*/ 5387547 h 6858000"/>
              <a:gd name="connsiteX91-32545" fmla="*/ 6065933 w 6127519"/>
              <a:gd name="connsiteY91-32546" fmla="*/ 5443002 h 6858000"/>
              <a:gd name="connsiteX92-32547" fmla="*/ 6068640 w 6127519"/>
              <a:gd name="connsiteY92-32548" fmla="*/ 5474503 h 6858000"/>
              <a:gd name="connsiteX93-32549" fmla="*/ 6080922 w 6127519"/>
              <a:gd name="connsiteY93-32550" fmla="*/ 5561070 h 6858000"/>
              <a:gd name="connsiteX94-32551" fmla="*/ 6096949 w 6127519"/>
              <a:gd name="connsiteY94-32552" fmla="*/ 5648179 h 6858000"/>
              <a:gd name="connsiteX95-32553" fmla="*/ 6125703 w 6127519"/>
              <a:gd name="connsiteY95-32554" fmla="*/ 5692894 h 6858000"/>
              <a:gd name="connsiteX96-32555" fmla="*/ 6121353 w 6127519"/>
              <a:gd name="connsiteY96-32556" fmla="*/ 5721725 h 6858000"/>
              <a:gd name="connsiteX97-32557" fmla="*/ 6121607 w 6127519"/>
              <a:gd name="connsiteY97-32558" fmla="*/ 5721959 h 6858000"/>
              <a:gd name="connsiteX98-32559" fmla="*/ 6127024 w 6127519"/>
              <a:gd name="connsiteY98-32560" fmla="*/ 5786902 h 6858000"/>
              <a:gd name="connsiteX99-32561" fmla="*/ 6127519 w 6127519"/>
              <a:gd name="connsiteY99-32562" fmla="*/ 5865775 h 6858000"/>
              <a:gd name="connsiteX100-32563" fmla="*/ 6119217 w 6127519"/>
              <a:gd name="connsiteY100-32564" fmla="*/ 5888542 h 6858000"/>
              <a:gd name="connsiteX101-32565" fmla="*/ 6102493 w 6127519"/>
              <a:gd name="connsiteY101-32566" fmla="*/ 5928602 h 6858000"/>
              <a:gd name="connsiteX102-32567" fmla="*/ 6056863 w 6127519"/>
              <a:gd name="connsiteY102-32568" fmla="*/ 6000643 h 6858000"/>
              <a:gd name="connsiteX103-32569" fmla="*/ 6045436 w 6127519"/>
              <a:gd name="connsiteY103-32570" fmla="*/ 6124480 h 6858000"/>
              <a:gd name="connsiteX104-32571" fmla="*/ 6030489 w 6127519"/>
              <a:gd name="connsiteY104-32572" fmla="*/ 6317666 h 6858000"/>
              <a:gd name="connsiteX105-32573" fmla="*/ 6007492 w 6127519"/>
              <a:gd name="connsiteY105-32574" fmla="*/ 6440818 h 6858000"/>
              <a:gd name="connsiteX106-32575" fmla="*/ 6009467 w 6127519"/>
              <a:gd name="connsiteY106-32576" fmla="*/ 6487076 h 6858000"/>
              <a:gd name="connsiteX107-32577" fmla="*/ 5995064 w 6127519"/>
              <a:gd name="connsiteY107-32578" fmla="*/ 6540791 h 6858000"/>
              <a:gd name="connsiteX108-32579" fmla="*/ 6004510 w 6127519"/>
              <a:gd name="connsiteY108-32580" fmla="*/ 6599256 h 6858000"/>
              <a:gd name="connsiteX109-32581" fmla="*/ 5986207 w 6127519"/>
              <a:gd name="connsiteY109-32582" fmla="*/ 6695855 h 6858000"/>
              <a:gd name="connsiteX110-32583" fmla="*/ 5979428 w 6127519"/>
              <a:gd name="connsiteY110-32584" fmla="*/ 6754678 h 6858000"/>
              <a:gd name="connsiteX111-32585" fmla="*/ 5983398 w 6127519"/>
              <a:gd name="connsiteY111-32586" fmla="*/ 6778641 h 6858000"/>
              <a:gd name="connsiteX112-32587" fmla="*/ 5984543 w 6127519"/>
              <a:gd name="connsiteY112-32588" fmla="*/ 6811016 h 6858000"/>
              <a:gd name="connsiteX113-32589" fmla="*/ 5979671 w 6127519"/>
              <a:gd name="connsiteY113-32590" fmla="*/ 6858000 h 6858000"/>
              <a:gd name="connsiteX114-32591" fmla="*/ 0 w 6127519"/>
              <a:gd name="connsiteY114-32592" fmla="*/ 6858000 h 6858000"/>
              <a:gd name="connsiteX115-32593" fmla="*/ 0 w 6127519"/>
              <a:gd name="connsiteY115-32594" fmla="*/ 0 h 6858000"/>
              <a:gd name="connsiteX0-32595" fmla="*/ 0 w 6127519"/>
              <a:gd name="connsiteY0-32596" fmla="*/ 0 h 6858000"/>
              <a:gd name="connsiteX1-32597" fmla="*/ 4965888 w 6127519"/>
              <a:gd name="connsiteY1-32598" fmla="*/ 0 h 6858000"/>
              <a:gd name="connsiteX2-32599" fmla="*/ 4967767 w 6127519"/>
              <a:gd name="connsiteY2-32600" fmla="*/ 7930 h 6858000"/>
              <a:gd name="connsiteX3-32601" fmla="*/ 4979444 w 6127519"/>
              <a:gd name="connsiteY3-32602" fmla="*/ 43921 h 6858000"/>
              <a:gd name="connsiteX4-32603" fmla="*/ 5021173 w 6127519"/>
              <a:gd name="connsiteY4-32604" fmla="*/ 123738 h 6858000"/>
              <a:gd name="connsiteX5-32605" fmla="*/ 5075458 w 6127519"/>
              <a:gd name="connsiteY5-32606" fmla="*/ 264355 h 6858000"/>
              <a:gd name="connsiteX6-32607" fmla="*/ 5081175 w 6127519"/>
              <a:gd name="connsiteY6-32608" fmla="*/ 277448 h 6858000"/>
              <a:gd name="connsiteX7-32609" fmla="*/ 5097011 w 6127519"/>
              <a:gd name="connsiteY7-32610" fmla="*/ 355616 h 6858000"/>
              <a:gd name="connsiteX8-32611" fmla="*/ 5130982 w 6127519"/>
              <a:gd name="connsiteY8-32612" fmla="*/ 412030 h 6858000"/>
              <a:gd name="connsiteX9-32613" fmla="*/ 5153000 w 6127519"/>
              <a:gd name="connsiteY9-32614" fmla="*/ 507134 h 6858000"/>
              <a:gd name="connsiteX10-32615" fmla="*/ 5171282 w 6127519"/>
              <a:gd name="connsiteY10-32616" fmla="*/ 602071 h 6858000"/>
              <a:gd name="connsiteX11-32617" fmla="*/ 5176196 w 6127519"/>
              <a:gd name="connsiteY11-32618" fmla="*/ 636822 h 6858000"/>
              <a:gd name="connsiteX12-32619" fmla="*/ 5189051 w 6127519"/>
              <a:gd name="connsiteY12-32620" fmla="*/ 782518 h 6858000"/>
              <a:gd name="connsiteX13-32621" fmla="*/ 5210428 w 6127519"/>
              <a:gd name="connsiteY13-32622" fmla="*/ 815772 h 6858000"/>
              <a:gd name="connsiteX14-32623" fmla="*/ 5221088 w 6127519"/>
              <a:gd name="connsiteY14-32624" fmla="*/ 860193 h 6858000"/>
              <a:gd name="connsiteX15-32625" fmla="*/ 5230806 w 6127519"/>
              <a:gd name="connsiteY15-32626" fmla="*/ 961354 h 6858000"/>
              <a:gd name="connsiteX16-32627" fmla="*/ 5201018 w 6127519"/>
              <a:gd name="connsiteY16-32628" fmla="*/ 1095027 h 6858000"/>
              <a:gd name="connsiteX17-32629" fmla="*/ 5202153 w 6127519"/>
              <a:gd name="connsiteY17-32630" fmla="*/ 1133224 h 6858000"/>
              <a:gd name="connsiteX18-32631" fmla="*/ 5207370 w 6127519"/>
              <a:gd name="connsiteY18-32632" fmla="*/ 1138097 h 6858000"/>
              <a:gd name="connsiteX19-32633" fmla="*/ 5189234 w 6127519"/>
              <a:gd name="connsiteY19-32634" fmla="*/ 1193495 h 6858000"/>
              <a:gd name="connsiteX20-32635" fmla="*/ 5202769 w 6127519"/>
              <a:gd name="connsiteY20-32636" fmla="*/ 1269450 h 6858000"/>
              <a:gd name="connsiteX21-32637" fmla="*/ 5225968 w 6127519"/>
              <a:gd name="connsiteY21-32638" fmla="*/ 1357994 h 6858000"/>
              <a:gd name="connsiteX22-32639" fmla="*/ 5233819 w 6127519"/>
              <a:gd name="connsiteY22-32640" fmla="*/ 1380922 h 6858000"/>
              <a:gd name="connsiteX23-32641" fmla="*/ 5237226 w 6127519"/>
              <a:gd name="connsiteY23-32642" fmla="*/ 1441327 h 6858000"/>
              <a:gd name="connsiteX24-32643" fmla="*/ 5255653 w 6127519"/>
              <a:gd name="connsiteY24-32644" fmla="*/ 1524712 h 6858000"/>
              <a:gd name="connsiteX25-32645" fmla="*/ 5263491 w 6127519"/>
              <a:gd name="connsiteY25-32646" fmla="*/ 1642938 h 6858000"/>
              <a:gd name="connsiteX26-32647" fmla="*/ 5261314 w 6127519"/>
              <a:gd name="connsiteY26-32648" fmla="*/ 1689177 h 6858000"/>
              <a:gd name="connsiteX27-32649" fmla="*/ 5259788 w 6127519"/>
              <a:gd name="connsiteY27-32650" fmla="*/ 1768516 h 6858000"/>
              <a:gd name="connsiteX28-32651" fmla="*/ 5255696 w 6127519"/>
              <a:gd name="connsiteY28-32652" fmla="*/ 1953770 h 6858000"/>
              <a:gd name="connsiteX29-32653" fmla="*/ 5252592 w 6127519"/>
              <a:gd name="connsiteY29-32654" fmla="*/ 2092210 h 6858000"/>
              <a:gd name="connsiteX30-32655" fmla="*/ 5264303 w 6127519"/>
              <a:gd name="connsiteY30-32656" fmla="*/ 2225157 h 6858000"/>
              <a:gd name="connsiteX31-32657" fmla="*/ 5254949 w 6127519"/>
              <a:gd name="connsiteY31-32658" fmla="*/ 2236160 h 6858000"/>
              <a:gd name="connsiteX32-32659" fmla="*/ 5250104 w 6127519"/>
              <a:gd name="connsiteY32-32660" fmla="*/ 2249166 h 6858000"/>
              <a:gd name="connsiteX33-32661" fmla="*/ 5251214 w 6127519"/>
              <a:gd name="connsiteY33-32662" fmla="*/ 2250944 h 6858000"/>
              <a:gd name="connsiteX34-32663" fmla="*/ 5250644 w 6127519"/>
              <a:gd name="connsiteY34-32664" fmla="*/ 2266619 h 6858000"/>
              <a:gd name="connsiteX35-32665" fmla="*/ 5293877 w 6127519"/>
              <a:gd name="connsiteY35-32666" fmla="*/ 2368649 h 6858000"/>
              <a:gd name="connsiteX36-32667" fmla="*/ 5311338 w 6127519"/>
              <a:gd name="connsiteY36-32668" fmla="*/ 2404034 h 6858000"/>
              <a:gd name="connsiteX37-32669" fmla="*/ 5338366 w 6127519"/>
              <a:gd name="connsiteY37-32670" fmla="*/ 2465052 h 6858000"/>
              <a:gd name="connsiteX38-32671" fmla="*/ 5371263 w 6127519"/>
              <a:gd name="connsiteY38-32672" fmla="*/ 2586413 h 6858000"/>
              <a:gd name="connsiteX39-32673" fmla="*/ 5407503 w 6127519"/>
              <a:gd name="connsiteY39-32674" fmla="*/ 2786290 h 6858000"/>
              <a:gd name="connsiteX40-32675" fmla="*/ 5407356 w 6127519"/>
              <a:gd name="connsiteY40-32676" fmla="*/ 2787545 h 6858000"/>
              <a:gd name="connsiteX41-32677" fmla="*/ 5411130 w 6127519"/>
              <a:gd name="connsiteY41-32678" fmla="*/ 2788640 h 6858000"/>
              <a:gd name="connsiteX42-32679" fmla="*/ 5416439 w 6127519"/>
              <a:gd name="connsiteY42-32680" fmla="*/ 2805666 h 6858000"/>
              <a:gd name="connsiteX43-32681" fmla="*/ 5457023 w 6127519"/>
              <a:gd name="connsiteY43-32682" fmla="*/ 2858292 h 6858000"/>
              <a:gd name="connsiteX44-32683" fmla="*/ 5479298 w 6127519"/>
              <a:gd name="connsiteY44-32684" fmla="*/ 2947791 h 6858000"/>
              <a:gd name="connsiteX45-32685" fmla="*/ 5481770 w 6127519"/>
              <a:gd name="connsiteY45-32686" fmla="*/ 2951352 h 6858000"/>
              <a:gd name="connsiteX46-32687" fmla="*/ 5482045 w 6127519"/>
              <a:gd name="connsiteY46-32688" fmla="*/ 2984371 h 6858000"/>
              <a:gd name="connsiteX47-32689" fmla="*/ 5482415 w 6127519"/>
              <a:gd name="connsiteY47-32690" fmla="*/ 3004079 h 6858000"/>
              <a:gd name="connsiteX48-32691" fmla="*/ 5503944 w 6127519"/>
              <a:gd name="connsiteY48-32692" fmla="*/ 3123335 h 6858000"/>
              <a:gd name="connsiteX49-32693" fmla="*/ 5516007 w 6127519"/>
              <a:gd name="connsiteY49-32694" fmla="*/ 3258473 h 6858000"/>
              <a:gd name="connsiteX50-32695" fmla="*/ 5566839 w 6127519"/>
              <a:gd name="connsiteY50-32696" fmla="*/ 3345295 h 6858000"/>
              <a:gd name="connsiteX51-32697" fmla="*/ 5589758 w 6127519"/>
              <a:gd name="connsiteY51-32698" fmla="*/ 3506453 h 6858000"/>
              <a:gd name="connsiteX52-32699" fmla="*/ 5596144 w 6127519"/>
              <a:gd name="connsiteY52-32700" fmla="*/ 3534624 h 6858000"/>
              <a:gd name="connsiteX53-32701" fmla="*/ 5597750 w 6127519"/>
              <a:gd name="connsiteY53-32702" fmla="*/ 3534129 h 6858000"/>
              <a:gd name="connsiteX54-32703" fmla="*/ 5599700 w 6127519"/>
              <a:gd name="connsiteY54-32704" fmla="*/ 3547221 h 6858000"/>
              <a:gd name="connsiteX55-32705" fmla="*/ 5615031 w 6127519"/>
              <a:gd name="connsiteY55-32706" fmla="*/ 3557482 h 6858000"/>
              <a:gd name="connsiteX56-32707" fmla="*/ 5618377 w 6127519"/>
              <a:gd name="connsiteY56-32708" fmla="*/ 3588431 h 6858000"/>
              <a:gd name="connsiteX57-32709" fmla="*/ 5612155 w 6127519"/>
              <a:gd name="connsiteY57-32710" fmla="*/ 3589869 h 6858000"/>
              <a:gd name="connsiteX58-32711" fmla="*/ 5620843 w 6127519"/>
              <a:gd name="connsiteY58-32712" fmla="*/ 3606745 h 6858000"/>
              <a:gd name="connsiteX59-32713" fmla="*/ 5655472 w 6127519"/>
              <a:gd name="connsiteY59-32714" fmla="*/ 3678877 h 6858000"/>
              <a:gd name="connsiteX60-32715" fmla="*/ 5683015 w 6127519"/>
              <a:gd name="connsiteY60-32716" fmla="*/ 3762025 h 6858000"/>
              <a:gd name="connsiteX61-32717" fmla="*/ 5696643 w 6127519"/>
              <a:gd name="connsiteY61-32718" fmla="*/ 3773888 h 6858000"/>
              <a:gd name="connsiteX62-32719" fmla="*/ 5707995 w 6127519"/>
              <a:gd name="connsiteY62-32720" fmla="*/ 3781685 h 6858000"/>
              <a:gd name="connsiteX63-32721" fmla="*/ 5768491 w 6127519"/>
              <a:gd name="connsiteY63-32722" fmla="*/ 3914399 h 6858000"/>
              <a:gd name="connsiteX64-32723" fmla="*/ 5793123 w 6127519"/>
              <a:gd name="connsiteY64-32724" fmla="*/ 3969952 h 6858000"/>
              <a:gd name="connsiteX65-32725" fmla="*/ 5808321 w 6127519"/>
              <a:gd name="connsiteY65-32726" fmla="*/ 3988153 h 6858000"/>
              <a:gd name="connsiteX66-32727" fmla="*/ 5825621 w 6127519"/>
              <a:gd name="connsiteY66-32728" fmla="*/ 4015525 h 6858000"/>
              <a:gd name="connsiteX67-32729" fmla="*/ 5860672 w 6127519"/>
              <a:gd name="connsiteY67-32730" fmla="*/ 4061579 h 6858000"/>
              <a:gd name="connsiteX68-32731" fmla="*/ 5872173 w 6127519"/>
              <a:gd name="connsiteY68-32732" fmla="*/ 4088497 h 6858000"/>
              <a:gd name="connsiteX69-32733" fmla="*/ 5894095 w 6127519"/>
              <a:gd name="connsiteY69-32734" fmla="*/ 4128857 h 6858000"/>
              <a:gd name="connsiteX70-32735" fmla="*/ 5903513 w 6127519"/>
              <a:gd name="connsiteY70-32736" fmla="*/ 4187661 h 6858000"/>
              <a:gd name="connsiteX71-32737" fmla="*/ 5917114 w 6127519"/>
              <a:gd name="connsiteY71-32738" fmla="*/ 4213096 h 6858000"/>
              <a:gd name="connsiteX72-32739" fmla="*/ 5924233 w 6127519"/>
              <a:gd name="connsiteY72-32740" fmla="*/ 4242060 h 6858000"/>
              <a:gd name="connsiteX73-32741" fmla="*/ 5928910 w 6127519"/>
              <a:gd name="connsiteY73-32742" fmla="*/ 4300973 h 6858000"/>
              <a:gd name="connsiteX74-32743" fmla="*/ 5939320 w 6127519"/>
              <a:gd name="connsiteY74-32744" fmla="*/ 4340435 h 6858000"/>
              <a:gd name="connsiteX75-32745" fmla="*/ 5946705 w 6127519"/>
              <a:gd name="connsiteY75-32746" fmla="*/ 4428051 h 6858000"/>
              <a:gd name="connsiteX76-32747" fmla="*/ 5949261 w 6127519"/>
              <a:gd name="connsiteY76-32748" fmla="*/ 4449185 h 6858000"/>
              <a:gd name="connsiteX77-32749" fmla="*/ 5968960 w 6127519"/>
              <a:gd name="connsiteY77-32750" fmla="*/ 4482655 h 6858000"/>
              <a:gd name="connsiteX78-32751" fmla="*/ 5980106 w 6127519"/>
              <a:gd name="connsiteY78-32752" fmla="*/ 4585087 h 6858000"/>
              <a:gd name="connsiteX79-32753" fmla="*/ 5998138 w 6127519"/>
              <a:gd name="connsiteY79-32754" fmla="*/ 4697518 h 6858000"/>
              <a:gd name="connsiteX80-32755" fmla="*/ 6007819 w 6127519"/>
              <a:gd name="connsiteY80-32756" fmla="*/ 4858148 h 6858000"/>
              <a:gd name="connsiteX81-32757" fmla="*/ 6007749 w 6127519"/>
              <a:gd name="connsiteY81-32758" fmla="*/ 4964715 h 6858000"/>
              <a:gd name="connsiteX82-32759" fmla="*/ 6005269 w 6127519"/>
              <a:gd name="connsiteY82-32760" fmla="*/ 5150567 h 6858000"/>
              <a:gd name="connsiteX83-32761" fmla="*/ 6001127 w 6127519"/>
              <a:gd name="connsiteY83-32762" fmla="*/ 5164609 h 6858000"/>
              <a:gd name="connsiteX84-32763" fmla="*/ 5998514 w 6127519"/>
              <a:gd name="connsiteY84-32764" fmla="*/ 5189673 h 6858000"/>
              <a:gd name="connsiteX85-32765" fmla="*/ 6018409 w 6127519"/>
              <a:gd name="connsiteY85-32766" fmla="*/ 5227157 h 6858000"/>
              <a:gd name="connsiteX86-32767" fmla="*/ 6036748 w 6127519"/>
              <a:gd name="connsiteY86-32768" fmla="*/ 5322752 h 6858000"/>
              <a:gd name="connsiteX87-32769" fmla="*/ 6036943 w 6127519"/>
              <a:gd name="connsiteY87-32770" fmla="*/ 5329480 h 6858000"/>
              <a:gd name="connsiteX88-32771" fmla="*/ 6037677 w 6127519"/>
              <a:gd name="connsiteY88-32772" fmla="*/ 5354807 h 6858000"/>
              <a:gd name="connsiteX89-32773" fmla="*/ 6039728 w 6127519"/>
              <a:gd name="connsiteY89-32774" fmla="*/ 5359416 h 6858000"/>
              <a:gd name="connsiteX90-32775" fmla="*/ 6053435 w 6127519"/>
              <a:gd name="connsiteY90-32776" fmla="*/ 5387547 h 6858000"/>
              <a:gd name="connsiteX91-32777" fmla="*/ 6065933 w 6127519"/>
              <a:gd name="connsiteY91-32778" fmla="*/ 5443002 h 6858000"/>
              <a:gd name="connsiteX92-32779" fmla="*/ 6068640 w 6127519"/>
              <a:gd name="connsiteY92-32780" fmla="*/ 5474503 h 6858000"/>
              <a:gd name="connsiteX93-32781" fmla="*/ 6080922 w 6127519"/>
              <a:gd name="connsiteY93-32782" fmla="*/ 5561070 h 6858000"/>
              <a:gd name="connsiteX94-32783" fmla="*/ 6096949 w 6127519"/>
              <a:gd name="connsiteY94-32784" fmla="*/ 5648179 h 6858000"/>
              <a:gd name="connsiteX95-32785" fmla="*/ 6125703 w 6127519"/>
              <a:gd name="connsiteY95-32786" fmla="*/ 5692894 h 6858000"/>
              <a:gd name="connsiteX96-32787" fmla="*/ 6121353 w 6127519"/>
              <a:gd name="connsiteY96-32788" fmla="*/ 5721725 h 6858000"/>
              <a:gd name="connsiteX97-32789" fmla="*/ 6121607 w 6127519"/>
              <a:gd name="connsiteY97-32790" fmla="*/ 5721959 h 6858000"/>
              <a:gd name="connsiteX98-32791" fmla="*/ 6127024 w 6127519"/>
              <a:gd name="connsiteY98-32792" fmla="*/ 5786902 h 6858000"/>
              <a:gd name="connsiteX99-32793" fmla="*/ 6127519 w 6127519"/>
              <a:gd name="connsiteY99-32794" fmla="*/ 5865775 h 6858000"/>
              <a:gd name="connsiteX100-32795" fmla="*/ 6119217 w 6127519"/>
              <a:gd name="connsiteY100-32796" fmla="*/ 5888542 h 6858000"/>
              <a:gd name="connsiteX101-32797" fmla="*/ 6102493 w 6127519"/>
              <a:gd name="connsiteY101-32798" fmla="*/ 5928602 h 6858000"/>
              <a:gd name="connsiteX102-32799" fmla="*/ 6056863 w 6127519"/>
              <a:gd name="connsiteY102-32800" fmla="*/ 6000643 h 6858000"/>
              <a:gd name="connsiteX103-32801" fmla="*/ 6045436 w 6127519"/>
              <a:gd name="connsiteY103-32802" fmla="*/ 6124480 h 6858000"/>
              <a:gd name="connsiteX104-32803" fmla="*/ 6030489 w 6127519"/>
              <a:gd name="connsiteY104-32804" fmla="*/ 6317666 h 6858000"/>
              <a:gd name="connsiteX105-32805" fmla="*/ 6007492 w 6127519"/>
              <a:gd name="connsiteY105-32806" fmla="*/ 6440818 h 6858000"/>
              <a:gd name="connsiteX106-32807" fmla="*/ 6009467 w 6127519"/>
              <a:gd name="connsiteY106-32808" fmla="*/ 6487076 h 6858000"/>
              <a:gd name="connsiteX107-32809" fmla="*/ 5995064 w 6127519"/>
              <a:gd name="connsiteY107-32810" fmla="*/ 6540791 h 6858000"/>
              <a:gd name="connsiteX108-32811" fmla="*/ 6004510 w 6127519"/>
              <a:gd name="connsiteY108-32812" fmla="*/ 6599256 h 6858000"/>
              <a:gd name="connsiteX109-32813" fmla="*/ 5986207 w 6127519"/>
              <a:gd name="connsiteY109-32814" fmla="*/ 6695855 h 6858000"/>
              <a:gd name="connsiteX110-32815" fmla="*/ 5979428 w 6127519"/>
              <a:gd name="connsiteY110-32816" fmla="*/ 6754678 h 6858000"/>
              <a:gd name="connsiteX111-32817" fmla="*/ 5983398 w 6127519"/>
              <a:gd name="connsiteY111-32818" fmla="*/ 6778641 h 6858000"/>
              <a:gd name="connsiteX112-32819" fmla="*/ 5984543 w 6127519"/>
              <a:gd name="connsiteY112-32820" fmla="*/ 6811016 h 6858000"/>
              <a:gd name="connsiteX113-32821" fmla="*/ 5979671 w 6127519"/>
              <a:gd name="connsiteY113-32822" fmla="*/ 6858000 h 6858000"/>
              <a:gd name="connsiteX114-32823" fmla="*/ 0 w 6127519"/>
              <a:gd name="connsiteY114-32824" fmla="*/ 6858000 h 6858000"/>
              <a:gd name="connsiteX115-32825" fmla="*/ 0 w 6127519"/>
              <a:gd name="connsiteY115-32826" fmla="*/ 0 h 6858000"/>
              <a:gd name="connsiteX0-32827" fmla="*/ 0 w 6127519"/>
              <a:gd name="connsiteY0-32828" fmla="*/ 0 h 6858000"/>
              <a:gd name="connsiteX1-32829" fmla="*/ 4965888 w 6127519"/>
              <a:gd name="connsiteY1-32830" fmla="*/ 0 h 6858000"/>
              <a:gd name="connsiteX2-32831" fmla="*/ 4967767 w 6127519"/>
              <a:gd name="connsiteY2-32832" fmla="*/ 7930 h 6858000"/>
              <a:gd name="connsiteX3-32833" fmla="*/ 4979444 w 6127519"/>
              <a:gd name="connsiteY3-32834" fmla="*/ 43921 h 6858000"/>
              <a:gd name="connsiteX4-32835" fmla="*/ 5021173 w 6127519"/>
              <a:gd name="connsiteY4-32836" fmla="*/ 123738 h 6858000"/>
              <a:gd name="connsiteX5-32837" fmla="*/ 5075458 w 6127519"/>
              <a:gd name="connsiteY5-32838" fmla="*/ 264355 h 6858000"/>
              <a:gd name="connsiteX6-32839" fmla="*/ 5081175 w 6127519"/>
              <a:gd name="connsiteY6-32840" fmla="*/ 277448 h 6858000"/>
              <a:gd name="connsiteX7-32841" fmla="*/ 5097011 w 6127519"/>
              <a:gd name="connsiteY7-32842" fmla="*/ 355616 h 6858000"/>
              <a:gd name="connsiteX8-32843" fmla="*/ 5130982 w 6127519"/>
              <a:gd name="connsiteY8-32844" fmla="*/ 412030 h 6858000"/>
              <a:gd name="connsiteX9-32845" fmla="*/ 5153000 w 6127519"/>
              <a:gd name="connsiteY9-32846" fmla="*/ 507134 h 6858000"/>
              <a:gd name="connsiteX10-32847" fmla="*/ 5171282 w 6127519"/>
              <a:gd name="connsiteY10-32848" fmla="*/ 602071 h 6858000"/>
              <a:gd name="connsiteX11-32849" fmla="*/ 5176196 w 6127519"/>
              <a:gd name="connsiteY11-32850" fmla="*/ 636822 h 6858000"/>
              <a:gd name="connsiteX12-32851" fmla="*/ 5189051 w 6127519"/>
              <a:gd name="connsiteY12-32852" fmla="*/ 782518 h 6858000"/>
              <a:gd name="connsiteX13-32853" fmla="*/ 5210428 w 6127519"/>
              <a:gd name="connsiteY13-32854" fmla="*/ 815772 h 6858000"/>
              <a:gd name="connsiteX14-32855" fmla="*/ 5221088 w 6127519"/>
              <a:gd name="connsiteY14-32856" fmla="*/ 860193 h 6858000"/>
              <a:gd name="connsiteX15-32857" fmla="*/ 5230806 w 6127519"/>
              <a:gd name="connsiteY15-32858" fmla="*/ 961354 h 6858000"/>
              <a:gd name="connsiteX16-32859" fmla="*/ 5201018 w 6127519"/>
              <a:gd name="connsiteY16-32860" fmla="*/ 1095027 h 6858000"/>
              <a:gd name="connsiteX17-32861" fmla="*/ 5202153 w 6127519"/>
              <a:gd name="connsiteY17-32862" fmla="*/ 1133224 h 6858000"/>
              <a:gd name="connsiteX18-32863" fmla="*/ 5207370 w 6127519"/>
              <a:gd name="connsiteY18-32864" fmla="*/ 1138097 h 6858000"/>
              <a:gd name="connsiteX19-32865" fmla="*/ 5189234 w 6127519"/>
              <a:gd name="connsiteY19-32866" fmla="*/ 1193495 h 6858000"/>
              <a:gd name="connsiteX20-32867" fmla="*/ 5202769 w 6127519"/>
              <a:gd name="connsiteY20-32868" fmla="*/ 1269450 h 6858000"/>
              <a:gd name="connsiteX21-32869" fmla="*/ 5225968 w 6127519"/>
              <a:gd name="connsiteY21-32870" fmla="*/ 1357994 h 6858000"/>
              <a:gd name="connsiteX22-32871" fmla="*/ 5233819 w 6127519"/>
              <a:gd name="connsiteY22-32872" fmla="*/ 1380922 h 6858000"/>
              <a:gd name="connsiteX23-32873" fmla="*/ 5237226 w 6127519"/>
              <a:gd name="connsiteY23-32874" fmla="*/ 1441327 h 6858000"/>
              <a:gd name="connsiteX24-32875" fmla="*/ 5255653 w 6127519"/>
              <a:gd name="connsiteY24-32876" fmla="*/ 1524712 h 6858000"/>
              <a:gd name="connsiteX25-32877" fmla="*/ 5263491 w 6127519"/>
              <a:gd name="connsiteY25-32878" fmla="*/ 1642938 h 6858000"/>
              <a:gd name="connsiteX26-32879" fmla="*/ 5261314 w 6127519"/>
              <a:gd name="connsiteY26-32880" fmla="*/ 1689177 h 6858000"/>
              <a:gd name="connsiteX27-32881" fmla="*/ 5259788 w 6127519"/>
              <a:gd name="connsiteY27-32882" fmla="*/ 1768516 h 6858000"/>
              <a:gd name="connsiteX28-32883" fmla="*/ 5255696 w 6127519"/>
              <a:gd name="connsiteY28-32884" fmla="*/ 1953770 h 6858000"/>
              <a:gd name="connsiteX29-32885" fmla="*/ 5252592 w 6127519"/>
              <a:gd name="connsiteY29-32886" fmla="*/ 2092210 h 6858000"/>
              <a:gd name="connsiteX30-32887" fmla="*/ 5264303 w 6127519"/>
              <a:gd name="connsiteY30-32888" fmla="*/ 2225157 h 6858000"/>
              <a:gd name="connsiteX31-32889" fmla="*/ 5254949 w 6127519"/>
              <a:gd name="connsiteY31-32890" fmla="*/ 2236160 h 6858000"/>
              <a:gd name="connsiteX32-32891" fmla="*/ 5250104 w 6127519"/>
              <a:gd name="connsiteY32-32892" fmla="*/ 2249166 h 6858000"/>
              <a:gd name="connsiteX33-32893" fmla="*/ 5251214 w 6127519"/>
              <a:gd name="connsiteY33-32894" fmla="*/ 2250944 h 6858000"/>
              <a:gd name="connsiteX34-32895" fmla="*/ 5250644 w 6127519"/>
              <a:gd name="connsiteY34-32896" fmla="*/ 2266619 h 6858000"/>
              <a:gd name="connsiteX35-32897" fmla="*/ 5293877 w 6127519"/>
              <a:gd name="connsiteY35-32898" fmla="*/ 2368649 h 6858000"/>
              <a:gd name="connsiteX36-32899" fmla="*/ 5311338 w 6127519"/>
              <a:gd name="connsiteY36-32900" fmla="*/ 2404034 h 6858000"/>
              <a:gd name="connsiteX37-32901" fmla="*/ 5338366 w 6127519"/>
              <a:gd name="connsiteY37-32902" fmla="*/ 2465052 h 6858000"/>
              <a:gd name="connsiteX38-32903" fmla="*/ 5371263 w 6127519"/>
              <a:gd name="connsiteY38-32904" fmla="*/ 2586413 h 6858000"/>
              <a:gd name="connsiteX39-32905" fmla="*/ 5407503 w 6127519"/>
              <a:gd name="connsiteY39-32906" fmla="*/ 2786290 h 6858000"/>
              <a:gd name="connsiteX40-32907" fmla="*/ 5407356 w 6127519"/>
              <a:gd name="connsiteY40-32908" fmla="*/ 2787545 h 6858000"/>
              <a:gd name="connsiteX41-32909" fmla="*/ 5411130 w 6127519"/>
              <a:gd name="connsiteY41-32910" fmla="*/ 2788640 h 6858000"/>
              <a:gd name="connsiteX42-32911" fmla="*/ 5416439 w 6127519"/>
              <a:gd name="connsiteY42-32912" fmla="*/ 2805666 h 6858000"/>
              <a:gd name="connsiteX43-32913" fmla="*/ 5457023 w 6127519"/>
              <a:gd name="connsiteY43-32914" fmla="*/ 2858292 h 6858000"/>
              <a:gd name="connsiteX44-32915" fmla="*/ 5479298 w 6127519"/>
              <a:gd name="connsiteY44-32916" fmla="*/ 2947791 h 6858000"/>
              <a:gd name="connsiteX45-32917" fmla="*/ 5481770 w 6127519"/>
              <a:gd name="connsiteY45-32918" fmla="*/ 2951352 h 6858000"/>
              <a:gd name="connsiteX46-32919" fmla="*/ 5482045 w 6127519"/>
              <a:gd name="connsiteY46-32920" fmla="*/ 2984371 h 6858000"/>
              <a:gd name="connsiteX47-32921" fmla="*/ 5482415 w 6127519"/>
              <a:gd name="connsiteY47-32922" fmla="*/ 3004079 h 6858000"/>
              <a:gd name="connsiteX48-32923" fmla="*/ 5503944 w 6127519"/>
              <a:gd name="connsiteY48-32924" fmla="*/ 3123335 h 6858000"/>
              <a:gd name="connsiteX49-32925" fmla="*/ 5516007 w 6127519"/>
              <a:gd name="connsiteY49-32926" fmla="*/ 3258473 h 6858000"/>
              <a:gd name="connsiteX50-32927" fmla="*/ 5566839 w 6127519"/>
              <a:gd name="connsiteY50-32928" fmla="*/ 3345295 h 6858000"/>
              <a:gd name="connsiteX51-32929" fmla="*/ 5589758 w 6127519"/>
              <a:gd name="connsiteY51-32930" fmla="*/ 3506453 h 6858000"/>
              <a:gd name="connsiteX52-32931" fmla="*/ 5596144 w 6127519"/>
              <a:gd name="connsiteY52-32932" fmla="*/ 3534624 h 6858000"/>
              <a:gd name="connsiteX53-32933" fmla="*/ 5597750 w 6127519"/>
              <a:gd name="connsiteY53-32934" fmla="*/ 3534129 h 6858000"/>
              <a:gd name="connsiteX54-32935" fmla="*/ 5599700 w 6127519"/>
              <a:gd name="connsiteY54-32936" fmla="*/ 3547221 h 6858000"/>
              <a:gd name="connsiteX55-32937" fmla="*/ 5615031 w 6127519"/>
              <a:gd name="connsiteY55-32938" fmla="*/ 3557482 h 6858000"/>
              <a:gd name="connsiteX56-32939" fmla="*/ 5618377 w 6127519"/>
              <a:gd name="connsiteY56-32940" fmla="*/ 3588431 h 6858000"/>
              <a:gd name="connsiteX57-32941" fmla="*/ 5612155 w 6127519"/>
              <a:gd name="connsiteY57-32942" fmla="*/ 3589869 h 6858000"/>
              <a:gd name="connsiteX58-32943" fmla="*/ 5620843 w 6127519"/>
              <a:gd name="connsiteY58-32944" fmla="*/ 3606745 h 6858000"/>
              <a:gd name="connsiteX59-32945" fmla="*/ 5655472 w 6127519"/>
              <a:gd name="connsiteY59-32946" fmla="*/ 3678877 h 6858000"/>
              <a:gd name="connsiteX60-32947" fmla="*/ 5683015 w 6127519"/>
              <a:gd name="connsiteY60-32948" fmla="*/ 3762025 h 6858000"/>
              <a:gd name="connsiteX61-32949" fmla="*/ 5696643 w 6127519"/>
              <a:gd name="connsiteY61-32950" fmla="*/ 3773888 h 6858000"/>
              <a:gd name="connsiteX62-32951" fmla="*/ 5707995 w 6127519"/>
              <a:gd name="connsiteY62-32952" fmla="*/ 3781685 h 6858000"/>
              <a:gd name="connsiteX63-32953" fmla="*/ 5768491 w 6127519"/>
              <a:gd name="connsiteY63-32954" fmla="*/ 3914399 h 6858000"/>
              <a:gd name="connsiteX64-32955" fmla="*/ 5793123 w 6127519"/>
              <a:gd name="connsiteY64-32956" fmla="*/ 3969952 h 6858000"/>
              <a:gd name="connsiteX65-32957" fmla="*/ 5808321 w 6127519"/>
              <a:gd name="connsiteY65-32958" fmla="*/ 3988153 h 6858000"/>
              <a:gd name="connsiteX66-32959" fmla="*/ 5825621 w 6127519"/>
              <a:gd name="connsiteY66-32960" fmla="*/ 4015525 h 6858000"/>
              <a:gd name="connsiteX67-32961" fmla="*/ 5860672 w 6127519"/>
              <a:gd name="connsiteY67-32962" fmla="*/ 4061579 h 6858000"/>
              <a:gd name="connsiteX68-32963" fmla="*/ 5872173 w 6127519"/>
              <a:gd name="connsiteY68-32964" fmla="*/ 4088497 h 6858000"/>
              <a:gd name="connsiteX69-32965" fmla="*/ 5894095 w 6127519"/>
              <a:gd name="connsiteY69-32966" fmla="*/ 4128857 h 6858000"/>
              <a:gd name="connsiteX70-32967" fmla="*/ 5903513 w 6127519"/>
              <a:gd name="connsiteY70-32968" fmla="*/ 4187661 h 6858000"/>
              <a:gd name="connsiteX71-32969" fmla="*/ 5917114 w 6127519"/>
              <a:gd name="connsiteY71-32970" fmla="*/ 4213096 h 6858000"/>
              <a:gd name="connsiteX72-32971" fmla="*/ 5924233 w 6127519"/>
              <a:gd name="connsiteY72-32972" fmla="*/ 4242060 h 6858000"/>
              <a:gd name="connsiteX73-32973" fmla="*/ 5928910 w 6127519"/>
              <a:gd name="connsiteY73-32974" fmla="*/ 4300973 h 6858000"/>
              <a:gd name="connsiteX74-32975" fmla="*/ 5939320 w 6127519"/>
              <a:gd name="connsiteY74-32976" fmla="*/ 4340435 h 6858000"/>
              <a:gd name="connsiteX75-32977" fmla="*/ 5946705 w 6127519"/>
              <a:gd name="connsiteY75-32978" fmla="*/ 4428051 h 6858000"/>
              <a:gd name="connsiteX76-32979" fmla="*/ 5949261 w 6127519"/>
              <a:gd name="connsiteY76-32980" fmla="*/ 4449185 h 6858000"/>
              <a:gd name="connsiteX77-32981" fmla="*/ 5968960 w 6127519"/>
              <a:gd name="connsiteY77-32982" fmla="*/ 4482655 h 6858000"/>
              <a:gd name="connsiteX78-32983" fmla="*/ 5980106 w 6127519"/>
              <a:gd name="connsiteY78-32984" fmla="*/ 4585087 h 6858000"/>
              <a:gd name="connsiteX79-32985" fmla="*/ 5998138 w 6127519"/>
              <a:gd name="connsiteY79-32986" fmla="*/ 4697518 h 6858000"/>
              <a:gd name="connsiteX80-32987" fmla="*/ 6007819 w 6127519"/>
              <a:gd name="connsiteY80-32988" fmla="*/ 4858148 h 6858000"/>
              <a:gd name="connsiteX81-32989" fmla="*/ 6007749 w 6127519"/>
              <a:gd name="connsiteY81-32990" fmla="*/ 4964715 h 6858000"/>
              <a:gd name="connsiteX82-32991" fmla="*/ 6005269 w 6127519"/>
              <a:gd name="connsiteY82-32992" fmla="*/ 5150567 h 6858000"/>
              <a:gd name="connsiteX83-32993" fmla="*/ 6001127 w 6127519"/>
              <a:gd name="connsiteY83-32994" fmla="*/ 5164609 h 6858000"/>
              <a:gd name="connsiteX84-32995" fmla="*/ 5998514 w 6127519"/>
              <a:gd name="connsiteY84-32996" fmla="*/ 5189673 h 6858000"/>
              <a:gd name="connsiteX85-32997" fmla="*/ 6018409 w 6127519"/>
              <a:gd name="connsiteY85-32998" fmla="*/ 5227157 h 6858000"/>
              <a:gd name="connsiteX86-32999" fmla="*/ 6036748 w 6127519"/>
              <a:gd name="connsiteY86-33000" fmla="*/ 5322752 h 6858000"/>
              <a:gd name="connsiteX87-33001" fmla="*/ 6036943 w 6127519"/>
              <a:gd name="connsiteY87-33002" fmla="*/ 5329480 h 6858000"/>
              <a:gd name="connsiteX88-33003" fmla="*/ 6037677 w 6127519"/>
              <a:gd name="connsiteY88-33004" fmla="*/ 5354807 h 6858000"/>
              <a:gd name="connsiteX89-33005" fmla="*/ 6039728 w 6127519"/>
              <a:gd name="connsiteY89-33006" fmla="*/ 5359416 h 6858000"/>
              <a:gd name="connsiteX90-33007" fmla="*/ 6053435 w 6127519"/>
              <a:gd name="connsiteY90-33008" fmla="*/ 5387547 h 6858000"/>
              <a:gd name="connsiteX91-33009" fmla="*/ 6065933 w 6127519"/>
              <a:gd name="connsiteY91-33010" fmla="*/ 5443002 h 6858000"/>
              <a:gd name="connsiteX92-33011" fmla="*/ 6068640 w 6127519"/>
              <a:gd name="connsiteY92-33012" fmla="*/ 5474503 h 6858000"/>
              <a:gd name="connsiteX93-33013" fmla="*/ 6080922 w 6127519"/>
              <a:gd name="connsiteY93-33014" fmla="*/ 5561070 h 6858000"/>
              <a:gd name="connsiteX94-33015" fmla="*/ 6096949 w 6127519"/>
              <a:gd name="connsiteY94-33016" fmla="*/ 5648179 h 6858000"/>
              <a:gd name="connsiteX95-33017" fmla="*/ 6125703 w 6127519"/>
              <a:gd name="connsiteY95-33018" fmla="*/ 5692894 h 6858000"/>
              <a:gd name="connsiteX96-33019" fmla="*/ 6121353 w 6127519"/>
              <a:gd name="connsiteY96-33020" fmla="*/ 5721725 h 6858000"/>
              <a:gd name="connsiteX97-33021" fmla="*/ 6121607 w 6127519"/>
              <a:gd name="connsiteY97-33022" fmla="*/ 5721959 h 6858000"/>
              <a:gd name="connsiteX98-33023" fmla="*/ 6127024 w 6127519"/>
              <a:gd name="connsiteY98-33024" fmla="*/ 5786902 h 6858000"/>
              <a:gd name="connsiteX99-33025" fmla="*/ 6127519 w 6127519"/>
              <a:gd name="connsiteY99-33026" fmla="*/ 5865775 h 6858000"/>
              <a:gd name="connsiteX100-33027" fmla="*/ 6119217 w 6127519"/>
              <a:gd name="connsiteY100-33028" fmla="*/ 5888542 h 6858000"/>
              <a:gd name="connsiteX101-33029" fmla="*/ 6102493 w 6127519"/>
              <a:gd name="connsiteY101-33030" fmla="*/ 5928602 h 6858000"/>
              <a:gd name="connsiteX102-33031" fmla="*/ 6056863 w 6127519"/>
              <a:gd name="connsiteY102-33032" fmla="*/ 6000643 h 6858000"/>
              <a:gd name="connsiteX103-33033" fmla="*/ 6045436 w 6127519"/>
              <a:gd name="connsiteY103-33034" fmla="*/ 6124480 h 6858000"/>
              <a:gd name="connsiteX104-33035" fmla="*/ 6030489 w 6127519"/>
              <a:gd name="connsiteY104-33036" fmla="*/ 6317666 h 6858000"/>
              <a:gd name="connsiteX105-33037" fmla="*/ 6007492 w 6127519"/>
              <a:gd name="connsiteY105-33038" fmla="*/ 6440818 h 6858000"/>
              <a:gd name="connsiteX106-33039" fmla="*/ 6009467 w 6127519"/>
              <a:gd name="connsiteY106-33040" fmla="*/ 6487076 h 6858000"/>
              <a:gd name="connsiteX107-33041" fmla="*/ 5995064 w 6127519"/>
              <a:gd name="connsiteY107-33042" fmla="*/ 6540791 h 6858000"/>
              <a:gd name="connsiteX108-33043" fmla="*/ 6004510 w 6127519"/>
              <a:gd name="connsiteY108-33044" fmla="*/ 6599256 h 6858000"/>
              <a:gd name="connsiteX109-33045" fmla="*/ 5986207 w 6127519"/>
              <a:gd name="connsiteY109-33046" fmla="*/ 6695855 h 6858000"/>
              <a:gd name="connsiteX110-33047" fmla="*/ 5979428 w 6127519"/>
              <a:gd name="connsiteY110-33048" fmla="*/ 6754678 h 6858000"/>
              <a:gd name="connsiteX111-33049" fmla="*/ 5983398 w 6127519"/>
              <a:gd name="connsiteY111-33050" fmla="*/ 6778641 h 6858000"/>
              <a:gd name="connsiteX112-33051" fmla="*/ 5984543 w 6127519"/>
              <a:gd name="connsiteY112-33052" fmla="*/ 6811016 h 6858000"/>
              <a:gd name="connsiteX113-33053" fmla="*/ 5979671 w 6127519"/>
              <a:gd name="connsiteY113-33054" fmla="*/ 6858000 h 6858000"/>
              <a:gd name="connsiteX114-33055" fmla="*/ 0 w 6127519"/>
              <a:gd name="connsiteY114-33056" fmla="*/ 6858000 h 6858000"/>
              <a:gd name="connsiteX115-33057" fmla="*/ 0 w 6127519"/>
              <a:gd name="connsiteY115-33058" fmla="*/ 0 h 6858000"/>
              <a:gd name="connsiteX0-33059" fmla="*/ 0 w 6127519"/>
              <a:gd name="connsiteY0-33060" fmla="*/ 0 h 6858000"/>
              <a:gd name="connsiteX1-33061" fmla="*/ 4965888 w 6127519"/>
              <a:gd name="connsiteY1-33062" fmla="*/ 0 h 6858000"/>
              <a:gd name="connsiteX2-33063" fmla="*/ 4967767 w 6127519"/>
              <a:gd name="connsiteY2-33064" fmla="*/ 7930 h 6858000"/>
              <a:gd name="connsiteX3-33065" fmla="*/ 4979444 w 6127519"/>
              <a:gd name="connsiteY3-33066" fmla="*/ 43921 h 6858000"/>
              <a:gd name="connsiteX4-33067" fmla="*/ 5021173 w 6127519"/>
              <a:gd name="connsiteY4-33068" fmla="*/ 123738 h 6858000"/>
              <a:gd name="connsiteX5-33069" fmla="*/ 5075458 w 6127519"/>
              <a:gd name="connsiteY5-33070" fmla="*/ 264355 h 6858000"/>
              <a:gd name="connsiteX6-33071" fmla="*/ 5081175 w 6127519"/>
              <a:gd name="connsiteY6-33072" fmla="*/ 277448 h 6858000"/>
              <a:gd name="connsiteX7-33073" fmla="*/ 5097011 w 6127519"/>
              <a:gd name="connsiteY7-33074" fmla="*/ 355616 h 6858000"/>
              <a:gd name="connsiteX8-33075" fmla="*/ 5130982 w 6127519"/>
              <a:gd name="connsiteY8-33076" fmla="*/ 412030 h 6858000"/>
              <a:gd name="connsiteX9-33077" fmla="*/ 5153000 w 6127519"/>
              <a:gd name="connsiteY9-33078" fmla="*/ 507134 h 6858000"/>
              <a:gd name="connsiteX10-33079" fmla="*/ 5171282 w 6127519"/>
              <a:gd name="connsiteY10-33080" fmla="*/ 602071 h 6858000"/>
              <a:gd name="connsiteX11-33081" fmla="*/ 5176196 w 6127519"/>
              <a:gd name="connsiteY11-33082" fmla="*/ 636822 h 6858000"/>
              <a:gd name="connsiteX12-33083" fmla="*/ 5189051 w 6127519"/>
              <a:gd name="connsiteY12-33084" fmla="*/ 782518 h 6858000"/>
              <a:gd name="connsiteX13-33085" fmla="*/ 5210428 w 6127519"/>
              <a:gd name="connsiteY13-33086" fmla="*/ 815772 h 6858000"/>
              <a:gd name="connsiteX14-33087" fmla="*/ 5221088 w 6127519"/>
              <a:gd name="connsiteY14-33088" fmla="*/ 860193 h 6858000"/>
              <a:gd name="connsiteX15-33089" fmla="*/ 5230806 w 6127519"/>
              <a:gd name="connsiteY15-33090" fmla="*/ 961354 h 6858000"/>
              <a:gd name="connsiteX16-33091" fmla="*/ 5201018 w 6127519"/>
              <a:gd name="connsiteY16-33092" fmla="*/ 1095027 h 6858000"/>
              <a:gd name="connsiteX17-33093" fmla="*/ 5202153 w 6127519"/>
              <a:gd name="connsiteY17-33094" fmla="*/ 1133224 h 6858000"/>
              <a:gd name="connsiteX18-33095" fmla="*/ 5207370 w 6127519"/>
              <a:gd name="connsiteY18-33096" fmla="*/ 1138097 h 6858000"/>
              <a:gd name="connsiteX19-33097" fmla="*/ 5189234 w 6127519"/>
              <a:gd name="connsiteY19-33098" fmla="*/ 1193495 h 6858000"/>
              <a:gd name="connsiteX20-33099" fmla="*/ 5202769 w 6127519"/>
              <a:gd name="connsiteY20-33100" fmla="*/ 1269450 h 6858000"/>
              <a:gd name="connsiteX21-33101" fmla="*/ 5225968 w 6127519"/>
              <a:gd name="connsiteY21-33102" fmla="*/ 1357994 h 6858000"/>
              <a:gd name="connsiteX22-33103" fmla="*/ 5233819 w 6127519"/>
              <a:gd name="connsiteY22-33104" fmla="*/ 1380922 h 6858000"/>
              <a:gd name="connsiteX23-33105" fmla="*/ 5237226 w 6127519"/>
              <a:gd name="connsiteY23-33106" fmla="*/ 1441327 h 6858000"/>
              <a:gd name="connsiteX24-33107" fmla="*/ 5255653 w 6127519"/>
              <a:gd name="connsiteY24-33108" fmla="*/ 1524712 h 6858000"/>
              <a:gd name="connsiteX25-33109" fmla="*/ 5263491 w 6127519"/>
              <a:gd name="connsiteY25-33110" fmla="*/ 1642938 h 6858000"/>
              <a:gd name="connsiteX26-33111" fmla="*/ 5261314 w 6127519"/>
              <a:gd name="connsiteY26-33112" fmla="*/ 1689177 h 6858000"/>
              <a:gd name="connsiteX27-33113" fmla="*/ 5259788 w 6127519"/>
              <a:gd name="connsiteY27-33114" fmla="*/ 1768516 h 6858000"/>
              <a:gd name="connsiteX28-33115" fmla="*/ 5255696 w 6127519"/>
              <a:gd name="connsiteY28-33116" fmla="*/ 1953770 h 6858000"/>
              <a:gd name="connsiteX29-33117" fmla="*/ 5252592 w 6127519"/>
              <a:gd name="connsiteY29-33118" fmla="*/ 2092210 h 6858000"/>
              <a:gd name="connsiteX30-33119" fmla="*/ 5264303 w 6127519"/>
              <a:gd name="connsiteY30-33120" fmla="*/ 2225157 h 6858000"/>
              <a:gd name="connsiteX31-33121" fmla="*/ 5254949 w 6127519"/>
              <a:gd name="connsiteY31-33122" fmla="*/ 2236160 h 6858000"/>
              <a:gd name="connsiteX32-33123" fmla="*/ 5250104 w 6127519"/>
              <a:gd name="connsiteY32-33124" fmla="*/ 2249166 h 6858000"/>
              <a:gd name="connsiteX33-33125" fmla="*/ 5251214 w 6127519"/>
              <a:gd name="connsiteY33-33126" fmla="*/ 2250944 h 6858000"/>
              <a:gd name="connsiteX34-33127" fmla="*/ 5250644 w 6127519"/>
              <a:gd name="connsiteY34-33128" fmla="*/ 2266619 h 6858000"/>
              <a:gd name="connsiteX35-33129" fmla="*/ 5293877 w 6127519"/>
              <a:gd name="connsiteY35-33130" fmla="*/ 2368649 h 6858000"/>
              <a:gd name="connsiteX36-33131" fmla="*/ 5311338 w 6127519"/>
              <a:gd name="connsiteY36-33132" fmla="*/ 2404034 h 6858000"/>
              <a:gd name="connsiteX37-33133" fmla="*/ 5338366 w 6127519"/>
              <a:gd name="connsiteY37-33134" fmla="*/ 2465052 h 6858000"/>
              <a:gd name="connsiteX38-33135" fmla="*/ 5371263 w 6127519"/>
              <a:gd name="connsiteY38-33136" fmla="*/ 2586413 h 6858000"/>
              <a:gd name="connsiteX39-33137" fmla="*/ 5407503 w 6127519"/>
              <a:gd name="connsiteY39-33138" fmla="*/ 2786290 h 6858000"/>
              <a:gd name="connsiteX40-33139" fmla="*/ 5407356 w 6127519"/>
              <a:gd name="connsiteY40-33140" fmla="*/ 2787545 h 6858000"/>
              <a:gd name="connsiteX41-33141" fmla="*/ 5411130 w 6127519"/>
              <a:gd name="connsiteY41-33142" fmla="*/ 2788640 h 6858000"/>
              <a:gd name="connsiteX42-33143" fmla="*/ 5416439 w 6127519"/>
              <a:gd name="connsiteY42-33144" fmla="*/ 2805666 h 6858000"/>
              <a:gd name="connsiteX43-33145" fmla="*/ 5457023 w 6127519"/>
              <a:gd name="connsiteY43-33146" fmla="*/ 2858292 h 6858000"/>
              <a:gd name="connsiteX44-33147" fmla="*/ 5479298 w 6127519"/>
              <a:gd name="connsiteY44-33148" fmla="*/ 2947791 h 6858000"/>
              <a:gd name="connsiteX45-33149" fmla="*/ 5481770 w 6127519"/>
              <a:gd name="connsiteY45-33150" fmla="*/ 2951352 h 6858000"/>
              <a:gd name="connsiteX46-33151" fmla="*/ 5482045 w 6127519"/>
              <a:gd name="connsiteY46-33152" fmla="*/ 2984371 h 6858000"/>
              <a:gd name="connsiteX47-33153" fmla="*/ 5482415 w 6127519"/>
              <a:gd name="connsiteY47-33154" fmla="*/ 3004079 h 6858000"/>
              <a:gd name="connsiteX48-33155" fmla="*/ 5503944 w 6127519"/>
              <a:gd name="connsiteY48-33156" fmla="*/ 3123335 h 6858000"/>
              <a:gd name="connsiteX49-33157" fmla="*/ 5516007 w 6127519"/>
              <a:gd name="connsiteY49-33158" fmla="*/ 3258473 h 6858000"/>
              <a:gd name="connsiteX50-33159" fmla="*/ 5589758 w 6127519"/>
              <a:gd name="connsiteY50-33160" fmla="*/ 3506453 h 6858000"/>
              <a:gd name="connsiteX51-33161" fmla="*/ 5596144 w 6127519"/>
              <a:gd name="connsiteY51-33162" fmla="*/ 3534624 h 6858000"/>
              <a:gd name="connsiteX52-33163" fmla="*/ 5597750 w 6127519"/>
              <a:gd name="connsiteY52-33164" fmla="*/ 3534129 h 6858000"/>
              <a:gd name="connsiteX53-33165" fmla="*/ 5599700 w 6127519"/>
              <a:gd name="connsiteY53-33166" fmla="*/ 3547221 h 6858000"/>
              <a:gd name="connsiteX54-33167" fmla="*/ 5615031 w 6127519"/>
              <a:gd name="connsiteY54-33168" fmla="*/ 3557482 h 6858000"/>
              <a:gd name="connsiteX55-33169" fmla="*/ 5618377 w 6127519"/>
              <a:gd name="connsiteY55-33170" fmla="*/ 3588431 h 6858000"/>
              <a:gd name="connsiteX56-33171" fmla="*/ 5612155 w 6127519"/>
              <a:gd name="connsiteY56-33172" fmla="*/ 3589869 h 6858000"/>
              <a:gd name="connsiteX57-33173" fmla="*/ 5620843 w 6127519"/>
              <a:gd name="connsiteY57-33174" fmla="*/ 3606745 h 6858000"/>
              <a:gd name="connsiteX58-33175" fmla="*/ 5655472 w 6127519"/>
              <a:gd name="connsiteY58-33176" fmla="*/ 3678877 h 6858000"/>
              <a:gd name="connsiteX59-33177" fmla="*/ 5683015 w 6127519"/>
              <a:gd name="connsiteY59-33178" fmla="*/ 3762025 h 6858000"/>
              <a:gd name="connsiteX60-33179" fmla="*/ 5696643 w 6127519"/>
              <a:gd name="connsiteY60-33180" fmla="*/ 3773888 h 6858000"/>
              <a:gd name="connsiteX61-33181" fmla="*/ 5707995 w 6127519"/>
              <a:gd name="connsiteY61-33182" fmla="*/ 3781685 h 6858000"/>
              <a:gd name="connsiteX62-33183" fmla="*/ 5768491 w 6127519"/>
              <a:gd name="connsiteY62-33184" fmla="*/ 3914399 h 6858000"/>
              <a:gd name="connsiteX63-33185" fmla="*/ 5793123 w 6127519"/>
              <a:gd name="connsiteY63-33186" fmla="*/ 3969952 h 6858000"/>
              <a:gd name="connsiteX64-33187" fmla="*/ 5808321 w 6127519"/>
              <a:gd name="connsiteY64-33188" fmla="*/ 3988153 h 6858000"/>
              <a:gd name="connsiteX65-33189" fmla="*/ 5825621 w 6127519"/>
              <a:gd name="connsiteY65-33190" fmla="*/ 4015525 h 6858000"/>
              <a:gd name="connsiteX66-33191" fmla="*/ 5860672 w 6127519"/>
              <a:gd name="connsiteY66-33192" fmla="*/ 4061579 h 6858000"/>
              <a:gd name="connsiteX67-33193" fmla="*/ 5872173 w 6127519"/>
              <a:gd name="connsiteY67-33194" fmla="*/ 4088497 h 6858000"/>
              <a:gd name="connsiteX68-33195" fmla="*/ 5894095 w 6127519"/>
              <a:gd name="connsiteY68-33196" fmla="*/ 4128857 h 6858000"/>
              <a:gd name="connsiteX69-33197" fmla="*/ 5903513 w 6127519"/>
              <a:gd name="connsiteY69-33198" fmla="*/ 4187661 h 6858000"/>
              <a:gd name="connsiteX70-33199" fmla="*/ 5917114 w 6127519"/>
              <a:gd name="connsiteY70-33200" fmla="*/ 4213096 h 6858000"/>
              <a:gd name="connsiteX71-33201" fmla="*/ 5924233 w 6127519"/>
              <a:gd name="connsiteY71-33202" fmla="*/ 4242060 h 6858000"/>
              <a:gd name="connsiteX72-33203" fmla="*/ 5928910 w 6127519"/>
              <a:gd name="connsiteY72-33204" fmla="*/ 4300973 h 6858000"/>
              <a:gd name="connsiteX73-33205" fmla="*/ 5939320 w 6127519"/>
              <a:gd name="connsiteY73-33206" fmla="*/ 4340435 h 6858000"/>
              <a:gd name="connsiteX74-33207" fmla="*/ 5946705 w 6127519"/>
              <a:gd name="connsiteY74-33208" fmla="*/ 4428051 h 6858000"/>
              <a:gd name="connsiteX75-33209" fmla="*/ 5949261 w 6127519"/>
              <a:gd name="connsiteY75-33210" fmla="*/ 4449185 h 6858000"/>
              <a:gd name="connsiteX76-33211" fmla="*/ 5968960 w 6127519"/>
              <a:gd name="connsiteY76-33212" fmla="*/ 4482655 h 6858000"/>
              <a:gd name="connsiteX77-33213" fmla="*/ 5980106 w 6127519"/>
              <a:gd name="connsiteY77-33214" fmla="*/ 4585087 h 6858000"/>
              <a:gd name="connsiteX78-33215" fmla="*/ 5998138 w 6127519"/>
              <a:gd name="connsiteY78-33216" fmla="*/ 4697518 h 6858000"/>
              <a:gd name="connsiteX79-33217" fmla="*/ 6007819 w 6127519"/>
              <a:gd name="connsiteY79-33218" fmla="*/ 4858148 h 6858000"/>
              <a:gd name="connsiteX80-33219" fmla="*/ 6007749 w 6127519"/>
              <a:gd name="connsiteY80-33220" fmla="*/ 4964715 h 6858000"/>
              <a:gd name="connsiteX81-33221" fmla="*/ 6005269 w 6127519"/>
              <a:gd name="connsiteY81-33222" fmla="*/ 5150567 h 6858000"/>
              <a:gd name="connsiteX82-33223" fmla="*/ 6001127 w 6127519"/>
              <a:gd name="connsiteY82-33224" fmla="*/ 5164609 h 6858000"/>
              <a:gd name="connsiteX83-33225" fmla="*/ 5998514 w 6127519"/>
              <a:gd name="connsiteY83-33226" fmla="*/ 5189673 h 6858000"/>
              <a:gd name="connsiteX84-33227" fmla="*/ 6018409 w 6127519"/>
              <a:gd name="connsiteY84-33228" fmla="*/ 5227157 h 6858000"/>
              <a:gd name="connsiteX85-33229" fmla="*/ 6036748 w 6127519"/>
              <a:gd name="connsiteY85-33230" fmla="*/ 5322752 h 6858000"/>
              <a:gd name="connsiteX86-33231" fmla="*/ 6036943 w 6127519"/>
              <a:gd name="connsiteY86-33232" fmla="*/ 5329480 h 6858000"/>
              <a:gd name="connsiteX87-33233" fmla="*/ 6037677 w 6127519"/>
              <a:gd name="connsiteY87-33234" fmla="*/ 5354807 h 6858000"/>
              <a:gd name="connsiteX88-33235" fmla="*/ 6039728 w 6127519"/>
              <a:gd name="connsiteY88-33236" fmla="*/ 5359416 h 6858000"/>
              <a:gd name="connsiteX89-33237" fmla="*/ 6053435 w 6127519"/>
              <a:gd name="connsiteY89-33238" fmla="*/ 5387547 h 6858000"/>
              <a:gd name="connsiteX90-33239" fmla="*/ 6065933 w 6127519"/>
              <a:gd name="connsiteY90-33240" fmla="*/ 5443002 h 6858000"/>
              <a:gd name="connsiteX91-33241" fmla="*/ 6068640 w 6127519"/>
              <a:gd name="connsiteY91-33242" fmla="*/ 5474503 h 6858000"/>
              <a:gd name="connsiteX92-33243" fmla="*/ 6080922 w 6127519"/>
              <a:gd name="connsiteY92-33244" fmla="*/ 5561070 h 6858000"/>
              <a:gd name="connsiteX93-33245" fmla="*/ 6096949 w 6127519"/>
              <a:gd name="connsiteY93-33246" fmla="*/ 5648179 h 6858000"/>
              <a:gd name="connsiteX94-33247" fmla="*/ 6125703 w 6127519"/>
              <a:gd name="connsiteY94-33248" fmla="*/ 5692894 h 6858000"/>
              <a:gd name="connsiteX95-33249" fmla="*/ 6121353 w 6127519"/>
              <a:gd name="connsiteY95-33250" fmla="*/ 5721725 h 6858000"/>
              <a:gd name="connsiteX96-33251" fmla="*/ 6121607 w 6127519"/>
              <a:gd name="connsiteY96-33252" fmla="*/ 5721959 h 6858000"/>
              <a:gd name="connsiteX97-33253" fmla="*/ 6127024 w 6127519"/>
              <a:gd name="connsiteY97-33254" fmla="*/ 5786902 h 6858000"/>
              <a:gd name="connsiteX98-33255" fmla="*/ 6127519 w 6127519"/>
              <a:gd name="connsiteY98-33256" fmla="*/ 5865775 h 6858000"/>
              <a:gd name="connsiteX99-33257" fmla="*/ 6119217 w 6127519"/>
              <a:gd name="connsiteY99-33258" fmla="*/ 5888542 h 6858000"/>
              <a:gd name="connsiteX100-33259" fmla="*/ 6102493 w 6127519"/>
              <a:gd name="connsiteY100-33260" fmla="*/ 5928602 h 6858000"/>
              <a:gd name="connsiteX101-33261" fmla="*/ 6056863 w 6127519"/>
              <a:gd name="connsiteY101-33262" fmla="*/ 6000643 h 6858000"/>
              <a:gd name="connsiteX102-33263" fmla="*/ 6045436 w 6127519"/>
              <a:gd name="connsiteY102-33264" fmla="*/ 6124480 h 6858000"/>
              <a:gd name="connsiteX103-33265" fmla="*/ 6030489 w 6127519"/>
              <a:gd name="connsiteY103-33266" fmla="*/ 6317666 h 6858000"/>
              <a:gd name="connsiteX104-33267" fmla="*/ 6007492 w 6127519"/>
              <a:gd name="connsiteY104-33268" fmla="*/ 6440818 h 6858000"/>
              <a:gd name="connsiteX105-33269" fmla="*/ 6009467 w 6127519"/>
              <a:gd name="connsiteY105-33270" fmla="*/ 6487076 h 6858000"/>
              <a:gd name="connsiteX106-33271" fmla="*/ 5995064 w 6127519"/>
              <a:gd name="connsiteY106-33272" fmla="*/ 6540791 h 6858000"/>
              <a:gd name="connsiteX107-33273" fmla="*/ 6004510 w 6127519"/>
              <a:gd name="connsiteY107-33274" fmla="*/ 6599256 h 6858000"/>
              <a:gd name="connsiteX108-33275" fmla="*/ 5986207 w 6127519"/>
              <a:gd name="connsiteY108-33276" fmla="*/ 6695855 h 6858000"/>
              <a:gd name="connsiteX109-33277" fmla="*/ 5979428 w 6127519"/>
              <a:gd name="connsiteY109-33278" fmla="*/ 6754678 h 6858000"/>
              <a:gd name="connsiteX110-33279" fmla="*/ 5983398 w 6127519"/>
              <a:gd name="connsiteY110-33280" fmla="*/ 6778641 h 6858000"/>
              <a:gd name="connsiteX111-33281" fmla="*/ 5984543 w 6127519"/>
              <a:gd name="connsiteY111-33282" fmla="*/ 6811016 h 6858000"/>
              <a:gd name="connsiteX112-33283" fmla="*/ 5979671 w 6127519"/>
              <a:gd name="connsiteY112-33284" fmla="*/ 6858000 h 6858000"/>
              <a:gd name="connsiteX113-33285" fmla="*/ 0 w 6127519"/>
              <a:gd name="connsiteY113-33286" fmla="*/ 6858000 h 6858000"/>
              <a:gd name="connsiteX114-33287" fmla="*/ 0 w 6127519"/>
              <a:gd name="connsiteY114-33288" fmla="*/ 0 h 6858000"/>
              <a:gd name="connsiteX0-33289" fmla="*/ 0 w 6127519"/>
              <a:gd name="connsiteY0-33290" fmla="*/ 0 h 6858000"/>
              <a:gd name="connsiteX1-33291" fmla="*/ 4965888 w 6127519"/>
              <a:gd name="connsiteY1-33292" fmla="*/ 0 h 6858000"/>
              <a:gd name="connsiteX2-33293" fmla="*/ 4967767 w 6127519"/>
              <a:gd name="connsiteY2-33294" fmla="*/ 7930 h 6858000"/>
              <a:gd name="connsiteX3-33295" fmla="*/ 4979444 w 6127519"/>
              <a:gd name="connsiteY3-33296" fmla="*/ 43921 h 6858000"/>
              <a:gd name="connsiteX4-33297" fmla="*/ 5021173 w 6127519"/>
              <a:gd name="connsiteY4-33298" fmla="*/ 123738 h 6858000"/>
              <a:gd name="connsiteX5-33299" fmla="*/ 5075458 w 6127519"/>
              <a:gd name="connsiteY5-33300" fmla="*/ 264355 h 6858000"/>
              <a:gd name="connsiteX6-33301" fmla="*/ 5081175 w 6127519"/>
              <a:gd name="connsiteY6-33302" fmla="*/ 277448 h 6858000"/>
              <a:gd name="connsiteX7-33303" fmla="*/ 5097011 w 6127519"/>
              <a:gd name="connsiteY7-33304" fmla="*/ 355616 h 6858000"/>
              <a:gd name="connsiteX8-33305" fmla="*/ 5130982 w 6127519"/>
              <a:gd name="connsiteY8-33306" fmla="*/ 412030 h 6858000"/>
              <a:gd name="connsiteX9-33307" fmla="*/ 5153000 w 6127519"/>
              <a:gd name="connsiteY9-33308" fmla="*/ 507134 h 6858000"/>
              <a:gd name="connsiteX10-33309" fmla="*/ 5171282 w 6127519"/>
              <a:gd name="connsiteY10-33310" fmla="*/ 602071 h 6858000"/>
              <a:gd name="connsiteX11-33311" fmla="*/ 5176196 w 6127519"/>
              <a:gd name="connsiteY11-33312" fmla="*/ 636822 h 6858000"/>
              <a:gd name="connsiteX12-33313" fmla="*/ 5189051 w 6127519"/>
              <a:gd name="connsiteY12-33314" fmla="*/ 782518 h 6858000"/>
              <a:gd name="connsiteX13-33315" fmla="*/ 5210428 w 6127519"/>
              <a:gd name="connsiteY13-33316" fmla="*/ 815772 h 6858000"/>
              <a:gd name="connsiteX14-33317" fmla="*/ 5221088 w 6127519"/>
              <a:gd name="connsiteY14-33318" fmla="*/ 860193 h 6858000"/>
              <a:gd name="connsiteX15-33319" fmla="*/ 5230806 w 6127519"/>
              <a:gd name="connsiteY15-33320" fmla="*/ 961354 h 6858000"/>
              <a:gd name="connsiteX16-33321" fmla="*/ 5201018 w 6127519"/>
              <a:gd name="connsiteY16-33322" fmla="*/ 1095027 h 6858000"/>
              <a:gd name="connsiteX17-33323" fmla="*/ 5202153 w 6127519"/>
              <a:gd name="connsiteY17-33324" fmla="*/ 1133224 h 6858000"/>
              <a:gd name="connsiteX18-33325" fmla="*/ 5207370 w 6127519"/>
              <a:gd name="connsiteY18-33326" fmla="*/ 1138097 h 6858000"/>
              <a:gd name="connsiteX19-33327" fmla="*/ 5189234 w 6127519"/>
              <a:gd name="connsiteY19-33328" fmla="*/ 1193495 h 6858000"/>
              <a:gd name="connsiteX20-33329" fmla="*/ 5202769 w 6127519"/>
              <a:gd name="connsiteY20-33330" fmla="*/ 1269450 h 6858000"/>
              <a:gd name="connsiteX21-33331" fmla="*/ 5225968 w 6127519"/>
              <a:gd name="connsiteY21-33332" fmla="*/ 1357994 h 6858000"/>
              <a:gd name="connsiteX22-33333" fmla="*/ 5233819 w 6127519"/>
              <a:gd name="connsiteY22-33334" fmla="*/ 1380922 h 6858000"/>
              <a:gd name="connsiteX23-33335" fmla="*/ 5237226 w 6127519"/>
              <a:gd name="connsiteY23-33336" fmla="*/ 1441327 h 6858000"/>
              <a:gd name="connsiteX24-33337" fmla="*/ 5255653 w 6127519"/>
              <a:gd name="connsiteY24-33338" fmla="*/ 1524712 h 6858000"/>
              <a:gd name="connsiteX25-33339" fmla="*/ 5263491 w 6127519"/>
              <a:gd name="connsiteY25-33340" fmla="*/ 1642938 h 6858000"/>
              <a:gd name="connsiteX26-33341" fmla="*/ 5261314 w 6127519"/>
              <a:gd name="connsiteY26-33342" fmla="*/ 1689177 h 6858000"/>
              <a:gd name="connsiteX27-33343" fmla="*/ 5259788 w 6127519"/>
              <a:gd name="connsiteY27-33344" fmla="*/ 1768516 h 6858000"/>
              <a:gd name="connsiteX28-33345" fmla="*/ 5255696 w 6127519"/>
              <a:gd name="connsiteY28-33346" fmla="*/ 1953770 h 6858000"/>
              <a:gd name="connsiteX29-33347" fmla="*/ 5252592 w 6127519"/>
              <a:gd name="connsiteY29-33348" fmla="*/ 2092210 h 6858000"/>
              <a:gd name="connsiteX30-33349" fmla="*/ 5264303 w 6127519"/>
              <a:gd name="connsiteY30-33350" fmla="*/ 2225157 h 6858000"/>
              <a:gd name="connsiteX31-33351" fmla="*/ 5254949 w 6127519"/>
              <a:gd name="connsiteY31-33352" fmla="*/ 2236160 h 6858000"/>
              <a:gd name="connsiteX32-33353" fmla="*/ 5250104 w 6127519"/>
              <a:gd name="connsiteY32-33354" fmla="*/ 2249166 h 6858000"/>
              <a:gd name="connsiteX33-33355" fmla="*/ 5251214 w 6127519"/>
              <a:gd name="connsiteY33-33356" fmla="*/ 2250944 h 6858000"/>
              <a:gd name="connsiteX34-33357" fmla="*/ 5250644 w 6127519"/>
              <a:gd name="connsiteY34-33358" fmla="*/ 2266619 h 6858000"/>
              <a:gd name="connsiteX35-33359" fmla="*/ 5293877 w 6127519"/>
              <a:gd name="connsiteY35-33360" fmla="*/ 2368649 h 6858000"/>
              <a:gd name="connsiteX36-33361" fmla="*/ 5311338 w 6127519"/>
              <a:gd name="connsiteY36-33362" fmla="*/ 2404034 h 6858000"/>
              <a:gd name="connsiteX37-33363" fmla="*/ 5338366 w 6127519"/>
              <a:gd name="connsiteY37-33364" fmla="*/ 2465052 h 6858000"/>
              <a:gd name="connsiteX38-33365" fmla="*/ 5371263 w 6127519"/>
              <a:gd name="connsiteY38-33366" fmla="*/ 2586413 h 6858000"/>
              <a:gd name="connsiteX39-33367" fmla="*/ 5407503 w 6127519"/>
              <a:gd name="connsiteY39-33368" fmla="*/ 2786290 h 6858000"/>
              <a:gd name="connsiteX40-33369" fmla="*/ 5407356 w 6127519"/>
              <a:gd name="connsiteY40-33370" fmla="*/ 2787545 h 6858000"/>
              <a:gd name="connsiteX41-33371" fmla="*/ 5411130 w 6127519"/>
              <a:gd name="connsiteY41-33372" fmla="*/ 2788640 h 6858000"/>
              <a:gd name="connsiteX42-33373" fmla="*/ 5416439 w 6127519"/>
              <a:gd name="connsiteY42-33374" fmla="*/ 2805666 h 6858000"/>
              <a:gd name="connsiteX43-33375" fmla="*/ 5457023 w 6127519"/>
              <a:gd name="connsiteY43-33376" fmla="*/ 2858292 h 6858000"/>
              <a:gd name="connsiteX44-33377" fmla="*/ 5479298 w 6127519"/>
              <a:gd name="connsiteY44-33378" fmla="*/ 2947791 h 6858000"/>
              <a:gd name="connsiteX45-33379" fmla="*/ 5481770 w 6127519"/>
              <a:gd name="connsiteY45-33380" fmla="*/ 2951352 h 6858000"/>
              <a:gd name="connsiteX46-33381" fmla="*/ 5482045 w 6127519"/>
              <a:gd name="connsiteY46-33382" fmla="*/ 2984371 h 6858000"/>
              <a:gd name="connsiteX47-33383" fmla="*/ 5482415 w 6127519"/>
              <a:gd name="connsiteY47-33384" fmla="*/ 3004079 h 6858000"/>
              <a:gd name="connsiteX48-33385" fmla="*/ 5503944 w 6127519"/>
              <a:gd name="connsiteY48-33386" fmla="*/ 3123335 h 6858000"/>
              <a:gd name="connsiteX49-33387" fmla="*/ 5516007 w 6127519"/>
              <a:gd name="connsiteY49-33388" fmla="*/ 3258473 h 6858000"/>
              <a:gd name="connsiteX50-33389" fmla="*/ 5589758 w 6127519"/>
              <a:gd name="connsiteY50-33390" fmla="*/ 3453699 h 6858000"/>
              <a:gd name="connsiteX51-33391" fmla="*/ 5596144 w 6127519"/>
              <a:gd name="connsiteY51-33392" fmla="*/ 3534624 h 6858000"/>
              <a:gd name="connsiteX52-33393" fmla="*/ 5597750 w 6127519"/>
              <a:gd name="connsiteY52-33394" fmla="*/ 3534129 h 6858000"/>
              <a:gd name="connsiteX53-33395" fmla="*/ 5599700 w 6127519"/>
              <a:gd name="connsiteY53-33396" fmla="*/ 3547221 h 6858000"/>
              <a:gd name="connsiteX54-33397" fmla="*/ 5615031 w 6127519"/>
              <a:gd name="connsiteY54-33398" fmla="*/ 3557482 h 6858000"/>
              <a:gd name="connsiteX55-33399" fmla="*/ 5618377 w 6127519"/>
              <a:gd name="connsiteY55-33400" fmla="*/ 3588431 h 6858000"/>
              <a:gd name="connsiteX56-33401" fmla="*/ 5612155 w 6127519"/>
              <a:gd name="connsiteY56-33402" fmla="*/ 3589869 h 6858000"/>
              <a:gd name="connsiteX57-33403" fmla="*/ 5620843 w 6127519"/>
              <a:gd name="connsiteY57-33404" fmla="*/ 3606745 h 6858000"/>
              <a:gd name="connsiteX58-33405" fmla="*/ 5655472 w 6127519"/>
              <a:gd name="connsiteY58-33406" fmla="*/ 3678877 h 6858000"/>
              <a:gd name="connsiteX59-33407" fmla="*/ 5683015 w 6127519"/>
              <a:gd name="connsiteY59-33408" fmla="*/ 3762025 h 6858000"/>
              <a:gd name="connsiteX60-33409" fmla="*/ 5696643 w 6127519"/>
              <a:gd name="connsiteY60-33410" fmla="*/ 3773888 h 6858000"/>
              <a:gd name="connsiteX61-33411" fmla="*/ 5707995 w 6127519"/>
              <a:gd name="connsiteY61-33412" fmla="*/ 3781685 h 6858000"/>
              <a:gd name="connsiteX62-33413" fmla="*/ 5768491 w 6127519"/>
              <a:gd name="connsiteY62-33414" fmla="*/ 3914399 h 6858000"/>
              <a:gd name="connsiteX63-33415" fmla="*/ 5793123 w 6127519"/>
              <a:gd name="connsiteY63-33416" fmla="*/ 3969952 h 6858000"/>
              <a:gd name="connsiteX64-33417" fmla="*/ 5808321 w 6127519"/>
              <a:gd name="connsiteY64-33418" fmla="*/ 3988153 h 6858000"/>
              <a:gd name="connsiteX65-33419" fmla="*/ 5825621 w 6127519"/>
              <a:gd name="connsiteY65-33420" fmla="*/ 4015525 h 6858000"/>
              <a:gd name="connsiteX66-33421" fmla="*/ 5860672 w 6127519"/>
              <a:gd name="connsiteY66-33422" fmla="*/ 4061579 h 6858000"/>
              <a:gd name="connsiteX67-33423" fmla="*/ 5872173 w 6127519"/>
              <a:gd name="connsiteY67-33424" fmla="*/ 4088497 h 6858000"/>
              <a:gd name="connsiteX68-33425" fmla="*/ 5894095 w 6127519"/>
              <a:gd name="connsiteY68-33426" fmla="*/ 4128857 h 6858000"/>
              <a:gd name="connsiteX69-33427" fmla="*/ 5903513 w 6127519"/>
              <a:gd name="connsiteY69-33428" fmla="*/ 4187661 h 6858000"/>
              <a:gd name="connsiteX70-33429" fmla="*/ 5917114 w 6127519"/>
              <a:gd name="connsiteY70-33430" fmla="*/ 4213096 h 6858000"/>
              <a:gd name="connsiteX71-33431" fmla="*/ 5924233 w 6127519"/>
              <a:gd name="connsiteY71-33432" fmla="*/ 4242060 h 6858000"/>
              <a:gd name="connsiteX72-33433" fmla="*/ 5928910 w 6127519"/>
              <a:gd name="connsiteY72-33434" fmla="*/ 4300973 h 6858000"/>
              <a:gd name="connsiteX73-33435" fmla="*/ 5939320 w 6127519"/>
              <a:gd name="connsiteY73-33436" fmla="*/ 4340435 h 6858000"/>
              <a:gd name="connsiteX74-33437" fmla="*/ 5946705 w 6127519"/>
              <a:gd name="connsiteY74-33438" fmla="*/ 4428051 h 6858000"/>
              <a:gd name="connsiteX75-33439" fmla="*/ 5949261 w 6127519"/>
              <a:gd name="connsiteY75-33440" fmla="*/ 4449185 h 6858000"/>
              <a:gd name="connsiteX76-33441" fmla="*/ 5968960 w 6127519"/>
              <a:gd name="connsiteY76-33442" fmla="*/ 4482655 h 6858000"/>
              <a:gd name="connsiteX77-33443" fmla="*/ 5980106 w 6127519"/>
              <a:gd name="connsiteY77-33444" fmla="*/ 4585087 h 6858000"/>
              <a:gd name="connsiteX78-33445" fmla="*/ 5998138 w 6127519"/>
              <a:gd name="connsiteY78-33446" fmla="*/ 4697518 h 6858000"/>
              <a:gd name="connsiteX79-33447" fmla="*/ 6007819 w 6127519"/>
              <a:gd name="connsiteY79-33448" fmla="*/ 4858148 h 6858000"/>
              <a:gd name="connsiteX80-33449" fmla="*/ 6007749 w 6127519"/>
              <a:gd name="connsiteY80-33450" fmla="*/ 4964715 h 6858000"/>
              <a:gd name="connsiteX81-33451" fmla="*/ 6005269 w 6127519"/>
              <a:gd name="connsiteY81-33452" fmla="*/ 5150567 h 6858000"/>
              <a:gd name="connsiteX82-33453" fmla="*/ 6001127 w 6127519"/>
              <a:gd name="connsiteY82-33454" fmla="*/ 5164609 h 6858000"/>
              <a:gd name="connsiteX83-33455" fmla="*/ 5998514 w 6127519"/>
              <a:gd name="connsiteY83-33456" fmla="*/ 5189673 h 6858000"/>
              <a:gd name="connsiteX84-33457" fmla="*/ 6018409 w 6127519"/>
              <a:gd name="connsiteY84-33458" fmla="*/ 5227157 h 6858000"/>
              <a:gd name="connsiteX85-33459" fmla="*/ 6036748 w 6127519"/>
              <a:gd name="connsiteY85-33460" fmla="*/ 5322752 h 6858000"/>
              <a:gd name="connsiteX86-33461" fmla="*/ 6036943 w 6127519"/>
              <a:gd name="connsiteY86-33462" fmla="*/ 5329480 h 6858000"/>
              <a:gd name="connsiteX87-33463" fmla="*/ 6037677 w 6127519"/>
              <a:gd name="connsiteY87-33464" fmla="*/ 5354807 h 6858000"/>
              <a:gd name="connsiteX88-33465" fmla="*/ 6039728 w 6127519"/>
              <a:gd name="connsiteY88-33466" fmla="*/ 5359416 h 6858000"/>
              <a:gd name="connsiteX89-33467" fmla="*/ 6053435 w 6127519"/>
              <a:gd name="connsiteY89-33468" fmla="*/ 5387547 h 6858000"/>
              <a:gd name="connsiteX90-33469" fmla="*/ 6065933 w 6127519"/>
              <a:gd name="connsiteY90-33470" fmla="*/ 5443002 h 6858000"/>
              <a:gd name="connsiteX91-33471" fmla="*/ 6068640 w 6127519"/>
              <a:gd name="connsiteY91-33472" fmla="*/ 5474503 h 6858000"/>
              <a:gd name="connsiteX92-33473" fmla="*/ 6080922 w 6127519"/>
              <a:gd name="connsiteY92-33474" fmla="*/ 5561070 h 6858000"/>
              <a:gd name="connsiteX93-33475" fmla="*/ 6096949 w 6127519"/>
              <a:gd name="connsiteY93-33476" fmla="*/ 5648179 h 6858000"/>
              <a:gd name="connsiteX94-33477" fmla="*/ 6125703 w 6127519"/>
              <a:gd name="connsiteY94-33478" fmla="*/ 5692894 h 6858000"/>
              <a:gd name="connsiteX95-33479" fmla="*/ 6121353 w 6127519"/>
              <a:gd name="connsiteY95-33480" fmla="*/ 5721725 h 6858000"/>
              <a:gd name="connsiteX96-33481" fmla="*/ 6121607 w 6127519"/>
              <a:gd name="connsiteY96-33482" fmla="*/ 5721959 h 6858000"/>
              <a:gd name="connsiteX97-33483" fmla="*/ 6127024 w 6127519"/>
              <a:gd name="connsiteY97-33484" fmla="*/ 5786902 h 6858000"/>
              <a:gd name="connsiteX98-33485" fmla="*/ 6127519 w 6127519"/>
              <a:gd name="connsiteY98-33486" fmla="*/ 5865775 h 6858000"/>
              <a:gd name="connsiteX99-33487" fmla="*/ 6119217 w 6127519"/>
              <a:gd name="connsiteY99-33488" fmla="*/ 5888542 h 6858000"/>
              <a:gd name="connsiteX100-33489" fmla="*/ 6102493 w 6127519"/>
              <a:gd name="connsiteY100-33490" fmla="*/ 5928602 h 6858000"/>
              <a:gd name="connsiteX101-33491" fmla="*/ 6056863 w 6127519"/>
              <a:gd name="connsiteY101-33492" fmla="*/ 6000643 h 6858000"/>
              <a:gd name="connsiteX102-33493" fmla="*/ 6045436 w 6127519"/>
              <a:gd name="connsiteY102-33494" fmla="*/ 6124480 h 6858000"/>
              <a:gd name="connsiteX103-33495" fmla="*/ 6030489 w 6127519"/>
              <a:gd name="connsiteY103-33496" fmla="*/ 6317666 h 6858000"/>
              <a:gd name="connsiteX104-33497" fmla="*/ 6007492 w 6127519"/>
              <a:gd name="connsiteY104-33498" fmla="*/ 6440818 h 6858000"/>
              <a:gd name="connsiteX105-33499" fmla="*/ 6009467 w 6127519"/>
              <a:gd name="connsiteY105-33500" fmla="*/ 6487076 h 6858000"/>
              <a:gd name="connsiteX106-33501" fmla="*/ 5995064 w 6127519"/>
              <a:gd name="connsiteY106-33502" fmla="*/ 6540791 h 6858000"/>
              <a:gd name="connsiteX107-33503" fmla="*/ 6004510 w 6127519"/>
              <a:gd name="connsiteY107-33504" fmla="*/ 6599256 h 6858000"/>
              <a:gd name="connsiteX108-33505" fmla="*/ 5986207 w 6127519"/>
              <a:gd name="connsiteY108-33506" fmla="*/ 6695855 h 6858000"/>
              <a:gd name="connsiteX109-33507" fmla="*/ 5979428 w 6127519"/>
              <a:gd name="connsiteY109-33508" fmla="*/ 6754678 h 6858000"/>
              <a:gd name="connsiteX110-33509" fmla="*/ 5983398 w 6127519"/>
              <a:gd name="connsiteY110-33510" fmla="*/ 6778641 h 6858000"/>
              <a:gd name="connsiteX111-33511" fmla="*/ 5984543 w 6127519"/>
              <a:gd name="connsiteY111-33512" fmla="*/ 6811016 h 6858000"/>
              <a:gd name="connsiteX112-33513" fmla="*/ 5979671 w 6127519"/>
              <a:gd name="connsiteY112-33514" fmla="*/ 6858000 h 6858000"/>
              <a:gd name="connsiteX113-33515" fmla="*/ 0 w 6127519"/>
              <a:gd name="connsiteY113-33516" fmla="*/ 6858000 h 6858000"/>
              <a:gd name="connsiteX114-33517" fmla="*/ 0 w 6127519"/>
              <a:gd name="connsiteY114-33518" fmla="*/ 0 h 6858000"/>
              <a:gd name="connsiteX0-33519" fmla="*/ 0 w 6127519"/>
              <a:gd name="connsiteY0-33520" fmla="*/ 0 h 6858000"/>
              <a:gd name="connsiteX1-33521" fmla="*/ 4965888 w 6127519"/>
              <a:gd name="connsiteY1-33522" fmla="*/ 0 h 6858000"/>
              <a:gd name="connsiteX2-33523" fmla="*/ 4967767 w 6127519"/>
              <a:gd name="connsiteY2-33524" fmla="*/ 7930 h 6858000"/>
              <a:gd name="connsiteX3-33525" fmla="*/ 4979444 w 6127519"/>
              <a:gd name="connsiteY3-33526" fmla="*/ 43921 h 6858000"/>
              <a:gd name="connsiteX4-33527" fmla="*/ 5021173 w 6127519"/>
              <a:gd name="connsiteY4-33528" fmla="*/ 123738 h 6858000"/>
              <a:gd name="connsiteX5-33529" fmla="*/ 5075458 w 6127519"/>
              <a:gd name="connsiteY5-33530" fmla="*/ 264355 h 6858000"/>
              <a:gd name="connsiteX6-33531" fmla="*/ 5081175 w 6127519"/>
              <a:gd name="connsiteY6-33532" fmla="*/ 277448 h 6858000"/>
              <a:gd name="connsiteX7-33533" fmla="*/ 5097011 w 6127519"/>
              <a:gd name="connsiteY7-33534" fmla="*/ 355616 h 6858000"/>
              <a:gd name="connsiteX8-33535" fmla="*/ 5130982 w 6127519"/>
              <a:gd name="connsiteY8-33536" fmla="*/ 412030 h 6858000"/>
              <a:gd name="connsiteX9-33537" fmla="*/ 5153000 w 6127519"/>
              <a:gd name="connsiteY9-33538" fmla="*/ 507134 h 6858000"/>
              <a:gd name="connsiteX10-33539" fmla="*/ 5171282 w 6127519"/>
              <a:gd name="connsiteY10-33540" fmla="*/ 602071 h 6858000"/>
              <a:gd name="connsiteX11-33541" fmla="*/ 5176196 w 6127519"/>
              <a:gd name="connsiteY11-33542" fmla="*/ 636822 h 6858000"/>
              <a:gd name="connsiteX12-33543" fmla="*/ 5189051 w 6127519"/>
              <a:gd name="connsiteY12-33544" fmla="*/ 782518 h 6858000"/>
              <a:gd name="connsiteX13-33545" fmla="*/ 5210428 w 6127519"/>
              <a:gd name="connsiteY13-33546" fmla="*/ 815772 h 6858000"/>
              <a:gd name="connsiteX14-33547" fmla="*/ 5221088 w 6127519"/>
              <a:gd name="connsiteY14-33548" fmla="*/ 860193 h 6858000"/>
              <a:gd name="connsiteX15-33549" fmla="*/ 5230806 w 6127519"/>
              <a:gd name="connsiteY15-33550" fmla="*/ 961354 h 6858000"/>
              <a:gd name="connsiteX16-33551" fmla="*/ 5201018 w 6127519"/>
              <a:gd name="connsiteY16-33552" fmla="*/ 1095027 h 6858000"/>
              <a:gd name="connsiteX17-33553" fmla="*/ 5202153 w 6127519"/>
              <a:gd name="connsiteY17-33554" fmla="*/ 1133224 h 6858000"/>
              <a:gd name="connsiteX18-33555" fmla="*/ 5207370 w 6127519"/>
              <a:gd name="connsiteY18-33556" fmla="*/ 1138097 h 6858000"/>
              <a:gd name="connsiteX19-33557" fmla="*/ 5189234 w 6127519"/>
              <a:gd name="connsiteY19-33558" fmla="*/ 1193495 h 6858000"/>
              <a:gd name="connsiteX20-33559" fmla="*/ 5202769 w 6127519"/>
              <a:gd name="connsiteY20-33560" fmla="*/ 1269450 h 6858000"/>
              <a:gd name="connsiteX21-33561" fmla="*/ 5225968 w 6127519"/>
              <a:gd name="connsiteY21-33562" fmla="*/ 1357994 h 6858000"/>
              <a:gd name="connsiteX22-33563" fmla="*/ 5233819 w 6127519"/>
              <a:gd name="connsiteY22-33564" fmla="*/ 1380922 h 6858000"/>
              <a:gd name="connsiteX23-33565" fmla="*/ 5237226 w 6127519"/>
              <a:gd name="connsiteY23-33566" fmla="*/ 1441327 h 6858000"/>
              <a:gd name="connsiteX24-33567" fmla="*/ 5255653 w 6127519"/>
              <a:gd name="connsiteY24-33568" fmla="*/ 1524712 h 6858000"/>
              <a:gd name="connsiteX25-33569" fmla="*/ 5263491 w 6127519"/>
              <a:gd name="connsiteY25-33570" fmla="*/ 1642938 h 6858000"/>
              <a:gd name="connsiteX26-33571" fmla="*/ 5261314 w 6127519"/>
              <a:gd name="connsiteY26-33572" fmla="*/ 1689177 h 6858000"/>
              <a:gd name="connsiteX27-33573" fmla="*/ 5259788 w 6127519"/>
              <a:gd name="connsiteY27-33574" fmla="*/ 1768516 h 6858000"/>
              <a:gd name="connsiteX28-33575" fmla="*/ 5255696 w 6127519"/>
              <a:gd name="connsiteY28-33576" fmla="*/ 1953770 h 6858000"/>
              <a:gd name="connsiteX29-33577" fmla="*/ 5252592 w 6127519"/>
              <a:gd name="connsiteY29-33578" fmla="*/ 2092210 h 6858000"/>
              <a:gd name="connsiteX30-33579" fmla="*/ 5264303 w 6127519"/>
              <a:gd name="connsiteY30-33580" fmla="*/ 2225157 h 6858000"/>
              <a:gd name="connsiteX31-33581" fmla="*/ 5254949 w 6127519"/>
              <a:gd name="connsiteY31-33582" fmla="*/ 2236160 h 6858000"/>
              <a:gd name="connsiteX32-33583" fmla="*/ 5250104 w 6127519"/>
              <a:gd name="connsiteY32-33584" fmla="*/ 2249166 h 6858000"/>
              <a:gd name="connsiteX33-33585" fmla="*/ 5251214 w 6127519"/>
              <a:gd name="connsiteY33-33586" fmla="*/ 2250944 h 6858000"/>
              <a:gd name="connsiteX34-33587" fmla="*/ 5250644 w 6127519"/>
              <a:gd name="connsiteY34-33588" fmla="*/ 2266619 h 6858000"/>
              <a:gd name="connsiteX35-33589" fmla="*/ 5293877 w 6127519"/>
              <a:gd name="connsiteY35-33590" fmla="*/ 2368649 h 6858000"/>
              <a:gd name="connsiteX36-33591" fmla="*/ 5311338 w 6127519"/>
              <a:gd name="connsiteY36-33592" fmla="*/ 2404034 h 6858000"/>
              <a:gd name="connsiteX37-33593" fmla="*/ 5338366 w 6127519"/>
              <a:gd name="connsiteY37-33594" fmla="*/ 2465052 h 6858000"/>
              <a:gd name="connsiteX38-33595" fmla="*/ 5371263 w 6127519"/>
              <a:gd name="connsiteY38-33596" fmla="*/ 2586413 h 6858000"/>
              <a:gd name="connsiteX39-33597" fmla="*/ 5407503 w 6127519"/>
              <a:gd name="connsiteY39-33598" fmla="*/ 2786290 h 6858000"/>
              <a:gd name="connsiteX40-33599" fmla="*/ 5407356 w 6127519"/>
              <a:gd name="connsiteY40-33600" fmla="*/ 2787545 h 6858000"/>
              <a:gd name="connsiteX41-33601" fmla="*/ 5411130 w 6127519"/>
              <a:gd name="connsiteY41-33602" fmla="*/ 2788640 h 6858000"/>
              <a:gd name="connsiteX42-33603" fmla="*/ 5416439 w 6127519"/>
              <a:gd name="connsiteY42-33604" fmla="*/ 2805666 h 6858000"/>
              <a:gd name="connsiteX43-33605" fmla="*/ 5457023 w 6127519"/>
              <a:gd name="connsiteY43-33606" fmla="*/ 2858292 h 6858000"/>
              <a:gd name="connsiteX44-33607" fmla="*/ 5479298 w 6127519"/>
              <a:gd name="connsiteY44-33608" fmla="*/ 2947791 h 6858000"/>
              <a:gd name="connsiteX45-33609" fmla="*/ 5481770 w 6127519"/>
              <a:gd name="connsiteY45-33610" fmla="*/ 2951352 h 6858000"/>
              <a:gd name="connsiteX46-33611" fmla="*/ 5482415 w 6127519"/>
              <a:gd name="connsiteY46-33612" fmla="*/ 3004079 h 6858000"/>
              <a:gd name="connsiteX47-33613" fmla="*/ 5503944 w 6127519"/>
              <a:gd name="connsiteY47-33614" fmla="*/ 3123335 h 6858000"/>
              <a:gd name="connsiteX48-33615" fmla="*/ 5516007 w 6127519"/>
              <a:gd name="connsiteY48-33616" fmla="*/ 3258473 h 6858000"/>
              <a:gd name="connsiteX49-33617" fmla="*/ 5589758 w 6127519"/>
              <a:gd name="connsiteY49-33618" fmla="*/ 3453699 h 6858000"/>
              <a:gd name="connsiteX50-33619" fmla="*/ 5596144 w 6127519"/>
              <a:gd name="connsiteY50-33620" fmla="*/ 3534624 h 6858000"/>
              <a:gd name="connsiteX51-33621" fmla="*/ 5597750 w 6127519"/>
              <a:gd name="connsiteY51-33622" fmla="*/ 3534129 h 6858000"/>
              <a:gd name="connsiteX52-33623" fmla="*/ 5599700 w 6127519"/>
              <a:gd name="connsiteY52-33624" fmla="*/ 3547221 h 6858000"/>
              <a:gd name="connsiteX53-33625" fmla="*/ 5615031 w 6127519"/>
              <a:gd name="connsiteY53-33626" fmla="*/ 3557482 h 6858000"/>
              <a:gd name="connsiteX54-33627" fmla="*/ 5618377 w 6127519"/>
              <a:gd name="connsiteY54-33628" fmla="*/ 3588431 h 6858000"/>
              <a:gd name="connsiteX55-33629" fmla="*/ 5612155 w 6127519"/>
              <a:gd name="connsiteY55-33630" fmla="*/ 3589869 h 6858000"/>
              <a:gd name="connsiteX56-33631" fmla="*/ 5620843 w 6127519"/>
              <a:gd name="connsiteY56-33632" fmla="*/ 3606745 h 6858000"/>
              <a:gd name="connsiteX57-33633" fmla="*/ 5655472 w 6127519"/>
              <a:gd name="connsiteY57-33634" fmla="*/ 3678877 h 6858000"/>
              <a:gd name="connsiteX58-33635" fmla="*/ 5683015 w 6127519"/>
              <a:gd name="connsiteY58-33636" fmla="*/ 3762025 h 6858000"/>
              <a:gd name="connsiteX59-33637" fmla="*/ 5696643 w 6127519"/>
              <a:gd name="connsiteY59-33638" fmla="*/ 3773888 h 6858000"/>
              <a:gd name="connsiteX60-33639" fmla="*/ 5707995 w 6127519"/>
              <a:gd name="connsiteY60-33640" fmla="*/ 3781685 h 6858000"/>
              <a:gd name="connsiteX61-33641" fmla="*/ 5768491 w 6127519"/>
              <a:gd name="connsiteY61-33642" fmla="*/ 3914399 h 6858000"/>
              <a:gd name="connsiteX62-33643" fmla="*/ 5793123 w 6127519"/>
              <a:gd name="connsiteY62-33644" fmla="*/ 3969952 h 6858000"/>
              <a:gd name="connsiteX63-33645" fmla="*/ 5808321 w 6127519"/>
              <a:gd name="connsiteY63-33646" fmla="*/ 3988153 h 6858000"/>
              <a:gd name="connsiteX64-33647" fmla="*/ 5825621 w 6127519"/>
              <a:gd name="connsiteY64-33648" fmla="*/ 4015525 h 6858000"/>
              <a:gd name="connsiteX65-33649" fmla="*/ 5860672 w 6127519"/>
              <a:gd name="connsiteY65-33650" fmla="*/ 4061579 h 6858000"/>
              <a:gd name="connsiteX66-33651" fmla="*/ 5872173 w 6127519"/>
              <a:gd name="connsiteY66-33652" fmla="*/ 4088497 h 6858000"/>
              <a:gd name="connsiteX67-33653" fmla="*/ 5894095 w 6127519"/>
              <a:gd name="connsiteY67-33654" fmla="*/ 4128857 h 6858000"/>
              <a:gd name="connsiteX68-33655" fmla="*/ 5903513 w 6127519"/>
              <a:gd name="connsiteY68-33656" fmla="*/ 4187661 h 6858000"/>
              <a:gd name="connsiteX69-33657" fmla="*/ 5917114 w 6127519"/>
              <a:gd name="connsiteY69-33658" fmla="*/ 4213096 h 6858000"/>
              <a:gd name="connsiteX70-33659" fmla="*/ 5924233 w 6127519"/>
              <a:gd name="connsiteY70-33660" fmla="*/ 4242060 h 6858000"/>
              <a:gd name="connsiteX71-33661" fmla="*/ 5928910 w 6127519"/>
              <a:gd name="connsiteY71-33662" fmla="*/ 4300973 h 6858000"/>
              <a:gd name="connsiteX72-33663" fmla="*/ 5939320 w 6127519"/>
              <a:gd name="connsiteY72-33664" fmla="*/ 4340435 h 6858000"/>
              <a:gd name="connsiteX73-33665" fmla="*/ 5946705 w 6127519"/>
              <a:gd name="connsiteY73-33666" fmla="*/ 4428051 h 6858000"/>
              <a:gd name="connsiteX74-33667" fmla="*/ 5949261 w 6127519"/>
              <a:gd name="connsiteY74-33668" fmla="*/ 4449185 h 6858000"/>
              <a:gd name="connsiteX75-33669" fmla="*/ 5968960 w 6127519"/>
              <a:gd name="connsiteY75-33670" fmla="*/ 4482655 h 6858000"/>
              <a:gd name="connsiteX76-33671" fmla="*/ 5980106 w 6127519"/>
              <a:gd name="connsiteY76-33672" fmla="*/ 4585087 h 6858000"/>
              <a:gd name="connsiteX77-33673" fmla="*/ 5998138 w 6127519"/>
              <a:gd name="connsiteY77-33674" fmla="*/ 4697518 h 6858000"/>
              <a:gd name="connsiteX78-33675" fmla="*/ 6007819 w 6127519"/>
              <a:gd name="connsiteY78-33676" fmla="*/ 4858148 h 6858000"/>
              <a:gd name="connsiteX79-33677" fmla="*/ 6007749 w 6127519"/>
              <a:gd name="connsiteY79-33678" fmla="*/ 4964715 h 6858000"/>
              <a:gd name="connsiteX80-33679" fmla="*/ 6005269 w 6127519"/>
              <a:gd name="connsiteY80-33680" fmla="*/ 5150567 h 6858000"/>
              <a:gd name="connsiteX81-33681" fmla="*/ 6001127 w 6127519"/>
              <a:gd name="connsiteY81-33682" fmla="*/ 5164609 h 6858000"/>
              <a:gd name="connsiteX82-33683" fmla="*/ 5998514 w 6127519"/>
              <a:gd name="connsiteY82-33684" fmla="*/ 5189673 h 6858000"/>
              <a:gd name="connsiteX83-33685" fmla="*/ 6018409 w 6127519"/>
              <a:gd name="connsiteY83-33686" fmla="*/ 5227157 h 6858000"/>
              <a:gd name="connsiteX84-33687" fmla="*/ 6036748 w 6127519"/>
              <a:gd name="connsiteY84-33688" fmla="*/ 5322752 h 6858000"/>
              <a:gd name="connsiteX85-33689" fmla="*/ 6036943 w 6127519"/>
              <a:gd name="connsiteY85-33690" fmla="*/ 5329480 h 6858000"/>
              <a:gd name="connsiteX86-33691" fmla="*/ 6037677 w 6127519"/>
              <a:gd name="connsiteY86-33692" fmla="*/ 5354807 h 6858000"/>
              <a:gd name="connsiteX87-33693" fmla="*/ 6039728 w 6127519"/>
              <a:gd name="connsiteY87-33694" fmla="*/ 5359416 h 6858000"/>
              <a:gd name="connsiteX88-33695" fmla="*/ 6053435 w 6127519"/>
              <a:gd name="connsiteY88-33696" fmla="*/ 5387547 h 6858000"/>
              <a:gd name="connsiteX89-33697" fmla="*/ 6065933 w 6127519"/>
              <a:gd name="connsiteY89-33698" fmla="*/ 5443002 h 6858000"/>
              <a:gd name="connsiteX90-33699" fmla="*/ 6068640 w 6127519"/>
              <a:gd name="connsiteY90-33700" fmla="*/ 5474503 h 6858000"/>
              <a:gd name="connsiteX91-33701" fmla="*/ 6080922 w 6127519"/>
              <a:gd name="connsiteY91-33702" fmla="*/ 5561070 h 6858000"/>
              <a:gd name="connsiteX92-33703" fmla="*/ 6096949 w 6127519"/>
              <a:gd name="connsiteY92-33704" fmla="*/ 5648179 h 6858000"/>
              <a:gd name="connsiteX93-33705" fmla="*/ 6125703 w 6127519"/>
              <a:gd name="connsiteY93-33706" fmla="*/ 5692894 h 6858000"/>
              <a:gd name="connsiteX94-33707" fmla="*/ 6121353 w 6127519"/>
              <a:gd name="connsiteY94-33708" fmla="*/ 5721725 h 6858000"/>
              <a:gd name="connsiteX95-33709" fmla="*/ 6121607 w 6127519"/>
              <a:gd name="connsiteY95-33710" fmla="*/ 5721959 h 6858000"/>
              <a:gd name="connsiteX96-33711" fmla="*/ 6127024 w 6127519"/>
              <a:gd name="connsiteY96-33712" fmla="*/ 5786902 h 6858000"/>
              <a:gd name="connsiteX97-33713" fmla="*/ 6127519 w 6127519"/>
              <a:gd name="connsiteY97-33714" fmla="*/ 5865775 h 6858000"/>
              <a:gd name="connsiteX98-33715" fmla="*/ 6119217 w 6127519"/>
              <a:gd name="connsiteY98-33716" fmla="*/ 5888542 h 6858000"/>
              <a:gd name="connsiteX99-33717" fmla="*/ 6102493 w 6127519"/>
              <a:gd name="connsiteY99-33718" fmla="*/ 5928602 h 6858000"/>
              <a:gd name="connsiteX100-33719" fmla="*/ 6056863 w 6127519"/>
              <a:gd name="connsiteY100-33720" fmla="*/ 6000643 h 6858000"/>
              <a:gd name="connsiteX101-33721" fmla="*/ 6045436 w 6127519"/>
              <a:gd name="connsiteY101-33722" fmla="*/ 6124480 h 6858000"/>
              <a:gd name="connsiteX102-33723" fmla="*/ 6030489 w 6127519"/>
              <a:gd name="connsiteY102-33724" fmla="*/ 6317666 h 6858000"/>
              <a:gd name="connsiteX103-33725" fmla="*/ 6007492 w 6127519"/>
              <a:gd name="connsiteY103-33726" fmla="*/ 6440818 h 6858000"/>
              <a:gd name="connsiteX104-33727" fmla="*/ 6009467 w 6127519"/>
              <a:gd name="connsiteY104-33728" fmla="*/ 6487076 h 6858000"/>
              <a:gd name="connsiteX105-33729" fmla="*/ 5995064 w 6127519"/>
              <a:gd name="connsiteY105-33730" fmla="*/ 6540791 h 6858000"/>
              <a:gd name="connsiteX106-33731" fmla="*/ 6004510 w 6127519"/>
              <a:gd name="connsiteY106-33732" fmla="*/ 6599256 h 6858000"/>
              <a:gd name="connsiteX107-33733" fmla="*/ 5986207 w 6127519"/>
              <a:gd name="connsiteY107-33734" fmla="*/ 6695855 h 6858000"/>
              <a:gd name="connsiteX108-33735" fmla="*/ 5979428 w 6127519"/>
              <a:gd name="connsiteY108-33736" fmla="*/ 6754678 h 6858000"/>
              <a:gd name="connsiteX109-33737" fmla="*/ 5983398 w 6127519"/>
              <a:gd name="connsiteY109-33738" fmla="*/ 6778641 h 6858000"/>
              <a:gd name="connsiteX110-33739" fmla="*/ 5984543 w 6127519"/>
              <a:gd name="connsiteY110-33740" fmla="*/ 6811016 h 6858000"/>
              <a:gd name="connsiteX111-33741" fmla="*/ 5979671 w 6127519"/>
              <a:gd name="connsiteY111-33742" fmla="*/ 6858000 h 6858000"/>
              <a:gd name="connsiteX112-33743" fmla="*/ 0 w 6127519"/>
              <a:gd name="connsiteY112-33744" fmla="*/ 6858000 h 6858000"/>
              <a:gd name="connsiteX113-33745" fmla="*/ 0 w 6127519"/>
              <a:gd name="connsiteY113-33746" fmla="*/ 0 h 6858000"/>
              <a:gd name="connsiteX0-33747" fmla="*/ 0 w 6127519"/>
              <a:gd name="connsiteY0-33748" fmla="*/ 0 h 6858000"/>
              <a:gd name="connsiteX1-33749" fmla="*/ 4965888 w 6127519"/>
              <a:gd name="connsiteY1-33750" fmla="*/ 0 h 6858000"/>
              <a:gd name="connsiteX2-33751" fmla="*/ 4967767 w 6127519"/>
              <a:gd name="connsiteY2-33752" fmla="*/ 7930 h 6858000"/>
              <a:gd name="connsiteX3-33753" fmla="*/ 4979444 w 6127519"/>
              <a:gd name="connsiteY3-33754" fmla="*/ 43921 h 6858000"/>
              <a:gd name="connsiteX4-33755" fmla="*/ 5021173 w 6127519"/>
              <a:gd name="connsiteY4-33756" fmla="*/ 123738 h 6858000"/>
              <a:gd name="connsiteX5-33757" fmla="*/ 5075458 w 6127519"/>
              <a:gd name="connsiteY5-33758" fmla="*/ 264355 h 6858000"/>
              <a:gd name="connsiteX6-33759" fmla="*/ 5081175 w 6127519"/>
              <a:gd name="connsiteY6-33760" fmla="*/ 277448 h 6858000"/>
              <a:gd name="connsiteX7-33761" fmla="*/ 5097011 w 6127519"/>
              <a:gd name="connsiteY7-33762" fmla="*/ 355616 h 6858000"/>
              <a:gd name="connsiteX8-33763" fmla="*/ 5130982 w 6127519"/>
              <a:gd name="connsiteY8-33764" fmla="*/ 412030 h 6858000"/>
              <a:gd name="connsiteX9-33765" fmla="*/ 5153000 w 6127519"/>
              <a:gd name="connsiteY9-33766" fmla="*/ 507134 h 6858000"/>
              <a:gd name="connsiteX10-33767" fmla="*/ 5171282 w 6127519"/>
              <a:gd name="connsiteY10-33768" fmla="*/ 602071 h 6858000"/>
              <a:gd name="connsiteX11-33769" fmla="*/ 5176196 w 6127519"/>
              <a:gd name="connsiteY11-33770" fmla="*/ 636822 h 6858000"/>
              <a:gd name="connsiteX12-33771" fmla="*/ 5189051 w 6127519"/>
              <a:gd name="connsiteY12-33772" fmla="*/ 782518 h 6858000"/>
              <a:gd name="connsiteX13-33773" fmla="*/ 5210428 w 6127519"/>
              <a:gd name="connsiteY13-33774" fmla="*/ 815772 h 6858000"/>
              <a:gd name="connsiteX14-33775" fmla="*/ 5221088 w 6127519"/>
              <a:gd name="connsiteY14-33776" fmla="*/ 860193 h 6858000"/>
              <a:gd name="connsiteX15-33777" fmla="*/ 5230806 w 6127519"/>
              <a:gd name="connsiteY15-33778" fmla="*/ 961354 h 6858000"/>
              <a:gd name="connsiteX16-33779" fmla="*/ 5201018 w 6127519"/>
              <a:gd name="connsiteY16-33780" fmla="*/ 1095027 h 6858000"/>
              <a:gd name="connsiteX17-33781" fmla="*/ 5202153 w 6127519"/>
              <a:gd name="connsiteY17-33782" fmla="*/ 1133224 h 6858000"/>
              <a:gd name="connsiteX18-33783" fmla="*/ 5207370 w 6127519"/>
              <a:gd name="connsiteY18-33784" fmla="*/ 1138097 h 6858000"/>
              <a:gd name="connsiteX19-33785" fmla="*/ 5189234 w 6127519"/>
              <a:gd name="connsiteY19-33786" fmla="*/ 1193495 h 6858000"/>
              <a:gd name="connsiteX20-33787" fmla="*/ 5202769 w 6127519"/>
              <a:gd name="connsiteY20-33788" fmla="*/ 1269450 h 6858000"/>
              <a:gd name="connsiteX21-33789" fmla="*/ 5225968 w 6127519"/>
              <a:gd name="connsiteY21-33790" fmla="*/ 1357994 h 6858000"/>
              <a:gd name="connsiteX22-33791" fmla="*/ 5233819 w 6127519"/>
              <a:gd name="connsiteY22-33792" fmla="*/ 1380922 h 6858000"/>
              <a:gd name="connsiteX23-33793" fmla="*/ 5237226 w 6127519"/>
              <a:gd name="connsiteY23-33794" fmla="*/ 1441327 h 6858000"/>
              <a:gd name="connsiteX24-33795" fmla="*/ 5255653 w 6127519"/>
              <a:gd name="connsiteY24-33796" fmla="*/ 1524712 h 6858000"/>
              <a:gd name="connsiteX25-33797" fmla="*/ 5263491 w 6127519"/>
              <a:gd name="connsiteY25-33798" fmla="*/ 1642938 h 6858000"/>
              <a:gd name="connsiteX26-33799" fmla="*/ 5261314 w 6127519"/>
              <a:gd name="connsiteY26-33800" fmla="*/ 1689177 h 6858000"/>
              <a:gd name="connsiteX27-33801" fmla="*/ 5259788 w 6127519"/>
              <a:gd name="connsiteY27-33802" fmla="*/ 1768516 h 6858000"/>
              <a:gd name="connsiteX28-33803" fmla="*/ 5255696 w 6127519"/>
              <a:gd name="connsiteY28-33804" fmla="*/ 1953770 h 6858000"/>
              <a:gd name="connsiteX29-33805" fmla="*/ 5252592 w 6127519"/>
              <a:gd name="connsiteY29-33806" fmla="*/ 2092210 h 6858000"/>
              <a:gd name="connsiteX30-33807" fmla="*/ 5264303 w 6127519"/>
              <a:gd name="connsiteY30-33808" fmla="*/ 2225157 h 6858000"/>
              <a:gd name="connsiteX31-33809" fmla="*/ 5254949 w 6127519"/>
              <a:gd name="connsiteY31-33810" fmla="*/ 2236160 h 6858000"/>
              <a:gd name="connsiteX32-33811" fmla="*/ 5250104 w 6127519"/>
              <a:gd name="connsiteY32-33812" fmla="*/ 2249166 h 6858000"/>
              <a:gd name="connsiteX33-33813" fmla="*/ 5251214 w 6127519"/>
              <a:gd name="connsiteY33-33814" fmla="*/ 2250944 h 6858000"/>
              <a:gd name="connsiteX34-33815" fmla="*/ 5250644 w 6127519"/>
              <a:gd name="connsiteY34-33816" fmla="*/ 2266619 h 6858000"/>
              <a:gd name="connsiteX35-33817" fmla="*/ 5293877 w 6127519"/>
              <a:gd name="connsiteY35-33818" fmla="*/ 2368649 h 6858000"/>
              <a:gd name="connsiteX36-33819" fmla="*/ 5311338 w 6127519"/>
              <a:gd name="connsiteY36-33820" fmla="*/ 2404034 h 6858000"/>
              <a:gd name="connsiteX37-33821" fmla="*/ 5338366 w 6127519"/>
              <a:gd name="connsiteY37-33822" fmla="*/ 2465052 h 6858000"/>
              <a:gd name="connsiteX38-33823" fmla="*/ 5371263 w 6127519"/>
              <a:gd name="connsiteY38-33824" fmla="*/ 2586413 h 6858000"/>
              <a:gd name="connsiteX39-33825" fmla="*/ 5407503 w 6127519"/>
              <a:gd name="connsiteY39-33826" fmla="*/ 2786290 h 6858000"/>
              <a:gd name="connsiteX40-33827" fmla="*/ 5407356 w 6127519"/>
              <a:gd name="connsiteY40-33828" fmla="*/ 2787545 h 6858000"/>
              <a:gd name="connsiteX41-33829" fmla="*/ 5411130 w 6127519"/>
              <a:gd name="connsiteY41-33830" fmla="*/ 2788640 h 6858000"/>
              <a:gd name="connsiteX42-33831" fmla="*/ 5457023 w 6127519"/>
              <a:gd name="connsiteY42-33832" fmla="*/ 2858292 h 6858000"/>
              <a:gd name="connsiteX43-33833" fmla="*/ 5479298 w 6127519"/>
              <a:gd name="connsiteY43-33834" fmla="*/ 2947791 h 6858000"/>
              <a:gd name="connsiteX44-33835" fmla="*/ 5481770 w 6127519"/>
              <a:gd name="connsiteY44-33836" fmla="*/ 2951352 h 6858000"/>
              <a:gd name="connsiteX45-33837" fmla="*/ 5482415 w 6127519"/>
              <a:gd name="connsiteY45-33838" fmla="*/ 3004079 h 6858000"/>
              <a:gd name="connsiteX46-33839" fmla="*/ 5503944 w 6127519"/>
              <a:gd name="connsiteY46-33840" fmla="*/ 3123335 h 6858000"/>
              <a:gd name="connsiteX47-33841" fmla="*/ 5516007 w 6127519"/>
              <a:gd name="connsiteY47-33842" fmla="*/ 3258473 h 6858000"/>
              <a:gd name="connsiteX48-33843" fmla="*/ 5589758 w 6127519"/>
              <a:gd name="connsiteY48-33844" fmla="*/ 3453699 h 6858000"/>
              <a:gd name="connsiteX49-33845" fmla="*/ 5596144 w 6127519"/>
              <a:gd name="connsiteY49-33846" fmla="*/ 3534624 h 6858000"/>
              <a:gd name="connsiteX50-33847" fmla="*/ 5597750 w 6127519"/>
              <a:gd name="connsiteY50-33848" fmla="*/ 3534129 h 6858000"/>
              <a:gd name="connsiteX51-33849" fmla="*/ 5599700 w 6127519"/>
              <a:gd name="connsiteY51-33850" fmla="*/ 3547221 h 6858000"/>
              <a:gd name="connsiteX52-33851" fmla="*/ 5615031 w 6127519"/>
              <a:gd name="connsiteY52-33852" fmla="*/ 3557482 h 6858000"/>
              <a:gd name="connsiteX53-33853" fmla="*/ 5618377 w 6127519"/>
              <a:gd name="connsiteY53-33854" fmla="*/ 3588431 h 6858000"/>
              <a:gd name="connsiteX54-33855" fmla="*/ 5612155 w 6127519"/>
              <a:gd name="connsiteY54-33856" fmla="*/ 3589869 h 6858000"/>
              <a:gd name="connsiteX55-33857" fmla="*/ 5620843 w 6127519"/>
              <a:gd name="connsiteY55-33858" fmla="*/ 3606745 h 6858000"/>
              <a:gd name="connsiteX56-33859" fmla="*/ 5655472 w 6127519"/>
              <a:gd name="connsiteY56-33860" fmla="*/ 3678877 h 6858000"/>
              <a:gd name="connsiteX57-33861" fmla="*/ 5683015 w 6127519"/>
              <a:gd name="connsiteY57-33862" fmla="*/ 3762025 h 6858000"/>
              <a:gd name="connsiteX58-33863" fmla="*/ 5696643 w 6127519"/>
              <a:gd name="connsiteY58-33864" fmla="*/ 3773888 h 6858000"/>
              <a:gd name="connsiteX59-33865" fmla="*/ 5707995 w 6127519"/>
              <a:gd name="connsiteY59-33866" fmla="*/ 3781685 h 6858000"/>
              <a:gd name="connsiteX60-33867" fmla="*/ 5768491 w 6127519"/>
              <a:gd name="connsiteY60-33868" fmla="*/ 3914399 h 6858000"/>
              <a:gd name="connsiteX61-33869" fmla="*/ 5793123 w 6127519"/>
              <a:gd name="connsiteY61-33870" fmla="*/ 3969952 h 6858000"/>
              <a:gd name="connsiteX62-33871" fmla="*/ 5808321 w 6127519"/>
              <a:gd name="connsiteY62-33872" fmla="*/ 3988153 h 6858000"/>
              <a:gd name="connsiteX63-33873" fmla="*/ 5825621 w 6127519"/>
              <a:gd name="connsiteY63-33874" fmla="*/ 4015525 h 6858000"/>
              <a:gd name="connsiteX64-33875" fmla="*/ 5860672 w 6127519"/>
              <a:gd name="connsiteY64-33876" fmla="*/ 4061579 h 6858000"/>
              <a:gd name="connsiteX65-33877" fmla="*/ 5872173 w 6127519"/>
              <a:gd name="connsiteY65-33878" fmla="*/ 4088497 h 6858000"/>
              <a:gd name="connsiteX66-33879" fmla="*/ 5894095 w 6127519"/>
              <a:gd name="connsiteY66-33880" fmla="*/ 4128857 h 6858000"/>
              <a:gd name="connsiteX67-33881" fmla="*/ 5903513 w 6127519"/>
              <a:gd name="connsiteY67-33882" fmla="*/ 4187661 h 6858000"/>
              <a:gd name="connsiteX68-33883" fmla="*/ 5917114 w 6127519"/>
              <a:gd name="connsiteY68-33884" fmla="*/ 4213096 h 6858000"/>
              <a:gd name="connsiteX69-33885" fmla="*/ 5924233 w 6127519"/>
              <a:gd name="connsiteY69-33886" fmla="*/ 4242060 h 6858000"/>
              <a:gd name="connsiteX70-33887" fmla="*/ 5928910 w 6127519"/>
              <a:gd name="connsiteY70-33888" fmla="*/ 4300973 h 6858000"/>
              <a:gd name="connsiteX71-33889" fmla="*/ 5939320 w 6127519"/>
              <a:gd name="connsiteY71-33890" fmla="*/ 4340435 h 6858000"/>
              <a:gd name="connsiteX72-33891" fmla="*/ 5946705 w 6127519"/>
              <a:gd name="connsiteY72-33892" fmla="*/ 4428051 h 6858000"/>
              <a:gd name="connsiteX73-33893" fmla="*/ 5949261 w 6127519"/>
              <a:gd name="connsiteY73-33894" fmla="*/ 4449185 h 6858000"/>
              <a:gd name="connsiteX74-33895" fmla="*/ 5968960 w 6127519"/>
              <a:gd name="connsiteY74-33896" fmla="*/ 4482655 h 6858000"/>
              <a:gd name="connsiteX75-33897" fmla="*/ 5980106 w 6127519"/>
              <a:gd name="connsiteY75-33898" fmla="*/ 4585087 h 6858000"/>
              <a:gd name="connsiteX76-33899" fmla="*/ 5998138 w 6127519"/>
              <a:gd name="connsiteY76-33900" fmla="*/ 4697518 h 6858000"/>
              <a:gd name="connsiteX77-33901" fmla="*/ 6007819 w 6127519"/>
              <a:gd name="connsiteY77-33902" fmla="*/ 4858148 h 6858000"/>
              <a:gd name="connsiteX78-33903" fmla="*/ 6007749 w 6127519"/>
              <a:gd name="connsiteY78-33904" fmla="*/ 4964715 h 6858000"/>
              <a:gd name="connsiteX79-33905" fmla="*/ 6005269 w 6127519"/>
              <a:gd name="connsiteY79-33906" fmla="*/ 5150567 h 6858000"/>
              <a:gd name="connsiteX80-33907" fmla="*/ 6001127 w 6127519"/>
              <a:gd name="connsiteY80-33908" fmla="*/ 5164609 h 6858000"/>
              <a:gd name="connsiteX81-33909" fmla="*/ 5998514 w 6127519"/>
              <a:gd name="connsiteY81-33910" fmla="*/ 5189673 h 6858000"/>
              <a:gd name="connsiteX82-33911" fmla="*/ 6018409 w 6127519"/>
              <a:gd name="connsiteY82-33912" fmla="*/ 5227157 h 6858000"/>
              <a:gd name="connsiteX83-33913" fmla="*/ 6036748 w 6127519"/>
              <a:gd name="connsiteY83-33914" fmla="*/ 5322752 h 6858000"/>
              <a:gd name="connsiteX84-33915" fmla="*/ 6036943 w 6127519"/>
              <a:gd name="connsiteY84-33916" fmla="*/ 5329480 h 6858000"/>
              <a:gd name="connsiteX85-33917" fmla="*/ 6037677 w 6127519"/>
              <a:gd name="connsiteY85-33918" fmla="*/ 5354807 h 6858000"/>
              <a:gd name="connsiteX86-33919" fmla="*/ 6039728 w 6127519"/>
              <a:gd name="connsiteY86-33920" fmla="*/ 5359416 h 6858000"/>
              <a:gd name="connsiteX87-33921" fmla="*/ 6053435 w 6127519"/>
              <a:gd name="connsiteY87-33922" fmla="*/ 5387547 h 6858000"/>
              <a:gd name="connsiteX88-33923" fmla="*/ 6065933 w 6127519"/>
              <a:gd name="connsiteY88-33924" fmla="*/ 5443002 h 6858000"/>
              <a:gd name="connsiteX89-33925" fmla="*/ 6068640 w 6127519"/>
              <a:gd name="connsiteY89-33926" fmla="*/ 5474503 h 6858000"/>
              <a:gd name="connsiteX90-33927" fmla="*/ 6080922 w 6127519"/>
              <a:gd name="connsiteY90-33928" fmla="*/ 5561070 h 6858000"/>
              <a:gd name="connsiteX91-33929" fmla="*/ 6096949 w 6127519"/>
              <a:gd name="connsiteY91-33930" fmla="*/ 5648179 h 6858000"/>
              <a:gd name="connsiteX92-33931" fmla="*/ 6125703 w 6127519"/>
              <a:gd name="connsiteY92-33932" fmla="*/ 5692894 h 6858000"/>
              <a:gd name="connsiteX93-33933" fmla="*/ 6121353 w 6127519"/>
              <a:gd name="connsiteY93-33934" fmla="*/ 5721725 h 6858000"/>
              <a:gd name="connsiteX94-33935" fmla="*/ 6121607 w 6127519"/>
              <a:gd name="connsiteY94-33936" fmla="*/ 5721959 h 6858000"/>
              <a:gd name="connsiteX95-33937" fmla="*/ 6127024 w 6127519"/>
              <a:gd name="connsiteY95-33938" fmla="*/ 5786902 h 6858000"/>
              <a:gd name="connsiteX96-33939" fmla="*/ 6127519 w 6127519"/>
              <a:gd name="connsiteY96-33940" fmla="*/ 5865775 h 6858000"/>
              <a:gd name="connsiteX97-33941" fmla="*/ 6119217 w 6127519"/>
              <a:gd name="connsiteY97-33942" fmla="*/ 5888542 h 6858000"/>
              <a:gd name="connsiteX98-33943" fmla="*/ 6102493 w 6127519"/>
              <a:gd name="connsiteY98-33944" fmla="*/ 5928602 h 6858000"/>
              <a:gd name="connsiteX99-33945" fmla="*/ 6056863 w 6127519"/>
              <a:gd name="connsiteY99-33946" fmla="*/ 6000643 h 6858000"/>
              <a:gd name="connsiteX100-33947" fmla="*/ 6045436 w 6127519"/>
              <a:gd name="connsiteY100-33948" fmla="*/ 6124480 h 6858000"/>
              <a:gd name="connsiteX101-33949" fmla="*/ 6030489 w 6127519"/>
              <a:gd name="connsiteY101-33950" fmla="*/ 6317666 h 6858000"/>
              <a:gd name="connsiteX102-33951" fmla="*/ 6007492 w 6127519"/>
              <a:gd name="connsiteY102-33952" fmla="*/ 6440818 h 6858000"/>
              <a:gd name="connsiteX103-33953" fmla="*/ 6009467 w 6127519"/>
              <a:gd name="connsiteY103-33954" fmla="*/ 6487076 h 6858000"/>
              <a:gd name="connsiteX104-33955" fmla="*/ 5995064 w 6127519"/>
              <a:gd name="connsiteY104-33956" fmla="*/ 6540791 h 6858000"/>
              <a:gd name="connsiteX105-33957" fmla="*/ 6004510 w 6127519"/>
              <a:gd name="connsiteY105-33958" fmla="*/ 6599256 h 6858000"/>
              <a:gd name="connsiteX106-33959" fmla="*/ 5986207 w 6127519"/>
              <a:gd name="connsiteY106-33960" fmla="*/ 6695855 h 6858000"/>
              <a:gd name="connsiteX107-33961" fmla="*/ 5979428 w 6127519"/>
              <a:gd name="connsiteY107-33962" fmla="*/ 6754678 h 6858000"/>
              <a:gd name="connsiteX108-33963" fmla="*/ 5983398 w 6127519"/>
              <a:gd name="connsiteY108-33964" fmla="*/ 6778641 h 6858000"/>
              <a:gd name="connsiteX109-33965" fmla="*/ 5984543 w 6127519"/>
              <a:gd name="connsiteY109-33966" fmla="*/ 6811016 h 6858000"/>
              <a:gd name="connsiteX110-33967" fmla="*/ 5979671 w 6127519"/>
              <a:gd name="connsiteY110-33968" fmla="*/ 6858000 h 6858000"/>
              <a:gd name="connsiteX111-33969" fmla="*/ 0 w 6127519"/>
              <a:gd name="connsiteY111-33970" fmla="*/ 6858000 h 6858000"/>
              <a:gd name="connsiteX112-33971" fmla="*/ 0 w 6127519"/>
              <a:gd name="connsiteY112-33972" fmla="*/ 0 h 6858000"/>
              <a:gd name="connsiteX0-33973" fmla="*/ 0 w 6127519"/>
              <a:gd name="connsiteY0-33974" fmla="*/ 0 h 6858000"/>
              <a:gd name="connsiteX1-33975" fmla="*/ 4965888 w 6127519"/>
              <a:gd name="connsiteY1-33976" fmla="*/ 0 h 6858000"/>
              <a:gd name="connsiteX2-33977" fmla="*/ 4967767 w 6127519"/>
              <a:gd name="connsiteY2-33978" fmla="*/ 7930 h 6858000"/>
              <a:gd name="connsiteX3-33979" fmla="*/ 4979444 w 6127519"/>
              <a:gd name="connsiteY3-33980" fmla="*/ 43921 h 6858000"/>
              <a:gd name="connsiteX4-33981" fmla="*/ 5021173 w 6127519"/>
              <a:gd name="connsiteY4-33982" fmla="*/ 123738 h 6858000"/>
              <a:gd name="connsiteX5-33983" fmla="*/ 5075458 w 6127519"/>
              <a:gd name="connsiteY5-33984" fmla="*/ 264355 h 6858000"/>
              <a:gd name="connsiteX6-33985" fmla="*/ 5081175 w 6127519"/>
              <a:gd name="connsiteY6-33986" fmla="*/ 277448 h 6858000"/>
              <a:gd name="connsiteX7-33987" fmla="*/ 5097011 w 6127519"/>
              <a:gd name="connsiteY7-33988" fmla="*/ 355616 h 6858000"/>
              <a:gd name="connsiteX8-33989" fmla="*/ 5130982 w 6127519"/>
              <a:gd name="connsiteY8-33990" fmla="*/ 412030 h 6858000"/>
              <a:gd name="connsiteX9-33991" fmla="*/ 5153000 w 6127519"/>
              <a:gd name="connsiteY9-33992" fmla="*/ 507134 h 6858000"/>
              <a:gd name="connsiteX10-33993" fmla="*/ 5171282 w 6127519"/>
              <a:gd name="connsiteY10-33994" fmla="*/ 602071 h 6858000"/>
              <a:gd name="connsiteX11-33995" fmla="*/ 5176196 w 6127519"/>
              <a:gd name="connsiteY11-33996" fmla="*/ 636822 h 6858000"/>
              <a:gd name="connsiteX12-33997" fmla="*/ 5189051 w 6127519"/>
              <a:gd name="connsiteY12-33998" fmla="*/ 782518 h 6858000"/>
              <a:gd name="connsiteX13-33999" fmla="*/ 5210428 w 6127519"/>
              <a:gd name="connsiteY13-34000" fmla="*/ 815772 h 6858000"/>
              <a:gd name="connsiteX14-34001" fmla="*/ 5221088 w 6127519"/>
              <a:gd name="connsiteY14-34002" fmla="*/ 860193 h 6858000"/>
              <a:gd name="connsiteX15-34003" fmla="*/ 5230806 w 6127519"/>
              <a:gd name="connsiteY15-34004" fmla="*/ 961354 h 6858000"/>
              <a:gd name="connsiteX16-34005" fmla="*/ 5201018 w 6127519"/>
              <a:gd name="connsiteY16-34006" fmla="*/ 1095027 h 6858000"/>
              <a:gd name="connsiteX17-34007" fmla="*/ 5202153 w 6127519"/>
              <a:gd name="connsiteY17-34008" fmla="*/ 1133224 h 6858000"/>
              <a:gd name="connsiteX18-34009" fmla="*/ 5207370 w 6127519"/>
              <a:gd name="connsiteY18-34010" fmla="*/ 1138097 h 6858000"/>
              <a:gd name="connsiteX19-34011" fmla="*/ 5189234 w 6127519"/>
              <a:gd name="connsiteY19-34012" fmla="*/ 1193495 h 6858000"/>
              <a:gd name="connsiteX20-34013" fmla="*/ 5202769 w 6127519"/>
              <a:gd name="connsiteY20-34014" fmla="*/ 1269450 h 6858000"/>
              <a:gd name="connsiteX21-34015" fmla="*/ 5225968 w 6127519"/>
              <a:gd name="connsiteY21-34016" fmla="*/ 1357994 h 6858000"/>
              <a:gd name="connsiteX22-34017" fmla="*/ 5233819 w 6127519"/>
              <a:gd name="connsiteY22-34018" fmla="*/ 1380922 h 6858000"/>
              <a:gd name="connsiteX23-34019" fmla="*/ 5237226 w 6127519"/>
              <a:gd name="connsiteY23-34020" fmla="*/ 1441327 h 6858000"/>
              <a:gd name="connsiteX24-34021" fmla="*/ 5255653 w 6127519"/>
              <a:gd name="connsiteY24-34022" fmla="*/ 1524712 h 6858000"/>
              <a:gd name="connsiteX25-34023" fmla="*/ 5263491 w 6127519"/>
              <a:gd name="connsiteY25-34024" fmla="*/ 1642938 h 6858000"/>
              <a:gd name="connsiteX26-34025" fmla="*/ 5261314 w 6127519"/>
              <a:gd name="connsiteY26-34026" fmla="*/ 1689177 h 6858000"/>
              <a:gd name="connsiteX27-34027" fmla="*/ 5259788 w 6127519"/>
              <a:gd name="connsiteY27-34028" fmla="*/ 1768516 h 6858000"/>
              <a:gd name="connsiteX28-34029" fmla="*/ 5255696 w 6127519"/>
              <a:gd name="connsiteY28-34030" fmla="*/ 1953770 h 6858000"/>
              <a:gd name="connsiteX29-34031" fmla="*/ 5252592 w 6127519"/>
              <a:gd name="connsiteY29-34032" fmla="*/ 2092210 h 6858000"/>
              <a:gd name="connsiteX30-34033" fmla="*/ 5264303 w 6127519"/>
              <a:gd name="connsiteY30-34034" fmla="*/ 2225157 h 6858000"/>
              <a:gd name="connsiteX31-34035" fmla="*/ 5254949 w 6127519"/>
              <a:gd name="connsiteY31-34036" fmla="*/ 2236160 h 6858000"/>
              <a:gd name="connsiteX32-34037" fmla="*/ 5250104 w 6127519"/>
              <a:gd name="connsiteY32-34038" fmla="*/ 2249166 h 6858000"/>
              <a:gd name="connsiteX33-34039" fmla="*/ 5251214 w 6127519"/>
              <a:gd name="connsiteY33-34040" fmla="*/ 2250944 h 6858000"/>
              <a:gd name="connsiteX34-34041" fmla="*/ 5250644 w 6127519"/>
              <a:gd name="connsiteY34-34042" fmla="*/ 2266619 h 6858000"/>
              <a:gd name="connsiteX35-34043" fmla="*/ 5293877 w 6127519"/>
              <a:gd name="connsiteY35-34044" fmla="*/ 2368649 h 6858000"/>
              <a:gd name="connsiteX36-34045" fmla="*/ 5311338 w 6127519"/>
              <a:gd name="connsiteY36-34046" fmla="*/ 2404034 h 6858000"/>
              <a:gd name="connsiteX37-34047" fmla="*/ 5338366 w 6127519"/>
              <a:gd name="connsiteY37-34048" fmla="*/ 2465052 h 6858000"/>
              <a:gd name="connsiteX38-34049" fmla="*/ 5371263 w 6127519"/>
              <a:gd name="connsiteY38-34050" fmla="*/ 2586413 h 6858000"/>
              <a:gd name="connsiteX39-34051" fmla="*/ 5407503 w 6127519"/>
              <a:gd name="connsiteY39-34052" fmla="*/ 2786290 h 6858000"/>
              <a:gd name="connsiteX40-34053" fmla="*/ 5407356 w 6127519"/>
              <a:gd name="connsiteY40-34054" fmla="*/ 2787545 h 6858000"/>
              <a:gd name="connsiteX41-34055" fmla="*/ 5457023 w 6127519"/>
              <a:gd name="connsiteY41-34056" fmla="*/ 2858292 h 6858000"/>
              <a:gd name="connsiteX42-34057" fmla="*/ 5479298 w 6127519"/>
              <a:gd name="connsiteY42-34058" fmla="*/ 2947791 h 6858000"/>
              <a:gd name="connsiteX43-34059" fmla="*/ 5481770 w 6127519"/>
              <a:gd name="connsiteY43-34060" fmla="*/ 2951352 h 6858000"/>
              <a:gd name="connsiteX44-34061" fmla="*/ 5482415 w 6127519"/>
              <a:gd name="connsiteY44-34062" fmla="*/ 3004079 h 6858000"/>
              <a:gd name="connsiteX45-34063" fmla="*/ 5503944 w 6127519"/>
              <a:gd name="connsiteY45-34064" fmla="*/ 3123335 h 6858000"/>
              <a:gd name="connsiteX46-34065" fmla="*/ 5516007 w 6127519"/>
              <a:gd name="connsiteY46-34066" fmla="*/ 3258473 h 6858000"/>
              <a:gd name="connsiteX47-34067" fmla="*/ 5589758 w 6127519"/>
              <a:gd name="connsiteY47-34068" fmla="*/ 3453699 h 6858000"/>
              <a:gd name="connsiteX48-34069" fmla="*/ 5596144 w 6127519"/>
              <a:gd name="connsiteY48-34070" fmla="*/ 3534624 h 6858000"/>
              <a:gd name="connsiteX49-34071" fmla="*/ 5597750 w 6127519"/>
              <a:gd name="connsiteY49-34072" fmla="*/ 3534129 h 6858000"/>
              <a:gd name="connsiteX50-34073" fmla="*/ 5599700 w 6127519"/>
              <a:gd name="connsiteY50-34074" fmla="*/ 3547221 h 6858000"/>
              <a:gd name="connsiteX51-34075" fmla="*/ 5615031 w 6127519"/>
              <a:gd name="connsiteY51-34076" fmla="*/ 3557482 h 6858000"/>
              <a:gd name="connsiteX52-34077" fmla="*/ 5618377 w 6127519"/>
              <a:gd name="connsiteY52-34078" fmla="*/ 3588431 h 6858000"/>
              <a:gd name="connsiteX53-34079" fmla="*/ 5612155 w 6127519"/>
              <a:gd name="connsiteY53-34080" fmla="*/ 3589869 h 6858000"/>
              <a:gd name="connsiteX54-34081" fmla="*/ 5620843 w 6127519"/>
              <a:gd name="connsiteY54-34082" fmla="*/ 3606745 h 6858000"/>
              <a:gd name="connsiteX55-34083" fmla="*/ 5655472 w 6127519"/>
              <a:gd name="connsiteY55-34084" fmla="*/ 3678877 h 6858000"/>
              <a:gd name="connsiteX56-34085" fmla="*/ 5683015 w 6127519"/>
              <a:gd name="connsiteY56-34086" fmla="*/ 3762025 h 6858000"/>
              <a:gd name="connsiteX57-34087" fmla="*/ 5696643 w 6127519"/>
              <a:gd name="connsiteY57-34088" fmla="*/ 3773888 h 6858000"/>
              <a:gd name="connsiteX58-34089" fmla="*/ 5707995 w 6127519"/>
              <a:gd name="connsiteY58-34090" fmla="*/ 3781685 h 6858000"/>
              <a:gd name="connsiteX59-34091" fmla="*/ 5768491 w 6127519"/>
              <a:gd name="connsiteY59-34092" fmla="*/ 3914399 h 6858000"/>
              <a:gd name="connsiteX60-34093" fmla="*/ 5793123 w 6127519"/>
              <a:gd name="connsiteY60-34094" fmla="*/ 3969952 h 6858000"/>
              <a:gd name="connsiteX61-34095" fmla="*/ 5808321 w 6127519"/>
              <a:gd name="connsiteY61-34096" fmla="*/ 3988153 h 6858000"/>
              <a:gd name="connsiteX62-34097" fmla="*/ 5825621 w 6127519"/>
              <a:gd name="connsiteY62-34098" fmla="*/ 4015525 h 6858000"/>
              <a:gd name="connsiteX63-34099" fmla="*/ 5860672 w 6127519"/>
              <a:gd name="connsiteY63-34100" fmla="*/ 4061579 h 6858000"/>
              <a:gd name="connsiteX64-34101" fmla="*/ 5872173 w 6127519"/>
              <a:gd name="connsiteY64-34102" fmla="*/ 4088497 h 6858000"/>
              <a:gd name="connsiteX65-34103" fmla="*/ 5894095 w 6127519"/>
              <a:gd name="connsiteY65-34104" fmla="*/ 4128857 h 6858000"/>
              <a:gd name="connsiteX66-34105" fmla="*/ 5903513 w 6127519"/>
              <a:gd name="connsiteY66-34106" fmla="*/ 4187661 h 6858000"/>
              <a:gd name="connsiteX67-34107" fmla="*/ 5917114 w 6127519"/>
              <a:gd name="connsiteY67-34108" fmla="*/ 4213096 h 6858000"/>
              <a:gd name="connsiteX68-34109" fmla="*/ 5924233 w 6127519"/>
              <a:gd name="connsiteY68-34110" fmla="*/ 4242060 h 6858000"/>
              <a:gd name="connsiteX69-34111" fmla="*/ 5928910 w 6127519"/>
              <a:gd name="connsiteY69-34112" fmla="*/ 4300973 h 6858000"/>
              <a:gd name="connsiteX70-34113" fmla="*/ 5939320 w 6127519"/>
              <a:gd name="connsiteY70-34114" fmla="*/ 4340435 h 6858000"/>
              <a:gd name="connsiteX71-34115" fmla="*/ 5946705 w 6127519"/>
              <a:gd name="connsiteY71-34116" fmla="*/ 4428051 h 6858000"/>
              <a:gd name="connsiteX72-34117" fmla="*/ 5949261 w 6127519"/>
              <a:gd name="connsiteY72-34118" fmla="*/ 4449185 h 6858000"/>
              <a:gd name="connsiteX73-34119" fmla="*/ 5968960 w 6127519"/>
              <a:gd name="connsiteY73-34120" fmla="*/ 4482655 h 6858000"/>
              <a:gd name="connsiteX74-34121" fmla="*/ 5980106 w 6127519"/>
              <a:gd name="connsiteY74-34122" fmla="*/ 4585087 h 6858000"/>
              <a:gd name="connsiteX75-34123" fmla="*/ 5998138 w 6127519"/>
              <a:gd name="connsiteY75-34124" fmla="*/ 4697518 h 6858000"/>
              <a:gd name="connsiteX76-34125" fmla="*/ 6007819 w 6127519"/>
              <a:gd name="connsiteY76-34126" fmla="*/ 4858148 h 6858000"/>
              <a:gd name="connsiteX77-34127" fmla="*/ 6007749 w 6127519"/>
              <a:gd name="connsiteY77-34128" fmla="*/ 4964715 h 6858000"/>
              <a:gd name="connsiteX78-34129" fmla="*/ 6005269 w 6127519"/>
              <a:gd name="connsiteY78-34130" fmla="*/ 5150567 h 6858000"/>
              <a:gd name="connsiteX79-34131" fmla="*/ 6001127 w 6127519"/>
              <a:gd name="connsiteY79-34132" fmla="*/ 5164609 h 6858000"/>
              <a:gd name="connsiteX80-34133" fmla="*/ 5998514 w 6127519"/>
              <a:gd name="connsiteY80-34134" fmla="*/ 5189673 h 6858000"/>
              <a:gd name="connsiteX81-34135" fmla="*/ 6018409 w 6127519"/>
              <a:gd name="connsiteY81-34136" fmla="*/ 5227157 h 6858000"/>
              <a:gd name="connsiteX82-34137" fmla="*/ 6036748 w 6127519"/>
              <a:gd name="connsiteY82-34138" fmla="*/ 5322752 h 6858000"/>
              <a:gd name="connsiteX83-34139" fmla="*/ 6036943 w 6127519"/>
              <a:gd name="connsiteY83-34140" fmla="*/ 5329480 h 6858000"/>
              <a:gd name="connsiteX84-34141" fmla="*/ 6037677 w 6127519"/>
              <a:gd name="connsiteY84-34142" fmla="*/ 5354807 h 6858000"/>
              <a:gd name="connsiteX85-34143" fmla="*/ 6039728 w 6127519"/>
              <a:gd name="connsiteY85-34144" fmla="*/ 5359416 h 6858000"/>
              <a:gd name="connsiteX86-34145" fmla="*/ 6053435 w 6127519"/>
              <a:gd name="connsiteY86-34146" fmla="*/ 5387547 h 6858000"/>
              <a:gd name="connsiteX87-34147" fmla="*/ 6065933 w 6127519"/>
              <a:gd name="connsiteY87-34148" fmla="*/ 5443002 h 6858000"/>
              <a:gd name="connsiteX88-34149" fmla="*/ 6068640 w 6127519"/>
              <a:gd name="connsiteY88-34150" fmla="*/ 5474503 h 6858000"/>
              <a:gd name="connsiteX89-34151" fmla="*/ 6080922 w 6127519"/>
              <a:gd name="connsiteY89-34152" fmla="*/ 5561070 h 6858000"/>
              <a:gd name="connsiteX90-34153" fmla="*/ 6096949 w 6127519"/>
              <a:gd name="connsiteY90-34154" fmla="*/ 5648179 h 6858000"/>
              <a:gd name="connsiteX91-34155" fmla="*/ 6125703 w 6127519"/>
              <a:gd name="connsiteY91-34156" fmla="*/ 5692894 h 6858000"/>
              <a:gd name="connsiteX92-34157" fmla="*/ 6121353 w 6127519"/>
              <a:gd name="connsiteY92-34158" fmla="*/ 5721725 h 6858000"/>
              <a:gd name="connsiteX93-34159" fmla="*/ 6121607 w 6127519"/>
              <a:gd name="connsiteY93-34160" fmla="*/ 5721959 h 6858000"/>
              <a:gd name="connsiteX94-34161" fmla="*/ 6127024 w 6127519"/>
              <a:gd name="connsiteY94-34162" fmla="*/ 5786902 h 6858000"/>
              <a:gd name="connsiteX95-34163" fmla="*/ 6127519 w 6127519"/>
              <a:gd name="connsiteY95-34164" fmla="*/ 5865775 h 6858000"/>
              <a:gd name="connsiteX96-34165" fmla="*/ 6119217 w 6127519"/>
              <a:gd name="connsiteY96-34166" fmla="*/ 5888542 h 6858000"/>
              <a:gd name="connsiteX97-34167" fmla="*/ 6102493 w 6127519"/>
              <a:gd name="connsiteY97-34168" fmla="*/ 5928602 h 6858000"/>
              <a:gd name="connsiteX98-34169" fmla="*/ 6056863 w 6127519"/>
              <a:gd name="connsiteY98-34170" fmla="*/ 6000643 h 6858000"/>
              <a:gd name="connsiteX99-34171" fmla="*/ 6045436 w 6127519"/>
              <a:gd name="connsiteY99-34172" fmla="*/ 6124480 h 6858000"/>
              <a:gd name="connsiteX100-34173" fmla="*/ 6030489 w 6127519"/>
              <a:gd name="connsiteY100-34174" fmla="*/ 6317666 h 6858000"/>
              <a:gd name="connsiteX101-34175" fmla="*/ 6007492 w 6127519"/>
              <a:gd name="connsiteY101-34176" fmla="*/ 6440818 h 6858000"/>
              <a:gd name="connsiteX102-34177" fmla="*/ 6009467 w 6127519"/>
              <a:gd name="connsiteY102-34178" fmla="*/ 6487076 h 6858000"/>
              <a:gd name="connsiteX103-34179" fmla="*/ 5995064 w 6127519"/>
              <a:gd name="connsiteY103-34180" fmla="*/ 6540791 h 6858000"/>
              <a:gd name="connsiteX104-34181" fmla="*/ 6004510 w 6127519"/>
              <a:gd name="connsiteY104-34182" fmla="*/ 6599256 h 6858000"/>
              <a:gd name="connsiteX105-34183" fmla="*/ 5986207 w 6127519"/>
              <a:gd name="connsiteY105-34184" fmla="*/ 6695855 h 6858000"/>
              <a:gd name="connsiteX106-34185" fmla="*/ 5979428 w 6127519"/>
              <a:gd name="connsiteY106-34186" fmla="*/ 6754678 h 6858000"/>
              <a:gd name="connsiteX107-34187" fmla="*/ 5983398 w 6127519"/>
              <a:gd name="connsiteY107-34188" fmla="*/ 6778641 h 6858000"/>
              <a:gd name="connsiteX108-34189" fmla="*/ 5984543 w 6127519"/>
              <a:gd name="connsiteY108-34190" fmla="*/ 6811016 h 6858000"/>
              <a:gd name="connsiteX109-34191" fmla="*/ 5979671 w 6127519"/>
              <a:gd name="connsiteY109-34192" fmla="*/ 6858000 h 6858000"/>
              <a:gd name="connsiteX110-34193" fmla="*/ 0 w 6127519"/>
              <a:gd name="connsiteY110-34194" fmla="*/ 6858000 h 6858000"/>
              <a:gd name="connsiteX111-34195" fmla="*/ 0 w 6127519"/>
              <a:gd name="connsiteY111-34196" fmla="*/ 0 h 6858000"/>
              <a:gd name="connsiteX0-34197" fmla="*/ 0 w 6127519"/>
              <a:gd name="connsiteY0-34198" fmla="*/ 0 h 6858000"/>
              <a:gd name="connsiteX1-34199" fmla="*/ 4965888 w 6127519"/>
              <a:gd name="connsiteY1-34200" fmla="*/ 0 h 6858000"/>
              <a:gd name="connsiteX2-34201" fmla="*/ 4967767 w 6127519"/>
              <a:gd name="connsiteY2-34202" fmla="*/ 7930 h 6858000"/>
              <a:gd name="connsiteX3-34203" fmla="*/ 4979444 w 6127519"/>
              <a:gd name="connsiteY3-34204" fmla="*/ 43921 h 6858000"/>
              <a:gd name="connsiteX4-34205" fmla="*/ 5021173 w 6127519"/>
              <a:gd name="connsiteY4-34206" fmla="*/ 123738 h 6858000"/>
              <a:gd name="connsiteX5-34207" fmla="*/ 5075458 w 6127519"/>
              <a:gd name="connsiteY5-34208" fmla="*/ 264355 h 6858000"/>
              <a:gd name="connsiteX6-34209" fmla="*/ 5081175 w 6127519"/>
              <a:gd name="connsiteY6-34210" fmla="*/ 277448 h 6858000"/>
              <a:gd name="connsiteX7-34211" fmla="*/ 5097011 w 6127519"/>
              <a:gd name="connsiteY7-34212" fmla="*/ 355616 h 6858000"/>
              <a:gd name="connsiteX8-34213" fmla="*/ 5130982 w 6127519"/>
              <a:gd name="connsiteY8-34214" fmla="*/ 412030 h 6858000"/>
              <a:gd name="connsiteX9-34215" fmla="*/ 5153000 w 6127519"/>
              <a:gd name="connsiteY9-34216" fmla="*/ 507134 h 6858000"/>
              <a:gd name="connsiteX10-34217" fmla="*/ 5171282 w 6127519"/>
              <a:gd name="connsiteY10-34218" fmla="*/ 602071 h 6858000"/>
              <a:gd name="connsiteX11-34219" fmla="*/ 5176196 w 6127519"/>
              <a:gd name="connsiteY11-34220" fmla="*/ 636822 h 6858000"/>
              <a:gd name="connsiteX12-34221" fmla="*/ 5189051 w 6127519"/>
              <a:gd name="connsiteY12-34222" fmla="*/ 782518 h 6858000"/>
              <a:gd name="connsiteX13-34223" fmla="*/ 5210428 w 6127519"/>
              <a:gd name="connsiteY13-34224" fmla="*/ 815772 h 6858000"/>
              <a:gd name="connsiteX14-34225" fmla="*/ 5221088 w 6127519"/>
              <a:gd name="connsiteY14-34226" fmla="*/ 860193 h 6858000"/>
              <a:gd name="connsiteX15-34227" fmla="*/ 5230806 w 6127519"/>
              <a:gd name="connsiteY15-34228" fmla="*/ 961354 h 6858000"/>
              <a:gd name="connsiteX16-34229" fmla="*/ 5201018 w 6127519"/>
              <a:gd name="connsiteY16-34230" fmla="*/ 1095027 h 6858000"/>
              <a:gd name="connsiteX17-34231" fmla="*/ 5202153 w 6127519"/>
              <a:gd name="connsiteY17-34232" fmla="*/ 1133224 h 6858000"/>
              <a:gd name="connsiteX18-34233" fmla="*/ 5207370 w 6127519"/>
              <a:gd name="connsiteY18-34234" fmla="*/ 1138097 h 6858000"/>
              <a:gd name="connsiteX19-34235" fmla="*/ 5189234 w 6127519"/>
              <a:gd name="connsiteY19-34236" fmla="*/ 1193495 h 6858000"/>
              <a:gd name="connsiteX20-34237" fmla="*/ 5202769 w 6127519"/>
              <a:gd name="connsiteY20-34238" fmla="*/ 1269450 h 6858000"/>
              <a:gd name="connsiteX21-34239" fmla="*/ 5225968 w 6127519"/>
              <a:gd name="connsiteY21-34240" fmla="*/ 1357994 h 6858000"/>
              <a:gd name="connsiteX22-34241" fmla="*/ 5233819 w 6127519"/>
              <a:gd name="connsiteY22-34242" fmla="*/ 1380922 h 6858000"/>
              <a:gd name="connsiteX23-34243" fmla="*/ 5237226 w 6127519"/>
              <a:gd name="connsiteY23-34244" fmla="*/ 1441327 h 6858000"/>
              <a:gd name="connsiteX24-34245" fmla="*/ 5255653 w 6127519"/>
              <a:gd name="connsiteY24-34246" fmla="*/ 1524712 h 6858000"/>
              <a:gd name="connsiteX25-34247" fmla="*/ 5263491 w 6127519"/>
              <a:gd name="connsiteY25-34248" fmla="*/ 1642938 h 6858000"/>
              <a:gd name="connsiteX26-34249" fmla="*/ 5261314 w 6127519"/>
              <a:gd name="connsiteY26-34250" fmla="*/ 1689177 h 6858000"/>
              <a:gd name="connsiteX27-34251" fmla="*/ 5259788 w 6127519"/>
              <a:gd name="connsiteY27-34252" fmla="*/ 1768516 h 6858000"/>
              <a:gd name="connsiteX28-34253" fmla="*/ 5255696 w 6127519"/>
              <a:gd name="connsiteY28-34254" fmla="*/ 1953770 h 6858000"/>
              <a:gd name="connsiteX29-34255" fmla="*/ 5252592 w 6127519"/>
              <a:gd name="connsiteY29-34256" fmla="*/ 2092210 h 6858000"/>
              <a:gd name="connsiteX30-34257" fmla="*/ 5264303 w 6127519"/>
              <a:gd name="connsiteY30-34258" fmla="*/ 2225157 h 6858000"/>
              <a:gd name="connsiteX31-34259" fmla="*/ 5254949 w 6127519"/>
              <a:gd name="connsiteY31-34260" fmla="*/ 2236160 h 6858000"/>
              <a:gd name="connsiteX32-34261" fmla="*/ 5250104 w 6127519"/>
              <a:gd name="connsiteY32-34262" fmla="*/ 2249166 h 6858000"/>
              <a:gd name="connsiteX33-34263" fmla="*/ 5251214 w 6127519"/>
              <a:gd name="connsiteY33-34264" fmla="*/ 2250944 h 6858000"/>
              <a:gd name="connsiteX34-34265" fmla="*/ 5250644 w 6127519"/>
              <a:gd name="connsiteY34-34266" fmla="*/ 2266619 h 6858000"/>
              <a:gd name="connsiteX35-34267" fmla="*/ 5293877 w 6127519"/>
              <a:gd name="connsiteY35-34268" fmla="*/ 2368649 h 6858000"/>
              <a:gd name="connsiteX36-34269" fmla="*/ 5311338 w 6127519"/>
              <a:gd name="connsiteY36-34270" fmla="*/ 2404034 h 6858000"/>
              <a:gd name="connsiteX37-34271" fmla="*/ 5338366 w 6127519"/>
              <a:gd name="connsiteY37-34272" fmla="*/ 2465052 h 6858000"/>
              <a:gd name="connsiteX38-34273" fmla="*/ 5371263 w 6127519"/>
              <a:gd name="connsiteY38-34274" fmla="*/ 2586413 h 6858000"/>
              <a:gd name="connsiteX39-34275" fmla="*/ 5407503 w 6127519"/>
              <a:gd name="connsiteY39-34276" fmla="*/ 2786290 h 6858000"/>
              <a:gd name="connsiteX40-34277" fmla="*/ 5407356 w 6127519"/>
              <a:gd name="connsiteY40-34278" fmla="*/ 2787545 h 6858000"/>
              <a:gd name="connsiteX41-34279" fmla="*/ 5457023 w 6127519"/>
              <a:gd name="connsiteY41-34280" fmla="*/ 2858292 h 6858000"/>
              <a:gd name="connsiteX42-34281" fmla="*/ 5479298 w 6127519"/>
              <a:gd name="connsiteY42-34282" fmla="*/ 2947791 h 6858000"/>
              <a:gd name="connsiteX43-34283" fmla="*/ 5481770 w 6127519"/>
              <a:gd name="connsiteY43-34284" fmla="*/ 2951352 h 6858000"/>
              <a:gd name="connsiteX44-34285" fmla="*/ 5482415 w 6127519"/>
              <a:gd name="connsiteY44-34286" fmla="*/ 3004079 h 6858000"/>
              <a:gd name="connsiteX45-34287" fmla="*/ 5503944 w 6127519"/>
              <a:gd name="connsiteY45-34288" fmla="*/ 3123335 h 6858000"/>
              <a:gd name="connsiteX46-34289" fmla="*/ 5516007 w 6127519"/>
              <a:gd name="connsiteY46-34290" fmla="*/ 3258473 h 6858000"/>
              <a:gd name="connsiteX47-34291" fmla="*/ 5589758 w 6127519"/>
              <a:gd name="connsiteY47-34292" fmla="*/ 3453699 h 6858000"/>
              <a:gd name="connsiteX48-34293" fmla="*/ 5596144 w 6127519"/>
              <a:gd name="connsiteY48-34294" fmla="*/ 3534624 h 6858000"/>
              <a:gd name="connsiteX49-34295" fmla="*/ 5597750 w 6127519"/>
              <a:gd name="connsiteY49-34296" fmla="*/ 3534129 h 6858000"/>
              <a:gd name="connsiteX50-34297" fmla="*/ 5599700 w 6127519"/>
              <a:gd name="connsiteY50-34298" fmla="*/ 3547221 h 6858000"/>
              <a:gd name="connsiteX51-34299" fmla="*/ 5615031 w 6127519"/>
              <a:gd name="connsiteY51-34300" fmla="*/ 3557482 h 6858000"/>
              <a:gd name="connsiteX52-34301" fmla="*/ 5618377 w 6127519"/>
              <a:gd name="connsiteY52-34302" fmla="*/ 3588431 h 6858000"/>
              <a:gd name="connsiteX53-34303" fmla="*/ 5612155 w 6127519"/>
              <a:gd name="connsiteY53-34304" fmla="*/ 3589869 h 6858000"/>
              <a:gd name="connsiteX54-34305" fmla="*/ 5620843 w 6127519"/>
              <a:gd name="connsiteY54-34306" fmla="*/ 3606745 h 6858000"/>
              <a:gd name="connsiteX55-34307" fmla="*/ 5655472 w 6127519"/>
              <a:gd name="connsiteY55-34308" fmla="*/ 3678877 h 6858000"/>
              <a:gd name="connsiteX56-34309" fmla="*/ 5683015 w 6127519"/>
              <a:gd name="connsiteY56-34310" fmla="*/ 3762025 h 6858000"/>
              <a:gd name="connsiteX57-34311" fmla="*/ 5696643 w 6127519"/>
              <a:gd name="connsiteY57-34312" fmla="*/ 3773888 h 6858000"/>
              <a:gd name="connsiteX58-34313" fmla="*/ 5707995 w 6127519"/>
              <a:gd name="connsiteY58-34314" fmla="*/ 3781685 h 6858000"/>
              <a:gd name="connsiteX59-34315" fmla="*/ 5768491 w 6127519"/>
              <a:gd name="connsiteY59-34316" fmla="*/ 3914399 h 6858000"/>
              <a:gd name="connsiteX60-34317" fmla="*/ 5793123 w 6127519"/>
              <a:gd name="connsiteY60-34318" fmla="*/ 3969952 h 6858000"/>
              <a:gd name="connsiteX61-34319" fmla="*/ 5808321 w 6127519"/>
              <a:gd name="connsiteY61-34320" fmla="*/ 3988153 h 6858000"/>
              <a:gd name="connsiteX62-34321" fmla="*/ 5825621 w 6127519"/>
              <a:gd name="connsiteY62-34322" fmla="*/ 4015525 h 6858000"/>
              <a:gd name="connsiteX63-34323" fmla="*/ 5860672 w 6127519"/>
              <a:gd name="connsiteY63-34324" fmla="*/ 4061579 h 6858000"/>
              <a:gd name="connsiteX64-34325" fmla="*/ 5872173 w 6127519"/>
              <a:gd name="connsiteY64-34326" fmla="*/ 4088497 h 6858000"/>
              <a:gd name="connsiteX65-34327" fmla="*/ 5894095 w 6127519"/>
              <a:gd name="connsiteY65-34328" fmla="*/ 4128857 h 6858000"/>
              <a:gd name="connsiteX66-34329" fmla="*/ 5903513 w 6127519"/>
              <a:gd name="connsiteY66-34330" fmla="*/ 4187661 h 6858000"/>
              <a:gd name="connsiteX67-34331" fmla="*/ 5917114 w 6127519"/>
              <a:gd name="connsiteY67-34332" fmla="*/ 4213096 h 6858000"/>
              <a:gd name="connsiteX68-34333" fmla="*/ 5924233 w 6127519"/>
              <a:gd name="connsiteY68-34334" fmla="*/ 4242060 h 6858000"/>
              <a:gd name="connsiteX69-34335" fmla="*/ 5928910 w 6127519"/>
              <a:gd name="connsiteY69-34336" fmla="*/ 4300973 h 6858000"/>
              <a:gd name="connsiteX70-34337" fmla="*/ 5939320 w 6127519"/>
              <a:gd name="connsiteY70-34338" fmla="*/ 4340435 h 6858000"/>
              <a:gd name="connsiteX71-34339" fmla="*/ 5946705 w 6127519"/>
              <a:gd name="connsiteY71-34340" fmla="*/ 4428051 h 6858000"/>
              <a:gd name="connsiteX72-34341" fmla="*/ 5949261 w 6127519"/>
              <a:gd name="connsiteY72-34342" fmla="*/ 4449185 h 6858000"/>
              <a:gd name="connsiteX73-34343" fmla="*/ 5968960 w 6127519"/>
              <a:gd name="connsiteY73-34344" fmla="*/ 4482655 h 6858000"/>
              <a:gd name="connsiteX74-34345" fmla="*/ 5980106 w 6127519"/>
              <a:gd name="connsiteY74-34346" fmla="*/ 4585087 h 6858000"/>
              <a:gd name="connsiteX75-34347" fmla="*/ 5998138 w 6127519"/>
              <a:gd name="connsiteY75-34348" fmla="*/ 4697518 h 6858000"/>
              <a:gd name="connsiteX76-34349" fmla="*/ 6007819 w 6127519"/>
              <a:gd name="connsiteY76-34350" fmla="*/ 4858148 h 6858000"/>
              <a:gd name="connsiteX77-34351" fmla="*/ 6007749 w 6127519"/>
              <a:gd name="connsiteY77-34352" fmla="*/ 4964715 h 6858000"/>
              <a:gd name="connsiteX78-34353" fmla="*/ 6005269 w 6127519"/>
              <a:gd name="connsiteY78-34354" fmla="*/ 5150567 h 6858000"/>
              <a:gd name="connsiteX79-34355" fmla="*/ 6001127 w 6127519"/>
              <a:gd name="connsiteY79-34356" fmla="*/ 5164609 h 6858000"/>
              <a:gd name="connsiteX80-34357" fmla="*/ 5998514 w 6127519"/>
              <a:gd name="connsiteY80-34358" fmla="*/ 5189673 h 6858000"/>
              <a:gd name="connsiteX81-34359" fmla="*/ 6018409 w 6127519"/>
              <a:gd name="connsiteY81-34360" fmla="*/ 5227157 h 6858000"/>
              <a:gd name="connsiteX82-34361" fmla="*/ 6036748 w 6127519"/>
              <a:gd name="connsiteY82-34362" fmla="*/ 5322752 h 6858000"/>
              <a:gd name="connsiteX83-34363" fmla="*/ 6036943 w 6127519"/>
              <a:gd name="connsiteY83-34364" fmla="*/ 5329480 h 6858000"/>
              <a:gd name="connsiteX84-34365" fmla="*/ 6037677 w 6127519"/>
              <a:gd name="connsiteY84-34366" fmla="*/ 5354807 h 6858000"/>
              <a:gd name="connsiteX85-34367" fmla="*/ 6039728 w 6127519"/>
              <a:gd name="connsiteY85-34368" fmla="*/ 5359416 h 6858000"/>
              <a:gd name="connsiteX86-34369" fmla="*/ 6053435 w 6127519"/>
              <a:gd name="connsiteY86-34370" fmla="*/ 5387547 h 6858000"/>
              <a:gd name="connsiteX87-34371" fmla="*/ 6065933 w 6127519"/>
              <a:gd name="connsiteY87-34372" fmla="*/ 5443002 h 6858000"/>
              <a:gd name="connsiteX88-34373" fmla="*/ 6068640 w 6127519"/>
              <a:gd name="connsiteY88-34374" fmla="*/ 5474503 h 6858000"/>
              <a:gd name="connsiteX89-34375" fmla="*/ 6080922 w 6127519"/>
              <a:gd name="connsiteY89-34376" fmla="*/ 5561070 h 6858000"/>
              <a:gd name="connsiteX90-34377" fmla="*/ 6096949 w 6127519"/>
              <a:gd name="connsiteY90-34378" fmla="*/ 5648179 h 6858000"/>
              <a:gd name="connsiteX91-34379" fmla="*/ 6125703 w 6127519"/>
              <a:gd name="connsiteY91-34380" fmla="*/ 5692894 h 6858000"/>
              <a:gd name="connsiteX92-34381" fmla="*/ 6121353 w 6127519"/>
              <a:gd name="connsiteY92-34382" fmla="*/ 5721725 h 6858000"/>
              <a:gd name="connsiteX93-34383" fmla="*/ 6121607 w 6127519"/>
              <a:gd name="connsiteY93-34384" fmla="*/ 5721959 h 6858000"/>
              <a:gd name="connsiteX94-34385" fmla="*/ 6127024 w 6127519"/>
              <a:gd name="connsiteY94-34386" fmla="*/ 5786902 h 6858000"/>
              <a:gd name="connsiteX95-34387" fmla="*/ 6127519 w 6127519"/>
              <a:gd name="connsiteY95-34388" fmla="*/ 5865775 h 6858000"/>
              <a:gd name="connsiteX96-34389" fmla="*/ 6119217 w 6127519"/>
              <a:gd name="connsiteY96-34390" fmla="*/ 5888542 h 6858000"/>
              <a:gd name="connsiteX97-34391" fmla="*/ 6102493 w 6127519"/>
              <a:gd name="connsiteY97-34392" fmla="*/ 5928602 h 6858000"/>
              <a:gd name="connsiteX98-34393" fmla="*/ 6056863 w 6127519"/>
              <a:gd name="connsiteY98-34394" fmla="*/ 6000643 h 6858000"/>
              <a:gd name="connsiteX99-34395" fmla="*/ 6045436 w 6127519"/>
              <a:gd name="connsiteY99-34396" fmla="*/ 6124480 h 6858000"/>
              <a:gd name="connsiteX100-34397" fmla="*/ 6030489 w 6127519"/>
              <a:gd name="connsiteY100-34398" fmla="*/ 6317666 h 6858000"/>
              <a:gd name="connsiteX101-34399" fmla="*/ 6007492 w 6127519"/>
              <a:gd name="connsiteY101-34400" fmla="*/ 6440818 h 6858000"/>
              <a:gd name="connsiteX102-34401" fmla="*/ 6009467 w 6127519"/>
              <a:gd name="connsiteY102-34402" fmla="*/ 6487076 h 6858000"/>
              <a:gd name="connsiteX103-34403" fmla="*/ 5995064 w 6127519"/>
              <a:gd name="connsiteY103-34404" fmla="*/ 6540791 h 6858000"/>
              <a:gd name="connsiteX104-34405" fmla="*/ 6004510 w 6127519"/>
              <a:gd name="connsiteY104-34406" fmla="*/ 6599256 h 6858000"/>
              <a:gd name="connsiteX105-34407" fmla="*/ 5986207 w 6127519"/>
              <a:gd name="connsiteY105-34408" fmla="*/ 6695855 h 6858000"/>
              <a:gd name="connsiteX106-34409" fmla="*/ 5979428 w 6127519"/>
              <a:gd name="connsiteY106-34410" fmla="*/ 6754678 h 6858000"/>
              <a:gd name="connsiteX107-34411" fmla="*/ 5983398 w 6127519"/>
              <a:gd name="connsiteY107-34412" fmla="*/ 6778641 h 6858000"/>
              <a:gd name="connsiteX108-34413" fmla="*/ 5984543 w 6127519"/>
              <a:gd name="connsiteY108-34414" fmla="*/ 6811016 h 6858000"/>
              <a:gd name="connsiteX109-34415" fmla="*/ 5979671 w 6127519"/>
              <a:gd name="connsiteY109-34416" fmla="*/ 6858000 h 6858000"/>
              <a:gd name="connsiteX110-34417" fmla="*/ 0 w 6127519"/>
              <a:gd name="connsiteY110-34418" fmla="*/ 6858000 h 6858000"/>
              <a:gd name="connsiteX111-34419" fmla="*/ 0 w 6127519"/>
              <a:gd name="connsiteY111-34420" fmla="*/ 0 h 6858000"/>
              <a:gd name="connsiteX0-34421" fmla="*/ 0 w 6127519"/>
              <a:gd name="connsiteY0-34422" fmla="*/ 0 h 6858000"/>
              <a:gd name="connsiteX1-34423" fmla="*/ 4965888 w 6127519"/>
              <a:gd name="connsiteY1-34424" fmla="*/ 0 h 6858000"/>
              <a:gd name="connsiteX2-34425" fmla="*/ 4967767 w 6127519"/>
              <a:gd name="connsiteY2-34426" fmla="*/ 7930 h 6858000"/>
              <a:gd name="connsiteX3-34427" fmla="*/ 4979444 w 6127519"/>
              <a:gd name="connsiteY3-34428" fmla="*/ 43921 h 6858000"/>
              <a:gd name="connsiteX4-34429" fmla="*/ 5021173 w 6127519"/>
              <a:gd name="connsiteY4-34430" fmla="*/ 123738 h 6858000"/>
              <a:gd name="connsiteX5-34431" fmla="*/ 5075458 w 6127519"/>
              <a:gd name="connsiteY5-34432" fmla="*/ 264355 h 6858000"/>
              <a:gd name="connsiteX6-34433" fmla="*/ 5081175 w 6127519"/>
              <a:gd name="connsiteY6-34434" fmla="*/ 277448 h 6858000"/>
              <a:gd name="connsiteX7-34435" fmla="*/ 5097011 w 6127519"/>
              <a:gd name="connsiteY7-34436" fmla="*/ 355616 h 6858000"/>
              <a:gd name="connsiteX8-34437" fmla="*/ 5130982 w 6127519"/>
              <a:gd name="connsiteY8-34438" fmla="*/ 412030 h 6858000"/>
              <a:gd name="connsiteX9-34439" fmla="*/ 5153000 w 6127519"/>
              <a:gd name="connsiteY9-34440" fmla="*/ 507134 h 6858000"/>
              <a:gd name="connsiteX10-34441" fmla="*/ 5171282 w 6127519"/>
              <a:gd name="connsiteY10-34442" fmla="*/ 602071 h 6858000"/>
              <a:gd name="connsiteX11-34443" fmla="*/ 5176196 w 6127519"/>
              <a:gd name="connsiteY11-34444" fmla="*/ 636822 h 6858000"/>
              <a:gd name="connsiteX12-34445" fmla="*/ 5189051 w 6127519"/>
              <a:gd name="connsiteY12-34446" fmla="*/ 782518 h 6858000"/>
              <a:gd name="connsiteX13-34447" fmla="*/ 5210428 w 6127519"/>
              <a:gd name="connsiteY13-34448" fmla="*/ 815772 h 6858000"/>
              <a:gd name="connsiteX14-34449" fmla="*/ 5221088 w 6127519"/>
              <a:gd name="connsiteY14-34450" fmla="*/ 860193 h 6858000"/>
              <a:gd name="connsiteX15-34451" fmla="*/ 5230806 w 6127519"/>
              <a:gd name="connsiteY15-34452" fmla="*/ 961354 h 6858000"/>
              <a:gd name="connsiteX16-34453" fmla="*/ 5201018 w 6127519"/>
              <a:gd name="connsiteY16-34454" fmla="*/ 1095027 h 6858000"/>
              <a:gd name="connsiteX17-34455" fmla="*/ 5202153 w 6127519"/>
              <a:gd name="connsiteY17-34456" fmla="*/ 1133224 h 6858000"/>
              <a:gd name="connsiteX18-34457" fmla="*/ 5207370 w 6127519"/>
              <a:gd name="connsiteY18-34458" fmla="*/ 1138097 h 6858000"/>
              <a:gd name="connsiteX19-34459" fmla="*/ 5189234 w 6127519"/>
              <a:gd name="connsiteY19-34460" fmla="*/ 1193495 h 6858000"/>
              <a:gd name="connsiteX20-34461" fmla="*/ 5202769 w 6127519"/>
              <a:gd name="connsiteY20-34462" fmla="*/ 1269450 h 6858000"/>
              <a:gd name="connsiteX21-34463" fmla="*/ 5225968 w 6127519"/>
              <a:gd name="connsiteY21-34464" fmla="*/ 1357994 h 6858000"/>
              <a:gd name="connsiteX22-34465" fmla="*/ 5233819 w 6127519"/>
              <a:gd name="connsiteY22-34466" fmla="*/ 1380922 h 6858000"/>
              <a:gd name="connsiteX23-34467" fmla="*/ 5237226 w 6127519"/>
              <a:gd name="connsiteY23-34468" fmla="*/ 1441327 h 6858000"/>
              <a:gd name="connsiteX24-34469" fmla="*/ 5255653 w 6127519"/>
              <a:gd name="connsiteY24-34470" fmla="*/ 1524712 h 6858000"/>
              <a:gd name="connsiteX25-34471" fmla="*/ 5263491 w 6127519"/>
              <a:gd name="connsiteY25-34472" fmla="*/ 1642938 h 6858000"/>
              <a:gd name="connsiteX26-34473" fmla="*/ 5261314 w 6127519"/>
              <a:gd name="connsiteY26-34474" fmla="*/ 1689177 h 6858000"/>
              <a:gd name="connsiteX27-34475" fmla="*/ 5259788 w 6127519"/>
              <a:gd name="connsiteY27-34476" fmla="*/ 1768516 h 6858000"/>
              <a:gd name="connsiteX28-34477" fmla="*/ 5255696 w 6127519"/>
              <a:gd name="connsiteY28-34478" fmla="*/ 1953770 h 6858000"/>
              <a:gd name="connsiteX29-34479" fmla="*/ 5252592 w 6127519"/>
              <a:gd name="connsiteY29-34480" fmla="*/ 2092210 h 6858000"/>
              <a:gd name="connsiteX30-34481" fmla="*/ 5264303 w 6127519"/>
              <a:gd name="connsiteY30-34482" fmla="*/ 2225157 h 6858000"/>
              <a:gd name="connsiteX31-34483" fmla="*/ 5250104 w 6127519"/>
              <a:gd name="connsiteY31-34484" fmla="*/ 2249166 h 6858000"/>
              <a:gd name="connsiteX32-34485" fmla="*/ 5251214 w 6127519"/>
              <a:gd name="connsiteY32-34486" fmla="*/ 2250944 h 6858000"/>
              <a:gd name="connsiteX33-34487" fmla="*/ 5250644 w 6127519"/>
              <a:gd name="connsiteY33-34488" fmla="*/ 2266619 h 6858000"/>
              <a:gd name="connsiteX34-34489" fmla="*/ 5293877 w 6127519"/>
              <a:gd name="connsiteY34-34490" fmla="*/ 2368649 h 6858000"/>
              <a:gd name="connsiteX35-34491" fmla="*/ 5311338 w 6127519"/>
              <a:gd name="connsiteY35-34492" fmla="*/ 2404034 h 6858000"/>
              <a:gd name="connsiteX36-34493" fmla="*/ 5338366 w 6127519"/>
              <a:gd name="connsiteY36-34494" fmla="*/ 2465052 h 6858000"/>
              <a:gd name="connsiteX37-34495" fmla="*/ 5371263 w 6127519"/>
              <a:gd name="connsiteY37-34496" fmla="*/ 2586413 h 6858000"/>
              <a:gd name="connsiteX38-34497" fmla="*/ 5407503 w 6127519"/>
              <a:gd name="connsiteY38-34498" fmla="*/ 2786290 h 6858000"/>
              <a:gd name="connsiteX39-34499" fmla="*/ 5407356 w 6127519"/>
              <a:gd name="connsiteY39-34500" fmla="*/ 2787545 h 6858000"/>
              <a:gd name="connsiteX40-34501" fmla="*/ 5457023 w 6127519"/>
              <a:gd name="connsiteY40-34502" fmla="*/ 2858292 h 6858000"/>
              <a:gd name="connsiteX41-34503" fmla="*/ 5479298 w 6127519"/>
              <a:gd name="connsiteY41-34504" fmla="*/ 2947791 h 6858000"/>
              <a:gd name="connsiteX42-34505" fmla="*/ 5481770 w 6127519"/>
              <a:gd name="connsiteY42-34506" fmla="*/ 2951352 h 6858000"/>
              <a:gd name="connsiteX43-34507" fmla="*/ 5482415 w 6127519"/>
              <a:gd name="connsiteY43-34508" fmla="*/ 3004079 h 6858000"/>
              <a:gd name="connsiteX44-34509" fmla="*/ 5503944 w 6127519"/>
              <a:gd name="connsiteY44-34510" fmla="*/ 3123335 h 6858000"/>
              <a:gd name="connsiteX45-34511" fmla="*/ 5516007 w 6127519"/>
              <a:gd name="connsiteY45-34512" fmla="*/ 3258473 h 6858000"/>
              <a:gd name="connsiteX46-34513" fmla="*/ 5589758 w 6127519"/>
              <a:gd name="connsiteY46-34514" fmla="*/ 3453699 h 6858000"/>
              <a:gd name="connsiteX47-34515" fmla="*/ 5596144 w 6127519"/>
              <a:gd name="connsiteY47-34516" fmla="*/ 3534624 h 6858000"/>
              <a:gd name="connsiteX48-34517" fmla="*/ 5597750 w 6127519"/>
              <a:gd name="connsiteY48-34518" fmla="*/ 3534129 h 6858000"/>
              <a:gd name="connsiteX49-34519" fmla="*/ 5599700 w 6127519"/>
              <a:gd name="connsiteY49-34520" fmla="*/ 3547221 h 6858000"/>
              <a:gd name="connsiteX50-34521" fmla="*/ 5615031 w 6127519"/>
              <a:gd name="connsiteY50-34522" fmla="*/ 3557482 h 6858000"/>
              <a:gd name="connsiteX51-34523" fmla="*/ 5618377 w 6127519"/>
              <a:gd name="connsiteY51-34524" fmla="*/ 3588431 h 6858000"/>
              <a:gd name="connsiteX52-34525" fmla="*/ 5612155 w 6127519"/>
              <a:gd name="connsiteY52-34526" fmla="*/ 3589869 h 6858000"/>
              <a:gd name="connsiteX53-34527" fmla="*/ 5620843 w 6127519"/>
              <a:gd name="connsiteY53-34528" fmla="*/ 3606745 h 6858000"/>
              <a:gd name="connsiteX54-34529" fmla="*/ 5655472 w 6127519"/>
              <a:gd name="connsiteY54-34530" fmla="*/ 3678877 h 6858000"/>
              <a:gd name="connsiteX55-34531" fmla="*/ 5683015 w 6127519"/>
              <a:gd name="connsiteY55-34532" fmla="*/ 3762025 h 6858000"/>
              <a:gd name="connsiteX56-34533" fmla="*/ 5696643 w 6127519"/>
              <a:gd name="connsiteY56-34534" fmla="*/ 3773888 h 6858000"/>
              <a:gd name="connsiteX57-34535" fmla="*/ 5707995 w 6127519"/>
              <a:gd name="connsiteY57-34536" fmla="*/ 3781685 h 6858000"/>
              <a:gd name="connsiteX58-34537" fmla="*/ 5768491 w 6127519"/>
              <a:gd name="connsiteY58-34538" fmla="*/ 3914399 h 6858000"/>
              <a:gd name="connsiteX59-34539" fmla="*/ 5793123 w 6127519"/>
              <a:gd name="connsiteY59-34540" fmla="*/ 3969952 h 6858000"/>
              <a:gd name="connsiteX60-34541" fmla="*/ 5808321 w 6127519"/>
              <a:gd name="connsiteY60-34542" fmla="*/ 3988153 h 6858000"/>
              <a:gd name="connsiteX61-34543" fmla="*/ 5825621 w 6127519"/>
              <a:gd name="connsiteY61-34544" fmla="*/ 4015525 h 6858000"/>
              <a:gd name="connsiteX62-34545" fmla="*/ 5860672 w 6127519"/>
              <a:gd name="connsiteY62-34546" fmla="*/ 4061579 h 6858000"/>
              <a:gd name="connsiteX63-34547" fmla="*/ 5872173 w 6127519"/>
              <a:gd name="connsiteY63-34548" fmla="*/ 4088497 h 6858000"/>
              <a:gd name="connsiteX64-34549" fmla="*/ 5894095 w 6127519"/>
              <a:gd name="connsiteY64-34550" fmla="*/ 4128857 h 6858000"/>
              <a:gd name="connsiteX65-34551" fmla="*/ 5903513 w 6127519"/>
              <a:gd name="connsiteY65-34552" fmla="*/ 4187661 h 6858000"/>
              <a:gd name="connsiteX66-34553" fmla="*/ 5917114 w 6127519"/>
              <a:gd name="connsiteY66-34554" fmla="*/ 4213096 h 6858000"/>
              <a:gd name="connsiteX67-34555" fmla="*/ 5924233 w 6127519"/>
              <a:gd name="connsiteY67-34556" fmla="*/ 4242060 h 6858000"/>
              <a:gd name="connsiteX68-34557" fmla="*/ 5928910 w 6127519"/>
              <a:gd name="connsiteY68-34558" fmla="*/ 4300973 h 6858000"/>
              <a:gd name="connsiteX69-34559" fmla="*/ 5939320 w 6127519"/>
              <a:gd name="connsiteY69-34560" fmla="*/ 4340435 h 6858000"/>
              <a:gd name="connsiteX70-34561" fmla="*/ 5946705 w 6127519"/>
              <a:gd name="connsiteY70-34562" fmla="*/ 4428051 h 6858000"/>
              <a:gd name="connsiteX71-34563" fmla="*/ 5949261 w 6127519"/>
              <a:gd name="connsiteY71-34564" fmla="*/ 4449185 h 6858000"/>
              <a:gd name="connsiteX72-34565" fmla="*/ 5968960 w 6127519"/>
              <a:gd name="connsiteY72-34566" fmla="*/ 4482655 h 6858000"/>
              <a:gd name="connsiteX73-34567" fmla="*/ 5980106 w 6127519"/>
              <a:gd name="connsiteY73-34568" fmla="*/ 4585087 h 6858000"/>
              <a:gd name="connsiteX74-34569" fmla="*/ 5998138 w 6127519"/>
              <a:gd name="connsiteY74-34570" fmla="*/ 4697518 h 6858000"/>
              <a:gd name="connsiteX75-34571" fmla="*/ 6007819 w 6127519"/>
              <a:gd name="connsiteY75-34572" fmla="*/ 4858148 h 6858000"/>
              <a:gd name="connsiteX76-34573" fmla="*/ 6007749 w 6127519"/>
              <a:gd name="connsiteY76-34574" fmla="*/ 4964715 h 6858000"/>
              <a:gd name="connsiteX77-34575" fmla="*/ 6005269 w 6127519"/>
              <a:gd name="connsiteY77-34576" fmla="*/ 5150567 h 6858000"/>
              <a:gd name="connsiteX78-34577" fmla="*/ 6001127 w 6127519"/>
              <a:gd name="connsiteY78-34578" fmla="*/ 5164609 h 6858000"/>
              <a:gd name="connsiteX79-34579" fmla="*/ 5998514 w 6127519"/>
              <a:gd name="connsiteY79-34580" fmla="*/ 5189673 h 6858000"/>
              <a:gd name="connsiteX80-34581" fmla="*/ 6018409 w 6127519"/>
              <a:gd name="connsiteY80-34582" fmla="*/ 5227157 h 6858000"/>
              <a:gd name="connsiteX81-34583" fmla="*/ 6036748 w 6127519"/>
              <a:gd name="connsiteY81-34584" fmla="*/ 5322752 h 6858000"/>
              <a:gd name="connsiteX82-34585" fmla="*/ 6036943 w 6127519"/>
              <a:gd name="connsiteY82-34586" fmla="*/ 5329480 h 6858000"/>
              <a:gd name="connsiteX83-34587" fmla="*/ 6037677 w 6127519"/>
              <a:gd name="connsiteY83-34588" fmla="*/ 5354807 h 6858000"/>
              <a:gd name="connsiteX84-34589" fmla="*/ 6039728 w 6127519"/>
              <a:gd name="connsiteY84-34590" fmla="*/ 5359416 h 6858000"/>
              <a:gd name="connsiteX85-34591" fmla="*/ 6053435 w 6127519"/>
              <a:gd name="connsiteY85-34592" fmla="*/ 5387547 h 6858000"/>
              <a:gd name="connsiteX86-34593" fmla="*/ 6065933 w 6127519"/>
              <a:gd name="connsiteY86-34594" fmla="*/ 5443002 h 6858000"/>
              <a:gd name="connsiteX87-34595" fmla="*/ 6068640 w 6127519"/>
              <a:gd name="connsiteY87-34596" fmla="*/ 5474503 h 6858000"/>
              <a:gd name="connsiteX88-34597" fmla="*/ 6080922 w 6127519"/>
              <a:gd name="connsiteY88-34598" fmla="*/ 5561070 h 6858000"/>
              <a:gd name="connsiteX89-34599" fmla="*/ 6096949 w 6127519"/>
              <a:gd name="connsiteY89-34600" fmla="*/ 5648179 h 6858000"/>
              <a:gd name="connsiteX90-34601" fmla="*/ 6125703 w 6127519"/>
              <a:gd name="connsiteY90-34602" fmla="*/ 5692894 h 6858000"/>
              <a:gd name="connsiteX91-34603" fmla="*/ 6121353 w 6127519"/>
              <a:gd name="connsiteY91-34604" fmla="*/ 5721725 h 6858000"/>
              <a:gd name="connsiteX92-34605" fmla="*/ 6121607 w 6127519"/>
              <a:gd name="connsiteY92-34606" fmla="*/ 5721959 h 6858000"/>
              <a:gd name="connsiteX93-34607" fmla="*/ 6127024 w 6127519"/>
              <a:gd name="connsiteY93-34608" fmla="*/ 5786902 h 6858000"/>
              <a:gd name="connsiteX94-34609" fmla="*/ 6127519 w 6127519"/>
              <a:gd name="connsiteY94-34610" fmla="*/ 5865775 h 6858000"/>
              <a:gd name="connsiteX95-34611" fmla="*/ 6119217 w 6127519"/>
              <a:gd name="connsiteY95-34612" fmla="*/ 5888542 h 6858000"/>
              <a:gd name="connsiteX96-34613" fmla="*/ 6102493 w 6127519"/>
              <a:gd name="connsiteY96-34614" fmla="*/ 5928602 h 6858000"/>
              <a:gd name="connsiteX97-34615" fmla="*/ 6056863 w 6127519"/>
              <a:gd name="connsiteY97-34616" fmla="*/ 6000643 h 6858000"/>
              <a:gd name="connsiteX98-34617" fmla="*/ 6045436 w 6127519"/>
              <a:gd name="connsiteY98-34618" fmla="*/ 6124480 h 6858000"/>
              <a:gd name="connsiteX99-34619" fmla="*/ 6030489 w 6127519"/>
              <a:gd name="connsiteY99-34620" fmla="*/ 6317666 h 6858000"/>
              <a:gd name="connsiteX100-34621" fmla="*/ 6007492 w 6127519"/>
              <a:gd name="connsiteY100-34622" fmla="*/ 6440818 h 6858000"/>
              <a:gd name="connsiteX101-34623" fmla="*/ 6009467 w 6127519"/>
              <a:gd name="connsiteY101-34624" fmla="*/ 6487076 h 6858000"/>
              <a:gd name="connsiteX102-34625" fmla="*/ 5995064 w 6127519"/>
              <a:gd name="connsiteY102-34626" fmla="*/ 6540791 h 6858000"/>
              <a:gd name="connsiteX103-34627" fmla="*/ 6004510 w 6127519"/>
              <a:gd name="connsiteY103-34628" fmla="*/ 6599256 h 6858000"/>
              <a:gd name="connsiteX104-34629" fmla="*/ 5986207 w 6127519"/>
              <a:gd name="connsiteY104-34630" fmla="*/ 6695855 h 6858000"/>
              <a:gd name="connsiteX105-34631" fmla="*/ 5979428 w 6127519"/>
              <a:gd name="connsiteY105-34632" fmla="*/ 6754678 h 6858000"/>
              <a:gd name="connsiteX106-34633" fmla="*/ 5983398 w 6127519"/>
              <a:gd name="connsiteY106-34634" fmla="*/ 6778641 h 6858000"/>
              <a:gd name="connsiteX107-34635" fmla="*/ 5984543 w 6127519"/>
              <a:gd name="connsiteY107-34636" fmla="*/ 6811016 h 6858000"/>
              <a:gd name="connsiteX108-34637" fmla="*/ 5979671 w 6127519"/>
              <a:gd name="connsiteY108-34638" fmla="*/ 6858000 h 6858000"/>
              <a:gd name="connsiteX109-34639" fmla="*/ 0 w 6127519"/>
              <a:gd name="connsiteY109-34640" fmla="*/ 6858000 h 6858000"/>
              <a:gd name="connsiteX110-34641" fmla="*/ 0 w 6127519"/>
              <a:gd name="connsiteY110-34642" fmla="*/ 0 h 6858000"/>
              <a:gd name="connsiteX0-34643" fmla="*/ 0 w 6127519"/>
              <a:gd name="connsiteY0-34644" fmla="*/ 0 h 6858000"/>
              <a:gd name="connsiteX1-34645" fmla="*/ 4965888 w 6127519"/>
              <a:gd name="connsiteY1-34646" fmla="*/ 0 h 6858000"/>
              <a:gd name="connsiteX2-34647" fmla="*/ 4967767 w 6127519"/>
              <a:gd name="connsiteY2-34648" fmla="*/ 7930 h 6858000"/>
              <a:gd name="connsiteX3-34649" fmla="*/ 4979444 w 6127519"/>
              <a:gd name="connsiteY3-34650" fmla="*/ 43921 h 6858000"/>
              <a:gd name="connsiteX4-34651" fmla="*/ 5021173 w 6127519"/>
              <a:gd name="connsiteY4-34652" fmla="*/ 123738 h 6858000"/>
              <a:gd name="connsiteX5-34653" fmla="*/ 5075458 w 6127519"/>
              <a:gd name="connsiteY5-34654" fmla="*/ 264355 h 6858000"/>
              <a:gd name="connsiteX6-34655" fmla="*/ 5081175 w 6127519"/>
              <a:gd name="connsiteY6-34656" fmla="*/ 277448 h 6858000"/>
              <a:gd name="connsiteX7-34657" fmla="*/ 5097011 w 6127519"/>
              <a:gd name="connsiteY7-34658" fmla="*/ 355616 h 6858000"/>
              <a:gd name="connsiteX8-34659" fmla="*/ 5130982 w 6127519"/>
              <a:gd name="connsiteY8-34660" fmla="*/ 412030 h 6858000"/>
              <a:gd name="connsiteX9-34661" fmla="*/ 5153000 w 6127519"/>
              <a:gd name="connsiteY9-34662" fmla="*/ 507134 h 6858000"/>
              <a:gd name="connsiteX10-34663" fmla="*/ 5171282 w 6127519"/>
              <a:gd name="connsiteY10-34664" fmla="*/ 602071 h 6858000"/>
              <a:gd name="connsiteX11-34665" fmla="*/ 5176196 w 6127519"/>
              <a:gd name="connsiteY11-34666" fmla="*/ 636822 h 6858000"/>
              <a:gd name="connsiteX12-34667" fmla="*/ 5189051 w 6127519"/>
              <a:gd name="connsiteY12-34668" fmla="*/ 782518 h 6858000"/>
              <a:gd name="connsiteX13-34669" fmla="*/ 5210428 w 6127519"/>
              <a:gd name="connsiteY13-34670" fmla="*/ 815772 h 6858000"/>
              <a:gd name="connsiteX14-34671" fmla="*/ 5221088 w 6127519"/>
              <a:gd name="connsiteY14-34672" fmla="*/ 860193 h 6858000"/>
              <a:gd name="connsiteX15-34673" fmla="*/ 5230806 w 6127519"/>
              <a:gd name="connsiteY15-34674" fmla="*/ 961354 h 6858000"/>
              <a:gd name="connsiteX16-34675" fmla="*/ 5201018 w 6127519"/>
              <a:gd name="connsiteY16-34676" fmla="*/ 1095027 h 6858000"/>
              <a:gd name="connsiteX17-34677" fmla="*/ 5202153 w 6127519"/>
              <a:gd name="connsiteY17-34678" fmla="*/ 1133224 h 6858000"/>
              <a:gd name="connsiteX18-34679" fmla="*/ 5207370 w 6127519"/>
              <a:gd name="connsiteY18-34680" fmla="*/ 1138097 h 6858000"/>
              <a:gd name="connsiteX19-34681" fmla="*/ 5189234 w 6127519"/>
              <a:gd name="connsiteY19-34682" fmla="*/ 1193495 h 6858000"/>
              <a:gd name="connsiteX20-34683" fmla="*/ 5202769 w 6127519"/>
              <a:gd name="connsiteY20-34684" fmla="*/ 1269450 h 6858000"/>
              <a:gd name="connsiteX21-34685" fmla="*/ 5225968 w 6127519"/>
              <a:gd name="connsiteY21-34686" fmla="*/ 1357994 h 6858000"/>
              <a:gd name="connsiteX22-34687" fmla="*/ 5233819 w 6127519"/>
              <a:gd name="connsiteY22-34688" fmla="*/ 1380922 h 6858000"/>
              <a:gd name="connsiteX23-34689" fmla="*/ 5237226 w 6127519"/>
              <a:gd name="connsiteY23-34690" fmla="*/ 1441327 h 6858000"/>
              <a:gd name="connsiteX24-34691" fmla="*/ 5255653 w 6127519"/>
              <a:gd name="connsiteY24-34692" fmla="*/ 1524712 h 6858000"/>
              <a:gd name="connsiteX25-34693" fmla="*/ 5263491 w 6127519"/>
              <a:gd name="connsiteY25-34694" fmla="*/ 1642938 h 6858000"/>
              <a:gd name="connsiteX26-34695" fmla="*/ 5261314 w 6127519"/>
              <a:gd name="connsiteY26-34696" fmla="*/ 1689177 h 6858000"/>
              <a:gd name="connsiteX27-34697" fmla="*/ 5259788 w 6127519"/>
              <a:gd name="connsiteY27-34698" fmla="*/ 1768516 h 6858000"/>
              <a:gd name="connsiteX28-34699" fmla="*/ 5255696 w 6127519"/>
              <a:gd name="connsiteY28-34700" fmla="*/ 1953770 h 6858000"/>
              <a:gd name="connsiteX29-34701" fmla="*/ 5252592 w 6127519"/>
              <a:gd name="connsiteY29-34702" fmla="*/ 2092210 h 6858000"/>
              <a:gd name="connsiteX30-34703" fmla="*/ 5250104 w 6127519"/>
              <a:gd name="connsiteY30-34704" fmla="*/ 2249166 h 6858000"/>
              <a:gd name="connsiteX31-34705" fmla="*/ 5251214 w 6127519"/>
              <a:gd name="connsiteY31-34706" fmla="*/ 2250944 h 6858000"/>
              <a:gd name="connsiteX32-34707" fmla="*/ 5250644 w 6127519"/>
              <a:gd name="connsiteY32-34708" fmla="*/ 2266619 h 6858000"/>
              <a:gd name="connsiteX33-34709" fmla="*/ 5293877 w 6127519"/>
              <a:gd name="connsiteY33-34710" fmla="*/ 2368649 h 6858000"/>
              <a:gd name="connsiteX34-34711" fmla="*/ 5311338 w 6127519"/>
              <a:gd name="connsiteY34-34712" fmla="*/ 2404034 h 6858000"/>
              <a:gd name="connsiteX35-34713" fmla="*/ 5338366 w 6127519"/>
              <a:gd name="connsiteY35-34714" fmla="*/ 2465052 h 6858000"/>
              <a:gd name="connsiteX36-34715" fmla="*/ 5371263 w 6127519"/>
              <a:gd name="connsiteY36-34716" fmla="*/ 2586413 h 6858000"/>
              <a:gd name="connsiteX37-34717" fmla="*/ 5407503 w 6127519"/>
              <a:gd name="connsiteY37-34718" fmla="*/ 2786290 h 6858000"/>
              <a:gd name="connsiteX38-34719" fmla="*/ 5407356 w 6127519"/>
              <a:gd name="connsiteY38-34720" fmla="*/ 2787545 h 6858000"/>
              <a:gd name="connsiteX39-34721" fmla="*/ 5457023 w 6127519"/>
              <a:gd name="connsiteY39-34722" fmla="*/ 2858292 h 6858000"/>
              <a:gd name="connsiteX40-34723" fmla="*/ 5479298 w 6127519"/>
              <a:gd name="connsiteY40-34724" fmla="*/ 2947791 h 6858000"/>
              <a:gd name="connsiteX41-34725" fmla="*/ 5481770 w 6127519"/>
              <a:gd name="connsiteY41-34726" fmla="*/ 2951352 h 6858000"/>
              <a:gd name="connsiteX42-34727" fmla="*/ 5482415 w 6127519"/>
              <a:gd name="connsiteY42-34728" fmla="*/ 3004079 h 6858000"/>
              <a:gd name="connsiteX43-34729" fmla="*/ 5503944 w 6127519"/>
              <a:gd name="connsiteY43-34730" fmla="*/ 3123335 h 6858000"/>
              <a:gd name="connsiteX44-34731" fmla="*/ 5516007 w 6127519"/>
              <a:gd name="connsiteY44-34732" fmla="*/ 3258473 h 6858000"/>
              <a:gd name="connsiteX45-34733" fmla="*/ 5589758 w 6127519"/>
              <a:gd name="connsiteY45-34734" fmla="*/ 3453699 h 6858000"/>
              <a:gd name="connsiteX46-34735" fmla="*/ 5596144 w 6127519"/>
              <a:gd name="connsiteY46-34736" fmla="*/ 3534624 h 6858000"/>
              <a:gd name="connsiteX47-34737" fmla="*/ 5597750 w 6127519"/>
              <a:gd name="connsiteY47-34738" fmla="*/ 3534129 h 6858000"/>
              <a:gd name="connsiteX48-34739" fmla="*/ 5599700 w 6127519"/>
              <a:gd name="connsiteY48-34740" fmla="*/ 3547221 h 6858000"/>
              <a:gd name="connsiteX49-34741" fmla="*/ 5615031 w 6127519"/>
              <a:gd name="connsiteY49-34742" fmla="*/ 3557482 h 6858000"/>
              <a:gd name="connsiteX50-34743" fmla="*/ 5618377 w 6127519"/>
              <a:gd name="connsiteY50-34744" fmla="*/ 3588431 h 6858000"/>
              <a:gd name="connsiteX51-34745" fmla="*/ 5612155 w 6127519"/>
              <a:gd name="connsiteY51-34746" fmla="*/ 3589869 h 6858000"/>
              <a:gd name="connsiteX52-34747" fmla="*/ 5620843 w 6127519"/>
              <a:gd name="connsiteY52-34748" fmla="*/ 3606745 h 6858000"/>
              <a:gd name="connsiteX53-34749" fmla="*/ 5655472 w 6127519"/>
              <a:gd name="connsiteY53-34750" fmla="*/ 3678877 h 6858000"/>
              <a:gd name="connsiteX54-34751" fmla="*/ 5683015 w 6127519"/>
              <a:gd name="connsiteY54-34752" fmla="*/ 3762025 h 6858000"/>
              <a:gd name="connsiteX55-34753" fmla="*/ 5696643 w 6127519"/>
              <a:gd name="connsiteY55-34754" fmla="*/ 3773888 h 6858000"/>
              <a:gd name="connsiteX56-34755" fmla="*/ 5707995 w 6127519"/>
              <a:gd name="connsiteY56-34756" fmla="*/ 3781685 h 6858000"/>
              <a:gd name="connsiteX57-34757" fmla="*/ 5768491 w 6127519"/>
              <a:gd name="connsiteY57-34758" fmla="*/ 3914399 h 6858000"/>
              <a:gd name="connsiteX58-34759" fmla="*/ 5793123 w 6127519"/>
              <a:gd name="connsiteY58-34760" fmla="*/ 3969952 h 6858000"/>
              <a:gd name="connsiteX59-34761" fmla="*/ 5808321 w 6127519"/>
              <a:gd name="connsiteY59-34762" fmla="*/ 3988153 h 6858000"/>
              <a:gd name="connsiteX60-34763" fmla="*/ 5825621 w 6127519"/>
              <a:gd name="connsiteY60-34764" fmla="*/ 4015525 h 6858000"/>
              <a:gd name="connsiteX61-34765" fmla="*/ 5860672 w 6127519"/>
              <a:gd name="connsiteY61-34766" fmla="*/ 4061579 h 6858000"/>
              <a:gd name="connsiteX62-34767" fmla="*/ 5872173 w 6127519"/>
              <a:gd name="connsiteY62-34768" fmla="*/ 4088497 h 6858000"/>
              <a:gd name="connsiteX63-34769" fmla="*/ 5894095 w 6127519"/>
              <a:gd name="connsiteY63-34770" fmla="*/ 4128857 h 6858000"/>
              <a:gd name="connsiteX64-34771" fmla="*/ 5903513 w 6127519"/>
              <a:gd name="connsiteY64-34772" fmla="*/ 4187661 h 6858000"/>
              <a:gd name="connsiteX65-34773" fmla="*/ 5917114 w 6127519"/>
              <a:gd name="connsiteY65-34774" fmla="*/ 4213096 h 6858000"/>
              <a:gd name="connsiteX66-34775" fmla="*/ 5924233 w 6127519"/>
              <a:gd name="connsiteY66-34776" fmla="*/ 4242060 h 6858000"/>
              <a:gd name="connsiteX67-34777" fmla="*/ 5928910 w 6127519"/>
              <a:gd name="connsiteY67-34778" fmla="*/ 4300973 h 6858000"/>
              <a:gd name="connsiteX68-34779" fmla="*/ 5939320 w 6127519"/>
              <a:gd name="connsiteY68-34780" fmla="*/ 4340435 h 6858000"/>
              <a:gd name="connsiteX69-34781" fmla="*/ 5946705 w 6127519"/>
              <a:gd name="connsiteY69-34782" fmla="*/ 4428051 h 6858000"/>
              <a:gd name="connsiteX70-34783" fmla="*/ 5949261 w 6127519"/>
              <a:gd name="connsiteY70-34784" fmla="*/ 4449185 h 6858000"/>
              <a:gd name="connsiteX71-34785" fmla="*/ 5968960 w 6127519"/>
              <a:gd name="connsiteY71-34786" fmla="*/ 4482655 h 6858000"/>
              <a:gd name="connsiteX72-34787" fmla="*/ 5980106 w 6127519"/>
              <a:gd name="connsiteY72-34788" fmla="*/ 4585087 h 6858000"/>
              <a:gd name="connsiteX73-34789" fmla="*/ 5998138 w 6127519"/>
              <a:gd name="connsiteY73-34790" fmla="*/ 4697518 h 6858000"/>
              <a:gd name="connsiteX74-34791" fmla="*/ 6007819 w 6127519"/>
              <a:gd name="connsiteY74-34792" fmla="*/ 4858148 h 6858000"/>
              <a:gd name="connsiteX75-34793" fmla="*/ 6007749 w 6127519"/>
              <a:gd name="connsiteY75-34794" fmla="*/ 4964715 h 6858000"/>
              <a:gd name="connsiteX76-34795" fmla="*/ 6005269 w 6127519"/>
              <a:gd name="connsiteY76-34796" fmla="*/ 5150567 h 6858000"/>
              <a:gd name="connsiteX77-34797" fmla="*/ 6001127 w 6127519"/>
              <a:gd name="connsiteY77-34798" fmla="*/ 5164609 h 6858000"/>
              <a:gd name="connsiteX78-34799" fmla="*/ 5998514 w 6127519"/>
              <a:gd name="connsiteY78-34800" fmla="*/ 5189673 h 6858000"/>
              <a:gd name="connsiteX79-34801" fmla="*/ 6018409 w 6127519"/>
              <a:gd name="connsiteY79-34802" fmla="*/ 5227157 h 6858000"/>
              <a:gd name="connsiteX80-34803" fmla="*/ 6036748 w 6127519"/>
              <a:gd name="connsiteY80-34804" fmla="*/ 5322752 h 6858000"/>
              <a:gd name="connsiteX81-34805" fmla="*/ 6036943 w 6127519"/>
              <a:gd name="connsiteY81-34806" fmla="*/ 5329480 h 6858000"/>
              <a:gd name="connsiteX82-34807" fmla="*/ 6037677 w 6127519"/>
              <a:gd name="connsiteY82-34808" fmla="*/ 5354807 h 6858000"/>
              <a:gd name="connsiteX83-34809" fmla="*/ 6039728 w 6127519"/>
              <a:gd name="connsiteY83-34810" fmla="*/ 5359416 h 6858000"/>
              <a:gd name="connsiteX84-34811" fmla="*/ 6053435 w 6127519"/>
              <a:gd name="connsiteY84-34812" fmla="*/ 5387547 h 6858000"/>
              <a:gd name="connsiteX85-34813" fmla="*/ 6065933 w 6127519"/>
              <a:gd name="connsiteY85-34814" fmla="*/ 5443002 h 6858000"/>
              <a:gd name="connsiteX86-34815" fmla="*/ 6068640 w 6127519"/>
              <a:gd name="connsiteY86-34816" fmla="*/ 5474503 h 6858000"/>
              <a:gd name="connsiteX87-34817" fmla="*/ 6080922 w 6127519"/>
              <a:gd name="connsiteY87-34818" fmla="*/ 5561070 h 6858000"/>
              <a:gd name="connsiteX88-34819" fmla="*/ 6096949 w 6127519"/>
              <a:gd name="connsiteY88-34820" fmla="*/ 5648179 h 6858000"/>
              <a:gd name="connsiteX89-34821" fmla="*/ 6125703 w 6127519"/>
              <a:gd name="connsiteY89-34822" fmla="*/ 5692894 h 6858000"/>
              <a:gd name="connsiteX90-34823" fmla="*/ 6121353 w 6127519"/>
              <a:gd name="connsiteY90-34824" fmla="*/ 5721725 h 6858000"/>
              <a:gd name="connsiteX91-34825" fmla="*/ 6121607 w 6127519"/>
              <a:gd name="connsiteY91-34826" fmla="*/ 5721959 h 6858000"/>
              <a:gd name="connsiteX92-34827" fmla="*/ 6127024 w 6127519"/>
              <a:gd name="connsiteY92-34828" fmla="*/ 5786902 h 6858000"/>
              <a:gd name="connsiteX93-34829" fmla="*/ 6127519 w 6127519"/>
              <a:gd name="connsiteY93-34830" fmla="*/ 5865775 h 6858000"/>
              <a:gd name="connsiteX94-34831" fmla="*/ 6119217 w 6127519"/>
              <a:gd name="connsiteY94-34832" fmla="*/ 5888542 h 6858000"/>
              <a:gd name="connsiteX95-34833" fmla="*/ 6102493 w 6127519"/>
              <a:gd name="connsiteY95-34834" fmla="*/ 5928602 h 6858000"/>
              <a:gd name="connsiteX96-34835" fmla="*/ 6056863 w 6127519"/>
              <a:gd name="connsiteY96-34836" fmla="*/ 6000643 h 6858000"/>
              <a:gd name="connsiteX97-34837" fmla="*/ 6045436 w 6127519"/>
              <a:gd name="connsiteY97-34838" fmla="*/ 6124480 h 6858000"/>
              <a:gd name="connsiteX98-34839" fmla="*/ 6030489 w 6127519"/>
              <a:gd name="connsiteY98-34840" fmla="*/ 6317666 h 6858000"/>
              <a:gd name="connsiteX99-34841" fmla="*/ 6007492 w 6127519"/>
              <a:gd name="connsiteY99-34842" fmla="*/ 6440818 h 6858000"/>
              <a:gd name="connsiteX100-34843" fmla="*/ 6009467 w 6127519"/>
              <a:gd name="connsiteY100-34844" fmla="*/ 6487076 h 6858000"/>
              <a:gd name="connsiteX101-34845" fmla="*/ 5995064 w 6127519"/>
              <a:gd name="connsiteY101-34846" fmla="*/ 6540791 h 6858000"/>
              <a:gd name="connsiteX102-34847" fmla="*/ 6004510 w 6127519"/>
              <a:gd name="connsiteY102-34848" fmla="*/ 6599256 h 6858000"/>
              <a:gd name="connsiteX103-34849" fmla="*/ 5986207 w 6127519"/>
              <a:gd name="connsiteY103-34850" fmla="*/ 6695855 h 6858000"/>
              <a:gd name="connsiteX104-34851" fmla="*/ 5979428 w 6127519"/>
              <a:gd name="connsiteY104-34852" fmla="*/ 6754678 h 6858000"/>
              <a:gd name="connsiteX105-34853" fmla="*/ 5983398 w 6127519"/>
              <a:gd name="connsiteY105-34854" fmla="*/ 6778641 h 6858000"/>
              <a:gd name="connsiteX106-34855" fmla="*/ 5984543 w 6127519"/>
              <a:gd name="connsiteY106-34856" fmla="*/ 6811016 h 6858000"/>
              <a:gd name="connsiteX107-34857" fmla="*/ 5979671 w 6127519"/>
              <a:gd name="connsiteY107-34858" fmla="*/ 6858000 h 6858000"/>
              <a:gd name="connsiteX108-34859" fmla="*/ 0 w 6127519"/>
              <a:gd name="connsiteY108-34860" fmla="*/ 6858000 h 6858000"/>
              <a:gd name="connsiteX109-34861" fmla="*/ 0 w 6127519"/>
              <a:gd name="connsiteY109-34862" fmla="*/ 0 h 6858000"/>
              <a:gd name="connsiteX0-34863" fmla="*/ 0 w 6127519"/>
              <a:gd name="connsiteY0-34864" fmla="*/ 0 h 6858000"/>
              <a:gd name="connsiteX1-34865" fmla="*/ 4965888 w 6127519"/>
              <a:gd name="connsiteY1-34866" fmla="*/ 0 h 6858000"/>
              <a:gd name="connsiteX2-34867" fmla="*/ 4967767 w 6127519"/>
              <a:gd name="connsiteY2-34868" fmla="*/ 7930 h 6858000"/>
              <a:gd name="connsiteX3-34869" fmla="*/ 4979444 w 6127519"/>
              <a:gd name="connsiteY3-34870" fmla="*/ 43921 h 6858000"/>
              <a:gd name="connsiteX4-34871" fmla="*/ 5021173 w 6127519"/>
              <a:gd name="connsiteY4-34872" fmla="*/ 123738 h 6858000"/>
              <a:gd name="connsiteX5-34873" fmla="*/ 5075458 w 6127519"/>
              <a:gd name="connsiteY5-34874" fmla="*/ 264355 h 6858000"/>
              <a:gd name="connsiteX6-34875" fmla="*/ 5081175 w 6127519"/>
              <a:gd name="connsiteY6-34876" fmla="*/ 277448 h 6858000"/>
              <a:gd name="connsiteX7-34877" fmla="*/ 5097011 w 6127519"/>
              <a:gd name="connsiteY7-34878" fmla="*/ 355616 h 6858000"/>
              <a:gd name="connsiteX8-34879" fmla="*/ 5130982 w 6127519"/>
              <a:gd name="connsiteY8-34880" fmla="*/ 412030 h 6858000"/>
              <a:gd name="connsiteX9-34881" fmla="*/ 5153000 w 6127519"/>
              <a:gd name="connsiteY9-34882" fmla="*/ 507134 h 6858000"/>
              <a:gd name="connsiteX10-34883" fmla="*/ 5171282 w 6127519"/>
              <a:gd name="connsiteY10-34884" fmla="*/ 602071 h 6858000"/>
              <a:gd name="connsiteX11-34885" fmla="*/ 5176196 w 6127519"/>
              <a:gd name="connsiteY11-34886" fmla="*/ 636822 h 6858000"/>
              <a:gd name="connsiteX12-34887" fmla="*/ 5189051 w 6127519"/>
              <a:gd name="connsiteY12-34888" fmla="*/ 782518 h 6858000"/>
              <a:gd name="connsiteX13-34889" fmla="*/ 5210428 w 6127519"/>
              <a:gd name="connsiteY13-34890" fmla="*/ 815772 h 6858000"/>
              <a:gd name="connsiteX14-34891" fmla="*/ 5221088 w 6127519"/>
              <a:gd name="connsiteY14-34892" fmla="*/ 860193 h 6858000"/>
              <a:gd name="connsiteX15-34893" fmla="*/ 5230806 w 6127519"/>
              <a:gd name="connsiteY15-34894" fmla="*/ 961354 h 6858000"/>
              <a:gd name="connsiteX16-34895" fmla="*/ 5201018 w 6127519"/>
              <a:gd name="connsiteY16-34896" fmla="*/ 1095027 h 6858000"/>
              <a:gd name="connsiteX17-34897" fmla="*/ 5202153 w 6127519"/>
              <a:gd name="connsiteY17-34898" fmla="*/ 1133224 h 6858000"/>
              <a:gd name="connsiteX18-34899" fmla="*/ 5189234 w 6127519"/>
              <a:gd name="connsiteY18-34900" fmla="*/ 1193495 h 6858000"/>
              <a:gd name="connsiteX19-34901" fmla="*/ 5202769 w 6127519"/>
              <a:gd name="connsiteY19-34902" fmla="*/ 1269450 h 6858000"/>
              <a:gd name="connsiteX20-34903" fmla="*/ 5225968 w 6127519"/>
              <a:gd name="connsiteY20-34904" fmla="*/ 1357994 h 6858000"/>
              <a:gd name="connsiteX21-34905" fmla="*/ 5233819 w 6127519"/>
              <a:gd name="connsiteY21-34906" fmla="*/ 1380922 h 6858000"/>
              <a:gd name="connsiteX22-34907" fmla="*/ 5237226 w 6127519"/>
              <a:gd name="connsiteY22-34908" fmla="*/ 1441327 h 6858000"/>
              <a:gd name="connsiteX23-34909" fmla="*/ 5255653 w 6127519"/>
              <a:gd name="connsiteY23-34910" fmla="*/ 1524712 h 6858000"/>
              <a:gd name="connsiteX24-34911" fmla="*/ 5263491 w 6127519"/>
              <a:gd name="connsiteY24-34912" fmla="*/ 1642938 h 6858000"/>
              <a:gd name="connsiteX25-34913" fmla="*/ 5261314 w 6127519"/>
              <a:gd name="connsiteY25-34914" fmla="*/ 1689177 h 6858000"/>
              <a:gd name="connsiteX26-34915" fmla="*/ 5259788 w 6127519"/>
              <a:gd name="connsiteY26-34916" fmla="*/ 1768516 h 6858000"/>
              <a:gd name="connsiteX27-34917" fmla="*/ 5255696 w 6127519"/>
              <a:gd name="connsiteY27-34918" fmla="*/ 1953770 h 6858000"/>
              <a:gd name="connsiteX28-34919" fmla="*/ 5252592 w 6127519"/>
              <a:gd name="connsiteY28-34920" fmla="*/ 2092210 h 6858000"/>
              <a:gd name="connsiteX29-34921" fmla="*/ 5250104 w 6127519"/>
              <a:gd name="connsiteY29-34922" fmla="*/ 2249166 h 6858000"/>
              <a:gd name="connsiteX30-34923" fmla="*/ 5251214 w 6127519"/>
              <a:gd name="connsiteY30-34924" fmla="*/ 2250944 h 6858000"/>
              <a:gd name="connsiteX31-34925" fmla="*/ 5250644 w 6127519"/>
              <a:gd name="connsiteY31-34926" fmla="*/ 2266619 h 6858000"/>
              <a:gd name="connsiteX32-34927" fmla="*/ 5293877 w 6127519"/>
              <a:gd name="connsiteY32-34928" fmla="*/ 2368649 h 6858000"/>
              <a:gd name="connsiteX33-34929" fmla="*/ 5311338 w 6127519"/>
              <a:gd name="connsiteY33-34930" fmla="*/ 2404034 h 6858000"/>
              <a:gd name="connsiteX34-34931" fmla="*/ 5338366 w 6127519"/>
              <a:gd name="connsiteY34-34932" fmla="*/ 2465052 h 6858000"/>
              <a:gd name="connsiteX35-34933" fmla="*/ 5371263 w 6127519"/>
              <a:gd name="connsiteY35-34934" fmla="*/ 2586413 h 6858000"/>
              <a:gd name="connsiteX36-34935" fmla="*/ 5407503 w 6127519"/>
              <a:gd name="connsiteY36-34936" fmla="*/ 2786290 h 6858000"/>
              <a:gd name="connsiteX37-34937" fmla="*/ 5407356 w 6127519"/>
              <a:gd name="connsiteY37-34938" fmla="*/ 2787545 h 6858000"/>
              <a:gd name="connsiteX38-34939" fmla="*/ 5457023 w 6127519"/>
              <a:gd name="connsiteY38-34940" fmla="*/ 2858292 h 6858000"/>
              <a:gd name="connsiteX39-34941" fmla="*/ 5479298 w 6127519"/>
              <a:gd name="connsiteY39-34942" fmla="*/ 2947791 h 6858000"/>
              <a:gd name="connsiteX40-34943" fmla="*/ 5481770 w 6127519"/>
              <a:gd name="connsiteY40-34944" fmla="*/ 2951352 h 6858000"/>
              <a:gd name="connsiteX41-34945" fmla="*/ 5482415 w 6127519"/>
              <a:gd name="connsiteY41-34946" fmla="*/ 3004079 h 6858000"/>
              <a:gd name="connsiteX42-34947" fmla="*/ 5503944 w 6127519"/>
              <a:gd name="connsiteY42-34948" fmla="*/ 3123335 h 6858000"/>
              <a:gd name="connsiteX43-34949" fmla="*/ 5516007 w 6127519"/>
              <a:gd name="connsiteY43-34950" fmla="*/ 3258473 h 6858000"/>
              <a:gd name="connsiteX44-34951" fmla="*/ 5589758 w 6127519"/>
              <a:gd name="connsiteY44-34952" fmla="*/ 3453699 h 6858000"/>
              <a:gd name="connsiteX45-34953" fmla="*/ 5596144 w 6127519"/>
              <a:gd name="connsiteY45-34954" fmla="*/ 3534624 h 6858000"/>
              <a:gd name="connsiteX46-34955" fmla="*/ 5597750 w 6127519"/>
              <a:gd name="connsiteY46-34956" fmla="*/ 3534129 h 6858000"/>
              <a:gd name="connsiteX47-34957" fmla="*/ 5599700 w 6127519"/>
              <a:gd name="connsiteY47-34958" fmla="*/ 3547221 h 6858000"/>
              <a:gd name="connsiteX48-34959" fmla="*/ 5615031 w 6127519"/>
              <a:gd name="connsiteY48-34960" fmla="*/ 3557482 h 6858000"/>
              <a:gd name="connsiteX49-34961" fmla="*/ 5618377 w 6127519"/>
              <a:gd name="connsiteY49-34962" fmla="*/ 3588431 h 6858000"/>
              <a:gd name="connsiteX50-34963" fmla="*/ 5612155 w 6127519"/>
              <a:gd name="connsiteY50-34964" fmla="*/ 3589869 h 6858000"/>
              <a:gd name="connsiteX51-34965" fmla="*/ 5620843 w 6127519"/>
              <a:gd name="connsiteY51-34966" fmla="*/ 3606745 h 6858000"/>
              <a:gd name="connsiteX52-34967" fmla="*/ 5655472 w 6127519"/>
              <a:gd name="connsiteY52-34968" fmla="*/ 3678877 h 6858000"/>
              <a:gd name="connsiteX53-34969" fmla="*/ 5683015 w 6127519"/>
              <a:gd name="connsiteY53-34970" fmla="*/ 3762025 h 6858000"/>
              <a:gd name="connsiteX54-34971" fmla="*/ 5696643 w 6127519"/>
              <a:gd name="connsiteY54-34972" fmla="*/ 3773888 h 6858000"/>
              <a:gd name="connsiteX55-34973" fmla="*/ 5707995 w 6127519"/>
              <a:gd name="connsiteY55-34974" fmla="*/ 3781685 h 6858000"/>
              <a:gd name="connsiteX56-34975" fmla="*/ 5768491 w 6127519"/>
              <a:gd name="connsiteY56-34976" fmla="*/ 3914399 h 6858000"/>
              <a:gd name="connsiteX57-34977" fmla="*/ 5793123 w 6127519"/>
              <a:gd name="connsiteY57-34978" fmla="*/ 3969952 h 6858000"/>
              <a:gd name="connsiteX58-34979" fmla="*/ 5808321 w 6127519"/>
              <a:gd name="connsiteY58-34980" fmla="*/ 3988153 h 6858000"/>
              <a:gd name="connsiteX59-34981" fmla="*/ 5825621 w 6127519"/>
              <a:gd name="connsiteY59-34982" fmla="*/ 4015525 h 6858000"/>
              <a:gd name="connsiteX60-34983" fmla="*/ 5860672 w 6127519"/>
              <a:gd name="connsiteY60-34984" fmla="*/ 4061579 h 6858000"/>
              <a:gd name="connsiteX61-34985" fmla="*/ 5872173 w 6127519"/>
              <a:gd name="connsiteY61-34986" fmla="*/ 4088497 h 6858000"/>
              <a:gd name="connsiteX62-34987" fmla="*/ 5894095 w 6127519"/>
              <a:gd name="connsiteY62-34988" fmla="*/ 4128857 h 6858000"/>
              <a:gd name="connsiteX63-34989" fmla="*/ 5903513 w 6127519"/>
              <a:gd name="connsiteY63-34990" fmla="*/ 4187661 h 6858000"/>
              <a:gd name="connsiteX64-34991" fmla="*/ 5917114 w 6127519"/>
              <a:gd name="connsiteY64-34992" fmla="*/ 4213096 h 6858000"/>
              <a:gd name="connsiteX65-34993" fmla="*/ 5924233 w 6127519"/>
              <a:gd name="connsiteY65-34994" fmla="*/ 4242060 h 6858000"/>
              <a:gd name="connsiteX66-34995" fmla="*/ 5928910 w 6127519"/>
              <a:gd name="connsiteY66-34996" fmla="*/ 4300973 h 6858000"/>
              <a:gd name="connsiteX67-34997" fmla="*/ 5939320 w 6127519"/>
              <a:gd name="connsiteY67-34998" fmla="*/ 4340435 h 6858000"/>
              <a:gd name="connsiteX68-34999" fmla="*/ 5946705 w 6127519"/>
              <a:gd name="connsiteY68-35000" fmla="*/ 4428051 h 6858000"/>
              <a:gd name="connsiteX69-35001" fmla="*/ 5949261 w 6127519"/>
              <a:gd name="connsiteY69-35002" fmla="*/ 4449185 h 6858000"/>
              <a:gd name="connsiteX70-35003" fmla="*/ 5968960 w 6127519"/>
              <a:gd name="connsiteY70-35004" fmla="*/ 4482655 h 6858000"/>
              <a:gd name="connsiteX71-35005" fmla="*/ 5980106 w 6127519"/>
              <a:gd name="connsiteY71-35006" fmla="*/ 4585087 h 6858000"/>
              <a:gd name="connsiteX72-35007" fmla="*/ 5998138 w 6127519"/>
              <a:gd name="connsiteY72-35008" fmla="*/ 4697518 h 6858000"/>
              <a:gd name="connsiteX73-35009" fmla="*/ 6007819 w 6127519"/>
              <a:gd name="connsiteY73-35010" fmla="*/ 4858148 h 6858000"/>
              <a:gd name="connsiteX74-35011" fmla="*/ 6007749 w 6127519"/>
              <a:gd name="connsiteY74-35012" fmla="*/ 4964715 h 6858000"/>
              <a:gd name="connsiteX75-35013" fmla="*/ 6005269 w 6127519"/>
              <a:gd name="connsiteY75-35014" fmla="*/ 5150567 h 6858000"/>
              <a:gd name="connsiteX76-35015" fmla="*/ 6001127 w 6127519"/>
              <a:gd name="connsiteY76-35016" fmla="*/ 5164609 h 6858000"/>
              <a:gd name="connsiteX77-35017" fmla="*/ 5998514 w 6127519"/>
              <a:gd name="connsiteY77-35018" fmla="*/ 5189673 h 6858000"/>
              <a:gd name="connsiteX78-35019" fmla="*/ 6018409 w 6127519"/>
              <a:gd name="connsiteY78-35020" fmla="*/ 5227157 h 6858000"/>
              <a:gd name="connsiteX79-35021" fmla="*/ 6036748 w 6127519"/>
              <a:gd name="connsiteY79-35022" fmla="*/ 5322752 h 6858000"/>
              <a:gd name="connsiteX80-35023" fmla="*/ 6036943 w 6127519"/>
              <a:gd name="connsiteY80-35024" fmla="*/ 5329480 h 6858000"/>
              <a:gd name="connsiteX81-35025" fmla="*/ 6037677 w 6127519"/>
              <a:gd name="connsiteY81-35026" fmla="*/ 5354807 h 6858000"/>
              <a:gd name="connsiteX82-35027" fmla="*/ 6039728 w 6127519"/>
              <a:gd name="connsiteY82-35028" fmla="*/ 5359416 h 6858000"/>
              <a:gd name="connsiteX83-35029" fmla="*/ 6053435 w 6127519"/>
              <a:gd name="connsiteY83-35030" fmla="*/ 5387547 h 6858000"/>
              <a:gd name="connsiteX84-35031" fmla="*/ 6065933 w 6127519"/>
              <a:gd name="connsiteY84-35032" fmla="*/ 5443002 h 6858000"/>
              <a:gd name="connsiteX85-35033" fmla="*/ 6068640 w 6127519"/>
              <a:gd name="connsiteY85-35034" fmla="*/ 5474503 h 6858000"/>
              <a:gd name="connsiteX86-35035" fmla="*/ 6080922 w 6127519"/>
              <a:gd name="connsiteY86-35036" fmla="*/ 5561070 h 6858000"/>
              <a:gd name="connsiteX87-35037" fmla="*/ 6096949 w 6127519"/>
              <a:gd name="connsiteY87-35038" fmla="*/ 5648179 h 6858000"/>
              <a:gd name="connsiteX88-35039" fmla="*/ 6125703 w 6127519"/>
              <a:gd name="connsiteY88-35040" fmla="*/ 5692894 h 6858000"/>
              <a:gd name="connsiteX89-35041" fmla="*/ 6121353 w 6127519"/>
              <a:gd name="connsiteY89-35042" fmla="*/ 5721725 h 6858000"/>
              <a:gd name="connsiteX90-35043" fmla="*/ 6121607 w 6127519"/>
              <a:gd name="connsiteY90-35044" fmla="*/ 5721959 h 6858000"/>
              <a:gd name="connsiteX91-35045" fmla="*/ 6127024 w 6127519"/>
              <a:gd name="connsiteY91-35046" fmla="*/ 5786902 h 6858000"/>
              <a:gd name="connsiteX92-35047" fmla="*/ 6127519 w 6127519"/>
              <a:gd name="connsiteY92-35048" fmla="*/ 5865775 h 6858000"/>
              <a:gd name="connsiteX93-35049" fmla="*/ 6119217 w 6127519"/>
              <a:gd name="connsiteY93-35050" fmla="*/ 5888542 h 6858000"/>
              <a:gd name="connsiteX94-35051" fmla="*/ 6102493 w 6127519"/>
              <a:gd name="connsiteY94-35052" fmla="*/ 5928602 h 6858000"/>
              <a:gd name="connsiteX95-35053" fmla="*/ 6056863 w 6127519"/>
              <a:gd name="connsiteY95-35054" fmla="*/ 6000643 h 6858000"/>
              <a:gd name="connsiteX96-35055" fmla="*/ 6045436 w 6127519"/>
              <a:gd name="connsiteY96-35056" fmla="*/ 6124480 h 6858000"/>
              <a:gd name="connsiteX97-35057" fmla="*/ 6030489 w 6127519"/>
              <a:gd name="connsiteY97-35058" fmla="*/ 6317666 h 6858000"/>
              <a:gd name="connsiteX98-35059" fmla="*/ 6007492 w 6127519"/>
              <a:gd name="connsiteY98-35060" fmla="*/ 6440818 h 6858000"/>
              <a:gd name="connsiteX99-35061" fmla="*/ 6009467 w 6127519"/>
              <a:gd name="connsiteY99-35062" fmla="*/ 6487076 h 6858000"/>
              <a:gd name="connsiteX100-35063" fmla="*/ 5995064 w 6127519"/>
              <a:gd name="connsiteY100-35064" fmla="*/ 6540791 h 6858000"/>
              <a:gd name="connsiteX101-35065" fmla="*/ 6004510 w 6127519"/>
              <a:gd name="connsiteY101-35066" fmla="*/ 6599256 h 6858000"/>
              <a:gd name="connsiteX102-35067" fmla="*/ 5986207 w 6127519"/>
              <a:gd name="connsiteY102-35068" fmla="*/ 6695855 h 6858000"/>
              <a:gd name="connsiteX103-35069" fmla="*/ 5979428 w 6127519"/>
              <a:gd name="connsiteY103-35070" fmla="*/ 6754678 h 6858000"/>
              <a:gd name="connsiteX104-35071" fmla="*/ 5983398 w 6127519"/>
              <a:gd name="connsiteY104-35072" fmla="*/ 6778641 h 6858000"/>
              <a:gd name="connsiteX105-35073" fmla="*/ 5984543 w 6127519"/>
              <a:gd name="connsiteY105-35074" fmla="*/ 6811016 h 6858000"/>
              <a:gd name="connsiteX106-35075" fmla="*/ 5979671 w 6127519"/>
              <a:gd name="connsiteY106-35076" fmla="*/ 6858000 h 6858000"/>
              <a:gd name="connsiteX107-35077" fmla="*/ 0 w 6127519"/>
              <a:gd name="connsiteY107-35078" fmla="*/ 6858000 h 6858000"/>
              <a:gd name="connsiteX108-35079" fmla="*/ 0 w 6127519"/>
              <a:gd name="connsiteY108-35080" fmla="*/ 0 h 6858000"/>
              <a:gd name="connsiteX0-35081" fmla="*/ 0 w 6127519"/>
              <a:gd name="connsiteY0-35082" fmla="*/ 0 h 6858000"/>
              <a:gd name="connsiteX1-35083" fmla="*/ 4965888 w 6127519"/>
              <a:gd name="connsiteY1-35084" fmla="*/ 0 h 6858000"/>
              <a:gd name="connsiteX2-35085" fmla="*/ 4967767 w 6127519"/>
              <a:gd name="connsiteY2-35086" fmla="*/ 7930 h 6858000"/>
              <a:gd name="connsiteX3-35087" fmla="*/ 4979444 w 6127519"/>
              <a:gd name="connsiteY3-35088" fmla="*/ 43921 h 6858000"/>
              <a:gd name="connsiteX4-35089" fmla="*/ 5021173 w 6127519"/>
              <a:gd name="connsiteY4-35090" fmla="*/ 123738 h 6858000"/>
              <a:gd name="connsiteX5-35091" fmla="*/ 5075458 w 6127519"/>
              <a:gd name="connsiteY5-35092" fmla="*/ 264355 h 6858000"/>
              <a:gd name="connsiteX6-35093" fmla="*/ 5081175 w 6127519"/>
              <a:gd name="connsiteY6-35094" fmla="*/ 277448 h 6858000"/>
              <a:gd name="connsiteX7-35095" fmla="*/ 5097011 w 6127519"/>
              <a:gd name="connsiteY7-35096" fmla="*/ 355616 h 6858000"/>
              <a:gd name="connsiteX8-35097" fmla="*/ 5130982 w 6127519"/>
              <a:gd name="connsiteY8-35098" fmla="*/ 412030 h 6858000"/>
              <a:gd name="connsiteX9-35099" fmla="*/ 5153000 w 6127519"/>
              <a:gd name="connsiteY9-35100" fmla="*/ 507134 h 6858000"/>
              <a:gd name="connsiteX10-35101" fmla="*/ 5171282 w 6127519"/>
              <a:gd name="connsiteY10-35102" fmla="*/ 602071 h 6858000"/>
              <a:gd name="connsiteX11-35103" fmla="*/ 5176196 w 6127519"/>
              <a:gd name="connsiteY11-35104" fmla="*/ 636822 h 6858000"/>
              <a:gd name="connsiteX12-35105" fmla="*/ 5189051 w 6127519"/>
              <a:gd name="connsiteY12-35106" fmla="*/ 782518 h 6858000"/>
              <a:gd name="connsiteX13-35107" fmla="*/ 5221088 w 6127519"/>
              <a:gd name="connsiteY13-35108" fmla="*/ 860193 h 6858000"/>
              <a:gd name="connsiteX14-35109" fmla="*/ 5230806 w 6127519"/>
              <a:gd name="connsiteY14-35110" fmla="*/ 961354 h 6858000"/>
              <a:gd name="connsiteX15-35111" fmla="*/ 5201018 w 6127519"/>
              <a:gd name="connsiteY15-35112" fmla="*/ 1095027 h 6858000"/>
              <a:gd name="connsiteX16-35113" fmla="*/ 5202153 w 6127519"/>
              <a:gd name="connsiteY16-35114" fmla="*/ 1133224 h 6858000"/>
              <a:gd name="connsiteX17-35115" fmla="*/ 5189234 w 6127519"/>
              <a:gd name="connsiteY17-35116" fmla="*/ 1193495 h 6858000"/>
              <a:gd name="connsiteX18-35117" fmla="*/ 5202769 w 6127519"/>
              <a:gd name="connsiteY18-35118" fmla="*/ 1269450 h 6858000"/>
              <a:gd name="connsiteX19-35119" fmla="*/ 5225968 w 6127519"/>
              <a:gd name="connsiteY19-35120" fmla="*/ 1357994 h 6858000"/>
              <a:gd name="connsiteX20-35121" fmla="*/ 5233819 w 6127519"/>
              <a:gd name="connsiteY20-35122" fmla="*/ 1380922 h 6858000"/>
              <a:gd name="connsiteX21-35123" fmla="*/ 5237226 w 6127519"/>
              <a:gd name="connsiteY21-35124" fmla="*/ 1441327 h 6858000"/>
              <a:gd name="connsiteX22-35125" fmla="*/ 5255653 w 6127519"/>
              <a:gd name="connsiteY22-35126" fmla="*/ 1524712 h 6858000"/>
              <a:gd name="connsiteX23-35127" fmla="*/ 5263491 w 6127519"/>
              <a:gd name="connsiteY23-35128" fmla="*/ 1642938 h 6858000"/>
              <a:gd name="connsiteX24-35129" fmla="*/ 5261314 w 6127519"/>
              <a:gd name="connsiteY24-35130" fmla="*/ 1689177 h 6858000"/>
              <a:gd name="connsiteX25-35131" fmla="*/ 5259788 w 6127519"/>
              <a:gd name="connsiteY25-35132" fmla="*/ 1768516 h 6858000"/>
              <a:gd name="connsiteX26-35133" fmla="*/ 5255696 w 6127519"/>
              <a:gd name="connsiteY26-35134" fmla="*/ 1953770 h 6858000"/>
              <a:gd name="connsiteX27-35135" fmla="*/ 5252592 w 6127519"/>
              <a:gd name="connsiteY27-35136" fmla="*/ 2092210 h 6858000"/>
              <a:gd name="connsiteX28-35137" fmla="*/ 5250104 w 6127519"/>
              <a:gd name="connsiteY28-35138" fmla="*/ 2249166 h 6858000"/>
              <a:gd name="connsiteX29-35139" fmla="*/ 5251214 w 6127519"/>
              <a:gd name="connsiteY29-35140" fmla="*/ 2250944 h 6858000"/>
              <a:gd name="connsiteX30-35141" fmla="*/ 5250644 w 6127519"/>
              <a:gd name="connsiteY30-35142" fmla="*/ 2266619 h 6858000"/>
              <a:gd name="connsiteX31-35143" fmla="*/ 5293877 w 6127519"/>
              <a:gd name="connsiteY31-35144" fmla="*/ 2368649 h 6858000"/>
              <a:gd name="connsiteX32-35145" fmla="*/ 5311338 w 6127519"/>
              <a:gd name="connsiteY32-35146" fmla="*/ 2404034 h 6858000"/>
              <a:gd name="connsiteX33-35147" fmla="*/ 5338366 w 6127519"/>
              <a:gd name="connsiteY33-35148" fmla="*/ 2465052 h 6858000"/>
              <a:gd name="connsiteX34-35149" fmla="*/ 5371263 w 6127519"/>
              <a:gd name="connsiteY34-35150" fmla="*/ 2586413 h 6858000"/>
              <a:gd name="connsiteX35-35151" fmla="*/ 5407503 w 6127519"/>
              <a:gd name="connsiteY35-35152" fmla="*/ 2786290 h 6858000"/>
              <a:gd name="connsiteX36-35153" fmla="*/ 5407356 w 6127519"/>
              <a:gd name="connsiteY36-35154" fmla="*/ 2787545 h 6858000"/>
              <a:gd name="connsiteX37-35155" fmla="*/ 5457023 w 6127519"/>
              <a:gd name="connsiteY37-35156" fmla="*/ 2858292 h 6858000"/>
              <a:gd name="connsiteX38-35157" fmla="*/ 5479298 w 6127519"/>
              <a:gd name="connsiteY38-35158" fmla="*/ 2947791 h 6858000"/>
              <a:gd name="connsiteX39-35159" fmla="*/ 5481770 w 6127519"/>
              <a:gd name="connsiteY39-35160" fmla="*/ 2951352 h 6858000"/>
              <a:gd name="connsiteX40-35161" fmla="*/ 5482415 w 6127519"/>
              <a:gd name="connsiteY40-35162" fmla="*/ 3004079 h 6858000"/>
              <a:gd name="connsiteX41-35163" fmla="*/ 5503944 w 6127519"/>
              <a:gd name="connsiteY41-35164" fmla="*/ 3123335 h 6858000"/>
              <a:gd name="connsiteX42-35165" fmla="*/ 5516007 w 6127519"/>
              <a:gd name="connsiteY42-35166" fmla="*/ 3258473 h 6858000"/>
              <a:gd name="connsiteX43-35167" fmla="*/ 5589758 w 6127519"/>
              <a:gd name="connsiteY43-35168" fmla="*/ 3453699 h 6858000"/>
              <a:gd name="connsiteX44-35169" fmla="*/ 5596144 w 6127519"/>
              <a:gd name="connsiteY44-35170" fmla="*/ 3534624 h 6858000"/>
              <a:gd name="connsiteX45-35171" fmla="*/ 5597750 w 6127519"/>
              <a:gd name="connsiteY45-35172" fmla="*/ 3534129 h 6858000"/>
              <a:gd name="connsiteX46-35173" fmla="*/ 5599700 w 6127519"/>
              <a:gd name="connsiteY46-35174" fmla="*/ 3547221 h 6858000"/>
              <a:gd name="connsiteX47-35175" fmla="*/ 5615031 w 6127519"/>
              <a:gd name="connsiteY47-35176" fmla="*/ 3557482 h 6858000"/>
              <a:gd name="connsiteX48-35177" fmla="*/ 5618377 w 6127519"/>
              <a:gd name="connsiteY48-35178" fmla="*/ 3588431 h 6858000"/>
              <a:gd name="connsiteX49-35179" fmla="*/ 5612155 w 6127519"/>
              <a:gd name="connsiteY49-35180" fmla="*/ 3589869 h 6858000"/>
              <a:gd name="connsiteX50-35181" fmla="*/ 5620843 w 6127519"/>
              <a:gd name="connsiteY50-35182" fmla="*/ 3606745 h 6858000"/>
              <a:gd name="connsiteX51-35183" fmla="*/ 5655472 w 6127519"/>
              <a:gd name="connsiteY51-35184" fmla="*/ 3678877 h 6858000"/>
              <a:gd name="connsiteX52-35185" fmla="*/ 5683015 w 6127519"/>
              <a:gd name="connsiteY52-35186" fmla="*/ 3762025 h 6858000"/>
              <a:gd name="connsiteX53-35187" fmla="*/ 5696643 w 6127519"/>
              <a:gd name="connsiteY53-35188" fmla="*/ 3773888 h 6858000"/>
              <a:gd name="connsiteX54-35189" fmla="*/ 5707995 w 6127519"/>
              <a:gd name="connsiteY54-35190" fmla="*/ 3781685 h 6858000"/>
              <a:gd name="connsiteX55-35191" fmla="*/ 5768491 w 6127519"/>
              <a:gd name="connsiteY55-35192" fmla="*/ 3914399 h 6858000"/>
              <a:gd name="connsiteX56-35193" fmla="*/ 5793123 w 6127519"/>
              <a:gd name="connsiteY56-35194" fmla="*/ 3969952 h 6858000"/>
              <a:gd name="connsiteX57-35195" fmla="*/ 5808321 w 6127519"/>
              <a:gd name="connsiteY57-35196" fmla="*/ 3988153 h 6858000"/>
              <a:gd name="connsiteX58-35197" fmla="*/ 5825621 w 6127519"/>
              <a:gd name="connsiteY58-35198" fmla="*/ 4015525 h 6858000"/>
              <a:gd name="connsiteX59-35199" fmla="*/ 5860672 w 6127519"/>
              <a:gd name="connsiteY59-35200" fmla="*/ 4061579 h 6858000"/>
              <a:gd name="connsiteX60-35201" fmla="*/ 5872173 w 6127519"/>
              <a:gd name="connsiteY60-35202" fmla="*/ 4088497 h 6858000"/>
              <a:gd name="connsiteX61-35203" fmla="*/ 5894095 w 6127519"/>
              <a:gd name="connsiteY61-35204" fmla="*/ 4128857 h 6858000"/>
              <a:gd name="connsiteX62-35205" fmla="*/ 5903513 w 6127519"/>
              <a:gd name="connsiteY62-35206" fmla="*/ 4187661 h 6858000"/>
              <a:gd name="connsiteX63-35207" fmla="*/ 5917114 w 6127519"/>
              <a:gd name="connsiteY63-35208" fmla="*/ 4213096 h 6858000"/>
              <a:gd name="connsiteX64-35209" fmla="*/ 5924233 w 6127519"/>
              <a:gd name="connsiteY64-35210" fmla="*/ 4242060 h 6858000"/>
              <a:gd name="connsiteX65-35211" fmla="*/ 5928910 w 6127519"/>
              <a:gd name="connsiteY65-35212" fmla="*/ 4300973 h 6858000"/>
              <a:gd name="connsiteX66-35213" fmla="*/ 5939320 w 6127519"/>
              <a:gd name="connsiteY66-35214" fmla="*/ 4340435 h 6858000"/>
              <a:gd name="connsiteX67-35215" fmla="*/ 5946705 w 6127519"/>
              <a:gd name="connsiteY67-35216" fmla="*/ 4428051 h 6858000"/>
              <a:gd name="connsiteX68-35217" fmla="*/ 5949261 w 6127519"/>
              <a:gd name="connsiteY68-35218" fmla="*/ 4449185 h 6858000"/>
              <a:gd name="connsiteX69-35219" fmla="*/ 5968960 w 6127519"/>
              <a:gd name="connsiteY69-35220" fmla="*/ 4482655 h 6858000"/>
              <a:gd name="connsiteX70-35221" fmla="*/ 5980106 w 6127519"/>
              <a:gd name="connsiteY70-35222" fmla="*/ 4585087 h 6858000"/>
              <a:gd name="connsiteX71-35223" fmla="*/ 5998138 w 6127519"/>
              <a:gd name="connsiteY71-35224" fmla="*/ 4697518 h 6858000"/>
              <a:gd name="connsiteX72-35225" fmla="*/ 6007819 w 6127519"/>
              <a:gd name="connsiteY72-35226" fmla="*/ 4858148 h 6858000"/>
              <a:gd name="connsiteX73-35227" fmla="*/ 6007749 w 6127519"/>
              <a:gd name="connsiteY73-35228" fmla="*/ 4964715 h 6858000"/>
              <a:gd name="connsiteX74-35229" fmla="*/ 6005269 w 6127519"/>
              <a:gd name="connsiteY74-35230" fmla="*/ 5150567 h 6858000"/>
              <a:gd name="connsiteX75-35231" fmla="*/ 6001127 w 6127519"/>
              <a:gd name="connsiteY75-35232" fmla="*/ 5164609 h 6858000"/>
              <a:gd name="connsiteX76-35233" fmla="*/ 5998514 w 6127519"/>
              <a:gd name="connsiteY76-35234" fmla="*/ 5189673 h 6858000"/>
              <a:gd name="connsiteX77-35235" fmla="*/ 6018409 w 6127519"/>
              <a:gd name="connsiteY77-35236" fmla="*/ 5227157 h 6858000"/>
              <a:gd name="connsiteX78-35237" fmla="*/ 6036748 w 6127519"/>
              <a:gd name="connsiteY78-35238" fmla="*/ 5322752 h 6858000"/>
              <a:gd name="connsiteX79-35239" fmla="*/ 6036943 w 6127519"/>
              <a:gd name="connsiteY79-35240" fmla="*/ 5329480 h 6858000"/>
              <a:gd name="connsiteX80-35241" fmla="*/ 6037677 w 6127519"/>
              <a:gd name="connsiteY80-35242" fmla="*/ 5354807 h 6858000"/>
              <a:gd name="connsiteX81-35243" fmla="*/ 6039728 w 6127519"/>
              <a:gd name="connsiteY81-35244" fmla="*/ 5359416 h 6858000"/>
              <a:gd name="connsiteX82-35245" fmla="*/ 6053435 w 6127519"/>
              <a:gd name="connsiteY82-35246" fmla="*/ 5387547 h 6858000"/>
              <a:gd name="connsiteX83-35247" fmla="*/ 6065933 w 6127519"/>
              <a:gd name="connsiteY83-35248" fmla="*/ 5443002 h 6858000"/>
              <a:gd name="connsiteX84-35249" fmla="*/ 6068640 w 6127519"/>
              <a:gd name="connsiteY84-35250" fmla="*/ 5474503 h 6858000"/>
              <a:gd name="connsiteX85-35251" fmla="*/ 6080922 w 6127519"/>
              <a:gd name="connsiteY85-35252" fmla="*/ 5561070 h 6858000"/>
              <a:gd name="connsiteX86-35253" fmla="*/ 6096949 w 6127519"/>
              <a:gd name="connsiteY86-35254" fmla="*/ 5648179 h 6858000"/>
              <a:gd name="connsiteX87-35255" fmla="*/ 6125703 w 6127519"/>
              <a:gd name="connsiteY87-35256" fmla="*/ 5692894 h 6858000"/>
              <a:gd name="connsiteX88-35257" fmla="*/ 6121353 w 6127519"/>
              <a:gd name="connsiteY88-35258" fmla="*/ 5721725 h 6858000"/>
              <a:gd name="connsiteX89-35259" fmla="*/ 6121607 w 6127519"/>
              <a:gd name="connsiteY89-35260" fmla="*/ 5721959 h 6858000"/>
              <a:gd name="connsiteX90-35261" fmla="*/ 6127024 w 6127519"/>
              <a:gd name="connsiteY90-35262" fmla="*/ 5786902 h 6858000"/>
              <a:gd name="connsiteX91-35263" fmla="*/ 6127519 w 6127519"/>
              <a:gd name="connsiteY91-35264" fmla="*/ 5865775 h 6858000"/>
              <a:gd name="connsiteX92-35265" fmla="*/ 6119217 w 6127519"/>
              <a:gd name="connsiteY92-35266" fmla="*/ 5888542 h 6858000"/>
              <a:gd name="connsiteX93-35267" fmla="*/ 6102493 w 6127519"/>
              <a:gd name="connsiteY93-35268" fmla="*/ 5928602 h 6858000"/>
              <a:gd name="connsiteX94-35269" fmla="*/ 6056863 w 6127519"/>
              <a:gd name="connsiteY94-35270" fmla="*/ 6000643 h 6858000"/>
              <a:gd name="connsiteX95-35271" fmla="*/ 6045436 w 6127519"/>
              <a:gd name="connsiteY95-35272" fmla="*/ 6124480 h 6858000"/>
              <a:gd name="connsiteX96-35273" fmla="*/ 6030489 w 6127519"/>
              <a:gd name="connsiteY96-35274" fmla="*/ 6317666 h 6858000"/>
              <a:gd name="connsiteX97-35275" fmla="*/ 6007492 w 6127519"/>
              <a:gd name="connsiteY97-35276" fmla="*/ 6440818 h 6858000"/>
              <a:gd name="connsiteX98-35277" fmla="*/ 6009467 w 6127519"/>
              <a:gd name="connsiteY98-35278" fmla="*/ 6487076 h 6858000"/>
              <a:gd name="connsiteX99-35279" fmla="*/ 5995064 w 6127519"/>
              <a:gd name="connsiteY99-35280" fmla="*/ 6540791 h 6858000"/>
              <a:gd name="connsiteX100-35281" fmla="*/ 6004510 w 6127519"/>
              <a:gd name="connsiteY100-35282" fmla="*/ 6599256 h 6858000"/>
              <a:gd name="connsiteX101-35283" fmla="*/ 5986207 w 6127519"/>
              <a:gd name="connsiteY101-35284" fmla="*/ 6695855 h 6858000"/>
              <a:gd name="connsiteX102-35285" fmla="*/ 5979428 w 6127519"/>
              <a:gd name="connsiteY102-35286" fmla="*/ 6754678 h 6858000"/>
              <a:gd name="connsiteX103-35287" fmla="*/ 5983398 w 6127519"/>
              <a:gd name="connsiteY103-35288" fmla="*/ 6778641 h 6858000"/>
              <a:gd name="connsiteX104-35289" fmla="*/ 5984543 w 6127519"/>
              <a:gd name="connsiteY104-35290" fmla="*/ 6811016 h 6858000"/>
              <a:gd name="connsiteX105-35291" fmla="*/ 5979671 w 6127519"/>
              <a:gd name="connsiteY105-35292" fmla="*/ 6858000 h 6858000"/>
              <a:gd name="connsiteX106-35293" fmla="*/ 0 w 6127519"/>
              <a:gd name="connsiteY106-35294" fmla="*/ 6858000 h 6858000"/>
              <a:gd name="connsiteX107-35295" fmla="*/ 0 w 6127519"/>
              <a:gd name="connsiteY107-35296" fmla="*/ 0 h 6858000"/>
              <a:gd name="connsiteX0-35297" fmla="*/ 0 w 6127519"/>
              <a:gd name="connsiteY0-35298" fmla="*/ 0 h 6858000"/>
              <a:gd name="connsiteX1-35299" fmla="*/ 4965888 w 6127519"/>
              <a:gd name="connsiteY1-35300" fmla="*/ 0 h 6858000"/>
              <a:gd name="connsiteX2-35301" fmla="*/ 4967767 w 6127519"/>
              <a:gd name="connsiteY2-35302" fmla="*/ 7930 h 6858000"/>
              <a:gd name="connsiteX3-35303" fmla="*/ 4979444 w 6127519"/>
              <a:gd name="connsiteY3-35304" fmla="*/ 43921 h 6858000"/>
              <a:gd name="connsiteX4-35305" fmla="*/ 5021173 w 6127519"/>
              <a:gd name="connsiteY4-35306" fmla="*/ 123738 h 6858000"/>
              <a:gd name="connsiteX5-35307" fmla="*/ 5075458 w 6127519"/>
              <a:gd name="connsiteY5-35308" fmla="*/ 264355 h 6858000"/>
              <a:gd name="connsiteX6-35309" fmla="*/ 5081175 w 6127519"/>
              <a:gd name="connsiteY6-35310" fmla="*/ 277448 h 6858000"/>
              <a:gd name="connsiteX7-35311" fmla="*/ 5097011 w 6127519"/>
              <a:gd name="connsiteY7-35312" fmla="*/ 355616 h 6858000"/>
              <a:gd name="connsiteX8-35313" fmla="*/ 5130982 w 6127519"/>
              <a:gd name="connsiteY8-35314" fmla="*/ 412030 h 6858000"/>
              <a:gd name="connsiteX9-35315" fmla="*/ 5153000 w 6127519"/>
              <a:gd name="connsiteY9-35316" fmla="*/ 507134 h 6858000"/>
              <a:gd name="connsiteX10-35317" fmla="*/ 5171282 w 6127519"/>
              <a:gd name="connsiteY10-35318" fmla="*/ 602071 h 6858000"/>
              <a:gd name="connsiteX11-35319" fmla="*/ 5176196 w 6127519"/>
              <a:gd name="connsiteY11-35320" fmla="*/ 636822 h 6858000"/>
              <a:gd name="connsiteX12-35321" fmla="*/ 5189051 w 6127519"/>
              <a:gd name="connsiteY12-35322" fmla="*/ 782518 h 6858000"/>
              <a:gd name="connsiteX13-35323" fmla="*/ 5221088 w 6127519"/>
              <a:gd name="connsiteY13-35324" fmla="*/ 860193 h 6858000"/>
              <a:gd name="connsiteX14-35325" fmla="*/ 5230806 w 6127519"/>
              <a:gd name="connsiteY14-35326" fmla="*/ 961354 h 6858000"/>
              <a:gd name="connsiteX15-35327" fmla="*/ 5201018 w 6127519"/>
              <a:gd name="connsiteY15-35328" fmla="*/ 1095027 h 6858000"/>
              <a:gd name="connsiteX16-35329" fmla="*/ 5202153 w 6127519"/>
              <a:gd name="connsiteY16-35330" fmla="*/ 1133224 h 6858000"/>
              <a:gd name="connsiteX17-35331" fmla="*/ 5189234 w 6127519"/>
              <a:gd name="connsiteY17-35332" fmla="*/ 1193495 h 6858000"/>
              <a:gd name="connsiteX18-35333" fmla="*/ 5202769 w 6127519"/>
              <a:gd name="connsiteY18-35334" fmla="*/ 1269450 h 6858000"/>
              <a:gd name="connsiteX19-35335" fmla="*/ 5225968 w 6127519"/>
              <a:gd name="connsiteY19-35336" fmla="*/ 1357994 h 6858000"/>
              <a:gd name="connsiteX20-35337" fmla="*/ 5233819 w 6127519"/>
              <a:gd name="connsiteY20-35338" fmla="*/ 1380922 h 6858000"/>
              <a:gd name="connsiteX21-35339" fmla="*/ 5237226 w 6127519"/>
              <a:gd name="connsiteY21-35340" fmla="*/ 1441327 h 6858000"/>
              <a:gd name="connsiteX22-35341" fmla="*/ 5255653 w 6127519"/>
              <a:gd name="connsiteY22-35342" fmla="*/ 1524712 h 6858000"/>
              <a:gd name="connsiteX23-35343" fmla="*/ 5263491 w 6127519"/>
              <a:gd name="connsiteY23-35344" fmla="*/ 1642938 h 6858000"/>
              <a:gd name="connsiteX24-35345" fmla="*/ 5261314 w 6127519"/>
              <a:gd name="connsiteY24-35346" fmla="*/ 1689177 h 6858000"/>
              <a:gd name="connsiteX25-35347" fmla="*/ 5259788 w 6127519"/>
              <a:gd name="connsiteY25-35348" fmla="*/ 1768516 h 6858000"/>
              <a:gd name="connsiteX26-35349" fmla="*/ 5255696 w 6127519"/>
              <a:gd name="connsiteY26-35350" fmla="*/ 1953770 h 6858000"/>
              <a:gd name="connsiteX27-35351" fmla="*/ 5252592 w 6127519"/>
              <a:gd name="connsiteY27-35352" fmla="*/ 2092210 h 6858000"/>
              <a:gd name="connsiteX28-35353" fmla="*/ 5250104 w 6127519"/>
              <a:gd name="connsiteY28-35354" fmla="*/ 2249166 h 6858000"/>
              <a:gd name="connsiteX29-35355" fmla="*/ 5251214 w 6127519"/>
              <a:gd name="connsiteY29-35356" fmla="*/ 2250944 h 6858000"/>
              <a:gd name="connsiteX30-35357" fmla="*/ 5250644 w 6127519"/>
              <a:gd name="connsiteY30-35358" fmla="*/ 2266619 h 6858000"/>
              <a:gd name="connsiteX31-35359" fmla="*/ 5293877 w 6127519"/>
              <a:gd name="connsiteY31-35360" fmla="*/ 2368649 h 6858000"/>
              <a:gd name="connsiteX32-35361" fmla="*/ 5311338 w 6127519"/>
              <a:gd name="connsiteY32-35362" fmla="*/ 2404034 h 6858000"/>
              <a:gd name="connsiteX33-35363" fmla="*/ 5338366 w 6127519"/>
              <a:gd name="connsiteY33-35364" fmla="*/ 2465052 h 6858000"/>
              <a:gd name="connsiteX34-35365" fmla="*/ 5371263 w 6127519"/>
              <a:gd name="connsiteY34-35366" fmla="*/ 2586413 h 6858000"/>
              <a:gd name="connsiteX35-35367" fmla="*/ 5407503 w 6127519"/>
              <a:gd name="connsiteY35-35368" fmla="*/ 2786290 h 6858000"/>
              <a:gd name="connsiteX36-35369" fmla="*/ 5407356 w 6127519"/>
              <a:gd name="connsiteY36-35370" fmla="*/ 2787545 h 6858000"/>
              <a:gd name="connsiteX37-35371" fmla="*/ 5457023 w 6127519"/>
              <a:gd name="connsiteY37-35372" fmla="*/ 2858292 h 6858000"/>
              <a:gd name="connsiteX38-35373" fmla="*/ 5479298 w 6127519"/>
              <a:gd name="connsiteY38-35374" fmla="*/ 2947791 h 6858000"/>
              <a:gd name="connsiteX39-35375" fmla="*/ 5481770 w 6127519"/>
              <a:gd name="connsiteY39-35376" fmla="*/ 2951352 h 6858000"/>
              <a:gd name="connsiteX40-35377" fmla="*/ 5482415 w 6127519"/>
              <a:gd name="connsiteY40-35378" fmla="*/ 3004079 h 6858000"/>
              <a:gd name="connsiteX41-35379" fmla="*/ 5503944 w 6127519"/>
              <a:gd name="connsiteY41-35380" fmla="*/ 3123335 h 6858000"/>
              <a:gd name="connsiteX42-35381" fmla="*/ 5516007 w 6127519"/>
              <a:gd name="connsiteY42-35382" fmla="*/ 3258473 h 6858000"/>
              <a:gd name="connsiteX43-35383" fmla="*/ 5589758 w 6127519"/>
              <a:gd name="connsiteY43-35384" fmla="*/ 3453699 h 6858000"/>
              <a:gd name="connsiteX44-35385" fmla="*/ 5596144 w 6127519"/>
              <a:gd name="connsiteY44-35386" fmla="*/ 3534624 h 6858000"/>
              <a:gd name="connsiteX45-35387" fmla="*/ 5597750 w 6127519"/>
              <a:gd name="connsiteY45-35388" fmla="*/ 3534129 h 6858000"/>
              <a:gd name="connsiteX46-35389" fmla="*/ 5599700 w 6127519"/>
              <a:gd name="connsiteY46-35390" fmla="*/ 3547221 h 6858000"/>
              <a:gd name="connsiteX47-35391" fmla="*/ 5615031 w 6127519"/>
              <a:gd name="connsiteY47-35392" fmla="*/ 3557482 h 6858000"/>
              <a:gd name="connsiteX48-35393" fmla="*/ 5618377 w 6127519"/>
              <a:gd name="connsiteY48-35394" fmla="*/ 3588431 h 6858000"/>
              <a:gd name="connsiteX49-35395" fmla="*/ 5612155 w 6127519"/>
              <a:gd name="connsiteY49-35396" fmla="*/ 3589869 h 6858000"/>
              <a:gd name="connsiteX50-35397" fmla="*/ 5620843 w 6127519"/>
              <a:gd name="connsiteY50-35398" fmla="*/ 3606745 h 6858000"/>
              <a:gd name="connsiteX51-35399" fmla="*/ 5655472 w 6127519"/>
              <a:gd name="connsiteY51-35400" fmla="*/ 3678877 h 6858000"/>
              <a:gd name="connsiteX52-35401" fmla="*/ 5683015 w 6127519"/>
              <a:gd name="connsiteY52-35402" fmla="*/ 3762025 h 6858000"/>
              <a:gd name="connsiteX53-35403" fmla="*/ 5696643 w 6127519"/>
              <a:gd name="connsiteY53-35404" fmla="*/ 3773888 h 6858000"/>
              <a:gd name="connsiteX54-35405" fmla="*/ 5707995 w 6127519"/>
              <a:gd name="connsiteY54-35406" fmla="*/ 3781685 h 6858000"/>
              <a:gd name="connsiteX55-35407" fmla="*/ 5768491 w 6127519"/>
              <a:gd name="connsiteY55-35408" fmla="*/ 3914399 h 6858000"/>
              <a:gd name="connsiteX56-35409" fmla="*/ 5793123 w 6127519"/>
              <a:gd name="connsiteY56-35410" fmla="*/ 3969952 h 6858000"/>
              <a:gd name="connsiteX57-35411" fmla="*/ 5808321 w 6127519"/>
              <a:gd name="connsiteY57-35412" fmla="*/ 3988153 h 6858000"/>
              <a:gd name="connsiteX58-35413" fmla="*/ 5825621 w 6127519"/>
              <a:gd name="connsiteY58-35414" fmla="*/ 4015525 h 6858000"/>
              <a:gd name="connsiteX59-35415" fmla="*/ 5860672 w 6127519"/>
              <a:gd name="connsiteY59-35416" fmla="*/ 4061579 h 6858000"/>
              <a:gd name="connsiteX60-35417" fmla="*/ 5872173 w 6127519"/>
              <a:gd name="connsiteY60-35418" fmla="*/ 4088497 h 6858000"/>
              <a:gd name="connsiteX61-35419" fmla="*/ 5894095 w 6127519"/>
              <a:gd name="connsiteY61-35420" fmla="*/ 4128857 h 6858000"/>
              <a:gd name="connsiteX62-35421" fmla="*/ 5903513 w 6127519"/>
              <a:gd name="connsiteY62-35422" fmla="*/ 4187661 h 6858000"/>
              <a:gd name="connsiteX63-35423" fmla="*/ 5917114 w 6127519"/>
              <a:gd name="connsiteY63-35424" fmla="*/ 4213096 h 6858000"/>
              <a:gd name="connsiteX64-35425" fmla="*/ 5924233 w 6127519"/>
              <a:gd name="connsiteY64-35426" fmla="*/ 4242060 h 6858000"/>
              <a:gd name="connsiteX65-35427" fmla="*/ 5928910 w 6127519"/>
              <a:gd name="connsiteY65-35428" fmla="*/ 4300973 h 6858000"/>
              <a:gd name="connsiteX66-35429" fmla="*/ 5939320 w 6127519"/>
              <a:gd name="connsiteY66-35430" fmla="*/ 4340435 h 6858000"/>
              <a:gd name="connsiteX67-35431" fmla="*/ 5946705 w 6127519"/>
              <a:gd name="connsiteY67-35432" fmla="*/ 4428051 h 6858000"/>
              <a:gd name="connsiteX68-35433" fmla="*/ 5949261 w 6127519"/>
              <a:gd name="connsiteY68-35434" fmla="*/ 4449185 h 6858000"/>
              <a:gd name="connsiteX69-35435" fmla="*/ 5968960 w 6127519"/>
              <a:gd name="connsiteY69-35436" fmla="*/ 4482655 h 6858000"/>
              <a:gd name="connsiteX70-35437" fmla="*/ 5980106 w 6127519"/>
              <a:gd name="connsiteY70-35438" fmla="*/ 4585087 h 6858000"/>
              <a:gd name="connsiteX71-35439" fmla="*/ 5998138 w 6127519"/>
              <a:gd name="connsiteY71-35440" fmla="*/ 4697518 h 6858000"/>
              <a:gd name="connsiteX72-35441" fmla="*/ 6007819 w 6127519"/>
              <a:gd name="connsiteY72-35442" fmla="*/ 4858148 h 6858000"/>
              <a:gd name="connsiteX73-35443" fmla="*/ 6007749 w 6127519"/>
              <a:gd name="connsiteY73-35444" fmla="*/ 4964715 h 6858000"/>
              <a:gd name="connsiteX74-35445" fmla="*/ 6005269 w 6127519"/>
              <a:gd name="connsiteY74-35446" fmla="*/ 5150567 h 6858000"/>
              <a:gd name="connsiteX75-35447" fmla="*/ 6001127 w 6127519"/>
              <a:gd name="connsiteY75-35448" fmla="*/ 5164609 h 6858000"/>
              <a:gd name="connsiteX76-35449" fmla="*/ 5998514 w 6127519"/>
              <a:gd name="connsiteY76-35450" fmla="*/ 5189673 h 6858000"/>
              <a:gd name="connsiteX77-35451" fmla="*/ 6018409 w 6127519"/>
              <a:gd name="connsiteY77-35452" fmla="*/ 5227157 h 6858000"/>
              <a:gd name="connsiteX78-35453" fmla="*/ 6036748 w 6127519"/>
              <a:gd name="connsiteY78-35454" fmla="*/ 5322752 h 6858000"/>
              <a:gd name="connsiteX79-35455" fmla="*/ 6036943 w 6127519"/>
              <a:gd name="connsiteY79-35456" fmla="*/ 5329480 h 6858000"/>
              <a:gd name="connsiteX80-35457" fmla="*/ 6037677 w 6127519"/>
              <a:gd name="connsiteY80-35458" fmla="*/ 5354807 h 6858000"/>
              <a:gd name="connsiteX81-35459" fmla="*/ 6039728 w 6127519"/>
              <a:gd name="connsiteY81-35460" fmla="*/ 5359416 h 6858000"/>
              <a:gd name="connsiteX82-35461" fmla="*/ 6053435 w 6127519"/>
              <a:gd name="connsiteY82-35462" fmla="*/ 5387547 h 6858000"/>
              <a:gd name="connsiteX83-35463" fmla="*/ 6065933 w 6127519"/>
              <a:gd name="connsiteY83-35464" fmla="*/ 5443002 h 6858000"/>
              <a:gd name="connsiteX84-35465" fmla="*/ 6068640 w 6127519"/>
              <a:gd name="connsiteY84-35466" fmla="*/ 5474503 h 6858000"/>
              <a:gd name="connsiteX85-35467" fmla="*/ 6080922 w 6127519"/>
              <a:gd name="connsiteY85-35468" fmla="*/ 5561070 h 6858000"/>
              <a:gd name="connsiteX86-35469" fmla="*/ 6096949 w 6127519"/>
              <a:gd name="connsiteY86-35470" fmla="*/ 5648179 h 6858000"/>
              <a:gd name="connsiteX87-35471" fmla="*/ 6121353 w 6127519"/>
              <a:gd name="connsiteY87-35472" fmla="*/ 5721725 h 6858000"/>
              <a:gd name="connsiteX88-35473" fmla="*/ 6121607 w 6127519"/>
              <a:gd name="connsiteY88-35474" fmla="*/ 5721959 h 6858000"/>
              <a:gd name="connsiteX89-35475" fmla="*/ 6127024 w 6127519"/>
              <a:gd name="connsiteY89-35476" fmla="*/ 5786902 h 6858000"/>
              <a:gd name="connsiteX90-35477" fmla="*/ 6127519 w 6127519"/>
              <a:gd name="connsiteY90-35478" fmla="*/ 5865775 h 6858000"/>
              <a:gd name="connsiteX91-35479" fmla="*/ 6119217 w 6127519"/>
              <a:gd name="connsiteY91-35480" fmla="*/ 5888542 h 6858000"/>
              <a:gd name="connsiteX92-35481" fmla="*/ 6102493 w 6127519"/>
              <a:gd name="connsiteY92-35482" fmla="*/ 5928602 h 6858000"/>
              <a:gd name="connsiteX93-35483" fmla="*/ 6056863 w 6127519"/>
              <a:gd name="connsiteY93-35484" fmla="*/ 6000643 h 6858000"/>
              <a:gd name="connsiteX94-35485" fmla="*/ 6045436 w 6127519"/>
              <a:gd name="connsiteY94-35486" fmla="*/ 6124480 h 6858000"/>
              <a:gd name="connsiteX95-35487" fmla="*/ 6030489 w 6127519"/>
              <a:gd name="connsiteY95-35488" fmla="*/ 6317666 h 6858000"/>
              <a:gd name="connsiteX96-35489" fmla="*/ 6007492 w 6127519"/>
              <a:gd name="connsiteY96-35490" fmla="*/ 6440818 h 6858000"/>
              <a:gd name="connsiteX97-35491" fmla="*/ 6009467 w 6127519"/>
              <a:gd name="connsiteY97-35492" fmla="*/ 6487076 h 6858000"/>
              <a:gd name="connsiteX98-35493" fmla="*/ 5995064 w 6127519"/>
              <a:gd name="connsiteY98-35494" fmla="*/ 6540791 h 6858000"/>
              <a:gd name="connsiteX99-35495" fmla="*/ 6004510 w 6127519"/>
              <a:gd name="connsiteY99-35496" fmla="*/ 6599256 h 6858000"/>
              <a:gd name="connsiteX100-35497" fmla="*/ 5986207 w 6127519"/>
              <a:gd name="connsiteY100-35498" fmla="*/ 6695855 h 6858000"/>
              <a:gd name="connsiteX101-35499" fmla="*/ 5979428 w 6127519"/>
              <a:gd name="connsiteY101-35500" fmla="*/ 6754678 h 6858000"/>
              <a:gd name="connsiteX102-35501" fmla="*/ 5983398 w 6127519"/>
              <a:gd name="connsiteY102-35502" fmla="*/ 6778641 h 6858000"/>
              <a:gd name="connsiteX103-35503" fmla="*/ 5984543 w 6127519"/>
              <a:gd name="connsiteY103-35504" fmla="*/ 6811016 h 6858000"/>
              <a:gd name="connsiteX104-35505" fmla="*/ 5979671 w 6127519"/>
              <a:gd name="connsiteY104-35506" fmla="*/ 6858000 h 6858000"/>
              <a:gd name="connsiteX105-35507" fmla="*/ 0 w 6127519"/>
              <a:gd name="connsiteY105-35508" fmla="*/ 6858000 h 6858000"/>
              <a:gd name="connsiteX106-35509" fmla="*/ 0 w 6127519"/>
              <a:gd name="connsiteY106-35510" fmla="*/ 0 h 6858000"/>
              <a:gd name="connsiteX0-35511" fmla="*/ 0 w 6127519"/>
              <a:gd name="connsiteY0-35512" fmla="*/ 0 h 6858000"/>
              <a:gd name="connsiteX1-35513" fmla="*/ 4965888 w 6127519"/>
              <a:gd name="connsiteY1-35514" fmla="*/ 0 h 6858000"/>
              <a:gd name="connsiteX2-35515" fmla="*/ 4967767 w 6127519"/>
              <a:gd name="connsiteY2-35516" fmla="*/ 7930 h 6858000"/>
              <a:gd name="connsiteX3-35517" fmla="*/ 4979444 w 6127519"/>
              <a:gd name="connsiteY3-35518" fmla="*/ 43921 h 6858000"/>
              <a:gd name="connsiteX4-35519" fmla="*/ 5021173 w 6127519"/>
              <a:gd name="connsiteY4-35520" fmla="*/ 123738 h 6858000"/>
              <a:gd name="connsiteX5-35521" fmla="*/ 5075458 w 6127519"/>
              <a:gd name="connsiteY5-35522" fmla="*/ 264355 h 6858000"/>
              <a:gd name="connsiteX6-35523" fmla="*/ 5081175 w 6127519"/>
              <a:gd name="connsiteY6-35524" fmla="*/ 277448 h 6858000"/>
              <a:gd name="connsiteX7-35525" fmla="*/ 5097011 w 6127519"/>
              <a:gd name="connsiteY7-35526" fmla="*/ 355616 h 6858000"/>
              <a:gd name="connsiteX8-35527" fmla="*/ 5130982 w 6127519"/>
              <a:gd name="connsiteY8-35528" fmla="*/ 412030 h 6858000"/>
              <a:gd name="connsiteX9-35529" fmla="*/ 5153000 w 6127519"/>
              <a:gd name="connsiteY9-35530" fmla="*/ 507134 h 6858000"/>
              <a:gd name="connsiteX10-35531" fmla="*/ 5171282 w 6127519"/>
              <a:gd name="connsiteY10-35532" fmla="*/ 602071 h 6858000"/>
              <a:gd name="connsiteX11-35533" fmla="*/ 5176196 w 6127519"/>
              <a:gd name="connsiteY11-35534" fmla="*/ 636822 h 6858000"/>
              <a:gd name="connsiteX12-35535" fmla="*/ 5189051 w 6127519"/>
              <a:gd name="connsiteY12-35536" fmla="*/ 782518 h 6858000"/>
              <a:gd name="connsiteX13-35537" fmla="*/ 5221088 w 6127519"/>
              <a:gd name="connsiteY13-35538" fmla="*/ 860193 h 6858000"/>
              <a:gd name="connsiteX14-35539" fmla="*/ 5230806 w 6127519"/>
              <a:gd name="connsiteY14-35540" fmla="*/ 961354 h 6858000"/>
              <a:gd name="connsiteX15-35541" fmla="*/ 5201018 w 6127519"/>
              <a:gd name="connsiteY15-35542" fmla="*/ 1095027 h 6858000"/>
              <a:gd name="connsiteX16-35543" fmla="*/ 5202153 w 6127519"/>
              <a:gd name="connsiteY16-35544" fmla="*/ 1133224 h 6858000"/>
              <a:gd name="connsiteX17-35545" fmla="*/ 5189234 w 6127519"/>
              <a:gd name="connsiteY17-35546" fmla="*/ 1193495 h 6858000"/>
              <a:gd name="connsiteX18-35547" fmla="*/ 5202769 w 6127519"/>
              <a:gd name="connsiteY18-35548" fmla="*/ 1269450 h 6858000"/>
              <a:gd name="connsiteX19-35549" fmla="*/ 5225968 w 6127519"/>
              <a:gd name="connsiteY19-35550" fmla="*/ 1357994 h 6858000"/>
              <a:gd name="connsiteX20-35551" fmla="*/ 5233819 w 6127519"/>
              <a:gd name="connsiteY20-35552" fmla="*/ 1380922 h 6858000"/>
              <a:gd name="connsiteX21-35553" fmla="*/ 5237226 w 6127519"/>
              <a:gd name="connsiteY21-35554" fmla="*/ 1441327 h 6858000"/>
              <a:gd name="connsiteX22-35555" fmla="*/ 5255653 w 6127519"/>
              <a:gd name="connsiteY22-35556" fmla="*/ 1524712 h 6858000"/>
              <a:gd name="connsiteX23-35557" fmla="*/ 5263491 w 6127519"/>
              <a:gd name="connsiteY23-35558" fmla="*/ 1642938 h 6858000"/>
              <a:gd name="connsiteX24-35559" fmla="*/ 5261314 w 6127519"/>
              <a:gd name="connsiteY24-35560" fmla="*/ 1689177 h 6858000"/>
              <a:gd name="connsiteX25-35561" fmla="*/ 5259788 w 6127519"/>
              <a:gd name="connsiteY25-35562" fmla="*/ 1768516 h 6858000"/>
              <a:gd name="connsiteX26-35563" fmla="*/ 5255696 w 6127519"/>
              <a:gd name="connsiteY26-35564" fmla="*/ 1953770 h 6858000"/>
              <a:gd name="connsiteX27-35565" fmla="*/ 5252592 w 6127519"/>
              <a:gd name="connsiteY27-35566" fmla="*/ 2092210 h 6858000"/>
              <a:gd name="connsiteX28-35567" fmla="*/ 5250104 w 6127519"/>
              <a:gd name="connsiteY28-35568" fmla="*/ 2249166 h 6858000"/>
              <a:gd name="connsiteX29-35569" fmla="*/ 5251214 w 6127519"/>
              <a:gd name="connsiteY29-35570" fmla="*/ 2250944 h 6858000"/>
              <a:gd name="connsiteX30-35571" fmla="*/ 5250644 w 6127519"/>
              <a:gd name="connsiteY30-35572" fmla="*/ 2266619 h 6858000"/>
              <a:gd name="connsiteX31-35573" fmla="*/ 5293877 w 6127519"/>
              <a:gd name="connsiteY31-35574" fmla="*/ 2368649 h 6858000"/>
              <a:gd name="connsiteX32-35575" fmla="*/ 5311338 w 6127519"/>
              <a:gd name="connsiteY32-35576" fmla="*/ 2404034 h 6858000"/>
              <a:gd name="connsiteX33-35577" fmla="*/ 5338366 w 6127519"/>
              <a:gd name="connsiteY33-35578" fmla="*/ 2465052 h 6858000"/>
              <a:gd name="connsiteX34-35579" fmla="*/ 5371263 w 6127519"/>
              <a:gd name="connsiteY34-35580" fmla="*/ 2586413 h 6858000"/>
              <a:gd name="connsiteX35-35581" fmla="*/ 5407503 w 6127519"/>
              <a:gd name="connsiteY35-35582" fmla="*/ 2786290 h 6858000"/>
              <a:gd name="connsiteX36-35583" fmla="*/ 5407356 w 6127519"/>
              <a:gd name="connsiteY36-35584" fmla="*/ 2787545 h 6858000"/>
              <a:gd name="connsiteX37-35585" fmla="*/ 5457023 w 6127519"/>
              <a:gd name="connsiteY37-35586" fmla="*/ 2858292 h 6858000"/>
              <a:gd name="connsiteX38-35587" fmla="*/ 5479298 w 6127519"/>
              <a:gd name="connsiteY38-35588" fmla="*/ 2947791 h 6858000"/>
              <a:gd name="connsiteX39-35589" fmla="*/ 5481770 w 6127519"/>
              <a:gd name="connsiteY39-35590" fmla="*/ 2951352 h 6858000"/>
              <a:gd name="connsiteX40-35591" fmla="*/ 5482415 w 6127519"/>
              <a:gd name="connsiteY40-35592" fmla="*/ 3004079 h 6858000"/>
              <a:gd name="connsiteX41-35593" fmla="*/ 5503944 w 6127519"/>
              <a:gd name="connsiteY41-35594" fmla="*/ 3123335 h 6858000"/>
              <a:gd name="connsiteX42-35595" fmla="*/ 5516007 w 6127519"/>
              <a:gd name="connsiteY42-35596" fmla="*/ 3258473 h 6858000"/>
              <a:gd name="connsiteX43-35597" fmla="*/ 5589758 w 6127519"/>
              <a:gd name="connsiteY43-35598" fmla="*/ 3453699 h 6858000"/>
              <a:gd name="connsiteX44-35599" fmla="*/ 5596144 w 6127519"/>
              <a:gd name="connsiteY44-35600" fmla="*/ 3534624 h 6858000"/>
              <a:gd name="connsiteX45-35601" fmla="*/ 5597750 w 6127519"/>
              <a:gd name="connsiteY45-35602" fmla="*/ 3534129 h 6858000"/>
              <a:gd name="connsiteX46-35603" fmla="*/ 5599700 w 6127519"/>
              <a:gd name="connsiteY46-35604" fmla="*/ 3547221 h 6858000"/>
              <a:gd name="connsiteX47-35605" fmla="*/ 5615031 w 6127519"/>
              <a:gd name="connsiteY47-35606" fmla="*/ 3557482 h 6858000"/>
              <a:gd name="connsiteX48-35607" fmla="*/ 5618377 w 6127519"/>
              <a:gd name="connsiteY48-35608" fmla="*/ 3588431 h 6858000"/>
              <a:gd name="connsiteX49-35609" fmla="*/ 5612155 w 6127519"/>
              <a:gd name="connsiteY49-35610" fmla="*/ 3589869 h 6858000"/>
              <a:gd name="connsiteX50-35611" fmla="*/ 5620843 w 6127519"/>
              <a:gd name="connsiteY50-35612" fmla="*/ 3606745 h 6858000"/>
              <a:gd name="connsiteX51-35613" fmla="*/ 5655472 w 6127519"/>
              <a:gd name="connsiteY51-35614" fmla="*/ 3678877 h 6858000"/>
              <a:gd name="connsiteX52-35615" fmla="*/ 5683015 w 6127519"/>
              <a:gd name="connsiteY52-35616" fmla="*/ 3762025 h 6858000"/>
              <a:gd name="connsiteX53-35617" fmla="*/ 5696643 w 6127519"/>
              <a:gd name="connsiteY53-35618" fmla="*/ 3773888 h 6858000"/>
              <a:gd name="connsiteX54-35619" fmla="*/ 5707995 w 6127519"/>
              <a:gd name="connsiteY54-35620" fmla="*/ 3781685 h 6858000"/>
              <a:gd name="connsiteX55-35621" fmla="*/ 5768491 w 6127519"/>
              <a:gd name="connsiteY55-35622" fmla="*/ 3914399 h 6858000"/>
              <a:gd name="connsiteX56-35623" fmla="*/ 5793123 w 6127519"/>
              <a:gd name="connsiteY56-35624" fmla="*/ 3969952 h 6858000"/>
              <a:gd name="connsiteX57-35625" fmla="*/ 5808321 w 6127519"/>
              <a:gd name="connsiteY57-35626" fmla="*/ 3988153 h 6858000"/>
              <a:gd name="connsiteX58-35627" fmla="*/ 5825621 w 6127519"/>
              <a:gd name="connsiteY58-35628" fmla="*/ 4015525 h 6858000"/>
              <a:gd name="connsiteX59-35629" fmla="*/ 5860672 w 6127519"/>
              <a:gd name="connsiteY59-35630" fmla="*/ 4061579 h 6858000"/>
              <a:gd name="connsiteX60-35631" fmla="*/ 5872173 w 6127519"/>
              <a:gd name="connsiteY60-35632" fmla="*/ 4088497 h 6858000"/>
              <a:gd name="connsiteX61-35633" fmla="*/ 5894095 w 6127519"/>
              <a:gd name="connsiteY61-35634" fmla="*/ 4128857 h 6858000"/>
              <a:gd name="connsiteX62-35635" fmla="*/ 5903513 w 6127519"/>
              <a:gd name="connsiteY62-35636" fmla="*/ 4187661 h 6858000"/>
              <a:gd name="connsiteX63-35637" fmla="*/ 5917114 w 6127519"/>
              <a:gd name="connsiteY63-35638" fmla="*/ 4213096 h 6858000"/>
              <a:gd name="connsiteX64-35639" fmla="*/ 5924233 w 6127519"/>
              <a:gd name="connsiteY64-35640" fmla="*/ 4242060 h 6858000"/>
              <a:gd name="connsiteX65-35641" fmla="*/ 5928910 w 6127519"/>
              <a:gd name="connsiteY65-35642" fmla="*/ 4300973 h 6858000"/>
              <a:gd name="connsiteX66-35643" fmla="*/ 5939320 w 6127519"/>
              <a:gd name="connsiteY66-35644" fmla="*/ 4340435 h 6858000"/>
              <a:gd name="connsiteX67-35645" fmla="*/ 5946705 w 6127519"/>
              <a:gd name="connsiteY67-35646" fmla="*/ 4428051 h 6858000"/>
              <a:gd name="connsiteX68-35647" fmla="*/ 5949261 w 6127519"/>
              <a:gd name="connsiteY68-35648" fmla="*/ 4449185 h 6858000"/>
              <a:gd name="connsiteX69-35649" fmla="*/ 5968960 w 6127519"/>
              <a:gd name="connsiteY69-35650" fmla="*/ 4482655 h 6858000"/>
              <a:gd name="connsiteX70-35651" fmla="*/ 5980106 w 6127519"/>
              <a:gd name="connsiteY70-35652" fmla="*/ 4585087 h 6858000"/>
              <a:gd name="connsiteX71-35653" fmla="*/ 5998138 w 6127519"/>
              <a:gd name="connsiteY71-35654" fmla="*/ 4697518 h 6858000"/>
              <a:gd name="connsiteX72-35655" fmla="*/ 6007819 w 6127519"/>
              <a:gd name="connsiteY72-35656" fmla="*/ 4858148 h 6858000"/>
              <a:gd name="connsiteX73-35657" fmla="*/ 6007749 w 6127519"/>
              <a:gd name="connsiteY73-35658" fmla="*/ 4964715 h 6858000"/>
              <a:gd name="connsiteX74-35659" fmla="*/ 6005269 w 6127519"/>
              <a:gd name="connsiteY74-35660" fmla="*/ 5150567 h 6858000"/>
              <a:gd name="connsiteX75-35661" fmla="*/ 6001127 w 6127519"/>
              <a:gd name="connsiteY75-35662" fmla="*/ 5164609 h 6858000"/>
              <a:gd name="connsiteX76-35663" fmla="*/ 5998514 w 6127519"/>
              <a:gd name="connsiteY76-35664" fmla="*/ 5189673 h 6858000"/>
              <a:gd name="connsiteX77-35665" fmla="*/ 6018409 w 6127519"/>
              <a:gd name="connsiteY77-35666" fmla="*/ 5227157 h 6858000"/>
              <a:gd name="connsiteX78-35667" fmla="*/ 6036748 w 6127519"/>
              <a:gd name="connsiteY78-35668" fmla="*/ 5322752 h 6858000"/>
              <a:gd name="connsiteX79-35669" fmla="*/ 6036943 w 6127519"/>
              <a:gd name="connsiteY79-35670" fmla="*/ 5329480 h 6858000"/>
              <a:gd name="connsiteX80-35671" fmla="*/ 6037677 w 6127519"/>
              <a:gd name="connsiteY80-35672" fmla="*/ 5354807 h 6858000"/>
              <a:gd name="connsiteX81-35673" fmla="*/ 6039728 w 6127519"/>
              <a:gd name="connsiteY81-35674" fmla="*/ 5359416 h 6858000"/>
              <a:gd name="connsiteX82-35675" fmla="*/ 6053435 w 6127519"/>
              <a:gd name="connsiteY82-35676" fmla="*/ 5387547 h 6858000"/>
              <a:gd name="connsiteX83-35677" fmla="*/ 6065933 w 6127519"/>
              <a:gd name="connsiteY83-35678" fmla="*/ 5443002 h 6858000"/>
              <a:gd name="connsiteX84-35679" fmla="*/ 6068640 w 6127519"/>
              <a:gd name="connsiteY84-35680" fmla="*/ 5474503 h 6858000"/>
              <a:gd name="connsiteX85-35681" fmla="*/ 6080922 w 6127519"/>
              <a:gd name="connsiteY85-35682" fmla="*/ 5561070 h 6858000"/>
              <a:gd name="connsiteX86-35683" fmla="*/ 6096949 w 6127519"/>
              <a:gd name="connsiteY86-35684" fmla="*/ 5648179 h 6858000"/>
              <a:gd name="connsiteX87-35685" fmla="*/ 6121353 w 6127519"/>
              <a:gd name="connsiteY87-35686" fmla="*/ 5721725 h 6858000"/>
              <a:gd name="connsiteX88-35687" fmla="*/ 6109884 w 6127519"/>
              <a:gd name="connsiteY88-35688" fmla="*/ 5721959 h 6858000"/>
              <a:gd name="connsiteX89-35689" fmla="*/ 6127024 w 6127519"/>
              <a:gd name="connsiteY89-35690" fmla="*/ 5786902 h 6858000"/>
              <a:gd name="connsiteX90-35691" fmla="*/ 6127519 w 6127519"/>
              <a:gd name="connsiteY90-35692" fmla="*/ 5865775 h 6858000"/>
              <a:gd name="connsiteX91-35693" fmla="*/ 6119217 w 6127519"/>
              <a:gd name="connsiteY91-35694" fmla="*/ 5888542 h 6858000"/>
              <a:gd name="connsiteX92-35695" fmla="*/ 6102493 w 6127519"/>
              <a:gd name="connsiteY92-35696" fmla="*/ 5928602 h 6858000"/>
              <a:gd name="connsiteX93-35697" fmla="*/ 6056863 w 6127519"/>
              <a:gd name="connsiteY93-35698" fmla="*/ 6000643 h 6858000"/>
              <a:gd name="connsiteX94-35699" fmla="*/ 6045436 w 6127519"/>
              <a:gd name="connsiteY94-35700" fmla="*/ 6124480 h 6858000"/>
              <a:gd name="connsiteX95-35701" fmla="*/ 6030489 w 6127519"/>
              <a:gd name="connsiteY95-35702" fmla="*/ 6317666 h 6858000"/>
              <a:gd name="connsiteX96-35703" fmla="*/ 6007492 w 6127519"/>
              <a:gd name="connsiteY96-35704" fmla="*/ 6440818 h 6858000"/>
              <a:gd name="connsiteX97-35705" fmla="*/ 6009467 w 6127519"/>
              <a:gd name="connsiteY97-35706" fmla="*/ 6487076 h 6858000"/>
              <a:gd name="connsiteX98-35707" fmla="*/ 5995064 w 6127519"/>
              <a:gd name="connsiteY98-35708" fmla="*/ 6540791 h 6858000"/>
              <a:gd name="connsiteX99-35709" fmla="*/ 6004510 w 6127519"/>
              <a:gd name="connsiteY99-35710" fmla="*/ 6599256 h 6858000"/>
              <a:gd name="connsiteX100-35711" fmla="*/ 5986207 w 6127519"/>
              <a:gd name="connsiteY100-35712" fmla="*/ 6695855 h 6858000"/>
              <a:gd name="connsiteX101-35713" fmla="*/ 5979428 w 6127519"/>
              <a:gd name="connsiteY101-35714" fmla="*/ 6754678 h 6858000"/>
              <a:gd name="connsiteX102-35715" fmla="*/ 5983398 w 6127519"/>
              <a:gd name="connsiteY102-35716" fmla="*/ 6778641 h 6858000"/>
              <a:gd name="connsiteX103-35717" fmla="*/ 5984543 w 6127519"/>
              <a:gd name="connsiteY103-35718" fmla="*/ 6811016 h 6858000"/>
              <a:gd name="connsiteX104-35719" fmla="*/ 5979671 w 6127519"/>
              <a:gd name="connsiteY104-35720" fmla="*/ 6858000 h 6858000"/>
              <a:gd name="connsiteX105-35721" fmla="*/ 0 w 6127519"/>
              <a:gd name="connsiteY105-35722" fmla="*/ 6858000 h 6858000"/>
              <a:gd name="connsiteX106-35723" fmla="*/ 0 w 6127519"/>
              <a:gd name="connsiteY106-35724" fmla="*/ 0 h 6858000"/>
              <a:gd name="connsiteX0-35725" fmla="*/ 0 w 6127519"/>
              <a:gd name="connsiteY0-35726" fmla="*/ 0 h 6858000"/>
              <a:gd name="connsiteX1-35727" fmla="*/ 4965888 w 6127519"/>
              <a:gd name="connsiteY1-35728" fmla="*/ 0 h 6858000"/>
              <a:gd name="connsiteX2-35729" fmla="*/ 4967767 w 6127519"/>
              <a:gd name="connsiteY2-35730" fmla="*/ 7930 h 6858000"/>
              <a:gd name="connsiteX3-35731" fmla="*/ 4979444 w 6127519"/>
              <a:gd name="connsiteY3-35732" fmla="*/ 43921 h 6858000"/>
              <a:gd name="connsiteX4-35733" fmla="*/ 5021173 w 6127519"/>
              <a:gd name="connsiteY4-35734" fmla="*/ 123738 h 6858000"/>
              <a:gd name="connsiteX5-35735" fmla="*/ 5075458 w 6127519"/>
              <a:gd name="connsiteY5-35736" fmla="*/ 264355 h 6858000"/>
              <a:gd name="connsiteX6-35737" fmla="*/ 5081175 w 6127519"/>
              <a:gd name="connsiteY6-35738" fmla="*/ 277448 h 6858000"/>
              <a:gd name="connsiteX7-35739" fmla="*/ 5097011 w 6127519"/>
              <a:gd name="connsiteY7-35740" fmla="*/ 355616 h 6858000"/>
              <a:gd name="connsiteX8-35741" fmla="*/ 5130982 w 6127519"/>
              <a:gd name="connsiteY8-35742" fmla="*/ 412030 h 6858000"/>
              <a:gd name="connsiteX9-35743" fmla="*/ 5153000 w 6127519"/>
              <a:gd name="connsiteY9-35744" fmla="*/ 507134 h 6858000"/>
              <a:gd name="connsiteX10-35745" fmla="*/ 5171282 w 6127519"/>
              <a:gd name="connsiteY10-35746" fmla="*/ 602071 h 6858000"/>
              <a:gd name="connsiteX11-35747" fmla="*/ 5176196 w 6127519"/>
              <a:gd name="connsiteY11-35748" fmla="*/ 636822 h 6858000"/>
              <a:gd name="connsiteX12-35749" fmla="*/ 5189051 w 6127519"/>
              <a:gd name="connsiteY12-35750" fmla="*/ 782518 h 6858000"/>
              <a:gd name="connsiteX13-35751" fmla="*/ 5221088 w 6127519"/>
              <a:gd name="connsiteY13-35752" fmla="*/ 860193 h 6858000"/>
              <a:gd name="connsiteX14-35753" fmla="*/ 5230806 w 6127519"/>
              <a:gd name="connsiteY14-35754" fmla="*/ 961354 h 6858000"/>
              <a:gd name="connsiteX15-35755" fmla="*/ 5201018 w 6127519"/>
              <a:gd name="connsiteY15-35756" fmla="*/ 1095027 h 6858000"/>
              <a:gd name="connsiteX16-35757" fmla="*/ 5202153 w 6127519"/>
              <a:gd name="connsiteY16-35758" fmla="*/ 1133224 h 6858000"/>
              <a:gd name="connsiteX17-35759" fmla="*/ 5189234 w 6127519"/>
              <a:gd name="connsiteY17-35760" fmla="*/ 1193495 h 6858000"/>
              <a:gd name="connsiteX18-35761" fmla="*/ 5202769 w 6127519"/>
              <a:gd name="connsiteY18-35762" fmla="*/ 1269450 h 6858000"/>
              <a:gd name="connsiteX19-35763" fmla="*/ 5225968 w 6127519"/>
              <a:gd name="connsiteY19-35764" fmla="*/ 1357994 h 6858000"/>
              <a:gd name="connsiteX20-35765" fmla="*/ 5233819 w 6127519"/>
              <a:gd name="connsiteY20-35766" fmla="*/ 1380922 h 6858000"/>
              <a:gd name="connsiteX21-35767" fmla="*/ 5237226 w 6127519"/>
              <a:gd name="connsiteY21-35768" fmla="*/ 1441327 h 6858000"/>
              <a:gd name="connsiteX22-35769" fmla="*/ 5255653 w 6127519"/>
              <a:gd name="connsiteY22-35770" fmla="*/ 1524712 h 6858000"/>
              <a:gd name="connsiteX23-35771" fmla="*/ 5263491 w 6127519"/>
              <a:gd name="connsiteY23-35772" fmla="*/ 1642938 h 6858000"/>
              <a:gd name="connsiteX24-35773" fmla="*/ 5261314 w 6127519"/>
              <a:gd name="connsiteY24-35774" fmla="*/ 1689177 h 6858000"/>
              <a:gd name="connsiteX25-35775" fmla="*/ 5259788 w 6127519"/>
              <a:gd name="connsiteY25-35776" fmla="*/ 1768516 h 6858000"/>
              <a:gd name="connsiteX26-35777" fmla="*/ 5255696 w 6127519"/>
              <a:gd name="connsiteY26-35778" fmla="*/ 1953770 h 6858000"/>
              <a:gd name="connsiteX27-35779" fmla="*/ 5252592 w 6127519"/>
              <a:gd name="connsiteY27-35780" fmla="*/ 2092210 h 6858000"/>
              <a:gd name="connsiteX28-35781" fmla="*/ 5250104 w 6127519"/>
              <a:gd name="connsiteY28-35782" fmla="*/ 2249166 h 6858000"/>
              <a:gd name="connsiteX29-35783" fmla="*/ 5251214 w 6127519"/>
              <a:gd name="connsiteY29-35784" fmla="*/ 2250944 h 6858000"/>
              <a:gd name="connsiteX30-35785" fmla="*/ 5250644 w 6127519"/>
              <a:gd name="connsiteY30-35786" fmla="*/ 2266619 h 6858000"/>
              <a:gd name="connsiteX31-35787" fmla="*/ 5293877 w 6127519"/>
              <a:gd name="connsiteY31-35788" fmla="*/ 2368649 h 6858000"/>
              <a:gd name="connsiteX32-35789" fmla="*/ 5311338 w 6127519"/>
              <a:gd name="connsiteY32-35790" fmla="*/ 2404034 h 6858000"/>
              <a:gd name="connsiteX33-35791" fmla="*/ 5338366 w 6127519"/>
              <a:gd name="connsiteY33-35792" fmla="*/ 2465052 h 6858000"/>
              <a:gd name="connsiteX34-35793" fmla="*/ 5371263 w 6127519"/>
              <a:gd name="connsiteY34-35794" fmla="*/ 2586413 h 6858000"/>
              <a:gd name="connsiteX35-35795" fmla="*/ 5407503 w 6127519"/>
              <a:gd name="connsiteY35-35796" fmla="*/ 2786290 h 6858000"/>
              <a:gd name="connsiteX36-35797" fmla="*/ 5407356 w 6127519"/>
              <a:gd name="connsiteY36-35798" fmla="*/ 2787545 h 6858000"/>
              <a:gd name="connsiteX37-35799" fmla="*/ 5457023 w 6127519"/>
              <a:gd name="connsiteY37-35800" fmla="*/ 2858292 h 6858000"/>
              <a:gd name="connsiteX38-35801" fmla="*/ 5479298 w 6127519"/>
              <a:gd name="connsiteY38-35802" fmla="*/ 2947791 h 6858000"/>
              <a:gd name="connsiteX39-35803" fmla="*/ 5481770 w 6127519"/>
              <a:gd name="connsiteY39-35804" fmla="*/ 2951352 h 6858000"/>
              <a:gd name="connsiteX40-35805" fmla="*/ 5482415 w 6127519"/>
              <a:gd name="connsiteY40-35806" fmla="*/ 3004079 h 6858000"/>
              <a:gd name="connsiteX41-35807" fmla="*/ 5503944 w 6127519"/>
              <a:gd name="connsiteY41-35808" fmla="*/ 3123335 h 6858000"/>
              <a:gd name="connsiteX42-35809" fmla="*/ 5516007 w 6127519"/>
              <a:gd name="connsiteY42-35810" fmla="*/ 3258473 h 6858000"/>
              <a:gd name="connsiteX43-35811" fmla="*/ 5589758 w 6127519"/>
              <a:gd name="connsiteY43-35812" fmla="*/ 3453699 h 6858000"/>
              <a:gd name="connsiteX44-35813" fmla="*/ 5596144 w 6127519"/>
              <a:gd name="connsiteY44-35814" fmla="*/ 3534624 h 6858000"/>
              <a:gd name="connsiteX45-35815" fmla="*/ 5597750 w 6127519"/>
              <a:gd name="connsiteY45-35816" fmla="*/ 3534129 h 6858000"/>
              <a:gd name="connsiteX46-35817" fmla="*/ 5599700 w 6127519"/>
              <a:gd name="connsiteY46-35818" fmla="*/ 3547221 h 6858000"/>
              <a:gd name="connsiteX47-35819" fmla="*/ 5615031 w 6127519"/>
              <a:gd name="connsiteY47-35820" fmla="*/ 3557482 h 6858000"/>
              <a:gd name="connsiteX48-35821" fmla="*/ 5618377 w 6127519"/>
              <a:gd name="connsiteY48-35822" fmla="*/ 3588431 h 6858000"/>
              <a:gd name="connsiteX49-35823" fmla="*/ 5612155 w 6127519"/>
              <a:gd name="connsiteY49-35824" fmla="*/ 3589869 h 6858000"/>
              <a:gd name="connsiteX50-35825" fmla="*/ 5620843 w 6127519"/>
              <a:gd name="connsiteY50-35826" fmla="*/ 3606745 h 6858000"/>
              <a:gd name="connsiteX51-35827" fmla="*/ 5655472 w 6127519"/>
              <a:gd name="connsiteY51-35828" fmla="*/ 3678877 h 6858000"/>
              <a:gd name="connsiteX52-35829" fmla="*/ 5683015 w 6127519"/>
              <a:gd name="connsiteY52-35830" fmla="*/ 3762025 h 6858000"/>
              <a:gd name="connsiteX53-35831" fmla="*/ 5696643 w 6127519"/>
              <a:gd name="connsiteY53-35832" fmla="*/ 3773888 h 6858000"/>
              <a:gd name="connsiteX54-35833" fmla="*/ 5707995 w 6127519"/>
              <a:gd name="connsiteY54-35834" fmla="*/ 3781685 h 6858000"/>
              <a:gd name="connsiteX55-35835" fmla="*/ 5768491 w 6127519"/>
              <a:gd name="connsiteY55-35836" fmla="*/ 3914399 h 6858000"/>
              <a:gd name="connsiteX56-35837" fmla="*/ 5793123 w 6127519"/>
              <a:gd name="connsiteY56-35838" fmla="*/ 3969952 h 6858000"/>
              <a:gd name="connsiteX57-35839" fmla="*/ 5808321 w 6127519"/>
              <a:gd name="connsiteY57-35840" fmla="*/ 3988153 h 6858000"/>
              <a:gd name="connsiteX58-35841" fmla="*/ 5825621 w 6127519"/>
              <a:gd name="connsiteY58-35842" fmla="*/ 4015525 h 6858000"/>
              <a:gd name="connsiteX59-35843" fmla="*/ 5860672 w 6127519"/>
              <a:gd name="connsiteY59-35844" fmla="*/ 4061579 h 6858000"/>
              <a:gd name="connsiteX60-35845" fmla="*/ 5872173 w 6127519"/>
              <a:gd name="connsiteY60-35846" fmla="*/ 4088497 h 6858000"/>
              <a:gd name="connsiteX61-35847" fmla="*/ 5894095 w 6127519"/>
              <a:gd name="connsiteY61-35848" fmla="*/ 4128857 h 6858000"/>
              <a:gd name="connsiteX62-35849" fmla="*/ 5903513 w 6127519"/>
              <a:gd name="connsiteY62-35850" fmla="*/ 4187661 h 6858000"/>
              <a:gd name="connsiteX63-35851" fmla="*/ 5917114 w 6127519"/>
              <a:gd name="connsiteY63-35852" fmla="*/ 4213096 h 6858000"/>
              <a:gd name="connsiteX64-35853" fmla="*/ 5924233 w 6127519"/>
              <a:gd name="connsiteY64-35854" fmla="*/ 4242060 h 6858000"/>
              <a:gd name="connsiteX65-35855" fmla="*/ 5928910 w 6127519"/>
              <a:gd name="connsiteY65-35856" fmla="*/ 4300973 h 6858000"/>
              <a:gd name="connsiteX66-35857" fmla="*/ 5939320 w 6127519"/>
              <a:gd name="connsiteY66-35858" fmla="*/ 4340435 h 6858000"/>
              <a:gd name="connsiteX67-35859" fmla="*/ 5946705 w 6127519"/>
              <a:gd name="connsiteY67-35860" fmla="*/ 4428051 h 6858000"/>
              <a:gd name="connsiteX68-35861" fmla="*/ 5949261 w 6127519"/>
              <a:gd name="connsiteY68-35862" fmla="*/ 4449185 h 6858000"/>
              <a:gd name="connsiteX69-35863" fmla="*/ 5968960 w 6127519"/>
              <a:gd name="connsiteY69-35864" fmla="*/ 4482655 h 6858000"/>
              <a:gd name="connsiteX70-35865" fmla="*/ 5980106 w 6127519"/>
              <a:gd name="connsiteY70-35866" fmla="*/ 4585087 h 6858000"/>
              <a:gd name="connsiteX71-35867" fmla="*/ 5998138 w 6127519"/>
              <a:gd name="connsiteY71-35868" fmla="*/ 4697518 h 6858000"/>
              <a:gd name="connsiteX72-35869" fmla="*/ 6007819 w 6127519"/>
              <a:gd name="connsiteY72-35870" fmla="*/ 4858148 h 6858000"/>
              <a:gd name="connsiteX73-35871" fmla="*/ 6007749 w 6127519"/>
              <a:gd name="connsiteY73-35872" fmla="*/ 4964715 h 6858000"/>
              <a:gd name="connsiteX74-35873" fmla="*/ 6005269 w 6127519"/>
              <a:gd name="connsiteY74-35874" fmla="*/ 5150567 h 6858000"/>
              <a:gd name="connsiteX75-35875" fmla="*/ 6001127 w 6127519"/>
              <a:gd name="connsiteY75-35876" fmla="*/ 5164609 h 6858000"/>
              <a:gd name="connsiteX76-35877" fmla="*/ 5998514 w 6127519"/>
              <a:gd name="connsiteY76-35878" fmla="*/ 5189673 h 6858000"/>
              <a:gd name="connsiteX77-35879" fmla="*/ 6018409 w 6127519"/>
              <a:gd name="connsiteY77-35880" fmla="*/ 5227157 h 6858000"/>
              <a:gd name="connsiteX78-35881" fmla="*/ 6036748 w 6127519"/>
              <a:gd name="connsiteY78-35882" fmla="*/ 5322752 h 6858000"/>
              <a:gd name="connsiteX79-35883" fmla="*/ 6036943 w 6127519"/>
              <a:gd name="connsiteY79-35884" fmla="*/ 5329480 h 6858000"/>
              <a:gd name="connsiteX80-35885" fmla="*/ 6037677 w 6127519"/>
              <a:gd name="connsiteY80-35886" fmla="*/ 5354807 h 6858000"/>
              <a:gd name="connsiteX81-35887" fmla="*/ 6039728 w 6127519"/>
              <a:gd name="connsiteY81-35888" fmla="*/ 5359416 h 6858000"/>
              <a:gd name="connsiteX82-35889" fmla="*/ 6053435 w 6127519"/>
              <a:gd name="connsiteY82-35890" fmla="*/ 5387547 h 6858000"/>
              <a:gd name="connsiteX83-35891" fmla="*/ 6065933 w 6127519"/>
              <a:gd name="connsiteY83-35892" fmla="*/ 5443002 h 6858000"/>
              <a:gd name="connsiteX84-35893" fmla="*/ 6068640 w 6127519"/>
              <a:gd name="connsiteY84-35894" fmla="*/ 5474503 h 6858000"/>
              <a:gd name="connsiteX85-35895" fmla="*/ 6080922 w 6127519"/>
              <a:gd name="connsiteY85-35896" fmla="*/ 5561070 h 6858000"/>
              <a:gd name="connsiteX86-35897" fmla="*/ 6096949 w 6127519"/>
              <a:gd name="connsiteY86-35898" fmla="*/ 5648179 h 6858000"/>
              <a:gd name="connsiteX87-35899" fmla="*/ 6121353 w 6127519"/>
              <a:gd name="connsiteY87-35900" fmla="*/ 5721725 h 6858000"/>
              <a:gd name="connsiteX88-35901" fmla="*/ 6109884 w 6127519"/>
              <a:gd name="connsiteY88-35902" fmla="*/ 5721959 h 6858000"/>
              <a:gd name="connsiteX89-35903" fmla="*/ 6127024 w 6127519"/>
              <a:gd name="connsiteY89-35904" fmla="*/ 5786902 h 6858000"/>
              <a:gd name="connsiteX90-35905" fmla="*/ 6127519 w 6127519"/>
              <a:gd name="connsiteY90-35906" fmla="*/ 5865775 h 6858000"/>
              <a:gd name="connsiteX91-35907" fmla="*/ 6116287 w 6127519"/>
              <a:gd name="connsiteY91-35908" fmla="*/ 5868026 h 6858000"/>
              <a:gd name="connsiteX92-35909" fmla="*/ 6102493 w 6127519"/>
              <a:gd name="connsiteY92-35910" fmla="*/ 5928602 h 6858000"/>
              <a:gd name="connsiteX93-35911" fmla="*/ 6056863 w 6127519"/>
              <a:gd name="connsiteY93-35912" fmla="*/ 6000643 h 6858000"/>
              <a:gd name="connsiteX94-35913" fmla="*/ 6045436 w 6127519"/>
              <a:gd name="connsiteY94-35914" fmla="*/ 6124480 h 6858000"/>
              <a:gd name="connsiteX95-35915" fmla="*/ 6030489 w 6127519"/>
              <a:gd name="connsiteY95-35916" fmla="*/ 6317666 h 6858000"/>
              <a:gd name="connsiteX96-35917" fmla="*/ 6007492 w 6127519"/>
              <a:gd name="connsiteY96-35918" fmla="*/ 6440818 h 6858000"/>
              <a:gd name="connsiteX97-35919" fmla="*/ 6009467 w 6127519"/>
              <a:gd name="connsiteY97-35920" fmla="*/ 6487076 h 6858000"/>
              <a:gd name="connsiteX98-35921" fmla="*/ 5995064 w 6127519"/>
              <a:gd name="connsiteY98-35922" fmla="*/ 6540791 h 6858000"/>
              <a:gd name="connsiteX99-35923" fmla="*/ 6004510 w 6127519"/>
              <a:gd name="connsiteY99-35924" fmla="*/ 6599256 h 6858000"/>
              <a:gd name="connsiteX100-35925" fmla="*/ 5986207 w 6127519"/>
              <a:gd name="connsiteY100-35926" fmla="*/ 6695855 h 6858000"/>
              <a:gd name="connsiteX101-35927" fmla="*/ 5979428 w 6127519"/>
              <a:gd name="connsiteY101-35928" fmla="*/ 6754678 h 6858000"/>
              <a:gd name="connsiteX102-35929" fmla="*/ 5983398 w 6127519"/>
              <a:gd name="connsiteY102-35930" fmla="*/ 6778641 h 6858000"/>
              <a:gd name="connsiteX103-35931" fmla="*/ 5984543 w 6127519"/>
              <a:gd name="connsiteY103-35932" fmla="*/ 6811016 h 6858000"/>
              <a:gd name="connsiteX104-35933" fmla="*/ 5979671 w 6127519"/>
              <a:gd name="connsiteY104-35934" fmla="*/ 6858000 h 6858000"/>
              <a:gd name="connsiteX105-35935" fmla="*/ 0 w 6127519"/>
              <a:gd name="connsiteY105-35936" fmla="*/ 6858000 h 6858000"/>
              <a:gd name="connsiteX106-35937" fmla="*/ 0 w 6127519"/>
              <a:gd name="connsiteY106-35938" fmla="*/ 0 h 6858000"/>
              <a:gd name="connsiteX0-35939" fmla="*/ 0 w 6127519"/>
              <a:gd name="connsiteY0-35940" fmla="*/ 0 h 6858000"/>
              <a:gd name="connsiteX1-35941" fmla="*/ 4965888 w 6127519"/>
              <a:gd name="connsiteY1-35942" fmla="*/ 0 h 6858000"/>
              <a:gd name="connsiteX2-35943" fmla="*/ 4967767 w 6127519"/>
              <a:gd name="connsiteY2-35944" fmla="*/ 7930 h 6858000"/>
              <a:gd name="connsiteX3-35945" fmla="*/ 4979444 w 6127519"/>
              <a:gd name="connsiteY3-35946" fmla="*/ 43921 h 6858000"/>
              <a:gd name="connsiteX4-35947" fmla="*/ 5021173 w 6127519"/>
              <a:gd name="connsiteY4-35948" fmla="*/ 123738 h 6858000"/>
              <a:gd name="connsiteX5-35949" fmla="*/ 5075458 w 6127519"/>
              <a:gd name="connsiteY5-35950" fmla="*/ 264355 h 6858000"/>
              <a:gd name="connsiteX6-35951" fmla="*/ 5081175 w 6127519"/>
              <a:gd name="connsiteY6-35952" fmla="*/ 277448 h 6858000"/>
              <a:gd name="connsiteX7-35953" fmla="*/ 5097011 w 6127519"/>
              <a:gd name="connsiteY7-35954" fmla="*/ 355616 h 6858000"/>
              <a:gd name="connsiteX8-35955" fmla="*/ 5130982 w 6127519"/>
              <a:gd name="connsiteY8-35956" fmla="*/ 412030 h 6858000"/>
              <a:gd name="connsiteX9-35957" fmla="*/ 5153000 w 6127519"/>
              <a:gd name="connsiteY9-35958" fmla="*/ 507134 h 6858000"/>
              <a:gd name="connsiteX10-35959" fmla="*/ 5171282 w 6127519"/>
              <a:gd name="connsiteY10-35960" fmla="*/ 602071 h 6858000"/>
              <a:gd name="connsiteX11-35961" fmla="*/ 5176196 w 6127519"/>
              <a:gd name="connsiteY11-35962" fmla="*/ 636822 h 6858000"/>
              <a:gd name="connsiteX12-35963" fmla="*/ 5189051 w 6127519"/>
              <a:gd name="connsiteY12-35964" fmla="*/ 782518 h 6858000"/>
              <a:gd name="connsiteX13-35965" fmla="*/ 5221088 w 6127519"/>
              <a:gd name="connsiteY13-35966" fmla="*/ 860193 h 6858000"/>
              <a:gd name="connsiteX14-35967" fmla="*/ 5230806 w 6127519"/>
              <a:gd name="connsiteY14-35968" fmla="*/ 961354 h 6858000"/>
              <a:gd name="connsiteX15-35969" fmla="*/ 5201018 w 6127519"/>
              <a:gd name="connsiteY15-35970" fmla="*/ 1095027 h 6858000"/>
              <a:gd name="connsiteX16-35971" fmla="*/ 5202153 w 6127519"/>
              <a:gd name="connsiteY16-35972" fmla="*/ 1133224 h 6858000"/>
              <a:gd name="connsiteX17-35973" fmla="*/ 5189234 w 6127519"/>
              <a:gd name="connsiteY17-35974" fmla="*/ 1193495 h 6858000"/>
              <a:gd name="connsiteX18-35975" fmla="*/ 5202769 w 6127519"/>
              <a:gd name="connsiteY18-35976" fmla="*/ 1269450 h 6858000"/>
              <a:gd name="connsiteX19-35977" fmla="*/ 5225968 w 6127519"/>
              <a:gd name="connsiteY19-35978" fmla="*/ 1357994 h 6858000"/>
              <a:gd name="connsiteX20-35979" fmla="*/ 5233819 w 6127519"/>
              <a:gd name="connsiteY20-35980" fmla="*/ 1380922 h 6858000"/>
              <a:gd name="connsiteX21-35981" fmla="*/ 5237226 w 6127519"/>
              <a:gd name="connsiteY21-35982" fmla="*/ 1441327 h 6858000"/>
              <a:gd name="connsiteX22-35983" fmla="*/ 5255653 w 6127519"/>
              <a:gd name="connsiteY22-35984" fmla="*/ 1524712 h 6858000"/>
              <a:gd name="connsiteX23-35985" fmla="*/ 5263491 w 6127519"/>
              <a:gd name="connsiteY23-35986" fmla="*/ 1642938 h 6858000"/>
              <a:gd name="connsiteX24-35987" fmla="*/ 5261314 w 6127519"/>
              <a:gd name="connsiteY24-35988" fmla="*/ 1689177 h 6858000"/>
              <a:gd name="connsiteX25-35989" fmla="*/ 5259788 w 6127519"/>
              <a:gd name="connsiteY25-35990" fmla="*/ 1768516 h 6858000"/>
              <a:gd name="connsiteX26-35991" fmla="*/ 5255696 w 6127519"/>
              <a:gd name="connsiteY26-35992" fmla="*/ 1953770 h 6858000"/>
              <a:gd name="connsiteX27-35993" fmla="*/ 5252592 w 6127519"/>
              <a:gd name="connsiteY27-35994" fmla="*/ 2092210 h 6858000"/>
              <a:gd name="connsiteX28-35995" fmla="*/ 5250104 w 6127519"/>
              <a:gd name="connsiteY28-35996" fmla="*/ 2249166 h 6858000"/>
              <a:gd name="connsiteX29-35997" fmla="*/ 5251214 w 6127519"/>
              <a:gd name="connsiteY29-35998" fmla="*/ 2250944 h 6858000"/>
              <a:gd name="connsiteX30-35999" fmla="*/ 5250644 w 6127519"/>
              <a:gd name="connsiteY30-36000" fmla="*/ 2266619 h 6858000"/>
              <a:gd name="connsiteX31-36001" fmla="*/ 5293877 w 6127519"/>
              <a:gd name="connsiteY31-36002" fmla="*/ 2368649 h 6858000"/>
              <a:gd name="connsiteX32-36003" fmla="*/ 5311338 w 6127519"/>
              <a:gd name="connsiteY32-36004" fmla="*/ 2404034 h 6858000"/>
              <a:gd name="connsiteX33-36005" fmla="*/ 5338366 w 6127519"/>
              <a:gd name="connsiteY33-36006" fmla="*/ 2465052 h 6858000"/>
              <a:gd name="connsiteX34-36007" fmla="*/ 5371263 w 6127519"/>
              <a:gd name="connsiteY34-36008" fmla="*/ 2586413 h 6858000"/>
              <a:gd name="connsiteX35-36009" fmla="*/ 5407503 w 6127519"/>
              <a:gd name="connsiteY35-36010" fmla="*/ 2786290 h 6858000"/>
              <a:gd name="connsiteX36-36011" fmla="*/ 5407356 w 6127519"/>
              <a:gd name="connsiteY36-36012" fmla="*/ 2787545 h 6858000"/>
              <a:gd name="connsiteX37-36013" fmla="*/ 5457023 w 6127519"/>
              <a:gd name="connsiteY37-36014" fmla="*/ 2858292 h 6858000"/>
              <a:gd name="connsiteX38-36015" fmla="*/ 5479298 w 6127519"/>
              <a:gd name="connsiteY38-36016" fmla="*/ 2947791 h 6858000"/>
              <a:gd name="connsiteX39-36017" fmla="*/ 5481770 w 6127519"/>
              <a:gd name="connsiteY39-36018" fmla="*/ 2951352 h 6858000"/>
              <a:gd name="connsiteX40-36019" fmla="*/ 5482415 w 6127519"/>
              <a:gd name="connsiteY40-36020" fmla="*/ 3004079 h 6858000"/>
              <a:gd name="connsiteX41-36021" fmla="*/ 5503944 w 6127519"/>
              <a:gd name="connsiteY41-36022" fmla="*/ 3123335 h 6858000"/>
              <a:gd name="connsiteX42-36023" fmla="*/ 5516007 w 6127519"/>
              <a:gd name="connsiteY42-36024" fmla="*/ 3258473 h 6858000"/>
              <a:gd name="connsiteX43-36025" fmla="*/ 5589758 w 6127519"/>
              <a:gd name="connsiteY43-36026" fmla="*/ 3453699 h 6858000"/>
              <a:gd name="connsiteX44-36027" fmla="*/ 5596144 w 6127519"/>
              <a:gd name="connsiteY44-36028" fmla="*/ 3534624 h 6858000"/>
              <a:gd name="connsiteX45-36029" fmla="*/ 5597750 w 6127519"/>
              <a:gd name="connsiteY45-36030" fmla="*/ 3534129 h 6858000"/>
              <a:gd name="connsiteX46-36031" fmla="*/ 5599700 w 6127519"/>
              <a:gd name="connsiteY46-36032" fmla="*/ 3547221 h 6858000"/>
              <a:gd name="connsiteX47-36033" fmla="*/ 5615031 w 6127519"/>
              <a:gd name="connsiteY47-36034" fmla="*/ 3557482 h 6858000"/>
              <a:gd name="connsiteX48-36035" fmla="*/ 5618377 w 6127519"/>
              <a:gd name="connsiteY48-36036" fmla="*/ 3588431 h 6858000"/>
              <a:gd name="connsiteX49-36037" fmla="*/ 5612155 w 6127519"/>
              <a:gd name="connsiteY49-36038" fmla="*/ 3589869 h 6858000"/>
              <a:gd name="connsiteX50-36039" fmla="*/ 5620843 w 6127519"/>
              <a:gd name="connsiteY50-36040" fmla="*/ 3606745 h 6858000"/>
              <a:gd name="connsiteX51-36041" fmla="*/ 5655472 w 6127519"/>
              <a:gd name="connsiteY51-36042" fmla="*/ 3678877 h 6858000"/>
              <a:gd name="connsiteX52-36043" fmla="*/ 5683015 w 6127519"/>
              <a:gd name="connsiteY52-36044" fmla="*/ 3762025 h 6858000"/>
              <a:gd name="connsiteX53-36045" fmla="*/ 5696643 w 6127519"/>
              <a:gd name="connsiteY53-36046" fmla="*/ 3773888 h 6858000"/>
              <a:gd name="connsiteX54-36047" fmla="*/ 5707995 w 6127519"/>
              <a:gd name="connsiteY54-36048" fmla="*/ 3781685 h 6858000"/>
              <a:gd name="connsiteX55-36049" fmla="*/ 5768491 w 6127519"/>
              <a:gd name="connsiteY55-36050" fmla="*/ 3914399 h 6858000"/>
              <a:gd name="connsiteX56-36051" fmla="*/ 5793123 w 6127519"/>
              <a:gd name="connsiteY56-36052" fmla="*/ 3969952 h 6858000"/>
              <a:gd name="connsiteX57-36053" fmla="*/ 5808321 w 6127519"/>
              <a:gd name="connsiteY57-36054" fmla="*/ 3988153 h 6858000"/>
              <a:gd name="connsiteX58-36055" fmla="*/ 5825621 w 6127519"/>
              <a:gd name="connsiteY58-36056" fmla="*/ 4015525 h 6858000"/>
              <a:gd name="connsiteX59-36057" fmla="*/ 5860672 w 6127519"/>
              <a:gd name="connsiteY59-36058" fmla="*/ 4061579 h 6858000"/>
              <a:gd name="connsiteX60-36059" fmla="*/ 5872173 w 6127519"/>
              <a:gd name="connsiteY60-36060" fmla="*/ 4088497 h 6858000"/>
              <a:gd name="connsiteX61-36061" fmla="*/ 5894095 w 6127519"/>
              <a:gd name="connsiteY61-36062" fmla="*/ 4128857 h 6858000"/>
              <a:gd name="connsiteX62-36063" fmla="*/ 5903513 w 6127519"/>
              <a:gd name="connsiteY62-36064" fmla="*/ 4187661 h 6858000"/>
              <a:gd name="connsiteX63-36065" fmla="*/ 5917114 w 6127519"/>
              <a:gd name="connsiteY63-36066" fmla="*/ 4213096 h 6858000"/>
              <a:gd name="connsiteX64-36067" fmla="*/ 5924233 w 6127519"/>
              <a:gd name="connsiteY64-36068" fmla="*/ 4242060 h 6858000"/>
              <a:gd name="connsiteX65-36069" fmla="*/ 5928910 w 6127519"/>
              <a:gd name="connsiteY65-36070" fmla="*/ 4300973 h 6858000"/>
              <a:gd name="connsiteX66-36071" fmla="*/ 5939320 w 6127519"/>
              <a:gd name="connsiteY66-36072" fmla="*/ 4340435 h 6858000"/>
              <a:gd name="connsiteX67-36073" fmla="*/ 5946705 w 6127519"/>
              <a:gd name="connsiteY67-36074" fmla="*/ 4428051 h 6858000"/>
              <a:gd name="connsiteX68-36075" fmla="*/ 5949261 w 6127519"/>
              <a:gd name="connsiteY68-36076" fmla="*/ 4449185 h 6858000"/>
              <a:gd name="connsiteX69-36077" fmla="*/ 5968960 w 6127519"/>
              <a:gd name="connsiteY69-36078" fmla="*/ 4482655 h 6858000"/>
              <a:gd name="connsiteX70-36079" fmla="*/ 5980106 w 6127519"/>
              <a:gd name="connsiteY70-36080" fmla="*/ 4585087 h 6858000"/>
              <a:gd name="connsiteX71-36081" fmla="*/ 5998138 w 6127519"/>
              <a:gd name="connsiteY71-36082" fmla="*/ 4697518 h 6858000"/>
              <a:gd name="connsiteX72-36083" fmla="*/ 6007819 w 6127519"/>
              <a:gd name="connsiteY72-36084" fmla="*/ 4858148 h 6858000"/>
              <a:gd name="connsiteX73-36085" fmla="*/ 6007749 w 6127519"/>
              <a:gd name="connsiteY73-36086" fmla="*/ 4964715 h 6858000"/>
              <a:gd name="connsiteX74-36087" fmla="*/ 6005269 w 6127519"/>
              <a:gd name="connsiteY74-36088" fmla="*/ 5150567 h 6858000"/>
              <a:gd name="connsiteX75-36089" fmla="*/ 6001127 w 6127519"/>
              <a:gd name="connsiteY75-36090" fmla="*/ 5164609 h 6858000"/>
              <a:gd name="connsiteX76-36091" fmla="*/ 5998514 w 6127519"/>
              <a:gd name="connsiteY76-36092" fmla="*/ 5189673 h 6858000"/>
              <a:gd name="connsiteX77-36093" fmla="*/ 6018409 w 6127519"/>
              <a:gd name="connsiteY77-36094" fmla="*/ 5227157 h 6858000"/>
              <a:gd name="connsiteX78-36095" fmla="*/ 6036748 w 6127519"/>
              <a:gd name="connsiteY78-36096" fmla="*/ 5322752 h 6858000"/>
              <a:gd name="connsiteX79-36097" fmla="*/ 6036943 w 6127519"/>
              <a:gd name="connsiteY79-36098" fmla="*/ 5329480 h 6858000"/>
              <a:gd name="connsiteX80-36099" fmla="*/ 6037677 w 6127519"/>
              <a:gd name="connsiteY80-36100" fmla="*/ 5354807 h 6858000"/>
              <a:gd name="connsiteX81-36101" fmla="*/ 6039728 w 6127519"/>
              <a:gd name="connsiteY81-36102" fmla="*/ 5359416 h 6858000"/>
              <a:gd name="connsiteX82-36103" fmla="*/ 6053435 w 6127519"/>
              <a:gd name="connsiteY82-36104" fmla="*/ 5387547 h 6858000"/>
              <a:gd name="connsiteX83-36105" fmla="*/ 6065933 w 6127519"/>
              <a:gd name="connsiteY83-36106" fmla="*/ 5443002 h 6858000"/>
              <a:gd name="connsiteX84-36107" fmla="*/ 6068640 w 6127519"/>
              <a:gd name="connsiteY84-36108" fmla="*/ 5474503 h 6858000"/>
              <a:gd name="connsiteX85-36109" fmla="*/ 6080922 w 6127519"/>
              <a:gd name="connsiteY85-36110" fmla="*/ 5561070 h 6858000"/>
              <a:gd name="connsiteX86-36111" fmla="*/ 6096949 w 6127519"/>
              <a:gd name="connsiteY86-36112" fmla="*/ 5648179 h 6858000"/>
              <a:gd name="connsiteX87-36113" fmla="*/ 6121353 w 6127519"/>
              <a:gd name="connsiteY87-36114" fmla="*/ 5721725 h 6858000"/>
              <a:gd name="connsiteX88-36115" fmla="*/ 6109884 w 6127519"/>
              <a:gd name="connsiteY88-36116" fmla="*/ 5721959 h 6858000"/>
              <a:gd name="connsiteX89-36117" fmla="*/ 6127024 w 6127519"/>
              <a:gd name="connsiteY89-36118" fmla="*/ 5786902 h 6858000"/>
              <a:gd name="connsiteX90-36119" fmla="*/ 6127519 w 6127519"/>
              <a:gd name="connsiteY90-36120" fmla="*/ 5865775 h 6858000"/>
              <a:gd name="connsiteX91-36121" fmla="*/ 6102493 w 6127519"/>
              <a:gd name="connsiteY91-36122" fmla="*/ 5928602 h 6858000"/>
              <a:gd name="connsiteX92-36123" fmla="*/ 6056863 w 6127519"/>
              <a:gd name="connsiteY92-36124" fmla="*/ 6000643 h 6858000"/>
              <a:gd name="connsiteX93-36125" fmla="*/ 6045436 w 6127519"/>
              <a:gd name="connsiteY93-36126" fmla="*/ 6124480 h 6858000"/>
              <a:gd name="connsiteX94-36127" fmla="*/ 6030489 w 6127519"/>
              <a:gd name="connsiteY94-36128" fmla="*/ 6317666 h 6858000"/>
              <a:gd name="connsiteX95-36129" fmla="*/ 6007492 w 6127519"/>
              <a:gd name="connsiteY95-36130" fmla="*/ 6440818 h 6858000"/>
              <a:gd name="connsiteX96-36131" fmla="*/ 6009467 w 6127519"/>
              <a:gd name="connsiteY96-36132" fmla="*/ 6487076 h 6858000"/>
              <a:gd name="connsiteX97-36133" fmla="*/ 5995064 w 6127519"/>
              <a:gd name="connsiteY97-36134" fmla="*/ 6540791 h 6858000"/>
              <a:gd name="connsiteX98-36135" fmla="*/ 6004510 w 6127519"/>
              <a:gd name="connsiteY98-36136" fmla="*/ 6599256 h 6858000"/>
              <a:gd name="connsiteX99-36137" fmla="*/ 5986207 w 6127519"/>
              <a:gd name="connsiteY99-36138" fmla="*/ 6695855 h 6858000"/>
              <a:gd name="connsiteX100-36139" fmla="*/ 5979428 w 6127519"/>
              <a:gd name="connsiteY100-36140" fmla="*/ 6754678 h 6858000"/>
              <a:gd name="connsiteX101-36141" fmla="*/ 5983398 w 6127519"/>
              <a:gd name="connsiteY101-36142" fmla="*/ 6778641 h 6858000"/>
              <a:gd name="connsiteX102-36143" fmla="*/ 5984543 w 6127519"/>
              <a:gd name="connsiteY102-36144" fmla="*/ 6811016 h 6858000"/>
              <a:gd name="connsiteX103-36145" fmla="*/ 5979671 w 6127519"/>
              <a:gd name="connsiteY103-36146" fmla="*/ 6858000 h 6858000"/>
              <a:gd name="connsiteX104-36147" fmla="*/ 0 w 6127519"/>
              <a:gd name="connsiteY104-36148" fmla="*/ 6858000 h 6858000"/>
              <a:gd name="connsiteX105-36149" fmla="*/ 0 w 6127519"/>
              <a:gd name="connsiteY105-36150" fmla="*/ 0 h 6858000"/>
              <a:gd name="connsiteX0-36151" fmla="*/ 0 w 6127024"/>
              <a:gd name="connsiteY0-36152" fmla="*/ 0 h 6858000"/>
              <a:gd name="connsiteX1-36153" fmla="*/ 4965888 w 6127024"/>
              <a:gd name="connsiteY1-36154" fmla="*/ 0 h 6858000"/>
              <a:gd name="connsiteX2-36155" fmla="*/ 4967767 w 6127024"/>
              <a:gd name="connsiteY2-36156" fmla="*/ 7930 h 6858000"/>
              <a:gd name="connsiteX3-36157" fmla="*/ 4979444 w 6127024"/>
              <a:gd name="connsiteY3-36158" fmla="*/ 43921 h 6858000"/>
              <a:gd name="connsiteX4-36159" fmla="*/ 5021173 w 6127024"/>
              <a:gd name="connsiteY4-36160" fmla="*/ 123738 h 6858000"/>
              <a:gd name="connsiteX5-36161" fmla="*/ 5075458 w 6127024"/>
              <a:gd name="connsiteY5-36162" fmla="*/ 264355 h 6858000"/>
              <a:gd name="connsiteX6-36163" fmla="*/ 5081175 w 6127024"/>
              <a:gd name="connsiteY6-36164" fmla="*/ 277448 h 6858000"/>
              <a:gd name="connsiteX7-36165" fmla="*/ 5097011 w 6127024"/>
              <a:gd name="connsiteY7-36166" fmla="*/ 355616 h 6858000"/>
              <a:gd name="connsiteX8-36167" fmla="*/ 5130982 w 6127024"/>
              <a:gd name="connsiteY8-36168" fmla="*/ 412030 h 6858000"/>
              <a:gd name="connsiteX9-36169" fmla="*/ 5153000 w 6127024"/>
              <a:gd name="connsiteY9-36170" fmla="*/ 507134 h 6858000"/>
              <a:gd name="connsiteX10-36171" fmla="*/ 5171282 w 6127024"/>
              <a:gd name="connsiteY10-36172" fmla="*/ 602071 h 6858000"/>
              <a:gd name="connsiteX11-36173" fmla="*/ 5176196 w 6127024"/>
              <a:gd name="connsiteY11-36174" fmla="*/ 636822 h 6858000"/>
              <a:gd name="connsiteX12-36175" fmla="*/ 5189051 w 6127024"/>
              <a:gd name="connsiteY12-36176" fmla="*/ 782518 h 6858000"/>
              <a:gd name="connsiteX13-36177" fmla="*/ 5221088 w 6127024"/>
              <a:gd name="connsiteY13-36178" fmla="*/ 860193 h 6858000"/>
              <a:gd name="connsiteX14-36179" fmla="*/ 5230806 w 6127024"/>
              <a:gd name="connsiteY14-36180" fmla="*/ 961354 h 6858000"/>
              <a:gd name="connsiteX15-36181" fmla="*/ 5201018 w 6127024"/>
              <a:gd name="connsiteY15-36182" fmla="*/ 1095027 h 6858000"/>
              <a:gd name="connsiteX16-36183" fmla="*/ 5202153 w 6127024"/>
              <a:gd name="connsiteY16-36184" fmla="*/ 1133224 h 6858000"/>
              <a:gd name="connsiteX17-36185" fmla="*/ 5189234 w 6127024"/>
              <a:gd name="connsiteY17-36186" fmla="*/ 1193495 h 6858000"/>
              <a:gd name="connsiteX18-36187" fmla="*/ 5202769 w 6127024"/>
              <a:gd name="connsiteY18-36188" fmla="*/ 1269450 h 6858000"/>
              <a:gd name="connsiteX19-36189" fmla="*/ 5225968 w 6127024"/>
              <a:gd name="connsiteY19-36190" fmla="*/ 1357994 h 6858000"/>
              <a:gd name="connsiteX20-36191" fmla="*/ 5233819 w 6127024"/>
              <a:gd name="connsiteY20-36192" fmla="*/ 1380922 h 6858000"/>
              <a:gd name="connsiteX21-36193" fmla="*/ 5237226 w 6127024"/>
              <a:gd name="connsiteY21-36194" fmla="*/ 1441327 h 6858000"/>
              <a:gd name="connsiteX22-36195" fmla="*/ 5255653 w 6127024"/>
              <a:gd name="connsiteY22-36196" fmla="*/ 1524712 h 6858000"/>
              <a:gd name="connsiteX23-36197" fmla="*/ 5263491 w 6127024"/>
              <a:gd name="connsiteY23-36198" fmla="*/ 1642938 h 6858000"/>
              <a:gd name="connsiteX24-36199" fmla="*/ 5261314 w 6127024"/>
              <a:gd name="connsiteY24-36200" fmla="*/ 1689177 h 6858000"/>
              <a:gd name="connsiteX25-36201" fmla="*/ 5259788 w 6127024"/>
              <a:gd name="connsiteY25-36202" fmla="*/ 1768516 h 6858000"/>
              <a:gd name="connsiteX26-36203" fmla="*/ 5255696 w 6127024"/>
              <a:gd name="connsiteY26-36204" fmla="*/ 1953770 h 6858000"/>
              <a:gd name="connsiteX27-36205" fmla="*/ 5252592 w 6127024"/>
              <a:gd name="connsiteY27-36206" fmla="*/ 2092210 h 6858000"/>
              <a:gd name="connsiteX28-36207" fmla="*/ 5250104 w 6127024"/>
              <a:gd name="connsiteY28-36208" fmla="*/ 2249166 h 6858000"/>
              <a:gd name="connsiteX29-36209" fmla="*/ 5251214 w 6127024"/>
              <a:gd name="connsiteY29-36210" fmla="*/ 2250944 h 6858000"/>
              <a:gd name="connsiteX30-36211" fmla="*/ 5250644 w 6127024"/>
              <a:gd name="connsiteY30-36212" fmla="*/ 2266619 h 6858000"/>
              <a:gd name="connsiteX31-36213" fmla="*/ 5293877 w 6127024"/>
              <a:gd name="connsiteY31-36214" fmla="*/ 2368649 h 6858000"/>
              <a:gd name="connsiteX32-36215" fmla="*/ 5311338 w 6127024"/>
              <a:gd name="connsiteY32-36216" fmla="*/ 2404034 h 6858000"/>
              <a:gd name="connsiteX33-36217" fmla="*/ 5338366 w 6127024"/>
              <a:gd name="connsiteY33-36218" fmla="*/ 2465052 h 6858000"/>
              <a:gd name="connsiteX34-36219" fmla="*/ 5371263 w 6127024"/>
              <a:gd name="connsiteY34-36220" fmla="*/ 2586413 h 6858000"/>
              <a:gd name="connsiteX35-36221" fmla="*/ 5407503 w 6127024"/>
              <a:gd name="connsiteY35-36222" fmla="*/ 2786290 h 6858000"/>
              <a:gd name="connsiteX36-36223" fmla="*/ 5407356 w 6127024"/>
              <a:gd name="connsiteY36-36224" fmla="*/ 2787545 h 6858000"/>
              <a:gd name="connsiteX37-36225" fmla="*/ 5457023 w 6127024"/>
              <a:gd name="connsiteY37-36226" fmla="*/ 2858292 h 6858000"/>
              <a:gd name="connsiteX38-36227" fmla="*/ 5479298 w 6127024"/>
              <a:gd name="connsiteY38-36228" fmla="*/ 2947791 h 6858000"/>
              <a:gd name="connsiteX39-36229" fmla="*/ 5481770 w 6127024"/>
              <a:gd name="connsiteY39-36230" fmla="*/ 2951352 h 6858000"/>
              <a:gd name="connsiteX40-36231" fmla="*/ 5482415 w 6127024"/>
              <a:gd name="connsiteY40-36232" fmla="*/ 3004079 h 6858000"/>
              <a:gd name="connsiteX41-36233" fmla="*/ 5503944 w 6127024"/>
              <a:gd name="connsiteY41-36234" fmla="*/ 3123335 h 6858000"/>
              <a:gd name="connsiteX42-36235" fmla="*/ 5516007 w 6127024"/>
              <a:gd name="connsiteY42-36236" fmla="*/ 3258473 h 6858000"/>
              <a:gd name="connsiteX43-36237" fmla="*/ 5589758 w 6127024"/>
              <a:gd name="connsiteY43-36238" fmla="*/ 3453699 h 6858000"/>
              <a:gd name="connsiteX44-36239" fmla="*/ 5596144 w 6127024"/>
              <a:gd name="connsiteY44-36240" fmla="*/ 3534624 h 6858000"/>
              <a:gd name="connsiteX45-36241" fmla="*/ 5597750 w 6127024"/>
              <a:gd name="connsiteY45-36242" fmla="*/ 3534129 h 6858000"/>
              <a:gd name="connsiteX46-36243" fmla="*/ 5599700 w 6127024"/>
              <a:gd name="connsiteY46-36244" fmla="*/ 3547221 h 6858000"/>
              <a:gd name="connsiteX47-36245" fmla="*/ 5615031 w 6127024"/>
              <a:gd name="connsiteY47-36246" fmla="*/ 3557482 h 6858000"/>
              <a:gd name="connsiteX48-36247" fmla="*/ 5618377 w 6127024"/>
              <a:gd name="connsiteY48-36248" fmla="*/ 3588431 h 6858000"/>
              <a:gd name="connsiteX49-36249" fmla="*/ 5612155 w 6127024"/>
              <a:gd name="connsiteY49-36250" fmla="*/ 3589869 h 6858000"/>
              <a:gd name="connsiteX50-36251" fmla="*/ 5620843 w 6127024"/>
              <a:gd name="connsiteY50-36252" fmla="*/ 3606745 h 6858000"/>
              <a:gd name="connsiteX51-36253" fmla="*/ 5655472 w 6127024"/>
              <a:gd name="connsiteY51-36254" fmla="*/ 3678877 h 6858000"/>
              <a:gd name="connsiteX52-36255" fmla="*/ 5683015 w 6127024"/>
              <a:gd name="connsiteY52-36256" fmla="*/ 3762025 h 6858000"/>
              <a:gd name="connsiteX53-36257" fmla="*/ 5696643 w 6127024"/>
              <a:gd name="connsiteY53-36258" fmla="*/ 3773888 h 6858000"/>
              <a:gd name="connsiteX54-36259" fmla="*/ 5707995 w 6127024"/>
              <a:gd name="connsiteY54-36260" fmla="*/ 3781685 h 6858000"/>
              <a:gd name="connsiteX55-36261" fmla="*/ 5768491 w 6127024"/>
              <a:gd name="connsiteY55-36262" fmla="*/ 3914399 h 6858000"/>
              <a:gd name="connsiteX56-36263" fmla="*/ 5793123 w 6127024"/>
              <a:gd name="connsiteY56-36264" fmla="*/ 3969952 h 6858000"/>
              <a:gd name="connsiteX57-36265" fmla="*/ 5808321 w 6127024"/>
              <a:gd name="connsiteY57-36266" fmla="*/ 3988153 h 6858000"/>
              <a:gd name="connsiteX58-36267" fmla="*/ 5825621 w 6127024"/>
              <a:gd name="connsiteY58-36268" fmla="*/ 4015525 h 6858000"/>
              <a:gd name="connsiteX59-36269" fmla="*/ 5860672 w 6127024"/>
              <a:gd name="connsiteY59-36270" fmla="*/ 4061579 h 6858000"/>
              <a:gd name="connsiteX60-36271" fmla="*/ 5872173 w 6127024"/>
              <a:gd name="connsiteY60-36272" fmla="*/ 4088497 h 6858000"/>
              <a:gd name="connsiteX61-36273" fmla="*/ 5894095 w 6127024"/>
              <a:gd name="connsiteY61-36274" fmla="*/ 4128857 h 6858000"/>
              <a:gd name="connsiteX62-36275" fmla="*/ 5903513 w 6127024"/>
              <a:gd name="connsiteY62-36276" fmla="*/ 4187661 h 6858000"/>
              <a:gd name="connsiteX63-36277" fmla="*/ 5917114 w 6127024"/>
              <a:gd name="connsiteY63-36278" fmla="*/ 4213096 h 6858000"/>
              <a:gd name="connsiteX64-36279" fmla="*/ 5924233 w 6127024"/>
              <a:gd name="connsiteY64-36280" fmla="*/ 4242060 h 6858000"/>
              <a:gd name="connsiteX65-36281" fmla="*/ 5928910 w 6127024"/>
              <a:gd name="connsiteY65-36282" fmla="*/ 4300973 h 6858000"/>
              <a:gd name="connsiteX66-36283" fmla="*/ 5939320 w 6127024"/>
              <a:gd name="connsiteY66-36284" fmla="*/ 4340435 h 6858000"/>
              <a:gd name="connsiteX67-36285" fmla="*/ 5946705 w 6127024"/>
              <a:gd name="connsiteY67-36286" fmla="*/ 4428051 h 6858000"/>
              <a:gd name="connsiteX68-36287" fmla="*/ 5949261 w 6127024"/>
              <a:gd name="connsiteY68-36288" fmla="*/ 4449185 h 6858000"/>
              <a:gd name="connsiteX69-36289" fmla="*/ 5968960 w 6127024"/>
              <a:gd name="connsiteY69-36290" fmla="*/ 4482655 h 6858000"/>
              <a:gd name="connsiteX70-36291" fmla="*/ 5980106 w 6127024"/>
              <a:gd name="connsiteY70-36292" fmla="*/ 4585087 h 6858000"/>
              <a:gd name="connsiteX71-36293" fmla="*/ 5998138 w 6127024"/>
              <a:gd name="connsiteY71-36294" fmla="*/ 4697518 h 6858000"/>
              <a:gd name="connsiteX72-36295" fmla="*/ 6007819 w 6127024"/>
              <a:gd name="connsiteY72-36296" fmla="*/ 4858148 h 6858000"/>
              <a:gd name="connsiteX73-36297" fmla="*/ 6007749 w 6127024"/>
              <a:gd name="connsiteY73-36298" fmla="*/ 4964715 h 6858000"/>
              <a:gd name="connsiteX74-36299" fmla="*/ 6005269 w 6127024"/>
              <a:gd name="connsiteY74-36300" fmla="*/ 5150567 h 6858000"/>
              <a:gd name="connsiteX75-36301" fmla="*/ 6001127 w 6127024"/>
              <a:gd name="connsiteY75-36302" fmla="*/ 5164609 h 6858000"/>
              <a:gd name="connsiteX76-36303" fmla="*/ 5998514 w 6127024"/>
              <a:gd name="connsiteY76-36304" fmla="*/ 5189673 h 6858000"/>
              <a:gd name="connsiteX77-36305" fmla="*/ 6018409 w 6127024"/>
              <a:gd name="connsiteY77-36306" fmla="*/ 5227157 h 6858000"/>
              <a:gd name="connsiteX78-36307" fmla="*/ 6036748 w 6127024"/>
              <a:gd name="connsiteY78-36308" fmla="*/ 5322752 h 6858000"/>
              <a:gd name="connsiteX79-36309" fmla="*/ 6036943 w 6127024"/>
              <a:gd name="connsiteY79-36310" fmla="*/ 5329480 h 6858000"/>
              <a:gd name="connsiteX80-36311" fmla="*/ 6037677 w 6127024"/>
              <a:gd name="connsiteY80-36312" fmla="*/ 5354807 h 6858000"/>
              <a:gd name="connsiteX81-36313" fmla="*/ 6039728 w 6127024"/>
              <a:gd name="connsiteY81-36314" fmla="*/ 5359416 h 6858000"/>
              <a:gd name="connsiteX82-36315" fmla="*/ 6053435 w 6127024"/>
              <a:gd name="connsiteY82-36316" fmla="*/ 5387547 h 6858000"/>
              <a:gd name="connsiteX83-36317" fmla="*/ 6065933 w 6127024"/>
              <a:gd name="connsiteY83-36318" fmla="*/ 5443002 h 6858000"/>
              <a:gd name="connsiteX84-36319" fmla="*/ 6068640 w 6127024"/>
              <a:gd name="connsiteY84-36320" fmla="*/ 5474503 h 6858000"/>
              <a:gd name="connsiteX85-36321" fmla="*/ 6080922 w 6127024"/>
              <a:gd name="connsiteY85-36322" fmla="*/ 5561070 h 6858000"/>
              <a:gd name="connsiteX86-36323" fmla="*/ 6096949 w 6127024"/>
              <a:gd name="connsiteY86-36324" fmla="*/ 5648179 h 6858000"/>
              <a:gd name="connsiteX87-36325" fmla="*/ 6121353 w 6127024"/>
              <a:gd name="connsiteY87-36326" fmla="*/ 5721725 h 6858000"/>
              <a:gd name="connsiteX88-36327" fmla="*/ 6109884 w 6127024"/>
              <a:gd name="connsiteY88-36328" fmla="*/ 5721959 h 6858000"/>
              <a:gd name="connsiteX89-36329" fmla="*/ 6127024 w 6127024"/>
              <a:gd name="connsiteY89-36330" fmla="*/ 5786902 h 6858000"/>
              <a:gd name="connsiteX90-36331" fmla="*/ 6115796 w 6127024"/>
              <a:gd name="connsiteY90-36332" fmla="*/ 5862844 h 6858000"/>
              <a:gd name="connsiteX91-36333" fmla="*/ 6102493 w 6127024"/>
              <a:gd name="connsiteY91-36334" fmla="*/ 5928602 h 6858000"/>
              <a:gd name="connsiteX92-36335" fmla="*/ 6056863 w 6127024"/>
              <a:gd name="connsiteY92-36336" fmla="*/ 6000643 h 6858000"/>
              <a:gd name="connsiteX93-36337" fmla="*/ 6045436 w 6127024"/>
              <a:gd name="connsiteY93-36338" fmla="*/ 6124480 h 6858000"/>
              <a:gd name="connsiteX94-36339" fmla="*/ 6030489 w 6127024"/>
              <a:gd name="connsiteY94-36340" fmla="*/ 6317666 h 6858000"/>
              <a:gd name="connsiteX95-36341" fmla="*/ 6007492 w 6127024"/>
              <a:gd name="connsiteY95-36342" fmla="*/ 6440818 h 6858000"/>
              <a:gd name="connsiteX96-36343" fmla="*/ 6009467 w 6127024"/>
              <a:gd name="connsiteY96-36344" fmla="*/ 6487076 h 6858000"/>
              <a:gd name="connsiteX97-36345" fmla="*/ 5995064 w 6127024"/>
              <a:gd name="connsiteY97-36346" fmla="*/ 6540791 h 6858000"/>
              <a:gd name="connsiteX98-36347" fmla="*/ 6004510 w 6127024"/>
              <a:gd name="connsiteY98-36348" fmla="*/ 6599256 h 6858000"/>
              <a:gd name="connsiteX99-36349" fmla="*/ 5986207 w 6127024"/>
              <a:gd name="connsiteY99-36350" fmla="*/ 6695855 h 6858000"/>
              <a:gd name="connsiteX100-36351" fmla="*/ 5979428 w 6127024"/>
              <a:gd name="connsiteY100-36352" fmla="*/ 6754678 h 6858000"/>
              <a:gd name="connsiteX101-36353" fmla="*/ 5983398 w 6127024"/>
              <a:gd name="connsiteY101-36354" fmla="*/ 6778641 h 6858000"/>
              <a:gd name="connsiteX102-36355" fmla="*/ 5984543 w 6127024"/>
              <a:gd name="connsiteY102-36356" fmla="*/ 6811016 h 6858000"/>
              <a:gd name="connsiteX103-36357" fmla="*/ 5979671 w 6127024"/>
              <a:gd name="connsiteY103-36358" fmla="*/ 6858000 h 6858000"/>
              <a:gd name="connsiteX104-36359" fmla="*/ 0 w 6127024"/>
              <a:gd name="connsiteY104-36360" fmla="*/ 6858000 h 6858000"/>
              <a:gd name="connsiteX105-36361" fmla="*/ 0 w 6127024"/>
              <a:gd name="connsiteY105-36362" fmla="*/ 0 h 6858000"/>
              <a:gd name="connsiteX0-36363" fmla="*/ 0 w 6127024"/>
              <a:gd name="connsiteY0-36364" fmla="*/ 0 h 6858000"/>
              <a:gd name="connsiteX1-36365" fmla="*/ 4965888 w 6127024"/>
              <a:gd name="connsiteY1-36366" fmla="*/ 0 h 6858000"/>
              <a:gd name="connsiteX2-36367" fmla="*/ 4967767 w 6127024"/>
              <a:gd name="connsiteY2-36368" fmla="*/ 7930 h 6858000"/>
              <a:gd name="connsiteX3-36369" fmla="*/ 4979444 w 6127024"/>
              <a:gd name="connsiteY3-36370" fmla="*/ 43921 h 6858000"/>
              <a:gd name="connsiteX4-36371" fmla="*/ 5021173 w 6127024"/>
              <a:gd name="connsiteY4-36372" fmla="*/ 123738 h 6858000"/>
              <a:gd name="connsiteX5-36373" fmla="*/ 5075458 w 6127024"/>
              <a:gd name="connsiteY5-36374" fmla="*/ 264355 h 6858000"/>
              <a:gd name="connsiteX6-36375" fmla="*/ 5081175 w 6127024"/>
              <a:gd name="connsiteY6-36376" fmla="*/ 277448 h 6858000"/>
              <a:gd name="connsiteX7-36377" fmla="*/ 5097011 w 6127024"/>
              <a:gd name="connsiteY7-36378" fmla="*/ 355616 h 6858000"/>
              <a:gd name="connsiteX8-36379" fmla="*/ 5130982 w 6127024"/>
              <a:gd name="connsiteY8-36380" fmla="*/ 412030 h 6858000"/>
              <a:gd name="connsiteX9-36381" fmla="*/ 5153000 w 6127024"/>
              <a:gd name="connsiteY9-36382" fmla="*/ 507134 h 6858000"/>
              <a:gd name="connsiteX10-36383" fmla="*/ 5171282 w 6127024"/>
              <a:gd name="connsiteY10-36384" fmla="*/ 602071 h 6858000"/>
              <a:gd name="connsiteX11-36385" fmla="*/ 5176196 w 6127024"/>
              <a:gd name="connsiteY11-36386" fmla="*/ 636822 h 6858000"/>
              <a:gd name="connsiteX12-36387" fmla="*/ 5189051 w 6127024"/>
              <a:gd name="connsiteY12-36388" fmla="*/ 782518 h 6858000"/>
              <a:gd name="connsiteX13-36389" fmla="*/ 5221088 w 6127024"/>
              <a:gd name="connsiteY13-36390" fmla="*/ 860193 h 6858000"/>
              <a:gd name="connsiteX14-36391" fmla="*/ 5230806 w 6127024"/>
              <a:gd name="connsiteY14-36392" fmla="*/ 961354 h 6858000"/>
              <a:gd name="connsiteX15-36393" fmla="*/ 5201018 w 6127024"/>
              <a:gd name="connsiteY15-36394" fmla="*/ 1095027 h 6858000"/>
              <a:gd name="connsiteX16-36395" fmla="*/ 5202153 w 6127024"/>
              <a:gd name="connsiteY16-36396" fmla="*/ 1133224 h 6858000"/>
              <a:gd name="connsiteX17-36397" fmla="*/ 5189234 w 6127024"/>
              <a:gd name="connsiteY17-36398" fmla="*/ 1193495 h 6858000"/>
              <a:gd name="connsiteX18-36399" fmla="*/ 5202769 w 6127024"/>
              <a:gd name="connsiteY18-36400" fmla="*/ 1269450 h 6858000"/>
              <a:gd name="connsiteX19-36401" fmla="*/ 5225968 w 6127024"/>
              <a:gd name="connsiteY19-36402" fmla="*/ 1357994 h 6858000"/>
              <a:gd name="connsiteX20-36403" fmla="*/ 5233819 w 6127024"/>
              <a:gd name="connsiteY20-36404" fmla="*/ 1380922 h 6858000"/>
              <a:gd name="connsiteX21-36405" fmla="*/ 5237226 w 6127024"/>
              <a:gd name="connsiteY21-36406" fmla="*/ 1441327 h 6858000"/>
              <a:gd name="connsiteX22-36407" fmla="*/ 5255653 w 6127024"/>
              <a:gd name="connsiteY22-36408" fmla="*/ 1524712 h 6858000"/>
              <a:gd name="connsiteX23-36409" fmla="*/ 5263491 w 6127024"/>
              <a:gd name="connsiteY23-36410" fmla="*/ 1642938 h 6858000"/>
              <a:gd name="connsiteX24-36411" fmla="*/ 5261314 w 6127024"/>
              <a:gd name="connsiteY24-36412" fmla="*/ 1689177 h 6858000"/>
              <a:gd name="connsiteX25-36413" fmla="*/ 5259788 w 6127024"/>
              <a:gd name="connsiteY25-36414" fmla="*/ 1768516 h 6858000"/>
              <a:gd name="connsiteX26-36415" fmla="*/ 5255696 w 6127024"/>
              <a:gd name="connsiteY26-36416" fmla="*/ 1953770 h 6858000"/>
              <a:gd name="connsiteX27-36417" fmla="*/ 5252592 w 6127024"/>
              <a:gd name="connsiteY27-36418" fmla="*/ 2092210 h 6858000"/>
              <a:gd name="connsiteX28-36419" fmla="*/ 5250104 w 6127024"/>
              <a:gd name="connsiteY28-36420" fmla="*/ 2249166 h 6858000"/>
              <a:gd name="connsiteX29-36421" fmla="*/ 5251214 w 6127024"/>
              <a:gd name="connsiteY29-36422" fmla="*/ 2250944 h 6858000"/>
              <a:gd name="connsiteX30-36423" fmla="*/ 5250644 w 6127024"/>
              <a:gd name="connsiteY30-36424" fmla="*/ 2266619 h 6858000"/>
              <a:gd name="connsiteX31-36425" fmla="*/ 5293877 w 6127024"/>
              <a:gd name="connsiteY31-36426" fmla="*/ 2368649 h 6858000"/>
              <a:gd name="connsiteX32-36427" fmla="*/ 5311338 w 6127024"/>
              <a:gd name="connsiteY32-36428" fmla="*/ 2404034 h 6858000"/>
              <a:gd name="connsiteX33-36429" fmla="*/ 5338366 w 6127024"/>
              <a:gd name="connsiteY33-36430" fmla="*/ 2465052 h 6858000"/>
              <a:gd name="connsiteX34-36431" fmla="*/ 5371263 w 6127024"/>
              <a:gd name="connsiteY34-36432" fmla="*/ 2586413 h 6858000"/>
              <a:gd name="connsiteX35-36433" fmla="*/ 5407503 w 6127024"/>
              <a:gd name="connsiteY35-36434" fmla="*/ 2786290 h 6858000"/>
              <a:gd name="connsiteX36-36435" fmla="*/ 5407356 w 6127024"/>
              <a:gd name="connsiteY36-36436" fmla="*/ 2787545 h 6858000"/>
              <a:gd name="connsiteX37-36437" fmla="*/ 5457023 w 6127024"/>
              <a:gd name="connsiteY37-36438" fmla="*/ 2858292 h 6858000"/>
              <a:gd name="connsiteX38-36439" fmla="*/ 5479298 w 6127024"/>
              <a:gd name="connsiteY38-36440" fmla="*/ 2947791 h 6858000"/>
              <a:gd name="connsiteX39-36441" fmla="*/ 5481770 w 6127024"/>
              <a:gd name="connsiteY39-36442" fmla="*/ 2951352 h 6858000"/>
              <a:gd name="connsiteX40-36443" fmla="*/ 5482415 w 6127024"/>
              <a:gd name="connsiteY40-36444" fmla="*/ 3004079 h 6858000"/>
              <a:gd name="connsiteX41-36445" fmla="*/ 5503944 w 6127024"/>
              <a:gd name="connsiteY41-36446" fmla="*/ 3123335 h 6858000"/>
              <a:gd name="connsiteX42-36447" fmla="*/ 5516007 w 6127024"/>
              <a:gd name="connsiteY42-36448" fmla="*/ 3258473 h 6858000"/>
              <a:gd name="connsiteX43-36449" fmla="*/ 5589758 w 6127024"/>
              <a:gd name="connsiteY43-36450" fmla="*/ 3453699 h 6858000"/>
              <a:gd name="connsiteX44-36451" fmla="*/ 5596144 w 6127024"/>
              <a:gd name="connsiteY44-36452" fmla="*/ 3534624 h 6858000"/>
              <a:gd name="connsiteX45-36453" fmla="*/ 5597750 w 6127024"/>
              <a:gd name="connsiteY45-36454" fmla="*/ 3534129 h 6858000"/>
              <a:gd name="connsiteX46-36455" fmla="*/ 5599700 w 6127024"/>
              <a:gd name="connsiteY46-36456" fmla="*/ 3547221 h 6858000"/>
              <a:gd name="connsiteX47-36457" fmla="*/ 5615031 w 6127024"/>
              <a:gd name="connsiteY47-36458" fmla="*/ 3557482 h 6858000"/>
              <a:gd name="connsiteX48-36459" fmla="*/ 5618377 w 6127024"/>
              <a:gd name="connsiteY48-36460" fmla="*/ 3588431 h 6858000"/>
              <a:gd name="connsiteX49-36461" fmla="*/ 5612155 w 6127024"/>
              <a:gd name="connsiteY49-36462" fmla="*/ 3589869 h 6858000"/>
              <a:gd name="connsiteX50-36463" fmla="*/ 5620843 w 6127024"/>
              <a:gd name="connsiteY50-36464" fmla="*/ 3606745 h 6858000"/>
              <a:gd name="connsiteX51-36465" fmla="*/ 5655472 w 6127024"/>
              <a:gd name="connsiteY51-36466" fmla="*/ 3678877 h 6858000"/>
              <a:gd name="connsiteX52-36467" fmla="*/ 5683015 w 6127024"/>
              <a:gd name="connsiteY52-36468" fmla="*/ 3762025 h 6858000"/>
              <a:gd name="connsiteX53-36469" fmla="*/ 5696643 w 6127024"/>
              <a:gd name="connsiteY53-36470" fmla="*/ 3773888 h 6858000"/>
              <a:gd name="connsiteX54-36471" fmla="*/ 5768491 w 6127024"/>
              <a:gd name="connsiteY54-36472" fmla="*/ 3914399 h 6858000"/>
              <a:gd name="connsiteX55-36473" fmla="*/ 5793123 w 6127024"/>
              <a:gd name="connsiteY55-36474" fmla="*/ 3969952 h 6858000"/>
              <a:gd name="connsiteX56-36475" fmla="*/ 5808321 w 6127024"/>
              <a:gd name="connsiteY56-36476" fmla="*/ 3988153 h 6858000"/>
              <a:gd name="connsiteX57-36477" fmla="*/ 5825621 w 6127024"/>
              <a:gd name="connsiteY57-36478" fmla="*/ 4015525 h 6858000"/>
              <a:gd name="connsiteX58-36479" fmla="*/ 5860672 w 6127024"/>
              <a:gd name="connsiteY58-36480" fmla="*/ 4061579 h 6858000"/>
              <a:gd name="connsiteX59-36481" fmla="*/ 5872173 w 6127024"/>
              <a:gd name="connsiteY59-36482" fmla="*/ 4088497 h 6858000"/>
              <a:gd name="connsiteX60-36483" fmla="*/ 5894095 w 6127024"/>
              <a:gd name="connsiteY60-36484" fmla="*/ 4128857 h 6858000"/>
              <a:gd name="connsiteX61-36485" fmla="*/ 5903513 w 6127024"/>
              <a:gd name="connsiteY61-36486" fmla="*/ 4187661 h 6858000"/>
              <a:gd name="connsiteX62-36487" fmla="*/ 5917114 w 6127024"/>
              <a:gd name="connsiteY62-36488" fmla="*/ 4213096 h 6858000"/>
              <a:gd name="connsiteX63-36489" fmla="*/ 5924233 w 6127024"/>
              <a:gd name="connsiteY63-36490" fmla="*/ 4242060 h 6858000"/>
              <a:gd name="connsiteX64-36491" fmla="*/ 5928910 w 6127024"/>
              <a:gd name="connsiteY64-36492" fmla="*/ 4300973 h 6858000"/>
              <a:gd name="connsiteX65-36493" fmla="*/ 5939320 w 6127024"/>
              <a:gd name="connsiteY65-36494" fmla="*/ 4340435 h 6858000"/>
              <a:gd name="connsiteX66-36495" fmla="*/ 5946705 w 6127024"/>
              <a:gd name="connsiteY66-36496" fmla="*/ 4428051 h 6858000"/>
              <a:gd name="connsiteX67-36497" fmla="*/ 5949261 w 6127024"/>
              <a:gd name="connsiteY67-36498" fmla="*/ 4449185 h 6858000"/>
              <a:gd name="connsiteX68-36499" fmla="*/ 5968960 w 6127024"/>
              <a:gd name="connsiteY68-36500" fmla="*/ 4482655 h 6858000"/>
              <a:gd name="connsiteX69-36501" fmla="*/ 5980106 w 6127024"/>
              <a:gd name="connsiteY69-36502" fmla="*/ 4585087 h 6858000"/>
              <a:gd name="connsiteX70-36503" fmla="*/ 5998138 w 6127024"/>
              <a:gd name="connsiteY70-36504" fmla="*/ 4697518 h 6858000"/>
              <a:gd name="connsiteX71-36505" fmla="*/ 6007819 w 6127024"/>
              <a:gd name="connsiteY71-36506" fmla="*/ 4858148 h 6858000"/>
              <a:gd name="connsiteX72-36507" fmla="*/ 6007749 w 6127024"/>
              <a:gd name="connsiteY72-36508" fmla="*/ 4964715 h 6858000"/>
              <a:gd name="connsiteX73-36509" fmla="*/ 6005269 w 6127024"/>
              <a:gd name="connsiteY73-36510" fmla="*/ 5150567 h 6858000"/>
              <a:gd name="connsiteX74-36511" fmla="*/ 6001127 w 6127024"/>
              <a:gd name="connsiteY74-36512" fmla="*/ 5164609 h 6858000"/>
              <a:gd name="connsiteX75-36513" fmla="*/ 5998514 w 6127024"/>
              <a:gd name="connsiteY75-36514" fmla="*/ 5189673 h 6858000"/>
              <a:gd name="connsiteX76-36515" fmla="*/ 6018409 w 6127024"/>
              <a:gd name="connsiteY76-36516" fmla="*/ 5227157 h 6858000"/>
              <a:gd name="connsiteX77-36517" fmla="*/ 6036748 w 6127024"/>
              <a:gd name="connsiteY77-36518" fmla="*/ 5322752 h 6858000"/>
              <a:gd name="connsiteX78-36519" fmla="*/ 6036943 w 6127024"/>
              <a:gd name="connsiteY78-36520" fmla="*/ 5329480 h 6858000"/>
              <a:gd name="connsiteX79-36521" fmla="*/ 6037677 w 6127024"/>
              <a:gd name="connsiteY79-36522" fmla="*/ 5354807 h 6858000"/>
              <a:gd name="connsiteX80-36523" fmla="*/ 6039728 w 6127024"/>
              <a:gd name="connsiteY80-36524" fmla="*/ 5359416 h 6858000"/>
              <a:gd name="connsiteX81-36525" fmla="*/ 6053435 w 6127024"/>
              <a:gd name="connsiteY81-36526" fmla="*/ 5387547 h 6858000"/>
              <a:gd name="connsiteX82-36527" fmla="*/ 6065933 w 6127024"/>
              <a:gd name="connsiteY82-36528" fmla="*/ 5443002 h 6858000"/>
              <a:gd name="connsiteX83-36529" fmla="*/ 6068640 w 6127024"/>
              <a:gd name="connsiteY83-36530" fmla="*/ 5474503 h 6858000"/>
              <a:gd name="connsiteX84-36531" fmla="*/ 6080922 w 6127024"/>
              <a:gd name="connsiteY84-36532" fmla="*/ 5561070 h 6858000"/>
              <a:gd name="connsiteX85-36533" fmla="*/ 6096949 w 6127024"/>
              <a:gd name="connsiteY85-36534" fmla="*/ 5648179 h 6858000"/>
              <a:gd name="connsiteX86-36535" fmla="*/ 6121353 w 6127024"/>
              <a:gd name="connsiteY86-36536" fmla="*/ 5721725 h 6858000"/>
              <a:gd name="connsiteX87-36537" fmla="*/ 6109884 w 6127024"/>
              <a:gd name="connsiteY87-36538" fmla="*/ 5721959 h 6858000"/>
              <a:gd name="connsiteX88-36539" fmla="*/ 6127024 w 6127024"/>
              <a:gd name="connsiteY88-36540" fmla="*/ 5786902 h 6858000"/>
              <a:gd name="connsiteX89-36541" fmla="*/ 6115796 w 6127024"/>
              <a:gd name="connsiteY89-36542" fmla="*/ 5862844 h 6858000"/>
              <a:gd name="connsiteX90-36543" fmla="*/ 6102493 w 6127024"/>
              <a:gd name="connsiteY90-36544" fmla="*/ 5928602 h 6858000"/>
              <a:gd name="connsiteX91-36545" fmla="*/ 6056863 w 6127024"/>
              <a:gd name="connsiteY91-36546" fmla="*/ 6000643 h 6858000"/>
              <a:gd name="connsiteX92-36547" fmla="*/ 6045436 w 6127024"/>
              <a:gd name="connsiteY92-36548" fmla="*/ 6124480 h 6858000"/>
              <a:gd name="connsiteX93-36549" fmla="*/ 6030489 w 6127024"/>
              <a:gd name="connsiteY93-36550" fmla="*/ 6317666 h 6858000"/>
              <a:gd name="connsiteX94-36551" fmla="*/ 6007492 w 6127024"/>
              <a:gd name="connsiteY94-36552" fmla="*/ 6440818 h 6858000"/>
              <a:gd name="connsiteX95-36553" fmla="*/ 6009467 w 6127024"/>
              <a:gd name="connsiteY95-36554" fmla="*/ 6487076 h 6858000"/>
              <a:gd name="connsiteX96-36555" fmla="*/ 5995064 w 6127024"/>
              <a:gd name="connsiteY96-36556" fmla="*/ 6540791 h 6858000"/>
              <a:gd name="connsiteX97-36557" fmla="*/ 6004510 w 6127024"/>
              <a:gd name="connsiteY97-36558" fmla="*/ 6599256 h 6858000"/>
              <a:gd name="connsiteX98-36559" fmla="*/ 5986207 w 6127024"/>
              <a:gd name="connsiteY98-36560" fmla="*/ 6695855 h 6858000"/>
              <a:gd name="connsiteX99-36561" fmla="*/ 5979428 w 6127024"/>
              <a:gd name="connsiteY99-36562" fmla="*/ 6754678 h 6858000"/>
              <a:gd name="connsiteX100-36563" fmla="*/ 5983398 w 6127024"/>
              <a:gd name="connsiteY100-36564" fmla="*/ 6778641 h 6858000"/>
              <a:gd name="connsiteX101-36565" fmla="*/ 5984543 w 6127024"/>
              <a:gd name="connsiteY101-36566" fmla="*/ 6811016 h 6858000"/>
              <a:gd name="connsiteX102-36567" fmla="*/ 5979671 w 6127024"/>
              <a:gd name="connsiteY102-36568" fmla="*/ 6858000 h 6858000"/>
              <a:gd name="connsiteX103-36569" fmla="*/ 0 w 6127024"/>
              <a:gd name="connsiteY103-36570" fmla="*/ 6858000 h 6858000"/>
              <a:gd name="connsiteX104-36571" fmla="*/ 0 w 6127024"/>
              <a:gd name="connsiteY104-36572" fmla="*/ 0 h 6858000"/>
              <a:gd name="connsiteX0-36573" fmla="*/ 0 w 6127024"/>
              <a:gd name="connsiteY0-36574" fmla="*/ 0 h 6858000"/>
              <a:gd name="connsiteX1-36575" fmla="*/ 4965888 w 6127024"/>
              <a:gd name="connsiteY1-36576" fmla="*/ 0 h 6858000"/>
              <a:gd name="connsiteX2-36577" fmla="*/ 4967767 w 6127024"/>
              <a:gd name="connsiteY2-36578" fmla="*/ 7930 h 6858000"/>
              <a:gd name="connsiteX3-36579" fmla="*/ 4979444 w 6127024"/>
              <a:gd name="connsiteY3-36580" fmla="*/ 43921 h 6858000"/>
              <a:gd name="connsiteX4-36581" fmla="*/ 5021173 w 6127024"/>
              <a:gd name="connsiteY4-36582" fmla="*/ 123738 h 6858000"/>
              <a:gd name="connsiteX5-36583" fmla="*/ 5075458 w 6127024"/>
              <a:gd name="connsiteY5-36584" fmla="*/ 264355 h 6858000"/>
              <a:gd name="connsiteX6-36585" fmla="*/ 5081175 w 6127024"/>
              <a:gd name="connsiteY6-36586" fmla="*/ 277448 h 6858000"/>
              <a:gd name="connsiteX7-36587" fmla="*/ 5097011 w 6127024"/>
              <a:gd name="connsiteY7-36588" fmla="*/ 355616 h 6858000"/>
              <a:gd name="connsiteX8-36589" fmla="*/ 5130982 w 6127024"/>
              <a:gd name="connsiteY8-36590" fmla="*/ 412030 h 6858000"/>
              <a:gd name="connsiteX9-36591" fmla="*/ 5153000 w 6127024"/>
              <a:gd name="connsiteY9-36592" fmla="*/ 507134 h 6858000"/>
              <a:gd name="connsiteX10-36593" fmla="*/ 5171282 w 6127024"/>
              <a:gd name="connsiteY10-36594" fmla="*/ 602071 h 6858000"/>
              <a:gd name="connsiteX11-36595" fmla="*/ 5176196 w 6127024"/>
              <a:gd name="connsiteY11-36596" fmla="*/ 636822 h 6858000"/>
              <a:gd name="connsiteX12-36597" fmla="*/ 5189051 w 6127024"/>
              <a:gd name="connsiteY12-36598" fmla="*/ 782518 h 6858000"/>
              <a:gd name="connsiteX13-36599" fmla="*/ 5221088 w 6127024"/>
              <a:gd name="connsiteY13-36600" fmla="*/ 860193 h 6858000"/>
              <a:gd name="connsiteX14-36601" fmla="*/ 5230806 w 6127024"/>
              <a:gd name="connsiteY14-36602" fmla="*/ 961354 h 6858000"/>
              <a:gd name="connsiteX15-36603" fmla="*/ 5201018 w 6127024"/>
              <a:gd name="connsiteY15-36604" fmla="*/ 1095027 h 6858000"/>
              <a:gd name="connsiteX16-36605" fmla="*/ 5202153 w 6127024"/>
              <a:gd name="connsiteY16-36606" fmla="*/ 1133224 h 6858000"/>
              <a:gd name="connsiteX17-36607" fmla="*/ 5189234 w 6127024"/>
              <a:gd name="connsiteY17-36608" fmla="*/ 1193495 h 6858000"/>
              <a:gd name="connsiteX18-36609" fmla="*/ 5202769 w 6127024"/>
              <a:gd name="connsiteY18-36610" fmla="*/ 1269450 h 6858000"/>
              <a:gd name="connsiteX19-36611" fmla="*/ 5225968 w 6127024"/>
              <a:gd name="connsiteY19-36612" fmla="*/ 1357994 h 6858000"/>
              <a:gd name="connsiteX20-36613" fmla="*/ 5233819 w 6127024"/>
              <a:gd name="connsiteY20-36614" fmla="*/ 1380922 h 6858000"/>
              <a:gd name="connsiteX21-36615" fmla="*/ 5237226 w 6127024"/>
              <a:gd name="connsiteY21-36616" fmla="*/ 1441327 h 6858000"/>
              <a:gd name="connsiteX22-36617" fmla="*/ 5255653 w 6127024"/>
              <a:gd name="connsiteY22-36618" fmla="*/ 1524712 h 6858000"/>
              <a:gd name="connsiteX23-36619" fmla="*/ 5263491 w 6127024"/>
              <a:gd name="connsiteY23-36620" fmla="*/ 1642938 h 6858000"/>
              <a:gd name="connsiteX24-36621" fmla="*/ 5261314 w 6127024"/>
              <a:gd name="connsiteY24-36622" fmla="*/ 1689177 h 6858000"/>
              <a:gd name="connsiteX25-36623" fmla="*/ 5259788 w 6127024"/>
              <a:gd name="connsiteY25-36624" fmla="*/ 1768516 h 6858000"/>
              <a:gd name="connsiteX26-36625" fmla="*/ 5255696 w 6127024"/>
              <a:gd name="connsiteY26-36626" fmla="*/ 1953770 h 6858000"/>
              <a:gd name="connsiteX27-36627" fmla="*/ 5252592 w 6127024"/>
              <a:gd name="connsiteY27-36628" fmla="*/ 2092210 h 6858000"/>
              <a:gd name="connsiteX28-36629" fmla="*/ 5250104 w 6127024"/>
              <a:gd name="connsiteY28-36630" fmla="*/ 2249166 h 6858000"/>
              <a:gd name="connsiteX29-36631" fmla="*/ 5251214 w 6127024"/>
              <a:gd name="connsiteY29-36632" fmla="*/ 2250944 h 6858000"/>
              <a:gd name="connsiteX30-36633" fmla="*/ 5250644 w 6127024"/>
              <a:gd name="connsiteY30-36634" fmla="*/ 2266619 h 6858000"/>
              <a:gd name="connsiteX31-36635" fmla="*/ 5293877 w 6127024"/>
              <a:gd name="connsiteY31-36636" fmla="*/ 2368649 h 6858000"/>
              <a:gd name="connsiteX32-36637" fmla="*/ 5311338 w 6127024"/>
              <a:gd name="connsiteY32-36638" fmla="*/ 2404034 h 6858000"/>
              <a:gd name="connsiteX33-36639" fmla="*/ 5338366 w 6127024"/>
              <a:gd name="connsiteY33-36640" fmla="*/ 2465052 h 6858000"/>
              <a:gd name="connsiteX34-36641" fmla="*/ 5371263 w 6127024"/>
              <a:gd name="connsiteY34-36642" fmla="*/ 2586413 h 6858000"/>
              <a:gd name="connsiteX35-36643" fmla="*/ 5407503 w 6127024"/>
              <a:gd name="connsiteY35-36644" fmla="*/ 2786290 h 6858000"/>
              <a:gd name="connsiteX36-36645" fmla="*/ 5407356 w 6127024"/>
              <a:gd name="connsiteY36-36646" fmla="*/ 2787545 h 6858000"/>
              <a:gd name="connsiteX37-36647" fmla="*/ 5457023 w 6127024"/>
              <a:gd name="connsiteY37-36648" fmla="*/ 2858292 h 6858000"/>
              <a:gd name="connsiteX38-36649" fmla="*/ 5479298 w 6127024"/>
              <a:gd name="connsiteY38-36650" fmla="*/ 2947791 h 6858000"/>
              <a:gd name="connsiteX39-36651" fmla="*/ 5481770 w 6127024"/>
              <a:gd name="connsiteY39-36652" fmla="*/ 2951352 h 6858000"/>
              <a:gd name="connsiteX40-36653" fmla="*/ 5482415 w 6127024"/>
              <a:gd name="connsiteY40-36654" fmla="*/ 3004079 h 6858000"/>
              <a:gd name="connsiteX41-36655" fmla="*/ 5503944 w 6127024"/>
              <a:gd name="connsiteY41-36656" fmla="*/ 3123335 h 6858000"/>
              <a:gd name="connsiteX42-36657" fmla="*/ 5516007 w 6127024"/>
              <a:gd name="connsiteY42-36658" fmla="*/ 3258473 h 6858000"/>
              <a:gd name="connsiteX43-36659" fmla="*/ 5589758 w 6127024"/>
              <a:gd name="connsiteY43-36660" fmla="*/ 3453699 h 6858000"/>
              <a:gd name="connsiteX44-36661" fmla="*/ 5596144 w 6127024"/>
              <a:gd name="connsiteY44-36662" fmla="*/ 3534624 h 6858000"/>
              <a:gd name="connsiteX45-36663" fmla="*/ 5597750 w 6127024"/>
              <a:gd name="connsiteY45-36664" fmla="*/ 3534129 h 6858000"/>
              <a:gd name="connsiteX46-36665" fmla="*/ 5599700 w 6127024"/>
              <a:gd name="connsiteY46-36666" fmla="*/ 3547221 h 6858000"/>
              <a:gd name="connsiteX47-36667" fmla="*/ 5618377 w 6127024"/>
              <a:gd name="connsiteY47-36668" fmla="*/ 3588431 h 6858000"/>
              <a:gd name="connsiteX48-36669" fmla="*/ 5612155 w 6127024"/>
              <a:gd name="connsiteY48-36670" fmla="*/ 3589869 h 6858000"/>
              <a:gd name="connsiteX49-36671" fmla="*/ 5620843 w 6127024"/>
              <a:gd name="connsiteY49-36672" fmla="*/ 3606745 h 6858000"/>
              <a:gd name="connsiteX50-36673" fmla="*/ 5655472 w 6127024"/>
              <a:gd name="connsiteY50-36674" fmla="*/ 3678877 h 6858000"/>
              <a:gd name="connsiteX51-36675" fmla="*/ 5683015 w 6127024"/>
              <a:gd name="connsiteY51-36676" fmla="*/ 3762025 h 6858000"/>
              <a:gd name="connsiteX52-36677" fmla="*/ 5696643 w 6127024"/>
              <a:gd name="connsiteY52-36678" fmla="*/ 3773888 h 6858000"/>
              <a:gd name="connsiteX53-36679" fmla="*/ 5768491 w 6127024"/>
              <a:gd name="connsiteY53-36680" fmla="*/ 3914399 h 6858000"/>
              <a:gd name="connsiteX54-36681" fmla="*/ 5793123 w 6127024"/>
              <a:gd name="connsiteY54-36682" fmla="*/ 3969952 h 6858000"/>
              <a:gd name="connsiteX55-36683" fmla="*/ 5808321 w 6127024"/>
              <a:gd name="connsiteY55-36684" fmla="*/ 3988153 h 6858000"/>
              <a:gd name="connsiteX56-36685" fmla="*/ 5825621 w 6127024"/>
              <a:gd name="connsiteY56-36686" fmla="*/ 4015525 h 6858000"/>
              <a:gd name="connsiteX57-36687" fmla="*/ 5860672 w 6127024"/>
              <a:gd name="connsiteY57-36688" fmla="*/ 4061579 h 6858000"/>
              <a:gd name="connsiteX58-36689" fmla="*/ 5872173 w 6127024"/>
              <a:gd name="connsiteY58-36690" fmla="*/ 4088497 h 6858000"/>
              <a:gd name="connsiteX59-36691" fmla="*/ 5894095 w 6127024"/>
              <a:gd name="connsiteY59-36692" fmla="*/ 4128857 h 6858000"/>
              <a:gd name="connsiteX60-36693" fmla="*/ 5903513 w 6127024"/>
              <a:gd name="connsiteY60-36694" fmla="*/ 4187661 h 6858000"/>
              <a:gd name="connsiteX61-36695" fmla="*/ 5917114 w 6127024"/>
              <a:gd name="connsiteY61-36696" fmla="*/ 4213096 h 6858000"/>
              <a:gd name="connsiteX62-36697" fmla="*/ 5924233 w 6127024"/>
              <a:gd name="connsiteY62-36698" fmla="*/ 4242060 h 6858000"/>
              <a:gd name="connsiteX63-36699" fmla="*/ 5928910 w 6127024"/>
              <a:gd name="connsiteY63-36700" fmla="*/ 4300973 h 6858000"/>
              <a:gd name="connsiteX64-36701" fmla="*/ 5939320 w 6127024"/>
              <a:gd name="connsiteY64-36702" fmla="*/ 4340435 h 6858000"/>
              <a:gd name="connsiteX65-36703" fmla="*/ 5946705 w 6127024"/>
              <a:gd name="connsiteY65-36704" fmla="*/ 4428051 h 6858000"/>
              <a:gd name="connsiteX66-36705" fmla="*/ 5949261 w 6127024"/>
              <a:gd name="connsiteY66-36706" fmla="*/ 4449185 h 6858000"/>
              <a:gd name="connsiteX67-36707" fmla="*/ 5968960 w 6127024"/>
              <a:gd name="connsiteY67-36708" fmla="*/ 4482655 h 6858000"/>
              <a:gd name="connsiteX68-36709" fmla="*/ 5980106 w 6127024"/>
              <a:gd name="connsiteY68-36710" fmla="*/ 4585087 h 6858000"/>
              <a:gd name="connsiteX69-36711" fmla="*/ 5998138 w 6127024"/>
              <a:gd name="connsiteY69-36712" fmla="*/ 4697518 h 6858000"/>
              <a:gd name="connsiteX70-36713" fmla="*/ 6007819 w 6127024"/>
              <a:gd name="connsiteY70-36714" fmla="*/ 4858148 h 6858000"/>
              <a:gd name="connsiteX71-36715" fmla="*/ 6007749 w 6127024"/>
              <a:gd name="connsiteY71-36716" fmla="*/ 4964715 h 6858000"/>
              <a:gd name="connsiteX72-36717" fmla="*/ 6005269 w 6127024"/>
              <a:gd name="connsiteY72-36718" fmla="*/ 5150567 h 6858000"/>
              <a:gd name="connsiteX73-36719" fmla="*/ 6001127 w 6127024"/>
              <a:gd name="connsiteY73-36720" fmla="*/ 5164609 h 6858000"/>
              <a:gd name="connsiteX74-36721" fmla="*/ 5998514 w 6127024"/>
              <a:gd name="connsiteY74-36722" fmla="*/ 5189673 h 6858000"/>
              <a:gd name="connsiteX75-36723" fmla="*/ 6018409 w 6127024"/>
              <a:gd name="connsiteY75-36724" fmla="*/ 5227157 h 6858000"/>
              <a:gd name="connsiteX76-36725" fmla="*/ 6036748 w 6127024"/>
              <a:gd name="connsiteY76-36726" fmla="*/ 5322752 h 6858000"/>
              <a:gd name="connsiteX77-36727" fmla="*/ 6036943 w 6127024"/>
              <a:gd name="connsiteY77-36728" fmla="*/ 5329480 h 6858000"/>
              <a:gd name="connsiteX78-36729" fmla="*/ 6037677 w 6127024"/>
              <a:gd name="connsiteY78-36730" fmla="*/ 5354807 h 6858000"/>
              <a:gd name="connsiteX79-36731" fmla="*/ 6039728 w 6127024"/>
              <a:gd name="connsiteY79-36732" fmla="*/ 5359416 h 6858000"/>
              <a:gd name="connsiteX80-36733" fmla="*/ 6053435 w 6127024"/>
              <a:gd name="connsiteY80-36734" fmla="*/ 5387547 h 6858000"/>
              <a:gd name="connsiteX81-36735" fmla="*/ 6065933 w 6127024"/>
              <a:gd name="connsiteY81-36736" fmla="*/ 5443002 h 6858000"/>
              <a:gd name="connsiteX82-36737" fmla="*/ 6068640 w 6127024"/>
              <a:gd name="connsiteY82-36738" fmla="*/ 5474503 h 6858000"/>
              <a:gd name="connsiteX83-36739" fmla="*/ 6080922 w 6127024"/>
              <a:gd name="connsiteY83-36740" fmla="*/ 5561070 h 6858000"/>
              <a:gd name="connsiteX84-36741" fmla="*/ 6096949 w 6127024"/>
              <a:gd name="connsiteY84-36742" fmla="*/ 5648179 h 6858000"/>
              <a:gd name="connsiteX85-36743" fmla="*/ 6121353 w 6127024"/>
              <a:gd name="connsiteY85-36744" fmla="*/ 5721725 h 6858000"/>
              <a:gd name="connsiteX86-36745" fmla="*/ 6109884 w 6127024"/>
              <a:gd name="connsiteY86-36746" fmla="*/ 5721959 h 6858000"/>
              <a:gd name="connsiteX87-36747" fmla="*/ 6127024 w 6127024"/>
              <a:gd name="connsiteY87-36748" fmla="*/ 5786902 h 6858000"/>
              <a:gd name="connsiteX88-36749" fmla="*/ 6115796 w 6127024"/>
              <a:gd name="connsiteY88-36750" fmla="*/ 5862844 h 6858000"/>
              <a:gd name="connsiteX89-36751" fmla="*/ 6102493 w 6127024"/>
              <a:gd name="connsiteY89-36752" fmla="*/ 5928602 h 6858000"/>
              <a:gd name="connsiteX90-36753" fmla="*/ 6056863 w 6127024"/>
              <a:gd name="connsiteY90-36754" fmla="*/ 6000643 h 6858000"/>
              <a:gd name="connsiteX91-36755" fmla="*/ 6045436 w 6127024"/>
              <a:gd name="connsiteY91-36756" fmla="*/ 6124480 h 6858000"/>
              <a:gd name="connsiteX92-36757" fmla="*/ 6030489 w 6127024"/>
              <a:gd name="connsiteY92-36758" fmla="*/ 6317666 h 6858000"/>
              <a:gd name="connsiteX93-36759" fmla="*/ 6007492 w 6127024"/>
              <a:gd name="connsiteY93-36760" fmla="*/ 6440818 h 6858000"/>
              <a:gd name="connsiteX94-36761" fmla="*/ 6009467 w 6127024"/>
              <a:gd name="connsiteY94-36762" fmla="*/ 6487076 h 6858000"/>
              <a:gd name="connsiteX95-36763" fmla="*/ 5995064 w 6127024"/>
              <a:gd name="connsiteY95-36764" fmla="*/ 6540791 h 6858000"/>
              <a:gd name="connsiteX96-36765" fmla="*/ 6004510 w 6127024"/>
              <a:gd name="connsiteY96-36766" fmla="*/ 6599256 h 6858000"/>
              <a:gd name="connsiteX97-36767" fmla="*/ 5986207 w 6127024"/>
              <a:gd name="connsiteY97-36768" fmla="*/ 6695855 h 6858000"/>
              <a:gd name="connsiteX98-36769" fmla="*/ 5979428 w 6127024"/>
              <a:gd name="connsiteY98-36770" fmla="*/ 6754678 h 6858000"/>
              <a:gd name="connsiteX99-36771" fmla="*/ 5983398 w 6127024"/>
              <a:gd name="connsiteY99-36772" fmla="*/ 6778641 h 6858000"/>
              <a:gd name="connsiteX100-36773" fmla="*/ 5984543 w 6127024"/>
              <a:gd name="connsiteY100-36774" fmla="*/ 6811016 h 6858000"/>
              <a:gd name="connsiteX101-36775" fmla="*/ 5979671 w 6127024"/>
              <a:gd name="connsiteY101-36776" fmla="*/ 6858000 h 6858000"/>
              <a:gd name="connsiteX102-36777" fmla="*/ 0 w 6127024"/>
              <a:gd name="connsiteY102-36778" fmla="*/ 6858000 h 6858000"/>
              <a:gd name="connsiteX103-36779" fmla="*/ 0 w 6127024"/>
              <a:gd name="connsiteY103-36780" fmla="*/ 0 h 6858000"/>
              <a:gd name="connsiteX0-36781" fmla="*/ 0 w 6127024"/>
              <a:gd name="connsiteY0-36782" fmla="*/ 0 h 6858000"/>
              <a:gd name="connsiteX1-36783" fmla="*/ 4965888 w 6127024"/>
              <a:gd name="connsiteY1-36784" fmla="*/ 0 h 6858000"/>
              <a:gd name="connsiteX2-36785" fmla="*/ 4967767 w 6127024"/>
              <a:gd name="connsiteY2-36786" fmla="*/ 7930 h 6858000"/>
              <a:gd name="connsiteX3-36787" fmla="*/ 4979444 w 6127024"/>
              <a:gd name="connsiteY3-36788" fmla="*/ 43921 h 6858000"/>
              <a:gd name="connsiteX4-36789" fmla="*/ 5021173 w 6127024"/>
              <a:gd name="connsiteY4-36790" fmla="*/ 123738 h 6858000"/>
              <a:gd name="connsiteX5-36791" fmla="*/ 5075458 w 6127024"/>
              <a:gd name="connsiteY5-36792" fmla="*/ 264355 h 6858000"/>
              <a:gd name="connsiteX6-36793" fmla="*/ 5081175 w 6127024"/>
              <a:gd name="connsiteY6-36794" fmla="*/ 277448 h 6858000"/>
              <a:gd name="connsiteX7-36795" fmla="*/ 5097011 w 6127024"/>
              <a:gd name="connsiteY7-36796" fmla="*/ 355616 h 6858000"/>
              <a:gd name="connsiteX8-36797" fmla="*/ 5153000 w 6127024"/>
              <a:gd name="connsiteY8-36798" fmla="*/ 507134 h 6858000"/>
              <a:gd name="connsiteX9-36799" fmla="*/ 5171282 w 6127024"/>
              <a:gd name="connsiteY9-36800" fmla="*/ 602071 h 6858000"/>
              <a:gd name="connsiteX10-36801" fmla="*/ 5176196 w 6127024"/>
              <a:gd name="connsiteY10-36802" fmla="*/ 636822 h 6858000"/>
              <a:gd name="connsiteX11-36803" fmla="*/ 5189051 w 6127024"/>
              <a:gd name="connsiteY11-36804" fmla="*/ 782518 h 6858000"/>
              <a:gd name="connsiteX12-36805" fmla="*/ 5221088 w 6127024"/>
              <a:gd name="connsiteY12-36806" fmla="*/ 860193 h 6858000"/>
              <a:gd name="connsiteX13-36807" fmla="*/ 5230806 w 6127024"/>
              <a:gd name="connsiteY13-36808" fmla="*/ 961354 h 6858000"/>
              <a:gd name="connsiteX14-36809" fmla="*/ 5201018 w 6127024"/>
              <a:gd name="connsiteY14-36810" fmla="*/ 1095027 h 6858000"/>
              <a:gd name="connsiteX15-36811" fmla="*/ 5202153 w 6127024"/>
              <a:gd name="connsiteY15-36812" fmla="*/ 1133224 h 6858000"/>
              <a:gd name="connsiteX16-36813" fmla="*/ 5189234 w 6127024"/>
              <a:gd name="connsiteY16-36814" fmla="*/ 1193495 h 6858000"/>
              <a:gd name="connsiteX17-36815" fmla="*/ 5202769 w 6127024"/>
              <a:gd name="connsiteY17-36816" fmla="*/ 1269450 h 6858000"/>
              <a:gd name="connsiteX18-36817" fmla="*/ 5225968 w 6127024"/>
              <a:gd name="connsiteY18-36818" fmla="*/ 1357994 h 6858000"/>
              <a:gd name="connsiteX19-36819" fmla="*/ 5233819 w 6127024"/>
              <a:gd name="connsiteY19-36820" fmla="*/ 1380922 h 6858000"/>
              <a:gd name="connsiteX20-36821" fmla="*/ 5237226 w 6127024"/>
              <a:gd name="connsiteY20-36822" fmla="*/ 1441327 h 6858000"/>
              <a:gd name="connsiteX21-36823" fmla="*/ 5255653 w 6127024"/>
              <a:gd name="connsiteY21-36824" fmla="*/ 1524712 h 6858000"/>
              <a:gd name="connsiteX22-36825" fmla="*/ 5263491 w 6127024"/>
              <a:gd name="connsiteY22-36826" fmla="*/ 1642938 h 6858000"/>
              <a:gd name="connsiteX23-36827" fmla="*/ 5261314 w 6127024"/>
              <a:gd name="connsiteY23-36828" fmla="*/ 1689177 h 6858000"/>
              <a:gd name="connsiteX24-36829" fmla="*/ 5259788 w 6127024"/>
              <a:gd name="connsiteY24-36830" fmla="*/ 1768516 h 6858000"/>
              <a:gd name="connsiteX25-36831" fmla="*/ 5255696 w 6127024"/>
              <a:gd name="connsiteY25-36832" fmla="*/ 1953770 h 6858000"/>
              <a:gd name="connsiteX26-36833" fmla="*/ 5252592 w 6127024"/>
              <a:gd name="connsiteY26-36834" fmla="*/ 2092210 h 6858000"/>
              <a:gd name="connsiteX27-36835" fmla="*/ 5250104 w 6127024"/>
              <a:gd name="connsiteY27-36836" fmla="*/ 2249166 h 6858000"/>
              <a:gd name="connsiteX28-36837" fmla="*/ 5251214 w 6127024"/>
              <a:gd name="connsiteY28-36838" fmla="*/ 2250944 h 6858000"/>
              <a:gd name="connsiteX29-36839" fmla="*/ 5250644 w 6127024"/>
              <a:gd name="connsiteY29-36840" fmla="*/ 2266619 h 6858000"/>
              <a:gd name="connsiteX30-36841" fmla="*/ 5293877 w 6127024"/>
              <a:gd name="connsiteY30-36842" fmla="*/ 2368649 h 6858000"/>
              <a:gd name="connsiteX31-36843" fmla="*/ 5311338 w 6127024"/>
              <a:gd name="connsiteY31-36844" fmla="*/ 2404034 h 6858000"/>
              <a:gd name="connsiteX32-36845" fmla="*/ 5338366 w 6127024"/>
              <a:gd name="connsiteY32-36846" fmla="*/ 2465052 h 6858000"/>
              <a:gd name="connsiteX33-36847" fmla="*/ 5371263 w 6127024"/>
              <a:gd name="connsiteY33-36848" fmla="*/ 2586413 h 6858000"/>
              <a:gd name="connsiteX34-36849" fmla="*/ 5407503 w 6127024"/>
              <a:gd name="connsiteY34-36850" fmla="*/ 2786290 h 6858000"/>
              <a:gd name="connsiteX35-36851" fmla="*/ 5407356 w 6127024"/>
              <a:gd name="connsiteY35-36852" fmla="*/ 2787545 h 6858000"/>
              <a:gd name="connsiteX36-36853" fmla="*/ 5457023 w 6127024"/>
              <a:gd name="connsiteY36-36854" fmla="*/ 2858292 h 6858000"/>
              <a:gd name="connsiteX37-36855" fmla="*/ 5479298 w 6127024"/>
              <a:gd name="connsiteY37-36856" fmla="*/ 2947791 h 6858000"/>
              <a:gd name="connsiteX38-36857" fmla="*/ 5481770 w 6127024"/>
              <a:gd name="connsiteY38-36858" fmla="*/ 2951352 h 6858000"/>
              <a:gd name="connsiteX39-36859" fmla="*/ 5482415 w 6127024"/>
              <a:gd name="connsiteY39-36860" fmla="*/ 3004079 h 6858000"/>
              <a:gd name="connsiteX40-36861" fmla="*/ 5503944 w 6127024"/>
              <a:gd name="connsiteY40-36862" fmla="*/ 3123335 h 6858000"/>
              <a:gd name="connsiteX41-36863" fmla="*/ 5516007 w 6127024"/>
              <a:gd name="connsiteY41-36864" fmla="*/ 3258473 h 6858000"/>
              <a:gd name="connsiteX42-36865" fmla="*/ 5589758 w 6127024"/>
              <a:gd name="connsiteY42-36866" fmla="*/ 3453699 h 6858000"/>
              <a:gd name="connsiteX43-36867" fmla="*/ 5596144 w 6127024"/>
              <a:gd name="connsiteY43-36868" fmla="*/ 3534624 h 6858000"/>
              <a:gd name="connsiteX44-36869" fmla="*/ 5597750 w 6127024"/>
              <a:gd name="connsiteY44-36870" fmla="*/ 3534129 h 6858000"/>
              <a:gd name="connsiteX45-36871" fmla="*/ 5599700 w 6127024"/>
              <a:gd name="connsiteY45-36872" fmla="*/ 3547221 h 6858000"/>
              <a:gd name="connsiteX46-36873" fmla="*/ 5618377 w 6127024"/>
              <a:gd name="connsiteY46-36874" fmla="*/ 3588431 h 6858000"/>
              <a:gd name="connsiteX47-36875" fmla="*/ 5612155 w 6127024"/>
              <a:gd name="connsiteY47-36876" fmla="*/ 3589869 h 6858000"/>
              <a:gd name="connsiteX48-36877" fmla="*/ 5620843 w 6127024"/>
              <a:gd name="connsiteY48-36878" fmla="*/ 3606745 h 6858000"/>
              <a:gd name="connsiteX49-36879" fmla="*/ 5655472 w 6127024"/>
              <a:gd name="connsiteY49-36880" fmla="*/ 3678877 h 6858000"/>
              <a:gd name="connsiteX50-36881" fmla="*/ 5683015 w 6127024"/>
              <a:gd name="connsiteY50-36882" fmla="*/ 3762025 h 6858000"/>
              <a:gd name="connsiteX51-36883" fmla="*/ 5696643 w 6127024"/>
              <a:gd name="connsiteY51-36884" fmla="*/ 3773888 h 6858000"/>
              <a:gd name="connsiteX52-36885" fmla="*/ 5768491 w 6127024"/>
              <a:gd name="connsiteY52-36886" fmla="*/ 3914399 h 6858000"/>
              <a:gd name="connsiteX53-36887" fmla="*/ 5793123 w 6127024"/>
              <a:gd name="connsiteY53-36888" fmla="*/ 3969952 h 6858000"/>
              <a:gd name="connsiteX54-36889" fmla="*/ 5808321 w 6127024"/>
              <a:gd name="connsiteY54-36890" fmla="*/ 3988153 h 6858000"/>
              <a:gd name="connsiteX55-36891" fmla="*/ 5825621 w 6127024"/>
              <a:gd name="connsiteY55-36892" fmla="*/ 4015525 h 6858000"/>
              <a:gd name="connsiteX56-36893" fmla="*/ 5860672 w 6127024"/>
              <a:gd name="connsiteY56-36894" fmla="*/ 4061579 h 6858000"/>
              <a:gd name="connsiteX57-36895" fmla="*/ 5872173 w 6127024"/>
              <a:gd name="connsiteY57-36896" fmla="*/ 4088497 h 6858000"/>
              <a:gd name="connsiteX58-36897" fmla="*/ 5894095 w 6127024"/>
              <a:gd name="connsiteY58-36898" fmla="*/ 4128857 h 6858000"/>
              <a:gd name="connsiteX59-36899" fmla="*/ 5903513 w 6127024"/>
              <a:gd name="connsiteY59-36900" fmla="*/ 4187661 h 6858000"/>
              <a:gd name="connsiteX60-36901" fmla="*/ 5917114 w 6127024"/>
              <a:gd name="connsiteY60-36902" fmla="*/ 4213096 h 6858000"/>
              <a:gd name="connsiteX61-36903" fmla="*/ 5924233 w 6127024"/>
              <a:gd name="connsiteY61-36904" fmla="*/ 4242060 h 6858000"/>
              <a:gd name="connsiteX62-36905" fmla="*/ 5928910 w 6127024"/>
              <a:gd name="connsiteY62-36906" fmla="*/ 4300973 h 6858000"/>
              <a:gd name="connsiteX63-36907" fmla="*/ 5939320 w 6127024"/>
              <a:gd name="connsiteY63-36908" fmla="*/ 4340435 h 6858000"/>
              <a:gd name="connsiteX64-36909" fmla="*/ 5946705 w 6127024"/>
              <a:gd name="connsiteY64-36910" fmla="*/ 4428051 h 6858000"/>
              <a:gd name="connsiteX65-36911" fmla="*/ 5949261 w 6127024"/>
              <a:gd name="connsiteY65-36912" fmla="*/ 4449185 h 6858000"/>
              <a:gd name="connsiteX66-36913" fmla="*/ 5968960 w 6127024"/>
              <a:gd name="connsiteY66-36914" fmla="*/ 4482655 h 6858000"/>
              <a:gd name="connsiteX67-36915" fmla="*/ 5980106 w 6127024"/>
              <a:gd name="connsiteY67-36916" fmla="*/ 4585087 h 6858000"/>
              <a:gd name="connsiteX68-36917" fmla="*/ 5998138 w 6127024"/>
              <a:gd name="connsiteY68-36918" fmla="*/ 4697518 h 6858000"/>
              <a:gd name="connsiteX69-36919" fmla="*/ 6007819 w 6127024"/>
              <a:gd name="connsiteY69-36920" fmla="*/ 4858148 h 6858000"/>
              <a:gd name="connsiteX70-36921" fmla="*/ 6007749 w 6127024"/>
              <a:gd name="connsiteY70-36922" fmla="*/ 4964715 h 6858000"/>
              <a:gd name="connsiteX71-36923" fmla="*/ 6005269 w 6127024"/>
              <a:gd name="connsiteY71-36924" fmla="*/ 5150567 h 6858000"/>
              <a:gd name="connsiteX72-36925" fmla="*/ 6001127 w 6127024"/>
              <a:gd name="connsiteY72-36926" fmla="*/ 5164609 h 6858000"/>
              <a:gd name="connsiteX73-36927" fmla="*/ 5998514 w 6127024"/>
              <a:gd name="connsiteY73-36928" fmla="*/ 5189673 h 6858000"/>
              <a:gd name="connsiteX74-36929" fmla="*/ 6018409 w 6127024"/>
              <a:gd name="connsiteY74-36930" fmla="*/ 5227157 h 6858000"/>
              <a:gd name="connsiteX75-36931" fmla="*/ 6036748 w 6127024"/>
              <a:gd name="connsiteY75-36932" fmla="*/ 5322752 h 6858000"/>
              <a:gd name="connsiteX76-36933" fmla="*/ 6036943 w 6127024"/>
              <a:gd name="connsiteY76-36934" fmla="*/ 5329480 h 6858000"/>
              <a:gd name="connsiteX77-36935" fmla="*/ 6037677 w 6127024"/>
              <a:gd name="connsiteY77-36936" fmla="*/ 5354807 h 6858000"/>
              <a:gd name="connsiteX78-36937" fmla="*/ 6039728 w 6127024"/>
              <a:gd name="connsiteY78-36938" fmla="*/ 5359416 h 6858000"/>
              <a:gd name="connsiteX79-36939" fmla="*/ 6053435 w 6127024"/>
              <a:gd name="connsiteY79-36940" fmla="*/ 5387547 h 6858000"/>
              <a:gd name="connsiteX80-36941" fmla="*/ 6065933 w 6127024"/>
              <a:gd name="connsiteY80-36942" fmla="*/ 5443002 h 6858000"/>
              <a:gd name="connsiteX81-36943" fmla="*/ 6068640 w 6127024"/>
              <a:gd name="connsiteY81-36944" fmla="*/ 5474503 h 6858000"/>
              <a:gd name="connsiteX82-36945" fmla="*/ 6080922 w 6127024"/>
              <a:gd name="connsiteY82-36946" fmla="*/ 5561070 h 6858000"/>
              <a:gd name="connsiteX83-36947" fmla="*/ 6096949 w 6127024"/>
              <a:gd name="connsiteY83-36948" fmla="*/ 5648179 h 6858000"/>
              <a:gd name="connsiteX84-36949" fmla="*/ 6121353 w 6127024"/>
              <a:gd name="connsiteY84-36950" fmla="*/ 5721725 h 6858000"/>
              <a:gd name="connsiteX85-36951" fmla="*/ 6109884 w 6127024"/>
              <a:gd name="connsiteY85-36952" fmla="*/ 5721959 h 6858000"/>
              <a:gd name="connsiteX86-36953" fmla="*/ 6127024 w 6127024"/>
              <a:gd name="connsiteY86-36954" fmla="*/ 5786902 h 6858000"/>
              <a:gd name="connsiteX87-36955" fmla="*/ 6115796 w 6127024"/>
              <a:gd name="connsiteY87-36956" fmla="*/ 5862844 h 6858000"/>
              <a:gd name="connsiteX88-36957" fmla="*/ 6102493 w 6127024"/>
              <a:gd name="connsiteY88-36958" fmla="*/ 5928602 h 6858000"/>
              <a:gd name="connsiteX89-36959" fmla="*/ 6056863 w 6127024"/>
              <a:gd name="connsiteY89-36960" fmla="*/ 6000643 h 6858000"/>
              <a:gd name="connsiteX90-36961" fmla="*/ 6045436 w 6127024"/>
              <a:gd name="connsiteY90-36962" fmla="*/ 6124480 h 6858000"/>
              <a:gd name="connsiteX91-36963" fmla="*/ 6030489 w 6127024"/>
              <a:gd name="connsiteY91-36964" fmla="*/ 6317666 h 6858000"/>
              <a:gd name="connsiteX92-36965" fmla="*/ 6007492 w 6127024"/>
              <a:gd name="connsiteY92-36966" fmla="*/ 6440818 h 6858000"/>
              <a:gd name="connsiteX93-36967" fmla="*/ 6009467 w 6127024"/>
              <a:gd name="connsiteY93-36968" fmla="*/ 6487076 h 6858000"/>
              <a:gd name="connsiteX94-36969" fmla="*/ 5995064 w 6127024"/>
              <a:gd name="connsiteY94-36970" fmla="*/ 6540791 h 6858000"/>
              <a:gd name="connsiteX95-36971" fmla="*/ 6004510 w 6127024"/>
              <a:gd name="connsiteY95-36972" fmla="*/ 6599256 h 6858000"/>
              <a:gd name="connsiteX96-36973" fmla="*/ 5986207 w 6127024"/>
              <a:gd name="connsiteY96-36974" fmla="*/ 6695855 h 6858000"/>
              <a:gd name="connsiteX97-36975" fmla="*/ 5979428 w 6127024"/>
              <a:gd name="connsiteY97-36976" fmla="*/ 6754678 h 6858000"/>
              <a:gd name="connsiteX98-36977" fmla="*/ 5983398 w 6127024"/>
              <a:gd name="connsiteY98-36978" fmla="*/ 6778641 h 6858000"/>
              <a:gd name="connsiteX99-36979" fmla="*/ 5984543 w 6127024"/>
              <a:gd name="connsiteY99-36980" fmla="*/ 6811016 h 6858000"/>
              <a:gd name="connsiteX100-36981" fmla="*/ 5979671 w 6127024"/>
              <a:gd name="connsiteY100-36982" fmla="*/ 6858000 h 6858000"/>
              <a:gd name="connsiteX101-36983" fmla="*/ 0 w 6127024"/>
              <a:gd name="connsiteY101-36984" fmla="*/ 6858000 h 6858000"/>
              <a:gd name="connsiteX102-36985" fmla="*/ 0 w 6127024"/>
              <a:gd name="connsiteY102-36986" fmla="*/ 0 h 6858000"/>
              <a:gd name="connsiteX0-36987" fmla="*/ 0 w 6127024"/>
              <a:gd name="connsiteY0-36988" fmla="*/ 0 h 6858000"/>
              <a:gd name="connsiteX1-36989" fmla="*/ 4965888 w 6127024"/>
              <a:gd name="connsiteY1-36990" fmla="*/ 0 h 6858000"/>
              <a:gd name="connsiteX2-36991" fmla="*/ 4967767 w 6127024"/>
              <a:gd name="connsiteY2-36992" fmla="*/ 7930 h 6858000"/>
              <a:gd name="connsiteX3-36993" fmla="*/ 4979444 w 6127024"/>
              <a:gd name="connsiteY3-36994" fmla="*/ 43921 h 6858000"/>
              <a:gd name="connsiteX4-36995" fmla="*/ 5021173 w 6127024"/>
              <a:gd name="connsiteY4-36996" fmla="*/ 123738 h 6858000"/>
              <a:gd name="connsiteX5-36997" fmla="*/ 5075458 w 6127024"/>
              <a:gd name="connsiteY5-36998" fmla="*/ 264355 h 6858000"/>
              <a:gd name="connsiteX6-36999" fmla="*/ 5081175 w 6127024"/>
              <a:gd name="connsiteY6-37000" fmla="*/ 277448 h 6858000"/>
              <a:gd name="connsiteX7-37001" fmla="*/ 5097011 w 6127024"/>
              <a:gd name="connsiteY7-37002" fmla="*/ 355616 h 6858000"/>
              <a:gd name="connsiteX8-37003" fmla="*/ 5153000 w 6127024"/>
              <a:gd name="connsiteY8-37004" fmla="*/ 507134 h 6858000"/>
              <a:gd name="connsiteX9-37005" fmla="*/ 5171282 w 6127024"/>
              <a:gd name="connsiteY9-37006" fmla="*/ 602071 h 6858000"/>
              <a:gd name="connsiteX10-37007" fmla="*/ 5176196 w 6127024"/>
              <a:gd name="connsiteY10-37008" fmla="*/ 636822 h 6858000"/>
              <a:gd name="connsiteX11-37009" fmla="*/ 5189051 w 6127024"/>
              <a:gd name="connsiteY11-37010" fmla="*/ 782518 h 6858000"/>
              <a:gd name="connsiteX12-37011" fmla="*/ 5221088 w 6127024"/>
              <a:gd name="connsiteY12-37012" fmla="*/ 860193 h 6858000"/>
              <a:gd name="connsiteX13-37013" fmla="*/ 5230806 w 6127024"/>
              <a:gd name="connsiteY13-37014" fmla="*/ 961354 h 6858000"/>
              <a:gd name="connsiteX14-37015" fmla="*/ 5201018 w 6127024"/>
              <a:gd name="connsiteY14-37016" fmla="*/ 1095027 h 6858000"/>
              <a:gd name="connsiteX15-37017" fmla="*/ 5202153 w 6127024"/>
              <a:gd name="connsiteY15-37018" fmla="*/ 1133224 h 6858000"/>
              <a:gd name="connsiteX16-37019" fmla="*/ 5189234 w 6127024"/>
              <a:gd name="connsiteY16-37020" fmla="*/ 1193495 h 6858000"/>
              <a:gd name="connsiteX17-37021" fmla="*/ 5202769 w 6127024"/>
              <a:gd name="connsiteY17-37022" fmla="*/ 1269450 h 6858000"/>
              <a:gd name="connsiteX18-37023" fmla="*/ 5225968 w 6127024"/>
              <a:gd name="connsiteY18-37024" fmla="*/ 1357994 h 6858000"/>
              <a:gd name="connsiteX19-37025" fmla="*/ 5233819 w 6127024"/>
              <a:gd name="connsiteY19-37026" fmla="*/ 1380922 h 6858000"/>
              <a:gd name="connsiteX20-37027" fmla="*/ 5237226 w 6127024"/>
              <a:gd name="connsiteY20-37028" fmla="*/ 1441327 h 6858000"/>
              <a:gd name="connsiteX21-37029" fmla="*/ 5255653 w 6127024"/>
              <a:gd name="connsiteY21-37030" fmla="*/ 1524712 h 6858000"/>
              <a:gd name="connsiteX22-37031" fmla="*/ 5263491 w 6127024"/>
              <a:gd name="connsiteY22-37032" fmla="*/ 1642938 h 6858000"/>
              <a:gd name="connsiteX23-37033" fmla="*/ 5261314 w 6127024"/>
              <a:gd name="connsiteY23-37034" fmla="*/ 1689177 h 6858000"/>
              <a:gd name="connsiteX24-37035" fmla="*/ 5259788 w 6127024"/>
              <a:gd name="connsiteY24-37036" fmla="*/ 1768516 h 6858000"/>
              <a:gd name="connsiteX25-37037" fmla="*/ 5255696 w 6127024"/>
              <a:gd name="connsiteY25-37038" fmla="*/ 1953770 h 6858000"/>
              <a:gd name="connsiteX26-37039" fmla="*/ 5252592 w 6127024"/>
              <a:gd name="connsiteY26-37040" fmla="*/ 2092210 h 6858000"/>
              <a:gd name="connsiteX27-37041" fmla="*/ 5250104 w 6127024"/>
              <a:gd name="connsiteY27-37042" fmla="*/ 2249166 h 6858000"/>
              <a:gd name="connsiteX28-37043" fmla="*/ 5251214 w 6127024"/>
              <a:gd name="connsiteY28-37044" fmla="*/ 2250944 h 6858000"/>
              <a:gd name="connsiteX29-37045" fmla="*/ 5250644 w 6127024"/>
              <a:gd name="connsiteY29-37046" fmla="*/ 2266619 h 6858000"/>
              <a:gd name="connsiteX30-37047" fmla="*/ 5293877 w 6127024"/>
              <a:gd name="connsiteY30-37048" fmla="*/ 2368649 h 6858000"/>
              <a:gd name="connsiteX31-37049" fmla="*/ 5311338 w 6127024"/>
              <a:gd name="connsiteY31-37050" fmla="*/ 2404034 h 6858000"/>
              <a:gd name="connsiteX32-37051" fmla="*/ 5338366 w 6127024"/>
              <a:gd name="connsiteY32-37052" fmla="*/ 2465052 h 6858000"/>
              <a:gd name="connsiteX33-37053" fmla="*/ 5371263 w 6127024"/>
              <a:gd name="connsiteY33-37054" fmla="*/ 2586413 h 6858000"/>
              <a:gd name="connsiteX34-37055" fmla="*/ 5407503 w 6127024"/>
              <a:gd name="connsiteY34-37056" fmla="*/ 2786290 h 6858000"/>
              <a:gd name="connsiteX35-37057" fmla="*/ 5407356 w 6127024"/>
              <a:gd name="connsiteY35-37058" fmla="*/ 2787545 h 6858000"/>
              <a:gd name="connsiteX36-37059" fmla="*/ 5457023 w 6127024"/>
              <a:gd name="connsiteY36-37060" fmla="*/ 2858292 h 6858000"/>
              <a:gd name="connsiteX37-37061" fmla="*/ 5479298 w 6127024"/>
              <a:gd name="connsiteY37-37062" fmla="*/ 2947791 h 6858000"/>
              <a:gd name="connsiteX38-37063" fmla="*/ 5481770 w 6127024"/>
              <a:gd name="connsiteY38-37064" fmla="*/ 2951352 h 6858000"/>
              <a:gd name="connsiteX39-37065" fmla="*/ 5482415 w 6127024"/>
              <a:gd name="connsiteY39-37066" fmla="*/ 3004079 h 6858000"/>
              <a:gd name="connsiteX40-37067" fmla="*/ 5503944 w 6127024"/>
              <a:gd name="connsiteY40-37068" fmla="*/ 3123335 h 6858000"/>
              <a:gd name="connsiteX41-37069" fmla="*/ 5516007 w 6127024"/>
              <a:gd name="connsiteY41-37070" fmla="*/ 3258473 h 6858000"/>
              <a:gd name="connsiteX42-37071" fmla="*/ 5589758 w 6127024"/>
              <a:gd name="connsiteY42-37072" fmla="*/ 3453699 h 6858000"/>
              <a:gd name="connsiteX43-37073" fmla="*/ 5596144 w 6127024"/>
              <a:gd name="connsiteY43-37074" fmla="*/ 3534624 h 6858000"/>
              <a:gd name="connsiteX44-37075" fmla="*/ 5597750 w 6127024"/>
              <a:gd name="connsiteY44-37076" fmla="*/ 3534129 h 6858000"/>
              <a:gd name="connsiteX45-37077" fmla="*/ 5599700 w 6127024"/>
              <a:gd name="connsiteY45-37078" fmla="*/ 3547221 h 6858000"/>
              <a:gd name="connsiteX46-37079" fmla="*/ 5618377 w 6127024"/>
              <a:gd name="connsiteY46-37080" fmla="*/ 3588431 h 6858000"/>
              <a:gd name="connsiteX47-37081" fmla="*/ 5612155 w 6127024"/>
              <a:gd name="connsiteY47-37082" fmla="*/ 3589869 h 6858000"/>
              <a:gd name="connsiteX48-37083" fmla="*/ 5620843 w 6127024"/>
              <a:gd name="connsiteY48-37084" fmla="*/ 3606745 h 6858000"/>
              <a:gd name="connsiteX49-37085" fmla="*/ 5655472 w 6127024"/>
              <a:gd name="connsiteY49-37086" fmla="*/ 3678877 h 6858000"/>
              <a:gd name="connsiteX50-37087" fmla="*/ 5683015 w 6127024"/>
              <a:gd name="connsiteY50-37088" fmla="*/ 3762025 h 6858000"/>
              <a:gd name="connsiteX51-37089" fmla="*/ 5696643 w 6127024"/>
              <a:gd name="connsiteY51-37090" fmla="*/ 3773888 h 6858000"/>
              <a:gd name="connsiteX52-37091" fmla="*/ 5768491 w 6127024"/>
              <a:gd name="connsiteY52-37092" fmla="*/ 3914399 h 6858000"/>
              <a:gd name="connsiteX53-37093" fmla="*/ 5793123 w 6127024"/>
              <a:gd name="connsiteY53-37094" fmla="*/ 3969952 h 6858000"/>
              <a:gd name="connsiteX54-37095" fmla="*/ 5808321 w 6127024"/>
              <a:gd name="connsiteY54-37096" fmla="*/ 3988153 h 6858000"/>
              <a:gd name="connsiteX55-37097" fmla="*/ 5825621 w 6127024"/>
              <a:gd name="connsiteY55-37098" fmla="*/ 4015525 h 6858000"/>
              <a:gd name="connsiteX56-37099" fmla="*/ 5860672 w 6127024"/>
              <a:gd name="connsiteY56-37100" fmla="*/ 4061579 h 6858000"/>
              <a:gd name="connsiteX57-37101" fmla="*/ 5872173 w 6127024"/>
              <a:gd name="connsiteY57-37102" fmla="*/ 4088497 h 6858000"/>
              <a:gd name="connsiteX58-37103" fmla="*/ 5894095 w 6127024"/>
              <a:gd name="connsiteY58-37104" fmla="*/ 4128857 h 6858000"/>
              <a:gd name="connsiteX59-37105" fmla="*/ 5903513 w 6127024"/>
              <a:gd name="connsiteY59-37106" fmla="*/ 4187661 h 6858000"/>
              <a:gd name="connsiteX60-37107" fmla="*/ 5917114 w 6127024"/>
              <a:gd name="connsiteY60-37108" fmla="*/ 4213096 h 6858000"/>
              <a:gd name="connsiteX61-37109" fmla="*/ 5924233 w 6127024"/>
              <a:gd name="connsiteY61-37110" fmla="*/ 4242060 h 6858000"/>
              <a:gd name="connsiteX62-37111" fmla="*/ 5928910 w 6127024"/>
              <a:gd name="connsiteY62-37112" fmla="*/ 4300973 h 6858000"/>
              <a:gd name="connsiteX63-37113" fmla="*/ 5939320 w 6127024"/>
              <a:gd name="connsiteY63-37114" fmla="*/ 4340435 h 6858000"/>
              <a:gd name="connsiteX64-37115" fmla="*/ 5946705 w 6127024"/>
              <a:gd name="connsiteY64-37116" fmla="*/ 4428051 h 6858000"/>
              <a:gd name="connsiteX65-37117" fmla="*/ 5949261 w 6127024"/>
              <a:gd name="connsiteY65-37118" fmla="*/ 4449185 h 6858000"/>
              <a:gd name="connsiteX66-37119" fmla="*/ 5968960 w 6127024"/>
              <a:gd name="connsiteY66-37120" fmla="*/ 4482655 h 6858000"/>
              <a:gd name="connsiteX67-37121" fmla="*/ 5980106 w 6127024"/>
              <a:gd name="connsiteY67-37122" fmla="*/ 4585087 h 6858000"/>
              <a:gd name="connsiteX68-37123" fmla="*/ 5998138 w 6127024"/>
              <a:gd name="connsiteY68-37124" fmla="*/ 4697518 h 6858000"/>
              <a:gd name="connsiteX69-37125" fmla="*/ 6007819 w 6127024"/>
              <a:gd name="connsiteY69-37126" fmla="*/ 4858148 h 6858000"/>
              <a:gd name="connsiteX70-37127" fmla="*/ 6007749 w 6127024"/>
              <a:gd name="connsiteY70-37128" fmla="*/ 4964715 h 6858000"/>
              <a:gd name="connsiteX71-37129" fmla="*/ 6005269 w 6127024"/>
              <a:gd name="connsiteY71-37130" fmla="*/ 5150567 h 6858000"/>
              <a:gd name="connsiteX72-37131" fmla="*/ 6001127 w 6127024"/>
              <a:gd name="connsiteY72-37132" fmla="*/ 5164609 h 6858000"/>
              <a:gd name="connsiteX73-37133" fmla="*/ 5998514 w 6127024"/>
              <a:gd name="connsiteY73-37134" fmla="*/ 5189673 h 6858000"/>
              <a:gd name="connsiteX74-37135" fmla="*/ 6018409 w 6127024"/>
              <a:gd name="connsiteY74-37136" fmla="*/ 5227157 h 6858000"/>
              <a:gd name="connsiteX75-37137" fmla="*/ 6036748 w 6127024"/>
              <a:gd name="connsiteY75-37138" fmla="*/ 5322752 h 6858000"/>
              <a:gd name="connsiteX76-37139" fmla="*/ 6036943 w 6127024"/>
              <a:gd name="connsiteY76-37140" fmla="*/ 5329480 h 6858000"/>
              <a:gd name="connsiteX77-37141" fmla="*/ 6037677 w 6127024"/>
              <a:gd name="connsiteY77-37142" fmla="*/ 5354807 h 6858000"/>
              <a:gd name="connsiteX78-37143" fmla="*/ 6039728 w 6127024"/>
              <a:gd name="connsiteY78-37144" fmla="*/ 5359416 h 6858000"/>
              <a:gd name="connsiteX79-37145" fmla="*/ 6053435 w 6127024"/>
              <a:gd name="connsiteY79-37146" fmla="*/ 5387547 h 6858000"/>
              <a:gd name="connsiteX80-37147" fmla="*/ 6065933 w 6127024"/>
              <a:gd name="connsiteY80-37148" fmla="*/ 5443002 h 6858000"/>
              <a:gd name="connsiteX81-37149" fmla="*/ 6068640 w 6127024"/>
              <a:gd name="connsiteY81-37150" fmla="*/ 5474503 h 6858000"/>
              <a:gd name="connsiteX82-37151" fmla="*/ 6080922 w 6127024"/>
              <a:gd name="connsiteY82-37152" fmla="*/ 5561070 h 6858000"/>
              <a:gd name="connsiteX83-37153" fmla="*/ 6096949 w 6127024"/>
              <a:gd name="connsiteY83-37154" fmla="*/ 5648179 h 6858000"/>
              <a:gd name="connsiteX84-37155" fmla="*/ 6121353 w 6127024"/>
              <a:gd name="connsiteY84-37156" fmla="*/ 5721725 h 6858000"/>
              <a:gd name="connsiteX85-37157" fmla="*/ 6109884 w 6127024"/>
              <a:gd name="connsiteY85-37158" fmla="*/ 5721959 h 6858000"/>
              <a:gd name="connsiteX86-37159" fmla="*/ 6127024 w 6127024"/>
              <a:gd name="connsiteY86-37160" fmla="*/ 5786902 h 6858000"/>
              <a:gd name="connsiteX87-37161" fmla="*/ 6115796 w 6127024"/>
              <a:gd name="connsiteY87-37162" fmla="*/ 5862844 h 6858000"/>
              <a:gd name="connsiteX88-37163" fmla="*/ 6102493 w 6127024"/>
              <a:gd name="connsiteY88-37164" fmla="*/ 5928602 h 6858000"/>
              <a:gd name="connsiteX89-37165" fmla="*/ 6056863 w 6127024"/>
              <a:gd name="connsiteY89-37166" fmla="*/ 6000643 h 6858000"/>
              <a:gd name="connsiteX90-37167" fmla="*/ 6045436 w 6127024"/>
              <a:gd name="connsiteY90-37168" fmla="*/ 6124480 h 6858000"/>
              <a:gd name="connsiteX91-37169" fmla="*/ 6030489 w 6127024"/>
              <a:gd name="connsiteY91-37170" fmla="*/ 6317666 h 6858000"/>
              <a:gd name="connsiteX92-37171" fmla="*/ 6007492 w 6127024"/>
              <a:gd name="connsiteY92-37172" fmla="*/ 6440818 h 6858000"/>
              <a:gd name="connsiteX93-37173" fmla="*/ 6009467 w 6127024"/>
              <a:gd name="connsiteY93-37174" fmla="*/ 6487076 h 6858000"/>
              <a:gd name="connsiteX94-37175" fmla="*/ 5995064 w 6127024"/>
              <a:gd name="connsiteY94-37176" fmla="*/ 6540791 h 6858000"/>
              <a:gd name="connsiteX95-37177" fmla="*/ 6004510 w 6127024"/>
              <a:gd name="connsiteY95-37178" fmla="*/ 6599256 h 6858000"/>
              <a:gd name="connsiteX96-37179" fmla="*/ 5986207 w 6127024"/>
              <a:gd name="connsiteY96-37180" fmla="*/ 6695855 h 6858000"/>
              <a:gd name="connsiteX97-37181" fmla="*/ 5979428 w 6127024"/>
              <a:gd name="connsiteY97-37182" fmla="*/ 6754678 h 6858000"/>
              <a:gd name="connsiteX98-37183" fmla="*/ 5983398 w 6127024"/>
              <a:gd name="connsiteY98-37184" fmla="*/ 6778641 h 6858000"/>
              <a:gd name="connsiteX99-37185" fmla="*/ 5984543 w 6127024"/>
              <a:gd name="connsiteY99-37186" fmla="*/ 6811016 h 6858000"/>
              <a:gd name="connsiteX100-37187" fmla="*/ 5979671 w 6127024"/>
              <a:gd name="connsiteY100-37188" fmla="*/ 6858000 h 6858000"/>
              <a:gd name="connsiteX101-37189" fmla="*/ 0 w 6127024"/>
              <a:gd name="connsiteY101-37190" fmla="*/ 6858000 h 6858000"/>
              <a:gd name="connsiteX102-37191" fmla="*/ 0 w 6127024"/>
              <a:gd name="connsiteY102-37192" fmla="*/ 0 h 6858000"/>
              <a:gd name="connsiteX0-37193" fmla="*/ 0 w 6127024"/>
              <a:gd name="connsiteY0-37194" fmla="*/ 0 h 6858000"/>
              <a:gd name="connsiteX1-37195" fmla="*/ 4965888 w 6127024"/>
              <a:gd name="connsiteY1-37196" fmla="*/ 0 h 6858000"/>
              <a:gd name="connsiteX2-37197" fmla="*/ 4967767 w 6127024"/>
              <a:gd name="connsiteY2-37198" fmla="*/ 7930 h 6858000"/>
              <a:gd name="connsiteX3-37199" fmla="*/ 4979444 w 6127024"/>
              <a:gd name="connsiteY3-37200" fmla="*/ 43921 h 6858000"/>
              <a:gd name="connsiteX4-37201" fmla="*/ 5021173 w 6127024"/>
              <a:gd name="connsiteY4-37202" fmla="*/ 123738 h 6858000"/>
              <a:gd name="connsiteX5-37203" fmla="*/ 5075458 w 6127024"/>
              <a:gd name="connsiteY5-37204" fmla="*/ 264355 h 6858000"/>
              <a:gd name="connsiteX6-37205" fmla="*/ 5081175 w 6127024"/>
              <a:gd name="connsiteY6-37206" fmla="*/ 277448 h 6858000"/>
              <a:gd name="connsiteX7-37207" fmla="*/ 5097011 w 6127024"/>
              <a:gd name="connsiteY7-37208" fmla="*/ 355616 h 6858000"/>
              <a:gd name="connsiteX8-37209" fmla="*/ 5153000 w 6127024"/>
              <a:gd name="connsiteY8-37210" fmla="*/ 507134 h 6858000"/>
              <a:gd name="connsiteX9-37211" fmla="*/ 5171282 w 6127024"/>
              <a:gd name="connsiteY9-37212" fmla="*/ 602071 h 6858000"/>
              <a:gd name="connsiteX10-37213" fmla="*/ 5176196 w 6127024"/>
              <a:gd name="connsiteY10-37214" fmla="*/ 636822 h 6858000"/>
              <a:gd name="connsiteX11-37215" fmla="*/ 5189051 w 6127024"/>
              <a:gd name="connsiteY11-37216" fmla="*/ 782518 h 6858000"/>
              <a:gd name="connsiteX12-37217" fmla="*/ 5221088 w 6127024"/>
              <a:gd name="connsiteY12-37218" fmla="*/ 860193 h 6858000"/>
              <a:gd name="connsiteX13-37219" fmla="*/ 5221281 w 6127024"/>
              <a:gd name="connsiteY13-37220" fmla="*/ 920873 h 6858000"/>
              <a:gd name="connsiteX14-37221" fmla="*/ 5201018 w 6127024"/>
              <a:gd name="connsiteY14-37222" fmla="*/ 1095027 h 6858000"/>
              <a:gd name="connsiteX15-37223" fmla="*/ 5202153 w 6127024"/>
              <a:gd name="connsiteY15-37224" fmla="*/ 1133224 h 6858000"/>
              <a:gd name="connsiteX16-37225" fmla="*/ 5189234 w 6127024"/>
              <a:gd name="connsiteY16-37226" fmla="*/ 1193495 h 6858000"/>
              <a:gd name="connsiteX17-37227" fmla="*/ 5202769 w 6127024"/>
              <a:gd name="connsiteY17-37228" fmla="*/ 1269450 h 6858000"/>
              <a:gd name="connsiteX18-37229" fmla="*/ 5225968 w 6127024"/>
              <a:gd name="connsiteY18-37230" fmla="*/ 1357994 h 6858000"/>
              <a:gd name="connsiteX19-37231" fmla="*/ 5233819 w 6127024"/>
              <a:gd name="connsiteY19-37232" fmla="*/ 1380922 h 6858000"/>
              <a:gd name="connsiteX20-37233" fmla="*/ 5237226 w 6127024"/>
              <a:gd name="connsiteY20-37234" fmla="*/ 1441327 h 6858000"/>
              <a:gd name="connsiteX21-37235" fmla="*/ 5255653 w 6127024"/>
              <a:gd name="connsiteY21-37236" fmla="*/ 1524712 h 6858000"/>
              <a:gd name="connsiteX22-37237" fmla="*/ 5263491 w 6127024"/>
              <a:gd name="connsiteY22-37238" fmla="*/ 1642938 h 6858000"/>
              <a:gd name="connsiteX23-37239" fmla="*/ 5261314 w 6127024"/>
              <a:gd name="connsiteY23-37240" fmla="*/ 1689177 h 6858000"/>
              <a:gd name="connsiteX24-37241" fmla="*/ 5259788 w 6127024"/>
              <a:gd name="connsiteY24-37242" fmla="*/ 1768516 h 6858000"/>
              <a:gd name="connsiteX25-37243" fmla="*/ 5255696 w 6127024"/>
              <a:gd name="connsiteY25-37244" fmla="*/ 1953770 h 6858000"/>
              <a:gd name="connsiteX26-37245" fmla="*/ 5252592 w 6127024"/>
              <a:gd name="connsiteY26-37246" fmla="*/ 2092210 h 6858000"/>
              <a:gd name="connsiteX27-37247" fmla="*/ 5250104 w 6127024"/>
              <a:gd name="connsiteY27-37248" fmla="*/ 2249166 h 6858000"/>
              <a:gd name="connsiteX28-37249" fmla="*/ 5251214 w 6127024"/>
              <a:gd name="connsiteY28-37250" fmla="*/ 2250944 h 6858000"/>
              <a:gd name="connsiteX29-37251" fmla="*/ 5250644 w 6127024"/>
              <a:gd name="connsiteY29-37252" fmla="*/ 2266619 h 6858000"/>
              <a:gd name="connsiteX30-37253" fmla="*/ 5293877 w 6127024"/>
              <a:gd name="connsiteY30-37254" fmla="*/ 2368649 h 6858000"/>
              <a:gd name="connsiteX31-37255" fmla="*/ 5311338 w 6127024"/>
              <a:gd name="connsiteY31-37256" fmla="*/ 2404034 h 6858000"/>
              <a:gd name="connsiteX32-37257" fmla="*/ 5338366 w 6127024"/>
              <a:gd name="connsiteY32-37258" fmla="*/ 2465052 h 6858000"/>
              <a:gd name="connsiteX33-37259" fmla="*/ 5371263 w 6127024"/>
              <a:gd name="connsiteY33-37260" fmla="*/ 2586413 h 6858000"/>
              <a:gd name="connsiteX34-37261" fmla="*/ 5407503 w 6127024"/>
              <a:gd name="connsiteY34-37262" fmla="*/ 2786290 h 6858000"/>
              <a:gd name="connsiteX35-37263" fmla="*/ 5407356 w 6127024"/>
              <a:gd name="connsiteY35-37264" fmla="*/ 2787545 h 6858000"/>
              <a:gd name="connsiteX36-37265" fmla="*/ 5457023 w 6127024"/>
              <a:gd name="connsiteY36-37266" fmla="*/ 2858292 h 6858000"/>
              <a:gd name="connsiteX37-37267" fmla="*/ 5479298 w 6127024"/>
              <a:gd name="connsiteY37-37268" fmla="*/ 2947791 h 6858000"/>
              <a:gd name="connsiteX38-37269" fmla="*/ 5481770 w 6127024"/>
              <a:gd name="connsiteY38-37270" fmla="*/ 2951352 h 6858000"/>
              <a:gd name="connsiteX39-37271" fmla="*/ 5482415 w 6127024"/>
              <a:gd name="connsiteY39-37272" fmla="*/ 3004079 h 6858000"/>
              <a:gd name="connsiteX40-37273" fmla="*/ 5503944 w 6127024"/>
              <a:gd name="connsiteY40-37274" fmla="*/ 3123335 h 6858000"/>
              <a:gd name="connsiteX41-37275" fmla="*/ 5516007 w 6127024"/>
              <a:gd name="connsiteY41-37276" fmla="*/ 3258473 h 6858000"/>
              <a:gd name="connsiteX42-37277" fmla="*/ 5589758 w 6127024"/>
              <a:gd name="connsiteY42-37278" fmla="*/ 3453699 h 6858000"/>
              <a:gd name="connsiteX43-37279" fmla="*/ 5596144 w 6127024"/>
              <a:gd name="connsiteY43-37280" fmla="*/ 3534624 h 6858000"/>
              <a:gd name="connsiteX44-37281" fmla="*/ 5597750 w 6127024"/>
              <a:gd name="connsiteY44-37282" fmla="*/ 3534129 h 6858000"/>
              <a:gd name="connsiteX45-37283" fmla="*/ 5599700 w 6127024"/>
              <a:gd name="connsiteY45-37284" fmla="*/ 3547221 h 6858000"/>
              <a:gd name="connsiteX46-37285" fmla="*/ 5618377 w 6127024"/>
              <a:gd name="connsiteY46-37286" fmla="*/ 3588431 h 6858000"/>
              <a:gd name="connsiteX47-37287" fmla="*/ 5612155 w 6127024"/>
              <a:gd name="connsiteY47-37288" fmla="*/ 3589869 h 6858000"/>
              <a:gd name="connsiteX48-37289" fmla="*/ 5620843 w 6127024"/>
              <a:gd name="connsiteY48-37290" fmla="*/ 3606745 h 6858000"/>
              <a:gd name="connsiteX49-37291" fmla="*/ 5655472 w 6127024"/>
              <a:gd name="connsiteY49-37292" fmla="*/ 3678877 h 6858000"/>
              <a:gd name="connsiteX50-37293" fmla="*/ 5683015 w 6127024"/>
              <a:gd name="connsiteY50-37294" fmla="*/ 3762025 h 6858000"/>
              <a:gd name="connsiteX51-37295" fmla="*/ 5696643 w 6127024"/>
              <a:gd name="connsiteY51-37296" fmla="*/ 3773888 h 6858000"/>
              <a:gd name="connsiteX52-37297" fmla="*/ 5768491 w 6127024"/>
              <a:gd name="connsiteY52-37298" fmla="*/ 3914399 h 6858000"/>
              <a:gd name="connsiteX53-37299" fmla="*/ 5793123 w 6127024"/>
              <a:gd name="connsiteY53-37300" fmla="*/ 3969952 h 6858000"/>
              <a:gd name="connsiteX54-37301" fmla="*/ 5808321 w 6127024"/>
              <a:gd name="connsiteY54-37302" fmla="*/ 3988153 h 6858000"/>
              <a:gd name="connsiteX55-37303" fmla="*/ 5825621 w 6127024"/>
              <a:gd name="connsiteY55-37304" fmla="*/ 4015525 h 6858000"/>
              <a:gd name="connsiteX56-37305" fmla="*/ 5860672 w 6127024"/>
              <a:gd name="connsiteY56-37306" fmla="*/ 4061579 h 6858000"/>
              <a:gd name="connsiteX57-37307" fmla="*/ 5872173 w 6127024"/>
              <a:gd name="connsiteY57-37308" fmla="*/ 4088497 h 6858000"/>
              <a:gd name="connsiteX58-37309" fmla="*/ 5894095 w 6127024"/>
              <a:gd name="connsiteY58-37310" fmla="*/ 4128857 h 6858000"/>
              <a:gd name="connsiteX59-37311" fmla="*/ 5903513 w 6127024"/>
              <a:gd name="connsiteY59-37312" fmla="*/ 4187661 h 6858000"/>
              <a:gd name="connsiteX60-37313" fmla="*/ 5917114 w 6127024"/>
              <a:gd name="connsiteY60-37314" fmla="*/ 4213096 h 6858000"/>
              <a:gd name="connsiteX61-37315" fmla="*/ 5924233 w 6127024"/>
              <a:gd name="connsiteY61-37316" fmla="*/ 4242060 h 6858000"/>
              <a:gd name="connsiteX62-37317" fmla="*/ 5928910 w 6127024"/>
              <a:gd name="connsiteY62-37318" fmla="*/ 4300973 h 6858000"/>
              <a:gd name="connsiteX63-37319" fmla="*/ 5939320 w 6127024"/>
              <a:gd name="connsiteY63-37320" fmla="*/ 4340435 h 6858000"/>
              <a:gd name="connsiteX64-37321" fmla="*/ 5946705 w 6127024"/>
              <a:gd name="connsiteY64-37322" fmla="*/ 4428051 h 6858000"/>
              <a:gd name="connsiteX65-37323" fmla="*/ 5949261 w 6127024"/>
              <a:gd name="connsiteY65-37324" fmla="*/ 4449185 h 6858000"/>
              <a:gd name="connsiteX66-37325" fmla="*/ 5968960 w 6127024"/>
              <a:gd name="connsiteY66-37326" fmla="*/ 4482655 h 6858000"/>
              <a:gd name="connsiteX67-37327" fmla="*/ 5980106 w 6127024"/>
              <a:gd name="connsiteY67-37328" fmla="*/ 4585087 h 6858000"/>
              <a:gd name="connsiteX68-37329" fmla="*/ 5998138 w 6127024"/>
              <a:gd name="connsiteY68-37330" fmla="*/ 4697518 h 6858000"/>
              <a:gd name="connsiteX69-37331" fmla="*/ 6007819 w 6127024"/>
              <a:gd name="connsiteY69-37332" fmla="*/ 4858148 h 6858000"/>
              <a:gd name="connsiteX70-37333" fmla="*/ 6007749 w 6127024"/>
              <a:gd name="connsiteY70-37334" fmla="*/ 4964715 h 6858000"/>
              <a:gd name="connsiteX71-37335" fmla="*/ 6005269 w 6127024"/>
              <a:gd name="connsiteY71-37336" fmla="*/ 5150567 h 6858000"/>
              <a:gd name="connsiteX72-37337" fmla="*/ 6001127 w 6127024"/>
              <a:gd name="connsiteY72-37338" fmla="*/ 5164609 h 6858000"/>
              <a:gd name="connsiteX73-37339" fmla="*/ 5998514 w 6127024"/>
              <a:gd name="connsiteY73-37340" fmla="*/ 5189673 h 6858000"/>
              <a:gd name="connsiteX74-37341" fmla="*/ 6018409 w 6127024"/>
              <a:gd name="connsiteY74-37342" fmla="*/ 5227157 h 6858000"/>
              <a:gd name="connsiteX75-37343" fmla="*/ 6036748 w 6127024"/>
              <a:gd name="connsiteY75-37344" fmla="*/ 5322752 h 6858000"/>
              <a:gd name="connsiteX76-37345" fmla="*/ 6036943 w 6127024"/>
              <a:gd name="connsiteY76-37346" fmla="*/ 5329480 h 6858000"/>
              <a:gd name="connsiteX77-37347" fmla="*/ 6037677 w 6127024"/>
              <a:gd name="connsiteY77-37348" fmla="*/ 5354807 h 6858000"/>
              <a:gd name="connsiteX78-37349" fmla="*/ 6039728 w 6127024"/>
              <a:gd name="connsiteY78-37350" fmla="*/ 5359416 h 6858000"/>
              <a:gd name="connsiteX79-37351" fmla="*/ 6053435 w 6127024"/>
              <a:gd name="connsiteY79-37352" fmla="*/ 5387547 h 6858000"/>
              <a:gd name="connsiteX80-37353" fmla="*/ 6065933 w 6127024"/>
              <a:gd name="connsiteY80-37354" fmla="*/ 5443002 h 6858000"/>
              <a:gd name="connsiteX81-37355" fmla="*/ 6068640 w 6127024"/>
              <a:gd name="connsiteY81-37356" fmla="*/ 5474503 h 6858000"/>
              <a:gd name="connsiteX82-37357" fmla="*/ 6080922 w 6127024"/>
              <a:gd name="connsiteY82-37358" fmla="*/ 5561070 h 6858000"/>
              <a:gd name="connsiteX83-37359" fmla="*/ 6096949 w 6127024"/>
              <a:gd name="connsiteY83-37360" fmla="*/ 5648179 h 6858000"/>
              <a:gd name="connsiteX84-37361" fmla="*/ 6121353 w 6127024"/>
              <a:gd name="connsiteY84-37362" fmla="*/ 5721725 h 6858000"/>
              <a:gd name="connsiteX85-37363" fmla="*/ 6109884 w 6127024"/>
              <a:gd name="connsiteY85-37364" fmla="*/ 5721959 h 6858000"/>
              <a:gd name="connsiteX86-37365" fmla="*/ 6127024 w 6127024"/>
              <a:gd name="connsiteY86-37366" fmla="*/ 5786902 h 6858000"/>
              <a:gd name="connsiteX87-37367" fmla="*/ 6115796 w 6127024"/>
              <a:gd name="connsiteY87-37368" fmla="*/ 5862844 h 6858000"/>
              <a:gd name="connsiteX88-37369" fmla="*/ 6102493 w 6127024"/>
              <a:gd name="connsiteY88-37370" fmla="*/ 5928602 h 6858000"/>
              <a:gd name="connsiteX89-37371" fmla="*/ 6056863 w 6127024"/>
              <a:gd name="connsiteY89-37372" fmla="*/ 6000643 h 6858000"/>
              <a:gd name="connsiteX90-37373" fmla="*/ 6045436 w 6127024"/>
              <a:gd name="connsiteY90-37374" fmla="*/ 6124480 h 6858000"/>
              <a:gd name="connsiteX91-37375" fmla="*/ 6030489 w 6127024"/>
              <a:gd name="connsiteY91-37376" fmla="*/ 6317666 h 6858000"/>
              <a:gd name="connsiteX92-37377" fmla="*/ 6007492 w 6127024"/>
              <a:gd name="connsiteY92-37378" fmla="*/ 6440818 h 6858000"/>
              <a:gd name="connsiteX93-37379" fmla="*/ 6009467 w 6127024"/>
              <a:gd name="connsiteY93-37380" fmla="*/ 6487076 h 6858000"/>
              <a:gd name="connsiteX94-37381" fmla="*/ 5995064 w 6127024"/>
              <a:gd name="connsiteY94-37382" fmla="*/ 6540791 h 6858000"/>
              <a:gd name="connsiteX95-37383" fmla="*/ 6004510 w 6127024"/>
              <a:gd name="connsiteY95-37384" fmla="*/ 6599256 h 6858000"/>
              <a:gd name="connsiteX96-37385" fmla="*/ 5986207 w 6127024"/>
              <a:gd name="connsiteY96-37386" fmla="*/ 6695855 h 6858000"/>
              <a:gd name="connsiteX97-37387" fmla="*/ 5979428 w 6127024"/>
              <a:gd name="connsiteY97-37388" fmla="*/ 6754678 h 6858000"/>
              <a:gd name="connsiteX98-37389" fmla="*/ 5983398 w 6127024"/>
              <a:gd name="connsiteY98-37390" fmla="*/ 6778641 h 6858000"/>
              <a:gd name="connsiteX99-37391" fmla="*/ 5984543 w 6127024"/>
              <a:gd name="connsiteY99-37392" fmla="*/ 6811016 h 6858000"/>
              <a:gd name="connsiteX100-37393" fmla="*/ 5979671 w 6127024"/>
              <a:gd name="connsiteY100-37394" fmla="*/ 6858000 h 6858000"/>
              <a:gd name="connsiteX101-37395" fmla="*/ 0 w 6127024"/>
              <a:gd name="connsiteY101-37396" fmla="*/ 6858000 h 6858000"/>
              <a:gd name="connsiteX102-37397" fmla="*/ 0 w 6127024"/>
              <a:gd name="connsiteY102-37398" fmla="*/ 0 h 6858000"/>
              <a:gd name="connsiteX0-37399" fmla="*/ 0 w 6127024"/>
              <a:gd name="connsiteY0-37400" fmla="*/ 0 h 6858000"/>
              <a:gd name="connsiteX1-37401" fmla="*/ 4965888 w 6127024"/>
              <a:gd name="connsiteY1-37402" fmla="*/ 0 h 6858000"/>
              <a:gd name="connsiteX2-37403" fmla="*/ 4967767 w 6127024"/>
              <a:gd name="connsiteY2-37404" fmla="*/ 7930 h 6858000"/>
              <a:gd name="connsiteX3-37405" fmla="*/ 4979444 w 6127024"/>
              <a:gd name="connsiteY3-37406" fmla="*/ 43921 h 6858000"/>
              <a:gd name="connsiteX4-37407" fmla="*/ 5021173 w 6127024"/>
              <a:gd name="connsiteY4-37408" fmla="*/ 123738 h 6858000"/>
              <a:gd name="connsiteX5-37409" fmla="*/ 5075458 w 6127024"/>
              <a:gd name="connsiteY5-37410" fmla="*/ 264355 h 6858000"/>
              <a:gd name="connsiteX6-37411" fmla="*/ 5081175 w 6127024"/>
              <a:gd name="connsiteY6-37412" fmla="*/ 277448 h 6858000"/>
              <a:gd name="connsiteX7-37413" fmla="*/ 5097011 w 6127024"/>
              <a:gd name="connsiteY7-37414" fmla="*/ 355616 h 6858000"/>
              <a:gd name="connsiteX8-37415" fmla="*/ 5153000 w 6127024"/>
              <a:gd name="connsiteY8-37416" fmla="*/ 507134 h 6858000"/>
              <a:gd name="connsiteX9-37417" fmla="*/ 5171282 w 6127024"/>
              <a:gd name="connsiteY9-37418" fmla="*/ 602071 h 6858000"/>
              <a:gd name="connsiteX10-37419" fmla="*/ 5176196 w 6127024"/>
              <a:gd name="connsiteY10-37420" fmla="*/ 636822 h 6858000"/>
              <a:gd name="connsiteX11-37421" fmla="*/ 5189051 w 6127024"/>
              <a:gd name="connsiteY11-37422" fmla="*/ 782518 h 6858000"/>
              <a:gd name="connsiteX12-37423" fmla="*/ 5221088 w 6127024"/>
              <a:gd name="connsiteY12-37424" fmla="*/ 860193 h 6858000"/>
              <a:gd name="connsiteX13-37425" fmla="*/ 5221281 w 6127024"/>
              <a:gd name="connsiteY13-37426" fmla="*/ 920873 h 6858000"/>
              <a:gd name="connsiteX14-37427" fmla="*/ 5201018 w 6127024"/>
              <a:gd name="connsiteY14-37428" fmla="*/ 1095027 h 6858000"/>
              <a:gd name="connsiteX15-37429" fmla="*/ 5202153 w 6127024"/>
              <a:gd name="connsiteY15-37430" fmla="*/ 1133224 h 6858000"/>
              <a:gd name="connsiteX16-37431" fmla="*/ 5189234 w 6127024"/>
              <a:gd name="connsiteY16-37432" fmla="*/ 1193495 h 6858000"/>
              <a:gd name="connsiteX17-37433" fmla="*/ 5202769 w 6127024"/>
              <a:gd name="connsiteY17-37434" fmla="*/ 1269450 h 6858000"/>
              <a:gd name="connsiteX18-37435" fmla="*/ 5225968 w 6127024"/>
              <a:gd name="connsiteY18-37436" fmla="*/ 1357994 h 6858000"/>
              <a:gd name="connsiteX19-37437" fmla="*/ 5233819 w 6127024"/>
              <a:gd name="connsiteY19-37438" fmla="*/ 1380922 h 6858000"/>
              <a:gd name="connsiteX20-37439" fmla="*/ 5237226 w 6127024"/>
              <a:gd name="connsiteY20-37440" fmla="*/ 1441327 h 6858000"/>
              <a:gd name="connsiteX21-37441" fmla="*/ 5255653 w 6127024"/>
              <a:gd name="connsiteY21-37442" fmla="*/ 1524712 h 6858000"/>
              <a:gd name="connsiteX22-37443" fmla="*/ 5263491 w 6127024"/>
              <a:gd name="connsiteY22-37444" fmla="*/ 1642938 h 6858000"/>
              <a:gd name="connsiteX23-37445" fmla="*/ 5256552 w 6127024"/>
              <a:gd name="connsiteY23-37446" fmla="*/ 1672509 h 6858000"/>
              <a:gd name="connsiteX24-37447" fmla="*/ 5259788 w 6127024"/>
              <a:gd name="connsiteY24-37448" fmla="*/ 1768516 h 6858000"/>
              <a:gd name="connsiteX25-37449" fmla="*/ 5255696 w 6127024"/>
              <a:gd name="connsiteY25-37450" fmla="*/ 1953770 h 6858000"/>
              <a:gd name="connsiteX26-37451" fmla="*/ 5252592 w 6127024"/>
              <a:gd name="connsiteY26-37452" fmla="*/ 2092210 h 6858000"/>
              <a:gd name="connsiteX27-37453" fmla="*/ 5250104 w 6127024"/>
              <a:gd name="connsiteY27-37454" fmla="*/ 2249166 h 6858000"/>
              <a:gd name="connsiteX28-37455" fmla="*/ 5251214 w 6127024"/>
              <a:gd name="connsiteY28-37456" fmla="*/ 2250944 h 6858000"/>
              <a:gd name="connsiteX29-37457" fmla="*/ 5250644 w 6127024"/>
              <a:gd name="connsiteY29-37458" fmla="*/ 2266619 h 6858000"/>
              <a:gd name="connsiteX30-37459" fmla="*/ 5293877 w 6127024"/>
              <a:gd name="connsiteY30-37460" fmla="*/ 2368649 h 6858000"/>
              <a:gd name="connsiteX31-37461" fmla="*/ 5311338 w 6127024"/>
              <a:gd name="connsiteY31-37462" fmla="*/ 2404034 h 6858000"/>
              <a:gd name="connsiteX32-37463" fmla="*/ 5338366 w 6127024"/>
              <a:gd name="connsiteY32-37464" fmla="*/ 2465052 h 6858000"/>
              <a:gd name="connsiteX33-37465" fmla="*/ 5371263 w 6127024"/>
              <a:gd name="connsiteY33-37466" fmla="*/ 2586413 h 6858000"/>
              <a:gd name="connsiteX34-37467" fmla="*/ 5407503 w 6127024"/>
              <a:gd name="connsiteY34-37468" fmla="*/ 2786290 h 6858000"/>
              <a:gd name="connsiteX35-37469" fmla="*/ 5407356 w 6127024"/>
              <a:gd name="connsiteY35-37470" fmla="*/ 2787545 h 6858000"/>
              <a:gd name="connsiteX36-37471" fmla="*/ 5457023 w 6127024"/>
              <a:gd name="connsiteY36-37472" fmla="*/ 2858292 h 6858000"/>
              <a:gd name="connsiteX37-37473" fmla="*/ 5479298 w 6127024"/>
              <a:gd name="connsiteY37-37474" fmla="*/ 2947791 h 6858000"/>
              <a:gd name="connsiteX38-37475" fmla="*/ 5481770 w 6127024"/>
              <a:gd name="connsiteY38-37476" fmla="*/ 2951352 h 6858000"/>
              <a:gd name="connsiteX39-37477" fmla="*/ 5482415 w 6127024"/>
              <a:gd name="connsiteY39-37478" fmla="*/ 3004079 h 6858000"/>
              <a:gd name="connsiteX40-37479" fmla="*/ 5503944 w 6127024"/>
              <a:gd name="connsiteY40-37480" fmla="*/ 3123335 h 6858000"/>
              <a:gd name="connsiteX41-37481" fmla="*/ 5516007 w 6127024"/>
              <a:gd name="connsiteY41-37482" fmla="*/ 3258473 h 6858000"/>
              <a:gd name="connsiteX42-37483" fmla="*/ 5589758 w 6127024"/>
              <a:gd name="connsiteY42-37484" fmla="*/ 3453699 h 6858000"/>
              <a:gd name="connsiteX43-37485" fmla="*/ 5596144 w 6127024"/>
              <a:gd name="connsiteY43-37486" fmla="*/ 3534624 h 6858000"/>
              <a:gd name="connsiteX44-37487" fmla="*/ 5597750 w 6127024"/>
              <a:gd name="connsiteY44-37488" fmla="*/ 3534129 h 6858000"/>
              <a:gd name="connsiteX45-37489" fmla="*/ 5599700 w 6127024"/>
              <a:gd name="connsiteY45-37490" fmla="*/ 3547221 h 6858000"/>
              <a:gd name="connsiteX46-37491" fmla="*/ 5618377 w 6127024"/>
              <a:gd name="connsiteY46-37492" fmla="*/ 3588431 h 6858000"/>
              <a:gd name="connsiteX47-37493" fmla="*/ 5612155 w 6127024"/>
              <a:gd name="connsiteY47-37494" fmla="*/ 3589869 h 6858000"/>
              <a:gd name="connsiteX48-37495" fmla="*/ 5620843 w 6127024"/>
              <a:gd name="connsiteY48-37496" fmla="*/ 3606745 h 6858000"/>
              <a:gd name="connsiteX49-37497" fmla="*/ 5655472 w 6127024"/>
              <a:gd name="connsiteY49-37498" fmla="*/ 3678877 h 6858000"/>
              <a:gd name="connsiteX50-37499" fmla="*/ 5683015 w 6127024"/>
              <a:gd name="connsiteY50-37500" fmla="*/ 3762025 h 6858000"/>
              <a:gd name="connsiteX51-37501" fmla="*/ 5696643 w 6127024"/>
              <a:gd name="connsiteY51-37502" fmla="*/ 3773888 h 6858000"/>
              <a:gd name="connsiteX52-37503" fmla="*/ 5768491 w 6127024"/>
              <a:gd name="connsiteY52-37504" fmla="*/ 3914399 h 6858000"/>
              <a:gd name="connsiteX53-37505" fmla="*/ 5793123 w 6127024"/>
              <a:gd name="connsiteY53-37506" fmla="*/ 3969952 h 6858000"/>
              <a:gd name="connsiteX54-37507" fmla="*/ 5808321 w 6127024"/>
              <a:gd name="connsiteY54-37508" fmla="*/ 3988153 h 6858000"/>
              <a:gd name="connsiteX55-37509" fmla="*/ 5825621 w 6127024"/>
              <a:gd name="connsiteY55-37510" fmla="*/ 4015525 h 6858000"/>
              <a:gd name="connsiteX56-37511" fmla="*/ 5860672 w 6127024"/>
              <a:gd name="connsiteY56-37512" fmla="*/ 4061579 h 6858000"/>
              <a:gd name="connsiteX57-37513" fmla="*/ 5872173 w 6127024"/>
              <a:gd name="connsiteY57-37514" fmla="*/ 4088497 h 6858000"/>
              <a:gd name="connsiteX58-37515" fmla="*/ 5894095 w 6127024"/>
              <a:gd name="connsiteY58-37516" fmla="*/ 4128857 h 6858000"/>
              <a:gd name="connsiteX59-37517" fmla="*/ 5903513 w 6127024"/>
              <a:gd name="connsiteY59-37518" fmla="*/ 4187661 h 6858000"/>
              <a:gd name="connsiteX60-37519" fmla="*/ 5917114 w 6127024"/>
              <a:gd name="connsiteY60-37520" fmla="*/ 4213096 h 6858000"/>
              <a:gd name="connsiteX61-37521" fmla="*/ 5924233 w 6127024"/>
              <a:gd name="connsiteY61-37522" fmla="*/ 4242060 h 6858000"/>
              <a:gd name="connsiteX62-37523" fmla="*/ 5928910 w 6127024"/>
              <a:gd name="connsiteY62-37524" fmla="*/ 4300973 h 6858000"/>
              <a:gd name="connsiteX63-37525" fmla="*/ 5939320 w 6127024"/>
              <a:gd name="connsiteY63-37526" fmla="*/ 4340435 h 6858000"/>
              <a:gd name="connsiteX64-37527" fmla="*/ 5946705 w 6127024"/>
              <a:gd name="connsiteY64-37528" fmla="*/ 4428051 h 6858000"/>
              <a:gd name="connsiteX65-37529" fmla="*/ 5949261 w 6127024"/>
              <a:gd name="connsiteY65-37530" fmla="*/ 4449185 h 6858000"/>
              <a:gd name="connsiteX66-37531" fmla="*/ 5968960 w 6127024"/>
              <a:gd name="connsiteY66-37532" fmla="*/ 4482655 h 6858000"/>
              <a:gd name="connsiteX67-37533" fmla="*/ 5980106 w 6127024"/>
              <a:gd name="connsiteY67-37534" fmla="*/ 4585087 h 6858000"/>
              <a:gd name="connsiteX68-37535" fmla="*/ 5998138 w 6127024"/>
              <a:gd name="connsiteY68-37536" fmla="*/ 4697518 h 6858000"/>
              <a:gd name="connsiteX69-37537" fmla="*/ 6007819 w 6127024"/>
              <a:gd name="connsiteY69-37538" fmla="*/ 4858148 h 6858000"/>
              <a:gd name="connsiteX70-37539" fmla="*/ 6007749 w 6127024"/>
              <a:gd name="connsiteY70-37540" fmla="*/ 4964715 h 6858000"/>
              <a:gd name="connsiteX71-37541" fmla="*/ 6005269 w 6127024"/>
              <a:gd name="connsiteY71-37542" fmla="*/ 5150567 h 6858000"/>
              <a:gd name="connsiteX72-37543" fmla="*/ 6001127 w 6127024"/>
              <a:gd name="connsiteY72-37544" fmla="*/ 5164609 h 6858000"/>
              <a:gd name="connsiteX73-37545" fmla="*/ 5998514 w 6127024"/>
              <a:gd name="connsiteY73-37546" fmla="*/ 5189673 h 6858000"/>
              <a:gd name="connsiteX74-37547" fmla="*/ 6018409 w 6127024"/>
              <a:gd name="connsiteY74-37548" fmla="*/ 5227157 h 6858000"/>
              <a:gd name="connsiteX75-37549" fmla="*/ 6036748 w 6127024"/>
              <a:gd name="connsiteY75-37550" fmla="*/ 5322752 h 6858000"/>
              <a:gd name="connsiteX76-37551" fmla="*/ 6036943 w 6127024"/>
              <a:gd name="connsiteY76-37552" fmla="*/ 5329480 h 6858000"/>
              <a:gd name="connsiteX77-37553" fmla="*/ 6037677 w 6127024"/>
              <a:gd name="connsiteY77-37554" fmla="*/ 5354807 h 6858000"/>
              <a:gd name="connsiteX78-37555" fmla="*/ 6039728 w 6127024"/>
              <a:gd name="connsiteY78-37556" fmla="*/ 5359416 h 6858000"/>
              <a:gd name="connsiteX79-37557" fmla="*/ 6053435 w 6127024"/>
              <a:gd name="connsiteY79-37558" fmla="*/ 5387547 h 6858000"/>
              <a:gd name="connsiteX80-37559" fmla="*/ 6065933 w 6127024"/>
              <a:gd name="connsiteY80-37560" fmla="*/ 5443002 h 6858000"/>
              <a:gd name="connsiteX81-37561" fmla="*/ 6068640 w 6127024"/>
              <a:gd name="connsiteY81-37562" fmla="*/ 5474503 h 6858000"/>
              <a:gd name="connsiteX82-37563" fmla="*/ 6080922 w 6127024"/>
              <a:gd name="connsiteY82-37564" fmla="*/ 5561070 h 6858000"/>
              <a:gd name="connsiteX83-37565" fmla="*/ 6096949 w 6127024"/>
              <a:gd name="connsiteY83-37566" fmla="*/ 5648179 h 6858000"/>
              <a:gd name="connsiteX84-37567" fmla="*/ 6121353 w 6127024"/>
              <a:gd name="connsiteY84-37568" fmla="*/ 5721725 h 6858000"/>
              <a:gd name="connsiteX85-37569" fmla="*/ 6109884 w 6127024"/>
              <a:gd name="connsiteY85-37570" fmla="*/ 5721959 h 6858000"/>
              <a:gd name="connsiteX86-37571" fmla="*/ 6127024 w 6127024"/>
              <a:gd name="connsiteY86-37572" fmla="*/ 5786902 h 6858000"/>
              <a:gd name="connsiteX87-37573" fmla="*/ 6115796 w 6127024"/>
              <a:gd name="connsiteY87-37574" fmla="*/ 5862844 h 6858000"/>
              <a:gd name="connsiteX88-37575" fmla="*/ 6102493 w 6127024"/>
              <a:gd name="connsiteY88-37576" fmla="*/ 5928602 h 6858000"/>
              <a:gd name="connsiteX89-37577" fmla="*/ 6056863 w 6127024"/>
              <a:gd name="connsiteY89-37578" fmla="*/ 6000643 h 6858000"/>
              <a:gd name="connsiteX90-37579" fmla="*/ 6045436 w 6127024"/>
              <a:gd name="connsiteY90-37580" fmla="*/ 6124480 h 6858000"/>
              <a:gd name="connsiteX91-37581" fmla="*/ 6030489 w 6127024"/>
              <a:gd name="connsiteY91-37582" fmla="*/ 6317666 h 6858000"/>
              <a:gd name="connsiteX92-37583" fmla="*/ 6007492 w 6127024"/>
              <a:gd name="connsiteY92-37584" fmla="*/ 6440818 h 6858000"/>
              <a:gd name="connsiteX93-37585" fmla="*/ 6009467 w 6127024"/>
              <a:gd name="connsiteY93-37586" fmla="*/ 6487076 h 6858000"/>
              <a:gd name="connsiteX94-37587" fmla="*/ 5995064 w 6127024"/>
              <a:gd name="connsiteY94-37588" fmla="*/ 6540791 h 6858000"/>
              <a:gd name="connsiteX95-37589" fmla="*/ 6004510 w 6127024"/>
              <a:gd name="connsiteY95-37590" fmla="*/ 6599256 h 6858000"/>
              <a:gd name="connsiteX96-37591" fmla="*/ 5986207 w 6127024"/>
              <a:gd name="connsiteY96-37592" fmla="*/ 6695855 h 6858000"/>
              <a:gd name="connsiteX97-37593" fmla="*/ 5979428 w 6127024"/>
              <a:gd name="connsiteY97-37594" fmla="*/ 6754678 h 6858000"/>
              <a:gd name="connsiteX98-37595" fmla="*/ 5983398 w 6127024"/>
              <a:gd name="connsiteY98-37596" fmla="*/ 6778641 h 6858000"/>
              <a:gd name="connsiteX99-37597" fmla="*/ 5984543 w 6127024"/>
              <a:gd name="connsiteY99-37598" fmla="*/ 6811016 h 6858000"/>
              <a:gd name="connsiteX100-37599" fmla="*/ 5979671 w 6127024"/>
              <a:gd name="connsiteY100-37600" fmla="*/ 6858000 h 6858000"/>
              <a:gd name="connsiteX101-37601" fmla="*/ 0 w 6127024"/>
              <a:gd name="connsiteY101-37602" fmla="*/ 6858000 h 6858000"/>
              <a:gd name="connsiteX102-37603" fmla="*/ 0 w 6127024"/>
              <a:gd name="connsiteY102-37604" fmla="*/ 0 h 6858000"/>
              <a:gd name="connsiteX0-37605" fmla="*/ 0 w 6127024"/>
              <a:gd name="connsiteY0-37606" fmla="*/ 0 h 6858000"/>
              <a:gd name="connsiteX1-37607" fmla="*/ 4965888 w 6127024"/>
              <a:gd name="connsiteY1-37608" fmla="*/ 0 h 6858000"/>
              <a:gd name="connsiteX2-37609" fmla="*/ 4967767 w 6127024"/>
              <a:gd name="connsiteY2-37610" fmla="*/ 7930 h 6858000"/>
              <a:gd name="connsiteX3-37611" fmla="*/ 4979444 w 6127024"/>
              <a:gd name="connsiteY3-37612" fmla="*/ 43921 h 6858000"/>
              <a:gd name="connsiteX4-37613" fmla="*/ 5021173 w 6127024"/>
              <a:gd name="connsiteY4-37614" fmla="*/ 123738 h 6858000"/>
              <a:gd name="connsiteX5-37615" fmla="*/ 5075458 w 6127024"/>
              <a:gd name="connsiteY5-37616" fmla="*/ 264355 h 6858000"/>
              <a:gd name="connsiteX6-37617" fmla="*/ 5081175 w 6127024"/>
              <a:gd name="connsiteY6-37618" fmla="*/ 277448 h 6858000"/>
              <a:gd name="connsiteX7-37619" fmla="*/ 5097011 w 6127024"/>
              <a:gd name="connsiteY7-37620" fmla="*/ 355616 h 6858000"/>
              <a:gd name="connsiteX8-37621" fmla="*/ 5153000 w 6127024"/>
              <a:gd name="connsiteY8-37622" fmla="*/ 507134 h 6858000"/>
              <a:gd name="connsiteX9-37623" fmla="*/ 5171282 w 6127024"/>
              <a:gd name="connsiteY9-37624" fmla="*/ 602071 h 6858000"/>
              <a:gd name="connsiteX10-37625" fmla="*/ 5176196 w 6127024"/>
              <a:gd name="connsiteY10-37626" fmla="*/ 636822 h 6858000"/>
              <a:gd name="connsiteX11-37627" fmla="*/ 5189051 w 6127024"/>
              <a:gd name="connsiteY11-37628" fmla="*/ 782518 h 6858000"/>
              <a:gd name="connsiteX12-37629" fmla="*/ 5221088 w 6127024"/>
              <a:gd name="connsiteY12-37630" fmla="*/ 860193 h 6858000"/>
              <a:gd name="connsiteX13-37631" fmla="*/ 5221281 w 6127024"/>
              <a:gd name="connsiteY13-37632" fmla="*/ 920873 h 6858000"/>
              <a:gd name="connsiteX14-37633" fmla="*/ 5201018 w 6127024"/>
              <a:gd name="connsiteY14-37634" fmla="*/ 1095027 h 6858000"/>
              <a:gd name="connsiteX15-37635" fmla="*/ 5202153 w 6127024"/>
              <a:gd name="connsiteY15-37636" fmla="*/ 1133224 h 6858000"/>
              <a:gd name="connsiteX16-37637" fmla="*/ 5189234 w 6127024"/>
              <a:gd name="connsiteY16-37638" fmla="*/ 1193495 h 6858000"/>
              <a:gd name="connsiteX17-37639" fmla="*/ 5202769 w 6127024"/>
              <a:gd name="connsiteY17-37640" fmla="*/ 1269450 h 6858000"/>
              <a:gd name="connsiteX18-37641" fmla="*/ 5225968 w 6127024"/>
              <a:gd name="connsiteY18-37642" fmla="*/ 1357994 h 6858000"/>
              <a:gd name="connsiteX19-37643" fmla="*/ 5233819 w 6127024"/>
              <a:gd name="connsiteY19-37644" fmla="*/ 1380922 h 6858000"/>
              <a:gd name="connsiteX20-37645" fmla="*/ 5237226 w 6127024"/>
              <a:gd name="connsiteY20-37646" fmla="*/ 1441327 h 6858000"/>
              <a:gd name="connsiteX21-37647" fmla="*/ 5255653 w 6127024"/>
              <a:gd name="connsiteY21-37648" fmla="*/ 1524712 h 6858000"/>
              <a:gd name="connsiteX22-37649" fmla="*/ 5263491 w 6127024"/>
              <a:gd name="connsiteY22-37650" fmla="*/ 1642938 h 6858000"/>
              <a:gd name="connsiteX23-37651" fmla="*/ 5256552 w 6127024"/>
              <a:gd name="connsiteY23-37652" fmla="*/ 1672509 h 6858000"/>
              <a:gd name="connsiteX24-37653" fmla="*/ 5266931 w 6127024"/>
              <a:gd name="connsiteY24-37654" fmla="*/ 1866147 h 6858000"/>
              <a:gd name="connsiteX25-37655" fmla="*/ 5255696 w 6127024"/>
              <a:gd name="connsiteY25-37656" fmla="*/ 1953770 h 6858000"/>
              <a:gd name="connsiteX26-37657" fmla="*/ 5252592 w 6127024"/>
              <a:gd name="connsiteY26-37658" fmla="*/ 2092210 h 6858000"/>
              <a:gd name="connsiteX27-37659" fmla="*/ 5250104 w 6127024"/>
              <a:gd name="connsiteY27-37660" fmla="*/ 2249166 h 6858000"/>
              <a:gd name="connsiteX28-37661" fmla="*/ 5251214 w 6127024"/>
              <a:gd name="connsiteY28-37662" fmla="*/ 2250944 h 6858000"/>
              <a:gd name="connsiteX29-37663" fmla="*/ 5250644 w 6127024"/>
              <a:gd name="connsiteY29-37664" fmla="*/ 2266619 h 6858000"/>
              <a:gd name="connsiteX30-37665" fmla="*/ 5293877 w 6127024"/>
              <a:gd name="connsiteY30-37666" fmla="*/ 2368649 h 6858000"/>
              <a:gd name="connsiteX31-37667" fmla="*/ 5311338 w 6127024"/>
              <a:gd name="connsiteY31-37668" fmla="*/ 2404034 h 6858000"/>
              <a:gd name="connsiteX32-37669" fmla="*/ 5338366 w 6127024"/>
              <a:gd name="connsiteY32-37670" fmla="*/ 2465052 h 6858000"/>
              <a:gd name="connsiteX33-37671" fmla="*/ 5371263 w 6127024"/>
              <a:gd name="connsiteY33-37672" fmla="*/ 2586413 h 6858000"/>
              <a:gd name="connsiteX34-37673" fmla="*/ 5407503 w 6127024"/>
              <a:gd name="connsiteY34-37674" fmla="*/ 2786290 h 6858000"/>
              <a:gd name="connsiteX35-37675" fmla="*/ 5407356 w 6127024"/>
              <a:gd name="connsiteY35-37676" fmla="*/ 2787545 h 6858000"/>
              <a:gd name="connsiteX36-37677" fmla="*/ 5457023 w 6127024"/>
              <a:gd name="connsiteY36-37678" fmla="*/ 2858292 h 6858000"/>
              <a:gd name="connsiteX37-37679" fmla="*/ 5479298 w 6127024"/>
              <a:gd name="connsiteY37-37680" fmla="*/ 2947791 h 6858000"/>
              <a:gd name="connsiteX38-37681" fmla="*/ 5481770 w 6127024"/>
              <a:gd name="connsiteY38-37682" fmla="*/ 2951352 h 6858000"/>
              <a:gd name="connsiteX39-37683" fmla="*/ 5482415 w 6127024"/>
              <a:gd name="connsiteY39-37684" fmla="*/ 3004079 h 6858000"/>
              <a:gd name="connsiteX40-37685" fmla="*/ 5503944 w 6127024"/>
              <a:gd name="connsiteY40-37686" fmla="*/ 3123335 h 6858000"/>
              <a:gd name="connsiteX41-37687" fmla="*/ 5516007 w 6127024"/>
              <a:gd name="connsiteY41-37688" fmla="*/ 3258473 h 6858000"/>
              <a:gd name="connsiteX42-37689" fmla="*/ 5589758 w 6127024"/>
              <a:gd name="connsiteY42-37690" fmla="*/ 3453699 h 6858000"/>
              <a:gd name="connsiteX43-37691" fmla="*/ 5596144 w 6127024"/>
              <a:gd name="connsiteY43-37692" fmla="*/ 3534624 h 6858000"/>
              <a:gd name="connsiteX44-37693" fmla="*/ 5597750 w 6127024"/>
              <a:gd name="connsiteY44-37694" fmla="*/ 3534129 h 6858000"/>
              <a:gd name="connsiteX45-37695" fmla="*/ 5599700 w 6127024"/>
              <a:gd name="connsiteY45-37696" fmla="*/ 3547221 h 6858000"/>
              <a:gd name="connsiteX46-37697" fmla="*/ 5618377 w 6127024"/>
              <a:gd name="connsiteY46-37698" fmla="*/ 3588431 h 6858000"/>
              <a:gd name="connsiteX47-37699" fmla="*/ 5612155 w 6127024"/>
              <a:gd name="connsiteY47-37700" fmla="*/ 3589869 h 6858000"/>
              <a:gd name="connsiteX48-37701" fmla="*/ 5620843 w 6127024"/>
              <a:gd name="connsiteY48-37702" fmla="*/ 3606745 h 6858000"/>
              <a:gd name="connsiteX49-37703" fmla="*/ 5655472 w 6127024"/>
              <a:gd name="connsiteY49-37704" fmla="*/ 3678877 h 6858000"/>
              <a:gd name="connsiteX50-37705" fmla="*/ 5683015 w 6127024"/>
              <a:gd name="connsiteY50-37706" fmla="*/ 3762025 h 6858000"/>
              <a:gd name="connsiteX51-37707" fmla="*/ 5696643 w 6127024"/>
              <a:gd name="connsiteY51-37708" fmla="*/ 3773888 h 6858000"/>
              <a:gd name="connsiteX52-37709" fmla="*/ 5768491 w 6127024"/>
              <a:gd name="connsiteY52-37710" fmla="*/ 3914399 h 6858000"/>
              <a:gd name="connsiteX53-37711" fmla="*/ 5793123 w 6127024"/>
              <a:gd name="connsiteY53-37712" fmla="*/ 3969952 h 6858000"/>
              <a:gd name="connsiteX54-37713" fmla="*/ 5808321 w 6127024"/>
              <a:gd name="connsiteY54-37714" fmla="*/ 3988153 h 6858000"/>
              <a:gd name="connsiteX55-37715" fmla="*/ 5825621 w 6127024"/>
              <a:gd name="connsiteY55-37716" fmla="*/ 4015525 h 6858000"/>
              <a:gd name="connsiteX56-37717" fmla="*/ 5860672 w 6127024"/>
              <a:gd name="connsiteY56-37718" fmla="*/ 4061579 h 6858000"/>
              <a:gd name="connsiteX57-37719" fmla="*/ 5872173 w 6127024"/>
              <a:gd name="connsiteY57-37720" fmla="*/ 4088497 h 6858000"/>
              <a:gd name="connsiteX58-37721" fmla="*/ 5894095 w 6127024"/>
              <a:gd name="connsiteY58-37722" fmla="*/ 4128857 h 6858000"/>
              <a:gd name="connsiteX59-37723" fmla="*/ 5903513 w 6127024"/>
              <a:gd name="connsiteY59-37724" fmla="*/ 4187661 h 6858000"/>
              <a:gd name="connsiteX60-37725" fmla="*/ 5917114 w 6127024"/>
              <a:gd name="connsiteY60-37726" fmla="*/ 4213096 h 6858000"/>
              <a:gd name="connsiteX61-37727" fmla="*/ 5924233 w 6127024"/>
              <a:gd name="connsiteY61-37728" fmla="*/ 4242060 h 6858000"/>
              <a:gd name="connsiteX62-37729" fmla="*/ 5928910 w 6127024"/>
              <a:gd name="connsiteY62-37730" fmla="*/ 4300973 h 6858000"/>
              <a:gd name="connsiteX63-37731" fmla="*/ 5939320 w 6127024"/>
              <a:gd name="connsiteY63-37732" fmla="*/ 4340435 h 6858000"/>
              <a:gd name="connsiteX64-37733" fmla="*/ 5946705 w 6127024"/>
              <a:gd name="connsiteY64-37734" fmla="*/ 4428051 h 6858000"/>
              <a:gd name="connsiteX65-37735" fmla="*/ 5949261 w 6127024"/>
              <a:gd name="connsiteY65-37736" fmla="*/ 4449185 h 6858000"/>
              <a:gd name="connsiteX66-37737" fmla="*/ 5968960 w 6127024"/>
              <a:gd name="connsiteY66-37738" fmla="*/ 4482655 h 6858000"/>
              <a:gd name="connsiteX67-37739" fmla="*/ 5980106 w 6127024"/>
              <a:gd name="connsiteY67-37740" fmla="*/ 4585087 h 6858000"/>
              <a:gd name="connsiteX68-37741" fmla="*/ 5998138 w 6127024"/>
              <a:gd name="connsiteY68-37742" fmla="*/ 4697518 h 6858000"/>
              <a:gd name="connsiteX69-37743" fmla="*/ 6007819 w 6127024"/>
              <a:gd name="connsiteY69-37744" fmla="*/ 4858148 h 6858000"/>
              <a:gd name="connsiteX70-37745" fmla="*/ 6007749 w 6127024"/>
              <a:gd name="connsiteY70-37746" fmla="*/ 4964715 h 6858000"/>
              <a:gd name="connsiteX71-37747" fmla="*/ 6005269 w 6127024"/>
              <a:gd name="connsiteY71-37748" fmla="*/ 5150567 h 6858000"/>
              <a:gd name="connsiteX72-37749" fmla="*/ 6001127 w 6127024"/>
              <a:gd name="connsiteY72-37750" fmla="*/ 5164609 h 6858000"/>
              <a:gd name="connsiteX73-37751" fmla="*/ 5998514 w 6127024"/>
              <a:gd name="connsiteY73-37752" fmla="*/ 5189673 h 6858000"/>
              <a:gd name="connsiteX74-37753" fmla="*/ 6018409 w 6127024"/>
              <a:gd name="connsiteY74-37754" fmla="*/ 5227157 h 6858000"/>
              <a:gd name="connsiteX75-37755" fmla="*/ 6036748 w 6127024"/>
              <a:gd name="connsiteY75-37756" fmla="*/ 5322752 h 6858000"/>
              <a:gd name="connsiteX76-37757" fmla="*/ 6036943 w 6127024"/>
              <a:gd name="connsiteY76-37758" fmla="*/ 5329480 h 6858000"/>
              <a:gd name="connsiteX77-37759" fmla="*/ 6037677 w 6127024"/>
              <a:gd name="connsiteY77-37760" fmla="*/ 5354807 h 6858000"/>
              <a:gd name="connsiteX78-37761" fmla="*/ 6039728 w 6127024"/>
              <a:gd name="connsiteY78-37762" fmla="*/ 5359416 h 6858000"/>
              <a:gd name="connsiteX79-37763" fmla="*/ 6053435 w 6127024"/>
              <a:gd name="connsiteY79-37764" fmla="*/ 5387547 h 6858000"/>
              <a:gd name="connsiteX80-37765" fmla="*/ 6065933 w 6127024"/>
              <a:gd name="connsiteY80-37766" fmla="*/ 5443002 h 6858000"/>
              <a:gd name="connsiteX81-37767" fmla="*/ 6068640 w 6127024"/>
              <a:gd name="connsiteY81-37768" fmla="*/ 5474503 h 6858000"/>
              <a:gd name="connsiteX82-37769" fmla="*/ 6080922 w 6127024"/>
              <a:gd name="connsiteY82-37770" fmla="*/ 5561070 h 6858000"/>
              <a:gd name="connsiteX83-37771" fmla="*/ 6096949 w 6127024"/>
              <a:gd name="connsiteY83-37772" fmla="*/ 5648179 h 6858000"/>
              <a:gd name="connsiteX84-37773" fmla="*/ 6121353 w 6127024"/>
              <a:gd name="connsiteY84-37774" fmla="*/ 5721725 h 6858000"/>
              <a:gd name="connsiteX85-37775" fmla="*/ 6109884 w 6127024"/>
              <a:gd name="connsiteY85-37776" fmla="*/ 5721959 h 6858000"/>
              <a:gd name="connsiteX86-37777" fmla="*/ 6127024 w 6127024"/>
              <a:gd name="connsiteY86-37778" fmla="*/ 5786902 h 6858000"/>
              <a:gd name="connsiteX87-37779" fmla="*/ 6115796 w 6127024"/>
              <a:gd name="connsiteY87-37780" fmla="*/ 5862844 h 6858000"/>
              <a:gd name="connsiteX88-37781" fmla="*/ 6102493 w 6127024"/>
              <a:gd name="connsiteY88-37782" fmla="*/ 5928602 h 6858000"/>
              <a:gd name="connsiteX89-37783" fmla="*/ 6056863 w 6127024"/>
              <a:gd name="connsiteY89-37784" fmla="*/ 6000643 h 6858000"/>
              <a:gd name="connsiteX90-37785" fmla="*/ 6045436 w 6127024"/>
              <a:gd name="connsiteY90-37786" fmla="*/ 6124480 h 6858000"/>
              <a:gd name="connsiteX91-37787" fmla="*/ 6030489 w 6127024"/>
              <a:gd name="connsiteY91-37788" fmla="*/ 6317666 h 6858000"/>
              <a:gd name="connsiteX92-37789" fmla="*/ 6007492 w 6127024"/>
              <a:gd name="connsiteY92-37790" fmla="*/ 6440818 h 6858000"/>
              <a:gd name="connsiteX93-37791" fmla="*/ 6009467 w 6127024"/>
              <a:gd name="connsiteY93-37792" fmla="*/ 6487076 h 6858000"/>
              <a:gd name="connsiteX94-37793" fmla="*/ 5995064 w 6127024"/>
              <a:gd name="connsiteY94-37794" fmla="*/ 6540791 h 6858000"/>
              <a:gd name="connsiteX95-37795" fmla="*/ 6004510 w 6127024"/>
              <a:gd name="connsiteY95-37796" fmla="*/ 6599256 h 6858000"/>
              <a:gd name="connsiteX96-37797" fmla="*/ 5986207 w 6127024"/>
              <a:gd name="connsiteY96-37798" fmla="*/ 6695855 h 6858000"/>
              <a:gd name="connsiteX97-37799" fmla="*/ 5979428 w 6127024"/>
              <a:gd name="connsiteY97-37800" fmla="*/ 6754678 h 6858000"/>
              <a:gd name="connsiteX98-37801" fmla="*/ 5983398 w 6127024"/>
              <a:gd name="connsiteY98-37802" fmla="*/ 6778641 h 6858000"/>
              <a:gd name="connsiteX99-37803" fmla="*/ 5984543 w 6127024"/>
              <a:gd name="connsiteY99-37804" fmla="*/ 6811016 h 6858000"/>
              <a:gd name="connsiteX100-37805" fmla="*/ 5979671 w 6127024"/>
              <a:gd name="connsiteY100-37806" fmla="*/ 6858000 h 6858000"/>
              <a:gd name="connsiteX101-37807" fmla="*/ 0 w 6127024"/>
              <a:gd name="connsiteY101-37808" fmla="*/ 6858000 h 6858000"/>
              <a:gd name="connsiteX102-37809" fmla="*/ 0 w 6127024"/>
              <a:gd name="connsiteY102-37810" fmla="*/ 0 h 6858000"/>
              <a:gd name="connsiteX0-37811" fmla="*/ 0 w 6127024"/>
              <a:gd name="connsiteY0-37812" fmla="*/ 0 h 6858000"/>
              <a:gd name="connsiteX1-37813" fmla="*/ 4965888 w 6127024"/>
              <a:gd name="connsiteY1-37814" fmla="*/ 0 h 6858000"/>
              <a:gd name="connsiteX2-37815" fmla="*/ 4967767 w 6127024"/>
              <a:gd name="connsiteY2-37816" fmla="*/ 7930 h 6858000"/>
              <a:gd name="connsiteX3-37817" fmla="*/ 4979444 w 6127024"/>
              <a:gd name="connsiteY3-37818" fmla="*/ 43921 h 6858000"/>
              <a:gd name="connsiteX4-37819" fmla="*/ 5021173 w 6127024"/>
              <a:gd name="connsiteY4-37820" fmla="*/ 123738 h 6858000"/>
              <a:gd name="connsiteX5-37821" fmla="*/ 5075458 w 6127024"/>
              <a:gd name="connsiteY5-37822" fmla="*/ 264355 h 6858000"/>
              <a:gd name="connsiteX6-37823" fmla="*/ 5081175 w 6127024"/>
              <a:gd name="connsiteY6-37824" fmla="*/ 277448 h 6858000"/>
              <a:gd name="connsiteX7-37825" fmla="*/ 5097011 w 6127024"/>
              <a:gd name="connsiteY7-37826" fmla="*/ 355616 h 6858000"/>
              <a:gd name="connsiteX8-37827" fmla="*/ 5153000 w 6127024"/>
              <a:gd name="connsiteY8-37828" fmla="*/ 507134 h 6858000"/>
              <a:gd name="connsiteX9-37829" fmla="*/ 5171282 w 6127024"/>
              <a:gd name="connsiteY9-37830" fmla="*/ 602071 h 6858000"/>
              <a:gd name="connsiteX10-37831" fmla="*/ 5176196 w 6127024"/>
              <a:gd name="connsiteY10-37832" fmla="*/ 636822 h 6858000"/>
              <a:gd name="connsiteX11-37833" fmla="*/ 5189051 w 6127024"/>
              <a:gd name="connsiteY11-37834" fmla="*/ 782518 h 6858000"/>
              <a:gd name="connsiteX12-37835" fmla="*/ 5221088 w 6127024"/>
              <a:gd name="connsiteY12-37836" fmla="*/ 860193 h 6858000"/>
              <a:gd name="connsiteX13-37837" fmla="*/ 5221281 w 6127024"/>
              <a:gd name="connsiteY13-37838" fmla="*/ 920873 h 6858000"/>
              <a:gd name="connsiteX14-37839" fmla="*/ 5201018 w 6127024"/>
              <a:gd name="connsiteY14-37840" fmla="*/ 1095027 h 6858000"/>
              <a:gd name="connsiteX15-37841" fmla="*/ 5202153 w 6127024"/>
              <a:gd name="connsiteY15-37842" fmla="*/ 1133224 h 6858000"/>
              <a:gd name="connsiteX16-37843" fmla="*/ 5189234 w 6127024"/>
              <a:gd name="connsiteY16-37844" fmla="*/ 1193495 h 6858000"/>
              <a:gd name="connsiteX17-37845" fmla="*/ 5202769 w 6127024"/>
              <a:gd name="connsiteY17-37846" fmla="*/ 1269450 h 6858000"/>
              <a:gd name="connsiteX18-37847" fmla="*/ 5225968 w 6127024"/>
              <a:gd name="connsiteY18-37848" fmla="*/ 1357994 h 6858000"/>
              <a:gd name="connsiteX19-37849" fmla="*/ 5233819 w 6127024"/>
              <a:gd name="connsiteY19-37850" fmla="*/ 1380922 h 6858000"/>
              <a:gd name="connsiteX20-37851" fmla="*/ 5237226 w 6127024"/>
              <a:gd name="connsiteY20-37852" fmla="*/ 1441327 h 6858000"/>
              <a:gd name="connsiteX21-37853" fmla="*/ 5255653 w 6127024"/>
              <a:gd name="connsiteY21-37854" fmla="*/ 1524712 h 6858000"/>
              <a:gd name="connsiteX22-37855" fmla="*/ 5263491 w 6127024"/>
              <a:gd name="connsiteY22-37856" fmla="*/ 1642938 h 6858000"/>
              <a:gd name="connsiteX23-37857" fmla="*/ 5256552 w 6127024"/>
              <a:gd name="connsiteY23-37858" fmla="*/ 1672509 h 6858000"/>
              <a:gd name="connsiteX24-37859" fmla="*/ 5266931 w 6127024"/>
              <a:gd name="connsiteY24-37860" fmla="*/ 1866147 h 6858000"/>
              <a:gd name="connsiteX25-37861" fmla="*/ 5255696 w 6127024"/>
              <a:gd name="connsiteY25-37862" fmla="*/ 1953770 h 6858000"/>
              <a:gd name="connsiteX26-37863" fmla="*/ 5252592 w 6127024"/>
              <a:gd name="connsiteY26-37864" fmla="*/ 2092210 h 6858000"/>
              <a:gd name="connsiteX27-37865" fmla="*/ 5250104 w 6127024"/>
              <a:gd name="connsiteY27-37866" fmla="*/ 2249166 h 6858000"/>
              <a:gd name="connsiteX28-37867" fmla="*/ 5251214 w 6127024"/>
              <a:gd name="connsiteY28-37868" fmla="*/ 2250944 h 6858000"/>
              <a:gd name="connsiteX29-37869" fmla="*/ 5250644 w 6127024"/>
              <a:gd name="connsiteY29-37870" fmla="*/ 2266619 h 6858000"/>
              <a:gd name="connsiteX30-37871" fmla="*/ 5293877 w 6127024"/>
              <a:gd name="connsiteY30-37872" fmla="*/ 2368649 h 6858000"/>
              <a:gd name="connsiteX31-37873" fmla="*/ 5311338 w 6127024"/>
              <a:gd name="connsiteY31-37874" fmla="*/ 2404034 h 6858000"/>
              <a:gd name="connsiteX32-37875" fmla="*/ 5338366 w 6127024"/>
              <a:gd name="connsiteY32-37876" fmla="*/ 2465052 h 6858000"/>
              <a:gd name="connsiteX33-37877" fmla="*/ 5371263 w 6127024"/>
              <a:gd name="connsiteY33-37878" fmla="*/ 2586413 h 6858000"/>
              <a:gd name="connsiteX34-37879" fmla="*/ 5407503 w 6127024"/>
              <a:gd name="connsiteY34-37880" fmla="*/ 2786290 h 6858000"/>
              <a:gd name="connsiteX35-37881" fmla="*/ 5407356 w 6127024"/>
              <a:gd name="connsiteY35-37882" fmla="*/ 2787545 h 6858000"/>
              <a:gd name="connsiteX36-37883" fmla="*/ 5457023 w 6127024"/>
              <a:gd name="connsiteY36-37884" fmla="*/ 2858292 h 6858000"/>
              <a:gd name="connsiteX37-37885" fmla="*/ 5479298 w 6127024"/>
              <a:gd name="connsiteY37-37886" fmla="*/ 2947791 h 6858000"/>
              <a:gd name="connsiteX38-37887" fmla="*/ 5481770 w 6127024"/>
              <a:gd name="connsiteY38-37888" fmla="*/ 2951352 h 6858000"/>
              <a:gd name="connsiteX39-37889" fmla="*/ 5482415 w 6127024"/>
              <a:gd name="connsiteY39-37890" fmla="*/ 3004079 h 6858000"/>
              <a:gd name="connsiteX40-37891" fmla="*/ 5503944 w 6127024"/>
              <a:gd name="connsiteY40-37892" fmla="*/ 3123335 h 6858000"/>
              <a:gd name="connsiteX41-37893" fmla="*/ 5516007 w 6127024"/>
              <a:gd name="connsiteY41-37894" fmla="*/ 3258473 h 6858000"/>
              <a:gd name="connsiteX42-37895" fmla="*/ 5589758 w 6127024"/>
              <a:gd name="connsiteY42-37896" fmla="*/ 3453699 h 6858000"/>
              <a:gd name="connsiteX43-37897" fmla="*/ 5596144 w 6127024"/>
              <a:gd name="connsiteY43-37898" fmla="*/ 3534624 h 6858000"/>
              <a:gd name="connsiteX44-37899" fmla="*/ 5597750 w 6127024"/>
              <a:gd name="connsiteY44-37900" fmla="*/ 3534129 h 6858000"/>
              <a:gd name="connsiteX45-37901" fmla="*/ 5599700 w 6127024"/>
              <a:gd name="connsiteY45-37902" fmla="*/ 3547221 h 6858000"/>
              <a:gd name="connsiteX46-37903" fmla="*/ 5618377 w 6127024"/>
              <a:gd name="connsiteY46-37904" fmla="*/ 3588431 h 6858000"/>
              <a:gd name="connsiteX47-37905" fmla="*/ 5612155 w 6127024"/>
              <a:gd name="connsiteY47-37906" fmla="*/ 3589869 h 6858000"/>
              <a:gd name="connsiteX48-37907" fmla="*/ 5620843 w 6127024"/>
              <a:gd name="connsiteY48-37908" fmla="*/ 3606745 h 6858000"/>
              <a:gd name="connsiteX49-37909" fmla="*/ 5655472 w 6127024"/>
              <a:gd name="connsiteY49-37910" fmla="*/ 3678877 h 6858000"/>
              <a:gd name="connsiteX50-37911" fmla="*/ 5683015 w 6127024"/>
              <a:gd name="connsiteY50-37912" fmla="*/ 3762025 h 6858000"/>
              <a:gd name="connsiteX51-37913" fmla="*/ 5696643 w 6127024"/>
              <a:gd name="connsiteY51-37914" fmla="*/ 3773888 h 6858000"/>
              <a:gd name="connsiteX52-37915" fmla="*/ 5768491 w 6127024"/>
              <a:gd name="connsiteY52-37916" fmla="*/ 3914399 h 6858000"/>
              <a:gd name="connsiteX53-37917" fmla="*/ 5793123 w 6127024"/>
              <a:gd name="connsiteY53-37918" fmla="*/ 3969952 h 6858000"/>
              <a:gd name="connsiteX54-37919" fmla="*/ 5808321 w 6127024"/>
              <a:gd name="connsiteY54-37920" fmla="*/ 3988153 h 6858000"/>
              <a:gd name="connsiteX55-37921" fmla="*/ 5825621 w 6127024"/>
              <a:gd name="connsiteY55-37922" fmla="*/ 4015525 h 6858000"/>
              <a:gd name="connsiteX56-37923" fmla="*/ 5860672 w 6127024"/>
              <a:gd name="connsiteY56-37924" fmla="*/ 4061579 h 6858000"/>
              <a:gd name="connsiteX57-37925" fmla="*/ 5872173 w 6127024"/>
              <a:gd name="connsiteY57-37926" fmla="*/ 4088497 h 6858000"/>
              <a:gd name="connsiteX58-37927" fmla="*/ 5894095 w 6127024"/>
              <a:gd name="connsiteY58-37928" fmla="*/ 4128857 h 6858000"/>
              <a:gd name="connsiteX59-37929" fmla="*/ 5903513 w 6127024"/>
              <a:gd name="connsiteY59-37930" fmla="*/ 4187661 h 6858000"/>
              <a:gd name="connsiteX60-37931" fmla="*/ 5917114 w 6127024"/>
              <a:gd name="connsiteY60-37932" fmla="*/ 4213096 h 6858000"/>
              <a:gd name="connsiteX61-37933" fmla="*/ 5924233 w 6127024"/>
              <a:gd name="connsiteY61-37934" fmla="*/ 4242060 h 6858000"/>
              <a:gd name="connsiteX62-37935" fmla="*/ 5928910 w 6127024"/>
              <a:gd name="connsiteY62-37936" fmla="*/ 4300973 h 6858000"/>
              <a:gd name="connsiteX63-37937" fmla="*/ 5939320 w 6127024"/>
              <a:gd name="connsiteY63-37938" fmla="*/ 4340435 h 6858000"/>
              <a:gd name="connsiteX64-37939" fmla="*/ 5946705 w 6127024"/>
              <a:gd name="connsiteY64-37940" fmla="*/ 4428051 h 6858000"/>
              <a:gd name="connsiteX65-37941" fmla="*/ 5949261 w 6127024"/>
              <a:gd name="connsiteY65-37942" fmla="*/ 4449185 h 6858000"/>
              <a:gd name="connsiteX66-37943" fmla="*/ 5968960 w 6127024"/>
              <a:gd name="connsiteY66-37944" fmla="*/ 4482655 h 6858000"/>
              <a:gd name="connsiteX67-37945" fmla="*/ 5980106 w 6127024"/>
              <a:gd name="connsiteY67-37946" fmla="*/ 4585087 h 6858000"/>
              <a:gd name="connsiteX68-37947" fmla="*/ 5998138 w 6127024"/>
              <a:gd name="connsiteY68-37948" fmla="*/ 4697518 h 6858000"/>
              <a:gd name="connsiteX69-37949" fmla="*/ 6007819 w 6127024"/>
              <a:gd name="connsiteY69-37950" fmla="*/ 4858148 h 6858000"/>
              <a:gd name="connsiteX70-37951" fmla="*/ 6007749 w 6127024"/>
              <a:gd name="connsiteY70-37952" fmla="*/ 4964715 h 6858000"/>
              <a:gd name="connsiteX71-37953" fmla="*/ 6005269 w 6127024"/>
              <a:gd name="connsiteY71-37954" fmla="*/ 5150567 h 6858000"/>
              <a:gd name="connsiteX72-37955" fmla="*/ 6001127 w 6127024"/>
              <a:gd name="connsiteY72-37956" fmla="*/ 5164609 h 6858000"/>
              <a:gd name="connsiteX73-37957" fmla="*/ 5998514 w 6127024"/>
              <a:gd name="connsiteY73-37958" fmla="*/ 5189673 h 6858000"/>
              <a:gd name="connsiteX74-37959" fmla="*/ 6018409 w 6127024"/>
              <a:gd name="connsiteY74-37960" fmla="*/ 5227157 h 6858000"/>
              <a:gd name="connsiteX75-37961" fmla="*/ 6036748 w 6127024"/>
              <a:gd name="connsiteY75-37962" fmla="*/ 5322752 h 6858000"/>
              <a:gd name="connsiteX76-37963" fmla="*/ 6036943 w 6127024"/>
              <a:gd name="connsiteY76-37964" fmla="*/ 5329480 h 6858000"/>
              <a:gd name="connsiteX77-37965" fmla="*/ 6037677 w 6127024"/>
              <a:gd name="connsiteY77-37966" fmla="*/ 5354807 h 6858000"/>
              <a:gd name="connsiteX78-37967" fmla="*/ 6039728 w 6127024"/>
              <a:gd name="connsiteY78-37968" fmla="*/ 5359416 h 6858000"/>
              <a:gd name="connsiteX79-37969" fmla="*/ 6053435 w 6127024"/>
              <a:gd name="connsiteY79-37970" fmla="*/ 5387547 h 6858000"/>
              <a:gd name="connsiteX80-37971" fmla="*/ 6065933 w 6127024"/>
              <a:gd name="connsiteY80-37972" fmla="*/ 5443002 h 6858000"/>
              <a:gd name="connsiteX81-37973" fmla="*/ 6068640 w 6127024"/>
              <a:gd name="connsiteY81-37974" fmla="*/ 5474503 h 6858000"/>
              <a:gd name="connsiteX82-37975" fmla="*/ 6080922 w 6127024"/>
              <a:gd name="connsiteY82-37976" fmla="*/ 5561070 h 6858000"/>
              <a:gd name="connsiteX83-37977" fmla="*/ 6096949 w 6127024"/>
              <a:gd name="connsiteY83-37978" fmla="*/ 5648179 h 6858000"/>
              <a:gd name="connsiteX84-37979" fmla="*/ 6121353 w 6127024"/>
              <a:gd name="connsiteY84-37980" fmla="*/ 5721725 h 6858000"/>
              <a:gd name="connsiteX85-37981" fmla="*/ 6109884 w 6127024"/>
              <a:gd name="connsiteY85-37982" fmla="*/ 5721959 h 6858000"/>
              <a:gd name="connsiteX86-37983" fmla="*/ 6127024 w 6127024"/>
              <a:gd name="connsiteY86-37984" fmla="*/ 5786902 h 6858000"/>
              <a:gd name="connsiteX87-37985" fmla="*/ 6115796 w 6127024"/>
              <a:gd name="connsiteY87-37986" fmla="*/ 5862844 h 6858000"/>
              <a:gd name="connsiteX88-37987" fmla="*/ 6102493 w 6127024"/>
              <a:gd name="connsiteY88-37988" fmla="*/ 5928602 h 6858000"/>
              <a:gd name="connsiteX89-37989" fmla="*/ 6056863 w 6127024"/>
              <a:gd name="connsiteY89-37990" fmla="*/ 6000643 h 6858000"/>
              <a:gd name="connsiteX90-37991" fmla="*/ 6045436 w 6127024"/>
              <a:gd name="connsiteY90-37992" fmla="*/ 6124480 h 6858000"/>
              <a:gd name="connsiteX91-37993" fmla="*/ 6030489 w 6127024"/>
              <a:gd name="connsiteY91-37994" fmla="*/ 6317666 h 6858000"/>
              <a:gd name="connsiteX92-37995" fmla="*/ 6007492 w 6127024"/>
              <a:gd name="connsiteY92-37996" fmla="*/ 6440818 h 6858000"/>
              <a:gd name="connsiteX93-37997" fmla="*/ 6009467 w 6127024"/>
              <a:gd name="connsiteY93-37998" fmla="*/ 6487076 h 6858000"/>
              <a:gd name="connsiteX94-37999" fmla="*/ 5995064 w 6127024"/>
              <a:gd name="connsiteY94-38000" fmla="*/ 6540791 h 6858000"/>
              <a:gd name="connsiteX95-38001" fmla="*/ 6004510 w 6127024"/>
              <a:gd name="connsiteY95-38002" fmla="*/ 6599256 h 6858000"/>
              <a:gd name="connsiteX96-38003" fmla="*/ 5986207 w 6127024"/>
              <a:gd name="connsiteY96-38004" fmla="*/ 6695855 h 6858000"/>
              <a:gd name="connsiteX97-38005" fmla="*/ 5979428 w 6127024"/>
              <a:gd name="connsiteY97-38006" fmla="*/ 6754678 h 6858000"/>
              <a:gd name="connsiteX98-38007" fmla="*/ 5983398 w 6127024"/>
              <a:gd name="connsiteY98-38008" fmla="*/ 6778641 h 6858000"/>
              <a:gd name="connsiteX99-38009" fmla="*/ 5984543 w 6127024"/>
              <a:gd name="connsiteY99-38010" fmla="*/ 6811016 h 6858000"/>
              <a:gd name="connsiteX100-38011" fmla="*/ 5979671 w 6127024"/>
              <a:gd name="connsiteY100-38012" fmla="*/ 6858000 h 6858000"/>
              <a:gd name="connsiteX101-38013" fmla="*/ 0 w 6127024"/>
              <a:gd name="connsiteY101-38014" fmla="*/ 6858000 h 6858000"/>
              <a:gd name="connsiteX102-38015" fmla="*/ 0 w 6127024"/>
              <a:gd name="connsiteY102-38016" fmla="*/ 0 h 6858000"/>
              <a:gd name="connsiteX0-38017" fmla="*/ 0 w 6127024"/>
              <a:gd name="connsiteY0-38018" fmla="*/ 0 h 6858000"/>
              <a:gd name="connsiteX1-38019" fmla="*/ 4965888 w 6127024"/>
              <a:gd name="connsiteY1-38020" fmla="*/ 0 h 6858000"/>
              <a:gd name="connsiteX2-38021" fmla="*/ 4967767 w 6127024"/>
              <a:gd name="connsiteY2-38022" fmla="*/ 7930 h 6858000"/>
              <a:gd name="connsiteX3-38023" fmla="*/ 4979444 w 6127024"/>
              <a:gd name="connsiteY3-38024" fmla="*/ 43921 h 6858000"/>
              <a:gd name="connsiteX4-38025" fmla="*/ 5021173 w 6127024"/>
              <a:gd name="connsiteY4-38026" fmla="*/ 123738 h 6858000"/>
              <a:gd name="connsiteX5-38027" fmla="*/ 5075458 w 6127024"/>
              <a:gd name="connsiteY5-38028" fmla="*/ 264355 h 6858000"/>
              <a:gd name="connsiteX6-38029" fmla="*/ 5081175 w 6127024"/>
              <a:gd name="connsiteY6-38030" fmla="*/ 277448 h 6858000"/>
              <a:gd name="connsiteX7-38031" fmla="*/ 5097011 w 6127024"/>
              <a:gd name="connsiteY7-38032" fmla="*/ 355616 h 6858000"/>
              <a:gd name="connsiteX8-38033" fmla="*/ 5153000 w 6127024"/>
              <a:gd name="connsiteY8-38034" fmla="*/ 507134 h 6858000"/>
              <a:gd name="connsiteX9-38035" fmla="*/ 5171282 w 6127024"/>
              <a:gd name="connsiteY9-38036" fmla="*/ 602071 h 6858000"/>
              <a:gd name="connsiteX10-38037" fmla="*/ 5176196 w 6127024"/>
              <a:gd name="connsiteY10-38038" fmla="*/ 636822 h 6858000"/>
              <a:gd name="connsiteX11-38039" fmla="*/ 5189051 w 6127024"/>
              <a:gd name="connsiteY11-38040" fmla="*/ 782518 h 6858000"/>
              <a:gd name="connsiteX12-38041" fmla="*/ 5221088 w 6127024"/>
              <a:gd name="connsiteY12-38042" fmla="*/ 860193 h 6858000"/>
              <a:gd name="connsiteX13-38043" fmla="*/ 5221281 w 6127024"/>
              <a:gd name="connsiteY13-38044" fmla="*/ 920873 h 6858000"/>
              <a:gd name="connsiteX14-38045" fmla="*/ 5201018 w 6127024"/>
              <a:gd name="connsiteY14-38046" fmla="*/ 1095027 h 6858000"/>
              <a:gd name="connsiteX15-38047" fmla="*/ 5202153 w 6127024"/>
              <a:gd name="connsiteY15-38048" fmla="*/ 1133224 h 6858000"/>
              <a:gd name="connsiteX16-38049" fmla="*/ 5189234 w 6127024"/>
              <a:gd name="connsiteY16-38050" fmla="*/ 1193495 h 6858000"/>
              <a:gd name="connsiteX17-38051" fmla="*/ 5202769 w 6127024"/>
              <a:gd name="connsiteY17-38052" fmla="*/ 1269450 h 6858000"/>
              <a:gd name="connsiteX18-38053" fmla="*/ 5225968 w 6127024"/>
              <a:gd name="connsiteY18-38054" fmla="*/ 1357994 h 6858000"/>
              <a:gd name="connsiteX19-38055" fmla="*/ 5233819 w 6127024"/>
              <a:gd name="connsiteY19-38056" fmla="*/ 1380922 h 6858000"/>
              <a:gd name="connsiteX20-38057" fmla="*/ 5237226 w 6127024"/>
              <a:gd name="connsiteY20-38058" fmla="*/ 1441327 h 6858000"/>
              <a:gd name="connsiteX21-38059" fmla="*/ 5255653 w 6127024"/>
              <a:gd name="connsiteY21-38060" fmla="*/ 1524712 h 6858000"/>
              <a:gd name="connsiteX22-38061" fmla="*/ 5263491 w 6127024"/>
              <a:gd name="connsiteY22-38062" fmla="*/ 1642938 h 6858000"/>
              <a:gd name="connsiteX23-38063" fmla="*/ 5256552 w 6127024"/>
              <a:gd name="connsiteY23-38064" fmla="*/ 1672509 h 6858000"/>
              <a:gd name="connsiteX24-38065" fmla="*/ 5266931 w 6127024"/>
              <a:gd name="connsiteY24-38066" fmla="*/ 1866147 h 6858000"/>
              <a:gd name="connsiteX25-38067" fmla="*/ 5255696 w 6127024"/>
              <a:gd name="connsiteY25-38068" fmla="*/ 1953770 h 6858000"/>
              <a:gd name="connsiteX26-38069" fmla="*/ 5252592 w 6127024"/>
              <a:gd name="connsiteY26-38070" fmla="*/ 2092210 h 6858000"/>
              <a:gd name="connsiteX27-38071" fmla="*/ 5250104 w 6127024"/>
              <a:gd name="connsiteY27-38072" fmla="*/ 2249166 h 6858000"/>
              <a:gd name="connsiteX28-38073" fmla="*/ 5251214 w 6127024"/>
              <a:gd name="connsiteY28-38074" fmla="*/ 2250944 h 6858000"/>
              <a:gd name="connsiteX29-38075" fmla="*/ 5250644 w 6127024"/>
              <a:gd name="connsiteY29-38076" fmla="*/ 2266619 h 6858000"/>
              <a:gd name="connsiteX30-38077" fmla="*/ 5293877 w 6127024"/>
              <a:gd name="connsiteY30-38078" fmla="*/ 2368649 h 6858000"/>
              <a:gd name="connsiteX31-38079" fmla="*/ 5311338 w 6127024"/>
              <a:gd name="connsiteY31-38080" fmla="*/ 2404034 h 6858000"/>
              <a:gd name="connsiteX32-38081" fmla="*/ 5338366 w 6127024"/>
              <a:gd name="connsiteY32-38082" fmla="*/ 2465052 h 6858000"/>
              <a:gd name="connsiteX33-38083" fmla="*/ 5371263 w 6127024"/>
              <a:gd name="connsiteY33-38084" fmla="*/ 2586413 h 6858000"/>
              <a:gd name="connsiteX34-38085" fmla="*/ 5407503 w 6127024"/>
              <a:gd name="connsiteY34-38086" fmla="*/ 2786290 h 6858000"/>
              <a:gd name="connsiteX35-38087" fmla="*/ 5407356 w 6127024"/>
              <a:gd name="connsiteY35-38088" fmla="*/ 2787545 h 6858000"/>
              <a:gd name="connsiteX36-38089" fmla="*/ 5457023 w 6127024"/>
              <a:gd name="connsiteY36-38090" fmla="*/ 2858292 h 6858000"/>
              <a:gd name="connsiteX37-38091" fmla="*/ 5479298 w 6127024"/>
              <a:gd name="connsiteY37-38092" fmla="*/ 2947791 h 6858000"/>
              <a:gd name="connsiteX38-38093" fmla="*/ 5481770 w 6127024"/>
              <a:gd name="connsiteY38-38094" fmla="*/ 2951352 h 6858000"/>
              <a:gd name="connsiteX39-38095" fmla="*/ 5482415 w 6127024"/>
              <a:gd name="connsiteY39-38096" fmla="*/ 3004079 h 6858000"/>
              <a:gd name="connsiteX40-38097" fmla="*/ 5503944 w 6127024"/>
              <a:gd name="connsiteY40-38098" fmla="*/ 3123335 h 6858000"/>
              <a:gd name="connsiteX41-38099" fmla="*/ 5516007 w 6127024"/>
              <a:gd name="connsiteY41-38100" fmla="*/ 3258473 h 6858000"/>
              <a:gd name="connsiteX42-38101" fmla="*/ 5589758 w 6127024"/>
              <a:gd name="connsiteY42-38102" fmla="*/ 3453699 h 6858000"/>
              <a:gd name="connsiteX43-38103" fmla="*/ 5596144 w 6127024"/>
              <a:gd name="connsiteY43-38104" fmla="*/ 3534624 h 6858000"/>
              <a:gd name="connsiteX44-38105" fmla="*/ 5597750 w 6127024"/>
              <a:gd name="connsiteY44-38106" fmla="*/ 3534129 h 6858000"/>
              <a:gd name="connsiteX45-38107" fmla="*/ 5599700 w 6127024"/>
              <a:gd name="connsiteY45-38108" fmla="*/ 3547221 h 6858000"/>
              <a:gd name="connsiteX46-38109" fmla="*/ 5618377 w 6127024"/>
              <a:gd name="connsiteY46-38110" fmla="*/ 3588431 h 6858000"/>
              <a:gd name="connsiteX47-38111" fmla="*/ 5612155 w 6127024"/>
              <a:gd name="connsiteY47-38112" fmla="*/ 3589869 h 6858000"/>
              <a:gd name="connsiteX48-38113" fmla="*/ 5620843 w 6127024"/>
              <a:gd name="connsiteY48-38114" fmla="*/ 3606745 h 6858000"/>
              <a:gd name="connsiteX49-38115" fmla="*/ 5655472 w 6127024"/>
              <a:gd name="connsiteY49-38116" fmla="*/ 3678877 h 6858000"/>
              <a:gd name="connsiteX50-38117" fmla="*/ 5683015 w 6127024"/>
              <a:gd name="connsiteY50-38118" fmla="*/ 3762025 h 6858000"/>
              <a:gd name="connsiteX51-38119" fmla="*/ 5696643 w 6127024"/>
              <a:gd name="connsiteY51-38120" fmla="*/ 3773888 h 6858000"/>
              <a:gd name="connsiteX52-38121" fmla="*/ 5768491 w 6127024"/>
              <a:gd name="connsiteY52-38122" fmla="*/ 3914399 h 6858000"/>
              <a:gd name="connsiteX53-38123" fmla="*/ 5793123 w 6127024"/>
              <a:gd name="connsiteY53-38124" fmla="*/ 3969952 h 6858000"/>
              <a:gd name="connsiteX54-38125" fmla="*/ 5808321 w 6127024"/>
              <a:gd name="connsiteY54-38126" fmla="*/ 3988153 h 6858000"/>
              <a:gd name="connsiteX55-38127" fmla="*/ 5825621 w 6127024"/>
              <a:gd name="connsiteY55-38128" fmla="*/ 4015525 h 6858000"/>
              <a:gd name="connsiteX56-38129" fmla="*/ 5860672 w 6127024"/>
              <a:gd name="connsiteY56-38130" fmla="*/ 4061579 h 6858000"/>
              <a:gd name="connsiteX57-38131" fmla="*/ 5872173 w 6127024"/>
              <a:gd name="connsiteY57-38132" fmla="*/ 4088497 h 6858000"/>
              <a:gd name="connsiteX58-38133" fmla="*/ 5894095 w 6127024"/>
              <a:gd name="connsiteY58-38134" fmla="*/ 4128857 h 6858000"/>
              <a:gd name="connsiteX59-38135" fmla="*/ 5903513 w 6127024"/>
              <a:gd name="connsiteY59-38136" fmla="*/ 4187661 h 6858000"/>
              <a:gd name="connsiteX60-38137" fmla="*/ 5917114 w 6127024"/>
              <a:gd name="connsiteY60-38138" fmla="*/ 4213096 h 6858000"/>
              <a:gd name="connsiteX61-38139" fmla="*/ 5924233 w 6127024"/>
              <a:gd name="connsiteY61-38140" fmla="*/ 4242060 h 6858000"/>
              <a:gd name="connsiteX62-38141" fmla="*/ 5928910 w 6127024"/>
              <a:gd name="connsiteY62-38142" fmla="*/ 4300973 h 6858000"/>
              <a:gd name="connsiteX63-38143" fmla="*/ 5939320 w 6127024"/>
              <a:gd name="connsiteY63-38144" fmla="*/ 4340435 h 6858000"/>
              <a:gd name="connsiteX64-38145" fmla="*/ 5946705 w 6127024"/>
              <a:gd name="connsiteY64-38146" fmla="*/ 4428051 h 6858000"/>
              <a:gd name="connsiteX65-38147" fmla="*/ 5949261 w 6127024"/>
              <a:gd name="connsiteY65-38148" fmla="*/ 4449185 h 6858000"/>
              <a:gd name="connsiteX66-38149" fmla="*/ 5968960 w 6127024"/>
              <a:gd name="connsiteY66-38150" fmla="*/ 4482655 h 6858000"/>
              <a:gd name="connsiteX67-38151" fmla="*/ 5980106 w 6127024"/>
              <a:gd name="connsiteY67-38152" fmla="*/ 4585087 h 6858000"/>
              <a:gd name="connsiteX68-38153" fmla="*/ 5998138 w 6127024"/>
              <a:gd name="connsiteY68-38154" fmla="*/ 4697518 h 6858000"/>
              <a:gd name="connsiteX69-38155" fmla="*/ 6007819 w 6127024"/>
              <a:gd name="connsiteY69-38156" fmla="*/ 4858148 h 6858000"/>
              <a:gd name="connsiteX70-38157" fmla="*/ 6007749 w 6127024"/>
              <a:gd name="connsiteY70-38158" fmla="*/ 4964715 h 6858000"/>
              <a:gd name="connsiteX71-38159" fmla="*/ 6005269 w 6127024"/>
              <a:gd name="connsiteY71-38160" fmla="*/ 5150567 h 6858000"/>
              <a:gd name="connsiteX72-38161" fmla="*/ 6001127 w 6127024"/>
              <a:gd name="connsiteY72-38162" fmla="*/ 5164609 h 6858000"/>
              <a:gd name="connsiteX73-38163" fmla="*/ 5998514 w 6127024"/>
              <a:gd name="connsiteY73-38164" fmla="*/ 5189673 h 6858000"/>
              <a:gd name="connsiteX74-38165" fmla="*/ 6018409 w 6127024"/>
              <a:gd name="connsiteY74-38166" fmla="*/ 5227157 h 6858000"/>
              <a:gd name="connsiteX75-38167" fmla="*/ 6036748 w 6127024"/>
              <a:gd name="connsiteY75-38168" fmla="*/ 5322752 h 6858000"/>
              <a:gd name="connsiteX76-38169" fmla="*/ 6036943 w 6127024"/>
              <a:gd name="connsiteY76-38170" fmla="*/ 5329480 h 6858000"/>
              <a:gd name="connsiteX77-38171" fmla="*/ 6037677 w 6127024"/>
              <a:gd name="connsiteY77-38172" fmla="*/ 5354807 h 6858000"/>
              <a:gd name="connsiteX78-38173" fmla="*/ 6039728 w 6127024"/>
              <a:gd name="connsiteY78-38174" fmla="*/ 5359416 h 6858000"/>
              <a:gd name="connsiteX79-38175" fmla="*/ 6053435 w 6127024"/>
              <a:gd name="connsiteY79-38176" fmla="*/ 5387547 h 6858000"/>
              <a:gd name="connsiteX80-38177" fmla="*/ 6065933 w 6127024"/>
              <a:gd name="connsiteY80-38178" fmla="*/ 5443002 h 6858000"/>
              <a:gd name="connsiteX81-38179" fmla="*/ 6068640 w 6127024"/>
              <a:gd name="connsiteY81-38180" fmla="*/ 5474503 h 6858000"/>
              <a:gd name="connsiteX82-38181" fmla="*/ 6080922 w 6127024"/>
              <a:gd name="connsiteY82-38182" fmla="*/ 5561070 h 6858000"/>
              <a:gd name="connsiteX83-38183" fmla="*/ 6096949 w 6127024"/>
              <a:gd name="connsiteY83-38184" fmla="*/ 5648179 h 6858000"/>
              <a:gd name="connsiteX84-38185" fmla="*/ 6121353 w 6127024"/>
              <a:gd name="connsiteY84-38186" fmla="*/ 5721725 h 6858000"/>
              <a:gd name="connsiteX85-38187" fmla="*/ 6109884 w 6127024"/>
              <a:gd name="connsiteY85-38188" fmla="*/ 5721959 h 6858000"/>
              <a:gd name="connsiteX86-38189" fmla="*/ 6127024 w 6127024"/>
              <a:gd name="connsiteY86-38190" fmla="*/ 5786902 h 6858000"/>
              <a:gd name="connsiteX87-38191" fmla="*/ 6115796 w 6127024"/>
              <a:gd name="connsiteY87-38192" fmla="*/ 5862844 h 6858000"/>
              <a:gd name="connsiteX88-38193" fmla="*/ 6102493 w 6127024"/>
              <a:gd name="connsiteY88-38194" fmla="*/ 5928602 h 6858000"/>
              <a:gd name="connsiteX89-38195" fmla="*/ 6056863 w 6127024"/>
              <a:gd name="connsiteY89-38196" fmla="*/ 6000643 h 6858000"/>
              <a:gd name="connsiteX90-38197" fmla="*/ 6045436 w 6127024"/>
              <a:gd name="connsiteY90-38198" fmla="*/ 6124480 h 6858000"/>
              <a:gd name="connsiteX91-38199" fmla="*/ 6030489 w 6127024"/>
              <a:gd name="connsiteY91-38200" fmla="*/ 6317666 h 6858000"/>
              <a:gd name="connsiteX92-38201" fmla="*/ 6007492 w 6127024"/>
              <a:gd name="connsiteY92-38202" fmla="*/ 6440818 h 6858000"/>
              <a:gd name="connsiteX93-38203" fmla="*/ 6009467 w 6127024"/>
              <a:gd name="connsiteY93-38204" fmla="*/ 6487076 h 6858000"/>
              <a:gd name="connsiteX94-38205" fmla="*/ 5995064 w 6127024"/>
              <a:gd name="connsiteY94-38206" fmla="*/ 6540791 h 6858000"/>
              <a:gd name="connsiteX95-38207" fmla="*/ 6004510 w 6127024"/>
              <a:gd name="connsiteY95-38208" fmla="*/ 6599256 h 6858000"/>
              <a:gd name="connsiteX96-38209" fmla="*/ 5986207 w 6127024"/>
              <a:gd name="connsiteY96-38210" fmla="*/ 6695855 h 6858000"/>
              <a:gd name="connsiteX97-38211" fmla="*/ 5979428 w 6127024"/>
              <a:gd name="connsiteY97-38212" fmla="*/ 6754678 h 6858000"/>
              <a:gd name="connsiteX98-38213" fmla="*/ 5983398 w 6127024"/>
              <a:gd name="connsiteY98-38214" fmla="*/ 6778641 h 6858000"/>
              <a:gd name="connsiteX99-38215" fmla="*/ 5984543 w 6127024"/>
              <a:gd name="connsiteY99-38216" fmla="*/ 6811016 h 6858000"/>
              <a:gd name="connsiteX100-38217" fmla="*/ 5979671 w 6127024"/>
              <a:gd name="connsiteY100-38218" fmla="*/ 6858000 h 6858000"/>
              <a:gd name="connsiteX101-38219" fmla="*/ 0 w 6127024"/>
              <a:gd name="connsiteY101-38220" fmla="*/ 6858000 h 6858000"/>
              <a:gd name="connsiteX102-38221" fmla="*/ 0 w 6127024"/>
              <a:gd name="connsiteY102-38222" fmla="*/ 0 h 6858000"/>
              <a:gd name="connsiteX0-38223" fmla="*/ 0 w 6127024"/>
              <a:gd name="connsiteY0-38224" fmla="*/ 0 h 6858000"/>
              <a:gd name="connsiteX1-38225" fmla="*/ 4965888 w 6127024"/>
              <a:gd name="connsiteY1-38226" fmla="*/ 0 h 6858000"/>
              <a:gd name="connsiteX2-38227" fmla="*/ 4967767 w 6127024"/>
              <a:gd name="connsiteY2-38228" fmla="*/ 7930 h 6858000"/>
              <a:gd name="connsiteX3-38229" fmla="*/ 4979444 w 6127024"/>
              <a:gd name="connsiteY3-38230" fmla="*/ 43921 h 6858000"/>
              <a:gd name="connsiteX4-38231" fmla="*/ 5021173 w 6127024"/>
              <a:gd name="connsiteY4-38232" fmla="*/ 123738 h 6858000"/>
              <a:gd name="connsiteX5-38233" fmla="*/ 5075458 w 6127024"/>
              <a:gd name="connsiteY5-38234" fmla="*/ 264355 h 6858000"/>
              <a:gd name="connsiteX6-38235" fmla="*/ 5081175 w 6127024"/>
              <a:gd name="connsiteY6-38236" fmla="*/ 277448 h 6858000"/>
              <a:gd name="connsiteX7-38237" fmla="*/ 5097011 w 6127024"/>
              <a:gd name="connsiteY7-38238" fmla="*/ 355616 h 6858000"/>
              <a:gd name="connsiteX8-38239" fmla="*/ 5153000 w 6127024"/>
              <a:gd name="connsiteY8-38240" fmla="*/ 507134 h 6858000"/>
              <a:gd name="connsiteX9-38241" fmla="*/ 5171282 w 6127024"/>
              <a:gd name="connsiteY9-38242" fmla="*/ 602071 h 6858000"/>
              <a:gd name="connsiteX10-38243" fmla="*/ 5176196 w 6127024"/>
              <a:gd name="connsiteY10-38244" fmla="*/ 636822 h 6858000"/>
              <a:gd name="connsiteX11-38245" fmla="*/ 5189051 w 6127024"/>
              <a:gd name="connsiteY11-38246" fmla="*/ 782518 h 6858000"/>
              <a:gd name="connsiteX12-38247" fmla="*/ 5218707 w 6127024"/>
              <a:gd name="connsiteY12-38248" fmla="*/ 886387 h 6858000"/>
              <a:gd name="connsiteX13-38249" fmla="*/ 5221281 w 6127024"/>
              <a:gd name="connsiteY13-38250" fmla="*/ 920873 h 6858000"/>
              <a:gd name="connsiteX14-38251" fmla="*/ 5201018 w 6127024"/>
              <a:gd name="connsiteY14-38252" fmla="*/ 1095027 h 6858000"/>
              <a:gd name="connsiteX15-38253" fmla="*/ 5202153 w 6127024"/>
              <a:gd name="connsiteY15-38254" fmla="*/ 1133224 h 6858000"/>
              <a:gd name="connsiteX16-38255" fmla="*/ 5189234 w 6127024"/>
              <a:gd name="connsiteY16-38256" fmla="*/ 1193495 h 6858000"/>
              <a:gd name="connsiteX17-38257" fmla="*/ 5202769 w 6127024"/>
              <a:gd name="connsiteY17-38258" fmla="*/ 1269450 h 6858000"/>
              <a:gd name="connsiteX18-38259" fmla="*/ 5225968 w 6127024"/>
              <a:gd name="connsiteY18-38260" fmla="*/ 1357994 h 6858000"/>
              <a:gd name="connsiteX19-38261" fmla="*/ 5233819 w 6127024"/>
              <a:gd name="connsiteY19-38262" fmla="*/ 1380922 h 6858000"/>
              <a:gd name="connsiteX20-38263" fmla="*/ 5237226 w 6127024"/>
              <a:gd name="connsiteY20-38264" fmla="*/ 1441327 h 6858000"/>
              <a:gd name="connsiteX21-38265" fmla="*/ 5255653 w 6127024"/>
              <a:gd name="connsiteY21-38266" fmla="*/ 1524712 h 6858000"/>
              <a:gd name="connsiteX22-38267" fmla="*/ 5263491 w 6127024"/>
              <a:gd name="connsiteY22-38268" fmla="*/ 1642938 h 6858000"/>
              <a:gd name="connsiteX23-38269" fmla="*/ 5256552 w 6127024"/>
              <a:gd name="connsiteY23-38270" fmla="*/ 1672509 h 6858000"/>
              <a:gd name="connsiteX24-38271" fmla="*/ 5266931 w 6127024"/>
              <a:gd name="connsiteY24-38272" fmla="*/ 1866147 h 6858000"/>
              <a:gd name="connsiteX25-38273" fmla="*/ 5255696 w 6127024"/>
              <a:gd name="connsiteY25-38274" fmla="*/ 1953770 h 6858000"/>
              <a:gd name="connsiteX26-38275" fmla="*/ 5252592 w 6127024"/>
              <a:gd name="connsiteY26-38276" fmla="*/ 2092210 h 6858000"/>
              <a:gd name="connsiteX27-38277" fmla="*/ 5250104 w 6127024"/>
              <a:gd name="connsiteY27-38278" fmla="*/ 2249166 h 6858000"/>
              <a:gd name="connsiteX28-38279" fmla="*/ 5251214 w 6127024"/>
              <a:gd name="connsiteY28-38280" fmla="*/ 2250944 h 6858000"/>
              <a:gd name="connsiteX29-38281" fmla="*/ 5250644 w 6127024"/>
              <a:gd name="connsiteY29-38282" fmla="*/ 2266619 h 6858000"/>
              <a:gd name="connsiteX30-38283" fmla="*/ 5293877 w 6127024"/>
              <a:gd name="connsiteY30-38284" fmla="*/ 2368649 h 6858000"/>
              <a:gd name="connsiteX31-38285" fmla="*/ 5311338 w 6127024"/>
              <a:gd name="connsiteY31-38286" fmla="*/ 2404034 h 6858000"/>
              <a:gd name="connsiteX32-38287" fmla="*/ 5338366 w 6127024"/>
              <a:gd name="connsiteY32-38288" fmla="*/ 2465052 h 6858000"/>
              <a:gd name="connsiteX33-38289" fmla="*/ 5371263 w 6127024"/>
              <a:gd name="connsiteY33-38290" fmla="*/ 2586413 h 6858000"/>
              <a:gd name="connsiteX34-38291" fmla="*/ 5407503 w 6127024"/>
              <a:gd name="connsiteY34-38292" fmla="*/ 2786290 h 6858000"/>
              <a:gd name="connsiteX35-38293" fmla="*/ 5407356 w 6127024"/>
              <a:gd name="connsiteY35-38294" fmla="*/ 2787545 h 6858000"/>
              <a:gd name="connsiteX36-38295" fmla="*/ 5457023 w 6127024"/>
              <a:gd name="connsiteY36-38296" fmla="*/ 2858292 h 6858000"/>
              <a:gd name="connsiteX37-38297" fmla="*/ 5479298 w 6127024"/>
              <a:gd name="connsiteY37-38298" fmla="*/ 2947791 h 6858000"/>
              <a:gd name="connsiteX38-38299" fmla="*/ 5481770 w 6127024"/>
              <a:gd name="connsiteY38-38300" fmla="*/ 2951352 h 6858000"/>
              <a:gd name="connsiteX39-38301" fmla="*/ 5482415 w 6127024"/>
              <a:gd name="connsiteY39-38302" fmla="*/ 3004079 h 6858000"/>
              <a:gd name="connsiteX40-38303" fmla="*/ 5503944 w 6127024"/>
              <a:gd name="connsiteY40-38304" fmla="*/ 3123335 h 6858000"/>
              <a:gd name="connsiteX41-38305" fmla="*/ 5516007 w 6127024"/>
              <a:gd name="connsiteY41-38306" fmla="*/ 3258473 h 6858000"/>
              <a:gd name="connsiteX42-38307" fmla="*/ 5589758 w 6127024"/>
              <a:gd name="connsiteY42-38308" fmla="*/ 3453699 h 6858000"/>
              <a:gd name="connsiteX43-38309" fmla="*/ 5596144 w 6127024"/>
              <a:gd name="connsiteY43-38310" fmla="*/ 3534624 h 6858000"/>
              <a:gd name="connsiteX44-38311" fmla="*/ 5597750 w 6127024"/>
              <a:gd name="connsiteY44-38312" fmla="*/ 3534129 h 6858000"/>
              <a:gd name="connsiteX45-38313" fmla="*/ 5599700 w 6127024"/>
              <a:gd name="connsiteY45-38314" fmla="*/ 3547221 h 6858000"/>
              <a:gd name="connsiteX46-38315" fmla="*/ 5618377 w 6127024"/>
              <a:gd name="connsiteY46-38316" fmla="*/ 3588431 h 6858000"/>
              <a:gd name="connsiteX47-38317" fmla="*/ 5612155 w 6127024"/>
              <a:gd name="connsiteY47-38318" fmla="*/ 3589869 h 6858000"/>
              <a:gd name="connsiteX48-38319" fmla="*/ 5620843 w 6127024"/>
              <a:gd name="connsiteY48-38320" fmla="*/ 3606745 h 6858000"/>
              <a:gd name="connsiteX49-38321" fmla="*/ 5655472 w 6127024"/>
              <a:gd name="connsiteY49-38322" fmla="*/ 3678877 h 6858000"/>
              <a:gd name="connsiteX50-38323" fmla="*/ 5683015 w 6127024"/>
              <a:gd name="connsiteY50-38324" fmla="*/ 3762025 h 6858000"/>
              <a:gd name="connsiteX51-38325" fmla="*/ 5696643 w 6127024"/>
              <a:gd name="connsiteY51-38326" fmla="*/ 3773888 h 6858000"/>
              <a:gd name="connsiteX52-38327" fmla="*/ 5768491 w 6127024"/>
              <a:gd name="connsiteY52-38328" fmla="*/ 3914399 h 6858000"/>
              <a:gd name="connsiteX53-38329" fmla="*/ 5793123 w 6127024"/>
              <a:gd name="connsiteY53-38330" fmla="*/ 3969952 h 6858000"/>
              <a:gd name="connsiteX54-38331" fmla="*/ 5808321 w 6127024"/>
              <a:gd name="connsiteY54-38332" fmla="*/ 3988153 h 6858000"/>
              <a:gd name="connsiteX55-38333" fmla="*/ 5825621 w 6127024"/>
              <a:gd name="connsiteY55-38334" fmla="*/ 4015525 h 6858000"/>
              <a:gd name="connsiteX56-38335" fmla="*/ 5860672 w 6127024"/>
              <a:gd name="connsiteY56-38336" fmla="*/ 4061579 h 6858000"/>
              <a:gd name="connsiteX57-38337" fmla="*/ 5872173 w 6127024"/>
              <a:gd name="connsiteY57-38338" fmla="*/ 4088497 h 6858000"/>
              <a:gd name="connsiteX58-38339" fmla="*/ 5894095 w 6127024"/>
              <a:gd name="connsiteY58-38340" fmla="*/ 4128857 h 6858000"/>
              <a:gd name="connsiteX59-38341" fmla="*/ 5903513 w 6127024"/>
              <a:gd name="connsiteY59-38342" fmla="*/ 4187661 h 6858000"/>
              <a:gd name="connsiteX60-38343" fmla="*/ 5917114 w 6127024"/>
              <a:gd name="connsiteY60-38344" fmla="*/ 4213096 h 6858000"/>
              <a:gd name="connsiteX61-38345" fmla="*/ 5924233 w 6127024"/>
              <a:gd name="connsiteY61-38346" fmla="*/ 4242060 h 6858000"/>
              <a:gd name="connsiteX62-38347" fmla="*/ 5928910 w 6127024"/>
              <a:gd name="connsiteY62-38348" fmla="*/ 4300973 h 6858000"/>
              <a:gd name="connsiteX63-38349" fmla="*/ 5939320 w 6127024"/>
              <a:gd name="connsiteY63-38350" fmla="*/ 4340435 h 6858000"/>
              <a:gd name="connsiteX64-38351" fmla="*/ 5946705 w 6127024"/>
              <a:gd name="connsiteY64-38352" fmla="*/ 4428051 h 6858000"/>
              <a:gd name="connsiteX65-38353" fmla="*/ 5949261 w 6127024"/>
              <a:gd name="connsiteY65-38354" fmla="*/ 4449185 h 6858000"/>
              <a:gd name="connsiteX66-38355" fmla="*/ 5968960 w 6127024"/>
              <a:gd name="connsiteY66-38356" fmla="*/ 4482655 h 6858000"/>
              <a:gd name="connsiteX67-38357" fmla="*/ 5980106 w 6127024"/>
              <a:gd name="connsiteY67-38358" fmla="*/ 4585087 h 6858000"/>
              <a:gd name="connsiteX68-38359" fmla="*/ 5998138 w 6127024"/>
              <a:gd name="connsiteY68-38360" fmla="*/ 4697518 h 6858000"/>
              <a:gd name="connsiteX69-38361" fmla="*/ 6007819 w 6127024"/>
              <a:gd name="connsiteY69-38362" fmla="*/ 4858148 h 6858000"/>
              <a:gd name="connsiteX70-38363" fmla="*/ 6007749 w 6127024"/>
              <a:gd name="connsiteY70-38364" fmla="*/ 4964715 h 6858000"/>
              <a:gd name="connsiteX71-38365" fmla="*/ 6005269 w 6127024"/>
              <a:gd name="connsiteY71-38366" fmla="*/ 5150567 h 6858000"/>
              <a:gd name="connsiteX72-38367" fmla="*/ 6001127 w 6127024"/>
              <a:gd name="connsiteY72-38368" fmla="*/ 5164609 h 6858000"/>
              <a:gd name="connsiteX73-38369" fmla="*/ 5998514 w 6127024"/>
              <a:gd name="connsiteY73-38370" fmla="*/ 5189673 h 6858000"/>
              <a:gd name="connsiteX74-38371" fmla="*/ 6018409 w 6127024"/>
              <a:gd name="connsiteY74-38372" fmla="*/ 5227157 h 6858000"/>
              <a:gd name="connsiteX75-38373" fmla="*/ 6036748 w 6127024"/>
              <a:gd name="connsiteY75-38374" fmla="*/ 5322752 h 6858000"/>
              <a:gd name="connsiteX76-38375" fmla="*/ 6036943 w 6127024"/>
              <a:gd name="connsiteY76-38376" fmla="*/ 5329480 h 6858000"/>
              <a:gd name="connsiteX77-38377" fmla="*/ 6037677 w 6127024"/>
              <a:gd name="connsiteY77-38378" fmla="*/ 5354807 h 6858000"/>
              <a:gd name="connsiteX78-38379" fmla="*/ 6039728 w 6127024"/>
              <a:gd name="connsiteY78-38380" fmla="*/ 5359416 h 6858000"/>
              <a:gd name="connsiteX79-38381" fmla="*/ 6053435 w 6127024"/>
              <a:gd name="connsiteY79-38382" fmla="*/ 5387547 h 6858000"/>
              <a:gd name="connsiteX80-38383" fmla="*/ 6065933 w 6127024"/>
              <a:gd name="connsiteY80-38384" fmla="*/ 5443002 h 6858000"/>
              <a:gd name="connsiteX81-38385" fmla="*/ 6068640 w 6127024"/>
              <a:gd name="connsiteY81-38386" fmla="*/ 5474503 h 6858000"/>
              <a:gd name="connsiteX82-38387" fmla="*/ 6080922 w 6127024"/>
              <a:gd name="connsiteY82-38388" fmla="*/ 5561070 h 6858000"/>
              <a:gd name="connsiteX83-38389" fmla="*/ 6096949 w 6127024"/>
              <a:gd name="connsiteY83-38390" fmla="*/ 5648179 h 6858000"/>
              <a:gd name="connsiteX84-38391" fmla="*/ 6121353 w 6127024"/>
              <a:gd name="connsiteY84-38392" fmla="*/ 5721725 h 6858000"/>
              <a:gd name="connsiteX85-38393" fmla="*/ 6109884 w 6127024"/>
              <a:gd name="connsiteY85-38394" fmla="*/ 5721959 h 6858000"/>
              <a:gd name="connsiteX86-38395" fmla="*/ 6127024 w 6127024"/>
              <a:gd name="connsiteY86-38396" fmla="*/ 5786902 h 6858000"/>
              <a:gd name="connsiteX87-38397" fmla="*/ 6115796 w 6127024"/>
              <a:gd name="connsiteY87-38398" fmla="*/ 5862844 h 6858000"/>
              <a:gd name="connsiteX88-38399" fmla="*/ 6102493 w 6127024"/>
              <a:gd name="connsiteY88-38400" fmla="*/ 5928602 h 6858000"/>
              <a:gd name="connsiteX89-38401" fmla="*/ 6056863 w 6127024"/>
              <a:gd name="connsiteY89-38402" fmla="*/ 6000643 h 6858000"/>
              <a:gd name="connsiteX90-38403" fmla="*/ 6045436 w 6127024"/>
              <a:gd name="connsiteY90-38404" fmla="*/ 6124480 h 6858000"/>
              <a:gd name="connsiteX91-38405" fmla="*/ 6030489 w 6127024"/>
              <a:gd name="connsiteY91-38406" fmla="*/ 6317666 h 6858000"/>
              <a:gd name="connsiteX92-38407" fmla="*/ 6007492 w 6127024"/>
              <a:gd name="connsiteY92-38408" fmla="*/ 6440818 h 6858000"/>
              <a:gd name="connsiteX93-38409" fmla="*/ 6009467 w 6127024"/>
              <a:gd name="connsiteY93-38410" fmla="*/ 6487076 h 6858000"/>
              <a:gd name="connsiteX94-38411" fmla="*/ 5995064 w 6127024"/>
              <a:gd name="connsiteY94-38412" fmla="*/ 6540791 h 6858000"/>
              <a:gd name="connsiteX95-38413" fmla="*/ 6004510 w 6127024"/>
              <a:gd name="connsiteY95-38414" fmla="*/ 6599256 h 6858000"/>
              <a:gd name="connsiteX96-38415" fmla="*/ 5986207 w 6127024"/>
              <a:gd name="connsiteY96-38416" fmla="*/ 6695855 h 6858000"/>
              <a:gd name="connsiteX97-38417" fmla="*/ 5979428 w 6127024"/>
              <a:gd name="connsiteY97-38418" fmla="*/ 6754678 h 6858000"/>
              <a:gd name="connsiteX98-38419" fmla="*/ 5983398 w 6127024"/>
              <a:gd name="connsiteY98-38420" fmla="*/ 6778641 h 6858000"/>
              <a:gd name="connsiteX99-38421" fmla="*/ 5984543 w 6127024"/>
              <a:gd name="connsiteY99-38422" fmla="*/ 6811016 h 6858000"/>
              <a:gd name="connsiteX100-38423" fmla="*/ 5979671 w 6127024"/>
              <a:gd name="connsiteY100-38424" fmla="*/ 6858000 h 6858000"/>
              <a:gd name="connsiteX101-38425" fmla="*/ 0 w 6127024"/>
              <a:gd name="connsiteY101-38426" fmla="*/ 6858000 h 6858000"/>
              <a:gd name="connsiteX102-38427" fmla="*/ 0 w 6127024"/>
              <a:gd name="connsiteY102-38428" fmla="*/ 0 h 6858000"/>
              <a:gd name="connsiteX0-38429" fmla="*/ 0 w 6127024"/>
              <a:gd name="connsiteY0-38430" fmla="*/ 0 h 6858000"/>
              <a:gd name="connsiteX1-38431" fmla="*/ 4965888 w 6127024"/>
              <a:gd name="connsiteY1-38432" fmla="*/ 0 h 6858000"/>
              <a:gd name="connsiteX2-38433" fmla="*/ 4967767 w 6127024"/>
              <a:gd name="connsiteY2-38434" fmla="*/ 7930 h 6858000"/>
              <a:gd name="connsiteX3-38435" fmla="*/ 4979444 w 6127024"/>
              <a:gd name="connsiteY3-38436" fmla="*/ 43921 h 6858000"/>
              <a:gd name="connsiteX4-38437" fmla="*/ 5021173 w 6127024"/>
              <a:gd name="connsiteY4-38438" fmla="*/ 123738 h 6858000"/>
              <a:gd name="connsiteX5-38439" fmla="*/ 5075458 w 6127024"/>
              <a:gd name="connsiteY5-38440" fmla="*/ 264355 h 6858000"/>
              <a:gd name="connsiteX6-38441" fmla="*/ 5081175 w 6127024"/>
              <a:gd name="connsiteY6-38442" fmla="*/ 277448 h 6858000"/>
              <a:gd name="connsiteX7-38443" fmla="*/ 5097011 w 6127024"/>
              <a:gd name="connsiteY7-38444" fmla="*/ 355616 h 6858000"/>
              <a:gd name="connsiteX8-38445" fmla="*/ 5153000 w 6127024"/>
              <a:gd name="connsiteY8-38446" fmla="*/ 507134 h 6858000"/>
              <a:gd name="connsiteX9-38447" fmla="*/ 5171282 w 6127024"/>
              <a:gd name="connsiteY9-38448" fmla="*/ 602071 h 6858000"/>
              <a:gd name="connsiteX10-38449" fmla="*/ 5176196 w 6127024"/>
              <a:gd name="connsiteY10-38450" fmla="*/ 636822 h 6858000"/>
              <a:gd name="connsiteX11-38451" fmla="*/ 5189051 w 6127024"/>
              <a:gd name="connsiteY11-38452" fmla="*/ 782518 h 6858000"/>
              <a:gd name="connsiteX12-38453" fmla="*/ 5218707 w 6127024"/>
              <a:gd name="connsiteY12-38454" fmla="*/ 886387 h 6858000"/>
              <a:gd name="connsiteX13-38455" fmla="*/ 5221281 w 6127024"/>
              <a:gd name="connsiteY13-38456" fmla="*/ 920873 h 6858000"/>
              <a:gd name="connsiteX14-38457" fmla="*/ 5201018 w 6127024"/>
              <a:gd name="connsiteY14-38458" fmla="*/ 1095027 h 6858000"/>
              <a:gd name="connsiteX15-38459" fmla="*/ 5189234 w 6127024"/>
              <a:gd name="connsiteY15-38460" fmla="*/ 1193495 h 6858000"/>
              <a:gd name="connsiteX16-38461" fmla="*/ 5202769 w 6127024"/>
              <a:gd name="connsiteY16-38462" fmla="*/ 1269450 h 6858000"/>
              <a:gd name="connsiteX17-38463" fmla="*/ 5225968 w 6127024"/>
              <a:gd name="connsiteY17-38464" fmla="*/ 1357994 h 6858000"/>
              <a:gd name="connsiteX18-38465" fmla="*/ 5233819 w 6127024"/>
              <a:gd name="connsiteY18-38466" fmla="*/ 1380922 h 6858000"/>
              <a:gd name="connsiteX19-38467" fmla="*/ 5237226 w 6127024"/>
              <a:gd name="connsiteY19-38468" fmla="*/ 1441327 h 6858000"/>
              <a:gd name="connsiteX20-38469" fmla="*/ 5255653 w 6127024"/>
              <a:gd name="connsiteY20-38470" fmla="*/ 1524712 h 6858000"/>
              <a:gd name="connsiteX21-38471" fmla="*/ 5263491 w 6127024"/>
              <a:gd name="connsiteY21-38472" fmla="*/ 1642938 h 6858000"/>
              <a:gd name="connsiteX22-38473" fmla="*/ 5256552 w 6127024"/>
              <a:gd name="connsiteY22-38474" fmla="*/ 1672509 h 6858000"/>
              <a:gd name="connsiteX23-38475" fmla="*/ 5266931 w 6127024"/>
              <a:gd name="connsiteY23-38476" fmla="*/ 1866147 h 6858000"/>
              <a:gd name="connsiteX24-38477" fmla="*/ 5255696 w 6127024"/>
              <a:gd name="connsiteY24-38478" fmla="*/ 1953770 h 6858000"/>
              <a:gd name="connsiteX25-38479" fmla="*/ 5252592 w 6127024"/>
              <a:gd name="connsiteY25-38480" fmla="*/ 2092210 h 6858000"/>
              <a:gd name="connsiteX26-38481" fmla="*/ 5250104 w 6127024"/>
              <a:gd name="connsiteY26-38482" fmla="*/ 2249166 h 6858000"/>
              <a:gd name="connsiteX27-38483" fmla="*/ 5251214 w 6127024"/>
              <a:gd name="connsiteY27-38484" fmla="*/ 2250944 h 6858000"/>
              <a:gd name="connsiteX28-38485" fmla="*/ 5250644 w 6127024"/>
              <a:gd name="connsiteY28-38486" fmla="*/ 2266619 h 6858000"/>
              <a:gd name="connsiteX29-38487" fmla="*/ 5293877 w 6127024"/>
              <a:gd name="connsiteY29-38488" fmla="*/ 2368649 h 6858000"/>
              <a:gd name="connsiteX30-38489" fmla="*/ 5311338 w 6127024"/>
              <a:gd name="connsiteY30-38490" fmla="*/ 2404034 h 6858000"/>
              <a:gd name="connsiteX31-38491" fmla="*/ 5338366 w 6127024"/>
              <a:gd name="connsiteY31-38492" fmla="*/ 2465052 h 6858000"/>
              <a:gd name="connsiteX32-38493" fmla="*/ 5371263 w 6127024"/>
              <a:gd name="connsiteY32-38494" fmla="*/ 2586413 h 6858000"/>
              <a:gd name="connsiteX33-38495" fmla="*/ 5407503 w 6127024"/>
              <a:gd name="connsiteY33-38496" fmla="*/ 2786290 h 6858000"/>
              <a:gd name="connsiteX34-38497" fmla="*/ 5407356 w 6127024"/>
              <a:gd name="connsiteY34-38498" fmla="*/ 2787545 h 6858000"/>
              <a:gd name="connsiteX35-38499" fmla="*/ 5457023 w 6127024"/>
              <a:gd name="connsiteY35-38500" fmla="*/ 2858292 h 6858000"/>
              <a:gd name="connsiteX36-38501" fmla="*/ 5479298 w 6127024"/>
              <a:gd name="connsiteY36-38502" fmla="*/ 2947791 h 6858000"/>
              <a:gd name="connsiteX37-38503" fmla="*/ 5481770 w 6127024"/>
              <a:gd name="connsiteY37-38504" fmla="*/ 2951352 h 6858000"/>
              <a:gd name="connsiteX38-38505" fmla="*/ 5482415 w 6127024"/>
              <a:gd name="connsiteY38-38506" fmla="*/ 3004079 h 6858000"/>
              <a:gd name="connsiteX39-38507" fmla="*/ 5503944 w 6127024"/>
              <a:gd name="connsiteY39-38508" fmla="*/ 3123335 h 6858000"/>
              <a:gd name="connsiteX40-38509" fmla="*/ 5516007 w 6127024"/>
              <a:gd name="connsiteY40-38510" fmla="*/ 3258473 h 6858000"/>
              <a:gd name="connsiteX41-38511" fmla="*/ 5589758 w 6127024"/>
              <a:gd name="connsiteY41-38512" fmla="*/ 3453699 h 6858000"/>
              <a:gd name="connsiteX42-38513" fmla="*/ 5596144 w 6127024"/>
              <a:gd name="connsiteY42-38514" fmla="*/ 3534624 h 6858000"/>
              <a:gd name="connsiteX43-38515" fmla="*/ 5597750 w 6127024"/>
              <a:gd name="connsiteY43-38516" fmla="*/ 3534129 h 6858000"/>
              <a:gd name="connsiteX44-38517" fmla="*/ 5599700 w 6127024"/>
              <a:gd name="connsiteY44-38518" fmla="*/ 3547221 h 6858000"/>
              <a:gd name="connsiteX45-38519" fmla="*/ 5618377 w 6127024"/>
              <a:gd name="connsiteY45-38520" fmla="*/ 3588431 h 6858000"/>
              <a:gd name="connsiteX46-38521" fmla="*/ 5612155 w 6127024"/>
              <a:gd name="connsiteY46-38522" fmla="*/ 3589869 h 6858000"/>
              <a:gd name="connsiteX47-38523" fmla="*/ 5620843 w 6127024"/>
              <a:gd name="connsiteY47-38524" fmla="*/ 3606745 h 6858000"/>
              <a:gd name="connsiteX48-38525" fmla="*/ 5655472 w 6127024"/>
              <a:gd name="connsiteY48-38526" fmla="*/ 3678877 h 6858000"/>
              <a:gd name="connsiteX49-38527" fmla="*/ 5683015 w 6127024"/>
              <a:gd name="connsiteY49-38528" fmla="*/ 3762025 h 6858000"/>
              <a:gd name="connsiteX50-38529" fmla="*/ 5696643 w 6127024"/>
              <a:gd name="connsiteY50-38530" fmla="*/ 3773888 h 6858000"/>
              <a:gd name="connsiteX51-38531" fmla="*/ 5768491 w 6127024"/>
              <a:gd name="connsiteY51-38532" fmla="*/ 3914399 h 6858000"/>
              <a:gd name="connsiteX52-38533" fmla="*/ 5793123 w 6127024"/>
              <a:gd name="connsiteY52-38534" fmla="*/ 3969952 h 6858000"/>
              <a:gd name="connsiteX53-38535" fmla="*/ 5808321 w 6127024"/>
              <a:gd name="connsiteY53-38536" fmla="*/ 3988153 h 6858000"/>
              <a:gd name="connsiteX54-38537" fmla="*/ 5825621 w 6127024"/>
              <a:gd name="connsiteY54-38538" fmla="*/ 4015525 h 6858000"/>
              <a:gd name="connsiteX55-38539" fmla="*/ 5860672 w 6127024"/>
              <a:gd name="connsiteY55-38540" fmla="*/ 4061579 h 6858000"/>
              <a:gd name="connsiteX56-38541" fmla="*/ 5872173 w 6127024"/>
              <a:gd name="connsiteY56-38542" fmla="*/ 4088497 h 6858000"/>
              <a:gd name="connsiteX57-38543" fmla="*/ 5894095 w 6127024"/>
              <a:gd name="connsiteY57-38544" fmla="*/ 4128857 h 6858000"/>
              <a:gd name="connsiteX58-38545" fmla="*/ 5903513 w 6127024"/>
              <a:gd name="connsiteY58-38546" fmla="*/ 4187661 h 6858000"/>
              <a:gd name="connsiteX59-38547" fmla="*/ 5917114 w 6127024"/>
              <a:gd name="connsiteY59-38548" fmla="*/ 4213096 h 6858000"/>
              <a:gd name="connsiteX60-38549" fmla="*/ 5924233 w 6127024"/>
              <a:gd name="connsiteY60-38550" fmla="*/ 4242060 h 6858000"/>
              <a:gd name="connsiteX61-38551" fmla="*/ 5928910 w 6127024"/>
              <a:gd name="connsiteY61-38552" fmla="*/ 4300973 h 6858000"/>
              <a:gd name="connsiteX62-38553" fmla="*/ 5939320 w 6127024"/>
              <a:gd name="connsiteY62-38554" fmla="*/ 4340435 h 6858000"/>
              <a:gd name="connsiteX63-38555" fmla="*/ 5946705 w 6127024"/>
              <a:gd name="connsiteY63-38556" fmla="*/ 4428051 h 6858000"/>
              <a:gd name="connsiteX64-38557" fmla="*/ 5949261 w 6127024"/>
              <a:gd name="connsiteY64-38558" fmla="*/ 4449185 h 6858000"/>
              <a:gd name="connsiteX65-38559" fmla="*/ 5968960 w 6127024"/>
              <a:gd name="connsiteY65-38560" fmla="*/ 4482655 h 6858000"/>
              <a:gd name="connsiteX66-38561" fmla="*/ 5980106 w 6127024"/>
              <a:gd name="connsiteY66-38562" fmla="*/ 4585087 h 6858000"/>
              <a:gd name="connsiteX67-38563" fmla="*/ 5998138 w 6127024"/>
              <a:gd name="connsiteY67-38564" fmla="*/ 4697518 h 6858000"/>
              <a:gd name="connsiteX68-38565" fmla="*/ 6007819 w 6127024"/>
              <a:gd name="connsiteY68-38566" fmla="*/ 4858148 h 6858000"/>
              <a:gd name="connsiteX69-38567" fmla="*/ 6007749 w 6127024"/>
              <a:gd name="connsiteY69-38568" fmla="*/ 4964715 h 6858000"/>
              <a:gd name="connsiteX70-38569" fmla="*/ 6005269 w 6127024"/>
              <a:gd name="connsiteY70-38570" fmla="*/ 5150567 h 6858000"/>
              <a:gd name="connsiteX71-38571" fmla="*/ 6001127 w 6127024"/>
              <a:gd name="connsiteY71-38572" fmla="*/ 5164609 h 6858000"/>
              <a:gd name="connsiteX72-38573" fmla="*/ 5998514 w 6127024"/>
              <a:gd name="connsiteY72-38574" fmla="*/ 5189673 h 6858000"/>
              <a:gd name="connsiteX73-38575" fmla="*/ 6018409 w 6127024"/>
              <a:gd name="connsiteY73-38576" fmla="*/ 5227157 h 6858000"/>
              <a:gd name="connsiteX74-38577" fmla="*/ 6036748 w 6127024"/>
              <a:gd name="connsiteY74-38578" fmla="*/ 5322752 h 6858000"/>
              <a:gd name="connsiteX75-38579" fmla="*/ 6036943 w 6127024"/>
              <a:gd name="connsiteY75-38580" fmla="*/ 5329480 h 6858000"/>
              <a:gd name="connsiteX76-38581" fmla="*/ 6037677 w 6127024"/>
              <a:gd name="connsiteY76-38582" fmla="*/ 5354807 h 6858000"/>
              <a:gd name="connsiteX77-38583" fmla="*/ 6039728 w 6127024"/>
              <a:gd name="connsiteY77-38584" fmla="*/ 5359416 h 6858000"/>
              <a:gd name="connsiteX78-38585" fmla="*/ 6053435 w 6127024"/>
              <a:gd name="connsiteY78-38586" fmla="*/ 5387547 h 6858000"/>
              <a:gd name="connsiteX79-38587" fmla="*/ 6065933 w 6127024"/>
              <a:gd name="connsiteY79-38588" fmla="*/ 5443002 h 6858000"/>
              <a:gd name="connsiteX80-38589" fmla="*/ 6068640 w 6127024"/>
              <a:gd name="connsiteY80-38590" fmla="*/ 5474503 h 6858000"/>
              <a:gd name="connsiteX81-38591" fmla="*/ 6080922 w 6127024"/>
              <a:gd name="connsiteY81-38592" fmla="*/ 5561070 h 6858000"/>
              <a:gd name="connsiteX82-38593" fmla="*/ 6096949 w 6127024"/>
              <a:gd name="connsiteY82-38594" fmla="*/ 5648179 h 6858000"/>
              <a:gd name="connsiteX83-38595" fmla="*/ 6121353 w 6127024"/>
              <a:gd name="connsiteY83-38596" fmla="*/ 5721725 h 6858000"/>
              <a:gd name="connsiteX84-38597" fmla="*/ 6109884 w 6127024"/>
              <a:gd name="connsiteY84-38598" fmla="*/ 5721959 h 6858000"/>
              <a:gd name="connsiteX85-38599" fmla="*/ 6127024 w 6127024"/>
              <a:gd name="connsiteY85-38600" fmla="*/ 5786902 h 6858000"/>
              <a:gd name="connsiteX86-38601" fmla="*/ 6115796 w 6127024"/>
              <a:gd name="connsiteY86-38602" fmla="*/ 5862844 h 6858000"/>
              <a:gd name="connsiteX87-38603" fmla="*/ 6102493 w 6127024"/>
              <a:gd name="connsiteY87-38604" fmla="*/ 5928602 h 6858000"/>
              <a:gd name="connsiteX88-38605" fmla="*/ 6056863 w 6127024"/>
              <a:gd name="connsiteY88-38606" fmla="*/ 6000643 h 6858000"/>
              <a:gd name="connsiteX89-38607" fmla="*/ 6045436 w 6127024"/>
              <a:gd name="connsiteY89-38608" fmla="*/ 6124480 h 6858000"/>
              <a:gd name="connsiteX90-38609" fmla="*/ 6030489 w 6127024"/>
              <a:gd name="connsiteY90-38610" fmla="*/ 6317666 h 6858000"/>
              <a:gd name="connsiteX91-38611" fmla="*/ 6007492 w 6127024"/>
              <a:gd name="connsiteY91-38612" fmla="*/ 6440818 h 6858000"/>
              <a:gd name="connsiteX92-38613" fmla="*/ 6009467 w 6127024"/>
              <a:gd name="connsiteY92-38614" fmla="*/ 6487076 h 6858000"/>
              <a:gd name="connsiteX93-38615" fmla="*/ 5995064 w 6127024"/>
              <a:gd name="connsiteY93-38616" fmla="*/ 6540791 h 6858000"/>
              <a:gd name="connsiteX94-38617" fmla="*/ 6004510 w 6127024"/>
              <a:gd name="connsiteY94-38618" fmla="*/ 6599256 h 6858000"/>
              <a:gd name="connsiteX95-38619" fmla="*/ 5986207 w 6127024"/>
              <a:gd name="connsiteY95-38620" fmla="*/ 6695855 h 6858000"/>
              <a:gd name="connsiteX96-38621" fmla="*/ 5979428 w 6127024"/>
              <a:gd name="connsiteY96-38622" fmla="*/ 6754678 h 6858000"/>
              <a:gd name="connsiteX97-38623" fmla="*/ 5983398 w 6127024"/>
              <a:gd name="connsiteY97-38624" fmla="*/ 6778641 h 6858000"/>
              <a:gd name="connsiteX98-38625" fmla="*/ 5984543 w 6127024"/>
              <a:gd name="connsiteY98-38626" fmla="*/ 6811016 h 6858000"/>
              <a:gd name="connsiteX99-38627" fmla="*/ 5979671 w 6127024"/>
              <a:gd name="connsiteY99-38628" fmla="*/ 6858000 h 6858000"/>
              <a:gd name="connsiteX100-38629" fmla="*/ 0 w 6127024"/>
              <a:gd name="connsiteY100-38630" fmla="*/ 6858000 h 6858000"/>
              <a:gd name="connsiteX101-38631" fmla="*/ 0 w 6127024"/>
              <a:gd name="connsiteY101-38632" fmla="*/ 0 h 6858000"/>
              <a:gd name="connsiteX0-38633" fmla="*/ 0 w 6127024"/>
              <a:gd name="connsiteY0-38634" fmla="*/ 0 h 6858000"/>
              <a:gd name="connsiteX1-38635" fmla="*/ 4965888 w 6127024"/>
              <a:gd name="connsiteY1-38636" fmla="*/ 0 h 6858000"/>
              <a:gd name="connsiteX2-38637" fmla="*/ 4967767 w 6127024"/>
              <a:gd name="connsiteY2-38638" fmla="*/ 7930 h 6858000"/>
              <a:gd name="connsiteX3-38639" fmla="*/ 4979444 w 6127024"/>
              <a:gd name="connsiteY3-38640" fmla="*/ 43921 h 6858000"/>
              <a:gd name="connsiteX4-38641" fmla="*/ 5021173 w 6127024"/>
              <a:gd name="connsiteY4-38642" fmla="*/ 123738 h 6858000"/>
              <a:gd name="connsiteX5-38643" fmla="*/ 5075458 w 6127024"/>
              <a:gd name="connsiteY5-38644" fmla="*/ 264355 h 6858000"/>
              <a:gd name="connsiteX6-38645" fmla="*/ 5081175 w 6127024"/>
              <a:gd name="connsiteY6-38646" fmla="*/ 277448 h 6858000"/>
              <a:gd name="connsiteX7-38647" fmla="*/ 5097011 w 6127024"/>
              <a:gd name="connsiteY7-38648" fmla="*/ 355616 h 6858000"/>
              <a:gd name="connsiteX8-38649" fmla="*/ 5153000 w 6127024"/>
              <a:gd name="connsiteY8-38650" fmla="*/ 507134 h 6858000"/>
              <a:gd name="connsiteX9-38651" fmla="*/ 5171282 w 6127024"/>
              <a:gd name="connsiteY9-38652" fmla="*/ 602071 h 6858000"/>
              <a:gd name="connsiteX10-38653" fmla="*/ 5176196 w 6127024"/>
              <a:gd name="connsiteY10-38654" fmla="*/ 636822 h 6858000"/>
              <a:gd name="connsiteX11-38655" fmla="*/ 5189051 w 6127024"/>
              <a:gd name="connsiteY11-38656" fmla="*/ 782518 h 6858000"/>
              <a:gd name="connsiteX12-38657" fmla="*/ 5218707 w 6127024"/>
              <a:gd name="connsiteY12-38658" fmla="*/ 886387 h 6858000"/>
              <a:gd name="connsiteX13-38659" fmla="*/ 5221281 w 6127024"/>
              <a:gd name="connsiteY13-38660" fmla="*/ 920873 h 6858000"/>
              <a:gd name="connsiteX14-38661" fmla="*/ 5201018 w 6127024"/>
              <a:gd name="connsiteY14-38662" fmla="*/ 1095027 h 6858000"/>
              <a:gd name="connsiteX15-38663" fmla="*/ 5189234 w 6127024"/>
              <a:gd name="connsiteY15-38664" fmla="*/ 1217308 h 6858000"/>
              <a:gd name="connsiteX16-38665" fmla="*/ 5202769 w 6127024"/>
              <a:gd name="connsiteY16-38666" fmla="*/ 1269450 h 6858000"/>
              <a:gd name="connsiteX17-38667" fmla="*/ 5225968 w 6127024"/>
              <a:gd name="connsiteY17-38668" fmla="*/ 1357994 h 6858000"/>
              <a:gd name="connsiteX18-38669" fmla="*/ 5233819 w 6127024"/>
              <a:gd name="connsiteY18-38670" fmla="*/ 1380922 h 6858000"/>
              <a:gd name="connsiteX19-38671" fmla="*/ 5237226 w 6127024"/>
              <a:gd name="connsiteY19-38672" fmla="*/ 1441327 h 6858000"/>
              <a:gd name="connsiteX20-38673" fmla="*/ 5255653 w 6127024"/>
              <a:gd name="connsiteY20-38674" fmla="*/ 1524712 h 6858000"/>
              <a:gd name="connsiteX21-38675" fmla="*/ 5263491 w 6127024"/>
              <a:gd name="connsiteY21-38676" fmla="*/ 1642938 h 6858000"/>
              <a:gd name="connsiteX22-38677" fmla="*/ 5256552 w 6127024"/>
              <a:gd name="connsiteY22-38678" fmla="*/ 1672509 h 6858000"/>
              <a:gd name="connsiteX23-38679" fmla="*/ 5266931 w 6127024"/>
              <a:gd name="connsiteY23-38680" fmla="*/ 1866147 h 6858000"/>
              <a:gd name="connsiteX24-38681" fmla="*/ 5255696 w 6127024"/>
              <a:gd name="connsiteY24-38682" fmla="*/ 1953770 h 6858000"/>
              <a:gd name="connsiteX25-38683" fmla="*/ 5252592 w 6127024"/>
              <a:gd name="connsiteY25-38684" fmla="*/ 2092210 h 6858000"/>
              <a:gd name="connsiteX26-38685" fmla="*/ 5250104 w 6127024"/>
              <a:gd name="connsiteY26-38686" fmla="*/ 2249166 h 6858000"/>
              <a:gd name="connsiteX27-38687" fmla="*/ 5251214 w 6127024"/>
              <a:gd name="connsiteY27-38688" fmla="*/ 2250944 h 6858000"/>
              <a:gd name="connsiteX28-38689" fmla="*/ 5250644 w 6127024"/>
              <a:gd name="connsiteY28-38690" fmla="*/ 2266619 h 6858000"/>
              <a:gd name="connsiteX29-38691" fmla="*/ 5293877 w 6127024"/>
              <a:gd name="connsiteY29-38692" fmla="*/ 2368649 h 6858000"/>
              <a:gd name="connsiteX30-38693" fmla="*/ 5311338 w 6127024"/>
              <a:gd name="connsiteY30-38694" fmla="*/ 2404034 h 6858000"/>
              <a:gd name="connsiteX31-38695" fmla="*/ 5338366 w 6127024"/>
              <a:gd name="connsiteY31-38696" fmla="*/ 2465052 h 6858000"/>
              <a:gd name="connsiteX32-38697" fmla="*/ 5371263 w 6127024"/>
              <a:gd name="connsiteY32-38698" fmla="*/ 2586413 h 6858000"/>
              <a:gd name="connsiteX33-38699" fmla="*/ 5407503 w 6127024"/>
              <a:gd name="connsiteY33-38700" fmla="*/ 2786290 h 6858000"/>
              <a:gd name="connsiteX34-38701" fmla="*/ 5407356 w 6127024"/>
              <a:gd name="connsiteY34-38702" fmla="*/ 2787545 h 6858000"/>
              <a:gd name="connsiteX35-38703" fmla="*/ 5457023 w 6127024"/>
              <a:gd name="connsiteY35-38704" fmla="*/ 2858292 h 6858000"/>
              <a:gd name="connsiteX36-38705" fmla="*/ 5479298 w 6127024"/>
              <a:gd name="connsiteY36-38706" fmla="*/ 2947791 h 6858000"/>
              <a:gd name="connsiteX37-38707" fmla="*/ 5481770 w 6127024"/>
              <a:gd name="connsiteY37-38708" fmla="*/ 2951352 h 6858000"/>
              <a:gd name="connsiteX38-38709" fmla="*/ 5482415 w 6127024"/>
              <a:gd name="connsiteY38-38710" fmla="*/ 3004079 h 6858000"/>
              <a:gd name="connsiteX39-38711" fmla="*/ 5503944 w 6127024"/>
              <a:gd name="connsiteY39-38712" fmla="*/ 3123335 h 6858000"/>
              <a:gd name="connsiteX40-38713" fmla="*/ 5516007 w 6127024"/>
              <a:gd name="connsiteY40-38714" fmla="*/ 3258473 h 6858000"/>
              <a:gd name="connsiteX41-38715" fmla="*/ 5589758 w 6127024"/>
              <a:gd name="connsiteY41-38716" fmla="*/ 3453699 h 6858000"/>
              <a:gd name="connsiteX42-38717" fmla="*/ 5596144 w 6127024"/>
              <a:gd name="connsiteY42-38718" fmla="*/ 3534624 h 6858000"/>
              <a:gd name="connsiteX43-38719" fmla="*/ 5597750 w 6127024"/>
              <a:gd name="connsiteY43-38720" fmla="*/ 3534129 h 6858000"/>
              <a:gd name="connsiteX44-38721" fmla="*/ 5599700 w 6127024"/>
              <a:gd name="connsiteY44-38722" fmla="*/ 3547221 h 6858000"/>
              <a:gd name="connsiteX45-38723" fmla="*/ 5618377 w 6127024"/>
              <a:gd name="connsiteY45-38724" fmla="*/ 3588431 h 6858000"/>
              <a:gd name="connsiteX46-38725" fmla="*/ 5612155 w 6127024"/>
              <a:gd name="connsiteY46-38726" fmla="*/ 3589869 h 6858000"/>
              <a:gd name="connsiteX47-38727" fmla="*/ 5620843 w 6127024"/>
              <a:gd name="connsiteY47-38728" fmla="*/ 3606745 h 6858000"/>
              <a:gd name="connsiteX48-38729" fmla="*/ 5655472 w 6127024"/>
              <a:gd name="connsiteY48-38730" fmla="*/ 3678877 h 6858000"/>
              <a:gd name="connsiteX49-38731" fmla="*/ 5683015 w 6127024"/>
              <a:gd name="connsiteY49-38732" fmla="*/ 3762025 h 6858000"/>
              <a:gd name="connsiteX50-38733" fmla="*/ 5696643 w 6127024"/>
              <a:gd name="connsiteY50-38734" fmla="*/ 3773888 h 6858000"/>
              <a:gd name="connsiteX51-38735" fmla="*/ 5768491 w 6127024"/>
              <a:gd name="connsiteY51-38736" fmla="*/ 3914399 h 6858000"/>
              <a:gd name="connsiteX52-38737" fmla="*/ 5793123 w 6127024"/>
              <a:gd name="connsiteY52-38738" fmla="*/ 3969952 h 6858000"/>
              <a:gd name="connsiteX53-38739" fmla="*/ 5808321 w 6127024"/>
              <a:gd name="connsiteY53-38740" fmla="*/ 3988153 h 6858000"/>
              <a:gd name="connsiteX54-38741" fmla="*/ 5825621 w 6127024"/>
              <a:gd name="connsiteY54-38742" fmla="*/ 4015525 h 6858000"/>
              <a:gd name="connsiteX55-38743" fmla="*/ 5860672 w 6127024"/>
              <a:gd name="connsiteY55-38744" fmla="*/ 4061579 h 6858000"/>
              <a:gd name="connsiteX56-38745" fmla="*/ 5872173 w 6127024"/>
              <a:gd name="connsiteY56-38746" fmla="*/ 4088497 h 6858000"/>
              <a:gd name="connsiteX57-38747" fmla="*/ 5894095 w 6127024"/>
              <a:gd name="connsiteY57-38748" fmla="*/ 4128857 h 6858000"/>
              <a:gd name="connsiteX58-38749" fmla="*/ 5903513 w 6127024"/>
              <a:gd name="connsiteY58-38750" fmla="*/ 4187661 h 6858000"/>
              <a:gd name="connsiteX59-38751" fmla="*/ 5917114 w 6127024"/>
              <a:gd name="connsiteY59-38752" fmla="*/ 4213096 h 6858000"/>
              <a:gd name="connsiteX60-38753" fmla="*/ 5924233 w 6127024"/>
              <a:gd name="connsiteY60-38754" fmla="*/ 4242060 h 6858000"/>
              <a:gd name="connsiteX61-38755" fmla="*/ 5928910 w 6127024"/>
              <a:gd name="connsiteY61-38756" fmla="*/ 4300973 h 6858000"/>
              <a:gd name="connsiteX62-38757" fmla="*/ 5939320 w 6127024"/>
              <a:gd name="connsiteY62-38758" fmla="*/ 4340435 h 6858000"/>
              <a:gd name="connsiteX63-38759" fmla="*/ 5946705 w 6127024"/>
              <a:gd name="connsiteY63-38760" fmla="*/ 4428051 h 6858000"/>
              <a:gd name="connsiteX64-38761" fmla="*/ 5949261 w 6127024"/>
              <a:gd name="connsiteY64-38762" fmla="*/ 4449185 h 6858000"/>
              <a:gd name="connsiteX65-38763" fmla="*/ 5968960 w 6127024"/>
              <a:gd name="connsiteY65-38764" fmla="*/ 4482655 h 6858000"/>
              <a:gd name="connsiteX66-38765" fmla="*/ 5980106 w 6127024"/>
              <a:gd name="connsiteY66-38766" fmla="*/ 4585087 h 6858000"/>
              <a:gd name="connsiteX67-38767" fmla="*/ 5998138 w 6127024"/>
              <a:gd name="connsiteY67-38768" fmla="*/ 4697518 h 6858000"/>
              <a:gd name="connsiteX68-38769" fmla="*/ 6007819 w 6127024"/>
              <a:gd name="connsiteY68-38770" fmla="*/ 4858148 h 6858000"/>
              <a:gd name="connsiteX69-38771" fmla="*/ 6007749 w 6127024"/>
              <a:gd name="connsiteY69-38772" fmla="*/ 4964715 h 6858000"/>
              <a:gd name="connsiteX70-38773" fmla="*/ 6005269 w 6127024"/>
              <a:gd name="connsiteY70-38774" fmla="*/ 5150567 h 6858000"/>
              <a:gd name="connsiteX71-38775" fmla="*/ 6001127 w 6127024"/>
              <a:gd name="connsiteY71-38776" fmla="*/ 5164609 h 6858000"/>
              <a:gd name="connsiteX72-38777" fmla="*/ 5998514 w 6127024"/>
              <a:gd name="connsiteY72-38778" fmla="*/ 5189673 h 6858000"/>
              <a:gd name="connsiteX73-38779" fmla="*/ 6018409 w 6127024"/>
              <a:gd name="connsiteY73-38780" fmla="*/ 5227157 h 6858000"/>
              <a:gd name="connsiteX74-38781" fmla="*/ 6036748 w 6127024"/>
              <a:gd name="connsiteY74-38782" fmla="*/ 5322752 h 6858000"/>
              <a:gd name="connsiteX75-38783" fmla="*/ 6036943 w 6127024"/>
              <a:gd name="connsiteY75-38784" fmla="*/ 5329480 h 6858000"/>
              <a:gd name="connsiteX76-38785" fmla="*/ 6037677 w 6127024"/>
              <a:gd name="connsiteY76-38786" fmla="*/ 5354807 h 6858000"/>
              <a:gd name="connsiteX77-38787" fmla="*/ 6039728 w 6127024"/>
              <a:gd name="connsiteY77-38788" fmla="*/ 5359416 h 6858000"/>
              <a:gd name="connsiteX78-38789" fmla="*/ 6053435 w 6127024"/>
              <a:gd name="connsiteY78-38790" fmla="*/ 5387547 h 6858000"/>
              <a:gd name="connsiteX79-38791" fmla="*/ 6065933 w 6127024"/>
              <a:gd name="connsiteY79-38792" fmla="*/ 5443002 h 6858000"/>
              <a:gd name="connsiteX80-38793" fmla="*/ 6068640 w 6127024"/>
              <a:gd name="connsiteY80-38794" fmla="*/ 5474503 h 6858000"/>
              <a:gd name="connsiteX81-38795" fmla="*/ 6080922 w 6127024"/>
              <a:gd name="connsiteY81-38796" fmla="*/ 5561070 h 6858000"/>
              <a:gd name="connsiteX82-38797" fmla="*/ 6096949 w 6127024"/>
              <a:gd name="connsiteY82-38798" fmla="*/ 5648179 h 6858000"/>
              <a:gd name="connsiteX83-38799" fmla="*/ 6121353 w 6127024"/>
              <a:gd name="connsiteY83-38800" fmla="*/ 5721725 h 6858000"/>
              <a:gd name="connsiteX84-38801" fmla="*/ 6109884 w 6127024"/>
              <a:gd name="connsiteY84-38802" fmla="*/ 5721959 h 6858000"/>
              <a:gd name="connsiteX85-38803" fmla="*/ 6127024 w 6127024"/>
              <a:gd name="connsiteY85-38804" fmla="*/ 5786902 h 6858000"/>
              <a:gd name="connsiteX86-38805" fmla="*/ 6115796 w 6127024"/>
              <a:gd name="connsiteY86-38806" fmla="*/ 5862844 h 6858000"/>
              <a:gd name="connsiteX87-38807" fmla="*/ 6102493 w 6127024"/>
              <a:gd name="connsiteY87-38808" fmla="*/ 5928602 h 6858000"/>
              <a:gd name="connsiteX88-38809" fmla="*/ 6056863 w 6127024"/>
              <a:gd name="connsiteY88-38810" fmla="*/ 6000643 h 6858000"/>
              <a:gd name="connsiteX89-38811" fmla="*/ 6045436 w 6127024"/>
              <a:gd name="connsiteY89-38812" fmla="*/ 6124480 h 6858000"/>
              <a:gd name="connsiteX90-38813" fmla="*/ 6030489 w 6127024"/>
              <a:gd name="connsiteY90-38814" fmla="*/ 6317666 h 6858000"/>
              <a:gd name="connsiteX91-38815" fmla="*/ 6007492 w 6127024"/>
              <a:gd name="connsiteY91-38816" fmla="*/ 6440818 h 6858000"/>
              <a:gd name="connsiteX92-38817" fmla="*/ 6009467 w 6127024"/>
              <a:gd name="connsiteY92-38818" fmla="*/ 6487076 h 6858000"/>
              <a:gd name="connsiteX93-38819" fmla="*/ 5995064 w 6127024"/>
              <a:gd name="connsiteY93-38820" fmla="*/ 6540791 h 6858000"/>
              <a:gd name="connsiteX94-38821" fmla="*/ 6004510 w 6127024"/>
              <a:gd name="connsiteY94-38822" fmla="*/ 6599256 h 6858000"/>
              <a:gd name="connsiteX95-38823" fmla="*/ 5986207 w 6127024"/>
              <a:gd name="connsiteY95-38824" fmla="*/ 6695855 h 6858000"/>
              <a:gd name="connsiteX96-38825" fmla="*/ 5979428 w 6127024"/>
              <a:gd name="connsiteY96-38826" fmla="*/ 6754678 h 6858000"/>
              <a:gd name="connsiteX97-38827" fmla="*/ 5983398 w 6127024"/>
              <a:gd name="connsiteY97-38828" fmla="*/ 6778641 h 6858000"/>
              <a:gd name="connsiteX98-38829" fmla="*/ 5984543 w 6127024"/>
              <a:gd name="connsiteY98-38830" fmla="*/ 6811016 h 6858000"/>
              <a:gd name="connsiteX99-38831" fmla="*/ 5979671 w 6127024"/>
              <a:gd name="connsiteY99-38832" fmla="*/ 6858000 h 6858000"/>
              <a:gd name="connsiteX100-38833" fmla="*/ 0 w 6127024"/>
              <a:gd name="connsiteY100-38834" fmla="*/ 6858000 h 6858000"/>
              <a:gd name="connsiteX101-38835" fmla="*/ 0 w 6127024"/>
              <a:gd name="connsiteY101-38836" fmla="*/ 0 h 6858000"/>
              <a:gd name="connsiteX0-38837" fmla="*/ 0 w 6127024"/>
              <a:gd name="connsiteY0-38838" fmla="*/ 0 h 6858000"/>
              <a:gd name="connsiteX1-38839" fmla="*/ 4965888 w 6127024"/>
              <a:gd name="connsiteY1-38840" fmla="*/ 0 h 6858000"/>
              <a:gd name="connsiteX2-38841" fmla="*/ 4967767 w 6127024"/>
              <a:gd name="connsiteY2-38842" fmla="*/ 7930 h 6858000"/>
              <a:gd name="connsiteX3-38843" fmla="*/ 4979444 w 6127024"/>
              <a:gd name="connsiteY3-38844" fmla="*/ 43921 h 6858000"/>
              <a:gd name="connsiteX4-38845" fmla="*/ 5021173 w 6127024"/>
              <a:gd name="connsiteY4-38846" fmla="*/ 123738 h 6858000"/>
              <a:gd name="connsiteX5-38847" fmla="*/ 5075458 w 6127024"/>
              <a:gd name="connsiteY5-38848" fmla="*/ 264355 h 6858000"/>
              <a:gd name="connsiteX6-38849" fmla="*/ 5081175 w 6127024"/>
              <a:gd name="connsiteY6-38850" fmla="*/ 277448 h 6858000"/>
              <a:gd name="connsiteX7-38851" fmla="*/ 5097011 w 6127024"/>
              <a:gd name="connsiteY7-38852" fmla="*/ 355616 h 6858000"/>
              <a:gd name="connsiteX8-38853" fmla="*/ 5153000 w 6127024"/>
              <a:gd name="connsiteY8-38854" fmla="*/ 507134 h 6858000"/>
              <a:gd name="connsiteX9-38855" fmla="*/ 5171282 w 6127024"/>
              <a:gd name="connsiteY9-38856" fmla="*/ 602071 h 6858000"/>
              <a:gd name="connsiteX10-38857" fmla="*/ 5176196 w 6127024"/>
              <a:gd name="connsiteY10-38858" fmla="*/ 636822 h 6858000"/>
              <a:gd name="connsiteX11-38859" fmla="*/ 5189051 w 6127024"/>
              <a:gd name="connsiteY11-38860" fmla="*/ 782518 h 6858000"/>
              <a:gd name="connsiteX12-38861" fmla="*/ 5218707 w 6127024"/>
              <a:gd name="connsiteY12-38862" fmla="*/ 886387 h 6858000"/>
              <a:gd name="connsiteX13-38863" fmla="*/ 5221281 w 6127024"/>
              <a:gd name="connsiteY13-38864" fmla="*/ 920873 h 6858000"/>
              <a:gd name="connsiteX14-38865" fmla="*/ 5201018 w 6127024"/>
              <a:gd name="connsiteY14-38866" fmla="*/ 1095027 h 6858000"/>
              <a:gd name="connsiteX15-38867" fmla="*/ 5189234 w 6127024"/>
              <a:gd name="connsiteY15-38868" fmla="*/ 1217308 h 6858000"/>
              <a:gd name="connsiteX16-38869" fmla="*/ 5202769 w 6127024"/>
              <a:gd name="connsiteY16-38870" fmla="*/ 1269450 h 6858000"/>
              <a:gd name="connsiteX17-38871" fmla="*/ 5225968 w 6127024"/>
              <a:gd name="connsiteY17-38872" fmla="*/ 1357994 h 6858000"/>
              <a:gd name="connsiteX18-38873" fmla="*/ 5231437 w 6127024"/>
              <a:gd name="connsiteY18-38874" fmla="*/ 1373779 h 6858000"/>
              <a:gd name="connsiteX19-38875" fmla="*/ 5237226 w 6127024"/>
              <a:gd name="connsiteY19-38876" fmla="*/ 1441327 h 6858000"/>
              <a:gd name="connsiteX20-38877" fmla="*/ 5255653 w 6127024"/>
              <a:gd name="connsiteY20-38878" fmla="*/ 1524712 h 6858000"/>
              <a:gd name="connsiteX21-38879" fmla="*/ 5263491 w 6127024"/>
              <a:gd name="connsiteY21-38880" fmla="*/ 1642938 h 6858000"/>
              <a:gd name="connsiteX22-38881" fmla="*/ 5256552 w 6127024"/>
              <a:gd name="connsiteY22-38882" fmla="*/ 1672509 h 6858000"/>
              <a:gd name="connsiteX23-38883" fmla="*/ 5266931 w 6127024"/>
              <a:gd name="connsiteY23-38884" fmla="*/ 1866147 h 6858000"/>
              <a:gd name="connsiteX24-38885" fmla="*/ 5255696 w 6127024"/>
              <a:gd name="connsiteY24-38886" fmla="*/ 1953770 h 6858000"/>
              <a:gd name="connsiteX25-38887" fmla="*/ 5252592 w 6127024"/>
              <a:gd name="connsiteY25-38888" fmla="*/ 2092210 h 6858000"/>
              <a:gd name="connsiteX26-38889" fmla="*/ 5250104 w 6127024"/>
              <a:gd name="connsiteY26-38890" fmla="*/ 2249166 h 6858000"/>
              <a:gd name="connsiteX27-38891" fmla="*/ 5251214 w 6127024"/>
              <a:gd name="connsiteY27-38892" fmla="*/ 2250944 h 6858000"/>
              <a:gd name="connsiteX28-38893" fmla="*/ 5250644 w 6127024"/>
              <a:gd name="connsiteY28-38894" fmla="*/ 2266619 h 6858000"/>
              <a:gd name="connsiteX29-38895" fmla="*/ 5293877 w 6127024"/>
              <a:gd name="connsiteY29-38896" fmla="*/ 2368649 h 6858000"/>
              <a:gd name="connsiteX30-38897" fmla="*/ 5311338 w 6127024"/>
              <a:gd name="connsiteY30-38898" fmla="*/ 2404034 h 6858000"/>
              <a:gd name="connsiteX31-38899" fmla="*/ 5338366 w 6127024"/>
              <a:gd name="connsiteY31-38900" fmla="*/ 2465052 h 6858000"/>
              <a:gd name="connsiteX32-38901" fmla="*/ 5371263 w 6127024"/>
              <a:gd name="connsiteY32-38902" fmla="*/ 2586413 h 6858000"/>
              <a:gd name="connsiteX33-38903" fmla="*/ 5407503 w 6127024"/>
              <a:gd name="connsiteY33-38904" fmla="*/ 2786290 h 6858000"/>
              <a:gd name="connsiteX34-38905" fmla="*/ 5407356 w 6127024"/>
              <a:gd name="connsiteY34-38906" fmla="*/ 2787545 h 6858000"/>
              <a:gd name="connsiteX35-38907" fmla="*/ 5457023 w 6127024"/>
              <a:gd name="connsiteY35-38908" fmla="*/ 2858292 h 6858000"/>
              <a:gd name="connsiteX36-38909" fmla="*/ 5479298 w 6127024"/>
              <a:gd name="connsiteY36-38910" fmla="*/ 2947791 h 6858000"/>
              <a:gd name="connsiteX37-38911" fmla="*/ 5481770 w 6127024"/>
              <a:gd name="connsiteY37-38912" fmla="*/ 2951352 h 6858000"/>
              <a:gd name="connsiteX38-38913" fmla="*/ 5482415 w 6127024"/>
              <a:gd name="connsiteY38-38914" fmla="*/ 3004079 h 6858000"/>
              <a:gd name="connsiteX39-38915" fmla="*/ 5503944 w 6127024"/>
              <a:gd name="connsiteY39-38916" fmla="*/ 3123335 h 6858000"/>
              <a:gd name="connsiteX40-38917" fmla="*/ 5516007 w 6127024"/>
              <a:gd name="connsiteY40-38918" fmla="*/ 3258473 h 6858000"/>
              <a:gd name="connsiteX41-38919" fmla="*/ 5589758 w 6127024"/>
              <a:gd name="connsiteY41-38920" fmla="*/ 3453699 h 6858000"/>
              <a:gd name="connsiteX42-38921" fmla="*/ 5596144 w 6127024"/>
              <a:gd name="connsiteY42-38922" fmla="*/ 3534624 h 6858000"/>
              <a:gd name="connsiteX43-38923" fmla="*/ 5597750 w 6127024"/>
              <a:gd name="connsiteY43-38924" fmla="*/ 3534129 h 6858000"/>
              <a:gd name="connsiteX44-38925" fmla="*/ 5599700 w 6127024"/>
              <a:gd name="connsiteY44-38926" fmla="*/ 3547221 h 6858000"/>
              <a:gd name="connsiteX45-38927" fmla="*/ 5618377 w 6127024"/>
              <a:gd name="connsiteY45-38928" fmla="*/ 3588431 h 6858000"/>
              <a:gd name="connsiteX46-38929" fmla="*/ 5612155 w 6127024"/>
              <a:gd name="connsiteY46-38930" fmla="*/ 3589869 h 6858000"/>
              <a:gd name="connsiteX47-38931" fmla="*/ 5620843 w 6127024"/>
              <a:gd name="connsiteY47-38932" fmla="*/ 3606745 h 6858000"/>
              <a:gd name="connsiteX48-38933" fmla="*/ 5655472 w 6127024"/>
              <a:gd name="connsiteY48-38934" fmla="*/ 3678877 h 6858000"/>
              <a:gd name="connsiteX49-38935" fmla="*/ 5683015 w 6127024"/>
              <a:gd name="connsiteY49-38936" fmla="*/ 3762025 h 6858000"/>
              <a:gd name="connsiteX50-38937" fmla="*/ 5696643 w 6127024"/>
              <a:gd name="connsiteY50-38938" fmla="*/ 3773888 h 6858000"/>
              <a:gd name="connsiteX51-38939" fmla="*/ 5768491 w 6127024"/>
              <a:gd name="connsiteY51-38940" fmla="*/ 3914399 h 6858000"/>
              <a:gd name="connsiteX52-38941" fmla="*/ 5793123 w 6127024"/>
              <a:gd name="connsiteY52-38942" fmla="*/ 3969952 h 6858000"/>
              <a:gd name="connsiteX53-38943" fmla="*/ 5808321 w 6127024"/>
              <a:gd name="connsiteY53-38944" fmla="*/ 3988153 h 6858000"/>
              <a:gd name="connsiteX54-38945" fmla="*/ 5825621 w 6127024"/>
              <a:gd name="connsiteY54-38946" fmla="*/ 4015525 h 6858000"/>
              <a:gd name="connsiteX55-38947" fmla="*/ 5860672 w 6127024"/>
              <a:gd name="connsiteY55-38948" fmla="*/ 4061579 h 6858000"/>
              <a:gd name="connsiteX56-38949" fmla="*/ 5872173 w 6127024"/>
              <a:gd name="connsiteY56-38950" fmla="*/ 4088497 h 6858000"/>
              <a:gd name="connsiteX57-38951" fmla="*/ 5894095 w 6127024"/>
              <a:gd name="connsiteY57-38952" fmla="*/ 4128857 h 6858000"/>
              <a:gd name="connsiteX58-38953" fmla="*/ 5903513 w 6127024"/>
              <a:gd name="connsiteY58-38954" fmla="*/ 4187661 h 6858000"/>
              <a:gd name="connsiteX59-38955" fmla="*/ 5917114 w 6127024"/>
              <a:gd name="connsiteY59-38956" fmla="*/ 4213096 h 6858000"/>
              <a:gd name="connsiteX60-38957" fmla="*/ 5924233 w 6127024"/>
              <a:gd name="connsiteY60-38958" fmla="*/ 4242060 h 6858000"/>
              <a:gd name="connsiteX61-38959" fmla="*/ 5928910 w 6127024"/>
              <a:gd name="connsiteY61-38960" fmla="*/ 4300973 h 6858000"/>
              <a:gd name="connsiteX62-38961" fmla="*/ 5939320 w 6127024"/>
              <a:gd name="connsiteY62-38962" fmla="*/ 4340435 h 6858000"/>
              <a:gd name="connsiteX63-38963" fmla="*/ 5946705 w 6127024"/>
              <a:gd name="connsiteY63-38964" fmla="*/ 4428051 h 6858000"/>
              <a:gd name="connsiteX64-38965" fmla="*/ 5949261 w 6127024"/>
              <a:gd name="connsiteY64-38966" fmla="*/ 4449185 h 6858000"/>
              <a:gd name="connsiteX65-38967" fmla="*/ 5968960 w 6127024"/>
              <a:gd name="connsiteY65-38968" fmla="*/ 4482655 h 6858000"/>
              <a:gd name="connsiteX66-38969" fmla="*/ 5980106 w 6127024"/>
              <a:gd name="connsiteY66-38970" fmla="*/ 4585087 h 6858000"/>
              <a:gd name="connsiteX67-38971" fmla="*/ 5998138 w 6127024"/>
              <a:gd name="connsiteY67-38972" fmla="*/ 4697518 h 6858000"/>
              <a:gd name="connsiteX68-38973" fmla="*/ 6007819 w 6127024"/>
              <a:gd name="connsiteY68-38974" fmla="*/ 4858148 h 6858000"/>
              <a:gd name="connsiteX69-38975" fmla="*/ 6007749 w 6127024"/>
              <a:gd name="connsiteY69-38976" fmla="*/ 4964715 h 6858000"/>
              <a:gd name="connsiteX70-38977" fmla="*/ 6005269 w 6127024"/>
              <a:gd name="connsiteY70-38978" fmla="*/ 5150567 h 6858000"/>
              <a:gd name="connsiteX71-38979" fmla="*/ 6001127 w 6127024"/>
              <a:gd name="connsiteY71-38980" fmla="*/ 5164609 h 6858000"/>
              <a:gd name="connsiteX72-38981" fmla="*/ 5998514 w 6127024"/>
              <a:gd name="connsiteY72-38982" fmla="*/ 5189673 h 6858000"/>
              <a:gd name="connsiteX73-38983" fmla="*/ 6018409 w 6127024"/>
              <a:gd name="connsiteY73-38984" fmla="*/ 5227157 h 6858000"/>
              <a:gd name="connsiteX74-38985" fmla="*/ 6036748 w 6127024"/>
              <a:gd name="connsiteY74-38986" fmla="*/ 5322752 h 6858000"/>
              <a:gd name="connsiteX75-38987" fmla="*/ 6036943 w 6127024"/>
              <a:gd name="connsiteY75-38988" fmla="*/ 5329480 h 6858000"/>
              <a:gd name="connsiteX76-38989" fmla="*/ 6037677 w 6127024"/>
              <a:gd name="connsiteY76-38990" fmla="*/ 5354807 h 6858000"/>
              <a:gd name="connsiteX77-38991" fmla="*/ 6039728 w 6127024"/>
              <a:gd name="connsiteY77-38992" fmla="*/ 5359416 h 6858000"/>
              <a:gd name="connsiteX78-38993" fmla="*/ 6053435 w 6127024"/>
              <a:gd name="connsiteY78-38994" fmla="*/ 5387547 h 6858000"/>
              <a:gd name="connsiteX79-38995" fmla="*/ 6065933 w 6127024"/>
              <a:gd name="connsiteY79-38996" fmla="*/ 5443002 h 6858000"/>
              <a:gd name="connsiteX80-38997" fmla="*/ 6068640 w 6127024"/>
              <a:gd name="connsiteY80-38998" fmla="*/ 5474503 h 6858000"/>
              <a:gd name="connsiteX81-38999" fmla="*/ 6080922 w 6127024"/>
              <a:gd name="connsiteY81-39000" fmla="*/ 5561070 h 6858000"/>
              <a:gd name="connsiteX82-39001" fmla="*/ 6096949 w 6127024"/>
              <a:gd name="connsiteY82-39002" fmla="*/ 5648179 h 6858000"/>
              <a:gd name="connsiteX83-39003" fmla="*/ 6121353 w 6127024"/>
              <a:gd name="connsiteY83-39004" fmla="*/ 5721725 h 6858000"/>
              <a:gd name="connsiteX84-39005" fmla="*/ 6109884 w 6127024"/>
              <a:gd name="connsiteY84-39006" fmla="*/ 5721959 h 6858000"/>
              <a:gd name="connsiteX85-39007" fmla="*/ 6127024 w 6127024"/>
              <a:gd name="connsiteY85-39008" fmla="*/ 5786902 h 6858000"/>
              <a:gd name="connsiteX86-39009" fmla="*/ 6115796 w 6127024"/>
              <a:gd name="connsiteY86-39010" fmla="*/ 5862844 h 6858000"/>
              <a:gd name="connsiteX87-39011" fmla="*/ 6102493 w 6127024"/>
              <a:gd name="connsiteY87-39012" fmla="*/ 5928602 h 6858000"/>
              <a:gd name="connsiteX88-39013" fmla="*/ 6056863 w 6127024"/>
              <a:gd name="connsiteY88-39014" fmla="*/ 6000643 h 6858000"/>
              <a:gd name="connsiteX89-39015" fmla="*/ 6045436 w 6127024"/>
              <a:gd name="connsiteY89-39016" fmla="*/ 6124480 h 6858000"/>
              <a:gd name="connsiteX90-39017" fmla="*/ 6030489 w 6127024"/>
              <a:gd name="connsiteY90-39018" fmla="*/ 6317666 h 6858000"/>
              <a:gd name="connsiteX91-39019" fmla="*/ 6007492 w 6127024"/>
              <a:gd name="connsiteY91-39020" fmla="*/ 6440818 h 6858000"/>
              <a:gd name="connsiteX92-39021" fmla="*/ 6009467 w 6127024"/>
              <a:gd name="connsiteY92-39022" fmla="*/ 6487076 h 6858000"/>
              <a:gd name="connsiteX93-39023" fmla="*/ 5995064 w 6127024"/>
              <a:gd name="connsiteY93-39024" fmla="*/ 6540791 h 6858000"/>
              <a:gd name="connsiteX94-39025" fmla="*/ 6004510 w 6127024"/>
              <a:gd name="connsiteY94-39026" fmla="*/ 6599256 h 6858000"/>
              <a:gd name="connsiteX95-39027" fmla="*/ 5986207 w 6127024"/>
              <a:gd name="connsiteY95-39028" fmla="*/ 6695855 h 6858000"/>
              <a:gd name="connsiteX96-39029" fmla="*/ 5979428 w 6127024"/>
              <a:gd name="connsiteY96-39030" fmla="*/ 6754678 h 6858000"/>
              <a:gd name="connsiteX97-39031" fmla="*/ 5983398 w 6127024"/>
              <a:gd name="connsiteY97-39032" fmla="*/ 6778641 h 6858000"/>
              <a:gd name="connsiteX98-39033" fmla="*/ 5984543 w 6127024"/>
              <a:gd name="connsiteY98-39034" fmla="*/ 6811016 h 6858000"/>
              <a:gd name="connsiteX99-39035" fmla="*/ 5979671 w 6127024"/>
              <a:gd name="connsiteY99-39036" fmla="*/ 6858000 h 6858000"/>
              <a:gd name="connsiteX100-39037" fmla="*/ 0 w 6127024"/>
              <a:gd name="connsiteY100-39038" fmla="*/ 6858000 h 6858000"/>
              <a:gd name="connsiteX101-39039" fmla="*/ 0 w 6127024"/>
              <a:gd name="connsiteY101-39040" fmla="*/ 0 h 6858000"/>
              <a:gd name="connsiteX0-39041" fmla="*/ 0 w 6127024"/>
              <a:gd name="connsiteY0-39042" fmla="*/ 0 h 6858000"/>
              <a:gd name="connsiteX1-39043" fmla="*/ 4965888 w 6127024"/>
              <a:gd name="connsiteY1-39044" fmla="*/ 0 h 6858000"/>
              <a:gd name="connsiteX2-39045" fmla="*/ 4967767 w 6127024"/>
              <a:gd name="connsiteY2-39046" fmla="*/ 7930 h 6858000"/>
              <a:gd name="connsiteX3-39047" fmla="*/ 4979444 w 6127024"/>
              <a:gd name="connsiteY3-39048" fmla="*/ 43921 h 6858000"/>
              <a:gd name="connsiteX4-39049" fmla="*/ 5021173 w 6127024"/>
              <a:gd name="connsiteY4-39050" fmla="*/ 123738 h 6858000"/>
              <a:gd name="connsiteX5-39051" fmla="*/ 5075458 w 6127024"/>
              <a:gd name="connsiteY5-39052" fmla="*/ 264355 h 6858000"/>
              <a:gd name="connsiteX6-39053" fmla="*/ 5081175 w 6127024"/>
              <a:gd name="connsiteY6-39054" fmla="*/ 277448 h 6858000"/>
              <a:gd name="connsiteX7-39055" fmla="*/ 5097011 w 6127024"/>
              <a:gd name="connsiteY7-39056" fmla="*/ 355616 h 6858000"/>
              <a:gd name="connsiteX8-39057" fmla="*/ 5153000 w 6127024"/>
              <a:gd name="connsiteY8-39058" fmla="*/ 507134 h 6858000"/>
              <a:gd name="connsiteX9-39059" fmla="*/ 5171282 w 6127024"/>
              <a:gd name="connsiteY9-39060" fmla="*/ 602071 h 6858000"/>
              <a:gd name="connsiteX10-39061" fmla="*/ 5176196 w 6127024"/>
              <a:gd name="connsiteY10-39062" fmla="*/ 636822 h 6858000"/>
              <a:gd name="connsiteX11-39063" fmla="*/ 5189051 w 6127024"/>
              <a:gd name="connsiteY11-39064" fmla="*/ 782518 h 6858000"/>
              <a:gd name="connsiteX12-39065" fmla="*/ 5218707 w 6127024"/>
              <a:gd name="connsiteY12-39066" fmla="*/ 886387 h 6858000"/>
              <a:gd name="connsiteX13-39067" fmla="*/ 5221281 w 6127024"/>
              <a:gd name="connsiteY13-39068" fmla="*/ 920873 h 6858000"/>
              <a:gd name="connsiteX14-39069" fmla="*/ 5201018 w 6127024"/>
              <a:gd name="connsiteY14-39070" fmla="*/ 1095027 h 6858000"/>
              <a:gd name="connsiteX15-39071" fmla="*/ 5189234 w 6127024"/>
              <a:gd name="connsiteY15-39072" fmla="*/ 1217308 h 6858000"/>
              <a:gd name="connsiteX16-39073" fmla="*/ 5202769 w 6127024"/>
              <a:gd name="connsiteY16-39074" fmla="*/ 1269450 h 6858000"/>
              <a:gd name="connsiteX17-39075" fmla="*/ 5225968 w 6127024"/>
              <a:gd name="connsiteY17-39076" fmla="*/ 1357994 h 6858000"/>
              <a:gd name="connsiteX18-39077" fmla="*/ 5231437 w 6127024"/>
              <a:gd name="connsiteY18-39078" fmla="*/ 1373779 h 6858000"/>
              <a:gd name="connsiteX19-39079" fmla="*/ 5237226 w 6127024"/>
              <a:gd name="connsiteY19-39080" fmla="*/ 1441327 h 6858000"/>
              <a:gd name="connsiteX20-39081" fmla="*/ 5255653 w 6127024"/>
              <a:gd name="connsiteY20-39082" fmla="*/ 1524712 h 6858000"/>
              <a:gd name="connsiteX21-39083" fmla="*/ 5263491 w 6127024"/>
              <a:gd name="connsiteY21-39084" fmla="*/ 1642938 h 6858000"/>
              <a:gd name="connsiteX22-39085" fmla="*/ 5256552 w 6127024"/>
              <a:gd name="connsiteY22-39086" fmla="*/ 1672509 h 6858000"/>
              <a:gd name="connsiteX23-39087" fmla="*/ 5266931 w 6127024"/>
              <a:gd name="connsiteY23-39088" fmla="*/ 1866147 h 6858000"/>
              <a:gd name="connsiteX24-39089" fmla="*/ 5255696 w 6127024"/>
              <a:gd name="connsiteY24-39090" fmla="*/ 1953770 h 6858000"/>
              <a:gd name="connsiteX25-39091" fmla="*/ 5252592 w 6127024"/>
              <a:gd name="connsiteY25-39092" fmla="*/ 2092210 h 6858000"/>
              <a:gd name="connsiteX26-39093" fmla="*/ 5250104 w 6127024"/>
              <a:gd name="connsiteY26-39094" fmla="*/ 2249166 h 6858000"/>
              <a:gd name="connsiteX27-39095" fmla="*/ 5251214 w 6127024"/>
              <a:gd name="connsiteY27-39096" fmla="*/ 2250944 h 6858000"/>
              <a:gd name="connsiteX28-39097" fmla="*/ 5250644 w 6127024"/>
              <a:gd name="connsiteY28-39098" fmla="*/ 2266619 h 6858000"/>
              <a:gd name="connsiteX29-39099" fmla="*/ 5293877 w 6127024"/>
              <a:gd name="connsiteY29-39100" fmla="*/ 2368649 h 6858000"/>
              <a:gd name="connsiteX30-39101" fmla="*/ 5311338 w 6127024"/>
              <a:gd name="connsiteY30-39102" fmla="*/ 2404034 h 6858000"/>
              <a:gd name="connsiteX31-39103" fmla="*/ 5338366 w 6127024"/>
              <a:gd name="connsiteY31-39104" fmla="*/ 2465052 h 6858000"/>
              <a:gd name="connsiteX32-39105" fmla="*/ 5371263 w 6127024"/>
              <a:gd name="connsiteY32-39106" fmla="*/ 2586413 h 6858000"/>
              <a:gd name="connsiteX33-39107" fmla="*/ 5407503 w 6127024"/>
              <a:gd name="connsiteY33-39108" fmla="*/ 2786290 h 6858000"/>
              <a:gd name="connsiteX34-39109" fmla="*/ 5407356 w 6127024"/>
              <a:gd name="connsiteY34-39110" fmla="*/ 2787545 h 6858000"/>
              <a:gd name="connsiteX35-39111" fmla="*/ 5457023 w 6127024"/>
              <a:gd name="connsiteY35-39112" fmla="*/ 2858292 h 6858000"/>
              <a:gd name="connsiteX36-39113" fmla="*/ 5479298 w 6127024"/>
              <a:gd name="connsiteY36-39114" fmla="*/ 2947791 h 6858000"/>
              <a:gd name="connsiteX37-39115" fmla="*/ 5481770 w 6127024"/>
              <a:gd name="connsiteY37-39116" fmla="*/ 2951352 h 6858000"/>
              <a:gd name="connsiteX38-39117" fmla="*/ 5482415 w 6127024"/>
              <a:gd name="connsiteY38-39118" fmla="*/ 3004079 h 6858000"/>
              <a:gd name="connsiteX39-39119" fmla="*/ 5503944 w 6127024"/>
              <a:gd name="connsiteY39-39120" fmla="*/ 3123335 h 6858000"/>
              <a:gd name="connsiteX40-39121" fmla="*/ 5516007 w 6127024"/>
              <a:gd name="connsiteY40-39122" fmla="*/ 3258473 h 6858000"/>
              <a:gd name="connsiteX41-39123" fmla="*/ 5589758 w 6127024"/>
              <a:gd name="connsiteY41-39124" fmla="*/ 3453699 h 6858000"/>
              <a:gd name="connsiteX42-39125" fmla="*/ 5596144 w 6127024"/>
              <a:gd name="connsiteY42-39126" fmla="*/ 3534624 h 6858000"/>
              <a:gd name="connsiteX43-39127" fmla="*/ 5597750 w 6127024"/>
              <a:gd name="connsiteY43-39128" fmla="*/ 3534129 h 6858000"/>
              <a:gd name="connsiteX44-39129" fmla="*/ 5599700 w 6127024"/>
              <a:gd name="connsiteY44-39130" fmla="*/ 3547221 h 6858000"/>
              <a:gd name="connsiteX45-39131" fmla="*/ 5618377 w 6127024"/>
              <a:gd name="connsiteY45-39132" fmla="*/ 3588431 h 6858000"/>
              <a:gd name="connsiteX46-39133" fmla="*/ 5612155 w 6127024"/>
              <a:gd name="connsiteY46-39134" fmla="*/ 3589869 h 6858000"/>
              <a:gd name="connsiteX47-39135" fmla="*/ 5620843 w 6127024"/>
              <a:gd name="connsiteY47-39136" fmla="*/ 3606745 h 6858000"/>
              <a:gd name="connsiteX48-39137" fmla="*/ 5655472 w 6127024"/>
              <a:gd name="connsiteY48-39138" fmla="*/ 3678877 h 6858000"/>
              <a:gd name="connsiteX49-39139" fmla="*/ 5683015 w 6127024"/>
              <a:gd name="connsiteY49-39140" fmla="*/ 3762025 h 6858000"/>
              <a:gd name="connsiteX50-39141" fmla="*/ 5696643 w 6127024"/>
              <a:gd name="connsiteY50-39142" fmla="*/ 3773888 h 6858000"/>
              <a:gd name="connsiteX51-39143" fmla="*/ 5768491 w 6127024"/>
              <a:gd name="connsiteY51-39144" fmla="*/ 3914399 h 6858000"/>
              <a:gd name="connsiteX52-39145" fmla="*/ 5793123 w 6127024"/>
              <a:gd name="connsiteY52-39146" fmla="*/ 3969952 h 6858000"/>
              <a:gd name="connsiteX53-39147" fmla="*/ 5808321 w 6127024"/>
              <a:gd name="connsiteY53-39148" fmla="*/ 3988153 h 6858000"/>
              <a:gd name="connsiteX54-39149" fmla="*/ 5825621 w 6127024"/>
              <a:gd name="connsiteY54-39150" fmla="*/ 4015525 h 6858000"/>
              <a:gd name="connsiteX55-39151" fmla="*/ 5860672 w 6127024"/>
              <a:gd name="connsiteY55-39152" fmla="*/ 4061579 h 6858000"/>
              <a:gd name="connsiteX56-39153" fmla="*/ 5872173 w 6127024"/>
              <a:gd name="connsiteY56-39154" fmla="*/ 4088497 h 6858000"/>
              <a:gd name="connsiteX57-39155" fmla="*/ 5894095 w 6127024"/>
              <a:gd name="connsiteY57-39156" fmla="*/ 4128857 h 6858000"/>
              <a:gd name="connsiteX58-39157" fmla="*/ 5903513 w 6127024"/>
              <a:gd name="connsiteY58-39158" fmla="*/ 4187661 h 6858000"/>
              <a:gd name="connsiteX59-39159" fmla="*/ 5917114 w 6127024"/>
              <a:gd name="connsiteY59-39160" fmla="*/ 4213096 h 6858000"/>
              <a:gd name="connsiteX60-39161" fmla="*/ 5924233 w 6127024"/>
              <a:gd name="connsiteY60-39162" fmla="*/ 4242060 h 6858000"/>
              <a:gd name="connsiteX61-39163" fmla="*/ 5928910 w 6127024"/>
              <a:gd name="connsiteY61-39164" fmla="*/ 4300973 h 6858000"/>
              <a:gd name="connsiteX62-39165" fmla="*/ 5939320 w 6127024"/>
              <a:gd name="connsiteY62-39166" fmla="*/ 4340435 h 6858000"/>
              <a:gd name="connsiteX63-39167" fmla="*/ 5946705 w 6127024"/>
              <a:gd name="connsiteY63-39168" fmla="*/ 4428051 h 6858000"/>
              <a:gd name="connsiteX64-39169" fmla="*/ 5949261 w 6127024"/>
              <a:gd name="connsiteY64-39170" fmla="*/ 4449185 h 6858000"/>
              <a:gd name="connsiteX65-39171" fmla="*/ 5968960 w 6127024"/>
              <a:gd name="connsiteY65-39172" fmla="*/ 4482655 h 6858000"/>
              <a:gd name="connsiteX66-39173" fmla="*/ 5998138 w 6127024"/>
              <a:gd name="connsiteY66-39174" fmla="*/ 4697518 h 6858000"/>
              <a:gd name="connsiteX67-39175" fmla="*/ 6007819 w 6127024"/>
              <a:gd name="connsiteY67-39176" fmla="*/ 4858148 h 6858000"/>
              <a:gd name="connsiteX68-39177" fmla="*/ 6007749 w 6127024"/>
              <a:gd name="connsiteY68-39178" fmla="*/ 4964715 h 6858000"/>
              <a:gd name="connsiteX69-39179" fmla="*/ 6005269 w 6127024"/>
              <a:gd name="connsiteY69-39180" fmla="*/ 5150567 h 6858000"/>
              <a:gd name="connsiteX70-39181" fmla="*/ 6001127 w 6127024"/>
              <a:gd name="connsiteY70-39182" fmla="*/ 5164609 h 6858000"/>
              <a:gd name="connsiteX71-39183" fmla="*/ 5998514 w 6127024"/>
              <a:gd name="connsiteY71-39184" fmla="*/ 5189673 h 6858000"/>
              <a:gd name="connsiteX72-39185" fmla="*/ 6018409 w 6127024"/>
              <a:gd name="connsiteY72-39186" fmla="*/ 5227157 h 6858000"/>
              <a:gd name="connsiteX73-39187" fmla="*/ 6036748 w 6127024"/>
              <a:gd name="connsiteY73-39188" fmla="*/ 5322752 h 6858000"/>
              <a:gd name="connsiteX74-39189" fmla="*/ 6036943 w 6127024"/>
              <a:gd name="connsiteY74-39190" fmla="*/ 5329480 h 6858000"/>
              <a:gd name="connsiteX75-39191" fmla="*/ 6037677 w 6127024"/>
              <a:gd name="connsiteY75-39192" fmla="*/ 5354807 h 6858000"/>
              <a:gd name="connsiteX76-39193" fmla="*/ 6039728 w 6127024"/>
              <a:gd name="connsiteY76-39194" fmla="*/ 5359416 h 6858000"/>
              <a:gd name="connsiteX77-39195" fmla="*/ 6053435 w 6127024"/>
              <a:gd name="connsiteY77-39196" fmla="*/ 5387547 h 6858000"/>
              <a:gd name="connsiteX78-39197" fmla="*/ 6065933 w 6127024"/>
              <a:gd name="connsiteY78-39198" fmla="*/ 5443002 h 6858000"/>
              <a:gd name="connsiteX79-39199" fmla="*/ 6068640 w 6127024"/>
              <a:gd name="connsiteY79-39200" fmla="*/ 5474503 h 6858000"/>
              <a:gd name="connsiteX80-39201" fmla="*/ 6080922 w 6127024"/>
              <a:gd name="connsiteY80-39202" fmla="*/ 5561070 h 6858000"/>
              <a:gd name="connsiteX81-39203" fmla="*/ 6096949 w 6127024"/>
              <a:gd name="connsiteY81-39204" fmla="*/ 5648179 h 6858000"/>
              <a:gd name="connsiteX82-39205" fmla="*/ 6121353 w 6127024"/>
              <a:gd name="connsiteY82-39206" fmla="*/ 5721725 h 6858000"/>
              <a:gd name="connsiteX83-39207" fmla="*/ 6109884 w 6127024"/>
              <a:gd name="connsiteY83-39208" fmla="*/ 5721959 h 6858000"/>
              <a:gd name="connsiteX84-39209" fmla="*/ 6127024 w 6127024"/>
              <a:gd name="connsiteY84-39210" fmla="*/ 5786902 h 6858000"/>
              <a:gd name="connsiteX85-39211" fmla="*/ 6115796 w 6127024"/>
              <a:gd name="connsiteY85-39212" fmla="*/ 5862844 h 6858000"/>
              <a:gd name="connsiteX86-39213" fmla="*/ 6102493 w 6127024"/>
              <a:gd name="connsiteY86-39214" fmla="*/ 5928602 h 6858000"/>
              <a:gd name="connsiteX87-39215" fmla="*/ 6056863 w 6127024"/>
              <a:gd name="connsiteY87-39216" fmla="*/ 6000643 h 6858000"/>
              <a:gd name="connsiteX88-39217" fmla="*/ 6045436 w 6127024"/>
              <a:gd name="connsiteY88-39218" fmla="*/ 6124480 h 6858000"/>
              <a:gd name="connsiteX89-39219" fmla="*/ 6030489 w 6127024"/>
              <a:gd name="connsiteY89-39220" fmla="*/ 6317666 h 6858000"/>
              <a:gd name="connsiteX90-39221" fmla="*/ 6007492 w 6127024"/>
              <a:gd name="connsiteY90-39222" fmla="*/ 6440818 h 6858000"/>
              <a:gd name="connsiteX91-39223" fmla="*/ 6009467 w 6127024"/>
              <a:gd name="connsiteY91-39224" fmla="*/ 6487076 h 6858000"/>
              <a:gd name="connsiteX92-39225" fmla="*/ 5995064 w 6127024"/>
              <a:gd name="connsiteY92-39226" fmla="*/ 6540791 h 6858000"/>
              <a:gd name="connsiteX93-39227" fmla="*/ 6004510 w 6127024"/>
              <a:gd name="connsiteY93-39228" fmla="*/ 6599256 h 6858000"/>
              <a:gd name="connsiteX94-39229" fmla="*/ 5986207 w 6127024"/>
              <a:gd name="connsiteY94-39230" fmla="*/ 6695855 h 6858000"/>
              <a:gd name="connsiteX95-39231" fmla="*/ 5979428 w 6127024"/>
              <a:gd name="connsiteY95-39232" fmla="*/ 6754678 h 6858000"/>
              <a:gd name="connsiteX96-39233" fmla="*/ 5983398 w 6127024"/>
              <a:gd name="connsiteY96-39234" fmla="*/ 6778641 h 6858000"/>
              <a:gd name="connsiteX97-39235" fmla="*/ 5984543 w 6127024"/>
              <a:gd name="connsiteY97-39236" fmla="*/ 6811016 h 6858000"/>
              <a:gd name="connsiteX98-39237" fmla="*/ 5979671 w 6127024"/>
              <a:gd name="connsiteY98-39238" fmla="*/ 6858000 h 6858000"/>
              <a:gd name="connsiteX99-39239" fmla="*/ 0 w 6127024"/>
              <a:gd name="connsiteY99-39240" fmla="*/ 6858000 h 6858000"/>
              <a:gd name="connsiteX100-39241" fmla="*/ 0 w 6127024"/>
              <a:gd name="connsiteY100-39242" fmla="*/ 0 h 6858000"/>
              <a:gd name="connsiteX0-39243" fmla="*/ 0 w 6127024"/>
              <a:gd name="connsiteY0-39244" fmla="*/ 0 h 6858000"/>
              <a:gd name="connsiteX1-39245" fmla="*/ 4965888 w 6127024"/>
              <a:gd name="connsiteY1-39246" fmla="*/ 0 h 6858000"/>
              <a:gd name="connsiteX2-39247" fmla="*/ 4967767 w 6127024"/>
              <a:gd name="connsiteY2-39248" fmla="*/ 7930 h 6858000"/>
              <a:gd name="connsiteX3-39249" fmla="*/ 4979444 w 6127024"/>
              <a:gd name="connsiteY3-39250" fmla="*/ 43921 h 6858000"/>
              <a:gd name="connsiteX4-39251" fmla="*/ 5021173 w 6127024"/>
              <a:gd name="connsiteY4-39252" fmla="*/ 123738 h 6858000"/>
              <a:gd name="connsiteX5-39253" fmla="*/ 5075458 w 6127024"/>
              <a:gd name="connsiteY5-39254" fmla="*/ 264355 h 6858000"/>
              <a:gd name="connsiteX6-39255" fmla="*/ 5081175 w 6127024"/>
              <a:gd name="connsiteY6-39256" fmla="*/ 277448 h 6858000"/>
              <a:gd name="connsiteX7-39257" fmla="*/ 5097011 w 6127024"/>
              <a:gd name="connsiteY7-39258" fmla="*/ 355616 h 6858000"/>
              <a:gd name="connsiteX8-39259" fmla="*/ 5153000 w 6127024"/>
              <a:gd name="connsiteY8-39260" fmla="*/ 507134 h 6858000"/>
              <a:gd name="connsiteX9-39261" fmla="*/ 5171282 w 6127024"/>
              <a:gd name="connsiteY9-39262" fmla="*/ 602071 h 6858000"/>
              <a:gd name="connsiteX10-39263" fmla="*/ 5176196 w 6127024"/>
              <a:gd name="connsiteY10-39264" fmla="*/ 636822 h 6858000"/>
              <a:gd name="connsiteX11-39265" fmla="*/ 5189051 w 6127024"/>
              <a:gd name="connsiteY11-39266" fmla="*/ 782518 h 6858000"/>
              <a:gd name="connsiteX12-39267" fmla="*/ 5218707 w 6127024"/>
              <a:gd name="connsiteY12-39268" fmla="*/ 886387 h 6858000"/>
              <a:gd name="connsiteX13-39269" fmla="*/ 5221281 w 6127024"/>
              <a:gd name="connsiteY13-39270" fmla="*/ 920873 h 6858000"/>
              <a:gd name="connsiteX14-39271" fmla="*/ 5201018 w 6127024"/>
              <a:gd name="connsiteY14-39272" fmla="*/ 1095027 h 6858000"/>
              <a:gd name="connsiteX15-39273" fmla="*/ 5189234 w 6127024"/>
              <a:gd name="connsiteY15-39274" fmla="*/ 1217308 h 6858000"/>
              <a:gd name="connsiteX16-39275" fmla="*/ 5202769 w 6127024"/>
              <a:gd name="connsiteY16-39276" fmla="*/ 1269450 h 6858000"/>
              <a:gd name="connsiteX17-39277" fmla="*/ 5225968 w 6127024"/>
              <a:gd name="connsiteY17-39278" fmla="*/ 1357994 h 6858000"/>
              <a:gd name="connsiteX18-39279" fmla="*/ 5231437 w 6127024"/>
              <a:gd name="connsiteY18-39280" fmla="*/ 1373779 h 6858000"/>
              <a:gd name="connsiteX19-39281" fmla="*/ 5237226 w 6127024"/>
              <a:gd name="connsiteY19-39282" fmla="*/ 1441327 h 6858000"/>
              <a:gd name="connsiteX20-39283" fmla="*/ 5255653 w 6127024"/>
              <a:gd name="connsiteY20-39284" fmla="*/ 1524712 h 6858000"/>
              <a:gd name="connsiteX21-39285" fmla="*/ 5263491 w 6127024"/>
              <a:gd name="connsiteY21-39286" fmla="*/ 1642938 h 6858000"/>
              <a:gd name="connsiteX22-39287" fmla="*/ 5256552 w 6127024"/>
              <a:gd name="connsiteY22-39288" fmla="*/ 1672509 h 6858000"/>
              <a:gd name="connsiteX23-39289" fmla="*/ 5266931 w 6127024"/>
              <a:gd name="connsiteY23-39290" fmla="*/ 1866147 h 6858000"/>
              <a:gd name="connsiteX24-39291" fmla="*/ 5255696 w 6127024"/>
              <a:gd name="connsiteY24-39292" fmla="*/ 1953770 h 6858000"/>
              <a:gd name="connsiteX25-39293" fmla="*/ 5252592 w 6127024"/>
              <a:gd name="connsiteY25-39294" fmla="*/ 2092210 h 6858000"/>
              <a:gd name="connsiteX26-39295" fmla="*/ 5250104 w 6127024"/>
              <a:gd name="connsiteY26-39296" fmla="*/ 2249166 h 6858000"/>
              <a:gd name="connsiteX27-39297" fmla="*/ 5251214 w 6127024"/>
              <a:gd name="connsiteY27-39298" fmla="*/ 2250944 h 6858000"/>
              <a:gd name="connsiteX28-39299" fmla="*/ 5250644 w 6127024"/>
              <a:gd name="connsiteY28-39300" fmla="*/ 2266619 h 6858000"/>
              <a:gd name="connsiteX29-39301" fmla="*/ 5293877 w 6127024"/>
              <a:gd name="connsiteY29-39302" fmla="*/ 2368649 h 6858000"/>
              <a:gd name="connsiteX30-39303" fmla="*/ 5311338 w 6127024"/>
              <a:gd name="connsiteY30-39304" fmla="*/ 2404034 h 6858000"/>
              <a:gd name="connsiteX31-39305" fmla="*/ 5338366 w 6127024"/>
              <a:gd name="connsiteY31-39306" fmla="*/ 2465052 h 6858000"/>
              <a:gd name="connsiteX32-39307" fmla="*/ 5371263 w 6127024"/>
              <a:gd name="connsiteY32-39308" fmla="*/ 2586413 h 6858000"/>
              <a:gd name="connsiteX33-39309" fmla="*/ 5407503 w 6127024"/>
              <a:gd name="connsiteY33-39310" fmla="*/ 2786290 h 6858000"/>
              <a:gd name="connsiteX34-39311" fmla="*/ 5407356 w 6127024"/>
              <a:gd name="connsiteY34-39312" fmla="*/ 2787545 h 6858000"/>
              <a:gd name="connsiteX35-39313" fmla="*/ 5457023 w 6127024"/>
              <a:gd name="connsiteY35-39314" fmla="*/ 2858292 h 6858000"/>
              <a:gd name="connsiteX36-39315" fmla="*/ 5479298 w 6127024"/>
              <a:gd name="connsiteY36-39316" fmla="*/ 2947791 h 6858000"/>
              <a:gd name="connsiteX37-39317" fmla="*/ 5481770 w 6127024"/>
              <a:gd name="connsiteY37-39318" fmla="*/ 2951352 h 6858000"/>
              <a:gd name="connsiteX38-39319" fmla="*/ 5482415 w 6127024"/>
              <a:gd name="connsiteY38-39320" fmla="*/ 3004079 h 6858000"/>
              <a:gd name="connsiteX39-39321" fmla="*/ 5503944 w 6127024"/>
              <a:gd name="connsiteY39-39322" fmla="*/ 3123335 h 6858000"/>
              <a:gd name="connsiteX40-39323" fmla="*/ 5516007 w 6127024"/>
              <a:gd name="connsiteY40-39324" fmla="*/ 3258473 h 6858000"/>
              <a:gd name="connsiteX41-39325" fmla="*/ 5589758 w 6127024"/>
              <a:gd name="connsiteY41-39326" fmla="*/ 3453699 h 6858000"/>
              <a:gd name="connsiteX42-39327" fmla="*/ 5596144 w 6127024"/>
              <a:gd name="connsiteY42-39328" fmla="*/ 3534624 h 6858000"/>
              <a:gd name="connsiteX43-39329" fmla="*/ 5597750 w 6127024"/>
              <a:gd name="connsiteY43-39330" fmla="*/ 3534129 h 6858000"/>
              <a:gd name="connsiteX44-39331" fmla="*/ 5599700 w 6127024"/>
              <a:gd name="connsiteY44-39332" fmla="*/ 3547221 h 6858000"/>
              <a:gd name="connsiteX45-39333" fmla="*/ 5618377 w 6127024"/>
              <a:gd name="connsiteY45-39334" fmla="*/ 3588431 h 6858000"/>
              <a:gd name="connsiteX46-39335" fmla="*/ 5612155 w 6127024"/>
              <a:gd name="connsiteY46-39336" fmla="*/ 3589869 h 6858000"/>
              <a:gd name="connsiteX47-39337" fmla="*/ 5620843 w 6127024"/>
              <a:gd name="connsiteY47-39338" fmla="*/ 3606745 h 6858000"/>
              <a:gd name="connsiteX48-39339" fmla="*/ 5655472 w 6127024"/>
              <a:gd name="connsiteY48-39340" fmla="*/ 3678877 h 6858000"/>
              <a:gd name="connsiteX49-39341" fmla="*/ 5683015 w 6127024"/>
              <a:gd name="connsiteY49-39342" fmla="*/ 3762025 h 6858000"/>
              <a:gd name="connsiteX50-39343" fmla="*/ 5696643 w 6127024"/>
              <a:gd name="connsiteY50-39344" fmla="*/ 3773888 h 6858000"/>
              <a:gd name="connsiteX51-39345" fmla="*/ 5768491 w 6127024"/>
              <a:gd name="connsiteY51-39346" fmla="*/ 3914399 h 6858000"/>
              <a:gd name="connsiteX52-39347" fmla="*/ 5793123 w 6127024"/>
              <a:gd name="connsiteY52-39348" fmla="*/ 3969952 h 6858000"/>
              <a:gd name="connsiteX53-39349" fmla="*/ 5808321 w 6127024"/>
              <a:gd name="connsiteY53-39350" fmla="*/ 3988153 h 6858000"/>
              <a:gd name="connsiteX54-39351" fmla="*/ 5825621 w 6127024"/>
              <a:gd name="connsiteY54-39352" fmla="*/ 4015525 h 6858000"/>
              <a:gd name="connsiteX55-39353" fmla="*/ 5860672 w 6127024"/>
              <a:gd name="connsiteY55-39354" fmla="*/ 4061579 h 6858000"/>
              <a:gd name="connsiteX56-39355" fmla="*/ 5872173 w 6127024"/>
              <a:gd name="connsiteY56-39356" fmla="*/ 4088497 h 6858000"/>
              <a:gd name="connsiteX57-39357" fmla="*/ 5894095 w 6127024"/>
              <a:gd name="connsiteY57-39358" fmla="*/ 4128857 h 6858000"/>
              <a:gd name="connsiteX58-39359" fmla="*/ 5903513 w 6127024"/>
              <a:gd name="connsiteY58-39360" fmla="*/ 4187661 h 6858000"/>
              <a:gd name="connsiteX59-39361" fmla="*/ 5917114 w 6127024"/>
              <a:gd name="connsiteY59-39362" fmla="*/ 4213096 h 6858000"/>
              <a:gd name="connsiteX60-39363" fmla="*/ 5924233 w 6127024"/>
              <a:gd name="connsiteY60-39364" fmla="*/ 4242060 h 6858000"/>
              <a:gd name="connsiteX61-39365" fmla="*/ 5928910 w 6127024"/>
              <a:gd name="connsiteY61-39366" fmla="*/ 4300973 h 6858000"/>
              <a:gd name="connsiteX62-39367" fmla="*/ 5939320 w 6127024"/>
              <a:gd name="connsiteY62-39368" fmla="*/ 4340435 h 6858000"/>
              <a:gd name="connsiteX63-39369" fmla="*/ 5946705 w 6127024"/>
              <a:gd name="connsiteY63-39370" fmla="*/ 4428051 h 6858000"/>
              <a:gd name="connsiteX64-39371" fmla="*/ 5949261 w 6127024"/>
              <a:gd name="connsiteY64-39372" fmla="*/ 4449185 h 6858000"/>
              <a:gd name="connsiteX65-39373" fmla="*/ 5968960 w 6127024"/>
              <a:gd name="connsiteY65-39374" fmla="*/ 4482655 h 6858000"/>
              <a:gd name="connsiteX66-39375" fmla="*/ 5998138 w 6127024"/>
              <a:gd name="connsiteY66-39376" fmla="*/ 4697518 h 6858000"/>
              <a:gd name="connsiteX67-39377" fmla="*/ 6007819 w 6127024"/>
              <a:gd name="connsiteY67-39378" fmla="*/ 4858148 h 6858000"/>
              <a:gd name="connsiteX68-39379" fmla="*/ 6007749 w 6127024"/>
              <a:gd name="connsiteY68-39380" fmla="*/ 4964715 h 6858000"/>
              <a:gd name="connsiteX69-39381" fmla="*/ 6005269 w 6127024"/>
              <a:gd name="connsiteY69-39382" fmla="*/ 5150567 h 6858000"/>
              <a:gd name="connsiteX70-39383" fmla="*/ 6001127 w 6127024"/>
              <a:gd name="connsiteY70-39384" fmla="*/ 5164609 h 6858000"/>
              <a:gd name="connsiteX71-39385" fmla="*/ 5998514 w 6127024"/>
              <a:gd name="connsiteY71-39386" fmla="*/ 5189673 h 6858000"/>
              <a:gd name="connsiteX72-39387" fmla="*/ 6018409 w 6127024"/>
              <a:gd name="connsiteY72-39388" fmla="*/ 5227157 h 6858000"/>
              <a:gd name="connsiteX73-39389" fmla="*/ 6036748 w 6127024"/>
              <a:gd name="connsiteY73-39390" fmla="*/ 5322752 h 6858000"/>
              <a:gd name="connsiteX74-39391" fmla="*/ 6036943 w 6127024"/>
              <a:gd name="connsiteY74-39392" fmla="*/ 5329480 h 6858000"/>
              <a:gd name="connsiteX75-39393" fmla="*/ 6037677 w 6127024"/>
              <a:gd name="connsiteY75-39394" fmla="*/ 5354807 h 6858000"/>
              <a:gd name="connsiteX76-39395" fmla="*/ 6039728 w 6127024"/>
              <a:gd name="connsiteY76-39396" fmla="*/ 5359416 h 6858000"/>
              <a:gd name="connsiteX77-39397" fmla="*/ 6053435 w 6127024"/>
              <a:gd name="connsiteY77-39398" fmla="*/ 5387547 h 6858000"/>
              <a:gd name="connsiteX78-39399" fmla="*/ 6065933 w 6127024"/>
              <a:gd name="connsiteY78-39400" fmla="*/ 5443002 h 6858000"/>
              <a:gd name="connsiteX79-39401" fmla="*/ 6068640 w 6127024"/>
              <a:gd name="connsiteY79-39402" fmla="*/ 5474503 h 6858000"/>
              <a:gd name="connsiteX80-39403" fmla="*/ 6080922 w 6127024"/>
              <a:gd name="connsiteY80-39404" fmla="*/ 5561070 h 6858000"/>
              <a:gd name="connsiteX81-39405" fmla="*/ 6096949 w 6127024"/>
              <a:gd name="connsiteY81-39406" fmla="*/ 5648179 h 6858000"/>
              <a:gd name="connsiteX82-39407" fmla="*/ 6121353 w 6127024"/>
              <a:gd name="connsiteY82-39408" fmla="*/ 5721725 h 6858000"/>
              <a:gd name="connsiteX83-39409" fmla="*/ 6109884 w 6127024"/>
              <a:gd name="connsiteY83-39410" fmla="*/ 5721959 h 6858000"/>
              <a:gd name="connsiteX84-39411" fmla="*/ 6127024 w 6127024"/>
              <a:gd name="connsiteY84-39412" fmla="*/ 5786902 h 6858000"/>
              <a:gd name="connsiteX85-39413" fmla="*/ 6115796 w 6127024"/>
              <a:gd name="connsiteY85-39414" fmla="*/ 5862844 h 6858000"/>
              <a:gd name="connsiteX86-39415" fmla="*/ 6102493 w 6127024"/>
              <a:gd name="connsiteY86-39416" fmla="*/ 5928602 h 6858000"/>
              <a:gd name="connsiteX87-39417" fmla="*/ 6056863 w 6127024"/>
              <a:gd name="connsiteY87-39418" fmla="*/ 6000643 h 6858000"/>
              <a:gd name="connsiteX88-39419" fmla="*/ 6045436 w 6127024"/>
              <a:gd name="connsiteY88-39420" fmla="*/ 6124480 h 6858000"/>
              <a:gd name="connsiteX89-39421" fmla="*/ 6030489 w 6127024"/>
              <a:gd name="connsiteY89-39422" fmla="*/ 6317666 h 6858000"/>
              <a:gd name="connsiteX90-39423" fmla="*/ 6007492 w 6127024"/>
              <a:gd name="connsiteY90-39424" fmla="*/ 6440818 h 6858000"/>
              <a:gd name="connsiteX91-39425" fmla="*/ 6009467 w 6127024"/>
              <a:gd name="connsiteY91-39426" fmla="*/ 6487076 h 6858000"/>
              <a:gd name="connsiteX92-39427" fmla="*/ 5995064 w 6127024"/>
              <a:gd name="connsiteY92-39428" fmla="*/ 6540791 h 6858000"/>
              <a:gd name="connsiteX93-39429" fmla="*/ 6004510 w 6127024"/>
              <a:gd name="connsiteY93-39430" fmla="*/ 6599256 h 6858000"/>
              <a:gd name="connsiteX94-39431" fmla="*/ 5986207 w 6127024"/>
              <a:gd name="connsiteY94-39432" fmla="*/ 6695855 h 6858000"/>
              <a:gd name="connsiteX95-39433" fmla="*/ 5979428 w 6127024"/>
              <a:gd name="connsiteY95-39434" fmla="*/ 6754678 h 6858000"/>
              <a:gd name="connsiteX96-39435" fmla="*/ 5983398 w 6127024"/>
              <a:gd name="connsiteY96-39436" fmla="*/ 6778641 h 6858000"/>
              <a:gd name="connsiteX97-39437" fmla="*/ 5984543 w 6127024"/>
              <a:gd name="connsiteY97-39438" fmla="*/ 6811016 h 6858000"/>
              <a:gd name="connsiteX98-39439" fmla="*/ 5979671 w 6127024"/>
              <a:gd name="connsiteY98-39440" fmla="*/ 6858000 h 6858000"/>
              <a:gd name="connsiteX99-39441" fmla="*/ 0 w 6127024"/>
              <a:gd name="connsiteY99-39442" fmla="*/ 6858000 h 6858000"/>
              <a:gd name="connsiteX100-39443" fmla="*/ 0 w 6127024"/>
              <a:gd name="connsiteY100-39444" fmla="*/ 0 h 6858000"/>
              <a:gd name="connsiteX0-39445" fmla="*/ 0 w 6127024"/>
              <a:gd name="connsiteY0-39446" fmla="*/ 0 h 6858000"/>
              <a:gd name="connsiteX1-39447" fmla="*/ 4965888 w 6127024"/>
              <a:gd name="connsiteY1-39448" fmla="*/ 0 h 6858000"/>
              <a:gd name="connsiteX2-39449" fmla="*/ 4967767 w 6127024"/>
              <a:gd name="connsiteY2-39450" fmla="*/ 7930 h 6858000"/>
              <a:gd name="connsiteX3-39451" fmla="*/ 4979444 w 6127024"/>
              <a:gd name="connsiteY3-39452" fmla="*/ 43921 h 6858000"/>
              <a:gd name="connsiteX4-39453" fmla="*/ 5021173 w 6127024"/>
              <a:gd name="connsiteY4-39454" fmla="*/ 123738 h 6858000"/>
              <a:gd name="connsiteX5-39455" fmla="*/ 5075458 w 6127024"/>
              <a:gd name="connsiteY5-39456" fmla="*/ 264355 h 6858000"/>
              <a:gd name="connsiteX6-39457" fmla="*/ 5081175 w 6127024"/>
              <a:gd name="connsiteY6-39458" fmla="*/ 277448 h 6858000"/>
              <a:gd name="connsiteX7-39459" fmla="*/ 5097011 w 6127024"/>
              <a:gd name="connsiteY7-39460" fmla="*/ 355616 h 6858000"/>
              <a:gd name="connsiteX8-39461" fmla="*/ 5153000 w 6127024"/>
              <a:gd name="connsiteY8-39462" fmla="*/ 507134 h 6858000"/>
              <a:gd name="connsiteX9-39463" fmla="*/ 5171282 w 6127024"/>
              <a:gd name="connsiteY9-39464" fmla="*/ 602071 h 6858000"/>
              <a:gd name="connsiteX10-39465" fmla="*/ 5176196 w 6127024"/>
              <a:gd name="connsiteY10-39466" fmla="*/ 636822 h 6858000"/>
              <a:gd name="connsiteX11-39467" fmla="*/ 5189051 w 6127024"/>
              <a:gd name="connsiteY11-39468" fmla="*/ 782518 h 6858000"/>
              <a:gd name="connsiteX12-39469" fmla="*/ 5218707 w 6127024"/>
              <a:gd name="connsiteY12-39470" fmla="*/ 886387 h 6858000"/>
              <a:gd name="connsiteX13-39471" fmla="*/ 5221281 w 6127024"/>
              <a:gd name="connsiteY13-39472" fmla="*/ 920873 h 6858000"/>
              <a:gd name="connsiteX14-39473" fmla="*/ 5201018 w 6127024"/>
              <a:gd name="connsiteY14-39474" fmla="*/ 1095027 h 6858000"/>
              <a:gd name="connsiteX15-39475" fmla="*/ 5189234 w 6127024"/>
              <a:gd name="connsiteY15-39476" fmla="*/ 1217308 h 6858000"/>
              <a:gd name="connsiteX16-39477" fmla="*/ 5202769 w 6127024"/>
              <a:gd name="connsiteY16-39478" fmla="*/ 1269450 h 6858000"/>
              <a:gd name="connsiteX17-39479" fmla="*/ 5225968 w 6127024"/>
              <a:gd name="connsiteY17-39480" fmla="*/ 1357994 h 6858000"/>
              <a:gd name="connsiteX18-39481" fmla="*/ 5231437 w 6127024"/>
              <a:gd name="connsiteY18-39482" fmla="*/ 1373779 h 6858000"/>
              <a:gd name="connsiteX19-39483" fmla="*/ 5237226 w 6127024"/>
              <a:gd name="connsiteY19-39484" fmla="*/ 1441327 h 6858000"/>
              <a:gd name="connsiteX20-39485" fmla="*/ 5255653 w 6127024"/>
              <a:gd name="connsiteY20-39486" fmla="*/ 1524712 h 6858000"/>
              <a:gd name="connsiteX21-39487" fmla="*/ 5263491 w 6127024"/>
              <a:gd name="connsiteY21-39488" fmla="*/ 1642938 h 6858000"/>
              <a:gd name="connsiteX22-39489" fmla="*/ 5256552 w 6127024"/>
              <a:gd name="connsiteY22-39490" fmla="*/ 1672509 h 6858000"/>
              <a:gd name="connsiteX23-39491" fmla="*/ 5266931 w 6127024"/>
              <a:gd name="connsiteY23-39492" fmla="*/ 1866147 h 6858000"/>
              <a:gd name="connsiteX24-39493" fmla="*/ 5255696 w 6127024"/>
              <a:gd name="connsiteY24-39494" fmla="*/ 1953770 h 6858000"/>
              <a:gd name="connsiteX25-39495" fmla="*/ 5252592 w 6127024"/>
              <a:gd name="connsiteY25-39496" fmla="*/ 2092210 h 6858000"/>
              <a:gd name="connsiteX26-39497" fmla="*/ 5250104 w 6127024"/>
              <a:gd name="connsiteY26-39498" fmla="*/ 2249166 h 6858000"/>
              <a:gd name="connsiteX27-39499" fmla="*/ 5251214 w 6127024"/>
              <a:gd name="connsiteY27-39500" fmla="*/ 2250944 h 6858000"/>
              <a:gd name="connsiteX28-39501" fmla="*/ 5250644 w 6127024"/>
              <a:gd name="connsiteY28-39502" fmla="*/ 2266619 h 6858000"/>
              <a:gd name="connsiteX29-39503" fmla="*/ 5293877 w 6127024"/>
              <a:gd name="connsiteY29-39504" fmla="*/ 2368649 h 6858000"/>
              <a:gd name="connsiteX30-39505" fmla="*/ 5311338 w 6127024"/>
              <a:gd name="connsiteY30-39506" fmla="*/ 2404034 h 6858000"/>
              <a:gd name="connsiteX31-39507" fmla="*/ 5338366 w 6127024"/>
              <a:gd name="connsiteY31-39508" fmla="*/ 2465052 h 6858000"/>
              <a:gd name="connsiteX32-39509" fmla="*/ 5371263 w 6127024"/>
              <a:gd name="connsiteY32-39510" fmla="*/ 2586413 h 6858000"/>
              <a:gd name="connsiteX33-39511" fmla="*/ 5407503 w 6127024"/>
              <a:gd name="connsiteY33-39512" fmla="*/ 2786290 h 6858000"/>
              <a:gd name="connsiteX34-39513" fmla="*/ 5407356 w 6127024"/>
              <a:gd name="connsiteY34-39514" fmla="*/ 2787545 h 6858000"/>
              <a:gd name="connsiteX35-39515" fmla="*/ 5457023 w 6127024"/>
              <a:gd name="connsiteY35-39516" fmla="*/ 2858292 h 6858000"/>
              <a:gd name="connsiteX36-39517" fmla="*/ 5479298 w 6127024"/>
              <a:gd name="connsiteY36-39518" fmla="*/ 2947791 h 6858000"/>
              <a:gd name="connsiteX37-39519" fmla="*/ 5481770 w 6127024"/>
              <a:gd name="connsiteY37-39520" fmla="*/ 2951352 h 6858000"/>
              <a:gd name="connsiteX38-39521" fmla="*/ 5482415 w 6127024"/>
              <a:gd name="connsiteY38-39522" fmla="*/ 3004079 h 6858000"/>
              <a:gd name="connsiteX39-39523" fmla="*/ 5503944 w 6127024"/>
              <a:gd name="connsiteY39-39524" fmla="*/ 3123335 h 6858000"/>
              <a:gd name="connsiteX40-39525" fmla="*/ 5516007 w 6127024"/>
              <a:gd name="connsiteY40-39526" fmla="*/ 3258473 h 6858000"/>
              <a:gd name="connsiteX41-39527" fmla="*/ 5589758 w 6127024"/>
              <a:gd name="connsiteY41-39528" fmla="*/ 3453699 h 6858000"/>
              <a:gd name="connsiteX42-39529" fmla="*/ 5596144 w 6127024"/>
              <a:gd name="connsiteY42-39530" fmla="*/ 3534624 h 6858000"/>
              <a:gd name="connsiteX43-39531" fmla="*/ 5597750 w 6127024"/>
              <a:gd name="connsiteY43-39532" fmla="*/ 3534129 h 6858000"/>
              <a:gd name="connsiteX44-39533" fmla="*/ 5599700 w 6127024"/>
              <a:gd name="connsiteY44-39534" fmla="*/ 3547221 h 6858000"/>
              <a:gd name="connsiteX45-39535" fmla="*/ 5618377 w 6127024"/>
              <a:gd name="connsiteY45-39536" fmla="*/ 3588431 h 6858000"/>
              <a:gd name="connsiteX46-39537" fmla="*/ 5620843 w 6127024"/>
              <a:gd name="connsiteY46-39538" fmla="*/ 3606745 h 6858000"/>
              <a:gd name="connsiteX47-39539" fmla="*/ 5655472 w 6127024"/>
              <a:gd name="connsiteY47-39540" fmla="*/ 3678877 h 6858000"/>
              <a:gd name="connsiteX48-39541" fmla="*/ 5683015 w 6127024"/>
              <a:gd name="connsiteY48-39542" fmla="*/ 3762025 h 6858000"/>
              <a:gd name="connsiteX49-39543" fmla="*/ 5696643 w 6127024"/>
              <a:gd name="connsiteY49-39544" fmla="*/ 3773888 h 6858000"/>
              <a:gd name="connsiteX50-39545" fmla="*/ 5768491 w 6127024"/>
              <a:gd name="connsiteY50-39546" fmla="*/ 3914399 h 6858000"/>
              <a:gd name="connsiteX51-39547" fmla="*/ 5793123 w 6127024"/>
              <a:gd name="connsiteY51-39548" fmla="*/ 3969952 h 6858000"/>
              <a:gd name="connsiteX52-39549" fmla="*/ 5808321 w 6127024"/>
              <a:gd name="connsiteY52-39550" fmla="*/ 3988153 h 6858000"/>
              <a:gd name="connsiteX53-39551" fmla="*/ 5825621 w 6127024"/>
              <a:gd name="connsiteY53-39552" fmla="*/ 4015525 h 6858000"/>
              <a:gd name="connsiteX54-39553" fmla="*/ 5860672 w 6127024"/>
              <a:gd name="connsiteY54-39554" fmla="*/ 4061579 h 6858000"/>
              <a:gd name="connsiteX55-39555" fmla="*/ 5872173 w 6127024"/>
              <a:gd name="connsiteY55-39556" fmla="*/ 4088497 h 6858000"/>
              <a:gd name="connsiteX56-39557" fmla="*/ 5894095 w 6127024"/>
              <a:gd name="connsiteY56-39558" fmla="*/ 4128857 h 6858000"/>
              <a:gd name="connsiteX57-39559" fmla="*/ 5903513 w 6127024"/>
              <a:gd name="connsiteY57-39560" fmla="*/ 4187661 h 6858000"/>
              <a:gd name="connsiteX58-39561" fmla="*/ 5917114 w 6127024"/>
              <a:gd name="connsiteY58-39562" fmla="*/ 4213096 h 6858000"/>
              <a:gd name="connsiteX59-39563" fmla="*/ 5924233 w 6127024"/>
              <a:gd name="connsiteY59-39564" fmla="*/ 4242060 h 6858000"/>
              <a:gd name="connsiteX60-39565" fmla="*/ 5928910 w 6127024"/>
              <a:gd name="connsiteY60-39566" fmla="*/ 4300973 h 6858000"/>
              <a:gd name="connsiteX61-39567" fmla="*/ 5939320 w 6127024"/>
              <a:gd name="connsiteY61-39568" fmla="*/ 4340435 h 6858000"/>
              <a:gd name="connsiteX62-39569" fmla="*/ 5946705 w 6127024"/>
              <a:gd name="connsiteY62-39570" fmla="*/ 4428051 h 6858000"/>
              <a:gd name="connsiteX63-39571" fmla="*/ 5949261 w 6127024"/>
              <a:gd name="connsiteY63-39572" fmla="*/ 4449185 h 6858000"/>
              <a:gd name="connsiteX64-39573" fmla="*/ 5968960 w 6127024"/>
              <a:gd name="connsiteY64-39574" fmla="*/ 4482655 h 6858000"/>
              <a:gd name="connsiteX65-39575" fmla="*/ 5998138 w 6127024"/>
              <a:gd name="connsiteY65-39576" fmla="*/ 4697518 h 6858000"/>
              <a:gd name="connsiteX66-39577" fmla="*/ 6007819 w 6127024"/>
              <a:gd name="connsiteY66-39578" fmla="*/ 4858148 h 6858000"/>
              <a:gd name="connsiteX67-39579" fmla="*/ 6007749 w 6127024"/>
              <a:gd name="connsiteY67-39580" fmla="*/ 4964715 h 6858000"/>
              <a:gd name="connsiteX68-39581" fmla="*/ 6005269 w 6127024"/>
              <a:gd name="connsiteY68-39582" fmla="*/ 5150567 h 6858000"/>
              <a:gd name="connsiteX69-39583" fmla="*/ 6001127 w 6127024"/>
              <a:gd name="connsiteY69-39584" fmla="*/ 5164609 h 6858000"/>
              <a:gd name="connsiteX70-39585" fmla="*/ 5998514 w 6127024"/>
              <a:gd name="connsiteY70-39586" fmla="*/ 5189673 h 6858000"/>
              <a:gd name="connsiteX71-39587" fmla="*/ 6018409 w 6127024"/>
              <a:gd name="connsiteY71-39588" fmla="*/ 5227157 h 6858000"/>
              <a:gd name="connsiteX72-39589" fmla="*/ 6036748 w 6127024"/>
              <a:gd name="connsiteY72-39590" fmla="*/ 5322752 h 6858000"/>
              <a:gd name="connsiteX73-39591" fmla="*/ 6036943 w 6127024"/>
              <a:gd name="connsiteY73-39592" fmla="*/ 5329480 h 6858000"/>
              <a:gd name="connsiteX74-39593" fmla="*/ 6037677 w 6127024"/>
              <a:gd name="connsiteY74-39594" fmla="*/ 5354807 h 6858000"/>
              <a:gd name="connsiteX75-39595" fmla="*/ 6039728 w 6127024"/>
              <a:gd name="connsiteY75-39596" fmla="*/ 5359416 h 6858000"/>
              <a:gd name="connsiteX76-39597" fmla="*/ 6053435 w 6127024"/>
              <a:gd name="connsiteY76-39598" fmla="*/ 5387547 h 6858000"/>
              <a:gd name="connsiteX77-39599" fmla="*/ 6065933 w 6127024"/>
              <a:gd name="connsiteY77-39600" fmla="*/ 5443002 h 6858000"/>
              <a:gd name="connsiteX78-39601" fmla="*/ 6068640 w 6127024"/>
              <a:gd name="connsiteY78-39602" fmla="*/ 5474503 h 6858000"/>
              <a:gd name="connsiteX79-39603" fmla="*/ 6080922 w 6127024"/>
              <a:gd name="connsiteY79-39604" fmla="*/ 5561070 h 6858000"/>
              <a:gd name="connsiteX80-39605" fmla="*/ 6096949 w 6127024"/>
              <a:gd name="connsiteY80-39606" fmla="*/ 5648179 h 6858000"/>
              <a:gd name="connsiteX81-39607" fmla="*/ 6121353 w 6127024"/>
              <a:gd name="connsiteY81-39608" fmla="*/ 5721725 h 6858000"/>
              <a:gd name="connsiteX82-39609" fmla="*/ 6109884 w 6127024"/>
              <a:gd name="connsiteY82-39610" fmla="*/ 5721959 h 6858000"/>
              <a:gd name="connsiteX83-39611" fmla="*/ 6127024 w 6127024"/>
              <a:gd name="connsiteY83-39612" fmla="*/ 5786902 h 6858000"/>
              <a:gd name="connsiteX84-39613" fmla="*/ 6115796 w 6127024"/>
              <a:gd name="connsiteY84-39614" fmla="*/ 5862844 h 6858000"/>
              <a:gd name="connsiteX85-39615" fmla="*/ 6102493 w 6127024"/>
              <a:gd name="connsiteY85-39616" fmla="*/ 5928602 h 6858000"/>
              <a:gd name="connsiteX86-39617" fmla="*/ 6056863 w 6127024"/>
              <a:gd name="connsiteY86-39618" fmla="*/ 6000643 h 6858000"/>
              <a:gd name="connsiteX87-39619" fmla="*/ 6045436 w 6127024"/>
              <a:gd name="connsiteY87-39620" fmla="*/ 6124480 h 6858000"/>
              <a:gd name="connsiteX88-39621" fmla="*/ 6030489 w 6127024"/>
              <a:gd name="connsiteY88-39622" fmla="*/ 6317666 h 6858000"/>
              <a:gd name="connsiteX89-39623" fmla="*/ 6007492 w 6127024"/>
              <a:gd name="connsiteY89-39624" fmla="*/ 6440818 h 6858000"/>
              <a:gd name="connsiteX90-39625" fmla="*/ 6009467 w 6127024"/>
              <a:gd name="connsiteY90-39626" fmla="*/ 6487076 h 6858000"/>
              <a:gd name="connsiteX91-39627" fmla="*/ 5995064 w 6127024"/>
              <a:gd name="connsiteY91-39628" fmla="*/ 6540791 h 6858000"/>
              <a:gd name="connsiteX92-39629" fmla="*/ 6004510 w 6127024"/>
              <a:gd name="connsiteY92-39630" fmla="*/ 6599256 h 6858000"/>
              <a:gd name="connsiteX93-39631" fmla="*/ 5986207 w 6127024"/>
              <a:gd name="connsiteY93-39632" fmla="*/ 6695855 h 6858000"/>
              <a:gd name="connsiteX94-39633" fmla="*/ 5979428 w 6127024"/>
              <a:gd name="connsiteY94-39634" fmla="*/ 6754678 h 6858000"/>
              <a:gd name="connsiteX95-39635" fmla="*/ 5983398 w 6127024"/>
              <a:gd name="connsiteY95-39636" fmla="*/ 6778641 h 6858000"/>
              <a:gd name="connsiteX96-39637" fmla="*/ 5984543 w 6127024"/>
              <a:gd name="connsiteY96-39638" fmla="*/ 6811016 h 6858000"/>
              <a:gd name="connsiteX97-39639" fmla="*/ 5979671 w 6127024"/>
              <a:gd name="connsiteY97-39640" fmla="*/ 6858000 h 6858000"/>
              <a:gd name="connsiteX98-39641" fmla="*/ 0 w 6127024"/>
              <a:gd name="connsiteY98-39642" fmla="*/ 6858000 h 6858000"/>
              <a:gd name="connsiteX99-39643" fmla="*/ 0 w 6127024"/>
              <a:gd name="connsiteY99-39644" fmla="*/ 0 h 6858000"/>
              <a:gd name="connsiteX0-39645" fmla="*/ 0 w 6127024"/>
              <a:gd name="connsiteY0-39646" fmla="*/ 0 h 6858000"/>
              <a:gd name="connsiteX1-39647" fmla="*/ 4965888 w 6127024"/>
              <a:gd name="connsiteY1-39648" fmla="*/ 0 h 6858000"/>
              <a:gd name="connsiteX2-39649" fmla="*/ 4967767 w 6127024"/>
              <a:gd name="connsiteY2-39650" fmla="*/ 7930 h 6858000"/>
              <a:gd name="connsiteX3-39651" fmla="*/ 4979444 w 6127024"/>
              <a:gd name="connsiteY3-39652" fmla="*/ 43921 h 6858000"/>
              <a:gd name="connsiteX4-39653" fmla="*/ 5021173 w 6127024"/>
              <a:gd name="connsiteY4-39654" fmla="*/ 123738 h 6858000"/>
              <a:gd name="connsiteX5-39655" fmla="*/ 5075458 w 6127024"/>
              <a:gd name="connsiteY5-39656" fmla="*/ 264355 h 6858000"/>
              <a:gd name="connsiteX6-39657" fmla="*/ 5081175 w 6127024"/>
              <a:gd name="connsiteY6-39658" fmla="*/ 277448 h 6858000"/>
              <a:gd name="connsiteX7-39659" fmla="*/ 5097011 w 6127024"/>
              <a:gd name="connsiteY7-39660" fmla="*/ 355616 h 6858000"/>
              <a:gd name="connsiteX8-39661" fmla="*/ 5153000 w 6127024"/>
              <a:gd name="connsiteY8-39662" fmla="*/ 507134 h 6858000"/>
              <a:gd name="connsiteX9-39663" fmla="*/ 5171282 w 6127024"/>
              <a:gd name="connsiteY9-39664" fmla="*/ 602071 h 6858000"/>
              <a:gd name="connsiteX10-39665" fmla="*/ 5176196 w 6127024"/>
              <a:gd name="connsiteY10-39666" fmla="*/ 636822 h 6858000"/>
              <a:gd name="connsiteX11-39667" fmla="*/ 5189051 w 6127024"/>
              <a:gd name="connsiteY11-39668" fmla="*/ 782518 h 6858000"/>
              <a:gd name="connsiteX12-39669" fmla="*/ 5218707 w 6127024"/>
              <a:gd name="connsiteY12-39670" fmla="*/ 886387 h 6858000"/>
              <a:gd name="connsiteX13-39671" fmla="*/ 5221281 w 6127024"/>
              <a:gd name="connsiteY13-39672" fmla="*/ 920873 h 6858000"/>
              <a:gd name="connsiteX14-39673" fmla="*/ 5201018 w 6127024"/>
              <a:gd name="connsiteY14-39674" fmla="*/ 1095027 h 6858000"/>
              <a:gd name="connsiteX15-39675" fmla="*/ 5189234 w 6127024"/>
              <a:gd name="connsiteY15-39676" fmla="*/ 1217308 h 6858000"/>
              <a:gd name="connsiteX16-39677" fmla="*/ 5202769 w 6127024"/>
              <a:gd name="connsiteY16-39678" fmla="*/ 1269450 h 6858000"/>
              <a:gd name="connsiteX17-39679" fmla="*/ 5225968 w 6127024"/>
              <a:gd name="connsiteY17-39680" fmla="*/ 1357994 h 6858000"/>
              <a:gd name="connsiteX18-39681" fmla="*/ 5231437 w 6127024"/>
              <a:gd name="connsiteY18-39682" fmla="*/ 1373779 h 6858000"/>
              <a:gd name="connsiteX19-39683" fmla="*/ 5237226 w 6127024"/>
              <a:gd name="connsiteY19-39684" fmla="*/ 1441327 h 6858000"/>
              <a:gd name="connsiteX20-39685" fmla="*/ 5255653 w 6127024"/>
              <a:gd name="connsiteY20-39686" fmla="*/ 1524712 h 6858000"/>
              <a:gd name="connsiteX21-39687" fmla="*/ 5263491 w 6127024"/>
              <a:gd name="connsiteY21-39688" fmla="*/ 1642938 h 6858000"/>
              <a:gd name="connsiteX22-39689" fmla="*/ 5256552 w 6127024"/>
              <a:gd name="connsiteY22-39690" fmla="*/ 1672509 h 6858000"/>
              <a:gd name="connsiteX23-39691" fmla="*/ 5266931 w 6127024"/>
              <a:gd name="connsiteY23-39692" fmla="*/ 1866147 h 6858000"/>
              <a:gd name="connsiteX24-39693" fmla="*/ 5255696 w 6127024"/>
              <a:gd name="connsiteY24-39694" fmla="*/ 1953770 h 6858000"/>
              <a:gd name="connsiteX25-39695" fmla="*/ 5252592 w 6127024"/>
              <a:gd name="connsiteY25-39696" fmla="*/ 2092210 h 6858000"/>
              <a:gd name="connsiteX26-39697" fmla="*/ 5250104 w 6127024"/>
              <a:gd name="connsiteY26-39698" fmla="*/ 2249166 h 6858000"/>
              <a:gd name="connsiteX27-39699" fmla="*/ 5251214 w 6127024"/>
              <a:gd name="connsiteY27-39700" fmla="*/ 2250944 h 6858000"/>
              <a:gd name="connsiteX28-39701" fmla="*/ 5250644 w 6127024"/>
              <a:gd name="connsiteY28-39702" fmla="*/ 2266619 h 6858000"/>
              <a:gd name="connsiteX29-39703" fmla="*/ 5293877 w 6127024"/>
              <a:gd name="connsiteY29-39704" fmla="*/ 2368649 h 6858000"/>
              <a:gd name="connsiteX30-39705" fmla="*/ 5311338 w 6127024"/>
              <a:gd name="connsiteY30-39706" fmla="*/ 2404034 h 6858000"/>
              <a:gd name="connsiteX31-39707" fmla="*/ 5338366 w 6127024"/>
              <a:gd name="connsiteY31-39708" fmla="*/ 2465052 h 6858000"/>
              <a:gd name="connsiteX32-39709" fmla="*/ 5371263 w 6127024"/>
              <a:gd name="connsiteY32-39710" fmla="*/ 2586413 h 6858000"/>
              <a:gd name="connsiteX33-39711" fmla="*/ 5407503 w 6127024"/>
              <a:gd name="connsiteY33-39712" fmla="*/ 2786290 h 6858000"/>
              <a:gd name="connsiteX34-39713" fmla="*/ 5407356 w 6127024"/>
              <a:gd name="connsiteY34-39714" fmla="*/ 2787545 h 6858000"/>
              <a:gd name="connsiteX35-39715" fmla="*/ 5457023 w 6127024"/>
              <a:gd name="connsiteY35-39716" fmla="*/ 2858292 h 6858000"/>
              <a:gd name="connsiteX36-39717" fmla="*/ 5479298 w 6127024"/>
              <a:gd name="connsiteY36-39718" fmla="*/ 2947791 h 6858000"/>
              <a:gd name="connsiteX37-39719" fmla="*/ 5481770 w 6127024"/>
              <a:gd name="connsiteY37-39720" fmla="*/ 2951352 h 6858000"/>
              <a:gd name="connsiteX38-39721" fmla="*/ 5482415 w 6127024"/>
              <a:gd name="connsiteY38-39722" fmla="*/ 3004079 h 6858000"/>
              <a:gd name="connsiteX39-39723" fmla="*/ 5503944 w 6127024"/>
              <a:gd name="connsiteY39-39724" fmla="*/ 3123335 h 6858000"/>
              <a:gd name="connsiteX40-39725" fmla="*/ 5516007 w 6127024"/>
              <a:gd name="connsiteY40-39726" fmla="*/ 3258473 h 6858000"/>
              <a:gd name="connsiteX41-39727" fmla="*/ 5589758 w 6127024"/>
              <a:gd name="connsiteY41-39728" fmla="*/ 3453699 h 6858000"/>
              <a:gd name="connsiteX42-39729" fmla="*/ 5596144 w 6127024"/>
              <a:gd name="connsiteY42-39730" fmla="*/ 3534624 h 6858000"/>
              <a:gd name="connsiteX43-39731" fmla="*/ 5597750 w 6127024"/>
              <a:gd name="connsiteY43-39732" fmla="*/ 3534129 h 6858000"/>
              <a:gd name="connsiteX44-39733" fmla="*/ 5599700 w 6127024"/>
              <a:gd name="connsiteY44-39734" fmla="*/ 3547221 h 6858000"/>
              <a:gd name="connsiteX45-39735" fmla="*/ 5618377 w 6127024"/>
              <a:gd name="connsiteY45-39736" fmla="*/ 3588431 h 6858000"/>
              <a:gd name="connsiteX46-39737" fmla="*/ 5655472 w 6127024"/>
              <a:gd name="connsiteY46-39738" fmla="*/ 3678877 h 6858000"/>
              <a:gd name="connsiteX47-39739" fmla="*/ 5683015 w 6127024"/>
              <a:gd name="connsiteY47-39740" fmla="*/ 3762025 h 6858000"/>
              <a:gd name="connsiteX48-39741" fmla="*/ 5696643 w 6127024"/>
              <a:gd name="connsiteY48-39742" fmla="*/ 3773888 h 6858000"/>
              <a:gd name="connsiteX49-39743" fmla="*/ 5768491 w 6127024"/>
              <a:gd name="connsiteY49-39744" fmla="*/ 3914399 h 6858000"/>
              <a:gd name="connsiteX50-39745" fmla="*/ 5793123 w 6127024"/>
              <a:gd name="connsiteY50-39746" fmla="*/ 3969952 h 6858000"/>
              <a:gd name="connsiteX51-39747" fmla="*/ 5808321 w 6127024"/>
              <a:gd name="connsiteY51-39748" fmla="*/ 3988153 h 6858000"/>
              <a:gd name="connsiteX52-39749" fmla="*/ 5825621 w 6127024"/>
              <a:gd name="connsiteY52-39750" fmla="*/ 4015525 h 6858000"/>
              <a:gd name="connsiteX53-39751" fmla="*/ 5860672 w 6127024"/>
              <a:gd name="connsiteY53-39752" fmla="*/ 4061579 h 6858000"/>
              <a:gd name="connsiteX54-39753" fmla="*/ 5872173 w 6127024"/>
              <a:gd name="connsiteY54-39754" fmla="*/ 4088497 h 6858000"/>
              <a:gd name="connsiteX55-39755" fmla="*/ 5894095 w 6127024"/>
              <a:gd name="connsiteY55-39756" fmla="*/ 4128857 h 6858000"/>
              <a:gd name="connsiteX56-39757" fmla="*/ 5903513 w 6127024"/>
              <a:gd name="connsiteY56-39758" fmla="*/ 4187661 h 6858000"/>
              <a:gd name="connsiteX57-39759" fmla="*/ 5917114 w 6127024"/>
              <a:gd name="connsiteY57-39760" fmla="*/ 4213096 h 6858000"/>
              <a:gd name="connsiteX58-39761" fmla="*/ 5924233 w 6127024"/>
              <a:gd name="connsiteY58-39762" fmla="*/ 4242060 h 6858000"/>
              <a:gd name="connsiteX59-39763" fmla="*/ 5928910 w 6127024"/>
              <a:gd name="connsiteY59-39764" fmla="*/ 4300973 h 6858000"/>
              <a:gd name="connsiteX60-39765" fmla="*/ 5939320 w 6127024"/>
              <a:gd name="connsiteY60-39766" fmla="*/ 4340435 h 6858000"/>
              <a:gd name="connsiteX61-39767" fmla="*/ 5946705 w 6127024"/>
              <a:gd name="connsiteY61-39768" fmla="*/ 4428051 h 6858000"/>
              <a:gd name="connsiteX62-39769" fmla="*/ 5949261 w 6127024"/>
              <a:gd name="connsiteY62-39770" fmla="*/ 4449185 h 6858000"/>
              <a:gd name="connsiteX63-39771" fmla="*/ 5968960 w 6127024"/>
              <a:gd name="connsiteY63-39772" fmla="*/ 4482655 h 6858000"/>
              <a:gd name="connsiteX64-39773" fmla="*/ 5998138 w 6127024"/>
              <a:gd name="connsiteY64-39774" fmla="*/ 4697518 h 6858000"/>
              <a:gd name="connsiteX65-39775" fmla="*/ 6007819 w 6127024"/>
              <a:gd name="connsiteY65-39776" fmla="*/ 4858148 h 6858000"/>
              <a:gd name="connsiteX66-39777" fmla="*/ 6007749 w 6127024"/>
              <a:gd name="connsiteY66-39778" fmla="*/ 4964715 h 6858000"/>
              <a:gd name="connsiteX67-39779" fmla="*/ 6005269 w 6127024"/>
              <a:gd name="connsiteY67-39780" fmla="*/ 5150567 h 6858000"/>
              <a:gd name="connsiteX68-39781" fmla="*/ 6001127 w 6127024"/>
              <a:gd name="connsiteY68-39782" fmla="*/ 5164609 h 6858000"/>
              <a:gd name="connsiteX69-39783" fmla="*/ 5998514 w 6127024"/>
              <a:gd name="connsiteY69-39784" fmla="*/ 5189673 h 6858000"/>
              <a:gd name="connsiteX70-39785" fmla="*/ 6018409 w 6127024"/>
              <a:gd name="connsiteY70-39786" fmla="*/ 5227157 h 6858000"/>
              <a:gd name="connsiteX71-39787" fmla="*/ 6036748 w 6127024"/>
              <a:gd name="connsiteY71-39788" fmla="*/ 5322752 h 6858000"/>
              <a:gd name="connsiteX72-39789" fmla="*/ 6036943 w 6127024"/>
              <a:gd name="connsiteY72-39790" fmla="*/ 5329480 h 6858000"/>
              <a:gd name="connsiteX73-39791" fmla="*/ 6037677 w 6127024"/>
              <a:gd name="connsiteY73-39792" fmla="*/ 5354807 h 6858000"/>
              <a:gd name="connsiteX74-39793" fmla="*/ 6039728 w 6127024"/>
              <a:gd name="connsiteY74-39794" fmla="*/ 5359416 h 6858000"/>
              <a:gd name="connsiteX75-39795" fmla="*/ 6053435 w 6127024"/>
              <a:gd name="connsiteY75-39796" fmla="*/ 5387547 h 6858000"/>
              <a:gd name="connsiteX76-39797" fmla="*/ 6065933 w 6127024"/>
              <a:gd name="connsiteY76-39798" fmla="*/ 5443002 h 6858000"/>
              <a:gd name="connsiteX77-39799" fmla="*/ 6068640 w 6127024"/>
              <a:gd name="connsiteY77-39800" fmla="*/ 5474503 h 6858000"/>
              <a:gd name="connsiteX78-39801" fmla="*/ 6080922 w 6127024"/>
              <a:gd name="connsiteY78-39802" fmla="*/ 5561070 h 6858000"/>
              <a:gd name="connsiteX79-39803" fmla="*/ 6096949 w 6127024"/>
              <a:gd name="connsiteY79-39804" fmla="*/ 5648179 h 6858000"/>
              <a:gd name="connsiteX80-39805" fmla="*/ 6121353 w 6127024"/>
              <a:gd name="connsiteY80-39806" fmla="*/ 5721725 h 6858000"/>
              <a:gd name="connsiteX81-39807" fmla="*/ 6109884 w 6127024"/>
              <a:gd name="connsiteY81-39808" fmla="*/ 5721959 h 6858000"/>
              <a:gd name="connsiteX82-39809" fmla="*/ 6127024 w 6127024"/>
              <a:gd name="connsiteY82-39810" fmla="*/ 5786902 h 6858000"/>
              <a:gd name="connsiteX83-39811" fmla="*/ 6115796 w 6127024"/>
              <a:gd name="connsiteY83-39812" fmla="*/ 5862844 h 6858000"/>
              <a:gd name="connsiteX84-39813" fmla="*/ 6102493 w 6127024"/>
              <a:gd name="connsiteY84-39814" fmla="*/ 5928602 h 6858000"/>
              <a:gd name="connsiteX85-39815" fmla="*/ 6056863 w 6127024"/>
              <a:gd name="connsiteY85-39816" fmla="*/ 6000643 h 6858000"/>
              <a:gd name="connsiteX86-39817" fmla="*/ 6045436 w 6127024"/>
              <a:gd name="connsiteY86-39818" fmla="*/ 6124480 h 6858000"/>
              <a:gd name="connsiteX87-39819" fmla="*/ 6030489 w 6127024"/>
              <a:gd name="connsiteY87-39820" fmla="*/ 6317666 h 6858000"/>
              <a:gd name="connsiteX88-39821" fmla="*/ 6007492 w 6127024"/>
              <a:gd name="connsiteY88-39822" fmla="*/ 6440818 h 6858000"/>
              <a:gd name="connsiteX89-39823" fmla="*/ 6009467 w 6127024"/>
              <a:gd name="connsiteY89-39824" fmla="*/ 6487076 h 6858000"/>
              <a:gd name="connsiteX90-39825" fmla="*/ 5995064 w 6127024"/>
              <a:gd name="connsiteY90-39826" fmla="*/ 6540791 h 6858000"/>
              <a:gd name="connsiteX91-39827" fmla="*/ 6004510 w 6127024"/>
              <a:gd name="connsiteY91-39828" fmla="*/ 6599256 h 6858000"/>
              <a:gd name="connsiteX92-39829" fmla="*/ 5986207 w 6127024"/>
              <a:gd name="connsiteY92-39830" fmla="*/ 6695855 h 6858000"/>
              <a:gd name="connsiteX93-39831" fmla="*/ 5979428 w 6127024"/>
              <a:gd name="connsiteY93-39832" fmla="*/ 6754678 h 6858000"/>
              <a:gd name="connsiteX94-39833" fmla="*/ 5983398 w 6127024"/>
              <a:gd name="connsiteY94-39834" fmla="*/ 6778641 h 6858000"/>
              <a:gd name="connsiteX95-39835" fmla="*/ 5984543 w 6127024"/>
              <a:gd name="connsiteY95-39836" fmla="*/ 6811016 h 6858000"/>
              <a:gd name="connsiteX96-39837" fmla="*/ 5979671 w 6127024"/>
              <a:gd name="connsiteY96-39838" fmla="*/ 6858000 h 6858000"/>
              <a:gd name="connsiteX97-39839" fmla="*/ 0 w 6127024"/>
              <a:gd name="connsiteY97-39840" fmla="*/ 6858000 h 6858000"/>
              <a:gd name="connsiteX98-39841" fmla="*/ 0 w 6127024"/>
              <a:gd name="connsiteY98-39842" fmla="*/ 0 h 6858000"/>
              <a:gd name="connsiteX0-39843" fmla="*/ 0 w 6127024"/>
              <a:gd name="connsiteY0-39844" fmla="*/ 0 h 6858000"/>
              <a:gd name="connsiteX1-39845" fmla="*/ 4965888 w 6127024"/>
              <a:gd name="connsiteY1-39846" fmla="*/ 0 h 6858000"/>
              <a:gd name="connsiteX2-39847" fmla="*/ 4967767 w 6127024"/>
              <a:gd name="connsiteY2-39848" fmla="*/ 7930 h 6858000"/>
              <a:gd name="connsiteX3-39849" fmla="*/ 4979444 w 6127024"/>
              <a:gd name="connsiteY3-39850" fmla="*/ 43921 h 6858000"/>
              <a:gd name="connsiteX4-39851" fmla="*/ 5021173 w 6127024"/>
              <a:gd name="connsiteY4-39852" fmla="*/ 123738 h 6858000"/>
              <a:gd name="connsiteX5-39853" fmla="*/ 5075458 w 6127024"/>
              <a:gd name="connsiteY5-39854" fmla="*/ 264355 h 6858000"/>
              <a:gd name="connsiteX6-39855" fmla="*/ 5081175 w 6127024"/>
              <a:gd name="connsiteY6-39856" fmla="*/ 277448 h 6858000"/>
              <a:gd name="connsiteX7-39857" fmla="*/ 5097011 w 6127024"/>
              <a:gd name="connsiteY7-39858" fmla="*/ 355616 h 6858000"/>
              <a:gd name="connsiteX8-39859" fmla="*/ 5153000 w 6127024"/>
              <a:gd name="connsiteY8-39860" fmla="*/ 507134 h 6858000"/>
              <a:gd name="connsiteX9-39861" fmla="*/ 5171282 w 6127024"/>
              <a:gd name="connsiteY9-39862" fmla="*/ 602071 h 6858000"/>
              <a:gd name="connsiteX10-39863" fmla="*/ 5176196 w 6127024"/>
              <a:gd name="connsiteY10-39864" fmla="*/ 636822 h 6858000"/>
              <a:gd name="connsiteX11-39865" fmla="*/ 5189051 w 6127024"/>
              <a:gd name="connsiteY11-39866" fmla="*/ 782518 h 6858000"/>
              <a:gd name="connsiteX12-39867" fmla="*/ 5218707 w 6127024"/>
              <a:gd name="connsiteY12-39868" fmla="*/ 886387 h 6858000"/>
              <a:gd name="connsiteX13-39869" fmla="*/ 5221281 w 6127024"/>
              <a:gd name="connsiteY13-39870" fmla="*/ 920873 h 6858000"/>
              <a:gd name="connsiteX14-39871" fmla="*/ 5201018 w 6127024"/>
              <a:gd name="connsiteY14-39872" fmla="*/ 1095027 h 6858000"/>
              <a:gd name="connsiteX15-39873" fmla="*/ 5189234 w 6127024"/>
              <a:gd name="connsiteY15-39874" fmla="*/ 1217308 h 6858000"/>
              <a:gd name="connsiteX16-39875" fmla="*/ 5202769 w 6127024"/>
              <a:gd name="connsiteY16-39876" fmla="*/ 1269450 h 6858000"/>
              <a:gd name="connsiteX17-39877" fmla="*/ 5225968 w 6127024"/>
              <a:gd name="connsiteY17-39878" fmla="*/ 1357994 h 6858000"/>
              <a:gd name="connsiteX18-39879" fmla="*/ 5231437 w 6127024"/>
              <a:gd name="connsiteY18-39880" fmla="*/ 1373779 h 6858000"/>
              <a:gd name="connsiteX19-39881" fmla="*/ 5237226 w 6127024"/>
              <a:gd name="connsiteY19-39882" fmla="*/ 1441327 h 6858000"/>
              <a:gd name="connsiteX20-39883" fmla="*/ 5255653 w 6127024"/>
              <a:gd name="connsiteY20-39884" fmla="*/ 1524712 h 6858000"/>
              <a:gd name="connsiteX21-39885" fmla="*/ 5263491 w 6127024"/>
              <a:gd name="connsiteY21-39886" fmla="*/ 1642938 h 6858000"/>
              <a:gd name="connsiteX22-39887" fmla="*/ 5256552 w 6127024"/>
              <a:gd name="connsiteY22-39888" fmla="*/ 1672509 h 6858000"/>
              <a:gd name="connsiteX23-39889" fmla="*/ 5266931 w 6127024"/>
              <a:gd name="connsiteY23-39890" fmla="*/ 1866147 h 6858000"/>
              <a:gd name="connsiteX24-39891" fmla="*/ 5255696 w 6127024"/>
              <a:gd name="connsiteY24-39892" fmla="*/ 1953770 h 6858000"/>
              <a:gd name="connsiteX25-39893" fmla="*/ 5252592 w 6127024"/>
              <a:gd name="connsiteY25-39894" fmla="*/ 2092210 h 6858000"/>
              <a:gd name="connsiteX26-39895" fmla="*/ 5250104 w 6127024"/>
              <a:gd name="connsiteY26-39896" fmla="*/ 2249166 h 6858000"/>
              <a:gd name="connsiteX27-39897" fmla="*/ 5251214 w 6127024"/>
              <a:gd name="connsiteY27-39898" fmla="*/ 2250944 h 6858000"/>
              <a:gd name="connsiteX28-39899" fmla="*/ 5250644 w 6127024"/>
              <a:gd name="connsiteY28-39900" fmla="*/ 2266619 h 6858000"/>
              <a:gd name="connsiteX29-39901" fmla="*/ 5293877 w 6127024"/>
              <a:gd name="connsiteY29-39902" fmla="*/ 2368649 h 6858000"/>
              <a:gd name="connsiteX30-39903" fmla="*/ 5311338 w 6127024"/>
              <a:gd name="connsiteY30-39904" fmla="*/ 2404034 h 6858000"/>
              <a:gd name="connsiteX31-39905" fmla="*/ 5338366 w 6127024"/>
              <a:gd name="connsiteY31-39906" fmla="*/ 2465052 h 6858000"/>
              <a:gd name="connsiteX32-39907" fmla="*/ 5371263 w 6127024"/>
              <a:gd name="connsiteY32-39908" fmla="*/ 2586413 h 6858000"/>
              <a:gd name="connsiteX33-39909" fmla="*/ 5407503 w 6127024"/>
              <a:gd name="connsiteY33-39910" fmla="*/ 2786290 h 6858000"/>
              <a:gd name="connsiteX34-39911" fmla="*/ 5407356 w 6127024"/>
              <a:gd name="connsiteY34-39912" fmla="*/ 2787545 h 6858000"/>
              <a:gd name="connsiteX35-39913" fmla="*/ 5457023 w 6127024"/>
              <a:gd name="connsiteY35-39914" fmla="*/ 2858292 h 6858000"/>
              <a:gd name="connsiteX36-39915" fmla="*/ 5479298 w 6127024"/>
              <a:gd name="connsiteY36-39916" fmla="*/ 2947791 h 6858000"/>
              <a:gd name="connsiteX37-39917" fmla="*/ 5481770 w 6127024"/>
              <a:gd name="connsiteY37-39918" fmla="*/ 2951352 h 6858000"/>
              <a:gd name="connsiteX38-39919" fmla="*/ 5482415 w 6127024"/>
              <a:gd name="connsiteY38-39920" fmla="*/ 3004079 h 6858000"/>
              <a:gd name="connsiteX39-39921" fmla="*/ 5503944 w 6127024"/>
              <a:gd name="connsiteY39-39922" fmla="*/ 3123335 h 6858000"/>
              <a:gd name="connsiteX40-39923" fmla="*/ 5516007 w 6127024"/>
              <a:gd name="connsiteY40-39924" fmla="*/ 3258473 h 6858000"/>
              <a:gd name="connsiteX41-39925" fmla="*/ 5589758 w 6127024"/>
              <a:gd name="connsiteY41-39926" fmla="*/ 3453699 h 6858000"/>
              <a:gd name="connsiteX42-39927" fmla="*/ 5596144 w 6127024"/>
              <a:gd name="connsiteY42-39928" fmla="*/ 3534624 h 6858000"/>
              <a:gd name="connsiteX43-39929" fmla="*/ 5597750 w 6127024"/>
              <a:gd name="connsiteY43-39930" fmla="*/ 3534129 h 6858000"/>
              <a:gd name="connsiteX44-39931" fmla="*/ 5618377 w 6127024"/>
              <a:gd name="connsiteY44-39932" fmla="*/ 3588431 h 6858000"/>
              <a:gd name="connsiteX45-39933" fmla="*/ 5655472 w 6127024"/>
              <a:gd name="connsiteY45-39934" fmla="*/ 3678877 h 6858000"/>
              <a:gd name="connsiteX46-39935" fmla="*/ 5683015 w 6127024"/>
              <a:gd name="connsiteY46-39936" fmla="*/ 3762025 h 6858000"/>
              <a:gd name="connsiteX47-39937" fmla="*/ 5696643 w 6127024"/>
              <a:gd name="connsiteY47-39938" fmla="*/ 3773888 h 6858000"/>
              <a:gd name="connsiteX48-39939" fmla="*/ 5768491 w 6127024"/>
              <a:gd name="connsiteY48-39940" fmla="*/ 3914399 h 6858000"/>
              <a:gd name="connsiteX49-39941" fmla="*/ 5793123 w 6127024"/>
              <a:gd name="connsiteY49-39942" fmla="*/ 3969952 h 6858000"/>
              <a:gd name="connsiteX50-39943" fmla="*/ 5808321 w 6127024"/>
              <a:gd name="connsiteY50-39944" fmla="*/ 3988153 h 6858000"/>
              <a:gd name="connsiteX51-39945" fmla="*/ 5825621 w 6127024"/>
              <a:gd name="connsiteY51-39946" fmla="*/ 4015525 h 6858000"/>
              <a:gd name="connsiteX52-39947" fmla="*/ 5860672 w 6127024"/>
              <a:gd name="connsiteY52-39948" fmla="*/ 4061579 h 6858000"/>
              <a:gd name="connsiteX53-39949" fmla="*/ 5872173 w 6127024"/>
              <a:gd name="connsiteY53-39950" fmla="*/ 4088497 h 6858000"/>
              <a:gd name="connsiteX54-39951" fmla="*/ 5894095 w 6127024"/>
              <a:gd name="connsiteY54-39952" fmla="*/ 4128857 h 6858000"/>
              <a:gd name="connsiteX55-39953" fmla="*/ 5903513 w 6127024"/>
              <a:gd name="connsiteY55-39954" fmla="*/ 4187661 h 6858000"/>
              <a:gd name="connsiteX56-39955" fmla="*/ 5917114 w 6127024"/>
              <a:gd name="connsiteY56-39956" fmla="*/ 4213096 h 6858000"/>
              <a:gd name="connsiteX57-39957" fmla="*/ 5924233 w 6127024"/>
              <a:gd name="connsiteY57-39958" fmla="*/ 4242060 h 6858000"/>
              <a:gd name="connsiteX58-39959" fmla="*/ 5928910 w 6127024"/>
              <a:gd name="connsiteY58-39960" fmla="*/ 4300973 h 6858000"/>
              <a:gd name="connsiteX59-39961" fmla="*/ 5939320 w 6127024"/>
              <a:gd name="connsiteY59-39962" fmla="*/ 4340435 h 6858000"/>
              <a:gd name="connsiteX60-39963" fmla="*/ 5946705 w 6127024"/>
              <a:gd name="connsiteY60-39964" fmla="*/ 4428051 h 6858000"/>
              <a:gd name="connsiteX61-39965" fmla="*/ 5949261 w 6127024"/>
              <a:gd name="connsiteY61-39966" fmla="*/ 4449185 h 6858000"/>
              <a:gd name="connsiteX62-39967" fmla="*/ 5968960 w 6127024"/>
              <a:gd name="connsiteY62-39968" fmla="*/ 4482655 h 6858000"/>
              <a:gd name="connsiteX63-39969" fmla="*/ 5998138 w 6127024"/>
              <a:gd name="connsiteY63-39970" fmla="*/ 4697518 h 6858000"/>
              <a:gd name="connsiteX64-39971" fmla="*/ 6007819 w 6127024"/>
              <a:gd name="connsiteY64-39972" fmla="*/ 4858148 h 6858000"/>
              <a:gd name="connsiteX65-39973" fmla="*/ 6007749 w 6127024"/>
              <a:gd name="connsiteY65-39974" fmla="*/ 4964715 h 6858000"/>
              <a:gd name="connsiteX66-39975" fmla="*/ 6005269 w 6127024"/>
              <a:gd name="connsiteY66-39976" fmla="*/ 5150567 h 6858000"/>
              <a:gd name="connsiteX67-39977" fmla="*/ 6001127 w 6127024"/>
              <a:gd name="connsiteY67-39978" fmla="*/ 5164609 h 6858000"/>
              <a:gd name="connsiteX68-39979" fmla="*/ 5998514 w 6127024"/>
              <a:gd name="connsiteY68-39980" fmla="*/ 5189673 h 6858000"/>
              <a:gd name="connsiteX69-39981" fmla="*/ 6018409 w 6127024"/>
              <a:gd name="connsiteY69-39982" fmla="*/ 5227157 h 6858000"/>
              <a:gd name="connsiteX70-39983" fmla="*/ 6036748 w 6127024"/>
              <a:gd name="connsiteY70-39984" fmla="*/ 5322752 h 6858000"/>
              <a:gd name="connsiteX71-39985" fmla="*/ 6036943 w 6127024"/>
              <a:gd name="connsiteY71-39986" fmla="*/ 5329480 h 6858000"/>
              <a:gd name="connsiteX72-39987" fmla="*/ 6037677 w 6127024"/>
              <a:gd name="connsiteY72-39988" fmla="*/ 5354807 h 6858000"/>
              <a:gd name="connsiteX73-39989" fmla="*/ 6039728 w 6127024"/>
              <a:gd name="connsiteY73-39990" fmla="*/ 5359416 h 6858000"/>
              <a:gd name="connsiteX74-39991" fmla="*/ 6053435 w 6127024"/>
              <a:gd name="connsiteY74-39992" fmla="*/ 5387547 h 6858000"/>
              <a:gd name="connsiteX75-39993" fmla="*/ 6065933 w 6127024"/>
              <a:gd name="connsiteY75-39994" fmla="*/ 5443002 h 6858000"/>
              <a:gd name="connsiteX76-39995" fmla="*/ 6068640 w 6127024"/>
              <a:gd name="connsiteY76-39996" fmla="*/ 5474503 h 6858000"/>
              <a:gd name="connsiteX77-39997" fmla="*/ 6080922 w 6127024"/>
              <a:gd name="connsiteY77-39998" fmla="*/ 5561070 h 6858000"/>
              <a:gd name="connsiteX78-39999" fmla="*/ 6096949 w 6127024"/>
              <a:gd name="connsiteY78-40000" fmla="*/ 5648179 h 6858000"/>
              <a:gd name="connsiteX79-40001" fmla="*/ 6121353 w 6127024"/>
              <a:gd name="connsiteY79-40002" fmla="*/ 5721725 h 6858000"/>
              <a:gd name="connsiteX80-40003" fmla="*/ 6109884 w 6127024"/>
              <a:gd name="connsiteY80-40004" fmla="*/ 5721959 h 6858000"/>
              <a:gd name="connsiteX81-40005" fmla="*/ 6127024 w 6127024"/>
              <a:gd name="connsiteY81-40006" fmla="*/ 5786902 h 6858000"/>
              <a:gd name="connsiteX82-40007" fmla="*/ 6115796 w 6127024"/>
              <a:gd name="connsiteY82-40008" fmla="*/ 5862844 h 6858000"/>
              <a:gd name="connsiteX83-40009" fmla="*/ 6102493 w 6127024"/>
              <a:gd name="connsiteY83-40010" fmla="*/ 5928602 h 6858000"/>
              <a:gd name="connsiteX84-40011" fmla="*/ 6056863 w 6127024"/>
              <a:gd name="connsiteY84-40012" fmla="*/ 6000643 h 6858000"/>
              <a:gd name="connsiteX85-40013" fmla="*/ 6045436 w 6127024"/>
              <a:gd name="connsiteY85-40014" fmla="*/ 6124480 h 6858000"/>
              <a:gd name="connsiteX86-40015" fmla="*/ 6030489 w 6127024"/>
              <a:gd name="connsiteY86-40016" fmla="*/ 6317666 h 6858000"/>
              <a:gd name="connsiteX87-40017" fmla="*/ 6007492 w 6127024"/>
              <a:gd name="connsiteY87-40018" fmla="*/ 6440818 h 6858000"/>
              <a:gd name="connsiteX88-40019" fmla="*/ 6009467 w 6127024"/>
              <a:gd name="connsiteY88-40020" fmla="*/ 6487076 h 6858000"/>
              <a:gd name="connsiteX89-40021" fmla="*/ 5995064 w 6127024"/>
              <a:gd name="connsiteY89-40022" fmla="*/ 6540791 h 6858000"/>
              <a:gd name="connsiteX90-40023" fmla="*/ 6004510 w 6127024"/>
              <a:gd name="connsiteY90-40024" fmla="*/ 6599256 h 6858000"/>
              <a:gd name="connsiteX91-40025" fmla="*/ 5986207 w 6127024"/>
              <a:gd name="connsiteY91-40026" fmla="*/ 6695855 h 6858000"/>
              <a:gd name="connsiteX92-40027" fmla="*/ 5979428 w 6127024"/>
              <a:gd name="connsiteY92-40028" fmla="*/ 6754678 h 6858000"/>
              <a:gd name="connsiteX93-40029" fmla="*/ 5983398 w 6127024"/>
              <a:gd name="connsiteY93-40030" fmla="*/ 6778641 h 6858000"/>
              <a:gd name="connsiteX94-40031" fmla="*/ 5984543 w 6127024"/>
              <a:gd name="connsiteY94-40032" fmla="*/ 6811016 h 6858000"/>
              <a:gd name="connsiteX95-40033" fmla="*/ 5979671 w 6127024"/>
              <a:gd name="connsiteY95-40034" fmla="*/ 6858000 h 6858000"/>
              <a:gd name="connsiteX96-40035" fmla="*/ 0 w 6127024"/>
              <a:gd name="connsiteY96-40036" fmla="*/ 6858000 h 6858000"/>
              <a:gd name="connsiteX97-40037" fmla="*/ 0 w 6127024"/>
              <a:gd name="connsiteY97-40038" fmla="*/ 0 h 6858000"/>
              <a:gd name="connsiteX0-40039" fmla="*/ 0 w 6127024"/>
              <a:gd name="connsiteY0-40040" fmla="*/ 0 h 6858000"/>
              <a:gd name="connsiteX1-40041" fmla="*/ 4965888 w 6127024"/>
              <a:gd name="connsiteY1-40042" fmla="*/ 0 h 6858000"/>
              <a:gd name="connsiteX2-40043" fmla="*/ 4967767 w 6127024"/>
              <a:gd name="connsiteY2-40044" fmla="*/ 7930 h 6858000"/>
              <a:gd name="connsiteX3-40045" fmla="*/ 4979444 w 6127024"/>
              <a:gd name="connsiteY3-40046" fmla="*/ 43921 h 6858000"/>
              <a:gd name="connsiteX4-40047" fmla="*/ 5021173 w 6127024"/>
              <a:gd name="connsiteY4-40048" fmla="*/ 123738 h 6858000"/>
              <a:gd name="connsiteX5-40049" fmla="*/ 5075458 w 6127024"/>
              <a:gd name="connsiteY5-40050" fmla="*/ 264355 h 6858000"/>
              <a:gd name="connsiteX6-40051" fmla="*/ 5081175 w 6127024"/>
              <a:gd name="connsiteY6-40052" fmla="*/ 277448 h 6858000"/>
              <a:gd name="connsiteX7-40053" fmla="*/ 5097011 w 6127024"/>
              <a:gd name="connsiteY7-40054" fmla="*/ 355616 h 6858000"/>
              <a:gd name="connsiteX8-40055" fmla="*/ 5153000 w 6127024"/>
              <a:gd name="connsiteY8-40056" fmla="*/ 507134 h 6858000"/>
              <a:gd name="connsiteX9-40057" fmla="*/ 5171282 w 6127024"/>
              <a:gd name="connsiteY9-40058" fmla="*/ 602071 h 6858000"/>
              <a:gd name="connsiteX10-40059" fmla="*/ 5176196 w 6127024"/>
              <a:gd name="connsiteY10-40060" fmla="*/ 636822 h 6858000"/>
              <a:gd name="connsiteX11-40061" fmla="*/ 5189051 w 6127024"/>
              <a:gd name="connsiteY11-40062" fmla="*/ 782518 h 6858000"/>
              <a:gd name="connsiteX12-40063" fmla="*/ 5218707 w 6127024"/>
              <a:gd name="connsiteY12-40064" fmla="*/ 886387 h 6858000"/>
              <a:gd name="connsiteX13-40065" fmla="*/ 5221281 w 6127024"/>
              <a:gd name="connsiteY13-40066" fmla="*/ 920873 h 6858000"/>
              <a:gd name="connsiteX14-40067" fmla="*/ 5201018 w 6127024"/>
              <a:gd name="connsiteY14-40068" fmla="*/ 1095027 h 6858000"/>
              <a:gd name="connsiteX15-40069" fmla="*/ 5189234 w 6127024"/>
              <a:gd name="connsiteY15-40070" fmla="*/ 1217308 h 6858000"/>
              <a:gd name="connsiteX16-40071" fmla="*/ 5202769 w 6127024"/>
              <a:gd name="connsiteY16-40072" fmla="*/ 1269450 h 6858000"/>
              <a:gd name="connsiteX17-40073" fmla="*/ 5225968 w 6127024"/>
              <a:gd name="connsiteY17-40074" fmla="*/ 1357994 h 6858000"/>
              <a:gd name="connsiteX18-40075" fmla="*/ 5231437 w 6127024"/>
              <a:gd name="connsiteY18-40076" fmla="*/ 1373779 h 6858000"/>
              <a:gd name="connsiteX19-40077" fmla="*/ 5237226 w 6127024"/>
              <a:gd name="connsiteY19-40078" fmla="*/ 1441327 h 6858000"/>
              <a:gd name="connsiteX20-40079" fmla="*/ 5255653 w 6127024"/>
              <a:gd name="connsiteY20-40080" fmla="*/ 1524712 h 6858000"/>
              <a:gd name="connsiteX21-40081" fmla="*/ 5263491 w 6127024"/>
              <a:gd name="connsiteY21-40082" fmla="*/ 1642938 h 6858000"/>
              <a:gd name="connsiteX22-40083" fmla="*/ 5256552 w 6127024"/>
              <a:gd name="connsiteY22-40084" fmla="*/ 1672509 h 6858000"/>
              <a:gd name="connsiteX23-40085" fmla="*/ 5266931 w 6127024"/>
              <a:gd name="connsiteY23-40086" fmla="*/ 1866147 h 6858000"/>
              <a:gd name="connsiteX24-40087" fmla="*/ 5255696 w 6127024"/>
              <a:gd name="connsiteY24-40088" fmla="*/ 1953770 h 6858000"/>
              <a:gd name="connsiteX25-40089" fmla="*/ 5252592 w 6127024"/>
              <a:gd name="connsiteY25-40090" fmla="*/ 2092210 h 6858000"/>
              <a:gd name="connsiteX26-40091" fmla="*/ 5250104 w 6127024"/>
              <a:gd name="connsiteY26-40092" fmla="*/ 2249166 h 6858000"/>
              <a:gd name="connsiteX27-40093" fmla="*/ 5251214 w 6127024"/>
              <a:gd name="connsiteY27-40094" fmla="*/ 2250944 h 6858000"/>
              <a:gd name="connsiteX28-40095" fmla="*/ 5250644 w 6127024"/>
              <a:gd name="connsiteY28-40096" fmla="*/ 2266619 h 6858000"/>
              <a:gd name="connsiteX29-40097" fmla="*/ 5293877 w 6127024"/>
              <a:gd name="connsiteY29-40098" fmla="*/ 2368649 h 6858000"/>
              <a:gd name="connsiteX30-40099" fmla="*/ 5311338 w 6127024"/>
              <a:gd name="connsiteY30-40100" fmla="*/ 2404034 h 6858000"/>
              <a:gd name="connsiteX31-40101" fmla="*/ 5338366 w 6127024"/>
              <a:gd name="connsiteY31-40102" fmla="*/ 2465052 h 6858000"/>
              <a:gd name="connsiteX32-40103" fmla="*/ 5371263 w 6127024"/>
              <a:gd name="connsiteY32-40104" fmla="*/ 2586413 h 6858000"/>
              <a:gd name="connsiteX33-40105" fmla="*/ 5407503 w 6127024"/>
              <a:gd name="connsiteY33-40106" fmla="*/ 2786290 h 6858000"/>
              <a:gd name="connsiteX34-40107" fmla="*/ 5407356 w 6127024"/>
              <a:gd name="connsiteY34-40108" fmla="*/ 2787545 h 6858000"/>
              <a:gd name="connsiteX35-40109" fmla="*/ 5457023 w 6127024"/>
              <a:gd name="connsiteY35-40110" fmla="*/ 2858292 h 6858000"/>
              <a:gd name="connsiteX36-40111" fmla="*/ 5479298 w 6127024"/>
              <a:gd name="connsiteY36-40112" fmla="*/ 2947791 h 6858000"/>
              <a:gd name="connsiteX37-40113" fmla="*/ 5481770 w 6127024"/>
              <a:gd name="connsiteY37-40114" fmla="*/ 2951352 h 6858000"/>
              <a:gd name="connsiteX38-40115" fmla="*/ 5482415 w 6127024"/>
              <a:gd name="connsiteY38-40116" fmla="*/ 3004079 h 6858000"/>
              <a:gd name="connsiteX39-40117" fmla="*/ 5503944 w 6127024"/>
              <a:gd name="connsiteY39-40118" fmla="*/ 3123335 h 6858000"/>
              <a:gd name="connsiteX40-40119" fmla="*/ 5516007 w 6127024"/>
              <a:gd name="connsiteY40-40120" fmla="*/ 3258473 h 6858000"/>
              <a:gd name="connsiteX41-40121" fmla="*/ 5589758 w 6127024"/>
              <a:gd name="connsiteY41-40122" fmla="*/ 3453699 h 6858000"/>
              <a:gd name="connsiteX42-40123" fmla="*/ 5596144 w 6127024"/>
              <a:gd name="connsiteY42-40124" fmla="*/ 3534624 h 6858000"/>
              <a:gd name="connsiteX43-40125" fmla="*/ 5597750 w 6127024"/>
              <a:gd name="connsiteY43-40126" fmla="*/ 3534129 h 6858000"/>
              <a:gd name="connsiteX44-40127" fmla="*/ 5618377 w 6127024"/>
              <a:gd name="connsiteY44-40128" fmla="*/ 3588431 h 6858000"/>
              <a:gd name="connsiteX45-40129" fmla="*/ 5655472 w 6127024"/>
              <a:gd name="connsiteY45-40130" fmla="*/ 3678877 h 6858000"/>
              <a:gd name="connsiteX46-40131" fmla="*/ 5683015 w 6127024"/>
              <a:gd name="connsiteY46-40132" fmla="*/ 3762025 h 6858000"/>
              <a:gd name="connsiteX47-40133" fmla="*/ 5696643 w 6127024"/>
              <a:gd name="connsiteY47-40134" fmla="*/ 3773888 h 6858000"/>
              <a:gd name="connsiteX48-40135" fmla="*/ 5768491 w 6127024"/>
              <a:gd name="connsiteY48-40136" fmla="*/ 3914399 h 6858000"/>
              <a:gd name="connsiteX49-40137" fmla="*/ 5793123 w 6127024"/>
              <a:gd name="connsiteY49-40138" fmla="*/ 3969952 h 6858000"/>
              <a:gd name="connsiteX50-40139" fmla="*/ 5808321 w 6127024"/>
              <a:gd name="connsiteY50-40140" fmla="*/ 3988153 h 6858000"/>
              <a:gd name="connsiteX51-40141" fmla="*/ 5825621 w 6127024"/>
              <a:gd name="connsiteY51-40142" fmla="*/ 4015525 h 6858000"/>
              <a:gd name="connsiteX52-40143" fmla="*/ 5860672 w 6127024"/>
              <a:gd name="connsiteY52-40144" fmla="*/ 4061579 h 6858000"/>
              <a:gd name="connsiteX53-40145" fmla="*/ 5872173 w 6127024"/>
              <a:gd name="connsiteY53-40146" fmla="*/ 4088497 h 6858000"/>
              <a:gd name="connsiteX54-40147" fmla="*/ 5894095 w 6127024"/>
              <a:gd name="connsiteY54-40148" fmla="*/ 4128857 h 6858000"/>
              <a:gd name="connsiteX55-40149" fmla="*/ 5903513 w 6127024"/>
              <a:gd name="connsiteY55-40150" fmla="*/ 4187661 h 6858000"/>
              <a:gd name="connsiteX56-40151" fmla="*/ 5917114 w 6127024"/>
              <a:gd name="connsiteY56-40152" fmla="*/ 4213096 h 6858000"/>
              <a:gd name="connsiteX57-40153" fmla="*/ 5924233 w 6127024"/>
              <a:gd name="connsiteY57-40154" fmla="*/ 4242060 h 6858000"/>
              <a:gd name="connsiteX58-40155" fmla="*/ 5928910 w 6127024"/>
              <a:gd name="connsiteY58-40156" fmla="*/ 4300973 h 6858000"/>
              <a:gd name="connsiteX59-40157" fmla="*/ 5946705 w 6127024"/>
              <a:gd name="connsiteY59-40158" fmla="*/ 4428051 h 6858000"/>
              <a:gd name="connsiteX60-40159" fmla="*/ 5949261 w 6127024"/>
              <a:gd name="connsiteY60-40160" fmla="*/ 4449185 h 6858000"/>
              <a:gd name="connsiteX61-40161" fmla="*/ 5968960 w 6127024"/>
              <a:gd name="connsiteY61-40162" fmla="*/ 4482655 h 6858000"/>
              <a:gd name="connsiteX62-40163" fmla="*/ 5998138 w 6127024"/>
              <a:gd name="connsiteY62-40164" fmla="*/ 4697518 h 6858000"/>
              <a:gd name="connsiteX63-40165" fmla="*/ 6007819 w 6127024"/>
              <a:gd name="connsiteY63-40166" fmla="*/ 4858148 h 6858000"/>
              <a:gd name="connsiteX64-40167" fmla="*/ 6007749 w 6127024"/>
              <a:gd name="connsiteY64-40168" fmla="*/ 4964715 h 6858000"/>
              <a:gd name="connsiteX65-40169" fmla="*/ 6005269 w 6127024"/>
              <a:gd name="connsiteY65-40170" fmla="*/ 5150567 h 6858000"/>
              <a:gd name="connsiteX66-40171" fmla="*/ 6001127 w 6127024"/>
              <a:gd name="connsiteY66-40172" fmla="*/ 5164609 h 6858000"/>
              <a:gd name="connsiteX67-40173" fmla="*/ 5998514 w 6127024"/>
              <a:gd name="connsiteY67-40174" fmla="*/ 5189673 h 6858000"/>
              <a:gd name="connsiteX68-40175" fmla="*/ 6018409 w 6127024"/>
              <a:gd name="connsiteY68-40176" fmla="*/ 5227157 h 6858000"/>
              <a:gd name="connsiteX69-40177" fmla="*/ 6036748 w 6127024"/>
              <a:gd name="connsiteY69-40178" fmla="*/ 5322752 h 6858000"/>
              <a:gd name="connsiteX70-40179" fmla="*/ 6036943 w 6127024"/>
              <a:gd name="connsiteY70-40180" fmla="*/ 5329480 h 6858000"/>
              <a:gd name="connsiteX71-40181" fmla="*/ 6037677 w 6127024"/>
              <a:gd name="connsiteY71-40182" fmla="*/ 5354807 h 6858000"/>
              <a:gd name="connsiteX72-40183" fmla="*/ 6039728 w 6127024"/>
              <a:gd name="connsiteY72-40184" fmla="*/ 5359416 h 6858000"/>
              <a:gd name="connsiteX73-40185" fmla="*/ 6053435 w 6127024"/>
              <a:gd name="connsiteY73-40186" fmla="*/ 5387547 h 6858000"/>
              <a:gd name="connsiteX74-40187" fmla="*/ 6065933 w 6127024"/>
              <a:gd name="connsiteY74-40188" fmla="*/ 5443002 h 6858000"/>
              <a:gd name="connsiteX75-40189" fmla="*/ 6068640 w 6127024"/>
              <a:gd name="connsiteY75-40190" fmla="*/ 5474503 h 6858000"/>
              <a:gd name="connsiteX76-40191" fmla="*/ 6080922 w 6127024"/>
              <a:gd name="connsiteY76-40192" fmla="*/ 5561070 h 6858000"/>
              <a:gd name="connsiteX77-40193" fmla="*/ 6096949 w 6127024"/>
              <a:gd name="connsiteY77-40194" fmla="*/ 5648179 h 6858000"/>
              <a:gd name="connsiteX78-40195" fmla="*/ 6121353 w 6127024"/>
              <a:gd name="connsiteY78-40196" fmla="*/ 5721725 h 6858000"/>
              <a:gd name="connsiteX79-40197" fmla="*/ 6109884 w 6127024"/>
              <a:gd name="connsiteY79-40198" fmla="*/ 5721959 h 6858000"/>
              <a:gd name="connsiteX80-40199" fmla="*/ 6127024 w 6127024"/>
              <a:gd name="connsiteY80-40200" fmla="*/ 5786902 h 6858000"/>
              <a:gd name="connsiteX81-40201" fmla="*/ 6115796 w 6127024"/>
              <a:gd name="connsiteY81-40202" fmla="*/ 5862844 h 6858000"/>
              <a:gd name="connsiteX82-40203" fmla="*/ 6102493 w 6127024"/>
              <a:gd name="connsiteY82-40204" fmla="*/ 5928602 h 6858000"/>
              <a:gd name="connsiteX83-40205" fmla="*/ 6056863 w 6127024"/>
              <a:gd name="connsiteY83-40206" fmla="*/ 6000643 h 6858000"/>
              <a:gd name="connsiteX84-40207" fmla="*/ 6045436 w 6127024"/>
              <a:gd name="connsiteY84-40208" fmla="*/ 6124480 h 6858000"/>
              <a:gd name="connsiteX85-40209" fmla="*/ 6030489 w 6127024"/>
              <a:gd name="connsiteY85-40210" fmla="*/ 6317666 h 6858000"/>
              <a:gd name="connsiteX86-40211" fmla="*/ 6007492 w 6127024"/>
              <a:gd name="connsiteY86-40212" fmla="*/ 6440818 h 6858000"/>
              <a:gd name="connsiteX87-40213" fmla="*/ 6009467 w 6127024"/>
              <a:gd name="connsiteY87-40214" fmla="*/ 6487076 h 6858000"/>
              <a:gd name="connsiteX88-40215" fmla="*/ 5995064 w 6127024"/>
              <a:gd name="connsiteY88-40216" fmla="*/ 6540791 h 6858000"/>
              <a:gd name="connsiteX89-40217" fmla="*/ 6004510 w 6127024"/>
              <a:gd name="connsiteY89-40218" fmla="*/ 6599256 h 6858000"/>
              <a:gd name="connsiteX90-40219" fmla="*/ 5986207 w 6127024"/>
              <a:gd name="connsiteY90-40220" fmla="*/ 6695855 h 6858000"/>
              <a:gd name="connsiteX91-40221" fmla="*/ 5979428 w 6127024"/>
              <a:gd name="connsiteY91-40222" fmla="*/ 6754678 h 6858000"/>
              <a:gd name="connsiteX92-40223" fmla="*/ 5983398 w 6127024"/>
              <a:gd name="connsiteY92-40224" fmla="*/ 6778641 h 6858000"/>
              <a:gd name="connsiteX93-40225" fmla="*/ 5984543 w 6127024"/>
              <a:gd name="connsiteY93-40226" fmla="*/ 6811016 h 6858000"/>
              <a:gd name="connsiteX94-40227" fmla="*/ 5979671 w 6127024"/>
              <a:gd name="connsiteY94-40228" fmla="*/ 6858000 h 6858000"/>
              <a:gd name="connsiteX95-40229" fmla="*/ 0 w 6127024"/>
              <a:gd name="connsiteY95-40230" fmla="*/ 6858000 h 6858000"/>
              <a:gd name="connsiteX96-40231" fmla="*/ 0 w 6127024"/>
              <a:gd name="connsiteY96-40232" fmla="*/ 0 h 6858000"/>
              <a:gd name="connsiteX0-40233" fmla="*/ 0 w 6127024"/>
              <a:gd name="connsiteY0-40234" fmla="*/ 0 h 6858000"/>
              <a:gd name="connsiteX1-40235" fmla="*/ 4965888 w 6127024"/>
              <a:gd name="connsiteY1-40236" fmla="*/ 0 h 6858000"/>
              <a:gd name="connsiteX2-40237" fmla="*/ 4967767 w 6127024"/>
              <a:gd name="connsiteY2-40238" fmla="*/ 7930 h 6858000"/>
              <a:gd name="connsiteX3-40239" fmla="*/ 4979444 w 6127024"/>
              <a:gd name="connsiteY3-40240" fmla="*/ 43921 h 6858000"/>
              <a:gd name="connsiteX4-40241" fmla="*/ 5021173 w 6127024"/>
              <a:gd name="connsiteY4-40242" fmla="*/ 123738 h 6858000"/>
              <a:gd name="connsiteX5-40243" fmla="*/ 5075458 w 6127024"/>
              <a:gd name="connsiteY5-40244" fmla="*/ 264355 h 6858000"/>
              <a:gd name="connsiteX6-40245" fmla="*/ 5081175 w 6127024"/>
              <a:gd name="connsiteY6-40246" fmla="*/ 277448 h 6858000"/>
              <a:gd name="connsiteX7-40247" fmla="*/ 5097011 w 6127024"/>
              <a:gd name="connsiteY7-40248" fmla="*/ 355616 h 6858000"/>
              <a:gd name="connsiteX8-40249" fmla="*/ 5153000 w 6127024"/>
              <a:gd name="connsiteY8-40250" fmla="*/ 507134 h 6858000"/>
              <a:gd name="connsiteX9-40251" fmla="*/ 5171282 w 6127024"/>
              <a:gd name="connsiteY9-40252" fmla="*/ 602071 h 6858000"/>
              <a:gd name="connsiteX10-40253" fmla="*/ 5176196 w 6127024"/>
              <a:gd name="connsiteY10-40254" fmla="*/ 636822 h 6858000"/>
              <a:gd name="connsiteX11-40255" fmla="*/ 5189051 w 6127024"/>
              <a:gd name="connsiteY11-40256" fmla="*/ 782518 h 6858000"/>
              <a:gd name="connsiteX12-40257" fmla="*/ 5218707 w 6127024"/>
              <a:gd name="connsiteY12-40258" fmla="*/ 886387 h 6858000"/>
              <a:gd name="connsiteX13-40259" fmla="*/ 5221281 w 6127024"/>
              <a:gd name="connsiteY13-40260" fmla="*/ 920873 h 6858000"/>
              <a:gd name="connsiteX14-40261" fmla="*/ 5201018 w 6127024"/>
              <a:gd name="connsiteY14-40262" fmla="*/ 1095027 h 6858000"/>
              <a:gd name="connsiteX15-40263" fmla="*/ 5189234 w 6127024"/>
              <a:gd name="connsiteY15-40264" fmla="*/ 1217308 h 6858000"/>
              <a:gd name="connsiteX16-40265" fmla="*/ 5202769 w 6127024"/>
              <a:gd name="connsiteY16-40266" fmla="*/ 1269450 h 6858000"/>
              <a:gd name="connsiteX17-40267" fmla="*/ 5225968 w 6127024"/>
              <a:gd name="connsiteY17-40268" fmla="*/ 1357994 h 6858000"/>
              <a:gd name="connsiteX18-40269" fmla="*/ 5231437 w 6127024"/>
              <a:gd name="connsiteY18-40270" fmla="*/ 1373779 h 6858000"/>
              <a:gd name="connsiteX19-40271" fmla="*/ 5237226 w 6127024"/>
              <a:gd name="connsiteY19-40272" fmla="*/ 1441327 h 6858000"/>
              <a:gd name="connsiteX20-40273" fmla="*/ 5255653 w 6127024"/>
              <a:gd name="connsiteY20-40274" fmla="*/ 1524712 h 6858000"/>
              <a:gd name="connsiteX21-40275" fmla="*/ 5263491 w 6127024"/>
              <a:gd name="connsiteY21-40276" fmla="*/ 1642938 h 6858000"/>
              <a:gd name="connsiteX22-40277" fmla="*/ 5256552 w 6127024"/>
              <a:gd name="connsiteY22-40278" fmla="*/ 1672509 h 6858000"/>
              <a:gd name="connsiteX23-40279" fmla="*/ 5266931 w 6127024"/>
              <a:gd name="connsiteY23-40280" fmla="*/ 1866147 h 6858000"/>
              <a:gd name="connsiteX24-40281" fmla="*/ 5255696 w 6127024"/>
              <a:gd name="connsiteY24-40282" fmla="*/ 1953770 h 6858000"/>
              <a:gd name="connsiteX25-40283" fmla="*/ 5252592 w 6127024"/>
              <a:gd name="connsiteY25-40284" fmla="*/ 2092210 h 6858000"/>
              <a:gd name="connsiteX26-40285" fmla="*/ 5250104 w 6127024"/>
              <a:gd name="connsiteY26-40286" fmla="*/ 2249166 h 6858000"/>
              <a:gd name="connsiteX27-40287" fmla="*/ 5251214 w 6127024"/>
              <a:gd name="connsiteY27-40288" fmla="*/ 2250944 h 6858000"/>
              <a:gd name="connsiteX28-40289" fmla="*/ 5250644 w 6127024"/>
              <a:gd name="connsiteY28-40290" fmla="*/ 2266619 h 6858000"/>
              <a:gd name="connsiteX29-40291" fmla="*/ 5293877 w 6127024"/>
              <a:gd name="connsiteY29-40292" fmla="*/ 2368649 h 6858000"/>
              <a:gd name="connsiteX30-40293" fmla="*/ 5311338 w 6127024"/>
              <a:gd name="connsiteY30-40294" fmla="*/ 2404034 h 6858000"/>
              <a:gd name="connsiteX31-40295" fmla="*/ 5338366 w 6127024"/>
              <a:gd name="connsiteY31-40296" fmla="*/ 2465052 h 6858000"/>
              <a:gd name="connsiteX32-40297" fmla="*/ 5371263 w 6127024"/>
              <a:gd name="connsiteY32-40298" fmla="*/ 2586413 h 6858000"/>
              <a:gd name="connsiteX33-40299" fmla="*/ 5407503 w 6127024"/>
              <a:gd name="connsiteY33-40300" fmla="*/ 2786290 h 6858000"/>
              <a:gd name="connsiteX34-40301" fmla="*/ 5407356 w 6127024"/>
              <a:gd name="connsiteY34-40302" fmla="*/ 2787545 h 6858000"/>
              <a:gd name="connsiteX35-40303" fmla="*/ 5457023 w 6127024"/>
              <a:gd name="connsiteY35-40304" fmla="*/ 2858292 h 6858000"/>
              <a:gd name="connsiteX36-40305" fmla="*/ 5479298 w 6127024"/>
              <a:gd name="connsiteY36-40306" fmla="*/ 2947791 h 6858000"/>
              <a:gd name="connsiteX37-40307" fmla="*/ 5481770 w 6127024"/>
              <a:gd name="connsiteY37-40308" fmla="*/ 2951352 h 6858000"/>
              <a:gd name="connsiteX38-40309" fmla="*/ 5482415 w 6127024"/>
              <a:gd name="connsiteY38-40310" fmla="*/ 3004079 h 6858000"/>
              <a:gd name="connsiteX39-40311" fmla="*/ 5503944 w 6127024"/>
              <a:gd name="connsiteY39-40312" fmla="*/ 3123335 h 6858000"/>
              <a:gd name="connsiteX40-40313" fmla="*/ 5516007 w 6127024"/>
              <a:gd name="connsiteY40-40314" fmla="*/ 3258473 h 6858000"/>
              <a:gd name="connsiteX41-40315" fmla="*/ 5589758 w 6127024"/>
              <a:gd name="connsiteY41-40316" fmla="*/ 3453699 h 6858000"/>
              <a:gd name="connsiteX42-40317" fmla="*/ 5596144 w 6127024"/>
              <a:gd name="connsiteY42-40318" fmla="*/ 3534624 h 6858000"/>
              <a:gd name="connsiteX43-40319" fmla="*/ 5597750 w 6127024"/>
              <a:gd name="connsiteY43-40320" fmla="*/ 3534129 h 6858000"/>
              <a:gd name="connsiteX44-40321" fmla="*/ 5618377 w 6127024"/>
              <a:gd name="connsiteY44-40322" fmla="*/ 3588431 h 6858000"/>
              <a:gd name="connsiteX45-40323" fmla="*/ 5655472 w 6127024"/>
              <a:gd name="connsiteY45-40324" fmla="*/ 3678877 h 6858000"/>
              <a:gd name="connsiteX46-40325" fmla="*/ 5683015 w 6127024"/>
              <a:gd name="connsiteY46-40326" fmla="*/ 3762025 h 6858000"/>
              <a:gd name="connsiteX47-40327" fmla="*/ 5696643 w 6127024"/>
              <a:gd name="connsiteY47-40328" fmla="*/ 3773888 h 6858000"/>
              <a:gd name="connsiteX48-40329" fmla="*/ 5768491 w 6127024"/>
              <a:gd name="connsiteY48-40330" fmla="*/ 3914399 h 6858000"/>
              <a:gd name="connsiteX49-40331" fmla="*/ 5793123 w 6127024"/>
              <a:gd name="connsiteY49-40332" fmla="*/ 3969952 h 6858000"/>
              <a:gd name="connsiteX50-40333" fmla="*/ 5808321 w 6127024"/>
              <a:gd name="connsiteY50-40334" fmla="*/ 3988153 h 6858000"/>
              <a:gd name="connsiteX51-40335" fmla="*/ 5825621 w 6127024"/>
              <a:gd name="connsiteY51-40336" fmla="*/ 4015525 h 6858000"/>
              <a:gd name="connsiteX52-40337" fmla="*/ 5860672 w 6127024"/>
              <a:gd name="connsiteY52-40338" fmla="*/ 4061579 h 6858000"/>
              <a:gd name="connsiteX53-40339" fmla="*/ 5872173 w 6127024"/>
              <a:gd name="connsiteY53-40340" fmla="*/ 4088497 h 6858000"/>
              <a:gd name="connsiteX54-40341" fmla="*/ 5894095 w 6127024"/>
              <a:gd name="connsiteY54-40342" fmla="*/ 4128857 h 6858000"/>
              <a:gd name="connsiteX55-40343" fmla="*/ 5903513 w 6127024"/>
              <a:gd name="connsiteY55-40344" fmla="*/ 4187661 h 6858000"/>
              <a:gd name="connsiteX56-40345" fmla="*/ 5924233 w 6127024"/>
              <a:gd name="connsiteY56-40346" fmla="*/ 4242060 h 6858000"/>
              <a:gd name="connsiteX57-40347" fmla="*/ 5928910 w 6127024"/>
              <a:gd name="connsiteY57-40348" fmla="*/ 4300973 h 6858000"/>
              <a:gd name="connsiteX58-40349" fmla="*/ 5946705 w 6127024"/>
              <a:gd name="connsiteY58-40350" fmla="*/ 4428051 h 6858000"/>
              <a:gd name="connsiteX59-40351" fmla="*/ 5949261 w 6127024"/>
              <a:gd name="connsiteY59-40352" fmla="*/ 4449185 h 6858000"/>
              <a:gd name="connsiteX60-40353" fmla="*/ 5968960 w 6127024"/>
              <a:gd name="connsiteY60-40354" fmla="*/ 4482655 h 6858000"/>
              <a:gd name="connsiteX61-40355" fmla="*/ 5998138 w 6127024"/>
              <a:gd name="connsiteY61-40356" fmla="*/ 4697518 h 6858000"/>
              <a:gd name="connsiteX62-40357" fmla="*/ 6007819 w 6127024"/>
              <a:gd name="connsiteY62-40358" fmla="*/ 4858148 h 6858000"/>
              <a:gd name="connsiteX63-40359" fmla="*/ 6007749 w 6127024"/>
              <a:gd name="connsiteY63-40360" fmla="*/ 4964715 h 6858000"/>
              <a:gd name="connsiteX64-40361" fmla="*/ 6005269 w 6127024"/>
              <a:gd name="connsiteY64-40362" fmla="*/ 5150567 h 6858000"/>
              <a:gd name="connsiteX65-40363" fmla="*/ 6001127 w 6127024"/>
              <a:gd name="connsiteY65-40364" fmla="*/ 5164609 h 6858000"/>
              <a:gd name="connsiteX66-40365" fmla="*/ 5998514 w 6127024"/>
              <a:gd name="connsiteY66-40366" fmla="*/ 5189673 h 6858000"/>
              <a:gd name="connsiteX67-40367" fmla="*/ 6018409 w 6127024"/>
              <a:gd name="connsiteY67-40368" fmla="*/ 5227157 h 6858000"/>
              <a:gd name="connsiteX68-40369" fmla="*/ 6036748 w 6127024"/>
              <a:gd name="connsiteY68-40370" fmla="*/ 5322752 h 6858000"/>
              <a:gd name="connsiteX69-40371" fmla="*/ 6036943 w 6127024"/>
              <a:gd name="connsiteY69-40372" fmla="*/ 5329480 h 6858000"/>
              <a:gd name="connsiteX70-40373" fmla="*/ 6037677 w 6127024"/>
              <a:gd name="connsiteY70-40374" fmla="*/ 5354807 h 6858000"/>
              <a:gd name="connsiteX71-40375" fmla="*/ 6039728 w 6127024"/>
              <a:gd name="connsiteY71-40376" fmla="*/ 5359416 h 6858000"/>
              <a:gd name="connsiteX72-40377" fmla="*/ 6053435 w 6127024"/>
              <a:gd name="connsiteY72-40378" fmla="*/ 5387547 h 6858000"/>
              <a:gd name="connsiteX73-40379" fmla="*/ 6065933 w 6127024"/>
              <a:gd name="connsiteY73-40380" fmla="*/ 5443002 h 6858000"/>
              <a:gd name="connsiteX74-40381" fmla="*/ 6068640 w 6127024"/>
              <a:gd name="connsiteY74-40382" fmla="*/ 5474503 h 6858000"/>
              <a:gd name="connsiteX75-40383" fmla="*/ 6080922 w 6127024"/>
              <a:gd name="connsiteY75-40384" fmla="*/ 5561070 h 6858000"/>
              <a:gd name="connsiteX76-40385" fmla="*/ 6096949 w 6127024"/>
              <a:gd name="connsiteY76-40386" fmla="*/ 5648179 h 6858000"/>
              <a:gd name="connsiteX77-40387" fmla="*/ 6121353 w 6127024"/>
              <a:gd name="connsiteY77-40388" fmla="*/ 5721725 h 6858000"/>
              <a:gd name="connsiteX78-40389" fmla="*/ 6109884 w 6127024"/>
              <a:gd name="connsiteY78-40390" fmla="*/ 5721959 h 6858000"/>
              <a:gd name="connsiteX79-40391" fmla="*/ 6127024 w 6127024"/>
              <a:gd name="connsiteY79-40392" fmla="*/ 5786902 h 6858000"/>
              <a:gd name="connsiteX80-40393" fmla="*/ 6115796 w 6127024"/>
              <a:gd name="connsiteY80-40394" fmla="*/ 5862844 h 6858000"/>
              <a:gd name="connsiteX81-40395" fmla="*/ 6102493 w 6127024"/>
              <a:gd name="connsiteY81-40396" fmla="*/ 5928602 h 6858000"/>
              <a:gd name="connsiteX82-40397" fmla="*/ 6056863 w 6127024"/>
              <a:gd name="connsiteY82-40398" fmla="*/ 6000643 h 6858000"/>
              <a:gd name="connsiteX83-40399" fmla="*/ 6045436 w 6127024"/>
              <a:gd name="connsiteY83-40400" fmla="*/ 6124480 h 6858000"/>
              <a:gd name="connsiteX84-40401" fmla="*/ 6030489 w 6127024"/>
              <a:gd name="connsiteY84-40402" fmla="*/ 6317666 h 6858000"/>
              <a:gd name="connsiteX85-40403" fmla="*/ 6007492 w 6127024"/>
              <a:gd name="connsiteY85-40404" fmla="*/ 6440818 h 6858000"/>
              <a:gd name="connsiteX86-40405" fmla="*/ 6009467 w 6127024"/>
              <a:gd name="connsiteY86-40406" fmla="*/ 6487076 h 6858000"/>
              <a:gd name="connsiteX87-40407" fmla="*/ 5995064 w 6127024"/>
              <a:gd name="connsiteY87-40408" fmla="*/ 6540791 h 6858000"/>
              <a:gd name="connsiteX88-40409" fmla="*/ 6004510 w 6127024"/>
              <a:gd name="connsiteY88-40410" fmla="*/ 6599256 h 6858000"/>
              <a:gd name="connsiteX89-40411" fmla="*/ 5986207 w 6127024"/>
              <a:gd name="connsiteY89-40412" fmla="*/ 6695855 h 6858000"/>
              <a:gd name="connsiteX90-40413" fmla="*/ 5979428 w 6127024"/>
              <a:gd name="connsiteY90-40414" fmla="*/ 6754678 h 6858000"/>
              <a:gd name="connsiteX91-40415" fmla="*/ 5983398 w 6127024"/>
              <a:gd name="connsiteY91-40416" fmla="*/ 6778641 h 6858000"/>
              <a:gd name="connsiteX92-40417" fmla="*/ 5984543 w 6127024"/>
              <a:gd name="connsiteY92-40418" fmla="*/ 6811016 h 6858000"/>
              <a:gd name="connsiteX93-40419" fmla="*/ 5979671 w 6127024"/>
              <a:gd name="connsiteY93-40420" fmla="*/ 6858000 h 6858000"/>
              <a:gd name="connsiteX94-40421" fmla="*/ 0 w 6127024"/>
              <a:gd name="connsiteY94-40422" fmla="*/ 6858000 h 6858000"/>
              <a:gd name="connsiteX95-40423" fmla="*/ 0 w 6127024"/>
              <a:gd name="connsiteY95-40424" fmla="*/ 0 h 6858000"/>
              <a:gd name="connsiteX0-40425" fmla="*/ 0 w 6127024"/>
              <a:gd name="connsiteY0-40426" fmla="*/ 0 h 6858000"/>
              <a:gd name="connsiteX1-40427" fmla="*/ 4965888 w 6127024"/>
              <a:gd name="connsiteY1-40428" fmla="*/ 0 h 6858000"/>
              <a:gd name="connsiteX2-40429" fmla="*/ 4967767 w 6127024"/>
              <a:gd name="connsiteY2-40430" fmla="*/ 7930 h 6858000"/>
              <a:gd name="connsiteX3-40431" fmla="*/ 4979444 w 6127024"/>
              <a:gd name="connsiteY3-40432" fmla="*/ 43921 h 6858000"/>
              <a:gd name="connsiteX4-40433" fmla="*/ 5021173 w 6127024"/>
              <a:gd name="connsiteY4-40434" fmla="*/ 123738 h 6858000"/>
              <a:gd name="connsiteX5-40435" fmla="*/ 5075458 w 6127024"/>
              <a:gd name="connsiteY5-40436" fmla="*/ 264355 h 6858000"/>
              <a:gd name="connsiteX6-40437" fmla="*/ 5081175 w 6127024"/>
              <a:gd name="connsiteY6-40438" fmla="*/ 277448 h 6858000"/>
              <a:gd name="connsiteX7-40439" fmla="*/ 5097011 w 6127024"/>
              <a:gd name="connsiteY7-40440" fmla="*/ 355616 h 6858000"/>
              <a:gd name="connsiteX8-40441" fmla="*/ 5153000 w 6127024"/>
              <a:gd name="connsiteY8-40442" fmla="*/ 507134 h 6858000"/>
              <a:gd name="connsiteX9-40443" fmla="*/ 5171282 w 6127024"/>
              <a:gd name="connsiteY9-40444" fmla="*/ 602071 h 6858000"/>
              <a:gd name="connsiteX10-40445" fmla="*/ 5176196 w 6127024"/>
              <a:gd name="connsiteY10-40446" fmla="*/ 636822 h 6858000"/>
              <a:gd name="connsiteX11-40447" fmla="*/ 5189051 w 6127024"/>
              <a:gd name="connsiteY11-40448" fmla="*/ 782518 h 6858000"/>
              <a:gd name="connsiteX12-40449" fmla="*/ 5218707 w 6127024"/>
              <a:gd name="connsiteY12-40450" fmla="*/ 886387 h 6858000"/>
              <a:gd name="connsiteX13-40451" fmla="*/ 5221281 w 6127024"/>
              <a:gd name="connsiteY13-40452" fmla="*/ 920873 h 6858000"/>
              <a:gd name="connsiteX14-40453" fmla="*/ 5201018 w 6127024"/>
              <a:gd name="connsiteY14-40454" fmla="*/ 1095027 h 6858000"/>
              <a:gd name="connsiteX15-40455" fmla="*/ 5189234 w 6127024"/>
              <a:gd name="connsiteY15-40456" fmla="*/ 1217308 h 6858000"/>
              <a:gd name="connsiteX16-40457" fmla="*/ 5202769 w 6127024"/>
              <a:gd name="connsiteY16-40458" fmla="*/ 1269450 h 6858000"/>
              <a:gd name="connsiteX17-40459" fmla="*/ 5225968 w 6127024"/>
              <a:gd name="connsiteY17-40460" fmla="*/ 1357994 h 6858000"/>
              <a:gd name="connsiteX18-40461" fmla="*/ 5231437 w 6127024"/>
              <a:gd name="connsiteY18-40462" fmla="*/ 1373779 h 6858000"/>
              <a:gd name="connsiteX19-40463" fmla="*/ 5237226 w 6127024"/>
              <a:gd name="connsiteY19-40464" fmla="*/ 1441327 h 6858000"/>
              <a:gd name="connsiteX20-40465" fmla="*/ 5255653 w 6127024"/>
              <a:gd name="connsiteY20-40466" fmla="*/ 1524712 h 6858000"/>
              <a:gd name="connsiteX21-40467" fmla="*/ 5263491 w 6127024"/>
              <a:gd name="connsiteY21-40468" fmla="*/ 1642938 h 6858000"/>
              <a:gd name="connsiteX22-40469" fmla="*/ 5256552 w 6127024"/>
              <a:gd name="connsiteY22-40470" fmla="*/ 1672509 h 6858000"/>
              <a:gd name="connsiteX23-40471" fmla="*/ 5266931 w 6127024"/>
              <a:gd name="connsiteY23-40472" fmla="*/ 1866147 h 6858000"/>
              <a:gd name="connsiteX24-40473" fmla="*/ 5255696 w 6127024"/>
              <a:gd name="connsiteY24-40474" fmla="*/ 1953770 h 6858000"/>
              <a:gd name="connsiteX25-40475" fmla="*/ 5252592 w 6127024"/>
              <a:gd name="connsiteY25-40476" fmla="*/ 2092210 h 6858000"/>
              <a:gd name="connsiteX26-40477" fmla="*/ 5250104 w 6127024"/>
              <a:gd name="connsiteY26-40478" fmla="*/ 2249166 h 6858000"/>
              <a:gd name="connsiteX27-40479" fmla="*/ 5251214 w 6127024"/>
              <a:gd name="connsiteY27-40480" fmla="*/ 2250944 h 6858000"/>
              <a:gd name="connsiteX28-40481" fmla="*/ 5250644 w 6127024"/>
              <a:gd name="connsiteY28-40482" fmla="*/ 2266619 h 6858000"/>
              <a:gd name="connsiteX29-40483" fmla="*/ 5293877 w 6127024"/>
              <a:gd name="connsiteY29-40484" fmla="*/ 2368649 h 6858000"/>
              <a:gd name="connsiteX30-40485" fmla="*/ 5311338 w 6127024"/>
              <a:gd name="connsiteY30-40486" fmla="*/ 2404034 h 6858000"/>
              <a:gd name="connsiteX31-40487" fmla="*/ 5338366 w 6127024"/>
              <a:gd name="connsiteY31-40488" fmla="*/ 2465052 h 6858000"/>
              <a:gd name="connsiteX32-40489" fmla="*/ 5371263 w 6127024"/>
              <a:gd name="connsiteY32-40490" fmla="*/ 2586413 h 6858000"/>
              <a:gd name="connsiteX33-40491" fmla="*/ 5407503 w 6127024"/>
              <a:gd name="connsiteY33-40492" fmla="*/ 2786290 h 6858000"/>
              <a:gd name="connsiteX34-40493" fmla="*/ 5407356 w 6127024"/>
              <a:gd name="connsiteY34-40494" fmla="*/ 2787545 h 6858000"/>
              <a:gd name="connsiteX35-40495" fmla="*/ 5457023 w 6127024"/>
              <a:gd name="connsiteY35-40496" fmla="*/ 2858292 h 6858000"/>
              <a:gd name="connsiteX36-40497" fmla="*/ 5479298 w 6127024"/>
              <a:gd name="connsiteY36-40498" fmla="*/ 2947791 h 6858000"/>
              <a:gd name="connsiteX37-40499" fmla="*/ 5481770 w 6127024"/>
              <a:gd name="connsiteY37-40500" fmla="*/ 2951352 h 6858000"/>
              <a:gd name="connsiteX38-40501" fmla="*/ 5482415 w 6127024"/>
              <a:gd name="connsiteY38-40502" fmla="*/ 3004079 h 6858000"/>
              <a:gd name="connsiteX39-40503" fmla="*/ 5503944 w 6127024"/>
              <a:gd name="connsiteY39-40504" fmla="*/ 3123335 h 6858000"/>
              <a:gd name="connsiteX40-40505" fmla="*/ 5516007 w 6127024"/>
              <a:gd name="connsiteY40-40506" fmla="*/ 3258473 h 6858000"/>
              <a:gd name="connsiteX41-40507" fmla="*/ 5589758 w 6127024"/>
              <a:gd name="connsiteY41-40508" fmla="*/ 3453699 h 6858000"/>
              <a:gd name="connsiteX42-40509" fmla="*/ 5596144 w 6127024"/>
              <a:gd name="connsiteY42-40510" fmla="*/ 3534624 h 6858000"/>
              <a:gd name="connsiteX43-40511" fmla="*/ 5597750 w 6127024"/>
              <a:gd name="connsiteY43-40512" fmla="*/ 3534129 h 6858000"/>
              <a:gd name="connsiteX44-40513" fmla="*/ 5618377 w 6127024"/>
              <a:gd name="connsiteY44-40514" fmla="*/ 3588431 h 6858000"/>
              <a:gd name="connsiteX45-40515" fmla="*/ 5655472 w 6127024"/>
              <a:gd name="connsiteY45-40516" fmla="*/ 3678877 h 6858000"/>
              <a:gd name="connsiteX46-40517" fmla="*/ 5683015 w 6127024"/>
              <a:gd name="connsiteY46-40518" fmla="*/ 3762025 h 6858000"/>
              <a:gd name="connsiteX47-40519" fmla="*/ 5696643 w 6127024"/>
              <a:gd name="connsiteY47-40520" fmla="*/ 3773888 h 6858000"/>
              <a:gd name="connsiteX48-40521" fmla="*/ 5768491 w 6127024"/>
              <a:gd name="connsiteY48-40522" fmla="*/ 3914399 h 6858000"/>
              <a:gd name="connsiteX49-40523" fmla="*/ 5793123 w 6127024"/>
              <a:gd name="connsiteY49-40524" fmla="*/ 3969952 h 6858000"/>
              <a:gd name="connsiteX50-40525" fmla="*/ 5808321 w 6127024"/>
              <a:gd name="connsiteY50-40526" fmla="*/ 3988153 h 6858000"/>
              <a:gd name="connsiteX51-40527" fmla="*/ 5825621 w 6127024"/>
              <a:gd name="connsiteY51-40528" fmla="*/ 4015525 h 6858000"/>
              <a:gd name="connsiteX52-40529" fmla="*/ 5860672 w 6127024"/>
              <a:gd name="connsiteY52-40530" fmla="*/ 4061579 h 6858000"/>
              <a:gd name="connsiteX53-40531" fmla="*/ 5872173 w 6127024"/>
              <a:gd name="connsiteY53-40532" fmla="*/ 4088497 h 6858000"/>
              <a:gd name="connsiteX54-40533" fmla="*/ 5894095 w 6127024"/>
              <a:gd name="connsiteY54-40534" fmla="*/ 4128857 h 6858000"/>
              <a:gd name="connsiteX55-40535" fmla="*/ 5903513 w 6127024"/>
              <a:gd name="connsiteY55-40536" fmla="*/ 4187661 h 6858000"/>
              <a:gd name="connsiteX56-40537" fmla="*/ 5928910 w 6127024"/>
              <a:gd name="connsiteY56-40538" fmla="*/ 4300973 h 6858000"/>
              <a:gd name="connsiteX57-40539" fmla="*/ 5946705 w 6127024"/>
              <a:gd name="connsiteY57-40540" fmla="*/ 4428051 h 6858000"/>
              <a:gd name="connsiteX58-40541" fmla="*/ 5949261 w 6127024"/>
              <a:gd name="connsiteY58-40542" fmla="*/ 4449185 h 6858000"/>
              <a:gd name="connsiteX59-40543" fmla="*/ 5968960 w 6127024"/>
              <a:gd name="connsiteY59-40544" fmla="*/ 4482655 h 6858000"/>
              <a:gd name="connsiteX60-40545" fmla="*/ 5998138 w 6127024"/>
              <a:gd name="connsiteY60-40546" fmla="*/ 4697518 h 6858000"/>
              <a:gd name="connsiteX61-40547" fmla="*/ 6007819 w 6127024"/>
              <a:gd name="connsiteY61-40548" fmla="*/ 4858148 h 6858000"/>
              <a:gd name="connsiteX62-40549" fmla="*/ 6007749 w 6127024"/>
              <a:gd name="connsiteY62-40550" fmla="*/ 4964715 h 6858000"/>
              <a:gd name="connsiteX63-40551" fmla="*/ 6005269 w 6127024"/>
              <a:gd name="connsiteY63-40552" fmla="*/ 5150567 h 6858000"/>
              <a:gd name="connsiteX64-40553" fmla="*/ 6001127 w 6127024"/>
              <a:gd name="connsiteY64-40554" fmla="*/ 5164609 h 6858000"/>
              <a:gd name="connsiteX65-40555" fmla="*/ 5998514 w 6127024"/>
              <a:gd name="connsiteY65-40556" fmla="*/ 5189673 h 6858000"/>
              <a:gd name="connsiteX66-40557" fmla="*/ 6018409 w 6127024"/>
              <a:gd name="connsiteY66-40558" fmla="*/ 5227157 h 6858000"/>
              <a:gd name="connsiteX67-40559" fmla="*/ 6036748 w 6127024"/>
              <a:gd name="connsiteY67-40560" fmla="*/ 5322752 h 6858000"/>
              <a:gd name="connsiteX68-40561" fmla="*/ 6036943 w 6127024"/>
              <a:gd name="connsiteY68-40562" fmla="*/ 5329480 h 6858000"/>
              <a:gd name="connsiteX69-40563" fmla="*/ 6037677 w 6127024"/>
              <a:gd name="connsiteY69-40564" fmla="*/ 5354807 h 6858000"/>
              <a:gd name="connsiteX70-40565" fmla="*/ 6039728 w 6127024"/>
              <a:gd name="connsiteY70-40566" fmla="*/ 5359416 h 6858000"/>
              <a:gd name="connsiteX71-40567" fmla="*/ 6053435 w 6127024"/>
              <a:gd name="connsiteY71-40568" fmla="*/ 5387547 h 6858000"/>
              <a:gd name="connsiteX72-40569" fmla="*/ 6065933 w 6127024"/>
              <a:gd name="connsiteY72-40570" fmla="*/ 5443002 h 6858000"/>
              <a:gd name="connsiteX73-40571" fmla="*/ 6068640 w 6127024"/>
              <a:gd name="connsiteY73-40572" fmla="*/ 5474503 h 6858000"/>
              <a:gd name="connsiteX74-40573" fmla="*/ 6080922 w 6127024"/>
              <a:gd name="connsiteY74-40574" fmla="*/ 5561070 h 6858000"/>
              <a:gd name="connsiteX75-40575" fmla="*/ 6096949 w 6127024"/>
              <a:gd name="connsiteY75-40576" fmla="*/ 5648179 h 6858000"/>
              <a:gd name="connsiteX76-40577" fmla="*/ 6121353 w 6127024"/>
              <a:gd name="connsiteY76-40578" fmla="*/ 5721725 h 6858000"/>
              <a:gd name="connsiteX77-40579" fmla="*/ 6109884 w 6127024"/>
              <a:gd name="connsiteY77-40580" fmla="*/ 5721959 h 6858000"/>
              <a:gd name="connsiteX78-40581" fmla="*/ 6127024 w 6127024"/>
              <a:gd name="connsiteY78-40582" fmla="*/ 5786902 h 6858000"/>
              <a:gd name="connsiteX79-40583" fmla="*/ 6115796 w 6127024"/>
              <a:gd name="connsiteY79-40584" fmla="*/ 5862844 h 6858000"/>
              <a:gd name="connsiteX80-40585" fmla="*/ 6102493 w 6127024"/>
              <a:gd name="connsiteY80-40586" fmla="*/ 5928602 h 6858000"/>
              <a:gd name="connsiteX81-40587" fmla="*/ 6056863 w 6127024"/>
              <a:gd name="connsiteY81-40588" fmla="*/ 6000643 h 6858000"/>
              <a:gd name="connsiteX82-40589" fmla="*/ 6045436 w 6127024"/>
              <a:gd name="connsiteY82-40590" fmla="*/ 6124480 h 6858000"/>
              <a:gd name="connsiteX83-40591" fmla="*/ 6030489 w 6127024"/>
              <a:gd name="connsiteY83-40592" fmla="*/ 6317666 h 6858000"/>
              <a:gd name="connsiteX84-40593" fmla="*/ 6007492 w 6127024"/>
              <a:gd name="connsiteY84-40594" fmla="*/ 6440818 h 6858000"/>
              <a:gd name="connsiteX85-40595" fmla="*/ 6009467 w 6127024"/>
              <a:gd name="connsiteY85-40596" fmla="*/ 6487076 h 6858000"/>
              <a:gd name="connsiteX86-40597" fmla="*/ 5995064 w 6127024"/>
              <a:gd name="connsiteY86-40598" fmla="*/ 6540791 h 6858000"/>
              <a:gd name="connsiteX87-40599" fmla="*/ 6004510 w 6127024"/>
              <a:gd name="connsiteY87-40600" fmla="*/ 6599256 h 6858000"/>
              <a:gd name="connsiteX88-40601" fmla="*/ 5986207 w 6127024"/>
              <a:gd name="connsiteY88-40602" fmla="*/ 6695855 h 6858000"/>
              <a:gd name="connsiteX89-40603" fmla="*/ 5979428 w 6127024"/>
              <a:gd name="connsiteY89-40604" fmla="*/ 6754678 h 6858000"/>
              <a:gd name="connsiteX90-40605" fmla="*/ 5983398 w 6127024"/>
              <a:gd name="connsiteY90-40606" fmla="*/ 6778641 h 6858000"/>
              <a:gd name="connsiteX91-40607" fmla="*/ 5984543 w 6127024"/>
              <a:gd name="connsiteY91-40608" fmla="*/ 6811016 h 6858000"/>
              <a:gd name="connsiteX92-40609" fmla="*/ 5979671 w 6127024"/>
              <a:gd name="connsiteY92-40610" fmla="*/ 6858000 h 6858000"/>
              <a:gd name="connsiteX93-40611" fmla="*/ 0 w 6127024"/>
              <a:gd name="connsiteY93-40612" fmla="*/ 6858000 h 6858000"/>
              <a:gd name="connsiteX94-40613" fmla="*/ 0 w 6127024"/>
              <a:gd name="connsiteY94-40614" fmla="*/ 0 h 6858000"/>
              <a:gd name="connsiteX0-40615" fmla="*/ 0 w 6127024"/>
              <a:gd name="connsiteY0-40616" fmla="*/ 0 h 6858000"/>
              <a:gd name="connsiteX1-40617" fmla="*/ 4965888 w 6127024"/>
              <a:gd name="connsiteY1-40618" fmla="*/ 0 h 6858000"/>
              <a:gd name="connsiteX2-40619" fmla="*/ 4967767 w 6127024"/>
              <a:gd name="connsiteY2-40620" fmla="*/ 7930 h 6858000"/>
              <a:gd name="connsiteX3-40621" fmla="*/ 4979444 w 6127024"/>
              <a:gd name="connsiteY3-40622" fmla="*/ 43921 h 6858000"/>
              <a:gd name="connsiteX4-40623" fmla="*/ 5021173 w 6127024"/>
              <a:gd name="connsiteY4-40624" fmla="*/ 123738 h 6858000"/>
              <a:gd name="connsiteX5-40625" fmla="*/ 5075458 w 6127024"/>
              <a:gd name="connsiteY5-40626" fmla="*/ 264355 h 6858000"/>
              <a:gd name="connsiteX6-40627" fmla="*/ 5081175 w 6127024"/>
              <a:gd name="connsiteY6-40628" fmla="*/ 277448 h 6858000"/>
              <a:gd name="connsiteX7-40629" fmla="*/ 5097011 w 6127024"/>
              <a:gd name="connsiteY7-40630" fmla="*/ 355616 h 6858000"/>
              <a:gd name="connsiteX8-40631" fmla="*/ 5153000 w 6127024"/>
              <a:gd name="connsiteY8-40632" fmla="*/ 507134 h 6858000"/>
              <a:gd name="connsiteX9-40633" fmla="*/ 5171282 w 6127024"/>
              <a:gd name="connsiteY9-40634" fmla="*/ 602071 h 6858000"/>
              <a:gd name="connsiteX10-40635" fmla="*/ 5176196 w 6127024"/>
              <a:gd name="connsiteY10-40636" fmla="*/ 636822 h 6858000"/>
              <a:gd name="connsiteX11-40637" fmla="*/ 5189051 w 6127024"/>
              <a:gd name="connsiteY11-40638" fmla="*/ 782518 h 6858000"/>
              <a:gd name="connsiteX12-40639" fmla="*/ 5218707 w 6127024"/>
              <a:gd name="connsiteY12-40640" fmla="*/ 886387 h 6858000"/>
              <a:gd name="connsiteX13-40641" fmla="*/ 5221281 w 6127024"/>
              <a:gd name="connsiteY13-40642" fmla="*/ 920873 h 6858000"/>
              <a:gd name="connsiteX14-40643" fmla="*/ 5201018 w 6127024"/>
              <a:gd name="connsiteY14-40644" fmla="*/ 1095027 h 6858000"/>
              <a:gd name="connsiteX15-40645" fmla="*/ 5189234 w 6127024"/>
              <a:gd name="connsiteY15-40646" fmla="*/ 1217308 h 6858000"/>
              <a:gd name="connsiteX16-40647" fmla="*/ 5202769 w 6127024"/>
              <a:gd name="connsiteY16-40648" fmla="*/ 1269450 h 6858000"/>
              <a:gd name="connsiteX17-40649" fmla="*/ 5225968 w 6127024"/>
              <a:gd name="connsiteY17-40650" fmla="*/ 1357994 h 6858000"/>
              <a:gd name="connsiteX18-40651" fmla="*/ 5231437 w 6127024"/>
              <a:gd name="connsiteY18-40652" fmla="*/ 1373779 h 6858000"/>
              <a:gd name="connsiteX19-40653" fmla="*/ 5237226 w 6127024"/>
              <a:gd name="connsiteY19-40654" fmla="*/ 1441327 h 6858000"/>
              <a:gd name="connsiteX20-40655" fmla="*/ 5255653 w 6127024"/>
              <a:gd name="connsiteY20-40656" fmla="*/ 1524712 h 6858000"/>
              <a:gd name="connsiteX21-40657" fmla="*/ 5263491 w 6127024"/>
              <a:gd name="connsiteY21-40658" fmla="*/ 1642938 h 6858000"/>
              <a:gd name="connsiteX22-40659" fmla="*/ 5256552 w 6127024"/>
              <a:gd name="connsiteY22-40660" fmla="*/ 1672509 h 6858000"/>
              <a:gd name="connsiteX23-40661" fmla="*/ 5266931 w 6127024"/>
              <a:gd name="connsiteY23-40662" fmla="*/ 1866147 h 6858000"/>
              <a:gd name="connsiteX24-40663" fmla="*/ 5255696 w 6127024"/>
              <a:gd name="connsiteY24-40664" fmla="*/ 1953770 h 6858000"/>
              <a:gd name="connsiteX25-40665" fmla="*/ 5252592 w 6127024"/>
              <a:gd name="connsiteY25-40666" fmla="*/ 2092210 h 6858000"/>
              <a:gd name="connsiteX26-40667" fmla="*/ 5250104 w 6127024"/>
              <a:gd name="connsiteY26-40668" fmla="*/ 2249166 h 6858000"/>
              <a:gd name="connsiteX27-40669" fmla="*/ 5251214 w 6127024"/>
              <a:gd name="connsiteY27-40670" fmla="*/ 2250944 h 6858000"/>
              <a:gd name="connsiteX28-40671" fmla="*/ 5250644 w 6127024"/>
              <a:gd name="connsiteY28-40672" fmla="*/ 2266619 h 6858000"/>
              <a:gd name="connsiteX29-40673" fmla="*/ 5293877 w 6127024"/>
              <a:gd name="connsiteY29-40674" fmla="*/ 2368649 h 6858000"/>
              <a:gd name="connsiteX30-40675" fmla="*/ 5311338 w 6127024"/>
              <a:gd name="connsiteY30-40676" fmla="*/ 2404034 h 6858000"/>
              <a:gd name="connsiteX31-40677" fmla="*/ 5338366 w 6127024"/>
              <a:gd name="connsiteY31-40678" fmla="*/ 2465052 h 6858000"/>
              <a:gd name="connsiteX32-40679" fmla="*/ 5371263 w 6127024"/>
              <a:gd name="connsiteY32-40680" fmla="*/ 2586413 h 6858000"/>
              <a:gd name="connsiteX33-40681" fmla="*/ 5407503 w 6127024"/>
              <a:gd name="connsiteY33-40682" fmla="*/ 2786290 h 6858000"/>
              <a:gd name="connsiteX34-40683" fmla="*/ 5407356 w 6127024"/>
              <a:gd name="connsiteY34-40684" fmla="*/ 2787545 h 6858000"/>
              <a:gd name="connsiteX35-40685" fmla="*/ 5457023 w 6127024"/>
              <a:gd name="connsiteY35-40686" fmla="*/ 2858292 h 6858000"/>
              <a:gd name="connsiteX36-40687" fmla="*/ 5479298 w 6127024"/>
              <a:gd name="connsiteY36-40688" fmla="*/ 2947791 h 6858000"/>
              <a:gd name="connsiteX37-40689" fmla="*/ 5481770 w 6127024"/>
              <a:gd name="connsiteY37-40690" fmla="*/ 2951352 h 6858000"/>
              <a:gd name="connsiteX38-40691" fmla="*/ 5482415 w 6127024"/>
              <a:gd name="connsiteY38-40692" fmla="*/ 3004079 h 6858000"/>
              <a:gd name="connsiteX39-40693" fmla="*/ 5503944 w 6127024"/>
              <a:gd name="connsiteY39-40694" fmla="*/ 3123335 h 6858000"/>
              <a:gd name="connsiteX40-40695" fmla="*/ 5516007 w 6127024"/>
              <a:gd name="connsiteY40-40696" fmla="*/ 3258473 h 6858000"/>
              <a:gd name="connsiteX41-40697" fmla="*/ 5589758 w 6127024"/>
              <a:gd name="connsiteY41-40698" fmla="*/ 3453699 h 6858000"/>
              <a:gd name="connsiteX42-40699" fmla="*/ 5596144 w 6127024"/>
              <a:gd name="connsiteY42-40700" fmla="*/ 3534624 h 6858000"/>
              <a:gd name="connsiteX43-40701" fmla="*/ 5597750 w 6127024"/>
              <a:gd name="connsiteY43-40702" fmla="*/ 3534129 h 6858000"/>
              <a:gd name="connsiteX44-40703" fmla="*/ 5618377 w 6127024"/>
              <a:gd name="connsiteY44-40704" fmla="*/ 3588431 h 6858000"/>
              <a:gd name="connsiteX45-40705" fmla="*/ 5655472 w 6127024"/>
              <a:gd name="connsiteY45-40706" fmla="*/ 3678877 h 6858000"/>
              <a:gd name="connsiteX46-40707" fmla="*/ 5683015 w 6127024"/>
              <a:gd name="connsiteY46-40708" fmla="*/ 3762025 h 6858000"/>
              <a:gd name="connsiteX47-40709" fmla="*/ 5696643 w 6127024"/>
              <a:gd name="connsiteY47-40710" fmla="*/ 3773888 h 6858000"/>
              <a:gd name="connsiteX48-40711" fmla="*/ 5768491 w 6127024"/>
              <a:gd name="connsiteY48-40712" fmla="*/ 3914399 h 6858000"/>
              <a:gd name="connsiteX49-40713" fmla="*/ 5793123 w 6127024"/>
              <a:gd name="connsiteY49-40714" fmla="*/ 3969952 h 6858000"/>
              <a:gd name="connsiteX50-40715" fmla="*/ 5808321 w 6127024"/>
              <a:gd name="connsiteY50-40716" fmla="*/ 3988153 h 6858000"/>
              <a:gd name="connsiteX51-40717" fmla="*/ 5825621 w 6127024"/>
              <a:gd name="connsiteY51-40718" fmla="*/ 4015525 h 6858000"/>
              <a:gd name="connsiteX52-40719" fmla="*/ 5860672 w 6127024"/>
              <a:gd name="connsiteY52-40720" fmla="*/ 4061579 h 6858000"/>
              <a:gd name="connsiteX53-40721" fmla="*/ 5872173 w 6127024"/>
              <a:gd name="connsiteY53-40722" fmla="*/ 4088497 h 6858000"/>
              <a:gd name="connsiteX54-40723" fmla="*/ 5894095 w 6127024"/>
              <a:gd name="connsiteY54-40724" fmla="*/ 4128857 h 6858000"/>
              <a:gd name="connsiteX55-40725" fmla="*/ 5903513 w 6127024"/>
              <a:gd name="connsiteY55-40726" fmla="*/ 4187661 h 6858000"/>
              <a:gd name="connsiteX56-40727" fmla="*/ 5946705 w 6127024"/>
              <a:gd name="connsiteY56-40728" fmla="*/ 4428051 h 6858000"/>
              <a:gd name="connsiteX57-40729" fmla="*/ 5949261 w 6127024"/>
              <a:gd name="connsiteY57-40730" fmla="*/ 4449185 h 6858000"/>
              <a:gd name="connsiteX58-40731" fmla="*/ 5968960 w 6127024"/>
              <a:gd name="connsiteY58-40732" fmla="*/ 4482655 h 6858000"/>
              <a:gd name="connsiteX59-40733" fmla="*/ 5998138 w 6127024"/>
              <a:gd name="connsiteY59-40734" fmla="*/ 4697518 h 6858000"/>
              <a:gd name="connsiteX60-40735" fmla="*/ 6007819 w 6127024"/>
              <a:gd name="connsiteY60-40736" fmla="*/ 4858148 h 6858000"/>
              <a:gd name="connsiteX61-40737" fmla="*/ 6007749 w 6127024"/>
              <a:gd name="connsiteY61-40738" fmla="*/ 4964715 h 6858000"/>
              <a:gd name="connsiteX62-40739" fmla="*/ 6005269 w 6127024"/>
              <a:gd name="connsiteY62-40740" fmla="*/ 5150567 h 6858000"/>
              <a:gd name="connsiteX63-40741" fmla="*/ 6001127 w 6127024"/>
              <a:gd name="connsiteY63-40742" fmla="*/ 5164609 h 6858000"/>
              <a:gd name="connsiteX64-40743" fmla="*/ 5998514 w 6127024"/>
              <a:gd name="connsiteY64-40744" fmla="*/ 5189673 h 6858000"/>
              <a:gd name="connsiteX65-40745" fmla="*/ 6018409 w 6127024"/>
              <a:gd name="connsiteY65-40746" fmla="*/ 5227157 h 6858000"/>
              <a:gd name="connsiteX66-40747" fmla="*/ 6036748 w 6127024"/>
              <a:gd name="connsiteY66-40748" fmla="*/ 5322752 h 6858000"/>
              <a:gd name="connsiteX67-40749" fmla="*/ 6036943 w 6127024"/>
              <a:gd name="connsiteY67-40750" fmla="*/ 5329480 h 6858000"/>
              <a:gd name="connsiteX68-40751" fmla="*/ 6037677 w 6127024"/>
              <a:gd name="connsiteY68-40752" fmla="*/ 5354807 h 6858000"/>
              <a:gd name="connsiteX69-40753" fmla="*/ 6039728 w 6127024"/>
              <a:gd name="connsiteY69-40754" fmla="*/ 5359416 h 6858000"/>
              <a:gd name="connsiteX70-40755" fmla="*/ 6053435 w 6127024"/>
              <a:gd name="connsiteY70-40756" fmla="*/ 5387547 h 6858000"/>
              <a:gd name="connsiteX71-40757" fmla="*/ 6065933 w 6127024"/>
              <a:gd name="connsiteY71-40758" fmla="*/ 5443002 h 6858000"/>
              <a:gd name="connsiteX72-40759" fmla="*/ 6068640 w 6127024"/>
              <a:gd name="connsiteY72-40760" fmla="*/ 5474503 h 6858000"/>
              <a:gd name="connsiteX73-40761" fmla="*/ 6080922 w 6127024"/>
              <a:gd name="connsiteY73-40762" fmla="*/ 5561070 h 6858000"/>
              <a:gd name="connsiteX74-40763" fmla="*/ 6096949 w 6127024"/>
              <a:gd name="connsiteY74-40764" fmla="*/ 5648179 h 6858000"/>
              <a:gd name="connsiteX75-40765" fmla="*/ 6121353 w 6127024"/>
              <a:gd name="connsiteY75-40766" fmla="*/ 5721725 h 6858000"/>
              <a:gd name="connsiteX76-40767" fmla="*/ 6109884 w 6127024"/>
              <a:gd name="connsiteY76-40768" fmla="*/ 5721959 h 6858000"/>
              <a:gd name="connsiteX77-40769" fmla="*/ 6127024 w 6127024"/>
              <a:gd name="connsiteY77-40770" fmla="*/ 5786902 h 6858000"/>
              <a:gd name="connsiteX78-40771" fmla="*/ 6115796 w 6127024"/>
              <a:gd name="connsiteY78-40772" fmla="*/ 5862844 h 6858000"/>
              <a:gd name="connsiteX79-40773" fmla="*/ 6102493 w 6127024"/>
              <a:gd name="connsiteY79-40774" fmla="*/ 5928602 h 6858000"/>
              <a:gd name="connsiteX80-40775" fmla="*/ 6056863 w 6127024"/>
              <a:gd name="connsiteY80-40776" fmla="*/ 6000643 h 6858000"/>
              <a:gd name="connsiteX81-40777" fmla="*/ 6045436 w 6127024"/>
              <a:gd name="connsiteY81-40778" fmla="*/ 6124480 h 6858000"/>
              <a:gd name="connsiteX82-40779" fmla="*/ 6030489 w 6127024"/>
              <a:gd name="connsiteY82-40780" fmla="*/ 6317666 h 6858000"/>
              <a:gd name="connsiteX83-40781" fmla="*/ 6007492 w 6127024"/>
              <a:gd name="connsiteY83-40782" fmla="*/ 6440818 h 6858000"/>
              <a:gd name="connsiteX84-40783" fmla="*/ 6009467 w 6127024"/>
              <a:gd name="connsiteY84-40784" fmla="*/ 6487076 h 6858000"/>
              <a:gd name="connsiteX85-40785" fmla="*/ 5995064 w 6127024"/>
              <a:gd name="connsiteY85-40786" fmla="*/ 6540791 h 6858000"/>
              <a:gd name="connsiteX86-40787" fmla="*/ 6004510 w 6127024"/>
              <a:gd name="connsiteY86-40788" fmla="*/ 6599256 h 6858000"/>
              <a:gd name="connsiteX87-40789" fmla="*/ 5986207 w 6127024"/>
              <a:gd name="connsiteY87-40790" fmla="*/ 6695855 h 6858000"/>
              <a:gd name="connsiteX88-40791" fmla="*/ 5979428 w 6127024"/>
              <a:gd name="connsiteY88-40792" fmla="*/ 6754678 h 6858000"/>
              <a:gd name="connsiteX89-40793" fmla="*/ 5983398 w 6127024"/>
              <a:gd name="connsiteY89-40794" fmla="*/ 6778641 h 6858000"/>
              <a:gd name="connsiteX90-40795" fmla="*/ 5984543 w 6127024"/>
              <a:gd name="connsiteY90-40796" fmla="*/ 6811016 h 6858000"/>
              <a:gd name="connsiteX91-40797" fmla="*/ 5979671 w 6127024"/>
              <a:gd name="connsiteY91-40798" fmla="*/ 6858000 h 6858000"/>
              <a:gd name="connsiteX92-40799" fmla="*/ 0 w 6127024"/>
              <a:gd name="connsiteY92-40800" fmla="*/ 6858000 h 6858000"/>
              <a:gd name="connsiteX93-40801" fmla="*/ 0 w 6127024"/>
              <a:gd name="connsiteY93-40802" fmla="*/ 0 h 6858000"/>
              <a:gd name="connsiteX0-40803" fmla="*/ 0 w 6127024"/>
              <a:gd name="connsiteY0-40804" fmla="*/ 0 h 6858000"/>
              <a:gd name="connsiteX1-40805" fmla="*/ 4965888 w 6127024"/>
              <a:gd name="connsiteY1-40806" fmla="*/ 0 h 6858000"/>
              <a:gd name="connsiteX2-40807" fmla="*/ 4967767 w 6127024"/>
              <a:gd name="connsiteY2-40808" fmla="*/ 7930 h 6858000"/>
              <a:gd name="connsiteX3-40809" fmla="*/ 4979444 w 6127024"/>
              <a:gd name="connsiteY3-40810" fmla="*/ 43921 h 6858000"/>
              <a:gd name="connsiteX4-40811" fmla="*/ 5021173 w 6127024"/>
              <a:gd name="connsiteY4-40812" fmla="*/ 123738 h 6858000"/>
              <a:gd name="connsiteX5-40813" fmla="*/ 5075458 w 6127024"/>
              <a:gd name="connsiteY5-40814" fmla="*/ 264355 h 6858000"/>
              <a:gd name="connsiteX6-40815" fmla="*/ 5081175 w 6127024"/>
              <a:gd name="connsiteY6-40816" fmla="*/ 277448 h 6858000"/>
              <a:gd name="connsiteX7-40817" fmla="*/ 5097011 w 6127024"/>
              <a:gd name="connsiteY7-40818" fmla="*/ 355616 h 6858000"/>
              <a:gd name="connsiteX8-40819" fmla="*/ 5153000 w 6127024"/>
              <a:gd name="connsiteY8-40820" fmla="*/ 507134 h 6858000"/>
              <a:gd name="connsiteX9-40821" fmla="*/ 5171282 w 6127024"/>
              <a:gd name="connsiteY9-40822" fmla="*/ 602071 h 6858000"/>
              <a:gd name="connsiteX10-40823" fmla="*/ 5176196 w 6127024"/>
              <a:gd name="connsiteY10-40824" fmla="*/ 636822 h 6858000"/>
              <a:gd name="connsiteX11-40825" fmla="*/ 5189051 w 6127024"/>
              <a:gd name="connsiteY11-40826" fmla="*/ 782518 h 6858000"/>
              <a:gd name="connsiteX12-40827" fmla="*/ 5218707 w 6127024"/>
              <a:gd name="connsiteY12-40828" fmla="*/ 886387 h 6858000"/>
              <a:gd name="connsiteX13-40829" fmla="*/ 5221281 w 6127024"/>
              <a:gd name="connsiteY13-40830" fmla="*/ 920873 h 6858000"/>
              <a:gd name="connsiteX14-40831" fmla="*/ 5201018 w 6127024"/>
              <a:gd name="connsiteY14-40832" fmla="*/ 1095027 h 6858000"/>
              <a:gd name="connsiteX15-40833" fmla="*/ 5189234 w 6127024"/>
              <a:gd name="connsiteY15-40834" fmla="*/ 1217308 h 6858000"/>
              <a:gd name="connsiteX16-40835" fmla="*/ 5202769 w 6127024"/>
              <a:gd name="connsiteY16-40836" fmla="*/ 1269450 h 6858000"/>
              <a:gd name="connsiteX17-40837" fmla="*/ 5225968 w 6127024"/>
              <a:gd name="connsiteY17-40838" fmla="*/ 1357994 h 6858000"/>
              <a:gd name="connsiteX18-40839" fmla="*/ 5231437 w 6127024"/>
              <a:gd name="connsiteY18-40840" fmla="*/ 1373779 h 6858000"/>
              <a:gd name="connsiteX19-40841" fmla="*/ 5237226 w 6127024"/>
              <a:gd name="connsiteY19-40842" fmla="*/ 1441327 h 6858000"/>
              <a:gd name="connsiteX20-40843" fmla="*/ 5255653 w 6127024"/>
              <a:gd name="connsiteY20-40844" fmla="*/ 1524712 h 6858000"/>
              <a:gd name="connsiteX21-40845" fmla="*/ 5263491 w 6127024"/>
              <a:gd name="connsiteY21-40846" fmla="*/ 1642938 h 6858000"/>
              <a:gd name="connsiteX22-40847" fmla="*/ 5256552 w 6127024"/>
              <a:gd name="connsiteY22-40848" fmla="*/ 1672509 h 6858000"/>
              <a:gd name="connsiteX23-40849" fmla="*/ 5266931 w 6127024"/>
              <a:gd name="connsiteY23-40850" fmla="*/ 1866147 h 6858000"/>
              <a:gd name="connsiteX24-40851" fmla="*/ 5255696 w 6127024"/>
              <a:gd name="connsiteY24-40852" fmla="*/ 1953770 h 6858000"/>
              <a:gd name="connsiteX25-40853" fmla="*/ 5252592 w 6127024"/>
              <a:gd name="connsiteY25-40854" fmla="*/ 2092210 h 6858000"/>
              <a:gd name="connsiteX26-40855" fmla="*/ 5250104 w 6127024"/>
              <a:gd name="connsiteY26-40856" fmla="*/ 2249166 h 6858000"/>
              <a:gd name="connsiteX27-40857" fmla="*/ 5251214 w 6127024"/>
              <a:gd name="connsiteY27-40858" fmla="*/ 2250944 h 6858000"/>
              <a:gd name="connsiteX28-40859" fmla="*/ 5250644 w 6127024"/>
              <a:gd name="connsiteY28-40860" fmla="*/ 2266619 h 6858000"/>
              <a:gd name="connsiteX29-40861" fmla="*/ 5293877 w 6127024"/>
              <a:gd name="connsiteY29-40862" fmla="*/ 2368649 h 6858000"/>
              <a:gd name="connsiteX30-40863" fmla="*/ 5311338 w 6127024"/>
              <a:gd name="connsiteY30-40864" fmla="*/ 2404034 h 6858000"/>
              <a:gd name="connsiteX31-40865" fmla="*/ 5338366 w 6127024"/>
              <a:gd name="connsiteY31-40866" fmla="*/ 2465052 h 6858000"/>
              <a:gd name="connsiteX32-40867" fmla="*/ 5371263 w 6127024"/>
              <a:gd name="connsiteY32-40868" fmla="*/ 2586413 h 6858000"/>
              <a:gd name="connsiteX33-40869" fmla="*/ 5407503 w 6127024"/>
              <a:gd name="connsiteY33-40870" fmla="*/ 2786290 h 6858000"/>
              <a:gd name="connsiteX34-40871" fmla="*/ 5407356 w 6127024"/>
              <a:gd name="connsiteY34-40872" fmla="*/ 2787545 h 6858000"/>
              <a:gd name="connsiteX35-40873" fmla="*/ 5457023 w 6127024"/>
              <a:gd name="connsiteY35-40874" fmla="*/ 2858292 h 6858000"/>
              <a:gd name="connsiteX36-40875" fmla="*/ 5479298 w 6127024"/>
              <a:gd name="connsiteY36-40876" fmla="*/ 2947791 h 6858000"/>
              <a:gd name="connsiteX37-40877" fmla="*/ 5481770 w 6127024"/>
              <a:gd name="connsiteY37-40878" fmla="*/ 2951352 h 6858000"/>
              <a:gd name="connsiteX38-40879" fmla="*/ 5482415 w 6127024"/>
              <a:gd name="connsiteY38-40880" fmla="*/ 3004079 h 6858000"/>
              <a:gd name="connsiteX39-40881" fmla="*/ 5503944 w 6127024"/>
              <a:gd name="connsiteY39-40882" fmla="*/ 3123335 h 6858000"/>
              <a:gd name="connsiteX40-40883" fmla="*/ 5516007 w 6127024"/>
              <a:gd name="connsiteY40-40884" fmla="*/ 3258473 h 6858000"/>
              <a:gd name="connsiteX41-40885" fmla="*/ 5589758 w 6127024"/>
              <a:gd name="connsiteY41-40886" fmla="*/ 3453699 h 6858000"/>
              <a:gd name="connsiteX42-40887" fmla="*/ 5596144 w 6127024"/>
              <a:gd name="connsiteY42-40888" fmla="*/ 3534624 h 6858000"/>
              <a:gd name="connsiteX43-40889" fmla="*/ 5597750 w 6127024"/>
              <a:gd name="connsiteY43-40890" fmla="*/ 3534129 h 6858000"/>
              <a:gd name="connsiteX44-40891" fmla="*/ 5618377 w 6127024"/>
              <a:gd name="connsiteY44-40892" fmla="*/ 3588431 h 6858000"/>
              <a:gd name="connsiteX45-40893" fmla="*/ 5655472 w 6127024"/>
              <a:gd name="connsiteY45-40894" fmla="*/ 3678877 h 6858000"/>
              <a:gd name="connsiteX46-40895" fmla="*/ 5683015 w 6127024"/>
              <a:gd name="connsiteY46-40896" fmla="*/ 3762025 h 6858000"/>
              <a:gd name="connsiteX47-40897" fmla="*/ 5696643 w 6127024"/>
              <a:gd name="connsiteY47-40898" fmla="*/ 3773888 h 6858000"/>
              <a:gd name="connsiteX48-40899" fmla="*/ 5768491 w 6127024"/>
              <a:gd name="connsiteY48-40900" fmla="*/ 3914399 h 6858000"/>
              <a:gd name="connsiteX49-40901" fmla="*/ 5793123 w 6127024"/>
              <a:gd name="connsiteY49-40902" fmla="*/ 3969952 h 6858000"/>
              <a:gd name="connsiteX50-40903" fmla="*/ 5808321 w 6127024"/>
              <a:gd name="connsiteY50-40904" fmla="*/ 3988153 h 6858000"/>
              <a:gd name="connsiteX51-40905" fmla="*/ 5825621 w 6127024"/>
              <a:gd name="connsiteY51-40906" fmla="*/ 4015525 h 6858000"/>
              <a:gd name="connsiteX52-40907" fmla="*/ 5860672 w 6127024"/>
              <a:gd name="connsiteY52-40908" fmla="*/ 4061579 h 6858000"/>
              <a:gd name="connsiteX53-40909" fmla="*/ 5872173 w 6127024"/>
              <a:gd name="connsiteY53-40910" fmla="*/ 4088497 h 6858000"/>
              <a:gd name="connsiteX54-40911" fmla="*/ 5894095 w 6127024"/>
              <a:gd name="connsiteY54-40912" fmla="*/ 4128857 h 6858000"/>
              <a:gd name="connsiteX55-40913" fmla="*/ 5903513 w 6127024"/>
              <a:gd name="connsiteY55-40914" fmla="*/ 4187661 h 6858000"/>
              <a:gd name="connsiteX56-40915" fmla="*/ 5946705 w 6127024"/>
              <a:gd name="connsiteY56-40916" fmla="*/ 4428051 h 6858000"/>
              <a:gd name="connsiteX57-40917" fmla="*/ 5949261 w 6127024"/>
              <a:gd name="connsiteY57-40918" fmla="*/ 4449185 h 6858000"/>
              <a:gd name="connsiteX58-40919" fmla="*/ 5968960 w 6127024"/>
              <a:gd name="connsiteY58-40920" fmla="*/ 4482655 h 6858000"/>
              <a:gd name="connsiteX59-40921" fmla="*/ 5998138 w 6127024"/>
              <a:gd name="connsiteY59-40922" fmla="*/ 4697518 h 6858000"/>
              <a:gd name="connsiteX60-40923" fmla="*/ 6007819 w 6127024"/>
              <a:gd name="connsiteY60-40924" fmla="*/ 4858148 h 6858000"/>
              <a:gd name="connsiteX61-40925" fmla="*/ 6007749 w 6127024"/>
              <a:gd name="connsiteY61-40926" fmla="*/ 4964715 h 6858000"/>
              <a:gd name="connsiteX62-40927" fmla="*/ 6005269 w 6127024"/>
              <a:gd name="connsiteY62-40928" fmla="*/ 5150567 h 6858000"/>
              <a:gd name="connsiteX63-40929" fmla="*/ 6001127 w 6127024"/>
              <a:gd name="connsiteY63-40930" fmla="*/ 5164609 h 6858000"/>
              <a:gd name="connsiteX64-40931" fmla="*/ 5998514 w 6127024"/>
              <a:gd name="connsiteY64-40932" fmla="*/ 5189673 h 6858000"/>
              <a:gd name="connsiteX65-40933" fmla="*/ 6018409 w 6127024"/>
              <a:gd name="connsiteY65-40934" fmla="*/ 5227157 h 6858000"/>
              <a:gd name="connsiteX66-40935" fmla="*/ 6036748 w 6127024"/>
              <a:gd name="connsiteY66-40936" fmla="*/ 5322752 h 6858000"/>
              <a:gd name="connsiteX67-40937" fmla="*/ 6036943 w 6127024"/>
              <a:gd name="connsiteY67-40938" fmla="*/ 5329480 h 6858000"/>
              <a:gd name="connsiteX68-40939" fmla="*/ 6037677 w 6127024"/>
              <a:gd name="connsiteY68-40940" fmla="*/ 5354807 h 6858000"/>
              <a:gd name="connsiteX69-40941" fmla="*/ 6039728 w 6127024"/>
              <a:gd name="connsiteY69-40942" fmla="*/ 5359416 h 6858000"/>
              <a:gd name="connsiteX70-40943" fmla="*/ 6053435 w 6127024"/>
              <a:gd name="connsiteY70-40944" fmla="*/ 5387547 h 6858000"/>
              <a:gd name="connsiteX71-40945" fmla="*/ 6065933 w 6127024"/>
              <a:gd name="connsiteY71-40946" fmla="*/ 5443002 h 6858000"/>
              <a:gd name="connsiteX72-40947" fmla="*/ 6068640 w 6127024"/>
              <a:gd name="connsiteY72-40948" fmla="*/ 5474503 h 6858000"/>
              <a:gd name="connsiteX73-40949" fmla="*/ 6080922 w 6127024"/>
              <a:gd name="connsiteY73-40950" fmla="*/ 5561070 h 6858000"/>
              <a:gd name="connsiteX74-40951" fmla="*/ 6096949 w 6127024"/>
              <a:gd name="connsiteY74-40952" fmla="*/ 5648179 h 6858000"/>
              <a:gd name="connsiteX75-40953" fmla="*/ 6121353 w 6127024"/>
              <a:gd name="connsiteY75-40954" fmla="*/ 5721725 h 6858000"/>
              <a:gd name="connsiteX76-40955" fmla="*/ 6109884 w 6127024"/>
              <a:gd name="connsiteY76-40956" fmla="*/ 5721959 h 6858000"/>
              <a:gd name="connsiteX77-40957" fmla="*/ 6127024 w 6127024"/>
              <a:gd name="connsiteY77-40958" fmla="*/ 5786902 h 6858000"/>
              <a:gd name="connsiteX78-40959" fmla="*/ 6115796 w 6127024"/>
              <a:gd name="connsiteY78-40960" fmla="*/ 5862844 h 6858000"/>
              <a:gd name="connsiteX79-40961" fmla="*/ 6102493 w 6127024"/>
              <a:gd name="connsiteY79-40962" fmla="*/ 5928602 h 6858000"/>
              <a:gd name="connsiteX80-40963" fmla="*/ 6056863 w 6127024"/>
              <a:gd name="connsiteY80-40964" fmla="*/ 6000643 h 6858000"/>
              <a:gd name="connsiteX81-40965" fmla="*/ 6045436 w 6127024"/>
              <a:gd name="connsiteY81-40966" fmla="*/ 6124480 h 6858000"/>
              <a:gd name="connsiteX82-40967" fmla="*/ 6030489 w 6127024"/>
              <a:gd name="connsiteY82-40968" fmla="*/ 6317666 h 6858000"/>
              <a:gd name="connsiteX83-40969" fmla="*/ 6007492 w 6127024"/>
              <a:gd name="connsiteY83-40970" fmla="*/ 6440818 h 6858000"/>
              <a:gd name="connsiteX84-40971" fmla="*/ 6009467 w 6127024"/>
              <a:gd name="connsiteY84-40972" fmla="*/ 6487076 h 6858000"/>
              <a:gd name="connsiteX85-40973" fmla="*/ 5995064 w 6127024"/>
              <a:gd name="connsiteY85-40974" fmla="*/ 6540791 h 6858000"/>
              <a:gd name="connsiteX86-40975" fmla="*/ 6004510 w 6127024"/>
              <a:gd name="connsiteY86-40976" fmla="*/ 6599256 h 6858000"/>
              <a:gd name="connsiteX87-40977" fmla="*/ 5986207 w 6127024"/>
              <a:gd name="connsiteY87-40978" fmla="*/ 6695855 h 6858000"/>
              <a:gd name="connsiteX88-40979" fmla="*/ 5979428 w 6127024"/>
              <a:gd name="connsiteY88-40980" fmla="*/ 6754678 h 6858000"/>
              <a:gd name="connsiteX89-40981" fmla="*/ 5983398 w 6127024"/>
              <a:gd name="connsiteY89-40982" fmla="*/ 6778641 h 6858000"/>
              <a:gd name="connsiteX90-40983" fmla="*/ 5984543 w 6127024"/>
              <a:gd name="connsiteY90-40984" fmla="*/ 6811016 h 6858000"/>
              <a:gd name="connsiteX91-40985" fmla="*/ 5979671 w 6127024"/>
              <a:gd name="connsiteY91-40986" fmla="*/ 6858000 h 6858000"/>
              <a:gd name="connsiteX92-40987" fmla="*/ 0 w 6127024"/>
              <a:gd name="connsiteY92-40988" fmla="*/ 6858000 h 6858000"/>
              <a:gd name="connsiteX93-40989" fmla="*/ 0 w 6127024"/>
              <a:gd name="connsiteY93-40990" fmla="*/ 0 h 6858000"/>
              <a:gd name="connsiteX0-40991" fmla="*/ 0 w 6127024"/>
              <a:gd name="connsiteY0-40992" fmla="*/ 0 h 6858000"/>
              <a:gd name="connsiteX1-40993" fmla="*/ 4965888 w 6127024"/>
              <a:gd name="connsiteY1-40994" fmla="*/ 0 h 6858000"/>
              <a:gd name="connsiteX2-40995" fmla="*/ 4967767 w 6127024"/>
              <a:gd name="connsiteY2-40996" fmla="*/ 7930 h 6858000"/>
              <a:gd name="connsiteX3-40997" fmla="*/ 4979444 w 6127024"/>
              <a:gd name="connsiteY3-40998" fmla="*/ 43921 h 6858000"/>
              <a:gd name="connsiteX4-40999" fmla="*/ 5021173 w 6127024"/>
              <a:gd name="connsiteY4-41000" fmla="*/ 123738 h 6858000"/>
              <a:gd name="connsiteX5-41001" fmla="*/ 5075458 w 6127024"/>
              <a:gd name="connsiteY5-41002" fmla="*/ 264355 h 6858000"/>
              <a:gd name="connsiteX6-41003" fmla="*/ 5081175 w 6127024"/>
              <a:gd name="connsiteY6-41004" fmla="*/ 277448 h 6858000"/>
              <a:gd name="connsiteX7-41005" fmla="*/ 5097011 w 6127024"/>
              <a:gd name="connsiteY7-41006" fmla="*/ 355616 h 6858000"/>
              <a:gd name="connsiteX8-41007" fmla="*/ 5153000 w 6127024"/>
              <a:gd name="connsiteY8-41008" fmla="*/ 507134 h 6858000"/>
              <a:gd name="connsiteX9-41009" fmla="*/ 5171282 w 6127024"/>
              <a:gd name="connsiteY9-41010" fmla="*/ 602071 h 6858000"/>
              <a:gd name="connsiteX10-41011" fmla="*/ 5176196 w 6127024"/>
              <a:gd name="connsiteY10-41012" fmla="*/ 636822 h 6858000"/>
              <a:gd name="connsiteX11-41013" fmla="*/ 5189051 w 6127024"/>
              <a:gd name="connsiteY11-41014" fmla="*/ 782518 h 6858000"/>
              <a:gd name="connsiteX12-41015" fmla="*/ 5218707 w 6127024"/>
              <a:gd name="connsiteY12-41016" fmla="*/ 886387 h 6858000"/>
              <a:gd name="connsiteX13-41017" fmla="*/ 5221281 w 6127024"/>
              <a:gd name="connsiteY13-41018" fmla="*/ 920873 h 6858000"/>
              <a:gd name="connsiteX14-41019" fmla="*/ 5201018 w 6127024"/>
              <a:gd name="connsiteY14-41020" fmla="*/ 1095027 h 6858000"/>
              <a:gd name="connsiteX15-41021" fmla="*/ 5189234 w 6127024"/>
              <a:gd name="connsiteY15-41022" fmla="*/ 1217308 h 6858000"/>
              <a:gd name="connsiteX16-41023" fmla="*/ 5202769 w 6127024"/>
              <a:gd name="connsiteY16-41024" fmla="*/ 1269450 h 6858000"/>
              <a:gd name="connsiteX17-41025" fmla="*/ 5225968 w 6127024"/>
              <a:gd name="connsiteY17-41026" fmla="*/ 1357994 h 6858000"/>
              <a:gd name="connsiteX18-41027" fmla="*/ 5231437 w 6127024"/>
              <a:gd name="connsiteY18-41028" fmla="*/ 1373779 h 6858000"/>
              <a:gd name="connsiteX19-41029" fmla="*/ 5237226 w 6127024"/>
              <a:gd name="connsiteY19-41030" fmla="*/ 1441327 h 6858000"/>
              <a:gd name="connsiteX20-41031" fmla="*/ 5255653 w 6127024"/>
              <a:gd name="connsiteY20-41032" fmla="*/ 1524712 h 6858000"/>
              <a:gd name="connsiteX21-41033" fmla="*/ 5263491 w 6127024"/>
              <a:gd name="connsiteY21-41034" fmla="*/ 1642938 h 6858000"/>
              <a:gd name="connsiteX22-41035" fmla="*/ 5256552 w 6127024"/>
              <a:gd name="connsiteY22-41036" fmla="*/ 1672509 h 6858000"/>
              <a:gd name="connsiteX23-41037" fmla="*/ 5266931 w 6127024"/>
              <a:gd name="connsiteY23-41038" fmla="*/ 1866147 h 6858000"/>
              <a:gd name="connsiteX24-41039" fmla="*/ 5255696 w 6127024"/>
              <a:gd name="connsiteY24-41040" fmla="*/ 1953770 h 6858000"/>
              <a:gd name="connsiteX25-41041" fmla="*/ 5252592 w 6127024"/>
              <a:gd name="connsiteY25-41042" fmla="*/ 2092210 h 6858000"/>
              <a:gd name="connsiteX26-41043" fmla="*/ 5250104 w 6127024"/>
              <a:gd name="connsiteY26-41044" fmla="*/ 2249166 h 6858000"/>
              <a:gd name="connsiteX27-41045" fmla="*/ 5251214 w 6127024"/>
              <a:gd name="connsiteY27-41046" fmla="*/ 2250944 h 6858000"/>
              <a:gd name="connsiteX28-41047" fmla="*/ 5250644 w 6127024"/>
              <a:gd name="connsiteY28-41048" fmla="*/ 2266619 h 6858000"/>
              <a:gd name="connsiteX29-41049" fmla="*/ 5293877 w 6127024"/>
              <a:gd name="connsiteY29-41050" fmla="*/ 2368649 h 6858000"/>
              <a:gd name="connsiteX30-41051" fmla="*/ 5311338 w 6127024"/>
              <a:gd name="connsiteY30-41052" fmla="*/ 2404034 h 6858000"/>
              <a:gd name="connsiteX31-41053" fmla="*/ 5338366 w 6127024"/>
              <a:gd name="connsiteY31-41054" fmla="*/ 2465052 h 6858000"/>
              <a:gd name="connsiteX32-41055" fmla="*/ 5371263 w 6127024"/>
              <a:gd name="connsiteY32-41056" fmla="*/ 2586413 h 6858000"/>
              <a:gd name="connsiteX33-41057" fmla="*/ 5407503 w 6127024"/>
              <a:gd name="connsiteY33-41058" fmla="*/ 2786290 h 6858000"/>
              <a:gd name="connsiteX34-41059" fmla="*/ 5407356 w 6127024"/>
              <a:gd name="connsiteY34-41060" fmla="*/ 2787545 h 6858000"/>
              <a:gd name="connsiteX35-41061" fmla="*/ 5457023 w 6127024"/>
              <a:gd name="connsiteY35-41062" fmla="*/ 2858292 h 6858000"/>
              <a:gd name="connsiteX36-41063" fmla="*/ 5479298 w 6127024"/>
              <a:gd name="connsiteY36-41064" fmla="*/ 2947791 h 6858000"/>
              <a:gd name="connsiteX37-41065" fmla="*/ 5481770 w 6127024"/>
              <a:gd name="connsiteY37-41066" fmla="*/ 2951352 h 6858000"/>
              <a:gd name="connsiteX38-41067" fmla="*/ 5482415 w 6127024"/>
              <a:gd name="connsiteY38-41068" fmla="*/ 3004079 h 6858000"/>
              <a:gd name="connsiteX39-41069" fmla="*/ 5503944 w 6127024"/>
              <a:gd name="connsiteY39-41070" fmla="*/ 3123335 h 6858000"/>
              <a:gd name="connsiteX40-41071" fmla="*/ 5516007 w 6127024"/>
              <a:gd name="connsiteY40-41072" fmla="*/ 3258473 h 6858000"/>
              <a:gd name="connsiteX41-41073" fmla="*/ 5589758 w 6127024"/>
              <a:gd name="connsiteY41-41074" fmla="*/ 3453699 h 6858000"/>
              <a:gd name="connsiteX42-41075" fmla="*/ 5596144 w 6127024"/>
              <a:gd name="connsiteY42-41076" fmla="*/ 3534624 h 6858000"/>
              <a:gd name="connsiteX43-41077" fmla="*/ 5597750 w 6127024"/>
              <a:gd name="connsiteY43-41078" fmla="*/ 3534129 h 6858000"/>
              <a:gd name="connsiteX44-41079" fmla="*/ 5618377 w 6127024"/>
              <a:gd name="connsiteY44-41080" fmla="*/ 3588431 h 6858000"/>
              <a:gd name="connsiteX45-41081" fmla="*/ 5655472 w 6127024"/>
              <a:gd name="connsiteY45-41082" fmla="*/ 3678877 h 6858000"/>
              <a:gd name="connsiteX46-41083" fmla="*/ 5683015 w 6127024"/>
              <a:gd name="connsiteY46-41084" fmla="*/ 3762025 h 6858000"/>
              <a:gd name="connsiteX47-41085" fmla="*/ 5696643 w 6127024"/>
              <a:gd name="connsiteY47-41086" fmla="*/ 3773888 h 6858000"/>
              <a:gd name="connsiteX48-41087" fmla="*/ 5768491 w 6127024"/>
              <a:gd name="connsiteY48-41088" fmla="*/ 3914399 h 6858000"/>
              <a:gd name="connsiteX49-41089" fmla="*/ 5793123 w 6127024"/>
              <a:gd name="connsiteY49-41090" fmla="*/ 3969952 h 6858000"/>
              <a:gd name="connsiteX50-41091" fmla="*/ 5808321 w 6127024"/>
              <a:gd name="connsiteY50-41092" fmla="*/ 3988153 h 6858000"/>
              <a:gd name="connsiteX51-41093" fmla="*/ 5825621 w 6127024"/>
              <a:gd name="connsiteY51-41094" fmla="*/ 4015525 h 6858000"/>
              <a:gd name="connsiteX52-41095" fmla="*/ 5860672 w 6127024"/>
              <a:gd name="connsiteY52-41096" fmla="*/ 4061579 h 6858000"/>
              <a:gd name="connsiteX53-41097" fmla="*/ 5894095 w 6127024"/>
              <a:gd name="connsiteY53-41098" fmla="*/ 4128857 h 6858000"/>
              <a:gd name="connsiteX54-41099" fmla="*/ 5903513 w 6127024"/>
              <a:gd name="connsiteY54-41100" fmla="*/ 4187661 h 6858000"/>
              <a:gd name="connsiteX55-41101" fmla="*/ 5946705 w 6127024"/>
              <a:gd name="connsiteY55-41102" fmla="*/ 4428051 h 6858000"/>
              <a:gd name="connsiteX56-41103" fmla="*/ 5949261 w 6127024"/>
              <a:gd name="connsiteY56-41104" fmla="*/ 4449185 h 6858000"/>
              <a:gd name="connsiteX57-41105" fmla="*/ 5968960 w 6127024"/>
              <a:gd name="connsiteY57-41106" fmla="*/ 4482655 h 6858000"/>
              <a:gd name="connsiteX58-41107" fmla="*/ 5998138 w 6127024"/>
              <a:gd name="connsiteY58-41108" fmla="*/ 4697518 h 6858000"/>
              <a:gd name="connsiteX59-41109" fmla="*/ 6007819 w 6127024"/>
              <a:gd name="connsiteY59-41110" fmla="*/ 4858148 h 6858000"/>
              <a:gd name="connsiteX60-41111" fmla="*/ 6007749 w 6127024"/>
              <a:gd name="connsiteY60-41112" fmla="*/ 4964715 h 6858000"/>
              <a:gd name="connsiteX61-41113" fmla="*/ 6005269 w 6127024"/>
              <a:gd name="connsiteY61-41114" fmla="*/ 5150567 h 6858000"/>
              <a:gd name="connsiteX62-41115" fmla="*/ 6001127 w 6127024"/>
              <a:gd name="connsiteY62-41116" fmla="*/ 5164609 h 6858000"/>
              <a:gd name="connsiteX63-41117" fmla="*/ 5998514 w 6127024"/>
              <a:gd name="connsiteY63-41118" fmla="*/ 5189673 h 6858000"/>
              <a:gd name="connsiteX64-41119" fmla="*/ 6018409 w 6127024"/>
              <a:gd name="connsiteY64-41120" fmla="*/ 5227157 h 6858000"/>
              <a:gd name="connsiteX65-41121" fmla="*/ 6036748 w 6127024"/>
              <a:gd name="connsiteY65-41122" fmla="*/ 5322752 h 6858000"/>
              <a:gd name="connsiteX66-41123" fmla="*/ 6036943 w 6127024"/>
              <a:gd name="connsiteY66-41124" fmla="*/ 5329480 h 6858000"/>
              <a:gd name="connsiteX67-41125" fmla="*/ 6037677 w 6127024"/>
              <a:gd name="connsiteY67-41126" fmla="*/ 5354807 h 6858000"/>
              <a:gd name="connsiteX68-41127" fmla="*/ 6039728 w 6127024"/>
              <a:gd name="connsiteY68-41128" fmla="*/ 5359416 h 6858000"/>
              <a:gd name="connsiteX69-41129" fmla="*/ 6053435 w 6127024"/>
              <a:gd name="connsiteY69-41130" fmla="*/ 5387547 h 6858000"/>
              <a:gd name="connsiteX70-41131" fmla="*/ 6065933 w 6127024"/>
              <a:gd name="connsiteY70-41132" fmla="*/ 5443002 h 6858000"/>
              <a:gd name="connsiteX71-41133" fmla="*/ 6068640 w 6127024"/>
              <a:gd name="connsiteY71-41134" fmla="*/ 5474503 h 6858000"/>
              <a:gd name="connsiteX72-41135" fmla="*/ 6080922 w 6127024"/>
              <a:gd name="connsiteY72-41136" fmla="*/ 5561070 h 6858000"/>
              <a:gd name="connsiteX73-41137" fmla="*/ 6096949 w 6127024"/>
              <a:gd name="connsiteY73-41138" fmla="*/ 5648179 h 6858000"/>
              <a:gd name="connsiteX74-41139" fmla="*/ 6121353 w 6127024"/>
              <a:gd name="connsiteY74-41140" fmla="*/ 5721725 h 6858000"/>
              <a:gd name="connsiteX75-41141" fmla="*/ 6109884 w 6127024"/>
              <a:gd name="connsiteY75-41142" fmla="*/ 5721959 h 6858000"/>
              <a:gd name="connsiteX76-41143" fmla="*/ 6127024 w 6127024"/>
              <a:gd name="connsiteY76-41144" fmla="*/ 5786902 h 6858000"/>
              <a:gd name="connsiteX77-41145" fmla="*/ 6115796 w 6127024"/>
              <a:gd name="connsiteY77-41146" fmla="*/ 5862844 h 6858000"/>
              <a:gd name="connsiteX78-41147" fmla="*/ 6102493 w 6127024"/>
              <a:gd name="connsiteY78-41148" fmla="*/ 5928602 h 6858000"/>
              <a:gd name="connsiteX79-41149" fmla="*/ 6056863 w 6127024"/>
              <a:gd name="connsiteY79-41150" fmla="*/ 6000643 h 6858000"/>
              <a:gd name="connsiteX80-41151" fmla="*/ 6045436 w 6127024"/>
              <a:gd name="connsiteY80-41152" fmla="*/ 6124480 h 6858000"/>
              <a:gd name="connsiteX81-41153" fmla="*/ 6030489 w 6127024"/>
              <a:gd name="connsiteY81-41154" fmla="*/ 6317666 h 6858000"/>
              <a:gd name="connsiteX82-41155" fmla="*/ 6007492 w 6127024"/>
              <a:gd name="connsiteY82-41156" fmla="*/ 6440818 h 6858000"/>
              <a:gd name="connsiteX83-41157" fmla="*/ 6009467 w 6127024"/>
              <a:gd name="connsiteY83-41158" fmla="*/ 6487076 h 6858000"/>
              <a:gd name="connsiteX84-41159" fmla="*/ 5995064 w 6127024"/>
              <a:gd name="connsiteY84-41160" fmla="*/ 6540791 h 6858000"/>
              <a:gd name="connsiteX85-41161" fmla="*/ 6004510 w 6127024"/>
              <a:gd name="connsiteY85-41162" fmla="*/ 6599256 h 6858000"/>
              <a:gd name="connsiteX86-41163" fmla="*/ 5986207 w 6127024"/>
              <a:gd name="connsiteY86-41164" fmla="*/ 6695855 h 6858000"/>
              <a:gd name="connsiteX87-41165" fmla="*/ 5979428 w 6127024"/>
              <a:gd name="connsiteY87-41166" fmla="*/ 6754678 h 6858000"/>
              <a:gd name="connsiteX88-41167" fmla="*/ 5983398 w 6127024"/>
              <a:gd name="connsiteY88-41168" fmla="*/ 6778641 h 6858000"/>
              <a:gd name="connsiteX89-41169" fmla="*/ 5984543 w 6127024"/>
              <a:gd name="connsiteY89-41170" fmla="*/ 6811016 h 6858000"/>
              <a:gd name="connsiteX90-41171" fmla="*/ 5979671 w 6127024"/>
              <a:gd name="connsiteY90-41172" fmla="*/ 6858000 h 6858000"/>
              <a:gd name="connsiteX91-41173" fmla="*/ 0 w 6127024"/>
              <a:gd name="connsiteY91-41174" fmla="*/ 6858000 h 6858000"/>
              <a:gd name="connsiteX92-41175" fmla="*/ 0 w 6127024"/>
              <a:gd name="connsiteY92-41176" fmla="*/ 0 h 6858000"/>
              <a:gd name="connsiteX0-41177" fmla="*/ 0 w 6127024"/>
              <a:gd name="connsiteY0-41178" fmla="*/ 0 h 6858000"/>
              <a:gd name="connsiteX1-41179" fmla="*/ 4965888 w 6127024"/>
              <a:gd name="connsiteY1-41180" fmla="*/ 0 h 6858000"/>
              <a:gd name="connsiteX2-41181" fmla="*/ 4967767 w 6127024"/>
              <a:gd name="connsiteY2-41182" fmla="*/ 7930 h 6858000"/>
              <a:gd name="connsiteX3-41183" fmla="*/ 4979444 w 6127024"/>
              <a:gd name="connsiteY3-41184" fmla="*/ 43921 h 6858000"/>
              <a:gd name="connsiteX4-41185" fmla="*/ 5021173 w 6127024"/>
              <a:gd name="connsiteY4-41186" fmla="*/ 123738 h 6858000"/>
              <a:gd name="connsiteX5-41187" fmla="*/ 5075458 w 6127024"/>
              <a:gd name="connsiteY5-41188" fmla="*/ 264355 h 6858000"/>
              <a:gd name="connsiteX6-41189" fmla="*/ 5081175 w 6127024"/>
              <a:gd name="connsiteY6-41190" fmla="*/ 277448 h 6858000"/>
              <a:gd name="connsiteX7-41191" fmla="*/ 5097011 w 6127024"/>
              <a:gd name="connsiteY7-41192" fmla="*/ 355616 h 6858000"/>
              <a:gd name="connsiteX8-41193" fmla="*/ 5153000 w 6127024"/>
              <a:gd name="connsiteY8-41194" fmla="*/ 507134 h 6858000"/>
              <a:gd name="connsiteX9-41195" fmla="*/ 5171282 w 6127024"/>
              <a:gd name="connsiteY9-41196" fmla="*/ 602071 h 6858000"/>
              <a:gd name="connsiteX10-41197" fmla="*/ 5176196 w 6127024"/>
              <a:gd name="connsiteY10-41198" fmla="*/ 636822 h 6858000"/>
              <a:gd name="connsiteX11-41199" fmla="*/ 5189051 w 6127024"/>
              <a:gd name="connsiteY11-41200" fmla="*/ 782518 h 6858000"/>
              <a:gd name="connsiteX12-41201" fmla="*/ 5218707 w 6127024"/>
              <a:gd name="connsiteY12-41202" fmla="*/ 886387 h 6858000"/>
              <a:gd name="connsiteX13-41203" fmla="*/ 5221281 w 6127024"/>
              <a:gd name="connsiteY13-41204" fmla="*/ 920873 h 6858000"/>
              <a:gd name="connsiteX14-41205" fmla="*/ 5201018 w 6127024"/>
              <a:gd name="connsiteY14-41206" fmla="*/ 1095027 h 6858000"/>
              <a:gd name="connsiteX15-41207" fmla="*/ 5189234 w 6127024"/>
              <a:gd name="connsiteY15-41208" fmla="*/ 1217308 h 6858000"/>
              <a:gd name="connsiteX16-41209" fmla="*/ 5202769 w 6127024"/>
              <a:gd name="connsiteY16-41210" fmla="*/ 1269450 h 6858000"/>
              <a:gd name="connsiteX17-41211" fmla="*/ 5225968 w 6127024"/>
              <a:gd name="connsiteY17-41212" fmla="*/ 1357994 h 6858000"/>
              <a:gd name="connsiteX18-41213" fmla="*/ 5231437 w 6127024"/>
              <a:gd name="connsiteY18-41214" fmla="*/ 1373779 h 6858000"/>
              <a:gd name="connsiteX19-41215" fmla="*/ 5237226 w 6127024"/>
              <a:gd name="connsiteY19-41216" fmla="*/ 1441327 h 6858000"/>
              <a:gd name="connsiteX20-41217" fmla="*/ 5255653 w 6127024"/>
              <a:gd name="connsiteY20-41218" fmla="*/ 1524712 h 6858000"/>
              <a:gd name="connsiteX21-41219" fmla="*/ 5263491 w 6127024"/>
              <a:gd name="connsiteY21-41220" fmla="*/ 1642938 h 6858000"/>
              <a:gd name="connsiteX22-41221" fmla="*/ 5256552 w 6127024"/>
              <a:gd name="connsiteY22-41222" fmla="*/ 1672509 h 6858000"/>
              <a:gd name="connsiteX23-41223" fmla="*/ 5266931 w 6127024"/>
              <a:gd name="connsiteY23-41224" fmla="*/ 1866147 h 6858000"/>
              <a:gd name="connsiteX24-41225" fmla="*/ 5255696 w 6127024"/>
              <a:gd name="connsiteY24-41226" fmla="*/ 1953770 h 6858000"/>
              <a:gd name="connsiteX25-41227" fmla="*/ 5252592 w 6127024"/>
              <a:gd name="connsiteY25-41228" fmla="*/ 2092210 h 6858000"/>
              <a:gd name="connsiteX26-41229" fmla="*/ 5250104 w 6127024"/>
              <a:gd name="connsiteY26-41230" fmla="*/ 2249166 h 6858000"/>
              <a:gd name="connsiteX27-41231" fmla="*/ 5251214 w 6127024"/>
              <a:gd name="connsiteY27-41232" fmla="*/ 2250944 h 6858000"/>
              <a:gd name="connsiteX28-41233" fmla="*/ 5250644 w 6127024"/>
              <a:gd name="connsiteY28-41234" fmla="*/ 2266619 h 6858000"/>
              <a:gd name="connsiteX29-41235" fmla="*/ 5293877 w 6127024"/>
              <a:gd name="connsiteY29-41236" fmla="*/ 2368649 h 6858000"/>
              <a:gd name="connsiteX30-41237" fmla="*/ 5311338 w 6127024"/>
              <a:gd name="connsiteY30-41238" fmla="*/ 2404034 h 6858000"/>
              <a:gd name="connsiteX31-41239" fmla="*/ 5338366 w 6127024"/>
              <a:gd name="connsiteY31-41240" fmla="*/ 2465052 h 6858000"/>
              <a:gd name="connsiteX32-41241" fmla="*/ 5371263 w 6127024"/>
              <a:gd name="connsiteY32-41242" fmla="*/ 2586413 h 6858000"/>
              <a:gd name="connsiteX33-41243" fmla="*/ 5407503 w 6127024"/>
              <a:gd name="connsiteY33-41244" fmla="*/ 2786290 h 6858000"/>
              <a:gd name="connsiteX34-41245" fmla="*/ 5407356 w 6127024"/>
              <a:gd name="connsiteY34-41246" fmla="*/ 2787545 h 6858000"/>
              <a:gd name="connsiteX35-41247" fmla="*/ 5457023 w 6127024"/>
              <a:gd name="connsiteY35-41248" fmla="*/ 2858292 h 6858000"/>
              <a:gd name="connsiteX36-41249" fmla="*/ 5479298 w 6127024"/>
              <a:gd name="connsiteY36-41250" fmla="*/ 2947791 h 6858000"/>
              <a:gd name="connsiteX37-41251" fmla="*/ 5481770 w 6127024"/>
              <a:gd name="connsiteY37-41252" fmla="*/ 2951352 h 6858000"/>
              <a:gd name="connsiteX38-41253" fmla="*/ 5482415 w 6127024"/>
              <a:gd name="connsiteY38-41254" fmla="*/ 3004079 h 6858000"/>
              <a:gd name="connsiteX39-41255" fmla="*/ 5503944 w 6127024"/>
              <a:gd name="connsiteY39-41256" fmla="*/ 3123335 h 6858000"/>
              <a:gd name="connsiteX40-41257" fmla="*/ 5516007 w 6127024"/>
              <a:gd name="connsiteY40-41258" fmla="*/ 3258473 h 6858000"/>
              <a:gd name="connsiteX41-41259" fmla="*/ 5589758 w 6127024"/>
              <a:gd name="connsiteY41-41260" fmla="*/ 3453699 h 6858000"/>
              <a:gd name="connsiteX42-41261" fmla="*/ 5596144 w 6127024"/>
              <a:gd name="connsiteY42-41262" fmla="*/ 3534624 h 6858000"/>
              <a:gd name="connsiteX43-41263" fmla="*/ 5597750 w 6127024"/>
              <a:gd name="connsiteY43-41264" fmla="*/ 3534129 h 6858000"/>
              <a:gd name="connsiteX44-41265" fmla="*/ 5618377 w 6127024"/>
              <a:gd name="connsiteY44-41266" fmla="*/ 3588431 h 6858000"/>
              <a:gd name="connsiteX45-41267" fmla="*/ 5655472 w 6127024"/>
              <a:gd name="connsiteY45-41268" fmla="*/ 3678877 h 6858000"/>
              <a:gd name="connsiteX46-41269" fmla="*/ 5683015 w 6127024"/>
              <a:gd name="connsiteY46-41270" fmla="*/ 3762025 h 6858000"/>
              <a:gd name="connsiteX47-41271" fmla="*/ 5696643 w 6127024"/>
              <a:gd name="connsiteY47-41272" fmla="*/ 3773888 h 6858000"/>
              <a:gd name="connsiteX48-41273" fmla="*/ 5768491 w 6127024"/>
              <a:gd name="connsiteY48-41274" fmla="*/ 3914399 h 6858000"/>
              <a:gd name="connsiteX49-41275" fmla="*/ 5793123 w 6127024"/>
              <a:gd name="connsiteY49-41276" fmla="*/ 3969952 h 6858000"/>
              <a:gd name="connsiteX50-41277" fmla="*/ 5808321 w 6127024"/>
              <a:gd name="connsiteY50-41278" fmla="*/ 3988153 h 6858000"/>
              <a:gd name="connsiteX51-41279" fmla="*/ 5825621 w 6127024"/>
              <a:gd name="connsiteY51-41280" fmla="*/ 4015525 h 6858000"/>
              <a:gd name="connsiteX52-41281" fmla="*/ 5860672 w 6127024"/>
              <a:gd name="connsiteY52-41282" fmla="*/ 4061579 h 6858000"/>
              <a:gd name="connsiteX53-41283" fmla="*/ 5894095 w 6127024"/>
              <a:gd name="connsiteY53-41284" fmla="*/ 4128857 h 6858000"/>
              <a:gd name="connsiteX54-41285" fmla="*/ 5903513 w 6127024"/>
              <a:gd name="connsiteY54-41286" fmla="*/ 4187661 h 6858000"/>
              <a:gd name="connsiteX55-41287" fmla="*/ 5946705 w 6127024"/>
              <a:gd name="connsiteY55-41288" fmla="*/ 4428051 h 6858000"/>
              <a:gd name="connsiteX56-41289" fmla="*/ 5949261 w 6127024"/>
              <a:gd name="connsiteY56-41290" fmla="*/ 4449185 h 6858000"/>
              <a:gd name="connsiteX57-41291" fmla="*/ 5968960 w 6127024"/>
              <a:gd name="connsiteY57-41292" fmla="*/ 4482655 h 6858000"/>
              <a:gd name="connsiteX58-41293" fmla="*/ 5998138 w 6127024"/>
              <a:gd name="connsiteY58-41294" fmla="*/ 4697518 h 6858000"/>
              <a:gd name="connsiteX59-41295" fmla="*/ 6007819 w 6127024"/>
              <a:gd name="connsiteY59-41296" fmla="*/ 4858148 h 6858000"/>
              <a:gd name="connsiteX60-41297" fmla="*/ 6007749 w 6127024"/>
              <a:gd name="connsiteY60-41298" fmla="*/ 4964715 h 6858000"/>
              <a:gd name="connsiteX61-41299" fmla="*/ 6005269 w 6127024"/>
              <a:gd name="connsiteY61-41300" fmla="*/ 5150567 h 6858000"/>
              <a:gd name="connsiteX62-41301" fmla="*/ 6001127 w 6127024"/>
              <a:gd name="connsiteY62-41302" fmla="*/ 5164609 h 6858000"/>
              <a:gd name="connsiteX63-41303" fmla="*/ 5998514 w 6127024"/>
              <a:gd name="connsiteY63-41304" fmla="*/ 5189673 h 6858000"/>
              <a:gd name="connsiteX64-41305" fmla="*/ 6018409 w 6127024"/>
              <a:gd name="connsiteY64-41306" fmla="*/ 5227157 h 6858000"/>
              <a:gd name="connsiteX65-41307" fmla="*/ 6036748 w 6127024"/>
              <a:gd name="connsiteY65-41308" fmla="*/ 5322752 h 6858000"/>
              <a:gd name="connsiteX66-41309" fmla="*/ 6036943 w 6127024"/>
              <a:gd name="connsiteY66-41310" fmla="*/ 5329480 h 6858000"/>
              <a:gd name="connsiteX67-41311" fmla="*/ 6037677 w 6127024"/>
              <a:gd name="connsiteY67-41312" fmla="*/ 5354807 h 6858000"/>
              <a:gd name="connsiteX68-41313" fmla="*/ 6039728 w 6127024"/>
              <a:gd name="connsiteY68-41314" fmla="*/ 5359416 h 6858000"/>
              <a:gd name="connsiteX69-41315" fmla="*/ 6053435 w 6127024"/>
              <a:gd name="connsiteY69-41316" fmla="*/ 5387547 h 6858000"/>
              <a:gd name="connsiteX70-41317" fmla="*/ 6065933 w 6127024"/>
              <a:gd name="connsiteY70-41318" fmla="*/ 5443002 h 6858000"/>
              <a:gd name="connsiteX71-41319" fmla="*/ 6068640 w 6127024"/>
              <a:gd name="connsiteY71-41320" fmla="*/ 5474503 h 6858000"/>
              <a:gd name="connsiteX72-41321" fmla="*/ 6080922 w 6127024"/>
              <a:gd name="connsiteY72-41322" fmla="*/ 5561070 h 6858000"/>
              <a:gd name="connsiteX73-41323" fmla="*/ 6096949 w 6127024"/>
              <a:gd name="connsiteY73-41324" fmla="*/ 5648179 h 6858000"/>
              <a:gd name="connsiteX74-41325" fmla="*/ 6121353 w 6127024"/>
              <a:gd name="connsiteY74-41326" fmla="*/ 5721725 h 6858000"/>
              <a:gd name="connsiteX75-41327" fmla="*/ 6109884 w 6127024"/>
              <a:gd name="connsiteY75-41328" fmla="*/ 5721959 h 6858000"/>
              <a:gd name="connsiteX76-41329" fmla="*/ 6127024 w 6127024"/>
              <a:gd name="connsiteY76-41330" fmla="*/ 5786902 h 6858000"/>
              <a:gd name="connsiteX77-41331" fmla="*/ 6115796 w 6127024"/>
              <a:gd name="connsiteY77-41332" fmla="*/ 5862844 h 6858000"/>
              <a:gd name="connsiteX78-41333" fmla="*/ 6102493 w 6127024"/>
              <a:gd name="connsiteY78-41334" fmla="*/ 5928602 h 6858000"/>
              <a:gd name="connsiteX79-41335" fmla="*/ 6056863 w 6127024"/>
              <a:gd name="connsiteY79-41336" fmla="*/ 6000643 h 6858000"/>
              <a:gd name="connsiteX80-41337" fmla="*/ 6045436 w 6127024"/>
              <a:gd name="connsiteY80-41338" fmla="*/ 6124480 h 6858000"/>
              <a:gd name="connsiteX81-41339" fmla="*/ 6030489 w 6127024"/>
              <a:gd name="connsiteY81-41340" fmla="*/ 6317666 h 6858000"/>
              <a:gd name="connsiteX82-41341" fmla="*/ 6007492 w 6127024"/>
              <a:gd name="connsiteY82-41342" fmla="*/ 6440818 h 6858000"/>
              <a:gd name="connsiteX83-41343" fmla="*/ 6009467 w 6127024"/>
              <a:gd name="connsiteY83-41344" fmla="*/ 6487076 h 6858000"/>
              <a:gd name="connsiteX84-41345" fmla="*/ 5995064 w 6127024"/>
              <a:gd name="connsiteY84-41346" fmla="*/ 6540791 h 6858000"/>
              <a:gd name="connsiteX85-41347" fmla="*/ 6004510 w 6127024"/>
              <a:gd name="connsiteY85-41348" fmla="*/ 6599256 h 6858000"/>
              <a:gd name="connsiteX86-41349" fmla="*/ 5986207 w 6127024"/>
              <a:gd name="connsiteY86-41350" fmla="*/ 6695855 h 6858000"/>
              <a:gd name="connsiteX87-41351" fmla="*/ 5979428 w 6127024"/>
              <a:gd name="connsiteY87-41352" fmla="*/ 6754678 h 6858000"/>
              <a:gd name="connsiteX88-41353" fmla="*/ 5983398 w 6127024"/>
              <a:gd name="connsiteY88-41354" fmla="*/ 6778641 h 6858000"/>
              <a:gd name="connsiteX89-41355" fmla="*/ 5984543 w 6127024"/>
              <a:gd name="connsiteY89-41356" fmla="*/ 6811016 h 6858000"/>
              <a:gd name="connsiteX90-41357" fmla="*/ 5979671 w 6127024"/>
              <a:gd name="connsiteY90-41358" fmla="*/ 6858000 h 6858000"/>
              <a:gd name="connsiteX91-41359" fmla="*/ 0 w 6127024"/>
              <a:gd name="connsiteY91-41360" fmla="*/ 6858000 h 6858000"/>
              <a:gd name="connsiteX92-41361" fmla="*/ 0 w 6127024"/>
              <a:gd name="connsiteY92-41362" fmla="*/ 0 h 6858000"/>
              <a:gd name="connsiteX0-41363" fmla="*/ 0 w 6127024"/>
              <a:gd name="connsiteY0-41364" fmla="*/ 0 h 6858000"/>
              <a:gd name="connsiteX1-41365" fmla="*/ 4965888 w 6127024"/>
              <a:gd name="connsiteY1-41366" fmla="*/ 0 h 6858000"/>
              <a:gd name="connsiteX2-41367" fmla="*/ 4967767 w 6127024"/>
              <a:gd name="connsiteY2-41368" fmla="*/ 7930 h 6858000"/>
              <a:gd name="connsiteX3-41369" fmla="*/ 4979444 w 6127024"/>
              <a:gd name="connsiteY3-41370" fmla="*/ 43921 h 6858000"/>
              <a:gd name="connsiteX4-41371" fmla="*/ 5021173 w 6127024"/>
              <a:gd name="connsiteY4-41372" fmla="*/ 123738 h 6858000"/>
              <a:gd name="connsiteX5-41373" fmla="*/ 5075458 w 6127024"/>
              <a:gd name="connsiteY5-41374" fmla="*/ 264355 h 6858000"/>
              <a:gd name="connsiteX6-41375" fmla="*/ 5081175 w 6127024"/>
              <a:gd name="connsiteY6-41376" fmla="*/ 277448 h 6858000"/>
              <a:gd name="connsiteX7-41377" fmla="*/ 5097011 w 6127024"/>
              <a:gd name="connsiteY7-41378" fmla="*/ 355616 h 6858000"/>
              <a:gd name="connsiteX8-41379" fmla="*/ 5153000 w 6127024"/>
              <a:gd name="connsiteY8-41380" fmla="*/ 507134 h 6858000"/>
              <a:gd name="connsiteX9-41381" fmla="*/ 5171282 w 6127024"/>
              <a:gd name="connsiteY9-41382" fmla="*/ 602071 h 6858000"/>
              <a:gd name="connsiteX10-41383" fmla="*/ 5176196 w 6127024"/>
              <a:gd name="connsiteY10-41384" fmla="*/ 636822 h 6858000"/>
              <a:gd name="connsiteX11-41385" fmla="*/ 5189051 w 6127024"/>
              <a:gd name="connsiteY11-41386" fmla="*/ 782518 h 6858000"/>
              <a:gd name="connsiteX12-41387" fmla="*/ 5218707 w 6127024"/>
              <a:gd name="connsiteY12-41388" fmla="*/ 886387 h 6858000"/>
              <a:gd name="connsiteX13-41389" fmla="*/ 5221281 w 6127024"/>
              <a:gd name="connsiteY13-41390" fmla="*/ 920873 h 6858000"/>
              <a:gd name="connsiteX14-41391" fmla="*/ 5201018 w 6127024"/>
              <a:gd name="connsiteY14-41392" fmla="*/ 1095027 h 6858000"/>
              <a:gd name="connsiteX15-41393" fmla="*/ 5189234 w 6127024"/>
              <a:gd name="connsiteY15-41394" fmla="*/ 1217308 h 6858000"/>
              <a:gd name="connsiteX16-41395" fmla="*/ 5202769 w 6127024"/>
              <a:gd name="connsiteY16-41396" fmla="*/ 1269450 h 6858000"/>
              <a:gd name="connsiteX17-41397" fmla="*/ 5225968 w 6127024"/>
              <a:gd name="connsiteY17-41398" fmla="*/ 1357994 h 6858000"/>
              <a:gd name="connsiteX18-41399" fmla="*/ 5231437 w 6127024"/>
              <a:gd name="connsiteY18-41400" fmla="*/ 1373779 h 6858000"/>
              <a:gd name="connsiteX19-41401" fmla="*/ 5237226 w 6127024"/>
              <a:gd name="connsiteY19-41402" fmla="*/ 1441327 h 6858000"/>
              <a:gd name="connsiteX20-41403" fmla="*/ 5255653 w 6127024"/>
              <a:gd name="connsiteY20-41404" fmla="*/ 1524712 h 6858000"/>
              <a:gd name="connsiteX21-41405" fmla="*/ 5263491 w 6127024"/>
              <a:gd name="connsiteY21-41406" fmla="*/ 1642938 h 6858000"/>
              <a:gd name="connsiteX22-41407" fmla="*/ 5256552 w 6127024"/>
              <a:gd name="connsiteY22-41408" fmla="*/ 1672509 h 6858000"/>
              <a:gd name="connsiteX23-41409" fmla="*/ 5266931 w 6127024"/>
              <a:gd name="connsiteY23-41410" fmla="*/ 1866147 h 6858000"/>
              <a:gd name="connsiteX24-41411" fmla="*/ 5255696 w 6127024"/>
              <a:gd name="connsiteY24-41412" fmla="*/ 1953770 h 6858000"/>
              <a:gd name="connsiteX25-41413" fmla="*/ 5252592 w 6127024"/>
              <a:gd name="connsiteY25-41414" fmla="*/ 2092210 h 6858000"/>
              <a:gd name="connsiteX26-41415" fmla="*/ 5250104 w 6127024"/>
              <a:gd name="connsiteY26-41416" fmla="*/ 2249166 h 6858000"/>
              <a:gd name="connsiteX27-41417" fmla="*/ 5251214 w 6127024"/>
              <a:gd name="connsiteY27-41418" fmla="*/ 2250944 h 6858000"/>
              <a:gd name="connsiteX28-41419" fmla="*/ 5250644 w 6127024"/>
              <a:gd name="connsiteY28-41420" fmla="*/ 2266619 h 6858000"/>
              <a:gd name="connsiteX29-41421" fmla="*/ 5293877 w 6127024"/>
              <a:gd name="connsiteY29-41422" fmla="*/ 2368649 h 6858000"/>
              <a:gd name="connsiteX30-41423" fmla="*/ 5311338 w 6127024"/>
              <a:gd name="connsiteY30-41424" fmla="*/ 2404034 h 6858000"/>
              <a:gd name="connsiteX31-41425" fmla="*/ 5338366 w 6127024"/>
              <a:gd name="connsiteY31-41426" fmla="*/ 2465052 h 6858000"/>
              <a:gd name="connsiteX32-41427" fmla="*/ 5371263 w 6127024"/>
              <a:gd name="connsiteY32-41428" fmla="*/ 2586413 h 6858000"/>
              <a:gd name="connsiteX33-41429" fmla="*/ 5407503 w 6127024"/>
              <a:gd name="connsiteY33-41430" fmla="*/ 2786290 h 6858000"/>
              <a:gd name="connsiteX34-41431" fmla="*/ 5407356 w 6127024"/>
              <a:gd name="connsiteY34-41432" fmla="*/ 2787545 h 6858000"/>
              <a:gd name="connsiteX35-41433" fmla="*/ 5457023 w 6127024"/>
              <a:gd name="connsiteY35-41434" fmla="*/ 2858292 h 6858000"/>
              <a:gd name="connsiteX36-41435" fmla="*/ 5479298 w 6127024"/>
              <a:gd name="connsiteY36-41436" fmla="*/ 2947791 h 6858000"/>
              <a:gd name="connsiteX37-41437" fmla="*/ 5481770 w 6127024"/>
              <a:gd name="connsiteY37-41438" fmla="*/ 2951352 h 6858000"/>
              <a:gd name="connsiteX38-41439" fmla="*/ 5482415 w 6127024"/>
              <a:gd name="connsiteY38-41440" fmla="*/ 3004079 h 6858000"/>
              <a:gd name="connsiteX39-41441" fmla="*/ 5503944 w 6127024"/>
              <a:gd name="connsiteY39-41442" fmla="*/ 3123335 h 6858000"/>
              <a:gd name="connsiteX40-41443" fmla="*/ 5516007 w 6127024"/>
              <a:gd name="connsiteY40-41444" fmla="*/ 3258473 h 6858000"/>
              <a:gd name="connsiteX41-41445" fmla="*/ 5589758 w 6127024"/>
              <a:gd name="connsiteY41-41446" fmla="*/ 3453699 h 6858000"/>
              <a:gd name="connsiteX42-41447" fmla="*/ 5596144 w 6127024"/>
              <a:gd name="connsiteY42-41448" fmla="*/ 3534624 h 6858000"/>
              <a:gd name="connsiteX43-41449" fmla="*/ 5597750 w 6127024"/>
              <a:gd name="connsiteY43-41450" fmla="*/ 3534129 h 6858000"/>
              <a:gd name="connsiteX44-41451" fmla="*/ 5618377 w 6127024"/>
              <a:gd name="connsiteY44-41452" fmla="*/ 3588431 h 6858000"/>
              <a:gd name="connsiteX45-41453" fmla="*/ 5655472 w 6127024"/>
              <a:gd name="connsiteY45-41454" fmla="*/ 3678877 h 6858000"/>
              <a:gd name="connsiteX46-41455" fmla="*/ 5683015 w 6127024"/>
              <a:gd name="connsiteY46-41456" fmla="*/ 3762025 h 6858000"/>
              <a:gd name="connsiteX47-41457" fmla="*/ 5696643 w 6127024"/>
              <a:gd name="connsiteY47-41458" fmla="*/ 3773888 h 6858000"/>
              <a:gd name="connsiteX48-41459" fmla="*/ 5768491 w 6127024"/>
              <a:gd name="connsiteY48-41460" fmla="*/ 3914399 h 6858000"/>
              <a:gd name="connsiteX49-41461" fmla="*/ 5793123 w 6127024"/>
              <a:gd name="connsiteY49-41462" fmla="*/ 3969952 h 6858000"/>
              <a:gd name="connsiteX50-41463" fmla="*/ 5808321 w 6127024"/>
              <a:gd name="connsiteY50-41464" fmla="*/ 3988153 h 6858000"/>
              <a:gd name="connsiteX51-41465" fmla="*/ 5825621 w 6127024"/>
              <a:gd name="connsiteY51-41466" fmla="*/ 4015525 h 6858000"/>
              <a:gd name="connsiteX52-41467" fmla="*/ 5860672 w 6127024"/>
              <a:gd name="connsiteY52-41468" fmla="*/ 4061579 h 6858000"/>
              <a:gd name="connsiteX53-41469" fmla="*/ 5894095 w 6127024"/>
              <a:gd name="connsiteY53-41470" fmla="*/ 4128857 h 6858000"/>
              <a:gd name="connsiteX54-41471" fmla="*/ 5903513 w 6127024"/>
              <a:gd name="connsiteY54-41472" fmla="*/ 4187661 h 6858000"/>
              <a:gd name="connsiteX55-41473" fmla="*/ 5946705 w 6127024"/>
              <a:gd name="connsiteY55-41474" fmla="*/ 4428051 h 6858000"/>
              <a:gd name="connsiteX56-41475" fmla="*/ 5949261 w 6127024"/>
              <a:gd name="connsiteY56-41476" fmla="*/ 4449185 h 6858000"/>
              <a:gd name="connsiteX57-41477" fmla="*/ 5968960 w 6127024"/>
              <a:gd name="connsiteY57-41478" fmla="*/ 4482655 h 6858000"/>
              <a:gd name="connsiteX58-41479" fmla="*/ 5998138 w 6127024"/>
              <a:gd name="connsiteY58-41480" fmla="*/ 4697518 h 6858000"/>
              <a:gd name="connsiteX59-41481" fmla="*/ 6007819 w 6127024"/>
              <a:gd name="connsiteY59-41482" fmla="*/ 4858148 h 6858000"/>
              <a:gd name="connsiteX60-41483" fmla="*/ 6007749 w 6127024"/>
              <a:gd name="connsiteY60-41484" fmla="*/ 4964715 h 6858000"/>
              <a:gd name="connsiteX61-41485" fmla="*/ 6005269 w 6127024"/>
              <a:gd name="connsiteY61-41486" fmla="*/ 5150567 h 6858000"/>
              <a:gd name="connsiteX62-41487" fmla="*/ 6001127 w 6127024"/>
              <a:gd name="connsiteY62-41488" fmla="*/ 5164609 h 6858000"/>
              <a:gd name="connsiteX63-41489" fmla="*/ 5998514 w 6127024"/>
              <a:gd name="connsiteY63-41490" fmla="*/ 5189673 h 6858000"/>
              <a:gd name="connsiteX64-41491" fmla="*/ 6018409 w 6127024"/>
              <a:gd name="connsiteY64-41492" fmla="*/ 5227157 h 6858000"/>
              <a:gd name="connsiteX65-41493" fmla="*/ 6036748 w 6127024"/>
              <a:gd name="connsiteY65-41494" fmla="*/ 5322752 h 6858000"/>
              <a:gd name="connsiteX66-41495" fmla="*/ 6036943 w 6127024"/>
              <a:gd name="connsiteY66-41496" fmla="*/ 5329480 h 6858000"/>
              <a:gd name="connsiteX67-41497" fmla="*/ 6037677 w 6127024"/>
              <a:gd name="connsiteY67-41498" fmla="*/ 5354807 h 6858000"/>
              <a:gd name="connsiteX68-41499" fmla="*/ 6053435 w 6127024"/>
              <a:gd name="connsiteY68-41500" fmla="*/ 5387547 h 6858000"/>
              <a:gd name="connsiteX69-41501" fmla="*/ 6065933 w 6127024"/>
              <a:gd name="connsiteY69-41502" fmla="*/ 5443002 h 6858000"/>
              <a:gd name="connsiteX70-41503" fmla="*/ 6068640 w 6127024"/>
              <a:gd name="connsiteY70-41504" fmla="*/ 5474503 h 6858000"/>
              <a:gd name="connsiteX71-41505" fmla="*/ 6080922 w 6127024"/>
              <a:gd name="connsiteY71-41506" fmla="*/ 5561070 h 6858000"/>
              <a:gd name="connsiteX72-41507" fmla="*/ 6096949 w 6127024"/>
              <a:gd name="connsiteY72-41508" fmla="*/ 5648179 h 6858000"/>
              <a:gd name="connsiteX73-41509" fmla="*/ 6121353 w 6127024"/>
              <a:gd name="connsiteY73-41510" fmla="*/ 5721725 h 6858000"/>
              <a:gd name="connsiteX74-41511" fmla="*/ 6109884 w 6127024"/>
              <a:gd name="connsiteY74-41512" fmla="*/ 5721959 h 6858000"/>
              <a:gd name="connsiteX75-41513" fmla="*/ 6127024 w 6127024"/>
              <a:gd name="connsiteY75-41514" fmla="*/ 5786902 h 6858000"/>
              <a:gd name="connsiteX76-41515" fmla="*/ 6115796 w 6127024"/>
              <a:gd name="connsiteY76-41516" fmla="*/ 5862844 h 6858000"/>
              <a:gd name="connsiteX77-41517" fmla="*/ 6102493 w 6127024"/>
              <a:gd name="connsiteY77-41518" fmla="*/ 5928602 h 6858000"/>
              <a:gd name="connsiteX78-41519" fmla="*/ 6056863 w 6127024"/>
              <a:gd name="connsiteY78-41520" fmla="*/ 6000643 h 6858000"/>
              <a:gd name="connsiteX79-41521" fmla="*/ 6045436 w 6127024"/>
              <a:gd name="connsiteY79-41522" fmla="*/ 6124480 h 6858000"/>
              <a:gd name="connsiteX80-41523" fmla="*/ 6030489 w 6127024"/>
              <a:gd name="connsiteY80-41524" fmla="*/ 6317666 h 6858000"/>
              <a:gd name="connsiteX81-41525" fmla="*/ 6007492 w 6127024"/>
              <a:gd name="connsiteY81-41526" fmla="*/ 6440818 h 6858000"/>
              <a:gd name="connsiteX82-41527" fmla="*/ 6009467 w 6127024"/>
              <a:gd name="connsiteY82-41528" fmla="*/ 6487076 h 6858000"/>
              <a:gd name="connsiteX83-41529" fmla="*/ 5995064 w 6127024"/>
              <a:gd name="connsiteY83-41530" fmla="*/ 6540791 h 6858000"/>
              <a:gd name="connsiteX84-41531" fmla="*/ 6004510 w 6127024"/>
              <a:gd name="connsiteY84-41532" fmla="*/ 6599256 h 6858000"/>
              <a:gd name="connsiteX85-41533" fmla="*/ 5986207 w 6127024"/>
              <a:gd name="connsiteY85-41534" fmla="*/ 6695855 h 6858000"/>
              <a:gd name="connsiteX86-41535" fmla="*/ 5979428 w 6127024"/>
              <a:gd name="connsiteY86-41536" fmla="*/ 6754678 h 6858000"/>
              <a:gd name="connsiteX87-41537" fmla="*/ 5983398 w 6127024"/>
              <a:gd name="connsiteY87-41538" fmla="*/ 6778641 h 6858000"/>
              <a:gd name="connsiteX88-41539" fmla="*/ 5984543 w 6127024"/>
              <a:gd name="connsiteY88-41540" fmla="*/ 6811016 h 6858000"/>
              <a:gd name="connsiteX89-41541" fmla="*/ 5979671 w 6127024"/>
              <a:gd name="connsiteY89-41542" fmla="*/ 6858000 h 6858000"/>
              <a:gd name="connsiteX90-41543" fmla="*/ 0 w 6127024"/>
              <a:gd name="connsiteY90-41544" fmla="*/ 6858000 h 6858000"/>
              <a:gd name="connsiteX91-41545" fmla="*/ 0 w 6127024"/>
              <a:gd name="connsiteY91-41546" fmla="*/ 0 h 6858000"/>
              <a:gd name="connsiteX0-41547" fmla="*/ 0 w 6127024"/>
              <a:gd name="connsiteY0-41548" fmla="*/ 0 h 6858000"/>
              <a:gd name="connsiteX1-41549" fmla="*/ 4965888 w 6127024"/>
              <a:gd name="connsiteY1-41550" fmla="*/ 0 h 6858000"/>
              <a:gd name="connsiteX2-41551" fmla="*/ 4967767 w 6127024"/>
              <a:gd name="connsiteY2-41552" fmla="*/ 7930 h 6858000"/>
              <a:gd name="connsiteX3-41553" fmla="*/ 4979444 w 6127024"/>
              <a:gd name="connsiteY3-41554" fmla="*/ 43921 h 6858000"/>
              <a:gd name="connsiteX4-41555" fmla="*/ 5021173 w 6127024"/>
              <a:gd name="connsiteY4-41556" fmla="*/ 123738 h 6858000"/>
              <a:gd name="connsiteX5-41557" fmla="*/ 5075458 w 6127024"/>
              <a:gd name="connsiteY5-41558" fmla="*/ 264355 h 6858000"/>
              <a:gd name="connsiteX6-41559" fmla="*/ 5081175 w 6127024"/>
              <a:gd name="connsiteY6-41560" fmla="*/ 277448 h 6858000"/>
              <a:gd name="connsiteX7-41561" fmla="*/ 5097011 w 6127024"/>
              <a:gd name="connsiteY7-41562" fmla="*/ 355616 h 6858000"/>
              <a:gd name="connsiteX8-41563" fmla="*/ 5153000 w 6127024"/>
              <a:gd name="connsiteY8-41564" fmla="*/ 507134 h 6858000"/>
              <a:gd name="connsiteX9-41565" fmla="*/ 5171282 w 6127024"/>
              <a:gd name="connsiteY9-41566" fmla="*/ 602071 h 6858000"/>
              <a:gd name="connsiteX10-41567" fmla="*/ 5176196 w 6127024"/>
              <a:gd name="connsiteY10-41568" fmla="*/ 636822 h 6858000"/>
              <a:gd name="connsiteX11-41569" fmla="*/ 5189051 w 6127024"/>
              <a:gd name="connsiteY11-41570" fmla="*/ 782518 h 6858000"/>
              <a:gd name="connsiteX12-41571" fmla="*/ 5218707 w 6127024"/>
              <a:gd name="connsiteY12-41572" fmla="*/ 886387 h 6858000"/>
              <a:gd name="connsiteX13-41573" fmla="*/ 5221281 w 6127024"/>
              <a:gd name="connsiteY13-41574" fmla="*/ 920873 h 6858000"/>
              <a:gd name="connsiteX14-41575" fmla="*/ 5201018 w 6127024"/>
              <a:gd name="connsiteY14-41576" fmla="*/ 1095027 h 6858000"/>
              <a:gd name="connsiteX15-41577" fmla="*/ 5189234 w 6127024"/>
              <a:gd name="connsiteY15-41578" fmla="*/ 1217308 h 6858000"/>
              <a:gd name="connsiteX16-41579" fmla="*/ 5202769 w 6127024"/>
              <a:gd name="connsiteY16-41580" fmla="*/ 1269450 h 6858000"/>
              <a:gd name="connsiteX17-41581" fmla="*/ 5225968 w 6127024"/>
              <a:gd name="connsiteY17-41582" fmla="*/ 1357994 h 6858000"/>
              <a:gd name="connsiteX18-41583" fmla="*/ 5231437 w 6127024"/>
              <a:gd name="connsiteY18-41584" fmla="*/ 1373779 h 6858000"/>
              <a:gd name="connsiteX19-41585" fmla="*/ 5237226 w 6127024"/>
              <a:gd name="connsiteY19-41586" fmla="*/ 1441327 h 6858000"/>
              <a:gd name="connsiteX20-41587" fmla="*/ 5255653 w 6127024"/>
              <a:gd name="connsiteY20-41588" fmla="*/ 1524712 h 6858000"/>
              <a:gd name="connsiteX21-41589" fmla="*/ 5263491 w 6127024"/>
              <a:gd name="connsiteY21-41590" fmla="*/ 1642938 h 6858000"/>
              <a:gd name="connsiteX22-41591" fmla="*/ 5256552 w 6127024"/>
              <a:gd name="connsiteY22-41592" fmla="*/ 1672509 h 6858000"/>
              <a:gd name="connsiteX23-41593" fmla="*/ 5266931 w 6127024"/>
              <a:gd name="connsiteY23-41594" fmla="*/ 1866147 h 6858000"/>
              <a:gd name="connsiteX24-41595" fmla="*/ 5255696 w 6127024"/>
              <a:gd name="connsiteY24-41596" fmla="*/ 1953770 h 6858000"/>
              <a:gd name="connsiteX25-41597" fmla="*/ 5252592 w 6127024"/>
              <a:gd name="connsiteY25-41598" fmla="*/ 2092210 h 6858000"/>
              <a:gd name="connsiteX26-41599" fmla="*/ 5250104 w 6127024"/>
              <a:gd name="connsiteY26-41600" fmla="*/ 2249166 h 6858000"/>
              <a:gd name="connsiteX27-41601" fmla="*/ 5251214 w 6127024"/>
              <a:gd name="connsiteY27-41602" fmla="*/ 2250944 h 6858000"/>
              <a:gd name="connsiteX28-41603" fmla="*/ 5250644 w 6127024"/>
              <a:gd name="connsiteY28-41604" fmla="*/ 2266619 h 6858000"/>
              <a:gd name="connsiteX29-41605" fmla="*/ 5293877 w 6127024"/>
              <a:gd name="connsiteY29-41606" fmla="*/ 2368649 h 6858000"/>
              <a:gd name="connsiteX30-41607" fmla="*/ 5311338 w 6127024"/>
              <a:gd name="connsiteY30-41608" fmla="*/ 2404034 h 6858000"/>
              <a:gd name="connsiteX31-41609" fmla="*/ 5338366 w 6127024"/>
              <a:gd name="connsiteY31-41610" fmla="*/ 2465052 h 6858000"/>
              <a:gd name="connsiteX32-41611" fmla="*/ 5371263 w 6127024"/>
              <a:gd name="connsiteY32-41612" fmla="*/ 2586413 h 6858000"/>
              <a:gd name="connsiteX33-41613" fmla="*/ 5407503 w 6127024"/>
              <a:gd name="connsiteY33-41614" fmla="*/ 2786290 h 6858000"/>
              <a:gd name="connsiteX34-41615" fmla="*/ 5407356 w 6127024"/>
              <a:gd name="connsiteY34-41616" fmla="*/ 2787545 h 6858000"/>
              <a:gd name="connsiteX35-41617" fmla="*/ 5457023 w 6127024"/>
              <a:gd name="connsiteY35-41618" fmla="*/ 2858292 h 6858000"/>
              <a:gd name="connsiteX36-41619" fmla="*/ 5479298 w 6127024"/>
              <a:gd name="connsiteY36-41620" fmla="*/ 2947791 h 6858000"/>
              <a:gd name="connsiteX37-41621" fmla="*/ 5481770 w 6127024"/>
              <a:gd name="connsiteY37-41622" fmla="*/ 2951352 h 6858000"/>
              <a:gd name="connsiteX38-41623" fmla="*/ 5482415 w 6127024"/>
              <a:gd name="connsiteY38-41624" fmla="*/ 3004079 h 6858000"/>
              <a:gd name="connsiteX39-41625" fmla="*/ 5503944 w 6127024"/>
              <a:gd name="connsiteY39-41626" fmla="*/ 3123335 h 6858000"/>
              <a:gd name="connsiteX40-41627" fmla="*/ 5516007 w 6127024"/>
              <a:gd name="connsiteY40-41628" fmla="*/ 3258473 h 6858000"/>
              <a:gd name="connsiteX41-41629" fmla="*/ 5589758 w 6127024"/>
              <a:gd name="connsiteY41-41630" fmla="*/ 3453699 h 6858000"/>
              <a:gd name="connsiteX42-41631" fmla="*/ 5596144 w 6127024"/>
              <a:gd name="connsiteY42-41632" fmla="*/ 3534624 h 6858000"/>
              <a:gd name="connsiteX43-41633" fmla="*/ 5597750 w 6127024"/>
              <a:gd name="connsiteY43-41634" fmla="*/ 3534129 h 6858000"/>
              <a:gd name="connsiteX44-41635" fmla="*/ 5618377 w 6127024"/>
              <a:gd name="connsiteY44-41636" fmla="*/ 3588431 h 6858000"/>
              <a:gd name="connsiteX45-41637" fmla="*/ 5655472 w 6127024"/>
              <a:gd name="connsiteY45-41638" fmla="*/ 3678877 h 6858000"/>
              <a:gd name="connsiteX46-41639" fmla="*/ 5683015 w 6127024"/>
              <a:gd name="connsiteY46-41640" fmla="*/ 3762025 h 6858000"/>
              <a:gd name="connsiteX47-41641" fmla="*/ 5696643 w 6127024"/>
              <a:gd name="connsiteY47-41642" fmla="*/ 3773888 h 6858000"/>
              <a:gd name="connsiteX48-41643" fmla="*/ 5768491 w 6127024"/>
              <a:gd name="connsiteY48-41644" fmla="*/ 3914399 h 6858000"/>
              <a:gd name="connsiteX49-41645" fmla="*/ 5793123 w 6127024"/>
              <a:gd name="connsiteY49-41646" fmla="*/ 3969952 h 6858000"/>
              <a:gd name="connsiteX50-41647" fmla="*/ 5808321 w 6127024"/>
              <a:gd name="connsiteY50-41648" fmla="*/ 3988153 h 6858000"/>
              <a:gd name="connsiteX51-41649" fmla="*/ 5825621 w 6127024"/>
              <a:gd name="connsiteY51-41650" fmla="*/ 4015525 h 6858000"/>
              <a:gd name="connsiteX52-41651" fmla="*/ 5860672 w 6127024"/>
              <a:gd name="connsiteY52-41652" fmla="*/ 4061579 h 6858000"/>
              <a:gd name="connsiteX53-41653" fmla="*/ 5894095 w 6127024"/>
              <a:gd name="connsiteY53-41654" fmla="*/ 4128857 h 6858000"/>
              <a:gd name="connsiteX54-41655" fmla="*/ 5903513 w 6127024"/>
              <a:gd name="connsiteY54-41656" fmla="*/ 4187661 h 6858000"/>
              <a:gd name="connsiteX55-41657" fmla="*/ 5946705 w 6127024"/>
              <a:gd name="connsiteY55-41658" fmla="*/ 4428051 h 6858000"/>
              <a:gd name="connsiteX56-41659" fmla="*/ 5949261 w 6127024"/>
              <a:gd name="connsiteY56-41660" fmla="*/ 4449185 h 6858000"/>
              <a:gd name="connsiteX57-41661" fmla="*/ 5968960 w 6127024"/>
              <a:gd name="connsiteY57-41662" fmla="*/ 4482655 h 6858000"/>
              <a:gd name="connsiteX58-41663" fmla="*/ 5998138 w 6127024"/>
              <a:gd name="connsiteY58-41664" fmla="*/ 4697518 h 6858000"/>
              <a:gd name="connsiteX59-41665" fmla="*/ 6007819 w 6127024"/>
              <a:gd name="connsiteY59-41666" fmla="*/ 4858148 h 6858000"/>
              <a:gd name="connsiteX60-41667" fmla="*/ 6007749 w 6127024"/>
              <a:gd name="connsiteY60-41668" fmla="*/ 4964715 h 6858000"/>
              <a:gd name="connsiteX61-41669" fmla="*/ 6005269 w 6127024"/>
              <a:gd name="connsiteY61-41670" fmla="*/ 5150567 h 6858000"/>
              <a:gd name="connsiteX62-41671" fmla="*/ 6001127 w 6127024"/>
              <a:gd name="connsiteY62-41672" fmla="*/ 5164609 h 6858000"/>
              <a:gd name="connsiteX63-41673" fmla="*/ 5998514 w 6127024"/>
              <a:gd name="connsiteY63-41674" fmla="*/ 5189673 h 6858000"/>
              <a:gd name="connsiteX64-41675" fmla="*/ 6018409 w 6127024"/>
              <a:gd name="connsiteY64-41676" fmla="*/ 5227157 h 6858000"/>
              <a:gd name="connsiteX65-41677" fmla="*/ 6036748 w 6127024"/>
              <a:gd name="connsiteY65-41678" fmla="*/ 5322752 h 6858000"/>
              <a:gd name="connsiteX66-41679" fmla="*/ 6037677 w 6127024"/>
              <a:gd name="connsiteY66-41680" fmla="*/ 5354807 h 6858000"/>
              <a:gd name="connsiteX67-41681" fmla="*/ 6053435 w 6127024"/>
              <a:gd name="connsiteY67-41682" fmla="*/ 5387547 h 6858000"/>
              <a:gd name="connsiteX68-41683" fmla="*/ 6065933 w 6127024"/>
              <a:gd name="connsiteY68-41684" fmla="*/ 5443002 h 6858000"/>
              <a:gd name="connsiteX69-41685" fmla="*/ 6068640 w 6127024"/>
              <a:gd name="connsiteY69-41686" fmla="*/ 5474503 h 6858000"/>
              <a:gd name="connsiteX70-41687" fmla="*/ 6080922 w 6127024"/>
              <a:gd name="connsiteY70-41688" fmla="*/ 5561070 h 6858000"/>
              <a:gd name="connsiteX71-41689" fmla="*/ 6096949 w 6127024"/>
              <a:gd name="connsiteY71-41690" fmla="*/ 5648179 h 6858000"/>
              <a:gd name="connsiteX72-41691" fmla="*/ 6121353 w 6127024"/>
              <a:gd name="connsiteY72-41692" fmla="*/ 5721725 h 6858000"/>
              <a:gd name="connsiteX73-41693" fmla="*/ 6109884 w 6127024"/>
              <a:gd name="connsiteY73-41694" fmla="*/ 5721959 h 6858000"/>
              <a:gd name="connsiteX74-41695" fmla="*/ 6127024 w 6127024"/>
              <a:gd name="connsiteY74-41696" fmla="*/ 5786902 h 6858000"/>
              <a:gd name="connsiteX75-41697" fmla="*/ 6115796 w 6127024"/>
              <a:gd name="connsiteY75-41698" fmla="*/ 5862844 h 6858000"/>
              <a:gd name="connsiteX76-41699" fmla="*/ 6102493 w 6127024"/>
              <a:gd name="connsiteY76-41700" fmla="*/ 5928602 h 6858000"/>
              <a:gd name="connsiteX77-41701" fmla="*/ 6056863 w 6127024"/>
              <a:gd name="connsiteY77-41702" fmla="*/ 6000643 h 6858000"/>
              <a:gd name="connsiteX78-41703" fmla="*/ 6045436 w 6127024"/>
              <a:gd name="connsiteY78-41704" fmla="*/ 6124480 h 6858000"/>
              <a:gd name="connsiteX79-41705" fmla="*/ 6030489 w 6127024"/>
              <a:gd name="connsiteY79-41706" fmla="*/ 6317666 h 6858000"/>
              <a:gd name="connsiteX80-41707" fmla="*/ 6007492 w 6127024"/>
              <a:gd name="connsiteY80-41708" fmla="*/ 6440818 h 6858000"/>
              <a:gd name="connsiteX81-41709" fmla="*/ 6009467 w 6127024"/>
              <a:gd name="connsiteY81-41710" fmla="*/ 6487076 h 6858000"/>
              <a:gd name="connsiteX82-41711" fmla="*/ 5995064 w 6127024"/>
              <a:gd name="connsiteY82-41712" fmla="*/ 6540791 h 6858000"/>
              <a:gd name="connsiteX83-41713" fmla="*/ 6004510 w 6127024"/>
              <a:gd name="connsiteY83-41714" fmla="*/ 6599256 h 6858000"/>
              <a:gd name="connsiteX84-41715" fmla="*/ 5986207 w 6127024"/>
              <a:gd name="connsiteY84-41716" fmla="*/ 6695855 h 6858000"/>
              <a:gd name="connsiteX85-41717" fmla="*/ 5979428 w 6127024"/>
              <a:gd name="connsiteY85-41718" fmla="*/ 6754678 h 6858000"/>
              <a:gd name="connsiteX86-41719" fmla="*/ 5983398 w 6127024"/>
              <a:gd name="connsiteY86-41720" fmla="*/ 6778641 h 6858000"/>
              <a:gd name="connsiteX87-41721" fmla="*/ 5984543 w 6127024"/>
              <a:gd name="connsiteY87-41722" fmla="*/ 6811016 h 6858000"/>
              <a:gd name="connsiteX88-41723" fmla="*/ 5979671 w 6127024"/>
              <a:gd name="connsiteY88-41724" fmla="*/ 6858000 h 6858000"/>
              <a:gd name="connsiteX89-41725" fmla="*/ 0 w 6127024"/>
              <a:gd name="connsiteY89-41726" fmla="*/ 6858000 h 6858000"/>
              <a:gd name="connsiteX90-41727" fmla="*/ 0 w 6127024"/>
              <a:gd name="connsiteY90-41728" fmla="*/ 0 h 6858000"/>
              <a:gd name="connsiteX0-41729" fmla="*/ 0 w 6127024"/>
              <a:gd name="connsiteY0-41730" fmla="*/ 0 h 6858000"/>
              <a:gd name="connsiteX1-41731" fmla="*/ 4965888 w 6127024"/>
              <a:gd name="connsiteY1-41732" fmla="*/ 0 h 6858000"/>
              <a:gd name="connsiteX2-41733" fmla="*/ 4967767 w 6127024"/>
              <a:gd name="connsiteY2-41734" fmla="*/ 7930 h 6858000"/>
              <a:gd name="connsiteX3-41735" fmla="*/ 4979444 w 6127024"/>
              <a:gd name="connsiteY3-41736" fmla="*/ 43921 h 6858000"/>
              <a:gd name="connsiteX4-41737" fmla="*/ 5021173 w 6127024"/>
              <a:gd name="connsiteY4-41738" fmla="*/ 123738 h 6858000"/>
              <a:gd name="connsiteX5-41739" fmla="*/ 5075458 w 6127024"/>
              <a:gd name="connsiteY5-41740" fmla="*/ 264355 h 6858000"/>
              <a:gd name="connsiteX6-41741" fmla="*/ 5081175 w 6127024"/>
              <a:gd name="connsiteY6-41742" fmla="*/ 277448 h 6858000"/>
              <a:gd name="connsiteX7-41743" fmla="*/ 5097011 w 6127024"/>
              <a:gd name="connsiteY7-41744" fmla="*/ 355616 h 6858000"/>
              <a:gd name="connsiteX8-41745" fmla="*/ 5153000 w 6127024"/>
              <a:gd name="connsiteY8-41746" fmla="*/ 507134 h 6858000"/>
              <a:gd name="connsiteX9-41747" fmla="*/ 5171282 w 6127024"/>
              <a:gd name="connsiteY9-41748" fmla="*/ 602071 h 6858000"/>
              <a:gd name="connsiteX10-41749" fmla="*/ 5176196 w 6127024"/>
              <a:gd name="connsiteY10-41750" fmla="*/ 636822 h 6858000"/>
              <a:gd name="connsiteX11-41751" fmla="*/ 5189051 w 6127024"/>
              <a:gd name="connsiteY11-41752" fmla="*/ 782518 h 6858000"/>
              <a:gd name="connsiteX12-41753" fmla="*/ 5218707 w 6127024"/>
              <a:gd name="connsiteY12-41754" fmla="*/ 886387 h 6858000"/>
              <a:gd name="connsiteX13-41755" fmla="*/ 5221281 w 6127024"/>
              <a:gd name="connsiteY13-41756" fmla="*/ 920873 h 6858000"/>
              <a:gd name="connsiteX14-41757" fmla="*/ 5201018 w 6127024"/>
              <a:gd name="connsiteY14-41758" fmla="*/ 1095027 h 6858000"/>
              <a:gd name="connsiteX15-41759" fmla="*/ 5189234 w 6127024"/>
              <a:gd name="connsiteY15-41760" fmla="*/ 1217308 h 6858000"/>
              <a:gd name="connsiteX16-41761" fmla="*/ 5202769 w 6127024"/>
              <a:gd name="connsiteY16-41762" fmla="*/ 1269450 h 6858000"/>
              <a:gd name="connsiteX17-41763" fmla="*/ 5225968 w 6127024"/>
              <a:gd name="connsiteY17-41764" fmla="*/ 1357994 h 6858000"/>
              <a:gd name="connsiteX18-41765" fmla="*/ 5231437 w 6127024"/>
              <a:gd name="connsiteY18-41766" fmla="*/ 1373779 h 6858000"/>
              <a:gd name="connsiteX19-41767" fmla="*/ 5237226 w 6127024"/>
              <a:gd name="connsiteY19-41768" fmla="*/ 1441327 h 6858000"/>
              <a:gd name="connsiteX20-41769" fmla="*/ 5255653 w 6127024"/>
              <a:gd name="connsiteY20-41770" fmla="*/ 1524712 h 6858000"/>
              <a:gd name="connsiteX21-41771" fmla="*/ 5263491 w 6127024"/>
              <a:gd name="connsiteY21-41772" fmla="*/ 1642938 h 6858000"/>
              <a:gd name="connsiteX22-41773" fmla="*/ 5256552 w 6127024"/>
              <a:gd name="connsiteY22-41774" fmla="*/ 1672509 h 6858000"/>
              <a:gd name="connsiteX23-41775" fmla="*/ 5266931 w 6127024"/>
              <a:gd name="connsiteY23-41776" fmla="*/ 1866147 h 6858000"/>
              <a:gd name="connsiteX24-41777" fmla="*/ 5255696 w 6127024"/>
              <a:gd name="connsiteY24-41778" fmla="*/ 1953770 h 6858000"/>
              <a:gd name="connsiteX25-41779" fmla="*/ 5252592 w 6127024"/>
              <a:gd name="connsiteY25-41780" fmla="*/ 2092210 h 6858000"/>
              <a:gd name="connsiteX26-41781" fmla="*/ 5250104 w 6127024"/>
              <a:gd name="connsiteY26-41782" fmla="*/ 2249166 h 6858000"/>
              <a:gd name="connsiteX27-41783" fmla="*/ 5251214 w 6127024"/>
              <a:gd name="connsiteY27-41784" fmla="*/ 2250944 h 6858000"/>
              <a:gd name="connsiteX28-41785" fmla="*/ 5250644 w 6127024"/>
              <a:gd name="connsiteY28-41786" fmla="*/ 2266619 h 6858000"/>
              <a:gd name="connsiteX29-41787" fmla="*/ 5293877 w 6127024"/>
              <a:gd name="connsiteY29-41788" fmla="*/ 2368649 h 6858000"/>
              <a:gd name="connsiteX30-41789" fmla="*/ 5311338 w 6127024"/>
              <a:gd name="connsiteY30-41790" fmla="*/ 2404034 h 6858000"/>
              <a:gd name="connsiteX31-41791" fmla="*/ 5338366 w 6127024"/>
              <a:gd name="connsiteY31-41792" fmla="*/ 2465052 h 6858000"/>
              <a:gd name="connsiteX32-41793" fmla="*/ 5371263 w 6127024"/>
              <a:gd name="connsiteY32-41794" fmla="*/ 2586413 h 6858000"/>
              <a:gd name="connsiteX33-41795" fmla="*/ 5407503 w 6127024"/>
              <a:gd name="connsiteY33-41796" fmla="*/ 2786290 h 6858000"/>
              <a:gd name="connsiteX34-41797" fmla="*/ 5407356 w 6127024"/>
              <a:gd name="connsiteY34-41798" fmla="*/ 2787545 h 6858000"/>
              <a:gd name="connsiteX35-41799" fmla="*/ 5457023 w 6127024"/>
              <a:gd name="connsiteY35-41800" fmla="*/ 2858292 h 6858000"/>
              <a:gd name="connsiteX36-41801" fmla="*/ 5479298 w 6127024"/>
              <a:gd name="connsiteY36-41802" fmla="*/ 2947791 h 6858000"/>
              <a:gd name="connsiteX37-41803" fmla="*/ 5481770 w 6127024"/>
              <a:gd name="connsiteY37-41804" fmla="*/ 2951352 h 6858000"/>
              <a:gd name="connsiteX38-41805" fmla="*/ 5482415 w 6127024"/>
              <a:gd name="connsiteY38-41806" fmla="*/ 3004079 h 6858000"/>
              <a:gd name="connsiteX39-41807" fmla="*/ 5503944 w 6127024"/>
              <a:gd name="connsiteY39-41808" fmla="*/ 3123335 h 6858000"/>
              <a:gd name="connsiteX40-41809" fmla="*/ 5516007 w 6127024"/>
              <a:gd name="connsiteY40-41810" fmla="*/ 3258473 h 6858000"/>
              <a:gd name="connsiteX41-41811" fmla="*/ 5589758 w 6127024"/>
              <a:gd name="connsiteY41-41812" fmla="*/ 3453699 h 6858000"/>
              <a:gd name="connsiteX42-41813" fmla="*/ 5596144 w 6127024"/>
              <a:gd name="connsiteY42-41814" fmla="*/ 3534624 h 6858000"/>
              <a:gd name="connsiteX43-41815" fmla="*/ 5597750 w 6127024"/>
              <a:gd name="connsiteY43-41816" fmla="*/ 3534129 h 6858000"/>
              <a:gd name="connsiteX44-41817" fmla="*/ 5618377 w 6127024"/>
              <a:gd name="connsiteY44-41818" fmla="*/ 3588431 h 6858000"/>
              <a:gd name="connsiteX45-41819" fmla="*/ 5655472 w 6127024"/>
              <a:gd name="connsiteY45-41820" fmla="*/ 3678877 h 6858000"/>
              <a:gd name="connsiteX46-41821" fmla="*/ 5683015 w 6127024"/>
              <a:gd name="connsiteY46-41822" fmla="*/ 3762025 h 6858000"/>
              <a:gd name="connsiteX47-41823" fmla="*/ 5696643 w 6127024"/>
              <a:gd name="connsiteY47-41824" fmla="*/ 3773888 h 6858000"/>
              <a:gd name="connsiteX48-41825" fmla="*/ 5768491 w 6127024"/>
              <a:gd name="connsiteY48-41826" fmla="*/ 3914399 h 6858000"/>
              <a:gd name="connsiteX49-41827" fmla="*/ 5793123 w 6127024"/>
              <a:gd name="connsiteY49-41828" fmla="*/ 3969952 h 6858000"/>
              <a:gd name="connsiteX50-41829" fmla="*/ 5808321 w 6127024"/>
              <a:gd name="connsiteY50-41830" fmla="*/ 3988153 h 6858000"/>
              <a:gd name="connsiteX51-41831" fmla="*/ 5825621 w 6127024"/>
              <a:gd name="connsiteY51-41832" fmla="*/ 4015525 h 6858000"/>
              <a:gd name="connsiteX52-41833" fmla="*/ 5860672 w 6127024"/>
              <a:gd name="connsiteY52-41834" fmla="*/ 4061579 h 6858000"/>
              <a:gd name="connsiteX53-41835" fmla="*/ 5894095 w 6127024"/>
              <a:gd name="connsiteY53-41836" fmla="*/ 4128857 h 6858000"/>
              <a:gd name="connsiteX54-41837" fmla="*/ 5903513 w 6127024"/>
              <a:gd name="connsiteY54-41838" fmla="*/ 4187661 h 6858000"/>
              <a:gd name="connsiteX55-41839" fmla="*/ 5946705 w 6127024"/>
              <a:gd name="connsiteY55-41840" fmla="*/ 4428051 h 6858000"/>
              <a:gd name="connsiteX56-41841" fmla="*/ 5949261 w 6127024"/>
              <a:gd name="connsiteY56-41842" fmla="*/ 4449185 h 6858000"/>
              <a:gd name="connsiteX57-41843" fmla="*/ 5968960 w 6127024"/>
              <a:gd name="connsiteY57-41844" fmla="*/ 4482655 h 6858000"/>
              <a:gd name="connsiteX58-41845" fmla="*/ 5998138 w 6127024"/>
              <a:gd name="connsiteY58-41846" fmla="*/ 4697518 h 6858000"/>
              <a:gd name="connsiteX59-41847" fmla="*/ 6007819 w 6127024"/>
              <a:gd name="connsiteY59-41848" fmla="*/ 4858148 h 6858000"/>
              <a:gd name="connsiteX60-41849" fmla="*/ 6007749 w 6127024"/>
              <a:gd name="connsiteY60-41850" fmla="*/ 4964715 h 6858000"/>
              <a:gd name="connsiteX61-41851" fmla="*/ 6005269 w 6127024"/>
              <a:gd name="connsiteY61-41852" fmla="*/ 5150567 h 6858000"/>
              <a:gd name="connsiteX62-41853" fmla="*/ 6001127 w 6127024"/>
              <a:gd name="connsiteY62-41854" fmla="*/ 5164609 h 6858000"/>
              <a:gd name="connsiteX63-41855" fmla="*/ 5998514 w 6127024"/>
              <a:gd name="connsiteY63-41856" fmla="*/ 5189673 h 6858000"/>
              <a:gd name="connsiteX64-41857" fmla="*/ 6018409 w 6127024"/>
              <a:gd name="connsiteY64-41858" fmla="*/ 5227157 h 6858000"/>
              <a:gd name="connsiteX65-41859" fmla="*/ 6036748 w 6127024"/>
              <a:gd name="connsiteY65-41860" fmla="*/ 5322752 h 6858000"/>
              <a:gd name="connsiteX66-41861" fmla="*/ 6037677 w 6127024"/>
              <a:gd name="connsiteY66-41862" fmla="*/ 5354807 h 6858000"/>
              <a:gd name="connsiteX67-41863" fmla="*/ 6053435 w 6127024"/>
              <a:gd name="connsiteY67-41864" fmla="*/ 5387547 h 6858000"/>
              <a:gd name="connsiteX68-41865" fmla="*/ 6065933 w 6127024"/>
              <a:gd name="connsiteY68-41866" fmla="*/ 5443002 h 6858000"/>
              <a:gd name="connsiteX69-41867" fmla="*/ 6068640 w 6127024"/>
              <a:gd name="connsiteY69-41868" fmla="*/ 5474503 h 6858000"/>
              <a:gd name="connsiteX70-41869" fmla="*/ 6080922 w 6127024"/>
              <a:gd name="connsiteY70-41870" fmla="*/ 5561070 h 6858000"/>
              <a:gd name="connsiteX71-41871" fmla="*/ 6096949 w 6127024"/>
              <a:gd name="connsiteY71-41872" fmla="*/ 5648179 h 6858000"/>
              <a:gd name="connsiteX72-41873" fmla="*/ 6109884 w 6127024"/>
              <a:gd name="connsiteY72-41874" fmla="*/ 5721959 h 6858000"/>
              <a:gd name="connsiteX73-41875" fmla="*/ 6127024 w 6127024"/>
              <a:gd name="connsiteY73-41876" fmla="*/ 5786902 h 6858000"/>
              <a:gd name="connsiteX74-41877" fmla="*/ 6115796 w 6127024"/>
              <a:gd name="connsiteY74-41878" fmla="*/ 5862844 h 6858000"/>
              <a:gd name="connsiteX75-41879" fmla="*/ 6102493 w 6127024"/>
              <a:gd name="connsiteY75-41880" fmla="*/ 5928602 h 6858000"/>
              <a:gd name="connsiteX76-41881" fmla="*/ 6056863 w 6127024"/>
              <a:gd name="connsiteY76-41882" fmla="*/ 6000643 h 6858000"/>
              <a:gd name="connsiteX77-41883" fmla="*/ 6045436 w 6127024"/>
              <a:gd name="connsiteY77-41884" fmla="*/ 6124480 h 6858000"/>
              <a:gd name="connsiteX78-41885" fmla="*/ 6030489 w 6127024"/>
              <a:gd name="connsiteY78-41886" fmla="*/ 6317666 h 6858000"/>
              <a:gd name="connsiteX79-41887" fmla="*/ 6007492 w 6127024"/>
              <a:gd name="connsiteY79-41888" fmla="*/ 6440818 h 6858000"/>
              <a:gd name="connsiteX80-41889" fmla="*/ 6009467 w 6127024"/>
              <a:gd name="connsiteY80-41890" fmla="*/ 6487076 h 6858000"/>
              <a:gd name="connsiteX81-41891" fmla="*/ 5995064 w 6127024"/>
              <a:gd name="connsiteY81-41892" fmla="*/ 6540791 h 6858000"/>
              <a:gd name="connsiteX82-41893" fmla="*/ 6004510 w 6127024"/>
              <a:gd name="connsiteY82-41894" fmla="*/ 6599256 h 6858000"/>
              <a:gd name="connsiteX83-41895" fmla="*/ 5986207 w 6127024"/>
              <a:gd name="connsiteY83-41896" fmla="*/ 6695855 h 6858000"/>
              <a:gd name="connsiteX84-41897" fmla="*/ 5979428 w 6127024"/>
              <a:gd name="connsiteY84-41898" fmla="*/ 6754678 h 6858000"/>
              <a:gd name="connsiteX85-41899" fmla="*/ 5983398 w 6127024"/>
              <a:gd name="connsiteY85-41900" fmla="*/ 6778641 h 6858000"/>
              <a:gd name="connsiteX86-41901" fmla="*/ 5984543 w 6127024"/>
              <a:gd name="connsiteY86-41902" fmla="*/ 6811016 h 6858000"/>
              <a:gd name="connsiteX87-41903" fmla="*/ 5979671 w 6127024"/>
              <a:gd name="connsiteY87-41904" fmla="*/ 6858000 h 6858000"/>
              <a:gd name="connsiteX88-41905" fmla="*/ 0 w 6127024"/>
              <a:gd name="connsiteY88-41906" fmla="*/ 6858000 h 6858000"/>
              <a:gd name="connsiteX89-41907" fmla="*/ 0 w 6127024"/>
              <a:gd name="connsiteY89-41908" fmla="*/ 0 h 6858000"/>
              <a:gd name="connsiteX0-41909" fmla="*/ 0 w 6127024"/>
              <a:gd name="connsiteY0-41910" fmla="*/ 0 h 6858000"/>
              <a:gd name="connsiteX1-41911" fmla="*/ 4965888 w 6127024"/>
              <a:gd name="connsiteY1-41912" fmla="*/ 0 h 6858000"/>
              <a:gd name="connsiteX2-41913" fmla="*/ 4967767 w 6127024"/>
              <a:gd name="connsiteY2-41914" fmla="*/ 7930 h 6858000"/>
              <a:gd name="connsiteX3-41915" fmla="*/ 4979444 w 6127024"/>
              <a:gd name="connsiteY3-41916" fmla="*/ 43921 h 6858000"/>
              <a:gd name="connsiteX4-41917" fmla="*/ 5021173 w 6127024"/>
              <a:gd name="connsiteY4-41918" fmla="*/ 123738 h 6858000"/>
              <a:gd name="connsiteX5-41919" fmla="*/ 5075458 w 6127024"/>
              <a:gd name="connsiteY5-41920" fmla="*/ 264355 h 6858000"/>
              <a:gd name="connsiteX6-41921" fmla="*/ 5081175 w 6127024"/>
              <a:gd name="connsiteY6-41922" fmla="*/ 277448 h 6858000"/>
              <a:gd name="connsiteX7-41923" fmla="*/ 5097011 w 6127024"/>
              <a:gd name="connsiteY7-41924" fmla="*/ 355616 h 6858000"/>
              <a:gd name="connsiteX8-41925" fmla="*/ 5153000 w 6127024"/>
              <a:gd name="connsiteY8-41926" fmla="*/ 507134 h 6858000"/>
              <a:gd name="connsiteX9-41927" fmla="*/ 5171282 w 6127024"/>
              <a:gd name="connsiteY9-41928" fmla="*/ 602071 h 6858000"/>
              <a:gd name="connsiteX10-41929" fmla="*/ 5176196 w 6127024"/>
              <a:gd name="connsiteY10-41930" fmla="*/ 636822 h 6858000"/>
              <a:gd name="connsiteX11-41931" fmla="*/ 5189051 w 6127024"/>
              <a:gd name="connsiteY11-41932" fmla="*/ 782518 h 6858000"/>
              <a:gd name="connsiteX12-41933" fmla="*/ 5218707 w 6127024"/>
              <a:gd name="connsiteY12-41934" fmla="*/ 886387 h 6858000"/>
              <a:gd name="connsiteX13-41935" fmla="*/ 5221281 w 6127024"/>
              <a:gd name="connsiteY13-41936" fmla="*/ 920873 h 6858000"/>
              <a:gd name="connsiteX14-41937" fmla="*/ 5201018 w 6127024"/>
              <a:gd name="connsiteY14-41938" fmla="*/ 1095027 h 6858000"/>
              <a:gd name="connsiteX15-41939" fmla="*/ 5189234 w 6127024"/>
              <a:gd name="connsiteY15-41940" fmla="*/ 1217308 h 6858000"/>
              <a:gd name="connsiteX16-41941" fmla="*/ 5202769 w 6127024"/>
              <a:gd name="connsiteY16-41942" fmla="*/ 1269450 h 6858000"/>
              <a:gd name="connsiteX17-41943" fmla="*/ 5225968 w 6127024"/>
              <a:gd name="connsiteY17-41944" fmla="*/ 1357994 h 6858000"/>
              <a:gd name="connsiteX18-41945" fmla="*/ 5231437 w 6127024"/>
              <a:gd name="connsiteY18-41946" fmla="*/ 1373779 h 6858000"/>
              <a:gd name="connsiteX19-41947" fmla="*/ 5237226 w 6127024"/>
              <a:gd name="connsiteY19-41948" fmla="*/ 1441327 h 6858000"/>
              <a:gd name="connsiteX20-41949" fmla="*/ 5255653 w 6127024"/>
              <a:gd name="connsiteY20-41950" fmla="*/ 1524712 h 6858000"/>
              <a:gd name="connsiteX21-41951" fmla="*/ 5263491 w 6127024"/>
              <a:gd name="connsiteY21-41952" fmla="*/ 1642938 h 6858000"/>
              <a:gd name="connsiteX22-41953" fmla="*/ 5256552 w 6127024"/>
              <a:gd name="connsiteY22-41954" fmla="*/ 1672509 h 6858000"/>
              <a:gd name="connsiteX23-41955" fmla="*/ 5266931 w 6127024"/>
              <a:gd name="connsiteY23-41956" fmla="*/ 1866147 h 6858000"/>
              <a:gd name="connsiteX24-41957" fmla="*/ 5255696 w 6127024"/>
              <a:gd name="connsiteY24-41958" fmla="*/ 1953770 h 6858000"/>
              <a:gd name="connsiteX25-41959" fmla="*/ 5252592 w 6127024"/>
              <a:gd name="connsiteY25-41960" fmla="*/ 2092210 h 6858000"/>
              <a:gd name="connsiteX26-41961" fmla="*/ 5250104 w 6127024"/>
              <a:gd name="connsiteY26-41962" fmla="*/ 2249166 h 6858000"/>
              <a:gd name="connsiteX27-41963" fmla="*/ 5251214 w 6127024"/>
              <a:gd name="connsiteY27-41964" fmla="*/ 2250944 h 6858000"/>
              <a:gd name="connsiteX28-41965" fmla="*/ 5250644 w 6127024"/>
              <a:gd name="connsiteY28-41966" fmla="*/ 2266619 h 6858000"/>
              <a:gd name="connsiteX29-41967" fmla="*/ 5293877 w 6127024"/>
              <a:gd name="connsiteY29-41968" fmla="*/ 2368649 h 6858000"/>
              <a:gd name="connsiteX30-41969" fmla="*/ 5311338 w 6127024"/>
              <a:gd name="connsiteY30-41970" fmla="*/ 2404034 h 6858000"/>
              <a:gd name="connsiteX31-41971" fmla="*/ 5338366 w 6127024"/>
              <a:gd name="connsiteY31-41972" fmla="*/ 2465052 h 6858000"/>
              <a:gd name="connsiteX32-41973" fmla="*/ 5371263 w 6127024"/>
              <a:gd name="connsiteY32-41974" fmla="*/ 2586413 h 6858000"/>
              <a:gd name="connsiteX33-41975" fmla="*/ 5407503 w 6127024"/>
              <a:gd name="connsiteY33-41976" fmla="*/ 2786290 h 6858000"/>
              <a:gd name="connsiteX34-41977" fmla="*/ 5407356 w 6127024"/>
              <a:gd name="connsiteY34-41978" fmla="*/ 2787545 h 6858000"/>
              <a:gd name="connsiteX35-41979" fmla="*/ 5457023 w 6127024"/>
              <a:gd name="connsiteY35-41980" fmla="*/ 2858292 h 6858000"/>
              <a:gd name="connsiteX36-41981" fmla="*/ 5479298 w 6127024"/>
              <a:gd name="connsiteY36-41982" fmla="*/ 2947791 h 6858000"/>
              <a:gd name="connsiteX37-41983" fmla="*/ 5481770 w 6127024"/>
              <a:gd name="connsiteY37-41984" fmla="*/ 2951352 h 6858000"/>
              <a:gd name="connsiteX38-41985" fmla="*/ 5482415 w 6127024"/>
              <a:gd name="connsiteY38-41986" fmla="*/ 3004079 h 6858000"/>
              <a:gd name="connsiteX39-41987" fmla="*/ 5503944 w 6127024"/>
              <a:gd name="connsiteY39-41988" fmla="*/ 3123335 h 6858000"/>
              <a:gd name="connsiteX40-41989" fmla="*/ 5516007 w 6127024"/>
              <a:gd name="connsiteY40-41990" fmla="*/ 3258473 h 6858000"/>
              <a:gd name="connsiteX41-41991" fmla="*/ 5589758 w 6127024"/>
              <a:gd name="connsiteY41-41992" fmla="*/ 3453699 h 6858000"/>
              <a:gd name="connsiteX42-41993" fmla="*/ 5596144 w 6127024"/>
              <a:gd name="connsiteY42-41994" fmla="*/ 3534624 h 6858000"/>
              <a:gd name="connsiteX43-41995" fmla="*/ 5597750 w 6127024"/>
              <a:gd name="connsiteY43-41996" fmla="*/ 3534129 h 6858000"/>
              <a:gd name="connsiteX44-41997" fmla="*/ 5618377 w 6127024"/>
              <a:gd name="connsiteY44-41998" fmla="*/ 3588431 h 6858000"/>
              <a:gd name="connsiteX45-41999" fmla="*/ 5655472 w 6127024"/>
              <a:gd name="connsiteY45-42000" fmla="*/ 3678877 h 6858000"/>
              <a:gd name="connsiteX46-42001" fmla="*/ 5683015 w 6127024"/>
              <a:gd name="connsiteY46-42002" fmla="*/ 3762025 h 6858000"/>
              <a:gd name="connsiteX47-42003" fmla="*/ 5696643 w 6127024"/>
              <a:gd name="connsiteY47-42004" fmla="*/ 3773888 h 6858000"/>
              <a:gd name="connsiteX48-42005" fmla="*/ 5768491 w 6127024"/>
              <a:gd name="connsiteY48-42006" fmla="*/ 3914399 h 6858000"/>
              <a:gd name="connsiteX49-42007" fmla="*/ 5793123 w 6127024"/>
              <a:gd name="connsiteY49-42008" fmla="*/ 3969952 h 6858000"/>
              <a:gd name="connsiteX50-42009" fmla="*/ 5808321 w 6127024"/>
              <a:gd name="connsiteY50-42010" fmla="*/ 3988153 h 6858000"/>
              <a:gd name="connsiteX51-42011" fmla="*/ 5825621 w 6127024"/>
              <a:gd name="connsiteY51-42012" fmla="*/ 4015525 h 6858000"/>
              <a:gd name="connsiteX52-42013" fmla="*/ 5860672 w 6127024"/>
              <a:gd name="connsiteY52-42014" fmla="*/ 4061579 h 6858000"/>
              <a:gd name="connsiteX53-42015" fmla="*/ 5894095 w 6127024"/>
              <a:gd name="connsiteY53-42016" fmla="*/ 4128857 h 6858000"/>
              <a:gd name="connsiteX54-42017" fmla="*/ 5903513 w 6127024"/>
              <a:gd name="connsiteY54-42018" fmla="*/ 4187661 h 6858000"/>
              <a:gd name="connsiteX55-42019" fmla="*/ 5946705 w 6127024"/>
              <a:gd name="connsiteY55-42020" fmla="*/ 4428051 h 6858000"/>
              <a:gd name="connsiteX56-42021" fmla="*/ 5949261 w 6127024"/>
              <a:gd name="connsiteY56-42022" fmla="*/ 4449185 h 6858000"/>
              <a:gd name="connsiteX57-42023" fmla="*/ 5968960 w 6127024"/>
              <a:gd name="connsiteY57-42024" fmla="*/ 4482655 h 6858000"/>
              <a:gd name="connsiteX58-42025" fmla="*/ 5998138 w 6127024"/>
              <a:gd name="connsiteY58-42026" fmla="*/ 4697518 h 6858000"/>
              <a:gd name="connsiteX59-42027" fmla="*/ 6007819 w 6127024"/>
              <a:gd name="connsiteY59-42028" fmla="*/ 4858148 h 6858000"/>
              <a:gd name="connsiteX60-42029" fmla="*/ 6007749 w 6127024"/>
              <a:gd name="connsiteY60-42030" fmla="*/ 4964715 h 6858000"/>
              <a:gd name="connsiteX61-42031" fmla="*/ 6005269 w 6127024"/>
              <a:gd name="connsiteY61-42032" fmla="*/ 5150567 h 6858000"/>
              <a:gd name="connsiteX62-42033" fmla="*/ 6001127 w 6127024"/>
              <a:gd name="connsiteY62-42034" fmla="*/ 5164609 h 6858000"/>
              <a:gd name="connsiteX63-42035" fmla="*/ 5998514 w 6127024"/>
              <a:gd name="connsiteY63-42036" fmla="*/ 5189673 h 6858000"/>
              <a:gd name="connsiteX64-42037" fmla="*/ 6018409 w 6127024"/>
              <a:gd name="connsiteY64-42038" fmla="*/ 5227157 h 6858000"/>
              <a:gd name="connsiteX65-42039" fmla="*/ 6036748 w 6127024"/>
              <a:gd name="connsiteY65-42040" fmla="*/ 5322752 h 6858000"/>
              <a:gd name="connsiteX66-42041" fmla="*/ 6037677 w 6127024"/>
              <a:gd name="connsiteY66-42042" fmla="*/ 5354807 h 6858000"/>
              <a:gd name="connsiteX67-42043" fmla="*/ 6053435 w 6127024"/>
              <a:gd name="connsiteY67-42044" fmla="*/ 5387547 h 6858000"/>
              <a:gd name="connsiteX68-42045" fmla="*/ 6068640 w 6127024"/>
              <a:gd name="connsiteY68-42046" fmla="*/ 5474503 h 6858000"/>
              <a:gd name="connsiteX69-42047" fmla="*/ 6080922 w 6127024"/>
              <a:gd name="connsiteY69-42048" fmla="*/ 5561070 h 6858000"/>
              <a:gd name="connsiteX70-42049" fmla="*/ 6096949 w 6127024"/>
              <a:gd name="connsiteY70-42050" fmla="*/ 5648179 h 6858000"/>
              <a:gd name="connsiteX71-42051" fmla="*/ 6109884 w 6127024"/>
              <a:gd name="connsiteY71-42052" fmla="*/ 5721959 h 6858000"/>
              <a:gd name="connsiteX72-42053" fmla="*/ 6127024 w 6127024"/>
              <a:gd name="connsiteY72-42054" fmla="*/ 5786902 h 6858000"/>
              <a:gd name="connsiteX73-42055" fmla="*/ 6115796 w 6127024"/>
              <a:gd name="connsiteY73-42056" fmla="*/ 5862844 h 6858000"/>
              <a:gd name="connsiteX74-42057" fmla="*/ 6102493 w 6127024"/>
              <a:gd name="connsiteY74-42058" fmla="*/ 5928602 h 6858000"/>
              <a:gd name="connsiteX75-42059" fmla="*/ 6056863 w 6127024"/>
              <a:gd name="connsiteY75-42060" fmla="*/ 6000643 h 6858000"/>
              <a:gd name="connsiteX76-42061" fmla="*/ 6045436 w 6127024"/>
              <a:gd name="connsiteY76-42062" fmla="*/ 6124480 h 6858000"/>
              <a:gd name="connsiteX77-42063" fmla="*/ 6030489 w 6127024"/>
              <a:gd name="connsiteY77-42064" fmla="*/ 6317666 h 6858000"/>
              <a:gd name="connsiteX78-42065" fmla="*/ 6007492 w 6127024"/>
              <a:gd name="connsiteY78-42066" fmla="*/ 6440818 h 6858000"/>
              <a:gd name="connsiteX79-42067" fmla="*/ 6009467 w 6127024"/>
              <a:gd name="connsiteY79-42068" fmla="*/ 6487076 h 6858000"/>
              <a:gd name="connsiteX80-42069" fmla="*/ 5995064 w 6127024"/>
              <a:gd name="connsiteY80-42070" fmla="*/ 6540791 h 6858000"/>
              <a:gd name="connsiteX81-42071" fmla="*/ 6004510 w 6127024"/>
              <a:gd name="connsiteY81-42072" fmla="*/ 6599256 h 6858000"/>
              <a:gd name="connsiteX82-42073" fmla="*/ 5986207 w 6127024"/>
              <a:gd name="connsiteY82-42074" fmla="*/ 6695855 h 6858000"/>
              <a:gd name="connsiteX83-42075" fmla="*/ 5979428 w 6127024"/>
              <a:gd name="connsiteY83-42076" fmla="*/ 6754678 h 6858000"/>
              <a:gd name="connsiteX84-42077" fmla="*/ 5983398 w 6127024"/>
              <a:gd name="connsiteY84-42078" fmla="*/ 6778641 h 6858000"/>
              <a:gd name="connsiteX85-42079" fmla="*/ 5984543 w 6127024"/>
              <a:gd name="connsiteY85-42080" fmla="*/ 6811016 h 6858000"/>
              <a:gd name="connsiteX86-42081" fmla="*/ 5979671 w 6127024"/>
              <a:gd name="connsiteY86-42082" fmla="*/ 6858000 h 6858000"/>
              <a:gd name="connsiteX87-42083" fmla="*/ 0 w 6127024"/>
              <a:gd name="connsiteY87-42084" fmla="*/ 6858000 h 6858000"/>
              <a:gd name="connsiteX88-42085" fmla="*/ 0 w 6127024"/>
              <a:gd name="connsiteY88-42086" fmla="*/ 0 h 6858000"/>
              <a:gd name="connsiteX0-42087" fmla="*/ 0 w 6115796"/>
              <a:gd name="connsiteY0-42088" fmla="*/ 0 h 6858000"/>
              <a:gd name="connsiteX1-42089" fmla="*/ 4965888 w 6115796"/>
              <a:gd name="connsiteY1-42090" fmla="*/ 0 h 6858000"/>
              <a:gd name="connsiteX2-42091" fmla="*/ 4967767 w 6115796"/>
              <a:gd name="connsiteY2-42092" fmla="*/ 7930 h 6858000"/>
              <a:gd name="connsiteX3-42093" fmla="*/ 4979444 w 6115796"/>
              <a:gd name="connsiteY3-42094" fmla="*/ 43921 h 6858000"/>
              <a:gd name="connsiteX4-42095" fmla="*/ 5021173 w 6115796"/>
              <a:gd name="connsiteY4-42096" fmla="*/ 123738 h 6858000"/>
              <a:gd name="connsiteX5-42097" fmla="*/ 5075458 w 6115796"/>
              <a:gd name="connsiteY5-42098" fmla="*/ 264355 h 6858000"/>
              <a:gd name="connsiteX6-42099" fmla="*/ 5081175 w 6115796"/>
              <a:gd name="connsiteY6-42100" fmla="*/ 277448 h 6858000"/>
              <a:gd name="connsiteX7-42101" fmla="*/ 5097011 w 6115796"/>
              <a:gd name="connsiteY7-42102" fmla="*/ 355616 h 6858000"/>
              <a:gd name="connsiteX8-42103" fmla="*/ 5153000 w 6115796"/>
              <a:gd name="connsiteY8-42104" fmla="*/ 507134 h 6858000"/>
              <a:gd name="connsiteX9-42105" fmla="*/ 5171282 w 6115796"/>
              <a:gd name="connsiteY9-42106" fmla="*/ 602071 h 6858000"/>
              <a:gd name="connsiteX10-42107" fmla="*/ 5176196 w 6115796"/>
              <a:gd name="connsiteY10-42108" fmla="*/ 636822 h 6858000"/>
              <a:gd name="connsiteX11-42109" fmla="*/ 5189051 w 6115796"/>
              <a:gd name="connsiteY11-42110" fmla="*/ 782518 h 6858000"/>
              <a:gd name="connsiteX12-42111" fmla="*/ 5218707 w 6115796"/>
              <a:gd name="connsiteY12-42112" fmla="*/ 886387 h 6858000"/>
              <a:gd name="connsiteX13-42113" fmla="*/ 5221281 w 6115796"/>
              <a:gd name="connsiteY13-42114" fmla="*/ 920873 h 6858000"/>
              <a:gd name="connsiteX14-42115" fmla="*/ 5201018 w 6115796"/>
              <a:gd name="connsiteY14-42116" fmla="*/ 1095027 h 6858000"/>
              <a:gd name="connsiteX15-42117" fmla="*/ 5189234 w 6115796"/>
              <a:gd name="connsiteY15-42118" fmla="*/ 1217308 h 6858000"/>
              <a:gd name="connsiteX16-42119" fmla="*/ 5202769 w 6115796"/>
              <a:gd name="connsiteY16-42120" fmla="*/ 1269450 h 6858000"/>
              <a:gd name="connsiteX17-42121" fmla="*/ 5225968 w 6115796"/>
              <a:gd name="connsiteY17-42122" fmla="*/ 1357994 h 6858000"/>
              <a:gd name="connsiteX18-42123" fmla="*/ 5231437 w 6115796"/>
              <a:gd name="connsiteY18-42124" fmla="*/ 1373779 h 6858000"/>
              <a:gd name="connsiteX19-42125" fmla="*/ 5237226 w 6115796"/>
              <a:gd name="connsiteY19-42126" fmla="*/ 1441327 h 6858000"/>
              <a:gd name="connsiteX20-42127" fmla="*/ 5255653 w 6115796"/>
              <a:gd name="connsiteY20-42128" fmla="*/ 1524712 h 6858000"/>
              <a:gd name="connsiteX21-42129" fmla="*/ 5263491 w 6115796"/>
              <a:gd name="connsiteY21-42130" fmla="*/ 1642938 h 6858000"/>
              <a:gd name="connsiteX22-42131" fmla="*/ 5256552 w 6115796"/>
              <a:gd name="connsiteY22-42132" fmla="*/ 1672509 h 6858000"/>
              <a:gd name="connsiteX23-42133" fmla="*/ 5266931 w 6115796"/>
              <a:gd name="connsiteY23-42134" fmla="*/ 1866147 h 6858000"/>
              <a:gd name="connsiteX24-42135" fmla="*/ 5255696 w 6115796"/>
              <a:gd name="connsiteY24-42136" fmla="*/ 1953770 h 6858000"/>
              <a:gd name="connsiteX25-42137" fmla="*/ 5252592 w 6115796"/>
              <a:gd name="connsiteY25-42138" fmla="*/ 2092210 h 6858000"/>
              <a:gd name="connsiteX26-42139" fmla="*/ 5250104 w 6115796"/>
              <a:gd name="connsiteY26-42140" fmla="*/ 2249166 h 6858000"/>
              <a:gd name="connsiteX27-42141" fmla="*/ 5251214 w 6115796"/>
              <a:gd name="connsiteY27-42142" fmla="*/ 2250944 h 6858000"/>
              <a:gd name="connsiteX28-42143" fmla="*/ 5250644 w 6115796"/>
              <a:gd name="connsiteY28-42144" fmla="*/ 2266619 h 6858000"/>
              <a:gd name="connsiteX29-42145" fmla="*/ 5293877 w 6115796"/>
              <a:gd name="connsiteY29-42146" fmla="*/ 2368649 h 6858000"/>
              <a:gd name="connsiteX30-42147" fmla="*/ 5311338 w 6115796"/>
              <a:gd name="connsiteY30-42148" fmla="*/ 2404034 h 6858000"/>
              <a:gd name="connsiteX31-42149" fmla="*/ 5338366 w 6115796"/>
              <a:gd name="connsiteY31-42150" fmla="*/ 2465052 h 6858000"/>
              <a:gd name="connsiteX32-42151" fmla="*/ 5371263 w 6115796"/>
              <a:gd name="connsiteY32-42152" fmla="*/ 2586413 h 6858000"/>
              <a:gd name="connsiteX33-42153" fmla="*/ 5407503 w 6115796"/>
              <a:gd name="connsiteY33-42154" fmla="*/ 2786290 h 6858000"/>
              <a:gd name="connsiteX34-42155" fmla="*/ 5407356 w 6115796"/>
              <a:gd name="connsiteY34-42156" fmla="*/ 2787545 h 6858000"/>
              <a:gd name="connsiteX35-42157" fmla="*/ 5457023 w 6115796"/>
              <a:gd name="connsiteY35-42158" fmla="*/ 2858292 h 6858000"/>
              <a:gd name="connsiteX36-42159" fmla="*/ 5479298 w 6115796"/>
              <a:gd name="connsiteY36-42160" fmla="*/ 2947791 h 6858000"/>
              <a:gd name="connsiteX37-42161" fmla="*/ 5481770 w 6115796"/>
              <a:gd name="connsiteY37-42162" fmla="*/ 2951352 h 6858000"/>
              <a:gd name="connsiteX38-42163" fmla="*/ 5482415 w 6115796"/>
              <a:gd name="connsiteY38-42164" fmla="*/ 3004079 h 6858000"/>
              <a:gd name="connsiteX39-42165" fmla="*/ 5503944 w 6115796"/>
              <a:gd name="connsiteY39-42166" fmla="*/ 3123335 h 6858000"/>
              <a:gd name="connsiteX40-42167" fmla="*/ 5516007 w 6115796"/>
              <a:gd name="connsiteY40-42168" fmla="*/ 3258473 h 6858000"/>
              <a:gd name="connsiteX41-42169" fmla="*/ 5589758 w 6115796"/>
              <a:gd name="connsiteY41-42170" fmla="*/ 3453699 h 6858000"/>
              <a:gd name="connsiteX42-42171" fmla="*/ 5596144 w 6115796"/>
              <a:gd name="connsiteY42-42172" fmla="*/ 3534624 h 6858000"/>
              <a:gd name="connsiteX43-42173" fmla="*/ 5597750 w 6115796"/>
              <a:gd name="connsiteY43-42174" fmla="*/ 3534129 h 6858000"/>
              <a:gd name="connsiteX44-42175" fmla="*/ 5618377 w 6115796"/>
              <a:gd name="connsiteY44-42176" fmla="*/ 3588431 h 6858000"/>
              <a:gd name="connsiteX45-42177" fmla="*/ 5655472 w 6115796"/>
              <a:gd name="connsiteY45-42178" fmla="*/ 3678877 h 6858000"/>
              <a:gd name="connsiteX46-42179" fmla="*/ 5683015 w 6115796"/>
              <a:gd name="connsiteY46-42180" fmla="*/ 3762025 h 6858000"/>
              <a:gd name="connsiteX47-42181" fmla="*/ 5696643 w 6115796"/>
              <a:gd name="connsiteY47-42182" fmla="*/ 3773888 h 6858000"/>
              <a:gd name="connsiteX48-42183" fmla="*/ 5768491 w 6115796"/>
              <a:gd name="connsiteY48-42184" fmla="*/ 3914399 h 6858000"/>
              <a:gd name="connsiteX49-42185" fmla="*/ 5793123 w 6115796"/>
              <a:gd name="connsiteY49-42186" fmla="*/ 3969952 h 6858000"/>
              <a:gd name="connsiteX50-42187" fmla="*/ 5808321 w 6115796"/>
              <a:gd name="connsiteY50-42188" fmla="*/ 3988153 h 6858000"/>
              <a:gd name="connsiteX51-42189" fmla="*/ 5825621 w 6115796"/>
              <a:gd name="connsiteY51-42190" fmla="*/ 4015525 h 6858000"/>
              <a:gd name="connsiteX52-42191" fmla="*/ 5860672 w 6115796"/>
              <a:gd name="connsiteY52-42192" fmla="*/ 4061579 h 6858000"/>
              <a:gd name="connsiteX53-42193" fmla="*/ 5894095 w 6115796"/>
              <a:gd name="connsiteY53-42194" fmla="*/ 4128857 h 6858000"/>
              <a:gd name="connsiteX54-42195" fmla="*/ 5903513 w 6115796"/>
              <a:gd name="connsiteY54-42196" fmla="*/ 4187661 h 6858000"/>
              <a:gd name="connsiteX55-42197" fmla="*/ 5946705 w 6115796"/>
              <a:gd name="connsiteY55-42198" fmla="*/ 4428051 h 6858000"/>
              <a:gd name="connsiteX56-42199" fmla="*/ 5949261 w 6115796"/>
              <a:gd name="connsiteY56-42200" fmla="*/ 4449185 h 6858000"/>
              <a:gd name="connsiteX57-42201" fmla="*/ 5968960 w 6115796"/>
              <a:gd name="connsiteY57-42202" fmla="*/ 4482655 h 6858000"/>
              <a:gd name="connsiteX58-42203" fmla="*/ 5998138 w 6115796"/>
              <a:gd name="connsiteY58-42204" fmla="*/ 4697518 h 6858000"/>
              <a:gd name="connsiteX59-42205" fmla="*/ 6007819 w 6115796"/>
              <a:gd name="connsiteY59-42206" fmla="*/ 4858148 h 6858000"/>
              <a:gd name="connsiteX60-42207" fmla="*/ 6007749 w 6115796"/>
              <a:gd name="connsiteY60-42208" fmla="*/ 4964715 h 6858000"/>
              <a:gd name="connsiteX61-42209" fmla="*/ 6005269 w 6115796"/>
              <a:gd name="connsiteY61-42210" fmla="*/ 5150567 h 6858000"/>
              <a:gd name="connsiteX62-42211" fmla="*/ 6001127 w 6115796"/>
              <a:gd name="connsiteY62-42212" fmla="*/ 5164609 h 6858000"/>
              <a:gd name="connsiteX63-42213" fmla="*/ 5998514 w 6115796"/>
              <a:gd name="connsiteY63-42214" fmla="*/ 5189673 h 6858000"/>
              <a:gd name="connsiteX64-42215" fmla="*/ 6018409 w 6115796"/>
              <a:gd name="connsiteY64-42216" fmla="*/ 5227157 h 6858000"/>
              <a:gd name="connsiteX65-42217" fmla="*/ 6036748 w 6115796"/>
              <a:gd name="connsiteY65-42218" fmla="*/ 5322752 h 6858000"/>
              <a:gd name="connsiteX66-42219" fmla="*/ 6037677 w 6115796"/>
              <a:gd name="connsiteY66-42220" fmla="*/ 5354807 h 6858000"/>
              <a:gd name="connsiteX67-42221" fmla="*/ 6053435 w 6115796"/>
              <a:gd name="connsiteY67-42222" fmla="*/ 5387547 h 6858000"/>
              <a:gd name="connsiteX68-42223" fmla="*/ 6068640 w 6115796"/>
              <a:gd name="connsiteY68-42224" fmla="*/ 5474503 h 6858000"/>
              <a:gd name="connsiteX69-42225" fmla="*/ 6080922 w 6115796"/>
              <a:gd name="connsiteY69-42226" fmla="*/ 5561070 h 6858000"/>
              <a:gd name="connsiteX70-42227" fmla="*/ 6096949 w 6115796"/>
              <a:gd name="connsiteY70-42228" fmla="*/ 5648179 h 6858000"/>
              <a:gd name="connsiteX71-42229" fmla="*/ 6109884 w 6115796"/>
              <a:gd name="connsiteY71-42230" fmla="*/ 5721959 h 6858000"/>
              <a:gd name="connsiteX72-42231" fmla="*/ 6115796 w 6115796"/>
              <a:gd name="connsiteY72-42232" fmla="*/ 5862844 h 6858000"/>
              <a:gd name="connsiteX73-42233" fmla="*/ 6102493 w 6115796"/>
              <a:gd name="connsiteY73-42234" fmla="*/ 5928602 h 6858000"/>
              <a:gd name="connsiteX74-42235" fmla="*/ 6056863 w 6115796"/>
              <a:gd name="connsiteY74-42236" fmla="*/ 6000643 h 6858000"/>
              <a:gd name="connsiteX75-42237" fmla="*/ 6045436 w 6115796"/>
              <a:gd name="connsiteY75-42238" fmla="*/ 6124480 h 6858000"/>
              <a:gd name="connsiteX76-42239" fmla="*/ 6030489 w 6115796"/>
              <a:gd name="connsiteY76-42240" fmla="*/ 6317666 h 6858000"/>
              <a:gd name="connsiteX77-42241" fmla="*/ 6007492 w 6115796"/>
              <a:gd name="connsiteY77-42242" fmla="*/ 6440818 h 6858000"/>
              <a:gd name="connsiteX78-42243" fmla="*/ 6009467 w 6115796"/>
              <a:gd name="connsiteY78-42244" fmla="*/ 6487076 h 6858000"/>
              <a:gd name="connsiteX79-42245" fmla="*/ 5995064 w 6115796"/>
              <a:gd name="connsiteY79-42246" fmla="*/ 6540791 h 6858000"/>
              <a:gd name="connsiteX80-42247" fmla="*/ 6004510 w 6115796"/>
              <a:gd name="connsiteY80-42248" fmla="*/ 6599256 h 6858000"/>
              <a:gd name="connsiteX81-42249" fmla="*/ 5986207 w 6115796"/>
              <a:gd name="connsiteY81-42250" fmla="*/ 6695855 h 6858000"/>
              <a:gd name="connsiteX82-42251" fmla="*/ 5979428 w 6115796"/>
              <a:gd name="connsiteY82-42252" fmla="*/ 6754678 h 6858000"/>
              <a:gd name="connsiteX83-42253" fmla="*/ 5983398 w 6115796"/>
              <a:gd name="connsiteY83-42254" fmla="*/ 6778641 h 6858000"/>
              <a:gd name="connsiteX84-42255" fmla="*/ 5984543 w 6115796"/>
              <a:gd name="connsiteY84-42256" fmla="*/ 6811016 h 6858000"/>
              <a:gd name="connsiteX85-42257" fmla="*/ 5979671 w 6115796"/>
              <a:gd name="connsiteY85-42258" fmla="*/ 6858000 h 6858000"/>
              <a:gd name="connsiteX86-42259" fmla="*/ 0 w 6115796"/>
              <a:gd name="connsiteY86-42260" fmla="*/ 6858000 h 6858000"/>
              <a:gd name="connsiteX87-42261" fmla="*/ 0 w 6115796"/>
              <a:gd name="connsiteY87-42262" fmla="*/ 0 h 6858000"/>
              <a:gd name="connsiteX0-42263" fmla="*/ 0 w 6115796"/>
              <a:gd name="connsiteY0-42264" fmla="*/ 0 h 6858000"/>
              <a:gd name="connsiteX1-42265" fmla="*/ 4965888 w 6115796"/>
              <a:gd name="connsiteY1-42266" fmla="*/ 0 h 6858000"/>
              <a:gd name="connsiteX2-42267" fmla="*/ 4967767 w 6115796"/>
              <a:gd name="connsiteY2-42268" fmla="*/ 7930 h 6858000"/>
              <a:gd name="connsiteX3-42269" fmla="*/ 4979444 w 6115796"/>
              <a:gd name="connsiteY3-42270" fmla="*/ 43921 h 6858000"/>
              <a:gd name="connsiteX4-42271" fmla="*/ 5021173 w 6115796"/>
              <a:gd name="connsiteY4-42272" fmla="*/ 123738 h 6858000"/>
              <a:gd name="connsiteX5-42273" fmla="*/ 5075458 w 6115796"/>
              <a:gd name="connsiteY5-42274" fmla="*/ 264355 h 6858000"/>
              <a:gd name="connsiteX6-42275" fmla="*/ 5081175 w 6115796"/>
              <a:gd name="connsiteY6-42276" fmla="*/ 277448 h 6858000"/>
              <a:gd name="connsiteX7-42277" fmla="*/ 5097011 w 6115796"/>
              <a:gd name="connsiteY7-42278" fmla="*/ 355616 h 6858000"/>
              <a:gd name="connsiteX8-42279" fmla="*/ 5153000 w 6115796"/>
              <a:gd name="connsiteY8-42280" fmla="*/ 507134 h 6858000"/>
              <a:gd name="connsiteX9-42281" fmla="*/ 5171282 w 6115796"/>
              <a:gd name="connsiteY9-42282" fmla="*/ 602071 h 6858000"/>
              <a:gd name="connsiteX10-42283" fmla="*/ 5176196 w 6115796"/>
              <a:gd name="connsiteY10-42284" fmla="*/ 636822 h 6858000"/>
              <a:gd name="connsiteX11-42285" fmla="*/ 5189051 w 6115796"/>
              <a:gd name="connsiteY11-42286" fmla="*/ 782518 h 6858000"/>
              <a:gd name="connsiteX12-42287" fmla="*/ 5218707 w 6115796"/>
              <a:gd name="connsiteY12-42288" fmla="*/ 886387 h 6858000"/>
              <a:gd name="connsiteX13-42289" fmla="*/ 5221281 w 6115796"/>
              <a:gd name="connsiteY13-42290" fmla="*/ 920873 h 6858000"/>
              <a:gd name="connsiteX14-42291" fmla="*/ 5201018 w 6115796"/>
              <a:gd name="connsiteY14-42292" fmla="*/ 1095027 h 6858000"/>
              <a:gd name="connsiteX15-42293" fmla="*/ 5189234 w 6115796"/>
              <a:gd name="connsiteY15-42294" fmla="*/ 1217308 h 6858000"/>
              <a:gd name="connsiteX16-42295" fmla="*/ 5202769 w 6115796"/>
              <a:gd name="connsiteY16-42296" fmla="*/ 1269450 h 6858000"/>
              <a:gd name="connsiteX17-42297" fmla="*/ 5225968 w 6115796"/>
              <a:gd name="connsiteY17-42298" fmla="*/ 1357994 h 6858000"/>
              <a:gd name="connsiteX18-42299" fmla="*/ 5231437 w 6115796"/>
              <a:gd name="connsiteY18-42300" fmla="*/ 1373779 h 6858000"/>
              <a:gd name="connsiteX19-42301" fmla="*/ 5237226 w 6115796"/>
              <a:gd name="connsiteY19-42302" fmla="*/ 1441327 h 6858000"/>
              <a:gd name="connsiteX20-42303" fmla="*/ 5255653 w 6115796"/>
              <a:gd name="connsiteY20-42304" fmla="*/ 1524712 h 6858000"/>
              <a:gd name="connsiteX21-42305" fmla="*/ 5263491 w 6115796"/>
              <a:gd name="connsiteY21-42306" fmla="*/ 1642938 h 6858000"/>
              <a:gd name="connsiteX22-42307" fmla="*/ 5256552 w 6115796"/>
              <a:gd name="connsiteY22-42308" fmla="*/ 1672509 h 6858000"/>
              <a:gd name="connsiteX23-42309" fmla="*/ 5266931 w 6115796"/>
              <a:gd name="connsiteY23-42310" fmla="*/ 1866147 h 6858000"/>
              <a:gd name="connsiteX24-42311" fmla="*/ 5255696 w 6115796"/>
              <a:gd name="connsiteY24-42312" fmla="*/ 1953770 h 6858000"/>
              <a:gd name="connsiteX25-42313" fmla="*/ 5252592 w 6115796"/>
              <a:gd name="connsiteY25-42314" fmla="*/ 2092210 h 6858000"/>
              <a:gd name="connsiteX26-42315" fmla="*/ 5250104 w 6115796"/>
              <a:gd name="connsiteY26-42316" fmla="*/ 2249166 h 6858000"/>
              <a:gd name="connsiteX27-42317" fmla="*/ 5251214 w 6115796"/>
              <a:gd name="connsiteY27-42318" fmla="*/ 2250944 h 6858000"/>
              <a:gd name="connsiteX28-42319" fmla="*/ 5250644 w 6115796"/>
              <a:gd name="connsiteY28-42320" fmla="*/ 2266619 h 6858000"/>
              <a:gd name="connsiteX29-42321" fmla="*/ 5293877 w 6115796"/>
              <a:gd name="connsiteY29-42322" fmla="*/ 2368649 h 6858000"/>
              <a:gd name="connsiteX30-42323" fmla="*/ 5311338 w 6115796"/>
              <a:gd name="connsiteY30-42324" fmla="*/ 2404034 h 6858000"/>
              <a:gd name="connsiteX31-42325" fmla="*/ 5338366 w 6115796"/>
              <a:gd name="connsiteY31-42326" fmla="*/ 2465052 h 6858000"/>
              <a:gd name="connsiteX32-42327" fmla="*/ 5371263 w 6115796"/>
              <a:gd name="connsiteY32-42328" fmla="*/ 2586413 h 6858000"/>
              <a:gd name="connsiteX33-42329" fmla="*/ 5407503 w 6115796"/>
              <a:gd name="connsiteY33-42330" fmla="*/ 2786290 h 6858000"/>
              <a:gd name="connsiteX34-42331" fmla="*/ 5407356 w 6115796"/>
              <a:gd name="connsiteY34-42332" fmla="*/ 2787545 h 6858000"/>
              <a:gd name="connsiteX35-42333" fmla="*/ 5457023 w 6115796"/>
              <a:gd name="connsiteY35-42334" fmla="*/ 2858292 h 6858000"/>
              <a:gd name="connsiteX36-42335" fmla="*/ 5479298 w 6115796"/>
              <a:gd name="connsiteY36-42336" fmla="*/ 2947791 h 6858000"/>
              <a:gd name="connsiteX37-42337" fmla="*/ 5481770 w 6115796"/>
              <a:gd name="connsiteY37-42338" fmla="*/ 2951352 h 6858000"/>
              <a:gd name="connsiteX38-42339" fmla="*/ 5482415 w 6115796"/>
              <a:gd name="connsiteY38-42340" fmla="*/ 3004079 h 6858000"/>
              <a:gd name="connsiteX39-42341" fmla="*/ 5503944 w 6115796"/>
              <a:gd name="connsiteY39-42342" fmla="*/ 3123335 h 6858000"/>
              <a:gd name="connsiteX40-42343" fmla="*/ 5516007 w 6115796"/>
              <a:gd name="connsiteY40-42344" fmla="*/ 3258473 h 6858000"/>
              <a:gd name="connsiteX41-42345" fmla="*/ 5589758 w 6115796"/>
              <a:gd name="connsiteY41-42346" fmla="*/ 3453699 h 6858000"/>
              <a:gd name="connsiteX42-42347" fmla="*/ 5596144 w 6115796"/>
              <a:gd name="connsiteY42-42348" fmla="*/ 3534624 h 6858000"/>
              <a:gd name="connsiteX43-42349" fmla="*/ 5597750 w 6115796"/>
              <a:gd name="connsiteY43-42350" fmla="*/ 3534129 h 6858000"/>
              <a:gd name="connsiteX44-42351" fmla="*/ 5618377 w 6115796"/>
              <a:gd name="connsiteY44-42352" fmla="*/ 3588431 h 6858000"/>
              <a:gd name="connsiteX45-42353" fmla="*/ 5655472 w 6115796"/>
              <a:gd name="connsiteY45-42354" fmla="*/ 3678877 h 6858000"/>
              <a:gd name="connsiteX46-42355" fmla="*/ 5683015 w 6115796"/>
              <a:gd name="connsiteY46-42356" fmla="*/ 3762025 h 6858000"/>
              <a:gd name="connsiteX47-42357" fmla="*/ 5696643 w 6115796"/>
              <a:gd name="connsiteY47-42358" fmla="*/ 3773888 h 6858000"/>
              <a:gd name="connsiteX48-42359" fmla="*/ 5768491 w 6115796"/>
              <a:gd name="connsiteY48-42360" fmla="*/ 3914399 h 6858000"/>
              <a:gd name="connsiteX49-42361" fmla="*/ 5793123 w 6115796"/>
              <a:gd name="connsiteY49-42362" fmla="*/ 3969952 h 6858000"/>
              <a:gd name="connsiteX50-42363" fmla="*/ 5808321 w 6115796"/>
              <a:gd name="connsiteY50-42364" fmla="*/ 3988153 h 6858000"/>
              <a:gd name="connsiteX51-42365" fmla="*/ 5825621 w 6115796"/>
              <a:gd name="connsiteY51-42366" fmla="*/ 4015525 h 6858000"/>
              <a:gd name="connsiteX52-42367" fmla="*/ 5860672 w 6115796"/>
              <a:gd name="connsiteY52-42368" fmla="*/ 4061579 h 6858000"/>
              <a:gd name="connsiteX53-42369" fmla="*/ 5894095 w 6115796"/>
              <a:gd name="connsiteY53-42370" fmla="*/ 4128857 h 6858000"/>
              <a:gd name="connsiteX54-42371" fmla="*/ 5903513 w 6115796"/>
              <a:gd name="connsiteY54-42372" fmla="*/ 4187661 h 6858000"/>
              <a:gd name="connsiteX55-42373" fmla="*/ 5946705 w 6115796"/>
              <a:gd name="connsiteY55-42374" fmla="*/ 4428051 h 6858000"/>
              <a:gd name="connsiteX56-42375" fmla="*/ 5949261 w 6115796"/>
              <a:gd name="connsiteY56-42376" fmla="*/ 4449185 h 6858000"/>
              <a:gd name="connsiteX57-42377" fmla="*/ 5968960 w 6115796"/>
              <a:gd name="connsiteY57-42378" fmla="*/ 4482655 h 6858000"/>
              <a:gd name="connsiteX58-42379" fmla="*/ 5998138 w 6115796"/>
              <a:gd name="connsiteY58-42380" fmla="*/ 4697518 h 6858000"/>
              <a:gd name="connsiteX59-42381" fmla="*/ 6007819 w 6115796"/>
              <a:gd name="connsiteY59-42382" fmla="*/ 4858148 h 6858000"/>
              <a:gd name="connsiteX60-42383" fmla="*/ 6007749 w 6115796"/>
              <a:gd name="connsiteY60-42384" fmla="*/ 4964715 h 6858000"/>
              <a:gd name="connsiteX61-42385" fmla="*/ 6005269 w 6115796"/>
              <a:gd name="connsiteY61-42386" fmla="*/ 5150567 h 6858000"/>
              <a:gd name="connsiteX62-42387" fmla="*/ 6001127 w 6115796"/>
              <a:gd name="connsiteY62-42388" fmla="*/ 5164609 h 6858000"/>
              <a:gd name="connsiteX63-42389" fmla="*/ 5998514 w 6115796"/>
              <a:gd name="connsiteY63-42390" fmla="*/ 5189673 h 6858000"/>
              <a:gd name="connsiteX64-42391" fmla="*/ 6018409 w 6115796"/>
              <a:gd name="connsiteY64-42392" fmla="*/ 5227157 h 6858000"/>
              <a:gd name="connsiteX65-42393" fmla="*/ 6036748 w 6115796"/>
              <a:gd name="connsiteY65-42394" fmla="*/ 5322752 h 6858000"/>
              <a:gd name="connsiteX66-42395" fmla="*/ 6037677 w 6115796"/>
              <a:gd name="connsiteY66-42396" fmla="*/ 5354807 h 6858000"/>
              <a:gd name="connsiteX67-42397" fmla="*/ 6053435 w 6115796"/>
              <a:gd name="connsiteY67-42398" fmla="*/ 5387547 h 6858000"/>
              <a:gd name="connsiteX68-42399" fmla="*/ 6068640 w 6115796"/>
              <a:gd name="connsiteY68-42400" fmla="*/ 5474503 h 6858000"/>
              <a:gd name="connsiteX69-42401" fmla="*/ 6080922 w 6115796"/>
              <a:gd name="connsiteY69-42402" fmla="*/ 5561070 h 6858000"/>
              <a:gd name="connsiteX70-42403" fmla="*/ 6096949 w 6115796"/>
              <a:gd name="connsiteY70-42404" fmla="*/ 5648179 h 6858000"/>
              <a:gd name="connsiteX71-42405" fmla="*/ 6115796 w 6115796"/>
              <a:gd name="connsiteY71-42406" fmla="*/ 5862844 h 6858000"/>
              <a:gd name="connsiteX72-42407" fmla="*/ 6102493 w 6115796"/>
              <a:gd name="connsiteY72-42408" fmla="*/ 5928602 h 6858000"/>
              <a:gd name="connsiteX73-42409" fmla="*/ 6056863 w 6115796"/>
              <a:gd name="connsiteY73-42410" fmla="*/ 6000643 h 6858000"/>
              <a:gd name="connsiteX74-42411" fmla="*/ 6045436 w 6115796"/>
              <a:gd name="connsiteY74-42412" fmla="*/ 6124480 h 6858000"/>
              <a:gd name="connsiteX75-42413" fmla="*/ 6030489 w 6115796"/>
              <a:gd name="connsiteY75-42414" fmla="*/ 6317666 h 6858000"/>
              <a:gd name="connsiteX76-42415" fmla="*/ 6007492 w 6115796"/>
              <a:gd name="connsiteY76-42416" fmla="*/ 6440818 h 6858000"/>
              <a:gd name="connsiteX77-42417" fmla="*/ 6009467 w 6115796"/>
              <a:gd name="connsiteY77-42418" fmla="*/ 6487076 h 6858000"/>
              <a:gd name="connsiteX78-42419" fmla="*/ 5995064 w 6115796"/>
              <a:gd name="connsiteY78-42420" fmla="*/ 6540791 h 6858000"/>
              <a:gd name="connsiteX79-42421" fmla="*/ 6004510 w 6115796"/>
              <a:gd name="connsiteY79-42422" fmla="*/ 6599256 h 6858000"/>
              <a:gd name="connsiteX80-42423" fmla="*/ 5986207 w 6115796"/>
              <a:gd name="connsiteY80-42424" fmla="*/ 6695855 h 6858000"/>
              <a:gd name="connsiteX81-42425" fmla="*/ 5979428 w 6115796"/>
              <a:gd name="connsiteY81-42426" fmla="*/ 6754678 h 6858000"/>
              <a:gd name="connsiteX82-42427" fmla="*/ 5983398 w 6115796"/>
              <a:gd name="connsiteY82-42428" fmla="*/ 6778641 h 6858000"/>
              <a:gd name="connsiteX83-42429" fmla="*/ 5984543 w 6115796"/>
              <a:gd name="connsiteY83-42430" fmla="*/ 6811016 h 6858000"/>
              <a:gd name="connsiteX84-42431" fmla="*/ 5979671 w 6115796"/>
              <a:gd name="connsiteY84-42432" fmla="*/ 6858000 h 6858000"/>
              <a:gd name="connsiteX85-42433" fmla="*/ 0 w 6115796"/>
              <a:gd name="connsiteY85-42434" fmla="*/ 6858000 h 6858000"/>
              <a:gd name="connsiteX86-42435" fmla="*/ 0 w 6115796"/>
              <a:gd name="connsiteY86-42436" fmla="*/ 0 h 6858000"/>
              <a:gd name="connsiteX0-42437" fmla="*/ 0 w 6116025"/>
              <a:gd name="connsiteY0-42438" fmla="*/ 0 h 6858000"/>
              <a:gd name="connsiteX1-42439" fmla="*/ 4965888 w 6116025"/>
              <a:gd name="connsiteY1-42440" fmla="*/ 0 h 6858000"/>
              <a:gd name="connsiteX2-42441" fmla="*/ 4967767 w 6116025"/>
              <a:gd name="connsiteY2-42442" fmla="*/ 7930 h 6858000"/>
              <a:gd name="connsiteX3-42443" fmla="*/ 4979444 w 6116025"/>
              <a:gd name="connsiteY3-42444" fmla="*/ 43921 h 6858000"/>
              <a:gd name="connsiteX4-42445" fmla="*/ 5021173 w 6116025"/>
              <a:gd name="connsiteY4-42446" fmla="*/ 123738 h 6858000"/>
              <a:gd name="connsiteX5-42447" fmla="*/ 5075458 w 6116025"/>
              <a:gd name="connsiteY5-42448" fmla="*/ 264355 h 6858000"/>
              <a:gd name="connsiteX6-42449" fmla="*/ 5081175 w 6116025"/>
              <a:gd name="connsiteY6-42450" fmla="*/ 277448 h 6858000"/>
              <a:gd name="connsiteX7-42451" fmla="*/ 5097011 w 6116025"/>
              <a:gd name="connsiteY7-42452" fmla="*/ 355616 h 6858000"/>
              <a:gd name="connsiteX8-42453" fmla="*/ 5153000 w 6116025"/>
              <a:gd name="connsiteY8-42454" fmla="*/ 507134 h 6858000"/>
              <a:gd name="connsiteX9-42455" fmla="*/ 5171282 w 6116025"/>
              <a:gd name="connsiteY9-42456" fmla="*/ 602071 h 6858000"/>
              <a:gd name="connsiteX10-42457" fmla="*/ 5176196 w 6116025"/>
              <a:gd name="connsiteY10-42458" fmla="*/ 636822 h 6858000"/>
              <a:gd name="connsiteX11-42459" fmla="*/ 5189051 w 6116025"/>
              <a:gd name="connsiteY11-42460" fmla="*/ 782518 h 6858000"/>
              <a:gd name="connsiteX12-42461" fmla="*/ 5218707 w 6116025"/>
              <a:gd name="connsiteY12-42462" fmla="*/ 886387 h 6858000"/>
              <a:gd name="connsiteX13-42463" fmla="*/ 5221281 w 6116025"/>
              <a:gd name="connsiteY13-42464" fmla="*/ 920873 h 6858000"/>
              <a:gd name="connsiteX14-42465" fmla="*/ 5201018 w 6116025"/>
              <a:gd name="connsiteY14-42466" fmla="*/ 1095027 h 6858000"/>
              <a:gd name="connsiteX15-42467" fmla="*/ 5189234 w 6116025"/>
              <a:gd name="connsiteY15-42468" fmla="*/ 1217308 h 6858000"/>
              <a:gd name="connsiteX16-42469" fmla="*/ 5202769 w 6116025"/>
              <a:gd name="connsiteY16-42470" fmla="*/ 1269450 h 6858000"/>
              <a:gd name="connsiteX17-42471" fmla="*/ 5225968 w 6116025"/>
              <a:gd name="connsiteY17-42472" fmla="*/ 1357994 h 6858000"/>
              <a:gd name="connsiteX18-42473" fmla="*/ 5231437 w 6116025"/>
              <a:gd name="connsiteY18-42474" fmla="*/ 1373779 h 6858000"/>
              <a:gd name="connsiteX19-42475" fmla="*/ 5237226 w 6116025"/>
              <a:gd name="connsiteY19-42476" fmla="*/ 1441327 h 6858000"/>
              <a:gd name="connsiteX20-42477" fmla="*/ 5255653 w 6116025"/>
              <a:gd name="connsiteY20-42478" fmla="*/ 1524712 h 6858000"/>
              <a:gd name="connsiteX21-42479" fmla="*/ 5263491 w 6116025"/>
              <a:gd name="connsiteY21-42480" fmla="*/ 1642938 h 6858000"/>
              <a:gd name="connsiteX22-42481" fmla="*/ 5256552 w 6116025"/>
              <a:gd name="connsiteY22-42482" fmla="*/ 1672509 h 6858000"/>
              <a:gd name="connsiteX23-42483" fmla="*/ 5266931 w 6116025"/>
              <a:gd name="connsiteY23-42484" fmla="*/ 1866147 h 6858000"/>
              <a:gd name="connsiteX24-42485" fmla="*/ 5255696 w 6116025"/>
              <a:gd name="connsiteY24-42486" fmla="*/ 1953770 h 6858000"/>
              <a:gd name="connsiteX25-42487" fmla="*/ 5252592 w 6116025"/>
              <a:gd name="connsiteY25-42488" fmla="*/ 2092210 h 6858000"/>
              <a:gd name="connsiteX26-42489" fmla="*/ 5250104 w 6116025"/>
              <a:gd name="connsiteY26-42490" fmla="*/ 2249166 h 6858000"/>
              <a:gd name="connsiteX27-42491" fmla="*/ 5251214 w 6116025"/>
              <a:gd name="connsiteY27-42492" fmla="*/ 2250944 h 6858000"/>
              <a:gd name="connsiteX28-42493" fmla="*/ 5250644 w 6116025"/>
              <a:gd name="connsiteY28-42494" fmla="*/ 2266619 h 6858000"/>
              <a:gd name="connsiteX29-42495" fmla="*/ 5293877 w 6116025"/>
              <a:gd name="connsiteY29-42496" fmla="*/ 2368649 h 6858000"/>
              <a:gd name="connsiteX30-42497" fmla="*/ 5311338 w 6116025"/>
              <a:gd name="connsiteY30-42498" fmla="*/ 2404034 h 6858000"/>
              <a:gd name="connsiteX31-42499" fmla="*/ 5338366 w 6116025"/>
              <a:gd name="connsiteY31-42500" fmla="*/ 2465052 h 6858000"/>
              <a:gd name="connsiteX32-42501" fmla="*/ 5371263 w 6116025"/>
              <a:gd name="connsiteY32-42502" fmla="*/ 2586413 h 6858000"/>
              <a:gd name="connsiteX33-42503" fmla="*/ 5407503 w 6116025"/>
              <a:gd name="connsiteY33-42504" fmla="*/ 2786290 h 6858000"/>
              <a:gd name="connsiteX34-42505" fmla="*/ 5407356 w 6116025"/>
              <a:gd name="connsiteY34-42506" fmla="*/ 2787545 h 6858000"/>
              <a:gd name="connsiteX35-42507" fmla="*/ 5457023 w 6116025"/>
              <a:gd name="connsiteY35-42508" fmla="*/ 2858292 h 6858000"/>
              <a:gd name="connsiteX36-42509" fmla="*/ 5479298 w 6116025"/>
              <a:gd name="connsiteY36-42510" fmla="*/ 2947791 h 6858000"/>
              <a:gd name="connsiteX37-42511" fmla="*/ 5481770 w 6116025"/>
              <a:gd name="connsiteY37-42512" fmla="*/ 2951352 h 6858000"/>
              <a:gd name="connsiteX38-42513" fmla="*/ 5482415 w 6116025"/>
              <a:gd name="connsiteY38-42514" fmla="*/ 3004079 h 6858000"/>
              <a:gd name="connsiteX39-42515" fmla="*/ 5503944 w 6116025"/>
              <a:gd name="connsiteY39-42516" fmla="*/ 3123335 h 6858000"/>
              <a:gd name="connsiteX40-42517" fmla="*/ 5516007 w 6116025"/>
              <a:gd name="connsiteY40-42518" fmla="*/ 3258473 h 6858000"/>
              <a:gd name="connsiteX41-42519" fmla="*/ 5589758 w 6116025"/>
              <a:gd name="connsiteY41-42520" fmla="*/ 3453699 h 6858000"/>
              <a:gd name="connsiteX42-42521" fmla="*/ 5596144 w 6116025"/>
              <a:gd name="connsiteY42-42522" fmla="*/ 3534624 h 6858000"/>
              <a:gd name="connsiteX43-42523" fmla="*/ 5597750 w 6116025"/>
              <a:gd name="connsiteY43-42524" fmla="*/ 3534129 h 6858000"/>
              <a:gd name="connsiteX44-42525" fmla="*/ 5618377 w 6116025"/>
              <a:gd name="connsiteY44-42526" fmla="*/ 3588431 h 6858000"/>
              <a:gd name="connsiteX45-42527" fmla="*/ 5655472 w 6116025"/>
              <a:gd name="connsiteY45-42528" fmla="*/ 3678877 h 6858000"/>
              <a:gd name="connsiteX46-42529" fmla="*/ 5683015 w 6116025"/>
              <a:gd name="connsiteY46-42530" fmla="*/ 3762025 h 6858000"/>
              <a:gd name="connsiteX47-42531" fmla="*/ 5696643 w 6116025"/>
              <a:gd name="connsiteY47-42532" fmla="*/ 3773888 h 6858000"/>
              <a:gd name="connsiteX48-42533" fmla="*/ 5768491 w 6116025"/>
              <a:gd name="connsiteY48-42534" fmla="*/ 3914399 h 6858000"/>
              <a:gd name="connsiteX49-42535" fmla="*/ 5793123 w 6116025"/>
              <a:gd name="connsiteY49-42536" fmla="*/ 3969952 h 6858000"/>
              <a:gd name="connsiteX50-42537" fmla="*/ 5808321 w 6116025"/>
              <a:gd name="connsiteY50-42538" fmla="*/ 3988153 h 6858000"/>
              <a:gd name="connsiteX51-42539" fmla="*/ 5825621 w 6116025"/>
              <a:gd name="connsiteY51-42540" fmla="*/ 4015525 h 6858000"/>
              <a:gd name="connsiteX52-42541" fmla="*/ 5860672 w 6116025"/>
              <a:gd name="connsiteY52-42542" fmla="*/ 4061579 h 6858000"/>
              <a:gd name="connsiteX53-42543" fmla="*/ 5894095 w 6116025"/>
              <a:gd name="connsiteY53-42544" fmla="*/ 4128857 h 6858000"/>
              <a:gd name="connsiteX54-42545" fmla="*/ 5903513 w 6116025"/>
              <a:gd name="connsiteY54-42546" fmla="*/ 4187661 h 6858000"/>
              <a:gd name="connsiteX55-42547" fmla="*/ 5946705 w 6116025"/>
              <a:gd name="connsiteY55-42548" fmla="*/ 4428051 h 6858000"/>
              <a:gd name="connsiteX56-42549" fmla="*/ 5949261 w 6116025"/>
              <a:gd name="connsiteY56-42550" fmla="*/ 4449185 h 6858000"/>
              <a:gd name="connsiteX57-42551" fmla="*/ 5968960 w 6116025"/>
              <a:gd name="connsiteY57-42552" fmla="*/ 4482655 h 6858000"/>
              <a:gd name="connsiteX58-42553" fmla="*/ 5998138 w 6116025"/>
              <a:gd name="connsiteY58-42554" fmla="*/ 4697518 h 6858000"/>
              <a:gd name="connsiteX59-42555" fmla="*/ 6007819 w 6116025"/>
              <a:gd name="connsiteY59-42556" fmla="*/ 4858148 h 6858000"/>
              <a:gd name="connsiteX60-42557" fmla="*/ 6007749 w 6116025"/>
              <a:gd name="connsiteY60-42558" fmla="*/ 4964715 h 6858000"/>
              <a:gd name="connsiteX61-42559" fmla="*/ 6005269 w 6116025"/>
              <a:gd name="connsiteY61-42560" fmla="*/ 5150567 h 6858000"/>
              <a:gd name="connsiteX62-42561" fmla="*/ 6001127 w 6116025"/>
              <a:gd name="connsiteY62-42562" fmla="*/ 5164609 h 6858000"/>
              <a:gd name="connsiteX63-42563" fmla="*/ 5998514 w 6116025"/>
              <a:gd name="connsiteY63-42564" fmla="*/ 5189673 h 6858000"/>
              <a:gd name="connsiteX64-42565" fmla="*/ 6018409 w 6116025"/>
              <a:gd name="connsiteY64-42566" fmla="*/ 5227157 h 6858000"/>
              <a:gd name="connsiteX65-42567" fmla="*/ 6036748 w 6116025"/>
              <a:gd name="connsiteY65-42568" fmla="*/ 5322752 h 6858000"/>
              <a:gd name="connsiteX66-42569" fmla="*/ 6037677 w 6116025"/>
              <a:gd name="connsiteY66-42570" fmla="*/ 5354807 h 6858000"/>
              <a:gd name="connsiteX67-42571" fmla="*/ 6053435 w 6116025"/>
              <a:gd name="connsiteY67-42572" fmla="*/ 5387547 h 6858000"/>
              <a:gd name="connsiteX68-42573" fmla="*/ 6068640 w 6116025"/>
              <a:gd name="connsiteY68-42574" fmla="*/ 5474503 h 6858000"/>
              <a:gd name="connsiteX69-42575" fmla="*/ 6080922 w 6116025"/>
              <a:gd name="connsiteY69-42576" fmla="*/ 5561070 h 6858000"/>
              <a:gd name="connsiteX70-42577" fmla="*/ 6096949 w 6116025"/>
              <a:gd name="connsiteY70-42578" fmla="*/ 5648179 h 6858000"/>
              <a:gd name="connsiteX71-42579" fmla="*/ 6115796 w 6116025"/>
              <a:gd name="connsiteY71-42580" fmla="*/ 5862844 h 6858000"/>
              <a:gd name="connsiteX72-42581" fmla="*/ 6102493 w 6116025"/>
              <a:gd name="connsiteY72-42582" fmla="*/ 5928602 h 6858000"/>
              <a:gd name="connsiteX73-42583" fmla="*/ 6056863 w 6116025"/>
              <a:gd name="connsiteY73-42584" fmla="*/ 6000643 h 6858000"/>
              <a:gd name="connsiteX74-42585" fmla="*/ 6045436 w 6116025"/>
              <a:gd name="connsiteY74-42586" fmla="*/ 6124480 h 6858000"/>
              <a:gd name="connsiteX75-42587" fmla="*/ 6030489 w 6116025"/>
              <a:gd name="connsiteY75-42588" fmla="*/ 6317666 h 6858000"/>
              <a:gd name="connsiteX76-42589" fmla="*/ 6007492 w 6116025"/>
              <a:gd name="connsiteY76-42590" fmla="*/ 6440818 h 6858000"/>
              <a:gd name="connsiteX77-42591" fmla="*/ 6009467 w 6116025"/>
              <a:gd name="connsiteY77-42592" fmla="*/ 6487076 h 6858000"/>
              <a:gd name="connsiteX78-42593" fmla="*/ 5995064 w 6116025"/>
              <a:gd name="connsiteY78-42594" fmla="*/ 6540791 h 6858000"/>
              <a:gd name="connsiteX79-42595" fmla="*/ 6004510 w 6116025"/>
              <a:gd name="connsiteY79-42596" fmla="*/ 6599256 h 6858000"/>
              <a:gd name="connsiteX80-42597" fmla="*/ 5986207 w 6116025"/>
              <a:gd name="connsiteY80-42598" fmla="*/ 6695855 h 6858000"/>
              <a:gd name="connsiteX81-42599" fmla="*/ 5979428 w 6116025"/>
              <a:gd name="connsiteY81-42600" fmla="*/ 6754678 h 6858000"/>
              <a:gd name="connsiteX82-42601" fmla="*/ 5983398 w 6116025"/>
              <a:gd name="connsiteY82-42602" fmla="*/ 6778641 h 6858000"/>
              <a:gd name="connsiteX83-42603" fmla="*/ 5984543 w 6116025"/>
              <a:gd name="connsiteY83-42604" fmla="*/ 6811016 h 6858000"/>
              <a:gd name="connsiteX84-42605" fmla="*/ 5979671 w 6116025"/>
              <a:gd name="connsiteY84-42606" fmla="*/ 6858000 h 6858000"/>
              <a:gd name="connsiteX85-42607" fmla="*/ 0 w 6116025"/>
              <a:gd name="connsiteY85-42608" fmla="*/ 6858000 h 6858000"/>
              <a:gd name="connsiteX86-42609" fmla="*/ 0 w 6116025"/>
              <a:gd name="connsiteY86-42610" fmla="*/ 0 h 6858000"/>
              <a:gd name="connsiteX0-42611" fmla="*/ 0 w 6115796"/>
              <a:gd name="connsiteY0-42612" fmla="*/ 0 h 6858000"/>
              <a:gd name="connsiteX1-42613" fmla="*/ 4965888 w 6115796"/>
              <a:gd name="connsiteY1-42614" fmla="*/ 0 h 6858000"/>
              <a:gd name="connsiteX2-42615" fmla="*/ 4967767 w 6115796"/>
              <a:gd name="connsiteY2-42616" fmla="*/ 7930 h 6858000"/>
              <a:gd name="connsiteX3-42617" fmla="*/ 4979444 w 6115796"/>
              <a:gd name="connsiteY3-42618" fmla="*/ 43921 h 6858000"/>
              <a:gd name="connsiteX4-42619" fmla="*/ 5021173 w 6115796"/>
              <a:gd name="connsiteY4-42620" fmla="*/ 123738 h 6858000"/>
              <a:gd name="connsiteX5-42621" fmla="*/ 5075458 w 6115796"/>
              <a:gd name="connsiteY5-42622" fmla="*/ 264355 h 6858000"/>
              <a:gd name="connsiteX6-42623" fmla="*/ 5081175 w 6115796"/>
              <a:gd name="connsiteY6-42624" fmla="*/ 277448 h 6858000"/>
              <a:gd name="connsiteX7-42625" fmla="*/ 5097011 w 6115796"/>
              <a:gd name="connsiteY7-42626" fmla="*/ 355616 h 6858000"/>
              <a:gd name="connsiteX8-42627" fmla="*/ 5153000 w 6115796"/>
              <a:gd name="connsiteY8-42628" fmla="*/ 507134 h 6858000"/>
              <a:gd name="connsiteX9-42629" fmla="*/ 5171282 w 6115796"/>
              <a:gd name="connsiteY9-42630" fmla="*/ 602071 h 6858000"/>
              <a:gd name="connsiteX10-42631" fmla="*/ 5176196 w 6115796"/>
              <a:gd name="connsiteY10-42632" fmla="*/ 636822 h 6858000"/>
              <a:gd name="connsiteX11-42633" fmla="*/ 5189051 w 6115796"/>
              <a:gd name="connsiteY11-42634" fmla="*/ 782518 h 6858000"/>
              <a:gd name="connsiteX12-42635" fmla="*/ 5218707 w 6115796"/>
              <a:gd name="connsiteY12-42636" fmla="*/ 886387 h 6858000"/>
              <a:gd name="connsiteX13-42637" fmla="*/ 5221281 w 6115796"/>
              <a:gd name="connsiteY13-42638" fmla="*/ 920873 h 6858000"/>
              <a:gd name="connsiteX14-42639" fmla="*/ 5201018 w 6115796"/>
              <a:gd name="connsiteY14-42640" fmla="*/ 1095027 h 6858000"/>
              <a:gd name="connsiteX15-42641" fmla="*/ 5189234 w 6115796"/>
              <a:gd name="connsiteY15-42642" fmla="*/ 1217308 h 6858000"/>
              <a:gd name="connsiteX16-42643" fmla="*/ 5202769 w 6115796"/>
              <a:gd name="connsiteY16-42644" fmla="*/ 1269450 h 6858000"/>
              <a:gd name="connsiteX17-42645" fmla="*/ 5225968 w 6115796"/>
              <a:gd name="connsiteY17-42646" fmla="*/ 1357994 h 6858000"/>
              <a:gd name="connsiteX18-42647" fmla="*/ 5231437 w 6115796"/>
              <a:gd name="connsiteY18-42648" fmla="*/ 1373779 h 6858000"/>
              <a:gd name="connsiteX19-42649" fmla="*/ 5237226 w 6115796"/>
              <a:gd name="connsiteY19-42650" fmla="*/ 1441327 h 6858000"/>
              <a:gd name="connsiteX20-42651" fmla="*/ 5255653 w 6115796"/>
              <a:gd name="connsiteY20-42652" fmla="*/ 1524712 h 6858000"/>
              <a:gd name="connsiteX21-42653" fmla="*/ 5263491 w 6115796"/>
              <a:gd name="connsiteY21-42654" fmla="*/ 1642938 h 6858000"/>
              <a:gd name="connsiteX22-42655" fmla="*/ 5256552 w 6115796"/>
              <a:gd name="connsiteY22-42656" fmla="*/ 1672509 h 6858000"/>
              <a:gd name="connsiteX23-42657" fmla="*/ 5266931 w 6115796"/>
              <a:gd name="connsiteY23-42658" fmla="*/ 1866147 h 6858000"/>
              <a:gd name="connsiteX24-42659" fmla="*/ 5255696 w 6115796"/>
              <a:gd name="connsiteY24-42660" fmla="*/ 1953770 h 6858000"/>
              <a:gd name="connsiteX25-42661" fmla="*/ 5252592 w 6115796"/>
              <a:gd name="connsiteY25-42662" fmla="*/ 2092210 h 6858000"/>
              <a:gd name="connsiteX26-42663" fmla="*/ 5250104 w 6115796"/>
              <a:gd name="connsiteY26-42664" fmla="*/ 2249166 h 6858000"/>
              <a:gd name="connsiteX27-42665" fmla="*/ 5251214 w 6115796"/>
              <a:gd name="connsiteY27-42666" fmla="*/ 2250944 h 6858000"/>
              <a:gd name="connsiteX28-42667" fmla="*/ 5250644 w 6115796"/>
              <a:gd name="connsiteY28-42668" fmla="*/ 2266619 h 6858000"/>
              <a:gd name="connsiteX29-42669" fmla="*/ 5293877 w 6115796"/>
              <a:gd name="connsiteY29-42670" fmla="*/ 2368649 h 6858000"/>
              <a:gd name="connsiteX30-42671" fmla="*/ 5311338 w 6115796"/>
              <a:gd name="connsiteY30-42672" fmla="*/ 2404034 h 6858000"/>
              <a:gd name="connsiteX31-42673" fmla="*/ 5338366 w 6115796"/>
              <a:gd name="connsiteY31-42674" fmla="*/ 2465052 h 6858000"/>
              <a:gd name="connsiteX32-42675" fmla="*/ 5371263 w 6115796"/>
              <a:gd name="connsiteY32-42676" fmla="*/ 2586413 h 6858000"/>
              <a:gd name="connsiteX33-42677" fmla="*/ 5407503 w 6115796"/>
              <a:gd name="connsiteY33-42678" fmla="*/ 2786290 h 6858000"/>
              <a:gd name="connsiteX34-42679" fmla="*/ 5407356 w 6115796"/>
              <a:gd name="connsiteY34-42680" fmla="*/ 2787545 h 6858000"/>
              <a:gd name="connsiteX35-42681" fmla="*/ 5457023 w 6115796"/>
              <a:gd name="connsiteY35-42682" fmla="*/ 2858292 h 6858000"/>
              <a:gd name="connsiteX36-42683" fmla="*/ 5479298 w 6115796"/>
              <a:gd name="connsiteY36-42684" fmla="*/ 2947791 h 6858000"/>
              <a:gd name="connsiteX37-42685" fmla="*/ 5481770 w 6115796"/>
              <a:gd name="connsiteY37-42686" fmla="*/ 2951352 h 6858000"/>
              <a:gd name="connsiteX38-42687" fmla="*/ 5482415 w 6115796"/>
              <a:gd name="connsiteY38-42688" fmla="*/ 3004079 h 6858000"/>
              <a:gd name="connsiteX39-42689" fmla="*/ 5503944 w 6115796"/>
              <a:gd name="connsiteY39-42690" fmla="*/ 3123335 h 6858000"/>
              <a:gd name="connsiteX40-42691" fmla="*/ 5516007 w 6115796"/>
              <a:gd name="connsiteY40-42692" fmla="*/ 3258473 h 6858000"/>
              <a:gd name="connsiteX41-42693" fmla="*/ 5589758 w 6115796"/>
              <a:gd name="connsiteY41-42694" fmla="*/ 3453699 h 6858000"/>
              <a:gd name="connsiteX42-42695" fmla="*/ 5596144 w 6115796"/>
              <a:gd name="connsiteY42-42696" fmla="*/ 3534624 h 6858000"/>
              <a:gd name="connsiteX43-42697" fmla="*/ 5597750 w 6115796"/>
              <a:gd name="connsiteY43-42698" fmla="*/ 3534129 h 6858000"/>
              <a:gd name="connsiteX44-42699" fmla="*/ 5618377 w 6115796"/>
              <a:gd name="connsiteY44-42700" fmla="*/ 3588431 h 6858000"/>
              <a:gd name="connsiteX45-42701" fmla="*/ 5655472 w 6115796"/>
              <a:gd name="connsiteY45-42702" fmla="*/ 3678877 h 6858000"/>
              <a:gd name="connsiteX46-42703" fmla="*/ 5683015 w 6115796"/>
              <a:gd name="connsiteY46-42704" fmla="*/ 3762025 h 6858000"/>
              <a:gd name="connsiteX47-42705" fmla="*/ 5696643 w 6115796"/>
              <a:gd name="connsiteY47-42706" fmla="*/ 3773888 h 6858000"/>
              <a:gd name="connsiteX48-42707" fmla="*/ 5768491 w 6115796"/>
              <a:gd name="connsiteY48-42708" fmla="*/ 3914399 h 6858000"/>
              <a:gd name="connsiteX49-42709" fmla="*/ 5793123 w 6115796"/>
              <a:gd name="connsiteY49-42710" fmla="*/ 3969952 h 6858000"/>
              <a:gd name="connsiteX50-42711" fmla="*/ 5808321 w 6115796"/>
              <a:gd name="connsiteY50-42712" fmla="*/ 3988153 h 6858000"/>
              <a:gd name="connsiteX51-42713" fmla="*/ 5825621 w 6115796"/>
              <a:gd name="connsiteY51-42714" fmla="*/ 4015525 h 6858000"/>
              <a:gd name="connsiteX52-42715" fmla="*/ 5860672 w 6115796"/>
              <a:gd name="connsiteY52-42716" fmla="*/ 4061579 h 6858000"/>
              <a:gd name="connsiteX53-42717" fmla="*/ 5894095 w 6115796"/>
              <a:gd name="connsiteY53-42718" fmla="*/ 4128857 h 6858000"/>
              <a:gd name="connsiteX54-42719" fmla="*/ 5903513 w 6115796"/>
              <a:gd name="connsiteY54-42720" fmla="*/ 4187661 h 6858000"/>
              <a:gd name="connsiteX55-42721" fmla="*/ 5946705 w 6115796"/>
              <a:gd name="connsiteY55-42722" fmla="*/ 4428051 h 6858000"/>
              <a:gd name="connsiteX56-42723" fmla="*/ 5949261 w 6115796"/>
              <a:gd name="connsiteY56-42724" fmla="*/ 4449185 h 6858000"/>
              <a:gd name="connsiteX57-42725" fmla="*/ 5968960 w 6115796"/>
              <a:gd name="connsiteY57-42726" fmla="*/ 4482655 h 6858000"/>
              <a:gd name="connsiteX58-42727" fmla="*/ 5998138 w 6115796"/>
              <a:gd name="connsiteY58-42728" fmla="*/ 4697518 h 6858000"/>
              <a:gd name="connsiteX59-42729" fmla="*/ 6007819 w 6115796"/>
              <a:gd name="connsiteY59-42730" fmla="*/ 4858148 h 6858000"/>
              <a:gd name="connsiteX60-42731" fmla="*/ 6007749 w 6115796"/>
              <a:gd name="connsiteY60-42732" fmla="*/ 4964715 h 6858000"/>
              <a:gd name="connsiteX61-42733" fmla="*/ 6005269 w 6115796"/>
              <a:gd name="connsiteY61-42734" fmla="*/ 5150567 h 6858000"/>
              <a:gd name="connsiteX62-42735" fmla="*/ 6001127 w 6115796"/>
              <a:gd name="connsiteY62-42736" fmla="*/ 5164609 h 6858000"/>
              <a:gd name="connsiteX63-42737" fmla="*/ 5998514 w 6115796"/>
              <a:gd name="connsiteY63-42738" fmla="*/ 5189673 h 6858000"/>
              <a:gd name="connsiteX64-42739" fmla="*/ 6018409 w 6115796"/>
              <a:gd name="connsiteY64-42740" fmla="*/ 5227157 h 6858000"/>
              <a:gd name="connsiteX65-42741" fmla="*/ 6036748 w 6115796"/>
              <a:gd name="connsiteY65-42742" fmla="*/ 5322752 h 6858000"/>
              <a:gd name="connsiteX66-42743" fmla="*/ 6037677 w 6115796"/>
              <a:gd name="connsiteY66-42744" fmla="*/ 5354807 h 6858000"/>
              <a:gd name="connsiteX67-42745" fmla="*/ 6053435 w 6115796"/>
              <a:gd name="connsiteY67-42746" fmla="*/ 5387547 h 6858000"/>
              <a:gd name="connsiteX68-42747" fmla="*/ 6068640 w 6115796"/>
              <a:gd name="connsiteY68-42748" fmla="*/ 5474503 h 6858000"/>
              <a:gd name="connsiteX69-42749" fmla="*/ 6080922 w 6115796"/>
              <a:gd name="connsiteY69-42750" fmla="*/ 5561070 h 6858000"/>
              <a:gd name="connsiteX70-42751" fmla="*/ 6096949 w 6115796"/>
              <a:gd name="connsiteY70-42752" fmla="*/ 5648179 h 6858000"/>
              <a:gd name="connsiteX71-42753" fmla="*/ 6115796 w 6115796"/>
              <a:gd name="connsiteY71-42754" fmla="*/ 5862844 h 6858000"/>
              <a:gd name="connsiteX72-42755" fmla="*/ 6102493 w 6115796"/>
              <a:gd name="connsiteY72-42756" fmla="*/ 5928602 h 6858000"/>
              <a:gd name="connsiteX73-42757" fmla="*/ 6056863 w 6115796"/>
              <a:gd name="connsiteY73-42758" fmla="*/ 6000643 h 6858000"/>
              <a:gd name="connsiteX74-42759" fmla="*/ 6045436 w 6115796"/>
              <a:gd name="connsiteY74-42760" fmla="*/ 6124480 h 6858000"/>
              <a:gd name="connsiteX75-42761" fmla="*/ 6030489 w 6115796"/>
              <a:gd name="connsiteY75-42762" fmla="*/ 6317666 h 6858000"/>
              <a:gd name="connsiteX76-42763" fmla="*/ 6007492 w 6115796"/>
              <a:gd name="connsiteY76-42764" fmla="*/ 6440818 h 6858000"/>
              <a:gd name="connsiteX77-42765" fmla="*/ 6009467 w 6115796"/>
              <a:gd name="connsiteY77-42766" fmla="*/ 6487076 h 6858000"/>
              <a:gd name="connsiteX78-42767" fmla="*/ 5995064 w 6115796"/>
              <a:gd name="connsiteY78-42768" fmla="*/ 6540791 h 6858000"/>
              <a:gd name="connsiteX79-42769" fmla="*/ 6004510 w 6115796"/>
              <a:gd name="connsiteY79-42770" fmla="*/ 6599256 h 6858000"/>
              <a:gd name="connsiteX80-42771" fmla="*/ 5986207 w 6115796"/>
              <a:gd name="connsiteY80-42772" fmla="*/ 6695855 h 6858000"/>
              <a:gd name="connsiteX81-42773" fmla="*/ 5979428 w 6115796"/>
              <a:gd name="connsiteY81-42774" fmla="*/ 6754678 h 6858000"/>
              <a:gd name="connsiteX82-42775" fmla="*/ 5983398 w 6115796"/>
              <a:gd name="connsiteY82-42776" fmla="*/ 6778641 h 6858000"/>
              <a:gd name="connsiteX83-42777" fmla="*/ 5984543 w 6115796"/>
              <a:gd name="connsiteY83-42778" fmla="*/ 6811016 h 6858000"/>
              <a:gd name="connsiteX84-42779" fmla="*/ 5979671 w 6115796"/>
              <a:gd name="connsiteY84-42780" fmla="*/ 6858000 h 6858000"/>
              <a:gd name="connsiteX85-42781" fmla="*/ 0 w 6115796"/>
              <a:gd name="connsiteY85-42782" fmla="*/ 6858000 h 6858000"/>
              <a:gd name="connsiteX86-42783" fmla="*/ 0 w 6115796"/>
              <a:gd name="connsiteY86-42784" fmla="*/ 0 h 6858000"/>
              <a:gd name="connsiteX0-42785" fmla="*/ 0 w 6115796"/>
              <a:gd name="connsiteY0-42786" fmla="*/ 0 h 6858000"/>
              <a:gd name="connsiteX1-42787" fmla="*/ 4965888 w 6115796"/>
              <a:gd name="connsiteY1-42788" fmla="*/ 0 h 6858000"/>
              <a:gd name="connsiteX2-42789" fmla="*/ 4967767 w 6115796"/>
              <a:gd name="connsiteY2-42790" fmla="*/ 7930 h 6858000"/>
              <a:gd name="connsiteX3-42791" fmla="*/ 4979444 w 6115796"/>
              <a:gd name="connsiteY3-42792" fmla="*/ 43921 h 6858000"/>
              <a:gd name="connsiteX4-42793" fmla="*/ 5021173 w 6115796"/>
              <a:gd name="connsiteY4-42794" fmla="*/ 123738 h 6858000"/>
              <a:gd name="connsiteX5-42795" fmla="*/ 5075458 w 6115796"/>
              <a:gd name="connsiteY5-42796" fmla="*/ 264355 h 6858000"/>
              <a:gd name="connsiteX6-42797" fmla="*/ 5081175 w 6115796"/>
              <a:gd name="connsiteY6-42798" fmla="*/ 277448 h 6858000"/>
              <a:gd name="connsiteX7-42799" fmla="*/ 5097011 w 6115796"/>
              <a:gd name="connsiteY7-42800" fmla="*/ 355616 h 6858000"/>
              <a:gd name="connsiteX8-42801" fmla="*/ 5153000 w 6115796"/>
              <a:gd name="connsiteY8-42802" fmla="*/ 507134 h 6858000"/>
              <a:gd name="connsiteX9-42803" fmla="*/ 5171282 w 6115796"/>
              <a:gd name="connsiteY9-42804" fmla="*/ 602071 h 6858000"/>
              <a:gd name="connsiteX10-42805" fmla="*/ 5176196 w 6115796"/>
              <a:gd name="connsiteY10-42806" fmla="*/ 636822 h 6858000"/>
              <a:gd name="connsiteX11-42807" fmla="*/ 5189051 w 6115796"/>
              <a:gd name="connsiteY11-42808" fmla="*/ 782518 h 6858000"/>
              <a:gd name="connsiteX12-42809" fmla="*/ 5218707 w 6115796"/>
              <a:gd name="connsiteY12-42810" fmla="*/ 886387 h 6858000"/>
              <a:gd name="connsiteX13-42811" fmla="*/ 5221281 w 6115796"/>
              <a:gd name="connsiteY13-42812" fmla="*/ 920873 h 6858000"/>
              <a:gd name="connsiteX14-42813" fmla="*/ 5201018 w 6115796"/>
              <a:gd name="connsiteY14-42814" fmla="*/ 1095027 h 6858000"/>
              <a:gd name="connsiteX15-42815" fmla="*/ 5189234 w 6115796"/>
              <a:gd name="connsiteY15-42816" fmla="*/ 1217308 h 6858000"/>
              <a:gd name="connsiteX16-42817" fmla="*/ 5202769 w 6115796"/>
              <a:gd name="connsiteY16-42818" fmla="*/ 1269450 h 6858000"/>
              <a:gd name="connsiteX17-42819" fmla="*/ 5225968 w 6115796"/>
              <a:gd name="connsiteY17-42820" fmla="*/ 1357994 h 6858000"/>
              <a:gd name="connsiteX18-42821" fmla="*/ 5231437 w 6115796"/>
              <a:gd name="connsiteY18-42822" fmla="*/ 1373779 h 6858000"/>
              <a:gd name="connsiteX19-42823" fmla="*/ 5237226 w 6115796"/>
              <a:gd name="connsiteY19-42824" fmla="*/ 1441327 h 6858000"/>
              <a:gd name="connsiteX20-42825" fmla="*/ 5255653 w 6115796"/>
              <a:gd name="connsiteY20-42826" fmla="*/ 1524712 h 6858000"/>
              <a:gd name="connsiteX21-42827" fmla="*/ 5263491 w 6115796"/>
              <a:gd name="connsiteY21-42828" fmla="*/ 1642938 h 6858000"/>
              <a:gd name="connsiteX22-42829" fmla="*/ 5256552 w 6115796"/>
              <a:gd name="connsiteY22-42830" fmla="*/ 1672509 h 6858000"/>
              <a:gd name="connsiteX23-42831" fmla="*/ 5266931 w 6115796"/>
              <a:gd name="connsiteY23-42832" fmla="*/ 1866147 h 6858000"/>
              <a:gd name="connsiteX24-42833" fmla="*/ 5255696 w 6115796"/>
              <a:gd name="connsiteY24-42834" fmla="*/ 1953770 h 6858000"/>
              <a:gd name="connsiteX25-42835" fmla="*/ 5252592 w 6115796"/>
              <a:gd name="connsiteY25-42836" fmla="*/ 2092210 h 6858000"/>
              <a:gd name="connsiteX26-42837" fmla="*/ 5250104 w 6115796"/>
              <a:gd name="connsiteY26-42838" fmla="*/ 2249166 h 6858000"/>
              <a:gd name="connsiteX27-42839" fmla="*/ 5251214 w 6115796"/>
              <a:gd name="connsiteY27-42840" fmla="*/ 2250944 h 6858000"/>
              <a:gd name="connsiteX28-42841" fmla="*/ 5250644 w 6115796"/>
              <a:gd name="connsiteY28-42842" fmla="*/ 2266619 h 6858000"/>
              <a:gd name="connsiteX29-42843" fmla="*/ 5293877 w 6115796"/>
              <a:gd name="connsiteY29-42844" fmla="*/ 2368649 h 6858000"/>
              <a:gd name="connsiteX30-42845" fmla="*/ 5311338 w 6115796"/>
              <a:gd name="connsiteY30-42846" fmla="*/ 2404034 h 6858000"/>
              <a:gd name="connsiteX31-42847" fmla="*/ 5338366 w 6115796"/>
              <a:gd name="connsiteY31-42848" fmla="*/ 2465052 h 6858000"/>
              <a:gd name="connsiteX32-42849" fmla="*/ 5371263 w 6115796"/>
              <a:gd name="connsiteY32-42850" fmla="*/ 2586413 h 6858000"/>
              <a:gd name="connsiteX33-42851" fmla="*/ 5407503 w 6115796"/>
              <a:gd name="connsiteY33-42852" fmla="*/ 2786290 h 6858000"/>
              <a:gd name="connsiteX34-42853" fmla="*/ 5407356 w 6115796"/>
              <a:gd name="connsiteY34-42854" fmla="*/ 2787545 h 6858000"/>
              <a:gd name="connsiteX35-42855" fmla="*/ 5457023 w 6115796"/>
              <a:gd name="connsiteY35-42856" fmla="*/ 2858292 h 6858000"/>
              <a:gd name="connsiteX36-42857" fmla="*/ 5479298 w 6115796"/>
              <a:gd name="connsiteY36-42858" fmla="*/ 2947791 h 6858000"/>
              <a:gd name="connsiteX37-42859" fmla="*/ 5481770 w 6115796"/>
              <a:gd name="connsiteY37-42860" fmla="*/ 2951352 h 6858000"/>
              <a:gd name="connsiteX38-42861" fmla="*/ 5482415 w 6115796"/>
              <a:gd name="connsiteY38-42862" fmla="*/ 3004079 h 6858000"/>
              <a:gd name="connsiteX39-42863" fmla="*/ 5503944 w 6115796"/>
              <a:gd name="connsiteY39-42864" fmla="*/ 3123335 h 6858000"/>
              <a:gd name="connsiteX40-42865" fmla="*/ 5516007 w 6115796"/>
              <a:gd name="connsiteY40-42866" fmla="*/ 3258473 h 6858000"/>
              <a:gd name="connsiteX41-42867" fmla="*/ 5589758 w 6115796"/>
              <a:gd name="connsiteY41-42868" fmla="*/ 3453699 h 6858000"/>
              <a:gd name="connsiteX42-42869" fmla="*/ 5596144 w 6115796"/>
              <a:gd name="connsiteY42-42870" fmla="*/ 3534624 h 6858000"/>
              <a:gd name="connsiteX43-42871" fmla="*/ 5597750 w 6115796"/>
              <a:gd name="connsiteY43-42872" fmla="*/ 3534129 h 6858000"/>
              <a:gd name="connsiteX44-42873" fmla="*/ 5618377 w 6115796"/>
              <a:gd name="connsiteY44-42874" fmla="*/ 3588431 h 6858000"/>
              <a:gd name="connsiteX45-42875" fmla="*/ 5655472 w 6115796"/>
              <a:gd name="connsiteY45-42876" fmla="*/ 3678877 h 6858000"/>
              <a:gd name="connsiteX46-42877" fmla="*/ 5683015 w 6115796"/>
              <a:gd name="connsiteY46-42878" fmla="*/ 3762025 h 6858000"/>
              <a:gd name="connsiteX47-42879" fmla="*/ 5696643 w 6115796"/>
              <a:gd name="connsiteY47-42880" fmla="*/ 3773888 h 6858000"/>
              <a:gd name="connsiteX48-42881" fmla="*/ 5768491 w 6115796"/>
              <a:gd name="connsiteY48-42882" fmla="*/ 3914399 h 6858000"/>
              <a:gd name="connsiteX49-42883" fmla="*/ 5793123 w 6115796"/>
              <a:gd name="connsiteY49-42884" fmla="*/ 3969952 h 6858000"/>
              <a:gd name="connsiteX50-42885" fmla="*/ 5808321 w 6115796"/>
              <a:gd name="connsiteY50-42886" fmla="*/ 3988153 h 6858000"/>
              <a:gd name="connsiteX51-42887" fmla="*/ 5825621 w 6115796"/>
              <a:gd name="connsiteY51-42888" fmla="*/ 4015525 h 6858000"/>
              <a:gd name="connsiteX52-42889" fmla="*/ 5860672 w 6115796"/>
              <a:gd name="connsiteY52-42890" fmla="*/ 4061579 h 6858000"/>
              <a:gd name="connsiteX53-42891" fmla="*/ 5894095 w 6115796"/>
              <a:gd name="connsiteY53-42892" fmla="*/ 4128857 h 6858000"/>
              <a:gd name="connsiteX54-42893" fmla="*/ 5903513 w 6115796"/>
              <a:gd name="connsiteY54-42894" fmla="*/ 4187661 h 6858000"/>
              <a:gd name="connsiteX55-42895" fmla="*/ 5946705 w 6115796"/>
              <a:gd name="connsiteY55-42896" fmla="*/ 4428051 h 6858000"/>
              <a:gd name="connsiteX56-42897" fmla="*/ 5949261 w 6115796"/>
              <a:gd name="connsiteY56-42898" fmla="*/ 4449185 h 6858000"/>
              <a:gd name="connsiteX57-42899" fmla="*/ 5968960 w 6115796"/>
              <a:gd name="connsiteY57-42900" fmla="*/ 4482655 h 6858000"/>
              <a:gd name="connsiteX58-42901" fmla="*/ 5998138 w 6115796"/>
              <a:gd name="connsiteY58-42902" fmla="*/ 4697518 h 6858000"/>
              <a:gd name="connsiteX59-42903" fmla="*/ 6007819 w 6115796"/>
              <a:gd name="connsiteY59-42904" fmla="*/ 4858148 h 6858000"/>
              <a:gd name="connsiteX60-42905" fmla="*/ 6007749 w 6115796"/>
              <a:gd name="connsiteY60-42906" fmla="*/ 4964715 h 6858000"/>
              <a:gd name="connsiteX61-42907" fmla="*/ 6005269 w 6115796"/>
              <a:gd name="connsiteY61-42908" fmla="*/ 5150567 h 6858000"/>
              <a:gd name="connsiteX62-42909" fmla="*/ 6001127 w 6115796"/>
              <a:gd name="connsiteY62-42910" fmla="*/ 5164609 h 6858000"/>
              <a:gd name="connsiteX63-42911" fmla="*/ 5998514 w 6115796"/>
              <a:gd name="connsiteY63-42912" fmla="*/ 5189673 h 6858000"/>
              <a:gd name="connsiteX64-42913" fmla="*/ 6018409 w 6115796"/>
              <a:gd name="connsiteY64-42914" fmla="*/ 5227157 h 6858000"/>
              <a:gd name="connsiteX65-42915" fmla="*/ 6036748 w 6115796"/>
              <a:gd name="connsiteY65-42916" fmla="*/ 5322752 h 6858000"/>
              <a:gd name="connsiteX66-42917" fmla="*/ 6037677 w 6115796"/>
              <a:gd name="connsiteY66-42918" fmla="*/ 5354807 h 6858000"/>
              <a:gd name="connsiteX67-42919" fmla="*/ 6053435 w 6115796"/>
              <a:gd name="connsiteY67-42920" fmla="*/ 5387547 h 6858000"/>
              <a:gd name="connsiteX68-42921" fmla="*/ 6068640 w 6115796"/>
              <a:gd name="connsiteY68-42922" fmla="*/ 5474503 h 6858000"/>
              <a:gd name="connsiteX69-42923" fmla="*/ 6080922 w 6115796"/>
              <a:gd name="connsiteY69-42924" fmla="*/ 5561070 h 6858000"/>
              <a:gd name="connsiteX70-42925" fmla="*/ 6096949 w 6115796"/>
              <a:gd name="connsiteY70-42926" fmla="*/ 5648179 h 6858000"/>
              <a:gd name="connsiteX71-42927" fmla="*/ 6115796 w 6115796"/>
              <a:gd name="connsiteY71-42928" fmla="*/ 5862844 h 6858000"/>
              <a:gd name="connsiteX72-42929" fmla="*/ 6056863 w 6115796"/>
              <a:gd name="connsiteY72-42930" fmla="*/ 6000643 h 6858000"/>
              <a:gd name="connsiteX73-42931" fmla="*/ 6045436 w 6115796"/>
              <a:gd name="connsiteY73-42932" fmla="*/ 6124480 h 6858000"/>
              <a:gd name="connsiteX74-42933" fmla="*/ 6030489 w 6115796"/>
              <a:gd name="connsiteY74-42934" fmla="*/ 6317666 h 6858000"/>
              <a:gd name="connsiteX75-42935" fmla="*/ 6007492 w 6115796"/>
              <a:gd name="connsiteY75-42936" fmla="*/ 6440818 h 6858000"/>
              <a:gd name="connsiteX76-42937" fmla="*/ 6009467 w 6115796"/>
              <a:gd name="connsiteY76-42938" fmla="*/ 6487076 h 6858000"/>
              <a:gd name="connsiteX77-42939" fmla="*/ 5995064 w 6115796"/>
              <a:gd name="connsiteY77-42940" fmla="*/ 6540791 h 6858000"/>
              <a:gd name="connsiteX78-42941" fmla="*/ 6004510 w 6115796"/>
              <a:gd name="connsiteY78-42942" fmla="*/ 6599256 h 6858000"/>
              <a:gd name="connsiteX79-42943" fmla="*/ 5986207 w 6115796"/>
              <a:gd name="connsiteY79-42944" fmla="*/ 6695855 h 6858000"/>
              <a:gd name="connsiteX80-42945" fmla="*/ 5979428 w 6115796"/>
              <a:gd name="connsiteY80-42946" fmla="*/ 6754678 h 6858000"/>
              <a:gd name="connsiteX81-42947" fmla="*/ 5983398 w 6115796"/>
              <a:gd name="connsiteY81-42948" fmla="*/ 6778641 h 6858000"/>
              <a:gd name="connsiteX82-42949" fmla="*/ 5984543 w 6115796"/>
              <a:gd name="connsiteY82-42950" fmla="*/ 6811016 h 6858000"/>
              <a:gd name="connsiteX83-42951" fmla="*/ 5979671 w 6115796"/>
              <a:gd name="connsiteY83-42952" fmla="*/ 6858000 h 6858000"/>
              <a:gd name="connsiteX84-42953" fmla="*/ 0 w 6115796"/>
              <a:gd name="connsiteY84-42954" fmla="*/ 6858000 h 6858000"/>
              <a:gd name="connsiteX85-42955" fmla="*/ 0 w 6115796"/>
              <a:gd name="connsiteY85-42956" fmla="*/ 0 h 6858000"/>
              <a:gd name="connsiteX0-42957" fmla="*/ 0 w 6115796"/>
              <a:gd name="connsiteY0-42958" fmla="*/ 0 h 6858000"/>
              <a:gd name="connsiteX1-42959" fmla="*/ 4965888 w 6115796"/>
              <a:gd name="connsiteY1-42960" fmla="*/ 0 h 6858000"/>
              <a:gd name="connsiteX2-42961" fmla="*/ 4967767 w 6115796"/>
              <a:gd name="connsiteY2-42962" fmla="*/ 7930 h 6858000"/>
              <a:gd name="connsiteX3-42963" fmla="*/ 4979444 w 6115796"/>
              <a:gd name="connsiteY3-42964" fmla="*/ 43921 h 6858000"/>
              <a:gd name="connsiteX4-42965" fmla="*/ 5021173 w 6115796"/>
              <a:gd name="connsiteY4-42966" fmla="*/ 123738 h 6858000"/>
              <a:gd name="connsiteX5-42967" fmla="*/ 5075458 w 6115796"/>
              <a:gd name="connsiteY5-42968" fmla="*/ 264355 h 6858000"/>
              <a:gd name="connsiteX6-42969" fmla="*/ 5081175 w 6115796"/>
              <a:gd name="connsiteY6-42970" fmla="*/ 277448 h 6858000"/>
              <a:gd name="connsiteX7-42971" fmla="*/ 5097011 w 6115796"/>
              <a:gd name="connsiteY7-42972" fmla="*/ 355616 h 6858000"/>
              <a:gd name="connsiteX8-42973" fmla="*/ 5153000 w 6115796"/>
              <a:gd name="connsiteY8-42974" fmla="*/ 507134 h 6858000"/>
              <a:gd name="connsiteX9-42975" fmla="*/ 5171282 w 6115796"/>
              <a:gd name="connsiteY9-42976" fmla="*/ 602071 h 6858000"/>
              <a:gd name="connsiteX10-42977" fmla="*/ 5176196 w 6115796"/>
              <a:gd name="connsiteY10-42978" fmla="*/ 636822 h 6858000"/>
              <a:gd name="connsiteX11-42979" fmla="*/ 5189051 w 6115796"/>
              <a:gd name="connsiteY11-42980" fmla="*/ 782518 h 6858000"/>
              <a:gd name="connsiteX12-42981" fmla="*/ 5218707 w 6115796"/>
              <a:gd name="connsiteY12-42982" fmla="*/ 886387 h 6858000"/>
              <a:gd name="connsiteX13-42983" fmla="*/ 5221281 w 6115796"/>
              <a:gd name="connsiteY13-42984" fmla="*/ 920873 h 6858000"/>
              <a:gd name="connsiteX14-42985" fmla="*/ 5201018 w 6115796"/>
              <a:gd name="connsiteY14-42986" fmla="*/ 1095027 h 6858000"/>
              <a:gd name="connsiteX15-42987" fmla="*/ 5189234 w 6115796"/>
              <a:gd name="connsiteY15-42988" fmla="*/ 1217308 h 6858000"/>
              <a:gd name="connsiteX16-42989" fmla="*/ 5202769 w 6115796"/>
              <a:gd name="connsiteY16-42990" fmla="*/ 1269450 h 6858000"/>
              <a:gd name="connsiteX17-42991" fmla="*/ 5225968 w 6115796"/>
              <a:gd name="connsiteY17-42992" fmla="*/ 1357994 h 6858000"/>
              <a:gd name="connsiteX18-42993" fmla="*/ 5231437 w 6115796"/>
              <a:gd name="connsiteY18-42994" fmla="*/ 1373779 h 6858000"/>
              <a:gd name="connsiteX19-42995" fmla="*/ 5237226 w 6115796"/>
              <a:gd name="connsiteY19-42996" fmla="*/ 1441327 h 6858000"/>
              <a:gd name="connsiteX20-42997" fmla="*/ 5255653 w 6115796"/>
              <a:gd name="connsiteY20-42998" fmla="*/ 1524712 h 6858000"/>
              <a:gd name="connsiteX21-42999" fmla="*/ 5263491 w 6115796"/>
              <a:gd name="connsiteY21-43000" fmla="*/ 1642938 h 6858000"/>
              <a:gd name="connsiteX22-43001" fmla="*/ 5256552 w 6115796"/>
              <a:gd name="connsiteY22-43002" fmla="*/ 1672509 h 6858000"/>
              <a:gd name="connsiteX23-43003" fmla="*/ 5266931 w 6115796"/>
              <a:gd name="connsiteY23-43004" fmla="*/ 1866147 h 6858000"/>
              <a:gd name="connsiteX24-43005" fmla="*/ 5255696 w 6115796"/>
              <a:gd name="connsiteY24-43006" fmla="*/ 1953770 h 6858000"/>
              <a:gd name="connsiteX25-43007" fmla="*/ 5252592 w 6115796"/>
              <a:gd name="connsiteY25-43008" fmla="*/ 2092210 h 6858000"/>
              <a:gd name="connsiteX26-43009" fmla="*/ 5250104 w 6115796"/>
              <a:gd name="connsiteY26-43010" fmla="*/ 2249166 h 6858000"/>
              <a:gd name="connsiteX27-43011" fmla="*/ 5251214 w 6115796"/>
              <a:gd name="connsiteY27-43012" fmla="*/ 2250944 h 6858000"/>
              <a:gd name="connsiteX28-43013" fmla="*/ 5250644 w 6115796"/>
              <a:gd name="connsiteY28-43014" fmla="*/ 2266619 h 6858000"/>
              <a:gd name="connsiteX29-43015" fmla="*/ 5293877 w 6115796"/>
              <a:gd name="connsiteY29-43016" fmla="*/ 2368649 h 6858000"/>
              <a:gd name="connsiteX30-43017" fmla="*/ 5311338 w 6115796"/>
              <a:gd name="connsiteY30-43018" fmla="*/ 2404034 h 6858000"/>
              <a:gd name="connsiteX31-43019" fmla="*/ 5338366 w 6115796"/>
              <a:gd name="connsiteY31-43020" fmla="*/ 2465052 h 6858000"/>
              <a:gd name="connsiteX32-43021" fmla="*/ 5371263 w 6115796"/>
              <a:gd name="connsiteY32-43022" fmla="*/ 2586413 h 6858000"/>
              <a:gd name="connsiteX33-43023" fmla="*/ 5407503 w 6115796"/>
              <a:gd name="connsiteY33-43024" fmla="*/ 2786290 h 6858000"/>
              <a:gd name="connsiteX34-43025" fmla="*/ 5407356 w 6115796"/>
              <a:gd name="connsiteY34-43026" fmla="*/ 2787545 h 6858000"/>
              <a:gd name="connsiteX35-43027" fmla="*/ 5457023 w 6115796"/>
              <a:gd name="connsiteY35-43028" fmla="*/ 2858292 h 6858000"/>
              <a:gd name="connsiteX36-43029" fmla="*/ 5479298 w 6115796"/>
              <a:gd name="connsiteY36-43030" fmla="*/ 2947791 h 6858000"/>
              <a:gd name="connsiteX37-43031" fmla="*/ 5481770 w 6115796"/>
              <a:gd name="connsiteY37-43032" fmla="*/ 2951352 h 6858000"/>
              <a:gd name="connsiteX38-43033" fmla="*/ 5482415 w 6115796"/>
              <a:gd name="connsiteY38-43034" fmla="*/ 3004079 h 6858000"/>
              <a:gd name="connsiteX39-43035" fmla="*/ 5503944 w 6115796"/>
              <a:gd name="connsiteY39-43036" fmla="*/ 3123335 h 6858000"/>
              <a:gd name="connsiteX40-43037" fmla="*/ 5516007 w 6115796"/>
              <a:gd name="connsiteY40-43038" fmla="*/ 3258473 h 6858000"/>
              <a:gd name="connsiteX41-43039" fmla="*/ 5589758 w 6115796"/>
              <a:gd name="connsiteY41-43040" fmla="*/ 3453699 h 6858000"/>
              <a:gd name="connsiteX42-43041" fmla="*/ 5596144 w 6115796"/>
              <a:gd name="connsiteY42-43042" fmla="*/ 3534624 h 6858000"/>
              <a:gd name="connsiteX43-43043" fmla="*/ 5597750 w 6115796"/>
              <a:gd name="connsiteY43-43044" fmla="*/ 3534129 h 6858000"/>
              <a:gd name="connsiteX44-43045" fmla="*/ 5618377 w 6115796"/>
              <a:gd name="connsiteY44-43046" fmla="*/ 3588431 h 6858000"/>
              <a:gd name="connsiteX45-43047" fmla="*/ 5655472 w 6115796"/>
              <a:gd name="connsiteY45-43048" fmla="*/ 3678877 h 6858000"/>
              <a:gd name="connsiteX46-43049" fmla="*/ 5683015 w 6115796"/>
              <a:gd name="connsiteY46-43050" fmla="*/ 3762025 h 6858000"/>
              <a:gd name="connsiteX47-43051" fmla="*/ 5696643 w 6115796"/>
              <a:gd name="connsiteY47-43052" fmla="*/ 3773888 h 6858000"/>
              <a:gd name="connsiteX48-43053" fmla="*/ 5768491 w 6115796"/>
              <a:gd name="connsiteY48-43054" fmla="*/ 3914399 h 6858000"/>
              <a:gd name="connsiteX49-43055" fmla="*/ 5793123 w 6115796"/>
              <a:gd name="connsiteY49-43056" fmla="*/ 3969952 h 6858000"/>
              <a:gd name="connsiteX50-43057" fmla="*/ 5808321 w 6115796"/>
              <a:gd name="connsiteY50-43058" fmla="*/ 3988153 h 6858000"/>
              <a:gd name="connsiteX51-43059" fmla="*/ 5825621 w 6115796"/>
              <a:gd name="connsiteY51-43060" fmla="*/ 4015525 h 6858000"/>
              <a:gd name="connsiteX52-43061" fmla="*/ 5860672 w 6115796"/>
              <a:gd name="connsiteY52-43062" fmla="*/ 4061579 h 6858000"/>
              <a:gd name="connsiteX53-43063" fmla="*/ 5894095 w 6115796"/>
              <a:gd name="connsiteY53-43064" fmla="*/ 4128857 h 6858000"/>
              <a:gd name="connsiteX54-43065" fmla="*/ 5903513 w 6115796"/>
              <a:gd name="connsiteY54-43066" fmla="*/ 4187661 h 6858000"/>
              <a:gd name="connsiteX55-43067" fmla="*/ 5946705 w 6115796"/>
              <a:gd name="connsiteY55-43068" fmla="*/ 4428051 h 6858000"/>
              <a:gd name="connsiteX56-43069" fmla="*/ 5949261 w 6115796"/>
              <a:gd name="connsiteY56-43070" fmla="*/ 4449185 h 6858000"/>
              <a:gd name="connsiteX57-43071" fmla="*/ 5968960 w 6115796"/>
              <a:gd name="connsiteY57-43072" fmla="*/ 4482655 h 6858000"/>
              <a:gd name="connsiteX58-43073" fmla="*/ 5998138 w 6115796"/>
              <a:gd name="connsiteY58-43074" fmla="*/ 4697518 h 6858000"/>
              <a:gd name="connsiteX59-43075" fmla="*/ 6007819 w 6115796"/>
              <a:gd name="connsiteY59-43076" fmla="*/ 4858148 h 6858000"/>
              <a:gd name="connsiteX60-43077" fmla="*/ 6007749 w 6115796"/>
              <a:gd name="connsiteY60-43078" fmla="*/ 4964715 h 6858000"/>
              <a:gd name="connsiteX61-43079" fmla="*/ 6005269 w 6115796"/>
              <a:gd name="connsiteY61-43080" fmla="*/ 5150567 h 6858000"/>
              <a:gd name="connsiteX62-43081" fmla="*/ 6001127 w 6115796"/>
              <a:gd name="connsiteY62-43082" fmla="*/ 5164609 h 6858000"/>
              <a:gd name="connsiteX63-43083" fmla="*/ 5998514 w 6115796"/>
              <a:gd name="connsiteY63-43084" fmla="*/ 5189673 h 6858000"/>
              <a:gd name="connsiteX64-43085" fmla="*/ 6018409 w 6115796"/>
              <a:gd name="connsiteY64-43086" fmla="*/ 5227157 h 6858000"/>
              <a:gd name="connsiteX65-43087" fmla="*/ 6036748 w 6115796"/>
              <a:gd name="connsiteY65-43088" fmla="*/ 5322752 h 6858000"/>
              <a:gd name="connsiteX66-43089" fmla="*/ 6037677 w 6115796"/>
              <a:gd name="connsiteY66-43090" fmla="*/ 5354807 h 6858000"/>
              <a:gd name="connsiteX67-43091" fmla="*/ 6053435 w 6115796"/>
              <a:gd name="connsiteY67-43092" fmla="*/ 5387547 h 6858000"/>
              <a:gd name="connsiteX68-43093" fmla="*/ 6068640 w 6115796"/>
              <a:gd name="connsiteY68-43094" fmla="*/ 5474503 h 6858000"/>
              <a:gd name="connsiteX69-43095" fmla="*/ 6080922 w 6115796"/>
              <a:gd name="connsiteY69-43096" fmla="*/ 5561070 h 6858000"/>
              <a:gd name="connsiteX70-43097" fmla="*/ 6096949 w 6115796"/>
              <a:gd name="connsiteY70-43098" fmla="*/ 5648179 h 6858000"/>
              <a:gd name="connsiteX71-43099" fmla="*/ 6115796 w 6115796"/>
              <a:gd name="connsiteY71-43100" fmla="*/ 5862844 h 6858000"/>
              <a:gd name="connsiteX72-43101" fmla="*/ 6056863 w 6115796"/>
              <a:gd name="connsiteY72-43102" fmla="*/ 6000643 h 6858000"/>
              <a:gd name="connsiteX73-43103" fmla="*/ 6045436 w 6115796"/>
              <a:gd name="connsiteY73-43104" fmla="*/ 6124480 h 6858000"/>
              <a:gd name="connsiteX74-43105" fmla="*/ 6030489 w 6115796"/>
              <a:gd name="connsiteY74-43106" fmla="*/ 6317666 h 6858000"/>
              <a:gd name="connsiteX75-43107" fmla="*/ 6007492 w 6115796"/>
              <a:gd name="connsiteY75-43108" fmla="*/ 6440818 h 6858000"/>
              <a:gd name="connsiteX76-43109" fmla="*/ 6009467 w 6115796"/>
              <a:gd name="connsiteY76-43110" fmla="*/ 6487076 h 6858000"/>
              <a:gd name="connsiteX77-43111" fmla="*/ 5995064 w 6115796"/>
              <a:gd name="connsiteY77-43112" fmla="*/ 6540791 h 6858000"/>
              <a:gd name="connsiteX78-43113" fmla="*/ 6004510 w 6115796"/>
              <a:gd name="connsiteY78-43114" fmla="*/ 6599256 h 6858000"/>
              <a:gd name="connsiteX79-43115" fmla="*/ 5986207 w 6115796"/>
              <a:gd name="connsiteY79-43116" fmla="*/ 6695855 h 6858000"/>
              <a:gd name="connsiteX80-43117" fmla="*/ 5979428 w 6115796"/>
              <a:gd name="connsiteY80-43118" fmla="*/ 6754678 h 6858000"/>
              <a:gd name="connsiteX81-43119" fmla="*/ 5983398 w 6115796"/>
              <a:gd name="connsiteY81-43120" fmla="*/ 6778641 h 6858000"/>
              <a:gd name="connsiteX82-43121" fmla="*/ 5984543 w 6115796"/>
              <a:gd name="connsiteY82-43122" fmla="*/ 6811016 h 6858000"/>
              <a:gd name="connsiteX83-43123" fmla="*/ 5979671 w 6115796"/>
              <a:gd name="connsiteY83-43124" fmla="*/ 6858000 h 6858000"/>
              <a:gd name="connsiteX84-43125" fmla="*/ 0 w 6115796"/>
              <a:gd name="connsiteY84-43126" fmla="*/ 6858000 h 6858000"/>
              <a:gd name="connsiteX85-43127" fmla="*/ 0 w 6115796"/>
              <a:gd name="connsiteY85-43128" fmla="*/ 0 h 6858000"/>
              <a:gd name="connsiteX0-43129" fmla="*/ 0 w 6115796"/>
              <a:gd name="connsiteY0-43130" fmla="*/ 0 h 6858000"/>
              <a:gd name="connsiteX1-43131" fmla="*/ 4965888 w 6115796"/>
              <a:gd name="connsiteY1-43132" fmla="*/ 0 h 6858000"/>
              <a:gd name="connsiteX2-43133" fmla="*/ 4967767 w 6115796"/>
              <a:gd name="connsiteY2-43134" fmla="*/ 7930 h 6858000"/>
              <a:gd name="connsiteX3-43135" fmla="*/ 4979444 w 6115796"/>
              <a:gd name="connsiteY3-43136" fmla="*/ 43921 h 6858000"/>
              <a:gd name="connsiteX4-43137" fmla="*/ 5021173 w 6115796"/>
              <a:gd name="connsiteY4-43138" fmla="*/ 123738 h 6858000"/>
              <a:gd name="connsiteX5-43139" fmla="*/ 5075458 w 6115796"/>
              <a:gd name="connsiteY5-43140" fmla="*/ 264355 h 6858000"/>
              <a:gd name="connsiteX6-43141" fmla="*/ 5081175 w 6115796"/>
              <a:gd name="connsiteY6-43142" fmla="*/ 277448 h 6858000"/>
              <a:gd name="connsiteX7-43143" fmla="*/ 5097011 w 6115796"/>
              <a:gd name="connsiteY7-43144" fmla="*/ 355616 h 6858000"/>
              <a:gd name="connsiteX8-43145" fmla="*/ 5153000 w 6115796"/>
              <a:gd name="connsiteY8-43146" fmla="*/ 507134 h 6858000"/>
              <a:gd name="connsiteX9-43147" fmla="*/ 5171282 w 6115796"/>
              <a:gd name="connsiteY9-43148" fmla="*/ 602071 h 6858000"/>
              <a:gd name="connsiteX10-43149" fmla="*/ 5176196 w 6115796"/>
              <a:gd name="connsiteY10-43150" fmla="*/ 636822 h 6858000"/>
              <a:gd name="connsiteX11-43151" fmla="*/ 5189051 w 6115796"/>
              <a:gd name="connsiteY11-43152" fmla="*/ 782518 h 6858000"/>
              <a:gd name="connsiteX12-43153" fmla="*/ 5218707 w 6115796"/>
              <a:gd name="connsiteY12-43154" fmla="*/ 886387 h 6858000"/>
              <a:gd name="connsiteX13-43155" fmla="*/ 5221281 w 6115796"/>
              <a:gd name="connsiteY13-43156" fmla="*/ 920873 h 6858000"/>
              <a:gd name="connsiteX14-43157" fmla="*/ 5201018 w 6115796"/>
              <a:gd name="connsiteY14-43158" fmla="*/ 1095027 h 6858000"/>
              <a:gd name="connsiteX15-43159" fmla="*/ 5189234 w 6115796"/>
              <a:gd name="connsiteY15-43160" fmla="*/ 1217308 h 6858000"/>
              <a:gd name="connsiteX16-43161" fmla="*/ 5202769 w 6115796"/>
              <a:gd name="connsiteY16-43162" fmla="*/ 1269450 h 6858000"/>
              <a:gd name="connsiteX17-43163" fmla="*/ 5225968 w 6115796"/>
              <a:gd name="connsiteY17-43164" fmla="*/ 1357994 h 6858000"/>
              <a:gd name="connsiteX18-43165" fmla="*/ 5231437 w 6115796"/>
              <a:gd name="connsiteY18-43166" fmla="*/ 1373779 h 6858000"/>
              <a:gd name="connsiteX19-43167" fmla="*/ 5237226 w 6115796"/>
              <a:gd name="connsiteY19-43168" fmla="*/ 1441327 h 6858000"/>
              <a:gd name="connsiteX20-43169" fmla="*/ 5255653 w 6115796"/>
              <a:gd name="connsiteY20-43170" fmla="*/ 1524712 h 6858000"/>
              <a:gd name="connsiteX21-43171" fmla="*/ 5263491 w 6115796"/>
              <a:gd name="connsiteY21-43172" fmla="*/ 1642938 h 6858000"/>
              <a:gd name="connsiteX22-43173" fmla="*/ 5256552 w 6115796"/>
              <a:gd name="connsiteY22-43174" fmla="*/ 1672509 h 6858000"/>
              <a:gd name="connsiteX23-43175" fmla="*/ 5266931 w 6115796"/>
              <a:gd name="connsiteY23-43176" fmla="*/ 1866147 h 6858000"/>
              <a:gd name="connsiteX24-43177" fmla="*/ 5255696 w 6115796"/>
              <a:gd name="connsiteY24-43178" fmla="*/ 1953770 h 6858000"/>
              <a:gd name="connsiteX25-43179" fmla="*/ 5252592 w 6115796"/>
              <a:gd name="connsiteY25-43180" fmla="*/ 2092210 h 6858000"/>
              <a:gd name="connsiteX26-43181" fmla="*/ 5250104 w 6115796"/>
              <a:gd name="connsiteY26-43182" fmla="*/ 2249166 h 6858000"/>
              <a:gd name="connsiteX27-43183" fmla="*/ 5251214 w 6115796"/>
              <a:gd name="connsiteY27-43184" fmla="*/ 2250944 h 6858000"/>
              <a:gd name="connsiteX28-43185" fmla="*/ 5250644 w 6115796"/>
              <a:gd name="connsiteY28-43186" fmla="*/ 2266619 h 6858000"/>
              <a:gd name="connsiteX29-43187" fmla="*/ 5293877 w 6115796"/>
              <a:gd name="connsiteY29-43188" fmla="*/ 2368649 h 6858000"/>
              <a:gd name="connsiteX30-43189" fmla="*/ 5311338 w 6115796"/>
              <a:gd name="connsiteY30-43190" fmla="*/ 2404034 h 6858000"/>
              <a:gd name="connsiteX31-43191" fmla="*/ 5338366 w 6115796"/>
              <a:gd name="connsiteY31-43192" fmla="*/ 2465052 h 6858000"/>
              <a:gd name="connsiteX32-43193" fmla="*/ 5371263 w 6115796"/>
              <a:gd name="connsiteY32-43194" fmla="*/ 2586413 h 6858000"/>
              <a:gd name="connsiteX33-43195" fmla="*/ 5407503 w 6115796"/>
              <a:gd name="connsiteY33-43196" fmla="*/ 2786290 h 6858000"/>
              <a:gd name="connsiteX34-43197" fmla="*/ 5407356 w 6115796"/>
              <a:gd name="connsiteY34-43198" fmla="*/ 2787545 h 6858000"/>
              <a:gd name="connsiteX35-43199" fmla="*/ 5457023 w 6115796"/>
              <a:gd name="connsiteY35-43200" fmla="*/ 2858292 h 6858000"/>
              <a:gd name="connsiteX36-43201" fmla="*/ 5479298 w 6115796"/>
              <a:gd name="connsiteY36-43202" fmla="*/ 2947791 h 6858000"/>
              <a:gd name="connsiteX37-43203" fmla="*/ 5481770 w 6115796"/>
              <a:gd name="connsiteY37-43204" fmla="*/ 2951352 h 6858000"/>
              <a:gd name="connsiteX38-43205" fmla="*/ 5482415 w 6115796"/>
              <a:gd name="connsiteY38-43206" fmla="*/ 3004079 h 6858000"/>
              <a:gd name="connsiteX39-43207" fmla="*/ 5503944 w 6115796"/>
              <a:gd name="connsiteY39-43208" fmla="*/ 3123335 h 6858000"/>
              <a:gd name="connsiteX40-43209" fmla="*/ 5516007 w 6115796"/>
              <a:gd name="connsiteY40-43210" fmla="*/ 3258473 h 6858000"/>
              <a:gd name="connsiteX41-43211" fmla="*/ 5589758 w 6115796"/>
              <a:gd name="connsiteY41-43212" fmla="*/ 3453699 h 6858000"/>
              <a:gd name="connsiteX42-43213" fmla="*/ 5596144 w 6115796"/>
              <a:gd name="connsiteY42-43214" fmla="*/ 3534624 h 6858000"/>
              <a:gd name="connsiteX43-43215" fmla="*/ 5597750 w 6115796"/>
              <a:gd name="connsiteY43-43216" fmla="*/ 3534129 h 6858000"/>
              <a:gd name="connsiteX44-43217" fmla="*/ 5618377 w 6115796"/>
              <a:gd name="connsiteY44-43218" fmla="*/ 3588431 h 6858000"/>
              <a:gd name="connsiteX45-43219" fmla="*/ 5655472 w 6115796"/>
              <a:gd name="connsiteY45-43220" fmla="*/ 3678877 h 6858000"/>
              <a:gd name="connsiteX46-43221" fmla="*/ 5683015 w 6115796"/>
              <a:gd name="connsiteY46-43222" fmla="*/ 3762025 h 6858000"/>
              <a:gd name="connsiteX47-43223" fmla="*/ 5696643 w 6115796"/>
              <a:gd name="connsiteY47-43224" fmla="*/ 3773888 h 6858000"/>
              <a:gd name="connsiteX48-43225" fmla="*/ 5768491 w 6115796"/>
              <a:gd name="connsiteY48-43226" fmla="*/ 3914399 h 6858000"/>
              <a:gd name="connsiteX49-43227" fmla="*/ 5793123 w 6115796"/>
              <a:gd name="connsiteY49-43228" fmla="*/ 3969952 h 6858000"/>
              <a:gd name="connsiteX50-43229" fmla="*/ 5808321 w 6115796"/>
              <a:gd name="connsiteY50-43230" fmla="*/ 3988153 h 6858000"/>
              <a:gd name="connsiteX51-43231" fmla="*/ 5825621 w 6115796"/>
              <a:gd name="connsiteY51-43232" fmla="*/ 4015525 h 6858000"/>
              <a:gd name="connsiteX52-43233" fmla="*/ 5860672 w 6115796"/>
              <a:gd name="connsiteY52-43234" fmla="*/ 4061579 h 6858000"/>
              <a:gd name="connsiteX53-43235" fmla="*/ 5894095 w 6115796"/>
              <a:gd name="connsiteY53-43236" fmla="*/ 4128857 h 6858000"/>
              <a:gd name="connsiteX54-43237" fmla="*/ 5903513 w 6115796"/>
              <a:gd name="connsiteY54-43238" fmla="*/ 4187661 h 6858000"/>
              <a:gd name="connsiteX55-43239" fmla="*/ 5946705 w 6115796"/>
              <a:gd name="connsiteY55-43240" fmla="*/ 4428051 h 6858000"/>
              <a:gd name="connsiteX56-43241" fmla="*/ 5949261 w 6115796"/>
              <a:gd name="connsiteY56-43242" fmla="*/ 4449185 h 6858000"/>
              <a:gd name="connsiteX57-43243" fmla="*/ 5968960 w 6115796"/>
              <a:gd name="connsiteY57-43244" fmla="*/ 4482655 h 6858000"/>
              <a:gd name="connsiteX58-43245" fmla="*/ 5998138 w 6115796"/>
              <a:gd name="connsiteY58-43246" fmla="*/ 4697518 h 6858000"/>
              <a:gd name="connsiteX59-43247" fmla="*/ 6007819 w 6115796"/>
              <a:gd name="connsiteY59-43248" fmla="*/ 4858148 h 6858000"/>
              <a:gd name="connsiteX60-43249" fmla="*/ 6007749 w 6115796"/>
              <a:gd name="connsiteY60-43250" fmla="*/ 4964715 h 6858000"/>
              <a:gd name="connsiteX61-43251" fmla="*/ 6005269 w 6115796"/>
              <a:gd name="connsiteY61-43252" fmla="*/ 5150567 h 6858000"/>
              <a:gd name="connsiteX62-43253" fmla="*/ 6001127 w 6115796"/>
              <a:gd name="connsiteY62-43254" fmla="*/ 5164609 h 6858000"/>
              <a:gd name="connsiteX63-43255" fmla="*/ 5998514 w 6115796"/>
              <a:gd name="connsiteY63-43256" fmla="*/ 5189673 h 6858000"/>
              <a:gd name="connsiteX64-43257" fmla="*/ 6018409 w 6115796"/>
              <a:gd name="connsiteY64-43258" fmla="*/ 5227157 h 6858000"/>
              <a:gd name="connsiteX65-43259" fmla="*/ 6036748 w 6115796"/>
              <a:gd name="connsiteY65-43260" fmla="*/ 5322752 h 6858000"/>
              <a:gd name="connsiteX66-43261" fmla="*/ 6037677 w 6115796"/>
              <a:gd name="connsiteY66-43262" fmla="*/ 5354807 h 6858000"/>
              <a:gd name="connsiteX67-43263" fmla="*/ 6053435 w 6115796"/>
              <a:gd name="connsiteY67-43264" fmla="*/ 5387547 h 6858000"/>
              <a:gd name="connsiteX68-43265" fmla="*/ 6068640 w 6115796"/>
              <a:gd name="connsiteY68-43266" fmla="*/ 5474503 h 6858000"/>
              <a:gd name="connsiteX69-43267" fmla="*/ 6080922 w 6115796"/>
              <a:gd name="connsiteY69-43268" fmla="*/ 5561070 h 6858000"/>
              <a:gd name="connsiteX70-43269" fmla="*/ 6096949 w 6115796"/>
              <a:gd name="connsiteY70-43270" fmla="*/ 5648179 h 6858000"/>
              <a:gd name="connsiteX71-43271" fmla="*/ 6115796 w 6115796"/>
              <a:gd name="connsiteY71-43272" fmla="*/ 5862844 h 6858000"/>
              <a:gd name="connsiteX72-43273" fmla="*/ 6056863 w 6115796"/>
              <a:gd name="connsiteY72-43274" fmla="*/ 6000643 h 6858000"/>
              <a:gd name="connsiteX73-43275" fmla="*/ 6045436 w 6115796"/>
              <a:gd name="connsiteY73-43276" fmla="*/ 6124480 h 6858000"/>
              <a:gd name="connsiteX74-43277" fmla="*/ 6030489 w 6115796"/>
              <a:gd name="connsiteY74-43278" fmla="*/ 6317666 h 6858000"/>
              <a:gd name="connsiteX75-43279" fmla="*/ 6007492 w 6115796"/>
              <a:gd name="connsiteY75-43280" fmla="*/ 6440818 h 6858000"/>
              <a:gd name="connsiteX76-43281" fmla="*/ 6009467 w 6115796"/>
              <a:gd name="connsiteY76-43282" fmla="*/ 6487076 h 6858000"/>
              <a:gd name="connsiteX77-43283" fmla="*/ 5995064 w 6115796"/>
              <a:gd name="connsiteY77-43284" fmla="*/ 6540791 h 6858000"/>
              <a:gd name="connsiteX78-43285" fmla="*/ 5986207 w 6115796"/>
              <a:gd name="connsiteY78-43286" fmla="*/ 6695855 h 6858000"/>
              <a:gd name="connsiteX79-43287" fmla="*/ 5979428 w 6115796"/>
              <a:gd name="connsiteY79-43288" fmla="*/ 6754678 h 6858000"/>
              <a:gd name="connsiteX80-43289" fmla="*/ 5983398 w 6115796"/>
              <a:gd name="connsiteY80-43290" fmla="*/ 6778641 h 6858000"/>
              <a:gd name="connsiteX81-43291" fmla="*/ 5984543 w 6115796"/>
              <a:gd name="connsiteY81-43292" fmla="*/ 6811016 h 6858000"/>
              <a:gd name="connsiteX82-43293" fmla="*/ 5979671 w 6115796"/>
              <a:gd name="connsiteY82-43294" fmla="*/ 6858000 h 6858000"/>
              <a:gd name="connsiteX83-43295" fmla="*/ 0 w 6115796"/>
              <a:gd name="connsiteY83-43296" fmla="*/ 6858000 h 6858000"/>
              <a:gd name="connsiteX84-43297" fmla="*/ 0 w 6115796"/>
              <a:gd name="connsiteY84-43298" fmla="*/ 0 h 6858000"/>
              <a:gd name="connsiteX0-43299" fmla="*/ 0 w 6115796"/>
              <a:gd name="connsiteY0-43300" fmla="*/ 0 h 6858000"/>
              <a:gd name="connsiteX1-43301" fmla="*/ 4965888 w 6115796"/>
              <a:gd name="connsiteY1-43302" fmla="*/ 0 h 6858000"/>
              <a:gd name="connsiteX2-43303" fmla="*/ 4967767 w 6115796"/>
              <a:gd name="connsiteY2-43304" fmla="*/ 7930 h 6858000"/>
              <a:gd name="connsiteX3-43305" fmla="*/ 4979444 w 6115796"/>
              <a:gd name="connsiteY3-43306" fmla="*/ 43921 h 6858000"/>
              <a:gd name="connsiteX4-43307" fmla="*/ 5021173 w 6115796"/>
              <a:gd name="connsiteY4-43308" fmla="*/ 123738 h 6858000"/>
              <a:gd name="connsiteX5-43309" fmla="*/ 5075458 w 6115796"/>
              <a:gd name="connsiteY5-43310" fmla="*/ 264355 h 6858000"/>
              <a:gd name="connsiteX6-43311" fmla="*/ 5081175 w 6115796"/>
              <a:gd name="connsiteY6-43312" fmla="*/ 277448 h 6858000"/>
              <a:gd name="connsiteX7-43313" fmla="*/ 5097011 w 6115796"/>
              <a:gd name="connsiteY7-43314" fmla="*/ 355616 h 6858000"/>
              <a:gd name="connsiteX8-43315" fmla="*/ 5153000 w 6115796"/>
              <a:gd name="connsiteY8-43316" fmla="*/ 507134 h 6858000"/>
              <a:gd name="connsiteX9-43317" fmla="*/ 5171282 w 6115796"/>
              <a:gd name="connsiteY9-43318" fmla="*/ 602071 h 6858000"/>
              <a:gd name="connsiteX10-43319" fmla="*/ 5176196 w 6115796"/>
              <a:gd name="connsiteY10-43320" fmla="*/ 636822 h 6858000"/>
              <a:gd name="connsiteX11-43321" fmla="*/ 5189051 w 6115796"/>
              <a:gd name="connsiteY11-43322" fmla="*/ 782518 h 6858000"/>
              <a:gd name="connsiteX12-43323" fmla="*/ 5218707 w 6115796"/>
              <a:gd name="connsiteY12-43324" fmla="*/ 886387 h 6858000"/>
              <a:gd name="connsiteX13-43325" fmla="*/ 5221281 w 6115796"/>
              <a:gd name="connsiteY13-43326" fmla="*/ 920873 h 6858000"/>
              <a:gd name="connsiteX14-43327" fmla="*/ 5201018 w 6115796"/>
              <a:gd name="connsiteY14-43328" fmla="*/ 1095027 h 6858000"/>
              <a:gd name="connsiteX15-43329" fmla="*/ 5189234 w 6115796"/>
              <a:gd name="connsiteY15-43330" fmla="*/ 1217308 h 6858000"/>
              <a:gd name="connsiteX16-43331" fmla="*/ 5202769 w 6115796"/>
              <a:gd name="connsiteY16-43332" fmla="*/ 1269450 h 6858000"/>
              <a:gd name="connsiteX17-43333" fmla="*/ 5225968 w 6115796"/>
              <a:gd name="connsiteY17-43334" fmla="*/ 1357994 h 6858000"/>
              <a:gd name="connsiteX18-43335" fmla="*/ 5231437 w 6115796"/>
              <a:gd name="connsiteY18-43336" fmla="*/ 1373779 h 6858000"/>
              <a:gd name="connsiteX19-43337" fmla="*/ 5237226 w 6115796"/>
              <a:gd name="connsiteY19-43338" fmla="*/ 1441327 h 6858000"/>
              <a:gd name="connsiteX20-43339" fmla="*/ 5255653 w 6115796"/>
              <a:gd name="connsiteY20-43340" fmla="*/ 1524712 h 6858000"/>
              <a:gd name="connsiteX21-43341" fmla="*/ 5263491 w 6115796"/>
              <a:gd name="connsiteY21-43342" fmla="*/ 1642938 h 6858000"/>
              <a:gd name="connsiteX22-43343" fmla="*/ 5256552 w 6115796"/>
              <a:gd name="connsiteY22-43344" fmla="*/ 1672509 h 6858000"/>
              <a:gd name="connsiteX23-43345" fmla="*/ 5266931 w 6115796"/>
              <a:gd name="connsiteY23-43346" fmla="*/ 1866147 h 6858000"/>
              <a:gd name="connsiteX24-43347" fmla="*/ 5255696 w 6115796"/>
              <a:gd name="connsiteY24-43348" fmla="*/ 1953770 h 6858000"/>
              <a:gd name="connsiteX25-43349" fmla="*/ 5252592 w 6115796"/>
              <a:gd name="connsiteY25-43350" fmla="*/ 2092210 h 6858000"/>
              <a:gd name="connsiteX26-43351" fmla="*/ 5250104 w 6115796"/>
              <a:gd name="connsiteY26-43352" fmla="*/ 2249166 h 6858000"/>
              <a:gd name="connsiteX27-43353" fmla="*/ 5251214 w 6115796"/>
              <a:gd name="connsiteY27-43354" fmla="*/ 2250944 h 6858000"/>
              <a:gd name="connsiteX28-43355" fmla="*/ 5250644 w 6115796"/>
              <a:gd name="connsiteY28-43356" fmla="*/ 2266619 h 6858000"/>
              <a:gd name="connsiteX29-43357" fmla="*/ 5293877 w 6115796"/>
              <a:gd name="connsiteY29-43358" fmla="*/ 2368649 h 6858000"/>
              <a:gd name="connsiteX30-43359" fmla="*/ 5311338 w 6115796"/>
              <a:gd name="connsiteY30-43360" fmla="*/ 2404034 h 6858000"/>
              <a:gd name="connsiteX31-43361" fmla="*/ 5338366 w 6115796"/>
              <a:gd name="connsiteY31-43362" fmla="*/ 2465052 h 6858000"/>
              <a:gd name="connsiteX32-43363" fmla="*/ 5371263 w 6115796"/>
              <a:gd name="connsiteY32-43364" fmla="*/ 2586413 h 6858000"/>
              <a:gd name="connsiteX33-43365" fmla="*/ 5407503 w 6115796"/>
              <a:gd name="connsiteY33-43366" fmla="*/ 2786290 h 6858000"/>
              <a:gd name="connsiteX34-43367" fmla="*/ 5407356 w 6115796"/>
              <a:gd name="connsiteY34-43368" fmla="*/ 2787545 h 6858000"/>
              <a:gd name="connsiteX35-43369" fmla="*/ 5457023 w 6115796"/>
              <a:gd name="connsiteY35-43370" fmla="*/ 2858292 h 6858000"/>
              <a:gd name="connsiteX36-43371" fmla="*/ 5479298 w 6115796"/>
              <a:gd name="connsiteY36-43372" fmla="*/ 2947791 h 6858000"/>
              <a:gd name="connsiteX37-43373" fmla="*/ 5481770 w 6115796"/>
              <a:gd name="connsiteY37-43374" fmla="*/ 2951352 h 6858000"/>
              <a:gd name="connsiteX38-43375" fmla="*/ 5482415 w 6115796"/>
              <a:gd name="connsiteY38-43376" fmla="*/ 3004079 h 6858000"/>
              <a:gd name="connsiteX39-43377" fmla="*/ 5503944 w 6115796"/>
              <a:gd name="connsiteY39-43378" fmla="*/ 3123335 h 6858000"/>
              <a:gd name="connsiteX40-43379" fmla="*/ 5516007 w 6115796"/>
              <a:gd name="connsiteY40-43380" fmla="*/ 3258473 h 6858000"/>
              <a:gd name="connsiteX41-43381" fmla="*/ 5589758 w 6115796"/>
              <a:gd name="connsiteY41-43382" fmla="*/ 3453699 h 6858000"/>
              <a:gd name="connsiteX42-43383" fmla="*/ 5596144 w 6115796"/>
              <a:gd name="connsiteY42-43384" fmla="*/ 3534624 h 6858000"/>
              <a:gd name="connsiteX43-43385" fmla="*/ 5597750 w 6115796"/>
              <a:gd name="connsiteY43-43386" fmla="*/ 3534129 h 6858000"/>
              <a:gd name="connsiteX44-43387" fmla="*/ 5618377 w 6115796"/>
              <a:gd name="connsiteY44-43388" fmla="*/ 3588431 h 6858000"/>
              <a:gd name="connsiteX45-43389" fmla="*/ 5655472 w 6115796"/>
              <a:gd name="connsiteY45-43390" fmla="*/ 3678877 h 6858000"/>
              <a:gd name="connsiteX46-43391" fmla="*/ 5683015 w 6115796"/>
              <a:gd name="connsiteY46-43392" fmla="*/ 3762025 h 6858000"/>
              <a:gd name="connsiteX47-43393" fmla="*/ 5696643 w 6115796"/>
              <a:gd name="connsiteY47-43394" fmla="*/ 3773888 h 6858000"/>
              <a:gd name="connsiteX48-43395" fmla="*/ 5768491 w 6115796"/>
              <a:gd name="connsiteY48-43396" fmla="*/ 3914399 h 6858000"/>
              <a:gd name="connsiteX49-43397" fmla="*/ 5793123 w 6115796"/>
              <a:gd name="connsiteY49-43398" fmla="*/ 3969952 h 6858000"/>
              <a:gd name="connsiteX50-43399" fmla="*/ 5808321 w 6115796"/>
              <a:gd name="connsiteY50-43400" fmla="*/ 3988153 h 6858000"/>
              <a:gd name="connsiteX51-43401" fmla="*/ 5825621 w 6115796"/>
              <a:gd name="connsiteY51-43402" fmla="*/ 4015525 h 6858000"/>
              <a:gd name="connsiteX52-43403" fmla="*/ 5860672 w 6115796"/>
              <a:gd name="connsiteY52-43404" fmla="*/ 4061579 h 6858000"/>
              <a:gd name="connsiteX53-43405" fmla="*/ 5894095 w 6115796"/>
              <a:gd name="connsiteY53-43406" fmla="*/ 4128857 h 6858000"/>
              <a:gd name="connsiteX54-43407" fmla="*/ 5903513 w 6115796"/>
              <a:gd name="connsiteY54-43408" fmla="*/ 4187661 h 6858000"/>
              <a:gd name="connsiteX55-43409" fmla="*/ 5946705 w 6115796"/>
              <a:gd name="connsiteY55-43410" fmla="*/ 4428051 h 6858000"/>
              <a:gd name="connsiteX56-43411" fmla="*/ 5949261 w 6115796"/>
              <a:gd name="connsiteY56-43412" fmla="*/ 4449185 h 6858000"/>
              <a:gd name="connsiteX57-43413" fmla="*/ 5968960 w 6115796"/>
              <a:gd name="connsiteY57-43414" fmla="*/ 4482655 h 6858000"/>
              <a:gd name="connsiteX58-43415" fmla="*/ 5998138 w 6115796"/>
              <a:gd name="connsiteY58-43416" fmla="*/ 4697518 h 6858000"/>
              <a:gd name="connsiteX59-43417" fmla="*/ 6007819 w 6115796"/>
              <a:gd name="connsiteY59-43418" fmla="*/ 4858148 h 6858000"/>
              <a:gd name="connsiteX60-43419" fmla="*/ 6007749 w 6115796"/>
              <a:gd name="connsiteY60-43420" fmla="*/ 4964715 h 6858000"/>
              <a:gd name="connsiteX61-43421" fmla="*/ 6005269 w 6115796"/>
              <a:gd name="connsiteY61-43422" fmla="*/ 5150567 h 6858000"/>
              <a:gd name="connsiteX62-43423" fmla="*/ 6001127 w 6115796"/>
              <a:gd name="connsiteY62-43424" fmla="*/ 5164609 h 6858000"/>
              <a:gd name="connsiteX63-43425" fmla="*/ 5998514 w 6115796"/>
              <a:gd name="connsiteY63-43426" fmla="*/ 5189673 h 6858000"/>
              <a:gd name="connsiteX64-43427" fmla="*/ 6018409 w 6115796"/>
              <a:gd name="connsiteY64-43428" fmla="*/ 5227157 h 6858000"/>
              <a:gd name="connsiteX65-43429" fmla="*/ 6036748 w 6115796"/>
              <a:gd name="connsiteY65-43430" fmla="*/ 5322752 h 6858000"/>
              <a:gd name="connsiteX66-43431" fmla="*/ 6037677 w 6115796"/>
              <a:gd name="connsiteY66-43432" fmla="*/ 5354807 h 6858000"/>
              <a:gd name="connsiteX67-43433" fmla="*/ 6053435 w 6115796"/>
              <a:gd name="connsiteY67-43434" fmla="*/ 5387547 h 6858000"/>
              <a:gd name="connsiteX68-43435" fmla="*/ 6068640 w 6115796"/>
              <a:gd name="connsiteY68-43436" fmla="*/ 5474503 h 6858000"/>
              <a:gd name="connsiteX69-43437" fmla="*/ 6080922 w 6115796"/>
              <a:gd name="connsiteY69-43438" fmla="*/ 5561070 h 6858000"/>
              <a:gd name="connsiteX70-43439" fmla="*/ 6096949 w 6115796"/>
              <a:gd name="connsiteY70-43440" fmla="*/ 5648179 h 6858000"/>
              <a:gd name="connsiteX71-43441" fmla="*/ 6115796 w 6115796"/>
              <a:gd name="connsiteY71-43442" fmla="*/ 5862844 h 6858000"/>
              <a:gd name="connsiteX72-43443" fmla="*/ 6056863 w 6115796"/>
              <a:gd name="connsiteY72-43444" fmla="*/ 6000643 h 6858000"/>
              <a:gd name="connsiteX73-43445" fmla="*/ 6045436 w 6115796"/>
              <a:gd name="connsiteY73-43446" fmla="*/ 6124480 h 6858000"/>
              <a:gd name="connsiteX74-43447" fmla="*/ 6030489 w 6115796"/>
              <a:gd name="connsiteY74-43448" fmla="*/ 6317666 h 6858000"/>
              <a:gd name="connsiteX75-43449" fmla="*/ 6007492 w 6115796"/>
              <a:gd name="connsiteY75-43450" fmla="*/ 6440818 h 6858000"/>
              <a:gd name="connsiteX76-43451" fmla="*/ 6009467 w 6115796"/>
              <a:gd name="connsiteY76-43452" fmla="*/ 6487076 h 6858000"/>
              <a:gd name="connsiteX77-43453" fmla="*/ 5995064 w 6115796"/>
              <a:gd name="connsiteY77-43454" fmla="*/ 6540791 h 6858000"/>
              <a:gd name="connsiteX78-43455" fmla="*/ 5986207 w 6115796"/>
              <a:gd name="connsiteY78-43456" fmla="*/ 6695855 h 6858000"/>
              <a:gd name="connsiteX79-43457" fmla="*/ 5979428 w 6115796"/>
              <a:gd name="connsiteY79-43458" fmla="*/ 6754678 h 6858000"/>
              <a:gd name="connsiteX80-43459" fmla="*/ 5984543 w 6115796"/>
              <a:gd name="connsiteY80-43460" fmla="*/ 6811016 h 6858000"/>
              <a:gd name="connsiteX81-43461" fmla="*/ 5979671 w 6115796"/>
              <a:gd name="connsiteY81-43462" fmla="*/ 6858000 h 6858000"/>
              <a:gd name="connsiteX82-43463" fmla="*/ 0 w 6115796"/>
              <a:gd name="connsiteY82-43464" fmla="*/ 6858000 h 6858000"/>
              <a:gd name="connsiteX83-43465" fmla="*/ 0 w 6115796"/>
              <a:gd name="connsiteY83-43466" fmla="*/ 0 h 6858000"/>
              <a:gd name="connsiteX0-43467" fmla="*/ 0 w 6115796"/>
              <a:gd name="connsiteY0-43468" fmla="*/ 0 h 6858000"/>
              <a:gd name="connsiteX1-43469" fmla="*/ 4965888 w 6115796"/>
              <a:gd name="connsiteY1-43470" fmla="*/ 0 h 6858000"/>
              <a:gd name="connsiteX2-43471" fmla="*/ 4967767 w 6115796"/>
              <a:gd name="connsiteY2-43472" fmla="*/ 7930 h 6858000"/>
              <a:gd name="connsiteX3-43473" fmla="*/ 4979444 w 6115796"/>
              <a:gd name="connsiteY3-43474" fmla="*/ 43921 h 6858000"/>
              <a:gd name="connsiteX4-43475" fmla="*/ 5021173 w 6115796"/>
              <a:gd name="connsiteY4-43476" fmla="*/ 123738 h 6858000"/>
              <a:gd name="connsiteX5-43477" fmla="*/ 5075458 w 6115796"/>
              <a:gd name="connsiteY5-43478" fmla="*/ 264355 h 6858000"/>
              <a:gd name="connsiteX6-43479" fmla="*/ 5081175 w 6115796"/>
              <a:gd name="connsiteY6-43480" fmla="*/ 277448 h 6858000"/>
              <a:gd name="connsiteX7-43481" fmla="*/ 5097011 w 6115796"/>
              <a:gd name="connsiteY7-43482" fmla="*/ 355616 h 6858000"/>
              <a:gd name="connsiteX8-43483" fmla="*/ 5153000 w 6115796"/>
              <a:gd name="connsiteY8-43484" fmla="*/ 507134 h 6858000"/>
              <a:gd name="connsiteX9-43485" fmla="*/ 5171282 w 6115796"/>
              <a:gd name="connsiteY9-43486" fmla="*/ 602071 h 6858000"/>
              <a:gd name="connsiteX10-43487" fmla="*/ 5176196 w 6115796"/>
              <a:gd name="connsiteY10-43488" fmla="*/ 636822 h 6858000"/>
              <a:gd name="connsiteX11-43489" fmla="*/ 5189051 w 6115796"/>
              <a:gd name="connsiteY11-43490" fmla="*/ 782518 h 6858000"/>
              <a:gd name="connsiteX12-43491" fmla="*/ 5218707 w 6115796"/>
              <a:gd name="connsiteY12-43492" fmla="*/ 886387 h 6858000"/>
              <a:gd name="connsiteX13-43493" fmla="*/ 5221281 w 6115796"/>
              <a:gd name="connsiteY13-43494" fmla="*/ 920873 h 6858000"/>
              <a:gd name="connsiteX14-43495" fmla="*/ 5201018 w 6115796"/>
              <a:gd name="connsiteY14-43496" fmla="*/ 1095027 h 6858000"/>
              <a:gd name="connsiteX15-43497" fmla="*/ 5189234 w 6115796"/>
              <a:gd name="connsiteY15-43498" fmla="*/ 1217308 h 6858000"/>
              <a:gd name="connsiteX16-43499" fmla="*/ 5202769 w 6115796"/>
              <a:gd name="connsiteY16-43500" fmla="*/ 1269450 h 6858000"/>
              <a:gd name="connsiteX17-43501" fmla="*/ 5225968 w 6115796"/>
              <a:gd name="connsiteY17-43502" fmla="*/ 1357994 h 6858000"/>
              <a:gd name="connsiteX18-43503" fmla="*/ 5231437 w 6115796"/>
              <a:gd name="connsiteY18-43504" fmla="*/ 1373779 h 6858000"/>
              <a:gd name="connsiteX19-43505" fmla="*/ 5237226 w 6115796"/>
              <a:gd name="connsiteY19-43506" fmla="*/ 1441327 h 6858000"/>
              <a:gd name="connsiteX20-43507" fmla="*/ 5255653 w 6115796"/>
              <a:gd name="connsiteY20-43508" fmla="*/ 1524712 h 6858000"/>
              <a:gd name="connsiteX21-43509" fmla="*/ 5263491 w 6115796"/>
              <a:gd name="connsiteY21-43510" fmla="*/ 1642938 h 6858000"/>
              <a:gd name="connsiteX22-43511" fmla="*/ 5256552 w 6115796"/>
              <a:gd name="connsiteY22-43512" fmla="*/ 1672509 h 6858000"/>
              <a:gd name="connsiteX23-43513" fmla="*/ 5266931 w 6115796"/>
              <a:gd name="connsiteY23-43514" fmla="*/ 1866147 h 6858000"/>
              <a:gd name="connsiteX24-43515" fmla="*/ 5255696 w 6115796"/>
              <a:gd name="connsiteY24-43516" fmla="*/ 1953770 h 6858000"/>
              <a:gd name="connsiteX25-43517" fmla="*/ 5252592 w 6115796"/>
              <a:gd name="connsiteY25-43518" fmla="*/ 2092210 h 6858000"/>
              <a:gd name="connsiteX26-43519" fmla="*/ 5250104 w 6115796"/>
              <a:gd name="connsiteY26-43520" fmla="*/ 2249166 h 6858000"/>
              <a:gd name="connsiteX27-43521" fmla="*/ 5251214 w 6115796"/>
              <a:gd name="connsiteY27-43522" fmla="*/ 2250944 h 6858000"/>
              <a:gd name="connsiteX28-43523" fmla="*/ 5250644 w 6115796"/>
              <a:gd name="connsiteY28-43524" fmla="*/ 2266619 h 6858000"/>
              <a:gd name="connsiteX29-43525" fmla="*/ 5293877 w 6115796"/>
              <a:gd name="connsiteY29-43526" fmla="*/ 2368649 h 6858000"/>
              <a:gd name="connsiteX30-43527" fmla="*/ 5311338 w 6115796"/>
              <a:gd name="connsiteY30-43528" fmla="*/ 2404034 h 6858000"/>
              <a:gd name="connsiteX31-43529" fmla="*/ 5338366 w 6115796"/>
              <a:gd name="connsiteY31-43530" fmla="*/ 2465052 h 6858000"/>
              <a:gd name="connsiteX32-43531" fmla="*/ 5371263 w 6115796"/>
              <a:gd name="connsiteY32-43532" fmla="*/ 2586413 h 6858000"/>
              <a:gd name="connsiteX33-43533" fmla="*/ 5407503 w 6115796"/>
              <a:gd name="connsiteY33-43534" fmla="*/ 2786290 h 6858000"/>
              <a:gd name="connsiteX34-43535" fmla="*/ 5407356 w 6115796"/>
              <a:gd name="connsiteY34-43536" fmla="*/ 2787545 h 6858000"/>
              <a:gd name="connsiteX35-43537" fmla="*/ 5457023 w 6115796"/>
              <a:gd name="connsiteY35-43538" fmla="*/ 2858292 h 6858000"/>
              <a:gd name="connsiteX36-43539" fmla="*/ 5479298 w 6115796"/>
              <a:gd name="connsiteY36-43540" fmla="*/ 2947791 h 6858000"/>
              <a:gd name="connsiteX37-43541" fmla="*/ 5481770 w 6115796"/>
              <a:gd name="connsiteY37-43542" fmla="*/ 2951352 h 6858000"/>
              <a:gd name="connsiteX38-43543" fmla="*/ 5482415 w 6115796"/>
              <a:gd name="connsiteY38-43544" fmla="*/ 3004079 h 6858000"/>
              <a:gd name="connsiteX39-43545" fmla="*/ 5503944 w 6115796"/>
              <a:gd name="connsiteY39-43546" fmla="*/ 3123335 h 6858000"/>
              <a:gd name="connsiteX40-43547" fmla="*/ 5516007 w 6115796"/>
              <a:gd name="connsiteY40-43548" fmla="*/ 3258473 h 6858000"/>
              <a:gd name="connsiteX41-43549" fmla="*/ 5589758 w 6115796"/>
              <a:gd name="connsiteY41-43550" fmla="*/ 3453699 h 6858000"/>
              <a:gd name="connsiteX42-43551" fmla="*/ 5596144 w 6115796"/>
              <a:gd name="connsiteY42-43552" fmla="*/ 3534624 h 6858000"/>
              <a:gd name="connsiteX43-43553" fmla="*/ 5597750 w 6115796"/>
              <a:gd name="connsiteY43-43554" fmla="*/ 3534129 h 6858000"/>
              <a:gd name="connsiteX44-43555" fmla="*/ 5618377 w 6115796"/>
              <a:gd name="connsiteY44-43556" fmla="*/ 3588431 h 6858000"/>
              <a:gd name="connsiteX45-43557" fmla="*/ 5655472 w 6115796"/>
              <a:gd name="connsiteY45-43558" fmla="*/ 3678877 h 6858000"/>
              <a:gd name="connsiteX46-43559" fmla="*/ 5683015 w 6115796"/>
              <a:gd name="connsiteY46-43560" fmla="*/ 3762025 h 6858000"/>
              <a:gd name="connsiteX47-43561" fmla="*/ 5696643 w 6115796"/>
              <a:gd name="connsiteY47-43562" fmla="*/ 3773888 h 6858000"/>
              <a:gd name="connsiteX48-43563" fmla="*/ 5768491 w 6115796"/>
              <a:gd name="connsiteY48-43564" fmla="*/ 3914399 h 6858000"/>
              <a:gd name="connsiteX49-43565" fmla="*/ 5793123 w 6115796"/>
              <a:gd name="connsiteY49-43566" fmla="*/ 3969952 h 6858000"/>
              <a:gd name="connsiteX50-43567" fmla="*/ 5808321 w 6115796"/>
              <a:gd name="connsiteY50-43568" fmla="*/ 3988153 h 6858000"/>
              <a:gd name="connsiteX51-43569" fmla="*/ 5825621 w 6115796"/>
              <a:gd name="connsiteY51-43570" fmla="*/ 4015525 h 6858000"/>
              <a:gd name="connsiteX52-43571" fmla="*/ 5860672 w 6115796"/>
              <a:gd name="connsiteY52-43572" fmla="*/ 4061579 h 6858000"/>
              <a:gd name="connsiteX53-43573" fmla="*/ 5894095 w 6115796"/>
              <a:gd name="connsiteY53-43574" fmla="*/ 4128857 h 6858000"/>
              <a:gd name="connsiteX54-43575" fmla="*/ 5903513 w 6115796"/>
              <a:gd name="connsiteY54-43576" fmla="*/ 4187661 h 6858000"/>
              <a:gd name="connsiteX55-43577" fmla="*/ 5946705 w 6115796"/>
              <a:gd name="connsiteY55-43578" fmla="*/ 4428051 h 6858000"/>
              <a:gd name="connsiteX56-43579" fmla="*/ 5949261 w 6115796"/>
              <a:gd name="connsiteY56-43580" fmla="*/ 4449185 h 6858000"/>
              <a:gd name="connsiteX57-43581" fmla="*/ 5968960 w 6115796"/>
              <a:gd name="connsiteY57-43582" fmla="*/ 4482655 h 6858000"/>
              <a:gd name="connsiteX58-43583" fmla="*/ 5998138 w 6115796"/>
              <a:gd name="connsiteY58-43584" fmla="*/ 4697518 h 6858000"/>
              <a:gd name="connsiteX59-43585" fmla="*/ 6007819 w 6115796"/>
              <a:gd name="connsiteY59-43586" fmla="*/ 4858148 h 6858000"/>
              <a:gd name="connsiteX60-43587" fmla="*/ 6007749 w 6115796"/>
              <a:gd name="connsiteY60-43588" fmla="*/ 4964715 h 6858000"/>
              <a:gd name="connsiteX61-43589" fmla="*/ 6005269 w 6115796"/>
              <a:gd name="connsiteY61-43590" fmla="*/ 5150567 h 6858000"/>
              <a:gd name="connsiteX62-43591" fmla="*/ 6001127 w 6115796"/>
              <a:gd name="connsiteY62-43592" fmla="*/ 5164609 h 6858000"/>
              <a:gd name="connsiteX63-43593" fmla="*/ 5998514 w 6115796"/>
              <a:gd name="connsiteY63-43594" fmla="*/ 5189673 h 6858000"/>
              <a:gd name="connsiteX64-43595" fmla="*/ 6018409 w 6115796"/>
              <a:gd name="connsiteY64-43596" fmla="*/ 5227157 h 6858000"/>
              <a:gd name="connsiteX65-43597" fmla="*/ 6036748 w 6115796"/>
              <a:gd name="connsiteY65-43598" fmla="*/ 5322752 h 6858000"/>
              <a:gd name="connsiteX66-43599" fmla="*/ 6037677 w 6115796"/>
              <a:gd name="connsiteY66-43600" fmla="*/ 5354807 h 6858000"/>
              <a:gd name="connsiteX67-43601" fmla="*/ 6053435 w 6115796"/>
              <a:gd name="connsiteY67-43602" fmla="*/ 5387547 h 6858000"/>
              <a:gd name="connsiteX68-43603" fmla="*/ 6068640 w 6115796"/>
              <a:gd name="connsiteY68-43604" fmla="*/ 5474503 h 6858000"/>
              <a:gd name="connsiteX69-43605" fmla="*/ 6080922 w 6115796"/>
              <a:gd name="connsiteY69-43606" fmla="*/ 5561070 h 6858000"/>
              <a:gd name="connsiteX70-43607" fmla="*/ 6096949 w 6115796"/>
              <a:gd name="connsiteY70-43608" fmla="*/ 5648179 h 6858000"/>
              <a:gd name="connsiteX71-43609" fmla="*/ 6115796 w 6115796"/>
              <a:gd name="connsiteY71-43610" fmla="*/ 5862844 h 6858000"/>
              <a:gd name="connsiteX72-43611" fmla="*/ 6045436 w 6115796"/>
              <a:gd name="connsiteY72-43612" fmla="*/ 6124480 h 6858000"/>
              <a:gd name="connsiteX73-43613" fmla="*/ 6030489 w 6115796"/>
              <a:gd name="connsiteY73-43614" fmla="*/ 6317666 h 6858000"/>
              <a:gd name="connsiteX74-43615" fmla="*/ 6007492 w 6115796"/>
              <a:gd name="connsiteY74-43616" fmla="*/ 6440818 h 6858000"/>
              <a:gd name="connsiteX75-43617" fmla="*/ 6009467 w 6115796"/>
              <a:gd name="connsiteY75-43618" fmla="*/ 6487076 h 6858000"/>
              <a:gd name="connsiteX76-43619" fmla="*/ 5995064 w 6115796"/>
              <a:gd name="connsiteY76-43620" fmla="*/ 6540791 h 6858000"/>
              <a:gd name="connsiteX77-43621" fmla="*/ 5986207 w 6115796"/>
              <a:gd name="connsiteY77-43622" fmla="*/ 6695855 h 6858000"/>
              <a:gd name="connsiteX78-43623" fmla="*/ 5979428 w 6115796"/>
              <a:gd name="connsiteY78-43624" fmla="*/ 6754678 h 6858000"/>
              <a:gd name="connsiteX79-43625" fmla="*/ 5984543 w 6115796"/>
              <a:gd name="connsiteY79-43626" fmla="*/ 6811016 h 6858000"/>
              <a:gd name="connsiteX80-43627" fmla="*/ 5979671 w 6115796"/>
              <a:gd name="connsiteY80-43628" fmla="*/ 6858000 h 6858000"/>
              <a:gd name="connsiteX81-43629" fmla="*/ 0 w 6115796"/>
              <a:gd name="connsiteY81-43630" fmla="*/ 6858000 h 6858000"/>
              <a:gd name="connsiteX82-43631" fmla="*/ 0 w 6115796"/>
              <a:gd name="connsiteY82-43632" fmla="*/ 0 h 6858000"/>
              <a:gd name="connsiteX0-43633" fmla="*/ 0 w 6115796"/>
              <a:gd name="connsiteY0-43634" fmla="*/ 0 h 6858000"/>
              <a:gd name="connsiteX1-43635" fmla="*/ 4965888 w 6115796"/>
              <a:gd name="connsiteY1-43636" fmla="*/ 0 h 6858000"/>
              <a:gd name="connsiteX2-43637" fmla="*/ 4967767 w 6115796"/>
              <a:gd name="connsiteY2-43638" fmla="*/ 7930 h 6858000"/>
              <a:gd name="connsiteX3-43639" fmla="*/ 4979444 w 6115796"/>
              <a:gd name="connsiteY3-43640" fmla="*/ 43921 h 6858000"/>
              <a:gd name="connsiteX4-43641" fmla="*/ 5021173 w 6115796"/>
              <a:gd name="connsiteY4-43642" fmla="*/ 123738 h 6858000"/>
              <a:gd name="connsiteX5-43643" fmla="*/ 5075458 w 6115796"/>
              <a:gd name="connsiteY5-43644" fmla="*/ 264355 h 6858000"/>
              <a:gd name="connsiteX6-43645" fmla="*/ 5081175 w 6115796"/>
              <a:gd name="connsiteY6-43646" fmla="*/ 277448 h 6858000"/>
              <a:gd name="connsiteX7-43647" fmla="*/ 5097011 w 6115796"/>
              <a:gd name="connsiteY7-43648" fmla="*/ 355616 h 6858000"/>
              <a:gd name="connsiteX8-43649" fmla="*/ 5153000 w 6115796"/>
              <a:gd name="connsiteY8-43650" fmla="*/ 507134 h 6858000"/>
              <a:gd name="connsiteX9-43651" fmla="*/ 5171282 w 6115796"/>
              <a:gd name="connsiteY9-43652" fmla="*/ 602071 h 6858000"/>
              <a:gd name="connsiteX10-43653" fmla="*/ 5176196 w 6115796"/>
              <a:gd name="connsiteY10-43654" fmla="*/ 636822 h 6858000"/>
              <a:gd name="connsiteX11-43655" fmla="*/ 5189051 w 6115796"/>
              <a:gd name="connsiteY11-43656" fmla="*/ 782518 h 6858000"/>
              <a:gd name="connsiteX12-43657" fmla="*/ 5218707 w 6115796"/>
              <a:gd name="connsiteY12-43658" fmla="*/ 886387 h 6858000"/>
              <a:gd name="connsiteX13-43659" fmla="*/ 5221281 w 6115796"/>
              <a:gd name="connsiteY13-43660" fmla="*/ 920873 h 6858000"/>
              <a:gd name="connsiteX14-43661" fmla="*/ 5201018 w 6115796"/>
              <a:gd name="connsiteY14-43662" fmla="*/ 1095027 h 6858000"/>
              <a:gd name="connsiteX15-43663" fmla="*/ 5189234 w 6115796"/>
              <a:gd name="connsiteY15-43664" fmla="*/ 1217308 h 6858000"/>
              <a:gd name="connsiteX16-43665" fmla="*/ 5202769 w 6115796"/>
              <a:gd name="connsiteY16-43666" fmla="*/ 1269450 h 6858000"/>
              <a:gd name="connsiteX17-43667" fmla="*/ 5225968 w 6115796"/>
              <a:gd name="connsiteY17-43668" fmla="*/ 1357994 h 6858000"/>
              <a:gd name="connsiteX18-43669" fmla="*/ 5231437 w 6115796"/>
              <a:gd name="connsiteY18-43670" fmla="*/ 1373779 h 6858000"/>
              <a:gd name="connsiteX19-43671" fmla="*/ 5237226 w 6115796"/>
              <a:gd name="connsiteY19-43672" fmla="*/ 1441327 h 6858000"/>
              <a:gd name="connsiteX20-43673" fmla="*/ 5255653 w 6115796"/>
              <a:gd name="connsiteY20-43674" fmla="*/ 1524712 h 6858000"/>
              <a:gd name="connsiteX21-43675" fmla="*/ 5263491 w 6115796"/>
              <a:gd name="connsiteY21-43676" fmla="*/ 1642938 h 6858000"/>
              <a:gd name="connsiteX22-43677" fmla="*/ 5256552 w 6115796"/>
              <a:gd name="connsiteY22-43678" fmla="*/ 1672509 h 6858000"/>
              <a:gd name="connsiteX23-43679" fmla="*/ 5266931 w 6115796"/>
              <a:gd name="connsiteY23-43680" fmla="*/ 1866147 h 6858000"/>
              <a:gd name="connsiteX24-43681" fmla="*/ 5255696 w 6115796"/>
              <a:gd name="connsiteY24-43682" fmla="*/ 1953770 h 6858000"/>
              <a:gd name="connsiteX25-43683" fmla="*/ 5252592 w 6115796"/>
              <a:gd name="connsiteY25-43684" fmla="*/ 2092210 h 6858000"/>
              <a:gd name="connsiteX26-43685" fmla="*/ 5250104 w 6115796"/>
              <a:gd name="connsiteY26-43686" fmla="*/ 2249166 h 6858000"/>
              <a:gd name="connsiteX27-43687" fmla="*/ 5251214 w 6115796"/>
              <a:gd name="connsiteY27-43688" fmla="*/ 2250944 h 6858000"/>
              <a:gd name="connsiteX28-43689" fmla="*/ 5250644 w 6115796"/>
              <a:gd name="connsiteY28-43690" fmla="*/ 2266619 h 6858000"/>
              <a:gd name="connsiteX29-43691" fmla="*/ 5293877 w 6115796"/>
              <a:gd name="connsiteY29-43692" fmla="*/ 2368649 h 6858000"/>
              <a:gd name="connsiteX30-43693" fmla="*/ 5311338 w 6115796"/>
              <a:gd name="connsiteY30-43694" fmla="*/ 2404034 h 6858000"/>
              <a:gd name="connsiteX31-43695" fmla="*/ 5338366 w 6115796"/>
              <a:gd name="connsiteY31-43696" fmla="*/ 2465052 h 6858000"/>
              <a:gd name="connsiteX32-43697" fmla="*/ 5371263 w 6115796"/>
              <a:gd name="connsiteY32-43698" fmla="*/ 2586413 h 6858000"/>
              <a:gd name="connsiteX33-43699" fmla="*/ 5407503 w 6115796"/>
              <a:gd name="connsiteY33-43700" fmla="*/ 2786290 h 6858000"/>
              <a:gd name="connsiteX34-43701" fmla="*/ 5407356 w 6115796"/>
              <a:gd name="connsiteY34-43702" fmla="*/ 2787545 h 6858000"/>
              <a:gd name="connsiteX35-43703" fmla="*/ 5457023 w 6115796"/>
              <a:gd name="connsiteY35-43704" fmla="*/ 2858292 h 6858000"/>
              <a:gd name="connsiteX36-43705" fmla="*/ 5479298 w 6115796"/>
              <a:gd name="connsiteY36-43706" fmla="*/ 2947791 h 6858000"/>
              <a:gd name="connsiteX37-43707" fmla="*/ 5481770 w 6115796"/>
              <a:gd name="connsiteY37-43708" fmla="*/ 2951352 h 6858000"/>
              <a:gd name="connsiteX38-43709" fmla="*/ 5482415 w 6115796"/>
              <a:gd name="connsiteY38-43710" fmla="*/ 3004079 h 6858000"/>
              <a:gd name="connsiteX39-43711" fmla="*/ 5503944 w 6115796"/>
              <a:gd name="connsiteY39-43712" fmla="*/ 3123335 h 6858000"/>
              <a:gd name="connsiteX40-43713" fmla="*/ 5516007 w 6115796"/>
              <a:gd name="connsiteY40-43714" fmla="*/ 3258473 h 6858000"/>
              <a:gd name="connsiteX41-43715" fmla="*/ 5589758 w 6115796"/>
              <a:gd name="connsiteY41-43716" fmla="*/ 3453699 h 6858000"/>
              <a:gd name="connsiteX42-43717" fmla="*/ 5596144 w 6115796"/>
              <a:gd name="connsiteY42-43718" fmla="*/ 3534624 h 6858000"/>
              <a:gd name="connsiteX43-43719" fmla="*/ 5597750 w 6115796"/>
              <a:gd name="connsiteY43-43720" fmla="*/ 3534129 h 6858000"/>
              <a:gd name="connsiteX44-43721" fmla="*/ 5618377 w 6115796"/>
              <a:gd name="connsiteY44-43722" fmla="*/ 3588431 h 6858000"/>
              <a:gd name="connsiteX45-43723" fmla="*/ 5655472 w 6115796"/>
              <a:gd name="connsiteY45-43724" fmla="*/ 3678877 h 6858000"/>
              <a:gd name="connsiteX46-43725" fmla="*/ 5683015 w 6115796"/>
              <a:gd name="connsiteY46-43726" fmla="*/ 3762025 h 6858000"/>
              <a:gd name="connsiteX47-43727" fmla="*/ 5696643 w 6115796"/>
              <a:gd name="connsiteY47-43728" fmla="*/ 3773888 h 6858000"/>
              <a:gd name="connsiteX48-43729" fmla="*/ 5768491 w 6115796"/>
              <a:gd name="connsiteY48-43730" fmla="*/ 3914399 h 6858000"/>
              <a:gd name="connsiteX49-43731" fmla="*/ 5793123 w 6115796"/>
              <a:gd name="connsiteY49-43732" fmla="*/ 3969952 h 6858000"/>
              <a:gd name="connsiteX50-43733" fmla="*/ 5808321 w 6115796"/>
              <a:gd name="connsiteY50-43734" fmla="*/ 3988153 h 6858000"/>
              <a:gd name="connsiteX51-43735" fmla="*/ 5825621 w 6115796"/>
              <a:gd name="connsiteY51-43736" fmla="*/ 4015525 h 6858000"/>
              <a:gd name="connsiteX52-43737" fmla="*/ 5860672 w 6115796"/>
              <a:gd name="connsiteY52-43738" fmla="*/ 4061579 h 6858000"/>
              <a:gd name="connsiteX53-43739" fmla="*/ 5894095 w 6115796"/>
              <a:gd name="connsiteY53-43740" fmla="*/ 4128857 h 6858000"/>
              <a:gd name="connsiteX54-43741" fmla="*/ 5903513 w 6115796"/>
              <a:gd name="connsiteY54-43742" fmla="*/ 4187661 h 6858000"/>
              <a:gd name="connsiteX55-43743" fmla="*/ 5946705 w 6115796"/>
              <a:gd name="connsiteY55-43744" fmla="*/ 4428051 h 6858000"/>
              <a:gd name="connsiteX56-43745" fmla="*/ 5949261 w 6115796"/>
              <a:gd name="connsiteY56-43746" fmla="*/ 4449185 h 6858000"/>
              <a:gd name="connsiteX57-43747" fmla="*/ 5968960 w 6115796"/>
              <a:gd name="connsiteY57-43748" fmla="*/ 4482655 h 6858000"/>
              <a:gd name="connsiteX58-43749" fmla="*/ 5998138 w 6115796"/>
              <a:gd name="connsiteY58-43750" fmla="*/ 4697518 h 6858000"/>
              <a:gd name="connsiteX59-43751" fmla="*/ 6007819 w 6115796"/>
              <a:gd name="connsiteY59-43752" fmla="*/ 4858148 h 6858000"/>
              <a:gd name="connsiteX60-43753" fmla="*/ 6007749 w 6115796"/>
              <a:gd name="connsiteY60-43754" fmla="*/ 4964715 h 6858000"/>
              <a:gd name="connsiteX61-43755" fmla="*/ 6005269 w 6115796"/>
              <a:gd name="connsiteY61-43756" fmla="*/ 5150567 h 6858000"/>
              <a:gd name="connsiteX62-43757" fmla="*/ 6001127 w 6115796"/>
              <a:gd name="connsiteY62-43758" fmla="*/ 5164609 h 6858000"/>
              <a:gd name="connsiteX63-43759" fmla="*/ 5998514 w 6115796"/>
              <a:gd name="connsiteY63-43760" fmla="*/ 5189673 h 6858000"/>
              <a:gd name="connsiteX64-43761" fmla="*/ 6018409 w 6115796"/>
              <a:gd name="connsiteY64-43762" fmla="*/ 5227157 h 6858000"/>
              <a:gd name="connsiteX65-43763" fmla="*/ 6036748 w 6115796"/>
              <a:gd name="connsiteY65-43764" fmla="*/ 5322752 h 6858000"/>
              <a:gd name="connsiteX66-43765" fmla="*/ 6037677 w 6115796"/>
              <a:gd name="connsiteY66-43766" fmla="*/ 5354807 h 6858000"/>
              <a:gd name="connsiteX67-43767" fmla="*/ 6053435 w 6115796"/>
              <a:gd name="connsiteY67-43768" fmla="*/ 5387547 h 6858000"/>
              <a:gd name="connsiteX68-43769" fmla="*/ 6068640 w 6115796"/>
              <a:gd name="connsiteY68-43770" fmla="*/ 5474503 h 6858000"/>
              <a:gd name="connsiteX69-43771" fmla="*/ 6080922 w 6115796"/>
              <a:gd name="connsiteY69-43772" fmla="*/ 5561070 h 6858000"/>
              <a:gd name="connsiteX70-43773" fmla="*/ 6096949 w 6115796"/>
              <a:gd name="connsiteY70-43774" fmla="*/ 5648179 h 6858000"/>
              <a:gd name="connsiteX71-43775" fmla="*/ 6115796 w 6115796"/>
              <a:gd name="connsiteY71-43776" fmla="*/ 5862844 h 6858000"/>
              <a:gd name="connsiteX72-43777" fmla="*/ 6045436 w 6115796"/>
              <a:gd name="connsiteY72-43778" fmla="*/ 6124480 h 6858000"/>
              <a:gd name="connsiteX73-43779" fmla="*/ 6030489 w 6115796"/>
              <a:gd name="connsiteY73-43780" fmla="*/ 6317666 h 6858000"/>
              <a:gd name="connsiteX74-43781" fmla="*/ 6007492 w 6115796"/>
              <a:gd name="connsiteY74-43782" fmla="*/ 6440818 h 6858000"/>
              <a:gd name="connsiteX75-43783" fmla="*/ 6009467 w 6115796"/>
              <a:gd name="connsiteY75-43784" fmla="*/ 6487076 h 6858000"/>
              <a:gd name="connsiteX76-43785" fmla="*/ 5995064 w 6115796"/>
              <a:gd name="connsiteY76-43786" fmla="*/ 6540791 h 6858000"/>
              <a:gd name="connsiteX77-43787" fmla="*/ 5986207 w 6115796"/>
              <a:gd name="connsiteY77-43788" fmla="*/ 6695855 h 6858000"/>
              <a:gd name="connsiteX78-43789" fmla="*/ 5979428 w 6115796"/>
              <a:gd name="connsiteY78-43790" fmla="*/ 6754678 h 6858000"/>
              <a:gd name="connsiteX79-43791" fmla="*/ 5984543 w 6115796"/>
              <a:gd name="connsiteY79-43792" fmla="*/ 6811016 h 6858000"/>
              <a:gd name="connsiteX80-43793" fmla="*/ 5979671 w 6115796"/>
              <a:gd name="connsiteY80-43794" fmla="*/ 6858000 h 6858000"/>
              <a:gd name="connsiteX81-43795" fmla="*/ 0 w 6115796"/>
              <a:gd name="connsiteY81-43796" fmla="*/ 6858000 h 6858000"/>
              <a:gd name="connsiteX82-43797" fmla="*/ 0 w 6115796"/>
              <a:gd name="connsiteY82-43798" fmla="*/ 0 h 6858000"/>
              <a:gd name="connsiteX0-43799" fmla="*/ 0 w 6115796"/>
              <a:gd name="connsiteY0-43800" fmla="*/ 0 h 6858000"/>
              <a:gd name="connsiteX1-43801" fmla="*/ 4965888 w 6115796"/>
              <a:gd name="connsiteY1-43802" fmla="*/ 0 h 6858000"/>
              <a:gd name="connsiteX2-43803" fmla="*/ 4967767 w 6115796"/>
              <a:gd name="connsiteY2-43804" fmla="*/ 7930 h 6858000"/>
              <a:gd name="connsiteX3-43805" fmla="*/ 4979444 w 6115796"/>
              <a:gd name="connsiteY3-43806" fmla="*/ 43921 h 6858000"/>
              <a:gd name="connsiteX4-43807" fmla="*/ 5021173 w 6115796"/>
              <a:gd name="connsiteY4-43808" fmla="*/ 123738 h 6858000"/>
              <a:gd name="connsiteX5-43809" fmla="*/ 5075458 w 6115796"/>
              <a:gd name="connsiteY5-43810" fmla="*/ 264355 h 6858000"/>
              <a:gd name="connsiteX6-43811" fmla="*/ 5081175 w 6115796"/>
              <a:gd name="connsiteY6-43812" fmla="*/ 277448 h 6858000"/>
              <a:gd name="connsiteX7-43813" fmla="*/ 5097011 w 6115796"/>
              <a:gd name="connsiteY7-43814" fmla="*/ 355616 h 6858000"/>
              <a:gd name="connsiteX8-43815" fmla="*/ 5153000 w 6115796"/>
              <a:gd name="connsiteY8-43816" fmla="*/ 507134 h 6858000"/>
              <a:gd name="connsiteX9-43817" fmla="*/ 5171282 w 6115796"/>
              <a:gd name="connsiteY9-43818" fmla="*/ 602071 h 6858000"/>
              <a:gd name="connsiteX10-43819" fmla="*/ 5176196 w 6115796"/>
              <a:gd name="connsiteY10-43820" fmla="*/ 636822 h 6858000"/>
              <a:gd name="connsiteX11-43821" fmla="*/ 5189051 w 6115796"/>
              <a:gd name="connsiteY11-43822" fmla="*/ 782518 h 6858000"/>
              <a:gd name="connsiteX12-43823" fmla="*/ 5218707 w 6115796"/>
              <a:gd name="connsiteY12-43824" fmla="*/ 886387 h 6858000"/>
              <a:gd name="connsiteX13-43825" fmla="*/ 5221281 w 6115796"/>
              <a:gd name="connsiteY13-43826" fmla="*/ 920873 h 6858000"/>
              <a:gd name="connsiteX14-43827" fmla="*/ 5201018 w 6115796"/>
              <a:gd name="connsiteY14-43828" fmla="*/ 1095027 h 6858000"/>
              <a:gd name="connsiteX15-43829" fmla="*/ 5189234 w 6115796"/>
              <a:gd name="connsiteY15-43830" fmla="*/ 1217308 h 6858000"/>
              <a:gd name="connsiteX16-43831" fmla="*/ 5202769 w 6115796"/>
              <a:gd name="connsiteY16-43832" fmla="*/ 1269450 h 6858000"/>
              <a:gd name="connsiteX17-43833" fmla="*/ 5225968 w 6115796"/>
              <a:gd name="connsiteY17-43834" fmla="*/ 1357994 h 6858000"/>
              <a:gd name="connsiteX18-43835" fmla="*/ 5231437 w 6115796"/>
              <a:gd name="connsiteY18-43836" fmla="*/ 1373779 h 6858000"/>
              <a:gd name="connsiteX19-43837" fmla="*/ 5237226 w 6115796"/>
              <a:gd name="connsiteY19-43838" fmla="*/ 1441327 h 6858000"/>
              <a:gd name="connsiteX20-43839" fmla="*/ 5255653 w 6115796"/>
              <a:gd name="connsiteY20-43840" fmla="*/ 1524712 h 6858000"/>
              <a:gd name="connsiteX21-43841" fmla="*/ 5263491 w 6115796"/>
              <a:gd name="connsiteY21-43842" fmla="*/ 1642938 h 6858000"/>
              <a:gd name="connsiteX22-43843" fmla="*/ 5256552 w 6115796"/>
              <a:gd name="connsiteY22-43844" fmla="*/ 1672509 h 6858000"/>
              <a:gd name="connsiteX23-43845" fmla="*/ 5266931 w 6115796"/>
              <a:gd name="connsiteY23-43846" fmla="*/ 1866147 h 6858000"/>
              <a:gd name="connsiteX24-43847" fmla="*/ 5255696 w 6115796"/>
              <a:gd name="connsiteY24-43848" fmla="*/ 1953770 h 6858000"/>
              <a:gd name="connsiteX25-43849" fmla="*/ 5252592 w 6115796"/>
              <a:gd name="connsiteY25-43850" fmla="*/ 2092210 h 6858000"/>
              <a:gd name="connsiteX26-43851" fmla="*/ 5250104 w 6115796"/>
              <a:gd name="connsiteY26-43852" fmla="*/ 2249166 h 6858000"/>
              <a:gd name="connsiteX27-43853" fmla="*/ 5251214 w 6115796"/>
              <a:gd name="connsiteY27-43854" fmla="*/ 2250944 h 6858000"/>
              <a:gd name="connsiteX28-43855" fmla="*/ 5250644 w 6115796"/>
              <a:gd name="connsiteY28-43856" fmla="*/ 2266619 h 6858000"/>
              <a:gd name="connsiteX29-43857" fmla="*/ 5293877 w 6115796"/>
              <a:gd name="connsiteY29-43858" fmla="*/ 2368649 h 6858000"/>
              <a:gd name="connsiteX30-43859" fmla="*/ 5311338 w 6115796"/>
              <a:gd name="connsiteY30-43860" fmla="*/ 2404034 h 6858000"/>
              <a:gd name="connsiteX31-43861" fmla="*/ 5338366 w 6115796"/>
              <a:gd name="connsiteY31-43862" fmla="*/ 2465052 h 6858000"/>
              <a:gd name="connsiteX32-43863" fmla="*/ 5371263 w 6115796"/>
              <a:gd name="connsiteY32-43864" fmla="*/ 2586413 h 6858000"/>
              <a:gd name="connsiteX33-43865" fmla="*/ 5407503 w 6115796"/>
              <a:gd name="connsiteY33-43866" fmla="*/ 2786290 h 6858000"/>
              <a:gd name="connsiteX34-43867" fmla="*/ 5407356 w 6115796"/>
              <a:gd name="connsiteY34-43868" fmla="*/ 2787545 h 6858000"/>
              <a:gd name="connsiteX35-43869" fmla="*/ 5457023 w 6115796"/>
              <a:gd name="connsiteY35-43870" fmla="*/ 2858292 h 6858000"/>
              <a:gd name="connsiteX36-43871" fmla="*/ 5479298 w 6115796"/>
              <a:gd name="connsiteY36-43872" fmla="*/ 2947791 h 6858000"/>
              <a:gd name="connsiteX37-43873" fmla="*/ 5482415 w 6115796"/>
              <a:gd name="connsiteY37-43874" fmla="*/ 3004079 h 6858000"/>
              <a:gd name="connsiteX38-43875" fmla="*/ 5503944 w 6115796"/>
              <a:gd name="connsiteY38-43876" fmla="*/ 3123335 h 6858000"/>
              <a:gd name="connsiteX39-43877" fmla="*/ 5516007 w 6115796"/>
              <a:gd name="connsiteY39-43878" fmla="*/ 3258473 h 6858000"/>
              <a:gd name="connsiteX40-43879" fmla="*/ 5589758 w 6115796"/>
              <a:gd name="connsiteY40-43880" fmla="*/ 3453699 h 6858000"/>
              <a:gd name="connsiteX41-43881" fmla="*/ 5596144 w 6115796"/>
              <a:gd name="connsiteY41-43882" fmla="*/ 3534624 h 6858000"/>
              <a:gd name="connsiteX42-43883" fmla="*/ 5597750 w 6115796"/>
              <a:gd name="connsiteY42-43884" fmla="*/ 3534129 h 6858000"/>
              <a:gd name="connsiteX43-43885" fmla="*/ 5618377 w 6115796"/>
              <a:gd name="connsiteY43-43886" fmla="*/ 3588431 h 6858000"/>
              <a:gd name="connsiteX44-43887" fmla="*/ 5655472 w 6115796"/>
              <a:gd name="connsiteY44-43888" fmla="*/ 3678877 h 6858000"/>
              <a:gd name="connsiteX45-43889" fmla="*/ 5683015 w 6115796"/>
              <a:gd name="connsiteY45-43890" fmla="*/ 3762025 h 6858000"/>
              <a:gd name="connsiteX46-43891" fmla="*/ 5696643 w 6115796"/>
              <a:gd name="connsiteY46-43892" fmla="*/ 3773888 h 6858000"/>
              <a:gd name="connsiteX47-43893" fmla="*/ 5768491 w 6115796"/>
              <a:gd name="connsiteY47-43894" fmla="*/ 3914399 h 6858000"/>
              <a:gd name="connsiteX48-43895" fmla="*/ 5793123 w 6115796"/>
              <a:gd name="connsiteY48-43896" fmla="*/ 3969952 h 6858000"/>
              <a:gd name="connsiteX49-43897" fmla="*/ 5808321 w 6115796"/>
              <a:gd name="connsiteY49-43898" fmla="*/ 3988153 h 6858000"/>
              <a:gd name="connsiteX50-43899" fmla="*/ 5825621 w 6115796"/>
              <a:gd name="connsiteY50-43900" fmla="*/ 4015525 h 6858000"/>
              <a:gd name="connsiteX51-43901" fmla="*/ 5860672 w 6115796"/>
              <a:gd name="connsiteY51-43902" fmla="*/ 4061579 h 6858000"/>
              <a:gd name="connsiteX52-43903" fmla="*/ 5894095 w 6115796"/>
              <a:gd name="connsiteY52-43904" fmla="*/ 4128857 h 6858000"/>
              <a:gd name="connsiteX53-43905" fmla="*/ 5903513 w 6115796"/>
              <a:gd name="connsiteY53-43906" fmla="*/ 4187661 h 6858000"/>
              <a:gd name="connsiteX54-43907" fmla="*/ 5946705 w 6115796"/>
              <a:gd name="connsiteY54-43908" fmla="*/ 4428051 h 6858000"/>
              <a:gd name="connsiteX55-43909" fmla="*/ 5949261 w 6115796"/>
              <a:gd name="connsiteY55-43910" fmla="*/ 4449185 h 6858000"/>
              <a:gd name="connsiteX56-43911" fmla="*/ 5968960 w 6115796"/>
              <a:gd name="connsiteY56-43912" fmla="*/ 4482655 h 6858000"/>
              <a:gd name="connsiteX57-43913" fmla="*/ 5998138 w 6115796"/>
              <a:gd name="connsiteY57-43914" fmla="*/ 4697518 h 6858000"/>
              <a:gd name="connsiteX58-43915" fmla="*/ 6007819 w 6115796"/>
              <a:gd name="connsiteY58-43916" fmla="*/ 4858148 h 6858000"/>
              <a:gd name="connsiteX59-43917" fmla="*/ 6007749 w 6115796"/>
              <a:gd name="connsiteY59-43918" fmla="*/ 4964715 h 6858000"/>
              <a:gd name="connsiteX60-43919" fmla="*/ 6005269 w 6115796"/>
              <a:gd name="connsiteY60-43920" fmla="*/ 5150567 h 6858000"/>
              <a:gd name="connsiteX61-43921" fmla="*/ 6001127 w 6115796"/>
              <a:gd name="connsiteY61-43922" fmla="*/ 5164609 h 6858000"/>
              <a:gd name="connsiteX62-43923" fmla="*/ 5998514 w 6115796"/>
              <a:gd name="connsiteY62-43924" fmla="*/ 5189673 h 6858000"/>
              <a:gd name="connsiteX63-43925" fmla="*/ 6018409 w 6115796"/>
              <a:gd name="connsiteY63-43926" fmla="*/ 5227157 h 6858000"/>
              <a:gd name="connsiteX64-43927" fmla="*/ 6036748 w 6115796"/>
              <a:gd name="connsiteY64-43928" fmla="*/ 5322752 h 6858000"/>
              <a:gd name="connsiteX65-43929" fmla="*/ 6037677 w 6115796"/>
              <a:gd name="connsiteY65-43930" fmla="*/ 5354807 h 6858000"/>
              <a:gd name="connsiteX66-43931" fmla="*/ 6053435 w 6115796"/>
              <a:gd name="connsiteY66-43932" fmla="*/ 5387547 h 6858000"/>
              <a:gd name="connsiteX67-43933" fmla="*/ 6068640 w 6115796"/>
              <a:gd name="connsiteY67-43934" fmla="*/ 5474503 h 6858000"/>
              <a:gd name="connsiteX68-43935" fmla="*/ 6080922 w 6115796"/>
              <a:gd name="connsiteY68-43936" fmla="*/ 5561070 h 6858000"/>
              <a:gd name="connsiteX69-43937" fmla="*/ 6096949 w 6115796"/>
              <a:gd name="connsiteY69-43938" fmla="*/ 5648179 h 6858000"/>
              <a:gd name="connsiteX70-43939" fmla="*/ 6115796 w 6115796"/>
              <a:gd name="connsiteY70-43940" fmla="*/ 5862844 h 6858000"/>
              <a:gd name="connsiteX71-43941" fmla="*/ 6045436 w 6115796"/>
              <a:gd name="connsiteY71-43942" fmla="*/ 6124480 h 6858000"/>
              <a:gd name="connsiteX72-43943" fmla="*/ 6030489 w 6115796"/>
              <a:gd name="connsiteY72-43944" fmla="*/ 6317666 h 6858000"/>
              <a:gd name="connsiteX73-43945" fmla="*/ 6007492 w 6115796"/>
              <a:gd name="connsiteY73-43946" fmla="*/ 6440818 h 6858000"/>
              <a:gd name="connsiteX74-43947" fmla="*/ 6009467 w 6115796"/>
              <a:gd name="connsiteY74-43948" fmla="*/ 6487076 h 6858000"/>
              <a:gd name="connsiteX75-43949" fmla="*/ 5995064 w 6115796"/>
              <a:gd name="connsiteY75-43950" fmla="*/ 6540791 h 6858000"/>
              <a:gd name="connsiteX76-43951" fmla="*/ 5986207 w 6115796"/>
              <a:gd name="connsiteY76-43952" fmla="*/ 6695855 h 6858000"/>
              <a:gd name="connsiteX77-43953" fmla="*/ 5979428 w 6115796"/>
              <a:gd name="connsiteY77-43954" fmla="*/ 6754678 h 6858000"/>
              <a:gd name="connsiteX78-43955" fmla="*/ 5984543 w 6115796"/>
              <a:gd name="connsiteY78-43956" fmla="*/ 6811016 h 6858000"/>
              <a:gd name="connsiteX79-43957" fmla="*/ 5979671 w 6115796"/>
              <a:gd name="connsiteY79-43958" fmla="*/ 6858000 h 6858000"/>
              <a:gd name="connsiteX80-43959" fmla="*/ 0 w 6115796"/>
              <a:gd name="connsiteY80-43960" fmla="*/ 6858000 h 6858000"/>
              <a:gd name="connsiteX81-43961" fmla="*/ 0 w 6115796"/>
              <a:gd name="connsiteY81-43962" fmla="*/ 0 h 6858000"/>
              <a:gd name="connsiteX0-43963" fmla="*/ 0 w 6115796"/>
              <a:gd name="connsiteY0-43964" fmla="*/ 0 h 6858000"/>
              <a:gd name="connsiteX1-43965" fmla="*/ 4965888 w 6115796"/>
              <a:gd name="connsiteY1-43966" fmla="*/ 0 h 6858000"/>
              <a:gd name="connsiteX2-43967" fmla="*/ 4967767 w 6115796"/>
              <a:gd name="connsiteY2-43968" fmla="*/ 7930 h 6858000"/>
              <a:gd name="connsiteX3-43969" fmla="*/ 4979444 w 6115796"/>
              <a:gd name="connsiteY3-43970" fmla="*/ 43921 h 6858000"/>
              <a:gd name="connsiteX4-43971" fmla="*/ 5021173 w 6115796"/>
              <a:gd name="connsiteY4-43972" fmla="*/ 123738 h 6858000"/>
              <a:gd name="connsiteX5-43973" fmla="*/ 5075458 w 6115796"/>
              <a:gd name="connsiteY5-43974" fmla="*/ 264355 h 6858000"/>
              <a:gd name="connsiteX6-43975" fmla="*/ 5081175 w 6115796"/>
              <a:gd name="connsiteY6-43976" fmla="*/ 277448 h 6858000"/>
              <a:gd name="connsiteX7-43977" fmla="*/ 5097011 w 6115796"/>
              <a:gd name="connsiteY7-43978" fmla="*/ 355616 h 6858000"/>
              <a:gd name="connsiteX8-43979" fmla="*/ 5153000 w 6115796"/>
              <a:gd name="connsiteY8-43980" fmla="*/ 507134 h 6858000"/>
              <a:gd name="connsiteX9-43981" fmla="*/ 5171282 w 6115796"/>
              <a:gd name="connsiteY9-43982" fmla="*/ 602071 h 6858000"/>
              <a:gd name="connsiteX10-43983" fmla="*/ 5176196 w 6115796"/>
              <a:gd name="connsiteY10-43984" fmla="*/ 636822 h 6858000"/>
              <a:gd name="connsiteX11-43985" fmla="*/ 5189051 w 6115796"/>
              <a:gd name="connsiteY11-43986" fmla="*/ 782518 h 6858000"/>
              <a:gd name="connsiteX12-43987" fmla="*/ 5218707 w 6115796"/>
              <a:gd name="connsiteY12-43988" fmla="*/ 886387 h 6858000"/>
              <a:gd name="connsiteX13-43989" fmla="*/ 5221281 w 6115796"/>
              <a:gd name="connsiteY13-43990" fmla="*/ 920873 h 6858000"/>
              <a:gd name="connsiteX14-43991" fmla="*/ 5201018 w 6115796"/>
              <a:gd name="connsiteY14-43992" fmla="*/ 1095027 h 6858000"/>
              <a:gd name="connsiteX15-43993" fmla="*/ 5189234 w 6115796"/>
              <a:gd name="connsiteY15-43994" fmla="*/ 1217308 h 6858000"/>
              <a:gd name="connsiteX16-43995" fmla="*/ 5202769 w 6115796"/>
              <a:gd name="connsiteY16-43996" fmla="*/ 1269450 h 6858000"/>
              <a:gd name="connsiteX17-43997" fmla="*/ 5225968 w 6115796"/>
              <a:gd name="connsiteY17-43998" fmla="*/ 1357994 h 6858000"/>
              <a:gd name="connsiteX18-43999" fmla="*/ 5231437 w 6115796"/>
              <a:gd name="connsiteY18-44000" fmla="*/ 1373779 h 6858000"/>
              <a:gd name="connsiteX19-44001" fmla="*/ 5237226 w 6115796"/>
              <a:gd name="connsiteY19-44002" fmla="*/ 1441327 h 6858000"/>
              <a:gd name="connsiteX20-44003" fmla="*/ 5255653 w 6115796"/>
              <a:gd name="connsiteY20-44004" fmla="*/ 1524712 h 6858000"/>
              <a:gd name="connsiteX21-44005" fmla="*/ 5263491 w 6115796"/>
              <a:gd name="connsiteY21-44006" fmla="*/ 1642938 h 6858000"/>
              <a:gd name="connsiteX22-44007" fmla="*/ 5256552 w 6115796"/>
              <a:gd name="connsiteY22-44008" fmla="*/ 1672509 h 6858000"/>
              <a:gd name="connsiteX23-44009" fmla="*/ 5266931 w 6115796"/>
              <a:gd name="connsiteY23-44010" fmla="*/ 1866147 h 6858000"/>
              <a:gd name="connsiteX24-44011" fmla="*/ 5255696 w 6115796"/>
              <a:gd name="connsiteY24-44012" fmla="*/ 1953770 h 6858000"/>
              <a:gd name="connsiteX25-44013" fmla="*/ 5252592 w 6115796"/>
              <a:gd name="connsiteY25-44014" fmla="*/ 2092210 h 6858000"/>
              <a:gd name="connsiteX26-44015" fmla="*/ 5250104 w 6115796"/>
              <a:gd name="connsiteY26-44016" fmla="*/ 2249166 h 6858000"/>
              <a:gd name="connsiteX27-44017" fmla="*/ 5251214 w 6115796"/>
              <a:gd name="connsiteY27-44018" fmla="*/ 2250944 h 6858000"/>
              <a:gd name="connsiteX28-44019" fmla="*/ 5250644 w 6115796"/>
              <a:gd name="connsiteY28-44020" fmla="*/ 2266619 h 6858000"/>
              <a:gd name="connsiteX29-44021" fmla="*/ 5293877 w 6115796"/>
              <a:gd name="connsiteY29-44022" fmla="*/ 2368649 h 6858000"/>
              <a:gd name="connsiteX30-44023" fmla="*/ 5311338 w 6115796"/>
              <a:gd name="connsiteY30-44024" fmla="*/ 2404034 h 6858000"/>
              <a:gd name="connsiteX31-44025" fmla="*/ 5338366 w 6115796"/>
              <a:gd name="connsiteY31-44026" fmla="*/ 2465052 h 6858000"/>
              <a:gd name="connsiteX32-44027" fmla="*/ 5371263 w 6115796"/>
              <a:gd name="connsiteY32-44028" fmla="*/ 2586413 h 6858000"/>
              <a:gd name="connsiteX33-44029" fmla="*/ 5407503 w 6115796"/>
              <a:gd name="connsiteY33-44030" fmla="*/ 2786290 h 6858000"/>
              <a:gd name="connsiteX34-44031" fmla="*/ 5407356 w 6115796"/>
              <a:gd name="connsiteY34-44032" fmla="*/ 2787545 h 6858000"/>
              <a:gd name="connsiteX35-44033" fmla="*/ 5457023 w 6115796"/>
              <a:gd name="connsiteY35-44034" fmla="*/ 2858292 h 6858000"/>
              <a:gd name="connsiteX36-44035" fmla="*/ 5479298 w 6115796"/>
              <a:gd name="connsiteY36-44036" fmla="*/ 2947791 h 6858000"/>
              <a:gd name="connsiteX37-44037" fmla="*/ 5482415 w 6115796"/>
              <a:gd name="connsiteY37-44038" fmla="*/ 3004079 h 6858000"/>
              <a:gd name="connsiteX38-44039" fmla="*/ 5503944 w 6115796"/>
              <a:gd name="connsiteY38-44040" fmla="*/ 3123335 h 6858000"/>
              <a:gd name="connsiteX39-44041" fmla="*/ 5516007 w 6115796"/>
              <a:gd name="connsiteY39-44042" fmla="*/ 3258473 h 6858000"/>
              <a:gd name="connsiteX40-44043" fmla="*/ 5589758 w 6115796"/>
              <a:gd name="connsiteY40-44044" fmla="*/ 3453699 h 6858000"/>
              <a:gd name="connsiteX41-44045" fmla="*/ 5596144 w 6115796"/>
              <a:gd name="connsiteY41-44046" fmla="*/ 3534624 h 6858000"/>
              <a:gd name="connsiteX42-44047" fmla="*/ 5597750 w 6115796"/>
              <a:gd name="connsiteY42-44048" fmla="*/ 3534129 h 6858000"/>
              <a:gd name="connsiteX43-44049" fmla="*/ 5618377 w 6115796"/>
              <a:gd name="connsiteY43-44050" fmla="*/ 3588431 h 6858000"/>
              <a:gd name="connsiteX44-44051" fmla="*/ 5655472 w 6115796"/>
              <a:gd name="connsiteY44-44052" fmla="*/ 3678877 h 6858000"/>
              <a:gd name="connsiteX45-44053" fmla="*/ 5683015 w 6115796"/>
              <a:gd name="connsiteY45-44054" fmla="*/ 3762025 h 6858000"/>
              <a:gd name="connsiteX46-44055" fmla="*/ 5696643 w 6115796"/>
              <a:gd name="connsiteY46-44056" fmla="*/ 3773888 h 6858000"/>
              <a:gd name="connsiteX47-44057" fmla="*/ 5768491 w 6115796"/>
              <a:gd name="connsiteY47-44058" fmla="*/ 3914399 h 6858000"/>
              <a:gd name="connsiteX48-44059" fmla="*/ 5793123 w 6115796"/>
              <a:gd name="connsiteY48-44060" fmla="*/ 3969952 h 6858000"/>
              <a:gd name="connsiteX49-44061" fmla="*/ 5808321 w 6115796"/>
              <a:gd name="connsiteY49-44062" fmla="*/ 3988153 h 6858000"/>
              <a:gd name="connsiteX50-44063" fmla="*/ 5825621 w 6115796"/>
              <a:gd name="connsiteY50-44064" fmla="*/ 4015525 h 6858000"/>
              <a:gd name="connsiteX51-44065" fmla="*/ 5860672 w 6115796"/>
              <a:gd name="connsiteY51-44066" fmla="*/ 4061579 h 6858000"/>
              <a:gd name="connsiteX52-44067" fmla="*/ 5894095 w 6115796"/>
              <a:gd name="connsiteY52-44068" fmla="*/ 4128857 h 6858000"/>
              <a:gd name="connsiteX53-44069" fmla="*/ 5903513 w 6115796"/>
              <a:gd name="connsiteY53-44070" fmla="*/ 4187661 h 6858000"/>
              <a:gd name="connsiteX54-44071" fmla="*/ 5946705 w 6115796"/>
              <a:gd name="connsiteY54-44072" fmla="*/ 4428051 h 6858000"/>
              <a:gd name="connsiteX55-44073" fmla="*/ 5949261 w 6115796"/>
              <a:gd name="connsiteY55-44074" fmla="*/ 4449185 h 6858000"/>
              <a:gd name="connsiteX56-44075" fmla="*/ 5968960 w 6115796"/>
              <a:gd name="connsiteY56-44076" fmla="*/ 4482655 h 6858000"/>
              <a:gd name="connsiteX57-44077" fmla="*/ 5998138 w 6115796"/>
              <a:gd name="connsiteY57-44078" fmla="*/ 4697518 h 6858000"/>
              <a:gd name="connsiteX58-44079" fmla="*/ 6007819 w 6115796"/>
              <a:gd name="connsiteY58-44080" fmla="*/ 4858148 h 6858000"/>
              <a:gd name="connsiteX59-44081" fmla="*/ 6007749 w 6115796"/>
              <a:gd name="connsiteY59-44082" fmla="*/ 4964715 h 6858000"/>
              <a:gd name="connsiteX60-44083" fmla="*/ 6005269 w 6115796"/>
              <a:gd name="connsiteY60-44084" fmla="*/ 5150567 h 6858000"/>
              <a:gd name="connsiteX61-44085" fmla="*/ 6001127 w 6115796"/>
              <a:gd name="connsiteY61-44086" fmla="*/ 5164609 h 6858000"/>
              <a:gd name="connsiteX62-44087" fmla="*/ 5998514 w 6115796"/>
              <a:gd name="connsiteY62-44088" fmla="*/ 5189673 h 6858000"/>
              <a:gd name="connsiteX63-44089" fmla="*/ 6018409 w 6115796"/>
              <a:gd name="connsiteY63-44090" fmla="*/ 5227157 h 6858000"/>
              <a:gd name="connsiteX64-44091" fmla="*/ 6036748 w 6115796"/>
              <a:gd name="connsiteY64-44092" fmla="*/ 5322752 h 6858000"/>
              <a:gd name="connsiteX65-44093" fmla="*/ 6037677 w 6115796"/>
              <a:gd name="connsiteY65-44094" fmla="*/ 5354807 h 6858000"/>
              <a:gd name="connsiteX66-44095" fmla="*/ 6053435 w 6115796"/>
              <a:gd name="connsiteY66-44096" fmla="*/ 5387547 h 6858000"/>
              <a:gd name="connsiteX67-44097" fmla="*/ 6068640 w 6115796"/>
              <a:gd name="connsiteY67-44098" fmla="*/ 5474503 h 6858000"/>
              <a:gd name="connsiteX68-44099" fmla="*/ 6080922 w 6115796"/>
              <a:gd name="connsiteY68-44100" fmla="*/ 5561070 h 6858000"/>
              <a:gd name="connsiteX69-44101" fmla="*/ 6096949 w 6115796"/>
              <a:gd name="connsiteY69-44102" fmla="*/ 5648179 h 6858000"/>
              <a:gd name="connsiteX70-44103" fmla="*/ 6115796 w 6115796"/>
              <a:gd name="connsiteY70-44104" fmla="*/ 5862844 h 6858000"/>
              <a:gd name="connsiteX71-44105" fmla="*/ 6045436 w 6115796"/>
              <a:gd name="connsiteY71-44106" fmla="*/ 6124480 h 6858000"/>
              <a:gd name="connsiteX72-44107" fmla="*/ 6030489 w 6115796"/>
              <a:gd name="connsiteY72-44108" fmla="*/ 6317666 h 6858000"/>
              <a:gd name="connsiteX73-44109" fmla="*/ 6007492 w 6115796"/>
              <a:gd name="connsiteY73-44110" fmla="*/ 6440818 h 6858000"/>
              <a:gd name="connsiteX74-44111" fmla="*/ 6009467 w 6115796"/>
              <a:gd name="connsiteY74-44112" fmla="*/ 6487076 h 6858000"/>
              <a:gd name="connsiteX75-44113" fmla="*/ 5995064 w 6115796"/>
              <a:gd name="connsiteY75-44114" fmla="*/ 6540791 h 6858000"/>
              <a:gd name="connsiteX76-44115" fmla="*/ 5986207 w 6115796"/>
              <a:gd name="connsiteY76-44116" fmla="*/ 6695855 h 6858000"/>
              <a:gd name="connsiteX77-44117" fmla="*/ 5979428 w 6115796"/>
              <a:gd name="connsiteY77-44118" fmla="*/ 6754678 h 6858000"/>
              <a:gd name="connsiteX78-44119" fmla="*/ 5984543 w 6115796"/>
              <a:gd name="connsiteY78-44120" fmla="*/ 6811016 h 6858000"/>
              <a:gd name="connsiteX79-44121" fmla="*/ 5979671 w 6115796"/>
              <a:gd name="connsiteY79-44122" fmla="*/ 6858000 h 6858000"/>
              <a:gd name="connsiteX80-44123" fmla="*/ 0 w 6115796"/>
              <a:gd name="connsiteY80-44124" fmla="*/ 6858000 h 6858000"/>
              <a:gd name="connsiteX81-44125" fmla="*/ 0 w 6115796"/>
              <a:gd name="connsiteY81-44126" fmla="*/ 0 h 6858000"/>
              <a:gd name="connsiteX0-44127" fmla="*/ 0 w 6115796"/>
              <a:gd name="connsiteY0-44128" fmla="*/ 0 h 6858000"/>
              <a:gd name="connsiteX1-44129" fmla="*/ 4965888 w 6115796"/>
              <a:gd name="connsiteY1-44130" fmla="*/ 0 h 6858000"/>
              <a:gd name="connsiteX2-44131" fmla="*/ 4967767 w 6115796"/>
              <a:gd name="connsiteY2-44132" fmla="*/ 7930 h 6858000"/>
              <a:gd name="connsiteX3-44133" fmla="*/ 4979444 w 6115796"/>
              <a:gd name="connsiteY3-44134" fmla="*/ 43921 h 6858000"/>
              <a:gd name="connsiteX4-44135" fmla="*/ 5021173 w 6115796"/>
              <a:gd name="connsiteY4-44136" fmla="*/ 123738 h 6858000"/>
              <a:gd name="connsiteX5-44137" fmla="*/ 5075458 w 6115796"/>
              <a:gd name="connsiteY5-44138" fmla="*/ 264355 h 6858000"/>
              <a:gd name="connsiteX6-44139" fmla="*/ 5081175 w 6115796"/>
              <a:gd name="connsiteY6-44140" fmla="*/ 277448 h 6858000"/>
              <a:gd name="connsiteX7-44141" fmla="*/ 5097011 w 6115796"/>
              <a:gd name="connsiteY7-44142" fmla="*/ 355616 h 6858000"/>
              <a:gd name="connsiteX8-44143" fmla="*/ 5153000 w 6115796"/>
              <a:gd name="connsiteY8-44144" fmla="*/ 507134 h 6858000"/>
              <a:gd name="connsiteX9-44145" fmla="*/ 5171282 w 6115796"/>
              <a:gd name="connsiteY9-44146" fmla="*/ 602071 h 6858000"/>
              <a:gd name="connsiteX10-44147" fmla="*/ 5176196 w 6115796"/>
              <a:gd name="connsiteY10-44148" fmla="*/ 636822 h 6858000"/>
              <a:gd name="connsiteX11-44149" fmla="*/ 5189051 w 6115796"/>
              <a:gd name="connsiteY11-44150" fmla="*/ 782518 h 6858000"/>
              <a:gd name="connsiteX12-44151" fmla="*/ 5218707 w 6115796"/>
              <a:gd name="connsiteY12-44152" fmla="*/ 886387 h 6858000"/>
              <a:gd name="connsiteX13-44153" fmla="*/ 5221281 w 6115796"/>
              <a:gd name="connsiteY13-44154" fmla="*/ 920873 h 6858000"/>
              <a:gd name="connsiteX14-44155" fmla="*/ 5201018 w 6115796"/>
              <a:gd name="connsiteY14-44156" fmla="*/ 1095027 h 6858000"/>
              <a:gd name="connsiteX15-44157" fmla="*/ 5189234 w 6115796"/>
              <a:gd name="connsiteY15-44158" fmla="*/ 1217308 h 6858000"/>
              <a:gd name="connsiteX16-44159" fmla="*/ 5202769 w 6115796"/>
              <a:gd name="connsiteY16-44160" fmla="*/ 1269450 h 6858000"/>
              <a:gd name="connsiteX17-44161" fmla="*/ 5225968 w 6115796"/>
              <a:gd name="connsiteY17-44162" fmla="*/ 1357994 h 6858000"/>
              <a:gd name="connsiteX18-44163" fmla="*/ 5231437 w 6115796"/>
              <a:gd name="connsiteY18-44164" fmla="*/ 1373779 h 6858000"/>
              <a:gd name="connsiteX19-44165" fmla="*/ 5237226 w 6115796"/>
              <a:gd name="connsiteY19-44166" fmla="*/ 1441327 h 6858000"/>
              <a:gd name="connsiteX20-44167" fmla="*/ 5255653 w 6115796"/>
              <a:gd name="connsiteY20-44168" fmla="*/ 1524712 h 6858000"/>
              <a:gd name="connsiteX21-44169" fmla="*/ 5263491 w 6115796"/>
              <a:gd name="connsiteY21-44170" fmla="*/ 1642938 h 6858000"/>
              <a:gd name="connsiteX22-44171" fmla="*/ 5256552 w 6115796"/>
              <a:gd name="connsiteY22-44172" fmla="*/ 1672509 h 6858000"/>
              <a:gd name="connsiteX23-44173" fmla="*/ 5266931 w 6115796"/>
              <a:gd name="connsiteY23-44174" fmla="*/ 1866147 h 6858000"/>
              <a:gd name="connsiteX24-44175" fmla="*/ 5255696 w 6115796"/>
              <a:gd name="connsiteY24-44176" fmla="*/ 1953770 h 6858000"/>
              <a:gd name="connsiteX25-44177" fmla="*/ 5252592 w 6115796"/>
              <a:gd name="connsiteY25-44178" fmla="*/ 2092210 h 6858000"/>
              <a:gd name="connsiteX26-44179" fmla="*/ 5250104 w 6115796"/>
              <a:gd name="connsiteY26-44180" fmla="*/ 2249166 h 6858000"/>
              <a:gd name="connsiteX27-44181" fmla="*/ 5251214 w 6115796"/>
              <a:gd name="connsiteY27-44182" fmla="*/ 2250944 h 6858000"/>
              <a:gd name="connsiteX28-44183" fmla="*/ 5250644 w 6115796"/>
              <a:gd name="connsiteY28-44184" fmla="*/ 2266619 h 6858000"/>
              <a:gd name="connsiteX29-44185" fmla="*/ 5293877 w 6115796"/>
              <a:gd name="connsiteY29-44186" fmla="*/ 2368649 h 6858000"/>
              <a:gd name="connsiteX30-44187" fmla="*/ 5311338 w 6115796"/>
              <a:gd name="connsiteY30-44188" fmla="*/ 2404034 h 6858000"/>
              <a:gd name="connsiteX31-44189" fmla="*/ 5338366 w 6115796"/>
              <a:gd name="connsiteY31-44190" fmla="*/ 2465052 h 6858000"/>
              <a:gd name="connsiteX32-44191" fmla="*/ 5371263 w 6115796"/>
              <a:gd name="connsiteY32-44192" fmla="*/ 2586413 h 6858000"/>
              <a:gd name="connsiteX33-44193" fmla="*/ 5407503 w 6115796"/>
              <a:gd name="connsiteY33-44194" fmla="*/ 2786290 h 6858000"/>
              <a:gd name="connsiteX34-44195" fmla="*/ 5407356 w 6115796"/>
              <a:gd name="connsiteY34-44196" fmla="*/ 2787545 h 6858000"/>
              <a:gd name="connsiteX35-44197" fmla="*/ 5457023 w 6115796"/>
              <a:gd name="connsiteY35-44198" fmla="*/ 2858292 h 6858000"/>
              <a:gd name="connsiteX36-44199" fmla="*/ 5484061 w 6115796"/>
              <a:gd name="connsiteY36-44200" fmla="*/ 2919216 h 6858000"/>
              <a:gd name="connsiteX37-44201" fmla="*/ 5482415 w 6115796"/>
              <a:gd name="connsiteY37-44202" fmla="*/ 3004079 h 6858000"/>
              <a:gd name="connsiteX38-44203" fmla="*/ 5503944 w 6115796"/>
              <a:gd name="connsiteY38-44204" fmla="*/ 3123335 h 6858000"/>
              <a:gd name="connsiteX39-44205" fmla="*/ 5516007 w 6115796"/>
              <a:gd name="connsiteY39-44206" fmla="*/ 3258473 h 6858000"/>
              <a:gd name="connsiteX40-44207" fmla="*/ 5589758 w 6115796"/>
              <a:gd name="connsiteY40-44208" fmla="*/ 3453699 h 6858000"/>
              <a:gd name="connsiteX41-44209" fmla="*/ 5596144 w 6115796"/>
              <a:gd name="connsiteY41-44210" fmla="*/ 3534624 h 6858000"/>
              <a:gd name="connsiteX42-44211" fmla="*/ 5597750 w 6115796"/>
              <a:gd name="connsiteY42-44212" fmla="*/ 3534129 h 6858000"/>
              <a:gd name="connsiteX43-44213" fmla="*/ 5618377 w 6115796"/>
              <a:gd name="connsiteY43-44214" fmla="*/ 3588431 h 6858000"/>
              <a:gd name="connsiteX44-44215" fmla="*/ 5655472 w 6115796"/>
              <a:gd name="connsiteY44-44216" fmla="*/ 3678877 h 6858000"/>
              <a:gd name="connsiteX45-44217" fmla="*/ 5683015 w 6115796"/>
              <a:gd name="connsiteY45-44218" fmla="*/ 3762025 h 6858000"/>
              <a:gd name="connsiteX46-44219" fmla="*/ 5696643 w 6115796"/>
              <a:gd name="connsiteY46-44220" fmla="*/ 3773888 h 6858000"/>
              <a:gd name="connsiteX47-44221" fmla="*/ 5768491 w 6115796"/>
              <a:gd name="connsiteY47-44222" fmla="*/ 3914399 h 6858000"/>
              <a:gd name="connsiteX48-44223" fmla="*/ 5793123 w 6115796"/>
              <a:gd name="connsiteY48-44224" fmla="*/ 3969952 h 6858000"/>
              <a:gd name="connsiteX49-44225" fmla="*/ 5808321 w 6115796"/>
              <a:gd name="connsiteY49-44226" fmla="*/ 3988153 h 6858000"/>
              <a:gd name="connsiteX50-44227" fmla="*/ 5825621 w 6115796"/>
              <a:gd name="connsiteY50-44228" fmla="*/ 4015525 h 6858000"/>
              <a:gd name="connsiteX51-44229" fmla="*/ 5860672 w 6115796"/>
              <a:gd name="connsiteY51-44230" fmla="*/ 4061579 h 6858000"/>
              <a:gd name="connsiteX52-44231" fmla="*/ 5894095 w 6115796"/>
              <a:gd name="connsiteY52-44232" fmla="*/ 4128857 h 6858000"/>
              <a:gd name="connsiteX53-44233" fmla="*/ 5903513 w 6115796"/>
              <a:gd name="connsiteY53-44234" fmla="*/ 4187661 h 6858000"/>
              <a:gd name="connsiteX54-44235" fmla="*/ 5946705 w 6115796"/>
              <a:gd name="connsiteY54-44236" fmla="*/ 4428051 h 6858000"/>
              <a:gd name="connsiteX55-44237" fmla="*/ 5949261 w 6115796"/>
              <a:gd name="connsiteY55-44238" fmla="*/ 4449185 h 6858000"/>
              <a:gd name="connsiteX56-44239" fmla="*/ 5968960 w 6115796"/>
              <a:gd name="connsiteY56-44240" fmla="*/ 4482655 h 6858000"/>
              <a:gd name="connsiteX57-44241" fmla="*/ 5998138 w 6115796"/>
              <a:gd name="connsiteY57-44242" fmla="*/ 4697518 h 6858000"/>
              <a:gd name="connsiteX58-44243" fmla="*/ 6007819 w 6115796"/>
              <a:gd name="connsiteY58-44244" fmla="*/ 4858148 h 6858000"/>
              <a:gd name="connsiteX59-44245" fmla="*/ 6007749 w 6115796"/>
              <a:gd name="connsiteY59-44246" fmla="*/ 4964715 h 6858000"/>
              <a:gd name="connsiteX60-44247" fmla="*/ 6005269 w 6115796"/>
              <a:gd name="connsiteY60-44248" fmla="*/ 5150567 h 6858000"/>
              <a:gd name="connsiteX61-44249" fmla="*/ 6001127 w 6115796"/>
              <a:gd name="connsiteY61-44250" fmla="*/ 5164609 h 6858000"/>
              <a:gd name="connsiteX62-44251" fmla="*/ 5998514 w 6115796"/>
              <a:gd name="connsiteY62-44252" fmla="*/ 5189673 h 6858000"/>
              <a:gd name="connsiteX63-44253" fmla="*/ 6018409 w 6115796"/>
              <a:gd name="connsiteY63-44254" fmla="*/ 5227157 h 6858000"/>
              <a:gd name="connsiteX64-44255" fmla="*/ 6036748 w 6115796"/>
              <a:gd name="connsiteY64-44256" fmla="*/ 5322752 h 6858000"/>
              <a:gd name="connsiteX65-44257" fmla="*/ 6037677 w 6115796"/>
              <a:gd name="connsiteY65-44258" fmla="*/ 5354807 h 6858000"/>
              <a:gd name="connsiteX66-44259" fmla="*/ 6053435 w 6115796"/>
              <a:gd name="connsiteY66-44260" fmla="*/ 5387547 h 6858000"/>
              <a:gd name="connsiteX67-44261" fmla="*/ 6068640 w 6115796"/>
              <a:gd name="connsiteY67-44262" fmla="*/ 5474503 h 6858000"/>
              <a:gd name="connsiteX68-44263" fmla="*/ 6080922 w 6115796"/>
              <a:gd name="connsiteY68-44264" fmla="*/ 5561070 h 6858000"/>
              <a:gd name="connsiteX69-44265" fmla="*/ 6096949 w 6115796"/>
              <a:gd name="connsiteY69-44266" fmla="*/ 5648179 h 6858000"/>
              <a:gd name="connsiteX70-44267" fmla="*/ 6115796 w 6115796"/>
              <a:gd name="connsiteY70-44268" fmla="*/ 5862844 h 6858000"/>
              <a:gd name="connsiteX71-44269" fmla="*/ 6045436 w 6115796"/>
              <a:gd name="connsiteY71-44270" fmla="*/ 6124480 h 6858000"/>
              <a:gd name="connsiteX72-44271" fmla="*/ 6030489 w 6115796"/>
              <a:gd name="connsiteY72-44272" fmla="*/ 6317666 h 6858000"/>
              <a:gd name="connsiteX73-44273" fmla="*/ 6007492 w 6115796"/>
              <a:gd name="connsiteY73-44274" fmla="*/ 6440818 h 6858000"/>
              <a:gd name="connsiteX74-44275" fmla="*/ 6009467 w 6115796"/>
              <a:gd name="connsiteY74-44276" fmla="*/ 6487076 h 6858000"/>
              <a:gd name="connsiteX75-44277" fmla="*/ 5995064 w 6115796"/>
              <a:gd name="connsiteY75-44278" fmla="*/ 6540791 h 6858000"/>
              <a:gd name="connsiteX76-44279" fmla="*/ 5986207 w 6115796"/>
              <a:gd name="connsiteY76-44280" fmla="*/ 6695855 h 6858000"/>
              <a:gd name="connsiteX77-44281" fmla="*/ 5979428 w 6115796"/>
              <a:gd name="connsiteY77-44282" fmla="*/ 6754678 h 6858000"/>
              <a:gd name="connsiteX78-44283" fmla="*/ 5984543 w 6115796"/>
              <a:gd name="connsiteY78-44284" fmla="*/ 6811016 h 6858000"/>
              <a:gd name="connsiteX79-44285" fmla="*/ 5979671 w 6115796"/>
              <a:gd name="connsiteY79-44286" fmla="*/ 6858000 h 6858000"/>
              <a:gd name="connsiteX80-44287" fmla="*/ 0 w 6115796"/>
              <a:gd name="connsiteY80-44288" fmla="*/ 6858000 h 6858000"/>
              <a:gd name="connsiteX81-44289" fmla="*/ 0 w 6115796"/>
              <a:gd name="connsiteY81-44290" fmla="*/ 0 h 6858000"/>
              <a:gd name="connsiteX0-44291" fmla="*/ 0 w 6115796"/>
              <a:gd name="connsiteY0-44292" fmla="*/ 0 h 6858000"/>
              <a:gd name="connsiteX1-44293" fmla="*/ 4965888 w 6115796"/>
              <a:gd name="connsiteY1-44294" fmla="*/ 0 h 6858000"/>
              <a:gd name="connsiteX2-44295" fmla="*/ 4967767 w 6115796"/>
              <a:gd name="connsiteY2-44296" fmla="*/ 7930 h 6858000"/>
              <a:gd name="connsiteX3-44297" fmla="*/ 4979444 w 6115796"/>
              <a:gd name="connsiteY3-44298" fmla="*/ 43921 h 6858000"/>
              <a:gd name="connsiteX4-44299" fmla="*/ 5021173 w 6115796"/>
              <a:gd name="connsiteY4-44300" fmla="*/ 123738 h 6858000"/>
              <a:gd name="connsiteX5-44301" fmla="*/ 5075458 w 6115796"/>
              <a:gd name="connsiteY5-44302" fmla="*/ 264355 h 6858000"/>
              <a:gd name="connsiteX6-44303" fmla="*/ 5081175 w 6115796"/>
              <a:gd name="connsiteY6-44304" fmla="*/ 277448 h 6858000"/>
              <a:gd name="connsiteX7-44305" fmla="*/ 5097011 w 6115796"/>
              <a:gd name="connsiteY7-44306" fmla="*/ 355616 h 6858000"/>
              <a:gd name="connsiteX8-44307" fmla="*/ 5153000 w 6115796"/>
              <a:gd name="connsiteY8-44308" fmla="*/ 507134 h 6858000"/>
              <a:gd name="connsiteX9-44309" fmla="*/ 5171282 w 6115796"/>
              <a:gd name="connsiteY9-44310" fmla="*/ 602071 h 6858000"/>
              <a:gd name="connsiteX10-44311" fmla="*/ 5176196 w 6115796"/>
              <a:gd name="connsiteY10-44312" fmla="*/ 636822 h 6858000"/>
              <a:gd name="connsiteX11-44313" fmla="*/ 5189051 w 6115796"/>
              <a:gd name="connsiteY11-44314" fmla="*/ 782518 h 6858000"/>
              <a:gd name="connsiteX12-44315" fmla="*/ 5218707 w 6115796"/>
              <a:gd name="connsiteY12-44316" fmla="*/ 886387 h 6858000"/>
              <a:gd name="connsiteX13-44317" fmla="*/ 5221281 w 6115796"/>
              <a:gd name="connsiteY13-44318" fmla="*/ 920873 h 6858000"/>
              <a:gd name="connsiteX14-44319" fmla="*/ 5201018 w 6115796"/>
              <a:gd name="connsiteY14-44320" fmla="*/ 1095027 h 6858000"/>
              <a:gd name="connsiteX15-44321" fmla="*/ 5189234 w 6115796"/>
              <a:gd name="connsiteY15-44322" fmla="*/ 1217308 h 6858000"/>
              <a:gd name="connsiteX16-44323" fmla="*/ 5202769 w 6115796"/>
              <a:gd name="connsiteY16-44324" fmla="*/ 1269450 h 6858000"/>
              <a:gd name="connsiteX17-44325" fmla="*/ 5225968 w 6115796"/>
              <a:gd name="connsiteY17-44326" fmla="*/ 1357994 h 6858000"/>
              <a:gd name="connsiteX18-44327" fmla="*/ 5231437 w 6115796"/>
              <a:gd name="connsiteY18-44328" fmla="*/ 1373779 h 6858000"/>
              <a:gd name="connsiteX19-44329" fmla="*/ 5237226 w 6115796"/>
              <a:gd name="connsiteY19-44330" fmla="*/ 1441327 h 6858000"/>
              <a:gd name="connsiteX20-44331" fmla="*/ 5255653 w 6115796"/>
              <a:gd name="connsiteY20-44332" fmla="*/ 1524712 h 6858000"/>
              <a:gd name="connsiteX21-44333" fmla="*/ 5263491 w 6115796"/>
              <a:gd name="connsiteY21-44334" fmla="*/ 1642938 h 6858000"/>
              <a:gd name="connsiteX22-44335" fmla="*/ 5256552 w 6115796"/>
              <a:gd name="connsiteY22-44336" fmla="*/ 1672509 h 6858000"/>
              <a:gd name="connsiteX23-44337" fmla="*/ 5266931 w 6115796"/>
              <a:gd name="connsiteY23-44338" fmla="*/ 1866147 h 6858000"/>
              <a:gd name="connsiteX24-44339" fmla="*/ 5255696 w 6115796"/>
              <a:gd name="connsiteY24-44340" fmla="*/ 1953770 h 6858000"/>
              <a:gd name="connsiteX25-44341" fmla="*/ 5252592 w 6115796"/>
              <a:gd name="connsiteY25-44342" fmla="*/ 2092210 h 6858000"/>
              <a:gd name="connsiteX26-44343" fmla="*/ 5250104 w 6115796"/>
              <a:gd name="connsiteY26-44344" fmla="*/ 2249166 h 6858000"/>
              <a:gd name="connsiteX27-44345" fmla="*/ 5251214 w 6115796"/>
              <a:gd name="connsiteY27-44346" fmla="*/ 2250944 h 6858000"/>
              <a:gd name="connsiteX28-44347" fmla="*/ 5250644 w 6115796"/>
              <a:gd name="connsiteY28-44348" fmla="*/ 2266619 h 6858000"/>
              <a:gd name="connsiteX29-44349" fmla="*/ 5293877 w 6115796"/>
              <a:gd name="connsiteY29-44350" fmla="*/ 2368649 h 6858000"/>
              <a:gd name="connsiteX30-44351" fmla="*/ 5311338 w 6115796"/>
              <a:gd name="connsiteY30-44352" fmla="*/ 2404034 h 6858000"/>
              <a:gd name="connsiteX31-44353" fmla="*/ 5338366 w 6115796"/>
              <a:gd name="connsiteY31-44354" fmla="*/ 2465052 h 6858000"/>
              <a:gd name="connsiteX32-44355" fmla="*/ 5371263 w 6115796"/>
              <a:gd name="connsiteY32-44356" fmla="*/ 2586413 h 6858000"/>
              <a:gd name="connsiteX33-44357" fmla="*/ 5407503 w 6115796"/>
              <a:gd name="connsiteY33-44358" fmla="*/ 2786290 h 6858000"/>
              <a:gd name="connsiteX34-44359" fmla="*/ 5407356 w 6115796"/>
              <a:gd name="connsiteY34-44360" fmla="*/ 2787545 h 6858000"/>
              <a:gd name="connsiteX35-44361" fmla="*/ 5457023 w 6115796"/>
              <a:gd name="connsiteY35-44362" fmla="*/ 2858292 h 6858000"/>
              <a:gd name="connsiteX36-44363" fmla="*/ 5484061 w 6115796"/>
              <a:gd name="connsiteY36-44364" fmla="*/ 2919216 h 6858000"/>
              <a:gd name="connsiteX37-44365" fmla="*/ 5482415 w 6115796"/>
              <a:gd name="connsiteY37-44366" fmla="*/ 3004079 h 6858000"/>
              <a:gd name="connsiteX38-44367" fmla="*/ 5503944 w 6115796"/>
              <a:gd name="connsiteY38-44368" fmla="*/ 3123335 h 6858000"/>
              <a:gd name="connsiteX39-44369" fmla="*/ 5516007 w 6115796"/>
              <a:gd name="connsiteY39-44370" fmla="*/ 3258473 h 6858000"/>
              <a:gd name="connsiteX40-44371" fmla="*/ 5589758 w 6115796"/>
              <a:gd name="connsiteY40-44372" fmla="*/ 3453699 h 6858000"/>
              <a:gd name="connsiteX41-44373" fmla="*/ 5596144 w 6115796"/>
              <a:gd name="connsiteY41-44374" fmla="*/ 3534624 h 6858000"/>
              <a:gd name="connsiteX42-44375" fmla="*/ 5597750 w 6115796"/>
              <a:gd name="connsiteY42-44376" fmla="*/ 3534129 h 6858000"/>
              <a:gd name="connsiteX43-44377" fmla="*/ 5618377 w 6115796"/>
              <a:gd name="connsiteY43-44378" fmla="*/ 3588431 h 6858000"/>
              <a:gd name="connsiteX44-44379" fmla="*/ 5655472 w 6115796"/>
              <a:gd name="connsiteY44-44380" fmla="*/ 3678877 h 6858000"/>
              <a:gd name="connsiteX45-44381" fmla="*/ 5683015 w 6115796"/>
              <a:gd name="connsiteY45-44382" fmla="*/ 3762025 h 6858000"/>
              <a:gd name="connsiteX46-44383" fmla="*/ 5696643 w 6115796"/>
              <a:gd name="connsiteY46-44384" fmla="*/ 3773888 h 6858000"/>
              <a:gd name="connsiteX47-44385" fmla="*/ 5768491 w 6115796"/>
              <a:gd name="connsiteY47-44386" fmla="*/ 3914399 h 6858000"/>
              <a:gd name="connsiteX48-44387" fmla="*/ 5793123 w 6115796"/>
              <a:gd name="connsiteY48-44388" fmla="*/ 3969952 h 6858000"/>
              <a:gd name="connsiteX49-44389" fmla="*/ 5808321 w 6115796"/>
              <a:gd name="connsiteY49-44390" fmla="*/ 3988153 h 6858000"/>
              <a:gd name="connsiteX50-44391" fmla="*/ 5825621 w 6115796"/>
              <a:gd name="connsiteY50-44392" fmla="*/ 4015525 h 6858000"/>
              <a:gd name="connsiteX51-44393" fmla="*/ 5860672 w 6115796"/>
              <a:gd name="connsiteY51-44394" fmla="*/ 4061579 h 6858000"/>
              <a:gd name="connsiteX52-44395" fmla="*/ 5894095 w 6115796"/>
              <a:gd name="connsiteY52-44396" fmla="*/ 4128857 h 6858000"/>
              <a:gd name="connsiteX53-44397" fmla="*/ 5903513 w 6115796"/>
              <a:gd name="connsiteY53-44398" fmla="*/ 4187661 h 6858000"/>
              <a:gd name="connsiteX54-44399" fmla="*/ 5946705 w 6115796"/>
              <a:gd name="connsiteY54-44400" fmla="*/ 4428051 h 6858000"/>
              <a:gd name="connsiteX55-44401" fmla="*/ 5949261 w 6115796"/>
              <a:gd name="connsiteY55-44402" fmla="*/ 4449185 h 6858000"/>
              <a:gd name="connsiteX56-44403" fmla="*/ 5968960 w 6115796"/>
              <a:gd name="connsiteY56-44404" fmla="*/ 4482655 h 6858000"/>
              <a:gd name="connsiteX57-44405" fmla="*/ 5998138 w 6115796"/>
              <a:gd name="connsiteY57-44406" fmla="*/ 4697518 h 6858000"/>
              <a:gd name="connsiteX58-44407" fmla="*/ 6007819 w 6115796"/>
              <a:gd name="connsiteY58-44408" fmla="*/ 4858148 h 6858000"/>
              <a:gd name="connsiteX59-44409" fmla="*/ 6007749 w 6115796"/>
              <a:gd name="connsiteY59-44410" fmla="*/ 4964715 h 6858000"/>
              <a:gd name="connsiteX60-44411" fmla="*/ 6005269 w 6115796"/>
              <a:gd name="connsiteY60-44412" fmla="*/ 5150567 h 6858000"/>
              <a:gd name="connsiteX61-44413" fmla="*/ 6001127 w 6115796"/>
              <a:gd name="connsiteY61-44414" fmla="*/ 5164609 h 6858000"/>
              <a:gd name="connsiteX62-44415" fmla="*/ 5998514 w 6115796"/>
              <a:gd name="connsiteY62-44416" fmla="*/ 5189673 h 6858000"/>
              <a:gd name="connsiteX63-44417" fmla="*/ 6018409 w 6115796"/>
              <a:gd name="connsiteY63-44418" fmla="*/ 5227157 h 6858000"/>
              <a:gd name="connsiteX64-44419" fmla="*/ 6036748 w 6115796"/>
              <a:gd name="connsiteY64-44420" fmla="*/ 5322752 h 6858000"/>
              <a:gd name="connsiteX65-44421" fmla="*/ 6037677 w 6115796"/>
              <a:gd name="connsiteY65-44422" fmla="*/ 5354807 h 6858000"/>
              <a:gd name="connsiteX66-44423" fmla="*/ 6053435 w 6115796"/>
              <a:gd name="connsiteY66-44424" fmla="*/ 5387547 h 6858000"/>
              <a:gd name="connsiteX67-44425" fmla="*/ 6068640 w 6115796"/>
              <a:gd name="connsiteY67-44426" fmla="*/ 5474503 h 6858000"/>
              <a:gd name="connsiteX68-44427" fmla="*/ 6080922 w 6115796"/>
              <a:gd name="connsiteY68-44428" fmla="*/ 5561070 h 6858000"/>
              <a:gd name="connsiteX69-44429" fmla="*/ 6096949 w 6115796"/>
              <a:gd name="connsiteY69-44430" fmla="*/ 5648179 h 6858000"/>
              <a:gd name="connsiteX70-44431" fmla="*/ 6115796 w 6115796"/>
              <a:gd name="connsiteY70-44432" fmla="*/ 5862844 h 6858000"/>
              <a:gd name="connsiteX71-44433" fmla="*/ 6045436 w 6115796"/>
              <a:gd name="connsiteY71-44434" fmla="*/ 6124480 h 6858000"/>
              <a:gd name="connsiteX72-44435" fmla="*/ 6030489 w 6115796"/>
              <a:gd name="connsiteY72-44436" fmla="*/ 6317666 h 6858000"/>
              <a:gd name="connsiteX73-44437" fmla="*/ 6007492 w 6115796"/>
              <a:gd name="connsiteY73-44438" fmla="*/ 6440818 h 6858000"/>
              <a:gd name="connsiteX74-44439" fmla="*/ 6009467 w 6115796"/>
              <a:gd name="connsiteY74-44440" fmla="*/ 6487076 h 6858000"/>
              <a:gd name="connsiteX75-44441" fmla="*/ 5995064 w 6115796"/>
              <a:gd name="connsiteY75-44442" fmla="*/ 6540791 h 6858000"/>
              <a:gd name="connsiteX76-44443" fmla="*/ 5986207 w 6115796"/>
              <a:gd name="connsiteY76-44444" fmla="*/ 6695855 h 6858000"/>
              <a:gd name="connsiteX77-44445" fmla="*/ 5979428 w 6115796"/>
              <a:gd name="connsiteY77-44446" fmla="*/ 6754678 h 6858000"/>
              <a:gd name="connsiteX78-44447" fmla="*/ 5984543 w 6115796"/>
              <a:gd name="connsiteY78-44448" fmla="*/ 6811016 h 6858000"/>
              <a:gd name="connsiteX79-44449" fmla="*/ 5979671 w 6115796"/>
              <a:gd name="connsiteY79-44450" fmla="*/ 6858000 h 6858000"/>
              <a:gd name="connsiteX80-44451" fmla="*/ 0 w 6115796"/>
              <a:gd name="connsiteY80-44452" fmla="*/ 6858000 h 6858000"/>
              <a:gd name="connsiteX81-44453" fmla="*/ 0 w 6115796"/>
              <a:gd name="connsiteY81-44454" fmla="*/ 0 h 6858000"/>
              <a:gd name="connsiteX0-44455" fmla="*/ 0 w 6115796"/>
              <a:gd name="connsiteY0-44456" fmla="*/ 0 h 6858000"/>
              <a:gd name="connsiteX1-44457" fmla="*/ 4965888 w 6115796"/>
              <a:gd name="connsiteY1-44458" fmla="*/ 0 h 6858000"/>
              <a:gd name="connsiteX2-44459" fmla="*/ 4967767 w 6115796"/>
              <a:gd name="connsiteY2-44460" fmla="*/ 7930 h 6858000"/>
              <a:gd name="connsiteX3-44461" fmla="*/ 4979444 w 6115796"/>
              <a:gd name="connsiteY3-44462" fmla="*/ 43921 h 6858000"/>
              <a:gd name="connsiteX4-44463" fmla="*/ 5021173 w 6115796"/>
              <a:gd name="connsiteY4-44464" fmla="*/ 123738 h 6858000"/>
              <a:gd name="connsiteX5-44465" fmla="*/ 5075458 w 6115796"/>
              <a:gd name="connsiteY5-44466" fmla="*/ 264355 h 6858000"/>
              <a:gd name="connsiteX6-44467" fmla="*/ 5081175 w 6115796"/>
              <a:gd name="connsiteY6-44468" fmla="*/ 277448 h 6858000"/>
              <a:gd name="connsiteX7-44469" fmla="*/ 5097011 w 6115796"/>
              <a:gd name="connsiteY7-44470" fmla="*/ 355616 h 6858000"/>
              <a:gd name="connsiteX8-44471" fmla="*/ 5153000 w 6115796"/>
              <a:gd name="connsiteY8-44472" fmla="*/ 507134 h 6858000"/>
              <a:gd name="connsiteX9-44473" fmla="*/ 5171282 w 6115796"/>
              <a:gd name="connsiteY9-44474" fmla="*/ 602071 h 6858000"/>
              <a:gd name="connsiteX10-44475" fmla="*/ 5176196 w 6115796"/>
              <a:gd name="connsiteY10-44476" fmla="*/ 636822 h 6858000"/>
              <a:gd name="connsiteX11-44477" fmla="*/ 5189051 w 6115796"/>
              <a:gd name="connsiteY11-44478" fmla="*/ 782518 h 6858000"/>
              <a:gd name="connsiteX12-44479" fmla="*/ 5218707 w 6115796"/>
              <a:gd name="connsiteY12-44480" fmla="*/ 886387 h 6858000"/>
              <a:gd name="connsiteX13-44481" fmla="*/ 5221281 w 6115796"/>
              <a:gd name="connsiteY13-44482" fmla="*/ 920873 h 6858000"/>
              <a:gd name="connsiteX14-44483" fmla="*/ 5201018 w 6115796"/>
              <a:gd name="connsiteY14-44484" fmla="*/ 1095027 h 6858000"/>
              <a:gd name="connsiteX15-44485" fmla="*/ 5189234 w 6115796"/>
              <a:gd name="connsiteY15-44486" fmla="*/ 1217308 h 6858000"/>
              <a:gd name="connsiteX16-44487" fmla="*/ 5202769 w 6115796"/>
              <a:gd name="connsiteY16-44488" fmla="*/ 1269450 h 6858000"/>
              <a:gd name="connsiteX17-44489" fmla="*/ 5225968 w 6115796"/>
              <a:gd name="connsiteY17-44490" fmla="*/ 1357994 h 6858000"/>
              <a:gd name="connsiteX18-44491" fmla="*/ 5231437 w 6115796"/>
              <a:gd name="connsiteY18-44492" fmla="*/ 1373779 h 6858000"/>
              <a:gd name="connsiteX19-44493" fmla="*/ 5237226 w 6115796"/>
              <a:gd name="connsiteY19-44494" fmla="*/ 1441327 h 6858000"/>
              <a:gd name="connsiteX20-44495" fmla="*/ 5255653 w 6115796"/>
              <a:gd name="connsiteY20-44496" fmla="*/ 1524712 h 6858000"/>
              <a:gd name="connsiteX21-44497" fmla="*/ 5263491 w 6115796"/>
              <a:gd name="connsiteY21-44498" fmla="*/ 1642938 h 6858000"/>
              <a:gd name="connsiteX22-44499" fmla="*/ 5256552 w 6115796"/>
              <a:gd name="connsiteY22-44500" fmla="*/ 1672509 h 6858000"/>
              <a:gd name="connsiteX23-44501" fmla="*/ 5266931 w 6115796"/>
              <a:gd name="connsiteY23-44502" fmla="*/ 1866147 h 6858000"/>
              <a:gd name="connsiteX24-44503" fmla="*/ 5255696 w 6115796"/>
              <a:gd name="connsiteY24-44504" fmla="*/ 1953770 h 6858000"/>
              <a:gd name="connsiteX25-44505" fmla="*/ 5252592 w 6115796"/>
              <a:gd name="connsiteY25-44506" fmla="*/ 2092210 h 6858000"/>
              <a:gd name="connsiteX26-44507" fmla="*/ 5250104 w 6115796"/>
              <a:gd name="connsiteY26-44508" fmla="*/ 2249166 h 6858000"/>
              <a:gd name="connsiteX27-44509" fmla="*/ 5251214 w 6115796"/>
              <a:gd name="connsiteY27-44510" fmla="*/ 2250944 h 6858000"/>
              <a:gd name="connsiteX28-44511" fmla="*/ 5250644 w 6115796"/>
              <a:gd name="connsiteY28-44512" fmla="*/ 2266619 h 6858000"/>
              <a:gd name="connsiteX29-44513" fmla="*/ 5293877 w 6115796"/>
              <a:gd name="connsiteY29-44514" fmla="*/ 2368649 h 6858000"/>
              <a:gd name="connsiteX30-44515" fmla="*/ 5311338 w 6115796"/>
              <a:gd name="connsiteY30-44516" fmla="*/ 2404034 h 6858000"/>
              <a:gd name="connsiteX31-44517" fmla="*/ 5338366 w 6115796"/>
              <a:gd name="connsiteY31-44518" fmla="*/ 2465052 h 6858000"/>
              <a:gd name="connsiteX32-44519" fmla="*/ 5371263 w 6115796"/>
              <a:gd name="connsiteY32-44520" fmla="*/ 2586413 h 6858000"/>
              <a:gd name="connsiteX33-44521" fmla="*/ 5407503 w 6115796"/>
              <a:gd name="connsiteY33-44522" fmla="*/ 2786290 h 6858000"/>
              <a:gd name="connsiteX34-44523" fmla="*/ 5407356 w 6115796"/>
              <a:gd name="connsiteY34-44524" fmla="*/ 2787545 h 6858000"/>
              <a:gd name="connsiteX35-44525" fmla="*/ 5457023 w 6115796"/>
              <a:gd name="connsiteY35-44526" fmla="*/ 2858292 h 6858000"/>
              <a:gd name="connsiteX36-44527" fmla="*/ 5484061 w 6115796"/>
              <a:gd name="connsiteY36-44528" fmla="*/ 2919216 h 6858000"/>
              <a:gd name="connsiteX37-44529" fmla="*/ 5491940 w 6115796"/>
              <a:gd name="connsiteY37-44530" fmla="*/ 3015985 h 6858000"/>
              <a:gd name="connsiteX38-44531" fmla="*/ 5503944 w 6115796"/>
              <a:gd name="connsiteY38-44532" fmla="*/ 3123335 h 6858000"/>
              <a:gd name="connsiteX39-44533" fmla="*/ 5516007 w 6115796"/>
              <a:gd name="connsiteY39-44534" fmla="*/ 3258473 h 6858000"/>
              <a:gd name="connsiteX40-44535" fmla="*/ 5589758 w 6115796"/>
              <a:gd name="connsiteY40-44536" fmla="*/ 3453699 h 6858000"/>
              <a:gd name="connsiteX41-44537" fmla="*/ 5596144 w 6115796"/>
              <a:gd name="connsiteY41-44538" fmla="*/ 3534624 h 6858000"/>
              <a:gd name="connsiteX42-44539" fmla="*/ 5597750 w 6115796"/>
              <a:gd name="connsiteY42-44540" fmla="*/ 3534129 h 6858000"/>
              <a:gd name="connsiteX43-44541" fmla="*/ 5618377 w 6115796"/>
              <a:gd name="connsiteY43-44542" fmla="*/ 3588431 h 6858000"/>
              <a:gd name="connsiteX44-44543" fmla="*/ 5655472 w 6115796"/>
              <a:gd name="connsiteY44-44544" fmla="*/ 3678877 h 6858000"/>
              <a:gd name="connsiteX45-44545" fmla="*/ 5683015 w 6115796"/>
              <a:gd name="connsiteY45-44546" fmla="*/ 3762025 h 6858000"/>
              <a:gd name="connsiteX46-44547" fmla="*/ 5696643 w 6115796"/>
              <a:gd name="connsiteY46-44548" fmla="*/ 3773888 h 6858000"/>
              <a:gd name="connsiteX47-44549" fmla="*/ 5768491 w 6115796"/>
              <a:gd name="connsiteY47-44550" fmla="*/ 3914399 h 6858000"/>
              <a:gd name="connsiteX48-44551" fmla="*/ 5793123 w 6115796"/>
              <a:gd name="connsiteY48-44552" fmla="*/ 3969952 h 6858000"/>
              <a:gd name="connsiteX49-44553" fmla="*/ 5808321 w 6115796"/>
              <a:gd name="connsiteY49-44554" fmla="*/ 3988153 h 6858000"/>
              <a:gd name="connsiteX50-44555" fmla="*/ 5825621 w 6115796"/>
              <a:gd name="connsiteY50-44556" fmla="*/ 4015525 h 6858000"/>
              <a:gd name="connsiteX51-44557" fmla="*/ 5860672 w 6115796"/>
              <a:gd name="connsiteY51-44558" fmla="*/ 4061579 h 6858000"/>
              <a:gd name="connsiteX52-44559" fmla="*/ 5894095 w 6115796"/>
              <a:gd name="connsiteY52-44560" fmla="*/ 4128857 h 6858000"/>
              <a:gd name="connsiteX53-44561" fmla="*/ 5903513 w 6115796"/>
              <a:gd name="connsiteY53-44562" fmla="*/ 4187661 h 6858000"/>
              <a:gd name="connsiteX54-44563" fmla="*/ 5946705 w 6115796"/>
              <a:gd name="connsiteY54-44564" fmla="*/ 4428051 h 6858000"/>
              <a:gd name="connsiteX55-44565" fmla="*/ 5949261 w 6115796"/>
              <a:gd name="connsiteY55-44566" fmla="*/ 4449185 h 6858000"/>
              <a:gd name="connsiteX56-44567" fmla="*/ 5968960 w 6115796"/>
              <a:gd name="connsiteY56-44568" fmla="*/ 4482655 h 6858000"/>
              <a:gd name="connsiteX57-44569" fmla="*/ 5998138 w 6115796"/>
              <a:gd name="connsiteY57-44570" fmla="*/ 4697518 h 6858000"/>
              <a:gd name="connsiteX58-44571" fmla="*/ 6007819 w 6115796"/>
              <a:gd name="connsiteY58-44572" fmla="*/ 4858148 h 6858000"/>
              <a:gd name="connsiteX59-44573" fmla="*/ 6007749 w 6115796"/>
              <a:gd name="connsiteY59-44574" fmla="*/ 4964715 h 6858000"/>
              <a:gd name="connsiteX60-44575" fmla="*/ 6005269 w 6115796"/>
              <a:gd name="connsiteY60-44576" fmla="*/ 5150567 h 6858000"/>
              <a:gd name="connsiteX61-44577" fmla="*/ 6001127 w 6115796"/>
              <a:gd name="connsiteY61-44578" fmla="*/ 5164609 h 6858000"/>
              <a:gd name="connsiteX62-44579" fmla="*/ 5998514 w 6115796"/>
              <a:gd name="connsiteY62-44580" fmla="*/ 5189673 h 6858000"/>
              <a:gd name="connsiteX63-44581" fmla="*/ 6018409 w 6115796"/>
              <a:gd name="connsiteY63-44582" fmla="*/ 5227157 h 6858000"/>
              <a:gd name="connsiteX64-44583" fmla="*/ 6036748 w 6115796"/>
              <a:gd name="connsiteY64-44584" fmla="*/ 5322752 h 6858000"/>
              <a:gd name="connsiteX65-44585" fmla="*/ 6037677 w 6115796"/>
              <a:gd name="connsiteY65-44586" fmla="*/ 5354807 h 6858000"/>
              <a:gd name="connsiteX66-44587" fmla="*/ 6053435 w 6115796"/>
              <a:gd name="connsiteY66-44588" fmla="*/ 5387547 h 6858000"/>
              <a:gd name="connsiteX67-44589" fmla="*/ 6068640 w 6115796"/>
              <a:gd name="connsiteY67-44590" fmla="*/ 5474503 h 6858000"/>
              <a:gd name="connsiteX68-44591" fmla="*/ 6080922 w 6115796"/>
              <a:gd name="connsiteY68-44592" fmla="*/ 5561070 h 6858000"/>
              <a:gd name="connsiteX69-44593" fmla="*/ 6096949 w 6115796"/>
              <a:gd name="connsiteY69-44594" fmla="*/ 5648179 h 6858000"/>
              <a:gd name="connsiteX70-44595" fmla="*/ 6115796 w 6115796"/>
              <a:gd name="connsiteY70-44596" fmla="*/ 5862844 h 6858000"/>
              <a:gd name="connsiteX71-44597" fmla="*/ 6045436 w 6115796"/>
              <a:gd name="connsiteY71-44598" fmla="*/ 6124480 h 6858000"/>
              <a:gd name="connsiteX72-44599" fmla="*/ 6030489 w 6115796"/>
              <a:gd name="connsiteY72-44600" fmla="*/ 6317666 h 6858000"/>
              <a:gd name="connsiteX73-44601" fmla="*/ 6007492 w 6115796"/>
              <a:gd name="connsiteY73-44602" fmla="*/ 6440818 h 6858000"/>
              <a:gd name="connsiteX74-44603" fmla="*/ 6009467 w 6115796"/>
              <a:gd name="connsiteY74-44604" fmla="*/ 6487076 h 6858000"/>
              <a:gd name="connsiteX75-44605" fmla="*/ 5995064 w 6115796"/>
              <a:gd name="connsiteY75-44606" fmla="*/ 6540791 h 6858000"/>
              <a:gd name="connsiteX76-44607" fmla="*/ 5986207 w 6115796"/>
              <a:gd name="connsiteY76-44608" fmla="*/ 6695855 h 6858000"/>
              <a:gd name="connsiteX77-44609" fmla="*/ 5979428 w 6115796"/>
              <a:gd name="connsiteY77-44610" fmla="*/ 6754678 h 6858000"/>
              <a:gd name="connsiteX78-44611" fmla="*/ 5984543 w 6115796"/>
              <a:gd name="connsiteY78-44612" fmla="*/ 6811016 h 6858000"/>
              <a:gd name="connsiteX79-44613" fmla="*/ 5979671 w 6115796"/>
              <a:gd name="connsiteY79-44614" fmla="*/ 6858000 h 6858000"/>
              <a:gd name="connsiteX80-44615" fmla="*/ 0 w 6115796"/>
              <a:gd name="connsiteY80-44616" fmla="*/ 6858000 h 6858000"/>
              <a:gd name="connsiteX81-44617" fmla="*/ 0 w 6115796"/>
              <a:gd name="connsiteY81-44618" fmla="*/ 0 h 6858000"/>
              <a:gd name="connsiteX0-44619" fmla="*/ 0 w 6115796"/>
              <a:gd name="connsiteY0-44620" fmla="*/ 0 h 6858000"/>
              <a:gd name="connsiteX1-44621" fmla="*/ 4965888 w 6115796"/>
              <a:gd name="connsiteY1-44622" fmla="*/ 0 h 6858000"/>
              <a:gd name="connsiteX2-44623" fmla="*/ 4967767 w 6115796"/>
              <a:gd name="connsiteY2-44624" fmla="*/ 7930 h 6858000"/>
              <a:gd name="connsiteX3-44625" fmla="*/ 4979444 w 6115796"/>
              <a:gd name="connsiteY3-44626" fmla="*/ 43921 h 6858000"/>
              <a:gd name="connsiteX4-44627" fmla="*/ 5021173 w 6115796"/>
              <a:gd name="connsiteY4-44628" fmla="*/ 123738 h 6858000"/>
              <a:gd name="connsiteX5-44629" fmla="*/ 5075458 w 6115796"/>
              <a:gd name="connsiteY5-44630" fmla="*/ 264355 h 6858000"/>
              <a:gd name="connsiteX6-44631" fmla="*/ 5081175 w 6115796"/>
              <a:gd name="connsiteY6-44632" fmla="*/ 277448 h 6858000"/>
              <a:gd name="connsiteX7-44633" fmla="*/ 5097011 w 6115796"/>
              <a:gd name="connsiteY7-44634" fmla="*/ 355616 h 6858000"/>
              <a:gd name="connsiteX8-44635" fmla="*/ 5153000 w 6115796"/>
              <a:gd name="connsiteY8-44636" fmla="*/ 507134 h 6858000"/>
              <a:gd name="connsiteX9-44637" fmla="*/ 5171282 w 6115796"/>
              <a:gd name="connsiteY9-44638" fmla="*/ 602071 h 6858000"/>
              <a:gd name="connsiteX10-44639" fmla="*/ 5176196 w 6115796"/>
              <a:gd name="connsiteY10-44640" fmla="*/ 636822 h 6858000"/>
              <a:gd name="connsiteX11-44641" fmla="*/ 5189051 w 6115796"/>
              <a:gd name="connsiteY11-44642" fmla="*/ 782518 h 6858000"/>
              <a:gd name="connsiteX12-44643" fmla="*/ 5218707 w 6115796"/>
              <a:gd name="connsiteY12-44644" fmla="*/ 886387 h 6858000"/>
              <a:gd name="connsiteX13-44645" fmla="*/ 5221281 w 6115796"/>
              <a:gd name="connsiteY13-44646" fmla="*/ 920873 h 6858000"/>
              <a:gd name="connsiteX14-44647" fmla="*/ 5201018 w 6115796"/>
              <a:gd name="connsiteY14-44648" fmla="*/ 1095027 h 6858000"/>
              <a:gd name="connsiteX15-44649" fmla="*/ 5189234 w 6115796"/>
              <a:gd name="connsiteY15-44650" fmla="*/ 1217308 h 6858000"/>
              <a:gd name="connsiteX16-44651" fmla="*/ 5202769 w 6115796"/>
              <a:gd name="connsiteY16-44652" fmla="*/ 1269450 h 6858000"/>
              <a:gd name="connsiteX17-44653" fmla="*/ 5225968 w 6115796"/>
              <a:gd name="connsiteY17-44654" fmla="*/ 1357994 h 6858000"/>
              <a:gd name="connsiteX18-44655" fmla="*/ 5231437 w 6115796"/>
              <a:gd name="connsiteY18-44656" fmla="*/ 1373779 h 6858000"/>
              <a:gd name="connsiteX19-44657" fmla="*/ 5237226 w 6115796"/>
              <a:gd name="connsiteY19-44658" fmla="*/ 1441327 h 6858000"/>
              <a:gd name="connsiteX20-44659" fmla="*/ 5255653 w 6115796"/>
              <a:gd name="connsiteY20-44660" fmla="*/ 1524712 h 6858000"/>
              <a:gd name="connsiteX21-44661" fmla="*/ 5263491 w 6115796"/>
              <a:gd name="connsiteY21-44662" fmla="*/ 1642938 h 6858000"/>
              <a:gd name="connsiteX22-44663" fmla="*/ 5256552 w 6115796"/>
              <a:gd name="connsiteY22-44664" fmla="*/ 1672509 h 6858000"/>
              <a:gd name="connsiteX23-44665" fmla="*/ 5266931 w 6115796"/>
              <a:gd name="connsiteY23-44666" fmla="*/ 1866147 h 6858000"/>
              <a:gd name="connsiteX24-44667" fmla="*/ 5255696 w 6115796"/>
              <a:gd name="connsiteY24-44668" fmla="*/ 1953770 h 6858000"/>
              <a:gd name="connsiteX25-44669" fmla="*/ 5252592 w 6115796"/>
              <a:gd name="connsiteY25-44670" fmla="*/ 2092210 h 6858000"/>
              <a:gd name="connsiteX26-44671" fmla="*/ 5250104 w 6115796"/>
              <a:gd name="connsiteY26-44672" fmla="*/ 2249166 h 6858000"/>
              <a:gd name="connsiteX27-44673" fmla="*/ 5251214 w 6115796"/>
              <a:gd name="connsiteY27-44674" fmla="*/ 2250944 h 6858000"/>
              <a:gd name="connsiteX28-44675" fmla="*/ 5250644 w 6115796"/>
              <a:gd name="connsiteY28-44676" fmla="*/ 2266619 h 6858000"/>
              <a:gd name="connsiteX29-44677" fmla="*/ 5293877 w 6115796"/>
              <a:gd name="connsiteY29-44678" fmla="*/ 2368649 h 6858000"/>
              <a:gd name="connsiteX30-44679" fmla="*/ 5311338 w 6115796"/>
              <a:gd name="connsiteY30-44680" fmla="*/ 2404034 h 6858000"/>
              <a:gd name="connsiteX31-44681" fmla="*/ 5338366 w 6115796"/>
              <a:gd name="connsiteY31-44682" fmla="*/ 2465052 h 6858000"/>
              <a:gd name="connsiteX32-44683" fmla="*/ 5371263 w 6115796"/>
              <a:gd name="connsiteY32-44684" fmla="*/ 2586413 h 6858000"/>
              <a:gd name="connsiteX33-44685" fmla="*/ 5407503 w 6115796"/>
              <a:gd name="connsiteY33-44686" fmla="*/ 2786290 h 6858000"/>
              <a:gd name="connsiteX34-44687" fmla="*/ 5407356 w 6115796"/>
              <a:gd name="connsiteY34-44688" fmla="*/ 2787545 h 6858000"/>
              <a:gd name="connsiteX35-44689" fmla="*/ 5457023 w 6115796"/>
              <a:gd name="connsiteY35-44690" fmla="*/ 2858292 h 6858000"/>
              <a:gd name="connsiteX36-44691" fmla="*/ 5484061 w 6115796"/>
              <a:gd name="connsiteY36-44692" fmla="*/ 2919216 h 6858000"/>
              <a:gd name="connsiteX37-44693" fmla="*/ 5491940 w 6115796"/>
              <a:gd name="connsiteY37-44694" fmla="*/ 3015985 h 6858000"/>
              <a:gd name="connsiteX38-44695" fmla="*/ 5503944 w 6115796"/>
              <a:gd name="connsiteY38-44696" fmla="*/ 3123335 h 6858000"/>
              <a:gd name="connsiteX39-44697" fmla="*/ 5516007 w 6115796"/>
              <a:gd name="connsiteY39-44698" fmla="*/ 3258473 h 6858000"/>
              <a:gd name="connsiteX40-44699" fmla="*/ 5589758 w 6115796"/>
              <a:gd name="connsiteY40-44700" fmla="*/ 3453699 h 6858000"/>
              <a:gd name="connsiteX41-44701" fmla="*/ 5596144 w 6115796"/>
              <a:gd name="connsiteY41-44702" fmla="*/ 3534624 h 6858000"/>
              <a:gd name="connsiteX42-44703" fmla="*/ 5597750 w 6115796"/>
              <a:gd name="connsiteY42-44704" fmla="*/ 3534129 h 6858000"/>
              <a:gd name="connsiteX43-44705" fmla="*/ 5618377 w 6115796"/>
              <a:gd name="connsiteY43-44706" fmla="*/ 3588431 h 6858000"/>
              <a:gd name="connsiteX44-44707" fmla="*/ 5655472 w 6115796"/>
              <a:gd name="connsiteY44-44708" fmla="*/ 3678877 h 6858000"/>
              <a:gd name="connsiteX45-44709" fmla="*/ 5683015 w 6115796"/>
              <a:gd name="connsiteY45-44710" fmla="*/ 3762025 h 6858000"/>
              <a:gd name="connsiteX46-44711" fmla="*/ 5696643 w 6115796"/>
              <a:gd name="connsiteY46-44712" fmla="*/ 3773888 h 6858000"/>
              <a:gd name="connsiteX47-44713" fmla="*/ 5768491 w 6115796"/>
              <a:gd name="connsiteY47-44714" fmla="*/ 3914399 h 6858000"/>
              <a:gd name="connsiteX48-44715" fmla="*/ 5793123 w 6115796"/>
              <a:gd name="connsiteY48-44716" fmla="*/ 3969952 h 6858000"/>
              <a:gd name="connsiteX49-44717" fmla="*/ 5808321 w 6115796"/>
              <a:gd name="connsiteY49-44718" fmla="*/ 3988153 h 6858000"/>
              <a:gd name="connsiteX50-44719" fmla="*/ 5825621 w 6115796"/>
              <a:gd name="connsiteY50-44720" fmla="*/ 4015525 h 6858000"/>
              <a:gd name="connsiteX51-44721" fmla="*/ 5860672 w 6115796"/>
              <a:gd name="connsiteY51-44722" fmla="*/ 4061579 h 6858000"/>
              <a:gd name="connsiteX52-44723" fmla="*/ 5894095 w 6115796"/>
              <a:gd name="connsiteY52-44724" fmla="*/ 4128857 h 6858000"/>
              <a:gd name="connsiteX53-44725" fmla="*/ 5903513 w 6115796"/>
              <a:gd name="connsiteY53-44726" fmla="*/ 4187661 h 6858000"/>
              <a:gd name="connsiteX54-44727" fmla="*/ 5946705 w 6115796"/>
              <a:gd name="connsiteY54-44728" fmla="*/ 4428051 h 6858000"/>
              <a:gd name="connsiteX55-44729" fmla="*/ 5949261 w 6115796"/>
              <a:gd name="connsiteY55-44730" fmla="*/ 4449185 h 6858000"/>
              <a:gd name="connsiteX56-44731" fmla="*/ 5968960 w 6115796"/>
              <a:gd name="connsiteY56-44732" fmla="*/ 4482655 h 6858000"/>
              <a:gd name="connsiteX57-44733" fmla="*/ 5998138 w 6115796"/>
              <a:gd name="connsiteY57-44734" fmla="*/ 4697518 h 6858000"/>
              <a:gd name="connsiteX58-44735" fmla="*/ 6007819 w 6115796"/>
              <a:gd name="connsiteY58-44736" fmla="*/ 4858148 h 6858000"/>
              <a:gd name="connsiteX59-44737" fmla="*/ 6007749 w 6115796"/>
              <a:gd name="connsiteY59-44738" fmla="*/ 4964715 h 6858000"/>
              <a:gd name="connsiteX60-44739" fmla="*/ 6005269 w 6115796"/>
              <a:gd name="connsiteY60-44740" fmla="*/ 5150567 h 6858000"/>
              <a:gd name="connsiteX61-44741" fmla="*/ 6001127 w 6115796"/>
              <a:gd name="connsiteY61-44742" fmla="*/ 5164609 h 6858000"/>
              <a:gd name="connsiteX62-44743" fmla="*/ 5998514 w 6115796"/>
              <a:gd name="connsiteY62-44744" fmla="*/ 5189673 h 6858000"/>
              <a:gd name="connsiteX63-44745" fmla="*/ 6018409 w 6115796"/>
              <a:gd name="connsiteY63-44746" fmla="*/ 5227157 h 6858000"/>
              <a:gd name="connsiteX64-44747" fmla="*/ 6036748 w 6115796"/>
              <a:gd name="connsiteY64-44748" fmla="*/ 5322752 h 6858000"/>
              <a:gd name="connsiteX65-44749" fmla="*/ 6037677 w 6115796"/>
              <a:gd name="connsiteY65-44750" fmla="*/ 5354807 h 6858000"/>
              <a:gd name="connsiteX66-44751" fmla="*/ 6053435 w 6115796"/>
              <a:gd name="connsiteY66-44752" fmla="*/ 5387547 h 6858000"/>
              <a:gd name="connsiteX67-44753" fmla="*/ 6068640 w 6115796"/>
              <a:gd name="connsiteY67-44754" fmla="*/ 5474503 h 6858000"/>
              <a:gd name="connsiteX68-44755" fmla="*/ 6080922 w 6115796"/>
              <a:gd name="connsiteY68-44756" fmla="*/ 5561070 h 6858000"/>
              <a:gd name="connsiteX69-44757" fmla="*/ 6096949 w 6115796"/>
              <a:gd name="connsiteY69-44758" fmla="*/ 5648179 h 6858000"/>
              <a:gd name="connsiteX70-44759" fmla="*/ 6115796 w 6115796"/>
              <a:gd name="connsiteY70-44760" fmla="*/ 5862844 h 6858000"/>
              <a:gd name="connsiteX71-44761" fmla="*/ 6045436 w 6115796"/>
              <a:gd name="connsiteY71-44762" fmla="*/ 6124480 h 6858000"/>
              <a:gd name="connsiteX72-44763" fmla="*/ 6030489 w 6115796"/>
              <a:gd name="connsiteY72-44764" fmla="*/ 6317666 h 6858000"/>
              <a:gd name="connsiteX73-44765" fmla="*/ 6007492 w 6115796"/>
              <a:gd name="connsiteY73-44766" fmla="*/ 6440818 h 6858000"/>
              <a:gd name="connsiteX74-44767" fmla="*/ 6009467 w 6115796"/>
              <a:gd name="connsiteY74-44768" fmla="*/ 6487076 h 6858000"/>
              <a:gd name="connsiteX75-44769" fmla="*/ 5995064 w 6115796"/>
              <a:gd name="connsiteY75-44770" fmla="*/ 6540791 h 6858000"/>
              <a:gd name="connsiteX76-44771" fmla="*/ 5986207 w 6115796"/>
              <a:gd name="connsiteY76-44772" fmla="*/ 6695855 h 6858000"/>
              <a:gd name="connsiteX77-44773" fmla="*/ 5979428 w 6115796"/>
              <a:gd name="connsiteY77-44774" fmla="*/ 6754678 h 6858000"/>
              <a:gd name="connsiteX78-44775" fmla="*/ 5984543 w 6115796"/>
              <a:gd name="connsiteY78-44776" fmla="*/ 6811016 h 6858000"/>
              <a:gd name="connsiteX79-44777" fmla="*/ 5979671 w 6115796"/>
              <a:gd name="connsiteY79-44778" fmla="*/ 6858000 h 6858000"/>
              <a:gd name="connsiteX80-44779" fmla="*/ 0 w 6115796"/>
              <a:gd name="connsiteY80-44780" fmla="*/ 6858000 h 6858000"/>
              <a:gd name="connsiteX81-44781" fmla="*/ 0 w 6115796"/>
              <a:gd name="connsiteY81-44782" fmla="*/ 0 h 6858000"/>
              <a:gd name="connsiteX0-44783" fmla="*/ 0 w 6115796"/>
              <a:gd name="connsiteY0-44784" fmla="*/ 0 h 6858000"/>
              <a:gd name="connsiteX1-44785" fmla="*/ 4965888 w 6115796"/>
              <a:gd name="connsiteY1-44786" fmla="*/ 0 h 6858000"/>
              <a:gd name="connsiteX2-44787" fmla="*/ 4967767 w 6115796"/>
              <a:gd name="connsiteY2-44788" fmla="*/ 7930 h 6858000"/>
              <a:gd name="connsiteX3-44789" fmla="*/ 4979444 w 6115796"/>
              <a:gd name="connsiteY3-44790" fmla="*/ 43921 h 6858000"/>
              <a:gd name="connsiteX4-44791" fmla="*/ 5021173 w 6115796"/>
              <a:gd name="connsiteY4-44792" fmla="*/ 123738 h 6858000"/>
              <a:gd name="connsiteX5-44793" fmla="*/ 5075458 w 6115796"/>
              <a:gd name="connsiteY5-44794" fmla="*/ 264355 h 6858000"/>
              <a:gd name="connsiteX6-44795" fmla="*/ 5081175 w 6115796"/>
              <a:gd name="connsiteY6-44796" fmla="*/ 277448 h 6858000"/>
              <a:gd name="connsiteX7-44797" fmla="*/ 5097011 w 6115796"/>
              <a:gd name="connsiteY7-44798" fmla="*/ 355616 h 6858000"/>
              <a:gd name="connsiteX8-44799" fmla="*/ 5153000 w 6115796"/>
              <a:gd name="connsiteY8-44800" fmla="*/ 507134 h 6858000"/>
              <a:gd name="connsiteX9-44801" fmla="*/ 5171282 w 6115796"/>
              <a:gd name="connsiteY9-44802" fmla="*/ 602071 h 6858000"/>
              <a:gd name="connsiteX10-44803" fmla="*/ 5176196 w 6115796"/>
              <a:gd name="connsiteY10-44804" fmla="*/ 636822 h 6858000"/>
              <a:gd name="connsiteX11-44805" fmla="*/ 5189051 w 6115796"/>
              <a:gd name="connsiteY11-44806" fmla="*/ 782518 h 6858000"/>
              <a:gd name="connsiteX12-44807" fmla="*/ 5218707 w 6115796"/>
              <a:gd name="connsiteY12-44808" fmla="*/ 886387 h 6858000"/>
              <a:gd name="connsiteX13-44809" fmla="*/ 5221281 w 6115796"/>
              <a:gd name="connsiteY13-44810" fmla="*/ 920873 h 6858000"/>
              <a:gd name="connsiteX14-44811" fmla="*/ 5201018 w 6115796"/>
              <a:gd name="connsiteY14-44812" fmla="*/ 1095027 h 6858000"/>
              <a:gd name="connsiteX15-44813" fmla="*/ 5189234 w 6115796"/>
              <a:gd name="connsiteY15-44814" fmla="*/ 1217308 h 6858000"/>
              <a:gd name="connsiteX16-44815" fmla="*/ 5202769 w 6115796"/>
              <a:gd name="connsiteY16-44816" fmla="*/ 1269450 h 6858000"/>
              <a:gd name="connsiteX17-44817" fmla="*/ 5225968 w 6115796"/>
              <a:gd name="connsiteY17-44818" fmla="*/ 1357994 h 6858000"/>
              <a:gd name="connsiteX18-44819" fmla="*/ 5231437 w 6115796"/>
              <a:gd name="connsiteY18-44820" fmla="*/ 1373779 h 6858000"/>
              <a:gd name="connsiteX19-44821" fmla="*/ 5237226 w 6115796"/>
              <a:gd name="connsiteY19-44822" fmla="*/ 1441327 h 6858000"/>
              <a:gd name="connsiteX20-44823" fmla="*/ 5255653 w 6115796"/>
              <a:gd name="connsiteY20-44824" fmla="*/ 1524712 h 6858000"/>
              <a:gd name="connsiteX21-44825" fmla="*/ 5263491 w 6115796"/>
              <a:gd name="connsiteY21-44826" fmla="*/ 1642938 h 6858000"/>
              <a:gd name="connsiteX22-44827" fmla="*/ 5256552 w 6115796"/>
              <a:gd name="connsiteY22-44828" fmla="*/ 1672509 h 6858000"/>
              <a:gd name="connsiteX23-44829" fmla="*/ 5266931 w 6115796"/>
              <a:gd name="connsiteY23-44830" fmla="*/ 1866147 h 6858000"/>
              <a:gd name="connsiteX24-44831" fmla="*/ 5255696 w 6115796"/>
              <a:gd name="connsiteY24-44832" fmla="*/ 1953770 h 6858000"/>
              <a:gd name="connsiteX25-44833" fmla="*/ 5252592 w 6115796"/>
              <a:gd name="connsiteY25-44834" fmla="*/ 2092210 h 6858000"/>
              <a:gd name="connsiteX26-44835" fmla="*/ 5250104 w 6115796"/>
              <a:gd name="connsiteY26-44836" fmla="*/ 2249166 h 6858000"/>
              <a:gd name="connsiteX27-44837" fmla="*/ 5250644 w 6115796"/>
              <a:gd name="connsiteY27-44838" fmla="*/ 2266619 h 6858000"/>
              <a:gd name="connsiteX28-44839" fmla="*/ 5293877 w 6115796"/>
              <a:gd name="connsiteY28-44840" fmla="*/ 2368649 h 6858000"/>
              <a:gd name="connsiteX29-44841" fmla="*/ 5311338 w 6115796"/>
              <a:gd name="connsiteY29-44842" fmla="*/ 2404034 h 6858000"/>
              <a:gd name="connsiteX30-44843" fmla="*/ 5338366 w 6115796"/>
              <a:gd name="connsiteY30-44844" fmla="*/ 2465052 h 6858000"/>
              <a:gd name="connsiteX31-44845" fmla="*/ 5371263 w 6115796"/>
              <a:gd name="connsiteY31-44846" fmla="*/ 2586413 h 6858000"/>
              <a:gd name="connsiteX32-44847" fmla="*/ 5407503 w 6115796"/>
              <a:gd name="connsiteY32-44848" fmla="*/ 2786290 h 6858000"/>
              <a:gd name="connsiteX33-44849" fmla="*/ 5407356 w 6115796"/>
              <a:gd name="connsiteY33-44850" fmla="*/ 2787545 h 6858000"/>
              <a:gd name="connsiteX34-44851" fmla="*/ 5457023 w 6115796"/>
              <a:gd name="connsiteY34-44852" fmla="*/ 2858292 h 6858000"/>
              <a:gd name="connsiteX35-44853" fmla="*/ 5484061 w 6115796"/>
              <a:gd name="connsiteY35-44854" fmla="*/ 2919216 h 6858000"/>
              <a:gd name="connsiteX36-44855" fmla="*/ 5491940 w 6115796"/>
              <a:gd name="connsiteY36-44856" fmla="*/ 3015985 h 6858000"/>
              <a:gd name="connsiteX37-44857" fmla="*/ 5503944 w 6115796"/>
              <a:gd name="connsiteY37-44858" fmla="*/ 3123335 h 6858000"/>
              <a:gd name="connsiteX38-44859" fmla="*/ 5516007 w 6115796"/>
              <a:gd name="connsiteY38-44860" fmla="*/ 3258473 h 6858000"/>
              <a:gd name="connsiteX39-44861" fmla="*/ 5589758 w 6115796"/>
              <a:gd name="connsiteY39-44862" fmla="*/ 3453699 h 6858000"/>
              <a:gd name="connsiteX40-44863" fmla="*/ 5596144 w 6115796"/>
              <a:gd name="connsiteY40-44864" fmla="*/ 3534624 h 6858000"/>
              <a:gd name="connsiteX41-44865" fmla="*/ 5597750 w 6115796"/>
              <a:gd name="connsiteY41-44866" fmla="*/ 3534129 h 6858000"/>
              <a:gd name="connsiteX42-44867" fmla="*/ 5618377 w 6115796"/>
              <a:gd name="connsiteY42-44868" fmla="*/ 3588431 h 6858000"/>
              <a:gd name="connsiteX43-44869" fmla="*/ 5655472 w 6115796"/>
              <a:gd name="connsiteY43-44870" fmla="*/ 3678877 h 6858000"/>
              <a:gd name="connsiteX44-44871" fmla="*/ 5683015 w 6115796"/>
              <a:gd name="connsiteY44-44872" fmla="*/ 3762025 h 6858000"/>
              <a:gd name="connsiteX45-44873" fmla="*/ 5696643 w 6115796"/>
              <a:gd name="connsiteY45-44874" fmla="*/ 3773888 h 6858000"/>
              <a:gd name="connsiteX46-44875" fmla="*/ 5768491 w 6115796"/>
              <a:gd name="connsiteY46-44876" fmla="*/ 3914399 h 6858000"/>
              <a:gd name="connsiteX47-44877" fmla="*/ 5793123 w 6115796"/>
              <a:gd name="connsiteY47-44878" fmla="*/ 3969952 h 6858000"/>
              <a:gd name="connsiteX48-44879" fmla="*/ 5808321 w 6115796"/>
              <a:gd name="connsiteY48-44880" fmla="*/ 3988153 h 6858000"/>
              <a:gd name="connsiteX49-44881" fmla="*/ 5825621 w 6115796"/>
              <a:gd name="connsiteY49-44882" fmla="*/ 4015525 h 6858000"/>
              <a:gd name="connsiteX50-44883" fmla="*/ 5860672 w 6115796"/>
              <a:gd name="connsiteY50-44884" fmla="*/ 4061579 h 6858000"/>
              <a:gd name="connsiteX51-44885" fmla="*/ 5894095 w 6115796"/>
              <a:gd name="connsiteY51-44886" fmla="*/ 4128857 h 6858000"/>
              <a:gd name="connsiteX52-44887" fmla="*/ 5903513 w 6115796"/>
              <a:gd name="connsiteY52-44888" fmla="*/ 4187661 h 6858000"/>
              <a:gd name="connsiteX53-44889" fmla="*/ 5946705 w 6115796"/>
              <a:gd name="connsiteY53-44890" fmla="*/ 4428051 h 6858000"/>
              <a:gd name="connsiteX54-44891" fmla="*/ 5949261 w 6115796"/>
              <a:gd name="connsiteY54-44892" fmla="*/ 4449185 h 6858000"/>
              <a:gd name="connsiteX55-44893" fmla="*/ 5968960 w 6115796"/>
              <a:gd name="connsiteY55-44894" fmla="*/ 4482655 h 6858000"/>
              <a:gd name="connsiteX56-44895" fmla="*/ 5998138 w 6115796"/>
              <a:gd name="connsiteY56-44896" fmla="*/ 4697518 h 6858000"/>
              <a:gd name="connsiteX57-44897" fmla="*/ 6007819 w 6115796"/>
              <a:gd name="connsiteY57-44898" fmla="*/ 4858148 h 6858000"/>
              <a:gd name="connsiteX58-44899" fmla="*/ 6007749 w 6115796"/>
              <a:gd name="connsiteY58-44900" fmla="*/ 4964715 h 6858000"/>
              <a:gd name="connsiteX59-44901" fmla="*/ 6005269 w 6115796"/>
              <a:gd name="connsiteY59-44902" fmla="*/ 5150567 h 6858000"/>
              <a:gd name="connsiteX60-44903" fmla="*/ 6001127 w 6115796"/>
              <a:gd name="connsiteY60-44904" fmla="*/ 5164609 h 6858000"/>
              <a:gd name="connsiteX61-44905" fmla="*/ 5998514 w 6115796"/>
              <a:gd name="connsiteY61-44906" fmla="*/ 5189673 h 6858000"/>
              <a:gd name="connsiteX62-44907" fmla="*/ 6018409 w 6115796"/>
              <a:gd name="connsiteY62-44908" fmla="*/ 5227157 h 6858000"/>
              <a:gd name="connsiteX63-44909" fmla="*/ 6036748 w 6115796"/>
              <a:gd name="connsiteY63-44910" fmla="*/ 5322752 h 6858000"/>
              <a:gd name="connsiteX64-44911" fmla="*/ 6037677 w 6115796"/>
              <a:gd name="connsiteY64-44912" fmla="*/ 5354807 h 6858000"/>
              <a:gd name="connsiteX65-44913" fmla="*/ 6053435 w 6115796"/>
              <a:gd name="connsiteY65-44914" fmla="*/ 5387547 h 6858000"/>
              <a:gd name="connsiteX66-44915" fmla="*/ 6068640 w 6115796"/>
              <a:gd name="connsiteY66-44916" fmla="*/ 5474503 h 6858000"/>
              <a:gd name="connsiteX67-44917" fmla="*/ 6080922 w 6115796"/>
              <a:gd name="connsiteY67-44918" fmla="*/ 5561070 h 6858000"/>
              <a:gd name="connsiteX68-44919" fmla="*/ 6096949 w 6115796"/>
              <a:gd name="connsiteY68-44920" fmla="*/ 5648179 h 6858000"/>
              <a:gd name="connsiteX69-44921" fmla="*/ 6115796 w 6115796"/>
              <a:gd name="connsiteY69-44922" fmla="*/ 5862844 h 6858000"/>
              <a:gd name="connsiteX70-44923" fmla="*/ 6045436 w 6115796"/>
              <a:gd name="connsiteY70-44924" fmla="*/ 6124480 h 6858000"/>
              <a:gd name="connsiteX71-44925" fmla="*/ 6030489 w 6115796"/>
              <a:gd name="connsiteY71-44926" fmla="*/ 6317666 h 6858000"/>
              <a:gd name="connsiteX72-44927" fmla="*/ 6007492 w 6115796"/>
              <a:gd name="connsiteY72-44928" fmla="*/ 6440818 h 6858000"/>
              <a:gd name="connsiteX73-44929" fmla="*/ 6009467 w 6115796"/>
              <a:gd name="connsiteY73-44930" fmla="*/ 6487076 h 6858000"/>
              <a:gd name="connsiteX74-44931" fmla="*/ 5995064 w 6115796"/>
              <a:gd name="connsiteY74-44932" fmla="*/ 6540791 h 6858000"/>
              <a:gd name="connsiteX75-44933" fmla="*/ 5986207 w 6115796"/>
              <a:gd name="connsiteY75-44934" fmla="*/ 6695855 h 6858000"/>
              <a:gd name="connsiteX76-44935" fmla="*/ 5979428 w 6115796"/>
              <a:gd name="connsiteY76-44936" fmla="*/ 6754678 h 6858000"/>
              <a:gd name="connsiteX77-44937" fmla="*/ 5984543 w 6115796"/>
              <a:gd name="connsiteY77-44938" fmla="*/ 6811016 h 6858000"/>
              <a:gd name="connsiteX78-44939" fmla="*/ 5979671 w 6115796"/>
              <a:gd name="connsiteY78-44940" fmla="*/ 6858000 h 6858000"/>
              <a:gd name="connsiteX79-44941" fmla="*/ 0 w 6115796"/>
              <a:gd name="connsiteY79-44942" fmla="*/ 6858000 h 6858000"/>
              <a:gd name="connsiteX80-44943" fmla="*/ 0 w 6115796"/>
              <a:gd name="connsiteY80-44944" fmla="*/ 0 h 6858000"/>
              <a:gd name="connsiteX0-44945" fmla="*/ 0 w 6115796"/>
              <a:gd name="connsiteY0-44946" fmla="*/ 0 h 6858000"/>
              <a:gd name="connsiteX1-44947" fmla="*/ 4965888 w 6115796"/>
              <a:gd name="connsiteY1-44948" fmla="*/ 0 h 6858000"/>
              <a:gd name="connsiteX2-44949" fmla="*/ 4967767 w 6115796"/>
              <a:gd name="connsiteY2-44950" fmla="*/ 7930 h 6858000"/>
              <a:gd name="connsiteX3-44951" fmla="*/ 4979444 w 6115796"/>
              <a:gd name="connsiteY3-44952" fmla="*/ 43921 h 6858000"/>
              <a:gd name="connsiteX4-44953" fmla="*/ 5021173 w 6115796"/>
              <a:gd name="connsiteY4-44954" fmla="*/ 123738 h 6858000"/>
              <a:gd name="connsiteX5-44955" fmla="*/ 5075458 w 6115796"/>
              <a:gd name="connsiteY5-44956" fmla="*/ 264355 h 6858000"/>
              <a:gd name="connsiteX6-44957" fmla="*/ 5081175 w 6115796"/>
              <a:gd name="connsiteY6-44958" fmla="*/ 277448 h 6858000"/>
              <a:gd name="connsiteX7-44959" fmla="*/ 5097011 w 6115796"/>
              <a:gd name="connsiteY7-44960" fmla="*/ 355616 h 6858000"/>
              <a:gd name="connsiteX8-44961" fmla="*/ 5153000 w 6115796"/>
              <a:gd name="connsiteY8-44962" fmla="*/ 507134 h 6858000"/>
              <a:gd name="connsiteX9-44963" fmla="*/ 5171282 w 6115796"/>
              <a:gd name="connsiteY9-44964" fmla="*/ 602071 h 6858000"/>
              <a:gd name="connsiteX10-44965" fmla="*/ 5176196 w 6115796"/>
              <a:gd name="connsiteY10-44966" fmla="*/ 636822 h 6858000"/>
              <a:gd name="connsiteX11-44967" fmla="*/ 5189051 w 6115796"/>
              <a:gd name="connsiteY11-44968" fmla="*/ 782518 h 6858000"/>
              <a:gd name="connsiteX12-44969" fmla="*/ 5218707 w 6115796"/>
              <a:gd name="connsiteY12-44970" fmla="*/ 886387 h 6858000"/>
              <a:gd name="connsiteX13-44971" fmla="*/ 5221281 w 6115796"/>
              <a:gd name="connsiteY13-44972" fmla="*/ 920873 h 6858000"/>
              <a:gd name="connsiteX14-44973" fmla="*/ 5201018 w 6115796"/>
              <a:gd name="connsiteY14-44974" fmla="*/ 1095027 h 6858000"/>
              <a:gd name="connsiteX15-44975" fmla="*/ 5189234 w 6115796"/>
              <a:gd name="connsiteY15-44976" fmla="*/ 1217308 h 6858000"/>
              <a:gd name="connsiteX16-44977" fmla="*/ 5202769 w 6115796"/>
              <a:gd name="connsiteY16-44978" fmla="*/ 1269450 h 6858000"/>
              <a:gd name="connsiteX17-44979" fmla="*/ 5225968 w 6115796"/>
              <a:gd name="connsiteY17-44980" fmla="*/ 1357994 h 6858000"/>
              <a:gd name="connsiteX18-44981" fmla="*/ 5231437 w 6115796"/>
              <a:gd name="connsiteY18-44982" fmla="*/ 1373779 h 6858000"/>
              <a:gd name="connsiteX19-44983" fmla="*/ 5237226 w 6115796"/>
              <a:gd name="connsiteY19-44984" fmla="*/ 1441327 h 6858000"/>
              <a:gd name="connsiteX20-44985" fmla="*/ 5255653 w 6115796"/>
              <a:gd name="connsiteY20-44986" fmla="*/ 1524712 h 6858000"/>
              <a:gd name="connsiteX21-44987" fmla="*/ 5263491 w 6115796"/>
              <a:gd name="connsiteY21-44988" fmla="*/ 1642938 h 6858000"/>
              <a:gd name="connsiteX22-44989" fmla="*/ 5256552 w 6115796"/>
              <a:gd name="connsiteY22-44990" fmla="*/ 1672509 h 6858000"/>
              <a:gd name="connsiteX23-44991" fmla="*/ 5266931 w 6115796"/>
              <a:gd name="connsiteY23-44992" fmla="*/ 1866147 h 6858000"/>
              <a:gd name="connsiteX24-44993" fmla="*/ 5255696 w 6115796"/>
              <a:gd name="connsiteY24-44994" fmla="*/ 1953770 h 6858000"/>
              <a:gd name="connsiteX25-44995" fmla="*/ 5252592 w 6115796"/>
              <a:gd name="connsiteY25-44996" fmla="*/ 2092210 h 6858000"/>
              <a:gd name="connsiteX26-44997" fmla="*/ 5257248 w 6115796"/>
              <a:gd name="connsiteY26-44998" fmla="*/ 2203922 h 6858000"/>
              <a:gd name="connsiteX27-44999" fmla="*/ 5250644 w 6115796"/>
              <a:gd name="connsiteY27-45000" fmla="*/ 2266619 h 6858000"/>
              <a:gd name="connsiteX28-45001" fmla="*/ 5293877 w 6115796"/>
              <a:gd name="connsiteY28-45002" fmla="*/ 2368649 h 6858000"/>
              <a:gd name="connsiteX29-45003" fmla="*/ 5311338 w 6115796"/>
              <a:gd name="connsiteY29-45004" fmla="*/ 2404034 h 6858000"/>
              <a:gd name="connsiteX30-45005" fmla="*/ 5338366 w 6115796"/>
              <a:gd name="connsiteY30-45006" fmla="*/ 2465052 h 6858000"/>
              <a:gd name="connsiteX31-45007" fmla="*/ 5371263 w 6115796"/>
              <a:gd name="connsiteY31-45008" fmla="*/ 2586413 h 6858000"/>
              <a:gd name="connsiteX32-45009" fmla="*/ 5407503 w 6115796"/>
              <a:gd name="connsiteY32-45010" fmla="*/ 2786290 h 6858000"/>
              <a:gd name="connsiteX33-45011" fmla="*/ 5407356 w 6115796"/>
              <a:gd name="connsiteY33-45012" fmla="*/ 2787545 h 6858000"/>
              <a:gd name="connsiteX34-45013" fmla="*/ 5457023 w 6115796"/>
              <a:gd name="connsiteY34-45014" fmla="*/ 2858292 h 6858000"/>
              <a:gd name="connsiteX35-45015" fmla="*/ 5484061 w 6115796"/>
              <a:gd name="connsiteY35-45016" fmla="*/ 2919216 h 6858000"/>
              <a:gd name="connsiteX36-45017" fmla="*/ 5491940 w 6115796"/>
              <a:gd name="connsiteY36-45018" fmla="*/ 3015985 h 6858000"/>
              <a:gd name="connsiteX37-45019" fmla="*/ 5503944 w 6115796"/>
              <a:gd name="connsiteY37-45020" fmla="*/ 3123335 h 6858000"/>
              <a:gd name="connsiteX38-45021" fmla="*/ 5516007 w 6115796"/>
              <a:gd name="connsiteY38-45022" fmla="*/ 3258473 h 6858000"/>
              <a:gd name="connsiteX39-45023" fmla="*/ 5589758 w 6115796"/>
              <a:gd name="connsiteY39-45024" fmla="*/ 3453699 h 6858000"/>
              <a:gd name="connsiteX40-45025" fmla="*/ 5596144 w 6115796"/>
              <a:gd name="connsiteY40-45026" fmla="*/ 3534624 h 6858000"/>
              <a:gd name="connsiteX41-45027" fmla="*/ 5597750 w 6115796"/>
              <a:gd name="connsiteY41-45028" fmla="*/ 3534129 h 6858000"/>
              <a:gd name="connsiteX42-45029" fmla="*/ 5618377 w 6115796"/>
              <a:gd name="connsiteY42-45030" fmla="*/ 3588431 h 6858000"/>
              <a:gd name="connsiteX43-45031" fmla="*/ 5655472 w 6115796"/>
              <a:gd name="connsiteY43-45032" fmla="*/ 3678877 h 6858000"/>
              <a:gd name="connsiteX44-45033" fmla="*/ 5683015 w 6115796"/>
              <a:gd name="connsiteY44-45034" fmla="*/ 3762025 h 6858000"/>
              <a:gd name="connsiteX45-45035" fmla="*/ 5696643 w 6115796"/>
              <a:gd name="connsiteY45-45036" fmla="*/ 3773888 h 6858000"/>
              <a:gd name="connsiteX46-45037" fmla="*/ 5768491 w 6115796"/>
              <a:gd name="connsiteY46-45038" fmla="*/ 3914399 h 6858000"/>
              <a:gd name="connsiteX47-45039" fmla="*/ 5793123 w 6115796"/>
              <a:gd name="connsiteY47-45040" fmla="*/ 3969952 h 6858000"/>
              <a:gd name="connsiteX48-45041" fmla="*/ 5808321 w 6115796"/>
              <a:gd name="connsiteY48-45042" fmla="*/ 3988153 h 6858000"/>
              <a:gd name="connsiteX49-45043" fmla="*/ 5825621 w 6115796"/>
              <a:gd name="connsiteY49-45044" fmla="*/ 4015525 h 6858000"/>
              <a:gd name="connsiteX50-45045" fmla="*/ 5860672 w 6115796"/>
              <a:gd name="connsiteY50-45046" fmla="*/ 4061579 h 6858000"/>
              <a:gd name="connsiteX51-45047" fmla="*/ 5894095 w 6115796"/>
              <a:gd name="connsiteY51-45048" fmla="*/ 4128857 h 6858000"/>
              <a:gd name="connsiteX52-45049" fmla="*/ 5903513 w 6115796"/>
              <a:gd name="connsiteY52-45050" fmla="*/ 4187661 h 6858000"/>
              <a:gd name="connsiteX53-45051" fmla="*/ 5946705 w 6115796"/>
              <a:gd name="connsiteY53-45052" fmla="*/ 4428051 h 6858000"/>
              <a:gd name="connsiteX54-45053" fmla="*/ 5949261 w 6115796"/>
              <a:gd name="connsiteY54-45054" fmla="*/ 4449185 h 6858000"/>
              <a:gd name="connsiteX55-45055" fmla="*/ 5968960 w 6115796"/>
              <a:gd name="connsiteY55-45056" fmla="*/ 4482655 h 6858000"/>
              <a:gd name="connsiteX56-45057" fmla="*/ 5998138 w 6115796"/>
              <a:gd name="connsiteY56-45058" fmla="*/ 4697518 h 6858000"/>
              <a:gd name="connsiteX57-45059" fmla="*/ 6007819 w 6115796"/>
              <a:gd name="connsiteY57-45060" fmla="*/ 4858148 h 6858000"/>
              <a:gd name="connsiteX58-45061" fmla="*/ 6007749 w 6115796"/>
              <a:gd name="connsiteY58-45062" fmla="*/ 4964715 h 6858000"/>
              <a:gd name="connsiteX59-45063" fmla="*/ 6005269 w 6115796"/>
              <a:gd name="connsiteY59-45064" fmla="*/ 5150567 h 6858000"/>
              <a:gd name="connsiteX60-45065" fmla="*/ 6001127 w 6115796"/>
              <a:gd name="connsiteY60-45066" fmla="*/ 5164609 h 6858000"/>
              <a:gd name="connsiteX61-45067" fmla="*/ 5998514 w 6115796"/>
              <a:gd name="connsiteY61-45068" fmla="*/ 5189673 h 6858000"/>
              <a:gd name="connsiteX62-45069" fmla="*/ 6018409 w 6115796"/>
              <a:gd name="connsiteY62-45070" fmla="*/ 5227157 h 6858000"/>
              <a:gd name="connsiteX63-45071" fmla="*/ 6036748 w 6115796"/>
              <a:gd name="connsiteY63-45072" fmla="*/ 5322752 h 6858000"/>
              <a:gd name="connsiteX64-45073" fmla="*/ 6037677 w 6115796"/>
              <a:gd name="connsiteY64-45074" fmla="*/ 5354807 h 6858000"/>
              <a:gd name="connsiteX65-45075" fmla="*/ 6053435 w 6115796"/>
              <a:gd name="connsiteY65-45076" fmla="*/ 5387547 h 6858000"/>
              <a:gd name="connsiteX66-45077" fmla="*/ 6068640 w 6115796"/>
              <a:gd name="connsiteY66-45078" fmla="*/ 5474503 h 6858000"/>
              <a:gd name="connsiteX67-45079" fmla="*/ 6080922 w 6115796"/>
              <a:gd name="connsiteY67-45080" fmla="*/ 5561070 h 6858000"/>
              <a:gd name="connsiteX68-45081" fmla="*/ 6096949 w 6115796"/>
              <a:gd name="connsiteY68-45082" fmla="*/ 5648179 h 6858000"/>
              <a:gd name="connsiteX69-45083" fmla="*/ 6115796 w 6115796"/>
              <a:gd name="connsiteY69-45084" fmla="*/ 5862844 h 6858000"/>
              <a:gd name="connsiteX70-45085" fmla="*/ 6045436 w 6115796"/>
              <a:gd name="connsiteY70-45086" fmla="*/ 6124480 h 6858000"/>
              <a:gd name="connsiteX71-45087" fmla="*/ 6030489 w 6115796"/>
              <a:gd name="connsiteY71-45088" fmla="*/ 6317666 h 6858000"/>
              <a:gd name="connsiteX72-45089" fmla="*/ 6007492 w 6115796"/>
              <a:gd name="connsiteY72-45090" fmla="*/ 6440818 h 6858000"/>
              <a:gd name="connsiteX73-45091" fmla="*/ 6009467 w 6115796"/>
              <a:gd name="connsiteY73-45092" fmla="*/ 6487076 h 6858000"/>
              <a:gd name="connsiteX74-45093" fmla="*/ 5995064 w 6115796"/>
              <a:gd name="connsiteY74-45094" fmla="*/ 6540791 h 6858000"/>
              <a:gd name="connsiteX75-45095" fmla="*/ 5986207 w 6115796"/>
              <a:gd name="connsiteY75-45096" fmla="*/ 6695855 h 6858000"/>
              <a:gd name="connsiteX76-45097" fmla="*/ 5979428 w 6115796"/>
              <a:gd name="connsiteY76-45098" fmla="*/ 6754678 h 6858000"/>
              <a:gd name="connsiteX77-45099" fmla="*/ 5984543 w 6115796"/>
              <a:gd name="connsiteY77-45100" fmla="*/ 6811016 h 6858000"/>
              <a:gd name="connsiteX78-45101" fmla="*/ 5979671 w 6115796"/>
              <a:gd name="connsiteY78-45102" fmla="*/ 6858000 h 6858000"/>
              <a:gd name="connsiteX79-45103" fmla="*/ 0 w 6115796"/>
              <a:gd name="connsiteY79-45104" fmla="*/ 6858000 h 6858000"/>
              <a:gd name="connsiteX80-45105" fmla="*/ 0 w 6115796"/>
              <a:gd name="connsiteY80-45106" fmla="*/ 0 h 6858000"/>
              <a:gd name="connsiteX0-45107" fmla="*/ 0 w 6115796"/>
              <a:gd name="connsiteY0-45108" fmla="*/ 0 h 6858000"/>
              <a:gd name="connsiteX1-45109" fmla="*/ 4965888 w 6115796"/>
              <a:gd name="connsiteY1-45110" fmla="*/ 0 h 6858000"/>
              <a:gd name="connsiteX2-45111" fmla="*/ 4967767 w 6115796"/>
              <a:gd name="connsiteY2-45112" fmla="*/ 7930 h 6858000"/>
              <a:gd name="connsiteX3-45113" fmla="*/ 4979444 w 6115796"/>
              <a:gd name="connsiteY3-45114" fmla="*/ 43921 h 6858000"/>
              <a:gd name="connsiteX4-45115" fmla="*/ 5021173 w 6115796"/>
              <a:gd name="connsiteY4-45116" fmla="*/ 123738 h 6858000"/>
              <a:gd name="connsiteX5-45117" fmla="*/ 5075458 w 6115796"/>
              <a:gd name="connsiteY5-45118" fmla="*/ 264355 h 6858000"/>
              <a:gd name="connsiteX6-45119" fmla="*/ 5081175 w 6115796"/>
              <a:gd name="connsiteY6-45120" fmla="*/ 277448 h 6858000"/>
              <a:gd name="connsiteX7-45121" fmla="*/ 5097011 w 6115796"/>
              <a:gd name="connsiteY7-45122" fmla="*/ 355616 h 6858000"/>
              <a:gd name="connsiteX8-45123" fmla="*/ 5153000 w 6115796"/>
              <a:gd name="connsiteY8-45124" fmla="*/ 507134 h 6858000"/>
              <a:gd name="connsiteX9-45125" fmla="*/ 5171282 w 6115796"/>
              <a:gd name="connsiteY9-45126" fmla="*/ 602071 h 6858000"/>
              <a:gd name="connsiteX10-45127" fmla="*/ 5176196 w 6115796"/>
              <a:gd name="connsiteY10-45128" fmla="*/ 636822 h 6858000"/>
              <a:gd name="connsiteX11-45129" fmla="*/ 5189051 w 6115796"/>
              <a:gd name="connsiteY11-45130" fmla="*/ 782518 h 6858000"/>
              <a:gd name="connsiteX12-45131" fmla="*/ 5218707 w 6115796"/>
              <a:gd name="connsiteY12-45132" fmla="*/ 886387 h 6858000"/>
              <a:gd name="connsiteX13-45133" fmla="*/ 5221281 w 6115796"/>
              <a:gd name="connsiteY13-45134" fmla="*/ 920873 h 6858000"/>
              <a:gd name="connsiteX14-45135" fmla="*/ 5201018 w 6115796"/>
              <a:gd name="connsiteY14-45136" fmla="*/ 1095027 h 6858000"/>
              <a:gd name="connsiteX15-45137" fmla="*/ 5189234 w 6115796"/>
              <a:gd name="connsiteY15-45138" fmla="*/ 1217308 h 6858000"/>
              <a:gd name="connsiteX16-45139" fmla="*/ 5202769 w 6115796"/>
              <a:gd name="connsiteY16-45140" fmla="*/ 1269450 h 6858000"/>
              <a:gd name="connsiteX17-45141" fmla="*/ 5225968 w 6115796"/>
              <a:gd name="connsiteY17-45142" fmla="*/ 1357994 h 6858000"/>
              <a:gd name="connsiteX18-45143" fmla="*/ 5231437 w 6115796"/>
              <a:gd name="connsiteY18-45144" fmla="*/ 1373779 h 6858000"/>
              <a:gd name="connsiteX19-45145" fmla="*/ 5237226 w 6115796"/>
              <a:gd name="connsiteY19-45146" fmla="*/ 1441327 h 6858000"/>
              <a:gd name="connsiteX20-45147" fmla="*/ 5255653 w 6115796"/>
              <a:gd name="connsiteY20-45148" fmla="*/ 1524712 h 6858000"/>
              <a:gd name="connsiteX21-45149" fmla="*/ 5263491 w 6115796"/>
              <a:gd name="connsiteY21-45150" fmla="*/ 1642938 h 6858000"/>
              <a:gd name="connsiteX22-45151" fmla="*/ 5256552 w 6115796"/>
              <a:gd name="connsiteY22-45152" fmla="*/ 1672509 h 6858000"/>
              <a:gd name="connsiteX23-45153" fmla="*/ 5266931 w 6115796"/>
              <a:gd name="connsiteY23-45154" fmla="*/ 1866147 h 6858000"/>
              <a:gd name="connsiteX24-45155" fmla="*/ 5255696 w 6115796"/>
              <a:gd name="connsiteY24-45156" fmla="*/ 1953770 h 6858000"/>
              <a:gd name="connsiteX25-45157" fmla="*/ 5252592 w 6115796"/>
              <a:gd name="connsiteY25-45158" fmla="*/ 2092210 h 6858000"/>
              <a:gd name="connsiteX26-45159" fmla="*/ 5257248 w 6115796"/>
              <a:gd name="connsiteY26-45160" fmla="*/ 2203922 h 6858000"/>
              <a:gd name="connsiteX27-45161" fmla="*/ 5250644 w 6115796"/>
              <a:gd name="connsiteY27-45162" fmla="*/ 2266619 h 6858000"/>
              <a:gd name="connsiteX28-45163" fmla="*/ 5293877 w 6115796"/>
              <a:gd name="connsiteY28-45164" fmla="*/ 2368649 h 6858000"/>
              <a:gd name="connsiteX29-45165" fmla="*/ 5311338 w 6115796"/>
              <a:gd name="connsiteY29-45166" fmla="*/ 2404034 h 6858000"/>
              <a:gd name="connsiteX30-45167" fmla="*/ 5338366 w 6115796"/>
              <a:gd name="connsiteY30-45168" fmla="*/ 2465052 h 6858000"/>
              <a:gd name="connsiteX31-45169" fmla="*/ 5371263 w 6115796"/>
              <a:gd name="connsiteY31-45170" fmla="*/ 2586413 h 6858000"/>
              <a:gd name="connsiteX32-45171" fmla="*/ 5407503 w 6115796"/>
              <a:gd name="connsiteY32-45172" fmla="*/ 2786290 h 6858000"/>
              <a:gd name="connsiteX33-45173" fmla="*/ 5407356 w 6115796"/>
              <a:gd name="connsiteY33-45174" fmla="*/ 2787545 h 6858000"/>
              <a:gd name="connsiteX34-45175" fmla="*/ 5457023 w 6115796"/>
              <a:gd name="connsiteY34-45176" fmla="*/ 2858292 h 6858000"/>
              <a:gd name="connsiteX35-45177" fmla="*/ 5484061 w 6115796"/>
              <a:gd name="connsiteY35-45178" fmla="*/ 2919216 h 6858000"/>
              <a:gd name="connsiteX36-45179" fmla="*/ 5491940 w 6115796"/>
              <a:gd name="connsiteY36-45180" fmla="*/ 3015985 h 6858000"/>
              <a:gd name="connsiteX37-45181" fmla="*/ 5503944 w 6115796"/>
              <a:gd name="connsiteY37-45182" fmla="*/ 3123335 h 6858000"/>
              <a:gd name="connsiteX38-45183" fmla="*/ 5516007 w 6115796"/>
              <a:gd name="connsiteY38-45184" fmla="*/ 3258473 h 6858000"/>
              <a:gd name="connsiteX39-45185" fmla="*/ 5589758 w 6115796"/>
              <a:gd name="connsiteY39-45186" fmla="*/ 3453699 h 6858000"/>
              <a:gd name="connsiteX40-45187" fmla="*/ 5596144 w 6115796"/>
              <a:gd name="connsiteY40-45188" fmla="*/ 3534624 h 6858000"/>
              <a:gd name="connsiteX41-45189" fmla="*/ 5597750 w 6115796"/>
              <a:gd name="connsiteY41-45190" fmla="*/ 3534129 h 6858000"/>
              <a:gd name="connsiteX42-45191" fmla="*/ 5618377 w 6115796"/>
              <a:gd name="connsiteY42-45192" fmla="*/ 3588431 h 6858000"/>
              <a:gd name="connsiteX43-45193" fmla="*/ 5655472 w 6115796"/>
              <a:gd name="connsiteY43-45194" fmla="*/ 3678877 h 6858000"/>
              <a:gd name="connsiteX44-45195" fmla="*/ 5683015 w 6115796"/>
              <a:gd name="connsiteY44-45196" fmla="*/ 3762025 h 6858000"/>
              <a:gd name="connsiteX45-45197" fmla="*/ 5696643 w 6115796"/>
              <a:gd name="connsiteY45-45198" fmla="*/ 3773888 h 6858000"/>
              <a:gd name="connsiteX46-45199" fmla="*/ 5768491 w 6115796"/>
              <a:gd name="connsiteY46-45200" fmla="*/ 3914399 h 6858000"/>
              <a:gd name="connsiteX47-45201" fmla="*/ 5793123 w 6115796"/>
              <a:gd name="connsiteY47-45202" fmla="*/ 3969952 h 6858000"/>
              <a:gd name="connsiteX48-45203" fmla="*/ 5808321 w 6115796"/>
              <a:gd name="connsiteY48-45204" fmla="*/ 3988153 h 6858000"/>
              <a:gd name="connsiteX49-45205" fmla="*/ 5825621 w 6115796"/>
              <a:gd name="connsiteY49-45206" fmla="*/ 4015525 h 6858000"/>
              <a:gd name="connsiteX50-45207" fmla="*/ 5860672 w 6115796"/>
              <a:gd name="connsiteY50-45208" fmla="*/ 4061579 h 6858000"/>
              <a:gd name="connsiteX51-45209" fmla="*/ 5894095 w 6115796"/>
              <a:gd name="connsiteY51-45210" fmla="*/ 4128857 h 6858000"/>
              <a:gd name="connsiteX52-45211" fmla="*/ 5903513 w 6115796"/>
              <a:gd name="connsiteY52-45212" fmla="*/ 4187661 h 6858000"/>
              <a:gd name="connsiteX53-45213" fmla="*/ 5946705 w 6115796"/>
              <a:gd name="connsiteY53-45214" fmla="*/ 4428051 h 6858000"/>
              <a:gd name="connsiteX54-45215" fmla="*/ 5949261 w 6115796"/>
              <a:gd name="connsiteY54-45216" fmla="*/ 4449185 h 6858000"/>
              <a:gd name="connsiteX55-45217" fmla="*/ 5968960 w 6115796"/>
              <a:gd name="connsiteY55-45218" fmla="*/ 4482655 h 6858000"/>
              <a:gd name="connsiteX56-45219" fmla="*/ 5998138 w 6115796"/>
              <a:gd name="connsiteY56-45220" fmla="*/ 4697518 h 6858000"/>
              <a:gd name="connsiteX57-45221" fmla="*/ 6007819 w 6115796"/>
              <a:gd name="connsiteY57-45222" fmla="*/ 4858148 h 6858000"/>
              <a:gd name="connsiteX58-45223" fmla="*/ 6007749 w 6115796"/>
              <a:gd name="connsiteY58-45224" fmla="*/ 4964715 h 6858000"/>
              <a:gd name="connsiteX59-45225" fmla="*/ 6005269 w 6115796"/>
              <a:gd name="connsiteY59-45226" fmla="*/ 5150567 h 6858000"/>
              <a:gd name="connsiteX60-45227" fmla="*/ 6001127 w 6115796"/>
              <a:gd name="connsiteY60-45228" fmla="*/ 5164609 h 6858000"/>
              <a:gd name="connsiteX61-45229" fmla="*/ 5998514 w 6115796"/>
              <a:gd name="connsiteY61-45230" fmla="*/ 5189673 h 6858000"/>
              <a:gd name="connsiteX62-45231" fmla="*/ 6018409 w 6115796"/>
              <a:gd name="connsiteY62-45232" fmla="*/ 5227157 h 6858000"/>
              <a:gd name="connsiteX63-45233" fmla="*/ 6036748 w 6115796"/>
              <a:gd name="connsiteY63-45234" fmla="*/ 5322752 h 6858000"/>
              <a:gd name="connsiteX64-45235" fmla="*/ 6037677 w 6115796"/>
              <a:gd name="connsiteY64-45236" fmla="*/ 5354807 h 6858000"/>
              <a:gd name="connsiteX65-45237" fmla="*/ 6053435 w 6115796"/>
              <a:gd name="connsiteY65-45238" fmla="*/ 5387547 h 6858000"/>
              <a:gd name="connsiteX66-45239" fmla="*/ 6068640 w 6115796"/>
              <a:gd name="connsiteY66-45240" fmla="*/ 5474503 h 6858000"/>
              <a:gd name="connsiteX67-45241" fmla="*/ 6080922 w 6115796"/>
              <a:gd name="connsiteY67-45242" fmla="*/ 5561070 h 6858000"/>
              <a:gd name="connsiteX68-45243" fmla="*/ 6096949 w 6115796"/>
              <a:gd name="connsiteY68-45244" fmla="*/ 5648179 h 6858000"/>
              <a:gd name="connsiteX69-45245" fmla="*/ 6115796 w 6115796"/>
              <a:gd name="connsiteY69-45246" fmla="*/ 5862844 h 6858000"/>
              <a:gd name="connsiteX70-45247" fmla="*/ 6045436 w 6115796"/>
              <a:gd name="connsiteY70-45248" fmla="*/ 6124480 h 6858000"/>
              <a:gd name="connsiteX71-45249" fmla="*/ 6030489 w 6115796"/>
              <a:gd name="connsiteY71-45250" fmla="*/ 6317666 h 6858000"/>
              <a:gd name="connsiteX72-45251" fmla="*/ 6007492 w 6115796"/>
              <a:gd name="connsiteY72-45252" fmla="*/ 6440818 h 6858000"/>
              <a:gd name="connsiteX73-45253" fmla="*/ 6009467 w 6115796"/>
              <a:gd name="connsiteY73-45254" fmla="*/ 6487076 h 6858000"/>
              <a:gd name="connsiteX74-45255" fmla="*/ 5995064 w 6115796"/>
              <a:gd name="connsiteY74-45256" fmla="*/ 6540791 h 6858000"/>
              <a:gd name="connsiteX75-45257" fmla="*/ 5986207 w 6115796"/>
              <a:gd name="connsiteY75-45258" fmla="*/ 6695855 h 6858000"/>
              <a:gd name="connsiteX76-45259" fmla="*/ 5979428 w 6115796"/>
              <a:gd name="connsiteY76-45260" fmla="*/ 6754678 h 6858000"/>
              <a:gd name="connsiteX77-45261" fmla="*/ 5984543 w 6115796"/>
              <a:gd name="connsiteY77-45262" fmla="*/ 6811016 h 6858000"/>
              <a:gd name="connsiteX78-45263" fmla="*/ 5979671 w 6115796"/>
              <a:gd name="connsiteY78-45264" fmla="*/ 6858000 h 6858000"/>
              <a:gd name="connsiteX79-45265" fmla="*/ 0 w 6115796"/>
              <a:gd name="connsiteY79-45266" fmla="*/ 6858000 h 6858000"/>
              <a:gd name="connsiteX80-45267" fmla="*/ 0 w 6115796"/>
              <a:gd name="connsiteY80-45268" fmla="*/ 0 h 6858000"/>
              <a:gd name="connsiteX0-45269" fmla="*/ 0 w 6115796"/>
              <a:gd name="connsiteY0-45270" fmla="*/ 0 h 6858000"/>
              <a:gd name="connsiteX1-45271" fmla="*/ 4965888 w 6115796"/>
              <a:gd name="connsiteY1-45272" fmla="*/ 0 h 6858000"/>
              <a:gd name="connsiteX2-45273" fmla="*/ 4967767 w 6115796"/>
              <a:gd name="connsiteY2-45274" fmla="*/ 7930 h 6858000"/>
              <a:gd name="connsiteX3-45275" fmla="*/ 4979444 w 6115796"/>
              <a:gd name="connsiteY3-45276" fmla="*/ 43921 h 6858000"/>
              <a:gd name="connsiteX4-45277" fmla="*/ 5021173 w 6115796"/>
              <a:gd name="connsiteY4-45278" fmla="*/ 123738 h 6858000"/>
              <a:gd name="connsiteX5-45279" fmla="*/ 5075458 w 6115796"/>
              <a:gd name="connsiteY5-45280" fmla="*/ 264355 h 6858000"/>
              <a:gd name="connsiteX6-45281" fmla="*/ 5081175 w 6115796"/>
              <a:gd name="connsiteY6-45282" fmla="*/ 277448 h 6858000"/>
              <a:gd name="connsiteX7-45283" fmla="*/ 5097011 w 6115796"/>
              <a:gd name="connsiteY7-45284" fmla="*/ 355616 h 6858000"/>
              <a:gd name="connsiteX8-45285" fmla="*/ 5153000 w 6115796"/>
              <a:gd name="connsiteY8-45286" fmla="*/ 507134 h 6858000"/>
              <a:gd name="connsiteX9-45287" fmla="*/ 5171282 w 6115796"/>
              <a:gd name="connsiteY9-45288" fmla="*/ 602071 h 6858000"/>
              <a:gd name="connsiteX10-45289" fmla="*/ 5176196 w 6115796"/>
              <a:gd name="connsiteY10-45290" fmla="*/ 636822 h 6858000"/>
              <a:gd name="connsiteX11-45291" fmla="*/ 5189051 w 6115796"/>
              <a:gd name="connsiteY11-45292" fmla="*/ 782518 h 6858000"/>
              <a:gd name="connsiteX12-45293" fmla="*/ 5218707 w 6115796"/>
              <a:gd name="connsiteY12-45294" fmla="*/ 886387 h 6858000"/>
              <a:gd name="connsiteX13-45295" fmla="*/ 5221281 w 6115796"/>
              <a:gd name="connsiteY13-45296" fmla="*/ 920873 h 6858000"/>
              <a:gd name="connsiteX14-45297" fmla="*/ 5201018 w 6115796"/>
              <a:gd name="connsiteY14-45298" fmla="*/ 1095027 h 6858000"/>
              <a:gd name="connsiteX15-45299" fmla="*/ 5189234 w 6115796"/>
              <a:gd name="connsiteY15-45300" fmla="*/ 1217308 h 6858000"/>
              <a:gd name="connsiteX16-45301" fmla="*/ 5202769 w 6115796"/>
              <a:gd name="connsiteY16-45302" fmla="*/ 1269450 h 6858000"/>
              <a:gd name="connsiteX17-45303" fmla="*/ 5225968 w 6115796"/>
              <a:gd name="connsiteY17-45304" fmla="*/ 1357994 h 6858000"/>
              <a:gd name="connsiteX18-45305" fmla="*/ 5231437 w 6115796"/>
              <a:gd name="connsiteY18-45306" fmla="*/ 1373779 h 6858000"/>
              <a:gd name="connsiteX19-45307" fmla="*/ 5237226 w 6115796"/>
              <a:gd name="connsiteY19-45308" fmla="*/ 1441327 h 6858000"/>
              <a:gd name="connsiteX20-45309" fmla="*/ 5255653 w 6115796"/>
              <a:gd name="connsiteY20-45310" fmla="*/ 1524712 h 6858000"/>
              <a:gd name="connsiteX21-45311" fmla="*/ 5263491 w 6115796"/>
              <a:gd name="connsiteY21-45312" fmla="*/ 1642938 h 6858000"/>
              <a:gd name="connsiteX22-45313" fmla="*/ 5256552 w 6115796"/>
              <a:gd name="connsiteY22-45314" fmla="*/ 1672509 h 6858000"/>
              <a:gd name="connsiteX23-45315" fmla="*/ 5266931 w 6115796"/>
              <a:gd name="connsiteY23-45316" fmla="*/ 1866147 h 6858000"/>
              <a:gd name="connsiteX24-45317" fmla="*/ 5255696 w 6115796"/>
              <a:gd name="connsiteY24-45318" fmla="*/ 1953770 h 6858000"/>
              <a:gd name="connsiteX25-45319" fmla="*/ 5252592 w 6115796"/>
              <a:gd name="connsiteY25-45320" fmla="*/ 2092210 h 6858000"/>
              <a:gd name="connsiteX26-45321" fmla="*/ 5257248 w 6115796"/>
              <a:gd name="connsiteY26-45322" fmla="*/ 2203922 h 6858000"/>
              <a:gd name="connsiteX27-45323" fmla="*/ 5262551 w 6115796"/>
              <a:gd name="connsiteY27-45324" fmla="*/ 2288050 h 6858000"/>
              <a:gd name="connsiteX28-45325" fmla="*/ 5293877 w 6115796"/>
              <a:gd name="connsiteY28-45326" fmla="*/ 2368649 h 6858000"/>
              <a:gd name="connsiteX29-45327" fmla="*/ 5311338 w 6115796"/>
              <a:gd name="connsiteY29-45328" fmla="*/ 2404034 h 6858000"/>
              <a:gd name="connsiteX30-45329" fmla="*/ 5338366 w 6115796"/>
              <a:gd name="connsiteY30-45330" fmla="*/ 2465052 h 6858000"/>
              <a:gd name="connsiteX31-45331" fmla="*/ 5371263 w 6115796"/>
              <a:gd name="connsiteY31-45332" fmla="*/ 2586413 h 6858000"/>
              <a:gd name="connsiteX32-45333" fmla="*/ 5407503 w 6115796"/>
              <a:gd name="connsiteY32-45334" fmla="*/ 2786290 h 6858000"/>
              <a:gd name="connsiteX33-45335" fmla="*/ 5407356 w 6115796"/>
              <a:gd name="connsiteY33-45336" fmla="*/ 2787545 h 6858000"/>
              <a:gd name="connsiteX34-45337" fmla="*/ 5457023 w 6115796"/>
              <a:gd name="connsiteY34-45338" fmla="*/ 2858292 h 6858000"/>
              <a:gd name="connsiteX35-45339" fmla="*/ 5484061 w 6115796"/>
              <a:gd name="connsiteY35-45340" fmla="*/ 2919216 h 6858000"/>
              <a:gd name="connsiteX36-45341" fmla="*/ 5491940 w 6115796"/>
              <a:gd name="connsiteY36-45342" fmla="*/ 3015985 h 6858000"/>
              <a:gd name="connsiteX37-45343" fmla="*/ 5503944 w 6115796"/>
              <a:gd name="connsiteY37-45344" fmla="*/ 3123335 h 6858000"/>
              <a:gd name="connsiteX38-45345" fmla="*/ 5516007 w 6115796"/>
              <a:gd name="connsiteY38-45346" fmla="*/ 3258473 h 6858000"/>
              <a:gd name="connsiteX39-45347" fmla="*/ 5589758 w 6115796"/>
              <a:gd name="connsiteY39-45348" fmla="*/ 3453699 h 6858000"/>
              <a:gd name="connsiteX40-45349" fmla="*/ 5596144 w 6115796"/>
              <a:gd name="connsiteY40-45350" fmla="*/ 3534624 h 6858000"/>
              <a:gd name="connsiteX41-45351" fmla="*/ 5597750 w 6115796"/>
              <a:gd name="connsiteY41-45352" fmla="*/ 3534129 h 6858000"/>
              <a:gd name="connsiteX42-45353" fmla="*/ 5618377 w 6115796"/>
              <a:gd name="connsiteY42-45354" fmla="*/ 3588431 h 6858000"/>
              <a:gd name="connsiteX43-45355" fmla="*/ 5655472 w 6115796"/>
              <a:gd name="connsiteY43-45356" fmla="*/ 3678877 h 6858000"/>
              <a:gd name="connsiteX44-45357" fmla="*/ 5683015 w 6115796"/>
              <a:gd name="connsiteY44-45358" fmla="*/ 3762025 h 6858000"/>
              <a:gd name="connsiteX45-45359" fmla="*/ 5696643 w 6115796"/>
              <a:gd name="connsiteY45-45360" fmla="*/ 3773888 h 6858000"/>
              <a:gd name="connsiteX46-45361" fmla="*/ 5768491 w 6115796"/>
              <a:gd name="connsiteY46-45362" fmla="*/ 3914399 h 6858000"/>
              <a:gd name="connsiteX47-45363" fmla="*/ 5793123 w 6115796"/>
              <a:gd name="connsiteY47-45364" fmla="*/ 3969952 h 6858000"/>
              <a:gd name="connsiteX48-45365" fmla="*/ 5808321 w 6115796"/>
              <a:gd name="connsiteY48-45366" fmla="*/ 3988153 h 6858000"/>
              <a:gd name="connsiteX49-45367" fmla="*/ 5825621 w 6115796"/>
              <a:gd name="connsiteY49-45368" fmla="*/ 4015525 h 6858000"/>
              <a:gd name="connsiteX50-45369" fmla="*/ 5860672 w 6115796"/>
              <a:gd name="connsiteY50-45370" fmla="*/ 4061579 h 6858000"/>
              <a:gd name="connsiteX51-45371" fmla="*/ 5894095 w 6115796"/>
              <a:gd name="connsiteY51-45372" fmla="*/ 4128857 h 6858000"/>
              <a:gd name="connsiteX52-45373" fmla="*/ 5903513 w 6115796"/>
              <a:gd name="connsiteY52-45374" fmla="*/ 4187661 h 6858000"/>
              <a:gd name="connsiteX53-45375" fmla="*/ 5946705 w 6115796"/>
              <a:gd name="connsiteY53-45376" fmla="*/ 4428051 h 6858000"/>
              <a:gd name="connsiteX54-45377" fmla="*/ 5949261 w 6115796"/>
              <a:gd name="connsiteY54-45378" fmla="*/ 4449185 h 6858000"/>
              <a:gd name="connsiteX55-45379" fmla="*/ 5968960 w 6115796"/>
              <a:gd name="connsiteY55-45380" fmla="*/ 4482655 h 6858000"/>
              <a:gd name="connsiteX56-45381" fmla="*/ 5998138 w 6115796"/>
              <a:gd name="connsiteY56-45382" fmla="*/ 4697518 h 6858000"/>
              <a:gd name="connsiteX57-45383" fmla="*/ 6007819 w 6115796"/>
              <a:gd name="connsiteY57-45384" fmla="*/ 4858148 h 6858000"/>
              <a:gd name="connsiteX58-45385" fmla="*/ 6007749 w 6115796"/>
              <a:gd name="connsiteY58-45386" fmla="*/ 4964715 h 6858000"/>
              <a:gd name="connsiteX59-45387" fmla="*/ 6005269 w 6115796"/>
              <a:gd name="connsiteY59-45388" fmla="*/ 5150567 h 6858000"/>
              <a:gd name="connsiteX60-45389" fmla="*/ 6001127 w 6115796"/>
              <a:gd name="connsiteY60-45390" fmla="*/ 5164609 h 6858000"/>
              <a:gd name="connsiteX61-45391" fmla="*/ 5998514 w 6115796"/>
              <a:gd name="connsiteY61-45392" fmla="*/ 5189673 h 6858000"/>
              <a:gd name="connsiteX62-45393" fmla="*/ 6018409 w 6115796"/>
              <a:gd name="connsiteY62-45394" fmla="*/ 5227157 h 6858000"/>
              <a:gd name="connsiteX63-45395" fmla="*/ 6036748 w 6115796"/>
              <a:gd name="connsiteY63-45396" fmla="*/ 5322752 h 6858000"/>
              <a:gd name="connsiteX64-45397" fmla="*/ 6037677 w 6115796"/>
              <a:gd name="connsiteY64-45398" fmla="*/ 5354807 h 6858000"/>
              <a:gd name="connsiteX65-45399" fmla="*/ 6053435 w 6115796"/>
              <a:gd name="connsiteY65-45400" fmla="*/ 5387547 h 6858000"/>
              <a:gd name="connsiteX66-45401" fmla="*/ 6068640 w 6115796"/>
              <a:gd name="connsiteY66-45402" fmla="*/ 5474503 h 6858000"/>
              <a:gd name="connsiteX67-45403" fmla="*/ 6080922 w 6115796"/>
              <a:gd name="connsiteY67-45404" fmla="*/ 5561070 h 6858000"/>
              <a:gd name="connsiteX68-45405" fmla="*/ 6096949 w 6115796"/>
              <a:gd name="connsiteY68-45406" fmla="*/ 5648179 h 6858000"/>
              <a:gd name="connsiteX69-45407" fmla="*/ 6115796 w 6115796"/>
              <a:gd name="connsiteY69-45408" fmla="*/ 5862844 h 6858000"/>
              <a:gd name="connsiteX70-45409" fmla="*/ 6045436 w 6115796"/>
              <a:gd name="connsiteY70-45410" fmla="*/ 6124480 h 6858000"/>
              <a:gd name="connsiteX71-45411" fmla="*/ 6030489 w 6115796"/>
              <a:gd name="connsiteY71-45412" fmla="*/ 6317666 h 6858000"/>
              <a:gd name="connsiteX72-45413" fmla="*/ 6007492 w 6115796"/>
              <a:gd name="connsiteY72-45414" fmla="*/ 6440818 h 6858000"/>
              <a:gd name="connsiteX73-45415" fmla="*/ 6009467 w 6115796"/>
              <a:gd name="connsiteY73-45416" fmla="*/ 6487076 h 6858000"/>
              <a:gd name="connsiteX74-45417" fmla="*/ 5995064 w 6115796"/>
              <a:gd name="connsiteY74-45418" fmla="*/ 6540791 h 6858000"/>
              <a:gd name="connsiteX75-45419" fmla="*/ 5986207 w 6115796"/>
              <a:gd name="connsiteY75-45420" fmla="*/ 6695855 h 6858000"/>
              <a:gd name="connsiteX76-45421" fmla="*/ 5979428 w 6115796"/>
              <a:gd name="connsiteY76-45422" fmla="*/ 6754678 h 6858000"/>
              <a:gd name="connsiteX77-45423" fmla="*/ 5984543 w 6115796"/>
              <a:gd name="connsiteY77-45424" fmla="*/ 6811016 h 6858000"/>
              <a:gd name="connsiteX78-45425" fmla="*/ 5979671 w 6115796"/>
              <a:gd name="connsiteY78-45426" fmla="*/ 6858000 h 6858000"/>
              <a:gd name="connsiteX79-45427" fmla="*/ 0 w 6115796"/>
              <a:gd name="connsiteY79-45428" fmla="*/ 6858000 h 6858000"/>
              <a:gd name="connsiteX80-45429" fmla="*/ 0 w 6115796"/>
              <a:gd name="connsiteY80-45430" fmla="*/ 0 h 6858000"/>
              <a:gd name="connsiteX0-45431" fmla="*/ 0 w 6115796"/>
              <a:gd name="connsiteY0-45432" fmla="*/ 0 h 6858000"/>
              <a:gd name="connsiteX1-45433" fmla="*/ 4965888 w 6115796"/>
              <a:gd name="connsiteY1-45434" fmla="*/ 0 h 6858000"/>
              <a:gd name="connsiteX2-45435" fmla="*/ 4967767 w 6115796"/>
              <a:gd name="connsiteY2-45436" fmla="*/ 7930 h 6858000"/>
              <a:gd name="connsiteX3-45437" fmla="*/ 4979444 w 6115796"/>
              <a:gd name="connsiteY3-45438" fmla="*/ 43921 h 6858000"/>
              <a:gd name="connsiteX4-45439" fmla="*/ 5021173 w 6115796"/>
              <a:gd name="connsiteY4-45440" fmla="*/ 123738 h 6858000"/>
              <a:gd name="connsiteX5-45441" fmla="*/ 5075458 w 6115796"/>
              <a:gd name="connsiteY5-45442" fmla="*/ 264355 h 6858000"/>
              <a:gd name="connsiteX6-45443" fmla="*/ 5081175 w 6115796"/>
              <a:gd name="connsiteY6-45444" fmla="*/ 277448 h 6858000"/>
              <a:gd name="connsiteX7-45445" fmla="*/ 5097011 w 6115796"/>
              <a:gd name="connsiteY7-45446" fmla="*/ 355616 h 6858000"/>
              <a:gd name="connsiteX8-45447" fmla="*/ 5153000 w 6115796"/>
              <a:gd name="connsiteY8-45448" fmla="*/ 507134 h 6858000"/>
              <a:gd name="connsiteX9-45449" fmla="*/ 5171282 w 6115796"/>
              <a:gd name="connsiteY9-45450" fmla="*/ 602071 h 6858000"/>
              <a:gd name="connsiteX10-45451" fmla="*/ 5176196 w 6115796"/>
              <a:gd name="connsiteY10-45452" fmla="*/ 636822 h 6858000"/>
              <a:gd name="connsiteX11-45453" fmla="*/ 5189051 w 6115796"/>
              <a:gd name="connsiteY11-45454" fmla="*/ 782518 h 6858000"/>
              <a:gd name="connsiteX12-45455" fmla="*/ 5218707 w 6115796"/>
              <a:gd name="connsiteY12-45456" fmla="*/ 886387 h 6858000"/>
              <a:gd name="connsiteX13-45457" fmla="*/ 5221281 w 6115796"/>
              <a:gd name="connsiteY13-45458" fmla="*/ 920873 h 6858000"/>
              <a:gd name="connsiteX14-45459" fmla="*/ 5201018 w 6115796"/>
              <a:gd name="connsiteY14-45460" fmla="*/ 1095027 h 6858000"/>
              <a:gd name="connsiteX15-45461" fmla="*/ 5189234 w 6115796"/>
              <a:gd name="connsiteY15-45462" fmla="*/ 1217308 h 6858000"/>
              <a:gd name="connsiteX16-45463" fmla="*/ 5202769 w 6115796"/>
              <a:gd name="connsiteY16-45464" fmla="*/ 1269450 h 6858000"/>
              <a:gd name="connsiteX17-45465" fmla="*/ 5225968 w 6115796"/>
              <a:gd name="connsiteY17-45466" fmla="*/ 1357994 h 6858000"/>
              <a:gd name="connsiteX18-45467" fmla="*/ 5231437 w 6115796"/>
              <a:gd name="connsiteY18-45468" fmla="*/ 1373779 h 6858000"/>
              <a:gd name="connsiteX19-45469" fmla="*/ 5237226 w 6115796"/>
              <a:gd name="connsiteY19-45470" fmla="*/ 1441327 h 6858000"/>
              <a:gd name="connsiteX20-45471" fmla="*/ 5255653 w 6115796"/>
              <a:gd name="connsiteY20-45472" fmla="*/ 1524712 h 6858000"/>
              <a:gd name="connsiteX21-45473" fmla="*/ 5263491 w 6115796"/>
              <a:gd name="connsiteY21-45474" fmla="*/ 1642938 h 6858000"/>
              <a:gd name="connsiteX22-45475" fmla="*/ 5256552 w 6115796"/>
              <a:gd name="connsiteY22-45476" fmla="*/ 1672509 h 6858000"/>
              <a:gd name="connsiteX23-45477" fmla="*/ 5266931 w 6115796"/>
              <a:gd name="connsiteY23-45478" fmla="*/ 1866147 h 6858000"/>
              <a:gd name="connsiteX24-45479" fmla="*/ 5255696 w 6115796"/>
              <a:gd name="connsiteY24-45480" fmla="*/ 1953770 h 6858000"/>
              <a:gd name="connsiteX25-45481" fmla="*/ 5252592 w 6115796"/>
              <a:gd name="connsiteY25-45482" fmla="*/ 2092210 h 6858000"/>
              <a:gd name="connsiteX26-45483" fmla="*/ 5257248 w 6115796"/>
              <a:gd name="connsiteY26-45484" fmla="*/ 2203922 h 6858000"/>
              <a:gd name="connsiteX27-45485" fmla="*/ 5262551 w 6115796"/>
              <a:gd name="connsiteY27-45486" fmla="*/ 2288050 h 6858000"/>
              <a:gd name="connsiteX28-45487" fmla="*/ 5293877 w 6115796"/>
              <a:gd name="connsiteY28-45488" fmla="*/ 2368649 h 6858000"/>
              <a:gd name="connsiteX29-45489" fmla="*/ 5311338 w 6115796"/>
              <a:gd name="connsiteY29-45490" fmla="*/ 2404034 h 6858000"/>
              <a:gd name="connsiteX30-45491" fmla="*/ 5338366 w 6115796"/>
              <a:gd name="connsiteY30-45492" fmla="*/ 2465052 h 6858000"/>
              <a:gd name="connsiteX31-45493" fmla="*/ 5371263 w 6115796"/>
              <a:gd name="connsiteY31-45494" fmla="*/ 2586413 h 6858000"/>
              <a:gd name="connsiteX32-45495" fmla="*/ 5407503 w 6115796"/>
              <a:gd name="connsiteY32-45496" fmla="*/ 2786290 h 6858000"/>
              <a:gd name="connsiteX33-45497" fmla="*/ 5407356 w 6115796"/>
              <a:gd name="connsiteY33-45498" fmla="*/ 2787545 h 6858000"/>
              <a:gd name="connsiteX34-45499" fmla="*/ 5457023 w 6115796"/>
              <a:gd name="connsiteY34-45500" fmla="*/ 2858292 h 6858000"/>
              <a:gd name="connsiteX35-45501" fmla="*/ 5484061 w 6115796"/>
              <a:gd name="connsiteY35-45502" fmla="*/ 2919216 h 6858000"/>
              <a:gd name="connsiteX36-45503" fmla="*/ 5491940 w 6115796"/>
              <a:gd name="connsiteY36-45504" fmla="*/ 3015985 h 6858000"/>
              <a:gd name="connsiteX37-45505" fmla="*/ 5503944 w 6115796"/>
              <a:gd name="connsiteY37-45506" fmla="*/ 3123335 h 6858000"/>
              <a:gd name="connsiteX38-45507" fmla="*/ 5516007 w 6115796"/>
              <a:gd name="connsiteY38-45508" fmla="*/ 3258473 h 6858000"/>
              <a:gd name="connsiteX39-45509" fmla="*/ 5589758 w 6115796"/>
              <a:gd name="connsiteY39-45510" fmla="*/ 3453699 h 6858000"/>
              <a:gd name="connsiteX40-45511" fmla="*/ 5596144 w 6115796"/>
              <a:gd name="connsiteY40-45512" fmla="*/ 3534624 h 6858000"/>
              <a:gd name="connsiteX41-45513" fmla="*/ 5597750 w 6115796"/>
              <a:gd name="connsiteY41-45514" fmla="*/ 3534129 h 6858000"/>
              <a:gd name="connsiteX42-45515" fmla="*/ 5618377 w 6115796"/>
              <a:gd name="connsiteY42-45516" fmla="*/ 3588431 h 6858000"/>
              <a:gd name="connsiteX43-45517" fmla="*/ 5655472 w 6115796"/>
              <a:gd name="connsiteY43-45518" fmla="*/ 3678877 h 6858000"/>
              <a:gd name="connsiteX44-45519" fmla="*/ 5683015 w 6115796"/>
              <a:gd name="connsiteY44-45520" fmla="*/ 3762025 h 6858000"/>
              <a:gd name="connsiteX45-45521" fmla="*/ 5696643 w 6115796"/>
              <a:gd name="connsiteY45-45522" fmla="*/ 3773888 h 6858000"/>
              <a:gd name="connsiteX46-45523" fmla="*/ 5768491 w 6115796"/>
              <a:gd name="connsiteY46-45524" fmla="*/ 3914399 h 6858000"/>
              <a:gd name="connsiteX47-45525" fmla="*/ 5793123 w 6115796"/>
              <a:gd name="connsiteY47-45526" fmla="*/ 3969952 h 6858000"/>
              <a:gd name="connsiteX48-45527" fmla="*/ 5808321 w 6115796"/>
              <a:gd name="connsiteY48-45528" fmla="*/ 3988153 h 6858000"/>
              <a:gd name="connsiteX49-45529" fmla="*/ 5825621 w 6115796"/>
              <a:gd name="connsiteY49-45530" fmla="*/ 4015525 h 6858000"/>
              <a:gd name="connsiteX50-45531" fmla="*/ 5860672 w 6115796"/>
              <a:gd name="connsiteY50-45532" fmla="*/ 4061579 h 6858000"/>
              <a:gd name="connsiteX51-45533" fmla="*/ 5894095 w 6115796"/>
              <a:gd name="connsiteY51-45534" fmla="*/ 4128857 h 6858000"/>
              <a:gd name="connsiteX52-45535" fmla="*/ 5903513 w 6115796"/>
              <a:gd name="connsiteY52-45536" fmla="*/ 4187661 h 6858000"/>
              <a:gd name="connsiteX53-45537" fmla="*/ 5946705 w 6115796"/>
              <a:gd name="connsiteY53-45538" fmla="*/ 4428051 h 6858000"/>
              <a:gd name="connsiteX54-45539" fmla="*/ 5949261 w 6115796"/>
              <a:gd name="connsiteY54-45540" fmla="*/ 4449185 h 6858000"/>
              <a:gd name="connsiteX55-45541" fmla="*/ 5968960 w 6115796"/>
              <a:gd name="connsiteY55-45542" fmla="*/ 4482655 h 6858000"/>
              <a:gd name="connsiteX56-45543" fmla="*/ 5998138 w 6115796"/>
              <a:gd name="connsiteY56-45544" fmla="*/ 4697518 h 6858000"/>
              <a:gd name="connsiteX57-45545" fmla="*/ 6007819 w 6115796"/>
              <a:gd name="connsiteY57-45546" fmla="*/ 4858148 h 6858000"/>
              <a:gd name="connsiteX58-45547" fmla="*/ 6007749 w 6115796"/>
              <a:gd name="connsiteY58-45548" fmla="*/ 4964715 h 6858000"/>
              <a:gd name="connsiteX59-45549" fmla="*/ 6005269 w 6115796"/>
              <a:gd name="connsiteY59-45550" fmla="*/ 5150567 h 6858000"/>
              <a:gd name="connsiteX60-45551" fmla="*/ 6001127 w 6115796"/>
              <a:gd name="connsiteY60-45552" fmla="*/ 5164609 h 6858000"/>
              <a:gd name="connsiteX61-45553" fmla="*/ 5998514 w 6115796"/>
              <a:gd name="connsiteY61-45554" fmla="*/ 5189673 h 6858000"/>
              <a:gd name="connsiteX62-45555" fmla="*/ 6018409 w 6115796"/>
              <a:gd name="connsiteY62-45556" fmla="*/ 5227157 h 6858000"/>
              <a:gd name="connsiteX63-45557" fmla="*/ 6036748 w 6115796"/>
              <a:gd name="connsiteY63-45558" fmla="*/ 5322752 h 6858000"/>
              <a:gd name="connsiteX64-45559" fmla="*/ 6037677 w 6115796"/>
              <a:gd name="connsiteY64-45560" fmla="*/ 5354807 h 6858000"/>
              <a:gd name="connsiteX65-45561" fmla="*/ 6053435 w 6115796"/>
              <a:gd name="connsiteY65-45562" fmla="*/ 5387547 h 6858000"/>
              <a:gd name="connsiteX66-45563" fmla="*/ 6068640 w 6115796"/>
              <a:gd name="connsiteY66-45564" fmla="*/ 5474503 h 6858000"/>
              <a:gd name="connsiteX67-45565" fmla="*/ 6080922 w 6115796"/>
              <a:gd name="connsiteY67-45566" fmla="*/ 5561070 h 6858000"/>
              <a:gd name="connsiteX68-45567" fmla="*/ 6096949 w 6115796"/>
              <a:gd name="connsiteY68-45568" fmla="*/ 5648179 h 6858000"/>
              <a:gd name="connsiteX69-45569" fmla="*/ 6115796 w 6115796"/>
              <a:gd name="connsiteY69-45570" fmla="*/ 5862844 h 6858000"/>
              <a:gd name="connsiteX70-45571" fmla="*/ 6045436 w 6115796"/>
              <a:gd name="connsiteY70-45572" fmla="*/ 6124480 h 6858000"/>
              <a:gd name="connsiteX71-45573" fmla="*/ 6030489 w 6115796"/>
              <a:gd name="connsiteY71-45574" fmla="*/ 6317666 h 6858000"/>
              <a:gd name="connsiteX72-45575" fmla="*/ 6007492 w 6115796"/>
              <a:gd name="connsiteY72-45576" fmla="*/ 6440818 h 6858000"/>
              <a:gd name="connsiteX73-45577" fmla="*/ 6009467 w 6115796"/>
              <a:gd name="connsiteY73-45578" fmla="*/ 6487076 h 6858000"/>
              <a:gd name="connsiteX74-45579" fmla="*/ 5995064 w 6115796"/>
              <a:gd name="connsiteY74-45580" fmla="*/ 6540791 h 6858000"/>
              <a:gd name="connsiteX75-45581" fmla="*/ 5986207 w 6115796"/>
              <a:gd name="connsiteY75-45582" fmla="*/ 6695855 h 6858000"/>
              <a:gd name="connsiteX76-45583" fmla="*/ 5979428 w 6115796"/>
              <a:gd name="connsiteY76-45584" fmla="*/ 6754678 h 6858000"/>
              <a:gd name="connsiteX77-45585" fmla="*/ 5984543 w 6115796"/>
              <a:gd name="connsiteY77-45586" fmla="*/ 6811016 h 6858000"/>
              <a:gd name="connsiteX78-45587" fmla="*/ 5979671 w 6115796"/>
              <a:gd name="connsiteY78-45588" fmla="*/ 6858000 h 6858000"/>
              <a:gd name="connsiteX79-45589" fmla="*/ 0 w 6115796"/>
              <a:gd name="connsiteY79-45590" fmla="*/ 6858000 h 6858000"/>
              <a:gd name="connsiteX80-45591" fmla="*/ 0 w 6115796"/>
              <a:gd name="connsiteY80-45592" fmla="*/ 0 h 6858000"/>
              <a:gd name="connsiteX0-45593" fmla="*/ 0 w 6115796"/>
              <a:gd name="connsiteY0-45594" fmla="*/ 0 h 6858000"/>
              <a:gd name="connsiteX1-45595" fmla="*/ 4965888 w 6115796"/>
              <a:gd name="connsiteY1-45596" fmla="*/ 0 h 6858000"/>
              <a:gd name="connsiteX2-45597" fmla="*/ 4967767 w 6115796"/>
              <a:gd name="connsiteY2-45598" fmla="*/ 7930 h 6858000"/>
              <a:gd name="connsiteX3-45599" fmla="*/ 4979444 w 6115796"/>
              <a:gd name="connsiteY3-45600" fmla="*/ 43921 h 6858000"/>
              <a:gd name="connsiteX4-45601" fmla="*/ 5021173 w 6115796"/>
              <a:gd name="connsiteY4-45602" fmla="*/ 123738 h 6858000"/>
              <a:gd name="connsiteX5-45603" fmla="*/ 5075458 w 6115796"/>
              <a:gd name="connsiteY5-45604" fmla="*/ 264355 h 6858000"/>
              <a:gd name="connsiteX6-45605" fmla="*/ 5081175 w 6115796"/>
              <a:gd name="connsiteY6-45606" fmla="*/ 277448 h 6858000"/>
              <a:gd name="connsiteX7-45607" fmla="*/ 5097011 w 6115796"/>
              <a:gd name="connsiteY7-45608" fmla="*/ 355616 h 6858000"/>
              <a:gd name="connsiteX8-45609" fmla="*/ 5153000 w 6115796"/>
              <a:gd name="connsiteY8-45610" fmla="*/ 507134 h 6858000"/>
              <a:gd name="connsiteX9-45611" fmla="*/ 5171282 w 6115796"/>
              <a:gd name="connsiteY9-45612" fmla="*/ 602071 h 6858000"/>
              <a:gd name="connsiteX10-45613" fmla="*/ 5176196 w 6115796"/>
              <a:gd name="connsiteY10-45614" fmla="*/ 636822 h 6858000"/>
              <a:gd name="connsiteX11-45615" fmla="*/ 5189051 w 6115796"/>
              <a:gd name="connsiteY11-45616" fmla="*/ 782518 h 6858000"/>
              <a:gd name="connsiteX12-45617" fmla="*/ 5218707 w 6115796"/>
              <a:gd name="connsiteY12-45618" fmla="*/ 886387 h 6858000"/>
              <a:gd name="connsiteX13-45619" fmla="*/ 5221281 w 6115796"/>
              <a:gd name="connsiteY13-45620" fmla="*/ 920873 h 6858000"/>
              <a:gd name="connsiteX14-45621" fmla="*/ 5201018 w 6115796"/>
              <a:gd name="connsiteY14-45622" fmla="*/ 1095027 h 6858000"/>
              <a:gd name="connsiteX15-45623" fmla="*/ 5189234 w 6115796"/>
              <a:gd name="connsiteY15-45624" fmla="*/ 1217308 h 6858000"/>
              <a:gd name="connsiteX16-45625" fmla="*/ 5202769 w 6115796"/>
              <a:gd name="connsiteY16-45626" fmla="*/ 1269450 h 6858000"/>
              <a:gd name="connsiteX17-45627" fmla="*/ 5225968 w 6115796"/>
              <a:gd name="connsiteY17-45628" fmla="*/ 1357994 h 6858000"/>
              <a:gd name="connsiteX18-45629" fmla="*/ 5231437 w 6115796"/>
              <a:gd name="connsiteY18-45630" fmla="*/ 1373779 h 6858000"/>
              <a:gd name="connsiteX19-45631" fmla="*/ 5237226 w 6115796"/>
              <a:gd name="connsiteY19-45632" fmla="*/ 1441327 h 6858000"/>
              <a:gd name="connsiteX20-45633" fmla="*/ 5255653 w 6115796"/>
              <a:gd name="connsiteY20-45634" fmla="*/ 1524712 h 6858000"/>
              <a:gd name="connsiteX21-45635" fmla="*/ 5263491 w 6115796"/>
              <a:gd name="connsiteY21-45636" fmla="*/ 1642938 h 6858000"/>
              <a:gd name="connsiteX22-45637" fmla="*/ 5256552 w 6115796"/>
              <a:gd name="connsiteY22-45638" fmla="*/ 1672509 h 6858000"/>
              <a:gd name="connsiteX23-45639" fmla="*/ 5264549 w 6115796"/>
              <a:gd name="connsiteY23-45640" fmla="*/ 1837572 h 6858000"/>
              <a:gd name="connsiteX24-45641" fmla="*/ 5255696 w 6115796"/>
              <a:gd name="connsiteY24-45642" fmla="*/ 1953770 h 6858000"/>
              <a:gd name="connsiteX25-45643" fmla="*/ 5252592 w 6115796"/>
              <a:gd name="connsiteY25-45644" fmla="*/ 2092210 h 6858000"/>
              <a:gd name="connsiteX26-45645" fmla="*/ 5257248 w 6115796"/>
              <a:gd name="connsiteY26-45646" fmla="*/ 2203922 h 6858000"/>
              <a:gd name="connsiteX27-45647" fmla="*/ 5262551 w 6115796"/>
              <a:gd name="connsiteY27-45648" fmla="*/ 2288050 h 6858000"/>
              <a:gd name="connsiteX28-45649" fmla="*/ 5293877 w 6115796"/>
              <a:gd name="connsiteY28-45650" fmla="*/ 2368649 h 6858000"/>
              <a:gd name="connsiteX29-45651" fmla="*/ 5311338 w 6115796"/>
              <a:gd name="connsiteY29-45652" fmla="*/ 2404034 h 6858000"/>
              <a:gd name="connsiteX30-45653" fmla="*/ 5338366 w 6115796"/>
              <a:gd name="connsiteY30-45654" fmla="*/ 2465052 h 6858000"/>
              <a:gd name="connsiteX31-45655" fmla="*/ 5371263 w 6115796"/>
              <a:gd name="connsiteY31-45656" fmla="*/ 2586413 h 6858000"/>
              <a:gd name="connsiteX32-45657" fmla="*/ 5407503 w 6115796"/>
              <a:gd name="connsiteY32-45658" fmla="*/ 2786290 h 6858000"/>
              <a:gd name="connsiteX33-45659" fmla="*/ 5407356 w 6115796"/>
              <a:gd name="connsiteY33-45660" fmla="*/ 2787545 h 6858000"/>
              <a:gd name="connsiteX34-45661" fmla="*/ 5457023 w 6115796"/>
              <a:gd name="connsiteY34-45662" fmla="*/ 2858292 h 6858000"/>
              <a:gd name="connsiteX35-45663" fmla="*/ 5484061 w 6115796"/>
              <a:gd name="connsiteY35-45664" fmla="*/ 2919216 h 6858000"/>
              <a:gd name="connsiteX36-45665" fmla="*/ 5491940 w 6115796"/>
              <a:gd name="connsiteY36-45666" fmla="*/ 3015985 h 6858000"/>
              <a:gd name="connsiteX37-45667" fmla="*/ 5503944 w 6115796"/>
              <a:gd name="connsiteY37-45668" fmla="*/ 3123335 h 6858000"/>
              <a:gd name="connsiteX38-45669" fmla="*/ 5516007 w 6115796"/>
              <a:gd name="connsiteY38-45670" fmla="*/ 3258473 h 6858000"/>
              <a:gd name="connsiteX39-45671" fmla="*/ 5589758 w 6115796"/>
              <a:gd name="connsiteY39-45672" fmla="*/ 3453699 h 6858000"/>
              <a:gd name="connsiteX40-45673" fmla="*/ 5596144 w 6115796"/>
              <a:gd name="connsiteY40-45674" fmla="*/ 3534624 h 6858000"/>
              <a:gd name="connsiteX41-45675" fmla="*/ 5597750 w 6115796"/>
              <a:gd name="connsiteY41-45676" fmla="*/ 3534129 h 6858000"/>
              <a:gd name="connsiteX42-45677" fmla="*/ 5618377 w 6115796"/>
              <a:gd name="connsiteY42-45678" fmla="*/ 3588431 h 6858000"/>
              <a:gd name="connsiteX43-45679" fmla="*/ 5655472 w 6115796"/>
              <a:gd name="connsiteY43-45680" fmla="*/ 3678877 h 6858000"/>
              <a:gd name="connsiteX44-45681" fmla="*/ 5683015 w 6115796"/>
              <a:gd name="connsiteY44-45682" fmla="*/ 3762025 h 6858000"/>
              <a:gd name="connsiteX45-45683" fmla="*/ 5696643 w 6115796"/>
              <a:gd name="connsiteY45-45684" fmla="*/ 3773888 h 6858000"/>
              <a:gd name="connsiteX46-45685" fmla="*/ 5768491 w 6115796"/>
              <a:gd name="connsiteY46-45686" fmla="*/ 3914399 h 6858000"/>
              <a:gd name="connsiteX47-45687" fmla="*/ 5793123 w 6115796"/>
              <a:gd name="connsiteY47-45688" fmla="*/ 3969952 h 6858000"/>
              <a:gd name="connsiteX48-45689" fmla="*/ 5808321 w 6115796"/>
              <a:gd name="connsiteY48-45690" fmla="*/ 3988153 h 6858000"/>
              <a:gd name="connsiteX49-45691" fmla="*/ 5825621 w 6115796"/>
              <a:gd name="connsiteY49-45692" fmla="*/ 4015525 h 6858000"/>
              <a:gd name="connsiteX50-45693" fmla="*/ 5860672 w 6115796"/>
              <a:gd name="connsiteY50-45694" fmla="*/ 4061579 h 6858000"/>
              <a:gd name="connsiteX51-45695" fmla="*/ 5894095 w 6115796"/>
              <a:gd name="connsiteY51-45696" fmla="*/ 4128857 h 6858000"/>
              <a:gd name="connsiteX52-45697" fmla="*/ 5903513 w 6115796"/>
              <a:gd name="connsiteY52-45698" fmla="*/ 4187661 h 6858000"/>
              <a:gd name="connsiteX53-45699" fmla="*/ 5946705 w 6115796"/>
              <a:gd name="connsiteY53-45700" fmla="*/ 4428051 h 6858000"/>
              <a:gd name="connsiteX54-45701" fmla="*/ 5949261 w 6115796"/>
              <a:gd name="connsiteY54-45702" fmla="*/ 4449185 h 6858000"/>
              <a:gd name="connsiteX55-45703" fmla="*/ 5968960 w 6115796"/>
              <a:gd name="connsiteY55-45704" fmla="*/ 4482655 h 6858000"/>
              <a:gd name="connsiteX56-45705" fmla="*/ 5998138 w 6115796"/>
              <a:gd name="connsiteY56-45706" fmla="*/ 4697518 h 6858000"/>
              <a:gd name="connsiteX57-45707" fmla="*/ 6007819 w 6115796"/>
              <a:gd name="connsiteY57-45708" fmla="*/ 4858148 h 6858000"/>
              <a:gd name="connsiteX58-45709" fmla="*/ 6007749 w 6115796"/>
              <a:gd name="connsiteY58-45710" fmla="*/ 4964715 h 6858000"/>
              <a:gd name="connsiteX59-45711" fmla="*/ 6005269 w 6115796"/>
              <a:gd name="connsiteY59-45712" fmla="*/ 5150567 h 6858000"/>
              <a:gd name="connsiteX60-45713" fmla="*/ 6001127 w 6115796"/>
              <a:gd name="connsiteY60-45714" fmla="*/ 5164609 h 6858000"/>
              <a:gd name="connsiteX61-45715" fmla="*/ 5998514 w 6115796"/>
              <a:gd name="connsiteY61-45716" fmla="*/ 5189673 h 6858000"/>
              <a:gd name="connsiteX62-45717" fmla="*/ 6018409 w 6115796"/>
              <a:gd name="connsiteY62-45718" fmla="*/ 5227157 h 6858000"/>
              <a:gd name="connsiteX63-45719" fmla="*/ 6036748 w 6115796"/>
              <a:gd name="connsiteY63-45720" fmla="*/ 5322752 h 6858000"/>
              <a:gd name="connsiteX64-45721" fmla="*/ 6037677 w 6115796"/>
              <a:gd name="connsiteY64-45722" fmla="*/ 5354807 h 6858000"/>
              <a:gd name="connsiteX65-45723" fmla="*/ 6053435 w 6115796"/>
              <a:gd name="connsiteY65-45724" fmla="*/ 5387547 h 6858000"/>
              <a:gd name="connsiteX66-45725" fmla="*/ 6068640 w 6115796"/>
              <a:gd name="connsiteY66-45726" fmla="*/ 5474503 h 6858000"/>
              <a:gd name="connsiteX67-45727" fmla="*/ 6080922 w 6115796"/>
              <a:gd name="connsiteY67-45728" fmla="*/ 5561070 h 6858000"/>
              <a:gd name="connsiteX68-45729" fmla="*/ 6096949 w 6115796"/>
              <a:gd name="connsiteY68-45730" fmla="*/ 5648179 h 6858000"/>
              <a:gd name="connsiteX69-45731" fmla="*/ 6115796 w 6115796"/>
              <a:gd name="connsiteY69-45732" fmla="*/ 5862844 h 6858000"/>
              <a:gd name="connsiteX70-45733" fmla="*/ 6045436 w 6115796"/>
              <a:gd name="connsiteY70-45734" fmla="*/ 6124480 h 6858000"/>
              <a:gd name="connsiteX71-45735" fmla="*/ 6030489 w 6115796"/>
              <a:gd name="connsiteY71-45736" fmla="*/ 6317666 h 6858000"/>
              <a:gd name="connsiteX72-45737" fmla="*/ 6007492 w 6115796"/>
              <a:gd name="connsiteY72-45738" fmla="*/ 6440818 h 6858000"/>
              <a:gd name="connsiteX73-45739" fmla="*/ 6009467 w 6115796"/>
              <a:gd name="connsiteY73-45740" fmla="*/ 6487076 h 6858000"/>
              <a:gd name="connsiteX74-45741" fmla="*/ 5995064 w 6115796"/>
              <a:gd name="connsiteY74-45742" fmla="*/ 6540791 h 6858000"/>
              <a:gd name="connsiteX75-45743" fmla="*/ 5986207 w 6115796"/>
              <a:gd name="connsiteY75-45744" fmla="*/ 6695855 h 6858000"/>
              <a:gd name="connsiteX76-45745" fmla="*/ 5979428 w 6115796"/>
              <a:gd name="connsiteY76-45746" fmla="*/ 6754678 h 6858000"/>
              <a:gd name="connsiteX77-45747" fmla="*/ 5984543 w 6115796"/>
              <a:gd name="connsiteY77-45748" fmla="*/ 6811016 h 6858000"/>
              <a:gd name="connsiteX78-45749" fmla="*/ 5979671 w 6115796"/>
              <a:gd name="connsiteY78-45750" fmla="*/ 6858000 h 6858000"/>
              <a:gd name="connsiteX79-45751" fmla="*/ 0 w 6115796"/>
              <a:gd name="connsiteY79-45752" fmla="*/ 6858000 h 6858000"/>
              <a:gd name="connsiteX80-45753" fmla="*/ 0 w 6115796"/>
              <a:gd name="connsiteY80-45754" fmla="*/ 0 h 6858000"/>
              <a:gd name="connsiteX0-45755" fmla="*/ 0 w 6115796"/>
              <a:gd name="connsiteY0-45756" fmla="*/ 0 h 6858000"/>
              <a:gd name="connsiteX1-45757" fmla="*/ 4965888 w 6115796"/>
              <a:gd name="connsiteY1-45758" fmla="*/ 0 h 6858000"/>
              <a:gd name="connsiteX2-45759" fmla="*/ 4967767 w 6115796"/>
              <a:gd name="connsiteY2-45760" fmla="*/ 7930 h 6858000"/>
              <a:gd name="connsiteX3-45761" fmla="*/ 4979444 w 6115796"/>
              <a:gd name="connsiteY3-45762" fmla="*/ 43921 h 6858000"/>
              <a:gd name="connsiteX4-45763" fmla="*/ 5021173 w 6115796"/>
              <a:gd name="connsiteY4-45764" fmla="*/ 123738 h 6858000"/>
              <a:gd name="connsiteX5-45765" fmla="*/ 5075458 w 6115796"/>
              <a:gd name="connsiteY5-45766" fmla="*/ 264355 h 6858000"/>
              <a:gd name="connsiteX6-45767" fmla="*/ 5081175 w 6115796"/>
              <a:gd name="connsiteY6-45768" fmla="*/ 277448 h 6858000"/>
              <a:gd name="connsiteX7-45769" fmla="*/ 5097011 w 6115796"/>
              <a:gd name="connsiteY7-45770" fmla="*/ 355616 h 6858000"/>
              <a:gd name="connsiteX8-45771" fmla="*/ 5153000 w 6115796"/>
              <a:gd name="connsiteY8-45772" fmla="*/ 507134 h 6858000"/>
              <a:gd name="connsiteX9-45773" fmla="*/ 5171282 w 6115796"/>
              <a:gd name="connsiteY9-45774" fmla="*/ 602071 h 6858000"/>
              <a:gd name="connsiteX10-45775" fmla="*/ 5176196 w 6115796"/>
              <a:gd name="connsiteY10-45776" fmla="*/ 636822 h 6858000"/>
              <a:gd name="connsiteX11-45777" fmla="*/ 5189051 w 6115796"/>
              <a:gd name="connsiteY11-45778" fmla="*/ 782518 h 6858000"/>
              <a:gd name="connsiteX12-45779" fmla="*/ 5218707 w 6115796"/>
              <a:gd name="connsiteY12-45780" fmla="*/ 886387 h 6858000"/>
              <a:gd name="connsiteX13-45781" fmla="*/ 5221281 w 6115796"/>
              <a:gd name="connsiteY13-45782" fmla="*/ 920873 h 6858000"/>
              <a:gd name="connsiteX14-45783" fmla="*/ 5201018 w 6115796"/>
              <a:gd name="connsiteY14-45784" fmla="*/ 1095027 h 6858000"/>
              <a:gd name="connsiteX15-45785" fmla="*/ 5189234 w 6115796"/>
              <a:gd name="connsiteY15-45786" fmla="*/ 1217308 h 6858000"/>
              <a:gd name="connsiteX16-45787" fmla="*/ 5202769 w 6115796"/>
              <a:gd name="connsiteY16-45788" fmla="*/ 1269450 h 6858000"/>
              <a:gd name="connsiteX17-45789" fmla="*/ 5225968 w 6115796"/>
              <a:gd name="connsiteY17-45790" fmla="*/ 1357994 h 6858000"/>
              <a:gd name="connsiteX18-45791" fmla="*/ 5226675 w 6115796"/>
              <a:gd name="connsiteY18-45792" fmla="*/ 1385685 h 6858000"/>
              <a:gd name="connsiteX19-45793" fmla="*/ 5237226 w 6115796"/>
              <a:gd name="connsiteY19-45794" fmla="*/ 1441327 h 6858000"/>
              <a:gd name="connsiteX20-45795" fmla="*/ 5255653 w 6115796"/>
              <a:gd name="connsiteY20-45796" fmla="*/ 1524712 h 6858000"/>
              <a:gd name="connsiteX21-45797" fmla="*/ 5263491 w 6115796"/>
              <a:gd name="connsiteY21-45798" fmla="*/ 1642938 h 6858000"/>
              <a:gd name="connsiteX22-45799" fmla="*/ 5256552 w 6115796"/>
              <a:gd name="connsiteY22-45800" fmla="*/ 1672509 h 6858000"/>
              <a:gd name="connsiteX23-45801" fmla="*/ 5264549 w 6115796"/>
              <a:gd name="connsiteY23-45802" fmla="*/ 1837572 h 6858000"/>
              <a:gd name="connsiteX24-45803" fmla="*/ 5255696 w 6115796"/>
              <a:gd name="connsiteY24-45804" fmla="*/ 1953770 h 6858000"/>
              <a:gd name="connsiteX25-45805" fmla="*/ 5252592 w 6115796"/>
              <a:gd name="connsiteY25-45806" fmla="*/ 2092210 h 6858000"/>
              <a:gd name="connsiteX26-45807" fmla="*/ 5257248 w 6115796"/>
              <a:gd name="connsiteY26-45808" fmla="*/ 2203922 h 6858000"/>
              <a:gd name="connsiteX27-45809" fmla="*/ 5262551 w 6115796"/>
              <a:gd name="connsiteY27-45810" fmla="*/ 2288050 h 6858000"/>
              <a:gd name="connsiteX28-45811" fmla="*/ 5293877 w 6115796"/>
              <a:gd name="connsiteY28-45812" fmla="*/ 2368649 h 6858000"/>
              <a:gd name="connsiteX29-45813" fmla="*/ 5311338 w 6115796"/>
              <a:gd name="connsiteY29-45814" fmla="*/ 2404034 h 6858000"/>
              <a:gd name="connsiteX30-45815" fmla="*/ 5338366 w 6115796"/>
              <a:gd name="connsiteY30-45816" fmla="*/ 2465052 h 6858000"/>
              <a:gd name="connsiteX31-45817" fmla="*/ 5371263 w 6115796"/>
              <a:gd name="connsiteY31-45818" fmla="*/ 2586413 h 6858000"/>
              <a:gd name="connsiteX32-45819" fmla="*/ 5407503 w 6115796"/>
              <a:gd name="connsiteY32-45820" fmla="*/ 2786290 h 6858000"/>
              <a:gd name="connsiteX33-45821" fmla="*/ 5407356 w 6115796"/>
              <a:gd name="connsiteY33-45822" fmla="*/ 2787545 h 6858000"/>
              <a:gd name="connsiteX34-45823" fmla="*/ 5457023 w 6115796"/>
              <a:gd name="connsiteY34-45824" fmla="*/ 2858292 h 6858000"/>
              <a:gd name="connsiteX35-45825" fmla="*/ 5484061 w 6115796"/>
              <a:gd name="connsiteY35-45826" fmla="*/ 2919216 h 6858000"/>
              <a:gd name="connsiteX36-45827" fmla="*/ 5491940 w 6115796"/>
              <a:gd name="connsiteY36-45828" fmla="*/ 3015985 h 6858000"/>
              <a:gd name="connsiteX37-45829" fmla="*/ 5503944 w 6115796"/>
              <a:gd name="connsiteY37-45830" fmla="*/ 3123335 h 6858000"/>
              <a:gd name="connsiteX38-45831" fmla="*/ 5516007 w 6115796"/>
              <a:gd name="connsiteY38-45832" fmla="*/ 3258473 h 6858000"/>
              <a:gd name="connsiteX39-45833" fmla="*/ 5589758 w 6115796"/>
              <a:gd name="connsiteY39-45834" fmla="*/ 3453699 h 6858000"/>
              <a:gd name="connsiteX40-45835" fmla="*/ 5596144 w 6115796"/>
              <a:gd name="connsiteY40-45836" fmla="*/ 3534624 h 6858000"/>
              <a:gd name="connsiteX41-45837" fmla="*/ 5597750 w 6115796"/>
              <a:gd name="connsiteY41-45838" fmla="*/ 3534129 h 6858000"/>
              <a:gd name="connsiteX42-45839" fmla="*/ 5618377 w 6115796"/>
              <a:gd name="connsiteY42-45840" fmla="*/ 3588431 h 6858000"/>
              <a:gd name="connsiteX43-45841" fmla="*/ 5655472 w 6115796"/>
              <a:gd name="connsiteY43-45842" fmla="*/ 3678877 h 6858000"/>
              <a:gd name="connsiteX44-45843" fmla="*/ 5683015 w 6115796"/>
              <a:gd name="connsiteY44-45844" fmla="*/ 3762025 h 6858000"/>
              <a:gd name="connsiteX45-45845" fmla="*/ 5696643 w 6115796"/>
              <a:gd name="connsiteY45-45846" fmla="*/ 3773888 h 6858000"/>
              <a:gd name="connsiteX46-45847" fmla="*/ 5768491 w 6115796"/>
              <a:gd name="connsiteY46-45848" fmla="*/ 3914399 h 6858000"/>
              <a:gd name="connsiteX47-45849" fmla="*/ 5793123 w 6115796"/>
              <a:gd name="connsiteY47-45850" fmla="*/ 3969952 h 6858000"/>
              <a:gd name="connsiteX48-45851" fmla="*/ 5808321 w 6115796"/>
              <a:gd name="connsiteY48-45852" fmla="*/ 3988153 h 6858000"/>
              <a:gd name="connsiteX49-45853" fmla="*/ 5825621 w 6115796"/>
              <a:gd name="connsiteY49-45854" fmla="*/ 4015525 h 6858000"/>
              <a:gd name="connsiteX50-45855" fmla="*/ 5860672 w 6115796"/>
              <a:gd name="connsiteY50-45856" fmla="*/ 4061579 h 6858000"/>
              <a:gd name="connsiteX51-45857" fmla="*/ 5894095 w 6115796"/>
              <a:gd name="connsiteY51-45858" fmla="*/ 4128857 h 6858000"/>
              <a:gd name="connsiteX52-45859" fmla="*/ 5903513 w 6115796"/>
              <a:gd name="connsiteY52-45860" fmla="*/ 4187661 h 6858000"/>
              <a:gd name="connsiteX53-45861" fmla="*/ 5946705 w 6115796"/>
              <a:gd name="connsiteY53-45862" fmla="*/ 4428051 h 6858000"/>
              <a:gd name="connsiteX54-45863" fmla="*/ 5949261 w 6115796"/>
              <a:gd name="connsiteY54-45864" fmla="*/ 4449185 h 6858000"/>
              <a:gd name="connsiteX55-45865" fmla="*/ 5968960 w 6115796"/>
              <a:gd name="connsiteY55-45866" fmla="*/ 4482655 h 6858000"/>
              <a:gd name="connsiteX56-45867" fmla="*/ 5998138 w 6115796"/>
              <a:gd name="connsiteY56-45868" fmla="*/ 4697518 h 6858000"/>
              <a:gd name="connsiteX57-45869" fmla="*/ 6007819 w 6115796"/>
              <a:gd name="connsiteY57-45870" fmla="*/ 4858148 h 6858000"/>
              <a:gd name="connsiteX58-45871" fmla="*/ 6007749 w 6115796"/>
              <a:gd name="connsiteY58-45872" fmla="*/ 4964715 h 6858000"/>
              <a:gd name="connsiteX59-45873" fmla="*/ 6005269 w 6115796"/>
              <a:gd name="connsiteY59-45874" fmla="*/ 5150567 h 6858000"/>
              <a:gd name="connsiteX60-45875" fmla="*/ 6001127 w 6115796"/>
              <a:gd name="connsiteY60-45876" fmla="*/ 5164609 h 6858000"/>
              <a:gd name="connsiteX61-45877" fmla="*/ 5998514 w 6115796"/>
              <a:gd name="connsiteY61-45878" fmla="*/ 5189673 h 6858000"/>
              <a:gd name="connsiteX62-45879" fmla="*/ 6018409 w 6115796"/>
              <a:gd name="connsiteY62-45880" fmla="*/ 5227157 h 6858000"/>
              <a:gd name="connsiteX63-45881" fmla="*/ 6036748 w 6115796"/>
              <a:gd name="connsiteY63-45882" fmla="*/ 5322752 h 6858000"/>
              <a:gd name="connsiteX64-45883" fmla="*/ 6037677 w 6115796"/>
              <a:gd name="connsiteY64-45884" fmla="*/ 5354807 h 6858000"/>
              <a:gd name="connsiteX65-45885" fmla="*/ 6053435 w 6115796"/>
              <a:gd name="connsiteY65-45886" fmla="*/ 5387547 h 6858000"/>
              <a:gd name="connsiteX66-45887" fmla="*/ 6068640 w 6115796"/>
              <a:gd name="connsiteY66-45888" fmla="*/ 5474503 h 6858000"/>
              <a:gd name="connsiteX67-45889" fmla="*/ 6080922 w 6115796"/>
              <a:gd name="connsiteY67-45890" fmla="*/ 5561070 h 6858000"/>
              <a:gd name="connsiteX68-45891" fmla="*/ 6096949 w 6115796"/>
              <a:gd name="connsiteY68-45892" fmla="*/ 5648179 h 6858000"/>
              <a:gd name="connsiteX69-45893" fmla="*/ 6115796 w 6115796"/>
              <a:gd name="connsiteY69-45894" fmla="*/ 5862844 h 6858000"/>
              <a:gd name="connsiteX70-45895" fmla="*/ 6045436 w 6115796"/>
              <a:gd name="connsiteY70-45896" fmla="*/ 6124480 h 6858000"/>
              <a:gd name="connsiteX71-45897" fmla="*/ 6030489 w 6115796"/>
              <a:gd name="connsiteY71-45898" fmla="*/ 6317666 h 6858000"/>
              <a:gd name="connsiteX72-45899" fmla="*/ 6007492 w 6115796"/>
              <a:gd name="connsiteY72-45900" fmla="*/ 6440818 h 6858000"/>
              <a:gd name="connsiteX73-45901" fmla="*/ 6009467 w 6115796"/>
              <a:gd name="connsiteY73-45902" fmla="*/ 6487076 h 6858000"/>
              <a:gd name="connsiteX74-45903" fmla="*/ 5995064 w 6115796"/>
              <a:gd name="connsiteY74-45904" fmla="*/ 6540791 h 6858000"/>
              <a:gd name="connsiteX75-45905" fmla="*/ 5986207 w 6115796"/>
              <a:gd name="connsiteY75-45906" fmla="*/ 6695855 h 6858000"/>
              <a:gd name="connsiteX76-45907" fmla="*/ 5979428 w 6115796"/>
              <a:gd name="connsiteY76-45908" fmla="*/ 6754678 h 6858000"/>
              <a:gd name="connsiteX77-45909" fmla="*/ 5984543 w 6115796"/>
              <a:gd name="connsiteY77-45910" fmla="*/ 6811016 h 6858000"/>
              <a:gd name="connsiteX78-45911" fmla="*/ 5979671 w 6115796"/>
              <a:gd name="connsiteY78-45912" fmla="*/ 6858000 h 6858000"/>
              <a:gd name="connsiteX79-45913" fmla="*/ 0 w 6115796"/>
              <a:gd name="connsiteY79-45914" fmla="*/ 6858000 h 6858000"/>
              <a:gd name="connsiteX80-45915" fmla="*/ 0 w 6115796"/>
              <a:gd name="connsiteY80-45916" fmla="*/ 0 h 6858000"/>
              <a:gd name="connsiteX0-45917" fmla="*/ 0 w 6115796"/>
              <a:gd name="connsiteY0-45918" fmla="*/ 0 h 6858000"/>
              <a:gd name="connsiteX1-45919" fmla="*/ 4965888 w 6115796"/>
              <a:gd name="connsiteY1-45920" fmla="*/ 0 h 6858000"/>
              <a:gd name="connsiteX2-45921" fmla="*/ 4967767 w 6115796"/>
              <a:gd name="connsiteY2-45922" fmla="*/ 7930 h 6858000"/>
              <a:gd name="connsiteX3-45923" fmla="*/ 4979444 w 6115796"/>
              <a:gd name="connsiteY3-45924" fmla="*/ 43921 h 6858000"/>
              <a:gd name="connsiteX4-45925" fmla="*/ 5075458 w 6115796"/>
              <a:gd name="connsiteY4-45926" fmla="*/ 264355 h 6858000"/>
              <a:gd name="connsiteX5-45927" fmla="*/ 5081175 w 6115796"/>
              <a:gd name="connsiteY5-45928" fmla="*/ 277448 h 6858000"/>
              <a:gd name="connsiteX6-45929" fmla="*/ 5097011 w 6115796"/>
              <a:gd name="connsiteY6-45930" fmla="*/ 355616 h 6858000"/>
              <a:gd name="connsiteX7-45931" fmla="*/ 5153000 w 6115796"/>
              <a:gd name="connsiteY7-45932" fmla="*/ 507134 h 6858000"/>
              <a:gd name="connsiteX8-45933" fmla="*/ 5171282 w 6115796"/>
              <a:gd name="connsiteY8-45934" fmla="*/ 602071 h 6858000"/>
              <a:gd name="connsiteX9-45935" fmla="*/ 5176196 w 6115796"/>
              <a:gd name="connsiteY9-45936" fmla="*/ 636822 h 6858000"/>
              <a:gd name="connsiteX10-45937" fmla="*/ 5189051 w 6115796"/>
              <a:gd name="connsiteY10-45938" fmla="*/ 782518 h 6858000"/>
              <a:gd name="connsiteX11-45939" fmla="*/ 5218707 w 6115796"/>
              <a:gd name="connsiteY11-45940" fmla="*/ 886387 h 6858000"/>
              <a:gd name="connsiteX12-45941" fmla="*/ 5221281 w 6115796"/>
              <a:gd name="connsiteY12-45942" fmla="*/ 920873 h 6858000"/>
              <a:gd name="connsiteX13-45943" fmla="*/ 5201018 w 6115796"/>
              <a:gd name="connsiteY13-45944" fmla="*/ 1095027 h 6858000"/>
              <a:gd name="connsiteX14-45945" fmla="*/ 5189234 w 6115796"/>
              <a:gd name="connsiteY14-45946" fmla="*/ 1217308 h 6858000"/>
              <a:gd name="connsiteX15-45947" fmla="*/ 5202769 w 6115796"/>
              <a:gd name="connsiteY15-45948" fmla="*/ 1269450 h 6858000"/>
              <a:gd name="connsiteX16-45949" fmla="*/ 5225968 w 6115796"/>
              <a:gd name="connsiteY16-45950" fmla="*/ 1357994 h 6858000"/>
              <a:gd name="connsiteX17-45951" fmla="*/ 5226675 w 6115796"/>
              <a:gd name="connsiteY17-45952" fmla="*/ 1385685 h 6858000"/>
              <a:gd name="connsiteX18-45953" fmla="*/ 5237226 w 6115796"/>
              <a:gd name="connsiteY18-45954" fmla="*/ 1441327 h 6858000"/>
              <a:gd name="connsiteX19-45955" fmla="*/ 5255653 w 6115796"/>
              <a:gd name="connsiteY19-45956" fmla="*/ 1524712 h 6858000"/>
              <a:gd name="connsiteX20-45957" fmla="*/ 5263491 w 6115796"/>
              <a:gd name="connsiteY20-45958" fmla="*/ 1642938 h 6858000"/>
              <a:gd name="connsiteX21-45959" fmla="*/ 5256552 w 6115796"/>
              <a:gd name="connsiteY21-45960" fmla="*/ 1672509 h 6858000"/>
              <a:gd name="connsiteX22-45961" fmla="*/ 5264549 w 6115796"/>
              <a:gd name="connsiteY22-45962" fmla="*/ 1837572 h 6858000"/>
              <a:gd name="connsiteX23-45963" fmla="*/ 5255696 w 6115796"/>
              <a:gd name="connsiteY23-45964" fmla="*/ 1953770 h 6858000"/>
              <a:gd name="connsiteX24-45965" fmla="*/ 5252592 w 6115796"/>
              <a:gd name="connsiteY24-45966" fmla="*/ 2092210 h 6858000"/>
              <a:gd name="connsiteX25-45967" fmla="*/ 5257248 w 6115796"/>
              <a:gd name="connsiteY25-45968" fmla="*/ 2203922 h 6858000"/>
              <a:gd name="connsiteX26-45969" fmla="*/ 5262551 w 6115796"/>
              <a:gd name="connsiteY26-45970" fmla="*/ 2288050 h 6858000"/>
              <a:gd name="connsiteX27-45971" fmla="*/ 5293877 w 6115796"/>
              <a:gd name="connsiteY27-45972" fmla="*/ 2368649 h 6858000"/>
              <a:gd name="connsiteX28-45973" fmla="*/ 5311338 w 6115796"/>
              <a:gd name="connsiteY28-45974" fmla="*/ 2404034 h 6858000"/>
              <a:gd name="connsiteX29-45975" fmla="*/ 5338366 w 6115796"/>
              <a:gd name="connsiteY29-45976" fmla="*/ 2465052 h 6858000"/>
              <a:gd name="connsiteX30-45977" fmla="*/ 5371263 w 6115796"/>
              <a:gd name="connsiteY30-45978" fmla="*/ 2586413 h 6858000"/>
              <a:gd name="connsiteX31-45979" fmla="*/ 5407503 w 6115796"/>
              <a:gd name="connsiteY31-45980" fmla="*/ 2786290 h 6858000"/>
              <a:gd name="connsiteX32-45981" fmla="*/ 5407356 w 6115796"/>
              <a:gd name="connsiteY32-45982" fmla="*/ 2787545 h 6858000"/>
              <a:gd name="connsiteX33-45983" fmla="*/ 5457023 w 6115796"/>
              <a:gd name="connsiteY33-45984" fmla="*/ 2858292 h 6858000"/>
              <a:gd name="connsiteX34-45985" fmla="*/ 5484061 w 6115796"/>
              <a:gd name="connsiteY34-45986" fmla="*/ 2919216 h 6858000"/>
              <a:gd name="connsiteX35-45987" fmla="*/ 5491940 w 6115796"/>
              <a:gd name="connsiteY35-45988" fmla="*/ 3015985 h 6858000"/>
              <a:gd name="connsiteX36-45989" fmla="*/ 5503944 w 6115796"/>
              <a:gd name="connsiteY36-45990" fmla="*/ 3123335 h 6858000"/>
              <a:gd name="connsiteX37-45991" fmla="*/ 5516007 w 6115796"/>
              <a:gd name="connsiteY37-45992" fmla="*/ 3258473 h 6858000"/>
              <a:gd name="connsiteX38-45993" fmla="*/ 5589758 w 6115796"/>
              <a:gd name="connsiteY38-45994" fmla="*/ 3453699 h 6858000"/>
              <a:gd name="connsiteX39-45995" fmla="*/ 5596144 w 6115796"/>
              <a:gd name="connsiteY39-45996" fmla="*/ 3534624 h 6858000"/>
              <a:gd name="connsiteX40-45997" fmla="*/ 5597750 w 6115796"/>
              <a:gd name="connsiteY40-45998" fmla="*/ 3534129 h 6858000"/>
              <a:gd name="connsiteX41-45999" fmla="*/ 5618377 w 6115796"/>
              <a:gd name="connsiteY41-46000" fmla="*/ 3588431 h 6858000"/>
              <a:gd name="connsiteX42-46001" fmla="*/ 5655472 w 6115796"/>
              <a:gd name="connsiteY42-46002" fmla="*/ 3678877 h 6858000"/>
              <a:gd name="connsiteX43-46003" fmla="*/ 5683015 w 6115796"/>
              <a:gd name="connsiteY43-46004" fmla="*/ 3762025 h 6858000"/>
              <a:gd name="connsiteX44-46005" fmla="*/ 5696643 w 6115796"/>
              <a:gd name="connsiteY44-46006" fmla="*/ 3773888 h 6858000"/>
              <a:gd name="connsiteX45-46007" fmla="*/ 5768491 w 6115796"/>
              <a:gd name="connsiteY45-46008" fmla="*/ 3914399 h 6858000"/>
              <a:gd name="connsiteX46-46009" fmla="*/ 5793123 w 6115796"/>
              <a:gd name="connsiteY46-46010" fmla="*/ 3969952 h 6858000"/>
              <a:gd name="connsiteX47-46011" fmla="*/ 5808321 w 6115796"/>
              <a:gd name="connsiteY47-46012" fmla="*/ 3988153 h 6858000"/>
              <a:gd name="connsiteX48-46013" fmla="*/ 5825621 w 6115796"/>
              <a:gd name="connsiteY48-46014" fmla="*/ 4015525 h 6858000"/>
              <a:gd name="connsiteX49-46015" fmla="*/ 5860672 w 6115796"/>
              <a:gd name="connsiteY49-46016" fmla="*/ 4061579 h 6858000"/>
              <a:gd name="connsiteX50-46017" fmla="*/ 5894095 w 6115796"/>
              <a:gd name="connsiteY50-46018" fmla="*/ 4128857 h 6858000"/>
              <a:gd name="connsiteX51-46019" fmla="*/ 5903513 w 6115796"/>
              <a:gd name="connsiteY51-46020" fmla="*/ 4187661 h 6858000"/>
              <a:gd name="connsiteX52-46021" fmla="*/ 5946705 w 6115796"/>
              <a:gd name="connsiteY52-46022" fmla="*/ 4428051 h 6858000"/>
              <a:gd name="connsiteX53-46023" fmla="*/ 5949261 w 6115796"/>
              <a:gd name="connsiteY53-46024" fmla="*/ 4449185 h 6858000"/>
              <a:gd name="connsiteX54-46025" fmla="*/ 5968960 w 6115796"/>
              <a:gd name="connsiteY54-46026" fmla="*/ 4482655 h 6858000"/>
              <a:gd name="connsiteX55-46027" fmla="*/ 5998138 w 6115796"/>
              <a:gd name="connsiteY55-46028" fmla="*/ 4697518 h 6858000"/>
              <a:gd name="connsiteX56-46029" fmla="*/ 6007819 w 6115796"/>
              <a:gd name="connsiteY56-46030" fmla="*/ 4858148 h 6858000"/>
              <a:gd name="connsiteX57-46031" fmla="*/ 6007749 w 6115796"/>
              <a:gd name="connsiteY57-46032" fmla="*/ 4964715 h 6858000"/>
              <a:gd name="connsiteX58-46033" fmla="*/ 6005269 w 6115796"/>
              <a:gd name="connsiteY58-46034" fmla="*/ 5150567 h 6858000"/>
              <a:gd name="connsiteX59-46035" fmla="*/ 6001127 w 6115796"/>
              <a:gd name="connsiteY59-46036" fmla="*/ 5164609 h 6858000"/>
              <a:gd name="connsiteX60-46037" fmla="*/ 5998514 w 6115796"/>
              <a:gd name="connsiteY60-46038" fmla="*/ 5189673 h 6858000"/>
              <a:gd name="connsiteX61-46039" fmla="*/ 6018409 w 6115796"/>
              <a:gd name="connsiteY61-46040" fmla="*/ 5227157 h 6858000"/>
              <a:gd name="connsiteX62-46041" fmla="*/ 6036748 w 6115796"/>
              <a:gd name="connsiteY62-46042" fmla="*/ 5322752 h 6858000"/>
              <a:gd name="connsiteX63-46043" fmla="*/ 6037677 w 6115796"/>
              <a:gd name="connsiteY63-46044" fmla="*/ 5354807 h 6858000"/>
              <a:gd name="connsiteX64-46045" fmla="*/ 6053435 w 6115796"/>
              <a:gd name="connsiteY64-46046" fmla="*/ 5387547 h 6858000"/>
              <a:gd name="connsiteX65-46047" fmla="*/ 6068640 w 6115796"/>
              <a:gd name="connsiteY65-46048" fmla="*/ 5474503 h 6858000"/>
              <a:gd name="connsiteX66-46049" fmla="*/ 6080922 w 6115796"/>
              <a:gd name="connsiteY66-46050" fmla="*/ 5561070 h 6858000"/>
              <a:gd name="connsiteX67-46051" fmla="*/ 6096949 w 6115796"/>
              <a:gd name="connsiteY67-46052" fmla="*/ 5648179 h 6858000"/>
              <a:gd name="connsiteX68-46053" fmla="*/ 6115796 w 6115796"/>
              <a:gd name="connsiteY68-46054" fmla="*/ 5862844 h 6858000"/>
              <a:gd name="connsiteX69-46055" fmla="*/ 6045436 w 6115796"/>
              <a:gd name="connsiteY69-46056" fmla="*/ 6124480 h 6858000"/>
              <a:gd name="connsiteX70-46057" fmla="*/ 6030489 w 6115796"/>
              <a:gd name="connsiteY70-46058" fmla="*/ 6317666 h 6858000"/>
              <a:gd name="connsiteX71-46059" fmla="*/ 6007492 w 6115796"/>
              <a:gd name="connsiteY71-46060" fmla="*/ 6440818 h 6858000"/>
              <a:gd name="connsiteX72-46061" fmla="*/ 6009467 w 6115796"/>
              <a:gd name="connsiteY72-46062" fmla="*/ 6487076 h 6858000"/>
              <a:gd name="connsiteX73-46063" fmla="*/ 5995064 w 6115796"/>
              <a:gd name="connsiteY73-46064" fmla="*/ 6540791 h 6858000"/>
              <a:gd name="connsiteX74-46065" fmla="*/ 5986207 w 6115796"/>
              <a:gd name="connsiteY74-46066" fmla="*/ 6695855 h 6858000"/>
              <a:gd name="connsiteX75-46067" fmla="*/ 5979428 w 6115796"/>
              <a:gd name="connsiteY75-46068" fmla="*/ 6754678 h 6858000"/>
              <a:gd name="connsiteX76-46069" fmla="*/ 5984543 w 6115796"/>
              <a:gd name="connsiteY76-46070" fmla="*/ 6811016 h 6858000"/>
              <a:gd name="connsiteX77-46071" fmla="*/ 5979671 w 6115796"/>
              <a:gd name="connsiteY77-46072" fmla="*/ 6858000 h 6858000"/>
              <a:gd name="connsiteX78-46073" fmla="*/ 0 w 6115796"/>
              <a:gd name="connsiteY78-46074" fmla="*/ 6858000 h 6858000"/>
              <a:gd name="connsiteX79-46075" fmla="*/ 0 w 6115796"/>
              <a:gd name="connsiteY79-46076" fmla="*/ 0 h 6858000"/>
              <a:gd name="connsiteX0-46077" fmla="*/ 0 w 6115796"/>
              <a:gd name="connsiteY0-46078" fmla="*/ 0 h 6858000"/>
              <a:gd name="connsiteX1-46079" fmla="*/ 4965888 w 6115796"/>
              <a:gd name="connsiteY1-46080" fmla="*/ 0 h 6858000"/>
              <a:gd name="connsiteX2-46081" fmla="*/ 4967767 w 6115796"/>
              <a:gd name="connsiteY2-46082" fmla="*/ 7930 h 6858000"/>
              <a:gd name="connsiteX3-46083" fmla="*/ 4979444 w 6115796"/>
              <a:gd name="connsiteY3-46084" fmla="*/ 43921 h 6858000"/>
              <a:gd name="connsiteX4-46085" fmla="*/ 5075458 w 6115796"/>
              <a:gd name="connsiteY4-46086" fmla="*/ 264355 h 6858000"/>
              <a:gd name="connsiteX5-46087" fmla="*/ 5081175 w 6115796"/>
              <a:gd name="connsiteY5-46088" fmla="*/ 277448 h 6858000"/>
              <a:gd name="connsiteX6-46089" fmla="*/ 5097011 w 6115796"/>
              <a:gd name="connsiteY6-46090" fmla="*/ 355616 h 6858000"/>
              <a:gd name="connsiteX7-46091" fmla="*/ 5153000 w 6115796"/>
              <a:gd name="connsiteY7-46092" fmla="*/ 507134 h 6858000"/>
              <a:gd name="connsiteX8-46093" fmla="*/ 5171282 w 6115796"/>
              <a:gd name="connsiteY8-46094" fmla="*/ 602071 h 6858000"/>
              <a:gd name="connsiteX9-46095" fmla="*/ 5176196 w 6115796"/>
              <a:gd name="connsiteY9-46096" fmla="*/ 636822 h 6858000"/>
              <a:gd name="connsiteX10-46097" fmla="*/ 5189051 w 6115796"/>
              <a:gd name="connsiteY10-46098" fmla="*/ 782518 h 6858000"/>
              <a:gd name="connsiteX11-46099" fmla="*/ 5218707 w 6115796"/>
              <a:gd name="connsiteY11-46100" fmla="*/ 886387 h 6858000"/>
              <a:gd name="connsiteX12-46101" fmla="*/ 5221281 w 6115796"/>
              <a:gd name="connsiteY12-46102" fmla="*/ 920873 h 6858000"/>
              <a:gd name="connsiteX13-46103" fmla="*/ 5201018 w 6115796"/>
              <a:gd name="connsiteY13-46104" fmla="*/ 1095027 h 6858000"/>
              <a:gd name="connsiteX14-46105" fmla="*/ 5189234 w 6115796"/>
              <a:gd name="connsiteY14-46106" fmla="*/ 1217308 h 6858000"/>
              <a:gd name="connsiteX15-46107" fmla="*/ 5202769 w 6115796"/>
              <a:gd name="connsiteY15-46108" fmla="*/ 1269450 h 6858000"/>
              <a:gd name="connsiteX16-46109" fmla="*/ 5225968 w 6115796"/>
              <a:gd name="connsiteY16-46110" fmla="*/ 1357994 h 6858000"/>
              <a:gd name="connsiteX17-46111" fmla="*/ 5226675 w 6115796"/>
              <a:gd name="connsiteY17-46112" fmla="*/ 1385685 h 6858000"/>
              <a:gd name="connsiteX18-46113" fmla="*/ 5237226 w 6115796"/>
              <a:gd name="connsiteY18-46114" fmla="*/ 1441327 h 6858000"/>
              <a:gd name="connsiteX19-46115" fmla="*/ 5255653 w 6115796"/>
              <a:gd name="connsiteY19-46116" fmla="*/ 1524712 h 6858000"/>
              <a:gd name="connsiteX20-46117" fmla="*/ 5263491 w 6115796"/>
              <a:gd name="connsiteY20-46118" fmla="*/ 1642938 h 6858000"/>
              <a:gd name="connsiteX21-46119" fmla="*/ 5256552 w 6115796"/>
              <a:gd name="connsiteY21-46120" fmla="*/ 1672509 h 6858000"/>
              <a:gd name="connsiteX22-46121" fmla="*/ 5264549 w 6115796"/>
              <a:gd name="connsiteY22-46122" fmla="*/ 1837572 h 6858000"/>
              <a:gd name="connsiteX23-46123" fmla="*/ 5255696 w 6115796"/>
              <a:gd name="connsiteY23-46124" fmla="*/ 1953770 h 6858000"/>
              <a:gd name="connsiteX24-46125" fmla="*/ 5252592 w 6115796"/>
              <a:gd name="connsiteY24-46126" fmla="*/ 2092210 h 6858000"/>
              <a:gd name="connsiteX25-46127" fmla="*/ 5257248 w 6115796"/>
              <a:gd name="connsiteY25-46128" fmla="*/ 2203922 h 6858000"/>
              <a:gd name="connsiteX26-46129" fmla="*/ 5262551 w 6115796"/>
              <a:gd name="connsiteY26-46130" fmla="*/ 2288050 h 6858000"/>
              <a:gd name="connsiteX27-46131" fmla="*/ 5293877 w 6115796"/>
              <a:gd name="connsiteY27-46132" fmla="*/ 2368649 h 6858000"/>
              <a:gd name="connsiteX28-46133" fmla="*/ 5311338 w 6115796"/>
              <a:gd name="connsiteY28-46134" fmla="*/ 2404034 h 6858000"/>
              <a:gd name="connsiteX29-46135" fmla="*/ 5338366 w 6115796"/>
              <a:gd name="connsiteY29-46136" fmla="*/ 2465052 h 6858000"/>
              <a:gd name="connsiteX30-46137" fmla="*/ 5371263 w 6115796"/>
              <a:gd name="connsiteY30-46138" fmla="*/ 2586413 h 6858000"/>
              <a:gd name="connsiteX31-46139" fmla="*/ 5407503 w 6115796"/>
              <a:gd name="connsiteY31-46140" fmla="*/ 2786290 h 6858000"/>
              <a:gd name="connsiteX32-46141" fmla="*/ 5407356 w 6115796"/>
              <a:gd name="connsiteY32-46142" fmla="*/ 2787545 h 6858000"/>
              <a:gd name="connsiteX33-46143" fmla="*/ 5457023 w 6115796"/>
              <a:gd name="connsiteY33-46144" fmla="*/ 2858292 h 6858000"/>
              <a:gd name="connsiteX34-46145" fmla="*/ 5484061 w 6115796"/>
              <a:gd name="connsiteY34-46146" fmla="*/ 2919216 h 6858000"/>
              <a:gd name="connsiteX35-46147" fmla="*/ 5491940 w 6115796"/>
              <a:gd name="connsiteY35-46148" fmla="*/ 3015985 h 6858000"/>
              <a:gd name="connsiteX36-46149" fmla="*/ 5503944 w 6115796"/>
              <a:gd name="connsiteY36-46150" fmla="*/ 3123335 h 6858000"/>
              <a:gd name="connsiteX37-46151" fmla="*/ 5516007 w 6115796"/>
              <a:gd name="connsiteY37-46152" fmla="*/ 3258473 h 6858000"/>
              <a:gd name="connsiteX38-46153" fmla="*/ 5589758 w 6115796"/>
              <a:gd name="connsiteY38-46154" fmla="*/ 3453699 h 6858000"/>
              <a:gd name="connsiteX39-46155" fmla="*/ 5596144 w 6115796"/>
              <a:gd name="connsiteY39-46156" fmla="*/ 3534624 h 6858000"/>
              <a:gd name="connsiteX40-46157" fmla="*/ 5597750 w 6115796"/>
              <a:gd name="connsiteY40-46158" fmla="*/ 3534129 h 6858000"/>
              <a:gd name="connsiteX41-46159" fmla="*/ 5618377 w 6115796"/>
              <a:gd name="connsiteY41-46160" fmla="*/ 3588431 h 6858000"/>
              <a:gd name="connsiteX42-46161" fmla="*/ 5655472 w 6115796"/>
              <a:gd name="connsiteY42-46162" fmla="*/ 3678877 h 6858000"/>
              <a:gd name="connsiteX43-46163" fmla="*/ 5683015 w 6115796"/>
              <a:gd name="connsiteY43-46164" fmla="*/ 3762025 h 6858000"/>
              <a:gd name="connsiteX44-46165" fmla="*/ 5696643 w 6115796"/>
              <a:gd name="connsiteY44-46166" fmla="*/ 3773888 h 6858000"/>
              <a:gd name="connsiteX45-46167" fmla="*/ 5768491 w 6115796"/>
              <a:gd name="connsiteY45-46168" fmla="*/ 3914399 h 6858000"/>
              <a:gd name="connsiteX46-46169" fmla="*/ 5793123 w 6115796"/>
              <a:gd name="connsiteY46-46170" fmla="*/ 3969952 h 6858000"/>
              <a:gd name="connsiteX47-46171" fmla="*/ 5808321 w 6115796"/>
              <a:gd name="connsiteY47-46172" fmla="*/ 3988153 h 6858000"/>
              <a:gd name="connsiteX48-46173" fmla="*/ 5825621 w 6115796"/>
              <a:gd name="connsiteY48-46174" fmla="*/ 4015525 h 6858000"/>
              <a:gd name="connsiteX49-46175" fmla="*/ 5860672 w 6115796"/>
              <a:gd name="connsiteY49-46176" fmla="*/ 4061579 h 6858000"/>
              <a:gd name="connsiteX50-46177" fmla="*/ 5894095 w 6115796"/>
              <a:gd name="connsiteY50-46178" fmla="*/ 4128857 h 6858000"/>
              <a:gd name="connsiteX51-46179" fmla="*/ 5903513 w 6115796"/>
              <a:gd name="connsiteY51-46180" fmla="*/ 4187661 h 6858000"/>
              <a:gd name="connsiteX52-46181" fmla="*/ 5946705 w 6115796"/>
              <a:gd name="connsiteY52-46182" fmla="*/ 4428051 h 6858000"/>
              <a:gd name="connsiteX53-46183" fmla="*/ 5949261 w 6115796"/>
              <a:gd name="connsiteY53-46184" fmla="*/ 4449185 h 6858000"/>
              <a:gd name="connsiteX54-46185" fmla="*/ 5968960 w 6115796"/>
              <a:gd name="connsiteY54-46186" fmla="*/ 4482655 h 6858000"/>
              <a:gd name="connsiteX55-46187" fmla="*/ 5998138 w 6115796"/>
              <a:gd name="connsiteY55-46188" fmla="*/ 4697518 h 6858000"/>
              <a:gd name="connsiteX56-46189" fmla="*/ 6007819 w 6115796"/>
              <a:gd name="connsiteY56-46190" fmla="*/ 4858148 h 6858000"/>
              <a:gd name="connsiteX57-46191" fmla="*/ 6007749 w 6115796"/>
              <a:gd name="connsiteY57-46192" fmla="*/ 4964715 h 6858000"/>
              <a:gd name="connsiteX58-46193" fmla="*/ 6005269 w 6115796"/>
              <a:gd name="connsiteY58-46194" fmla="*/ 5150567 h 6858000"/>
              <a:gd name="connsiteX59-46195" fmla="*/ 6001127 w 6115796"/>
              <a:gd name="connsiteY59-46196" fmla="*/ 5164609 h 6858000"/>
              <a:gd name="connsiteX60-46197" fmla="*/ 5998514 w 6115796"/>
              <a:gd name="connsiteY60-46198" fmla="*/ 5189673 h 6858000"/>
              <a:gd name="connsiteX61-46199" fmla="*/ 6018409 w 6115796"/>
              <a:gd name="connsiteY61-46200" fmla="*/ 5227157 h 6858000"/>
              <a:gd name="connsiteX62-46201" fmla="*/ 6036748 w 6115796"/>
              <a:gd name="connsiteY62-46202" fmla="*/ 5322752 h 6858000"/>
              <a:gd name="connsiteX63-46203" fmla="*/ 6037677 w 6115796"/>
              <a:gd name="connsiteY63-46204" fmla="*/ 5354807 h 6858000"/>
              <a:gd name="connsiteX64-46205" fmla="*/ 6053435 w 6115796"/>
              <a:gd name="connsiteY64-46206" fmla="*/ 5387547 h 6858000"/>
              <a:gd name="connsiteX65-46207" fmla="*/ 6068640 w 6115796"/>
              <a:gd name="connsiteY65-46208" fmla="*/ 5474503 h 6858000"/>
              <a:gd name="connsiteX66-46209" fmla="*/ 6080922 w 6115796"/>
              <a:gd name="connsiteY66-46210" fmla="*/ 5561070 h 6858000"/>
              <a:gd name="connsiteX67-46211" fmla="*/ 6096949 w 6115796"/>
              <a:gd name="connsiteY67-46212" fmla="*/ 5648179 h 6858000"/>
              <a:gd name="connsiteX68-46213" fmla="*/ 6115796 w 6115796"/>
              <a:gd name="connsiteY68-46214" fmla="*/ 5862844 h 6858000"/>
              <a:gd name="connsiteX69-46215" fmla="*/ 6045436 w 6115796"/>
              <a:gd name="connsiteY69-46216" fmla="*/ 6124480 h 6858000"/>
              <a:gd name="connsiteX70-46217" fmla="*/ 6030489 w 6115796"/>
              <a:gd name="connsiteY70-46218" fmla="*/ 6317666 h 6858000"/>
              <a:gd name="connsiteX71-46219" fmla="*/ 6007492 w 6115796"/>
              <a:gd name="connsiteY71-46220" fmla="*/ 6440818 h 6858000"/>
              <a:gd name="connsiteX72-46221" fmla="*/ 6009467 w 6115796"/>
              <a:gd name="connsiteY72-46222" fmla="*/ 6487076 h 6858000"/>
              <a:gd name="connsiteX73-46223" fmla="*/ 5995064 w 6115796"/>
              <a:gd name="connsiteY73-46224" fmla="*/ 6540791 h 6858000"/>
              <a:gd name="connsiteX74-46225" fmla="*/ 5986207 w 6115796"/>
              <a:gd name="connsiteY74-46226" fmla="*/ 6695855 h 6858000"/>
              <a:gd name="connsiteX75-46227" fmla="*/ 5979428 w 6115796"/>
              <a:gd name="connsiteY75-46228" fmla="*/ 6754678 h 6858000"/>
              <a:gd name="connsiteX76-46229" fmla="*/ 5984543 w 6115796"/>
              <a:gd name="connsiteY76-46230" fmla="*/ 6811016 h 6858000"/>
              <a:gd name="connsiteX77-46231" fmla="*/ 5979671 w 6115796"/>
              <a:gd name="connsiteY77-46232" fmla="*/ 6858000 h 6858000"/>
              <a:gd name="connsiteX78-46233" fmla="*/ 0 w 6115796"/>
              <a:gd name="connsiteY78-46234" fmla="*/ 6858000 h 6858000"/>
              <a:gd name="connsiteX79-46235" fmla="*/ 0 w 6115796"/>
              <a:gd name="connsiteY79-46236" fmla="*/ 0 h 6858000"/>
              <a:gd name="connsiteX0-46237" fmla="*/ 0 w 6115796"/>
              <a:gd name="connsiteY0-46238" fmla="*/ 0 h 6858000"/>
              <a:gd name="connsiteX1-46239" fmla="*/ 4965888 w 6115796"/>
              <a:gd name="connsiteY1-46240" fmla="*/ 0 h 6858000"/>
              <a:gd name="connsiteX2-46241" fmla="*/ 4967767 w 6115796"/>
              <a:gd name="connsiteY2-46242" fmla="*/ 7930 h 6858000"/>
              <a:gd name="connsiteX3-46243" fmla="*/ 4979444 w 6115796"/>
              <a:gd name="connsiteY3-46244" fmla="*/ 43921 h 6858000"/>
              <a:gd name="connsiteX4-46245" fmla="*/ 5075458 w 6115796"/>
              <a:gd name="connsiteY4-46246" fmla="*/ 264355 h 6858000"/>
              <a:gd name="connsiteX5-46247" fmla="*/ 5081175 w 6115796"/>
              <a:gd name="connsiteY5-46248" fmla="*/ 277448 h 6858000"/>
              <a:gd name="connsiteX6-46249" fmla="*/ 5097011 w 6115796"/>
              <a:gd name="connsiteY6-46250" fmla="*/ 355616 h 6858000"/>
              <a:gd name="connsiteX7-46251" fmla="*/ 5153000 w 6115796"/>
              <a:gd name="connsiteY7-46252" fmla="*/ 507134 h 6858000"/>
              <a:gd name="connsiteX8-46253" fmla="*/ 5171282 w 6115796"/>
              <a:gd name="connsiteY8-46254" fmla="*/ 602071 h 6858000"/>
              <a:gd name="connsiteX9-46255" fmla="*/ 5176196 w 6115796"/>
              <a:gd name="connsiteY9-46256" fmla="*/ 636822 h 6858000"/>
              <a:gd name="connsiteX10-46257" fmla="*/ 5189051 w 6115796"/>
              <a:gd name="connsiteY10-46258" fmla="*/ 782518 h 6858000"/>
              <a:gd name="connsiteX11-46259" fmla="*/ 5218707 w 6115796"/>
              <a:gd name="connsiteY11-46260" fmla="*/ 886387 h 6858000"/>
              <a:gd name="connsiteX12-46261" fmla="*/ 5221281 w 6115796"/>
              <a:gd name="connsiteY12-46262" fmla="*/ 920873 h 6858000"/>
              <a:gd name="connsiteX13-46263" fmla="*/ 5201018 w 6115796"/>
              <a:gd name="connsiteY13-46264" fmla="*/ 1095027 h 6858000"/>
              <a:gd name="connsiteX14-46265" fmla="*/ 5189234 w 6115796"/>
              <a:gd name="connsiteY14-46266" fmla="*/ 1217308 h 6858000"/>
              <a:gd name="connsiteX15-46267" fmla="*/ 5202769 w 6115796"/>
              <a:gd name="connsiteY15-46268" fmla="*/ 1269450 h 6858000"/>
              <a:gd name="connsiteX16-46269" fmla="*/ 5225968 w 6115796"/>
              <a:gd name="connsiteY16-46270" fmla="*/ 1357994 h 6858000"/>
              <a:gd name="connsiteX17-46271" fmla="*/ 5226675 w 6115796"/>
              <a:gd name="connsiteY17-46272" fmla="*/ 1385685 h 6858000"/>
              <a:gd name="connsiteX18-46273" fmla="*/ 5237226 w 6115796"/>
              <a:gd name="connsiteY18-46274" fmla="*/ 1441327 h 6858000"/>
              <a:gd name="connsiteX19-46275" fmla="*/ 5255653 w 6115796"/>
              <a:gd name="connsiteY19-46276" fmla="*/ 1524712 h 6858000"/>
              <a:gd name="connsiteX20-46277" fmla="*/ 5263491 w 6115796"/>
              <a:gd name="connsiteY20-46278" fmla="*/ 1642938 h 6858000"/>
              <a:gd name="connsiteX21-46279" fmla="*/ 5256552 w 6115796"/>
              <a:gd name="connsiteY21-46280" fmla="*/ 1672509 h 6858000"/>
              <a:gd name="connsiteX22-46281" fmla="*/ 5264549 w 6115796"/>
              <a:gd name="connsiteY22-46282" fmla="*/ 1837572 h 6858000"/>
              <a:gd name="connsiteX23-46283" fmla="*/ 5255696 w 6115796"/>
              <a:gd name="connsiteY23-46284" fmla="*/ 1953770 h 6858000"/>
              <a:gd name="connsiteX24-46285" fmla="*/ 5252592 w 6115796"/>
              <a:gd name="connsiteY24-46286" fmla="*/ 2092210 h 6858000"/>
              <a:gd name="connsiteX25-46287" fmla="*/ 5257248 w 6115796"/>
              <a:gd name="connsiteY25-46288" fmla="*/ 2203922 h 6858000"/>
              <a:gd name="connsiteX26-46289" fmla="*/ 5262551 w 6115796"/>
              <a:gd name="connsiteY26-46290" fmla="*/ 2288050 h 6858000"/>
              <a:gd name="connsiteX27-46291" fmla="*/ 5293877 w 6115796"/>
              <a:gd name="connsiteY27-46292" fmla="*/ 2368649 h 6858000"/>
              <a:gd name="connsiteX28-46293" fmla="*/ 5311338 w 6115796"/>
              <a:gd name="connsiteY28-46294" fmla="*/ 2404034 h 6858000"/>
              <a:gd name="connsiteX29-46295" fmla="*/ 5338366 w 6115796"/>
              <a:gd name="connsiteY29-46296" fmla="*/ 2465052 h 6858000"/>
              <a:gd name="connsiteX30-46297" fmla="*/ 5371263 w 6115796"/>
              <a:gd name="connsiteY30-46298" fmla="*/ 2586413 h 6858000"/>
              <a:gd name="connsiteX31-46299" fmla="*/ 5407503 w 6115796"/>
              <a:gd name="connsiteY31-46300" fmla="*/ 2786290 h 6858000"/>
              <a:gd name="connsiteX32-46301" fmla="*/ 5407356 w 6115796"/>
              <a:gd name="connsiteY32-46302" fmla="*/ 2787545 h 6858000"/>
              <a:gd name="connsiteX33-46303" fmla="*/ 5457023 w 6115796"/>
              <a:gd name="connsiteY33-46304" fmla="*/ 2858292 h 6858000"/>
              <a:gd name="connsiteX34-46305" fmla="*/ 5484061 w 6115796"/>
              <a:gd name="connsiteY34-46306" fmla="*/ 2919216 h 6858000"/>
              <a:gd name="connsiteX35-46307" fmla="*/ 5491940 w 6115796"/>
              <a:gd name="connsiteY35-46308" fmla="*/ 3015985 h 6858000"/>
              <a:gd name="connsiteX36-46309" fmla="*/ 5503944 w 6115796"/>
              <a:gd name="connsiteY36-46310" fmla="*/ 3123335 h 6858000"/>
              <a:gd name="connsiteX37-46311" fmla="*/ 5516007 w 6115796"/>
              <a:gd name="connsiteY37-46312" fmla="*/ 3258473 h 6858000"/>
              <a:gd name="connsiteX38-46313" fmla="*/ 5589758 w 6115796"/>
              <a:gd name="connsiteY38-46314" fmla="*/ 3453699 h 6858000"/>
              <a:gd name="connsiteX39-46315" fmla="*/ 5596144 w 6115796"/>
              <a:gd name="connsiteY39-46316" fmla="*/ 3534624 h 6858000"/>
              <a:gd name="connsiteX40-46317" fmla="*/ 5597750 w 6115796"/>
              <a:gd name="connsiteY40-46318" fmla="*/ 3534129 h 6858000"/>
              <a:gd name="connsiteX41-46319" fmla="*/ 5618377 w 6115796"/>
              <a:gd name="connsiteY41-46320" fmla="*/ 3588431 h 6858000"/>
              <a:gd name="connsiteX42-46321" fmla="*/ 5655472 w 6115796"/>
              <a:gd name="connsiteY42-46322" fmla="*/ 3678877 h 6858000"/>
              <a:gd name="connsiteX43-46323" fmla="*/ 5683015 w 6115796"/>
              <a:gd name="connsiteY43-46324" fmla="*/ 3762025 h 6858000"/>
              <a:gd name="connsiteX44-46325" fmla="*/ 5696643 w 6115796"/>
              <a:gd name="connsiteY44-46326" fmla="*/ 3773888 h 6858000"/>
              <a:gd name="connsiteX45-46327" fmla="*/ 5768491 w 6115796"/>
              <a:gd name="connsiteY45-46328" fmla="*/ 3914399 h 6858000"/>
              <a:gd name="connsiteX46-46329" fmla="*/ 5793123 w 6115796"/>
              <a:gd name="connsiteY46-46330" fmla="*/ 3969952 h 6858000"/>
              <a:gd name="connsiteX47-46331" fmla="*/ 5808321 w 6115796"/>
              <a:gd name="connsiteY47-46332" fmla="*/ 3988153 h 6858000"/>
              <a:gd name="connsiteX48-46333" fmla="*/ 5825621 w 6115796"/>
              <a:gd name="connsiteY48-46334" fmla="*/ 4015525 h 6858000"/>
              <a:gd name="connsiteX49-46335" fmla="*/ 5860672 w 6115796"/>
              <a:gd name="connsiteY49-46336" fmla="*/ 4061579 h 6858000"/>
              <a:gd name="connsiteX50-46337" fmla="*/ 5894095 w 6115796"/>
              <a:gd name="connsiteY50-46338" fmla="*/ 4128857 h 6858000"/>
              <a:gd name="connsiteX51-46339" fmla="*/ 5903513 w 6115796"/>
              <a:gd name="connsiteY51-46340" fmla="*/ 4187661 h 6858000"/>
              <a:gd name="connsiteX52-46341" fmla="*/ 5946705 w 6115796"/>
              <a:gd name="connsiteY52-46342" fmla="*/ 4428051 h 6858000"/>
              <a:gd name="connsiteX53-46343" fmla="*/ 5949261 w 6115796"/>
              <a:gd name="connsiteY53-46344" fmla="*/ 4449185 h 6858000"/>
              <a:gd name="connsiteX54-46345" fmla="*/ 5968960 w 6115796"/>
              <a:gd name="connsiteY54-46346" fmla="*/ 4482655 h 6858000"/>
              <a:gd name="connsiteX55-46347" fmla="*/ 5998138 w 6115796"/>
              <a:gd name="connsiteY55-46348" fmla="*/ 4697518 h 6858000"/>
              <a:gd name="connsiteX56-46349" fmla="*/ 6007819 w 6115796"/>
              <a:gd name="connsiteY56-46350" fmla="*/ 4858148 h 6858000"/>
              <a:gd name="connsiteX57-46351" fmla="*/ 6007749 w 6115796"/>
              <a:gd name="connsiteY57-46352" fmla="*/ 4964715 h 6858000"/>
              <a:gd name="connsiteX58-46353" fmla="*/ 6005269 w 6115796"/>
              <a:gd name="connsiteY58-46354" fmla="*/ 5150567 h 6858000"/>
              <a:gd name="connsiteX59-46355" fmla="*/ 6001127 w 6115796"/>
              <a:gd name="connsiteY59-46356" fmla="*/ 5164609 h 6858000"/>
              <a:gd name="connsiteX60-46357" fmla="*/ 5998514 w 6115796"/>
              <a:gd name="connsiteY60-46358" fmla="*/ 5189673 h 6858000"/>
              <a:gd name="connsiteX61-46359" fmla="*/ 6018409 w 6115796"/>
              <a:gd name="connsiteY61-46360" fmla="*/ 5227157 h 6858000"/>
              <a:gd name="connsiteX62-46361" fmla="*/ 6036748 w 6115796"/>
              <a:gd name="connsiteY62-46362" fmla="*/ 5322752 h 6858000"/>
              <a:gd name="connsiteX63-46363" fmla="*/ 6037677 w 6115796"/>
              <a:gd name="connsiteY63-46364" fmla="*/ 5354807 h 6858000"/>
              <a:gd name="connsiteX64-46365" fmla="*/ 6053435 w 6115796"/>
              <a:gd name="connsiteY64-46366" fmla="*/ 5387547 h 6858000"/>
              <a:gd name="connsiteX65-46367" fmla="*/ 6068640 w 6115796"/>
              <a:gd name="connsiteY65-46368" fmla="*/ 5474503 h 6858000"/>
              <a:gd name="connsiteX66-46369" fmla="*/ 6080922 w 6115796"/>
              <a:gd name="connsiteY66-46370" fmla="*/ 5561070 h 6858000"/>
              <a:gd name="connsiteX67-46371" fmla="*/ 6096949 w 6115796"/>
              <a:gd name="connsiteY67-46372" fmla="*/ 5648179 h 6858000"/>
              <a:gd name="connsiteX68-46373" fmla="*/ 6115796 w 6115796"/>
              <a:gd name="connsiteY68-46374" fmla="*/ 5862844 h 6858000"/>
              <a:gd name="connsiteX69-46375" fmla="*/ 6045436 w 6115796"/>
              <a:gd name="connsiteY69-46376" fmla="*/ 6124480 h 6858000"/>
              <a:gd name="connsiteX70-46377" fmla="*/ 6030489 w 6115796"/>
              <a:gd name="connsiteY70-46378" fmla="*/ 6317666 h 6858000"/>
              <a:gd name="connsiteX71-46379" fmla="*/ 6007492 w 6115796"/>
              <a:gd name="connsiteY71-46380" fmla="*/ 6440818 h 6858000"/>
              <a:gd name="connsiteX72-46381" fmla="*/ 6009467 w 6115796"/>
              <a:gd name="connsiteY72-46382" fmla="*/ 6487076 h 6858000"/>
              <a:gd name="connsiteX73-46383" fmla="*/ 5995064 w 6115796"/>
              <a:gd name="connsiteY73-46384" fmla="*/ 6540791 h 6858000"/>
              <a:gd name="connsiteX74-46385" fmla="*/ 5986207 w 6115796"/>
              <a:gd name="connsiteY74-46386" fmla="*/ 6695855 h 6858000"/>
              <a:gd name="connsiteX75-46387" fmla="*/ 5979428 w 6115796"/>
              <a:gd name="connsiteY75-46388" fmla="*/ 6754678 h 6858000"/>
              <a:gd name="connsiteX76-46389" fmla="*/ 5984543 w 6115796"/>
              <a:gd name="connsiteY76-46390" fmla="*/ 6811016 h 6858000"/>
              <a:gd name="connsiteX77-46391" fmla="*/ 5979671 w 6115796"/>
              <a:gd name="connsiteY77-46392" fmla="*/ 6858000 h 6858000"/>
              <a:gd name="connsiteX78-46393" fmla="*/ 0 w 6115796"/>
              <a:gd name="connsiteY78-46394" fmla="*/ 6858000 h 6858000"/>
              <a:gd name="connsiteX79-46395" fmla="*/ 0 w 6115796"/>
              <a:gd name="connsiteY79-46396" fmla="*/ 0 h 6858000"/>
              <a:gd name="connsiteX0-46397" fmla="*/ 0 w 6115796"/>
              <a:gd name="connsiteY0-46398" fmla="*/ 0 h 6858000"/>
              <a:gd name="connsiteX1-46399" fmla="*/ 4965888 w 6115796"/>
              <a:gd name="connsiteY1-46400" fmla="*/ 0 h 6858000"/>
              <a:gd name="connsiteX2-46401" fmla="*/ 4967767 w 6115796"/>
              <a:gd name="connsiteY2-46402" fmla="*/ 7930 h 6858000"/>
              <a:gd name="connsiteX3-46403" fmla="*/ 4979444 w 6115796"/>
              <a:gd name="connsiteY3-46404" fmla="*/ 43921 h 6858000"/>
              <a:gd name="connsiteX4-46405" fmla="*/ 5075458 w 6115796"/>
              <a:gd name="connsiteY4-46406" fmla="*/ 264355 h 6858000"/>
              <a:gd name="connsiteX5-46407" fmla="*/ 5081175 w 6115796"/>
              <a:gd name="connsiteY5-46408" fmla="*/ 277448 h 6858000"/>
              <a:gd name="connsiteX6-46409" fmla="*/ 5097011 w 6115796"/>
              <a:gd name="connsiteY6-46410" fmla="*/ 355616 h 6858000"/>
              <a:gd name="connsiteX7-46411" fmla="*/ 5153000 w 6115796"/>
              <a:gd name="connsiteY7-46412" fmla="*/ 507134 h 6858000"/>
              <a:gd name="connsiteX8-46413" fmla="*/ 5171282 w 6115796"/>
              <a:gd name="connsiteY8-46414" fmla="*/ 602071 h 6858000"/>
              <a:gd name="connsiteX9-46415" fmla="*/ 5176196 w 6115796"/>
              <a:gd name="connsiteY9-46416" fmla="*/ 636822 h 6858000"/>
              <a:gd name="connsiteX10-46417" fmla="*/ 5189051 w 6115796"/>
              <a:gd name="connsiteY10-46418" fmla="*/ 782518 h 6858000"/>
              <a:gd name="connsiteX11-46419" fmla="*/ 5218707 w 6115796"/>
              <a:gd name="connsiteY11-46420" fmla="*/ 886387 h 6858000"/>
              <a:gd name="connsiteX12-46421" fmla="*/ 5221281 w 6115796"/>
              <a:gd name="connsiteY12-46422" fmla="*/ 920873 h 6858000"/>
              <a:gd name="connsiteX13-46423" fmla="*/ 5201018 w 6115796"/>
              <a:gd name="connsiteY13-46424" fmla="*/ 1095027 h 6858000"/>
              <a:gd name="connsiteX14-46425" fmla="*/ 5189234 w 6115796"/>
              <a:gd name="connsiteY14-46426" fmla="*/ 1217308 h 6858000"/>
              <a:gd name="connsiteX15-46427" fmla="*/ 5202769 w 6115796"/>
              <a:gd name="connsiteY15-46428" fmla="*/ 1269450 h 6858000"/>
              <a:gd name="connsiteX16-46429" fmla="*/ 5225968 w 6115796"/>
              <a:gd name="connsiteY16-46430" fmla="*/ 1357994 h 6858000"/>
              <a:gd name="connsiteX17-46431" fmla="*/ 5226675 w 6115796"/>
              <a:gd name="connsiteY17-46432" fmla="*/ 1385685 h 6858000"/>
              <a:gd name="connsiteX18-46433" fmla="*/ 5237226 w 6115796"/>
              <a:gd name="connsiteY18-46434" fmla="*/ 1441327 h 6858000"/>
              <a:gd name="connsiteX19-46435" fmla="*/ 5255653 w 6115796"/>
              <a:gd name="connsiteY19-46436" fmla="*/ 1524712 h 6858000"/>
              <a:gd name="connsiteX20-46437" fmla="*/ 5263491 w 6115796"/>
              <a:gd name="connsiteY20-46438" fmla="*/ 1642938 h 6858000"/>
              <a:gd name="connsiteX21-46439" fmla="*/ 5256552 w 6115796"/>
              <a:gd name="connsiteY21-46440" fmla="*/ 1672509 h 6858000"/>
              <a:gd name="connsiteX22-46441" fmla="*/ 5264549 w 6115796"/>
              <a:gd name="connsiteY22-46442" fmla="*/ 1837572 h 6858000"/>
              <a:gd name="connsiteX23-46443" fmla="*/ 5255696 w 6115796"/>
              <a:gd name="connsiteY23-46444" fmla="*/ 1953770 h 6858000"/>
              <a:gd name="connsiteX24-46445" fmla="*/ 5252592 w 6115796"/>
              <a:gd name="connsiteY24-46446" fmla="*/ 2092210 h 6858000"/>
              <a:gd name="connsiteX25-46447" fmla="*/ 5257248 w 6115796"/>
              <a:gd name="connsiteY25-46448" fmla="*/ 2203922 h 6858000"/>
              <a:gd name="connsiteX26-46449" fmla="*/ 5262551 w 6115796"/>
              <a:gd name="connsiteY26-46450" fmla="*/ 2288050 h 6858000"/>
              <a:gd name="connsiteX27-46451" fmla="*/ 5293877 w 6115796"/>
              <a:gd name="connsiteY27-46452" fmla="*/ 2368649 h 6858000"/>
              <a:gd name="connsiteX28-46453" fmla="*/ 5311338 w 6115796"/>
              <a:gd name="connsiteY28-46454" fmla="*/ 2404034 h 6858000"/>
              <a:gd name="connsiteX29-46455" fmla="*/ 5338366 w 6115796"/>
              <a:gd name="connsiteY29-46456" fmla="*/ 2465052 h 6858000"/>
              <a:gd name="connsiteX30-46457" fmla="*/ 5371263 w 6115796"/>
              <a:gd name="connsiteY30-46458" fmla="*/ 2586413 h 6858000"/>
              <a:gd name="connsiteX31-46459" fmla="*/ 5407503 w 6115796"/>
              <a:gd name="connsiteY31-46460" fmla="*/ 2786290 h 6858000"/>
              <a:gd name="connsiteX32-46461" fmla="*/ 5407356 w 6115796"/>
              <a:gd name="connsiteY32-46462" fmla="*/ 2787545 h 6858000"/>
              <a:gd name="connsiteX33-46463" fmla="*/ 5457023 w 6115796"/>
              <a:gd name="connsiteY33-46464" fmla="*/ 2858292 h 6858000"/>
              <a:gd name="connsiteX34-46465" fmla="*/ 5484061 w 6115796"/>
              <a:gd name="connsiteY34-46466" fmla="*/ 2919216 h 6858000"/>
              <a:gd name="connsiteX35-46467" fmla="*/ 5491940 w 6115796"/>
              <a:gd name="connsiteY35-46468" fmla="*/ 3015985 h 6858000"/>
              <a:gd name="connsiteX36-46469" fmla="*/ 5503944 w 6115796"/>
              <a:gd name="connsiteY36-46470" fmla="*/ 3123335 h 6858000"/>
              <a:gd name="connsiteX37-46471" fmla="*/ 5516007 w 6115796"/>
              <a:gd name="connsiteY37-46472" fmla="*/ 3258473 h 6858000"/>
              <a:gd name="connsiteX38-46473" fmla="*/ 5589758 w 6115796"/>
              <a:gd name="connsiteY38-46474" fmla="*/ 3453699 h 6858000"/>
              <a:gd name="connsiteX39-46475" fmla="*/ 5596144 w 6115796"/>
              <a:gd name="connsiteY39-46476" fmla="*/ 3534624 h 6858000"/>
              <a:gd name="connsiteX40-46477" fmla="*/ 5597750 w 6115796"/>
              <a:gd name="connsiteY40-46478" fmla="*/ 3534129 h 6858000"/>
              <a:gd name="connsiteX41-46479" fmla="*/ 5618377 w 6115796"/>
              <a:gd name="connsiteY41-46480" fmla="*/ 3588431 h 6858000"/>
              <a:gd name="connsiteX42-46481" fmla="*/ 5655472 w 6115796"/>
              <a:gd name="connsiteY42-46482" fmla="*/ 3678877 h 6858000"/>
              <a:gd name="connsiteX43-46483" fmla="*/ 5683015 w 6115796"/>
              <a:gd name="connsiteY43-46484" fmla="*/ 3762025 h 6858000"/>
              <a:gd name="connsiteX44-46485" fmla="*/ 5696643 w 6115796"/>
              <a:gd name="connsiteY44-46486" fmla="*/ 3773888 h 6858000"/>
              <a:gd name="connsiteX45-46487" fmla="*/ 5768491 w 6115796"/>
              <a:gd name="connsiteY45-46488" fmla="*/ 3914399 h 6858000"/>
              <a:gd name="connsiteX46-46489" fmla="*/ 5793123 w 6115796"/>
              <a:gd name="connsiteY46-46490" fmla="*/ 3969952 h 6858000"/>
              <a:gd name="connsiteX47-46491" fmla="*/ 5808321 w 6115796"/>
              <a:gd name="connsiteY47-46492" fmla="*/ 3988153 h 6858000"/>
              <a:gd name="connsiteX48-46493" fmla="*/ 5825621 w 6115796"/>
              <a:gd name="connsiteY48-46494" fmla="*/ 4015525 h 6858000"/>
              <a:gd name="connsiteX49-46495" fmla="*/ 5860672 w 6115796"/>
              <a:gd name="connsiteY49-46496" fmla="*/ 4061579 h 6858000"/>
              <a:gd name="connsiteX50-46497" fmla="*/ 5894095 w 6115796"/>
              <a:gd name="connsiteY50-46498" fmla="*/ 4128857 h 6858000"/>
              <a:gd name="connsiteX51-46499" fmla="*/ 5903513 w 6115796"/>
              <a:gd name="connsiteY51-46500" fmla="*/ 4187661 h 6858000"/>
              <a:gd name="connsiteX52-46501" fmla="*/ 5946705 w 6115796"/>
              <a:gd name="connsiteY52-46502" fmla="*/ 4428051 h 6858000"/>
              <a:gd name="connsiteX53-46503" fmla="*/ 5949261 w 6115796"/>
              <a:gd name="connsiteY53-46504" fmla="*/ 4449185 h 6858000"/>
              <a:gd name="connsiteX54-46505" fmla="*/ 5968960 w 6115796"/>
              <a:gd name="connsiteY54-46506" fmla="*/ 4482655 h 6858000"/>
              <a:gd name="connsiteX55-46507" fmla="*/ 5998138 w 6115796"/>
              <a:gd name="connsiteY55-46508" fmla="*/ 4697518 h 6858000"/>
              <a:gd name="connsiteX56-46509" fmla="*/ 6007819 w 6115796"/>
              <a:gd name="connsiteY56-46510" fmla="*/ 4858148 h 6858000"/>
              <a:gd name="connsiteX57-46511" fmla="*/ 6007749 w 6115796"/>
              <a:gd name="connsiteY57-46512" fmla="*/ 4964715 h 6858000"/>
              <a:gd name="connsiteX58-46513" fmla="*/ 6005269 w 6115796"/>
              <a:gd name="connsiteY58-46514" fmla="*/ 5150567 h 6858000"/>
              <a:gd name="connsiteX59-46515" fmla="*/ 6001127 w 6115796"/>
              <a:gd name="connsiteY59-46516" fmla="*/ 5164609 h 6858000"/>
              <a:gd name="connsiteX60-46517" fmla="*/ 5998514 w 6115796"/>
              <a:gd name="connsiteY60-46518" fmla="*/ 5189673 h 6858000"/>
              <a:gd name="connsiteX61-46519" fmla="*/ 6018409 w 6115796"/>
              <a:gd name="connsiteY61-46520" fmla="*/ 5227157 h 6858000"/>
              <a:gd name="connsiteX62-46521" fmla="*/ 6036748 w 6115796"/>
              <a:gd name="connsiteY62-46522" fmla="*/ 5322752 h 6858000"/>
              <a:gd name="connsiteX63-46523" fmla="*/ 6037677 w 6115796"/>
              <a:gd name="connsiteY63-46524" fmla="*/ 5354807 h 6858000"/>
              <a:gd name="connsiteX64-46525" fmla="*/ 6053435 w 6115796"/>
              <a:gd name="connsiteY64-46526" fmla="*/ 5387547 h 6858000"/>
              <a:gd name="connsiteX65-46527" fmla="*/ 6068640 w 6115796"/>
              <a:gd name="connsiteY65-46528" fmla="*/ 5474503 h 6858000"/>
              <a:gd name="connsiteX66-46529" fmla="*/ 6080922 w 6115796"/>
              <a:gd name="connsiteY66-46530" fmla="*/ 5561070 h 6858000"/>
              <a:gd name="connsiteX67-46531" fmla="*/ 6096949 w 6115796"/>
              <a:gd name="connsiteY67-46532" fmla="*/ 5648179 h 6858000"/>
              <a:gd name="connsiteX68-46533" fmla="*/ 6115796 w 6115796"/>
              <a:gd name="connsiteY68-46534" fmla="*/ 5862844 h 6858000"/>
              <a:gd name="connsiteX69-46535" fmla="*/ 6045436 w 6115796"/>
              <a:gd name="connsiteY69-46536" fmla="*/ 6124480 h 6858000"/>
              <a:gd name="connsiteX70-46537" fmla="*/ 6030489 w 6115796"/>
              <a:gd name="connsiteY70-46538" fmla="*/ 6317666 h 6858000"/>
              <a:gd name="connsiteX71-46539" fmla="*/ 6007492 w 6115796"/>
              <a:gd name="connsiteY71-46540" fmla="*/ 6440818 h 6858000"/>
              <a:gd name="connsiteX72-46541" fmla="*/ 6009467 w 6115796"/>
              <a:gd name="connsiteY72-46542" fmla="*/ 6487076 h 6858000"/>
              <a:gd name="connsiteX73-46543" fmla="*/ 5995064 w 6115796"/>
              <a:gd name="connsiteY73-46544" fmla="*/ 6540791 h 6858000"/>
              <a:gd name="connsiteX74-46545" fmla="*/ 5986207 w 6115796"/>
              <a:gd name="connsiteY74-46546" fmla="*/ 6695855 h 6858000"/>
              <a:gd name="connsiteX75-46547" fmla="*/ 5979428 w 6115796"/>
              <a:gd name="connsiteY75-46548" fmla="*/ 6754678 h 6858000"/>
              <a:gd name="connsiteX76-46549" fmla="*/ 5984543 w 6115796"/>
              <a:gd name="connsiteY76-46550" fmla="*/ 6811016 h 6858000"/>
              <a:gd name="connsiteX77-46551" fmla="*/ 5979671 w 6115796"/>
              <a:gd name="connsiteY77-46552" fmla="*/ 6858000 h 6858000"/>
              <a:gd name="connsiteX78-46553" fmla="*/ 0 w 6115796"/>
              <a:gd name="connsiteY78-46554" fmla="*/ 6858000 h 6858000"/>
              <a:gd name="connsiteX79-46555" fmla="*/ 0 w 6115796"/>
              <a:gd name="connsiteY79-46556" fmla="*/ 0 h 6858000"/>
              <a:gd name="connsiteX0-46557" fmla="*/ 0 w 6115796"/>
              <a:gd name="connsiteY0-46558" fmla="*/ 0 h 6858000"/>
              <a:gd name="connsiteX1-46559" fmla="*/ 4965888 w 6115796"/>
              <a:gd name="connsiteY1-46560" fmla="*/ 0 h 6858000"/>
              <a:gd name="connsiteX2-46561" fmla="*/ 4967767 w 6115796"/>
              <a:gd name="connsiteY2-46562" fmla="*/ 7930 h 6858000"/>
              <a:gd name="connsiteX3-46563" fmla="*/ 4979444 w 6115796"/>
              <a:gd name="connsiteY3-46564" fmla="*/ 43921 h 6858000"/>
              <a:gd name="connsiteX4-46565" fmla="*/ 5075458 w 6115796"/>
              <a:gd name="connsiteY4-46566" fmla="*/ 264355 h 6858000"/>
              <a:gd name="connsiteX5-46567" fmla="*/ 5081175 w 6115796"/>
              <a:gd name="connsiteY5-46568" fmla="*/ 277448 h 6858000"/>
              <a:gd name="connsiteX6-46569" fmla="*/ 5097011 w 6115796"/>
              <a:gd name="connsiteY6-46570" fmla="*/ 355616 h 6858000"/>
              <a:gd name="connsiteX7-46571" fmla="*/ 5153000 w 6115796"/>
              <a:gd name="connsiteY7-46572" fmla="*/ 507134 h 6858000"/>
              <a:gd name="connsiteX8-46573" fmla="*/ 5171282 w 6115796"/>
              <a:gd name="connsiteY8-46574" fmla="*/ 602071 h 6858000"/>
              <a:gd name="connsiteX9-46575" fmla="*/ 5176196 w 6115796"/>
              <a:gd name="connsiteY9-46576" fmla="*/ 636822 h 6858000"/>
              <a:gd name="connsiteX10-46577" fmla="*/ 5189051 w 6115796"/>
              <a:gd name="connsiteY10-46578" fmla="*/ 782518 h 6858000"/>
              <a:gd name="connsiteX11-46579" fmla="*/ 5218707 w 6115796"/>
              <a:gd name="connsiteY11-46580" fmla="*/ 886387 h 6858000"/>
              <a:gd name="connsiteX12-46581" fmla="*/ 5221281 w 6115796"/>
              <a:gd name="connsiteY12-46582" fmla="*/ 920873 h 6858000"/>
              <a:gd name="connsiteX13-46583" fmla="*/ 5201018 w 6115796"/>
              <a:gd name="connsiteY13-46584" fmla="*/ 1095027 h 6858000"/>
              <a:gd name="connsiteX14-46585" fmla="*/ 5189234 w 6115796"/>
              <a:gd name="connsiteY14-46586" fmla="*/ 1217308 h 6858000"/>
              <a:gd name="connsiteX15-46587" fmla="*/ 5202769 w 6115796"/>
              <a:gd name="connsiteY15-46588" fmla="*/ 1269450 h 6858000"/>
              <a:gd name="connsiteX16-46589" fmla="*/ 5225968 w 6115796"/>
              <a:gd name="connsiteY16-46590" fmla="*/ 1357994 h 6858000"/>
              <a:gd name="connsiteX17-46591" fmla="*/ 5226675 w 6115796"/>
              <a:gd name="connsiteY17-46592" fmla="*/ 1385685 h 6858000"/>
              <a:gd name="connsiteX18-46593" fmla="*/ 5237226 w 6115796"/>
              <a:gd name="connsiteY18-46594" fmla="*/ 1441327 h 6858000"/>
              <a:gd name="connsiteX19-46595" fmla="*/ 5255653 w 6115796"/>
              <a:gd name="connsiteY19-46596" fmla="*/ 1524712 h 6858000"/>
              <a:gd name="connsiteX20-46597" fmla="*/ 5263491 w 6115796"/>
              <a:gd name="connsiteY20-46598" fmla="*/ 1642938 h 6858000"/>
              <a:gd name="connsiteX21-46599" fmla="*/ 5256552 w 6115796"/>
              <a:gd name="connsiteY21-46600" fmla="*/ 1672509 h 6858000"/>
              <a:gd name="connsiteX22-46601" fmla="*/ 5264549 w 6115796"/>
              <a:gd name="connsiteY22-46602" fmla="*/ 1837572 h 6858000"/>
              <a:gd name="connsiteX23-46603" fmla="*/ 5255696 w 6115796"/>
              <a:gd name="connsiteY23-46604" fmla="*/ 1953770 h 6858000"/>
              <a:gd name="connsiteX24-46605" fmla="*/ 5252592 w 6115796"/>
              <a:gd name="connsiteY24-46606" fmla="*/ 2092210 h 6858000"/>
              <a:gd name="connsiteX25-46607" fmla="*/ 5257248 w 6115796"/>
              <a:gd name="connsiteY25-46608" fmla="*/ 2203922 h 6858000"/>
              <a:gd name="connsiteX26-46609" fmla="*/ 5262551 w 6115796"/>
              <a:gd name="connsiteY26-46610" fmla="*/ 2288050 h 6858000"/>
              <a:gd name="connsiteX27-46611" fmla="*/ 5293877 w 6115796"/>
              <a:gd name="connsiteY27-46612" fmla="*/ 2368649 h 6858000"/>
              <a:gd name="connsiteX28-46613" fmla="*/ 5311338 w 6115796"/>
              <a:gd name="connsiteY28-46614" fmla="*/ 2404034 h 6858000"/>
              <a:gd name="connsiteX29-46615" fmla="*/ 5338366 w 6115796"/>
              <a:gd name="connsiteY29-46616" fmla="*/ 2465052 h 6858000"/>
              <a:gd name="connsiteX30-46617" fmla="*/ 5371263 w 6115796"/>
              <a:gd name="connsiteY30-46618" fmla="*/ 2586413 h 6858000"/>
              <a:gd name="connsiteX31-46619" fmla="*/ 5407503 w 6115796"/>
              <a:gd name="connsiteY31-46620" fmla="*/ 2786290 h 6858000"/>
              <a:gd name="connsiteX32-46621" fmla="*/ 5407356 w 6115796"/>
              <a:gd name="connsiteY32-46622" fmla="*/ 2787545 h 6858000"/>
              <a:gd name="connsiteX33-46623" fmla="*/ 5457023 w 6115796"/>
              <a:gd name="connsiteY33-46624" fmla="*/ 2858292 h 6858000"/>
              <a:gd name="connsiteX34-46625" fmla="*/ 5491940 w 6115796"/>
              <a:gd name="connsiteY34-46626" fmla="*/ 3015985 h 6858000"/>
              <a:gd name="connsiteX35-46627" fmla="*/ 5503944 w 6115796"/>
              <a:gd name="connsiteY35-46628" fmla="*/ 3123335 h 6858000"/>
              <a:gd name="connsiteX36-46629" fmla="*/ 5516007 w 6115796"/>
              <a:gd name="connsiteY36-46630" fmla="*/ 3258473 h 6858000"/>
              <a:gd name="connsiteX37-46631" fmla="*/ 5589758 w 6115796"/>
              <a:gd name="connsiteY37-46632" fmla="*/ 3453699 h 6858000"/>
              <a:gd name="connsiteX38-46633" fmla="*/ 5596144 w 6115796"/>
              <a:gd name="connsiteY38-46634" fmla="*/ 3534624 h 6858000"/>
              <a:gd name="connsiteX39-46635" fmla="*/ 5597750 w 6115796"/>
              <a:gd name="connsiteY39-46636" fmla="*/ 3534129 h 6858000"/>
              <a:gd name="connsiteX40-46637" fmla="*/ 5618377 w 6115796"/>
              <a:gd name="connsiteY40-46638" fmla="*/ 3588431 h 6858000"/>
              <a:gd name="connsiteX41-46639" fmla="*/ 5655472 w 6115796"/>
              <a:gd name="connsiteY41-46640" fmla="*/ 3678877 h 6858000"/>
              <a:gd name="connsiteX42-46641" fmla="*/ 5683015 w 6115796"/>
              <a:gd name="connsiteY42-46642" fmla="*/ 3762025 h 6858000"/>
              <a:gd name="connsiteX43-46643" fmla="*/ 5696643 w 6115796"/>
              <a:gd name="connsiteY43-46644" fmla="*/ 3773888 h 6858000"/>
              <a:gd name="connsiteX44-46645" fmla="*/ 5768491 w 6115796"/>
              <a:gd name="connsiteY44-46646" fmla="*/ 3914399 h 6858000"/>
              <a:gd name="connsiteX45-46647" fmla="*/ 5793123 w 6115796"/>
              <a:gd name="connsiteY45-46648" fmla="*/ 3969952 h 6858000"/>
              <a:gd name="connsiteX46-46649" fmla="*/ 5808321 w 6115796"/>
              <a:gd name="connsiteY46-46650" fmla="*/ 3988153 h 6858000"/>
              <a:gd name="connsiteX47-46651" fmla="*/ 5825621 w 6115796"/>
              <a:gd name="connsiteY47-46652" fmla="*/ 4015525 h 6858000"/>
              <a:gd name="connsiteX48-46653" fmla="*/ 5860672 w 6115796"/>
              <a:gd name="connsiteY48-46654" fmla="*/ 4061579 h 6858000"/>
              <a:gd name="connsiteX49-46655" fmla="*/ 5894095 w 6115796"/>
              <a:gd name="connsiteY49-46656" fmla="*/ 4128857 h 6858000"/>
              <a:gd name="connsiteX50-46657" fmla="*/ 5903513 w 6115796"/>
              <a:gd name="connsiteY50-46658" fmla="*/ 4187661 h 6858000"/>
              <a:gd name="connsiteX51-46659" fmla="*/ 5946705 w 6115796"/>
              <a:gd name="connsiteY51-46660" fmla="*/ 4428051 h 6858000"/>
              <a:gd name="connsiteX52-46661" fmla="*/ 5949261 w 6115796"/>
              <a:gd name="connsiteY52-46662" fmla="*/ 4449185 h 6858000"/>
              <a:gd name="connsiteX53-46663" fmla="*/ 5968960 w 6115796"/>
              <a:gd name="connsiteY53-46664" fmla="*/ 4482655 h 6858000"/>
              <a:gd name="connsiteX54-46665" fmla="*/ 5998138 w 6115796"/>
              <a:gd name="connsiteY54-46666" fmla="*/ 4697518 h 6858000"/>
              <a:gd name="connsiteX55-46667" fmla="*/ 6007819 w 6115796"/>
              <a:gd name="connsiteY55-46668" fmla="*/ 4858148 h 6858000"/>
              <a:gd name="connsiteX56-46669" fmla="*/ 6007749 w 6115796"/>
              <a:gd name="connsiteY56-46670" fmla="*/ 4964715 h 6858000"/>
              <a:gd name="connsiteX57-46671" fmla="*/ 6005269 w 6115796"/>
              <a:gd name="connsiteY57-46672" fmla="*/ 5150567 h 6858000"/>
              <a:gd name="connsiteX58-46673" fmla="*/ 6001127 w 6115796"/>
              <a:gd name="connsiteY58-46674" fmla="*/ 5164609 h 6858000"/>
              <a:gd name="connsiteX59-46675" fmla="*/ 5998514 w 6115796"/>
              <a:gd name="connsiteY59-46676" fmla="*/ 5189673 h 6858000"/>
              <a:gd name="connsiteX60-46677" fmla="*/ 6018409 w 6115796"/>
              <a:gd name="connsiteY60-46678" fmla="*/ 5227157 h 6858000"/>
              <a:gd name="connsiteX61-46679" fmla="*/ 6036748 w 6115796"/>
              <a:gd name="connsiteY61-46680" fmla="*/ 5322752 h 6858000"/>
              <a:gd name="connsiteX62-46681" fmla="*/ 6037677 w 6115796"/>
              <a:gd name="connsiteY62-46682" fmla="*/ 5354807 h 6858000"/>
              <a:gd name="connsiteX63-46683" fmla="*/ 6053435 w 6115796"/>
              <a:gd name="connsiteY63-46684" fmla="*/ 5387547 h 6858000"/>
              <a:gd name="connsiteX64-46685" fmla="*/ 6068640 w 6115796"/>
              <a:gd name="connsiteY64-46686" fmla="*/ 5474503 h 6858000"/>
              <a:gd name="connsiteX65-46687" fmla="*/ 6080922 w 6115796"/>
              <a:gd name="connsiteY65-46688" fmla="*/ 5561070 h 6858000"/>
              <a:gd name="connsiteX66-46689" fmla="*/ 6096949 w 6115796"/>
              <a:gd name="connsiteY66-46690" fmla="*/ 5648179 h 6858000"/>
              <a:gd name="connsiteX67-46691" fmla="*/ 6115796 w 6115796"/>
              <a:gd name="connsiteY67-46692" fmla="*/ 5862844 h 6858000"/>
              <a:gd name="connsiteX68-46693" fmla="*/ 6045436 w 6115796"/>
              <a:gd name="connsiteY68-46694" fmla="*/ 6124480 h 6858000"/>
              <a:gd name="connsiteX69-46695" fmla="*/ 6030489 w 6115796"/>
              <a:gd name="connsiteY69-46696" fmla="*/ 6317666 h 6858000"/>
              <a:gd name="connsiteX70-46697" fmla="*/ 6007492 w 6115796"/>
              <a:gd name="connsiteY70-46698" fmla="*/ 6440818 h 6858000"/>
              <a:gd name="connsiteX71-46699" fmla="*/ 6009467 w 6115796"/>
              <a:gd name="connsiteY71-46700" fmla="*/ 6487076 h 6858000"/>
              <a:gd name="connsiteX72-46701" fmla="*/ 5995064 w 6115796"/>
              <a:gd name="connsiteY72-46702" fmla="*/ 6540791 h 6858000"/>
              <a:gd name="connsiteX73-46703" fmla="*/ 5986207 w 6115796"/>
              <a:gd name="connsiteY73-46704" fmla="*/ 6695855 h 6858000"/>
              <a:gd name="connsiteX74-46705" fmla="*/ 5979428 w 6115796"/>
              <a:gd name="connsiteY74-46706" fmla="*/ 6754678 h 6858000"/>
              <a:gd name="connsiteX75-46707" fmla="*/ 5984543 w 6115796"/>
              <a:gd name="connsiteY75-46708" fmla="*/ 6811016 h 6858000"/>
              <a:gd name="connsiteX76-46709" fmla="*/ 5979671 w 6115796"/>
              <a:gd name="connsiteY76-46710" fmla="*/ 6858000 h 6858000"/>
              <a:gd name="connsiteX77-46711" fmla="*/ 0 w 6115796"/>
              <a:gd name="connsiteY77-46712" fmla="*/ 6858000 h 6858000"/>
              <a:gd name="connsiteX78-46713" fmla="*/ 0 w 6115796"/>
              <a:gd name="connsiteY78-46714" fmla="*/ 0 h 6858000"/>
              <a:gd name="connsiteX0-46715" fmla="*/ 0 w 6115796"/>
              <a:gd name="connsiteY0-46716" fmla="*/ 0 h 6858000"/>
              <a:gd name="connsiteX1-46717" fmla="*/ 4965888 w 6115796"/>
              <a:gd name="connsiteY1-46718" fmla="*/ 0 h 6858000"/>
              <a:gd name="connsiteX2-46719" fmla="*/ 4967767 w 6115796"/>
              <a:gd name="connsiteY2-46720" fmla="*/ 7930 h 6858000"/>
              <a:gd name="connsiteX3-46721" fmla="*/ 4979444 w 6115796"/>
              <a:gd name="connsiteY3-46722" fmla="*/ 43921 h 6858000"/>
              <a:gd name="connsiteX4-46723" fmla="*/ 5075458 w 6115796"/>
              <a:gd name="connsiteY4-46724" fmla="*/ 264355 h 6858000"/>
              <a:gd name="connsiteX5-46725" fmla="*/ 5081175 w 6115796"/>
              <a:gd name="connsiteY5-46726" fmla="*/ 277448 h 6858000"/>
              <a:gd name="connsiteX6-46727" fmla="*/ 5097011 w 6115796"/>
              <a:gd name="connsiteY6-46728" fmla="*/ 355616 h 6858000"/>
              <a:gd name="connsiteX7-46729" fmla="*/ 5153000 w 6115796"/>
              <a:gd name="connsiteY7-46730" fmla="*/ 507134 h 6858000"/>
              <a:gd name="connsiteX8-46731" fmla="*/ 5171282 w 6115796"/>
              <a:gd name="connsiteY8-46732" fmla="*/ 602071 h 6858000"/>
              <a:gd name="connsiteX9-46733" fmla="*/ 5176196 w 6115796"/>
              <a:gd name="connsiteY9-46734" fmla="*/ 636822 h 6858000"/>
              <a:gd name="connsiteX10-46735" fmla="*/ 5189051 w 6115796"/>
              <a:gd name="connsiteY10-46736" fmla="*/ 782518 h 6858000"/>
              <a:gd name="connsiteX11-46737" fmla="*/ 5218707 w 6115796"/>
              <a:gd name="connsiteY11-46738" fmla="*/ 886387 h 6858000"/>
              <a:gd name="connsiteX12-46739" fmla="*/ 5221281 w 6115796"/>
              <a:gd name="connsiteY12-46740" fmla="*/ 920873 h 6858000"/>
              <a:gd name="connsiteX13-46741" fmla="*/ 5201018 w 6115796"/>
              <a:gd name="connsiteY13-46742" fmla="*/ 1095027 h 6858000"/>
              <a:gd name="connsiteX14-46743" fmla="*/ 5189234 w 6115796"/>
              <a:gd name="connsiteY14-46744" fmla="*/ 1217308 h 6858000"/>
              <a:gd name="connsiteX15-46745" fmla="*/ 5202769 w 6115796"/>
              <a:gd name="connsiteY15-46746" fmla="*/ 1269450 h 6858000"/>
              <a:gd name="connsiteX16-46747" fmla="*/ 5225968 w 6115796"/>
              <a:gd name="connsiteY16-46748" fmla="*/ 1357994 h 6858000"/>
              <a:gd name="connsiteX17-46749" fmla="*/ 5226675 w 6115796"/>
              <a:gd name="connsiteY17-46750" fmla="*/ 1385685 h 6858000"/>
              <a:gd name="connsiteX18-46751" fmla="*/ 5237226 w 6115796"/>
              <a:gd name="connsiteY18-46752" fmla="*/ 1441327 h 6858000"/>
              <a:gd name="connsiteX19-46753" fmla="*/ 5255653 w 6115796"/>
              <a:gd name="connsiteY19-46754" fmla="*/ 1524712 h 6858000"/>
              <a:gd name="connsiteX20-46755" fmla="*/ 5263491 w 6115796"/>
              <a:gd name="connsiteY20-46756" fmla="*/ 1642938 h 6858000"/>
              <a:gd name="connsiteX21-46757" fmla="*/ 5256552 w 6115796"/>
              <a:gd name="connsiteY21-46758" fmla="*/ 1672509 h 6858000"/>
              <a:gd name="connsiteX22-46759" fmla="*/ 5264549 w 6115796"/>
              <a:gd name="connsiteY22-46760" fmla="*/ 1837572 h 6858000"/>
              <a:gd name="connsiteX23-46761" fmla="*/ 5255696 w 6115796"/>
              <a:gd name="connsiteY23-46762" fmla="*/ 1953770 h 6858000"/>
              <a:gd name="connsiteX24-46763" fmla="*/ 5252592 w 6115796"/>
              <a:gd name="connsiteY24-46764" fmla="*/ 2092210 h 6858000"/>
              <a:gd name="connsiteX25-46765" fmla="*/ 5257248 w 6115796"/>
              <a:gd name="connsiteY25-46766" fmla="*/ 2203922 h 6858000"/>
              <a:gd name="connsiteX26-46767" fmla="*/ 5262551 w 6115796"/>
              <a:gd name="connsiteY26-46768" fmla="*/ 2288050 h 6858000"/>
              <a:gd name="connsiteX27-46769" fmla="*/ 5293877 w 6115796"/>
              <a:gd name="connsiteY27-46770" fmla="*/ 2368649 h 6858000"/>
              <a:gd name="connsiteX28-46771" fmla="*/ 5311338 w 6115796"/>
              <a:gd name="connsiteY28-46772" fmla="*/ 2404034 h 6858000"/>
              <a:gd name="connsiteX29-46773" fmla="*/ 5338366 w 6115796"/>
              <a:gd name="connsiteY29-46774" fmla="*/ 2465052 h 6858000"/>
              <a:gd name="connsiteX30-46775" fmla="*/ 5371263 w 6115796"/>
              <a:gd name="connsiteY30-46776" fmla="*/ 2586413 h 6858000"/>
              <a:gd name="connsiteX31-46777" fmla="*/ 5407503 w 6115796"/>
              <a:gd name="connsiteY31-46778" fmla="*/ 2786290 h 6858000"/>
              <a:gd name="connsiteX32-46779" fmla="*/ 5407356 w 6115796"/>
              <a:gd name="connsiteY32-46780" fmla="*/ 2787545 h 6858000"/>
              <a:gd name="connsiteX33-46781" fmla="*/ 5457023 w 6115796"/>
              <a:gd name="connsiteY33-46782" fmla="*/ 2858292 h 6858000"/>
              <a:gd name="connsiteX34-46783" fmla="*/ 5491940 w 6115796"/>
              <a:gd name="connsiteY34-46784" fmla="*/ 3015985 h 6858000"/>
              <a:gd name="connsiteX35-46785" fmla="*/ 5503944 w 6115796"/>
              <a:gd name="connsiteY35-46786" fmla="*/ 3123335 h 6858000"/>
              <a:gd name="connsiteX36-46787" fmla="*/ 5516007 w 6115796"/>
              <a:gd name="connsiteY36-46788" fmla="*/ 3258473 h 6858000"/>
              <a:gd name="connsiteX37-46789" fmla="*/ 5589758 w 6115796"/>
              <a:gd name="connsiteY37-46790" fmla="*/ 3453699 h 6858000"/>
              <a:gd name="connsiteX38-46791" fmla="*/ 5596144 w 6115796"/>
              <a:gd name="connsiteY38-46792" fmla="*/ 3534624 h 6858000"/>
              <a:gd name="connsiteX39-46793" fmla="*/ 5597750 w 6115796"/>
              <a:gd name="connsiteY39-46794" fmla="*/ 3534129 h 6858000"/>
              <a:gd name="connsiteX40-46795" fmla="*/ 5618377 w 6115796"/>
              <a:gd name="connsiteY40-46796" fmla="*/ 3588431 h 6858000"/>
              <a:gd name="connsiteX41-46797" fmla="*/ 5655472 w 6115796"/>
              <a:gd name="connsiteY41-46798" fmla="*/ 3678877 h 6858000"/>
              <a:gd name="connsiteX42-46799" fmla="*/ 5683015 w 6115796"/>
              <a:gd name="connsiteY42-46800" fmla="*/ 3762025 h 6858000"/>
              <a:gd name="connsiteX43-46801" fmla="*/ 5696643 w 6115796"/>
              <a:gd name="connsiteY43-46802" fmla="*/ 3773888 h 6858000"/>
              <a:gd name="connsiteX44-46803" fmla="*/ 5768491 w 6115796"/>
              <a:gd name="connsiteY44-46804" fmla="*/ 3914399 h 6858000"/>
              <a:gd name="connsiteX45-46805" fmla="*/ 5793123 w 6115796"/>
              <a:gd name="connsiteY45-46806" fmla="*/ 3969952 h 6858000"/>
              <a:gd name="connsiteX46-46807" fmla="*/ 5808321 w 6115796"/>
              <a:gd name="connsiteY46-46808" fmla="*/ 3988153 h 6858000"/>
              <a:gd name="connsiteX47-46809" fmla="*/ 5825621 w 6115796"/>
              <a:gd name="connsiteY47-46810" fmla="*/ 4015525 h 6858000"/>
              <a:gd name="connsiteX48-46811" fmla="*/ 5860672 w 6115796"/>
              <a:gd name="connsiteY48-46812" fmla="*/ 4061579 h 6858000"/>
              <a:gd name="connsiteX49-46813" fmla="*/ 5894095 w 6115796"/>
              <a:gd name="connsiteY49-46814" fmla="*/ 4128857 h 6858000"/>
              <a:gd name="connsiteX50-46815" fmla="*/ 5903513 w 6115796"/>
              <a:gd name="connsiteY50-46816" fmla="*/ 4187661 h 6858000"/>
              <a:gd name="connsiteX51-46817" fmla="*/ 5946705 w 6115796"/>
              <a:gd name="connsiteY51-46818" fmla="*/ 4428051 h 6858000"/>
              <a:gd name="connsiteX52-46819" fmla="*/ 5949261 w 6115796"/>
              <a:gd name="connsiteY52-46820" fmla="*/ 4449185 h 6858000"/>
              <a:gd name="connsiteX53-46821" fmla="*/ 5968960 w 6115796"/>
              <a:gd name="connsiteY53-46822" fmla="*/ 4482655 h 6858000"/>
              <a:gd name="connsiteX54-46823" fmla="*/ 5998138 w 6115796"/>
              <a:gd name="connsiteY54-46824" fmla="*/ 4697518 h 6858000"/>
              <a:gd name="connsiteX55-46825" fmla="*/ 6007819 w 6115796"/>
              <a:gd name="connsiteY55-46826" fmla="*/ 4858148 h 6858000"/>
              <a:gd name="connsiteX56-46827" fmla="*/ 6007749 w 6115796"/>
              <a:gd name="connsiteY56-46828" fmla="*/ 4964715 h 6858000"/>
              <a:gd name="connsiteX57-46829" fmla="*/ 6005269 w 6115796"/>
              <a:gd name="connsiteY57-46830" fmla="*/ 5150567 h 6858000"/>
              <a:gd name="connsiteX58-46831" fmla="*/ 6001127 w 6115796"/>
              <a:gd name="connsiteY58-46832" fmla="*/ 5164609 h 6858000"/>
              <a:gd name="connsiteX59-46833" fmla="*/ 5998514 w 6115796"/>
              <a:gd name="connsiteY59-46834" fmla="*/ 5189673 h 6858000"/>
              <a:gd name="connsiteX60-46835" fmla="*/ 6018409 w 6115796"/>
              <a:gd name="connsiteY60-46836" fmla="*/ 5227157 h 6858000"/>
              <a:gd name="connsiteX61-46837" fmla="*/ 6036748 w 6115796"/>
              <a:gd name="connsiteY61-46838" fmla="*/ 5322752 h 6858000"/>
              <a:gd name="connsiteX62-46839" fmla="*/ 6037677 w 6115796"/>
              <a:gd name="connsiteY62-46840" fmla="*/ 5354807 h 6858000"/>
              <a:gd name="connsiteX63-46841" fmla="*/ 6053435 w 6115796"/>
              <a:gd name="connsiteY63-46842" fmla="*/ 5387547 h 6858000"/>
              <a:gd name="connsiteX64-46843" fmla="*/ 6068640 w 6115796"/>
              <a:gd name="connsiteY64-46844" fmla="*/ 5474503 h 6858000"/>
              <a:gd name="connsiteX65-46845" fmla="*/ 6080922 w 6115796"/>
              <a:gd name="connsiteY65-46846" fmla="*/ 5561070 h 6858000"/>
              <a:gd name="connsiteX66-46847" fmla="*/ 6096949 w 6115796"/>
              <a:gd name="connsiteY66-46848" fmla="*/ 5648179 h 6858000"/>
              <a:gd name="connsiteX67-46849" fmla="*/ 6115796 w 6115796"/>
              <a:gd name="connsiteY67-46850" fmla="*/ 5862844 h 6858000"/>
              <a:gd name="connsiteX68-46851" fmla="*/ 6045436 w 6115796"/>
              <a:gd name="connsiteY68-46852" fmla="*/ 6124480 h 6858000"/>
              <a:gd name="connsiteX69-46853" fmla="*/ 6030489 w 6115796"/>
              <a:gd name="connsiteY69-46854" fmla="*/ 6317666 h 6858000"/>
              <a:gd name="connsiteX70-46855" fmla="*/ 6007492 w 6115796"/>
              <a:gd name="connsiteY70-46856" fmla="*/ 6440818 h 6858000"/>
              <a:gd name="connsiteX71-46857" fmla="*/ 6009467 w 6115796"/>
              <a:gd name="connsiteY71-46858" fmla="*/ 6487076 h 6858000"/>
              <a:gd name="connsiteX72-46859" fmla="*/ 5995064 w 6115796"/>
              <a:gd name="connsiteY72-46860" fmla="*/ 6540791 h 6858000"/>
              <a:gd name="connsiteX73-46861" fmla="*/ 5986207 w 6115796"/>
              <a:gd name="connsiteY73-46862" fmla="*/ 6695855 h 6858000"/>
              <a:gd name="connsiteX74-46863" fmla="*/ 5979428 w 6115796"/>
              <a:gd name="connsiteY74-46864" fmla="*/ 6754678 h 6858000"/>
              <a:gd name="connsiteX75-46865" fmla="*/ 5984543 w 6115796"/>
              <a:gd name="connsiteY75-46866" fmla="*/ 6811016 h 6858000"/>
              <a:gd name="connsiteX76-46867" fmla="*/ 5979671 w 6115796"/>
              <a:gd name="connsiteY76-46868" fmla="*/ 6858000 h 6858000"/>
              <a:gd name="connsiteX77-46869" fmla="*/ 0 w 6115796"/>
              <a:gd name="connsiteY77-46870" fmla="*/ 6858000 h 6858000"/>
              <a:gd name="connsiteX78-46871" fmla="*/ 0 w 6115796"/>
              <a:gd name="connsiteY78-46872" fmla="*/ 0 h 6858000"/>
              <a:gd name="connsiteX0-46873" fmla="*/ 0 w 6115796"/>
              <a:gd name="connsiteY0-46874" fmla="*/ 0 h 6858000"/>
              <a:gd name="connsiteX1-46875" fmla="*/ 4965888 w 6115796"/>
              <a:gd name="connsiteY1-46876" fmla="*/ 0 h 6858000"/>
              <a:gd name="connsiteX2-46877" fmla="*/ 4967767 w 6115796"/>
              <a:gd name="connsiteY2-46878" fmla="*/ 7930 h 6858000"/>
              <a:gd name="connsiteX3-46879" fmla="*/ 4979444 w 6115796"/>
              <a:gd name="connsiteY3-46880" fmla="*/ 43921 h 6858000"/>
              <a:gd name="connsiteX4-46881" fmla="*/ 5075458 w 6115796"/>
              <a:gd name="connsiteY4-46882" fmla="*/ 264355 h 6858000"/>
              <a:gd name="connsiteX5-46883" fmla="*/ 5081175 w 6115796"/>
              <a:gd name="connsiteY5-46884" fmla="*/ 277448 h 6858000"/>
              <a:gd name="connsiteX6-46885" fmla="*/ 5097011 w 6115796"/>
              <a:gd name="connsiteY6-46886" fmla="*/ 355616 h 6858000"/>
              <a:gd name="connsiteX7-46887" fmla="*/ 5153000 w 6115796"/>
              <a:gd name="connsiteY7-46888" fmla="*/ 507134 h 6858000"/>
              <a:gd name="connsiteX8-46889" fmla="*/ 5171282 w 6115796"/>
              <a:gd name="connsiteY8-46890" fmla="*/ 602071 h 6858000"/>
              <a:gd name="connsiteX9-46891" fmla="*/ 5176196 w 6115796"/>
              <a:gd name="connsiteY9-46892" fmla="*/ 636822 h 6858000"/>
              <a:gd name="connsiteX10-46893" fmla="*/ 5189051 w 6115796"/>
              <a:gd name="connsiteY10-46894" fmla="*/ 782518 h 6858000"/>
              <a:gd name="connsiteX11-46895" fmla="*/ 5218707 w 6115796"/>
              <a:gd name="connsiteY11-46896" fmla="*/ 886387 h 6858000"/>
              <a:gd name="connsiteX12-46897" fmla="*/ 5221281 w 6115796"/>
              <a:gd name="connsiteY12-46898" fmla="*/ 920873 h 6858000"/>
              <a:gd name="connsiteX13-46899" fmla="*/ 5201018 w 6115796"/>
              <a:gd name="connsiteY13-46900" fmla="*/ 1095027 h 6858000"/>
              <a:gd name="connsiteX14-46901" fmla="*/ 5189234 w 6115796"/>
              <a:gd name="connsiteY14-46902" fmla="*/ 1217308 h 6858000"/>
              <a:gd name="connsiteX15-46903" fmla="*/ 5202769 w 6115796"/>
              <a:gd name="connsiteY15-46904" fmla="*/ 1269450 h 6858000"/>
              <a:gd name="connsiteX16-46905" fmla="*/ 5225968 w 6115796"/>
              <a:gd name="connsiteY16-46906" fmla="*/ 1357994 h 6858000"/>
              <a:gd name="connsiteX17-46907" fmla="*/ 5226675 w 6115796"/>
              <a:gd name="connsiteY17-46908" fmla="*/ 1385685 h 6858000"/>
              <a:gd name="connsiteX18-46909" fmla="*/ 5237226 w 6115796"/>
              <a:gd name="connsiteY18-46910" fmla="*/ 1441327 h 6858000"/>
              <a:gd name="connsiteX19-46911" fmla="*/ 5255653 w 6115796"/>
              <a:gd name="connsiteY19-46912" fmla="*/ 1524712 h 6858000"/>
              <a:gd name="connsiteX20-46913" fmla="*/ 5263491 w 6115796"/>
              <a:gd name="connsiteY20-46914" fmla="*/ 1642938 h 6858000"/>
              <a:gd name="connsiteX21-46915" fmla="*/ 5256552 w 6115796"/>
              <a:gd name="connsiteY21-46916" fmla="*/ 1672509 h 6858000"/>
              <a:gd name="connsiteX22-46917" fmla="*/ 5264549 w 6115796"/>
              <a:gd name="connsiteY22-46918" fmla="*/ 1837572 h 6858000"/>
              <a:gd name="connsiteX23-46919" fmla="*/ 5255696 w 6115796"/>
              <a:gd name="connsiteY23-46920" fmla="*/ 1953770 h 6858000"/>
              <a:gd name="connsiteX24-46921" fmla="*/ 5252592 w 6115796"/>
              <a:gd name="connsiteY24-46922" fmla="*/ 2092210 h 6858000"/>
              <a:gd name="connsiteX25-46923" fmla="*/ 5257248 w 6115796"/>
              <a:gd name="connsiteY25-46924" fmla="*/ 2203922 h 6858000"/>
              <a:gd name="connsiteX26-46925" fmla="*/ 5262551 w 6115796"/>
              <a:gd name="connsiteY26-46926" fmla="*/ 2288050 h 6858000"/>
              <a:gd name="connsiteX27-46927" fmla="*/ 5293877 w 6115796"/>
              <a:gd name="connsiteY27-46928" fmla="*/ 2368649 h 6858000"/>
              <a:gd name="connsiteX28-46929" fmla="*/ 5311338 w 6115796"/>
              <a:gd name="connsiteY28-46930" fmla="*/ 2404034 h 6858000"/>
              <a:gd name="connsiteX29-46931" fmla="*/ 5338366 w 6115796"/>
              <a:gd name="connsiteY29-46932" fmla="*/ 2465052 h 6858000"/>
              <a:gd name="connsiteX30-46933" fmla="*/ 5371263 w 6115796"/>
              <a:gd name="connsiteY30-46934" fmla="*/ 2586413 h 6858000"/>
              <a:gd name="connsiteX31-46935" fmla="*/ 5407503 w 6115796"/>
              <a:gd name="connsiteY31-46936" fmla="*/ 2786290 h 6858000"/>
              <a:gd name="connsiteX32-46937" fmla="*/ 5407356 w 6115796"/>
              <a:gd name="connsiteY32-46938" fmla="*/ 2787545 h 6858000"/>
              <a:gd name="connsiteX33-46939" fmla="*/ 5457023 w 6115796"/>
              <a:gd name="connsiteY33-46940" fmla="*/ 2858292 h 6858000"/>
              <a:gd name="connsiteX34-46941" fmla="*/ 5491940 w 6115796"/>
              <a:gd name="connsiteY34-46942" fmla="*/ 3015985 h 6858000"/>
              <a:gd name="connsiteX35-46943" fmla="*/ 5503944 w 6115796"/>
              <a:gd name="connsiteY35-46944" fmla="*/ 3123335 h 6858000"/>
              <a:gd name="connsiteX36-46945" fmla="*/ 5525532 w 6115796"/>
              <a:gd name="connsiteY36-46946" fmla="*/ 3258473 h 6858000"/>
              <a:gd name="connsiteX37-46947" fmla="*/ 5589758 w 6115796"/>
              <a:gd name="connsiteY37-46948" fmla="*/ 3453699 h 6858000"/>
              <a:gd name="connsiteX38-46949" fmla="*/ 5596144 w 6115796"/>
              <a:gd name="connsiteY38-46950" fmla="*/ 3534624 h 6858000"/>
              <a:gd name="connsiteX39-46951" fmla="*/ 5597750 w 6115796"/>
              <a:gd name="connsiteY39-46952" fmla="*/ 3534129 h 6858000"/>
              <a:gd name="connsiteX40-46953" fmla="*/ 5618377 w 6115796"/>
              <a:gd name="connsiteY40-46954" fmla="*/ 3588431 h 6858000"/>
              <a:gd name="connsiteX41-46955" fmla="*/ 5655472 w 6115796"/>
              <a:gd name="connsiteY41-46956" fmla="*/ 3678877 h 6858000"/>
              <a:gd name="connsiteX42-46957" fmla="*/ 5683015 w 6115796"/>
              <a:gd name="connsiteY42-46958" fmla="*/ 3762025 h 6858000"/>
              <a:gd name="connsiteX43-46959" fmla="*/ 5696643 w 6115796"/>
              <a:gd name="connsiteY43-46960" fmla="*/ 3773888 h 6858000"/>
              <a:gd name="connsiteX44-46961" fmla="*/ 5768491 w 6115796"/>
              <a:gd name="connsiteY44-46962" fmla="*/ 3914399 h 6858000"/>
              <a:gd name="connsiteX45-46963" fmla="*/ 5793123 w 6115796"/>
              <a:gd name="connsiteY45-46964" fmla="*/ 3969952 h 6858000"/>
              <a:gd name="connsiteX46-46965" fmla="*/ 5808321 w 6115796"/>
              <a:gd name="connsiteY46-46966" fmla="*/ 3988153 h 6858000"/>
              <a:gd name="connsiteX47-46967" fmla="*/ 5825621 w 6115796"/>
              <a:gd name="connsiteY47-46968" fmla="*/ 4015525 h 6858000"/>
              <a:gd name="connsiteX48-46969" fmla="*/ 5860672 w 6115796"/>
              <a:gd name="connsiteY48-46970" fmla="*/ 4061579 h 6858000"/>
              <a:gd name="connsiteX49-46971" fmla="*/ 5894095 w 6115796"/>
              <a:gd name="connsiteY49-46972" fmla="*/ 4128857 h 6858000"/>
              <a:gd name="connsiteX50-46973" fmla="*/ 5903513 w 6115796"/>
              <a:gd name="connsiteY50-46974" fmla="*/ 4187661 h 6858000"/>
              <a:gd name="connsiteX51-46975" fmla="*/ 5946705 w 6115796"/>
              <a:gd name="connsiteY51-46976" fmla="*/ 4428051 h 6858000"/>
              <a:gd name="connsiteX52-46977" fmla="*/ 5949261 w 6115796"/>
              <a:gd name="connsiteY52-46978" fmla="*/ 4449185 h 6858000"/>
              <a:gd name="connsiteX53-46979" fmla="*/ 5968960 w 6115796"/>
              <a:gd name="connsiteY53-46980" fmla="*/ 4482655 h 6858000"/>
              <a:gd name="connsiteX54-46981" fmla="*/ 5998138 w 6115796"/>
              <a:gd name="connsiteY54-46982" fmla="*/ 4697518 h 6858000"/>
              <a:gd name="connsiteX55-46983" fmla="*/ 6007819 w 6115796"/>
              <a:gd name="connsiteY55-46984" fmla="*/ 4858148 h 6858000"/>
              <a:gd name="connsiteX56-46985" fmla="*/ 6007749 w 6115796"/>
              <a:gd name="connsiteY56-46986" fmla="*/ 4964715 h 6858000"/>
              <a:gd name="connsiteX57-46987" fmla="*/ 6005269 w 6115796"/>
              <a:gd name="connsiteY57-46988" fmla="*/ 5150567 h 6858000"/>
              <a:gd name="connsiteX58-46989" fmla="*/ 6001127 w 6115796"/>
              <a:gd name="connsiteY58-46990" fmla="*/ 5164609 h 6858000"/>
              <a:gd name="connsiteX59-46991" fmla="*/ 5998514 w 6115796"/>
              <a:gd name="connsiteY59-46992" fmla="*/ 5189673 h 6858000"/>
              <a:gd name="connsiteX60-46993" fmla="*/ 6018409 w 6115796"/>
              <a:gd name="connsiteY60-46994" fmla="*/ 5227157 h 6858000"/>
              <a:gd name="connsiteX61-46995" fmla="*/ 6036748 w 6115796"/>
              <a:gd name="connsiteY61-46996" fmla="*/ 5322752 h 6858000"/>
              <a:gd name="connsiteX62-46997" fmla="*/ 6037677 w 6115796"/>
              <a:gd name="connsiteY62-46998" fmla="*/ 5354807 h 6858000"/>
              <a:gd name="connsiteX63-46999" fmla="*/ 6053435 w 6115796"/>
              <a:gd name="connsiteY63-47000" fmla="*/ 5387547 h 6858000"/>
              <a:gd name="connsiteX64-47001" fmla="*/ 6068640 w 6115796"/>
              <a:gd name="connsiteY64-47002" fmla="*/ 5474503 h 6858000"/>
              <a:gd name="connsiteX65-47003" fmla="*/ 6080922 w 6115796"/>
              <a:gd name="connsiteY65-47004" fmla="*/ 5561070 h 6858000"/>
              <a:gd name="connsiteX66-47005" fmla="*/ 6096949 w 6115796"/>
              <a:gd name="connsiteY66-47006" fmla="*/ 5648179 h 6858000"/>
              <a:gd name="connsiteX67-47007" fmla="*/ 6115796 w 6115796"/>
              <a:gd name="connsiteY67-47008" fmla="*/ 5862844 h 6858000"/>
              <a:gd name="connsiteX68-47009" fmla="*/ 6045436 w 6115796"/>
              <a:gd name="connsiteY68-47010" fmla="*/ 6124480 h 6858000"/>
              <a:gd name="connsiteX69-47011" fmla="*/ 6030489 w 6115796"/>
              <a:gd name="connsiteY69-47012" fmla="*/ 6317666 h 6858000"/>
              <a:gd name="connsiteX70-47013" fmla="*/ 6007492 w 6115796"/>
              <a:gd name="connsiteY70-47014" fmla="*/ 6440818 h 6858000"/>
              <a:gd name="connsiteX71-47015" fmla="*/ 6009467 w 6115796"/>
              <a:gd name="connsiteY71-47016" fmla="*/ 6487076 h 6858000"/>
              <a:gd name="connsiteX72-47017" fmla="*/ 5995064 w 6115796"/>
              <a:gd name="connsiteY72-47018" fmla="*/ 6540791 h 6858000"/>
              <a:gd name="connsiteX73-47019" fmla="*/ 5986207 w 6115796"/>
              <a:gd name="connsiteY73-47020" fmla="*/ 6695855 h 6858000"/>
              <a:gd name="connsiteX74-47021" fmla="*/ 5979428 w 6115796"/>
              <a:gd name="connsiteY74-47022" fmla="*/ 6754678 h 6858000"/>
              <a:gd name="connsiteX75-47023" fmla="*/ 5984543 w 6115796"/>
              <a:gd name="connsiteY75-47024" fmla="*/ 6811016 h 6858000"/>
              <a:gd name="connsiteX76-47025" fmla="*/ 5979671 w 6115796"/>
              <a:gd name="connsiteY76-47026" fmla="*/ 6858000 h 6858000"/>
              <a:gd name="connsiteX77-47027" fmla="*/ 0 w 6115796"/>
              <a:gd name="connsiteY77-47028" fmla="*/ 6858000 h 6858000"/>
              <a:gd name="connsiteX78-47029" fmla="*/ 0 w 6115796"/>
              <a:gd name="connsiteY78-47030" fmla="*/ 0 h 6858000"/>
              <a:gd name="connsiteX0-47031" fmla="*/ 0 w 6115796"/>
              <a:gd name="connsiteY0-47032" fmla="*/ 0 h 6858000"/>
              <a:gd name="connsiteX1-47033" fmla="*/ 4965888 w 6115796"/>
              <a:gd name="connsiteY1-47034" fmla="*/ 0 h 6858000"/>
              <a:gd name="connsiteX2-47035" fmla="*/ 4967767 w 6115796"/>
              <a:gd name="connsiteY2-47036" fmla="*/ 7930 h 6858000"/>
              <a:gd name="connsiteX3-47037" fmla="*/ 4979444 w 6115796"/>
              <a:gd name="connsiteY3-47038" fmla="*/ 43921 h 6858000"/>
              <a:gd name="connsiteX4-47039" fmla="*/ 5075458 w 6115796"/>
              <a:gd name="connsiteY4-47040" fmla="*/ 264355 h 6858000"/>
              <a:gd name="connsiteX5-47041" fmla="*/ 5081175 w 6115796"/>
              <a:gd name="connsiteY5-47042" fmla="*/ 277448 h 6858000"/>
              <a:gd name="connsiteX6-47043" fmla="*/ 5097011 w 6115796"/>
              <a:gd name="connsiteY6-47044" fmla="*/ 355616 h 6858000"/>
              <a:gd name="connsiteX7-47045" fmla="*/ 5153000 w 6115796"/>
              <a:gd name="connsiteY7-47046" fmla="*/ 507134 h 6858000"/>
              <a:gd name="connsiteX8-47047" fmla="*/ 5171282 w 6115796"/>
              <a:gd name="connsiteY8-47048" fmla="*/ 602071 h 6858000"/>
              <a:gd name="connsiteX9-47049" fmla="*/ 5176196 w 6115796"/>
              <a:gd name="connsiteY9-47050" fmla="*/ 636822 h 6858000"/>
              <a:gd name="connsiteX10-47051" fmla="*/ 5189051 w 6115796"/>
              <a:gd name="connsiteY10-47052" fmla="*/ 782518 h 6858000"/>
              <a:gd name="connsiteX11-47053" fmla="*/ 5218707 w 6115796"/>
              <a:gd name="connsiteY11-47054" fmla="*/ 886387 h 6858000"/>
              <a:gd name="connsiteX12-47055" fmla="*/ 5221281 w 6115796"/>
              <a:gd name="connsiteY12-47056" fmla="*/ 920873 h 6858000"/>
              <a:gd name="connsiteX13-47057" fmla="*/ 5201018 w 6115796"/>
              <a:gd name="connsiteY13-47058" fmla="*/ 1095027 h 6858000"/>
              <a:gd name="connsiteX14-47059" fmla="*/ 5189234 w 6115796"/>
              <a:gd name="connsiteY14-47060" fmla="*/ 1217308 h 6858000"/>
              <a:gd name="connsiteX15-47061" fmla="*/ 5202769 w 6115796"/>
              <a:gd name="connsiteY15-47062" fmla="*/ 1269450 h 6858000"/>
              <a:gd name="connsiteX16-47063" fmla="*/ 5225968 w 6115796"/>
              <a:gd name="connsiteY16-47064" fmla="*/ 1357994 h 6858000"/>
              <a:gd name="connsiteX17-47065" fmla="*/ 5226675 w 6115796"/>
              <a:gd name="connsiteY17-47066" fmla="*/ 1385685 h 6858000"/>
              <a:gd name="connsiteX18-47067" fmla="*/ 5237226 w 6115796"/>
              <a:gd name="connsiteY18-47068" fmla="*/ 1441327 h 6858000"/>
              <a:gd name="connsiteX19-47069" fmla="*/ 5255653 w 6115796"/>
              <a:gd name="connsiteY19-47070" fmla="*/ 1524712 h 6858000"/>
              <a:gd name="connsiteX20-47071" fmla="*/ 5263491 w 6115796"/>
              <a:gd name="connsiteY20-47072" fmla="*/ 1642938 h 6858000"/>
              <a:gd name="connsiteX21-47073" fmla="*/ 5256552 w 6115796"/>
              <a:gd name="connsiteY21-47074" fmla="*/ 1672509 h 6858000"/>
              <a:gd name="connsiteX22-47075" fmla="*/ 5264549 w 6115796"/>
              <a:gd name="connsiteY22-47076" fmla="*/ 1837572 h 6858000"/>
              <a:gd name="connsiteX23-47077" fmla="*/ 5255696 w 6115796"/>
              <a:gd name="connsiteY23-47078" fmla="*/ 1953770 h 6858000"/>
              <a:gd name="connsiteX24-47079" fmla="*/ 5252592 w 6115796"/>
              <a:gd name="connsiteY24-47080" fmla="*/ 2092210 h 6858000"/>
              <a:gd name="connsiteX25-47081" fmla="*/ 5257248 w 6115796"/>
              <a:gd name="connsiteY25-47082" fmla="*/ 2203922 h 6858000"/>
              <a:gd name="connsiteX26-47083" fmla="*/ 5262551 w 6115796"/>
              <a:gd name="connsiteY26-47084" fmla="*/ 2288050 h 6858000"/>
              <a:gd name="connsiteX27-47085" fmla="*/ 5293877 w 6115796"/>
              <a:gd name="connsiteY27-47086" fmla="*/ 2368649 h 6858000"/>
              <a:gd name="connsiteX28-47087" fmla="*/ 5311338 w 6115796"/>
              <a:gd name="connsiteY28-47088" fmla="*/ 2404034 h 6858000"/>
              <a:gd name="connsiteX29-47089" fmla="*/ 5338366 w 6115796"/>
              <a:gd name="connsiteY29-47090" fmla="*/ 2465052 h 6858000"/>
              <a:gd name="connsiteX30-47091" fmla="*/ 5371263 w 6115796"/>
              <a:gd name="connsiteY30-47092" fmla="*/ 2586413 h 6858000"/>
              <a:gd name="connsiteX31-47093" fmla="*/ 5407503 w 6115796"/>
              <a:gd name="connsiteY31-47094" fmla="*/ 2786290 h 6858000"/>
              <a:gd name="connsiteX32-47095" fmla="*/ 5407356 w 6115796"/>
              <a:gd name="connsiteY32-47096" fmla="*/ 2787545 h 6858000"/>
              <a:gd name="connsiteX33-47097" fmla="*/ 5457023 w 6115796"/>
              <a:gd name="connsiteY33-47098" fmla="*/ 2858292 h 6858000"/>
              <a:gd name="connsiteX34-47099" fmla="*/ 5491940 w 6115796"/>
              <a:gd name="connsiteY34-47100" fmla="*/ 3015985 h 6858000"/>
              <a:gd name="connsiteX35-47101" fmla="*/ 5503944 w 6115796"/>
              <a:gd name="connsiteY35-47102" fmla="*/ 3123335 h 6858000"/>
              <a:gd name="connsiteX36-47103" fmla="*/ 5525532 w 6115796"/>
              <a:gd name="connsiteY36-47104" fmla="*/ 3258473 h 6858000"/>
              <a:gd name="connsiteX37-47105" fmla="*/ 5589758 w 6115796"/>
              <a:gd name="connsiteY37-47106" fmla="*/ 3453699 h 6858000"/>
              <a:gd name="connsiteX38-47107" fmla="*/ 5596144 w 6115796"/>
              <a:gd name="connsiteY38-47108" fmla="*/ 3534624 h 6858000"/>
              <a:gd name="connsiteX39-47109" fmla="*/ 5597750 w 6115796"/>
              <a:gd name="connsiteY39-47110" fmla="*/ 3534129 h 6858000"/>
              <a:gd name="connsiteX40-47111" fmla="*/ 5618377 w 6115796"/>
              <a:gd name="connsiteY40-47112" fmla="*/ 3588431 h 6858000"/>
              <a:gd name="connsiteX41-47113" fmla="*/ 5655472 w 6115796"/>
              <a:gd name="connsiteY41-47114" fmla="*/ 3678877 h 6858000"/>
              <a:gd name="connsiteX42-47115" fmla="*/ 5683015 w 6115796"/>
              <a:gd name="connsiteY42-47116" fmla="*/ 3762025 h 6858000"/>
              <a:gd name="connsiteX43-47117" fmla="*/ 5696643 w 6115796"/>
              <a:gd name="connsiteY43-47118" fmla="*/ 3773888 h 6858000"/>
              <a:gd name="connsiteX44-47119" fmla="*/ 5768491 w 6115796"/>
              <a:gd name="connsiteY44-47120" fmla="*/ 3914399 h 6858000"/>
              <a:gd name="connsiteX45-47121" fmla="*/ 5793123 w 6115796"/>
              <a:gd name="connsiteY45-47122" fmla="*/ 3969952 h 6858000"/>
              <a:gd name="connsiteX46-47123" fmla="*/ 5808321 w 6115796"/>
              <a:gd name="connsiteY46-47124" fmla="*/ 3988153 h 6858000"/>
              <a:gd name="connsiteX47-47125" fmla="*/ 5825621 w 6115796"/>
              <a:gd name="connsiteY47-47126" fmla="*/ 4015525 h 6858000"/>
              <a:gd name="connsiteX48-47127" fmla="*/ 5860672 w 6115796"/>
              <a:gd name="connsiteY48-47128" fmla="*/ 4061579 h 6858000"/>
              <a:gd name="connsiteX49-47129" fmla="*/ 5894095 w 6115796"/>
              <a:gd name="connsiteY49-47130" fmla="*/ 4128857 h 6858000"/>
              <a:gd name="connsiteX50-47131" fmla="*/ 5903513 w 6115796"/>
              <a:gd name="connsiteY50-47132" fmla="*/ 4187661 h 6858000"/>
              <a:gd name="connsiteX51-47133" fmla="*/ 5946705 w 6115796"/>
              <a:gd name="connsiteY51-47134" fmla="*/ 4428051 h 6858000"/>
              <a:gd name="connsiteX52-47135" fmla="*/ 5949261 w 6115796"/>
              <a:gd name="connsiteY52-47136" fmla="*/ 4449185 h 6858000"/>
              <a:gd name="connsiteX53-47137" fmla="*/ 5961816 w 6115796"/>
              <a:gd name="connsiteY53-47138" fmla="*/ 4494562 h 6858000"/>
              <a:gd name="connsiteX54-47139" fmla="*/ 5998138 w 6115796"/>
              <a:gd name="connsiteY54-47140" fmla="*/ 4697518 h 6858000"/>
              <a:gd name="connsiteX55-47141" fmla="*/ 6007819 w 6115796"/>
              <a:gd name="connsiteY55-47142" fmla="*/ 4858148 h 6858000"/>
              <a:gd name="connsiteX56-47143" fmla="*/ 6007749 w 6115796"/>
              <a:gd name="connsiteY56-47144" fmla="*/ 4964715 h 6858000"/>
              <a:gd name="connsiteX57-47145" fmla="*/ 6005269 w 6115796"/>
              <a:gd name="connsiteY57-47146" fmla="*/ 5150567 h 6858000"/>
              <a:gd name="connsiteX58-47147" fmla="*/ 6001127 w 6115796"/>
              <a:gd name="connsiteY58-47148" fmla="*/ 5164609 h 6858000"/>
              <a:gd name="connsiteX59-47149" fmla="*/ 5998514 w 6115796"/>
              <a:gd name="connsiteY59-47150" fmla="*/ 5189673 h 6858000"/>
              <a:gd name="connsiteX60-47151" fmla="*/ 6018409 w 6115796"/>
              <a:gd name="connsiteY60-47152" fmla="*/ 5227157 h 6858000"/>
              <a:gd name="connsiteX61-47153" fmla="*/ 6036748 w 6115796"/>
              <a:gd name="connsiteY61-47154" fmla="*/ 5322752 h 6858000"/>
              <a:gd name="connsiteX62-47155" fmla="*/ 6037677 w 6115796"/>
              <a:gd name="connsiteY62-47156" fmla="*/ 5354807 h 6858000"/>
              <a:gd name="connsiteX63-47157" fmla="*/ 6053435 w 6115796"/>
              <a:gd name="connsiteY63-47158" fmla="*/ 5387547 h 6858000"/>
              <a:gd name="connsiteX64-47159" fmla="*/ 6068640 w 6115796"/>
              <a:gd name="connsiteY64-47160" fmla="*/ 5474503 h 6858000"/>
              <a:gd name="connsiteX65-47161" fmla="*/ 6080922 w 6115796"/>
              <a:gd name="connsiteY65-47162" fmla="*/ 5561070 h 6858000"/>
              <a:gd name="connsiteX66-47163" fmla="*/ 6096949 w 6115796"/>
              <a:gd name="connsiteY66-47164" fmla="*/ 5648179 h 6858000"/>
              <a:gd name="connsiteX67-47165" fmla="*/ 6115796 w 6115796"/>
              <a:gd name="connsiteY67-47166" fmla="*/ 5862844 h 6858000"/>
              <a:gd name="connsiteX68-47167" fmla="*/ 6045436 w 6115796"/>
              <a:gd name="connsiteY68-47168" fmla="*/ 6124480 h 6858000"/>
              <a:gd name="connsiteX69-47169" fmla="*/ 6030489 w 6115796"/>
              <a:gd name="connsiteY69-47170" fmla="*/ 6317666 h 6858000"/>
              <a:gd name="connsiteX70-47171" fmla="*/ 6007492 w 6115796"/>
              <a:gd name="connsiteY70-47172" fmla="*/ 6440818 h 6858000"/>
              <a:gd name="connsiteX71-47173" fmla="*/ 6009467 w 6115796"/>
              <a:gd name="connsiteY71-47174" fmla="*/ 6487076 h 6858000"/>
              <a:gd name="connsiteX72-47175" fmla="*/ 5995064 w 6115796"/>
              <a:gd name="connsiteY72-47176" fmla="*/ 6540791 h 6858000"/>
              <a:gd name="connsiteX73-47177" fmla="*/ 5986207 w 6115796"/>
              <a:gd name="connsiteY73-47178" fmla="*/ 6695855 h 6858000"/>
              <a:gd name="connsiteX74-47179" fmla="*/ 5979428 w 6115796"/>
              <a:gd name="connsiteY74-47180" fmla="*/ 6754678 h 6858000"/>
              <a:gd name="connsiteX75-47181" fmla="*/ 5984543 w 6115796"/>
              <a:gd name="connsiteY75-47182" fmla="*/ 6811016 h 6858000"/>
              <a:gd name="connsiteX76-47183" fmla="*/ 5979671 w 6115796"/>
              <a:gd name="connsiteY76-47184" fmla="*/ 6858000 h 6858000"/>
              <a:gd name="connsiteX77-47185" fmla="*/ 0 w 6115796"/>
              <a:gd name="connsiteY77-47186" fmla="*/ 6858000 h 6858000"/>
              <a:gd name="connsiteX78-47187" fmla="*/ 0 w 6115796"/>
              <a:gd name="connsiteY78-47188" fmla="*/ 0 h 6858000"/>
              <a:gd name="connsiteX0-47189" fmla="*/ 0 w 6115796"/>
              <a:gd name="connsiteY0-47190" fmla="*/ 0 h 6858000"/>
              <a:gd name="connsiteX1-47191" fmla="*/ 4965888 w 6115796"/>
              <a:gd name="connsiteY1-47192" fmla="*/ 0 h 6858000"/>
              <a:gd name="connsiteX2-47193" fmla="*/ 4967767 w 6115796"/>
              <a:gd name="connsiteY2-47194" fmla="*/ 7930 h 6858000"/>
              <a:gd name="connsiteX3-47195" fmla="*/ 4979444 w 6115796"/>
              <a:gd name="connsiteY3-47196" fmla="*/ 43921 h 6858000"/>
              <a:gd name="connsiteX4-47197" fmla="*/ 5075458 w 6115796"/>
              <a:gd name="connsiteY4-47198" fmla="*/ 264355 h 6858000"/>
              <a:gd name="connsiteX5-47199" fmla="*/ 5081175 w 6115796"/>
              <a:gd name="connsiteY5-47200" fmla="*/ 277448 h 6858000"/>
              <a:gd name="connsiteX6-47201" fmla="*/ 5097011 w 6115796"/>
              <a:gd name="connsiteY6-47202" fmla="*/ 355616 h 6858000"/>
              <a:gd name="connsiteX7-47203" fmla="*/ 5153000 w 6115796"/>
              <a:gd name="connsiteY7-47204" fmla="*/ 507134 h 6858000"/>
              <a:gd name="connsiteX8-47205" fmla="*/ 5171282 w 6115796"/>
              <a:gd name="connsiteY8-47206" fmla="*/ 602071 h 6858000"/>
              <a:gd name="connsiteX9-47207" fmla="*/ 5176196 w 6115796"/>
              <a:gd name="connsiteY9-47208" fmla="*/ 636822 h 6858000"/>
              <a:gd name="connsiteX10-47209" fmla="*/ 5189051 w 6115796"/>
              <a:gd name="connsiteY10-47210" fmla="*/ 782518 h 6858000"/>
              <a:gd name="connsiteX11-47211" fmla="*/ 5218707 w 6115796"/>
              <a:gd name="connsiteY11-47212" fmla="*/ 886387 h 6858000"/>
              <a:gd name="connsiteX12-47213" fmla="*/ 5221281 w 6115796"/>
              <a:gd name="connsiteY12-47214" fmla="*/ 920873 h 6858000"/>
              <a:gd name="connsiteX13-47215" fmla="*/ 5201018 w 6115796"/>
              <a:gd name="connsiteY13-47216" fmla="*/ 1095027 h 6858000"/>
              <a:gd name="connsiteX14-47217" fmla="*/ 5189234 w 6115796"/>
              <a:gd name="connsiteY14-47218" fmla="*/ 1217308 h 6858000"/>
              <a:gd name="connsiteX15-47219" fmla="*/ 5202769 w 6115796"/>
              <a:gd name="connsiteY15-47220" fmla="*/ 1269450 h 6858000"/>
              <a:gd name="connsiteX16-47221" fmla="*/ 5225968 w 6115796"/>
              <a:gd name="connsiteY16-47222" fmla="*/ 1357994 h 6858000"/>
              <a:gd name="connsiteX17-47223" fmla="*/ 5226675 w 6115796"/>
              <a:gd name="connsiteY17-47224" fmla="*/ 1385685 h 6858000"/>
              <a:gd name="connsiteX18-47225" fmla="*/ 5237226 w 6115796"/>
              <a:gd name="connsiteY18-47226" fmla="*/ 1441327 h 6858000"/>
              <a:gd name="connsiteX19-47227" fmla="*/ 5255653 w 6115796"/>
              <a:gd name="connsiteY19-47228" fmla="*/ 1524712 h 6858000"/>
              <a:gd name="connsiteX20-47229" fmla="*/ 5263491 w 6115796"/>
              <a:gd name="connsiteY20-47230" fmla="*/ 1642938 h 6858000"/>
              <a:gd name="connsiteX21-47231" fmla="*/ 5256552 w 6115796"/>
              <a:gd name="connsiteY21-47232" fmla="*/ 1672509 h 6858000"/>
              <a:gd name="connsiteX22-47233" fmla="*/ 5264549 w 6115796"/>
              <a:gd name="connsiteY22-47234" fmla="*/ 1837572 h 6858000"/>
              <a:gd name="connsiteX23-47235" fmla="*/ 5255696 w 6115796"/>
              <a:gd name="connsiteY23-47236" fmla="*/ 1953770 h 6858000"/>
              <a:gd name="connsiteX24-47237" fmla="*/ 5252592 w 6115796"/>
              <a:gd name="connsiteY24-47238" fmla="*/ 2092210 h 6858000"/>
              <a:gd name="connsiteX25-47239" fmla="*/ 5257248 w 6115796"/>
              <a:gd name="connsiteY25-47240" fmla="*/ 2203922 h 6858000"/>
              <a:gd name="connsiteX26-47241" fmla="*/ 5262551 w 6115796"/>
              <a:gd name="connsiteY26-47242" fmla="*/ 2288050 h 6858000"/>
              <a:gd name="connsiteX27-47243" fmla="*/ 5293877 w 6115796"/>
              <a:gd name="connsiteY27-47244" fmla="*/ 2368649 h 6858000"/>
              <a:gd name="connsiteX28-47245" fmla="*/ 5311338 w 6115796"/>
              <a:gd name="connsiteY28-47246" fmla="*/ 2404034 h 6858000"/>
              <a:gd name="connsiteX29-47247" fmla="*/ 5338366 w 6115796"/>
              <a:gd name="connsiteY29-47248" fmla="*/ 2465052 h 6858000"/>
              <a:gd name="connsiteX30-47249" fmla="*/ 5371263 w 6115796"/>
              <a:gd name="connsiteY30-47250" fmla="*/ 2586413 h 6858000"/>
              <a:gd name="connsiteX31-47251" fmla="*/ 5407503 w 6115796"/>
              <a:gd name="connsiteY31-47252" fmla="*/ 2786290 h 6858000"/>
              <a:gd name="connsiteX32-47253" fmla="*/ 5407356 w 6115796"/>
              <a:gd name="connsiteY32-47254" fmla="*/ 2787545 h 6858000"/>
              <a:gd name="connsiteX33-47255" fmla="*/ 5457023 w 6115796"/>
              <a:gd name="connsiteY33-47256" fmla="*/ 2858292 h 6858000"/>
              <a:gd name="connsiteX34-47257" fmla="*/ 5491940 w 6115796"/>
              <a:gd name="connsiteY34-47258" fmla="*/ 3015985 h 6858000"/>
              <a:gd name="connsiteX35-47259" fmla="*/ 5503944 w 6115796"/>
              <a:gd name="connsiteY35-47260" fmla="*/ 3123335 h 6858000"/>
              <a:gd name="connsiteX36-47261" fmla="*/ 5525532 w 6115796"/>
              <a:gd name="connsiteY36-47262" fmla="*/ 3258473 h 6858000"/>
              <a:gd name="connsiteX37-47263" fmla="*/ 5589758 w 6115796"/>
              <a:gd name="connsiteY37-47264" fmla="*/ 3453699 h 6858000"/>
              <a:gd name="connsiteX38-47265" fmla="*/ 5596144 w 6115796"/>
              <a:gd name="connsiteY38-47266" fmla="*/ 3534624 h 6858000"/>
              <a:gd name="connsiteX39-47267" fmla="*/ 5597750 w 6115796"/>
              <a:gd name="connsiteY39-47268" fmla="*/ 3534129 h 6858000"/>
              <a:gd name="connsiteX40-47269" fmla="*/ 5618377 w 6115796"/>
              <a:gd name="connsiteY40-47270" fmla="*/ 3588431 h 6858000"/>
              <a:gd name="connsiteX41-47271" fmla="*/ 5655472 w 6115796"/>
              <a:gd name="connsiteY41-47272" fmla="*/ 3678877 h 6858000"/>
              <a:gd name="connsiteX42-47273" fmla="*/ 5683015 w 6115796"/>
              <a:gd name="connsiteY42-47274" fmla="*/ 3762025 h 6858000"/>
              <a:gd name="connsiteX43-47275" fmla="*/ 5696643 w 6115796"/>
              <a:gd name="connsiteY43-47276" fmla="*/ 3773888 h 6858000"/>
              <a:gd name="connsiteX44-47277" fmla="*/ 5768491 w 6115796"/>
              <a:gd name="connsiteY44-47278" fmla="*/ 3914399 h 6858000"/>
              <a:gd name="connsiteX45-47279" fmla="*/ 5793123 w 6115796"/>
              <a:gd name="connsiteY45-47280" fmla="*/ 3969952 h 6858000"/>
              <a:gd name="connsiteX46-47281" fmla="*/ 5808321 w 6115796"/>
              <a:gd name="connsiteY46-47282" fmla="*/ 3988153 h 6858000"/>
              <a:gd name="connsiteX47-47283" fmla="*/ 5825621 w 6115796"/>
              <a:gd name="connsiteY47-47284" fmla="*/ 4015525 h 6858000"/>
              <a:gd name="connsiteX48-47285" fmla="*/ 5860672 w 6115796"/>
              <a:gd name="connsiteY48-47286" fmla="*/ 4061579 h 6858000"/>
              <a:gd name="connsiteX49-47287" fmla="*/ 5894095 w 6115796"/>
              <a:gd name="connsiteY49-47288" fmla="*/ 4128857 h 6858000"/>
              <a:gd name="connsiteX50-47289" fmla="*/ 5903513 w 6115796"/>
              <a:gd name="connsiteY50-47290" fmla="*/ 4187661 h 6858000"/>
              <a:gd name="connsiteX51-47291" fmla="*/ 5949086 w 6115796"/>
              <a:gd name="connsiteY51-47292" fmla="*/ 4366139 h 6858000"/>
              <a:gd name="connsiteX52-47293" fmla="*/ 5949261 w 6115796"/>
              <a:gd name="connsiteY52-47294" fmla="*/ 4449185 h 6858000"/>
              <a:gd name="connsiteX53-47295" fmla="*/ 5961816 w 6115796"/>
              <a:gd name="connsiteY53-47296" fmla="*/ 4494562 h 6858000"/>
              <a:gd name="connsiteX54-47297" fmla="*/ 5998138 w 6115796"/>
              <a:gd name="connsiteY54-47298" fmla="*/ 4697518 h 6858000"/>
              <a:gd name="connsiteX55-47299" fmla="*/ 6007819 w 6115796"/>
              <a:gd name="connsiteY55-47300" fmla="*/ 4858148 h 6858000"/>
              <a:gd name="connsiteX56-47301" fmla="*/ 6007749 w 6115796"/>
              <a:gd name="connsiteY56-47302" fmla="*/ 4964715 h 6858000"/>
              <a:gd name="connsiteX57-47303" fmla="*/ 6005269 w 6115796"/>
              <a:gd name="connsiteY57-47304" fmla="*/ 5150567 h 6858000"/>
              <a:gd name="connsiteX58-47305" fmla="*/ 6001127 w 6115796"/>
              <a:gd name="connsiteY58-47306" fmla="*/ 5164609 h 6858000"/>
              <a:gd name="connsiteX59-47307" fmla="*/ 5998514 w 6115796"/>
              <a:gd name="connsiteY59-47308" fmla="*/ 5189673 h 6858000"/>
              <a:gd name="connsiteX60-47309" fmla="*/ 6018409 w 6115796"/>
              <a:gd name="connsiteY60-47310" fmla="*/ 5227157 h 6858000"/>
              <a:gd name="connsiteX61-47311" fmla="*/ 6036748 w 6115796"/>
              <a:gd name="connsiteY61-47312" fmla="*/ 5322752 h 6858000"/>
              <a:gd name="connsiteX62-47313" fmla="*/ 6037677 w 6115796"/>
              <a:gd name="connsiteY62-47314" fmla="*/ 5354807 h 6858000"/>
              <a:gd name="connsiteX63-47315" fmla="*/ 6053435 w 6115796"/>
              <a:gd name="connsiteY63-47316" fmla="*/ 5387547 h 6858000"/>
              <a:gd name="connsiteX64-47317" fmla="*/ 6068640 w 6115796"/>
              <a:gd name="connsiteY64-47318" fmla="*/ 5474503 h 6858000"/>
              <a:gd name="connsiteX65-47319" fmla="*/ 6080922 w 6115796"/>
              <a:gd name="connsiteY65-47320" fmla="*/ 5561070 h 6858000"/>
              <a:gd name="connsiteX66-47321" fmla="*/ 6096949 w 6115796"/>
              <a:gd name="connsiteY66-47322" fmla="*/ 5648179 h 6858000"/>
              <a:gd name="connsiteX67-47323" fmla="*/ 6115796 w 6115796"/>
              <a:gd name="connsiteY67-47324" fmla="*/ 5862844 h 6858000"/>
              <a:gd name="connsiteX68-47325" fmla="*/ 6045436 w 6115796"/>
              <a:gd name="connsiteY68-47326" fmla="*/ 6124480 h 6858000"/>
              <a:gd name="connsiteX69-47327" fmla="*/ 6030489 w 6115796"/>
              <a:gd name="connsiteY69-47328" fmla="*/ 6317666 h 6858000"/>
              <a:gd name="connsiteX70-47329" fmla="*/ 6007492 w 6115796"/>
              <a:gd name="connsiteY70-47330" fmla="*/ 6440818 h 6858000"/>
              <a:gd name="connsiteX71-47331" fmla="*/ 6009467 w 6115796"/>
              <a:gd name="connsiteY71-47332" fmla="*/ 6487076 h 6858000"/>
              <a:gd name="connsiteX72-47333" fmla="*/ 5995064 w 6115796"/>
              <a:gd name="connsiteY72-47334" fmla="*/ 6540791 h 6858000"/>
              <a:gd name="connsiteX73-47335" fmla="*/ 5986207 w 6115796"/>
              <a:gd name="connsiteY73-47336" fmla="*/ 6695855 h 6858000"/>
              <a:gd name="connsiteX74-47337" fmla="*/ 5979428 w 6115796"/>
              <a:gd name="connsiteY74-47338" fmla="*/ 6754678 h 6858000"/>
              <a:gd name="connsiteX75-47339" fmla="*/ 5984543 w 6115796"/>
              <a:gd name="connsiteY75-47340" fmla="*/ 6811016 h 6858000"/>
              <a:gd name="connsiteX76-47341" fmla="*/ 5979671 w 6115796"/>
              <a:gd name="connsiteY76-47342" fmla="*/ 6858000 h 6858000"/>
              <a:gd name="connsiteX77-47343" fmla="*/ 0 w 6115796"/>
              <a:gd name="connsiteY77-47344" fmla="*/ 6858000 h 6858000"/>
              <a:gd name="connsiteX78-47345" fmla="*/ 0 w 6115796"/>
              <a:gd name="connsiteY78-47346" fmla="*/ 0 h 6858000"/>
              <a:gd name="connsiteX0-47347" fmla="*/ 0 w 6115796"/>
              <a:gd name="connsiteY0-47348" fmla="*/ 0 h 6858000"/>
              <a:gd name="connsiteX1-47349" fmla="*/ 4965888 w 6115796"/>
              <a:gd name="connsiteY1-47350" fmla="*/ 0 h 6858000"/>
              <a:gd name="connsiteX2-47351" fmla="*/ 4967767 w 6115796"/>
              <a:gd name="connsiteY2-47352" fmla="*/ 7930 h 6858000"/>
              <a:gd name="connsiteX3-47353" fmla="*/ 4979444 w 6115796"/>
              <a:gd name="connsiteY3-47354" fmla="*/ 43921 h 6858000"/>
              <a:gd name="connsiteX4-47355" fmla="*/ 5075458 w 6115796"/>
              <a:gd name="connsiteY4-47356" fmla="*/ 264355 h 6858000"/>
              <a:gd name="connsiteX5-47357" fmla="*/ 5081175 w 6115796"/>
              <a:gd name="connsiteY5-47358" fmla="*/ 277448 h 6858000"/>
              <a:gd name="connsiteX6-47359" fmla="*/ 5097011 w 6115796"/>
              <a:gd name="connsiteY6-47360" fmla="*/ 355616 h 6858000"/>
              <a:gd name="connsiteX7-47361" fmla="*/ 5153000 w 6115796"/>
              <a:gd name="connsiteY7-47362" fmla="*/ 507134 h 6858000"/>
              <a:gd name="connsiteX8-47363" fmla="*/ 5171282 w 6115796"/>
              <a:gd name="connsiteY8-47364" fmla="*/ 602071 h 6858000"/>
              <a:gd name="connsiteX9-47365" fmla="*/ 5176196 w 6115796"/>
              <a:gd name="connsiteY9-47366" fmla="*/ 636822 h 6858000"/>
              <a:gd name="connsiteX10-47367" fmla="*/ 5189051 w 6115796"/>
              <a:gd name="connsiteY10-47368" fmla="*/ 782518 h 6858000"/>
              <a:gd name="connsiteX11-47369" fmla="*/ 5218707 w 6115796"/>
              <a:gd name="connsiteY11-47370" fmla="*/ 886387 h 6858000"/>
              <a:gd name="connsiteX12-47371" fmla="*/ 5221281 w 6115796"/>
              <a:gd name="connsiteY12-47372" fmla="*/ 920873 h 6858000"/>
              <a:gd name="connsiteX13-47373" fmla="*/ 5201018 w 6115796"/>
              <a:gd name="connsiteY13-47374" fmla="*/ 1095027 h 6858000"/>
              <a:gd name="connsiteX14-47375" fmla="*/ 5189234 w 6115796"/>
              <a:gd name="connsiteY14-47376" fmla="*/ 1217308 h 6858000"/>
              <a:gd name="connsiteX15-47377" fmla="*/ 5202769 w 6115796"/>
              <a:gd name="connsiteY15-47378" fmla="*/ 1269450 h 6858000"/>
              <a:gd name="connsiteX16-47379" fmla="*/ 5225968 w 6115796"/>
              <a:gd name="connsiteY16-47380" fmla="*/ 1357994 h 6858000"/>
              <a:gd name="connsiteX17-47381" fmla="*/ 5226675 w 6115796"/>
              <a:gd name="connsiteY17-47382" fmla="*/ 1385685 h 6858000"/>
              <a:gd name="connsiteX18-47383" fmla="*/ 5237226 w 6115796"/>
              <a:gd name="connsiteY18-47384" fmla="*/ 1441327 h 6858000"/>
              <a:gd name="connsiteX19-47385" fmla="*/ 5255653 w 6115796"/>
              <a:gd name="connsiteY19-47386" fmla="*/ 1524712 h 6858000"/>
              <a:gd name="connsiteX20-47387" fmla="*/ 5263491 w 6115796"/>
              <a:gd name="connsiteY20-47388" fmla="*/ 1642938 h 6858000"/>
              <a:gd name="connsiteX21-47389" fmla="*/ 5256552 w 6115796"/>
              <a:gd name="connsiteY21-47390" fmla="*/ 1672509 h 6858000"/>
              <a:gd name="connsiteX22-47391" fmla="*/ 5264549 w 6115796"/>
              <a:gd name="connsiteY22-47392" fmla="*/ 1837572 h 6858000"/>
              <a:gd name="connsiteX23-47393" fmla="*/ 5255696 w 6115796"/>
              <a:gd name="connsiteY23-47394" fmla="*/ 1953770 h 6858000"/>
              <a:gd name="connsiteX24-47395" fmla="*/ 5252592 w 6115796"/>
              <a:gd name="connsiteY24-47396" fmla="*/ 2092210 h 6858000"/>
              <a:gd name="connsiteX25-47397" fmla="*/ 5257248 w 6115796"/>
              <a:gd name="connsiteY25-47398" fmla="*/ 2203922 h 6858000"/>
              <a:gd name="connsiteX26-47399" fmla="*/ 5262551 w 6115796"/>
              <a:gd name="connsiteY26-47400" fmla="*/ 2288050 h 6858000"/>
              <a:gd name="connsiteX27-47401" fmla="*/ 5293877 w 6115796"/>
              <a:gd name="connsiteY27-47402" fmla="*/ 2368649 h 6858000"/>
              <a:gd name="connsiteX28-47403" fmla="*/ 5311338 w 6115796"/>
              <a:gd name="connsiteY28-47404" fmla="*/ 2404034 h 6858000"/>
              <a:gd name="connsiteX29-47405" fmla="*/ 5338366 w 6115796"/>
              <a:gd name="connsiteY29-47406" fmla="*/ 2465052 h 6858000"/>
              <a:gd name="connsiteX30-47407" fmla="*/ 5371263 w 6115796"/>
              <a:gd name="connsiteY30-47408" fmla="*/ 2586413 h 6858000"/>
              <a:gd name="connsiteX31-47409" fmla="*/ 5407503 w 6115796"/>
              <a:gd name="connsiteY31-47410" fmla="*/ 2786290 h 6858000"/>
              <a:gd name="connsiteX32-47411" fmla="*/ 5407356 w 6115796"/>
              <a:gd name="connsiteY32-47412" fmla="*/ 2787545 h 6858000"/>
              <a:gd name="connsiteX33-47413" fmla="*/ 5457023 w 6115796"/>
              <a:gd name="connsiteY33-47414" fmla="*/ 2858292 h 6858000"/>
              <a:gd name="connsiteX34-47415" fmla="*/ 5491940 w 6115796"/>
              <a:gd name="connsiteY34-47416" fmla="*/ 3015985 h 6858000"/>
              <a:gd name="connsiteX35-47417" fmla="*/ 5503944 w 6115796"/>
              <a:gd name="connsiteY35-47418" fmla="*/ 3123335 h 6858000"/>
              <a:gd name="connsiteX36-47419" fmla="*/ 5525532 w 6115796"/>
              <a:gd name="connsiteY36-47420" fmla="*/ 3258473 h 6858000"/>
              <a:gd name="connsiteX37-47421" fmla="*/ 5589758 w 6115796"/>
              <a:gd name="connsiteY37-47422" fmla="*/ 3453699 h 6858000"/>
              <a:gd name="connsiteX38-47423" fmla="*/ 5596144 w 6115796"/>
              <a:gd name="connsiteY38-47424" fmla="*/ 3534624 h 6858000"/>
              <a:gd name="connsiteX39-47425" fmla="*/ 5597750 w 6115796"/>
              <a:gd name="connsiteY39-47426" fmla="*/ 3534129 h 6858000"/>
              <a:gd name="connsiteX40-47427" fmla="*/ 5618377 w 6115796"/>
              <a:gd name="connsiteY40-47428" fmla="*/ 3588431 h 6858000"/>
              <a:gd name="connsiteX41-47429" fmla="*/ 5655472 w 6115796"/>
              <a:gd name="connsiteY41-47430" fmla="*/ 3678877 h 6858000"/>
              <a:gd name="connsiteX42-47431" fmla="*/ 5683015 w 6115796"/>
              <a:gd name="connsiteY42-47432" fmla="*/ 3762025 h 6858000"/>
              <a:gd name="connsiteX43-47433" fmla="*/ 5696643 w 6115796"/>
              <a:gd name="connsiteY43-47434" fmla="*/ 3773888 h 6858000"/>
              <a:gd name="connsiteX44-47435" fmla="*/ 5768491 w 6115796"/>
              <a:gd name="connsiteY44-47436" fmla="*/ 3914399 h 6858000"/>
              <a:gd name="connsiteX45-47437" fmla="*/ 5793123 w 6115796"/>
              <a:gd name="connsiteY45-47438" fmla="*/ 3969952 h 6858000"/>
              <a:gd name="connsiteX46-47439" fmla="*/ 5808321 w 6115796"/>
              <a:gd name="connsiteY46-47440" fmla="*/ 3988153 h 6858000"/>
              <a:gd name="connsiteX47-47441" fmla="*/ 5825621 w 6115796"/>
              <a:gd name="connsiteY47-47442" fmla="*/ 4015525 h 6858000"/>
              <a:gd name="connsiteX48-47443" fmla="*/ 5860672 w 6115796"/>
              <a:gd name="connsiteY48-47444" fmla="*/ 4061579 h 6858000"/>
              <a:gd name="connsiteX49-47445" fmla="*/ 5894095 w 6115796"/>
              <a:gd name="connsiteY49-47446" fmla="*/ 4128857 h 6858000"/>
              <a:gd name="connsiteX50-47447" fmla="*/ 5903513 w 6115796"/>
              <a:gd name="connsiteY50-47448" fmla="*/ 4187661 h 6858000"/>
              <a:gd name="connsiteX51-47449" fmla="*/ 5949086 w 6115796"/>
              <a:gd name="connsiteY51-47450" fmla="*/ 4366139 h 6858000"/>
              <a:gd name="connsiteX52-47451" fmla="*/ 5949261 w 6115796"/>
              <a:gd name="connsiteY52-47452" fmla="*/ 4449185 h 6858000"/>
              <a:gd name="connsiteX53-47453" fmla="*/ 5961816 w 6115796"/>
              <a:gd name="connsiteY53-47454" fmla="*/ 4494562 h 6858000"/>
              <a:gd name="connsiteX54-47455" fmla="*/ 5998138 w 6115796"/>
              <a:gd name="connsiteY54-47456" fmla="*/ 4697518 h 6858000"/>
              <a:gd name="connsiteX55-47457" fmla="*/ 6007819 w 6115796"/>
              <a:gd name="connsiteY55-47458" fmla="*/ 4858148 h 6858000"/>
              <a:gd name="connsiteX56-47459" fmla="*/ 6007749 w 6115796"/>
              <a:gd name="connsiteY56-47460" fmla="*/ 4964715 h 6858000"/>
              <a:gd name="connsiteX57-47461" fmla="*/ 6005269 w 6115796"/>
              <a:gd name="connsiteY57-47462" fmla="*/ 5150567 h 6858000"/>
              <a:gd name="connsiteX58-47463" fmla="*/ 6001127 w 6115796"/>
              <a:gd name="connsiteY58-47464" fmla="*/ 5164609 h 6858000"/>
              <a:gd name="connsiteX59-47465" fmla="*/ 5998514 w 6115796"/>
              <a:gd name="connsiteY59-47466" fmla="*/ 5189673 h 6858000"/>
              <a:gd name="connsiteX60-47467" fmla="*/ 6018409 w 6115796"/>
              <a:gd name="connsiteY60-47468" fmla="*/ 5227157 h 6858000"/>
              <a:gd name="connsiteX61-47469" fmla="*/ 6036748 w 6115796"/>
              <a:gd name="connsiteY61-47470" fmla="*/ 5322752 h 6858000"/>
              <a:gd name="connsiteX62-47471" fmla="*/ 6037677 w 6115796"/>
              <a:gd name="connsiteY62-47472" fmla="*/ 5354807 h 6858000"/>
              <a:gd name="connsiteX63-47473" fmla="*/ 6053435 w 6115796"/>
              <a:gd name="connsiteY63-47474" fmla="*/ 5387547 h 6858000"/>
              <a:gd name="connsiteX64-47475" fmla="*/ 6068640 w 6115796"/>
              <a:gd name="connsiteY64-47476" fmla="*/ 5474503 h 6858000"/>
              <a:gd name="connsiteX65-47477" fmla="*/ 6080922 w 6115796"/>
              <a:gd name="connsiteY65-47478" fmla="*/ 5561070 h 6858000"/>
              <a:gd name="connsiteX66-47479" fmla="*/ 6096949 w 6115796"/>
              <a:gd name="connsiteY66-47480" fmla="*/ 5648179 h 6858000"/>
              <a:gd name="connsiteX67-47481" fmla="*/ 6115796 w 6115796"/>
              <a:gd name="connsiteY67-47482" fmla="*/ 5862844 h 6858000"/>
              <a:gd name="connsiteX68-47483" fmla="*/ 6045436 w 6115796"/>
              <a:gd name="connsiteY68-47484" fmla="*/ 6124480 h 6858000"/>
              <a:gd name="connsiteX69-47485" fmla="*/ 6030489 w 6115796"/>
              <a:gd name="connsiteY69-47486" fmla="*/ 6317666 h 6858000"/>
              <a:gd name="connsiteX70-47487" fmla="*/ 6007492 w 6115796"/>
              <a:gd name="connsiteY70-47488" fmla="*/ 6440818 h 6858000"/>
              <a:gd name="connsiteX71-47489" fmla="*/ 6009467 w 6115796"/>
              <a:gd name="connsiteY71-47490" fmla="*/ 6487076 h 6858000"/>
              <a:gd name="connsiteX72-47491" fmla="*/ 5995064 w 6115796"/>
              <a:gd name="connsiteY72-47492" fmla="*/ 6540791 h 6858000"/>
              <a:gd name="connsiteX73-47493" fmla="*/ 5986207 w 6115796"/>
              <a:gd name="connsiteY73-47494" fmla="*/ 6695855 h 6858000"/>
              <a:gd name="connsiteX74-47495" fmla="*/ 5979428 w 6115796"/>
              <a:gd name="connsiteY74-47496" fmla="*/ 6754678 h 6858000"/>
              <a:gd name="connsiteX75-47497" fmla="*/ 5984543 w 6115796"/>
              <a:gd name="connsiteY75-47498" fmla="*/ 6811016 h 6858000"/>
              <a:gd name="connsiteX76-47499" fmla="*/ 5979671 w 6115796"/>
              <a:gd name="connsiteY76-47500" fmla="*/ 6858000 h 6858000"/>
              <a:gd name="connsiteX77-47501" fmla="*/ 0 w 6115796"/>
              <a:gd name="connsiteY77-47502" fmla="*/ 6858000 h 6858000"/>
              <a:gd name="connsiteX78-47503" fmla="*/ 0 w 6115796"/>
              <a:gd name="connsiteY78-47504" fmla="*/ 0 h 6858000"/>
              <a:gd name="connsiteX0-47505" fmla="*/ 0 w 6105267"/>
              <a:gd name="connsiteY0-47506" fmla="*/ 0 h 6858000"/>
              <a:gd name="connsiteX1-47507" fmla="*/ 4965888 w 6105267"/>
              <a:gd name="connsiteY1-47508" fmla="*/ 0 h 6858000"/>
              <a:gd name="connsiteX2-47509" fmla="*/ 4967767 w 6105267"/>
              <a:gd name="connsiteY2-47510" fmla="*/ 7930 h 6858000"/>
              <a:gd name="connsiteX3-47511" fmla="*/ 4979444 w 6105267"/>
              <a:gd name="connsiteY3-47512" fmla="*/ 43921 h 6858000"/>
              <a:gd name="connsiteX4-47513" fmla="*/ 5075458 w 6105267"/>
              <a:gd name="connsiteY4-47514" fmla="*/ 264355 h 6858000"/>
              <a:gd name="connsiteX5-47515" fmla="*/ 5081175 w 6105267"/>
              <a:gd name="connsiteY5-47516" fmla="*/ 277448 h 6858000"/>
              <a:gd name="connsiteX6-47517" fmla="*/ 5097011 w 6105267"/>
              <a:gd name="connsiteY6-47518" fmla="*/ 355616 h 6858000"/>
              <a:gd name="connsiteX7-47519" fmla="*/ 5153000 w 6105267"/>
              <a:gd name="connsiteY7-47520" fmla="*/ 507134 h 6858000"/>
              <a:gd name="connsiteX8-47521" fmla="*/ 5171282 w 6105267"/>
              <a:gd name="connsiteY8-47522" fmla="*/ 602071 h 6858000"/>
              <a:gd name="connsiteX9-47523" fmla="*/ 5176196 w 6105267"/>
              <a:gd name="connsiteY9-47524" fmla="*/ 636822 h 6858000"/>
              <a:gd name="connsiteX10-47525" fmla="*/ 5189051 w 6105267"/>
              <a:gd name="connsiteY10-47526" fmla="*/ 782518 h 6858000"/>
              <a:gd name="connsiteX11-47527" fmla="*/ 5218707 w 6105267"/>
              <a:gd name="connsiteY11-47528" fmla="*/ 886387 h 6858000"/>
              <a:gd name="connsiteX12-47529" fmla="*/ 5221281 w 6105267"/>
              <a:gd name="connsiteY12-47530" fmla="*/ 920873 h 6858000"/>
              <a:gd name="connsiteX13-47531" fmla="*/ 5201018 w 6105267"/>
              <a:gd name="connsiteY13-47532" fmla="*/ 1095027 h 6858000"/>
              <a:gd name="connsiteX14-47533" fmla="*/ 5189234 w 6105267"/>
              <a:gd name="connsiteY14-47534" fmla="*/ 1217308 h 6858000"/>
              <a:gd name="connsiteX15-47535" fmla="*/ 5202769 w 6105267"/>
              <a:gd name="connsiteY15-47536" fmla="*/ 1269450 h 6858000"/>
              <a:gd name="connsiteX16-47537" fmla="*/ 5225968 w 6105267"/>
              <a:gd name="connsiteY16-47538" fmla="*/ 1357994 h 6858000"/>
              <a:gd name="connsiteX17-47539" fmla="*/ 5226675 w 6105267"/>
              <a:gd name="connsiteY17-47540" fmla="*/ 1385685 h 6858000"/>
              <a:gd name="connsiteX18-47541" fmla="*/ 5237226 w 6105267"/>
              <a:gd name="connsiteY18-47542" fmla="*/ 1441327 h 6858000"/>
              <a:gd name="connsiteX19-47543" fmla="*/ 5255653 w 6105267"/>
              <a:gd name="connsiteY19-47544" fmla="*/ 1524712 h 6858000"/>
              <a:gd name="connsiteX20-47545" fmla="*/ 5263491 w 6105267"/>
              <a:gd name="connsiteY20-47546" fmla="*/ 1642938 h 6858000"/>
              <a:gd name="connsiteX21-47547" fmla="*/ 5256552 w 6105267"/>
              <a:gd name="connsiteY21-47548" fmla="*/ 1672509 h 6858000"/>
              <a:gd name="connsiteX22-47549" fmla="*/ 5264549 w 6105267"/>
              <a:gd name="connsiteY22-47550" fmla="*/ 1837572 h 6858000"/>
              <a:gd name="connsiteX23-47551" fmla="*/ 5255696 w 6105267"/>
              <a:gd name="connsiteY23-47552" fmla="*/ 1953770 h 6858000"/>
              <a:gd name="connsiteX24-47553" fmla="*/ 5252592 w 6105267"/>
              <a:gd name="connsiteY24-47554" fmla="*/ 2092210 h 6858000"/>
              <a:gd name="connsiteX25-47555" fmla="*/ 5257248 w 6105267"/>
              <a:gd name="connsiteY25-47556" fmla="*/ 2203922 h 6858000"/>
              <a:gd name="connsiteX26-47557" fmla="*/ 5262551 w 6105267"/>
              <a:gd name="connsiteY26-47558" fmla="*/ 2288050 h 6858000"/>
              <a:gd name="connsiteX27-47559" fmla="*/ 5293877 w 6105267"/>
              <a:gd name="connsiteY27-47560" fmla="*/ 2368649 h 6858000"/>
              <a:gd name="connsiteX28-47561" fmla="*/ 5311338 w 6105267"/>
              <a:gd name="connsiteY28-47562" fmla="*/ 2404034 h 6858000"/>
              <a:gd name="connsiteX29-47563" fmla="*/ 5338366 w 6105267"/>
              <a:gd name="connsiteY29-47564" fmla="*/ 2465052 h 6858000"/>
              <a:gd name="connsiteX30-47565" fmla="*/ 5371263 w 6105267"/>
              <a:gd name="connsiteY30-47566" fmla="*/ 2586413 h 6858000"/>
              <a:gd name="connsiteX31-47567" fmla="*/ 5407503 w 6105267"/>
              <a:gd name="connsiteY31-47568" fmla="*/ 2786290 h 6858000"/>
              <a:gd name="connsiteX32-47569" fmla="*/ 5407356 w 6105267"/>
              <a:gd name="connsiteY32-47570" fmla="*/ 2787545 h 6858000"/>
              <a:gd name="connsiteX33-47571" fmla="*/ 5457023 w 6105267"/>
              <a:gd name="connsiteY33-47572" fmla="*/ 2858292 h 6858000"/>
              <a:gd name="connsiteX34-47573" fmla="*/ 5491940 w 6105267"/>
              <a:gd name="connsiteY34-47574" fmla="*/ 3015985 h 6858000"/>
              <a:gd name="connsiteX35-47575" fmla="*/ 5503944 w 6105267"/>
              <a:gd name="connsiteY35-47576" fmla="*/ 3123335 h 6858000"/>
              <a:gd name="connsiteX36-47577" fmla="*/ 5525532 w 6105267"/>
              <a:gd name="connsiteY36-47578" fmla="*/ 3258473 h 6858000"/>
              <a:gd name="connsiteX37-47579" fmla="*/ 5589758 w 6105267"/>
              <a:gd name="connsiteY37-47580" fmla="*/ 3453699 h 6858000"/>
              <a:gd name="connsiteX38-47581" fmla="*/ 5596144 w 6105267"/>
              <a:gd name="connsiteY38-47582" fmla="*/ 3534624 h 6858000"/>
              <a:gd name="connsiteX39-47583" fmla="*/ 5597750 w 6105267"/>
              <a:gd name="connsiteY39-47584" fmla="*/ 3534129 h 6858000"/>
              <a:gd name="connsiteX40-47585" fmla="*/ 5618377 w 6105267"/>
              <a:gd name="connsiteY40-47586" fmla="*/ 3588431 h 6858000"/>
              <a:gd name="connsiteX41-47587" fmla="*/ 5655472 w 6105267"/>
              <a:gd name="connsiteY41-47588" fmla="*/ 3678877 h 6858000"/>
              <a:gd name="connsiteX42-47589" fmla="*/ 5683015 w 6105267"/>
              <a:gd name="connsiteY42-47590" fmla="*/ 3762025 h 6858000"/>
              <a:gd name="connsiteX43-47591" fmla="*/ 5696643 w 6105267"/>
              <a:gd name="connsiteY43-47592" fmla="*/ 3773888 h 6858000"/>
              <a:gd name="connsiteX44-47593" fmla="*/ 5768491 w 6105267"/>
              <a:gd name="connsiteY44-47594" fmla="*/ 3914399 h 6858000"/>
              <a:gd name="connsiteX45-47595" fmla="*/ 5793123 w 6105267"/>
              <a:gd name="connsiteY45-47596" fmla="*/ 3969952 h 6858000"/>
              <a:gd name="connsiteX46-47597" fmla="*/ 5808321 w 6105267"/>
              <a:gd name="connsiteY46-47598" fmla="*/ 3988153 h 6858000"/>
              <a:gd name="connsiteX47-47599" fmla="*/ 5825621 w 6105267"/>
              <a:gd name="connsiteY47-47600" fmla="*/ 4015525 h 6858000"/>
              <a:gd name="connsiteX48-47601" fmla="*/ 5860672 w 6105267"/>
              <a:gd name="connsiteY48-47602" fmla="*/ 4061579 h 6858000"/>
              <a:gd name="connsiteX49-47603" fmla="*/ 5894095 w 6105267"/>
              <a:gd name="connsiteY49-47604" fmla="*/ 4128857 h 6858000"/>
              <a:gd name="connsiteX50-47605" fmla="*/ 5903513 w 6105267"/>
              <a:gd name="connsiteY50-47606" fmla="*/ 4187661 h 6858000"/>
              <a:gd name="connsiteX51-47607" fmla="*/ 5949086 w 6105267"/>
              <a:gd name="connsiteY51-47608" fmla="*/ 4366139 h 6858000"/>
              <a:gd name="connsiteX52-47609" fmla="*/ 5949261 w 6105267"/>
              <a:gd name="connsiteY52-47610" fmla="*/ 4449185 h 6858000"/>
              <a:gd name="connsiteX53-47611" fmla="*/ 5961816 w 6105267"/>
              <a:gd name="connsiteY53-47612" fmla="*/ 4494562 h 6858000"/>
              <a:gd name="connsiteX54-47613" fmla="*/ 5998138 w 6105267"/>
              <a:gd name="connsiteY54-47614" fmla="*/ 4697518 h 6858000"/>
              <a:gd name="connsiteX55-47615" fmla="*/ 6007819 w 6105267"/>
              <a:gd name="connsiteY55-47616" fmla="*/ 4858148 h 6858000"/>
              <a:gd name="connsiteX56-47617" fmla="*/ 6007749 w 6105267"/>
              <a:gd name="connsiteY56-47618" fmla="*/ 4964715 h 6858000"/>
              <a:gd name="connsiteX57-47619" fmla="*/ 6005269 w 6105267"/>
              <a:gd name="connsiteY57-47620" fmla="*/ 5150567 h 6858000"/>
              <a:gd name="connsiteX58-47621" fmla="*/ 6001127 w 6105267"/>
              <a:gd name="connsiteY58-47622" fmla="*/ 5164609 h 6858000"/>
              <a:gd name="connsiteX59-47623" fmla="*/ 5998514 w 6105267"/>
              <a:gd name="connsiteY59-47624" fmla="*/ 5189673 h 6858000"/>
              <a:gd name="connsiteX60-47625" fmla="*/ 6018409 w 6105267"/>
              <a:gd name="connsiteY60-47626" fmla="*/ 5227157 h 6858000"/>
              <a:gd name="connsiteX61-47627" fmla="*/ 6036748 w 6105267"/>
              <a:gd name="connsiteY61-47628" fmla="*/ 5322752 h 6858000"/>
              <a:gd name="connsiteX62-47629" fmla="*/ 6037677 w 6105267"/>
              <a:gd name="connsiteY62-47630" fmla="*/ 5354807 h 6858000"/>
              <a:gd name="connsiteX63-47631" fmla="*/ 6053435 w 6105267"/>
              <a:gd name="connsiteY63-47632" fmla="*/ 5387547 h 6858000"/>
              <a:gd name="connsiteX64-47633" fmla="*/ 6068640 w 6105267"/>
              <a:gd name="connsiteY64-47634" fmla="*/ 5474503 h 6858000"/>
              <a:gd name="connsiteX65-47635" fmla="*/ 6080922 w 6105267"/>
              <a:gd name="connsiteY65-47636" fmla="*/ 5561070 h 6858000"/>
              <a:gd name="connsiteX66-47637" fmla="*/ 6096949 w 6105267"/>
              <a:gd name="connsiteY66-47638" fmla="*/ 5648179 h 6858000"/>
              <a:gd name="connsiteX67-47639" fmla="*/ 6096746 w 6105267"/>
              <a:gd name="connsiteY67-47640" fmla="*/ 5862844 h 6858000"/>
              <a:gd name="connsiteX68-47641" fmla="*/ 6045436 w 6105267"/>
              <a:gd name="connsiteY68-47642" fmla="*/ 6124480 h 6858000"/>
              <a:gd name="connsiteX69-47643" fmla="*/ 6030489 w 6105267"/>
              <a:gd name="connsiteY69-47644" fmla="*/ 6317666 h 6858000"/>
              <a:gd name="connsiteX70-47645" fmla="*/ 6007492 w 6105267"/>
              <a:gd name="connsiteY70-47646" fmla="*/ 6440818 h 6858000"/>
              <a:gd name="connsiteX71-47647" fmla="*/ 6009467 w 6105267"/>
              <a:gd name="connsiteY71-47648" fmla="*/ 6487076 h 6858000"/>
              <a:gd name="connsiteX72-47649" fmla="*/ 5995064 w 6105267"/>
              <a:gd name="connsiteY72-47650" fmla="*/ 6540791 h 6858000"/>
              <a:gd name="connsiteX73-47651" fmla="*/ 5986207 w 6105267"/>
              <a:gd name="connsiteY73-47652" fmla="*/ 6695855 h 6858000"/>
              <a:gd name="connsiteX74-47653" fmla="*/ 5979428 w 6105267"/>
              <a:gd name="connsiteY74-47654" fmla="*/ 6754678 h 6858000"/>
              <a:gd name="connsiteX75-47655" fmla="*/ 5984543 w 6105267"/>
              <a:gd name="connsiteY75-47656" fmla="*/ 6811016 h 6858000"/>
              <a:gd name="connsiteX76-47657" fmla="*/ 5979671 w 6105267"/>
              <a:gd name="connsiteY76-47658" fmla="*/ 6858000 h 6858000"/>
              <a:gd name="connsiteX77-47659" fmla="*/ 0 w 6105267"/>
              <a:gd name="connsiteY77-47660" fmla="*/ 6858000 h 6858000"/>
              <a:gd name="connsiteX78-47661" fmla="*/ 0 w 6105267"/>
              <a:gd name="connsiteY78-47662" fmla="*/ 0 h 6858000"/>
              <a:gd name="connsiteX0-47663" fmla="*/ 0 w 6105267"/>
              <a:gd name="connsiteY0-47664" fmla="*/ 0 h 6858000"/>
              <a:gd name="connsiteX1-47665" fmla="*/ 4965888 w 6105267"/>
              <a:gd name="connsiteY1-47666" fmla="*/ 0 h 6858000"/>
              <a:gd name="connsiteX2-47667" fmla="*/ 4967767 w 6105267"/>
              <a:gd name="connsiteY2-47668" fmla="*/ 7930 h 6858000"/>
              <a:gd name="connsiteX3-47669" fmla="*/ 4979444 w 6105267"/>
              <a:gd name="connsiteY3-47670" fmla="*/ 43921 h 6858000"/>
              <a:gd name="connsiteX4-47671" fmla="*/ 5075458 w 6105267"/>
              <a:gd name="connsiteY4-47672" fmla="*/ 264355 h 6858000"/>
              <a:gd name="connsiteX5-47673" fmla="*/ 5081175 w 6105267"/>
              <a:gd name="connsiteY5-47674" fmla="*/ 277448 h 6858000"/>
              <a:gd name="connsiteX6-47675" fmla="*/ 5097011 w 6105267"/>
              <a:gd name="connsiteY6-47676" fmla="*/ 355616 h 6858000"/>
              <a:gd name="connsiteX7-47677" fmla="*/ 5153000 w 6105267"/>
              <a:gd name="connsiteY7-47678" fmla="*/ 507134 h 6858000"/>
              <a:gd name="connsiteX8-47679" fmla="*/ 5171282 w 6105267"/>
              <a:gd name="connsiteY8-47680" fmla="*/ 602071 h 6858000"/>
              <a:gd name="connsiteX9-47681" fmla="*/ 5189051 w 6105267"/>
              <a:gd name="connsiteY9-47682" fmla="*/ 782518 h 6858000"/>
              <a:gd name="connsiteX10-47683" fmla="*/ 5218707 w 6105267"/>
              <a:gd name="connsiteY10-47684" fmla="*/ 886387 h 6858000"/>
              <a:gd name="connsiteX11-47685" fmla="*/ 5221281 w 6105267"/>
              <a:gd name="connsiteY11-47686" fmla="*/ 920873 h 6858000"/>
              <a:gd name="connsiteX12-47687" fmla="*/ 5201018 w 6105267"/>
              <a:gd name="connsiteY12-47688" fmla="*/ 1095027 h 6858000"/>
              <a:gd name="connsiteX13-47689" fmla="*/ 5189234 w 6105267"/>
              <a:gd name="connsiteY13-47690" fmla="*/ 1217308 h 6858000"/>
              <a:gd name="connsiteX14-47691" fmla="*/ 5202769 w 6105267"/>
              <a:gd name="connsiteY14-47692" fmla="*/ 1269450 h 6858000"/>
              <a:gd name="connsiteX15-47693" fmla="*/ 5225968 w 6105267"/>
              <a:gd name="connsiteY15-47694" fmla="*/ 1357994 h 6858000"/>
              <a:gd name="connsiteX16-47695" fmla="*/ 5226675 w 6105267"/>
              <a:gd name="connsiteY16-47696" fmla="*/ 1385685 h 6858000"/>
              <a:gd name="connsiteX17-47697" fmla="*/ 5237226 w 6105267"/>
              <a:gd name="connsiteY17-47698" fmla="*/ 1441327 h 6858000"/>
              <a:gd name="connsiteX18-47699" fmla="*/ 5255653 w 6105267"/>
              <a:gd name="connsiteY18-47700" fmla="*/ 1524712 h 6858000"/>
              <a:gd name="connsiteX19-47701" fmla="*/ 5263491 w 6105267"/>
              <a:gd name="connsiteY19-47702" fmla="*/ 1642938 h 6858000"/>
              <a:gd name="connsiteX20-47703" fmla="*/ 5256552 w 6105267"/>
              <a:gd name="connsiteY20-47704" fmla="*/ 1672509 h 6858000"/>
              <a:gd name="connsiteX21-47705" fmla="*/ 5264549 w 6105267"/>
              <a:gd name="connsiteY21-47706" fmla="*/ 1837572 h 6858000"/>
              <a:gd name="connsiteX22-47707" fmla="*/ 5255696 w 6105267"/>
              <a:gd name="connsiteY22-47708" fmla="*/ 1953770 h 6858000"/>
              <a:gd name="connsiteX23-47709" fmla="*/ 5252592 w 6105267"/>
              <a:gd name="connsiteY23-47710" fmla="*/ 2092210 h 6858000"/>
              <a:gd name="connsiteX24-47711" fmla="*/ 5257248 w 6105267"/>
              <a:gd name="connsiteY24-47712" fmla="*/ 2203922 h 6858000"/>
              <a:gd name="connsiteX25-47713" fmla="*/ 5262551 w 6105267"/>
              <a:gd name="connsiteY25-47714" fmla="*/ 2288050 h 6858000"/>
              <a:gd name="connsiteX26-47715" fmla="*/ 5293877 w 6105267"/>
              <a:gd name="connsiteY26-47716" fmla="*/ 2368649 h 6858000"/>
              <a:gd name="connsiteX27-47717" fmla="*/ 5311338 w 6105267"/>
              <a:gd name="connsiteY27-47718" fmla="*/ 2404034 h 6858000"/>
              <a:gd name="connsiteX28-47719" fmla="*/ 5338366 w 6105267"/>
              <a:gd name="connsiteY28-47720" fmla="*/ 2465052 h 6858000"/>
              <a:gd name="connsiteX29-47721" fmla="*/ 5371263 w 6105267"/>
              <a:gd name="connsiteY29-47722" fmla="*/ 2586413 h 6858000"/>
              <a:gd name="connsiteX30-47723" fmla="*/ 5407503 w 6105267"/>
              <a:gd name="connsiteY30-47724" fmla="*/ 2786290 h 6858000"/>
              <a:gd name="connsiteX31-47725" fmla="*/ 5407356 w 6105267"/>
              <a:gd name="connsiteY31-47726" fmla="*/ 2787545 h 6858000"/>
              <a:gd name="connsiteX32-47727" fmla="*/ 5457023 w 6105267"/>
              <a:gd name="connsiteY32-47728" fmla="*/ 2858292 h 6858000"/>
              <a:gd name="connsiteX33-47729" fmla="*/ 5491940 w 6105267"/>
              <a:gd name="connsiteY33-47730" fmla="*/ 3015985 h 6858000"/>
              <a:gd name="connsiteX34-47731" fmla="*/ 5503944 w 6105267"/>
              <a:gd name="connsiteY34-47732" fmla="*/ 3123335 h 6858000"/>
              <a:gd name="connsiteX35-47733" fmla="*/ 5525532 w 6105267"/>
              <a:gd name="connsiteY35-47734" fmla="*/ 3258473 h 6858000"/>
              <a:gd name="connsiteX36-47735" fmla="*/ 5589758 w 6105267"/>
              <a:gd name="connsiteY36-47736" fmla="*/ 3453699 h 6858000"/>
              <a:gd name="connsiteX37-47737" fmla="*/ 5596144 w 6105267"/>
              <a:gd name="connsiteY37-47738" fmla="*/ 3534624 h 6858000"/>
              <a:gd name="connsiteX38-47739" fmla="*/ 5597750 w 6105267"/>
              <a:gd name="connsiteY38-47740" fmla="*/ 3534129 h 6858000"/>
              <a:gd name="connsiteX39-47741" fmla="*/ 5618377 w 6105267"/>
              <a:gd name="connsiteY39-47742" fmla="*/ 3588431 h 6858000"/>
              <a:gd name="connsiteX40-47743" fmla="*/ 5655472 w 6105267"/>
              <a:gd name="connsiteY40-47744" fmla="*/ 3678877 h 6858000"/>
              <a:gd name="connsiteX41-47745" fmla="*/ 5683015 w 6105267"/>
              <a:gd name="connsiteY41-47746" fmla="*/ 3762025 h 6858000"/>
              <a:gd name="connsiteX42-47747" fmla="*/ 5696643 w 6105267"/>
              <a:gd name="connsiteY42-47748" fmla="*/ 3773888 h 6858000"/>
              <a:gd name="connsiteX43-47749" fmla="*/ 5768491 w 6105267"/>
              <a:gd name="connsiteY43-47750" fmla="*/ 3914399 h 6858000"/>
              <a:gd name="connsiteX44-47751" fmla="*/ 5793123 w 6105267"/>
              <a:gd name="connsiteY44-47752" fmla="*/ 3969952 h 6858000"/>
              <a:gd name="connsiteX45-47753" fmla="*/ 5808321 w 6105267"/>
              <a:gd name="connsiteY45-47754" fmla="*/ 3988153 h 6858000"/>
              <a:gd name="connsiteX46-47755" fmla="*/ 5825621 w 6105267"/>
              <a:gd name="connsiteY46-47756" fmla="*/ 4015525 h 6858000"/>
              <a:gd name="connsiteX47-47757" fmla="*/ 5860672 w 6105267"/>
              <a:gd name="connsiteY47-47758" fmla="*/ 4061579 h 6858000"/>
              <a:gd name="connsiteX48-47759" fmla="*/ 5894095 w 6105267"/>
              <a:gd name="connsiteY48-47760" fmla="*/ 4128857 h 6858000"/>
              <a:gd name="connsiteX49-47761" fmla="*/ 5903513 w 6105267"/>
              <a:gd name="connsiteY49-47762" fmla="*/ 4187661 h 6858000"/>
              <a:gd name="connsiteX50-47763" fmla="*/ 5949086 w 6105267"/>
              <a:gd name="connsiteY50-47764" fmla="*/ 4366139 h 6858000"/>
              <a:gd name="connsiteX51-47765" fmla="*/ 5949261 w 6105267"/>
              <a:gd name="connsiteY51-47766" fmla="*/ 4449185 h 6858000"/>
              <a:gd name="connsiteX52-47767" fmla="*/ 5961816 w 6105267"/>
              <a:gd name="connsiteY52-47768" fmla="*/ 4494562 h 6858000"/>
              <a:gd name="connsiteX53-47769" fmla="*/ 5998138 w 6105267"/>
              <a:gd name="connsiteY53-47770" fmla="*/ 4697518 h 6858000"/>
              <a:gd name="connsiteX54-47771" fmla="*/ 6007819 w 6105267"/>
              <a:gd name="connsiteY54-47772" fmla="*/ 4858148 h 6858000"/>
              <a:gd name="connsiteX55-47773" fmla="*/ 6007749 w 6105267"/>
              <a:gd name="connsiteY55-47774" fmla="*/ 4964715 h 6858000"/>
              <a:gd name="connsiteX56-47775" fmla="*/ 6005269 w 6105267"/>
              <a:gd name="connsiteY56-47776" fmla="*/ 5150567 h 6858000"/>
              <a:gd name="connsiteX57-47777" fmla="*/ 6001127 w 6105267"/>
              <a:gd name="connsiteY57-47778" fmla="*/ 5164609 h 6858000"/>
              <a:gd name="connsiteX58-47779" fmla="*/ 5998514 w 6105267"/>
              <a:gd name="connsiteY58-47780" fmla="*/ 5189673 h 6858000"/>
              <a:gd name="connsiteX59-47781" fmla="*/ 6018409 w 6105267"/>
              <a:gd name="connsiteY59-47782" fmla="*/ 5227157 h 6858000"/>
              <a:gd name="connsiteX60-47783" fmla="*/ 6036748 w 6105267"/>
              <a:gd name="connsiteY60-47784" fmla="*/ 5322752 h 6858000"/>
              <a:gd name="connsiteX61-47785" fmla="*/ 6037677 w 6105267"/>
              <a:gd name="connsiteY61-47786" fmla="*/ 5354807 h 6858000"/>
              <a:gd name="connsiteX62-47787" fmla="*/ 6053435 w 6105267"/>
              <a:gd name="connsiteY62-47788" fmla="*/ 5387547 h 6858000"/>
              <a:gd name="connsiteX63-47789" fmla="*/ 6068640 w 6105267"/>
              <a:gd name="connsiteY63-47790" fmla="*/ 5474503 h 6858000"/>
              <a:gd name="connsiteX64-47791" fmla="*/ 6080922 w 6105267"/>
              <a:gd name="connsiteY64-47792" fmla="*/ 5561070 h 6858000"/>
              <a:gd name="connsiteX65-47793" fmla="*/ 6096949 w 6105267"/>
              <a:gd name="connsiteY65-47794" fmla="*/ 5648179 h 6858000"/>
              <a:gd name="connsiteX66-47795" fmla="*/ 6096746 w 6105267"/>
              <a:gd name="connsiteY66-47796" fmla="*/ 5862844 h 6858000"/>
              <a:gd name="connsiteX67-47797" fmla="*/ 6045436 w 6105267"/>
              <a:gd name="connsiteY67-47798" fmla="*/ 6124480 h 6858000"/>
              <a:gd name="connsiteX68-47799" fmla="*/ 6030489 w 6105267"/>
              <a:gd name="connsiteY68-47800" fmla="*/ 6317666 h 6858000"/>
              <a:gd name="connsiteX69-47801" fmla="*/ 6007492 w 6105267"/>
              <a:gd name="connsiteY69-47802" fmla="*/ 6440818 h 6858000"/>
              <a:gd name="connsiteX70-47803" fmla="*/ 6009467 w 6105267"/>
              <a:gd name="connsiteY70-47804" fmla="*/ 6487076 h 6858000"/>
              <a:gd name="connsiteX71-47805" fmla="*/ 5995064 w 6105267"/>
              <a:gd name="connsiteY71-47806" fmla="*/ 6540791 h 6858000"/>
              <a:gd name="connsiteX72-47807" fmla="*/ 5986207 w 6105267"/>
              <a:gd name="connsiteY72-47808" fmla="*/ 6695855 h 6858000"/>
              <a:gd name="connsiteX73-47809" fmla="*/ 5979428 w 6105267"/>
              <a:gd name="connsiteY73-47810" fmla="*/ 6754678 h 6858000"/>
              <a:gd name="connsiteX74-47811" fmla="*/ 5984543 w 6105267"/>
              <a:gd name="connsiteY74-47812" fmla="*/ 6811016 h 6858000"/>
              <a:gd name="connsiteX75-47813" fmla="*/ 5979671 w 6105267"/>
              <a:gd name="connsiteY75-47814" fmla="*/ 6858000 h 6858000"/>
              <a:gd name="connsiteX76-47815" fmla="*/ 0 w 6105267"/>
              <a:gd name="connsiteY76-47816" fmla="*/ 6858000 h 6858000"/>
              <a:gd name="connsiteX77-47817" fmla="*/ 0 w 6105267"/>
              <a:gd name="connsiteY77-47818" fmla="*/ 0 h 6858000"/>
              <a:gd name="connsiteX0-47819" fmla="*/ 0 w 6105267"/>
              <a:gd name="connsiteY0-47820" fmla="*/ 0 h 6858000"/>
              <a:gd name="connsiteX1-47821" fmla="*/ 4965888 w 6105267"/>
              <a:gd name="connsiteY1-47822" fmla="*/ 0 h 6858000"/>
              <a:gd name="connsiteX2-47823" fmla="*/ 4967767 w 6105267"/>
              <a:gd name="connsiteY2-47824" fmla="*/ 7930 h 6858000"/>
              <a:gd name="connsiteX3-47825" fmla="*/ 4979444 w 6105267"/>
              <a:gd name="connsiteY3-47826" fmla="*/ 43921 h 6858000"/>
              <a:gd name="connsiteX4-47827" fmla="*/ 5075458 w 6105267"/>
              <a:gd name="connsiteY4-47828" fmla="*/ 264355 h 6858000"/>
              <a:gd name="connsiteX5-47829" fmla="*/ 5081175 w 6105267"/>
              <a:gd name="connsiteY5-47830" fmla="*/ 277448 h 6858000"/>
              <a:gd name="connsiteX6-47831" fmla="*/ 5097011 w 6105267"/>
              <a:gd name="connsiteY6-47832" fmla="*/ 355616 h 6858000"/>
              <a:gd name="connsiteX7-47833" fmla="*/ 5153000 w 6105267"/>
              <a:gd name="connsiteY7-47834" fmla="*/ 507134 h 6858000"/>
              <a:gd name="connsiteX8-47835" fmla="*/ 5171282 w 6105267"/>
              <a:gd name="connsiteY8-47836" fmla="*/ 602071 h 6858000"/>
              <a:gd name="connsiteX9-47837" fmla="*/ 5189051 w 6105267"/>
              <a:gd name="connsiteY9-47838" fmla="*/ 782518 h 6858000"/>
              <a:gd name="connsiteX10-47839" fmla="*/ 5218707 w 6105267"/>
              <a:gd name="connsiteY10-47840" fmla="*/ 886387 h 6858000"/>
              <a:gd name="connsiteX11-47841" fmla="*/ 5221281 w 6105267"/>
              <a:gd name="connsiteY11-47842" fmla="*/ 920873 h 6858000"/>
              <a:gd name="connsiteX12-47843" fmla="*/ 5201018 w 6105267"/>
              <a:gd name="connsiteY12-47844" fmla="*/ 1095027 h 6858000"/>
              <a:gd name="connsiteX13-47845" fmla="*/ 5189234 w 6105267"/>
              <a:gd name="connsiteY13-47846" fmla="*/ 1217308 h 6858000"/>
              <a:gd name="connsiteX14-47847" fmla="*/ 5202769 w 6105267"/>
              <a:gd name="connsiteY14-47848" fmla="*/ 1269450 h 6858000"/>
              <a:gd name="connsiteX15-47849" fmla="*/ 5225968 w 6105267"/>
              <a:gd name="connsiteY15-47850" fmla="*/ 1357994 h 6858000"/>
              <a:gd name="connsiteX16-47851" fmla="*/ 5226675 w 6105267"/>
              <a:gd name="connsiteY16-47852" fmla="*/ 1385685 h 6858000"/>
              <a:gd name="connsiteX17-47853" fmla="*/ 5237226 w 6105267"/>
              <a:gd name="connsiteY17-47854" fmla="*/ 1441327 h 6858000"/>
              <a:gd name="connsiteX18-47855" fmla="*/ 5255653 w 6105267"/>
              <a:gd name="connsiteY18-47856" fmla="*/ 1524712 h 6858000"/>
              <a:gd name="connsiteX19-47857" fmla="*/ 5263491 w 6105267"/>
              <a:gd name="connsiteY19-47858" fmla="*/ 1642938 h 6858000"/>
              <a:gd name="connsiteX20-47859" fmla="*/ 5256552 w 6105267"/>
              <a:gd name="connsiteY20-47860" fmla="*/ 1672509 h 6858000"/>
              <a:gd name="connsiteX21-47861" fmla="*/ 5264549 w 6105267"/>
              <a:gd name="connsiteY21-47862" fmla="*/ 1837572 h 6858000"/>
              <a:gd name="connsiteX22-47863" fmla="*/ 5255696 w 6105267"/>
              <a:gd name="connsiteY22-47864" fmla="*/ 1953770 h 6858000"/>
              <a:gd name="connsiteX23-47865" fmla="*/ 5252592 w 6105267"/>
              <a:gd name="connsiteY23-47866" fmla="*/ 2092210 h 6858000"/>
              <a:gd name="connsiteX24-47867" fmla="*/ 5257248 w 6105267"/>
              <a:gd name="connsiteY24-47868" fmla="*/ 2203922 h 6858000"/>
              <a:gd name="connsiteX25-47869" fmla="*/ 5262551 w 6105267"/>
              <a:gd name="connsiteY25-47870" fmla="*/ 2288050 h 6858000"/>
              <a:gd name="connsiteX26-47871" fmla="*/ 5293877 w 6105267"/>
              <a:gd name="connsiteY26-47872" fmla="*/ 2368649 h 6858000"/>
              <a:gd name="connsiteX27-47873" fmla="*/ 5311338 w 6105267"/>
              <a:gd name="connsiteY27-47874" fmla="*/ 2404034 h 6858000"/>
              <a:gd name="connsiteX28-47875" fmla="*/ 5338366 w 6105267"/>
              <a:gd name="connsiteY28-47876" fmla="*/ 2465052 h 6858000"/>
              <a:gd name="connsiteX29-47877" fmla="*/ 5371263 w 6105267"/>
              <a:gd name="connsiteY29-47878" fmla="*/ 2586413 h 6858000"/>
              <a:gd name="connsiteX30-47879" fmla="*/ 5407503 w 6105267"/>
              <a:gd name="connsiteY30-47880" fmla="*/ 2786290 h 6858000"/>
              <a:gd name="connsiteX31-47881" fmla="*/ 5407356 w 6105267"/>
              <a:gd name="connsiteY31-47882" fmla="*/ 2787545 h 6858000"/>
              <a:gd name="connsiteX32-47883" fmla="*/ 5457023 w 6105267"/>
              <a:gd name="connsiteY32-47884" fmla="*/ 2858292 h 6858000"/>
              <a:gd name="connsiteX33-47885" fmla="*/ 5491940 w 6105267"/>
              <a:gd name="connsiteY33-47886" fmla="*/ 3015985 h 6858000"/>
              <a:gd name="connsiteX34-47887" fmla="*/ 5503944 w 6105267"/>
              <a:gd name="connsiteY34-47888" fmla="*/ 3123335 h 6858000"/>
              <a:gd name="connsiteX35-47889" fmla="*/ 5525532 w 6105267"/>
              <a:gd name="connsiteY35-47890" fmla="*/ 3258473 h 6858000"/>
              <a:gd name="connsiteX36-47891" fmla="*/ 5589758 w 6105267"/>
              <a:gd name="connsiteY36-47892" fmla="*/ 3453699 h 6858000"/>
              <a:gd name="connsiteX37-47893" fmla="*/ 5596144 w 6105267"/>
              <a:gd name="connsiteY37-47894" fmla="*/ 3534624 h 6858000"/>
              <a:gd name="connsiteX38-47895" fmla="*/ 5597750 w 6105267"/>
              <a:gd name="connsiteY38-47896" fmla="*/ 3534129 h 6858000"/>
              <a:gd name="connsiteX39-47897" fmla="*/ 5618377 w 6105267"/>
              <a:gd name="connsiteY39-47898" fmla="*/ 3588431 h 6858000"/>
              <a:gd name="connsiteX40-47899" fmla="*/ 5655472 w 6105267"/>
              <a:gd name="connsiteY40-47900" fmla="*/ 3678877 h 6858000"/>
              <a:gd name="connsiteX41-47901" fmla="*/ 5683015 w 6105267"/>
              <a:gd name="connsiteY41-47902" fmla="*/ 3762025 h 6858000"/>
              <a:gd name="connsiteX42-47903" fmla="*/ 5696643 w 6105267"/>
              <a:gd name="connsiteY42-47904" fmla="*/ 3773888 h 6858000"/>
              <a:gd name="connsiteX43-47905" fmla="*/ 5768491 w 6105267"/>
              <a:gd name="connsiteY43-47906" fmla="*/ 3914399 h 6858000"/>
              <a:gd name="connsiteX44-47907" fmla="*/ 5793123 w 6105267"/>
              <a:gd name="connsiteY44-47908" fmla="*/ 3969952 h 6858000"/>
              <a:gd name="connsiteX45-47909" fmla="*/ 5808321 w 6105267"/>
              <a:gd name="connsiteY45-47910" fmla="*/ 3988153 h 6858000"/>
              <a:gd name="connsiteX46-47911" fmla="*/ 5825621 w 6105267"/>
              <a:gd name="connsiteY46-47912" fmla="*/ 4015525 h 6858000"/>
              <a:gd name="connsiteX47-47913" fmla="*/ 5860672 w 6105267"/>
              <a:gd name="connsiteY47-47914" fmla="*/ 4061579 h 6858000"/>
              <a:gd name="connsiteX48-47915" fmla="*/ 5894095 w 6105267"/>
              <a:gd name="connsiteY48-47916" fmla="*/ 4128857 h 6858000"/>
              <a:gd name="connsiteX49-47917" fmla="*/ 5903513 w 6105267"/>
              <a:gd name="connsiteY49-47918" fmla="*/ 4187661 h 6858000"/>
              <a:gd name="connsiteX50-47919" fmla="*/ 5949086 w 6105267"/>
              <a:gd name="connsiteY50-47920" fmla="*/ 4366139 h 6858000"/>
              <a:gd name="connsiteX51-47921" fmla="*/ 5949261 w 6105267"/>
              <a:gd name="connsiteY51-47922" fmla="*/ 4449185 h 6858000"/>
              <a:gd name="connsiteX52-47923" fmla="*/ 5961816 w 6105267"/>
              <a:gd name="connsiteY52-47924" fmla="*/ 4494562 h 6858000"/>
              <a:gd name="connsiteX53-47925" fmla="*/ 5998138 w 6105267"/>
              <a:gd name="connsiteY53-47926" fmla="*/ 4697518 h 6858000"/>
              <a:gd name="connsiteX54-47927" fmla="*/ 6007819 w 6105267"/>
              <a:gd name="connsiteY54-47928" fmla="*/ 4858148 h 6858000"/>
              <a:gd name="connsiteX55-47929" fmla="*/ 6007749 w 6105267"/>
              <a:gd name="connsiteY55-47930" fmla="*/ 4964715 h 6858000"/>
              <a:gd name="connsiteX56-47931" fmla="*/ 6005269 w 6105267"/>
              <a:gd name="connsiteY56-47932" fmla="*/ 5150567 h 6858000"/>
              <a:gd name="connsiteX57-47933" fmla="*/ 6001127 w 6105267"/>
              <a:gd name="connsiteY57-47934" fmla="*/ 5164609 h 6858000"/>
              <a:gd name="connsiteX58-47935" fmla="*/ 5998514 w 6105267"/>
              <a:gd name="connsiteY58-47936" fmla="*/ 5189673 h 6858000"/>
              <a:gd name="connsiteX59-47937" fmla="*/ 6018409 w 6105267"/>
              <a:gd name="connsiteY59-47938" fmla="*/ 5227157 h 6858000"/>
              <a:gd name="connsiteX60-47939" fmla="*/ 6036748 w 6105267"/>
              <a:gd name="connsiteY60-47940" fmla="*/ 5322752 h 6858000"/>
              <a:gd name="connsiteX61-47941" fmla="*/ 6037677 w 6105267"/>
              <a:gd name="connsiteY61-47942" fmla="*/ 5354807 h 6858000"/>
              <a:gd name="connsiteX62-47943" fmla="*/ 6053435 w 6105267"/>
              <a:gd name="connsiteY62-47944" fmla="*/ 5387547 h 6858000"/>
              <a:gd name="connsiteX63-47945" fmla="*/ 6068640 w 6105267"/>
              <a:gd name="connsiteY63-47946" fmla="*/ 5474503 h 6858000"/>
              <a:gd name="connsiteX64-47947" fmla="*/ 6080922 w 6105267"/>
              <a:gd name="connsiteY64-47948" fmla="*/ 5561070 h 6858000"/>
              <a:gd name="connsiteX65-47949" fmla="*/ 6096949 w 6105267"/>
              <a:gd name="connsiteY65-47950" fmla="*/ 5648179 h 6858000"/>
              <a:gd name="connsiteX66-47951" fmla="*/ 6096746 w 6105267"/>
              <a:gd name="connsiteY66-47952" fmla="*/ 5862844 h 6858000"/>
              <a:gd name="connsiteX67-47953" fmla="*/ 6045436 w 6105267"/>
              <a:gd name="connsiteY67-47954" fmla="*/ 6124480 h 6858000"/>
              <a:gd name="connsiteX68-47955" fmla="*/ 6030489 w 6105267"/>
              <a:gd name="connsiteY68-47956" fmla="*/ 6317666 h 6858000"/>
              <a:gd name="connsiteX69-47957" fmla="*/ 6007492 w 6105267"/>
              <a:gd name="connsiteY69-47958" fmla="*/ 6440818 h 6858000"/>
              <a:gd name="connsiteX70-47959" fmla="*/ 6009467 w 6105267"/>
              <a:gd name="connsiteY70-47960" fmla="*/ 6487076 h 6858000"/>
              <a:gd name="connsiteX71-47961" fmla="*/ 5995064 w 6105267"/>
              <a:gd name="connsiteY71-47962" fmla="*/ 6540791 h 6858000"/>
              <a:gd name="connsiteX72-47963" fmla="*/ 5986207 w 6105267"/>
              <a:gd name="connsiteY72-47964" fmla="*/ 6695855 h 6858000"/>
              <a:gd name="connsiteX73-47965" fmla="*/ 5979428 w 6105267"/>
              <a:gd name="connsiteY73-47966" fmla="*/ 6754678 h 6858000"/>
              <a:gd name="connsiteX74-47967" fmla="*/ 5984543 w 6105267"/>
              <a:gd name="connsiteY74-47968" fmla="*/ 6811016 h 6858000"/>
              <a:gd name="connsiteX75-47969" fmla="*/ 5979671 w 6105267"/>
              <a:gd name="connsiteY75-47970" fmla="*/ 6858000 h 6858000"/>
              <a:gd name="connsiteX76-47971" fmla="*/ 0 w 6105267"/>
              <a:gd name="connsiteY76-47972" fmla="*/ 6858000 h 6858000"/>
              <a:gd name="connsiteX77-47973" fmla="*/ 0 w 6105267"/>
              <a:gd name="connsiteY77-47974" fmla="*/ 0 h 6858000"/>
              <a:gd name="connsiteX0-47975" fmla="*/ 0 w 6105267"/>
              <a:gd name="connsiteY0-47976" fmla="*/ 0 h 6858000"/>
              <a:gd name="connsiteX1-47977" fmla="*/ 4965888 w 6105267"/>
              <a:gd name="connsiteY1-47978" fmla="*/ 0 h 6858000"/>
              <a:gd name="connsiteX2-47979" fmla="*/ 4967767 w 6105267"/>
              <a:gd name="connsiteY2-47980" fmla="*/ 7930 h 6858000"/>
              <a:gd name="connsiteX3-47981" fmla="*/ 4979444 w 6105267"/>
              <a:gd name="connsiteY3-47982" fmla="*/ 43921 h 6858000"/>
              <a:gd name="connsiteX4-47983" fmla="*/ 5075458 w 6105267"/>
              <a:gd name="connsiteY4-47984" fmla="*/ 264355 h 6858000"/>
              <a:gd name="connsiteX5-47985" fmla="*/ 5081175 w 6105267"/>
              <a:gd name="connsiteY5-47986" fmla="*/ 277448 h 6858000"/>
              <a:gd name="connsiteX6-47987" fmla="*/ 5097011 w 6105267"/>
              <a:gd name="connsiteY6-47988" fmla="*/ 355616 h 6858000"/>
              <a:gd name="connsiteX7-47989" fmla="*/ 5153000 w 6105267"/>
              <a:gd name="connsiteY7-47990" fmla="*/ 507134 h 6858000"/>
              <a:gd name="connsiteX8-47991" fmla="*/ 5171282 w 6105267"/>
              <a:gd name="connsiteY8-47992" fmla="*/ 602071 h 6858000"/>
              <a:gd name="connsiteX9-47993" fmla="*/ 5189051 w 6105267"/>
              <a:gd name="connsiteY9-47994" fmla="*/ 782518 h 6858000"/>
              <a:gd name="connsiteX10-47995" fmla="*/ 5218707 w 6105267"/>
              <a:gd name="connsiteY10-47996" fmla="*/ 886387 h 6858000"/>
              <a:gd name="connsiteX11-47997" fmla="*/ 5221281 w 6105267"/>
              <a:gd name="connsiteY11-47998" fmla="*/ 920873 h 6858000"/>
              <a:gd name="connsiteX12-47999" fmla="*/ 5201018 w 6105267"/>
              <a:gd name="connsiteY12-48000" fmla="*/ 1095027 h 6858000"/>
              <a:gd name="connsiteX13-48001" fmla="*/ 5189234 w 6105267"/>
              <a:gd name="connsiteY13-48002" fmla="*/ 1217308 h 6858000"/>
              <a:gd name="connsiteX14-48003" fmla="*/ 5202769 w 6105267"/>
              <a:gd name="connsiteY14-48004" fmla="*/ 1269450 h 6858000"/>
              <a:gd name="connsiteX15-48005" fmla="*/ 5225968 w 6105267"/>
              <a:gd name="connsiteY15-48006" fmla="*/ 1357994 h 6858000"/>
              <a:gd name="connsiteX16-48007" fmla="*/ 5226675 w 6105267"/>
              <a:gd name="connsiteY16-48008" fmla="*/ 1385685 h 6858000"/>
              <a:gd name="connsiteX17-48009" fmla="*/ 5237226 w 6105267"/>
              <a:gd name="connsiteY17-48010" fmla="*/ 1441327 h 6858000"/>
              <a:gd name="connsiteX18-48011" fmla="*/ 5255653 w 6105267"/>
              <a:gd name="connsiteY18-48012" fmla="*/ 1524712 h 6858000"/>
              <a:gd name="connsiteX19-48013" fmla="*/ 5263491 w 6105267"/>
              <a:gd name="connsiteY19-48014" fmla="*/ 1642938 h 6858000"/>
              <a:gd name="connsiteX20-48015" fmla="*/ 5256552 w 6105267"/>
              <a:gd name="connsiteY20-48016" fmla="*/ 1672509 h 6858000"/>
              <a:gd name="connsiteX21-48017" fmla="*/ 5264549 w 6105267"/>
              <a:gd name="connsiteY21-48018" fmla="*/ 1837572 h 6858000"/>
              <a:gd name="connsiteX22-48019" fmla="*/ 5255696 w 6105267"/>
              <a:gd name="connsiteY22-48020" fmla="*/ 1953770 h 6858000"/>
              <a:gd name="connsiteX23-48021" fmla="*/ 5252592 w 6105267"/>
              <a:gd name="connsiteY23-48022" fmla="*/ 2092210 h 6858000"/>
              <a:gd name="connsiteX24-48023" fmla="*/ 5257248 w 6105267"/>
              <a:gd name="connsiteY24-48024" fmla="*/ 2203922 h 6858000"/>
              <a:gd name="connsiteX25-48025" fmla="*/ 5262551 w 6105267"/>
              <a:gd name="connsiteY25-48026" fmla="*/ 2288050 h 6858000"/>
              <a:gd name="connsiteX26-48027" fmla="*/ 5293877 w 6105267"/>
              <a:gd name="connsiteY26-48028" fmla="*/ 2368649 h 6858000"/>
              <a:gd name="connsiteX27-48029" fmla="*/ 5311338 w 6105267"/>
              <a:gd name="connsiteY27-48030" fmla="*/ 2404034 h 6858000"/>
              <a:gd name="connsiteX28-48031" fmla="*/ 5338366 w 6105267"/>
              <a:gd name="connsiteY28-48032" fmla="*/ 2465052 h 6858000"/>
              <a:gd name="connsiteX29-48033" fmla="*/ 5371263 w 6105267"/>
              <a:gd name="connsiteY29-48034" fmla="*/ 2586413 h 6858000"/>
              <a:gd name="connsiteX30-48035" fmla="*/ 5407503 w 6105267"/>
              <a:gd name="connsiteY30-48036" fmla="*/ 2786290 h 6858000"/>
              <a:gd name="connsiteX31-48037" fmla="*/ 5407356 w 6105267"/>
              <a:gd name="connsiteY31-48038" fmla="*/ 2787545 h 6858000"/>
              <a:gd name="connsiteX32-48039" fmla="*/ 5457023 w 6105267"/>
              <a:gd name="connsiteY32-48040" fmla="*/ 2858292 h 6858000"/>
              <a:gd name="connsiteX33-48041" fmla="*/ 5503944 w 6105267"/>
              <a:gd name="connsiteY33-48042" fmla="*/ 3123335 h 6858000"/>
              <a:gd name="connsiteX34-48043" fmla="*/ 5525532 w 6105267"/>
              <a:gd name="connsiteY34-48044" fmla="*/ 3258473 h 6858000"/>
              <a:gd name="connsiteX35-48045" fmla="*/ 5589758 w 6105267"/>
              <a:gd name="connsiteY35-48046" fmla="*/ 3453699 h 6858000"/>
              <a:gd name="connsiteX36-48047" fmla="*/ 5596144 w 6105267"/>
              <a:gd name="connsiteY36-48048" fmla="*/ 3534624 h 6858000"/>
              <a:gd name="connsiteX37-48049" fmla="*/ 5597750 w 6105267"/>
              <a:gd name="connsiteY37-48050" fmla="*/ 3534129 h 6858000"/>
              <a:gd name="connsiteX38-48051" fmla="*/ 5618377 w 6105267"/>
              <a:gd name="connsiteY38-48052" fmla="*/ 3588431 h 6858000"/>
              <a:gd name="connsiteX39-48053" fmla="*/ 5655472 w 6105267"/>
              <a:gd name="connsiteY39-48054" fmla="*/ 3678877 h 6858000"/>
              <a:gd name="connsiteX40-48055" fmla="*/ 5683015 w 6105267"/>
              <a:gd name="connsiteY40-48056" fmla="*/ 3762025 h 6858000"/>
              <a:gd name="connsiteX41-48057" fmla="*/ 5696643 w 6105267"/>
              <a:gd name="connsiteY41-48058" fmla="*/ 3773888 h 6858000"/>
              <a:gd name="connsiteX42-48059" fmla="*/ 5768491 w 6105267"/>
              <a:gd name="connsiteY42-48060" fmla="*/ 3914399 h 6858000"/>
              <a:gd name="connsiteX43-48061" fmla="*/ 5793123 w 6105267"/>
              <a:gd name="connsiteY43-48062" fmla="*/ 3969952 h 6858000"/>
              <a:gd name="connsiteX44-48063" fmla="*/ 5808321 w 6105267"/>
              <a:gd name="connsiteY44-48064" fmla="*/ 3988153 h 6858000"/>
              <a:gd name="connsiteX45-48065" fmla="*/ 5825621 w 6105267"/>
              <a:gd name="connsiteY45-48066" fmla="*/ 4015525 h 6858000"/>
              <a:gd name="connsiteX46-48067" fmla="*/ 5860672 w 6105267"/>
              <a:gd name="connsiteY46-48068" fmla="*/ 4061579 h 6858000"/>
              <a:gd name="connsiteX47-48069" fmla="*/ 5894095 w 6105267"/>
              <a:gd name="connsiteY47-48070" fmla="*/ 4128857 h 6858000"/>
              <a:gd name="connsiteX48-48071" fmla="*/ 5903513 w 6105267"/>
              <a:gd name="connsiteY48-48072" fmla="*/ 4187661 h 6858000"/>
              <a:gd name="connsiteX49-48073" fmla="*/ 5949086 w 6105267"/>
              <a:gd name="connsiteY49-48074" fmla="*/ 4366139 h 6858000"/>
              <a:gd name="connsiteX50-48075" fmla="*/ 5949261 w 6105267"/>
              <a:gd name="connsiteY50-48076" fmla="*/ 4449185 h 6858000"/>
              <a:gd name="connsiteX51-48077" fmla="*/ 5961816 w 6105267"/>
              <a:gd name="connsiteY51-48078" fmla="*/ 4494562 h 6858000"/>
              <a:gd name="connsiteX52-48079" fmla="*/ 5998138 w 6105267"/>
              <a:gd name="connsiteY52-48080" fmla="*/ 4697518 h 6858000"/>
              <a:gd name="connsiteX53-48081" fmla="*/ 6007819 w 6105267"/>
              <a:gd name="connsiteY53-48082" fmla="*/ 4858148 h 6858000"/>
              <a:gd name="connsiteX54-48083" fmla="*/ 6007749 w 6105267"/>
              <a:gd name="connsiteY54-48084" fmla="*/ 4964715 h 6858000"/>
              <a:gd name="connsiteX55-48085" fmla="*/ 6005269 w 6105267"/>
              <a:gd name="connsiteY55-48086" fmla="*/ 5150567 h 6858000"/>
              <a:gd name="connsiteX56-48087" fmla="*/ 6001127 w 6105267"/>
              <a:gd name="connsiteY56-48088" fmla="*/ 5164609 h 6858000"/>
              <a:gd name="connsiteX57-48089" fmla="*/ 5998514 w 6105267"/>
              <a:gd name="connsiteY57-48090" fmla="*/ 5189673 h 6858000"/>
              <a:gd name="connsiteX58-48091" fmla="*/ 6018409 w 6105267"/>
              <a:gd name="connsiteY58-48092" fmla="*/ 5227157 h 6858000"/>
              <a:gd name="connsiteX59-48093" fmla="*/ 6036748 w 6105267"/>
              <a:gd name="connsiteY59-48094" fmla="*/ 5322752 h 6858000"/>
              <a:gd name="connsiteX60-48095" fmla="*/ 6037677 w 6105267"/>
              <a:gd name="connsiteY60-48096" fmla="*/ 5354807 h 6858000"/>
              <a:gd name="connsiteX61-48097" fmla="*/ 6053435 w 6105267"/>
              <a:gd name="connsiteY61-48098" fmla="*/ 5387547 h 6858000"/>
              <a:gd name="connsiteX62-48099" fmla="*/ 6068640 w 6105267"/>
              <a:gd name="connsiteY62-48100" fmla="*/ 5474503 h 6858000"/>
              <a:gd name="connsiteX63-48101" fmla="*/ 6080922 w 6105267"/>
              <a:gd name="connsiteY63-48102" fmla="*/ 5561070 h 6858000"/>
              <a:gd name="connsiteX64-48103" fmla="*/ 6096949 w 6105267"/>
              <a:gd name="connsiteY64-48104" fmla="*/ 5648179 h 6858000"/>
              <a:gd name="connsiteX65-48105" fmla="*/ 6096746 w 6105267"/>
              <a:gd name="connsiteY65-48106" fmla="*/ 5862844 h 6858000"/>
              <a:gd name="connsiteX66-48107" fmla="*/ 6045436 w 6105267"/>
              <a:gd name="connsiteY66-48108" fmla="*/ 6124480 h 6858000"/>
              <a:gd name="connsiteX67-48109" fmla="*/ 6030489 w 6105267"/>
              <a:gd name="connsiteY67-48110" fmla="*/ 6317666 h 6858000"/>
              <a:gd name="connsiteX68-48111" fmla="*/ 6007492 w 6105267"/>
              <a:gd name="connsiteY68-48112" fmla="*/ 6440818 h 6858000"/>
              <a:gd name="connsiteX69-48113" fmla="*/ 6009467 w 6105267"/>
              <a:gd name="connsiteY69-48114" fmla="*/ 6487076 h 6858000"/>
              <a:gd name="connsiteX70-48115" fmla="*/ 5995064 w 6105267"/>
              <a:gd name="connsiteY70-48116" fmla="*/ 6540791 h 6858000"/>
              <a:gd name="connsiteX71-48117" fmla="*/ 5986207 w 6105267"/>
              <a:gd name="connsiteY71-48118" fmla="*/ 6695855 h 6858000"/>
              <a:gd name="connsiteX72-48119" fmla="*/ 5979428 w 6105267"/>
              <a:gd name="connsiteY72-48120" fmla="*/ 6754678 h 6858000"/>
              <a:gd name="connsiteX73-48121" fmla="*/ 5984543 w 6105267"/>
              <a:gd name="connsiteY73-48122" fmla="*/ 6811016 h 6858000"/>
              <a:gd name="connsiteX74-48123" fmla="*/ 5979671 w 6105267"/>
              <a:gd name="connsiteY74-48124" fmla="*/ 6858000 h 6858000"/>
              <a:gd name="connsiteX75-48125" fmla="*/ 0 w 6105267"/>
              <a:gd name="connsiteY75-48126" fmla="*/ 6858000 h 6858000"/>
              <a:gd name="connsiteX76-48127" fmla="*/ 0 w 6105267"/>
              <a:gd name="connsiteY76-48128" fmla="*/ 0 h 6858000"/>
              <a:gd name="connsiteX0-48129" fmla="*/ 0 w 6105267"/>
              <a:gd name="connsiteY0-48130" fmla="*/ 0 h 6858000"/>
              <a:gd name="connsiteX1-48131" fmla="*/ 4965888 w 6105267"/>
              <a:gd name="connsiteY1-48132" fmla="*/ 0 h 6858000"/>
              <a:gd name="connsiteX2-48133" fmla="*/ 4967767 w 6105267"/>
              <a:gd name="connsiteY2-48134" fmla="*/ 7930 h 6858000"/>
              <a:gd name="connsiteX3-48135" fmla="*/ 4979444 w 6105267"/>
              <a:gd name="connsiteY3-48136" fmla="*/ 43921 h 6858000"/>
              <a:gd name="connsiteX4-48137" fmla="*/ 5075458 w 6105267"/>
              <a:gd name="connsiteY4-48138" fmla="*/ 264355 h 6858000"/>
              <a:gd name="connsiteX5-48139" fmla="*/ 5081175 w 6105267"/>
              <a:gd name="connsiteY5-48140" fmla="*/ 277448 h 6858000"/>
              <a:gd name="connsiteX6-48141" fmla="*/ 5097011 w 6105267"/>
              <a:gd name="connsiteY6-48142" fmla="*/ 355616 h 6858000"/>
              <a:gd name="connsiteX7-48143" fmla="*/ 5153000 w 6105267"/>
              <a:gd name="connsiteY7-48144" fmla="*/ 507134 h 6858000"/>
              <a:gd name="connsiteX8-48145" fmla="*/ 5171282 w 6105267"/>
              <a:gd name="connsiteY8-48146" fmla="*/ 602071 h 6858000"/>
              <a:gd name="connsiteX9-48147" fmla="*/ 5189051 w 6105267"/>
              <a:gd name="connsiteY9-48148" fmla="*/ 782518 h 6858000"/>
              <a:gd name="connsiteX10-48149" fmla="*/ 5218707 w 6105267"/>
              <a:gd name="connsiteY10-48150" fmla="*/ 886387 h 6858000"/>
              <a:gd name="connsiteX11-48151" fmla="*/ 5221281 w 6105267"/>
              <a:gd name="connsiteY11-48152" fmla="*/ 920873 h 6858000"/>
              <a:gd name="connsiteX12-48153" fmla="*/ 5201018 w 6105267"/>
              <a:gd name="connsiteY12-48154" fmla="*/ 1095027 h 6858000"/>
              <a:gd name="connsiteX13-48155" fmla="*/ 5189234 w 6105267"/>
              <a:gd name="connsiteY13-48156" fmla="*/ 1217308 h 6858000"/>
              <a:gd name="connsiteX14-48157" fmla="*/ 5202769 w 6105267"/>
              <a:gd name="connsiteY14-48158" fmla="*/ 1269450 h 6858000"/>
              <a:gd name="connsiteX15-48159" fmla="*/ 5225968 w 6105267"/>
              <a:gd name="connsiteY15-48160" fmla="*/ 1357994 h 6858000"/>
              <a:gd name="connsiteX16-48161" fmla="*/ 5226675 w 6105267"/>
              <a:gd name="connsiteY16-48162" fmla="*/ 1385685 h 6858000"/>
              <a:gd name="connsiteX17-48163" fmla="*/ 5237226 w 6105267"/>
              <a:gd name="connsiteY17-48164" fmla="*/ 1441327 h 6858000"/>
              <a:gd name="connsiteX18-48165" fmla="*/ 5255653 w 6105267"/>
              <a:gd name="connsiteY18-48166" fmla="*/ 1524712 h 6858000"/>
              <a:gd name="connsiteX19-48167" fmla="*/ 5263491 w 6105267"/>
              <a:gd name="connsiteY19-48168" fmla="*/ 1642938 h 6858000"/>
              <a:gd name="connsiteX20-48169" fmla="*/ 5256552 w 6105267"/>
              <a:gd name="connsiteY20-48170" fmla="*/ 1672509 h 6858000"/>
              <a:gd name="connsiteX21-48171" fmla="*/ 5264549 w 6105267"/>
              <a:gd name="connsiteY21-48172" fmla="*/ 1837572 h 6858000"/>
              <a:gd name="connsiteX22-48173" fmla="*/ 5255696 w 6105267"/>
              <a:gd name="connsiteY22-48174" fmla="*/ 1953770 h 6858000"/>
              <a:gd name="connsiteX23-48175" fmla="*/ 5252592 w 6105267"/>
              <a:gd name="connsiteY23-48176" fmla="*/ 2092210 h 6858000"/>
              <a:gd name="connsiteX24-48177" fmla="*/ 5257248 w 6105267"/>
              <a:gd name="connsiteY24-48178" fmla="*/ 2203922 h 6858000"/>
              <a:gd name="connsiteX25-48179" fmla="*/ 5262551 w 6105267"/>
              <a:gd name="connsiteY25-48180" fmla="*/ 2288050 h 6858000"/>
              <a:gd name="connsiteX26-48181" fmla="*/ 5293877 w 6105267"/>
              <a:gd name="connsiteY26-48182" fmla="*/ 2368649 h 6858000"/>
              <a:gd name="connsiteX27-48183" fmla="*/ 5311338 w 6105267"/>
              <a:gd name="connsiteY27-48184" fmla="*/ 2404034 h 6858000"/>
              <a:gd name="connsiteX28-48185" fmla="*/ 5338366 w 6105267"/>
              <a:gd name="connsiteY28-48186" fmla="*/ 2465052 h 6858000"/>
              <a:gd name="connsiteX29-48187" fmla="*/ 5371263 w 6105267"/>
              <a:gd name="connsiteY29-48188" fmla="*/ 2586413 h 6858000"/>
              <a:gd name="connsiteX30-48189" fmla="*/ 5407503 w 6105267"/>
              <a:gd name="connsiteY30-48190" fmla="*/ 2786290 h 6858000"/>
              <a:gd name="connsiteX31-48191" fmla="*/ 5407356 w 6105267"/>
              <a:gd name="connsiteY31-48192" fmla="*/ 2787545 h 6858000"/>
              <a:gd name="connsiteX32-48193" fmla="*/ 5457023 w 6105267"/>
              <a:gd name="connsiteY32-48194" fmla="*/ 2858292 h 6858000"/>
              <a:gd name="connsiteX33-48195" fmla="*/ 5503944 w 6105267"/>
              <a:gd name="connsiteY33-48196" fmla="*/ 3123335 h 6858000"/>
              <a:gd name="connsiteX34-48197" fmla="*/ 5525532 w 6105267"/>
              <a:gd name="connsiteY34-48198" fmla="*/ 3258473 h 6858000"/>
              <a:gd name="connsiteX35-48199" fmla="*/ 5589758 w 6105267"/>
              <a:gd name="connsiteY35-48200" fmla="*/ 3453699 h 6858000"/>
              <a:gd name="connsiteX36-48201" fmla="*/ 5596144 w 6105267"/>
              <a:gd name="connsiteY36-48202" fmla="*/ 3534624 h 6858000"/>
              <a:gd name="connsiteX37-48203" fmla="*/ 5597750 w 6105267"/>
              <a:gd name="connsiteY37-48204" fmla="*/ 3534129 h 6858000"/>
              <a:gd name="connsiteX38-48205" fmla="*/ 5618377 w 6105267"/>
              <a:gd name="connsiteY38-48206" fmla="*/ 3588431 h 6858000"/>
              <a:gd name="connsiteX39-48207" fmla="*/ 5655472 w 6105267"/>
              <a:gd name="connsiteY39-48208" fmla="*/ 3678877 h 6858000"/>
              <a:gd name="connsiteX40-48209" fmla="*/ 5683015 w 6105267"/>
              <a:gd name="connsiteY40-48210" fmla="*/ 3762025 h 6858000"/>
              <a:gd name="connsiteX41-48211" fmla="*/ 5696643 w 6105267"/>
              <a:gd name="connsiteY41-48212" fmla="*/ 3773888 h 6858000"/>
              <a:gd name="connsiteX42-48213" fmla="*/ 5768491 w 6105267"/>
              <a:gd name="connsiteY42-48214" fmla="*/ 3914399 h 6858000"/>
              <a:gd name="connsiteX43-48215" fmla="*/ 5793123 w 6105267"/>
              <a:gd name="connsiteY43-48216" fmla="*/ 3969952 h 6858000"/>
              <a:gd name="connsiteX44-48217" fmla="*/ 5808321 w 6105267"/>
              <a:gd name="connsiteY44-48218" fmla="*/ 3988153 h 6858000"/>
              <a:gd name="connsiteX45-48219" fmla="*/ 5825621 w 6105267"/>
              <a:gd name="connsiteY45-48220" fmla="*/ 4015525 h 6858000"/>
              <a:gd name="connsiteX46-48221" fmla="*/ 5860672 w 6105267"/>
              <a:gd name="connsiteY46-48222" fmla="*/ 4061579 h 6858000"/>
              <a:gd name="connsiteX47-48223" fmla="*/ 5894095 w 6105267"/>
              <a:gd name="connsiteY47-48224" fmla="*/ 4128857 h 6858000"/>
              <a:gd name="connsiteX48-48225" fmla="*/ 5903513 w 6105267"/>
              <a:gd name="connsiteY48-48226" fmla="*/ 4187661 h 6858000"/>
              <a:gd name="connsiteX49-48227" fmla="*/ 5949086 w 6105267"/>
              <a:gd name="connsiteY49-48228" fmla="*/ 4366139 h 6858000"/>
              <a:gd name="connsiteX50-48229" fmla="*/ 5949261 w 6105267"/>
              <a:gd name="connsiteY50-48230" fmla="*/ 4449185 h 6858000"/>
              <a:gd name="connsiteX51-48231" fmla="*/ 5961816 w 6105267"/>
              <a:gd name="connsiteY51-48232" fmla="*/ 4494562 h 6858000"/>
              <a:gd name="connsiteX52-48233" fmla="*/ 5998138 w 6105267"/>
              <a:gd name="connsiteY52-48234" fmla="*/ 4697518 h 6858000"/>
              <a:gd name="connsiteX53-48235" fmla="*/ 6007819 w 6105267"/>
              <a:gd name="connsiteY53-48236" fmla="*/ 4858148 h 6858000"/>
              <a:gd name="connsiteX54-48237" fmla="*/ 6007749 w 6105267"/>
              <a:gd name="connsiteY54-48238" fmla="*/ 4964715 h 6858000"/>
              <a:gd name="connsiteX55-48239" fmla="*/ 6005269 w 6105267"/>
              <a:gd name="connsiteY55-48240" fmla="*/ 5150567 h 6858000"/>
              <a:gd name="connsiteX56-48241" fmla="*/ 6001127 w 6105267"/>
              <a:gd name="connsiteY56-48242" fmla="*/ 5164609 h 6858000"/>
              <a:gd name="connsiteX57-48243" fmla="*/ 5998514 w 6105267"/>
              <a:gd name="connsiteY57-48244" fmla="*/ 5189673 h 6858000"/>
              <a:gd name="connsiteX58-48245" fmla="*/ 6018409 w 6105267"/>
              <a:gd name="connsiteY58-48246" fmla="*/ 5227157 h 6858000"/>
              <a:gd name="connsiteX59-48247" fmla="*/ 6036748 w 6105267"/>
              <a:gd name="connsiteY59-48248" fmla="*/ 5322752 h 6858000"/>
              <a:gd name="connsiteX60-48249" fmla="*/ 6037677 w 6105267"/>
              <a:gd name="connsiteY60-48250" fmla="*/ 5354807 h 6858000"/>
              <a:gd name="connsiteX61-48251" fmla="*/ 6053435 w 6105267"/>
              <a:gd name="connsiteY61-48252" fmla="*/ 5387547 h 6858000"/>
              <a:gd name="connsiteX62-48253" fmla="*/ 6068640 w 6105267"/>
              <a:gd name="connsiteY62-48254" fmla="*/ 5474503 h 6858000"/>
              <a:gd name="connsiteX63-48255" fmla="*/ 6080922 w 6105267"/>
              <a:gd name="connsiteY63-48256" fmla="*/ 5561070 h 6858000"/>
              <a:gd name="connsiteX64-48257" fmla="*/ 6096949 w 6105267"/>
              <a:gd name="connsiteY64-48258" fmla="*/ 5648179 h 6858000"/>
              <a:gd name="connsiteX65-48259" fmla="*/ 6096746 w 6105267"/>
              <a:gd name="connsiteY65-48260" fmla="*/ 5862844 h 6858000"/>
              <a:gd name="connsiteX66-48261" fmla="*/ 6045436 w 6105267"/>
              <a:gd name="connsiteY66-48262" fmla="*/ 6124480 h 6858000"/>
              <a:gd name="connsiteX67-48263" fmla="*/ 6030489 w 6105267"/>
              <a:gd name="connsiteY67-48264" fmla="*/ 6317666 h 6858000"/>
              <a:gd name="connsiteX68-48265" fmla="*/ 6007492 w 6105267"/>
              <a:gd name="connsiteY68-48266" fmla="*/ 6440818 h 6858000"/>
              <a:gd name="connsiteX69-48267" fmla="*/ 6009467 w 6105267"/>
              <a:gd name="connsiteY69-48268" fmla="*/ 6487076 h 6858000"/>
              <a:gd name="connsiteX70-48269" fmla="*/ 5995064 w 6105267"/>
              <a:gd name="connsiteY70-48270" fmla="*/ 6540791 h 6858000"/>
              <a:gd name="connsiteX71-48271" fmla="*/ 5986207 w 6105267"/>
              <a:gd name="connsiteY71-48272" fmla="*/ 6695855 h 6858000"/>
              <a:gd name="connsiteX72-48273" fmla="*/ 5979428 w 6105267"/>
              <a:gd name="connsiteY72-48274" fmla="*/ 6754678 h 6858000"/>
              <a:gd name="connsiteX73-48275" fmla="*/ 5984543 w 6105267"/>
              <a:gd name="connsiteY73-48276" fmla="*/ 6811016 h 6858000"/>
              <a:gd name="connsiteX74-48277" fmla="*/ 5979671 w 6105267"/>
              <a:gd name="connsiteY74-48278" fmla="*/ 6858000 h 6858000"/>
              <a:gd name="connsiteX75-48279" fmla="*/ 0 w 6105267"/>
              <a:gd name="connsiteY75-48280" fmla="*/ 6858000 h 6858000"/>
              <a:gd name="connsiteX76-48281" fmla="*/ 0 w 6105267"/>
              <a:gd name="connsiteY76-48282" fmla="*/ 0 h 6858000"/>
              <a:gd name="connsiteX0-48283" fmla="*/ 0 w 6105267"/>
              <a:gd name="connsiteY0-48284" fmla="*/ 0 h 6858000"/>
              <a:gd name="connsiteX1-48285" fmla="*/ 4965888 w 6105267"/>
              <a:gd name="connsiteY1-48286" fmla="*/ 0 h 6858000"/>
              <a:gd name="connsiteX2-48287" fmla="*/ 4967767 w 6105267"/>
              <a:gd name="connsiteY2-48288" fmla="*/ 7930 h 6858000"/>
              <a:gd name="connsiteX3-48289" fmla="*/ 4979444 w 6105267"/>
              <a:gd name="connsiteY3-48290" fmla="*/ 43921 h 6858000"/>
              <a:gd name="connsiteX4-48291" fmla="*/ 5075458 w 6105267"/>
              <a:gd name="connsiteY4-48292" fmla="*/ 264355 h 6858000"/>
              <a:gd name="connsiteX5-48293" fmla="*/ 5081175 w 6105267"/>
              <a:gd name="connsiteY5-48294" fmla="*/ 277448 h 6858000"/>
              <a:gd name="connsiteX6-48295" fmla="*/ 5097011 w 6105267"/>
              <a:gd name="connsiteY6-48296" fmla="*/ 355616 h 6858000"/>
              <a:gd name="connsiteX7-48297" fmla="*/ 5153000 w 6105267"/>
              <a:gd name="connsiteY7-48298" fmla="*/ 507134 h 6858000"/>
              <a:gd name="connsiteX8-48299" fmla="*/ 5171282 w 6105267"/>
              <a:gd name="connsiteY8-48300" fmla="*/ 602071 h 6858000"/>
              <a:gd name="connsiteX9-48301" fmla="*/ 5189051 w 6105267"/>
              <a:gd name="connsiteY9-48302" fmla="*/ 782518 h 6858000"/>
              <a:gd name="connsiteX10-48303" fmla="*/ 5218707 w 6105267"/>
              <a:gd name="connsiteY10-48304" fmla="*/ 886387 h 6858000"/>
              <a:gd name="connsiteX11-48305" fmla="*/ 5221281 w 6105267"/>
              <a:gd name="connsiteY11-48306" fmla="*/ 920873 h 6858000"/>
              <a:gd name="connsiteX12-48307" fmla="*/ 5201018 w 6105267"/>
              <a:gd name="connsiteY12-48308" fmla="*/ 1095027 h 6858000"/>
              <a:gd name="connsiteX13-48309" fmla="*/ 5189234 w 6105267"/>
              <a:gd name="connsiteY13-48310" fmla="*/ 1217308 h 6858000"/>
              <a:gd name="connsiteX14-48311" fmla="*/ 5202769 w 6105267"/>
              <a:gd name="connsiteY14-48312" fmla="*/ 1269450 h 6858000"/>
              <a:gd name="connsiteX15-48313" fmla="*/ 5225968 w 6105267"/>
              <a:gd name="connsiteY15-48314" fmla="*/ 1357994 h 6858000"/>
              <a:gd name="connsiteX16-48315" fmla="*/ 5226675 w 6105267"/>
              <a:gd name="connsiteY16-48316" fmla="*/ 1385685 h 6858000"/>
              <a:gd name="connsiteX17-48317" fmla="*/ 5237226 w 6105267"/>
              <a:gd name="connsiteY17-48318" fmla="*/ 1441327 h 6858000"/>
              <a:gd name="connsiteX18-48319" fmla="*/ 5255653 w 6105267"/>
              <a:gd name="connsiteY18-48320" fmla="*/ 1524712 h 6858000"/>
              <a:gd name="connsiteX19-48321" fmla="*/ 5263491 w 6105267"/>
              <a:gd name="connsiteY19-48322" fmla="*/ 1642938 h 6858000"/>
              <a:gd name="connsiteX20-48323" fmla="*/ 5256552 w 6105267"/>
              <a:gd name="connsiteY20-48324" fmla="*/ 1672509 h 6858000"/>
              <a:gd name="connsiteX21-48325" fmla="*/ 5264549 w 6105267"/>
              <a:gd name="connsiteY21-48326" fmla="*/ 1837572 h 6858000"/>
              <a:gd name="connsiteX22-48327" fmla="*/ 5255696 w 6105267"/>
              <a:gd name="connsiteY22-48328" fmla="*/ 1953770 h 6858000"/>
              <a:gd name="connsiteX23-48329" fmla="*/ 5252592 w 6105267"/>
              <a:gd name="connsiteY23-48330" fmla="*/ 2092210 h 6858000"/>
              <a:gd name="connsiteX24-48331" fmla="*/ 5257248 w 6105267"/>
              <a:gd name="connsiteY24-48332" fmla="*/ 2203922 h 6858000"/>
              <a:gd name="connsiteX25-48333" fmla="*/ 5262551 w 6105267"/>
              <a:gd name="connsiteY25-48334" fmla="*/ 2288050 h 6858000"/>
              <a:gd name="connsiteX26-48335" fmla="*/ 5293877 w 6105267"/>
              <a:gd name="connsiteY26-48336" fmla="*/ 2368649 h 6858000"/>
              <a:gd name="connsiteX27-48337" fmla="*/ 5311338 w 6105267"/>
              <a:gd name="connsiteY27-48338" fmla="*/ 2404034 h 6858000"/>
              <a:gd name="connsiteX28-48339" fmla="*/ 5338366 w 6105267"/>
              <a:gd name="connsiteY28-48340" fmla="*/ 2465052 h 6858000"/>
              <a:gd name="connsiteX29-48341" fmla="*/ 5371263 w 6105267"/>
              <a:gd name="connsiteY29-48342" fmla="*/ 2586413 h 6858000"/>
              <a:gd name="connsiteX30-48343" fmla="*/ 5407503 w 6105267"/>
              <a:gd name="connsiteY30-48344" fmla="*/ 2786290 h 6858000"/>
              <a:gd name="connsiteX31-48345" fmla="*/ 5407356 w 6105267"/>
              <a:gd name="connsiteY31-48346" fmla="*/ 2787545 h 6858000"/>
              <a:gd name="connsiteX32-48347" fmla="*/ 5457023 w 6105267"/>
              <a:gd name="connsiteY32-48348" fmla="*/ 2858292 h 6858000"/>
              <a:gd name="connsiteX33-48349" fmla="*/ 5503944 w 6105267"/>
              <a:gd name="connsiteY33-48350" fmla="*/ 3123335 h 6858000"/>
              <a:gd name="connsiteX34-48351" fmla="*/ 5525532 w 6105267"/>
              <a:gd name="connsiteY34-48352" fmla="*/ 3258473 h 6858000"/>
              <a:gd name="connsiteX35-48353" fmla="*/ 5589758 w 6105267"/>
              <a:gd name="connsiteY35-48354" fmla="*/ 3453699 h 6858000"/>
              <a:gd name="connsiteX36-48355" fmla="*/ 5596144 w 6105267"/>
              <a:gd name="connsiteY36-48356" fmla="*/ 3534624 h 6858000"/>
              <a:gd name="connsiteX37-48357" fmla="*/ 5597750 w 6105267"/>
              <a:gd name="connsiteY37-48358" fmla="*/ 3534129 h 6858000"/>
              <a:gd name="connsiteX38-48359" fmla="*/ 5618377 w 6105267"/>
              <a:gd name="connsiteY38-48360" fmla="*/ 3588431 h 6858000"/>
              <a:gd name="connsiteX39-48361" fmla="*/ 5655472 w 6105267"/>
              <a:gd name="connsiteY39-48362" fmla="*/ 3678877 h 6858000"/>
              <a:gd name="connsiteX40-48363" fmla="*/ 5683015 w 6105267"/>
              <a:gd name="connsiteY40-48364" fmla="*/ 3762025 h 6858000"/>
              <a:gd name="connsiteX41-48365" fmla="*/ 5696643 w 6105267"/>
              <a:gd name="connsiteY41-48366" fmla="*/ 3773888 h 6858000"/>
              <a:gd name="connsiteX42-48367" fmla="*/ 5768491 w 6105267"/>
              <a:gd name="connsiteY42-48368" fmla="*/ 3914399 h 6858000"/>
              <a:gd name="connsiteX43-48369" fmla="*/ 5793123 w 6105267"/>
              <a:gd name="connsiteY43-48370" fmla="*/ 3969952 h 6858000"/>
              <a:gd name="connsiteX44-48371" fmla="*/ 5808321 w 6105267"/>
              <a:gd name="connsiteY44-48372" fmla="*/ 3988153 h 6858000"/>
              <a:gd name="connsiteX45-48373" fmla="*/ 5860672 w 6105267"/>
              <a:gd name="connsiteY45-48374" fmla="*/ 4061579 h 6858000"/>
              <a:gd name="connsiteX46-48375" fmla="*/ 5894095 w 6105267"/>
              <a:gd name="connsiteY46-48376" fmla="*/ 4128857 h 6858000"/>
              <a:gd name="connsiteX47-48377" fmla="*/ 5903513 w 6105267"/>
              <a:gd name="connsiteY47-48378" fmla="*/ 4187661 h 6858000"/>
              <a:gd name="connsiteX48-48379" fmla="*/ 5949086 w 6105267"/>
              <a:gd name="connsiteY48-48380" fmla="*/ 4366139 h 6858000"/>
              <a:gd name="connsiteX49-48381" fmla="*/ 5949261 w 6105267"/>
              <a:gd name="connsiteY49-48382" fmla="*/ 4449185 h 6858000"/>
              <a:gd name="connsiteX50-48383" fmla="*/ 5961816 w 6105267"/>
              <a:gd name="connsiteY50-48384" fmla="*/ 4494562 h 6858000"/>
              <a:gd name="connsiteX51-48385" fmla="*/ 5998138 w 6105267"/>
              <a:gd name="connsiteY51-48386" fmla="*/ 4697518 h 6858000"/>
              <a:gd name="connsiteX52-48387" fmla="*/ 6007819 w 6105267"/>
              <a:gd name="connsiteY52-48388" fmla="*/ 4858148 h 6858000"/>
              <a:gd name="connsiteX53-48389" fmla="*/ 6007749 w 6105267"/>
              <a:gd name="connsiteY53-48390" fmla="*/ 4964715 h 6858000"/>
              <a:gd name="connsiteX54-48391" fmla="*/ 6005269 w 6105267"/>
              <a:gd name="connsiteY54-48392" fmla="*/ 5150567 h 6858000"/>
              <a:gd name="connsiteX55-48393" fmla="*/ 6001127 w 6105267"/>
              <a:gd name="connsiteY55-48394" fmla="*/ 5164609 h 6858000"/>
              <a:gd name="connsiteX56-48395" fmla="*/ 5998514 w 6105267"/>
              <a:gd name="connsiteY56-48396" fmla="*/ 5189673 h 6858000"/>
              <a:gd name="connsiteX57-48397" fmla="*/ 6018409 w 6105267"/>
              <a:gd name="connsiteY57-48398" fmla="*/ 5227157 h 6858000"/>
              <a:gd name="connsiteX58-48399" fmla="*/ 6036748 w 6105267"/>
              <a:gd name="connsiteY58-48400" fmla="*/ 5322752 h 6858000"/>
              <a:gd name="connsiteX59-48401" fmla="*/ 6037677 w 6105267"/>
              <a:gd name="connsiteY59-48402" fmla="*/ 5354807 h 6858000"/>
              <a:gd name="connsiteX60-48403" fmla="*/ 6053435 w 6105267"/>
              <a:gd name="connsiteY60-48404" fmla="*/ 5387547 h 6858000"/>
              <a:gd name="connsiteX61-48405" fmla="*/ 6068640 w 6105267"/>
              <a:gd name="connsiteY61-48406" fmla="*/ 5474503 h 6858000"/>
              <a:gd name="connsiteX62-48407" fmla="*/ 6080922 w 6105267"/>
              <a:gd name="connsiteY62-48408" fmla="*/ 5561070 h 6858000"/>
              <a:gd name="connsiteX63-48409" fmla="*/ 6096949 w 6105267"/>
              <a:gd name="connsiteY63-48410" fmla="*/ 5648179 h 6858000"/>
              <a:gd name="connsiteX64-48411" fmla="*/ 6096746 w 6105267"/>
              <a:gd name="connsiteY64-48412" fmla="*/ 5862844 h 6858000"/>
              <a:gd name="connsiteX65-48413" fmla="*/ 6045436 w 6105267"/>
              <a:gd name="connsiteY65-48414" fmla="*/ 6124480 h 6858000"/>
              <a:gd name="connsiteX66-48415" fmla="*/ 6030489 w 6105267"/>
              <a:gd name="connsiteY66-48416" fmla="*/ 6317666 h 6858000"/>
              <a:gd name="connsiteX67-48417" fmla="*/ 6007492 w 6105267"/>
              <a:gd name="connsiteY67-48418" fmla="*/ 6440818 h 6858000"/>
              <a:gd name="connsiteX68-48419" fmla="*/ 6009467 w 6105267"/>
              <a:gd name="connsiteY68-48420" fmla="*/ 6487076 h 6858000"/>
              <a:gd name="connsiteX69-48421" fmla="*/ 5995064 w 6105267"/>
              <a:gd name="connsiteY69-48422" fmla="*/ 6540791 h 6858000"/>
              <a:gd name="connsiteX70-48423" fmla="*/ 5986207 w 6105267"/>
              <a:gd name="connsiteY70-48424" fmla="*/ 6695855 h 6858000"/>
              <a:gd name="connsiteX71-48425" fmla="*/ 5979428 w 6105267"/>
              <a:gd name="connsiteY71-48426" fmla="*/ 6754678 h 6858000"/>
              <a:gd name="connsiteX72-48427" fmla="*/ 5984543 w 6105267"/>
              <a:gd name="connsiteY72-48428" fmla="*/ 6811016 h 6858000"/>
              <a:gd name="connsiteX73-48429" fmla="*/ 5979671 w 6105267"/>
              <a:gd name="connsiteY73-48430" fmla="*/ 6858000 h 6858000"/>
              <a:gd name="connsiteX74-48431" fmla="*/ 0 w 6105267"/>
              <a:gd name="connsiteY74-48432" fmla="*/ 6858000 h 6858000"/>
              <a:gd name="connsiteX75-48433" fmla="*/ 0 w 6105267"/>
              <a:gd name="connsiteY75-48434" fmla="*/ 0 h 6858000"/>
              <a:gd name="connsiteX0-48435" fmla="*/ 0 w 6105267"/>
              <a:gd name="connsiteY0-48436" fmla="*/ 0 h 6858000"/>
              <a:gd name="connsiteX1-48437" fmla="*/ 4965888 w 6105267"/>
              <a:gd name="connsiteY1-48438" fmla="*/ 0 h 6858000"/>
              <a:gd name="connsiteX2-48439" fmla="*/ 4967767 w 6105267"/>
              <a:gd name="connsiteY2-48440" fmla="*/ 7930 h 6858000"/>
              <a:gd name="connsiteX3-48441" fmla="*/ 4979444 w 6105267"/>
              <a:gd name="connsiteY3-48442" fmla="*/ 43921 h 6858000"/>
              <a:gd name="connsiteX4-48443" fmla="*/ 5075458 w 6105267"/>
              <a:gd name="connsiteY4-48444" fmla="*/ 264355 h 6858000"/>
              <a:gd name="connsiteX5-48445" fmla="*/ 5081175 w 6105267"/>
              <a:gd name="connsiteY5-48446" fmla="*/ 277448 h 6858000"/>
              <a:gd name="connsiteX6-48447" fmla="*/ 5097011 w 6105267"/>
              <a:gd name="connsiteY6-48448" fmla="*/ 355616 h 6858000"/>
              <a:gd name="connsiteX7-48449" fmla="*/ 5153000 w 6105267"/>
              <a:gd name="connsiteY7-48450" fmla="*/ 507134 h 6858000"/>
              <a:gd name="connsiteX8-48451" fmla="*/ 5171282 w 6105267"/>
              <a:gd name="connsiteY8-48452" fmla="*/ 602071 h 6858000"/>
              <a:gd name="connsiteX9-48453" fmla="*/ 5189051 w 6105267"/>
              <a:gd name="connsiteY9-48454" fmla="*/ 782518 h 6858000"/>
              <a:gd name="connsiteX10-48455" fmla="*/ 5218707 w 6105267"/>
              <a:gd name="connsiteY10-48456" fmla="*/ 886387 h 6858000"/>
              <a:gd name="connsiteX11-48457" fmla="*/ 5221281 w 6105267"/>
              <a:gd name="connsiteY11-48458" fmla="*/ 920873 h 6858000"/>
              <a:gd name="connsiteX12-48459" fmla="*/ 5201018 w 6105267"/>
              <a:gd name="connsiteY12-48460" fmla="*/ 1095027 h 6858000"/>
              <a:gd name="connsiteX13-48461" fmla="*/ 5189234 w 6105267"/>
              <a:gd name="connsiteY13-48462" fmla="*/ 1217308 h 6858000"/>
              <a:gd name="connsiteX14-48463" fmla="*/ 5202769 w 6105267"/>
              <a:gd name="connsiteY14-48464" fmla="*/ 1269450 h 6858000"/>
              <a:gd name="connsiteX15-48465" fmla="*/ 5225968 w 6105267"/>
              <a:gd name="connsiteY15-48466" fmla="*/ 1357994 h 6858000"/>
              <a:gd name="connsiteX16-48467" fmla="*/ 5226675 w 6105267"/>
              <a:gd name="connsiteY16-48468" fmla="*/ 1385685 h 6858000"/>
              <a:gd name="connsiteX17-48469" fmla="*/ 5237226 w 6105267"/>
              <a:gd name="connsiteY17-48470" fmla="*/ 1441327 h 6858000"/>
              <a:gd name="connsiteX18-48471" fmla="*/ 5255653 w 6105267"/>
              <a:gd name="connsiteY18-48472" fmla="*/ 1524712 h 6858000"/>
              <a:gd name="connsiteX19-48473" fmla="*/ 5263491 w 6105267"/>
              <a:gd name="connsiteY19-48474" fmla="*/ 1642938 h 6858000"/>
              <a:gd name="connsiteX20-48475" fmla="*/ 5256552 w 6105267"/>
              <a:gd name="connsiteY20-48476" fmla="*/ 1672509 h 6858000"/>
              <a:gd name="connsiteX21-48477" fmla="*/ 5264549 w 6105267"/>
              <a:gd name="connsiteY21-48478" fmla="*/ 1837572 h 6858000"/>
              <a:gd name="connsiteX22-48479" fmla="*/ 5255696 w 6105267"/>
              <a:gd name="connsiteY22-48480" fmla="*/ 1953770 h 6858000"/>
              <a:gd name="connsiteX23-48481" fmla="*/ 5252592 w 6105267"/>
              <a:gd name="connsiteY23-48482" fmla="*/ 2092210 h 6858000"/>
              <a:gd name="connsiteX24-48483" fmla="*/ 5257248 w 6105267"/>
              <a:gd name="connsiteY24-48484" fmla="*/ 2203922 h 6858000"/>
              <a:gd name="connsiteX25-48485" fmla="*/ 5262551 w 6105267"/>
              <a:gd name="connsiteY25-48486" fmla="*/ 2288050 h 6858000"/>
              <a:gd name="connsiteX26-48487" fmla="*/ 5293877 w 6105267"/>
              <a:gd name="connsiteY26-48488" fmla="*/ 2368649 h 6858000"/>
              <a:gd name="connsiteX27-48489" fmla="*/ 5311338 w 6105267"/>
              <a:gd name="connsiteY27-48490" fmla="*/ 2404034 h 6858000"/>
              <a:gd name="connsiteX28-48491" fmla="*/ 5338366 w 6105267"/>
              <a:gd name="connsiteY28-48492" fmla="*/ 2465052 h 6858000"/>
              <a:gd name="connsiteX29-48493" fmla="*/ 5371263 w 6105267"/>
              <a:gd name="connsiteY29-48494" fmla="*/ 2586413 h 6858000"/>
              <a:gd name="connsiteX30-48495" fmla="*/ 5407503 w 6105267"/>
              <a:gd name="connsiteY30-48496" fmla="*/ 2786290 h 6858000"/>
              <a:gd name="connsiteX31-48497" fmla="*/ 5407356 w 6105267"/>
              <a:gd name="connsiteY31-48498" fmla="*/ 2787545 h 6858000"/>
              <a:gd name="connsiteX32-48499" fmla="*/ 5457023 w 6105267"/>
              <a:gd name="connsiteY32-48500" fmla="*/ 2858292 h 6858000"/>
              <a:gd name="connsiteX33-48501" fmla="*/ 5503944 w 6105267"/>
              <a:gd name="connsiteY33-48502" fmla="*/ 3123335 h 6858000"/>
              <a:gd name="connsiteX34-48503" fmla="*/ 5525532 w 6105267"/>
              <a:gd name="connsiteY34-48504" fmla="*/ 3258473 h 6858000"/>
              <a:gd name="connsiteX35-48505" fmla="*/ 5589758 w 6105267"/>
              <a:gd name="connsiteY35-48506" fmla="*/ 3453699 h 6858000"/>
              <a:gd name="connsiteX36-48507" fmla="*/ 5596144 w 6105267"/>
              <a:gd name="connsiteY36-48508" fmla="*/ 3534624 h 6858000"/>
              <a:gd name="connsiteX37-48509" fmla="*/ 5597750 w 6105267"/>
              <a:gd name="connsiteY37-48510" fmla="*/ 3534129 h 6858000"/>
              <a:gd name="connsiteX38-48511" fmla="*/ 5618377 w 6105267"/>
              <a:gd name="connsiteY38-48512" fmla="*/ 3588431 h 6858000"/>
              <a:gd name="connsiteX39-48513" fmla="*/ 5655472 w 6105267"/>
              <a:gd name="connsiteY39-48514" fmla="*/ 3678877 h 6858000"/>
              <a:gd name="connsiteX40-48515" fmla="*/ 5683015 w 6105267"/>
              <a:gd name="connsiteY40-48516" fmla="*/ 3762025 h 6858000"/>
              <a:gd name="connsiteX41-48517" fmla="*/ 5696643 w 6105267"/>
              <a:gd name="connsiteY41-48518" fmla="*/ 3773888 h 6858000"/>
              <a:gd name="connsiteX42-48519" fmla="*/ 5768491 w 6105267"/>
              <a:gd name="connsiteY42-48520" fmla="*/ 3914399 h 6858000"/>
              <a:gd name="connsiteX43-48521" fmla="*/ 5793123 w 6105267"/>
              <a:gd name="connsiteY43-48522" fmla="*/ 3969952 h 6858000"/>
              <a:gd name="connsiteX44-48523" fmla="*/ 5808321 w 6105267"/>
              <a:gd name="connsiteY44-48524" fmla="*/ 3988153 h 6858000"/>
              <a:gd name="connsiteX45-48525" fmla="*/ 5860672 w 6105267"/>
              <a:gd name="connsiteY45-48526" fmla="*/ 4061579 h 6858000"/>
              <a:gd name="connsiteX46-48527" fmla="*/ 5894095 w 6105267"/>
              <a:gd name="connsiteY46-48528" fmla="*/ 4128857 h 6858000"/>
              <a:gd name="connsiteX47-48529" fmla="*/ 5903513 w 6105267"/>
              <a:gd name="connsiteY47-48530" fmla="*/ 4187661 h 6858000"/>
              <a:gd name="connsiteX48-48531" fmla="*/ 5949086 w 6105267"/>
              <a:gd name="connsiteY48-48532" fmla="*/ 4366139 h 6858000"/>
              <a:gd name="connsiteX49-48533" fmla="*/ 5949261 w 6105267"/>
              <a:gd name="connsiteY49-48534" fmla="*/ 4449185 h 6858000"/>
              <a:gd name="connsiteX50-48535" fmla="*/ 5961816 w 6105267"/>
              <a:gd name="connsiteY50-48536" fmla="*/ 4494562 h 6858000"/>
              <a:gd name="connsiteX51-48537" fmla="*/ 5998138 w 6105267"/>
              <a:gd name="connsiteY51-48538" fmla="*/ 4697518 h 6858000"/>
              <a:gd name="connsiteX52-48539" fmla="*/ 6007819 w 6105267"/>
              <a:gd name="connsiteY52-48540" fmla="*/ 4858148 h 6858000"/>
              <a:gd name="connsiteX53-48541" fmla="*/ 6007749 w 6105267"/>
              <a:gd name="connsiteY53-48542" fmla="*/ 4964715 h 6858000"/>
              <a:gd name="connsiteX54-48543" fmla="*/ 6005269 w 6105267"/>
              <a:gd name="connsiteY54-48544" fmla="*/ 5150567 h 6858000"/>
              <a:gd name="connsiteX55-48545" fmla="*/ 6001127 w 6105267"/>
              <a:gd name="connsiteY55-48546" fmla="*/ 5164609 h 6858000"/>
              <a:gd name="connsiteX56-48547" fmla="*/ 5998514 w 6105267"/>
              <a:gd name="connsiteY56-48548" fmla="*/ 5189673 h 6858000"/>
              <a:gd name="connsiteX57-48549" fmla="*/ 6018409 w 6105267"/>
              <a:gd name="connsiteY57-48550" fmla="*/ 5227157 h 6858000"/>
              <a:gd name="connsiteX58-48551" fmla="*/ 6036748 w 6105267"/>
              <a:gd name="connsiteY58-48552" fmla="*/ 5322752 h 6858000"/>
              <a:gd name="connsiteX59-48553" fmla="*/ 6037677 w 6105267"/>
              <a:gd name="connsiteY59-48554" fmla="*/ 5354807 h 6858000"/>
              <a:gd name="connsiteX60-48555" fmla="*/ 6053435 w 6105267"/>
              <a:gd name="connsiteY60-48556" fmla="*/ 5387547 h 6858000"/>
              <a:gd name="connsiteX61-48557" fmla="*/ 6068640 w 6105267"/>
              <a:gd name="connsiteY61-48558" fmla="*/ 5474503 h 6858000"/>
              <a:gd name="connsiteX62-48559" fmla="*/ 6080922 w 6105267"/>
              <a:gd name="connsiteY62-48560" fmla="*/ 5561070 h 6858000"/>
              <a:gd name="connsiteX63-48561" fmla="*/ 6096949 w 6105267"/>
              <a:gd name="connsiteY63-48562" fmla="*/ 5648179 h 6858000"/>
              <a:gd name="connsiteX64-48563" fmla="*/ 6096746 w 6105267"/>
              <a:gd name="connsiteY64-48564" fmla="*/ 5862844 h 6858000"/>
              <a:gd name="connsiteX65-48565" fmla="*/ 6045436 w 6105267"/>
              <a:gd name="connsiteY65-48566" fmla="*/ 6124480 h 6858000"/>
              <a:gd name="connsiteX66-48567" fmla="*/ 6030489 w 6105267"/>
              <a:gd name="connsiteY66-48568" fmla="*/ 6317666 h 6858000"/>
              <a:gd name="connsiteX67-48569" fmla="*/ 6007492 w 6105267"/>
              <a:gd name="connsiteY67-48570" fmla="*/ 6440818 h 6858000"/>
              <a:gd name="connsiteX68-48571" fmla="*/ 6009467 w 6105267"/>
              <a:gd name="connsiteY68-48572" fmla="*/ 6487076 h 6858000"/>
              <a:gd name="connsiteX69-48573" fmla="*/ 5995064 w 6105267"/>
              <a:gd name="connsiteY69-48574" fmla="*/ 6540791 h 6858000"/>
              <a:gd name="connsiteX70-48575" fmla="*/ 5986207 w 6105267"/>
              <a:gd name="connsiteY70-48576" fmla="*/ 6695855 h 6858000"/>
              <a:gd name="connsiteX71-48577" fmla="*/ 5979428 w 6105267"/>
              <a:gd name="connsiteY71-48578" fmla="*/ 6754678 h 6858000"/>
              <a:gd name="connsiteX72-48579" fmla="*/ 5984543 w 6105267"/>
              <a:gd name="connsiteY72-48580" fmla="*/ 6811016 h 6858000"/>
              <a:gd name="connsiteX73-48581" fmla="*/ 5979671 w 6105267"/>
              <a:gd name="connsiteY73-48582" fmla="*/ 6858000 h 6858000"/>
              <a:gd name="connsiteX74-48583" fmla="*/ 0 w 6105267"/>
              <a:gd name="connsiteY74-48584" fmla="*/ 6858000 h 6858000"/>
              <a:gd name="connsiteX75-48585" fmla="*/ 0 w 6105267"/>
              <a:gd name="connsiteY75-48586" fmla="*/ 0 h 6858000"/>
              <a:gd name="connsiteX0-48587" fmla="*/ 0 w 6105267"/>
              <a:gd name="connsiteY0-48588" fmla="*/ 0 h 6858000"/>
              <a:gd name="connsiteX1-48589" fmla="*/ 4965888 w 6105267"/>
              <a:gd name="connsiteY1-48590" fmla="*/ 0 h 6858000"/>
              <a:gd name="connsiteX2-48591" fmla="*/ 4967767 w 6105267"/>
              <a:gd name="connsiteY2-48592" fmla="*/ 7930 h 6858000"/>
              <a:gd name="connsiteX3-48593" fmla="*/ 4979444 w 6105267"/>
              <a:gd name="connsiteY3-48594" fmla="*/ 43921 h 6858000"/>
              <a:gd name="connsiteX4-48595" fmla="*/ 5075458 w 6105267"/>
              <a:gd name="connsiteY4-48596" fmla="*/ 264355 h 6858000"/>
              <a:gd name="connsiteX5-48597" fmla="*/ 5081175 w 6105267"/>
              <a:gd name="connsiteY5-48598" fmla="*/ 277448 h 6858000"/>
              <a:gd name="connsiteX6-48599" fmla="*/ 5097011 w 6105267"/>
              <a:gd name="connsiteY6-48600" fmla="*/ 355616 h 6858000"/>
              <a:gd name="connsiteX7-48601" fmla="*/ 5153000 w 6105267"/>
              <a:gd name="connsiteY7-48602" fmla="*/ 507134 h 6858000"/>
              <a:gd name="connsiteX8-48603" fmla="*/ 5171282 w 6105267"/>
              <a:gd name="connsiteY8-48604" fmla="*/ 602071 h 6858000"/>
              <a:gd name="connsiteX9-48605" fmla="*/ 5189051 w 6105267"/>
              <a:gd name="connsiteY9-48606" fmla="*/ 782518 h 6858000"/>
              <a:gd name="connsiteX10-48607" fmla="*/ 5218707 w 6105267"/>
              <a:gd name="connsiteY10-48608" fmla="*/ 886387 h 6858000"/>
              <a:gd name="connsiteX11-48609" fmla="*/ 5221281 w 6105267"/>
              <a:gd name="connsiteY11-48610" fmla="*/ 920873 h 6858000"/>
              <a:gd name="connsiteX12-48611" fmla="*/ 5201018 w 6105267"/>
              <a:gd name="connsiteY12-48612" fmla="*/ 1095027 h 6858000"/>
              <a:gd name="connsiteX13-48613" fmla="*/ 5189234 w 6105267"/>
              <a:gd name="connsiteY13-48614" fmla="*/ 1217308 h 6858000"/>
              <a:gd name="connsiteX14-48615" fmla="*/ 5202769 w 6105267"/>
              <a:gd name="connsiteY14-48616" fmla="*/ 1269450 h 6858000"/>
              <a:gd name="connsiteX15-48617" fmla="*/ 5225968 w 6105267"/>
              <a:gd name="connsiteY15-48618" fmla="*/ 1357994 h 6858000"/>
              <a:gd name="connsiteX16-48619" fmla="*/ 5226675 w 6105267"/>
              <a:gd name="connsiteY16-48620" fmla="*/ 1385685 h 6858000"/>
              <a:gd name="connsiteX17-48621" fmla="*/ 5237226 w 6105267"/>
              <a:gd name="connsiteY17-48622" fmla="*/ 1441327 h 6858000"/>
              <a:gd name="connsiteX18-48623" fmla="*/ 5255653 w 6105267"/>
              <a:gd name="connsiteY18-48624" fmla="*/ 1524712 h 6858000"/>
              <a:gd name="connsiteX19-48625" fmla="*/ 5263491 w 6105267"/>
              <a:gd name="connsiteY19-48626" fmla="*/ 1642938 h 6858000"/>
              <a:gd name="connsiteX20-48627" fmla="*/ 5256552 w 6105267"/>
              <a:gd name="connsiteY20-48628" fmla="*/ 1672509 h 6858000"/>
              <a:gd name="connsiteX21-48629" fmla="*/ 5264549 w 6105267"/>
              <a:gd name="connsiteY21-48630" fmla="*/ 1837572 h 6858000"/>
              <a:gd name="connsiteX22-48631" fmla="*/ 5255696 w 6105267"/>
              <a:gd name="connsiteY22-48632" fmla="*/ 1953770 h 6858000"/>
              <a:gd name="connsiteX23-48633" fmla="*/ 5252592 w 6105267"/>
              <a:gd name="connsiteY23-48634" fmla="*/ 2092210 h 6858000"/>
              <a:gd name="connsiteX24-48635" fmla="*/ 5257248 w 6105267"/>
              <a:gd name="connsiteY24-48636" fmla="*/ 2203922 h 6858000"/>
              <a:gd name="connsiteX25-48637" fmla="*/ 5262551 w 6105267"/>
              <a:gd name="connsiteY25-48638" fmla="*/ 2288050 h 6858000"/>
              <a:gd name="connsiteX26-48639" fmla="*/ 5293877 w 6105267"/>
              <a:gd name="connsiteY26-48640" fmla="*/ 2368649 h 6858000"/>
              <a:gd name="connsiteX27-48641" fmla="*/ 5311338 w 6105267"/>
              <a:gd name="connsiteY27-48642" fmla="*/ 2404034 h 6858000"/>
              <a:gd name="connsiteX28-48643" fmla="*/ 5338366 w 6105267"/>
              <a:gd name="connsiteY28-48644" fmla="*/ 2465052 h 6858000"/>
              <a:gd name="connsiteX29-48645" fmla="*/ 5371263 w 6105267"/>
              <a:gd name="connsiteY29-48646" fmla="*/ 2586413 h 6858000"/>
              <a:gd name="connsiteX30-48647" fmla="*/ 5407503 w 6105267"/>
              <a:gd name="connsiteY30-48648" fmla="*/ 2786290 h 6858000"/>
              <a:gd name="connsiteX31-48649" fmla="*/ 5407356 w 6105267"/>
              <a:gd name="connsiteY31-48650" fmla="*/ 2787545 h 6858000"/>
              <a:gd name="connsiteX32-48651" fmla="*/ 5457023 w 6105267"/>
              <a:gd name="connsiteY32-48652" fmla="*/ 2858292 h 6858000"/>
              <a:gd name="connsiteX33-48653" fmla="*/ 5503944 w 6105267"/>
              <a:gd name="connsiteY33-48654" fmla="*/ 3123335 h 6858000"/>
              <a:gd name="connsiteX34-48655" fmla="*/ 5525532 w 6105267"/>
              <a:gd name="connsiteY34-48656" fmla="*/ 3258473 h 6858000"/>
              <a:gd name="connsiteX35-48657" fmla="*/ 5589758 w 6105267"/>
              <a:gd name="connsiteY35-48658" fmla="*/ 3453699 h 6858000"/>
              <a:gd name="connsiteX36-48659" fmla="*/ 5596144 w 6105267"/>
              <a:gd name="connsiteY36-48660" fmla="*/ 3534624 h 6858000"/>
              <a:gd name="connsiteX37-48661" fmla="*/ 5597750 w 6105267"/>
              <a:gd name="connsiteY37-48662" fmla="*/ 3534129 h 6858000"/>
              <a:gd name="connsiteX38-48663" fmla="*/ 5618377 w 6105267"/>
              <a:gd name="connsiteY38-48664" fmla="*/ 3588431 h 6858000"/>
              <a:gd name="connsiteX39-48665" fmla="*/ 5655472 w 6105267"/>
              <a:gd name="connsiteY39-48666" fmla="*/ 3678877 h 6858000"/>
              <a:gd name="connsiteX40-48667" fmla="*/ 5683015 w 6105267"/>
              <a:gd name="connsiteY40-48668" fmla="*/ 3762025 h 6858000"/>
              <a:gd name="connsiteX41-48669" fmla="*/ 5696643 w 6105267"/>
              <a:gd name="connsiteY41-48670" fmla="*/ 3773888 h 6858000"/>
              <a:gd name="connsiteX42-48671" fmla="*/ 5768491 w 6105267"/>
              <a:gd name="connsiteY42-48672" fmla="*/ 3914399 h 6858000"/>
              <a:gd name="connsiteX43-48673" fmla="*/ 5793123 w 6105267"/>
              <a:gd name="connsiteY43-48674" fmla="*/ 3969952 h 6858000"/>
              <a:gd name="connsiteX44-48675" fmla="*/ 5808321 w 6105267"/>
              <a:gd name="connsiteY44-48676" fmla="*/ 3988153 h 6858000"/>
              <a:gd name="connsiteX45-48677" fmla="*/ 5860672 w 6105267"/>
              <a:gd name="connsiteY45-48678" fmla="*/ 4061579 h 6858000"/>
              <a:gd name="connsiteX46-48679" fmla="*/ 5894095 w 6105267"/>
              <a:gd name="connsiteY46-48680" fmla="*/ 4128857 h 6858000"/>
              <a:gd name="connsiteX47-48681" fmla="*/ 5903513 w 6105267"/>
              <a:gd name="connsiteY47-48682" fmla="*/ 4187661 h 6858000"/>
              <a:gd name="connsiteX48-48683" fmla="*/ 5949086 w 6105267"/>
              <a:gd name="connsiteY48-48684" fmla="*/ 4366139 h 6858000"/>
              <a:gd name="connsiteX49-48685" fmla="*/ 5949261 w 6105267"/>
              <a:gd name="connsiteY49-48686" fmla="*/ 4449185 h 6858000"/>
              <a:gd name="connsiteX50-48687" fmla="*/ 5961816 w 6105267"/>
              <a:gd name="connsiteY50-48688" fmla="*/ 4494562 h 6858000"/>
              <a:gd name="connsiteX51-48689" fmla="*/ 5998138 w 6105267"/>
              <a:gd name="connsiteY51-48690" fmla="*/ 4697518 h 6858000"/>
              <a:gd name="connsiteX52-48691" fmla="*/ 6007819 w 6105267"/>
              <a:gd name="connsiteY52-48692" fmla="*/ 4858148 h 6858000"/>
              <a:gd name="connsiteX53-48693" fmla="*/ 6007749 w 6105267"/>
              <a:gd name="connsiteY53-48694" fmla="*/ 4964715 h 6858000"/>
              <a:gd name="connsiteX54-48695" fmla="*/ 6005269 w 6105267"/>
              <a:gd name="connsiteY54-48696" fmla="*/ 5150567 h 6858000"/>
              <a:gd name="connsiteX55-48697" fmla="*/ 6001127 w 6105267"/>
              <a:gd name="connsiteY55-48698" fmla="*/ 5164609 h 6858000"/>
              <a:gd name="connsiteX56-48699" fmla="*/ 5998514 w 6105267"/>
              <a:gd name="connsiteY56-48700" fmla="*/ 5189673 h 6858000"/>
              <a:gd name="connsiteX57-48701" fmla="*/ 6036748 w 6105267"/>
              <a:gd name="connsiteY57-48702" fmla="*/ 5322752 h 6858000"/>
              <a:gd name="connsiteX58-48703" fmla="*/ 6037677 w 6105267"/>
              <a:gd name="connsiteY58-48704" fmla="*/ 5354807 h 6858000"/>
              <a:gd name="connsiteX59-48705" fmla="*/ 6053435 w 6105267"/>
              <a:gd name="connsiteY59-48706" fmla="*/ 5387547 h 6858000"/>
              <a:gd name="connsiteX60-48707" fmla="*/ 6068640 w 6105267"/>
              <a:gd name="connsiteY60-48708" fmla="*/ 5474503 h 6858000"/>
              <a:gd name="connsiteX61-48709" fmla="*/ 6080922 w 6105267"/>
              <a:gd name="connsiteY61-48710" fmla="*/ 5561070 h 6858000"/>
              <a:gd name="connsiteX62-48711" fmla="*/ 6096949 w 6105267"/>
              <a:gd name="connsiteY62-48712" fmla="*/ 5648179 h 6858000"/>
              <a:gd name="connsiteX63-48713" fmla="*/ 6096746 w 6105267"/>
              <a:gd name="connsiteY63-48714" fmla="*/ 5862844 h 6858000"/>
              <a:gd name="connsiteX64-48715" fmla="*/ 6045436 w 6105267"/>
              <a:gd name="connsiteY64-48716" fmla="*/ 6124480 h 6858000"/>
              <a:gd name="connsiteX65-48717" fmla="*/ 6030489 w 6105267"/>
              <a:gd name="connsiteY65-48718" fmla="*/ 6317666 h 6858000"/>
              <a:gd name="connsiteX66-48719" fmla="*/ 6007492 w 6105267"/>
              <a:gd name="connsiteY66-48720" fmla="*/ 6440818 h 6858000"/>
              <a:gd name="connsiteX67-48721" fmla="*/ 6009467 w 6105267"/>
              <a:gd name="connsiteY67-48722" fmla="*/ 6487076 h 6858000"/>
              <a:gd name="connsiteX68-48723" fmla="*/ 5995064 w 6105267"/>
              <a:gd name="connsiteY68-48724" fmla="*/ 6540791 h 6858000"/>
              <a:gd name="connsiteX69-48725" fmla="*/ 5986207 w 6105267"/>
              <a:gd name="connsiteY69-48726" fmla="*/ 6695855 h 6858000"/>
              <a:gd name="connsiteX70-48727" fmla="*/ 5979428 w 6105267"/>
              <a:gd name="connsiteY70-48728" fmla="*/ 6754678 h 6858000"/>
              <a:gd name="connsiteX71-48729" fmla="*/ 5984543 w 6105267"/>
              <a:gd name="connsiteY71-48730" fmla="*/ 6811016 h 6858000"/>
              <a:gd name="connsiteX72-48731" fmla="*/ 5979671 w 6105267"/>
              <a:gd name="connsiteY72-48732" fmla="*/ 6858000 h 6858000"/>
              <a:gd name="connsiteX73-48733" fmla="*/ 0 w 6105267"/>
              <a:gd name="connsiteY73-48734" fmla="*/ 6858000 h 6858000"/>
              <a:gd name="connsiteX74-48735" fmla="*/ 0 w 6105267"/>
              <a:gd name="connsiteY74-48736" fmla="*/ 0 h 6858000"/>
              <a:gd name="connsiteX0-48737" fmla="*/ 0 w 6105267"/>
              <a:gd name="connsiteY0-48738" fmla="*/ 0 h 6858000"/>
              <a:gd name="connsiteX1-48739" fmla="*/ 4965888 w 6105267"/>
              <a:gd name="connsiteY1-48740" fmla="*/ 0 h 6858000"/>
              <a:gd name="connsiteX2-48741" fmla="*/ 4967767 w 6105267"/>
              <a:gd name="connsiteY2-48742" fmla="*/ 7930 h 6858000"/>
              <a:gd name="connsiteX3-48743" fmla="*/ 4979444 w 6105267"/>
              <a:gd name="connsiteY3-48744" fmla="*/ 43921 h 6858000"/>
              <a:gd name="connsiteX4-48745" fmla="*/ 5075458 w 6105267"/>
              <a:gd name="connsiteY4-48746" fmla="*/ 264355 h 6858000"/>
              <a:gd name="connsiteX5-48747" fmla="*/ 5081175 w 6105267"/>
              <a:gd name="connsiteY5-48748" fmla="*/ 277448 h 6858000"/>
              <a:gd name="connsiteX6-48749" fmla="*/ 5097011 w 6105267"/>
              <a:gd name="connsiteY6-48750" fmla="*/ 355616 h 6858000"/>
              <a:gd name="connsiteX7-48751" fmla="*/ 5153000 w 6105267"/>
              <a:gd name="connsiteY7-48752" fmla="*/ 507134 h 6858000"/>
              <a:gd name="connsiteX8-48753" fmla="*/ 5171282 w 6105267"/>
              <a:gd name="connsiteY8-48754" fmla="*/ 602071 h 6858000"/>
              <a:gd name="connsiteX9-48755" fmla="*/ 5189051 w 6105267"/>
              <a:gd name="connsiteY9-48756" fmla="*/ 782518 h 6858000"/>
              <a:gd name="connsiteX10-48757" fmla="*/ 5218707 w 6105267"/>
              <a:gd name="connsiteY10-48758" fmla="*/ 886387 h 6858000"/>
              <a:gd name="connsiteX11-48759" fmla="*/ 5221281 w 6105267"/>
              <a:gd name="connsiteY11-48760" fmla="*/ 920873 h 6858000"/>
              <a:gd name="connsiteX12-48761" fmla="*/ 5201018 w 6105267"/>
              <a:gd name="connsiteY12-48762" fmla="*/ 1095027 h 6858000"/>
              <a:gd name="connsiteX13-48763" fmla="*/ 5189234 w 6105267"/>
              <a:gd name="connsiteY13-48764" fmla="*/ 1186352 h 6858000"/>
              <a:gd name="connsiteX14-48765" fmla="*/ 5202769 w 6105267"/>
              <a:gd name="connsiteY14-48766" fmla="*/ 1269450 h 6858000"/>
              <a:gd name="connsiteX15-48767" fmla="*/ 5225968 w 6105267"/>
              <a:gd name="connsiteY15-48768" fmla="*/ 1357994 h 6858000"/>
              <a:gd name="connsiteX16-48769" fmla="*/ 5226675 w 6105267"/>
              <a:gd name="connsiteY16-48770" fmla="*/ 1385685 h 6858000"/>
              <a:gd name="connsiteX17-48771" fmla="*/ 5237226 w 6105267"/>
              <a:gd name="connsiteY17-48772" fmla="*/ 1441327 h 6858000"/>
              <a:gd name="connsiteX18-48773" fmla="*/ 5255653 w 6105267"/>
              <a:gd name="connsiteY18-48774" fmla="*/ 1524712 h 6858000"/>
              <a:gd name="connsiteX19-48775" fmla="*/ 5263491 w 6105267"/>
              <a:gd name="connsiteY19-48776" fmla="*/ 1642938 h 6858000"/>
              <a:gd name="connsiteX20-48777" fmla="*/ 5256552 w 6105267"/>
              <a:gd name="connsiteY20-48778" fmla="*/ 1672509 h 6858000"/>
              <a:gd name="connsiteX21-48779" fmla="*/ 5264549 w 6105267"/>
              <a:gd name="connsiteY21-48780" fmla="*/ 1837572 h 6858000"/>
              <a:gd name="connsiteX22-48781" fmla="*/ 5255696 w 6105267"/>
              <a:gd name="connsiteY22-48782" fmla="*/ 1953770 h 6858000"/>
              <a:gd name="connsiteX23-48783" fmla="*/ 5252592 w 6105267"/>
              <a:gd name="connsiteY23-48784" fmla="*/ 2092210 h 6858000"/>
              <a:gd name="connsiteX24-48785" fmla="*/ 5257248 w 6105267"/>
              <a:gd name="connsiteY24-48786" fmla="*/ 2203922 h 6858000"/>
              <a:gd name="connsiteX25-48787" fmla="*/ 5262551 w 6105267"/>
              <a:gd name="connsiteY25-48788" fmla="*/ 2288050 h 6858000"/>
              <a:gd name="connsiteX26-48789" fmla="*/ 5293877 w 6105267"/>
              <a:gd name="connsiteY26-48790" fmla="*/ 2368649 h 6858000"/>
              <a:gd name="connsiteX27-48791" fmla="*/ 5311338 w 6105267"/>
              <a:gd name="connsiteY27-48792" fmla="*/ 2404034 h 6858000"/>
              <a:gd name="connsiteX28-48793" fmla="*/ 5338366 w 6105267"/>
              <a:gd name="connsiteY28-48794" fmla="*/ 2465052 h 6858000"/>
              <a:gd name="connsiteX29-48795" fmla="*/ 5371263 w 6105267"/>
              <a:gd name="connsiteY29-48796" fmla="*/ 2586413 h 6858000"/>
              <a:gd name="connsiteX30-48797" fmla="*/ 5407503 w 6105267"/>
              <a:gd name="connsiteY30-48798" fmla="*/ 2786290 h 6858000"/>
              <a:gd name="connsiteX31-48799" fmla="*/ 5407356 w 6105267"/>
              <a:gd name="connsiteY31-48800" fmla="*/ 2787545 h 6858000"/>
              <a:gd name="connsiteX32-48801" fmla="*/ 5457023 w 6105267"/>
              <a:gd name="connsiteY32-48802" fmla="*/ 2858292 h 6858000"/>
              <a:gd name="connsiteX33-48803" fmla="*/ 5503944 w 6105267"/>
              <a:gd name="connsiteY33-48804" fmla="*/ 3123335 h 6858000"/>
              <a:gd name="connsiteX34-48805" fmla="*/ 5525532 w 6105267"/>
              <a:gd name="connsiteY34-48806" fmla="*/ 3258473 h 6858000"/>
              <a:gd name="connsiteX35-48807" fmla="*/ 5589758 w 6105267"/>
              <a:gd name="connsiteY35-48808" fmla="*/ 3453699 h 6858000"/>
              <a:gd name="connsiteX36-48809" fmla="*/ 5596144 w 6105267"/>
              <a:gd name="connsiteY36-48810" fmla="*/ 3534624 h 6858000"/>
              <a:gd name="connsiteX37-48811" fmla="*/ 5597750 w 6105267"/>
              <a:gd name="connsiteY37-48812" fmla="*/ 3534129 h 6858000"/>
              <a:gd name="connsiteX38-48813" fmla="*/ 5618377 w 6105267"/>
              <a:gd name="connsiteY38-48814" fmla="*/ 3588431 h 6858000"/>
              <a:gd name="connsiteX39-48815" fmla="*/ 5655472 w 6105267"/>
              <a:gd name="connsiteY39-48816" fmla="*/ 3678877 h 6858000"/>
              <a:gd name="connsiteX40-48817" fmla="*/ 5683015 w 6105267"/>
              <a:gd name="connsiteY40-48818" fmla="*/ 3762025 h 6858000"/>
              <a:gd name="connsiteX41-48819" fmla="*/ 5696643 w 6105267"/>
              <a:gd name="connsiteY41-48820" fmla="*/ 3773888 h 6858000"/>
              <a:gd name="connsiteX42-48821" fmla="*/ 5768491 w 6105267"/>
              <a:gd name="connsiteY42-48822" fmla="*/ 3914399 h 6858000"/>
              <a:gd name="connsiteX43-48823" fmla="*/ 5793123 w 6105267"/>
              <a:gd name="connsiteY43-48824" fmla="*/ 3969952 h 6858000"/>
              <a:gd name="connsiteX44-48825" fmla="*/ 5808321 w 6105267"/>
              <a:gd name="connsiteY44-48826" fmla="*/ 3988153 h 6858000"/>
              <a:gd name="connsiteX45-48827" fmla="*/ 5860672 w 6105267"/>
              <a:gd name="connsiteY45-48828" fmla="*/ 4061579 h 6858000"/>
              <a:gd name="connsiteX46-48829" fmla="*/ 5894095 w 6105267"/>
              <a:gd name="connsiteY46-48830" fmla="*/ 4128857 h 6858000"/>
              <a:gd name="connsiteX47-48831" fmla="*/ 5903513 w 6105267"/>
              <a:gd name="connsiteY47-48832" fmla="*/ 4187661 h 6858000"/>
              <a:gd name="connsiteX48-48833" fmla="*/ 5949086 w 6105267"/>
              <a:gd name="connsiteY48-48834" fmla="*/ 4366139 h 6858000"/>
              <a:gd name="connsiteX49-48835" fmla="*/ 5949261 w 6105267"/>
              <a:gd name="connsiteY49-48836" fmla="*/ 4449185 h 6858000"/>
              <a:gd name="connsiteX50-48837" fmla="*/ 5961816 w 6105267"/>
              <a:gd name="connsiteY50-48838" fmla="*/ 4494562 h 6858000"/>
              <a:gd name="connsiteX51-48839" fmla="*/ 5998138 w 6105267"/>
              <a:gd name="connsiteY51-48840" fmla="*/ 4697518 h 6858000"/>
              <a:gd name="connsiteX52-48841" fmla="*/ 6007819 w 6105267"/>
              <a:gd name="connsiteY52-48842" fmla="*/ 4858148 h 6858000"/>
              <a:gd name="connsiteX53-48843" fmla="*/ 6007749 w 6105267"/>
              <a:gd name="connsiteY53-48844" fmla="*/ 4964715 h 6858000"/>
              <a:gd name="connsiteX54-48845" fmla="*/ 6005269 w 6105267"/>
              <a:gd name="connsiteY54-48846" fmla="*/ 5150567 h 6858000"/>
              <a:gd name="connsiteX55-48847" fmla="*/ 6001127 w 6105267"/>
              <a:gd name="connsiteY55-48848" fmla="*/ 5164609 h 6858000"/>
              <a:gd name="connsiteX56-48849" fmla="*/ 5998514 w 6105267"/>
              <a:gd name="connsiteY56-48850" fmla="*/ 5189673 h 6858000"/>
              <a:gd name="connsiteX57-48851" fmla="*/ 6036748 w 6105267"/>
              <a:gd name="connsiteY57-48852" fmla="*/ 5322752 h 6858000"/>
              <a:gd name="connsiteX58-48853" fmla="*/ 6037677 w 6105267"/>
              <a:gd name="connsiteY58-48854" fmla="*/ 5354807 h 6858000"/>
              <a:gd name="connsiteX59-48855" fmla="*/ 6053435 w 6105267"/>
              <a:gd name="connsiteY59-48856" fmla="*/ 5387547 h 6858000"/>
              <a:gd name="connsiteX60-48857" fmla="*/ 6068640 w 6105267"/>
              <a:gd name="connsiteY60-48858" fmla="*/ 5474503 h 6858000"/>
              <a:gd name="connsiteX61-48859" fmla="*/ 6080922 w 6105267"/>
              <a:gd name="connsiteY61-48860" fmla="*/ 5561070 h 6858000"/>
              <a:gd name="connsiteX62-48861" fmla="*/ 6096949 w 6105267"/>
              <a:gd name="connsiteY62-48862" fmla="*/ 5648179 h 6858000"/>
              <a:gd name="connsiteX63-48863" fmla="*/ 6096746 w 6105267"/>
              <a:gd name="connsiteY63-48864" fmla="*/ 5862844 h 6858000"/>
              <a:gd name="connsiteX64-48865" fmla="*/ 6045436 w 6105267"/>
              <a:gd name="connsiteY64-48866" fmla="*/ 6124480 h 6858000"/>
              <a:gd name="connsiteX65-48867" fmla="*/ 6030489 w 6105267"/>
              <a:gd name="connsiteY65-48868" fmla="*/ 6317666 h 6858000"/>
              <a:gd name="connsiteX66-48869" fmla="*/ 6007492 w 6105267"/>
              <a:gd name="connsiteY66-48870" fmla="*/ 6440818 h 6858000"/>
              <a:gd name="connsiteX67-48871" fmla="*/ 6009467 w 6105267"/>
              <a:gd name="connsiteY67-48872" fmla="*/ 6487076 h 6858000"/>
              <a:gd name="connsiteX68-48873" fmla="*/ 5995064 w 6105267"/>
              <a:gd name="connsiteY68-48874" fmla="*/ 6540791 h 6858000"/>
              <a:gd name="connsiteX69-48875" fmla="*/ 5986207 w 6105267"/>
              <a:gd name="connsiteY69-48876" fmla="*/ 6695855 h 6858000"/>
              <a:gd name="connsiteX70-48877" fmla="*/ 5979428 w 6105267"/>
              <a:gd name="connsiteY70-48878" fmla="*/ 6754678 h 6858000"/>
              <a:gd name="connsiteX71-48879" fmla="*/ 5984543 w 6105267"/>
              <a:gd name="connsiteY71-48880" fmla="*/ 6811016 h 6858000"/>
              <a:gd name="connsiteX72-48881" fmla="*/ 5979671 w 6105267"/>
              <a:gd name="connsiteY72-48882" fmla="*/ 6858000 h 6858000"/>
              <a:gd name="connsiteX73-48883" fmla="*/ 0 w 6105267"/>
              <a:gd name="connsiteY73-48884" fmla="*/ 6858000 h 6858000"/>
              <a:gd name="connsiteX74-48885" fmla="*/ 0 w 6105267"/>
              <a:gd name="connsiteY74-48886" fmla="*/ 0 h 6858000"/>
              <a:gd name="connsiteX0-48887" fmla="*/ 0 w 6105267"/>
              <a:gd name="connsiteY0-48888" fmla="*/ 0 h 6858000"/>
              <a:gd name="connsiteX1-48889" fmla="*/ 4965888 w 6105267"/>
              <a:gd name="connsiteY1-48890" fmla="*/ 0 h 6858000"/>
              <a:gd name="connsiteX2-48891" fmla="*/ 4967767 w 6105267"/>
              <a:gd name="connsiteY2-48892" fmla="*/ 7930 h 6858000"/>
              <a:gd name="connsiteX3-48893" fmla="*/ 4979444 w 6105267"/>
              <a:gd name="connsiteY3-48894" fmla="*/ 43921 h 6858000"/>
              <a:gd name="connsiteX4-48895" fmla="*/ 5075458 w 6105267"/>
              <a:gd name="connsiteY4-48896" fmla="*/ 264355 h 6858000"/>
              <a:gd name="connsiteX5-48897" fmla="*/ 5081175 w 6105267"/>
              <a:gd name="connsiteY5-48898" fmla="*/ 277448 h 6858000"/>
              <a:gd name="connsiteX6-48899" fmla="*/ 5097011 w 6105267"/>
              <a:gd name="connsiteY6-48900" fmla="*/ 355616 h 6858000"/>
              <a:gd name="connsiteX7-48901" fmla="*/ 5153000 w 6105267"/>
              <a:gd name="connsiteY7-48902" fmla="*/ 507134 h 6858000"/>
              <a:gd name="connsiteX8-48903" fmla="*/ 5171282 w 6105267"/>
              <a:gd name="connsiteY8-48904" fmla="*/ 602071 h 6858000"/>
              <a:gd name="connsiteX9-48905" fmla="*/ 5189051 w 6105267"/>
              <a:gd name="connsiteY9-48906" fmla="*/ 782518 h 6858000"/>
              <a:gd name="connsiteX10-48907" fmla="*/ 5218707 w 6105267"/>
              <a:gd name="connsiteY10-48908" fmla="*/ 886387 h 6858000"/>
              <a:gd name="connsiteX11-48909" fmla="*/ 5221281 w 6105267"/>
              <a:gd name="connsiteY11-48910" fmla="*/ 920873 h 6858000"/>
              <a:gd name="connsiteX12-48911" fmla="*/ 5201018 w 6105267"/>
              <a:gd name="connsiteY12-48912" fmla="*/ 1095027 h 6858000"/>
              <a:gd name="connsiteX13-48913" fmla="*/ 5189234 w 6105267"/>
              <a:gd name="connsiteY13-48914" fmla="*/ 1186352 h 6858000"/>
              <a:gd name="connsiteX14-48915" fmla="*/ 5207532 w 6105267"/>
              <a:gd name="connsiteY14-48916" fmla="*/ 1278975 h 6858000"/>
              <a:gd name="connsiteX15-48917" fmla="*/ 5225968 w 6105267"/>
              <a:gd name="connsiteY15-48918" fmla="*/ 1357994 h 6858000"/>
              <a:gd name="connsiteX16-48919" fmla="*/ 5226675 w 6105267"/>
              <a:gd name="connsiteY16-48920" fmla="*/ 1385685 h 6858000"/>
              <a:gd name="connsiteX17-48921" fmla="*/ 5237226 w 6105267"/>
              <a:gd name="connsiteY17-48922" fmla="*/ 1441327 h 6858000"/>
              <a:gd name="connsiteX18-48923" fmla="*/ 5255653 w 6105267"/>
              <a:gd name="connsiteY18-48924" fmla="*/ 1524712 h 6858000"/>
              <a:gd name="connsiteX19-48925" fmla="*/ 5263491 w 6105267"/>
              <a:gd name="connsiteY19-48926" fmla="*/ 1642938 h 6858000"/>
              <a:gd name="connsiteX20-48927" fmla="*/ 5256552 w 6105267"/>
              <a:gd name="connsiteY20-48928" fmla="*/ 1672509 h 6858000"/>
              <a:gd name="connsiteX21-48929" fmla="*/ 5264549 w 6105267"/>
              <a:gd name="connsiteY21-48930" fmla="*/ 1837572 h 6858000"/>
              <a:gd name="connsiteX22-48931" fmla="*/ 5255696 w 6105267"/>
              <a:gd name="connsiteY22-48932" fmla="*/ 1953770 h 6858000"/>
              <a:gd name="connsiteX23-48933" fmla="*/ 5252592 w 6105267"/>
              <a:gd name="connsiteY23-48934" fmla="*/ 2092210 h 6858000"/>
              <a:gd name="connsiteX24-48935" fmla="*/ 5257248 w 6105267"/>
              <a:gd name="connsiteY24-48936" fmla="*/ 2203922 h 6858000"/>
              <a:gd name="connsiteX25-48937" fmla="*/ 5262551 w 6105267"/>
              <a:gd name="connsiteY25-48938" fmla="*/ 2288050 h 6858000"/>
              <a:gd name="connsiteX26-48939" fmla="*/ 5293877 w 6105267"/>
              <a:gd name="connsiteY26-48940" fmla="*/ 2368649 h 6858000"/>
              <a:gd name="connsiteX27-48941" fmla="*/ 5311338 w 6105267"/>
              <a:gd name="connsiteY27-48942" fmla="*/ 2404034 h 6858000"/>
              <a:gd name="connsiteX28-48943" fmla="*/ 5338366 w 6105267"/>
              <a:gd name="connsiteY28-48944" fmla="*/ 2465052 h 6858000"/>
              <a:gd name="connsiteX29-48945" fmla="*/ 5371263 w 6105267"/>
              <a:gd name="connsiteY29-48946" fmla="*/ 2586413 h 6858000"/>
              <a:gd name="connsiteX30-48947" fmla="*/ 5407503 w 6105267"/>
              <a:gd name="connsiteY30-48948" fmla="*/ 2786290 h 6858000"/>
              <a:gd name="connsiteX31-48949" fmla="*/ 5407356 w 6105267"/>
              <a:gd name="connsiteY31-48950" fmla="*/ 2787545 h 6858000"/>
              <a:gd name="connsiteX32-48951" fmla="*/ 5457023 w 6105267"/>
              <a:gd name="connsiteY32-48952" fmla="*/ 2858292 h 6858000"/>
              <a:gd name="connsiteX33-48953" fmla="*/ 5503944 w 6105267"/>
              <a:gd name="connsiteY33-48954" fmla="*/ 3123335 h 6858000"/>
              <a:gd name="connsiteX34-48955" fmla="*/ 5525532 w 6105267"/>
              <a:gd name="connsiteY34-48956" fmla="*/ 3258473 h 6858000"/>
              <a:gd name="connsiteX35-48957" fmla="*/ 5589758 w 6105267"/>
              <a:gd name="connsiteY35-48958" fmla="*/ 3453699 h 6858000"/>
              <a:gd name="connsiteX36-48959" fmla="*/ 5596144 w 6105267"/>
              <a:gd name="connsiteY36-48960" fmla="*/ 3534624 h 6858000"/>
              <a:gd name="connsiteX37-48961" fmla="*/ 5597750 w 6105267"/>
              <a:gd name="connsiteY37-48962" fmla="*/ 3534129 h 6858000"/>
              <a:gd name="connsiteX38-48963" fmla="*/ 5618377 w 6105267"/>
              <a:gd name="connsiteY38-48964" fmla="*/ 3588431 h 6858000"/>
              <a:gd name="connsiteX39-48965" fmla="*/ 5655472 w 6105267"/>
              <a:gd name="connsiteY39-48966" fmla="*/ 3678877 h 6858000"/>
              <a:gd name="connsiteX40-48967" fmla="*/ 5683015 w 6105267"/>
              <a:gd name="connsiteY40-48968" fmla="*/ 3762025 h 6858000"/>
              <a:gd name="connsiteX41-48969" fmla="*/ 5696643 w 6105267"/>
              <a:gd name="connsiteY41-48970" fmla="*/ 3773888 h 6858000"/>
              <a:gd name="connsiteX42-48971" fmla="*/ 5768491 w 6105267"/>
              <a:gd name="connsiteY42-48972" fmla="*/ 3914399 h 6858000"/>
              <a:gd name="connsiteX43-48973" fmla="*/ 5793123 w 6105267"/>
              <a:gd name="connsiteY43-48974" fmla="*/ 3969952 h 6858000"/>
              <a:gd name="connsiteX44-48975" fmla="*/ 5808321 w 6105267"/>
              <a:gd name="connsiteY44-48976" fmla="*/ 3988153 h 6858000"/>
              <a:gd name="connsiteX45-48977" fmla="*/ 5860672 w 6105267"/>
              <a:gd name="connsiteY45-48978" fmla="*/ 4061579 h 6858000"/>
              <a:gd name="connsiteX46-48979" fmla="*/ 5894095 w 6105267"/>
              <a:gd name="connsiteY46-48980" fmla="*/ 4128857 h 6858000"/>
              <a:gd name="connsiteX47-48981" fmla="*/ 5903513 w 6105267"/>
              <a:gd name="connsiteY47-48982" fmla="*/ 4187661 h 6858000"/>
              <a:gd name="connsiteX48-48983" fmla="*/ 5949086 w 6105267"/>
              <a:gd name="connsiteY48-48984" fmla="*/ 4366139 h 6858000"/>
              <a:gd name="connsiteX49-48985" fmla="*/ 5949261 w 6105267"/>
              <a:gd name="connsiteY49-48986" fmla="*/ 4449185 h 6858000"/>
              <a:gd name="connsiteX50-48987" fmla="*/ 5961816 w 6105267"/>
              <a:gd name="connsiteY50-48988" fmla="*/ 4494562 h 6858000"/>
              <a:gd name="connsiteX51-48989" fmla="*/ 5998138 w 6105267"/>
              <a:gd name="connsiteY51-48990" fmla="*/ 4697518 h 6858000"/>
              <a:gd name="connsiteX52-48991" fmla="*/ 6007819 w 6105267"/>
              <a:gd name="connsiteY52-48992" fmla="*/ 4858148 h 6858000"/>
              <a:gd name="connsiteX53-48993" fmla="*/ 6007749 w 6105267"/>
              <a:gd name="connsiteY53-48994" fmla="*/ 4964715 h 6858000"/>
              <a:gd name="connsiteX54-48995" fmla="*/ 6005269 w 6105267"/>
              <a:gd name="connsiteY54-48996" fmla="*/ 5150567 h 6858000"/>
              <a:gd name="connsiteX55-48997" fmla="*/ 6001127 w 6105267"/>
              <a:gd name="connsiteY55-48998" fmla="*/ 5164609 h 6858000"/>
              <a:gd name="connsiteX56-48999" fmla="*/ 5998514 w 6105267"/>
              <a:gd name="connsiteY56-49000" fmla="*/ 5189673 h 6858000"/>
              <a:gd name="connsiteX57-49001" fmla="*/ 6036748 w 6105267"/>
              <a:gd name="connsiteY57-49002" fmla="*/ 5322752 h 6858000"/>
              <a:gd name="connsiteX58-49003" fmla="*/ 6037677 w 6105267"/>
              <a:gd name="connsiteY58-49004" fmla="*/ 5354807 h 6858000"/>
              <a:gd name="connsiteX59-49005" fmla="*/ 6053435 w 6105267"/>
              <a:gd name="connsiteY59-49006" fmla="*/ 5387547 h 6858000"/>
              <a:gd name="connsiteX60-49007" fmla="*/ 6068640 w 6105267"/>
              <a:gd name="connsiteY60-49008" fmla="*/ 5474503 h 6858000"/>
              <a:gd name="connsiteX61-49009" fmla="*/ 6080922 w 6105267"/>
              <a:gd name="connsiteY61-49010" fmla="*/ 5561070 h 6858000"/>
              <a:gd name="connsiteX62-49011" fmla="*/ 6096949 w 6105267"/>
              <a:gd name="connsiteY62-49012" fmla="*/ 5648179 h 6858000"/>
              <a:gd name="connsiteX63-49013" fmla="*/ 6096746 w 6105267"/>
              <a:gd name="connsiteY63-49014" fmla="*/ 5862844 h 6858000"/>
              <a:gd name="connsiteX64-49015" fmla="*/ 6045436 w 6105267"/>
              <a:gd name="connsiteY64-49016" fmla="*/ 6124480 h 6858000"/>
              <a:gd name="connsiteX65-49017" fmla="*/ 6030489 w 6105267"/>
              <a:gd name="connsiteY65-49018" fmla="*/ 6317666 h 6858000"/>
              <a:gd name="connsiteX66-49019" fmla="*/ 6007492 w 6105267"/>
              <a:gd name="connsiteY66-49020" fmla="*/ 6440818 h 6858000"/>
              <a:gd name="connsiteX67-49021" fmla="*/ 6009467 w 6105267"/>
              <a:gd name="connsiteY67-49022" fmla="*/ 6487076 h 6858000"/>
              <a:gd name="connsiteX68-49023" fmla="*/ 5995064 w 6105267"/>
              <a:gd name="connsiteY68-49024" fmla="*/ 6540791 h 6858000"/>
              <a:gd name="connsiteX69-49025" fmla="*/ 5986207 w 6105267"/>
              <a:gd name="connsiteY69-49026" fmla="*/ 6695855 h 6858000"/>
              <a:gd name="connsiteX70-49027" fmla="*/ 5979428 w 6105267"/>
              <a:gd name="connsiteY70-49028" fmla="*/ 6754678 h 6858000"/>
              <a:gd name="connsiteX71-49029" fmla="*/ 5984543 w 6105267"/>
              <a:gd name="connsiteY71-49030" fmla="*/ 6811016 h 6858000"/>
              <a:gd name="connsiteX72-49031" fmla="*/ 5979671 w 6105267"/>
              <a:gd name="connsiteY72-49032" fmla="*/ 6858000 h 6858000"/>
              <a:gd name="connsiteX73-49033" fmla="*/ 0 w 6105267"/>
              <a:gd name="connsiteY73-49034" fmla="*/ 6858000 h 6858000"/>
              <a:gd name="connsiteX74-49035" fmla="*/ 0 w 6105267"/>
              <a:gd name="connsiteY74-49036" fmla="*/ 0 h 6858000"/>
              <a:gd name="connsiteX0-49037" fmla="*/ 0 w 6105267"/>
              <a:gd name="connsiteY0-49038" fmla="*/ 0 h 6858000"/>
              <a:gd name="connsiteX1-49039" fmla="*/ 4965888 w 6105267"/>
              <a:gd name="connsiteY1-49040" fmla="*/ 0 h 6858000"/>
              <a:gd name="connsiteX2-49041" fmla="*/ 4967767 w 6105267"/>
              <a:gd name="connsiteY2-49042" fmla="*/ 7930 h 6858000"/>
              <a:gd name="connsiteX3-49043" fmla="*/ 4979444 w 6105267"/>
              <a:gd name="connsiteY3-49044" fmla="*/ 43921 h 6858000"/>
              <a:gd name="connsiteX4-49045" fmla="*/ 5075458 w 6105267"/>
              <a:gd name="connsiteY4-49046" fmla="*/ 264355 h 6858000"/>
              <a:gd name="connsiteX5-49047" fmla="*/ 5081175 w 6105267"/>
              <a:gd name="connsiteY5-49048" fmla="*/ 277448 h 6858000"/>
              <a:gd name="connsiteX6-49049" fmla="*/ 5097011 w 6105267"/>
              <a:gd name="connsiteY6-49050" fmla="*/ 355616 h 6858000"/>
              <a:gd name="connsiteX7-49051" fmla="*/ 5153000 w 6105267"/>
              <a:gd name="connsiteY7-49052" fmla="*/ 507134 h 6858000"/>
              <a:gd name="connsiteX8-49053" fmla="*/ 5171282 w 6105267"/>
              <a:gd name="connsiteY8-49054" fmla="*/ 602071 h 6858000"/>
              <a:gd name="connsiteX9-49055" fmla="*/ 5189051 w 6105267"/>
              <a:gd name="connsiteY9-49056" fmla="*/ 782518 h 6858000"/>
              <a:gd name="connsiteX10-49057" fmla="*/ 5218707 w 6105267"/>
              <a:gd name="connsiteY10-49058" fmla="*/ 886387 h 6858000"/>
              <a:gd name="connsiteX11-49059" fmla="*/ 5221281 w 6105267"/>
              <a:gd name="connsiteY11-49060" fmla="*/ 920873 h 6858000"/>
              <a:gd name="connsiteX12-49061" fmla="*/ 5201018 w 6105267"/>
              <a:gd name="connsiteY12-49062" fmla="*/ 1095027 h 6858000"/>
              <a:gd name="connsiteX13-49063" fmla="*/ 5205902 w 6105267"/>
              <a:gd name="connsiteY13-49064" fmla="*/ 1203021 h 6858000"/>
              <a:gd name="connsiteX14-49065" fmla="*/ 5207532 w 6105267"/>
              <a:gd name="connsiteY14-49066" fmla="*/ 1278975 h 6858000"/>
              <a:gd name="connsiteX15-49067" fmla="*/ 5225968 w 6105267"/>
              <a:gd name="connsiteY15-49068" fmla="*/ 1357994 h 6858000"/>
              <a:gd name="connsiteX16-49069" fmla="*/ 5226675 w 6105267"/>
              <a:gd name="connsiteY16-49070" fmla="*/ 1385685 h 6858000"/>
              <a:gd name="connsiteX17-49071" fmla="*/ 5237226 w 6105267"/>
              <a:gd name="connsiteY17-49072" fmla="*/ 1441327 h 6858000"/>
              <a:gd name="connsiteX18-49073" fmla="*/ 5255653 w 6105267"/>
              <a:gd name="connsiteY18-49074" fmla="*/ 1524712 h 6858000"/>
              <a:gd name="connsiteX19-49075" fmla="*/ 5263491 w 6105267"/>
              <a:gd name="connsiteY19-49076" fmla="*/ 1642938 h 6858000"/>
              <a:gd name="connsiteX20-49077" fmla="*/ 5256552 w 6105267"/>
              <a:gd name="connsiteY20-49078" fmla="*/ 1672509 h 6858000"/>
              <a:gd name="connsiteX21-49079" fmla="*/ 5264549 w 6105267"/>
              <a:gd name="connsiteY21-49080" fmla="*/ 1837572 h 6858000"/>
              <a:gd name="connsiteX22-49081" fmla="*/ 5255696 w 6105267"/>
              <a:gd name="connsiteY22-49082" fmla="*/ 1953770 h 6858000"/>
              <a:gd name="connsiteX23-49083" fmla="*/ 5252592 w 6105267"/>
              <a:gd name="connsiteY23-49084" fmla="*/ 2092210 h 6858000"/>
              <a:gd name="connsiteX24-49085" fmla="*/ 5257248 w 6105267"/>
              <a:gd name="connsiteY24-49086" fmla="*/ 2203922 h 6858000"/>
              <a:gd name="connsiteX25-49087" fmla="*/ 5262551 w 6105267"/>
              <a:gd name="connsiteY25-49088" fmla="*/ 2288050 h 6858000"/>
              <a:gd name="connsiteX26-49089" fmla="*/ 5293877 w 6105267"/>
              <a:gd name="connsiteY26-49090" fmla="*/ 2368649 h 6858000"/>
              <a:gd name="connsiteX27-49091" fmla="*/ 5311338 w 6105267"/>
              <a:gd name="connsiteY27-49092" fmla="*/ 2404034 h 6858000"/>
              <a:gd name="connsiteX28-49093" fmla="*/ 5338366 w 6105267"/>
              <a:gd name="connsiteY28-49094" fmla="*/ 2465052 h 6858000"/>
              <a:gd name="connsiteX29-49095" fmla="*/ 5371263 w 6105267"/>
              <a:gd name="connsiteY29-49096" fmla="*/ 2586413 h 6858000"/>
              <a:gd name="connsiteX30-49097" fmla="*/ 5407503 w 6105267"/>
              <a:gd name="connsiteY30-49098" fmla="*/ 2786290 h 6858000"/>
              <a:gd name="connsiteX31-49099" fmla="*/ 5407356 w 6105267"/>
              <a:gd name="connsiteY31-49100" fmla="*/ 2787545 h 6858000"/>
              <a:gd name="connsiteX32-49101" fmla="*/ 5457023 w 6105267"/>
              <a:gd name="connsiteY32-49102" fmla="*/ 2858292 h 6858000"/>
              <a:gd name="connsiteX33-49103" fmla="*/ 5503944 w 6105267"/>
              <a:gd name="connsiteY33-49104" fmla="*/ 3123335 h 6858000"/>
              <a:gd name="connsiteX34-49105" fmla="*/ 5525532 w 6105267"/>
              <a:gd name="connsiteY34-49106" fmla="*/ 3258473 h 6858000"/>
              <a:gd name="connsiteX35-49107" fmla="*/ 5589758 w 6105267"/>
              <a:gd name="connsiteY35-49108" fmla="*/ 3453699 h 6858000"/>
              <a:gd name="connsiteX36-49109" fmla="*/ 5596144 w 6105267"/>
              <a:gd name="connsiteY36-49110" fmla="*/ 3534624 h 6858000"/>
              <a:gd name="connsiteX37-49111" fmla="*/ 5597750 w 6105267"/>
              <a:gd name="connsiteY37-49112" fmla="*/ 3534129 h 6858000"/>
              <a:gd name="connsiteX38-49113" fmla="*/ 5618377 w 6105267"/>
              <a:gd name="connsiteY38-49114" fmla="*/ 3588431 h 6858000"/>
              <a:gd name="connsiteX39-49115" fmla="*/ 5655472 w 6105267"/>
              <a:gd name="connsiteY39-49116" fmla="*/ 3678877 h 6858000"/>
              <a:gd name="connsiteX40-49117" fmla="*/ 5683015 w 6105267"/>
              <a:gd name="connsiteY40-49118" fmla="*/ 3762025 h 6858000"/>
              <a:gd name="connsiteX41-49119" fmla="*/ 5696643 w 6105267"/>
              <a:gd name="connsiteY41-49120" fmla="*/ 3773888 h 6858000"/>
              <a:gd name="connsiteX42-49121" fmla="*/ 5768491 w 6105267"/>
              <a:gd name="connsiteY42-49122" fmla="*/ 3914399 h 6858000"/>
              <a:gd name="connsiteX43-49123" fmla="*/ 5793123 w 6105267"/>
              <a:gd name="connsiteY43-49124" fmla="*/ 3969952 h 6858000"/>
              <a:gd name="connsiteX44-49125" fmla="*/ 5808321 w 6105267"/>
              <a:gd name="connsiteY44-49126" fmla="*/ 3988153 h 6858000"/>
              <a:gd name="connsiteX45-49127" fmla="*/ 5860672 w 6105267"/>
              <a:gd name="connsiteY45-49128" fmla="*/ 4061579 h 6858000"/>
              <a:gd name="connsiteX46-49129" fmla="*/ 5894095 w 6105267"/>
              <a:gd name="connsiteY46-49130" fmla="*/ 4128857 h 6858000"/>
              <a:gd name="connsiteX47-49131" fmla="*/ 5903513 w 6105267"/>
              <a:gd name="connsiteY47-49132" fmla="*/ 4187661 h 6858000"/>
              <a:gd name="connsiteX48-49133" fmla="*/ 5949086 w 6105267"/>
              <a:gd name="connsiteY48-49134" fmla="*/ 4366139 h 6858000"/>
              <a:gd name="connsiteX49-49135" fmla="*/ 5949261 w 6105267"/>
              <a:gd name="connsiteY49-49136" fmla="*/ 4449185 h 6858000"/>
              <a:gd name="connsiteX50-49137" fmla="*/ 5961816 w 6105267"/>
              <a:gd name="connsiteY50-49138" fmla="*/ 4494562 h 6858000"/>
              <a:gd name="connsiteX51-49139" fmla="*/ 5998138 w 6105267"/>
              <a:gd name="connsiteY51-49140" fmla="*/ 4697518 h 6858000"/>
              <a:gd name="connsiteX52-49141" fmla="*/ 6007819 w 6105267"/>
              <a:gd name="connsiteY52-49142" fmla="*/ 4858148 h 6858000"/>
              <a:gd name="connsiteX53-49143" fmla="*/ 6007749 w 6105267"/>
              <a:gd name="connsiteY53-49144" fmla="*/ 4964715 h 6858000"/>
              <a:gd name="connsiteX54-49145" fmla="*/ 6005269 w 6105267"/>
              <a:gd name="connsiteY54-49146" fmla="*/ 5150567 h 6858000"/>
              <a:gd name="connsiteX55-49147" fmla="*/ 6001127 w 6105267"/>
              <a:gd name="connsiteY55-49148" fmla="*/ 5164609 h 6858000"/>
              <a:gd name="connsiteX56-49149" fmla="*/ 5998514 w 6105267"/>
              <a:gd name="connsiteY56-49150" fmla="*/ 5189673 h 6858000"/>
              <a:gd name="connsiteX57-49151" fmla="*/ 6036748 w 6105267"/>
              <a:gd name="connsiteY57-49152" fmla="*/ 5322752 h 6858000"/>
              <a:gd name="connsiteX58-49153" fmla="*/ 6037677 w 6105267"/>
              <a:gd name="connsiteY58-49154" fmla="*/ 5354807 h 6858000"/>
              <a:gd name="connsiteX59-49155" fmla="*/ 6053435 w 6105267"/>
              <a:gd name="connsiteY59-49156" fmla="*/ 5387547 h 6858000"/>
              <a:gd name="connsiteX60-49157" fmla="*/ 6068640 w 6105267"/>
              <a:gd name="connsiteY60-49158" fmla="*/ 5474503 h 6858000"/>
              <a:gd name="connsiteX61-49159" fmla="*/ 6080922 w 6105267"/>
              <a:gd name="connsiteY61-49160" fmla="*/ 5561070 h 6858000"/>
              <a:gd name="connsiteX62-49161" fmla="*/ 6096949 w 6105267"/>
              <a:gd name="connsiteY62-49162" fmla="*/ 5648179 h 6858000"/>
              <a:gd name="connsiteX63-49163" fmla="*/ 6096746 w 6105267"/>
              <a:gd name="connsiteY63-49164" fmla="*/ 5862844 h 6858000"/>
              <a:gd name="connsiteX64-49165" fmla="*/ 6045436 w 6105267"/>
              <a:gd name="connsiteY64-49166" fmla="*/ 6124480 h 6858000"/>
              <a:gd name="connsiteX65-49167" fmla="*/ 6030489 w 6105267"/>
              <a:gd name="connsiteY65-49168" fmla="*/ 6317666 h 6858000"/>
              <a:gd name="connsiteX66-49169" fmla="*/ 6007492 w 6105267"/>
              <a:gd name="connsiteY66-49170" fmla="*/ 6440818 h 6858000"/>
              <a:gd name="connsiteX67-49171" fmla="*/ 6009467 w 6105267"/>
              <a:gd name="connsiteY67-49172" fmla="*/ 6487076 h 6858000"/>
              <a:gd name="connsiteX68-49173" fmla="*/ 5995064 w 6105267"/>
              <a:gd name="connsiteY68-49174" fmla="*/ 6540791 h 6858000"/>
              <a:gd name="connsiteX69-49175" fmla="*/ 5986207 w 6105267"/>
              <a:gd name="connsiteY69-49176" fmla="*/ 6695855 h 6858000"/>
              <a:gd name="connsiteX70-49177" fmla="*/ 5979428 w 6105267"/>
              <a:gd name="connsiteY70-49178" fmla="*/ 6754678 h 6858000"/>
              <a:gd name="connsiteX71-49179" fmla="*/ 5984543 w 6105267"/>
              <a:gd name="connsiteY71-49180" fmla="*/ 6811016 h 6858000"/>
              <a:gd name="connsiteX72-49181" fmla="*/ 5979671 w 6105267"/>
              <a:gd name="connsiteY72-49182" fmla="*/ 6858000 h 6858000"/>
              <a:gd name="connsiteX73-49183" fmla="*/ 0 w 6105267"/>
              <a:gd name="connsiteY73-49184" fmla="*/ 6858000 h 6858000"/>
              <a:gd name="connsiteX74-49185" fmla="*/ 0 w 6105267"/>
              <a:gd name="connsiteY74-49186" fmla="*/ 0 h 6858000"/>
              <a:gd name="connsiteX0-49187" fmla="*/ 0 w 6105267"/>
              <a:gd name="connsiteY0-49188" fmla="*/ 0 h 6858000"/>
              <a:gd name="connsiteX1-49189" fmla="*/ 4965888 w 6105267"/>
              <a:gd name="connsiteY1-49190" fmla="*/ 0 h 6858000"/>
              <a:gd name="connsiteX2-49191" fmla="*/ 4967767 w 6105267"/>
              <a:gd name="connsiteY2-49192" fmla="*/ 7930 h 6858000"/>
              <a:gd name="connsiteX3-49193" fmla="*/ 4979444 w 6105267"/>
              <a:gd name="connsiteY3-49194" fmla="*/ 43921 h 6858000"/>
              <a:gd name="connsiteX4-49195" fmla="*/ 5075458 w 6105267"/>
              <a:gd name="connsiteY4-49196" fmla="*/ 264355 h 6858000"/>
              <a:gd name="connsiteX5-49197" fmla="*/ 5081175 w 6105267"/>
              <a:gd name="connsiteY5-49198" fmla="*/ 277448 h 6858000"/>
              <a:gd name="connsiteX6-49199" fmla="*/ 5097011 w 6105267"/>
              <a:gd name="connsiteY6-49200" fmla="*/ 355616 h 6858000"/>
              <a:gd name="connsiteX7-49201" fmla="*/ 5153000 w 6105267"/>
              <a:gd name="connsiteY7-49202" fmla="*/ 507134 h 6858000"/>
              <a:gd name="connsiteX8-49203" fmla="*/ 5171282 w 6105267"/>
              <a:gd name="connsiteY8-49204" fmla="*/ 602071 h 6858000"/>
              <a:gd name="connsiteX9-49205" fmla="*/ 5189051 w 6105267"/>
              <a:gd name="connsiteY9-49206" fmla="*/ 782518 h 6858000"/>
              <a:gd name="connsiteX10-49207" fmla="*/ 5218707 w 6105267"/>
              <a:gd name="connsiteY10-49208" fmla="*/ 886387 h 6858000"/>
              <a:gd name="connsiteX11-49209" fmla="*/ 5221281 w 6105267"/>
              <a:gd name="connsiteY11-49210" fmla="*/ 920873 h 6858000"/>
              <a:gd name="connsiteX12-49211" fmla="*/ 5201018 w 6105267"/>
              <a:gd name="connsiteY12-49212" fmla="*/ 1095027 h 6858000"/>
              <a:gd name="connsiteX13-49213" fmla="*/ 5205902 w 6105267"/>
              <a:gd name="connsiteY13-49214" fmla="*/ 1203021 h 6858000"/>
              <a:gd name="connsiteX14-49215" fmla="*/ 5207532 w 6105267"/>
              <a:gd name="connsiteY14-49216" fmla="*/ 1278975 h 6858000"/>
              <a:gd name="connsiteX15-49217" fmla="*/ 5225968 w 6105267"/>
              <a:gd name="connsiteY15-49218" fmla="*/ 1357994 h 6858000"/>
              <a:gd name="connsiteX16-49219" fmla="*/ 5226675 w 6105267"/>
              <a:gd name="connsiteY16-49220" fmla="*/ 1385685 h 6858000"/>
              <a:gd name="connsiteX17-49221" fmla="*/ 5237226 w 6105267"/>
              <a:gd name="connsiteY17-49222" fmla="*/ 1441327 h 6858000"/>
              <a:gd name="connsiteX18-49223" fmla="*/ 5255653 w 6105267"/>
              <a:gd name="connsiteY18-49224" fmla="*/ 1524712 h 6858000"/>
              <a:gd name="connsiteX19-49225" fmla="*/ 5263491 w 6105267"/>
              <a:gd name="connsiteY19-49226" fmla="*/ 1642938 h 6858000"/>
              <a:gd name="connsiteX20-49227" fmla="*/ 5256552 w 6105267"/>
              <a:gd name="connsiteY20-49228" fmla="*/ 1672509 h 6858000"/>
              <a:gd name="connsiteX21-49229" fmla="*/ 5264549 w 6105267"/>
              <a:gd name="connsiteY21-49230" fmla="*/ 1837572 h 6858000"/>
              <a:gd name="connsiteX22-49231" fmla="*/ 5255696 w 6105267"/>
              <a:gd name="connsiteY22-49232" fmla="*/ 1953770 h 6858000"/>
              <a:gd name="connsiteX23-49233" fmla="*/ 5252592 w 6105267"/>
              <a:gd name="connsiteY23-49234" fmla="*/ 2092210 h 6858000"/>
              <a:gd name="connsiteX24-49235" fmla="*/ 5257248 w 6105267"/>
              <a:gd name="connsiteY24-49236" fmla="*/ 2203922 h 6858000"/>
              <a:gd name="connsiteX25-49237" fmla="*/ 5262551 w 6105267"/>
              <a:gd name="connsiteY25-49238" fmla="*/ 2288050 h 6858000"/>
              <a:gd name="connsiteX26-49239" fmla="*/ 5293877 w 6105267"/>
              <a:gd name="connsiteY26-49240" fmla="*/ 2368649 h 6858000"/>
              <a:gd name="connsiteX27-49241" fmla="*/ 5311338 w 6105267"/>
              <a:gd name="connsiteY27-49242" fmla="*/ 2404034 h 6858000"/>
              <a:gd name="connsiteX28-49243" fmla="*/ 5338366 w 6105267"/>
              <a:gd name="connsiteY28-49244" fmla="*/ 2465052 h 6858000"/>
              <a:gd name="connsiteX29-49245" fmla="*/ 5371263 w 6105267"/>
              <a:gd name="connsiteY29-49246" fmla="*/ 2586413 h 6858000"/>
              <a:gd name="connsiteX30-49247" fmla="*/ 5407503 w 6105267"/>
              <a:gd name="connsiteY30-49248" fmla="*/ 2786290 h 6858000"/>
              <a:gd name="connsiteX31-49249" fmla="*/ 5407356 w 6105267"/>
              <a:gd name="connsiteY31-49250" fmla="*/ 2787545 h 6858000"/>
              <a:gd name="connsiteX32-49251" fmla="*/ 5457023 w 6105267"/>
              <a:gd name="connsiteY32-49252" fmla="*/ 2858292 h 6858000"/>
              <a:gd name="connsiteX33-49253" fmla="*/ 5503944 w 6105267"/>
              <a:gd name="connsiteY33-49254" fmla="*/ 3123335 h 6858000"/>
              <a:gd name="connsiteX34-49255" fmla="*/ 5525532 w 6105267"/>
              <a:gd name="connsiteY34-49256" fmla="*/ 3258473 h 6858000"/>
              <a:gd name="connsiteX35-49257" fmla="*/ 5589758 w 6105267"/>
              <a:gd name="connsiteY35-49258" fmla="*/ 3453699 h 6858000"/>
              <a:gd name="connsiteX36-49259" fmla="*/ 5596144 w 6105267"/>
              <a:gd name="connsiteY36-49260" fmla="*/ 3534624 h 6858000"/>
              <a:gd name="connsiteX37-49261" fmla="*/ 5597750 w 6105267"/>
              <a:gd name="connsiteY37-49262" fmla="*/ 3534129 h 6858000"/>
              <a:gd name="connsiteX38-49263" fmla="*/ 5618377 w 6105267"/>
              <a:gd name="connsiteY38-49264" fmla="*/ 3588431 h 6858000"/>
              <a:gd name="connsiteX39-49265" fmla="*/ 5655472 w 6105267"/>
              <a:gd name="connsiteY39-49266" fmla="*/ 3678877 h 6858000"/>
              <a:gd name="connsiteX40-49267" fmla="*/ 5683015 w 6105267"/>
              <a:gd name="connsiteY40-49268" fmla="*/ 3762025 h 6858000"/>
              <a:gd name="connsiteX41-49269" fmla="*/ 5696643 w 6105267"/>
              <a:gd name="connsiteY41-49270" fmla="*/ 3773888 h 6858000"/>
              <a:gd name="connsiteX42-49271" fmla="*/ 5768491 w 6105267"/>
              <a:gd name="connsiteY42-49272" fmla="*/ 3914399 h 6858000"/>
              <a:gd name="connsiteX43-49273" fmla="*/ 5793123 w 6105267"/>
              <a:gd name="connsiteY43-49274" fmla="*/ 3969952 h 6858000"/>
              <a:gd name="connsiteX44-49275" fmla="*/ 5808321 w 6105267"/>
              <a:gd name="connsiteY44-49276" fmla="*/ 3988153 h 6858000"/>
              <a:gd name="connsiteX45-49277" fmla="*/ 5860672 w 6105267"/>
              <a:gd name="connsiteY45-49278" fmla="*/ 4061579 h 6858000"/>
              <a:gd name="connsiteX46-49279" fmla="*/ 5894095 w 6105267"/>
              <a:gd name="connsiteY46-49280" fmla="*/ 4128857 h 6858000"/>
              <a:gd name="connsiteX47-49281" fmla="*/ 5903513 w 6105267"/>
              <a:gd name="connsiteY47-49282" fmla="*/ 4187661 h 6858000"/>
              <a:gd name="connsiteX48-49283" fmla="*/ 5949086 w 6105267"/>
              <a:gd name="connsiteY48-49284" fmla="*/ 4366139 h 6858000"/>
              <a:gd name="connsiteX49-49285" fmla="*/ 5949261 w 6105267"/>
              <a:gd name="connsiteY49-49286" fmla="*/ 4449185 h 6858000"/>
              <a:gd name="connsiteX50-49287" fmla="*/ 5961816 w 6105267"/>
              <a:gd name="connsiteY50-49288" fmla="*/ 4494562 h 6858000"/>
              <a:gd name="connsiteX51-49289" fmla="*/ 5998138 w 6105267"/>
              <a:gd name="connsiteY51-49290" fmla="*/ 4697518 h 6858000"/>
              <a:gd name="connsiteX52-49291" fmla="*/ 6007819 w 6105267"/>
              <a:gd name="connsiteY52-49292" fmla="*/ 4858148 h 6858000"/>
              <a:gd name="connsiteX53-49293" fmla="*/ 6007749 w 6105267"/>
              <a:gd name="connsiteY53-49294" fmla="*/ 4964715 h 6858000"/>
              <a:gd name="connsiteX54-49295" fmla="*/ 6005269 w 6105267"/>
              <a:gd name="connsiteY54-49296" fmla="*/ 5150567 h 6858000"/>
              <a:gd name="connsiteX55-49297" fmla="*/ 6001127 w 6105267"/>
              <a:gd name="connsiteY55-49298" fmla="*/ 5164609 h 6858000"/>
              <a:gd name="connsiteX56-49299" fmla="*/ 5998514 w 6105267"/>
              <a:gd name="connsiteY56-49300" fmla="*/ 5189673 h 6858000"/>
              <a:gd name="connsiteX57-49301" fmla="*/ 6036748 w 6105267"/>
              <a:gd name="connsiteY57-49302" fmla="*/ 5322752 h 6858000"/>
              <a:gd name="connsiteX58-49303" fmla="*/ 6037677 w 6105267"/>
              <a:gd name="connsiteY58-49304" fmla="*/ 5354807 h 6858000"/>
              <a:gd name="connsiteX59-49305" fmla="*/ 6053435 w 6105267"/>
              <a:gd name="connsiteY59-49306" fmla="*/ 5387547 h 6858000"/>
              <a:gd name="connsiteX60-49307" fmla="*/ 6068640 w 6105267"/>
              <a:gd name="connsiteY60-49308" fmla="*/ 5474503 h 6858000"/>
              <a:gd name="connsiteX61-49309" fmla="*/ 6080922 w 6105267"/>
              <a:gd name="connsiteY61-49310" fmla="*/ 5561070 h 6858000"/>
              <a:gd name="connsiteX62-49311" fmla="*/ 6096949 w 6105267"/>
              <a:gd name="connsiteY62-49312" fmla="*/ 5648179 h 6858000"/>
              <a:gd name="connsiteX63-49313" fmla="*/ 6096746 w 6105267"/>
              <a:gd name="connsiteY63-49314" fmla="*/ 5862844 h 6858000"/>
              <a:gd name="connsiteX64-49315" fmla="*/ 6045436 w 6105267"/>
              <a:gd name="connsiteY64-49316" fmla="*/ 6124480 h 6858000"/>
              <a:gd name="connsiteX65-49317" fmla="*/ 6030489 w 6105267"/>
              <a:gd name="connsiteY65-49318" fmla="*/ 6317666 h 6858000"/>
              <a:gd name="connsiteX66-49319" fmla="*/ 6007492 w 6105267"/>
              <a:gd name="connsiteY66-49320" fmla="*/ 6440818 h 6858000"/>
              <a:gd name="connsiteX67-49321" fmla="*/ 6009467 w 6105267"/>
              <a:gd name="connsiteY67-49322" fmla="*/ 6487076 h 6858000"/>
              <a:gd name="connsiteX68-49323" fmla="*/ 5995064 w 6105267"/>
              <a:gd name="connsiteY68-49324" fmla="*/ 6540791 h 6858000"/>
              <a:gd name="connsiteX69-49325" fmla="*/ 5986207 w 6105267"/>
              <a:gd name="connsiteY69-49326" fmla="*/ 6695855 h 6858000"/>
              <a:gd name="connsiteX70-49327" fmla="*/ 5979428 w 6105267"/>
              <a:gd name="connsiteY70-49328" fmla="*/ 6754678 h 6858000"/>
              <a:gd name="connsiteX71-49329" fmla="*/ 5984543 w 6105267"/>
              <a:gd name="connsiteY71-49330" fmla="*/ 6811016 h 6858000"/>
              <a:gd name="connsiteX72-49331" fmla="*/ 5979671 w 6105267"/>
              <a:gd name="connsiteY72-49332" fmla="*/ 6858000 h 6858000"/>
              <a:gd name="connsiteX73-49333" fmla="*/ 0 w 6105267"/>
              <a:gd name="connsiteY73-49334" fmla="*/ 6858000 h 6858000"/>
              <a:gd name="connsiteX74-49335" fmla="*/ 0 w 6105267"/>
              <a:gd name="connsiteY74-49336" fmla="*/ 0 h 6858000"/>
              <a:gd name="connsiteX0-49337" fmla="*/ 0 w 6105267"/>
              <a:gd name="connsiteY0-49338" fmla="*/ 0 h 6858000"/>
              <a:gd name="connsiteX1-49339" fmla="*/ 4965888 w 6105267"/>
              <a:gd name="connsiteY1-49340" fmla="*/ 0 h 6858000"/>
              <a:gd name="connsiteX2-49341" fmla="*/ 4967767 w 6105267"/>
              <a:gd name="connsiteY2-49342" fmla="*/ 7930 h 6858000"/>
              <a:gd name="connsiteX3-49343" fmla="*/ 4979444 w 6105267"/>
              <a:gd name="connsiteY3-49344" fmla="*/ 43921 h 6858000"/>
              <a:gd name="connsiteX4-49345" fmla="*/ 5075458 w 6105267"/>
              <a:gd name="connsiteY4-49346" fmla="*/ 264355 h 6858000"/>
              <a:gd name="connsiteX5-49347" fmla="*/ 5081175 w 6105267"/>
              <a:gd name="connsiteY5-49348" fmla="*/ 277448 h 6858000"/>
              <a:gd name="connsiteX6-49349" fmla="*/ 5097011 w 6105267"/>
              <a:gd name="connsiteY6-49350" fmla="*/ 355616 h 6858000"/>
              <a:gd name="connsiteX7-49351" fmla="*/ 5153000 w 6105267"/>
              <a:gd name="connsiteY7-49352" fmla="*/ 507134 h 6858000"/>
              <a:gd name="connsiteX8-49353" fmla="*/ 5171282 w 6105267"/>
              <a:gd name="connsiteY8-49354" fmla="*/ 602071 h 6858000"/>
              <a:gd name="connsiteX9-49355" fmla="*/ 5189051 w 6105267"/>
              <a:gd name="connsiteY9-49356" fmla="*/ 782518 h 6858000"/>
              <a:gd name="connsiteX10-49357" fmla="*/ 5218707 w 6105267"/>
              <a:gd name="connsiteY10-49358" fmla="*/ 886387 h 6858000"/>
              <a:gd name="connsiteX11-49359" fmla="*/ 5221281 w 6105267"/>
              <a:gd name="connsiteY11-49360" fmla="*/ 920873 h 6858000"/>
              <a:gd name="connsiteX12-49361" fmla="*/ 5201018 w 6105267"/>
              <a:gd name="connsiteY12-49362" fmla="*/ 1095027 h 6858000"/>
              <a:gd name="connsiteX13-49363" fmla="*/ 5205902 w 6105267"/>
              <a:gd name="connsiteY13-49364" fmla="*/ 1203021 h 6858000"/>
              <a:gd name="connsiteX14-49365" fmla="*/ 5207532 w 6105267"/>
              <a:gd name="connsiteY14-49366" fmla="*/ 1278975 h 6858000"/>
              <a:gd name="connsiteX15-49367" fmla="*/ 5225968 w 6105267"/>
              <a:gd name="connsiteY15-49368" fmla="*/ 1357994 h 6858000"/>
              <a:gd name="connsiteX16-49369" fmla="*/ 5226675 w 6105267"/>
              <a:gd name="connsiteY16-49370" fmla="*/ 1385685 h 6858000"/>
              <a:gd name="connsiteX17-49371" fmla="*/ 5237226 w 6105267"/>
              <a:gd name="connsiteY17-49372" fmla="*/ 1441327 h 6858000"/>
              <a:gd name="connsiteX18-49373" fmla="*/ 5255653 w 6105267"/>
              <a:gd name="connsiteY18-49374" fmla="*/ 1524712 h 6858000"/>
              <a:gd name="connsiteX19-49375" fmla="*/ 5263491 w 6105267"/>
              <a:gd name="connsiteY19-49376" fmla="*/ 1642938 h 6858000"/>
              <a:gd name="connsiteX20-49377" fmla="*/ 5256552 w 6105267"/>
              <a:gd name="connsiteY20-49378" fmla="*/ 1672509 h 6858000"/>
              <a:gd name="connsiteX21-49379" fmla="*/ 5264549 w 6105267"/>
              <a:gd name="connsiteY21-49380" fmla="*/ 1837572 h 6858000"/>
              <a:gd name="connsiteX22-49381" fmla="*/ 5255696 w 6105267"/>
              <a:gd name="connsiteY22-49382" fmla="*/ 1953770 h 6858000"/>
              <a:gd name="connsiteX23-49383" fmla="*/ 5252592 w 6105267"/>
              <a:gd name="connsiteY23-49384" fmla="*/ 2092210 h 6858000"/>
              <a:gd name="connsiteX24-49385" fmla="*/ 5257248 w 6105267"/>
              <a:gd name="connsiteY24-49386" fmla="*/ 2203922 h 6858000"/>
              <a:gd name="connsiteX25-49387" fmla="*/ 5262551 w 6105267"/>
              <a:gd name="connsiteY25-49388" fmla="*/ 2288050 h 6858000"/>
              <a:gd name="connsiteX26-49389" fmla="*/ 5293877 w 6105267"/>
              <a:gd name="connsiteY26-49390" fmla="*/ 2368649 h 6858000"/>
              <a:gd name="connsiteX27-49391" fmla="*/ 5311338 w 6105267"/>
              <a:gd name="connsiteY27-49392" fmla="*/ 2404034 h 6858000"/>
              <a:gd name="connsiteX28-49393" fmla="*/ 5338366 w 6105267"/>
              <a:gd name="connsiteY28-49394" fmla="*/ 2465052 h 6858000"/>
              <a:gd name="connsiteX29-49395" fmla="*/ 5371263 w 6105267"/>
              <a:gd name="connsiteY29-49396" fmla="*/ 2586413 h 6858000"/>
              <a:gd name="connsiteX30-49397" fmla="*/ 5407503 w 6105267"/>
              <a:gd name="connsiteY30-49398" fmla="*/ 2786290 h 6858000"/>
              <a:gd name="connsiteX31-49399" fmla="*/ 5407356 w 6105267"/>
              <a:gd name="connsiteY31-49400" fmla="*/ 2787545 h 6858000"/>
              <a:gd name="connsiteX32-49401" fmla="*/ 5457023 w 6105267"/>
              <a:gd name="connsiteY32-49402" fmla="*/ 2858292 h 6858000"/>
              <a:gd name="connsiteX33-49403" fmla="*/ 5503944 w 6105267"/>
              <a:gd name="connsiteY33-49404" fmla="*/ 3123335 h 6858000"/>
              <a:gd name="connsiteX34-49405" fmla="*/ 5525532 w 6105267"/>
              <a:gd name="connsiteY34-49406" fmla="*/ 3258473 h 6858000"/>
              <a:gd name="connsiteX35-49407" fmla="*/ 5589758 w 6105267"/>
              <a:gd name="connsiteY35-49408" fmla="*/ 3453699 h 6858000"/>
              <a:gd name="connsiteX36-49409" fmla="*/ 5596144 w 6105267"/>
              <a:gd name="connsiteY36-49410" fmla="*/ 3534624 h 6858000"/>
              <a:gd name="connsiteX37-49411" fmla="*/ 5597750 w 6105267"/>
              <a:gd name="connsiteY37-49412" fmla="*/ 3534129 h 6858000"/>
              <a:gd name="connsiteX38-49413" fmla="*/ 5618377 w 6105267"/>
              <a:gd name="connsiteY38-49414" fmla="*/ 3588431 h 6858000"/>
              <a:gd name="connsiteX39-49415" fmla="*/ 5655472 w 6105267"/>
              <a:gd name="connsiteY39-49416" fmla="*/ 3678877 h 6858000"/>
              <a:gd name="connsiteX40-49417" fmla="*/ 5683015 w 6105267"/>
              <a:gd name="connsiteY40-49418" fmla="*/ 3762025 h 6858000"/>
              <a:gd name="connsiteX41-49419" fmla="*/ 5696643 w 6105267"/>
              <a:gd name="connsiteY41-49420" fmla="*/ 3773888 h 6858000"/>
              <a:gd name="connsiteX42-49421" fmla="*/ 5768491 w 6105267"/>
              <a:gd name="connsiteY42-49422" fmla="*/ 3914399 h 6858000"/>
              <a:gd name="connsiteX43-49423" fmla="*/ 5793123 w 6105267"/>
              <a:gd name="connsiteY43-49424" fmla="*/ 3969952 h 6858000"/>
              <a:gd name="connsiteX44-49425" fmla="*/ 5808321 w 6105267"/>
              <a:gd name="connsiteY44-49426" fmla="*/ 3988153 h 6858000"/>
              <a:gd name="connsiteX45-49427" fmla="*/ 5860672 w 6105267"/>
              <a:gd name="connsiteY45-49428" fmla="*/ 4061579 h 6858000"/>
              <a:gd name="connsiteX46-49429" fmla="*/ 5894095 w 6105267"/>
              <a:gd name="connsiteY46-49430" fmla="*/ 4128857 h 6858000"/>
              <a:gd name="connsiteX47-49431" fmla="*/ 5903513 w 6105267"/>
              <a:gd name="connsiteY47-49432" fmla="*/ 4187661 h 6858000"/>
              <a:gd name="connsiteX48-49433" fmla="*/ 5949086 w 6105267"/>
              <a:gd name="connsiteY48-49434" fmla="*/ 4366139 h 6858000"/>
              <a:gd name="connsiteX49-49435" fmla="*/ 5949261 w 6105267"/>
              <a:gd name="connsiteY49-49436" fmla="*/ 4449185 h 6858000"/>
              <a:gd name="connsiteX50-49437" fmla="*/ 5961816 w 6105267"/>
              <a:gd name="connsiteY50-49438" fmla="*/ 4494562 h 6858000"/>
              <a:gd name="connsiteX51-49439" fmla="*/ 5998138 w 6105267"/>
              <a:gd name="connsiteY51-49440" fmla="*/ 4697518 h 6858000"/>
              <a:gd name="connsiteX52-49441" fmla="*/ 6007819 w 6105267"/>
              <a:gd name="connsiteY52-49442" fmla="*/ 4858148 h 6858000"/>
              <a:gd name="connsiteX53-49443" fmla="*/ 6007749 w 6105267"/>
              <a:gd name="connsiteY53-49444" fmla="*/ 4964715 h 6858000"/>
              <a:gd name="connsiteX54-49445" fmla="*/ 6005269 w 6105267"/>
              <a:gd name="connsiteY54-49446" fmla="*/ 5150567 h 6858000"/>
              <a:gd name="connsiteX55-49447" fmla="*/ 6001127 w 6105267"/>
              <a:gd name="connsiteY55-49448" fmla="*/ 5164609 h 6858000"/>
              <a:gd name="connsiteX56-49449" fmla="*/ 5998514 w 6105267"/>
              <a:gd name="connsiteY56-49450" fmla="*/ 5189673 h 6858000"/>
              <a:gd name="connsiteX57-49451" fmla="*/ 6036748 w 6105267"/>
              <a:gd name="connsiteY57-49452" fmla="*/ 5322752 h 6858000"/>
              <a:gd name="connsiteX58-49453" fmla="*/ 6037677 w 6105267"/>
              <a:gd name="connsiteY58-49454" fmla="*/ 5354807 h 6858000"/>
              <a:gd name="connsiteX59-49455" fmla="*/ 6053435 w 6105267"/>
              <a:gd name="connsiteY59-49456" fmla="*/ 5387547 h 6858000"/>
              <a:gd name="connsiteX60-49457" fmla="*/ 6068640 w 6105267"/>
              <a:gd name="connsiteY60-49458" fmla="*/ 5474503 h 6858000"/>
              <a:gd name="connsiteX61-49459" fmla="*/ 6080922 w 6105267"/>
              <a:gd name="connsiteY61-49460" fmla="*/ 5561070 h 6858000"/>
              <a:gd name="connsiteX62-49461" fmla="*/ 6096949 w 6105267"/>
              <a:gd name="connsiteY62-49462" fmla="*/ 5648179 h 6858000"/>
              <a:gd name="connsiteX63-49463" fmla="*/ 6096746 w 6105267"/>
              <a:gd name="connsiteY63-49464" fmla="*/ 5862844 h 6858000"/>
              <a:gd name="connsiteX64-49465" fmla="*/ 6045436 w 6105267"/>
              <a:gd name="connsiteY64-49466" fmla="*/ 6124480 h 6858000"/>
              <a:gd name="connsiteX65-49467" fmla="*/ 6030489 w 6105267"/>
              <a:gd name="connsiteY65-49468" fmla="*/ 6317666 h 6858000"/>
              <a:gd name="connsiteX66-49469" fmla="*/ 6007492 w 6105267"/>
              <a:gd name="connsiteY66-49470" fmla="*/ 6440818 h 6858000"/>
              <a:gd name="connsiteX67-49471" fmla="*/ 6009467 w 6105267"/>
              <a:gd name="connsiteY67-49472" fmla="*/ 6487076 h 6858000"/>
              <a:gd name="connsiteX68-49473" fmla="*/ 5995064 w 6105267"/>
              <a:gd name="connsiteY68-49474" fmla="*/ 6540791 h 6858000"/>
              <a:gd name="connsiteX69-49475" fmla="*/ 5986207 w 6105267"/>
              <a:gd name="connsiteY69-49476" fmla="*/ 6695855 h 6858000"/>
              <a:gd name="connsiteX70-49477" fmla="*/ 5979428 w 6105267"/>
              <a:gd name="connsiteY70-49478" fmla="*/ 6754678 h 6858000"/>
              <a:gd name="connsiteX71-49479" fmla="*/ 5984543 w 6105267"/>
              <a:gd name="connsiteY71-49480" fmla="*/ 6811016 h 6858000"/>
              <a:gd name="connsiteX72-49481" fmla="*/ 5979671 w 6105267"/>
              <a:gd name="connsiteY72-49482" fmla="*/ 6858000 h 6858000"/>
              <a:gd name="connsiteX73-49483" fmla="*/ 0 w 6105267"/>
              <a:gd name="connsiteY73-49484" fmla="*/ 6858000 h 6858000"/>
              <a:gd name="connsiteX74-49485" fmla="*/ 0 w 6105267"/>
              <a:gd name="connsiteY74-49486" fmla="*/ 0 h 6858000"/>
              <a:gd name="connsiteX0-49487" fmla="*/ 0 w 6105267"/>
              <a:gd name="connsiteY0-49488" fmla="*/ 0 h 6858000"/>
              <a:gd name="connsiteX1-49489" fmla="*/ 4965888 w 6105267"/>
              <a:gd name="connsiteY1-49490" fmla="*/ 0 h 6858000"/>
              <a:gd name="connsiteX2-49491" fmla="*/ 4967767 w 6105267"/>
              <a:gd name="connsiteY2-49492" fmla="*/ 7930 h 6858000"/>
              <a:gd name="connsiteX3-49493" fmla="*/ 4979444 w 6105267"/>
              <a:gd name="connsiteY3-49494" fmla="*/ 43921 h 6858000"/>
              <a:gd name="connsiteX4-49495" fmla="*/ 5075458 w 6105267"/>
              <a:gd name="connsiteY4-49496" fmla="*/ 264355 h 6858000"/>
              <a:gd name="connsiteX5-49497" fmla="*/ 5081175 w 6105267"/>
              <a:gd name="connsiteY5-49498" fmla="*/ 277448 h 6858000"/>
              <a:gd name="connsiteX6-49499" fmla="*/ 5097011 w 6105267"/>
              <a:gd name="connsiteY6-49500" fmla="*/ 355616 h 6858000"/>
              <a:gd name="connsiteX7-49501" fmla="*/ 5153000 w 6105267"/>
              <a:gd name="connsiteY7-49502" fmla="*/ 507134 h 6858000"/>
              <a:gd name="connsiteX8-49503" fmla="*/ 5171282 w 6105267"/>
              <a:gd name="connsiteY8-49504" fmla="*/ 602071 h 6858000"/>
              <a:gd name="connsiteX9-49505" fmla="*/ 5189051 w 6105267"/>
              <a:gd name="connsiteY9-49506" fmla="*/ 782518 h 6858000"/>
              <a:gd name="connsiteX10-49507" fmla="*/ 5218707 w 6105267"/>
              <a:gd name="connsiteY10-49508" fmla="*/ 886387 h 6858000"/>
              <a:gd name="connsiteX11-49509" fmla="*/ 5221281 w 6105267"/>
              <a:gd name="connsiteY11-49510" fmla="*/ 920873 h 6858000"/>
              <a:gd name="connsiteX12-49511" fmla="*/ 5201018 w 6105267"/>
              <a:gd name="connsiteY12-49512" fmla="*/ 1095027 h 6858000"/>
              <a:gd name="connsiteX13-49513" fmla="*/ 5205902 w 6105267"/>
              <a:gd name="connsiteY13-49514" fmla="*/ 1203021 h 6858000"/>
              <a:gd name="connsiteX14-49515" fmla="*/ 5207532 w 6105267"/>
              <a:gd name="connsiteY14-49516" fmla="*/ 1278975 h 6858000"/>
              <a:gd name="connsiteX15-49517" fmla="*/ 5225968 w 6105267"/>
              <a:gd name="connsiteY15-49518" fmla="*/ 1357994 h 6858000"/>
              <a:gd name="connsiteX16-49519" fmla="*/ 5226675 w 6105267"/>
              <a:gd name="connsiteY16-49520" fmla="*/ 1385685 h 6858000"/>
              <a:gd name="connsiteX17-49521" fmla="*/ 5237226 w 6105267"/>
              <a:gd name="connsiteY17-49522" fmla="*/ 1441327 h 6858000"/>
              <a:gd name="connsiteX18-49523" fmla="*/ 5255653 w 6105267"/>
              <a:gd name="connsiteY18-49524" fmla="*/ 1524712 h 6858000"/>
              <a:gd name="connsiteX19-49525" fmla="*/ 5263491 w 6105267"/>
              <a:gd name="connsiteY19-49526" fmla="*/ 1642938 h 6858000"/>
              <a:gd name="connsiteX20-49527" fmla="*/ 5256552 w 6105267"/>
              <a:gd name="connsiteY20-49528" fmla="*/ 1672509 h 6858000"/>
              <a:gd name="connsiteX21-49529" fmla="*/ 5264549 w 6105267"/>
              <a:gd name="connsiteY21-49530" fmla="*/ 1837572 h 6858000"/>
              <a:gd name="connsiteX22-49531" fmla="*/ 5255696 w 6105267"/>
              <a:gd name="connsiteY22-49532" fmla="*/ 1953770 h 6858000"/>
              <a:gd name="connsiteX23-49533" fmla="*/ 5252592 w 6105267"/>
              <a:gd name="connsiteY23-49534" fmla="*/ 2092210 h 6858000"/>
              <a:gd name="connsiteX24-49535" fmla="*/ 5257248 w 6105267"/>
              <a:gd name="connsiteY24-49536" fmla="*/ 2203922 h 6858000"/>
              <a:gd name="connsiteX25-49537" fmla="*/ 5262551 w 6105267"/>
              <a:gd name="connsiteY25-49538" fmla="*/ 2288050 h 6858000"/>
              <a:gd name="connsiteX26-49539" fmla="*/ 5293877 w 6105267"/>
              <a:gd name="connsiteY26-49540" fmla="*/ 2368649 h 6858000"/>
              <a:gd name="connsiteX27-49541" fmla="*/ 5311338 w 6105267"/>
              <a:gd name="connsiteY27-49542" fmla="*/ 2404034 h 6858000"/>
              <a:gd name="connsiteX28-49543" fmla="*/ 5338366 w 6105267"/>
              <a:gd name="connsiteY28-49544" fmla="*/ 2465052 h 6858000"/>
              <a:gd name="connsiteX29-49545" fmla="*/ 5371263 w 6105267"/>
              <a:gd name="connsiteY29-49546" fmla="*/ 2586413 h 6858000"/>
              <a:gd name="connsiteX30-49547" fmla="*/ 5407503 w 6105267"/>
              <a:gd name="connsiteY30-49548" fmla="*/ 2786290 h 6858000"/>
              <a:gd name="connsiteX31-49549" fmla="*/ 5407356 w 6105267"/>
              <a:gd name="connsiteY31-49550" fmla="*/ 2787545 h 6858000"/>
              <a:gd name="connsiteX32-49551" fmla="*/ 5457023 w 6105267"/>
              <a:gd name="connsiteY32-49552" fmla="*/ 2858292 h 6858000"/>
              <a:gd name="connsiteX33-49553" fmla="*/ 5503944 w 6105267"/>
              <a:gd name="connsiteY33-49554" fmla="*/ 3123335 h 6858000"/>
              <a:gd name="connsiteX34-49555" fmla="*/ 5525532 w 6105267"/>
              <a:gd name="connsiteY34-49556" fmla="*/ 3258473 h 6858000"/>
              <a:gd name="connsiteX35-49557" fmla="*/ 5589758 w 6105267"/>
              <a:gd name="connsiteY35-49558" fmla="*/ 3453699 h 6858000"/>
              <a:gd name="connsiteX36-49559" fmla="*/ 5596144 w 6105267"/>
              <a:gd name="connsiteY36-49560" fmla="*/ 3534624 h 6858000"/>
              <a:gd name="connsiteX37-49561" fmla="*/ 5597750 w 6105267"/>
              <a:gd name="connsiteY37-49562" fmla="*/ 3534129 h 6858000"/>
              <a:gd name="connsiteX38-49563" fmla="*/ 5618377 w 6105267"/>
              <a:gd name="connsiteY38-49564" fmla="*/ 3588431 h 6858000"/>
              <a:gd name="connsiteX39-49565" fmla="*/ 5655472 w 6105267"/>
              <a:gd name="connsiteY39-49566" fmla="*/ 3678877 h 6858000"/>
              <a:gd name="connsiteX40-49567" fmla="*/ 5683015 w 6105267"/>
              <a:gd name="connsiteY40-49568" fmla="*/ 3762025 h 6858000"/>
              <a:gd name="connsiteX41-49569" fmla="*/ 5696643 w 6105267"/>
              <a:gd name="connsiteY41-49570" fmla="*/ 3773888 h 6858000"/>
              <a:gd name="connsiteX42-49571" fmla="*/ 5768491 w 6105267"/>
              <a:gd name="connsiteY42-49572" fmla="*/ 3914399 h 6858000"/>
              <a:gd name="connsiteX43-49573" fmla="*/ 5793123 w 6105267"/>
              <a:gd name="connsiteY43-49574" fmla="*/ 3969952 h 6858000"/>
              <a:gd name="connsiteX44-49575" fmla="*/ 5808321 w 6105267"/>
              <a:gd name="connsiteY44-49576" fmla="*/ 3988153 h 6858000"/>
              <a:gd name="connsiteX45-49577" fmla="*/ 5860672 w 6105267"/>
              <a:gd name="connsiteY45-49578" fmla="*/ 4061579 h 6858000"/>
              <a:gd name="connsiteX46-49579" fmla="*/ 5894095 w 6105267"/>
              <a:gd name="connsiteY46-49580" fmla="*/ 4128857 h 6858000"/>
              <a:gd name="connsiteX47-49581" fmla="*/ 5903513 w 6105267"/>
              <a:gd name="connsiteY47-49582" fmla="*/ 4187661 h 6858000"/>
              <a:gd name="connsiteX48-49583" fmla="*/ 5949086 w 6105267"/>
              <a:gd name="connsiteY48-49584" fmla="*/ 4366139 h 6858000"/>
              <a:gd name="connsiteX49-49585" fmla="*/ 5949261 w 6105267"/>
              <a:gd name="connsiteY49-49586" fmla="*/ 4449185 h 6858000"/>
              <a:gd name="connsiteX50-49587" fmla="*/ 5961816 w 6105267"/>
              <a:gd name="connsiteY50-49588" fmla="*/ 4494562 h 6858000"/>
              <a:gd name="connsiteX51-49589" fmla="*/ 5998138 w 6105267"/>
              <a:gd name="connsiteY51-49590" fmla="*/ 4697518 h 6858000"/>
              <a:gd name="connsiteX52-49591" fmla="*/ 6007819 w 6105267"/>
              <a:gd name="connsiteY52-49592" fmla="*/ 4858148 h 6858000"/>
              <a:gd name="connsiteX53-49593" fmla="*/ 6007749 w 6105267"/>
              <a:gd name="connsiteY53-49594" fmla="*/ 4964715 h 6858000"/>
              <a:gd name="connsiteX54-49595" fmla="*/ 6005269 w 6105267"/>
              <a:gd name="connsiteY54-49596" fmla="*/ 5150567 h 6858000"/>
              <a:gd name="connsiteX55-49597" fmla="*/ 6001127 w 6105267"/>
              <a:gd name="connsiteY55-49598" fmla="*/ 5164609 h 6858000"/>
              <a:gd name="connsiteX56-49599" fmla="*/ 5998514 w 6105267"/>
              <a:gd name="connsiteY56-49600" fmla="*/ 5189673 h 6858000"/>
              <a:gd name="connsiteX57-49601" fmla="*/ 6036748 w 6105267"/>
              <a:gd name="connsiteY57-49602" fmla="*/ 5322752 h 6858000"/>
              <a:gd name="connsiteX58-49603" fmla="*/ 6037677 w 6105267"/>
              <a:gd name="connsiteY58-49604" fmla="*/ 5354807 h 6858000"/>
              <a:gd name="connsiteX59-49605" fmla="*/ 6053435 w 6105267"/>
              <a:gd name="connsiteY59-49606" fmla="*/ 5387547 h 6858000"/>
              <a:gd name="connsiteX60-49607" fmla="*/ 6068640 w 6105267"/>
              <a:gd name="connsiteY60-49608" fmla="*/ 5474503 h 6858000"/>
              <a:gd name="connsiteX61-49609" fmla="*/ 6080922 w 6105267"/>
              <a:gd name="connsiteY61-49610" fmla="*/ 5561070 h 6858000"/>
              <a:gd name="connsiteX62-49611" fmla="*/ 6096949 w 6105267"/>
              <a:gd name="connsiteY62-49612" fmla="*/ 5648179 h 6858000"/>
              <a:gd name="connsiteX63-49613" fmla="*/ 6096746 w 6105267"/>
              <a:gd name="connsiteY63-49614" fmla="*/ 5862844 h 6858000"/>
              <a:gd name="connsiteX64-49615" fmla="*/ 6045436 w 6105267"/>
              <a:gd name="connsiteY64-49616" fmla="*/ 6124480 h 6858000"/>
              <a:gd name="connsiteX65-49617" fmla="*/ 6030489 w 6105267"/>
              <a:gd name="connsiteY65-49618" fmla="*/ 6317666 h 6858000"/>
              <a:gd name="connsiteX66-49619" fmla="*/ 6007492 w 6105267"/>
              <a:gd name="connsiteY66-49620" fmla="*/ 6440818 h 6858000"/>
              <a:gd name="connsiteX67-49621" fmla="*/ 6009467 w 6105267"/>
              <a:gd name="connsiteY67-49622" fmla="*/ 6487076 h 6858000"/>
              <a:gd name="connsiteX68-49623" fmla="*/ 5995064 w 6105267"/>
              <a:gd name="connsiteY68-49624" fmla="*/ 6540791 h 6858000"/>
              <a:gd name="connsiteX69-49625" fmla="*/ 5986207 w 6105267"/>
              <a:gd name="connsiteY69-49626" fmla="*/ 6695855 h 6858000"/>
              <a:gd name="connsiteX70-49627" fmla="*/ 5979428 w 6105267"/>
              <a:gd name="connsiteY70-49628" fmla="*/ 6754678 h 6858000"/>
              <a:gd name="connsiteX71-49629" fmla="*/ 5984543 w 6105267"/>
              <a:gd name="connsiteY71-49630" fmla="*/ 6811016 h 6858000"/>
              <a:gd name="connsiteX72-49631" fmla="*/ 5979671 w 6105267"/>
              <a:gd name="connsiteY72-49632" fmla="*/ 6858000 h 6858000"/>
              <a:gd name="connsiteX73-49633" fmla="*/ 0 w 6105267"/>
              <a:gd name="connsiteY73-49634" fmla="*/ 6858000 h 6858000"/>
              <a:gd name="connsiteX74-49635" fmla="*/ 0 w 6105267"/>
              <a:gd name="connsiteY74-49636" fmla="*/ 0 h 6858000"/>
              <a:gd name="connsiteX0-49637" fmla="*/ 0 w 6105267"/>
              <a:gd name="connsiteY0-49638" fmla="*/ 0 h 6858000"/>
              <a:gd name="connsiteX1-49639" fmla="*/ 4965888 w 6105267"/>
              <a:gd name="connsiteY1-49640" fmla="*/ 0 h 6858000"/>
              <a:gd name="connsiteX2-49641" fmla="*/ 4967767 w 6105267"/>
              <a:gd name="connsiteY2-49642" fmla="*/ 7930 h 6858000"/>
              <a:gd name="connsiteX3-49643" fmla="*/ 4979444 w 6105267"/>
              <a:gd name="connsiteY3-49644" fmla="*/ 43921 h 6858000"/>
              <a:gd name="connsiteX4-49645" fmla="*/ 5075458 w 6105267"/>
              <a:gd name="connsiteY4-49646" fmla="*/ 264355 h 6858000"/>
              <a:gd name="connsiteX5-49647" fmla="*/ 5081175 w 6105267"/>
              <a:gd name="connsiteY5-49648" fmla="*/ 277448 h 6858000"/>
              <a:gd name="connsiteX6-49649" fmla="*/ 5097011 w 6105267"/>
              <a:gd name="connsiteY6-49650" fmla="*/ 355616 h 6858000"/>
              <a:gd name="connsiteX7-49651" fmla="*/ 5153000 w 6105267"/>
              <a:gd name="connsiteY7-49652" fmla="*/ 507134 h 6858000"/>
              <a:gd name="connsiteX8-49653" fmla="*/ 5171282 w 6105267"/>
              <a:gd name="connsiteY8-49654" fmla="*/ 602071 h 6858000"/>
              <a:gd name="connsiteX9-49655" fmla="*/ 5189051 w 6105267"/>
              <a:gd name="connsiteY9-49656" fmla="*/ 782518 h 6858000"/>
              <a:gd name="connsiteX10-49657" fmla="*/ 5218707 w 6105267"/>
              <a:gd name="connsiteY10-49658" fmla="*/ 886387 h 6858000"/>
              <a:gd name="connsiteX11-49659" fmla="*/ 5221281 w 6105267"/>
              <a:gd name="connsiteY11-49660" fmla="*/ 920873 h 6858000"/>
              <a:gd name="connsiteX12-49661" fmla="*/ 5201018 w 6105267"/>
              <a:gd name="connsiteY12-49662" fmla="*/ 1095027 h 6858000"/>
              <a:gd name="connsiteX13-49663" fmla="*/ 5205902 w 6105267"/>
              <a:gd name="connsiteY13-49664" fmla="*/ 1203021 h 6858000"/>
              <a:gd name="connsiteX14-49665" fmla="*/ 5207532 w 6105267"/>
              <a:gd name="connsiteY14-49666" fmla="*/ 1278975 h 6858000"/>
              <a:gd name="connsiteX15-49667" fmla="*/ 5225968 w 6105267"/>
              <a:gd name="connsiteY15-49668" fmla="*/ 1357994 h 6858000"/>
              <a:gd name="connsiteX16-49669" fmla="*/ 5226675 w 6105267"/>
              <a:gd name="connsiteY16-49670" fmla="*/ 1385685 h 6858000"/>
              <a:gd name="connsiteX17-49671" fmla="*/ 5237226 w 6105267"/>
              <a:gd name="connsiteY17-49672" fmla="*/ 1441327 h 6858000"/>
              <a:gd name="connsiteX18-49673" fmla="*/ 5255653 w 6105267"/>
              <a:gd name="connsiteY18-49674" fmla="*/ 1524712 h 6858000"/>
              <a:gd name="connsiteX19-49675" fmla="*/ 5263491 w 6105267"/>
              <a:gd name="connsiteY19-49676" fmla="*/ 1642938 h 6858000"/>
              <a:gd name="connsiteX20-49677" fmla="*/ 5256552 w 6105267"/>
              <a:gd name="connsiteY20-49678" fmla="*/ 1672509 h 6858000"/>
              <a:gd name="connsiteX21-49679" fmla="*/ 5264549 w 6105267"/>
              <a:gd name="connsiteY21-49680" fmla="*/ 1837572 h 6858000"/>
              <a:gd name="connsiteX22-49681" fmla="*/ 5255696 w 6105267"/>
              <a:gd name="connsiteY22-49682" fmla="*/ 1953770 h 6858000"/>
              <a:gd name="connsiteX23-49683" fmla="*/ 5252592 w 6105267"/>
              <a:gd name="connsiteY23-49684" fmla="*/ 2092210 h 6858000"/>
              <a:gd name="connsiteX24-49685" fmla="*/ 5257248 w 6105267"/>
              <a:gd name="connsiteY24-49686" fmla="*/ 2203922 h 6858000"/>
              <a:gd name="connsiteX25-49687" fmla="*/ 5262551 w 6105267"/>
              <a:gd name="connsiteY25-49688" fmla="*/ 2288050 h 6858000"/>
              <a:gd name="connsiteX26-49689" fmla="*/ 5293877 w 6105267"/>
              <a:gd name="connsiteY26-49690" fmla="*/ 2368649 h 6858000"/>
              <a:gd name="connsiteX27-49691" fmla="*/ 5311338 w 6105267"/>
              <a:gd name="connsiteY27-49692" fmla="*/ 2404034 h 6858000"/>
              <a:gd name="connsiteX28-49693" fmla="*/ 5338366 w 6105267"/>
              <a:gd name="connsiteY28-49694" fmla="*/ 2465052 h 6858000"/>
              <a:gd name="connsiteX29-49695" fmla="*/ 5371263 w 6105267"/>
              <a:gd name="connsiteY29-49696" fmla="*/ 2586413 h 6858000"/>
              <a:gd name="connsiteX30-49697" fmla="*/ 5407503 w 6105267"/>
              <a:gd name="connsiteY30-49698" fmla="*/ 2786290 h 6858000"/>
              <a:gd name="connsiteX31-49699" fmla="*/ 5407356 w 6105267"/>
              <a:gd name="connsiteY31-49700" fmla="*/ 2787545 h 6858000"/>
              <a:gd name="connsiteX32-49701" fmla="*/ 5457023 w 6105267"/>
              <a:gd name="connsiteY32-49702" fmla="*/ 2858292 h 6858000"/>
              <a:gd name="connsiteX33-49703" fmla="*/ 5503944 w 6105267"/>
              <a:gd name="connsiteY33-49704" fmla="*/ 3123335 h 6858000"/>
              <a:gd name="connsiteX34-49705" fmla="*/ 5525532 w 6105267"/>
              <a:gd name="connsiteY34-49706" fmla="*/ 3258473 h 6858000"/>
              <a:gd name="connsiteX35-49707" fmla="*/ 5589758 w 6105267"/>
              <a:gd name="connsiteY35-49708" fmla="*/ 3453699 h 6858000"/>
              <a:gd name="connsiteX36-49709" fmla="*/ 5596144 w 6105267"/>
              <a:gd name="connsiteY36-49710" fmla="*/ 3534624 h 6858000"/>
              <a:gd name="connsiteX37-49711" fmla="*/ 5597750 w 6105267"/>
              <a:gd name="connsiteY37-49712" fmla="*/ 3534129 h 6858000"/>
              <a:gd name="connsiteX38-49713" fmla="*/ 5618377 w 6105267"/>
              <a:gd name="connsiteY38-49714" fmla="*/ 3588431 h 6858000"/>
              <a:gd name="connsiteX39-49715" fmla="*/ 5655472 w 6105267"/>
              <a:gd name="connsiteY39-49716" fmla="*/ 3678877 h 6858000"/>
              <a:gd name="connsiteX40-49717" fmla="*/ 5683015 w 6105267"/>
              <a:gd name="connsiteY40-49718" fmla="*/ 3762025 h 6858000"/>
              <a:gd name="connsiteX41-49719" fmla="*/ 5706168 w 6105267"/>
              <a:gd name="connsiteY41-49720" fmla="*/ 3797701 h 6858000"/>
              <a:gd name="connsiteX42-49721" fmla="*/ 5768491 w 6105267"/>
              <a:gd name="connsiteY42-49722" fmla="*/ 3914399 h 6858000"/>
              <a:gd name="connsiteX43-49723" fmla="*/ 5793123 w 6105267"/>
              <a:gd name="connsiteY43-49724" fmla="*/ 3969952 h 6858000"/>
              <a:gd name="connsiteX44-49725" fmla="*/ 5808321 w 6105267"/>
              <a:gd name="connsiteY44-49726" fmla="*/ 3988153 h 6858000"/>
              <a:gd name="connsiteX45-49727" fmla="*/ 5860672 w 6105267"/>
              <a:gd name="connsiteY45-49728" fmla="*/ 4061579 h 6858000"/>
              <a:gd name="connsiteX46-49729" fmla="*/ 5894095 w 6105267"/>
              <a:gd name="connsiteY46-49730" fmla="*/ 4128857 h 6858000"/>
              <a:gd name="connsiteX47-49731" fmla="*/ 5903513 w 6105267"/>
              <a:gd name="connsiteY47-49732" fmla="*/ 4187661 h 6858000"/>
              <a:gd name="connsiteX48-49733" fmla="*/ 5949086 w 6105267"/>
              <a:gd name="connsiteY48-49734" fmla="*/ 4366139 h 6858000"/>
              <a:gd name="connsiteX49-49735" fmla="*/ 5949261 w 6105267"/>
              <a:gd name="connsiteY49-49736" fmla="*/ 4449185 h 6858000"/>
              <a:gd name="connsiteX50-49737" fmla="*/ 5961816 w 6105267"/>
              <a:gd name="connsiteY50-49738" fmla="*/ 4494562 h 6858000"/>
              <a:gd name="connsiteX51-49739" fmla="*/ 5998138 w 6105267"/>
              <a:gd name="connsiteY51-49740" fmla="*/ 4697518 h 6858000"/>
              <a:gd name="connsiteX52-49741" fmla="*/ 6007819 w 6105267"/>
              <a:gd name="connsiteY52-49742" fmla="*/ 4858148 h 6858000"/>
              <a:gd name="connsiteX53-49743" fmla="*/ 6007749 w 6105267"/>
              <a:gd name="connsiteY53-49744" fmla="*/ 4964715 h 6858000"/>
              <a:gd name="connsiteX54-49745" fmla="*/ 6005269 w 6105267"/>
              <a:gd name="connsiteY54-49746" fmla="*/ 5150567 h 6858000"/>
              <a:gd name="connsiteX55-49747" fmla="*/ 6001127 w 6105267"/>
              <a:gd name="connsiteY55-49748" fmla="*/ 5164609 h 6858000"/>
              <a:gd name="connsiteX56-49749" fmla="*/ 5998514 w 6105267"/>
              <a:gd name="connsiteY56-49750" fmla="*/ 5189673 h 6858000"/>
              <a:gd name="connsiteX57-49751" fmla="*/ 6036748 w 6105267"/>
              <a:gd name="connsiteY57-49752" fmla="*/ 5322752 h 6858000"/>
              <a:gd name="connsiteX58-49753" fmla="*/ 6037677 w 6105267"/>
              <a:gd name="connsiteY58-49754" fmla="*/ 5354807 h 6858000"/>
              <a:gd name="connsiteX59-49755" fmla="*/ 6053435 w 6105267"/>
              <a:gd name="connsiteY59-49756" fmla="*/ 5387547 h 6858000"/>
              <a:gd name="connsiteX60-49757" fmla="*/ 6068640 w 6105267"/>
              <a:gd name="connsiteY60-49758" fmla="*/ 5474503 h 6858000"/>
              <a:gd name="connsiteX61-49759" fmla="*/ 6080922 w 6105267"/>
              <a:gd name="connsiteY61-49760" fmla="*/ 5561070 h 6858000"/>
              <a:gd name="connsiteX62-49761" fmla="*/ 6096949 w 6105267"/>
              <a:gd name="connsiteY62-49762" fmla="*/ 5648179 h 6858000"/>
              <a:gd name="connsiteX63-49763" fmla="*/ 6096746 w 6105267"/>
              <a:gd name="connsiteY63-49764" fmla="*/ 5862844 h 6858000"/>
              <a:gd name="connsiteX64-49765" fmla="*/ 6045436 w 6105267"/>
              <a:gd name="connsiteY64-49766" fmla="*/ 6124480 h 6858000"/>
              <a:gd name="connsiteX65-49767" fmla="*/ 6030489 w 6105267"/>
              <a:gd name="connsiteY65-49768" fmla="*/ 6317666 h 6858000"/>
              <a:gd name="connsiteX66-49769" fmla="*/ 6007492 w 6105267"/>
              <a:gd name="connsiteY66-49770" fmla="*/ 6440818 h 6858000"/>
              <a:gd name="connsiteX67-49771" fmla="*/ 6009467 w 6105267"/>
              <a:gd name="connsiteY67-49772" fmla="*/ 6487076 h 6858000"/>
              <a:gd name="connsiteX68-49773" fmla="*/ 5995064 w 6105267"/>
              <a:gd name="connsiteY68-49774" fmla="*/ 6540791 h 6858000"/>
              <a:gd name="connsiteX69-49775" fmla="*/ 5986207 w 6105267"/>
              <a:gd name="connsiteY69-49776" fmla="*/ 6695855 h 6858000"/>
              <a:gd name="connsiteX70-49777" fmla="*/ 5979428 w 6105267"/>
              <a:gd name="connsiteY70-49778" fmla="*/ 6754678 h 6858000"/>
              <a:gd name="connsiteX71-49779" fmla="*/ 5984543 w 6105267"/>
              <a:gd name="connsiteY71-49780" fmla="*/ 6811016 h 6858000"/>
              <a:gd name="connsiteX72-49781" fmla="*/ 5979671 w 6105267"/>
              <a:gd name="connsiteY72-49782" fmla="*/ 6858000 h 6858000"/>
              <a:gd name="connsiteX73-49783" fmla="*/ 0 w 6105267"/>
              <a:gd name="connsiteY73-49784" fmla="*/ 6858000 h 6858000"/>
              <a:gd name="connsiteX74-49785" fmla="*/ 0 w 6105267"/>
              <a:gd name="connsiteY74-49786" fmla="*/ 0 h 6858000"/>
              <a:gd name="connsiteX0-49787" fmla="*/ 0 w 6105267"/>
              <a:gd name="connsiteY0-49788" fmla="*/ 0 h 6858000"/>
              <a:gd name="connsiteX1-49789" fmla="*/ 4965888 w 6105267"/>
              <a:gd name="connsiteY1-49790" fmla="*/ 0 h 6858000"/>
              <a:gd name="connsiteX2-49791" fmla="*/ 4967767 w 6105267"/>
              <a:gd name="connsiteY2-49792" fmla="*/ 7930 h 6858000"/>
              <a:gd name="connsiteX3-49793" fmla="*/ 4979444 w 6105267"/>
              <a:gd name="connsiteY3-49794" fmla="*/ 43921 h 6858000"/>
              <a:gd name="connsiteX4-49795" fmla="*/ 5075458 w 6105267"/>
              <a:gd name="connsiteY4-49796" fmla="*/ 264355 h 6858000"/>
              <a:gd name="connsiteX5-49797" fmla="*/ 5081175 w 6105267"/>
              <a:gd name="connsiteY5-49798" fmla="*/ 277448 h 6858000"/>
              <a:gd name="connsiteX6-49799" fmla="*/ 5097011 w 6105267"/>
              <a:gd name="connsiteY6-49800" fmla="*/ 355616 h 6858000"/>
              <a:gd name="connsiteX7-49801" fmla="*/ 5153000 w 6105267"/>
              <a:gd name="connsiteY7-49802" fmla="*/ 507134 h 6858000"/>
              <a:gd name="connsiteX8-49803" fmla="*/ 5171282 w 6105267"/>
              <a:gd name="connsiteY8-49804" fmla="*/ 602071 h 6858000"/>
              <a:gd name="connsiteX9-49805" fmla="*/ 5189051 w 6105267"/>
              <a:gd name="connsiteY9-49806" fmla="*/ 782518 h 6858000"/>
              <a:gd name="connsiteX10-49807" fmla="*/ 5218707 w 6105267"/>
              <a:gd name="connsiteY10-49808" fmla="*/ 886387 h 6858000"/>
              <a:gd name="connsiteX11-49809" fmla="*/ 5221281 w 6105267"/>
              <a:gd name="connsiteY11-49810" fmla="*/ 920873 h 6858000"/>
              <a:gd name="connsiteX12-49811" fmla="*/ 5201018 w 6105267"/>
              <a:gd name="connsiteY12-49812" fmla="*/ 1095027 h 6858000"/>
              <a:gd name="connsiteX13-49813" fmla="*/ 5205902 w 6105267"/>
              <a:gd name="connsiteY13-49814" fmla="*/ 1203021 h 6858000"/>
              <a:gd name="connsiteX14-49815" fmla="*/ 5207532 w 6105267"/>
              <a:gd name="connsiteY14-49816" fmla="*/ 1278975 h 6858000"/>
              <a:gd name="connsiteX15-49817" fmla="*/ 5225968 w 6105267"/>
              <a:gd name="connsiteY15-49818" fmla="*/ 1357994 h 6858000"/>
              <a:gd name="connsiteX16-49819" fmla="*/ 5226675 w 6105267"/>
              <a:gd name="connsiteY16-49820" fmla="*/ 1385685 h 6858000"/>
              <a:gd name="connsiteX17-49821" fmla="*/ 5237226 w 6105267"/>
              <a:gd name="connsiteY17-49822" fmla="*/ 1441327 h 6858000"/>
              <a:gd name="connsiteX18-49823" fmla="*/ 5255653 w 6105267"/>
              <a:gd name="connsiteY18-49824" fmla="*/ 1524712 h 6858000"/>
              <a:gd name="connsiteX19-49825" fmla="*/ 5263491 w 6105267"/>
              <a:gd name="connsiteY19-49826" fmla="*/ 1642938 h 6858000"/>
              <a:gd name="connsiteX20-49827" fmla="*/ 5256552 w 6105267"/>
              <a:gd name="connsiteY20-49828" fmla="*/ 1672509 h 6858000"/>
              <a:gd name="connsiteX21-49829" fmla="*/ 5264549 w 6105267"/>
              <a:gd name="connsiteY21-49830" fmla="*/ 1837572 h 6858000"/>
              <a:gd name="connsiteX22-49831" fmla="*/ 5255696 w 6105267"/>
              <a:gd name="connsiteY22-49832" fmla="*/ 1953770 h 6858000"/>
              <a:gd name="connsiteX23-49833" fmla="*/ 5252592 w 6105267"/>
              <a:gd name="connsiteY23-49834" fmla="*/ 2092210 h 6858000"/>
              <a:gd name="connsiteX24-49835" fmla="*/ 5257248 w 6105267"/>
              <a:gd name="connsiteY24-49836" fmla="*/ 2203922 h 6858000"/>
              <a:gd name="connsiteX25-49837" fmla="*/ 5262551 w 6105267"/>
              <a:gd name="connsiteY25-49838" fmla="*/ 2288050 h 6858000"/>
              <a:gd name="connsiteX26-49839" fmla="*/ 5293877 w 6105267"/>
              <a:gd name="connsiteY26-49840" fmla="*/ 2368649 h 6858000"/>
              <a:gd name="connsiteX27-49841" fmla="*/ 5311338 w 6105267"/>
              <a:gd name="connsiteY27-49842" fmla="*/ 2404034 h 6858000"/>
              <a:gd name="connsiteX28-49843" fmla="*/ 5338366 w 6105267"/>
              <a:gd name="connsiteY28-49844" fmla="*/ 2465052 h 6858000"/>
              <a:gd name="connsiteX29-49845" fmla="*/ 5371263 w 6105267"/>
              <a:gd name="connsiteY29-49846" fmla="*/ 2586413 h 6858000"/>
              <a:gd name="connsiteX30-49847" fmla="*/ 5407503 w 6105267"/>
              <a:gd name="connsiteY30-49848" fmla="*/ 2786290 h 6858000"/>
              <a:gd name="connsiteX31-49849" fmla="*/ 5407356 w 6105267"/>
              <a:gd name="connsiteY31-49850" fmla="*/ 2787545 h 6858000"/>
              <a:gd name="connsiteX32-49851" fmla="*/ 5457023 w 6105267"/>
              <a:gd name="connsiteY32-49852" fmla="*/ 2858292 h 6858000"/>
              <a:gd name="connsiteX33-49853" fmla="*/ 5503944 w 6105267"/>
              <a:gd name="connsiteY33-49854" fmla="*/ 3123335 h 6858000"/>
              <a:gd name="connsiteX34-49855" fmla="*/ 5525532 w 6105267"/>
              <a:gd name="connsiteY34-49856" fmla="*/ 3258473 h 6858000"/>
              <a:gd name="connsiteX35-49857" fmla="*/ 5589758 w 6105267"/>
              <a:gd name="connsiteY35-49858" fmla="*/ 3453699 h 6858000"/>
              <a:gd name="connsiteX36-49859" fmla="*/ 5596144 w 6105267"/>
              <a:gd name="connsiteY36-49860" fmla="*/ 3534624 h 6858000"/>
              <a:gd name="connsiteX37-49861" fmla="*/ 5597750 w 6105267"/>
              <a:gd name="connsiteY37-49862" fmla="*/ 3534129 h 6858000"/>
              <a:gd name="connsiteX38-49863" fmla="*/ 5618377 w 6105267"/>
              <a:gd name="connsiteY38-49864" fmla="*/ 3588431 h 6858000"/>
              <a:gd name="connsiteX39-49865" fmla="*/ 5655472 w 6105267"/>
              <a:gd name="connsiteY39-49866" fmla="*/ 3678877 h 6858000"/>
              <a:gd name="connsiteX40-49867" fmla="*/ 5683015 w 6105267"/>
              <a:gd name="connsiteY40-49868" fmla="*/ 3762025 h 6858000"/>
              <a:gd name="connsiteX41-49869" fmla="*/ 5722836 w 6105267"/>
              <a:gd name="connsiteY41-49870" fmla="*/ 3814370 h 6858000"/>
              <a:gd name="connsiteX42-49871" fmla="*/ 5768491 w 6105267"/>
              <a:gd name="connsiteY42-49872" fmla="*/ 3914399 h 6858000"/>
              <a:gd name="connsiteX43-49873" fmla="*/ 5793123 w 6105267"/>
              <a:gd name="connsiteY43-49874" fmla="*/ 3969952 h 6858000"/>
              <a:gd name="connsiteX44-49875" fmla="*/ 5808321 w 6105267"/>
              <a:gd name="connsiteY44-49876" fmla="*/ 3988153 h 6858000"/>
              <a:gd name="connsiteX45-49877" fmla="*/ 5860672 w 6105267"/>
              <a:gd name="connsiteY45-49878" fmla="*/ 4061579 h 6858000"/>
              <a:gd name="connsiteX46-49879" fmla="*/ 5894095 w 6105267"/>
              <a:gd name="connsiteY46-49880" fmla="*/ 4128857 h 6858000"/>
              <a:gd name="connsiteX47-49881" fmla="*/ 5903513 w 6105267"/>
              <a:gd name="connsiteY47-49882" fmla="*/ 4187661 h 6858000"/>
              <a:gd name="connsiteX48-49883" fmla="*/ 5949086 w 6105267"/>
              <a:gd name="connsiteY48-49884" fmla="*/ 4366139 h 6858000"/>
              <a:gd name="connsiteX49-49885" fmla="*/ 5949261 w 6105267"/>
              <a:gd name="connsiteY49-49886" fmla="*/ 4449185 h 6858000"/>
              <a:gd name="connsiteX50-49887" fmla="*/ 5961816 w 6105267"/>
              <a:gd name="connsiteY50-49888" fmla="*/ 4494562 h 6858000"/>
              <a:gd name="connsiteX51-49889" fmla="*/ 5998138 w 6105267"/>
              <a:gd name="connsiteY51-49890" fmla="*/ 4697518 h 6858000"/>
              <a:gd name="connsiteX52-49891" fmla="*/ 6007819 w 6105267"/>
              <a:gd name="connsiteY52-49892" fmla="*/ 4858148 h 6858000"/>
              <a:gd name="connsiteX53-49893" fmla="*/ 6007749 w 6105267"/>
              <a:gd name="connsiteY53-49894" fmla="*/ 4964715 h 6858000"/>
              <a:gd name="connsiteX54-49895" fmla="*/ 6005269 w 6105267"/>
              <a:gd name="connsiteY54-49896" fmla="*/ 5150567 h 6858000"/>
              <a:gd name="connsiteX55-49897" fmla="*/ 6001127 w 6105267"/>
              <a:gd name="connsiteY55-49898" fmla="*/ 5164609 h 6858000"/>
              <a:gd name="connsiteX56-49899" fmla="*/ 5998514 w 6105267"/>
              <a:gd name="connsiteY56-49900" fmla="*/ 5189673 h 6858000"/>
              <a:gd name="connsiteX57-49901" fmla="*/ 6036748 w 6105267"/>
              <a:gd name="connsiteY57-49902" fmla="*/ 5322752 h 6858000"/>
              <a:gd name="connsiteX58-49903" fmla="*/ 6037677 w 6105267"/>
              <a:gd name="connsiteY58-49904" fmla="*/ 5354807 h 6858000"/>
              <a:gd name="connsiteX59-49905" fmla="*/ 6053435 w 6105267"/>
              <a:gd name="connsiteY59-49906" fmla="*/ 5387547 h 6858000"/>
              <a:gd name="connsiteX60-49907" fmla="*/ 6068640 w 6105267"/>
              <a:gd name="connsiteY60-49908" fmla="*/ 5474503 h 6858000"/>
              <a:gd name="connsiteX61-49909" fmla="*/ 6080922 w 6105267"/>
              <a:gd name="connsiteY61-49910" fmla="*/ 5561070 h 6858000"/>
              <a:gd name="connsiteX62-49911" fmla="*/ 6096949 w 6105267"/>
              <a:gd name="connsiteY62-49912" fmla="*/ 5648179 h 6858000"/>
              <a:gd name="connsiteX63-49913" fmla="*/ 6096746 w 6105267"/>
              <a:gd name="connsiteY63-49914" fmla="*/ 5862844 h 6858000"/>
              <a:gd name="connsiteX64-49915" fmla="*/ 6045436 w 6105267"/>
              <a:gd name="connsiteY64-49916" fmla="*/ 6124480 h 6858000"/>
              <a:gd name="connsiteX65-49917" fmla="*/ 6030489 w 6105267"/>
              <a:gd name="connsiteY65-49918" fmla="*/ 6317666 h 6858000"/>
              <a:gd name="connsiteX66-49919" fmla="*/ 6007492 w 6105267"/>
              <a:gd name="connsiteY66-49920" fmla="*/ 6440818 h 6858000"/>
              <a:gd name="connsiteX67-49921" fmla="*/ 6009467 w 6105267"/>
              <a:gd name="connsiteY67-49922" fmla="*/ 6487076 h 6858000"/>
              <a:gd name="connsiteX68-49923" fmla="*/ 5995064 w 6105267"/>
              <a:gd name="connsiteY68-49924" fmla="*/ 6540791 h 6858000"/>
              <a:gd name="connsiteX69-49925" fmla="*/ 5986207 w 6105267"/>
              <a:gd name="connsiteY69-49926" fmla="*/ 6695855 h 6858000"/>
              <a:gd name="connsiteX70-49927" fmla="*/ 5979428 w 6105267"/>
              <a:gd name="connsiteY70-49928" fmla="*/ 6754678 h 6858000"/>
              <a:gd name="connsiteX71-49929" fmla="*/ 5984543 w 6105267"/>
              <a:gd name="connsiteY71-49930" fmla="*/ 6811016 h 6858000"/>
              <a:gd name="connsiteX72-49931" fmla="*/ 5979671 w 6105267"/>
              <a:gd name="connsiteY72-49932" fmla="*/ 6858000 h 6858000"/>
              <a:gd name="connsiteX73-49933" fmla="*/ 0 w 6105267"/>
              <a:gd name="connsiteY73-49934" fmla="*/ 6858000 h 6858000"/>
              <a:gd name="connsiteX74-49935" fmla="*/ 0 w 6105267"/>
              <a:gd name="connsiteY74-49936" fmla="*/ 0 h 6858000"/>
              <a:gd name="connsiteX0-49937" fmla="*/ 0 w 6105267"/>
              <a:gd name="connsiteY0-49938" fmla="*/ 0 h 6858000"/>
              <a:gd name="connsiteX1-49939" fmla="*/ 4965888 w 6105267"/>
              <a:gd name="connsiteY1-49940" fmla="*/ 0 h 6858000"/>
              <a:gd name="connsiteX2-49941" fmla="*/ 4967767 w 6105267"/>
              <a:gd name="connsiteY2-49942" fmla="*/ 7930 h 6858000"/>
              <a:gd name="connsiteX3-49943" fmla="*/ 4979444 w 6105267"/>
              <a:gd name="connsiteY3-49944" fmla="*/ 43921 h 6858000"/>
              <a:gd name="connsiteX4-49945" fmla="*/ 5075458 w 6105267"/>
              <a:gd name="connsiteY4-49946" fmla="*/ 264355 h 6858000"/>
              <a:gd name="connsiteX5-49947" fmla="*/ 5081175 w 6105267"/>
              <a:gd name="connsiteY5-49948" fmla="*/ 277448 h 6858000"/>
              <a:gd name="connsiteX6-49949" fmla="*/ 5097011 w 6105267"/>
              <a:gd name="connsiteY6-49950" fmla="*/ 355616 h 6858000"/>
              <a:gd name="connsiteX7-49951" fmla="*/ 5153000 w 6105267"/>
              <a:gd name="connsiteY7-49952" fmla="*/ 507134 h 6858000"/>
              <a:gd name="connsiteX8-49953" fmla="*/ 5171282 w 6105267"/>
              <a:gd name="connsiteY8-49954" fmla="*/ 602071 h 6858000"/>
              <a:gd name="connsiteX9-49955" fmla="*/ 5189051 w 6105267"/>
              <a:gd name="connsiteY9-49956" fmla="*/ 782518 h 6858000"/>
              <a:gd name="connsiteX10-49957" fmla="*/ 5218707 w 6105267"/>
              <a:gd name="connsiteY10-49958" fmla="*/ 886387 h 6858000"/>
              <a:gd name="connsiteX11-49959" fmla="*/ 5221281 w 6105267"/>
              <a:gd name="connsiteY11-49960" fmla="*/ 920873 h 6858000"/>
              <a:gd name="connsiteX12-49961" fmla="*/ 5201018 w 6105267"/>
              <a:gd name="connsiteY12-49962" fmla="*/ 1095027 h 6858000"/>
              <a:gd name="connsiteX13-49963" fmla="*/ 5205902 w 6105267"/>
              <a:gd name="connsiteY13-49964" fmla="*/ 1203021 h 6858000"/>
              <a:gd name="connsiteX14-49965" fmla="*/ 5207532 w 6105267"/>
              <a:gd name="connsiteY14-49966" fmla="*/ 1278975 h 6858000"/>
              <a:gd name="connsiteX15-49967" fmla="*/ 5225968 w 6105267"/>
              <a:gd name="connsiteY15-49968" fmla="*/ 1357994 h 6858000"/>
              <a:gd name="connsiteX16-49969" fmla="*/ 5226675 w 6105267"/>
              <a:gd name="connsiteY16-49970" fmla="*/ 1385685 h 6858000"/>
              <a:gd name="connsiteX17-49971" fmla="*/ 5237226 w 6105267"/>
              <a:gd name="connsiteY17-49972" fmla="*/ 1441327 h 6858000"/>
              <a:gd name="connsiteX18-49973" fmla="*/ 5255653 w 6105267"/>
              <a:gd name="connsiteY18-49974" fmla="*/ 1524712 h 6858000"/>
              <a:gd name="connsiteX19-49975" fmla="*/ 5263491 w 6105267"/>
              <a:gd name="connsiteY19-49976" fmla="*/ 1642938 h 6858000"/>
              <a:gd name="connsiteX20-49977" fmla="*/ 5256552 w 6105267"/>
              <a:gd name="connsiteY20-49978" fmla="*/ 1672509 h 6858000"/>
              <a:gd name="connsiteX21-49979" fmla="*/ 5264549 w 6105267"/>
              <a:gd name="connsiteY21-49980" fmla="*/ 1837572 h 6858000"/>
              <a:gd name="connsiteX22-49981" fmla="*/ 5255696 w 6105267"/>
              <a:gd name="connsiteY22-49982" fmla="*/ 1953770 h 6858000"/>
              <a:gd name="connsiteX23-49983" fmla="*/ 5252592 w 6105267"/>
              <a:gd name="connsiteY23-49984" fmla="*/ 2092210 h 6858000"/>
              <a:gd name="connsiteX24-49985" fmla="*/ 5257248 w 6105267"/>
              <a:gd name="connsiteY24-49986" fmla="*/ 2203922 h 6858000"/>
              <a:gd name="connsiteX25-49987" fmla="*/ 5262551 w 6105267"/>
              <a:gd name="connsiteY25-49988" fmla="*/ 2288050 h 6858000"/>
              <a:gd name="connsiteX26-49989" fmla="*/ 5293877 w 6105267"/>
              <a:gd name="connsiteY26-49990" fmla="*/ 2368649 h 6858000"/>
              <a:gd name="connsiteX27-49991" fmla="*/ 5311338 w 6105267"/>
              <a:gd name="connsiteY27-49992" fmla="*/ 2404034 h 6858000"/>
              <a:gd name="connsiteX28-49993" fmla="*/ 5338366 w 6105267"/>
              <a:gd name="connsiteY28-49994" fmla="*/ 2465052 h 6858000"/>
              <a:gd name="connsiteX29-49995" fmla="*/ 5371263 w 6105267"/>
              <a:gd name="connsiteY29-49996" fmla="*/ 2586413 h 6858000"/>
              <a:gd name="connsiteX30-49997" fmla="*/ 5407503 w 6105267"/>
              <a:gd name="connsiteY30-49998" fmla="*/ 2786290 h 6858000"/>
              <a:gd name="connsiteX31-49999" fmla="*/ 5407356 w 6105267"/>
              <a:gd name="connsiteY31-50000" fmla="*/ 2787545 h 6858000"/>
              <a:gd name="connsiteX32-50001" fmla="*/ 5448870 w 6105267"/>
              <a:gd name="connsiteY32-50002" fmla="*/ 2838305 h 6858000"/>
              <a:gd name="connsiteX33-50003" fmla="*/ 5503944 w 6105267"/>
              <a:gd name="connsiteY33-50004" fmla="*/ 3123335 h 6858000"/>
              <a:gd name="connsiteX34-50005" fmla="*/ 5525532 w 6105267"/>
              <a:gd name="connsiteY34-50006" fmla="*/ 3258473 h 6858000"/>
              <a:gd name="connsiteX35-50007" fmla="*/ 5589758 w 6105267"/>
              <a:gd name="connsiteY35-50008" fmla="*/ 3453699 h 6858000"/>
              <a:gd name="connsiteX36-50009" fmla="*/ 5596144 w 6105267"/>
              <a:gd name="connsiteY36-50010" fmla="*/ 3534624 h 6858000"/>
              <a:gd name="connsiteX37-50011" fmla="*/ 5597750 w 6105267"/>
              <a:gd name="connsiteY37-50012" fmla="*/ 3534129 h 6858000"/>
              <a:gd name="connsiteX38-50013" fmla="*/ 5618377 w 6105267"/>
              <a:gd name="connsiteY38-50014" fmla="*/ 3588431 h 6858000"/>
              <a:gd name="connsiteX39-50015" fmla="*/ 5655472 w 6105267"/>
              <a:gd name="connsiteY39-50016" fmla="*/ 3678877 h 6858000"/>
              <a:gd name="connsiteX40-50017" fmla="*/ 5683015 w 6105267"/>
              <a:gd name="connsiteY40-50018" fmla="*/ 3762025 h 6858000"/>
              <a:gd name="connsiteX41-50019" fmla="*/ 5722836 w 6105267"/>
              <a:gd name="connsiteY41-50020" fmla="*/ 3814370 h 6858000"/>
              <a:gd name="connsiteX42-50021" fmla="*/ 5768491 w 6105267"/>
              <a:gd name="connsiteY42-50022" fmla="*/ 3914399 h 6858000"/>
              <a:gd name="connsiteX43-50023" fmla="*/ 5793123 w 6105267"/>
              <a:gd name="connsiteY43-50024" fmla="*/ 3969952 h 6858000"/>
              <a:gd name="connsiteX44-50025" fmla="*/ 5808321 w 6105267"/>
              <a:gd name="connsiteY44-50026" fmla="*/ 3988153 h 6858000"/>
              <a:gd name="connsiteX45-50027" fmla="*/ 5860672 w 6105267"/>
              <a:gd name="connsiteY45-50028" fmla="*/ 4061579 h 6858000"/>
              <a:gd name="connsiteX46-50029" fmla="*/ 5894095 w 6105267"/>
              <a:gd name="connsiteY46-50030" fmla="*/ 4128857 h 6858000"/>
              <a:gd name="connsiteX47-50031" fmla="*/ 5903513 w 6105267"/>
              <a:gd name="connsiteY47-50032" fmla="*/ 4187661 h 6858000"/>
              <a:gd name="connsiteX48-50033" fmla="*/ 5949086 w 6105267"/>
              <a:gd name="connsiteY48-50034" fmla="*/ 4366139 h 6858000"/>
              <a:gd name="connsiteX49-50035" fmla="*/ 5949261 w 6105267"/>
              <a:gd name="connsiteY49-50036" fmla="*/ 4449185 h 6858000"/>
              <a:gd name="connsiteX50-50037" fmla="*/ 5961816 w 6105267"/>
              <a:gd name="connsiteY50-50038" fmla="*/ 4494562 h 6858000"/>
              <a:gd name="connsiteX51-50039" fmla="*/ 5998138 w 6105267"/>
              <a:gd name="connsiteY51-50040" fmla="*/ 4697518 h 6858000"/>
              <a:gd name="connsiteX52-50041" fmla="*/ 6007819 w 6105267"/>
              <a:gd name="connsiteY52-50042" fmla="*/ 4858148 h 6858000"/>
              <a:gd name="connsiteX53-50043" fmla="*/ 6007749 w 6105267"/>
              <a:gd name="connsiteY53-50044" fmla="*/ 4964715 h 6858000"/>
              <a:gd name="connsiteX54-50045" fmla="*/ 6005269 w 6105267"/>
              <a:gd name="connsiteY54-50046" fmla="*/ 5150567 h 6858000"/>
              <a:gd name="connsiteX55-50047" fmla="*/ 6001127 w 6105267"/>
              <a:gd name="connsiteY55-50048" fmla="*/ 5164609 h 6858000"/>
              <a:gd name="connsiteX56-50049" fmla="*/ 5998514 w 6105267"/>
              <a:gd name="connsiteY56-50050" fmla="*/ 5189673 h 6858000"/>
              <a:gd name="connsiteX57-50051" fmla="*/ 6036748 w 6105267"/>
              <a:gd name="connsiteY57-50052" fmla="*/ 5322752 h 6858000"/>
              <a:gd name="connsiteX58-50053" fmla="*/ 6037677 w 6105267"/>
              <a:gd name="connsiteY58-50054" fmla="*/ 5354807 h 6858000"/>
              <a:gd name="connsiteX59-50055" fmla="*/ 6053435 w 6105267"/>
              <a:gd name="connsiteY59-50056" fmla="*/ 5387547 h 6858000"/>
              <a:gd name="connsiteX60-50057" fmla="*/ 6068640 w 6105267"/>
              <a:gd name="connsiteY60-50058" fmla="*/ 5474503 h 6858000"/>
              <a:gd name="connsiteX61-50059" fmla="*/ 6080922 w 6105267"/>
              <a:gd name="connsiteY61-50060" fmla="*/ 5561070 h 6858000"/>
              <a:gd name="connsiteX62-50061" fmla="*/ 6096949 w 6105267"/>
              <a:gd name="connsiteY62-50062" fmla="*/ 5648179 h 6858000"/>
              <a:gd name="connsiteX63-50063" fmla="*/ 6096746 w 6105267"/>
              <a:gd name="connsiteY63-50064" fmla="*/ 5862844 h 6858000"/>
              <a:gd name="connsiteX64-50065" fmla="*/ 6045436 w 6105267"/>
              <a:gd name="connsiteY64-50066" fmla="*/ 6124480 h 6858000"/>
              <a:gd name="connsiteX65-50067" fmla="*/ 6030489 w 6105267"/>
              <a:gd name="connsiteY65-50068" fmla="*/ 6317666 h 6858000"/>
              <a:gd name="connsiteX66-50069" fmla="*/ 6007492 w 6105267"/>
              <a:gd name="connsiteY66-50070" fmla="*/ 6440818 h 6858000"/>
              <a:gd name="connsiteX67-50071" fmla="*/ 6009467 w 6105267"/>
              <a:gd name="connsiteY67-50072" fmla="*/ 6487076 h 6858000"/>
              <a:gd name="connsiteX68-50073" fmla="*/ 5995064 w 6105267"/>
              <a:gd name="connsiteY68-50074" fmla="*/ 6540791 h 6858000"/>
              <a:gd name="connsiteX69-50075" fmla="*/ 5986207 w 6105267"/>
              <a:gd name="connsiteY69-50076" fmla="*/ 6695855 h 6858000"/>
              <a:gd name="connsiteX70-50077" fmla="*/ 5979428 w 6105267"/>
              <a:gd name="connsiteY70-50078" fmla="*/ 6754678 h 6858000"/>
              <a:gd name="connsiteX71-50079" fmla="*/ 5984543 w 6105267"/>
              <a:gd name="connsiteY71-50080" fmla="*/ 6811016 h 6858000"/>
              <a:gd name="connsiteX72-50081" fmla="*/ 5979671 w 6105267"/>
              <a:gd name="connsiteY72-50082" fmla="*/ 6858000 h 6858000"/>
              <a:gd name="connsiteX73-50083" fmla="*/ 0 w 6105267"/>
              <a:gd name="connsiteY73-50084" fmla="*/ 6858000 h 6858000"/>
              <a:gd name="connsiteX74-50085" fmla="*/ 0 w 6105267"/>
              <a:gd name="connsiteY74-50086" fmla="*/ 0 h 6858000"/>
              <a:gd name="connsiteX0-50087" fmla="*/ 0 w 6105267"/>
              <a:gd name="connsiteY0-50088" fmla="*/ 0 h 6858000"/>
              <a:gd name="connsiteX1-50089" fmla="*/ 4965888 w 6105267"/>
              <a:gd name="connsiteY1-50090" fmla="*/ 0 h 6858000"/>
              <a:gd name="connsiteX2-50091" fmla="*/ 4967767 w 6105267"/>
              <a:gd name="connsiteY2-50092" fmla="*/ 7930 h 6858000"/>
              <a:gd name="connsiteX3-50093" fmla="*/ 4979444 w 6105267"/>
              <a:gd name="connsiteY3-50094" fmla="*/ 43921 h 6858000"/>
              <a:gd name="connsiteX4-50095" fmla="*/ 5075458 w 6105267"/>
              <a:gd name="connsiteY4-50096" fmla="*/ 264355 h 6858000"/>
              <a:gd name="connsiteX5-50097" fmla="*/ 5081175 w 6105267"/>
              <a:gd name="connsiteY5-50098" fmla="*/ 277448 h 6858000"/>
              <a:gd name="connsiteX6-50099" fmla="*/ 5097011 w 6105267"/>
              <a:gd name="connsiteY6-50100" fmla="*/ 355616 h 6858000"/>
              <a:gd name="connsiteX7-50101" fmla="*/ 5153000 w 6105267"/>
              <a:gd name="connsiteY7-50102" fmla="*/ 507134 h 6858000"/>
              <a:gd name="connsiteX8-50103" fmla="*/ 5171282 w 6105267"/>
              <a:gd name="connsiteY8-50104" fmla="*/ 602071 h 6858000"/>
              <a:gd name="connsiteX9-50105" fmla="*/ 5189051 w 6105267"/>
              <a:gd name="connsiteY9-50106" fmla="*/ 782518 h 6858000"/>
              <a:gd name="connsiteX10-50107" fmla="*/ 5218707 w 6105267"/>
              <a:gd name="connsiteY10-50108" fmla="*/ 886387 h 6858000"/>
              <a:gd name="connsiteX11-50109" fmla="*/ 5221281 w 6105267"/>
              <a:gd name="connsiteY11-50110" fmla="*/ 920873 h 6858000"/>
              <a:gd name="connsiteX12-50111" fmla="*/ 5201018 w 6105267"/>
              <a:gd name="connsiteY12-50112" fmla="*/ 1095027 h 6858000"/>
              <a:gd name="connsiteX13-50113" fmla="*/ 5205902 w 6105267"/>
              <a:gd name="connsiteY13-50114" fmla="*/ 1203021 h 6858000"/>
              <a:gd name="connsiteX14-50115" fmla="*/ 5207532 w 6105267"/>
              <a:gd name="connsiteY14-50116" fmla="*/ 1278975 h 6858000"/>
              <a:gd name="connsiteX15-50117" fmla="*/ 5225968 w 6105267"/>
              <a:gd name="connsiteY15-50118" fmla="*/ 1357994 h 6858000"/>
              <a:gd name="connsiteX16-50119" fmla="*/ 5226675 w 6105267"/>
              <a:gd name="connsiteY16-50120" fmla="*/ 1385685 h 6858000"/>
              <a:gd name="connsiteX17-50121" fmla="*/ 5237226 w 6105267"/>
              <a:gd name="connsiteY17-50122" fmla="*/ 1441327 h 6858000"/>
              <a:gd name="connsiteX18-50123" fmla="*/ 5255653 w 6105267"/>
              <a:gd name="connsiteY18-50124" fmla="*/ 1524712 h 6858000"/>
              <a:gd name="connsiteX19-50125" fmla="*/ 5263491 w 6105267"/>
              <a:gd name="connsiteY19-50126" fmla="*/ 1642938 h 6858000"/>
              <a:gd name="connsiteX20-50127" fmla="*/ 5256552 w 6105267"/>
              <a:gd name="connsiteY20-50128" fmla="*/ 1672509 h 6858000"/>
              <a:gd name="connsiteX21-50129" fmla="*/ 5264549 w 6105267"/>
              <a:gd name="connsiteY21-50130" fmla="*/ 1837572 h 6858000"/>
              <a:gd name="connsiteX22-50131" fmla="*/ 5255696 w 6105267"/>
              <a:gd name="connsiteY22-50132" fmla="*/ 1953770 h 6858000"/>
              <a:gd name="connsiteX23-50133" fmla="*/ 5252592 w 6105267"/>
              <a:gd name="connsiteY23-50134" fmla="*/ 2092210 h 6858000"/>
              <a:gd name="connsiteX24-50135" fmla="*/ 5257248 w 6105267"/>
              <a:gd name="connsiteY24-50136" fmla="*/ 2203922 h 6858000"/>
              <a:gd name="connsiteX25-50137" fmla="*/ 5262551 w 6105267"/>
              <a:gd name="connsiteY25-50138" fmla="*/ 2288050 h 6858000"/>
              <a:gd name="connsiteX26-50139" fmla="*/ 5293877 w 6105267"/>
              <a:gd name="connsiteY26-50140" fmla="*/ 2368649 h 6858000"/>
              <a:gd name="connsiteX27-50141" fmla="*/ 5311338 w 6105267"/>
              <a:gd name="connsiteY27-50142" fmla="*/ 2404034 h 6858000"/>
              <a:gd name="connsiteX28-50143" fmla="*/ 5338366 w 6105267"/>
              <a:gd name="connsiteY28-50144" fmla="*/ 2465052 h 6858000"/>
              <a:gd name="connsiteX29-50145" fmla="*/ 5371263 w 6105267"/>
              <a:gd name="connsiteY29-50146" fmla="*/ 2586413 h 6858000"/>
              <a:gd name="connsiteX30-50147" fmla="*/ 5407503 w 6105267"/>
              <a:gd name="connsiteY30-50148" fmla="*/ 2786290 h 6858000"/>
              <a:gd name="connsiteX31-50149" fmla="*/ 5407356 w 6105267"/>
              <a:gd name="connsiteY31-50150" fmla="*/ 2787545 h 6858000"/>
              <a:gd name="connsiteX32-50151" fmla="*/ 5448870 w 6105267"/>
              <a:gd name="connsiteY32-50152" fmla="*/ 2838305 h 6858000"/>
              <a:gd name="connsiteX33-50153" fmla="*/ 5503944 w 6105267"/>
              <a:gd name="connsiteY33-50154" fmla="*/ 3123335 h 6858000"/>
              <a:gd name="connsiteX34-50155" fmla="*/ 5525532 w 6105267"/>
              <a:gd name="connsiteY34-50156" fmla="*/ 3258473 h 6858000"/>
              <a:gd name="connsiteX35-50157" fmla="*/ 5589758 w 6105267"/>
              <a:gd name="connsiteY35-50158" fmla="*/ 3453699 h 6858000"/>
              <a:gd name="connsiteX36-50159" fmla="*/ 5596144 w 6105267"/>
              <a:gd name="connsiteY36-50160" fmla="*/ 3534624 h 6858000"/>
              <a:gd name="connsiteX37-50161" fmla="*/ 5597750 w 6105267"/>
              <a:gd name="connsiteY37-50162" fmla="*/ 3534129 h 6858000"/>
              <a:gd name="connsiteX38-50163" fmla="*/ 5655472 w 6105267"/>
              <a:gd name="connsiteY38-50164" fmla="*/ 3678877 h 6858000"/>
              <a:gd name="connsiteX39-50165" fmla="*/ 5683015 w 6105267"/>
              <a:gd name="connsiteY39-50166" fmla="*/ 3762025 h 6858000"/>
              <a:gd name="connsiteX40-50167" fmla="*/ 5722836 w 6105267"/>
              <a:gd name="connsiteY40-50168" fmla="*/ 3814370 h 6858000"/>
              <a:gd name="connsiteX41-50169" fmla="*/ 5768491 w 6105267"/>
              <a:gd name="connsiteY41-50170" fmla="*/ 3914399 h 6858000"/>
              <a:gd name="connsiteX42-50171" fmla="*/ 5793123 w 6105267"/>
              <a:gd name="connsiteY42-50172" fmla="*/ 3969952 h 6858000"/>
              <a:gd name="connsiteX43-50173" fmla="*/ 5808321 w 6105267"/>
              <a:gd name="connsiteY43-50174" fmla="*/ 3988153 h 6858000"/>
              <a:gd name="connsiteX44-50175" fmla="*/ 5860672 w 6105267"/>
              <a:gd name="connsiteY44-50176" fmla="*/ 4061579 h 6858000"/>
              <a:gd name="connsiteX45-50177" fmla="*/ 5894095 w 6105267"/>
              <a:gd name="connsiteY45-50178" fmla="*/ 4128857 h 6858000"/>
              <a:gd name="connsiteX46-50179" fmla="*/ 5903513 w 6105267"/>
              <a:gd name="connsiteY46-50180" fmla="*/ 4187661 h 6858000"/>
              <a:gd name="connsiteX47-50181" fmla="*/ 5949086 w 6105267"/>
              <a:gd name="connsiteY47-50182" fmla="*/ 4366139 h 6858000"/>
              <a:gd name="connsiteX48-50183" fmla="*/ 5949261 w 6105267"/>
              <a:gd name="connsiteY48-50184" fmla="*/ 4449185 h 6858000"/>
              <a:gd name="connsiteX49-50185" fmla="*/ 5961816 w 6105267"/>
              <a:gd name="connsiteY49-50186" fmla="*/ 4494562 h 6858000"/>
              <a:gd name="connsiteX50-50187" fmla="*/ 5998138 w 6105267"/>
              <a:gd name="connsiteY50-50188" fmla="*/ 4697518 h 6858000"/>
              <a:gd name="connsiteX51-50189" fmla="*/ 6007819 w 6105267"/>
              <a:gd name="connsiteY51-50190" fmla="*/ 4858148 h 6858000"/>
              <a:gd name="connsiteX52-50191" fmla="*/ 6007749 w 6105267"/>
              <a:gd name="connsiteY52-50192" fmla="*/ 4964715 h 6858000"/>
              <a:gd name="connsiteX53-50193" fmla="*/ 6005269 w 6105267"/>
              <a:gd name="connsiteY53-50194" fmla="*/ 5150567 h 6858000"/>
              <a:gd name="connsiteX54-50195" fmla="*/ 6001127 w 6105267"/>
              <a:gd name="connsiteY54-50196" fmla="*/ 5164609 h 6858000"/>
              <a:gd name="connsiteX55-50197" fmla="*/ 5998514 w 6105267"/>
              <a:gd name="connsiteY55-50198" fmla="*/ 5189673 h 6858000"/>
              <a:gd name="connsiteX56-50199" fmla="*/ 6036748 w 6105267"/>
              <a:gd name="connsiteY56-50200" fmla="*/ 5322752 h 6858000"/>
              <a:gd name="connsiteX57-50201" fmla="*/ 6037677 w 6105267"/>
              <a:gd name="connsiteY57-50202" fmla="*/ 5354807 h 6858000"/>
              <a:gd name="connsiteX58-50203" fmla="*/ 6053435 w 6105267"/>
              <a:gd name="connsiteY58-50204" fmla="*/ 5387547 h 6858000"/>
              <a:gd name="connsiteX59-50205" fmla="*/ 6068640 w 6105267"/>
              <a:gd name="connsiteY59-50206" fmla="*/ 5474503 h 6858000"/>
              <a:gd name="connsiteX60-50207" fmla="*/ 6080922 w 6105267"/>
              <a:gd name="connsiteY60-50208" fmla="*/ 5561070 h 6858000"/>
              <a:gd name="connsiteX61-50209" fmla="*/ 6096949 w 6105267"/>
              <a:gd name="connsiteY61-50210" fmla="*/ 5648179 h 6858000"/>
              <a:gd name="connsiteX62-50211" fmla="*/ 6096746 w 6105267"/>
              <a:gd name="connsiteY62-50212" fmla="*/ 5862844 h 6858000"/>
              <a:gd name="connsiteX63-50213" fmla="*/ 6045436 w 6105267"/>
              <a:gd name="connsiteY63-50214" fmla="*/ 6124480 h 6858000"/>
              <a:gd name="connsiteX64-50215" fmla="*/ 6030489 w 6105267"/>
              <a:gd name="connsiteY64-50216" fmla="*/ 6317666 h 6858000"/>
              <a:gd name="connsiteX65-50217" fmla="*/ 6007492 w 6105267"/>
              <a:gd name="connsiteY65-50218" fmla="*/ 6440818 h 6858000"/>
              <a:gd name="connsiteX66-50219" fmla="*/ 6009467 w 6105267"/>
              <a:gd name="connsiteY66-50220" fmla="*/ 6487076 h 6858000"/>
              <a:gd name="connsiteX67-50221" fmla="*/ 5995064 w 6105267"/>
              <a:gd name="connsiteY67-50222" fmla="*/ 6540791 h 6858000"/>
              <a:gd name="connsiteX68-50223" fmla="*/ 5986207 w 6105267"/>
              <a:gd name="connsiteY68-50224" fmla="*/ 6695855 h 6858000"/>
              <a:gd name="connsiteX69-50225" fmla="*/ 5979428 w 6105267"/>
              <a:gd name="connsiteY69-50226" fmla="*/ 6754678 h 6858000"/>
              <a:gd name="connsiteX70-50227" fmla="*/ 5984543 w 6105267"/>
              <a:gd name="connsiteY70-50228" fmla="*/ 6811016 h 6858000"/>
              <a:gd name="connsiteX71-50229" fmla="*/ 5979671 w 6105267"/>
              <a:gd name="connsiteY71-50230" fmla="*/ 6858000 h 6858000"/>
              <a:gd name="connsiteX72-50231" fmla="*/ 0 w 6105267"/>
              <a:gd name="connsiteY72-50232" fmla="*/ 6858000 h 6858000"/>
              <a:gd name="connsiteX73-50233" fmla="*/ 0 w 6105267"/>
              <a:gd name="connsiteY73-50234" fmla="*/ 0 h 6858000"/>
              <a:gd name="connsiteX0-50235" fmla="*/ 0 w 6105267"/>
              <a:gd name="connsiteY0-50236" fmla="*/ 0 h 6858000"/>
              <a:gd name="connsiteX1-50237" fmla="*/ 4965888 w 6105267"/>
              <a:gd name="connsiteY1-50238" fmla="*/ 0 h 6858000"/>
              <a:gd name="connsiteX2-50239" fmla="*/ 4967767 w 6105267"/>
              <a:gd name="connsiteY2-50240" fmla="*/ 7930 h 6858000"/>
              <a:gd name="connsiteX3-50241" fmla="*/ 4979444 w 6105267"/>
              <a:gd name="connsiteY3-50242" fmla="*/ 43921 h 6858000"/>
              <a:gd name="connsiteX4-50243" fmla="*/ 5075458 w 6105267"/>
              <a:gd name="connsiteY4-50244" fmla="*/ 264355 h 6858000"/>
              <a:gd name="connsiteX5-50245" fmla="*/ 5081175 w 6105267"/>
              <a:gd name="connsiteY5-50246" fmla="*/ 277448 h 6858000"/>
              <a:gd name="connsiteX6-50247" fmla="*/ 5097011 w 6105267"/>
              <a:gd name="connsiteY6-50248" fmla="*/ 355616 h 6858000"/>
              <a:gd name="connsiteX7-50249" fmla="*/ 5153000 w 6105267"/>
              <a:gd name="connsiteY7-50250" fmla="*/ 507134 h 6858000"/>
              <a:gd name="connsiteX8-50251" fmla="*/ 5171282 w 6105267"/>
              <a:gd name="connsiteY8-50252" fmla="*/ 602071 h 6858000"/>
              <a:gd name="connsiteX9-50253" fmla="*/ 5189051 w 6105267"/>
              <a:gd name="connsiteY9-50254" fmla="*/ 782518 h 6858000"/>
              <a:gd name="connsiteX10-50255" fmla="*/ 5218707 w 6105267"/>
              <a:gd name="connsiteY10-50256" fmla="*/ 886387 h 6858000"/>
              <a:gd name="connsiteX11-50257" fmla="*/ 5221281 w 6105267"/>
              <a:gd name="connsiteY11-50258" fmla="*/ 920873 h 6858000"/>
              <a:gd name="connsiteX12-50259" fmla="*/ 5201018 w 6105267"/>
              <a:gd name="connsiteY12-50260" fmla="*/ 1095027 h 6858000"/>
              <a:gd name="connsiteX13-50261" fmla="*/ 5205902 w 6105267"/>
              <a:gd name="connsiteY13-50262" fmla="*/ 1203021 h 6858000"/>
              <a:gd name="connsiteX14-50263" fmla="*/ 5207532 w 6105267"/>
              <a:gd name="connsiteY14-50264" fmla="*/ 1278975 h 6858000"/>
              <a:gd name="connsiteX15-50265" fmla="*/ 5225968 w 6105267"/>
              <a:gd name="connsiteY15-50266" fmla="*/ 1357994 h 6858000"/>
              <a:gd name="connsiteX16-50267" fmla="*/ 5226675 w 6105267"/>
              <a:gd name="connsiteY16-50268" fmla="*/ 1385685 h 6858000"/>
              <a:gd name="connsiteX17-50269" fmla="*/ 5237226 w 6105267"/>
              <a:gd name="connsiteY17-50270" fmla="*/ 1441327 h 6858000"/>
              <a:gd name="connsiteX18-50271" fmla="*/ 5255653 w 6105267"/>
              <a:gd name="connsiteY18-50272" fmla="*/ 1524712 h 6858000"/>
              <a:gd name="connsiteX19-50273" fmla="*/ 5263491 w 6105267"/>
              <a:gd name="connsiteY19-50274" fmla="*/ 1642938 h 6858000"/>
              <a:gd name="connsiteX20-50275" fmla="*/ 5256552 w 6105267"/>
              <a:gd name="connsiteY20-50276" fmla="*/ 1672509 h 6858000"/>
              <a:gd name="connsiteX21-50277" fmla="*/ 5264549 w 6105267"/>
              <a:gd name="connsiteY21-50278" fmla="*/ 1837572 h 6858000"/>
              <a:gd name="connsiteX22-50279" fmla="*/ 5255696 w 6105267"/>
              <a:gd name="connsiteY22-50280" fmla="*/ 1953770 h 6858000"/>
              <a:gd name="connsiteX23-50281" fmla="*/ 5252592 w 6105267"/>
              <a:gd name="connsiteY23-50282" fmla="*/ 2092210 h 6858000"/>
              <a:gd name="connsiteX24-50283" fmla="*/ 5257248 w 6105267"/>
              <a:gd name="connsiteY24-50284" fmla="*/ 2203922 h 6858000"/>
              <a:gd name="connsiteX25-50285" fmla="*/ 5262551 w 6105267"/>
              <a:gd name="connsiteY25-50286" fmla="*/ 2288050 h 6858000"/>
              <a:gd name="connsiteX26-50287" fmla="*/ 5293877 w 6105267"/>
              <a:gd name="connsiteY26-50288" fmla="*/ 2368649 h 6858000"/>
              <a:gd name="connsiteX27-50289" fmla="*/ 5311338 w 6105267"/>
              <a:gd name="connsiteY27-50290" fmla="*/ 2404034 h 6858000"/>
              <a:gd name="connsiteX28-50291" fmla="*/ 5338366 w 6105267"/>
              <a:gd name="connsiteY28-50292" fmla="*/ 2465052 h 6858000"/>
              <a:gd name="connsiteX29-50293" fmla="*/ 5371263 w 6105267"/>
              <a:gd name="connsiteY29-50294" fmla="*/ 2586413 h 6858000"/>
              <a:gd name="connsiteX30-50295" fmla="*/ 5407503 w 6105267"/>
              <a:gd name="connsiteY30-50296" fmla="*/ 2786290 h 6858000"/>
              <a:gd name="connsiteX31-50297" fmla="*/ 5407356 w 6105267"/>
              <a:gd name="connsiteY31-50298" fmla="*/ 2787545 h 6858000"/>
              <a:gd name="connsiteX32-50299" fmla="*/ 5448870 w 6105267"/>
              <a:gd name="connsiteY32-50300" fmla="*/ 2838305 h 6858000"/>
              <a:gd name="connsiteX33-50301" fmla="*/ 5503944 w 6105267"/>
              <a:gd name="connsiteY33-50302" fmla="*/ 3123335 h 6858000"/>
              <a:gd name="connsiteX34-50303" fmla="*/ 5525532 w 6105267"/>
              <a:gd name="connsiteY34-50304" fmla="*/ 3258473 h 6858000"/>
              <a:gd name="connsiteX35-50305" fmla="*/ 5589758 w 6105267"/>
              <a:gd name="connsiteY35-50306" fmla="*/ 3453699 h 6858000"/>
              <a:gd name="connsiteX36-50307" fmla="*/ 5596144 w 6105267"/>
              <a:gd name="connsiteY36-50308" fmla="*/ 3534624 h 6858000"/>
              <a:gd name="connsiteX37-50309" fmla="*/ 5597750 w 6105267"/>
              <a:gd name="connsiteY37-50310" fmla="*/ 3534129 h 6858000"/>
              <a:gd name="connsiteX38-50311" fmla="*/ 5683015 w 6105267"/>
              <a:gd name="connsiteY38-50312" fmla="*/ 3762025 h 6858000"/>
              <a:gd name="connsiteX39-50313" fmla="*/ 5722836 w 6105267"/>
              <a:gd name="connsiteY39-50314" fmla="*/ 3814370 h 6858000"/>
              <a:gd name="connsiteX40-50315" fmla="*/ 5768491 w 6105267"/>
              <a:gd name="connsiteY40-50316" fmla="*/ 3914399 h 6858000"/>
              <a:gd name="connsiteX41-50317" fmla="*/ 5793123 w 6105267"/>
              <a:gd name="connsiteY41-50318" fmla="*/ 3969952 h 6858000"/>
              <a:gd name="connsiteX42-50319" fmla="*/ 5808321 w 6105267"/>
              <a:gd name="connsiteY42-50320" fmla="*/ 3988153 h 6858000"/>
              <a:gd name="connsiteX43-50321" fmla="*/ 5860672 w 6105267"/>
              <a:gd name="connsiteY43-50322" fmla="*/ 4061579 h 6858000"/>
              <a:gd name="connsiteX44-50323" fmla="*/ 5894095 w 6105267"/>
              <a:gd name="connsiteY44-50324" fmla="*/ 4128857 h 6858000"/>
              <a:gd name="connsiteX45-50325" fmla="*/ 5903513 w 6105267"/>
              <a:gd name="connsiteY45-50326" fmla="*/ 4187661 h 6858000"/>
              <a:gd name="connsiteX46-50327" fmla="*/ 5949086 w 6105267"/>
              <a:gd name="connsiteY46-50328" fmla="*/ 4366139 h 6858000"/>
              <a:gd name="connsiteX47-50329" fmla="*/ 5949261 w 6105267"/>
              <a:gd name="connsiteY47-50330" fmla="*/ 4449185 h 6858000"/>
              <a:gd name="connsiteX48-50331" fmla="*/ 5961816 w 6105267"/>
              <a:gd name="connsiteY48-50332" fmla="*/ 4494562 h 6858000"/>
              <a:gd name="connsiteX49-50333" fmla="*/ 5998138 w 6105267"/>
              <a:gd name="connsiteY49-50334" fmla="*/ 4697518 h 6858000"/>
              <a:gd name="connsiteX50-50335" fmla="*/ 6007819 w 6105267"/>
              <a:gd name="connsiteY50-50336" fmla="*/ 4858148 h 6858000"/>
              <a:gd name="connsiteX51-50337" fmla="*/ 6007749 w 6105267"/>
              <a:gd name="connsiteY51-50338" fmla="*/ 4964715 h 6858000"/>
              <a:gd name="connsiteX52-50339" fmla="*/ 6005269 w 6105267"/>
              <a:gd name="connsiteY52-50340" fmla="*/ 5150567 h 6858000"/>
              <a:gd name="connsiteX53-50341" fmla="*/ 6001127 w 6105267"/>
              <a:gd name="connsiteY53-50342" fmla="*/ 5164609 h 6858000"/>
              <a:gd name="connsiteX54-50343" fmla="*/ 5998514 w 6105267"/>
              <a:gd name="connsiteY54-50344" fmla="*/ 5189673 h 6858000"/>
              <a:gd name="connsiteX55-50345" fmla="*/ 6036748 w 6105267"/>
              <a:gd name="connsiteY55-50346" fmla="*/ 5322752 h 6858000"/>
              <a:gd name="connsiteX56-50347" fmla="*/ 6037677 w 6105267"/>
              <a:gd name="connsiteY56-50348" fmla="*/ 5354807 h 6858000"/>
              <a:gd name="connsiteX57-50349" fmla="*/ 6053435 w 6105267"/>
              <a:gd name="connsiteY57-50350" fmla="*/ 5387547 h 6858000"/>
              <a:gd name="connsiteX58-50351" fmla="*/ 6068640 w 6105267"/>
              <a:gd name="connsiteY58-50352" fmla="*/ 5474503 h 6858000"/>
              <a:gd name="connsiteX59-50353" fmla="*/ 6080922 w 6105267"/>
              <a:gd name="connsiteY59-50354" fmla="*/ 5561070 h 6858000"/>
              <a:gd name="connsiteX60-50355" fmla="*/ 6096949 w 6105267"/>
              <a:gd name="connsiteY60-50356" fmla="*/ 5648179 h 6858000"/>
              <a:gd name="connsiteX61-50357" fmla="*/ 6096746 w 6105267"/>
              <a:gd name="connsiteY61-50358" fmla="*/ 5862844 h 6858000"/>
              <a:gd name="connsiteX62-50359" fmla="*/ 6045436 w 6105267"/>
              <a:gd name="connsiteY62-50360" fmla="*/ 6124480 h 6858000"/>
              <a:gd name="connsiteX63-50361" fmla="*/ 6030489 w 6105267"/>
              <a:gd name="connsiteY63-50362" fmla="*/ 6317666 h 6858000"/>
              <a:gd name="connsiteX64-50363" fmla="*/ 6007492 w 6105267"/>
              <a:gd name="connsiteY64-50364" fmla="*/ 6440818 h 6858000"/>
              <a:gd name="connsiteX65-50365" fmla="*/ 6009467 w 6105267"/>
              <a:gd name="connsiteY65-50366" fmla="*/ 6487076 h 6858000"/>
              <a:gd name="connsiteX66-50367" fmla="*/ 5995064 w 6105267"/>
              <a:gd name="connsiteY66-50368" fmla="*/ 6540791 h 6858000"/>
              <a:gd name="connsiteX67-50369" fmla="*/ 5986207 w 6105267"/>
              <a:gd name="connsiteY67-50370" fmla="*/ 6695855 h 6858000"/>
              <a:gd name="connsiteX68-50371" fmla="*/ 5979428 w 6105267"/>
              <a:gd name="connsiteY68-50372" fmla="*/ 6754678 h 6858000"/>
              <a:gd name="connsiteX69-50373" fmla="*/ 5984543 w 6105267"/>
              <a:gd name="connsiteY69-50374" fmla="*/ 6811016 h 6858000"/>
              <a:gd name="connsiteX70-50375" fmla="*/ 5979671 w 6105267"/>
              <a:gd name="connsiteY70-50376" fmla="*/ 6858000 h 6858000"/>
              <a:gd name="connsiteX71-50377" fmla="*/ 0 w 6105267"/>
              <a:gd name="connsiteY71-50378" fmla="*/ 6858000 h 6858000"/>
              <a:gd name="connsiteX72-50379" fmla="*/ 0 w 6105267"/>
              <a:gd name="connsiteY72-50380" fmla="*/ 0 h 6858000"/>
              <a:gd name="connsiteX0-50381" fmla="*/ 0 w 6105267"/>
              <a:gd name="connsiteY0-50382" fmla="*/ 0 h 6858000"/>
              <a:gd name="connsiteX1-50383" fmla="*/ 4965888 w 6105267"/>
              <a:gd name="connsiteY1-50384" fmla="*/ 0 h 6858000"/>
              <a:gd name="connsiteX2-50385" fmla="*/ 4967767 w 6105267"/>
              <a:gd name="connsiteY2-50386" fmla="*/ 7930 h 6858000"/>
              <a:gd name="connsiteX3-50387" fmla="*/ 4979444 w 6105267"/>
              <a:gd name="connsiteY3-50388" fmla="*/ 43921 h 6858000"/>
              <a:gd name="connsiteX4-50389" fmla="*/ 5075458 w 6105267"/>
              <a:gd name="connsiteY4-50390" fmla="*/ 264355 h 6858000"/>
              <a:gd name="connsiteX5-50391" fmla="*/ 5081175 w 6105267"/>
              <a:gd name="connsiteY5-50392" fmla="*/ 277448 h 6858000"/>
              <a:gd name="connsiteX6-50393" fmla="*/ 5097011 w 6105267"/>
              <a:gd name="connsiteY6-50394" fmla="*/ 355616 h 6858000"/>
              <a:gd name="connsiteX7-50395" fmla="*/ 5153000 w 6105267"/>
              <a:gd name="connsiteY7-50396" fmla="*/ 507134 h 6858000"/>
              <a:gd name="connsiteX8-50397" fmla="*/ 5171282 w 6105267"/>
              <a:gd name="connsiteY8-50398" fmla="*/ 602071 h 6858000"/>
              <a:gd name="connsiteX9-50399" fmla="*/ 5189051 w 6105267"/>
              <a:gd name="connsiteY9-50400" fmla="*/ 782518 h 6858000"/>
              <a:gd name="connsiteX10-50401" fmla="*/ 5218707 w 6105267"/>
              <a:gd name="connsiteY10-50402" fmla="*/ 886387 h 6858000"/>
              <a:gd name="connsiteX11-50403" fmla="*/ 5221281 w 6105267"/>
              <a:gd name="connsiteY11-50404" fmla="*/ 920873 h 6858000"/>
              <a:gd name="connsiteX12-50405" fmla="*/ 5201018 w 6105267"/>
              <a:gd name="connsiteY12-50406" fmla="*/ 1095027 h 6858000"/>
              <a:gd name="connsiteX13-50407" fmla="*/ 5205902 w 6105267"/>
              <a:gd name="connsiteY13-50408" fmla="*/ 1203021 h 6858000"/>
              <a:gd name="connsiteX14-50409" fmla="*/ 5207532 w 6105267"/>
              <a:gd name="connsiteY14-50410" fmla="*/ 1278975 h 6858000"/>
              <a:gd name="connsiteX15-50411" fmla="*/ 5225968 w 6105267"/>
              <a:gd name="connsiteY15-50412" fmla="*/ 1357994 h 6858000"/>
              <a:gd name="connsiteX16-50413" fmla="*/ 5226675 w 6105267"/>
              <a:gd name="connsiteY16-50414" fmla="*/ 1385685 h 6858000"/>
              <a:gd name="connsiteX17-50415" fmla="*/ 5237226 w 6105267"/>
              <a:gd name="connsiteY17-50416" fmla="*/ 1441327 h 6858000"/>
              <a:gd name="connsiteX18-50417" fmla="*/ 5255653 w 6105267"/>
              <a:gd name="connsiteY18-50418" fmla="*/ 1524712 h 6858000"/>
              <a:gd name="connsiteX19-50419" fmla="*/ 5263491 w 6105267"/>
              <a:gd name="connsiteY19-50420" fmla="*/ 1642938 h 6858000"/>
              <a:gd name="connsiteX20-50421" fmla="*/ 5256552 w 6105267"/>
              <a:gd name="connsiteY20-50422" fmla="*/ 1672509 h 6858000"/>
              <a:gd name="connsiteX21-50423" fmla="*/ 5264549 w 6105267"/>
              <a:gd name="connsiteY21-50424" fmla="*/ 1837572 h 6858000"/>
              <a:gd name="connsiteX22-50425" fmla="*/ 5255696 w 6105267"/>
              <a:gd name="connsiteY22-50426" fmla="*/ 1953770 h 6858000"/>
              <a:gd name="connsiteX23-50427" fmla="*/ 5252592 w 6105267"/>
              <a:gd name="connsiteY23-50428" fmla="*/ 2092210 h 6858000"/>
              <a:gd name="connsiteX24-50429" fmla="*/ 5257248 w 6105267"/>
              <a:gd name="connsiteY24-50430" fmla="*/ 2203922 h 6858000"/>
              <a:gd name="connsiteX25-50431" fmla="*/ 5262551 w 6105267"/>
              <a:gd name="connsiteY25-50432" fmla="*/ 2288050 h 6858000"/>
              <a:gd name="connsiteX26-50433" fmla="*/ 5293877 w 6105267"/>
              <a:gd name="connsiteY26-50434" fmla="*/ 2368649 h 6858000"/>
              <a:gd name="connsiteX27-50435" fmla="*/ 5311338 w 6105267"/>
              <a:gd name="connsiteY27-50436" fmla="*/ 2404034 h 6858000"/>
              <a:gd name="connsiteX28-50437" fmla="*/ 5338366 w 6105267"/>
              <a:gd name="connsiteY28-50438" fmla="*/ 2465052 h 6858000"/>
              <a:gd name="connsiteX29-50439" fmla="*/ 5371263 w 6105267"/>
              <a:gd name="connsiteY29-50440" fmla="*/ 2586413 h 6858000"/>
              <a:gd name="connsiteX30-50441" fmla="*/ 5407503 w 6105267"/>
              <a:gd name="connsiteY30-50442" fmla="*/ 2786290 h 6858000"/>
              <a:gd name="connsiteX31-50443" fmla="*/ 5407356 w 6105267"/>
              <a:gd name="connsiteY31-50444" fmla="*/ 2787545 h 6858000"/>
              <a:gd name="connsiteX32-50445" fmla="*/ 5448870 w 6105267"/>
              <a:gd name="connsiteY32-50446" fmla="*/ 2838305 h 6858000"/>
              <a:gd name="connsiteX33-50447" fmla="*/ 5503944 w 6105267"/>
              <a:gd name="connsiteY33-50448" fmla="*/ 3123335 h 6858000"/>
              <a:gd name="connsiteX34-50449" fmla="*/ 5525532 w 6105267"/>
              <a:gd name="connsiteY34-50450" fmla="*/ 3258473 h 6858000"/>
              <a:gd name="connsiteX35-50451" fmla="*/ 5589758 w 6105267"/>
              <a:gd name="connsiteY35-50452" fmla="*/ 3453699 h 6858000"/>
              <a:gd name="connsiteX36-50453" fmla="*/ 5596144 w 6105267"/>
              <a:gd name="connsiteY36-50454" fmla="*/ 3534624 h 6858000"/>
              <a:gd name="connsiteX37-50455" fmla="*/ 5597750 w 6105267"/>
              <a:gd name="connsiteY37-50456" fmla="*/ 3534129 h 6858000"/>
              <a:gd name="connsiteX38-50457" fmla="*/ 5683015 w 6105267"/>
              <a:gd name="connsiteY38-50458" fmla="*/ 3762025 h 6858000"/>
              <a:gd name="connsiteX39-50459" fmla="*/ 5722836 w 6105267"/>
              <a:gd name="connsiteY39-50460" fmla="*/ 3814370 h 6858000"/>
              <a:gd name="connsiteX40-50461" fmla="*/ 5768491 w 6105267"/>
              <a:gd name="connsiteY40-50462" fmla="*/ 3914399 h 6858000"/>
              <a:gd name="connsiteX41-50463" fmla="*/ 5793123 w 6105267"/>
              <a:gd name="connsiteY41-50464" fmla="*/ 3969952 h 6858000"/>
              <a:gd name="connsiteX42-50465" fmla="*/ 5808321 w 6105267"/>
              <a:gd name="connsiteY42-50466" fmla="*/ 3988153 h 6858000"/>
              <a:gd name="connsiteX43-50467" fmla="*/ 5860672 w 6105267"/>
              <a:gd name="connsiteY43-50468" fmla="*/ 4061579 h 6858000"/>
              <a:gd name="connsiteX44-50469" fmla="*/ 5894095 w 6105267"/>
              <a:gd name="connsiteY44-50470" fmla="*/ 4128857 h 6858000"/>
              <a:gd name="connsiteX45-50471" fmla="*/ 5903513 w 6105267"/>
              <a:gd name="connsiteY45-50472" fmla="*/ 4187661 h 6858000"/>
              <a:gd name="connsiteX46-50473" fmla="*/ 5949086 w 6105267"/>
              <a:gd name="connsiteY46-50474" fmla="*/ 4366139 h 6858000"/>
              <a:gd name="connsiteX47-50475" fmla="*/ 5949261 w 6105267"/>
              <a:gd name="connsiteY47-50476" fmla="*/ 4449185 h 6858000"/>
              <a:gd name="connsiteX48-50477" fmla="*/ 5961816 w 6105267"/>
              <a:gd name="connsiteY48-50478" fmla="*/ 4494562 h 6858000"/>
              <a:gd name="connsiteX49-50479" fmla="*/ 5998138 w 6105267"/>
              <a:gd name="connsiteY49-50480" fmla="*/ 4697518 h 6858000"/>
              <a:gd name="connsiteX50-50481" fmla="*/ 6007819 w 6105267"/>
              <a:gd name="connsiteY50-50482" fmla="*/ 4858148 h 6858000"/>
              <a:gd name="connsiteX51-50483" fmla="*/ 6007749 w 6105267"/>
              <a:gd name="connsiteY51-50484" fmla="*/ 4964715 h 6858000"/>
              <a:gd name="connsiteX52-50485" fmla="*/ 6005269 w 6105267"/>
              <a:gd name="connsiteY52-50486" fmla="*/ 5150567 h 6858000"/>
              <a:gd name="connsiteX53-50487" fmla="*/ 6001127 w 6105267"/>
              <a:gd name="connsiteY53-50488" fmla="*/ 5164609 h 6858000"/>
              <a:gd name="connsiteX54-50489" fmla="*/ 5998514 w 6105267"/>
              <a:gd name="connsiteY54-50490" fmla="*/ 5189673 h 6858000"/>
              <a:gd name="connsiteX55-50491" fmla="*/ 6036748 w 6105267"/>
              <a:gd name="connsiteY55-50492" fmla="*/ 5322752 h 6858000"/>
              <a:gd name="connsiteX56-50493" fmla="*/ 6037677 w 6105267"/>
              <a:gd name="connsiteY56-50494" fmla="*/ 5354807 h 6858000"/>
              <a:gd name="connsiteX57-50495" fmla="*/ 6053435 w 6105267"/>
              <a:gd name="connsiteY57-50496" fmla="*/ 5387547 h 6858000"/>
              <a:gd name="connsiteX58-50497" fmla="*/ 6068640 w 6105267"/>
              <a:gd name="connsiteY58-50498" fmla="*/ 5474503 h 6858000"/>
              <a:gd name="connsiteX59-50499" fmla="*/ 6080922 w 6105267"/>
              <a:gd name="connsiteY59-50500" fmla="*/ 5561070 h 6858000"/>
              <a:gd name="connsiteX60-50501" fmla="*/ 6096949 w 6105267"/>
              <a:gd name="connsiteY60-50502" fmla="*/ 5648179 h 6858000"/>
              <a:gd name="connsiteX61-50503" fmla="*/ 6096746 w 6105267"/>
              <a:gd name="connsiteY61-50504" fmla="*/ 5862844 h 6858000"/>
              <a:gd name="connsiteX62-50505" fmla="*/ 6045436 w 6105267"/>
              <a:gd name="connsiteY62-50506" fmla="*/ 6124480 h 6858000"/>
              <a:gd name="connsiteX63-50507" fmla="*/ 6030489 w 6105267"/>
              <a:gd name="connsiteY63-50508" fmla="*/ 6317666 h 6858000"/>
              <a:gd name="connsiteX64-50509" fmla="*/ 6007492 w 6105267"/>
              <a:gd name="connsiteY64-50510" fmla="*/ 6440818 h 6858000"/>
              <a:gd name="connsiteX65-50511" fmla="*/ 6009467 w 6105267"/>
              <a:gd name="connsiteY65-50512" fmla="*/ 6487076 h 6858000"/>
              <a:gd name="connsiteX66-50513" fmla="*/ 5995064 w 6105267"/>
              <a:gd name="connsiteY66-50514" fmla="*/ 6540791 h 6858000"/>
              <a:gd name="connsiteX67-50515" fmla="*/ 5986207 w 6105267"/>
              <a:gd name="connsiteY67-50516" fmla="*/ 6695855 h 6858000"/>
              <a:gd name="connsiteX68-50517" fmla="*/ 5979428 w 6105267"/>
              <a:gd name="connsiteY68-50518" fmla="*/ 6754678 h 6858000"/>
              <a:gd name="connsiteX69-50519" fmla="*/ 5984543 w 6105267"/>
              <a:gd name="connsiteY69-50520" fmla="*/ 6811016 h 6858000"/>
              <a:gd name="connsiteX70-50521" fmla="*/ 5979671 w 6105267"/>
              <a:gd name="connsiteY70-50522" fmla="*/ 6858000 h 6858000"/>
              <a:gd name="connsiteX71-50523" fmla="*/ 0 w 6105267"/>
              <a:gd name="connsiteY71-50524" fmla="*/ 6858000 h 6858000"/>
              <a:gd name="connsiteX72-50525" fmla="*/ 0 w 6105267"/>
              <a:gd name="connsiteY72-50526" fmla="*/ 0 h 6858000"/>
              <a:gd name="connsiteX0-50527" fmla="*/ 0 w 6105267"/>
              <a:gd name="connsiteY0-50528" fmla="*/ 0 h 6858000"/>
              <a:gd name="connsiteX1-50529" fmla="*/ 4965888 w 6105267"/>
              <a:gd name="connsiteY1-50530" fmla="*/ 0 h 6858000"/>
              <a:gd name="connsiteX2-50531" fmla="*/ 4967767 w 6105267"/>
              <a:gd name="connsiteY2-50532" fmla="*/ 7930 h 6858000"/>
              <a:gd name="connsiteX3-50533" fmla="*/ 4979444 w 6105267"/>
              <a:gd name="connsiteY3-50534" fmla="*/ 43921 h 6858000"/>
              <a:gd name="connsiteX4-50535" fmla="*/ 5075458 w 6105267"/>
              <a:gd name="connsiteY4-50536" fmla="*/ 264355 h 6858000"/>
              <a:gd name="connsiteX5-50537" fmla="*/ 5081175 w 6105267"/>
              <a:gd name="connsiteY5-50538" fmla="*/ 277448 h 6858000"/>
              <a:gd name="connsiteX6-50539" fmla="*/ 5097011 w 6105267"/>
              <a:gd name="connsiteY6-50540" fmla="*/ 355616 h 6858000"/>
              <a:gd name="connsiteX7-50541" fmla="*/ 5153000 w 6105267"/>
              <a:gd name="connsiteY7-50542" fmla="*/ 507134 h 6858000"/>
              <a:gd name="connsiteX8-50543" fmla="*/ 5171282 w 6105267"/>
              <a:gd name="connsiteY8-50544" fmla="*/ 602071 h 6858000"/>
              <a:gd name="connsiteX9-50545" fmla="*/ 5189051 w 6105267"/>
              <a:gd name="connsiteY9-50546" fmla="*/ 782518 h 6858000"/>
              <a:gd name="connsiteX10-50547" fmla="*/ 5218707 w 6105267"/>
              <a:gd name="connsiteY10-50548" fmla="*/ 886387 h 6858000"/>
              <a:gd name="connsiteX11-50549" fmla="*/ 5221281 w 6105267"/>
              <a:gd name="connsiteY11-50550" fmla="*/ 920873 h 6858000"/>
              <a:gd name="connsiteX12-50551" fmla="*/ 5201018 w 6105267"/>
              <a:gd name="connsiteY12-50552" fmla="*/ 1095027 h 6858000"/>
              <a:gd name="connsiteX13-50553" fmla="*/ 5205902 w 6105267"/>
              <a:gd name="connsiteY13-50554" fmla="*/ 1203021 h 6858000"/>
              <a:gd name="connsiteX14-50555" fmla="*/ 5207532 w 6105267"/>
              <a:gd name="connsiteY14-50556" fmla="*/ 1278975 h 6858000"/>
              <a:gd name="connsiteX15-50557" fmla="*/ 5225968 w 6105267"/>
              <a:gd name="connsiteY15-50558" fmla="*/ 1357994 h 6858000"/>
              <a:gd name="connsiteX16-50559" fmla="*/ 5226675 w 6105267"/>
              <a:gd name="connsiteY16-50560" fmla="*/ 1385685 h 6858000"/>
              <a:gd name="connsiteX17-50561" fmla="*/ 5237226 w 6105267"/>
              <a:gd name="connsiteY17-50562" fmla="*/ 1441327 h 6858000"/>
              <a:gd name="connsiteX18-50563" fmla="*/ 5255653 w 6105267"/>
              <a:gd name="connsiteY18-50564" fmla="*/ 1524712 h 6858000"/>
              <a:gd name="connsiteX19-50565" fmla="*/ 5263491 w 6105267"/>
              <a:gd name="connsiteY19-50566" fmla="*/ 1642938 h 6858000"/>
              <a:gd name="connsiteX20-50567" fmla="*/ 5256552 w 6105267"/>
              <a:gd name="connsiteY20-50568" fmla="*/ 1672509 h 6858000"/>
              <a:gd name="connsiteX21-50569" fmla="*/ 5264549 w 6105267"/>
              <a:gd name="connsiteY21-50570" fmla="*/ 1837572 h 6858000"/>
              <a:gd name="connsiteX22-50571" fmla="*/ 5255696 w 6105267"/>
              <a:gd name="connsiteY22-50572" fmla="*/ 1953770 h 6858000"/>
              <a:gd name="connsiteX23-50573" fmla="*/ 5252592 w 6105267"/>
              <a:gd name="connsiteY23-50574" fmla="*/ 2092210 h 6858000"/>
              <a:gd name="connsiteX24-50575" fmla="*/ 5257248 w 6105267"/>
              <a:gd name="connsiteY24-50576" fmla="*/ 2203922 h 6858000"/>
              <a:gd name="connsiteX25-50577" fmla="*/ 5262551 w 6105267"/>
              <a:gd name="connsiteY25-50578" fmla="*/ 2288050 h 6858000"/>
              <a:gd name="connsiteX26-50579" fmla="*/ 5293877 w 6105267"/>
              <a:gd name="connsiteY26-50580" fmla="*/ 2368649 h 6858000"/>
              <a:gd name="connsiteX27-50581" fmla="*/ 5311338 w 6105267"/>
              <a:gd name="connsiteY27-50582" fmla="*/ 2404034 h 6858000"/>
              <a:gd name="connsiteX28-50583" fmla="*/ 5338366 w 6105267"/>
              <a:gd name="connsiteY28-50584" fmla="*/ 2465052 h 6858000"/>
              <a:gd name="connsiteX29-50585" fmla="*/ 5371263 w 6105267"/>
              <a:gd name="connsiteY29-50586" fmla="*/ 2586413 h 6858000"/>
              <a:gd name="connsiteX30-50587" fmla="*/ 5407503 w 6105267"/>
              <a:gd name="connsiteY30-50588" fmla="*/ 2786290 h 6858000"/>
              <a:gd name="connsiteX31-50589" fmla="*/ 5407356 w 6105267"/>
              <a:gd name="connsiteY31-50590" fmla="*/ 2787545 h 6858000"/>
              <a:gd name="connsiteX32-50591" fmla="*/ 5448870 w 6105267"/>
              <a:gd name="connsiteY32-50592" fmla="*/ 2838305 h 6858000"/>
              <a:gd name="connsiteX33-50593" fmla="*/ 5503944 w 6105267"/>
              <a:gd name="connsiteY33-50594" fmla="*/ 3123335 h 6858000"/>
              <a:gd name="connsiteX34-50595" fmla="*/ 5525532 w 6105267"/>
              <a:gd name="connsiteY34-50596" fmla="*/ 3258473 h 6858000"/>
              <a:gd name="connsiteX35-50597" fmla="*/ 5589758 w 6105267"/>
              <a:gd name="connsiteY35-50598" fmla="*/ 3453699 h 6858000"/>
              <a:gd name="connsiteX36-50599" fmla="*/ 5596144 w 6105267"/>
              <a:gd name="connsiteY36-50600" fmla="*/ 3534624 h 6858000"/>
              <a:gd name="connsiteX37-50601" fmla="*/ 5597750 w 6105267"/>
              <a:gd name="connsiteY37-50602" fmla="*/ 3520805 h 6858000"/>
              <a:gd name="connsiteX38-50603" fmla="*/ 5683015 w 6105267"/>
              <a:gd name="connsiteY38-50604" fmla="*/ 3762025 h 6858000"/>
              <a:gd name="connsiteX39-50605" fmla="*/ 5722836 w 6105267"/>
              <a:gd name="connsiteY39-50606" fmla="*/ 3814370 h 6858000"/>
              <a:gd name="connsiteX40-50607" fmla="*/ 5768491 w 6105267"/>
              <a:gd name="connsiteY40-50608" fmla="*/ 3914399 h 6858000"/>
              <a:gd name="connsiteX41-50609" fmla="*/ 5793123 w 6105267"/>
              <a:gd name="connsiteY41-50610" fmla="*/ 3969952 h 6858000"/>
              <a:gd name="connsiteX42-50611" fmla="*/ 5808321 w 6105267"/>
              <a:gd name="connsiteY42-50612" fmla="*/ 3988153 h 6858000"/>
              <a:gd name="connsiteX43-50613" fmla="*/ 5860672 w 6105267"/>
              <a:gd name="connsiteY43-50614" fmla="*/ 4061579 h 6858000"/>
              <a:gd name="connsiteX44-50615" fmla="*/ 5894095 w 6105267"/>
              <a:gd name="connsiteY44-50616" fmla="*/ 4128857 h 6858000"/>
              <a:gd name="connsiteX45-50617" fmla="*/ 5903513 w 6105267"/>
              <a:gd name="connsiteY45-50618" fmla="*/ 4187661 h 6858000"/>
              <a:gd name="connsiteX46-50619" fmla="*/ 5949086 w 6105267"/>
              <a:gd name="connsiteY46-50620" fmla="*/ 4366139 h 6858000"/>
              <a:gd name="connsiteX47-50621" fmla="*/ 5949261 w 6105267"/>
              <a:gd name="connsiteY47-50622" fmla="*/ 4449185 h 6858000"/>
              <a:gd name="connsiteX48-50623" fmla="*/ 5961816 w 6105267"/>
              <a:gd name="connsiteY48-50624" fmla="*/ 4494562 h 6858000"/>
              <a:gd name="connsiteX49-50625" fmla="*/ 5998138 w 6105267"/>
              <a:gd name="connsiteY49-50626" fmla="*/ 4697518 h 6858000"/>
              <a:gd name="connsiteX50-50627" fmla="*/ 6007819 w 6105267"/>
              <a:gd name="connsiteY50-50628" fmla="*/ 4858148 h 6858000"/>
              <a:gd name="connsiteX51-50629" fmla="*/ 6007749 w 6105267"/>
              <a:gd name="connsiteY51-50630" fmla="*/ 4964715 h 6858000"/>
              <a:gd name="connsiteX52-50631" fmla="*/ 6005269 w 6105267"/>
              <a:gd name="connsiteY52-50632" fmla="*/ 5150567 h 6858000"/>
              <a:gd name="connsiteX53-50633" fmla="*/ 6001127 w 6105267"/>
              <a:gd name="connsiteY53-50634" fmla="*/ 5164609 h 6858000"/>
              <a:gd name="connsiteX54-50635" fmla="*/ 5998514 w 6105267"/>
              <a:gd name="connsiteY54-50636" fmla="*/ 5189673 h 6858000"/>
              <a:gd name="connsiteX55-50637" fmla="*/ 6036748 w 6105267"/>
              <a:gd name="connsiteY55-50638" fmla="*/ 5322752 h 6858000"/>
              <a:gd name="connsiteX56-50639" fmla="*/ 6037677 w 6105267"/>
              <a:gd name="connsiteY56-50640" fmla="*/ 5354807 h 6858000"/>
              <a:gd name="connsiteX57-50641" fmla="*/ 6053435 w 6105267"/>
              <a:gd name="connsiteY57-50642" fmla="*/ 5387547 h 6858000"/>
              <a:gd name="connsiteX58-50643" fmla="*/ 6068640 w 6105267"/>
              <a:gd name="connsiteY58-50644" fmla="*/ 5474503 h 6858000"/>
              <a:gd name="connsiteX59-50645" fmla="*/ 6080922 w 6105267"/>
              <a:gd name="connsiteY59-50646" fmla="*/ 5561070 h 6858000"/>
              <a:gd name="connsiteX60-50647" fmla="*/ 6096949 w 6105267"/>
              <a:gd name="connsiteY60-50648" fmla="*/ 5648179 h 6858000"/>
              <a:gd name="connsiteX61-50649" fmla="*/ 6096746 w 6105267"/>
              <a:gd name="connsiteY61-50650" fmla="*/ 5862844 h 6858000"/>
              <a:gd name="connsiteX62-50651" fmla="*/ 6045436 w 6105267"/>
              <a:gd name="connsiteY62-50652" fmla="*/ 6124480 h 6858000"/>
              <a:gd name="connsiteX63-50653" fmla="*/ 6030489 w 6105267"/>
              <a:gd name="connsiteY63-50654" fmla="*/ 6317666 h 6858000"/>
              <a:gd name="connsiteX64-50655" fmla="*/ 6007492 w 6105267"/>
              <a:gd name="connsiteY64-50656" fmla="*/ 6440818 h 6858000"/>
              <a:gd name="connsiteX65-50657" fmla="*/ 6009467 w 6105267"/>
              <a:gd name="connsiteY65-50658" fmla="*/ 6487076 h 6858000"/>
              <a:gd name="connsiteX66-50659" fmla="*/ 5995064 w 6105267"/>
              <a:gd name="connsiteY66-50660" fmla="*/ 6540791 h 6858000"/>
              <a:gd name="connsiteX67-50661" fmla="*/ 5986207 w 6105267"/>
              <a:gd name="connsiteY67-50662" fmla="*/ 6695855 h 6858000"/>
              <a:gd name="connsiteX68-50663" fmla="*/ 5979428 w 6105267"/>
              <a:gd name="connsiteY68-50664" fmla="*/ 6754678 h 6858000"/>
              <a:gd name="connsiteX69-50665" fmla="*/ 5984543 w 6105267"/>
              <a:gd name="connsiteY69-50666" fmla="*/ 6811016 h 6858000"/>
              <a:gd name="connsiteX70-50667" fmla="*/ 5979671 w 6105267"/>
              <a:gd name="connsiteY70-50668" fmla="*/ 6858000 h 6858000"/>
              <a:gd name="connsiteX71-50669" fmla="*/ 0 w 6105267"/>
              <a:gd name="connsiteY71-50670" fmla="*/ 6858000 h 6858000"/>
              <a:gd name="connsiteX72-50671" fmla="*/ 0 w 6105267"/>
              <a:gd name="connsiteY72-50672" fmla="*/ 0 h 6858000"/>
              <a:gd name="connsiteX0-50673" fmla="*/ 0 w 6105267"/>
              <a:gd name="connsiteY0-50674" fmla="*/ 0 h 6858000"/>
              <a:gd name="connsiteX1-50675" fmla="*/ 4965888 w 6105267"/>
              <a:gd name="connsiteY1-50676" fmla="*/ 0 h 6858000"/>
              <a:gd name="connsiteX2-50677" fmla="*/ 4967767 w 6105267"/>
              <a:gd name="connsiteY2-50678" fmla="*/ 7930 h 6858000"/>
              <a:gd name="connsiteX3-50679" fmla="*/ 4979444 w 6105267"/>
              <a:gd name="connsiteY3-50680" fmla="*/ 43921 h 6858000"/>
              <a:gd name="connsiteX4-50681" fmla="*/ 5075458 w 6105267"/>
              <a:gd name="connsiteY4-50682" fmla="*/ 264355 h 6858000"/>
              <a:gd name="connsiteX5-50683" fmla="*/ 5081175 w 6105267"/>
              <a:gd name="connsiteY5-50684" fmla="*/ 277448 h 6858000"/>
              <a:gd name="connsiteX6-50685" fmla="*/ 5097011 w 6105267"/>
              <a:gd name="connsiteY6-50686" fmla="*/ 355616 h 6858000"/>
              <a:gd name="connsiteX7-50687" fmla="*/ 5153000 w 6105267"/>
              <a:gd name="connsiteY7-50688" fmla="*/ 507134 h 6858000"/>
              <a:gd name="connsiteX8-50689" fmla="*/ 5171282 w 6105267"/>
              <a:gd name="connsiteY8-50690" fmla="*/ 602071 h 6858000"/>
              <a:gd name="connsiteX9-50691" fmla="*/ 5189051 w 6105267"/>
              <a:gd name="connsiteY9-50692" fmla="*/ 782518 h 6858000"/>
              <a:gd name="connsiteX10-50693" fmla="*/ 5218707 w 6105267"/>
              <a:gd name="connsiteY10-50694" fmla="*/ 886387 h 6858000"/>
              <a:gd name="connsiteX11-50695" fmla="*/ 5221281 w 6105267"/>
              <a:gd name="connsiteY11-50696" fmla="*/ 920873 h 6858000"/>
              <a:gd name="connsiteX12-50697" fmla="*/ 5201018 w 6105267"/>
              <a:gd name="connsiteY12-50698" fmla="*/ 1095027 h 6858000"/>
              <a:gd name="connsiteX13-50699" fmla="*/ 5205902 w 6105267"/>
              <a:gd name="connsiteY13-50700" fmla="*/ 1203021 h 6858000"/>
              <a:gd name="connsiteX14-50701" fmla="*/ 5207532 w 6105267"/>
              <a:gd name="connsiteY14-50702" fmla="*/ 1278975 h 6858000"/>
              <a:gd name="connsiteX15-50703" fmla="*/ 5225968 w 6105267"/>
              <a:gd name="connsiteY15-50704" fmla="*/ 1357994 h 6858000"/>
              <a:gd name="connsiteX16-50705" fmla="*/ 5226675 w 6105267"/>
              <a:gd name="connsiteY16-50706" fmla="*/ 1385685 h 6858000"/>
              <a:gd name="connsiteX17-50707" fmla="*/ 5237226 w 6105267"/>
              <a:gd name="connsiteY17-50708" fmla="*/ 1441327 h 6858000"/>
              <a:gd name="connsiteX18-50709" fmla="*/ 5255653 w 6105267"/>
              <a:gd name="connsiteY18-50710" fmla="*/ 1524712 h 6858000"/>
              <a:gd name="connsiteX19-50711" fmla="*/ 5263491 w 6105267"/>
              <a:gd name="connsiteY19-50712" fmla="*/ 1642938 h 6858000"/>
              <a:gd name="connsiteX20-50713" fmla="*/ 5256552 w 6105267"/>
              <a:gd name="connsiteY20-50714" fmla="*/ 1672509 h 6858000"/>
              <a:gd name="connsiteX21-50715" fmla="*/ 5264549 w 6105267"/>
              <a:gd name="connsiteY21-50716" fmla="*/ 1837572 h 6858000"/>
              <a:gd name="connsiteX22-50717" fmla="*/ 5255696 w 6105267"/>
              <a:gd name="connsiteY22-50718" fmla="*/ 1953770 h 6858000"/>
              <a:gd name="connsiteX23-50719" fmla="*/ 5252592 w 6105267"/>
              <a:gd name="connsiteY23-50720" fmla="*/ 2092210 h 6858000"/>
              <a:gd name="connsiteX24-50721" fmla="*/ 5257248 w 6105267"/>
              <a:gd name="connsiteY24-50722" fmla="*/ 2203922 h 6858000"/>
              <a:gd name="connsiteX25-50723" fmla="*/ 5262551 w 6105267"/>
              <a:gd name="connsiteY25-50724" fmla="*/ 2288050 h 6858000"/>
              <a:gd name="connsiteX26-50725" fmla="*/ 5293877 w 6105267"/>
              <a:gd name="connsiteY26-50726" fmla="*/ 2368649 h 6858000"/>
              <a:gd name="connsiteX27-50727" fmla="*/ 5311338 w 6105267"/>
              <a:gd name="connsiteY27-50728" fmla="*/ 2404034 h 6858000"/>
              <a:gd name="connsiteX28-50729" fmla="*/ 5338366 w 6105267"/>
              <a:gd name="connsiteY28-50730" fmla="*/ 2465052 h 6858000"/>
              <a:gd name="connsiteX29-50731" fmla="*/ 5371263 w 6105267"/>
              <a:gd name="connsiteY29-50732" fmla="*/ 2586413 h 6858000"/>
              <a:gd name="connsiteX30-50733" fmla="*/ 5407503 w 6105267"/>
              <a:gd name="connsiteY30-50734" fmla="*/ 2786290 h 6858000"/>
              <a:gd name="connsiteX31-50735" fmla="*/ 5407356 w 6105267"/>
              <a:gd name="connsiteY31-50736" fmla="*/ 2787545 h 6858000"/>
              <a:gd name="connsiteX32-50737" fmla="*/ 5448870 w 6105267"/>
              <a:gd name="connsiteY32-50738" fmla="*/ 2838305 h 6858000"/>
              <a:gd name="connsiteX33-50739" fmla="*/ 5503944 w 6105267"/>
              <a:gd name="connsiteY33-50740" fmla="*/ 3123335 h 6858000"/>
              <a:gd name="connsiteX34-50741" fmla="*/ 5525532 w 6105267"/>
              <a:gd name="connsiteY34-50742" fmla="*/ 3258473 h 6858000"/>
              <a:gd name="connsiteX35-50743" fmla="*/ 5589758 w 6105267"/>
              <a:gd name="connsiteY35-50744" fmla="*/ 3453699 h 6858000"/>
              <a:gd name="connsiteX36-50745" fmla="*/ 5530926 w 6105267"/>
              <a:gd name="connsiteY36-50746" fmla="*/ 3564605 h 6858000"/>
              <a:gd name="connsiteX37-50747" fmla="*/ 5597750 w 6105267"/>
              <a:gd name="connsiteY37-50748" fmla="*/ 3520805 h 6858000"/>
              <a:gd name="connsiteX38-50749" fmla="*/ 5683015 w 6105267"/>
              <a:gd name="connsiteY38-50750" fmla="*/ 3762025 h 6858000"/>
              <a:gd name="connsiteX39-50751" fmla="*/ 5722836 w 6105267"/>
              <a:gd name="connsiteY39-50752" fmla="*/ 3814370 h 6858000"/>
              <a:gd name="connsiteX40-50753" fmla="*/ 5768491 w 6105267"/>
              <a:gd name="connsiteY40-50754" fmla="*/ 3914399 h 6858000"/>
              <a:gd name="connsiteX41-50755" fmla="*/ 5793123 w 6105267"/>
              <a:gd name="connsiteY41-50756" fmla="*/ 3969952 h 6858000"/>
              <a:gd name="connsiteX42-50757" fmla="*/ 5808321 w 6105267"/>
              <a:gd name="connsiteY42-50758" fmla="*/ 3988153 h 6858000"/>
              <a:gd name="connsiteX43-50759" fmla="*/ 5860672 w 6105267"/>
              <a:gd name="connsiteY43-50760" fmla="*/ 4061579 h 6858000"/>
              <a:gd name="connsiteX44-50761" fmla="*/ 5894095 w 6105267"/>
              <a:gd name="connsiteY44-50762" fmla="*/ 4128857 h 6858000"/>
              <a:gd name="connsiteX45-50763" fmla="*/ 5903513 w 6105267"/>
              <a:gd name="connsiteY45-50764" fmla="*/ 4187661 h 6858000"/>
              <a:gd name="connsiteX46-50765" fmla="*/ 5949086 w 6105267"/>
              <a:gd name="connsiteY46-50766" fmla="*/ 4366139 h 6858000"/>
              <a:gd name="connsiteX47-50767" fmla="*/ 5949261 w 6105267"/>
              <a:gd name="connsiteY47-50768" fmla="*/ 4449185 h 6858000"/>
              <a:gd name="connsiteX48-50769" fmla="*/ 5961816 w 6105267"/>
              <a:gd name="connsiteY48-50770" fmla="*/ 4494562 h 6858000"/>
              <a:gd name="connsiteX49-50771" fmla="*/ 5998138 w 6105267"/>
              <a:gd name="connsiteY49-50772" fmla="*/ 4697518 h 6858000"/>
              <a:gd name="connsiteX50-50773" fmla="*/ 6007819 w 6105267"/>
              <a:gd name="connsiteY50-50774" fmla="*/ 4858148 h 6858000"/>
              <a:gd name="connsiteX51-50775" fmla="*/ 6007749 w 6105267"/>
              <a:gd name="connsiteY51-50776" fmla="*/ 4964715 h 6858000"/>
              <a:gd name="connsiteX52-50777" fmla="*/ 6005269 w 6105267"/>
              <a:gd name="connsiteY52-50778" fmla="*/ 5150567 h 6858000"/>
              <a:gd name="connsiteX53-50779" fmla="*/ 6001127 w 6105267"/>
              <a:gd name="connsiteY53-50780" fmla="*/ 5164609 h 6858000"/>
              <a:gd name="connsiteX54-50781" fmla="*/ 5998514 w 6105267"/>
              <a:gd name="connsiteY54-50782" fmla="*/ 5189673 h 6858000"/>
              <a:gd name="connsiteX55-50783" fmla="*/ 6036748 w 6105267"/>
              <a:gd name="connsiteY55-50784" fmla="*/ 5322752 h 6858000"/>
              <a:gd name="connsiteX56-50785" fmla="*/ 6037677 w 6105267"/>
              <a:gd name="connsiteY56-50786" fmla="*/ 5354807 h 6858000"/>
              <a:gd name="connsiteX57-50787" fmla="*/ 6053435 w 6105267"/>
              <a:gd name="connsiteY57-50788" fmla="*/ 5387547 h 6858000"/>
              <a:gd name="connsiteX58-50789" fmla="*/ 6068640 w 6105267"/>
              <a:gd name="connsiteY58-50790" fmla="*/ 5474503 h 6858000"/>
              <a:gd name="connsiteX59-50791" fmla="*/ 6080922 w 6105267"/>
              <a:gd name="connsiteY59-50792" fmla="*/ 5561070 h 6858000"/>
              <a:gd name="connsiteX60-50793" fmla="*/ 6096949 w 6105267"/>
              <a:gd name="connsiteY60-50794" fmla="*/ 5648179 h 6858000"/>
              <a:gd name="connsiteX61-50795" fmla="*/ 6096746 w 6105267"/>
              <a:gd name="connsiteY61-50796" fmla="*/ 5862844 h 6858000"/>
              <a:gd name="connsiteX62-50797" fmla="*/ 6045436 w 6105267"/>
              <a:gd name="connsiteY62-50798" fmla="*/ 6124480 h 6858000"/>
              <a:gd name="connsiteX63-50799" fmla="*/ 6030489 w 6105267"/>
              <a:gd name="connsiteY63-50800" fmla="*/ 6317666 h 6858000"/>
              <a:gd name="connsiteX64-50801" fmla="*/ 6007492 w 6105267"/>
              <a:gd name="connsiteY64-50802" fmla="*/ 6440818 h 6858000"/>
              <a:gd name="connsiteX65-50803" fmla="*/ 6009467 w 6105267"/>
              <a:gd name="connsiteY65-50804" fmla="*/ 6487076 h 6858000"/>
              <a:gd name="connsiteX66-50805" fmla="*/ 5995064 w 6105267"/>
              <a:gd name="connsiteY66-50806" fmla="*/ 6540791 h 6858000"/>
              <a:gd name="connsiteX67-50807" fmla="*/ 5986207 w 6105267"/>
              <a:gd name="connsiteY67-50808" fmla="*/ 6695855 h 6858000"/>
              <a:gd name="connsiteX68-50809" fmla="*/ 5979428 w 6105267"/>
              <a:gd name="connsiteY68-50810" fmla="*/ 6754678 h 6858000"/>
              <a:gd name="connsiteX69-50811" fmla="*/ 5984543 w 6105267"/>
              <a:gd name="connsiteY69-50812" fmla="*/ 6811016 h 6858000"/>
              <a:gd name="connsiteX70-50813" fmla="*/ 5979671 w 6105267"/>
              <a:gd name="connsiteY70-50814" fmla="*/ 6858000 h 6858000"/>
              <a:gd name="connsiteX71-50815" fmla="*/ 0 w 6105267"/>
              <a:gd name="connsiteY71-50816" fmla="*/ 6858000 h 6858000"/>
              <a:gd name="connsiteX72-50817" fmla="*/ 0 w 6105267"/>
              <a:gd name="connsiteY72-50818" fmla="*/ 0 h 6858000"/>
              <a:gd name="connsiteX0-50819" fmla="*/ 0 w 6105267"/>
              <a:gd name="connsiteY0-50820" fmla="*/ 0 h 6858000"/>
              <a:gd name="connsiteX1-50821" fmla="*/ 4965888 w 6105267"/>
              <a:gd name="connsiteY1-50822" fmla="*/ 0 h 6858000"/>
              <a:gd name="connsiteX2-50823" fmla="*/ 4967767 w 6105267"/>
              <a:gd name="connsiteY2-50824" fmla="*/ 7930 h 6858000"/>
              <a:gd name="connsiteX3-50825" fmla="*/ 4979444 w 6105267"/>
              <a:gd name="connsiteY3-50826" fmla="*/ 43921 h 6858000"/>
              <a:gd name="connsiteX4-50827" fmla="*/ 5075458 w 6105267"/>
              <a:gd name="connsiteY4-50828" fmla="*/ 264355 h 6858000"/>
              <a:gd name="connsiteX5-50829" fmla="*/ 5081175 w 6105267"/>
              <a:gd name="connsiteY5-50830" fmla="*/ 277448 h 6858000"/>
              <a:gd name="connsiteX6-50831" fmla="*/ 5097011 w 6105267"/>
              <a:gd name="connsiteY6-50832" fmla="*/ 355616 h 6858000"/>
              <a:gd name="connsiteX7-50833" fmla="*/ 5153000 w 6105267"/>
              <a:gd name="connsiteY7-50834" fmla="*/ 507134 h 6858000"/>
              <a:gd name="connsiteX8-50835" fmla="*/ 5171282 w 6105267"/>
              <a:gd name="connsiteY8-50836" fmla="*/ 602071 h 6858000"/>
              <a:gd name="connsiteX9-50837" fmla="*/ 5189051 w 6105267"/>
              <a:gd name="connsiteY9-50838" fmla="*/ 782518 h 6858000"/>
              <a:gd name="connsiteX10-50839" fmla="*/ 5218707 w 6105267"/>
              <a:gd name="connsiteY10-50840" fmla="*/ 886387 h 6858000"/>
              <a:gd name="connsiteX11-50841" fmla="*/ 5221281 w 6105267"/>
              <a:gd name="connsiteY11-50842" fmla="*/ 920873 h 6858000"/>
              <a:gd name="connsiteX12-50843" fmla="*/ 5201018 w 6105267"/>
              <a:gd name="connsiteY12-50844" fmla="*/ 1095027 h 6858000"/>
              <a:gd name="connsiteX13-50845" fmla="*/ 5205902 w 6105267"/>
              <a:gd name="connsiteY13-50846" fmla="*/ 1203021 h 6858000"/>
              <a:gd name="connsiteX14-50847" fmla="*/ 5207532 w 6105267"/>
              <a:gd name="connsiteY14-50848" fmla="*/ 1278975 h 6858000"/>
              <a:gd name="connsiteX15-50849" fmla="*/ 5225968 w 6105267"/>
              <a:gd name="connsiteY15-50850" fmla="*/ 1357994 h 6858000"/>
              <a:gd name="connsiteX16-50851" fmla="*/ 5226675 w 6105267"/>
              <a:gd name="connsiteY16-50852" fmla="*/ 1385685 h 6858000"/>
              <a:gd name="connsiteX17-50853" fmla="*/ 5237226 w 6105267"/>
              <a:gd name="connsiteY17-50854" fmla="*/ 1441327 h 6858000"/>
              <a:gd name="connsiteX18-50855" fmla="*/ 5255653 w 6105267"/>
              <a:gd name="connsiteY18-50856" fmla="*/ 1524712 h 6858000"/>
              <a:gd name="connsiteX19-50857" fmla="*/ 5263491 w 6105267"/>
              <a:gd name="connsiteY19-50858" fmla="*/ 1642938 h 6858000"/>
              <a:gd name="connsiteX20-50859" fmla="*/ 5256552 w 6105267"/>
              <a:gd name="connsiteY20-50860" fmla="*/ 1672509 h 6858000"/>
              <a:gd name="connsiteX21-50861" fmla="*/ 5264549 w 6105267"/>
              <a:gd name="connsiteY21-50862" fmla="*/ 1837572 h 6858000"/>
              <a:gd name="connsiteX22-50863" fmla="*/ 5255696 w 6105267"/>
              <a:gd name="connsiteY22-50864" fmla="*/ 1953770 h 6858000"/>
              <a:gd name="connsiteX23-50865" fmla="*/ 5252592 w 6105267"/>
              <a:gd name="connsiteY23-50866" fmla="*/ 2092210 h 6858000"/>
              <a:gd name="connsiteX24-50867" fmla="*/ 5257248 w 6105267"/>
              <a:gd name="connsiteY24-50868" fmla="*/ 2203922 h 6858000"/>
              <a:gd name="connsiteX25-50869" fmla="*/ 5262551 w 6105267"/>
              <a:gd name="connsiteY25-50870" fmla="*/ 2288050 h 6858000"/>
              <a:gd name="connsiteX26-50871" fmla="*/ 5293877 w 6105267"/>
              <a:gd name="connsiteY26-50872" fmla="*/ 2368649 h 6858000"/>
              <a:gd name="connsiteX27-50873" fmla="*/ 5311338 w 6105267"/>
              <a:gd name="connsiteY27-50874" fmla="*/ 2404034 h 6858000"/>
              <a:gd name="connsiteX28-50875" fmla="*/ 5338366 w 6105267"/>
              <a:gd name="connsiteY28-50876" fmla="*/ 2465052 h 6858000"/>
              <a:gd name="connsiteX29-50877" fmla="*/ 5371263 w 6105267"/>
              <a:gd name="connsiteY29-50878" fmla="*/ 2586413 h 6858000"/>
              <a:gd name="connsiteX30-50879" fmla="*/ 5407503 w 6105267"/>
              <a:gd name="connsiteY30-50880" fmla="*/ 2786290 h 6858000"/>
              <a:gd name="connsiteX31-50881" fmla="*/ 5407356 w 6105267"/>
              <a:gd name="connsiteY31-50882" fmla="*/ 2787545 h 6858000"/>
              <a:gd name="connsiteX32-50883" fmla="*/ 5448870 w 6105267"/>
              <a:gd name="connsiteY32-50884" fmla="*/ 2838305 h 6858000"/>
              <a:gd name="connsiteX33-50885" fmla="*/ 5503944 w 6105267"/>
              <a:gd name="connsiteY33-50886" fmla="*/ 3123335 h 6858000"/>
              <a:gd name="connsiteX34-50887" fmla="*/ 5525532 w 6105267"/>
              <a:gd name="connsiteY34-50888" fmla="*/ 3258473 h 6858000"/>
              <a:gd name="connsiteX35-50889" fmla="*/ 5589758 w 6105267"/>
              <a:gd name="connsiteY35-50890" fmla="*/ 3453699 h 6858000"/>
              <a:gd name="connsiteX36-50891" fmla="*/ 5530926 w 6105267"/>
              <a:gd name="connsiteY36-50892" fmla="*/ 3564605 h 6858000"/>
              <a:gd name="connsiteX37-50893" fmla="*/ 5614055 w 6105267"/>
              <a:gd name="connsiteY37-50894" fmla="*/ 3560779 h 6858000"/>
              <a:gd name="connsiteX38-50895" fmla="*/ 5683015 w 6105267"/>
              <a:gd name="connsiteY38-50896" fmla="*/ 3762025 h 6858000"/>
              <a:gd name="connsiteX39-50897" fmla="*/ 5722836 w 6105267"/>
              <a:gd name="connsiteY39-50898" fmla="*/ 3814370 h 6858000"/>
              <a:gd name="connsiteX40-50899" fmla="*/ 5768491 w 6105267"/>
              <a:gd name="connsiteY40-50900" fmla="*/ 3914399 h 6858000"/>
              <a:gd name="connsiteX41-50901" fmla="*/ 5793123 w 6105267"/>
              <a:gd name="connsiteY41-50902" fmla="*/ 3969952 h 6858000"/>
              <a:gd name="connsiteX42-50903" fmla="*/ 5808321 w 6105267"/>
              <a:gd name="connsiteY42-50904" fmla="*/ 3988153 h 6858000"/>
              <a:gd name="connsiteX43-50905" fmla="*/ 5860672 w 6105267"/>
              <a:gd name="connsiteY43-50906" fmla="*/ 4061579 h 6858000"/>
              <a:gd name="connsiteX44-50907" fmla="*/ 5894095 w 6105267"/>
              <a:gd name="connsiteY44-50908" fmla="*/ 4128857 h 6858000"/>
              <a:gd name="connsiteX45-50909" fmla="*/ 5903513 w 6105267"/>
              <a:gd name="connsiteY45-50910" fmla="*/ 4187661 h 6858000"/>
              <a:gd name="connsiteX46-50911" fmla="*/ 5949086 w 6105267"/>
              <a:gd name="connsiteY46-50912" fmla="*/ 4366139 h 6858000"/>
              <a:gd name="connsiteX47-50913" fmla="*/ 5949261 w 6105267"/>
              <a:gd name="connsiteY47-50914" fmla="*/ 4449185 h 6858000"/>
              <a:gd name="connsiteX48-50915" fmla="*/ 5961816 w 6105267"/>
              <a:gd name="connsiteY48-50916" fmla="*/ 4494562 h 6858000"/>
              <a:gd name="connsiteX49-50917" fmla="*/ 5998138 w 6105267"/>
              <a:gd name="connsiteY49-50918" fmla="*/ 4697518 h 6858000"/>
              <a:gd name="connsiteX50-50919" fmla="*/ 6007819 w 6105267"/>
              <a:gd name="connsiteY50-50920" fmla="*/ 4858148 h 6858000"/>
              <a:gd name="connsiteX51-50921" fmla="*/ 6007749 w 6105267"/>
              <a:gd name="connsiteY51-50922" fmla="*/ 4964715 h 6858000"/>
              <a:gd name="connsiteX52-50923" fmla="*/ 6005269 w 6105267"/>
              <a:gd name="connsiteY52-50924" fmla="*/ 5150567 h 6858000"/>
              <a:gd name="connsiteX53-50925" fmla="*/ 6001127 w 6105267"/>
              <a:gd name="connsiteY53-50926" fmla="*/ 5164609 h 6858000"/>
              <a:gd name="connsiteX54-50927" fmla="*/ 5998514 w 6105267"/>
              <a:gd name="connsiteY54-50928" fmla="*/ 5189673 h 6858000"/>
              <a:gd name="connsiteX55-50929" fmla="*/ 6036748 w 6105267"/>
              <a:gd name="connsiteY55-50930" fmla="*/ 5322752 h 6858000"/>
              <a:gd name="connsiteX56-50931" fmla="*/ 6037677 w 6105267"/>
              <a:gd name="connsiteY56-50932" fmla="*/ 5354807 h 6858000"/>
              <a:gd name="connsiteX57-50933" fmla="*/ 6053435 w 6105267"/>
              <a:gd name="connsiteY57-50934" fmla="*/ 5387547 h 6858000"/>
              <a:gd name="connsiteX58-50935" fmla="*/ 6068640 w 6105267"/>
              <a:gd name="connsiteY58-50936" fmla="*/ 5474503 h 6858000"/>
              <a:gd name="connsiteX59-50937" fmla="*/ 6080922 w 6105267"/>
              <a:gd name="connsiteY59-50938" fmla="*/ 5561070 h 6858000"/>
              <a:gd name="connsiteX60-50939" fmla="*/ 6096949 w 6105267"/>
              <a:gd name="connsiteY60-50940" fmla="*/ 5648179 h 6858000"/>
              <a:gd name="connsiteX61-50941" fmla="*/ 6096746 w 6105267"/>
              <a:gd name="connsiteY61-50942" fmla="*/ 5862844 h 6858000"/>
              <a:gd name="connsiteX62-50943" fmla="*/ 6045436 w 6105267"/>
              <a:gd name="connsiteY62-50944" fmla="*/ 6124480 h 6858000"/>
              <a:gd name="connsiteX63-50945" fmla="*/ 6030489 w 6105267"/>
              <a:gd name="connsiteY63-50946" fmla="*/ 6317666 h 6858000"/>
              <a:gd name="connsiteX64-50947" fmla="*/ 6007492 w 6105267"/>
              <a:gd name="connsiteY64-50948" fmla="*/ 6440818 h 6858000"/>
              <a:gd name="connsiteX65-50949" fmla="*/ 6009467 w 6105267"/>
              <a:gd name="connsiteY65-50950" fmla="*/ 6487076 h 6858000"/>
              <a:gd name="connsiteX66-50951" fmla="*/ 5995064 w 6105267"/>
              <a:gd name="connsiteY66-50952" fmla="*/ 6540791 h 6858000"/>
              <a:gd name="connsiteX67-50953" fmla="*/ 5986207 w 6105267"/>
              <a:gd name="connsiteY67-50954" fmla="*/ 6695855 h 6858000"/>
              <a:gd name="connsiteX68-50955" fmla="*/ 5979428 w 6105267"/>
              <a:gd name="connsiteY68-50956" fmla="*/ 6754678 h 6858000"/>
              <a:gd name="connsiteX69-50957" fmla="*/ 5984543 w 6105267"/>
              <a:gd name="connsiteY69-50958" fmla="*/ 6811016 h 6858000"/>
              <a:gd name="connsiteX70-50959" fmla="*/ 5979671 w 6105267"/>
              <a:gd name="connsiteY70-50960" fmla="*/ 6858000 h 6858000"/>
              <a:gd name="connsiteX71-50961" fmla="*/ 0 w 6105267"/>
              <a:gd name="connsiteY71-50962" fmla="*/ 6858000 h 6858000"/>
              <a:gd name="connsiteX72-50963" fmla="*/ 0 w 6105267"/>
              <a:gd name="connsiteY72-50964" fmla="*/ 0 h 6858000"/>
              <a:gd name="connsiteX0-50965" fmla="*/ 0 w 6105267"/>
              <a:gd name="connsiteY0-50966" fmla="*/ 0 h 6858000"/>
              <a:gd name="connsiteX1-50967" fmla="*/ 4965888 w 6105267"/>
              <a:gd name="connsiteY1-50968" fmla="*/ 0 h 6858000"/>
              <a:gd name="connsiteX2-50969" fmla="*/ 4967767 w 6105267"/>
              <a:gd name="connsiteY2-50970" fmla="*/ 7930 h 6858000"/>
              <a:gd name="connsiteX3-50971" fmla="*/ 4979444 w 6105267"/>
              <a:gd name="connsiteY3-50972" fmla="*/ 43921 h 6858000"/>
              <a:gd name="connsiteX4-50973" fmla="*/ 5075458 w 6105267"/>
              <a:gd name="connsiteY4-50974" fmla="*/ 264355 h 6858000"/>
              <a:gd name="connsiteX5-50975" fmla="*/ 5081175 w 6105267"/>
              <a:gd name="connsiteY5-50976" fmla="*/ 277448 h 6858000"/>
              <a:gd name="connsiteX6-50977" fmla="*/ 5097011 w 6105267"/>
              <a:gd name="connsiteY6-50978" fmla="*/ 355616 h 6858000"/>
              <a:gd name="connsiteX7-50979" fmla="*/ 5153000 w 6105267"/>
              <a:gd name="connsiteY7-50980" fmla="*/ 507134 h 6858000"/>
              <a:gd name="connsiteX8-50981" fmla="*/ 5171282 w 6105267"/>
              <a:gd name="connsiteY8-50982" fmla="*/ 602071 h 6858000"/>
              <a:gd name="connsiteX9-50983" fmla="*/ 5189051 w 6105267"/>
              <a:gd name="connsiteY9-50984" fmla="*/ 782518 h 6858000"/>
              <a:gd name="connsiteX10-50985" fmla="*/ 5218707 w 6105267"/>
              <a:gd name="connsiteY10-50986" fmla="*/ 886387 h 6858000"/>
              <a:gd name="connsiteX11-50987" fmla="*/ 5221281 w 6105267"/>
              <a:gd name="connsiteY11-50988" fmla="*/ 920873 h 6858000"/>
              <a:gd name="connsiteX12-50989" fmla="*/ 5201018 w 6105267"/>
              <a:gd name="connsiteY12-50990" fmla="*/ 1095027 h 6858000"/>
              <a:gd name="connsiteX13-50991" fmla="*/ 5205902 w 6105267"/>
              <a:gd name="connsiteY13-50992" fmla="*/ 1203021 h 6858000"/>
              <a:gd name="connsiteX14-50993" fmla="*/ 5207532 w 6105267"/>
              <a:gd name="connsiteY14-50994" fmla="*/ 1278975 h 6858000"/>
              <a:gd name="connsiteX15-50995" fmla="*/ 5225968 w 6105267"/>
              <a:gd name="connsiteY15-50996" fmla="*/ 1357994 h 6858000"/>
              <a:gd name="connsiteX16-50997" fmla="*/ 5226675 w 6105267"/>
              <a:gd name="connsiteY16-50998" fmla="*/ 1385685 h 6858000"/>
              <a:gd name="connsiteX17-50999" fmla="*/ 5237226 w 6105267"/>
              <a:gd name="connsiteY17-51000" fmla="*/ 1441327 h 6858000"/>
              <a:gd name="connsiteX18-51001" fmla="*/ 5255653 w 6105267"/>
              <a:gd name="connsiteY18-51002" fmla="*/ 1524712 h 6858000"/>
              <a:gd name="connsiteX19-51003" fmla="*/ 5263491 w 6105267"/>
              <a:gd name="connsiteY19-51004" fmla="*/ 1642938 h 6858000"/>
              <a:gd name="connsiteX20-51005" fmla="*/ 5256552 w 6105267"/>
              <a:gd name="connsiteY20-51006" fmla="*/ 1672509 h 6858000"/>
              <a:gd name="connsiteX21-51007" fmla="*/ 5264549 w 6105267"/>
              <a:gd name="connsiteY21-51008" fmla="*/ 1837572 h 6858000"/>
              <a:gd name="connsiteX22-51009" fmla="*/ 5255696 w 6105267"/>
              <a:gd name="connsiteY22-51010" fmla="*/ 1953770 h 6858000"/>
              <a:gd name="connsiteX23-51011" fmla="*/ 5252592 w 6105267"/>
              <a:gd name="connsiteY23-51012" fmla="*/ 2092210 h 6858000"/>
              <a:gd name="connsiteX24-51013" fmla="*/ 5257248 w 6105267"/>
              <a:gd name="connsiteY24-51014" fmla="*/ 2203922 h 6858000"/>
              <a:gd name="connsiteX25-51015" fmla="*/ 5262551 w 6105267"/>
              <a:gd name="connsiteY25-51016" fmla="*/ 2288050 h 6858000"/>
              <a:gd name="connsiteX26-51017" fmla="*/ 5293877 w 6105267"/>
              <a:gd name="connsiteY26-51018" fmla="*/ 2368649 h 6858000"/>
              <a:gd name="connsiteX27-51019" fmla="*/ 5311338 w 6105267"/>
              <a:gd name="connsiteY27-51020" fmla="*/ 2404034 h 6858000"/>
              <a:gd name="connsiteX28-51021" fmla="*/ 5338366 w 6105267"/>
              <a:gd name="connsiteY28-51022" fmla="*/ 2465052 h 6858000"/>
              <a:gd name="connsiteX29-51023" fmla="*/ 5371263 w 6105267"/>
              <a:gd name="connsiteY29-51024" fmla="*/ 2586413 h 6858000"/>
              <a:gd name="connsiteX30-51025" fmla="*/ 5407503 w 6105267"/>
              <a:gd name="connsiteY30-51026" fmla="*/ 2786290 h 6858000"/>
              <a:gd name="connsiteX31-51027" fmla="*/ 5407356 w 6105267"/>
              <a:gd name="connsiteY31-51028" fmla="*/ 2787545 h 6858000"/>
              <a:gd name="connsiteX32-51029" fmla="*/ 5448870 w 6105267"/>
              <a:gd name="connsiteY32-51030" fmla="*/ 2838305 h 6858000"/>
              <a:gd name="connsiteX33-51031" fmla="*/ 5503944 w 6105267"/>
              <a:gd name="connsiteY33-51032" fmla="*/ 3123335 h 6858000"/>
              <a:gd name="connsiteX34-51033" fmla="*/ 5525532 w 6105267"/>
              <a:gd name="connsiteY34-51034" fmla="*/ 3258473 h 6858000"/>
              <a:gd name="connsiteX35-51035" fmla="*/ 5589758 w 6105267"/>
              <a:gd name="connsiteY35-51036" fmla="*/ 3453699 h 6858000"/>
              <a:gd name="connsiteX36-51037" fmla="*/ 5530926 w 6105267"/>
              <a:gd name="connsiteY36-51038" fmla="*/ 3564605 h 6858000"/>
              <a:gd name="connsiteX37-51039" fmla="*/ 5614055 w 6105267"/>
              <a:gd name="connsiteY37-51040" fmla="*/ 3560779 h 6858000"/>
              <a:gd name="connsiteX38-51041" fmla="*/ 5683015 w 6105267"/>
              <a:gd name="connsiteY38-51042" fmla="*/ 3762025 h 6858000"/>
              <a:gd name="connsiteX39-51043" fmla="*/ 5722836 w 6105267"/>
              <a:gd name="connsiteY39-51044" fmla="*/ 3814370 h 6858000"/>
              <a:gd name="connsiteX40-51045" fmla="*/ 5768491 w 6105267"/>
              <a:gd name="connsiteY40-51046" fmla="*/ 3914399 h 6858000"/>
              <a:gd name="connsiteX41-51047" fmla="*/ 5793123 w 6105267"/>
              <a:gd name="connsiteY41-51048" fmla="*/ 3969952 h 6858000"/>
              <a:gd name="connsiteX42-51049" fmla="*/ 5808321 w 6105267"/>
              <a:gd name="connsiteY42-51050" fmla="*/ 3988153 h 6858000"/>
              <a:gd name="connsiteX43-51051" fmla="*/ 5860672 w 6105267"/>
              <a:gd name="connsiteY43-51052" fmla="*/ 4061579 h 6858000"/>
              <a:gd name="connsiteX44-51053" fmla="*/ 5894095 w 6105267"/>
              <a:gd name="connsiteY44-51054" fmla="*/ 4128857 h 6858000"/>
              <a:gd name="connsiteX45-51055" fmla="*/ 5903513 w 6105267"/>
              <a:gd name="connsiteY45-51056" fmla="*/ 4187661 h 6858000"/>
              <a:gd name="connsiteX46-51057" fmla="*/ 5949086 w 6105267"/>
              <a:gd name="connsiteY46-51058" fmla="*/ 4366139 h 6858000"/>
              <a:gd name="connsiteX47-51059" fmla="*/ 5949261 w 6105267"/>
              <a:gd name="connsiteY47-51060" fmla="*/ 4449185 h 6858000"/>
              <a:gd name="connsiteX48-51061" fmla="*/ 5961816 w 6105267"/>
              <a:gd name="connsiteY48-51062" fmla="*/ 4494562 h 6858000"/>
              <a:gd name="connsiteX49-51063" fmla="*/ 5998138 w 6105267"/>
              <a:gd name="connsiteY49-51064" fmla="*/ 4697518 h 6858000"/>
              <a:gd name="connsiteX50-51065" fmla="*/ 6007819 w 6105267"/>
              <a:gd name="connsiteY50-51066" fmla="*/ 4858148 h 6858000"/>
              <a:gd name="connsiteX51-51067" fmla="*/ 6007749 w 6105267"/>
              <a:gd name="connsiteY51-51068" fmla="*/ 4964715 h 6858000"/>
              <a:gd name="connsiteX52-51069" fmla="*/ 6005269 w 6105267"/>
              <a:gd name="connsiteY52-51070" fmla="*/ 5150567 h 6858000"/>
              <a:gd name="connsiteX53-51071" fmla="*/ 6001127 w 6105267"/>
              <a:gd name="connsiteY53-51072" fmla="*/ 5164609 h 6858000"/>
              <a:gd name="connsiteX54-51073" fmla="*/ 5998514 w 6105267"/>
              <a:gd name="connsiteY54-51074" fmla="*/ 5189673 h 6858000"/>
              <a:gd name="connsiteX55-51075" fmla="*/ 6036748 w 6105267"/>
              <a:gd name="connsiteY55-51076" fmla="*/ 5322752 h 6858000"/>
              <a:gd name="connsiteX56-51077" fmla="*/ 6037677 w 6105267"/>
              <a:gd name="connsiteY56-51078" fmla="*/ 5354807 h 6858000"/>
              <a:gd name="connsiteX57-51079" fmla="*/ 6053435 w 6105267"/>
              <a:gd name="connsiteY57-51080" fmla="*/ 5387547 h 6858000"/>
              <a:gd name="connsiteX58-51081" fmla="*/ 6068640 w 6105267"/>
              <a:gd name="connsiteY58-51082" fmla="*/ 5474503 h 6858000"/>
              <a:gd name="connsiteX59-51083" fmla="*/ 6080922 w 6105267"/>
              <a:gd name="connsiteY59-51084" fmla="*/ 5561070 h 6858000"/>
              <a:gd name="connsiteX60-51085" fmla="*/ 6096949 w 6105267"/>
              <a:gd name="connsiteY60-51086" fmla="*/ 5648179 h 6858000"/>
              <a:gd name="connsiteX61-51087" fmla="*/ 6096746 w 6105267"/>
              <a:gd name="connsiteY61-51088" fmla="*/ 5862844 h 6858000"/>
              <a:gd name="connsiteX62-51089" fmla="*/ 6045436 w 6105267"/>
              <a:gd name="connsiteY62-51090" fmla="*/ 6124480 h 6858000"/>
              <a:gd name="connsiteX63-51091" fmla="*/ 6030489 w 6105267"/>
              <a:gd name="connsiteY63-51092" fmla="*/ 6317666 h 6858000"/>
              <a:gd name="connsiteX64-51093" fmla="*/ 6007492 w 6105267"/>
              <a:gd name="connsiteY64-51094" fmla="*/ 6440818 h 6858000"/>
              <a:gd name="connsiteX65-51095" fmla="*/ 6009467 w 6105267"/>
              <a:gd name="connsiteY65-51096" fmla="*/ 6487076 h 6858000"/>
              <a:gd name="connsiteX66-51097" fmla="*/ 5995064 w 6105267"/>
              <a:gd name="connsiteY66-51098" fmla="*/ 6540791 h 6858000"/>
              <a:gd name="connsiteX67-51099" fmla="*/ 5986207 w 6105267"/>
              <a:gd name="connsiteY67-51100" fmla="*/ 6695855 h 6858000"/>
              <a:gd name="connsiteX68-51101" fmla="*/ 5979428 w 6105267"/>
              <a:gd name="connsiteY68-51102" fmla="*/ 6754678 h 6858000"/>
              <a:gd name="connsiteX69-51103" fmla="*/ 5984543 w 6105267"/>
              <a:gd name="connsiteY69-51104" fmla="*/ 6811016 h 6858000"/>
              <a:gd name="connsiteX70-51105" fmla="*/ 5979671 w 6105267"/>
              <a:gd name="connsiteY70-51106" fmla="*/ 6858000 h 6858000"/>
              <a:gd name="connsiteX71-51107" fmla="*/ 0 w 6105267"/>
              <a:gd name="connsiteY71-51108" fmla="*/ 6858000 h 6858000"/>
              <a:gd name="connsiteX72-51109" fmla="*/ 0 w 6105267"/>
              <a:gd name="connsiteY72-51110" fmla="*/ 0 h 6858000"/>
              <a:gd name="connsiteX0-51111" fmla="*/ 0 w 6105267"/>
              <a:gd name="connsiteY0-51112" fmla="*/ 0 h 6858000"/>
              <a:gd name="connsiteX1-51113" fmla="*/ 4965888 w 6105267"/>
              <a:gd name="connsiteY1-51114" fmla="*/ 0 h 6858000"/>
              <a:gd name="connsiteX2-51115" fmla="*/ 4967767 w 6105267"/>
              <a:gd name="connsiteY2-51116" fmla="*/ 7930 h 6858000"/>
              <a:gd name="connsiteX3-51117" fmla="*/ 4979444 w 6105267"/>
              <a:gd name="connsiteY3-51118" fmla="*/ 43921 h 6858000"/>
              <a:gd name="connsiteX4-51119" fmla="*/ 5075458 w 6105267"/>
              <a:gd name="connsiteY4-51120" fmla="*/ 264355 h 6858000"/>
              <a:gd name="connsiteX5-51121" fmla="*/ 5081175 w 6105267"/>
              <a:gd name="connsiteY5-51122" fmla="*/ 277448 h 6858000"/>
              <a:gd name="connsiteX6-51123" fmla="*/ 5097011 w 6105267"/>
              <a:gd name="connsiteY6-51124" fmla="*/ 355616 h 6858000"/>
              <a:gd name="connsiteX7-51125" fmla="*/ 5153000 w 6105267"/>
              <a:gd name="connsiteY7-51126" fmla="*/ 507134 h 6858000"/>
              <a:gd name="connsiteX8-51127" fmla="*/ 5171282 w 6105267"/>
              <a:gd name="connsiteY8-51128" fmla="*/ 602071 h 6858000"/>
              <a:gd name="connsiteX9-51129" fmla="*/ 5189051 w 6105267"/>
              <a:gd name="connsiteY9-51130" fmla="*/ 782518 h 6858000"/>
              <a:gd name="connsiteX10-51131" fmla="*/ 5218707 w 6105267"/>
              <a:gd name="connsiteY10-51132" fmla="*/ 886387 h 6858000"/>
              <a:gd name="connsiteX11-51133" fmla="*/ 5221281 w 6105267"/>
              <a:gd name="connsiteY11-51134" fmla="*/ 920873 h 6858000"/>
              <a:gd name="connsiteX12-51135" fmla="*/ 5201018 w 6105267"/>
              <a:gd name="connsiteY12-51136" fmla="*/ 1095027 h 6858000"/>
              <a:gd name="connsiteX13-51137" fmla="*/ 5205902 w 6105267"/>
              <a:gd name="connsiteY13-51138" fmla="*/ 1203021 h 6858000"/>
              <a:gd name="connsiteX14-51139" fmla="*/ 5207532 w 6105267"/>
              <a:gd name="connsiteY14-51140" fmla="*/ 1278975 h 6858000"/>
              <a:gd name="connsiteX15-51141" fmla="*/ 5225968 w 6105267"/>
              <a:gd name="connsiteY15-51142" fmla="*/ 1357994 h 6858000"/>
              <a:gd name="connsiteX16-51143" fmla="*/ 5226675 w 6105267"/>
              <a:gd name="connsiteY16-51144" fmla="*/ 1385685 h 6858000"/>
              <a:gd name="connsiteX17-51145" fmla="*/ 5237226 w 6105267"/>
              <a:gd name="connsiteY17-51146" fmla="*/ 1441327 h 6858000"/>
              <a:gd name="connsiteX18-51147" fmla="*/ 5255653 w 6105267"/>
              <a:gd name="connsiteY18-51148" fmla="*/ 1524712 h 6858000"/>
              <a:gd name="connsiteX19-51149" fmla="*/ 5263491 w 6105267"/>
              <a:gd name="connsiteY19-51150" fmla="*/ 1642938 h 6858000"/>
              <a:gd name="connsiteX20-51151" fmla="*/ 5256552 w 6105267"/>
              <a:gd name="connsiteY20-51152" fmla="*/ 1672509 h 6858000"/>
              <a:gd name="connsiteX21-51153" fmla="*/ 5264549 w 6105267"/>
              <a:gd name="connsiteY21-51154" fmla="*/ 1837572 h 6858000"/>
              <a:gd name="connsiteX22-51155" fmla="*/ 5255696 w 6105267"/>
              <a:gd name="connsiteY22-51156" fmla="*/ 1953770 h 6858000"/>
              <a:gd name="connsiteX23-51157" fmla="*/ 5252592 w 6105267"/>
              <a:gd name="connsiteY23-51158" fmla="*/ 2092210 h 6858000"/>
              <a:gd name="connsiteX24-51159" fmla="*/ 5257248 w 6105267"/>
              <a:gd name="connsiteY24-51160" fmla="*/ 2203922 h 6858000"/>
              <a:gd name="connsiteX25-51161" fmla="*/ 5262551 w 6105267"/>
              <a:gd name="connsiteY25-51162" fmla="*/ 2288050 h 6858000"/>
              <a:gd name="connsiteX26-51163" fmla="*/ 5293877 w 6105267"/>
              <a:gd name="connsiteY26-51164" fmla="*/ 2368649 h 6858000"/>
              <a:gd name="connsiteX27-51165" fmla="*/ 5311338 w 6105267"/>
              <a:gd name="connsiteY27-51166" fmla="*/ 2404034 h 6858000"/>
              <a:gd name="connsiteX28-51167" fmla="*/ 5338366 w 6105267"/>
              <a:gd name="connsiteY28-51168" fmla="*/ 2465052 h 6858000"/>
              <a:gd name="connsiteX29-51169" fmla="*/ 5371263 w 6105267"/>
              <a:gd name="connsiteY29-51170" fmla="*/ 2586413 h 6858000"/>
              <a:gd name="connsiteX30-51171" fmla="*/ 5407503 w 6105267"/>
              <a:gd name="connsiteY30-51172" fmla="*/ 2786290 h 6858000"/>
              <a:gd name="connsiteX31-51173" fmla="*/ 5407356 w 6105267"/>
              <a:gd name="connsiteY31-51174" fmla="*/ 2787545 h 6858000"/>
              <a:gd name="connsiteX32-51175" fmla="*/ 5448870 w 6105267"/>
              <a:gd name="connsiteY32-51176" fmla="*/ 2838305 h 6858000"/>
              <a:gd name="connsiteX33-51177" fmla="*/ 5503944 w 6105267"/>
              <a:gd name="connsiteY33-51178" fmla="*/ 3123335 h 6858000"/>
              <a:gd name="connsiteX34-51179" fmla="*/ 5525532 w 6105267"/>
              <a:gd name="connsiteY34-51180" fmla="*/ 3258473 h 6858000"/>
              <a:gd name="connsiteX35-51181" fmla="*/ 5589758 w 6105267"/>
              <a:gd name="connsiteY35-51182" fmla="*/ 3453699 h 6858000"/>
              <a:gd name="connsiteX36-51183" fmla="*/ 5592069 w 6105267"/>
              <a:gd name="connsiteY36-51184" fmla="*/ 3514638 h 6858000"/>
              <a:gd name="connsiteX37-51185" fmla="*/ 5614055 w 6105267"/>
              <a:gd name="connsiteY37-51186" fmla="*/ 3560779 h 6858000"/>
              <a:gd name="connsiteX38-51187" fmla="*/ 5683015 w 6105267"/>
              <a:gd name="connsiteY38-51188" fmla="*/ 3762025 h 6858000"/>
              <a:gd name="connsiteX39-51189" fmla="*/ 5722836 w 6105267"/>
              <a:gd name="connsiteY39-51190" fmla="*/ 3814370 h 6858000"/>
              <a:gd name="connsiteX40-51191" fmla="*/ 5768491 w 6105267"/>
              <a:gd name="connsiteY40-51192" fmla="*/ 3914399 h 6858000"/>
              <a:gd name="connsiteX41-51193" fmla="*/ 5793123 w 6105267"/>
              <a:gd name="connsiteY41-51194" fmla="*/ 3969952 h 6858000"/>
              <a:gd name="connsiteX42-51195" fmla="*/ 5808321 w 6105267"/>
              <a:gd name="connsiteY42-51196" fmla="*/ 3988153 h 6858000"/>
              <a:gd name="connsiteX43-51197" fmla="*/ 5860672 w 6105267"/>
              <a:gd name="connsiteY43-51198" fmla="*/ 4061579 h 6858000"/>
              <a:gd name="connsiteX44-51199" fmla="*/ 5894095 w 6105267"/>
              <a:gd name="connsiteY44-51200" fmla="*/ 4128857 h 6858000"/>
              <a:gd name="connsiteX45-51201" fmla="*/ 5903513 w 6105267"/>
              <a:gd name="connsiteY45-51202" fmla="*/ 4187661 h 6858000"/>
              <a:gd name="connsiteX46-51203" fmla="*/ 5949086 w 6105267"/>
              <a:gd name="connsiteY46-51204" fmla="*/ 4366139 h 6858000"/>
              <a:gd name="connsiteX47-51205" fmla="*/ 5949261 w 6105267"/>
              <a:gd name="connsiteY47-51206" fmla="*/ 4449185 h 6858000"/>
              <a:gd name="connsiteX48-51207" fmla="*/ 5961816 w 6105267"/>
              <a:gd name="connsiteY48-51208" fmla="*/ 4494562 h 6858000"/>
              <a:gd name="connsiteX49-51209" fmla="*/ 5998138 w 6105267"/>
              <a:gd name="connsiteY49-51210" fmla="*/ 4697518 h 6858000"/>
              <a:gd name="connsiteX50-51211" fmla="*/ 6007819 w 6105267"/>
              <a:gd name="connsiteY50-51212" fmla="*/ 4858148 h 6858000"/>
              <a:gd name="connsiteX51-51213" fmla="*/ 6007749 w 6105267"/>
              <a:gd name="connsiteY51-51214" fmla="*/ 4964715 h 6858000"/>
              <a:gd name="connsiteX52-51215" fmla="*/ 6005269 w 6105267"/>
              <a:gd name="connsiteY52-51216" fmla="*/ 5150567 h 6858000"/>
              <a:gd name="connsiteX53-51217" fmla="*/ 6001127 w 6105267"/>
              <a:gd name="connsiteY53-51218" fmla="*/ 5164609 h 6858000"/>
              <a:gd name="connsiteX54-51219" fmla="*/ 5998514 w 6105267"/>
              <a:gd name="connsiteY54-51220" fmla="*/ 5189673 h 6858000"/>
              <a:gd name="connsiteX55-51221" fmla="*/ 6036748 w 6105267"/>
              <a:gd name="connsiteY55-51222" fmla="*/ 5322752 h 6858000"/>
              <a:gd name="connsiteX56-51223" fmla="*/ 6037677 w 6105267"/>
              <a:gd name="connsiteY56-51224" fmla="*/ 5354807 h 6858000"/>
              <a:gd name="connsiteX57-51225" fmla="*/ 6053435 w 6105267"/>
              <a:gd name="connsiteY57-51226" fmla="*/ 5387547 h 6858000"/>
              <a:gd name="connsiteX58-51227" fmla="*/ 6068640 w 6105267"/>
              <a:gd name="connsiteY58-51228" fmla="*/ 5474503 h 6858000"/>
              <a:gd name="connsiteX59-51229" fmla="*/ 6080922 w 6105267"/>
              <a:gd name="connsiteY59-51230" fmla="*/ 5561070 h 6858000"/>
              <a:gd name="connsiteX60-51231" fmla="*/ 6096949 w 6105267"/>
              <a:gd name="connsiteY60-51232" fmla="*/ 5648179 h 6858000"/>
              <a:gd name="connsiteX61-51233" fmla="*/ 6096746 w 6105267"/>
              <a:gd name="connsiteY61-51234" fmla="*/ 5862844 h 6858000"/>
              <a:gd name="connsiteX62-51235" fmla="*/ 6045436 w 6105267"/>
              <a:gd name="connsiteY62-51236" fmla="*/ 6124480 h 6858000"/>
              <a:gd name="connsiteX63-51237" fmla="*/ 6030489 w 6105267"/>
              <a:gd name="connsiteY63-51238" fmla="*/ 6317666 h 6858000"/>
              <a:gd name="connsiteX64-51239" fmla="*/ 6007492 w 6105267"/>
              <a:gd name="connsiteY64-51240" fmla="*/ 6440818 h 6858000"/>
              <a:gd name="connsiteX65-51241" fmla="*/ 6009467 w 6105267"/>
              <a:gd name="connsiteY65-51242" fmla="*/ 6487076 h 6858000"/>
              <a:gd name="connsiteX66-51243" fmla="*/ 5995064 w 6105267"/>
              <a:gd name="connsiteY66-51244" fmla="*/ 6540791 h 6858000"/>
              <a:gd name="connsiteX67-51245" fmla="*/ 5986207 w 6105267"/>
              <a:gd name="connsiteY67-51246" fmla="*/ 6695855 h 6858000"/>
              <a:gd name="connsiteX68-51247" fmla="*/ 5979428 w 6105267"/>
              <a:gd name="connsiteY68-51248" fmla="*/ 6754678 h 6858000"/>
              <a:gd name="connsiteX69-51249" fmla="*/ 5984543 w 6105267"/>
              <a:gd name="connsiteY69-51250" fmla="*/ 6811016 h 6858000"/>
              <a:gd name="connsiteX70-51251" fmla="*/ 5979671 w 6105267"/>
              <a:gd name="connsiteY70-51252" fmla="*/ 6858000 h 6858000"/>
              <a:gd name="connsiteX71-51253" fmla="*/ 0 w 6105267"/>
              <a:gd name="connsiteY71-51254" fmla="*/ 6858000 h 6858000"/>
              <a:gd name="connsiteX72-51255" fmla="*/ 0 w 6105267"/>
              <a:gd name="connsiteY72-51256" fmla="*/ 0 h 6858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  <a:cxn ang="0">
                <a:pos x="connsiteX45-91" y="connsiteY45-92"/>
              </a:cxn>
              <a:cxn ang="0">
                <a:pos x="connsiteX46-93" y="connsiteY46-94"/>
              </a:cxn>
              <a:cxn ang="0">
                <a:pos x="connsiteX47-95" y="connsiteY47-96"/>
              </a:cxn>
              <a:cxn ang="0">
                <a:pos x="connsiteX48-97" y="connsiteY48-98"/>
              </a:cxn>
              <a:cxn ang="0">
                <a:pos x="connsiteX49-99" y="connsiteY49-100"/>
              </a:cxn>
              <a:cxn ang="0">
                <a:pos x="connsiteX50-101" y="connsiteY50-102"/>
              </a:cxn>
              <a:cxn ang="0">
                <a:pos x="connsiteX51-103" y="connsiteY51-104"/>
              </a:cxn>
              <a:cxn ang="0">
                <a:pos x="connsiteX52-105" y="connsiteY52-106"/>
              </a:cxn>
              <a:cxn ang="0">
                <a:pos x="connsiteX53-107" y="connsiteY53-108"/>
              </a:cxn>
              <a:cxn ang="0">
                <a:pos x="connsiteX54-109" y="connsiteY54-110"/>
              </a:cxn>
              <a:cxn ang="0">
                <a:pos x="connsiteX55-111" y="connsiteY55-112"/>
              </a:cxn>
              <a:cxn ang="0">
                <a:pos x="connsiteX56-113" y="connsiteY56-114"/>
              </a:cxn>
              <a:cxn ang="0">
                <a:pos x="connsiteX57-115" y="connsiteY57-116"/>
              </a:cxn>
              <a:cxn ang="0">
                <a:pos x="connsiteX58-117" y="connsiteY58-118"/>
              </a:cxn>
              <a:cxn ang="0">
                <a:pos x="connsiteX59-119" y="connsiteY59-120"/>
              </a:cxn>
              <a:cxn ang="0">
                <a:pos x="connsiteX60-121" y="connsiteY60-122"/>
              </a:cxn>
              <a:cxn ang="0">
                <a:pos x="connsiteX61-123" y="connsiteY61-124"/>
              </a:cxn>
              <a:cxn ang="0">
                <a:pos x="connsiteX62-125" y="connsiteY62-126"/>
              </a:cxn>
              <a:cxn ang="0">
                <a:pos x="connsiteX63-127" y="connsiteY63-128"/>
              </a:cxn>
              <a:cxn ang="0">
                <a:pos x="connsiteX64-129" y="connsiteY64-130"/>
              </a:cxn>
              <a:cxn ang="0">
                <a:pos x="connsiteX65-131" y="connsiteY65-132"/>
              </a:cxn>
              <a:cxn ang="0">
                <a:pos x="connsiteX66-133" y="connsiteY66-134"/>
              </a:cxn>
              <a:cxn ang="0">
                <a:pos x="connsiteX67-135" y="connsiteY67-136"/>
              </a:cxn>
              <a:cxn ang="0">
                <a:pos x="connsiteX68-137" y="connsiteY68-138"/>
              </a:cxn>
              <a:cxn ang="0">
                <a:pos x="connsiteX69-139" y="connsiteY69-140"/>
              </a:cxn>
              <a:cxn ang="0">
                <a:pos x="connsiteX70-141" y="connsiteY70-142"/>
              </a:cxn>
              <a:cxn ang="0">
                <a:pos x="connsiteX71-143" y="connsiteY71-144"/>
              </a:cxn>
              <a:cxn ang="0">
                <a:pos x="connsiteX72-145" y="connsiteY72-146"/>
              </a:cxn>
            </a:cxnLst>
            <a:rect l="l" t="t" r="r" b="b"/>
            <a:pathLst>
              <a:path w="6105267" h="6858000">
                <a:moveTo>
                  <a:pt x="0" y="0"/>
                </a:moveTo>
                <a:lnTo>
                  <a:pt x="4965888" y="0"/>
                </a:lnTo>
                <a:lnTo>
                  <a:pt x="4967767" y="7930"/>
                </a:lnTo>
                <a:cubicBezTo>
                  <a:pt x="4971201" y="21562"/>
                  <a:pt x="4974810" y="33728"/>
                  <a:pt x="4979444" y="43921"/>
                </a:cubicBezTo>
                <a:cubicBezTo>
                  <a:pt x="5002155" y="108089"/>
                  <a:pt x="5039453" y="125421"/>
                  <a:pt x="5075458" y="264355"/>
                </a:cubicBezTo>
                <a:cubicBezTo>
                  <a:pt x="5080172" y="263373"/>
                  <a:pt x="5084375" y="273006"/>
                  <a:pt x="5081175" y="277448"/>
                </a:cubicBezTo>
                <a:cubicBezTo>
                  <a:pt x="5078869" y="356637"/>
                  <a:pt x="5109899" y="337879"/>
                  <a:pt x="5097011" y="355616"/>
                </a:cubicBezTo>
                <a:cubicBezTo>
                  <a:pt x="5108982" y="393897"/>
                  <a:pt x="5123954" y="442245"/>
                  <a:pt x="5153000" y="507134"/>
                </a:cubicBezTo>
                <a:cubicBezTo>
                  <a:pt x="5159130" y="542272"/>
                  <a:pt x="5172528" y="570912"/>
                  <a:pt x="5171282" y="602071"/>
                </a:cubicBezTo>
                <a:cubicBezTo>
                  <a:pt x="5177290" y="647968"/>
                  <a:pt x="5183528" y="639882"/>
                  <a:pt x="5189051" y="782518"/>
                </a:cubicBezTo>
                <a:cubicBezTo>
                  <a:pt x="5196533" y="819747"/>
                  <a:pt x="5211748" y="856581"/>
                  <a:pt x="5218707" y="886387"/>
                </a:cubicBezTo>
                <a:cubicBezTo>
                  <a:pt x="5222103" y="910651"/>
                  <a:pt x="5224626" y="881734"/>
                  <a:pt x="5221281" y="920873"/>
                </a:cubicBezTo>
                <a:cubicBezTo>
                  <a:pt x="5216226" y="962348"/>
                  <a:pt x="5227328" y="1047212"/>
                  <a:pt x="5201018" y="1095027"/>
                </a:cubicBezTo>
                <a:cubicBezTo>
                  <a:pt x="5195677" y="1140464"/>
                  <a:pt x="5205610" y="1173951"/>
                  <a:pt x="5205902" y="1203021"/>
                </a:cubicBezTo>
                <a:cubicBezTo>
                  <a:pt x="5207939" y="1240877"/>
                  <a:pt x="5220231" y="1264849"/>
                  <a:pt x="5207532" y="1278975"/>
                </a:cubicBezTo>
                <a:cubicBezTo>
                  <a:pt x="5213654" y="1306391"/>
                  <a:pt x="5220794" y="1339415"/>
                  <a:pt x="5225968" y="1357994"/>
                </a:cubicBezTo>
                <a:cubicBezTo>
                  <a:pt x="5235560" y="1363307"/>
                  <a:pt x="5224941" y="1377158"/>
                  <a:pt x="5226675" y="1385685"/>
                </a:cubicBezTo>
                <a:cubicBezTo>
                  <a:pt x="5235522" y="1394562"/>
                  <a:pt x="5242140" y="1429309"/>
                  <a:pt x="5237226" y="1441327"/>
                </a:cubicBezTo>
                <a:lnTo>
                  <a:pt x="5255653" y="1524712"/>
                </a:lnTo>
                <a:lnTo>
                  <a:pt x="5263491" y="1642938"/>
                </a:lnTo>
                <a:cubicBezTo>
                  <a:pt x="5233312" y="1645260"/>
                  <a:pt x="5283758" y="1680689"/>
                  <a:pt x="5256552" y="1672509"/>
                </a:cubicBezTo>
                <a:cubicBezTo>
                  <a:pt x="5263439" y="1704194"/>
                  <a:pt x="5241186" y="1762238"/>
                  <a:pt x="5264549" y="1837572"/>
                </a:cubicBezTo>
                <a:cubicBezTo>
                  <a:pt x="5255047" y="1894025"/>
                  <a:pt x="5279958" y="1903508"/>
                  <a:pt x="5255696" y="1953770"/>
                </a:cubicBezTo>
                <a:cubicBezTo>
                  <a:pt x="5254497" y="2018939"/>
                  <a:pt x="5251158" y="2034824"/>
                  <a:pt x="5252592" y="2092210"/>
                </a:cubicBezTo>
                <a:cubicBezTo>
                  <a:pt x="5251660" y="2141443"/>
                  <a:pt x="5257478" y="2177466"/>
                  <a:pt x="5257248" y="2203922"/>
                </a:cubicBezTo>
                <a:lnTo>
                  <a:pt x="5262551" y="2288050"/>
                </a:lnTo>
                <a:cubicBezTo>
                  <a:pt x="5267437" y="2336348"/>
                  <a:pt x="5279466" y="2334639"/>
                  <a:pt x="5293877" y="2368649"/>
                </a:cubicBezTo>
                <a:lnTo>
                  <a:pt x="5311338" y="2404034"/>
                </a:lnTo>
                <a:cubicBezTo>
                  <a:pt x="5310997" y="2405674"/>
                  <a:pt x="5338704" y="2463412"/>
                  <a:pt x="5338366" y="2465052"/>
                </a:cubicBezTo>
                <a:cubicBezTo>
                  <a:pt x="5342744" y="2497318"/>
                  <a:pt x="5359740" y="2532873"/>
                  <a:pt x="5371263" y="2586413"/>
                </a:cubicBezTo>
                <a:cubicBezTo>
                  <a:pt x="5361911" y="2605414"/>
                  <a:pt x="5395423" y="2719664"/>
                  <a:pt x="5407503" y="2786290"/>
                </a:cubicBezTo>
                <a:cubicBezTo>
                  <a:pt x="5407454" y="2786708"/>
                  <a:pt x="5407404" y="2787125"/>
                  <a:pt x="5407356" y="2787545"/>
                </a:cubicBezTo>
                <a:cubicBezTo>
                  <a:pt x="5433437" y="2813691"/>
                  <a:pt x="5432314" y="2814723"/>
                  <a:pt x="5448870" y="2838305"/>
                </a:cubicBezTo>
                <a:cubicBezTo>
                  <a:pt x="5464968" y="2894270"/>
                  <a:pt x="5454425" y="2918525"/>
                  <a:pt x="5503944" y="3123335"/>
                </a:cubicBezTo>
                <a:cubicBezTo>
                  <a:pt x="5512347" y="3181628"/>
                  <a:pt x="5512245" y="3208390"/>
                  <a:pt x="5525532" y="3258473"/>
                </a:cubicBezTo>
                <a:cubicBezTo>
                  <a:pt x="5539834" y="3322326"/>
                  <a:pt x="5576402" y="3407674"/>
                  <a:pt x="5589758" y="3453699"/>
                </a:cubicBezTo>
                <a:cubicBezTo>
                  <a:pt x="5570147" y="3490668"/>
                  <a:pt x="5591299" y="3454351"/>
                  <a:pt x="5592069" y="3514638"/>
                </a:cubicBezTo>
                <a:lnTo>
                  <a:pt x="5614055" y="3560779"/>
                </a:lnTo>
                <a:cubicBezTo>
                  <a:pt x="5642477" y="3636744"/>
                  <a:pt x="5634212" y="3552814"/>
                  <a:pt x="5683015" y="3762025"/>
                </a:cubicBezTo>
                <a:cubicBezTo>
                  <a:pt x="5687021" y="3766429"/>
                  <a:pt x="5717920" y="3810691"/>
                  <a:pt x="5722836" y="3814370"/>
                </a:cubicBezTo>
                <a:lnTo>
                  <a:pt x="5768491" y="3914399"/>
                </a:lnTo>
                <a:cubicBezTo>
                  <a:pt x="5768399" y="3927909"/>
                  <a:pt x="5782052" y="3965459"/>
                  <a:pt x="5793123" y="3969952"/>
                </a:cubicBezTo>
                <a:cubicBezTo>
                  <a:pt x="5797717" y="3977244"/>
                  <a:pt x="5797864" y="3987352"/>
                  <a:pt x="5808321" y="3988153"/>
                </a:cubicBezTo>
                <a:cubicBezTo>
                  <a:pt x="5819579" y="4003424"/>
                  <a:pt x="5841613" y="4014315"/>
                  <a:pt x="5860672" y="4061579"/>
                </a:cubicBezTo>
                <a:cubicBezTo>
                  <a:pt x="5872084" y="4080468"/>
                  <a:pt x="5865523" y="4095937"/>
                  <a:pt x="5894095" y="4128857"/>
                </a:cubicBezTo>
                <a:lnTo>
                  <a:pt x="5903513" y="4187661"/>
                </a:lnTo>
                <a:cubicBezTo>
                  <a:pt x="5912281" y="4237527"/>
                  <a:pt x="5929555" y="4191583"/>
                  <a:pt x="5949086" y="4366139"/>
                </a:cubicBezTo>
                <a:cubicBezTo>
                  <a:pt x="5948498" y="4373973"/>
                  <a:pt x="5947179" y="4442831"/>
                  <a:pt x="5949261" y="4449185"/>
                </a:cubicBezTo>
                <a:lnTo>
                  <a:pt x="5961816" y="4494562"/>
                </a:lnTo>
                <a:cubicBezTo>
                  <a:pt x="5969962" y="4535951"/>
                  <a:pt x="5978352" y="4666880"/>
                  <a:pt x="5998138" y="4697518"/>
                </a:cubicBezTo>
                <a:cubicBezTo>
                  <a:pt x="6005688" y="4743028"/>
                  <a:pt x="6006217" y="4813615"/>
                  <a:pt x="6007819" y="4858148"/>
                </a:cubicBezTo>
                <a:cubicBezTo>
                  <a:pt x="6006852" y="4913684"/>
                  <a:pt x="6011369" y="4918877"/>
                  <a:pt x="6007749" y="4964715"/>
                </a:cubicBezTo>
                <a:cubicBezTo>
                  <a:pt x="6006922" y="5026666"/>
                  <a:pt x="6006096" y="5088616"/>
                  <a:pt x="6005269" y="5150567"/>
                </a:cubicBezTo>
                <a:lnTo>
                  <a:pt x="6001127" y="5164609"/>
                </a:lnTo>
                <a:lnTo>
                  <a:pt x="5998514" y="5189673"/>
                </a:lnTo>
                <a:lnTo>
                  <a:pt x="6036748" y="5322752"/>
                </a:lnTo>
                <a:cubicBezTo>
                  <a:pt x="6037058" y="5333437"/>
                  <a:pt x="6037367" y="5344122"/>
                  <a:pt x="6037677" y="5354807"/>
                </a:cubicBezTo>
                <a:lnTo>
                  <a:pt x="6053435" y="5387547"/>
                </a:lnTo>
                <a:cubicBezTo>
                  <a:pt x="6058595" y="5407496"/>
                  <a:pt x="6064059" y="5445583"/>
                  <a:pt x="6068640" y="5474503"/>
                </a:cubicBezTo>
                <a:cubicBezTo>
                  <a:pt x="6065387" y="5502156"/>
                  <a:pt x="6077015" y="5529097"/>
                  <a:pt x="6080922" y="5561070"/>
                </a:cubicBezTo>
                <a:cubicBezTo>
                  <a:pt x="6069952" y="5593856"/>
                  <a:pt x="6092872" y="5614018"/>
                  <a:pt x="6096949" y="5648179"/>
                </a:cubicBezTo>
                <a:cubicBezTo>
                  <a:pt x="6121811" y="5715144"/>
                  <a:pt x="6081535" y="5799438"/>
                  <a:pt x="6096746" y="5862844"/>
                </a:cubicBezTo>
                <a:cubicBezTo>
                  <a:pt x="6088161" y="5942227"/>
                  <a:pt x="6066798" y="6084395"/>
                  <a:pt x="6045436" y="6124480"/>
                </a:cubicBezTo>
                <a:cubicBezTo>
                  <a:pt x="6035300" y="6187952"/>
                  <a:pt x="6042671" y="6255420"/>
                  <a:pt x="6030489" y="6317666"/>
                </a:cubicBezTo>
                <a:cubicBezTo>
                  <a:pt x="5997800" y="6359855"/>
                  <a:pt x="6026490" y="6389009"/>
                  <a:pt x="6007492" y="6440818"/>
                </a:cubicBezTo>
                <a:cubicBezTo>
                  <a:pt x="6032870" y="6477306"/>
                  <a:pt x="6007936" y="6454949"/>
                  <a:pt x="6009467" y="6487076"/>
                </a:cubicBezTo>
                <a:cubicBezTo>
                  <a:pt x="6007396" y="6503737"/>
                  <a:pt x="5997257" y="6531311"/>
                  <a:pt x="5995064" y="6540791"/>
                </a:cubicBezTo>
                <a:lnTo>
                  <a:pt x="5986207" y="6695855"/>
                </a:lnTo>
                <a:cubicBezTo>
                  <a:pt x="5979276" y="6706164"/>
                  <a:pt x="5972094" y="6743953"/>
                  <a:pt x="5979428" y="6754678"/>
                </a:cubicBezTo>
                <a:cubicBezTo>
                  <a:pt x="5979151" y="6773871"/>
                  <a:pt x="5984503" y="6793796"/>
                  <a:pt x="5984543" y="6811016"/>
                </a:cubicBezTo>
                <a:cubicBezTo>
                  <a:pt x="5983922" y="6824242"/>
                  <a:pt x="6007010" y="6838446"/>
                  <a:pt x="5979671" y="6858000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tile tx="0" ty="0" sx="70000" sy="70000" flip="none" algn="tl"/>
          </a:blip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391886"/>
            <a:ext cx="4773168" cy="2051305"/>
          </a:xfrm>
        </p:spPr>
        <p:txBody>
          <a:bodyPr anchor="t">
            <a:normAutofit/>
          </a:bodyPr>
          <a:lstStyle/>
          <a:p>
            <a:r>
              <a:rPr lang="pt-BR" sz="6000"/>
              <a:t>Animação</a:t>
            </a:r>
            <a:endParaRPr lang="pt-BR" sz="6000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5800" y="1925833"/>
            <a:ext cx="5230368" cy="4264655"/>
          </a:xfrm>
        </p:spPr>
        <p:txBody>
          <a:bodyPr>
            <a:normAutofit/>
          </a:bodyPr>
          <a:lstStyle/>
          <a:p>
            <a:r>
              <a:rPr lang="pt-BR" sz="24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Existem diferentes técnicas de animação, incluindo:</a:t>
            </a:r>
            <a:endParaRPr lang="pt-BR" sz="24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2400" dirty="0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- </a:t>
            </a:r>
            <a:r>
              <a:rPr lang="pt-BR" sz="24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Animação por quadros-chave;</a:t>
            </a:r>
            <a:endParaRPr lang="pt-BR" sz="24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24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- Animação por física e</a:t>
            </a:r>
            <a:endParaRPr lang="pt-BR" sz="24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24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- Animação procedural.</a:t>
            </a:r>
            <a:endParaRPr lang="pt-BR" sz="2000" dirty="0">
              <a:solidFill>
                <a:srgbClr val="FFFFFF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/>
                <a:tailEnd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Tela de fundo abstrata triangular"/>
          <p:cNvPicPr>
            <a:picLocks noChangeAspect="1"/>
          </p:cNvPicPr>
          <p:nvPr/>
        </p:nvPicPr>
        <p:blipFill>
          <a:blip r:embed="rId1"/>
          <a:srcRect t="15589"/>
          <a:stretch>
            <a:fillRect/>
          </a:stretch>
        </p:blipFill>
        <p:spPr>
          <a:xfrm>
            <a:off x="20" y="-5732"/>
            <a:ext cx="12191980" cy="6869465"/>
          </a:xfrm>
          <a:custGeom>
            <a:avLst/>
            <a:gdLst/>
            <a:ahLst/>
            <a:cxnLst/>
            <a:rect l="l" t="t" r="r" b="b"/>
            <a:pathLst>
              <a:path w="12192000" h="6869465">
                <a:moveTo>
                  <a:pt x="0" y="0"/>
                </a:moveTo>
                <a:lnTo>
                  <a:pt x="12192000" y="0"/>
                </a:lnTo>
                <a:lnTo>
                  <a:pt x="12192000" y="6869465"/>
                </a:lnTo>
                <a:lnTo>
                  <a:pt x="0" y="6869465"/>
                </a:lnTo>
                <a:lnTo>
                  <a:pt x="0" y="6863732"/>
                </a:lnTo>
                <a:lnTo>
                  <a:pt x="4932327" y="6863732"/>
                </a:lnTo>
                <a:cubicBezTo>
                  <a:pt x="4954877" y="6844178"/>
                  <a:pt x="4935833" y="6829974"/>
                  <a:pt x="4936345" y="6816748"/>
                </a:cubicBezTo>
                <a:cubicBezTo>
                  <a:pt x="4936312" y="6799528"/>
                  <a:pt x="4931898" y="6779603"/>
                  <a:pt x="4932126" y="6760410"/>
                </a:cubicBezTo>
                <a:cubicBezTo>
                  <a:pt x="4926077" y="6749685"/>
                  <a:pt x="4932001" y="6711896"/>
                  <a:pt x="4937718" y="6701587"/>
                </a:cubicBezTo>
                <a:lnTo>
                  <a:pt x="4945023" y="6546523"/>
                </a:lnTo>
                <a:cubicBezTo>
                  <a:pt x="4946832" y="6537043"/>
                  <a:pt x="4955195" y="6509469"/>
                  <a:pt x="4956904" y="6492808"/>
                </a:cubicBezTo>
                <a:cubicBezTo>
                  <a:pt x="4955641" y="6460681"/>
                  <a:pt x="4976208" y="6483038"/>
                  <a:pt x="4955275" y="6446550"/>
                </a:cubicBezTo>
                <a:cubicBezTo>
                  <a:pt x="4970945" y="6394741"/>
                  <a:pt x="4947280" y="6365587"/>
                  <a:pt x="4974244" y="6323398"/>
                </a:cubicBezTo>
                <a:cubicBezTo>
                  <a:pt x="4984292" y="6261152"/>
                  <a:pt x="4978212" y="6193684"/>
                  <a:pt x="4986573" y="6130212"/>
                </a:cubicBezTo>
                <a:cubicBezTo>
                  <a:pt x="5004193" y="6090127"/>
                  <a:pt x="5021814" y="5947959"/>
                  <a:pt x="5028896" y="5868576"/>
                </a:cubicBezTo>
                <a:cubicBezTo>
                  <a:pt x="5016349" y="5805170"/>
                  <a:pt x="5049571" y="5720876"/>
                  <a:pt x="5029063" y="5653911"/>
                </a:cubicBezTo>
                <a:cubicBezTo>
                  <a:pt x="5025700" y="5619750"/>
                  <a:pt x="5006795" y="5599588"/>
                  <a:pt x="5015843" y="5566802"/>
                </a:cubicBezTo>
                <a:cubicBezTo>
                  <a:pt x="5012621" y="5534829"/>
                  <a:pt x="5003029" y="5507888"/>
                  <a:pt x="5005713" y="5480235"/>
                </a:cubicBezTo>
                <a:cubicBezTo>
                  <a:pt x="5001934" y="5451315"/>
                  <a:pt x="4997427" y="5413228"/>
                  <a:pt x="4993171" y="5393279"/>
                </a:cubicBezTo>
                <a:lnTo>
                  <a:pt x="4980173" y="5360539"/>
                </a:lnTo>
                <a:cubicBezTo>
                  <a:pt x="4979917" y="5349854"/>
                  <a:pt x="4979663" y="5339169"/>
                  <a:pt x="4979406" y="5328484"/>
                </a:cubicBezTo>
                <a:lnTo>
                  <a:pt x="4947869" y="5195405"/>
                </a:lnTo>
                <a:lnTo>
                  <a:pt x="4950024" y="5170341"/>
                </a:lnTo>
                <a:lnTo>
                  <a:pt x="4953441" y="5156299"/>
                </a:lnTo>
                <a:cubicBezTo>
                  <a:pt x="4954123" y="5094348"/>
                  <a:pt x="4954804" y="5032398"/>
                  <a:pt x="4955487" y="4970447"/>
                </a:cubicBezTo>
                <a:cubicBezTo>
                  <a:pt x="4958473" y="4924609"/>
                  <a:pt x="4954747" y="4919416"/>
                  <a:pt x="4955544" y="4863880"/>
                </a:cubicBezTo>
                <a:cubicBezTo>
                  <a:pt x="4954223" y="4819347"/>
                  <a:pt x="4953787" y="4748760"/>
                  <a:pt x="4947559" y="4703250"/>
                </a:cubicBezTo>
                <a:cubicBezTo>
                  <a:pt x="4931239" y="4672612"/>
                  <a:pt x="4924318" y="4541683"/>
                  <a:pt x="4917599" y="4500294"/>
                </a:cubicBezTo>
                <a:lnTo>
                  <a:pt x="4907243" y="4454917"/>
                </a:lnTo>
                <a:cubicBezTo>
                  <a:pt x="4905526" y="4448563"/>
                  <a:pt x="4906613" y="4379705"/>
                  <a:pt x="4907098" y="4371871"/>
                </a:cubicBezTo>
                <a:cubicBezTo>
                  <a:pt x="4890988" y="4197315"/>
                  <a:pt x="4876740" y="4243259"/>
                  <a:pt x="4869508" y="4193393"/>
                </a:cubicBezTo>
                <a:lnTo>
                  <a:pt x="4861739" y="4134589"/>
                </a:lnTo>
                <a:cubicBezTo>
                  <a:pt x="4838172" y="4101669"/>
                  <a:pt x="4843583" y="4086200"/>
                  <a:pt x="4834170" y="4067311"/>
                </a:cubicBezTo>
                <a:cubicBezTo>
                  <a:pt x="4818449" y="4020047"/>
                  <a:pt x="4800275" y="4009156"/>
                  <a:pt x="4790989" y="3993885"/>
                </a:cubicBezTo>
                <a:cubicBezTo>
                  <a:pt x="4782363" y="3993084"/>
                  <a:pt x="4782242" y="3982976"/>
                  <a:pt x="4778453" y="3975684"/>
                </a:cubicBezTo>
                <a:cubicBezTo>
                  <a:pt x="4769321" y="3971191"/>
                  <a:pt x="4758059" y="3933641"/>
                  <a:pt x="4758135" y="3920131"/>
                </a:cubicBezTo>
                <a:lnTo>
                  <a:pt x="4720476" y="3820102"/>
                </a:lnTo>
                <a:cubicBezTo>
                  <a:pt x="4716421" y="3816423"/>
                  <a:pt x="4690934" y="3772161"/>
                  <a:pt x="4687630" y="3767757"/>
                </a:cubicBezTo>
                <a:cubicBezTo>
                  <a:pt x="4647375" y="3558546"/>
                  <a:pt x="4654192" y="3642476"/>
                  <a:pt x="4630748" y="3566511"/>
                </a:cubicBezTo>
                <a:lnTo>
                  <a:pt x="4612614" y="3520370"/>
                </a:lnTo>
                <a:cubicBezTo>
                  <a:pt x="4611978" y="3460083"/>
                  <a:pt x="4594531" y="3496400"/>
                  <a:pt x="4610707" y="3459431"/>
                </a:cubicBezTo>
                <a:cubicBezTo>
                  <a:pt x="4599690" y="3413406"/>
                  <a:pt x="4569527" y="3328058"/>
                  <a:pt x="4557730" y="3264205"/>
                </a:cubicBezTo>
                <a:cubicBezTo>
                  <a:pt x="4546771" y="3214122"/>
                  <a:pt x="4546855" y="3187360"/>
                  <a:pt x="4539924" y="3129067"/>
                </a:cubicBezTo>
                <a:cubicBezTo>
                  <a:pt x="4499078" y="2924257"/>
                  <a:pt x="4507775" y="2900002"/>
                  <a:pt x="4494496" y="2844037"/>
                </a:cubicBezTo>
                <a:cubicBezTo>
                  <a:pt x="4480840" y="2820455"/>
                  <a:pt x="4481766" y="2819423"/>
                  <a:pt x="4460253" y="2793277"/>
                </a:cubicBezTo>
                <a:cubicBezTo>
                  <a:pt x="4460293" y="2792857"/>
                  <a:pt x="4460334" y="2792440"/>
                  <a:pt x="4460374" y="2792022"/>
                </a:cubicBezTo>
                <a:cubicBezTo>
                  <a:pt x="4450410" y="2725396"/>
                  <a:pt x="4422768" y="2611146"/>
                  <a:pt x="4430482" y="2592145"/>
                </a:cubicBezTo>
                <a:cubicBezTo>
                  <a:pt x="4420977" y="2538605"/>
                  <a:pt x="4406958" y="2503050"/>
                  <a:pt x="4403347" y="2470784"/>
                </a:cubicBezTo>
                <a:cubicBezTo>
                  <a:pt x="4403625" y="2469144"/>
                  <a:pt x="4380771" y="2411406"/>
                  <a:pt x="4381053" y="2409766"/>
                </a:cubicBezTo>
                <a:lnTo>
                  <a:pt x="4366650" y="2374381"/>
                </a:lnTo>
                <a:cubicBezTo>
                  <a:pt x="4354764" y="2340371"/>
                  <a:pt x="4344841" y="2342080"/>
                  <a:pt x="4340811" y="2293782"/>
                </a:cubicBezTo>
                <a:lnTo>
                  <a:pt x="4336437" y="2209654"/>
                </a:lnTo>
                <a:cubicBezTo>
                  <a:pt x="4336626" y="2183198"/>
                  <a:pt x="4331827" y="2147175"/>
                  <a:pt x="4332596" y="2097942"/>
                </a:cubicBezTo>
                <a:cubicBezTo>
                  <a:pt x="4331413" y="2040556"/>
                  <a:pt x="4334167" y="2024671"/>
                  <a:pt x="4335156" y="1959502"/>
                </a:cubicBezTo>
                <a:cubicBezTo>
                  <a:pt x="4355169" y="1909240"/>
                  <a:pt x="4334621" y="1899757"/>
                  <a:pt x="4342459" y="1843304"/>
                </a:cubicBezTo>
                <a:cubicBezTo>
                  <a:pt x="4323188" y="1767970"/>
                  <a:pt x="4341543" y="1709926"/>
                  <a:pt x="4335862" y="1678241"/>
                </a:cubicBezTo>
                <a:cubicBezTo>
                  <a:pt x="4358303" y="1686421"/>
                  <a:pt x="4316693" y="1650992"/>
                  <a:pt x="4341586" y="1648670"/>
                </a:cubicBezTo>
                <a:lnTo>
                  <a:pt x="4335121" y="1530444"/>
                </a:lnTo>
                <a:lnTo>
                  <a:pt x="4319921" y="1447059"/>
                </a:lnTo>
                <a:cubicBezTo>
                  <a:pt x="4323975" y="1435041"/>
                  <a:pt x="4318516" y="1400294"/>
                  <a:pt x="4311218" y="1391417"/>
                </a:cubicBezTo>
                <a:cubicBezTo>
                  <a:pt x="4309788" y="1382890"/>
                  <a:pt x="4318548" y="1369039"/>
                  <a:pt x="4310635" y="1363726"/>
                </a:cubicBezTo>
                <a:cubicBezTo>
                  <a:pt x="4306367" y="1345147"/>
                  <a:pt x="4300478" y="1312123"/>
                  <a:pt x="4295428" y="1284707"/>
                </a:cubicBezTo>
                <a:cubicBezTo>
                  <a:pt x="4305903" y="1270581"/>
                  <a:pt x="4295764" y="1246609"/>
                  <a:pt x="4294084" y="1208753"/>
                </a:cubicBezTo>
                <a:cubicBezTo>
                  <a:pt x="4293843" y="1179683"/>
                  <a:pt x="4285650" y="1146196"/>
                  <a:pt x="4290055" y="1100759"/>
                </a:cubicBezTo>
                <a:cubicBezTo>
                  <a:pt x="4311757" y="1052944"/>
                  <a:pt x="4302600" y="968080"/>
                  <a:pt x="4306769" y="926605"/>
                </a:cubicBezTo>
                <a:cubicBezTo>
                  <a:pt x="4309528" y="887466"/>
                  <a:pt x="4307447" y="916383"/>
                  <a:pt x="4304646" y="892119"/>
                </a:cubicBezTo>
                <a:cubicBezTo>
                  <a:pt x="4298906" y="862313"/>
                  <a:pt x="4286356" y="825479"/>
                  <a:pt x="4280184" y="788250"/>
                </a:cubicBezTo>
                <a:cubicBezTo>
                  <a:pt x="4275629" y="645614"/>
                  <a:pt x="4270483" y="653700"/>
                  <a:pt x="4265528" y="607803"/>
                </a:cubicBezTo>
                <a:cubicBezTo>
                  <a:pt x="4266555" y="576644"/>
                  <a:pt x="4255504" y="548004"/>
                  <a:pt x="4250448" y="512866"/>
                </a:cubicBezTo>
                <a:cubicBezTo>
                  <a:pt x="4226489" y="447977"/>
                  <a:pt x="4214139" y="399629"/>
                  <a:pt x="4204265" y="361348"/>
                </a:cubicBezTo>
                <a:cubicBezTo>
                  <a:pt x="4214896" y="343611"/>
                  <a:pt x="4189301" y="362369"/>
                  <a:pt x="4191203" y="283180"/>
                </a:cubicBezTo>
                <a:cubicBezTo>
                  <a:pt x="4193843" y="278738"/>
                  <a:pt x="4190376" y="269105"/>
                  <a:pt x="4186487" y="270087"/>
                </a:cubicBezTo>
                <a:cubicBezTo>
                  <a:pt x="4156789" y="131153"/>
                  <a:pt x="4126023" y="113821"/>
                  <a:pt x="4107290" y="49653"/>
                </a:cubicBezTo>
                <a:cubicBezTo>
                  <a:pt x="4103468" y="39460"/>
                  <a:pt x="4100491" y="27294"/>
                  <a:pt x="4097659" y="13662"/>
                </a:cubicBezTo>
                <a:lnTo>
                  <a:pt x="4096109" y="5732"/>
                </a:lnTo>
                <a:lnTo>
                  <a:pt x="0" y="5732"/>
                </a:lnTo>
                <a:close/>
              </a:path>
            </a:pathLst>
          </a:custGeom>
        </p:spPr>
      </p:pic>
      <p:sp>
        <p:nvSpPr>
          <p:cNvPr id="18" name="Rectangle 17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 rot="16200000">
            <a:off x="-1418457" y="1424189"/>
            <a:ext cx="6858002" cy="4021087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35000"/>
                </a:srgbClr>
              </a:gs>
              <a:gs pos="100000">
                <a:srgbClr val="000000">
                  <a:alpha val="0"/>
                </a:srgbClr>
              </a:gs>
              <a:gs pos="37000">
                <a:srgbClr val="000000">
                  <a:alpha val="2000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Freeform: Shape 19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-5733"/>
            <a:ext cx="5035924" cy="6869464"/>
          </a:xfrm>
          <a:custGeom>
            <a:avLst/>
            <a:gdLst>
              <a:gd name="connsiteX0" fmla="*/ 0 w 6128435"/>
              <a:gd name="connsiteY0" fmla="*/ 0 h 6858000"/>
              <a:gd name="connsiteX1" fmla="*/ 4965888 w 6128435"/>
              <a:gd name="connsiteY1" fmla="*/ 0 h 6858000"/>
              <a:gd name="connsiteX2" fmla="*/ 4967767 w 6128435"/>
              <a:gd name="connsiteY2" fmla="*/ 7930 h 6858000"/>
              <a:gd name="connsiteX3" fmla="*/ 4979444 w 6128435"/>
              <a:gd name="connsiteY3" fmla="*/ 43921 h 6858000"/>
              <a:gd name="connsiteX4" fmla="*/ 5021173 w 6128435"/>
              <a:gd name="connsiteY4" fmla="*/ 123738 h 6858000"/>
              <a:gd name="connsiteX5" fmla="*/ 5075458 w 6128435"/>
              <a:gd name="connsiteY5" fmla="*/ 264355 h 6858000"/>
              <a:gd name="connsiteX6" fmla="*/ 5081175 w 6128435"/>
              <a:gd name="connsiteY6" fmla="*/ 277448 h 6858000"/>
              <a:gd name="connsiteX7" fmla="*/ 5097011 w 6128435"/>
              <a:gd name="connsiteY7" fmla="*/ 355616 h 6858000"/>
              <a:gd name="connsiteX8" fmla="*/ 5130982 w 6128435"/>
              <a:gd name="connsiteY8" fmla="*/ 412030 h 6858000"/>
              <a:gd name="connsiteX9" fmla="*/ 5153000 w 6128435"/>
              <a:gd name="connsiteY9" fmla="*/ 507134 h 6858000"/>
              <a:gd name="connsiteX10" fmla="*/ 5171282 w 6128435"/>
              <a:gd name="connsiteY10" fmla="*/ 602071 h 6858000"/>
              <a:gd name="connsiteX11" fmla="*/ 5176196 w 6128435"/>
              <a:gd name="connsiteY11" fmla="*/ 636822 h 6858000"/>
              <a:gd name="connsiteX12" fmla="*/ 5201957 w 6128435"/>
              <a:gd name="connsiteY12" fmla="*/ 736835 h 6858000"/>
              <a:gd name="connsiteX13" fmla="*/ 5185452 w 6128435"/>
              <a:gd name="connsiteY13" fmla="*/ 745392 h 6858000"/>
              <a:gd name="connsiteX14" fmla="*/ 5189051 w 6128435"/>
              <a:gd name="connsiteY14" fmla="*/ 782518 h 6858000"/>
              <a:gd name="connsiteX15" fmla="*/ 5210428 w 6128435"/>
              <a:gd name="connsiteY15" fmla="*/ 815772 h 6858000"/>
              <a:gd name="connsiteX16" fmla="*/ 5221088 w 6128435"/>
              <a:gd name="connsiteY16" fmla="*/ 860193 h 6858000"/>
              <a:gd name="connsiteX17" fmla="*/ 5227653 w 6128435"/>
              <a:gd name="connsiteY17" fmla="*/ 886709 h 6858000"/>
              <a:gd name="connsiteX18" fmla="*/ 5230806 w 6128435"/>
              <a:gd name="connsiteY18" fmla="*/ 961354 h 6858000"/>
              <a:gd name="connsiteX19" fmla="*/ 5201018 w 6128435"/>
              <a:gd name="connsiteY19" fmla="*/ 1095027 h 6858000"/>
              <a:gd name="connsiteX20" fmla="*/ 5202153 w 6128435"/>
              <a:gd name="connsiteY20" fmla="*/ 1133224 h 6858000"/>
              <a:gd name="connsiteX21" fmla="*/ 5207370 w 6128435"/>
              <a:gd name="connsiteY21" fmla="*/ 1138097 h 6858000"/>
              <a:gd name="connsiteX22" fmla="*/ 5189234 w 6128435"/>
              <a:gd name="connsiteY22" fmla="*/ 1193495 h 6858000"/>
              <a:gd name="connsiteX23" fmla="*/ 5202769 w 6128435"/>
              <a:gd name="connsiteY23" fmla="*/ 1269450 h 6858000"/>
              <a:gd name="connsiteX24" fmla="*/ 5225968 w 6128435"/>
              <a:gd name="connsiteY24" fmla="*/ 1357994 h 6858000"/>
              <a:gd name="connsiteX25" fmla="*/ 5233819 w 6128435"/>
              <a:gd name="connsiteY25" fmla="*/ 1380922 h 6858000"/>
              <a:gd name="connsiteX26" fmla="*/ 5237226 w 6128435"/>
              <a:gd name="connsiteY26" fmla="*/ 1441327 h 6858000"/>
              <a:gd name="connsiteX27" fmla="*/ 5244434 w 6128435"/>
              <a:gd name="connsiteY27" fmla="*/ 1580810 h 6858000"/>
              <a:gd name="connsiteX28" fmla="*/ 5251453 w 6128435"/>
              <a:gd name="connsiteY28" fmla="*/ 1583934 h 6858000"/>
              <a:gd name="connsiteX29" fmla="*/ 5253136 w 6128435"/>
              <a:gd name="connsiteY29" fmla="*/ 1595457 h 6858000"/>
              <a:gd name="connsiteX30" fmla="*/ 5254863 w 6128435"/>
              <a:gd name="connsiteY30" fmla="*/ 1598311 h 6858000"/>
              <a:gd name="connsiteX31" fmla="*/ 5263491 w 6128435"/>
              <a:gd name="connsiteY31" fmla="*/ 1614889 h 6858000"/>
              <a:gd name="connsiteX32" fmla="*/ 5250095 w 6128435"/>
              <a:gd name="connsiteY32" fmla="*/ 1655519 h 6858000"/>
              <a:gd name="connsiteX33" fmla="*/ 5259788 w 6128435"/>
              <a:gd name="connsiteY33" fmla="*/ 1701198 h 6858000"/>
              <a:gd name="connsiteX34" fmla="*/ 5255696 w 6128435"/>
              <a:gd name="connsiteY34" fmla="*/ 1880842 h 6858000"/>
              <a:gd name="connsiteX35" fmla="*/ 5280947 w 6128435"/>
              <a:gd name="connsiteY35" fmla="*/ 1904438 h 6858000"/>
              <a:gd name="connsiteX36" fmla="*/ 5288486 w 6128435"/>
              <a:gd name="connsiteY36" fmla="*/ 1976575 h 6858000"/>
              <a:gd name="connsiteX37" fmla="*/ 5252592 w 6128435"/>
              <a:gd name="connsiteY37" fmla="*/ 2092210 h 6858000"/>
              <a:gd name="connsiteX38" fmla="*/ 5264303 w 6128435"/>
              <a:gd name="connsiteY38" fmla="*/ 2225157 h 6858000"/>
              <a:gd name="connsiteX39" fmla="*/ 5254949 w 6128435"/>
              <a:gd name="connsiteY39" fmla="*/ 2236160 h 6858000"/>
              <a:gd name="connsiteX40" fmla="*/ 5250104 w 6128435"/>
              <a:gd name="connsiteY40" fmla="*/ 2249166 h 6858000"/>
              <a:gd name="connsiteX41" fmla="*/ 5251214 w 6128435"/>
              <a:gd name="connsiteY41" fmla="*/ 2250944 h 6858000"/>
              <a:gd name="connsiteX42" fmla="*/ 5250644 w 6128435"/>
              <a:gd name="connsiteY42" fmla="*/ 2266619 h 6858000"/>
              <a:gd name="connsiteX43" fmla="*/ 5247111 w 6128435"/>
              <a:gd name="connsiteY43" fmla="*/ 2269679 h 6858000"/>
              <a:gd name="connsiteX44" fmla="*/ 5245653 w 6128435"/>
              <a:gd name="connsiteY44" fmla="*/ 2280317 h 6858000"/>
              <a:gd name="connsiteX45" fmla="*/ 5239901 w 6128435"/>
              <a:gd name="connsiteY45" fmla="*/ 2300961 h 6858000"/>
              <a:gd name="connsiteX46" fmla="*/ 5241522 w 6128435"/>
              <a:gd name="connsiteY46" fmla="*/ 2305114 h 6858000"/>
              <a:gd name="connsiteX47" fmla="*/ 5237050 w 6128435"/>
              <a:gd name="connsiteY47" fmla="*/ 2336703 h 6858000"/>
              <a:gd name="connsiteX48" fmla="*/ 5238267 w 6128435"/>
              <a:gd name="connsiteY48" fmla="*/ 2337277 h 6858000"/>
              <a:gd name="connsiteX49" fmla="*/ 5242602 w 6128435"/>
              <a:gd name="connsiteY49" fmla="*/ 2346782 h 6858000"/>
              <a:gd name="connsiteX50" fmla="*/ 5247963 w 6128435"/>
              <a:gd name="connsiteY50" fmla="*/ 2364638 h 6858000"/>
              <a:gd name="connsiteX51" fmla="*/ 5276175 w 6128435"/>
              <a:gd name="connsiteY51" fmla="*/ 2407515 h 6858000"/>
              <a:gd name="connsiteX52" fmla="*/ 5271650 w 6128435"/>
              <a:gd name="connsiteY52" fmla="*/ 2440467 h 6858000"/>
              <a:gd name="connsiteX53" fmla="*/ 5271438 w 6128435"/>
              <a:gd name="connsiteY53" fmla="*/ 2447186 h 6858000"/>
              <a:gd name="connsiteX54" fmla="*/ 5271722 w 6128435"/>
              <a:gd name="connsiteY54" fmla="*/ 2447359 h 6858000"/>
              <a:gd name="connsiteX55" fmla="*/ 5272069 w 6128435"/>
              <a:gd name="connsiteY55" fmla="*/ 2454523 h 6858000"/>
              <a:gd name="connsiteX56" fmla="*/ 5271049 w 6128435"/>
              <a:gd name="connsiteY56" fmla="*/ 2459442 h 6858000"/>
              <a:gd name="connsiteX57" fmla="*/ 5270636 w 6128435"/>
              <a:gd name="connsiteY57" fmla="*/ 2472481 h 6858000"/>
              <a:gd name="connsiteX58" fmla="*/ 5272406 w 6128435"/>
              <a:gd name="connsiteY58" fmla="*/ 2477221 h 6858000"/>
              <a:gd name="connsiteX59" fmla="*/ 5307538 w 6128435"/>
              <a:gd name="connsiteY59" fmla="*/ 2514685 h 6858000"/>
              <a:gd name="connsiteX60" fmla="*/ 5337604 w 6128435"/>
              <a:gd name="connsiteY60" fmla="*/ 2597632 h 6858000"/>
              <a:gd name="connsiteX61" fmla="*/ 5407503 w 6128435"/>
              <a:gd name="connsiteY61" fmla="*/ 2786290 h 6858000"/>
              <a:gd name="connsiteX62" fmla="*/ 5407356 w 6128435"/>
              <a:gd name="connsiteY62" fmla="*/ 2787545 h 6858000"/>
              <a:gd name="connsiteX63" fmla="*/ 5411130 w 6128435"/>
              <a:gd name="connsiteY63" fmla="*/ 2788640 h 6858000"/>
              <a:gd name="connsiteX64" fmla="*/ 5416439 w 6128435"/>
              <a:gd name="connsiteY64" fmla="*/ 2805666 h 6858000"/>
              <a:gd name="connsiteX65" fmla="*/ 5416589 w 6128435"/>
              <a:gd name="connsiteY65" fmla="*/ 2810822 h 6858000"/>
              <a:gd name="connsiteX66" fmla="*/ 5418542 w 6128435"/>
              <a:gd name="connsiteY66" fmla="*/ 2817745 h 6858000"/>
              <a:gd name="connsiteX67" fmla="*/ 5418847 w 6128435"/>
              <a:gd name="connsiteY67" fmla="*/ 2817825 h 6858000"/>
              <a:gd name="connsiteX68" fmla="*/ 5423364 w 6128435"/>
              <a:gd name="connsiteY68" fmla="*/ 2858292 h 6858000"/>
              <a:gd name="connsiteX69" fmla="*/ 5479298 w 6128435"/>
              <a:gd name="connsiteY69" fmla="*/ 2947791 h 6858000"/>
              <a:gd name="connsiteX70" fmla="*/ 5481770 w 6128435"/>
              <a:gd name="connsiteY70" fmla="*/ 2951352 h 6858000"/>
              <a:gd name="connsiteX71" fmla="*/ 5481013 w 6128435"/>
              <a:gd name="connsiteY71" fmla="*/ 2973461 h 6858000"/>
              <a:gd name="connsiteX72" fmla="*/ 5482045 w 6128435"/>
              <a:gd name="connsiteY72" fmla="*/ 2984371 h 6858000"/>
              <a:gd name="connsiteX73" fmla="*/ 5479405 w 6128435"/>
              <a:gd name="connsiteY73" fmla="*/ 2988507 h 6858000"/>
              <a:gd name="connsiteX74" fmla="*/ 5482415 w 6128435"/>
              <a:gd name="connsiteY74" fmla="*/ 3004079 h 6858000"/>
              <a:gd name="connsiteX75" fmla="*/ 5483865 w 6128435"/>
              <a:gd name="connsiteY75" fmla="*/ 3005467 h 6858000"/>
              <a:gd name="connsiteX76" fmla="*/ 5482236 w 6128435"/>
              <a:gd name="connsiteY76" fmla="*/ 3019791 h 6858000"/>
              <a:gd name="connsiteX77" fmla="*/ 5475895 w 6128435"/>
              <a:gd name="connsiteY77" fmla="*/ 3033578 h 6858000"/>
              <a:gd name="connsiteX78" fmla="*/ 5477595 w 6128435"/>
              <a:gd name="connsiteY78" fmla="*/ 3250534 h 6858000"/>
              <a:gd name="connsiteX79" fmla="*/ 5532836 w 6128435"/>
              <a:gd name="connsiteY79" fmla="*/ 3353840 h 6858000"/>
              <a:gd name="connsiteX80" fmla="*/ 5561229 w 6128435"/>
              <a:gd name="connsiteY80" fmla="*/ 3395784 h 6858000"/>
              <a:gd name="connsiteX81" fmla="*/ 5589758 w 6128435"/>
              <a:gd name="connsiteY81" fmla="*/ 3506453 h 6858000"/>
              <a:gd name="connsiteX82" fmla="*/ 5596144 w 6128435"/>
              <a:gd name="connsiteY82" fmla="*/ 3534624 h 6858000"/>
              <a:gd name="connsiteX83" fmla="*/ 5597750 w 6128435"/>
              <a:gd name="connsiteY83" fmla="*/ 3534129 h 6858000"/>
              <a:gd name="connsiteX84" fmla="*/ 5599700 w 6128435"/>
              <a:gd name="connsiteY84" fmla="*/ 3547221 h 6858000"/>
              <a:gd name="connsiteX85" fmla="*/ 5615031 w 6128435"/>
              <a:gd name="connsiteY85" fmla="*/ 3557482 h 6858000"/>
              <a:gd name="connsiteX86" fmla="*/ 5618377 w 6128435"/>
              <a:gd name="connsiteY86" fmla="*/ 3588431 h 6858000"/>
              <a:gd name="connsiteX87" fmla="*/ 5612155 w 6128435"/>
              <a:gd name="connsiteY87" fmla="*/ 3589869 h 6858000"/>
              <a:gd name="connsiteX88" fmla="*/ 5620843 w 6128435"/>
              <a:gd name="connsiteY88" fmla="*/ 3606745 h 6858000"/>
              <a:gd name="connsiteX89" fmla="*/ 5655472 w 6128435"/>
              <a:gd name="connsiteY89" fmla="*/ 3678877 h 6858000"/>
              <a:gd name="connsiteX90" fmla="*/ 5680448 w 6128435"/>
              <a:gd name="connsiteY90" fmla="*/ 3717760 h 6858000"/>
              <a:gd name="connsiteX91" fmla="*/ 5683015 w 6128435"/>
              <a:gd name="connsiteY91" fmla="*/ 3762025 h 6858000"/>
              <a:gd name="connsiteX92" fmla="*/ 5696643 w 6128435"/>
              <a:gd name="connsiteY92" fmla="*/ 3773888 h 6858000"/>
              <a:gd name="connsiteX93" fmla="*/ 5699203 w 6128435"/>
              <a:gd name="connsiteY93" fmla="*/ 3775823 h 6858000"/>
              <a:gd name="connsiteX94" fmla="*/ 5704824 w 6128435"/>
              <a:gd name="connsiteY94" fmla="*/ 3785966 h 6858000"/>
              <a:gd name="connsiteX95" fmla="*/ 5712204 w 6128435"/>
              <a:gd name="connsiteY95" fmla="*/ 3785830 h 6858000"/>
              <a:gd name="connsiteX96" fmla="*/ 5724816 w 6128435"/>
              <a:gd name="connsiteY96" fmla="*/ 3798949 h 6858000"/>
              <a:gd name="connsiteX97" fmla="*/ 5733539 w 6128435"/>
              <a:gd name="connsiteY97" fmla="*/ 3818457 h 6858000"/>
              <a:gd name="connsiteX98" fmla="*/ 5768491 w 6128435"/>
              <a:gd name="connsiteY98" fmla="*/ 3914399 h 6858000"/>
              <a:gd name="connsiteX99" fmla="*/ 5793123 w 6128435"/>
              <a:gd name="connsiteY99" fmla="*/ 3969952 h 6858000"/>
              <a:gd name="connsiteX100" fmla="*/ 5808321 w 6128435"/>
              <a:gd name="connsiteY100" fmla="*/ 3988153 h 6858000"/>
              <a:gd name="connsiteX101" fmla="*/ 5825621 w 6128435"/>
              <a:gd name="connsiteY101" fmla="*/ 4015525 h 6858000"/>
              <a:gd name="connsiteX102" fmla="*/ 5860672 w 6128435"/>
              <a:gd name="connsiteY102" fmla="*/ 4061579 h 6858000"/>
              <a:gd name="connsiteX103" fmla="*/ 5872173 w 6128435"/>
              <a:gd name="connsiteY103" fmla="*/ 4088497 h 6858000"/>
              <a:gd name="connsiteX104" fmla="*/ 5883705 w 6128435"/>
              <a:gd name="connsiteY104" fmla="*/ 4101899 h 6858000"/>
              <a:gd name="connsiteX105" fmla="*/ 5885314 w 6128435"/>
              <a:gd name="connsiteY105" fmla="*/ 4108387 h 6858000"/>
              <a:gd name="connsiteX106" fmla="*/ 5894095 w 6128435"/>
              <a:gd name="connsiteY106" fmla="*/ 4128857 h 6858000"/>
              <a:gd name="connsiteX107" fmla="*/ 5898339 w 6128435"/>
              <a:gd name="connsiteY107" fmla="*/ 4140800 h 6858000"/>
              <a:gd name="connsiteX108" fmla="*/ 5899734 w 6128435"/>
              <a:gd name="connsiteY108" fmla="*/ 4145632 h 6858000"/>
              <a:gd name="connsiteX109" fmla="*/ 5897098 w 6128435"/>
              <a:gd name="connsiteY109" fmla="*/ 4157819 h 6858000"/>
              <a:gd name="connsiteX110" fmla="*/ 5904495 w 6128435"/>
              <a:gd name="connsiteY110" fmla="*/ 4170854 h 6858000"/>
              <a:gd name="connsiteX111" fmla="*/ 5903513 w 6128435"/>
              <a:gd name="connsiteY111" fmla="*/ 4187661 h 6858000"/>
              <a:gd name="connsiteX112" fmla="*/ 5909911 w 6128435"/>
              <a:gd name="connsiteY112" fmla="*/ 4189970 h 6858000"/>
              <a:gd name="connsiteX113" fmla="*/ 5919468 w 6128435"/>
              <a:gd name="connsiteY113" fmla="*/ 4200916 h 6858000"/>
              <a:gd name="connsiteX114" fmla="*/ 5917114 w 6128435"/>
              <a:gd name="connsiteY114" fmla="*/ 4213096 h 6858000"/>
              <a:gd name="connsiteX115" fmla="*/ 5921153 w 6128435"/>
              <a:gd name="connsiteY115" fmla="*/ 4236222 h 6858000"/>
              <a:gd name="connsiteX116" fmla="*/ 5924233 w 6128435"/>
              <a:gd name="connsiteY116" fmla="*/ 4242060 h 6858000"/>
              <a:gd name="connsiteX117" fmla="*/ 5923742 w 6128435"/>
              <a:gd name="connsiteY117" fmla="*/ 4265435 h 6858000"/>
              <a:gd name="connsiteX118" fmla="*/ 5928910 w 6128435"/>
              <a:gd name="connsiteY118" fmla="*/ 4300973 h 6858000"/>
              <a:gd name="connsiteX119" fmla="*/ 5939320 w 6128435"/>
              <a:gd name="connsiteY119" fmla="*/ 4340435 h 6858000"/>
              <a:gd name="connsiteX120" fmla="*/ 5936924 w 6128435"/>
              <a:gd name="connsiteY120" fmla="*/ 4353034 h 6858000"/>
              <a:gd name="connsiteX121" fmla="*/ 5946705 w 6128435"/>
              <a:gd name="connsiteY121" fmla="*/ 4428051 h 6858000"/>
              <a:gd name="connsiteX122" fmla="*/ 5949261 w 6128435"/>
              <a:gd name="connsiteY122" fmla="*/ 4449185 h 6858000"/>
              <a:gd name="connsiteX123" fmla="*/ 5957504 w 6128435"/>
              <a:gd name="connsiteY123" fmla="*/ 4465911 h 6858000"/>
              <a:gd name="connsiteX124" fmla="*/ 5964689 w 6128435"/>
              <a:gd name="connsiteY124" fmla="*/ 4468532 h 6858000"/>
              <a:gd name="connsiteX125" fmla="*/ 5967062 w 6128435"/>
              <a:gd name="connsiteY125" fmla="*/ 4479923 h 6858000"/>
              <a:gd name="connsiteX126" fmla="*/ 5968960 w 6128435"/>
              <a:gd name="connsiteY126" fmla="*/ 4482655 h 6858000"/>
              <a:gd name="connsiteX127" fmla="*/ 5978567 w 6128435"/>
              <a:gd name="connsiteY127" fmla="*/ 4498605 h 6858000"/>
              <a:gd name="connsiteX128" fmla="*/ 5967676 w 6128435"/>
              <a:gd name="connsiteY128" fmla="*/ 4540140 h 6858000"/>
              <a:gd name="connsiteX129" fmla="*/ 5980106 w 6128435"/>
              <a:gd name="connsiteY129" fmla="*/ 4585087 h 6858000"/>
              <a:gd name="connsiteX130" fmla="*/ 5986918 w 6128435"/>
              <a:gd name="connsiteY130" fmla="*/ 4764836 h 6858000"/>
              <a:gd name="connsiteX131" fmla="*/ 6013516 w 6128435"/>
              <a:gd name="connsiteY131" fmla="*/ 4786619 h 6858000"/>
              <a:gd name="connsiteX132" fmla="*/ 6025404 w 6128435"/>
              <a:gd name="connsiteY132" fmla="*/ 4858148 h 6858000"/>
              <a:gd name="connsiteX133" fmla="*/ 6007749 w 6128435"/>
              <a:gd name="connsiteY133" fmla="*/ 4964715 h 6858000"/>
              <a:gd name="connsiteX134" fmla="*/ 6005269 w 6128435"/>
              <a:gd name="connsiteY134" fmla="*/ 5150567 h 6858000"/>
              <a:gd name="connsiteX135" fmla="*/ 6001127 w 6128435"/>
              <a:gd name="connsiteY135" fmla="*/ 5164609 h 6858000"/>
              <a:gd name="connsiteX136" fmla="*/ 5996647 w 6128435"/>
              <a:gd name="connsiteY136" fmla="*/ 5185640 h 6858000"/>
              <a:gd name="connsiteX137" fmla="*/ 5998514 w 6128435"/>
              <a:gd name="connsiteY137" fmla="*/ 5189673 h 6858000"/>
              <a:gd name="connsiteX138" fmla="*/ 5995970 w 6128435"/>
              <a:gd name="connsiteY138" fmla="*/ 5221547 h 6858000"/>
              <a:gd name="connsiteX139" fmla="*/ 5997218 w 6128435"/>
              <a:gd name="connsiteY139" fmla="*/ 5222031 h 6858000"/>
              <a:gd name="connsiteX140" fmla="*/ 6002116 w 6128435"/>
              <a:gd name="connsiteY140" fmla="*/ 5231223 h 6858000"/>
              <a:gd name="connsiteX141" fmla="*/ 6008541 w 6128435"/>
              <a:gd name="connsiteY141" fmla="*/ 5248680 h 6858000"/>
              <a:gd name="connsiteX142" fmla="*/ 6039260 w 6128435"/>
              <a:gd name="connsiteY142" fmla="*/ 5289518 h 6858000"/>
              <a:gd name="connsiteX143" fmla="*/ 6036748 w 6128435"/>
              <a:gd name="connsiteY143" fmla="*/ 5322752 h 6858000"/>
              <a:gd name="connsiteX144" fmla="*/ 6036943 w 6128435"/>
              <a:gd name="connsiteY144" fmla="*/ 5329480 h 6858000"/>
              <a:gd name="connsiteX145" fmla="*/ 6037236 w 6128435"/>
              <a:gd name="connsiteY145" fmla="*/ 5329634 h 6858000"/>
              <a:gd name="connsiteX146" fmla="*/ 6038019 w 6128435"/>
              <a:gd name="connsiteY146" fmla="*/ 5336764 h 6858000"/>
              <a:gd name="connsiteX147" fmla="*/ 6037298 w 6128435"/>
              <a:gd name="connsiteY147" fmla="*/ 5341753 h 6858000"/>
              <a:gd name="connsiteX148" fmla="*/ 6037677 w 6128435"/>
              <a:gd name="connsiteY148" fmla="*/ 5354807 h 6858000"/>
              <a:gd name="connsiteX149" fmla="*/ 6039728 w 6128435"/>
              <a:gd name="connsiteY149" fmla="*/ 5359416 h 6858000"/>
              <a:gd name="connsiteX150" fmla="*/ 6043311 w 6128435"/>
              <a:gd name="connsiteY150" fmla="*/ 5361407 h 6858000"/>
              <a:gd name="connsiteX151" fmla="*/ 6042954 w 6128435"/>
              <a:gd name="connsiteY151" fmla="*/ 5362576 h 6858000"/>
              <a:gd name="connsiteX152" fmla="*/ 6053435 w 6128435"/>
              <a:gd name="connsiteY152" fmla="*/ 5387547 h 6858000"/>
              <a:gd name="connsiteX153" fmla="*/ 6065933 w 6128435"/>
              <a:gd name="connsiteY153" fmla="*/ 5443002 h 6858000"/>
              <a:gd name="connsiteX154" fmla="*/ 6068640 w 6128435"/>
              <a:gd name="connsiteY154" fmla="*/ 5474503 h 6858000"/>
              <a:gd name="connsiteX155" fmla="*/ 6080922 w 6128435"/>
              <a:gd name="connsiteY155" fmla="*/ 5561070 h 6858000"/>
              <a:gd name="connsiteX156" fmla="*/ 6096949 w 6128435"/>
              <a:gd name="connsiteY156" fmla="*/ 5648179 h 6858000"/>
              <a:gd name="connsiteX157" fmla="*/ 6125703 w 6128435"/>
              <a:gd name="connsiteY157" fmla="*/ 5692894 h 6858000"/>
              <a:gd name="connsiteX158" fmla="*/ 6126670 w 6128435"/>
              <a:gd name="connsiteY158" fmla="*/ 5697882 h 6858000"/>
              <a:gd name="connsiteX159" fmla="*/ 6124061 w 6128435"/>
              <a:gd name="connsiteY159" fmla="*/ 5710294 h 6858000"/>
              <a:gd name="connsiteX160" fmla="*/ 6122213 w 6128435"/>
              <a:gd name="connsiteY160" fmla="*/ 5714762 h 6858000"/>
              <a:gd name="connsiteX161" fmla="*/ 6121353 w 6128435"/>
              <a:gd name="connsiteY161" fmla="*/ 5721725 h 6858000"/>
              <a:gd name="connsiteX162" fmla="*/ 6121607 w 6128435"/>
              <a:gd name="connsiteY162" fmla="*/ 5721959 h 6858000"/>
              <a:gd name="connsiteX163" fmla="*/ 6120262 w 6128435"/>
              <a:gd name="connsiteY163" fmla="*/ 5728358 h 6858000"/>
              <a:gd name="connsiteX164" fmla="*/ 6110194 w 6128435"/>
              <a:gd name="connsiteY164" fmla="*/ 5758853 h 6858000"/>
              <a:gd name="connsiteX165" fmla="*/ 6127519 w 6128435"/>
              <a:gd name="connsiteY165" fmla="*/ 5865775 h 6858000"/>
              <a:gd name="connsiteX166" fmla="*/ 6128435 w 6128435"/>
              <a:gd name="connsiteY166" fmla="*/ 5870164 h 6858000"/>
              <a:gd name="connsiteX167" fmla="*/ 6119217 w 6128435"/>
              <a:gd name="connsiteY167" fmla="*/ 5888542 h 6858000"/>
              <a:gd name="connsiteX168" fmla="*/ 6115966 w 6128435"/>
              <a:gd name="connsiteY168" fmla="*/ 5898387 h 6858000"/>
              <a:gd name="connsiteX169" fmla="*/ 6111924 w 6128435"/>
              <a:gd name="connsiteY169" fmla="*/ 5900444 h 6858000"/>
              <a:gd name="connsiteX170" fmla="*/ 6108716 w 6128435"/>
              <a:gd name="connsiteY170" fmla="*/ 5915345 h 6858000"/>
              <a:gd name="connsiteX171" fmla="*/ 6109524 w 6128435"/>
              <a:gd name="connsiteY171" fmla="*/ 5917328 h 6858000"/>
              <a:gd name="connsiteX172" fmla="*/ 6102493 w 6128435"/>
              <a:gd name="connsiteY172" fmla="*/ 5928602 h 6858000"/>
              <a:gd name="connsiteX173" fmla="*/ 6056863 w 6128435"/>
              <a:gd name="connsiteY173" fmla="*/ 6000643 h 6858000"/>
              <a:gd name="connsiteX174" fmla="*/ 6045436 w 6128435"/>
              <a:gd name="connsiteY174" fmla="*/ 6124480 h 6858000"/>
              <a:gd name="connsiteX175" fmla="*/ 6030489 w 6128435"/>
              <a:gd name="connsiteY175" fmla="*/ 6317666 h 6858000"/>
              <a:gd name="connsiteX176" fmla="*/ 6007492 w 6128435"/>
              <a:gd name="connsiteY176" fmla="*/ 6440818 h 6858000"/>
              <a:gd name="connsiteX177" fmla="*/ 6009467 w 6128435"/>
              <a:gd name="connsiteY177" fmla="*/ 6487076 h 6858000"/>
              <a:gd name="connsiteX178" fmla="*/ 5995064 w 6128435"/>
              <a:gd name="connsiteY178" fmla="*/ 6540791 h 6858000"/>
              <a:gd name="connsiteX179" fmla="*/ 5996309 w 6128435"/>
              <a:gd name="connsiteY179" fmla="*/ 6543961 h 6858000"/>
              <a:gd name="connsiteX180" fmla="*/ 5996048 w 6128435"/>
              <a:gd name="connsiteY180" fmla="*/ 6555444 h 6858000"/>
              <a:gd name="connsiteX181" fmla="*/ 6002524 w 6128435"/>
              <a:gd name="connsiteY181" fmla="*/ 6560188 h 6858000"/>
              <a:gd name="connsiteX182" fmla="*/ 6006823 w 6128435"/>
              <a:gd name="connsiteY182" fmla="*/ 6578546 h 6858000"/>
              <a:gd name="connsiteX183" fmla="*/ 6004510 w 6128435"/>
              <a:gd name="connsiteY183" fmla="*/ 6599256 h 6858000"/>
              <a:gd name="connsiteX184" fmla="*/ 5986207 w 6128435"/>
              <a:gd name="connsiteY184" fmla="*/ 6695855 h 6858000"/>
              <a:gd name="connsiteX185" fmla="*/ 5979428 w 6128435"/>
              <a:gd name="connsiteY185" fmla="*/ 6754678 h 6858000"/>
              <a:gd name="connsiteX186" fmla="*/ 5983398 w 6128435"/>
              <a:gd name="connsiteY186" fmla="*/ 6778641 h 6858000"/>
              <a:gd name="connsiteX187" fmla="*/ 5984543 w 6128435"/>
              <a:gd name="connsiteY187" fmla="*/ 6811016 h 6858000"/>
              <a:gd name="connsiteX188" fmla="*/ 5981802 w 6128435"/>
              <a:gd name="connsiteY188" fmla="*/ 6838578 h 6858000"/>
              <a:gd name="connsiteX189" fmla="*/ 5979671 w 6128435"/>
              <a:gd name="connsiteY189" fmla="*/ 6858000 h 6858000"/>
              <a:gd name="connsiteX190" fmla="*/ 0 w 6128435"/>
              <a:gd name="connsiteY190" fmla="*/ 6858000 h 6858000"/>
              <a:gd name="connsiteX0-1" fmla="*/ 0 w 6128435"/>
              <a:gd name="connsiteY0-2" fmla="*/ 0 h 6858000"/>
              <a:gd name="connsiteX1-3" fmla="*/ 4965888 w 6128435"/>
              <a:gd name="connsiteY1-4" fmla="*/ 0 h 6858000"/>
              <a:gd name="connsiteX2-5" fmla="*/ 4967767 w 6128435"/>
              <a:gd name="connsiteY2-6" fmla="*/ 7930 h 6858000"/>
              <a:gd name="connsiteX3-7" fmla="*/ 4979444 w 6128435"/>
              <a:gd name="connsiteY3-8" fmla="*/ 43921 h 6858000"/>
              <a:gd name="connsiteX4-9" fmla="*/ 5021173 w 6128435"/>
              <a:gd name="connsiteY4-10" fmla="*/ 123738 h 6858000"/>
              <a:gd name="connsiteX5-11" fmla="*/ 5075458 w 6128435"/>
              <a:gd name="connsiteY5-12" fmla="*/ 264355 h 6858000"/>
              <a:gd name="connsiteX6-13" fmla="*/ 5081175 w 6128435"/>
              <a:gd name="connsiteY6-14" fmla="*/ 277448 h 6858000"/>
              <a:gd name="connsiteX7-15" fmla="*/ 5097011 w 6128435"/>
              <a:gd name="connsiteY7-16" fmla="*/ 355616 h 6858000"/>
              <a:gd name="connsiteX8-17" fmla="*/ 5130982 w 6128435"/>
              <a:gd name="connsiteY8-18" fmla="*/ 412030 h 6858000"/>
              <a:gd name="connsiteX9-19" fmla="*/ 5153000 w 6128435"/>
              <a:gd name="connsiteY9-20" fmla="*/ 507134 h 6858000"/>
              <a:gd name="connsiteX10-21" fmla="*/ 5171282 w 6128435"/>
              <a:gd name="connsiteY10-22" fmla="*/ 602071 h 6858000"/>
              <a:gd name="connsiteX11-23" fmla="*/ 5176196 w 6128435"/>
              <a:gd name="connsiteY11-24" fmla="*/ 636822 h 6858000"/>
              <a:gd name="connsiteX12-25" fmla="*/ 5201957 w 6128435"/>
              <a:gd name="connsiteY12-26" fmla="*/ 736835 h 6858000"/>
              <a:gd name="connsiteX13-27" fmla="*/ 5185452 w 6128435"/>
              <a:gd name="connsiteY13-28" fmla="*/ 745392 h 6858000"/>
              <a:gd name="connsiteX14-29" fmla="*/ 5189051 w 6128435"/>
              <a:gd name="connsiteY14-30" fmla="*/ 782518 h 6858000"/>
              <a:gd name="connsiteX15-31" fmla="*/ 5210428 w 6128435"/>
              <a:gd name="connsiteY15-32" fmla="*/ 815772 h 6858000"/>
              <a:gd name="connsiteX16-33" fmla="*/ 5221088 w 6128435"/>
              <a:gd name="connsiteY16-34" fmla="*/ 860193 h 6858000"/>
              <a:gd name="connsiteX17-35" fmla="*/ 5227653 w 6128435"/>
              <a:gd name="connsiteY17-36" fmla="*/ 886709 h 6858000"/>
              <a:gd name="connsiteX18-37" fmla="*/ 5230806 w 6128435"/>
              <a:gd name="connsiteY18-38" fmla="*/ 961354 h 6858000"/>
              <a:gd name="connsiteX19-39" fmla="*/ 5201018 w 6128435"/>
              <a:gd name="connsiteY19-40" fmla="*/ 1095027 h 6858000"/>
              <a:gd name="connsiteX20-41" fmla="*/ 5202153 w 6128435"/>
              <a:gd name="connsiteY20-42" fmla="*/ 1133224 h 6858000"/>
              <a:gd name="connsiteX21-43" fmla="*/ 5207370 w 6128435"/>
              <a:gd name="connsiteY21-44" fmla="*/ 1138097 h 6858000"/>
              <a:gd name="connsiteX22-45" fmla="*/ 5189234 w 6128435"/>
              <a:gd name="connsiteY22-46" fmla="*/ 1193495 h 6858000"/>
              <a:gd name="connsiteX23-47" fmla="*/ 5202769 w 6128435"/>
              <a:gd name="connsiteY23-48" fmla="*/ 1269450 h 6858000"/>
              <a:gd name="connsiteX24-49" fmla="*/ 5225968 w 6128435"/>
              <a:gd name="connsiteY24-50" fmla="*/ 1357994 h 6858000"/>
              <a:gd name="connsiteX25-51" fmla="*/ 5233819 w 6128435"/>
              <a:gd name="connsiteY25-52" fmla="*/ 1380922 h 6858000"/>
              <a:gd name="connsiteX26-53" fmla="*/ 5237226 w 6128435"/>
              <a:gd name="connsiteY26-54" fmla="*/ 1441327 h 6858000"/>
              <a:gd name="connsiteX27-55" fmla="*/ 5244434 w 6128435"/>
              <a:gd name="connsiteY27-56" fmla="*/ 1580810 h 6858000"/>
              <a:gd name="connsiteX28-57" fmla="*/ 5251453 w 6128435"/>
              <a:gd name="connsiteY28-58" fmla="*/ 1583934 h 6858000"/>
              <a:gd name="connsiteX29-59" fmla="*/ 5253136 w 6128435"/>
              <a:gd name="connsiteY29-60" fmla="*/ 1595457 h 6858000"/>
              <a:gd name="connsiteX30-61" fmla="*/ 5254863 w 6128435"/>
              <a:gd name="connsiteY30-62" fmla="*/ 1598311 h 6858000"/>
              <a:gd name="connsiteX31-63" fmla="*/ 5263491 w 6128435"/>
              <a:gd name="connsiteY31-64" fmla="*/ 1614889 h 6858000"/>
              <a:gd name="connsiteX32-65" fmla="*/ 5250095 w 6128435"/>
              <a:gd name="connsiteY32-66" fmla="*/ 1655519 h 6858000"/>
              <a:gd name="connsiteX33-67" fmla="*/ 5259788 w 6128435"/>
              <a:gd name="connsiteY33-68" fmla="*/ 1701198 h 6858000"/>
              <a:gd name="connsiteX34-69" fmla="*/ 5255696 w 6128435"/>
              <a:gd name="connsiteY34-70" fmla="*/ 1880842 h 6858000"/>
              <a:gd name="connsiteX35-71" fmla="*/ 5280947 w 6128435"/>
              <a:gd name="connsiteY35-72" fmla="*/ 1904438 h 6858000"/>
              <a:gd name="connsiteX36-73" fmla="*/ 5288486 w 6128435"/>
              <a:gd name="connsiteY36-74" fmla="*/ 1976575 h 6858000"/>
              <a:gd name="connsiteX37-75" fmla="*/ 5252592 w 6128435"/>
              <a:gd name="connsiteY37-76" fmla="*/ 2092210 h 6858000"/>
              <a:gd name="connsiteX38-77" fmla="*/ 5264303 w 6128435"/>
              <a:gd name="connsiteY38-78" fmla="*/ 2225157 h 6858000"/>
              <a:gd name="connsiteX39-79" fmla="*/ 5254949 w 6128435"/>
              <a:gd name="connsiteY39-80" fmla="*/ 2236160 h 6858000"/>
              <a:gd name="connsiteX40-81" fmla="*/ 5250104 w 6128435"/>
              <a:gd name="connsiteY40-82" fmla="*/ 2249166 h 6858000"/>
              <a:gd name="connsiteX41-83" fmla="*/ 5251214 w 6128435"/>
              <a:gd name="connsiteY41-84" fmla="*/ 2250944 h 6858000"/>
              <a:gd name="connsiteX42-85" fmla="*/ 5250644 w 6128435"/>
              <a:gd name="connsiteY42-86" fmla="*/ 2266619 h 6858000"/>
              <a:gd name="connsiteX43-87" fmla="*/ 5247111 w 6128435"/>
              <a:gd name="connsiteY43-88" fmla="*/ 2269679 h 6858000"/>
              <a:gd name="connsiteX44-89" fmla="*/ 5245653 w 6128435"/>
              <a:gd name="connsiteY44-90" fmla="*/ 2280317 h 6858000"/>
              <a:gd name="connsiteX45-91" fmla="*/ 5239901 w 6128435"/>
              <a:gd name="connsiteY45-92" fmla="*/ 2300961 h 6858000"/>
              <a:gd name="connsiteX46-93" fmla="*/ 5241522 w 6128435"/>
              <a:gd name="connsiteY46-94" fmla="*/ 2305114 h 6858000"/>
              <a:gd name="connsiteX47-95" fmla="*/ 5237050 w 6128435"/>
              <a:gd name="connsiteY47-96" fmla="*/ 2336703 h 6858000"/>
              <a:gd name="connsiteX48-97" fmla="*/ 5238267 w 6128435"/>
              <a:gd name="connsiteY48-98" fmla="*/ 2337277 h 6858000"/>
              <a:gd name="connsiteX49-99" fmla="*/ 5242602 w 6128435"/>
              <a:gd name="connsiteY49-100" fmla="*/ 2346782 h 6858000"/>
              <a:gd name="connsiteX50-101" fmla="*/ 5247963 w 6128435"/>
              <a:gd name="connsiteY50-102" fmla="*/ 2364638 h 6858000"/>
              <a:gd name="connsiteX51-103" fmla="*/ 5276175 w 6128435"/>
              <a:gd name="connsiteY51-104" fmla="*/ 2407515 h 6858000"/>
              <a:gd name="connsiteX52-105" fmla="*/ 5271650 w 6128435"/>
              <a:gd name="connsiteY52-106" fmla="*/ 2440467 h 6858000"/>
              <a:gd name="connsiteX53-107" fmla="*/ 5271438 w 6128435"/>
              <a:gd name="connsiteY53-108" fmla="*/ 2447186 h 6858000"/>
              <a:gd name="connsiteX54-109" fmla="*/ 5271722 w 6128435"/>
              <a:gd name="connsiteY54-110" fmla="*/ 2447359 h 6858000"/>
              <a:gd name="connsiteX55-111" fmla="*/ 5272069 w 6128435"/>
              <a:gd name="connsiteY55-112" fmla="*/ 2454523 h 6858000"/>
              <a:gd name="connsiteX56-113" fmla="*/ 5271049 w 6128435"/>
              <a:gd name="connsiteY56-114" fmla="*/ 2459442 h 6858000"/>
              <a:gd name="connsiteX57-115" fmla="*/ 5270636 w 6128435"/>
              <a:gd name="connsiteY57-116" fmla="*/ 2472481 h 6858000"/>
              <a:gd name="connsiteX58-117" fmla="*/ 5272406 w 6128435"/>
              <a:gd name="connsiteY58-118" fmla="*/ 2477221 h 6858000"/>
              <a:gd name="connsiteX59-119" fmla="*/ 5307538 w 6128435"/>
              <a:gd name="connsiteY59-120" fmla="*/ 2514685 h 6858000"/>
              <a:gd name="connsiteX60-121" fmla="*/ 5337604 w 6128435"/>
              <a:gd name="connsiteY60-122" fmla="*/ 2597632 h 6858000"/>
              <a:gd name="connsiteX61-123" fmla="*/ 5407503 w 6128435"/>
              <a:gd name="connsiteY61-124" fmla="*/ 2786290 h 6858000"/>
              <a:gd name="connsiteX62-125" fmla="*/ 5407356 w 6128435"/>
              <a:gd name="connsiteY62-126" fmla="*/ 2787545 h 6858000"/>
              <a:gd name="connsiteX63-127" fmla="*/ 5411130 w 6128435"/>
              <a:gd name="connsiteY63-128" fmla="*/ 2788640 h 6858000"/>
              <a:gd name="connsiteX64-129" fmla="*/ 5416439 w 6128435"/>
              <a:gd name="connsiteY64-130" fmla="*/ 2805666 h 6858000"/>
              <a:gd name="connsiteX65-131" fmla="*/ 5416589 w 6128435"/>
              <a:gd name="connsiteY65-132" fmla="*/ 2810822 h 6858000"/>
              <a:gd name="connsiteX66-133" fmla="*/ 5418542 w 6128435"/>
              <a:gd name="connsiteY66-134" fmla="*/ 2817745 h 6858000"/>
              <a:gd name="connsiteX67-135" fmla="*/ 5418847 w 6128435"/>
              <a:gd name="connsiteY67-136" fmla="*/ 2817825 h 6858000"/>
              <a:gd name="connsiteX68-137" fmla="*/ 5423364 w 6128435"/>
              <a:gd name="connsiteY68-138" fmla="*/ 2858292 h 6858000"/>
              <a:gd name="connsiteX69-139" fmla="*/ 5479298 w 6128435"/>
              <a:gd name="connsiteY69-140" fmla="*/ 2947791 h 6858000"/>
              <a:gd name="connsiteX70-141" fmla="*/ 5481770 w 6128435"/>
              <a:gd name="connsiteY70-142" fmla="*/ 2951352 h 6858000"/>
              <a:gd name="connsiteX71-143" fmla="*/ 5481013 w 6128435"/>
              <a:gd name="connsiteY71-144" fmla="*/ 2973461 h 6858000"/>
              <a:gd name="connsiteX72-145" fmla="*/ 5482045 w 6128435"/>
              <a:gd name="connsiteY72-146" fmla="*/ 2984371 h 6858000"/>
              <a:gd name="connsiteX73-147" fmla="*/ 5479405 w 6128435"/>
              <a:gd name="connsiteY73-148" fmla="*/ 2988507 h 6858000"/>
              <a:gd name="connsiteX74-149" fmla="*/ 5482415 w 6128435"/>
              <a:gd name="connsiteY74-150" fmla="*/ 3004079 h 6858000"/>
              <a:gd name="connsiteX75-151" fmla="*/ 5483865 w 6128435"/>
              <a:gd name="connsiteY75-152" fmla="*/ 3005467 h 6858000"/>
              <a:gd name="connsiteX76-153" fmla="*/ 5482236 w 6128435"/>
              <a:gd name="connsiteY76-154" fmla="*/ 3019791 h 6858000"/>
              <a:gd name="connsiteX77-155" fmla="*/ 5475895 w 6128435"/>
              <a:gd name="connsiteY77-156" fmla="*/ 3033578 h 6858000"/>
              <a:gd name="connsiteX78-157" fmla="*/ 5477595 w 6128435"/>
              <a:gd name="connsiteY78-158" fmla="*/ 3250534 h 6858000"/>
              <a:gd name="connsiteX79-159" fmla="*/ 5532836 w 6128435"/>
              <a:gd name="connsiteY79-160" fmla="*/ 3353840 h 6858000"/>
              <a:gd name="connsiteX80-161" fmla="*/ 5561229 w 6128435"/>
              <a:gd name="connsiteY80-162" fmla="*/ 3395784 h 6858000"/>
              <a:gd name="connsiteX81-163" fmla="*/ 5589758 w 6128435"/>
              <a:gd name="connsiteY81-164" fmla="*/ 3506453 h 6858000"/>
              <a:gd name="connsiteX82-165" fmla="*/ 5596144 w 6128435"/>
              <a:gd name="connsiteY82-166" fmla="*/ 3534624 h 6858000"/>
              <a:gd name="connsiteX83-167" fmla="*/ 5597750 w 6128435"/>
              <a:gd name="connsiteY83-168" fmla="*/ 3534129 h 6858000"/>
              <a:gd name="connsiteX84-169" fmla="*/ 5599700 w 6128435"/>
              <a:gd name="connsiteY84-170" fmla="*/ 3547221 h 6858000"/>
              <a:gd name="connsiteX85-171" fmla="*/ 5615031 w 6128435"/>
              <a:gd name="connsiteY85-172" fmla="*/ 3557482 h 6858000"/>
              <a:gd name="connsiteX86-173" fmla="*/ 5618377 w 6128435"/>
              <a:gd name="connsiteY86-174" fmla="*/ 3588431 h 6858000"/>
              <a:gd name="connsiteX87-175" fmla="*/ 5612155 w 6128435"/>
              <a:gd name="connsiteY87-176" fmla="*/ 3589869 h 6858000"/>
              <a:gd name="connsiteX88-177" fmla="*/ 5620843 w 6128435"/>
              <a:gd name="connsiteY88-178" fmla="*/ 3606745 h 6858000"/>
              <a:gd name="connsiteX89-179" fmla="*/ 5655472 w 6128435"/>
              <a:gd name="connsiteY89-180" fmla="*/ 3678877 h 6858000"/>
              <a:gd name="connsiteX90-181" fmla="*/ 5680448 w 6128435"/>
              <a:gd name="connsiteY90-182" fmla="*/ 3717760 h 6858000"/>
              <a:gd name="connsiteX91-183" fmla="*/ 5683015 w 6128435"/>
              <a:gd name="connsiteY91-184" fmla="*/ 3762025 h 6858000"/>
              <a:gd name="connsiteX92-185" fmla="*/ 5696643 w 6128435"/>
              <a:gd name="connsiteY92-186" fmla="*/ 3773888 h 6858000"/>
              <a:gd name="connsiteX93-187" fmla="*/ 5699203 w 6128435"/>
              <a:gd name="connsiteY93-188" fmla="*/ 3775823 h 6858000"/>
              <a:gd name="connsiteX94-189" fmla="*/ 5704824 w 6128435"/>
              <a:gd name="connsiteY94-190" fmla="*/ 3785966 h 6858000"/>
              <a:gd name="connsiteX95-191" fmla="*/ 5712204 w 6128435"/>
              <a:gd name="connsiteY95-192" fmla="*/ 3785830 h 6858000"/>
              <a:gd name="connsiteX96-193" fmla="*/ 5724816 w 6128435"/>
              <a:gd name="connsiteY96-194" fmla="*/ 3798949 h 6858000"/>
              <a:gd name="connsiteX97-195" fmla="*/ 5733539 w 6128435"/>
              <a:gd name="connsiteY97-196" fmla="*/ 3818457 h 6858000"/>
              <a:gd name="connsiteX98-197" fmla="*/ 5768491 w 6128435"/>
              <a:gd name="connsiteY98-198" fmla="*/ 3914399 h 6858000"/>
              <a:gd name="connsiteX99-199" fmla="*/ 5793123 w 6128435"/>
              <a:gd name="connsiteY99-200" fmla="*/ 3969952 h 6858000"/>
              <a:gd name="connsiteX100-201" fmla="*/ 5808321 w 6128435"/>
              <a:gd name="connsiteY100-202" fmla="*/ 3988153 h 6858000"/>
              <a:gd name="connsiteX101-203" fmla="*/ 5825621 w 6128435"/>
              <a:gd name="connsiteY101-204" fmla="*/ 4015525 h 6858000"/>
              <a:gd name="connsiteX102-205" fmla="*/ 5860672 w 6128435"/>
              <a:gd name="connsiteY102-206" fmla="*/ 4061579 h 6858000"/>
              <a:gd name="connsiteX103-207" fmla="*/ 5872173 w 6128435"/>
              <a:gd name="connsiteY103-208" fmla="*/ 4088497 h 6858000"/>
              <a:gd name="connsiteX104-209" fmla="*/ 5883705 w 6128435"/>
              <a:gd name="connsiteY104-210" fmla="*/ 4101899 h 6858000"/>
              <a:gd name="connsiteX105-211" fmla="*/ 5885314 w 6128435"/>
              <a:gd name="connsiteY105-212" fmla="*/ 4108387 h 6858000"/>
              <a:gd name="connsiteX106-213" fmla="*/ 5894095 w 6128435"/>
              <a:gd name="connsiteY106-214" fmla="*/ 4128857 h 6858000"/>
              <a:gd name="connsiteX107-215" fmla="*/ 5898339 w 6128435"/>
              <a:gd name="connsiteY107-216" fmla="*/ 4140800 h 6858000"/>
              <a:gd name="connsiteX108-217" fmla="*/ 5899734 w 6128435"/>
              <a:gd name="connsiteY108-218" fmla="*/ 4145632 h 6858000"/>
              <a:gd name="connsiteX109-219" fmla="*/ 5897098 w 6128435"/>
              <a:gd name="connsiteY109-220" fmla="*/ 4157819 h 6858000"/>
              <a:gd name="connsiteX110-221" fmla="*/ 5904495 w 6128435"/>
              <a:gd name="connsiteY110-222" fmla="*/ 4170854 h 6858000"/>
              <a:gd name="connsiteX111-223" fmla="*/ 5903513 w 6128435"/>
              <a:gd name="connsiteY111-224" fmla="*/ 4187661 h 6858000"/>
              <a:gd name="connsiteX112-225" fmla="*/ 5909911 w 6128435"/>
              <a:gd name="connsiteY112-226" fmla="*/ 4189970 h 6858000"/>
              <a:gd name="connsiteX113-227" fmla="*/ 5917114 w 6128435"/>
              <a:gd name="connsiteY113-228" fmla="*/ 4213096 h 6858000"/>
              <a:gd name="connsiteX114-229" fmla="*/ 5921153 w 6128435"/>
              <a:gd name="connsiteY114-230" fmla="*/ 4236222 h 6858000"/>
              <a:gd name="connsiteX115-231" fmla="*/ 5924233 w 6128435"/>
              <a:gd name="connsiteY115-232" fmla="*/ 4242060 h 6858000"/>
              <a:gd name="connsiteX116-233" fmla="*/ 5923742 w 6128435"/>
              <a:gd name="connsiteY116-234" fmla="*/ 4265435 h 6858000"/>
              <a:gd name="connsiteX117-235" fmla="*/ 5928910 w 6128435"/>
              <a:gd name="connsiteY117-236" fmla="*/ 4300973 h 6858000"/>
              <a:gd name="connsiteX118-237" fmla="*/ 5939320 w 6128435"/>
              <a:gd name="connsiteY118-238" fmla="*/ 4340435 h 6858000"/>
              <a:gd name="connsiteX119-239" fmla="*/ 5936924 w 6128435"/>
              <a:gd name="connsiteY119-240" fmla="*/ 4353034 h 6858000"/>
              <a:gd name="connsiteX120-241" fmla="*/ 5946705 w 6128435"/>
              <a:gd name="connsiteY120-242" fmla="*/ 4428051 h 6858000"/>
              <a:gd name="connsiteX121-243" fmla="*/ 5949261 w 6128435"/>
              <a:gd name="connsiteY121-244" fmla="*/ 4449185 h 6858000"/>
              <a:gd name="connsiteX122-245" fmla="*/ 5957504 w 6128435"/>
              <a:gd name="connsiteY122-246" fmla="*/ 4465911 h 6858000"/>
              <a:gd name="connsiteX123-247" fmla="*/ 5964689 w 6128435"/>
              <a:gd name="connsiteY123-248" fmla="*/ 4468532 h 6858000"/>
              <a:gd name="connsiteX124-249" fmla="*/ 5967062 w 6128435"/>
              <a:gd name="connsiteY124-250" fmla="*/ 4479923 h 6858000"/>
              <a:gd name="connsiteX125-251" fmla="*/ 5968960 w 6128435"/>
              <a:gd name="connsiteY125-252" fmla="*/ 4482655 h 6858000"/>
              <a:gd name="connsiteX126-253" fmla="*/ 5978567 w 6128435"/>
              <a:gd name="connsiteY126-254" fmla="*/ 4498605 h 6858000"/>
              <a:gd name="connsiteX127-255" fmla="*/ 5967676 w 6128435"/>
              <a:gd name="connsiteY127-256" fmla="*/ 4540140 h 6858000"/>
              <a:gd name="connsiteX128-257" fmla="*/ 5980106 w 6128435"/>
              <a:gd name="connsiteY128-258" fmla="*/ 4585087 h 6858000"/>
              <a:gd name="connsiteX129-259" fmla="*/ 5986918 w 6128435"/>
              <a:gd name="connsiteY129-260" fmla="*/ 4764836 h 6858000"/>
              <a:gd name="connsiteX130-261" fmla="*/ 6013516 w 6128435"/>
              <a:gd name="connsiteY130-262" fmla="*/ 4786619 h 6858000"/>
              <a:gd name="connsiteX131-263" fmla="*/ 6025404 w 6128435"/>
              <a:gd name="connsiteY131-264" fmla="*/ 4858148 h 6858000"/>
              <a:gd name="connsiteX132-265" fmla="*/ 6007749 w 6128435"/>
              <a:gd name="connsiteY132-266" fmla="*/ 4964715 h 6858000"/>
              <a:gd name="connsiteX133-267" fmla="*/ 6005269 w 6128435"/>
              <a:gd name="connsiteY133-268" fmla="*/ 5150567 h 6858000"/>
              <a:gd name="connsiteX134-269" fmla="*/ 6001127 w 6128435"/>
              <a:gd name="connsiteY134-270" fmla="*/ 5164609 h 6858000"/>
              <a:gd name="connsiteX135-271" fmla="*/ 5996647 w 6128435"/>
              <a:gd name="connsiteY135-272" fmla="*/ 5185640 h 6858000"/>
              <a:gd name="connsiteX136-273" fmla="*/ 5998514 w 6128435"/>
              <a:gd name="connsiteY136-274" fmla="*/ 5189673 h 6858000"/>
              <a:gd name="connsiteX137-275" fmla="*/ 5995970 w 6128435"/>
              <a:gd name="connsiteY137-276" fmla="*/ 5221547 h 6858000"/>
              <a:gd name="connsiteX138-277" fmla="*/ 5997218 w 6128435"/>
              <a:gd name="connsiteY138-278" fmla="*/ 5222031 h 6858000"/>
              <a:gd name="connsiteX139-279" fmla="*/ 6002116 w 6128435"/>
              <a:gd name="connsiteY139-280" fmla="*/ 5231223 h 6858000"/>
              <a:gd name="connsiteX140-281" fmla="*/ 6008541 w 6128435"/>
              <a:gd name="connsiteY140-282" fmla="*/ 5248680 h 6858000"/>
              <a:gd name="connsiteX141-283" fmla="*/ 6039260 w 6128435"/>
              <a:gd name="connsiteY141-284" fmla="*/ 5289518 h 6858000"/>
              <a:gd name="connsiteX142-285" fmla="*/ 6036748 w 6128435"/>
              <a:gd name="connsiteY142-286" fmla="*/ 5322752 h 6858000"/>
              <a:gd name="connsiteX143-287" fmla="*/ 6036943 w 6128435"/>
              <a:gd name="connsiteY143-288" fmla="*/ 5329480 h 6858000"/>
              <a:gd name="connsiteX144-289" fmla="*/ 6037236 w 6128435"/>
              <a:gd name="connsiteY144-290" fmla="*/ 5329634 h 6858000"/>
              <a:gd name="connsiteX145-291" fmla="*/ 6038019 w 6128435"/>
              <a:gd name="connsiteY145-292" fmla="*/ 5336764 h 6858000"/>
              <a:gd name="connsiteX146-293" fmla="*/ 6037298 w 6128435"/>
              <a:gd name="connsiteY146-294" fmla="*/ 5341753 h 6858000"/>
              <a:gd name="connsiteX147-295" fmla="*/ 6037677 w 6128435"/>
              <a:gd name="connsiteY147-296" fmla="*/ 5354807 h 6858000"/>
              <a:gd name="connsiteX148-297" fmla="*/ 6039728 w 6128435"/>
              <a:gd name="connsiteY148-298" fmla="*/ 5359416 h 6858000"/>
              <a:gd name="connsiteX149-299" fmla="*/ 6043311 w 6128435"/>
              <a:gd name="connsiteY149-300" fmla="*/ 5361407 h 6858000"/>
              <a:gd name="connsiteX150-301" fmla="*/ 6042954 w 6128435"/>
              <a:gd name="connsiteY150-302" fmla="*/ 5362576 h 6858000"/>
              <a:gd name="connsiteX151-303" fmla="*/ 6053435 w 6128435"/>
              <a:gd name="connsiteY151-304" fmla="*/ 5387547 h 6858000"/>
              <a:gd name="connsiteX152-305" fmla="*/ 6065933 w 6128435"/>
              <a:gd name="connsiteY152-306" fmla="*/ 5443002 h 6858000"/>
              <a:gd name="connsiteX153-307" fmla="*/ 6068640 w 6128435"/>
              <a:gd name="connsiteY153-308" fmla="*/ 5474503 h 6858000"/>
              <a:gd name="connsiteX154-309" fmla="*/ 6080922 w 6128435"/>
              <a:gd name="connsiteY154-310" fmla="*/ 5561070 h 6858000"/>
              <a:gd name="connsiteX155-311" fmla="*/ 6096949 w 6128435"/>
              <a:gd name="connsiteY155-312" fmla="*/ 5648179 h 6858000"/>
              <a:gd name="connsiteX156-313" fmla="*/ 6125703 w 6128435"/>
              <a:gd name="connsiteY156-314" fmla="*/ 5692894 h 6858000"/>
              <a:gd name="connsiteX157-315" fmla="*/ 6126670 w 6128435"/>
              <a:gd name="connsiteY157-316" fmla="*/ 5697882 h 6858000"/>
              <a:gd name="connsiteX158-317" fmla="*/ 6124061 w 6128435"/>
              <a:gd name="connsiteY158-318" fmla="*/ 5710294 h 6858000"/>
              <a:gd name="connsiteX159-319" fmla="*/ 6122213 w 6128435"/>
              <a:gd name="connsiteY159-320" fmla="*/ 5714762 h 6858000"/>
              <a:gd name="connsiteX160-321" fmla="*/ 6121353 w 6128435"/>
              <a:gd name="connsiteY160-322" fmla="*/ 5721725 h 6858000"/>
              <a:gd name="connsiteX161-323" fmla="*/ 6121607 w 6128435"/>
              <a:gd name="connsiteY161-324" fmla="*/ 5721959 h 6858000"/>
              <a:gd name="connsiteX162-325" fmla="*/ 6120262 w 6128435"/>
              <a:gd name="connsiteY162-326" fmla="*/ 5728358 h 6858000"/>
              <a:gd name="connsiteX163-327" fmla="*/ 6110194 w 6128435"/>
              <a:gd name="connsiteY163-328" fmla="*/ 5758853 h 6858000"/>
              <a:gd name="connsiteX164-329" fmla="*/ 6127519 w 6128435"/>
              <a:gd name="connsiteY164-330" fmla="*/ 5865775 h 6858000"/>
              <a:gd name="connsiteX165-331" fmla="*/ 6128435 w 6128435"/>
              <a:gd name="connsiteY165-332" fmla="*/ 5870164 h 6858000"/>
              <a:gd name="connsiteX166-333" fmla="*/ 6119217 w 6128435"/>
              <a:gd name="connsiteY166-334" fmla="*/ 5888542 h 6858000"/>
              <a:gd name="connsiteX167-335" fmla="*/ 6115966 w 6128435"/>
              <a:gd name="connsiteY167-336" fmla="*/ 5898387 h 6858000"/>
              <a:gd name="connsiteX168-337" fmla="*/ 6111924 w 6128435"/>
              <a:gd name="connsiteY168-338" fmla="*/ 5900444 h 6858000"/>
              <a:gd name="connsiteX169-339" fmla="*/ 6108716 w 6128435"/>
              <a:gd name="connsiteY169-340" fmla="*/ 5915345 h 6858000"/>
              <a:gd name="connsiteX170-341" fmla="*/ 6109524 w 6128435"/>
              <a:gd name="connsiteY170-342" fmla="*/ 5917328 h 6858000"/>
              <a:gd name="connsiteX171-343" fmla="*/ 6102493 w 6128435"/>
              <a:gd name="connsiteY171-344" fmla="*/ 5928602 h 6858000"/>
              <a:gd name="connsiteX172-345" fmla="*/ 6056863 w 6128435"/>
              <a:gd name="connsiteY172-346" fmla="*/ 6000643 h 6858000"/>
              <a:gd name="connsiteX173-347" fmla="*/ 6045436 w 6128435"/>
              <a:gd name="connsiteY173-348" fmla="*/ 6124480 h 6858000"/>
              <a:gd name="connsiteX174-349" fmla="*/ 6030489 w 6128435"/>
              <a:gd name="connsiteY174-350" fmla="*/ 6317666 h 6858000"/>
              <a:gd name="connsiteX175-351" fmla="*/ 6007492 w 6128435"/>
              <a:gd name="connsiteY175-352" fmla="*/ 6440818 h 6858000"/>
              <a:gd name="connsiteX176-353" fmla="*/ 6009467 w 6128435"/>
              <a:gd name="connsiteY176-354" fmla="*/ 6487076 h 6858000"/>
              <a:gd name="connsiteX177-355" fmla="*/ 5995064 w 6128435"/>
              <a:gd name="connsiteY177-356" fmla="*/ 6540791 h 6858000"/>
              <a:gd name="connsiteX178-357" fmla="*/ 5996309 w 6128435"/>
              <a:gd name="connsiteY178-358" fmla="*/ 6543961 h 6858000"/>
              <a:gd name="connsiteX179-359" fmla="*/ 5996048 w 6128435"/>
              <a:gd name="connsiteY179-360" fmla="*/ 6555444 h 6858000"/>
              <a:gd name="connsiteX180-361" fmla="*/ 6002524 w 6128435"/>
              <a:gd name="connsiteY180-362" fmla="*/ 6560188 h 6858000"/>
              <a:gd name="connsiteX181-363" fmla="*/ 6006823 w 6128435"/>
              <a:gd name="connsiteY181-364" fmla="*/ 6578546 h 6858000"/>
              <a:gd name="connsiteX182-365" fmla="*/ 6004510 w 6128435"/>
              <a:gd name="connsiteY182-366" fmla="*/ 6599256 h 6858000"/>
              <a:gd name="connsiteX183-367" fmla="*/ 5986207 w 6128435"/>
              <a:gd name="connsiteY183-368" fmla="*/ 6695855 h 6858000"/>
              <a:gd name="connsiteX184-369" fmla="*/ 5979428 w 6128435"/>
              <a:gd name="connsiteY184-370" fmla="*/ 6754678 h 6858000"/>
              <a:gd name="connsiteX185-371" fmla="*/ 5983398 w 6128435"/>
              <a:gd name="connsiteY185-372" fmla="*/ 6778641 h 6858000"/>
              <a:gd name="connsiteX186-373" fmla="*/ 5984543 w 6128435"/>
              <a:gd name="connsiteY186-374" fmla="*/ 6811016 h 6858000"/>
              <a:gd name="connsiteX187-375" fmla="*/ 5981802 w 6128435"/>
              <a:gd name="connsiteY187-376" fmla="*/ 6838578 h 6858000"/>
              <a:gd name="connsiteX188-377" fmla="*/ 5979671 w 6128435"/>
              <a:gd name="connsiteY188-378" fmla="*/ 6858000 h 6858000"/>
              <a:gd name="connsiteX189-379" fmla="*/ 0 w 6128435"/>
              <a:gd name="connsiteY189-380" fmla="*/ 6858000 h 6858000"/>
              <a:gd name="connsiteX190-381" fmla="*/ 0 w 6128435"/>
              <a:gd name="connsiteY190-382" fmla="*/ 0 h 6858000"/>
              <a:gd name="connsiteX0-383" fmla="*/ 0 w 6128435"/>
              <a:gd name="connsiteY0-384" fmla="*/ 0 h 6858000"/>
              <a:gd name="connsiteX1-385" fmla="*/ 4965888 w 6128435"/>
              <a:gd name="connsiteY1-386" fmla="*/ 0 h 6858000"/>
              <a:gd name="connsiteX2-387" fmla="*/ 4967767 w 6128435"/>
              <a:gd name="connsiteY2-388" fmla="*/ 7930 h 6858000"/>
              <a:gd name="connsiteX3-389" fmla="*/ 4979444 w 6128435"/>
              <a:gd name="connsiteY3-390" fmla="*/ 43921 h 6858000"/>
              <a:gd name="connsiteX4-391" fmla="*/ 5021173 w 6128435"/>
              <a:gd name="connsiteY4-392" fmla="*/ 123738 h 6858000"/>
              <a:gd name="connsiteX5-393" fmla="*/ 5075458 w 6128435"/>
              <a:gd name="connsiteY5-394" fmla="*/ 264355 h 6858000"/>
              <a:gd name="connsiteX6-395" fmla="*/ 5081175 w 6128435"/>
              <a:gd name="connsiteY6-396" fmla="*/ 277448 h 6858000"/>
              <a:gd name="connsiteX7-397" fmla="*/ 5097011 w 6128435"/>
              <a:gd name="connsiteY7-398" fmla="*/ 355616 h 6858000"/>
              <a:gd name="connsiteX8-399" fmla="*/ 5130982 w 6128435"/>
              <a:gd name="connsiteY8-400" fmla="*/ 412030 h 6858000"/>
              <a:gd name="connsiteX9-401" fmla="*/ 5153000 w 6128435"/>
              <a:gd name="connsiteY9-402" fmla="*/ 507134 h 6858000"/>
              <a:gd name="connsiteX10-403" fmla="*/ 5171282 w 6128435"/>
              <a:gd name="connsiteY10-404" fmla="*/ 602071 h 6858000"/>
              <a:gd name="connsiteX11-405" fmla="*/ 5176196 w 6128435"/>
              <a:gd name="connsiteY11-406" fmla="*/ 636822 h 6858000"/>
              <a:gd name="connsiteX12-407" fmla="*/ 5201957 w 6128435"/>
              <a:gd name="connsiteY12-408" fmla="*/ 736835 h 6858000"/>
              <a:gd name="connsiteX13-409" fmla="*/ 5185452 w 6128435"/>
              <a:gd name="connsiteY13-410" fmla="*/ 745392 h 6858000"/>
              <a:gd name="connsiteX14-411" fmla="*/ 5189051 w 6128435"/>
              <a:gd name="connsiteY14-412" fmla="*/ 782518 h 6858000"/>
              <a:gd name="connsiteX15-413" fmla="*/ 5210428 w 6128435"/>
              <a:gd name="connsiteY15-414" fmla="*/ 815772 h 6858000"/>
              <a:gd name="connsiteX16-415" fmla="*/ 5221088 w 6128435"/>
              <a:gd name="connsiteY16-416" fmla="*/ 860193 h 6858000"/>
              <a:gd name="connsiteX17-417" fmla="*/ 5227653 w 6128435"/>
              <a:gd name="connsiteY17-418" fmla="*/ 886709 h 6858000"/>
              <a:gd name="connsiteX18-419" fmla="*/ 5230806 w 6128435"/>
              <a:gd name="connsiteY18-420" fmla="*/ 961354 h 6858000"/>
              <a:gd name="connsiteX19-421" fmla="*/ 5201018 w 6128435"/>
              <a:gd name="connsiteY19-422" fmla="*/ 1095027 h 6858000"/>
              <a:gd name="connsiteX20-423" fmla="*/ 5202153 w 6128435"/>
              <a:gd name="connsiteY20-424" fmla="*/ 1133224 h 6858000"/>
              <a:gd name="connsiteX21-425" fmla="*/ 5207370 w 6128435"/>
              <a:gd name="connsiteY21-426" fmla="*/ 1138097 h 6858000"/>
              <a:gd name="connsiteX22-427" fmla="*/ 5189234 w 6128435"/>
              <a:gd name="connsiteY22-428" fmla="*/ 1193495 h 6858000"/>
              <a:gd name="connsiteX23-429" fmla="*/ 5202769 w 6128435"/>
              <a:gd name="connsiteY23-430" fmla="*/ 1269450 h 6858000"/>
              <a:gd name="connsiteX24-431" fmla="*/ 5225968 w 6128435"/>
              <a:gd name="connsiteY24-432" fmla="*/ 1357994 h 6858000"/>
              <a:gd name="connsiteX25-433" fmla="*/ 5233819 w 6128435"/>
              <a:gd name="connsiteY25-434" fmla="*/ 1380922 h 6858000"/>
              <a:gd name="connsiteX26-435" fmla="*/ 5237226 w 6128435"/>
              <a:gd name="connsiteY26-436" fmla="*/ 1441327 h 6858000"/>
              <a:gd name="connsiteX27-437" fmla="*/ 5244434 w 6128435"/>
              <a:gd name="connsiteY27-438" fmla="*/ 1580810 h 6858000"/>
              <a:gd name="connsiteX28-439" fmla="*/ 5251453 w 6128435"/>
              <a:gd name="connsiteY28-440" fmla="*/ 1583934 h 6858000"/>
              <a:gd name="connsiteX29-441" fmla="*/ 5253136 w 6128435"/>
              <a:gd name="connsiteY29-442" fmla="*/ 1595457 h 6858000"/>
              <a:gd name="connsiteX30-443" fmla="*/ 5254863 w 6128435"/>
              <a:gd name="connsiteY30-444" fmla="*/ 1598311 h 6858000"/>
              <a:gd name="connsiteX31-445" fmla="*/ 5263491 w 6128435"/>
              <a:gd name="connsiteY31-446" fmla="*/ 1614889 h 6858000"/>
              <a:gd name="connsiteX32-447" fmla="*/ 5250095 w 6128435"/>
              <a:gd name="connsiteY32-448" fmla="*/ 1655519 h 6858000"/>
              <a:gd name="connsiteX33-449" fmla="*/ 5259788 w 6128435"/>
              <a:gd name="connsiteY33-450" fmla="*/ 1701198 h 6858000"/>
              <a:gd name="connsiteX34-451" fmla="*/ 5255696 w 6128435"/>
              <a:gd name="connsiteY34-452" fmla="*/ 1880842 h 6858000"/>
              <a:gd name="connsiteX35-453" fmla="*/ 5280947 w 6128435"/>
              <a:gd name="connsiteY35-454" fmla="*/ 1904438 h 6858000"/>
              <a:gd name="connsiteX36-455" fmla="*/ 5288486 w 6128435"/>
              <a:gd name="connsiteY36-456" fmla="*/ 1976575 h 6858000"/>
              <a:gd name="connsiteX37-457" fmla="*/ 5252592 w 6128435"/>
              <a:gd name="connsiteY37-458" fmla="*/ 2092210 h 6858000"/>
              <a:gd name="connsiteX38-459" fmla="*/ 5264303 w 6128435"/>
              <a:gd name="connsiteY38-460" fmla="*/ 2225157 h 6858000"/>
              <a:gd name="connsiteX39-461" fmla="*/ 5254949 w 6128435"/>
              <a:gd name="connsiteY39-462" fmla="*/ 2236160 h 6858000"/>
              <a:gd name="connsiteX40-463" fmla="*/ 5250104 w 6128435"/>
              <a:gd name="connsiteY40-464" fmla="*/ 2249166 h 6858000"/>
              <a:gd name="connsiteX41-465" fmla="*/ 5251214 w 6128435"/>
              <a:gd name="connsiteY41-466" fmla="*/ 2250944 h 6858000"/>
              <a:gd name="connsiteX42-467" fmla="*/ 5250644 w 6128435"/>
              <a:gd name="connsiteY42-468" fmla="*/ 2266619 h 6858000"/>
              <a:gd name="connsiteX43-469" fmla="*/ 5247111 w 6128435"/>
              <a:gd name="connsiteY43-470" fmla="*/ 2269679 h 6858000"/>
              <a:gd name="connsiteX44-471" fmla="*/ 5245653 w 6128435"/>
              <a:gd name="connsiteY44-472" fmla="*/ 2280317 h 6858000"/>
              <a:gd name="connsiteX45-473" fmla="*/ 5239901 w 6128435"/>
              <a:gd name="connsiteY45-474" fmla="*/ 2300961 h 6858000"/>
              <a:gd name="connsiteX46-475" fmla="*/ 5241522 w 6128435"/>
              <a:gd name="connsiteY46-476" fmla="*/ 2305114 h 6858000"/>
              <a:gd name="connsiteX47-477" fmla="*/ 5237050 w 6128435"/>
              <a:gd name="connsiteY47-478" fmla="*/ 2336703 h 6858000"/>
              <a:gd name="connsiteX48-479" fmla="*/ 5238267 w 6128435"/>
              <a:gd name="connsiteY48-480" fmla="*/ 2337277 h 6858000"/>
              <a:gd name="connsiteX49-481" fmla="*/ 5242602 w 6128435"/>
              <a:gd name="connsiteY49-482" fmla="*/ 2346782 h 6858000"/>
              <a:gd name="connsiteX50-483" fmla="*/ 5247963 w 6128435"/>
              <a:gd name="connsiteY50-484" fmla="*/ 2364638 h 6858000"/>
              <a:gd name="connsiteX51-485" fmla="*/ 5276175 w 6128435"/>
              <a:gd name="connsiteY51-486" fmla="*/ 2407515 h 6858000"/>
              <a:gd name="connsiteX52-487" fmla="*/ 5271650 w 6128435"/>
              <a:gd name="connsiteY52-488" fmla="*/ 2440467 h 6858000"/>
              <a:gd name="connsiteX53-489" fmla="*/ 5271438 w 6128435"/>
              <a:gd name="connsiteY53-490" fmla="*/ 2447186 h 6858000"/>
              <a:gd name="connsiteX54-491" fmla="*/ 5271722 w 6128435"/>
              <a:gd name="connsiteY54-492" fmla="*/ 2447359 h 6858000"/>
              <a:gd name="connsiteX55-493" fmla="*/ 5272069 w 6128435"/>
              <a:gd name="connsiteY55-494" fmla="*/ 2454523 h 6858000"/>
              <a:gd name="connsiteX56-495" fmla="*/ 5271049 w 6128435"/>
              <a:gd name="connsiteY56-496" fmla="*/ 2459442 h 6858000"/>
              <a:gd name="connsiteX57-497" fmla="*/ 5270636 w 6128435"/>
              <a:gd name="connsiteY57-498" fmla="*/ 2472481 h 6858000"/>
              <a:gd name="connsiteX58-499" fmla="*/ 5272406 w 6128435"/>
              <a:gd name="connsiteY58-500" fmla="*/ 2477221 h 6858000"/>
              <a:gd name="connsiteX59-501" fmla="*/ 5307538 w 6128435"/>
              <a:gd name="connsiteY59-502" fmla="*/ 2514685 h 6858000"/>
              <a:gd name="connsiteX60-503" fmla="*/ 5337604 w 6128435"/>
              <a:gd name="connsiteY60-504" fmla="*/ 2597632 h 6858000"/>
              <a:gd name="connsiteX61-505" fmla="*/ 5407503 w 6128435"/>
              <a:gd name="connsiteY61-506" fmla="*/ 2786290 h 6858000"/>
              <a:gd name="connsiteX62-507" fmla="*/ 5407356 w 6128435"/>
              <a:gd name="connsiteY62-508" fmla="*/ 2787545 h 6858000"/>
              <a:gd name="connsiteX63-509" fmla="*/ 5411130 w 6128435"/>
              <a:gd name="connsiteY63-510" fmla="*/ 2788640 h 6858000"/>
              <a:gd name="connsiteX64-511" fmla="*/ 5416439 w 6128435"/>
              <a:gd name="connsiteY64-512" fmla="*/ 2805666 h 6858000"/>
              <a:gd name="connsiteX65-513" fmla="*/ 5416589 w 6128435"/>
              <a:gd name="connsiteY65-514" fmla="*/ 2810822 h 6858000"/>
              <a:gd name="connsiteX66-515" fmla="*/ 5418542 w 6128435"/>
              <a:gd name="connsiteY66-516" fmla="*/ 2817745 h 6858000"/>
              <a:gd name="connsiteX67-517" fmla="*/ 5418847 w 6128435"/>
              <a:gd name="connsiteY67-518" fmla="*/ 2817825 h 6858000"/>
              <a:gd name="connsiteX68-519" fmla="*/ 5423364 w 6128435"/>
              <a:gd name="connsiteY68-520" fmla="*/ 2858292 h 6858000"/>
              <a:gd name="connsiteX69-521" fmla="*/ 5479298 w 6128435"/>
              <a:gd name="connsiteY69-522" fmla="*/ 2947791 h 6858000"/>
              <a:gd name="connsiteX70-523" fmla="*/ 5481770 w 6128435"/>
              <a:gd name="connsiteY70-524" fmla="*/ 2951352 h 6858000"/>
              <a:gd name="connsiteX71-525" fmla="*/ 5481013 w 6128435"/>
              <a:gd name="connsiteY71-526" fmla="*/ 2973461 h 6858000"/>
              <a:gd name="connsiteX72-527" fmla="*/ 5482045 w 6128435"/>
              <a:gd name="connsiteY72-528" fmla="*/ 2984371 h 6858000"/>
              <a:gd name="connsiteX73-529" fmla="*/ 5479405 w 6128435"/>
              <a:gd name="connsiteY73-530" fmla="*/ 2988507 h 6858000"/>
              <a:gd name="connsiteX74-531" fmla="*/ 5482415 w 6128435"/>
              <a:gd name="connsiteY74-532" fmla="*/ 3004079 h 6858000"/>
              <a:gd name="connsiteX75-533" fmla="*/ 5483865 w 6128435"/>
              <a:gd name="connsiteY75-534" fmla="*/ 3005467 h 6858000"/>
              <a:gd name="connsiteX76-535" fmla="*/ 5482236 w 6128435"/>
              <a:gd name="connsiteY76-536" fmla="*/ 3019791 h 6858000"/>
              <a:gd name="connsiteX77-537" fmla="*/ 5475895 w 6128435"/>
              <a:gd name="connsiteY77-538" fmla="*/ 3033578 h 6858000"/>
              <a:gd name="connsiteX78-539" fmla="*/ 5477595 w 6128435"/>
              <a:gd name="connsiteY78-540" fmla="*/ 3250534 h 6858000"/>
              <a:gd name="connsiteX79-541" fmla="*/ 5532836 w 6128435"/>
              <a:gd name="connsiteY79-542" fmla="*/ 3353840 h 6858000"/>
              <a:gd name="connsiteX80-543" fmla="*/ 5561229 w 6128435"/>
              <a:gd name="connsiteY80-544" fmla="*/ 3395784 h 6858000"/>
              <a:gd name="connsiteX81-545" fmla="*/ 5589758 w 6128435"/>
              <a:gd name="connsiteY81-546" fmla="*/ 3506453 h 6858000"/>
              <a:gd name="connsiteX82-547" fmla="*/ 5596144 w 6128435"/>
              <a:gd name="connsiteY82-548" fmla="*/ 3534624 h 6858000"/>
              <a:gd name="connsiteX83-549" fmla="*/ 5597750 w 6128435"/>
              <a:gd name="connsiteY83-550" fmla="*/ 3534129 h 6858000"/>
              <a:gd name="connsiteX84-551" fmla="*/ 5599700 w 6128435"/>
              <a:gd name="connsiteY84-552" fmla="*/ 3547221 h 6858000"/>
              <a:gd name="connsiteX85-553" fmla="*/ 5615031 w 6128435"/>
              <a:gd name="connsiteY85-554" fmla="*/ 3557482 h 6858000"/>
              <a:gd name="connsiteX86-555" fmla="*/ 5618377 w 6128435"/>
              <a:gd name="connsiteY86-556" fmla="*/ 3588431 h 6858000"/>
              <a:gd name="connsiteX87-557" fmla="*/ 5612155 w 6128435"/>
              <a:gd name="connsiteY87-558" fmla="*/ 3589869 h 6858000"/>
              <a:gd name="connsiteX88-559" fmla="*/ 5620843 w 6128435"/>
              <a:gd name="connsiteY88-560" fmla="*/ 3606745 h 6858000"/>
              <a:gd name="connsiteX89-561" fmla="*/ 5655472 w 6128435"/>
              <a:gd name="connsiteY89-562" fmla="*/ 3678877 h 6858000"/>
              <a:gd name="connsiteX90-563" fmla="*/ 5680448 w 6128435"/>
              <a:gd name="connsiteY90-564" fmla="*/ 3717760 h 6858000"/>
              <a:gd name="connsiteX91-565" fmla="*/ 5683015 w 6128435"/>
              <a:gd name="connsiteY91-566" fmla="*/ 3762025 h 6858000"/>
              <a:gd name="connsiteX92-567" fmla="*/ 5696643 w 6128435"/>
              <a:gd name="connsiteY92-568" fmla="*/ 3773888 h 6858000"/>
              <a:gd name="connsiteX93-569" fmla="*/ 5699203 w 6128435"/>
              <a:gd name="connsiteY93-570" fmla="*/ 3775823 h 6858000"/>
              <a:gd name="connsiteX94-571" fmla="*/ 5704824 w 6128435"/>
              <a:gd name="connsiteY94-572" fmla="*/ 3785966 h 6858000"/>
              <a:gd name="connsiteX95-573" fmla="*/ 5712204 w 6128435"/>
              <a:gd name="connsiteY95-574" fmla="*/ 3785830 h 6858000"/>
              <a:gd name="connsiteX96-575" fmla="*/ 5724816 w 6128435"/>
              <a:gd name="connsiteY96-576" fmla="*/ 3798949 h 6858000"/>
              <a:gd name="connsiteX97-577" fmla="*/ 5733539 w 6128435"/>
              <a:gd name="connsiteY97-578" fmla="*/ 3818457 h 6858000"/>
              <a:gd name="connsiteX98-579" fmla="*/ 5768491 w 6128435"/>
              <a:gd name="connsiteY98-580" fmla="*/ 3914399 h 6858000"/>
              <a:gd name="connsiteX99-581" fmla="*/ 5793123 w 6128435"/>
              <a:gd name="connsiteY99-582" fmla="*/ 3969952 h 6858000"/>
              <a:gd name="connsiteX100-583" fmla="*/ 5808321 w 6128435"/>
              <a:gd name="connsiteY100-584" fmla="*/ 3988153 h 6858000"/>
              <a:gd name="connsiteX101-585" fmla="*/ 5825621 w 6128435"/>
              <a:gd name="connsiteY101-586" fmla="*/ 4015525 h 6858000"/>
              <a:gd name="connsiteX102-587" fmla="*/ 5860672 w 6128435"/>
              <a:gd name="connsiteY102-588" fmla="*/ 4061579 h 6858000"/>
              <a:gd name="connsiteX103-589" fmla="*/ 5872173 w 6128435"/>
              <a:gd name="connsiteY103-590" fmla="*/ 4088497 h 6858000"/>
              <a:gd name="connsiteX104-591" fmla="*/ 5883705 w 6128435"/>
              <a:gd name="connsiteY104-592" fmla="*/ 4101899 h 6858000"/>
              <a:gd name="connsiteX105-593" fmla="*/ 5885314 w 6128435"/>
              <a:gd name="connsiteY105-594" fmla="*/ 4108387 h 6858000"/>
              <a:gd name="connsiteX106-595" fmla="*/ 5894095 w 6128435"/>
              <a:gd name="connsiteY106-596" fmla="*/ 4128857 h 6858000"/>
              <a:gd name="connsiteX107-597" fmla="*/ 5898339 w 6128435"/>
              <a:gd name="connsiteY107-598" fmla="*/ 4140800 h 6858000"/>
              <a:gd name="connsiteX108-599" fmla="*/ 5899734 w 6128435"/>
              <a:gd name="connsiteY108-600" fmla="*/ 4145632 h 6858000"/>
              <a:gd name="connsiteX109-601" fmla="*/ 5897098 w 6128435"/>
              <a:gd name="connsiteY109-602" fmla="*/ 4157819 h 6858000"/>
              <a:gd name="connsiteX110-603" fmla="*/ 5904495 w 6128435"/>
              <a:gd name="connsiteY110-604" fmla="*/ 4170854 h 6858000"/>
              <a:gd name="connsiteX111-605" fmla="*/ 5903513 w 6128435"/>
              <a:gd name="connsiteY111-606" fmla="*/ 4187661 h 6858000"/>
              <a:gd name="connsiteX112-607" fmla="*/ 5909911 w 6128435"/>
              <a:gd name="connsiteY112-608" fmla="*/ 4189970 h 6858000"/>
              <a:gd name="connsiteX113-609" fmla="*/ 5917114 w 6128435"/>
              <a:gd name="connsiteY113-610" fmla="*/ 4213096 h 6858000"/>
              <a:gd name="connsiteX114-611" fmla="*/ 5921153 w 6128435"/>
              <a:gd name="connsiteY114-612" fmla="*/ 4236222 h 6858000"/>
              <a:gd name="connsiteX115-613" fmla="*/ 5924233 w 6128435"/>
              <a:gd name="connsiteY115-614" fmla="*/ 4242060 h 6858000"/>
              <a:gd name="connsiteX116-615" fmla="*/ 5923742 w 6128435"/>
              <a:gd name="connsiteY116-616" fmla="*/ 4265435 h 6858000"/>
              <a:gd name="connsiteX117-617" fmla="*/ 5928910 w 6128435"/>
              <a:gd name="connsiteY117-618" fmla="*/ 4300973 h 6858000"/>
              <a:gd name="connsiteX118-619" fmla="*/ 5939320 w 6128435"/>
              <a:gd name="connsiteY118-620" fmla="*/ 4340435 h 6858000"/>
              <a:gd name="connsiteX119-621" fmla="*/ 5946705 w 6128435"/>
              <a:gd name="connsiteY119-622" fmla="*/ 4428051 h 6858000"/>
              <a:gd name="connsiteX120-623" fmla="*/ 5949261 w 6128435"/>
              <a:gd name="connsiteY120-624" fmla="*/ 4449185 h 6858000"/>
              <a:gd name="connsiteX121-625" fmla="*/ 5957504 w 6128435"/>
              <a:gd name="connsiteY121-626" fmla="*/ 4465911 h 6858000"/>
              <a:gd name="connsiteX122-627" fmla="*/ 5964689 w 6128435"/>
              <a:gd name="connsiteY122-628" fmla="*/ 4468532 h 6858000"/>
              <a:gd name="connsiteX123-629" fmla="*/ 5967062 w 6128435"/>
              <a:gd name="connsiteY123-630" fmla="*/ 4479923 h 6858000"/>
              <a:gd name="connsiteX124-631" fmla="*/ 5968960 w 6128435"/>
              <a:gd name="connsiteY124-632" fmla="*/ 4482655 h 6858000"/>
              <a:gd name="connsiteX125-633" fmla="*/ 5978567 w 6128435"/>
              <a:gd name="connsiteY125-634" fmla="*/ 4498605 h 6858000"/>
              <a:gd name="connsiteX126-635" fmla="*/ 5967676 w 6128435"/>
              <a:gd name="connsiteY126-636" fmla="*/ 4540140 h 6858000"/>
              <a:gd name="connsiteX127-637" fmla="*/ 5980106 w 6128435"/>
              <a:gd name="connsiteY127-638" fmla="*/ 4585087 h 6858000"/>
              <a:gd name="connsiteX128-639" fmla="*/ 5986918 w 6128435"/>
              <a:gd name="connsiteY128-640" fmla="*/ 4764836 h 6858000"/>
              <a:gd name="connsiteX129-641" fmla="*/ 6013516 w 6128435"/>
              <a:gd name="connsiteY129-642" fmla="*/ 4786619 h 6858000"/>
              <a:gd name="connsiteX130-643" fmla="*/ 6025404 w 6128435"/>
              <a:gd name="connsiteY130-644" fmla="*/ 4858148 h 6858000"/>
              <a:gd name="connsiteX131-645" fmla="*/ 6007749 w 6128435"/>
              <a:gd name="connsiteY131-646" fmla="*/ 4964715 h 6858000"/>
              <a:gd name="connsiteX132-647" fmla="*/ 6005269 w 6128435"/>
              <a:gd name="connsiteY132-648" fmla="*/ 5150567 h 6858000"/>
              <a:gd name="connsiteX133-649" fmla="*/ 6001127 w 6128435"/>
              <a:gd name="connsiteY133-650" fmla="*/ 5164609 h 6858000"/>
              <a:gd name="connsiteX134-651" fmla="*/ 5996647 w 6128435"/>
              <a:gd name="connsiteY134-652" fmla="*/ 5185640 h 6858000"/>
              <a:gd name="connsiteX135-653" fmla="*/ 5998514 w 6128435"/>
              <a:gd name="connsiteY135-654" fmla="*/ 5189673 h 6858000"/>
              <a:gd name="connsiteX136-655" fmla="*/ 5995970 w 6128435"/>
              <a:gd name="connsiteY136-656" fmla="*/ 5221547 h 6858000"/>
              <a:gd name="connsiteX137-657" fmla="*/ 5997218 w 6128435"/>
              <a:gd name="connsiteY137-658" fmla="*/ 5222031 h 6858000"/>
              <a:gd name="connsiteX138-659" fmla="*/ 6002116 w 6128435"/>
              <a:gd name="connsiteY138-660" fmla="*/ 5231223 h 6858000"/>
              <a:gd name="connsiteX139-661" fmla="*/ 6008541 w 6128435"/>
              <a:gd name="connsiteY139-662" fmla="*/ 5248680 h 6858000"/>
              <a:gd name="connsiteX140-663" fmla="*/ 6039260 w 6128435"/>
              <a:gd name="connsiteY140-664" fmla="*/ 5289518 h 6858000"/>
              <a:gd name="connsiteX141-665" fmla="*/ 6036748 w 6128435"/>
              <a:gd name="connsiteY141-666" fmla="*/ 5322752 h 6858000"/>
              <a:gd name="connsiteX142-667" fmla="*/ 6036943 w 6128435"/>
              <a:gd name="connsiteY142-668" fmla="*/ 5329480 h 6858000"/>
              <a:gd name="connsiteX143-669" fmla="*/ 6037236 w 6128435"/>
              <a:gd name="connsiteY143-670" fmla="*/ 5329634 h 6858000"/>
              <a:gd name="connsiteX144-671" fmla="*/ 6038019 w 6128435"/>
              <a:gd name="connsiteY144-672" fmla="*/ 5336764 h 6858000"/>
              <a:gd name="connsiteX145-673" fmla="*/ 6037298 w 6128435"/>
              <a:gd name="connsiteY145-674" fmla="*/ 5341753 h 6858000"/>
              <a:gd name="connsiteX146-675" fmla="*/ 6037677 w 6128435"/>
              <a:gd name="connsiteY146-676" fmla="*/ 5354807 h 6858000"/>
              <a:gd name="connsiteX147-677" fmla="*/ 6039728 w 6128435"/>
              <a:gd name="connsiteY147-678" fmla="*/ 5359416 h 6858000"/>
              <a:gd name="connsiteX148-679" fmla="*/ 6043311 w 6128435"/>
              <a:gd name="connsiteY148-680" fmla="*/ 5361407 h 6858000"/>
              <a:gd name="connsiteX149-681" fmla="*/ 6042954 w 6128435"/>
              <a:gd name="connsiteY149-682" fmla="*/ 5362576 h 6858000"/>
              <a:gd name="connsiteX150-683" fmla="*/ 6053435 w 6128435"/>
              <a:gd name="connsiteY150-684" fmla="*/ 5387547 h 6858000"/>
              <a:gd name="connsiteX151-685" fmla="*/ 6065933 w 6128435"/>
              <a:gd name="connsiteY151-686" fmla="*/ 5443002 h 6858000"/>
              <a:gd name="connsiteX152-687" fmla="*/ 6068640 w 6128435"/>
              <a:gd name="connsiteY152-688" fmla="*/ 5474503 h 6858000"/>
              <a:gd name="connsiteX153-689" fmla="*/ 6080922 w 6128435"/>
              <a:gd name="connsiteY153-690" fmla="*/ 5561070 h 6858000"/>
              <a:gd name="connsiteX154-691" fmla="*/ 6096949 w 6128435"/>
              <a:gd name="connsiteY154-692" fmla="*/ 5648179 h 6858000"/>
              <a:gd name="connsiteX155-693" fmla="*/ 6125703 w 6128435"/>
              <a:gd name="connsiteY155-694" fmla="*/ 5692894 h 6858000"/>
              <a:gd name="connsiteX156-695" fmla="*/ 6126670 w 6128435"/>
              <a:gd name="connsiteY156-696" fmla="*/ 5697882 h 6858000"/>
              <a:gd name="connsiteX157-697" fmla="*/ 6124061 w 6128435"/>
              <a:gd name="connsiteY157-698" fmla="*/ 5710294 h 6858000"/>
              <a:gd name="connsiteX158-699" fmla="*/ 6122213 w 6128435"/>
              <a:gd name="connsiteY158-700" fmla="*/ 5714762 h 6858000"/>
              <a:gd name="connsiteX159-701" fmla="*/ 6121353 w 6128435"/>
              <a:gd name="connsiteY159-702" fmla="*/ 5721725 h 6858000"/>
              <a:gd name="connsiteX160-703" fmla="*/ 6121607 w 6128435"/>
              <a:gd name="connsiteY160-704" fmla="*/ 5721959 h 6858000"/>
              <a:gd name="connsiteX161-705" fmla="*/ 6120262 w 6128435"/>
              <a:gd name="connsiteY161-706" fmla="*/ 5728358 h 6858000"/>
              <a:gd name="connsiteX162-707" fmla="*/ 6110194 w 6128435"/>
              <a:gd name="connsiteY162-708" fmla="*/ 5758853 h 6858000"/>
              <a:gd name="connsiteX163-709" fmla="*/ 6127519 w 6128435"/>
              <a:gd name="connsiteY163-710" fmla="*/ 5865775 h 6858000"/>
              <a:gd name="connsiteX164-711" fmla="*/ 6128435 w 6128435"/>
              <a:gd name="connsiteY164-712" fmla="*/ 5870164 h 6858000"/>
              <a:gd name="connsiteX165-713" fmla="*/ 6119217 w 6128435"/>
              <a:gd name="connsiteY165-714" fmla="*/ 5888542 h 6858000"/>
              <a:gd name="connsiteX166-715" fmla="*/ 6115966 w 6128435"/>
              <a:gd name="connsiteY166-716" fmla="*/ 5898387 h 6858000"/>
              <a:gd name="connsiteX167-717" fmla="*/ 6111924 w 6128435"/>
              <a:gd name="connsiteY167-718" fmla="*/ 5900444 h 6858000"/>
              <a:gd name="connsiteX168-719" fmla="*/ 6108716 w 6128435"/>
              <a:gd name="connsiteY168-720" fmla="*/ 5915345 h 6858000"/>
              <a:gd name="connsiteX169-721" fmla="*/ 6109524 w 6128435"/>
              <a:gd name="connsiteY169-722" fmla="*/ 5917328 h 6858000"/>
              <a:gd name="connsiteX170-723" fmla="*/ 6102493 w 6128435"/>
              <a:gd name="connsiteY170-724" fmla="*/ 5928602 h 6858000"/>
              <a:gd name="connsiteX171-725" fmla="*/ 6056863 w 6128435"/>
              <a:gd name="connsiteY171-726" fmla="*/ 6000643 h 6858000"/>
              <a:gd name="connsiteX172-727" fmla="*/ 6045436 w 6128435"/>
              <a:gd name="connsiteY172-728" fmla="*/ 6124480 h 6858000"/>
              <a:gd name="connsiteX173-729" fmla="*/ 6030489 w 6128435"/>
              <a:gd name="connsiteY173-730" fmla="*/ 6317666 h 6858000"/>
              <a:gd name="connsiteX174-731" fmla="*/ 6007492 w 6128435"/>
              <a:gd name="connsiteY174-732" fmla="*/ 6440818 h 6858000"/>
              <a:gd name="connsiteX175-733" fmla="*/ 6009467 w 6128435"/>
              <a:gd name="connsiteY175-734" fmla="*/ 6487076 h 6858000"/>
              <a:gd name="connsiteX176-735" fmla="*/ 5995064 w 6128435"/>
              <a:gd name="connsiteY176-736" fmla="*/ 6540791 h 6858000"/>
              <a:gd name="connsiteX177-737" fmla="*/ 5996309 w 6128435"/>
              <a:gd name="connsiteY177-738" fmla="*/ 6543961 h 6858000"/>
              <a:gd name="connsiteX178-739" fmla="*/ 5996048 w 6128435"/>
              <a:gd name="connsiteY178-740" fmla="*/ 6555444 h 6858000"/>
              <a:gd name="connsiteX179-741" fmla="*/ 6002524 w 6128435"/>
              <a:gd name="connsiteY179-742" fmla="*/ 6560188 h 6858000"/>
              <a:gd name="connsiteX180-743" fmla="*/ 6006823 w 6128435"/>
              <a:gd name="connsiteY180-744" fmla="*/ 6578546 h 6858000"/>
              <a:gd name="connsiteX181-745" fmla="*/ 6004510 w 6128435"/>
              <a:gd name="connsiteY181-746" fmla="*/ 6599256 h 6858000"/>
              <a:gd name="connsiteX182-747" fmla="*/ 5986207 w 6128435"/>
              <a:gd name="connsiteY182-748" fmla="*/ 6695855 h 6858000"/>
              <a:gd name="connsiteX183-749" fmla="*/ 5979428 w 6128435"/>
              <a:gd name="connsiteY183-750" fmla="*/ 6754678 h 6858000"/>
              <a:gd name="connsiteX184-751" fmla="*/ 5983398 w 6128435"/>
              <a:gd name="connsiteY184-752" fmla="*/ 6778641 h 6858000"/>
              <a:gd name="connsiteX185-753" fmla="*/ 5984543 w 6128435"/>
              <a:gd name="connsiteY185-754" fmla="*/ 6811016 h 6858000"/>
              <a:gd name="connsiteX186-755" fmla="*/ 5981802 w 6128435"/>
              <a:gd name="connsiteY186-756" fmla="*/ 6838578 h 6858000"/>
              <a:gd name="connsiteX187-757" fmla="*/ 5979671 w 6128435"/>
              <a:gd name="connsiteY187-758" fmla="*/ 6858000 h 6858000"/>
              <a:gd name="connsiteX188-759" fmla="*/ 0 w 6128435"/>
              <a:gd name="connsiteY188-760" fmla="*/ 6858000 h 6858000"/>
              <a:gd name="connsiteX189-761" fmla="*/ 0 w 6128435"/>
              <a:gd name="connsiteY189-762" fmla="*/ 0 h 6858000"/>
              <a:gd name="connsiteX0-763" fmla="*/ 0 w 6128435"/>
              <a:gd name="connsiteY0-764" fmla="*/ 0 h 6858000"/>
              <a:gd name="connsiteX1-765" fmla="*/ 4965888 w 6128435"/>
              <a:gd name="connsiteY1-766" fmla="*/ 0 h 6858000"/>
              <a:gd name="connsiteX2-767" fmla="*/ 4967767 w 6128435"/>
              <a:gd name="connsiteY2-768" fmla="*/ 7930 h 6858000"/>
              <a:gd name="connsiteX3-769" fmla="*/ 4979444 w 6128435"/>
              <a:gd name="connsiteY3-770" fmla="*/ 43921 h 6858000"/>
              <a:gd name="connsiteX4-771" fmla="*/ 5021173 w 6128435"/>
              <a:gd name="connsiteY4-772" fmla="*/ 123738 h 6858000"/>
              <a:gd name="connsiteX5-773" fmla="*/ 5075458 w 6128435"/>
              <a:gd name="connsiteY5-774" fmla="*/ 264355 h 6858000"/>
              <a:gd name="connsiteX6-775" fmla="*/ 5081175 w 6128435"/>
              <a:gd name="connsiteY6-776" fmla="*/ 277448 h 6858000"/>
              <a:gd name="connsiteX7-777" fmla="*/ 5097011 w 6128435"/>
              <a:gd name="connsiteY7-778" fmla="*/ 355616 h 6858000"/>
              <a:gd name="connsiteX8-779" fmla="*/ 5130982 w 6128435"/>
              <a:gd name="connsiteY8-780" fmla="*/ 412030 h 6858000"/>
              <a:gd name="connsiteX9-781" fmla="*/ 5153000 w 6128435"/>
              <a:gd name="connsiteY9-782" fmla="*/ 507134 h 6858000"/>
              <a:gd name="connsiteX10-783" fmla="*/ 5171282 w 6128435"/>
              <a:gd name="connsiteY10-784" fmla="*/ 602071 h 6858000"/>
              <a:gd name="connsiteX11-785" fmla="*/ 5176196 w 6128435"/>
              <a:gd name="connsiteY11-786" fmla="*/ 636822 h 6858000"/>
              <a:gd name="connsiteX12-787" fmla="*/ 5201957 w 6128435"/>
              <a:gd name="connsiteY12-788" fmla="*/ 736835 h 6858000"/>
              <a:gd name="connsiteX13-789" fmla="*/ 5185452 w 6128435"/>
              <a:gd name="connsiteY13-790" fmla="*/ 745392 h 6858000"/>
              <a:gd name="connsiteX14-791" fmla="*/ 5189051 w 6128435"/>
              <a:gd name="connsiteY14-792" fmla="*/ 782518 h 6858000"/>
              <a:gd name="connsiteX15-793" fmla="*/ 5210428 w 6128435"/>
              <a:gd name="connsiteY15-794" fmla="*/ 815772 h 6858000"/>
              <a:gd name="connsiteX16-795" fmla="*/ 5221088 w 6128435"/>
              <a:gd name="connsiteY16-796" fmla="*/ 860193 h 6858000"/>
              <a:gd name="connsiteX17-797" fmla="*/ 5227653 w 6128435"/>
              <a:gd name="connsiteY17-798" fmla="*/ 886709 h 6858000"/>
              <a:gd name="connsiteX18-799" fmla="*/ 5230806 w 6128435"/>
              <a:gd name="connsiteY18-800" fmla="*/ 961354 h 6858000"/>
              <a:gd name="connsiteX19-801" fmla="*/ 5201018 w 6128435"/>
              <a:gd name="connsiteY19-802" fmla="*/ 1095027 h 6858000"/>
              <a:gd name="connsiteX20-803" fmla="*/ 5202153 w 6128435"/>
              <a:gd name="connsiteY20-804" fmla="*/ 1133224 h 6858000"/>
              <a:gd name="connsiteX21-805" fmla="*/ 5207370 w 6128435"/>
              <a:gd name="connsiteY21-806" fmla="*/ 1138097 h 6858000"/>
              <a:gd name="connsiteX22-807" fmla="*/ 5189234 w 6128435"/>
              <a:gd name="connsiteY22-808" fmla="*/ 1193495 h 6858000"/>
              <a:gd name="connsiteX23-809" fmla="*/ 5202769 w 6128435"/>
              <a:gd name="connsiteY23-810" fmla="*/ 1269450 h 6858000"/>
              <a:gd name="connsiteX24-811" fmla="*/ 5225968 w 6128435"/>
              <a:gd name="connsiteY24-812" fmla="*/ 1357994 h 6858000"/>
              <a:gd name="connsiteX25-813" fmla="*/ 5233819 w 6128435"/>
              <a:gd name="connsiteY25-814" fmla="*/ 1380922 h 6858000"/>
              <a:gd name="connsiteX26-815" fmla="*/ 5237226 w 6128435"/>
              <a:gd name="connsiteY26-816" fmla="*/ 1441327 h 6858000"/>
              <a:gd name="connsiteX27-817" fmla="*/ 5244434 w 6128435"/>
              <a:gd name="connsiteY27-818" fmla="*/ 1580810 h 6858000"/>
              <a:gd name="connsiteX28-819" fmla="*/ 5251453 w 6128435"/>
              <a:gd name="connsiteY28-820" fmla="*/ 1583934 h 6858000"/>
              <a:gd name="connsiteX29-821" fmla="*/ 5253136 w 6128435"/>
              <a:gd name="connsiteY29-822" fmla="*/ 1595457 h 6858000"/>
              <a:gd name="connsiteX30-823" fmla="*/ 5254863 w 6128435"/>
              <a:gd name="connsiteY30-824" fmla="*/ 1598311 h 6858000"/>
              <a:gd name="connsiteX31-825" fmla="*/ 5263491 w 6128435"/>
              <a:gd name="connsiteY31-826" fmla="*/ 1614889 h 6858000"/>
              <a:gd name="connsiteX32-827" fmla="*/ 5250095 w 6128435"/>
              <a:gd name="connsiteY32-828" fmla="*/ 1655519 h 6858000"/>
              <a:gd name="connsiteX33-829" fmla="*/ 5259788 w 6128435"/>
              <a:gd name="connsiteY33-830" fmla="*/ 1701198 h 6858000"/>
              <a:gd name="connsiteX34-831" fmla="*/ 5255696 w 6128435"/>
              <a:gd name="connsiteY34-832" fmla="*/ 1880842 h 6858000"/>
              <a:gd name="connsiteX35-833" fmla="*/ 5280947 w 6128435"/>
              <a:gd name="connsiteY35-834" fmla="*/ 1904438 h 6858000"/>
              <a:gd name="connsiteX36-835" fmla="*/ 5288486 w 6128435"/>
              <a:gd name="connsiteY36-836" fmla="*/ 1976575 h 6858000"/>
              <a:gd name="connsiteX37-837" fmla="*/ 5252592 w 6128435"/>
              <a:gd name="connsiteY37-838" fmla="*/ 2092210 h 6858000"/>
              <a:gd name="connsiteX38-839" fmla="*/ 5264303 w 6128435"/>
              <a:gd name="connsiteY38-840" fmla="*/ 2225157 h 6858000"/>
              <a:gd name="connsiteX39-841" fmla="*/ 5254949 w 6128435"/>
              <a:gd name="connsiteY39-842" fmla="*/ 2236160 h 6858000"/>
              <a:gd name="connsiteX40-843" fmla="*/ 5250104 w 6128435"/>
              <a:gd name="connsiteY40-844" fmla="*/ 2249166 h 6858000"/>
              <a:gd name="connsiteX41-845" fmla="*/ 5251214 w 6128435"/>
              <a:gd name="connsiteY41-846" fmla="*/ 2250944 h 6858000"/>
              <a:gd name="connsiteX42-847" fmla="*/ 5250644 w 6128435"/>
              <a:gd name="connsiteY42-848" fmla="*/ 2266619 h 6858000"/>
              <a:gd name="connsiteX43-849" fmla="*/ 5247111 w 6128435"/>
              <a:gd name="connsiteY43-850" fmla="*/ 2269679 h 6858000"/>
              <a:gd name="connsiteX44-851" fmla="*/ 5245653 w 6128435"/>
              <a:gd name="connsiteY44-852" fmla="*/ 2280317 h 6858000"/>
              <a:gd name="connsiteX45-853" fmla="*/ 5239901 w 6128435"/>
              <a:gd name="connsiteY45-854" fmla="*/ 2300961 h 6858000"/>
              <a:gd name="connsiteX46-855" fmla="*/ 5241522 w 6128435"/>
              <a:gd name="connsiteY46-856" fmla="*/ 2305114 h 6858000"/>
              <a:gd name="connsiteX47-857" fmla="*/ 5237050 w 6128435"/>
              <a:gd name="connsiteY47-858" fmla="*/ 2336703 h 6858000"/>
              <a:gd name="connsiteX48-859" fmla="*/ 5238267 w 6128435"/>
              <a:gd name="connsiteY48-860" fmla="*/ 2337277 h 6858000"/>
              <a:gd name="connsiteX49-861" fmla="*/ 5242602 w 6128435"/>
              <a:gd name="connsiteY49-862" fmla="*/ 2346782 h 6858000"/>
              <a:gd name="connsiteX50-863" fmla="*/ 5247963 w 6128435"/>
              <a:gd name="connsiteY50-864" fmla="*/ 2364638 h 6858000"/>
              <a:gd name="connsiteX51-865" fmla="*/ 5276175 w 6128435"/>
              <a:gd name="connsiteY51-866" fmla="*/ 2407515 h 6858000"/>
              <a:gd name="connsiteX52-867" fmla="*/ 5271650 w 6128435"/>
              <a:gd name="connsiteY52-868" fmla="*/ 2440467 h 6858000"/>
              <a:gd name="connsiteX53-869" fmla="*/ 5271438 w 6128435"/>
              <a:gd name="connsiteY53-870" fmla="*/ 2447186 h 6858000"/>
              <a:gd name="connsiteX54-871" fmla="*/ 5271722 w 6128435"/>
              <a:gd name="connsiteY54-872" fmla="*/ 2447359 h 6858000"/>
              <a:gd name="connsiteX55-873" fmla="*/ 5272069 w 6128435"/>
              <a:gd name="connsiteY55-874" fmla="*/ 2454523 h 6858000"/>
              <a:gd name="connsiteX56-875" fmla="*/ 5271049 w 6128435"/>
              <a:gd name="connsiteY56-876" fmla="*/ 2459442 h 6858000"/>
              <a:gd name="connsiteX57-877" fmla="*/ 5270636 w 6128435"/>
              <a:gd name="connsiteY57-878" fmla="*/ 2472481 h 6858000"/>
              <a:gd name="connsiteX58-879" fmla="*/ 5272406 w 6128435"/>
              <a:gd name="connsiteY58-880" fmla="*/ 2477221 h 6858000"/>
              <a:gd name="connsiteX59-881" fmla="*/ 5307538 w 6128435"/>
              <a:gd name="connsiteY59-882" fmla="*/ 2514685 h 6858000"/>
              <a:gd name="connsiteX60-883" fmla="*/ 5337604 w 6128435"/>
              <a:gd name="connsiteY60-884" fmla="*/ 2597632 h 6858000"/>
              <a:gd name="connsiteX61-885" fmla="*/ 5407503 w 6128435"/>
              <a:gd name="connsiteY61-886" fmla="*/ 2786290 h 6858000"/>
              <a:gd name="connsiteX62-887" fmla="*/ 5407356 w 6128435"/>
              <a:gd name="connsiteY62-888" fmla="*/ 2787545 h 6858000"/>
              <a:gd name="connsiteX63-889" fmla="*/ 5411130 w 6128435"/>
              <a:gd name="connsiteY63-890" fmla="*/ 2788640 h 6858000"/>
              <a:gd name="connsiteX64-891" fmla="*/ 5416439 w 6128435"/>
              <a:gd name="connsiteY64-892" fmla="*/ 2805666 h 6858000"/>
              <a:gd name="connsiteX65-893" fmla="*/ 5416589 w 6128435"/>
              <a:gd name="connsiteY65-894" fmla="*/ 2810822 h 6858000"/>
              <a:gd name="connsiteX66-895" fmla="*/ 5418542 w 6128435"/>
              <a:gd name="connsiteY66-896" fmla="*/ 2817745 h 6858000"/>
              <a:gd name="connsiteX67-897" fmla="*/ 5418847 w 6128435"/>
              <a:gd name="connsiteY67-898" fmla="*/ 2817825 h 6858000"/>
              <a:gd name="connsiteX68-899" fmla="*/ 5423364 w 6128435"/>
              <a:gd name="connsiteY68-900" fmla="*/ 2858292 h 6858000"/>
              <a:gd name="connsiteX69-901" fmla="*/ 5479298 w 6128435"/>
              <a:gd name="connsiteY69-902" fmla="*/ 2947791 h 6858000"/>
              <a:gd name="connsiteX70-903" fmla="*/ 5481770 w 6128435"/>
              <a:gd name="connsiteY70-904" fmla="*/ 2951352 h 6858000"/>
              <a:gd name="connsiteX71-905" fmla="*/ 5481013 w 6128435"/>
              <a:gd name="connsiteY71-906" fmla="*/ 2973461 h 6858000"/>
              <a:gd name="connsiteX72-907" fmla="*/ 5482045 w 6128435"/>
              <a:gd name="connsiteY72-908" fmla="*/ 2984371 h 6858000"/>
              <a:gd name="connsiteX73-909" fmla="*/ 5479405 w 6128435"/>
              <a:gd name="connsiteY73-910" fmla="*/ 2988507 h 6858000"/>
              <a:gd name="connsiteX74-911" fmla="*/ 5482415 w 6128435"/>
              <a:gd name="connsiteY74-912" fmla="*/ 3004079 h 6858000"/>
              <a:gd name="connsiteX75-913" fmla="*/ 5483865 w 6128435"/>
              <a:gd name="connsiteY75-914" fmla="*/ 3005467 h 6858000"/>
              <a:gd name="connsiteX76-915" fmla="*/ 5482236 w 6128435"/>
              <a:gd name="connsiteY76-916" fmla="*/ 3019791 h 6858000"/>
              <a:gd name="connsiteX77-917" fmla="*/ 5475895 w 6128435"/>
              <a:gd name="connsiteY77-918" fmla="*/ 3033578 h 6858000"/>
              <a:gd name="connsiteX78-919" fmla="*/ 5477595 w 6128435"/>
              <a:gd name="connsiteY78-920" fmla="*/ 3250534 h 6858000"/>
              <a:gd name="connsiteX79-921" fmla="*/ 5532836 w 6128435"/>
              <a:gd name="connsiteY79-922" fmla="*/ 3353840 h 6858000"/>
              <a:gd name="connsiteX80-923" fmla="*/ 5561229 w 6128435"/>
              <a:gd name="connsiteY80-924" fmla="*/ 3395784 h 6858000"/>
              <a:gd name="connsiteX81-925" fmla="*/ 5589758 w 6128435"/>
              <a:gd name="connsiteY81-926" fmla="*/ 3506453 h 6858000"/>
              <a:gd name="connsiteX82-927" fmla="*/ 5596144 w 6128435"/>
              <a:gd name="connsiteY82-928" fmla="*/ 3534624 h 6858000"/>
              <a:gd name="connsiteX83-929" fmla="*/ 5597750 w 6128435"/>
              <a:gd name="connsiteY83-930" fmla="*/ 3534129 h 6858000"/>
              <a:gd name="connsiteX84-931" fmla="*/ 5599700 w 6128435"/>
              <a:gd name="connsiteY84-932" fmla="*/ 3547221 h 6858000"/>
              <a:gd name="connsiteX85-933" fmla="*/ 5615031 w 6128435"/>
              <a:gd name="connsiteY85-934" fmla="*/ 3557482 h 6858000"/>
              <a:gd name="connsiteX86-935" fmla="*/ 5618377 w 6128435"/>
              <a:gd name="connsiteY86-936" fmla="*/ 3588431 h 6858000"/>
              <a:gd name="connsiteX87-937" fmla="*/ 5612155 w 6128435"/>
              <a:gd name="connsiteY87-938" fmla="*/ 3589869 h 6858000"/>
              <a:gd name="connsiteX88-939" fmla="*/ 5620843 w 6128435"/>
              <a:gd name="connsiteY88-940" fmla="*/ 3606745 h 6858000"/>
              <a:gd name="connsiteX89-941" fmla="*/ 5655472 w 6128435"/>
              <a:gd name="connsiteY89-942" fmla="*/ 3678877 h 6858000"/>
              <a:gd name="connsiteX90-943" fmla="*/ 5680448 w 6128435"/>
              <a:gd name="connsiteY90-944" fmla="*/ 3717760 h 6858000"/>
              <a:gd name="connsiteX91-945" fmla="*/ 5683015 w 6128435"/>
              <a:gd name="connsiteY91-946" fmla="*/ 3762025 h 6858000"/>
              <a:gd name="connsiteX92-947" fmla="*/ 5696643 w 6128435"/>
              <a:gd name="connsiteY92-948" fmla="*/ 3773888 h 6858000"/>
              <a:gd name="connsiteX93-949" fmla="*/ 5699203 w 6128435"/>
              <a:gd name="connsiteY93-950" fmla="*/ 3775823 h 6858000"/>
              <a:gd name="connsiteX94-951" fmla="*/ 5704824 w 6128435"/>
              <a:gd name="connsiteY94-952" fmla="*/ 3785966 h 6858000"/>
              <a:gd name="connsiteX95-953" fmla="*/ 5712204 w 6128435"/>
              <a:gd name="connsiteY95-954" fmla="*/ 3785830 h 6858000"/>
              <a:gd name="connsiteX96-955" fmla="*/ 5724816 w 6128435"/>
              <a:gd name="connsiteY96-956" fmla="*/ 3798949 h 6858000"/>
              <a:gd name="connsiteX97-957" fmla="*/ 5733539 w 6128435"/>
              <a:gd name="connsiteY97-958" fmla="*/ 3818457 h 6858000"/>
              <a:gd name="connsiteX98-959" fmla="*/ 5768491 w 6128435"/>
              <a:gd name="connsiteY98-960" fmla="*/ 3914399 h 6858000"/>
              <a:gd name="connsiteX99-961" fmla="*/ 5793123 w 6128435"/>
              <a:gd name="connsiteY99-962" fmla="*/ 3969952 h 6858000"/>
              <a:gd name="connsiteX100-963" fmla="*/ 5808321 w 6128435"/>
              <a:gd name="connsiteY100-964" fmla="*/ 3988153 h 6858000"/>
              <a:gd name="connsiteX101-965" fmla="*/ 5825621 w 6128435"/>
              <a:gd name="connsiteY101-966" fmla="*/ 4015525 h 6858000"/>
              <a:gd name="connsiteX102-967" fmla="*/ 5860672 w 6128435"/>
              <a:gd name="connsiteY102-968" fmla="*/ 4061579 h 6858000"/>
              <a:gd name="connsiteX103-969" fmla="*/ 5872173 w 6128435"/>
              <a:gd name="connsiteY103-970" fmla="*/ 4088497 h 6858000"/>
              <a:gd name="connsiteX104-971" fmla="*/ 5883705 w 6128435"/>
              <a:gd name="connsiteY104-972" fmla="*/ 4101899 h 6858000"/>
              <a:gd name="connsiteX105-973" fmla="*/ 5885314 w 6128435"/>
              <a:gd name="connsiteY105-974" fmla="*/ 4108387 h 6858000"/>
              <a:gd name="connsiteX106-975" fmla="*/ 5894095 w 6128435"/>
              <a:gd name="connsiteY106-976" fmla="*/ 4128857 h 6858000"/>
              <a:gd name="connsiteX107-977" fmla="*/ 5898339 w 6128435"/>
              <a:gd name="connsiteY107-978" fmla="*/ 4140800 h 6858000"/>
              <a:gd name="connsiteX108-979" fmla="*/ 5899734 w 6128435"/>
              <a:gd name="connsiteY108-980" fmla="*/ 4145632 h 6858000"/>
              <a:gd name="connsiteX109-981" fmla="*/ 5897098 w 6128435"/>
              <a:gd name="connsiteY109-982" fmla="*/ 4157819 h 6858000"/>
              <a:gd name="connsiteX110-983" fmla="*/ 5904495 w 6128435"/>
              <a:gd name="connsiteY110-984" fmla="*/ 4170854 h 6858000"/>
              <a:gd name="connsiteX111-985" fmla="*/ 5903513 w 6128435"/>
              <a:gd name="connsiteY111-986" fmla="*/ 4187661 h 6858000"/>
              <a:gd name="connsiteX112-987" fmla="*/ 5917114 w 6128435"/>
              <a:gd name="connsiteY112-988" fmla="*/ 4213096 h 6858000"/>
              <a:gd name="connsiteX113-989" fmla="*/ 5921153 w 6128435"/>
              <a:gd name="connsiteY113-990" fmla="*/ 4236222 h 6858000"/>
              <a:gd name="connsiteX114-991" fmla="*/ 5924233 w 6128435"/>
              <a:gd name="connsiteY114-992" fmla="*/ 4242060 h 6858000"/>
              <a:gd name="connsiteX115-993" fmla="*/ 5923742 w 6128435"/>
              <a:gd name="connsiteY115-994" fmla="*/ 4265435 h 6858000"/>
              <a:gd name="connsiteX116-995" fmla="*/ 5928910 w 6128435"/>
              <a:gd name="connsiteY116-996" fmla="*/ 4300973 h 6858000"/>
              <a:gd name="connsiteX117-997" fmla="*/ 5939320 w 6128435"/>
              <a:gd name="connsiteY117-998" fmla="*/ 4340435 h 6858000"/>
              <a:gd name="connsiteX118-999" fmla="*/ 5946705 w 6128435"/>
              <a:gd name="connsiteY118-1000" fmla="*/ 4428051 h 6858000"/>
              <a:gd name="connsiteX119-1001" fmla="*/ 5949261 w 6128435"/>
              <a:gd name="connsiteY119-1002" fmla="*/ 4449185 h 6858000"/>
              <a:gd name="connsiteX120-1003" fmla="*/ 5957504 w 6128435"/>
              <a:gd name="connsiteY120-1004" fmla="*/ 4465911 h 6858000"/>
              <a:gd name="connsiteX121-1005" fmla="*/ 5964689 w 6128435"/>
              <a:gd name="connsiteY121-1006" fmla="*/ 4468532 h 6858000"/>
              <a:gd name="connsiteX122-1007" fmla="*/ 5967062 w 6128435"/>
              <a:gd name="connsiteY122-1008" fmla="*/ 4479923 h 6858000"/>
              <a:gd name="connsiteX123-1009" fmla="*/ 5968960 w 6128435"/>
              <a:gd name="connsiteY123-1010" fmla="*/ 4482655 h 6858000"/>
              <a:gd name="connsiteX124-1011" fmla="*/ 5978567 w 6128435"/>
              <a:gd name="connsiteY124-1012" fmla="*/ 4498605 h 6858000"/>
              <a:gd name="connsiteX125-1013" fmla="*/ 5967676 w 6128435"/>
              <a:gd name="connsiteY125-1014" fmla="*/ 4540140 h 6858000"/>
              <a:gd name="connsiteX126-1015" fmla="*/ 5980106 w 6128435"/>
              <a:gd name="connsiteY126-1016" fmla="*/ 4585087 h 6858000"/>
              <a:gd name="connsiteX127-1017" fmla="*/ 5986918 w 6128435"/>
              <a:gd name="connsiteY127-1018" fmla="*/ 4764836 h 6858000"/>
              <a:gd name="connsiteX128-1019" fmla="*/ 6013516 w 6128435"/>
              <a:gd name="connsiteY128-1020" fmla="*/ 4786619 h 6858000"/>
              <a:gd name="connsiteX129-1021" fmla="*/ 6025404 w 6128435"/>
              <a:gd name="connsiteY129-1022" fmla="*/ 4858148 h 6858000"/>
              <a:gd name="connsiteX130-1023" fmla="*/ 6007749 w 6128435"/>
              <a:gd name="connsiteY130-1024" fmla="*/ 4964715 h 6858000"/>
              <a:gd name="connsiteX131-1025" fmla="*/ 6005269 w 6128435"/>
              <a:gd name="connsiteY131-1026" fmla="*/ 5150567 h 6858000"/>
              <a:gd name="connsiteX132-1027" fmla="*/ 6001127 w 6128435"/>
              <a:gd name="connsiteY132-1028" fmla="*/ 5164609 h 6858000"/>
              <a:gd name="connsiteX133-1029" fmla="*/ 5996647 w 6128435"/>
              <a:gd name="connsiteY133-1030" fmla="*/ 5185640 h 6858000"/>
              <a:gd name="connsiteX134-1031" fmla="*/ 5998514 w 6128435"/>
              <a:gd name="connsiteY134-1032" fmla="*/ 5189673 h 6858000"/>
              <a:gd name="connsiteX135-1033" fmla="*/ 5995970 w 6128435"/>
              <a:gd name="connsiteY135-1034" fmla="*/ 5221547 h 6858000"/>
              <a:gd name="connsiteX136-1035" fmla="*/ 5997218 w 6128435"/>
              <a:gd name="connsiteY136-1036" fmla="*/ 5222031 h 6858000"/>
              <a:gd name="connsiteX137-1037" fmla="*/ 6002116 w 6128435"/>
              <a:gd name="connsiteY137-1038" fmla="*/ 5231223 h 6858000"/>
              <a:gd name="connsiteX138-1039" fmla="*/ 6008541 w 6128435"/>
              <a:gd name="connsiteY138-1040" fmla="*/ 5248680 h 6858000"/>
              <a:gd name="connsiteX139-1041" fmla="*/ 6039260 w 6128435"/>
              <a:gd name="connsiteY139-1042" fmla="*/ 5289518 h 6858000"/>
              <a:gd name="connsiteX140-1043" fmla="*/ 6036748 w 6128435"/>
              <a:gd name="connsiteY140-1044" fmla="*/ 5322752 h 6858000"/>
              <a:gd name="connsiteX141-1045" fmla="*/ 6036943 w 6128435"/>
              <a:gd name="connsiteY141-1046" fmla="*/ 5329480 h 6858000"/>
              <a:gd name="connsiteX142-1047" fmla="*/ 6037236 w 6128435"/>
              <a:gd name="connsiteY142-1048" fmla="*/ 5329634 h 6858000"/>
              <a:gd name="connsiteX143-1049" fmla="*/ 6038019 w 6128435"/>
              <a:gd name="connsiteY143-1050" fmla="*/ 5336764 h 6858000"/>
              <a:gd name="connsiteX144-1051" fmla="*/ 6037298 w 6128435"/>
              <a:gd name="connsiteY144-1052" fmla="*/ 5341753 h 6858000"/>
              <a:gd name="connsiteX145-1053" fmla="*/ 6037677 w 6128435"/>
              <a:gd name="connsiteY145-1054" fmla="*/ 5354807 h 6858000"/>
              <a:gd name="connsiteX146-1055" fmla="*/ 6039728 w 6128435"/>
              <a:gd name="connsiteY146-1056" fmla="*/ 5359416 h 6858000"/>
              <a:gd name="connsiteX147-1057" fmla="*/ 6043311 w 6128435"/>
              <a:gd name="connsiteY147-1058" fmla="*/ 5361407 h 6858000"/>
              <a:gd name="connsiteX148-1059" fmla="*/ 6042954 w 6128435"/>
              <a:gd name="connsiteY148-1060" fmla="*/ 5362576 h 6858000"/>
              <a:gd name="connsiteX149-1061" fmla="*/ 6053435 w 6128435"/>
              <a:gd name="connsiteY149-1062" fmla="*/ 5387547 h 6858000"/>
              <a:gd name="connsiteX150-1063" fmla="*/ 6065933 w 6128435"/>
              <a:gd name="connsiteY150-1064" fmla="*/ 5443002 h 6858000"/>
              <a:gd name="connsiteX151-1065" fmla="*/ 6068640 w 6128435"/>
              <a:gd name="connsiteY151-1066" fmla="*/ 5474503 h 6858000"/>
              <a:gd name="connsiteX152-1067" fmla="*/ 6080922 w 6128435"/>
              <a:gd name="connsiteY152-1068" fmla="*/ 5561070 h 6858000"/>
              <a:gd name="connsiteX153-1069" fmla="*/ 6096949 w 6128435"/>
              <a:gd name="connsiteY153-1070" fmla="*/ 5648179 h 6858000"/>
              <a:gd name="connsiteX154-1071" fmla="*/ 6125703 w 6128435"/>
              <a:gd name="connsiteY154-1072" fmla="*/ 5692894 h 6858000"/>
              <a:gd name="connsiteX155-1073" fmla="*/ 6126670 w 6128435"/>
              <a:gd name="connsiteY155-1074" fmla="*/ 5697882 h 6858000"/>
              <a:gd name="connsiteX156-1075" fmla="*/ 6124061 w 6128435"/>
              <a:gd name="connsiteY156-1076" fmla="*/ 5710294 h 6858000"/>
              <a:gd name="connsiteX157-1077" fmla="*/ 6122213 w 6128435"/>
              <a:gd name="connsiteY157-1078" fmla="*/ 5714762 h 6858000"/>
              <a:gd name="connsiteX158-1079" fmla="*/ 6121353 w 6128435"/>
              <a:gd name="connsiteY158-1080" fmla="*/ 5721725 h 6858000"/>
              <a:gd name="connsiteX159-1081" fmla="*/ 6121607 w 6128435"/>
              <a:gd name="connsiteY159-1082" fmla="*/ 5721959 h 6858000"/>
              <a:gd name="connsiteX160-1083" fmla="*/ 6120262 w 6128435"/>
              <a:gd name="connsiteY160-1084" fmla="*/ 5728358 h 6858000"/>
              <a:gd name="connsiteX161-1085" fmla="*/ 6110194 w 6128435"/>
              <a:gd name="connsiteY161-1086" fmla="*/ 5758853 h 6858000"/>
              <a:gd name="connsiteX162-1087" fmla="*/ 6127519 w 6128435"/>
              <a:gd name="connsiteY162-1088" fmla="*/ 5865775 h 6858000"/>
              <a:gd name="connsiteX163-1089" fmla="*/ 6128435 w 6128435"/>
              <a:gd name="connsiteY163-1090" fmla="*/ 5870164 h 6858000"/>
              <a:gd name="connsiteX164-1091" fmla="*/ 6119217 w 6128435"/>
              <a:gd name="connsiteY164-1092" fmla="*/ 5888542 h 6858000"/>
              <a:gd name="connsiteX165-1093" fmla="*/ 6115966 w 6128435"/>
              <a:gd name="connsiteY165-1094" fmla="*/ 5898387 h 6858000"/>
              <a:gd name="connsiteX166-1095" fmla="*/ 6111924 w 6128435"/>
              <a:gd name="connsiteY166-1096" fmla="*/ 5900444 h 6858000"/>
              <a:gd name="connsiteX167-1097" fmla="*/ 6108716 w 6128435"/>
              <a:gd name="connsiteY167-1098" fmla="*/ 5915345 h 6858000"/>
              <a:gd name="connsiteX168-1099" fmla="*/ 6109524 w 6128435"/>
              <a:gd name="connsiteY168-1100" fmla="*/ 5917328 h 6858000"/>
              <a:gd name="connsiteX169-1101" fmla="*/ 6102493 w 6128435"/>
              <a:gd name="connsiteY169-1102" fmla="*/ 5928602 h 6858000"/>
              <a:gd name="connsiteX170-1103" fmla="*/ 6056863 w 6128435"/>
              <a:gd name="connsiteY170-1104" fmla="*/ 6000643 h 6858000"/>
              <a:gd name="connsiteX171-1105" fmla="*/ 6045436 w 6128435"/>
              <a:gd name="connsiteY171-1106" fmla="*/ 6124480 h 6858000"/>
              <a:gd name="connsiteX172-1107" fmla="*/ 6030489 w 6128435"/>
              <a:gd name="connsiteY172-1108" fmla="*/ 6317666 h 6858000"/>
              <a:gd name="connsiteX173-1109" fmla="*/ 6007492 w 6128435"/>
              <a:gd name="connsiteY173-1110" fmla="*/ 6440818 h 6858000"/>
              <a:gd name="connsiteX174-1111" fmla="*/ 6009467 w 6128435"/>
              <a:gd name="connsiteY174-1112" fmla="*/ 6487076 h 6858000"/>
              <a:gd name="connsiteX175-1113" fmla="*/ 5995064 w 6128435"/>
              <a:gd name="connsiteY175-1114" fmla="*/ 6540791 h 6858000"/>
              <a:gd name="connsiteX176-1115" fmla="*/ 5996309 w 6128435"/>
              <a:gd name="connsiteY176-1116" fmla="*/ 6543961 h 6858000"/>
              <a:gd name="connsiteX177-1117" fmla="*/ 5996048 w 6128435"/>
              <a:gd name="connsiteY177-1118" fmla="*/ 6555444 h 6858000"/>
              <a:gd name="connsiteX178-1119" fmla="*/ 6002524 w 6128435"/>
              <a:gd name="connsiteY178-1120" fmla="*/ 6560188 h 6858000"/>
              <a:gd name="connsiteX179-1121" fmla="*/ 6006823 w 6128435"/>
              <a:gd name="connsiteY179-1122" fmla="*/ 6578546 h 6858000"/>
              <a:gd name="connsiteX180-1123" fmla="*/ 6004510 w 6128435"/>
              <a:gd name="connsiteY180-1124" fmla="*/ 6599256 h 6858000"/>
              <a:gd name="connsiteX181-1125" fmla="*/ 5986207 w 6128435"/>
              <a:gd name="connsiteY181-1126" fmla="*/ 6695855 h 6858000"/>
              <a:gd name="connsiteX182-1127" fmla="*/ 5979428 w 6128435"/>
              <a:gd name="connsiteY182-1128" fmla="*/ 6754678 h 6858000"/>
              <a:gd name="connsiteX183-1129" fmla="*/ 5983398 w 6128435"/>
              <a:gd name="connsiteY183-1130" fmla="*/ 6778641 h 6858000"/>
              <a:gd name="connsiteX184-1131" fmla="*/ 5984543 w 6128435"/>
              <a:gd name="connsiteY184-1132" fmla="*/ 6811016 h 6858000"/>
              <a:gd name="connsiteX185-1133" fmla="*/ 5981802 w 6128435"/>
              <a:gd name="connsiteY185-1134" fmla="*/ 6838578 h 6858000"/>
              <a:gd name="connsiteX186-1135" fmla="*/ 5979671 w 6128435"/>
              <a:gd name="connsiteY186-1136" fmla="*/ 6858000 h 6858000"/>
              <a:gd name="connsiteX187-1137" fmla="*/ 0 w 6128435"/>
              <a:gd name="connsiteY187-1138" fmla="*/ 6858000 h 6858000"/>
              <a:gd name="connsiteX188-1139" fmla="*/ 0 w 6128435"/>
              <a:gd name="connsiteY188-1140" fmla="*/ 0 h 6858000"/>
              <a:gd name="connsiteX0-1141" fmla="*/ 0 w 6128435"/>
              <a:gd name="connsiteY0-1142" fmla="*/ 0 h 6858000"/>
              <a:gd name="connsiteX1-1143" fmla="*/ 4965888 w 6128435"/>
              <a:gd name="connsiteY1-1144" fmla="*/ 0 h 6858000"/>
              <a:gd name="connsiteX2-1145" fmla="*/ 4967767 w 6128435"/>
              <a:gd name="connsiteY2-1146" fmla="*/ 7930 h 6858000"/>
              <a:gd name="connsiteX3-1147" fmla="*/ 4979444 w 6128435"/>
              <a:gd name="connsiteY3-1148" fmla="*/ 43921 h 6858000"/>
              <a:gd name="connsiteX4-1149" fmla="*/ 5021173 w 6128435"/>
              <a:gd name="connsiteY4-1150" fmla="*/ 123738 h 6858000"/>
              <a:gd name="connsiteX5-1151" fmla="*/ 5075458 w 6128435"/>
              <a:gd name="connsiteY5-1152" fmla="*/ 264355 h 6858000"/>
              <a:gd name="connsiteX6-1153" fmla="*/ 5081175 w 6128435"/>
              <a:gd name="connsiteY6-1154" fmla="*/ 277448 h 6858000"/>
              <a:gd name="connsiteX7-1155" fmla="*/ 5097011 w 6128435"/>
              <a:gd name="connsiteY7-1156" fmla="*/ 355616 h 6858000"/>
              <a:gd name="connsiteX8-1157" fmla="*/ 5130982 w 6128435"/>
              <a:gd name="connsiteY8-1158" fmla="*/ 412030 h 6858000"/>
              <a:gd name="connsiteX9-1159" fmla="*/ 5153000 w 6128435"/>
              <a:gd name="connsiteY9-1160" fmla="*/ 507134 h 6858000"/>
              <a:gd name="connsiteX10-1161" fmla="*/ 5171282 w 6128435"/>
              <a:gd name="connsiteY10-1162" fmla="*/ 602071 h 6858000"/>
              <a:gd name="connsiteX11-1163" fmla="*/ 5176196 w 6128435"/>
              <a:gd name="connsiteY11-1164" fmla="*/ 636822 h 6858000"/>
              <a:gd name="connsiteX12-1165" fmla="*/ 5201957 w 6128435"/>
              <a:gd name="connsiteY12-1166" fmla="*/ 736835 h 6858000"/>
              <a:gd name="connsiteX13-1167" fmla="*/ 5185452 w 6128435"/>
              <a:gd name="connsiteY13-1168" fmla="*/ 745392 h 6858000"/>
              <a:gd name="connsiteX14-1169" fmla="*/ 5189051 w 6128435"/>
              <a:gd name="connsiteY14-1170" fmla="*/ 782518 h 6858000"/>
              <a:gd name="connsiteX15-1171" fmla="*/ 5210428 w 6128435"/>
              <a:gd name="connsiteY15-1172" fmla="*/ 815772 h 6858000"/>
              <a:gd name="connsiteX16-1173" fmla="*/ 5221088 w 6128435"/>
              <a:gd name="connsiteY16-1174" fmla="*/ 860193 h 6858000"/>
              <a:gd name="connsiteX17-1175" fmla="*/ 5227653 w 6128435"/>
              <a:gd name="connsiteY17-1176" fmla="*/ 886709 h 6858000"/>
              <a:gd name="connsiteX18-1177" fmla="*/ 5230806 w 6128435"/>
              <a:gd name="connsiteY18-1178" fmla="*/ 961354 h 6858000"/>
              <a:gd name="connsiteX19-1179" fmla="*/ 5201018 w 6128435"/>
              <a:gd name="connsiteY19-1180" fmla="*/ 1095027 h 6858000"/>
              <a:gd name="connsiteX20-1181" fmla="*/ 5202153 w 6128435"/>
              <a:gd name="connsiteY20-1182" fmla="*/ 1133224 h 6858000"/>
              <a:gd name="connsiteX21-1183" fmla="*/ 5207370 w 6128435"/>
              <a:gd name="connsiteY21-1184" fmla="*/ 1138097 h 6858000"/>
              <a:gd name="connsiteX22-1185" fmla="*/ 5189234 w 6128435"/>
              <a:gd name="connsiteY22-1186" fmla="*/ 1193495 h 6858000"/>
              <a:gd name="connsiteX23-1187" fmla="*/ 5202769 w 6128435"/>
              <a:gd name="connsiteY23-1188" fmla="*/ 1269450 h 6858000"/>
              <a:gd name="connsiteX24-1189" fmla="*/ 5225968 w 6128435"/>
              <a:gd name="connsiteY24-1190" fmla="*/ 1357994 h 6858000"/>
              <a:gd name="connsiteX25-1191" fmla="*/ 5233819 w 6128435"/>
              <a:gd name="connsiteY25-1192" fmla="*/ 1380922 h 6858000"/>
              <a:gd name="connsiteX26-1193" fmla="*/ 5237226 w 6128435"/>
              <a:gd name="connsiteY26-1194" fmla="*/ 1441327 h 6858000"/>
              <a:gd name="connsiteX27-1195" fmla="*/ 5244434 w 6128435"/>
              <a:gd name="connsiteY27-1196" fmla="*/ 1580810 h 6858000"/>
              <a:gd name="connsiteX28-1197" fmla="*/ 5251453 w 6128435"/>
              <a:gd name="connsiteY28-1198" fmla="*/ 1583934 h 6858000"/>
              <a:gd name="connsiteX29-1199" fmla="*/ 5253136 w 6128435"/>
              <a:gd name="connsiteY29-1200" fmla="*/ 1595457 h 6858000"/>
              <a:gd name="connsiteX30-1201" fmla="*/ 5254863 w 6128435"/>
              <a:gd name="connsiteY30-1202" fmla="*/ 1598311 h 6858000"/>
              <a:gd name="connsiteX31-1203" fmla="*/ 5263491 w 6128435"/>
              <a:gd name="connsiteY31-1204" fmla="*/ 1614889 h 6858000"/>
              <a:gd name="connsiteX32-1205" fmla="*/ 5250095 w 6128435"/>
              <a:gd name="connsiteY32-1206" fmla="*/ 1655519 h 6858000"/>
              <a:gd name="connsiteX33-1207" fmla="*/ 5259788 w 6128435"/>
              <a:gd name="connsiteY33-1208" fmla="*/ 1701198 h 6858000"/>
              <a:gd name="connsiteX34-1209" fmla="*/ 5255696 w 6128435"/>
              <a:gd name="connsiteY34-1210" fmla="*/ 1880842 h 6858000"/>
              <a:gd name="connsiteX35-1211" fmla="*/ 5280947 w 6128435"/>
              <a:gd name="connsiteY35-1212" fmla="*/ 1904438 h 6858000"/>
              <a:gd name="connsiteX36-1213" fmla="*/ 5288486 w 6128435"/>
              <a:gd name="connsiteY36-1214" fmla="*/ 1976575 h 6858000"/>
              <a:gd name="connsiteX37-1215" fmla="*/ 5252592 w 6128435"/>
              <a:gd name="connsiteY37-1216" fmla="*/ 2092210 h 6858000"/>
              <a:gd name="connsiteX38-1217" fmla="*/ 5264303 w 6128435"/>
              <a:gd name="connsiteY38-1218" fmla="*/ 2225157 h 6858000"/>
              <a:gd name="connsiteX39-1219" fmla="*/ 5254949 w 6128435"/>
              <a:gd name="connsiteY39-1220" fmla="*/ 2236160 h 6858000"/>
              <a:gd name="connsiteX40-1221" fmla="*/ 5250104 w 6128435"/>
              <a:gd name="connsiteY40-1222" fmla="*/ 2249166 h 6858000"/>
              <a:gd name="connsiteX41-1223" fmla="*/ 5251214 w 6128435"/>
              <a:gd name="connsiteY41-1224" fmla="*/ 2250944 h 6858000"/>
              <a:gd name="connsiteX42-1225" fmla="*/ 5250644 w 6128435"/>
              <a:gd name="connsiteY42-1226" fmla="*/ 2266619 h 6858000"/>
              <a:gd name="connsiteX43-1227" fmla="*/ 5247111 w 6128435"/>
              <a:gd name="connsiteY43-1228" fmla="*/ 2269679 h 6858000"/>
              <a:gd name="connsiteX44-1229" fmla="*/ 5245653 w 6128435"/>
              <a:gd name="connsiteY44-1230" fmla="*/ 2280317 h 6858000"/>
              <a:gd name="connsiteX45-1231" fmla="*/ 5239901 w 6128435"/>
              <a:gd name="connsiteY45-1232" fmla="*/ 2300961 h 6858000"/>
              <a:gd name="connsiteX46-1233" fmla="*/ 5241522 w 6128435"/>
              <a:gd name="connsiteY46-1234" fmla="*/ 2305114 h 6858000"/>
              <a:gd name="connsiteX47-1235" fmla="*/ 5237050 w 6128435"/>
              <a:gd name="connsiteY47-1236" fmla="*/ 2336703 h 6858000"/>
              <a:gd name="connsiteX48-1237" fmla="*/ 5238267 w 6128435"/>
              <a:gd name="connsiteY48-1238" fmla="*/ 2337277 h 6858000"/>
              <a:gd name="connsiteX49-1239" fmla="*/ 5242602 w 6128435"/>
              <a:gd name="connsiteY49-1240" fmla="*/ 2346782 h 6858000"/>
              <a:gd name="connsiteX50-1241" fmla="*/ 5247963 w 6128435"/>
              <a:gd name="connsiteY50-1242" fmla="*/ 2364638 h 6858000"/>
              <a:gd name="connsiteX51-1243" fmla="*/ 5276175 w 6128435"/>
              <a:gd name="connsiteY51-1244" fmla="*/ 2407515 h 6858000"/>
              <a:gd name="connsiteX52-1245" fmla="*/ 5271650 w 6128435"/>
              <a:gd name="connsiteY52-1246" fmla="*/ 2440467 h 6858000"/>
              <a:gd name="connsiteX53-1247" fmla="*/ 5271438 w 6128435"/>
              <a:gd name="connsiteY53-1248" fmla="*/ 2447186 h 6858000"/>
              <a:gd name="connsiteX54-1249" fmla="*/ 5271722 w 6128435"/>
              <a:gd name="connsiteY54-1250" fmla="*/ 2447359 h 6858000"/>
              <a:gd name="connsiteX55-1251" fmla="*/ 5272069 w 6128435"/>
              <a:gd name="connsiteY55-1252" fmla="*/ 2454523 h 6858000"/>
              <a:gd name="connsiteX56-1253" fmla="*/ 5271049 w 6128435"/>
              <a:gd name="connsiteY56-1254" fmla="*/ 2459442 h 6858000"/>
              <a:gd name="connsiteX57-1255" fmla="*/ 5270636 w 6128435"/>
              <a:gd name="connsiteY57-1256" fmla="*/ 2472481 h 6858000"/>
              <a:gd name="connsiteX58-1257" fmla="*/ 5272406 w 6128435"/>
              <a:gd name="connsiteY58-1258" fmla="*/ 2477221 h 6858000"/>
              <a:gd name="connsiteX59-1259" fmla="*/ 5307538 w 6128435"/>
              <a:gd name="connsiteY59-1260" fmla="*/ 2514685 h 6858000"/>
              <a:gd name="connsiteX60-1261" fmla="*/ 5337604 w 6128435"/>
              <a:gd name="connsiteY60-1262" fmla="*/ 2597632 h 6858000"/>
              <a:gd name="connsiteX61-1263" fmla="*/ 5407503 w 6128435"/>
              <a:gd name="connsiteY61-1264" fmla="*/ 2786290 h 6858000"/>
              <a:gd name="connsiteX62-1265" fmla="*/ 5407356 w 6128435"/>
              <a:gd name="connsiteY62-1266" fmla="*/ 2787545 h 6858000"/>
              <a:gd name="connsiteX63-1267" fmla="*/ 5411130 w 6128435"/>
              <a:gd name="connsiteY63-1268" fmla="*/ 2788640 h 6858000"/>
              <a:gd name="connsiteX64-1269" fmla="*/ 5416439 w 6128435"/>
              <a:gd name="connsiteY64-1270" fmla="*/ 2805666 h 6858000"/>
              <a:gd name="connsiteX65-1271" fmla="*/ 5416589 w 6128435"/>
              <a:gd name="connsiteY65-1272" fmla="*/ 2810822 h 6858000"/>
              <a:gd name="connsiteX66-1273" fmla="*/ 5418542 w 6128435"/>
              <a:gd name="connsiteY66-1274" fmla="*/ 2817745 h 6858000"/>
              <a:gd name="connsiteX67-1275" fmla="*/ 5418847 w 6128435"/>
              <a:gd name="connsiteY67-1276" fmla="*/ 2817825 h 6858000"/>
              <a:gd name="connsiteX68-1277" fmla="*/ 5423364 w 6128435"/>
              <a:gd name="connsiteY68-1278" fmla="*/ 2858292 h 6858000"/>
              <a:gd name="connsiteX69-1279" fmla="*/ 5479298 w 6128435"/>
              <a:gd name="connsiteY69-1280" fmla="*/ 2947791 h 6858000"/>
              <a:gd name="connsiteX70-1281" fmla="*/ 5481770 w 6128435"/>
              <a:gd name="connsiteY70-1282" fmla="*/ 2951352 h 6858000"/>
              <a:gd name="connsiteX71-1283" fmla="*/ 5481013 w 6128435"/>
              <a:gd name="connsiteY71-1284" fmla="*/ 2973461 h 6858000"/>
              <a:gd name="connsiteX72-1285" fmla="*/ 5482045 w 6128435"/>
              <a:gd name="connsiteY72-1286" fmla="*/ 2984371 h 6858000"/>
              <a:gd name="connsiteX73-1287" fmla="*/ 5479405 w 6128435"/>
              <a:gd name="connsiteY73-1288" fmla="*/ 2988507 h 6858000"/>
              <a:gd name="connsiteX74-1289" fmla="*/ 5482415 w 6128435"/>
              <a:gd name="connsiteY74-1290" fmla="*/ 3004079 h 6858000"/>
              <a:gd name="connsiteX75-1291" fmla="*/ 5483865 w 6128435"/>
              <a:gd name="connsiteY75-1292" fmla="*/ 3005467 h 6858000"/>
              <a:gd name="connsiteX76-1293" fmla="*/ 5482236 w 6128435"/>
              <a:gd name="connsiteY76-1294" fmla="*/ 3019791 h 6858000"/>
              <a:gd name="connsiteX77-1295" fmla="*/ 5475895 w 6128435"/>
              <a:gd name="connsiteY77-1296" fmla="*/ 3033578 h 6858000"/>
              <a:gd name="connsiteX78-1297" fmla="*/ 5477595 w 6128435"/>
              <a:gd name="connsiteY78-1298" fmla="*/ 3250534 h 6858000"/>
              <a:gd name="connsiteX79-1299" fmla="*/ 5532836 w 6128435"/>
              <a:gd name="connsiteY79-1300" fmla="*/ 3353840 h 6858000"/>
              <a:gd name="connsiteX80-1301" fmla="*/ 5561229 w 6128435"/>
              <a:gd name="connsiteY80-1302" fmla="*/ 3395784 h 6858000"/>
              <a:gd name="connsiteX81-1303" fmla="*/ 5589758 w 6128435"/>
              <a:gd name="connsiteY81-1304" fmla="*/ 3506453 h 6858000"/>
              <a:gd name="connsiteX82-1305" fmla="*/ 5596144 w 6128435"/>
              <a:gd name="connsiteY82-1306" fmla="*/ 3534624 h 6858000"/>
              <a:gd name="connsiteX83-1307" fmla="*/ 5597750 w 6128435"/>
              <a:gd name="connsiteY83-1308" fmla="*/ 3534129 h 6858000"/>
              <a:gd name="connsiteX84-1309" fmla="*/ 5599700 w 6128435"/>
              <a:gd name="connsiteY84-1310" fmla="*/ 3547221 h 6858000"/>
              <a:gd name="connsiteX85-1311" fmla="*/ 5615031 w 6128435"/>
              <a:gd name="connsiteY85-1312" fmla="*/ 3557482 h 6858000"/>
              <a:gd name="connsiteX86-1313" fmla="*/ 5618377 w 6128435"/>
              <a:gd name="connsiteY86-1314" fmla="*/ 3588431 h 6858000"/>
              <a:gd name="connsiteX87-1315" fmla="*/ 5612155 w 6128435"/>
              <a:gd name="connsiteY87-1316" fmla="*/ 3589869 h 6858000"/>
              <a:gd name="connsiteX88-1317" fmla="*/ 5620843 w 6128435"/>
              <a:gd name="connsiteY88-1318" fmla="*/ 3606745 h 6858000"/>
              <a:gd name="connsiteX89-1319" fmla="*/ 5655472 w 6128435"/>
              <a:gd name="connsiteY89-1320" fmla="*/ 3678877 h 6858000"/>
              <a:gd name="connsiteX90-1321" fmla="*/ 5680448 w 6128435"/>
              <a:gd name="connsiteY90-1322" fmla="*/ 3717760 h 6858000"/>
              <a:gd name="connsiteX91-1323" fmla="*/ 5683015 w 6128435"/>
              <a:gd name="connsiteY91-1324" fmla="*/ 3762025 h 6858000"/>
              <a:gd name="connsiteX92-1325" fmla="*/ 5696643 w 6128435"/>
              <a:gd name="connsiteY92-1326" fmla="*/ 3773888 h 6858000"/>
              <a:gd name="connsiteX93-1327" fmla="*/ 5699203 w 6128435"/>
              <a:gd name="connsiteY93-1328" fmla="*/ 3775823 h 6858000"/>
              <a:gd name="connsiteX94-1329" fmla="*/ 5704824 w 6128435"/>
              <a:gd name="connsiteY94-1330" fmla="*/ 3785966 h 6858000"/>
              <a:gd name="connsiteX95-1331" fmla="*/ 5712204 w 6128435"/>
              <a:gd name="connsiteY95-1332" fmla="*/ 3785830 h 6858000"/>
              <a:gd name="connsiteX96-1333" fmla="*/ 5724816 w 6128435"/>
              <a:gd name="connsiteY96-1334" fmla="*/ 3798949 h 6858000"/>
              <a:gd name="connsiteX97-1335" fmla="*/ 5733539 w 6128435"/>
              <a:gd name="connsiteY97-1336" fmla="*/ 3818457 h 6858000"/>
              <a:gd name="connsiteX98-1337" fmla="*/ 5768491 w 6128435"/>
              <a:gd name="connsiteY98-1338" fmla="*/ 3914399 h 6858000"/>
              <a:gd name="connsiteX99-1339" fmla="*/ 5793123 w 6128435"/>
              <a:gd name="connsiteY99-1340" fmla="*/ 3969952 h 6858000"/>
              <a:gd name="connsiteX100-1341" fmla="*/ 5808321 w 6128435"/>
              <a:gd name="connsiteY100-1342" fmla="*/ 3988153 h 6858000"/>
              <a:gd name="connsiteX101-1343" fmla="*/ 5825621 w 6128435"/>
              <a:gd name="connsiteY101-1344" fmla="*/ 4015525 h 6858000"/>
              <a:gd name="connsiteX102-1345" fmla="*/ 5860672 w 6128435"/>
              <a:gd name="connsiteY102-1346" fmla="*/ 4061579 h 6858000"/>
              <a:gd name="connsiteX103-1347" fmla="*/ 5872173 w 6128435"/>
              <a:gd name="connsiteY103-1348" fmla="*/ 4088497 h 6858000"/>
              <a:gd name="connsiteX104-1349" fmla="*/ 5883705 w 6128435"/>
              <a:gd name="connsiteY104-1350" fmla="*/ 4101899 h 6858000"/>
              <a:gd name="connsiteX105-1351" fmla="*/ 5885314 w 6128435"/>
              <a:gd name="connsiteY105-1352" fmla="*/ 4108387 h 6858000"/>
              <a:gd name="connsiteX106-1353" fmla="*/ 5894095 w 6128435"/>
              <a:gd name="connsiteY106-1354" fmla="*/ 4128857 h 6858000"/>
              <a:gd name="connsiteX107-1355" fmla="*/ 5898339 w 6128435"/>
              <a:gd name="connsiteY107-1356" fmla="*/ 4140800 h 6858000"/>
              <a:gd name="connsiteX108-1357" fmla="*/ 5899734 w 6128435"/>
              <a:gd name="connsiteY108-1358" fmla="*/ 4145632 h 6858000"/>
              <a:gd name="connsiteX109-1359" fmla="*/ 5897098 w 6128435"/>
              <a:gd name="connsiteY109-1360" fmla="*/ 4157819 h 6858000"/>
              <a:gd name="connsiteX110-1361" fmla="*/ 5903513 w 6128435"/>
              <a:gd name="connsiteY110-1362" fmla="*/ 4187661 h 6858000"/>
              <a:gd name="connsiteX111-1363" fmla="*/ 5917114 w 6128435"/>
              <a:gd name="connsiteY111-1364" fmla="*/ 4213096 h 6858000"/>
              <a:gd name="connsiteX112-1365" fmla="*/ 5921153 w 6128435"/>
              <a:gd name="connsiteY112-1366" fmla="*/ 4236222 h 6858000"/>
              <a:gd name="connsiteX113-1367" fmla="*/ 5924233 w 6128435"/>
              <a:gd name="connsiteY113-1368" fmla="*/ 4242060 h 6858000"/>
              <a:gd name="connsiteX114-1369" fmla="*/ 5923742 w 6128435"/>
              <a:gd name="connsiteY114-1370" fmla="*/ 4265435 h 6858000"/>
              <a:gd name="connsiteX115-1371" fmla="*/ 5928910 w 6128435"/>
              <a:gd name="connsiteY115-1372" fmla="*/ 4300973 h 6858000"/>
              <a:gd name="connsiteX116-1373" fmla="*/ 5939320 w 6128435"/>
              <a:gd name="connsiteY116-1374" fmla="*/ 4340435 h 6858000"/>
              <a:gd name="connsiteX117-1375" fmla="*/ 5946705 w 6128435"/>
              <a:gd name="connsiteY117-1376" fmla="*/ 4428051 h 6858000"/>
              <a:gd name="connsiteX118-1377" fmla="*/ 5949261 w 6128435"/>
              <a:gd name="connsiteY118-1378" fmla="*/ 4449185 h 6858000"/>
              <a:gd name="connsiteX119-1379" fmla="*/ 5957504 w 6128435"/>
              <a:gd name="connsiteY119-1380" fmla="*/ 4465911 h 6858000"/>
              <a:gd name="connsiteX120-1381" fmla="*/ 5964689 w 6128435"/>
              <a:gd name="connsiteY120-1382" fmla="*/ 4468532 h 6858000"/>
              <a:gd name="connsiteX121-1383" fmla="*/ 5967062 w 6128435"/>
              <a:gd name="connsiteY121-1384" fmla="*/ 4479923 h 6858000"/>
              <a:gd name="connsiteX122-1385" fmla="*/ 5968960 w 6128435"/>
              <a:gd name="connsiteY122-1386" fmla="*/ 4482655 h 6858000"/>
              <a:gd name="connsiteX123-1387" fmla="*/ 5978567 w 6128435"/>
              <a:gd name="connsiteY123-1388" fmla="*/ 4498605 h 6858000"/>
              <a:gd name="connsiteX124-1389" fmla="*/ 5967676 w 6128435"/>
              <a:gd name="connsiteY124-1390" fmla="*/ 4540140 h 6858000"/>
              <a:gd name="connsiteX125-1391" fmla="*/ 5980106 w 6128435"/>
              <a:gd name="connsiteY125-1392" fmla="*/ 4585087 h 6858000"/>
              <a:gd name="connsiteX126-1393" fmla="*/ 5986918 w 6128435"/>
              <a:gd name="connsiteY126-1394" fmla="*/ 4764836 h 6858000"/>
              <a:gd name="connsiteX127-1395" fmla="*/ 6013516 w 6128435"/>
              <a:gd name="connsiteY127-1396" fmla="*/ 4786619 h 6858000"/>
              <a:gd name="connsiteX128-1397" fmla="*/ 6025404 w 6128435"/>
              <a:gd name="connsiteY128-1398" fmla="*/ 4858148 h 6858000"/>
              <a:gd name="connsiteX129-1399" fmla="*/ 6007749 w 6128435"/>
              <a:gd name="connsiteY129-1400" fmla="*/ 4964715 h 6858000"/>
              <a:gd name="connsiteX130-1401" fmla="*/ 6005269 w 6128435"/>
              <a:gd name="connsiteY130-1402" fmla="*/ 5150567 h 6858000"/>
              <a:gd name="connsiteX131-1403" fmla="*/ 6001127 w 6128435"/>
              <a:gd name="connsiteY131-1404" fmla="*/ 5164609 h 6858000"/>
              <a:gd name="connsiteX132-1405" fmla="*/ 5996647 w 6128435"/>
              <a:gd name="connsiteY132-1406" fmla="*/ 5185640 h 6858000"/>
              <a:gd name="connsiteX133-1407" fmla="*/ 5998514 w 6128435"/>
              <a:gd name="connsiteY133-1408" fmla="*/ 5189673 h 6858000"/>
              <a:gd name="connsiteX134-1409" fmla="*/ 5995970 w 6128435"/>
              <a:gd name="connsiteY134-1410" fmla="*/ 5221547 h 6858000"/>
              <a:gd name="connsiteX135-1411" fmla="*/ 5997218 w 6128435"/>
              <a:gd name="connsiteY135-1412" fmla="*/ 5222031 h 6858000"/>
              <a:gd name="connsiteX136-1413" fmla="*/ 6002116 w 6128435"/>
              <a:gd name="connsiteY136-1414" fmla="*/ 5231223 h 6858000"/>
              <a:gd name="connsiteX137-1415" fmla="*/ 6008541 w 6128435"/>
              <a:gd name="connsiteY137-1416" fmla="*/ 5248680 h 6858000"/>
              <a:gd name="connsiteX138-1417" fmla="*/ 6039260 w 6128435"/>
              <a:gd name="connsiteY138-1418" fmla="*/ 5289518 h 6858000"/>
              <a:gd name="connsiteX139-1419" fmla="*/ 6036748 w 6128435"/>
              <a:gd name="connsiteY139-1420" fmla="*/ 5322752 h 6858000"/>
              <a:gd name="connsiteX140-1421" fmla="*/ 6036943 w 6128435"/>
              <a:gd name="connsiteY140-1422" fmla="*/ 5329480 h 6858000"/>
              <a:gd name="connsiteX141-1423" fmla="*/ 6037236 w 6128435"/>
              <a:gd name="connsiteY141-1424" fmla="*/ 5329634 h 6858000"/>
              <a:gd name="connsiteX142-1425" fmla="*/ 6038019 w 6128435"/>
              <a:gd name="connsiteY142-1426" fmla="*/ 5336764 h 6858000"/>
              <a:gd name="connsiteX143-1427" fmla="*/ 6037298 w 6128435"/>
              <a:gd name="connsiteY143-1428" fmla="*/ 5341753 h 6858000"/>
              <a:gd name="connsiteX144-1429" fmla="*/ 6037677 w 6128435"/>
              <a:gd name="connsiteY144-1430" fmla="*/ 5354807 h 6858000"/>
              <a:gd name="connsiteX145-1431" fmla="*/ 6039728 w 6128435"/>
              <a:gd name="connsiteY145-1432" fmla="*/ 5359416 h 6858000"/>
              <a:gd name="connsiteX146-1433" fmla="*/ 6043311 w 6128435"/>
              <a:gd name="connsiteY146-1434" fmla="*/ 5361407 h 6858000"/>
              <a:gd name="connsiteX147-1435" fmla="*/ 6042954 w 6128435"/>
              <a:gd name="connsiteY147-1436" fmla="*/ 5362576 h 6858000"/>
              <a:gd name="connsiteX148-1437" fmla="*/ 6053435 w 6128435"/>
              <a:gd name="connsiteY148-1438" fmla="*/ 5387547 h 6858000"/>
              <a:gd name="connsiteX149-1439" fmla="*/ 6065933 w 6128435"/>
              <a:gd name="connsiteY149-1440" fmla="*/ 5443002 h 6858000"/>
              <a:gd name="connsiteX150-1441" fmla="*/ 6068640 w 6128435"/>
              <a:gd name="connsiteY150-1442" fmla="*/ 5474503 h 6858000"/>
              <a:gd name="connsiteX151-1443" fmla="*/ 6080922 w 6128435"/>
              <a:gd name="connsiteY151-1444" fmla="*/ 5561070 h 6858000"/>
              <a:gd name="connsiteX152-1445" fmla="*/ 6096949 w 6128435"/>
              <a:gd name="connsiteY152-1446" fmla="*/ 5648179 h 6858000"/>
              <a:gd name="connsiteX153-1447" fmla="*/ 6125703 w 6128435"/>
              <a:gd name="connsiteY153-1448" fmla="*/ 5692894 h 6858000"/>
              <a:gd name="connsiteX154-1449" fmla="*/ 6126670 w 6128435"/>
              <a:gd name="connsiteY154-1450" fmla="*/ 5697882 h 6858000"/>
              <a:gd name="connsiteX155-1451" fmla="*/ 6124061 w 6128435"/>
              <a:gd name="connsiteY155-1452" fmla="*/ 5710294 h 6858000"/>
              <a:gd name="connsiteX156-1453" fmla="*/ 6122213 w 6128435"/>
              <a:gd name="connsiteY156-1454" fmla="*/ 5714762 h 6858000"/>
              <a:gd name="connsiteX157-1455" fmla="*/ 6121353 w 6128435"/>
              <a:gd name="connsiteY157-1456" fmla="*/ 5721725 h 6858000"/>
              <a:gd name="connsiteX158-1457" fmla="*/ 6121607 w 6128435"/>
              <a:gd name="connsiteY158-1458" fmla="*/ 5721959 h 6858000"/>
              <a:gd name="connsiteX159-1459" fmla="*/ 6120262 w 6128435"/>
              <a:gd name="connsiteY159-1460" fmla="*/ 5728358 h 6858000"/>
              <a:gd name="connsiteX160-1461" fmla="*/ 6110194 w 6128435"/>
              <a:gd name="connsiteY160-1462" fmla="*/ 5758853 h 6858000"/>
              <a:gd name="connsiteX161-1463" fmla="*/ 6127519 w 6128435"/>
              <a:gd name="connsiteY161-1464" fmla="*/ 5865775 h 6858000"/>
              <a:gd name="connsiteX162-1465" fmla="*/ 6128435 w 6128435"/>
              <a:gd name="connsiteY162-1466" fmla="*/ 5870164 h 6858000"/>
              <a:gd name="connsiteX163-1467" fmla="*/ 6119217 w 6128435"/>
              <a:gd name="connsiteY163-1468" fmla="*/ 5888542 h 6858000"/>
              <a:gd name="connsiteX164-1469" fmla="*/ 6115966 w 6128435"/>
              <a:gd name="connsiteY164-1470" fmla="*/ 5898387 h 6858000"/>
              <a:gd name="connsiteX165-1471" fmla="*/ 6111924 w 6128435"/>
              <a:gd name="connsiteY165-1472" fmla="*/ 5900444 h 6858000"/>
              <a:gd name="connsiteX166-1473" fmla="*/ 6108716 w 6128435"/>
              <a:gd name="connsiteY166-1474" fmla="*/ 5915345 h 6858000"/>
              <a:gd name="connsiteX167-1475" fmla="*/ 6109524 w 6128435"/>
              <a:gd name="connsiteY167-1476" fmla="*/ 5917328 h 6858000"/>
              <a:gd name="connsiteX168-1477" fmla="*/ 6102493 w 6128435"/>
              <a:gd name="connsiteY168-1478" fmla="*/ 5928602 h 6858000"/>
              <a:gd name="connsiteX169-1479" fmla="*/ 6056863 w 6128435"/>
              <a:gd name="connsiteY169-1480" fmla="*/ 6000643 h 6858000"/>
              <a:gd name="connsiteX170-1481" fmla="*/ 6045436 w 6128435"/>
              <a:gd name="connsiteY170-1482" fmla="*/ 6124480 h 6858000"/>
              <a:gd name="connsiteX171-1483" fmla="*/ 6030489 w 6128435"/>
              <a:gd name="connsiteY171-1484" fmla="*/ 6317666 h 6858000"/>
              <a:gd name="connsiteX172-1485" fmla="*/ 6007492 w 6128435"/>
              <a:gd name="connsiteY172-1486" fmla="*/ 6440818 h 6858000"/>
              <a:gd name="connsiteX173-1487" fmla="*/ 6009467 w 6128435"/>
              <a:gd name="connsiteY173-1488" fmla="*/ 6487076 h 6858000"/>
              <a:gd name="connsiteX174-1489" fmla="*/ 5995064 w 6128435"/>
              <a:gd name="connsiteY174-1490" fmla="*/ 6540791 h 6858000"/>
              <a:gd name="connsiteX175-1491" fmla="*/ 5996309 w 6128435"/>
              <a:gd name="connsiteY175-1492" fmla="*/ 6543961 h 6858000"/>
              <a:gd name="connsiteX176-1493" fmla="*/ 5996048 w 6128435"/>
              <a:gd name="connsiteY176-1494" fmla="*/ 6555444 h 6858000"/>
              <a:gd name="connsiteX177-1495" fmla="*/ 6002524 w 6128435"/>
              <a:gd name="connsiteY177-1496" fmla="*/ 6560188 h 6858000"/>
              <a:gd name="connsiteX178-1497" fmla="*/ 6006823 w 6128435"/>
              <a:gd name="connsiteY178-1498" fmla="*/ 6578546 h 6858000"/>
              <a:gd name="connsiteX179-1499" fmla="*/ 6004510 w 6128435"/>
              <a:gd name="connsiteY179-1500" fmla="*/ 6599256 h 6858000"/>
              <a:gd name="connsiteX180-1501" fmla="*/ 5986207 w 6128435"/>
              <a:gd name="connsiteY180-1502" fmla="*/ 6695855 h 6858000"/>
              <a:gd name="connsiteX181-1503" fmla="*/ 5979428 w 6128435"/>
              <a:gd name="connsiteY181-1504" fmla="*/ 6754678 h 6858000"/>
              <a:gd name="connsiteX182-1505" fmla="*/ 5983398 w 6128435"/>
              <a:gd name="connsiteY182-1506" fmla="*/ 6778641 h 6858000"/>
              <a:gd name="connsiteX183-1507" fmla="*/ 5984543 w 6128435"/>
              <a:gd name="connsiteY183-1508" fmla="*/ 6811016 h 6858000"/>
              <a:gd name="connsiteX184-1509" fmla="*/ 5981802 w 6128435"/>
              <a:gd name="connsiteY184-1510" fmla="*/ 6838578 h 6858000"/>
              <a:gd name="connsiteX185-1511" fmla="*/ 5979671 w 6128435"/>
              <a:gd name="connsiteY185-1512" fmla="*/ 6858000 h 6858000"/>
              <a:gd name="connsiteX186-1513" fmla="*/ 0 w 6128435"/>
              <a:gd name="connsiteY186-1514" fmla="*/ 6858000 h 6858000"/>
              <a:gd name="connsiteX187-1515" fmla="*/ 0 w 6128435"/>
              <a:gd name="connsiteY187-1516" fmla="*/ 0 h 6858000"/>
              <a:gd name="connsiteX0-1517" fmla="*/ 0 w 6128435"/>
              <a:gd name="connsiteY0-1518" fmla="*/ 0 h 6858000"/>
              <a:gd name="connsiteX1-1519" fmla="*/ 4965888 w 6128435"/>
              <a:gd name="connsiteY1-1520" fmla="*/ 0 h 6858000"/>
              <a:gd name="connsiteX2-1521" fmla="*/ 4967767 w 6128435"/>
              <a:gd name="connsiteY2-1522" fmla="*/ 7930 h 6858000"/>
              <a:gd name="connsiteX3-1523" fmla="*/ 4979444 w 6128435"/>
              <a:gd name="connsiteY3-1524" fmla="*/ 43921 h 6858000"/>
              <a:gd name="connsiteX4-1525" fmla="*/ 5021173 w 6128435"/>
              <a:gd name="connsiteY4-1526" fmla="*/ 123738 h 6858000"/>
              <a:gd name="connsiteX5-1527" fmla="*/ 5075458 w 6128435"/>
              <a:gd name="connsiteY5-1528" fmla="*/ 264355 h 6858000"/>
              <a:gd name="connsiteX6-1529" fmla="*/ 5081175 w 6128435"/>
              <a:gd name="connsiteY6-1530" fmla="*/ 277448 h 6858000"/>
              <a:gd name="connsiteX7-1531" fmla="*/ 5097011 w 6128435"/>
              <a:gd name="connsiteY7-1532" fmla="*/ 355616 h 6858000"/>
              <a:gd name="connsiteX8-1533" fmla="*/ 5130982 w 6128435"/>
              <a:gd name="connsiteY8-1534" fmla="*/ 412030 h 6858000"/>
              <a:gd name="connsiteX9-1535" fmla="*/ 5153000 w 6128435"/>
              <a:gd name="connsiteY9-1536" fmla="*/ 507134 h 6858000"/>
              <a:gd name="connsiteX10-1537" fmla="*/ 5171282 w 6128435"/>
              <a:gd name="connsiteY10-1538" fmla="*/ 602071 h 6858000"/>
              <a:gd name="connsiteX11-1539" fmla="*/ 5176196 w 6128435"/>
              <a:gd name="connsiteY11-1540" fmla="*/ 636822 h 6858000"/>
              <a:gd name="connsiteX12-1541" fmla="*/ 5201957 w 6128435"/>
              <a:gd name="connsiteY12-1542" fmla="*/ 736835 h 6858000"/>
              <a:gd name="connsiteX13-1543" fmla="*/ 5185452 w 6128435"/>
              <a:gd name="connsiteY13-1544" fmla="*/ 745392 h 6858000"/>
              <a:gd name="connsiteX14-1545" fmla="*/ 5189051 w 6128435"/>
              <a:gd name="connsiteY14-1546" fmla="*/ 782518 h 6858000"/>
              <a:gd name="connsiteX15-1547" fmla="*/ 5210428 w 6128435"/>
              <a:gd name="connsiteY15-1548" fmla="*/ 815772 h 6858000"/>
              <a:gd name="connsiteX16-1549" fmla="*/ 5221088 w 6128435"/>
              <a:gd name="connsiteY16-1550" fmla="*/ 860193 h 6858000"/>
              <a:gd name="connsiteX17-1551" fmla="*/ 5227653 w 6128435"/>
              <a:gd name="connsiteY17-1552" fmla="*/ 886709 h 6858000"/>
              <a:gd name="connsiteX18-1553" fmla="*/ 5230806 w 6128435"/>
              <a:gd name="connsiteY18-1554" fmla="*/ 961354 h 6858000"/>
              <a:gd name="connsiteX19-1555" fmla="*/ 5201018 w 6128435"/>
              <a:gd name="connsiteY19-1556" fmla="*/ 1095027 h 6858000"/>
              <a:gd name="connsiteX20-1557" fmla="*/ 5202153 w 6128435"/>
              <a:gd name="connsiteY20-1558" fmla="*/ 1133224 h 6858000"/>
              <a:gd name="connsiteX21-1559" fmla="*/ 5207370 w 6128435"/>
              <a:gd name="connsiteY21-1560" fmla="*/ 1138097 h 6858000"/>
              <a:gd name="connsiteX22-1561" fmla="*/ 5189234 w 6128435"/>
              <a:gd name="connsiteY22-1562" fmla="*/ 1193495 h 6858000"/>
              <a:gd name="connsiteX23-1563" fmla="*/ 5202769 w 6128435"/>
              <a:gd name="connsiteY23-1564" fmla="*/ 1269450 h 6858000"/>
              <a:gd name="connsiteX24-1565" fmla="*/ 5225968 w 6128435"/>
              <a:gd name="connsiteY24-1566" fmla="*/ 1357994 h 6858000"/>
              <a:gd name="connsiteX25-1567" fmla="*/ 5233819 w 6128435"/>
              <a:gd name="connsiteY25-1568" fmla="*/ 1380922 h 6858000"/>
              <a:gd name="connsiteX26-1569" fmla="*/ 5237226 w 6128435"/>
              <a:gd name="connsiteY26-1570" fmla="*/ 1441327 h 6858000"/>
              <a:gd name="connsiteX27-1571" fmla="*/ 5244434 w 6128435"/>
              <a:gd name="connsiteY27-1572" fmla="*/ 1580810 h 6858000"/>
              <a:gd name="connsiteX28-1573" fmla="*/ 5251453 w 6128435"/>
              <a:gd name="connsiteY28-1574" fmla="*/ 1583934 h 6858000"/>
              <a:gd name="connsiteX29-1575" fmla="*/ 5253136 w 6128435"/>
              <a:gd name="connsiteY29-1576" fmla="*/ 1595457 h 6858000"/>
              <a:gd name="connsiteX30-1577" fmla="*/ 5254863 w 6128435"/>
              <a:gd name="connsiteY30-1578" fmla="*/ 1598311 h 6858000"/>
              <a:gd name="connsiteX31-1579" fmla="*/ 5263491 w 6128435"/>
              <a:gd name="connsiteY31-1580" fmla="*/ 1614889 h 6858000"/>
              <a:gd name="connsiteX32-1581" fmla="*/ 5250095 w 6128435"/>
              <a:gd name="connsiteY32-1582" fmla="*/ 1655519 h 6858000"/>
              <a:gd name="connsiteX33-1583" fmla="*/ 5259788 w 6128435"/>
              <a:gd name="connsiteY33-1584" fmla="*/ 1701198 h 6858000"/>
              <a:gd name="connsiteX34-1585" fmla="*/ 5255696 w 6128435"/>
              <a:gd name="connsiteY34-1586" fmla="*/ 1880842 h 6858000"/>
              <a:gd name="connsiteX35-1587" fmla="*/ 5280947 w 6128435"/>
              <a:gd name="connsiteY35-1588" fmla="*/ 1904438 h 6858000"/>
              <a:gd name="connsiteX36-1589" fmla="*/ 5288486 w 6128435"/>
              <a:gd name="connsiteY36-1590" fmla="*/ 1976575 h 6858000"/>
              <a:gd name="connsiteX37-1591" fmla="*/ 5252592 w 6128435"/>
              <a:gd name="connsiteY37-1592" fmla="*/ 2092210 h 6858000"/>
              <a:gd name="connsiteX38-1593" fmla="*/ 5264303 w 6128435"/>
              <a:gd name="connsiteY38-1594" fmla="*/ 2225157 h 6858000"/>
              <a:gd name="connsiteX39-1595" fmla="*/ 5254949 w 6128435"/>
              <a:gd name="connsiteY39-1596" fmla="*/ 2236160 h 6858000"/>
              <a:gd name="connsiteX40-1597" fmla="*/ 5250104 w 6128435"/>
              <a:gd name="connsiteY40-1598" fmla="*/ 2249166 h 6858000"/>
              <a:gd name="connsiteX41-1599" fmla="*/ 5251214 w 6128435"/>
              <a:gd name="connsiteY41-1600" fmla="*/ 2250944 h 6858000"/>
              <a:gd name="connsiteX42-1601" fmla="*/ 5250644 w 6128435"/>
              <a:gd name="connsiteY42-1602" fmla="*/ 2266619 h 6858000"/>
              <a:gd name="connsiteX43-1603" fmla="*/ 5247111 w 6128435"/>
              <a:gd name="connsiteY43-1604" fmla="*/ 2269679 h 6858000"/>
              <a:gd name="connsiteX44-1605" fmla="*/ 5245653 w 6128435"/>
              <a:gd name="connsiteY44-1606" fmla="*/ 2280317 h 6858000"/>
              <a:gd name="connsiteX45-1607" fmla="*/ 5239901 w 6128435"/>
              <a:gd name="connsiteY45-1608" fmla="*/ 2300961 h 6858000"/>
              <a:gd name="connsiteX46-1609" fmla="*/ 5241522 w 6128435"/>
              <a:gd name="connsiteY46-1610" fmla="*/ 2305114 h 6858000"/>
              <a:gd name="connsiteX47-1611" fmla="*/ 5237050 w 6128435"/>
              <a:gd name="connsiteY47-1612" fmla="*/ 2336703 h 6858000"/>
              <a:gd name="connsiteX48-1613" fmla="*/ 5238267 w 6128435"/>
              <a:gd name="connsiteY48-1614" fmla="*/ 2337277 h 6858000"/>
              <a:gd name="connsiteX49-1615" fmla="*/ 5242602 w 6128435"/>
              <a:gd name="connsiteY49-1616" fmla="*/ 2346782 h 6858000"/>
              <a:gd name="connsiteX50-1617" fmla="*/ 5247963 w 6128435"/>
              <a:gd name="connsiteY50-1618" fmla="*/ 2364638 h 6858000"/>
              <a:gd name="connsiteX51-1619" fmla="*/ 5276175 w 6128435"/>
              <a:gd name="connsiteY51-1620" fmla="*/ 2407515 h 6858000"/>
              <a:gd name="connsiteX52-1621" fmla="*/ 5271650 w 6128435"/>
              <a:gd name="connsiteY52-1622" fmla="*/ 2440467 h 6858000"/>
              <a:gd name="connsiteX53-1623" fmla="*/ 5271438 w 6128435"/>
              <a:gd name="connsiteY53-1624" fmla="*/ 2447186 h 6858000"/>
              <a:gd name="connsiteX54-1625" fmla="*/ 5271722 w 6128435"/>
              <a:gd name="connsiteY54-1626" fmla="*/ 2447359 h 6858000"/>
              <a:gd name="connsiteX55-1627" fmla="*/ 5272069 w 6128435"/>
              <a:gd name="connsiteY55-1628" fmla="*/ 2454523 h 6858000"/>
              <a:gd name="connsiteX56-1629" fmla="*/ 5271049 w 6128435"/>
              <a:gd name="connsiteY56-1630" fmla="*/ 2459442 h 6858000"/>
              <a:gd name="connsiteX57-1631" fmla="*/ 5270636 w 6128435"/>
              <a:gd name="connsiteY57-1632" fmla="*/ 2472481 h 6858000"/>
              <a:gd name="connsiteX58-1633" fmla="*/ 5272406 w 6128435"/>
              <a:gd name="connsiteY58-1634" fmla="*/ 2477221 h 6858000"/>
              <a:gd name="connsiteX59-1635" fmla="*/ 5307538 w 6128435"/>
              <a:gd name="connsiteY59-1636" fmla="*/ 2514685 h 6858000"/>
              <a:gd name="connsiteX60-1637" fmla="*/ 5337604 w 6128435"/>
              <a:gd name="connsiteY60-1638" fmla="*/ 2597632 h 6858000"/>
              <a:gd name="connsiteX61-1639" fmla="*/ 5407503 w 6128435"/>
              <a:gd name="connsiteY61-1640" fmla="*/ 2786290 h 6858000"/>
              <a:gd name="connsiteX62-1641" fmla="*/ 5407356 w 6128435"/>
              <a:gd name="connsiteY62-1642" fmla="*/ 2787545 h 6858000"/>
              <a:gd name="connsiteX63-1643" fmla="*/ 5411130 w 6128435"/>
              <a:gd name="connsiteY63-1644" fmla="*/ 2788640 h 6858000"/>
              <a:gd name="connsiteX64-1645" fmla="*/ 5416439 w 6128435"/>
              <a:gd name="connsiteY64-1646" fmla="*/ 2805666 h 6858000"/>
              <a:gd name="connsiteX65-1647" fmla="*/ 5416589 w 6128435"/>
              <a:gd name="connsiteY65-1648" fmla="*/ 2810822 h 6858000"/>
              <a:gd name="connsiteX66-1649" fmla="*/ 5418542 w 6128435"/>
              <a:gd name="connsiteY66-1650" fmla="*/ 2817745 h 6858000"/>
              <a:gd name="connsiteX67-1651" fmla="*/ 5418847 w 6128435"/>
              <a:gd name="connsiteY67-1652" fmla="*/ 2817825 h 6858000"/>
              <a:gd name="connsiteX68-1653" fmla="*/ 5423364 w 6128435"/>
              <a:gd name="connsiteY68-1654" fmla="*/ 2858292 h 6858000"/>
              <a:gd name="connsiteX69-1655" fmla="*/ 5479298 w 6128435"/>
              <a:gd name="connsiteY69-1656" fmla="*/ 2947791 h 6858000"/>
              <a:gd name="connsiteX70-1657" fmla="*/ 5481770 w 6128435"/>
              <a:gd name="connsiteY70-1658" fmla="*/ 2951352 h 6858000"/>
              <a:gd name="connsiteX71-1659" fmla="*/ 5481013 w 6128435"/>
              <a:gd name="connsiteY71-1660" fmla="*/ 2973461 h 6858000"/>
              <a:gd name="connsiteX72-1661" fmla="*/ 5482045 w 6128435"/>
              <a:gd name="connsiteY72-1662" fmla="*/ 2984371 h 6858000"/>
              <a:gd name="connsiteX73-1663" fmla="*/ 5479405 w 6128435"/>
              <a:gd name="connsiteY73-1664" fmla="*/ 2988507 h 6858000"/>
              <a:gd name="connsiteX74-1665" fmla="*/ 5482415 w 6128435"/>
              <a:gd name="connsiteY74-1666" fmla="*/ 3004079 h 6858000"/>
              <a:gd name="connsiteX75-1667" fmla="*/ 5483865 w 6128435"/>
              <a:gd name="connsiteY75-1668" fmla="*/ 3005467 h 6858000"/>
              <a:gd name="connsiteX76-1669" fmla="*/ 5482236 w 6128435"/>
              <a:gd name="connsiteY76-1670" fmla="*/ 3019791 h 6858000"/>
              <a:gd name="connsiteX77-1671" fmla="*/ 5475895 w 6128435"/>
              <a:gd name="connsiteY77-1672" fmla="*/ 3033578 h 6858000"/>
              <a:gd name="connsiteX78-1673" fmla="*/ 5477595 w 6128435"/>
              <a:gd name="connsiteY78-1674" fmla="*/ 3250534 h 6858000"/>
              <a:gd name="connsiteX79-1675" fmla="*/ 5532836 w 6128435"/>
              <a:gd name="connsiteY79-1676" fmla="*/ 3353840 h 6858000"/>
              <a:gd name="connsiteX80-1677" fmla="*/ 5561229 w 6128435"/>
              <a:gd name="connsiteY80-1678" fmla="*/ 3395784 h 6858000"/>
              <a:gd name="connsiteX81-1679" fmla="*/ 5589758 w 6128435"/>
              <a:gd name="connsiteY81-1680" fmla="*/ 3506453 h 6858000"/>
              <a:gd name="connsiteX82-1681" fmla="*/ 5596144 w 6128435"/>
              <a:gd name="connsiteY82-1682" fmla="*/ 3534624 h 6858000"/>
              <a:gd name="connsiteX83-1683" fmla="*/ 5597750 w 6128435"/>
              <a:gd name="connsiteY83-1684" fmla="*/ 3534129 h 6858000"/>
              <a:gd name="connsiteX84-1685" fmla="*/ 5599700 w 6128435"/>
              <a:gd name="connsiteY84-1686" fmla="*/ 3547221 h 6858000"/>
              <a:gd name="connsiteX85-1687" fmla="*/ 5615031 w 6128435"/>
              <a:gd name="connsiteY85-1688" fmla="*/ 3557482 h 6858000"/>
              <a:gd name="connsiteX86-1689" fmla="*/ 5618377 w 6128435"/>
              <a:gd name="connsiteY86-1690" fmla="*/ 3588431 h 6858000"/>
              <a:gd name="connsiteX87-1691" fmla="*/ 5612155 w 6128435"/>
              <a:gd name="connsiteY87-1692" fmla="*/ 3589869 h 6858000"/>
              <a:gd name="connsiteX88-1693" fmla="*/ 5620843 w 6128435"/>
              <a:gd name="connsiteY88-1694" fmla="*/ 3606745 h 6858000"/>
              <a:gd name="connsiteX89-1695" fmla="*/ 5655472 w 6128435"/>
              <a:gd name="connsiteY89-1696" fmla="*/ 3678877 h 6858000"/>
              <a:gd name="connsiteX90-1697" fmla="*/ 5680448 w 6128435"/>
              <a:gd name="connsiteY90-1698" fmla="*/ 3717760 h 6858000"/>
              <a:gd name="connsiteX91-1699" fmla="*/ 5683015 w 6128435"/>
              <a:gd name="connsiteY91-1700" fmla="*/ 3762025 h 6858000"/>
              <a:gd name="connsiteX92-1701" fmla="*/ 5696643 w 6128435"/>
              <a:gd name="connsiteY92-1702" fmla="*/ 3773888 h 6858000"/>
              <a:gd name="connsiteX93-1703" fmla="*/ 5699203 w 6128435"/>
              <a:gd name="connsiteY93-1704" fmla="*/ 3775823 h 6858000"/>
              <a:gd name="connsiteX94-1705" fmla="*/ 5704824 w 6128435"/>
              <a:gd name="connsiteY94-1706" fmla="*/ 3785966 h 6858000"/>
              <a:gd name="connsiteX95-1707" fmla="*/ 5712204 w 6128435"/>
              <a:gd name="connsiteY95-1708" fmla="*/ 3785830 h 6858000"/>
              <a:gd name="connsiteX96-1709" fmla="*/ 5724816 w 6128435"/>
              <a:gd name="connsiteY96-1710" fmla="*/ 3798949 h 6858000"/>
              <a:gd name="connsiteX97-1711" fmla="*/ 5733539 w 6128435"/>
              <a:gd name="connsiteY97-1712" fmla="*/ 3818457 h 6858000"/>
              <a:gd name="connsiteX98-1713" fmla="*/ 5768491 w 6128435"/>
              <a:gd name="connsiteY98-1714" fmla="*/ 3914399 h 6858000"/>
              <a:gd name="connsiteX99-1715" fmla="*/ 5793123 w 6128435"/>
              <a:gd name="connsiteY99-1716" fmla="*/ 3969952 h 6858000"/>
              <a:gd name="connsiteX100-1717" fmla="*/ 5808321 w 6128435"/>
              <a:gd name="connsiteY100-1718" fmla="*/ 3988153 h 6858000"/>
              <a:gd name="connsiteX101-1719" fmla="*/ 5825621 w 6128435"/>
              <a:gd name="connsiteY101-1720" fmla="*/ 4015525 h 6858000"/>
              <a:gd name="connsiteX102-1721" fmla="*/ 5860672 w 6128435"/>
              <a:gd name="connsiteY102-1722" fmla="*/ 4061579 h 6858000"/>
              <a:gd name="connsiteX103-1723" fmla="*/ 5872173 w 6128435"/>
              <a:gd name="connsiteY103-1724" fmla="*/ 4088497 h 6858000"/>
              <a:gd name="connsiteX104-1725" fmla="*/ 5883705 w 6128435"/>
              <a:gd name="connsiteY104-1726" fmla="*/ 4101899 h 6858000"/>
              <a:gd name="connsiteX105-1727" fmla="*/ 5885314 w 6128435"/>
              <a:gd name="connsiteY105-1728" fmla="*/ 4108387 h 6858000"/>
              <a:gd name="connsiteX106-1729" fmla="*/ 5894095 w 6128435"/>
              <a:gd name="connsiteY106-1730" fmla="*/ 4128857 h 6858000"/>
              <a:gd name="connsiteX107-1731" fmla="*/ 5898339 w 6128435"/>
              <a:gd name="connsiteY107-1732" fmla="*/ 4140800 h 6858000"/>
              <a:gd name="connsiteX108-1733" fmla="*/ 5899734 w 6128435"/>
              <a:gd name="connsiteY108-1734" fmla="*/ 4145632 h 6858000"/>
              <a:gd name="connsiteX109-1735" fmla="*/ 5897098 w 6128435"/>
              <a:gd name="connsiteY109-1736" fmla="*/ 4157819 h 6858000"/>
              <a:gd name="connsiteX110-1737" fmla="*/ 5903513 w 6128435"/>
              <a:gd name="connsiteY110-1738" fmla="*/ 4187661 h 6858000"/>
              <a:gd name="connsiteX111-1739" fmla="*/ 5917114 w 6128435"/>
              <a:gd name="connsiteY111-1740" fmla="*/ 4213096 h 6858000"/>
              <a:gd name="connsiteX112-1741" fmla="*/ 5921153 w 6128435"/>
              <a:gd name="connsiteY112-1742" fmla="*/ 4236222 h 6858000"/>
              <a:gd name="connsiteX113-1743" fmla="*/ 5924233 w 6128435"/>
              <a:gd name="connsiteY113-1744" fmla="*/ 4242060 h 6858000"/>
              <a:gd name="connsiteX114-1745" fmla="*/ 5928910 w 6128435"/>
              <a:gd name="connsiteY114-1746" fmla="*/ 4300973 h 6858000"/>
              <a:gd name="connsiteX115-1747" fmla="*/ 5939320 w 6128435"/>
              <a:gd name="connsiteY115-1748" fmla="*/ 4340435 h 6858000"/>
              <a:gd name="connsiteX116-1749" fmla="*/ 5946705 w 6128435"/>
              <a:gd name="connsiteY116-1750" fmla="*/ 4428051 h 6858000"/>
              <a:gd name="connsiteX117-1751" fmla="*/ 5949261 w 6128435"/>
              <a:gd name="connsiteY117-1752" fmla="*/ 4449185 h 6858000"/>
              <a:gd name="connsiteX118-1753" fmla="*/ 5957504 w 6128435"/>
              <a:gd name="connsiteY118-1754" fmla="*/ 4465911 h 6858000"/>
              <a:gd name="connsiteX119-1755" fmla="*/ 5964689 w 6128435"/>
              <a:gd name="connsiteY119-1756" fmla="*/ 4468532 h 6858000"/>
              <a:gd name="connsiteX120-1757" fmla="*/ 5967062 w 6128435"/>
              <a:gd name="connsiteY120-1758" fmla="*/ 4479923 h 6858000"/>
              <a:gd name="connsiteX121-1759" fmla="*/ 5968960 w 6128435"/>
              <a:gd name="connsiteY121-1760" fmla="*/ 4482655 h 6858000"/>
              <a:gd name="connsiteX122-1761" fmla="*/ 5978567 w 6128435"/>
              <a:gd name="connsiteY122-1762" fmla="*/ 4498605 h 6858000"/>
              <a:gd name="connsiteX123-1763" fmla="*/ 5967676 w 6128435"/>
              <a:gd name="connsiteY123-1764" fmla="*/ 4540140 h 6858000"/>
              <a:gd name="connsiteX124-1765" fmla="*/ 5980106 w 6128435"/>
              <a:gd name="connsiteY124-1766" fmla="*/ 4585087 h 6858000"/>
              <a:gd name="connsiteX125-1767" fmla="*/ 5986918 w 6128435"/>
              <a:gd name="connsiteY125-1768" fmla="*/ 4764836 h 6858000"/>
              <a:gd name="connsiteX126-1769" fmla="*/ 6013516 w 6128435"/>
              <a:gd name="connsiteY126-1770" fmla="*/ 4786619 h 6858000"/>
              <a:gd name="connsiteX127-1771" fmla="*/ 6025404 w 6128435"/>
              <a:gd name="connsiteY127-1772" fmla="*/ 4858148 h 6858000"/>
              <a:gd name="connsiteX128-1773" fmla="*/ 6007749 w 6128435"/>
              <a:gd name="connsiteY128-1774" fmla="*/ 4964715 h 6858000"/>
              <a:gd name="connsiteX129-1775" fmla="*/ 6005269 w 6128435"/>
              <a:gd name="connsiteY129-1776" fmla="*/ 5150567 h 6858000"/>
              <a:gd name="connsiteX130-1777" fmla="*/ 6001127 w 6128435"/>
              <a:gd name="connsiteY130-1778" fmla="*/ 5164609 h 6858000"/>
              <a:gd name="connsiteX131-1779" fmla="*/ 5996647 w 6128435"/>
              <a:gd name="connsiteY131-1780" fmla="*/ 5185640 h 6858000"/>
              <a:gd name="connsiteX132-1781" fmla="*/ 5998514 w 6128435"/>
              <a:gd name="connsiteY132-1782" fmla="*/ 5189673 h 6858000"/>
              <a:gd name="connsiteX133-1783" fmla="*/ 5995970 w 6128435"/>
              <a:gd name="connsiteY133-1784" fmla="*/ 5221547 h 6858000"/>
              <a:gd name="connsiteX134-1785" fmla="*/ 5997218 w 6128435"/>
              <a:gd name="connsiteY134-1786" fmla="*/ 5222031 h 6858000"/>
              <a:gd name="connsiteX135-1787" fmla="*/ 6002116 w 6128435"/>
              <a:gd name="connsiteY135-1788" fmla="*/ 5231223 h 6858000"/>
              <a:gd name="connsiteX136-1789" fmla="*/ 6008541 w 6128435"/>
              <a:gd name="connsiteY136-1790" fmla="*/ 5248680 h 6858000"/>
              <a:gd name="connsiteX137-1791" fmla="*/ 6039260 w 6128435"/>
              <a:gd name="connsiteY137-1792" fmla="*/ 5289518 h 6858000"/>
              <a:gd name="connsiteX138-1793" fmla="*/ 6036748 w 6128435"/>
              <a:gd name="connsiteY138-1794" fmla="*/ 5322752 h 6858000"/>
              <a:gd name="connsiteX139-1795" fmla="*/ 6036943 w 6128435"/>
              <a:gd name="connsiteY139-1796" fmla="*/ 5329480 h 6858000"/>
              <a:gd name="connsiteX140-1797" fmla="*/ 6037236 w 6128435"/>
              <a:gd name="connsiteY140-1798" fmla="*/ 5329634 h 6858000"/>
              <a:gd name="connsiteX141-1799" fmla="*/ 6038019 w 6128435"/>
              <a:gd name="connsiteY141-1800" fmla="*/ 5336764 h 6858000"/>
              <a:gd name="connsiteX142-1801" fmla="*/ 6037298 w 6128435"/>
              <a:gd name="connsiteY142-1802" fmla="*/ 5341753 h 6858000"/>
              <a:gd name="connsiteX143-1803" fmla="*/ 6037677 w 6128435"/>
              <a:gd name="connsiteY143-1804" fmla="*/ 5354807 h 6858000"/>
              <a:gd name="connsiteX144-1805" fmla="*/ 6039728 w 6128435"/>
              <a:gd name="connsiteY144-1806" fmla="*/ 5359416 h 6858000"/>
              <a:gd name="connsiteX145-1807" fmla="*/ 6043311 w 6128435"/>
              <a:gd name="connsiteY145-1808" fmla="*/ 5361407 h 6858000"/>
              <a:gd name="connsiteX146-1809" fmla="*/ 6042954 w 6128435"/>
              <a:gd name="connsiteY146-1810" fmla="*/ 5362576 h 6858000"/>
              <a:gd name="connsiteX147-1811" fmla="*/ 6053435 w 6128435"/>
              <a:gd name="connsiteY147-1812" fmla="*/ 5387547 h 6858000"/>
              <a:gd name="connsiteX148-1813" fmla="*/ 6065933 w 6128435"/>
              <a:gd name="connsiteY148-1814" fmla="*/ 5443002 h 6858000"/>
              <a:gd name="connsiteX149-1815" fmla="*/ 6068640 w 6128435"/>
              <a:gd name="connsiteY149-1816" fmla="*/ 5474503 h 6858000"/>
              <a:gd name="connsiteX150-1817" fmla="*/ 6080922 w 6128435"/>
              <a:gd name="connsiteY150-1818" fmla="*/ 5561070 h 6858000"/>
              <a:gd name="connsiteX151-1819" fmla="*/ 6096949 w 6128435"/>
              <a:gd name="connsiteY151-1820" fmla="*/ 5648179 h 6858000"/>
              <a:gd name="connsiteX152-1821" fmla="*/ 6125703 w 6128435"/>
              <a:gd name="connsiteY152-1822" fmla="*/ 5692894 h 6858000"/>
              <a:gd name="connsiteX153-1823" fmla="*/ 6126670 w 6128435"/>
              <a:gd name="connsiteY153-1824" fmla="*/ 5697882 h 6858000"/>
              <a:gd name="connsiteX154-1825" fmla="*/ 6124061 w 6128435"/>
              <a:gd name="connsiteY154-1826" fmla="*/ 5710294 h 6858000"/>
              <a:gd name="connsiteX155-1827" fmla="*/ 6122213 w 6128435"/>
              <a:gd name="connsiteY155-1828" fmla="*/ 5714762 h 6858000"/>
              <a:gd name="connsiteX156-1829" fmla="*/ 6121353 w 6128435"/>
              <a:gd name="connsiteY156-1830" fmla="*/ 5721725 h 6858000"/>
              <a:gd name="connsiteX157-1831" fmla="*/ 6121607 w 6128435"/>
              <a:gd name="connsiteY157-1832" fmla="*/ 5721959 h 6858000"/>
              <a:gd name="connsiteX158-1833" fmla="*/ 6120262 w 6128435"/>
              <a:gd name="connsiteY158-1834" fmla="*/ 5728358 h 6858000"/>
              <a:gd name="connsiteX159-1835" fmla="*/ 6110194 w 6128435"/>
              <a:gd name="connsiteY159-1836" fmla="*/ 5758853 h 6858000"/>
              <a:gd name="connsiteX160-1837" fmla="*/ 6127519 w 6128435"/>
              <a:gd name="connsiteY160-1838" fmla="*/ 5865775 h 6858000"/>
              <a:gd name="connsiteX161-1839" fmla="*/ 6128435 w 6128435"/>
              <a:gd name="connsiteY161-1840" fmla="*/ 5870164 h 6858000"/>
              <a:gd name="connsiteX162-1841" fmla="*/ 6119217 w 6128435"/>
              <a:gd name="connsiteY162-1842" fmla="*/ 5888542 h 6858000"/>
              <a:gd name="connsiteX163-1843" fmla="*/ 6115966 w 6128435"/>
              <a:gd name="connsiteY163-1844" fmla="*/ 5898387 h 6858000"/>
              <a:gd name="connsiteX164-1845" fmla="*/ 6111924 w 6128435"/>
              <a:gd name="connsiteY164-1846" fmla="*/ 5900444 h 6858000"/>
              <a:gd name="connsiteX165-1847" fmla="*/ 6108716 w 6128435"/>
              <a:gd name="connsiteY165-1848" fmla="*/ 5915345 h 6858000"/>
              <a:gd name="connsiteX166-1849" fmla="*/ 6109524 w 6128435"/>
              <a:gd name="connsiteY166-1850" fmla="*/ 5917328 h 6858000"/>
              <a:gd name="connsiteX167-1851" fmla="*/ 6102493 w 6128435"/>
              <a:gd name="connsiteY167-1852" fmla="*/ 5928602 h 6858000"/>
              <a:gd name="connsiteX168-1853" fmla="*/ 6056863 w 6128435"/>
              <a:gd name="connsiteY168-1854" fmla="*/ 6000643 h 6858000"/>
              <a:gd name="connsiteX169-1855" fmla="*/ 6045436 w 6128435"/>
              <a:gd name="connsiteY169-1856" fmla="*/ 6124480 h 6858000"/>
              <a:gd name="connsiteX170-1857" fmla="*/ 6030489 w 6128435"/>
              <a:gd name="connsiteY170-1858" fmla="*/ 6317666 h 6858000"/>
              <a:gd name="connsiteX171-1859" fmla="*/ 6007492 w 6128435"/>
              <a:gd name="connsiteY171-1860" fmla="*/ 6440818 h 6858000"/>
              <a:gd name="connsiteX172-1861" fmla="*/ 6009467 w 6128435"/>
              <a:gd name="connsiteY172-1862" fmla="*/ 6487076 h 6858000"/>
              <a:gd name="connsiteX173-1863" fmla="*/ 5995064 w 6128435"/>
              <a:gd name="connsiteY173-1864" fmla="*/ 6540791 h 6858000"/>
              <a:gd name="connsiteX174-1865" fmla="*/ 5996309 w 6128435"/>
              <a:gd name="connsiteY174-1866" fmla="*/ 6543961 h 6858000"/>
              <a:gd name="connsiteX175-1867" fmla="*/ 5996048 w 6128435"/>
              <a:gd name="connsiteY175-1868" fmla="*/ 6555444 h 6858000"/>
              <a:gd name="connsiteX176-1869" fmla="*/ 6002524 w 6128435"/>
              <a:gd name="connsiteY176-1870" fmla="*/ 6560188 h 6858000"/>
              <a:gd name="connsiteX177-1871" fmla="*/ 6006823 w 6128435"/>
              <a:gd name="connsiteY177-1872" fmla="*/ 6578546 h 6858000"/>
              <a:gd name="connsiteX178-1873" fmla="*/ 6004510 w 6128435"/>
              <a:gd name="connsiteY178-1874" fmla="*/ 6599256 h 6858000"/>
              <a:gd name="connsiteX179-1875" fmla="*/ 5986207 w 6128435"/>
              <a:gd name="connsiteY179-1876" fmla="*/ 6695855 h 6858000"/>
              <a:gd name="connsiteX180-1877" fmla="*/ 5979428 w 6128435"/>
              <a:gd name="connsiteY180-1878" fmla="*/ 6754678 h 6858000"/>
              <a:gd name="connsiteX181-1879" fmla="*/ 5983398 w 6128435"/>
              <a:gd name="connsiteY181-1880" fmla="*/ 6778641 h 6858000"/>
              <a:gd name="connsiteX182-1881" fmla="*/ 5984543 w 6128435"/>
              <a:gd name="connsiteY182-1882" fmla="*/ 6811016 h 6858000"/>
              <a:gd name="connsiteX183-1883" fmla="*/ 5981802 w 6128435"/>
              <a:gd name="connsiteY183-1884" fmla="*/ 6838578 h 6858000"/>
              <a:gd name="connsiteX184-1885" fmla="*/ 5979671 w 6128435"/>
              <a:gd name="connsiteY184-1886" fmla="*/ 6858000 h 6858000"/>
              <a:gd name="connsiteX185-1887" fmla="*/ 0 w 6128435"/>
              <a:gd name="connsiteY185-1888" fmla="*/ 6858000 h 6858000"/>
              <a:gd name="connsiteX186-1889" fmla="*/ 0 w 6128435"/>
              <a:gd name="connsiteY186-1890" fmla="*/ 0 h 6858000"/>
              <a:gd name="connsiteX0-1891" fmla="*/ 0 w 6128435"/>
              <a:gd name="connsiteY0-1892" fmla="*/ 0 h 6858000"/>
              <a:gd name="connsiteX1-1893" fmla="*/ 4965888 w 6128435"/>
              <a:gd name="connsiteY1-1894" fmla="*/ 0 h 6858000"/>
              <a:gd name="connsiteX2-1895" fmla="*/ 4967767 w 6128435"/>
              <a:gd name="connsiteY2-1896" fmla="*/ 7930 h 6858000"/>
              <a:gd name="connsiteX3-1897" fmla="*/ 4979444 w 6128435"/>
              <a:gd name="connsiteY3-1898" fmla="*/ 43921 h 6858000"/>
              <a:gd name="connsiteX4-1899" fmla="*/ 5021173 w 6128435"/>
              <a:gd name="connsiteY4-1900" fmla="*/ 123738 h 6858000"/>
              <a:gd name="connsiteX5-1901" fmla="*/ 5075458 w 6128435"/>
              <a:gd name="connsiteY5-1902" fmla="*/ 264355 h 6858000"/>
              <a:gd name="connsiteX6-1903" fmla="*/ 5081175 w 6128435"/>
              <a:gd name="connsiteY6-1904" fmla="*/ 277448 h 6858000"/>
              <a:gd name="connsiteX7-1905" fmla="*/ 5097011 w 6128435"/>
              <a:gd name="connsiteY7-1906" fmla="*/ 355616 h 6858000"/>
              <a:gd name="connsiteX8-1907" fmla="*/ 5130982 w 6128435"/>
              <a:gd name="connsiteY8-1908" fmla="*/ 412030 h 6858000"/>
              <a:gd name="connsiteX9-1909" fmla="*/ 5153000 w 6128435"/>
              <a:gd name="connsiteY9-1910" fmla="*/ 507134 h 6858000"/>
              <a:gd name="connsiteX10-1911" fmla="*/ 5171282 w 6128435"/>
              <a:gd name="connsiteY10-1912" fmla="*/ 602071 h 6858000"/>
              <a:gd name="connsiteX11-1913" fmla="*/ 5176196 w 6128435"/>
              <a:gd name="connsiteY11-1914" fmla="*/ 636822 h 6858000"/>
              <a:gd name="connsiteX12-1915" fmla="*/ 5201957 w 6128435"/>
              <a:gd name="connsiteY12-1916" fmla="*/ 736835 h 6858000"/>
              <a:gd name="connsiteX13-1917" fmla="*/ 5185452 w 6128435"/>
              <a:gd name="connsiteY13-1918" fmla="*/ 745392 h 6858000"/>
              <a:gd name="connsiteX14-1919" fmla="*/ 5189051 w 6128435"/>
              <a:gd name="connsiteY14-1920" fmla="*/ 782518 h 6858000"/>
              <a:gd name="connsiteX15-1921" fmla="*/ 5210428 w 6128435"/>
              <a:gd name="connsiteY15-1922" fmla="*/ 815772 h 6858000"/>
              <a:gd name="connsiteX16-1923" fmla="*/ 5221088 w 6128435"/>
              <a:gd name="connsiteY16-1924" fmla="*/ 860193 h 6858000"/>
              <a:gd name="connsiteX17-1925" fmla="*/ 5227653 w 6128435"/>
              <a:gd name="connsiteY17-1926" fmla="*/ 886709 h 6858000"/>
              <a:gd name="connsiteX18-1927" fmla="*/ 5230806 w 6128435"/>
              <a:gd name="connsiteY18-1928" fmla="*/ 961354 h 6858000"/>
              <a:gd name="connsiteX19-1929" fmla="*/ 5201018 w 6128435"/>
              <a:gd name="connsiteY19-1930" fmla="*/ 1095027 h 6858000"/>
              <a:gd name="connsiteX20-1931" fmla="*/ 5202153 w 6128435"/>
              <a:gd name="connsiteY20-1932" fmla="*/ 1133224 h 6858000"/>
              <a:gd name="connsiteX21-1933" fmla="*/ 5207370 w 6128435"/>
              <a:gd name="connsiteY21-1934" fmla="*/ 1138097 h 6858000"/>
              <a:gd name="connsiteX22-1935" fmla="*/ 5189234 w 6128435"/>
              <a:gd name="connsiteY22-1936" fmla="*/ 1193495 h 6858000"/>
              <a:gd name="connsiteX23-1937" fmla="*/ 5202769 w 6128435"/>
              <a:gd name="connsiteY23-1938" fmla="*/ 1269450 h 6858000"/>
              <a:gd name="connsiteX24-1939" fmla="*/ 5225968 w 6128435"/>
              <a:gd name="connsiteY24-1940" fmla="*/ 1357994 h 6858000"/>
              <a:gd name="connsiteX25-1941" fmla="*/ 5233819 w 6128435"/>
              <a:gd name="connsiteY25-1942" fmla="*/ 1380922 h 6858000"/>
              <a:gd name="connsiteX26-1943" fmla="*/ 5237226 w 6128435"/>
              <a:gd name="connsiteY26-1944" fmla="*/ 1441327 h 6858000"/>
              <a:gd name="connsiteX27-1945" fmla="*/ 5244434 w 6128435"/>
              <a:gd name="connsiteY27-1946" fmla="*/ 1580810 h 6858000"/>
              <a:gd name="connsiteX28-1947" fmla="*/ 5251453 w 6128435"/>
              <a:gd name="connsiteY28-1948" fmla="*/ 1583934 h 6858000"/>
              <a:gd name="connsiteX29-1949" fmla="*/ 5253136 w 6128435"/>
              <a:gd name="connsiteY29-1950" fmla="*/ 1595457 h 6858000"/>
              <a:gd name="connsiteX30-1951" fmla="*/ 5254863 w 6128435"/>
              <a:gd name="connsiteY30-1952" fmla="*/ 1598311 h 6858000"/>
              <a:gd name="connsiteX31-1953" fmla="*/ 5263491 w 6128435"/>
              <a:gd name="connsiteY31-1954" fmla="*/ 1614889 h 6858000"/>
              <a:gd name="connsiteX32-1955" fmla="*/ 5250095 w 6128435"/>
              <a:gd name="connsiteY32-1956" fmla="*/ 1655519 h 6858000"/>
              <a:gd name="connsiteX33-1957" fmla="*/ 5259788 w 6128435"/>
              <a:gd name="connsiteY33-1958" fmla="*/ 1701198 h 6858000"/>
              <a:gd name="connsiteX34-1959" fmla="*/ 5255696 w 6128435"/>
              <a:gd name="connsiteY34-1960" fmla="*/ 1880842 h 6858000"/>
              <a:gd name="connsiteX35-1961" fmla="*/ 5280947 w 6128435"/>
              <a:gd name="connsiteY35-1962" fmla="*/ 1904438 h 6858000"/>
              <a:gd name="connsiteX36-1963" fmla="*/ 5288486 w 6128435"/>
              <a:gd name="connsiteY36-1964" fmla="*/ 1976575 h 6858000"/>
              <a:gd name="connsiteX37-1965" fmla="*/ 5252592 w 6128435"/>
              <a:gd name="connsiteY37-1966" fmla="*/ 2092210 h 6858000"/>
              <a:gd name="connsiteX38-1967" fmla="*/ 5264303 w 6128435"/>
              <a:gd name="connsiteY38-1968" fmla="*/ 2225157 h 6858000"/>
              <a:gd name="connsiteX39-1969" fmla="*/ 5254949 w 6128435"/>
              <a:gd name="connsiteY39-1970" fmla="*/ 2236160 h 6858000"/>
              <a:gd name="connsiteX40-1971" fmla="*/ 5250104 w 6128435"/>
              <a:gd name="connsiteY40-1972" fmla="*/ 2249166 h 6858000"/>
              <a:gd name="connsiteX41-1973" fmla="*/ 5251214 w 6128435"/>
              <a:gd name="connsiteY41-1974" fmla="*/ 2250944 h 6858000"/>
              <a:gd name="connsiteX42-1975" fmla="*/ 5250644 w 6128435"/>
              <a:gd name="connsiteY42-1976" fmla="*/ 2266619 h 6858000"/>
              <a:gd name="connsiteX43-1977" fmla="*/ 5247111 w 6128435"/>
              <a:gd name="connsiteY43-1978" fmla="*/ 2269679 h 6858000"/>
              <a:gd name="connsiteX44-1979" fmla="*/ 5245653 w 6128435"/>
              <a:gd name="connsiteY44-1980" fmla="*/ 2280317 h 6858000"/>
              <a:gd name="connsiteX45-1981" fmla="*/ 5239901 w 6128435"/>
              <a:gd name="connsiteY45-1982" fmla="*/ 2300961 h 6858000"/>
              <a:gd name="connsiteX46-1983" fmla="*/ 5241522 w 6128435"/>
              <a:gd name="connsiteY46-1984" fmla="*/ 2305114 h 6858000"/>
              <a:gd name="connsiteX47-1985" fmla="*/ 5237050 w 6128435"/>
              <a:gd name="connsiteY47-1986" fmla="*/ 2336703 h 6858000"/>
              <a:gd name="connsiteX48-1987" fmla="*/ 5238267 w 6128435"/>
              <a:gd name="connsiteY48-1988" fmla="*/ 2337277 h 6858000"/>
              <a:gd name="connsiteX49-1989" fmla="*/ 5242602 w 6128435"/>
              <a:gd name="connsiteY49-1990" fmla="*/ 2346782 h 6858000"/>
              <a:gd name="connsiteX50-1991" fmla="*/ 5247963 w 6128435"/>
              <a:gd name="connsiteY50-1992" fmla="*/ 2364638 h 6858000"/>
              <a:gd name="connsiteX51-1993" fmla="*/ 5276175 w 6128435"/>
              <a:gd name="connsiteY51-1994" fmla="*/ 2407515 h 6858000"/>
              <a:gd name="connsiteX52-1995" fmla="*/ 5271650 w 6128435"/>
              <a:gd name="connsiteY52-1996" fmla="*/ 2440467 h 6858000"/>
              <a:gd name="connsiteX53-1997" fmla="*/ 5271438 w 6128435"/>
              <a:gd name="connsiteY53-1998" fmla="*/ 2447186 h 6858000"/>
              <a:gd name="connsiteX54-1999" fmla="*/ 5271722 w 6128435"/>
              <a:gd name="connsiteY54-2000" fmla="*/ 2447359 h 6858000"/>
              <a:gd name="connsiteX55-2001" fmla="*/ 5272069 w 6128435"/>
              <a:gd name="connsiteY55-2002" fmla="*/ 2454523 h 6858000"/>
              <a:gd name="connsiteX56-2003" fmla="*/ 5271049 w 6128435"/>
              <a:gd name="connsiteY56-2004" fmla="*/ 2459442 h 6858000"/>
              <a:gd name="connsiteX57-2005" fmla="*/ 5270636 w 6128435"/>
              <a:gd name="connsiteY57-2006" fmla="*/ 2472481 h 6858000"/>
              <a:gd name="connsiteX58-2007" fmla="*/ 5272406 w 6128435"/>
              <a:gd name="connsiteY58-2008" fmla="*/ 2477221 h 6858000"/>
              <a:gd name="connsiteX59-2009" fmla="*/ 5307538 w 6128435"/>
              <a:gd name="connsiteY59-2010" fmla="*/ 2514685 h 6858000"/>
              <a:gd name="connsiteX60-2011" fmla="*/ 5337604 w 6128435"/>
              <a:gd name="connsiteY60-2012" fmla="*/ 2597632 h 6858000"/>
              <a:gd name="connsiteX61-2013" fmla="*/ 5407503 w 6128435"/>
              <a:gd name="connsiteY61-2014" fmla="*/ 2786290 h 6858000"/>
              <a:gd name="connsiteX62-2015" fmla="*/ 5407356 w 6128435"/>
              <a:gd name="connsiteY62-2016" fmla="*/ 2787545 h 6858000"/>
              <a:gd name="connsiteX63-2017" fmla="*/ 5411130 w 6128435"/>
              <a:gd name="connsiteY63-2018" fmla="*/ 2788640 h 6858000"/>
              <a:gd name="connsiteX64-2019" fmla="*/ 5416439 w 6128435"/>
              <a:gd name="connsiteY64-2020" fmla="*/ 2805666 h 6858000"/>
              <a:gd name="connsiteX65-2021" fmla="*/ 5416589 w 6128435"/>
              <a:gd name="connsiteY65-2022" fmla="*/ 2810822 h 6858000"/>
              <a:gd name="connsiteX66-2023" fmla="*/ 5418542 w 6128435"/>
              <a:gd name="connsiteY66-2024" fmla="*/ 2817745 h 6858000"/>
              <a:gd name="connsiteX67-2025" fmla="*/ 5418847 w 6128435"/>
              <a:gd name="connsiteY67-2026" fmla="*/ 2817825 h 6858000"/>
              <a:gd name="connsiteX68-2027" fmla="*/ 5423364 w 6128435"/>
              <a:gd name="connsiteY68-2028" fmla="*/ 2858292 h 6858000"/>
              <a:gd name="connsiteX69-2029" fmla="*/ 5479298 w 6128435"/>
              <a:gd name="connsiteY69-2030" fmla="*/ 2947791 h 6858000"/>
              <a:gd name="connsiteX70-2031" fmla="*/ 5481770 w 6128435"/>
              <a:gd name="connsiteY70-2032" fmla="*/ 2951352 h 6858000"/>
              <a:gd name="connsiteX71-2033" fmla="*/ 5481013 w 6128435"/>
              <a:gd name="connsiteY71-2034" fmla="*/ 2973461 h 6858000"/>
              <a:gd name="connsiteX72-2035" fmla="*/ 5482045 w 6128435"/>
              <a:gd name="connsiteY72-2036" fmla="*/ 2984371 h 6858000"/>
              <a:gd name="connsiteX73-2037" fmla="*/ 5479405 w 6128435"/>
              <a:gd name="connsiteY73-2038" fmla="*/ 2988507 h 6858000"/>
              <a:gd name="connsiteX74-2039" fmla="*/ 5482415 w 6128435"/>
              <a:gd name="connsiteY74-2040" fmla="*/ 3004079 h 6858000"/>
              <a:gd name="connsiteX75-2041" fmla="*/ 5483865 w 6128435"/>
              <a:gd name="connsiteY75-2042" fmla="*/ 3005467 h 6858000"/>
              <a:gd name="connsiteX76-2043" fmla="*/ 5482236 w 6128435"/>
              <a:gd name="connsiteY76-2044" fmla="*/ 3019791 h 6858000"/>
              <a:gd name="connsiteX77-2045" fmla="*/ 5475895 w 6128435"/>
              <a:gd name="connsiteY77-2046" fmla="*/ 3033578 h 6858000"/>
              <a:gd name="connsiteX78-2047" fmla="*/ 5477595 w 6128435"/>
              <a:gd name="connsiteY78-2048" fmla="*/ 3250534 h 6858000"/>
              <a:gd name="connsiteX79-2049" fmla="*/ 5532836 w 6128435"/>
              <a:gd name="connsiteY79-2050" fmla="*/ 3353840 h 6858000"/>
              <a:gd name="connsiteX80-2051" fmla="*/ 5561229 w 6128435"/>
              <a:gd name="connsiteY80-2052" fmla="*/ 3395784 h 6858000"/>
              <a:gd name="connsiteX81-2053" fmla="*/ 5589758 w 6128435"/>
              <a:gd name="connsiteY81-2054" fmla="*/ 3506453 h 6858000"/>
              <a:gd name="connsiteX82-2055" fmla="*/ 5596144 w 6128435"/>
              <a:gd name="connsiteY82-2056" fmla="*/ 3534624 h 6858000"/>
              <a:gd name="connsiteX83-2057" fmla="*/ 5597750 w 6128435"/>
              <a:gd name="connsiteY83-2058" fmla="*/ 3534129 h 6858000"/>
              <a:gd name="connsiteX84-2059" fmla="*/ 5599700 w 6128435"/>
              <a:gd name="connsiteY84-2060" fmla="*/ 3547221 h 6858000"/>
              <a:gd name="connsiteX85-2061" fmla="*/ 5615031 w 6128435"/>
              <a:gd name="connsiteY85-2062" fmla="*/ 3557482 h 6858000"/>
              <a:gd name="connsiteX86-2063" fmla="*/ 5618377 w 6128435"/>
              <a:gd name="connsiteY86-2064" fmla="*/ 3588431 h 6858000"/>
              <a:gd name="connsiteX87-2065" fmla="*/ 5612155 w 6128435"/>
              <a:gd name="connsiteY87-2066" fmla="*/ 3589869 h 6858000"/>
              <a:gd name="connsiteX88-2067" fmla="*/ 5620843 w 6128435"/>
              <a:gd name="connsiteY88-2068" fmla="*/ 3606745 h 6858000"/>
              <a:gd name="connsiteX89-2069" fmla="*/ 5655472 w 6128435"/>
              <a:gd name="connsiteY89-2070" fmla="*/ 3678877 h 6858000"/>
              <a:gd name="connsiteX90-2071" fmla="*/ 5680448 w 6128435"/>
              <a:gd name="connsiteY90-2072" fmla="*/ 3717760 h 6858000"/>
              <a:gd name="connsiteX91-2073" fmla="*/ 5683015 w 6128435"/>
              <a:gd name="connsiteY91-2074" fmla="*/ 3762025 h 6858000"/>
              <a:gd name="connsiteX92-2075" fmla="*/ 5696643 w 6128435"/>
              <a:gd name="connsiteY92-2076" fmla="*/ 3773888 h 6858000"/>
              <a:gd name="connsiteX93-2077" fmla="*/ 5699203 w 6128435"/>
              <a:gd name="connsiteY93-2078" fmla="*/ 3775823 h 6858000"/>
              <a:gd name="connsiteX94-2079" fmla="*/ 5704824 w 6128435"/>
              <a:gd name="connsiteY94-2080" fmla="*/ 3785966 h 6858000"/>
              <a:gd name="connsiteX95-2081" fmla="*/ 5712204 w 6128435"/>
              <a:gd name="connsiteY95-2082" fmla="*/ 3785830 h 6858000"/>
              <a:gd name="connsiteX96-2083" fmla="*/ 5724816 w 6128435"/>
              <a:gd name="connsiteY96-2084" fmla="*/ 3798949 h 6858000"/>
              <a:gd name="connsiteX97-2085" fmla="*/ 5733539 w 6128435"/>
              <a:gd name="connsiteY97-2086" fmla="*/ 3818457 h 6858000"/>
              <a:gd name="connsiteX98-2087" fmla="*/ 5768491 w 6128435"/>
              <a:gd name="connsiteY98-2088" fmla="*/ 3914399 h 6858000"/>
              <a:gd name="connsiteX99-2089" fmla="*/ 5793123 w 6128435"/>
              <a:gd name="connsiteY99-2090" fmla="*/ 3969952 h 6858000"/>
              <a:gd name="connsiteX100-2091" fmla="*/ 5808321 w 6128435"/>
              <a:gd name="connsiteY100-2092" fmla="*/ 3988153 h 6858000"/>
              <a:gd name="connsiteX101-2093" fmla="*/ 5825621 w 6128435"/>
              <a:gd name="connsiteY101-2094" fmla="*/ 4015525 h 6858000"/>
              <a:gd name="connsiteX102-2095" fmla="*/ 5860672 w 6128435"/>
              <a:gd name="connsiteY102-2096" fmla="*/ 4061579 h 6858000"/>
              <a:gd name="connsiteX103-2097" fmla="*/ 5872173 w 6128435"/>
              <a:gd name="connsiteY103-2098" fmla="*/ 4088497 h 6858000"/>
              <a:gd name="connsiteX104-2099" fmla="*/ 5883705 w 6128435"/>
              <a:gd name="connsiteY104-2100" fmla="*/ 4101899 h 6858000"/>
              <a:gd name="connsiteX105-2101" fmla="*/ 5885314 w 6128435"/>
              <a:gd name="connsiteY105-2102" fmla="*/ 4108387 h 6858000"/>
              <a:gd name="connsiteX106-2103" fmla="*/ 5894095 w 6128435"/>
              <a:gd name="connsiteY106-2104" fmla="*/ 4128857 h 6858000"/>
              <a:gd name="connsiteX107-2105" fmla="*/ 5898339 w 6128435"/>
              <a:gd name="connsiteY107-2106" fmla="*/ 4140800 h 6858000"/>
              <a:gd name="connsiteX108-2107" fmla="*/ 5899734 w 6128435"/>
              <a:gd name="connsiteY108-2108" fmla="*/ 4145632 h 6858000"/>
              <a:gd name="connsiteX109-2109" fmla="*/ 5897098 w 6128435"/>
              <a:gd name="connsiteY109-2110" fmla="*/ 4157819 h 6858000"/>
              <a:gd name="connsiteX110-2111" fmla="*/ 5903513 w 6128435"/>
              <a:gd name="connsiteY110-2112" fmla="*/ 4187661 h 6858000"/>
              <a:gd name="connsiteX111-2113" fmla="*/ 5917114 w 6128435"/>
              <a:gd name="connsiteY111-2114" fmla="*/ 4213096 h 6858000"/>
              <a:gd name="connsiteX112-2115" fmla="*/ 5921153 w 6128435"/>
              <a:gd name="connsiteY112-2116" fmla="*/ 4236222 h 6858000"/>
              <a:gd name="connsiteX113-2117" fmla="*/ 5924233 w 6128435"/>
              <a:gd name="connsiteY113-2118" fmla="*/ 4242060 h 6858000"/>
              <a:gd name="connsiteX114-2119" fmla="*/ 5928910 w 6128435"/>
              <a:gd name="connsiteY114-2120" fmla="*/ 4300973 h 6858000"/>
              <a:gd name="connsiteX115-2121" fmla="*/ 5939320 w 6128435"/>
              <a:gd name="connsiteY115-2122" fmla="*/ 4340435 h 6858000"/>
              <a:gd name="connsiteX116-2123" fmla="*/ 5946705 w 6128435"/>
              <a:gd name="connsiteY116-2124" fmla="*/ 4428051 h 6858000"/>
              <a:gd name="connsiteX117-2125" fmla="*/ 5949261 w 6128435"/>
              <a:gd name="connsiteY117-2126" fmla="*/ 4449185 h 6858000"/>
              <a:gd name="connsiteX118-2127" fmla="*/ 5957504 w 6128435"/>
              <a:gd name="connsiteY118-2128" fmla="*/ 4465911 h 6858000"/>
              <a:gd name="connsiteX119-2129" fmla="*/ 5964689 w 6128435"/>
              <a:gd name="connsiteY119-2130" fmla="*/ 4468532 h 6858000"/>
              <a:gd name="connsiteX120-2131" fmla="*/ 5967062 w 6128435"/>
              <a:gd name="connsiteY120-2132" fmla="*/ 4479923 h 6858000"/>
              <a:gd name="connsiteX121-2133" fmla="*/ 5968960 w 6128435"/>
              <a:gd name="connsiteY121-2134" fmla="*/ 4482655 h 6858000"/>
              <a:gd name="connsiteX122-2135" fmla="*/ 5978567 w 6128435"/>
              <a:gd name="connsiteY122-2136" fmla="*/ 4498605 h 6858000"/>
              <a:gd name="connsiteX123-2137" fmla="*/ 5967676 w 6128435"/>
              <a:gd name="connsiteY123-2138" fmla="*/ 4540140 h 6858000"/>
              <a:gd name="connsiteX124-2139" fmla="*/ 5980106 w 6128435"/>
              <a:gd name="connsiteY124-2140" fmla="*/ 4585087 h 6858000"/>
              <a:gd name="connsiteX125-2141" fmla="*/ 5998138 w 6128435"/>
              <a:gd name="connsiteY125-2142" fmla="*/ 4697518 h 6858000"/>
              <a:gd name="connsiteX126-2143" fmla="*/ 6013516 w 6128435"/>
              <a:gd name="connsiteY126-2144" fmla="*/ 4786619 h 6858000"/>
              <a:gd name="connsiteX127-2145" fmla="*/ 6025404 w 6128435"/>
              <a:gd name="connsiteY127-2146" fmla="*/ 4858148 h 6858000"/>
              <a:gd name="connsiteX128-2147" fmla="*/ 6007749 w 6128435"/>
              <a:gd name="connsiteY128-2148" fmla="*/ 4964715 h 6858000"/>
              <a:gd name="connsiteX129-2149" fmla="*/ 6005269 w 6128435"/>
              <a:gd name="connsiteY129-2150" fmla="*/ 5150567 h 6858000"/>
              <a:gd name="connsiteX130-2151" fmla="*/ 6001127 w 6128435"/>
              <a:gd name="connsiteY130-2152" fmla="*/ 5164609 h 6858000"/>
              <a:gd name="connsiteX131-2153" fmla="*/ 5996647 w 6128435"/>
              <a:gd name="connsiteY131-2154" fmla="*/ 5185640 h 6858000"/>
              <a:gd name="connsiteX132-2155" fmla="*/ 5998514 w 6128435"/>
              <a:gd name="connsiteY132-2156" fmla="*/ 5189673 h 6858000"/>
              <a:gd name="connsiteX133-2157" fmla="*/ 5995970 w 6128435"/>
              <a:gd name="connsiteY133-2158" fmla="*/ 5221547 h 6858000"/>
              <a:gd name="connsiteX134-2159" fmla="*/ 5997218 w 6128435"/>
              <a:gd name="connsiteY134-2160" fmla="*/ 5222031 h 6858000"/>
              <a:gd name="connsiteX135-2161" fmla="*/ 6002116 w 6128435"/>
              <a:gd name="connsiteY135-2162" fmla="*/ 5231223 h 6858000"/>
              <a:gd name="connsiteX136-2163" fmla="*/ 6008541 w 6128435"/>
              <a:gd name="connsiteY136-2164" fmla="*/ 5248680 h 6858000"/>
              <a:gd name="connsiteX137-2165" fmla="*/ 6039260 w 6128435"/>
              <a:gd name="connsiteY137-2166" fmla="*/ 5289518 h 6858000"/>
              <a:gd name="connsiteX138-2167" fmla="*/ 6036748 w 6128435"/>
              <a:gd name="connsiteY138-2168" fmla="*/ 5322752 h 6858000"/>
              <a:gd name="connsiteX139-2169" fmla="*/ 6036943 w 6128435"/>
              <a:gd name="connsiteY139-2170" fmla="*/ 5329480 h 6858000"/>
              <a:gd name="connsiteX140-2171" fmla="*/ 6037236 w 6128435"/>
              <a:gd name="connsiteY140-2172" fmla="*/ 5329634 h 6858000"/>
              <a:gd name="connsiteX141-2173" fmla="*/ 6038019 w 6128435"/>
              <a:gd name="connsiteY141-2174" fmla="*/ 5336764 h 6858000"/>
              <a:gd name="connsiteX142-2175" fmla="*/ 6037298 w 6128435"/>
              <a:gd name="connsiteY142-2176" fmla="*/ 5341753 h 6858000"/>
              <a:gd name="connsiteX143-2177" fmla="*/ 6037677 w 6128435"/>
              <a:gd name="connsiteY143-2178" fmla="*/ 5354807 h 6858000"/>
              <a:gd name="connsiteX144-2179" fmla="*/ 6039728 w 6128435"/>
              <a:gd name="connsiteY144-2180" fmla="*/ 5359416 h 6858000"/>
              <a:gd name="connsiteX145-2181" fmla="*/ 6043311 w 6128435"/>
              <a:gd name="connsiteY145-2182" fmla="*/ 5361407 h 6858000"/>
              <a:gd name="connsiteX146-2183" fmla="*/ 6042954 w 6128435"/>
              <a:gd name="connsiteY146-2184" fmla="*/ 5362576 h 6858000"/>
              <a:gd name="connsiteX147-2185" fmla="*/ 6053435 w 6128435"/>
              <a:gd name="connsiteY147-2186" fmla="*/ 5387547 h 6858000"/>
              <a:gd name="connsiteX148-2187" fmla="*/ 6065933 w 6128435"/>
              <a:gd name="connsiteY148-2188" fmla="*/ 5443002 h 6858000"/>
              <a:gd name="connsiteX149-2189" fmla="*/ 6068640 w 6128435"/>
              <a:gd name="connsiteY149-2190" fmla="*/ 5474503 h 6858000"/>
              <a:gd name="connsiteX150-2191" fmla="*/ 6080922 w 6128435"/>
              <a:gd name="connsiteY150-2192" fmla="*/ 5561070 h 6858000"/>
              <a:gd name="connsiteX151-2193" fmla="*/ 6096949 w 6128435"/>
              <a:gd name="connsiteY151-2194" fmla="*/ 5648179 h 6858000"/>
              <a:gd name="connsiteX152-2195" fmla="*/ 6125703 w 6128435"/>
              <a:gd name="connsiteY152-2196" fmla="*/ 5692894 h 6858000"/>
              <a:gd name="connsiteX153-2197" fmla="*/ 6126670 w 6128435"/>
              <a:gd name="connsiteY153-2198" fmla="*/ 5697882 h 6858000"/>
              <a:gd name="connsiteX154-2199" fmla="*/ 6124061 w 6128435"/>
              <a:gd name="connsiteY154-2200" fmla="*/ 5710294 h 6858000"/>
              <a:gd name="connsiteX155-2201" fmla="*/ 6122213 w 6128435"/>
              <a:gd name="connsiteY155-2202" fmla="*/ 5714762 h 6858000"/>
              <a:gd name="connsiteX156-2203" fmla="*/ 6121353 w 6128435"/>
              <a:gd name="connsiteY156-2204" fmla="*/ 5721725 h 6858000"/>
              <a:gd name="connsiteX157-2205" fmla="*/ 6121607 w 6128435"/>
              <a:gd name="connsiteY157-2206" fmla="*/ 5721959 h 6858000"/>
              <a:gd name="connsiteX158-2207" fmla="*/ 6120262 w 6128435"/>
              <a:gd name="connsiteY158-2208" fmla="*/ 5728358 h 6858000"/>
              <a:gd name="connsiteX159-2209" fmla="*/ 6110194 w 6128435"/>
              <a:gd name="connsiteY159-2210" fmla="*/ 5758853 h 6858000"/>
              <a:gd name="connsiteX160-2211" fmla="*/ 6127519 w 6128435"/>
              <a:gd name="connsiteY160-2212" fmla="*/ 5865775 h 6858000"/>
              <a:gd name="connsiteX161-2213" fmla="*/ 6128435 w 6128435"/>
              <a:gd name="connsiteY161-2214" fmla="*/ 5870164 h 6858000"/>
              <a:gd name="connsiteX162-2215" fmla="*/ 6119217 w 6128435"/>
              <a:gd name="connsiteY162-2216" fmla="*/ 5888542 h 6858000"/>
              <a:gd name="connsiteX163-2217" fmla="*/ 6115966 w 6128435"/>
              <a:gd name="connsiteY163-2218" fmla="*/ 5898387 h 6858000"/>
              <a:gd name="connsiteX164-2219" fmla="*/ 6111924 w 6128435"/>
              <a:gd name="connsiteY164-2220" fmla="*/ 5900444 h 6858000"/>
              <a:gd name="connsiteX165-2221" fmla="*/ 6108716 w 6128435"/>
              <a:gd name="connsiteY165-2222" fmla="*/ 5915345 h 6858000"/>
              <a:gd name="connsiteX166-2223" fmla="*/ 6109524 w 6128435"/>
              <a:gd name="connsiteY166-2224" fmla="*/ 5917328 h 6858000"/>
              <a:gd name="connsiteX167-2225" fmla="*/ 6102493 w 6128435"/>
              <a:gd name="connsiteY167-2226" fmla="*/ 5928602 h 6858000"/>
              <a:gd name="connsiteX168-2227" fmla="*/ 6056863 w 6128435"/>
              <a:gd name="connsiteY168-2228" fmla="*/ 6000643 h 6858000"/>
              <a:gd name="connsiteX169-2229" fmla="*/ 6045436 w 6128435"/>
              <a:gd name="connsiteY169-2230" fmla="*/ 6124480 h 6858000"/>
              <a:gd name="connsiteX170-2231" fmla="*/ 6030489 w 6128435"/>
              <a:gd name="connsiteY170-2232" fmla="*/ 6317666 h 6858000"/>
              <a:gd name="connsiteX171-2233" fmla="*/ 6007492 w 6128435"/>
              <a:gd name="connsiteY171-2234" fmla="*/ 6440818 h 6858000"/>
              <a:gd name="connsiteX172-2235" fmla="*/ 6009467 w 6128435"/>
              <a:gd name="connsiteY172-2236" fmla="*/ 6487076 h 6858000"/>
              <a:gd name="connsiteX173-2237" fmla="*/ 5995064 w 6128435"/>
              <a:gd name="connsiteY173-2238" fmla="*/ 6540791 h 6858000"/>
              <a:gd name="connsiteX174-2239" fmla="*/ 5996309 w 6128435"/>
              <a:gd name="connsiteY174-2240" fmla="*/ 6543961 h 6858000"/>
              <a:gd name="connsiteX175-2241" fmla="*/ 5996048 w 6128435"/>
              <a:gd name="connsiteY175-2242" fmla="*/ 6555444 h 6858000"/>
              <a:gd name="connsiteX176-2243" fmla="*/ 6002524 w 6128435"/>
              <a:gd name="connsiteY176-2244" fmla="*/ 6560188 h 6858000"/>
              <a:gd name="connsiteX177-2245" fmla="*/ 6006823 w 6128435"/>
              <a:gd name="connsiteY177-2246" fmla="*/ 6578546 h 6858000"/>
              <a:gd name="connsiteX178-2247" fmla="*/ 6004510 w 6128435"/>
              <a:gd name="connsiteY178-2248" fmla="*/ 6599256 h 6858000"/>
              <a:gd name="connsiteX179-2249" fmla="*/ 5986207 w 6128435"/>
              <a:gd name="connsiteY179-2250" fmla="*/ 6695855 h 6858000"/>
              <a:gd name="connsiteX180-2251" fmla="*/ 5979428 w 6128435"/>
              <a:gd name="connsiteY180-2252" fmla="*/ 6754678 h 6858000"/>
              <a:gd name="connsiteX181-2253" fmla="*/ 5983398 w 6128435"/>
              <a:gd name="connsiteY181-2254" fmla="*/ 6778641 h 6858000"/>
              <a:gd name="connsiteX182-2255" fmla="*/ 5984543 w 6128435"/>
              <a:gd name="connsiteY182-2256" fmla="*/ 6811016 h 6858000"/>
              <a:gd name="connsiteX183-2257" fmla="*/ 5981802 w 6128435"/>
              <a:gd name="connsiteY183-2258" fmla="*/ 6838578 h 6858000"/>
              <a:gd name="connsiteX184-2259" fmla="*/ 5979671 w 6128435"/>
              <a:gd name="connsiteY184-2260" fmla="*/ 6858000 h 6858000"/>
              <a:gd name="connsiteX185-2261" fmla="*/ 0 w 6128435"/>
              <a:gd name="connsiteY185-2262" fmla="*/ 6858000 h 6858000"/>
              <a:gd name="connsiteX186-2263" fmla="*/ 0 w 6128435"/>
              <a:gd name="connsiteY186-2264" fmla="*/ 0 h 6858000"/>
              <a:gd name="connsiteX0-2265" fmla="*/ 0 w 6128435"/>
              <a:gd name="connsiteY0-2266" fmla="*/ 0 h 6858000"/>
              <a:gd name="connsiteX1-2267" fmla="*/ 4965888 w 6128435"/>
              <a:gd name="connsiteY1-2268" fmla="*/ 0 h 6858000"/>
              <a:gd name="connsiteX2-2269" fmla="*/ 4967767 w 6128435"/>
              <a:gd name="connsiteY2-2270" fmla="*/ 7930 h 6858000"/>
              <a:gd name="connsiteX3-2271" fmla="*/ 4979444 w 6128435"/>
              <a:gd name="connsiteY3-2272" fmla="*/ 43921 h 6858000"/>
              <a:gd name="connsiteX4-2273" fmla="*/ 5021173 w 6128435"/>
              <a:gd name="connsiteY4-2274" fmla="*/ 123738 h 6858000"/>
              <a:gd name="connsiteX5-2275" fmla="*/ 5075458 w 6128435"/>
              <a:gd name="connsiteY5-2276" fmla="*/ 264355 h 6858000"/>
              <a:gd name="connsiteX6-2277" fmla="*/ 5081175 w 6128435"/>
              <a:gd name="connsiteY6-2278" fmla="*/ 277448 h 6858000"/>
              <a:gd name="connsiteX7-2279" fmla="*/ 5097011 w 6128435"/>
              <a:gd name="connsiteY7-2280" fmla="*/ 355616 h 6858000"/>
              <a:gd name="connsiteX8-2281" fmla="*/ 5130982 w 6128435"/>
              <a:gd name="connsiteY8-2282" fmla="*/ 412030 h 6858000"/>
              <a:gd name="connsiteX9-2283" fmla="*/ 5153000 w 6128435"/>
              <a:gd name="connsiteY9-2284" fmla="*/ 507134 h 6858000"/>
              <a:gd name="connsiteX10-2285" fmla="*/ 5171282 w 6128435"/>
              <a:gd name="connsiteY10-2286" fmla="*/ 602071 h 6858000"/>
              <a:gd name="connsiteX11-2287" fmla="*/ 5176196 w 6128435"/>
              <a:gd name="connsiteY11-2288" fmla="*/ 636822 h 6858000"/>
              <a:gd name="connsiteX12-2289" fmla="*/ 5201957 w 6128435"/>
              <a:gd name="connsiteY12-2290" fmla="*/ 736835 h 6858000"/>
              <a:gd name="connsiteX13-2291" fmla="*/ 5185452 w 6128435"/>
              <a:gd name="connsiteY13-2292" fmla="*/ 745392 h 6858000"/>
              <a:gd name="connsiteX14-2293" fmla="*/ 5189051 w 6128435"/>
              <a:gd name="connsiteY14-2294" fmla="*/ 782518 h 6858000"/>
              <a:gd name="connsiteX15-2295" fmla="*/ 5210428 w 6128435"/>
              <a:gd name="connsiteY15-2296" fmla="*/ 815772 h 6858000"/>
              <a:gd name="connsiteX16-2297" fmla="*/ 5221088 w 6128435"/>
              <a:gd name="connsiteY16-2298" fmla="*/ 860193 h 6858000"/>
              <a:gd name="connsiteX17-2299" fmla="*/ 5227653 w 6128435"/>
              <a:gd name="connsiteY17-2300" fmla="*/ 886709 h 6858000"/>
              <a:gd name="connsiteX18-2301" fmla="*/ 5230806 w 6128435"/>
              <a:gd name="connsiteY18-2302" fmla="*/ 961354 h 6858000"/>
              <a:gd name="connsiteX19-2303" fmla="*/ 5201018 w 6128435"/>
              <a:gd name="connsiteY19-2304" fmla="*/ 1095027 h 6858000"/>
              <a:gd name="connsiteX20-2305" fmla="*/ 5202153 w 6128435"/>
              <a:gd name="connsiteY20-2306" fmla="*/ 1133224 h 6858000"/>
              <a:gd name="connsiteX21-2307" fmla="*/ 5207370 w 6128435"/>
              <a:gd name="connsiteY21-2308" fmla="*/ 1138097 h 6858000"/>
              <a:gd name="connsiteX22-2309" fmla="*/ 5189234 w 6128435"/>
              <a:gd name="connsiteY22-2310" fmla="*/ 1193495 h 6858000"/>
              <a:gd name="connsiteX23-2311" fmla="*/ 5202769 w 6128435"/>
              <a:gd name="connsiteY23-2312" fmla="*/ 1269450 h 6858000"/>
              <a:gd name="connsiteX24-2313" fmla="*/ 5225968 w 6128435"/>
              <a:gd name="connsiteY24-2314" fmla="*/ 1357994 h 6858000"/>
              <a:gd name="connsiteX25-2315" fmla="*/ 5233819 w 6128435"/>
              <a:gd name="connsiteY25-2316" fmla="*/ 1380922 h 6858000"/>
              <a:gd name="connsiteX26-2317" fmla="*/ 5237226 w 6128435"/>
              <a:gd name="connsiteY26-2318" fmla="*/ 1441327 h 6858000"/>
              <a:gd name="connsiteX27-2319" fmla="*/ 5244434 w 6128435"/>
              <a:gd name="connsiteY27-2320" fmla="*/ 1580810 h 6858000"/>
              <a:gd name="connsiteX28-2321" fmla="*/ 5251453 w 6128435"/>
              <a:gd name="connsiteY28-2322" fmla="*/ 1583934 h 6858000"/>
              <a:gd name="connsiteX29-2323" fmla="*/ 5253136 w 6128435"/>
              <a:gd name="connsiteY29-2324" fmla="*/ 1595457 h 6858000"/>
              <a:gd name="connsiteX30-2325" fmla="*/ 5254863 w 6128435"/>
              <a:gd name="connsiteY30-2326" fmla="*/ 1598311 h 6858000"/>
              <a:gd name="connsiteX31-2327" fmla="*/ 5263491 w 6128435"/>
              <a:gd name="connsiteY31-2328" fmla="*/ 1614889 h 6858000"/>
              <a:gd name="connsiteX32-2329" fmla="*/ 5250095 w 6128435"/>
              <a:gd name="connsiteY32-2330" fmla="*/ 1655519 h 6858000"/>
              <a:gd name="connsiteX33-2331" fmla="*/ 5259788 w 6128435"/>
              <a:gd name="connsiteY33-2332" fmla="*/ 1701198 h 6858000"/>
              <a:gd name="connsiteX34-2333" fmla="*/ 5255696 w 6128435"/>
              <a:gd name="connsiteY34-2334" fmla="*/ 1880842 h 6858000"/>
              <a:gd name="connsiteX35-2335" fmla="*/ 5280947 w 6128435"/>
              <a:gd name="connsiteY35-2336" fmla="*/ 1904438 h 6858000"/>
              <a:gd name="connsiteX36-2337" fmla="*/ 5288486 w 6128435"/>
              <a:gd name="connsiteY36-2338" fmla="*/ 1976575 h 6858000"/>
              <a:gd name="connsiteX37-2339" fmla="*/ 5252592 w 6128435"/>
              <a:gd name="connsiteY37-2340" fmla="*/ 2092210 h 6858000"/>
              <a:gd name="connsiteX38-2341" fmla="*/ 5264303 w 6128435"/>
              <a:gd name="connsiteY38-2342" fmla="*/ 2225157 h 6858000"/>
              <a:gd name="connsiteX39-2343" fmla="*/ 5254949 w 6128435"/>
              <a:gd name="connsiteY39-2344" fmla="*/ 2236160 h 6858000"/>
              <a:gd name="connsiteX40-2345" fmla="*/ 5250104 w 6128435"/>
              <a:gd name="connsiteY40-2346" fmla="*/ 2249166 h 6858000"/>
              <a:gd name="connsiteX41-2347" fmla="*/ 5251214 w 6128435"/>
              <a:gd name="connsiteY41-2348" fmla="*/ 2250944 h 6858000"/>
              <a:gd name="connsiteX42-2349" fmla="*/ 5250644 w 6128435"/>
              <a:gd name="connsiteY42-2350" fmla="*/ 2266619 h 6858000"/>
              <a:gd name="connsiteX43-2351" fmla="*/ 5247111 w 6128435"/>
              <a:gd name="connsiteY43-2352" fmla="*/ 2269679 h 6858000"/>
              <a:gd name="connsiteX44-2353" fmla="*/ 5245653 w 6128435"/>
              <a:gd name="connsiteY44-2354" fmla="*/ 2280317 h 6858000"/>
              <a:gd name="connsiteX45-2355" fmla="*/ 5239901 w 6128435"/>
              <a:gd name="connsiteY45-2356" fmla="*/ 2300961 h 6858000"/>
              <a:gd name="connsiteX46-2357" fmla="*/ 5241522 w 6128435"/>
              <a:gd name="connsiteY46-2358" fmla="*/ 2305114 h 6858000"/>
              <a:gd name="connsiteX47-2359" fmla="*/ 5237050 w 6128435"/>
              <a:gd name="connsiteY47-2360" fmla="*/ 2336703 h 6858000"/>
              <a:gd name="connsiteX48-2361" fmla="*/ 5238267 w 6128435"/>
              <a:gd name="connsiteY48-2362" fmla="*/ 2337277 h 6858000"/>
              <a:gd name="connsiteX49-2363" fmla="*/ 5242602 w 6128435"/>
              <a:gd name="connsiteY49-2364" fmla="*/ 2346782 h 6858000"/>
              <a:gd name="connsiteX50-2365" fmla="*/ 5247963 w 6128435"/>
              <a:gd name="connsiteY50-2366" fmla="*/ 2364638 h 6858000"/>
              <a:gd name="connsiteX51-2367" fmla="*/ 5276175 w 6128435"/>
              <a:gd name="connsiteY51-2368" fmla="*/ 2407515 h 6858000"/>
              <a:gd name="connsiteX52-2369" fmla="*/ 5271650 w 6128435"/>
              <a:gd name="connsiteY52-2370" fmla="*/ 2440467 h 6858000"/>
              <a:gd name="connsiteX53-2371" fmla="*/ 5271438 w 6128435"/>
              <a:gd name="connsiteY53-2372" fmla="*/ 2447186 h 6858000"/>
              <a:gd name="connsiteX54-2373" fmla="*/ 5271722 w 6128435"/>
              <a:gd name="connsiteY54-2374" fmla="*/ 2447359 h 6858000"/>
              <a:gd name="connsiteX55-2375" fmla="*/ 5272069 w 6128435"/>
              <a:gd name="connsiteY55-2376" fmla="*/ 2454523 h 6858000"/>
              <a:gd name="connsiteX56-2377" fmla="*/ 5271049 w 6128435"/>
              <a:gd name="connsiteY56-2378" fmla="*/ 2459442 h 6858000"/>
              <a:gd name="connsiteX57-2379" fmla="*/ 5270636 w 6128435"/>
              <a:gd name="connsiteY57-2380" fmla="*/ 2472481 h 6858000"/>
              <a:gd name="connsiteX58-2381" fmla="*/ 5272406 w 6128435"/>
              <a:gd name="connsiteY58-2382" fmla="*/ 2477221 h 6858000"/>
              <a:gd name="connsiteX59-2383" fmla="*/ 5307538 w 6128435"/>
              <a:gd name="connsiteY59-2384" fmla="*/ 2514685 h 6858000"/>
              <a:gd name="connsiteX60-2385" fmla="*/ 5337604 w 6128435"/>
              <a:gd name="connsiteY60-2386" fmla="*/ 2597632 h 6858000"/>
              <a:gd name="connsiteX61-2387" fmla="*/ 5407503 w 6128435"/>
              <a:gd name="connsiteY61-2388" fmla="*/ 2786290 h 6858000"/>
              <a:gd name="connsiteX62-2389" fmla="*/ 5407356 w 6128435"/>
              <a:gd name="connsiteY62-2390" fmla="*/ 2787545 h 6858000"/>
              <a:gd name="connsiteX63-2391" fmla="*/ 5411130 w 6128435"/>
              <a:gd name="connsiteY63-2392" fmla="*/ 2788640 h 6858000"/>
              <a:gd name="connsiteX64-2393" fmla="*/ 5416439 w 6128435"/>
              <a:gd name="connsiteY64-2394" fmla="*/ 2805666 h 6858000"/>
              <a:gd name="connsiteX65-2395" fmla="*/ 5416589 w 6128435"/>
              <a:gd name="connsiteY65-2396" fmla="*/ 2810822 h 6858000"/>
              <a:gd name="connsiteX66-2397" fmla="*/ 5418542 w 6128435"/>
              <a:gd name="connsiteY66-2398" fmla="*/ 2817745 h 6858000"/>
              <a:gd name="connsiteX67-2399" fmla="*/ 5418847 w 6128435"/>
              <a:gd name="connsiteY67-2400" fmla="*/ 2817825 h 6858000"/>
              <a:gd name="connsiteX68-2401" fmla="*/ 5423364 w 6128435"/>
              <a:gd name="connsiteY68-2402" fmla="*/ 2858292 h 6858000"/>
              <a:gd name="connsiteX69-2403" fmla="*/ 5479298 w 6128435"/>
              <a:gd name="connsiteY69-2404" fmla="*/ 2947791 h 6858000"/>
              <a:gd name="connsiteX70-2405" fmla="*/ 5481770 w 6128435"/>
              <a:gd name="connsiteY70-2406" fmla="*/ 2951352 h 6858000"/>
              <a:gd name="connsiteX71-2407" fmla="*/ 5481013 w 6128435"/>
              <a:gd name="connsiteY71-2408" fmla="*/ 2973461 h 6858000"/>
              <a:gd name="connsiteX72-2409" fmla="*/ 5482045 w 6128435"/>
              <a:gd name="connsiteY72-2410" fmla="*/ 2984371 h 6858000"/>
              <a:gd name="connsiteX73-2411" fmla="*/ 5479405 w 6128435"/>
              <a:gd name="connsiteY73-2412" fmla="*/ 2988507 h 6858000"/>
              <a:gd name="connsiteX74-2413" fmla="*/ 5482415 w 6128435"/>
              <a:gd name="connsiteY74-2414" fmla="*/ 3004079 h 6858000"/>
              <a:gd name="connsiteX75-2415" fmla="*/ 5483865 w 6128435"/>
              <a:gd name="connsiteY75-2416" fmla="*/ 3005467 h 6858000"/>
              <a:gd name="connsiteX76-2417" fmla="*/ 5482236 w 6128435"/>
              <a:gd name="connsiteY76-2418" fmla="*/ 3019791 h 6858000"/>
              <a:gd name="connsiteX77-2419" fmla="*/ 5475895 w 6128435"/>
              <a:gd name="connsiteY77-2420" fmla="*/ 3033578 h 6858000"/>
              <a:gd name="connsiteX78-2421" fmla="*/ 5477595 w 6128435"/>
              <a:gd name="connsiteY78-2422" fmla="*/ 3250534 h 6858000"/>
              <a:gd name="connsiteX79-2423" fmla="*/ 5532836 w 6128435"/>
              <a:gd name="connsiteY79-2424" fmla="*/ 3353840 h 6858000"/>
              <a:gd name="connsiteX80-2425" fmla="*/ 5561229 w 6128435"/>
              <a:gd name="connsiteY80-2426" fmla="*/ 3395784 h 6858000"/>
              <a:gd name="connsiteX81-2427" fmla="*/ 5589758 w 6128435"/>
              <a:gd name="connsiteY81-2428" fmla="*/ 3506453 h 6858000"/>
              <a:gd name="connsiteX82-2429" fmla="*/ 5596144 w 6128435"/>
              <a:gd name="connsiteY82-2430" fmla="*/ 3534624 h 6858000"/>
              <a:gd name="connsiteX83-2431" fmla="*/ 5597750 w 6128435"/>
              <a:gd name="connsiteY83-2432" fmla="*/ 3534129 h 6858000"/>
              <a:gd name="connsiteX84-2433" fmla="*/ 5599700 w 6128435"/>
              <a:gd name="connsiteY84-2434" fmla="*/ 3547221 h 6858000"/>
              <a:gd name="connsiteX85-2435" fmla="*/ 5615031 w 6128435"/>
              <a:gd name="connsiteY85-2436" fmla="*/ 3557482 h 6858000"/>
              <a:gd name="connsiteX86-2437" fmla="*/ 5618377 w 6128435"/>
              <a:gd name="connsiteY86-2438" fmla="*/ 3588431 h 6858000"/>
              <a:gd name="connsiteX87-2439" fmla="*/ 5612155 w 6128435"/>
              <a:gd name="connsiteY87-2440" fmla="*/ 3589869 h 6858000"/>
              <a:gd name="connsiteX88-2441" fmla="*/ 5620843 w 6128435"/>
              <a:gd name="connsiteY88-2442" fmla="*/ 3606745 h 6858000"/>
              <a:gd name="connsiteX89-2443" fmla="*/ 5655472 w 6128435"/>
              <a:gd name="connsiteY89-2444" fmla="*/ 3678877 h 6858000"/>
              <a:gd name="connsiteX90-2445" fmla="*/ 5680448 w 6128435"/>
              <a:gd name="connsiteY90-2446" fmla="*/ 3717760 h 6858000"/>
              <a:gd name="connsiteX91-2447" fmla="*/ 5683015 w 6128435"/>
              <a:gd name="connsiteY91-2448" fmla="*/ 3762025 h 6858000"/>
              <a:gd name="connsiteX92-2449" fmla="*/ 5696643 w 6128435"/>
              <a:gd name="connsiteY92-2450" fmla="*/ 3773888 h 6858000"/>
              <a:gd name="connsiteX93-2451" fmla="*/ 5699203 w 6128435"/>
              <a:gd name="connsiteY93-2452" fmla="*/ 3775823 h 6858000"/>
              <a:gd name="connsiteX94-2453" fmla="*/ 5704824 w 6128435"/>
              <a:gd name="connsiteY94-2454" fmla="*/ 3785966 h 6858000"/>
              <a:gd name="connsiteX95-2455" fmla="*/ 5712204 w 6128435"/>
              <a:gd name="connsiteY95-2456" fmla="*/ 3785830 h 6858000"/>
              <a:gd name="connsiteX96-2457" fmla="*/ 5724816 w 6128435"/>
              <a:gd name="connsiteY96-2458" fmla="*/ 3798949 h 6858000"/>
              <a:gd name="connsiteX97-2459" fmla="*/ 5733539 w 6128435"/>
              <a:gd name="connsiteY97-2460" fmla="*/ 3818457 h 6858000"/>
              <a:gd name="connsiteX98-2461" fmla="*/ 5768491 w 6128435"/>
              <a:gd name="connsiteY98-2462" fmla="*/ 3914399 h 6858000"/>
              <a:gd name="connsiteX99-2463" fmla="*/ 5793123 w 6128435"/>
              <a:gd name="connsiteY99-2464" fmla="*/ 3969952 h 6858000"/>
              <a:gd name="connsiteX100-2465" fmla="*/ 5808321 w 6128435"/>
              <a:gd name="connsiteY100-2466" fmla="*/ 3988153 h 6858000"/>
              <a:gd name="connsiteX101-2467" fmla="*/ 5825621 w 6128435"/>
              <a:gd name="connsiteY101-2468" fmla="*/ 4015525 h 6858000"/>
              <a:gd name="connsiteX102-2469" fmla="*/ 5860672 w 6128435"/>
              <a:gd name="connsiteY102-2470" fmla="*/ 4061579 h 6858000"/>
              <a:gd name="connsiteX103-2471" fmla="*/ 5872173 w 6128435"/>
              <a:gd name="connsiteY103-2472" fmla="*/ 4088497 h 6858000"/>
              <a:gd name="connsiteX104-2473" fmla="*/ 5883705 w 6128435"/>
              <a:gd name="connsiteY104-2474" fmla="*/ 4101899 h 6858000"/>
              <a:gd name="connsiteX105-2475" fmla="*/ 5885314 w 6128435"/>
              <a:gd name="connsiteY105-2476" fmla="*/ 4108387 h 6858000"/>
              <a:gd name="connsiteX106-2477" fmla="*/ 5894095 w 6128435"/>
              <a:gd name="connsiteY106-2478" fmla="*/ 4128857 h 6858000"/>
              <a:gd name="connsiteX107-2479" fmla="*/ 5898339 w 6128435"/>
              <a:gd name="connsiteY107-2480" fmla="*/ 4140800 h 6858000"/>
              <a:gd name="connsiteX108-2481" fmla="*/ 5899734 w 6128435"/>
              <a:gd name="connsiteY108-2482" fmla="*/ 4145632 h 6858000"/>
              <a:gd name="connsiteX109-2483" fmla="*/ 5897098 w 6128435"/>
              <a:gd name="connsiteY109-2484" fmla="*/ 4157819 h 6858000"/>
              <a:gd name="connsiteX110-2485" fmla="*/ 5903513 w 6128435"/>
              <a:gd name="connsiteY110-2486" fmla="*/ 4187661 h 6858000"/>
              <a:gd name="connsiteX111-2487" fmla="*/ 5917114 w 6128435"/>
              <a:gd name="connsiteY111-2488" fmla="*/ 4213096 h 6858000"/>
              <a:gd name="connsiteX112-2489" fmla="*/ 5921153 w 6128435"/>
              <a:gd name="connsiteY112-2490" fmla="*/ 4236222 h 6858000"/>
              <a:gd name="connsiteX113-2491" fmla="*/ 5924233 w 6128435"/>
              <a:gd name="connsiteY113-2492" fmla="*/ 4242060 h 6858000"/>
              <a:gd name="connsiteX114-2493" fmla="*/ 5928910 w 6128435"/>
              <a:gd name="connsiteY114-2494" fmla="*/ 4300973 h 6858000"/>
              <a:gd name="connsiteX115-2495" fmla="*/ 5939320 w 6128435"/>
              <a:gd name="connsiteY115-2496" fmla="*/ 4340435 h 6858000"/>
              <a:gd name="connsiteX116-2497" fmla="*/ 5946705 w 6128435"/>
              <a:gd name="connsiteY116-2498" fmla="*/ 4428051 h 6858000"/>
              <a:gd name="connsiteX117-2499" fmla="*/ 5949261 w 6128435"/>
              <a:gd name="connsiteY117-2500" fmla="*/ 4449185 h 6858000"/>
              <a:gd name="connsiteX118-2501" fmla="*/ 5957504 w 6128435"/>
              <a:gd name="connsiteY118-2502" fmla="*/ 4465911 h 6858000"/>
              <a:gd name="connsiteX119-2503" fmla="*/ 5964689 w 6128435"/>
              <a:gd name="connsiteY119-2504" fmla="*/ 4468532 h 6858000"/>
              <a:gd name="connsiteX120-2505" fmla="*/ 5967062 w 6128435"/>
              <a:gd name="connsiteY120-2506" fmla="*/ 4479923 h 6858000"/>
              <a:gd name="connsiteX121-2507" fmla="*/ 5968960 w 6128435"/>
              <a:gd name="connsiteY121-2508" fmla="*/ 4482655 h 6858000"/>
              <a:gd name="connsiteX122-2509" fmla="*/ 5978567 w 6128435"/>
              <a:gd name="connsiteY122-2510" fmla="*/ 4498605 h 6858000"/>
              <a:gd name="connsiteX123-2511" fmla="*/ 5980106 w 6128435"/>
              <a:gd name="connsiteY123-2512" fmla="*/ 4585087 h 6858000"/>
              <a:gd name="connsiteX124-2513" fmla="*/ 5998138 w 6128435"/>
              <a:gd name="connsiteY124-2514" fmla="*/ 4697518 h 6858000"/>
              <a:gd name="connsiteX125-2515" fmla="*/ 6013516 w 6128435"/>
              <a:gd name="connsiteY125-2516" fmla="*/ 4786619 h 6858000"/>
              <a:gd name="connsiteX126-2517" fmla="*/ 6025404 w 6128435"/>
              <a:gd name="connsiteY126-2518" fmla="*/ 4858148 h 6858000"/>
              <a:gd name="connsiteX127-2519" fmla="*/ 6007749 w 6128435"/>
              <a:gd name="connsiteY127-2520" fmla="*/ 4964715 h 6858000"/>
              <a:gd name="connsiteX128-2521" fmla="*/ 6005269 w 6128435"/>
              <a:gd name="connsiteY128-2522" fmla="*/ 5150567 h 6858000"/>
              <a:gd name="connsiteX129-2523" fmla="*/ 6001127 w 6128435"/>
              <a:gd name="connsiteY129-2524" fmla="*/ 5164609 h 6858000"/>
              <a:gd name="connsiteX130-2525" fmla="*/ 5996647 w 6128435"/>
              <a:gd name="connsiteY130-2526" fmla="*/ 5185640 h 6858000"/>
              <a:gd name="connsiteX131-2527" fmla="*/ 5998514 w 6128435"/>
              <a:gd name="connsiteY131-2528" fmla="*/ 5189673 h 6858000"/>
              <a:gd name="connsiteX132-2529" fmla="*/ 5995970 w 6128435"/>
              <a:gd name="connsiteY132-2530" fmla="*/ 5221547 h 6858000"/>
              <a:gd name="connsiteX133-2531" fmla="*/ 5997218 w 6128435"/>
              <a:gd name="connsiteY133-2532" fmla="*/ 5222031 h 6858000"/>
              <a:gd name="connsiteX134-2533" fmla="*/ 6002116 w 6128435"/>
              <a:gd name="connsiteY134-2534" fmla="*/ 5231223 h 6858000"/>
              <a:gd name="connsiteX135-2535" fmla="*/ 6008541 w 6128435"/>
              <a:gd name="connsiteY135-2536" fmla="*/ 5248680 h 6858000"/>
              <a:gd name="connsiteX136-2537" fmla="*/ 6039260 w 6128435"/>
              <a:gd name="connsiteY136-2538" fmla="*/ 5289518 h 6858000"/>
              <a:gd name="connsiteX137-2539" fmla="*/ 6036748 w 6128435"/>
              <a:gd name="connsiteY137-2540" fmla="*/ 5322752 h 6858000"/>
              <a:gd name="connsiteX138-2541" fmla="*/ 6036943 w 6128435"/>
              <a:gd name="connsiteY138-2542" fmla="*/ 5329480 h 6858000"/>
              <a:gd name="connsiteX139-2543" fmla="*/ 6037236 w 6128435"/>
              <a:gd name="connsiteY139-2544" fmla="*/ 5329634 h 6858000"/>
              <a:gd name="connsiteX140-2545" fmla="*/ 6038019 w 6128435"/>
              <a:gd name="connsiteY140-2546" fmla="*/ 5336764 h 6858000"/>
              <a:gd name="connsiteX141-2547" fmla="*/ 6037298 w 6128435"/>
              <a:gd name="connsiteY141-2548" fmla="*/ 5341753 h 6858000"/>
              <a:gd name="connsiteX142-2549" fmla="*/ 6037677 w 6128435"/>
              <a:gd name="connsiteY142-2550" fmla="*/ 5354807 h 6858000"/>
              <a:gd name="connsiteX143-2551" fmla="*/ 6039728 w 6128435"/>
              <a:gd name="connsiteY143-2552" fmla="*/ 5359416 h 6858000"/>
              <a:gd name="connsiteX144-2553" fmla="*/ 6043311 w 6128435"/>
              <a:gd name="connsiteY144-2554" fmla="*/ 5361407 h 6858000"/>
              <a:gd name="connsiteX145-2555" fmla="*/ 6042954 w 6128435"/>
              <a:gd name="connsiteY145-2556" fmla="*/ 5362576 h 6858000"/>
              <a:gd name="connsiteX146-2557" fmla="*/ 6053435 w 6128435"/>
              <a:gd name="connsiteY146-2558" fmla="*/ 5387547 h 6858000"/>
              <a:gd name="connsiteX147-2559" fmla="*/ 6065933 w 6128435"/>
              <a:gd name="connsiteY147-2560" fmla="*/ 5443002 h 6858000"/>
              <a:gd name="connsiteX148-2561" fmla="*/ 6068640 w 6128435"/>
              <a:gd name="connsiteY148-2562" fmla="*/ 5474503 h 6858000"/>
              <a:gd name="connsiteX149-2563" fmla="*/ 6080922 w 6128435"/>
              <a:gd name="connsiteY149-2564" fmla="*/ 5561070 h 6858000"/>
              <a:gd name="connsiteX150-2565" fmla="*/ 6096949 w 6128435"/>
              <a:gd name="connsiteY150-2566" fmla="*/ 5648179 h 6858000"/>
              <a:gd name="connsiteX151-2567" fmla="*/ 6125703 w 6128435"/>
              <a:gd name="connsiteY151-2568" fmla="*/ 5692894 h 6858000"/>
              <a:gd name="connsiteX152-2569" fmla="*/ 6126670 w 6128435"/>
              <a:gd name="connsiteY152-2570" fmla="*/ 5697882 h 6858000"/>
              <a:gd name="connsiteX153-2571" fmla="*/ 6124061 w 6128435"/>
              <a:gd name="connsiteY153-2572" fmla="*/ 5710294 h 6858000"/>
              <a:gd name="connsiteX154-2573" fmla="*/ 6122213 w 6128435"/>
              <a:gd name="connsiteY154-2574" fmla="*/ 5714762 h 6858000"/>
              <a:gd name="connsiteX155-2575" fmla="*/ 6121353 w 6128435"/>
              <a:gd name="connsiteY155-2576" fmla="*/ 5721725 h 6858000"/>
              <a:gd name="connsiteX156-2577" fmla="*/ 6121607 w 6128435"/>
              <a:gd name="connsiteY156-2578" fmla="*/ 5721959 h 6858000"/>
              <a:gd name="connsiteX157-2579" fmla="*/ 6120262 w 6128435"/>
              <a:gd name="connsiteY157-2580" fmla="*/ 5728358 h 6858000"/>
              <a:gd name="connsiteX158-2581" fmla="*/ 6110194 w 6128435"/>
              <a:gd name="connsiteY158-2582" fmla="*/ 5758853 h 6858000"/>
              <a:gd name="connsiteX159-2583" fmla="*/ 6127519 w 6128435"/>
              <a:gd name="connsiteY159-2584" fmla="*/ 5865775 h 6858000"/>
              <a:gd name="connsiteX160-2585" fmla="*/ 6128435 w 6128435"/>
              <a:gd name="connsiteY160-2586" fmla="*/ 5870164 h 6858000"/>
              <a:gd name="connsiteX161-2587" fmla="*/ 6119217 w 6128435"/>
              <a:gd name="connsiteY161-2588" fmla="*/ 5888542 h 6858000"/>
              <a:gd name="connsiteX162-2589" fmla="*/ 6115966 w 6128435"/>
              <a:gd name="connsiteY162-2590" fmla="*/ 5898387 h 6858000"/>
              <a:gd name="connsiteX163-2591" fmla="*/ 6111924 w 6128435"/>
              <a:gd name="connsiteY163-2592" fmla="*/ 5900444 h 6858000"/>
              <a:gd name="connsiteX164-2593" fmla="*/ 6108716 w 6128435"/>
              <a:gd name="connsiteY164-2594" fmla="*/ 5915345 h 6858000"/>
              <a:gd name="connsiteX165-2595" fmla="*/ 6109524 w 6128435"/>
              <a:gd name="connsiteY165-2596" fmla="*/ 5917328 h 6858000"/>
              <a:gd name="connsiteX166-2597" fmla="*/ 6102493 w 6128435"/>
              <a:gd name="connsiteY166-2598" fmla="*/ 5928602 h 6858000"/>
              <a:gd name="connsiteX167-2599" fmla="*/ 6056863 w 6128435"/>
              <a:gd name="connsiteY167-2600" fmla="*/ 6000643 h 6858000"/>
              <a:gd name="connsiteX168-2601" fmla="*/ 6045436 w 6128435"/>
              <a:gd name="connsiteY168-2602" fmla="*/ 6124480 h 6858000"/>
              <a:gd name="connsiteX169-2603" fmla="*/ 6030489 w 6128435"/>
              <a:gd name="connsiteY169-2604" fmla="*/ 6317666 h 6858000"/>
              <a:gd name="connsiteX170-2605" fmla="*/ 6007492 w 6128435"/>
              <a:gd name="connsiteY170-2606" fmla="*/ 6440818 h 6858000"/>
              <a:gd name="connsiteX171-2607" fmla="*/ 6009467 w 6128435"/>
              <a:gd name="connsiteY171-2608" fmla="*/ 6487076 h 6858000"/>
              <a:gd name="connsiteX172-2609" fmla="*/ 5995064 w 6128435"/>
              <a:gd name="connsiteY172-2610" fmla="*/ 6540791 h 6858000"/>
              <a:gd name="connsiteX173-2611" fmla="*/ 5996309 w 6128435"/>
              <a:gd name="connsiteY173-2612" fmla="*/ 6543961 h 6858000"/>
              <a:gd name="connsiteX174-2613" fmla="*/ 5996048 w 6128435"/>
              <a:gd name="connsiteY174-2614" fmla="*/ 6555444 h 6858000"/>
              <a:gd name="connsiteX175-2615" fmla="*/ 6002524 w 6128435"/>
              <a:gd name="connsiteY175-2616" fmla="*/ 6560188 h 6858000"/>
              <a:gd name="connsiteX176-2617" fmla="*/ 6006823 w 6128435"/>
              <a:gd name="connsiteY176-2618" fmla="*/ 6578546 h 6858000"/>
              <a:gd name="connsiteX177-2619" fmla="*/ 6004510 w 6128435"/>
              <a:gd name="connsiteY177-2620" fmla="*/ 6599256 h 6858000"/>
              <a:gd name="connsiteX178-2621" fmla="*/ 5986207 w 6128435"/>
              <a:gd name="connsiteY178-2622" fmla="*/ 6695855 h 6858000"/>
              <a:gd name="connsiteX179-2623" fmla="*/ 5979428 w 6128435"/>
              <a:gd name="connsiteY179-2624" fmla="*/ 6754678 h 6858000"/>
              <a:gd name="connsiteX180-2625" fmla="*/ 5983398 w 6128435"/>
              <a:gd name="connsiteY180-2626" fmla="*/ 6778641 h 6858000"/>
              <a:gd name="connsiteX181-2627" fmla="*/ 5984543 w 6128435"/>
              <a:gd name="connsiteY181-2628" fmla="*/ 6811016 h 6858000"/>
              <a:gd name="connsiteX182-2629" fmla="*/ 5981802 w 6128435"/>
              <a:gd name="connsiteY182-2630" fmla="*/ 6838578 h 6858000"/>
              <a:gd name="connsiteX183-2631" fmla="*/ 5979671 w 6128435"/>
              <a:gd name="connsiteY183-2632" fmla="*/ 6858000 h 6858000"/>
              <a:gd name="connsiteX184-2633" fmla="*/ 0 w 6128435"/>
              <a:gd name="connsiteY184-2634" fmla="*/ 6858000 h 6858000"/>
              <a:gd name="connsiteX185-2635" fmla="*/ 0 w 6128435"/>
              <a:gd name="connsiteY185-2636" fmla="*/ 0 h 6858000"/>
              <a:gd name="connsiteX0-2637" fmla="*/ 0 w 6128435"/>
              <a:gd name="connsiteY0-2638" fmla="*/ 0 h 6858000"/>
              <a:gd name="connsiteX1-2639" fmla="*/ 4965888 w 6128435"/>
              <a:gd name="connsiteY1-2640" fmla="*/ 0 h 6858000"/>
              <a:gd name="connsiteX2-2641" fmla="*/ 4967767 w 6128435"/>
              <a:gd name="connsiteY2-2642" fmla="*/ 7930 h 6858000"/>
              <a:gd name="connsiteX3-2643" fmla="*/ 4979444 w 6128435"/>
              <a:gd name="connsiteY3-2644" fmla="*/ 43921 h 6858000"/>
              <a:gd name="connsiteX4-2645" fmla="*/ 5021173 w 6128435"/>
              <a:gd name="connsiteY4-2646" fmla="*/ 123738 h 6858000"/>
              <a:gd name="connsiteX5-2647" fmla="*/ 5075458 w 6128435"/>
              <a:gd name="connsiteY5-2648" fmla="*/ 264355 h 6858000"/>
              <a:gd name="connsiteX6-2649" fmla="*/ 5081175 w 6128435"/>
              <a:gd name="connsiteY6-2650" fmla="*/ 277448 h 6858000"/>
              <a:gd name="connsiteX7-2651" fmla="*/ 5097011 w 6128435"/>
              <a:gd name="connsiteY7-2652" fmla="*/ 355616 h 6858000"/>
              <a:gd name="connsiteX8-2653" fmla="*/ 5130982 w 6128435"/>
              <a:gd name="connsiteY8-2654" fmla="*/ 412030 h 6858000"/>
              <a:gd name="connsiteX9-2655" fmla="*/ 5153000 w 6128435"/>
              <a:gd name="connsiteY9-2656" fmla="*/ 507134 h 6858000"/>
              <a:gd name="connsiteX10-2657" fmla="*/ 5171282 w 6128435"/>
              <a:gd name="connsiteY10-2658" fmla="*/ 602071 h 6858000"/>
              <a:gd name="connsiteX11-2659" fmla="*/ 5176196 w 6128435"/>
              <a:gd name="connsiteY11-2660" fmla="*/ 636822 h 6858000"/>
              <a:gd name="connsiteX12-2661" fmla="*/ 5201957 w 6128435"/>
              <a:gd name="connsiteY12-2662" fmla="*/ 736835 h 6858000"/>
              <a:gd name="connsiteX13-2663" fmla="*/ 5185452 w 6128435"/>
              <a:gd name="connsiteY13-2664" fmla="*/ 745392 h 6858000"/>
              <a:gd name="connsiteX14-2665" fmla="*/ 5189051 w 6128435"/>
              <a:gd name="connsiteY14-2666" fmla="*/ 782518 h 6858000"/>
              <a:gd name="connsiteX15-2667" fmla="*/ 5210428 w 6128435"/>
              <a:gd name="connsiteY15-2668" fmla="*/ 815772 h 6858000"/>
              <a:gd name="connsiteX16-2669" fmla="*/ 5221088 w 6128435"/>
              <a:gd name="connsiteY16-2670" fmla="*/ 860193 h 6858000"/>
              <a:gd name="connsiteX17-2671" fmla="*/ 5227653 w 6128435"/>
              <a:gd name="connsiteY17-2672" fmla="*/ 886709 h 6858000"/>
              <a:gd name="connsiteX18-2673" fmla="*/ 5230806 w 6128435"/>
              <a:gd name="connsiteY18-2674" fmla="*/ 961354 h 6858000"/>
              <a:gd name="connsiteX19-2675" fmla="*/ 5201018 w 6128435"/>
              <a:gd name="connsiteY19-2676" fmla="*/ 1095027 h 6858000"/>
              <a:gd name="connsiteX20-2677" fmla="*/ 5202153 w 6128435"/>
              <a:gd name="connsiteY20-2678" fmla="*/ 1133224 h 6858000"/>
              <a:gd name="connsiteX21-2679" fmla="*/ 5207370 w 6128435"/>
              <a:gd name="connsiteY21-2680" fmla="*/ 1138097 h 6858000"/>
              <a:gd name="connsiteX22-2681" fmla="*/ 5189234 w 6128435"/>
              <a:gd name="connsiteY22-2682" fmla="*/ 1193495 h 6858000"/>
              <a:gd name="connsiteX23-2683" fmla="*/ 5202769 w 6128435"/>
              <a:gd name="connsiteY23-2684" fmla="*/ 1269450 h 6858000"/>
              <a:gd name="connsiteX24-2685" fmla="*/ 5225968 w 6128435"/>
              <a:gd name="connsiteY24-2686" fmla="*/ 1357994 h 6858000"/>
              <a:gd name="connsiteX25-2687" fmla="*/ 5233819 w 6128435"/>
              <a:gd name="connsiteY25-2688" fmla="*/ 1380922 h 6858000"/>
              <a:gd name="connsiteX26-2689" fmla="*/ 5237226 w 6128435"/>
              <a:gd name="connsiteY26-2690" fmla="*/ 1441327 h 6858000"/>
              <a:gd name="connsiteX27-2691" fmla="*/ 5244434 w 6128435"/>
              <a:gd name="connsiteY27-2692" fmla="*/ 1580810 h 6858000"/>
              <a:gd name="connsiteX28-2693" fmla="*/ 5251453 w 6128435"/>
              <a:gd name="connsiteY28-2694" fmla="*/ 1583934 h 6858000"/>
              <a:gd name="connsiteX29-2695" fmla="*/ 5253136 w 6128435"/>
              <a:gd name="connsiteY29-2696" fmla="*/ 1595457 h 6858000"/>
              <a:gd name="connsiteX30-2697" fmla="*/ 5254863 w 6128435"/>
              <a:gd name="connsiteY30-2698" fmla="*/ 1598311 h 6858000"/>
              <a:gd name="connsiteX31-2699" fmla="*/ 5263491 w 6128435"/>
              <a:gd name="connsiteY31-2700" fmla="*/ 1614889 h 6858000"/>
              <a:gd name="connsiteX32-2701" fmla="*/ 5250095 w 6128435"/>
              <a:gd name="connsiteY32-2702" fmla="*/ 1655519 h 6858000"/>
              <a:gd name="connsiteX33-2703" fmla="*/ 5259788 w 6128435"/>
              <a:gd name="connsiteY33-2704" fmla="*/ 1701198 h 6858000"/>
              <a:gd name="connsiteX34-2705" fmla="*/ 5255696 w 6128435"/>
              <a:gd name="connsiteY34-2706" fmla="*/ 1880842 h 6858000"/>
              <a:gd name="connsiteX35-2707" fmla="*/ 5280947 w 6128435"/>
              <a:gd name="connsiteY35-2708" fmla="*/ 1904438 h 6858000"/>
              <a:gd name="connsiteX36-2709" fmla="*/ 5252592 w 6128435"/>
              <a:gd name="connsiteY36-2710" fmla="*/ 2092210 h 6858000"/>
              <a:gd name="connsiteX37-2711" fmla="*/ 5264303 w 6128435"/>
              <a:gd name="connsiteY37-2712" fmla="*/ 2225157 h 6858000"/>
              <a:gd name="connsiteX38-2713" fmla="*/ 5254949 w 6128435"/>
              <a:gd name="connsiteY38-2714" fmla="*/ 2236160 h 6858000"/>
              <a:gd name="connsiteX39-2715" fmla="*/ 5250104 w 6128435"/>
              <a:gd name="connsiteY39-2716" fmla="*/ 2249166 h 6858000"/>
              <a:gd name="connsiteX40-2717" fmla="*/ 5251214 w 6128435"/>
              <a:gd name="connsiteY40-2718" fmla="*/ 2250944 h 6858000"/>
              <a:gd name="connsiteX41-2719" fmla="*/ 5250644 w 6128435"/>
              <a:gd name="connsiteY41-2720" fmla="*/ 2266619 h 6858000"/>
              <a:gd name="connsiteX42-2721" fmla="*/ 5247111 w 6128435"/>
              <a:gd name="connsiteY42-2722" fmla="*/ 2269679 h 6858000"/>
              <a:gd name="connsiteX43-2723" fmla="*/ 5245653 w 6128435"/>
              <a:gd name="connsiteY43-2724" fmla="*/ 2280317 h 6858000"/>
              <a:gd name="connsiteX44-2725" fmla="*/ 5239901 w 6128435"/>
              <a:gd name="connsiteY44-2726" fmla="*/ 2300961 h 6858000"/>
              <a:gd name="connsiteX45-2727" fmla="*/ 5241522 w 6128435"/>
              <a:gd name="connsiteY45-2728" fmla="*/ 2305114 h 6858000"/>
              <a:gd name="connsiteX46-2729" fmla="*/ 5237050 w 6128435"/>
              <a:gd name="connsiteY46-2730" fmla="*/ 2336703 h 6858000"/>
              <a:gd name="connsiteX47-2731" fmla="*/ 5238267 w 6128435"/>
              <a:gd name="connsiteY47-2732" fmla="*/ 2337277 h 6858000"/>
              <a:gd name="connsiteX48-2733" fmla="*/ 5242602 w 6128435"/>
              <a:gd name="connsiteY48-2734" fmla="*/ 2346782 h 6858000"/>
              <a:gd name="connsiteX49-2735" fmla="*/ 5247963 w 6128435"/>
              <a:gd name="connsiteY49-2736" fmla="*/ 2364638 h 6858000"/>
              <a:gd name="connsiteX50-2737" fmla="*/ 5276175 w 6128435"/>
              <a:gd name="connsiteY50-2738" fmla="*/ 2407515 h 6858000"/>
              <a:gd name="connsiteX51-2739" fmla="*/ 5271650 w 6128435"/>
              <a:gd name="connsiteY51-2740" fmla="*/ 2440467 h 6858000"/>
              <a:gd name="connsiteX52-2741" fmla="*/ 5271438 w 6128435"/>
              <a:gd name="connsiteY52-2742" fmla="*/ 2447186 h 6858000"/>
              <a:gd name="connsiteX53-2743" fmla="*/ 5271722 w 6128435"/>
              <a:gd name="connsiteY53-2744" fmla="*/ 2447359 h 6858000"/>
              <a:gd name="connsiteX54-2745" fmla="*/ 5272069 w 6128435"/>
              <a:gd name="connsiteY54-2746" fmla="*/ 2454523 h 6858000"/>
              <a:gd name="connsiteX55-2747" fmla="*/ 5271049 w 6128435"/>
              <a:gd name="connsiteY55-2748" fmla="*/ 2459442 h 6858000"/>
              <a:gd name="connsiteX56-2749" fmla="*/ 5270636 w 6128435"/>
              <a:gd name="connsiteY56-2750" fmla="*/ 2472481 h 6858000"/>
              <a:gd name="connsiteX57-2751" fmla="*/ 5272406 w 6128435"/>
              <a:gd name="connsiteY57-2752" fmla="*/ 2477221 h 6858000"/>
              <a:gd name="connsiteX58-2753" fmla="*/ 5307538 w 6128435"/>
              <a:gd name="connsiteY58-2754" fmla="*/ 2514685 h 6858000"/>
              <a:gd name="connsiteX59-2755" fmla="*/ 5337604 w 6128435"/>
              <a:gd name="connsiteY59-2756" fmla="*/ 2597632 h 6858000"/>
              <a:gd name="connsiteX60-2757" fmla="*/ 5407503 w 6128435"/>
              <a:gd name="connsiteY60-2758" fmla="*/ 2786290 h 6858000"/>
              <a:gd name="connsiteX61-2759" fmla="*/ 5407356 w 6128435"/>
              <a:gd name="connsiteY61-2760" fmla="*/ 2787545 h 6858000"/>
              <a:gd name="connsiteX62-2761" fmla="*/ 5411130 w 6128435"/>
              <a:gd name="connsiteY62-2762" fmla="*/ 2788640 h 6858000"/>
              <a:gd name="connsiteX63-2763" fmla="*/ 5416439 w 6128435"/>
              <a:gd name="connsiteY63-2764" fmla="*/ 2805666 h 6858000"/>
              <a:gd name="connsiteX64-2765" fmla="*/ 5416589 w 6128435"/>
              <a:gd name="connsiteY64-2766" fmla="*/ 2810822 h 6858000"/>
              <a:gd name="connsiteX65-2767" fmla="*/ 5418542 w 6128435"/>
              <a:gd name="connsiteY65-2768" fmla="*/ 2817745 h 6858000"/>
              <a:gd name="connsiteX66-2769" fmla="*/ 5418847 w 6128435"/>
              <a:gd name="connsiteY66-2770" fmla="*/ 2817825 h 6858000"/>
              <a:gd name="connsiteX67-2771" fmla="*/ 5423364 w 6128435"/>
              <a:gd name="connsiteY67-2772" fmla="*/ 2858292 h 6858000"/>
              <a:gd name="connsiteX68-2773" fmla="*/ 5479298 w 6128435"/>
              <a:gd name="connsiteY68-2774" fmla="*/ 2947791 h 6858000"/>
              <a:gd name="connsiteX69-2775" fmla="*/ 5481770 w 6128435"/>
              <a:gd name="connsiteY69-2776" fmla="*/ 2951352 h 6858000"/>
              <a:gd name="connsiteX70-2777" fmla="*/ 5481013 w 6128435"/>
              <a:gd name="connsiteY70-2778" fmla="*/ 2973461 h 6858000"/>
              <a:gd name="connsiteX71-2779" fmla="*/ 5482045 w 6128435"/>
              <a:gd name="connsiteY71-2780" fmla="*/ 2984371 h 6858000"/>
              <a:gd name="connsiteX72-2781" fmla="*/ 5479405 w 6128435"/>
              <a:gd name="connsiteY72-2782" fmla="*/ 2988507 h 6858000"/>
              <a:gd name="connsiteX73-2783" fmla="*/ 5482415 w 6128435"/>
              <a:gd name="connsiteY73-2784" fmla="*/ 3004079 h 6858000"/>
              <a:gd name="connsiteX74-2785" fmla="*/ 5483865 w 6128435"/>
              <a:gd name="connsiteY74-2786" fmla="*/ 3005467 h 6858000"/>
              <a:gd name="connsiteX75-2787" fmla="*/ 5482236 w 6128435"/>
              <a:gd name="connsiteY75-2788" fmla="*/ 3019791 h 6858000"/>
              <a:gd name="connsiteX76-2789" fmla="*/ 5475895 w 6128435"/>
              <a:gd name="connsiteY76-2790" fmla="*/ 3033578 h 6858000"/>
              <a:gd name="connsiteX77-2791" fmla="*/ 5477595 w 6128435"/>
              <a:gd name="connsiteY77-2792" fmla="*/ 3250534 h 6858000"/>
              <a:gd name="connsiteX78-2793" fmla="*/ 5532836 w 6128435"/>
              <a:gd name="connsiteY78-2794" fmla="*/ 3353840 h 6858000"/>
              <a:gd name="connsiteX79-2795" fmla="*/ 5561229 w 6128435"/>
              <a:gd name="connsiteY79-2796" fmla="*/ 3395784 h 6858000"/>
              <a:gd name="connsiteX80-2797" fmla="*/ 5589758 w 6128435"/>
              <a:gd name="connsiteY80-2798" fmla="*/ 3506453 h 6858000"/>
              <a:gd name="connsiteX81-2799" fmla="*/ 5596144 w 6128435"/>
              <a:gd name="connsiteY81-2800" fmla="*/ 3534624 h 6858000"/>
              <a:gd name="connsiteX82-2801" fmla="*/ 5597750 w 6128435"/>
              <a:gd name="connsiteY82-2802" fmla="*/ 3534129 h 6858000"/>
              <a:gd name="connsiteX83-2803" fmla="*/ 5599700 w 6128435"/>
              <a:gd name="connsiteY83-2804" fmla="*/ 3547221 h 6858000"/>
              <a:gd name="connsiteX84-2805" fmla="*/ 5615031 w 6128435"/>
              <a:gd name="connsiteY84-2806" fmla="*/ 3557482 h 6858000"/>
              <a:gd name="connsiteX85-2807" fmla="*/ 5618377 w 6128435"/>
              <a:gd name="connsiteY85-2808" fmla="*/ 3588431 h 6858000"/>
              <a:gd name="connsiteX86-2809" fmla="*/ 5612155 w 6128435"/>
              <a:gd name="connsiteY86-2810" fmla="*/ 3589869 h 6858000"/>
              <a:gd name="connsiteX87-2811" fmla="*/ 5620843 w 6128435"/>
              <a:gd name="connsiteY87-2812" fmla="*/ 3606745 h 6858000"/>
              <a:gd name="connsiteX88-2813" fmla="*/ 5655472 w 6128435"/>
              <a:gd name="connsiteY88-2814" fmla="*/ 3678877 h 6858000"/>
              <a:gd name="connsiteX89-2815" fmla="*/ 5680448 w 6128435"/>
              <a:gd name="connsiteY89-2816" fmla="*/ 3717760 h 6858000"/>
              <a:gd name="connsiteX90-2817" fmla="*/ 5683015 w 6128435"/>
              <a:gd name="connsiteY90-2818" fmla="*/ 3762025 h 6858000"/>
              <a:gd name="connsiteX91-2819" fmla="*/ 5696643 w 6128435"/>
              <a:gd name="connsiteY91-2820" fmla="*/ 3773888 h 6858000"/>
              <a:gd name="connsiteX92-2821" fmla="*/ 5699203 w 6128435"/>
              <a:gd name="connsiteY92-2822" fmla="*/ 3775823 h 6858000"/>
              <a:gd name="connsiteX93-2823" fmla="*/ 5704824 w 6128435"/>
              <a:gd name="connsiteY93-2824" fmla="*/ 3785966 h 6858000"/>
              <a:gd name="connsiteX94-2825" fmla="*/ 5712204 w 6128435"/>
              <a:gd name="connsiteY94-2826" fmla="*/ 3785830 h 6858000"/>
              <a:gd name="connsiteX95-2827" fmla="*/ 5724816 w 6128435"/>
              <a:gd name="connsiteY95-2828" fmla="*/ 3798949 h 6858000"/>
              <a:gd name="connsiteX96-2829" fmla="*/ 5733539 w 6128435"/>
              <a:gd name="connsiteY96-2830" fmla="*/ 3818457 h 6858000"/>
              <a:gd name="connsiteX97-2831" fmla="*/ 5768491 w 6128435"/>
              <a:gd name="connsiteY97-2832" fmla="*/ 3914399 h 6858000"/>
              <a:gd name="connsiteX98-2833" fmla="*/ 5793123 w 6128435"/>
              <a:gd name="connsiteY98-2834" fmla="*/ 3969952 h 6858000"/>
              <a:gd name="connsiteX99-2835" fmla="*/ 5808321 w 6128435"/>
              <a:gd name="connsiteY99-2836" fmla="*/ 3988153 h 6858000"/>
              <a:gd name="connsiteX100-2837" fmla="*/ 5825621 w 6128435"/>
              <a:gd name="connsiteY100-2838" fmla="*/ 4015525 h 6858000"/>
              <a:gd name="connsiteX101-2839" fmla="*/ 5860672 w 6128435"/>
              <a:gd name="connsiteY101-2840" fmla="*/ 4061579 h 6858000"/>
              <a:gd name="connsiteX102-2841" fmla="*/ 5872173 w 6128435"/>
              <a:gd name="connsiteY102-2842" fmla="*/ 4088497 h 6858000"/>
              <a:gd name="connsiteX103-2843" fmla="*/ 5883705 w 6128435"/>
              <a:gd name="connsiteY103-2844" fmla="*/ 4101899 h 6858000"/>
              <a:gd name="connsiteX104-2845" fmla="*/ 5885314 w 6128435"/>
              <a:gd name="connsiteY104-2846" fmla="*/ 4108387 h 6858000"/>
              <a:gd name="connsiteX105-2847" fmla="*/ 5894095 w 6128435"/>
              <a:gd name="connsiteY105-2848" fmla="*/ 4128857 h 6858000"/>
              <a:gd name="connsiteX106-2849" fmla="*/ 5898339 w 6128435"/>
              <a:gd name="connsiteY106-2850" fmla="*/ 4140800 h 6858000"/>
              <a:gd name="connsiteX107-2851" fmla="*/ 5899734 w 6128435"/>
              <a:gd name="connsiteY107-2852" fmla="*/ 4145632 h 6858000"/>
              <a:gd name="connsiteX108-2853" fmla="*/ 5897098 w 6128435"/>
              <a:gd name="connsiteY108-2854" fmla="*/ 4157819 h 6858000"/>
              <a:gd name="connsiteX109-2855" fmla="*/ 5903513 w 6128435"/>
              <a:gd name="connsiteY109-2856" fmla="*/ 4187661 h 6858000"/>
              <a:gd name="connsiteX110-2857" fmla="*/ 5917114 w 6128435"/>
              <a:gd name="connsiteY110-2858" fmla="*/ 4213096 h 6858000"/>
              <a:gd name="connsiteX111-2859" fmla="*/ 5921153 w 6128435"/>
              <a:gd name="connsiteY111-2860" fmla="*/ 4236222 h 6858000"/>
              <a:gd name="connsiteX112-2861" fmla="*/ 5924233 w 6128435"/>
              <a:gd name="connsiteY112-2862" fmla="*/ 4242060 h 6858000"/>
              <a:gd name="connsiteX113-2863" fmla="*/ 5928910 w 6128435"/>
              <a:gd name="connsiteY113-2864" fmla="*/ 4300973 h 6858000"/>
              <a:gd name="connsiteX114-2865" fmla="*/ 5939320 w 6128435"/>
              <a:gd name="connsiteY114-2866" fmla="*/ 4340435 h 6858000"/>
              <a:gd name="connsiteX115-2867" fmla="*/ 5946705 w 6128435"/>
              <a:gd name="connsiteY115-2868" fmla="*/ 4428051 h 6858000"/>
              <a:gd name="connsiteX116-2869" fmla="*/ 5949261 w 6128435"/>
              <a:gd name="connsiteY116-2870" fmla="*/ 4449185 h 6858000"/>
              <a:gd name="connsiteX117-2871" fmla="*/ 5957504 w 6128435"/>
              <a:gd name="connsiteY117-2872" fmla="*/ 4465911 h 6858000"/>
              <a:gd name="connsiteX118-2873" fmla="*/ 5964689 w 6128435"/>
              <a:gd name="connsiteY118-2874" fmla="*/ 4468532 h 6858000"/>
              <a:gd name="connsiteX119-2875" fmla="*/ 5967062 w 6128435"/>
              <a:gd name="connsiteY119-2876" fmla="*/ 4479923 h 6858000"/>
              <a:gd name="connsiteX120-2877" fmla="*/ 5968960 w 6128435"/>
              <a:gd name="connsiteY120-2878" fmla="*/ 4482655 h 6858000"/>
              <a:gd name="connsiteX121-2879" fmla="*/ 5978567 w 6128435"/>
              <a:gd name="connsiteY121-2880" fmla="*/ 4498605 h 6858000"/>
              <a:gd name="connsiteX122-2881" fmla="*/ 5980106 w 6128435"/>
              <a:gd name="connsiteY122-2882" fmla="*/ 4585087 h 6858000"/>
              <a:gd name="connsiteX123-2883" fmla="*/ 5998138 w 6128435"/>
              <a:gd name="connsiteY123-2884" fmla="*/ 4697518 h 6858000"/>
              <a:gd name="connsiteX124-2885" fmla="*/ 6013516 w 6128435"/>
              <a:gd name="connsiteY124-2886" fmla="*/ 4786619 h 6858000"/>
              <a:gd name="connsiteX125-2887" fmla="*/ 6025404 w 6128435"/>
              <a:gd name="connsiteY125-2888" fmla="*/ 4858148 h 6858000"/>
              <a:gd name="connsiteX126-2889" fmla="*/ 6007749 w 6128435"/>
              <a:gd name="connsiteY126-2890" fmla="*/ 4964715 h 6858000"/>
              <a:gd name="connsiteX127-2891" fmla="*/ 6005269 w 6128435"/>
              <a:gd name="connsiteY127-2892" fmla="*/ 5150567 h 6858000"/>
              <a:gd name="connsiteX128-2893" fmla="*/ 6001127 w 6128435"/>
              <a:gd name="connsiteY128-2894" fmla="*/ 5164609 h 6858000"/>
              <a:gd name="connsiteX129-2895" fmla="*/ 5996647 w 6128435"/>
              <a:gd name="connsiteY129-2896" fmla="*/ 5185640 h 6858000"/>
              <a:gd name="connsiteX130-2897" fmla="*/ 5998514 w 6128435"/>
              <a:gd name="connsiteY130-2898" fmla="*/ 5189673 h 6858000"/>
              <a:gd name="connsiteX131-2899" fmla="*/ 5995970 w 6128435"/>
              <a:gd name="connsiteY131-2900" fmla="*/ 5221547 h 6858000"/>
              <a:gd name="connsiteX132-2901" fmla="*/ 5997218 w 6128435"/>
              <a:gd name="connsiteY132-2902" fmla="*/ 5222031 h 6858000"/>
              <a:gd name="connsiteX133-2903" fmla="*/ 6002116 w 6128435"/>
              <a:gd name="connsiteY133-2904" fmla="*/ 5231223 h 6858000"/>
              <a:gd name="connsiteX134-2905" fmla="*/ 6008541 w 6128435"/>
              <a:gd name="connsiteY134-2906" fmla="*/ 5248680 h 6858000"/>
              <a:gd name="connsiteX135-2907" fmla="*/ 6039260 w 6128435"/>
              <a:gd name="connsiteY135-2908" fmla="*/ 5289518 h 6858000"/>
              <a:gd name="connsiteX136-2909" fmla="*/ 6036748 w 6128435"/>
              <a:gd name="connsiteY136-2910" fmla="*/ 5322752 h 6858000"/>
              <a:gd name="connsiteX137-2911" fmla="*/ 6036943 w 6128435"/>
              <a:gd name="connsiteY137-2912" fmla="*/ 5329480 h 6858000"/>
              <a:gd name="connsiteX138-2913" fmla="*/ 6037236 w 6128435"/>
              <a:gd name="connsiteY138-2914" fmla="*/ 5329634 h 6858000"/>
              <a:gd name="connsiteX139-2915" fmla="*/ 6038019 w 6128435"/>
              <a:gd name="connsiteY139-2916" fmla="*/ 5336764 h 6858000"/>
              <a:gd name="connsiteX140-2917" fmla="*/ 6037298 w 6128435"/>
              <a:gd name="connsiteY140-2918" fmla="*/ 5341753 h 6858000"/>
              <a:gd name="connsiteX141-2919" fmla="*/ 6037677 w 6128435"/>
              <a:gd name="connsiteY141-2920" fmla="*/ 5354807 h 6858000"/>
              <a:gd name="connsiteX142-2921" fmla="*/ 6039728 w 6128435"/>
              <a:gd name="connsiteY142-2922" fmla="*/ 5359416 h 6858000"/>
              <a:gd name="connsiteX143-2923" fmla="*/ 6043311 w 6128435"/>
              <a:gd name="connsiteY143-2924" fmla="*/ 5361407 h 6858000"/>
              <a:gd name="connsiteX144-2925" fmla="*/ 6042954 w 6128435"/>
              <a:gd name="connsiteY144-2926" fmla="*/ 5362576 h 6858000"/>
              <a:gd name="connsiteX145-2927" fmla="*/ 6053435 w 6128435"/>
              <a:gd name="connsiteY145-2928" fmla="*/ 5387547 h 6858000"/>
              <a:gd name="connsiteX146-2929" fmla="*/ 6065933 w 6128435"/>
              <a:gd name="connsiteY146-2930" fmla="*/ 5443002 h 6858000"/>
              <a:gd name="connsiteX147-2931" fmla="*/ 6068640 w 6128435"/>
              <a:gd name="connsiteY147-2932" fmla="*/ 5474503 h 6858000"/>
              <a:gd name="connsiteX148-2933" fmla="*/ 6080922 w 6128435"/>
              <a:gd name="connsiteY148-2934" fmla="*/ 5561070 h 6858000"/>
              <a:gd name="connsiteX149-2935" fmla="*/ 6096949 w 6128435"/>
              <a:gd name="connsiteY149-2936" fmla="*/ 5648179 h 6858000"/>
              <a:gd name="connsiteX150-2937" fmla="*/ 6125703 w 6128435"/>
              <a:gd name="connsiteY150-2938" fmla="*/ 5692894 h 6858000"/>
              <a:gd name="connsiteX151-2939" fmla="*/ 6126670 w 6128435"/>
              <a:gd name="connsiteY151-2940" fmla="*/ 5697882 h 6858000"/>
              <a:gd name="connsiteX152-2941" fmla="*/ 6124061 w 6128435"/>
              <a:gd name="connsiteY152-2942" fmla="*/ 5710294 h 6858000"/>
              <a:gd name="connsiteX153-2943" fmla="*/ 6122213 w 6128435"/>
              <a:gd name="connsiteY153-2944" fmla="*/ 5714762 h 6858000"/>
              <a:gd name="connsiteX154-2945" fmla="*/ 6121353 w 6128435"/>
              <a:gd name="connsiteY154-2946" fmla="*/ 5721725 h 6858000"/>
              <a:gd name="connsiteX155-2947" fmla="*/ 6121607 w 6128435"/>
              <a:gd name="connsiteY155-2948" fmla="*/ 5721959 h 6858000"/>
              <a:gd name="connsiteX156-2949" fmla="*/ 6120262 w 6128435"/>
              <a:gd name="connsiteY156-2950" fmla="*/ 5728358 h 6858000"/>
              <a:gd name="connsiteX157-2951" fmla="*/ 6110194 w 6128435"/>
              <a:gd name="connsiteY157-2952" fmla="*/ 5758853 h 6858000"/>
              <a:gd name="connsiteX158-2953" fmla="*/ 6127519 w 6128435"/>
              <a:gd name="connsiteY158-2954" fmla="*/ 5865775 h 6858000"/>
              <a:gd name="connsiteX159-2955" fmla="*/ 6128435 w 6128435"/>
              <a:gd name="connsiteY159-2956" fmla="*/ 5870164 h 6858000"/>
              <a:gd name="connsiteX160-2957" fmla="*/ 6119217 w 6128435"/>
              <a:gd name="connsiteY160-2958" fmla="*/ 5888542 h 6858000"/>
              <a:gd name="connsiteX161-2959" fmla="*/ 6115966 w 6128435"/>
              <a:gd name="connsiteY161-2960" fmla="*/ 5898387 h 6858000"/>
              <a:gd name="connsiteX162-2961" fmla="*/ 6111924 w 6128435"/>
              <a:gd name="connsiteY162-2962" fmla="*/ 5900444 h 6858000"/>
              <a:gd name="connsiteX163-2963" fmla="*/ 6108716 w 6128435"/>
              <a:gd name="connsiteY163-2964" fmla="*/ 5915345 h 6858000"/>
              <a:gd name="connsiteX164-2965" fmla="*/ 6109524 w 6128435"/>
              <a:gd name="connsiteY164-2966" fmla="*/ 5917328 h 6858000"/>
              <a:gd name="connsiteX165-2967" fmla="*/ 6102493 w 6128435"/>
              <a:gd name="connsiteY165-2968" fmla="*/ 5928602 h 6858000"/>
              <a:gd name="connsiteX166-2969" fmla="*/ 6056863 w 6128435"/>
              <a:gd name="connsiteY166-2970" fmla="*/ 6000643 h 6858000"/>
              <a:gd name="connsiteX167-2971" fmla="*/ 6045436 w 6128435"/>
              <a:gd name="connsiteY167-2972" fmla="*/ 6124480 h 6858000"/>
              <a:gd name="connsiteX168-2973" fmla="*/ 6030489 w 6128435"/>
              <a:gd name="connsiteY168-2974" fmla="*/ 6317666 h 6858000"/>
              <a:gd name="connsiteX169-2975" fmla="*/ 6007492 w 6128435"/>
              <a:gd name="connsiteY169-2976" fmla="*/ 6440818 h 6858000"/>
              <a:gd name="connsiteX170-2977" fmla="*/ 6009467 w 6128435"/>
              <a:gd name="connsiteY170-2978" fmla="*/ 6487076 h 6858000"/>
              <a:gd name="connsiteX171-2979" fmla="*/ 5995064 w 6128435"/>
              <a:gd name="connsiteY171-2980" fmla="*/ 6540791 h 6858000"/>
              <a:gd name="connsiteX172-2981" fmla="*/ 5996309 w 6128435"/>
              <a:gd name="connsiteY172-2982" fmla="*/ 6543961 h 6858000"/>
              <a:gd name="connsiteX173-2983" fmla="*/ 5996048 w 6128435"/>
              <a:gd name="connsiteY173-2984" fmla="*/ 6555444 h 6858000"/>
              <a:gd name="connsiteX174-2985" fmla="*/ 6002524 w 6128435"/>
              <a:gd name="connsiteY174-2986" fmla="*/ 6560188 h 6858000"/>
              <a:gd name="connsiteX175-2987" fmla="*/ 6006823 w 6128435"/>
              <a:gd name="connsiteY175-2988" fmla="*/ 6578546 h 6858000"/>
              <a:gd name="connsiteX176-2989" fmla="*/ 6004510 w 6128435"/>
              <a:gd name="connsiteY176-2990" fmla="*/ 6599256 h 6858000"/>
              <a:gd name="connsiteX177-2991" fmla="*/ 5986207 w 6128435"/>
              <a:gd name="connsiteY177-2992" fmla="*/ 6695855 h 6858000"/>
              <a:gd name="connsiteX178-2993" fmla="*/ 5979428 w 6128435"/>
              <a:gd name="connsiteY178-2994" fmla="*/ 6754678 h 6858000"/>
              <a:gd name="connsiteX179-2995" fmla="*/ 5983398 w 6128435"/>
              <a:gd name="connsiteY179-2996" fmla="*/ 6778641 h 6858000"/>
              <a:gd name="connsiteX180-2997" fmla="*/ 5984543 w 6128435"/>
              <a:gd name="connsiteY180-2998" fmla="*/ 6811016 h 6858000"/>
              <a:gd name="connsiteX181-2999" fmla="*/ 5981802 w 6128435"/>
              <a:gd name="connsiteY181-3000" fmla="*/ 6838578 h 6858000"/>
              <a:gd name="connsiteX182-3001" fmla="*/ 5979671 w 6128435"/>
              <a:gd name="connsiteY182-3002" fmla="*/ 6858000 h 6858000"/>
              <a:gd name="connsiteX183-3003" fmla="*/ 0 w 6128435"/>
              <a:gd name="connsiteY183-3004" fmla="*/ 6858000 h 6858000"/>
              <a:gd name="connsiteX184-3005" fmla="*/ 0 w 6128435"/>
              <a:gd name="connsiteY184-3006" fmla="*/ 0 h 6858000"/>
              <a:gd name="connsiteX0-3007" fmla="*/ 0 w 6128435"/>
              <a:gd name="connsiteY0-3008" fmla="*/ 0 h 6858000"/>
              <a:gd name="connsiteX1-3009" fmla="*/ 4965888 w 6128435"/>
              <a:gd name="connsiteY1-3010" fmla="*/ 0 h 6858000"/>
              <a:gd name="connsiteX2-3011" fmla="*/ 4967767 w 6128435"/>
              <a:gd name="connsiteY2-3012" fmla="*/ 7930 h 6858000"/>
              <a:gd name="connsiteX3-3013" fmla="*/ 4979444 w 6128435"/>
              <a:gd name="connsiteY3-3014" fmla="*/ 43921 h 6858000"/>
              <a:gd name="connsiteX4-3015" fmla="*/ 5021173 w 6128435"/>
              <a:gd name="connsiteY4-3016" fmla="*/ 123738 h 6858000"/>
              <a:gd name="connsiteX5-3017" fmla="*/ 5075458 w 6128435"/>
              <a:gd name="connsiteY5-3018" fmla="*/ 264355 h 6858000"/>
              <a:gd name="connsiteX6-3019" fmla="*/ 5081175 w 6128435"/>
              <a:gd name="connsiteY6-3020" fmla="*/ 277448 h 6858000"/>
              <a:gd name="connsiteX7-3021" fmla="*/ 5097011 w 6128435"/>
              <a:gd name="connsiteY7-3022" fmla="*/ 355616 h 6858000"/>
              <a:gd name="connsiteX8-3023" fmla="*/ 5130982 w 6128435"/>
              <a:gd name="connsiteY8-3024" fmla="*/ 412030 h 6858000"/>
              <a:gd name="connsiteX9-3025" fmla="*/ 5153000 w 6128435"/>
              <a:gd name="connsiteY9-3026" fmla="*/ 507134 h 6858000"/>
              <a:gd name="connsiteX10-3027" fmla="*/ 5171282 w 6128435"/>
              <a:gd name="connsiteY10-3028" fmla="*/ 602071 h 6858000"/>
              <a:gd name="connsiteX11-3029" fmla="*/ 5176196 w 6128435"/>
              <a:gd name="connsiteY11-3030" fmla="*/ 636822 h 6858000"/>
              <a:gd name="connsiteX12-3031" fmla="*/ 5201957 w 6128435"/>
              <a:gd name="connsiteY12-3032" fmla="*/ 736835 h 6858000"/>
              <a:gd name="connsiteX13-3033" fmla="*/ 5185452 w 6128435"/>
              <a:gd name="connsiteY13-3034" fmla="*/ 745392 h 6858000"/>
              <a:gd name="connsiteX14-3035" fmla="*/ 5189051 w 6128435"/>
              <a:gd name="connsiteY14-3036" fmla="*/ 782518 h 6858000"/>
              <a:gd name="connsiteX15-3037" fmla="*/ 5210428 w 6128435"/>
              <a:gd name="connsiteY15-3038" fmla="*/ 815772 h 6858000"/>
              <a:gd name="connsiteX16-3039" fmla="*/ 5221088 w 6128435"/>
              <a:gd name="connsiteY16-3040" fmla="*/ 860193 h 6858000"/>
              <a:gd name="connsiteX17-3041" fmla="*/ 5227653 w 6128435"/>
              <a:gd name="connsiteY17-3042" fmla="*/ 886709 h 6858000"/>
              <a:gd name="connsiteX18-3043" fmla="*/ 5230806 w 6128435"/>
              <a:gd name="connsiteY18-3044" fmla="*/ 961354 h 6858000"/>
              <a:gd name="connsiteX19-3045" fmla="*/ 5201018 w 6128435"/>
              <a:gd name="connsiteY19-3046" fmla="*/ 1095027 h 6858000"/>
              <a:gd name="connsiteX20-3047" fmla="*/ 5202153 w 6128435"/>
              <a:gd name="connsiteY20-3048" fmla="*/ 1133224 h 6858000"/>
              <a:gd name="connsiteX21-3049" fmla="*/ 5207370 w 6128435"/>
              <a:gd name="connsiteY21-3050" fmla="*/ 1138097 h 6858000"/>
              <a:gd name="connsiteX22-3051" fmla="*/ 5189234 w 6128435"/>
              <a:gd name="connsiteY22-3052" fmla="*/ 1193495 h 6858000"/>
              <a:gd name="connsiteX23-3053" fmla="*/ 5202769 w 6128435"/>
              <a:gd name="connsiteY23-3054" fmla="*/ 1269450 h 6858000"/>
              <a:gd name="connsiteX24-3055" fmla="*/ 5225968 w 6128435"/>
              <a:gd name="connsiteY24-3056" fmla="*/ 1357994 h 6858000"/>
              <a:gd name="connsiteX25-3057" fmla="*/ 5233819 w 6128435"/>
              <a:gd name="connsiteY25-3058" fmla="*/ 1380922 h 6858000"/>
              <a:gd name="connsiteX26-3059" fmla="*/ 5237226 w 6128435"/>
              <a:gd name="connsiteY26-3060" fmla="*/ 1441327 h 6858000"/>
              <a:gd name="connsiteX27-3061" fmla="*/ 5244434 w 6128435"/>
              <a:gd name="connsiteY27-3062" fmla="*/ 1580810 h 6858000"/>
              <a:gd name="connsiteX28-3063" fmla="*/ 5251453 w 6128435"/>
              <a:gd name="connsiteY28-3064" fmla="*/ 1583934 h 6858000"/>
              <a:gd name="connsiteX29-3065" fmla="*/ 5253136 w 6128435"/>
              <a:gd name="connsiteY29-3066" fmla="*/ 1595457 h 6858000"/>
              <a:gd name="connsiteX30-3067" fmla="*/ 5254863 w 6128435"/>
              <a:gd name="connsiteY30-3068" fmla="*/ 1598311 h 6858000"/>
              <a:gd name="connsiteX31-3069" fmla="*/ 5263491 w 6128435"/>
              <a:gd name="connsiteY31-3070" fmla="*/ 1614889 h 6858000"/>
              <a:gd name="connsiteX32-3071" fmla="*/ 5250095 w 6128435"/>
              <a:gd name="connsiteY32-3072" fmla="*/ 1655519 h 6858000"/>
              <a:gd name="connsiteX33-3073" fmla="*/ 5259788 w 6128435"/>
              <a:gd name="connsiteY33-3074" fmla="*/ 1701198 h 6858000"/>
              <a:gd name="connsiteX34-3075" fmla="*/ 5255696 w 6128435"/>
              <a:gd name="connsiteY34-3076" fmla="*/ 1880842 h 6858000"/>
              <a:gd name="connsiteX35-3077" fmla="*/ 5252592 w 6128435"/>
              <a:gd name="connsiteY35-3078" fmla="*/ 2092210 h 6858000"/>
              <a:gd name="connsiteX36-3079" fmla="*/ 5264303 w 6128435"/>
              <a:gd name="connsiteY36-3080" fmla="*/ 2225157 h 6858000"/>
              <a:gd name="connsiteX37-3081" fmla="*/ 5254949 w 6128435"/>
              <a:gd name="connsiteY37-3082" fmla="*/ 2236160 h 6858000"/>
              <a:gd name="connsiteX38-3083" fmla="*/ 5250104 w 6128435"/>
              <a:gd name="connsiteY38-3084" fmla="*/ 2249166 h 6858000"/>
              <a:gd name="connsiteX39-3085" fmla="*/ 5251214 w 6128435"/>
              <a:gd name="connsiteY39-3086" fmla="*/ 2250944 h 6858000"/>
              <a:gd name="connsiteX40-3087" fmla="*/ 5250644 w 6128435"/>
              <a:gd name="connsiteY40-3088" fmla="*/ 2266619 h 6858000"/>
              <a:gd name="connsiteX41-3089" fmla="*/ 5247111 w 6128435"/>
              <a:gd name="connsiteY41-3090" fmla="*/ 2269679 h 6858000"/>
              <a:gd name="connsiteX42-3091" fmla="*/ 5245653 w 6128435"/>
              <a:gd name="connsiteY42-3092" fmla="*/ 2280317 h 6858000"/>
              <a:gd name="connsiteX43-3093" fmla="*/ 5239901 w 6128435"/>
              <a:gd name="connsiteY43-3094" fmla="*/ 2300961 h 6858000"/>
              <a:gd name="connsiteX44-3095" fmla="*/ 5241522 w 6128435"/>
              <a:gd name="connsiteY44-3096" fmla="*/ 2305114 h 6858000"/>
              <a:gd name="connsiteX45-3097" fmla="*/ 5237050 w 6128435"/>
              <a:gd name="connsiteY45-3098" fmla="*/ 2336703 h 6858000"/>
              <a:gd name="connsiteX46-3099" fmla="*/ 5238267 w 6128435"/>
              <a:gd name="connsiteY46-3100" fmla="*/ 2337277 h 6858000"/>
              <a:gd name="connsiteX47-3101" fmla="*/ 5242602 w 6128435"/>
              <a:gd name="connsiteY47-3102" fmla="*/ 2346782 h 6858000"/>
              <a:gd name="connsiteX48-3103" fmla="*/ 5247963 w 6128435"/>
              <a:gd name="connsiteY48-3104" fmla="*/ 2364638 h 6858000"/>
              <a:gd name="connsiteX49-3105" fmla="*/ 5276175 w 6128435"/>
              <a:gd name="connsiteY49-3106" fmla="*/ 2407515 h 6858000"/>
              <a:gd name="connsiteX50-3107" fmla="*/ 5271650 w 6128435"/>
              <a:gd name="connsiteY50-3108" fmla="*/ 2440467 h 6858000"/>
              <a:gd name="connsiteX51-3109" fmla="*/ 5271438 w 6128435"/>
              <a:gd name="connsiteY51-3110" fmla="*/ 2447186 h 6858000"/>
              <a:gd name="connsiteX52-3111" fmla="*/ 5271722 w 6128435"/>
              <a:gd name="connsiteY52-3112" fmla="*/ 2447359 h 6858000"/>
              <a:gd name="connsiteX53-3113" fmla="*/ 5272069 w 6128435"/>
              <a:gd name="connsiteY53-3114" fmla="*/ 2454523 h 6858000"/>
              <a:gd name="connsiteX54-3115" fmla="*/ 5271049 w 6128435"/>
              <a:gd name="connsiteY54-3116" fmla="*/ 2459442 h 6858000"/>
              <a:gd name="connsiteX55-3117" fmla="*/ 5270636 w 6128435"/>
              <a:gd name="connsiteY55-3118" fmla="*/ 2472481 h 6858000"/>
              <a:gd name="connsiteX56-3119" fmla="*/ 5272406 w 6128435"/>
              <a:gd name="connsiteY56-3120" fmla="*/ 2477221 h 6858000"/>
              <a:gd name="connsiteX57-3121" fmla="*/ 5307538 w 6128435"/>
              <a:gd name="connsiteY57-3122" fmla="*/ 2514685 h 6858000"/>
              <a:gd name="connsiteX58-3123" fmla="*/ 5337604 w 6128435"/>
              <a:gd name="connsiteY58-3124" fmla="*/ 2597632 h 6858000"/>
              <a:gd name="connsiteX59-3125" fmla="*/ 5407503 w 6128435"/>
              <a:gd name="connsiteY59-3126" fmla="*/ 2786290 h 6858000"/>
              <a:gd name="connsiteX60-3127" fmla="*/ 5407356 w 6128435"/>
              <a:gd name="connsiteY60-3128" fmla="*/ 2787545 h 6858000"/>
              <a:gd name="connsiteX61-3129" fmla="*/ 5411130 w 6128435"/>
              <a:gd name="connsiteY61-3130" fmla="*/ 2788640 h 6858000"/>
              <a:gd name="connsiteX62-3131" fmla="*/ 5416439 w 6128435"/>
              <a:gd name="connsiteY62-3132" fmla="*/ 2805666 h 6858000"/>
              <a:gd name="connsiteX63-3133" fmla="*/ 5416589 w 6128435"/>
              <a:gd name="connsiteY63-3134" fmla="*/ 2810822 h 6858000"/>
              <a:gd name="connsiteX64-3135" fmla="*/ 5418542 w 6128435"/>
              <a:gd name="connsiteY64-3136" fmla="*/ 2817745 h 6858000"/>
              <a:gd name="connsiteX65-3137" fmla="*/ 5418847 w 6128435"/>
              <a:gd name="connsiteY65-3138" fmla="*/ 2817825 h 6858000"/>
              <a:gd name="connsiteX66-3139" fmla="*/ 5423364 w 6128435"/>
              <a:gd name="connsiteY66-3140" fmla="*/ 2858292 h 6858000"/>
              <a:gd name="connsiteX67-3141" fmla="*/ 5479298 w 6128435"/>
              <a:gd name="connsiteY67-3142" fmla="*/ 2947791 h 6858000"/>
              <a:gd name="connsiteX68-3143" fmla="*/ 5481770 w 6128435"/>
              <a:gd name="connsiteY68-3144" fmla="*/ 2951352 h 6858000"/>
              <a:gd name="connsiteX69-3145" fmla="*/ 5481013 w 6128435"/>
              <a:gd name="connsiteY69-3146" fmla="*/ 2973461 h 6858000"/>
              <a:gd name="connsiteX70-3147" fmla="*/ 5482045 w 6128435"/>
              <a:gd name="connsiteY70-3148" fmla="*/ 2984371 h 6858000"/>
              <a:gd name="connsiteX71-3149" fmla="*/ 5479405 w 6128435"/>
              <a:gd name="connsiteY71-3150" fmla="*/ 2988507 h 6858000"/>
              <a:gd name="connsiteX72-3151" fmla="*/ 5482415 w 6128435"/>
              <a:gd name="connsiteY72-3152" fmla="*/ 3004079 h 6858000"/>
              <a:gd name="connsiteX73-3153" fmla="*/ 5483865 w 6128435"/>
              <a:gd name="connsiteY73-3154" fmla="*/ 3005467 h 6858000"/>
              <a:gd name="connsiteX74-3155" fmla="*/ 5482236 w 6128435"/>
              <a:gd name="connsiteY74-3156" fmla="*/ 3019791 h 6858000"/>
              <a:gd name="connsiteX75-3157" fmla="*/ 5475895 w 6128435"/>
              <a:gd name="connsiteY75-3158" fmla="*/ 3033578 h 6858000"/>
              <a:gd name="connsiteX76-3159" fmla="*/ 5477595 w 6128435"/>
              <a:gd name="connsiteY76-3160" fmla="*/ 3250534 h 6858000"/>
              <a:gd name="connsiteX77-3161" fmla="*/ 5532836 w 6128435"/>
              <a:gd name="connsiteY77-3162" fmla="*/ 3353840 h 6858000"/>
              <a:gd name="connsiteX78-3163" fmla="*/ 5561229 w 6128435"/>
              <a:gd name="connsiteY78-3164" fmla="*/ 3395784 h 6858000"/>
              <a:gd name="connsiteX79-3165" fmla="*/ 5589758 w 6128435"/>
              <a:gd name="connsiteY79-3166" fmla="*/ 3506453 h 6858000"/>
              <a:gd name="connsiteX80-3167" fmla="*/ 5596144 w 6128435"/>
              <a:gd name="connsiteY80-3168" fmla="*/ 3534624 h 6858000"/>
              <a:gd name="connsiteX81-3169" fmla="*/ 5597750 w 6128435"/>
              <a:gd name="connsiteY81-3170" fmla="*/ 3534129 h 6858000"/>
              <a:gd name="connsiteX82-3171" fmla="*/ 5599700 w 6128435"/>
              <a:gd name="connsiteY82-3172" fmla="*/ 3547221 h 6858000"/>
              <a:gd name="connsiteX83-3173" fmla="*/ 5615031 w 6128435"/>
              <a:gd name="connsiteY83-3174" fmla="*/ 3557482 h 6858000"/>
              <a:gd name="connsiteX84-3175" fmla="*/ 5618377 w 6128435"/>
              <a:gd name="connsiteY84-3176" fmla="*/ 3588431 h 6858000"/>
              <a:gd name="connsiteX85-3177" fmla="*/ 5612155 w 6128435"/>
              <a:gd name="connsiteY85-3178" fmla="*/ 3589869 h 6858000"/>
              <a:gd name="connsiteX86-3179" fmla="*/ 5620843 w 6128435"/>
              <a:gd name="connsiteY86-3180" fmla="*/ 3606745 h 6858000"/>
              <a:gd name="connsiteX87-3181" fmla="*/ 5655472 w 6128435"/>
              <a:gd name="connsiteY87-3182" fmla="*/ 3678877 h 6858000"/>
              <a:gd name="connsiteX88-3183" fmla="*/ 5680448 w 6128435"/>
              <a:gd name="connsiteY88-3184" fmla="*/ 3717760 h 6858000"/>
              <a:gd name="connsiteX89-3185" fmla="*/ 5683015 w 6128435"/>
              <a:gd name="connsiteY89-3186" fmla="*/ 3762025 h 6858000"/>
              <a:gd name="connsiteX90-3187" fmla="*/ 5696643 w 6128435"/>
              <a:gd name="connsiteY90-3188" fmla="*/ 3773888 h 6858000"/>
              <a:gd name="connsiteX91-3189" fmla="*/ 5699203 w 6128435"/>
              <a:gd name="connsiteY91-3190" fmla="*/ 3775823 h 6858000"/>
              <a:gd name="connsiteX92-3191" fmla="*/ 5704824 w 6128435"/>
              <a:gd name="connsiteY92-3192" fmla="*/ 3785966 h 6858000"/>
              <a:gd name="connsiteX93-3193" fmla="*/ 5712204 w 6128435"/>
              <a:gd name="connsiteY93-3194" fmla="*/ 3785830 h 6858000"/>
              <a:gd name="connsiteX94-3195" fmla="*/ 5724816 w 6128435"/>
              <a:gd name="connsiteY94-3196" fmla="*/ 3798949 h 6858000"/>
              <a:gd name="connsiteX95-3197" fmla="*/ 5733539 w 6128435"/>
              <a:gd name="connsiteY95-3198" fmla="*/ 3818457 h 6858000"/>
              <a:gd name="connsiteX96-3199" fmla="*/ 5768491 w 6128435"/>
              <a:gd name="connsiteY96-3200" fmla="*/ 3914399 h 6858000"/>
              <a:gd name="connsiteX97-3201" fmla="*/ 5793123 w 6128435"/>
              <a:gd name="connsiteY97-3202" fmla="*/ 3969952 h 6858000"/>
              <a:gd name="connsiteX98-3203" fmla="*/ 5808321 w 6128435"/>
              <a:gd name="connsiteY98-3204" fmla="*/ 3988153 h 6858000"/>
              <a:gd name="connsiteX99-3205" fmla="*/ 5825621 w 6128435"/>
              <a:gd name="connsiteY99-3206" fmla="*/ 4015525 h 6858000"/>
              <a:gd name="connsiteX100-3207" fmla="*/ 5860672 w 6128435"/>
              <a:gd name="connsiteY100-3208" fmla="*/ 4061579 h 6858000"/>
              <a:gd name="connsiteX101-3209" fmla="*/ 5872173 w 6128435"/>
              <a:gd name="connsiteY101-3210" fmla="*/ 4088497 h 6858000"/>
              <a:gd name="connsiteX102-3211" fmla="*/ 5883705 w 6128435"/>
              <a:gd name="connsiteY102-3212" fmla="*/ 4101899 h 6858000"/>
              <a:gd name="connsiteX103-3213" fmla="*/ 5885314 w 6128435"/>
              <a:gd name="connsiteY103-3214" fmla="*/ 4108387 h 6858000"/>
              <a:gd name="connsiteX104-3215" fmla="*/ 5894095 w 6128435"/>
              <a:gd name="connsiteY104-3216" fmla="*/ 4128857 h 6858000"/>
              <a:gd name="connsiteX105-3217" fmla="*/ 5898339 w 6128435"/>
              <a:gd name="connsiteY105-3218" fmla="*/ 4140800 h 6858000"/>
              <a:gd name="connsiteX106-3219" fmla="*/ 5899734 w 6128435"/>
              <a:gd name="connsiteY106-3220" fmla="*/ 4145632 h 6858000"/>
              <a:gd name="connsiteX107-3221" fmla="*/ 5897098 w 6128435"/>
              <a:gd name="connsiteY107-3222" fmla="*/ 4157819 h 6858000"/>
              <a:gd name="connsiteX108-3223" fmla="*/ 5903513 w 6128435"/>
              <a:gd name="connsiteY108-3224" fmla="*/ 4187661 h 6858000"/>
              <a:gd name="connsiteX109-3225" fmla="*/ 5917114 w 6128435"/>
              <a:gd name="connsiteY109-3226" fmla="*/ 4213096 h 6858000"/>
              <a:gd name="connsiteX110-3227" fmla="*/ 5921153 w 6128435"/>
              <a:gd name="connsiteY110-3228" fmla="*/ 4236222 h 6858000"/>
              <a:gd name="connsiteX111-3229" fmla="*/ 5924233 w 6128435"/>
              <a:gd name="connsiteY111-3230" fmla="*/ 4242060 h 6858000"/>
              <a:gd name="connsiteX112-3231" fmla="*/ 5928910 w 6128435"/>
              <a:gd name="connsiteY112-3232" fmla="*/ 4300973 h 6858000"/>
              <a:gd name="connsiteX113-3233" fmla="*/ 5939320 w 6128435"/>
              <a:gd name="connsiteY113-3234" fmla="*/ 4340435 h 6858000"/>
              <a:gd name="connsiteX114-3235" fmla="*/ 5946705 w 6128435"/>
              <a:gd name="connsiteY114-3236" fmla="*/ 4428051 h 6858000"/>
              <a:gd name="connsiteX115-3237" fmla="*/ 5949261 w 6128435"/>
              <a:gd name="connsiteY115-3238" fmla="*/ 4449185 h 6858000"/>
              <a:gd name="connsiteX116-3239" fmla="*/ 5957504 w 6128435"/>
              <a:gd name="connsiteY116-3240" fmla="*/ 4465911 h 6858000"/>
              <a:gd name="connsiteX117-3241" fmla="*/ 5964689 w 6128435"/>
              <a:gd name="connsiteY117-3242" fmla="*/ 4468532 h 6858000"/>
              <a:gd name="connsiteX118-3243" fmla="*/ 5967062 w 6128435"/>
              <a:gd name="connsiteY118-3244" fmla="*/ 4479923 h 6858000"/>
              <a:gd name="connsiteX119-3245" fmla="*/ 5968960 w 6128435"/>
              <a:gd name="connsiteY119-3246" fmla="*/ 4482655 h 6858000"/>
              <a:gd name="connsiteX120-3247" fmla="*/ 5978567 w 6128435"/>
              <a:gd name="connsiteY120-3248" fmla="*/ 4498605 h 6858000"/>
              <a:gd name="connsiteX121-3249" fmla="*/ 5980106 w 6128435"/>
              <a:gd name="connsiteY121-3250" fmla="*/ 4585087 h 6858000"/>
              <a:gd name="connsiteX122-3251" fmla="*/ 5998138 w 6128435"/>
              <a:gd name="connsiteY122-3252" fmla="*/ 4697518 h 6858000"/>
              <a:gd name="connsiteX123-3253" fmla="*/ 6013516 w 6128435"/>
              <a:gd name="connsiteY123-3254" fmla="*/ 4786619 h 6858000"/>
              <a:gd name="connsiteX124-3255" fmla="*/ 6025404 w 6128435"/>
              <a:gd name="connsiteY124-3256" fmla="*/ 4858148 h 6858000"/>
              <a:gd name="connsiteX125-3257" fmla="*/ 6007749 w 6128435"/>
              <a:gd name="connsiteY125-3258" fmla="*/ 4964715 h 6858000"/>
              <a:gd name="connsiteX126-3259" fmla="*/ 6005269 w 6128435"/>
              <a:gd name="connsiteY126-3260" fmla="*/ 5150567 h 6858000"/>
              <a:gd name="connsiteX127-3261" fmla="*/ 6001127 w 6128435"/>
              <a:gd name="connsiteY127-3262" fmla="*/ 5164609 h 6858000"/>
              <a:gd name="connsiteX128-3263" fmla="*/ 5996647 w 6128435"/>
              <a:gd name="connsiteY128-3264" fmla="*/ 5185640 h 6858000"/>
              <a:gd name="connsiteX129-3265" fmla="*/ 5998514 w 6128435"/>
              <a:gd name="connsiteY129-3266" fmla="*/ 5189673 h 6858000"/>
              <a:gd name="connsiteX130-3267" fmla="*/ 5995970 w 6128435"/>
              <a:gd name="connsiteY130-3268" fmla="*/ 5221547 h 6858000"/>
              <a:gd name="connsiteX131-3269" fmla="*/ 5997218 w 6128435"/>
              <a:gd name="connsiteY131-3270" fmla="*/ 5222031 h 6858000"/>
              <a:gd name="connsiteX132-3271" fmla="*/ 6002116 w 6128435"/>
              <a:gd name="connsiteY132-3272" fmla="*/ 5231223 h 6858000"/>
              <a:gd name="connsiteX133-3273" fmla="*/ 6008541 w 6128435"/>
              <a:gd name="connsiteY133-3274" fmla="*/ 5248680 h 6858000"/>
              <a:gd name="connsiteX134-3275" fmla="*/ 6039260 w 6128435"/>
              <a:gd name="connsiteY134-3276" fmla="*/ 5289518 h 6858000"/>
              <a:gd name="connsiteX135-3277" fmla="*/ 6036748 w 6128435"/>
              <a:gd name="connsiteY135-3278" fmla="*/ 5322752 h 6858000"/>
              <a:gd name="connsiteX136-3279" fmla="*/ 6036943 w 6128435"/>
              <a:gd name="connsiteY136-3280" fmla="*/ 5329480 h 6858000"/>
              <a:gd name="connsiteX137-3281" fmla="*/ 6037236 w 6128435"/>
              <a:gd name="connsiteY137-3282" fmla="*/ 5329634 h 6858000"/>
              <a:gd name="connsiteX138-3283" fmla="*/ 6038019 w 6128435"/>
              <a:gd name="connsiteY138-3284" fmla="*/ 5336764 h 6858000"/>
              <a:gd name="connsiteX139-3285" fmla="*/ 6037298 w 6128435"/>
              <a:gd name="connsiteY139-3286" fmla="*/ 5341753 h 6858000"/>
              <a:gd name="connsiteX140-3287" fmla="*/ 6037677 w 6128435"/>
              <a:gd name="connsiteY140-3288" fmla="*/ 5354807 h 6858000"/>
              <a:gd name="connsiteX141-3289" fmla="*/ 6039728 w 6128435"/>
              <a:gd name="connsiteY141-3290" fmla="*/ 5359416 h 6858000"/>
              <a:gd name="connsiteX142-3291" fmla="*/ 6043311 w 6128435"/>
              <a:gd name="connsiteY142-3292" fmla="*/ 5361407 h 6858000"/>
              <a:gd name="connsiteX143-3293" fmla="*/ 6042954 w 6128435"/>
              <a:gd name="connsiteY143-3294" fmla="*/ 5362576 h 6858000"/>
              <a:gd name="connsiteX144-3295" fmla="*/ 6053435 w 6128435"/>
              <a:gd name="connsiteY144-3296" fmla="*/ 5387547 h 6858000"/>
              <a:gd name="connsiteX145-3297" fmla="*/ 6065933 w 6128435"/>
              <a:gd name="connsiteY145-3298" fmla="*/ 5443002 h 6858000"/>
              <a:gd name="connsiteX146-3299" fmla="*/ 6068640 w 6128435"/>
              <a:gd name="connsiteY146-3300" fmla="*/ 5474503 h 6858000"/>
              <a:gd name="connsiteX147-3301" fmla="*/ 6080922 w 6128435"/>
              <a:gd name="connsiteY147-3302" fmla="*/ 5561070 h 6858000"/>
              <a:gd name="connsiteX148-3303" fmla="*/ 6096949 w 6128435"/>
              <a:gd name="connsiteY148-3304" fmla="*/ 5648179 h 6858000"/>
              <a:gd name="connsiteX149-3305" fmla="*/ 6125703 w 6128435"/>
              <a:gd name="connsiteY149-3306" fmla="*/ 5692894 h 6858000"/>
              <a:gd name="connsiteX150-3307" fmla="*/ 6126670 w 6128435"/>
              <a:gd name="connsiteY150-3308" fmla="*/ 5697882 h 6858000"/>
              <a:gd name="connsiteX151-3309" fmla="*/ 6124061 w 6128435"/>
              <a:gd name="connsiteY151-3310" fmla="*/ 5710294 h 6858000"/>
              <a:gd name="connsiteX152-3311" fmla="*/ 6122213 w 6128435"/>
              <a:gd name="connsiteY152-3312" fmla="*/ 5714762 h 6858000"/>
              <a:gd name="connsiteX153-3313" fmla="*/ 6121353 w 6128435"/>
              <a:gd name="connsiteY153-3314" fmla="*/ 5721725 h 6858000"/>
              <a:gd name="connsiteX154-3315" fmla="*/ 6121607 w 6128435"/>
              <a:gd name="connsiteY154-3316" fmla="*/ 5721959 h 6858000"/>
              <a:gd name="connsiteX155-3317" fmla="*/ 6120262 w 6128435"/>
              <a:gd name="connsiteY155-3318" fmla="*/ 5728358 h 6858000"/>
              <a:gd name="connsiteX156-3319" fmla="*/ 6110194 w 6128435"/>
              <a:gd name="connsiteY156-3320" fmla="*/ 5758853 h 6858000"/>
              <a:gd name="connsiteX157-3321" fmla="*/ 6127519 w 6128435"/>
              <a:gd name="connsiteY157-3322" fmla="*/ 5865775 h 6858000"/>
              <a:gd name="connsiteX158-3323" fmla="*/ 6128435 w 6128435"/>
              <a:gd name="connsiteY158-3324" fmla="*/ 5870164 h 6858000"/>
              <a:gd name="connsiteX159-3325" fmla="*/ 6119217 w 6128435"/>
              <a:gd name="connsiteY159-3326" fmla="*/ 5888542 h 6858000"/>
              <a:gd name="connsiteX160-3327" fmla="*/ 6115966 w 6128435"/>
              <a:gd name="connsiteY160-3328" fmla="*/ 5898387 h 6858000"/>
              <a:gd name="connsiteX161-3329" fmla="*/ 6111924 w 6128435"/>
              <a:gd name="connsiteY161-3330" fmla="*/ 5900444 h 6858000"/>
              <a:gd name="connsiteX162-3331" fmla="*/ 6108716 w 6128435"/>
              <a:gd name="connsiteY162-3332" fmla="*/ 5915345 h 6858000"/>
              <a:gd name="connsiteX163-3333" fmla="*/ 6109524 w 6128435"/>
              <a:gd name="connsiteY163-3334" fmla="*/ 5917328 h 6858000"/>
              <a:gd name="connsiteX164-3335" fmla="*/ 6102493 w 6128435"/>
              <a:gd name="connsiteY164-3336" fmla="*/ 5928602 h 6858000"/>
              <a:gd name="connsiteX165-3337" fmla="*/ 6056863 w 6128435"/>
              <a:gd name="connsiteY165-3338" fmla="*/ 6000643 h 6858000"/>
              <a:gd name="connsiteX166-3339" fmla="*/ 6045436 w 6128435"/>
              <a:gd name="connsiteY166-3340" fmla="*/ 6124480 h 6858000"/>
              <a:gd name="connsiteX167-3341" fmla="*/ 6030489 w 6128435"/>
              <a:gd name="connsiteY167-3342" fmla="*/ 6317666 h 6858000"/>
              <a:gd name="connsiteX168-3343" fmla="*/ 6007492 w 6128435"/>
              <a:gd name="connsiteY168-3344" fmla="*/ 6440818 h 6858000"/>
              <a:gd name="connsiteX169-3345" fmla="*/ 6009467 w 6128435"/>
              <a:gd name="connsiteY169-3346" fmla="*/ 6487076 h 6858000"/>
              <a:gd name="connsiteX170-3347" fmla="*/ 5995064 w 6128435"/>
              <a:gd name="connsiteY170-3348" fmla="*/ 6540791 h 6858000"/>
              <a:gd name="connsiteX171-3349" fmla="*/ 5996309 w 6128435"/>
              <a:gd name="connsiteY171-3350" fmla="*/ 6543961 h 6858000"/>
              <a:gd name="connsiteX172-3351" fmla="*/ 5996048 w 6128435"/>
              <a:gd name="connsiteY172-3352" fmla="*/ 6555444 h 6858000"/>
              <a:gd name="connsiteX173-3353" fmla="*/ 6002524 w 6128435"/>
              <a:gd name="connsiteY173-3354" fmla="*/ 6560188 h 6858000"/>
              <a:gd name="connsiteX174-3355" fmla="*/ 6006823 w 6128435"/>
              <a:gd name="connsiteY174-3356" fmla="*/ 6578546 h 6858000"/>
              <a:gd name="connsiteX175-3357" fmla="*/ 6004510 w 6128435"/>
              <a:gd name="connsiteY175-3358" fmla="*/ 6599256 h 6858000"/>
              <a:gd name="connsiteX176-3359" fmla="*/ 5986207 w 6128435"/>
              <a:gd name="connsiteY176-3360" fmla="*/ 6695855 h 6858000"/>
              <a:gd name="connsiteX177-3361" fmla="*/ 5979428 w 6128435"/>
              <a:gd name="connsiteY177-3362" fmla="*/ 6754678 h 6858000"/>
              <a:gd name="connsiteX178-3363" fmla="*/ 5983398 w 6128435"/>
              <a:gd name="connsiteY178-3364" fmla="*/ 6778641 h 6858000"/>
              <a:gd name="connsiteX179-3365" fmla="*/ 5984543 w 6128435"/>
              <a:gd name="connsiteY179-3366" fmla="*/ 6811016 h 6858000"/>
              <a:gd name="connsiteX180-3367" fmla="*/ 5981802 w 6128435"/>
              <a:gd name="connsiteY180-3368" fmla="*/ 6838578 h 6858000"/>
              <a:gd name="connsiteX181-3369" fmla="*/ 5979671 w 6128435"/>
              <a:gd name="connsiteY181-3370" fmla="*/ 6858000 h 6858000"/>
              <a:gd name="connsiteX182-3371" fmla="*/ 0 w 6128435"/>
              <a:gd name="connsiteY182-3372" fmla="*/ 6858000 h 6858000"/>
              <a:gd name="connsiteX183-3373" fmla="*/ 0 w 6128435"/>
              <a:gd name="connsiteY183-3374" fmla="*/ 0 h 6858000"/>
              <a:gd name="connsiteX0-3375" fmla="*/ 0 w 6128435"/>
              <a:gd name="connsiteY0-3376" fmla="*/ 0 h 6858000"/>
              <a:gd name="connsiteX1-3377" fmla="*/ 4965888 w 6128435"/>
              <a:gd name="connsiteY1-3378" fmla="*/ 0 h 6858000"/>
              <a:gd name="connsiteX2-3379" fmla="*/ 4967767 w 6128435"/>
              <a:gd name="connsiteY2-3380" fmla="*/ 7930 h 6858000"/>
              <a:gd name="connsiteX3-3381" fmla="*/ 4979444 w 6128435"/>
              <a:gd name="connsiteY3-3382" fmla="*/ 43921 h 6858000"/>
              <a:gd name="connsiteX4-3383" fmla="*/ 5021173 w 6128435"/>
              <a:gd name="connsiteY4-3384" fmla="*/ 123738 h 6858000"/>
              <a:gd name="connsiteX5-3385" fmla="*/ 5075458 w 6128435"/>
              <a:gd name="connsiteY5-3386" fmla="*/ 264355 h 6858000"/>
              <a:gd name="connsiteX6-3387" fmla="*/ 5081175 w 6128435"/>
              <a:gd name="connsiteY6-3388" fmla="*/ 277448 h 6858000"/>
              <a:gd name="connsiteX7-3389" fmla="*/ 5097011 w 6128435"/>
              <a:gd name="connsiteY7-3390" fmla="*/ 355616 h 6858000"/>
              <a:gd name="connsiteX8-3391" fmla="*/ 5130982 w 6128435"/>
              <a:gd name="connsiteY8-3392" fmla="*/ 412030 h 6858000"/>
              <a:gd name="connsiteX9-3393" fmla="*/ 5153000 w 6128435"/>
              <a:gd name="connsiteY9-3394" fmla="*/ 507134 h 6858000"/>
              <a:gd name="connsiteX10-3395" fmla="*/ 5171282 w 6128435"/>
              <a:gd name="connsiteY10-3396" fmla="*/ 602071 h 6858000"/>
              <a:gd name="connsiteX11-3397" fmla="*/ 5176196 w 6128435"/>
              <a:gd name="connsiteY11-3398" fmla="*/ 636822 h 6858000"/>
              <a:gd name="connsiteX12-3399" fmla="*/ 5201957 w 6128435"/>
              <a:gd name="connsiteY12-3400" fmla="*/ 736835 h 6858000"/>
              <a:gd name="connsiteX13-3401" fmla="*/ 5185452 w 6128435"/>
              <a:gd name="connsiteY13-3402" fmla="*/ 745392 h 6858000"/>
              <a:gd name="connsiteX14-3403" fmla="*/ 5189051 w 6128435"/>
              <a:gd name="connsiteY14-3404" fmla="*/ 782518 h 6858000"/>
              <a:gd name="connsiteX15-3405" fmla="*/ 5210428 w 6128435"/>
              <a:gd name="connsiteY15-3406" fmla="*/ 815772 h 6858000"/>
              <a:gd name="connsiteX16-3407" fmla="*/ 5221088 w 6128435"/>
              <a:gd name="connsiteY16-3408" fmla="*/ 860193 h 6858000"/>
              <a:gd name="connsiteX17-3409" fmla="*/ 5227653 w 6128435"/>
              <a:gd name="connsiteY17-3410" fmla="*/ 886709 h 6858000"/>
              <a:gd name="connsiteX18-3411" fmla="*/ 5230806 w 6128435"/>
              <a:gd name="connsiteY18-3412" fmla="*/ 961354 h 6858000"/>
              <a:gd name="connsiteX19-3413" fmla="*/ 5201018 w 6128435"/>
              <a:gd name="connsiteY19-3414" fmla="*/ 1095027 h 6858000"/>
              <a:gd name="connsiteX20-3415" fmla="*/ 5202153 w 6128435"/>
              <a:gd name="connsiteY20-3416" fmla="*/ 1133224 h 6858000"/>
              <a:gd name="connsiteX21-3417" fmla="*/ 5207370 w 6128435"/>
              <a:gd name="connsiteY21-3418" fmla="*/ 1138097 h 6858000"/>
              <a:gd name="connsiteX22-3419" fmla="*/ 5189234 w 6128435"/>
              <a:gd name="connsiteY22-3420" fmla="*/ 1193495 h 6858000"/>
              <a:gd name="connsiteX23-3421" fmla="*/ 5202769 w 6128435"/>
              <a:gd name="connsiteY23-3422" fmla="*/ 1269450 h 6858000"/>
              <a:gd name="connsiteX24-3423" fmla="*/ 5225968 w 6128435"/>
              <a:gd name="connsiteY24-3424" fmla="*/ 1357994 h 6858000"/>
              <a:gd name="connsiteX25-3425" fmla="*/ 5233819 w 6128435"/>
              <a:gd name="connsiteY25-3426" fmla="*/ 1380922 h 6858000"/>
              <a:gd name="connsiteX26-3427" fmla="*/ 5237226 w 6128435"/>
              <a:gd name="connsiteY26-3428" fmla="*/ 1441327 h 6858000"/>
              <a:gd name="connsiteX27-3429" fmla="*/ 5244434 w 6128435"/>
              <a:gd name="connsiteY27-3430" fmla="*/ 1580810 h 6858000"/>
              <a:gd name="connsiteX28-3431" fmla="*/ 5251453 w 6128435"/>
              <a:gd name="connsiteY28-3432" fmla="*/ 1583934 h 6858000"/>
              <a:gd name="connsiteX29-3433" fmla="*/ 5253136 w 6128435"/>
              <a:gd name="connsiteY29-3434" fmla="*/ 1595457 h 6858000"/>
              <a:gd name="connsiteX30-3435" fmla="*/ 5254863 w 6128435"/>
              <a:gd name="connsiteY30-3436" fmla="*/ 1598311 h 6858000"/>
              <a:gd name="connsiteX31-3437" fmla="*/ 5263491 w 6128435"/>
              <a:gd name="connsiteY31-3438" fmla="*/ 1614889 h 6858000"/>
              <a:gd name="connsiteX32-3439" fmla="*/ 5250095 w 6128435"/>
              <a:gd name="connsiteY32-3440" fmla="*/ 1655519 h 6858000"/>
              <a:gd name="connsiteX33-3441" fmla="*/ 5259788 w 6128435"/>
              <a:gd name="connsiteY33-3442" fmla="*/ 1701198 h 6858000"/>
              <a:gd name="connsiteX34-3443" fmla="*/ 5272526 w 6128435"/>
              <a:gd name="connsiteY34-3444" fmla="*/ 1936940 h 6858000"/>
              <a:gd name="connsiteX35-3445" fmla="*/ 5252592 w 6128435"/>
              <a:gd name="connsiteY35-3446" fmla="*/ 2092210 h 6858000"/>
              <a:gd name="connsiteX36-3447" fmla="*/ 5264303 w 6128435"/>
              <a:gd name="connsiteY36-3448" fmla="*/ 2225157 h 6858000"/>
              <a:gd name="connsiteX37-3449" fmla="*/ 5254949 w 6128435"/>
              <a:gd name="connsiteY37-3450" fmla="*/ 2236160 h 6858000"/>
              <a:gd name="connsiteX38-3451" fmla="*/ 5250104 w 6128435"/>
              <a:gd name="connsiteY38-3452" fmla="*/ 2249166 h 6858000"/>
              <a:gd name="connsiteX39-3453" fmla="*/ 5251214 w 6128435"/>
              <a:gd name="connsiteY39-3454" fmla="*/ 2250944 h 6858000"/>
              <a:gd name="connsiteX40-3455" fmla="*/ 5250644 w 6128435"/>
              <a:gd name="connsiteY40-3456" fmla="*/ 2266619 h 6858000"/>
              <a:gd name="connsiteX41-3457" fmla="*/ 5247111 w 6128435"/>
              <a:gd name="connsiteY41-3458" fmla="*/ 2269679 h 6858000"/>
              <a:gd name="connsiteX42-3459" fmla="*/ 5245653 w 6128435"/>
              <a:gd name="connsiteY42-3460" fmla="*/ 2280317 h 6858000"/>
              <a:gd name="connsiteX43-3461" fmla="*/ 5239901 w 6128435"/>
              <a:gd name="connsiteY43-3462" fmla="*/ 2300961 h 6858000"/>
              <a:gd name="connsiteX44-3463" fmla="*/ 5241522 w 6128435"/>
              <a:gd name="connsiteY44-3464" fmla="*/ 2305114 h 6858000"/>
              <a:gd name="connsiteX45-3465" fmla="*/ 5237050 w 6128435"/>
              <a:gd name="connsiteY45-3466" fmla="*/ 2336703 h 6858000"/>
              <a:gd name="connsiteX46-3467" fmla="*/ 5238267 w 6128435"/>
              <a:gd name="connsiteY46-3468" fmla="*/ 2337277 h 6858000"/>
              <a:gd name="connsiteX47-3469" fmla="*/ 5242602 w 6128435"/>
              <a:gd name="connsiteY47-3470" fmla="*/ 2346782 h 6858000"/>
              <a:gd name="connsiteX48-3471" fmla="*/ 5247963 w 6128435"/>
              <a:gd name="connsiteY48-3472" fmla="*/ 2364638 h 6858000"/>
              <a:gd name="connsiteX49-3473" fmla="*/ 5276175 w 6128435"/>
              <a:gd name="connsiteY49-3474" fmla="*/ 2407515 h 6858000"/>
              <a:gd name="connsiteX50-3475" fmla="*/ 5271650 w 6128435"/>
              <a:gd name="connsiteY50-3476" fmla="*/ 2440467 h 6858000"/>
              <a:gd name="connsiteX51-3477" fmla="*/ 5271438 w 6128435"/>
              <a:gd name="connsiteY51-3478" fmla="*/ 2447186 h 6858000"/>
              <a:gd name="connsiteX52-3479" fmla="*/ 5271722 w 6128435"/>
              <a:gd name="connsiteY52-3480" fmla="*/ 2447359 h 6858000"/>
              <a:gd name="connsiteX53-3481" fmla="*/ 5272069 w 6128435"/>
              <a:gd name="connsiteY53-3482" fmla="*/ 2454523 h 6858000"/>
              <a:gd name="connsiteX54-3483" fmla="*/ 5271049 w 6128435"/>
              <a:gd name="connsiteY54-3484" fmla="*/ 2459442 h 6858000"/>
              <a:gd name="connsiteX55-3485" fmla="*/ 5270636 w 6128435"/>
              <a:gd name="connsiteY55-3486" fmla="*/ 2472481 h 6858000"/>
              <a:gd name="connsiteX56-3487" fmla="*/ 5272406 w 6128435"/>
              <a:gd name="connsiteY56-3488" fmla="*/ 2477221 h 6858000"/>
              <a:gd name="connsiteX57-3489" fmla="*/ 5307538 w 6128435"/>
              <a:gd name="connsiteY57-3490" fmla="*/ 2514685 h 6858000"/>
              <a:gd name="connsiteX58-3491" fmla="*/ 5337604 w 6128435"/>
              <a:gd name="connsiteY58-3492" fmla="*/ 2597632 h 6858000"/>
              <a:gd name="connsiteX59-3493" fmla="*/ 5407503 w 6128435"/>
              <a:gd name="connsiteY59-3494" fmla="*/ 2786290 h 6858000"/>
              <a:gd name="connsiteX60-3495" fmla="*/ 5407356 w 6128435"/>
              <a:gd name="connsiteY60-3496" fmla="*/ 2787545 h 6858000"/>
              <a:gd name="connsiteX61-3497" fmla="*/ 5411130 w 6128435"/>
              <a:gd name="connsiteY61-3498" fmla="*/ 2788640 h 6858000"/>
              <a:gd name="connsiteX62-3499" fmla="*/ 5416439 w 6128435"/>
              <a:gd name="connsiteY62-3500" fmla="*/ 2805666 h 6858000"/>
              <a:gd name="connsiteX63-3501" fmla="*/ 5416589 w 6128435"/>
              <a:gd name="connsiteY63-3502" fmla="*/ 2810822 h 6858000"/>
              <a:gd name="connsiteX64-3503" fmla="*/ 5418542 w 6128435"/>
              <a:gd name="connsiteY64-3504" fmla="*/ 2817745 h 6858000"/>
              <a:gd name="connsiteX65-3505" fmla="*/ 5418847 w 6128435"/>
              <a:gd name="connsiteY65-3506" fmla="*/ 2817825 h 6858000"/>
              <a:gd name="connsiteX66-3507" fmla="*/ 5423364 w 6128435"/>
              <a:gd name="connsiteY66-3508" fmla="*/ 2858292 h 6858000"/>
              <a:gd name="connsiteX67-3509" fmla="*/ 5479298 w 6128435"/>
              <a:gd name="connsiteY67-3510" fmla="*/ 2947791 h 6858000"/>
              <a:gd name="connsiteX68-3511" fmla="*/ 5481770 w 6128435"/>
              <a:gd name="connsiteY68-3512" fmla="*/ 2951352 h 6858000"/>
              <a:gd name="connsiteX69-3513" fmla="*/ 5481013 w 6128435"/>
              <a:gd name="connsiteY69-3514" fmla="*/ 2973461 h 6858000"/>
              <a:gd name="connsiteX70-3515" fmla="*/ 5482045 w 6128435"/>
              <a:gd name="connsiteY70-3516" fmla="*/ 2984371 h 6858000"/>
              <a:gd name="connsiteX71-3517" fmla="*/ 5479405 w 6128435"/>
              <a:gd name="connsiteY71-3518" fmla="*/ 2988507 h 6858000"/>
              <a:gd name="connsiteX72-3519" fmla="*/ 5482415 w 6128435"/>
              <a:gd name="connsiteY72-3520" fmla="*/ 3004079 h 6858000"/>
              <a:gd name="connsiteX73-3521" fmla="*/ 5483865 w 6128435"/>
              <a:gd name="connsiteY73-3522" fmla="*/ 3005467 h 6858000"/>
              <a:gd name="connsiteX74-3523" fmla="*/ 5482236 w 6128435"/>
              <a:gd name="connsiteY74-3524" fmla="*/ 3019791 h 6858000"/>
              <a:gd name="connsiteX75-3525" fmla="*/ 5475895 w 6128435"/>
              <a:gd name="connsiteY75-3526" fmla="*/ 3033578 h 6858000"/>
              <a:gd name="connsiteX76-3527" fmla="*/ 5477595 w 6128435"/>
              <a:gd name="connsiteY76-3528" fmla="*/ 3250534 h 6858000"/>
              <a:gd name="connsiteX77-3529" fmla="*/ 5532836 w 6128435"/>
              <a:gd name="connsiteY77-3530" fmla="*/ 3353840 h 6858000"/>
              <a:gd name="connsiteX78-3531" fmla="*/ 5561229 w 6128435"/>
              <a:gd name="connsiteY78-3532" fmla="*/ 3395784 h 6858000"/>
              <a:gd name="connsiteX79-3533" fmla="*/ 5589758 w 6128435"/>
              <a:gd name="connsiteY79-3534" fmla="*/ 3506453 h 6858000"/>
              <a:gd name="connsiteX80-3535" fmla="*/ 5596144 w 6128435"/>
              <a:gd name="connsiteY80-3536" fmla="*/ 3534624 h 6858000"/>
              <a:gd name="connsiteX81-3537" fmla="*/ 5597750 w 6128435"/>
              <a:gd name="connsiteY81-3538" fmla="*/ 3534129 h 6858000"/>
              <a:gd name="connsiteX82-3539" fmla="*/ 5599700 w 6128435"/>
              <a:gd name="connsiteY82-3540" fmla="*/ 3547221 h 6858000"/>
              <a:gd name="connsiteX83-3541" fmla="*/ 5615031 w 6128435"/>
              <a:gd name="connsiteY83-3542" fmla="*/ 3557482 h 6858000"/>
              <a:gd name="connsiteX84-3543" fmla="*/ 5618377 w 6128435"/>
              <a:gd name="connsiteY84-3544" fmla="*/ 3588431 h 6858000"/>
              <a:gd name="connsiteX85-3545" fmla="*/ 5612155 w 6128435"/>
              <a:gd name="connsiteY85-3546" fmla="*/ 3589869 h 6858000"/>
              <a:gd name="connsiteX86-3547" fmla="*/ 5620843 w 6128435"/>
              <a:gd name="connsiteY86-3548" fmla="*/ 3606745 h 6858000"/>
              <a:gd name="connsiteX87-3549" fmla="*/ 5655472 w 6128435"/>
              <a:gd name="connsiteY87-3550" fmla="*/ 3678877 h 6858000"/>
              <a:gd name="connsiteX88-3551" fmla="*/ 5680448 w 6128435"/>
              <a:gd name="connsiteY88-3552" fmla="*/ 3717760 h 6858000"/>
              <a:gd name="connsiteX89-3553" fmla="*/ 5683015 w 6128435"/>
              <a:gd name="connsiteY89-3554" fmla="*/ 3762025 h 6858000"/>
              <a:gd name="connsiteX90-3555" fmla="*/ 5696643 w 6128435"/>
              <a:gd name="connsiteY90-3556" fmla="*/ 3773888 h 6858000"/>
              <a:gd name="connsiteX91-3557" fmla="*/ 5699203 w 6128435"/>
              <a:gd name="connsiteY91-3558" fmla="*/ 3775823 h 6858000"/>
              <a:gd name="connsiteX92-3559" fmla="*/ 5704824 w 6128435"/>
              <a:gd name="connsiteY92-3560" fmla="*/ 3785966 h 6858000"/>
              <a:gd name="connsiteX93-3561" fmla="*/ 5712204 w 6128435"/>
              <a:gd name="connsiteY93-3562" fmla="*/ 3785830 h 6858000"/>
              <a:gd name="connsiteX94-3563" fmla="*/ 5724816 w 6128435"/>
              <a:gd name="connsiteY94-3564" fmla="*/ 3798949 h 6858000"/>
              <a:gd name="connsiteX95-3565" fmla="*/ 5733539 w 6128435"/>
              <a:gd name="connsiteY95-3566" fmla="*/ 3818457 h 6858000"/>
              <a:gd name="connsiteX96-3567" fmla="*/ 5768491 w 6128435"/>
              <a:gd name="connsiteY96-3568" fmla="*/ 3914399 h 6858000"/>
              <a:gd name="connsiteX97-3569" fmla="*/ 5793123 w 6128435"/>
              <a:gd name="connsiteY97-3570" fmla="*/ 3969952 h 6858000"/>
              <a:gd name="connsiteX98-3571" fmla="*/ 5808321 w 6128435"/>
              <a:gd name="connsiteY98-3572" fmla="*/ 3988153 h 6858000"/>
              <a:gd name="connsiteX99-3573" fmla="*/ 5825621 w 6128435"/>
              <a:gd name="connsiteY99-3574" fmla="*/ 4015525 h 6858000"/>
              <a:gd name="connsiteX100-3575" fmla="*/ 5860672 w 6128435"/>
              <a:gd name="connsiteY100-3576" fmla="*/ 4061579 h 6858000"/>
              <a:gd name="connsiteX101-3577" fmla="*/ 5872173 w 6128435"/>
              <a:gd name="connsiteY101-3578" fmla="*/ 4088497 h 6858000"/>
              <a:gd name="connsiteX102-3579" fmla="*/ 5883705 w 6128435"/>
              <a:gd name="connsiteY102-3580" fmla="*/ 4101899 h 6858000"/>
              <a:gd name="connsiteX103-3581" fmla="*/ 5885314 w 6128435"/>
              <a:gd name="connsiteY103-3582" fmla="*/ 4108387 h 6858000"/>
              <a:gd name="connsiteX104-3583" fmla="*/ 5894095 w 6128435"/>
              <a:gd name="connsiteY104-3584" fmla="*/ 4128857 h 6858000"/>
              <a:gd name="connsiteX105-3585" fmla="*/ 5898339 w 6128435"/>
              <a:gd name="connsiteY105-3586" fmla="*/ 4140800 h 6858000"/>
              <a:gd name="connsiteX106-3587" fmla="*/ 5899734 w 6128435"/>
              <a:gd name="connsiteY106-3588" fmla="*/ 4145632 h 6858000"/>
              <a:gd name="connsiteX107-3589" fmla="*/ 5897098 w 6128435"/>
              <a:gd name="connsiteY107-3590" fmla="*/ 4157819 h 6858000"/>
              <a:gd name="connsiteX108-3591" fmla="*/ 5903513 w 6128435"/>
              <a:gd name="connsiteY108-3592" fmla="*/ 4187661 h 6858000"/>
              <a:gd name="connsiteX109-3593" fmla="*/ 5917114 w 6128435"/>
              <a:gd name="connsiteY109-3594" fmla="*/ 4213096 h 6858000"/>
              <a:gd name="connsiteX110-3595" fmla="*/ 5921153 w 6128435"/>
              <a:gd name="connsiteY110-3596" fmla="*/ 4236222 h 6858000"/>
              <a:gd name="connsiteX111-3597" fmla="*/ 5924233 w 6128435"/>
              <a:gd name="connsiteY111-3598" fmla="*/ 4242060 h 6858000"/>
              <a:gd name="connsiteX112-3599" fmla="*/ 5928910 w 6128435"/>
              <a:gd name="connsiteY112-3600" fmla="*/ 4300973 h 6858000"/>
              <a:gd name="connsiteX113-3601" fmla="*/ 5939320 w 6128435"/>
              <a:gd name="connsiteY113-3602" fmla="*/ 4340435 h 6858000"/>
              <a:gd name="connsiteX114-3603" fmla="*/ 5946705 w 6128435"/>
              <a:gd name="connsiteY114-3604" fmla="*/ 4428051 h 6858000"/>
              <a:gd name="connsiteX115-3605" fmla="*/ 5949261 w 6128435"/>
              <a:gd name="connsiteY115-3606" fmla="*/ 4449185 h 6858000"/>
              <a:gd name="connsiteX116-3607" fmla="*/ 5957504 w 6128435"/>
              <a:gd name="connsiteY116-3608" fmla="*/ 4465911 h 6858000"/>
              <a:gd name="connsiteX117-3609" fmla="*/ 5964689 w 6128435"/>
              <a:gd name="connsiteY117-3610" fmla="*/ 4468532 h 6858000"/>
              <a:gd name="connsiteX118-3611" fmla="*/ 5967062 w 6128435"/>
              <a:gd name="connsiteY118-3612" fmla="*/ 4479923 h 6858000"/>
              <a:gd name="connsiteX119-3613" fmla="*/ 5968960 w 6128435"/>
              <a:gd name="connsiteY119-3614" fmla="*/ 4482655 h 6858000"/>
              <a:gd name="connsiteX120-3615" fmla="*/ 5978567 w 6128435"/>
              <a:gd name="connsiteY120-3616" fmla="*/ 4498605 h 6858000"/>
              <a:gd name="connsiteX121-3617" fmla="*/ 5980106 w 6128435"/>
              <a:gd name="connsiteY121-3618" fmla="*/ 4585087 h 6858000"/>
              <a:gd name="connsiteX122-3619" fmla="*/ 5998138 w 6128435"/>
              <a:gd name="connsiteY122-3620" fmla="*/ 4697518 h 6858000"/>
              <a:gd name="connsiteX123-3621" fmla="*/ 6013516 w 6128435"/>
              <a:gd name="connsiteY123-3622" fmla="*/ 4786619 h 6858000"/>
              <a:gd name="connsiteX124-3623" fmla="*/ 6025404 w 6128435"/>
              <a:gd name="connsiteY124-3624" fmla="*/ 4858148 h 6858000"/>
              <a:gd name="connsiteX125-3625" fmla="*/ 6007749 w 6128435"/>
              <a:gd name="connsiteY125-3626" fmla="*/ 4964715 h 6858000"/>
              <a:gd name="connsiteX126-3627" fmla="*/ 6005269 w 6128435"/>
              <a:gd name="connsiteY126-3628" fmla="*/ 5150567 h 6858000"/>
              <a:gd name="connsiteX127-3629" fmla="*/ 6001127 w 6128435"/>
              <a:gd name="connsiteY127-3630" fmla="*/ 5164609 h 6858000"/>
              <a:gd name="connsiteX128-3631" fmla="*/ 5996647 w 6128435"/>
              <a:gd name="connsiteY128-3632" fmla="*/ 5185640 h 6858000"/>
              <a:gd name="connsiteX129-3633" fmla="*/ 5998514 w 6128435"/>
              <a:gd name="connsiteY129-3634" fmla="*/ 5189673 h 6858000"/>
              <a:gd name="connsiteX130-3635" fmla="*/ 5995970 w 6128435"/>
              <a:gd name="connsiteY130-3636" fmla="*/ 5221547 h 6858000"/>
              <a:gd name="connsiteX131-3637" fmla="*/ 5997218 w 6128435"/>
              <a:gd name="connsiteY131-3638" fmla="*/ 5222031 h 6858000"/>
              <a:gd name="connsiteX132-3639" fmla="*/ 6002116 w 6128435"/>
              <a:gd name="connsiteY132-3640" fmla="*/ 5231223 h 6858000"/>
              <a:gd name="connsiteX133-3641" fmla="*/ 6008541 w 6128435"/>
              <a:gd name="connsiteY133-3642" fmla="*/ 5248680 h 6858000"/>
              <a:gd name="connsiteX134-3643" fmla="*/ 6039260 w 6128435"/>
              <a:gd name="connsiteY134-3644" fmla="*/ 5289518 h 6858000"/>
              <a:gd name="connsiteX135-3645" fmla="*/ 6036748 w 6128435"/>
              <a:gd name="connsiteY135-3646" fmla="*/ 5322752 h 6858000"/>
              <a:gd name="connsiteX136-3647" fmla="*/ 6036943 w 6128435"/>
              <a:gd name="connsiteY136-3648" fmla="*/ 5329480 h 6858000"/>
              <a:gd name="connsiteX137-3649" fmla="*/ 6037236 w 6128435"/>
              <a:gd name="connsiteY137-3650" fmla="*/ 5329634 h 6858000"/>
              <a:gd name="connsiteX138-3651" fmla="*/ 6038019 w 6128435"/>
              <a:gd name="connsiteY138-3652" fmla="*/ 5336764 h 6858000"/>
              <a:gd name="connsiteX139-3653" fmla="*/ 6037298 w 6128435"/>
              <a:gd name="connsiteY139-3654" fmla="*/ 5341753 h 6858000"/>
              <a:gd name="connsiteX140-3655" fmla="*/ 6037677 w 6128435"/>
              <a:gd name="connsiteY140-3656" fmla="*/ 5354807 h 6858000"/>
              <a:gd name="connsiteX141-3657" fmla="*/ 6039728 w 6128435"/>
              <a:gd name="connsiteY141-3658" fmla="*/ 5359416 h 6858000"/>
              <a:gd name="connsiteX142-3659" fmla="*/ 6043311 w 6128435"/>
              <a:gd name="connsiteY142-3660" fmla="*/ 5361407 h 6858000"/>
              <a:gd name="connsiteX143-3661" fmla="*/ 6042954 w 6128435"/>
              <a:gd name="connsiteY143-3662" fmla="*/ 5362576 h 6858000"/>
              <a:gd name="connsiteX144-3663" fmla="*/ 6053435 w 6128435"/>
              <a:gd name="connsiteY144-3664" fmla="*/ 5387547 h 6858000"/>
              <a:gd name="connsiteX145-3665" fmla="*/ 6065933 w 6128435"/>
              <a:gd name="connsiteY145-3666" fmla="*/ 5443002 h 6858000"/>
              <a:gd name="connsiteX146-3667" fmla="*/ 6068640 w 6128435"/>
              <a:gd name="connsiteY146-3668" fmla="*/ 5474503 h 6858000"/>
              <a:gd name="connsiteX147-3669" fmla="*/ 6080922 w 6128435"/>
              <a:gd name="connsiteY147-3670" fmla="*/ 5561070 h 6858000"/>
              <a:gd name="connsiteX148-3671" fmla="*/ 6096949 w 6128435"/>
              <a:gd name="connsiteY148-3672" fmla="*/ 5648179 h 6858000"/>
              <a:gd name="connsiteX149-3673" fmla="*/ 6125703 w 6128435"/>
              <a:gd name="connsiteY149-3674" fmla="*/ 5692894 h 6858000"/>
              <a:gd name="connsiteX150-3675" fmla="*/ 6126670 w 6128435"/>
              <a:gd name="connsiteY150-3676" fmla="*/ 5697882 h 6858000"/>
              <a:gd name="connsiteX151-3677" fmla="*/ 6124061 w 6128435"/>
              <a:gd name="connsiteY151-3678" fmla="*/ 5710294 h 6858000"/>
              <a:gd name="connsiteX152-3679" fmla="*/ 6122213 w 6128435"/>
              <a:gd name="connsiteY152-3680" fmla="*/ 5714762 h 6858000"/>
              <a:gd name="connsiteX153-3681" fmla="*/ 6121353 w 6128435"/>
              <a:gd name="connsiteY153-3682" fmla="*/ 5721725 h 6858000"/>
              <a:gd name="connsiteX154-3683" fmla="*/ 6121607 w 6128435"/>
              <a:gd name="connsiteY154-3684" fmla="*/ 5721959 h 6858000"/>
              <a:gd name="connsiteX155-3685" fmla="*/ 6120262 w 6128435"/>
              <a:gd name="connsiteY155-3686" fmla="*/ 5728358 h 6858000"/>
              <a:gd name="connsiteX156-3687" fmla="*/ 6110194 w 6128435"/>
              <a:gd name="connsiteY156-3688" fmla="*/ 5758853 h 6858000"/>
              <a:gd name="connsiteX157-3689" fmla="*/ 6127519 w 6128435"/>
              <a:gd name="connsiteY157-3690" fmla="*/ 5865775 h 6858000"/>
              <a:gd name="connsiteX158-3691" fmla="*/ 6128435 w 6128435"/>
              <a:gd name="connsiteY158-3692" fmla="*/ 5870164 h 6858000"/>
              <a:gd name="connsiteX159-3693" fmla="*/ 6119217 w 6128435"/>
              <a:gd name="connsiteY159-3694" fmla="*/ 5888542 h 6858000"/>
              <a:gd name="connsiteX160-3695" fmla="*/ 6115966 w 6128435"/>
              <a:gd name="connsiteY160-3696" fmla="*/ 5898387 h 6858000"/>
              <a:gd name="connsiteX161-3697" fmla="*/ 6111924 w 6128435"/>
              <a:gd name="connsiteY161-3698" fmla="*/ 5900444 h 6858000"/>
              <a:gd name="connsiteX162-3699" fmla="*/ 6108716 w 6128435"/>
              <a:gd name="connsiteY162-3700" fmla="*/ 5915345 h 6858000"/>
              <a:gd name="connsiteX163-3701" fmla="*/ 6109524 w 6128435"/>
              <a:gd name="connsiteY163-3702" fmla="*/ 5917328 h 6858000"/>
              <a:gd name="connsiteX164-3703" fmla="*/ 6102493 w 6128435"/>
              <a:gd name="connsiteY164-3704" fmla="*/ 5928602 h 6858000"/>
              <a:gd name="connsiteX165-3705" fmla="*/ 6056863 w 6128435"/>
              <a:gd name="connsiteY165-3706" fmla="*/ 6000643 h 6858000"/>
              <a:gd name="connsiteX166-3707" fmla="*/ 6045436 w 6128435"/>
              <a:gd name="connsiteY166-3708" fmla="*/ 6124480 h 6858000"/>
              <a:gd name="connsiteX167-3709" fmla="*/ 6030489 w 6128435"/>
              <a:gd name="connsiteY167-3710" fmla="*/ 6317666 h 6858000"/>
              <a:gd name="connsiteX168-3711" fmla="*/ 6007492 w 6128435"/>
              <a:gd name="connsiteY168-3712" fmla="*/ 6440818 h 6858000"/>
              <a:gd name="connsiteX169-3713" fmla="*/ 6009467 w 6128435"/>
              <a:gd name="connsiteY169-3714" fmla="*/ 6487076 h 6858000"/>
              <a:gd name="connsiteX170-3715" fmla="*/ 5995064 w 6128435"/>
              <a:gd name="connsiteY170-3716" fmla="*/ 6540791 h 6858000"/>
              <a:gd name="connsiteX171-3717" fmla="*/ 5996309 w 6128435"/>
              <a:gd name="connsiteY171-3718" fmla="*/ 6543961 h 6858000"/>
              <a:gd name="connsiteX172-3719" fmla="*/ 5996048 w 6128435"/>
              <a:gd name="connsiteY172-3720" fmla="*/ 6555444 h 6858000"/>
              <a:gd name="connsiteX173-3721" fmla="*/ 6002524 w 6128435"/>
              <a:gd name="connsiteY173-3722" fmla="*/ 6560188 h 6858000"/>
              <a:gd name="connsiteX174-3723" fmla="*/ 6006823 w 6128435"/>
              <a:gd name="connsiteY174-3724" fmla="*/ 6578546 h 6858000"/>
              <a:gd name="connsiteX175-3725" fmla="*/ 6004510 w 6128435"/>
              <a:gd name="connsiteY175-3726" fmla="*/ 6599256 h 6858000"/>
              <a:gd name="connsiteX176-3727" fmla="*/ 5986207 w 6128435"/>
              <a:gd name="connsiteY176-3728" fmla="*/ 6695855 h 6858000"/>
              <a:gd name="connsiteX177-3729" fmla="*/ 5979428 w 6128435"/>
              <a:gd name="connsiteY177-3730" fmla="*/ 6754678 h 6858000"/>
              <a:gd name="connsiteX178-3731" fmla="*/ 5983398 w 6128435"/>
              <a:gd name="connsiteY178-3732" fmla="*/ 6778641 h 6858000"/>
              <a:gd name="connsiteX179-3733" fmla="*/ 5984543 w 6128435"/>
              <a:gd name="connsiteY179-3734" fmla="*/ 6811016 h 6858000"/>
              <a:gd name="connsiteX180-3735" fmla="*/ 5981802 w 6128435"/>
              <a:gd name="connsiteY180-3736" fmla="*/ 6838578 h 6858000"/>
              <a:gd name="connsiteX181-3737" fmla="*/ 5979671 w 6128435"/>
              <a:gd name="connsiteY181-3738" fmla="*/ 6858000 h 6858000"/>
              <a:gd name="connsiteX182-3739" fmla="*/ 0 w 6128435"/>
              <a:gd name="connsiteY182-3740" fmla="*/ 6858000 h 6858000"/>
              <a:gd name="connsiteX183-3741" fmla="*/ 0 w 6128435"/>
              <a:gd name="connsiteY183-3742" fmla="*/ 0 h 6858000"/>
              <a:gd name="connsiteX0-3743" fmla="*/ 0 w 6128435"/>
              <a:gd name="connsiteY0-3744" fmla="*/ 0 h 6858000"/>
              <a:gd name="connsiteX1-3745" fmla="*/ 4965888 w 6128435"/>
              <a:gd name="connsiteY1-3746" fmla="*/ 0 h 6858000"/>
              <a:gd name="connsiteX2-3747" fmla="*/ 4967767 w 6128435"/>
              <a:gd name="connsiteY2-3748" fmla="*/ 7930 h 6858000"/>
              <a:gd name="connsiteX3-3749" fmla="*/ 4979444 w 6128435"/>
              <a:gd name="connsiteY3-3750" fmla="*/ 43921 h 6858000"/>
              <a:gd name="connsiteX4-3751" fmla="*/ 5021173 w 6128435"/>
              <a:gd name="connsiteY4-3752" fmla="*/ 123738 h 6858000"/>
              <a:gd name="connsiteX5-3753" fmla="*/ 5075458 w 6128435"/>
              <a:gd name="connsiteY5-3754" fmla="*/ 264355 h 6858000"/>
              <a:gd name="connsiteX6-3755" fmla="*/ 5081175 w 6128435"/>
              <a:gd name="connsiteY6-3756" fmla="*/ 277448 h 6858000"/>
              <a:gd name="connsiteX7-3757" fmla="*/ 5097011 w 6128435"/>
              <a:gd name="connsiteY7-3758" fmla="*/ 355616 h 6858000"/>
              <a:gd name="connsiteX8-3759" fmla="*/ 5130982 w 6128435"/>
              <a:gd name="connsiteY8-3760" fmla="*/ 412030 h 6858000"/>
              <a:gd name="connsiteX9-3761" fmla="*/ 5153000 w 6128435"/>
              <a:gd name="connsiteY9-3762" fmla="*/ 507134 h 6858000"/>
              <a:gd name="connsiteX10-3763" fmla="*/ 5171282 w 6128435"/>
              <a:gd name="connsiteY10-3764" fmla="*/ 602071 h 6858000"/>
              <a:gd name="connsiteX11-3765" fmla="*/ 5176196 w 6128435"/>
              <a:gd name="connsiteY11-3766" fmla="*/ 636822 h 6858000"/>
              <a:gd name="connsiteX12-3767" fmla="*/ 5201957 w 6128435"/>
              <a:gd name="connsiteY12-3768" fmla="*/ 736835 h 6858000"/>
              <a:gd name="connsiteX13-3769" fmla="*/ 5185452 w 6128435"/>
              <a:gd name="connsiteY13-3770" fmla="*/ 745392 h 6858000"/>
              <a:gd name="connsiteX14-3771" fmla="*/ 5189051 w 6128435"/>
              <a:gd name="connsiteY14-3772" fmla="*/ 782518 h 6858000"/>
              <a:gd name="connsiteX15-3773" fmla="*/ 5210428 w 6128435"/>
              <a:gd name="connsiteY15-3774" fmla="*/ 815772 h 6858000"/>
              <a:gd name="connsiteX16-3775" fmla="*/ 5221088 w 6128435"/>
              <a:gd name="connsiteY16-3776" fmla="*/ 860193 h 6858000"/>
              <a:gd name="connsiteX17-3777" fmla="*/ 5227653 w 6128435"/>
              <a:gd name="connsiteY17-3778" fmla="*/ 886709 h 6858000"/>
              <a:gd name="connsiteX18-3779" fmla="*/ 5230806 w 6128435"/>
              <a:gd name="connsiteY18-3780" fmla="*/ 961354 h 6858000"/>
              <a:gd name="connsiteX19-3781" fmla="*/ 5201018 w 6128435"/>
              <a:gd name="connsiteY19-3782" fmla="*/ 1095027 h 6858000"/>
              <a:gd name="connsiteX20-3783" fmla="*/ 5202153 w 6128435"/>
              <a:gd name="connsiteY20-3784" fmla="*/ 1133224 h 6858000"/>
              <a:gd name="connsiteX21-3785" fmla="*/ 5207370 w 6128435"/>
              <a:gd name="connsiteY21-3786" fmla="*/ 1138097 h 6858000"/>
              <a:gd name="connsiteX22-3787" fmla="*/ 5189234 w 6128435"/>
              <a:gd name="connsiteY22-3788" fmla="*/ 1193495 h 6858000"/>
              <a:gd name="connsiteX23-3789" fmla="*/ 5202769 w 6128435"/>
              <a:gd name="connsiteY23-3790" fmla="*/ 1269450 h 6858000"/>
              <a:gd name="connsiteX24-3791" fmla="*/ 5225968 w 6128435"/>
              <a:gd name="connsiteY24-3792" fmla="*/ 1357994 h 6858000"/>
              <a:gd name="connsiteX25-3793" fmla="*/ 5233819 w 6128435"/>
              <a:gd name="connsiteY25-3794" fmla="*/ 1380922 h 6858000"/>
              <a:gd name="connsiteX26-3795" fmla="*/ 5237226 w 6128435"/>
              <a:gd name="connsiteY26-3796" fmla="*/ 1441327 h 6858000"/>
              <a:gd name="connsiteX27-3797" fmla="*/ 5244434 w 6128435"/>
              <a:gd name="connsiteY27-3798" fmla="*/ 1580810 h 6858000"/>
              <a:gd name="connsiteX28-3799" fmla="*/ 5251453 w 6128435"/>
              <a:gd name="connsiteY28-3800" fmla="*/ 1583934 h 6858000"/>
              <a:gd name="connsiteX29-3801" fmla="*/ 5253136 w 6128435"/>
              <a:gd name="connsiteY29-3802" fmla="*/ 1595457 h 6858000"/>
              <a:gd name="connsiteX30-3803" fmla="*/ 5254863 w 6128435"/>
              <a:gd name="connsiteY30-3804" fmla="*/ 1598311 h 6858000"/>
              <a:gd name="connsiteX31-3805" fmla="*/ 5263491 w 6128435"/>
              <a:gd name="connsiteY31-3806" fmla="*/ 1614889 h 6858000"/>
              <a:gd name="connsiteX32-3807" fmla="*/ 5250095 w 6128435"/>
              <a:gd name="connsiteY32-3808" fmla="*/ 1655519 h 6858000"/>
              <a:gd name="connsiteX33-3809" fmla="*/ 5259788 w 6128435"/>
              <a:gd name="connsiteY33-3810" fmla="*/ 1768516 h 6858000"/>
              <a:gd name="connsiteX34-3811" fmla="*/ 5272526 w 6128435"/>
              <a:gd name="connsiteY34-3812" fmla="*/ 1936940 h 6858000"/>
              <a:gd name="connsiteX35-3813" fmla="*/ 5252592 w 6128435"/>
              <a:gd name="connsiteY35-3814" fmla="*/ 2092210 h 6858000"/>
              <a:gd name="connsiteX36-3815" fmla="*/ 5264303 w 6128435"/>
              <a:gd name="connsiteY36-3816" fmla="*/ 2225157 h 6858000"/>
              <a:gd name="connsiteX37-3817" fmla="*/ 5254949 w 6128435"/>
              <a:gd name="connsiteY37-3818" fmla="*/ 2236160 h 6858000"/>
              <a:gd name="connsiteX38-3819" fmla="*/ 5250104 w 6128435"/>
              <a:gd name="connsiteY38-3820" fmla="*/ 2249166 h 6858000"/>
              <a:gd name="connsiteX39-3821" fmla="*/ 5251214 w 6128435"/>
              <a:gd name="connsiteY39-3822" fmla="*/ 2250944 h 6858000"/>
              <a:gd name="connsiteX40-3823" fmla="*/ 5250644 w 6128435"/>
              <a:gd name="connsiteY40-3824" fmla="*/ 2266619 h 6858000"/>
              <a:gd name="connsiteX41-3825" fmla="*/ 5247111 w 6128435"/>
              <a:gd name="connsiteY41-3826" fmla="*/ 2269679 h 6858000"/>
              <a:gd name="connsiteX42-3827" fmla="*/ 5245653 w 6128435"/>
              <a:gd name="connsiteY42-3828" fmla="*/ 2280317 h 6858000"/>
              <a:gd name="connsiteX43-3829" fmla="*/ 5239901 w 6128435"/>
              <a:gd name="connsiteY43-3830" fmla="*/ 2300961 h 6858000"/>
              <a:gd name="connsiteX44-3831" fmla="*/ 5241522 w 6128435"/>
              <a:gd name="connsiteY44-3832" fmla="*/ 2305114 h 6858000"/>
              <a:gd name="connsiteX45-3833" fmla="*/ 5237050 w 6128435"/>
              <a:gd name="connsiteY45-3834" fmla="*/ 2336703 h 6858000"/>
              <a:gd name="connsiteX46-3835" fmla="*/ 5238267 w 6128435"/>
              <a:gd name="connsiteY46-3836" fmla="*/ 2337277 h 6858000"/>
              <a:gd name="connsiteX47-3837" fmla="*/ 5242602 w 6128435"/>
              <a:gd name="connsiteY47-3838" fmla="*/ 2346782 h 6858000"/>
              <a:gd name="connsiteX48-3839" fmla="*/ 5247963 w 6128435"/>
              <a:gd name="connsiteY48-3840" fmla="*/ 2364638 h 6858000"/>
              <a:gd name="connsiteX49-3841" fmla="*/ 5276175 w 6128435"/>
              <a:gd name="connsiteY49-3842" fmla="*/ 2407515 h 6858000"/>
              <a:gd name="connsiteX50-3843" fmla="*/ 5271650 w 6128435"/>
              <a:gd name="connsiteY50-3844" fmla="*/ 2440467 h 6858000"/>
              <a:gd name="connsiteX51-3845" fmla="*/ 5271438 w 6128435"/>
              <a:gd name="connsiteY51-3846" fmla="*/ 2447186 h 6858000"/>
              <a:gd name="connsiteX52-3847" fmla="*/ 5271722 w 6128435"/>
              <a:gd name="connsiteY52-3848" fmla="*/ 2447359 h 6858000"/>
              <a:gd name="connsiteX53-3849" fmla="*/ 5272069 w 6128435"/>
              <a:gd name="connsiteY53-3850" fmla="*/ 2454523 h 6858000"/>
              <a:gd name="connsiteX54-3851" fmla="*/ 5271049 w 6128435"/>
              <a:gd name="connsiteY54-3852" fmla="*/ 2459442 h 6858000"/>
              <a:gd name="connsiteX55-3853" fmla="*/ 5270636 w 6128435"/>
              <a:gd name="connsiteY55-3854" fmla="*/ 2472481 h 6858000"/>
              <a:gd name="connsiteX56-3855" fmla="*/ 5272406 w 6128435"/>
              <a:gd name="connsiteY56-3856" fmla="*/ 2477221 h 6858000"/>
              <a:gd name="connsiteX57-3857" fmla="*/ 5307538 w 6128435"/>
              <a:gd name="connsiteY57-3858" fmla="*/ 2514685 h 6858000"/>
              <a:gd name="connsiteX58-3859" fmla="*/ 5337604 w 6128435"/>
              <a:gd name="connsiteY58-3860" fmla="*/ 2597632 h 6858000"/>
              <a:gd name="connsiteX59-3861" fmla="*/ 5407503 w 6128435"/>
              <a:gd name="connsiteY59-3862" fmla="*/ 2786290 h 6858000"/>
              <a:gd name="connsiteX60-3863" fmla="*/ 5407356 w 6128435"/>
              <a:gd name="connsiteY60-3864" fmla="*/ 2787545 h 6858000"/>
              <a:gd name="connsiteX61-3865" fmla="*/ 5411130 w 6128435"/>
              <a:gd name="connsiteY61-3866" fmla="*/ 2788640 h 6858000"/>
              <a:gd name="connsiteX62-3867" fmla="*/ 5416439 w 6128435"/>
              <a:gd name="connsiteY62-3868" fmla="*/ 2805666 h 6858000"/>
              <a:gd name="connsiteX63-3869" fmla="*/ 5416589 w 6128435"/>
              <a:gd name="connsiteY63-3870" fmla="*/ 2810822 h 6858000"/>
              <a:gd name="connsiteX64-3871" fmla="*/ 5418542 w 6128435"/>
              <a:gd name="connsiteY64-3872" fmla="*/ 2817745 h 6858000"/>
              <a:gd name="connsiteX65-3873" fmla="*/ 5418847 w 6128435"/>
              <a:gd name="connsiteY65-3874" fmla="*/ 2817825 h 6858000"/>
              <a:gd name="connsiteX66-3875" fmla="*/ 5423364 w 6128435"/>
              <a:gd name="connsiteY66-3876" fmla="*/ 2858292 h 6858000"/>
              <a:gd name="connsiteX67-3877" fmla="*/ 5479298 w 6128435"/>
              <a:gd name="connsiteY67-3878" fmla="*/ 2947791 h 6858000"/>
              <a:gd name="connsiteX68-3879" fmla="*/ 5481770 w 6128435"/>
              <a:gd name="connsiteY68-3880" fmla="*/ 2951352 h 6858000"/>
              <a:gd name="connsiteX69-3881" fmla="*/ 5481013 w 6128435"/>
              <a:gd name="connsiteY69-3882" fmla="*/ 2973461 h 6858000"/>
              <a:gd name="connsiteX70-3883" fmla="*/ 5482045 w 6128435"/>
              <a:gd name="connsiteY70-3884" fmla="*/ 2984371 h 6858000"/>
              <a:gd name="connsiteX71-3885" fmla="*/ 5479405 w 6128435"/>
              <a:gd name="connsiteY71-3886" fmla="*/ 2988507 h 6858000"/>
              <a:gd name="connsiteX72-3887" fmla="*/ 5482415 w 6128435"/>
              <a:gd name="connsiteY72-3888" fmla="*/ 3004079 h 6858000"/>
              <a:gd name="connsiteX73-3889" fmla="*/ 5483865 w 6128435"/>
              <a:gd name="connsiteY73-3890" fmla="*/ 3005467 h 6858000"/>
              <a:gd name="connsiteX74-3891" fmla="*/ 5482236 w 6128435"/>
              <a:gd name="connsiteY74-3892" fmla="*/ 3019791 h 6858000"/>
              <a:gd name="connsiteX75-3893" fmla="*/ 5475895 w 6128435"/>
              <a:gd name="connsiteY75-3894" fmla="*/ 3033578 h 6858000"/>
              <a:gd name="connsiteX76-3895" fmla="*/ 5477595 w 6128435"/>
              <a:gd name="connsiteY76-3896" fmla="*/ 3250534 h 6858000"/>
              <a:gd name="connsiteX77-3897" fmla="*/ 5532836 w 6128435"/>
              <a:gd name="connsiteY77-3898" fmla="*/ 3353840 h 6858000"/>
              <a:gd name="connsiteX78-3899" fmla="*/ 5561229 w 6128435"/>
              <a:gd name="connsiteY78-3900" fmla="*/ 3395784 h 6858000"/>
              <a:gd name="connsiteX79-3901" fmla="*/ 5589758 w 6128435"/>
              <a:gd name="connsiteY79-3902" fmla="*/ 3506453 h 6858000"/>
              <a:gd name="connsiteX80-3903" fmla="*/ 5596144 w 6128435"/>
              <a:gd name="connsiteY80-3904" fmla="*/ 3534624 h 6858000"/>
              <a:gd name="connsiteX81-3905" fmla="*/ 5597750 w 6128435"/>
              <a:gd name="connsiteY81-3906" fmla="*/ 3534129 h 6858000"/>
              <a:gd name="connsiteX82-3907" fmla="*/ 5599700 w 6128435"/>
              <a:gd name="connsiteY82-3908" fmla="*/ 3547221 h 6858000"/>
              <a:gd name="connsiteX83-3909" fmla="*/ 5615031 w 6128435"/>
              <a:gd name="connsiteY83-3910" fmla="*/ 3557482 h 6858000"/>
              <a:gd name="connsiteX84-3911" fmla="*/ 5618377 w 6128435"/>
              <a:gd name="connsiteY84-3912" fmla="*/ 3588431 h 6858000"/>
              <a:gd name="connsiteX85-3913" fmla="*/ 5612155 w 6128435"/>
              <a:gd name="connsiteY85-3914" fmla="*/ 3589869 h 6858000"/>
              <a:gd name="connsiteX86-3915" fmla="*/ 5620843 w 6128435"/>
              <a:gd name="connsiteY86-3916" fmla="*/ 3606745 h 6858000"/>
              <a:gd name="connsiteX87-3917" fmla="*/ 5655472 w 6128435"/>
              <a:gd name="connsiteY87-3918" fmla="*/ 3678877 h 6858000"/>
              <a:gd name="connsiteX88-3919" fmla="*/ 5680448 w 6128435"/>
              <a:gd name="connsiteY88-3920" fmla="*/ 3717760 h 6858000"/>
              <a:gd name="connsiteX89-3921" fmla="*/ 5683015 w 6128435"/>
              <a:gd name="connsiteY89-3922" fmla="*/ 3762025 h 6858000"/>
              <a:gd name="connsiteX90-3923" fmla="*/ 5696643 w 6128435"/>
              <a:gd name="connsiteY90-3924" fmla="*/ 3773888 h 6858000"/>
              <a:gd name="connsiteX91-3925" fmla="*/ 5699203 w 6128435"/>
              <a:gd name="connsiteY91-3926" fmla="*/ 3775823 h 6858000"/>
              <a:gd name="connsiteX92-3927" fmla="*/ 5704824 w 6128435"/>
              <a:gd name="connsiteY92-3928" fmla="*/ 3785966 h 6858000"/>
              <a:gd name="connsiteX93-3929" fmla="*/ 5712204 w 6128435"/>
              <a:gd name="connsiteY93-3930" fmla="*/ 3785830 h 6858000"/>
              <a:gd name="connsiteX94-3931" fmla="*/ 5724816 w 6128435"/>
              <a:gd name="connsiteY94-3932" fmla="*/ 3798949 h 6858000"/>
              <a:gd name="connsiteX95-3933" fmla="*/ 5733539 w 6128435"/>
              <a:gd name="connsiteY95-3934" fmla="*/ 3818457 h 6858000"/>
              <a:gd name="connsiteX96-3935" fmla="*/ 5768491 w 6128435"/>
              <a:gd name="connsiteY96-3936" fmla="*/ 3914399 h 6858000"/>
              <a:gd name="connsiteX97-3937" fmla="*/ 5793123 w 6128435"/>
              <a:gd name="connsiteY97-3938" fmla="*/ 3969952 h 6858000"/>
              <a:gd name="connsiteX98-3939" fmla="*/ 5808321 w 6128435"/>
              <a:gd name="connsiteY98-3940" fmla="*/ 3988153 h 6858000"/>
              <a:gd name="connsiteX99-3941" fmla="*/ 5825621 w 6128435"/>
              <a:gd name="connsiteY99-3942" fmla="*/ 4015525 h 6858000"/>
              <a:gd name="connsiteX100-3943" fmla="*/ 5860672 w 6128435"/>
              <a:gd name="connsiteY100-3944" fmla="*/ 4061579 h 6858000"/>
              <a:gd name="connsiteX101-3945" fmla="*/ 5872173 w 6128435"/>
              <a:gd name="connsiteY101-3946" fmla="*/ 4088497 h 6858000"/>
              <a:gd name="connsiteX102-3947" fmla="*/ 5883705 w 6128435"/>
              <a:gd name="connsiteY102-3948" fmla="*/ 4101899 h 6858000"/>
              <a:gd name="connsiteX103-3949" fmla="*/ 5885314 w 6128435"/>
              <a:gd name="connsiteY103-3950" fmla="*/ 4108387 h 6858000"/>
              <a:gd name="connsiteX104-3951" fmla="*/ 5894095 w 6128435"/>
              <a:gd name="connsiteY104-3952" fmla="*/ 4128857 h 6858000"/>
              <a:gd name="connsiteX105-3953" fmla="*/ 5898339 w 6128435"/>
              <a:gd name="connsiteY105-3954" fmla="*/ 4140800 h 6858000"/>
              <a:gd name="connsiteX106-3955" fmla="*/ 5899734 w 6128435"/>
              <a:gd name="connsiteY106-3956" fmla="*/ 4145632 h 6858000"/>
              <a:gd name="connsiteX107-3957" fmla="*/ 5897098 w 6128435"/>
              <a:gd name="connsiteY107-3958" fmla="*/ 4157819 h 6858000"/>
              <a:gd name="connsiteX108-3959" fmla="*/ 5903513 w 6128435"/>
              <a:gd name="connsiteY108-3960" fmla="*/ 4187661 h 6858000"/>
              <a:gd name="connsiteX109-3961" fmla="*/ 5917114 w 6128435"/>
              <a:gd name="connsiteY109-3962" fmla="*/ 4213096 h 6858000"/>
              <a:gd name="connsiteX110-3963" fmla="*/ 5921153 w 6128435"/>
              <a:gd name="connsiteY110-3964" fmla="*/ 4236222 h 6858000"/>
              <a:gd name="connsiteX111-3965" fmla="*/ 5924233 w 6128435"/>
              <a:gd name="connsiteY111-3966" fmla="*/ 4242060 h 6858000"/>
              <a:gd name="connsiteX112-3967" fmla="*/ 5928910 w 6128435"/>
              <a:gd name="connsiteY112-3968" fmla="*/ 4300973 h 6858000"/>
              <a:gd name="connsiteX113-3969" fmla="*/ 5939320 w 6128435"/>
              <a:gd name="connsiteY113-3970" fmla="*/ 4340435 h 6858000"/>
              <a:gd name="connsiteX114-3971" fmla="*/ 5946705 w 6128435"/>
              <a:gd name="connsiteY114-3972" fmla="*/ 4428051 h 6858000"/>
              <a:gd name="connsiteX115-3973" fmla="*/ 5949261 w 6128435"/>
              <a:gd name="connsiteY115-3974" fmla="*/ 4449185 h 6858000"/>
              <a:gd name="connsiteX116-3975" fmla="*/ 5957504 w 6128435"/>
              <a:gd name="connsiteY116-3976" fmla="*/ 4465911 h 6858000"/>
              <a:gd name="connsiteX117-3977" fmla="*/ 5964689 w 6128435"/>
              <a:gd name="connsiteY117-3978" fmla="*/ 4468532 h 6858000"/>
              <a:gd name="connsiteX118-3979" fmla="*/ 5967062 w 6128435"/>
              <a:gd name="connsiteY118-3980" fmla="*/ 4479923 h 6858000"/>
              <a:gd name="connsiteX119-3981" fmla="*/ 5968960 w 6128435"/>
              <a:gd name="connsiteY119-3982" fmla="*/ 4482655 h 6858000"/>
              <a:gd name="connsiteX120-3983" fmla="*/ 5978567 w 6128435"/>
              <a:gd name="connsiteY120-3984" fmla="*/ 4498605 h 6858000"/>
              <a:gd name="connsiteX121-3985" fmla="*/ 5980106 w 6128435"/>
              <a:gd name="connsiteY121-3986" fmla="*/ 4585087 h 6858000"/>
              <a:gd name="connsiteX122-3987" fmla="*/ 5998138 w 6128435"/>
              <a:gd name="connsiteY122-3988" fmla="*/ 4697518 h 6858000"/>
              <a:gd name="connsiteX123-3989" fmla="*/ 6013516 w 6128435"/>
              <a:gd name="connsiteY123-3990" fmla="*/ 4786619 h 6858000"/>
              <a:gd name="connsiteX124-3991" fmla="*/ 6025404 w 6128435"/>
              <a:gd name="connsiteY124-3992" fmla="*/ 4858148 h 6858000"/>
              <a:gd name="connsiteX125-3993" fmla="*/ 6007749 w 6128435"/>
              <a:gd name="connsiteY125-3994" fmla="*/ 4964715 h 6858000"/>
              <a:gd name="connsiteX126-3995" fmla="*/ 6005269 w 6128435"/>
              <a:gd name="connsiteY126-3996" fmla="*/ 5150567 h 6858000"/>
              <a:gd name="connsiteX127-3997" fmla="*/ 6001127 w 6128435"/>
              <a:gd name="connsiteY127-3998" fmla="*/ 5164609 h 6858000"/>
              <a:gd name="connsiteX128-3999" fmla="*/ 5996647 w 6128435"/>
              <a:gd name="connsiteY128-4000" fmla="*/ 5185640 h 6858000"/>
              <a:gd name="connsiteX129-4001" fmla="*/ 5998514 w 6128435"/>
              <a:gd name="connsiteY129-4002" fmla="*/ 5189673 h 6858000"/>
              <a:gd name="connsiteX130-4003" fmla="*/ 5995970 w 6128435"/>
              <a:gd name="connsiteY130-4004" fmla="*/ 5221547 h 6858000"/>
              <a:gd name="connsiteX131-4005" fmla="*/ 5997218 w 6128435"/>
              <a:gd name="connsiteY131-4006" fmla="*/ 5222031 h 6858000"/>
              <a:gd name="connsiteX132-4007" fmla="*/ 6002116 w 6128435"/>
              <a:gd name="connsiteY132-4008" fmla="*/ 5231223 h 6858000"/>
              <a:gd name="connsiteX133-4009" fmla="*/ 6008541 w 6128435"/>
              <a:gd name="connsiteY133-4010" fmla="*/ 5248680 h 6858000"/>
              <a:gd name="connsiteX134-4011" fmla="*/ 6039260 w 6128435"/>
              <a:gd name="connsiteY134-4012" fmla="*/ 5289518 h 6858000"/>
              <a:gd name="connsiteX135-4013" fmla="*/ 6036748 w 6128435"/>
              <a:gd name="connsiteY135-4014" fmla="*/ 5322752 h 6858000"/>
              <a:gd name="connsiteX136-4015" fmla="*/ 6036943 w 6128435"/>
              <a:gd name="connsiteY136-4016" fmla="*/ 5329480 h 6858000"/>
              <a:gd name="connsiteX137-4017" fmla="*/ 6037236 w 6128435"/>
              <a:gd name="connsiteY137-4018" fmla="*/ 5329634 h 6858000"/>
              <a:gd name="connsiteX138-4019" fmla="*/ 6038019 w 6128435"/>
              <a:gd name="connsiteY138-4020" fmla="*/ 5336764 h 6858000"/>
              <a:gd name="connsiteX139-4021" fmla="*/ 6037298 w 6128435"/>
              <a:gd name="connsiteY139-4022" fmla="*/ 5341753 h 6858000"/>
              <a:gd name="connsiteX140-4023" fmla="*/ 6037677 w 6128435"/>
              <a:gd name="connsiteY140-4024" fmla="*/ 5354807 h 6858000"/>
              <a:gd name="connsiteX141-4025" fmla="*/ 6039728 w 6128435"/>
              <a:gd name="connsiteY141-4026" fmla="*/ 5359416 h 6858000"/>
              <a:gd name="connsiteX142-4027" fmla="*/ 6043311 w 6128435"/>
              <a:gd name="connsiteY142-4028" fmla="*/ 5361407 h 6858000"/>
              <a:gd name="connsiteX143-4029" fmla="*/ 6042954 w 6128435"/>
              <a:gd name="connsiteY143-4030" fmla="*/ 5362576 h 6858000"/>
              <a:gd name="connsiteX144-4031" fmla="*/ 6053435 w 6128435"/>
              <a:gd name="connsiteY144-4032" fmla="*/ 5387547 h 6858000"/>
              <a:gd name="connsiteX145-4033" fmla="*/ 6065933 w 6128435"/>
              <a:gd name="connsiteY145-4034" fmla="*/ 5443002 h 6858000"/>
              <a:gd name="connsiteX146-4035" fmla="*/ 6068640 w 6128435"/>
              <a:gd name="connsiteY146-4036" fmla="*/ 5474503 h 6858000"/>
              <a:gd name="connsiteX147-4037" fmla="*/ 6080922 w 6128435"/>
              <a:gd name="connsiteY147-4038" fmla="*/ 5561070 h 6858000"/>
              <a:gd name="connsiteX148-4039" fmla="*/ 6096949 w 6128435"/>
              <a:gd name="connsiteY148-4040" fmla="*/ 5648179 h 6858000"/>
              <a:gd name="connsiteX149-4041" fmla="*/ 6125703 w 6128435"/>
              <a:gd name="connsiteY149-4042" fmla="*/ 5692894 h 6858000"/>
              <a:gd name="connsiteX150-4043" fmla="*/ 6126670 w 6128435"/>
              <a:gd name="connsiteY150-4044" fmla="*/ 5697882 h 6858000"/>
              <a:gd name="connsiteX151-4045" fmla="*/ 6124061 w 6128435"/>
              <a:gd name="connsiteY151-4046" fmla="*/ 5710294 h 6858000"/>
              <a:gd name="connsiteX152-4047" fmla="*/ 6122213 w 6128435"/>
              <a:gd name="connsiteY152-4048" fmla="*/ 5714762 h 6858000"/>
              <a:gd name="connsiteX153-4049" fmla="*/ 6121353 w 6128435"/>
              <a:gd name="connsiteY153-4050" fmla="*/ 5721725 h 6858000"/>
              <a:gd name="connsiteX154-4051" fmla="*/ 6121607 w 6128435"/>
              <a:gd name="connsiteY154-4052" fmla="*/ 5721959 h 6858000"/>
              <a:gd name="connsiteX155-4053" fmla="*/ 6120262 w 6128435"/>
              <a:gd name="connsiteY155-4054" fmla="*/ 5728358 h 6858000"/>
              <a:gd name="connsiteX156-4055" fmla="*/ 6110194 w 6128435"/>
              <a:gd name="connsiteY156-4056" fmla="*/ 5758853 h 6858000"/>
              <a:gd name="connsiteX157-4057" fmla="*/ 6127519 w 6128435"/>
              <a:gd name="connsiteY157-4058" fmla="*/ 5865775 h 6858000"/>
              <a:gd name="connsiteX158-4059" fmla="*/ 6128435 w 6128435"/>
              <a:gd name="connsiteY158-4060" fmla="*/ 5870164 h 6858000"/>
              <a:gd name="connsiteX159-4061" fmla="*/ 6119217 w 6128435"/>
              <a:gd name="connsiteY159-4062" fmla="*/ 5888542 h 6858000"/>
              <a:gd name="connsiteX160-4063" fmla="*/ 6115966 w 6128435"/>
              <a:gd name="connsiteY160-4064" fmla="*/ 5898387 h 6858000"/>
              <a:gd name="connsiteX161-4065" fmla="*/ 6111924 w 6128435"/>
              <a:gd name="connsiteY161-4066" fmla="*/ 5900444 h 6858000"/>
              <a:gd name="connsiteX162-4067" fmla="*/ 6108716 w 6128435"/>
              <a:gd name="connsiteY162-4068" fmla="*/ 5915345 h 6858000"/>
              <a:gd name="connsiteX163-4069" fmla="*/ 6109524 w 6128435"/>
              <a:gd name="connsiteY163-4070" fmla="*/ 5917328 h 6858000"/>
              <a:gd name="connsiteX164-4071" fmla="*/ 6102493 w 6128435"/>
              <a:gd name="connsiteY164-4072" fmla="*/ 5928602 h 6858000"/>
              <a:gd name="connsiteX165-4073" fmla="*/ 6056863 w 6128435"/>
              <a:gd name="connsiteY165-4074" fmla="*/ 6000643 h 6858000"/>
              <a:gd name="connsiteX166-4075" fmla="*/ 6045436 w 6128435"/>
              <a:gd name="connsiteY166-4076" fmla="*/ 6124480 h 6858000"/>
              <a:gd name="connsiteX167-4077" fmla="*/ 6030489 w 6128435"/>
              <a:gd name="connsiteY167-4078" fmla="*/ 6317666 h 6858000"/>
              <a:gd name="connsiteX168-4079" fmla="*/ 6007492 w 6128435"/>
              <a:gd name="connsiteY168-4080" fmla="*/ 6440818 h 6858000"/>
              <a:gd name="connsiteX169-4081" fmla="*/ 6009467 w 6128435"/>
              <a:gd name="connsiteY169-4082" fmla="*/ 6487076 h 6858000"/>
              <a:gd name="connsiteX170-4083" fmla="*/ 5995064 w 6128435"/>
              <a:gd name="connsiteY170-4084" fmla="*/ 6540791 h 6858000"/>
              <a:gd name="connsiteX171-4085" fmla="*/ 5996309 w 6128435"/>
              <a:gd name="connsiteY171-4086" fmla="*/ 6543961 h 6858000"/>
              <a:gd name="connsiteX172-4087" fmla="*/ 5996048 w 6128435"/>
              <a:gd name="connsiteY172-4088" fmla="*/ 6555444 h 6858000"/>
              <a:gd name="connsiteX173-4089" fmla="*/ 6002524 w 6128435"/>
              <a:gd name="connsiteY173-4090" fmla="*/ 6560188 h 6858000"/>
              <a:gd name="connsiteX174-4091" fmla="*/ 6006823 w 6128435"/>
              <a:gd name="connsiteY174-4092" fmla="*/ 6578546 h 6858000"/>
              <a:gd name="connsiteX175-4093" fmla="*/ 6004510 w 6128435"/>
              <a:gd name="connsiteY175-4094" fmla="*/ 6599256 h 6858000"/>
              <a:gd name="connsiteX176-4095" fmla="*/ 5986207 w 6128435"/>
              <a:gd name="connsiteY176-4096" fmla="*/ 6695855 h 6858000"/>
              <a:gd name="connsiteX177-4097" fmla="*/ 5979428 w 6128435"/>
              <a:gd name="connsiteY177-4098" fmla="*/ 6754678 h 6858000"/>
              <a:gd name="connsiteX178-4099" fmla="*/ 5983398 w 6128435"/>
              <a:gd name="connsiteY178-4100" fmla="*/ 6778641 h 6858000"/>
              <a:gd name="connsiteX179-4101" fmla="*/ 5984543 w 6128435"/>
              <a:gd name="connsiteY179-4102" fmla="*/ 6811016 h 6858000"/>
              <a:gd name="connsiteX180-4103" fmla="*/ 5981802 w 6128435"/>
              <a:gd name="connsiteY180-4104" fmla="*/ 6838578 h 6858000"/>
              <a:gd name="connsiteX181-4105" fmla="*/ 5979671 w 6128435"/>
              <a:gd name="connsiteY181-4106" fmla="*/ 6858000 h 6858000"/>
              <a:gd name="connsiteX182-4107" fmla="*/ 0 w 6128435"/>
              <a:gd name="connsiteY182-4108" fmla="*/ 6858000 h 6858000"/>
              <a:gd name="connsiteX183-4109" fmla="*/ 0 w 6128435"/>
              <a:gd name="connsiteY183-4110" fmla="*/ 0 h 6858000"/>
              <a:gd name="connsiteX0-4111" fmla="*/ 0 w 6128435"/>
              <a:gd name="connsiteY0-4112" fmla="*/ 0 h 6858000"/>
              <a:gd name="connsiteX1-4113" fmla="*/ 4965888 w 6128435"/>
              <a:gd name="connsiteY1-4114" fmla="*/ 0 h 6858000"/>
              <a:gd name="connsiteX2-4115" fmla="*/ 4967767 w 6128435"/>
              <a:gd name="connsiteY2-4116" fmla="*/ 7930 h 6858000"/>
              <a:gd name="connsiteX3-4117" fmla="*/ 4979444 w 6128435"/>
              <a:gd name="connsiteY3-4118" fmla="*/ 43921 h 6858000"/>
              <a:gd name="connsiteX4-4119" fmla="*/ 5021173 w 6128435"/>
              <a:gd name="connsiteY4-4120" fmla="*/ 123738 h 6858000"/>
              <a:gd name="connsiteX5-4121" fmla="*/ 5075458 w 6128435"/>
              <a:gd name="connsiteY5-4122" fmla="*/ 264355 h 6858000"/>
              <a:gd name="connsiteX6-4123" fmla="*/ 5081175 w 6128435"/>
              <a:gd name="connsiteY6-4124" fmla="*/ 277448 h 6858000"/>
              <a:gd name="connsiteX7-4125" fmla="*/ 5097011 w 6128435"/>
              <a:gd name="connsiteY7-4126" fmla="*/ 355616 h 6858000"/>
              <a:gd name="connsiteX8-4127" fmla="*/ 5130982 w 6128435"/>
              <a:gd name="connsiteY8-4128" fmla="*/ 412030 h 6858000"/>
              <a:gd name="connsiteX9-4129" fmla="*/ 5153000 w 6128435"/>
              <a:gd name="connsiteY9-4130" fmla="*/ 507134 h 6858000"/>
              <a:gd name="connsiteX10-4131" fmla="*/ 5171282 w 6128435"/>
              <a:gd name="connsiteY10-4132" fmla="*/ 602071 h 6858000"/>
              <a:gd name="connsiteX11-4133" fmla="*/ 5176196 w 6128435"/>
              <a:gd name="connsiteY11-4134" fmla="*/ 636822 h 6858000"/>
              <a:gd name="connsiteX12-4135" fmla="*/ 5201957 w 6128435"/>
              <a:gd name="connsiteY12-4136" fmla="*/ 736835 h 6858000"/>
              <a:gd name="connsiteX13-4137" fmla="*/ 5185452 w 6128435"/>
              <a:gd name="connsiteY13-4138" fmla="*/ 745392 h 6858000"/>
              <a:gd name="connsiteX14-4139" fmla="*/ 5189051 w 6128435"/>
              <a:gd name="connsiteY14-4140" fmla="*/ 782518 h 6858000"/>
              <a:gd name="connsiteX15-4141" fmla="*/ 5210428 w 6128435"/>
              <a:gd name="connsiteY15-4142" fmla="*/ 815772 h 6858000"/>
              <a:gd name="connsiteX16-4143" fmla="*/ 5221088 w 6128435"/>
              <a:gd name="connsiteY16-4144" fmla="*/ 860193 h 6858000"/>
              <a:gd name="connsiteX17-4145" fmla="*/ 5227653 w 6128435"/>
              <a:gd name="connsiteY17-4146" fmla="*/ 886709 h 6858000"/>
              <a:gd name="connsiteX18-4147" fmla="*/ 5230806 w 6128435"/>
              <a:gd name="connsiteY18-4148" fmla="*/ 961354 h 6858000"/>
              <a:gd name="connsiteX19-4149" fmla="*/ 5201018 w 6128435"/>
              <a:gd name="connsiteY19-4150" fmla="*/ 1095027 h 6858000"/>
              <a:gd name="connsiteX20-4151" fmla="*/ 5202153 w 6128435"/>
              <a:gd name="connsiteY20-4152" fmla="*/ 1133224 h 6858000"/>
              <a:gd name="connsiteX21-4153" fmla="*/ 5207370 w 6128435"/>
              <a:gd name="connsiteY21-4154" fmla="*/ 1138097 h 6858000"/>
              <a:gd name="connsiteX22-4155" fmla="*/ 5189234 w 6128435"/>
              <a:gd name="connsiteY22-4156" fmla="*/ 1193495 h 6858000"/>
              <a:gd name="connsiteX23-4157" fmla="*/ 5202769 w 6128435"/>
              <a:gd name="connsiteY23-4158" fmla="*/ 1269450 h 6858000"/>
              <a:gd name="connsiteX24-4159" fmla="*/ 5225968 w 6128435"/>
              <a:gd name="connsiteY24-4160" fmla="*/ 1357994 h 6858000"/>
              <a:gd name="connsiteX25-4161" fmla="*/ 5233819 w 6128435"/>
              <a:gd name="connsiteY25-4162" fmla="*/ 1380922 h 6858000"/>
              <a:gd name="connsiteX26-4163" fmla="*/ 5237226 w 6128435"/>
              <a:gd name="connsiteY26-4164" fmla="*/ 1441327 h 6858000"/>
              <a:gd name="connsiteX27-4165" fmla="*/ 5244434 w 6128435"/>
              <a:gd name="connsiteY27-4166" fmla="*/ 1580810 h 6858000"/>
              <a:gd name="connsiteX28-4167" fmla="*/ 5251453 w 6128435"/>
              <a:gd name="connsiteY28-4168" fmla="*/ 1583934 h 6858000"/>
              <a:gd name="connsiteX29-4169" fmla="*/ 5253136 w 6128435"/>
              <a:gd name="connsiteY29-4170" fmla="*/ 1595457 h 6858000"/>
              <a:gd name="connsiteX30-4171" fmla="*/ 5254863 w 6128435"/>
              <a:gd name="connsiteY30-4172" fmla="*/ 1598311 h 6858000"/>
              <a:gd name="connsiteX31-4173" fmla="*/ 5263491 w 6128435"/>
              <a:gd name="connsiteY31-4174" fmla="*/ 1614889 h 6858000"/>
              <a:gd name="connsiteX32-4175" fmla="*/ 5261314 w 6128435"/>
              <a:gd name="connsiteY32-4176" fmla="*/ 1689177 h 6858000"/>
              <a:gd name="connsiteX33-4177" fmla="*/ 5259788 w 6128435"/>
              <a:gd name="connsiteY33-4178" fmla="*/ 1768516 h 6858000"/>
              <a:gd name="connsiteX34-4179" fmla="*/ 5272526 w 6128435"/>
              <a:gd name="connsiteY34-4180" fmla="*/ 1936940 h 6858000"/>
              <a:gd name="connsiteX35-4181" fmla="*/ 5252592 w 6128435"/>
              <a:gd name="connsiteY35-4182" fmla="*/ 2092210 h 6858000"/>
              <a:gd name="connsiteX36-4183" fmla="*/ 5264303 w 6128435"/>
              <a:gd name="connsiteY36-4184" fmla="*/ 2225157 h 6858000"/>
              <a:gd name="connsiteX37-4185" fmla="*/ 5254949 w 6128435"/>
              <a:gd name="connsiteY37-4186" fmla="*/ 2236160 h 6858000"/>
              <a:gd name="connsiteX38-4187" fmla="*/ 5250104 w 6128435"/>
              <a:gd name="connsiteY38-4188" fmla="*/ 2249166 h 6858000"/>
              <a:gd name="connsiteX39-4189" fmla="*/ 5251214 w 6128435"/>
              <a:gd name="connsiteY39-4190" fmla="*/ 2250944 h 6858000"/>
              <a:gd name="connsiteX40-4191" fmla="*/ 5250644 w 6128435"/>
              <a:gd name="connsiteY40-4192" fmla="*/ 2266619 h 6858000"/>
              <a:gd name="connsiteX41-4193" fmla="*/ 5247111 w 6128435"/>
              <a:gd name="connsiteY41-4194" fmla="*/ 2269679 h 6858000"/>
              <a:gd name="connsiteX42-4195" fmla="*/ 5245653 w 6128435"/>
              <a:gd name="connsiteY42-4196" fmla="*/ 2280317 h 6858000"/>
              <a:gd name="connsiteX43-4197" fmla="*/ 5239901 w 6128435"/>
              <a:gd name="connsiteY43-4198" fmla="*/ 2300961 h 6858000"/>
              <a:gd name="connsiteX44-4199" fmla="*/ 5241522 w 6128435"/>
              <a:gd name="connsiteY44-4200" fmla="*/ 2305114 h 6858000"/>
              <a:gd name="connsiteX45-4201" fmla="*/ 5237050 w 6128435"/>
              <a:gd name="connsiteY45-4202" fmla="*/ 2336703 h 6858000"/>
              <a:gd name="connsiteX46-4203" fmla="*/ 5238267 w 6128435"/>
              <a:gd name="connsiteY46-4204" fmla="*/ 2337277 h 6858000"/>
              <a:gd name="connsiteX47-4205" fmla="*/ 5242602 w 6128435"/>
              <a:gd name="connsiteY47-4206" fmla="*/ 2346782 h 6858000"/>
              <a:gd name="connsiteX48-4207" fmla="*/ 5247963 w 6128435"/>
              <a:gd name="connsiteY48-4208" fmla="*/ 2364638 h 6858000"/>
              <a:gd name="connsiteX49-4209" fmla="*/ 5276175 w 6128435"/>
              <a:gd name="connsiteY49-4210" fmla="*/ 2407515 h 6858000"/>
              <a:gd name="connsiteX50-4211" fmla="*/ 5271650 w 6128435"/>
              <a:gd name="connsiteY50-4212" fmla="*/ 2440467 h 6858000"/>
              <a:gd name="connsiteX51-4213" fmla="*/ 5271438 w 6128435"/>
              <a:gd name="connsiteY51-4214" fmla="*/ 2447186 h 6858000"/>
              <a:gd name="connsiteX52-4215" fmla="*/ 5271722 w 6128435"/>
              <a:gd name="connsiteY52-4216" fmla="*/ 2447359 h 6858000"/>
              <a:gd name="connsiteX53-4217" fmla="*/ 5272069 w 6128435"/>
              <a:gd name="connsiteY53-4218" fmla="*/ 2454523 h 6858000"/>
              <a:gd name="connsiteX54-4219" fmla="*/ 5271049 w 6128435"/>
              <a:gd name="connsiteY54-4220" fmla="*/ 2459442 h 6858000"/>
              <a:gd name="connsiteX55-4221" fmla="*/ 5270636 w 6128435"/>
              <a:gd name="connsiteY55-4222" fmla="*/ 2472481 h 6858000"/>
              <a:gd name="connsiteX56-4223" fmla="*/ 5272406 w 6128435"/>
              <a:gd name="connsiteY56-4224" fmla="*/ 2477221 h 6858000"/>
              <a:gd name="connsiteX57-4225" fmla="*/ 5307538 w 6128435"/>
              <a:gd name="connsiteY57-4226" fmla="*/ 2514685 h 6858000"/>
              <a:gd name="connsiteX58-4227" fmla="*/ 5337604 w 6128435"/>
              <a:gd name="connsiteY58-4228" fmla="*/ 2597632 h 6858000"/>
              <a:gd name="connsiteX59-4229" fmla="*/ 5407503 w 6128435"/>
              <a:gd name="connsiteY59-4230" fmla="*/ 2786290 h 6858000"/>
              <a:gd name="connsiteX60-4231" fmla="*/ 5407356 w 6128435"/>
              <a:gd name="connsiteY60-4232" fmla="*/ 2787545 h 6858000"/>
              <a:gd name="connsiteX61-4233" fmla="*/ 5411130 w 6128435"/>
              <a:gd name="connsiteY61-4234" fmla="*/ 2788640 h 6858000"/>
              <a:gd name="connsiteX62-4235" fmla="*/ 5416439 w 6128435"/>
              <a:gd name="connsiteY62-4236" fmla="*/ 2805666 h 6858000"/>
              <a:gd name="connsiteX63-4237" fmla="*/ 5416589 w 6128435"/>
              <a:gd name="connsiteY63-4238" fmla="*/ 2810822 h 6858000"/>
              <a:gd name="connsiteX64-4239" fmla="*/ 5418542 w 6128435"/>
              <a:gd name="connsiteY64-4240" fmla="*/ 2817745 h 6858000"/>
              <a:gd name="connsiteX65-4241" fmla="*/ 5418847 w 6128435"/>
              <a:gd name="connsiteY65-4242" fmla="*/ 2817825 h 6858000"/>
              <a:gd name="connsiteX66-4243" fmla="*/ 5423364 w 6128435"/>
              <a:gd name="connsiteY66-4244" fmla="*/ 2858292 h 6858000"/>
              <a:gd name="connsiteX67-4245" fmla="*/ 5479298 w 6128435"/>
              <a:gd name="connsiteY67-4246" fmla="*/ 2947791 h 6858000"/>
              <a:gd name="connsiteX68-4247" fmla="*/ 5481770 w 6128435"/>
              <a:gd name="connsiteY68-4248" fmla="*/ 2951352 h 6858000"/>
              <a:gd name="connsiteX69-4249" fmla="*/ 5481013 w 6128435"/>
              <a:gd name="connsiteY69-4250" fmla="*/ 2973461 h 6858000"/>
              <a:gd name="connsiteX70-4251" fmla="*/ 5482045 w 6128435"/>
              <a:gd name="connsiteY70-4252" fmla="*/ 2984371 h 6858000"/>
              <a:gd name="connsiteX71-4253" fmla="*/ 5479405 w 6128435"/>
              <a:gd name="connsiteY71-4254" fmla="*/ 2988507 h 6858000"/>
              <a:gd name="connsiteX72-4255" fmla="*/ 5482415 w 6128435"/>
              <a:gd name="connsiteY72-4256" fmla="*/ 3004079 h 6858000"/>
              <a:gd name="connsiteX73-4257" fmla="*/ 5483865 w 6128435"/>
              <a:gd name="connsiteY73-4258" fmla="*/ 3005467 h 6858000"/>
              <a:gd name="connsiteX74-4259" fmla="*/ 5482236 w 6128435"/>
              <a:gd name="connsiteY74-4260" fmla="*/ 3019791 h 6858000"/>
              <a:gd name="connsiteX75-4261" fmla="*/ 5475895 w 6128435"/>
              <a:gd name="connsiteY75-4262" fmla="*/ 3033578 h 6858000"/>
              <a:gd name="connsiteX76-4263" fmla="*/ 5477595 w 6128435"/>
              <a:gd name="connsiteY76-4264" fmla="*/ 3250534 h 6858000"/>
              <a:gd name="connsiteX77-4265" fmla="*/ 5532836 w 6128435"/>
              <a:gd name="connsiteY77-4266" fmla="*/ 3353840 h 6858000"/>
              <a:gd name="connsiteX78-4267" fmla="*/ 5561229 w 6128435"/>
              <a:gd name="connsiteY78-4268" fmla="*/ 3395784 h 6858000"/>
              <a:gd name="connsiteX79-4269" fmla="*/ 5589758 w 6128435"/>
              <a:gd name="connsiteY79-4270" fmla="*/ 3506453 h 6858000"/>
              <a:gd name="connsiteX80-4271" fmla="*/ 5596144 w 6128435"/>
              <a:gd name="connsiteY80-4272" fmla="*/ 3534624 h 6858000"/>
              <a:gd name="connsiteX81-4273" fmla="*/ 5597750 w 6128435"/>
              <a:gd name="connsiteY81-4274" fmla="*/ 3534129 h 6858000"/>
              <a:gd name="connsiteX82-4275" fmla="*/ 5599700 w 6128435"/>
              <a:gd name="connsiteY82-4276" fmla="*/ 3547221 h 6858000"/>
              <a:gd name="connsiteX83-4277" fmla="*/ 5615031 w 6128435"/>
              <a:gd name="connsiteY83-4278" fmla="*/ 3557482 h 6858000"/>
              <a:gd name="connsiteX84-4279" fmla="*/ 5618377 w 6128435"/>
              <a:gd name="connsiteY84-4280" fmla="*/ 3588431 h 6858000"/>
              <a:gd name="connsiteX85-4281" fmla="*/ 5612155 w 6128435"/>
              <a:gd name="connsiteY85-4282" fmla="*/ 3589869 h 6858000"/>
              <a:gd name="connsiteX86-4283" fmla="*/ 5620843 w 6128435"/>
              <a:gd name="connsiteY86-4284" fmla="*/ 3606745 h 6858000"/>
              <a:gd name="connsiteX87-4285" fmla="*/ 5655472 w 6128435"/>
              <a:gd name="connsiteY87-4286" fmla="*/ 3678877 h 6858000"/>
              <a:gd name="connsiteX88-4287" fmla="*/ 5680448 w 6128435"/>
              <a:gd name="connsiteY88-4288" fmla="*/ 3717760 h 6858000"/>
              <a:gd name="connsiteX89-4289" fmla="*/ 5683015 w 6128435"/>
              <a:gd name="connsiteY89-4290" fmla="*/ 3762025 h 6858000"/>
              <a:gd name="connsiteX90-4291" fmla="*/ 5696643 w 6128435"/>
              <a:gd name="connsiteY90-4292" fmla="*/ 3773888 h 6858000"/>
              <a:gd name="connsiteX91-4293" fmla="*/ 5699203 w 6128435"/>
              <a:gd name="connsiteY91-4294" fmla="*/ 3775823 h 6858000"/>
              <a:gd name="connsiteX92-4295" fmla="*/ 5704824 w 6128435"/>
              <a:gd name="connsiteY92-4296" fmla="*/ 3785966 h 6858000"/>
              <a:gd name="connsiteX93-4297" fmla="*/ 5712204 w 6128435"/>
              <a:gd name="connsiteY93-4298" fmla="*/ 3785830 h 6858000"/>
              <a:gd name="connsiteX94-4299" fmla="*/ 5724816 w 6128435"/>
              <a:gd name="connsiteY94-4300" fmla="*/ 3798949 h 6858000"/>
              <a:gd name="connsiteX95-4301" fmla="*/ 5733539 w 6128435"/>
              <a:gd name="connsiteY95-4302" fmla="*/ 3818457 h 6858000"/>
              <a:gd name="connsiteX96-4303" fmla="*/ 5768491 w 6128435"/>
              <a:gd name="connsiteY96-4304" fmla="*/ 3914399 h 6858000"/>
              <a:gd name="connsiteX97-4305" fmla="*/ 5793123 w 6128435"/>
              <a:gd name="connsiteY97-4306" fmla="*/ 3969952 h 6858000"/>
              <a:gd name="connsiteX98-4307" fmla="*/ 5808321 w 6128435"/>
              <a:gd name="connsiteY98-4308" fmla="*/ 3988153 h 6858000"/>
              <a:gd name="connsiteX99-4309" fmla="*/ 5825621 w 6128435"/>
              <a:gd name="connsiteY99-4310" fmla="*/ 4015525 h 6858000"/>
              <a:gd name="connsiteX100-4311" fmla="*/ 5860672 w 6128435"/>
              <a:gd name="connsiteY100-4312" fmla="*/ 4061579 h 6858000"/>
              <a:gd name="connsiteX101-4313" fmla="*/ 5872173 w 6128435"/>
              <a:gd name="connsiteY101-4314" fmla="*/ 4088497 h 6858000"/>
              <a:gd name="connsiteX102-4315" fmla="*/ 5883705 w 6128435"/>
              <a:gd name="connsiteY102-4316" fmla="*/ 4101899 h 6858000"/>
              <a:gd name="connsiteX103-4317" fmla="*/ 5885314 w 6128435"/>
              <a:gd name="connsiteY103-4318" fmla="*/ 4108387 h 6858000"/>
              <a:gd name="connsiteX104-4319" fmla="*/ 5894095 w 6128435"/>
              <a:gd name="connsiteY104-4320" fmla="*/ 4128857 h 6858000"/>
              <a:gd name="connsiteX105-4321" fmla="*/ 5898339 w 6128435"/>
              <a:gd name="connsiteY105-4322" fmla="*/ 4140800 h 6858000"/>
              <a:gd name="connsiteX106-4323" fmla="*/ 5899734 w 6128435"/>
              <a:gd name="connsiteY106-4324" fmla="*/ 4145632 h 6858000"/>
              <a:gd name="connsiteX107-4325" fmla="*/ 5897098 w 6128435"/>
              <a:gd name="connsiteY107-4326" fmla="*/ 4157819 h 6858000"/>
              <a:gd name="connsiteX108-4327" fmla="*/ 5903513 w 6128435"/>
              <a:gd name="connsiteY108-4328" fmla="*/ 4187661 h 6858000"/>
              <a:gd name="connsiteX109-4329" fmla="*/ 5917114 w 6128435"/>
              <a:gd name="connsiteY109-4330" fmla="*/ 4213096 h 6858000"/>
              <a:gd name="connsiteX110-4331" fmla="*/ 5921153 w 6128435"/>
              <a:gd name="connsiteY110-4332" fmla="*/ 4236222 h 6858000"/>
              <a:gd name="connsiteX111-4333" fmla="*/ 5924233 w 6128435"/>
              <a:gd name="connsiteY111-4334" fmla="*/ 4242060 h 6858000"/>
              <a:gd name="connsiteX112-4335" fmla="*/ 5928910 w 6128435"/>
              <a:gd name="connsiteY112-4336" fmla="*/ 4300973 h 6858000"/>
              <a:gd name="connsiteX113-4337" fmla="*/ 5939320 w 6128435"/>
              <a:gd name="connsiteY113-4338" fmla="*/ 4340435 h 6858000"/>
              <a:gd name="connsiteX114-4339" fmla="*/ 5946705 w 6128435"/>
              <a:gd name="connsiteY114-4340" fmla="*/ 4428051 h 6858000"/>
              <a:gd name="connsiteX115-4341" fmla="*/ 5949261 w 6128435"/>
              <a:gd name="connsiteY115-4342" fmla="*/ 4449185 h 6858000"/>
              <a:gd name="connsiteX116-4343" fmla="*/ 5957504 w 6128435"/>
              <a:gd name="connsiteY116-4344" fmla="*/ 4465911 h 6858000"/>
              <a:gd name="connsiteX117-4345" fmla="*/ 5964689 w 6128435"/>
              <a:gd name="connsiteY117-4346" fmla="*/ 4468532 h 6858000"/>
              <a:gd name="connsiteX118-4347" fmla="*/ 5967062 w 6128435"/>
              <a:gd name="connsiteY118-4348" fmla="*/ 4479923 h 6858000"/>
              <a:gd name="connsiteX119-4349" fmla="*/ 5968960 w 6128435"/>
              <a:gd name="connsiteY119-4350" fmla="*/ 4482655 h 6858000"/>
              <a:gd name="connsiteX120-4351" fmla="*/ 5978567 w 6128435"/>
              <a:gd name="connsiteY120-4352" fmla="*/ 4498605 h 6858000"/>
              <a:gd name="connsiteX121-4353" fmla="*/ 5980106 w 6128435"/>
              <a:gd name="connsiteY121-4354" fmla="*/ 4585087 h 6858000"/>
              <a:gd name="connsiteX122-4355" fmla="*/ 5998138 w 6128435"/>
              <a:gd name="connsiteY122-4356" fmla="*/ 4697518 h 6858000"/>
              <a:gd name="connsiteX123-4357" fmla="*/ 6013516 w 6128435"/>
              <a:gd name="connsiteY123-4358" fmla="*/ 4786619 h 6858000"/>
              <a:gd name="connsiteX124-4359" fmla="*/ 6025404 w 6128435"/>
              <a:gd name="connsiteY124-4360" fmla="*/ 4858148 h 6858000"/>
              <a:gd name="connsiteX125-4361" fmla="*/ 6007749 w 6128435"/>
              <a:gd name="connsiteY125-4362" fmla="*/ 4964715 h 6858000"/>
              <a:gd name="connsiteX126-4363" fmla="*/ 6005269 w 6128435"/>
              <a:gd name="connsiteY126-4364" fmla="*/ 5150567 h 6858000"/>
              <a:gd name="connsiteX127-4365" fmla="*/ 6001127 w 6128435"/>
              <a:gd name="connsiteY127-4366" fmla="*/ 5164609 h 6858000"/>
              <a:gd name="connsiteX128-4367" fmla="*/ 5996647 w 6128435"/>
              <a:gd name="connsiteY128-4368" fmla="*/ 5185640 h 6858000"/>
              <a:gd name="connsiteX129-4369" fmla="*/ 5998514 w 6128435"/>
              <a:gd name="connsiteY129-4370" fmla="*/ 5189673 h 6858000"/>
              <a:gd name="connsiteX130-4371" fmla="*/ 5995970 w 6128435"/>
              <a:gd name="connsiteY130-4372" fmla="*/ 5221547 h 6858000"/>
              <a:gd name="connsiteX131-4373" fmla="*/ 5997218 w 6128435"/>
              <a:gd name="connsiteY131-4374" fmla="*/ 5222031 h 6858000"/>
              <a:gd name="connsiteX132-4375" fmla="*/ 6002116 w 6128435"/>
              <a:gd name="connsiteY132-4376" fmla="*/ 5231223 h 6858000"/>
              <a:gd name="connsiteX133-4377" fmla="*/ 6008541 w 6128435"/>
              <a:gd name="connsiteY133-4378" fmla="*/ 5248680 h 6858000"/>
              <a:gd name="connsiteX134-4379" fmla="*/ 6039260 w 6128435"/>
              <a:gd name="connsiteY134-4380" fmla="*/ 5289518 h 6858000"/>
              <a:gd name="connsiteX135-4381" fmla="*/ 6036748 w 6128435"/>
              <a:gd name="connsiteY135-4382" fmla="*/ 5322752 h 6858000"/>
              <a:gd name="connsiteX136-4383" fmla="*/ 6036943 w 6128435"/>
              <a:gd name="connsiteY136-4384" fmla="*/ 5329480 h 6858000"/>
              <a:gd name="connsiteX137-4385" fmla="*/ 6037236 w 6128435"/>
              <a:gd name="connsiteY137-4386" fmla="*/ 5329634 h 6858000"/>
              <a:gd name="connsiteX138-4387" fmla="*/ 6038019 w 6128435"/>
              <a:gd name="connsiteY138-4388" fmla="*/ 5336764 h 6858000"/>
              <a:gd name="connsiteX139-4389" fmla="*/ 6037298 w 6128435"/>
              <a:gd name="connsiteY139-4390" fmla="*/ 5341753 h 6858000"/>
              <a:gd name="connsiteX140-4391" fmla="*/ 6037677 w 6128435"/>
              <a:gd name="connsiteY140-4392" fmla="*/ 5354807 h 6858000"/>
              <a:gd name="connsiteX141-4393" fmla="*/ 6039728 w 6128435"/>
              <a:gd name="connsiteY141-4394" fmla="*/ 5359416 h 6858000"/>
              <a:gd name="connsiteX142-4395" fmla="*/ 6043311 w 6128435"/>
              <a:gd name="connsiteY142-4396" fmla="*/ 5361407 h 6858000"/>
              <a:gd name="connsiteX143-4397" fmla="*/ 6042954 w 6128435"/>
              <a:gd name="connsiteY143-4398" fmla="*/ 5362576 h 6858000"/>
              <a:gd name="connsiteX144-4399" fmla="*/ 6053435 w 6128435"/>
              <a:gd name="connsiteY144-4400" fmla="*/ 5387547 h 6858000"/>
              <a:gd name="connsiteX145-4401" fmla="*/ 6065933 w 6128435"/>
              <a:gd name="connsiteY145-4402" fmla="*/ 5443002 h 6858000"/>
              <a:gd name="connsiteX146-4403" fmla="*/ 6068640 w 6128435"/>
              <a:gd name="connsiteY146-4404" fmla="*/ 5474503 h 6858000"/>
              <a:gd name="connsiteX147-4405" fmla="*/ 6080922 w 6128435"/>
              <a:gd name="connsiteY147-4406" fmla="*/ 5561070 h 6858000"/>
              <a:gd name="connsiteX148-4407" fmla="*/ 6096949 w 6128435"/>
              <a:gd name="connsiteY148-4408" fmla="*/ 5648179 h 6858000"/>
              <a:gd name="connsiteX149-4409" fmla="*/ 6125703 w 6128435"/>
              <a:gd name="connsiteY149-4410" fmla="*/ 5692894 h 6858000"/>
              <a:gd name="connsiteX150-4411" fmla="*/ 6126670 w 6128435"/>
              <a:gd name="connsiteY150-4412" fmla="*/ 5697882 h 6858000"/>
              <a:gd name="connsiteX151-4413" fmla="*/ 6124061 w 6128435"/>
              <a:gd name="connsiteY151-4414" fmla="*/ 5710294 h 6858000"/>
              <a:gd name="connsiteX152-4415" fmla="*/ 6122213 w 6128435"/>
              <a:gd name="connsiteY152-4416" fmla="*/ 5714762 h 6858000"/>
              <a:gd name="connsiteX153-4417" fmla="*/ 6121353 w 6128435"/>
              <a:gd name="connsiteY153-4418" fmla="*/ 5721725 h 6858000"/>
              <a:gd name="connsiteX154-4419" fmla="*/ 6121607 w 6128435"/>
              <a:gd name="connsiteY154-4420" fmla="*/ 5721959 h 6858000"/>
              <a:gd name="connsiteX155-4421" fmla="*/ 6120262 w 6128435"/>
              <a:gd name="connsiteY155-4422" fmla="*/ 5728358 h 6858000"/>
              <a:gd name="connsiteX156-4423" fmla="*/ 6110194 w 6128435"/>
              <a:gd name="connsiteY156-4424" fmla="*/ 5758853 h 6858000"/>
              <a:gd name="connsiteX157-4425" fmla="*/ 6127519 w 6128435"/>
              <a:gd name="connsiteY157-4426" fmla="*/ 5865775 h 6858000"/>
              <a:gd name="connsiteX158-4427" fmla="*/ 6128435 w 6128435"/>
              <a:gd name="connsiteY158-4428" fmla="*/ 5870164 h 6858000"/>
              <a:gd name="connsiteX159-4429" fmla="*/ 6119217 w 6128435"/>
              <a:gd name="connsiteY159-4430" fmla="*/ 5888542 h 6858000"/>
              <a:gd name="connsiteX160-4431" fmla="*/ 6115966 w 6128435"/>
              <a:gd name="connsiteY160-4432" fmla="*/ 5898387 h 6858000"/>
              <a:gd name="connsiteX161-4433" fmla="*/ 6111924 w 6128435"/>
              <a:gd name="connsiteY161-4434" fmla="*/ 5900444 h 6858000"/>
              <a:gd name="connsiteX162-4435" fmla="*/ 6108716 w 6128435"/>
              <a:gd name="connsiteY162-4436" fmla="*/ 5915345 h 6858000"/>
              <a:gd name="connsiteX163-4437" fmla="*/ 6109524 w 6128435"/>
              <a:gd name="connsiteY163-4438" fmla="*/ 5917328 h 6858000"/>
              <a:gd name="connsiteX164-4439" fmla="*/ 6102493 w 6128435"/>
              <a:gd name="connsiteY164-4440" fmla="*/ 5928602 h 6858000"/>
              <a:gd name="connsiteX165-4441" fmla="*/ 6056863 w 6128435"/>
              <a:gd name="connsiteY165-4442" fmla="*/ 6000643 h 6858000"/>
              <a:gd name="connsiteX166-4443" fmla="*/ 6045436 w 6128435"/>
              <a:gd name="connsiteY166-4444" fmla="*/ 6124480 h 6858000"/>
              <a:gd name="connsiteX167-4445" fmla="*/ 6030489 w 6128435"/>
              <a:gd name="connsiteY167-4446" fmla="*/ 6317666 h 6858000"/>
              <a:gd name="connsiteX168-4447" fmla="*/ 6007492 w 6128435"/>
              <a:gd name="connsiteY168-4448" fmla="*/ 6440818 h 6858000"/>
              <a:gd name="connsiteX169-4449" fmla="*/ 6009467 w 6128435"/>
              <a:gd name="connsiteY169-4450" fmla="*/ 6487076 h 6858000"/>
              <a:gd name="connsiteX170-4451" fmla="*/ 5995064 w 6128435"/>
              <a:gd name="connsiteY170-4452" fmla="*/ 6540791 h 6858000"/>
              <a:gd name="connsiteX171-4453" fmla="*/ 5996309 w 6128435"/>
              <a:gd name="connsiteY171-4454" fmla="*/ 6543961 h 6858000"/>
              <a:gd name="connsiteX172-4455" fmla="*/ 5996048 w 6128435"/>
              <a:gd name="connsiteY172-4456" fmla="*/ 6555444 h 6858000"/>
              <a:gd name="connsiteX173-4457" fmla="*/ 6002524 w 6128435"/>
              <a:gd name="connsiteY173-4458" fmla="*/ 6560188 h 6858000"/>
              <a:gd name="connsiteX174-4459" fmla="*/ 6006823 w 6128435"/>
              <a:gd name="connsiteY174-4460" fmla="*/ 6578546 h 6858000"/>
              <a:gd name="connsiteX175-4461" fmla="*/ 6004510 w 6128435"/>
              <a:gd name="connsiteY175-4462" fmla="*/ 6599256 h 6858000"/>
              <a:gd name="connsiteX176-4463" fmla="*/ 5986207 w 6128435"/>
              <a:gd name="connsiteY176-4464" fmla="*/ 6695855 h 6858000"/>
              <a:gd name="connsiteX177-4465" fmla="*/ 5979428 w 6128435"/>
              <a:gd name="connsiteY177-4466" fmla="*/ 6754678 h 6858000"/>
              <a:gd name="connsiteX178-4467" fmla="*/ 5983398 w 6128435"/>
              <a:gd name="connsiteY178-4468" fmla="*/ 6778641 h 6858000"/>
              <a:gd name="connsiteX179-4469" fmla="*/ 5984543 w 6128435"/>
              <a:gd name="connsiteY179-4470" fmla="*/ 6811016 h 6858000"/>
              <a:gd name="connsiteX180-4471" fmla="*/ 5981802 w 6128435"/>
              <a:gd name="connsiteY180-4472" fmla="*/ 6838578 h 6858000"/>
              <a:gd name="connsiteX181-4473" fmla="*/ 5979671 w 6128435"/>
              <a:gd name="connsiteY181-4474" fmla="*/ 6858000 h 6858000"/>
              <a:gd name="connsiteX182-4475" fmla="*/ 0 w 6128435"/>
              <a:gd name="connsiteY182-4476" fmla="*/ 6858000 h 6858000"/>
              <a:gd name="connsiteX183-4477" fmla="*/ 0 w 6128435"/>
              <a:gd name="connsiteY183-4478" fmla="*/ 0 h 6858000"/>
              <a:gd name="connsiteX0-4479" fmla="*/ 0 w 6128435"/>
              <a:gd name="connsiteY0-4480" fmla="*/ 0 h 6858000"/>
              <a:gd name="connsiteX1-4481" fmla="*/ 4965888 w 6128435"/>
              <a:gd name="connsiteY1-4482" fmla="*/ 0 h 6858000"/>
              <a:gd name="connsiteX2-4483" fmla="*/ 4967767 w 6128435"/>
              <a:gd name="connsiteY2-4484" fmla="*/ 7930 h 6858000"/>
              <a:gd name="connsiteX3-4485" fmla="*/ 4979444 w 6128435"/>
              <a:gd name="connsiteY3-4486" fmla="*/ 43921 h 6858000"/>
              <a:gd name="connsiteX4-4487" fmla="*/ 5021173 w 6128435"/>
              <a:gd name="connsiteY4-4488" fmla="*/ 123738 h 6858000"/>
              <a:gd name="connsiteX5-4489" fmla="*/ 5075458 w 6128435"/>
              <a:gd name="connsiteY5-4490" fmla="*/ 264355 h 6858000"/>
              <a:gd name="connsiteX6-4491" fmla="*/ 5081175 w 6128435"/>
              <a:gd name="connsiteY6-4492" fmla="*/ 277448 h 6858000"/>
              <a:gd name="connsiteX7-4493" fmla="*/ 5097011 w 6128435"/>
              <a:gd name="connsiteY7-4494" fmla="*/ 355616 h 6858000"/>
              <a:gd name="connsiteX8-4495" fmla="*/ 5130982 w 6128435"/>
              <a:gd name="connsiteY8-4496" fmla="*/ 412030 h 6858000"/>
              <a:gd name="connsiteX9-4497" fmla="*/ 5153000 w 6128435"/>
              <a:gd name="connsiteY9-4498" fmla="*/ 507134 h 6858000"/>
              <a:gd name="connsiteX10-4499" fmla="*/ 5171282 w 6128435"/>
              <a:gd name="connsiteY10-4500" fmla="*/ 602071 h 6858000"/>
              <a:gd name="connsiteX11-4501" fmla="*/ 5176196 w 6128435"/>
              <a:gd name="connsiteY11-4502" fmla="*/ 636822 h 6858000"/>
              <a:gd name="connsiteX12-4503" fmla="*/ 5201957 w 6128435"/>
              <a:gd name="connsiteY12-4504" fmla="*/ 736835 h 6858000"/>
              <a:gd name="connsiteX13-4505" fmla="*/ 5185452 w 6128435"/>
              <a:gd name="connsiteY13-4506" fmla="*/ 745392 h 6858000"/>
              <a:gd name="connsiteX14-4507" fmla="*/ 5189051 w 6128435"/>
              <a:gd name="connsiteY14-4508" fmla="*/ 782518 h 6858000"/>
              <a:gd name="connsiteX15-4509" fmla="*/ 5210428 w 6128435"/>
              <a:gd name="connsiteY15-4510" fmla="*/ 815772 h 6858000"/>
              <a:gd name="connsiteX16-4511" fmla="*/ 5221088 w 6128435"/>
              <a:gd name="connsiteY16-4512" fmla="*/ 860193 h 6858000"/>
              <a:gd name="connsiteX17-4513" fmla="*/ 5227653 w 6128435"/>
              <a:gd name="connsiteY17-4514" fmla="*/ 886709 h 6858000"/>
              <a:gd name="connsiteX18-4515" fmla="*/ 5230806 w 6128435"/>
              <a:gd name="connsiteY18-4516" fmla="*/ 961354 h 6858000"/>
              <a:gd name="connsiteX19-4517" fmla="*/ 5201018 w 6128435"/>
              <a:gd name="connsiteY19-4518" fmla="*/ 1095027 h 6858000"/>
              <a:gd name="connsiteX20-4519" fmla="*/ 5202153 w 6128435"/>
              <a:gd name="connsiteY20-4520" fmla="*/ 1133224 h 6858000"/>
              <a:gd name="connsiteX21-4521" fmla="*/ 5207370 w 6128435"/>
              <a:gd name="connsiteY21-4522" fmla="*/ 1138097 h 6858000"/>
              <a:gd name="connsiteX22-4523" fmla="*/ 5189234 w 6128435"/>
              <a:gd name="connsiteY22-4524" fmla="*/ 1193495 h 6858000"/>
              <a:gd name="connsiteX23-4525" fmla="*/ 5202769 w 6128435"/>
              <a:gd name="connsiteY23-4526" fmla="*/ 1269450 h 6858000"/>
              <a:gd name="connsiteX24-4527" fmla="*/ 5225968 w 6128435"/>
              <a:gd name="connsiteY24-4528" fmla="*/ 1357994 h 6858000"/>
              <a:gd name="connsiteX25-4529" fmla="*/ 5233819 w 6128435"/>
              <a:gd name="connsiteY25-4530" fmla="*/ 1380922 h 6858000"/>
              <a:gd name="connsiteX26-4531" fmla="*/ 5237226 w 6128435"/>
              <a:gd name="connsiteY26-4532" fmla="*/ 1441327 h 6858000"/>
              <a:gd name="connsiteX27-4533" fmla="*/ 5244434 w 6128435"/>
              <a:gd name="connsiteY27-4534" fmla="*/ 1580810 h 6858000"/>
              <a:gd name="connsiteX28-4535" fmla="*/ 5251453 w 6128435"/>
              <a:gd name="connsiteY28-4536" fmla="*/ 1583934 h 6858000"/>
              <a:gd name="connsiteX29-4537" fmla="*/ 5253136 w 6128435"/>
              <a:gd name="connsiteY29-4538" fmla="*/ 1595457 h 6858000"/>
              <a:gd name="connsiteX30-4539" fmla="*/ 5254863 w 6128435"/>
              <a:gd name="connsiteY30-4540" fmla="*/ 1598311 h 6858000"/>
              <a:gd name="connsiteX31-4541" fmla="*/ 5263491 w 6128435"/>
              <a:gd name="connsiteY31-4542" fmla="*/ 1642938 h 6858000"/>
              <a:gd name="connsiteX32-4543" fmla="*/ 5261314 w 6128435"/>
              <a:gd name="connsiteY32-4544" fmla="*/ 1689177 h 6858000"/>
              <a:gd name="connsiteX33-4545" fmla="*/ 5259788 w 6128435"/>
              <a:gd name="connsiteY33-4546" fmla="*/ 1768516 h 6858000"/>
              <a:gd name="connsiteX34-4547" fmla="*/ 5272526 w 6128435"/>
              <a:gd name="connsiteY34-4548" fmla="*/ 1936940 h 6858000"/>
              <a:gd name="connsiteX35-4549" fmla="*/ 5252592 w 6128435"/>
              <a:gd name="connsiteY35-4550" fmla="*/ 2092210 h 6858000"/>
              <a:gd name="connsiteX36-4551" fmla="*/ 5264303 w 6128435"/>
              <a:gd name="connsiteY36-4552" fmla="*/ 2225157 h 6858000"/>
              <a:gd name="connsiteX37-4553" fmla="*/ 5254949 w 6128435"/>
              <a:gd name="connsiteY37-4554" fmla="*/ 2236160 h 6858000"/>
              <a:gd name="connsiteX38-4555" fmla="*/ 5250104 w 6128435"/>
              <a:gd name="connsiteY38-4556" fmla="*/ 2249166 h 6858000"/>
              <a:gd name="connsiteX39-4557" fmla="*/ 5251214 w 6128435"/>
              <a:gd name="connsiteY39-4558" fmla="*/ 2250944 h 6858000"/>
              <a:gd name="connsiteX40-4559" fmla="*/ 5250644 w 6128435"/>
              <a:gd name="connsiteY40-4560" fmla="*/ 2266619 h 6858000"/>
              <a:gd name="connsiteX41-4561" fmla="*/ 5247111 w 6128435"/>
              <a:gd name="connsiteY41-4562" fmla="*/ 2269679 h 6858000"/>
              <a:gd name="connsiteX42-4563" fmla="*/ 5245653 w 6128435"/>
              <a:gd name="connsiteY42-4564" fmla="*/ 2280317 h 6858000"/>
              <a:gd name="connsiteX43-4565" fmla="*/ 5239901 w 6128435"/>
              <a:gd name="connsiteY43-4566" fmla="*/ 2300961 h 6858000"/>
              <a:gd name="connsiteX44-4567" fmla="*/ 5241522 w 6128435"/>
              <a:gd name="connsiteY44-4568" fmla="*/ 2305114 h 6858000"/>
              <a:gd name="connsiteX45-4569" fmla="*/ 5237050 w 6128435"/>
              <a:gd name="connsiteY45-4570" fmla="*/ 2336703 h 6858000"/>
              <a:gd name="connsiteX46-4571" fmla="*/ 5238267 w 6128435"/>
              <a:gd name="connsiteY46-4572" fmla="*/ 2337277 h 6858000"/>
              <a:gd name="connsiteX47-4573" fmla="*/ 5242602 w 6128435"/>
              <a:gd name="connsiteY47-4574" fmla="*/ 2346782 h 6858000"/>
              <a:gd name="connsiteX48-4575" fmla="*/ 5247963 w 6128435"/>
              <a:gd name="connsiteY48-4576" fmla="*/ 2364638 h 6858000"/>
              <a:gd name="connsiteX49-4577" fmla="*/ 5276175 w 6128435"/>
              <a:gd name="connsiteY49-4578" fmla="*/ 2407515 h 6858000"/>
              <a:gd name="connsiteX50-4579" fmla="*/ 5271650 w 6128435"/>
              <a:gd name="connsiteY50-4580" fmla="*/ 2440467 h 6858000"/>
              <a:gd name="connsiteX51-4581" fmla="*/ 5271438 w 6128435"/>
              <a:gd name="connsiteY51-4582" fmla="*/ 2447186 h 6858000"/>
              <a:gd name="connsiteX52-4583" fmla="*/ 5271722 w 6128435"/>
              <a:gd name="connsiteY52-4584" fmla="*/ 2447359 h 6858000"/>
              <a:gd name="connsiteX53-4585" fmla="*/ 5272069 w 6128435"/>
              <a:gd name="connsiteY53-4586" fmla="*/ 2454523 h 6858000"/>
              <a:gd name="connsiteX54-4587" fmla="*/ 5271049 w 6128435"/>
              <a:gd name="connsiteY54-4588" fmla="*/ 2459442 h 6858000"/>
              <a:gd name="connsiteX55-4589" fmla="*/ 5270636 w 6128435"/>
              <a:gd name="connsiteY55-4590" fmla="*/ 2472481 h 6858000"/>
              <a:gd name="connsiteX56-4591" fmla="*/ 5272406 w 6128435"/>
              <a:gd name="connsiteY56-4592" fmla="*/ 2477221 h 6858000"/>
              <a:gd name="connsiteX57-4593" fmla="*/ 5307538 w 6128435"/>
              <a:gd name="connsiteY57-4594" fmla="*/ 2514685 h 6858000"/>
              <a:gd name="connsiteX58-4595" fmla="*/ 5337604 w 6128435"/>
              <a:gd name="connsiteY58-4596" fmla="*/ 2597632 h 6858000"/>
              <a:gd name="connsiteX59-4597" fmla="*/ 5407503 w 6128435"/>
              <a:gd name="connsiteY59-4598" fmla="*/ 2786290 h 6858000"/>
              <a:gd name="connsiteX60-4599" fmla="*/ 5407356 w 6128435"/>
              <a:gd name="connsiteY60-4600" fmla="*/ 2787545 h 6858000"/>
              <a:gd name="connsiteX61-4601" fmla="*/ 5411130 w 6128435"/>
              <a:gd name="connsiteY61-4602" fmla="*/ 2788640 h 6858000"/>
              <a:gd name="connsiteX62-4603" fmla="*/ 5416439 w 6128435"/>
              <a:gd name="connsiteY62-4604" fmla="*/ 2805666 h 6858000"/>
              <a:gd name="connsiteX63-4605" fmla="*/ 5416589 w 6128435"/>
              <a:gd name="connsiteY63-4606" fmla="*/ 2810822 h 6858000"/>
              <a:gd name="connsiteX64-4607" fmla="*/ 5418542 w 6128435"/>
              <a:gd name="connsiteY64-4608" fmla="*/ 2817745 h 6858000"/>
              <a:gd name="connsiteX65-4609" fmla="*/ 5418847 w 6128435"/>
              <a:gd name="connsiteY65-4610" fmla="*/ 2817825 h 6858000"/>
              <a:gd name="connsiteX66-4611" fmla="*/ 5423364 w 6128435"/>
              <a:gd name="connsiteY66-4612" fmla="*/ 2858292 h 6858000"/>
              <a:gd name="connsiteX67-4613" fmla="*/ 5479298 w 6128435"/>
              <a:gd name="connsiteY67-4614" fmla="*/ 2947791 h 6858000"/>
              <a:gd name="connsiteX68-4615" fmla="*/ 5481770 w 6128435"/>
              <a:gd name="connsiteY68-4616" fmla="*/ 2951352 h 6858000"/>
              <a:gd name="connsiteX69-4617" fmla="*/ 5481013 w 6128435"/>
              <a:gd name="connsiteY69-4618" fmla="*/ 2973461 h 6858000"/>
              <a:gd name="connsiteX70-4619" fmla="*/ 5482045 w 6128435"/>
              <a:gd name="connsiteY70-4620" fmla="*/ 2984371 h 6858000"/>
              <a:gd name="connsiteX71-4621" fmla="*/ 5479405 w 6128435"/>
              <a:gd name="connsiteY71-4622" fmla="*/ 2988507 h 6858000"/>
              <a:gd name="connsiteX72-4623" fmla="*/ 5482415 w 6128435"/>
              <a:gd name="connsiteY72-4624" fmla="*/ 3004079 h 6858000"/>
              <a:gd name="connsiteX73-4625" fmla="*/ 5483865 w 6128435"/>
              <a:gd name="connsiteY73-4626" fmla="*/ 3005467 h 6858000"/>
              <a:gd name="connsiteX74-4627" fmla="*/ 5482236 w 6128435"/>
              <a:gd name="connsiteY74-4628" fmla="*/ 3019791 h 6858000"/>
              <a:gd name="connsiteX75-4629" fmla="*/ 5475895 w 6128435"/>
              <a:gd name="connsiteY75-4630" fmla="*/ 3033578 h 6858000"/>
              <a:gd name="connsiteX76-4631" fmla="*/ 5477595 w 6128435"/>
              <a:gd name="connsiteY76-4632" fmla="*/ 3250534 h 6858000"/>
              <a:gd name="connsiteX77-4633" fmla="*/ 5532836 w 6128435"/>
              <a:gd name="connsiteY77-4634" fmla="*/ 3353840 h 6858000"/>
              <a:gd name="connsiteX78-4635" fmla="*/ 5561229 w 6128435"/>
              <a:gd name="connsiteY78-4636" fmla="*/ 3395784 h 6858000"/>
              <a:gd name="connsiteX79-4637" fmla="*/ 5589758 w 6128435"/>
              <a:gd name="connsiteY79-4638" fmla="*/ 3506453 h 6858000"/>
              <a:gd name="connsiteX80-4639" fmla="*/ 5596144 w 6128435"/>
              <a:gd name="connsiteY80-4640" fmla="*/ 3534624 h 6858000"/>
              <a:gd name="connsiteX81-4641" fmla="*/ 5597750 w 6128435"/>
              <a:gd name="connsiteY81-4642" fmla="*/ 3534129 h 6858000"/>
              <a:gd name="connsiteX82-4643" fmla="*/ 5599700 w 6128435"/>
              <a:gd name="connsiteY82-4644" fmla="*/ 3547221 h 6858000"/>
              <a:gd name="connsiteX83-4645" fmla="*/ 5615031 w 6128435"/>
              <a:gd name="connsiteY83-4646" fmla="*/ 3557482 h 6858000"/>
              <a:gd name="connsiteX84-4647" fmla="*/ 5618377 w 6128435"/>
              <a:gd name="connsiteY84-4648" fmla="*/ 3588431 h 6858000"/>
              <a:gd name="connsiteX85-4649" fmla="*/ 5612155 w 6128435"/>
              <a:gd name="connsiteY85-4650" fmla="*/ 3589869 h 6858000"/>
              <a:gd name="connsiteX86-4651" fmla="*/ 5620843 w 6128435"/>
              <a:gd name="connsiteY86-4652" fmla="*/ 3606745 h 6858000"/>
              <a:gd name="connsiteX87-4653" fmla="*/ 5655472 w 6128435"/>
              <a:gd name="connsiteY87-4654" fmla="*/ 3678877 h 6858000"/>
              <a:gd name="connsiteX88-4655" fmla="*/ 5680448 w 6128435"/>
              <a:gd name="connsiteY88-4656" fmla="*/ 3717760 h 6858000"/>
              <a:gd name="connsiteX89-4657" fmla="*/ 5683015 w 6128435"/>
              <a:gd name="connsiteY89-4658" fmla="*/ 3762025 h 6858000"/>
              <a:gd name="connsiteX90-4659" fmla="*/ 5696643 w 6128435"/>
              <a:gd name="connsiteY90-4660" fmla="*/ 3773888 h 6858000"/>
              <a:gd name="connsiteX91-4661" fmla="*/ 5699203 w 6128435"/>
              <a:gd name="connsiteY91-4662" fmla="*/ 3775823 h 6858000"/>
              <a:gd name="connsiteX92-4663" fmla="*/ 5704824 w 6128435"/>
              <a:gd name="connsiteY92-4664" fmla="*/ 3785966 h 6858000"/>
              <a:gd name="connsiteX93-4665" fmla="*/ 5712204 w 6128435"/>
              <a:gd name="connsiteY93-4666" fmla="*/ 3785830 h 6858000"/>
              <a:gd name="connsiteX94-4667" fmla="*/ 5724816 w 6128435"/>
              <a:gd name="connsiteY94-4668" fmla="*/ 3798949 h 6858000"/>
              <a:gd name="connsiteX95-4669" fmla="*/ 5733539 w 6128435"/>
              <a:gd name="connsiteY95-4670" fmla="*/ 3818457 h 6858000"/>
              <a:gd name="connsiteX96-4671" fmla="*/ 5768491 w 6128435"/>
              <a:gd name="connsiteY96-4672" fmla="*/ 3914399 h 6858000"/>
              <a:gd name="connsiteX97-4673" fmla="*/ 5793123 w 6128435"/>
              <a:gd name="connsiteY97-4674" fmla="*/ 3969952 h 6858000"/>
              <a:gd name="connsiteX98-4675" fmla="*/ 5808321 w 6128435"/>
              <a:gd name="connsiteY98-4676" fmla="*/ 3988153 h 6858000"/>
              <a:gd name="connsiteX99-4677" fmla="*/ 5825621 w 6128435"/>
              <a:gd name="connsiteY99-4678" fmla="*/ 4015525 h 6858000"/>
              <a:gd name="connsiteX100-4679" fmla="*/ 5860672 w 6128435"/>
              <a:gd name="connsiteY100-4680" fmla="*/ 4061579 h 6858000"/>
              <a:gd name="connsiteX101-4681" fmla="*/ 5872173 w 6128435"/>
              <a:gd name="connsiteY101-4682" fmla="*/ 4088497 h 6858000"/>
              <a:gd name="connsiteX102-4683" fmla="*/ 5883705 w 6128435"/>
              <a:gd name="connsiteY102-4684" fmla="*/ 4101899 h 6858000"/>
              <a:gd name="connsiteX103-4685" fmla="*/ 5885314 w 6128435"/>
              <a:gd name="connsiteY103-4686" fmla="*/ 4108387 h 6858000"/>
              <a:gd name="connsiteX104-4687" fmla="*/ 5894095 w 6128435"/>
              <a:gd name="connsiteY104-4688" fmla="*/ 4128857 h 6858000"/>
              <a:gd name="connsiteX105-4689" fmla="*/ 5898339 w 6128435"/>
              <a:gd name="connsiteY105-4690" fmla="*/ 4140800 h 6858000"/>
              <a:gd name="connsiteX106-4691" fmla="*/ 5899734 w 6128435"/>
              <a:gd name="connsiteY106-4692" fmla="*/ 4145632 h 6858000"/>
              <a:gd name="connsiteX107-4693" fmla="*/ 5897098 w 6128435"/>
              <a:gd name="connsiteY107-4694" fmla="*/ 4157819 h 6858000"/>
              <a:gd name="connsiteX108-4695" fmla="*/ 5903513 w 6128435"/>
              <a:gd name="connsiteY108-4696" fmla="*/ 4187661 h 6858000"/>
              <a:gd name="connsiteX109-4697" fmla="*/ 5917114 w 6128435"/>
              <a:gd name="connsiteY109-4698" fmla="*/ 4213096 h 6858000"/>
              <a:gd name="connsiteX110-4699" fmla="*/ 5921153 w 6128435"/>
              <a:gd name="connsiteY110-4700" fmla="*/ 4236222 h 6858000"/>
              <a:gd name="connsiteX111-4701" fmla="*/ 5924233 w 6128435"/>
              <a:gd name="connsiteY111-4702" fmla="*/ 4242060 h 6858000"/>
              <a:gd name="connsiteX112-4703" fmla="*/ 5928910 w 6128435"/>
              <a:gd name="connsiteY112-4704" fmla="*/ 4300973 h 6858000"/>
              <a:gd name="connsiteX113-4705" fmla="*/ 5939320 w 6128435"/>
              <a:gd name="connsiteY113-4706" fmla="*/ 4340435 h 6858000"/>
              <a:gd name="connsiteX114-4707" fmla="*/ 5946705 w 6128435"/>
              <a:gd name="connsiteY114-4708" fmla="*/ 4428051 h 6858000"/>
              <a:gd name="connsiteX115-4709" fmla="*/ 5949261 w 6128435"/>
              <a:gd name="connsiteY115-4710" fmla="*/ 4449185 h 6858000"/>
              <a:gd name="connsiteX116-4711" fmla="*/ 5957504 w 6128435"/>
              <a:gd name="connsiteY116-4712" fmla="*/ 4465911 h 6858000"/>
              <a:gd name="connsiteX117-4713" fmla="*/ 5964689 w 6128435"/>
              <a:gd name="connsiteY117-4714" fmla="*/ 4468532 h 6858000"/>
              <a:gd name="connsiteX118-4715" fmla="*/ 5967062 w 6128435"/>
              <a:gd name="connsiteY118-4716" fmla="*/ 4479923 h 6858000"/>
              <a:gd name="connsiteX119-4717" fmla="*/ 5968960 w 6128435"/>
              <a:gd name="connsiteY119-4718" fmla="*/ 4482655 h 6858000"/>
              <a:gd name="connsiteX120-4719" fmla="*/ 5978567 w 6128435"/>
              <a:gd name="connsiteY120-4720" fmla="*/ 4498605 h 6858000"/>
              <a:gd name="connsiteX121-4721" fmla="*/ 5980106 w 6128435"/>
              <a:gd name="connsiteY121-4722" fmla="*/ 4585087 h 6858000"/>
              <a:gd name="connsiteX122-4723" fmla="*/ 5998138 w 6128435"/>
              <a:gd name="connsiteY122-4724" fmla="*/ 4697518 h 6858000"/>
              <a:gd name="connsiteX123-4725" fmla="*/ 6013516 w 6128435"/>
              <a:gd name="connsiteY123-4726" fmla="*/ 4786619 h 6858000"/>
              <a:gd name="connsiteX124-4727" fmla="*/ 6025404 w 6128435"/>
              <a:gd name="connsiteY124-4728" fmla="*/ 4858148 h 6858000"/>
              <a:gd name="connsiteX125-4729" fmla="*/ 6007749 w 6128435"/>
              <a:gd name="connsiteY125-4730" fmla="*/ 4964715 h 6858000"/>
              <a:gd name="connsiteX126-4731" fmla="*/ 6005269 w 6128435"/>
              <a:gd name="connsiteY126-4732" fmla="*/ 5150567 h 6858000"/>
              <a:gd name="connsiteX127-4733" fmla="*/ 6001127 w 6128435"/>
              <a:gd name="connsiteY127-4734" fmla="*/ 5164609 h 6858000"/>
              <a:gd name="connsiteX128-4735" fmla="*/ 5996647 w 6128435"/>
              <a:gd name="connsiteY128-4736" fmla="*/ 5185640 h 6858000"/>
              <a:gd name="connsiteX129-4737" fmla="*/ 5998514 w 6128435"/>
              <a:gd name="connsiteY129-4738" fmla="*/ 5189673 h 6858000"/>
              <a:gd name="connsiteX130-4739" fmla="*/ 5995970 w 6128435"/>
              <a:gd name="connsiteY130-4740" fmla="*/ 5221547 h 6858000"/>
              <a:gd name="connsiteX131-4741" fmla="*/ 5997218 w 6128435"/>
              <a:gd name="connsiteY131-4742" fmla="*/ 5222031 h 6858000"/>
              <a:gd name="connsiteX132-4743" fmla="*/ 6002116 w 6128435"/>
              <a:gd name="connsiteY132-4744" fmla="*/ 5231223 h 6858000"/>
              <a:gd name="connsiteX133-4745" fmla="*/ 6008541 w 6128435"/>
              <a:gd name="connsiteY133-4746" fmla="*/ 5248680 h 6858000"/>
              <a:gd name="connsiteX134-4747" fmla="*/ 6039260 w 6128435"/>
              <a:gd name="connsiteY134-4748" fmla="*/ 5289518 h 6858000"/>
              <a:gd name="connsiteX135-4749" fmla="*/ 6036748 w 6128435"/>
              <a:gd name="connsiteY135-4750" fmla="*/ 5322752 h 6858000"/>
              <a:gd name="connsiteX136-4751" fmla="*/ 6036943 w 6128435"/>
              <a:gd name="connsiteY136-4752" fmla="*/ 5329480 h 6858000"/>
              <a:gd name="connsiteX137-4753" fmla="*/ 6037236 w 6128435"/>
              <a:gd name="connsiteY137-4754" fmla="*/ 5329634 h 6858000"/>
              <a:gd name="connsiteX138-4755" fmla="*/ 6038019 w 6128435"/>
              <a:gd name="connsiteY138-4756" fmla="*/ 5336764 h 6858000"/>
              <a:gd name="connsiteX139-4757" fmla="*/ 6037298 w 6128435"/>
              <a:gd name="connsiteY139-4758" fmla="*/ 5341753 h 6858000"/>
              <a:gd name="connsiteX140-4759" fmla="*/ 6037677 w 6128435"/>
              <a:gd name="connsiteY140-4760" fmla="*/ 5354807 h 6858000"/>
              <a:gd name="connsiteX141-4761" fmla="*/ 6039728 w 6128435"/>
              <a:gd name="connsiteY141-4762" fmla="*/ 5359416 h 6858000"/>
              <a:gd name="connsiteX142-4763" fmla="*/ 6043311 w 6128435"/>
              <a:gd name="connsiteY142-4764" fmla="*/ 5361407 h 6858000"/>
              <a:gd name="connsiteX143-4765" fmla="*/ 6042954 w 6128435"/>
              <a:gd name="connsiteY143-4766" fmla="*/ 5362576 h 6858000"/>
              <a:gd name="connsiteX144-4767" fmla="*/ 6053435 w 6128435"/>
              <a:gd name="connsiteY144-4768" fmla="*/ 5387547 h 6858000"/>
              <a:gd name="connsiteX145-4769" fmla="*/ 6065933 w 6128435"/>
              <a:gd name="connsiteY145-4770" fmla="*/ 5443002 h 6858000"/>
              <a:gd name="connsiteX146-4771" fmla="*/ 6068640 w 6128435"/>
              <a:gd name="connsiteY146-4772" fmla="*/ 5474503 h 6858000"/>
              <a:gd name="connsiteX147-4773" fmla="*/ 6080922 w 6128435"/>
              <a:gd name="connsiteY147-4774" fmla="*/ 5561070 h 6858000"/>
              <a:gd name="connsiteX148-4775" fmla="*/ 6096949 w 6128435"/>
              <a:gd name="connsiteY148-4776" fmla="*/ 5648179 h 6858000"/>
              <a:gd name="connsiteX149-4777" fmla="*/ 6125703 w 6128435"/>
              <a:gd name="connsiteY149-4778" fmla="*/ 5692894 h 6858000"/>
              <a:gd name="connsiteX150-4779" fmla="*/ 6126670 w 6128435"/>
              <a:gd name="connsiteY150-4780" fmla="*/ 5697882 h 6858000"/>
              <a:gd name="connsiteX151-4781" fmla="*/ 6124061 w 6128435"/>
              <a:gd name="connsiteY151-4782" fmla="*/ 5710294 h 6858000"/>
              <a:gd name="connsiteX152-4783" fmla="*/ 6122213 w 6128435"/>
              <a:gd name="connsiteY152-4784" fmla="*/ 5714762 h 6858000"/>
              <a:gd name="connsiteX153-4785" fmla="*/ 6121353 w 6128435"/>
              <a:gd name="connsiteY153-4786" fmla="*/ 5721725 h 6858000"/>
              <a:gd name="connsiteX154-4787" fmla="*/ 6121607 w 6128435"/>
              <a:gd name="connsiteY154-4788" fmla="*/ 5721959 h 6858000"/>
              <a:gd name="connsiteX155-4789" fmla="*/ 6120262 w 6128435"/>
              <a:gd name="connsiteY155-4790" fmla="*/ 5728358 h 6858000"/>
              <a:gd name="connsiteX156-4791" fmla="*/ 6110194 w 6128435"/>
              <a:gd name="connsiteY156-4792" fmla="*/ 5758853 h 6858000"/>
              <a:gd name="connsiteX157-4793" fmla="*/ 6127519 w 6128435"/>
              <a:gd name="connsiteY157-4794" fmla="*/ 5865775 h 6858000"/>
              <a:gd name="connsiteX158-4795" fmla="*/ 6128435 w 6128435"/>
              <a:gd name="connsiteY158-4796" fmla="*/ 5870164 h 6858000"/>
              <a:gd name="connsiteX159-4797" fmla="*/ 6119217 w 6128435"/>
              <a:gd name="connsiteY159-4798" fmla="*/ 5888542 h 6858000"/>
              <a:gd name="connsiteX160-4799" fmla="*/ 6115966 w 6128435"/>
              <a:gd name="connsiteY160-4800" fmla="*/ 5898387 h 6858000"/>
              <a:gd name="connsiteX161-4801" fmla="*/ 6111924 w 6128435"/>
              <a:gd name="connsiteY161-4802" fmla="*/ 5900444 h 6858000"/>
              <a:gd name="connsiteX162-4803" fmla="*/ 6108716 w 6128435"/>
              <a:gd name="connsiteY162-4804" fmla="*/ 5915345 h 6858000"/>
              <a:gd name="connsiteX163-4805" fmla="*/ 6109524 w 6128435"/>
              <a:gd name="connsiteY163-4806" fmla="*/ 5917328 h 6858000"/>
              <a:gd name="connsiteX164-4807" fmla="*/ 6102493 w 6128435"/>
              <a:gd name="connsiteY164-4808" fmla="*/ 5928602 h 6858000"/>
              <a:gd name="connsiteX165-4809" fmla="*/ 6056863 w 6128435"/>
              <a:gd name="connsiteY165-4810" fmla="*/ 6000643 h 6858000"/>
              <a:gd name="connsiteX166-4811" fmla="*/ 6045436 w 6128435"/>
              <a:gd name="connsiteY166-4812" fmla="*/ 6124480 h 6858000"/>
              <a:gd name="connsiteX167-4813" fmla="*/ 6030489 w 6128435"/>
              <a:gd name="connsiteY167-4814" fmla="*/ 6317666 h 6858000"/>
              <a:gd name="connsiteX168-4815" fmla="*/ 6007492 w 6128435"/>
              <a:gd name="connsiteY168-4816" fmla="*/ 6440818 h 6858000"/>
              <a:gd name="connsiteX169-4817" fmla="*/ 6009467 w 6128435"/>
              <a:gd name="connsiteY169-4818" fmla="*/ 6487076 h 6858000"/>
              <a:gd name="connsiteX170-4819" fmla="*/ 5995064 w 6128435"/>
              <a:gd name="connsiteY170-4820" fmla="*/ 6540791 h 6858000"/>
              <a:gd name="connsiteX171-4821" fmla="*/ 5996309 w 6128435"/>
              <a:gd name="connsiteY171-4822" fmla="*/ 6543961 h 6858000"/>
              <a:gd name="connsiteX172-4823" fmla="*/ 5996048 w 6128435"/>
              <a:gd name="connsiteY172-4824" fmla="*/ 6555444 h 6858000"/>
              <a:gd name="connsiteX173-4825" fmla="*/ 6002524 w 6128435"/>
              <a:gd name="connsiteY173-4826" fmla="*/ 6560188 h 6858000"/>
              <a:gd name="connsiteX174-4827" fmla="*/ 6006823 w 6128435"/>
              <a:gd name="connsiteY174-4828" fmla="*/ 6578546 h 6858000"/>
              <a:gd name="connsiteX175-4829" fmla="*/ 6004510 w 6128435"/>
              <a:gd name="connsiteY175-4830" fmla="*/ 6599256 h 6858000"/>
              <a:gd name="connsiteX176-4831" fmla="*/ 5986207 w 6128435"/>
              <a:gd name="connsiteY176-4832" fmla="*/ 6695855 h 6858000"/>
              <a:gd name="connsiteX177-4833" fmla="*/ 5979428 w 6128435"/>
              <a:gd name="connsiteY177-4834" fmla="*/ 6754678 h 6858000"/>
              <a:gd name="connsiteX178-4835" fmla="*/ 5983398 w 6128435"/>
              <a:gd name="connsiteY178-4836" fmla="*/ 6778641 h 6858000"/>
              <a:gd name="connsiteX179-4837" fmla="*/ 5984543 w 6128435"/>
              <a:gd name="connsiteY179-4838" fmla="*/ 6811016 h 6858000"/>
              <a:gd name="connsiteX180-4839" fmla="*/ 5981802 w 6128435"/>
              <a:gd name="connsiteY180-4840" fmla="*/ 6838578 h 6858000"/>
              <a:gd name="connsiteX181-4841" fmla="*/ 5979671 w 6128435"/>
              <a:gd name="connsiteY181-4842" fmla="*/ 6858000 h 6858000"/>
              <a:gd name="connsiteX182-4843" fmla="*/ 0 w 6128435"/>
              <a:gd name="connsiteY182-4844" fmla="*/ 6858000 h 6858000"/>
              <a:gd name="connsiteX183-4845" fmla="*/ 0 w 6128435"/>
              <a:gd name="connsiteY183-4846" fmla="*/ 0 h 6858000"/>
              <a:gd name="connsiteX0-4847" fmla="*/ 0 w 6128435"/>
              <a:gd name="connsiteY0-4848" fmla="*/ 0 h 6858000"/>
              <a:gd name="connsiteX1-4849" fmla="*/ 4965888 w 6128435"/>
              <a:gd name="connsiteY1-4850" fmla="*/ 0 h 6858000"/>
              <a:gd name="connsiteX2-4851" fmla="*/ 4967767 w 6128435"/>
              <a:gd name="connsiteY2-4852" fmla="*/ 7930 h 6858000"/>
              <a:gd name="connsiteX3-4853" fmla="*/ 4979444 w 6128435"/>
              <a:gd name="connsiteY3-4854" fmla="*/ 43921 h 6858000"/>
              <a:gd name="connsiteX4-4855" fmla="*/ 5021173 w 6128435"/>
              <a:gd name="connsiteY4-4856" fmla="*/ 123738 h 6858000"/>
              <a:gd name="connsiteX5-4857" fmla="*/ 5075458 w 6128435"/>
              <a:gd name="connsiteY5-4858" fmla="*/ 264355 h 6858000"/>
              <a:gd name="connsiteX6-4859" fmla="*/ 5081175 w 6128435"/>
              <a:gd name="connsiteY6-4860" fmla="*/ 277448 h 6858000"/>
              <a:gd name="connsiteX7-4861" fmla="*/ 5097011 w 6128435"/>
              <a:gd name="connsiteY7-4862" fmla="*/ 355616 h 6858000"/>
              <a:gd name="connsiteX8-4863" fmla="*/ 5130982 w 6128435"/>
              <a:gd name="connsiteY8-4864" fmla="*/ 412030 h 6858000"/>
              <a:gd name="connsiteX9-4865" fmla="*/ 5153000 w 6128435"/>
              <a:gd name="connsiteY9-4866" fmla="*/ 507134 h 6858000"/>
              <a:gd name="connsiteX10-4867" fmla="*/ 5171282 w 6128435"/>
              <a:gd name="connsiteY10-4868" fmla="*/ 602071 h 6858000"/>
              <a:gd name="connsiteX11-4869" fmla="*/ 5176196 w 6128435"/>
              <a:gd name="connsiteY11-4870" fmla="*/ 636822 h 6858000"/>
              <a:gd name="connsiteX12-4871" fmla="*/ 5201957 w 6128435"/>
              <a:gd name="connsiteY12-4872" fmla="*/ 736835 h 6858000"/>
              <a:gd name="connsiteX13-4873" fmla="*/ 5185452 w 6128435"/>
              <a:gd name="connsiteY13-4874" fmla="*/ 745392 h 6858000"/>
              <a:gd name="connsiteX14-4875" fmla="*/ 5189051 w 6128435"/>
              <a:gd name="connsiteY14-4876" fmla="*/ 782518 h 6858000"/>
              <a:gd name="connsiteX15-4877" fmla="*/ 5210428 w 6128435"/>
              <a:gd name="connsiteY15-4878" fmla="*/ 815772 h 6858000"/>
              <a:gd name="connsiteX16-4879" fmla="*/ 5221088 w 6128435"/>
              <a:gd name="connsiteY16-4880" fmla="*/ 860193 h 6858000"/>
              <a:gd name="connsiteX17-4881" fmla="*/ 5227653 w 6128435"/>
              <a:gd name="connsiteY17-4882" fmla="*/ 886709 h 6858000"/>
              <a:gd name="connsiteX18-4883" fmla="*/ 5230806 w 6128435"/>
              <a:gd name="connsiteY18-4884" fmla="*/ 961354 h 6858000"/>
              <a:gd name="connsiteX19-4885" fmla="*/ 5201018 w 6128435"/>
              <a:gd name="connsiteY19-4886" fmla="*/ 1095027 h 6858000"/>
              <a:gd name="connsiteX20-4887" fmla="*/ 5202153 w 6128435"/>
              <a:gd name="connsiteY20-4888" fmla="*/ 1133224 h 6858000"/>
              <a:gd name="connsiteX21-4889" fmla="*/ 5207370 w 6128435"/>
              <a:gd name="connsiteY21-4890" fmla="*/ 1138097 h 6858000"/>
              <a:gd name="connsiteX22-4891" fmla="*/ 5189234 w 6128435"/>
              <a:gd name="connsiteY22-4892" fmla="*/ 1193495 h 6858000"/>
              <a:gd name="connsiteX23-4893" fmla="*/ 5202769 w 6128435"/>
              <a:gd name="connsiteY23-4894" fmla="*/ 1269450 h 6858000"/>
              <a:gd name="connsiteX24-4895" fmla="*/ 5225968 w 6128435"/>
              <a:gd name="connsiteY24-4896" fmla="*/ 1357994 h 6858000"/>
              <a:gd name="connsiteX25-4897" fmla="*/ 5233819 w 6128435"/>
              <a:gd name="connsiteY25-4898" fmla="*/ 1380922 h 6858000"/>
              <a:gd name="connsiteX26-4899" fmla="*/ 5237226 w 6128435"/>
              <a:gd name="connsiteY26-4900" fmla="*/ 1441327 h 6858000"/>
              <a:gd name="connsiteX27-4901" fmla="*/ 5244434 w 6128435"/>
              <a:gd name="connsiteY27-4902" fmla="*/ 1580810 h 6858000"/>
              <a:gd name="connsiteX28-4903" fmla="*/ 5251453 w 6128435"/>
              <a:gd name="connsiteY28-4904" fmla="*/ 1583934 h 6858000"/>
              <a:gd name="connsiteX29-4905" fmla="*/ 5253136 w 6128435"/>
              <a:gd name="connsiteY29-4906" fmla="*/ 1595457 h 6858000"/>
              <a:gd name="connsiteX30-4907" fmla="*/ 5254863 w 6128435"/>
              <a:gd name="connsiteY30-4908" fmla="*/ 1598311 h 6858000"/>
              <a:gd name="connsiteX31-4909" fmla="*/ 5263491 w 6128435"/>
              <a:gd name="connsiteY31-4910" fmla="*/ 1642938 h 6858000"/>
              <a:gd name="connsiteX32-4911" fmla="*/ 5261314 w 6128435"/>
              <a:gd name="connsiteY32-4912" fmla="*/ 1689177 h 6858000"/>
              <a:gd name="connsiteX33-4913" fmla="*/ 5259788 w 6128435"/>
              <a:gd name="connsiteY33-4914" fmla="*/ 1768516 h 6858000"/>
              <a:gd name="connsiteX34-4915" fmla="*/ 5272526 w 6128435"/>
              <a:gd name="connsiteY34-4916" fmla="*/ 1936940 h 6858000"/>
              <a:gd name="connsiteX35-4917" fmla="*/ 5252592 w 6128435"/>
              <a:gd name="connsiteY35-4918" fmla="*/ 2092210 h 6858000"/>
              <a:gd name="connsiteX36-4919" fmla="*/ 5264303 w 6128435"/>
              <a:gd name="connsiteY36-4920" fmla="*/ 2225157 h 6858000"/>
              <a:gd name="connsiteX37-4921" fmla="*/ 5254949 w 6128435"/>
              <a:gd name="connsiteY37-4922" fmla="*/ 2236160 h 6858000"/>
              <a:gd name="connsiteX38-4923" fmla="*/ 5250104 w 6128435"/>
              <a:gd name="connsiteY38-4924" fmla="*/ 2249166 h 6858000"/>
              <a:gd name="connsiteX39-4925" fmla="*/ 5251214 w 6128435"/>
              <a:gd name="connsiteY39-4926" fmla="*/ 2250944 h 6858000"/>
              <a:gd name="connsiteX40-4927" fmla="*/ 5250644 w 6128435"/>
              <a:gd name="connsiteY40-4928" fmla="*/ 2266619 h 6858000"/>
              <a:gd name="connsiteX41-4929" fmla="*/ 5247111 w 6128435"/>
              <a:gd name="connsiteY41-4930" fmla="*/ 2269679 h 6858000"/>
              <a:gd name="connsiteX42-4931" fmla="*/ 5245653 w 6128435"/>
              <a:gd name="connsiteY42-4932" fmla="*/ 2280317 h 6858000"/>
              <a:gd name="connsiteX43-4933" fmla="*/ 5239901 w 6128435"/>
              <a:gd name="connsiteY43-4934" fmla="*/ 2300961 h 6858000"/>
              <a:gd name="connsiteX44-4935" fmla="*/ 5241522 w 6128435"/>
              <a:gd name="connsiteY44-4936" fmla="*/ 2305114 h 6858000"/>
              <a:gd name="connsiteX45-4937" fmla="*/ 5237050 w 6128435"/>
              <a:gd name="connsiteY45-4938" fmla="*/ 2336703 h 6858000"/>
              <a:gd name="connsiteX46-4939" fmla="*/ 5238267 w 6128435"/>
              <a:gd name="connsiteY46-4940" fmla="*/ 2337277 h 6858000"/>
              <a:gd name="connsiteX47-4941" fmla="*/ 5242602 w 6128435"/>
              <a:gd name="connsiteY47-4942" fmla="*/ 2346782 h 6858000"/>
              <a:gd name="connsiteX48-4943" fmla="*/ 5247963 w 6128435"/>
              <a:gd name="connsiteY48-4944" fmla="*/ 2364638 h 6858000"/>
              <a:gd name="connsiteX49-4945" fmla="*/ 5271650 w 6128435"/>
              <a:gd name="connsiteY49-4946" fmla="*/ 2440467 h 6858000"/>
              <a:gd name="connsiteX50-4947" fmla="*/ 5271438 w 6128435"/>
              <a:gd name="connsiteY50-4948" fmla="*/ 2447186 h 6858000"/>
              <a:gd name="connsiteX51-4949" fmla="*/ 5271722 w 6128435"/>
              <a:gd name="connsiteY51-4950" fmla="*/ 2447359 h 6858000"/>
              <a:gd name="connsiteX52-4951" fmla="*/ 5272069 w 6128435"/>
              <a:gd name="connsiteY52-4952" fmla="*/ 2454523 h 6858000"/>
              <a:gd name="connsiteX53-4953" fmla="*/ 5271049 w 6128435"/>
              <a:gd name="connsiteY53-4954" fmla="*/ 2459442 h 6858000"/>
              <a:gd name="connsiteX54-4955" fmla="*/ 5270636 w 6128435"/>
              <a:gd name="connsiteY54-4956" fmla="*/ 2472481 h 6858000"/>
              <a:gd name="connsiteX55-4957" fmla="*/ 5272406 w 6128435"/>
              <a:gd name="connsiteY55-4958" fmla="*/ 2477221 h 6858000"/>
              <a:gd name="connsiteX56-4959" fmla="*/ 5307538 w 6128435"/>
              <a:gd name="connsiteY56-4960" fmla="*/ 2514685 h 6858000"/>
              <a:gd name="connsiteX57-4961" fmla="*/ 5337604 w 6128435"/>
              <a:gd name="connsiteY57-4962" fmla="*/ 2597632 h 6858000"/>
              <a:gd name="connsiteX58-4963" fmla="*/ 5407503 w 6128435"/>
              <a:gd name="connsiteY58-4964" fmla="*/ 2786290 h 6858000"/>
              <a:gd name="connsiteX59-4965" fmla="*/ 5407356 w 6128435"/>
              <a:gd name="connsiteY59-4966" fmla="*/ 2787545 h 6858000"/>
              <a:gd name="connsiteX60-4967" fmla="*/ 5411130 w 6128435"/>
              <a:gd name="connsiteY60-4968" fmla="*/ 2788640 h 6858000"/>
              <a:gd name="connsiteX61-4969" fmla="*/ 5416439 w 6128435"/>
              <a:gd name="connsiteY61-4970" fmla="*/ 2805666 h 6858000"/>
              <a:gd name="connsiteX62-4971" fmla="*/ 5416589 w 6128435"/>
              <a:gd name="connsiteY62-4972" fmla="*/ 2810822 h 6858000"/>
              <a:gd name="connsiteX63-4973" fmla="*/ 5418542 w 6128435"/>
              <a:gd name="connsiteY63-4974" fmla="*/ 2817745 h 6858000"/>
              <a:gd name="connsiteX64-4975" fmla="*/ 5418847 w 6128435"/>
              <a:gd name="connsiteY64-4976" fmla="*/ 2817825 h 6858000"/>
              <a:gd name="connsiteX65-4977" fmla="*/ 5423364 w 6128435"/>
              <a:gd name="connsiteY65-4978" fmla="*/ 2858292 h 6858000"/>
              <a:gd name="connsiteX66-4979" fmla="*/ 5479298 w 6128435"/>
              <a:gd name="connsiteY66-4980" fmla="*/ 2947791 h 6858000"/>
              <a:gd name="connsiteX67-4981" fmla="*/ 5481770 w 6128435"/>
              <a:gd name="connsiteY67-4982" fmla="*/ 2951352 h 6858000"/>
              <a:gd name="connsiteX68-4983" fmla="*/ 5481013 w 6128435"/>
              <a:gd name="connsiteY68-4984" fmla="*/ 2973461 h 6858000"/>
              <a:gd name="connsiteX69-4985" fmla="*/ 5482045 w 6128435"/>
              <a:gd name="connsiteY69-4986" fmla="*/ 2984371 h 6858000"/>
              <a:gd name="connsiteX70-4987" fmla="*/ 5479405 w 6128435"/>
              <a:gd name="connsiteY70-4988" fmla="*/ 2988507 h 6858000"/>
              <a:gd name="connsiteX71-4989" fmla="*/ 5482415 w 6128435"/>
              <a:gd name="connsiteY71-4990" fmla="*/ 3004079 h 6858000"/>
              <a:gd name="connsiteX72-4991" fmla="*/ 5483865 w 6128435"/>
              <a:gd name="connsiteY72-4992" fmla="*/ 3005467 h 6858000"/>
              <a:gd name="connsiteX73-4993" fmla="*/ 5482236 w 6128435"/>
              <a:gd name="connsiteY73-4994" fmla="*/ 3019791 h 6858000"/>
              <a:gd name="connsiteX74-4995" fmla="*/ 5475895 w 6128435"/>
              <a:gd name="connsiteY74-4996" fmla="*/ 3033578 h 6858000"/>
              <a:gd name="connsiteX75-4997" fmla="*/ 5477595 w 6128435"/>
              <a:gd name="connsiteY75-4998" fmla="*/ 3250534 h 6858000"/>
              <a:gd name="connsiteX76-4999" fmla="*/ 5532836 w 6128435"/>
              <a:gd name="connsiteY76-5000" fmla="*/ 3353840 h 6858000"/>
              <a:gd name="connsiteX77-5001" fmla="*/ 5561229 w 6128435"/>
              <a:gd name="connsiteY77-5002" fmla="*/ 3395784 h 6858000"/>
              <a:gd name="connsiteX78-5003" fmla="*/ 5589758 w 6128435"/>
              <a:gd name="connsiteY78-5004" fmla="*/ 3506453 h 6858000"/>
              <a:gd name="connsiteX79-5005" fmla="*/ 5596144 w 6128435"/>
              <a:gd name="connsiteY79-5006" fmla="*/ 3534624 h 6858000"/>
              <a:gd name="connsiteX80-5007" fmla="*/ 5597750 w 6128435"/>
              <a:gd name="connsiteY80-5008" fmla="*/ 3534129 h 6858000"/>
              <a:gd name="connsiteX81-5009" fmla="*/ 5599700 w 6128435"/>
              <a:gd name="connsiteY81-5010" fmla="*/ 3547221 h 6858000"/>
              <a:gd name="connsiteX82-5011" fmla="*/ 5615031 w 6128435"/>
              <a:gd name="connsiteY82-5012" fmla="*/ 3557482 h 6858000"/>
              <a:gd name="connsiteX83-5013" fmla="*/ 5618377 w 6128435"/>
              <a:gd name="connsiteY83-5014" fmla="*/ 3588431 h 6858000"/>
              <a:gd name="connsiteX84-5015" fmla="*/ 5612155 w 6128435"/>
              <a:gd name="connsiteY84-5016" fmla="*/ 3589869 h 6858000"/>
              <a:gd name="connsiteX85-5017" fmla="*/ 5620843 w 6128435"/>
              <a:gd name="connsiteY85-5018" fmla="*/ 3606745 h 6858000"/>
              <a:gd name="connsiteX86-5019" fmla="*/ 5655472 w 6128435"/>
              <a:gd name="connsiteY86-5020" fmla="*/ 3678877 h 6858000"/>
              <a:gd name="connsiteX87-5021" fmla="*/ 5680448 w 6128435"/>
              <a:gd name="connsiteY87-5022" fmla="*/ 3717760 h 6858000"/>
              <a:gd name="connsiteX88-5023" fmla="*/ 5683015 w 6128435"/>
              <a:gd name="connsiteY88-5024" fmla="*/ 3762025 h 6858000"/>
              <a:gd name="connsiteX89-5025" fmla="*/ 5696643 w 6128435"/>
              <a:gd name="connsiteY89-5026" fmla="*/ 3773888 h 6858000"/>
              <a:gd name="connsiteX90-5027" fmla="*/ 5699203 w 6128435"/>
              <a:gd name="connsiteY90-5028" fmla="*/ 3775823 h 6858000"/>
              <a:gd name="connsiteX91-5029" fmla="*/ 5704824 w 6128435"/>
              <a:gd name="connsiteY91-5030" fmla="*/ 3785966 h 6858000"/>
              <a:gd name="connsiteX92-5031" fmla="*/ 5712204 w 6128435"/>
              <a:gd name="connsiteY92-5032" fmla="*/ 3785830 h 6858000"/>
              <a:gd name="connsiteX93-5033" fmla="*/ 5724816 w 6128435"/>
              <a:gd name="connsiteY93-5034" fmla="*/ 3798949 h 6858000"/>
              <a:gd name="connsiteX94-5035" fmla="*/ 5733539 w 6128435"/>
              <a:gd name="connsiteY94-5036" fmla="*/ 3818457 h 6858000"/>
              <a:gd name="connsiteX95-5037" fmla="*/ 5768491 w 6128435"/>
              <a:gd name="connsiteY95-5038" fmla="*/ 3914399 h 6858000"/>
              <a:gd name="connsiteX96-5039" fmla="*/ 5793123 w 6128435"/>
              <a:gd name="connsiteY96-5040" fmla="*/ 3969952 h 6858000"/>
              <a:gd name="connsiteX97-5041" fmla="*/ 5808321 w 6128435"/>
              <a:gd name="connsiteY97-5042" fmla="*/ 3988153 h 6858000"/>
              <a:gd name="connsiteX98-5043" fmla="*/ 5825621 w 6128435"/>
              <a:gd name="connsiteY98-5044" fmla="*/ 4015525 h 6858000"/>
              <a:gd name="connsiteX99-5045" fmla="*/ 5860672 w 6128435"/>
              <a:gd name="connsiteY99-5046" fmla="*/ 4061579 h 6858000"/>
              <a:gd name="connsiteX100-5047" fmla="*/ 5872173 w 6128435"/>
              <a:gd name="connsiteY100-5048" fmla="*/ 4088497 h 6858000"/>
              <a:gd name="connsiteX101-5049" fmla="*/ 5883705 w 6128435"/>
              <a:gd name="connsiteY101-5050" fmla="*/ 4101899 h 6858000"/>
              <a:gd name="connsiteX102-5051" fmla="*/ 5885314 w 6128435"/>
              <a:gd name="connsiteY102-5052" fmla="*/ 4108387 h 6858000"/>
              <a:gd name="connsiteX103-5053" fmla="*/ 5894095 w 6128435"/>
              <a:gd name="connsiteY103-5054" fmla="*/ 4128857 h 6858000"/>
              <a:gd name="connsiteX104-5055" fmla="*/ 5898339 w 6128435"/>
              <a:gd name="connsiteY104-5056" fmla="*/ 4140800 h 6858000"/>
              <a:gd name="connsiteX105-5057" fmla="*/ 5899734 w 6128435"/>
              <a:gd name="connsiteY105-5058" fmla="*/ 4145632 h 6858000"/>
              <a:gd name="connsiteX106-5059" fmla="*/ 5897098 w 6128435"/>
              <a:gd name="connsiteY106-5060" fmla="*/ 4157819 h 6858000"/>
              <a:gd name="connsiteX107-5061" fmla="*/ 5903513 w 6128435"/>
              <a:gd name="connsiteY107-5062" fmla="*/ 4187661 h 6858000"/>
              <a:gd name="connsiteX108-5063" fmla="*/ 5917114 w 6128435"/>
              <a:gd name="connsiteY108-5064" fmla="*/ 4213096 h 6858000"/>
              <a:gd name="connsiteX109-5065" fmla="*/ 5921153 w 6128435"/>
              <a:gd name="connsiteY109-5066" fmla="*/ 4236222 h 6858000"/>
              <a:gd name="connsiteX110-5067" fmla="*/ 5924233 w 6128435"/>
              <a:gd name="connsiteY110-5068" fmla="*/ 4242060 h 6858000"/>
              <a:gd name="connsiteX111-5069" fmla="*/ 5928910 w 6128435"/>
              <a:gd name="connsiteY111-5070" fmla="*/ 4300973 h 6858000"/>
              <a:gd name="connsiteX112-5071" fmla="*/ 5939320 w 6128435"/>
              <a:gd name="connsiteY112-5072" fmla="*/ 4340435 h 6858000"/>
              <a:gd name="connsiteX113-5073" fmla="*/ 5946705 w 6128435"/>
              <a:gd name="connsiteY113-5074" fmla="*/ 4428051 h 6858000"/>
              <a:gd name="connsiteX114-5075" fmla="*/ 5949261 w 6128435"/>
              <a:gd name="connsiteY114-5076" fmla="*/ 4449185 h 6858000"/>
              <a:gd name="connsiteX115-5077" fmla="*/ 5957504 w 6128435"/>
              <a:gd name="connsiteY115-5078" fmla="*/ 4465911 h 6858000"/>
              <a:gd name="connsiteX116-5079" fmla="*/ 5964689 w 6128435"/>
              <a:gd name="connsiteY116-5080" fmla="*/ 4468532 h 6858000"/>
              <a:gd name="connsiteX117-5081" fmla="*/ 5967062 w 6128435"/>
              <a:gd name="connsiteY117-5082" fmla="*/ 4479923 h 6858000"/>
              <a:gd name="connsiteX118-5083" fmla="*/ 5968960 w 6128435"/>
              <a:gd name="connsiteY118-5084" fmla="*/ 4482655 h 6858000"/>
              <a:gd name="connsiteX119-5085" fmla="*/ 5978567 w 6128435"/>
              <a:gd name="connsiteY119-5086" fmla="*/ 4498605 h 6858000"/>
              <a:gd name="connsiteX120-5087" fmla="*/ 5980106 w 6128435"/>
              <a:gd name="connsiteY120-5088" fmla="*/ 4585087 h 6858000"/>
              <a:gd name="connsiteX121-5089" fmla="*/ 5998138 w 6128435"/>
              <a:gd name="connsiteY121-5090" fmla="*/ 4697518 h 6858000"/>
              <a:gd name="connsiteX122-5091" fmla="*/ 6013516 w 6128435"/>
              <a:gd name="connsiteY122-5092" fmla="*/ 4786619 h 6858000"/>
              <a:gd name="connsiteX123-5093" fmla="*/ 6025404 w 6128435"/>
              <a:gd name="connsiteY123-5094" fmla="*/ 4858148 h 6858000"/>
              <a:gd name="connsiteX124-5095" fmla="*/ 6007749 w 6128435"/>
              <a:gd name="connsiteY124-5096" fmla="*/ 4964715 h 6858000"/>
              <a:gd name="connsiteX125-5097" fmla="*/ 6005269 w 6128435"/>
              <a:gd name="connsiteY125-5098" fmla="*/ 5150567 h 6858000"/>
              <a:gd name="connsiteX126-5099" fmla="*/ 6001127 w 6128435"/>
              <a:gd name="connsiteY126-5100" fmla="*/ 5164609 h 6858000"/>
              <a:gd name="connsiteX127-5101" fmla="*/ 5996647 w 6128435"/>
              <a:gd name="connsiteY127-5102" fmla="*/ 5185640 h 6858000"/>
              <a:gd name="connsiteX128-5103" fmla="*/ 5998514 w 6128435"/>
              <a:gd name="connsiteY128-5104" fmla="*/ 5189673 h 6858000"/>
              <a:gd name="connsiteX129-5105" fmla="*/ 5995970 w 6128435"/>
              <a:gd name="connsiteY129-5106" fmla="*/ 5221547 h 6858000"/>
              <a:gd name="connsiteX130-5107" fmla="*/ 5997218 w 6128435"/>
              <a:gd name="connsiteY130-5108" fmla="*/ 5222031 h 6858000"/>
              <a:gd name="connsiteX131-5109" fmla="*/ 6002116 w 6128435"/>
              <a:gd name="connsiteY131-5110" fmla="*/ 5231223 h 6858000"/>
              <a:gd name="connsiteX132-5111" fmla="*/ 6008541 w 6128435"/>
              <a:gd name="connsiteY132-5112" fmla="*/ 5248680 h 6858000"/>
              <a:gd name="connsiteX133-5113" fmla="*/ 6039260 w 6128435"/>
              <a:gd name="connsiteY133-5114" fmla="*/ 5289518 h 6858000"/>
              <a:gd name="connsiteX134-5115" fmla="*/ 6036748 w 6128435"/>
              <a:gd name="connsiteY134-5116" fmla="*/ 5322752 h 6858000"/>
              <a:gd name="connsiteX135-5117" fmla="*/ 6036943 w 6128435"/>
              <a:gd name="connsiteY135-5118" fmla="*/ 5329480 h 6858000"/>
              <a:gd name="connsiteX136-5119" fmla="*/ 6037236 w 6128435"/>
              <a:gd name="connsiteY136-5120" fmla="*/ 5329634 h 6858000"/>
              <a:gd name="connsiteX137-5121" fmla="*/ 6038019 w 6128435"/>
              <a:gd name="connsiteY137-5122" fmla="*/ 5336764 h 6858000"/>
              <a:gd name="connsiteX138-5123" fmla="*/ 6037298 w 6128435"/>
              <a:gd name="connsiteY138-5124" fmla="*/ 5341753 h 6858000"/>
              <a:gd name="connsiteX139-5125" fmla="*/ 6037677 w 6128435"/>
              <a:gd name="connsiteY139-5126" fmla="*/ 5354807 h 6858000"/>
              <a:gd name="connsiteX140-5127" fmla="*/ 6039728 w 6128435"/>
              <a:gd name="connsiteY140-5128" fmla="*/ 5359416 h 6858000"/>
              <a:gd name="connsiteX141-5129" fmla="*/ 6043311 w 6128435"/>
              <a:gd name="connsiteY141-5130" fmla="*/ 5361407 h 6858000"/>
              <a:gd name="connsiteX142-5131" fmla="*/ 6042954 w 6128435"/>
              <a:gd name="connsiteY142-5132" fmla="*/ 5362576 h 6858000"/>
              <a:gd name="connsiteX143-5133" fmla="*/ 6053435 w 6128435"/>
              <a:gd name="connsiteY143-5134" fmla="*/ 5387547 h 6858000"/>
              <a:gd name="connsiteX144-5135" fmla="*/ 6065933 w 6128435"/>
              <a:gd name="connsiteY144-5136" fmla="*/ 5443002 h 6858000"/>
              <a:gd name="connsiteX145-5137" fmla="*/ 6068640 w 6128435"/>
              <a:gd name="connsiteY145-5138" fmla="*/ 5474503 h 6858000"/>
              <a:gd name="connsiteX146-5139" fmla="*/ 6080922 w 6128435"/>
              <a:gd name="connsiteY146-5140" fmla="*/ 5561070 h 6858000"/>
              <a:gd name="connsiteX147-5141" fmla="*/ 6096949 w 6128435"/>
              <a:gd name="connsiteY147-5142" fmla="*/ 5648179 h 6858000"/>
              <a:gd name="connsiteX148-5143" fmla="*/ 6125703 w 6128435"/>
              <a:gd name="connsiteY148-5144" fmla="*/ 5692894 h 6858000"/>
              <a:gd name="connsiteX149-5145" fmla="*/ 6126670 w 6128435"/>
              <a:gd name="connsiteY149-5146" fmla="*/ 5697882 h 6858000"/>
              <a:gd name="connsiteX150-5147" fmla="*/ 6124061 w 6128435"/>
              <a:gd name="connsiteY150-5148" fmla="*/ 5710294 h 6858000"/>
              <a:gd name="connsiteX151-5149" fmla="*/ 6122213 w 6128435"/>
              <a:gd name="connsiteY151-5150" fmla="*/ 5714762 h 6858000"/>
              <a:gd name="connsiteX152-5151" fmla="*/ 6121353 w 6128435"/>
              <a:gd name="connsiteY152-5152" fmla="*/ 5721725 h 6858000"/>
              <a:gd name="connsiteX153-5153" fmla="*/ 6121607 w 6128435"/>
              <a:gd name="connsiteY153-5154" fmla="*/ 5721959 h 6858000"/>
              <a:gd name="connsiteX154-5155" fmla="*/ 6120262 w 6128435"/>
              <a:gd name="connsiteY154-5156" fmla="*/ 5728358 h 6858000"/>
              <a:gd name="connsiteX155-5157" fmla="*/ 6110194 w 6128435"/>
              <a:gd name="connsiteY155-5158" fmla="*/ 5758853 h 6858000"/>
              <a:gd name="connsiteX156-5159" fmla="*/ 6127519 w 6128435"/>
              <a:gd name="connsiteY156-5160" fmla="*/ 5865775 h 6858000"/>
              <a:gd name="connsiteX157-5161" fmla="*/ 6128435 w 6128435"/>
              <a:gd name="connsiteY157-5162" fmla="*/ 5870164 h 6858000"/>
              <a:gd name="connsiteX158-5163" fmla="*/ 6119217 w 6128435"/>
              <a:gd name="connsiteY158-5164" fmla="*/ 5888542 h 6858000"/>
              <a:gd name="connsiteX159-5165" fmla="*/ 6115966 w 6128435"/>
              <a:gd name="connsiteY159-5166" fmla="*/ 5898387 h 6858000"/>
              <a:gd name="connsiteX160-5167" fmla="*/ 6111924 w 6128435"/>
              <a:gd name="connsiteY160-5168" fmla="*/ 5900444 h 6858000"/>
              <a:gd name="connsiteX161-5169" fmla="*/ 6108716 w 6128435"/>
              <a:gd name="connsiteY161-5170" fmla="*/ 5915345 h 6858000"/>
              <a:gd name="connsiteX162-5171" fmla="*/ 6109524 w 6128435"/>
              <a:gd name="connsiteY162-5172" fmla="*/ 5917328 h 6858000"/>
              <a:gd name="connsiteX163-5173" fmla="*/ 6102493 w 6128435"/>
              <a:gd name="connsiteY163-5174" fmla="*/ 5928602 h 6858000"/>
              <a:gd name="connsiteX164-5175" fmla="*/ 6056863 w 6128435"/>
              <a:gd name="connsiteY164-5176" fmla="*/ 6000643 h 6858000"/>
              <a:gd name="connsiteX165-5177" fmla="*/ 6045436 w 6128435"/>
              <a:gd name="connsiteY165-5178" fmla="*/ 6124480 h 6858000"/>
              <a:gd name="connsiteX166-5179" fmla="*/ 6030489 w 6128435"/>
              <a:gd name="connsiteY166-5180" fmla="*/ 6317666 h 6858000"/>
              <a:gd name="connsiteX167-5181" fmla="*/ 6007492 w 6128435"/>
              <a:gd name="connsiteY167-5182" fmla="*/ 6440818 h 6858000"/>
              <a:gd name="connsiteX168-5183" fmla="*/ 6009467 w 6128435"/>
              <a:gd name="connsiteY168-5184" fmla="*/ 6487076 h 6858000"/>
              <a:gd name="connsiteX169-5185" fmla="*/ 5995064 w 6128435"/>
              <a:gd name="connsiteY169-5186" fmla="*/ 6540791 h 6858000"/>
              <a:gd name="connsiteX170-5187" fmla="*/ 5996309 w 6128435"/>
              <a:gd name="connsiteY170-5188" fmla="*/ 6543961 h 6858000"/>
              <a:gd name="connsiteX171-5189" fmla="*/ 5996048 w 6128435"/>
              <a:gd name="connsiteY171-5190" fmla="*/ 6555444 h 6858000"/>
              <a:gd name="connsiteX172-5191" fmla="*/ 6002524 w 6128435"/>
              <a:gd name="connsiteY172-5192" fmla="*/ 6560188 h 6858000"/>
              <a:gd name="connsiteX173-5193" fmla="*/ 6006823 w 6128435"/>
              <a:gd name="connsiteY173-5194" fmla="*/ 6578546 h 6858000"/>
              <a:gd name="connsiteX174-5195" fmla="*/ 6004510 w 6128435"/>
              <a:gd name="connsiteY174-5196" fmla="*/ 6599256 h 6858000"/>
              <a:gd name="connsiteX175-5197" fmla="*/ 5986207 w 6128435"/>
              <a:gd name="connsiteY175-5198" fmla="*/ 6695855 h 6858000"/>
              <a:gd name="connsiteX176-5199" fmla="*/ 5979428 w 6128435"/>
              <a:gd name="connsiteY176-5200" fmla="*/ 6754678 h 6858000"/>
              <a:gd name="connsiteX177-5201" fmla="*/ 5983398 w 6128435"/>
              <a:gd name="connsiteY177-5202" fmla="*/ 6778641 h 6858000"/>
              <a:gd name="connsiteX178-5203" fmla="*/ 5984543 w 6128435"/>
              <a:gd name="connsiteY178-5204" fmla="*/ 6811016 h 6858000"/>
              <a:gd name="connsiteX179-5205" fmla="*/ 5981802 w 6128435"/>
              <a:gd name="connsiteY179-5206" fmla="*/ 6838578 h 6858000"/>
              <a:gd name="connsiteX180-5207" fmla="*/ 5979671 w 6128435"/>
              <a:gd name="connsiteY180-5208" fmla="*/ 6858000 h 6858000"/>
              <a:gd name="connsiteX181-5209" fmla="*/ 0 w 6128435"/>
              <a:gd name="connsiteY181-5210" fmla="*/ 6858000 h 6858000"/>
              <a:gd name="connsiteX182-5211" fmla="*/ 0 w 6128435"/>
              <a:gd name="connsiteY182-5212" fmla="*/ 0 h 6858000"/>
              <a:gd name="connsiteX0-5213" fmla="*/ 0 w 6128435"/>
              <a:gd name="connsiteY0-5214" fmla="*/ 0 h 6858000"/>
              <a:gd name="connsiteX1-5215" fmla="*/ 4965888 w 6128435"/>
              <a:gd name="connsiteY1-5216" fmla="*/ 0 h 6858000"/>
              <a:gd name="connsiteX2-5217" fmla="*/ 4967767 w 6128435"/>
              <a:gd name="connsiteY2-5218" fmla="*/ 7930 h 6858000"/>
              <a:gd name="connsiteX3-5219" fmla="*/ 4979444 w 6128435"/>
              <a:gd name="connsiteY3-5220" fmla="*/ 43921 h 6858000"/>
              <a:gd name="connsiteX4-5221" fmla="*/ 5021173 w 6128435"/>
              <a:gd name="connsiteY4-5222" fmla="*/ 123738 h 6858000"/>
              <a:gd name="connsiteX5-5223" fmla="*/ 5075458 w 6128435"/>
              <a:gd name="connsiteY5-5224" fmla="*/ 264355 h 6858000"/>
              <a:gd name="connsiteX6-5225" fmla="*/ 5081175 w 6128435"/>
              <a:gd name="connsiteY6-5226" fmla="*/ 277448 h 6858000"/>
              <a:gd name="connsiteX7-5227" fmla="*/ 5097011 w 6128435"/>
              <a:gd name="connsiteY7-5228" fmla="*/ 355616 h 6858000"/>
              <a:gd name="connsiteX8-5229" fmla="*/ 5130982 w 6128435"/>
              <a:gd name="connsiteY8-5230" fmla="*/ 412030 h 6858000"/>
              <a:gd name="connsiteX9-5231" fmla="*/ 5153000 w 6128435"/>
              <a:gd name="connsiteY9-5232" fmla="*/ 507134 h 6858000"/>
              <a:gd name="connsiteX10-5233" fmla="*/ 5171282 w 6128435"/>
              <a:gd name="connsiteY10-5234" fmla="*/ 602071 h 6858000"/>
              <a:gd name="connsiteX11-5235" fmla="*/ 5176196 w 6128435"/>
              <a:gd name="connsiteY11-5236" fmla="*/ 636822 h 6858000"/>
              <a:gd name="connsiteX12-5237" fmla="*/ 5201957 w 6128435"/>
              <a:gd name="connsiteY12-5238" fmla="*/ 736835 h 6858000"/>
              <a:gd name="connsiteX13-5239" fmla="*/ 5185452 w 6128435"/>
              <a:gd name="connsiteY13-5240" fmla="*/ 745392 h 6858000"/>
              <a:gd name="connsiteX14-5241" fmla="*/ 5189051 w 6128435"/>
              <a:gd name="connsiteY14-5242" fmla="*/ 782518 h 6858000"/>
              <a:gd name="connsiteX15-5243" fmla="*/ 5210428 w 6128435"/>
              <a:gd name="connsiteY15-5244" fmla="*/ 815772 h 6858000"/>
              <a:gd name="connsiteX16-5245" fmla="*/ 5221088 w 6128435"/>
              <a:gd name="connsiteY16-5246" fmla="*/ 860193 h 6858000"/>
              <a:gd name="connsiteX17-5247" fmla="*/ 5227653 w 6128435"/>
              <a:gd name="connsiteY17-5248" fmla="*/ 886709 h 6858000"/>
              <a:gd name="connsiteX18-5249" fmla="*/ 5230806 w 6128435"/>
              <a:gd name="connsiteY18-5250" fmla="*/ 961354 h 6858000"/>
              <a:gd name="connsiteX19-5251" fmla="*/ 5201018 w 6128435"/>
              <a:gd name="connsiteY19-5252" fmla="*/ 1095027 h 6858000"/>
              <a:gd name="connsiteX20-5253" fmla="*/ 5202153 w 6128435"/>
              <a:gd name="connsiteY20-5254" fmla="*/ 1133224 h 6858000"/>
              <a:gd name="connsiteX21-5255" fmla="*/ 5207370 w 6128435"/>
              <a:gd name="connsiteY21-5256" fmla="*/ 1138097 h 6858000"/>
              <a:gd name="connsiteX22-5257" fmla="*/ 5189234 w 6128435"/>
              <a:gd name="connsiteY22-5258" fmla="*/ 1193495 h 6858000"/>
              <a:gd name="connsiteX23-5259" fmla="*/ 5202769 w 6128435"/>
              <a:gd name="connsiteY23-5260" fmla="*/ 1269450 h 6858000"/>
              <a:gd name="connsiteX24-5261" fmla="*/ 5225968 w 6128435"/>
              <a:gd name="connsiteY24-5262" fmla="*/ 1357994 h 6858000"/>
              <a:gd name="connsiteX25-5263" fmla="*/ 5233819 w 6128435"/>
              <a:gd name="connsiteY25-5264" fmla="*/ 1380922 h 6858000"/>
              <a:gd name="connsiteX26-5265" fmla="*/ 5237226 w 6128435"/>
              <a:gd name="connsiteY26-5266" fmla="*/ 1441327 h 6858000"/>
              <a:gd name="connsiteX27-5267" fmla="*/ 5244434 w 6128435"/>
              <a:gd name="connsiteY27-5268" fmla="*/ 1580810 h 6858000"/>
              <a:gd name="connsiteX28-5269" fmla="*/ 5251453 w 6128435"/>
              <a:gd name="connsiteY28-5270" fmla="*/ 1583934 h 6858000"/>
              <a:gd name="connsiteX29-5271" fmla="*/ 5253136 w 6128435"/>
              <a:gd name="connsiteY29-5272" fmla="*/ 1595457 h 6858000"/>
              <a:gd name="connsiteX30-5273" fmla="*/ 5254863 w 6128435"/>
              <a:gd name="connsiteY30-5274" fmla="*/ 1598311 h 6858000"/>
              <a:gd name="connsiteX31-5275" fmla="*/ 5263491 w 6128435"/>
              <a:gd name="connsiteY31-5276" fmla="*/ 1642938 h 6858000"/>
              <a:gd name="connsiteX32-5277" fmla="*/ 5261314 w 6128435"/>
              <a:gd name="connsiteY32-5278" fmla="*/ 1689177 h 6858000"/>
              <a:gd name="connsiteX33-5279" fmla="*/ 5259788 w 6128435"/>
              <a:gd name="connsiteY33-5280" fmla="*/ 1768516 h 6858000"/>
              <a:gd name="connsiteX34-5281" fmla="*/ 5272526 w 6128435"/>
              <a:gd name="connsiteY34-5282" fmla="*/ 1936940 h 6858000"/>
              <a:gd name="connsiteX35-5283" fmla="*/ 5252592 w 6128435"/>
              <a:gd name="connsiteY35-5284" fmla="*/ 2092210 h 6858000"/>
              <a:gd name="connsiteX36-5285" fmla="*/ 5264303 w 6128435"/>
              <a:gd name="connsiteY36-5286" fmla="*/ 2225157 h 6858000"/>
              <a:gd name="connsiteX37-5287" fmla="*/ 5254949 w 6128435"/>
              <a:gd name="connsiteY37-5288" fmla="*/ 2236160 h 6858000"/>
              <a:gd name="connsiteX38-5289" fmla="*/ 5250104 w 6128435"/>
              <a:gd name="connsiteY38-5290" fmla="*/ 2249166 h 6858000"/>
              <a:gd name="connsiteX39-5291" fmla="*/ 5251214 w 6128435"/>
              <a:gd name="connsiteY39-5292" fmla="*/ 2250944 h 6858000"/>
              <a:gd name="connsiteX40-5293" fmla="*/ 5250644 w 6128435"/>
              <a:gd name="connsiteY40-5294" fmla="*/ 2266619 h 6858000"/>
              <a:gd name="connsiteX41-5295" fmla="*/ 5247111 w 6128435"/>
              <a:gd name="connsiteY41-5296" fmla="*/ 2269679 h 6858000"/>
              <a:gd name="connsiteX42-5297" fmla="*/ 5245653 w 6128435"/>
              <a:gd name="connsiteY42-5298" fmla="*/ 2280317 h 6858000"/>
              <a:gd name="connsiteX43-5299" fmla="*/ 5239901 w 6128435"/>
              <a:gd name="connsiteY43-5300" fmla="*/ 2300961 h 6858000"/>
              <a:gd name="connsiteX44-5301" fmla="*/ 5241522 w 6128435"/>
              <a:gd name="connsiteY44-5302" fmla="*/ 2305114 h 6858000"/>
              <a:gd name="connsiteX45-5303" fmla="*/ 5237050 w 6128435"/>
              <a:gd name="connsiteY45-5304" fmla="*/ 2336703 h 6858000"/>
              <a:gd name="connsiteX46-5305" fmla="*/ 5238267 w 6128435"/>
              <a:gd name="connsiteY46-5306" fmla="*/ 2337277 h 6858000"/>
              <a:gd name="connsiteX47-5307" fmla="*/ 5242602 w 6128435"/>
              <a:gd name="connsiteY47-5308" fmla="*/ 2346782 h 6858000"/>
              <a:gd name="connsiteX48-5309" fmla="*/ 5247963 w 6128435"/>
              <a:gd name="connsiteY48-5310" fmla="*/ 2364638 h 6858000"/>
              <a:gd name="connsiteX49-5311" fmla="*/ 5271650 w 6128435"/>
              <a:gd name="connsiteY49-5312" fmla="*/ 2440467 h 6858000"/>
              <a:gd name="connsiteX50-5313" fmla="*/ 5271438 w 6128435"/>
              <a:gd name="connsiteY50-5314" fmla="*/ 2447186 h 6858000"/>
              <a:gd name="connsiteX51-5315" fmla="*/ 5271722 w 6128435"/>
              <a:gd name="connsiteY51-5316" fmla="*/ 2447359 h 6858000"/>
              <a:gd name="connsiteX52-5317" fmla="*/ 5272069 w 6128435"/>
              <a:gd name="connsiteY52-5318" fmla="*/ 2454523 h 6858000"/>
              <a:gd name="connsiteX53-5319" fmla="*/ 5271049 w 6128435"/>
              <a:gd name="connsiteY53-5320" fmla="*/ 2459442 h 6858000"/>
              <a:gd name="connsiteX54-5321" fmla="*/ 5270636 w 6128435"/>
              <a:gd name="connsiteY54-5322" fmla="*/ 2472481 h 6858000"/>
              <a:gd name="connsiteX55-5323" fmla="*/ 5307538 w 6128435"/>
              <a:gd name="connsiteY55-5324" fmla="*/ 2514685 h 6858000"/>
              <a:gd name="connsiteX56-5325" fmla="*/ 5337604 w 6128435"/>
              <a:gd name="connsiteY56-5326" fmla="*/ 2597632 h 6858000"/>
              <a:gd name="connsiteX57-5327" fmla="*/ 5407503 w 6128435"/>
              <a:gd name="connsiteY57-5328" fmla="*/ 2786290 h 6858000"/>
              <a:gd name="connsiteX58-5329" fmla="*/ 5407356 w 6128435"/>
              <a:gd name="connsiteY58-5330" fmla="*/ 2787545 h 6858000"/>
              <a:gd name="connsiteX59-5331" fmla="*/ 5411130 w 6128435"/>
              <a:gd name="connsiteY59-5332" fmla="*/ 2788640 h 6858000"/>
              <a:gd name="connsiteX60-5333" fmla="*/ 5416439 w 6128435"/>
              <a:gd name="connsiteY60-5334" fmla="*/ 2805666 h 6858000"/>
              <a:gd name="connsiteX61-5335" fmla="*/ 5416589 w 6128435"/>
              <a:gd name="connsiteY61-5336" fmla="*/ 2810822 h 6858000"/>
              <a:gd name="connsiteX62-5337" fmla="*/ 5418542 w 6128435"/>
              <a:gd name="connsiteY62-5338" fmla="*/ 2817745 h 6858000"/>
              <a:gd name="connsiteX63-5339" fmla="*/ 5418847 w 6128435"/>
              <a:gd name="connsiteY63-5340" fmla="*/ 2817825 h 6858000"/>
              <a:gd name="connsiteX64-5341" fmla="*/ 5423364 w 6128435"/>
              <a:gd name="connsiteY64-5342" fmla="*/ 2858292 h 6858000"/>
              <a:gd name="connsiteX65-5343" fmla="*/ 5479298 w 6128435"/>
              <a:gd name="connsiteY65-5344" fmla="*/ 2947791 h 6858000"/>
              <a:gd name="connsiteX66-5345" fmla="*/ 5481770 w 6128435"/>
              <a:gd name="connsiteY66-5346" fmla="*/ 2951352 h 6858000"/>
              <a:gd name="connsiteX67-5347" fmla="*/ 5481013 w 6128435"/>
              <a:gd name="connsiteY67-5348" fmla="*/ 2973461 h 6858000"/>
              <a:gd name="connsiteX68-5349" fmla="*/ 5482045 w 6128435"/>
              <a:gd name="connsiteY68-5350" fmla="*/ 2984371 h 6858000"/>
              <a:gd name="connsiteX69-5351" fmla="*/ 5479405 w 6128435"/>
              <a:gd name="connsiteY69-5352" fmla="*/ 2988507 h 6858000"/>
              <a:gd name="connsiteX70-5353" fmla="*/ 5482415 w 6128435"/>
              <a:gd name="connsiteY70-5354" fmla="*/ 3004079 h 6858000"/>
              <a:gd name="connsiteX71-5355" fmla="*/ 5483865 w 6128435"/>
              <a:gd name="connsiteY71-5356" fmla="*/ 3005467 h 6858000"/>
              <a:gd name="connsiteX72-5357" fmla="*/ 5482236 w 6128435"/>
              <a:gd name="connsiteY72-5358" fmla="*/ 3019791 h 6858000"/>
              <a:gd name="connsiteX73-5359" fmla="*/ 5475895 w 6128435"/>
              <a:gd name="connsiteY73-5360" fmla="*/ 3033578 h 6858000"/>
              <a:gd name="connsiteX74-5361" fmla="*/ 5477595 w 6128435"/>
              <a:gd name="connsiteY74-5362" fmla="*/ 3250534 h 6858000"/>
              <a:gd name="connsiteX75-5363" fmla="*/ 5532836 w 6128435"/>
              <a:gd name="connsiteY75-5364" fmla="*/ 3353840 h 6858000"/>
              <a:gd name="connsiteX76-5365" fmla="*/ 5561229 w 6128435"/>
              <a:gd name="connsiteY76-5366" fmla="*/ 3395784 h 6858000"/>
              <a:gd name="connsiteX77-5367" fmla="*/ 5589758 w 6128435"/>
              <a:gd name="connsiteY77-5368" fmla="*/ 3506453 h 6858000"/>
              <a:gd name="connsiteX78-5369" fmla="*/ 5596144 w 6128435"/>
              <a:gd name="connsiteY78-5370" fmla="*/ 3534624 h 6858000"/>
              <a:gd name="connsiteX79-5371" fmla="*/ 5597750 w 6128435"/>
              <a:gd name="connsiteY79-5372" fmla="*/ 3534129 h 6858000"/>
              <a:gd name="connsiteX80-5373" fmla="*/ 5599700 w 6128435"/>
              <a:gd name="connsiteY80-5374" fmla="*/ 3547221 h 6858000"/>
              <a:gd name="connsiteX81-5375" fmla="*/ 5615031 w 6128435"/>
              <a:gd name="connsiteY81-5376" fmla="*/ 3557482 h 6858000"/>
              <a:gd name="connsiteX82-5377" fmla="*/ 5618377 w 6128435"/>
              <a:gd name="connsiteY82-5378" fmla="*/ 3588431 h 6858000"/>
              <a:gd name="connsiteX83-5379" fmla="*/ 5612155 w 6128435"/>
              <a:gd name="connsiteY83-5380" fmla="*/ 3589869 h 6858000"/>
              <a:gd name="connsiteX84-5381" fmla="*/ 5620843 w 6128435"/>
              <a:gd name="connsiteY84-5382" fmla="*/ 3606745 h 6858000"/>
              <a:gd name="connsiteX85-5383" fmla="*/ 5655472 w 6128435"/>
              <a:gd name="connsiteY85-5384" fmla="*/ 3678877 h 6858000"/>
              <a:gd name="connsiteX86-5385" fmla="*/ 5680448 w 6128435"/>
              <a:gd name="connsiteY86-5386" fmla="*/ 3717760 h 6858000"/>
              <a:gd name="connsiteX87-5387" fmla="*/ 5683015 w 6128435"/>
              <a:gd name="connsiteY87-5388" fmla="*/ 3762025 h 6858000"/>
              <a:gd name="connsiteX88-5389" fmla="*/ 5696643 w 6128435"/>
              <a:gd name="connsiteY88-5390" fmla="*/ 3773888 h 6858000"/>
              <a:gd name="connsiteX89-5391" fmla="*/ 5699203 w 6128435"/>
              <a:gd name="connsiteY89-5392" fmla="*/ 3775823 h 6858000"/>
              <a:gd name="connsiteX90-5393" fmla="*/ 5704824 w 6128435"/>
              <a:gd name="connsiteY90-5394" fmla="*/ 3785966 h 6858000"/>
              <a:gd name="connsiteX91-5395" fmla="*/ 5712204 w 6128435"/>
              <a:gd name="connsiteY91-5396" fmla="*/ 3785830 h 6858000"/>
              <a:gd name="connsiteX92-5397" fmla="*/ 5724816 w 6128435"/>
              <a:gd name="connsiteY92-5398" fmla="*/ 3798949 h 6858000"/>
              <a:gd name="connsiteX93-5399" fmla="*/ 5733539 w 6128435"/>
              <a:gd name="connsiteY93-5400" fmla="*/ 3818457 h 6858000"/>
              <a:gd name="connsiteX94-5401" fmla="*/ 5768491 w 6128435"/>
              <a:gd name="connsiteY94-5402" fmla="*/ 3914399 h 6858000"/>
              <a:gd name="connsiteX95-5403" fmla="*/ 5793123 w 6128435"/>
              <a:gd name="connsiteY95-5404" fmla="*/ 3969952 h 6858000"/>
              <a:gd name="connsiteX96-5405" fmla="*/ 5808321 w 6128435"/>
              <a:gd name="connsiteY96-5406" fmla="*/ 3988153 h 6858000"/>
              <a:gd name="connsiteX97-5407" fmla="*/ 5825621 w 6128435"/>
              <a:gd name="connsiteY97-5408" fmla="*/ 4015525 h 6858000"/>
              <a:gd name="connsiteX98-5409" fmla="*/ 5860672 w 6128435"/>
              <a:gd name="connsiteY98-5410" fmla="*/ 4061579 h 6858000"/>
              <a:gd name="connsiteX99-5411" fmla="*/ 5872173 w 6128435"/>
              <a:gd name="connsiteY99-5412" fmla="*/ 4088497 h 6858000"/>
              <a:gd name="connsiteX100-5413" fmla="*/ 5883705 w 6128435"/>
              <a:gd name="connsiteY100-5414" fmla="*/ 4101899 h 6858000"/>
              <a:gd name="connsiteX101-5415" fmla="*/ 5885314 w 6128435"/>
              <a:gd name="connsiteY101-5416" fmla="*/ 4108387 h 6858000"/>
              <a:gd name="connsiteX102-5417" fmla="*/ 5894095 w 6128435"/>
              <a:gd name="connsiteY102-5418" fmla="*/ 4128857 h 6858000"/>
              <a:gd name="connsiteX103-5419" fmla="*/ 5898339 w 6128435"/>
              <a:gd name="connsiteY103-5420" fmla="*/ 4140800 h 6858000"/>
              <a:gd name="connsiteX104-5421" fmla="*/ 5899734 w 6128435"/>
              <a:gd name="connsiteY104-5422" fmla="*/ 4145632 h 6858000"/>
              <a:gd name="connsiteX105-5423" fmla="*/ 5897098 w 6128435"/>
              <a:gd name="connsiteY105-5424" fmla="*/ 4157819 h 6858000"/>
              <a:gd name="connsiteX106-5425" fmla="*/ 5903513 w 6128435"/>
              <a:gd name="connsiteY106-5426" fmla="*/ 4187661 h 6858000"/>
              <a:gd name="connsiteX107-5427" fmla="*/ 5917114 w 6128435"/>
              <a:gd name="connsiteY107-5428" fmla="*/ 4213096 h 6858000"/>
              <a:gd name="connsiteX108-5429" fmla="*/ 5921153 w 6128435"/>
              <a:gd name="connsiteY108-5430" fmla="*/ 4236222 h 6858000"/>
              <a:gd name="connsiteX109-5431" fmla="*/ 5924233 w 6128435"/>
              <a:gd name="connsiteY109-5432" fmla="*/ 4242060 h 6858000"/>
              <a:gd name="connsiteX110-5433" fmla="*/ 5928910 w 6128435"/>
              <a:gd name="connsiteY110-5434" fmla="*/ 4300973 h 6858000"/>
              <a:gd name="connsiteX111-5435" fmla="*/ 5939320 w 6128435"/>
              <a:gd name="connsiteY111-5436" fmla="*/ 4340435 h 6858000"/>
              <a:gd name="connsiteX112-5437" fmla="*/ 5946705 w 6128435"/>
              <a:gd name="connsiteY112-5438" fmla="*/ 4428051 h 6858000"/>
              <a:gd name="connsiteX113-5439" fmla="*/ 5949261 w 6128435"/>
              <a:gd name="connsiteY113-5440" fmla="*/ 4449185 h 6858000"/>
              <a:gd name="connsiteX114-5441" fmla="*/ 5957504 w 6128435"/>
              <a:gd name="connsiteY114-5442" fmla="*/ 4465911 h 6858000"/>
              <a:gd name="connsiteX115-5443" fmla="*/ 5964689 w 6128435"/>
              <a:gd name="connsiteY115-5444" fmla="*/ 4468532 h 6858000"/>
              <a:gd name="connsiteX116-5445" fmla="*/ 5967062 w 6128435"/>
              <a:gd name="connsiteY116-5446" fmla="*/ 4479923 h 6858000"/>
              <a:gd name="connsiteX117-5447" fmla="*/ 5968960 w 6128435"/>
              <a:gd name="connsiteY117-5448" fmla="*/ 4482655 h 6858000"/>
              <a:gd name="connsiteX118-5449" fmla="*/ 5978567 w 6128435"/>
              <a:gd name="connsiteY118-5450" fmla="*/ 4498605 h 6858000"/>
              <a:gd name="connsiteX119-5451" fmla="*/ 5980106 w 6128435"/>
              <a:gd name="connsiteY119-5452" fmla="*/ 4585087 h 6858000"/>
              <a:gd name="connsiteX120-5453" fmla="*/ 5998138 w 6128435"/>
              <a:gd name="connsiteY120-5454" fmla="*/ 4697518 h 6858000"/>
              <a:gd name="connsiteX121-5455" fmla="*/ 6013516 w 6128435"/>
              <a:gd name="connsiteY121-5456" fmla="*/ 4786619 h 6858000"/>
              <a:gd name="connsiteX122-5457" fmla="*/ 6025404 w 6128435"/>
              <a:gd name="connsiteY122-5458" fmla="*/ 4858148 h 6858000"/>
              <a:gd name="connsiteX123-5459" fmla="*/ 6007749 w 6128435"/>
              <a:gd name="connsiteY123-5460" fmla="*/ 4964715 h 6858000"/>
              <a:gd name="connsiteX124-5461" fmla="*/ 6005269 w 6128435"/>
              <a:gd name="connsiteY124-5462" fmla="*/ 5150567 h 6858000"/>
              <a:gd name="connsiteX125-5463" fmla="*/ 6001127 w 6128435"/>
              <a:gd name="connsiteY125-5464" fmla="*/ 5164609 h 6858000"/>
              <a:gd name="connsiteX126-5465" fmla="*/ 5996647 w 6128435"/>
              <a:gd name="connsiteY126-5466" fmla="*/ 5185640 h 6858000"/>
              <a:gd name="connsiteX127-5467" fmla="*/ 5998514 w 6128435"/>
              <a:gd name="connsiteY127-5468" fmla="*/ 5189673 h 6858000"/>
              <a:gd name="connsiteX128-5469" fmla="*/ 5995970 w 6128435"/>
              <a:gd name="connsiteY128-5470" fmla="*/ 5221547 h 6858000"/>
              <a:gd name="connsiteX129-5471" fmla="*/ 5997218 w 6128435"/>
              <a:gd name="connsiteY129-5472" fmla="*/ 5222031 h 6858000"/>
              <a:gd name="connsiteX130-5473" fmla="*/ 6002116 w 6128435"/>
              <a:gd name="connsiteY130-5474" fmla="*/ 5231223 h 6858000"/>
              <a:gd name="connsiteX131-5475" fmla="*/ 6008541 w 6128435"/>
              <a:gd name="connsiteY131-5476" fmla="*/ 5248680 h 6858000"/>
              <a:gd name="connsiteX132-5477" fmla="*/ 6039260 w 6128435"/>
              <a:gd name="connsiteY132-5478" fmla="*/ 5289518 h 6858000"/>
              <a:gd name="connsiteX133-5479" fmla="*/ 6036748 w 6128435"/>
              <a:gd name="connsiteY133-5480" fmla="*/ 5322752 h 6858000"/>
              <a:gd name="connsiteX134-5481" fmla="*/ 6036943 w 6128435"/>
              <a:gd name="connsiteY134-5482" fmla="*/ 5329480 h 6858000"/>
              <a:gd name="connsiteX135-5483" fmla="*/ 6037236 w 6128435"/>
              <a:gd name="connsiteY135-5484" fmla="*/ 5329634 h 6858000"/>
              <a:gd name="connsiteX136-5485" fmla="*/ 6038019 w 6128435"/>
              <a:gd name="connsiteY136-5486" fmla="*/ 5336764 h 6858000"/>
              <a:gd name="connsiteX137-5487" fmla="*/ 6037298 w 6128435"/>
              <a:gd name="connsiteY137-5488" fmla="*/ 5341753 h 6858000"/>
              <a:gd name="connsiteX138-5489" fmla="*/ 6037677 w 6128435"/>
              <a:gd name="connsiteY138-5490" fmla="*/ 5354807 h 6858000"/>
              <a:gd name="connsiteX139-5491" fmla="*/ 6039728 w 6128435"/>
              <a:gd name="connsiteY139-5492" fmla="*/ 5359416 h 6858000"/>
              <a:gd name="connsiteX140-5493" fmla="*/ 6043311 w 6128435"/>
              <a:gd name="connsiteY140-5494" fmla="*/ 5361407 h 6858000"/>
              <a:gd name="connsiteX141-5495" fmla="*/ 6042954 w 6128435"/>
              <a:gd name="connsiteY141-5496" fmla="*/ 5362576 h 6858000"/>
              <a:gd name="connsiteX142-5497" fmla="*/ 6053435 w 6128435"/>
              <a:gd name="connsiteY142-5498" fmla="*/ 5387547 h 6858000"/>
              <a:gd name="connsiteX143-5499" fmla="*/ 6065933 w 6128435"/>
              <a:gd name="connsiteY143-5500" fmla="*/ 5443002 h 6858000"/>
              <a:gd name="connsiteX144-5501" fmla="*/ 6068640 w 6128435"/>
              <a:gd name="connsiteY144-5502" fmla="*/ 5474503 h 6858000"/>
              <a:gd name="connsiteX145-5503" fmla="*/ 6080922 w 6128435"/>
              <a:gd name="connsiteY145-5504" fmla="*/ 5561070 h 6858000"/>
              <a:gd name="connsiteX146-5505" fmla="*/ 6096949 w 6128435"/>
              <a:gd name="connsiteY146-5506" fmla="*/ 5648179 h 6858000"/>
              <a:gd name="connsiteX147-5507" fmla="*/ 6125703 w 6128435"/>
              <a:gd name="connsiteY147-5508" fmla="*/ 5692894 h 6858000"/>
              <a:gd name="connsiteX148-5509" fmla="*/ 6126670 w 6128435"/>
              <a:gd name="connsiteY148-5510" fmla="*/ 5697882 h 6858000"/>
              <a:gd name="connsiteX149-5511" fmla="*/ 6124061 w 6128435"/>
              <a:gd name="connsiteY149-5512" fmla="*/ 5710294 h 6858000"/>
              <a:gd name="connsiteX150-5513" fmla="*/ 6122213 w 6128435"/>
              <a:gd name="connsiteY150-5514" fmla="*/ 5714762 h 6858000"/>
              <a:gd name="connsiteX151-5515" fmla="*/ 6121353 w 6128435"/>
              <a:gd name="connsiteY151-5516" fmla="*/ 5721725 h 6858000"/>
              <a:gd name="connsiteX152-5517" fmla="*/ 6121607 w 6128435"/>
              <a:gd name="connsiteY152-5518" fmla="*/ 5721959 h 6858000"/>
              <a:gd name="connsiteX153-5519" fmla="*/ 6120262 w 6128435"/>
              <a:gd name="connsiteY153-5520" fmla="*/ 5728358 h 6858000"/>
              <a:gd name="connsiteX154-5521" fmla="*/ 6110194 w 6128435"/>
              <a:gd name="connsiteY154-5522" fmla="*/ 5758853 h 6858000"/>
              <a:gd name="connsiteX155-5523" fmla="*/ 6127519 w 6128435"/>
              <a:gd name="connsiteY155-5524" fmla="*/ 5865775 h 6858000"/>
              <a:gd name="connsiteX156-5525" fmla="*/ 6128435 w 6128435"/>
              <a:gd name="connsiteY156-5526" fmla="*/ 5870164 h 6858000"/>
              <a:gd name="connsiteX157-5527" fmla="*/ 6119217 w 6128435"/>
              <a:gd name="connsiteY157-5528" fmla="*/ 5888542 h 6858000"/>
              <a:gd name="connsiteX158-5529" fmla="*/ 6115966 w 6128435"/>
              <a:gd name="connsiteY158-5530" fmla="*/ 5898387 h 6858000"/>
              <a:gd name="connsiteX159-5531" fmla="*/ 6111924 w 6128435"/>
              <a:gd name="connsiteY159-5532" fmla="*/ 5900444 h 6858000"/>
              <a:gd name="connsiteX160-5533" fmla="*/ 6108716 w 6128435"/>
              <a:gd name="connsiteY160-5534" fmla="*/ 5915345 h 6858000"/>
              <a:gd name="connsiteX161-5535" fmla="*/ 6109524 w 6128435"/>
              <a:gd name="connsiteY161-5536" fmla="*/ 5917328 h 6858000"/>
              <a:gd name="connsiteX162-5537" fmla="*/ 6102493 w 6128435"/>
              <a:gd name="connsiteY162-5538" fmla="*/ 5928602 h 6858000"/>
              <a:gd name="connsiteX163-5539" fmla="*/ 6056863 w 6128435"/>
              <a:gd name="connsiteY163-5540" fmla="*/ 6000643 h 6858000"/>
              <a:gd name="connsiteX164-5541" fmla="*/ 6045436 w 6128435"/>
              <a:gd name="connsiteY164-5542" fmla="*/ 6124480 h 6858000"/>
              <a:gd name="connsiteX165-5543" fmla="*/ 6030489 w 6128435"/>
              <a:gd name="connsiteY165-5544" fmla="*/ 6317666 h 6858000"/>
              <a:gd name="connsiteX166-5545" fmla="*/ 6007492 w 6128435"/>
              <a:gd name="connsiteY166-5546" fmla="*/ 6440818 h 6858000"/>
              <a:gd name="connsiteX167-5547" fmla="*/ 6009467 w 6128435"/>
              <a:gd name="connsiteY167-5548" fmla="*/ 6487076 h 6858000"/>
              <a:gd name="connsiteX168-5549" fmla="*/ 5995064 w 6128435"/>
              <a:gd name="connsiteY168-5550" fmla="*/ 6540791 h 6858000"/>
              <a:gd name="connsiteX169-5551" fmla="*/ 5996309 w 6128435"/>
              <a:gd name="connsiteY169-5552" fmla="*/ 6543961 h 6858000"/>
              <a:gd name="connsiteX170-5553" fmla="*/ 5996048 w 6128435"/>
              <a:gd name="connsiteY170-5554" fmla="*/ 6555444 h 6858000"/>
              <a:gd name="connsiteX171-5555" fmla="*/ 6002524 w 6128435"/>
              <a:gd name="connsiteY171-5556" fmla="*/ 6560188 h 6858000"/>
              <a:gd name="connsiteX172-5557" fmla="*/ 6006823 w 6128435"/>
              <a:gd name="connsiteY172-5558" fmla="*/ 6578546 h 6858000"/>
              <a:gd name="connsiteX173-5559" fmla="*/ 6004510 w 6128435"/>
              <a:gd name="connsiteY173-5560" fmla="*/ 6599256 h 6858000"/>
              <a:gd name="connsiteX174-5561" fmla="*/ 5986207 w 6128435"/>
              <a:gd name="connsiteY174-5562" fmla="*/ 6695855 h 6858000"/>
              <a:gd name="connsiteX175-5563" fmla="*/ 5979428 w 6128435"/>
              <a:gd name="connsiteY175-5564" fmla="*/ 6754678 h 6858000"/>
              <a:gd name="connsiteX176-5565" fmla="*/ 5983398 w 6128435"/>
              <a:gd name="connsiteY176-5566" fmla="*/ 6778641 h 6858000"/>
              <a:gd name="connsiteX177-5567" fmla="*/ 5984543 w 6128435"/>
              <a:gd name="connsiteY177-5568" fmla="*/ 6811016 h 6858000"/>
              <a:gd name="connsiteX178-5569" fmla="*/ 5981802 w 6128435"/>
              <a:gd name="connsiteY178-5570" fmla="*/ 6838578 h 6858000"/>
              <a:gd name="connsiteX179-5571" fmla="*/ 5979671 w 6128435"/>
              <a:gd name="connsiteY179-5572" fmla="*/ 6858000 h 6858000"/>
              <a:gd name="connsiteX180-5573" fmla="*/ 0 w 6128435"/>
              <a:gd name="connsiteY180-5574" fmla="*/ 6858000 h 6858000"/>
              <a:gd name="connsiteX181-5575" fmla="*/ 0 w 6128435"/>
              <a:gd name="connsiteY181-5576" fmla="*/ 0 h 6858000"/>
              <a:gd name="connsiteX0-5577" fmla="*/ 0 w 6128435"/>
              <a:gd name="connsiteY0-5578" fmla="*/ 0 h 6858000"/>
              <a:gd name="connsiteX1-5579" fmla="*/ 4965888 w 6128435"/>
              <a:gd name="connsiteY1-5580" fmla="*/ 0 h 6858000"/>
              <a:gd name="connsiteX2-5581" fmla="*/ 4967767 w 6128435"/>
              <a:gd name="connsiteY2-5582" fmla="*/ 7930 h 6858000"/>
              <a:gd name="connsiteX3-5583" fmla="*/ 4979444 w 6128435"/>
              <a:gd name="connsiteY3-5584" fmla="*/ 43921 h 6858000"/>
              <a:gd name="connsiteX4-5585" fmla="*/ 5021173 w 6128435"/>
              <a:gd name="connsiteY4-5586" fmla="*/ 123738 h 6858000"/>
              <a:gd name="connsiteX5-5587" fmla="*/ 5075458 w 6128435"/>
              <a:gd name="connsiteY5-5588" fmla="*/ 264355 h 6858000"/>
              <a:gd name="connsiteX6-5589" fmla="*/ 5081175 w 6128435"/>
              <a:gd name="connsiteY6-5590" fmla="*/ 277448 h 6858000"/>
              <a:gd name="connsiteX7-5591" fmla="*/ 5097011 w 6128435"/>
              <a:gd name="connsiteY7-5592" fmla="*/ 355616 h 6858000"/>
              <a:gd name="connsiteX8-5593" fmla="*/ 5130982 w 6128435"/>
              <a:gd name="connsiteY8-5594" fmla="*/ 412030 h 6858000"/>
              <a:gd name="connsiteX9-5595" fmla="*/ 5153000 w 6128435"/>
              <a:gd name="connsiteY9-5596" fmla="*/ 507134 h 6858000"/>
              <a:gd name="connsiteX10-5597" fmla="*/ 5171282 w 6128435"/>
              <a:gd name="connsiteY10-5598" fmla="*/ 602071 h 6858000"/>
              <a:gd name="connsiteX11-5599" fmla="*/ 5176196 w 6128435"/>
              <a:gd name="connsiteY11-5600" fmla="*/ 636822 h 6858000"/>
              <a:gd name="connsiteX12-5601" fmla="*/ 5201957 w 6128435"/>
              <a:gd name="connsiteY12-5602" fmla="*/ 736835 h 6858000"/>
              <a:gd name="connsiteX13-5603" fmla="*/ 5185452 w 6128435"/>
              <a:gd name="connsiteY13-5604" fmla="*/ 745392 h 6858000"/>
              <a:gd name="connsiteX14-5605" fmla="*/ 5189051 w 6128435"/>
              <a:gd name="connsiteY14-5606" fmla="*/ 782518 h 6858000"/>
              <a:gd name="connsiteX15-5607" fmla="*/ 5210428 w 6128435"/>
              <a:gd name="connsiteY15-5608" fmla="*/ 815772 h 6858000"/>
              <a:gd name="connsiteX16-5609" fmla="*/ 5221088 w 6128435"/>
              <a:gd name="connsiteY16-5610" fmla="*/ 860193 h 6858000"/>
              <a:gd name="connsiteX17-5611" fmla="*/ 5227653 w 6128435"/>
              <a:gd name="connsiteY17-5612" fmla="*/ 886709 h 6858000"/>
              <a:gd name="connsiteX18-5613" fmla="*/ 5230806 w 6128435"/>
              <a:gd name="connsiteY18-5614" fmla="*/ 961354 h 6858000"/>
              <a:gd name="connsiteX19-5615" fmla="*/ 5201018 w 6128435"/>
              <a:gd name="connsiteY19-5616" fmla="*/ 1095027 h 6858000"/>
              <a:gd name="connsiteX20-5617" fmla="*/ 5202153 w 6128435"/>
              <a:gd name="connsiteY20-5618" fmla="*/ 1133224 h 6858000"/>
              <a:gd name="connsiteX21-5619" fmla="*/ 5207370 w 6128435"/>
              <a:gd name="connsiteY21-5620" fmla="*/ 1138097 h 6858000"/>
              <a:gd name="connsiteX22-5621" fmla="*/ 5189234 w 6128435"/>
              <a:gd name="connsiteY22-5622" fmla="*/ 1193495 h 6858000"/>
              <a:gd name="connsiteX23-5623" fmla="*/ 5202769 w 6128435"/>
              <a:gd name="connsiteY23-5624" fmla="*/ 1269450 h 6858000"/>
              <a:gd name="connsiteX24-5625" fmla="*/ 5225968 w 6128435"/>
              <a:gd name="connsiteY24-5626" fmla="*/ 1357994 h 6858000"/>
              <a:gd name="connsiteX25-5627" fmla="*/ 5233819 w 6128435"/>
              <a:gd name="connsiteY25-5628" fmla="*/ 1380922 h 6858000"/>
              <a:gd name="connsiteX26-5629" fmla="*/ 5237226 w 6128435"/>
              <a:gd name="connsiteY26-5630" fmla="*/ 1441327 h 6858000"/>
              <a:gd name="connsiteX27-5631" fmla="*/ 5244434 w 6128435"/>
              <a:gd name="connsiteY27-5632" fmla="*/ 1580810 h 6858000"/>
              <a:gd name="connsiteX28-5633" fmla="*/ 5251453 w 6128435"/>
              <a:gd name="connsiteY28-5634" fmla="*/ 1583934 h 6858000"/>
              <a:gd name="connsiteX29-5635" fmla="*/ 5253136 w 6128435"/>
              <a:gd name="connsiteY29-5636" fmla="*/ 1595457 h 6858000"/>
              <a:gd name="connsiteX30-5637" fmla="*/ 5254863 w 6128435"/>
              <a:gd name="connsiteY30-5638" fmla="*/ 1598311 h 6858000"/>
              <a:gd name="connsiteX31-5639" fmla="*/ 5263491 w 6128435"/>
              <a:gd name="connsiteY31-5640" fmla="*/ 1642938 h 6858000"/>
              <a:gd name="connsiteX32-5641" fmla="*/ 5261314 w 6128435"/>
              <a:gd name="connsiteY32-5642" fmla="*/ 1689177 h 6858000"/>
              <a:gd name="connsiteX33-5643" fmla="*/ 5259788 w 6128435"/>
              <a:gd name="connsiteY33-5644" fmla="*/ 1768516 h 6858000"/>
              <a:gd name="connsiteX34-5645" fmla="*/ 5272526 w 6128435"/>
              <a:gd name="connsiteY34-5646" fmla="*/ 1936940 h 6858000"/>
              <a:gd name="connsiteX35-5647" fmla="*/ 5252592 w 6128435"/>
              <a:gd name="connsiteY35-5648" fmla="*/ 2092210 h 6858000"/>
              <a:gd name="connsiteX36-5649" fmla="*/ 5264303 w 6128435"/>
              <a:gd name="connsiteY36-5650" fmla="*/ 2225157 h 6858000"/>
              <a:gd name="connsiteX37-5651" fmla="*/ 5254949 w 6128435"/>
              <a:gd name="connsiteY37-5652" fmla="*/ 2236160 h 6858000"/>
              <a:gd name="connsiteX38-5653" fmla="*/ 5250104 w 6128435"/>
              <a:gd name="connsiteY38-5654" fmla="*/ 2249166 h 6858000"/>
              <a:gd name="connsiteX39-5655" fmla="*/ 5251214 w 6128435"/>
              <a:gd name="connsiteY39-5656" fmla="*/ 2250944 h 6858000"/>
              <a:gd name="connsiteX40-5657" fmla="*/ 5250644 w 6128435"/>
              <a:gd name="connsiteY40-5658" fmla="*/ 2266619 h 6858000"/>
              <a:gd name="connsiteX41-5659" fmla="*/ 5247111 w 6128435"/>
              <a:gd name="connsiteY41-5660" fmla="*/ 2269679 h 6858000"/>
              <a:gd name="connsiteX42-5661" fmla="*/ 5245653 w 6128435"/>
              <a:gd name="connsiteY42-5662" fmla="*/ 2280317 h 6858000"/>
              <a:gd name="connsiteX43-5663" fmla="*/ 5239901 w 6128435"/>
              <a:gd name="connsiteY43-5664" fmla="*/ 2300961 h 6858000"/>
              <a:gd name="connsiteX44-5665" fmla="*/ 5241522 w 6128435"/>
              <a:gd name="connsiteY44-5666" fmla="*/ 2305114 h 6858000"/>
              <a:gd name="connsiteX45-5667" fmla="*/ 5237050 w 6128435"/>
              <a:gd name="connsiteY45-5668" fmla="*/ 2336703 h 6858000"/>
              <a:gd name="connsiteX46-5669" fmla="*/ 5238267 w 6128435"/>
              <a:gd name="connsiteY46-5670" fmla="*/ 2337277 h 6858000"/>
              <a:gd name="connsiteX47-5671" fmla="*/ 5242602 w 6128435"/>
              <a:gd name="connsiteY47-5672" fmla="*/ 2346782 h 6858000"/>
              <a:gd name="connsiteX48-5673" fmla="*/ 5247963 w 6128435"/>
              <a:gd name="connsiteY48-5674" fmla="*/ 2364638 h 6858000"/>
              <a:gd name="connsiteX49-5675" fmla="*/ 5271650 w 6128435"/>
              <a:gd name="connsiteY49-5676" fmla="*/ 2440467 h 6858000"/>
              <a:gd name="connsiteX50-5677" fmla="*/ 5271438 w 6128435"/>
              <a:gd name="connsiteY50-5678" fmla="*/ 2447186 h 6858000"/>
              <a:gd name="connsiteX51-5679" fmla="*/ 5271722 w 6128435"/>
              <a:gd name="connsiteY51-5680" fmla="*/ 2447359 h 6858000"/>
              <a:gd name="connsiteX52-5681" fmla="*/ 5272069 w 6128435"/>
              <a:gd name="connsiteY52-5682" fmla="*/ 2454523 h 6858000"/>
              <a:gd name="connsiteX53-5683" fmla="*/ 5271049 w 6128435"/>
              <a:gd name="connsiteY53-5684" fmla="*/ 2459442 h 6858000"/>
              <a:gd name="connsiteX54-5685" fmla="*/ 5307538 w 6128435"/>
              <a:gd name="connsiteY54-5686" fmla="*/ 2514685 h 6858000"/>
              <a:gd name="connsiteX55-5687" fmla="*/ 5337604 w 6128435"/>
              <a:gd name="connsiteY55-5688" fmla="*/ 2597632 h 6858000"/>
              <a:gd name="connsiteX56-5689" fmla="*/ 5407503 w 6128435"/>
              <a:gd name="connsiteY56-5690" fmla="*/ 2786290 h 6858000"/>
              <a:gd name="connsiteX57-5691" fmla="*/ 5407356 w 6128435"/>
              <a:gd name="connsiteY57-5692" fmla="*/ 2787545 h 6858000"/>
              <a:gd name="connsiteX58-5693" fmla="*/ 5411130 w 6128435"/>
              <a:gd name="connsiteY58-5694" fmla="*/ 2788640 h 6858000"/>
              <a:gd name="connsiteX59-5695" fmla="*/ 5416439 w 6128435"/>
              <a:gd name="connsiteY59-5696" fmla="*/ 2805666 h 6858000"/>
              <a:gd name="connsiteX60-5697" fmla="*/ 5416589 w 6128435"/>
              <a:gd name="connsiteY60-5698" fmla="*/ 2810822 h 6858000"/>
              <a:gd name="connsiteX61-5699" fmla="*/ 5418542 w 6128435"/>
              <a:gd name="connsiteY61-5700" fmla="*/ 2817745 h 6858000"/>
              <a:gd name="connsiteX62-5701" fmla="*/ 5418847 w 6128435"/>
              <a:gd name="connsiteY62-5702" fmla="*/ 2817825 h 6858000"/>
              <a:gd name="connsiteX63-5703" fmla="*/ 5423364 w 6128435"/>
              <a:gd name="connsiteY63-5704" fmla="*/ 2858292 h 6858000"/>
              <a:gd name="connsiteX64-5705" fmla="*/ 5479298 w 6128435"/>
              <a:gd name="connsiteY64-5706" fmla="*/ 2947791 h 6858000"/>
              <a:gd name="connsiteX65-5707" fmla="*/ 5481770 w 6128435"/>
              <a:gd name="connsiteY65-5708" fmla="*/ 2951352 h 6858000"/>
              <a:gd name="connsiteX66-5709" fmla="*/ 5481013 w 6128435"/>
              <a:gd name="connsiteY66-5710" fmla="*/ 2973461 h 6858000"/>
              <a:gd name="connsiteX67-5711" fmla="*/ 5482045 w 6128435"/>
              <a:gd name="connsiteY67-5712" fmla="*/ 2984371 h 6858000"/>
              <a:gd name="connsiteX68-5713" fmla="*/ 5479405 w 6128435"/>
              <a:gd name="connsiteY68-5714" fmla="*/ 2988507 h 6858000"/>
              <a:gd name="connsiteX69-5715" fmla="*/ 5482415 w 6128435"/>
              <a:gd name="connsiteY69-5716" fmla="*/ 3004079 h 6858000"/>
              <a:gd name="connsiteX70-5717" fmla="*/ 5483865 w 6128435"/>
              <a:gd name="connsiteY70-5718" fmla="*/ 3005467 h 6858000"/>
              <a:gd name="connsiteX71-5719" fmla="*/ 5482236 w 6128435"/>
              <a:gd name="connsiteY71-5720" fmla="*/ 3019791 h 6858000"/>
              <a:gd name="connsiteX72-5721" fmla="*/ 5475895 w 6128435"/>
              <a:gd name="connsiteY72-5722" fmla="*/ 3033578 h 6858000"/>
              <a:gd name="connsiteX73-5723" fmla="*/ 5477595 w 6128435"/>
              <a:gd name="connsiteY73-5724" fmla="*/ 3250534 h 6858000"/>
              <a:gd name="connsiteX74-5725" fmla="*/ 5532836 w 6128435"/>
              <a:gd name="connsiteY74-5726" fmla="*/ 3353840 h 6858000"/>
              <a:gd name="connsiteX75-5727" fmla="*/ 5561229 w 6128435"/>
              <a:gd name="connsiteY75-5728" fmla="*/ 3395784 h 6858000"/>
              <a:gd name="connsiteX76-5729" fmla="*/ 5589758 w 6128435"/>
              <a:gd name="connsiteY76-5730" fmla="*/ 3506453 h 6858000"/>
              <a:gd name="connsiteX77-5731" fmla="*/ 5596144 w 6128435"/>
              <a:gd name="connsiteY77-5732" fmla="*/ 3534624 h 6858000"/>
              <a:gd name="connsiteX78-5733" fmla="*/ 5597750 w 6128435"/>
              <a:gd name="connsiteY78-5734" fmla="*/ 3534129 h 6858000"/>
              <a:gd name="connsiteX79-5735" fmla="*/ 5599700 w 6128435"/>
              <a:gd name="connsiteY79-5736" fmla="*/ 3547221 h 6858000"/>
              <a:gd name="connsiteX80-5737" fmla="*/ 5615031 w 6128435"/>
              <a:gd name="connsiteY80-5738" fmla="*/ 3557482 h 6858000"/>
              <a:gd name="connsiteX81-5739" fmla="*/ 5618377 w 6128435"/>
              <a:gd name="connsiteY81-5740" fmla="*/ 3588431 h 6858000"/>
              <a:gd name="connsiteX82-5741" fmla="*/ 5612155 w 6128435"/>
              <a:gd name="connsiteY82-5742" fmla="*/ 3589869 h 6858000"/>
              <a:gd name="connsiteX83-5743" fmla="*/ 5620843 w 6128435"/>
              <a:gd name="connsiteY83-5744" fmla="*/ 3606745 h 6858000"/>
              <a:gd name="connsiteX84-5745" fmla="*/ 5655472 w 6128435"/>
              <a:gd name="connsiteY84-5746" fmla="*/ 3678877 h 6858000"/>
              <a:gd name="connsiteX85-5747" fmla="*/ 5680448 w 6128435"/>
              <a:gd name="connsiteY85-5748" fmla="*/ 3717760 h 6858000"/>
              <a:gd name="connsiteX86-5749" fmla="*/ 5683015 w 6128435"/>
              <a:gd name="connsiteY86-5750" fmla="*/ 3762025 h 6858000"/>
              <a:gd name="connsiteX87-5751" fmla="*/ 5696643 w 6128435"/>
              <a:gd name="connsiteY87-5752" fmla="*/ 3773888 h 6858000"/>
              <a:gd name="connsiteX88-5753" fmla="*/ 5699203 w 6128435"/>
              <a:gd name="connsiteY88-5754" fmla="*/ 3775823 h 6858000"/>
              <a:gd name="connsiteX89-5755" fmla="*/ 5704824 w 6128435"/>
              <a:gd name="connsiteY89-5756" fmla="*/ 3785966 h 6858000"/>
              <a:gd name="connsiteX90-5757" fmla="*/ 5712204 w 6128435"/>
              <a:gd name="connsiteY90-5758" fmla="*/ 3785830 h 6858000"/>
              <a:gd name="connsiteX91-5759" fmla="*/ 5724816 w 6128435"/>
              <a:gd name="connsiteY91-5760" fmla="*/ 3798949 h 6858000"/>
              <a:gd name="connsiteX92-5761" fmla="*/ 5733539 w 6128435"/>
              <a:gd name="connsiteY92-5762" fmla="*/ 3818457 h 6858000"/>
              <a:gd name="connsiteX93-5763" fmla="*/ 5768491 w 6128435"/>
              <a:gd name="connsiteY93-5764" fmla="*/ 3914399 h 6858000"/>
              <a:gd name="connsiteX94-5765" fmla="*/ 5793123 w 6128435"/>
              <a:gd name="connsiteY94-5766" fmla="*/ 3969952 h 6858000"/>
              <a:gd name="connsiteX95-5767" fmla="*/ 5808321 w 6128435"/>
              <a:gd name="connsiteY95-5768" fmla="*/ 3988153 h 6858000"/>
              <a:gd name="connsiteX96-5769" fmla="*/ 5825621 w 6128435"/>
              <a:gd name="connsiteY96-5770" fmla="*/ 4015525 h 6858000"/>
              <a:gd name="connsiteX97-5771" fmla="*/ 5860672 w 6128435"/>
              <a:gd name="connsiteY97-5772" fmla="*/ 4061579 h 6858000"/>
              <a:gd name="connsiteX98-5773" fmla="*/ 5872173 w 6128435"/>
              <a:gd name="connsiteY98-5774" fmla="*/ 4088497 h 6858000"/>
              <a:gd name="connsiteX99-5775" fmla="*/ 5883705 w 6128435"/>
              <a:gd name="connsiteY99-5776" fmla="*/ 4101899 h 6858000"/>
              <a:gd name="connsiteX100-5777" fmla="*/ 5885314 w 6128435"/>
              <a:gd name="connsiteY100-5778" fmla="*/ 4108387 h 6858000"/>
              <a:gd name="connsiteX101-5779" fmla="*/ 5894095 w 6128435"/>
              <a:gd name="connsiteY101-5780" fmla="*/ 4128857 h 6858000"/>
              <a:gd name="connsiteX102-5781" fmla="*/ 5898339 w 6128435"/>
              <a:gd name="connsiteY102-5782" fmla="*/ 4140800 h 6858000"/>
              <a:gd name="connsiteX103-5783" fmla="*/ 5899734 w 6128435"/>
              <a:gd name="connsiteY103-5784" fmla="*/ 4145632 h 6858000"/>
              <a:gd name="connsiteX104-5785" fmla="*/ 5897098 w 6128435"/>
              <a:gd name="connsiteY104-5786" fmla="*/ 4157819 h 6858000"/>
              <a:gd name="connsiteX105-5787" fmla="*/ 5903513 w 6128435"/>
              <a:gd name="connsiteY105-5788" fmla="*/ 4187661 h 6858000"/>
              <a:gd name="connsiteX106-5789" fmla="*/ 5917114 w 6128435"/>
              <a:gd name="connsiteY106-5790" fmla="*/ 4213096 h 6858000"/>
              <a:gd name="connsiteX107-5791" fmla="*/ 5921153 w 6128435"/>
              <a:gd name="connsiteY107-5792" fmla="*/ 4236222 h 6858000"/>
              <a:gd name="connsiteX108-5793" fmla="*/ 5924233 w 6128435"/>
              <a:gd name="connsiteY108-5794" fmla="*/ 4242060 h 6858000"/>
              <a:gd name="connsiteX109-5795" fmla="*/ 5928910 w 6128435"/>
              <a:gd name="connsiteY109-5796" fmla="*/ 4300973 h 6858000"/>
              <a:gd name="connsiteX110-5797" fmla="*/ 5939320 w 6128435"/>
              <a:gd name="connsiteY110-5798" fmla="*/ 4340435 h 6858000"/>
              <a:gd name="connsiteX111-5799" fmla="*/ 5946705 w 6128435"/>
              <a:gd name="connsiteY111-5800" fmla="*/ 4428051 h 6858000"/>
              <a:gd name="connsiteX112-5801" fmla="*/ 5949261 w 6128435"/>
              <a:gd name="connsiteY112-5802" fmla="*/ 4449185 h 6858000"/>
              <a:gd name="connsiteX113-5803" fmla="*/ 5957504 w 6128435"/>
              <a:gd name="connsiteY113-5804" fmla="*/ 4465911 h 6858000"/>
              <a:gd name="connsiteX114-5805" fmla="*/ 5964689 w 6128435"/>
              <a:gd name="connsiteY114-5806" fmla="*/ 4468532 h 6858000"/>
              <a:gd name="connsiteX115-5807" fmla="*/ 5967062 w 6128435"/>
              <a:gd name="connsiteY115-5808" fmla="*/ 4479923 h 6858000"/>
              <a:gd name="connsiteX116-5809" fmla="*/ 5968960 w 6128435"/>
              <a:gd name="connsiteY116-5810" fmla="*/ 4482655 h 6858000"/>
              <a:gd name="connsiteX117-5811" fmla="*/ 5978567 w 6128435"/>
              <a:gd name="connsiteY117-5812" fmla="*/ 4498605 h 6858000"/>
              <a:gd name="connsiteX118-5813" fmla="*/ 5980106 w 6128435"/>
              <a:gd name="connsiteY118-5814" fmla="*/ 4585087 h 6858000"/>
              <a:gd name="connsiteX119-5815" fmla="*/ 5998138 w 6128435"/>
              <a:gd name="connsiteY119-5816" fmla="*/ 4697518 h 6858000"/>
              <a:gd name="connsiteX120-5817" fmla="*/ 6013516 w 6128435"/>
              <a:gd name="connsiteY120-5818" fmla="*/ 4786619 h 6858000"/>
              <a:gd name="connsiteX121-5819" fmla="*/ 6025404 w 6128435"/>
              <a:gd name="connsiteY121-5820" fmla="*/ 4858148 h 6858000"/>
              <a:gd name="connsiteX122-5821" fmla="*/ 6007749 w 6128435"/>
              <a:gd name="connsiteY122-5822" fmla="*/ 4964715 h 6858000"/>
              <a:gd name="connsiteX123-5823" fmla="*/ 6005269 w 6128435"/>
              <a:gd name="connsiteY123-5824" fmla="*/ 5150567 h 6858000"/>
              <a:gd name="connsiteX124-5825" fmla="*/ 6001127 w 6128435"/>
              <a:gd name="connsiteY124-5826" fmla="*/ 5164609 h 6858000"/>
              <a:gd name="connsiteX125-5827" fmla="*/ 5996647 w 6128435"/>
              <a:gd name="connsiteY125-5828" fmla="*/ 5185640 h 6858000"/>
              <a:gd name="connsiteX126-5829" fmla="*/ 5998514 w 6128435"/>
              <a:gd name="connsiteY126-5830" fmla="*/ 5189673 h 6858000"/>
              <a:gd name="connsiteX127-5831" fmla="*/ 5995970 w 6128435"/>
              <a:gd name="connsiteY127-5832" fmla="*/ 5221547 h 6858000"/>
              <a:gd name="connsiteX128-5833" fmla="*/ 5997218 w 6128435"/>
              <a:gd name="connsiteY128-5834" fmla="*/ 5222031 h 6858000"/>
              <a:gd name="connsiteX129-5835" fmla="*/ 6002116 w 6128435"/>
              <a:gd name="connsiteY129-5836" fmla="*/ 5231223 h 6858000"/>
              <a:gd name="connsiteX130-5837" fmla="*/ 6008541 w 6128435"/>
              <a:gd name="connsiteY130-5838" fmla="*/ 5248680 h 6858000"/>
              <a:gd name="connsiteX131-5839" fmla="*/ 6039260 w 6128435"/>
              <a:gd name="connsiteY131-5840" fmla="*/ 5289518 h 6858000"/>
              <a:gd name="connsiteX132-5841" fmla="*/ 6036748 w 6128435"/>
              <a:gd name="connsiteY132-5842" fmla="*/ 5322752 h 6858000"/>
              <a:gd name="connsiteX133-5843" fmla="*/ 6036943 w 6128435"/>
              <a:gd name="connsiteY133-5844" fmla="*/ 5329480 h 6858000"/>
              <a:gd name="connsiteX134-5845" fmla="*/ 6037236 w 6128435"/>
              <a:gd name="connsiteY134-5846" fmla="*/ 5329634 h 6858000"/>
              <a:gd name="connsiteX135-5847" fmla="*/ 6038019 w 6128435"/>
              <a:gd name="connsiteY135-5848" fmla="*/ 5336764 h 6858000"/>
              <a:gd name="connsiteX136-5849" fmla="*/ 6037298 w 6128435"/>
              <a:gd name="connsiteY136-5850" fmla="*/ 5341753 h 6858000"/>
              <a:gd name="connsiteX137-5851" fmla="*/ 6037677 w 6128435"/>
              <a:gd name="connsiteY137-5852" fmla="*/ 5354807 h 6858000"/>
              <a:gd name="connsiteX138-5853" fmla="*/ 6039728 w 6128435"/>
              <a:gd name="connsiteY138-5854" fmla="*/ 5359416 h 6858000"/>
              <a:gd name="connsiteX139-5855" fmla="*/ 6043311 w 6128435"/>
              <a:gd name="connsiteY139-5856" fmla="*/ 5361407 h 6858000"/>
              <a:gd name="connsiteX140-5857" fmla="*/ 6042954 w 6128435"/>
              <a:gd name="connsiteY140-5858" fmla="*/ 5362576 h 6858000"/>
              <a:gd name="connsiteX141-5859" fmla="*/ 6053435 w 6128435"/>
              <a:gd name="connsiteY141-5860" fmla="*/ 5387547 h 6858000"/>
              <a:gd name="connsiteX142-5861" fmla="*/ 6065933 w 6128435"/>
              <a:gd name="connsiteY142-5862" fmla="*/ 5443002 h 6858000"/>
              <a:gd name="connsiteX143-5863" fmla="*/ 6068640 w 6128435"/>
              <a:gd name="connsiteY143-5864" fmla="*/ 5474503 h 6858000"/>
              <a:gd name="connsiteX144-5865" fmla="*/ 6080922 w 6128435"/>
              <a:gd name="connsiteY144-5866" fmla="*/ 5561070 h 6858000"/>
              <a:gd name="connsiteX145-5867" fmla="*/ 6096949 w 6128435"/>
              <a:gd name="connsiteY145-5868" fmla="*/ 5648179 h 6858000"/>
              <a:gd name="connsiteX146-5869" fmla="*/ 6125703 w 6128435"/>
              <a:gd name="connsiteY146-5870" fmla="*/ 5692894 h 6858000"/>
              <a:gd name="connsiteX147-5871" fmla="*/ 6126670 w 6128435"/>
              <a:gd name="connsiteY147-5872" fmla="*/ 5697882 h 6858000"/>
              <a:gd name="connsiteX148-5873" fmla="*/ 6124061 w 6128435"/>
              <a:gd name="connsiteY148-5874" fmla="*/ 5710294 h 6858000"/>
              <a:gd name="connsiteX149-5875" fmla="*/ 6122213 w 6128435"/>
              <a:gd name="connsiteY149-5876" fmla="*/ 5714762 h 6858000"/>
              <a:gd name="connsiteX150-5877" fmla="*/ 6121353 w 6128435"/>
              <a:gd name="connsiteY150-5878" fmla="*/ 5721725 h 6858000"/>
              <a:gd name="connsiteX151-5879" fmla="*/ 6121607 w 6128435"/>
              <a:gd name="connsiteY151-5880" fmla="*/ 5721959 h 6858000"/>
              <a:gd name="connsiteX152-5881" fmla="*/ 6120262 w 6128435"/>
              <a:gd name="connsiteY152-5882" fmla="*/ 5728358 h 6858000"/>
              <a:gd name="connsiteX153-5883" fmla="*/ 6110194 w 6128435"/>
              <a:gd name="connsiteY153-5884" fmla="*/ 5758853 h 6858000"/>
              <a:gd name="connsiteX154-5885" fmla="*/ 6127519 w 6128435"/>
              <a:gd name="connsiteY154-5886" fmla="*/ 5865775 h 6858000"/>
              <a:gd name="connsiteX155-5887" fmla="*/ 6128435 w 6128435"/>
              <a:gd name="connsiteY155-5888" fmla="*/ 5870164 h 6858000"/>
              <a:gd name="connsiteX156-5889" fmla="*/ 6119217 w 6128435"/>
              <a:gd name="connsiteY156-5890" fmla="*/ 5888542 h 6858000"/>
              <a:gd name="connsiteX157-5891" fmla="*/ 6115966 w 6128435"/>
              <a:gd name="connsiteY157-5892" fmla="*/ 5898387 h 6858000"/>
              <a:gd name="connsiteX158-5893" fmla="*/ 6111924 w 6128435"/>
              <a:gd name="connsiteY158-5894" fmla="*/ 5900444 h 6858000"/>
              <a:gd name="connsiteX159-5895" fmla="*/ 6108716 w 6128435"/>
              <a:gd name="connsiteY159-5896" fmla="*/ 5915345 h 6858000"/>
              <a:gd name="connsiteX160-5897" fmla="*/ 6109524 w 6128435"/>
              <a:gd name="connsiteY160-5898" fmla="*/ 5917328 h 6858000"/>
              <a:gd name="connsiteX161-5899" fmla="*/ 6102493 w 6128435"/>
              <a:gd name="connsiteY161-5900" fmla="*/ 5928602 h 6858000"/>
              <a:gd name="connsiteX162-5901" fmla="*/ 6056863 w 6128435"/>
              <a:gd name="connsiteY162-5902" fmla="*/ 6000643 h 6858000"/>
              <a:gd name="connsiteX163-5903" fmla="*/ 6045436 w 6128435"/>
              <a:gd name="connsiteY163-5904" fmla="*/ 6124480 h 6858000"/>
              <a:gd name="connsiteX164-5905" fmla="*/ 6030489 w 6128435"/>
              <a:gd name="connsiteY164-5906" fmla="*/ 6317666 h 6858000"/>
              <a:gd name="connsiteX165-5907" fmla="*/ 6007492 w 6128435"/>
              <a:gd name="connsiteY165-5908" fmla="*/ 6440818 h 6858000"/>
              <a:gd name="connsiteX166-5909" fmla="*/ 6009467 w 6128435"/>
              <a:gd name="connsiteY166-5910" fmla="*/ 6487076 h 6858000"/>
              <a:gd name="connsiteX167-5911" fmla="*/ 5995064 w 6128435"/>
              <a:gd name="connsiteY167-5912" fmla="*/ 6540791 h 6858000"/>
              <a:gd name="connsiteX168-5913" fmla="*/ 5996309 w 6128435"/>
              <a:gd name="connsiteY168-5914" fmla="*/ 6543961 h 6858000"/>
              <a:gd name="connsiteX169-5915" fmla="*/ 5996048 w 6128435"/>
              <a:gd name="connsiteY169-5916" fmla="*/ 6555444 h 6858000"/>
              <a:gd name="connsiteX170-5917" fmla="*/ 6002524 w 6128435"/>
              <a:gd name="connsiteY170-5918" fmla="*/ 6560188 h 6858000"/>
              <a:gd name="connsiteX171-5919" fmla="*/ 6006823 w 6128435"/>
              <a:gd name="connsiteY171-5920" fmla="*/ 6578546 h 6858000"/>
              <a:gd name="connsiteX172-5921" fmla="*/ 6004510 w 6128435"/>
              <a:gd name="connsiteY172-5922" fmla="*/ 6599256 h 6858000"/>
              <a:gd name="connsiteX173-5923" fmla="*/ 5986207 w 6128435"/>
              <a:gd name="connsiteY173-5924" fmla="*/ 6695855 h 6858000"/>
              <a:gd name="connsiteX174-5925" fmla="*/ 5979428 w 6128435"/>
              <a:gd name="connsiteY174-5926" fmla="*/ 6754678 h 6858000"/>
              <a:gd name="connsiteX175-5927" fmla="*/ 5983398 w 6128435"/>
              <a:gd name="connsiteY175-5928" fmla="*/ 6778641 h 6858000"/>
              <a:gd name="connsiteX176-5929" fmla="*/ 5984543 w 6128435"/>
              <a:gd name="connsiteY176-5930" fmla="*/ 6811016 h 6858000"/>
              <a:gd name="connsiteX177-5931" fmla="*/ 5981802 w 6128435"/>
              <a:gd name="connsiteY177-5932" fmla="*/ 6838578 h 6858000"/>
              <a:gd name="connsiteX178-5933" fmla="*/ 5979671 w 6128435"/>
              <a:gd name="connsiteY178-5934" fmla="*/ 6858000 h 6858000"/>
              <a:gd name="connsiteX179-5935" fmla="*/ 0 w 6128435"/>
              <a:gd name="connsiteY179-5936" fmla="*/ 6858000 h 6858000"/>
              <a:gd name="connsiteX180-5937" fmla="*/ 0 w 6128435"/>
              <a:gd name="connsiteY180-5938" fmla="*/ 0 h 6858000"/>
              <a:gd name="connsiteX0-5939" fmla="*/ 0 w 6128435"/>
              <a:gd name="connsiteY0-5940" fmla="*/ 0 h 6858000"/>
              <a:gd name="connsiteX1-5941" fmla="*/ 4965888 w 6128435"/>
              <a:gd name="connsiteY1-5942" fmla="*/ 0 h 6858000"/>
              <a:gd name="connsiteX2-5943" fmla="*/ 4967767 w 6128435"/>
              <a:gd name="connsiteY2-5944" fmla="*/ 7930 h 6858000"/>
              <a:gd name="connsiteX3-5945" fmla="*/ 4979444 w 6128435"/>
              <a:gd name="connsiteY3-5946" fmla="*/ 43921 h 6858000"/>
              <a:gd name="connsiteX4-5947" fmla="*/ 5021173 w 6128435"/>
              <a:gd name="connsiteY4-5948" fmla="*/ 123738 h 6858000"/>
              <a:gd name="connsiteX5-5949" fmla="*/ 5075458 w 6128435"/>
              <a:gd name="connsiteY5-5950" fmla="*/ 264355 h 6858000"/>
              <a:gd name="connsiteX6-5951" fmla="*/ 5081175 w 6128435"/>
              <a:gd name="connsiteY6-5952" fmla="*/ 277448 h 6858000"/>
              <a:gd name="connsiteX7-5953" fmla="*/ 5097011 w 6128435"/>
              <a:gd name="connsiteY7-5954" fmla="*/ 355616 h 6858000"/>
              <a:gd name="connsiteX8-5955" fmla="*/ 5130982 w 6128435"/>
              <a:gd name="connsiteY8-5956" fmla="*/ 412030 h 6858000"/>
              <a:gd name="connsiteX9-5957" fmla="*/ 5153000 w 6128435"/>
              <a:gd name="connsiteY9-5958" fmla="*/ 507134 h 6858000"/>
              <a:gd name="connsiteX10-5959" fmla="*/ 5171282 w 6128435"/>
              <a:gd name="connsiteY10-5960" fmla="*/ 602071 h 6858000"/>
              <a:gd name="connsiteX11-5961" fmla="*/ 5176196 w 6128435"/>
              <a:gd name="connsiteY11-5962" fmla="*/ 636822 h 6858000"/>
              <a:gd name="connsiteX12-5963" fmla="*/ 5201957 w 6128435"/>
              <a:gd name="connsiteY12-5964" fmla="*/ 736835 h 6858000"/>
              <a:gd name="connsiteX13-5965" fmla="*/ 5185452 w 6128435"/>
              <a:gd name="connsiteY13-5966" fmla="*/ 745392 h 6858000"/>
              <a:gd name="connsiteX14-5967" fmla="*/ 5189051 w 6128435"/>
              <a:gd name="connsiteY14-5968" fmla="*/ 782518 h 6858000"/>
              <a:gd name="connsiteX15-5969" fmla="*/ 5210428 w 6128435"/>
              <a:gd name="connsiteY15-5970" fmla="*/ 815772 h 6858000"/>
              <a:gd name="connsiteX16-5971" fmla="*/ 5221088 w 6128435"/>
              <a:gd name="connsiteY16-5972" fmla="*/ 860193 h 6858000"/>
              <a:gd name="connsiteX17-5973" fmla="*/ 5227653 w 6128435"/>
              <a:gd name="connsiteY17-5974" fmla="*/ 886709 h 6858000"/>
              <a:gd name="connsiteX18-5975" fmla="*/ 5230806 w 6128435"/>
              <a:gd name="connsiteY18-5976" fmla="*/ 961354 h 6858000"/>
              <a:gd name="connsiteX19-5977" fmla="*/ 5201018 w 6128435"/>
              <a:gd name="connsiteY19-5978" fmla="*/ 1095027 h 6858000"/>
              <a:gd name="connsiteX20-5979" fmla="*/ 5202153 w 6128435"/>
              <a:gd name="connsiteY20-5980" fmla="*/ 1133224 h 6858000"/>
              <a:gd name="connsiteX21-5981" fmla="*/ 5207370 w 6128435"/>
              <a:gd name="connsiteY21-5982" fmla="*/ 1138097 h 6858000"/>
              <a:gd name="connsiteX22-5983" fmla="*/ 5189234 w 6128435"/>
              <a:gd name="connsiteY22-5984" fmla="*/ 1193495 h 6858000"/>
              <a:gd name="connsiteX23-5985" fmla="*/ 5202769 w 6128435"/>
              <a:gd name="connsiteY23-5986" fmla="*/ 1269450 h 6858000"/>
              <a:gd name="connsiteX24-5987" fmla="*/ 5225968 w 6128435"/>
              <a:gd name="connsiteY24-5988" fmla="*/ 1357994 h 6858000"/>
              <a:gd name="connsiteX25-5989" fmla="*/ 5233819 w 6128435"/>
              <a:gd name="connsiteY25-5990" fmla="*/ 1380922 h 6858000"/>
              <a:gd name="connsiteX26-5991" fmla="*/ 5237226 w 6128435"/>
              <a:gd name="connsiteY26-5992" fmla="*/ 1441327 h 6858000"/>
              <a:gd name="connsiteX27-5993" fmla="*/ 5244434 w 6128435"/>
              <a:gd name="connsiteY27-5994" fmla="*/ 1580810 h 6858000"/>
              <a:gd name="connsiteX28-5995" fmla="*/ 5251453 w 6128435"/>
              <a:gd name="connsiteY28-5996" fmla="*/ 1583934 h 6858000"/>
              <a:gd name="connsiteX29-5997" fmla="*/ 5253136 w 6128435"/>
              <a:gd name="connsiteY29-5998" fmla="*/ 1595457 h 6858000"/>
              <a:gd name="connsiteX30-5999" fmla="*/ 5254863 w 6128435"/>
              <a:gd name="connsiteY30-6000" fmla="*/ 1598311 h 6858000"/>
              <a:gd name="connsiteX31-6001" fmla="*/ 5263491 w 6128435"/>
              <a:gd name="connsiteY31-6002" fmla="*/ 1642938 h 6858000"/>
              <a:gd name="connsiteX32-6003" fmla="*/ 5261314 w 6128435"/>
              <a:gd name="connsiteY32-6004" fmla="*/ 1689177 h 6858000"/>
              <a:gd name="connsiteX33-6005" fmla="*/ 5259788 w 6128435"/>
              <a:gd name="connsiteY33-6006" fmla="*/ 1768516 h 6858000"/>
              <a:gd name="connsiteX34-6007" fmla="*/ 5272526 w 6128435"/>
              <a:gd name="connsiteY34-6008" fmla="*/ 1936940 h 6858000"/>
              <a:gd name="connsiteX35-6009" fmla="*/ 5252592 w 6128435"/>
              <a:gd name="connsiteY35-6010" fmla="*/ 2092210 h 6858000"/>
              <a:gd name="connsiteX36-6011" fmla="*/ 5264303 w 6128435"/>
              <a:gd name="connsiteY36-6012" fmla="*/ 2225157 h 6858000"/>
              <a:gd name="connsiteX37-6013" fmla="*/ 5254949 w 6128435"/>
              <a:gd name="connsiteY37-6014" fmla="*/ 2236160 h 6858000"/>
              <a:gd name="connsiteX38-6015" fmla="*/ 5250104 w 6128435"/>
              <a:gd name="connsiteY38-6016" fmla="*/ 2249166 h 6858000"/>
              <a:gd name="connsiteX39-6017" fmla="*/ 5251214 w 6128435"/>
              <a:gd name="connsiteY39-6018" fmla="*/ 2250944 h 6858000"/>
              <a:gd name="connsiteX40-6019" fmla="*/ 5250644 w 6128435"/>
              <a:gd name="connsiteY40-6020" fmla="*/ 2266619 h 6858000"/>
              <a:gd name="connsiteX41-6021" fmla="*/ 5247111 w 6128435"/>
              <a:gd name="connsiteY41-6022" fmla="*/ 2269679 h 6858000"/>
              <a:gd name="connsiteX42-6023" fmla="*/ 5245653 w 6128435"/>
              <a:gd name="connsiteY42-6024" fmla="*/ 2280317 h 6858000"/>
              <a:gd name="connsiteX43-6025" fmla="*/ 5239901 w 6128435"/>
              <a:gd name="connsiteY43-6026" fmla="*/ 2300961 h 6858000"/>
              <a:gd name="connsiteX44-6027" fmla="*/ 5241522 w 6128435"/>
              <a:gd name="connsiteY44-6028" fmla="*/ 2305114 h 6858000"/>
              <a:gd name="connsiteX45-6029" fmla="*/ 5237050 w 6128435"/>
              <a:gd name="connsiteY45-6030" fmla="*/ 2336703 h 6858000"/>
              <a:gd name="connsiteX46-6031" fmla="*/ 5238267 w 6128435"/>
              <a:gd name="connsiteY46-6032" fmla="*/ 2337277 h 6858000"/>
              <a:gd name="connsiteX47-6033" fmla="*/ 5242602 w 6128435"/>
              <a:gd name="connsiteY47-6034" fmla="*/ 2346782 h 6858000"/>
              <a:gd name="connsiteX48-6035" fmla="*/ 5271650 w 6128435"/>
              <a:gd name="connsiteY48-6036" fmla="*/ 2440467 h 6858000"/>
              <a:gd name="connsiteX49-6037" fmla="*/ 5271438 w 6128435"/>
              <a:gd name="connsiteY49-6038" fmla="*/ 2447186 h 6858000"/>
              <a:gd name="connsiteX50-6039" fmla="*/ 5271722 w 6128435"/>
              <a:gd name="connsiteY50-6040" fmla="*/ 2447359 h 6858000"/>
              <a:gd name="connsiteX51-6041" fmla="*/ 5272069 w 6128435"/>
              <a:gd name="connsiteY51-6042" fmla="*/ 2454523 h 6858000"/>
              <a:gd name="connsiteX52-6043" fmla="*/ 5271049 w 6128435"/>
              <a:gd name="connsiteY52-6044" fmla="*/ 2459442 h 6858000"/>
              <a:gd name="connsiteX53-6045" fmla="*/ 5307538 w 6128435"/>
              <a:gd name="connsiteY53-6046" fmla="*/ 2514685 h 6858000"/>
              <a:gd name="connsiteX54-6047" fmla="*/ 5337604 w 6128435"/>
              <a:gd name="connsiteY54-6048" fmla="*/ 2597632 h 6858000"/>
              <a:gd name="connsiteX55-6049" fmla="*/ 5407503 w 6128435"/>
              <a:gd name="connsiteY55-6050" fmla="*/ 2786290 h 6858000"/>
              <a:gd name="connsiteX56-6051" fmla="*/ 5407356 w 6128435"/>
              <a:gd name="connsiteY56-6052" fmla="*/ 2787545 h 6858000"/>
              <a:gd name="connsiteX57-6053" fmla="*/ 5411130 w 6128435"/>
              <a:gd name="connsiteY57-6054" fmla="*/ 2788640 h 6858000"/>
              <a:gd name="connsiteX58-6055" fmla="*/ 5416439 w 6128435"/>
              <a:gd name="connsiteY58-6056" fmla="*/ 2805666 h 6858000"/>
              <a:gd name="connsiteX59-6057" fmla="*/ 5416589 w 6128435"/>
              <a:gd name="connsiteY59-6058" fmla="*/ 2810822 h 6858000"/>
              <a:gd name="connsiteX60-6059" fmla="*/ 5418542 w 6128435"/>
              <a:gd name="connsiteY60-6060" fmla="*/ 2817745 h 6858000"/>
              <a:gd name="connsiteX61-6061" fmla="*/ 5418847 w 6128435"/>
              <a:gd name="connsiteY61-6062" fmla="*/ 2817825 h 6858000"/>
              <a:gd name="connsiteX62-6063" fmla="*/ 5423364 w 6128435"/>
              <a:gd name="connsiteY62-6064" fmla="*/ 2858292 h 6858000"/>
              <a:gd name="connsiteX63-6065" fmla="*/ 5479298 w 6128435"/>
              <a:gd name="connsiteY63-6066" fmla="*/ 2947791 h 6858000"/>
              <a:gd name="connsiteX64-6067" fmla="*/ 5481770 w 6128435"/>
              <a:gd name="connsiteY64-6068" fmla="*/ 2951352 h 6858000"/>
              <a:gd name="connsiteX65-6069" fmla="*/ 5481013 w 6128435"/>
              <a:gd name="connsiteY65-6070" fmla="*/ 2973461 h 6858000"/>
              <a:gd name="connsiteX66-6071" fmla="*/ 5482045 w 6128435"/>
              <a:gd name="connsiteY66-6072" fmla="*/ 2984371 h 6858000"/>
              <a:gd name="connsiteX67-6073" fmla="*/ 5479405 w 6128435"/>
              <a:gd name="connsiteY67-6074" fmla="*/ 2988507 h 6858000"/>
              <a:gd name="connsiteX68-6075" fmla="*/ 5482415 w 6128435"/>
              <a:gd name="connsiteY68-6076" fmla="*/ 3004079 h 6858000"/>
              <a:gd name="connsiteX69-6077" fmla="*/ 5483865 w 6128435"/>
              <a:gd name="connsiteY69-6078" fmla="*/ 3005467 h 6858000"/>
              <a:gd name="connsiteX70-6079" fmla="*/ 5482236 w 6128435"/>
              <a:gd name="connsiteY70-6080" fmla="*/ 3019791 h 6858000"/>
              <a:gd name="connsiteX71-6081" fmla="*/ 5475895 w 6128435"/>
              <a:gd name="connsiteY71-6082" fmla="*/ 3033578 h 6858000"/>
              <a:gd name="connsiteX72-6083" fmla="*/ 5477595 w 6128435"/>
              <a:gd name="connsiteY72-6084" fmla="*/ 3250534 h 6858000"/>
              <a:gd name="connsiteX73-6085" fmla="*/ 5532836 w 6128435"/>
              <a:gd name="connsiteY73-6086" fmla="*/ 3353840 h 6858000"/>
              <a:gd name="connsiteX74-6087" fmla="*/ 5561229 w 6128435"/>
              <a:gd name="connsiteY74-6088" fmla="*/ 3395784 h 6858000"/>
              <a:gd name="connsiteX75-6089" fmla="*/ 5589758 w 6128435"/>
              <a:gd name="connsiteY75-6090" fmla="*/ 3506453 h 6858000"/>
              <a:gd name="connsiteX76-6091" fmla="*/ 5596144 w 6128435"/>
              <a:gd name="connsiteY76-6092" fmla="*/ 3534624 h 6858000"/>
              <a:gd name="connsiteX77-6093" fmla="*/ 5597750 w 6128435"/>
              <a:gd name="connsiteY77-6094" fmla="*/ 3534129 h 6858000"/>
              <a:gd name="connsiteX78-6095" fmla="*/ 5599700 w 6128435"/>
              <a:gd name="connsiteY78-6096" fmla="*/ 3547221 h 6858000"/>
              <a:gd name="connsiteX79-6097" fmla="*/ 5615031 w 6128435"/>
              <a:gd name="connsiteY79-6098" fmla="*/ 3557482 h 6858000"/>
              <a:gd name="connsiteX80-6099" fmla="*/ 5618377 w 6128435"/>
              <a:gd name="connsiteY80-6100" fmla="*/ 3588431 h 6858000"/>
              <a:gd name="connsiteX81-6101" fmla="*/ 5612155 w 6128435"/>
              <a:gd name="connsiteY81-6102" fmla="*/ 3589869 h 6858000"/>
              <a:gd name="connsiteX82-6103" fmla="*/ 5620843 w 6128435"/>
              <a:gd name="connsiteY82-6104" fmla="*/ 3606745 h 6858000"/>
              <a:gd name="connsiteX83-6105" fmla="*/ 5655472 w 6128435"/>
              <a:gd name="connsiteY83-6106" fmla="*/ 3678877 h 6858000"/>
              <a:gd name="connsiteX84-6107" fmla="*/ 5680448 w 6128435"/>
              <a:gd name="connsiteY84-6108" fmla="*/ 3717760 h 6858000"/>
              <a:gd name="connsiteX85-6109" fmla="*/ 5683015 w 6128435"/>
              <a:gd name="connsiteY85-6110" fmla="*/ 3762025 h 6858000"/>
              <a:gd name="connsiteX86-6111" fmla="*/ 5696643 w 6128435"/>
              <a:gd name="connsiteY86-6112" fmla="*/ 3773888 h 6858000"/>
              <a:gd name="connsiteX87-6113" fmla="*/ 5699203 w 6128435"/>
              <a:gd name="connsiteY87-6114" fmla="*/ 3775823 h 6858000"/>
              <a:gd name="connsiteX88-6115" fmla="*/ 5704824 w 6128435"/>
              <a:gd name="connsiteY88-6116" fmla="*/ 3785966 h 6858000"/>
              <a:gd name="connsiteX89-6117" fmla="*/ 5712204 w 6128435"/>
              <a:gd name="connsiteY89-6118" fmla="*/ 3785830 h 6858000"/>
              <a:gd name="connsiteX90-6119" fmla="*/ 5724816 w 6128435"/>
              <a:gd name="connsiteY90-6120" fmla="*/ 3798949 h 6858000"/>
              <a:gd name="connsiteX91-6121" fmla="*/ 5733539 w 6128435"/>
              <a:gd name="connsiteY91-6122" fmla="*/ 3818457 h 6858000"/>
              <a:gd name="connsiteX92-6123" fmla="*/ 5768491 w 6128435"/>
              <a:gd name="connsiteY92-6124" fmla="*/ 3914399 h 6858000"/>
              <a:gd name="connsiteX93-6125" fmla="*/ 5793123 w 6128435"/>
              <a:gd name="connsiteY93-6126" fmla="*/ 3969952 h 6858000"/>
              <a:gd name="connsiteX94-6127" fmla="*/ 5808321 w 6128435"/>
              <a:gd name="connsiteY94-6128" fmla="*/ 3988153 h 6858000"/>
              <a:gd name="connsiteX95-6129" fmla="*/ 5825621 w 6128435"/>
              <a:gd name="connsiteY95-6130" fmla="*/ 4015525 h 6858000"/>
              <a:gd name="connsiteX96-6131" fmla="*/ 5860672 w 6128435"/>
              <a:gd name="connsiteY96-6132" fmla="*/ 4061579 h 6858000"/>
              <a:gd name="connsiteX97-6133" fmla="*/ 5872173 w 6128435"/>
              <a:gd name="connsiteY97-6134" fmla="*/ 4088497 h 6858000"/>
              <a:gd name="connsiteX98-6135" fmla="*/ 5883705 w 6128435"/>
              <a:gd name="connsiteY98-6136" fmla="*/ 4101899 h 6858000"/>
              <a:gd name="connsiteX99-6137" fmla="*/ 5885314 w 6128435"/>
              <a:gd name="connsiteY99-6138" fmla="*/ 4108387 h 6858000"/>
              <a:gd name="connsiteX100-6139" fmla="*/ 5894095 w 6128435"/>
              <a:gd name="connsiteY100-6140" fmla="*/ 4128857 h 6858000"/>
              <a:gd name="connsiteX101-6141" fmla="*/ 5898339 w 6128435"/>
              <a:gd name="connsiteY101-6142" fmla="*/ 4140800 h 6858000"/>
              <a:gd name="connsiteX102-6143" fmla="*/ 5899734 w 6128435"/>
              <a:gd name="connsiteY102-6144" fmla="*/ 4145632 h 6858000"/>
              <a:gd name="connsiteX103-6145" fmla="*/ 5897098 w 6128435"/>
              <a:gd name="connsiteY103-6146" fmla="*/ 4157819 h 6858000"/>
              <a:gd name="connsiteX104-6147" fmla="*/ 5903513 w 6128435"/>
              <a:gd name="connsiteY104-6148" fmla="*/ 4187661 h 6858000"/>
              <a:gd name="connsiteX105-6149" fmla="*/ 5917114 w 6128435"/>
              <a:gd name="connsiteY105-6150" fmla="*/ 4213096 h 6858000"/>
              <a:gd name="connsiteX106-6151" fmla="*/ 5921153 w 6128435"/>
              <a:gd name="connsiteY106-6152" fmla="*/ 4236222 h 6858000"/>
              <a:gd name="connsiteX107-6153" fmla="*/ 5924233 w 6128435"/>
              <a:gd name="connsiteY107-6154" fmla="*/ 4242060 h 6858000"/>
              <a:gd name="connsiteX108-6155" fmla="*/ 5928910 w 6128435"/>
              <a:gd name="connsiteY108-6156" fmla="*/ 4300973 h 6858000"/>
              <a:gd name="connsiteX109-6157" fmla="*/ 5939320 w 6128435"/>
              <a:gd name="connsiteY109-6158" fmla="*/ 4340435 h 6858000"/>
              <a:gd name="connsiteX110-6159" fmla="*/ 5946705 w 6128435"/>
              <a:gd name="connsiteY110-6160" fmla="*/ 4428051 h 6858000"/>
              <a:gd name="connsiteX111-6161" fmla="*/ 5949261 w 6128435"/>
              <a:gd name="connsiteY111-6162" fmla="*/ 4449185 h 6858000"/>
              <a:gd name="connsiteX112-6163" fmla="*/ 5957504 w 6128435"/>
              <a:gd name="connsiteY112-6164" fmla="*/ 4465911 h 6858000"/>
              <a:gd name="connsiteX113-6165" fmla="*/ 5964689 w 6128435"/>
              <a:gd name="connsiteY113-6166" fmla="*/ 4468532 h 6858000"/>
              <a:gd name="connsiteX114-6167" fmla="*/ 5967062 w 6128435"/>
              <a:gd name="connsiteY114-6168" fmla="*/ 4479923 h 6858000"/>
              <a:gd name="connsiteX115-6169" fmla="*/ 5968960 w 6128435"/>
              <a:gd name="connsiteY115-6170" fmla="*/ 4482655 h 6858000"/>
              <a:gd name="connsiteX116-6171" fmla="*/ 5978567 w 6128435"/>
              <a:gd name="connsiteY116-6172" fmla="*/ 4498605 h 6858000"/>
              <a:gd name="connsiteX117-6173" fmla="*/ 5980106 w 6128435"/>
              <a:gd name="connsiteY117-6174" fmla="*/ 4585087 h 6858000"/>
              <a:gd name="connsiteX118-6175" fmla="*/ 5998138 w 6128435"/>
              <a:gd name="connsiteY118-6176" fmla="*/ 4697518 h 6858000"/>
              <a:gd name="connsiteX119-6177" fmla="*/ 6013516 w 6128435"/>
              <a:gd name="connsiteY119-6178" fmla="*/ 4786619 h 6858000"/>
              <a:gd name="connsiteX120-6179" fmla="*/ 6025404 w 6128435"/>
              <a:gd name="connsiteY120-6180" fmla="*/ 4858148 h 6858000"/>
              <a:gd name="connsiteX121-6181" fmla="*/ 6007749 w 6128435"/>
              <a:gd name="connsiteY121-6182" fmla="*/ 4964715 h 6858000"/>
              <a:gd name="connsiteX122-6183" fmla="*/ 6005269 w 6128435"/>
              <a:gd name="connsiteY122-6184" fmla="*/ 5150567 h 6858000"/>
              <a:gd name="connsiteX123-6185" fmla="*/ 6001127 w 6128435"/>
              <a:gd name="connsiteY123-6186" fmla="*/ 5164609 h 6858000"/>
              <a:gd name="connsiteX124-6187" fmla="*/ 5996647 w 6128435"/>
              <a:gd name="connsiteY124-6188" fmla="*/ 5185640 h 6858000"/>
              <a:gd name="connsiteX125-6189" fmla="*/ 5998514 w 6128435"/>
              <a:gd name="connsiteY125-6190" fmla="*/ 5189673 h 6858000"/>
              <a:gd name="connsiteX126-6191" fmla="*/ 5995970 w 6128435"/>
              <a:gd name="connsiteY126-6192" fmla="*/ 5221547 h 6858000"/>
              <a:gd name="connsiteX127-6193" fmla="*/ 5997218 w 6128435"/>
              <a:gd name="connsiteY127-6194" fmla="*/ 5222031 h 6858000"/>
              <a:gd name="connsiteX128-6195" fmla="*/ 6002116 w 6128435"/>
              <a:gd name="connsiteY128-6196" fmla="*/ 5231223 h 6858000"/>
              <a:gd name="connsiteX129-6197" fmla="*/ 6008541 w 6128435"/>
              <a:gd name="connsiteY129-6198" fmla="*/ 5248680 h 6858000"/>
              <a:gd name="connsiteX130-6199" fmla="*/ 6039260 w 6128435"/>
              <a:gd name="connsiteY130-6200" fmla="*/ 5289518 h 6858000"/>
              <a:gd name="connsiteX131-6201" fmla="*/ 6036748 w 6128435"/>
              <a:gd name="connsiteY131-6202" fmla="*/ 5322752 h 6858000"/>
              <a:gd name="connsiteX132-6203" fmla="*/ 6036943 w 6128435"/>
              <a:gd name="connsiteY132-6204" fmla="*/ 5329480 h 6858000"/>
              <a:gd name="connsiteX133-6205" fmla="*/ 6037236 w 6128435"/>
              <a:gd name="connsiteY133-6206" fmla="*/ 5329634 h 6858000"/>
              <a:gd name="connsiteX134-6207" fmla="*/ 6038019 w 6128435"/>
              <a:gd name="connsiteY134-6208" fmla="*/ 5336764 h 6858000"/>
              <a:gd name="connsiteX135-6209" fmla="*/ 6037298 w 6128435"/>
              <a:gd name="connsiteY135-6210" fmla="*/ 5341753 h 6858000"/>
              <a:gd name="connsiteX136-6211" fmla="*/ 6037677 w 6128435"/>
              <a:gd name="connsiteY136-6212" fmla="*/ 5354807 h 6858000"/>
              <a:gd name="connsiteX137-6213" fmla="*/ 6039728 w 6128435"/>
              <a:gd name="connsiteY137-6214" fmla="*/ 5359416 h 6858000"/>
              <a:gd name="connsiteX138-6215" fmla="*/ 6043311 w 6128435"/>
              <a:gd name="connsiteY138-6216" fmla="*/ 5361407 h 6858000"/>
              <a:gd name="connsiteX139-6217" fmla="*/ 6042954 w 6128435"/>
              <a:gd name="connsiteY139-6218" fmla="*/ 5362576 h 6858000"/>
              <a:gd name="connsiteX140-6219" fmla="*/ 6053435 w 6128435"/>
              <a:gd name="connsiteY140-6220" fmla="*/ 5387547 h 6858000"/>
              <a:gd name="connsiteX141-6221" fmla="*/ 6065933 w 6128435"/>
              <a:gd name="connsiteY141-6222" fmla="*/ 5443002 h 6858000"/>
              <a:gd name="connsiteX142-6223" fmla="*/ 6068640 w 6128435"/>
              <a:gd name="connsiteY142-6224" fmla="*/ 5474503 h 6858000"/>
              <a:gd name="connsiteX143-6225" fmla="*/ 6080922 w 6128435"/>
              <a:gd name="connsiteY143-6226" fmla="*/ 5561070 h 6858000"/>
              <a:gd name="connsiteX144-6227" fmla="*/ 6096949 w 6128435"/>
              <a:gd name="connsiteY144-6228" fmla="*/ 5648179 h 6858000"/>
              <a:gd name="connsiteX145-6229" fmla="*/ 6125703 w 6128435"/>
              <a:gd name="connsiteY145-6230" fmla="*/ 5692894 h 6858000"/>
              <a:gd name="connsiteX146-6231" fmla="*/ 6126670 w 6128435"/>
              <a:gd name="connsiteY146-6232" fmla="*/ 5697882 h 6858000"/>
              <a:gd name="connsiteX147-6233" fmla="*/ 6124061 w 6128435"/>
              <a:gd name="connsiteY147-6234" fmla="*/ 5710294 h 6858000"/>
              <a:gd name="connsiteX148-6235" fmla="*/ 6122213 w 6128435"/>
              <a:gd name="connsiteY148-6236" fmla="*/ 5714762 h 6858000"/>
              <a:gd name="connsiteX149-6237" fmla="*/ 6121353 w 6128435"/>
              <a:gd name="connsiteY149-6238" fmla="*/ 5721725 h 6858000"/>
              <a:gd name="connsiteX150-6239" fmla="*/ 6121607 w 6128435"/>
              <a:gd name="connsiteY150-6240" fmla="*/ 5721959 h 6858000"/>
              <a:gd name="connsiteX151-6241" fmla="*/ 6120262 w 6128435"/>
              <a:gd name="connsiteY151-6242" fmla="*/ 5728358 h 6858000"/>
              <a:gd name="connsiteX152-6243" fmla="*/ 6110194 w 6128435"/>
              <a:gd name="connsiteY152-6244" fmla="*/ 5758853 h 6858000"/>
              <a:gd name="connsiteX153-6245" fmla="*/ 6127519 w 6128435"/>
              <a:gd name="connsiteY153-6246" fmla="*/ 5865775 h 6858000"/>
              <a:gd name="connsiteX154-6247" fmla="*/ 6128435 w 6128435"/>
              <a:gd name="connsiteY154-6248" fmla="*/ 5870164 h 6858000"/>
              <a:gd name="connsiteX155-6249" fmla="*/ 6119217 w 6128435"/>
              <a:gd name="connsiteY155-6250" fmla="*/ 5888542 h 6858000"/>
              <a:gd name="connsiteX156-6251" fmla="*/ 6115966 w 6128435"/>
              <a:gd name="connsiteY156-6252" fmla="*/ 5898387 h 6858000"/>
              <a:gd name="connsiteX157-6253" fmla="*/ 6111924 w 6128435"/>
              <a:gd name="connsiteY157-6254" fmla="*/ 5900444 h 6858000"/>
              <a:gd name="connsiteX158-6255" fmla="*/ 6108716 w 6128435"/>
              <a:gd name="connsiteY158-6256" fmla="*/ 5915345 h 6858000"/>
              <a:gd name="connsiteX159-6257" fmla="*/ 6109524 w 6128435"/>
              <a:gd name="connsiteY159-6258" fmla="*/ 5917328 h 6858000"/>
              <a:gd name="connsiteX160-6259" fmla="*/ 6102493 w 6128435"/>
              <a:gd name="connsiteY160-6260" fmla="*/ 5928602 h 6858000"/>
              <a:gd name="connsiteX161-6261" fmla="*/ 6056863 w 6128435"/>
              <a:gd name="connsiteY161-6262" fmla="*/ 6000643 h 6858000"/>
              <a:gd name="connsiteX162-6263" fmla="*/ 6045436 w 6128435"/>
              <a:gd name="connsiteY162-6264" fmla="*/ 6124480 h 6858000"/>
              <a:gd name="connsiteX163-6265" fmla="*/ 6030489 w 6128435"/>
              <a:gd name="connsiteY163-6266" fmla="*/ 6317666 h 6858000"/>
              <a:gd name="connsiteX164-6267" fmla="*/ 6007492 w 6128435"/>
              <a:gd name="connsiteY164-6268" fmla="*/ 6440818 h 6858000"/>
              <a:gd name="connsiteX165-6269" fmla="*/ 6009467 w 6128435"/>
              <a:gd name="connsiteY165-6270" fmla="*/ 6487076 h 6858000"/>
              <a:gd name="connsiteX166-6271" fmla="*/ 5995064 w 6128435"/>
              <a:gd name="connsiteY166-6272" fmla="*/ 6540791 h 6858000"/>
              <a:gd name="connsiteX167-6273" fmla="*/ 5996309 w 6128435"/>
              <a:gd name="connsiteY167-6274" fmla="*/ 6543961 h 6858000"/>
              <a:gd name="connsiteX168-6275" fmla="*/ 5996048 w 6128435"/>
              <a:gd name="connsiteY168-6276" fmla="*/ 6555444 h 6858000"/>
              <a:gd name="connsiteX169-6277" fmla="*/ 6002524 w 6128435"/>
              <a:gd name="connsiteY169-6278" fmla="*/ 6560188 h 6858000"/>
              <a:gd name="connsiteX170-6279" fmla="*/ 6006823 w 6128435"/>
              <a:gd name="connsiteY170-6280" fmla="*/ 6578546 h 6858000"/>
              <a:gd name="connsiteX171-6281" fmla="*/ 6004510 w 6128435"/>
              <a:gd name="connsiteY171-6282" fmla="*/ 6599256 h 6858000"/>
              <a:gd name="connsiteX172-6283" fmla="*/ 5986207 w 6128435"/>
              <a:gd name="connsiteY172-6284" fmla="*/ 6695855 h 6858000"/>
              <a:gd name="connsiteX173-6285" fmla="*/ 5979428 w 6128435"/>
              <a:gd name="connsiteY173-6286" fmla="*/ 6754678 h 6858000"/>
              <a:gd name="connsiteX174-6287" fmla="*/ 5983398 w 6128435"/>
              <a:gd name="connsiteY174-6288" fmla="*/ 6778641 h 6858000"/>
              <a:gd name="connsiteX175-6289" fmla="*/ 5984543 w 6128435"/>
              <a:gd name="connsiteY175-6290" fmla="*/ 6811016 h 6858000"/>
              <a:gd name="connsiteX176-6291" fmla="*/ 5981802 w 6128435"/>
              <a:gd name="connsiteY176-6292" fmla="*/ 6838578 h 6858000"/>
              <a:gd name="connsiteX177-6293" fmla="*/ 5979671 w 6128435"/>
              <a:gd name="connsiteY177-6294" fmla="*/ 6858000 h 6858000"/>
              <a:gd name="connsiteX178-6295" fmla="*/ 0 w 6128435"/>
              <a:gd name="connsiteY178-6296" fmla="*/ 6858000 h 6858000"/>
              <a:gd name="connsiteX179-6297" fmla="*/ 0 w 6128435"/>
              <a:gd name="connsiteY179-6298" fmla="*/ 0 h 6858000"/>
              <a:gd name="connsiteX0-6299" fmla="*/ 0 w 6128435"/>
              <a:gd name="connsiteY0-6300" fmla="*/ 0 h 6858000"/>
              <a:gd name="connsiteX1-6301" fmla="*/ 4965888 w 6128435"/>
              <a:gd name="connsiteY1-6302" fmla="*/ 0 h 6858000"/>
              <a:gd name="connsiteX2-6303" fmla="*/ 4967767 w 6128435"/>
              <a:gd name="connsiteY2-6304" fmla="*/ 7930 h 6858000"/>
              <a:gd name="connsiteX3-6305" fmla="*/ 4979444 w 6128435"/>
              <a:gd name="connsiteY3-6306" fmla="*/ 43921 h 6858000"/>
              <a:gd name="connsiteX4-6307" fmla="*/ 5021173 w 6128435"/>
              <a:gd name="connsiteY4-6308" fmla="*/ 123738 h 6858000"/>
              <a:gd name="connsiteX5-6309" fmla="*/ 5075458 w 6128435"/>
              <a:gd name="connsiteY5-6310" fmla="*/ 264355 h 6858000"/>
              <a:gd name="connsiteX6-6311" fmla="*/ 5081175 w 6128435"/>
              <a:gd name="connsiteY6-6312" fmla="*/ 277448 h 6858000"/>
              <a:gd name="connsiteX7-6313" fmla="*/ 5097011 w 6128435"/>
              <a:gd name="connsiteY7-6314" fmla="*/ 355616 h 6858000"/>
              <a:gd name="connsiteX8-6315" fmla="*/ 5130982 w 6128435"/>
              <a:gd name="connsiteY8-6316" fmla="*/ 412030 h 6858000"/>
              <a:gd name="connsiteX9-6317" fmla="*/ 5153000 w 6128435"/>
              <a:gd name="connsiteY9-6318" fmla="*/ 507134 h 6858000"/>
              <a:gd name="connsiteX10-6319" fmla="*/ 5171282 w 6128435"/>
              <a:gd name="connsiteY10-6320" fmla="*/ 602071 h 6858000"/>
              <a:gd name="connsiteX11-6321" fmla="*/ 5176196 w 6128435"/>
              <a:gd name="connsiteY11-6322" fmla="*/ 636822 h 6858000"/>
              <a:gd name="connsiteX12-6323" fmla="*/ 5201957 w 6128435"/>
              <a:gd name="connsiteY12-6324" fmla="*/ 736835 h 6858000"/>
              <a:gd name="connsiteX13-6325" fmla="*/ 5185452 w 6128435"/>
              <a:gd name="connsiteY13-6326" fmla="*/ 745392 h 6858000"/>
              <a:gd name="connsiteX14-6327" fmla="*/ 5189051 w 6128435"/>
              <a:gd name="connsiteY14-6328" fmla="*/ 782518 h 6858000"/>
              <a:gd name="connsiteX15-6329" fmla="*/ 5210428 w 6128435"/>
              <a:gd name="connsiteY15-6330" fmla="*/ 815772 h 6858000"/>
              <a:gd name="connsiteX16-6331" fmla="*/ 5221088 w 6128435"/>
              <a:gd name="connsiteY16-6332" fmla="*/ 860193 h 6858000"/>
              <a:gd name="connsiteX17-6333" fmla="*/ 5227653 w 6128435"/>
              <a:gd name="connsiteY17-6334" fmla="*/ 886709 h 6858000"/>
              <a:gd name="connsiteX18-6335" fmla="*/ 5230806 w 6128435"/>
              <a:gd name="connsiteY18-6336" fmla="*/ 961354 h 6858000"/>
              <a:gd name="connsiteX19-6337" fmla="*/ 5201018 w 6128435"/>
              <a:gd name="connsiteY19-6338" fmla="*/ 1095027 h 6858000"/>
              <a:gd name="connsiteX20-6339" fmla="*/ 5202153 w 6128435"/>
              <a:gd name="connsiteY20-6340" fmla="*/ 1133224 h 6858000"/>
              <a:gd name="connsiteX21-6341" fmla="*/ 5207370 w 6128435"/>
              <a:gd name="connsiteY21-6342" fmla="*/ 1138097 h 6858000"/>
              <a:gd name="connsiteX22-6343" fmla="*/ 5189234 w 6128435"/>
              <a:gd name="connsiteY22-6344" fmla="*/ 1193495 h 6858000"/>
              <a:gd name="connsiteX23-6345" fmla="*/ 5202769 w 6128435"/>
              <a:gd name="connsiteY23-6346" fmla="*/ 1269450 h 6858000"/>
              <a:gd name="connsiteX24-6347" fmla="*/ 5225968 w 6128435"/>
              <a:gd name="connsiteY24-6348" fmla="*/ 1357994 h 6858000"/>
              <a:gd name="connsiteX25-6349" fmla="*/ 5233819 w 6128435"/>
              <a:gd name="connsiteY25-6350" fmla="*/ 1380922 h 6858000"/>
              <a:gd name="connsiteX26-6351" fmla="*/ 5237226 w 6128435"/>
              <a:gd name="connsiteY26-6352" fmla="*/ 1441327 h 6858000"/>
              <a:gd name="connsiteX27-6353" fmla="*/ 5244434 w 6128435"/>
              <a:gd name="connsiteY27-6354" fmla="*/ 1580810 h 6858000"/>
              <a:gd name="connsiteX28-6355" fmla="*/ 5251453 w 6128435"/>
              <a:gd name="connsiteY28-6356" fmla="*/ 1583934 h 6858000"/>
              <a:gd name="connsiteX29-6357" fmla="*/ 5253136 w 6128435"/>
              <a:gd name="connsiteY29-6358" fmla="*/ 1595457 h 6858000"/>
              <a:gd name="connsiteX30-6359" fmla="*/ 5254863 w 6128435"/>
              <a:gd name="connsiteY30-6360" fmla="*/ 1598311 h 6858000"/>
              <a:gd name="connsiteX31-6361" fmla="*/ 5263491 w 6128435"/>
              <a:gd name="connsiteY31-6362" fmla="*/ 1642938 h 6858000"/>
              <a:gd name="connsiteX32-6363" fmla="*/ 5261314 w 6128435"/>
              <a:gd name="connsiteY32-6364" fmla="*/ 1689177 h 6858000"/>
              <a:gd name="connsiteX33-6365" fmla="*/ 5259788 w 6128435"/>
              <a:gd name="connsiteY33-6366" fmla="*/ 1768516 h 6858000"/>
              <a:gd name="connsiteX34-6367" fmla="*/ 5272526 w 6128435"/>
              <a:gd name="connsiteY34-6368" fmla="*/ 1936940 h 6858000"/>
              <a:gd name="connsiteX35-6369" fmla="*/ 5252592 w 6128435"/>
              <a:gd name="connsiteY35-6370" fmla="*/ 2092210 h 6858000"/>
              <a:gd name="connsiteX36-6371" fmla="*/ 5264303 w 6128435"/>
              <a:gd name="connsiteY36-6372" fmla="*/ 2225157 h 6858000"/>
              <a:gd name="connsiteX37-6373" fmla="*/ 5254949 w 6128435"/>
              <a:gd name="connsiteY37-6374" fmla="*/ 2236160 h 6858000"/>
              <a:gd name="connsiteX38-6375" fmla="*/ 5250104 w 6128435"/>
              <a:gd name="connsiteY38-6376" fmla="*/ 2249166 h 6858000"/>
              <a:gd name="connsiteX39-6377" fmla="*/ 5251214 w 6128435"/>
              <a:gd name="connsiteY39-6378" fmla="*/ 2250944 h 6858000"/>
              <a:gd name="connsiteX40-6379" fmla="*/ 5250644 w 6128435"/>
              <a:gd name="connsiteY40-6380" fmla="*/ 2266619 h 6858000"/>
              <a:gd name="connsiteX41-6381" fmla="*/ 5247111 w 6128435"/>
              <a:gd name="connsiteY41-6382" fmla="*/ 2269679 h 6858000"/>
              <a:gd name="connsiteX42-6383" fmla="*/ 5245653 w 6128435"/>
              <a:gd name="connsiteY42-6384" fmla="*/ 2280317 h 6858000"/>
              <a:gd name="connsiteX43-6385" fmla="*/ 5239901 w 6128435"/>
              <a:gd name="connsiteY43-6386" fmla="*/ 2300961 h 6858000"/>
              <a:gd name="connsiteX44-6387" fmla="*/ 5241522 w 6128435"/>
              <a:gd name="connsiteY44-6388" fmla="*/ 2305114 h 6858000"/>
              <a:gd name="connsiteX45-6389" fmla="*/ 5237050 w 6128435"/>
              <a:gd name="connsiteY45-6390" fmla="*/ 2336703 h 6858000"/>
              <a:gd name="connsiteX46-6391" fmla="*/ 5238267 w 6128435"/>
              <a:gd name="connsiteY46-6392" fmla="*/ 2337277 h 6858000"/>
              <a:gd name="connsiteX47-6393" fmla="*/ 5271650 w 6128435"/>
              <a:gd name="connsiteY47-6394" fmla="*/ 2440467 h 6858000"/>
              <a:gd name="connsiteX48-6395" fmla="*/ 5271438 w 6128435"/>
              <a:gd name="connsiteY48-6396" fmla="*/ 2447186 h 6858000"/>
              <a:gd name="connsiteX49-6397" fmla="*/ 5271722 w 6128435"/>
              <a:gd name="connsiteY49-6398" fmla="*/ 2447359 h 6858000"/>
              <a:gd name="connsiteX50-6399" fmla="*/ 5272069 w 6128435"/>
              <a:gd name="connsiteY50-6400" fmla="*/ 2454523 h 6858000"/>
              <a:gd name="connsiteX51-6401" fmla="*/ 5271049 w 6128435"/>
              <a:gd name="connsiteY51-6402" fmla="*/ 2459442 h 6858000"/>
              <a:gd name="connsiteX52-6403" fmla="*/ 5307538 w 6128435"/>
              <a:gd name="connsiteY52-6404" fmla="*/ 2514685 h 6858000"/>
              <a:gd name="connsiteX53-6405" fmla="*/ 5337604 w 6128435"/>
              <a:gd name="connsiteY53-6406" fmla="*/ 2597632 h 6858000"/>
              <a:gd name="connsiteX54-6407" fmla="*/ 5407503 w 6128435"/>
              <a:gd name="connsiteY54-6408" fmla="*/ 2786290 h 6858000"/>
              <a:gd name="connsiteX55-6409" fmla="*/ 5407356 w 6128435"/>
              <a:gd name="connsiteY55-6410" fmla="*/ 2787545 h 6858000"/>
              <a:gd name="connsiteX56-6411" fmla="*/ 5411130 w 6128435"/>
              <a:gd name="connsiteY56-6412" fmla="*/ 2788640 h 6858000"/>
              <a:gd name="connsiteX57-6413" fmla="*/ 5416439 w 6128435"/>
              <a:gd name="connsiteY57-6414" fmla="*/ 2805666 h 6858000"/>
              <a:gd name="connsiteX58-6415" fmla="*/ 5416589 w 6128435"/>
              <a:gd name="connsiteY58-6416" fmla="*/ 2810822 h 6858000"/>
              <a:gd name="connsiteX59-6417" fmla="*/ 5418542 w 6128435"/>
              <a:gd name="connsiteY59-6418" fmla="*/ 2817745 h 6858000"/>
              <a:gd name="connsiteX60-6419" fmla="*/ 5418847 w 6128435"/>
              <a:gd name="connsiteY60-6420" fmla="*/ 2817825 h 6858000"/>
              <a:gd name="connsiteX61-6421" fmla="*/ 5423364 w 6128435"/>
              <a:gd name="connsiteY61-6422" fmla="*/ 2858292 h 6858000"/>
              <a:gd name="connsiteX62-6423" fmla="*/ 5479298 w 6128435"/>
              <a:gd name="connsiteY62-6424" fmla="*/ 2947791 h 6858000"/>
              <a:gd name="connsiteX63-6425" fmla="*/ 5481770 w 6128435"/>
              <a:gd name="connsiteY63-6426" fmla="*/ 2951352 h 6858000"/>
              <a:gd name="connsiteX64-6427" fmla="*/ 5481013 w 6128435"/>
              <a:gd name="connsiteY64-6428" fmla="*/ 2973461 h 6858000"/>
              <a:gd name="connsiteX65-6429" fmla="*/ 5482045 w 6128435"/>
              <a:gd name="connsiteY65-6430" fmla="*/ 2984371 h 6858000"/>
              <a:gd name="connsiteX66-6431" fmla="*/ 5479405 w 6128435"/>
              <a:gd name="connsiteY66-6432" fmla="*/ 2988507 h 6858000"/>
              <a:gd name="connsiteX67-6433" fmla="*/ 5482415 w 6128435"/>
              <a:gd name="connsiteY67-6434" fmla="*/ 3004079 h 6858000"/>
              <a:gd name="connsiteX68-6435" fmla="*/ 5483865 w 6128435"/>
              <a:gd name="connsiteY68-6436" fmla="*/ 3005467 h 6858000"/>
              <a:gd name="connsiteX69-6437" fmla="*/ 5482236 w 6128435"/>
              <a:gd name="connsiteY69-6438" fmla="*/ 3019791 h 6858000"/>
              <a:gd name="connsiteX70-6439" fmla="*/ 5475895 w 6128435"/>
              <a:gd name="connsiteY70-6440" fmla="*/ 3033578 h 6858000"/>
              <a:gd name="connsiteX71-6441" fmla="*/ 5477595 w 6128435"/>
              <a:gd name="connsiteY71-6442" fmla="*/ 3250534 h 6858000"/>
              <a:gd name="connsiteX72-6443" fmla="*/ 5532836 w 6128435"/>
              <a:gd name="connsiteY72-6444" fmla="*/ 3353840 h 6858000"/>
              <a:gd name="connsiteX73-6445" fmla="*/ 5561229 w 6128435"/>
              <a:gd name="connsiteY73-6446" fmla="*/ 3395784 h 6858000"/>
              <a:gd name="connsiteX74-6447" fmla="*/ 5589758 w 6128435"/>
              <a:gd name="connsiteY74-6448" fmla="*/ 3506453 h 6858000"/>
              <a:gd name="connsiteX75-6449" fmla="*/ 5596144 w 6128435"/>
              <a:gd name="connsiteY75-6450" fmla="*/ 3534624 h 6858000"/>
              <a:gd name="connsiteX76-6451" fmla="*/ 5597750 w 6128435"/>
              <a:gd name="connsiteY76-6452" fmla="*/ 3534129 h 6858000"/>
              <a:gd name="connsiteX77-6453" fmla="*/ 5599700 w 6128435"/>
              <a:gd name="connsiteY77-6454" fmla="*/ 3547221 h 6858000"/>
              <a:gd name="connsiteX78-6455" fmla="*/ 5615031 w 6128435"/>
              <a:gd name="connsiteY78-6456" fmla="*/ 3557482 h 6858000"/>
              <a:gd name="connsiteX79-6457" fmla="*/ 5618377 w 6128435"/>
              <a:gd name="connsiteY79-6458" fmla="*/ 3588431 h 6858000"/>
              <a:gd name="connsiteX80-6459" fmla="*/ 5612155 w 6128435"/>
              <a:gd name="connsiteY80-6460" fmla="*/ 3589869 h 6858000"/>
              <a:gd name="connsiteX81-6461" fmla="*/ 5620843 w 6128435"/>
              <a:gd name="connsiteY81-6462" fmla="*/ 3606745 h 6858000"/>
              <a:gd name="connsiteX82-6463" fmla="*/ 5655472 w 6128435"/>
              <a:gd name="connsiteY82-6464" fmla="*/ 3678877 h 6858000"/>
              <a:gd name="connsiteX83-6465" fmla="*/ 5680448 w 6128435"/>
              <a:gd name="connsiteY83-6466" fmla="*/ 3717760 h 6858000"/>
              <a:gd name="connsiteX84-6467" fmla="*/ 5683015 w 6128435"/>
              <a:gd name="connsiteY84-6468" fmla="*/ 3762025 h 6858000"/>
              <a:gd name="connsiteX85-6469" fmla="*/ 5696643 w 6128435"/>
              <a:gd name="connsiteY85-6470" fmla="*/ 3773888 h 6858000"/>
              <a:gd name="connsiteX86-6471" fmla="*/ 5699203 w 6128435"/>
              <a:gd name="connsiteY86-6472" fmla="*/ 3775823 h 6858000"/>
              <a:gd name="connsiteX87-6473" fmla="*/ 5704824 w 6128435"/>
              <a:gd name="connsiteY87-6474" fmla="*/ 3785966 h 6858000"/>
              <a:gd name="connsiteX88-6475" fmla="*/ 5712204 w 6128435"/>
              <a:gd name="connsiteY88-6476" fmla="*/ 3785830 h 6858000"/>
              <a:gd name="connsiteX89-6477" fmla="*/ 5724816 w 6128435"/>
              <a:gd name="connsiteY89-6478" fmla="*/ 3798949 h 6858000"/>
              <a:gd name="connsiteX90-6479" fmla="*/ 5733539 w 6128435"/>
              <a:gd name="connsiteY90-6480" fmla="*/ 3818457 h 6858000"/>
              <a:gd name="connsiteX91-6481" fmla="*/ 5768491 w 6128435"/>
              <a:gd name="connsiteY91-6482" fmla="*/ 3914399 h 6858000"/>
              <a:gd name="connsiteX92-6483" fmla="*/ 5793123 w 6128435"/>
              <a:gd name="connsiteY92-6484" fmla="*/ 3969952 h 6858000"/>
              <a:gd name="connsiteX93-6485" fmla="*/ 5808321 w 6128435"/>
              <a:gd name="connsiteY93-6486" fmla="*/ 3988153 h 6858000"/>
              <a:gd name="connsiteX94-6487" fmla="*/ 5825621 w 6128435"/>
              <a:gd name="connsiteY94-6488" fmla="*/ 4015525 h 6858000"/>
              <a:gd name="connsiteX95-6489" fmla="*/ 5860672 w 6128435"/>
              <a:gd name="connsiteY95-6490" fmla="*/ 4061579 h 6858000"/>
              <a:gd name="connsiteX96-6491" fmla="*/ 5872173 w 6128435"/>
              <a:gd name="connsiteY96-6492" fmla="*/ 4088497 h 6858000"/>
              <a:gd name="connsiteX97-6493" fmla="*/ 5883705 w 6128435"/>
              <a:gd name="connsiteY97-6494" fmla="*/ 4101899 h 6858000"/>
              <a:gd name="connsiteX98-6495" fmla="*/ 5885314 w 6128435"/>
              <a:gd name="connsiteY98-6496" fmla="*/ 4108387 h 6858000"/>
              <a:gd name="connsiteX99-6497" fmla="*/ 5894095 w 6128435"/>
              <a:gd name="connsiteY99-6498" fmla="*/ 4128857 h 6858000"/>
              <a:gd name="connsiteX100-6499" fmla="*/ 5898339 w 6128435"/>
              <a:gd name="connsiteY100-6500" fmla="*/ 4140800 h 6858000"/>
              <a:gd name="connsiteX101-6501" fmla="*/ 5899734 w 6128435"/>
              <a:gd name="connsiteY101-6502" fmla="*/ 4145632 h 6858000"/>
              <a:gd name="connsiteX102-6503" fmla="*/ 5897098 w 6128435"/>
              <a:gd name="connsiteY102-6504" fmla="*/ 4157819 h 6858000"/>
              <a:gd name="connsiteX103-6505" fmla="*/ 5903513 w 6128435"/>
              <a:gd name="connsiteY103-6506" fmla="*/ 4187661 h 6858000"/>
              <a:gd name="connsiteX104-6507" fmla="*/ 5917114 w 6128435"/>
              <a:gd name="connsiteY104-6508" fmla="*/ 4213096 h 6858000"/>
              <a:gd name="connsiteX105-6509" fmla="*/ 5921153 w 6128435"/>
              <a:gd name="connsiteY105-6510" fmla="*/ 4236222 h 6858000"/>
              <a:gd name="connsiteX106-6511" fmla="*/ 5924233 w 6128435"/>
              <a:gd name="connsiteY106-6512" fmla="*/ 4242060 h 6858000"/>
              <a:gd name="connsiteX107-6513" fmla="*/ 5928910 w 6128435"/>
              <a:gd name="connsiteY107-6514" fmla="*/ 4300973 h 6858000"/>
              <a:gd name="connsiteX108-6515" fmla="*/ 5939320 w 6128435"/>
              <a:gd name="connsiteY108-6516" fmla="*/ 4340435 h 6858000"/>
              <a:gd name="connsiteX109-6517" fmla="*/ 5946705 w 6128435"/>
              <a:gd name="connsiteY109-6518" fmla="*/ 4428051 h 6858000"/>
              <a:gd name="connsiteX110-6519" fmla="*/ 5949261 w 6128435"/>
              <a:gd name="connsiteY110-6520" fmla="*/ 4449185 h 6858000"/>
              <a:gd name="connsiteX111-6521" fmla="*/ 5957504 w 6128435"/>
              <a:gd name="connsiteY111-6522" fmla="*/ 4465911 h 6858000"/>
              <a:gd name="connsiteX112-6523" fmla="*/ 5964689 w 6128435"/>
              <a:gd name="connsiteY112-6524" fmla="*/ 4468532 h 6858000"/>
              <a:gd name="connsiteX113-6525" fmla="*/ 5967062 w 6128435"/>
              <a:gd name="connsiteY113-6526" fmla="*/ 4479923 h 6858000"/>
              <a:gd name="connsiteX114-6527" fmla="*/ 5968960 w 6128435"/>
              <a:gd name="connsiteY114-6528" fmla="*/ 4482655 h 6858000"/>
              <a:gd name="connsiteX115-6529" fmla="*/ 5978567 w 6128435"/>
              <a:gd name="connsiteY115-6530" fmla="*/ 4498605 h 6858000"/>
              <a:gd name="connsiteX116-6531" fmla="*/ 5980106 w 6128435"/>
              <a:gd name="connsiteY116-6532" fmla="*/ 4585087 h 6858000"/>
              <a:gd name="connsiteX117-6533" fmla="*/ 5998138 w 6128435"/>
              <a:gd name="connsiteY117-6534" fmla="*/ 4697518 h 6858000"/>
              <a:gd name="connsiteX118-6535" fmla="*/ 6013516 w 6128435"/>
              <a:gd name="connsiteY118-6536" fmla="*/ 4786619 h 6858000"/>
              <a:gd name="connsiteX119-6537" fmla="*/ 6025404 w 6128435"/>
              <a:gd name="connsiteY119-6538" fmla="*/ 4858148 h 6858000"/>
              <a:gd name="connsiteX120-6539" fmla="*/ 6007749 w 6128435"/>
              <a:gd name="connsiteY120-6540" fmla="*/ 4964715 h 6858000"/>
              <a:gd name="connsiteX121-6541" fmla="*/ 6005269 w 6128435"/>
              <a:gd name="connsiteY121-6542" fmla="*/ 5150567 h 6858000"/>
              <a:gd name="connsiteX122-6543" fmla="*/ 6001127 w 6128435"/>
              <a:gd name="connsiteY122-6544" fmla="*/ 5164609 h 6858000"/>
              <a:gd name="connsiteX123-6545" fmla="*/ 5996647 w 6128435"/>
              <a:gd name="connsiteY123-6546" fmla="*/ 5185640 h 6858000"/>
              <a:gd name="connsiteX124-6547" fmla="*/ 5998514 w 6128435"/>
              <a:gd name="connsiteY124-6548" fmla="*/ 5189673 h 6858000"/>
              <a:gd name="connsiteX125-6549" fmla="*/ 5995970 w 6128435"/>
              <a:gd name="connsiteY125-6550" fmla="*/ 5221547 h 6858000"/>
              <a:gd name="connsiteX126-6551" fmla="*/ 5997218 w 6128435"/>
              <a:gd name="connsiteY126-6552" fmla="*/ 5222031 h 6858000"/>
              <a:gd name="connsiteX127-6553" fmla="*/ 6002116 w 6128435"/>
              <a:gd name="connsiteY127-6554" fmla="*/ 5231223 h 6858000"/>
              <a:gd name="connsiteX128-6555" fmla="*/ 6008541 w 6128435"/>
              <a:gd name="connsiteY128-6556" fmla="*/ 5248680 h 6858000"/>
              <a:gd name="connsiteX129-6557" fmla="*/ 6039260 w 6128435"/>
              <a:gd name="connsiteY129-6558" fmla="*/ 5289518 h 6858000"/>
              <a:gd name="connsiteX130-6559" fmla="*/ 6036748 w 6128435"/>
              <a:gd name="connsiteY130-6560" fmla="*/ 5322752 h 6858000"/>
              <a:gd name="connsiteX131-6561" fmla="*/ 6036943 w 6128435"/>
              <a:gd name="connsiteY131-6562" fmla="*/ 5329480 h 6858000"/>
              <a:gd name="connsiteX132-6563" fmla="*/ 6037236 w 6128435"/>
              <a:gd name="connsiteY132-6564" fmla="*/ 5329634 h 6858000"/>
              <a:gd name="connsiteX133-6565" fmla="*/ 6038019 w 6128435"/>
              <a:gd name="connsiteY133-6566" fmla="*/ 5336764 h 6858000"/>
              <a:gd name="connsiteX134-6567" fmla="*/ 6037298 w 6128435"/>
              <a:gd name="connsiteY134-6568" fmla="*/ 5341753 h 6858000"/>
              <a:gd name="connsiteX135-6569" fmla="*/ 6037677 w 6128435"/>
              <a:gd name="connsiteY135-6570" fmla="*/ 5354807 h 6858000"/>
              <a:gd name="connsiteX136-6571" fmla="*/ 6039728 w 6128435"/>
              <a:gd name="connsiteY136-6572" fmla="*/ 5359416 h 6858000"/>
              <a:gd name="connsiteX137-6573" fmla="*/ 6043311 w 6128435"/>
              <a:gd name="connsiteY137-6574" fmla="*/ 5361407 h 6858000"/>
              <a:gd name="connsiteX138-6575" fmla="*/ 6042954 w 6128435"/>
              <a:gd name="connsiteY138-6576" fmla="*/ 5362576 h 6858000"/>
              <a:gd name="connsiteX139-6577" fmla="*/ 6053435 w 6128435"/>
              <a:gd name="connsiteY139-6578" fmla="*/ 5387547 h 6858000"/>
              <a:gd name="connsiteX140-6579" fmla="*/ 6065933 w 6128435"/>
              <a:gd name="connsiteY140-6580" fmla="*/ 5443002 h 6858000"/>
              <a:gd name="connsiteX141-6581" fmla="*/ 6068640 w 6128435"/>
              <a:gd name="connsiteY141-6582" fmla="*/ 5474503 h 6858000"/>
              <a:gd name="connsiteX142-6583" fmla="*/ 6080922 w 6128435"/>
              <a:gd name="connsiteY142-6584" fmla="*/ 5561070 h 6858000"/>
              <a:gd name="connsiteX143-6585" fmla="*/ 6096949 w 6128435"/>
              <a:gd name="connsiteY143-6586" fmla="*/ 5648179 h 6858000"/>
              <a:gd name="connsiteX144-6587" fmla="*/ 6125703 w 6128435"/>
              <a:gd name="connsiteY144-6588" fmla="*/ 5692894 h 6858000"/>
              <a:gd name="connsiteX145-6589" fmla="*/ 6126670 w 6128435"/>
              <a:gd name="connsiteY145-6590" fmla="*/ 5697882 h 6858000"/>
              <a:gd name="connsiteX146-6591" fmla="*/ 6124061 w 6128435"/>
              <a:gd name="connsiteY146-6592" fmla="*/ 5710294 h 6858000"/>
              <a:gd name="connsiteX147-6593" fmla="*/ 6122213 w 6128435"/>
              <a:gd name="connsiteY147-6594" fmla="*/ 5714762 h 6858000"/>
              <a:gd name="connsiteX148-6595" fmla="*/ 6121353 w 6128435"/>
              <a:gd name="connsiteY148-6596" fmla="*/ 5721725 h 6858000"/>
              <a:gd name="connsiteX149-6597" fmla="*/ 6121607 w 6128435"/>
              <a:gd name="connsiteY149-6598" fmla="*/ 5721959 h 6858000"/>
              <a:gd name="connsiteX150-6599" fmla="*/ 6120262 w 6128435"/>
              <a:gd name="connsiteY150-6600" fmla="*/ 5728358 h 6858000"/>
              <a:gd name="connsiteX151-6601" fmla="*/ 6110194 w 6128435"/>
              <a:gd name="connsiteY151-6602" fmla="*/ 5758853 h 6858000"/>
              <a:gd name="connsiteX152-6603" fmla="*/ 6127519 w 6128435"/>
              <a:gd name="connsiteY152-6604" fmla="*/ 5865775 h 6858000"/>
              <a:gd name="connsiteX153-6605" fmla="*/ 6128435 w 6128435"/>
              <a:gd name="connsiteY153-6606" fmla="*/ 5870164 h 6858000"/>
              <a:gd name="connsiteX154-6607" fmla="*/ 6119217 w 6128435"/>
              <a:gd name="connsiteY154-6608" fmla="*/ 5888542 h 6858000"/>
              <a:gd name="connsiteX155-6609" fmla="*/ 6115966 w 6128435"/>
              <a:gd name="connsiteY155-6610" fmla="*/ 5898387 h 6858000"/>
              <a:gd name="connsiteX156-6611" fmla="*/ 6111924 w 6128435"/>
              <a:gd name="connsiteY156-6612" fmla="*/ 5900444 h 6858000"/>
              <a:gd name="connsiteX157-6613" fmla="*/ 6108716 w 6128435"/>
              <a:gd name="connsiteY157-6614" fmla="*/ 5915345 h 6858000"/>
              <a:gd name="connsiteX158-6615" fmla="*/ 6109524 w 6128435"/>
              <a:gd name="connsiteY158-6616" fmla="*/ 5917328 h 6858000"/>
              <a:gd name="connsiteX159-6617" fmla="*/ 6102493 w 6128435"/>
              <a:gd name="connsiteY159-6618" fmla="*/ 5928602 h 6858000"/>
              <a:gd name="connsiteX160-6619" fmla="*/ 6056863 w 6128435"/>
              <a:gd name="connsiteY160-6620" fmla="*/ 6000643 h 6858000"/>
              <a:gd name="connsiteX161-6621" fmla="*/ 6045436 w 6128435"/>
              <a:gd name="connsiteY161-6622" fmla="*/ 6124480 h 6858000"/>
              <a:gd name="connsiteX162-6623" fmla="*/ 6030489 w 6128435"/>
              <a:gd name="connsiteY162-6624" fmla="*/ 6317666 h 6858000"/>
              <a:gd name="connsiteX163-6625" fmla="*/ 6007492 w 6128435"/>
              <a:gd name="connsiteY163-6626" fmla="*/ 6440818 h 6858000"/>
              <a:gd name="connsiteX164-6627" fmla="*/ 6009467 w 6128435"/>
              <a:gd name="connsiteY164-6628" fmla="*/ 6487076 h 6858000"/>
              <a:gd name="connsiteX165-6629" fmla="*/ 5995064 w 6128435"/>
              <a:gd name="connsiteY165-6630" fmla="*/ 6540791 h 6858000"/>
              <a:gd name="connsiteX166-6631" fmla="*/ 5996309 w 6128435"/>
              <a:gd name="connsiteY166-6632" fmla="*/ 6543961 h 6858000"/>
              <a:gd name="connsiteX167-6633" fmla="*/ 5996048 w 6128435"/>
              <a:gd name="connsiteY167-6634" fmla="*/ 6555444 h 6858000"/>
              <a:gd name="connsiteX168-6635" fmla="*/ 6002524 w 6128435"/>
              <a:gd name="connsiteY168-6636" fmla="*/ 6560188 h 6858000"/>
              <a:gd name="connsiteX169-6637" fmla="*/ 6006823 w 6128435"/>
              <a:gd name="connsiteY169-6638" fmla="*/ 6578546 h 6858000"/>
              <a:gd name="connsiteX170-6639" fmla="*/ 6004510 w 6128435"/>
              <a:gd name="connsiteY170-6640" fmla="*/ 6599256 h 6858000"/>
              <a:gd name="connsiteX171-6641" fmla="*/ 5986207 w 6128435"/>
              <a:gd name="connsiteY171-6642" fmla="*/ 6695855 h 6858000"/>
              <a:gd name="connsiteX172-6643" fmla="*/ 5979428 w 6128435"/>
              <a:gd name="connsiteY172-6644" fmla="*/ 6754678 h 6858000"/>
              <a:gd name="connsiteX173-6645" fmla="*/ 5983398 w 6128435"/>
              <a:gd name="connsiteY173-6646" fmla="*/ 6778641 h 6858000"/>
              <a:gd name="connsiteX174-6647" fmla="*/ 5984543 w 6128435"/>
              <a:gd name="connsiteY174-6648" fmla="*/ 6811016 h 6858000"/>
              <a:gd name="connsiteX175-6649" fmla="*/ 5981802 w 6128435"/>
              <a:gd name="connsiteY175-6650" fmla="*/ 6838578 h 6858000"/>
              <a:gd name="connsiteX176-6651" fmla="*/ 5979671 w 6128435"/>
              <a:gd name="connsiteY176-6652" fmla="*/ 6858000 h 6858000"/>
              <a:gd name="connsiteX177-6653" fmla="*/ 0 w 6128435"/>
              <a:gd name="connsiteY177-6654" fmla="*/ 6858000 h 6858000"/>
              <a:gd name="connsiteX178-6655" fmla="*/ 0 w 6128435"/>
              <a:gd name="connsiteY178-6656" fmla="*/ 0 h 6858000"/>
              <a:gd name="connsiteX0-6657" fmla="*/ 0 w 6128435"/>
              <a:gd name="connsiteY0-6658" fmla="*/ 0 h 6858000"/>
              <a:gd name="connsiteX1-6659" fmla="*/ 4965888 w 6128435"/>
              <a:gd name="connsiteY1-6660" fmla="*/ 0 h 6858000"/>
              <a:gd name="connsiteX2-6661" fmla="*/ 4967767 w 6128435"/>
              <a:gd name="connsiteY2-6662" fmla="*/ 7930 h 6858000"/>
              <a:gd name="connsiteX3-6663" fmla="*/ 4979444 w 6128435"/>
              <a:gd name="connsiteY3-6664" fmla="*/ 43921 h 6858000"/>
              <a:gd name="connsiteX4-6665" fmla="*/ 5021173 w 6128435"/>
              <a:gd name="connsiteY4-6666" fmla="*/ 123738 h 6858000"/>
              <a:gd name="connsiteX5-6667" fmla="*/ 5075458 w 6128435"/>
              <a:gd name="connsiteY5-6668" fmla="*/ 264355 h 6858000"/>
              <a:gd name="connsiteX6-6669" fmla="*/ 5081175 w 6128435"/>
              <a:gd name="connsiteY6-6670" fmla="*/ 277448 h 6858000"/>
              <a:gd name="connsiteX7-6671" fmla="*/ 5097011 w 6128435"/>
              <a:gd name="connsiteY7-6672" fmla="*/ 355616 h 6858000"/>
              <a:gd name="connsiteX8-6673" fmla="*/ 5130982 w 6128435"/>
              <a:gd name="connsiteY8-6674" fmla="*/ 412030 h 6858000"/>
              <a:gd name="connsiteX9-6675" fmla="*/ 5153000 w 6128435"/>
              <a:gd name="connsiteY9-6676" fmla="*/ 507134 h 6858000"/>
              <a:gd name="connsiteX10-6677" fmla="*/ 5171282 w 6128435"/>
              <a:gd name="connsiteY10-6678" fmla="*/ 602071 h 6858000"/>
              <a:gd name="connsiteX11-6679" fmla="*/ 5176196 w 6128435"/>
              <a:gd name="connsiteY11-6680" fmla="*/ 636822 h 6858000"/>
              <a:gd name="connsiteX12-6681" fmla="*/ 5201957 w 6128435"/>
              <a:gd name="connsiteY12-6682" fmla="*/ 736835 h 6858000"/>
              <a:gd name="connsiteX13-6683" fmla="*/ 5185452 w 6128435"/>
              <a:gd name="connsiteY13-6684" fmla="*/ 745392 h 6858000"/>
              <a:gd name="connsiteX14-6685" fmla="*/ 5189051 w 6128435"/>
              <a:gd name="connsiteY14-6686" fmla="*/ 782518 h 6858000"/>
              <a:gd name="connsiteX15-6687" fmla="*/ 5210428 w 6128435"/>
              <a:gd name="connsiteY15-6688" fmla="*/ 815772 h 6858000"/>
              <a:gd name="connsiteX16-6689" fmla="*/ 5221088 w 6128435"/>
              <a:gd name="connsiteY16-6690" fmla="*/ 860193 h 6858000"/>
              <a:gd name="connsiteX17-6691" fmla="*/ 5227653 w 6128435"/>
              <a:gd name="connsiteY17-6692" fmla="*/ 886709 h 6858000"/>
              <a:gd name="connsiteX18-6693" fmla="*/ 5230806 w 6128435"/>
              <a:gd name="connsiteY18-6694" fmla="*/ 961354 h 6858000"/>
              <a:gd name="connsiteX19-6695" fmla="*/ 5201018 w 6128435"/>
              <a:gd name="connsiteY19-6696" fmla="*/ 1095027 h 6858000"/>
              <a:gd name="connsiteX20-6697" fmla="*/ 5202153 w 6128435"/>
              <a:gd name="connsiteY20-6698" fmla="*/ 1133224 h 6858000"/>
              <a:gd name="connsiteX21-6699" fmla="*/ 5207370 w 6128435"/>
              <a:gd name="connsiteY21-6700" fmla="*/ 1138097 h 6858000"/>
              <a:gd name="connsiteX22-6701" fmla="*/ 5189234 w 6128435"/>
              <a:gd name="connsiteY22-6702" fmla="*/ 1193495 h 6858000"/>
              <a:gd name="connsiteX23-6703" fmla="*/ 5202769 w 6128435"/>
              <a:gd name="connsiteY23-6704" fmla="*/ 1269450 h 6858000"/>
              <a:gd name="connsiteX24-6705" fmla="*/ 5225968 w 6128435"/>
              <a:gd name="connsiteY24-6706" fmla="*/ 1357994 h 6858000"/>
              <a:gd name="connsiteX25-6707" fmla="*/ 5233819 w 6128435"/>
              <a:gd name="connsiteY25-6708" fmla="*/ 1380922 h 6858000"/>
              <a:gd name="connsiteX26-6709" fmla="*/ 5237226 w 6128435"/>
              <a:gd name="connsiteY26-6710" fmla="*/ 1441327 h 6858000"/>
              <a:gd name="connsiteX27-6711" fmla="*/ 5244434 w 6128435"/>
              <a:gd name="connsiteY27-6712" fmla="*/ 1580810 h 6858000"/>
              <a:gd name="connsiteX28-6713" fmla="*/ 5251453 w 6128435"/>
              <a:gd name="connsiteY28-6714" fmla="*/ 1583934 h 6858000"/>
              <a:gd name="connsiteX29-6715" fmla="*/ 5253136 w 6128435"/>
              <a:gd name="connsiteY29-6716" fmla="*/ 1595457 h 6858000"/>
              <a:gd name="connsiteX30-6717" fmla="*/ 5254863 w 6128435"/>
              <a:gd name="connsiteY30-6718" fmla="*/ 1598311 h 6858000"/>
              <a:gd name="connsiteX31-6719" fmla="*/ 5263491 w 6128435"/>
              <a:gd name="connsiteY31-6720" fmla="*/ 1642938 h 6858000"/>
              <a:gd name="connsiteX32-6721" fmla="*/ 5261314 w 6128435"/>
              <a:gd name="connsiteY32-6722" fmla="*/ 1689177 h 6858000"/>
              <a:gd name="connsiteX33-6723" fmla="*/ 5259788 w 6128435"/>
              <a:gd name="connsiteY33-6724" fmla="*/ 1768516 h 6858000"/>
              <a:gd name="connsiteX34-6725" fmla="*/ 5272526 w 6128435"/>
              <a:gd name="connsiteY34-6726" fmla="*/ 1936940 h 6858000"/>
              <a:gd name="connsiteX35-6727" fmla="*/ 5252592 w 6128435"/>
              <a:gd name="connsiteY35-6728" fmla="*/ 2092210 h 6858000"/>
              <a:gd name="connsiteX36-6729" fmla="*/ 5264303 w 6128435"/>
              <a:gd name="connsiteY36-6730" fmla="*/ 2225157 h 6858000"/>
              <a:gd name="connsiteX37-6731" fmla="*/ 5254949 w 6128435"/>
              <a:gd name="connsiteY37-6732" fmla="*/ 2236160 h 6858000"/>
              <a:gd name="connsiteX38-6733" fmla="*/ 5250104 w 6128435"/>
              <a:gd name="connsiteY38-6734" fmla="*/ 2249166 h 6858000"/>
              <a:gd name="connsiteX39-6735" fmla="*/ 5251214 w 6128435"/>
              <a:gd name="connsiteY39-6736" fmla="*/ 2250944 h 6858000"/>
              <a:gd name="connsiteX40-6737" fmla="*/ 5250644 w 6128435"/>
              <a:gd name="connsiteY40-6738" fmla="*/ 2266619 h 6858000"/>
              <a:gd name="connsiteX41-6739" fmla="*/ 5247111 w 6128435"/>
              <a:gd name="connsiteY41-6740" fmla="*/ 2269679 h 6858000"/>
              <a:gd name="connsiteX42-6741" fmla="*/ 5245653 w 6128435"/>
              <a:gd name="connsiteY42-6742" fmla="*/ 2280317 h 6858000"/>
              <a:gd name="connsiteX43-6743" fmla="*/ 5239901 w 6128435"/>
              <a:gd name="connsiteY43-6744" fmla="*/ 2300961 h 6858000"/>
              <a:gd name="connsiteX44-6745" fmla="*/ 5241522 w 6128435"/>
              <a:gd name="connsiteY44-6746" fmla="*/ 2305114 h 6858000"/>
              <a:gd name="connsiteX45-6747" fmla="*/ 5237050 w 6128435"/>
              <a:gd name="connsiteY45-6748" fmla="*/ 2336703 h 6858000"/>
              <a:gd name="connsiteX46-6749" fmla="*/ 5271650 w 6128435"/>
              <a:gd name="connsiteY46-6750" fmla="*/ 2440467 h 6858000"/>
              <a:gd name="connsiteX47-6751" fmla="*/ 5271438 w 6128435"/>
              <a:gd name="connsiteY47-6752" fmla="*/ 2447186 h 6858000"/>
              <a:gd name="connsiteX48-6753" fmla="*/ 5271722 w 6128435"/>
              <a:gd name="connsiteY48-6754" fmla="*/ 2447359 h 6858000"/>
              <a:gd name="connsiteX49-6755" fmla="*/ 5272069 w 6128435"/>
              <a:gd name="connsiteY49-6756" fmla="*/ 2454523 h 6858000"/>
              <a:gd name="connsiteX50-6757" fmla="*/ 5271049 w 6128435"/>
              <a:gd name="connsiteY50-6758" fmla="*/ 2459442 h 6858000"/>
              <a:gd name="connsiteX51-6759" fmla="*/ 5307538 w 6128435"/>
              <a:gd name="connsiteY51-6760" fmla="*/ 2514685 h 6858000"/>
              <a:gd name="connsiteX52-6761" fmla="*/ 5337604 w 6128435"/>
              <a:gd name="connsiteY52-6762" fmla="*/ 2597632 h 6858000"/>
              <a:gd name="connsiteX53-6763" fmla="*/ 5407503 w 6128435"/>
              <a:gd name="connsiteY53-6764" fmla="*/ 2786290 h 6858000"/>
              <a:gd name="connsiteX54-6765" fmla="*/ 5407356 w 6128435"/>
              <a:gd name="connsiteY54-6766" fmla="*/ 2787545 h 6858000"/>
              <a:gd name="connsiteX55-6767" fmla="*/ 5411130 w 6128435"/>
              <a:gd name="connsiteY55-6768" fmla="*/ 2788640 h 6858000"/>
              <a:gd name="connsiteX56-6769" fmla="*/ 5416439 w 6128435"/>
              <a:gd name="connsiteY56-6770" fmla="*/ 2805666 h 6858000"/>
              <a:gd name="connsiteX57-6771" fmla="*/ 5416589 w 6128435"/>
              <a:gd name="connsiteY57-6772" fmla="*/ 2810822 h 6858000"/>
              <a:gd name="connsiteX58-6773" fmla="*/ 5418542 w 6128435"/>
              <a:gd name="connsiteY58-6774" fmla="*/ 2817745 h 6858000"/>
              <a:gd name="connsiteX59-6775" fmla="*/ 5418847 w 6128435"/>
              <a:gd name="connsiteY59-6776" fmla="*/ 2817825 h 6858000"/>
              <a:gd name="connsiteX60-6777" fmla="*/ 5423364 w 6128435"/>
              <a:gd name="connsiteY60-6778" fmla="*/ 2858292 h 6858000"/>
              <a:gd name="connsiteX61-6779" fmla="*/ 5479298 w 6128435"/>
              <a:gd name="connsiteY61-6780" fmla="*/ 2947791 h 6858000"/>
              <a:gd name="connsiteX62-6781" fmla="*/ 5481770 w 6128435"/>
              <a:gd name="connsiteY62-6782" fmla="*/ 2951352 h 6858000"/>
              <a:gd name="connsiteX63-6783" fmla="*/ 5481013 w 6128435"/>
              <a:gd name="connsiteY63-6784" fmla="*/ 2973461 h 6858000"/>
              <a:gd name="connsiteX64-6785" fmla="*/ 5482045 w 6128435"/>
              <a:gd name="connsiteY64-6786" fmla="*/ 2984371 h 6858000"/>
              <a:gd name="connsiteX65-6787" fmla="*/ 5479405 w 6128435"/>
              <a:gd name="connsiteY65-6788" fmla="*/ 2988507 h 6858000"/>
              <a:gd name="connsiteX66-6789" fmla="*/ 5482415 w 6128435"/>
              <a:gd name="connsiteY66-6790" fmla="*/ 3004079 h 6858000"/>
              <a:gd name="connsiteX67-6791" fmla="*/ 5483865 w 6128435"/>
              <a:gd name="connsiteY67-6792" fmla="*/ 3005467 h 6858000"/>
              <a:gd name="connsiteX68-6793" fmla="*/ 5482236 w 6128435"/>
              <a:gd name="connsiteY68-6794" fmla="*/ 3019791 h 6858000"/>
              <a:gd name="connsiteX69-6795" fmla="*/ 5475895 w 6128435"/>
              <a:gd name="connsiteY69-6796" fmla="*/ 3033578 h 6858000"/>
              <a:gd name="connsiteX70-6797" fmla="*/ 5477595 w 6128435"/>
              <a:gd name="connsiteY70-6798" fmla="*/ 3250534 h 6858000"/>
              <a:gd name="connsiteX71-6799" fmla="*/ 5532836 w 6128435"/>
              <a:gd name="connsiteY71-6800" fmla="*/ 3353840 h 6858000"/>
              <a:gd name="connsiteX72-6801" fmla="*/ 5561229 w 6128435"/>
              <a:gd name="connsiteY72-6802" fmla="*/ 3395784 h 6858000"/>
              <a:gd name="connsiteX73-6803" fmla="*/ 5589758 w 6128435"/>
              <a:gd name="connsiteY73-6804" fmla="*/ 3506453 h 6858000"/>
              <a:gd name="connsiteX74-6805" fmla="*/ 5596144 w 6128435"/>
              <a:gd name="connsiteY74-6806" fmla="*/ 3534624 h 6858000"/>
              <a:gd name="connsiteX75-6807" fmla="*/ 5597750 w 6128435"/>
              <a:gd name="connsiteY75-6808" fmla="*/ 3534129 h 6858000"/>
              <a:gd name="connsiteX76-6809" fmla="*/ 5599700 w 6128435"/>
              <a:gd name="connsiteY76-6810" fmla="*/ 3547221 h 6858000"/>
              <a:gd name="connsiteX77-6811" fmla="*/ 5615031 w 6128435"/>
              <a:gd name="connsiteY77-6812" fmla="*/ 3557482 h 6858000"/>
              <a:gd name="connsiteX78-6813" fmla="*/ 5618377 w 6128435"/>
              <a:gd name="connsiteY78-6814" fmla="*/ 3588431 h 6858000"/>
              <a:gd name="connsiteX79-6815" fmla="*/ 5612155 w 6128435"/>
              <a:gd name="connsiteY79-6816" fmla="*/ 3589869 h 6858000"/>
              <a:gd name="connsiteX80-6817" fmla="*/ 5620843 w 6128435"/>
              <a:gd name="connsiteY80-6818" fmla="*/ 3606745 h 6858000"/>
              <a:gd name="connsiteX81-6819" fmla="*/ 5655472 w 6128435"/>
              <a:gd name="connsiteY81-6820" fmla="*/ 3678877 h 6858000"/>
              <a:gd name="connsiteX82-6821" fmla="*/ 5680448 w 6128435"/>
              <a:gd name="connsiteY82-6822" fmla="*/ 3717760 h 6858000"/>
              <a:gd name="connsiteX83-6823" fmla="*/ 5683015 w 6128435"/>
              <a:gd name="connsiteY83-6824" fmla="*/ 3762025 h 6858000"/>
              <a:gd name="connsiteX84-6825" fmla="*/ 5696643 w 6128435"/>
              <a:gd name="connsiteY84-6826" fmla="*/ 3773888 h 6858000"/>
              <a:gd name="connsiteX85-6827" fmla="*/ 5699203 w 6128435"/>
              <a:gd name="connsiteY85-6828" fmla="*/ 3775823 h 6858000"/>
              <a:gd name="connsiteX86-6829" fmla="*/ 5704824 w 6128435"/>
              <a:gd name="connsiteY86-6830" fmla="*/ 3785966 h 6858000"/>
              <a:gd name="connsiteX87-6831" fmla="*/ 5712204 w 6128435"/>
              <a:gd name="connsiteY87-6832" fmla="*/ 3785830 h 6858000"/>
              <a:gd name="connsiteX88-6833" fmla="*/ 5724816 w 6128435"/>
              <a:gd name="connsiteY88-6834" fmla="*/ 3798949 h 6858000"/>
              <a:gd name="connsiteX89-6835" fmla="*/ 5733539 w 6128435"/>
              <a:gd name="connsiteY89-6836" fmla="*/ 3818457 h 6858000"/>
              <a:gd name="connsiteX90-6837" fmla="*/ 5768491 w 6128435"/>
              <a:gd name="connsiteY90-6838" fmla="*/ 3914399 h 6858000"/>
              <a:gd name="connsiteX91-6839" fmla="*/ 5793123 w 6128435"/>
              <a:gd name="connsiteY91-6840" fmla="*/ 3969952 h 6858000"/>
              <a:gd name="connsiteX92-6841" fmla="*/ 5808321 w 6128435"/>
              <a:gd name="connsiteY92-6842" fmla="*/ 3988153 h 6858000"/>
              <a:gd name="connsiteX93-6843" fmla="*/ 5825621 w 6128435"/>
              <a:gd name="connsiteY93-6844" fmla="*/ 4015525 h 6858000"/>
              <a:gd name="connsiteX94-6845" fmla="*/ 5860672 w 6128435"/>
              <a:gd name="connsiteY94-6846" fmla="*/ 4061579 h 6858000"/>
              <a:gd name="connsiteX95-6847" fmla="*/ 5872173 w 6128435"/>
              <a:gd name="connsiteY95-6848" fmla="*/ 4088497 h 6858000"/>
              <a:gd name="connsiteX96-6849" fmla="*/ 5883705 w 6128435"/>
              <a:gd name="connsiteY96-6850" fmla="*/ 4101899 h 6858000"/>
              <a:gd name="connsiteX97-6851" fmla="*/ 5885314 w 6128435"/>
              <a:gd name="connsiteY97-6852" fmla="*/ 4108387 h 6858000"/>
              <a:gd name="connsiteX98-6853" fmla="*/ 5894095 w 6128435"/>
              <a:gd name="connsiteY98-6854" fmla="*/ 4128857 h 6858000"/>
              <a:gd name="connsiteX99-6855" fmla="*/ 5898339 w 6128435"/>
              <a:gd name="connsiteY99-6856" fmla="*/ 4140800 h 6858000"/>
              <a:gd name="connsiteX100-6857" fmla="*/ 5899734 w 6128435"/>
              <a:gd name="connsiteY100-6858" fmla="*/ 4145632 h 6858000"/>
              <a:gd name="connsiteX101-6859" fmla="*/ 5897098 w 6128435"/>
              <a:gd name="connsiteY101-6860" fmla="*/ 4157819 h 6858000"/>
              <a:gd name="connsiteX102-6861" fmla="*/ 5903513 w 6128435"/>
              <a:gd name="connsiteY102-6862" fmla="*/ 4187661 h 6858000"/>
              <a:gd name="connsiteX103-6863" fmla="*/ 5917114 w 6128435"/>
              <a:gd name="connsiteY103-6864" fmla="*/ 4213096 h 6858000"/>
              <a:gd name="connsiteX104-6865" fmla="*/ 5921153 w 6128435"/>
              <a:gd name="connsiteY104-6866" fmla="*/ 4236222 h 6858000"/>
              <a:gd name="connsiteX105-6867" fmla="*/ 5924233 w 6128435"/>
              <a:gd name="connsiteY105-6868" fmla="*/ 4242060 h 6858000"/>
              <a:gd name="connsiteX106-6869" fmla="*/ 5928910 w 6128435"/>
              <a:gd name="connsiteY106-6870" fmla="*/ 4300973 h 6858000"/>
              <a:gd name="connsiteX107-6871" fmla="*/ 5939320 w 6128435"/>
              <a:gd name="connsiteY107-6872" fmla="*/ 4340435 h 6858000"/>
              <a:gd name="connsiteX108-6873" fmla="*/ 5946705 w 6128435"/>
              <a:gd name="connsiteY108-6874" fmla="*/ 4428051 h 6858000"/>
              <a:gd name="connsiteX109-6875" fmla="*/ 5949261 w 6128435"/>
              <a:gd name="connsiteY109-6876" fmla="*/ 4449185 h 6858000"/>
              <a:gd name="connsiteX110-6877" fmla="*/ 5957504 w 6128435"/>
              <a:gd name="connsiteY110-6878" fmla="*/ 4465911 h 6858000"/>
              <a:gd name="connsiteX111-6879" fmla="*/ 5964689 w 6128435"/>
              <a:gd name="connsiteY111-6880" fmla="*/ 4468532 h 6858000"/>
              <a:gd name="connsiteX112-6881" fmla="*/ 5967062 w 6128435"/>
              <a:gd name="connsiteY112-6882" fmla="*/ 4479923 h 6858000"/>
              <a:gd name="connsiteX113-6883" fmla="*/ 5968960 w 6128435"/>
              <a:gd name="connsiteY113-6884" fmla="*/ 4482655 h 6858000"/>
              <a:gd name="connsiteX114-6885" fmla="*/ 5978567 w 6128435"/>
              <a:gd name="connsiteY114-6886" fmla="*/ 4498605 h 6858000"/>
              <a:gd name="connsiteX115-6887" fmla="*/ 5980106 w 6128435"/>
              <a:gd name="connsiteY115-6888" fmla="*/ 4585087 h 6858000"/>
              <a:gd name="connsiteX116-6889" fmla="*/ 5998138 w 6128435"/>
              <a:gd name="connsiteY116-6890" fmla="*/ 4697518 h 6858000"/>
              <a:gd name="connsiteX117-6891" fmla="*/ 6013516 w 6128435"/>
              <a:gd name="connsiteY117-6892" fmla="*/ 4786619 h 6858000"/>
              <a:gd name="connsiteX118-6893" fmla="*/ 6025404 w 6128435"/>
              <a:gd name="connsiteY118-6894" fmla="*/ 4858148 h 6858000"/>
              <a:gd name="connsiteX119-6895" fmla="*/ 6007749 w 6128435"/>
              <a:gd name="connsiteY119-6896" fmla="*/ 4964715 h 6858000"/>
              <a:gd name="connsiteX120-6897" fmla="*/ 6005269 w 6128435"/>
              <a:gd name="connsiteY120-6898" fmla="*/ 5150567 h 6858000"/>
              <a:gd name="connsiteX121-6899" fmla="*/ 6001127 w 6128435"/>
              <a:gd name="connsiteY121-6900" fmla="*/ 5164609 h 6858000"/>
              <a:gd name="connsiteX122-6901" fmla="*/ 5996647 w 6128435"/>
              <a:gd name="connsiteY122-6902" fmla="*/ 5185640 h 6858000"/>
              <a:gd name="connsiteX123-6903" fmla="*/ 5998514 w 6128435"/>
              <a:gd name="connsiteY123-6904" fmla="*/ 5189673 h 6858000"/>
              <a:gd name="connsiteX124-6905" fmla="*/ 5995970 w 6128435"/>
              <a:gd name="connsiteY124-6906" fmla="*/ 5221547 h 6858000"/>
              <a:gd name="connsiteX125-6907" fmla="*/ 5997218 w 6128435"/>
              <a:gd name="connsiteY125-6908" fmla="*/ 5222031 h 6858000"/>
              <a:gd name="connsiteX126-6909" fmla="*/ 6002116 w 6128435"/>
              <a:gd name="connsiteY126-6910" fmla="*/ 5231223 h 6858000"/>
              <a:gd name="connsiteX127-6911" fmla="*/ 6008541 w 6128435"/>
              <a:gd name="connsiteY127-6912" fmla="*/ 5248680 h 6858000"/>
              <a:gd name="connsiteX128-6913" fmla="*/ 6039260 w 6128435"/>
              <a:gd name="connsiteY128-6914" fmla="*/ 5289518 h 6858000"/>
              <a:gd name="connsiteX129-6915" fmla="*/ 6036748 w 6128435"/>
              <a:gd name="connsiteY129-6916" fmla="*/ 5322752 h 6858000"/>
              <a:gd name="connsiteX130-6917" fmla="*/ 6036943 w 6128435"/>
              <a:gd name="connsiteY130-6918" fmla="*/ 5329480 h 6858000"/>
              <a:gd name="connsiteX131-6919" fmla="*/ 6037236 w 6128435"/>
              <a:gd name="connsiteY131-6920" fmla="*/ 5329634 h 6858000"/>
              <a:gd name="connsiteX132-6921" fmla="*/ 6038019 w 6128435"/>
              <a:gd name="connsiteY132-6922" fmla="*/ 5336764 h 6858000"/>
              <a:gd name="connsiteX133-6923" fmla="*/ 6037298 w 6128435"/>
              <a:gd name="connsiteY133-6924" fmla="*/ 5341753 h 6858000"/>
              <a:gd name="connsiteX134-6925" fmla="*/ 6037677 w 6128435"/>
              <a:gd name="connsiteY134-6926" fmla="*/ 5354807 h 6858000"/>
              <a:gd name="connsiteX135-6927" fmla="*/ 6039728 w 6128435"/>
              <a:gd name="connsiteY135-6928" fmla="*/ 5359416 h 6858000"/>
              <a:gd name="connsiteX136-6929" fmla="*/ 6043311 w 6128435"/>
              <a:gd name="connsiteY136-6930" fmla="*/ 5361407 h 6858000"/>
              <a:gd name="connsiteX137-6931" fmla="*/ 6042954 w 6128435"/>
              <a:gd name="connsiteY137-6932" fmla="*/ 5362576 h 6858000"/>
              <a:gd name="connsiteX138-6933" fmla="*/ 6053435 w 6128435"/>
              <a:gd name="connsiteY138-6934" fmla="*/ 5387547 h 6858000"/>
              <a:gd name="connsiteX139-6935" fmla="*/ 6065933 w 6128435"/>
              <a:gd name="connsiteY139-6936" fmla="*/ 5443002 h 6858000"/>
              <a:gd name="connsiteX140-6937" fmla="*/ 6068640 w 6128435"/>
              <a:gd name="connsiteY140-6938" fmla="*/ 5474503 h 6858000"/>
              <a:gd name="connsiteX141-6939" fmla="*/ 6080922 w 6128435"/>
              <a:gd name="connsiteY141-6940" fmla="*/ 5561070 h 6858000"/>
              <a:gd name="connsiteX142-6941" fmla="*/ 6096949 w 6128435"/>
              <a:gd name="connsiteY142-6942" fmla="*/ 5648179 h 6858000"/>
              <a:gd name="connsiteX143-6943" fmla="*/ 6125703 w 6128435"/>
              <a:gd name="connsiteY143-6944" fmla="*/ 5692894 h 6858000"/>
              <a:gd name="connsiteX144-6945" fmla="*/ 6126670 w 6128435"/>
              <a:gd name="connsiteY144-6946" fmla="*/ 5697882 h 6858000"/>
              <a:gd name="connsiteX145-6947" fmla="*/ 6124061 w 6128435"/>
              <a:gd name="connsiteY145-6948" fmla="*/ 5710294 h 6858000"/>
              <a:gd name="connsiteX146-6949" fmla="*/ 6122213 w 6128435"/>
              <a:gd name="connsiteY146-6950" fmla="*/ 5714762 h 6858000"/>
              <a:gd name="connsiteX147-6951" fmla="*/ 6121353 w 6128435"/>
              <a:gd name="connsiteY147-6952" fmla="*/ 5721725 h 6858000"/>
              <a:gd name="connsiteX148-6953" fmla="*/ 6121607 w 6128435"/>
              <a:gd name="connsiteY148-6954" fmla="*/ 5721959 h 6858000"/>
              <a:gd name="connsiteX149-6955" fmla="*/ 6120262 w 6128435"/>
              <a:gd name="connsiteY149-6956" fmla="*/ 5728358 h 6858000"/>
              <a:gd name="connsiteX150-6957" fmla="*/ 6110194 w 6128435"/>
              <a:gd name="connsiteY150-6958" fmla="*/ 5758853 h 6858000"/>
              <a:gd name="connsiteX151-6959" fmla="*/ 6127519 w 6128435"/>
              <a:gd name="connsiteY151-6960" fmla="*/ 5865775 h 6858000"/>
              <a:gd name="connsiteX152-6961" fmla="*/ 6128435 w 6128435"/>
              <a:gd name="connsiteY152-6962" fmla="*/ 5870164 h 6858000"/>
              <a:gd name="connsiteX153-6963" fmla="*/ 6119217 w 6128435"/>
              <a:gd name="connsiteY153-6964" fmla="*/ 5888542 h 6858000"/>
              <a:gd name="connsiteX154-6965" fmla="*/ 6115966 w 6128435"/>
              <a:gd name="connsiteY154-6966" fmla="*/ 5898387 h 6858000"/>
              <a:gd name="connsiteX155-6967" fmla="*/ 6111924 w 6128435"/>
              <a:gd name="connsiteY155-6968" fmla="*/ 5900444 h 6858000"/>
              <a:gd name="connsiteX156-6969" fmla="*/ 6108716 w 6128435"/>
              <a:gd name="connsiteY156-6970" fmla="*/ 5915345 h 6858000"/>
              <a:gd name="connsiteX157-6971" fmla="*/ 6109524 w 6128435"/>
              <a:gd name="connsiteY157-6972" fmla="*/ 5917328 h 6858000"/>
              <a:gd name="connsiteX158-6973" fmla="*/ 6102493 w 6128435"/>
              <a:gd name="connsiteY158-6974" fmla="*/ 5928602 h 6858000"/>
              <a:gd name="connsiteX159-6975" fmla="*/ 6056863 w 6128435"/>
              <a:gd name="connsiteY159-6976" fmla="*/ 6000643 h 6858000"/>
              <a:gd name="connsiteX160-6977" fmla="*/ 6045436 w 6128435"/>
              <a:gd name="connsiteY160-6978" fmla="*/ 6124480 h 6858000"/>
              <a:gd name="connsiteX161-6979" fmla="*/ 6030489 w 6128435"/>
              <a:gd name="connsiteY161-6980" fmla="*/ 6317666 h 6858000"/>
              <a:gd name="connsiteX162-6981" fmla="*/ 6007492 w 6128435"/>
              <a:gd name="connsiteY162-6982" fmla="*/ 6440818 h 6858000"/>
              <a:gd name="connsiteX163-6983" fmla="*/ 6009467 w 6128435"/>
              <a:gd name="connsiteY163-6984" fmla="*/ 6487076 h 6858000"/>
              <a:gd name="connsiteX164-6985" fmla="*/ 5995064 w 6128435"/>
              <a:gd name="connsiteY164-6986" fmla="*/ 6540791 h 6858000"/>
              <a:gd name="connsiteX165-6987" fmla="*/ 5996309 w 6128435"/>
              <a:gd name="connsiteY165-6988" fmla="*/ 6543961 h 6858000"/>
              <a:gd name="connsiteX166-6989" fmla="*/ 5996048 w 6128435"/>
              <a:gd name="connsiteY166-6990" fmla="*/ 6555444 h 6858000"/>
              <a:gd name="connsiteX167-6991" fmla="*/ 6002524 w 6128435"/>
              <a:gd name="connsiteY167-6992" fmla="*/ 6560188 h 6858000"/>
              <a:gd name="connsiteX168-6993" fmla="*/ 6006823 w 6128435"/>
              <a:gd name="connsiteY168-6994" fmla="*/ 6578546 h 6858000"/>
              <a:gd name="connsiteX169-6995" fmla="*/ 6004510 w 6128435"/>
              <a:gd name="connsiteY169-6996" fmla="*/ 6599256 h 6858000"/>
              <a:gd name="connsiteX170-6997" fmla="*/ 5986207 w 6128435"/>
              <a:gd name="connsiteY170-6998" fmla="*/ 6695855 h 6858000"/>
              <a:gd name="connsiteX171-6999" fmla="*/ 5979428 w 6128435"/>
              <a:gd name="connsiteY171-7000" fmla="*/ 6754678 h 6858000"/>
              <a:gd name="connsiteX172-7001" fmla="*/ 5983398 w 6128435"/>
              <a:gd name="connsiteY172-7002" fmla="*/ 6778641 h 6858000"/>
              <a:gd name="connsiteX173-7003" fmla="*/ 5984543 w 6128435"/>
              <a:gd name="connsiteY173-7004" fmla="*/ 6811016 h 6858000"/>
              <a:gd name="connsiteX174-7005" fmla="*/ 5981802 w 6128435"/>
              <a:gd name="connsiteY174-7006" fmla="*/ 6838578 h 6858000"/>
              <a:gd name="connsiteX175-7007" fmla="*/ 5979671 w 6128435"/>
              <a:gd name="connsiteY175-7008" fmla="*/ 6858000 h 6858000"/>
              <a:gd name="connsiteX176-7009" fmla="*/ 0 w 6128435"/>
              <a:gd name="connsiteY176-7010" fmla="*/ 6858000 h 6858000"/>
              <a:gd name="connsiteX177-7011" fmla="*/ 0 w 6128435"/>
              <a:gd name="connsiteY177-7012" fmla="*/ 0 h 6858000"/>
              <a:gd name="connsiteX0-7013" fmla="*/ 0 w 6128435"/>
              <a:gd name="connsiteY0-7014" fmla="*/ 0 h 6858000"/>
              <a:gd name="connsiteX1-7015" fmla="*/ 4965888 w 6128435"/>
              <a:gd name="connsiteY1-7016" fmla="*/ 0 h 6858000"/>
              <a:gd name="connsiteX2-7017" fmla="*/ 4967767 w 6128435"/>
              <a:gd name="connsiteY2-7018" fmla="*/ 7930 h 6858000"/>
              <a:gd name="connsiteX3-7019" fmla="*/ 4979444 w 6128435"/>
              <a:gd name="connsiteY3-7020" fmla="*/ 43921 h 6858000"/>
              <a:gd name="connsiteX4-7021" fmla="*/ 5021173 w 6128435"/>
              <a:gd name="connsiteY4-7022" fmla="*/ 123738 h 6858000"/>
              <a:gd name="connsiteX5-7023" fmla="*/ 5075458 w 6128435"/>
              <a:gd name="connsiteY5-7024" fmla="*/ 264355 h 6858000"/>
              <a:gd name="connsiteX6-7025" fmla="*/ 5081175 w 6128435"/>
              <a:gd name="connsiteY6-7026" fmla="*/ 277448 h 6858000"/>
              <a:gd name="connsiteX7-7027" fmla="*/ 5097011 w 6128435"/>
              <a:gd name="connsiteY7-7028" fmla="*/ 355616 h 6858000"/>
              <a:gd name="connsiteX8-7029" fmla="*/ 5130982 w 6128435"/>
              <a:gd name="connsiteY8-7030" fmla="*/ 412030 h 6858000"/>
              <a:gd name="connsiteX9-7031" fmla="*/ 5153000 w 6128435"/>
              <a:gd name="connsiteY9-7032" fmla="*/ 507134 h 6858000"/>
              <a:gd name="connsiteX10-7033" fmla="*/ 5171282 w 6128435"/>
              <a:gd name="connsiteY10-7034" fmla="*/ 602071 h 6858000"/>
              <a:gd name="connsiteX11-7035" fmla="*/ 5176196 w 6128435"/>
              <a:gd name="connsiteY11-7036" fmla="*/ 636822 h 6858000"/>
              <a:gd name="connsiteX12-7037" fmla="*/ 5201957 w 6128435"/>
              <a:gd name="connsiteY12-7038" fmla="*/ 736835 h 6858000"/>
              <a:gd name="connsiteX13-7039" fmla="*/ 5185452 w 6128435"/>
              <a:gd name="connsiteY13-7040" fmla="*/ 745392 h 6858000"/>
              <a:gd name="connsiteX14-7041" fmla="*/ 5189051 w 6128435"/>
              <a:gd name="connsiteY14-7042" fmla="*/ 782518 h 6858000"/>
              <a:gd name="connsiteX15-7043" fmla="*/ 5210428 w 6128435"/>
              <a:gd name="connsiteY15-7044" fmla="*/ 815772 h 6858000"/>
              <a:gd name="connsiteX16-7045" fmla="*/ 5221088 w 6128435"/>
              <a:gd name="connsiteY16-7046" fmla="*/ 860193 h 6858000"/>
              <a:gd name="connsiteX17-7047" fmla="*/ 5227653 w 6128435"/>
              <a:gd name="connsiteY17-7048" fmla="*/ 886709 h 6858000"/>
              <a:gd name="connsiteX18-7049" fmla="*/ 5230806 w 6128435"/>
              <a:gd name="connsiteY18-7050" fmla="*/ 961354 h 6858000"/>
              <a:gd name="connsiteX19-7051" fmla="*/ 5201018 w 6128435"/>
              <a:gd name="connsiteY19-7052" fmla="*/ 1095027 h 6858000"/>
              <a:gd name="connsiteX20-7053" fmla="*/ 5202153 w 6128435"/>
              <a:gd name="connsiteY20-7054" fmla="*/ 1133224 h 6858000"/>
              <a:gd name="connsiteX21-7055" fmla="*/ 5207370 w 6128435"/>
              <a:gd name="connsiteY21-7056" fmla="*/ 1138097 h 6858000"/>
              <a:gd name="connsiteX22-7057" fmla="*/ 5189234 w 6128435"/>
              <a:gd name="connsiteY22-7058" fmla="*/ 1193495 h 6858000"/>
              <a:gd name="connsiteX23-7059" fmla="*/ 5202769 w 6128435"/>
              <a:gd name="connsiteY23-7060" fmla="*/ 1269450 h 6858000"/>
              <a:gd name="connsiteX24-7061" fmla="*/ 5225968 w 6128435"/>
              <a:gd name="connsiteY24-7062" fmla="*/ 1357994 h 6858000"/>
              <a:gd name="connsiteX25-7063" fmla="*/ 5233819 w 6128435"/>
              <a:gd name="connsiteY25-7064" fmla="*/ 1380922 h 6858000"/>
              <a:gd name="connsiteX26-7065" fmla="*/ 5237226 w 6128435"/>
              <a:gd name="connsiteY26-7066" fmla="*/ 1441327 h 6858000"/>
              <a:gd name="connsiteX27-7067" fmla="*/ 5244434 w 6128435"/>
              <a:gd name="connsiteY27-7068" fmla="*/ 1580810 h 6858000"/>
              <a:gd name="connsiteX28-7069" fmla="*/ 5251453 w 6128435"/>
              <a:gd name="connsiteY28-7070" fmla="*/ 1583934 h 6858000"/>
              <a:gd name="connsiteX29-7071" fmla="*/ 5253136 w 6128435"/>
              <a:gd name="connsiteY29-7072" fmla="*/ 1595457 h 6858000"/>
              <a:gd name="connsiteX30-7073" fmla="*/ 5254863 w 6128435"/>
              <a:gd name="connsiteY30-7074" fmla="*/ 1598311 h 6858000"/>
              <a:gd name="connsiteX31-7075" fmla="*/ 5263491 w 6128435"/>
              <a:gd name="connsiteY31-7076" fmla="*/ 1642938 h 6858000"/>
              <a:gd name="connsiteX32-7077" fmla="*/ 5261314 w 6128435"/>
              <a:gd name="connsiteY32-7078" fmla="*/ 1689177 h 6858000"/>
              <a:gd name="connsiteX33-7079" fmla="*/ 5259788 w 6128435"/>
              <a:gd name="connsiteY33-7080" fmla="*/ 1768516 h 6858000"/>
              <a:gd name="connsiteX34-7081" fmla="*/ 5272526 w 6128435"/>
              <a:gd name="connsiteY34-7082" fmla="*/ 1936940 h 6858000"/>
              <a:gd name="connsiteX35-7083" fmla="*/ 5252592 w 6128435"/>
              <a:gd name="connsiteY35-7084" fmla="*/ 2092210 h 6858000"/>
              <a:gd name="connsiteX36-7085" fmla="*/ 5264303 w 6128435"/>
              <a:gd name="connsiteY36-7086" fmla="*/ 2225157 h 6858000"/>
              <a:gd name="connsiteX37-7087" fmla="*/ 5254949 w 6128435"/>
              <a:gd name="connsiteY37-7088" fmla="*/ 2236160 h 6858000"/>
              <a:gd name="connsiteX38-7089" fmla="*/ 5250104 w 6128435"/>
              <a:gd name="connsiteY38-7090" fmla="*/ 2249166 h 6858000"/>
              <a:gd name="connsiteX39-7091" fmla="*/ 5251214 w 6128435"/>
              <a:gd name="connsiteY39-7092" fmla="*/ 2250944 h 6858000"/>
              <a:gd name="connsiteX40-7093" fmla="*/ 5250644 w 6128435"/>
              <a:gd name="connsiteY40-7094" fmla="*/ 2266619 h 6858000"/>
              <a:gd name="connsiteX41-7095" fmla="*/ 5247111 w 6128435"/>
              <a:gd name="connsiteY41-7096" fmla="*/ 2269679 h 6858000"/>
              <a:gd name="connsiteX42-7097" fmla="*/ 5245653 w 6128435"/>
              <a:gd name="connsiteY42-7098" fmla="*/ 2280317 h 6858000"/>
              <a:gd name="connsiteX43-7099" fmla="*/ 5239901 w 6128435"/>
              <a:gd name="connsiteY43-7100" fmla="*/ 2300961 h 6858000"/>
              <a:gd name="connsiteX44-7101" fmla="*/ 5241522 w 6128435"/>
              <a:gd name="connsiteY44-7102" fmla="*/ 2305114 h 6858000"/>
              <a:gd name="connsiteX45-7103" fmla="*/ 5298758 w 6128435"/>
              <a:gd name="connsiteY45-7104" fmla="*/ 2375971 h 6858000"/>
              <a:gd name="connsiteX46-7105" fmla="*/ 5271650 w 6128435"/>
              <a:gd name="connsiteY46-7106" fmla="*/ 2440467 h 6858000"/>
              <a:gd name="connsiteX47-7107" fmla="*/ 5271438 w 6128435"/>
              <a:gd name="connsiteY47-7108" fmla="*/ 2447186 h 6858000"/>
              <a:gd name="connsiteX48-7109" fmla="*/ 5271722 w 6128435"/>
              <a:gd name="connsiteY48-7110" fmla="*/ 2447359 h 6858000"/>
              <a:gd name="connsiteX49-7111" fmla="*/ 5272069 w 6128435"/>
              <a:gd name="connsiteY49-7112" fmla="*/ 2454523 h 6858000"/>
              <a:gd name="connsiteX50-7113" fmla="*/ 5271049 w 6128435"/>
              <a:gd name="connsiteY50-7114" fmla="*/ 2459442 h 6858000"/>
              <a:gd name="connsiteX51-7115" fmla="*/ 5307538 w 6128435"/>
              <a:gd name="connsiteY51-7116" fmla="*/ 2514685 h 6858000"/>
              <a:gd name="connsiteX52-7117" fmla="*/ 5337604 w 6128435"/>
              <a:gd name="connsiteY52-7118" fmla="*/ 2597632 h 6858000"/>
              <a:gd name="connsiteX53-7119" fmla="*/ 5407503 w 6128435"/>
              <a:gd name="connsiteY53-7120" fmla="*/ 2786290 h 6858000"/>
              <a:gd name="connsiteX54-7121" fmla="*/ 5407356 w 6128435"/>
              <a:gd name="connsiteY54-7122" fmla="*/ 2787545 h 6858000"/>
              <a:gd name="connsiteX55-7123" fmla="*/ 5411130 w 6128435"/>
              <a:gd name="connsiteY55-7124" fmla="*/ 2788640 h 6858000"/>
              <a:gd name="connsiteX56-7125" fmla="*/ 5416439 w 6128435"/>
              <a:gd name="connsiteY56-7126" fmla="*/ 2805666 h 6858000"/>
              <a:gd name="connsiteX57-7127" fmla="*/ 5416589 w 6128435"/>
              <a:gd name="connsiteY57-7128" fmla="*/ 2810822 h 6858000"/>
              <a:gd name="connsiteX58-7129" fmla="*/ 5418542 w 6128435"/>
              <a:gd name="connsiteY58-7130" fmla="*/ 2817745 h 6858000"/>
              <a:gd name="connsiteX59-7131" fmla="*/ 5418847 w 6128435"/>
              <a:gd name="connsiteY59-7132" fmla="*/ 2817825 h 6858000"/>
              <a:gd name="connsiteX60-7133" fmla="*/ 5423364 w 6128435"/>
              <a:gd name="connsiteY60-7134" fmla="*/ 2858292 h 6858000"/>
              <a:gd name="connsiteX61-7135" fmla="*/ 5479298 w 6128435"/>
              <a:gd name="connsiteY61-7136" fmla="*/ 2947791 h 6858000"/>
              <a:gd name="connsiteX62-7137" fmla="*/ 5481770 w 6128435"/>
              <a:gd name="connsiteY62-7138" fmla="*/ 2951352 h 6858000"/>
              <a:gd name="connsiteX63-7139" fmla="*/ 5481013 w 6128435"/>
              <a:gd name="connsiteY63-7140" fmla="*/ 2973461 h 6858000"/>
              <a:gd name="connsiteX64-7141" fmla="*/ 5482045 w 6128435"/>
              <a:gd name="connsiteY64-7142" fmla="*/ 2984371 h 6858000"/>
              <a:gd name="connsiteX65-7143" fmla="*/ 5479405 w 6128435"/>
              <a:gd name="connsiteY65-7144" fmla="*/ 2988507 h 6858000"/>
              <a:gd name="connsiteX66-7145" fmla="*/ 5482415 w 6128435"/>
              <a:gd name="connsiteY66-7146" fmla="*/ 3004079 h 6858000"/>
              <a:gd name="connsiteX67-7147" fmla="*/ 5483865 w 6128435"/>
              <a:gd name="connsiteY67-7148" fmla="*/ 3005467 h 6858000"/>
              <a:gd name="connsiteX68-7149" fmla="*/ 5482236 w 6128435"/>
              <a:gd name="connsiteY68-7150" fmla="*/ 3019791 h 6858000"/>
              <a:gd name="connsiteX69-7151" fmla="*/ 5475895 w 6128435"/>
              <a:gd name="connsiteY69-7152" fmla="*/ 3033578 h 6858000"/>
              <a:gd name="connsiteX70-7153" fmla="*/ 5477595 w 6128435"/>
              <a:gd name="connsiteY70-7154" fmla="*/ 3250534 h 6858000"/>
              <a:gd name="connsiteX71-7155" fmla="*/ 5532836 w 6128435"/>
              <a:gd name="connsiteY71-7156" fmla="*/ 3353840 h 6858000"/>
              <a:gd name="connsiteX72-7157" fmla="*/ 5561229 w 6128435"/>
              <a:gd name="connsiteY72-7158" fmla="*/ 3395784 h 6858000"/>
              <a:gd name="connsiteX73-7159" fmla="*/ 5589758 w 6128435"/>
              <a:gd name="connsiteY73-7160" fmla="*/ 3506453 h 6858000"/>
              <a:gd name="connsiteX74-7161" fmla="*/ 5596144 w 6128435"/>
              <a:gd name="connsiteY74-7162" fmla="*/ 3534624 h 6858000"/>
              <a:gd name="connsiteX75-7163" fmla="*/ 5597750 w 6128435"/>
              <a:gd name="connsiteY75-7164" fmla="*/ 3534129 h 6858000"/>
              <a:gd name="connsiteX76-7165" fmla="*/ 5599700 w 6128435"/>
              <a:gd name="connsiteY76-7166" fmla="*/ 3547221 h 6858000"/>
              <a:gd name="connsiteX77-7167" fmla="*/ 5615031 w 6128435"/>
              <a:gd name="connsiteY77-7168" fmla="*/ 3557482 h 6858000"/>
              <a:gd name="connsiteX78-7169" fmla="*/ 5618377 w 6128435"/>
              <a:gd name="connsiteY78-7170" fmla="*/ 3588431 h 6858000"/>
              <a:gd name="connsiteX79-7171" fmla="*/ 5612155 w 6128435"/>
              <a:gd name="connsiteY79-7172" fmla="*/ 3589869 h 6858000"/>
              <a:gd name="connsiteX80-7173" fmla="*/ 5620843 w 6128435"/>
              <a:gd name="connsiteY80-7174" fmla="*/ 3606745 h 6858000"/>
              <a:gd name="connsiteX81-7175" fmla="*/ 5655472 w 6128435"/>
              <a:gd name="connsiteY81-7176" fmla="*/ 3678877 h 6858000"/>
              <a:gd name="connsiteX82-7177" fmla="*/ 5680448 w 6128435"/>
              <a:gd name="connsiteY82-7178" fmla="*/ 3717760 h 6858000"/>
              <a:gd name="connsiteX83-7179" fmla="*/ 5683015 w 6128435"/>
              <a:gd name="connsiteY83-7180" fmla="*/ 3762025 h 6858000"/>
              <a:gd name="connsiteX84-7181" fmla="*/ 5696643 w 6128435"/>
              <a:gd name="connsiteY84-7182" fmla="*/ 3773888 h 6858000"/>
              <a:gd name="connsiteX85-7183" fmla="*/ 5699203 w 6128435"/>
              <a:gd name="connsiteY85-7184" fmla="*/ 3775823 h 6858000"/>
              <a:gd name="connsiteX86-7185" fmla="*/ 5704824 w 6128435"/>
              <a:gd name="connsiteY86-7186" fmla="*/ 3785966 h 6858000"/>
              <a:gd name="connsiteX87-7187" fmla="*/ 5712204 w 6128435"/>
              <a:gd name="connsiteY87-7188" fmla="*/ 3785830 h 6858000"/>
              <a:gd name="connsiteX88-7189" fmla="*/ 5724816 w 6128435"/>
              <a:gd name="connsiteY88-7190" fmla="*/ 3798949 h 6858000"/>
              <a:gd name="connsiteX89-7191" fmla="*/ 5733539 w 6128435"/>
              <a:gd name="connsiteY89-7192" fmla="*/ 3818457 h 6858000"/>
              <a:gd name="connsiteX90-7193" fmla="*/ 5768491 w 6128435"/>
              <a:gd name="connsiteY90-7194" fmla="*/ 3914399 h 6858000"/>
              <a:gd name="connsiteX91-7195" fmla="*/ 5793123 w 6128435"/>
              <a:gd name="connsiteY91-7196" fmla="*/ 3969952 h 6858000"/>
              <a:gd name="connsiteX92-7197" fmla="*/ 5808321 w 6128435"/>
              <a:gd name="connsiteY92-7198" fmla="*/ 3988153 h 6858000"/>
              <a:gd name="connsiteX93-7199" fmla="*/ 5825621 w 6128435"/>
              <a:gd name="connsiteY93-7200" fmla="*/ 4015525 h 6858000"/>
              <a:gd name="connsiteX94-7201" fmla="*/ 5860672 w 6128435"/>
              <a:gd name="connsiteY94-7202" fmla="*/ 4061579 h 6858000"/>
              <a:gd name="connsiteX95-7203" fmla="*/ 5872173 w 6128435"/>
              <a:gd name="connsiteY95-7204" fmla="*/ 4088497 h 6858000"/>
              <a:gd name="connsiteX96-7205" fmla="*/ 5883705 w 6128435"/>
              <a:gd name="connsiteY96-7206" fmla="*/ 4101899 h 6858000"/>
              <a:gd name="connsiteX97-7207" fmla="*/ 5885314 w 6128435"/>
              <a:gd name="connsiteY97-7208" fmla="*/ 4108387 h 6858000"/>
              <a:gd name="connsiteX98-7209" fmla="*/ 5894095 w 6128435"/>
              <a:gd name="connsiteY98-7210" fmla="*/ 4128857 h 6858000"/>
              <a:gd name="connsiteX99-7211" fmla="*/ 5898339 w 6128435"/>
              <a:gd name="connsiteY99-7212" fmla="*/ 4140800 h 6858000"/>
              <a:gd name="connsiteX100-7213" fmla="*/ 5899734 w 6128435"/>
              <a:gd name="connsiteY100-7214" fmla="*/ 4145632 h 6858000"/>
              <a:gd name="connsiteX101-7215" fmla="*/ 5897098 w 6128435"/>
              <a:gd name="connsiteY101-7216" fmla="*/ 4157819 h 6858000"/>
              <a:gd name="connsiteX102-7217" fmla="*/ 5903513 w 6128435"/>
              <a:gd name="connsiteY102-7218" fmla="*/ 4187661 h 6858000"/>
              <a:gd name="connsiteX103-7219" fmla="*/ 5917114 w 6128435"/>
              <a:gd name="connsiteY103-7220" fmla="*/ 4213096 h 6858000"/>
              <a:gd name="connsiteX104-7221" fmla="*/ 5921153 w 6128435"/>
              <a:gd name="connsiteY104-7222" fmla="*/ 4236222 h 6858000"/>
              <a:gd name="connsiteX105-7223" fmla="*/ 5924233 w 6128435"/>
              <a:gd name="connsiteY105-7224" fmla="*/ 4242060 h 6858000"/>
              <a:gd name="connsiteX106-7225" fmla="*/ 5928910 w 6128435"/>
              <a:gd name="connsiteY106-7226" fmla="*/ 4300973 h 6858000"/>
              <a:gd name="connsiteX107-7227" fmla="*/ 5939320 w 6128435"/>
              <a:gd name="connsiteY107-7228" fmla="*/ 4340435 h 6858000"/>
              <a:gd name="connsiteX108-7229" fmla="*/ 5946705 w 6128435"/>
              <a:gd name="connsiteY108-7230" fmla="*/ 4428051 h 6858000"/>
              <a:gd name="connsiteX109-7231" fmla="*/ 5949261 w 6128435"/>
              <a:gd name="connsiteY109-7232" fmla="*/ 4449185 h 6858000"/>
              <a:gd name="connsiteX110-7233" fmla="*/ 5957504 w 6128435"/>
              <a:gd name="connsiteY110-7234" fmla="*/ 4465911 h 6858000"/>
              <a:gd name="connsiteX111-7235" fmla="*/ 5964689 w 6128435"/>
              <a:gd name="connsiteY111-7236" fmla="*/ 4468532 h 6858000"/>
              <a:gd name="connsiteX112-7237" fmla="*/ 5967062 w 6128435"/>
              <a:gd name="connsiteY112-7238" fmla="*/ 4479923 h 6858000"/>
              <a:gd name="connsiteX113-7239" fmla="*/ 5968960 w 6128435"/>
              <a:gd name="connsiteY113-7240" fmla="*/ 4482655 h 6858000"/>
              <a:gd name="connsiteX114-7241" fmla="*/ 5978567 w 6128435"/>
              <a:gd name="connsiteY114-7242" fmla="*/ 4498605 h 6858000"/>
              <a:gd name="connsiteX115-7243" fmla="*/ 5980106 w 6128435"/>
              <a:gd name="connsiteY115-7244" fmla="*/ 4585087 h 6858000"/>
              <a:gd name="connsiteX116-7245" fmla="*/ 5998138 w 6128435"/>
              <a:gd name="connsiteY116-7246" fmla="*/ 4697518 h 6858000"/>
              <a:gd name="connsiteX117-7247" fmla="*/ 6013516 w 6128435"/>
              <a:gd name="connsiteY117-7248" fmla="*/ 4786619 h 6858000"/>
              <a:gd name="connsiteX118-7249" fmla="*/ 6025404 w 6128435"/>
              <a:gd name="connsiteY118-7250" fmla="*/ 4858148 h 6858000"/>
              <a:gd name="connsiteX119-7251" fmla="*/ 6007749 w 6128435"/>
              <a:gd name="connsiteY119-7252" fmla="*/ 4964715 h 6858000"/>
              <a:gd name="connsiteX120-7253" fmla="*/ 6005269 w 6128435"/>
              <a:gd name="connsiteY120-7254" fmla="*/ 5150567 h 6858000"/>
              <a:gd name="connsiteX121-7255" fmla="*/ 6001127 w 6128435"/>
              <a:gd name="connsiteY121-7256" fmla="*/ 5164609 h 6858000"/>
              <a:gd name="connsiteX122-7257" fmla="*/ 5996647 w 6128435"/>
              <a:gd name="connsiteY122-7258" fmla="*/ 5185640 h 6858000"/>
              <a:gd name="connsiteX123-7259" fmla="*/ 5998514 w 6128435"/>
              <a:gd name="connsiteY123-7260" fmla="*/ 5189673 h 6858000"/>
              <a:gd name="connsiteX124-7261" fmla="*/ 5995970 w 6128435"/>
              <a:gd name="connsiteY124-7262" fmla="*/ 5221547 h 6858000"/>
              <a:gd name="connsiteX125-7263" fmla="*/ 5997218 w 6128435"/>
              <a:gd name="connsiteY125-7264" fmla="*/ 5222031 h 6858000"/>
              <a:gd name="connsiteX126-7265" fmla="*/ 6002116 w 6128435"/>
              <a:gd name="connsiteY126-7266" fmla="*/ 5231223 h 6858000"/>
              <a:gd name="connsiteX127-7267" fmla="*/ 6008541 w 6128435"/>
              <a:gd name="connsiteY127-7268" fmla="*/ 5248680 h 6858000"/>
              <a:gd name="connsiteX128-7269" fmla="*/ 6039260 w 6128435"/>
              <a:gd name="connsiteY128-7270" fmla="*/ 5289518 h 6858000"/>
              <a:gd name="connsiteX129-7271" fmla="*/ 6036748 w 6128435"/>
              <a:gd name="connsiteY129-7272" fmla="*/ 5322752 h 6858000"/>
              <a:gd name="connsiteX130-7273" fmla="*/ 6036943 w 6128435"/>
              <a:gd name="connsiteY130-7274" fmla="*/ 5329480 h 6858000"/>
              <a:gd name="connsiteX131-7275" fmla="*/ 6037236 w 6128435"/>
              <a:gd name="connsiteY131-7276" fmla="*/ 5329634 h 6858000"/>
              <a:gd name="connsiteX132-7277" fmla="*/ 6038019 w 6128435"/>
              <a:gd name="connsiteY132-7278" fmla="*/ 5336764 h 6858000"/>
              <a:gd name="connsiteX133-7279" fmla="*/ 6037298 w 6128435"/>
              <a:gd name="connsiteY133-7280" fmla="*/ 5341753 h 6858000"/>
              <a:gd name="connsiteX134-7281" fmla="*/ 6037677 w 6128435"/>
              <a:gd name="connsiteY134-7282" fmla="*/ 5354807 h 6858000"/>
              <a:gd name="connsiteX135-7283" fmla="*/ 6039728 w 6128435"/>
              <a:gd name="connsiteY135-7284" fmla="*/ 5359416 h 6858000"/>
              <a:gd name="connsiteX136-7285" fmla="*/ 6043311 w 6128435"/>
              <a:gd name="connsiteY136-7286" fmla="*/ 5361407 h 6858000"/>
              <a:gd name="connsiteX137-7287" fmla="*/ 6042954 w 6128435"/>
              <a:gd name="connsiteY137-7288" fmla="*/ 5362576 h 6858000"/>
              <a:gd name="connsiteX138-7289" fmla="*/ 6053435 w 6128435"/>
              <a:gd name="connsiteY138-7290" fmla="*/ 5387547 h 6858000"/>
              <a:gd name="connsiteX139-7291" fmla="*/ 6065933 w 6128435"/>
              <a:gd name="connsiteY139-7292" fmla="*/ 5443002 h 6858000"/>
              <a:gd name="connsiteX140-7293" fmla="*/ 6068640 w 6128435"/>
              <a:gd name="connsiteY140-7294" fmla="*/ 5474503 h 6858000"/>
              <a:gd name="connsiteX141-7295" fmla="*/ 6080922 w 6128435"/>
              <a:gd name="connsiteY141-7296" fmla="*/ 5561070 h 6858000"/>
              <a:gd name="connsiteX142-7297" fmla="*/ 6096949 w 6128435"/>
              <a:gd name="connsiteY142-7298" fmla="*/ 5648179 h 6858000"/>
              <a:gd name="connsiteX143-7299" fmla="*/ 6125703 w 6128435"/>
              <a:gd name="connsiteY143-7300" fmla="*/ 5692894 h 6858000"/>
              <a:gd name="connsiteX144-7301" fmla="*/ 6126670 w 6128435"/>
              <a:gd name="connsiteY144-7302" fmla="*/ 5697882 h 6858000"/>
              <a:gd name="connsiteX145-7303" fmla="*/ 6124061 w 6128435"/>
              <a:gd name="connsiteY145-7304" fmla="*/ 5710294 h 6858000"/>
              <a:gd name="connsiteX146-7305" fmla="*/ 6122213 w 6128435"/>
              <a:gd name="connsiteY146-7306" fmla="*/ 5714762 h 6858000"/>
              <a:gd name="connsiteX147-7307" fmla="*/ 6121353 w 6128435"/>
              <a:gd name="connsiteY147-7308" fmla="*/ 5721725 h 6858000"/>
              <a:gd name="connsiteX148-7309" fmla="*/ 6121607 w 6128435"/>
              <a:gd name="connsiteY148-7310" fmla="*/ 5721959 h 6858000"/>
              <a:gd name="connsiteX149-7311" fmla="*/ 6120262 w 6128435"/>
              <a:gd name="connsiteY149-7312" fmla="*/ 5728358 h 6858000"/>
              <a:gd name="connsiteX150-7313" fmla="*/ 6110194 w 6128435"/>
              <a:gd name="connsiteY150-7314" fmla="*/ 5758853 h 6858000"/>
              <a:gd name="connsiteX151-7315" fmla="*/ 6127519 w 6128435"/>
              <a:gd name="connsiteY151-7316" fmla="*/ 5865775 h 6858000"/>
              <a:gd name="connsiteX152-7317" fmla="*/ 6128435 w 6128435"/>
              <a:gd name="connsiteY152-7318" fmla="*/ 5870164 h 6858000"/>
              <a:gd name="connsiteX153-7319" fmla="*/ 6119217 w 6128435"/>
              <a:gd name="connsiteY153-7320" fmla="*/ 5888542 h 6858000"/>
              <a:gd name="connsiteX154-7321" fmla="*/ 6115966 w 6128435"/>
              <a:gd name="connsiteY154-7322" fmla="*/ 5898387 h 6858000"/>
              <a:gd name="connsiteX155-7323" fmla="*/ 6111924 w 6128435"/>
              <a:gd name="connsiteY155-7324" fmla="*/ 5900444 h 6858000"/>
              <a:gd name="connsiteX156-7325" fmla="*/ 6108716 w 6128435"/>
              <a:gd name="connsiteY156-7326" fmla="*/ 5915345 h 6858000"/>
              <a:gd name="connsiteX157-7327" fmla="*/ 6109524 w 6128435"/>
              <a:gd name="connsiteY157-7328" fmla="*/ 5917328 h 6858000"/>
              <a:gd name="connsiteX158-7329" fmla="*/ 6102493 w 6128435"/>
              <a:gd name="connsiteY158-7330" fmla="*/ 5928602 h 6858000"/>
              <a:gd name="connsiteX159-7331" fmla="*/ 6056863 w 6128435"/>
              <a:gd name="connsiteY159-7332" fmla="*/ 6000643 h 6858000"/>
              <a:gd name="connsiteX160-7333" fmla="*/ 6045436 w 6128435"/>
              <a:gd name="connsiteY160-7334" fmla="*/ 6124480 h 6858000"/>
              <a:gd name="connsiteX161-7335" fmla="*/ 6030489 w 6128435"/>
              <a:gd name="connsiteY161-7336" fmla="*/ 6317666 h 6858000"/>
              <a:gd name="connsiteX162-7337" fmla="*/ 6007492 w 6128435"/>
              <a:gd name="connsiteY162-7338" fmla="*/ 6440818 h 6858000"/>
              <a:gd name="connsiteX163-7339" fmla="*/ 6009467 w 6128435"/>
              <a:gd name="connsiteY163-7340" fmla="*/ 6487076 h 6858000"/>
              <a:gd name="connsiteX164-7341" fmla="*/ 5995064 w 6128435"/>
              <a:gd name="connsiteY164-7342" fmla="*/ 6540791 h 6858000"/>
              <a:gd name="connsiteX165-7343" fmla="*/ 5996309 w 6128435"/>
              <a:gd name="connsiteY165-7344" fmla="*/ 6543961 h 6858000"/>
              <a:gd name="connsiteX166-7345" fmla="*/ 5996048 w 6128435"/>
              <a:gd name="connsiteY166-7346" fmla="*/ 6555444 h 6858000"/>
              <a:gd name="connsiteX167-7347" fmla="*/ 6002524 w 6128435"/>
              <a:gd name="connsiteY167-7348" fmla="*/ 6560188 h 6858000"/>
              <a:gd name="connsiteX168-7349" fmla="*/ 6006823 w 6128435"/>
              <a:gd name="connsiteY168-7350" fmla="*/ 6578546 h 6858000"/>
              <a:gd name="connsiteX169-7351" fmla="*/ 6004510 w 6128435"/>
              <a:gd name="connsiteY169-7352" fmla="*/ 6599256 h 6858000"/>
              <a:gd name="connsiteX170-7353" fmla="*/ 5986207 w 6128435"/>
              <a:gd name="connsiteY170-7354" fmla="*/ 6695855 h 6858000"/>
              <a:gd name="connsiteX171-7355" fmla="*/ 5979428 w 6128435"/>
              <a:gd name="connsiteY171-7356" fmla="*/ 6754678 h 6858000"/>
              <a:gd name="connsiteX172-7357" fmla="*/ 5983398 w 6128435"/>
              <a:gd name="connsiteY172-7358" fmla="*/ 6778641 h 6858000"/>
              <a:gd name="connsiteX173-7359" fmla="*/ 5984543 w 6128435"/>
              <a:gd name="connsiteY173-7360" fmla="*/ 6811016 h 6858000"/>
              <a:gd name="connsiteX174-7361" fmla="*/ 5981802 w 6128435"/>
              <a:gd name="connsiteY174-7362" fmla="*/ 6838578 h 6858000"/>
              <a:gd name="connsiteX175-7363" fmla="*/ 5979671 w 6128435"/>
              <a:gd name="connsiteY175-7364" fmla="*/ 6858000 h 6858000"/>
              <a:gd name="connsiteX176-7365" fmla="*/ 0 w 6128435"/>
              <a:gd name="connsiteY176-7366" fmla="*/ 6858000 h 6858000"/>
              <a:gd name="connsiteX177-7367" fmla="*/ 0 w 6128435"/>
              <a:gd name="connsiteY177-7368" fmla="*/ 0 h 6858000"/>
              <a:gd name="connsiteX0-7369" fmla="*/ 0 w 6128435"/>
              <a:gd name="connsiteY0-7370" fmla="*/ 0 h 6858000"/>
              <a:gd name="connsiteX1-7371" fmla="*/ 4965888 w 6128435"/>
              <a:gd name="connsiteY1-7372" fmla="*/ 0 h 6858000"/>
              <a:gd name="connsiteX2-7373" fmla="*/ 4967767 w 6128435"/>
              <a:gd name="connsiteY2-7374" fmla="*/ 7930 h 6858000"/>
              <a:gd name="connsiteX3-7375" fmla="*/ 4979444 w 6128435"/>
              <a:gd name="connsiteY3-7376" fmla="*/ 43921 h 6858000"/>
              <a:gd name="connsiteX4-7377" fmla="*/ 5021173 w 6128435"/>
              <a:gd name="connsiteY4-7378" fmla="*/ 123738 h 6858000"/>
              <a:gd name="connsiteX5-7379" fmla="*/ 5075458 w 6128435"/>
              <a:gd name="connsiteY5-7380" fmla="*/ 264355 h 6858000"/>
              <a:gd name="connsiteX6-7381" fmla="*/ 5081175 w 6128435"/>
              <a:gd name="connsiteY6-7382" fmla="*/ 277448 h 6858000"/>
              <a:gd name="connsiteX7-7383" fmla="*/ 5097011 w 6128435"/>
              <a:gd name="connsiteY7-7384" fmla="*/ 355616 h 6858000"/>
              <a:gd name="connsiteX8-7385" fmla="*/ 5130982 w 6128435"/>
              <a:gd name="connsiteY8-7386" fmla="*/ 412030 h 6858000"/>
              <a:gd name="connsiteX9-7387" fmla="*/ 5153000 w 6128435"/>
              <a:gd name="connsiteY9-7388" fmla="*/ 507134 h 6858000"/>
              <a:gd name="connsiteX10-7389" fmla="*/ 5171282 w 6128435"/>
              <a:gd name="connsiteY10-7390" fmla="*/ 602071 h 6858000"/>
              <a:gd name="connsiteX11-7391" fmla="*/ 5176196 w 6128435"/>
              <a:gd name="connsiteY11-7392" fmla="*/ 636822 h 6858000"/>
              <a:gd name="connsiteX12-7393" fmla="*/ 5201957 w 6128435"/>
              <a:gd name="connsiteY12-7394" fmla="*/ 736835 h 6858000"/>
              <a:gd name="connsiteX13-7395" fmla="*/ 5185452 w 6128435"/>
              <a:gd name="connsiteY13-7396" fmla="*/ 745392 h 6858000"/>
              <a:gd name="connsiteX14-7397" fmla="*/ 5189051 w 6128435"/>
              <a:gd name="connsiteY14-7398" fmla="*/ 782518 h 6858000"/>
              <a:gd name="connsiteX15-7399" fmla="*/ 5210428 w 6128435"/>
              <a:gd name="connsiteY15-7400" fmla="*/ 815772 h 6858000"/>
              <a:gd name="connsiteX16-7401" fmla="*/ 5221088 w 6128435"/>
              <a:gd name="connsiteY16-7402" fmla="*/ 860193 h 6858000"/>
              <a:gd name="connsiteX17-7403" fmla="*/ 5227653 w 6128435"/>
              <a:gd name="connsiteY17-7404" fmla="*/ 886709 h 6858000"/>
              <a:gd name="connsiteX18-7405" fmla="*/ 5230806 w 6128435"/>
              <a:gd name="connsiteY18-7406" fmla="*/ 961354 h 6858000"/>
              <a:gd name="connsiteX19-7407" fmla="*/ 5201018 w 6128435"/>
              <a:gd name="connsiteY19-7408" fmla="*/ 1095027 h 6858000"/>
              <a:gd name="connsiteX20-7409" fmla="*/ 5202153 w 6128435"/>
              <a:gd name="connsiteY20-7410" fmla="*/ 1133224 h 6858000"/>
              <a:gd name="connsiteX21-7411" fmla="*/ 5207370 w 6128435"/>
              <a:gd name="connsiteY21-7412" fmla="*/ 1138097 h 6858000"/>
              <a:gd name="connsiteX22-7413" fmla="*/ 5189234 w 6128435"/>
              <a:gd name="connsiteY22-7414" fmla="*/ 1193495 h 6858000"/>
              <a:gd name="connsiteX23-7415" fmla="*/ 5202769 w 6128435"/>
              <a:gd name="connsiteY23-7416" fmla="*/ 1269450 h 6858000"/>
              <a:gd name="connsiteX24-7417" fmla="*/ 5225968 w 6128435"/>
              <a:gd name="connsiteY24-7418" fmla="*/ 1357994 h 6858000"/>
              <a:gd name="connsiteX25-7419" fmla="*/ 5233819 w 6128435"/>
              <a:gd name="connsiteY25-7420" fmla="*/ 1380922 h 6858000"/>
              <a:gd name="connsiteX26-7421" fmla="*/ 5237226 w 6128435"/>
              <a:gd name="connsiteY26-7422" fmla="*/ 1441327 h 6858000"/>
              <a:gd name="connsiteX27-7423" fmla="*/ 5244434 w 6128435"/>
              <a:gd name="connsiteY27-7424" fmla="*/ 1580810 h 6858000"/>
              <a:gd name="connsiteX28-7425" fmla="*/ 5251453 w 6128435"/>
              <a:gd name="connsiteY28-7426" fmla="*/ 1583934 h 6858000"/>
              <a:gd name="connsiteX29-7427" fmla="*/ 5253136 w 6128435"/>
              <a:gd name="connsiteY29-7428" fmla="*/ 1595457 h 6858000"/>
              <a:gd name="connsiteX30-7429" fmla="*/ 5254863 w 6128435"/>
              <a:gd name="connsiteY30-7430" fmla="*/ 1598311 h 6858000"/>
              <a:gd name="connsiteX31-7431" fmla="*/ 5263491 w 6128435"/>
              <a:gd name="connsiteY31-7432" fmla="*/ 1642938 h 6858000"/>
              <a:gd name="connsiteX32-7433" fmla="*/ 5261314 w 6128435"/>
              <a:gd name="connsiteY32-7434" fmla="*/ 1689177 h 6858000"/>
              <a:gd name="connsiteX33-7435" fmla="*/ 5259788 w 6128435"/>
              <a:gd name="connsiteY33-7436" fmla="*/ 1768516 h 6858000"/>
              <a:gd name="connsiteX34-7437" fmla="*/ 5272526 w 6128435"/>
              <a:gd name="connsiteY34-7438" fmla="*/ 1936940 h 6858000"/>
              <a:gd name="connsiteX35-7439" fmla="*/ 5252592 w 6128435"/>
              <a:gd name="connsiteY35-7440" fmla="*/ 2092210 h 6858000"/>
              <a:gd name="connsiteX36-7441" fmla="*/ 5264303 w 6128435"/>
              <a:gd name="connsiteY36-7442" fmla="*/ 2225157 h 6858000"/>
              <a:gd name="connsiteX37-7443" fmla="*/ 5254949 w 6128435"/>
              <a:gd name="connsiteY37-7444" fmla="*/ 2236160 h 6858000"/>
              <a:gd name="connsiteX38-7445" fmla="*/ 5250104 w 6128435"/>
              <a:gd name="connsiteY38-7446" fmla="*/ 2249166 h 6858000"/>
              <a:gd name="connsiteX39-7447" fmla="*/ 5251214 w 6128435"/>
              <a:gd name="connsiteY39-7448" fmla="*/ 2250944 h 6858000"/>
              <a:gd name="connsiteX40-7449" fmla="*/ 5250644 w 6128435"/>
              <a:gd name="connsiteY40-7450" fmla="*/ 2266619 h 6858000"/>
              <a:gd name="connsiteX41-7451" fmla="*/ 5247111 w 6128435"/>
              <a:gd name="connsiteY41-7452" fmla="*/ 2269679 h 6858000"/>
              <a:gd name="connsiteX42-7453" fmla="*/ 5245653 w 6128435"/>
              <a:gd name="connsiteY42-7454" fmla="*/ 2280317 h 6858000"/>
              <a:gd name="connsiteX43-7455" fmla="*/ 5239901 w 6128435"/>
              <a:gd name="connsiteY43-7456" fmla="*/ 2300961 h 6858000"/>
              <a:gd name="connsiteX44-7457" fmla="*/ 5298758 w 6128435"/>
              <a:gd name="connsiteY44-7458" fmla="*/ 2375971 h 6858000"/>
              <a:gd name="connsiteX45-7459" fmla="*/ 5271650 w 6128435"/>
              <a:gd name="connsiteY45-7460" fmla="*/ 2440467 h 6858000"/>
              <a:gd name="connsiteX46-7461" fmla="*/ 5271438 w 6128435"/>
              <a:gd name="connsiteY46-7462" fmla="*/ 2447186 h 6858000"/>
              <a:gd name="connsiteX47-7463" fmla="*/ 5271722 w 6128435"/>
              <a:gd name="connsiteY47-7464" fmla="*/ 2447359 h 6858000"/>
              <a:gd name="connsiteX48-7465" fmla="*/ 5272069 w 6128435"/>
              <a:gd name="connsiteY48-7466" fmla="*/ 2454523 h 6858000"/>
              <a:gd name="connsiteX49-7467" fmla="*/ 5271049 w 6128435"/>
              <a:gd name="connsiteY49-7468" fmla="*/ 2459442 h 6858000"/>
              <a:gd name="connsiteX50-7469" fmla="*/ 5307538 w 6128435"/>
              <a:gd name="connsiteY50-7470" fmla="*/ 2514685 h 6858000"/>
              <a:gd name="connsiteX51-7471" fmla="*/ 5337604 w 6128435"/>
              <a:gd name="connsiteY51-7472" fmla="*/ 2597632 h 6858000"/>
              <a:gd name="connsiteX52-7473" fmla="*/ 5407503 w 6128435"/>
              <a:gd name="connsiteY52-7474" fmla="*/ 2786290 h 6858000"/>
              <a:gd name="connsiteX53-7475" fmla="*/ 5407356 w 6128435"/>
              <a:gd name="connsiteY53-7476" fmla="*/ 2787545 h 6858000"/>
              <a:gd name="connsiteX54-7477" fmla="*/ 5411130 w 6128435"/>
              <a:gd name="connsiteY54-7478" fmla="*/ 2788640 h 6858000"/>
              <a:gd name="connsiteX55-7479" fmla="*/ 5416439 w 6128435"/>
              <a:gd name="connsiteY55-7480" fmla="*/ 2805666 h 6858000"/>
              <a:gd name="connsiteX56-7481" fmla="*/ 5416589 w 6128435"/>
              <a:gd name="connsiteY56-7482" fmla="*/ 2810822 h 6858000"/>
              <a:gd name="connsiteX57-7483" fmla="*/ 5418542 w 6128435"/>
              <a:gd name="connsiteY57-7484" fmla="*/ 2817745 h 6858000"/>
              <a:gd name="connsiteX58-7485" fmla="*/ 5418847 w 6128435"/>
              <a:gd name="connsiteY58-7486" fmla="*/ 2817825 h 6858000"/>
              <a:gd name="connsiteX59-7487" fmla="*/ 5423364 w 6128435"/>
              <a:gd name="connsiteY59-7488" fmla="*/ 2858292 h 6858000"/>
              <a:gd name="connsiteX60-7489" fmla="*/ 5479298 w 6128435"/>
              <a:gd name="connsiteY60-7490" fmla="*/ 2947791 h 6858000"/>
              <a:gd name="connsiteX61-7491" fmla="*/ 5481770 w 6128435"/>
              <a:gd name="connsiteY61-7492" fmla="*/ 2951352 h 6858000"/>
              <a:gd name="connsiteX62-7493" fmla="*/ 5481013 w 6128435"/>
              <a:gd name="connsiteY62-7494" fmla="*/ 2973461 h 6858000"/>
              <a:gd name="connsiteX63-7495" fmla="*/ 5482045 w 6128435"/>
              <a:gd name="connsiteY63-7496" fmla="*/ 2984371 h 6858000"/>
              <a:gd name="connsiteX64-7497" fmla="*/ 5479405 w 6128435"/>
              <a:gd name="connsiteY64-7498" fmla="*/ 2988507 h 6858000"/>
              <a:gd name="connsiteX65-7499" fmla="*/ 5482415 w 6128435"/>
              <a:gd name="connsiteY65-7500" fmla="*/ 3004079 h 6858000"/>
              <a:gd name="connsiteX66-7501" fmla="*/ 5483865 w 6128435"/>
              <a:gd name="connsiteY66-7502" fmla="*/ 3005467 h 6858000"/>
              <a:gd name="connsiteX67-7503" fmla="*/ 5482236 w 6128435"/>
              <a:gd name="connsiteY67-7504" fmla="*/ 3019791 h 6858000"/>
              <a:gd name="connsiteX68-7505" fmla="*/ 5475895 w 6128435"/>
              <a:gd name="connsiteY68-7506" fmla="*/ 3033578 h 6858000"/>
              <a:gd name="connsiteX69-7507" fmla="*/ 5477595 w 6128435"/>
              <a:gd name="connsiteY69-7508" fmla="*/ 3250534 h 6858000"/>
              <a:gd name="connsiteX70-7509" fmla="*/ 5532836 w 6128435"/>
              <a:gd name="connsiteY70-7510" fmla="*/ 3353840 h 6858000"/>
              <a:gd name="connsiteX71-7511" fmla="*/ 5561229 w 6128435"/>
              <a:gd name="connsiteY71-7512" fmla="*/ 3395784 h 6858000"/>
              <a:gd name="connsiteX72-7513" fmla="*/ 5589758 w 6128435"/>
              <a:gd name="connsiteY72-7514" fmla="*/ 3506453 h 6858000"/>
              <a:gd name="connsiteX73-7515" fmla="*/ 5596144 w 6128435"/>
              <a:gd name="connsiteY73-7516" fmla="*/ 3534624 h 6858000"/>
              <a:gd name="connsiteX74-7517" fmla="*/ 5597750 w 6128435"/>
              <a:gd name="connsiteY74-7518" fmla="*/ 3534129 h 6858000"/>
              <a:gd name="connsiteX75-7519" fmla="*/ 5599700 w 6128435"/>
              <a:gd name="connsiteY75-7520" fmla="*/ 3547221 h 6858000"/>
              <a:gd name="connsiteX76-7521" fmla="*/ 5615031 w 6128435"/>
              <a:gd name="connsiteY76-7522" fmla="*/ 3557482 h 6858000"/>
              <a:gd name="connsiteX77-7523" fmla="*/ 5618377 w 6128435"/>
              <a:gd name="connsiteY77-7524" fmla="*/ 3588431 h 6858000"/>
              <a:gd name="connsiteX78-7525" fmla="*/ 5612155 w 6128435"/>
              <a:gd name="connsiteY78-7526" fmla="*/ 3589869 h 6858000"/>
              <a:gd name="connsiteX79-7527" fmla="*/ 5620843 w 6128435"/>
              <a:gd name="connsiteY79-7528" fmla="*/ 3606745 h 6858000"/>
              <a:gd name="connsiteX80-7529" fmla="*/ 5655472 w 6128435"/>
              <a:gd name="connsiteY80-7530" fmla="*/ 3678877 h 6858000"/>
              <a:gd name="connsiteX81-7531" fmla="*/ 5680448 w 6128435"/>
              <a:gd name="connsiteY81-7532" fmla="*/ 3717760 h 6858000"/>
              <a:gd name="connsiteX82-7533" fmla="*/ 5683015 w 6128435"/>
              <a:gd name="connsiteY82-7534" fmla="*/ 3762025 h 6858000"/>
              <a:gd name="connsiteX83-7535" fmla="*/ 5696643 w 6128435"/>
              <a:gd name="connsiteY83-7536" fmla="*/ 3773888 h 6858000"/>
              <a:gd name="connsiteX84-7537" fmla="*/ 5699203 w 6128435"/>
              <a:gd name="connsiteY84-7538" fmla="*/ 3775823 h 6858000"/>
              <a:gd name="connsiteX85-7539" fmla="*/ 5704824 w 6128435"/>
              <a:gd name="connsiteY85-7540" fmla="*/ 3785966 h 6858000"/>
              <a:gd name="connsiteX86-7541" fmla="*/ 5712204 w 6128435"/>
              <a:gd name="connsiteY86-7542" fmla="*/ 3785830 h 6858000"/>
              <a:gd name="connsiteX87-7543" fmla="*/ 5724816 w 6128435"/>
              <a:gd name="connsiteY87-7544" fmla="*/ 3798949 h 6858000"/>
              <a:gd name="connsiteX88-7545" fmla="*/ 5733539 w 6128435"/>
              <a:gd name="connsiteY88-7546" fmla="*/ 3818457 h 6858000"/>
              <a:gd name="connsiteX89-7547" fmla="*/ 5768491 w 6128435"/>
              <a:gd name="connsiteY89-7548" fmla="*/ 3914399 h 6858000"/>
              <a:gd name="connsiteX90-7549" fmla="*/ 5793123 w 6128435"/>
              <a:gd name="connsiteY90-7550" fmla="*/ 3969952 h 6858000"/>
              <a:gd name="connsiteX91-7551" fmla="*/ 5808321 w 6128435"/>
              <a:gd name="connsiteY91-7552" fmla="*/ 3988153 h 6858000"/>
              <a:gd name="connsiteX92-7553" fmla="*/ 5825621 w 6128435"/>
              <a:gd name="connsiteY92-7554" fmla="*/ 4015525 h 6858000"/>
              <a:gd name="connsiteX93-7555" fmla="*/ 5860672 w 6128435"/>
              <a:gd name="connsiteY93-7556" fmla="*/ 4061579 h 6858000"/>
              <a:gd name="connsiteX94-7557" fmla="*/ 5872173 w 6128435"/>
              <a:gd name="connsiteY94-7558" fmla="*/ 4088497 h 6858000"/>
              <a:gd name="connsiteX95-7559" fmla="*/ 5883705 w 6128435"/>
              <a:gd name="connsiteY95-7560" fmla="*/ 4101899 h 6858000"/>
              <a:gd name="connsiteX96-7561" fmla="*/ 5885314 w 6128435"/>
              <a:gd name="connsiteY96-7562" fmla="*/ 4108387 h 6858000"/>
              <a:gd name="connsiteX97-7563" fmla="*/ 5894095 w 6128435"/>
              <a:gd name="connsiteY97-7564" fmla="*/ 4128857 h 6858000"/>
              <a:gd name="connsiteX98-7565" fmla="*/ 5898339 w 6128435"/>
              <a:gd name="connsiteY98-7566" fmla="*/ 4140800 h 6858000"/>
              <a:gd name="connsiteX99-7567" fmla="*/ 5899734 w 6128435"/>
              <a:gd name="connsiteY99-7568" fmla="*/ 4145632 h 6858000"/>
              <a:gd name="connsiteX100-7569" fmla="*/ 5897098 w 6128435"/>
              <a:gd name="connsiteY100-7570" fmla="*/ 4157819 h 6858000"/>
              <a:gd name="connsiteX101-7571" fmla="*/ 5903513 w 6128435"/>
              <a:gd name="connsiteY101-7572" fmla="*/ 4187661 h 6858000"/>
              <a:gd name="connsiteX102-7573" fmla="*/ 5917114 w 6128435"/>
              <a:gd name="connsiteY102-7574" fmla="*/ 4213096 h 6858000"/>
              <a:gd name="connsiteX103-7575" fmla="*/ 5921153 w 6128435"/>
              <a:gd name="connsiteY103-7576" fmla="*/ 4236222 h 6858000"/>
              <a:gd name="connsiteX104-7577" fmla="*/ 5924233 w 6128435"/>
              <a:gd name="connsiteY104-7578" fmla="*/ 4242060 h 6858000"/>
              <a:gd name="connsiteX105-7579" fmla="*/ 5928910 w 6128435"/>
              <a:gd name="connsiteY105-7580" fmla="*/ 4300973 h 6858000"/>
              <a:gd name="connsiteX106-7581" fmla="*/ 5939320 w 6128435"/>
              <a:gd name="connsiteY106-7582" fmla="*/ 4340435 h 6858000"/>
              <a:gd name="connsiteX107-7583" fmla="*/ 5946705 w 6128435"/>
              <a:gd name="connsiteY107-7584" fmla="*/ 4428051 h 6858000"/>
              <a:gd name="connsiteX108-7585" fmla="*/ 5949261 w 6128435"/>
              <a:gd name="connsiteY108-7586" fmla="*/ 4449185 h 6858000"/>
              <a:gd name="connsiteX109-7587" fmla="*/ 5957504 w 6128435"/>
              <a:gd name="connsiteY109-7588" fmla="*/ 4465911 h 6858000"/>
              <a:gd name="connsiteX110-7589" fmla="*/ 5964689 w 6128435"/>
              <a:gd name="connsiteY110-7590" fmla="*/ 4468532 h 6858000"/>
              <a:gd name="connsiteX111-7591" fmla="*/ 5967062 w 6128435"/>
              <a:gd name="connsiteY111-7592" fmla="*/ 4479923 h 6858000"/>
              <a:gd name="connsiteX112-7593" fmla="*/ 5968960 w 6128435"/>
              <a:gd name="connsiteY112-7594" fmla="*/ 4482655 h 6858000"/>
              <a:gd name="connsiteX113-7595" fmla="*/ 5978567 w 6128435"/>
              <a:gd name="connsiteY113-7596" fmla="*/ 4498605 h 6858000"/>
              <a:gd name="connsiteX114-7597" fmla="*/ 5980106 w 6128435"/>
              <a:gd name="connsiteY114-7598" fmla="*/ 4585087 h 6858000"/>
              <a:gd name="connsiteX115-7599" fmla="*/ 5998138 w 6128435"/>
              <a:gd name="connsiteY115-7600" fmla="*/ 4697518 h 6858000"/>
              <a:gd name="connsiteX116-7601" fmla="*/ 6013516 w 6128435"/>
              <a:gd name="connsiteY116-7602" fmla="*/ 4786619 h 6858000"/>
              <a:gd name="connsiteX117-7603" fmla="*/ 6025404 w 6128435"/>
              <a:gd name="connsiteY117-7604" fmla="*/ 4858148 h 6858000"/>
              <a:gd name="connsiteX118-7605" fmla="*/ 6007749 w 6128435"/>
              <a:gd name="connsiteY118-7606" fmla="*/ 4964715 h 6858000"/>
              <a:gd name="connsiteX119-7607" fmla="*/ 6005269 w 6128435"/>
              <a:gd name="connsiteY119-7608" fmla="*/ 5150567 h 6858000"/>
              <a:gd name="connsiteX120-7609" fmla="*/ 6001127 w 6128435"/>
              <a:gd name="connsiteY120-7610" fmla="*/ 5164609 h 6858000"/>
              <a:gd name="connsiteX121-7611" fmla="*/ 5996647 w 6128435"/>
              <a:gd name="connsiteY121-7612" fmla="*/ 5185640 h 6858000"/>
              <a:gd name="connsiteX122-7613" fmla="*/ 5998514 w 6128435"/>
              <a:gd name="connsiteY122-7614" fmla="*/ 5189673 h 6858000"/>
              <a:gd name="connsiteX123-7615" fmla="*/ 5995970 w 6128435"/>
              <a:gd name="connsiteY123-7616" fmla="*/ 5221547 h 6858000"/>
              <a:gd name="connsiteX124-7617" fmla="*/ 5997218 w 6128435"/>
              <a:gd name="connsiteY124-7618" fmla="*/ 5222031 h 6858000"/>
              <a:gd name="connsiteX125-7619" fmla="*/ 6002116 w 6128435"/>
              <a:gd name="connsiteY125-7620" fmla="*/ 5231223 h 6858000"/>
              <a:gd name="connsiteX126-7621" fmla="*/ 6008541 w 6128435"/>
              <a:gd name="connsiteY126-7622" fmla="*/ 5248680 h 6858000"/>
              <a:gd name="connsiteX127-7623" fmla="*/ 6039260 w 6128435"/>
              <a:gd name="connsiteY127-7624" fmla="*/ 5289518 h 6858000"/>
              <a:gd name="connsiteX128-7625" fmla="*/ 6036748 w 6128435"/>
              <a:gd name="connsiteY128-7626" fmla="*/ 5322752 h 6858000"/>
              <a:gd name="connsiteX129-7627" fmla="*/ 6036943 w 6128435"/>
              <a:gd name="connsiteY129-7628" fmla="*/ 5329480 h 6858000"/>
              <a:gd name="connsiteX130-7629" fmla="*/ 6037236 w 6128435"/>
              <a:gd name="connsiteY130-7630" fmla="*/ 5329634 h 6858000"/>
              <a:gd name="connsiteX131-7631" fmla="*/ 6038019 w 6128435"/>
              <a:gd name="connsiteY131-7632" fmla="*/ 5336764 h 6858000"/>
              <a:gd name="connsiteX132-7633" fmla="*/ 6037298 w 6128435"/>
              <a:gd name="connsiteY132-7634" fmla="*/ 5341753 h 6858000"/>
              <a:gd name="connsiteX133-7635" fmla="*/ 6037677 w 6128435"/>
              <a:gd name="connsiteY133-7636" fmla="*/ 5354807 h 6858000"/>
              <a:gd name="connsiteX134-7637" fmla="*/ 6039728 w 6128435"/>
              <a:gd name="connsiteY134-7638" fmla="*/ 5359416 h 6858000"/>
              <a:gd name="connsiteX135-7639" fmla="*/ 6043311 w 6128435"/>
              <a:gd name="connsiteY135-7640" fmla="*/ 5361407 h 6858000"/>
              <a:gd name="connsiteX136-7641" fmla="*/ 6042954 w 6128435"/>
              <a:gd name="connsiteY136-7642" fmla="*/ 5362576 h 6858000"/>
              <a:gd name="connsiteX137-7643" fmla="*/ 6053435 w 6128435"/>
              <a:gd name="connsiteY137-7644" fmla="*/ 5387547 h 6858000"/>
              <a:gd name="connsiteX138-7645" fmla="*/ 6065933 w 6128435"/>
              <a:gd name="connsiteY138-7646" fmla="*/ 5443002 h 6858000"/>
              <a:gd name="connsiteX139-7647" fmla="*/ 6068640 w 6128435"/>
              <a:gd name="connsiteY139-7648" fmla="*/ 5474503 h 6858000"/>
              <a:gd name="connsiteX140-7649" fmla="*/ 6080922 w 6128435"/>
              <a:gd name="connsiteY140-7650" fmla="*/ 5561070 h 6858000"/>
              <a:gd name="connsiteX141-7651" fmla="*/ 6096949 w 6128435"/>
              <a:gd name="connsiteY141-7652" fmla="*/ 5648179 h 6858000"/>
              <a:gd name="connsiteX142-7653" fmla="*/ 6125703 w 6128435"/>
              <a:gd name="connsiteY142-7654" fmla="*/ 5692894 h 6858000"/>
              <a:gd name="connsiteX143-7655" fmla="*/ 6126670 w 6128435"/>
              <a:gd name="connsiteY143-7656" fmla="*/ 5697882 h 6858000"/>
              <a:gd name="connsiteX144-7657" fmla="*/ 6124061 w 6128435"/>
              <a:gd name="connsiteY144-7658" fmla="*/ 5710294 h 6858000"/>
              <a:gd name="connsiteX145-7659" fmla="*/ 6122213 w 6128435"/>
              <a:gd name="connsiteY145-7660" fmla="*/ 5714762 h 6858000"/>
              <a:gd name="connsiteX146-7661" fmla="*/ 6121353 w 6128435"/>
              <a:gd name="connsiteY146-7662" fmla="*/ 5721725 h 6858000"/>
              <a:gd name="connsiteX147-7663" fmla="*/ 6121607 w 6128435"/>
              <a:gd name="connsiteY147-7664" fmla="*/ 5721959 h 6858000"/>
              <a:gd name="connsiteX148-7665" fmla="*/ 6120262 w 6128435"/>
              <a:gd name="connsiteY148-7666" fmla="*/ 5728358 h 6858000"/>
              <a:gd name="connsiteX149-7667" fmla="*/ 6110194 w 6128435"/>
              <a:gd name="connsiteY149-7668" fmla="*/ 5758853 h 6858000"/>
              <a:gd name="connsiteX150-7669" fmla="*/ 6127519 w 6128435"/>
              <a:gd name="connsiteY150-7670" fmla="*/ 5865775 h 6858000"/>
              <a:gd name="connsiteX151-7671" fmla="*/ 6128435 w 6128435"/>
              <a:gd name="connsiteY151-7672" fmla="*/ 5870164 h 6858000"/>
              <a:gd name="connsiteX152-7673" fmla="*/ 6119217 w 6128435"/>
              <a:gd name="connsiteY152-7674" fmla="*/ 5888542 h 6858000"/>
              <a:gd name="connsiteX153-7675" fmla="*/ 6115966 w 6128435"/>
              <a:gd name="connsiteY153-7676" fmla="*/ 5898387 h 6858000"/>
              <a:gd name="connsiteX154-7677" fmla="*/ 6111924 w 6128435"/>
              <a:gd name="connsiteY154-7678" fmla="*/ 5900444 h 6858000"/>
              <a:gd name="connsiteX155-7679" fmla="*/ 6108716 w 6128435"/>
              <a:gd name="connsiteY155-7680" fmla="*/ 5915345 h 6858000"/>
              <a:gd name="connsiteX156-7681" fmla="*/ 6109524 w 6128435"/>
              <a:gd name="connsiteY156-7682" fmla="*/ 5917328 h 6858000"/>
              <a:gd name="connsiteX157-7683" fmla="*/ 6102493 w 6128435"/>
              <a:gd name="connsiteY157-7684" fmla="*/ 5928602 h 6858000"/>
              <a:gd name="connsiteX158-7685" fmla="*/ 6056863 w 6128435"/>
              <a:gd name="connsiteY158-7686" fmla="*/ 6000643 h 6858000"/>
              <a:gd name="connsiteX159-7687" fmla="*/ 6045436 w 6128435"/>
              <a:gd name="connsiteY159-7688" fmla="*/ 6124480 h 6858000"/>
              <a:gd name="connsiteX160-7689" fmla="*/ 6030489 w 6128435"/>
              <a:gd name="connsiteY160-7690" fmla="*/ 6317666 h 6858000"/>
              <a:gd name="connsiteX161-7691" fmla="*/ 6007492 w 6128435"/>
              <a:gd name="connsiteY161-7692" fmla="*/ 6440818 h 6858000"/>
              <a:gd name="connsiteX162-7693" fmla="*/ 6009467 w 6128435"/>
              <a:gd name="connsiteY162-7694" fmla="*/ 6487076 h 6858000"/>
              <a:gd name="connsiteX163-7695" fmla="*/ 5995064 w 6128435"/>
              <a:gd name="connsiteY163-7696" fmla="*/ 6540791 h 6858000"/>
              <a:gd name="connsiteX164-7697" fmla="*/ 5996309 w 6128435"/>
              <a:gd name="connsiteY164-7698" fmla="*/ 6543961 h 6858000"/>
              <a:gd name="connsiteX165-7699" fmla="*/ 5996048 w 6128435"/>
              <a:gd name="connsiteY165-7700" fmla="*/ 6555444 h 6858000"/>
              <a:gd name="connsiteX166-7701" fmla="*/ 6002524 w 6128435"/>
              <a:gd name="connsiteY166-7702" fmla="*/ 6560188 h 6858000"/>
              <a:gd name="connsiteX167-7703" fmla="*/ 6006823 w 6128435"/>
              <a:gd name="connsiteY167-7704" fmla="*/ 6578546 h 6858000"/>
              <a:gd name="connsiteX168-7705" fmla="*/ 6004510 w 6128435"/>
              <a:gd name="connsiteY168-7706" fmla="*/ 6599256 h 6858000"/>
              <a:gd name="connsiteX169-7707" fmla="*/ 5986207 w 6128435"/>
              <a:gd name="connsiteY169-7708" fmla="*/ 6695855 h 6858000"/>
              <a:gd name="connsiteX170-7709" fmla="*/ 5979428 w 6128435"/>
              <a:gd name="connsiteY170-7710" fmla="*/ 6754678 h 6858000"/>
              <a:gd name="connsiteX171-7711" fmla="*/ 5983398 w 6128435"/>
              <a:gd name="connsiteY171-7712" fmla="*/ 6778641 h 6858000"/>
              <a:gd name="connsiteX172-7713" fmla="*/ 5984543 w 6128435"/>
              <a:gd name="connsiteY172-7714" fmla="*/ 6811016 h 6858000"/>
              <a:gd name="connsiteX173-7715" fmla="*/ 5981802 w 6128435"/>
              <a:gd name="connsiteY173-7716" fmla="*/ 6838578 h 6858000"/>
              <a:gd name="connsiteX174-7717" fmla="*/ 5979671 w 6128435"/>
              <a:gd name="connsiteY174-7718" fmla="*/ 6858000 h 6858000"/>
              <a:gd name="connsiteX175-7719" fmla="*/ 0 w 6128435"/>
              <a:gd name="connsiteY175-7720" fmla="*/ 6858000 h 6858000"/>
              <a:gd name="connsiteX176-7721" fmla="*/ 0 w 6128435"/>
              <a:gd name="connsiteY176-7722" fmla="*/ 0 h 6858000"/>
              <a:gd name="connsiteX0-7723" fmla="*/ 0 w 6128435"/>
              <a:gd name="connsiteY0-7724" fmla="*/ 0 h 6858000"/>
              <a:gd name="connsiteX1-7725" fmla="*/ 4965888 w 6128435"/>
              <a:gd name="connsiteY1-7726" fmla="*/ 0 h 6858000"/>
              <a:gd name="connsiteX2-7727" fmla="*/ 4967767 w 6128435"/>
              <a:gd name="connsiteY2-7728" fmla="*/ 7930 h 6858000"/>
              <a:gd name="connsiteX3-7729" fmla="*/ 4979444 w 6128435"/>
              <a:gd name="connsiteY3-7730" fmla="*/ 43921 h 6858000"/>
              <a:gd name="connsiteX4-7731" fmla="*/ 5021173 w 6128435"/>
              <a:gd name="connsiteY4-7732" fmla="*/ 123738 h 6858000"/>
              <a:gd name="connsiteX5-7733" fmla="*/ 5075458 w 6128435"/>
              <a:gd name="connsiteY5-7734" fmla="*/ 264355 h 6858000"/>
              <a:gd name="connsiteX6-7735" fmla="*/ 5081175 w 6128435"/>
              <a:gd name="connsiteY6-7736" fmla="*/ 277448 h 6858000"/>
              <a:gd name="connsiteX7-7737" fmla="*/ 5097011 w 6128435"/>
              <a:gd name="connsiteY7-7738" fmla="*/ 355616 h 6858000"/>
              <a:gd name="connsiteX8-7739" fmla="*/ 5130982 w 6128435"/>
              <a:gd name="connsiteY8-7740" fmla="*/ 412030 h 6858000"/>
              <a:gd name="connsiteX9-7741" fmla="*/ 5153000 w 6128435"/>
              <a:gd name="connsiteY9-7742" fmla="*/ 507134 h 6858000"/>
              <a:gd name="connsiteX10-7743" fmla="*/ 5171282 w 6128435"/>
              <a:gd name="connsiteY10-7744" fmla="*/ 602071 h 6858000"/>
              <a:gd name="connsiteX11-7745" fmla="*/ 5176196 w 6128435"/>
              <a:gd name="connsiteY11-7746" fmla="*/ 636822 h 6858000"/>
              <a:gd name="connsiteX12-7747" fmla="*/ 5201957 w 6128435"/>
              <a:gd name="connsiteY12-7748" fmla="*/ 736835 h 6858000"/>
              <a:gd name="connsiteX13-7749" fmla="*/ 5185452 w 6128435"/>
              <a:gd name="connsiteY13-7750" fmla="*/ 745392 h 6858000"/>
              <a:gd name="connsiteX14-7751" fmla="*/ 5189051 w 6128435"/>
              <a:gd name="connsiteY14-7752" fmla="*/ 782518 h 6858000"/>
              <a:gd name="connsiteX15-7753" fmla="*/ 5210428 w 6128435"/>
              <a:gd name="connsiteY15-7754" fmla="*/ 815772 h 6858000"/>
              <a:gd name="connsiteX16-7755" fmla="*/ 5221088 w 6128435"/>
              <a:gd name="connsiteY16-7756" fmla="*/ 860193 h 6858000"/>
              <a:gd name="connsiteX17-7757" fmla="*/ 5227653 w 6128435"/>
              <a:gd name="connsiteY17-7758" fmla="*/ 886709 h 6858000"/>
              <a:gd name="connsiteX18-7759" fmla="*/ 5230806 w 6128435"/>
              <a:gd name="connsiteY18-7760" fmla="*/ 961354 h 6858000"/>
              <a:gd name="connsiteX19-7761" fmla="*/ 5201018 w 6128435"/>
              <a:gd name="connsiteY19-7762" fmla="*/ 1095027 h 6858000"/>
              <a:gd name="connsiteX20-7763" fmla="*/ 5202153 w 6128435"/>
              <a:gd name="connsiteY20-7764" fmla="*/ 1133224 h 6858000"/>
              <a:gd name="connsiteX21-7765" fmla="*/ 5207370 w 6128435"/>
              <a:gd name="connsiteY21-7766" fmla="*/ 1138097 h 6858000"/>
              <a:gd name="connsiteX22-7767" fmla="*/ 5189234 w 6128435"/>
              <a:gd name="connsiteY22-7768" fmla="*/ 1193495 h 6858000"/>
              <a:gd name="connsiteX23-7769" fmla="*/ 5202769 w 6128435"/>
              <a:gd name="connsiteY23-7770" fmla="*/ 1269450 h 6858000"/>
              <a:gd name="connsiteX24-7771" fmla="*/ 5225968 w 6128435"/>
              <a:gd name="connsiteY24-7772" fmla="*/ 1357994 h 6858000"/>
              <a:gd name="connsiteX25-7773" fmla="*/ 5233819 w 6128435"/>
              <a:gd name="connsiteY25-7774" fmla="*/ 1380922 h 6858000"/>
              <a:gd name="connsiteX26-7775" fmla="*/ 5237226 w 6128435"/>
              <a:gd name="connsiteY26-7776" fmla="*/ 1441327 h 6858000"/>
              <a:gd name="connsiteX27-7777" fmla="*/ 5244434 w 6128435"/>
              <a:gd name="connsiteY27-7778" fmla="*/ 1580810 h 6858000"/>
              <a:gd name="connsiteX28-7779" fmla="*/ 5251453 w 6128435"/>
              <a:gd name="connsiteY28-7780" fmla="*/ 1583934 h 6858000"/>
              <a:gd name="connsiteX29-7781" fmla="*/ 5253136 w 6128435"/>
              <a:gd name="connsiteY29-7782" fmla="*/ 1595457 h 6858000"/>
              <a:gd name="connsiteX30-7783" fmla="*/ 5254863 w 6128435"/>
              <a:gd name="connsiteY30-7784" fmla="*/ 1598311 h 6858000"/>
              <a:gd name="connsiteX31-7785" fmla="*/ 5263491 w 6128435"/>
              <a:gd name="connsiteY31-7786" fmla="*/ 1642938 h 6858000"/>
              <a:gd name="connsiteX32-7787" fmla="*/ 5261314 w 6128435"/>
              <a:gd name="connsiteY32-7788" fmla="*/ 1689177 h 6858000"/>
              <a:gd name="connsiteX33-7789" fmla="*/ 5259788 w 6128435"/>
              <a:gd name="connsiteY33-7790" fmla="*/ 1768516 h 6858000"/>
              <a:gd name="connsiteX34-7791" fmla="*/ 5272526 w 6128435"/>
              <a:gd name="connsiteY34-7792" fmla="*/ 1936940 h 6858000"/>
              <a:gd name="connsiteX35-7793" fmla="*/ 5252592 w 6128435"/>
              <a:gd name="connsiteY35-7794" fmla="*/ 2092210 h 6858000"/>
              <a:gd name="connsiteX36-7795" fmla="*/ 5264303 w 6128435"/>
              <a:gd name="connsiteY36-7796" fmla="*/ 2225157 h 6858000"/>
              <a:gd name="connsiteX37-7797" fmla="*/ 5254949 w 6128435"/>
              <a:gd name="connsiteY37-7798" fmla="*/ 2236160 h 6858000"/>
              <a:gd name="connsiteX38-7799" fmla="*/ 5250104 w 6128435"/>
              <a:gd name="connsiteY38-7800" fmla="*/ 2249166 h 6858000"/>
              <a:gd name="connsiteX39-7801" fmla="*/ 5251214 w 6128435"/>
              <a:gd name="connsiteY39-7802" fmla="*/ 2250944 h 6858000"/>
              <a:gd name="connsiteX40-7803" fmla="*/ 5250644 w 6128435"/>
              <a:gd name="connsiteY40-7804" fmla="*/ 2266619 h 6858000"/>
              <a:gd name="connsiteX41-7805" fmla="*/ 5247111 w 6128435"/>
              <a:gd name="connsiteY41-7806" fmla="*/ 2269679 h 6858000"/>
              <a:gd name="connsiteX42-7807" fmla="*/ 5245653 w 6128435"/>
              <a:gd name="connsiteY42-7808" fmla="*/ 2280317 h 6858000"/>
              <a:gd name="connsiteX43-7809" fmla="*/ 5239901 w 6128435"/>
              <a:gd name="connsiteY43-7810" fmla="*/ 2300961 h 6858000"/>
              <a:gd name="connsiteX44-7811" fmla="*/ 5271650 w 6128435"/>
              <a:gd name="connsiteY44-7812" fmla="*/ 2440467 h 6858000"/>
              <a:gd name="connsiteX45-7813" fmla="*/ 5271438 w 6128435"/>
              <a:gd name="connsiteY45-7814" fmla="*/ 2447186 h 6858000"/>
              <a:gd name="connsiteX46-7815" fmla="*/ 5271722 w 6128435"/>
              <a:gd name="connsiteY46-7816" fmla="*/ 2447359 h 6858000"/>
              <a:gd name="connsiteX47-7817" fmla="*/ 5272069 w 6128435"/>
              <a:gd name="connsiteY47-7818" fmla="*/ 2454523 h 6858000"/>
              <a:gd name="connsiteX48-7819" fmla="*/ 5271049 w 6128435"/>
              <a:gd name="connsiteY48-7820" fmla="*/ 2459442 h 6858000"/>
              <a:gd name="connsiteX49-7821" fmla="*/ 5307538 w 6128435"/>
              <a:gd name="connsiteY49-7822" fmla="*/ 2514685 h 6858000"/>
              <a:gd name="connsiteX50-7823" fmla="*/ 5337604 w 6128435"/>
              <a:gd name="connsiteY50-7824" fmla="*/ 2597632 h 6858000"/>
              <a:gd name="connsiteX51-7825" fmla="*/ 5407503 w 6128435"/>
              <a:gd name="connsiteY51-7826" fmla="*/ 2786290 h 6858000"/>
              <a:gd name="connsiteX52-7827" fmla="*/ 5407356 w 6128435"/>
              <a:gd name="connsiteY52-7828" fmla="*/ 2787545 h 6858000"/>
              <a:gd name="connsiteX53-7829" fmla="*/ 5411130 w 6128435"/>
              <a:gd name="connsiteY53-7830" fmla="*/ 2788640 h 6858000"/>
              <a:gd name="connsiteX54-7831" fmla="*/ 5416439 w 6128435"/>
              <a:gd name="connsiteY54-7832" fmla="*/ 2805666 h 6858000"/>
              <a:gd name="connsiteX55-7833" fmla="*/ 5416589 w 6128435"/>
              <a:gd name="connsiteY55-7834" fmla="*/ 2810822 h 6858000"/>
              <a:gd name="connsiteX56-7835" fmla="*/ 5418542 w 6128435"/>
              <a:gd name="connsiteY56-7836" fmla="*/ 2817745 h 6858000"/>
              <a:gd name="connsiteX57-7837" fmla="*/ 5418847 w 6128435"/>
              <a:gd name="connsiteY57-7838" fmla="*/ 2817825 h 6858000"/>
              <a:gd name="connsiteX58-7839" fmla="*/ 5423364 w 6128435"/>
              <a:gd name="connsiteY58-7840" fmla="*/ 2858292 h 6858000"/>
              <a:gd name="connsiteX59-7841" fmla="*/ 5479298 w 6128435"/>
              <a:gd name="connsiteY59-7842" fmla="*/ 2947791 h 6858000"/>
              <a:gd name="connsiteX60-7843" fmla="*/ 5481770 w 6128435"/>
              <a:gd name="connsiteY60-7844" fmla="*/ 2951352 h 6858000"/>
              <a:gd name="connsiteX61-7845" fmla="*/ 5481013 w 6128435"/>
              <a:gd name="connsiteY61-7846" fmla="*/ 2973461 h 6858000"/>
              <a:gd name="connsiteX62-7847" fmla="*/ 5482045 w 6128435"/>
              <a:gd name="connsiteY62-7848" fmla="*/ 2984371 h 6858000"/>
              <a:gd name="connsiteX63-7849" fmla="*/ 5479405 w 6128435"/>
              <a:gd name="connsiteY63-7850" fmla="*/ 2988507 h 6858000"/>
              <a:gd name="connsiteX64-7851" fmla="*/ 5482415 w 6128435"/>
              <a:gd name="connsiteY64-7852" fmla="*/ 3004079 h 6858000"/>
              <a:gd name="connsiteX65-7853" fmla="*/ 5483865 w 6128435"/>
              <a:gd name="connsiteY65-7854" fmla="*/ 3005467 h 6858000"/>
              <a:gd name="connsiteX66-7855" fmla="*/ 5482236 w 6128435"/>
              <a:gd name="connsiteY66-7856" fmla="*/ 3019791 h 6858000"/>
              <a:gd name="connsiteX67-7857" fmla="*/ 5475895 w 6128435"/>
              <a:gd name="connsiteY67-7858" fmla="*/ 3033578 h 6858000"/>
              <a:gd name="connsiteX68-7859" fmla="*/ 5477595 w 6128435"/>
              <a:gd name="connsiteY68-7860" fmla="*/ 3250534 h 6858000"/>
              <a:gd name="connsiteX69-7861" fmla="*/ 5532836 w 6128435"/>
              <a:gd name="connsiteY69-7862" fmla="*/ 3353840 h 6858000"/>
              <a:gd name="connsiteX70-7863" fmla="*/ 5561229 w 6128435"/>
              <a:gd name="connsiteY70-7864" fmla="*/ 3395784 h 6858000"/>
              <a:gd name="connsiteX71-7865" fmla="*/ 5589758 w 6128435"/>
              <a:gd name="connsiteY71-7866" fmla="*/ 3506453 h 6858000"/>
              <a:gd name="connsiteX72-7867" fmla="*/ 5596144 w 6128435"/>
              <a:gd name="connsiteY72-7868" fmla="*/ 3534624 h 6858000"/>
              <a:gd name="connsiteX73-7869" fmla="*/ 5597750 w 6128435"/>
              <a:gd name="connsiteY73-7870" fmla="*/ 3534129 h 6858000"/>
              <a:gd name="connsiteX74-7871" fmla="*/ 5599700 w 6128435"/>
              <a:gd name="connsiteY74-7872" fmla="*/ 3547221 h 6858000"/>
              <a:gd name="connsiteX75-7873" fmla="*/ 5615031 w 6128435"/>
              <a:gd name="connsiteY75-7874" fmla="*/ 3557482 h 6858000"/>
              <a:gd name="connsiteX76-7875" fmla="*/ 5618377 w 6128435"/>
              <a:gd name="connsiteY76-7876" fmla="*/ 3588431 h 6858000"/>
              <a:gd name="connsiteX77-7877" fmla="*/ 5612155 w 6128435"/>
              <a:gd name="connsiteY77-7878" fmla="*/ 3589869 h 6858000"/>
              <a:gd name="connsiteX78-7879" fmla="*/ 5620843 w 6128435"/>
              <a:gd name="connsiteY78-7880" fmla="*/ 3606745 h 6858000"/>
              <a:gd name="connsiteX79-7881" fmla="*/ 5655472 w 6128435"/>
              <a:gd name="connsiteY79-7882" fmla="*/ 3678877 h 6858000"/>
              <a:gd name="connsiteX80-7883" fmla="*/ 5680448 w 6128435"/>
              <a:gd name="connsiteY80-7884" fmla="*/ 3717760 h 6858000"/>
              <a:gd name="connsiteX81-7885" fmla="*/ 5683015 w 6128435"/>
              <a:gd name="connsiteY81-7886" fmla="*/ 3762025 h 6858000"/>
              <a:gd name="connsiteX82-7887" fmla="*/ 5696643 w 6128435"/>
              <a:gd name="connsiteY82-7888" fmla="*/ 3773888 h 6858000"/>
              <a:gd name="connsiteX83-7889" fmla="*/ 5699203 w 6128435"/>
              <a:gd name="connsiteY83-7890" fmla="*/ 3775823 h 6858000"/>
              <a:gd name="connsiteX84-7891" fmla="*/ 5704824 w 6128435"/>
              <a:gd name="connsiteY84-7892" fmla="*/ 3785966 h 6858000"/>
              <a:gd name="connsiteX85-7893" fmla="*/ 5712204 w 6128435"/>
              <a:gd name="connsiteY85-7894" fmla="*/ 3785830 h 6858000"/>
              <a:gd name="connsiteX86-7895" fmla="*/ 5724816 w 6128435"/>
              <a:gd name="connsiteY86-7896" fmla="*/ 3798949 h 6858000"/>
              <a:gd name="connsiteX87-7897" fmla="*/ 5733539 w 6128435"/>
              <a:gd name="connsiteY87-7898" fmla="*/ 3818457 h 6858000"/>
              <a:gd name="connsiteX88-7899" fmla="*/ 5768491 w 6128435"/>
              <a:gd name="connsiteY88-7900" fmla="*/ 3914399 h 6858000"/>
              <a:gd name="connsiteX89-7901" fmla="*/ 5793123 w 6128435"/>
              <a:gd name="connsiteY89-7902" fmla="*/ 3969952 h 6858000"/>
              <a:gd name="connsiteX90-7903" fmla="*/ 5808321 w 6128435"/>
              <a:gd name="connsiteY90-7904" fmla="*/ 3988153 h 6858000"/>
              <a:gd name="connsiteX91-7905" fmla="*/ 5825621 w 6128435"/>
              <a:gd name="connsiteY91-7906" fmla="*/ 4015525 h 6858000"/>
              <a:gd name="connsiteX92-7907" fmla="*/ 5860672 w 6128435"/>
              <a:gd name="connsiteY92-7908" fmla="*/ 4061579 h 6858000"/>
              <a:gd name="connsiteX93-7909" fmla="*/ 5872173 w 6128435"/>
              <a:gd name="connsiteY93-7910" fmla="*/ 4088497 h 6858000"/>
              <a:gd name="connsiteX94-7911" fmla="*/ 5883705 w 6128435"/>
              <a:gd name="connsiteY94-7912" fmla="*/ 4101899 h 6858000"/>
              <a:gd name="connsiteX95-7913" fmla="*/ 5885314 w 6128435"/>
              <a:gd name="connsiteY95-7914" fmla="*/ 4108387 h 6858000"/>
              <a:gd name="connsiteX96-7915" fmla="*/ 5894095 w 6128435"/>
              <a:gd name="connsiteY96-7916" fmla="*/ 4128857 h 6858000"/>
              <a:gd name="connsiteX97-7917" fmla="*/ 5898339 w 6128435"/>
              <a:gd name="connsiteY97-7918" fmla="*/ 4140800 h 6858000"/>
              <a:gd name="connsiteX98-7919" fmla="*/ 5899734 w 6128435"/>
              <a:gd name="connsiteY98-7920" fmla="*/ 4145632 h 6858000"/>
              <a:gd name="connsiteX99-7921" fmla="*/ 5897098 w 6128435"/>
              <a:gd name="connsiteY99-7922" fmla="*/ 4157819 h 6858000"/>
              <a:gd name="connsiteX100-7923" fmla="*/ 5903513 w 6128435"/>
              <a:gd name="connsiteY100-7924" fmla="*/ 4187661 h 6858000"/>
              <a:gd name="connsiteX101-7925" fmla="*/ 5917114 w 6128435"/>
              <a:gd name="connsiteY101-7926" fmla="*/ 4213096 h 6858000"/>
              <a:gd name="connsiteX102-7927" fmla="*/ 5921153 w 6128435"/>
              <a:gd name="connsiteY102-7928" fmla="*/ 4236222 h 6858000"/>
              <a:gd name="connsiteX103-7929" fmla="*/ 5924233 w 6128435"/>
              <a:gd name="connsiteY103-7930" fmla="*/ 4242060 h 6858000"/>
              <a:gd name="connsiteX104-7931" fmla="*/ 5928910 w 6128435"/>
              <a:gd name="connsiteY104-7932" fmla="*/ 4300973 h 6858000"/>
              <a:gd name="connsiteX105-7933" fmla="*/ 5939320 w 6128435"/>
              <a:gd name="connsiteY105-7934" fmla="*/ 4340435 h 6858000"/>
              <a:gd name="connsiteX106-7935" fmla="*/ 5946705 w 6128435"/>
              <a:gd name="connsiteY106-7936" fmla="*/ 4428051 h 6858000"/>
              <a:gd name="connsiteX107-7937" fmla="*/ 5949261 w 6128435"/>
              <a:gd name="connsiteY107-7938" fmla="*/ 4449185 h 6858000"/>
              <a:gd name="connsiteX108-7939" fmla="*/ 5957504 w 6128435"/>
              <a:gd name="connsiteY108-7940" fmla="*/ 4465911 h 6858000"/>
              <a:gd name="connsiteX109-7941" fmla="*/ 5964689 w 6128435"/>
              <a:gd name="connsiteY109-7942" fmla="*/ 4468532 h 6858000"/>
              <a:gd name="connsiteX110-7943" fmla="*/ 5967062 w 6128435"/>
              <a:gd name="connsiteY110-7944" fmla="*/ 4479923 h 6858000"/>
              <a:gd name="connsiteX111-7945" fmla="*/ 5968960 w 6128435"/>
              <a:gd name="connsiteY111-7946" fmla="*/ 4482655 h 6858000"/>
              <a:gd name="connsiteX112-7947" fmla="*/ 5978567 w 6128435"/>
              <a:gd name="connsiteY112-7948" fmla="*/ 4498605 h 6858000"/>
              <a:gd name="connsiteX113-7949" fmla="*/ 5980106 w 6128435"/>
              <a:gd name="connsiteY113-7950" fmla="*/ 4585087 h 6858000"/>
              <a:gd name="connsiteX114-7951" fmla="*/ 5998138 w 6128435"/>
              <a:gd name="connsiteY114-7952" fmla="*/ 4697518 h 6858000"/>
              <a:gd name="connsiteX115-7953" fmla="*/ 6013516 w 6128435"/>
              <a:gd name="connsiteY115-7954" fmla="*/ 4786619 h 6858000"/>
              <a:gd name="connsiteX116-7955" fmla="*/ 6025404 w 6128435"/>
              <a:gd name="connsiteY116-7956" fmla="*/ 4858148 h 6858000"/>
              <a:gd name="connsiteX117-7957" fmla="*/ 6007749 w 6128435"/>
              <a:gd name="connsiteY117-7958" fmla="*/ 4964715 h 6858000"/>
              <a:gd name="connsiteX118-7959" fmla="*/ 6005269 w 6128435"/>
              <a:gd name="connsiteY118-7960" fmla="*/ 5150567 h 6858000"/>
              <a:gd name="connsiteX119-7961" fmla="*/ 6001127 w 6128435"/>
              <a:gd name="connsiteY119-7962" fmla="*/ 5164609 h 6858000"/>
              <a:gd name="connsiteX120-7963" fmla="*/ 5996647 w 6128435"/>
              <a:gd name="connsiteY120-7964" fmla="*/ 5185640 h 6858000"/>
              <a:gd name="connsiteX121-7965" fmla="*/ 5998514 w 6128435"/>
              <a:gd name="connsiteY121-7966" fmla="*/ 5189673 h 6858000"/>
              <a:gd name="connsiteX122-7967" fmla="*/ 5995970 w 6128435"/>
              <a:gd name="connsiteY122-7968" fmla="*/ 5221547 h 6858000"/>
              <a:gd name="connsiteX123-7969" fmla="*/ 5997218 w 6128435"/>
              <a:gd name="connsiteY123-7970" fmla="*/ 5222031 h 6858000"/>
              <a:gd name="connsiteX124-7971" fmla="*/ 6002116 w 6128435"/>
              <a:gd name="connsiteY124-7972" fmla="*/ 5231223 h 6858000"/>
              <a:gd name="connsiteX125-7973" fmla="*/ 6008541 w 6128435"/>
              <a:gd name="connsiteY125-7974" fmla="*/ 5248680 h 6858000"/>
              <a:gd name="connsiteX126-7975" fmla="*/ 6039260 w 6128435"/>
              <a:gd name="connsiteY126-7976" fmla="*/ 5289518 h 6858000"/>
              <a:gd name="connsiteX127-7977" fmla="*/ 6036748 w 6128435"/>
              <a:gd name="connsiteY127-7978" fmla="*/ 5322752 h 6858000"/>
              <a:gd name="connsiteX128-7979" fmla="*/ 6036943 w 6128435"/>
              <a:gd name="connsiteY128-7980" fmla="*/ 5329480 h 6858000"/>
              <a:gd name="connsiteX129-7981" fmla="*/ 6037236 w 6128435"/>
              <a:gd name="connsiteY129-7982" fmla="*/ 5329634 h 6858000"/>
              <a:gd name="connsiteX130-7983" fmla="*/ 6038019 w 6128435"/>
              <a:gd name="connsiteY130-7984" fmla="*/ 5336764 h 6858000"/>
              <a:gd name="connsiteX131-7985" fmla="*/ 6037298 w 6128435"/>
              <a:gd name="connsiteY131-7986" fmla="*/ 5341753 h 6858000"/>
              <a:gd name="connsiteX132-7987" fmla="*/ 6037677 w 6128435"/>
              <a:gd name="connsiteY132-7988" fmla="*/ 5354807 h 6858000"/>
              <a:gd name="connsiteX133-7989" fmla="*/ 6039728 w 6128435"/>
              <a:gd name="connsiteY133-7990" fmla="*/ 5359416 h 6858000"/>
              <a:gd name="connsiteX134-7991" fmla="*/ 6043311 w 6128435"/>
              <a:gd name="connsiteY134-7992" fmla="*/ 5361407 h 6858000"/>
              <a:gd name="connsiteX135-7993" fmla="*/ 6042954 w 6128435"/>
              <a:gd name="connsiteY135-7994" fmla="*/ 5362576 h 6858000"/>
              <a:gd name="connsiteX136-7995" fmla="*/ 6053435 w 6128435"/>
              <a:gd name="connsiteY136-7996" fmla="*/ 5387547 h 6858000"/>
              <a:gd name="connsiteX137-7997" fmla="*/ 6065933 w 6128435"/>
              <a:gd name="connsiteY137-7998" fmla="*/ 5443002 h 6858000"/>
              <a:gd name="connsiteX138-7999" fmla="*/ 6068640 w 6128435"/>
              <a:gd name="connsiteY138-8000" fmla="*/ 5474503 h 6858000"/>
              <a:gd name="connsiteX139-8001" fmla="*/ 6080922 w 6128435"/>
              <a:gd name="connsiteY139-8002" fmla="*/ 5561070 h 6858000"/>
              <a:gd name="connsiteX140-8003" fmla="*/ 6096949 w 6128435"/>
              <a:gd name="connsiteY140-8004" fmla="*/ 5648179 h 6858000"/>
              <a:gd name="connsiteX141-8005" fmla="*/ 6125703 w 6128435"/>
              <a:gd name="connsiteY141-8006" fmla="*/ 5692894 h 6858000"/>
              <a:gd name="connsiteX142-8007" fmla="*/ 6126670 w 6128435"/>
              <a:gd name="connsiteY142-8008" fmla="*/ 5697882 h 6858000"/>
              <a:gd name="connsiteX143-8009" fmla="*/ 6124061 w 6128435"/>
              <a:gd name="connsiteY143-8010" fmla="*/ 5710294 h 6858000"/>
              <a:gd name="connsiteX144-8011" fmla="*/ 6122213 w 6128435"/>
              <a:gd name="connsiteY144-8012" fmla="*/ 5714762 h 6858000"/>
              <a:gd name="connsiteX145-8013" fmla="*/ 6121353 w 6128435"/>
              <a:gd name="connsiteY145-8014" fmla="*/ 5721725 h 6858000"/>
              <a:gd name="connsiteX146-8015" fmla="*/ 6121607 w 6128435"/>
              <a:gd name="connsiteY146-8016" fmla="*/ 5721959 h 6858000"/>
              <a:gd name="connsiteX147-8017" fmla="*/ 6120262 w 6128435"/>
              <a:gd name="connsiteY147-8018" fmla="*/ 5728358 h 6858000"/>
              <a:gd name="connsiteX148-8019" fmla="*/ 6110194 w 6128435"/>
              <a:gd name="connsiteY148-8020" fmla="*/ 5758853 h 6858000"/>
              <a:gd name="connsiteX149-8021" fmla="*/ 6127519 w 6128435"/>
              <a:gd name="connsiteY149-8022" fmla="*/ 5865775 h 6858000"/>
              <a:gd name="connsiteX150-8023" fmla="*/ 6128435 w 6128435"/>
              <a:gd name="connsiteY150-8024" fmla="*/ 5870164 h 6858000"/>
              <a:gd name="connsiteX151-8025" fmla="*/ 6119217 w 6128435"/>
              <a:gd name="connsiteY151-8026" fmla="*/ 5888542 h 6858000"/>
              <a:gd name="connsiteX152-8027" fmla="*/ 6115966 w 6128435"/>
              <a:gd name="connsiteY152-8028" fmla="*/ 5898387 h 6858000"/>
              <a:gd name="connsiteX153-8029" fmla="*/ 6111924 w 6128435"/>
              <a:gd name="connsiteY153-8030" fmla="*/ 5900444 h 6858000"/>
              <a:gd name="connsiteX154-8031" fmla="*/ 6108716 w 6128435"/>
              <a:gd name="connsiteY154-8032" fmla="*/ 5915345 h 6858000"/>
              <a:gd name="connsiteX155-8033" fmla="*/ 6109524 w 6128435"/>
              <a:gd name="connsiteY155-8034" fmla="*/ 5917328 h 6858000"/>
              <a:gd name="connsiteX156-8035" fmla="*/ 6102493 w 6128435"/>
              <a:gd name="connsiteY156-8036" fmla="*/ 5928602 h 6858000"/>
              <a:gd name="connsiteX157-8037" fmla="*/ 6056863 w 6128435"/>
              <a:gd name="connsiteY157-8038" fmla="*/ 6000643 h 6858000"/>
              <a:gd name="connsiteX158-8039" fmla="*/ 6045436 w 6128435"/>
              <a:gd name="connsiteY158-8040" fmla="*/ 6124480 h 6858000"/>
              <a:gd name="connsiteX159-8041" fmla="*/ 6030489 w 6128435"/>
              <a:gd name="connsiteY159-8042" fmla="*/ 6317666 h 6858000"/>
              <a:gd name="connsiteX160-8043" fmla="*/ 6007492 w 6128435"/>
              <a:gd name="connsiteY160-8044" fmla="*/ 6440818 h 6858000"/>
              <a:gd name="connsiteX161-8045" fmla="*/ 6009467 w 6128435"/>
              <a:gd name="connsiteY161-8046" fmla="*/ 6487076 h 6858000"/>
              <a:gd name="connsiteX162-8047" fmla="*/ 5995064 w 6128435"/>
              <a:gd name="connsiteY162-8048" fmla="*/ 6540791 h 6858000"/>
              <a:gd name="connsiteX163-8049" fmla="*/ 5996309 w 6128435"/>
              <a:gd name="connsiteY163-8050" fmla="*/ 6543961 h 6858000"/>
              <a:gd name="connsiteX164-8051" fmla="*/ 5996048 w 6128435"/>
              <a:gd name="connsiteY164-8052" fmla="*/ 6555444 h 6858000"/>
              <a:gd name="connsiteX165-8053" fmla="*/ 6002524 w 6128435"/>
              <a:gd name="connsiteY165-8054" fmla="*/ 6560188 h 6858000"/>
              <a:gd name="connsiteX166-8055" fmla="*/ 6006823 w 6128435"/>
              <a:gd name="connsiteY166-8056" fmla="*/ 6578546 h 6858000"/>
              <a:gd name="connsiteX167-8057" fmla="*/ 6004510 w 6128435"/>
              <a:gd name="connsiteY167-8058" fmla="*/ 6599256 h 6858000"/>
              <a:gd name="connsiteX168-8059" fmla="*/ 5986207 w 6128435"/>
              <a:gd name="connsiteY168-8060" fmla="*/ 6695855 h 6858000"/>
              <a:gd name="connsiteX169-8061" fmla="*/ 5979428 w 6128435"/>
              <a:gd name="connsiteY169-8062" fmla="*/ 6754678 h 6858000"/>
              <a:gd name="connsiteX170-8063" fmla="*/ 5983398 w 6128435"/>
              <a:gd name="connsiteY170-8064" fmla="*/ 6778641 h 6858000"/>
              <a:gd name="connsiteX171-8065" fmla="*/ 5984543 w 6128435"/>
              <a:gd name="connsiteY171-8066" fmla="*/ 6811016 h 6858000"/>
              <a:gd name="connsiteX172-8067" fmla="*/ 5981802 w 6128435"/>
              <a:gd name="connsiteY172-8068" fmla="*/ 6838578 h 6858000"/>
              <a:gd name="connsiteX173-8069" fmla="*/ 5979671 w 6128435"/>
              <a:gd name="connsiteY173-8070" fmla="*/ 6858000 h 6858000"/>
              <a:gd name="connsiteX174-8071" fmla="*/ 0 w 6128435"/>
              <a:gd name="connsiteY174-8072" fmla="*/ 6858000 h 6858000"/>
              <a:gd name="connsiteX175-8073" fmla="*/ 0 w 6128435"/>
              <a:gd name="connsiteY175-8074" fmla="*/ 0 h 6858000"/>
              <a:gd name="connsiteX0-8075" fmla="*/ 0 w 6128435"/>
              <a:gd name="connsiteY0-8076" fmla="*/ 0 h 6858000"/>
              <a:gd name="connsiteX1-8077" fmla="*/ 4965888 w 6128435"/>
              <a:gd name="connsiteY1-8078" fmla="*/ 0 h 6858000"/>
              <a:gd name="connsiteX2-8079" fmla="*/ 4967767 w 6128435"/>
              <a:gd name="connsiteY2-8080" fmla="*/ 7930 h 6858000"/>
              <a:gd name="connsiteX3-8081" fmla="*/ 4979444 w 6128435"/>
              <a:gd name="connsiteY3-8082" fmla="*/ 43921 h 6858000"/>
              <a:gd name="connsiteX4-8083" fmla="*/ 5021173 w 6128435"/>
              <a:gd name="connsiteY4-8084" fmla="*/ 123738 h 6858000"/>
              <a:gd name="connsiteX5-8085" fmla="*/ 5075458 w 6128435"/>
              <a:gd name="connsiteY5-8086" fmla="*/ 264355 h 6858000"/>
              <a:gd name="connsiteX6-8087" fmla="*/ 5081175 w 6128435"/>
              <a:gd name="connsiteY6-8088" fmla="*/ 277448 h 6858000"/>
              <a:gd name="connsiteX7-8089" fmla="*/ 5097011 w 6128435"/>
              <a:gd name="connsiteY7-8090" fmla="*/ 355616 h 6858000"/>
              <a:gd name="connsiteX8-8091" fmla="*/ 5130982 w 6128435"/>
              <a:gd name="connsiteY8-8092" fmla="*/ 412030 h 6858000"/>
              <a:gd name="connsiteX9-8093" fmla="*/ 5153000 w 6128435"/>
              <a:gd name="connsiteY9-8094" fmla="*/ 507134 h 6858000"/>
              <a:gd name="connsiteX10-8095" fmla="*/ 5171282 w 6128435"/>
              <a:gd name="connsiteY10-8096" fmla="*/ 602071 h 6858000"/>
              <a:gd name="connsiteX11-8097" fmla="*/ 5176196 w 6128435"/>
              <a:gd name="connsiteY11-8098" fmla="*/ 636822 h 6858000"/>
              <a:gd name="connsiteX12-8099" fmla="*/ 5201957 w 6128435"/>
              <a:gd name="connsiteY12-8100" fmla="*/ 736835 h 6858000"/>
              <a:gd name="connsiteX13-8101" fmla="*/ 5185452 w 6128435"/>
              <a:gd name="connsiteY13-8102" fmla="*/ 745392 h 6858000"/>
              <a:gd name="connsiteX14-8103" fmla="*/ 5189051 w 6128435"/>
              <a:gd name="connsiteY14-8104" fmla="*/ 782518 h 6858000"/>
              <a:gd name="connsiteX15-8105" fmla="*/ 5210428 w 6128435"/>
              <a:gd name="connsiteY15-8106" fmla="*/ 815772 h 6858000"/>
              <a:gd name="connsiteX16-8107" fmla="*/ 5221088 w 6128435"/>
              <a:gd name="connsiteY16-8108" fmla="*/ 860193 h 6858000"/>
              <a:gd name="connsiteX17-8109" fmla="*/ 5227653 w 6128435"/>
              <a:gd name="connsiteY17-8110" fmla="*/ 886709 h 6858000"/>
              <a:gd name="connsiteX18-8111" fmla="*/ 5230806 w 6128435"/>
              <a:gd name="connsiteY18-8112" fmla="*/ 961354 h 6858000"/>
              <a:gd name="connsiteX19-8113" fmla="*/ 5201018 w 6128435"/>
              <a:gd name="connsiteY19-8114" fmla="*/ 1095027 h 6858000"/>
              <a:gd name="connsiteX20-8115" fmla="*/ 5202153 w 6128435"/>
              <a:gd name="connsiteY20-8116" fmla="*/ 1133224 h 6858000"/>
              <a:gd name="connsiteX21-8117" fmla="*/ 5207370 w 6128435"/>
              <a:gd name="connsiteY21-8118" fmla="*/ 1138097 h 6858000"/>
              <a:gd name="connsiteX22-8119" fmla="*/ 5189234 w 6128435"/>
              <a:gd name="connsiteY22-8120" fmla="*/ 1193495 h 6858000"/>
              <a:gd name="connsiteX23-8121" fmla="*/ 5202769 w 6128435"/>
              <a:gd name="connsiteY23-8122" fmla="*/ 1269450 h 6858000"/>
              <a:gd name="connsiteX24-8123" fmla="*/ 5225968 w 6128435"/>
              <a:gd name="connsiteY24-8124" fmla="*/ 1357994 h 6858000"/>
              <a:gd name="connsiteX25-8125" fmla="*/ 5233819 w 6128435"/>
              <a:gd name="connsiteY25-8126" fmla="*/ 1380922 h 6858000"/>
              <a:gd name="connsiteX26-8127" fmla="*/ 5237226 w 6128435"/>
              <a:gd name="connsiteY26-8128" fmla="*/ 1441327 h 6858000"/>
              <a:gd name="connsiteX27-8129" fmla="*/ 5244434 w 6128435"/>
              <a:gd name="connsiteY27-8130" fmla="*/ 1580810 h 6858000"/>
              <a:gd name="connsiteX28-8131" fmla="*/ 5251453 w 6128435"/>
              <a:gd name="connsiteY28-8132" fmla="*/ 1583934 h 6858000"/>
              <a:gd name="connsiteX29-8133" fmla="*/ 5253136 w 6128435"/>
              <a:gd name="connsiteY29-8134" fmla="*/ 1595457 h 6858000"/>
              <a:gd name="connsiteX30-8135" fmla="*/ 5254863 w 6128435"/>
              <a:gd name="connsiteY30-8136" fmla="*/ 1598311 h 6858000"/>
              <a:gd name="connsiteX31-8137" fmla="*/ 5263491 w 6128435"/>
              <a:gd name="connsiteY31-8138" fmla="*/ 1642938 h 6858000"/>
              <a:gd name="connsiteX32-8139" fmla="*/ 5261314 w 6128435"/>
              <a:gd name="connsiteY32-8140" fmla="*/ 1689177 h 6858000"/>
              <a:gd name="connsiteX33-8141" fmla="*/ 5259788 w 6128435"/>
              <a:gd name="connsiteY33-8142" fmla="*/ 1768516 h 6858000"/>
              <a:gd name="connsiteX34-8143" fmla="*/ 5272526 w 6128435"/>
              <a:gd name="connsiteY34-8144" fmla="*/ 1936940 h 6858000"/>
              <a:gd name="connsiteX35-8145" fmla="*/ 5252592 w 6128435"/>
              <a:gd name="connsiteY35-8146" fmla="*/ 2092210 h 6858000"/>
              <a:gd name="connsiteX36-8147" fmla="*/ 5264303 w 6128435"/>
              <a:gd name="connsiteY36-8148" fmla="*/ 2225157 h 6858000"/>
              <a:gd name="connsiteX37-8149" fmla="*/ 5254949 w 6128435"/>
              <a:gd name="connsiteY37-8150" fmla="*/ 2236160 h 6858000"/>
              <a:gd name="connsiteX38-8151" fmla="*/ 5250104 w 6128435"/>
              <a:gd name="connsiteY38-8152" fmla="*/ 2249166 h 6858000"/>
              <a:gd name="connsiteX39-8153" fmla="*/ 5251214 w 6128435"/>
              <a:gd name="connsiteY39-8154" fmla="*/ 2250944 h 6858000"/>
              <a:gd name="connsiteX40-8155" fmla="*/ 5250644 w 6128435"/>
              <a:gd name="connsiteY40-8156" fmla="*/ 2266619 h 6858000"/>
              <a:gd name="connsiteX41-8157" fmla="*/ 5247111 w 6128435"/>
              <a:gd name="connsiteY41-8158" fmla="*/ 2269679 h 6858000"/>
              <a:gd name="connsiteX42-8159" fmla="*/ 5245653 w 6128435"/>
              <a:gd name="connsiteY42-8160" fmla="*/ 2280317 h 6858000"/>
              <a:gd name="connsiteX43-8161" fmla="*/ 5239901 w 6128435"/>
              <a:gd name="connsiteY43-8162" fmla="*/ 2300961 h 6858000"/>
              <a:gd name="connsiteX44-8163" fmla="*/ 5271650 w 6128435"/>
              <a:gd name="connsiteY44-8164" fmla="*/ 2440467 h 6858000"/>
              <a:gd name="connsiteX45-8165" fmla="*/ 5271438 w 6128435"/>
              <a:gd name="connsiteY45-8166" fmla="*/ 2447186 h 6858000"/>
              <a:gd name="connsiteX46-8167" fmla="*/ 5271722 w 6128435"/>
              <a:gd name="connsiteY46-8168" fmla="*/ 2447359 h 6858000"/>
              <a:gd name="connsiteX47-8169" fmla="*/ 5272069 w 6128435"/>
              <a:gd name="connsiteY47-8170" fmla="*/ 2454523 h 6858000"/>
              <a:gd name="connsiteX48-8171" fmla="*/ 5192511 w 6128435"/>
              <a:gd name="connsiteY48-8172" fmla="*/ 2549199 h 6858000"/>
              <a:gd name="connsiteX49-8173" fmla="*/ 5307538 w 6128435"/>
              <a:gd name="connsiteY49-8174" fmla="*/ 2514685 h 6858000"/>
              <a:gd name="connsiteX50-8175" fmla="*/ 5337604 w 6128435"/>
              <a:gd name="connsiteY50-8176" fmla="*/ 2597632 h 6858000"/>
              <a:gd name="connsiteX51-8177" fmla="*/ 5407503 w 6128435"/>
              <a:gd name="connsiteY51-8178" fmla="*/ 2786290 h 6858000"/>
              <a:gd name="connsiteX52-8179" fmla="*/ 5407356 w 6128435"/>
              <a:gd name="connsiteY52-8180" fmla="*/ 2787545 h 6858000"/>
              <a:gd name="connsiteX53-8181" fmla="*/ 5411130 w 6128435"/>
              <a:gd name="connsiteY53-8182" fmla="*/ 2788640 h 6858000"/>
              <a:gd name="connsiteX54-8183" fmla="*/ 5416439 w 6128435"/>
              <a:gd name="connsiteY54-8184" fmla="*/ 2805666 h 6858000"/>
              <a:gd name="connsiteX55-8185" fmla="*/ 5416589 w 6128435"/>
              <a:gd name="connsiteY55-8186" fmla="*/ 2810822 h 6858000"/>
              <a:gd name="connsiteX56-8187" fmla="*/ 5418542 w 6128435"/>
              <a:gd name="connsiteY56-8188" fmla="*/ 2817745 h 6858000"/>
              <a:gd name="connsiteX57-8189" fmla="*/ 5418847 w 6128435"/>
              <a:gd name="connsiteY57-8190" fmla="*/ 2817825 h 6858000"/>
              <a:gd name="connsiteX58-8191" fmla="*/ 5423364 w 6128435"/>
              <a:gd name="connsiteY58-8192" fmla="*/ 2858292 h 6858000"/>
              <a:gd name="connsiteX59-8193" fmla="*/ 5479298 w 6128435"/>
              <a:gd name="connsiteY59-8194" fmla="*/ 2947791 h 6858000"/>
              <a:gd name="connsiteX60-8195" fmla="*/ 5481770 w 6128435"/>
              <a:gd name="connsiteY60-8196" fmla="*/ 2951352 h 6858000"/>
              <a:gd name="connsiteX61-8197" fmla="*/ 5481013 w 6128435"/>
              <a:gd name="connsiteY61-8198" fmla="*/ 2973461 h 6858000"/>
              <a:gd name="connsiteX62-8199" fmla="*/ 5482045 w 6128435"/>
              <a:gd name="connsiteY62-8200" fmla="*/ 2984371 h 6858000"/>
              <a:gd name="connsiteX63-8201" fmla="*/ 5479405 w 6128435"/>
              <a:gd name="connsiteY63-8202" fmla="*/ 2988507 h 6858000"/>
              <a:gd name="connsiteX64-8203" fmla="*/ 5482415 w 6128435"/>
              <a:gd name="connsiteY64-8204" fmla="*/ 3004079 h 6858000"/>
              <a:gd name="connsiteX65-8205" fmla="*/ 5483865 w 6128435"/>
              <a:gd name="connsiteY65-8206" fmla="*/ 3005467 h 6858000"/>
              <a:gd name="connsiteX66-8207" fmla="*/ 5482236 w 6128435"/>
              <a:gd name="connsiteY66-8208" fmla="*/ 3019791 h 6858000"/>
              <a:gd name="connsiteX67-8209" fmla="*/ 5475895 w 6128435"/>
              <a:gd name="connsiteY67-8210" fmla="*/ 3033578 h 6858000"/>
              <a:gd name="connsiteX68-8211" fmla="*/ 5477595 w 6128435"/>
              <a:gd name="connsiteY68-8212" fmla="*/ 3250534 h 6858000"/>
              <a:gd name="connsiteX69-8213" fmla="*/ 5532836 w 6128435"/>
              <a:gd name="connsiteY69-8214" fmla="*/ 3353840 h 6858000"/>
              <a:gd name="connsiteX70-8215" fmla="*/ 5561229 w 6128435"/>
              <a:gd name="connsiteY70-8216" fmla="*/ 3395784 h 6858000"/>
              <a:gd name="connsiteX71-8217" fmla="*/ 5589758 w 6128435"/>
              <a:gd name="connsiteY71-8218" fmla="*/ 3506453 h 6858000"/>
              <a:gd name="connsiteX72-8219" fmla="*/ 5596144 w 6128435"/>
              <a:gd name="connsiteY72-8220" fmla="*/ 3534624 h 6858000"/>
              <a:gd name="connsiteX73-8221" fmla="*/ 5597750 w 6128435"/>
              <a:gd name="connsiteY73-8222" fmla="*/ 3534129 h 6858000"/>
              <a:gd name="connsiteX74-8223" fmla="*/ 5599700 w 6128435"/>
              <a:gd name="connsiteY74-8224" fmla="*/ 3547221 h 6858000"/>
              <a:gd name="connsiteX75-8225" fmla="*/ 5615031 w 6128435"/>
              <a:gd name="connsiteY75-8226" fmla="*/ 3557482 h 6858000"/>
              <a:gd name="connsiteX76-8227" fmla="*/ 5618377 w 6128435"/>
              <a:gd name="connsiteY76-8228" fmla="*/ 3588431 h 6858000"/>
              <a:gd name="connsiteX77-8229" fmla="*/ 5612155 w 6128435"/>
              <a:gd name="connsiteY77-8230" fmla="*/ 3589869 h 6858000"/>
              <a:gd name="connsiteX78-8231" fmla="*/ 5620843 w 6128435"/>
              <a:gd name="connsiteY78-8232" fmla="*/ 3606745 h 6858000"/>
              <a:gd name="connsiteX79-8233" fmla="*/ 5655472 w 6128435"/>
              <a:gd name="connsiteY79-8234" fmla="*/ 3678877 h 6858000"/>
              <a:gd name="connsiteX80-8235" fmla="*/ 5680448 w 6128435"/>
              <a:gd name="connsiteY80-8236" fmla="*/ 3717760 h 6858000"/>
              <a:gd name="connsiteX81-8237" fmla="*/ 5683015 w 6128435"/>
              <a:gd name="connsiteY81-8238" fmla="*/ 3762025 h 6858000"/>
              <a:gd name="connsiteX82-8239" fmla="*/ 5696643 w 6128435"/>
              <a:gd name="connsiteY82-8240" fmla="*/ 3773888 h 6858000"/>
              <a:gd name="connsiteX83-8241" fmla="*/ 5699203 w 6128435"/>
              <a:gd name="connsiteY83-8242" fmla="*/ 3775823 h 6858000"/>
              <a:gd name="connsiteX84-8243" fmla="*/ 5704824 w 6128435"/>
              <a:gd name="connsiteY84-8244" fmla="*/ 3785966 h 6858000"/>
              <a:gd name="connsiteX85-8245" fmla="*/ 5712204 w 6128435"/>
              <a:gd name="connsiteY85-8246" fmla="*/ 3785830 h 6858000"/>
              <a:gd name="connsiteX86-8247" fmla="*/ 5724816 w 6128435"/>
              <a:gd name="connsiteY86-8248" fmla="*/ 3798949 h 6858000"/>
              <a:gd name="connsiteX87-8249" fmla="*/ 5733539 w 6128435"/>
              <a:gd name="connsiteY87-8250" fmla="*/ 3818457 h 6858000"/>
              <a:gd name="connsiteX88-8251" fmla="*/ 5768491 w 6128435"/>
              <a:gd name="connsiteY88-8252" fmla="*/ 3914399 h 6858000"/>
              <a:gd name="connsiteX89-8253" fmla="*/ 5793123 w 6128435"/>
              <a:gd name="connsiteY89-8254" fmla="*/ 3969952 h 6858000"/>
              <a:gd name="connsiteX90-8255" fmla="*/ 5808321 w 6128435"/>
              <a:gd name="connsiteY90-8256" fmla="*/ 3988153 h 6858000"/>
              <a:gd name="connsiteX91-8257" fmla="*/ 5825621 w 6128435"/>
              <a:gd name="connsiteY91-8258" fmla="*/ 4015525 h 6858000"/>
              <a:gd name="connsiteX92-8259" fmla="*/ 5860672 w 6128435"/>
              <a:gd name="connsiteY92-8260" fmla="*/ 4061579 h 6858000"/>
              <a:gd name="connsiteX93-8261" fmla="*/ 5872173 w 6128435"/>
              <a:gd name="connsiteY93-8262" fmla="*/ 4088497 h 6858000"/>
              <a:gd name="connsiteX94-8263" fmla="*/ 5883705 w 6128435"/>
              <a:gd name="connsiteY94-8264" fmla="*/ 4101899 h 6858000"/>
              <a:gd name="connsiteX95-8265" fmla="*/ 5885314 w 6128435"/>
              <a:gd name="connsiteY95-8266" fmla="*/ 4108387 h 6858000"/>
              <a:gd name="connsiteX96-8267" fmla="*/ 5894095 w 6128435"/>
              <a:gd name="connsiteY96-8268" fmla="*/ 4128857 h 6858000"/>
              <a:gd name="connsiteX97-8269" fmla="*/ 5898339 w 6128435"/>
              <a:gd name="connsiteY97-8270" fmla="*/ 4140800 h 6858000"/>
              <a:gd name="connsiteX98-8271" fmla="*/ 5899734 w 6128435"/>
              <a:gd name="connsiteY98-8272" fmla="*/ 4145632 h 6858000"/>
              <a:gd name="connsiteX99-8273" fmla="*/ 5897098 w 6128435"/>
              <a:gd name="connsiteY99-8274" fmla="*/ 4157819 h 6858000"/>
              <a:gd name="connsiteX100-8275" fmla="*/ 5903513 w 6128435"/>
              <a:gd name="connsiteY100-8276" fmla="*/ 4187661 h 6858000"/>
              <a:gd name="connsiteX101-8277" fmla="*/ 5917114 w 6128435"/>
              <a:gd name="connsiteY101-8278" fmla="*/ 4213096 h 6858000"/>
              <a:gd name="connsiteX102-8279" fmla="*/ 5921153 w 6128435"/>
              <a:gd name="connsiteY102-8280" fmla="*/ 4236222 h 6858000"/>
              <a:gd name="connsiteX103-8281" fmla="*/ 5924233 w 6128435"/>
              <a:gd name="connsiteY103-8282" fmla="*/ 4242060 h 6858000"/>
              <a:gd name="connsiteX104-8283" fmla="*/ 5928910 w 6128435"/>
              <a:gd name="connsiteY104-8284" fmla="*/ 4300973 h 6858000"/>
              <a:gd name="connsiteX105-8285" fmla="*/ 5939320 w 6128435"/>
              <a:gd name="connsiteY105-8286" fmla="*/ 4340435 h 6858000"/>
              <a:gd name="connsiteX106-8287" fmla="*/ 5946705 w 6128435"/>
              <a:gd name="connsiteY106-8288" fmla="*/ 4428051 h 6858000"/>
              <a:gd name="connsiteX107-8289" fmla="*/ 5949261 w 6128435"/>
              <a:gd name="connsiteY107-8290" fmla="*/ 4449185 h 6858000"/>
              <a:gd name="connsiteX108-8291" fmla="*/ 5957504 w 6128435"/>
              <a:gd name="connsiteY108-8292" fmla="*/ 4465911 h 6858000"/>
              <a:gd name="connsiteX109-8293" fmla="*/ 5964689 w 6128435"/>
              <a:gd name="connsiteY109-8294" fmla="*/ 4468532 h 6858000"/>
              <a:gd name="connsiteX110-8295" fmla="*/ 5967062 w 6128435"/>
              <a:gd name="connsiteY110-8296" fmla="*/ 4479923 h 6858000"/>
              <a:gd name="connsiteX111-8297" fmla="*/ 5968960 w 6128435"/>
              <a:gd name="connsiteY111-8298" fmla="*/ 4482655 h 6858000"/>
              <a:gd name="connsiteX112-8299" fmla="*/ 5978567 w 6128435"/>
              <a:gd name="connsiteY112-8300" fmla="*/ 4498605 h 6858000"/>
              <a:gd name="connsiteX113-8301" fmla="*/ 5980106 w 6128435"/>
              <a:gd name="connsiteY113-8302" fmla="*/ 4585087 h 6858000"/>
              <a:gd name="connsiteX114-8303" fmla="*/ 5998138 w 6128435"/>
              <a:gd name="connsiteY114-8304" fmla="*/ 4697518 h 6858000"/>
              <a:gd name="connsiteX115-8305" fmla="*/ 6013516 w 6128435"/>
              <a:gd name="connsiteY115-8306" fmla="*/ 4786619 h 6858000"/>
              <a:gd name="connsiteX116-8307" fmla="*/ 6025404 w 6128435"/>
              <a:gd name="connsiteY116-8308" fmla="*/ 4858148 h 6858000"/>
              <a:gd name="connsiteX117-8309" fmla="*/ 6007749 w 6128435"/>
              <a:gd name="connsiteY117-8310" fmla="*/ 4964715 h 6858000"/>
              <a:gd name="connsiteX118-8311" fmla="*/ 6005269 w 6128435"/>
              <a:gd name="connsiteY118-8312" fmla="*/ 5150567 h 6858000"/>
              <a:gd name="connsiteX119-8313" fmla="*/ 6001127 w 6128435"/>
              <a:gd name="connsiteY119-8314" fmla="*/ 5164609 h 6858000"/>
              <a:gd name="connsiteX120-8315" fmla="*/ 5996647 w 6128435"/>
              <a:gd name="connsiteY120-8316" fmla="*/ 5185640 h 6858000"/>
              <a:gd name="connsiteX121-8317" fmla="*/ 5998514 w 6128435"/>
              <a:gd name="connsiteY121-8318" fmla="*/ 5189673 h 6858000"/>
              <a:gd name="connsiteX122-8319" fmla="*/ 5995970 w 6128435"/>
              <a:gd name="connsiteY122-8320" fmla="*/ 5221547 h 6858000"/>
              <a:gd name="connsiteX123-8321" fmla="*/ 5997218 w 6128435"/>
              <a:gd name="connsiteY123-8322" fmla="*/ 5222031 h 6858000"/>
              <a:gd name="connsiteX124-8323" fmla="*/ 6002116 w 6128435"/>
              <a:gd name="connsiteY124-8324" fmla="*/ 5231223 h 6858000"/>
              <a:gd name="connsiteX125-8325" fmla="*/ 6008541 w 6128435"/>
              <a:gd name="connsiteY125-8326" fmla="*/ 5248680 h 6858000"/>
              <a:gd name="connsiteX126-8327" fmla="*/ 6039260 w 6128435"/>
              <a:gd name="connsiteY126-8328" fmla="*/ 5289518 h 6858000"/>
              <a:gd name="connsiteX127-8329" fmla="*/ 6036748 w 6128435"/>
              <a:gd name="connsiteY127-8330" fmla="*/ 5322752 h 6858000"/>
              <a:gd name="connsiteX128-8331" fmla="*/ 6036943 w 6128435"/>
              <a:gd name="connsiteY128-8332" fmla="*/ 5329480 h 6858000"/>
              <a:gd name="connsiteX129-8333" fmla="*/ 6037236 w 6128435"/>
              <a:gd name="connsiteY129-8334" fmla="*/ 5329634 h 6858000"/>
              <a:gd name="connsiteX130-8335" fmla="*/ 6038019 w 6128435"/>
              <a:gd name="connsiteY130-8336" fmla="*/ 5336764 h 6858000"/>
              <a:gd name="connsiteX131-8337" fmla="*/ 6037298 w 6128435"/>
              <a:gd name="connsiteY131-8338" fmla="*/ 5341753 h 6858000"/>
              <a:gd name="connsiteX132-8339" fmla="*/ 6037677 w 6128435"/>
              <a:gd name="connsiteY132-8340" fmla="*/ 5354807 h 6858000"/>
              <a:gd name="connsiteX133-8341" fmla="*/ 6039728 w 6128435"/>
              <a:gd name="connsiteY133-8342" fmla="*/ 5359416 h 6858000"/>
              <a:gd name="connsiteX134-8343" fmla="*/ 6043311 w 6128435"/>
              <a:gd name="connsiteY134-8344" fmla="*/ 5361407 h 6858000"/>
              <a:gd name="connsiteX135-8345" fmla="*/ 6042954 w 6128435"/>
              <a:gd name="connsiteY135-8346" fmla="*/ 5362576 h 6858000"/>
              <a:gd name="connsiteX136-8347" fmla="*/ 6053435 w 6128435"/>
              <a:gd name="connsiteY136-8348" fmla="*/ 5387547 h 6858000"/>
              <a:gd name="connsiteX137-8349" fmla="*/ 6065933 w 6128435"/>
              <a:gd name="connsiteY137-8350" fmla="*/ 5443002 h 6858000"/>
              <a:gd name="connsiteX138-8351" fmla="*/ 6068640 w 6128435"/>
              <a:gd name="connsiteY138-8352" fmla="*/ 5474503 h 6858000"/>
              <a:gd name="connsiteX139-8353" fmla="*/ 6080922 w 6128435"/>
              <a:gd name="connsiteY139-8354" fmla="*/ 5561070 h 6858000"/>
              <a:gd name="connsiteX140-8355" fmla="*/ 6096949 w 6128435"/>
              <a:gd name="connsiteY140-8356" fmla="*/ 5648179 h 6858000"/>
              <a:gd name="connsiteX141-8357" fmla="*/ 6125703 w 6128435"/>
              <a:gd name="connsiteY141-8358" fmla="*/ 5692894 h 6858000"/>
              <a:gd name="connsiteX142-8359" fmla="*/ 6126670 w 6128435"/>
              <a:gd name="connsiteY142-8360" fmla="*/ 5697882 h 6858000"/>
              <a:gd name="connsiteX143-8361" fmla="*/ 6124061 w 6128435"/>
              <a:gd name="connsiteY143-8362" fmla="*/ 5710294 h 6858000"/>
              <a:gd name="connsiteX144-8363" fmla="*/ 6122213 w 6128435"/>
              <a:gd name="connsiteY144-8364" fmla="*/ 5714762 h 6858000"/>
              <a:gd name="connsiteX145-8365" fmla="*/ 6121353 w 6128435"/>
              <a:gd name="connsiteY145-8366" fmla="*/ 5721725 h 6858000"/>
              <a:gd name="connsiteX146-8367" fmla="*/ 6121607 w 6128435"/>
              <a:gd name="connsiteY146-8368" fmla="*/ 5721959 h 6858000"/>
              <a:gd name="connsiteX147-8369" fmla="*/ 6120262 w 6128435"/>
              <a:gd name="connsiteY147-8370" fmla="*/ 5728358 h 6858000"/>
              <a:gd name="connsiteX148-8371" fmla="*/ 6110194 w 6128435"/>
              <a:gd name="connsiteY148-8372" fmla="*/ 5758853 h 6858000"/>
              <a:gd name="connsiteX149-8373" fmla="*/ 6127519 w 6128435"/>
              <a:gd name="connsiteY149-8374" fmla="*/ 5865775 h 6858000"/>
              <a:gd name="connsiteX150-8375" fmla="*/ 6128435 w 6128435"/>
              <a:gd name="connsiteY150-8376" fmla="*/ 5870164 h 6858000"/>
              <a:gd name="connsiteX151-8377" fmla="*/ 6119217 w 6128435"/>
              <a:gd name="connsiteY151-8378" fmla="*/ 5888542 h 6858000"/>
              <a:gd name="connsiteX152-8379" fmla="*/ 6115966 w 6128435"/>
              <a:gd name="connsiteY152-8380" fmla="*/ 5898387 h 6858000"/>
              <a:gd name="connsiteX153-8381" fmla="*/ 6111924 w 6128435"/>
              <a:gd name="connsiteY153-8382" fmla="*/ 5900444 h 6858000"/>
              <a:gd name="connsiteX154-8383" fmla="*/ 6108716 w 6128435"/>
              <a:gd name="connsiteY154-8384" fmla="*/ 5915345 h 6858000"/>
              <a:gd name="connsiteX155-8385" fmla="*/ 6109524 w 6128435"/>
              <a:gd name="connsiteY155-8386" fmla="*/ 5917328 h 6858000"/>
              <a:gd name="connsiteX156-8387" fmla="*/ 6102493 w 6128435"/>
              <a:gd name="connsiteY156-8388" fmla="*/ 5928602 h 6858000"/>
              <a:gd name="connsiteX157-8389" fmla="*/ 6056863 w 6128435"/>
              <a:gd name="connsiteY157-8390" fmla="*/ 6000643 h 6858000"/>
              <a:gd name="connsiteX158-8391" fmla="*/ 6045436 w 6128435"/>
              <a:gd name="connsiteY158-8392" fmla="*/ 6124480 h 6858000"/>
              <a:gd name="connsiteX159-8393" fmla="*/ 6030489 w 6128435"/>
              <a:gd name="connsiteY159-8394" fmla="*/ 6317666 h 6858000"/>
              <a:gd name="connsiteX160-8395" fmla="*/ 6007492 w 6128435"/>
              <a:gd name="connsiteY160-8396" fmla="*/ 6440818 h 6858000"/>
              <a:gd name="connsiteX161-8397" fmla="*/ 6009467 w 6128435"/>
              <a:gd name="connsiteY161-8398" fmla="*/ 6487076 h 6858000"/>
              <a:gd name="connsiteX162-8399" fmla="*/ 5995064 w 6128435"/>
              <a:gd name="connsiteY162-8400" fmla="*/ 6540791 h 6858000"/>
              <a:gd name="connsiteX163-8401" fmla="*/ 5996309 w 6128435"/>
              <a:gd name="connsiteY163-8402" fmla="*/ 6543961 h 6858000"/>
              <a:gd name="connsiteX164-8403" fmla="*/ 5996048 w 6128435"/>
              <a:gd name="connsiteY164-8404" fmla="*/ 6555444 h 6858000"/>
              <a:gd name="connsiteX165-8405" fmla="*/ 6002524 w 6128435"/>
              <a:gd name="connsiteY165-8406" fmla="*/ 6560188 h 6858000"/>
              <a:gd name="connsiteX166-8407" fmla="*/ 6006823 w 6128435"/>
              <a:gd name="connsiteY166-8408" fmla="*/ 6578546 h 6858000"/>
              <a:gd name="connsiteX167-8409" fmla="*/ 6004510 w 6128435"/>
              <a:gd name="connsiteY167-8410" fmla="*/ 6599256 h 6858000"/>
              <a:gd name="connsiteX168-8411" fmla="*/ 5986207 w 6128435"/>
              <a:gd name="connsiteY168-8412" fmla="*/ 6695855 h 6858000"/>
              <a:gd name="connsiteX169-8413" fmla="*/ 5979428 w 6128435"/>
              <a:gd name="connsiteY169-8414" fmla="*/ 6754678 h 6858000"/>
              <a:gd name="connsiteX170-8415" fmla="*/ 5983398 w 6128435"/>
              <a:gd name="connsiteY170-8416" fmla="*/ 6778641 h 6858000"/>
              <a:gd name="connsiteX171-8417" fmla="*/ 5984543 w 6128435"/>
              <a:gd name="connsiteY171-8418" fmla="*/ 6811016 h 6858000"/>
              <a:gd name="connsiteX172-8419" fmla="*/ 5981802 w 6128435"/>
              <a:gd name="connsiteY172-8420" fmla="*/ 6838578 h 6858000"/>
              <a:gd name="connsiteX173-8421" fmla="*/ 5979671 w 6128435"/>
              <a:gd name="connsiteY173-8422" fmla="*/ 6858000 h 6858000"/>
              <a:gd name="connsiteX174-8423" fmla="*/ 0 w 6128435"/>
              <a:gd name="connsiteY174-8424" fmla="*/ 6858000 h 6858000"/>
              <a:gd name="connsiteX175-8425" fmla="*/ 0 w 6128435"/>
              <a:gd name="connsiteY175-8426" fmla="*/ 0 h 6858000"/>
              <a:gd name="connsiteX0-8427" fmla="*/ 0 w 6128435"/>
              <a:gd name="connsiteY0-8428" fmla="*/ 0 h 6858000"/>
              <a:gd name="connsiteX1-8429" fmla="*/ 4965888 w 6128435"/>
              <a:gd name="connsiteY1-8430" fmla="*/ 0 h 6858000"/>
              <a:gd name="connsiteX2-8431" fmla="*/ 4967767 w 6128435"/>
              <a:gd name="connsiteY2-8432" fmla="*/ 7930 h 6858000"/>
              <a:gd name="connsiteX3-8433" fmla="*/ 4979444 w 6128435"/>
              <a:gd name="connsiteY3-8434" fmla="*/ 43921 h 6858000"/>
              <a:gd name="connsiteX4-8435" fmla="*/ 5021173 w 6128435"/>
              <a:gd name="connsiteY4-8436" fmla="*/ 123738 h 6858000"/>
              <a:gd name="connsiteX5-8437" fmla="*/ 5075458 w 6128435"/>
              <a:gd name="connsiteY5-8438" fmla="*/ 264355 h 6858000"/>
              <a:gd name="connsiteX6-8439" fmla="*/ 5081175 w 6128435"/>
              <a:gd name="connsiteY6-8440" fmla="*/ 277448 h 6858000"/>
              <a:gd name="connsiteX7-8441" fmla="*/ 5097011 w 6128435"/>
              <a:gd name="connsiteY7-8442" fmla="*/ 355616 h 6858000"/>
              <a:gd name="connsiteX8-8443" fmla="*/ 5130982 w 6128435"/>
              <a:gd name="connsiteY8-8444" fmla="*/ 412030 h 6858000"/>
              <a:gd name="connsiteX9-8445" fmla="*/ 5153000 w 6128435"/>
              <a:gd name="connsiteY9-8446" fmla="*/ 507134 h 6858000"/>
              <a:gd name="connsiteX10-8447" fmla="*/ 5171282 w 6128435"/>
              <a:gd name="connsiteY10-8448" fmla="*/ 602071 h 6858000"/>
              <a:gd name="connsiteX11-8449" fmla="*/ 5176196 w 6128435"/>
              <a:gd name="connsiteY11-8450" fmla="*/ 636822 h 6858000"/>
              <a:gd name="connsiteX12-8451" fmla="*/ 5201957 w 6128435"/>
              <a:gd name="connsiteY12-8452" fmla="*/ 736835 h 6858000"/>
              <a:gd name="connsiteX13-8453" fmla="*/ 5185452 w 6128435"/>
              <a:gd name="connsiteY13-8454" fmla="*/ 745392 h 6858000"/>
              <a:gd name="connsiteX14-8455" fmla="*/ 5189051 w 6128435"/>
              <a:gd name="connsiteY14-8456" fmla="*/ 782518 h 6858000"/>
              <a:gd name="connsiteX15-8457" fmla="*/ 5210428 w 6128435"/>
              <a:gd name="connsiteY15-8458" fmla="*/ 815772 h 6858000"/>
              <a:gd name="connsiteX16-8459" fmla="*/ 5221088 w 6128435"/>
              <a:gd name="connsiteY16-8460" fmla="*/ 860193 h 6858000"/>
              <a:gd name="connsiteX17-8461" fmla="*/ 5227653 w 6128435"/>
              <a:gd name="connsiteY17-8462" fmla="*/ 886709 h 6858000"/>
              <a:gd name="connsiteX18-8463" fmla="*/ 5230806 w 6128435"/>
              <a:gd name="connsiteY18-8464" fmla="*/ 961354 h 6858000"/>
              <a:gd name="connsiteX19-8465" fmla="*/ 5201018 w 6128435"/>
              <a:gd name="connsiteY19-8466" fmla="*/ 1095027 h 6858000"/>
              <a:gd name="connsiteX20-8467" fmla="*/ 5202153 w 6128435"/>
              <a:gd name="connsiteY20-8468" fmla="*/ 1133224 h 6858000"/>
              <a:gd name="connsiteX21-8469" fmla="*/ 5207370 w 6128435"/>
              <a:gd name="connsiteY21-8470" fmla="*/ 1138097 h 6858000"/>
              <a:gd name="connsiteX22-8471" fmla="*/ 5189234 w 6128435"/>
              <a:gd name="connsiteY22-8472" fmla="*/ 1193495 h 6858000"/>
              <a:gd name="connsiteX23-8473" fmla="*/ 5202769 w 6128435"/>
              <a:gd name="connsiteY23-8474" fmla="*/ 1269450 h 6858000"/>
              <a:gd name="connsiteX24-8475" fmla="*/ 5225968 w 6128435"/>
              <a:gd name="connsiteY24-8476" fmla="*/ 1357994 h 6858000"/>
              <a:gd name="connsiteX25-8477" fmla="*/ 5233819 w 6128435"/>
              <a:gd name="connsiteY25-8478" fmla="*/ 1380922 h 6858000"/>
              <a:gd name="connsiteX26-8479" fmla="*/ 5237226 w 6128435"/>
              <a:gd name="connsiteY26-8480" fmla="*/ 1441327 h 6858000"/>
              <a:gd name="connsiteX27-8481" fmla="*/ 5244434 w 6128435"/>
              <a:gd name="connsiteY27-8482" fmla="*/ 1580810 h 6858000"/>
              <a:gd name="connsiteX28-8483" fmla="*/ 5251453 w 6128435"/>
              <a:gd name="connsiteY28-8484" fmla="*/ 1583934 h 6858000"/>
              <a:gd name="connsiteX29-8485" fmla="*/ 5253136 w 6128435"/>
              <a:gd name="connsiteY29-8486" fmla="*/ 1595457 h 6858000"/>
              <a:gd name="connsiteX30-8487" fmla="*/ 5254863 w 6128435"/>
              <a:gd name="connsiteY30-8488" fmla="*/ 1598311 h 6858000"/>
              <a:gd name="connsiteX31-8489" fmla="*/ 5263491 w 6128435"/>
              <a:gd name="connsiteY31-8490" fmla="*/ 1642938 h 6858000"/>
              <a:gd name="connsiteX32-8491" fmla="*/ 5261314 w 6128435"/>
              <a:gd name="connsiteY32-8492" fmla="*/ 1689177 h 6858000"/>
              <a:gd name="connsiteX33-8493" fmla="*/ 5259788 w 6128435"/>
              <a:gd name="connsiteY33-8494" fmla="*/ 1768516 h 6858000"/>
              <a:gd name="connsiteX34-8495" fmla="*/ 5272526 w 6128435"/>
              <a:gd name="connsiteY34-8496" fmla="*/ 1936940 h 6858000"/>
              <a:gd name="connsiteX35-8497" fmla="*/ 5252592 w 6128435"/>
              <a:gd name="connsiteY35-8498" fmla="*/ 2092210 h 6858000"/>
              <a:gd name="connsiteX36-8499" fmla="*/ 5264303 w 6128435"/>
              <a:gd name="connsiteY36-8500" fmla="*/ 2225157 h 6858000"/>
              <a:gd name="connsiteX37-8501" fmla="*/ 5254949 w 6128435"/>
              <a:gd name="connsiteY37-8502" fmla="*/ 2236160 h 6858000"/>
              <a:gd name="connsiteX38-8503" fmla="*/ 5250104 w 6128435"/>
              <a:gd name="connsiteY38-8504" fmla="*/ 2249166 h 6858000"/>
              <a:gd name="connsiteX39-8505" fmla="*/ 5251214 w 6128435"/>
              <a:gd name="connsiteY39-8506" fmla="*/ 2250944 h 6858000"/>
              <a:gd name="connsiteX40-8507" fmla="*/ 5250644 w 6128435"/>
              <a:gd name="connsiteY40-8508" fmla="*/ 2266619 h 6858000"/>
              <a:gd name="connsiteX41-8509" fmla="*/ 5247111 w 6128435"/>
              <a:gd name="connsiteY41-8510" fmla="*/ 2269679 h 6858000"/>
              <a:gd name="connsiteX42-8511" fmla="*/ 5245653 w 6128435"/>
              <a:gd name="connsiteY42-8512" fmla="*/ 2280317 h 6858000"/>
              <a:gd name="connsiteX43-8513" fmla="*/ 5239901 w 6128435"/>
              <a:gd name="connsiteY43-8514" fmla="*/ 2300961 h 6858000"/>
              <a:gd name="connsiteX44-8515" fmla="*/ 5271650 w 6128435"/>
              <a:gd name="connsiteY44-8516" fmla="*/ 2440467 h 6858000"/>
              <a:gd name="connsiteX45-8517" fmla="*/ 5271438 w 6128435"/>
              <a:gd name="connsiteY45-8518" fmla="*/ 2447186 h 6858000"/>
              <a:gd name="connsiteX46-8519" fmla="*/ 5271722 w 6128435"/>
              <a:gd name="connsiteY46-8520" fmla="*/ 2447359 h 6858000"/>
              <a:gd name="connsiteX47-8521" fmla="*/ 5148653 w 6128435"/>
              <a:gd name="connsiteY47-8522" fmla="*/ 2460132 h 6858000"/>
              <a:gd name="connsiteX48-8523" fmla="*/ 5192511 w 6128435"/>
              <a:gd name="connsiteY48-8524" fmla="*/ 2549199 h 6858000"/>
              <a:gd name="connsiteX49-8525" fmla="*/ 5307538 w 6128435"/>
              <a:gd name="connsiteY49-8526" fmla="*/ 2514685 h 6858000"/>
              <a:gd name="connsiteX50-8527" fmla="*/ 5337604 w 6128435"/>
              <a:gd name="connsiteY50-8528" fmla="*/ 2597632 h 6858000"/>
              <a:gd name="connsiteX51-8529" fmla="*/ 5407503 w 6128435"/>
              <a:gd name="connsiteY51-8530" fmla="*/ 2786290 h 6858000"/>
              <a:gd name="connsiteX52-8531" fmla="*/ 5407356 w 6128435"/>
              <a:gd name="connsiteY52-8532" fmla="*/ 2787545 h 6858000"/>
              <a:gd name="connsiteX53-8533" fmla="*/ 5411130 w 6128435"/>
              <a:gd name="connsiteY53-8534" fmla="*/ 2788640 h 6858000"/>
              <a:gd name="connsiteX54-8535" fmla="*/ 5416439 w 6128435"/>
              <a:gd name="connsiteY54-8536" fmla="*/ 2805666 h 6858000"/>
              <a:gd name="connsiteX55-8537" fmla="*/ 5416589 w 6128435"/>
              <a:gd name="connsiteY55-8538" fmla="*/ 2810822 h 6858000"/>
              <a:gd name="connsiteX56-8539" fmla="*/ 5418542 w 6128435"/>
              <a:gd name="connsiteY56-8540" fmla="*/ 2817745 h 6858000"/>
              <a:gd name="connsiteX57-8541" fmla="*/ 5418847 w 6128435"/>
              <a:gd name="connsiteY57-8542" fmla="*/ 2817825 h 6858000"/>
              <a:gd name="connsiteX58-8543" fmla="*/ 5423364 w 6128435"/>
              <a:gd name="connsiteY58-8544" fmla="*/ 2858292 h 6858000"/>
              <a:gd name="connsiteX59-8545" fmla="*/ 5479298 w 6128435"/>
              <a:gd name="connsiteY59-8546" fmla="*/ 2947791 h 6858000"/>
              <a:gd name="connsiteX60-8547" fmla="*/ 5481770 w 6128435"/>
              <a:gd name="connsiteY60-8548" fmla="*/ 2951352 h 6858000"/>
              <a:gd name="connsiteX61-8549" fmla="*/ 5481013 w 6128435"/>
              <a:gd name="connsiteY61-8550" fmla="*/ 2973461 h 6858000"/>
              <a:gd name="connsiteX62-8551" fmla="*/ 5482045 w 6128435"/>
              <a:gd name="connsiteY62-8552" fmla="*/ 2984371 h 6858000"/>
              <a:gd name="connsiteX63-8553" fmla="*/ 5479405 w 6128435"/>
              <a:gd name="connsiteY63-8554" fmla="*/ 2988507 h 6858000"/>
              <a:gd name="connsiteX64-8555" fmla="*/ 5482415 w 6128435"/>
              <a:gd name="connsiteY64-8556" fmla="*/ 3004079 h 6858000"/>
              <a:gd name="connsiteX65-8557" fmla="*/ 5483865 w 6128435"/>
              <a:gd name="connsiteY65-8558" fmla="*/ 3005467 h 6858000"/>
              <a:gd name="connsiteX66-8559" fmla="*/ 5482236 w 6128435"/>
              <a:gd name="connsiteY66-8560" fmla="*/ 3019791 h 6858000"/>
              <a:gd name="connsiteX67-8561" fmla="*/ 5475895 w 6128435"/>
              <a:gd name="connsiteY67-8562" fmla="*/ 3033578 h 6858000"/>
              <a:gd name="connsiteX68-8563" fmla="*/ 5477595 w 6128435"/>
              <a:gd name="connsiteY68-8564" fmla="*/ 3250534 h 6858000"/>
              <a:gd name="connsiteX69-8565" fmla="*/ 5532836 w 6128435"/>
              <a:gd name="connsiteY69-8566" fmla="*/ 3353840 h 6858000"/>
              <a:gd name="connsiteX70-8567" fmla="*/ 5561229 w 6128435"/>
              <a:gd name="connsiteY70-8568" fmla="*/ 3395784 h 6858000"/>
              <a:gd name="connsiteX71-8569" fmla="*/ 5589758 w 6128435"/>
              <a:gd name="connsiteY71-8570" fmla="*/ 3506453 h 6858000"/>
              <a:gd name="connsiteX72-8571" fmla="*/ 5596144 w 6128435"/>
              <a:gd name="connsiteY72-8572" fmla="*/ 3534624 h 6858000"/>
              <a:gd name="connsiteX73-8573" fmla="*/ 5597750 w 6128435"/>
              <a:gd name="connsiteY73-8574" fmla="*/ 3534129 h 6858000"/>
              <a:gd name="connsiteX74-8575" fmla="*/ 5599700 w 6128435"/>
              <a:gd name="connsiteY74-8576" fmla="*/ 3547221 h 6858000"/>
              <a:gd name="connsiteX75-8577" fmla="*/ 5615031 w 6128435"/>
              <a:gd name="connsiteY75-8578" fmla="*/ 3557482 h 6858000"/>
              <a:gd name="connsiteX76-8579" fmla="*/ 5618377 w 6128435"/>
              <a:gd name="connsiteY76-8580" fmla="*/ 3588431 h 6858000"/>
              <a:gd name="connsiteX77-8581" fmla="*/ 5612155 w 6128435"/>
              <a:gd name="connsiteY77-8582" fmla="*/ 3589869 h 6858000"/>
              <a:gd name="connsiteX78-8583" fmla="*/ 5620843 w 6128435"/>
              <a:gd name="connsiteY78-8584" fmla="*/ 3606745 h 6858000"/>
              <a:gd name="connsiteX79-8585" fmla="*/ 5655472 w 6128435"/>
              <a:gd name="connsiteY79-8586" fmla="*/ 3678877 h 6858000"/>
              <a:gd name="connsiteX80-8587" fmla="*/ 5680448 w 6128435"/>
              <a:gd name="connsiteY80-8588" fmla="*/ 3717760 h 6858000"/>
              <a:gd name="connsiteX81-8589" fmla="*/ 5683015 w 6128435"/>
              <a:gd name="connsiteY81-8590" fmla="*/ 3762025 h 6858000"/>
              <a:gd name="connsiteX82-8591" fmla="*/ 5696643 w 6128435"/>
              <a:gd name="connsiteY82-8592" fmla="*/ 3773888 h 6858000"/>
              <a:gd name="connsiteX83-8593" fmla="*/ 5699203 w 6128435"/>
              <a:gd name="connsiteY83-8594" fmla="*/ 3775823 h 6858000"/>
              <a:gd name="connsiteX84-8595" fmla="*/ 5704824 w 6128435"/>
              <a:gd name="connsiteY84-8596" fmla="*/ 3785966 h 6858000"/>
              <a:gd name="connsiteX85-8597" fmla="*/ 5712204 w 6128435"/>
              <a:gd name="connsiteY85-8598" fmla="*/ 3785830 h 6858000"/>
              <a:gd name="connsiteX86-8599" fmla="*/ 5724816 w 6128435"/>
              <a:gd name="connsiteY86-8600" fmla="*/ 3798949 h 6858000"/>
              <a:gd name="connsiteX87-8601" fmla="*/ 5733539 w 6128435"/>
              <a:gd name="connsiteY87-8602" fmla="*/ 3818457 h 6858000"/>
              <a:gd name="connsiteX88-8603" fmla="*/ 5768491 w 6128435"/>
              <a:gd name="connsiteY88-8604" fmla="*/ 3914399 h 6858000"/>
              <a:gd name="connsiteX89-8605" fmla="*/ 5793123 w 6128435"/>
              <a:gd name="connsiteY89-8606" fmla="*/ 3969952 h 6858000"/>
              <a:gd name="connsiteX90-8607" fmla="*/ 5808321 w 6128435"/>
              <a:gd name="connsiteY90-8608" fmla="*/ 3988153 h 6858000"/>
              <a:gd name="connsiteX91-8609" fmla="*/ 5825621 w 6128435"/>
              <a:gd name="connsiteY91-8610" fmla="*/ 4015525 h 6858000"/>
              <a:gd name="connsiteX92-8611" fmla="*/ 5860672 w 6128435"/>
              <a:gd name="connsiteY92-8612" fmla="*/ 4061579 h 6858000"/>
              <a:gd name="connsiteX93-8613" fmla="*/ 5872173 w 6128435"/>
              <a:gd name="connsiteY93-8614" fmla="*/ 4088497 h 6858000"/>
              <a:gd name="connsiteX94-8615" fmla="*/ 5883705 w 6128435"/>
              <a:gd name="connsiteY94-8616" fmla="*/ 4101899 h 6858000"/>
              <a:gd name="connsiteX95-8617" fmla="*/ 5885314 w 6128435"/>
              <a:gd name="connsiteY95-8618" fmla="*/ 4108387 h 6858000"/>
              <a:gd name="connsiteX96-8619" fmla="*/ 5894095 w 6128435"/>
              <a:gd name="connsiteY96-8620" fmla="*/ 4128857 h 6858000"/>
              <a:gd name="connsiteX97-8621" fmla="*/ 5898339 w 6128435"/>
              <a:gd name="connsiteY97-8622" fmla="*/ 4140800 h 6858000"/>
              <a:gd name="connsiteX98-8623" fmla="*/ 5899734 w 6128435"/>
              <a:gd name="connsiteY98-8624" fmla="*/ 4145632 h 6858000"/>
              <a:gd name="connsiteX99-8625" fmla="*/ 5897098 w 6128435"/>
              <a:gd name="connsiteY99-8626" fmla="*/ 4157819 h 6858000"/>
              <a:gd name="connsiteX100-8627" fmla="*/ 5903513 w 6128435"/>
              <a:gd name="connsiteY100-8628" fmla="*/ 4187661 h 6858000"/>
              <a:gd name="connsiteX101-8629" fmla="*/ 5917114 w 6128435"/>
              <a:gd name="connsiteY101-8630" fmla="*/ 4213096 h 6858000"/>
              <a:gd name="connsiteX102-8631" fmla="*/ 5921153 w 6128435"/>
              <a:gd name="connsiteY102-8632" fmla="*/ 4236222 h 6858000"/>
              <a:gd name="connsiteX103-8633" fmla="*/ 5924233 w 6128435"/>
              <a:gd name="connsiteY103-8634" fmla="*/ 4242060 h 6858000"/>
              <a:gd name="connsiteX104-8635" fmla="*/ 5928910 w 6128435"/>
              <a:gd name="connsiteY104-8636" fmla="*/ 4300973 h 6858000"/>
              <a:gd name="connsiteX105-8637" fmla="*/ 5939320 w 6128435"/>
              <a:gd name="connsiteY105-8638" fmla="*/ 4340435 h 6858000"/>
              <a:gd name="connsiteX106-8639" fmla="*/ 5946705 w 6128435"/>
              <a:gd name="connsiteY106-8640" fmla="*/ 4428051 h 6858000"/>
              <a:gd name="connsiteX107-8641" fmla="*/ 5949261 w 6128435"/>
              <a:gd name="connsiteY107-8642" fmla="*/ 4449185 h 6858000"/>
              <a:gd name="connsiteX108-8643" fmla="*/ 5957504 w 6128435"/>
              <a:gd name="connsiteY108-8644" fmla="*/ 4465911 h 6858000"/>
              <a:gd name="connsiteX109-8645" fmla="*/ 5964689 w 6128435"/>
              <a:gd name="connsiteY109-8646" fmla="*/ 4468532 h 6858000"/>
              <a:gd name="connsiteX110-8647" fmla="*/ 5967062 w 6128435"/>
              <a:gd name="connsiteY110-8648" fmla="*/ 4479923 h 6858000"/>
              <a:gd name="connsiteX111-8649" fmla="*/ 5968960 w 6128435"/>
              <a:gd name="connsiteY111-8650" fmla="*/ 4482655 h 6858000"/>
              <a:gd name="connsiteX112-8651" fmla="*/ 5978567 w 6128435"/>
              <a:gd name="connsiteY112-8652" fmla="*/ 4498605 h 6858000"/>
              <a:gd name="connsiteX113-8653" fmla="*/ 5980106 w 6128435"/>
              <a:gd name="connsiteY113-8654" fmla="*/ 4585087 h 6858000"/>
              <a:gd name="connsiteX114-8655" fmla="*/ 5998138 w 6128435"/>
              <a:gd name="connsiteY114-8656" fmla="*/ 4697518 h 6858000"/>
              <a:gd name="connsiteX115-8657" fmla="*/ 6013516 w 6128435"/>
              <a:gd name="connsiteY115-8658" fmla="*/ 4786619 h 6858000"/>
              <a:gd name="connsiteX116-8659" fmla="*/ 6025404 w 6128435"/>
              <a:gd name="connsiteY116-8660" fmla="*/ 4858148 h 6858000"/>
              <a:gd name="connsiteX117-8661" fmla="*/ 6007749 w 6128435"/>
              <a:gd name="connsiteY117-8662" fmla="*/ 4964715 h 6858000"/>
              <a:gd name="connsiteX118-8663" fmla="*/ 6005269 w 6128435"/>
              <a:gd name="connsiteY118-8664" fmla="*/ 5150567 h 6858000"/>
              <a:gd name="connsiteX119-8665" fmla="*/ 6001127 w 6128435"/>
              <a:gd name="connsiteY119-8666" fmla="*/ 5164609 h 6858000"/>
              <a:gd name="connsiteX120-8667" fmla="*/ 5996647 w 6128435"/>
              <a:gd name="connsiteY120-8668" fmla="*/ 5185640 h 6858000"/>
              <a:gd name="connsiteX121-8669" fmla="*/ 5998514 w 6128435"/>
              <a:gd name="connsiteY121-8670" fmla="*/ 5189673 h 6858000"/>
              <a:gd name="connsiteX122-8671" fmla="*/ 5995970 w 6128435"/>
              <a:gd name="connsiteY122-8672" fmla="*/ 5221547 h 6858000"/>
              <a:gd name="connsiteX123-8673" fmla="*/ 5997218 w 6128435"/>
              <a:gd name="connsiteY123-8674" fmla="*/ 5222031 h 6858000"/>
              <a:gd name="connsiteX124-8675" fmla="*/ 6002116 w 6128435"/>
              <a:gd name="connsiteY124-8676" fmla="*/ 5231223 h 6858000"/>
              <a:gd name="connsiteX125-8677" fmla="*/ 6008541 w 6128435"/>
              <a:gd name="connsiteY125-8678" fmla="*/ 5248680 h 6858000"/>
              <a:gd name="connsiteX126-8679" fmla="*/ 6039260 w 6128435"/>
              <a:gd name="connsiteY126-8680" fmla="*/ 5289518 h 6858000"/>
              <a:gd name="connsiteX127-8681" fmla="*/ 6036748 w 6128435"/>
              <a:gd name="connsiteY127-8682" fmla="*/ 5322752 h 6858000"/>
              <a:gd name="connsiteX128-8683" fmla="*/ 6036943 w 6128435"/>
              <a:gd name="connsiteY128-8684" fmla="*/ 5329480 h 6858000"/>
              <a:gd name="connsiteX129-8685" fmla="*/ 6037236 w 6128435"/>
              <a:gd name="connsiteY129-8686" fmla="*/ 5329634 h 6858000"/>
              <a:gd name="connsiteX130-8687" fmla="*/ 6038019 w 6128435"/>
              <a:gd name="connsiteY130-8688" fmla="*/ 5336764 h 6858000"/>
              <a:gd name="connsiteX131-8689" fmla="*/ 6037298 w 6128435"/>
              <a:gd name="connsiteY131-8690" fmla="*/ 5341753 h 6858000"/>
              <a:gd name="connsiteX132-8691" fmla="*/ 6037677 w 6128435"/>
              <a:gd name="connsiteY132-8692" fmla="*/ 5354807 h 6858000"/>
              <a:gd name="connsiteX133-8693" fmla="*/ 6039728 w 6128435"/>
              <a:gd name="connsiteY133-8694" fmla="*/ 5359416 h 6858000"/>
              <a:gd name="connsiteX134-8695" fmla="*/ 6043311 w 6128435"/>
              <a:gd name="connsiteY134-8696" fmla="*/ 5361407 h 6858000"/>
              <a:gd name="connsiteX135-8697" fmla="*/ 6042954 w 6128435"/>
              <a:gd name="connsiteY135-8698" fmla="*/ 5362576 h 6858000"/>
              <a:gd name="connsiteX136-8699" fmla="*/ 6053435 w 6128435"/>
              <a:gd name="connsiteY136-8700" fmla="*/ 5387547 h 6858000"/>
              <a:gd name="connsiteX137-8701" fmla="*/ 6065933 w 6128435"/>
              <a:gd name="connsiteY137-8702" fmla="*/ 5443002 h 6858000"/>
              <a:gd name="connsiteX138-8703" fmla="*/ 6068640 w 6128435"/>
              <a:gd name="connsiteY138-8704" fmla="*/ 5474503 h 6858000"/>
              <a:gd name="connsiteX139-8705" fmla="*/ 6080922 w 6128435"/>
              <a:gd name="connsiteY139-8706" fmla="*/ 5561070 h 6858000"/>
              <a:gd name="connsiteX140-8707" fmla="*/ 6096949 w 6128435"/>
              <a:gd name="connsiteY140-8708" fmla="*/ 5648179 h 6858000"/>
              <a:gd name="connsiteX141-8709" fmla="*/ 6125703 w 6128435"/>
              <a:gd name="connsiteY141-8710" fmla="*/ 5692894 h 6858000"/>
              <a:gd name="connsiteX142-8711" fmla="*/ 6126670 w 6128435"/>
              <a:gd name="connsiteY142-8712" fmla="*/ 5697882 h 6858000"/>
              <a:gd name="connsiteX143-8713" fmla="*/ 6124061 w 6128435"/>
              <a:gd name="connsiteY143-8714" fmla="*/ 5710294 h 6858000"/>
              <a:gd name="connsiteX144-8715" fmla="*/ 6122213 w 6128435"/>
              <a:gd name="connsiteY144-8716" fmla="*/ 5714762 h 6858000"/>
              <a:gd name="connsiteX145-8717" fmla="*/ 6121353 w 6128435"/>
              <a:gd name="connsiteY145-8718" fmla="*/ 5721725 h 6858000"/>
              <a:gd name="connsiteX146-8719" fmla="*/ 6121607 w 6128435"/>
              <a:gd name="connsiteY146-8720" fmla="*/ 5721959 h 6858000"/>
              <a:gd name="connsiteX147-8721" fmla="*/ 6120262 w 6128435"/>
              <a:gd name="connsiteY147-8722" fmla="*/ 5728358 h 6858000"/>
              <a:gd name="connsiteX148-8723" fmla="*/ 6110194 w 6128435"/>
              <a:gd name="connsiteY148-8724" fmla="*/ 5758853 h 6858000"/>
              <a:gd name="connsiteX149-8725" fmla="*/ 6127519 w 6128435"/>
              <a:gd name="connsiteY149-8726" fmla="*/ 5865775 h 6858000"/>
              <a:gd name="connsiteX150-8727" fmla="*/ 6128435 w 6128435"/>
              <a:gd name="connsiteY150-8728" fmla="*/ 5870164 h 6858000"/>
              <a:gd name="connsiteX151-8729" fmla="*/ 6119217 w 6128435"/>
              <a:gd name="connsiteY151-8730" fmla="*/ 5888542 h 6858000"/>
              <a:gd name="connsiteX152-8731" fmla="*/ 6115966 w 6128435"/>
              <a:gd name="connsiteY152-8732" fmla="*/ 5898387 h 6858000"/>
              <a:gd name="connsiteX153-8733" fmla="*/ 6111924 w 6128435"/>
              <a:gd name="connsiteY153-8734" fmla="*/ 5900444 h 6858000"/>
              <a:gd name="connsiteX154-8735" fmla="*/ 6108716 w 6128435"/>
              <a:gd name="connsiteY154-8736" fmla="*/ 5915345 h 6858000"/>
              <a:gd name="connsiteX155-8737" fmla="*/ 6109524 w 6128435"/>
              <a:gd name="connsiteY155-8738" fmla="*/ 5917328 h 6858000"/>
              <a:gd name="connsiteX156-8739" fmla="*/ 6102493 w 6128435"/>
              <a:gd name="connsiteY156-8740" fmla="*/ 5928602 h 6858000"/>
              <a:gd name="connsiteX157-8741" fmla="*/ 6056863 w 6128435"/>
              <a:gd name="connsiteY157-8742" fmla="*/ 6000643 h 6858000"/>
              <a:gd name="connsiteX158-8743" fmla="*/ 6045436 w 6128435"/>
              <a:gd name="connsiteY158-8744" fmla="*/ 6124480 h 6858000"/>
              <a:gd name="connsiteX159-8745" fmla="*/ 6030489 w 6128435"/>
              <a:gd name="connsiteY159-8746" fmla="*/ 6317666 h 6858000"/>
              <a:gd name="connsiteX160-8747" fmla="*/ 6007492 w 6128435"/>
              <a:gd name="connsiteY160-8748" fmla="*/ 6440818 h 6858000"/>
              <a:gd name="connsiteX161-8749" fmla="*/ 6009467 w 6128435"/>
              <a:gd name="connsiteY161-8750" fmla="*/ 6487076 h 6858000"/>
              <a:gd name="connsiteX162-8751" fmla="*/ 5995064 w 6128435"/>
              <a:gd name="connsiteY162-8752" fmla="*/ 6540791 h 6858000"/>
              <a:gd name="connsiteX163-8753" fmla="*/ 5996309 w 6128435"/>
              <a:gd name="connsiteY163-8754" fmla="*/ 6543961 h 6858000"/>
              <a:gd name="connsiteX164-8755" fmla="*/ 5996048 w 6128435"/>
              <a:gd name="connsiteY164-8756" fmla="*/ 6555444 h 6858000"/>
              <a:gd name="connsiteX165-8757" fmla="*/ 6002524 w 6128435"/>
              <a:gd name="connsiteY165-8758" fmla="*/ 6560188 h 6858000"/>
              <a:gd name="connsiteX166-8759" fmla="*/ 6006823 w 6128435"/>
              <a:gd name="connsiteY166-8760" fmla="*/ 6578546 h 6858000"/>
              <a:gd name="connsiteX167-8761" fmla="*/ 6004510 w 6128435"/>
              <a:gd name="connsiteY167-8762" fmla="*/ 6599256 h 6858000"/>
              <a:gd name="connsiteX168-8763" fmla="*/ 5986207 w 6128435"/>
              <a:gd name="connsiteY168-8764" fmla="*/ 6695855 h 6858000"/>
              <a:gd name="connsiteX169-8765" fmla="*/ 5979428 w 6128435"/>
              <a:gd name="connsiteY169-8766" fmla="*/ 6754678 h 6858000"/>
              <a:gd name="connsiteX170-8767" fmla="*/ 5983398 w 6128435"/>
              <a:gd name="connsiteY170-8768" fmla="*/ 6778641 h 6858000"/>
              <a:gd name="connsiteX171-8769" fmla="*/ 5984543 w 6128435"/>
              <a:gd name="connsiteY171-8770" fmla="*/ 6811016 h 6858000"/>
              <a:gd name="connsiteX172-8771" fmla="*/ 5981802 w 6128435"/>
              <a:gd name="connsiteY172-8772" fmla="*/ 6838578 h 6858000"/>
              <a:gd name="connsiteX173-8773" fmla="*/ 5979671 w 6128435"/>
              <a:gd name="connsiteY173-8774" fmla="*/ 6858000 h 6858000"/>
              <a:gd name="connsiteX174-8775" fmla="*/ 0 w 6128435"/>
              <a:gd name="connsiteY174-8776" fmla="*/ 6858000 h 6858000"/>
              <a:gd name="connsiteX175-8777" fmla="*/ 0 w 6128435"/>
              <a:gd name="connsiteY175-8778" fmla="*/ 0 h 6858000"/>
              <a:gd name="connsiteX0-8779" fmla="*/ 0 w 6128435"/>
              <a:gd name="connsiteY0-8780" fmla="*/ 0 h 6858000"/>
              <a:gd name="connsiteX1-8781" fmla="*/ 4965888 w 6128435"/>
              <a:gd name="connsiteY1-8782" fmla="*/ 0 h 6858000"/>
              <a:gd name="connsiteX2-8783" fmla="*/ 4967767 w 6128435"/>
              <a:gd name="connsiteY2-8784" fmla="*/ 7930 h 6858000"/>
              <a:gd name="connsiteX3-8785" fmla="*/ 4979444 w 6128435"/>
              <a:gd name="connsiteY3-8786" fmla="*/ 43921 h 6858000"/>
              <a:gd name="connsiteX4-8787" fmla="*/ 5021173 w 6128435"/>
              <a:gd name="connsiteY4-8788" fmla="*/ 123738 h 6858000"/>
              <a:gd name="connsiteX5-8789" fmla="*/ 5075458 w 6128435"/>
              <a:gd name="connsiteY5-8790" fmla="*/ 264355 h 6858000"/>
              <a:gd name="connsiteX6-8791" fmla="*/ 5081175 w 6128435"/>
              <a:gd name="connsiteY6-8792" fmla="*/ 277448 h 6858000"/>
              <a:gd name="connsiteX7-8793" fmla="*/ 5097011 w 6128435"/>
              <a:gd name="connsiteY7-8794" fmla="*/ 355616 h 6858000"/>
              <a:gd name="connsiteX8-8795" fmla="*/ 5130982 w 6128435"/>
              <a:gd name="connsiteY8-8796" fmla="*/ 412030 h 6858000"/>
              <a:gd name="connsiteX9-8797" fmla="*/ 5153000 w 6128435"/>
              <a:gd name="connsiteY9-8798" fmla="*/ 507134 h 6858000"/>
              <a:gd name="connsiteX10-8799" fmla="*/ 5171282 w 6128435"/>
              <a:gd name="connsiteY10-8800" fmla="*/ 602071 h 6858000"/>
              <a:gd name="connsiteX11-8801" fmla="*/ 5176196 w 6128435"/>
              <a:gd name="connsiteY11-8802" fmla="*/ 636822 h 6858000"/>
              <a:gd name="connsiteX12-8803" fmla="*/ 5201957 w 6128435"/>
              <a:gd name="connsiteY12-8804" fmla="*/ 736835 h 6858000"/>
              <a:gd name="connsiteX13-8805" fmla="*/ 5185452 w 6128435"/>
              <a:gd name="connsiteY13-8806" fmla="*/ 745392 h 6858000"/>
              <a:gd name="connsiteX14-8807" fmla="*/ 5189051 w 6128435"/>
              <a:gd name="connsiteY14-8808" fmla="*/ 782518 h 6858000"/>
              <a:gd name="connsiteX15-8809" fmla="*/ 5210428 w 6128435"/>
              <a:gd name="connsiteY15-8810" fmla="*/ 815772 h 6858000"/>
              <a:gd name="connsiteX16-8811" fmla="*/ 5221088 w 6128435"/>
              <a:gd name="connsiteY16-8812" fmla="*/ 860193 h 6858000"/>
              <a:gd name="connsiteX17-8813" fmla="*/ 5227653 w 6128435"/>
              <a:gd name="connsiteY17-8814" fmla="*/ 886709 h 6858000"/>
              <a:gd name="connsiteX18-8815" fmla="*/ 5230806 w 6128435"/>
              <a:gd name="connsiteY18-8816" fmla="*/ 961354 h 6858000"/>
              <a:gd name="connsiteX19-8817" fmla="*/ 5201018 w 6128435"/>
              <a:gd name="connsiteY19-8818" fmla="*/ 1095027 h 6858000"/>
              <a:gd name="connsiteX20-8819" fmla="*/ 5202153 w 6128435"/>
              <a:gd name="connsiteY20-8820" fmla="*/ 1133224 h 6858000"/>
              <a:gd name="connsiteX21-8821" fmla="*/ 5207370 w 6128435"/>
              <a:gd name="connsiteY21-8822" fmla="*/ 1138097 h 6858000"/>
              <a:gd name="connsiteX22-8823" fmla="*/ 5189234 w 6128435"/>
              <a:gd name="connsiteY22-8824" fmla="*/ 1193495 h 6858000"/>
              <a:gd name="connsiteX23-8825" fmla="*/ 5202769 w 6128435"/>
              <a:gd name="connsiteY23-8826" fmla="*/ 1269450 h 6858000"/>
              <a:gd name="connsiteX24-8827" fmla="*/ 5225968 w 6128435"/>
              <a:gd name="connsiteY24-8828" fmla="*/ 1357994 h 6858000"/>
              <a:gd name="connsiteX25-8829" fmla="*/ 5233819 w 6128435"/>
              <a:gd name="connsiteY25-8830" fmla="*/ 1380922 h 6858000"/>
              <a:gd name="connsiteX26-8831" fmla="*/ 5237226 w 6128435"/>
              <a:gd name="connsiteY26-8832" fmla="*/ 1441327 h 6858000"/>
              <a:gd name="connsiteX27-8833" fmla="*/ 5244434 w 6128435"/>
              <a:gd name="connsiteY27-8834" fmla="*/ 1580810 h 6858000"/>
              <a:gd name="connsiteX28-8835" fmla="*/ 5251453 w 6128435"/>
              <a:gd name="connsiteY28-8836" fmla="*/ 1583934 h 6858000"/>
              <a:gd name="connsiteX29-8837" fmla="*/ 5253136 w 6128435"/>
              <a:gd name="connsiteY29-8838" fmla="*/ 1595457 h 6858000"/>
              <a:gd name="connsiteX30-8839" fmla="*/ 5254863 w 6128435"/>
              <a:gd name="connsiteY30-8840" fmla="*/ 1598311 h 6858000"/>
              <a:gd name="connsiteX31-8841" fmla="*/ 5263491 w 6128435"/>
              <a:gd name="connsiteY31-8842" fmla="*/ 1642938 h 6858000"/>
              <a:gd name="connsiteX32-8843" fmla="*/ 5261314 w 6128435"/>
              <a:gd name="connsiteY32-8844" fmla="*/ 1689177 h 6858000"/>
              <a:gd name="connsiteX33-8845" fmla="*/ 5259788 w 6128435"/>
              <a:gd name="connsiteY33-8846" fmla="*/ 1768516 h 6858000"/>
              <a:gd name="connsiteX34-8847" fmla="*/ 5272526 w 6128435"/>
              <a:gd name="connsiteY34-8848" fmla="*/ 1936940 h 6858000"/>
              <a:gd name="connsiteX35-8849" fmla="*/ 5252592 w 6128435"/>
              <a:gd name="connsiteY35-8850" fmla="*/ 2092210 h 6858000"/>
              <a:gd name="connsiteX36-8851" fmla="*/ 5264303 w 6128435"/>
              <a:gd name="connsiteY36-8852" fmla="*/ 2225157 h 6858000"/>
              <a:gd name="connsiteX37-8853" fmla="*/ 5254949 w 6128435"/>
              <a:gd name="connsiteY37-8854" fmla="*/ 2236160 h 6858000"/>
              <a:gd name="connsiteX38-8855" fmla="*/ 5250104 w 6128435"/>
              <a:gd name="connsiteY38-8856" fmla="*/ 2249166 h 6858000"/>
              <a:gd name="connsiteX39-8857" fmla="*/ 5251214 w 6128435"/>
              <a:gd name="connsiteY39-8858" fmla="*/ 2250944 h 6858000"/>
              <a:gd name="connsiteX40-8859" fmla="*/ 5250644 w 6128435"/>
              <a:gd name="connsiteY40-8860" fmla="*/ 2266619 h 6858000"/>
              <a:gd name="connsiteX41-8861" fmla="*/ 5247111 w 6128435"/>
              <a:gd name="connsiteY41-8862" fmla="*/ 2269679 h 6858000"/>
              <a:gd name="connsiteX42-8863" fmla="*/ 5245653 w 6128435"/>
              <a:gd name="connsiteY42-8864" fmla="*/ 2280317 h 6858000"/>
              <a:gd name="connsiteX43-8865" fmla="*/ 5239901 w 6128435"/>
              <a:gd name="connsiteY43-8866" fmla="*/ 2300961 h 6858000"/>
              <a:gd name="connsiteX44-8867" fmla="*/ 5271650 w 6128435"/>
              <a:gd name="connsiteY44-8868" fmla="*/ 2440467 h 6858000"/>
              <a:gd name="connsiteX45-8869" fmla="*/ 5271438 w 6128435"/>
              <a:gd name="connsiteY45-8870" fmla="*/ 2447186 h 6858000"/>
              <a:gd name="connsiteX46-8871" fmla="*/ 5271722 w 6128435"/>
              <a:gd name="connsiteY46-8872" fmla="*/ 2447359 h 6858000"/>
              <a:gd name="connsiteX47-8873" fmla="*/ 5148653 w 6128435"/>
              <a:gd name="connsiteY47-8874" fmla="*/ 2460132 h 6858000"/>
              <a:gd name="connsiteX48-8875" fmla="*/ 5192511 w 6128435"/>
              <a:gd name="connsiteY48-8876" fmla="*/ 2549199 h 6858000"/>
              <a:gd name="connsiteX49-8877" fmla="*/ 5307538 w 6128435"/>
              <a:gd name="connsiteY49-8878" fmla="*/ 2514685 h 6858000"/>
              <a:gd name="connsiteX50-8879" fmla="*/ 5337604 w 6128435"/>
              <a:gd name="connsiteY50-8880" fmla="*/ 2597632 h 6858000"/>
              <a:gd name="connsiteX51-8881" fmla="*/ 5407503 w 6128435"/>
              <a:gd name="connsiteY51-8882" fmla="*/ 2786290 h 6858000"/>
              <a:gd name="connsiteX52-8883" fmla="*/ 5407356 w 6128435"/>
              <a:gd name="connsiteY52-8884" fmla="*/ 2787545 h 6858000"/>
              <a:gd name="connsiteX53-8885" fmla="*/ 5411130 w 6128435"/>
              <a:gd name="connsiteY53-8886" fmla="*/ 2788640 h 6858000"/>
              <a:gd name="connsiteX54-8887" fmla="*/ 5416439 w 6128435"/>
              <a:gd name="connsiteY54-8888" fmla="*/ 2805666 h 6858000"/>
              <a:gd name="connsiteX55-8889" fmla="*/ 5416589 w 6128435"/>
              <a:gd name="connsiteY55-8890" fmla="*/ 2810822 h 6858000"/>
              <a:gd name="connsiteX56-8891" fmla="*/ 5418542 w 6128435"/>
              <a:gd name="connsiteY56-8892" fmla="*/ 2817745 h 6858000"/>
              <a:gd name="connsiteX57-8893" fmla="*/ 5418847 w 6128435"/>
              <a:gd name="connsiteY57-8894" fmla="*/ 2817825 h 6858000"/>
              <a:gd name="connsiteX58-8895" fmla="*/ 5423364 w 6128435"/>
              <a:gd name="connsiteY58-8896" fmla="*/ 2858292 h 6858000"/>
              <a:gd name="connsiteX59-8897" fmla="*/ 5479298 w 6128435"/>
              <a:gd name="connsiteY59-8898" fmla="*/ 2947791 h 6858000"/>
              <a:gd name="connsiteX60-8899" fmla="*/ 5481770 w 6128435"/>
              <a:gd name="connsiteY60-8900" fmla="*/ 2951352 h 6858000"/>
              <a:gd name="connsiteX61-8901" fmla="*/ 5481013 w 6128435"/>
              <a:gd name="connsiteY61-8902" fmla="*/ 2973461 h 6858000"/>
              <a:gd name="connsiteX62-8903" fmla="*/ 5482045 w 6128435"/>
              <a:gd name="connsiteY62-8904" fmla="*/ 2984371 h 6858000"/>
              <a:gd name="connsiteX63-8905" fmla="*/ 5479405 w 6128435"/>
              <a:gd name="connsiteY63-8906" fmla="*/ 2988507 h 6858000"/>
              <a:gd name="connsiteX64-8907" fmla="*/ 5482415 w 6128435"/>
              <a:gd name="connsiteY64-8908" fmla="*/ 3004079 h 6858000"/>
              <a:gd name="connsiteX65-8909" fmla="*/ 5483865 w 6128435"/>
              <a:gd name="connsiteY65-8910" fmla="*/ 3005467 h 6858000"/>
              <a:gd name="connsiteX66-8911" fmla="*/ 5482236 w 6128435"/>
              <a:gd name="connsiteY66-8912" fmla="*/ 3019791 h 6858000"/>
              <a:gd name="connsiteX67-8913" fmla="*/ 5475895 w 6128435"/>
              <a:gd name="connsiteY67-8914" fmla="*/ 3033578 h 6858000"/>
              <a:gd name="connsiteX68-8915" fmla="*/ 5477595 w 6128435"/>
              <a:gd name="connsiteY68-8916" fmla="*/ 3250534 h 6858000"/>
              <a:gd name="connsiteX69-8917" fmla="*/ 5532836 w 6128435"/>
              <a:gd name="connsiteY69-8918" fmla="*/ 3353840 h 6858000"/>
              <a:gd name="connsiteX70-8919" fmla="*/ 5561229 w 6128435"/>
              <a:gd name="connsiteY70-8920" fmla="*/ 3395784 h 6858000"/>
              <a:gd name="connsiteX71-8921" fmla="*/ 5589758 w 6128435"/>
              <a:gd name="connsiteY71-8922" fmla="*/ 3506453 h 6858000"/>
              <a:gd name="connsiteX72-8923" fmla="*/ 5596144 w 6128435"/>
              <a:gd name="connsiteY72-8924" fmla="*/ 3534624 h 6858000"/>
              <a:gd name="connsiteX73-8925" fmla="*/ 5597750 w 6128435"/>
              <a:gd name="connsiteY73-8926" fmla="*/ 3534129 h 6858000"/>
              <a:gd name="connsiteX74-8927" fmla="*/ 5599700 w 6128435"/>
              <a:gd name="connsiteY74-8928" fmla="*/ 3547221 h 6858000"/>
              <a:gd name="connsiteX75-8929" fmla="*/ 5615031 w 6128435"/>
              <a:gd name="connsiteY75-8930" fmla="*/ 3557482 h 6858000"/>
              <a:gd name="connsiteX76-8931" fmla="*/ 5618377 w 6128435"/>
              <a:gd name="connsiteY76-8932" fmla="*/ 3588431 h 6858000"/>
              <a:gd name="connsiteX77-8933" fmla="*/ 5612155 w 6128435"/>
              <a:gd name="connsiteY77-8934" fmla="*/ 3589869 h 6858000"/>
              <a:gd name="connsiteX78-8935" fmla="*/ 5620843 w 6128435"/>
              <a:gd name="connsiteY78-8936" fmla="*/ 3606745 h 6858000"/>
              <a:gd name="connsiteX79-8937" fmla="*/ 5655472 w 6128435"/>
              <a:gd name="connsiteY79-8938" fmla="*/ 3678877 h 6858000"/>
              <a:gd name="connsiteX80-8939" fmla="*/ 5680448 w 6128435"/>
              <a:gd name="connsiteY80-8940" fmla="*/ 3717760 h 6858000"/>
              <a:gd name="connsiteX81-8941" fmla="*/ 5683015 w 6128435"/>
              <a:gd name="connsiteY81-8942" fmla="*/ 3762025 h 6858000"/>
              <a:gd name="connsiteX82-8943" fmla="*/ 5696643 w 6128435"/>
              <a:gd name="connsiteY82-8944" fmla="*/ 3773888 h 6858000"/>
              <a:gd name="connsiteX83-8945" fmla="*/ 5699203 w 6128435"/>
              <a:gd name="connsiteY83-8946" fmla="*/ 3775823 h 6858000"/>
              <a:gd name="connsiteX84-8947" fmla="*/ 5704824 w 6128435"/>
              <a:gd name="connsiteY84-8948" fmla="*/ 3785966 h 6858000"/>
              <a:gd name="connsiteX85-8949" fmla="*/ 5712204 w 6128435"/>
              <a:gd name="connsiteY85-8950" fmla="*/ 3785830 h 6858000"/>
              <a:gd name="connsiteX86-8951" fmla="*/ 5724816 w 6128435"/>
              <a:gd name="connsiteY86-8952" fmla="*/ 3798949 h 6858000"/>
              <a:gd name="connsiteX87-8953" fmla="*/ 5733539 w 6128435"/>
              <a:gd name="connsiteY87-8954" fmla="*/ 3818457 h 6858000"/>
              <a:gd name="connsiteX88-8955" fmla="*/ 5768491 w 6128435"/>
              <a:gd name="connsiteY88-8956" fmla="*/ 3914399 h 6858000"/>
              <a:gd name="connsiteX89-8957" fmla="*/ 5793123 w 6128435"/>
              <a:gd name="connsiteY89-8958" fmla="*/ 3969952 h 6858000"/>
              <a:gd name="connsiteX90-8959" fmla="*/ 5808321 w 6128435"/>
              <a:gd name="connsiteY90-8960" fmla="*/ 3988153 h 6858000"/>
              <a:gd name="connsiteX91-8961" fmla="*/ 5825621 w 6128435"/>
              <a:gd name="connsiteY91-8962" fmla="*/ 4015525 h 6858000"/>
              <a:gd name="connsiteX92-8963" fmla="*/ 5860672 w 6128435"/>
              <a:gd name="connsiteY92-8964" fmla="*/ 4061579 h 6858000"/>
              <a:gd name="connsiteX93-8965" fmla="*/ 5872173 w 6128435"/>
              <a:gd name="connsiteY93-8966" fmla="*/ 4088497 h 6858000"/>
              <a:gd name="connsiteX94-8967" fmla="*/ 5883705 w 6128435"/>
              <a:gd name="connsiteY94-8968" fmla="*/ 4101899 h 6858000"/>
              <a:gd name="connsiteX95-8969" fmla="*/ 5885314 w 6128435"/>
              <a:gd name="connsiteY95-8970" fmla="*/ 4108387 h 6858000"/>
              <a:gd name="connsiteX96-8971" fmla="*/ 5894095 w 6128435"/>
              <a:gd name="connsiteY96-8972" fmla="*/ 4128857 h 6858000"/>
              <a:gd name="connsiteX97-8973" fmla="*/ 5898339 w 6128435"/>
              <a:gd name="connsiteY97-8974" fmla="*/ 4140800 h 6858000"/>
              <a:gd name="connsiteX98-8975" fmla="*/ 5899734 w 6128435"/>
              <a:gd name="connsiteY98-8976" fmla="*/ 4145632 h 6858000"/>
              <a:gd name="connsiteX99-8977" fmla="*/ 5897098 w 6128435"/>
              <a:gd name="connsiteY99-8978" fmla="*/ 4157819 h 6858000"/>
              <a:gd name="connsiteX100-8979" fmla="*/ 5903513 w 6128435"/>
              <a:gd name="connsiteY100-8980" fmla="*/ 4187661 h 6858000"/>
              <a:gd name="connsiteX101-8981" fmla="*/ 5917114 w 6128435"/>
              <a:gd name="connsiteY101-8982" fmla="*/ 4213096 h 6858000"/>
              <a:gd name="connsiteX102-8983" fmla="*/ 5921153 w 6128435"/>
              <a:gd name="connsiteY102-8984" fmla="*/ 4236222 h 6858000"/>
              <a:gd name="connsiteX103-8985" fmla="*/ 5924233 w 6128435"/>
              <a:gd name="connsiteY103-8986" fmla="*/ 4242060 h 6858000"/>
              <a:gd name="connsiteX104-8987" fmla="*/ 5928910 w 6128435"/>
              <a:gd name="connsiteY104-8988" fmla="*/ 4300973 h 6858000"/>
              <a:gd name="connsiteX105-8989" fmla="*/ 5939320 w 6128435"/>
              <a:gd name="connsiteY105-8990" fmla="*/ 4340435 h 6858000"/>
              <a:gd name="connsiteX106-8991" fmla="*/ 5946705 w 6128435"/>
              <a:gd name="connsiteY106-8992" fmla="*/ 4428051 h 6858000"/>
              <a:gd name="connsiteX107-8993" fmla="*/ 5949261 w 6128435"/>
              <a:gd name="connsiteY107-8994" fmla="*/ 4449185 h 6858000"/>
              <a:gd name="connsiteX108-8995" fmla="*/ 5957504 w 6128435"/>
              <a:gd name="connsiteY108-8996" fmla="*/ 4465911 h 6858000"/>
              <a:gd name="connsiteX109-8997" fmla="*/ 5964689 w 6128435"/>
              <a:gd name="connsiteY109-8998" fmla="*/ 4468532 h 6858000"/>
              <a:gd name="connsiteX110-8999" fmla="*/ 5967062 w 6128435"/>
              <a:gd name="connsiteY110-9000" fmla="*/ 4479923 h 6858000"/>
              <a:gd name="connsiteX111-9001" fmla="*/ 5968960 w 6128435"/>
              <a:gd name="connsiteY111-9002" fmla="*/ 4482655 h 6858000"/>
              <a:gd name="connsiteX112-9003" fmla="*/ 5978567 w 6128435"/>
              <a:gd name="connsiteY112-9004" fmla="*/ 4498605 h 6858000"/>
              <a:gd name="connsiteX113-9005" fmla="*/ 5980106 w 6128435"/>
              <a:gd name="connsiteY113-9006" fmla="*/ 4585087 h 6858000"/>
              <a:gd name="connsiteX114-9007" fmla="*/ 5998138 w 6128435"/>
              <a:gd name="connsiteY114-9008" fmla="*/ 4697518 h 6858000"/>
              <a:gd name="connsiteX115-9009" fmla="*/ 6013516 w 6128435"/>
              <a:gd name="connsiteY115-9010" fmla="*/ 4786619 h 6858000"/>
              <a:gd name="connsiteX116-9011" fmla="*/ 6025404 w 6128435"/>
              <a:gd name="connsiteY116-9012" fmla="*/ 4858148 h 6858000"/>
              <a:gd name="connsiteX117-9013" fmla="*/ 6007749 w 6128435"/>
              <a:gd name="connsiteY117-9014" fmla="*/ 4964715 h 6858000"/>
              <a:gd name="connsiteX118-9015" fmla="*/ 6005269 w 6128435"/>
              <a:gd name="connsiteY118-9016" fmla="*/ 5150567 h 6858000"/>
              <a:gd name="connsiteX119-9017" fmla="*/ 6001127 w 6128435"/>
              <a:gd name="connsiteY119-9018" fmla="*/ 5164609 h 6858000"/>
              <a:gd name="connsiteX120-9019" fmla="*/ 5996647 w 6128435"/>
              <a:gd name="connsiteY120-9020" fmla="*/ 5185640 h 6858000"/>
              <a:gd name="connsiteX121-9021" fmla="*/ 5998514 w 6128435"/>
              <a:gd name="connsiteY121-9022" fmla="*/ 5189673 h 6858000"/>
              <a:gd name="connsiteX122-9023" fmla="*/ 5995970 w 6128435"/>
              <a:gd name="connsiteY122-9024" fmla="*/ 5221547 h 6858000"/>
              <a:gd name="connsiteX123-9025" fmla="*/ 5997218 w 6128435"/>
              <a:gd name="connsiteY123-9026" fmla="*/ 5222031 h 6858000"/>
              <a:gd name="connsiteX124-9027" fmla="*/ 6002116 w 6128435"/>
              <a:gd name="connsiteY124-9028" fmla="*/ 5231223 h 6858000"/>
              <a:gd name="connsiteX125-9029" fmla="*/ 6008541 w 6128435"/>
              <a:gd name="connsiteY125-9030" fmla="*/ 5248680 h 6858000"/>
              <a:gd name="connsiteX126-9031" fmla="*/ 6039260 w 6128435"/>
              <a:gd name="connsiteY126-9032" fmla="*/ 5289518 h 6858000"/>
              <a:gd name="connsiteX127-9033" fmla="*/ 6036748 w 6128435"/>
              <a:gd name="connsiteY127-9034" fmla="*/ 5322752 h 6858000"/>
              <a:gd name="connsiteX128-9035" fmla="*/ 6036943 w 6128435"/>
              <a:gd name="connsiteY128-9036" fmla="*/ 5329480 h 6858000"/>
              <a:gd name="connsiteX129-9037" fmla="*/ 6037236 w 6128435"/>
              <a:gd name="connsiteY129-9038" fmla="*/ 5329634 h 6858000"/>
              <a:gd name="connsiteX130-9039" fmla="*/ 6038019 w 6128435"/>
              <a:gd name="connsiteY130-9040" fmla="*/ 5336764 h 6858000"/>
              <a:gd name="connsiteX131-9041" fmla="*/ 6037298 w 6128435"/>
              <a:gd name="connsiteY131-9042" fmla="*/ 5341753 h 6858000"/>
              <a:gd name="connsiteX132-9043" fmla="*/ 6037677 w 6128435"/>
              <a:gd name="connsiteY132-9044" fmla="*/ 5354807 h 6858000"/>
              <a:gd name="connsiteX133-9045" fmla="*/ 6039728 w 6128435"/>
              <a:gd name="connsiteY133-9046" fmla="*/ 5359416 h 6858000"/>
              <a:gd name="connsiteX134-9047" fmla="*/ 6043311 w 6128435"/>
              <a:gd name="connsiteY134-9048" fmla="*/ 5361407 h 6858000"/>
              <a:gd name="connsiteX135-9049" fmla="*/ 6042954 w 6128435"/>
              <a:gd name="connsiteY135-9050" fmla="*/ 5362576 h 6858000"/>
              <a:gd name="connsiteX136-9051" fmla="*/ 6053435 w 6128435"/>
              <a:gd name="connsiteY136-9052" fmla="*/ 5387547 h 6858000"/>
              <a:gd name="connsiteX137-9053" fmla="*/ 6065933 w 6128435"/>
              <a:gd name="connsiteY137-9054" fmla="*/ 5443002 h 6858000"/>
              <a:gd name="connsiteX138-9055" fmla="*/ 6068640 w 6128435"/>
              <a:gd name="connsiteY138-9056" fmla="*/ 5474503 h 6858000"/>
              <a:gd name="connsiteX139-9057" fmla="*/ 6080922 w 6128435"/>
              <a:gd name="connsiteY139-9058" fmla="*/ 5561070 h 6858000"/>
              <a:gd name="connsiteX140-9059" fmla="*/ 6096949 w 6128435"/>
              <a:gd name="connsiteY140-9060" fmla="*/ 5648179 h 6858000"/>
              <a:gd name="connsiteX141-9061" fmla="*/ 6125703 w 6128435"/>
              <a:gd name="connsiteY141-9062" fmla="*/ 5692894 h 6858000"/>
              <a:gd name="connsiteX142-9063" fmla="*/ 6126670 w 6128435"/>
              <a:gd name="connsiteY142-9064" fmla="*/ 5697882 h 6858000"/>
              <a:gd name="connsiteX143-9065" fmla="*/ 6124061 w 6128435"/>
              <a:gd name="connsiteY143-9066" fmla="*/ 5710294 h 6858000"/>
              <a:gd name="connsiteX144-9067" fmla="*/ 6122213 w 6128435"/>
              <a:gd name="connsiteY144-9068" fmla="*/ 5714762 h 6858000"/>
              <a:gd name="connsiteX145-9069" fmla="*/ 6121353 w 6128435"/>
              <a:gd name="connsiteY145-9070" fmla="*/ 5721725 h 6858000"/>
              <a:gd name="connsiteX146-9071" fmla="*/ 6121607 w 6128435"/>
              <a:gd name="connsiteY146-9072" fmla="*/ 5721959 h 6858000"/>
              <a:gd name="connsiteX147-9073" fmla="*/ 6120262 w 6128435"/>
              <a:gd name="connsiteY147-9074" fmla="*/ 5728358 h 6858000"/>
              <a:gd name="connsiteX148-9075" fmla="*/ 6110194 w 6128435"/>
              <a:gd name="connsiteY148-9076" fmla="*/ 5758853 h 6858000"/>
              <a:gd name="connsiteX149-9077" fmla="*/ 6127519 w 6128435"/>
              <a:gd name="connsiteY149-9078" fmla="*/ 5865775 h 6858000"/>
              <a:gd name="connsiteX150-9079" fmla="*/ 6128435 w 6128435"/>
              <a:gd name="connsiteY150-9080" fmla="*/ 5870164 h 6858000"/>
              <a:gd name="connsiteX151-9081" fmla="*/ 6119217 w 6128435"/>
              <a:gd name="connsiteY151-9082" fmla="*/ 5888542 h 6858000"/>
              <a:gd name="connsiteX152-9083" fmla="*/ 6115966 w 6128435"/>
              <a:gd name="connsiteY152-9084" fmla="*/ 5898387 h 6858000"/>
              <a:gd name="connsiteX153-9085" fmla="*/ 6111924 w 6128435"/>
              <a:gd name="connsiteY153-9086" fmla="*/ 5900444 h 6858000"/>
              <a:gd name="connsiteX154-9087" fmla="*/ 6108716 w 6128435"/>
              <a:gd name="connsiteY154-9088" fmla="*/ 5915345 h 6858000"/>
              <a:gd name="connsiteX155-9089" fmla="*/ 6109524 w 6128435"/>
              <a:gd name="connsiteY155-9090" fmla="*/ 5917328 h 6858000"/>
              <a:gd name="connsiteX156-9091" fmla="*/ 6102493 w 6128435"/>
              <a:gd name="connsiteY156-9092" fmla="*/ 5928602 h 6858000"/>
              <a:gd name="connsiteX157-9093" fmla="*/ 6056863 w 6128435"/>
              <a:gd name="connsiteY157-9094" fmla="*/ 6000643 h 6858000"/>
              <a:gd name="connsiteX158-9095" fmla="*/ 6045436 w 6128435"/>
              <a:gd name="connsiteY158-9096" fmla="*/ 6124480 h 6858000"/>
              <a:gd name="connsiteX159-9097" fmla="*/ 6030489 w 6128435"/>
              <a:gd name="connsiteY159-9098" fmla="*/ 6317666 h 6858000"/>
              <a:gd name="connsiteX160-9099" fmla="*/ 6007492 w 6128435"/>
              <a:gd name="connsiteY160-9100" fmla="*/ 6440818 h 6858000"/>
              <a:gd name="connsiteX161-9101" fmla="*/ 6009467 w 6128435"/>
              <a:gd name="connsiteY161-9102" fmla="*/ 6487076 h 6858000"/>
              <a:gd name="connsiteX162-9103" fmla="*/ 5995064 w 6128435"/>
              <a:gd name="connsiteY162-9104" fmla="*/ 6540791 h 6858000"/>
              <a:gd name="connsiteX163-9105" fmla="*/ 5996309 w 6128435"/>
              <a:gd name="connsiteY163-9106" fmla="*/ 6543961 h 6858000"/>
              <a:gd name="connsiteX164-9107" fmla="*/ 5996048 w 6128435"/>
              <a:gd name="connsiteY164-9108" fmla="*/ 6555444 h 6858000"/>
              <a:gd name="connsiteX165-9109" fmla="*/ 6002524 w 6128435"/>
              <a:gd name="connsiteY165-9110" fmla="*/ 6560188 h 6858000"/>
              <a:gd name="connsiteX166-9111" fmla="*/ 6006823 w 6128435"/>
              <a:gd name="connsiteY166-9112" fmla="*/ 6578546 h 6858000"/>
              <a:gd name="connsiteX167-9113" fmla="*/ 6004510 w 6128435"/>
              <a:gd name="connsiteY167-9114" fmla="*/ 6599256 h 6858000"/>
              <a:gd name="connsiteX168-9115" fmla="*/ 5986207 w 6128435"/>
              <a:gd name="connsiteY168-9116" fmla="*/ 6695855 h 6858000"/>
              <a:gd name="connsiteX169-9117" fmla="*/ 5979428 w 6128435"/>
              <a:gd name="connsiteY169-9118" fmla="*/ 6754678 h 6858000"/>
              <a:gd name="connsiteX170-9119" fmla="*/ 5983398 w 6128435"/>
              <a:gd name="connsiteY170-9120" fmla="*/ 6778641 h 6858000"/>
              <a:gd name="connsiteX171-9121" fmla="*/ 5984543 w 6128435"/>
              <a:gd name="connsiteY171-9122" fmla="*/ 6811016 h 6858000"/>
              <a:gd name="connsiteX172-9123" fmla="*/ 5981802 w 6128435"/>
              <a:gd name="connsiteY172-9124" fmla="*/ 6838578 h 6858000"/>
              <a:gd name="connsiteX173-9125" fmla="*/ 5979671 w 6128435"/>
              <a:gd name="connsiteY173-9126" fmla="*/ 6858000 h 6858000"/>
              <a:gd name="connsiteX174-9127" fmla="*/ 0 w 6128435"/>
              <a:gd name="connsiteY174-9128" fmla="*/ 6858000 h 6858000"/>
              <a:gd name="connsiteX175-9129" fmla="*/ 0 w 6128435"/>
              <a:gd name="connsiteY175-9130" fmla="*/ 0 h 6858000"/>
              <a:gd name="connsiteX0-9131" fmla="*/ 0 w 6128435"/>
              <a:gd name="connsiteY0-9132" fmla="*/ 0 h 6858000"/>
              <a:gd name="connsiteX1-9133" fmla="*/ 4965888 w 6128435"/>
              <a:gd name="connsiteY1-9134" fmla="*/ 0 h 6858000"/>
              <a:gd name="connsiteX2-9135" fmla="*/ 4967767 w 6128435"/>
              <a:gd name="connsiteY2-9136" fmla="*/ 7930 h 6858000"/>
              <a:gd name="connsiteX3-9137" fmla="*/ 4979444 w 6128435"/>
              <a:gd name="connsiteY3-9138" fmla="*/ 43921 h 6858000"/>
              <a:gd name="connsiteX4-9139" fmla="*/ 5021173 w 6128435"/>
              <a:gd name="connsiteY4-9140" fmla="*/ 123738 h 6858000"/>
              <a:gd name="connsiteX5-9141" fmla="*/ 5075458 w 6128435"/>
              <a:gd name="connsiteY5-9142" fmla="*/ 264355 h 6858000"/>
              <a:gd name="connsiteX6-9143" fmla="*/ 5081175 w 6128435"/>
              <a:gd name="connsiteY6-9144" fmla="*/ 277448 h 6858000"/>
              <a:gd name="connsiteX7-9145" fmla="*/ 5097011 w 6128435"/>
              <a:gd name="connsiteY7-9146" fmla="*/ 355616 h 6858000"/>
              <a:gd name="connsiteX8-9147" fmla="*/ 5130982 w 6128435"/>
              <a:gd name="connsiteY8-9148" fmla="*/ 412030 h 6858000"/>
              <a:gd name="connsiteX9-9149" fmla="*/ 5153000 w 6128435"/>
              <a:gd name="connsiteY9-9150" fmla="*/ 507134 h 6858000"/>
              <a:gd name="connsiteX10-9151" fmla="*/ 5171282 w 6128435"/>
              <a:gd name="connsiteY10-9152" fmla="*/ 602071 h 6858000"/>
              <a:gd name="connsiteX11-9153" fmla="*/ 5176196 w 6128435"/>
              <a:gd name="connsiteY11-9154" fmla="*/ 636822 h 6858000"/>
              <a:gd name="connsiteX12-9155" fmla="*/ 5201957 w 6128435"/>
              <a:gd name="connsiteY12-9156" fmla="*/ 736835 h 6858000"/>
              <a:gd name="connsiteX13-9157" fmla="*/ 5185452 w 6128435"/>
              <a:gd name="connsiteY13-9158" fmla="*/ 745392 h 6858000"/>
              <a:gd name="connsiteX14-9159" fmla="*/ 5189051 w 6128435"/>
              <a:gd name="connsiteY14-9160" fmla="*/ 782518 h 6858000"/>
              <a:gd name="connsiteX15-9161" fmla="*/ 5210428 w 6128435"/>
              <a:gd name="connsiteY15-9162" fmla="*/ 815772 h 6858000"/>
              <a:gd name="connsiteX16-9163" fmla="*/ 5221088 w 6128435"/>
              <a:gd name="connsiteY16-9164" fmla="*/ 860193 h 6858000"/>
              <a:gd name="connsiteX17-9165" fmla="*/ 5227653 w 6128435"/>
              <a:gd name="connsiteY17-9166" fmla="*/ 886709 h 6858000"/>
              <a:gd name="connsiteX18-9167" fmla="*/ 5230806 w 6128435"/>
              <a:gd name="connsiteY18-9168" fmla="*/ 961354 h 6858000"/>
              <a:gd name="connsiteX19-9169" fmla="*/ 5201018 w 6128435"/>
              <a:gd name="connsiteY19-9170" fmla="*/ 1095027 h 6858000"/>
              <a:gd name="connsiteX20-9171" fmla="*/ 5202153 w 6128435"/>
              <a:gd name="connsiteY20-9172" fmla="*/ 1133224 h 6858000"/>
              <a:gd name="connsiteX21-9173" fmla="*/ 5207370 w 6128435"/>
              <a:gd name="connsiteY21-9174" fmla="*/ 1138097 h 6858000"/>
              <a:gd name="connsiteX22-9175" fmla="*/ 5189234 w 6128435"/>
              <a:gd name="connsiteY22-9176" fmla="*/ 1193495 h 6858000"/>
              <a:gd name="connsiteX23-9177" fmla="*/ 5202769 w 6128435"/>
              <a:gd name="connsiteY23-9178" fmla="*/ 1269450 h 6858000"/>
              <a:gd name="connsiteX24-9179" fmla="*/ 5225968 w 6128435"/>
              <a:gd name="connsiteY24-9180" fmla="*/ 1357994 h 6858000"/>
              <a:gd name="connsiteX25-9181" fmla="*/ 5233819 w 6128435"/>
              <a:gd name="connsiteY25-9182" fmla="*/ 1380922 h 6858000"/>
              <a:gd name="connsiteX26-9183" fmla="*/ 5237226 w 6128435"/>
              <a:gd name="connsiteY26-9184" fmla="*/ 1441327 h 6858000"/>
              <a:gd name="connsiteX27-9185" fmla="*/ 5244434 w 6128435"/>
              <a:gd name="connsiteY27-9186" fmla="*/ 1580810 h 6858000"/>
              <a:gd name="connsiteX28-9187" fmla="*/ 5251453 w 6128435"/>
              <a:gd name="connsiteY28-9188" fmla="*/ 1583934 h 6858000"/>
              <a:gd name="connsiteX29-9189" fmla="*/ 5253136 w 6128435"/>
              <a:gd name="connsiteY29-9190" fmla="*/ 1595457 h 6858000"/>
              <a:gd name="connsiteX30-9191" fmla="*/ 5254863 w 6128435"/>
              <a:gd name="connsiteY30-9192" fmla="*/ 1598311 h 6858000"/>
              <a:gd name="connsiteX31-9193" fmla="*/ 5263491 w 6128435"/>
              <a:gd name="connsiteY31-9194" fmla="*/ 1642938 h 6858000"/>
              <a:gd name="connsiteX32-9195" fmla="*/ 5261314 w 6128435"/>
              <a:gd name="connsiteY32-9196" fmla="*/ 1689177 h 6858000"/>
              <a:gd name="connsiteX33-9197" fmla="*/ 5259788 w 6128435"/>
              <a:gd name="connsiteY33-9198" fmla="*/ 1768516 h 6858000"/>
              <a:gd name="connsiteX34-9199" fmla="*/ 5272526 w 6128435"/>
              <a:gd name="connsiteY34-9200" fmla="*/ 1936940 h 6858000"/>
              <a:gd name="connsiteX35-9201" fmla="*/ 5252592 w 6128435"/>
              <a:gd name="connsiteY35-9202" fmla="*/ 2092210 h 6858000"/>
              <a:gd name="connsiteX36-9203" fmla="*/ 5264303 w 6128435"/>
              <a:gd name="connsiteY36-9204" fmla="*/ 2225157 h 6858000"/>
              <a:gd name="connsiteX37-9205" fmla="*/ 5254949 w 6128435"/>
              <a:gd name="connsiteY37-9206" fmla="*/ 2236160 h 6858000"/>
              <a:gd name="connsiteX38-9207" fmla="*/ 5250104 w 6128435"/>
              <a:gd name="connsiteY38-9208" fmla="*/ 2249166 h 6858000"/>
              <a:gd name="connsiteX39-9209" fmla="*/ 5251214 w 6128435"/>
              <a:gd name="connsiteY39-9210" fmla="*/ 2250944 h 6858000"/>
              <a:gd name="connsiteX40-9211" fmla="*/ 5250644 w 6128435"/>
              <a:gd name="connsiteY40-9212" fmla="*/ 2266619 h 6858000"/>
              <a:gd name="connsiteX41-9213" fmla="*/ 5247111 w 6128435"/>
              <a:gd name="connsiteY41-9214" fmla="*/ 2269679 h 6858000"/>
              <a:gd name="connsiteX42-9215" fmla="*/ 5245653 w 6128435"/>
              <a:gd name="connsiteY42-9216" fmla="*/ 2280317 h 6858000"/>
              <a:gd name="connsiteX43-9217" fmla="*/ 5239901 w 6128435"/>
              <a:gd name="connsiteY43-9218" fmla="*/ 2300961 h 6858000"/>
              <a:gd name="connsiteX44-9219" fmla="*/ 5271650 w 6128435"/>
              <a:gd name="connsiteY44-9220" fmla="*/ 2440467 h 6858000"/>
              <a:gd name="connsiteX45-9221" fmla="*/ 5271438 w 6128435"/>
              <a:gd name="connsiteY45-9222" fmla="*/ 2447186 h 6858000"/>
              <a:gd name="connsiteX46-9223" fmla="*/ 5148653 w 6128435"/>
              <a:gd name="connsiteY46-9224" fmla="*/ 2460132 h 6858000"/>
              <a:gd name="connsiteX47-9225" fmla="*/ 5192511 w 6128435"/>
              <a:gd name="connsiteY47-9226" fmla="*/ 2549199 h 6858000"/>
              <a:gd name="connsiteX48-9227" fmla="*/ 5307538 w 6128435"/>
              <a:gd name="connsiteY48-9228" fmla="*/ 2514685 h 6858000"/>
              <a:gd name="connsiteX49-9229" fmla="*/ 5337604 w 6128435"/>
              <a:gd name="connsiteY49-9230" fmla="*/ 2597632 h 6858000"/>
              <a:gd name="connsiteX50-9231" fmla="*/ 5407503 w 6128435"/>
              <a:gd name="connsiteY50-9232" fmla="*/ 2786290 h 6858000"/>
              <a:gd name="connsiteX51-9233" fmla="*/ 5407356 w 6128435"/>
              <a:gd name="connsiteY51-9234" fmla="*/ 2787545 h 6858000"/>
              <a:gd name="connsiteX52-9235" fmla="*/ 5411130 w 6128435"/>
              <a:gd name="connsiteY52-9236" fmla="*/ 2788640 h 6858000"/>
              <a:gd name="connsiteX53-9237" fmla="*/ 5416439 w 6128435"/>
              <a:gd name="connsiteY53-9238" fmla="*/ 2805666 h 6858000"/>
              <a:gd name="connsiteX54-9239" fmla="*/ 5416589 w 6128435"/>
              <a:gd name="connsiteY54-9240" fmla="*/ 2810822 h 6858000"/>
              <a:gd name="connsiteX55-9241" fmla="*/ 5418542 w 6128435"/>
              <a:gd name="connsiteY55-9242" fmla="*/ 2817745 h 6858000"/>
              <a:gd name="connsiteX56-9243" fmla="*/ 5418847 w 6128435"/>
              <a:gd name="connsiteY56-9244" fmla="*/ 2817825 h 6858000"/>
              <a:gd name="connsiteX57-9245" fmla="*/ 5423364 w 6128435"/>
              <a:gd name="connsiteY57-9246" fmla="*/ 2858292 h 6858000"/>
              <a:gd name="connsiteX58-9247" fmla="*/ 5479298 w 6128435"/>
              <a:gd name="connsiteY58-9248" fmla="*/ 2947791 h 6858000"/>
              <a:gd name="connsiteX59-9249" fmla="*/ 5481770 w 6128435"/>
              <a:gd name="connsiteY59-9250" fmla="*/ 2951352 h 6858000"/>
              <a:gd name="connsiteX60-9251" fmla="*/ 5481013 w 6128435"/>
              <a:gd name="connsiteY60-9252" fmla="*/ 2973461 h 6858000"/>
              <a:gd name="connsiteX61-9253" fmla="*/ 5482045 w 6128435"/>
              <a:gd name="connsiteY61-9254" fmla="*/ 2984371 h 6858000"/>
              <a:gd name="connsiteX62-9255" fmla="*/ 5479405 w 6128435"/>
              <a:gd name="connsiteY62-9256" fmla="*/ 2988507 h 6858000"/>
              <a:gd name="connsiteX63-9257" fmla="*/ 5482415 w 6128435"/>
              <a:gd name="connsiteY63-9258" fmla="*/ 3004079 h 6858000"/>
              <a:gd name="connsiteX64-9259" fmla="*/ 5483865 w 6128435"/>
              <a:gd name="connsiteY64-9260" fmla="*/ 3005467 h 6858000"/>
              <a:gd name="connsiteX65-9261" fmla="*/ 5482236 w 6128435"/>
              <a:gd name="connsiteY65-9262" fmla="*/ 3019791 h 6858000"/>
              <a:gd name="connsiteX66-9263" fmla="*/ 5475895 w 6128435"/>
              <a:gd name="connsiteY66-9264" fmla="*/ 3033578 h 6858000"/>
              <a:gd name="connsiteX67-9265" fmla="*/ 5477595 w 6128435"/>
              <a:gd name="connsiteY67-9266" fmla="*/ 3250534 h 6858000"/>
              <a:gd name="connsiteX68-9267" fmla="*/ 5532836 w 6128435"/>
              <a:gd name="connsiteY68-9268" fmla="*/ 3353840 h 6858000"/>
              <a:gd name="connsiteX69-9269" fmla="*/ 5561229 w 6128435"/>
              <a:gd name="connsiteY69-9270" fmla="*/ 3395784 h 6858000"/>
              <a:gd name="connsiteX70-9271" fmla="*/ 5589758 w 6128435"/>
              <a:gd name="connsiteY70-9272" fmla="*/ 3506453 h 6858000"/>
              <a:gd name="connsiteX71-9273" fmla="*/ 5596144 w 6128435"/>
              <a:gd name="connsiteY71-9274" fmla="*/ 3534624 h 6858000"/>
              <a:gd name="connsiteX72-9275" fmla="*/ 5597750 w 6128435"/>
              <a:gd name="connsiteY72-9276" fmla="*/ 3534129 h 6858000"/>
              <a:gd name="connsiteX73-9277" fmla="*/ 5599700 w 6128435"/>
              <a:gd name="connsiteY73-9278" fmla="*/ 3547221 h 6858000"/>
              <a:gd name="connsiteX74-9279" fmla="*/ 5615031 w 6128435"/>
              <a:gd name="connsiteY74-9280" fmla="*/ 3557482 h 6858000"/>
              <a:gd name="connsiteX75-9281" fmla="*/ 5618377 w 6128435"/>
              <a:gd name="connsiteY75-9282" fmla="*/ 3588431 h 6858000"/>
              <a:gd name="connsiteX76-9283" fmla="*/ 5612155 w 6128435"/>
              <a:gd name="connsiteY76-9284" fmla="*/ 3589869 h 6858000"/>
              <a:gd name="connsiteX77-9285" fmla="*/ 5620843 w 6128435"/>
              <a:gd name="connsiteY77-9286" fmla="*/ 3606745 h 6858000"/>
              <a:gd name="connsiteX78-9287" fmla="*/ 5655472 w 6128435"/>
              <a:gd name="connsiteY78-9288" fmla="*/ 3678877 h 6858000"/>
              <a:gd name="connsiteX79-9289" fmla="*/ 5680448 w 6128435"/>
              <a:gd name="connsiteY79-9290" fmla="*/ 3717760 h 6858000"/>
              <a:gd name="connsiteX80-9291" fmla="*/ 5683015 w 6128435"/>
              <a:gd name="connsiteY80-9292" fmla="*/ 3762025 h 6858000"/>
              <a:gd name="connsiteX81-9293" fmla="*/ 5696643 w 6128435"/>
              <a:gd name="connsiteY81-9294" fmla="*/ 3773888 h 6858000"/>
              <a:gd name="connsiteX82-9295" fmla="*/ 5699203 w 6128435"/>
              <a:gd name="connsiteY82-9296" fmla="*/ 3775823 h 6858000"/>
              <a:gd name="connsiteX83-9297" fmla="*/ 5704824 w 6128435"/>
              <a:gd name="connsiteY83-9298" fmla="*/ 3785966 h 6858000"/>
              <a:gd name="connsiteX84-9299" fmla="*/ 5712204 w 6128435"/>
              <a:gd name="connsiteY84-9300" fmla="*/ 3785830 h 6858000"/>
              <a:gd name="connsiteX85-9301" fmla="*/ 5724816 w 6128435"/>
              <a:gd name="connsiteY85-9302" fmla="*/ 3798949 h 6858000"/>
              <a:gd name="connsiteX86-9303" fmla="*/ 5733539 w 6128435"/>
              <a:gd name="connsiteY86-9304" fmla="*/ 3818457 h 6858000"/>
              <a:gd name="connsiteX87-9305" fmla="*/ 5768491 w 6128435"/>
              <a:gd name="connsiteY87-9306" fmla="*/ 3914399 h 6858000"/>
              <a:gd name="connsiteX88-9307" fmla="*/ 5793123 w 6128435"/>
              <a:gd name="connsiteY88-9308" fmla="*/ 3969952 h 6858000"/>
              <a:gd name="connsiteX89-9309" fmla="*/ 5808321 w 6128435"/>
              <a:gd name="connsiteY89-9310" fmla="*/ 3988153 h 6858000"/>
              <a:gd name="connsiteX90-9311" fmla="*/ 5825621 w 6128435"/>
              <a:gd name="connsiteY90-9312" fmla="*/ 4015525 h 6858000"/>
              <a:gd name="connsiteX91-9313" fmla="*/ 5860672 w 6128435"/>
              <a:gd name="connsiteY91-9314" fmla="*/ 4061579 h 6858000"/>
              <a:gd name="connsiteX92-9315" fmla="*/ 5872173 w 6128435"/>
              <a:gd name="connsiteY92-9316" fmla="*/ 4088497 h 6858000"/>
              <a:gd name="connsiteX93-9317" fmla="*/ 5883705 w 6128435"/>
              <a:gd name="connsiteY93-9318" fmla="*/ 4101899 h 6858000"/>
              <a:gd name="connsiteX94-9319" fmla="*/ 5885314 w 6128435"/>
              <a:gd name="connsiteY94-9320" fmla="*/ 4108387 h 6858000"/>
              <a:gd name="connsiteX95-9321" fmla="*/ 5894095 w 6128435"/>
              <a:gd name="connsiteY95-9322" fmla="*/ 4128857 h 6858000"/>
              <a:gd name="connsiteX96-9323" fmla="*/ 5898339 w 6128435"/>
              <a:gd name="connsiteY96-9324" fmla="*/ 4140800 h 6858000"/>
              <a:gd name="connsiteX97-9325" fmla="*/ 5899734 w 6128435"/>
              <a:gd name="connsiteY97-9326" fmla="*/ 4145632 h 6858000"/>
              <a:gd name="connsiteX98-9327" fmla="*/ 5897098 w 6128435"/>
              <a:gd name="connsiteY98-9328" fmla="*/ 4157819 h 6858000"/>
              <a:gd name="connsiteX99-9329" fmla="*/ 5903513 w 6128435"/>
              <a:gd name="connsiteY99-9330" fmla="*/ 4187661 h 6858000"/>
              <a:gd name="connsiteX100-9331" fmla="*/ 5917114 w 6128435"/>
              <a:gd name="connsiteY100-9332" fmla="*/ 4213096 h 6858000"/>
              <a:gd name="connsiteX101-9333" fmla="*/ 5921153 w 6128435"/>
              <a:gd name="connsiteY101-9334" fmla="*/ 4236222 h 6858000"/>
              <a:gd name="connsiteX102-9335" fmla="*/ 5924233 w 6128435"/>
              <a:gd name="connsiteY102-9336" fmla="*/ 4242060 h 6858000"/>
              <a:gd name="connsiteX103-9337" fmla="*/ 5928910 w 6128435"/>
              <a:gd name="connsiteY103-9338" fmla="*/ 4300973 h 6858000"/>
              <a:gd name="connsiteX104-9339" fmla="*/ 5939320 w 6128435"/>
              <a:gd name="connsiteY104-9340" fmla="*/ 4340435 h 6858000"/>
              <a:gd name="connsiteX105-9341" fmla="*/ 5946705 w 6128435"/>
              <a:gd name="connsiteY105-9342" fmla="*/ 4428051 h 6858000"/>
              <a:gd name="connsiteX106-9343" fmla="*/ 5949261 w 6128435"/>
              <a:gd name="connsiteY106-9344" fmla="*/ 4449185 h 6858000"/>
              <a:gd name="connsiteX107-9345" fmla="*/ 5957504 w 6128435"/>
              <a:gd name="connsiteY107-9346" fmla="*/ 4465911 h 6858000"/>
              <a:gd name="connsiteX108-9347" fmla="*/ 5964689 w 6128435"/>
              <a:gd name="connsiteY108-9348" fmla="*/ 4468532 h 6858000"/>
              <a:gd name="connsiteX109-9349" fmla="*/ 5967062 w 6128435"/>
              <a:gd name="connsiteY109-9350" fmla="*/ 4479923 h 6858000"/>
              <a:gd name="connsiteX110-9351" fmla="*/ 5968960 w 6128435"/>
              <a:gd name="connsiteY110-9352" fmla="*/ 4482655 h 6858000"/>
              <a:gd name="connsiteX111-9353" fmla="*/ 5978567 w 6128435"/>
              <a:gd name="connsiteY111-9354" fmla="*/ 4498605 h 6858000"/>
              <a:gd name="connsiteX112-9355" fmla="*/ 5980106 w 6128435"/>
              <a:gd name="connsiteY112-9356" fmla="*/ 4585087 h 6858000"/>
              <a:gd name="connsiteX113-9357" fmla="*/ 5998138 w 6128435"/>
              <a:gd name="connsiteY113-9358" fmla="*/ 4697518 h 6858000"/>
              <a:gd name="connsiteX114-9359" fmla="*/ 6013516 w 6128435"/>
              <a:gd name="connsiteY114-9360" fmla="*/ 4786619 h 6858000"/>
              <a:gd name="connsiteX115-9361" fmla="*/ 6025404 w 6128435"/>
              <a:gd name="connsiteY115-9362" fmla="*/ 4858148 h 6858000"/>
              <a:gd name="connsiteX116-9363" fmla="*/ 6007749 w 6128435"/>
              <a:gd name="connsiteY116-9364" fmla="*/ 4964715 h 6858000"/>
              <a:gd name="connsiteX117-9365" fmla="*/ 6005269 w 6128435"/>
              <a:gd name="connsiteY117-9366" fmla="*/ 5150567 h 6858000"/>
              <a:gd name="connsiteX118-9367" fmla="*/ 6001127 w 6128435"/>
              <a:gd name="connsiteY118-9368" fmla="*/ 5164609 h 6858000"/>
              <a:gd name="connsiteX119-9369" fmla="*/ 5996647 w 6128435"/>
              <a:gd name="connsiteY119-9370" fmla="*/ 5185640 h 6858000"/>
              <a:gd name="connsiteX120-9371" fmla="*/ 5998514 w 6128435"/>
              <a:gd name="connsiteY120-9372" fmla="*/ 5189673 h 6858000"/>
              <a:gd name="connsiteX121-9373" fmla="*/ 5995970 w 6128435"/>
              <a:gd name="connsiteY121-9374" fmla="*/ 5221547 h 6858000"/>
              <a:gd name="connsiteX122-9375" fmla="*/ 5997218 w 6128435"/>
              <a:gd name="connsiteY122-9376" fmla="*/ 5222031 h 6858000"/>
              <a:gd name="connsiteX123-9377" fmla="*/ 6002116 w 6128435"/>
              <a:gd name="connsiteY123-9378" fmla="*/ 5231223 h 6858000"/>
              <a:gd name="connsiteX124-9379" fmla="*/ 6008541 w 6128435"/>
              <a:gd name="connsiteY124-9380" fmla="*/ 5248680 h 6858000"/>
              <a:gd name="connsiteX125-9381" fmla="*/ 6039260 w 6128435"/>
              <a:gd name="connsiteY125-9382" fmla="*/ 5289518 h 6858000"/>
              <a:gd name="connsiteX126-9383" fmla="*/ 6036748 w 6128435"/>
              <a:gd name="connsiteY126-9384" fmla="*/ 5322752 h 6858000"/>
              <a:gd name="connsiteX127-9385" fmla="*/ 6036943 w 6128435"/>
              <a:gd name="connsiteY127-9386" fmla="*/ 5329480 h 6858000"/>
              <a:gd name="connsiteX128-9387" fmla="*/ 6037236 w 6128435"/>
              <a:gd name="connsiteY128-9388" fmla="*/ 5329634 h 6858000"/>
              <a:gd name="connsiteX129-9389" fmla="*/ 6038019 w 6128435"/>
              <a:gd name="connsiteY129-9390" fmla="*/ 5336764 h 6858000"/>
              <a:gd name="connsiteX130-9391" fmla="*/ 6037298 w 6128435"/>
              <a:gd name="connsiteY130-9392" fmla="*/ 5341753 h 6858000"/>
              <a:gd name="connsiteX131-9393" fmla="*/ 6037677 w 6128435"/>
              <a:gd name="connsiteY131-9394" fmla="*/ 5354807 h 6858000"/>
              <a:gd name="connsiteX132-9395" fmla="*/ 6039728 w 6128435"/>
              <a:gd name="connsiteY132-9396" fmla="*/ 5359416 h 6858000"/>
              <a:gd name="connsiteX133-9397" fmla="*/ 6043311 w 6128435"/>
              <a:gd name="connsiteY133-9398" fmla="*/ 5361407 h 6858000"/>
              <a:gd name="connsiteX134-9399" fmla="*/ 6042954 w 6128435"/>
              <a:gd name="connsiteY134-9400" fmla="*/ 5362576 h 6858000"/>
              <a:gd name="connsiteX135-9401" fmla="*/ 6053435 w 6128435"/>
              <a:gd name="connsiteY135-9402" fmla="*/ 5387547 h 6858000"/>
              <a:gd name="connsiteX136-9403" fmla="*/ 6065933 w 6128435"/>
              <a:gd name="connsiteY136-9404" fmla="*/ 5443002 h 6858000"/>
              <a:gd name="connsiteX137-9405" fmla="*/ 6068640 w 6128435"/>
              <a:gd name="connsiteY137-9406" fmla="*/ 5474503 h 6858000"/>
              <a:gd name="connsiteX138-9407" fmla="*/ 6080922 w 6128435"/>
              <a:gd name="connsiteY138-9408" fmla="*/ 5561070 h 6858000"/>
              <a:gd name="connsiteX139-9409" fmla="*/ 6096949 w 6128435"/>
              <a:gd name="connsiteY139-9410" fmla="*/ 5648179 h 6858000"/>
              <a:gd name="connsiteX140-9411" fmla="*/ 6125703 w 6128435"/>
              <a:gd name="connsiteY140-9412" fmla="*/ 5692894 h 6858000"/>
              <a:gd name="connsiteX141-9413" fmla="*/ 6126670 w 6128435"/>
              <a:gd name="connsiteY141-9414" fmla="*/ 5697882 h 6858000"/>
              <a:gd name="connsiteX142-9415" fmla="*/ 6124061 w 6128435"/>
              <a:gd name="connsiteY142-9416" fmla="*/ 5710294 h 6858000"/>
              <a:gd name="connsiteX143-9417" fmla="*/ 6122213 w 6128435"/>
              <a:gd name="connsiteY143-9418" fmla="*/ 5714762 h 6858000"/>
              <a:gd name="connsiteX144-9419" fmla="*/ 6121353 w 6128435"/>
              <a:gd name="connsiteY144-9420" fmla="*/ 5721725 h 6858000"/>
              <a:gd name="connsiteX145-9421" fmla="*/ 6121607 w 6128435"/>
              <a:gd name="connsiteY145-9422" fmla="*/ 5721959 h 6858000"/>
              <a:gd name="connsiteX146-9423" fmla="*/ 6120262 w 6128435"/>
              <a:gd name="connsiteY146-9424" fmla="*/ 5728358 h 6858000"/>
              <a:gd name="connsiteX147-9425" fmla="*/ 6110194 w 6128435"/>
              <a:gd name="connsiteY147-9426" fmla="*/ 5758853 h 6858000"/>
              <a:gd name="connsiteX148-9427" fmla="*/ 6127519 w 6128435"/>
              <a:gd name="connsiteY148-9428" fmla="*/ 5865775 h 6858000"/>
              <a:gd name="connsiteX149-9429" fmla="*/ 6128435 w 6128435"/>
              <a:gd name="connsiteY149-9430" fmla="*/ 5870164 h 6858000"/>
              <a:gd name="connsiteX150-9431" fmla="*/ 6119217 w 6128435"/>
              <a:gd name="connsiteY150-9432" fmla="*/ 5888542 h 6858000"/>
              <a:gd name="connsiteX151-9433" fmla="*/ 6115966 w 6128435"/>
              <a:gd name="connsiteY151-9434" fmla="*/ 5898387 h 6858000"/>
              <a:gd name="connsiteX152-9435" fmla="*/ 6111924 w 6128435"/>
              <a:gd name="connsiteY152-9436" fmla="*/ 5900444 h 6858000"/>
              <a:gd name="connsiteX153-9437" fmla="*/ 6108716 w 6128435"/>
              <a:gd name="connsiteY153-9438" fmla="*/ 5915345 h 6858000"/>
              <a:gd name="connsiteX154-9439" fmla="*/ 6109524 w 6128435"/>
              <a:gd name="connsiteY154-9440" fmla="*/ 5917328 h 6858000"/>
              <a:gd name="connsiteX155-9441" fmla="*/ 6102493 w 6128435"/>
              <a:gd name="connsiteY155-9442" fmla="*/ 5928602 h 6858000"/>
              <a:gd name="connsiteX156-9443" fmla="*/ 6056863 w 6128435"/>
              <a:gd name="connsiteY156-9444" fmla="*/ 6000643 h 6858000"/>
              <a:gd name="connsiteX157-9445" fmla="*/ 6045436 w 6128435"/>
              <a:gd name="connsiteY157-9446" fmla="*/ 6124480 h 6858000"/>
              <a:gd name="connsiteX158-9447" fmla="*/ 6030489 w 6128435"/>
              <a:gd name="connsiteY158-9448" fmla="*/ 6317666 h 6858000"/>
              <a:gd name="connsiteX159-9449" fmla="*/ 6007492 w 6128435"/>
              <a:gd name="connsiteY159-9450" fmla="*/ 6440818 h 6858000"/>
              <a:gd name="connsiteX160-9451" fmla="*/ 6009467 w 6128435"/>
              <a:gd name="connsiteY160-9452" fmla="*/ 6487076 h 6858000"/>
              <a:gd name="connsiteX161-9453" fmla="*/ 5995064 w 6128435"/>
              <a:gd name="connsiteY161-9454" fmla="*/ 6540791 h 6858000"/>
              <a:gd name="connsiteX162-9455" fmla="*/ 5996309 w 6128435"/>
              <a:gd name="connsiteY162-9456" fmla="*/ 6543961 h 6858000"/>
              <a:gd name="connsiteX163-9457" fmla="*/ 5996048 w 6128435"/>
              <a:gd name="connsiteY163-9458" fmla="*/ 6555444 h 6858000"/>
              <a:gd name="connsiteX164-9459" fmla="*/ 6002524 w 6128435"/>
              <a:gd name="connsiteY164-9460" fmla="*/ 6560188 h 6858000"/>
              <a:gd name="connsiteX165-9461" fmla="*/ 6006823 w 6128435"/>
              <a:gd name="connsiteY165-9462" fmla="*/ 6578546 h 6858000"/>
              <a:gd name="connsiteX166-9463" fmla="*/ 6004510 w 6128435"/>
              <a:gd name="connsiteY166-9464" fmla="*/ 6599256 h 6858000"/>
              <a:gd name="connsiteX167-9465" fmla="*/ 5986207 w 6128435"/>
              <a:gd name="connsiteY167-9466" fmla="*/ 6695855 h 6858000"/>
              <a:gd name="connsiteX168-9467" fmla="*/ 5979428 w 6128435"/>
              <a:gd name="connsiteY168-9468" fmla="*/ 6754678 h 6858000"/>
              <a:gd name="connsiteX169-9469" fmla="*/ 5983398 w 6128435"/>
              <a:gd name="connsiteY169-9470" fmla="*/ 6778641 h 6858000"/>
              <a:gd name="connsiteX170-9471" fmla="*/ 5984543 w 6128435"/>
              <a:gd name="connsiteY170-9472" fmla="*/ 6811016 h 6858000"/>
              <a:gd name="connsiteX171-9473" fmla="*/ 5981802 w 6128435"/>
              <a:gd name="connsiteY171-9474" fmla="*/ 6838578 h 6858000"/>
              <a:gd name="connsiteX172-9475" fmla="*/ 5979671 w 6128435"/>
              <a:gd name="connsiteY172-9476" fmla="*/ 6858000 h 6858000"/>
              <a:gd name="connsiteX173-9477" fmla="*/ 0 w 6128435"/>
              <a:gd name="connsiteY173-9478" fmla="*/ 6858000 h 6858000"/>
              <a:gd name="connsiteX174-9479" fmla="*/ 0 w 6128435"/>
              <a:gd name="connsiteY174-9480" fmla="*/ 0 h 6858000"/>
              <a:gd name="connsiteX0-9481" fmla="*/ 0 w 6128435"/>
              <a:gd name="connsiteY0-9482" fmla="*/ 0 h 6858000"/>
              <a:gd name="connsiteX1-9483" fmla="*/ 4965888 w 6128435"/>
              <a:gd name="connsiteY1-9484" fmla="*/ 0 h 6858000"/>
              <a:gd name="connsiteX2-9485" fmla="*/ 4967767 w 6128435"/>
              <a:gd name="connsiteY2-9486" fmla="*/ 7930 h 6858000"/>
              <a:gd name="connsiteX3-9487" fmla="*/ 4979444 w 6128435"/>
              <a:gd name="connsiteY3-9488" fmla="*/ 43921 h 6858000"/>
              <a:gd name="connsiteX4-9489" fmla="*/ 5021173 w 6128435"/>
              <a:gd name="connsiteY4-9490" fmla="*/ 123738 h 6858000"/>
              <a:gd name="connsiteX5-9491" fmla="*/ 5075458 w 6128435"/>
              <a:gd name="connsiteY5-9492" fmla="*/ 264355 h 6858000"/>
              <a:gd name="connsiteX6-9493" fmla="*/ 5081175 w 6128435"/>
              <a:gd name="connsiteY6-9494" fmla="*/ 277448 h 6858000"/>
              <a:gd name="connsiteX7-9495" fmla="*/ 5097011 w 6128435"/>
              <a:gd name="connsiteY7-9496" fmla="*/ 355616 h 6858000"/>
              <a:gd name="connsiteX8-9497" fmla="*/ 5130982 w 6128435"/>
              <a:gd name="connsiteY8-9498" fmla="*/ 412030 h 6858000"/>
              <a:gd name="connsiteX9-9499" fmla="*/ 5153000 w 6128435"/>
              <a:gd name="connsiteY9-9500" fmla="*/ 507134 h 6858000"/>
              <a:gd name="connsiteX10-9501" fmla="*/ 5171282 w 6128435"/>
              <a:gd name="connsiteY10-9502" fmla="*/ 602071 h 6858000"/>
              <a:gd name="connsiteX11-9503" fmla="*/ 5176196 w 6128435"/>
              <a:gd name="connsiteY11-9504" fmla="*/ 636822 h 6858000"/>
              <a:gd name="connsiteX12-9505" fmla="*/ 5201957 w 6128435"/>
              <a:gd name="connsiteY12-9506" fmla="*/ 736835 h 6858000"/>
              <a:gd name="connsiteX13-9507" fmla="*/ 5185452 w 6128435"/>
              <a:gd name="connsiteY13-9508" fmla="*/ 745392 h 6858000"/>
              <a:gd name="connsiteX14-9509" fmla="*/ 5189051 w 6128435"/>
              <a:gd name="connsiteY14-9510" fmla="*/ 782518 h 6858000"/>
              <a:gd name="connsiteX15-9511" fmla="*/ 5210428 w 6128435"/>
              <a:gd name="connsiteY15-9512" fmla="*/ 815772 h 6858000"/>
              <a:gd name="connsiteX16-9513" fmla="*/ 5221088 w 6128435"/>
              <a:gd name="connsiteY16-9514" fmla="*/ 860193 h 6858000"/>
              <a:gd name="connsiteX17-9515" fmla="*/ 5227653 w 6128435"/>
              <a:gd name="connsiteY17-9516" fmla="*/ 886709 h 6858000"/>
              <a:gd name="connsiteX18-9517" fmla="*/ 5230806 w 6128435"/>
              <a:gd name="connsiteY18-9518" fmla="*/ 961354 h 6858000"/>
              <a:gd name="connsiteX19-9519" fmla="*/ 5201018 w 6128435"/>
              <a:gd name="connsiteY19-9520" fmla="*/ 1095027 h 6858000"/>
              <a:gd name="connsiteX20-9521" fmla="*/ 5202153 w 6128435"/>
              <a:gd name="connsiteY20-9522" fmla="*/ 1133224 h 6858000"/>
              <a:gd name="connsiteX21-9523" fmla="*/ 5207370 w 6128435"/>
              <a:gd name="connsiteY21-9524" fmla="*/ 1138097 h 6858000"/>
              <a:gd name="connsiteX22-9525" fmla="*/ 5189234 w 6128435"/>
              <a:gd name="connsiteY22-9526" fmla="*/ 1193495 h 6858000"/>
              <a:gd name="connsiteX23-9527" fmla="*/ 5202769 w 6128435"/>
              <a:gd name="connsiteY23-9528" fmla="*/ 1269450 h 6858000"/>
              <a:gd name="connsiteX24-9529" fmla="*/ 5225968 w 6128435"/>
              <a:gd name="connsiteY24-9530" fmla="*/ 1357994 h 6858000"/>
              <a:gd name="connsiteX25-9531" fmla="*/ 5233819 w 6128435"/>
              <a:gd name="connsiteY25-9532" fmla="*/ 1380922 h 6858000"/>
              <a:gd name="connsiteX26-9533" fmla="*/ 5237226 w 6128435"/>
              <a:gd name="connsiteY26-9534" fmla="*/ 1441327 h 6858000"/>
              <a:gd name="connsiteX27-9535" fmla="*/ 5244434 w 6128435"/>
              <a:gd name="connsiteY27-9536" fmla="*/ 1580810 h 6858000"/>
              <a:gd name="connsiteX28-9537" fmla="*/ 5251453 w 6128435"/>
              <a:gd name="connsiteY28-9538" fmla="*/ 1583934 h 6858000"/>
              <a:gd name="connsiteX29-9539" fmla="*/ 5253136 w 6128435"/>
              <a:gd name="connsiteY29-9540" fmla="*/ 1595457 h 6858000"/>
              <a:gd name="connsiteX30-9541" fmla="*/ 5254863 w 6128435"/>
              <a:gd name="connsiteY30-9542" fmla="*/ 1598311 h 6858000"/>
              <a:gd name="connsiteX31-9543" fmla="*/ 5263491 w 6128435"/>
              <a:gd name="connsiteY31-9544" fmla="*/ 1642938 h 6858000"/>
              <a:gd name="connsiteX32-9545" fmla="*/ 5261314 w 6128435"/>
              <a:gd name="connsiteY32-9546" fmla="*/ 1689177 h 6858000"/>
              <a:gd name="connsiteX33-9547" fmla="*/ 5259788 w 6128435"/>
              <a:gd name="connsiteY33-9548" fmla="*/ 1768516 h 6858000"/>
              <a:gd name="connsiteX34-9549" fmla="*/ 5272526 w 6128435"/>
              <a:gd name="connsiteY34-9550" fmla="*/ 1936940 h 6858000"/>
              <a:gd name="connsiteX35-9551" fmla="*/ 5252592 w 6128435"/>
              <a:gd name="connsiteY35-9552" fmla="*/ 2092210 h 6858000"/>
              <a:gd name="connsiteX36-9553" fmla="*/ 5264303 w 6128435"/>
              <a:gd name="connsiteY36-9554" fmla="*/ 2225157 h 6858000"/>
              <a:gd name="connsiteX37-9555" fmla="*/ 5254949 w 6128435"/>
              <a:gd name="connsiteY37-9556" fmla="*/ 2236160 h 6858000"/>
              <a:gd name="connsiteX38-9557" fmla="*/ 5250104 w 6128435"/>
              <a:gd name="connsiteY38-9558" fmla="*/ 2249166 h 6858000"/>
              <a:gd name="connsiteX39-9559" fmla="*/ 5251214 w 6128435"/>
              <a:gd name="connsiteY39-9560" fmla="*/ 2250944 h 6858000"/>
              <a:gd name="connsiteX40-9561" fmla="*/ 5250644 w 6128435"/>
              <a:gd name="connsiteY40-9562" fmla="*/ 2266619 h 6858000"/>
              <a:gd name="connsiteX41-9563" fmla="*/ 5247111 w 6128435"/>
              <a:gd name="connsiteY41-9564" fmla="*/ 2269679 h 6858000"/>
              <a:gd name="connsiteX42-9565" fmla="*/ 5245653 w 6128435"/>
              <a:gd name="connsiteY42-9566" fmla="*/ 2280317 h 6858000"/>
              <a:gd name="connsiteX43-9567" fmla="*/ 5239901 w 6128435"/>
              <a:gd name="connsiteY43-9568" fmla="*/ 2300961 h 6858000"/>
              <a:gd name="connsiteX44-9569" fmla="*/ 5271650 w 6128435"/>
              <a:gd name="connsiteY44-9570" fmla="*/ 2440467 h 6858000"/>
              <a:gd name="connsiteX45-9571" fmla="*/ 5204120 w 6128435"/>
              <a:gd name="connsiteY45-9572" fmla="*/ 2435967 h 6858000"/>
              <a:gd name="connsiteX46-9573" fmla="*/ 5148653 w 6128435"/>
              <a:gd name="connsiteY46-9574" fmla="*/ 2460132 h 6858000"/>
              <a:gd name="connsiteX47-9575" fmla="*/ 5192511 w 6128435"/>
              <a:gd name="connsiteY47-9576" fmla="*/ 2549199 h 6858000"/>
              <a:gd name="connsiteX48-9577" fmla="*/ 5307538 w 6128435"/>
              <a:gd name="connsiteY48-9578" fmla="*/ 2514685 h 6858000"/>
              <a:gd name="connsiteX49-9579" fmla="*/ 5337604 w 6128435"/>
              <a:gd name="connsiteY49-9580" fmla="*/ 2597632 h 6858000"/>
              <a:gd name="connsiteX50-9581" fmla="*/ 5407503 w 6128435"/>
              <a:gd name="connsiteY50-9582" fmla="*/ 2786290 h 6858000"/>
              <a:gd name="connsiteX51-9583" fmla="*/ 5407356 w 6128435"/>
              <a:gd name="connsiteY51-9584" fmla="*/ 2787545 h 6858000"/>
              <a:gd name="connsiteX52-9585" fmla="*/ 5411130 w 6128435"/>
              <a:gd name="connsiteY52-9586" fmla="*/ 2788640 h 6858000"/>
              <a:gd name="connsiteX53-9587" fmla="*/ 5416439 w 6128435"/>
              <a:gd name="connsiteY53-9588" fmla="*/ 2805666 h 6858000"/>
              <a:gd name="connsiteX54-9589" fmla="*/ 5416589 w 6128435"/>
              <a:gd name="connsiteY54-9590" fmla="*/ 2810822 h 6858000"/>
              <a:gd name="connsiteX55-9591" fmla="*/ 5418542 w 6128435"/>
              <a:gd name="connsiteY55-9592" fmla="*/ 2817745 h 6858000"/>
              <a:gd name="connsiteX56-9593" fmla="*/ 5418847 w 6128435"/>
              <a:gd name="connsiteY56-9594" fmla="*/ 2817825 h 6858000"/>
              <a:gd name="connsiteX57-9595" fmla="*/ 5423364 w 6128435"/>
              <a:gd name="connsiteY57-9596" fmla="*/ 2858292 h 6858000"/>
              <a:gd name="connsiteX58-9597" fmla="*/ 5479298 w 6128435"/>
              <a:gd name="connsiteY58-9598" fmla="*/ 2947791 h 6858000"/>
              <a:gd name="connsiteX59-9599" fmla="*/ 5481770 w 6128435"/>
              <a:gd name="connsiteY59-9600" fmla="*/ 2951352 h 6858000"/>
              <a:gd name="connsiteX60-9601" fmla="*/ 5481013 w 6128435"/>
              <a:gd name="connsiteY60-9602" fmla="*/ 2973461 h 6858000"/>
              <a:gd name="connsiteX61-9603" fmla="*/ 5482045 w 6128435"/>
              <a:gd name="connsiteY61-9604" fmla="*/ 2984371 h 6858000"/>
              <a:gd name="connsiteX62-9605" fmla="*/ 5479405 w 6128435"/>
              <a:gd name="connsiteY62-9606" fmla="*/ 2988507 h 6858000"/>
              <a:gd name="connsiteX63-9607" fmla="*/ 5482415 w 6128435"/>
              <a:gd name="connsiteY63-9608" fmla="*/ 3004079 h 6858000"/>
              <a:gd name="connsiteX64-9609" fmla="*/ 5483865 w 6128435"/>
              <a:gd name="connsiteY64-9610" fmla="*/ 3005467 h 6858000"/>
              <a:gd name="connsiteX65-9611" fmla="*/ 5482236 w 6128435"/>
              <a:gd name="connsiteY65-9612" fmla="*/ 3019791 h 6858000"/>
              <a:gd name="connsiteX66-9613" fmla="*/ 5475895 w 6128435"/>
              <a:gd name="connsiteY66-9614" fmla="*/ 3033578 h 6858000"/>
              <a:gd name="connsiteX67-9615" fmla="*/ 5477595 w 6128435"/>
              <a:gd name="connsiteY67-9616" fmla="*/ 3250534 h 6858000"/>
              <a:gd name="connsiteX68-9617" fmla="*/ 5532836 w 6128435"/>
              <a:gd name="connsiteY68-9618" fmla="*/ 3353840 h 6858000"/>
              <a:gd name="connsiteX69-9619" fmla="*/ 5561229 w 6128435"/>
              <a:gd name="connsiteY69-9620" fmla="*/ 3395784 h 6858000"/>
              <a:gd name="connsiteX70-9621" fmla="*/ 5589758 w 6128435"/>
              <a:gd name="connsiteY70-9622" fmla="*/ 3506453 h 6858000"/>
              <a:gd name="connsiteX71-9623" fmla="*/ 5596144 w 6128435"/>
              <a:gd name="connsiteY71-9624" fmla="*/ 3534624 h 6858000"/>
              <a:gd name="connsiteX72-9625" fmla="*/ 5597750 w 6128435"/>
              <a:gd name="connsiteY72-9626" fmla="*/ 3534129 h 6858000"/>
              <a:gd name="connsiteX73-9627" fmla="*/ 5599700 w 6128435"/>
              <a:gd name="connsiteY73-9628" fmla="*/ 3547221 h 6858000"/>
              <a:gd name="connsiteX74-9629" fmla="*/ 5615031 w 6128435"/>
              <a:gd name="connsiteY74-9630" fmla="*/ 3557482 h 6858000"/>
              <a:gd name="connsiteX75-9631" fmla="*/ 5618377 w 6128435"/>
              <a:gd name="connsiteY75-9632" fmla="*/ 3588431 h 6858000"/>
              <a:gd name="connsiteX76-9633" fmla="*/ 5612155 w 6128435"/>
              <a:gd name="connsiteY76-9634" fmla="*/ 3589869 h 6858000"/>
              <a:gd name="connsiteX77-9635" fmla="*/ 5620843 w 6128435"/>
              <a:gd name="connsiteY77-9636" fmla="*/ 3606745 h 6858000"/>
              <a:gd name="connsiteX78-9637" fmla="*/ 5655472 w 6128435"/>
              <a:gd name="connsiteY78-9638" fmla="*/ 3678877 h 6858000"/>
              <a:gd name="connsiteX79-9639" fmla="*/ 5680448 w 6128435"/>
              <a:gd name="connsiteY79-9640" fmla="*/ 3717760 h 6858000"/>
              <a:gd name="connsiteX80-9641" fmla="*/ 5683015 w 6128435"/>
              <a:gd name="connsiteY80-9642" fmla="*/ 3762025 h 6858000"/>
              <a:gd name="connsiteX81-9643" fmla="*/ 5696643 w 6128435"/>
              <a:gd name="connsiteY81-9644" fmla="*/ 3773888 h 6858000"/>
              <a:gd name="connsiteX82-9645" fmla="*/ 5699203 w 6128435"/>
              <a:gd name="connsiteY82-9646" fmla="*/ 3775823 h 6858000"/>
              <a:gd name="connsiteX83-9647" fmla="*/ 5704824 w 6128435"/>
              <a:gd name="connsiteY83-9648" fmla="*/ 3785966 h 6858000"/>
              <a:gd name="connsiteX84-9649" fmla="*/ 5712204 w 6128435"/>
              <a:gd name="connsiteY84-9650" fmla="*/ 3785830 h 6858000"/>
              <a:gd name="connsiteX85-9651" fmla="*/ 5724816 w 6128435"/>
              <a:gd name="connsiteY85-9652" fmla="*/ 3798949 h 6858000"/>
              <a:gd name="connsiteX86-9653" fmla="*/ 5733539 w 6128435"/>
              <a:gd name="connsiteY86-9654" fmla="*/ 3818457 h 6858000"/>
              <a:gd name="connsiteX87-9655" fmla="*/ 5768491 w 6128435"/>
              <a:gd name="connsiteY87-9656" fmla="*/ 3914399 h 6858000"/>
              <a:gd name="connsiteX88-9657" fmla="*/ 5793123 w 6128435"/>
              <a:gd name="connsiteY88-9658" fmla="*/ 3969952 h 6858000"/>
              <a:gd name="connsiteX89-9659" fmla="*/ 5808321 w 6128435"/>
              <a:gd name="connsiteY89-9660" fmla="*/ 3988153 h 6858000"/>
              <a:gd name="connsiteX90-9661" fmla="*/ 5825621 w 6128435"/>
              <a:gd name="connsiteY90-9662" fmla="*/ 4015525 h 6858000"/>
              <a:gd name="connsiteX91-9663" fmla="*/ 5860672 w 6128435"/>
              <a:gd name="connsiteY91-9664" fmla="*/ 4061579 h 6858000"/>
              <a:gd name="connsiteX92-9665" fmla="*/ 5872173 w 6128435"/>
              <a:gd name="connsiteY92-9666" fmla="*/ 4088497 h 6858000"/>
              <a:gd name="connsiteX93-9667" fmla="*/ 5883705 w 6128435"/>
              <a:gd name="connsiteY93-9668" fmla="*/ 4101899 h 6858000"/>
              <a:gd name="connsiteX94-9669" fmla="*/ 5885314 w 6128435"/>
              <a:gd name="connsiteY94-9670" fmla="*/ 4108387 h 6858000"/>
              <a:gd name="connsiteX95-9671" fmla="*/ 5894095 w 6128435"/>
              <a:gd name="connsiteY95-9672" fmla="*/ 4128857 h 6858000"/>
              <a:gd name="connsiteX96-9673" fmla="*/ 5898339 w 6128435"/>
              <a:gd name="connsiteY96-9674" fmla="*/ 4140800 h 6858000"/>
              <a:gd name="connsiteX97-9675" fmla="*/ 5899734 w 6128435"/>
              <a:gd name="connsiteY97-9676" fmla="*/ 4145632 h 6858000"/>
              <a:gd name="connsiteX98-9677" fmla="*/ 5897098 w 6128435"/>
              <a:gd name="connsiteY98-9678" fmla="*/ 4157819 h 6858000"/>
              <a:gd name="connsiteX99-9679" fmla="*/ 5903513 w 6128435"/>
              <a:gd name="connsiteY99-9680" fmla="*/ 4187661 h 6858000"/>
              <a:gd name="connsiteX100-9681" fmla="*/ 5917114 w 6128435"/>
              <a:gd name="connsiteY100-9682" fmla="*/ 4213096 h 6858000"/>
              <a:gd name="connsiteX101-9683" fmla="*/ 5921153 w 6128435"/>
              <a:gd name="connsiteY101-9684" fmla="*/ 4236222 h 6858000"/>
              <a:gd name="connsiteX102-9685" fmla="*/ 5924233 w 6128435"/>
              <a:gd name="connsiteY102-9686" fmla="*/ 4242060 h 6858000"/>
              <a:gd name="connsiteX103-9687" fmla="*/ 5928910 w 6128435"/>
              <a:gd name="connsiteY103-9688" fmla="*/ 4300973 h 6858000"/>
              <a:gd name="connsiteX104-9689" fmla="*/ 5939320 w 6128435"/>
              <a:gd name="connsiteY104-9690" fmla="*/ 4340435 h 6858000"/>
              <a:gd name="connsiteX105-9691" fmla="*/ 5946705 w 6128435"/>
              <a:gd name="connsiteY105-9692" fmla="*/ 4428051 h 6858000"/>
              <a:gd name="connsiteX106-9693" fmla="*/ 5949261 w 6128435"/>
              <a:gd name="connsiteY106-9694" fmla="*/ 4449185 h 6858000"/>
              <a:gd name="connsiteX107-9695" fmla="*/ 5957504 w 6128435"/>
              <a:gd name="connsiteY107-9696" fmla="*/ 4465911 h 6858000"/>
              <a:gd name="connsiteX108-9697" fmla="*/ 5964689 w 6128435"/>
              <a:gd name="connsiteY108-9698" fmla="*/ 4468532 h 6858000"/>
              <a:gd name="connsiteX109-9699" fmla="*/ 5967062 w 6128435"/>
              <a:gd name="connsiteY109-9700" fmla="*/ 4479923 h 6858000"/>
              <a:gd name="connsiteX110-9701" fmla="*/ 5968960 w 6128435"/>
              <a:gd name="connsiteY110-9702" fmla="*/ 4482655 h 6858000"/>
              <a:gd name="connsiteX111-9703" fmla="*/ 5978567 w 6128435"/>
              <a:gd name="connsiteY111-9704" fmla="*/ 4498605 h 6858000"/>
              <a:gd name="connsiteX112-9705" fmla="*/ 5980106 w 6128435"/>
              <a:gd name="connsiteY112-9706" fmla="*/ 4585087 h 6858000"/>
              <a:gd name="connsiteX113-9707" fmla="*/ 5998138 w 6128435"/>
              <a:gd name="connsiteY113-9708" fmla="*/ 4697518 h 6858000"/>
              <a:gd name="connsiteX114-9709" fmla="*/ 6013516 w 6128435"/>
              <a:gd name="connsiteY114-9710" fmla="*/ 4786619 h 6858000"/>
              <a:gd name="connsiteX115-9711" fmla="*/ 6025404 w 6128435"/>
              <a:gd name="connsiteY115-9712" fmla="*/ 4858148 h 6858000"/>
              <a:gd name="connsiteX116-9713" fmla="*/ 6007749 w 6128435"/>
              <a:gd name="connsiteY116-9714" fmla="*/ 4964715 h 6858000"/>
              <a:gd name="connsiteX117-9715" fmla="*/ 6005269 w 6128435"/>
              <a:gd name="connsiteY117-9716" fmla="*/ 5150567 h 6858000"/>
              <a:gd name="connsiteX118-9717" fmla="*/ 6001127 w 6128435"/>
              <a:gd name="connsiteY118-9718" fmla="*/ 5164609 h 6858000"/>
              <a:gd name="connsiteX119-9719" fmla="*/ 5996647 w 6128435"/>
              <a:gd name="connsiteY119-9720" fmla="*/ 5185640 h 6858000"/>
              <a:gd name="connsiteX120-9721" fmla="*/ 5998514 w 6128435"/>
              <a:gd name="connsiteY120-9722" fmla="*/ 5189673 h 6858000"/>
              <a:gd name="connsiteX121-9723" fmla="*/ 5995970 w 6128435"/>
              <a:gd name="connsiteY121-9724" fmla="*/ 5221547 h 6858000"/>
              <a:gd name="connsiteX122-9725" fmla="*/ 5997218 w 6128435"/>
              <a:gd name="connsiteY122-9726" fmla="*/ 5222031 h 6858000"/>
              <a:gd name="connsiteX123-9727" fmla="*/ 6002116 w 6128435"/>
              <a:gd name="connsiteY123-9728" fmla="*/ 5231223 h 6858000"/>
              <a:gd name="connsiteX124-9729" fmla="*/ 6008541 w 6128435"/>
              <a:gd name="connsiteY124-9730" fmla="*/ 5248680 h 6858000"/>
              <a:gd name="connsiteX125-9731" fmla="*/ 6039260 w 6128435"/>
              <a:gd name="connsiteY125-9732" fmla="*/ 5289518 h 6858000"/>
              <a:gd name="connsiteX126-9733" fmla="*/ 6036748 w 6128435"/>
              <a:gd name="connsiteY126-9734" fmla="*/ 5322752 h 6858000"/>
              <a:gd name="connsiteX127-9735" fmla="*/ 6036943 w 6128435"/>
              <a:gd name="connsiteY127-9736" fmla="*/ 5329480 h 6858000"/>
              <a:gd name="connsiteX128-9737" fmla="*/ 6037236 w 6128435"/>
              <a:gd name="connsiteY128-9738" fmla="*/ 5329634 h 6858000"/>
              <a:gd name="connsiteX129-9739" fmla="*/ 6038019 w 6128435"/>
              <a:gd name="connsiteY129-9740" fmla="*/ 5336764 h 6858000"/>
              <a:gd name="connsiteX130-9741" fmla="*/ 6037298 w 6128435"/>
              <a:gd name="connsiteY130-9742" fmla="*/ 5341753 h 6858000"/>
              <a:gd name="connsiteX131-9743" fmla="*/ 6037677 w 6128435"/>
              <a:gd name="connsiteY131-9744" fmla="*/ 5354807 h 6858000"/>
              <a:gd name="connsiteX132-9745" fmla="*/ 6039728 w 6128435"/>
              <a:gd name="connsiteY132-9746" fmla="*/ 5359416 h 6858000"/>
              <a:gd name="connsiteX133-9747" fmla="*/ 6043311 w 6128435"/>
              <a:gd name="connsiteY133-9748" fmla="*/ 5361407 h 6858000"/>
              <a:gd name="connsiteX134-9749" fmla="*/ 6042954 w 6128435"/>
              <a:gd name="connsiteY134-9750" fmla="*/ 5362576 h 6858000"/>
              <a:gd name="connsiteX135-9751" fmla="*/ 6053435 w 6128435"/>
              <a:gd name="connsiteY135-9752" fmla="*/ 5387547 h 6858000"/>
              <a:gd name="connsiteX136-9753" fmla="*/ 6065933 w 6128435"/>
              <a:gd name="connsiteY136-9754" fmla="*/ 5443002 h 6858000"/>
              <a:gd name="connsiteX137-9755" fmla="*/ 6068640 w 6128435"/>
              <a:gd name="connsiteY137-9756" fmla="*/ 5474503 h 6858000"/>
              <a:gd name="connsiteX138-9757" fmla="*/ 6080922 w 6128435"/>
              <a:gd name="connsiteY138-9758" fmla="*/ 5561070 h 6858000"/>
              <a:gd name="connsiteX139-9759" fmla="*/ 6096949 w 6128435"/>
              <a:gd name="connsiteY139-9760" fmla="*/ 5648179 h 6858000"/>
              <a:gd name="connsiteX140-9761" fmla="*/ 6125703 w 6128435"/>
              <a:gd name="connsiteY140-9762" fmla="*/ 5692894 h 6858000"/>
              <a:gd name="connsiteX141-9763" fmla="*/ 6126670 w 6128435"/>
              <a:gd name="connsiteY141-9764" fmla="*/ 5697882 h 6858000"/>
              <a:gd name="connsiteX142-9765" fmla="*/ 6124061 w 6128435"/>
              <a:gd name="connsiteY142-9766" fmla="*/ 5710294 h 6858000"/>
              <a:gd name="connsiteX143-9767" fmla="*/ 6122213 w 6128435"/>
              <a:gd name="connsiteY143-9768" fmla="*/ 5714762 h 6858000"/>
              <a:gd name="connsiteX144-9769" fmla="*/ 6121353 w 6128435"/>
              <a:gd name="connsiteY144-9770" fmla="*/ 5721725 h 6858000"/>
              <a:gd name="connsiteX145-9771" fmla="*/ 6121607 w 6128435"/>
              <a:gd name="connsiteY145-9772" fmla="*/ 5721959 h 6858000"/>
              <a:gd name="connsiteX146-9773" fmla="*/ 6120262 w 6128435"/>
              <a:gd name="connsiteY146-9774" fmla="*/ 5728358 h 6858000"/>
              <a:gd name="connsiteX147-9775" fmla="*/ 6110194 w 6128435"/>
              <a:gd name="connsiteY147-9776" fmla="*/ 5758853 h 6858000"/>
              <a:gd name="connsiteX148-9777" fmla="*/ 6127519 w 6128435"/>
              <a:gd name="connsiteY148-9778" fmla="*/ 5865775 h 6858000"/>
              <a:gd name="connsiteX149-9779" fmla="*/ 6128435 w 6128435"/>
              <a:gd name="connsiteY149-9780" fmla="*/ 5870164 h 6858000"/>
              <a:gd name="connsiteX150-9781" fmla="*/ 6119217 w 6128435"/>
              <a:gd name="connsiteY150-9782" fmla="*/ 5888542 h 6858000"/>
              <a:gd name="connsiteX151-9783" fmla="*/ 6115966 w 6128435"/>
              <a:gd name="connsiteY151-9784" fmla="*/ 5898387 h 6858000"/>
              <a:gd name="connsiteX152-9785" fmla="*/ 6111924 w 6128435"/>
              <a:gd name="connsiteY152-9786" fmla="*/ 5900444 h 6858000"/>
              <a:gd name="connsiteX153-9787" fmla="*/ 6108716 w 6128435"/>
              <a:gd name="connsiteY153-9788" fmla="*/ 5915345 h 6858000"/>
              <a:gd name="connsiteX154-9789" fmla="*/ 6109524 w 6128435"/>
              <a:gd name="connsiteY154-9790" fmla="*/ 5917328 h 6858000"/>
              <a:gd name="connsiteX155-9791" fmla="*/ 6102493 w 6128435"/>
              <a:gd name="connsiteY155-9792" fmla="*/ 5928602 h 6858000"/>
              <a:gd name="connsiteX156-9793" fmla="*/ 6056863 w 6128435"/>
              <a:gd name="connsiteY156-9794" fmla="*/ 6000643 h 6858000"/>
              <a:gd name="connsiteX157-9795" fmla="*/ 6045436 w 6128435"/>
              <a:gd name="connsiteY157-9796" fmla="*/ 6124480 h 6858000"/>
              <a:gd name="connsiteX158-9797" fmla="*/ 6030489 w 6128435"/>
              <a:gd name="connsiteY158-9798" fmla="*/ 6317666 h 6858000"/>
              <a:gd name="connsiteX159-9799" fmla="*/ 6007492 w 6128435"/>
              <a:gd name="connsiteY159-9800" fmla="*/ 6440818 h 6858000"/>
              <a:gd name="connsiteX160-9801" fmla="*/ 6009467 w 6128435"/>
              <a:gd name="connsiteY160-9802" fmla="*/ 6487076 h 6858000"/>
              <a:gd name="connsiteX161-9803" fmla="*/ 5995064 w 6128435"/>
              <a:gd name="connsiteY161-9804" fmla="*/ 6540791 h 6858000"/>
              <a:gd name="connsiteX162-9805" fmla="*/ 5996309 w 6128435"/>
              <a:gd name="connsiteY162-9806" fmla="*/ 6543961 h 6858000"/>
              <a:gd name="connsiteX163-9807" fmla="*/ 5996048 w 6128435"/>
              <a:gd name="connsiteY163-9808" fmla="*/ 6555444 h 6858000"/>
              <a:gd name="connsiteX164-9809" fmla="*/ 6002524 w 6128435"/>
              <a:gd name="connsiteY164-9810" fmla="*/ 6560188 h 6858000"/>
              <a:gd name="connsiteX165-9811" fmla="*/ 6006823 w 6128435"/>
              <a:gd name="connsiteY165-9812" fmla="*/ 6578546 h 6858000"/>
              <a:gd name="connsiteX166-9813" fmla="*/ 6004510 w 6128435"/>
              <a:gd name="connsiteY166-9814" fmla="*/ 6599256 h 6858000"/>
              <a:gd name="connsiteX167-9815" fmla="*/ 5986207 w 6128435"/>
              <a:gd name="connsiteY167-9816" fmla="*/ 6695855 h 6858000"/>
              <a:gd name="connsiteX168-9817" fmla="*/ 5979428 w 6128435"/>
              <a:gd name="connsiteY168-9818" fmla="*/ 6754678 h 6858000"/>
              <a:gd name="connsiteX169-9819" fmla="*/ 5983398 w 6128435"/>
              <a:gd name="connsiteY169-9820" fmla="*/ 6778641 h 6858000"/>
              <a:gd name="connsiteX170-9821" fmla="*/ 5984543 w 6128435"/>
              <a:gd name="connsiteY170-9822" fmla="*/ 6811016 h 6858000"/>
              <a:gd name="connsiteX171-9823" fmla="*/ 5981802 w 6128435"/>
              <a:gd name="connsiteY171-9824" fmla="*/ 6838578 h 6858000"/>
              <a:gd name="connsiteX172-9825" fmla="*/ 5979671 w 6128435"/>
              <a:gd name="connsiteY172-9826" fmla="*/ 6858000 h 6858000"/>
              <a:gd name="connsiteX173-9827" fmla="*/ 0 w 6128435"/>
              <a:gd name="connsiteY173-9828" fmla="*/ 6858000 h 6858000"/>
              <a:gd name="connsiteX174-9829" fmla="*/ 0 w 6128435"/>
              <a:gd name="connsiteY174-9830" fmla="*/ 0 h 6858000"/>
              <a:gd name="connsiteX0-9831" fmla="*/ 0 w 6128435"/>
              <a:gd name="connsiteY0-9832" fmla="*/ 0 h 6858000"/>
              <a:gd name="connsiteX1-9833" fmla="*/ 4965888 w 6128435"/>
              <a:gd name="connsiteY1-9834" fmla="*/ 0 h 6858000"/>
              <a:gd name="connsiteX2-9835" fmla="*/ 4967767 w 6128435"/>
              <a:gd name="connsiteY2-9836" fmla="*/ 7930 h 6858000"/>
              <a:gd name="connsiteX3-9837" fmla="*/ 4979444 w 6128435"/>
              <a:gd name="connsiteY3-9838" fmla="*/ 43921 h 6858000"/>
              <a:gd name="connsiteX4-9839" fmla="*/ 5021173 w 6128435"/>
              <a:gd name="connsiteY4-9840" fmla="*/ 123738 h 6858000"/>
              <a:gd name="connsiteX5-9841" fmla="*/ 5075458 w 6128435"/>
              <a:gd name="connsiteY5-9842" fmla="*/ 264355 h 6858000"/>
              <a:gd name="connsiteX6-9843" fmla="*/ 5081175 w 6128435"/>
              <a:gd name="connsiteY6-9844" fmla="*/ 277448 h 6858000"/>
              <a:gd name="connsiteX7-9845" fmla="*/ 5097011 w 6128435"/>
              <a:gd name="connsiteY7-9846" fmla="*/ 355616 h 6858000"/>
              <a:gd name="connsiteX8-9847" fmla="*/ 5130982 w 6128435"/>
              <a:gd name="connsiteY8-9848" fmla="*/ 412030 h 6858000"/>
              <a:gd name="connsiteX9-9849" fmla="*/ 5153000 w 6128435"/>
              <a:gd name="connsiteY9-9850" fmla="*/ 507134 h 6858000"/>
              <a:gd name="connsiteX10-9851" fmla="*/ 5171282 w 6128435"/>
              <a:gd name="connsiteY10-9852" fmla="*/ 602071 h 6858000"/>
              <a:gd name="connsiteX11-9853" fmla="*/ 5176196 w 6128435"/>
              <a:gd name="connsiteY11-9854" fmla="*/ 636822 h 6858000"/>
              <a:gd name="connsiteX12-9855" fmla="*/ 5201957 w 6128435"/>
              <a:gd name="connsiteY12-9856" fmla="*/ 736835 h 6858000"/>
              <a:gd name="connsiteX13-9857" fmla="*/ 5185452 w 6128435"/>
              <a:gd name="connsiteY13-9858" fmla="*/ 745392 h 6858000"/>
              <a:gd name="connsiteX14-9859" fmla="*/ 5189051 w 6128435"/>
              <a:gd name="connsiteY14-9860" fmla="*/ 782518 h 6858000"/>
              <a:gd name="connsiteX15-9861" fmla="*/ 5210428 w 6128435"/>
              <a:gd name="connsiteY15-9862" fmla="*/ 815772 h 6858000"/>
              <a:gd name="connsiteX16-9863" fmla="*/ 5221088 w 6128435"/>
              <a:gd name="connsiteY16-9864" fmla="*/ 860193 h 6858000"/>
              <a:gd name="connsiteX17-9865" fmla="*/ 5227653 w 6128435"/>
              <a:gd name="connsiteY17-9866" fmla="*/ 886709 h 6858000"/>
              <a:gd name="connsiteX18-9867" fmla="*/ 5230806 w 6128435"/>
              <a:gd name="connsiteY18-9868" fmla="*/ 961354 h 6858000"/>
              <a:gd name="connsiteX19-9869" fmla="*/ 5201018 w 6128435"/>
              <a:gd name="connsiteY19-9870" fmla="*/ 1095027 h 6858000"/>
              <a:gd name="connsiteX20-9871" fmla="*/ 5202153 w 6128435"/>
              <a:gd name="connsiteY20-9872" fmla="*/ 1133224 h 6858000"/>
              <a:gd name="connsiteX21-9873" fmla="*/ 5207370 w 6128435"/>
              <a:gd name="connsiteY21-9874" fmla="*/ 1138097 h 6858000"/>
              <a:gd name="connsiteX22-9875" fmla="*/ 5189234 w 6128435"/>
              <a:gd name="connsiteY22-9876" fmla="*/ 1193495 h 6858000"/>
              <a:gd name="connsiteX23-9877" fmla="*/ 5202769 w 6128435"/>
              <a:gd name="connsiteY23-9878" fmla="*/ 1269450 h 6858000"/>
              <a:gd name="connsiteX24-9879" fmla="*/ 5225968 w 6128435"/>
              <a:gd name="connsiteY24-9880" fmla="*/ 1357994 h 6858000"/>
              <a:gd name="connsiteX25-9881" fmla="*/ 5233819 w 6128435"/>
              <a:gd name="connsiteY25-9882" fmla="*/ 1380922 h 6858000"/>
              <a:gd name="connsiteX26-9883" fmla="*/ 5237226 w 6128435"/>
              <a:gd name="connsiteY26-9884" fmla="*/ 1441327 h 6858000"/>
              <a:gd name="connsiteX27-9885" fmla="*/ 5244434 w 6128435"/>
              <a:gd name="connsiteY27-9886" fmla="*/ 1580810 h 6858000"/>
              <a:gd name="connsiteX28-9887" fmla="*/ 5251453 w 6128435"/>
              <a:gd name="connsiteY28-9888" fmla="*/ 1583934 h 6858000"/>
              <a:gd name="connsiteX29-9889" fmla="*/ 5253136 w 6128435"/>
              <a:gd name="connsiteY29-9890" fmla="*/ 1595457 h 6858000"/>
              <a:gd name="connsiteX30-9891" fmla="*/ 5254863 w 6128435"/>
              <a:gd name="connsiteY30-9892" fmla="*/ 1598311 h 6858000"/>
              <a:gd name="connsiteX31-9893" fmla="*/ 5263491 w 6128435"/>
              <a:gd name="connsiteY31-9894" fmla="*/ 1642938 h 6858000"/>
              <a:gd name="connsiteX32-9895" fmla="*/ 5261314 w 6128435"/>
              <a:gd name="connsiteY32-9896" fmla="*/ 1689177 h 6858000"/>
              <a:gd name="connsiteX33-9897" fmla="*/ 5259788 w 6128435"/>
              <a:gd name="connsiteY33-9898" fmla="*/ 1768516 h 6858000"/>
              <a:gd name="connsiteX34-9899" fmla="*/ 5272526 w 6128435"/>
              <a:gd name="connsiteY34-9900" fmla="*/ 1936940 h 6858000"/>
              <a:gd name="connsiteX35-9901" fmla="*/ 5252592 w 6128435"/>
              <a:gd name="connsiteY35-9902" fmla="*/ 2092210 h 6858000"/>
              <a:gd name="connsiteX36-9903" fmla="*/ 5264303 w 6128435"/>
              <a:gd name="connsiteY36-9904" fmla="*/ 2225157 h 6858000"/>
              <a:gd name="connsiteX37-9905" fmla="*/ 5254949 w 6128435"/>
              <a:gd name="connsiteY37-9906" fmla="*/ 2236160 h 6858000"/>
              <a:gd name="connsiteX38-9907" fmla="*/ 5250104 w 6128435"/>
              <a:gd name="connsiteY38-9908" fmla="*/ 2249166 h 6858000"/>
              <a:gd name="connsiteX39-9909" fmla="*/ 5251214 w 6128435"/>
              <a:gd name="connsiteY39-9910" fmla="*/ 2250944 h 6858000"/>
              <a:gd name="connsiteX40-9911" fmla="*/ 5250644 w 6128435"/>
              <a:gd name="connsiteY40-9912" fmla="*/ 2266619 h 6858000"/>
              <a:gd name="connsiteX41-9913" fmla="*/ 5247111 w 6128435"/>
              <a:gd name="connsiteY41-9914" fmla="*/ 2269679 h 6858000"/>
              <a:gd name="connsiteX42-9915" fmla="*/ 5245653 w 6128435"/>
              <a:gd name="connsiteY42-9916" fmla="*/ 2280317 h 6858000"/>
              <a:gd name="connsiteX43-9917" fmla="*/ 5239901 w 6128435"/>
              <a:gd name="connsiteY43-9918" fmla="*/ 2300961 h 6858000"/>
              <a:gd name="connsiteX44-9919" fmla="*/ 5204120 w 6128435"/>
              <a:gd name="connsiteY44-9920" fmla="*/ 2435967 h 6858000"/>
              <a:gd name="connsiteX45-9921" fmla="*/ 5148653 w 6128435"/>
              <a:gd name="connsiteY45-9922" fmla="*/ 2460132 h 6858000"/>
              <a:gd name="connsiteX46-9923" fmla="*/ 5192511 w 6128435"/>
              <a:gd name="connsiteY46-9924" fmla="*/ 2549199 h 6858000"/>
              <a:gd name="connsiteX47-9925" fmla="*/ 5307538 w 6128435"/>
              <a:gd name="connsiteY47-9926" fmla="*/ 2514685 h 6858000"/>
              <a:gd name="connsiteX48-9927" fmla="*/ 5337604 w 6128435"/>
              <a:gd name="connsiteY48-9928" fmla="*/ 2597632 h 6858000"/>
              <a:gd name="connsiteX49-9929" fmla="*/ 5407503 w 6128435"/>
              <a:gd name="connsiteY49-9930" fmla="*/ 2786290 h 6858000"/>
              <a:gd name="connsiteX50-9931" fmla="*/ 5407356 w 6128435"/>
              <a:gd name="connsiteY50-9932" fmla="*/ 2787545 h 6858000"/>
              <a:gd name="connsiteX51-9933" fmla="*/ 5411130 w 6128435"/>
              <a:gd name="connsiteY51-9934" fmla="*/ 2788640 h 6858000"/>
              <a:gd name="connsiteX52-9935" fmla="*/ 5416439 w 6128435"/>
              <a:gd name="connsiteY52-9936" fmla="*/ 2805666 h 6858000"/>
              <a:gd name="connsiteX53-9937" fmla="*/ 5416589 w 6128435"/>
              <a:gd name="connsiteY53-9938" fmla="*/ 2810822 h 6858000"/>
              <a:gd name="connsiteX54-9939" fmla="*/ 5418542 w 6128435"/>
              <a:gd name="connsiteY54-9940" fmla="*/ 2817745 h 6858000"/>
              <a:gd name="connsiteX55-9941" fmla="*/ 5418847 w 6128435"/>
              <a:gd name="connsiteY55-9942" fmla="*/ 2817825 h 6858000"/>
              <a:gd name="connsiteX56-9943" fmla="*/ 5423364 w 6128435"/>
              <a:gd name="connsiteY56-9944" fmla="*/ 2858292 h 6858000"/>
              <a:gd name="connsiteX57-9945" fmla="*/ 5479298 w 6128435"/>
              <a:gd name="connsiteY57-9946" fmla="*/ 2947791 h 6858000"/>
              <a:gd name="connsiteX58-9947" fmla="*/ 5481770 w 6128435"/>
              <a:gd name="connsiteY58-9948" fmla="*/ 2951352 h 6858000"/>
              <a:gd name="connsiteX59-9949" fmla="*/ 5481013 w 6128435"/>
              <a:gd name="connsiteY59-9950" fmla="*/ 2973461 h 6858000"/>
              <a:gd name="connsiteX60-9951" fmla="*/ 5482045 w 6128435"/>
              <a:gd name="connsiteY60-9952" fmla="*/ 2984371 h 6858000"/>
              <a:gd name="connsiteX61-9953" fmla="*/ 5479405 w 6128435"/>
              <a:gd name="connsiteY61-9954" fmla="*/ 2988507 h 6858000"/>
              <a:gd name="connsiteX62-9955" fmla="*/ 5482415 w 6128435"/>
              <a:gd name="connsiteY62-9956" fmla="*/ 3004079 h 6858000"/>
              <a:gd name="connsiteX63-9957" fmla="*/ 5483865 w 6128435"/>
              <a:gd name="connsiteY63-9958" fmla="*/ 3005467 h 6858000"/>
              <a:gd name="connsiteX64-9959" fmla="*/ 5482236 w 6128435"/>
              <a:gd name="connsiteY64-9960" fmla="*/ 3019791 h 6858000"/>
              <a:gd name="connsiteX65-9961" fmla="*/ 5475895 w 6128435"/>
              <a:gd name="connsiteY65-9962" fmla="*/ 3033578 h 6858000"/>
              <a:gd name="connsiteX66-9963" fmla="*/ 5477595 w 6128435"/>
              <a:gd name="connsiteY66-9964" fmla="*/ 3250534 h 6858000"/>
              <a:gd name="connsiteX67-9965" fmla="*/ 5532836 w 6128435"/>
              <a:gd name="connsiteY67-9966" fmla="*/ 3353840 h 6858000"/>
              <a:gd name="connsiteX68-9967" fmla="*/ 5561229 w 6128435"/>
              <a:gd name="connsiteY68-9968" fmla="*/ 3395784 h 6858000"/>
              <a:gd name="connsiteX69-9969" fmla="*/ 5589758 w 6128435"/>
              <a:gd name="connsiteY69-9970" fmla="*/ 3506453 h 6858000"/>
              <a:gd name="connsiteX70-9971" fmla="*/ 5596144 w 6128435"/>
              <a:gd name="connsiteY70-9972" fmla="*/ 3534624 h 6858000"/>
              <a:gd name="connsiteX71-9973" fmla="*/ 5597750 w 6128435"/>
              <a:gd name="connsiteY71-9974" fmla="*/ 3534129 h 6858000"/>
              <a:gd name="connsiteX72-9975" fmla="*/ 5599700 w 6128435"/>
              <a:gd name="connsiteY72-9976" fmla="*/ 3547221 h 6858000"/>
              <a:gd name="connsiteX73-9977" fmla="*/ 5615031 w 6128435"/>
              <a:gd name="connsiteY73-9978" fmla="*/ 3557482 h 6858000"/>
              <a:gd name="connsiteX74-9979" fmla="*/ 5618377 w 6128435"/>
              <a:gd name="connsiteY74-9980" fmla="*/ 3588431 h 6858000"/>
              <a:gd name="connsiteX75-9981" fmla="*/ 5612155 w 6128435"/>
              <a:gd name="connsiteY75-9982" fmla="*/ 3589869 h 6858000"/>
              <a:gd name="connsiteX76-9983" fmla="*/ 5620843 w 6128435"/>
              <a:gd name="connsiteY76-9984" fmla="*/ 3606745 h 6858000"/>
              <a:gd name="connsiteX77-9985" fmla="*/ 5655472 w 6128435"/>
              <a:gd name="connsiteY77-9986" fmla="*/ 3678877 h 6858000"/>
              <a:gd name="connsiteX78-9987" fmla="*/ 5680448 w 6128435"/>
              <a:gd name="connsiteY78-9988" fmla="*/ 3717760 h 6858000"/>
              <a:gd name="connsiteX79-9989" fmla="*/ 5683015 w 6128435"/>
              <a:gd name="connsiteY79-9990" fmla="*/ 3762025 h 6858000"/>
              <a:gd name="connsiteX80-9991" fmla="*/ 5696643 w 6128435"/>
              <a:gd name="connsiteY80-9992" fmla="*/ 3773888 h 6858000"/>
              <a:gd name="connsiteX81-9993" fmla="*/ 5699203 w 6128435"/>
              <a:gd name="connsiteY81-9994" fmla="*/ 3775823 h 6858000"/>
              <a:gd name="connsiteX82-9995" fmla="*/ 5704824 w 6128435"/>
              <a:gd name="connsiteY82-9996" fmla="*/ 3785966 h 6858000"/>
              <a:gd name="connsiteX83-9997" fmla="*/ 5712204 w 6128435"/>
              <a:gd name="connsiteY83-9998" fmla="*/ 3785830 h 6858000"/>
              <a:gd name="connsiteX84-9999" fmla="*/ 5724816 w 6128435"/>
              <a:gd name="connsiteY84-10000" fmla="*/ 3798949 h 6858000"/>
              <a:gd name="connsiteX85-10001" fmla="*/ 5733539 w 6128435"/>
              <a:gd name="connsiteY85-10002" fmla="*/ 3818457 h 6858000"/>
              <a:gd name="connsiteX86-10003" fmla="*/ 5768491 w 6128435"/>
              <a:gd name="connsiteY86-10004" fmla="*/ 3914399 h 6858000"/>
              <a:gd name="connsiteX87-10005" fmla="*/ 5793123 w 6128435"/>
              <a:gd name="connsiteY87-10006" fmla="*/ 3969952 h 6858000"/>
              <a:gd name="connsiteX88-10007" fmla="*/ 5808321 w 6128435"/>
              <a:gd name="connsiteY88-10008" fmla="*/ 3988153 h 6858000"/>
              <a:gd name="connsiteX89-10009" fmla="*/ 5825621 w 6128435"/>
              <a:gd name="connsiteY89-10010" fmla="*/ 4015525 h 6858000"/>
              <a:gd name="connsiteX90-10011" fmla="*/ 5860672 w 6128435"/>
              <a:gd name="connsiteY90-10012" fmla="*/ 4061579 h 6858000"/>
              <a:gd name="connsiteX91-10013" fmla="*/ 5872173 w 6128435"/>
              <a:gd name="connsiteY91-10014" fmla="*/ 4088497 h 6858000"/>
              <a:gd name="connsiteX92-10015" fmla="*/ 5883705 w 6128435"/>
              <a:gd name="connsiteY92-10016" fmla="*/ 4101899 h 6858000"/>
              <a:gd name="connsiteX93-10017" fmla="*/ 5885314 w 6128435"/>
              <a:gd name="connsiteY93-10018" fmla="*/ 4108387 h 6858000"/>
              <a:gd name="connsiteX94-10019" fmla="*/ 5894095 w 6128435"/>
              <a:gd name="connsiteY94-10020" fmla="*/ 4128857 h 6858000"/>
              <a:gd name="connsiteX95-10021" fmla="*/ 5898339 w 6128435"/>
              <a:gd name="connsiteY95-10022" fmla="*/ 4140800 h 6858000"/>
              <a:gd name="connsiteX96-10023" fmla="*/ 5899734 w 6128435"/>
              <a:gd name="connsiteY96-10024" fmla="*/ 4145632 h 6858000"/>
              <a:gd name="connsiteX97-10025" fmla="*/ 5897098 w 6128435"/>
              <a:gd name="connsiteY97-10026" fmla="*/ 4157819 h 6858000"/>
              <a:gd name="connsiteX98-10027" fmla="*/ 5903513 w 6128435"/>
              <a:gd name="connsiteY98-10028" fmla="*/ 4187661 h 6858000"/>
              <a:gd name="connsiteX99-10029" fmla="*/ 5917114 w 6128435"/>
              <a:gd name="connsiteY99-10030" fmla="*/ 4213096 h 6858000"/>
              <a:gd name="connsiteX100-10031" fmla="*/ 5921153 w 6128435"/>
              <a:gd name="connsiteY100-10032" fmla="*/ 4236222 h 6858000"/>
              <a:gd name="connsiteX101-10033" fmla="*/ 5924233 w 6128435"/>
              <a:gd name="connsiteY101-10034" fmla="*/ 4242060 h 6858000"/>
              <a:gd name="connsiteX102-10035" fmla="*/ 5928910 w 6128435"/>
              <a:gd name="connsiteY102-10036" fmla="*/ 4300973 h 6858000"/>
              <a:gd name="connsiteX103-10037" fmla="*/ 5939320 w 6128435"/>
              <a:gd name="connsiteY103-10038" fmla="*/ 4340435 h 6858000"/>
              <a:gd name="connsiteX104-10039" fmla="*/ 5946705 w 6128435"/>
              <a:gd name="connsiteY104-10040" fmla="*/ 4428051 h 6858000"/>
              <a:gd name="connsiteX105-10041" fmla="*/ 5949261 w 6128435"/>
              <a:gd name="connsiteY105-10042" fmla="*/ 4449185 h 6858000"/>
              <a:gd name="connsiteX106-10043" fmla="*/ 5957504 w 6128435"/>
              <a:gd name="connsiteY106-10044" fmla="*/ 4465911 h 6858000"/>
              <a:gd name="connsiteX107-10045" fmla="*/ 5964689 w 6128435"/>
              <a:gd name="connsiteY107-10046" fmla="*/ 4468532 h 6858000"/>
              <a:gd name="connsiteX108-10047" fmla="*/ 5967062 w 6128435"/>
              <a:gd name="connsiteY108-10048" fmla="*/ 4479923 h 6858000"/>
              <a:gd name="connsiteX109-10049" fmla="*/ 5968960 w 6128435"/>
              <a:gd name="connsiteY109-10050" fmla="*/ 4482655 h 6858000"/>
              <a:gd name="connsiteX110-10051" fmla="*/ 5978567 w 6128435"/>
              <a:gd name="connsiteY110-10052" fmla="*/ 4498605 h 6858000"/>
              <a:gd name="connsiteX111-10053" fmla="*/ 5980106 w 6128435"/>
              <a:gd name="connsiteY111-10054" fmla="*/ 4585087 h 6858000"/>
              <a:gd name="connsiteX112-10055" fmla="*/ 5998138 w 6128435"/>
              <a:gd name="connsiteY112-10056" fmla="*/ 4697518 h 6858000"/>
              <a:gd name="connsiteX113-10057" fmla="*/ 6013516 w 6128435"/>
              <a:gd name="connsiteY113-10058" fmla="*/ 4786619 h 6858000"/>
              <a:gd name="connsiteX114-10059" fmla="*/ 6025404 w 6128435"/>
              <a:gd name="connsiteY114-10060" fmla="*/ 4858148 h 6858000"/>
              <a:gd name="connsiteX115-10061" fmla="*/ 6007749 w 6128435"/>
              <a:gd name="connsiteY115-10062" fmla="*/ 4964715 h 6858000"/>
              <a:gd name="connsiteX116-10063" fmla="*/ 6005269 w 6128435"/>
              <a:gd name="connsiteY116-10064" fmla="*/ 5150567 h 6858000"/>
              <a:gd name="connsiteX117-10065" fmla="*/ 6001127 w 6128435"/>
              <a:gd name="connsiteY117-10066" fmla="*/ 5164609 h 6858000"/>
              <a:gd name="connsiteX118-10067" fmla="*/ 5996647 w 6128435"/>
              <a:gd name="connsiteY118-10068" fmla="*/ 5185640 h 6858000"/>
              <a:gd name="connsiteX119-10069" fmla="*/ 5998514 w 6128435"/>
              <a:gd name="connsiteY119-10070" fmla="*/ 5189673 h 6858000"/>
              <a:gd name="connsiteX120-10071" fmla="*/ 5995970 w 6128435"/>
              <a:gd name="connsiteY120-10072" fmla="*/ 5221547 h 6858000"/>
              <a:gd name="connsiteX121-10073" fmla="*/ 5997218 w 6128435"/>
              <a:gd name="connsiteY121-10074" fmla="*/ 5222031 h 6858000"/>
              <a:gd name="connsiteX122-10075" fmla="*/ 6002116 w 6128435"/>
              <a:gd name="connsiteY122-10076" fmla="*/ 5231223 h 6858000"/>
              <a:gd name="connsiteX123-10077" fmla="*/ 6008541 w 6128435"/>
              <a:gd name="connsiteY123-10078" fmla="*/ 5248680 h 6858000"/>
              <a:gd name="connsiteX124-10079" fmla="*/ 6039260 w 6128435"/>
              <a:gd name="connsiteY124-10080" fmla="*/ 5289518 h 6858000"/>
              <a:gd name="connsiteX125-10081" fmla="*/ 6036748 w 6128435"/>
              <a:gd name="connsiteY125-10082" fmla="*/ 5322752 h 6858000"/>
              <a:gd name="connsiteX126-10083" fmla="*/ 6036943 w 6128435"/>
              <a:gd name="connsiteY126-10084" fmla="*/ 5329480 h 6858000"/>
              <a:gd name="connsiteX127-10085" fmla="*/ 6037236 w 6128435"/>
              <a:gd name="connsiteY127-10086" fmla="*/ 5329634 h 6858000"/>
              <a:gd name="connsiteX128-10087" fmla="*/ 6038019 w 6128435"/>
              <a:gd name="connsiteY128-10088" fmla="*/ 5336764 h 6858000"/>
              <a:gd name="connsiteX129-10089" fmla="*/ 6037298 w 6128435"/>
              <a:gd name="connsiteY129-10090" fmla="*/ 5341753 h 6858000"/>
              <a:gd name="connsiteX130-10091" fmla="*/ 6037677 w 6128435"/>
              <a:gd name="connsiteY130-10092" fmla="*/ 5354807 h 6858000"/>
              <a:gd name="connsiteX131-10093" fmla="*/ 6039728 w 6128435"/>
              <a:gd name="connsiteY131-10094" fmla="*/ 5359416 h 6858000"/>
              <a:gd name="connsiteX132-10095" fmla="*/ 6043311 w 6128435"/>
              <a:gd name="connsiteY132-10096" fmla="*/ 5361407 h 6858000"/>
              <a:gd name="connsiteX133-10097" fmla="*/ 6042954 w 6128435"/>
              <a:gd name="connsiteY133-10098" fmla="*/ 5362576 h 6858000"/>
              <a:gd name="connsiteX134-10099" fmla="*/ 6053435 w 6128435"/>
              <a:gd name="connsiteY134-10100" fmla="*/ 5387547 h 6858000"/>
              <a:gd name="connsiteX135-10101" fmla="*/ 6065933 w 6128435"/>
              <a:gd name="connsiteY135-10102" fmla="*/ 5443002 h 6858000"/>
              <a:gd name="connsiteX136-10103" fmla="*/ 6068640 w 6128435"/>
              <a:gd name="connsiteY136-10104" fmla="*/ 5474503 h 6858000"/>
              <a:gd name="connsiteX137-10105" fmla="*/ 6080922 w 6128435"/>
              <a:gd name="connsiteY137-10106" fmla="*/ 5561070 h 6858000"/>
              <a:gd name="connsiteX138-10107" fmla="*/ 6096949 w 6128435"/>
              <a:gd name="connsiteY138-10108" fmla="*/ 5648179 h 6858000"/>
              <a:gd name="connsiteX139-10109" fmla="*/ 6125703 w 6128435"/>
              <a:gd name="connsiteY139-10110" fmla="*/ 5692894 h 6858000"/>
              <a:gd name="connsiteX140-10111" fmla="*/ 6126670 w 6128435"/>
              <a:gd name="connsiteY140-10112" fmla="*/ 5697882 h 6858000"/>
              <a:gd name="connsiteX141-10113" fmla="*/ 6124061 w 6128435"/>
              <a:gd name="connsiteY141-10114" fmla="*/ 5710294 h 6858000"/>
              <a:gd name="connsiteX142-10115" fmla="*/ 6122213 w 6128435"/>
              <a:gd name="connsiteY142-10116" fmla="*/ 5714762 h 6858000"/>
              <a:gd name="connsiteX143-10117" fmla="*/ 6121353 w 6128435"/>
              <a:gd name="connsiteY143-10118" fmla="*/ 5721725 h 6858000"/>
              <a:gd name="connsiteX144-10119" fmla="*/ 6121607 w 6128435"/>
              <a:gd name="connsiteY144-10120" fmla="*/ 5721959 h 6858000"/>
              <a:gd name="connsiteX145-10121" fmla="*/ 6120262 w 6128435"/>
              <a:gd name="connsiteY145-10122" fmla="*/ 5728358 h 6858000"/>
              <a:gd name="connsiteX146-10123" fmla="*/ 6110194 w 6128435"/>
              <a:gd name="connsiteY146-10124" fmla="*/ 5758853 h 6858000"/>
              <a:gd name="connsiteX147-10125" fmla="*/ 6127519 w 6128435"/>
              <a:gd name="connsiteY147-10126" fmla="*/ 5865775 h 6858000"/>
              <a:gd name="connsiteX148-10127" fmla="*/ 6128435 w 6128435"/>
              <a:gd name="connsiteY148-10128" fmla="*/ 5870164 h 6858000"/>
              <a:gd name="connsiteX149-10129" fmla="*/ 6119217 w 6128435"/>
              <a:gd name="connsiteY149-10130" fmla="*/ 5888542 h 6858000"/>
              <a:gd name="connsiteX150-10131" fmla="*/ 6115966 w 6128435"/>
              <a:gd name="connsiteY150-10132" fmla="*/ 5898387 h 6858000"/>
              <a:gd name="connsiteX151-10133" fmla="*/ 6111924 w 6128435"/>
              <a:gd name="connsiteY151-10134" fmla="*/ 5900444 h 6858000"/>
              <a:gd name="connsiteX152-10135" fmla="*/ 6108716 w 6128435"/>
              <a:gd name="connsiteY152-10136" fmla="*/ 5915345 h 6858000"/>
              <a:gd name="connsiteX153-10137" fmla="*/ 6109524 w 6128435"/>
              <a:gd name="connsiteY153-10138" fmla="*/ 5917328 h 6858000"/>
              <a:gd name="connsiteX154-10139" fmla="*/ 6102493 w 6128435"/>
              <a:gd name="connsiteY154-10140" fmla="*/ 5928602 h 6858000"/>
              <a:gd name="connsiteX155-10141" fmla="*/ 6056863 w 6128435"/>
              <a:gd name="connsiteY155-10142" fmla="*/ 6000643 h 6858000"/>
              <a:gd name="connsiteX156-10143" fmla="*/ 6045436 w 6128435"/>
              <a:gd name="connsiteY156-10144" fmla="*/ 6124480 h 6858000"/>
              <a:gd name="connsiteX157-10145" fmla="*/ 6030489 w 6128435"/>
              <a:gd name="connsiteY157-10146" fmla="*/ 6317666 h 6858000"/>
              <a:gd name="connsiteX158-10147" fmla="*/ 6007492 w 6128435"/>
              <a:gd name="connsiteY158-10148" fmla="*/ 6440818 h 6858000"/>
              <a:gd name="connsiteX159-10149" fmla="*/ 6009467 w 6128435"/>
              <a:gd name="connsiteY159-10150" fmla="*/ 6487076 h 6858000"/>
              <a:gd name="connsiteX160-10151" fmla="*/ 5995064 w 6128435"/>
              <a:gd name="connsiteY160-10152" fmla="*/ 6540791 h 6858000"/>
              <a:gd name="connsiteX161-10153" fmla="*/ 5996309 w 6128435"/>
              <a:gd name="connsiteY161-10154" fmla="*/ 6543961 h 6858000"/>
              <a:gd name="connsiteX162-10155" fmla="*/ 5996048 w 6128435"/>
              <a:gd name="connsiteY162-10156" fmla="*/ 6555444 h 6858000"/>
              <a:gd name="connsiteX163-10157" fmla="*/ 6002524 w 6128435"/>
              <a:gd name="connsiteY163-10158" fmla="*/ 6560188 h 6858000"/>
              <a:gd name="connsiteX164-10159" fmla="*/ 6006823 w 6128435"/>
              <a:gd name="connsiteY164-10160" fmla="*/ 6578546 h 6858000"/>
              <a:gd name="connsiteX165-10161" fmla="*/ 6004510 w 6128435"/>
              <a:gd name="connsiteY165-10162" fmla="*/ 6599256 h 6858000"/>
              <a:gd name="connsiteX166-10163" fmla="*/ 5986207 w 6128435"/>
              <a:gd name="connsiteY166-10164" fmla="*/ 6695855 h 6858000"/>
              <a:gd name="connsiteX167-10165" fmla="*/ 5979428 w 6128435"/>
              <a:gd name="connsiteY167-10166" fmla="*/ 6754678 h 6858000"/>
              <a:gd name="connsiteX168-10167" fmla="*/ 5983398 w 6128435"/>
              <a:gd name="connsiteY168-10168" fmla="*/ 6778641 h 6858000"/>
              <a:gd name="connsiteX169-10169" fmla="*/ 5984543 w 6128435"/>
              <a:gd name="connsiteY169-10170" fmla="*/ 6811016 h 6858000"/>
              <a:gd name="connsiteX170-10171" fmla="*/ 5981802 w 6128435"/>
              <a:gd name="connsiteY170-10172" fmla="*/ 6838578 h 6858000"/>
              <a:gd name="connsiteX171-10173" fmla="*/ 5979671 w 6128435"/>
              <a:gd name="connsiteY171-10174" fmla="*/ 6858000 h 6858000"/>
              <a:gd name="connsiteX172-10175" fmla="*/ 0 w 6128435"/>
              <a:gd name="connsiteY172-10176" fmla="*/ 6858000 h 6858000"/>
              <a:gd name="connsiteX173-10177" fmla="*/ 0 w 6128435"/>
              <a:gd name="connsiteY173-10178" fmla="*/ 0 h 6858000"/>
              <a:gd name="connsiteX0-10179" fmla="*/ 0 w 6128435"/>
              <a:gd name="connsiteY0-10180" fmla="*/ 0 h 6858000"/>
              <a:gd name="connsiteX1-10181" fmla="*/ 4965888 w 6128435"/>
              <a:gd name="connsiteY1-10182" fmla="*/ 0 h 6858000"/>
              <a:gd name="connsiteX2-10183" fmla="*/ 4967767 w 6128435"/>
              <a:gd name="connsiteY2-10184" fmla="*/ 7930 h 6858000"/>
              <a:gd name="connsiteX3-10185" fmla="*/ 4979444 w 6128435"/>
              <a:gd name="connsiteY3-10186" fmla="*/ 43921 h 6858000"/>
              <a:gd name="connsiteX4-10187" fmla="*/ 5021173 w 6128435"/>
              <a:gd name="connsiteY4-10188" fmla="*/ 123738 h 6858000"/>
              <a:gd name="connsiteX5-10189" fmla="*/ 5075458 w 6128435"/>
              <a:gd name="connsiteY5-10190" fmla="*/ 264355 h 6858000"/>
              <a:gd name="connsiteX6-10191" fmla="*/ 5081175 w 6128435"/>
              <a:gd name="connsiteY6-10192" fmla="*/ 277448 h 6858000"/>
              <a:gd name="connsiteX7-10193" fmla="*/ 5097011 w 6128435"/>
              <a:gd name="connsiteY7-10194" fmla="*/ 355616 h 6858000"/>
              <a:gd name="connsiteX8-10195" fmla="*/ 5130982 w 6128435"/>
              <a:gd name="connsiteY8-10196" fmla="*/ 412030 h 6858000"/>
              <a:gd name="connsiteX9-10197" fmla="*/ 5153000 w 6128435"/>
              <a:gd name="connsiteY9-10198" fmla="*/ 507134 h 6858000"/>
              <a:gd name="connsiteX10-10199" fmla="*/ 5171282 w 6128435"/>
              <a:gd name="connsiteY10-10200" fmla="*/ 602071 h 6858000"/>
              <a:gd name="connsiteX11-10201" fmla="*/ 5176196 w 6128435"/>
              <a:gd name="connsiteY11-10202" fmla="*/ 636822 h 6858000"/>
              <a:gd name="connsiteX12-10203" fmla="*/ 5201957 w 6128435"/>
              <a:gd name="connsiteY12-10204" fmla="*/ 736835 h 6858000"/>
              <a:gd name="connsiteX13-10205" fmla="*/ 5185452 w 6128435"/>
              <a:gd name="connsiteY13-10206" fmla="*/ 745392 h 6858000"/>
              <a:gd name="connsiteX14-10207" fmla="*/ 5189051 w 6128435"/>
              <a:gd name="connsiteY14-10208" fmla="*/ 782518 h 6858000"/>
              <a:gd name="connsiteX15-10209" fmla="*/ 5210428 w 6128435"/>
              <a:gd name="connsiteY15-10210" fmla="*/ 815772 h 6858000"/>
              <a:gd name="connsiteX16-10211" fmla="*/ 5221088 w 6128435"/>
              <a:gd name="connsiteY16-10212" fmla="*/ 860193 h 6858000"/>
              <a:gd name="connsiteX17-10213" fmla="*/ 5227653 w 6128435"/>
              <a:gd name="connsiteY17-10214" fmla="*/ 886709 h 6858000"/>
              <a:gd name="connsiteX18-10215" fmla="*/ 5230806 w 6128435"/>
              <a:gd name="connsiteY18-10216" fmla="*/ 961354 h 6858000"/>
              <a:gd name="connsiteX19-10217" fmla="*/ 5201018 w 6128435"/>
              <a:gd name="connsiteY19-10218" fmla="*/ 1095027 h 6858000"/>
              <a:gd name="connsiteX20-10219" fmla="*/ 5202153 w 6128435"/>
              <a:gd name="connsiteY20-10220" fmla="*/ 1133224 h 6858000"/>
              <a:gd name="connsiteX21-10221" fmla="*/ 5207370 w 6128435"/>
              <a:gd name="connsiteY21-10222" fmla="*/ 1138097 h 6858000"/>
              <a:gd name="connsiteX22-10223" fmla="*/ 5189234 w 6128435"/>
              <a:gd name="connsiteY22-10224" fmla="*/ 1193495 h 6858000"/>
              <a:gd name="connsiteX23-10225" fmla="*/ 5202769 w 6128435"/>
              <a:gd name="connsiteY23-10226" fmla="*/ 1269450 h 6858000"/>
              <a:gd name="connsiteX24-10227" fmla="*/ 5225968 w 6128435"/>
              <a:gd name="connsiteY24-10228" fmla="*/ 1357994 h 6858000"/>
              <a:gd name="connsiteX25-10229" fmla="*/ 5233819 w 6128435"/>
              <a:gd name="connsiteY25-10230" fmla="*/ 1380922 h 6858000"/>
              <a:gd name="connsiteX26-10231" fmla="*/ 5237226 w 6128435"/>
              <a:gd name="connsiteY26-10232" fmla="*/ 1441327 h 6858000"/>
              <a:gd name="connsiteX27-10233" fmla="*/ 5244434 w 6128435"/>
              <a:gd name="connsiteY27-10234" fmla="*/ 1580810 h 6858000"/>
              <a:gd name="connsiteX28-10235" fmla="*/ 5251453 w 6128435"/>
              <a:gd name="connsiteY28-10236" fmla="*/ 1583934 h 6858000"/>
              <a:gd name="connsiteX29-10237" fmla="*/ 5253136 w 6128435"/>
              <a:gd name="connsiteY29-10238" fmla="*/ 1595457 h 6858000"/>
              <a:gd name="connsiteX30-10239" fmla="*/ 5254863 w 6128435"/>
              <a:gd name="connsiteY30-10240" fmla="*/ 1598311 h 6858000"/>
              <a:gd name="connsiteX31-10241" fmla="*/ 5263491 w 6128435"/>
              <a:gd name="connsiteY31-10242" fmla="*/ 1642938 h 6858000"/>
              <a:gd name="connsiteX32-10243" fmla="*/ 5261314 w 6128435"/>
              <a:gd name="connsiteY32-10244" fmla="*/ 1689177 h 6858000"/>
              <a:gd name="connsiteX33-10245" fmla="*/ 5259788 w 6128435"/>
              <a:gd name="connsiteY33-10246" fmla="*/ 1768516 h 6858000"/>
              <a:gd name="connsiteX34-10247" fmla="*/ 5272526 w 6128435"/>
              <a:gd name="connsiteY34-10248" fmla="*/ 1936940 h 6858000"/>
              <a:gd name="connsiteX35-10249" fmla="*/ 5252592 w 6128435"/>
              <a:gd name="connsiteY35-10250" fmla="*/ 2092210 h 6858000"/>
              <a:gd name="connsiteX36-10251" fmla="*/ 5264303 w 6128435"/>
              <a:gd name="connsiteY36-10252" fmla="*/ 2225157 h 6858000"/>
              <a:gd name="connsiteX37-10253" fmla="*/ 5254949 w 6128435"/>
              <a:gd name="connsiteY37-10254" fmla="*/ 2236160 h 6858000"/>
              <a:gd name="connsiteX38-10255" fmla="*/ 5250104 w 6128435"/>
              <a:gd name="connsiteY38-10256" fmla="*/ 2249166 h 6858000"/>
              <a:gd name="connsiteX39-10257" fmla="*/ 5251214 w 6128435"/>
              <a:gd name="connsiteY39-10258" fmla="*/ 2250944 h 6858000"/>
              <a:gd name="connsiteX40-10259" fmla="*/ 5250644 w 6128435"/>
              <a:gd name="connsiteY40-10260" fmla="*/ 2266619 h 6858000"/>
              <a:gd name="connsiteX41-10261" fmla="*/ 5247111 w 6128435"/>
              <a:gd name="connsiteY41-10262" fmla="*/ 2269679 h 6858000"/>
              <a:gd name="connsiteX42-10263" fmla="*/ 5245653 w 6128435"/>
              <a:gd name="connsiteY42-10264" fmla="*/ 2280317 h 6858000"/>
              <a:gd name="connsiteX43-10265" fmla="*/ 5239901 w 6128435"/>
              <a:gd name="connsiteY43-10266" fmla="*/ 2300961 h 6858000"/>
              <a:gd name="connsiteX44-10267" fmla="*/ 5293877 w 6128435"/>
              <a:gd name="connsiteY44-10268" fmla="*/ 2368649 h 6858000"/>
              <a:gd name="connsiteX45-10269" fmla="*/ 5148653 w 6128435"/>
              <a:gd name="connsiteY45-10270" fmla="*/ 2460132 h 6858000"/>
              <a:gd name="connsiteX46-10271" fmla="*/ 5192511 w 6128435"/>
              <a:gd name="connsiteY46-10272" fmla="*/ 2549199 h 6858000"/>
              <a:gd name="connsiteX47-10273" fmla="*/ 5307538 w 6128435"/>
              <a:gd name="connsiteY47-10274" fmla="*/ 2514685 h 6858000"/>
              <a:gd name="connsiteX48-10275" fmla="*/ 5337604 w 6128435"/>
              <a:gd name="connsiteY48-10276" fmla="*/ 2597632 h 6858000"/>
              <a:gd name="connsiteX49-10277" fmla="*/ 5407503 w 6128435"/>
              <a:gd name="connsiteY49-10278" fmla="*/ 2786290 h 6858000"/>
              <a:gd name="connsiteX50-10279" fmla="*/ 5407356 w 6128435"/>
              <a:gd name="connsiteY50-10280" fmla="*/ 2787545 h 6858000"/>
              <a:gd name="connsiteX51-10281" fmla="*/ 5411130 w 6128435"/>
              <a:gd name="connsiteY51-10282" fmla="*/ 2788640 h 6858000"/>
              <a:gd name="connsiteX52-10283" fmla="*/ 5416439 w 6128435"/>
              <a:gd name="connsiteY52-10284" fmla="*/ 2805666 h 6858000"/>
              <a:gd name="connsiteX53-10285" fmla="*/ 5416589 w 6128435"/>
              <a:gd name="connsiteY53-10286" fmla="*/ 2810822 h 6858000"/>
              <a:gd name="connsiteX54-10287" fmla="*/ 5418542 w 6128435"/>
              <a:gd name="connsiteY54-10288" fmla="*/ 2817745 h 6858000"/>
              <a:gd name="connsiteX55-10289" fmla="*/ 5418847 w 6128435"/>
              <a:gd name="connsiteY55-10290" fmla="*/ 2817825 h 6858000"/>
              <a:gd name="connsiteX56-10291" fmla="*/ 5423364 w 6128435"/>
              <a:gd name="connsiteY56-10292" fmla="*/ 2858292 h 6858000"/>
              <a:gd name="connsiteX57-10293" fmla="*/ 5479298 w 6128435"/>
              <a:gd name="connsiteY57-10294" fmla="*/ 2947791 h 6858000"/>
              <a:gd name="connsiteX58-10295" fmla="*/ 5481770 w 6128435"/>
              <a:gd name="connsiteY58-10296" fmla="*/ 2951352 h 6858000"/>
              <a:gd name="connsiteX59-10297" fmla="*/ 5481013 w 6128435"/>
              <a:gd name="connsiteY59-10298" fmla="*/ 2973461 h 6858000"/>
              <a:gd name="connsiteX60-10299" fmla="*/ 5482045 w 6128435"/>
              <a:gd name="connsiteY60-10300" fmla="*/ 2984371 h 6858000"/>
              <a:gd name="connsiteX61-10301" fmla="*/ 5479405 w 6128435"/>
              <a:gd name="connsiteY61-10302" fmla="*/ 2988507 h 6858000"/>
              <a:gd name="connsiteX62-10303" fmla="*/ 5482415 w 6128435"/>
              <a:gd name="connsiteY62-10304" fmla="*/ 3004079 h 6858000"/>
              <a:gd name="connsiteX63-10305" fmla="*/ 5483865 w 6128435"/>
              <a:gd name="connsiteY63-10306" fmla="*/ 3005467 h 6858000"/>
              <a:gd name="connsiteX64-10307" fmla="*/ 5482236 w 6128435"/>
              <a:gd name="connsiteY64-10308" fmla="*/ 3019791 h 6858000"/>
              <a:gd name="connsiteX65-10309" fmla="*/ 5475895 w 6128435"/>
              <a:gd name="connsiteY65-10310" fmla="*/ 3033578 h 6858000"/>
              <a:gd name="connsiteX66-10311" fmla="*/ 5477595 w 6128435"/>
              <a:gd name="connsiteY66-10312" fmla="*/ 3250534 h 6858000"/>
              <a:gd name="connsiteX67-10313" fmla="*/ 5532836 w 6128435"/>
              <a:gd name="connsiteY67-10314" fmla="*/ 3353840 h 6858000"/>
              <a:gd name="connsiteX68-10315" fmla="*/ 5561229 w 6128435"/>
              <a:gd name="connsiteY68-10316" fmla="*/ 3395784 h 6858000"/>
              <a:gd name="connsiteX69-10317" fmla="*/ 5589758 w 6128435"/>
              <a:gd name="connsiteY69-10318" fmla="*/ 3506453 h 6858000"/>
              <a:gd name="connsiteX70-10319" fmla="*/ 5596144 w 6128435"/>
              <a:gd name="connsiteY70-10320" fmla="*/ 3534624 h 6858000"/>
              <a:gd name="connsiteX71-10321" fmla="*/ 5597750 w 6128435"/>
              <a:gd name="connsiteY71-10322" fmla="*/ 3534129 h 6858000"/>
              <a:gd name="connsiteX72-10323" fmla="*/ 5599700 w 6128435"/>
              <a:gd name="connsiteY72-10324" fmla="*/ 3547221 h 6858000"/>
              <a:gd name="connsiteX73-10325" fmla="*/ 5615031 w 6128435"/>
              <a:gd name="connsiteY73-10326" fmla="*/ 3557482 h 6858000"/>
              <a:gd name="connsiteX74-10327" fmla="*/ 5618377 w 6128435"/>
              <a:gd name="connsiteY74-10328" fmla="*/ 3588431 h 6858000"/>
              <a:gd name="connsiteX75-10329" fmla="*/ 5612155 w 6128435"/>
              <a:gd name="connsiteY75-10330" fmla="*/ 3589869 h 6858000"/>
              <a:gd name="connsiteX76-10331" fmla="*/ 5620843 w 6128435"/>
              <a:gd name="connsiteY76-10332" fmla="*/ 3606745 h 6858000"/>
              <a:gd name="connsiteX77-10333" fmla="*/ 5655472 w 6128435"/>
              <a:gd name="connsiteY77-10334" fmla="*/ 3678877 h 6858000"/>
              <a:gd name="connsiteX78-10335" fmla="*/ 5680448 w 6128435"/>
              <a:gd name="connsiteY78-10336" fmla="*/ 3717760 h 6858000"/>
              <a:gd name="connsiteX79-10337" fmla="*/ 5683015 w 6128435"/>
              <a:gd name="connsiteY79-10338" fmla="*/ 3762025 h 6858000"/>
              <a:gd name="connsiteX80-10339" fmla="*/ 5696643 w 6128435"/>
              <a:gd name="connsiteY80-10340" fmla="*/ 3773888 h 6858000"/>
              <a:gd name="connsiteX81-10341" fmla="*/ 5699203 w 6128435"/>
              <a:gd name="connsiteY81-10342" fmla="*/ 3775823 h 6858000"/>
              <a:gd name="connsiteX82-10343" fmla="*/ 5704824 w 6128435"/>
              <a:gd name="connsiteY82-10344" fmla="*/ 3785966 h 6858000"/>
              <a:gd name="connsiteX83-10345" fmla="*/ 5712204 w 6128435"/>
              <a:gd name="connsiteY83-10346" fmla="*/ 3785830 h 6858000"/>
              <a:gd name="connsiteX84-10347" fmla="*/ 5724816 w 6128435"/>
              <a:gd name="connsiteY84-10348" fmla="*/ 3798949 h 6858000"/>
              <a:gd name="connsiteX85-10349" fmla="*/ 5733539 w 6128435"/>
              <a:gd name="connsiteY85-10350" fmla="*/ 3818457 h 6858000"/>
              <a:gd name="connsiteX86-10351" fmla="*/ 5768491 w 6128435"/>
              <a:gd name="connsiteY86-10352" fmla="*/ 3914399 h 6858000"/>
              <a:gd name="connsiteX87-10353" fmla="*/ 5793123 w 6128435"/>
              <a:gd name="connsiteY87-10354" fmla="*/ 3969952 h 6858000"/>
              <a:gd name="connsiteX88-10355" fmla="*/ 5808321 w 6128435"/>
              <a:gd name="connsiteY88-10356" fmla="*/ 3988153 h 6858000"/>
              <a:gd name="connsiteX89-10357" fmla="*/ 5825621 w 6128435"/>
              <a:gd name="connsiteY89-10358" fmla="*/ 4015525 h 6858000"/>
              <a:gd name="connsiteX90-10359" fmla="*/ 5860672 w 6128435"/>
              <a:gd name="connsiteY90-10360" fmla="*/ 4061579 h 6858000"/>
              <a:gd name="connsiteX91-10361" fmla="*/ 5872173 w 6128435"/>
              <a:gd name="connsiteY91-10362" fmla="*/ 4088497 h 6858000"/>
              <a:gd name="connsiteX92-10363" fmla="*/ 5883705 w 6128435"/>
              <a:gd name="connsiteY92-10364" fmla="*/ 4101899 h 6858000"/>
              <a:gd name="connsiteX93-10365" fmla="*/ 5885314 w 6128435"/>
              <a:gd name="connsiteY93-10366" fmla="*/ 4108387 h 6858000"/>
              <a:gd name="connsiteX94-10367" fmla="*/ 5894095 w 6128435"/>
              <a:gd name="connsiteY94-10368" fmla="*/ 4128857 h 6858000"/>
              <a:gd name="connsiteX95-10369" fmla="*/ 5898339 w 6128435"/>
              <a:gd name="connsiteY95-10370" fmla="*/ 4140800 h 6858000"/>
              <a:gd name="connsiteX96-10371" fmla="*/ 5899734 w 6128435"/>
              <a:gd name="connsiteY96-10372" fmla="*/ 4145632 h 6858000"/>
              <a:gd name="connsiteX97-10373" fmla="*/ 5897098 w 6128435"/>
              <a:gd name="connsiteY97-10374" fmla="*/ 4157819 h 6858000"/>
              <a:gd name="connsiteX98-10375" fmla="*/ 5903513 w 6128435"/>
              <a:gd name="connsiteY98-10376" fmla="*/ 4187661 h 6858000"/>
              <a:gd name="connsiteX99-10377" fmla="*/ 5917114 w 6128435"/>
              <a:gd name="connsiteY99-10378" fmla="*/ 4213096 h 6858000"/>
              <a:gd name="connsiteX100-10379" fmla="*/ 5921153 w 6128435"/>
              <a:gd name="connsiteY100-10380" fmla="*/ 4236222 h 6858000"/>
              <a:gd name="connsiteX101-10381" fmla="*/ 5924233 w 6128435"/>
              <a:gd name="connsiteY101-10382" fmla="*/ 4242060 h 6858000"/>
              <a:gd name="connsiteX102-10383" fmla="*/ 5928910 w 6128435"/>
              <a:gd name="connsiteY102-10384" fmla="*/ 4300973 h 6858000"/>
              <a:gd name="connsiteX103-10385" fmla="*/ 5939320 w 6128435"/>
              <a:gd name="connsiteY103-10386" fmla="*/ 4340435 h 6858000"/>
              <a:gd name="connsiteX104-10387" fmla="*/ 5946705 w 6128435"/>
              <a:gd name="connsiteY104-10388" fmla="*/ 4428051 h 6858000"/>
              <a:gd name="connsiteX105-10389" fmla="*/ 5949261 w 6128435"/>
              <a:gd name="connsiteY105-10390" fmla="*/ 4449185 h 6858000"/>
              <a:gd name="connsiteX106-10391" fmla="*/ 5957504 w 6128435"/>
              <a:gd name="connsiteY106-10392" fmla="*/ 4465911 h 6858000"/>
              <a:gd name="connsiteX107-10393" fmla="*/ 5964689 w 6128435"/>
              <a:gd name="connsiteY107-10394" fmla="*/ 4468532 h 6858000"/>
              <a:gd name="connsiteX108-10395" fmla="*/ 5967062 w 6128435"/>
              <a:gd name="connsiteY108-10396" fmla="*/ 4479923 h 6858000"/>
              <a:gd name="connsiteX109-10397" fmla="*/ 5968960 w 6128435"/>
              <a:gd name="connsiteY109-10398" fmla="*/ 4482655 h 6858000"/>
              <a:gd name="connsiteX110-10399" fmla="*/ 5978567 w 6128435"/>
              <a:gd name="connsiteY110-10400" fmla="*/ 4498605 h 6858000"/>
              <a:gd name="connsiteX111-10401" fmla="*/ 5980106 w 6128435"/>
              <a:gd name="connsiteY111-10402" fmla="*/ 4585087 h 6858000"/>
              <a:gd name="connsiteX112-10403" fmla="*/ 5998138 w 6128435"/>
              <a:gd name="connsiteY112-10404" fmla="*/ 4697518 h 6858000"/>
              <a:gd name="connsiteX113-10405" fmla="*/ 6013516 w 6128435"/>
              <a:gd name="connsiteY113-10406" fmla="*/ 4786619 h 6858000"/>
              <a:gd name="connsiteX114-10407" fmla="*/ 6025404 w 6128435"/>
              <a:gd name="connsiteY114-10408" fmla="*/ 4858148 h 6858000"/>
              <a:gd name="connsiteX115-10409" fmla="*/ 6007749 w 6128435"/>
              <a:gd name="connsiteY115-10410" fmla="*/ 4964715 h 6858000"/>
              <a:gd name="connsiteX116-10411" fmla="*/ 6005269 w 6128435"/>
              <a:gd name="connsiteY116-10412" fmla="*/ 5150567 h 6858000"/>
              <a:gd name="connsiteX117-10413" fmla="*/ 6001127 w 6128435"/>
              <a:gd name="connsiteY117-10414" fmla="*/ 5164609 h 6858000"/>
              <a:gd name="connsiteX118-10415" fmla="*/ 5996647 w 6128435"/>
              <a:gd name="connsiteY118-10416" fmla="*/ 5185640 h 6858000"/>
              <a:gd name="connsiteX119-10417" fmla="*/ 5998514 w 6128435"/>
              <a:gd name="connsiteY119-10418" fmla="*/ 5189673 h 6858000"/>
              <a:gd name="connsiteX120-10419" fmla="*/ 5995970 w 6128435"/>
              <a:gd name="connsiteY120-10420" fmla="*/ 5221547 h 6858000"/>
              <a:gd name="connsiteX121-10421" fmla="*/ 5997218 w 6128435"/>
              <a:gd name="connsiteY121-10422" fmla="*/ 5222031 h 6858000"/>
              <a:gd name="connsiteX122-10423" fmla="*/ 6002116 w 6128435"/>
              <a:gd name="connsiteY122-10424" fmla="*/ 5231223 h 6858000"/>
              <a:gd name="connsiteX123-10425" fmla="*/ 6008541 w 6128435"/>
              <a:gd name="connsiteY123-10426" fmla="*/ 5248680 h 6858000"/>
              <a:gd name="connsiteX124-10427" fmla="*/ 6039260 w 6128435"/>
              <a:gd name="connsiteY124-10428" fmla="*/ 5289518 h 6858000"/>
              <a:gd name="connsiteX125-10429" fmla="*/ 6036748 w 6128435"/>
              <a:gd name="connsiteY125-10430" fmla="*/ 5322752 h 6858000"/>
              <a:gd name="connsiteX126-10431" fmla="*/ 6036943 w 6128435"/>
              <a:gd name="connsiteY126-10432" fmla="*/ 5329480 h 6858000"/>
              <a:gd name="connsiteX127-10433" fmla="*/ 6037236 w 6128435"/>
              <a:gd name="connsiteY127-10434" fmla="*/ 5329634 h 6858000"/>
              <a:gd name="connsiteX128-10435" fmla="*/ 6038019 w 6128435"/>
              <a:gd name="connsiteY128-10436" fmla="*/ 5336764 h 6858000"/>
              <a:gd name="connsiteX129-10437" fmla="*/ 6037298 w 6128435"/>
              <a:gd name="connsiteY129-10438" fmla="*/ 5341753 h 6858000"/>
              <a:gd name="connsiteX130-10439" fmla="*/ 6037677 w 6128435"/>
              <a:gd name="connsiteY130-10440" fmla="*/ 5354807 h 6858000"/>
              <a:gd name="connsiteX131-10441" fmla="*/ 6039728 w 6128435"/>
              <a:gd name="connsiteY131-10442" fmla="*/ 5359416 h 6858000"/>
              <a:gd name="connsiteX132-10443" fmla="*/ 6043311 w 6128435"/>
              <a:gd name="connsiteY132-10444" fmla="*/ 5361407 h 6858000"/>
              <a:gd name="connsiteX133-10445" fmla="*/ 6042954 w 6128435"/>
              <a:gd name="connsiteY133-10446" fmla="*/ 5362576 h 6858000"/>
              <a:gd name="connsiteX134-10447" fmla="*/ 6053435 w 6128435"/>
              <a:gd name="connsiteY134-10448" fmla="*/ 5387547 h 6858000"/>
              <a:gd name="connsiteX135-10449" fmla="*/ 6065933 w 6128435"/>
              <a:gd name="connsiteY135-10450" fmla="*/ 5443002 h 6858000"/>
              <a:gd name="connsiteX136-10451" fmla="*/ 6068640 w 6128435"/>
              <a:gd name="connsiteY136-10452" fmla="*/ 5474503 h 6858000"/>
              <a:gd name="connsiteX137-10453" fmla="*/ 6080922 w 6128435"/>
              <a:gd name="connsiteY137-10454" fmla="*/ 5561070 h 6858000"/>
              <a:gd name="connsiteX138-10455" fmla="*/ 6096949 w 6128435"/>
              <a:gd name="connsiteY138-10456" fmla="*/ 5648179 h 6858000"/>
              <a:gd name="connsiteX139-10457" fmla="*/ 6125703 w 6128435"/>
              <a:gd name="connsiteY139-10458" fmla="*/ 5692894 h 6858000"/>
              <a:gd name="connsiteX140-10459" fmla="*/ 6126670 w 6128435"/>
              <a:gd name="connsiteY140-10460" fmla="*/ 5697882 h 6858000"/>
              <a:gd name="connsiteX141-10461" fmla="*/ 6124061 w 6128435"/>
              <a:gd name="connsiteY141-10462" fmla="*/ 5710294 h 6858000"/>
              <a:gd name="connsiteX142-10463" fmla="*/ 6122213 w 6128435"/>
              <a:gd name="connsiteY142-10464" fmla="*/ 5714762 h 6858000"/>
              <a:gd name="connsiteX143-10465" fmla="*/ 6121353 w 6128435"/>
              <a:gd name="connsiteY143-10466" fmla="*/ 5721725 h 6858000"/>
              <a:gd name="connsiteX144-10467" fmla="*/ 6121607 w 6128435"/>
              <a:gd name="connsiteY144-10468" fmla="*/ 5721959 h 6858000"/>
              <a:gd name="connsiteX145-10469" fmla="*/ 6120262 w 6128435"/>
              <a:gd name="connsiteY145-10470" fmla="*/ 5728358 h 6858000"/>
              <a:gd name="connsiteX146-10471" fmla="*/ 6110194 w 6128435"/>
              <a:gd name="connsiteY146-10472" fmla="*/ 5758853 h 6858000"/>
              <a:gd name="connsiteX147-10473" fmla="*/ 6127519 w 6128435"/>
              <a:gd name="connsiteY147-10474" fmla="*/ 5865775 h 6858000"/>
              <a:gd name="connsiteX148-10475" fmla="*/ 6128435 w 6128435"/>
              <a:gd name="connsiteY148-10476" fmla="*/ 5870164 h 6858000"/>
              <a:gd name="connsiteX149-10477" fmla="*/ 6119217 w 6128435"/>
              <a:gd name="connsiteY149-10478" fmla="*/ 5888542 h 6858000"/>
              <a:gd name="connsiteX150-10479" fmla="*/ 6115966 w 6128435"/>
              <a:gd name="connsiteY150-10480" fmla="*/ 5898387 h 6858000"/>
              <a:gd name="connsiteX151-10481" fmla="*/ 6111924 w 6128435"/>
              <a:gd name="connsiteY151-10482" fmla="*/ 5900444 h 6858000"/>
              <a:gd name="connsiteX152-10483" fmla="*/ 6108716 w 6128435"/>
              <a:gd name="connsiteY152-10484" fmla="*/ 5915345 h 6858000"/>
              <a:gd name="connsiteX153-10485" fmla="*/ 6109524 w 6128435"/>
              <a:gd name="connsiteY153-10486" fmla="*/ 5917328 h 6858000"/>
              <a:gd name="connsiteX154-10487" fmla="*/ 6102493 w 6128435"/>
              <a:gd name="connsiteY154-10488" fmla="*/ 5928602 h 6858000"/>
              <a:gd name="connsiteX155-10489" fmla="*/ 6056863 w 6128435"/>
              <a:gd name="connsiteY155-10490" fmla="*/ 6000643 h 6858000"/>
              <a:gd name="connsiteX156-10491" fmla="*/ 6045436 w 6128435"/>
              <a:gd name="connsiteY156-10492" fmla="*/ 6124480 h 6858000"/>
              <a:gd name="connsiteX157-10493" fmla="*/ 6030489 w 6128435"/>
              <a:gd name="connsiteY157-10494" fmla="*/ 6317666 h 6858000"/>
              <a:gd name="connsiteX158-10495" fmla="*/ 6007492 w 6128435"/>
              <a:gd name="connsiteY158-10496" fmla="*/ 6440818 h 6858000"/>
              <a:gd name="connsiteX159-10497" fmla="*/ 6009467 w 6128435"/>
              <a:gd name="connsiteY159-10498" fmla="*/ 6487076 h 6858000"/>
              <a:gd name="connsiteX160-10499" fmla="*/ 5995064 w 6128435"/>
              <a:gd name="connsiteY160-10500" fmla="*/ 6540791 h 6858000"/>
              <a:gd name="connsiteX161-10501" fmla="*/ 5996309 w 6128435"/>
              <a:gd name="connsiteY161-10502" fmla="*/ 6543961 h 6858000"/>
              <a:gd name="connsiteX162-10503" fmla="*/ 5996048 w 6128435"/>
              <a:gd name="connsiteY162-10504" fmla="*/ 6555444 h 6858000"/>
              <a:gd name="connsiteX163-10505" fmla="*/ 6002524 w 6128435"/>
              <a:gd name="connsiteY163-10506" fmla="*/ 6560188 h 6858000"/>
              <a:gd name="connsiteX164-10507" fmla="*/ 6006823 w 6128435"/>
              <a:gd name="connsiteY164-10508" fmla="*/ 6578546 h 6858000"/>
              <a:gd name="connsiteX165-10509" fmla="*/ 6004510 w 6128435"/>
              <a:gd name="connsiteY165-10510" fmla="*/ 6599256 h 6858000"/>
              <a:gd name="connsiteX166-10511" fmla="*/ 5986207 w 6128435"/>
              <a:gd name="connsiteY166-10512" fmla="*/ 6695855 h 6858000"/>
              <a:gd name="connsiteX167-10513" fmla="*/ 5979428 w 6128435"/>
              <a:gd name="connsiteY167-10514" fmla="*/ 6754678 h 6858000"/>
              <a:gd name="connsiteX168-10515" fmla="*/ 5983398 w 6128435"/>
              <a:gd name="connsiteY168-10516" fmla="*/ 6778641 h 6858000"/>
              <a:gd name="connsiteX169-10517" fmla="*/ 5984543 w 6128435"/>
              <a:gd name="connsiteY169-10518" fmla="*/ 6811016 h 6858000"/>
              <a:gd name="connsiteX170-10519" fmla="*/ 5981802 w 6128435"/>
              <a:gd name="connsiteY170-10520" fmla="*/ 6838578 h 6858000"/>
              <a:gd name="connsiteX171-10521" fmla="*/ 5979671 w 6128435"/>
              <a:gd name="connsiteY171-10522" fmla="*/ 6858000 h 6858000"/>
              <a:gd name="connsiteX172-10523" fmla="*/ 0 w 6128435"/>
              <a:gd name="connsiteY172-10524" fmla="*/ 6858000 h 6858000"/>
              <a:gd name="connsiteX173-10525" fmla="*/ 0 w 6128435"/>
              <a:gd name="connsiteY173-10526" fmla="*/ 0 h 6858000"/>
              <a:gd name="connsiteX0-10527" fmla="*/ 0 w 6128435"/>
              <a:gd name="connsiteY0-10528" fmla="*/ 0 h 6858000"/>
              <a:gd name="connsiteX1-10529" fmla="*/ 4965888 w 6128435"/>
              <a:gd name="connsiteY1-10530" fmla="*/ 0 h 6858000"/>
              <a:gd name="connsiteX2-10531" fmla="*/ 4967767 w 6128435"/>
              <a:gd name="connsiteY2-10532" fmla="*/ 7930 h 6858000"/>
              <a:gd name="connsiteX3-10533" fmla="*/ 4979444 w 6128435"/>
              <a:gd name="connsiteY3-10534" fmla="*/ 43921 h 6858000"/>
              <a:gd name="connsiteX4-10535" fmla="*/ 5021173 w 6128435"/>
              <a:gd name="connsiteY4-10536" fmla="*/ 123738 h 6858000"/>
              <a:gd name="connsiteX5-10537" fmla="*/ 5075458 w 6128435"/>
              <a:gd name="connsiteY5-10538" fmla="*/ 264355 h 6858000"/>
              <a:gd name="connsiteX6-10539" fmla="*/ 5081175 w 6128435"/>
              <a:gd name="connsiteY6-10540" fmla="*/ 277448 h 6858000"/>
              <a:gd name="connsiteX7-10541" fmla="*/ 5097011 w 6128435"/>
              <a:gd name="connsiteY7-10542" fmla="*/ 355616 h 6858000"/>
              <a:gd name="connsiteX8-10543" fmla="*/ 5130982 w 6128435"/>
              <a:gd name="connsiteY8-10544" fmla="*/ 412030 h 6858000"/>
              <a:gd name="connsiteX9-10545" fmla="*/ 5153000 w 6128435"/>
              <a:gd name="connsiteY9-10546" fmla="*/ 507134 h 6858000"/>
              <a:gd name="connsiteX10-10547" fmla="*/ 5171282 w 6128435"/>
              <a:gd name="connsiteY10-10548" fmla="*/ 602071 h 6858000"/>
              <a:gd name="connsiteX11-10549" fmla="*/ 5176196 w 6128435"/>
              <a:gd name="connsiteY11-10550" fmla="*/ 636822 h 6858000"/>
              <a:gd name="connsiteX12-10551" fmla="*/ 5201957 w 6128435"/>
              <a:gd name="connsiteY12-10552" fmla="*/ 736835 h 6858000"/>
              <a:gd name="connsiteX13-10553" fmla="*/ 5185452 w 6128435"/>
              <a:gd name="connsiteY13-10554" fmla="*/ 745392 h 6858000"/>
              <a:gd name="connsiteX14-10555" fmla="*/ 5189051 w 6128435"/>
              <a:gd name="connsiteY14-10556" fmla="*/ 782518 h 6858000"/>
              <a:gd name="connsiteX15-10557" fmla="*/ 5210428 w 6128435"/>
              <a:gd name="connsiteY15-10558" fmla="*/ 815772 h 6858000"/>
              <a:gd name="connsiteX16-10559" fmla="*/ 5221088 w 6128435"/>
              <a:gd name="connsiteY16-10560" fmla="*/ 860193 h 6858000"/>
              <a:gd name="connsiteX17-10561" fmla="*/ 5227653 w 6128435"/>
              <a:gd name="connsiteY17-10562" fmla="*/ 886709 h 6858000"/>
              <a:gd name="connsiteX18-10563" fmla="*/ 5230806 w 6128435"/>
              <a:gd name="connsiteY18-10564" fmla="*/ 961354 h 6858000"/>
              <a:gd name="connsiteX19-10565" fmla="*/ 5201018 w 6128435"/>
              <a:gd name="connsiteY19-10566" fmla="*/ 1095027 h 6858000"/>
              <a:gd name="connsiteX20-10567" fmla="*/ 5202153 w 6128435"/>
              <a:gd name="connsiteY20-10568" fmla="*/ 1133224 h 6858000"/>
              <a:gd name="connsiteX21-10569" fmla="*/ 5207370 w 6128435"/>
              <a:gd name="connsiteY21-10570" fmla="*/ 1138097 h 6858000"/>
              <a:gd name="connsiteX22-10571" fmla="*/ 5189234 w 6128435"/>
              <a:gd name="connsiteY22-10572" fmla="*/ 1193495 h 6858000"/>
              <a:gd name="connsiteX23-10573" fmla="*/ 5202769 w 6128435"/>
              <a:gd name="connsiteY23-10574" fmla="*/ 1269450 h 6858000"/>
              <a:gd name="connsiteX24-10575" fmla="*/ 5225968 w 6128435"/>
              <a:gd name="connsiteY24-10576" fmla="*/ 1357994 h 6858000"/>
              <a:gd name="connsiteX25-10577" fmla="*/ 5233819 w 6128435"/>
              <a:gd name="connsiteY25-10578" fmla="*/ 1380922 h 6858000"/>
              <a:gd name="connsiteX26-10579" fmla="*/ 5237226 w 6128435"/>
              <a:gd name="connsiteY26-10580" fmla="*/ 1441327 h 6858000"/>
              <a:gd name="connsiteX27-10581" fmla="*/ 5244434 w 6128435"/>
              <a:gd name="connsiteY27-10582" fmla="*/ 1580810 h 6858000"/>
              <a:gd name="connsiteX28-10583" fmla="*/ 5251453 w 6128435"/>
              <a:gd name="connsiteY28-10584" fmla="*/ 1583934 h 6858000"/>
              <a:gd name="connsiteX29-10585" fmla="*/ 5253136 w 6128435"/>
              <a:gd name="connsiteY29-10586" fmla="*/ 1595457 h 6858000"/>
              <a:gd name="connsiteX30-10587" fmla="*/ 5254863 w 6128435"/>
              <a:gd name="connsiteY30-10588" fmla="*/ 1598311 h 6858000"/>
              <a:gd name="connsiteX31-10589" fmla="*/ 5263491 w 6128435"/>
              <a:gd name="connsiteY31-10590" fmla="*/ 1642938 h 6858000"/>
              <a:gd name="connsiteX32-10591" fmla="*/ 5261314 w 6128435"/>
              <a:gd name="connsiteY32-10592" fmla="*/ 1689177 h 6858000"/>
              <a:gd name="connsiteX33-10593" fmla="*/ 5259788 w 6128435"/>
              <a:gd name="connsiteY33-10594" fmla="*/ 1768516 h 6858000"/>
              <a:gd name="connsiteX34-10595" fmla="*/ 5272526 w 6128435"/>
              <a:gd name="connsiteY34-10596" fmla="*/ 1936940 h 6858000"/>
              <a:gd name="connsiteX35-10597" fmla="*/ 5252592 w 6128435"/>
              <a:gd name="connsiteY35-10598" fmla="*/ 2092210 h 6858000"/>
              <a:gd name="connsiteX36-10599" fmla="*/ 5264303 w 6128435"/>
              <a:gd name="connsiteY36-10600" fmla="*/ 2225157 h 6858000"/>
              <a:gd name="connsiteX37-10601" fmla="*/ 5254949 w 6128435"/>
              <a:gd name="connsiteY37-10602" fmla="*/ 2236160 h 6858000"/>
              <a:gd name="connsiteX38-10603" fmla="*/ 5250104 w 6128435"/>
              <a:gd name="connsiteY38-10604" fmla="*/ 2249166 h 6858000"/>
              <a:gd name="connsiteX39-10605" fmla="*/ 5251214 w 6128435"/>
              <a:gd name="connsiteY39-10606" fmla="*/ 2250944 h 6858000"/>
              <a:gd name="connsiteX40-10607" fmla="*/ 5250644 w 6128435"/>
              <a:gd name="connsiteY40-10608" fmla="*/ 2266619 h 6858000"/>
              <a:gd name="connsiteX41-10609" fmla="*/ 5247111 w 6128435"/>
              <a:gd name="connsiteY41-10610" fmla="*/ 2269679 h 6858000"/>
              <a:gd name="connsiteX42-10611" fmla="*/ 5245653 w 6128435"/>
              <a:gd name="connsiteY42-10612" fmla="*/ 2280317 h 6858000"/>
              <a:gd name="connsiteX43-10613" fmla="*/ 5239901 w 6128435"/>
              <a:gd name="connsiteY43-10614" fmla="*/ 2300961 h 6858000"/>
              <a:gd name="connsiteX44-10615" fmla="*/ 5293877 w 6128435"/>
              <a:gd name="connsiteY44-10616" fmla="*/ 2368649 h 6858000"/>
              <a:gd name="connsiteX45-10617" fmla="*/ 5311338 w 6128435"/>
              <a:gd name="connsiteY45-10618" fmla="*/ 2404034 h 6858000"/>
              <a:gd name="connsiteX46-10619" fmla="*/ 5192511 w 6128435"/>
              <a:gd name="connsiteY46-10620" fmla="*/ 2549199 h 6858000"/>
              <a:gd name="connsiteX47-10621" fmla="*/ 5307538 w 6128435"/>
              <a:gd name="connsiteY47-10622" fmla="*/ 2514685 h 6858000"/>
              <a:gd name="connsiteX48-10623" fmla="*/ 5337604 w 6128435"/>
              <a:gd name="connsiteY48-10624" fmla="*/ 2597632 h 6858000"/>
              <a:gd name="connsiteX49-10625" fmla="*/ 5407503 w 6128435"/>
              <a:gd name="connsiteY49-10626" fmla="*/ 2786290 h 6858000"/>
              <a:gd name="connsiteX50-10627" fmla="*/ 5407356 w 6128435"/>
              <a:gd name="connsiteY50-10628" fmla="*/ 2787545 h 6858000"/>
              <a:gd name="connsiteX51-10629" fmla="*/ 5411130 w 6128435"/>
              <a:gd name="connsiteY51-10630" fmla="*/ 2788640 h 6858000"/>
              <a:gd name="connsiteX52-10631" fmla="*/ 5416439 w 6128435"/>
              <a:gd name="connsiteY52-10632" fmla="*/ 2805666 h 6858000"/>
              <a:gd name="connsiteX53-10633" fmla="*/ 5416589 w 6128435"/>
              <a:gd name="connsiteY53-10634" fmla="*/ 2810822 h 6858000"/>
              <a:gd name="connsiteX54-10635" fmla="*/ 5418542 w 6128435"/>
              <a:gd name="connsiteY54-10636" fmla="*/ 2817745 h 6858000"/>
              <a:gd name="connsiteX55-10637" fmla="*/ 5418847 w 6128435"/>
              <a:gd name="connsiteY55-10638" fmla="*/ 2817825 h 6858000"/>
              <a:gd name="connsiteX56-10639" fmla="*/ 5423364 w 6128435"/>
              <a:gd name="connsiteY56-10640" fmla="*/ 2858292 h 6858000"/>
              <a:gd name="connsiteX57-10641" fmla="*/ 5479298 w 6128435"/>
              <a:gd name="connsiteY57-10642" fmla="*/ 2947791 h 6858000"/>
              <a:gd name="connsiteX58-10643" fmla="*/ 5481770 w 6128435"/>
              <a:gd name="connsiteY58-10644" fmla="*/ 2951352 h 6858000"/>
              <a:gd name="connsiteX59-10645" fmla="*/ 5481013 w 6128435"/>
              <a:gd name="connsiteY59-10646" fmla="*/ 2973461 h 6858000"/>
              <a:gd name="connsiteX60-10647" fmla="*/ 5482045 w 6128435"/>
              <a:gd name="connsiteY60-10648" fmla="*/ 2984371 h 6858000"/>
              <a:gd name="connsiteX61-10649" fmla="*/ 5479405 w 6128435"/>
              <a:gd name="connsiteY61-10650" fmla="*/ 2988507 h 6858000"/>
              <a:gd name="connsiteX62-10651" fmla="*/ 5482415 w 6128435"/>
              <a:gd name="connsiteY62-10652" fmla="*/ 3004079 h 6858000"/>
              <a:gd name="connsiteX63-10653" fmla="*/ 5483865 w 6128435"/>
              <a:gd name="connsiteY63-10654" fmla="*/ 3005467 h 6858000"/>
              <a:gd name="connsiteX64-10655" fmla="*/ 5482236 w 6128435"/>
              <a:gd name="connsiteY64-10656" fmla="*/ 3019791 h 6858000"/>
              <a:gd name="connsiteX65-10657" fmla="*/ 5475895 w 6128435"/>
              <a:gd name="connsiteY65-10658" fmla="*/ 3033578 h 6858000"/>
              <a:gd name="connsiteX66-10659" fmla="*/ 5477595 w 6128435"/>
              <a:gd name="connsiteY66-10660" fmla="*/ 3250534 h 6858000"/>
              <a:gd name="connsiteX67-10661" fmla="*/ 5532836 w 6128435"/>
              <a:gd name="connsiteY67-10662" fmla="*/ 3353840 h 6858000"/>
              <a:gd name="connsiteX68-10663" fmla="*/ 5561229 w 6128435"/>
              <a:gd name="connsiteY68-10664" fmla="*/ 3395784 h 6858000"/>
              <a:gd name="connsiteX69-10665" fmla="*/ 5589758 w 6128435"/>
              <a:gd name="connsiteY69-10666" fmla="*/ 3506453 h 6858000"/>
              <a:gd name="connsiteX70-10667" fmla="*/ 5596144 w 6128435"/>
              <a:gd name="connsiteY70-10668" fmla="*/ 3534624 h 6858000"/>
              <a:gd name="connsiteX71-10669" fmla="*/ 5597750 w 6128435"/>
              <a:gd name="connsiteY71-10670" fmla="*/ 3534129 h 6858000"/>
              <a:gd name="connsiteX72-10671" fmla="*/ 5599700 w 6128435"/>
              <a:gd name="connsiteY72-10672" fmla="*/ 3547221 h 6858000"/>
              <a:gd name="connsiteX73-10673" fmla="*/ 5615031 w 6128435"/>
              <a:gd name="connsiteY73-10674" fmla="*/ 3557482 h 6858000"/>
              <a:gd name="connsiteX74-10675" fmla="*/ 5618377 w 6128435"/>
              <a:gd name="connsiteY74-10676" fmla="*/ 3588431 h 6858000"/>
              <a:gd name="connsiteX75-10677" fmla="*/ 5612155 w 6128435"/>
              <a:gd name="connsiteY75-10678" fmla="*/ 3589869 h 6858000"/>
              <a:gd name="connsiteX76-10679" fmla="*/ 5620843 w 6128435"/>
              <a:gd name="connsiteY76-10680" fmla="*/ 3606745 h 6858000"/>
              <a:gd name="connsiteX77-10681" fmla="*/ 5655472 w 6128435"/>
              <a:gd name="connsiteY77-10682" fmla="*/ 3678877 h 6858000"/>
              <a:gd name="connsiteX78-10683" fmla="*/ 5680448 w 6128435"/>
              <a:gd name="connsiteY78-10684" fmla="*/ 3717760 h 6858000"/>
              <a:gd name="connsiteX79-10685" fmla="*/ 5683015 w 6128435"/>
              <a:gd name="connsiteY79-10686" fmla="*/ 3762025 h 6858000"/>
              <a:gd name="connsiteX80-10687" fmla="*/ 5696643 w 6128435"/>
              <a:gd name="connsiteY80-10688" fmla="*/ 3773888 h 6858000"/>
              <a:gd name="connsiteX81-10689" fmla="*/ 5699203 w 6128435"/>
              <a:gd name="connsiteY81-10690" fmla="*/ 3775823 h 6858000"/>
              <a:gd name="connsiteX82-10691" fmla="*/ 5704824 w 6128435"/>
              <a:gd name="connsiteY82-10692" fmla="*/ 3785966 h 6858000"/>
              <a:gd name="connsiteX83-10693" fmla="*/ 5712204 w 6128435"/>
              <a:gd name="connsiteY83-10694" fmla="*/ 3785830 h 6858000"/>
              <a:gd name="connsiteX84-10695" fmla="*/ 5724816 w 6128435"/>
              <a:gd name="connsiteY84-10696" fmla="*/ 3798949 h 6858000"/>
              <a:gd name="connsiteX85-10697" fmla="*/ 5733539 w 6128435"/>
              <a:gd name="connsiteY85-10698" fmla="*/ 3818457 h 6858000"/>
              <a:gd name="connsiteX86-10699" fmla="*/ 5768491 w 6128435"/>
              <a:gd name="connsiteY86-10700" fmla="*/ 3914399 h 6858000"/>
              <a:gd name="connsiteX87-10701" fmla="*/ 5793123 w 6128435"/>
              <a:gd name="connsiteY87-10702" fmla="*/ 3969952 h 6858000"/>
              <a:gd name="connsiteX88-10703" fmla="*/ 5808321 w 6128435"/>
              <a:gd name="connsiteY88-10704" fmla="*/ 3988153 h 6858000"/>
              <a:gd name="connsiteX89-10705" fmla="*/ 5825621 w 6128435"/>
              <a:gd name="connsiteY89-10706" fmla="*/ 4015525 h 6858000"/>
              <a:gd name="connsiteX90-10707" fmla="*/ 5860672 w 6128435"/>
              <a:gd name="connsiteY90-10708" fmla="*/ 4061579 h 6858000"/>
              <a:gd name="connsiteX91-10709" fmla="*/ 5872173 w 6128435"/>
              <a:gd name="connsiteY91-10710" fmla="*/ 4088497 h 6858000"/>
              <a:gd name="connsiteX92-10711" fmla="*/ 5883705 w 6128435"/>
              <a:gd name="connsiteY92-10712" fmla="*/ 4101899 h 6858000"/>
              <a:gd name="connsiteX93-10713" fmla="*/ 5885314 w 6128435"/>
              <a:gd name="connsiteY93-10714" fmla="*/ 4108387 h 6858000"/>
              <a:gd name="connsiteX94-10715" fmla="*/ 5894095 w 6128435"/>
              <a:gd name="connsiteY94-10716" fmla="*/ 4128857 h 6858000"/>
              <a:gd name="connsiteX95-10717" fmla="*/ 5898339 w 6128435"/>
              <a:gd name="connsiteY95-10718" fmla="*/ 4140800 h 6858000"/>
              <a:gd name="connsiteX96-10719" fmla="*/ 5899734 w 6128435"/>
              <a:gd name="connsiteY96-10720" fmla="*/ 4145632 h 6858000"/>
              <a:gd name="connsiteX97-10721" fmla="*/ 5897098 w 6128435"/>
              <a:gd name="connsiteY97-10722" fmla="*/ 4157819 h 6858000"/>
              <a:gd name="connsiteX98-10723" fmla="*/ 5903513 w 6128435"/>
              <a:gd name="connsiteY98-10724" fmla="*/ 4187661 h 6858000"/>
              <a:gd name="connsiteX99-10725" fmla="*/ 5917114 w 6128435"/>
              <a:gd name="connsiteY99-10726" fmla="*/ 4213096 h 6858000"/>
              <a:gd name="connsiteX100-10727" fmla="*/ 5921153 w 6128435"/>
              <a:gd name="connsiteY100-10728" fmla="*/ 4236222 h 6858000"/>
              <a:gd name="connsiteX101-10729" fmla="*/ 5924233 w 6128435"/>
              <a:gd name="connsiteY101-10730" fmla="*/ 4242060 h 6858000"/>
              <a:gd name="connsiteX102-10731" fmla="*/ 5928910 w 6128435"/>
              <a:gd name="connsiteY102-10732" fmla="*/ 4300973 h 6858000"/>
              <a:gd name="connsiteX103-10733" fmla="*/ 5939320 w 6128435"/>
              <a:gd name="connsiteY103-10734" fmla="*/ 4340435 h 6858000"/>
              <a:gd name="connsiteX104-10735" fmla="*/ 5946705 w 6128435"/>
              <a:gd name="connsiteY104-10736" fmla="*/ 4428051 h 6858000"/>
              <a:gd name="connsiteX105-10737" fmla="*/ 5949261 w 6128435"/>
              <a:gd name="connsiteY105-10738" fmla="*/ 4449185 h 6858000"/>
              <a:gd name="connsiteX106-10739" fmla="*/ 5957504 w 6128435"/>
              <a:gd name="connsiteY106-10740" fmla="*/ 4465911 h 6858000"/>
              <a:gd name="connsiteX107-10741" fmla="*/ 5964689 w 6128435"/>
              <a:gd name="connsiteY107-10742" fmla="*/ 4468532 h 6858000"/>
              <a:gd name="connsiteX108-10743" fmla="*/ 5967062 w 6128435"/>
              <a:gd name="connsiteY108-10744" fmla="*/ 4479923 h 6858000"/>
              <a:gd name="connsiteX109-10745" fmla="*/ 5968960 w 6128435"/>
              <a:gd name="connsiteY109-10746" fmla="*/ 4482655 h 6858000"/>
              <a:gd name="connsiteX110-10747" fmla="*/ 5978567 w 6128435"/>
              <a:gd name="connsiteY110-10748" fmla="*/ 4498605 h 6858000"/>
              <a:gd name="connsiteX111-10749" fmla="*/ 5980106 w 6128435"/>
              <a:gd name="connsiteY111-10750" fmla="*/ 4585087 h 6858000"/>
              <a:gd name="connsiteX112-10751" fmla="*/ 5998138 w 6128435"/>
              <a:gd name="connsiteY112-10752" fmla="*/ 4697518 h 6858000"/>
              <a:gd name="connsiteX113-10753" fmla="*/ 6013516 w 6128435"/>
              <a:gd name="connsiteY113-10754" fmla="*/ 4786619 h 6858000"/>
              <a:gd name="connsiteX114-10755" fmla="*/ 6025404 w 6128435"/>
              <a:gd name="connsiteY114-10756" fmla="*/ 4858148 h 6858000"/>
              <a:gd name="connsiteX115-10757" fmla="*/ 6007749 w 6128435"/>
              <a:gd name="connsiteY115-10758" fmla="*/ 4964715 h 6858000"/>
              <a:gd name="connsiteX116-10759" fmla="*/ 6005269 w 6128435"/>
              <a:gd name="connsiteY116-10760" fmla="*/ 5150567 h 6858000"/>
              <a:gd name="connsiteX117-10761" fmla="*/ 6001127 w 6128435"/>
              <a:gd name="connsiteY117-10762" fmla="*/ 5164609 h 6858000"/>
              <a:gd name="connsiteX118-10763" fmla="*/ 5996647 w 6128435"/>
              <a:gd name="connsiteY118-10764" fmla="*/ 5185640 h 6858000"/>
              <a:gd name="connsiteX119-10765" fmla="*/ 5998514 w 6128435"/>
              <a:gd name="connsiteY119-10766" fmla="*/ 5189673 h 6858000"/>
              <a:gd name="connsiteX120-10767" fmla="*/ 5995970 w 6128435"/>
              <a:gd name="connsiteY120-10768" fmla="*/ 5221547 h 6858000"/>
              <a:gd name="connsiteX121-10769" fmla="*/ 5997218 w 6128435"/>
              <a:gd name="connsiteY121-10770" fmla="*/ 5222031 h 6858000"/>
              <a:gd name="connsiteX122-10771" fmla="*/ 6002116 w 6128435"/>
              <a:gd name="connsiteY122-10772" fmla="*/ 5231223 h 6858000"/>
              <a:gd name="connsiteX123-10773" fmla="*/ 6008541 w 6128435"/>
              <a:gd name="connsiteY123-10774" fmla="*/ 5248680 h 6858000"/>
              <a:gd name="connsiteX124-10775" fmla="*/ 6039260 w 6128435"/>
              <a:gd name="connsiteY124-10776" fmla="*/ 5289518 h 6858000"/>
              <a:gd name="connsiteX125-10777" fmla="*/ 6036748 w 6128435"/>
              <a:gd name="connsiteY125-10778" fmla="*/ 5322752 h 6858000"/>
              <a:gd name="connsiteX126-10779" fmla="*/ 6036943 w 6128435"/>
              <a:gd name="connsiteY126-10780" fmla="*/ 5329480 h 6858000"/>
              <a:gd name="connsiteX127-10781" fmla="*/ 6037236 w 6128435"/>
              <a:gd name="connsiteY127-10782" fmla="*/ 5329634 h 6858000"/>
              <a:gd name="connsiteX128-10783" fmla="*/ 6038019 w 6128435"/>
              <a:gd name="connsiteY128-10784" fmla="*/ 5336764 h 6858000"/>
              <a:gd name="connsiteX129-10785" fmla="*/ 6037298 w 6128435"/>
              <a:gd name="connsiteY129-10786" fmla="*/ 5341753 h 6858000"/>
              <a:gd name="connsiteX130-10787" fmla="*/ 6037677 w 6128435"/>
              <a:gd name="connsiteY130-10788" fmla="*/ 5354807 h 6858000"/>
              <a:gd name="connsiteX131-10789" fmla="*/ 6039728 w 6128435"/>
              <a:gd name="connsiteY131-10790" fmla="*/ 5359416 h 6858000"/>
              <a:gd name="connsiteX132-10791" fmla="*/ 6043311 w 6128435"/>
              <a:gd name="connsiteY132-10792" fmla="*/ 5361407 h 6858000"/>
              <a:gd name="connsiteX133-10793" fmla="*/ 6042954 w 6128435"/>
              <a:gd name="connsiteY133-10794" fmla="*/ 5362576 h 6858000"/>
              <a:gd name="connsiteX134-10795" fmla="*/ 6053435 w 6128435"/>
              <a:gd name="connsiteY134-10796" fmla="*/ 5387547 h 6858000"/>
              <a:gd name="connsiteX135-10797" fmla="*/ 6065933 w 6128435"/>
              <a:gd name="connsiteY135-10798" fmla="*/ 5443002 h 6858000"/>
              <a:gd name="connsiteX136-10799" fmla="*/ 6068640 w 6128435"/>
              <a:gd name="connsiteY136-10800" fmla="*/ 5474503 h 6858000"/>
              <a:gd name="connsiteX137-10801" fmla="*/ 6080922 w 6128435"/>
              <a:gd name="connsiteY137-10802" fmla="*/ 5561070 h 6858000"/>
              <a:gd name="connsiteX138-10803" fmla="*/ 6096949 w 6128435"/>
              <a:gd name="connsiteY138-10804" fmla="*/ 5648179 h 6858000"/>
              <a:gd name="connsiteX139-10805" fmla="*/ 6125703 w 6128435"/>
              <a:gd name="connsiteY139-10806" fmla="*/ 5692894 h 6858000"/>
              <a:gd name="connsiteX140-10807" fmla="*/ 6126670 w 6128435"/>
              <a:gd name="connsiteY140-10808" fmla="*/ 5697882 h 6858000"/>
              <a:gd name="connsiteX141-10809" fmla="*/ 6124061 w 6128435"/>
              <a:gd name="connsiteY141-10810" fmla="*/ 5710294 h 6858000"/>
              <a:gd name="connsiteX142-10811" fmla="*/ 6122213 w 6128435"/>
              <a:gd name="connsiteY142-10812" fmla="*/ 5714762 h 6858000"/>
              <a:gd name="connsiteX143-10813" fmla="*/ 6121353 w 6128435"/>
              <a:gd name="connsiteY143-10814" fmla="*/ 5721725 h 6858000"/>
              <a:gd name="connsiteX144-10815" fmla="*/ 6121607 w 6128435"/>
              <a:gd name="connsiteY144-10816" fmla="*/ 5721959 h 6858000"/>
              <a:gd name="connsiteX145-10817" fmla="*/ 6120262 w 6128435"/>
              <a:gd name="connsiteY145-10818" fmla="*/ 5728358 h 6858000"/>
              <a:gd name="connsiteX146-10819" fmla="*/ 6110194 w 6128435"/>
              <a:gd name="connsiteY146-10820" fmla="*/ 5758853 h 6858000"/>
              <a:gd name="connsiteX147-10821" fmla="*/ 6127519 w 6128435"/>
              <a:gd name="connsiteY147-10822" fmla="*/ 5865775 h 6858000"/>
              <a:gd name="connsiteX148-10823" fmla="*/ 6128435 w 6128435"/>
              <a:gd name="connsiteY148-10824" fmla="*/ 5870164 h 6858000"/>
              <a:gd name="connsiteX149-10825" fmla="*/ 6119217 w 6128435"/>
              <a:gd name="connsiteY149-10826" fmla="*/ 5888542 h 6858000"/>
              <a:gd name="connsiteX150-10827" fmla="*/ 6115966 w 6128435"/>
              <a:gd name="connsiteY150-10828" fmla="*/ 5898387 h 6858000"/>
              <a:gd name="connsiteX151-10829" fmla="*/ 6111924 w 6128435"/>
              <a:gd name="connsiteY151-10830" fmla="*/ 5900444 h 6858000"/>
              <a:gd name="connsiteX152-10831" fmla="*/ 6108716 w 6128435"/>
              <a:gd name="connsiteY152-10832" fmla="*/ 5915345 h 6858000"/>
              <a:gd name="connsiteX153-10833" fmla="*/ 6109524 w 6128435"/>
              <a:gd name="connsiteY153-10834" fmla="*/ 5917328 h 6858000"/>
              <a:gd name="connsiteX154-10835" fmla="*/ 6102493 w 6128435"/>
              <a:gd name="connsiteY154-10836" fmla="*/ 5928602 h 6858000"/>
              <a:gd name="connsiteX155-10837" fmla="*/ 6056863 w 6128435"/>
              <a:gd name="connsiteY155-10838" fmla="*/ 6000643 h 6858000"/>
              <a:gd name="connsiteX156-10839" fmla="*/ 6045436 w 6128435"/>
              <a:gd name="connsiteY156-10840" fmla="*/ 6124480 h 6858000"/>
              <a:gd name="connsiteX157-10841" fmla="*/ 6030489 w 6128435"/>
              <a:gd name="connsiteY157-10842" fmla="*/ 6317666 h 6858000"/>
              <a:gd name="connsiteX158-10843" fmla="*/ 6007492 w 6128435"/>
              <a:gd name="connsiteY158-10844" fmla="*/ 6440818 h 6858000"/>
              <a:gd name="connsiteX159-10845" fmla="*/ 6009467 w 6128435"/>
              <a:gd name="connsiteY159-10846" fmla="*/ 6487076 h 6858000"/>
              <a:gd name="connsiteX160-10847" fmla="*/ 5995064 w 6128435"/>
              <a:gd name="connsiteY160-10848" fmla="*/ 6540791 h 6858000"/>
              <a:gd name="connsiteX161-10849" fmla="*/ 5996309 w 6128435"/>
              <a:gd name="connsiteY161-10850" fmla="*/ 6543961 h 6858000"/>
              <a:gd name="connsiteX162-10851" fmla="*/ 5996048 w 6128435"/>
              <a:gd name="connsiteY162-10852" fmla="*/ 6555444 h 6858000"/>
              <a:gd name="connsiteX163-10853" fmla="*/ 6002524 w 6128435"/>
              <a:gd name="connsiteY163-10854" fmla="*/ 6560188 h 6858000"/>
              <a:gd name="connsiteX164-10855" fmla="*/ 6006823 w 6128435"/>
              <a:gd name="connsiteY164-10856" fmla="*/ 6578546 h 6858000"/>
              <a:gd name="connsiteX165-10857" fmla="*/ 6004510 w 6128435"/>
              <a:gd name="connsiteY165-10858" fmla="*/ 6599256 h 6858000"/>
              <a:gd name="connsiteX166-10859" fmla="*/ 5986207 w 6128435"/>
              <a:gd name="connsiteY166-10860" fmla="*/ 6695855 h 6858000"/>
              <a:gd name="connsiteX167-10861" fmla="*/ 5979428 w 6128435"/>
              <a:gd name="connsiteY167-10862" fmla="*/ 6754678 h 6858000"/>
              <a:gd name="connsiteX168-10863" fmla="*/ 5983398 w 6128435"/>
              <a:gd name="connsiteY168-10864" fmla="*/ 6778641 h 6858000"/>
              <a:gd name="connsiteX169-10865" fmla="*/ 5984543 w 6128435"/>
              <a:gd name="connsiteY169-10866" fmla="*/ 6811016 h 6858000"/>
              <a:gd name="connsiteX170-10867" fmla="*/ 5981802 w 6128435"/>
              <a:gd name="connsiteY170-10868" fmla="*/ 6838578 h 6858000"/>
              <a:gd name="connsiteX171-10869" fmla="*/ 5979671 w 6128435"/>
              <a:gd name="connsiteY171-10870" fmla="*/ 6858000 h 6858000"/>
              <a:gd name="connsiteX172-10871" fmla="*/ 0 w 6128435"/>
              <a:gd name="connsiteY172-10872" fmla="*/ 6858000 h 6858000"/>
              <a:gd name="connsiteX173-10873" fmla="*/ 0 w 6128435"/>
              <a:gd name="connsiteY173-10874" fmla="*/ 0 h 6858000"/>
              <a:gd name="connsiteX0-10875" fmla="*/ 0 w 6128435"/>
              <a:gd name="connsiteY0-10876" fmla="*/ 0 h 6858000"/>
              <a:gd name="connsiteX1-10877" fmla="*/ 4965888 w 6128435"/>
              <a:gd name="connsiteY1-10878" fmla="*/ 0 h 6858000"/>
              <a:gd name="connsiteX2-10879" fmla="*/ 4967767 w 6128435"/>
              <a:gd name="connsiteY2-10880" fmla="*/ 7930 h 6858000"/>
              <a:gd name="connsiteX3-10881" fmla="*/ 4979444 w 6128435"/>
              <a:gd name="connsiteY3-10882" fmla="*/ 43921 h 6858000"/>
              <a:gd name="connsiteX4-10883" fmla="*/ 5021173 w 6128435"/>
              <a:gd name="connsiteY4-10884" fmla="*/ 123738 h 6858000"/>
              <a:gd name="connsiteX5-10885" fmla="*/ 5075458 w 6128435"/>
              <a:gd name="connsiteY5-10886" fmla="*/ 264355 h 6858000"/>
              <a:gd name="connsiteX6-10887" fmla="*/ 5081175 w 6128435"/>
              <a:gd name="connsiteY6-10888" fmla="*/ 277448 h 6858000"/>
              <a:gd name="connsiteX7-10889" fmla="*/ 5097011 w 6128435"/>
              <a:gd name="connsiteY7-10890" fmla="*/ 355616 h 6858000"/>
              <a:gd name="connsiteX8-10891" fmla="*/ 5130982 w 6128435"/>
              <a:gd name="connsiteY8-10892" fmla="*/ 412030 h 6858000"/>
              <a:gd name="connsiteX9-10893" fmla="*/ 5153000 w 6128435"/>
              <a:gd name="connsiteY9-10894" fmla="*/ 507134 h 6858000"/>
              <a:gd name="connsiteX10-10895" fmla="*/ 5171282 w 6128435"/>
              <a:gd name="connsiteY10-10896" fmla="*/ 602071 h 6858000"/>
              <a:gd name="connsiteX11-10897" fmla="*/ 5176196 w 6128435"/>
              <a:gd name="connsiteY11-10898" fmla="*/ 636822 h 6858000"/>
              <a:gd name="connsiteX12-10899" fmla="*/ 5201957 w 6128435"/>
              <a:gd name="connsiteY12-10900" fmla="*/ 736835 h 6858000"/>
              <a:gd name="connsiteX13-10901" fmla="*/ 5185452 w 6128435"/>
              <a:gd name="connsiteY13-10902" fmla="*/ 745392 h 6858000"/>
              <a:gd name="connsiteX14-10903" fmla="*/ 5189051 w 6128435"/>
              <a:gd name="connsiteY14-10904" fmla="*/ 782518 h 6858000"/>
              <a:gd name="connsiteX15-10905" fmla="*/ 5210428 w 6128435"/>
              <a:gd name="connsiteY15-10906" fmla="*/ 815772 h 6858000"/>
              <a:gd name="connsiteX16-10907" fmla="*/ 5221088 w 6128435"/>
              <a:gd name="connsiteY16-10908" fmla="*/ 860193 h 6858000"/>
              <a:gd name="connsiteX17-10909" fmla="*/ 5227653 w 6128435"/>
              <a:gd name="connsiteY17-10910" fmla="*/ 886709 h 6858000"/>
              <a:gd name="connsiteX18-10911" fmla="*/ 5230806 w 6128435"/>
              <a:gd name="connsiteY18-10912" fmla="*/ 961354 h 6858000"/>
              <a:gd name="connsiteX19-10913" fmla="*/ 5201018 w 6128435"/>
              <a:gd name="connsiteY19-10914" fmla="*/ 1095027 h 6858000"/>
              <a:gd name="connsiteX20-10915" fmla="*/ 5202153 w 6128435"/>
              <a:gd name="connsiteY20-10916" fmla="*/ 1133224 h 6858000"/>
              <a:gd name="connsiteX21-10917" fmla="*/ 5207370 w 6128435"/>
              <a:gd name="connsiteY21-10918" fmla="*/ 1138097 h 6858000"/>
              <a:gd name="connsiteX22-10919" fmla="*/ 5189234 w 6128435"/>
              <a:gd name="connsiteY22-10920" fmla="*/ 1193495 h 6858000"/>
              <a:gd name="connsiteX23-10921" fmla="*/ 5202769 w 6128435"/>
              <a:gd name="connsiteY23-10922" fmla="*/ 1269450 h 6858000"/>
              <a:gd name="connsiteX24-10923" fmla="*/ 5225968 w 6128435"/>
              <a:gd name="connsiteY24-10924" fmla="*/ 1357994 h 6858000"/>
              <a:gd name="connsiteX25-10925" fmla="*/ 5233819 w 6128435"/>
              <a:gd name="connsiteY25-10926" fmla="*/ 1380922 h 6858000"/>
              <a:gd name="connsiteX26-10927" fmla="*/ 5237226 w 6128435"/>
              <a:gd name="connsiteY26-10928" fmla="*/ 1441327 h 6858000"/>
              <a:gd name="connsiteX27-10929" fmla="*/ 5244434 w 6128435"/>
              <a:gd name="connsiteY27-10930" fmla="*/ 1580810 h 6858000"/>
              <a:gd name="connsiteX28-10931" fmla="*/ 5251453 w 6128435"/>
              <a:gd name="connsiteY28-10932" fmla="*/ 1583934 h 6858000"/>
              <a:gd name="connsiteX29-10933" fmla="*/ 5253136 w 6128435"/>
              <a:gd name="connsiteY29-10934" fmla="*/ 1595457 h 6858000"/>
              <a:gd name="connsiteX30-10935" fmla="*/ 5254863 w 6128435"/>
              <a:gd name="connsiteY30-10936" fmla="*/ 1598311 h 6858000"/>
              <a:gd name="connsiteX31-10937" fmla="*/ 5263491 w 6128435"/>
              <a:gd name="connsiteY31-10938" fmla="*/ 1642938 h 6858000"/>
              <a:gd name="connsiteX32-10939" fmla="*/ 5261314 w 6128435"/>
              <a:gd name="connsiteY32-10940" fmla="*/ 1689177 h 6858000"/>
              <a:gd name="connsiteX33-10941" fmla="*/ 5259788 w 6128435"/>
              <a:gd name="connsiteY33-10942" fmla="*/ 1768516 h 6858000"/>
              <a:gd name="connsiteX34-10943" fmla="*/ 5272526 w 6128435"/>
              <a:gd name="connsiteY34-10944" fmla="*/ 1936940 h 6858000"/>
              <a:gd name="connsiteX35-10945" fmla="*/ 5252592 w 6128435"/>
              <a:gd name="connsiteY35-10946" fmla="*/ 2092210 h 6858000"/>
              <a:gd name="connsiteX36-10947" fmla="*/ 5264303 w 6128435"/>
              <a:gd name="connsiteY36-10948" fmla="*/ 2225157 h 6858000"/>
              <a:gd name="connsiteX37-10949" fmla="*/ 5254949 w 6128435"/>
              <a:gd name="connsiteY37-10950" fmla="*/ 2236160 h 6858000"/>
              <a:gd name="connsiteX38-10951" fmla="*/ 5250104 w 6128435"/>
              <a:gd name="connsiteY38-10952" fmla="*/ 2249166 h 6858000"/>
              <a:gd name="connsiteX39-10953" fmla="*/ 5251214 w 6128435"/>
              <a:gd name="connsiteY39-10954" fmla="*/ 2250944 h 6858000"/>
              <a:gd name="connsiteX40-10955" fmla="*/ 5250644 w 6128435"/>
              <a:gd name="connsiteY40-10956" fmla="*/ 2266619 h 6858000"/>
              <a:gd name="connsiteX41-10957" fmla="*/ 5247111 w 6128435"/>
              <a:gd name="connsiteY41-10958" fmla="*/ 2269679 h 6858000"/>
              <a:gd name="connsiteX42-10959" fmla="*/ 5245653 w 6128435"/>
              <a:gd name="connsiteY42-10960" fmla="*/ 2280317 h 6858000"/>
              <a:gd name="connsiteX43-10961" fmla="*/ 5239901 w 6128435"/>
              <a:gd name="connsiteY43-10962" fmla="*/ 2300961 h 6858000"/>
              <a:gd name="connsiteX44-10963" fmla="*/ 5293877 w 6128435"/>
              <a:gd name="connsiteY44-10964" fmla="*/ 2368649 h 6858000"/>
              <a:gd name="connsiteX45-10965" fmla="*/ 5311338 w 6128435"/>
              <a:gd name="connsiteY45-10966" fmla="*/ 2404034 h 6858000"/>
              <a:gd name="connsiteX46-10967" fmla="*/ 5338366 w 6128435"/>
              <a:gd name="connsiteY46-10968" fmla="*/ 2465052 h 6858000"/>
              <a:gd name="connsiteX47-10969" fmla="*/ 5307538 w 6128435"/>
              <a:gd name="connsiteY47-10970" fmla="*/ 2514685 h 6858000"/>
              <a:gd name="connsiteX48-10971" fmla="*/ 5337604 w 6128435"/>
              <a:gd name="connsiteY48-10972" fmla="*/ 2597632 h 6858000"/>
              <a:gd name="connsiteX49-10973" fmla="*/ 5407503 w 6128435"/>
              <a:gd name="connsiteY49-10974" fmla="*/ 2786290 h 6858000"/>
              <a:gd name="connsiteX50-10975" fmla="*/ 5407356 w 6128435"/>
              <a:gd name="connsiteY50-10976" fmla="*/ 2787545 h 6858000"/>
              <a:gd name="connsiteX51-10977" fmla="*/ 5411130 w 6128435"/>
              <a:gd name="connsiteY51-10978" fmla="*/ 2788640 h 6858000"/>
              <a:gd name="connsiteX52-10979" fmla="*/ 5416439 w 6128435"/>
              <a:gd name="connsiteY52-10980" fmla="*/ 2805666 h 6858000"/>
              <a:gd name="connsiteX53-10981" fmla="*/ 5416589 w 6128435"/>
              <a:gd name="connsiteY53-10982" fmla="*/ 2810822 h 6858000"/>
              <a:gd name="connsiteX54-10983" fmla="*/ 5418542 w 6128435"/>
              <a:gd name="connsiteY54-10984" fmla="*/ 2817745 h 6858000"/>
              <a:gd name="connsiteX55-10985" fmla="*/ 5418847 w 6128435"/>
              <a:gd name="connsiteY55-10986" fmla="*/ 2817825 h 6858000"/>
              <a:gd name="connsiteX56-10987" fmla="*/ 5423364 w 6128435"/>
              <a:gd name="connsiteY56-10988" fmla="*/ 2858292 h 6858000"/>
              <a:gd name="connsiteX57-10989" fmla="*/ 5479298 w 6128435"/>
              <a:gd name="connsiteY57-10990" fmla="*/ 2947791 h 6858000"/>
              <a:gd name="connsiteX58-10991" fmla="*/ 5481770 w 6128435"/>
              <a:gd name="connsiteY58-10992" fmla="*/ 2951352 h 6858000"/>
              <a:gd name="connsiteX59-10993" fmla="*/ 5481013 w 6128435"/>
              <a:gd name="connsiteY59-10994" fmla="*/ 2973461 h 6858000"/>
              <a:gd name="connsiteX60-10995" fmla="*/ 5482045 w 6128435"/>
              <a:gd name="connsiteY60-10996" fmla="*/ 2984371 h 6858000"/>
              <a:gd name="connsiteX61-10997" fmla="*/ 5479405 w 6128435"/>
              <a:gd name="connsiteY61-10998" fmla="*/ 2988507 h 6858000"/>
              <a:gd name="connsiteX62-10999" fmla="*/ 5482415 w 6128435"/>
              <a:gd name="connsiteY62-11000" fmla="*/ 3004079 h 6858000"/>
              <a:gd name="connsiteX63-11001" fmla="*/ 5483865 w 6128435"/>
              <a:gd name="connsiteY63-11002" fmla="*/ 3005467 h 6858000"/>
              <a:gd name="connsiteX64-11003" fmla="*/ 5482236 w 6128435"/>
              <a:gd name="connsiteY64-11004" fmla="*/ 3019791 h 6858000"/>
              <a:gd name="connsiteX65-11005" fmla="*/ 5475895 w 6128435"/>
              <a:gd name="connsiteY65-11006" fmla="*/ 3033578 h 6858000"/>
              <a:gd name="connsiteX66-11007" fmla="*/ 5477595 w 6128435"/>
              <a:gd name="connsiteY66-11008" fmla="*/ 3250534 h 6858000"/>
              <a:gd name="connsiteX67-11009" fmla="*/ 5532836 w 6128435"/>
              <a:gd name="connsiteY67-11010" fmla="*/ 3353840 h 6858000"/>
              <a:gd name="connsiteX68-11011" fmla="*/ 5561229 w 6128435"/>
              <a:gd name="connsiteY68-11012" fmla="*/ 3395784 h 6858000"/>
              <a:gd name="connsiteX69-11013" fmla="*/ 5589758 w 6128435"/>
              <a:gd name="connsiteY69-11014" fmla="*/ 3506453 h 6858000"/>
              <a:gd name="connsiteX70-11015" fmla="*/ 5596144 w 6128435"/>
              <a:gd name="connsiteY70-11016" fmla="*/ 3534624 h 6858000"/>
              <a:gd name="connsiteX71-11017" fmla="*/ 5597750 w 6128435"/>
              <a:gd name="connsiteY71-11018" fmla="*/ 3534129 h 6858000"/>
              <a:gd name="connsiteX72-11019" fmla="*/ 5599700 w 6128435"/>
              <a:gd name="connsiteY72-11020" fmla="*/ 3547221 h 6858000"/>
              <a:gd name="connsiteX73-11021" fmla="*/ 5615031 w 6128435"/>
              <a:gd name="connsiteY73-11022" fmla="*/ 3557482 h 6858000"/>
              <a:gd name="connsiteX74-11023" fmla="*/ 5618377 w 6128435"/>
              <a:gd name="connsiteY74-11024" fmla="*/ 3588431 h 6858000"/>
              <a:gd name="connsiteX75-11025" fmla="*/ 5612155 w 6128435"/>
              <a:gd name="connsiteY75-11026" fmla="*/ 3589869 h 6858000"/>
              <a:gd name="connsiteX76-11027" fmla="*/ 5620843 w 6128435"/>
              <a:gd name="connsiteY76-11028" fmla="*/ 3606745 h 6858000"/>
              <a:gd name="connsiteX77-11029" fmla="*/ 5655472 w 6128435"/>
              <a:gd name="connsiteY77-11030" fmla="*/ 3678877 h 6858000"/>
              <a:gd name="connsiteX78-11031" fmla="*/ 5680448 w 6128435"/>
              <a:gd name="connsiteY78-11032" fmla="*/ 3717760 h 6858000"/>
              <a:gd name="connsiteX79-11033" fmla="*/ 5683015 w 6128435"/>
              <a:gd name="connsiteY79-11034" fmla="*/ 3762025 h 6858000"/>
              <a:gd name="connsiteX80-11035" fmla="*/ 5696643 w 6128435"/>
              <a:gd name="connsiteY80-11036" fmla="*/ 3773888 h 6858000"/>
              <a:gd name="connsiteX81-11037" fmla="*/ 5699203 w 6128435"/>
              <a:gd name="connsiteY81-11038" fmla="*/ 3775823 h 6858000"/>
              <a:gd name="connsiteX82-11039" fmla="*/ 5704824 w 6128435"/>
              <a:gd name="connsiteY82-11040" fmla="*/ 3785966 h 6858000"/>
              <a:gd name="connsiteX83-11041" fmla="*/ 5712204 w 6128435"/>
              <a:gd name="connsiteY83-11042" fmla="*/ 3785830 h 6858000"/>
              <a:gd name="connsiteX84-11043" fmla="*/ 5724816 w 6128435"/>
              <a:gd name="connsiteY84-11044" fmla="*/ 3798949 h 6858000"/>
              <a:gd name="connsiteX85-11045" fmla="*/ 5733539 w 6128435"/>
              <a:gd name="connsiteY85-11046" fmla="*/ 3818457 h 6858000"/>
              <a:gd name="connsiteX86-11047" fmla="*/ 5768491 w 6128435"/>
              <a:gd name="connsiteY86-11048" fmla="*/ 3914399 h 6858000"/>
              <a:gd name="connsiteX87-11049" fmla="*/ 5793123 w 6128435"/>
              <a:gd name="connsiteY87-11050" fmla="*/ 3969952 h 6858000"/>
              <a:gd name="connsiteX88-11051" fmla="*/ 5808321 w 6128435"/>
              <a:gd name="connsiteY88-11052" fmla="*/ 3988153 h 6858000"/>
              <a:gd name="connsiteX89-11053" fmla="*/ 5825621 w 6128435"/>
              <a:gd name="connsiteY89-11054" fmla="*/ 4015525 h 6858000"/>
              <a:gd name="connsiteX90-11055" fmla="*/ 5860672 w 6128435"/>
              <a:gd name="connsiteY90-11056" fmla="*/ 4061579 h 6858000"/>
              <a:gd name="connsiteX91-11057" fmla="*/ 5872173 w 6128435"/>
              <a:gd name="connsiteY91-11058" fmla="*/ 4088497 h 6858000"/>
              <a:gd name="connsiteX92-11059" fmla="*/ 5883705 w 6128435"/>
              <a:gd name="connsiteY92-11060" fmla="*/ 4101899 h 6858000"/>
              <a:gd name="connsiteX93-11061" fmla="*/ 5885314 w 6128435"/>
              <a:gd name="connsiteY93-11062" fmla="*/ 4108387 h 6858000"/>
              <a:gd name="connsiteX94-11063" fmla="*/ 5894095 w 6128435"/>
              <a:gd name="connsiteY94-11064" fmla="*/ 4128857 h 6858000"/>
              <a:gd name="connsiteX95-11065" fmla="*/ 5898339 w 6128435"/>
              <a:gd name="connsiteY95-11066" fmla="*/ 4140800 h 6858000"/>
              <a:gd name="connsiteX96-11067" fmla="*/ 5899734 w 6128435"/>
              <a:gd name="connsiteY96-11068" fmla="*/ 4145632 h 6858000"/>
              <a:gd name="connsiteX97-11069" fmla="*/ 5897098 w 6128435"/>
              <a:gd name="connsiteY97-11070" fmla="*/ 4157819 h 6858000"/>
              <a:gd name="connsiteX98-11071" fmla="*/ 5903513 w 6128435"/>
              <a:gd name="connsiteY98-11072" fmla="*/ 4187661 h 6858000"/>
              <a:gd name="connsiteX99-11073" fmla="*/ 5917114 w 6128435"/>
              <a:gd name="connsiteY99-11074" fmla="*/ 4213096 h 6858000"/>
              <a:gd name="connsiteX100-11075" fmla="*/ 5921153 w 6128435"/>
              <a:gd name="connsiteY100-11076" fmla="*/ 4236222 h 6858000"/>
              <a:gd name="connsiteX101-11077" fmla="*/ 5924233 w 6128435"/>
              <a:gd name="connsiteY101-11078" fmla="*/ 4242060 h 6858000"/>
              <a:gd name="connsiteX102-11079" fmla="*/ 5928910 w 6128435"/>
              <a:gd name="connsiteY102-11080" fmla="*/ 4300973 h 6858000"/>
              <a:gd name="connsiteX103-11081" fmla="*/ 5939320 w 6128435"/>
              <a:gd name="connsiteY103-11082" fmla="*/ 4340435 h 6858000"/>
              <a:gd name="connsiteX104-11083" fmla="*/ 5946705 w 6128435"/>
              <a:gd name="connsiteY104-11084" fmla="*/ 4428051 h 6858000"/>
              <a:gd name="connsiteX105-11085" fmla="*/ 5949261 w 6128435"/>
              <a:gd name="connsiteY105-11086" fmla="*/ 4449185 h 6858000"/>
              <a:gd name="connsiteX106-11087" fmla="*/ 5957504 w 6128435"/>
              <a:gd name="connsiteY106-11088" fmla="*/ 4465911 h 6858000"/>
              <a:gd name="connsiteX107-11089" fmla="*/ 5964689 w 6128435"/>
              <a:gd name="connsiteY107-11090" fmla="*/ 4468532 h 6858000"/>
              <a:gd name="connsiteX108-11091" fmla="*/ 5967062 w 6128435"/>
              <a:gd name="connsiteY108-11092" fmla="*/ 4479923 h 6858000"/>
              <a:gd name="connsiteX109-11093" fmla="*/ 5968960 w 6128435"/>
              <a:gd name="connsiteY109-11094" fmla="*/ 4482655 h 6858000"/>
              <a:gd name="connsiteX110-11095" fmla="*/ 5978567 w 6128435"/>
              <a:gd name="connsiteY110-11096" fmla="*/ 4498605 h 6858000"/>
              <a:gd name="connsiteX111-11097" fmla="*/ 5980106 w 6128435"/>
              <a:gd name="connsiteY111-11098" fmla="*/ 4585087 h 6858000"/>
              <a:gd name="connsiteX112-11099" fmla="*/ 5998138 w 6128435"/>
              <a:gd name="connsiteY112-11100" fmla="*/ 4697518 h 6858000"/>
              <a:gd name="connsiteX113-11101" fmla="*/ 6013516 w 6128435"/>
              <a:gd name="connsiteY113-11102" fmla="*/ 4786619 h 6858000"/>
              <a:gd name="connsiteX114-11103" fmla="*/ 6025404 w 6128435"/>
              <a:gd name="connsiteY114-11104" fmla="*/ 4858148 h 6858000"/>
              <a:gd name="connsiteX115-11105" fmla="*/ 6007749 w 6128435"/>
              <a:gd name="connsiteY115-11106" fmla="*/ 4964715 h 6858000"/>
              <a:gd name="connsiteX116-11107" fmla="*/ 6005269 w 6128435"/>
              <a:gd name="connsiteY116-11108" fmla="*/ 5150567 h 6858000"/>
              <a:gd name="connsiteX117-11109" fmla="*/ 6001127 w 6128435"/>
              <a:gd name="connsiteY117-11110" fmla="*/ 5164609 h 6858000"/>
              <a:gd name="connsiteX118-11111" fmla="*/ 5996647 w 6128435"/>
              <a:gd name="connsiteY118-11112" fmla="*/ 5185640 h 6858000"/>
              <a:gd name="connsiteX119-11113" fmla="*/ 5998514 w 6128435"/>
              <a:gd name="connsiteY119-11114" fmla="*/ 5189673 h 6858000"/>
              <a:gd name="connsiteX120-11115" fmla="*/ 5995970 w 6128435"/>
              <a:gd name="connsiteY120-11116" fmla="*/ 5221547 h 6858000"/>
              <a:gd name="connsiteX121-11117" fmla="*/ 5997218 w 6128435"/>
              <a:gd name="connsiteY121-11118" fmla="*/ 5222031 h 6858000"/>
              <a:gd name="connsiteX122-11119" fmla="*/ 6002116 w 6128435"/>
              <a:gd name="connsiteY122-11120" fmla="*/ 5231223 h 6858000"/>
              <a:gd name="connsiteX123-11121" fmla="*/ 6008541 w 6128435"/>
              <a:gd name="connsiteY123-11122" fmla="*/ 5248680 h 6858000"/>
              <a:gd name="connsiteX124-11123" fmla="*/ 6039260 w 6128435"/>
              <a:gd name="connsiteY124-11124" fmla="*/ 5289518 h 6858000"/>
              <a:gd name="connsiteX125-11125" fmla="*/ 6036748 w 6128435"/>
              <a:gd name="connsiteY125-11126" fmla="*/ 5322752 h 6858000"/>
              <a:gd name="connsiteX126-11127" fmla="*/ 6036943 w 6128435"/>
              <a:gd name="connsiteY126-11128" fmla="*/ 5329480 h 6858000"/>
              <a:gd name="connsiteX127-11129" fmla="*/ 6037236 w 6128435"/>
              <a:gd name="connsiteY127-11130" fmla="*/ 5329634 h 6858000"/>
              <a:gd name="connsiteX128-11131" fmla="*/ 6038019 w 6128435"/>
              <a:gd name="connsiteY128-11132" fmla="*/ 5336764 h 6858000"/>
              <a:gd name="connsiteX129-11133" fmla="*/ 6037298 w 6128435"/>
              <a:gd name="connsiteY129-11134" fmla="*/ 5341753 h 6858000"/>
              <a:gd name="connsiteX130-11135" fmla="*/ 6037677 w 6128435"/>
              <a:gd name="connsiteY130-11136" fmla="*/ 5354807 h 6858000"/>
              <a:gd name="connsiteX131-11137" fmla="*/ 6039728 w 6128435"/>
              <a:gd name="connsiteY131-11138" fmla="*/ 5359416 h 6858000"/>
              <a:gd name="connsiteX132-11139" fmla="*/ 6043311 w 6128435"/>
              <a:gd name="connsiteY132-11140" fmla="*/ 5361407 h 6858000"/>
              <a:gd name="connsiteX133-11141" fmla="*/ 6042954 w 6128435"/>
              <a:gd name="connsiteY133-11142" fmla="*/ 5362576 h 6858000"/>
              <a:gd name="connsiteX134-11143" fmla="*/ 6053435 w 6128435"/>
              <a:gd name="connsiteY134-11144" fmla="*/ 5387547 h 6858000"/>
              <a:gd name="connsiteX135-11145" fmla="*/ 6065933 w 6128435"/>
              <a:gd name="connsiteY135-11146" fmla="*/ 5443002 h 6858000"/>
              <a:gd name="connsiteX136-11147" fmla="*/ 6068640 w 6128435"/>
              <a:gd name="connsiteY136-11148" fmla="*/ 5474503 h 6858000"/>
              <a:gd name="connsiteX137-11149" fmla="*/ 6080922 w 6128435"/>
              <a:gd name="connsiteY137-11150" fmla="*/ 5561070 h 6858000"/>
              <a:gd name="connsiteX138-11151" fmla="*/ 6096949 w 6128435"/>
              <a:gd name="connsiteY138-11152" fmla="*/ 5648179 h 6858000"/>
              <a:gd name="connsiteX139-11153" fmla="*/ 6125703 w 6128435"/>
              <a:gd name="connsiteY139-11154" fmla="*/ 5692894 h 6858000"/>
              <a:gd name="connsiteX140-11155" fmla="*/ 6126670 w 6128435"/>
              <a:gd name="connsiteY140-11156" fmla="*/ 5697882 h 6858000"/>
              <a:gd name="connsiteX141-11157" fmla="*/ 6124061 w 6128435"/>
              <a:gd name="connsiteY141-11158" fmla="*/ 5710294 h 6858000"/>
              <a:gd name="connsiteX142-11159" fmla="*/ 6122213 w 6128435"/>
              <a:gd name="connsiteY142-11160" fmla="*/ 5714762 h 6858000"/>
              <a:gd name="connsiteX143-11161" fmla="*/ 6121353 w 6128435"/>
              <a:gd name="connsiteY143-11162" fmla="*/ 5721725 h 6858000"/>
              <a:gd name="connsiteX144-11163" fmla="*/ 6121607 w 6128435"/>
              <a:gd name="connsiteY144-11164" fmla="*/ 5721959 h 6858000"/>
              <a:gd name="connsiteX145-11165" fmla="*/ 6120262 w 6128435"/>
              <a:gd name="connsiteY145-11166" fmla="*/ 5728358 h 6858000"/>
              <a:gd name="connsiteX146-11167" fmla="*/ 6110194 w 6128435"/>
              <a:gd name="connsiteY146-11168" fmla="*/ 5758853 h 6858000"/>
              <a:gd name="connsiteX147-11169" fmla="*/ 6127519 w 6128435"/>
              <a:gd name="connsiteY147-11170" fmla="*/ 5865775 h 6858000"/>
              <a:gd name="connsiteX148-11171" fmla="*/ 6128435 w 6128435"/>
              <a:gd name="connsiteY148-11172" fmla="*/ 5870164 h 6858000"/>
              <a:gd name="connsiteX149-11173" fmla="*/ 6119217 w 6128435"/>
              <a:gd name="connsiteY149-11174" fmla="*/ 5888542 h 6858000"/>
              <a:gd name="connsiteX150-11175" fmla="*/ 6115966 w 6128435"/>
              <a:gd name="connsiteY150-11176" fmla="*/ 5898387 h 6858000"/>
              <a:gd name="connsiteX151-11177" fmla="*/ 6111924 w 6128435"/>
              <a:gd name="connsiteY151-11178" fmla="*/ 5900444 h 6858000"/>
              <a:gd name="connsiteX152-11179" fmla="*/ 6108716 w 6128435"/>
              <a:gd name="connsiteY152-11180" fmla="*/ 5915345 h 6858000"/>
              <a:gd name="connsiteX153-11181" fmla="*/ 6109524 w 6128435"/>
              <a:gd name="connsiteY153-11182" fmla="*/ 5917328 h 6858000"/>
              <a:gd name="connsiteX154-11183" fmla="*/ 6102493 w 6128435"/>
              <a:gd name="connsiteY154-11184" fmla="*/ 5928602 h 6858000"/>
              <a:gd name="connsiteX155-11185" fmla="*/ 6056863 w 6128435"/>
              <a:gd name="connsiteY155-11186" fmla="*/ 6000643 h 6858000"/>
              <a:gd name="connsiteX156-11187" fmla="*/ 6045436 w 6128435"/>
              <a:gd name="connsiteY156-11188" fmla="*/ 6124480 h 6858000"/>
              <a:gd name="connsiteX157-11189" fmla="*/ 6030489 w 6128435"/>
              <a:gd name="connsiteY157-11190" fmla="*/ 6317666 h 6858000"/>
              <a:gd name="connsiteX158-11191" fmla="*/ 6007492 w 6128435"/>
              <a:gd name="connsiteY158-11192" fmla="*/ 6440818 h 6858000"/>
              <a:gd name="connsiteX159-11193" fmla="*/ 6009467 w 6128435"/>
              <a:gd name="connsiteY159-11194" fmla="*/ 6487076 h 6858000"/>
              <a:gd name="connsiteX160-11195" fmla="*/ 5995064 w 6128435"/>
              <a:gd name="connsiteY160-11196" fmla="*/ 6540791 h 6858000"/>
              <a:gd name="connsiteX161-11197" fmla="*/ 5996309 w 6128435"/>
              <a:gd name="connsiteY161-11198" fmla="*/ 6543961 h 6858000"/>
              <a:gd name="connsiteX162-11199" fmla="*/ 5996048 w 6128435"/>
              <a:gd name="connsiteY162-11200" fmla="*/ 6555444 h 6858000"/>
              <a:gd name="connsiteX163-11201" fmla="*/ 6002524 w 6128435"/>
              <a:gd name="connsiteY163-11202" fmla="*/ 6560188 h 6858000"/>
              <a:gd name="connsiteX164-11203" fmla="*/ 6006823 w 6128435"/>
              <a:gd name="connsiteY164-11204" fmla="*/ 6578546 h 6858000"/>
              <a:gd name="connsiteX165-11205" fmla="*/ 6004510 w 6128435"/>
              <a:gd name="connsiteY165-11206" fmla="*/ 6599256 h 6858000"/>
              <a:gd name="connsiteX166-11207" fmla="*/ 5986207 w 6128435"/>
              <a:gd name="connsiteY166-11208" fmla="*/ 6695855 h 6858000"/>
              <a:gd name="connsiteX167-11209" fmla="*/ 5979428 w 6128435"/>
              <a:gd name="connsiteY167-11210" fmla="*/ 6754678 h 6858000"/>
              <a:gd name="connsiteX168-11211" fmla="*/ 5983398 w 6128435"/>
              <a:gd name="connsiteY168-11212" fmla="*/ 6778641 h 6858000"/>
              <a:gd name="connsiteX169-11213" fmla="*/ 5984543 w 6128435"/>
              <a:gd name="connsiteY169-11214" fmla="*/ 6811016 h 6858000"/>
              <a:gd name="connsiteX170-11215" fmla="*/ 5981802 w 6128435"/>
              <a:gd name="connsiteY170-11216" fmla="*/ 6838578 h 6858000"/>
              <a:gd name="connsiteX171-11217" fmla="*/ 5979671 w 6128435"/>
              <a:gd name="connsiteY171-11218" fmla="*/ 6858000 h 6858000"/>
              <a:gd name="connsiteX172-11219" fmla="*/ 0 w 6128435"/>
              <a:gd name="connsiteY172-11220" fmla="*/ 6858000 h 6858000"/>
              <a:gd name="connsiteX173-11221" fmla="*/ 0 w 6128435"/>
              <a:gd name="connsiteY173-11222" fmla="*/ 0 h 6858000"/>
              <a:gd name="connsiteX0-11223" fmla="*/ 0 w 6128435"/>
              <a:gd name="connsiteY0-11224" fmla="*/ 0 h 6858000"/>
              <a:gd name="connsiteX1-11225" fmla="*/ 4965888 w 6128435"/>
              <a:gd name="connsiteY1-11226" fmla="*/ 0 h 6858000"/>
              <a:gd name="connsiteX2-11227" fmla="*/ 4967767 w 6128435"/>
              <a:gd name="connsiteY2-11228" fmla="*/ 7930 h 6858000"/>
              <a:gd name="connsiteX3-11229" fmla="*/ 4979444 w 6128435"/>
              <a:gd name="connsiteY3-11230" fmla="*/ 43921 h 6858000"/>
              <a:gd name="connsiteX4-11231" fmla="*/ 5021173 w 6128435"/>
              <a:gd name="connsiteY4-11232" fmla="*/ 123738 h 6858000"/>
              <a:gd name="connsiteX5-11233" fmla="*/ 5075458 w 6128435"/>
              <a:gd name="connsiteY5-11234" fmla="*/ 264355 h 6858000"/>
              <a:gd name="connsiteX6-11235" fmla="*/ 5081175 w 6128435"/>
              <a:gd name="connsiteY6-11236" fmla="*/ 277448 h 6858000"/>
              <a:gd name="connsiteX7-11237" fmla="*/ 5097011 w 6128435"/>
              <a:gd name="connsiteY7-11238" fmla="*/ 355616 h 6858000"/>
              <a:gd name="connsiteX8-11239" fmla="*/ 5130982 w 6128435"/>
              <a:gd name="connsiteY8-11240" fmla="*/ 412030 h 6858000"/>
              <a:gd name="connsiteX9-11241" fmla="*/ 5153000 w 6128435"/>
              <a:gd name="connsiteY9-11242" fmla="*/ 507134 h 6858000"/>
              <a:gd name="connsiteX10-11243" fmla="*/ 5171282 w 6128435"/>
              <a:gd name="connsiteY10-11244" fmla="*/ 602071 h 6858000"/>
              <a:gd name="connsiteX11-11245" fmla="*/ 5176196 w 6128435"/>
              <a:gd name="connsiteY11-11246" fmla="*/ 636822 h 6858000"/>
              <a:gd name="connsiteX12-11247" fmla="*/ 5201957 w 6128435"/>
              <a:gd name="connsiteY12-11248" fmla="*/ 736835 h 6858000"/>
              <a:gd name="connsiteX13-11249" fmla="*/ 5185452 w 6128435"/>
              <a:gd name="connsiteY13-11250" fmla="*/ 745392 h 6858000"/>
              <a:gd name="connsiteX14-11251" fmla="*/ 5189051 w 6128435"/>
              <a:gd name="connsiteY14-11252" fmla="*/ 782518 h 6858000"/>
              <a:gd name="connsiteX15-11253" fmla="*/ 5210428 w 6128435"/>
              <a:gd name="connsiteY15-11254" fmla="*/ 815772 h 6858000"/>
              <a:gd name="connsiteX16-11255" fmla="*/ 5221088 w 6128435"/>
              <a:gd name="connsiteY16-11256" fmla="*/ 860193 h 6858000"/>
              <a:gd name="connsiteX17-11257" fmla="*/ 5227653 w 6128435"/>
              <a:gd name="connsiteY17-11258" fmla="*/ 886709 h 6858000"/>
              <a:gd name="connsiteX18-11259" fmla="*/ 5230806 w 6128435"/>
              <a:gd name="connsiteY18-11260" fmla="*/ 961354 h 6858000"/>
              <a:gd name="connsiteX19-11261" fmla="*/ 5201018 w 6128435"/>
              <a:gd name="connsiteY19-11262" fmla="*/ 1095027 h 6858000"/>
              <a:gd name="connsiteX20-11263" fmla="*/ 5202153 w 6128435"/>
              <a:gd name="connsiteY20-11264" fmla="*/ 1133224 h 6858000"/>
              <a:gd name="connsiteX21-11265" fmla="*/ 5207370 w 6128435"/>
              <a:gd name="connsiteY21-11266" fmla="*/ 1138097 h 6858000"/>
              <a:gd name="connsiteX22-11267" fmla="*/ 5189234 w 6128435"/>
              <a:gd name="connsiteY22-11268" fmla="*/ 1193495 h 6858000"/>
              <a:gd name="connsiteX23-11269" fmla="*/ 5202769 w 6128435"/>
              <a:gd name="connsiteY23-11270" fmla="*/ 1269450 h 6858000"/>
              <a:gd name="connsiteX24-11271" fmla="*/ 5225968 w 6128435"/>
              <a:gd name="connsiteY24-11272" fmla="*/ 1357994 h 6858000"/>
              <a:gd name="connsiteX25-11273" fmla="*/ 5233819 w 6128435"/>
              <a:gd name="connsiteY25-11274" fmla="*/ 1380922 h 6858000"/>
              <a:gd name="connsiteX26-11275" fmla="*/ 5237226 w 6128435"/>
              <a:gd name="connsiteY26-11276" fmla="*/ 1441327 h 6858000"/>
              <a:gd name="connsiteX27-11277" fmla="*/ 5244434 w 6128435"/>
              <a:gd name="connsiteY27-11278" fmla="*/ 1580810 h 6858000"/>
              <a:gd name="connsiteX28-11279" fmla="*/ 5251453 w 6128435"/>
              <a:gd name="connsiteY28-11280" fmla="*/ 1583934 h 6858000"/>
              <a:gd name="connsiteX29-11281" fmla="*/ 5253136 w 6128435"/>
              <a:gd name="connsiteY29-11282" fmla="*/ 1595457 h 6858000"/>
              <a:gd name="connsiteX30-11283" fmla="*/ 5254863 w 6128435"/>
              <a:gd name="connsiteY30-11284" fmla="*/ 1598311 h 6858000"/>
              <a:gd name="connsiteX31-11285" fmla="*/ 5263491 w 6128435"/>
              <a:gd name="connsiteY31-11286" fmla="*/ 1642938 h 6858000"/>
              <a:gd name="connsiteX32-11287" fmla="*/ 5261314 w 6128435"/>
              <a:gd name="connsiteY32-11288" fmla="*/ 1689177 h 6858000"/>
              <a:gd name="connsiteX33-11289" fmla="*/ 5259788 w 6128435"/>
              <a:gd name="connsiteY33-11290" fmla="*/ 1768516 h 6858000"/>
              <a:gd name="connsiteX34-11291" fmla="*/ 5272526 w 6128435"/>
              <a:gd name="connsiteY34-11292" fmla="*/ 1936940 h 6858000"/>
              <a:gd name="connsiteX35-11293" fmla="*/ 5252592 w 6128435"/>
              <a:gd name="connsiteY35-11294" fmla="*/ 2092210 h 6858000"/>
              <a:gd name="connsiteX36-11295" fmla="*/ 5264303 w 6128435"/>
              <a:gd name="connsiteY36-11296" fmla="*/ 2225157 h 6858000"/>
              <a:gd name="connsiteX37-11297" fmla="*/ 5254949 w 6128435"/>
              <a:gd name="connsiteY37-11298" fmla="*/ 2236160 h 6858000"/>
              <a:gd name="connsiteX38-11299" fmla="*/ 5250104 w 6128435"/>
              <a:gd name="connsiteY38-11300" fmla="*/ 2249166 h 6858000"/>
              <a:gd name="connsiteX39-11301" fmla="*/ 5251214 w 6128435"/>
              <a:gd name="connsiteY39-11302" fmla="*/ 2250944 h 6858000"/>
              <a:gd name="connsiteX40-11303" fmla="*/ 5250644 w 6128435"/>
              <a:gd name="connsiteY40-11304" fmla="*/ 2266619 h 6858000"/>
              <a:gd name="connsiteX41-11305" fmla="*/ 5247111 w 6128435"/>
              <a:gd name="connsiteY41-11306" fmla="*/ 2269679 h 6858000"/>
              <a:gd name="connsiteX42-11307" fmla="*/ 5245653 w 6128435"/>
              <a:gd name="connsiteY42-11308" fmla="*/ 2280317 h 6858000"/>
              <a:gd name="connsiteX43-11309" fmla="*/ 5239901 w 6128435"/>
              <a:gd name="connsiteY43-11310" fmla="*/ 2300961 h 6858000"/>
              <a:gd name="connsiteX44-11311" fmla="*/ 5293877 w 6128435"/>
              <a:gd name="connsiteY44-11312" fmla="*/ 2368649 h 6858000"/>
              <a:gd name="connsiteX45-11313" fmla="*/ 5311338 w 6128435"/>
              <a:gd name="connsiteY45-11314" fmla="*/ 2404034 h 6858000"/>
              <a:gd name="connsiteX46-11315" fmla="*/ 5338366 w 6128435"/>
              <a:gd name="connsiteY46-11316" fmla="*/ 2465052 h 6858000"/>
              <a:gd name="connsiteX47-11317" fmla="*/ 5337604 w 6128435"/>
              <a:gd name="connsiteY47-11318" fmla="*/ 2597632 h 6858000"/>
              <a:gd name="connsiteX48-11319" fmla="*/ 5407503 w 6128435"/>
              <a:gd name="connsiteY48-11320" fmla="*/ 2786290 h 6858000"/>
              <a:gd name="connsiteX49-11321" fmla="*/ 5407356 w 6128435"/>
              <a:gd name="connsiteY49-11322" fmla="*/ 2787545 h 6858000"/>
              <a:gd name="connsiteX50-11323" fmla="*/ 5411130 w 6128435"/>
              <a:gd name="connsiteY50-11324" fmla="*/ 2788640 h 6858000"/>
              <a:gd name="connsiteX51-11325" fmla="*/ 5416439 w 6128435"/>
              <a:gd name="connsiteY51-11326" fmla="*/ 2805666 h 6858000"/>
              <a:gd name="connsiteX52-11327" fmla="*/ 5416589 w 6128435"/>
              <a:gd name="connsiteY52-11328" fmla="*/ 2810822 h 6858000"/>
              <a:gd name="connsiteX53-11329" fmla="*/ 5418542 w 6128435"/>
              <a:gd name="connsiteY53-11330" fmla="*/ 2817745 h 6858000"/>
              <a:gd name="connsiteX54-11331" fmla="*/ 5418847 w 6128435"/>
              <a:gd name="connsiteY54-11332" fmla="*/ 2817825 h 6858000"/>
              <a:gd name="connsiteX55-11333" fmla="*/ 5423364 w 6128435"/>
              <a:gd name="connsiteY55-11334" fmla="*/ 2858292 h 6858000"/>
              <a:gd name="connsiteX56-11335" fmla="*/ 5479298 w 6128435"/>
              <a:gd name="connsiteY56-11336" fmla="*/ 2947791 h 6858000"/>
              <a:gd name="connsiteX57-11337" fmla="*/ 5481770 w 6128435"/>
              <a:gd name="connsiteY57-11338" fmla="*/ 2951352 h 6858000"/>
              <a:gd name="connsiteX58-11339" fmla="*/ 5481013 w 6128435"/>
              <a:gd name="connsiteY58-11340" fmla="*/ 2973461 h 6858000"/>
              <a:gd name="connsiteX59-11341" fmla="*/ 5482045 w 6128435"/>
              <a:gd name="connsiteY59-11342" fmla="*/ 2984371 h 6858000"/>
              <a:gd name="connsiteX60-11343" fmla="*/ 5479405 w 6128435"/>
              <a:gd name="connsiteY60-11344" fmla="*/ 2988507 h 6858000"/>
              <a:gd name="connsiteX61-11345" fmla="*/ 5482415 w 6128435"/>
              <a:gd name="connsiteY61-11346" fmla="*/ 3004079 h 6858000"/>
              <a:gd name="connsiteX62-11347" fmla="*/ 5483865 w 6128435"/>
              <a:gd name="connsiteY62-11348" fmla="*/ 3005467 h 6858000"/>
              <a:gd name="connsiteX63-11349" fmla="*/ 5482236 w 6128435"/>
              <a:gd name="connsiteY63-11350" fmla="*/ 3019791 h 6858000"/>
              <a:gd name="connsiteX64-11351" fmla="*/ 5475895 w 6128435"/>
              <a:gd name="connsiteY64-11352" fmla="*/ 3033578 h 6858000"/>
              <a:gd name="connsiteX65-11353" fmla="*/ 5477595 w 6128435"/>
              <a:gd name="connsiteY65-11354" fmla="*/ 3250534 h 6858000"/>
              <a:gd name="connsiteX66-11355" fmla="*/ 5532836 w 6128435"/>
              <a:gd name="connsiteY66-11356" fmla="*/ 3353840 h 6858000"/>
              <a:gd name="connsiteX67-11357" fmla="*/ 5561229 w 6128435"/>
              <a:gd name="connsiteY67-11358" fmla="*/ 3395784 h 6858000"/>
              <a:gd name="connsiteX68-11359" fmla="*/ 5589758 w 6128435"/>
              <a:gd name="connsiteY68-11360" fmla="*/ 3506453 h 6858000"/>
              <a:gd name="connsiteX69-11361" fmla="*/ 5596144 w 6128435"/>
              <a:gd name="connsiteY69-11362" fmla="*/ 3534624 h 6858000"/>
              <a:gd name="connsiteX70-11363" fmla="*/ 5597750 w 6128435"/>
              <a:gd name="connsiteY70-11364" fmla="*/ 3534129 h 6858000"/>
              <a:gd name="connsiteX71-11365" fmla="*/ 5599700 w 6128435"/>
              <a:gd name="connsiteY71-11366" fmla="*/ 3547221 h 6858000"/>
              <a:gd name="connsiteX72-11367" fmla="*/ 5615031 w 6128435"/>
              <a:gd name="connsiteY72-11368" fmla="*/ 3557482 h 6858000"/>
              <a:gd name="connsiteX73-11369" fmla="*/ 5618377 w 6128435"/>
              <a:gd name="connsiteY73-11370" fmla="*/ 3588431 h 6858000"/>
              <a:gd name="connsiteX74-11371" fmla="*/ 5612155 w 6128435"/>
              <a:gd name="connsiteY74-11372" fmla="*/ 3589869 h 6858000"/>
              <a:gd name="connsiteX75-11373" fmla="*/ 5620843 w 6128435"/>
              <a:gd name="connsiteY75-11374" fmla="*/ 3606745 h 6858000"/>
              <a:gd name="connsiteX76-11375" fmla="*/ 5655472 w 6128435"/>
              <a:gd name="connsiteY76-11376" fmla="*/ 3678877 h 6858000"/>
              <a:gd name="connsiteX77-11377" fmla="*/ 5680448 w 6128435"/>
              <a:gd name="connsiteY77-11378" fmla="*/ 3717760 h 6858000"/>
              <a:gd name="connsiteX78-11379" fmla="*/ 5683015 w 6128435"/>
              <a:gd name="connsiteY78-11380" fmla="*/ 3762025 h 6858000"/>
              <a:gd name="connsiteX79-11381" fmla="*/ 5696643 w 6128435"/>
              <a:gd name="connsiteY79-11382" fmla="*/ 3773888 h 6858000"/>
              <a:gd name="connsiteX80-11383" fmla="*/ 5699203 w 6128435"/>
              <a:gd name="connsiteY80-11384" fmla="*/ 3775823 h 6858000"/>
              <a:gd name="connsiteX81-11385" fmla="*/ 5704824 w 6128435"/>
              <a:gd name="connsiteY81-11386" fmla="*/ 3785966 h 6858000"/>
              <a:gd name="connsiteX82-11387" fmla="*/ 5712204 w 6128435"/>
              <a:gd name="connsiteY82-11388" fmla="*/ 3785830 h 6858000"/>
              <a:gd name="connsiteX83-11389" fmla="*/ 5724816 w 6128435"/>
              <a:gd name="connsiteY83-11390" fmla="*/ 3798949 h 6858000"/>
              <a:gd name="connsiteX84-11391" fmla="*/ 5733539 w 6128435"/>
              <a:gd name="connsiteY84-11392" fmla="*/ 3818457 h 6858000"/>
              <a:gd name="connsiteX85-11393" fmla="*/ 5768491 w 6128435"/>
              <a:gd name="connsiteY85-11394" fmla="*/ 3914399 h 6858000"/>
              <a:gd name="connsiteX86-11395" fmla="*/ 5793123 w 6128435"/>
              <a:gd name="connsiteY86-11396" fmla="*/ 3969952 h 6858000"/>
              <a:gd name="connsiteX87-11397" fmla="*/ 5808321 w 6128435"/>
              <a:gd name="connsiteY87-11398" fmla="*/ 3988153 h 6858000"/>
              <a:gd name="connsiteX88-11399" fmla="*/ 5825621 w 6128435"/>
              <a:gd name="connsiteY88-11400" fmla="*/ 4015525 h 6858000"/>
              <a:gd name="connsiteX89-11401" fmla="*/ 5860672 w 6128435"/>
              <a:gd name="connsiteY89-11402" fmla="*/ 4061579 h 6858000"/>
              <a:gd name="connsiteX90-11403" fmla="*/ 5872173 w 6128435"/>
              <a:gd name="connsiteY90-11404" fmla="*/ 4088497 h 6858000"/>
              <a:gd name="connsiteX91-11405" fmla="*/ 5883705 w 6128435"/>
              <a:gd name="connsiteY91-11406" fmla="*/ 4101899 h 6858000"/>
              <a:gd name="connsiteX92-11407" fmla="*/ 5885314 w 6128435"/>
              <a:gd name="connsiteY92-11408" fmla="*/ 4108387 h 6858000"/>
              <a:gd name="connsiteX93-11409" fmla="*/ 5894095 w 6128435"/>
              <a:gd name="connsiteY93-11410" fmla="*/ 4128857 h 6858000"/>
              <a:gd name="connsiteX94-11411" fmla="*/ 5898339 w 6128435"/>
              <a:gd name="connsiteY94-11412" fmla="*/ 4140800 h 6858000"/>
              <a:gd name="connsiteX95-11413" fmla="*/ 5899734 w 6128435"/>
              <a:gd name="connsiteY95-11414" fmla="*/ 4145632 h 6858000"/>
              <a:gd name="connsiteX96-11415" fmla="*/ 5897098 w 6128435"/>
              <a:gd name="connsiteY96-11416" fmla="*/ 4157819 h 6858000"/>
              <a:gd name="connsiteX97-11417" fmla="*/ 5903513 w 6128435"/>
              <a:gd name="connsiteY97-11418" fmla="*/ 4187661 h 6858000"/>
              <a:gd name="connsiteX98-11419" fmla="*/ 5917114 w 6128435"/>
              <a:gd name="connsiteY98-11420" fmla="*/ 4213096 h 6858000"/>
              <a:gd name="connsiteX99-11421" fmla="*/ 5921153 w 6128435"/>
              <a:gd name="connsiteY99-11422" fmla="*/ 4236222 h 6858000"/>
              <a:gd name="connsiteX100-11423" fmla="*/ 5924233 w 6128435"/>
              <a:gd name="connsiteY100-11424" fmla="*/ 4242060 h 6858000"/>
              <a:gd name="connsiteX101-11425" fmla="*/ 5928910 w 6128435"/>
              <a:gd name="connsiteY101-11426" fmla="*/ 4300973 h 6858000"/>
              <a:gd name="connsiteX102-11427" fmla="*/ 5939320 w 6128435"/>
              <a:gd name="connsiteY102-11428" fmla="*/ 4340435 h 6858000"/>
              <a:gd name="connsiteX103-11429" fmla="*/ 5946705 w 6128435"/>
              <a:gd name="connsiteY103-11430" fmla="*/ 4428051 h 6858000"/>
              <a:gd name="connsiteX104-11431" fmla="*/ 5949261 w 6128435"/>
              <a:gd name="connsiteY104-11432" fmla="*/ 4449185 h 6858000"/>
              <a:gd name="connsiteX105-11433" fmla="*/ 5957504 w 6128435"/>
              <a:gd name="connsiteY105-11434" fmla="*/ 4465911 h 6858000"/>
              <a:gd name="connsiteX106-11435" fmla="*/ 5964689 w 6128435"/>
              <a:gd name="connsiteY106-11436" fmla="*/ 4468532 h 6858000"/>
              <a:gd name="connsiteX107-11437" fmla="*/ 5967062 w 6128435"/>
              <a:gd name="connsiteY107-11438" fmla="*/ 4479923 h 6858000"/>
              <a:gd name="connsiteX108-11439" fmla="*/ 5968960 w 6128435"/>
              <a:gd name="connsiteY108-11440" fmla="*/ 4482655 h 6858000"/>
              <a:gd name="connsiteX109-11441" fmla="*/ 5978567 w 6128435"/>
              <a:gd name="connsiteY109-11442" fmla="*/ 4498605 h 6858000"/>
              <a:gd name="connsiteX110-11443" fmla="*/ 5980106 w 6128435"/>
              <a:gd name="connsiteY110-11444" fmla="*/ 4585087 h 6858000"/>
              <a:gd name="connsiteX111-11445" fmla="*/ 5998138 w 6128435"/>
              <a:gd name="connsiteY111-11446" fmla="*/ 4697518 h 6858000"/>
              <a:gd name="connsiteX112-11447" fmla="*/ 6013516 w 6128435"/>
              <a:gd name="connsiteY112-11448" fmla="*/ 4786619 h 6858000"/>
              <a:gd name="connsiteX113-11449" fmla="*/ 6025404 w 6128435"/>
              <a:gd name="connsiteY113-11450" fmla="*/ 4858148 h 6858000"/>
              <a:gd name="connsiteX114-11451" fmla="*/ 6007749 w 6128435"/>
              <a:gd name="connsiteY114-11452" fmla="*/ 4964715 h 6858000"/>
              <a:gd name="connsiteX115-11453" fmla="*/ 6005269 w 6128435"/>
              <a:gd name="connsiteY115-11454" fmla="*/ 5150567 h 6858000"/>
              <a:gd name="connsiteX116-11455" fmla="*/ 6001127 w 6128435"/>
              <a:gd name="connsiteY116-11456" fmla="*/ 5164609 h 6858000"/>
              <a:gd name="connsiteX117-11457" fmla="*/ 5996647 w 6128435"/>
              <a:gd name="connsiteY117-11458" fmla="*/ 5185640 h 6858000"/>
              <a:gd name="connsiteX118-11459" fmla="*/ 5998514 w 6128435"/>
              <a:gd name="connsiteY118-11460" fmla="*/ 5189673 h 6858000"/>
              <a:gd name="connsiteX119-11461" fmla="*/ 5995970 w 6128435"/>
              <a:gd name="connsiteY119-11462" fmla="*/ 5221547 h 6858000"/>
              <a:gd name="connsiteX120-11463" fmla="*/ 5997218 w 6128435"/>
              <a:gd name="connsiteY120-11464" fmla="*/ 5222031 h 6858000"/>
              <a:gd name="connsiteX121-11465" fmla="*/ 6002116 w 6128435"/>
              <a:gd name="connsiteY121-11466" fmla="*/ 5231223 h 6858000"/>
              <a:gd name="connsiteX122-11467" fmla="*/ 6008541 w 6128435"/>
              <a:gd name="connsiteY122-11468" fmla="*/ 5248680 h 6858000"/>
              <a:gd name="connsiteX123-11469" fmla="*/ 6039260 w 6128435"/>
              <a:gd name="connsiteY123-11470" fmla="*/ 5289518 h 6858000"/>
              <a:gd name="connsiteX124-11471" fmla="*/ 6036748 w 6128435"/>
              <a:gd name="connsiteY124-11472" fmla="*/ 5322752 h 6858000"/>
              <a:gd name="connsiteX125-11473" fmla="*/ 6036943 w 6128435"/>
              <a:gd name="connsiteY125-11474" fmla="*/ 5329480 h 6858000"/>
              <a:gd name="connsiteX126-11475" fmla="*/ 6037236 w 6128435"/>
              <a:gd name="connsiteY126-11476" fmla="*/ 5329634 h 6858000"/>
              <a:gd name="connsiteX127-11477" fmla="*/ 6038019 w 6128435"/>
              <a:gd name="connsiteY127-11478" fmla="*/ 5336764 h 6858000"/>
              <a:gd name="connsiteX128-11479" fmla="*/ 6037298 w 6128435"/>
              <a:gd name="connsiteY128-11480" fmla="*/ 5341753 h 6858000"/>
              <a:gd name="connsiteX129-11481" fmla="*/ 6037677 w 6128435"/>
              <a:gd name="connsiteY129-11482" fmla="*/ 5354807 h 6858000"/>
              <a:gd name="connsiteX130-11483" fmla="*/ 6039728 w 6128435"/>
              <a:gd name="connsiteY130-11484" fmla="*/ 5359416 h 6858000"/>
              <a:gd name="connsiteX131-11485" fmla="*/ 6043311 w 6128435"/>
              <a:gd name="connsiteY131-11486" fmla="*/ 5361407 h 6858000"/>
              <a:gd name="connsiteX132-11487" fmla="*/ 6042954 w 6128435"/>
              <a:gd name="connsiteY132-11488" fmla="*/ 5362576 h 6858000"/>
              <a:gd name="connsiteX133-11489" fmla="*/ 6053435 w 6128435"/>
              <a:gd name="connsiteY133-11490" fmla="*/ 5387547 h 6858000"/>
              <a:gd name="connsiteX134-11491" fmla="*/ 6065933 w 6128435"/>
              <a:gd name="connsiteY134-11492" fmla="*/ 5443002 h 6858000"/>
              <a:gd name="connsiteX135-11493" fmla="*/ 6068640 w 6128435"/>
              <a:gd name="connsiteY135-11494" fmla="*/ 5474503 h 6858000"/>
              <a:gd name="connsiteX136-11495" fmla="*/ 6080922 w 6128435"/>
              <a:gd name="connsiteY136-11496" fmla="*/ 5561070 h 6858000"/>
              <a:gd name="connsiteX137-11497" fmla="*/ 6096949 w 6128435"/>
              <a:gd name="connsiteY137-11498" fmla="*/ 5648179 h 6858000"/>
              <a:gd name="connsiteX138-11499" fmla="*/ 6125703 w 6128435"/>
              <a:gd name="connsiteY138-11500" fmla="*/ 5692894 h 6858000"/>
              <a:gd name="connsiteX139-11501" fmla="*/ 6126670 w 6128435"/>
              <a:gd name="connsiteY139-11502" fmla="*/ 5697882 h 6858000"/>
              <a:gd name="connsiteX140-11503" fmla="*/ 6124061 w 6128435"/>
              <a:gd name="connsiteY140-11504" fmla="*/ 5710294 h 6858000"/>
              <a:gd name="connsiteX141-11505" fmla="*/ 6122213 w 6128435"/>
              <a:gd name="connsiteY141-11506" fmla="*/ 5714762 h 6858000"/>
              <a:gd name="connsiteX142-11507" fmla="*/ 6121353 w 6128435"/>
              <a:gd name="connsiteY142-11508" fmla="*/ 5721725 h 6858000"/>
              <a:gd name="connsiteX143-11509" fmla="*/ 6121607 w 6128435"/>
              <a:gd name="connsiteY143-11510" fmla="*/ 5721959 h 6858000"/>
              <a:gd name="connsiteX144-11511" fmla="*/ 6120262 w 6128435"/>
              <a:gd name="connsiteY144-11512" fmla="*/ 5728358 h 6858000"/>
              <a:gd name="connsiteX145-11513" fmla="*/ 6110194 w 6128435"/>
              <a:gd name="connsiteY145-11514" fmla="*/ 5758853 h 6858000"/>
              <a:gd name="connsiteX146-11515" fmla="*/ 6127519 w 6128435"/>
              <a:gd name="connsiteY146-11516" fmla="*/ 5865775 h 6858000"/>
              <a:gd name="connsiteX147-11517" fmla="*/ 6128435 w 6128435"/>
              <a:gd name="connsiteY147-11518" fmla="*/ 5870164 h 6858000"/>
              <a:gd name="connsiteX148-11519" fmla="*/ 6119217 w 6128435"/>
              <a:gd name="connsiteY148-11520" fmla="*/ 5888542 h 6858000"/>
              <a:gd name="connsiteX149-11521" fmla="*/ 6115966 w 6128435"/>
              <a:gd name="connsiteY149-11522" fmla="*/ 5898387 h 6858000"/>
              <a:gd name="connsiteX150-11523" fmla="*/ 6111924 w 6128435"/>
              <a:gd name="connsiteY150-11524" fmla="*/ 5900444 h 6858000"/>
              <a:gd name="connsiteX151-11525" fmla="*/ 6108716 w 6128435"/>
              <a:gd name="connsiteY151-11526" fmla="*/ 5915345 h 6858000"/>
              <a:gd name="connsiteX152-11527" fmla="*/ 6109524 w 6128435"/>
              <a:gd name="connsiteY152-11528" fmla="*/ 5917328 h 6858000"/>
              <a:gd name="connsiteX153-11529" fmla="*/ 6102493 w 6128435"/>
              <a:gd name="connsiteY153-11530" fmla="*/ 5928602 h 6858000"/>
              <a:gd name="connsiteX154-11531" fmla="*/ 6056863 w 6128435"/>
              <a:gd name="connsiteY154-11532" fmla="*/ 6000643 h 6858000"/>
              <a:gd name="connsiteX155-11533" fmla="*/ 6045436 w 6128435"/>
              <a:gd name="connsiteY155-11534" fmla="*/ 6124480 h 6858000"/>
              <a:gd name="connsiteX156-11535" fmla="*/ 6030489 w 6128435"/>
              <a:gd name="connsiteY156-11536" fmla="*/ 6317666 h 6858000"/>
              <a:gd name="connsiteX157-11537" fmla="*/ 6007492 w 6128435"/>
              <a:gd name="connsiteY157-11538" fmla="*/ 6440818 h 6858000"/>
              <a:gd name="connsiteX158-11539" fmla="*/ 6009467 w 6128435"/>
              <a:gd name="connsiteY158-11540" fmla="*/ 6487076 h 6858000"/>
              <a:gd name="connsiteX159-11541" fmla="*/ 5995064 w 6128435"/>
              <a:gd name="connsiteY159-11542" fmla="*/ 6540791 h 6858000"/>
              <a:gd name="connsiteX160-11543" fmla="*/ 5996309 w 6128435"/>
              <a:gd name="connsiteY160-11544" fmla="*/ 6543961 h 6858000"/>
              <a:gd name="connsiteX161-11545" fmla="*/ 5996048 w 6128435"/>
              <a:gd name="connsiteY161-11546" fmla="*/ 6555444 h 6858000"/>
              <a:gd name="connsiteX162-11547" fmla="*/ 6002524 w 6128435"/>
              <a:gd name="connsiteY162-11548" fmla="*/ 6560188 h 6858000"/>
              <a:gd name="connsiteX163-11549" fmla="*/ 6006823 w 6128435"/>
              <a:gd name="connsiteY163-11550" fmla="*/ 6578546 h 6858000"/>
              <a:gd name="connsiteX164-11551" fmla="*/ 6004510 w 6128435"/>
              <a:gd name="connsiteY164-11552" fmla="*/ 6599256 h 6858000"/>
              <a:gd name="connsiteX165-11553" fmla="*/ 5986207 w 6128435"/>
              <a:gd name="connsiteY165-11554" fmla="*/ 6695855 h 6858000"/>
              <a:gd name="connsiteX166-11555" fmla="*/ 5979428 w 6128435"/>
              <a:gd name="connsiteY166-11556" fmla="*/ 6754678 h 6858000"/>
              <a:gd name="connsiteX167-11557" fmla="*/ 5983398 w 6128435"/>
              <a:gd name="connsiteY167-11558" fmla="*/ 6778641 h 6858000"/>
              <a:gd name="connsiteX168-11559" fmla="*/ 5984543 w 6128435"/>
              <a:gd name="connsiteY168-11560" fmla="*/ 6811016 h 6858000"/>
              <a:gd name="connsiteX169-11561" fmla="*/ 5981802 w 6128435"/>
              <a:gd name="connsiteY169-11562" fmla="*/ 6838578 h 6858000"/>
              <a:gd name="connsiteX170-11563" fmla="*/ 5979671 w 6128435"/>
              <a:gd name="connsiteY170-11564" fmla="*/ 6858000 h 6858000"/>
              <a:gd name="connsiteX171-11565" fmla="*/ 0 w 6128435"/>
              <a:gd name="connsiteY171-11566" fmla="*/ 6858000 h 6858000"/>
              <a:gd name="connsiteX172-11567" fmla="*/ 0 w 6128435"/>
              <a:gd name="connsiteY172-11568" fmla="*/ 0 h 6858000"/>
              <a:gd name="connsiteX0-11569" fmla="*/ 0 w 6128435"/>
              <a:gd name="connsiteY0-11570" fmla="*/ 0 h 6858000"/>
              <a:gd name="connsiteX1-11571" fmla="*/ 4965888 w 6128435"/>
              <a:gd name="connsiteY1-11572" fmla="*/ 0 h 6858000"/>
              <a:gd name="connsiteX2-11573" fmla="*/ 4967767 w 6128435"/>
              <a:gd name="connsiteY2-11574" fmla="*/ 7930 h 6858000"/>
              <a:gd name="connsiteX3-11575" fmla="*/ 4979444 w 6128435"/>
              <a:gd name="connsiteY3-11576" fmla="*/ 43921 h 6858000"/>
              <a:gd name="connsiteX4-11577" fmla="*/ 5021173 w 6128435"/>
              <a:gd name="connsiteY4-11578" fmla="*/ 123738 h 6858000"/>
              <a:gd name="connsiteX5-11579" fmla="*/ 5075458 w 6128435"/>
              <a:gd name="connsiteY5-11580" fmla="*/ 264355 h 6858000"/>
              <a:gd name="connsiteX6-11581" fmla="*/ 5081175 w 6128435"/>
              <a:gd name="connsiteY6-11582" fmla="*/ 277448 h 6858000"/>
              <a:gd name="connsiteX7-11583" fmla="*/ 5097011 w 6128435"/>
              <a:gd name="connsiteY7-11584" fmla="*/ 355616 h 6858000"/>
              <a:gd name="connsiteX8-11585" fmla="*/ 5130982 w 6128435"/>
              <a:gd name="connsiteY8-11586" fmla="*/ 412030 h 6858000"/>
              <a:gd name="connsiteX9-11587" fmla="*/ 5153000 w 6128435"/>
              <a:gd name="connsiteY9-11588" fmla="*/ 507134 h 6858000"/>
              <a:gd name="connsiteX10-11589" fmla="*/ 5171282 w 6128435"/>
              <a:gd name="connsiteY10-11590" fmla="*/ 602071 h 6858000"/>
              <a:gd name="connsiteX11-11591" fmla="*/ 5176196 w 6128435"/>
              <a:gd name="connsiteY11-11592" fmla="*/ 636822 h 6858000"/>
              <a:gd name="connsiteX12-11593" fmla="*/ 5201957 w 6128435"/>
              <a:gd name="connsiteY12-11594" fmla="*/ 736835 h 6858000"/>
              <a:gd name="connsiteX13-11595" fmla="*/ 5185452 w 6128435"/>
              <a:gd name="connsiteY13-11596" fmla="*/ 745392 h 6858000"/>
              <a:gd name="connsiteX14-11597" fmla="*/ 5189051 w 6128435"/>
              <a:gd name="connsiteY14-11598" fmla="*/ 782518 h 6858000"/>
              <a:gd name="connsiteX15-11599" fmla="*/ 5210428 w 6128435"/>
              <a:gd name="connsiteY15-11600" fmla="*/ 815772 h 6858000"/>
              <a:gd name="connsiteX16-11601" fmla="*/ 5221088 w 6128435"/>
              <a:gd name="connsiteY16-11602" fmla="*/ 860193 h 6858000"/>
              <a:gd name="connsiteX17-11603" fmla="*/ 5227653 w 6128435"/>
              <a:gd name="connsiteY17-11604" fmla="*/ 886709 h 6858000"/>
              <a:gd name="connsiteX18-11605" fmla="*/ 5230806 w 6128435"/>
              <a:gd name="connsiteY18-11606" fmla="*/ 961354 h 6858000"/>
              <a:gd name="connsiteX19-11607" fmla="*/ 5201018 w 6128435"/>
              <a:gd name="connsiteY19-11608" fmla="*/ 1095027 h 6858000"/>
              <a:gd name="connsiteX20-11609" fmla="*/ 5202153 w 6128435"/>
              <a:gd name="connsiteY20-11610" fmla="*/ 1133224 h 6858000"/>
              <a:gd name="connsiteX21-11611" fmla="*/ 5207370 w 6128435"/>
              <a:gd name="connsiteY21-11612" fmla="*/ 1138097 h 6858000"/>
              <a:gd name="connsiteX22-11613" fmla="*/ 5189234 w 6128435"/>
              <a:gd name="connsiteY22-11614" fmla="*/ 1193495 h 6858000"/>
              <a:gd name="connsiteX23-11615" fmla="*/ 5202769 w 6128435"/>
              <a:gd name="connsiteY23-11616" fmla="*/ 1269450 h 6858000"/>
              <a:gd name="connsiteX24-11617" fmla="*/ 5225968 w 6128435"/>
              <a:gd name="connsiteY24-11618" fmla="*/ 1357994 h 6858000"/>
              <a:gd name="connsiteX25-11619" fmla="*/ 5233819 w 6128435"/>
              <a:gd name="connsiteY25-11620" fmla="*/ 1380922 h 6858000"/>
              <a:gd name="connsiteX26-11621" fmla="*/ 5237226 w 6128435"/>
              <a:gd name="connsiteY26-11622" fmla="*/ 1441327 h 6858000"/>
              <a:gd name="connsiteX27-11623" fmla="*/ 5244434 w 6128435"/>
              <a:gd name="connsiteY27-11624" fmla="*/ 1580810 h 6858000"/>
              <a:gd name="connsiteX28-11625" fmla="*/ 5251453 w 6128435"/>
              <a:gd name="connsiteY28-11626" fmla="*/ 1583934 h 6858000"/>
              <a:gd name="connsiteX29-11627" fmla="*/ 5253136 w 6128435"/>
              <a:gd name="connsiteY29-11628" fmla="*/ 1595457 h 6858000"/>
              <a:gd name="connsiteX30-11629" fmla="*/ 5254863 w 6128435"/>
              <a:gd name="connsiteY30-11630" fmla="*/ 1598311 h 6858000"/>
              <a:gd name="connsiteX31-11631" fmla="*/ 5263491 w 6128435"/>
              <a:gd name="connsiteY31-11632" fmla="*/ 1642938 h 6858000"/>
              <a:gd name="connsiteX32-11633" fmla="*/ 5261314 w 6128435"/>
              <a:gd name="connsiteY32-11634" fmla="*/ 1689177 h 6858000"/>
              <a:gd name="connsiteX33-11635" fmla="*/ 5259788 w 6128435"/>
              <a:gd name="connsiteY33-11636" fmla="*/ 1768516 h 6858000"/>
              <a:gd name="connsiteX34-11637" fmla="*/ 5272526 w 6128435"/>
              <a:gd name="connsiteY34-11638" fmla="*/ 1936940 h 6858000"/>
              <a:gd name="connsiteX35-11639" fmla="*/ 5252592 w 6128435"/>
              <a:gd name="connsiteY35-11640" fmla="*/ 2092210 h 6858000"/>
              <a:gd name="connsiteX36-11641" fmla="*/ 5264303 w 6128435"/>
              <a:gd name="connsiteY36-11642" fmla="*/ 2225157 h 6858000"/>
              <a:gd name="connsiteX37-11643" fmla="*/ 5254949 w 6128435"/>
              <a:gd name="connsiteY37-11644" fmla="*/ 2236160 h 6858000"/>
              <a:gd name="connsiteX38-11645" fmla="*/ 5250104 w 6128435"/>
              <a:gd name="connsiteY38-11646" fmla="*/ 2249166 h 6858000"/>
              <a:gd name="connsiteX39-11647" fmla="*/ 5251214 w 6128435"/>
              <a:gd name="connsiteY39-11648" fmla="*/ 2250944 h 6858000"/>
              <a:gd name="connsiteX40-11649" fmla="*/ 5250644 w 6128435"/>
              <a:gd name="connsiteY40-11650" fmla="*/ 2266619 h 6858000"/>
              <a:gd name="connsiteX41-11651" fmla="*/ 5247111 w 6128435"/>
              <a:gd name="connsiteY41-11652" fmla="*/ 2269679 h 6858000"/>
              <a:gd name="connsiteX42-11653" fmla="*/ 5245653 w 6128435"/>
              <a:gd name="connsiteY42-11654" fmla="*/ 2280317 h 6858000"/>
              <a:gd name="connsiteX43-11655" fmla="*/ 5239901 w 6128435"/>
              <a:gd name="connsiteY43-11656" fmla="*/ 2300961 h 6858000"/>
              <a:gd name="connsiteX44-11657" fmla="*/ 5293877 w 6128435"/>
              <a:gd name="connsiteY44-11658" fmla="*/ 2368649 h 6858000"/>
              <a:gd name="connsiteX45-11659" fmla="*/ 5311338 w 6128435"/>
              <a:gd name="connsiteY45-11660" fmla="*/ 2404034 h 6858000"/>
              <a:gd name="connsiteX46-11661" fmla="*/ 5338366 w 6128435"/>
              <a:gd name="connsiteY46-11662" fmla="*/ 2465052 h 6858000"/>
              <a:gd name="connsiteX47-11663" fmla="*/ 5371263 w 6128435"/>
              <a:gd name="connsiteY47-11664" fmla="*/ 2586413 h 6858000"/>
              <a:gd name="connsiteX48-11665" fmla="*/ 5407503 w 6128435"/>
              <a:gd name="connsiteY48-11666" fmla="*/ 2786290 h 6858000"/>
              <a:gd name="connsiteX49-11667" fmla="*/ 5407356 w 6128435"/>
              <a:gd name="connsiteY49-11668" fmla="*/ 2787545 h 6858000"/>
              <a:gd name="connsiteX50-11669" fmla="*/ 5411130 w 6128435"/>
              <a:gd name="connsiteY50-11670" fmla="*/ 2788640 h 6858000"/>
              <a:gd name="connsiteX51-11671" fmla="*/ 5416439 w 6128435"/>
              <a:gd name="connsiteY51-11672" fmla="*/ 2805666 h 6858000"/>
              <a:gd name="connsiteX52-11673" fmla="*/ 5416589 w 6128435"/>
              <a:gd name="connsiteY52-11674" fmla="*/ 2810822 h 6858000"/>
              <a:gd name="connsiteX53-11675" fmla="*/ 5418542 w 6128435"/>
              <a:gd name="connsiteY53-11676" fmla="*/ 2817745 h 6858000"/>
              <a:gd name="connsiteX54-11677" fmla="*/ 5418847 w 6128435"/>
              <a:gd name="connsiteY54-11678" fmla="*/ 2817825 h 6858000"/>
              <a:gd name="connsiteX55-11679" fmla="*/ 5423364 w 6128435"/>
              <a:gd name="connsiteY55-11680" fmla="*/ 2858292 h 6858000"/>
              <a:gd name="connsiteX56-11681" fmla="*/ 5479298 w 6128435"/>
              <a:gd name="connsiteY56-11682" fmla="*/ 2947791 h 6858000"/>
              <a:gd name="connsiteX57-11683" fmla="*/ 5481770 w 6128435"/>
              <a:gd name="connsiteY57-11684" fmla="*/ 2951352 h 6858000"/>
              <a:gd name="connsiteX58-11685" fmla="*/ 5481013 w 6128435"/>
              <a:gd name="connsiteY58-11686" fmla="*/ 2973461 h 6858000"/>
              <a:gd name="connsiteX59-11687" fmla="*/ 5482045 w 6128435"/>
              <a:gd name="connsiteY59-11688" fmla="*/ 2984371 h 6858000"/>
              <a:gd name="connsiteX60-11689" fmla="*/ 5479405 w 6128435"/>
              <a:gd name="connsiteY60-11690" fmla="*/ 2988507 h 6858000"/>
              <a:gd name="connsiteX61-11691" fmla="*/ 5482415 w 6128435"/>
              <a:gd name="connsiteY61-11692" fmla="*/ 3004079 h 6858000"/>
              <a:gd name="connsiteX62-11693" fmla="*/ 5483865 w 6128435"/>
              <a:gd name="connsiteY62-11694" fmla="*/ 3005467 h 6858000"/>
              <a:gd name="connsiteX63-11695" fmla="*/ 5482236 w 6128435"/>
              <a:gd name="connsiteY63-11696" fmla="*/ 3019791 h 6858000"/>
              <a:gd name="connsiteX64-11697" fmla="*/ 5475895 w 6128435"/>
              <a:gd name="connsiteY64-11698" fmla="*/ 3033578 h 6858000"/>
              <a:gd name="connsiteX65-11699" fmla="*/ 5477595 w 6128435"/>
              <a:gd name="connsiteY65-11700" fmla="*/ 3250534 h 6858000"/>
              <a:gd name="connsiteX66-11701" fmla="*/ 5532836 w 6128435"/>
              <a:gd name="connsiteY66-11702" fmla="*/ 3353840 h 6858000"/>
              <a:gd name="connsiteX67-11703" fmla="*/ 5561229 w 6128435"/>
              <a:gd name="connsiteY67-11704" fmla="*/ 3395784 h 6858000"/>
              <a:gd name="connsiteX68-11705" fmla="*/ 5589758 w 6128435"/>
              <a:gd name="connsiteY68-11706" fmla="*/ 3506453 h 6858000"/>
              <a:gd name="connsiteX69-11707" fmla="*/ 5596144 w 6128435"/>
              <a:gd name="connsiteY69-11708" fmla="*/ 3534624 h 6858000"/>
              <a:gd name="connsiteX70-11709" fmla="*/ 5597750 w 6128435"/>
              <a:gd name="connsiteY70-11710" fmla="*/ 3534129 h 6858000"/>
              <a:gd name="connsiteX71-11711" fmla="*/ 5599700 w 6128435"/>
              <a:gd name="connsiteY71-11712" fmla="*/ 3547221 h 6858000"/>
              <a:gd name="connsiteX72-11713" fmla="*/ 5615031 w 6128435"/>
              <a:gd name="connsiteY72-11714" fmla="*/ 3557482 h 6858000"/>
              <a:gd name="connsiteX73-11715" fmla="*/ 5618377 w 6128435"/>
              <a:gd name="connsiteY73-11716" fmla="*/ 3588431 h 6858000"/>
              <a:gd name="connsiteX74-11717" fmla="*/ 5612155 w 6128435"/>
              <a:gd name="connsiteY74-11718" fmla="*/ 3589869 h 6858000"/>
              <a:gd name="connsiteX75-11719" fmla="*/ 5620843 w 6128435"/>
              <a:gd name="connsiteY75-11720" fmla="*/ 3606745 h 6858000"/>
              <a:gd name="connsiteX76-11721" fmla="*/ 5655472 w 6128435"/>
              <a:gd name="connsiteY76-11722" fmla="*/ 3678877 h 6858000"/>
              <a:gd name="connsiteX77-11723" fmla="*/ 5680448 w 6128435"/>
              <a:gd name="connsiteY77-11724" fmla="*/ 3717760 h 6858000"/>
              <a:gd name="connsiteX78-11725" fmla="*/ 5683015 w 6128435"/>
              <a:gd name="connsiteY78-11726" fmla="*/ 3762025 h 6858000"/>
              <a:gd name="connsiteX79-11727" fmla="*/ 5696643 w 6128435"/>
              <a:gd name="connsiteY79-11728" fmla="*/ 3773888 h 6858000"/>
              <a:gd name="connsiteX80-11729" fmla="*/ 5699203 w 6128435"/>
              <a:gd name="connsiteY80-11730" fmla="*/ 3775823 h 6858000"/>
              <a:gd name="connsiteX81-11731" fmla="*/ 5704824 w 6128435"/>
              <a:gd name="connsiteY81-11732" fmla="*/ 3785966 h 6858000"/>
              <a:gd name="connsiteX82-11733" fmla="*/ 5712204 w 6128435"/>
              <a:gd name="connsiteY82-11734" fmla="*/ 3785830 h 6858000"/>
              <a:gd name="connsiteX83-11735" fmla="*/ 5724816 w 6128435"/>
              <a:gd name="connsiteY83-11736" fmla="*/ 3798949 h 6858000"/>
              <a:gd name="connsiteX84-11737" fmla="*/ 5733539 w 6128435"/>
              <a:gd name="connsiteY84-11738" fmla="*/ 3818457 h 6858000"/>
              <a:gd name="connsiteX85-11739" fmla="*/ 5768491 w 6128435"/>
              <a:gd name="connsiteY85-11740" fmla="*/ 3914399 h 6858000"/>
              <a:gd name="connsiteX86-11741" fmla="*/ 5793123 w 6128435"/>
              <a:gd name="connsiteY86-11742" fmla="*/ 3969952 h 6858000"/>
              <a:gd name="connsiteX87-11743" fmla="*/ 5808321 w 6128435"/>
              <a:gd name="connsiteY87-11744" fmla="*/ 3988153 h 6858000"/>
              <a:gd name="connsiteX88-11745" fmla="*/ 5825621 w 6128435"/>
              <a:gd name="connsiteY88-11746" fmla="*/ 4015525 h 6858000"/>
              <a:gd name="connsiteX89-11747" fmla="*/ 5860672 w 6128435"/>
              <a:gd name="connsiteY89-11748" fmla="*/ 4061579 h 6858000"/>
              <a:gd name="connsiteX90-11749" fmla="*/ 5872173 w 6128435"/>
              <a:gd name="connsiteY90-11750" fmla="*/ 4088497 h 6858000"/>
              <a:gd name="connsiteX91-11751" fmla="*/ 5883705 w 6128435"/>
              <a:gd name="connsiteY91-11752" fmla="*/ 4101899 h 6858000"/>
              <a:gd name="connsiteX92-11753" fmla="*/ 5885314 w 6128435"/>
              <a:gd name="connsiteY92-11754" fmla="*/ 4108387 h 6858000"/>
              <a:gd name="connsiteX93-11755" fmla="*/ 5894095 w 6128435"/>
              <a:gd name="connsiteY93-11756" fmla="*/ 4128857 h 6858000"/>
              <a:gd name="connsiteX94-11757" fmla="*/ 5898339 w 6128435"/>
              <a:gd name="connsiteY94-11758" fmla="*/ 4140800 h 6858000"/>
              <a:gd name="connsiteX95-11759" fmla="*/ 5899734 w 6128435"/>
              <a:gd name="connsiteY95-11760" fmla="*/ 4145632 h 6858000"/>
              <a:gd name="connsiteX96-11761" fmla="*/ 5897098 w 6128435"/>
              <a:gd name="connsiteY96-11762" fmla="*/ 4157819 h 6858000"/>
              <a:gd name="connsiteX97-11763" fmla="*/ 5903513 w 6128435"/>
              <a:gd name="connsiteY97-11764" fmla="*/ 4187661 h 6858000"/>
              <a:gd name="connsiteX98-11765" fmla="*/ 5917114 w 6128435"/>
              <a:gd name="connsiteY98-11766" fmla="*/ 4213096 h 6858000"/>
              <a:gd name="connsiteX99-11767" fmla="*/ 5921153 w 6128435"/>
              <a:gd name="connsiteY99-11768" fmla="*/ 4236222 h 6858000"/>
              <a:gd name="connsiteX100-11769" fmla="*/ 5924233 w 6128435"/>
              <a:gd name="connsiteY100-11770" fmla="*/ 4242060 h 6858000"/>
              <a:gd name="connsiteX101-11771" fmla="*/ 5928910 w 6128435"/>
              <a:gd name="connsiteY101-11772" fmla="*/ 4300973 h 6858000"/>
              <a:gd name="connsiteX102-11773" fmla="*/ 5939320 w 6128435"/>
              <a:gd name="connsiteY102-11774" fmla="*/ 4340435 h 6858000"/>
              <a:gd name="connsiteX103-11775" fmla="*/ 5946705 w 6128435"/>
              <a:gd name="connsiteY103-11776" fmla="*/ 4428051 h 6858000"/>
              <a:gd name="connsiteX104-11777" fmla="*/ 5949261 w 6128435"/>
              <a:gd name="connsiteY104-11778" fmla="*/ 4449185 h 6858000"/>
              <a:gd name="connsiteX105-11779" fmla="*/ 5957504 w 6128435"/>
              <a:gd name="connsiteY105-11780" fmla="*/ 4465911 h 6858000"/>
              <a:gd name="connsiteX106-11781" fmla="*/ 5964689 w 6128435"/>
              <a:gd name="connsiteY106-11782" fmla="*/ 4468532 h 6858000"/>
              <a:gd name="connsiteX107-11783" fmla="*/ 5967062 w 6128435"/>
              <a:gd name="connsiteY107-11784" fmla="*/ 4479923 h 6858000"/>
              <a:gd name="connsiteX108-11785" fmla="*/ 5968960 w 6128435"/>
              <a:gd name="connsiteY108-11786" fmla="*/ 4482655 h 6858000"/>
              <a:gd name="connsiteX109-11787" fmla="*/ 5978567 w 6128435"/>
              <a:gd name="connsiteY109-11788" fmla="*/ 4498605 h 6858000"/>
              <a:gd name="connsiteX110-11789" fmla="*/ 5980106 w 6128435"/>
              <a:gd name="connsiteY110-11790" fmla="*/ 4585087 h 6858000"/>
              <a:gd name="connsiteX111-11791" fmla="*/ 5998138 w 6128435"/>
              <a:gd name="connsiteY111-11792" fmla="*/ 4697518 h 6858000"/>
              <a:gd name="connsiteX112-11793" fmla="*/ 6013516 w 6128435"/>
              <a:gd name="connsiteY112-11794" fmla="*/ 4786619 h 6858000"/>
              <a:gd name="connsiteX113-11795" fmla="*/ 6025404 w 6128435"/>
              <a:gd name="connsiteY113-11796" fmla="*/ 4858148 h 6858000"/>
              <a:gd name="connsiteX114-11797" fmla="*/ 6007749 w 6128435"/>
              <a:gd name="connsiteY114-11798" fmla="*/ 4964715 h 6858000"/>
              <a:gd name="connsiteX115-11799" fmla="*/ 6005269 w 6128435"/>
              <a:gd name="connsiteY115-11800" fmla="*/ 5150567 h 6858000"/>
              <a:gd name="connsiteX116-11801" fmla="*/ 6001127 w 6128435"/>
              <a:gd name="connsiteY116-11802" fmla="*/ 5164609 h 6858000"/>
              <a:gd name="connsiteX117-11803" fmla="*/ 5996647 w 6128435"/>
              <a:gd name="connsiteY117-11804" fmla="*/ 5185640 h 6858000"/>
              <a:gd name="connsiteX118-11805" fmla="*/ 5998514 w 6128435"/>
              <a:gd name="connsiteY118-11806" fmla="*/ 5189673 h 6858000"/>
              <a:gd name="connsiteX119-11807" fmla="*/ 5995970 w 6128435"/>
              <a:gd name="connsiteY119-11808" fmla="*/ 5221547 h 6858000"/>
              <a:gd name="connsiteX120-11809" fmla="*/ 5997218 w 6128435"/>
              <a:gd name="connsiteY120-11810" fmla="*/ 5222031 h 6858000"/>
              <a:gd name="connsiteX121-11811" fmla="*/ 6002116 w 6128435"/>
              <a:gd name="connsiteY121-11812" fmla="*/ 5231223 h 6858000"/>
              <a:gd name="connsiteX122-11813" fmla="*/ 6008541 w 6128435"/>
              <a:gd name="connsiteY122-11814" fmla="*/ 5248680 h 6858000"/>
              <a:gd name="connsiteX123-11815" fmla="*/ 6039260 w 6128435"/>
              <a:gd name="connsiteY123-11816" fmla="*/ 5289518 h 6858000"/>
              <a:gd name="connsiteX124-11817" fmla="*/ 6036748 w 6128435"/>
              <a:gd name="connsiteY124-11818" fmla="*/ 5322752 h 6858000"/>
              <a:gd name="connsiteX125-11819" fmla="*/ 6036943 w 6128435"/>
              <a:gd name="connsiteY125-11820" fmla="*/ 5329480 h 6858000"/>
              <a:gd name="connsiteX126-11821" fmla="*/ 6037236 w 6128435"/>
              <a:gd name="connsiteY126-11822" fmla="*/ 5329634 h 6858000"/>
              <a:gd name="connsiteX127-11823" fmla="*/ 6038019 w 6128435"/>
              <a:gd name="connsiteY127-11824" fmla="*/ 5336764 h 6858000"/>
              <a:gd name="connsiteX128-11825" fmla="*/ 6037298 w 6128435"/>
              <a:gd name="connsiteY128-11826" fmla="*/ 5341753 h 6858000"/>
              <a:gd name="connsiteX129-11827" fmla="*/ 6037677 w 6128435"/>
              <a:gd name="connsiteY129-11828" fmla="*/ 5354807 h 6858000"/>
              <a:gd name="connsiteX130-11829" fmla="*/ 6039728 w 6128435"/>
              <a:gd name="connsiteY130-11830" fmla="*/ 5359416 h 6858000"/>
              <a:gd name="connsiteX131-11831" fmla="*/ 6043311 w 6128435"/>
              <a:gd name="connsiteY131-11832" fmla="*/ 5361407 h 6858000"/>
              <a:gd name="connsiteX132-11833" fmla="*/ 6042954 w 6128435"/>
              <a:gd name="connsiteY132-11834" fmla="*/ 5362576 h 6858000"/>
              <a:gd name="connsiteX133-11835" fmla="*/ 6053435 w 6128435"/>
              <a:gd name="connsiteY133-11836" fmla="*/ 5387547 h 6858000"/>
              <a:gd name="connsiteX134-11837" fmla="*/ 6065933 w 6128435"/>
              <a:gd name="connsiteY134-11838" fmla="*/ 5443002 h 6858000"/>
              <a:gd name="connsiteX135-11839" fmla="*/ 6068640 w 6128435"/>
              <a:gd name="connsiteY135-11840" fmla="*/ 5474503 h 6858000"/>
              <a:gd name="connsiteX136-11841" fmla="*/ 6080922 w 6128435"/>
              <a:gd name="connsiteY136-11842" fmla="*/ 5561070 h 6858000"/>
              <a:gd name="connsiteX137-11843" fmla="*/ 6096949 w 6128435"/>
              <a:gd name="connsiteY137-11844" fmla="*/ 5648179 h 6858000"/>
              <a:gd name="connsiteX138-11845" fmla="*/ 6125703 w 6128435"/>
              <a:gd name="connsiteY138-11846" fmla="*/ 5692894 h 6858000"/>
              <a:gd name="connsiteX139-11847" fmla="*/ 6126670 w 6128435"/>
              <a:gd name="connsiteY139-11848" fmla="*/ 5697882 h 6858000"/>
              <a:gd name="connsiteX140-11849" fmla="*/ 6124061 w 6128435"/>
              <a:gd name="connsiteY140-11850" fmla="*/ 5710294 h 6858000"/>
              <a:gd name="connsiteX141-11851" fmla="*/ 6122213 w 6128435"/>
              <a:gd name="connsiteY141-11852" fmla="*/ 5714762 h 6858000"/>
              <a:gd name="connsiteX142-11853" fmla="*/ 6121353 w 6128435"/>
              <a:gd name="connsiteY142-11854" fmla="*/ 5721725 h 6858000"/>
              <a:gd name="connsiteX143-11855" fmla="*/ 6121607 w 6128435"/>
              <a:gd name="connsiteY143-11856" fmla="*/ 5721959 h 6858000"/>
              <a:gd name="connsiteX144-11857" fmla="*/ 6120262 w 6128435"/>
              <a:gd name="connsiteY144-11858" fmla="*/ 5728358 h 6858000"/>
              <a:gd name="connsiteX145-11859" fmla="*/ 6110194 w 6128435"/>
              <a:gd name="connsiteY145-11860" fmla="*/ 5758853 h 6858000"/>
              <a:gd name="connsiteX146-11861" fmla="*/ 6127519 w 6128435"/>
              <a:gd name="connsiteY146-11862" fmla="*/ 5865775 h 6858000"/>
              <a:gd name="connsiteX147-11863" fmla="*/ 6128435 w 6128435"/>
              <a:gd name="connsiteY147-11864" fmla="*/ 5870164 h 6858000"/>
              <a:gd name="connsiteX148-11865" fmla="*/ 6119217 w 6128435"/>
              <a:gd name="connsiteY148-11866" fmla="*/ 5888542 h 6858000"/>
              <a:gd name="connsiteX149-11867" fmla="*/ 6115966 w 6128435"/>
              <a:gd name="connsiteY149-11868" fmla="*/ 5898387 h 6858000"/>
              <a:gd name="connsiteX150-11869" fmla="*/ 6111924 w 6128435"/>
              <a:gd name="connsiteY150-11870" fmla="*/ 5900444 h 6858000"/>
              <a:gd name="connsiteX151-11871" fmla="*/ 6108716 w 6128435"/>
              <a:gd name="connsiteY151-11872" fmla="*/ 5915345 h 6858000"/>
              <a:gd name="connsiteX152-11873" fmla="*/ 6109524 w 6128435"/>
              <a:gd name="connsiteY152-11874" fmla="*/ 5917328 h 6858000"/>
              <a:gd name="connsiteX153-11875" fmla="*/ 6102493 w 6128435"/>
              <a:gd name="connsiteY153-11876" fmla="*/ 5928602 h 6858000"/>
              <a:gd name="connsiteX154-11877" fmla="*/ 6056863 w 6128435"/>
              <a:gd name="connsiteY154-11878" fmla="*/ 6000643 h 6858000"/>
              <a:gd name="connsiteX155-11879" fmla="*/ 6045436 w 6128435"/>
              <a:gd name="connsiteY155-11880" fmla="*/ 6124480 h 6858000"/>
              <a:gd name="connsiteX156-11881" fmla="*/ 6030489 w 6128435"/>
              <a:gd name="connsiteY156-11882" fmla="*/ 6317666 h 6858000"/>
              <a:gd name="connsiteX157-11883" fmla="*/ 6007492 w 6128435"/>
              <a:gd name="connsiteY157-11884" fmla="*/ 6440818 h 6858000"/>
              <a:gd name="connsiteX158-11885" fmla="*/ 6009467 w 6128435"/>
              <a:gd name="connsiteY158-11886" fmla="*/ 6487076 h 6858000"/>
              <a:gd name="connsiteX159-11887" fmla="*/ 5995064 w 6128435"/>
              <a:gd name="connsiteY159-11888" fmla="*/ 6540791 h 6858000"/>
              <a:gd name="connsiteX160-11889" fmla="*/ 5996309 w 6128435"/>
              <a:gd name="connsiteY160-11890" fmla="*/ 6543961 h 6858000"/>
              <a:gd name="connsiteX161-11891" fmla="*/ 5996048 w 6128435"/>
              <a:gd name="connsiteY161-11892" fmla="*/ 6555444 h 6858000"/>
              <a:gd name="connsiteX162-11893" fmla="*/ 6002524 w 6128435"/>
              <a:gd name="connsiteY162-11894" fmla="*/ 6560188 h 6858000"/>
              <a:gd name="connsiteX163-11895" fmla="*/ 6006823 w 6128435"/>
              <a:gd name="connsiteY163-11896" fmla="*/ 6578546 h 6858000"/>
              <a:gd name="connsiteX164-11897" fmla="*/ 6004510 w 6128435"/>
              <a:gd name="connsiteY164-11898" fmla="*/ 6599256 h 6858000"/>
              <a:gd name="connsiteX165-11899" fmla="*/ 5986207 w 6128435"/>
              <a:gd name="connsiteY165-11900" fmla="*/ 6695855 h 6858000"/>
              <a:gd name="connsiteX166-11901" fmla="*/ 5979428 w 6128435"/>
              <a:gd name="connsiteY166-11902" fmla="*/ 6754678 h 6858000"/>
              <a:gd name="connsiteX167-11903" fmla="*/ 5983398 w 6128435"/>
              <a:gd name="connsiteY167-11904" fmla="*/ 6778641 h 6858000"/>
              <a:gd name="connsiteX168-11905" fmla="*/ 5984543 w 6128435"/>
              <a:gd name="connsiteY168-11906" fmla="*/ 6811016 h 6858000"/>
              <a:gd name="connsiteX169-11907" fmla="*/ 5981802 w 6128435"/>
              <a:gd name="connsiteY169-11908" fmla="*/ 6838578 h 6858000"/>
              <a:gd name="connsiteX170-11909" fmla="*/ 5979671 w 6128435"/>
              <a:gd name="connsiteY170-11910" fmla="*/ 6858000 h 6858000"/>
              <a:gd name="connsiteX171-11911" fmla="*/ 0 w 6128435"/>
              <a:gd name="connsiteY171-11912" fmla="*/ 6858000 h 6858000"/>
              <a:gd name="connsiteX172-11913" fmla="*/ 0 w 6128435"/>
              <a:gd name="connsiteY172-11914" fmla="*/ 0 h 6858000"/>
              <a:gd name="connsiteX0-11915" fmla="*/ 0 w 6128435"/>
              <a:gd name="connsiteY0-11916" fmla="*/ 0 h 6858000"/>
              <a:gd name="connsiteX1-11917" fmla="*/ 4965888 w 6128435"/>
              <a:gd name="connsiteY1-11918" fmla="*/ 0 h 6858000"/>
              <a:gd name="connsiteX2-11919" fmla="*/ 4967767 w 6128435"/>
              <a:gd name="connsiteY2-11920" fmla="*/ 7930 h 6858000"/>
              <a:gd name="connsiteX3-11921" fmla="*/ 4979444 w 6128435"/>
              <a:gd name="connsiteY3-11922" fmla="*/ 43921 h 6858000"/>
              <a:gd name="connsiteX4-11923" fmla="*/ 5021173 w 6128435"/>
              <a:gd name="connsiteY4-11924" fmla="*/ 123738 h 6858000"/>
              <a:gd name="connsiteX5-11925" fmla="*/ 5075458 w 6128435"/>
              <a:gd name="connsiteY5-11926" fmla="*/ 264355 h 6858000"/>
              <a:gd name="connsiteX6-11927" fmla="*/ 5081175 w 6128435"/>
              <a:gd name="connsiteY6-11928" fmla="*/ 277448 h 6858000"/>
              <a:gd name="connsiteX7-11929" fmla="*/ 5097011 w 6128435"/>
              <a:gd name="connsiteY7-11930" fmla="*/ 355616 h 6858000"/>
              <a:gd name="connsiteX8-11931" fmla="*/ 5130982 w 6128435"/>
              <a:gd name="connsiteY8-11932" fmla="*/ 412030 h 6858000"/>
              <a:gd name="connsiteX9-11933" fmla="*/ 5153000 w 6128435"/>
              <a:gd name="connsiteY9-11934" fmla="*/ 507134 h 6858000"/>
              <a:gd name="connsiteX10-11935" fmla="*/ 5171282 w 6128435"/>
              <a:gd name="connsiteY10-11936" fmla="*/ 602071 h 6858000"/>
              <a:gd name="connsiteX11-11937" fmla="*/ 5176196 w 6128435"/>
              <a:gd name="connsiteY11-11938" fmla="*/ 636822 h 6858000"/>
              <a:gd name="connsiteX12-11939" fmla="*/ 5201957 w 6128435"/>
              <a:gd name="connsiteY12-11940" fmla="*/ 736835 h 6858000"/>
              <a:gd name="connsiteX13-11941" fmla="*/ 5185452 w 6128435"/>
              <a:gd name="connsiteY13-11942" fmla="*/ 745392 h 6858000"/>
              <a:gd name="connsiteX14-11943" fmla="*/ 5189051 w 6128435"/>
              <a:gd name="connsiteY14-11944" fmla="*/ 782518 h 6858000"/>
              <a:gd name="connsiteX15-11945" fmla="*/ 5210428 w 6128435"/>
              <a:gd name="connsiteY15-11946" fmla="*/ 815772 h 6858000"/>
              <a:gd name="connsiteX16-11947" fmla="*/ 5221088 w 6128435"/>
              <a:gd name="connsiteY16-11948" fmla="*/ 860193 h 6858000"/>
              <a:gd name="connsiteX17-11949" fmla="*/ 5227653 w 6128435"/>
              <a:gd name="connsiteY17-11950" fmla="*/ 886709 h 6858000"/>
              <a:gd name="connsiteX18-11951" fmla="*/ 5230806 w 6128435"/>
              <a:gd name="connsiteY18-11952" fmla="*/ 961354 h 6858000"/>
              <a:gd name="connsiteX19-11953" fmla="*/ 5201018 w 6128435"/>
              <a:gd name="connsiteY19-11954" fmla="*/ 1095027 h 6858000"/>
              <a:gd name="connsiteX20-11955" fmla="*/ 5202153 w 6128435"/>
              <a:gd name="connsiteY20-11956" fmla="*/ 1133224 h 6858000"/>
              <a:gd name="connsiteX21-11957" fmla="*/ 5207370 w 6128435"/>
              <a:gd name="connsiteY21-11958" fmla="*/ 1138097 h 6858000"/>
              <a:gd name="connsiteX22-11959" fmla="*/ 5189234 w 6128435"/>
              <a:gd name="connsiteY22-11960" fmla="*/ 1193495 h 6858000"/>
              <a:gd name="connsiteX23-11961" fmla="*/ 5202769 w 6128435"/>
              <a:gd name="connsiteY23-11962" fmla="*/ 1269450 h 6858000"/>
              <a:gd name="connsiteX24-11963" fmla="*/ 5225968 w 6128435"/>
              <a:gd name="connsiteY24-11964" fmla="*/ 1357994 h 6858000"/>
              <a:gd name="connsiteX25-11965" fmla="*/ 5233819 w 6128435"/>
              <a:gd name="connsiteY25-11966" fmla="*/ 1380922 h 6858000"/>
              <a:gd name="connsiteX26-11967" fmla="*/ 5237226 w 6128435"/>
              <a:gd name="connsiteY26-11968" fmla="*/ 1441327 h 6858000"/>
              <a:gd name="connsiteX27-11969" fmla="*/ 5244434 w 6128435"/>
              <a:gd name="connsiteY27-11970" fmla="*/ 1580810 h 6858000"/>
              <a:gd name="connsiteX28-11971" fmla="*/ 5251453 w 6128435"/>
              <a:gd name="connsiteY28-11972" fmla="*/ 1583934 h 6858000"/>
              <a:gd name="connsiteX29-11973" fmla="*/ 5253136 w 6128435"/>
              <a:gd name="connsiteY29-11974" fmla="*/ 1595457 h 6858000"/>
              <a:gd name="connsiteX30-11975" fmla="*/ 5254863 w 6128435"/>
              <a:gd name="connsiteY30-11976" fmla="*/ 1598311 h 6858000"/>
              <a:gd name="connsiteX31-11977" fmla="*/ 5263491 w 6128435"/>
              <a:gd name="connsiteY31-11978" fmla="*/ 1642938 h 6858000"/>
              <a:gd name="connsiteX32-11979" fmla="*/ 5261314 w 6128435"/>
              <a:gd name="connsiteY32-11980" fmla="*/ 1689177 h 6858000"/>
              <a:gd name="connsiteX33-11981" fmla="*/ 5259788 w 6128435"/>
              <a:gd name="connsiteY33-11982" fmla="*/ 1768516 h 6858000"/>
              <a:gd name="connsiteX34-11983" fmla="*/ 5272526 w 6128435"/>
              <a:gd name="connsiteY34-11984" fmla="*/ 1936940 h 6858000"/>
              <a:gd name="connsiteX35-11985" fmla="*/ 5252592 w 6128435"/>
              <a:gd name="connsiteY35-11986" fmla="*/ 2092210 h 6858000"/>
              <a:gd name="connsiteX36-11987" fmla="*/ 5264303 w 6128435"/>
              <a:gd name="connsiteY36-11988" fmla="*/ 2225157 h 6858000"/>
              <a:gd name="connsiteX37-11989" fmla="*/ 5254949 w 6128435"/>
              <a:gd name="connsiteY37-11990" fmla="*/ 2236160 h 6858000"/>
              <a:gd name="connsiteX38-11991" fmla="*/ 5250104 w 6128435"/>
              <a:gd name="connsiteY38-11992" fmla="*/ 2249166 h 6858000"/>
              <a:gd name="connsiteX39-11993" fmla="*/ 5251214 w 6128435"/>
              <a:gd name="connsiteY39-11994" fmla="*/ 2250944 h 6858000"/>
              <a:gd name="connsiteX40-11995" fmla="*/ 5250644 w 6128435"/>
              <a:gd name="connsiteY40-11996" fmla="*/ 2266619 h 6858000"/>
              <a:gd name="connsiteX41-11997" fmla="*/ 5247111 w 6128435"/>
              <a:gd name="connsiteY41-11998" fmla="*/ 2269679 h 6858000"/>
              <a:gd name="connsiteX42-11999" fmla="*/ 5245653 w 6128435"/>
              <a:gd name="connsiteY42-12000" fmla="*/ 2280317 h 6858000"/>
              <a:gd name="connsiteX43-12001" fmla="*/ 5293877 w 6128435"/>
              <a:gd name="connsiteY43-12002" fmla="*/ 2368649 h 6858000"/>
              <a:gd name="connsiteX44-12003" fmla="*/ 5311338 w 6128435"/>
              <a:gd name="connsiteY44-12004" fmla="*/ 2404034 h 6858000"/>
              <a:gd name="connsiteX45-12005" fmla="*/ 5338366 w 6128435"/>
              <a:gd name="connsiteY45-12006" fmla="*/ 2465052 h 6858000"/>
              <a:gd name="connsiteX46-12007" fmla="*/ 5371263 w 6128435"/>
              <a:gd name="connsiteY46-12008" fmla="*/ 2586413 h 6858000"/>
              <a:gd name="connsiteX47-12009" fmla="*/ 5407503 w 6128435"/>
              <a:gd name="connsiteY47-12010" fmla="*/ 2786290 h 6858000"/>
              <a:gd name="connsiteX48-12011" fmla="*/ 5407356 w 6128435"/>
              <a:gd name="connsiteY48-12012" fmla="*/ 2787545 h 6858000"/>
              <a:gd name="connsiteX49-12013" fmla="*/ 5411130 w 6128435"/>
              <a:gd name="connsiteY49-12014" fmla="*/ 2788640 h 6858000"/>
              <a:gd name="connsiteX50-12015" fmla="*/ 5416439 w 6128435"/>
              <a:gd name="connsiteY50-12016" fmla="*/ 2805666 h 6858000"/>
              <a:gd name="connsiteX51-12017" fmla="*/ 5416589 w 6128435"/>
              <a:gd name="connsiteY51-12018" fmla="*/ 2810822 h 6858000"/>
              <a:gd name="connsiteX52-12019" fmla="*/ 5418542 w 6128435"/>
              <a:gd name="connsiteY52-12020" fmla="*/ 2817745 h 6858000"/>
              <a:gd name="connsiteX53-12021" fmla="*/ 5418847 w 6128435"/>
              <a:gd name="connsiteY53-12022" fmla="*/ 2817825 h 6858000"/>
              <a:gd name="connsiteX54-12023" fmla="*/ 5423364 w 6128435"/>
              <a:gd name="connsiteY54-12024" fmla="*/ 2858292 h 6858000"/>
              <a:gd name="connsiteX55-12025" fmla="*/ 5479298 w 6128435"/>
              <a:gd name="connsiteY55-12026" fmla="*/ 2947791 h 6858000"/>
              <a:gd name="connsiteX56-12027" fmla="*/ 5481770 w 6128435"/>
              <a:gd name="connsiteY56-12028" fmla="*/ 2951352 h 6858000"/>
              <a:gd name="connsiteX57-12029" fmla="*/ 5481013 w 6128435"/>
              <a:gd name="connsiteY57-12030" fmla="*/ 2973461 h 6858000"/>
              <a:gd name="connsiteX58-12031" fmla="*/ 5482045 w 6128435"/>
              <a:gd name="connsiteY58-12032" fmla="*/ 2984371 h 6858000"/>
              <a:gd name="connsiteX59-12033" fmla="*/ 5479405 w 6128435"/>
              <a:gd name="connsiteY59-12034" fmla="*/ 2988507 h 6858000"/>
              <a:gd name="connsiteX60-12035" fmla="*/ 5482415 w 6128435"/>
              <a:gd name="connsiteY60-12036" fmla="*/ 3004079 h 6858000"/>
              <a:gd name="connsiteX61-12037" fmla="*/ 5483865 w 6128435"/>
              <a:gd name="connsiteY61-12038" fmla="*/ 3005467 h 6858000"/>
              <a:gd name="connsiteX62-12039" fmla="*/ 5482236 w 6128435"/>
              <a:gd name="connsiteY62-12040" fmla="*/ 3019791 h 6858000"/>
              <a:gd name="connsiteX63-12041" fmla="*/ 5475895 w 6128435"/>
              <a:gd name="connsiteY63-12042" fmla="*/ 3033578 h 6858000"/>
              <a:gd name="connsiteX64-12043" fmla="*/ 5477595 w 6128435"/>
              <a:gd name="connsiteY64-12044" fmla="*/ 3250534 h 6858000"/>
              <a:gd name="connsiteX65-12045" fmla="*/ 5532836 w 6128435"/>
              <a:gd name="connsiteY65-12046" fmla="*/ 3353840 h 6858000"/>
              <a:gd name="connsiteX66-12047" fmla="*/ 5561229 w 6128435"/>
              <a:gd name="connsiteY66-12048" fmla="*/ 3395784 h 6858000"/>
              <a:gd name="connsiteX67-12049" fmla="*/ 5589758 w 6128435"/>
              <a:gd name="connsiteY67-12050" fmla="*/ 3506453 h 6858000"/>
              <a:gd name="connsiteX68-12051" fmla="*/ 5596144 w 6128435"/>
              <a:gd name="connsiteY68-12052" fmla="*/ 3534624 h 6858000"/>
              <a:gd name="connsiteX69-12053" fmla="*/ 5597750 w 6128435"/>
              <a:gd name="connsiteY69-12054" fmla="*/ 3534129 h 6858000"/>
              <a:gd name="connsiteX70-12055" fmla="*/ 5599700 w 6128435"/>
              <a:gd name="connsiteY70-12056" fmla="*/ 3547221 h 6858000"/>
              <a:gd name="connsiteX71-12057" fmla="*/ 5615031 w 6128435"/>
              <a:gd name="connsiteY71-12058" fmla="*/ 3557482 h 6858000"/>
              <a:gd name="connsiteX72-12059" fmla="*/ 5618377 w 6128435"/>
              <a:gd name="connsiteY72-12060" fmla="*/ 3588431 h 6858000"/>
              <a:gd name="connsiteX73-12061" fmla="*/ 5612155 w 6128435"/>
              <a:gd name="connsiteY73-12062" fmla="*/ 3589869 h 6858000"/>
              <a:gd name="connsiteX74-12063" fmla="*/ 5620843 w 6128435"/>
              <a:gd name="connsiteY74-12064" fmla="*/ 3606745 h 6858000"/>
              <a:gd name="connsiteX75-12065" fmla="*/ 5655472 w 6128435"/>
              <a:gd name="connsiteY75-12066" fmla="*/ 3678877 h 6858000"/>
              <a:gd name="connsiteX76-12067" fmla="*/ 5680448 w 6128435"/>
              <a:gd name="connsiteY76-12068" fmla="*/ 3717760 h 6858000"/>
              <a:gd name="connsiteX77-12069" fmla="*/ 5683015 w 6128435"/>
              <a:gd name="connsiteY77-12070" fmla="*/ 3762025 h 6858000"/>
              <a:gd name="connsiteX78-12071" fmla="*/ 5696643 w 6128435"/>
              <a:gd name="connsiteY78-12072" fmla="*/ 3773888 h 6858000"/>
              <a:gd name="connsiteX79-12073" fmla="*/ 5699203 w 6128435"/>
              <a:gd name="connsiteY79-12074" fmla="*/ 3775823 h 6858000"/>
              <a:gd name="connsiteX80-12075" fmla="*/ 5704824 w 6128435"/>
              <a:gd name="connsiteY80-12076" fmla="*/ 3785966 h 6858000"/>
              <a:gd name="connsiteX81-12077" fmla="*/ 5712204 w 6128435"/>
              <a:gd name="connsiteY81-12078" fmla="*/ 3785830 h 6858000"/>
              <a:gd name="connsiteX82-12079" fmla="*/ 5724816 w 6128435"/>
              <a:gd name="connsiteY82-12080" fmla="*/ 3798949 h 6858000"/>
              <a:gd name="connsiteX83-12081" fmla="*/ 5733539 w 6128435"/>
              <a:gd name="connsiteY83-12082" fmla="*/ 3818457 h 6858000"/>
              <a:gd name="connsiteX84-12083" fmla="*/ 5768491 w 6128435"/>
              <a:gd name="connsiteY84-12084" fmla="*/ 3914399 h 6858000"/>
              <a:gd name="connsiteX85-12085" fmla="*/ 5793123 w 6128435"/>
              <a:gd name="connsiteY85-12086" fmla="*/ 3969952 h 6858000"/>
              <a:gd name="connsiteX86-12087" fmla="*/ 5808321 w 6128435"/>
              <a:gd name="connsiteY86-12088" fmla="*/ 3988153 h 6858000"/>
              <a:gd name="connsiteX87-12089" fmla="*/ 5825621 w 6128435"/>
              <a:gd name="connsiteY87-12090" fmla="*/ 4015525 h 6858000"/>
              <a:gd name="connsiteX88-12091" fmla="*/ 5860672 w 6128435"/>
              <a:gd name="connsiteY88-12092" fmla="*/ 4061579 h 6858000"/>
              <a:gd name="connsiteX89-12093" fmla="*/ 5872173 w 6128435"/>
              <a:gd name="connsiteY89-12094" fmla="*/ 4088497 h 6858000"/>
              <a:gd name="connsiteX90-12095" fmla="*/ 5883705 w 6128435"/>
              <a:gd name="connsiteY90-12096" fmla="*/ 4101899 h 6858000"/>
              <a:gd name="connsiteX91-12097" fmla="*/ 5885314 w 6128435"/>
              <a:gd name="connsiteY91-12098" fmla="*/ 4108387 h 6858000"/>
              <a:gd name="connsiteX92-12099" fmla="*/ 5894095 w 6128435"/>
              <a:gd name="connsiteY92-12100" fmla="*/ 4128857 h 6858000"/>
              <a:gd name="connsiteX93-12101" fmla="*/ 5898339 w 6128435"/>
              <a:gd name="connsiteY93-12102" fmla="*/ 4140800 h 6858000"/>
              <a:gd name="connsiteX94-12103" fmla="*/ 5899734 w 6128435"/>
              <a:gd name="connsiteY94-12104" fmla="*/ 4145632 h 6858000"/>
              <a:gd name="connsiteX95-12105" fmla="*/ 5897098 w 6128435"/>
              <a:gd name="connsiteY95-12106" fmla="*/ 4157819 h 6858000"/>
              <a:gd name="connsiteX96-12107" fmla="*/ 5903513 w 6128435"/>
              <a:gd name="connsiteY96-12108" fmla="*/ 4187661 h 6858000"/>
              <a:gd name="connsiteX97-12109" fmla="*/ 5917114 w 6128435"/>
              <a:gd name="connsiteY97-12110" fmla="*/ 4213096 h 6858000"/>
              <a:gd name="connsiteX98-12111" fmla="*/ 5921153 w 6128435"/>
              <a:gd name="connsiteY98-12112" fmla="*/ 4236222 h 6858000"/>
              <a:gd name="connsiteX99-12113" fmla="*/ 5924233 w 6128435"/>
              <a:gd name="connsiteY99-12114" fmla="*/ 4242060 h 6858000"/>
              <a:gd name="connsiteX100-12115" fmla="*/ 5928910 w 6128435"/>
              <a:gd name="connsiteY100-12116" fmla="*/ 4300973 h 6858000"/>
              <a:gd name="connsiteX101-12117" fmla="*/ 5939320 w 6128435"/>
              <a:gd name="connsiteY101-12118" fmla="*/ 4340435 h 6858000"/>
              <a:gd name="connsiteX102-12119" fmla="*/ 5946705 w 6128435"/>
              <a:gd name="connsiteY102-12120" fmla="*/ 4428051 h 6858000"/>
              <a:gd name="connsiteX103-12121" fmla="*/ 5949261 w 6128435"/>
              <a:gd name="connsiteY103-12122" fmla="*/ 4449185 h 6858000"/>
              <a:gd name="connsiteX104-12123" fmla="*/ 5957504 w 6128435"/>
              <a:gd name="connsiteY104-12124" fmla="*/ 4465911 h 6858000"/>
              <a:gd name="connsiteX105-12125" fmla="*/ 5964689 w 6128435"/>
              <a:gd name="connsiteY105-12126" fmla="*/ 4468532 h 6858000"/>
              <a:gd name="connsiteX106-12127" fmla="*/ 5967062 w 6128435"/>
              <a:gd name="connsiteY106-12128" fmla="*/ 4479923 h 6858000"/>
              <a:gd name="connsiteX107-12129" fmla="*/ 5968960 w 6128435"/>
              <a:gd name="connsiteY107-12130" fmla="*/ 4482655 h 6858000"/>
              <a:gd name="connsiteX108-12131" fmla="*/ 5978567 w 6128435"/>
              <a:gd name="connsiteY108-12132" fmla="*/ 4498605 h 6858000"/>
              <a:gd name="connsiteX109-12133" fmla="*/ 5980106 w 6128435"/>
              <a:gd name="connsiteY109-12134" fmla="*/ 4585087 h 6858000"/>
              <a:gd name="connsiteX110-12135" fmla="*/ 5998138 w 6128435"/>
              <a:gd name="connsiteY110-12136" fmla="*/ 4697518 h 6858000"/>
              <a:gd name="connsiteX111-12137" fmla="*/ 6013516 w 6128435"/>
              <a:gd name="connsiteY111-12138" fmla="*/ 4786619 h 6858000"/>
              <a:gd name="connsiteX112-12139" fmla="*/ 6025404 w 6128435"/>
              <a:gd name="connsiteY112-12140" fmla="*/ 4858148 h 6858000"/>
              <a:gd name="connsiteX113-12141" fmla="*/ 6007749 w 6128435"/>
              <a:gd name="connsiteY113-12142" fmla="*/ 4964715 h 6858000"/>
              <a:gd name="connsiteX114-12143" fmla="*/ 6005269 w 6128435"/>
              <a:gd name="connsiteY114-12144" fmla="*/ 5150567 h 6858000"/>
              <a:gd name="connsiteX115-12145" fmla="*/ 6001127 w 6128435"/>
              <a:gd name="connsiteY115-12146" fmla="*/ 5164609 h 6858000"/>
              <a:gd name="connsiteX116-12147" fmla="*/ 5996647 w 6128435"/>
              <a:gd name="connsiteY116-12148" fmla="*/ 5185640 h 6858000"/>
              <a:gd name="connsiteX117-12149" fmla="*/ 5998514 w 6128435"/>
              <a:gd name="connsiteY117-12150" fmla="*/ 5189673 h 6858000"/>
              <a:gd name="connsiteX118-12151" fmla="*/ 5995970 w 6128435"/>
              <a:gd name="connsiteY118-12152" fmla="*/ 5221547 h 6858000"/>
              <a:gd name="connsiteX119-12153" fmla="*/ 5997218 w 6128435"/>
              <a:gd name="connsiteY119-12154" fmla="*/ 5222031 h 6858000"/>
              <a:gd name="connsiteX120-12155" fmla="*/ 6002116 w 6128435"/>
              <a:gd name="connsiteY120-12156" fmla="*/ 5231223 h 6858000"/>
              <a:gd name="connsiteX121-12157" fmla="*/ 6008541 w 6128435"/>
              <a:gd name="connsiteY121-12158" fmla="*/ 5248680 h 6858000"/>
              <a:gd name="connsiteX122-12159" fmla="*/ 6039260 w 6128435"/>
              <a:gd name="connsiteY122-12160" fmla="*/ 5289518 h 6858000"/>
              <a:gd name="connsiteX123-12161" fmla="*/ 6036748 w 6128435"/>
              <a:gd name="connsiteY123-12162" fmla="*/ 5322752 h 6858000"/>
              <a:gd name="connsiteX124-12163" fmla="*/ 6036943 w 6128435"/>
              <a:gd name="connsiteY124-12164" fmla="*/ 5329480 h 6858000"/>
              <a:gd name="connsiteX125-12165" fmla="*/ 6037236 w 6128435"/>
              <a:gd name="connsiteY125-12166" fmla="*/ 5329634 h 6858000"/>
              <a:gd name="connsiteX126-12167" fmla="*/ 6038019 w 6128435"/>
              <a:gd name="connsiteY126-12168" fmla="*/ 5336764 h 6858000"/>
              <a:gd name="connsiteX127-12169" fmla="*/ 6037298 w 6128435"/>
              <a:gd name="connsiteY127-12170" fmla="*/ 5341753 h 6858000"/>
              <a:gd name="connsiteX128-12171" fmla="*/ 6037677 w 6128435"/>
              <a:gd name="connsiteY128-12172" fmla="*/ 5354807 h 6858000"/>
              <a:gd name="connsiteX129-12173" fmla="*/ 6039728 w 6128435"/>
              <a:gd name="connsiteY129-12174" fmla="*/ 5359416 h 6858000"/>
              <a:gd name="connsiteX130-12175" fmla="*/ 6043311 w 6128435"/>
              <a:gd name="connsiteY130-12176" fmla="*/ 5361407 h 6858000"/>
              <a:gd name="connsiteX131-12177" fmla="*/ 6042954 w 6128435"/>
              <a:gd name="connsiteY131-12178" fmla="*/ 5362576 h 6858000"/>
              <a:gd name="connsiteX132-12179" fmla="*/ 6053435 w 6128435"/>
              <a:gd name="connsiteY132-12180" fmla="*/ 5387547 h 6858000"/>
              <a:gd name="connsiteX133-12181" fmla="*/ 6065933 w 6128435"/>
              <a:gd name="connsiteY133-12182" fmla="*/ 5443002 h 6858000"/>
              <a:gd name="connsiteX134-12183" fmla="*/ 6068640 w 6128435"/>
              <a:gd name="connsiteY134-12184" fmla="*/ 5474503 h 6858000"/>
              <a:gd name="connsiteX135-12185" fmla="*/ 6080922 w 6128435"/>
              <a:gd name="connsiteY135-12186" fmla="*/ 5561070 h 6858000"/>
              <a:gd name="connsiteX136-12187" fmla="*/ 6096949 w 6128435"/>
              <a:gd name="connsiteY136-12188" fmla="*/ 5648179 h 6858000"/>
              <a:gd name="connsiteX137-12189" fmla="*/ 6125703 w 6128435"/>
              <a:gd name="connsiteY137-12190" fmla="*/ 5692894 h 6858000"/>
              <a:gd name="connsiteX138-12191" fmla="*/ 6126670 w 6128435"/>
              <a:gd name="connsiteY138-12192" fmla="*/ 5697882 h 6858000"/>
              <a:gd name="connsiteX139-12193" fmla="*/ 6124061 w 6128435"/>
              <a:gd name="connsiteY139-12194" fmla="*/ 5710294 h 6858000"/>
              <a:gd name="connsiteX140-12195" fmla="*/ 6122213 w 6128435"/>
              <a:gd name="connsiteY140-12196" fmla="*/ 5714762 h 6858000"/>
              <a:gd name="connsiteX141-12197" fmla="*/ 6121353 w 6128435"/>
              <a:gd name="connsiteY141-12198" fmla="*/ 5721725 h 6858000"/>
              <a:gd name="connsiteX142-12199" fmla="*/ 6121607 w 6128435"/>
              <a:gd name="connsiteY142-12200" fmla="*/ 5721959 h 6858000"/>
              <a:gd name="connsiteX143-12201" fmla="*/ 6120262 w 6128435"/>
              <a:gd name="connsiteY143-12202" fmla="*/ 5728358 h 6858000"/>
              <a:gd name="connsiteX144-12203" fmla="*/ 6110194 w 6128435"/>
              <a:gd name="connsiteY144-12204" fmla="*/ 5758853 h 6858000"/>
              <a:gd name="connsiteX145-12205" fmla="*/ 6127519 w 6128435"/>
              <a:gd name="connsiteY145-12206" fmla="*/ 5865775 h 6858000"/>
              <a:gd name="connsiteX146-12207" fmla="*/ 6128435 w 6128435"/>
              <a:gd name="connsiteY146-12208" fmla="*/ 5870164 h 6858000"/>
              <a:gd name="connsiteX147-12209" fmla="*/ 6119217 w 6128435"/>
              <a:gd name="connsiteY147-12210" fmla="*/ 5888542 h 6858000"/>
              <a:gd name="connsiteX148-12211" fmla="*/ 6115966 w 6128435"/>
              <a:gd name="connsiteY148-12212" fmla="*/ 5898387 h 6858000"/>
              <a:gd name="connsiteX149-12213" fmla="*/ 6111924 w 6128435"/>
              <a:gd name="connsiteY149-12214" fmla="*/ 5900444 h 6858000"/>
              <a:gd name="connsiteX150-12215" fmla="*/ 6108716 w 6128435"/>
              <a:gd name="connsiteY150-12216" fmla="*/ 5915345 h 6858000"/>
              <a:gd name="connsiteX151-12217" fmla="*/ 6109524 w 6128435"/>
              <a:gd name="connsiteY151-12218" fmla="*/ 5917328 h 6858000"/>
              <a:gd name="connsiteX152-12219" fmla="*/ 6102493 w 6128435"/>
              <a:gd name="connsiteY152-12220" fmla="*/ 5928602 h 6858000"/>
              <a:gd name="connsiteX153-12221" fmla="*/ 6056863 w 6128435"/>
              <a:gd name="connsiteY153-12222" fmla="*/ 6000643 h 6858000"/>
              <a:gd name="connsiteX154-12223" fmla="*/ 6045436 w 6128435"/>
              <a:gd name="connsiteY154-12224" fmla="*/ 6124480 h 6858000"/>
              <a:gd name="connsiteX155-12225" fmla="*/ 6030489 w 6128435"/>
              <a:gd name="connsiteY155-12226" fmla="*/ 6317666 h 6858000"/>
              <a:gd name="connsiteX156-12227" fmla="*/ 6007492 w 6128435"/>
              <a:gd name="connsiteY156-12228" fmla="*/ 6440818 h 6858000"/>
              <a:gd name="connsiteX157-12229" fmla="*/ 6009467 w 6128435"/>
              <a:gd name="connsiteY157-12230" fmla="*/ 6487076 h 6858000"/>
              <a:gd name="connsiteX158-12231" fmla="*/ 5995064 w 6128435"/>
              <a:gd name="connsiteY158-12232" fmla="*/ 6540791 h 6858000"/>
              <a:gd name="connsiteX159-12233" fmla="*/ 5996309 w 6128435"/>
              <a:gd name="connsiteY159-12234" fmla="*/ 6543961 h 6858000"/>
              <a:gd name="connsiteX160-12235" fmla="*/ 5996048 w 6128435"/>
              <a:gd name="connsiteY160-12236" fmla="*/ 6555444 h 6858000"/>
              <a:gd name="connsiteX161-12237" fmla="*/ 6002524 w 6128435"/>
              <a:gd name="connsiteY161-12238" fmla="*/ 6560188 h 6858000"/>
              <a:gd name="connsiteX162-12239" fmla="*/ 6006823 w 6128435"/>
              <a:gd name="connsiteY162-12240" fmla="*/ 6578546 h 6858000"/>
              <a:gd name="connsiteX163-12241" fmla="*/ 6004510 w 6128435"/>
              <a:gd name="connsiteY163-12242" fmla="*/ 6599256 h 6858000"/>
              <a:gd name="connsiteX164-12243" fmla="*/ 5986207 w 6128435"/>
              <a:gd name="connsiteY164-12244" fmla="*/ 6695855 h 6858000"/>
              <a:gd name="connsiteX165-12245" fmla="*/ 5979428 w 6128435"/>
              <a:gd name="connsiteY165-12246" fmla="*/ 6754678 h 6858000"/>
              <a:gd name="connsiteX166-12247" fmla="*/ 5983398 w 6128435"/>
              <a:gd name="connsiteY166-12248" fmla="*/ 6778641 h 6858000"/>
              <a:gd name="connsiteX167-12249" fmla="*/ 5984543 w 6128435"/>
              <a:gd name="connsiteY167-12250" fmla="*/ 6811016 h 6858000"/>
              <a:gd name="connsiteX168-12251" fmla="*/ 5981802 w 6128435"/>
              <a:gd name="connsiteY168-12252" fmla="*/ 6838578 h 6858000"/>
              <a:gd name="connsiteX169-12253" fmla="*/ 5979671 w 6128435"/>
              <a:gd name="connsiteY169-12254" fmla="*/ 6858000 h 6858000"/>
              <a:gd name="connsiteX170-12255" fmla="*/ 0 w 6128435"/>
              <a:gd name="connsiteY170-12256" fmla="*/ 6858000 h 6858000"/>
              <a:gd name="connsiteX171-12257" fmla="*/ 0 w 6128435"/>
              <a:gd name="connsiteY171-12258" fmla="*/ 0 h 6858000"/>
              <a:gd name="connsiteX0-12259" fmla="*/ 0 w 6128435"/>
              <a:gd name="connsiteY0-12260" fmla="*/ 0 h 6858000"/>
              <a:gd name="connsiteX1-12261" fmla="*/ 4965888 w 6128435"/>
              <a:gd name="connsiteY1-12262" fmla="*/ 0 h 6858000"/>
              <a:gd name="connsiteX2-12263" fmla="*/ 4967767 w 6128435"/>
              <a:gd name="connsiteY2-12264" fmla="*/ 7930 h 6858000"/>
              <a:gd name="connsiteX3-12265" fmla="*/ 4979444 w 6128435"/>
              <a:gd name="connsiteY3-12266" fmla="*/ 43921 h 6858000"/>
              <a:gd name="connsiteX4-12267" fmla="*/ 5021173 w 6128435"/>
              <a:gd name="connsiteY4-12268" fmla="*/ 123738 h 6858000"/>
              <a:gd name="connsiteX5-12269" fmla="*/ 5075458 w 6128435"/>
              <a:gd name="connsiteY5-12270" fmla="*/ 264355 h 6858000"/>
              <a:gd name="connsiteX6-12271" fmla="*/ 5081175 w 6128435"/>
              <a:gd name="connsiteY6-12272" fmla="*/ 277448 h 6858000"/>
              <a:gd name="connsiteX7-12273" fmla="*/ 5097011 w 6128435"/>
              <a:gd name="connsiteY7-12274" fmla="*/ 355616 h 6858000"/>
              <a:gd name="connsiteX8-12275" fmla="*/ 5130982 w 6128435"/>
              <a:gd name="connsiteY8-12276" fmla="*/ 412030 h 6858000"/>
              <a:gd name="connsiteX9-12277" fmla="*/ 5153000 w 6128435"/>
              <a:gd name="connsiteY9-12278" fmla="*/ 507134 h 6858000"/>
              <a:gd name="connsiteX10-12279" fmla="*/ 5171282 w 6128435"/>
              <a:gd name="connsiteY10-12280" fmla="*/ 602071 h 6858000"/>
              <a:gd name="connsiteX11-12281" fmla="*/ 5176196 w 6128435"/>
              <a:gd name="connsiteY11-12282" fmla="*/ 636822 h 6858000"/>
              <a:gd name="connsiteX12-12283" fmla="*/ 5201957 w 6128435"/>
              <a:gd name="connsiteY12-12284" fmla="*/ 736835 h 6858000"/>
              <a:gd name="connsiteX13-12285" fmla="*/ 5185452 w 6128435"/>
              <a:gd name="connsiteY13-12286" fmla="*/ 745392 h 6858000"/>
              <a:gd name="connsiteX14-12287" fmla="*/ 5189051 w 6128435"/>
              <a:gd name="connsiteY14-12288" fmla="*/ 782518 h 6858000"/>
              <a:gd name="connsiteX15-12289" fmla="*/ 5210428 w 6128435"/>
              <a:gd name="connsiteY15-12290" fmla="*/ 815772 h 6858000"/>
              <a:gd name="connsiteX16-12291" fmla="*/ 5221088 w 6128435"/>
              <a:gd name="connsiteY16-12292" fmla="*/ 860193 h 6858000"/>
              <a:gd name="connsiteX17-12293" fmla="*/ 5227653 w 6128435"/>
              <a:gd name="connsiteY17-12294" fmla="*/ 886709 h 6858000"/>
              <a:gd name="connsiteX18-12295" fmla="*/ 5230806 w 6128435"/>
              <a:gd name="connsiteY18-12296" fmla="*/ 961354 h 6858000"/>
              <a:gd name="connsiteX19-12297" fmla="*/ 5201018 w 6128435"/>
              <a:gd name="connsiteY19-12298" fmla="*/ 1095027 h 6858000"/>
              <a:gd name="connsiteX20-12299" fmla="*/ 5202153 w 6128435"/>
              <a:gd name="connsiteY20-12300" fmla="*/ 1133224 h 6858000"/>
              <a:gd name="connsiteX21-12301" fmla="*/ 5207370 w 6128435"/>
              <a:gd name="connsiteY21-12302" fmla="*/ 1138097 h 6858000"/>
              <a:gd name="connsiteX22-12303" fmla="*/ 5189234 w 6128435"/>
              <a:gd name="connsiteY22-12304" fmla="*/ 1193495 h 6858000"/>
              <a:gd name="connsiteX23-12305" fmla="*/ 5202769 w 6128435"/>
              <a:gd name="connsiteY23-12306" fmla="*/ 1269450 h 6858000"/>
              <a:gd name="connsiteX24-12307" fmla="*/ 5225968 w 6128435"/>
              <a:gd name="connsiteY24-12308" fmla="*/ 1357994 h 6858000"/>
              <a:gd name="connsiteX25-12309" fmla="*/ 5233819 w 6128435"/>
              <a:gd name="connsiteY25-12310" fmla="*/ 1380922 h 6858000"/>
              <a:gd name="connsiteX26-12311" fmla="*/ 5237226 w 6128435"/>
              <a:gd name="connsiteY26-12312" fmla="*/ 1441327 h 6858000"/>
              <a:gd name="connsiteX27-12313" fmla="*/ 5244434 w 6128435"/>
              <a:gd name="connsiteY27-12314" fmla="*/ 1580810 h 6858000"/>
              <a:gd name="connsiteX28-12315" fmla="*/ 5251453 w 6128435"/>
              <a:gd name="connsiteY28-12316" fmla="*/ 1583934 h 6858000"/>
              <a:gd name="connsiteX29-12317" fmla="*/ 5253136 w 6128435"/>
              <a:gd name="connsiteY29-12318" fmla="*/ 1595457 h 6858000"/>
              <a:gd name="connsiteX30-12319" fmla="*/ 5254863 w 6128435"/>
              <a:gd name="connsiteY30-12320" fmla="*/ 1598311 h 6858000"/>
              <a:gd name="connsiteX31-12321" fmla="*/ 5263491 w 6128435"/>
              <a:gd name="connsiteY31-12322" fmla="*/ 1642938 h 6858000"/>
              <a:gd name="connsiteX32-12323" fmla="*/ 5261314 w 6128435"/>
              <a:gd name="connsiteY32-12324" fmla="*/ 1689177 h 6858000"/>
              <a:gd name="connsiteX33-12325" fmla="*/ 5259788 w 6128435"/>
              <a:gd name="connsiteY33-12326" fmla="*/ 1768516 h 6858000"/>
              <a:gd name="connsiteX34-12327" fmla="*/ 5272526 w 6128435"/>
              <a:gd name="connsiteY34-12328" fmla="*/ 1936940 h 6858000"/>
              <a:gd name="connsiteX35-12329" fmla="*/ 5252592 w 6128435"/>
              <a:gd name="connsiteY35-12330" fmla="*/ 2092210 h 6858000"/>
              <a:gd name="connsiteX36-12331" fmla="*/ 5264303 w 6128435"/>
              <a:gd name="connsiteY36-12332" fmla="*/ 2225157 h 6858000"/>
              <a:gd name="connsiteX37-12333" fmla="*/ 5254949 w 6128435"/>
              <a:gd name="connsiteY37-12334" fmla="*/ 2236160 h 6858000"/>
              <a:gd name="connsiteX38-12335" fmla="*/ 5250104 w 6128435"/>
              <a:gd name="connsiteY38-12336" fmla="*/ 2249166 h 6858000"/>
              <a:gd name="connsiteX39-12337" fmla="*/ 5251214 w 6128435"/>
              <a:gd name="connsiteY39-12338" fmla="*/ 2250944 h 6858000"/>
              <a:gd name="connsiteX40-12339" fmla="*/ 5250644 w 6128435"/>
              <a:gd name="connsiteY40-12340" fmla="*/ 2266619 h 6858000"/>
              <a:gd name="connsiteX41-12341" fmla="*/ 5247111 w 6128435"/>
              <a:gd name="connsiteY41-12342" fmla="*/ 2269679 h 6858000"/>
              <a:gd name="connsiteX42-12343" fmla="*/ 5279312 w 6128435"/>
              <a:gd name="connsiteY42-12344" fmla="*/ 2302757 h 6858000"/>
              <a:gd name="connsiteX43-12345" fmla="*/ 5293877 w 6128435"/>
              <a:gd name="connsiteY43-12346" fmla="*/ 2368649 h 6858000"/>
              <a:gd name="connsiteX44-12347" fmla="*/ 5311338 w 6128435"/>
              <a:gd name="connsiteY44-12348" fmla="*/ 2404034 h 6858000"/>
              <a:gd name="connsiteX45-12349" fmla="*/ 5338366 w 6128435"/>
              <a:gd name="connsiteY45-12350" fmla="*/ 2465052 h 6858000"/>
              <a:gd name="connsiteX46-12351" fmla="*/ 5371263 w 6128435"/>
              <a:gd name="connsiteY46-12352" fmla="*/ 2586413 h 6858000"/>
              <a:gd name="connsiteX47-12353" fmla="*/ 5407503 w 6128435"/>
              <a:gd name="connsiteY47-12354" fmla="*/ 2786290 h 6858000"/>
              <a:gd name="connsiteX48-12355" fmla="*/ 5407356 w 6128435"/>
              <a:gd name="connsiteY48-12356" fmla="*/ 2787545 h 6858000"/>
              <a:gd name="connsiteX49-12357" fmla="*/ 5411130 w 6128435"/>
              <a:gd name="connsiteY49-12358" fmla="*/ 2788640 h 6858000"/>
              <a:gd name="connsiteX50-12359" fmla="*/ 5416439 w 6128435"/>
              <a:gd name="connsiteY50-12360" fmla="*/ 2805666 h 6858000"/>
              <a:gd name="connsiteX51-12361" fmla="*/ 5416589 w 6128435"/>
              <a:gd name="connsiteY51-12362" fmla="*/ 2810822 h 6858000"/>
              <a:gd name="connsiteX52-12363" fmla="*/ 5418542 w 6128435"/>
              <a:gd name="connsiteY52-12364" fmla="*/ 2817745 h 6858000"/>
              <a:gd name="connsiteX53-12365" fmla="*/ 5418847 w 6128435"/>
              <a:gd name="connsiteY53-12366" fmla="*/ 2817825 h 6858000"/>
              <a:gd name="connsiteX54-12367" fmla="*/ 5423364 w 6128435"/>
              <a:gd name="connsiteY54-12368" fmla="*/ 2858292 h 6858000"/>
              <a:gd name="connsiteX55-12369" fmla="*/ 5479298 w 6128435"/>
              <a:gd name="connsiteY55-12370" fmla="*/ 2947791 h 6858000"/>
              <a:gd name="connsiteX56-12371" fmla="*/ 5481770 w 6128435"/>
              <a:gd name="connsiteY56-12372" fmla="*/ 2951352 h 6858000"/>
              <a:gd name="connsiteX57-12373" fmla="*/ 5481013 w 6128435"/>
              <a:gd name="connsiteY57-12374" fmla="*/ 2973461 h 6858000"/>
              <a:gd name="connsiteX58-12375" fmla="*/ 5482045 w 6128435"/>
              <a:gd name="connsiteY58-12376" fmla="*/ 2984371 h 6858000"/>
              <a:gd name="connsiteX59-12377" fmla="*/ 5479405 w 6128435"/>
              <a:gd name="connsiteY59-12378" fmla="*/ 2988507 h 6858000"/>
              <a:gd name="connsiteX60-12379" fmla="*/ 5482415 w 6128435"/>
              <a:gd name="connsiteY60-12380" fmla="*/ 3004079 h 6858000"/>
              <a:gd name="connsiteX61-12381" fmla="*/ 5483865 w 6128435"/>
              <a:gd name="connsiteY61-12382" fmla="*/ 3005467 h 6858000"/>
              <a:gd name="connsiteX62-12383" fmla="*/ 5482236 w 6128435"/>
              <a:gd name="connsiteY62-12384" fmla="*/ 3019791 h 6858000"/>
              <a:gd name="connsiteX63-12385" fmla="*/ 5475895 w 6128435"/>
              <a:gd name="connsiteY63-12386" fmla="*/ 3033578 h 6858000"/>
              <a:gd name="connsiteX64-12387" fmla="*/ 5477595 w 6128435"/>
              <a:gd name="connsiteY64-12388" fmla="*/ 3250534 h 6858000"/>
              <a:gd name="connsiteX65-12389" fmla="*/ 5532836 w 6128435"/>
              <a:gd name="connsiteY65-12390" fmla="*/ 3353840 h 6858000"/>
              <a:gd name="connsiteX66-12391" fmla="*/ 5561229 w 6128435"/>
              <a:gd name="connsiteY66-12392" fmla="*/ 3395784 h 6858000"/>
              <a:gd name="connsiteX67-12393" fmla="*/ 5589758 w 6128435"/>
              <a:gd name="connsiteY67-12394" fmla="*/ 3506453 h 6858000"/>
              <a:gd name="connsiteX68-12395" fmla="*/ 5596144 w 6128435"/>
              <a:gd name="connsiteY68-12396" fmla="*/ 3534624 h 6858000"/>
              <a:gd name="connsiteX69-12397" fmla="*/ 5597750 w 6128435"/>
              <a:gd name="connsiteY69-12398" fmla="*/ 3534129 h 6858000"/>
              <a:gd name="connsiteX70-12399" fmla="*/ 5599700 w 6128435"/>
              <a:gd name="connsiteY70-12400" fmla="*/ 3547221 h 6858000"/>
              <a:gd name="connsiteX71-12401" fmla="*/ 5615031 w 6128435"/>
              <a:gd name="connsiteY71-12402" fmla="*/ 3557482 h 6858000"/>
              <a:gd name="connsiteX72-12403" fmla="*/ 5618377 w 6128435"/>
              <a:gd name="connsiteY72-12404" fmla="*/ 3588431 h 6858000"/>
              <a:gd name="connsiteX73-12405" fmla="*/ 5612155 w 6128435"/>
              <a:gd name="connsiteY73-12406" fmla="*/ 3589869 h 6858000"/>
              <a:gd name="connsiteX74-12407" fmla="*/ 5620843 w 6128435"/>
              <a:gd name="connsiteY74-12408" fmla="*/ 3606745 h 6858000"/>
              <a:gd name="connsiteX75-12409" fmla="*/ 5655472 w 6128435"/>
              <a:gd name="connsiteY75-12410" fmla="*/ 3678877 h 6858000"/>
              <a:gd name="connsiteX76-12411" fmla="*/ 5680448 w 6128435"/>
              <a:gd name="connsiteY76-12412" fmla="*/ 3717760 h 6858000"/>
              <a:gd name="connsiteX77-12413" fmla="*/ 5683015 w 6128435"/>
              <a:gd name="connsiteY77-12414" fmla="*/ 3762025 h 6858000"/>
              <a:gd name="connsiteX78-12415" fmla="*/ 5696643 w 6128435"/>
              <a:gd name="connsiteY78-12416" fmla="*/ 3773888 h 6858000"/>
              <a:gd name="connsiteX79-12417" fmla="*/ 5699203 w 6128435"/>
              <a:gd name="connsiteY79-12418" fmla="*/ 3775823 h 6858000"/>
              <a:gd name="connsiteX80-12419" fmla="*/ 5704824 w 6128435"/>
              <a:gd name="connsiteY80-12420" fmla="*/ 3785966 h 6858000"/>
              <a:gd name="connsiteX81-12421" fmla="*/ 5712204 w 6128435"/>
              <a:gd name="connsiteY81-12422" fmla="*/ 3785830 h 6858000"/>
              <a:gd name="connsiteX82-12423" fmla="*/ 5724816 w 6128435"/>
              <a:gd name="connsiteY82-12424" fmla="*/ 3798949 h 6858000"/>
              <a:gd name="connsiteX83-12425" fmla="*/ 5733539 w 6128435"/>
              <a:gd name="connsiteY83-12426" fmla="*/ 3818457 h 6858000"/>
              <a:gd name="connsiteX84-12427" fmla="*/ 5768491 w 6128435"/>
              <a:gd name="connsiteY84-12428" fmla="*/ 3914399 h 6858000"/>
              <a:gd name="connsiteX85-12429" fmla="*/ 5793123 w 6128435"/>
              <a:gd name="connsiteY85-12430" fmla="*/ 3969952 h 6858000"/>
              <a:gd name="connsiteX86-12431" fmla="*/ 5808321 w 6128435"/>
              <a:gd name="connsiteY86-12432" fmla="*/ 3988153 h 6858000"/>
              <a:gd name="connsiteX87-12433" fmla="*/ 5825621 w 6128435"/>
              <a:gd name="connsiteY87-12434" fmla="*/ 4015525 h 6858000"/>
              <a:gd name="connsiteX88-12435" fmla="*/ 5860672 w 6128435"/>
              <a:gd name="connsiteY88-12436" fmla="*/ 4061579 h 6858000"/>
              <a:gd name="connsiteX89-12437" fmla="*/ 5872173 w 6128435"/>
              <a:gd name="connsiteY89-12438" fmla="*/ 4088497 h 6858000"/>
              <a:gd name="connsiteX90-12439" fmla="*/ 5883705 w 6128435"/>
              <a:gd name="connsiteY90-12440" fmla="*/ 4101899 h 6858000"/>
              <a:gd name="connsiteX91-12441" fmla="*/ 5885314 w 6128435"/>
              <a:gd name="connsiteY91-12442" fmla="*/ 4108387 h 6858000"/>
              <a:gd name="connsiteX92-12443" fmla="*/ 5894095 w 6128435"/>
              <a:gd name="connsiteY92-12444" fmla="*/ 4128857 h 6858000"/>
              <a:gd name="connsiteX93-12445" fmla="*/ 5898339 w 6128435"/>
              <a:gd name="connsiteY93-12446" fmla="*/ 4140800 h 6858000"/>
              <a:gd name="connsiteX94-12447" fmla="*/ 5899734 w 6128435"/>
              <a:gd name="connsiteY94-12448" fmla="*/ 4145632 h 6858000"/>
              <a:gd name="connsiteX95-12449" fmla="*/ 5897098 w 6128435"/>
              <a:gd name="connsiteY95-12450" fmla="*/ 4157819 h 6858000"/>
              <a:gd name="connsiteX96-12451" fmla="*/ 5903513 w 6128435"/>
              <a:gd name="connsiteY96-12452" fmla="*/ 4187661 h 6858000"/>
              <a:gd name="connsiteX97-12453" fmla="*/ 5917114 w 6128435"/>
              <a:gd name="connsiteY97-12454" fmla="*/ 4213096 h 6858000"/>
              <a:gd name="connsiteX98-12455" fmla="*/ 5921153 w 6128435"/>
              <a:gd name="connsiteY98-12456" fmla="*/ 4236222 h 6858000"/>
              <a:gd name="connsiteX99-12457" fmla="*/ 5924233 w 6128435"/>
              <a:gd name="connsiteY99-12458" fmla="*/ 4242060 h 6858000"/>
              <a:gd name="connsiteX100-12459" fmla="*/ 5928910 w 6128435"/>
              <a:gd name="connsiteY100-12460" fmla="*/ 4300973 h 6858000"/>
              <a:gd name="connsiteX101-12461" fmla="*/ 5939320 w 6128435"/>
              <a:gd name="connsiteY101-12462" fmla="*/ 4340435 h 6858000"/>
              <a:gd name="connsiteX102-12463" fmla="*/ 5946705 w 6128435"/>
              <a:gd name="connsiteY102-12464" fmla="*/ 4428051 h 6858000"/>
              <a:gd name="connsiteX103-12465" fmla="*/ 5949261 w 6128435"/>
              <a:gd name="connsiteY103-12466" fmla="*/ 4449185 h 6858000"/>
              <a:gd name="connsiteX104-12467" fmla="*/ 5957504 w 6128435"/>
              <a:gd name="connsiteY104-12468" fmla="*/ 4465911 h 6858000"/>
              <a:gd name="connsiteX105-12469" fmla="*/ 5964689 w 6128435"/>
              <a:gd name="connsiteY105-12470" fmla="*/ 4468532 h 6858000"/>
              <a:gd name="connsiteX106-12471" fmla="*/ 5967062 w 6128435"/>
              <a:gd name="connsiteY106-12472" fmla="*/ 4479923 h 6858000"/>
              <a:gd name="connsiteX107-12473" fmla="*/ 5968960 w 6128435"/>
              <a:gd name="connsiteY107-12474" fmla="*/ 4482655 h 6858000"/>
              <a:gd name="connsiteX108-12475" fmla="*/ 5978567 w 6128435"/>
              <a:gd name="connsiteY108-12476" fmla="*/ 4498605 h 6858000"/>
              <a:gd name="connsiteX109-12477" fmla="*/ 5980106 w 6128435"/>
              <a:gd name="connsiteY109-12478" fmla="*/ 4585087 h 6858000"/>
              <a:gd name="connsiteX110-12479" fmla="*/ 5998138 w 6128435"/>
              <a:gd name="connsiteY110-12480" fmla="*/ 4697518 h 6858000"/>
              <a:gd name="connsiteX111-12481" fmla="*/ 6013516 w 6128435"/>
              <a:gd name="connsiteY111-12482" fmla="*/ 4786619 h 6858000"/>
              <a:gd name="connsiteX112-12483" fmla="*/ 6025404 w 6128435"/>
              <a:gd name="connsiteY112-12484" fmla="*/ 4858148 h 6858000"/>
              <a:gd name="connsiteX113-12485" fmla="*/ 6007749 w 6128435"/>
              <a:gd name="connsiteY113-12486" fmla="*/ 4964715 h 6858000"/>
              <a:gd name="connsiteX114-12487" fmla="*/ 6005269 w 6128435"/>
              <a:gd name="connsiteY114-12488" fmla="*/ 5150567 h 6858000"/>
              <a:gd name="connsiteX115-12489" fmla="*/ 6001127 w 6128435"/>
              <a:gd name="connsiteY115-12490" fmla="*/ 5164609 h 6858000"/>
              <a:gd name="connsiteX116-12491" fmla="*/ 5996647 w 6128435"/>
              <a:gd name="connsiteY116-12492" fmla="*/ 5185640 h 6858000"/>
              <a:gd name="connsiteX117-12493" fmla="*/ 5998514 w 6128435"/>
              <a:gd name="connsiteY117-12494" fmla="*/ 5189673 h 6858000"/>
              <a:gd name="connsiteX118-12495" fmla="*/ 5995970 w 6128435"/>
              <a:gd name="connsiteY118-12496" fmla="*/ 5221547 h 6858000"/>
              <a:gd name="connsiteX119-12497" fmla="*/ 5997218 w 6128435"/>
              <a:gd name="connsiteY119-12498" fmla="*/ 5222031 h 6858000"/>
              <a:gd name="connsiteX120-12499" fmla="*/ 6002116 w 6128435"/>
              <a:gd name="connsiteY120-12500" fmla="*/ 5231223 h 6858000"/>
              <a:gd name="connsiteX121-12501" fmla="*/ 6008541 w 6128435"/>
              <a:gd name="connsiteY121-12502" fmla="*/ 5248680 h 6858000"/>
              <a:gd name="connsiteX122-12503" fmla="*/ 6039260 w 6128435"/>
              <a:gd name="connsiteY122-12504" fmla="*/ 5289518 h 6858000"/>
              <a:gd name="connsiteX123-12505" fmla="*/ 6036748 w 6128435"/>
              <a:gd name="connsiteY123-12506" fmla="*/ 5322752 h 6858000"/>
              <a:gd name="connsiteX124-12507" fmla="*/ 6036943 w 6128435"/>
              <a:gd name="connsiteY124-12508" fmla="*/ 5329480 h 6858000"/>
              <a:gd name="connsiteX125-12509" fmla="*/ 6037236 w 6128435"/>
              <a:gd name="connsiteY125-12510" fmla="*/ 5329634 h 6858000"/>
              <a:gd name="connsiteX126-12511" fmla="*/ 6038019 w 6128435"/>
              <a:gd name="connsiteY126-12512" fmla="*/ 5336764 h 6858000"/>
              <a:gd name="connsiteX127-12513" fmla="*/ 6037298 w 6128435"/>
              <a:gd name="connsiteY127-12514" fmla="*/ 5341753 h 6858000"/>
              <a:gd name="connsiteX128-12515" fmla="*/ 6037677 w 6128435"/>
              <a:gd name="connsiteY128-12516" fmla="*/ 5354807 h 6858000"/>
              <a:gd name="connsiteX129-12517" fmla="*/ 6039728 w 6128435"/>
              <a:gd name="connsiteY129-12518" fmla="*/ 5359416 h 6858000"/>
              <a:gd name="connsiteX130-12519" fmla="*/ 6043311 w 6128435"/>
              <a:gd name="connsiteY130-12520" fmla="*/ 5361407 h 6858000"/>
              <a:gd name="connsiteX131-12521" fmla="*/ 6042954 w 6128435"/>
              <a:gd name="connsiteY131-12522" fmla="*/ 5362576 h 6858000"/>
              <a:gd name="connsiteX132-12523" fmla="*/ 6053435 w 6128435"/>
              <a:gd name="connsiteY132-12524" fmla="*/ 5387547 h 6858000"/>
              <a:gd name="connsiteX133-12525" fmla="*/ 6065933 w 6128435"/>
              <a:gd name="connsiteY133-12526" fmla="*/ 5443002 h 6858000"/>
              <a:gd name="connsiteX134-12527" fmla="*/ 6068640 w 6128435"/>
              <a:gd name="connsiteY134-12528" fmla="*/ 5474503 h 6858000"/>
              <a:gd name="connsiteX135-12529" fmla="*/ 6080922 w 6128435"/>
              <a:gd name="connsiteY135-12530" fmla="*/ 5561070 h 6858000"/>
              <a:gd name="connsiteX136-12531" fmla="*/ 6096949 w 6128435"/>
              <a:gd name="connsiteY136-12532" fmla="*/ 5648179 h 6858000"/>
              <a:gd name="connsiteX137-12533" fmla="*/ 6125703 w 6128435"/>
              <a:gd name="connsiteY137-12534" fmla="*/ 5692894 h 6858000"/>
              <a:gd name="connsiteX138-12535" fmla="*/ 6126670 w 6128435"/>
              <a:gd name="connsiteY138-12536" fmla="*/ 5697882 h 6858000"/>
              <a:gd name="connsiteX139-12537" fmla="*/ 6124061 w 6128435"/>
              <a:gd name="connsiteY139-12538" fmla="*/ 5710294 h 6858000"/>
              <a:gd name="connsiteX140-12539" fmla="*/ 6122213 w 6128435"/>
              <a:gd name="connsiteY140-12540" fmla="*/ 5714762 h 6858000"/>
              <a:gd name="connsiteX141-12541" fmla="*/ 6121353 w 6128435"/>
              <a:gd name="connsiteY141-12542" fmla="*/ 5721725 h 6858000"/>
              <a:gd name="connsiteX142-12543" fmla="*/ 6121607 w 6128435"/>
              <a:gd name="connsiteY142-12544" fmla="*/ 5721959 h 6858000"/>
              <a:gd name="connsiteX143-12545" fmla="*/ 6120262 w 6128435"/>
              <a:gd name="connsiteY143-12546" fmla="*/ 5728358 h 6858000"/>
              <a:gd name="connsiteX144-12547" fmla="*/ 6110194 w 6128435"/>
              <a:gd name="connsiteY144-12548" fmla="*/ 5758853 h 6858000"/>
              <a:gd name="connsiteX145-12549" fmla="*/ 6127519 w 6128435"/>
              <a:gd name="connsiteY145-12550" fmla="*/ 5865775 h 6858000"/>
              <a:gd name="connsiteX146-12551" fmla="*/ 6128435 w 6128435"/>
              <a:gd name="connsiteY146-12552" fmla="*/ 5870164 h 6858000"/>
              <a:gd name="connsiteX147-12553" fmla="*/ 6119217 w 6128435"/>
              <a:gd name="connsiteY147-12554" fmla="*/ 5888542 h 6858000"/>
              <a:gd name="connsiteX148-12555" fmla="*/ 6115966 w 6128435"/>
              <a:gd name="connsiteY148-12556" fmla="*/ 5898387 h 6858000"/>
              <a:gd name="connsiteX149-12557" fmla="*/ 6111924 w 6128435"/>
              <a:gd name="connsiteY149-12558" fmla="*/ 5900444 h 6858000"/>
              <a:gd name="connsiteX150-12559" fmla="*/ 6108716 w 6128435"/>
              <a:gd name="connsiteY150-12560" fmla="*/ 5915345 h 6858000"/>
              <a:gd name="connsiteX151-12561" fmla="*/ 6109524 w 6128435"/>
              <a:gd name="connsiteY151-12562" fmla="*/ 5917328 h 6858000"/>
              <a:gd name="connsiteX152-12563" fmla="*/ 6102493 w 6128435"/>
              <a:gd name="connsiteY152-12564" fmla="*/ 5928602 h 6858000"/>
              <a:gd name="connsiteX153-12565" fmla="*/ 6056863 w 6128435"/>
              <a:gd name="connsiteY153-12566" fmla="*/ 6000643 h 6858000"/>
              <a:gd name="connsiteX154-12567" fmla="*/ 6045436 w 6128435"/>
              <a:gd name="connsiteY154-12568" fmla="*/ 6124480 h 6858000"/>
              <a:gd name="connsiteX155-12569" fmla="*/ 6030489 w 6128435"/>
              <a:gd name="connsiteY155-12570" fmla="*/ 6317666 h 6858000"/>
              <a:gd name="connsiteX156-12571" fmla="*/ 6007492 w 6128435"/>
              <a:gd name="connsiteY156-12572" fmla="*/ 6440818 h 6858000"/>
              <a:gd name="connsiteX157-12573" fmla="*/ 6009467 w 6128435"/>
              <a:gd name="connsiteY157-12574" fmla="*/ 6487076 h 6858000"/>
              <a:gd name="connsiteX158-12575" fmla="*/ 5995064 w 6128435"/>
              <a:gd name="connsiteY158-12576" fmla="*/ 6540791 h 6858000"/>
              <a:gd name="connsiteX159-12577" fmla="*/ 5996309 w 6128435"/>
              <a:gd name="connsiteY159-12578" fmla="*/ 6543961 h 6858000"/>
              <a:gd name="connsiteX160-12579" fmla="*/ 5996048 w 6128435"/>
              <a:gd name="connsiteY160-12580" fmla="*/ 6555444 h 6858000"/>
              <a:gd name="connsiteX161-12581" fmla="*/ 6002524 w 6128435"/>
              <a:gd name="connsiteY161-12582" fmla="*/ 6560188 h 6858000"/>
              <a:gd name="connsiteX162-12583" fmla="*/ 6006823 w 6128435"/>
              <a:gd name="connsiteY162-12584" fmla="*/ 6578546 h 6858000"/>
              <a:gd name="connsiteX163-12585" fmla="*/ 6004510 w 6128435"/>
              <a:gd name="connsiteY163-12586" fmla="*/ 6599256 h 6858000"/>
              <a:gd name="connsiteX164-12587" fmla="*/ 5986207 w 6128435"/>
              <a:gd name="connsiteY164-12588" fmla="*/ 6695855 h 6858000"/>
              <a:gd name="connsiteX165-12589" fmla="*/ 5979428 w 6128435"/>
              <a:gd name="connsiteY165-12590" fmla="*/ 6754678 h 6858000"/>
              <a:gd name="connsiteX166-12591" fmla="*/ 5983398 w 6128435"/>
              <a:gd name="connsiteY166-12592" fmla="*/ 6778641 h 6858000"/>
              <a:gd name="connsiteX167-12593" fmla="*/ 5984543 w 6128435"/>
              <a:gd name="connsiteY167-12594" fmla="*/ 6811016 h 6858000"/>
              <a:gd name="connsiteX168-12595" fmla="*/ 5981802 w 6128435"/>
              <a:gd name="connsiteY168-12596" fmla="*/ 6838578 h 6858000"/>
              <a:gd name="connsiteX169-12597" fmla="*/ 5979671 w 6128435"/>
              <a:gd name="connsiteY169-12598" fmla="*/ 6858000 h 6858000"/>
              <a:gd name="connsiteX170-12599" fmla="*/ 0 w 6128435"/>
              <a:gd name="connsiteY170-12600" fmla="*/ 6858000 h 6858000"/>
              <a:gd name="connsiteX171-12601" fmla="*/ 0 w 6128435"/>
              <a:gd name="connsiteY171-12602" fmla="*/ 0 h 6858000"/>
              <a:gd name="connsiteX0-12603" fmla="*/ 0 w 6128435"/>
              <a:gd name="connsiteY0-12604" fmla="*/ 0 h 6858000"/>
              <a:gd name="connsiteX1-12605" fmla="*/ 4965888 w 6128435"/>
              <a:gd name="connsiteY1-12606" fmla="*/ 0 h 6858000"/>
              <a:gd name="connsiteX2-12607" fmla="*/ 4967767 w 6128435"/>
              <a:gd name="connsiteY2-12608" fmla="*/ 7930 h 6858000"/>
              <a:gd name="connsiteX3-12609" fmla="*/ 4979444 w 6128435"/>
              <a:gd name="connsiteY3-12610" fmla="*/ 43921 h 6858000"/>
              <a:gd name="connsiteX4-12611" fmla="*/ 5021173 w 6128435"/>
              <a:gd name="connsiteY4-12612" fmla="*/ 123738 h 6858000"/>
              <a:gd name="connsiteX5-12613" fmla="*/ 5075458 w 6128435"/>
              <a:gd name="connsiteY5-12614" fmla="*/ 264355 h 6858000"/>
              <a:gd name="connsiteX6-12615" fmla="*/ 5081175 w 6128435"/>
              <a:gd name="connsiteY6-12616" fmla="*/ 277448 h 6858000"/>
              <a:gd name="connsiteX7-12617" fmla="*/ 5097011 w 6128435"/>
              <a:gd name="connsiteY7-12618" fmla="*/ 355616 h 6858000"/>
              <a:gd name="connsiteX8-12619" fmla="*/ 5130982 w 6128435"/>
              <a:gd name="connsiteY8-12620" fmla="*/ 412030 h 6858000"/>
              <a:gd name="connsiteX9-12621" fmla="*/ 5153000 w 6128435"/>
              <a:gd name="connsiteY9-12622" fmla="*/ 507134 h 6858000"/>
              <a:gd name="connsiteX10-12623" fmla="*/ 5171282 w 6128435"/>
              <a:gd name="connsiteY10-12624" fmla="*/ 602071 h 6858000"/>
              <a:gd name="connsiteX11-12625" fmla="*/ 5176196 w 6128435"/>
              <a:gd name="connsiteY11-12626" fmla="*/ 636822 h 6858000"/>
              <a:gd name="connsiteX12-12627" fmla="*/ 5201957 w 6128435"/>
              <a:gd name="connsiteY12-12628" fmla="*/ 736835 h 6858000"/>
              <a:gd name="connsiteX13-12629" fmla="*/ 5185452 w 6128435"/>
              <a:gd name="connsiteY13-12630" fmla="*/ 745392 h 6858000"/>
              <a:gd name="connsiteX14-12631" fmla="*/ 5189051 w 6128435"/>
              <a:gd name="connsiteY14-12632" fmla="*/ 782518 h 6858000"/>
              <a:gd name="connsiteX15-12633" fmla="*/ 5210428 w 6128435"/>
              <a:gd name="connsiteY15-12634" fmla="*/ 815772 h 6858000"/>
              <a:gd name="connsiteX16-12635" fmla="*/ 5221088 w 6128435"/>
              <a:gd name="connsiteY16-12636" fmla="*/ 860193 h 6858000"/>
              <a:gd name="connsiteX17-12637" fmla="*/ 5227653 w 6128435"/>
              <a:gd name="connsiteY17-12638" fmla="*/ 886709 h 6858000"/>
              <a:gd name="connsiteX18-12639" fmla="*/ 5230806 w 6128435"/>
              <a:gd name="connsiteY18-12640" fmla="*/ 961354 h 6858000"/>
              <a:gd name="connsiteX19-12641" fmla="*/ 5201018 w 6128435"/>
              <a:gd name="connsiteY19-12642" fmla="*/ 1095027 h 6858000"/>
              <a:gd name="connsiteX20-12643" fmla="*/ 5202153 w 6128435"/>
              <a:gd name="connsiteY20-12644" fmla="*/ 1133224 h 6858000"/>
              <a:gd name="connsiteX21-12645" fmla="*/ 5207370 w 6128435"/>
              <a:gd name="connsiteY21-12646" fmla="*/ 1138097 h 6858000"/>
              <a:gd name="connsiteX22-12647" fmla="*/ 5189234 w 6128435"/>
              <a:gd name="connsiteY22-12648" fmla="*/ 1193495 h 6858000"/>
              <a:gd name="connsiteX23-12649" fmla="*/ 5202769 w 6128435"/>
              <a:gd name="connsiteY23-12650" fmla="*/ 1269450 h 6858000"/>
              <a:gd name="connsiteX24-12651" fmla="*/ 5225968 w 6128435"/>
              <a:gd name="connsiteY24-12652" fmla="*/ 1357994 h 6858000"/>
              <a:gd name="connsiteX25-12653" fmla="*/ 5233819 w 6128435"/>
              <a:gd name="connsiteY25-12654" fmla="*/ 1380922 h 6858000"/>
              <a:gd name="connsiteX26-12655" fmla="*/ 5237226 w 6128435"/>
              <a:gd name="connsiteY26-12656" fmla="*/ 1441327 h 6858000"/>
              <a:gd name="connsiteX27-12657" fmla="*/ 5244434 w 6128435"/>
              <a:gd name="connsiteY27-12658" fmla="*/ 1580810 h 6858000"/>
              <a:gd name="connsiteX28-12659" fmla="*/ 5251453 w 6128435"/>
              <a:gd name="connsiteY28-12660" fmla="*/ 1583934 h 6858000"/>
              <a:gd name="connsiteX29-12661" fmla="*/ 5253136 w 6128435"/>
              <a:gd name="connsiteY29-12662" fmla="*/ 1595457 h 6858000"/>
              <a:gd name="connsiteX30-12663" fmla="*/ 5254863 w 6128435"/>
              <a:gd name="connsiteY30-12664" fmla="*/ 1598311 h 6858000"/>
              <a:gd name="connsiteX31-12665" fmla="*/ 5263491 w 6128435"/>
              <a:gd name="connsiteY31-12666" fmla="*/ 1642938 h 6858000"/>
              <a:gd name="connsiteX32-12667" fmla="*/ 5261314 w 6128435"/>
              <a:gd name="connsiteY32-12668" fmla="*/ 1689177 h 6858000"/>
              <a:gd name="connsiteX33-12669" fmla="*/ 5259788 w 6128435"/>
              <a:gd name="connsiteY33-12670" fmla="*/ 1768516 h 6858000"/>
              <a:gd name="connsiteX34-12671" fmla="*/ 5255696 w 6128435"/>
              <a:gd name="connsiteY34-12672" fmla="*/ 1953770 h 6858000"/>
              <a:gd name="connsiteX35-12673" fmla="*/ 5252592 w 6128435"/>
              <a:gd name="connsiteY35-12674" fmla="*/ 2092210 h 6858000"/>
              <a:gd name="connsiteX36-12675" fmla="*/ 5264303 w 6128435"/>
              <a:gd name="connsiteY36-12676" fmla="*/ 2225157 h 6858000"/>
              <a:gd name="connsiteX37-12677" fmla="*/ 5254949 w 6128435"/>
              <a:gd name="connsiteY37-12678" fmla="*/ 2236160 h 6858000"/>
              <a:gd name="connsiteX38-12679" fmla="*/ 5250104 w 6128435"/>
              <a:gd name="connsiteY38-12680" fmla="*/ 2249166 h 6858000"/>
              <a:gd name="connsiteX39-12681" fmla="*/ 5251214 w 6128435"/>
              <a:gd name="connsiteY39-12682" fmla="*/ 2250944 h 6858000"/>
              <a:gd name="connsiteX40-12683" fmla="*/ 5250644 w 6128435"/>
              <a:gd name="connsiteY40-12684" fmla="*/ 2266619 h 6858000"/>
              <a:gd name="connsiteX41-12685" fmla="*/ 5247111 w 6128435"/>
              <a:gd name="connsiteY41-12686" fmla="*/ 2269679 h 6858000"/>
              <a:gd name="connsiteX42-12687" fmla="*/ 5279312 w 6128435"/>
              <a:gd name="connsiteY42-12688" fmla="*/ 2302757 h 6858000"/>
              <a:gd name="connsiteX43-12689" fmla="*/ 5293877 w 6128435"/>
              <a:gd name="connsiteY43-12690" fmla="*/ 2368649 h 6858000"/>
              <a:gd name="connsiteX44-12691" fmla="*/ 5311338 w 6128435"/>
              <a:gd name="connsiteY44-12692" fmla="*/ 2404034 h 6858000"/>
              <a:gd name="connsiteX45-12693" fmla="*/ 5338366 w 6128435"/>
              <a:gd name="connsiteY45-12694" fmla="*/ 2465052 h 6858000"/>
              <a:gd name="connsiteX46-12695" fmla="*/ 5371263 w 6128435"/>
              <a:gd name="connsiteY46-12696" fmla="*/ 2586413 h 6858000"/>
              <a:gd name="connsiteX47-12697" fmla="*/ 5407503 w 6128435"/>
              <a:gd name="connsiteY47-12698" fmla="*/ 2786290 h 6858000"/>
              <a:gd name="connsiteX48-12699" fmla="*/ 5407356 w 6128435"/>
              <a:gd name="connsiteY48-12700" fmla="*/ 2787545 h 6858000"/>
              <a:gd name="connsiteX49-12701" fmla="*/ 5411130 w 6128435"/>
              <a:gd name="connsiteY49-12702" fmla="*/ 2788640 h 6858000"/>
              <a:gd name="connsiteX50-12703" fmla="*/ 5416439 w 6128435"/>
              <a:gd name="connsiteY50-12704" fmla="*/ 2805666 h 6858000"/>
              <a:gd name="connsiteX51-12705" fmla="*/ 5416589 w 6128435"/>
              <a:gd name="connsiteY51-12706" fmla="*/ 2810822 h 6858000"/>
              <a:gd name="connsiteX52-12707" fmla="*/ 5418542 w 6128435"/>
              <a:gd name="connsiteY52-12708" fmla="*/ 2817745 h 6858000"/>
              <a:gd name="connsiteX53-12709" fmla="*/ 5418847 w 6128435"/>
              <a:gd name="connsiteY53-12710" fmla="*/ 2817825 h 6858000"/>
              <a:gd name="connsiteX54-12711" fmla="*/ 5423364 w 6128435"/>
              <a:gd name="connsiteY54-12712" fmla="*/ 2858292 h 6858000"/>
              <a:gd name="connsiteX55-12713" fmla="*/ 5479298 w 6128435"/>
              <a:gd name="connsiteY55-12714" fmla="*/ 2947791 h 6858000"/>
              <a:gd name="connsiteX56-12715" fmla="*/ 5481770 w 6128435"/>
              <a:gd name="connsiteY56-12716" fmla="*/ 2951352 h 6858000"/>
              <a:gd name="connsiteX57-12717" fmla="*/ 5481013 w 6128435"/>
              <a:gd name="connsiteY57-12718" fmla="*/ 2973461 h 6858000"/>
              <a:gd name="connsiteX58-12719" fmla="*/ 5482045 w 6128435"/>
              <a:gd name="connsiteY58-12720" fmla="*/ 2984371 h 6858000"/>
              <a:gd name="connsiteX59-12721" fmla="*/ 5479405 w 6128435"/>
              <a:gd name="connsiteY59-12722" fmla="*/ 2988507 h 6858000"/>
              <a:gd name="connsiteX60-12723" fmla="*/ 5482415 w 6128435"/>
              <a:gd name="connsiteY60-12724" fmla="*/ 3004079 h 6858000"/>
              <a:gd name="connsiteX61-12725" fmla="*/ 5483865 w 6128435"/>
              <a:gd name="connsiteY61-12726" fmla="*/ 3005467 h 6858000"/>
              <a:gd name="connsiteX62-12727" fmla="*/ 5482236 w 6128435"/>
              <a:gd name="connsiteY62-12728" fmla="*/ 3019791 h 6858000"/>
              <a:gd name="connsiteX63-12729" fmla="*/ 5475895 w 6128435"/>
              <a:gd name="connsiteY63-12730" fmla="*/ 3033578 h 6858000"/>
              <a:gd name="connsiteX64-12731" fmla="*/ 5477595 w 6128435"/>
              <a:gd name="connsiteY64-12732" fmla="*/ 3250534 h 6858000"/>
              <a:gd name="connsiteX65-12733" fmla="*/ 5532836 w 6128435"/>
              <a:gd name="connsiteY65-12734" fmla="*/ 3353840 h 6858000"/>
              <a:gd name="connsiteX66-12735" fmla="*/ 5561229 w 6128435"/>
              <a:gd name="connsiteY66-12736" fmla="*/ 3395784 h 6858000"/>
              <a:gd name="connsiteX67-12737" fmla="*/ 5589758 w 6128435"/>
              <a:gd name="connsiteY67-12738" fmla="*/ 3506453 h 6858000"/>
              <a:gd name="connsiteX68-12739" fmla="*/ 5596144 w 6128435"/>
              <a:gd name="connsiteY68-12740" fmla="*/ 3534624 h 6858000"/>
              <a:gd name="connsiteX69-12741" fmla="*/ 5597750 w 6128435"/>
              <a:gd name="connsiteY69-12742" fmla="*/ 3534129 h 6858000"/>
              <a:gd name="connsiteX70-12743" fmla="*/ 5599700 w 6128435"/>
              <a:gd name="connsiteY70-12744" fmla="*/ 3547221 h 6858000"/>
              <a:gd name="connsiteX71-12745" fmla="*/ 5615031 w 6128435"/>
              <a:gd name="connsiteY71-12746" fmla="*/ 3557482 h 6858000"/>
              <a:gd name="connsiteX72-12747" fmla="*/ 5618377 w 6128435"/>
              <a:gd name="connsiteY72-12748" fmla="*/ 3588431 h 6858000"/>
              <a:gd name="connsiteX73-12749" fmla="*/ 5612155 w 6128435"/>
              <a:gd name="connsiteY73-12750" fmla="*/ 3589869 h 6858000"/>
              <a:gd name="connsiteX74-12751" fmla="*/ 5620843 w 6128435"/>
              <a:gd name="connsiteY74-12752" fmla="*/ 3606745 h 6858000"/>
              <a:gd name="connsiteX75-12753" fmla="*/ 5655472 w 6128435"/>
              <a:gd name="connsiteY75-12754" fmla="*/ 3678877 h 6858000"/>
              <a:gd name="connsiteX76-12755" fmla="*/ 5680448 w 6128435"/>
              <a:gd name="connsiteY76-12756" fmla="*/ 3717760 h 6858000"/>
              <a:gd name="connsiteX77-12757" fmla="*/ 5683015 w 6128435"/>
              <a:gd name="connsiteY77-12758" fmla="*/ 3762025 h 6858000"/>
              <a:gd name="connsiteX78-12759" fmla="*/ 5696643 w 6128435"/>
              <a:gd name="connsiteY78-12760" fmla="*/ 3773888 h 6858000"/>
              <a:gd name="connsiteX79-12761" fmla="*/ 5699203 w 6128435"/>
              <a:gd name="connsiteY79-12762" fmla="*/ 3775823 h 6858000"/>
              <a:gd name="connsiteX80-12763" fmla="*/ 5704824 w 6128435"/>
              <a:gd name="connsiteY80-12764" fmla="*/ 3785966 h 6858000"/>
              <a:gd name="connsiteX81-12765" fmla="*/ 5712204 w 6128435"/>
              <a:gd name="connsiteY81-12766" fmla="*/ 3785830 h 6858000"/>
              <a:gd name="connsiteX82-12767" fmla="*/ 5724816 w 6128435"/>
              <a:gd name="connsiteY82-12768" fmla="*/ 3798949 h 6858000"/>
              <a:gd name="connsiteX83-12769" fmla="*/ 5733539 w 6128435"/>
              <a:gd name="connsiteY83-12770" fmla="*/ 3818457 h 6858000"/>
              <a:gd name="connsiteX84-12771" fmla="*/ 5768491 w 6128435"/>
              <a:gd name="connsiteY84-12772" fmla="*/ 3914399 h 6858000"/>
              <a:gd name="connsiteX85-12773" fmla="*/ 5793123 w 6128435"/>
              <a:gd name="connsiteY85-12774" fmla="*/ 3969952 h 6858000"/>
              <a:gd name="connsiteX86-12775" fmla="*/ 5808321 w 6128435"/>
              <a:gd name="connsiteY86-12776" fmla="*/ 3988153 h 6858000"/>
              <a:gd name="connsiteX87-12777" fmla="*/ 5825621 w 6128435"/>
              <a:gd name="connsiteY87-12778" fmla="*/ 4015525 h 6858000"/>
              <a:gd name="connsiteX88-12779" fmla="*/ 5860672 w 6128435"/>
              <a:gd name="connsiteY88-12780" fmla="*/ 4061579 h 6858000"/>
              <a:gd name="connsiteX89-12781" fmla="*/ 5872173 w 6128435"/>
              <a:gd name="connsiteY89-12782" fmla="*/ 4088497 h 6858000"/>
              <a:gd name="connsiteX90-12783" fmla="*/ 5883705 w 6128435"/>
              <a:gd name="connsiteY90-12784" fmla="*/ 4101899 h 6858000"/>
              <a:gd name="connsiteX91-12785" fmla="*/ 5885314 w 6128435"/>
              <a:gd name="connsiteY91-12786" fmla="*/ 4108387 h 6858000"/>
              <a:gd name="connsiteX92-12787" fmla="*/ 5894095 w 6128435"/>
              <a:gd name="connsiteY92-12788" fmla="*/ 4128857 h 6858000"/>
              <a:gd name="connsiteX93-12789" fmla="*/ 5898339 w 6128435"/>
              <a:gd name="connsiteY93-12790" fmla="*/ 4140800 h 6858000"/>
              <a:gd name="connsiteX94-12791" fmla="*/ 5899734 w 6128435"/>
              <a:gd name="connsiteY94-12792" fmla="*/ 4145632 h 6858000"/>
              <a:gd name="connsiteX95-12793" fmla="*/ 5897098 w 6128435"/>
              <a:gd name="connsiteY95-12794" fmla="*/ 4157819 h 6858000"/>
              <a:gd name="connsiteX96-12795" fmla="*/ 5903513 w 6128435"/>
              <a:gd name="connsiteY96-12796" fmla="*/ 4187661 h 6858000"/>
              <a:gd name="connsiteX97-12797" fmla="*/ 5917114 w 6128435"/>
              <a:gd name="connsiteY97-12798" fmla="*/ 4213096 h 6858000"/>
              <a:gd name="connsiteX98-12799" fmla="*/ 5921153 w 6128435"/>
              <a:gd name="connsiteY98-12800" fmla="*/ 4236222 h 6858000"/>
              <a:gd name="connsiteX99-12801" fmla="*/ 5924233 w 6128435"/>
              <a:gd name="connsiteY99-12802" fmla="*/ 4242060 h 6858000"/>
              <a:gd name="connsiteX100-12803" fmla="*/ 5928910 w 6128435"/>
              <a:gd name="connsiteY100-12804" fmla="*/ 4300973 h 6858000"/>
              <a:gd name="connsiteX101-12805" fmla="*/ 5939320 w 6128435"/>
              <a:gd name="connsiteY101-12806" fmla="*/ 4340435 h 6858000"/>
              <a:gd name="connsiteX102-12807" fmla="*/ 5946705 w 6128435"/>
              <a:gd name="connsiteY102-12808" fmla="*/ 4428051 h 6858000"/>
              <a:gd name="connsiteX103-12809" fmla="*/ 5949261 w 6128435"/>
              <a:gd name="connsiteY103-12810" fmla="*/ 4449185 h 6858000"/>
              <a:gd name="connsiteX104-12811" fmla="*/ 5957504 w 6128435"/>
              <a:gd name="connsiteY104-12812" fmla="*/ 4465911 h 6858000"/>
              <a:gd name="connsiteX105-12813" fmla="*/ 5964689 w 6128435"/>
              <a:gd name="connsiteY105-12814" fmla="*/ 4468532 h 6858000"/>
              <a:gd name="connsiteX106-12815" fmla="*/ 5967062 w 6128435"/>
              <a:gd name="connsiteY106-12816" fmla="*/ 4479923 h 6858000"/>
              <a:gd name="connsiteX107-12817" fmla="*/ 5968960 w 6128435"/>
              <a:gd name="connsiteY107-12818" fmla="*/ 4482655 h 6858000"/>
              <a:gd name="connsiteX108-12819" fmla="*/ 5978567 w 6128435"/>
              <a:gd name="connsiteY108-12820" fmla="*/ 4498605 h 6858000"/>
              <a:gd name="connsiteX109-12821" fmla="*/ 5980106 w 6128435"/>
              <a:gd name="connsiteY109-12822" fmla="*/ 4585087 h 6858000"/>
              <a:gd name="connsiteX110-12823" fmla="*/ 5998138 w 6128435"/>
              <a:gd name="connsiteY110-12824" fmla="*/ 4697518 h 6858000"/>
              <a:gd name="connsiteX111-12825" fmla="*/ 6013516 w 6128435"/>
              <a:gd name="connsiteY111-12826" fmla="*/ 4786619 h 6858000"/>
              <a:gd name="connsiteX112-12827" fmla="*/ 6025404 w 6128435"/>
              <a:gd name="connsiteY112-12828" fmla="*/ 4858148 h 6858000"/>
              <a:gd name="connsiteX113-12829" fmla="*/ 6007749 w 6128435"/>
              <a:gd name="connsiteY113-12830" fmla="*/ 4964715 h 6858000"/>
              <a:gd name="connsiteX114-12831" fmla="*/ 6005269 w 6128435"/>
              <a:gd name="connsiteY114-12832" fmla="*/ 5150567 h 6858000"/>
              <a:gd name="connsiteX115-12833" fmla="*/ 6001127 w 6128435"/>
              <a:gd name="connsiteY115-12834" fmla="*/ 5164609 h 6858000"/>
              <a:gd name="connsiteX116-12835" fmla="*/ 5996647 w 6128435"/>
              <a:gd name="connsiteY116-12836" fmla="*/ 5185640 h 6858000"/>
              <a:gd name="connsiteX117-12837" fmla="*/ 5998514 w 6128435"/>
              <a:gd name="connsiteY117-12838" fmla="*/ 5189673 h 6858000"/>
              <a:gd name="connsiteX118-12839" fmla="*/ 5995970 w 6128435"/>
              <a:gd name="connsiteY118-12840" fmla="*/ 5221547 h 6858000"/>
              <a:gd name="connsiteX119-12841" fmla="*/ 5997218 w 6128435"/>
              <a:gd name="connsiteY119-12842" fmla="*/ 5222031 h 6858000"/>
              <a:gd name="connsiteX120-12843" fmla="*/ 6002116 w 6128435"/>
              <a:gd name="connsiteY120-12844" fmla="*/ 5231223 h 6858000"/>
              <a:gd name="connsiteX121-12845" fmla="*/ 6008541 w 6128435"/>
              <a:gd name="connsiteY121-12846" fmla="*/ 5248680 h 6858000"/>
              <a:gd name="connsiteX122-12847" fmla="*/ 6039260 w 6128435"/>
              <a:gd name="connsiteY122-12848" fmla="*/ 5289518 h 6858000"/>
              <a:gd name="connsiteX123-12849" fmla="*/ 6036748 w 6128435"/>
              <a:gd name="connsiteY123-12850" fmla="*/ 5322752 h 6858000"/>
              <a:gd name="connsiteX124-12851" fmla="*/ 6036943 w 6128435"/>
              <a:gd name="connsiteY124-12852" fmla="*/ 5329480 h 6858000"/>
              <a:gd name="connsiteX125-12853" fmla="*/ 6037236 w 6128435"/>
              <a:gd name="connsiteY125-12854" fmla="*/ 5329634 h 6858000"/>
              <a:gd name="connsiteX126-12855" fmla="*/ 6038019 w 6128435"/>
              <a:gd name="connsiteY126-12856" fmla="*/ 5336764 h 6858000"/>
              <a:gd name="connsiteX127-12857" fmla="*/ 6037298 w 6128435"/>
              <a:gd name="connsiteY127-12858" fmla="*/ 5341753 h 6858000"/>
              <a:gd name="connsiteX128-12859" fmla="*/ 6037677 w 6128435"/>
              <a:gd name="connsiteY128-12860" fmla="*/ 5354807 h 6858000"/>
              <a:gd name="connsiteX129-12861" fmla="*/ 6039728 w 6128435"/>
              <a:gd name="connsiteY129-12862" fmla="*/ 5359416 h 6858000"/>
              <a:gd name="connsiteX130-12863" fmla="*/ 6043311 w 6128435"/>
              <a:gd name="connsiteY130-12864" fmla="*/ 5361407 h 6858000"/>
              <a:gd name="connsiteX131-12865" fmla="*/ 6042954 w 6128435"/>
              <a:gd name="connsiteY131-12866" fmla="*/ 5362576 h 6858000"/>
              <a:gd name="connsiteX132-12867" fmla="*/ 6053435 w 6128435"/>
              <a:gd name="connsiteY132-12868" fmla="*/ 5387547 h 6858000"/>
              <a:gd name="connsiteX133-12869" fmla="*/ 6065933 w 6128435"/>
              <a:gd name="connsiteY133-12870" fmla="*/ 5443002 h 6858000"/>
              <a:gd name="connsiteX134-12871" fmla="*/ 6068640 w 6128435"/>
              <a:gd name="connsiteY134-12872" fmla="*/ 5474503 h 6858000"/>
              <a:gd name="connsiteX135-12873" fmla="*/ 6080922 w 6128435"/>
              <a:gd name="connsiteY135-12874" fmla="*/ 5561070 h 6858000"/>
              <a:gd name="connsiteX136-12875" fmla="*/ 6096949 w 6128435"/>
              <a:gd name="connsiteY136-12876" fmla="*/ 5648179 h 6858000"/>
              <a:gd name="connsiteX137-12877" fmla="*/ 6125703 w 6128435"/>
              <a:gd name="connsiteY137-12878" fmla="*/ 5692894 h 6858000"/>
              <a:gd name="connsiteX138-12879" fmla="*/ 6126670 w 6128435"/>
              <a:gd name="connsiteY138-12880" fmla="*/ 5697882 h 6858000"/>
              <a:gd name="connsiteX139-12881" fmla="*/ 6124061 w 6128435"/>
              <a:gd name="connsiteY139-12882" fmla="*/ 5710294 h 6858000"/>
              <a:gd name="connsiteX140-12883" fmla="*/ 6122213 w 6128435"/>
              <a:gd name="connsiteY140-12884" fmla="*/ 5714762 h 6858000"/>
              <a:gd name="connsiteX141-12885" fmla="*/ 6121353 w 6128435"/>
              <a:gd name="connsiteY141-12886" fmla="*/ 5721725 h 6858000"/>
              <a:gd name="connsiteX142-12887" fmla="*/ 6121607 w 6128435"/>
              <a:gd name="connsiteY142-12888" fmla="*/ 5721959 h 6858000"/>
              <a:gd name="connsiteX143-12889" fmla="*/ 6120262 w 6128435"/>
              <a:gd name="connsiteY143-12890" fmla="*/ 5728358 h 6858000"/>
              <a:gd name="connsiteX144-12891" fmla="*/ 6110194 w 6128435"/>
              <a:gd name="connsiteY144-12892" fmla="*/ 5758853 h 6858000"/>
              <a:gd name="connsiteX145-12893" fmla="*/ 6127519 w 6128435"/>
              <a:gd name="connsiteY145-12894" fmla="*/ 5865775 h 6858000"/>
              <a:gd name="connsiteX146-12895" fmla="*/ 6128435 w 6128435"/>
              <a:gd name="connsiteY146-12896" fmla="*/ 5870164 h 6858000"/>
              <a:gd name="connsiteX147-12897" fmla="*/ 6119217 w 6128435"/>
              <a:gd name="connsiteY147-12898" fmla="*/ 5888542 h 6858000"/>
              <a:gd name="connsiteX148-12899" fmla="*/ 6115966 w 6128435"/>
              <a:gd name="connsiteY148-12900" fmla="*/ 5898387 h 6858000"/>
              <a:gd name="connsiteX149-12901" fmla="*/ 6111924 w 6128435"/>
              <a:gd name="connsiteY149-12902" fmla="*/ 5900444 h 6858000"/>
              <a:gd name="connsiteX150-12903" fmla="*/ 6108716 w 6128435"/>
              <a:gd name="connsiteY150-12904" fmla="*/ 5915345 h 6858000"/>
              <a:gd name="connsiteX151-12905" fmla="*/ 6109524 w 6128435"/>
              <a:gd name="connsiteY151-12906" fmla="*/ 5917328 h 6858000"/>
              <a:gd name="connsiteX152-12907" fmla="*/ 6102493 w 6128435"/>
              <a:gd name="connsiteY152-12908" fmla="*/ 5928602 h 6858000"/>
              <a:gd name="connsiteX153-12909" fmla="*/ 6056863 w 6128435"/>
              <a:gd name="connsiteY153-12910" fmla="*/ 6000643 h 6858000"/>
              <a:gd name="connsiteX154-12911" fmla="*/ 6045436 w 6128435"/>
              <a:gd name="connsiteY154-12912" fmla="*/ 6124480 h 6858000"/>
              <a:gd name="connsiteX155-12913" fmla="*/ 6030489 w 6128435"/>
              <a:gd name="connsiteY155-12914" fmla="*/ 6317666 h 6858000"/>
              <a:gd name="connsiteX156-12915" fmla="*/ 6007492 w 6128435"/>
              <a:gd name="connsiteY156-12916" fmla="*/ 6440818 h 6858000"/>
              <a:gd name="connsiteX157-12917" fmla="*/ 6009467 w 6128435"/>
              <a:gd name="connsiteY157-12918" fmla="*/ 6487076 h 6858000"/>
              <a:gd name="connsiteX158-12919" fmla="*/ 5995064 w 6128435"/>
              <a:gd name="connsiteY158-12920" fmla="*/ 6540791 h 6858000"/>
              <a:gd name="connsiteX159-12921" fmla="*/ 5996309 w 6128435"/>
              <a:gd name="connsiteY159-12922" fmla="*/ 6543961 h 6858000"/>
              <a:gd name="connsiteX160-12923" fmla="*/ 5996048 w 6128435"/>
              <a:gd name="connsiteY160-12924" fmla="*/ 6555444 h 6858000"/>
              <a:gd name="connsiteX161-12925" fmla="*/ 6002524 w 6128435"/>
              <a:gd name="connsiteY161-12926" fmla="*/ 6560188 h 6858000"/>
              <a:gd name="connsiteX162-12927" fmla="*/ 6006823 w 6128435"/>
              <a:gd name="connsiteY162-12928" fmla="*/ 6578546 h 6858000"/>
              <a:gd name="connsiteX163-12929" fmla="*/ 6004510 w 6128435"/>
              <a:gd name="connsiteY163-12930" fmla="*/ 6599256 h 6858000"/>
              <a:gd name="connsiteX164-12931" fmla="*/ 5986207 w 6128435"/>
              <a:gd name="connsiteY164-12932" fmla="*/ 6695855 h 6858000"/>
              <a:gd name="connsiteX165-12933" fmla="*/ 5979428 w 6128435"/>
              <a:gd name="connsiteY165-12934" fmla="*/ 6754678 h 6858000"/>
              <a:gd name="connsiteX166-12935" fmla="*/ 5983398 w 6128435"/>
              <a:gd name="connsiteY166-12936" fmla="*/ 6778641 h 6858000"/>
              <a:gd name="connsiteX167-12937" fmla="*/ 5984543 w 6128435"/>
              <a:gd name="connsiteY167-12938" fmla="*/ 6811016 h 6858000"/>
              <a:gd name="connsiteX168-12939" fmla="*/ 5981802 w 6128435"/>
              <a:gd name="connsiteY168-12940" fmla="*/ 6838578 h 6858000"/>
              <a:gd name="connsiteX169-12941" fmla="*/ 5979671 w 6128435"/>
              <a:gd name="connsiteY169-12942" fmla="*/ 6858000 h 6858000"/>
              <a:gd name="connsiteX170-12943" fmla="*/ 0 w 6128435"/>
              <a:gd name="connsiteY170-12944" fmla="*/ 6858000 h 6858000"/>
              <a:gd name="connsiteX171-12945" fmla="*/ 0 w 6128435"/>
              <a:gd name="connsiteY171-12946" fmla="*/ 0 h 6858000"/>
              <a:gd name="connsiteX0-12947" fmla="*/ 0 w 6128435"/>
              <a:gd name="connsiteY0-12948" fmla="*/ 0 h 6858000"/>
              <a:gd name="connsiteX1-12949" fmla="*/ 4965888 w 6128435"/>
              <a:gd name="connsiteY1-12950" fmla="*/ 0 h 6858000"/>
              <a:gd name="connsiteX2-12951" fmla="*/ 4967767 w 6128435"/>
              <a:gd name="connsiteY2-12952" fmla="*/ 7930 h 6858000"/>
              <a:gd name="connsiteX3-12953" fmla="*/ 4979444 w 6128435"/>
              <a:gd name="connsiteY3-12954" fmla="*/ 43921 h 6858000"/>
              <a:gd name="connsiteX4-12955" fmla="*/ 5021173 w 6128435"/>
              <a:gd name="connsiteY4-12956" fmla="*/ 123738 h 6858000"/>
              <a:gd name="connsiteX5-12957" fmla="*/ 5075458 w 6128435"/>
              <a:gd name="connsiteY5-12958" fmla="*/ 264355 h 6858000"/>
              <a:gd name="connsiteX6-12959" fmla="*/ 5081175 w 6128435"/>
              <a:gd name="connsiteY6-12960" fmla="*/ 277448 h 6858000"/>
              <a:gd name="connsiteX7-12961" fmla="*/ 5097011 w 6128435"/>
              <a:gd name="connsiteY7-12962" fmla="*/ 355616 h 6858000"/>
              <a:gd name="connsiteX8-12963" fmla="*/ 5130982 w 6128435"/>
              <a:gd name="connsiteY8-12964" fmla="*/ 412030 h 6858000"/>
              <a:gd name="connsiteX9-12965" fmla="*/ 5153000 w 6128435"/>
              <a:gd name="connsiteY9-12966" fmla="*/ 507134 h 6858000"/>
              <a:gd name="connsiteX10-12967" fmla="*/ 5171282 w 6128435"/>
              <a:gd name="connsiteY10-12968" fmla="*/ 602071 h 6858000"/>
              <a:gd name="connsiteX11-12969" fmla="*/ 5176196 w 6128435"/>
              <a:gd name="connsiteY11-12970" fmla="*/ 636822 h 6858000"/>
              <a:gd name="connsiteX12-12971" fmla="*/ 5201957 w 6128435"/>
              <a:gd name="connsiteY12-12972" fmla="*/ 736835 h 6858000"/>
              <a:gd name="connsiteX13-12973" fmla="*/ 5185452 w 6128435"/>
              <a:gd name="connsiteY13-12974" fmla="*/ 745392 h 6858000"/>
              <a:gd name="connsiteX14-12975" fmla="*/ 5189051 w 6128435"/>
              <a:gd name="connsiteY14-12976" fmla="*/ 782518 h 6858000"/>
              <a:gd name="connsiteX15-12977" fmla="*/ 5210428 w 6128435"/>
              <a:gd name="connsiteY15-12978" fmla="*/ 815772 h 6858000"/>
              <a:gd name="connsiteX16-12979" fmla="*/ 5221088 w 6128435"/>
              <a:gd name="connsiteY16-12980" fmla="*/ 860193 h 6858000"/>
              <a:gd name="connsiteX17-12981" fmla="*/ 5227653 w 6128435"/>
              <a:gd name="connsiteY17-12982" fmla="*/ 886709 h 6858000"/>
              <a:gd name="connsiteX18-12983" fmla="*/ 5230806 w 6128435"/>
              <a:gd name="connsiteY18-12984" fmla="*/ 961354 h 6858000"/>
              <a:gd name="connsiteX19-12985" fmla="*/ 5201018 w 6128435"/>
              <a:gd name="connsiteY19-12986" fmla="*/ 1095027 h 6858000"/>
              <a:gd name="connsiteX20-12987" fmla="*/ 5202153 w 6128435"/>
              <a:gd name="connsiteY20-12988" fmla="*/ 1133224 h 6858000"/>
              <a:gd name="connsiteX21-12989" fmla="*/ 5207370 w 6128435"/>
              <a:gd name="connsiteY21-12990" fmla="*/ 1138097 h 6858000"/>
              <a:gd name="connsiteX22-12991" fmla="*/ 5189234 w 6128435"/>
              <a:gd name="connsiteY22-12992" fmla="*/ 1193495 h 6858000"/>
              <a:gd name="connsiteX23-12993" fmla="*/ 5202769 w 6128435"/>
              <a:gd name="connsiteY23-12994" fmla="*/ 1269450 h 6858000"/>
              <a:gd name="connsiteX24-12995" fmla="*/ 5225968 w 6128435"/>
              <a:gd name="connsiteY24-12996" fmla="*/ 1357994 h 6858000"/>
              <a:gd name="connsiteX25-12997" fmla="*/ 5233819 w 6128435"/>
              <a:gd name="connsiteY25-12998" fmla="*/ 1380922 h 6858000"/>
              <a:gd name="connsiteX26-12999" fmla="*/ 5237226 w 6128435"/>
              <a:gd name="connsiteY26-13000" fmla="*/ 1441327 h 6858000"/>
              <a:gd name="connsiteX27-13001" fmla="*/ 5244434 w 6128435"/>
              <a:gd name="connsiteY27-13002" fmla="*/ 1580810 h 6858000"/>
              <a:gd name="connsiteX28-13003" fmla="*/ 5251453 w 6128435"/>
              <a:gd name="connsiteY28-13004" fmla="*/ 1583934 h 6858000"/>
              <a:gd name="connsiteX29-13005" fmla="*/ 5253136 w 6128435"/>
              <a:gd name="connsiteY29-13006" fmla="*/ 1595457 h 6858000"/>
              <a:gd name="connsiteX30-13007" fmla="*/ 5254863 w 6128435"/>
              <a:gd name="connsiteY30-13008" fmla="*/ 1598311 h 6858000"/>
              <a:gd name="connsiteX31-13009" fmla="*/ 5263491 w 6128435"/>
              <a:gd name="connsiteY31-13010" fmla="*/ 1642938 h 6858000"/>
              <a:gd name="connsiteX32-13011" fmla="*/ 5261314 w 6128435"/>
              <a:gd name="connsiteY32-13012" fmla="*/ 1689177 h 6858000"/>
              <a:gd name="connsiteX33-13013" fmla="*/ 5259788 w 6128435"/>
              <a:gd name="connsiteY33-13014" fmla="*/ 1768516 h 6858000"/>
              <a:gd name="connsiteX34-13015" fmla="*/ 5255696 w 6128435"/>
              <a:gd name="connsiteY34-13016" fmla="*/ 1953770 h 6858000"/>
              <a:gd name="connsiteX35-13017" fmla="*/ 5252592 w 6128435"/>
              <a:gd name="connsiteY35-13018" fmla="*/ 2092210 h 6858000"/>
              <a:gd name="connsiteX36-13019" fmla="*/ 5264303 w 6128435"/>
              <a:gd name="connsiteY36-13020" fmla="*/ 2225157 h 6858000"/>
              <a:gd name="connsiteX37-13021" fmla="*/ 5254949 w 6128435"/>
              <a:gd name="connsiteY37-13022" fmla="*/ 2236160 h 6858000"/>
              <a:gd name="connsiteX38-13023" fmla="*/ 5250104 w 6128435"/>
              <a:gd name="connsiteY38-13024" fmla="*/ 2249166 h 6858000"/>
              <a:gd name="connsiteX39-13025" fmla="*/ 5251214 w 6128435"/>
              <a:gd name="connsiteY39-13026" fmla="*/ 2250944 h 6858000"/>
              <a:gd name="connsiteX40-13027" fmla="*/ 5250644 w 6128435"/>
              <a:gd name="connsiteY40-13028" fmla="*/ 2266619 h 6858000"/>
              <a:gd name="connsiteX41-13029" fmla="*/ 5247111 w 6128435"/>
              <a:gd name="connsiteY41-13030" fmla="*/ 2269679 h 6858000"/>
              <a:gd name="connsiteX42-13031" fmla="*/ 5279312 w 6128435"/>
              <a:gd name="connsiteY42-13032" fmla="*/ 2302757 h 6858000"/>
              <a:gd name="connsiteX43-13033" fmla="*/ 5293877 w 6128435"/>
              <a:gd name="connsiteY43-13034" fmla="*/ 2368649 h 6858000"/>
              <a:gd name="connsiteX44-13035" fmla="*/ 5311338 w 6128435"/>
              <a:gd name="connsiteY44-13036" fmla="*/ 2404034 h 6858000"/>
              <a:gd name="connsiteX45-13037" fmla="*/ 5338366 w 6128435"/>
              <a:gd name="connsiteY45-13038" fmla="*/ 2465052 h 6858000"/>
              <a:gd name="connsiteX46-13039" fmla="*/ 5371263 w 6128435"/>
              <a:gd name="connsiteY46-13040" fmla="*/ 2586413 h 6858000"/>
              <a:gd name="connsiteX47-13041" fmla="*/ 5407503 w 6128435"/>
              <a:gd name="connsiteY47-13042" fmla="*/ 2786290 h 6858000"/>
              <a:gd name="connsiteX48-13043" fmla="*/ 5407356 w 6128435"/>
              <a:gd name="connsiteY48-13044" fmla="*/ 2787545 h 6858000"/>
              <a:gd name="connsiteX49-13045" fmla="*/ 5411130 w 6128435"/>
              <a:gd name="connsiteY49-13046" fmla="*/ 2788640 h 6858000"/>
              <a:gd name="connsiteX50-13047" fmla="*/ 5416439 w 6128435"/>
              <a:gd name="connsiteY50-13048" fmla="*/ 2805666 h 6858000"/>
              <a:gd name="connsiteX51-13049" fmla="*/ 5416589 w 6128435"/>
              <a:gd name="connsiteY51-13050" fmla="*/ 2810822 h 6858000"/>
              <a:gd name="connsiteX52-13051" fmla="*/ 5418542 w 6128435"/>
              <a:gd name="connsiteY52-13052" fmla="*/ 2817745 h 6858000"/>
              <a:gd name="connsiteX53-13053" fmla="*/ 5418847 w 6128435"/>
              <a:gd name="connsiteY53-13054" fmla="*/ 2817825 h 6858000"/>
              <a:gd name="connsiteX54-13055" fmla="*/ 5423364 w 6128435"/>
              <a:gd name="connsiteY54-13056" fmla="*/ 2858292 h 6858000"/>
              <a:gd name="connsiteX55-13057" fmla="*/ 5479298 w 6128435"/>
              <a:gd name="connsiteY55-13058" fmla="*/ 2947791 h 6858000"/>
              <a:gd name="connsiteX56-13059" fmla="*/ 5481770 w 6128435"/>
              <a:gd name="connsiteY56-13060" fmla="*/ 2951352 h 6858000"/>
              <a:gd name="connsiteX57-13061" fmla="*/ 5481013 w 6128435"/>
              <a:gd name="connsiteY57-13062" fmla="*/ 2973461 h 6858000"/>
              <a:gd name="connsiteX58-13063" fmla="*/ 5482045 w 6128435"/>
              <a:gd name="connsiteY58-13064" fmla="*/ 2984371 h 6858000"/>
              <a:gd name="connsiteX59-13065" fmla="*/ 5479405 w 6128435"/>
              <a:gd name="connsiteY59-13066" fmla="*/ 2988507 h 6858000"/>
              <a:gd name="connsiteX60-13067" fmla="*/ 5482415 w 6128435"/>
              <a:gd name="connsiteY60-13068" fmla="*/ 3004079 h 6858000"/>
              <a:gd name="connsiteX61-13069" fmla="*/ 5483865 w 6128435"/>
              <a:gd name="connsiteY61-13070" fmla="*/ 3005467 h 6858000"/>
              <a:gd name="connsiteX62-13071" fmla="*/ 5482236 w 6128435"/>
              <a:gd name="connsiteY62-13072" fmla="*/ 3019791 h 6858000"/>
              <a:gd name="connsiteX63-13073" fmla="*/ 5481505 w 6128435"/>
              <a:gd name="connsiteY63-13074" fmla="*/ 3095286 h 6858000"/>
              <a:gd name="connsiteX64-13075" fmla="*/ 5477595 w 6128435"/>
              <a:gd name="connsiteY64-13076" fmla="*/ 3250534 h 6858000"/>
              <a:gd name="connsiteX65-13077" fmla="*/ 5532836 w 6128435"/>
              <a:gd name="connsiteY65-13078" fmla="*/ 3353840 h 6858000"/>
              <a:gd name="connsiteX66-13079" fmla="*/ 5561229 w 6128435"/>
              <a:gd name="connsiteY66-13080" fmla="*/ 3395784 h 6858000"/>
              <a:gd name="connsiteX67-13081" fmla="*/ 5589758 w 6128435"/>
              <a:gd name="connsiteY67-13082" fmla="*/ 3506453 h 6858000"/>
              <a:gd name="connsiteX68-13083" fmla="*/ 5596144 w 6128435"/>
              <a:gd name="connsiteY68-13084" fmla="*/ 3534624 h 6858000"/>
              <a:gd name="connsiteX69-13085" fmla="*/ 5597750 w 6128435"/>
              <a:gd name="connsiteY69-13086" fmla="*/ 3534129 h 6858000"/>
              <a:gd name="connsiteX70-13087" fmla="*/ 5599700 w 6128435"/>
              <a:gd name="connsiteY70-13088" fmla="*/ 3547221 h 6858000"/>
              <a:gd name="connsiteX71-13089" fmla="*/ 5615031 w 6128435"/>
              <a:gd name="connsiteY71-13090" fmla="*/ 3557482 h 6858000"/>
              <a:gd name="connsiteX72-13091" fmla="*/ 5618377 w 6128435"/>
              <a:gd name="connsiteY72-13092" fmla="*/ 3588431 h 6858000"/>
              <a:gd name="connsiteX73-13093" fmla="*/ 5612155 w 6128435"/>
              <a:gd name="connsiteY73-13094" fmla="*/ 3589869 h 6858000"/>
              <a:gd name="connsiteX74-13095" fmla="*/ 5620843 w 6128435"/>
              <a:gd name="connsiteY74-13096" fmla="*/ 3606745 h 6858000"/>
              <a:gd name="connsiteX75-13097" fmla="*/ 5655472 w 6128435"/>
              <a:gd name="connsiteY75-13098" fmla="*/ 3678877 h 6858000"/>
              <a:gd name="connsiteX76-13099" fmla="*/ 5680448 w 6128435"/>
              <a:gd name="connsiteY76-13100" fmla="*/ 3717760 h 6858000"/>
              <a:gd name="connsiteX77-13101" fmla="*/ 5683015 w 6128435"/>
              <a:gd name="connsiteY77-13102" fmla="*/ 3762025 h 6858000"/>
              <a:gd name="connsiteX78-13103" fmla="*/ 5696643 w 6128435"/>
              <a:gd name="connsiteY78-13104" fmla="*/ 3773888 h 6858000"/>
              <a:gd name="connsiteX79-13105" fmla="*/ 5699203 w 6128435"/>
              <a:gd name="connsiteY79-13106" fmla="*/ 3775823 h 6858000"/>
              <a:gd name="connsiteX80-13107" fmla="*/ 5704824 w 6128435"/>
              <a:gd name="connsiteY80-13108" fmla="*/ 3785966 h 6858000"/>
              <a:gd name="connsiteX81-13109" fmla="*/ 5712204 w 6128435"/>
              <a:gd name="connsiteY81-13110" fmla="*/ 3785830 h 6858000"/>
              <a:gd name="connsiteX82-13111" fmla="*/ 5724816 w 6128435"/>
              <a:gd name="connsiteY82-13112" fmla="*/ 3798949 h 6858000"/>
              <a:gd name="connsiteX83-13113" fmla="*/ 5733539 w 6128435"/>
              <a:gd name="connsiteY83-13114" fmla="*/ 3818457 h 6858000"/>
              <a:gd name="connsiteX84-13115" fmla="*/ 5768491 w 6128435"/>
              <a:gd name="connsiteY84-13116" fmla="*/ 3914399 h 6858000"/>
              <a:gd name="connsiteX85-13117" fmla="*/ 5793123 w 6128435"/>
              <a:gd name="connsiteY85-13118" fmla="*/ 3969952 h 6858000"/>
              <a:gd name="connsiteX86-13119" fmla="*/ 5808321 w 6128435"/>
              <a:gd name="connsiteY86-13120" fmla="*/ 3988153 h 6858000"/>
              <a:gd name="connsiteX87-13121" fmla="*/ 5825621 w 6128435"/>
              <a:gd name="connsiteY87-13122" fmla="*/ 4015525 h 6858000"/>
              <a:gd name="connsiteX88-13123" fmla="*/ 5860672 w 6128435"/>
              <a:gd name="connsiteY88-13124" fmla="*/ 4061579 h 6858000"/>
              <a:gd name="connsiteX89-13125" fmla="*/ 5872173 w 6128435"/>
              <a:gd name="connsiteY89-13126" fmla="*/ 4088497 h 6858000"/>
              <a:gd name="connsiteX90-13127" fmla="*/ 5883705 w 6128435"/>
              <a:gd name="connsiteY90-13128" fmla="*/ 4101899 h 6858000"/>
              <a:gd name="connsiteX91-13129" fmla="*/ 5885314 w 6128435"/>
              <a:gd name="connsiteY91-13130" fmla="*/ 4108387 h 6858000"/>
              <a:gd name="connsiteX92-13131" fmla="*/ 5894095 w 6128435"/>
              <a:gd name="connsiteY92-13132" fmla="*/ 4128857 h 6858000"/>
              <a:gd name="connsiteX93-13133" fmla="*/ 5898339 w 6128435"/>
              <a:gd name="connsiteY93-13134" fmla="*/ 4140800 h 6858000"/>
              <a:gd name="connsiteX94-13135" fmla="*/ 5899734 w 6128435"/>
              <a:gd name="connsiteY94-13136" fmla="*/ 4145632 h 6858000"/>
              <a:gd name="connsiteX95-13137" fmla="*/ 5897098 w 6128435"/>
              <a:gd name="connsiteY95-13138" fmla="*/ 4157819 h 6858000"/>
              <a:gd name="connsiteX96-13139" fmla="*/ 5903513 w 6128435"/>
              <a:gd name="connsiteY96-13140" fmla="*/ 4187661 h 6858000"/>
              <a:gd name="connsiteX97-13141" fmla="*/ 5917114 w 6128435"/>
              <a:gd name="connsiteY97-13142" fmla="*/ 4213096 h 6858000"/>
              <a:gd name="connsiteX98-13143" fmla="*/ 5921153 w 6128435"/>
              <a:gd name="connsiteY98-13144" fmla="*/ 4236222 h 6858000"/>
              <a:gd name="connsiteX99-13145" fmla="*/ 5924233 w 6128435"/>
              <a:gd name="connsiteY99-13146" fmla="*/ 4242060 h 6858000"/>
              <a:gd name="connsiteX100-13147" fmla="*/ 5928910 w 6128435"/>
              <a:gd name="connsiteY100-13148" fmla="*/ 4300973 h 6858000"/>
              <a:gd name="connsiteX101-13149" fmla="*/ 5939320 w 6128435"/>
              <a:gd name="connsiteY101-13150" fmla="*/ 4340435 h 6858000"/>
              <a:gd name="connsiteX102-13151" fmla="*/ 5946705 w 6128435"/>
              <a:gd name="connsiteY102-13152" fmla="*/ 4428051 h 6858000"/>
              <a:gd name="connsiteX103-13153" fmla="*/ 5949261 w 6128435"/>
              <a:gd name="connsiteY103-13154" fmla="*/ 4449185 h 6858000"/>
              <a:gd name="connsiteX104-13155" fmla="*/ 5957504 w 6128435"/>
              <a:gd name="connsiteY104-13156" fmla="*/ 4465911 h 6858000"/>
              <a:gd name="connsiteX105-13157" fmla="*/ 5964689 w 6128435"/>
              <a:gd name="connsiteY105-13158" fmla="*/ 4468532 h 6858000"/>
              <a:gd name="connsiteX106-13159" fmla="*/ 5967062 w 6128435"/>
              <a:gd name="connsiteY106-13160" fmla="*/ 4479923 h 6858000"/>
              <a:gd name="connsiteX107-13161" fmla="*/ 5968960 w 6128435"/>
              <a:gd name="connsiteY107-13162" fmla="*/ 4482655 h 6858000"/>
              <a:gd name="connsiteX108-13163" fmla="*/ 5978567 w 6128435"/>
              <a:gd name="connsiteY108-13164" fmla="*/ 4498605 h 6858000"/>
              <a:gd name="connsiteX109-13165" fmla="*/ 5980106 w 6128435"/>
              <a:gd name="connsiteY109-13166" fmla="*/ 4585087 h 6858000"/>
              <a:gd name="connsiteX110-13167" fmla="*/ 5998138 w 6128435"/>
              <a:gd name="connsiteY110-13168" fmla="*/ 4697518 h 6858000"/>
              <a:gd name="connsiteX111-13169" fmla="*/ 6013516 w 6128435"/>
              <a:gd name="connsiteY111-13170" fmla="*/ 4786619 h 6858000"/>
              <a:gd name="connsiteX112-13171" fmla="*/ 6025404 w 6128435"/>
              <a:gd name="connsiteY112-13172" fmla="*/ 4858148 h 6858000"/>
              <a:gd name="connsiteX113-13173" fmla="*/ 6007749 w 6128435"/>
              <a:gd name="connsiteY113-13174" fmla="*/ 4964715 h 6858000"/>
              <a:gd name="connsiteX114-13175" fmla="*/ 6005269 w 6128435"/>
              <a:gd name="connsiteY114-13176" fmla="*/ 5150567 h 6858000"/>
              <a:gd name="connsiteX115-13177" fmla="*/ 6001127 w 6128435"/>
              <a:gd name="connsiteY115-13178" fmla="*/ 5164609 h 6858000"/>
              <a:gd name="connsiteX116-13179" fmla="*/ 5996647 w 6128435"/>
              <a:gd name="connsiteY116-13180" fmla="*/ 5185640 h 6858000"/>
              <a:gd name="connsiteX117-13181" fmla="*/ 5998514 w 6128435"/>
              <a:gd name="connsiteY117-13182" fmla="*/ 5189673 h 6858000"/>
              <a:gd name="connsiteX118-13183" fmla="*/ 5995970 w 6128435"/>
              <a:gd name="connsiteY118-13184" fmla="*/ 5221547 h 6858000"/>
              <a:gd name="connsiteX119-13185" fmla="*/ 5997218 w 6128435"/>
              <a:gd name="connsiteY119-13186" fmla="*/ 5222031 h 6858000"/>
              <a:gd name="connsiteX120-13187" fmla="*/ 6002116 w 6128435"/>
              <a:gd name="connsiteY120-13188" fmla="*/ 5231223 h 6858000"/>
              <a:gd name="connsiteX121-13189" fmla="*/ 6008541 w 6128435"/>
              <a:gd name="connsiteY121-13190" fmla="*/ 5248680 h 6858000"/>
              <a:gd name="connsiteX122-13191" fmla="*/ 6039260 w 6128435"/>
              <a:gd name="connsiteY122-13192" fmla="*/ 5289518 h 6858000"/>
              <a:gd name="connsiteX123-13193" fmla="*/ 6036748 w 6128435"/>
              <a:gd name="connsiteY123-13194" fmla="*/ 5322752 h 6858000"/>
              <a:gd name="connsiteX124-13195" fmla="*/ 6036943 w 6128435"/>
              <a:gd name="connsiteY124-13196" fmla="*/ 5329480 h 6858000"/>
              <a:gd name="connsiteX125-13197" fmla="*/ 6037236 w 6128435"/>
              <a:gd name="connsiteY125-13198" fmla="*/ 5329634 h 6858000"/>
              <a:gd name="connsiteX126-13199" fmla="*/ 6038019 w 6128435"/>
              <a:gd name="connsiteY126-13200" fmla="*/ 5336764 h 6858000"/>
              <a:gd name="connsiteX127-13201" fmla="*/ 6037298 w 6128435"/>
              <a:gd name="connsiteY127-13202" fmla="*/ 5341753 h 6858000"/>
              <a:gd name="connsiteX128-13203" fmla="*/ 6037677 w 6128435"/>
              <a:gd name="connsiteY128-13204" fmla="*/ 5354807 h 6858000"/>
              <a:gd name="connsiteX129-13205" fmla="*/ 6039728 w 6128435"/>
              <a:gd name="connsiteY129-13206" fmla="*/ 5359416 h 6858000"/>
              <a:gd name="connsiteX130-13207" fmla="*/ 6043311 w 6128435"/>
              <a:gd name="connsiteY130-13208" fmla="*/ 5361407 h 6858000"/>
              <a:gd name="connsiteX131-13209" fmla="*/ 6042954 w 6128435"/>
              <a:gd name="connsiteY131-13210" fmla="*/ 5362576 h 6858000"/>
              <a:gd name="connsiteX132-13211" fmla="*/ 6053435 w 6128435"/>
              <a:gd name="connsiteY132-13212" fmla="*/ 5387547 h 6858000"/>
              <a:gd name="connsiteX133-13213" fmla="*/ 6065933 w 6128435"/>
              <a:gd name="connsiteY133-13214" fmla="*/ 5443002 h 6858000"/>
              <a:gd name="connsiteX134-13215" fmla="*/ 6068640 w 6128435"/>
              <a:gd name="connsiteY134-13216" fmla="*/ 5474503 h 6858000"/>
              <a:gd name="connsiteX135-13217" fmla="*/ 6080922 w 6128435"/>
              <a:gd name="connsiteY135-13218" fmla="*/ 5561070 h 6858000"/>
              <a:gd name="connsiteX136-13219" fmla="*/ 6096949 w 6128435"/>
              <a:gd name="connsiteY136-13220" fmla="*/ 5648179 h 6858000"/>
              <a:gd name="connsiteX137-13221" fmla="*/ 6125703 w 6128435"/>
              <a:gd name="connsiteY137-13222" fmla="*/ 5692894 h 6858000"/>
              <a:gd name="connsiteX138-13223" fmla="*/ 6126670 w 6128435"/>
              <a:gd name="connsiteY138-13224" fmla="*/ 5697882 h 6858000"/>
              <a:gd name="connsiteX139-13225" fmla="*/ 6124061 w 6128435"/>
              <a:gd name="connsiteY139-13226" fmla="*/ 5710294 h 6858000"/>
              <a:gd name="connsiteX140-13227" fmla="*/ 6122213 w 6128435"/>
              <a:gd name="connsiteY140-13228" fmla="*/ 5714762 h 6858000"/>
              <a:gd name="connsiteX141-13229" fmla="*/ 6121353 w 6128435"/>
              <a:gd name="connsiteY141-13230" fmla="*/ 5721725 h 6858000"/>
              <a:gd name="connsiteX142-13231" fmla="*/ 6121607 w 6128435"/>
              <a:gd name="connsiteY142-13232" fmla="*/ 5721959 h 6858000"/>
              <a:gd name="connsiteX143-13233" fmla="*/ 6120262 w 6128435"/>
              <a:gd name="connsiteY143-13234" fmla="*/ 5728358 h 6858000"/>
              <a:gd name="connsiteX144-13235" fmla="*/ 6110194 w 6128435"/>
              <a:gd name="connsiteY144-13236" fmla="*/ 5758853 h 6858000"/>
              <a:gd name="connsiteX145-13237" fmla="*/ 6127519 w 6128435"/>
              <a:gd name="connsiteY145-13238" fmla="*/ 5865775 h 6858000"/>
              <a:gd name="connsiteX146-13239" fmla="*/ 6128435 w 6128435"/>
              <a:gd name="connsiteY146-13240" fmla="*/ 5870164 h 6858000"/>
              <a:gd name="connsiteX147-13241" fmla="*/ 6119217 w 6128435"/>
              <a:gd name="connsiteY147-13242" fmla="*/ 5888542 h 6858000"/>
              <a:gd name="connsiteX148-13243" fmla="*/ 6115966 w 6128435"/>
              <a:gd name="connsiteY148-13244" fmla="*/ 5898387 h 6858000"/>
              <a:gd name="connsiteX149-13245" fmla="*/ 6111924 w 6128435"/>
              <a:gd name="connsiteY149-13246" fmla="*/ 5900444 h 6858000"/>
              <a:gd name="connsiteX150-13247" fmla="*/ 6108716 w 6128435"/>
              <a:gd name="connsiteY150-13248" fmla="*/ 5915345 h 6858000"/>
              <a:gd name="connsiteX151-13249" fmla="*/ 6109524 w 6128435"/>
              <a:gd name="connsiteY151-13250" fmla="*/ 5917328 h 6858000"/>
              <a:gd name="connsiteX152-13251" fmla="*/ 6102493 w 6128435"/>
              <a:gd name="connsiteY152-13252" fmla="*/ 5928602 h 6858000"/>
              <a:gd name="connsiteX153-13253" fmla="*/ 6056863 w 6128435"/>
              <a:gd name="connsiteY153-13254" fmla="*/ 6000643 h 6858000"/>
              <a:gd name="connsiteX154-13255" fmla="*/ 6045436 w 6128435"/>
              <a:gd name="connsiteY154-13256" fmla="*/ 6124480 h 6858000"/>
              <a:gd name="connsiteX155-13257" fmla="*/ 6030489 w 6128435"/>
              <a:gd name="connsiteY155-13258" fmla="*/ 6317666 h 6858000"/>
              <a:gd name="connsiteX156-13259" fmla="*/ 6007492 w 6128435"/>
              <a:gd name="connsiteY156-13260" fmla="*/ 6440818 h 6858000"/>
              <a:gd name="connsiteX157-13261" fmla="*/ 6009467 w 6128435"/>
              <a:gd name="connsiteY157-13262" fmla="*/ 6487076 h 6858000"/>
              <a:gd name="connsiteX158-13263" fmla="*/ 5995064 w 6128435"/>
              <a:gd name="connsiteY158-13264" fmla="*/ 6540791 h 6858000"/>
              <a:gd name="connsiteX159-13265" fmla="*/ 5996309 w 6128435"/>
              <a:gd name="connsiteY159-13266" fmla="*/ 6543961 h 6858000"/>
              <a:gd name="connsiteX160-13267" fmla="*/ 5996048 w 6128435"/>
              <a:gd name="connsiteY160-13268" fmla="*/ 6555444 h 6858000"/>
              <a:gd name="connsiteX161-13269" fmla="*/ 6002524 w 6128435"/>
              <a:gd name="connsiteY161-13270" fmla="*/ 6560188 h 6858000"/>
              <a:gd name="connsiteX162-13271" fmla="*/ 6006823 w 6128435"/>
              <a:gd name="connsiteY162-13272" fmla="*/ 6578546 h 6858000"/>
              <a:gd name="connsiteX163-13273" fmla="*/ 6004510 w 6128435"/>
              <a:gd name="connsiteY163-13274" fmla="*/ 6599256 h 6858000"/>
              <a:gd name="connsiteX164-13275" fmla="*/ 5986207 w 6128435"/>
              <a:gd name="connsiteY164-13276" fmla="*/ 6695855 h 6858000"/>
              <a:gd name="connsiteX165-13277" fmla="*/ 5979428 w 6128435"/>
              <a:gd name="connsiteY165-13278" fmla="*/ 6754678 h 6858000"/>
              <a:gd name="connsiteX166-13279" fmla="*/ 5983398 w 6128435"/>
              <a:gd name="connsiteY166-13280" fmla="*/ 6778641 h 6858000"/>
              <a:gd name="connsiteX167-13281" fmla="*/ 5984543 w 6128435"/>
              <a:gd name="connsiteY167-13282" fmla="*/ 6811016 h 6858000"/>
              <a:gd name="connsiteX168-13283" fmla="*/ 5981802 w 6128435"/>
              <a:gd name="connsiteY168-13284" fmla="*/ 6838578 h 6858000"/>
              <a:gd name="connsiteX169-13285" fmla="*/ 5979671 w 6128435"/>
              <a:gd name="connsiteY169-13286" fmla="*/ 6858000 h 6858000"/>
              <a:gd name="connsiteX170-13287" fmla="*/ 0 w 6128435"/>
              <a:gd name="connsiteY170-13288" fmla="*/ 6858000 h 6858000"/>
              <a:gd name="connsiteX171-13289" fmla="*/ 0 w 6128435"/>
              <a:gd name="connsiteY171-13290" fmla="*/ 0 h 6858000"/>
              <a:gd name="connsiteX0-13291" fmla="*/ 0 w 6128435"/>
              <a:gd name="connsiteY0-13292" fmla="*/ 0 h 6858000"/>
              <a:gd name="connsiteX1-13293" fmla="*/ 4965888 w 6128435"/>
              <a:gd name="connsiteY1-13294" fmla="*/ 0 h 6858000"/>
              <a:gd name="connsiteX2-13295" fmla="*/ 4967767 w 6128435"/>
              <a:gd name="connsiteY2-13296" fmla="*/ 7930 h 6858000"/>
              <a:gd name="connsiteX3-13297" fmla="*/ 4979444 w 6128435"/>
              <a:gd name="connsiteY3-13298" fmla="*/ 43921 h 6858000"/>
              <a:gd name="connsiteX4-13299" fmla="*/ 5021173 w 6128435"/>
              <a:gd name="connsiteY4-13300" fmla="*/ 123738 h 6858000"/>
              <a:gd name="connsiteX5-13301" fmla="*/ 5075458 w 6128435"/>
              <a:gd name="connsiteY5-13302" fmla="*/ 264355 h 6858000"/>
              <a:gd name="connsiteX6-13303" fmla="*/ 5081175 w 6128435"/>
              <a:gd name="connsiteY6-13304" fmla="*/ 277448 h 6858000"/>
              <a:gd name="connsiteX7-13305" fmla="*/ 5097011 w 6128435"/>
              <a:gd name="connsiteY7-13306" fmla="*/ 355616 h 6858000"/>
              <a:gd name="connsiteX8-13307" fmla="*/ 5130982 w 6128435"/>
              <a:gd name="connsiteY8-13308" fmla="*/ 412030 h 6858000"/>
              <a:gd name="connsiteX9-13309" fmla="*/ 5153000 w 6128435"/>
              <a:gd name="connsiteY9-13310" fmla="*/ 507134 h 6858000"/>
              <a:gd name="connsiteX10-13311" fmla="*/ 5171282 w 6128435"/>
              <a:gd name="connsiteY10-13312" fmla="*/ 602071 h 6858000"/>
              <a:gd name="connsiteX11-13313" fmla="*/ 5176196 w 6128435"/>
              <a:gd name="connsiteY11-13314" fmla="*/ 636822 h 6858000"/>
              <a:gd name="connsiteX12-13315" fmla="*/ 5201957 w 6128435"/>
              <a:gd name="connsiteY12-13316" fmla="*/ 736835 h 6858000"/>
              <a:gd name="connsiteX13-13317" fmla="*/ 5185452 w 6128435"/>
              <a:gd name="connsiteY13-13318" fmla="*/ 745392 h 6858000"/>
              <a:gd name="connsiteX14-13319" fmla="*/ 5189051 w 6128435"/>
              <a:gd name="connsiteY14-13320" fmla="*/ 782518 h 6858000"/>
              <a:gd name="connsiteX15-13321" fmla="*/ 5210428 w 6128435"/>
              <a:gd name="connsiteY15-13322" fmla="*/ 815772 h 6858000"/>
              <a:gd name="connsiteX16-13323" fmla="*/ 5221088 w 6128435"/>
              <a:gd name="connsiteY16-13324" fmla="*/ 860193 h 6858000"/>
              <a:gd name="connsiteX17-13325" fmla="*/ 5227653 w 6128435"/>
              <a:gd name="connsiteY17-13326" fmla="*/ 886709 h 6858000"/>
              <a:gd name="connsiteX18-13327" fmla="*/ 5230806 w 6128435"/>
              <a:gd name="connsiteY18-13328" fmla="*/ 961354 h 6858000"/>
              <a:gd name="connsiteX19-13329" fmla="*/ 5201018 w 6128435"/>
              <a:gd name="connsiteY19-13330" fmla="*/ 1095027 h 6858000"/>
              <a:gd name="connsiteX20-13331" fmla="*/ 5202153 w 6128435"/>
              <a:gd name="connsiteY20-13332" fmla="*/ 1133224 h 6858000"/>
              <a:gd name="connsiteX21-13333" fmla="*/ 5207370 w 6128435"/>
              <a:gd name="connsiteY21-13334" fmla="*/ 1138097 h 6858000"/>
              <a:gd name="connsiteX22-13335" fmla="*/ 5189234 w 6128435"/>
              <a:gd name="connsiteY22-13336" fmla="*/ 1193495 h 6858000"/>
              <a:gd name="connsiteX23-13337" fmla="*/ 5202769 w 6128435"/>
              <a:gd name="connsiteY23-13338" fmla="*/ 1269450 h 6858000"/>
              <a:gd name="connsiteX24-13339" fmla="*/ 5225968 w 6128435"/>
              <a:gd name="connsiteY24-13340" fmla="*/ 1357994 h 6858000"/>
              <a:gd name="connsiteX25-13341" fmla="*/ 5233819 w 6128435"/>
              <a:gd name="connsiteY25-13342" fmla="*/ 1380922 h 6858000"/>
              <a:gd name="connsiteX26-13343" fmla="*/ 5237226 w 6128435"/>
              <a:gd name="connsiteY26-13344" fmla="*/ 1441327 h 6858000"/>
              <a:gd name="connsiteX27-13345" fmla="*/ 5244434 w 6128435"/>
              <a:gd name="connsiteY27-13346" fmla="*/ 1580810 h 6858000"/>
              <a:gd name="connsiteX28-13347" fmla="*/ 5251453 w 6128435"/>
              <a:gd name="connsiteY28-13348" fmla="*/ 1583934 h 6858000"/>
              <a:gd name="connsiteX29-13349" fmla="*/ 5253136 w 6128435"/>
              <a:gd name="connsiteY29-13350" fmla="*/ 1595457 h 6858000"/>
              <a:gd name="connsiteX30-13351" fmla="*/ 5254863 w 6128435"/>
              <a:gd name="connsiteY30-13352" fmla="*/ 1598311 h 6858000"/>
              <a:gd name="connsiteX31-13353" fmla="*/ 5263491 w 6128435"/>
              <a:gd name="connsiteY31-13354" fmla="*/ 1642938 h 6858000"/>
              <a:gd name="connsiteX32-13355" fmla="*/ 5261314 w 6128435"/>
              <a:gd name="connsiteY32-13356" fmla="*/ 1689177 h 6858000"/>
              <a:gd name="connsiteX33-13357" fmla="*/ 5259788 w 6128435"/>
              <a:gd name="connsiteY33-13358" fmla="*/ 1768516 h 6858000"/>
              <a:gd name="connsiteX34-13359" fmla="*/ 5255696 w 6128435"/>
              <a:gd name="connsiteY34-13360" fmla="*/ 1953770 h 6858000"/>
              <a:gd name="connsiteX35-13361" fmla="*/ 5252592 w 6128435"/>
              <a:gd name="connsiteY35-13362" fmla="*/ 2092210 h 6858000"/>
              <a:gd name="connsiteX36-13363" fmla="*/ 5264303 w 6128435"/>
              <a:gd name="connsiteY36-13364" fmla="*/ 2225157 h 6858000"/>
              <a:gd name="connsiteX37-13365" fmla="*/ 5254949 w 6128435"/>
              <a:gd name="connsiteY37-13366" fmla="*/ 2236160 h 6858000"/>
              <a:gd name="connsiteX38-13367" fmla="*/ 5250104 w 6128435"/>
              <a:gd name="connsiteY38-13368" fmla="*/ 2249166 h 6858000"/>
              <a:gd name="connsiteX39-13369" fmla="*/ 5251214 w 6128435"/>
              <a:gd name="connsiteY39-13370" fmla="*/ 2250944 h 6858000"/>
              <a:gd name="connsiteX40-13371" fmla="*/ 5250644 w 6128435"/>
              <a:gd name="connsiteY40-13372" fmla="*/ 2266619 h 6858000"/>
              <a:gd name="connsiteX41-13373" fmla="*/ 5247111 w 6128435"/>
              <a:gd name="connsiteY41-13374" fmla="*/ 2269679 h 6858000"/>
              <a:gd name="connsiteX42-13375" fmla="*/ 5279312 w 6128435"/>
              <a:gd name="connsiteY42-13376" fmla="*/ 2302757 h 6858000"/>
              <a:gd name="connsiteX43-13377" fmla="*/ 5293877 w 6128435"/>
              <a:gd name="connsiteY43-13378" fmla="*/ 2368649 h 6858000"/>
              <a:gd name="connsiteX44-13379" fmla="*/ 5311338 w 6128435"/>
              <a:gd name="connsiteY44-13380" fmla="*/ 2404034 h 6858000"/>
              <a:gd name="connsiteX45-13381" fmla="*/ 5338366 w 6128435"/>
              <a:gd name="connsiteY45-13382" fmla="*/ 2465052 h 6858000"/>
              <a:gd name="connsiteX46-13383" fmla="*/ 5371263 w 6128435"/>
              <a:gd name="connsiteY46-13384" fmla="*/ 2586413 h 6858000"/>
              <a:gd name="connsiteX47-13385" fmla="*/ 5407503 w 6128435"/>
              <a:gd name="connsiteY47-13386" fmla="*/ 2786290 h 6858000"/>
              <a:gd name="connsiteX48-13387" fmla="*/ 5407356 w 6128435"/>
              <a:gd name="connsiteY48-13388" fmla="*/ 2787545 h 6858000"/>
              <a:gd name="connsiteX49-13389" fmla="*/ 5411130 w 6128435"/>
              <a:gd name="connsiteY49-13390" fmla="*/ 2788640 h 6858000"/>
              <a:gd name="connsiteX50-13391" fmla="*/ 5416439 w 6128435"/>
              <a:gd name="connsiteY50-13392" fmla="*/ 2805666 h 6858000"/>
              <a:gd name="connsiteX51-13393" fmla="*/ 5416589 w 6128435"/>
              <a:gd name="connsiteY51-13394" fmla="*/ 2810822 h 6858000"/>
              <a:gd name="connsiteX52-13395" fmla="*/ 5418542 w 6128435"/>
              <a:gd name="connsiteY52-13396" fmla="*/ 2817745 h 6858000"/>
              <a:gd name="connsiteX53-13397" fmla="*/ 5418847 w 6128435"/>
              <a:gd name="connsiteY53-13398" fmla="*/ 2817825 h 6858000"/>
              <a:gd name="connsiteX54-13399" fmla="*/ 5423364 w 6128435"/>
              <a:gd name="connsiteY54-13400" fmla="*/ 2858292 h 6858000"/>
              <a:gd name="connsiteX55-13401" fmla="*/ 5479298 w 6128435"/>
              <a:gd name="connsiteY55-13402" fmla="*/ 2947791 h 6858000"/>
              <a:gd name="connsiteX56-13403" fmla="*/ 5481770 w 6128435"/>
              <a:gd name="connsiteY56-13404" fmla="*/ 2951352 h 6858000"/>
              <a:gd name="connsiteX57-13405" fmla="*/ 5482045 w 6128435"/>
              <a:gd name="connsiteY57-13406" fmla="*/ 2984371 h 6858000"/>
              <a:gd name="connsiteX58-13407" fmla="*/ 5479405 w 6128435"/>
              <a:gd name="connsiteY58-13408" fmla="*/ 2988507 h 6858000"/>
              <a:gd name="connsiteX59-13409" fmla="*/ 5482415 w 6128435"/>
              <a:gd name="connsiteY59-13410" fmla="*/ 3004079 h 6858000"/>
              <a:gd name="connsiteX60-13411" fmla="*/ 5483865 w 6128435"/>
              <a:gd name="connsiteY60-13412" fmla="*/ 3005467 h 6858000"/>
              <a:gd name="connsiteX61-13413" fmla="*/ 5482236 w 6128435"/>
              <a:gd name="connsiteY61-13414" fmla="*/ 3019791 h 6858000"/>
              <a:gd name="connsiteX62-13415" fmla="*/ 5481505 w 6128435"/>
              <a:gd name="connsiteY62-13416" fmla="*/ 3095286 h 6858000"/>
              <a:gd name="connsiteX63-13417" fmla="*/ 5477595 w 6128435"/>
              <a:gd name="connsiteY63-13418" fmla="*/ 3250534 h 6858000"/>
              <a:gd name="connsiteX64-13419" fmla="*/ 5532836 w 6128435"/>
              <a:gd name="connsiteY64-13420" fmla="*/ 3353840 h 6858000"/>
              <a:gd name="connsiteX65-13421" fmla="*/ 5561229 w 6128435"/>
              <a:gd name="connsiteY65-13422" fmla="*/ 3395784 h 6858000"/>
              <a:gd name="connsiteX66-13423" fmla="*/ 5589758 w 6128435"/>
              <a:gd name="connsiteY66-13424" fmla="*/ 3506453 h 6858000"/>
              <a:gd name="connsiteX67-13425" fmla="*/ 5596144 w 6128435"/>
              <a:gd name="connsiteY67-13426" fmla="*/ 3534624 h 6858000"/>
              <a:gd name="connsiteX68-13427" fmla="*/ 5597750 w 6128435"/>
              <a:gd name="connsiteY68-13428" fmla="*/ 3534129 h 6858000"/>
              <a:gd name="connsiteX69-13429" fmla="*/ 5599700 w 6128435"/>
              <a:gd name="connsiteY69-13430" fmla="*/ 3547221 h 6858000"/>
              <a:gd name="connsiteX70-13431" fmla="*/ 5615031 w 6128435"/>
              <a:gd name="connsiteY70-13432" fmla="*/ 3557482 h 6858000"/>
              <a:gd name="connsiteX71-13433" fmla="*/ 5618377 w 6128435"/>
              <a:gd name="connsiteY71-13434" fmla="*/ 3588431 h 6858000"/>
              <a:gd name="connsiteX72-13435" fmla="*/ 5612155 w 6128435"/>
              <a:gd name="connsiteY72-13436" fmla="*/ 3589869 h 6858000"/>
              <a:gd name="connsiteX73-13437" fmla="*/ 5620843 w 6128435"/>
              <a:gd name="connsiteY73-13438" fmla="*/ 3606745 h 6858000"/>
              <a:gd name="connsiteX74-13439" fmla="*/ 5655472 w 6128435"/>
              <a:gd name="connsiteY74-13440" fmla="*/ 3678877 h 6858000"/>
              <a:gd name="connsiteX75-13441" fmla="*/ 5680448 w 6128435"/>
              <a:gd name="connsiteY75-13442" fmla="*/ 3717760 h 6858000"/>
              <a:gd name="connsiteX76-13443" fmla="*/ 5683015 w 6128435"/>
              <a:gd name="connsiteY76-13444" fmla="*/ 3762025 h 6858000"/>
              <a:gd name="connsiteX77-13445" fmla="*/ 5696643 w 6128435"/>
              <a:gd name="connsiteY77-13446" fmla="*/ 3773888 h 6858000"/>
              <a:gd name="connsiteX78-13447" fmla="*/ 5699203 w 6128435"/>
              <a:gd name="connsiteY78-13448" fmla="*/ 3775823 h 6858000"/>
              <a:gd name="connsiteX79-13449" fmla="*/ 5704824 w 6128435"/>
              <a:gd name="connsiteY79-13450" fmla="*/ 3785966 h 6858000"/>
              <a:gd name="connsiteX80-13451" fmla="*/ 5712204 w 6128435"/>
              <a:gd name="connsiteY80-13452" fmla="*/ 3785830 h 6858000"/>
              <a:gd name="connsiteX81-13453" fmla="*/ 5724816 w 6128435"/>
              <a:gd name="connsiteY81-13454" fmla="*/ 3798949 h 6858000"/>
              <a:gd name="connsiteX82-13455" fmla="*/ 5733539 w 6128435"/>
              <a:gd name="connsiteY82-13456" fmla="*/ 3818457 h 6858000"/>
              <a:gd name="connsiteX83-13457" fmla="*/ 5768491 w 6128435"/>
              <a:gd name="connsiteY83-13458" fmla="*/ 3914399 h 6858000"/>
              <a:gd name="connsiteX84-13459" fmla="*/ 5793123 w 6128435"/>
              <a:gd name="connsiteY84-13460" fmla="*/ 3969952 h 6858000"/>
              <a:gd name="connsiteX85-13461" fmla="*/ 5808321 w 6128435"/>
              <a:gd name="connsiteY85-13462" fmla="*/ 3988153 h 6858000"/>
              <a:gd name="connsiteX86-13463" fmla="*/ 5825621 w 6128435"/>
              <a:gd name="connsiteY86-13464" fmla="*/ 4015525 h 6858000"/>
              <a:gd name="connsiteX87-13465" fmla="*/ 5860672 w 6128435"/>
              <a:gd name="connsiteY87-13466" fmla="*/ 4061579 h 6858000"/>
              <a:gd name="connsiteX88-13467" fmla="*/ 5872173 w 6128435"/>
              <a:gd name="connsiteY88-13468" fmla="*/ 4088497 h 6858000"/>
              <a:gd name="connsiteX89-13469" fmla="*/ 5883705 w 6128435"/>
              <a:gd name="connsiteY89-13470" fmla="*/ 4101899 h 6858000"/>
              <a:gd name="connsiteX90-13471" fmla="*/ 5885314 w 6128435"/>
              <a:gd name="connsiteY90-13472" fmla="*/ 4108387 h 6858000"/>
              <a:gd name="connsiteX91-13473" fmla="*/ 5894095 w 6128435"/>
              <a:gd name="connsiteY91-13474" fmla="*/ 4128857 h 6858000"/>
              <a:gd name="connsiteX92-13475" fmla="*/ 5898339 w 6128435"/>
              <a:gd name="connsiteY92-13476" fmla="*/ 4140800 h 6858000"/>
              <a:gd name="connsiteX93-13477" fmla="*/ 5899734 w 6128435"/>
              <a:gd name="connsiteY93-13478" fmla="*/ 4145632 h 6858000"/>
              <a:gd name="connsiteX94-13479" fmla="*/ 5897098 w 6128435"/>
              <a:gd name="connsiteY94-13480" fmla="*/ 4157819 h 6858000"/>
              <a:gd name="connsiteX95-13481" fmla="*/ 5903513 w 6128435"/>
              <a:gd name="connsiteY95-13482" fmla="*/ 4187661 h 6858000"/>
              <a:gd name="connsiteX96-13483" fmla="*/ 5917114 w 6128435"/>
              <a:gd name="connsiteY96-13484" fmla="*/ 4213096 h 6858000"/>
              <a:gd name="connsiteX97-13485" fmla="*/ 5921153 w 6128435"/>
              <a:gd name="connsiteY97-13486" fmla="*/ 4236222 h 6858000"/>
              <a:gd name="connsiteX98-13487" fmla="*/ 5924233 w 6128435"/>
              <a:gd name="connsiteY98-13488" fmla="*/ 4242060 h 6858000"/>
              <a:gd name="connsiteX99-13489" fmla="*/ 5928910 w 6128435"/>
              <a:gd name="connsiteY99-13490" fmla="*/ 4300973 h 6858000"/>
              <a:gd name="connsiteX100-13491" fmla="*/ 5939320 w 6128435"/>
              <a:gd name="connsiteY100-13492" fmla="*/ 4340435 h 6858000"/>
              <a:gd name="connsiteX101-13493" fmla="*/ 5946705 w 6128435"/>
              <a:gd name="connsiteY101-13494" fmla="*/ 4428051 h 6858000"/>
              <a:gd name="connsiteX102-13495" fmla="*/ 5949261 w 6128435"/>
              <a:gd name="connsiteY102-13496" fmla="*/ 4449185 h 6858000"/>
              <a:gd name="connsiteX103-13497" fmla="*/ 5957504 w 6128435"/>
              <a:gd name="connsiteY103-13498" fmla="*/ 4465911 h 6858000"/>
              <a:gd name="connsiteX104-13499" fmla="*/ 5964689 w 6128435"/>
              <a:gd name="connsiteY104-13500" fmla="*/ 4468532 h 6858000"/>
              <a:gd name="connsiteX105-13501" fmla="*/ 5967062 w 6128435"/>
              <a:gd name="connsiteY105-13502" fmla="*/ 4479923 h 6858000"/>
              <a:gd name="connsiteX106-13503" fmla="*/ 5968960 w 6128435"/>
              <a:gd name="connsiteY106-13504" fmla="*/ 4482655 h 6858000"/>
              <a:gd name="connsiteX107-13505" fmla="*/ 5978567 w 6128435"/>
              <a:gd name="connsiteY107-13506" fmla="*/ 4498605 h 6858000"/>
              <a:gd name="connsiteX108-13507" fmla="*/ 5980106 w 6128435"/>
              <a:gd name="connsiteY108-13508" fmla="*/ 4585087 h 6858000"/>
              <a:gd name="connsiteX109-13509" fmla="*/ 5998138 w 6128435"/>
              <a:gd name="connsiteY109-13510" fmla="*/ 4697518 h 6858000"/>
              <a:gd name="connsiteX110-13511" fmla="*/ 6013516 w 6128435"/>
              <a:gd name="connsiteY110-13512" fmla="*/ 4786619 h 6858000"/>
              <a:gd name="connsiteX111-13513" fmla="*/ 6025404 w 6128435"/>
              <a:gd name="connsiteY111-13514" fmla="*/ 4858148 h 6858000"/>
              <a:gd name="connsiteX112-13515" fmla="*/ 6007749 w 6128435"/>
              <a:gd name="connsiteY112-13516" fmla="*/ 4964715 h 6858000"/>
              <a:gd name="connsiteX113-13517" fmla="*/ 6005269 w 6128435"/>
              <a:gd name="connsiteY113-13518" fmla="*/ 5150567 h 6858000"/>
              <a:gd name="connsiteX114-13519" fmla="*/ 6001127 w 6128435"/>
              <a:gd name="connsiteY114-13520" fmla="*/ 5164609 h 6858000"/>
              <a:gd name="connsiteX115-13521" fmla="*/ 5996647 w 6128435"/>
              <a:gd name="connsiteY115-13522" fmla="*/ 5185640 h 6858000"/>
              <a:gd name="connsiteX116-13523" fmla="*/ 5998514 w 6128435"/>
              <a:gd name="connsiteY116-13524" fmla="*/ 5189673 h 6858000"/>
              <a:gd name="connsiteX117-13525" fmla="*/ 5995970 w 6128435"/>
              <a:gd name="connsiteY117-13526" fmla="*/ 5221547 h 6858000"/>
              <a:gd name="connsiteX118-13527" fmla="*/ 5997218 w 6128435"/>
              <a:gd name="connsiteY118-13528" fmla="*/ 5222031 h 6858000"/>
              <a:gd name="connsiteX119-13529" fmla="*/ 6002116 w 6128435"/>
              <a:gd name="connsiteY119-13530" fmla="*/ 5231223 h 6858000"/>
              <a:gd name="connsiteX120-13531" fmla="*/ 6008541 w 6128435"/>
              <a:gd name="connsiteY120-13532" fmla="*/ 5248680 h 6858000"/>
              <a:gd name="connsiteX121-13533" fmla="*/ 6039260 w 6128435"/>
              <a:gd name="connsiteY121-13534" fmla="*/ 5289518 h 6858000"/>
              <a:gd name="connsiteX122-13535" fmla="*/ 6036748 w 6128435"/>
              <a:gd name="connsiteY122-13536" fmla="*/ 5322752 h 6858000"/>
              <a:gd name="connsiteX123-13537" fmla="*/ 6036943 w 6128435"/>
              <a:gd name="connsiteY123-13538" fmla="*/ 5329480 h 6858000"/>
              <a:gd name="connsiteX124-13539" fmla="*/ 6037236 w 6128435"/>
              <a:gd name="connsiteY124-13540" fmla="*/ 5329634 h 6858000"/>
              <a:gd name="connsiteX125-13541" fmla="*/ 6038019 w 6128435"/>
              <a:gd name="connsiteY125-13542" fmla="*/ 5336764 h 6858000"/>
              <a:gd name="connsiteX126-13543" fmla="*/ 6037298 w 6128435"/>
              <a:gd name="connsiteY126-13544" fmla="*/ 5341753 h 6858000"/>
              <a:gd name="connsiteX127-13545" fmla="*/ 6037677 w 6128435"/>
              <a:gd name="connsiteY127-13546" fmla="*/ 5354807 h 6858000"/>
              <a:gd name="connsiteX128-13547" fmla="*/ 6039728 w 6128435"/>
              <a:gd name="connsiteY128-13548" fmla="*/ 5359416 h 6858000"/>
              <a:gd name="connsiteX129-13549" fmla="*/ 6043311 w 6128435"/>
              <a:gd name="connsiteY129-13550" fmla="*/ 5361407 h 6858000"/>
              <a:gd name="connsiteX130-13551" fmla="*/ 6042954 w 6128435"/>
              <a:gd name="connsiteY130-13552" fmla="*/ 5362576 h 6858000"/>
              <a:gd name="connsiteX131-13553" fmla="*/ 6053435 w 6128435"/>
              <a:gd name="connsiteY131-13554" fmla="*/ 5387547 h 6858000"/>
              <a:gd name="connsiteX132-13555" fmla="*/ 6065933 w 6128435"/>
              <a:gd name="connsiteY132-13556" fmla="*/ 5443002 h 6858000"/>
              <a:gd name="connsiteX133-13557" fmla="*/ 6068640 w 6128435"/>
              <a:gd name="connsiteY133-13558" fmla="*/ 5474503 h 6858000"/>
              <a:gd name="connsiteX134-13559" fmla="*/ 6080922 w 6128435"/>
              <a:gd name="connsiteY134-13560" fmla="*/ 5561070 h 6858000"/>
              <a:gd name="connsiteX135-13561" fmla="*/ 6096949 w 6128435"/>
              <a:gd name="connsiteY135-13562" fmla="*/ 5648179 h 6858000"/>
              <a:gd name="connsiteX136-13563" fmla="*/ 6125703 w 6128435"/>
              <a:gd name="connsiteY136-13564" fmla="*/ 5692894 h 6858000"/>
              <a:gd name="connsiteX137-13565" fmla="*/ 6126670 w 6128435"/>
              <a:gd name="connsiteY137-13566" fmla="*/ 5697882 h 6858000"/>
              <a:gd name="connsiteX138-13567" fmla="*/ 6124061 w 6128435"/>
              <a:gd name="connsiteY138-13568" fmla="*/ 5710294 h 6858000"/>
              <a:gd name="connsiteX139-13569" fmla="*/ 6122213 w 6128435"/>
              <a:gd name="connsiteY139-13570" fmla="*/ 5714762 h 6858000"/>
              <a:gd name="connsiteX140-13571" fmla="*/ 6121353 w 6128435"/>
              <a:gd name="connsiteY140-13572" fmla="*/ 5721725 h 6858000"/>
              <a:gd name="connsiteX141-13573" fmla="*/ 6121607 w 6128435"/>
              <a:gd name="connsiteY141-13574" fmla="*/ 5721959 h 6858000"/>
              <a:gd name="connsiteX142-13575" fmla="*/ 6120262 w 6128435"/>
              <a:gd name="connsiteY142-13576" fmla="*/ 5728358 h 6858000"/>
              <a:gd name="connsiteX143-13577" fmla="*/ 6110194 w 6128435"/>
              <a:gd name="connsiteY143-13578" fmla="*/ 5758853 h 6858000"/>
              <a:gd name="connsiteX144-13579" fmla="*/ 6127519 w 6128435"/>
              <a:gd name="connsiteY144-13580" fmla="*/ 5865775 h 6858000"/>
              <a:gd name="connsiteX145-13581" fmla="*/ 6128435 w 6128435"/>
              <a:gd name="connsiteY145-13582" fmla="*/ 5870164 h 6858000"/>
              <a:gd name="connsiteX146-13583" fmla="*/ 6119217 w 6128435"/>
              <a:gd name="connsiteY146-13584" fmla="*/ 5888542 h 6858000"/>
              <a:gd name="connsiteX147-13585" fmla="*/ 6115966 w 6128435"/>
              <a:gd name="connsiteY147-13586" fmla="*/ 5898387 h 6858000"/>
              <a:gd name="connsiteX148-13587" fmla="*/ 6111924 w 6128435"/>
              <a:gd name="connsiteY148-13588" fmla="*/ 5900444 h 6858000"/>
              <a:gd name="connsiteX149-13589" fmla="*/ 6108716 w 6128435"/>
              <a:gd name="connsiteY149-13590" fmla="*/ 5915345 h 6858000"/>
              <a:gd name="connsiteX150-13591" fmla="*/ 6109524 w 6128435"/>
              <a:gd name="connsiteY150-13592" fmla="*/ 5917328 h 6858000"/>
              <a:gd name="connsiteX151-13593" fmla="*/ 6102493 w 6128435"/>
              <a:gd name="connsiteY151-13594" fmla="*/ 5928602 h 6858000"/>
              <a:gd name="connsiteX152-13595" fmla="*/ 6056863 w 6128435"/>
              <a:gd name="connsiteY152-13596" fmla="*/ 6000643 h 6858000"/>
              <a:gd name="connsiteX153-13597" fmla="*/ 6045436 w 6128435"/>
              <a:gd name="connsiteY153-13598" fmla="*/ 6124480 h 6858000"/>
              <a:gd name="connsiteX154-13599" fmla="*/ 6030489 w 6128435"/>
              <a:gd name="connsiteY154-13600" fmla="*/ 6317666 h 6858000"/>
              <a:gd name="connsiteX155-13601" fmla="*/ 6007492 w 6128435"/>
              <a:gd name="connsiteY155-13602" fmla="*/ 6440818 h 6858000"/>
              <a:gd name="connsiteX156-13603" fmla="*/ 6009467 w 6128435"/>
              <a:gd name="connsiteY156-13604" fmla="*/ 6487076 h 6858000"/>
              <a:gd name="connsiteX157-13605" fmla="*/ 5995064 w 6128435"/>
              <a:gd name="connsiteY157-13606" fmla="*/ 6540791 h 6858000"/>
              <a:gd name="connsiteX158-13607" fmla="*/ 5996309 w 6128435"/>
              <a:gd name="connsiteY158-13608" fmla="*/ 6543961 h 6858000"/>
              <a:gd name="connsiteX159-13609" fmla="*/ 5996048 w 6128435"/>
              <a:gd name="connsiteY159-13610" fmla="*/ 6555444 h 6858000"/>
              <a:gd name="connsiteX160-13611" fmla="*/ 6002524 w 6128435"/>
              <a:gd name="connsiteY160-13612" fmla="*/ 6560188 h 6858000"/>
              <a:gd name="connsiteX161-13613" fmla="*/ 6006823 w 6128435"/>
              <a:gd name="connsiteY161-13614" fmla="*/ 6578546 h 6858000"/>
              <a:gd name="connsiteX162-13615" fmla="*/ 6004510 w 6128435"/>
              <a:gd name="connsiteY162-13616" fmla="*/ 6599256 h 6858000"/>
              <a:gd name="connsiteX163-13617" fmla="*/ 5986207 w 6128435"/>
              <a:gd name="connsiteY163-13618" fmla="*/ 6695855 h 6858000"/>
              <a:gd name="connsiteX164-13619" fmla="*/ 5979428 w 6128435"/>
              <a:gd name="connsiteY164-13620" fmla="*/ 6754678 h 6858000"/>
              <a:gd name="connsiteX165-13621" fmla="*/ 5983398 w 6128435"/>
              <a:gd name="connsiteY165-13622" fmla="*/ 6778641 h 6858000"/>
              <a:gd name="connsiteX166-13623" fmla="*/ 5984543 w 6128435"/>
              <a:gd name="connsiteY166-13624" fmla="*/ 6811016 h 6858000"/>
              <a:gd name="connsiteX167-13625" fmla="*/ 5981802 w 6128435"/>
              <a:gd name="connsiteY167-13626" fmla="*/ 6838578 h 6858000"/>
              <a:gd name="connsiteX168-13627" fmla="*/ 5979671 w 6128435"/>
              <a:gd name="connsiteY168-13628" fmla="*/ 6858000 h 6858000"/>
              <a:gd name="connsiteX169-13629" fmla="*/ 0 w 6128435"/>
              <a:gd name="connsiteY169-13630" fmla="*/ 6858000 h 6858000"/>
              <a:gd name="connsiteX170-13631" fmla="*/ 0 w 6128435"/>
              <a:gd name="connsiteY170-13632" fmla="*/ 0 h 6858000"/>
              <a:gd name="connsiteX0-13633" fmla="*/ 0 w 6128435"/>
              <a:gd name="connsiteY0-13634" fmla="*/ 0 h 6858000"/>
              <a:gd name="connsiteX1-13635" fmla="*/ 4965888 w 6128435"/>
              <a:gd name="connsiteY1-13636" fmla="*/ 0 h 6858000"/>
              <a:gd name="connsiteX2-13637" fmla="*/ 4967767 w 6128435"/>
              <a:gd name="connsiteY2-13638" fmla="*/ 7930 h 6858000"/>
              <a:gd name="connsiteX3-13639" fmla="*/ 4979444 w 6128435"/>
              <a:gd name="connsiteY3-13640" fmla="*/ 43921 h 6858000"/>
              <a:gd name="connsiteX4-13641" fmla="*/ 5021173 w 6128435"/>
              <a:gd name="connsiteY4-13642" fmla="*/ 123738 h 6858000"/>
              <a:gd name="connsiteX5-13643" fmla="*/ 5075458 w 6128435"/>
              <a:gd name="connsiteY5-13644" fmla="*/ 264355 h 6858000"/>
              <a:gd name="connsiteX6-13645" fmla="*/ 5081175 w 6128435"/>
              <a:gd name="connsiteY6-13646" fmla="*/ 277448 h 6858000"/>
              <a:gd name="connsiteX7-13647" fmla="*/ 5097011 w 6128435"/>
              <a:gd name="connsiteY7-13648" fmla="*/ 355616 h 6858000"/>
              <a:gd name="connsiteX8-13649" fmla="*/ 5130982 w 6128435"/>
              <a:gd name="connsiteY8-13650" fmla="*/ 412030 h 6858000"/>
              <a:gd name="connsiteX9-13651" fmla="*/ 5153000 w 6128435"/>
              <a:gd name="connsiteY9-13652" fmla="*/ 507134 h 6858000"/>
              <a:gd name="connsiteX10-13653" fmla="*/ 5171282 w 6128435"/>
              <a:gd name="connsiteY10-13654" fmla="*/ 602071 h 6858000"/>
              <a:gd name="connsiteX11-13655" fmla="*/ 5176196 w 6128435"/>
              <a:gd name="connsiteY11-13656" fmla="*/ 636822 h 6858000"/>
              <a:gd name="connsiteX12-13657" fmla="*/ 5201957 w 6128435"/>
              <a:gd name="connsiteY12-13658" fmla="*/ 736835 h 6858000"/>
              <a:gd name="connsiteX13-13659" fmla="*/ 5185452 w 6128435"/>
              <a:gd name="connsiteY13-13660" fmla="*/ 745392 h 6858000"/>
              <a:gd name="connsiteX14-13661" fmla="*/ 5189051 w 6128435"/>
              <a:gd name="connsiteY14-13662" fmla="*/ 782518 h 6858000"/>
              <a:gd name="connsiteX15-13663" fmla="*/ 5210428 w 6128435"/>
              <a:gd name="connsiteY15-13664" fmla="*/ 815772 h 6858000"/>
              <a:gd name="connsiteX16-13665" fmla="*/ 5221088 w 6128435"/>
              <a:gd name="connsiteY16-13666" fmla="*/ 860193 h 6858000"/>
              <a:gd name="connsiteX17-13667" fmla="*/ 5227653 w 6128435"/>
              <a:gd name="connsiteY17-13668" fmla="*/ 886709 h 6858000"/>
              <a:gd name="connsiteX18-13669" fmla="*/ 5230806 w 6128435"/>
              <a:gd name="connsiteY18-13670" fmla="*/ 961354 h 6858000"/>
              <a:gd name="connsiteX19-13671" fmla="*/ 5201018 w 6128435"/>
              <a:gd name="connsiteY19-13672" fmla="*/ 1095027 h 6858000"/>
              <a:gd name="connsiteX20-13673" fmla="*/ 5202153 w 6128435"/>
              <a:gd name="connsiteY20-13674" fmla="*/ 1133224 h 6858000"/>
              <a:gd name="connsiteX21-13675" fmla="*/ 5207370 w 6128435"/>
              <a:gd name="connsiteY21-13676" fmla="*/ 1138097 h 6858000"/>
              <a:gd name="connsiteX22-13677" fmla="*/ 5189234 w 6128435"/>
              <a:gd name="connsiteY22-13678" fmla="*/ 1193495 h 6858000"/>
              <a:gd name="connsiteX23-13679" fmla="*/ 5202769 w 6128435"/>
              <a:gd name="connsiteY23-13680" fmla="*/ 1269450 h 6858000"/>
              <a:gd name="connsiteX24-13681" fmla="*/ 5225968 w 6128435"/>
              <a:gd name="connsiteY24-13682" fmla="*/ 1357994 h 6858000"/>
              <a:gd name="connsiteX25-13683" fmla="*/ 5233819 w 6128435"/>
              <a:gd name="connsiteY25-13684" fmla="*/ 1380922 h 6858000"/>
              <a:gd name="connsiteX26-13685" fmla="*/ 5237226 w 6128435"/>
              <a:gd name="connsiteY26-13686" fmla="*/ 1441327 h 6858000"/>
              <a:gd name="connsiteX27-13687" fmla="*/ 5244434 w 6128435"/>
              <a:gd name="connsiteY27-13688" fmla="*/ 1580810 h 6858000"/>
              <a:gd name="connsiteX28-13689" fmla="*/ 5251453 w 6128435"/>
              <a:gd name="connsiteY28-13690" fmla="*/ 1583934 h 6858000"/>
              <a:gd name="connsiteX29-13691" fmla="*/ 5253136 w 6128435"/>
              <a:gd name="connsiteY29-13692" fmla="*/ 1595457 h 6858000"/>
              <a:gd name="connsiteX30-13693" fmla="*/ 5254863 w 6128435"/>
              <a:gd name="connsiteY30-13694" fmla="*/ 1598311 h 6858000"/>
              <a:gd name="connsiteX31-13695" fmla="*/ 5263491 w 6128435"/>
              <a:gd name="connsiteY31-13696" fmla="*/ 1642938 h 6858000"/>
              <a:gd name="connsiteX32-13697" fmla="*/ 5261314 w 6128435"/>
              <a:gd name="connsiteY32-13698" fmla="*/ 1689177 h 6858000"/>
              <a:gd name="connsiteX33-13699" fmla="*/ 5259788 w 6128435"/>
              <a:gd name="connsiteY33-13700" fmla="*/ 1768516 h 6858000"/>
              <a:gd name="connsiteX34-13701" fmla="*/ 5255696 w 6128435"/>
              <a:gd name="connsiteY34-13702" fmla="*/ 1953770 h 6858000"/>
              <a:gd name="connsiteX35-13703" fmla="*/ 5252592 w 6128435"/>
              <a:gd name="connsiteY35-13704" fmla="*/ 2092210 h 6858000"/>
              <a:gd name="connsiteX36-13705" fmla="*/ 5264303 w 6128435"/>
              <a:gd name="connsiteY36-13706" fmla="*/ 2225157 h 6858000"/>
              <a:gd name="connsiteX37-13707" fmla="*/ 5254949 w 6128435"/>
              <a:gd name="connsiteY37-13708" fmla="*/ 2236160 h 6858000"/>
              <a:gd name="connsiteX38-13709" fmla="*/ 5250104 w 6128435"/>
              <a:gd name="connsiteY38-13710" fmla="*/ 2249166 h 6858000"/>
              <a:gd name="connsiteX39-13711" fmla="*/ 5251214 w 6128435"/>
              <a:gd name="connsiteY39-13712" fmla="*/ 2250944 h 6858000"/>
              <a:gd name="connsiteX40-13713" fmla="*/ 5250644 w 6128435"/>
              <a:gd name="connsiteY40-13714" fmla="*/ 2266619 h 6858000"/>
              <a:gd name="connsiteX41-13715" fmla="*/ 5247111 w 6128435"/>
              <a:gd name="connsiteY41-13716" fmla="*/ 2269679 h 6858000"/>
              <a:gd name="connsiteX42-13717" fmla="*/ 5279312 w 6128435"/>
              <a:gd name="connsiteY42-13718" fmla="*/ 2302757 h 6858000"/>
              <a:gd name="connsiteX43-13719" fmla="*/ 5293877 w 6128435"/>
              <a:gd name="connsiteY43-13720" fmla="*/ 2368649 h 6858000"/>
              <a:gd name="connsiteX44-13721" fmla="*/ 5311338 w 6128435"/>
              <a:gd name="connsiteY44-13722" fmla="*/ 2404034 h 6858000"/>
              <a:gd name="connsiteX45-13723" fmla="*/ 5338366 w 6128435"/>
              <a:gd name="connsiteY45-13724" fmla="*/ 2465052 h 6858000"/>
              <a:gd name="connsiteX46-13725" fmla="*/ 5371263 w 6128435"/>
              <a:gd name="connsiteY46-13726" fmla="*/ 2586413 h 6858000"/>
              <a:gd name="connsiteX47-13727" fmla="*/ 5407503 w 6128435"/>
              <a:gd name="connsiteY47-13728" fmla="*/ 2786290 h 6858000"/>
              <a:gd name="connsiteX48-13729" fmla="*/ 5407356 w 6128435"/>
              <a:gd name="connsiteY48-13730" fmla="*/ 2787545 h 6858000"/>
              <a:gd name="connsiteX49-13731" fmla="*/ 5411130 w 6128435"/>
              <a:gd name="connsiteY49-13732" fmla="*/ 2788640 h 6858000"/>
              <a:gd name="connsiteX50-13733" fmla="*/ 5416439 w 6128435"/>
              <a:gd name="connsiteY50-13734" fmla="*/ 2805666 h 6858000"/>
              <a:gd name="connsiteX51-13735" fmla="*/ 5416589 w 6128435"/>
              <a:gd name="connsiteY51-13736" fmla="*/ 2810822 h 6858000"/>
              <a:gd name="connsiteX52-13737" fmla="*/ 5418542 w 6128435"/>
              <a:gd name="connsiteY52-13738" fmla="*/ 2817745 h 6858000"/>
              <a:gd name="connsiteX53-13739" fmla="*/ 5418847 w 6128435"/>
              <a:gd name="connsiteY53-13740" fmla="*/ 2817825 h 6858000"/>
              <a:gd name="connsiteX54-13741" fmla="*/ 5423364 w 6128435"/>
              <a:gd name="connsiteY54-13742" fmla="*/ 2858292 h 6858000"/>
              <a:gd name="connsiteX55-13743" fmla="*/ 5479298 w 6128435"/>
              <a:gd name="connsiteY55-13744" fmla="*/ 2947791 h 6858000"/>
              <a:gd name="connsiteX56-13745" fmla="*/ 5481770 w 6128435"/>
              <a:gd name="connsiteY56-13746" fmla="*/ 2951352 h 6858000"/>
              <a:gd name="connsiteX57-13747" fmla="*/ 5482045 w 6128435"/>
              <a:gd name="connsiteY57-13748" fmla="*/ 2984371 h 6858000"/>
              <a:gd name="connsiteX58-13749" fmla="*/ 5482415 w 6128435"/>
              <a:gd name="connsiteY58-13750" fmla="*/ 3004079 h 6858000"/>
              <a:gd name="connsiteX59-13751" fmla="*/ 5483865 w 6128435"/>
              <a:gd name="connsiteY59-13752" fmla="*/ 3005467 h 6858000"/>
              <a:gd name="connsiteX60-13753" fmla="*/ 5482236 w 6128435"/>
              <a:gd name="connsiteY60-13754" fmla="*/ 3019791 h 6858000"/>
              <a:gd name="connsiteX61-13755" fmla="*/ 5481505 w 6128435"/>
              <a:gd name="connsiteY61-13756" fmla="*/ 3095286 h 6858000"/>
              <a:gd name="connsiteX62-13757" fmla="*/ 5477595 w 6128435"/>
              <a:gd name="connsiteY62-13758" fmla="*/ 3250534 h 6858000"/>
              <a:gd name="connsiteX63-13759" fmla="*/ 5532836 w 6128435"/>
              <a:gd name="connsiteY63-13760" fmla="*/ 3353840 h 6858000"/>
              <a:gd name="connsiteX64-13761" fmla="*/ 5561229 w 6128435"/>
              <a:gd name="connsiteY64-13762" fmla="*/ 3395784 h 6858000"/>
              <a:gd name="connsiteX65-13763" fmla="*/ 5589758 w 6128435"/>
              <a:gd name="connsiteY65-13764" fmla="*/ 3506453 h 6858000"/>
              <a:gd name="connsiteX66-13765" fmla="*/ 5596144 w 6128435"/>
              <a:gd name="connsiteY66-13766" fmla="*/ 3534624 h 6858000"/>
              <a:gd name="connsiteX67-13767" fmla="*/ 5597750 w 6128435"/>
              <a:gd name="connsiteY67-13768" fmla="*/ 3534129 h 6858000"/>
              <a:gd name="connsiteX68-13769" fmla="*/ 5599700 w 6128435"/>
              <a:gd name="connsiteY68-13770" fmla="*/ 3547221 h 6858000"/>
              <a:gd name="connsiteX69-13771" fmla="*/ 5615031 w 6128435"/>
              <a:gd name="connsiteY69-13772" fmla="*/ 3557482 h 6858000"/>
              <a:gd name="connsiteX70-13773" fmla="*/ 5618377 w 6128435"/>
              <a:gd name="connsiteY70-13774" fmla="*/ 3588431 h 6858000"/>
              <a:gd name="connsiteX71-13775" fmla="*/ 5612155 w 6128435"/>
              <a:gd name="connsiteY71-13776" fmla="*/ 3589869 h 6858000"/>
              <a:gd name="connsiteX72-13777" fmla="*/ 5620843 w 6128435"/>
              <a:gd name="connsiteY72-13778" fmla="*/ 3606745 h 6858000"/>
              <a:gd name="connsiteX73-13779" fmla="*/ 5655472 w 6128435"/>
              <a:gd name="connsiteY73-13780" fmla="*/ 3678877 h 6858000"/>
              <a:gd name="connsiteX74-13781" fmla="*/ 5680448 w 6128435"/>
              <a:gd name="connsiteY74-13782" fmla="*/ 3717760 h 6858000"/>
              <a:gd name="connsiteX75-13783" fmla="*/ 5683015 w 6128435"/>
              <a:gd name="connsiteY75-13784" fmla="*/ 3762025 h 6858000"/>
              <a:gd name="connsiteX76-13785" fmla="*/ 5696643 w 6128435"/>
              <a:gd name="connsiteY76-13786" fmla="*/ 3773888 h 6858000"/>
              <a:gd name="connsiteX77-13787" fmla="*/ 5699203 w 6128435"/>
              <a:gd name="connsiteY77-13788" fmla="*/ 3775823 h 6858000"/>
              <a:gd name="connsiteX78-13789" fmla="*/ 5704824 w 6128435"/>
              <a:gd name="connsiteY78-13790" fmla="*/ 3785966 h 6858000"/>
              <a:gd name="connsiteX79-13791" fmla="*/ 5712204 w 6128435"/>
              <a:gd name="connsiteY79-13792" fmla="*/ 3785830 h 6858000"/>
              <a:gd name="connsiteX80-13793" fmla="*/ 5724816 w 6128435"/>
              <a:gd name="connsiteY80-13794" fmla="*/ 3798949 h 6858000"/>
              <a:gd name="connsiteX81-13795" fmla="*/ 5733539 w 6128435"/>
              <a:gd name="connsiteY81-13796" fmla="*/ 3818457 h 6858000"/>
              <a:gd name="connsiteX82-13797" fmla="*/ 5768491 w 6128435"/>
              <a:gd name="connsiteY82-13798" fmla="*/ 3914399 h 6858000"/>
              <a:gd name="connsiteX83-13799" fmla="*/ 5793123 w 6128435"/>
              <a:gd name="connsiteY83-13800" fmla="*/ 3969952 h 6858000"/>
              <a:gd name="connsiteX84-13801" fmla="*/ 5808321 w 6128435"/>
              <a:gd name="connsiteY84-13802" fmla="*/ 3988153 h 6858000"/>
              <a:gd name="connsiteX85-13803" fmla="*/ 5825621 w 6128435"/>
              <a:gd name="connsiteY85-13804" fmla="*/ 4015525 h 6858000"/>
              <a:gd name="connsiteX86-13805" fmla="*/ 5860672 w 6128435"/>
              <a:gd name="connsiteY86-13806" fmla="*/ 4061579 h 6858000"/>
              <a:gd name="connsiteX87-13807" fmla="*/ 5872173 w 6128435"/>
              <a:gd name="connsiteY87-13808" fmla="*/ 4088497 h 6858000"/>
              <a:gd name="connsiteX88-13809" fmla="*/ 5883705 w 6128435"/>
              <a:gd name="connsiteY88-13810" fmla="*/ 4101899 h 6858000"/>
              <a:gd name="connsiteX89-13811" fmla="*/ 5885314 w 6128435"/>
              <a:gd name="connsiteY89-13812" fmla="*/ 4108387 h 6858000"/>
              <a:gd name="connsiteX90-13813" fmla="*/ 5894095 w 6128435"/>
              <a:gd name="connsiteY90-13814" fmla="*/ 4128857 h 6858000"/>
              <a:gd name="connsiteX91-13815" fmla="*/ 5898339 w 6128435"/>
              <a:gd name="connsiteY91-13816" fmla="*/ 4140800 h 6858000"/>
              <a:gd name="connsiteX92-13817" fmla="*/ 5899734 w 6128435"/>
              <a:gd name="connsiteY92-13818" fmla="*/ 4145632 h 6858000"/>
              <a:gd name="connsiteX93-13819" fmla="*/ 5897098 w 6128435"/>
              <a:gd name="connsiteY93-13820" fmla="*/ 4157819 h 6858000"/>
              <a:gd name="connsiteX94-13821" fmla="*/ 5903513 w 6128435"/>
              <a:gd name="connsiteY94-13822" fmla="*/ 4187661 h 6858000"/>
              <a:gd name="connsiteX95-13823" fmla="*/ 5917114 w 6128435"/>
              <a:gd name="connsiteY95-13824" fmla="*/ 4213096 h 6858000"/>
              <a:gd name="connsiteX96-13825" fmla="*/ 5921153 w 6128435"/>
              <a:gd name="connsiteY96-13826" fmla="*/ 4236222 h 6858000"/>
              <a:gd name="connsiteX97-13827" fmla="*/ 5924233 w 6128435"/>
              <a:gd name="connsiteY97-13828" fmla="*/ 4242060 h 6858000"/>
              <a:gd name="connsiteX98-13829" fmla="*/ 5928910 w 6128435"/>
              <a:gd name="connsiteY98-13830" fmla="*/ 4300973 h 6858000"/>
              <a:gd name="connsiteX99-13831" fmla="*/ 5939320 w 6128435"/>
              <a:gd name="connsiteY99-13832" fmla="*/ 4340435 h 6858000"/>
              <a:gd name="connsiteX100-13833" fmla="*/ 5946705 w 6128435"/>
              <a:gd name="connsiteY100-13834" fmla="*/ 4428051 h 6858000"/>
              <a:gd name="connsiteX101-13835" fmla="*/ 5949261 w 6128435"/>
              <a:gd name="connsiteY101-13836" fmla="*/ 4449185 h 6858000"/>
              <a:gd name="connsiteX102-13837" fmla="*/ 5957504 w 6128435"/>
              <a:gd name="connsiteY102-13838" fmla="*/ 4465911 h 6858000"/>
              <a:gd name="connsiteX103-13839" fmla="*/ 5964689 w 6128435"/>
              <a:gd name="connsiteY103-13840" fmla="*/ 4468532 h 6858000"/>
              <a:gd name="connsiteX104-13841" fmla="*/ 5967062 w 6128435"/>
              <a:gd name="connsiteY104-13842" fmla="*/ 4479923 h 6858000"/>
              <a:gd name="connsiteX105-13843" fmla="*/ 5968960 w 6128435"/>
              <a:gd name="connsiteY105-13844" fmla="*/ 4482655 h 6858000"/>
              <a:gd name="connsiteX106-13845" fmla="*/ 5978567 w 6128435"/>
              <a:gd name="connsiteY106-13846" fmla="*/ 4498605 h 6858000"/>
              <a:gd name="connsiteX107-13847" fmla="*/ 5980106 w 6128435"/>
              <a:gd name="connsiteY107-13848" fmla="*/ 4585087 h 6858000"/>
              <a:gd name="connsiteX108-13849" fmla="*/ 5998138 w 6128435"/>
              <a:gd name="connsiteY108-13850" fmla="*/ 4697518 h 6858000"/>
              <a:gd name="connsiteX109-13851" fmla="*/ 6013516 w 6128435"/>
              <a:gd name="connsiteY109-13852" fmla="*/ 4786619 h 6858000"/>
              <a:gd name="connsiteX110-13853" fmla="*/ 6025404 w 6128435"/>
              <a:gd name="connsiteY110-13854" fmla="*/ 4858148 h 6858000"/>
              <a:gd name="connsiteX111-13855" fmla="*/ 6007749 w 6128435"/>
              <a:gd name="connsiteY111-13856" fmla="*/ 4964715 h 6858000"/>
              <a:gd name="connsiteX112-13857" fmla="*/ 6005269 w 6128435"/>
              <a:gd name="connsiteY112-13858" fmla="*/ 5150567 h 6858000"/>
              <a:gd name="connsiteX113-13859" fmla="*/ 6001127 w 6128435"/>
              <a:gd name="connsiteY113-13860" fmla="*/ 5164609 h 6858000"/>
              <a:gd name="connsiteX114-13861" fmla="*/ 5996647 w 6128435"/>
              <a:gd name="connsiteY114-13862" fmla="*/ 5185640 h 6858000"/>
              <a:gd name="connsiteX115-13863" fmla="*/ 5998514 w 6128435"/>
              <a:gd name="connsiteY115-13864" fmla="*/ 5189673 h 6858000"/>
              <a:gd name="connsiteX116-13865" fmla="*/ 5995970 w 6128435"/>
              <a:gd name="connsiteY116-13866" fmla="*/ 5221547 h 6858000"/>
              <a:gd name="connsiteX117-13867" fmla="*/ 5997218 w 6128435"/>
              <a:gd name="connsiteY117-13868" fmla="*/ 5222031 h 6858000"/>
              <a:gd name="connsiteX118-13869" fmla="*/ 6002116 w 6128435"/>
              <a:gd name="connsiteY118-13870" fmla="*/ 5231223 h 6858000"/>
              <a:gd name="connsiteX119-13871" fmla="*/ 6008541 w 6128435"/>
              <a:gd name="connsiteY119-13872" fmla="*/ 5248680 h 6858000"/>
              <a:gd name="connsiteX120-13873" fmla="*/ 6039260 w 6128435"/>
              <a:gd name="connsiteY120-13874" fmla="*/ 5289518 h 6858000"/>
              <a:gd name="connsiteX121-13875" fmla="*/ 6036748 w 6128435"/>
              <a:gd name="connsiteY121-13876" fmla="*/ 5322752 h 6858000"/>
              <a:gd name="connsiteX122-13877" fmla="*/ 6036943 w 6128435"/>
              <a:gd name="connsiteY122-13878" fmla="*/ 5329480 h 6858000"/>
              <a:gd name="connsiteX123-13879" fmla="*/ 6037236 w 6128435"/>
              <a:gd name="connsiteY123-13880" fmla="*/ 5329634 h 6858000"/>
              <a:gd name="connsiteX124-13881" fmla="*/ 6038019 w 6128435"/>
              <a:gd name="connsiteY124-13882" fmla="*/ 5336764 h 6858000"/>
              <a:gd name="connsiteX125-13883" fmla="*/ 6037298 w 6128435"/>
              <a:gd name="connsiteY125-13884" fmla="*/ 5341753 h 6858000"/>
              <a:gd name="connsiteX126-13885" fmla="*/ 6037677 w 6128435"/>
              <a:gd name="connsiteY126-13886" fmla="*/ 5354807 h 6858000"/>
              <a:gd name="connsiteX127-13887" fmla="*/ 6039728 w 6128435"/>
              <a:gd name="connsiteY127-13888" fmla="*/ 5359416 h 6858000"/>
              <a:gd name="connsiteX128-13889" fmla="*/ 6043311 w 6128435"/>
              <a:gd name="connsiteY128-13890" fmla="*/ 5361407 h 6858000"/>
              <a:gd name="connsiteX129-13891" fmla="*/ 6042954 w 6128435"/>
              <a:gd name="connsiteY129-13892" fmla="*/ 5362576 h 6858000"/>
              <a:gd name="connsiteX130-13893" fmla="*/ 6053435 w 6128435"/>
              <a:gd name="connsiteY130-13894" fmla="*/ 5387547 h 6858000"/>
              <a:gd name="connsiteX131-13895" fmla="*/ 6065933 w 6128435"/>
              <a:gd name="connsiteY131-13896" fmla="*/ 5443002 h 6858000"/>
              <a:gd name="connsiteX132-13897" fmla="*/ 6068640 w 6128435"/>
              <a:gd name="connsiteY132-13898" fmla="*/ 5474503 h 6858000"/>
              <a:gd name="connsiteX133-13899" fmla="*/ 6080922 w 6128435"/>
              <a:gd name="connsiteY133-13900" fmla="*/ 5561070 h 6858000"/>
              <a:gd name="connsiteX134-13901" fmla="*/ 6096949 w 6128435"/>
              <a:gd name="connsiteY134-13902" fmla="*/ 5648179 h 6858000"/>
              <a:gd name="connsiteX135-13903" fmla="*/ 6125703 w 6128435"/>
              <a:gd name="connsiteY135-13904" fmla="*/ 5692894 h 6858000"/>
              <a:gd name="connsiteX136-13905" fmla="*/ 6126670 w 6128435"/>
              <a:gd name="connsiteY136-13906" fmla="*/ 5697882 h 6858000"/>
              <a:gd name="connsiteX137-13907" fmla="*/ 6124061 w 6128435"/>
              <a:gd name="connsiteY137-13908" fmla="*/ 5710294 h 6858000"/>
              <a:gd name="connsiteX138-13909" fmla="*/ 6122213 w 6128435"/>
              <a:gd name="connsiteY138-13910" fmla="*/ 5714762 h 6858000"/>
              <a:gd name="connsiteX139-13911" fmla="*/ 6121353 w 6128435"/>
              <a:gd name="connsiteY139-13912" fmla="*/ 5721725 h 6858000"/>
              <a:gd name="connsiteX140-13913" fmla="*/ 6121607 w 6128435"/>
              <a:gd name="connsiteY140-13914" fmla="*/ 5721959 h 6858000"/>
              <a:gd name="connsiteX141-13915" fmla="*/ 6120262 w 6128435"/>
              <a:gd name="connsiteY141-13916" fmla="*/ 5728358 h 6858000"/>
              <a:gd name="connsiteX142-13917" fmla="*/ 6110194 w 6128435"/>
              <a:gd name="connsiteY142-13918" fmla="*/ 5758853 h 6858000"/>
              <a:gd name="connsiteX143-13919" fmla="*/ 6127519 w 6128435"/>
              <a:gd name="connsiteY143-13920" fmla="*/ 5865775 h 6858000"/>
              <a:gd name="connsiteX144-13921" fmla="*/ 6128435 w 6128435"/>
              <a:gd name="connsiteY144-13922" fmla="*/ 5870164 h 6858000"/>
              <a:gd name="connsiteX145-13923" fmla="*/ 6119217 w 6128435"/>
              <a:gd name="connsiteY145-13924" fmla="*/ 5888542 h 6858000"/>
              <a:gd name="connsiteX146-13925" fmla="*/ 6115966 w 6128435"/>
              <a:gd name="connsiteY146-13926" fmla="*/ 5898387 h 6858000"/>
              <a:gd name="connsiteX147-13927" fmla="*/ 6111924 w 6128435"/>
              <a:gd name="connsiteY147-13928" fmla="*/ 5900444 h 6858000"/>
              <a:gd name="connsiteX148-13929" fmla="*/ 6108716 w 6128435"/>
              <a:gd name="connsiteY148-13930" fmla="*/ 5915345 h 6858000"/>
              <a:gd name="connsiteX149-13931" fmla="*/ 6109524 w 6128435"/>
              <a:gd name="connsiteY149-13932" fmla="*/ 5917328 h 6858000"/>
              <a:gd name="connsiteX150-13933" fmla="*/ 6102493 w 6128435"/>
              <a:gd name="connsiteY150-13934" fmla="*/ 5928602 h 6858000"/>
              <a:gd name="connsiteX151-13935" fmla="*/ 6056863 w 6128435"/>
              <a:gd name="connsiteY151-13936" fmla="*/ 6000643 h 6858000"/>
              <a:gd name="connsiteX152-13937" fmla="*/ 6045436 w 6128435"/>
              <a:gd name="connsiteY152-13938" fmla="*/ 6124480 h 6858000"/>
              <a:gd name="connsiteX153-13939" fmla="*/ 6030489 w 6128435"/>
              <a:gd name="connsiteY153-13940" fmla="*/ 6317666 h 6858000"/>
              <a:gd name="connsiteX154-13941" fmla="*/ 6007492 w 6128435"/>
              <a:gd name="connsiteY154-13942" fmla="*/ 6440818 h 6858000"/>
              <a:gd name="connsiteX155-13943" fmla="*/ 6009467 w 6128435"/>
              <a:gd name="connsiteY155-13944" fmla="*/ 6487076 h 6858000"/>
              <a:gd name="connsiteX156-13945" fmla="*/ 5995064 w 6128435"/>
              <a:gd name="connsiteY156-13946" fmla="*/ 6540791 h 6858000"/>
              <a:gd name="connsiteX157-13947" fmla="*/ 5996309 w 6128435"/>
              <a:gd name="connsiteY157-13948" fmla="*/ 6543961 h 6858000"/>
              <a:gd name="connsiteX158-13949" fmla="*/ 5996048 w 6128435"/>
              <a:gd name="connsiteY158-13950" fmla="*/ 6555444 h 6858000"/>
              <a:gd name="connsiteX159-13951" fmla="*/ 6002524 w 6128435"/>
              <a:gd name="connsiteY159-13952" fmla="*/ 6560188 h 6858000"/>
              <a:gd name="connsiteX160-13953" fmla="*/ 6006823 w 6128435"/>
              <a:gd name="connsiteY160-13954" fmla="*/ 6578546 h 6858000"/>
              <a:gd name="connsiteX161-13955" fmla="*/ 6004510 w 6128435"/>
              <a:gd name="connsiteY161-13956" fmla="*/ 6599256 h 6858000"/>
              <a:gd name="connsiteX162-13957" fmla="*/ 5986207 w 6128435"/>
              <a:gd name="connsiteY162-13958" fmla="*/ 6695855 h 6858000"/>
              <a:gd name="connsiteX163-13959" fmla="*/ 5979428 w 6128435"/>
              <a:gd name="connsiteY163-13960" fmla="*/ 6754678 h 6858000"/>
              <a:gd name="connsiteX164-13961" fmla="*/ 5983398 w 6128435"/>
              <a:gd name="connsiteY164-13962" fmla="*/ 6778641 h 6858000"/>
              <a:gd name="connsiteX165-13963" fmla="*/ 5984543 w 6128435"/>
              <a:gd name="connsiteY165-13964" fmla="*/ 6811016 h 6858000"/>
              <a:gd name="connsiteX166-13965" fmla="*/ 5981802 w 6128435"/>
              <a:gd name="connsiteY166-13966" fmla="*/ 6838578 h 6858000"/>
              <a:gd name="connsiteX167-13967" fmla="*/ 5979671 w 6128435"/>
              <a:gd name="connsiteY167-13968" fmla="*/ 6858000 h 6858000"/>
              <a:gd name="connsiteX168-13969" fmla="*/ 0 w 6128435"/>
              <a:gd name="connsiteY168-13970" fmla="*/ 6858000 h 6858000"/>
              <a:gd name="connsiteX169-13971" fmla="*/ 0 w 6128435"/>
              <a:gd name="connsiteY169-13972" fmla="*/ 0 h 6858000"/>
              <a:gd name="connsiteX0-13973" fmla="*/ 0 w 6128435"/>
              <a:gd name="connsiteY0-13974" fmla="*/ 0 h 6858000"/>
              <a:gd name="connsiteX1-13975" fmla="*/ 4965888 w 6128435"/>
              <a:gd name="connsiteY1-13976" fmla="*/ 0 h 6858000"/>
              <a:gd name="connsiteX2-13977" fmla="*/ 4967767 w 6128435"/>
              <a:gd name="connsiteY2-13978" fmla="*/ 7930 h 6858000"/>
              <a:gd name="connsiteX3-13979" fmla="*/ 4979444 w 6128435"/>
              <a:gd name="connsiteY3-13980" fmla="*/ 43921 h 6858000"/>
              <a:gd name="connsiteX4-13981" fmla="*/ 5021173 w 6128435"/>
              <a:gd name="connsiteY4-13982" fmla="*/ 123738 h 6858000"/>
              <a:gd name="connsiteX5-13983" fmla="*/ 5075458 w 6128435"/>
              <a:gd name="connsiteY5-13984" fmla="*/ 264355 h 6858000"/>
              <a:gd name="connsiteX6-13985" fmla="*/ 5081175 w 6128435"/>
              <a:gd name="connsiteY6-13986" fmla="*/ 277448 h 6858000"/>
              <a:gd name="connsiteX7-13987" fmla="*/ 5097011 w 6128435"/>
              <a:gd name="connsiteY7-13988" fmla="*/ 355616 h 6858000"/>
              <a:gd name="connsiteX8-13989" fmla="*/ 5130982 w 6128435"/>
              <a:gd name="connsiteY8-13990" fmla="*/ 412030 h 6858000"/>
              <a:gd name="connsiteX9-13991" fmla="*/ 5153000 w 6128435"/>
              <a:gd name="connsiteY9-13992" fmla="*/ 507134 h 6858000"/>
              <a:gd name="connsiteX10-13993" fmla="*/ 5171282 w 6128435"/>
              <a:gd name="connsiteY10-13994" fmla="*/ 602071 h 6858000"/>
              <a:gd name="connsiteX11-13995" fmla="*/ 5176196 w 6128435"/>
              <a:gd name="connsiteY11-13996" fmla="*/ 636822 h 6858000"/>
              <a:gd name="connsiteX12-13997" fmla="*/ 5201957 w 6128435"/>
              <a:gd name="connsiteY12-13998" fmla="*/ 736835 h 6858000"/>
              <a:gd name="connsiteX13-13999" fmla="*/ 5185452 w 6128435"/>
              <a:gd name="connsiteY13-14000" fmla="*/ 745392 h 6858000"/>
              <a:gd name="connsiteX14-14001" fmla="*/ 5189051 w 6128435"/>
              <a:gd name="connsiteY14-14002" fmla="*/ 782518 h 6858000"/>
              <a:gd name="connsiteX15-14003" fmla="*/ 5210428 w 6128435"/>
              <a:gd name="connsiteY15-14004" fmla="*/ 815772 h 6858000"/>
              <a:gd name="connsiteX16-14005" fmla="*/ 5221088 w 6128435"/>
              <a:gd name="connsiteY16-14006" fmla="*/ 860193 h 6858000"/>
              <a:gd name="connsiteX17-14007" fmla="*/ 5227653 w 6128435"/>
              <a:gd name="connsiteY17-14008" fmla="*/ 886709 h 6858000"/>
              <a:gd name="connsiteX18-14009" fmla="*/ 5230806 w 6128435"/>
              <a:gd name="connsiteY18-14010" fmla="*/ 961354 h 6858000"/>
              <a:gd name="connsiteX19-14011" fmla="*/ 5201018 w 6128435"/>
              <a:gd name="connsiteY19-14012" fmla="*/ 1095027 h 6858000"/>
              <a:gd name="connsiteX20-14013" fmla="*/ 5202153 w 6128435"/>
              <a:gd name="connsiteY20-14014" fmla="*/ 1133224 h 6858000"/>
              <a:gd name="connsiteX21-14015" fmla="*/ 5207370 w 6128435"/>
              <a:gd name="connsiteY21-14016" fmla="*/ 1138097 h 6858000"/>
              <a:gd name="connsiteX22-14017" fmla="*/ 5189234 w 6128435"/>
              <a:gd name="connsiteY22-14018" fmla="*/ 1193495 h 6858000"/>
              <a:gd name="connsiteX23-14019" fmla="*/ 5202769 w 6128435"/>
              <a:gd name="connsiteY23-14020" fmla="*/ 1269450 h 6858000"/>
              <a:gd name="connsiteX24-14021" fmla="*/ 5225968 w 6128435"/>
              <a:gd name="connsiteY24-14022" fmla="*/ 1357994 h 6858000"/>
              <a:gd name="connsiteX25-14023" fmla="*/ 5233819 w 6128435"/>
              <a:gd name="connsiteY25-14024" fmla="*/ 1380922 h 6858000"/>
              <a:gd name="connsiteX26-14025" fmla="*/ 5237226 w 6128435"/>
              <a:gd name="connsiteY26-14026" fmla="*/ 1441327 h 6858000"/>
              <a:gd name="connsiteX27-14027" fmla="*/ 5244434 w 6128435"/>
              <a:gd name="connsiteY27-14028" fmla="*/ 1580810 h 6858000"/>
              <a:gd name="connsiteX28-14029" fmla="*/ 5251453 w 6128435"/>
              <a:gd name="connsiteY28-14030" fmla="*/ 1583934 h 6858000"/>
              <a:gd name="connsiteX29-14031" fmla="*/ 5253136 w 6128435"/>
              <a:gd name="connsiteY29-14032" fmla="*/ 1595457 h 6858000"/>
              <a:gd name="connsiteX30-14033" fmla="*/ 5254863 w 6128435"/>
              <a:gd name="connsiteY30-14034" fmla="*/ 1598311 h 6858000"/>
              <a:gd name="connsiteX31-14035" fmla="*/ 5263491 w 6128435"/>
              <a:gd name="connsiteY31-14036" fmla="*/ 1642938 h 6858000"/>
              <a:gd name="connsiteX32-14037" fmla="*/ 5261314 w 6128435"/>
              <a:gd name="connsiteY32-14038" fmla="*/ 1689177 h 6858000"/>
              <a:gd name="connsiteX33-14039" fmla="*/ 5259788 w 6128435"/>
              <a:gd name="connsiteY33-14040" fmla="*/ 1768516 h 6858000"/>
              <a:gd name="connsiteX34-14041" fmla="*/ 5255696 w 6128435"/>
              <a:gd name="connsiteY34-14042" fmla="*/ 1953770 h 6858000"/>
              <a:gd name="connsiteX35-14043" fmla="*/ 5252592 w 6128435"/>
              <a:gd name="connsiteY35-14044" fmla="*/ 2092210 h 6858000"/>
              <a:gd name="connsiteX36-14045" fmla="*/ 5264303 w 6128435"/>
              <a:gd name="connsiteY36-14046" fmla="*/ 2225157 h 6858000"/>
              <a:gd name="connsiteX37-14047" fmla="*/ 5254949 w 6128435"/>
              <a:gd name="connsiteY37-14048" fmla="*/ 2236160 h 6858000"/>
              <a:gd name="connsiteX38-14049" fmla="*/ 5250104 w 6128435"/>
              <a:gd name="connsiteY38-14050" fmla="*/ 2249166 h 6858000"/>
              <a:gd name="connsiteX39-14051" fmla="*/ 5251214 w 6128435"/>
              <a:gd name="connsiteY39-14052" fmla="*/ 2250944 h 6858000"/>
              <a:gd name="connsiteX40-14053" fmla="*/ 5250644 w 6128435"/>
              <a:gd name="connsiteY40-14054" fmla="*/ 2266619 h 6858000"/>
              <a:gd name="connsiteX41-14055" fmla="*/ 5247111 w 6128435"/>
              <a:gd name="connsiteY41-14056" fmla="*/ 2269679 h 6858000"/>
              <a:gd name="connsiteX42-14057" fmla="*/ 5279312 w 6128435"/>
              <a:gd name="connsiteY42-14058" fmla="*/ 2302757 h 6858000"/>
              <a:gd name="connsiteX43-14059" fmla="*/ 5293877 w 6128435"/>
              <a:gd name="connsiteY43-14060" fmla="*/ 2368649 h 6858000"/>
              <a:gd name="connsiteX44-14061" fmla="*/ 5311338 w 6128435"/>
              <a:gd name="connsiteY44-14062" fmla="*/ 2404034 h 6858000"/>
              <a:gd name="connsiteX45-14063" fmla="*/ 5338366 w 6128435"/>
              <a:gd name="connsiteY45-14064" fmla="*/ 2465052 h 6858000"/>
              <a:gd name="connsiteX46-14065" fmla="*/ 5371263 w 6128435"/>
              <a:gd name="connsiteY46-14066" fmla="*/ 2586413 h 6858000"/>
              <a:gd name="connsiteX47-14067" fmla="*/ 5407503 w 6128435"/>
              <a:gd name="connsiteY47-14068" fmla="*/ 2786290 h 6858000"/>
              <a:gd name="connsiteX48-14069" fmla="*/ 5407356 w 6128435"/>
              <a:gd name="connsiteY48-14070" fmla="*/ 2787545 h 6858000"/>
              <a:gd name="connsiteX49-14071" fmla="*/ 5411130 w 6128435"/>
              <a:gd name="connsiteY49-14072" fmla="*/ 2788640 h 6858000"/>
              <a:gd name="connsiteX50-14073" fmla="*/ 5416439 w 6128435"/>
              <a:gd name="connsiteY50-14074" fmla="*/ 2805666 h 6858000"/>
              <a:gd name="connsiteX51-14075" fmla="*/ 5416589 w 6128435"/>
              <a:gd name="connsiteY51-14076" fmla="*/ 2810822 h 6858000"/>
              <a:gd name="connsiteX52-14077" fmla="*/ 5418542 w 6128435"/>
              <a:gd name="connsiteY52-14078" fmla="*/ 2817745 h 6858000"/>
              <a:gd name="connsiteX53-14079" fmla="*/ 5418847 w 6128435"/>
              <a:gd name="connsiteY53-14080" fmla="*/ 2817825 h 6858000"/>
              <a:gd name="connsiteX54-14081" fmla="*/ 5457023 w 6128435"/>
              <a:gd name="connsiteY54-14082" fmla="*/ 2858292 h 6858000"/>
              <a:gd name="connsiteX55-14083" fmla="*/ 5479298 w 6128435"/>
              <a:gd name="connsiteY55-14084" fmla="*/ 2947791 h 6858000"/>
              <a:gd name="connsiteX56-14085" fmla="*/ 5481770 w 6128435"/>
              <a:gd name="connsiteY56-14086" fmla="*/ 2951352 h 6858000"/>
              <a:gd name="connsiteX57-14087" fmla="*/ 5482045 w 6128435"/>
              <a:gd name="connsiteY57-14088" fmla="*/ 2984371 h 6858000"/>
              <a:gd name="connsiteX58-14089" fmla="*/ 5482415 w 6128435"/>
              <a:gd name="connsiteY58-14090" fmla="*/ 3004079 h 6858000"/>
              <a:gd name="connsiteX59-14091" fmla="*/ 5483865 w 6128435"/>
              <a:gd name="connsiteY59-14092" fmla="*/ 3005467 h 6858000"/>
              <a:gd name="connsiteX60-14093" fmla="*/ 5482236 w 6128435"/>
              <a:gd name="connsiteY60-14094" fmla="*/ 3019791 h 6858000"/>
              <a:gd name="connsiteX61-14095" fmla="*/ 5481505 w 6128435"/>
              <a:gd name="connsiteY61-14096" fmla="*/ 3095286 h 6858000"/>
              <a:gd name="connsiteX62-14097" fmla="*/ 5477595 w 6128435"/>
              <a:gd name="connsiteY62-14098" fmla="*/ 3250534 h 6858000"/>
              <a:gd name="connsiteX63-14099" fmla="*/ 5532836 w 6128435"/>
              <a:gd name="connsiteY63-14100" fmla="*/ 3353840 h 6858000"/>
              <a:gd name="connsiteX64-14101" fmla="*/ 5561229 w 6128435"/>
              <a:gd name="connsiteY64-14102" fmla="*/ 3395784 h 6858000"/>
              <a:gd name="connsiteX65-14103" fmla="*/ 5589758 w 6128435"/>
              <a:gd name="connsiteY65-14104" fmla="*/ 3506453 h 6858000"/>
              <a:gd name="connsiteX66-14105" fmla="*/ 5596144 w 6128435"/>
              <a:gd name="connsiteY66-14106" fmla="*/ 3534624 h 6858000"/>
              <a:gd name="connsiteX67-14107" fmla="*/ 5597750 w 6128435"/>
              <a:gd name="connsiteY67-14108" fmla="*/ 3534129 h 6858000"/>
              <a:gd name="connsiteX68-14109" fmla="*/ 5599700 w 6128435"/>
              <a:gd name="connsiteY68-14110" fmla="*/ 3547221 h 6858000"/>
              <a:gd name="connsiteX69-14111" fmla="*/ 5615031 w 6128435"/>
              <a:gd name="connsiteY69-14112" fmla="*/ 3557482 h 6858000"/>
              <a:gd name="connsiteX70-14113" fmla="*/ 5618377 w 6128435"/>
              <a:gd name="connsiteY70-14114" fmla="*/ 3588431 h 6858000"/>
              <a:gd name="connsiteX71-14115" fmla="*/ 5612155 w 6128435"/>
              <a:gd name="connsiteY71-14116" fmla="*/ 3589869 h 6858000"/>
              <a:gd name="connsiteX72-14117" fmla="*/ 5620843 w 6128435"/>
              <a:gd name="connsiteY72-14118" fmla="*/ 3606745 h 6858000"/>
              <a:gd name="connsiteX73-14119" fmla="*/ 5655472 w 6128435"/>
              <a:gd name="connsiteY73-14120" fmla="*/ 3678877 h 6858000"/>
              <a:gd name="connsiteX74-14121" fmla="*/ 5680448 w 6128435"/>
              <a:gd name="connsiteY74-14122" fmla="*/ 3717760 h 6858000"/>
              <a:gd name="connsiteX75-14123" fmla="*/ 5683015 w 6128435"/>
              <a:gd name="connsiteY75-14124" fmla="*/ 3762025 h 6858000"/>
              <a:gd name="connsiteX76-14125" fmla="*/ 5696643 w 6128435"/>
              <a:gd name="connsiteY76-14126" fmla="*/ 3773888 h 6858000"/>
              <a:gd name="connsiteX77-14127" fmla="*/ 5699203 w 6128435"/>
              <a:gd name="connsiteY77-14128" fmla="*/ 3775823 h 6858000"/>
              <a:gd name="connsiteX78-14129" fmla="*/ 5704824 w 6128435"/>
              <a:gd name="connsiteY78-14130" fmla="*/ 3785966 h 6858000"/>
              <a:gd name="connsiteX79-14131" fmla="*/ 5712204 w 6128435"/>
              <a:gd name="connsiteY79-14132" fmla="*/ 3785830 h 6858000"/>
              <a:gd name="connsiteX80-14133" fmla="*/ 5724816 w 6128435"/>
              <a:gd name="connsiteY80-14134" fmla="*/ 3798949 h 6858000"/>
              <a:gd name="connsiteX81-14135" fmla="*/ 5733539 w 6128435"/>
              <a:gd name="connsiteY81-14136" fmla="*/ 3818457 h 6858000"/>
              <a:gd name="connsiteX82-14137" fmla="*/ 5768491 w 6128435"/>
              <a:gd name="connsiteY82-14138" fmla="*/ 3914399 h 6858000"/>
              <a:gd name="connsiteX83-14139" fmla="*/ 5793123 w 6128435"/>
              <a:gd name="connsiteY83-14140" fmla="*/ 3969952 h 6858000"/>
              <a:gd name="connsiteX84-14141" fmla="*/ 5808321 w 6128435"/>
              <a:gd name="connsiteY84-14142" fmla="*/ 3988153 h 6858000"/>
              <a:gd name="connsiteX85-14143" fmla="*/ 5825621 w 6128435"/>
              <a:gd name="connsiteY85-14144" fmla="*/ 4015525 h 6858000"/>
              <a:gd name="connsiteX86-14145" fmla="*/ 5860672 w 6128435"/>
              <a:gd name="connsiteY86-14146" fmla="*/ 4061579 h 6858000"/>
              <a:gd name="connsiteX87-14147" fmla="*/ 5872173 w 6128435"/>
              <a:gd name="connsiteY87-14148" fmla="*/ 4088497 h 6858000"/>
              <a:gd name="connsiteX88-14149" fmla="*/ 5883705 w 6128435"/>
              <a:gd name="connsiteY88-14150" fmla="*/ 4101899 h 6858000"/>
              <a:gd name="connsiteX89-14151" fmla="*/ 5885314 w 6128435"/>
              <a:gd name="connsiteY89-14152" fmla="*/ 4108387 h 6858000"/>
              <a:gd name="connsiteX90-14153" fmla="*/ 5894095 w 6128435"/>
              <a:gd name="connsiteY90-14154" fmla="*/ 4128857 h 6858000"/>
              <a:gd name="connsiteX91-14155" fmla="*/ 5898339 w 6128435"/>
              <a:gd name="connsiteY91-14156" fmla="*/ 4140800 h 6858000"/>
              <a:gd name="connsiteX92-14157" fmla="*/ 5899734 w 6128435"/>
              <a:gd name="connsiteY92-14158" fmla="*/ 4145632 h 6858000"/>
              <a:gd name="connsiteX93-14159" fmla="*/ 5897098 w 6128435"/>
              <a:gd name="connsiteY93-14160" fmla="*/ 4157819 h 6858000"/>
              <a:gd name="connsiteX94-14161" fmla="*/ 5903513 w 6128435"/>
              <a:gd name="connsiteY94-14162" fmla="*/ 4187661 h 6858000"/>
              <a:gd name="connsiteX95-14163" fmla="*/ 5917114 w 6128435"/>
              <a:gd name="connsiteY95-14164" fmla="*/ 4213096 h 6858000"/>
              <a:gd name="connsiteX96-14165" fmla="*/ 5921153 w 6128435"/>
              <a:gd name="connsiteY96-14166" fmla="*/ 4236222 h 6858000"/>
              <a:gd name="connsiteX97-14167" fmla="*/ 5924233 w 6128435"/>
              <a:gd name="connsiteY97-14168" fmla="*/ 4242060 h 6858000"/>
              <a:gd name="connsiteX98-14169" fmla="*/ 5928910 w 6128435"/>
              <a:gd name="connsiteY98-14170" fmla="*/ 4300973 h 6858000"/>
              <a:gd name="connsiteX99-14171" fmla="*/ 5939320 w 6128435"/>
              <a:gd name="connsiteY99-14172" fmla="*/ 4340435 h 6858000"/>
              <a:gd name="connsiteX100-14173" fmla="*/ 5946705 w 6128435"/>
              <a:gd name="connsiteY100-14174" fmla="*/ 4428051 h 6858000"/>
              <a:gd name="connsiteX101-14175" fmla="*/ 5949261 w 6128435"/>
              <a:gd name="connsiteY101-14176" fmla="*/ 4449185 h 6858000"/>
              <a:gd name="connsiteX102-14177" fmla="*/ 5957504 w 6128435"/>
              <a:gd name="connsiteY102-14178" fmla="*/ 4465911 h 6858000"/>
              <a:gd name="connsiteX103-14179" fmla="*/ 5964689 w 6128435"/>
              <a:gd name="connsiteY103-14180" fmla="*/ 4468532 h 6858000"/>
              <a:gd name="connsiteX104-14181" fmla="*/ 5967062 w 6128435"/>
              <a:gd name="connsiteY104-14182" fmla="*/ 4479923 h 6858000"/>
              <a:gd name="connsiteX105-14183" fmla="*/ 5968960 w 6128435"/>
              <a:gd name="connsiteY105-14184" fmla="*/ 4482655 h 6858000"/>
              <a:gd name="connsiteX106-14185" fmla="*/ 5978567 w 6128435"/>
              <a:gd name="connsiteY106-14186" fmla="*/ 4498605 h 6858000"/>
              <a:gd name="connsiteX107-14187" fmla="*/ 5980106 w 6128435"/>
              <a:gd name="connsiteY107-14188" fmla="*/ 4585087 h 6858000"/>
              <a:gd name="connsiteX108-14189" fmla="*/ 5998138 w 6128435"/>
              <a:gd name="connsiteY108-14190" fmla="*/ 4697518 h 6858000"/>
              <a:gd name="connsiteX109-14191" fmla="*/ 6013516 w 6128435"/>
              <a:gd name="connsiteY109-14192" fmla="*/ 4786619 h 6858000"/>
              <a:gd name="connsiteX110-14193" fmla="*/ 6025404 w 6128435"/>
              <a:gd name="connsiteY110-14194" fmla="*/ 4858148 h 6858000"/>
              <a:gd name="connsiteX111-14195" fmla="*/ 6007749 w 6128435"/>
              <a:gd name="connsiteY111-14196" fmla="*/ 4964715 h 6858000"/>
              <a:gd name="connsiteX112-14197" fmla="*/ 6005269 w 6128435"/>
              <a:gd name="connsiteY112-14198" fmla="*/ 5150567 h 6858000"/>
              <a:gd name="connsiteX113-14199" fmla="*/ 6001127 w 6128435"/>
              <a:gd name="connsiteY113-14200" fmla="*/ 5164609 h 6858000"/>
              <a:gd name="connsiteX114-14201" fmla="*/ 5996647 w 6128435"/>
              <a:gd name="connsiteY114-14202" fmla="*/ 5185640 h 6858000"/>
              <a:gd name="connsiteX115-14203" fmla="*/ 5998514 w 6128435"/>
              <a:gd name="connsiteY115-14204" fmla="*/ 5189673 h 6858000"/>
              <a:gd name="connsiteX116-14205" fmla="*/ 5995970 w 6128435"/>
              <a:gd name="connsiteY116-14206" fmla="*/ 5221547 h 6858000"/>
              <a:gd name="connsiteX117-14207" fmla="*/ 5997218 w 6128435"/>
              <a:gd name="connsiteY117-14208" fmla="*/ 5222031 h 6858000"/>
              <a:gd name="connsiteX118-14209" fmla="*/ 6002116 w 6128435"/>
              <a:gd name="connsiteY118-14210" fmla="*/ 5231223 h 6858000"/>
              <a:gd name="connsiteX119-14211" fmla="*/ 6008541 w 6128435"/>
              <a:gd name="connsiteY119-14212" fmla="*/ 5248680 h 6858000"/>
              <a:gd name="connsiteX120-14213" fmla="*/ 6039260 w 6128435"/>
              <a:gd name="connsiteY120-14214" fmla="*/ 5289518 h 6858000"/>
              <a:gd name="connsiteX121-14215" fmla="*/ 6036748 w 6128435"/>
              <a:gd name="connsiteY121-14216" fmla="*/ 5322752 h 6858000"/>
              <a:gd name="connsiteX122-14217" fmla="*/ 6036943 w 6128435"/>
              <a:gd name="connsiteY122-14218" fmla="*/ 5329480 h 6858000"/>
              <a:gd name="connsiteX123-14219" fmla="*/ 6037236 w 6128435"/>
              <a:gd name="connsiteY123-14220" fmla="*/ 5329634 h 6858000"/>
              <a:gd name="connsiteX124-14221" fmla="*/ 6038019 w 6128435"/>
              <a:gd name="connsiteY124-14222" fmla="*/ 5336764 h 6858000"/>
              <a:gd name="connsiteX125-14223" fmla="*/ 6037298 w 6128435"/>
              <a:gd name="connsiteY125-14224" fmla="*/ 5341753 h 6858000"/>
              <a:gd name="connsiteX126-14225" fmla="*/ 6037677 w 6128435"/>
              <a:gd name="connsiteY126-14226" fmla="*/ 5354807 h 6858000"/>
              <a:gd name="connsiteX127-14227" fmla="*/ 6039728 w 6128435"/>
              <a:gd name="connsiteY127-14228" fmla="*/ 5359416 h 6858000"/>
              <a:gd name="connsiteX128-14229" fmla="*/ 6043311 w 6128435"/>
              <a:gd name="connsiteY128-14230" fmla="*/ 5361407 h 6858000"/>
              <a:gd name="connsiteX129-14231" fmla="*/ 6042954 w 6128435"/>
              <a:gd name="connsiteY129-14232" fmla="*/ 5362576 h 6858000"/>
              <a:gd name="connsiteX130-14233" fmla="*/ 6053435 w 6128435"/>
              <a:gd name="connsiteY130-14234" fmla="*/ 5387547 h 6858000"/>
              <a:gd name="connsiteX131-14235" fmla="*/ 6065933 w 6128435"/>
              <a:gd name="connsiteY131-14236" fmla="*/ 5443002 h 6858000"/>
              <a:gd name="connsiteX132-14237" fmla="*/ 6068640 w 6128435"/>
              <a:gd name="connsiteY132-14238" fmla="*/ 5474503 h 6858000"/>
              <a:gd name="connsiteX133-14239" fmla="*/ 6080922 w 6128435"/>
              <a:gd name="connsiteY133-14240" fmla="*/ 5561070 h 6858000"/>
              <a:gd name="connsiteX134-14241" fmla="*/ 6096949 w 6128435"/>
              <a:gd name="connsiteY134-14242" fmla="*/ 5648179 h 6858000"/>
              <a:gd name="connsiteX135-14243" fmla="*/ 6125703 w 6128435"/>
              <a:gd name="connsiteY135-14244" fmla="*/ 5692894 h 6858000"/>
              <a:gd name="connsiteX136-14245" fmla="*/ 6126670 w 6128435"/>
              <a:gd name="connsiteY136-14246" fmla="*/ 5697882 h 6858000"/>
              <a:gd name="connsiteX137-14247" fmla="*/ 6124061 w 6128435"/>
              <a:gd name="connsiteY137-14248" fmla="*/ 5710294 h 6858000"/>
              <a:gd name="connsiteX138-14249" fmla="*/ 6122213 w 6128435"/>
              <a:gd name="connsiteY138-14250" fmla="*/ 5714762 h 6858000"/>
              <a:gd name="connsiteX139-14251" fmla="*/ 6121353 w 6128435"/>
              <a:gd name="connsiteY139-14252" fmla="*/ 5721725 h 6858000"/>
              <a:gd name="connsiteX140-14253" fmla="*/ 6121607 w 6128435"/>
              <a:gd name="connsiteY140-14254" fmla="*/ 5721959 h 6858000"/>
              <a:gd name="connsiteX141-14255" fmla="*/ 6120262 w 6128435"/>
              <a:gd name="connsiteY141-14256" fmla="*/ 5728358 h 6858000"/>
              <a:gd name="connsiteX142-14257" fmla="*/ 6110194 w 6128435"/>
              <a:gd name="connsiteY142-14258" fmla="*/ 5758853 h 6858000"/>
              <a:gd name="connsiteX143-14259" fmla="*/ 6127519 w 6128435"/>
              <a:gd name="connsiteY143-14260" fmla="*/ 5865775 h 6858000"/>
              <a:gd name="connsiteX144-14261" fmla="*/ 6128435 w 6128435"/>
              <a:gd name="connsiteY144-14262" fmla="*/ 5870164 h 6858000"/>
              <a:gd name="connsiteX145-14263" fmla="*/ 6119217 w 6128435"/>
              <a:gd name="connsiteY145-14264" fmla="*/ 5888542 h 6858000"/>
              <a:gd name="connsiteX146-14265" fmla="*/ 6115966 w 6128435"/>
              <a:gd name="connsiteY146-14266" fmla="*/ 5898387 h 6858000"/>
              <a:gd name="connsiteX147-14267" fmla="*/ 6111924 w 6128435"/>
              <a:gd name="connsiteY147-14268" fmla="*/ 5900444 h 6858000"/>
              <a:gd name="connsiteX148-14269" fmla="*/ 6108716 w 6128435"/>
              <a:gd name="connsiteY148-14270" fmla="*/ 5915345 h 6858000"/>
              <a:gd name="connsiteX149-14271" fmla="*/ 6109524 w 6128435"/>
              <a:gd name="connsiteY149-14272" fmla="*/ 5917328 h 6858000"/>
              <a:gd name="connsiteX150-14273" fmla="*/ 6102493 w 6128435"/>
              <a:gd name="connsiteY150-14274" fmla="*/ 5928602 h 6858000"/>
              <a:gd name="connsiteX151-14275" fmla="*/ 6056863 w 6128435"/>
              <a:gd name="connsiteY151-14276" fmla="*/ 6000643 h 6858000"/>
              <a:gd name="connsiteX152-14277" fmla="*/ 6045436 w 6128435"/>
              <a:gd name="connsiteY152-14278" fmla="*/ 6124480 h 6858000"/>
              <a:gd name="connsiteX153-14279" fmla="*/ 6030489 w 6128435"/>
              <a:gd name="connsiteY153-14280" fmla="*/ 6317666 h 6858000"/>
              <a:gd name="connsiteX154-14281" fmla="*/ 6007492 w 6128435"/>
              <a:gd name="connsiteY154-14282" fmla="*/ 6440818 h 6858000"/>
              <a:gd name="connsiteX155-14283" fmla="*/ 6009467 w 6128435"/>
              <a:gd name="connsiteY155-14284" fmla="*/ 6487076 h 6858000"/>
              <a:gd name="connsiteX156-14285" fmla="*/ 5995064 w 6128435"/>
              <a:gd name="connsiteY156-14286" fmla="*/ 6540791 h 6858000"/>
              <a:gd name="connsiteX157-14287" fmla="*/ 5996309 w 6128435"/>
              <a:gd name="connsiteY157-14288" fmla="*/ 6543961 h 6858000"/>
              <a:gd name="connsiteX158-14289" fmla="*/ 5996048 w 6128435"/>
              <a:gd name="connsiteY158-14290" fmla="*/ 6555444 h 6858000"/>
              <a:gd name="connsiteX159-14291" fmla="*/ 6002524 w 6128435"/>
              <a:gd name="connsiteY159-14292" fmla="*/ 6560188 h 6858000"/>
              <a:gd name="connsiteX160-14293" fmla="*/ 6006823 w 6128435"/>
              <a:gd name="connsiteY160-14294" fmla="*/ 6578546 h 6858000"/>
              <a:gd name="connsiteX161-14295" fmla="*/ 6004510 w 6128435"/>
              <a:gd name="connsiteY161-14296" fmla="*/ 6599256 h 6858000"/>
              <a:gd name="connsiteX162-14297" fmla="*/ 5986207 w 6128435"/>
              <a:gd name="connsiteY162-14298" fmla="*/ 6695855 h 6858000"/>
              <a:gd name="connsiteX163-14299" fmla="*/ 5979428 w 6128435"/>
              <a:gd name="connsiteY163-14300" fmla="*/ 6754678 h 6858000"/>
              <a:gd name="connsiteX164-14301" fmla="*/ 5983398 w 6128435"/>
              <a:gd name="connsiteY164-14302" fmla="*/ 6778641 h 6858000"/>
              <a:gd name="connsiteX165-14303" fmla="*/ 5984543 w 6128435"/>
              <a:gd name="connsiteY165-14304" fmla="*/ 6811016 h 6858000"/>
              <a:gd name="connsiteX166-14305" fmla="*/ 5981802 w 6128435"/>
              <a:gd name="connsiteY166-14306" fmla="*/ 6838578 h 6858000"/>
              <a:gd name="connsiteX167-14307" fmla="*/ 5979671 w 6128435"/>
              <a:gd name="connsiteY167-14308" fmla="*/ 6858000 h 6858000"/>
              <a:gd name="connsiteX168-14309" fmla="*/ 0 w 6128435"/>
              <a:gd name="connsiteY168-14310" fmla="*/ 6858000 h 6858000"/>
              <a:gd name="connsiteX169-14311" fmla="*/ 0 w 6128435"/>
              <a:gd name="connsiteY169-14312" fmla="*/ 0 h 6858000"/>
              <a:gd name="connsiteX0-14313" fmla="*/ 0 w 6128435"/>
              <a:gd name="connsiteY0-14314" fmla="*/ 0 h 6858000"/>
              <a:gd name="connsiteX1-14315" fmla="*/ 4965888 w 6128435"/>
              <a:gd name="connsiteY1-14316" fmla="*/ 0 h 6858000"/>
              <a:gd name="connsiteX2-14317" fmla="*/ 4967767 w 6128435"/>
              <a:gd name="connsiteY2-14318" fmla="*/ 7930 h 6858000"/>
              <a:gd name="connsiteX3-14319" fmla="*/ 4979444 w 6128435"/>
              <a:gd name="connsiteY3-14320" fmla="*/ 43921 h 6858000"/>
              <a:gd name="connsiteX4-14321" fmla="*/ 5021173 w 6128435"/>
              <a:gd name="connsiteY4-14322" fmla="*/ 123738 h 6858000"/>
              <a:gd name="connsiteX5-14323" fmla="*/ 5075458 w 6128435"/>
              <a:gd name="connsiteY5-14324" fmla="*/ 264355 h 6858000"/>
              <a:gd name="connsiteX6-14325" fmla="*/ 5081175 w 6128435"/>
              <a:gd name="connsiteY6-14326" fmla="*/ 277448 h 6858000"/>
              <a:gd name="connsiteX7-14327" fmla="*/ 5097011 w 6128435"/>
              <a:gd name="connsiteY7-14328" fmla="*/ 355616 h 6858000"/>
              <a:gd name="connsiteX8-14329" fmla="*/ 5130982 w 6128435"/>
              <a:gd name="connsiteY8-14330" fmla="*/ 412030 h 6858000"/>
              <a:gd name="connsiteX9-14331" fmla="*/ 5153000 w 6128435"/>
              <a:gd name="connsiteY9-14332" fmla="*/ 507134 h 6858000"/>
              <a:gd name="connsiteX10-14333" fmla="*/ 5171282 w 6128435"/>
              <a:gd name="connsiteY10-14334" fmla="*/ 602071 h 6858000"/>
              <a:gd name="connsiteX11-14335" fmla="*/ 5176196 w 6128435"/>
              <a:gd name="connsiteY11-14336" fmla="*/ 636822 h 6858000"/>
              <a:gd name="connsiteX12-14337" fmla="*/ 5201957 w 6128435"/>
              <a:gd name="connsiteY12-14338" fmla="*/ 736835 h 6858000"/>
              <a:gd name="connsiteX13-14339" fmla="*/ 5185452 w 6128435"/>
              <a:gd name="connsiteY13-14340" fmla="*/ 745392 h 6858000"/>
              <a:gd name="connsiteX14-14341" fmla="*/ 5189051 w 6128435"/>
              <a:gd name="connsiteY14-14342" fmla="*/ 782518 h 6858000"/>
              <a:gd name="connsiteX15-14343" fmla="*/ 5210428 w 6128435"/>
              <a:gd name="connsiteY15-14344" fmla="*/ 815772 h 6858000"/>
              <a:gd name="connsiteX16-14345" fmla="*/ 5221088 w 6128435"/>
              <a:gd name="connsiteY16-14346" fmla="*/ 860193 h 6858000"/>
              <a:gd name="connsiteX17-14347" fmla="*/ 5227653 w 6128435"/>
              <a:gd name="connsiteY17-14348" fmla="*/ 886709 h 6858000"/>
              <a:gd name="connsiteX18-14349" fmla="*/ 5230806 w 6128435"/>
              <a:gd name="connsiteY18-14350" fmla="*/ 961354 h 6858000"/>
              <a:gd name="connsiteX19-14351" fmla="*/ 5201018 w 6128435"/>
              <a:gd name="connsiteY19-14352" fmla="*/ 1095027 h 6858000"/>
              <a:gd name="connsiteX20-14353" fmla="*/ 5202153 w 6128435"/>
              <a:gd name="connsiteY20-14354" fmla="*/ 1133224 h 6858000"/>
              <a:gd name="connsiteX21-14355" fmla="*/ 5207370 w 6128435"/>
              <a:gd name="connsiteY21-14356" fmla="*/ 1138097 h 6858000"/>
              <a:gd name="connsiteX22-14357" fmla="*/ 5189234 w 6128435"/>
              <a:gd name="connsiteY22-14358" fmla="*/ 1193495 h 6858000"/>
              <a:gd name="connsiteX23-14359" fmla="*/ 5202769 w 6128435"/>
              <a:gd name="connsiteY23-14360" fmla="*/ 1269450 h 6858000"/>
              <a:gd name="connsiteX24-14361" fmla="*/ 5225968 w 6128435"/>
              <a:gd name="connsiteY24-14362" fmla="*/ 1357994 h 6858000"/>
              <a:gd name="connsiteX25-14363" fmla="*/ 5233819 w 6128435"/>
              <a:gd name="connsiteY25-14364" fmla="*/ 1380922 h 6858000"/>
              <a:gd name="connsiteX26-14365" fmla="*/ 5237226 w 6128435"/>
              <a:gd name="connsiteY26-14366" fmla="*/ 1441327 h 6858000"/>
              <a:gd name="connsiteX27-14367" fmla="*/ 5244434 w 6128435"/>
              <a:gd name="connsiteY27-14368" fmla="*/ 1580810 h 6858000"/>
              <a:gd name="connsiteX28-14369" fmla="*/ 5251453 w 6128435"/>
              <a:gd name="connsiteY28-14370" fmla="*/ 1583934 h 6858000"/>
              <a:gd name="connsiteX29-14371" fmla="*/ 5253136 w 6128435"/>
              <a:gd name="connsiteY29-14372" fmla="*/ 1595457 h 6858000"/>
              <a:gd name="connsiteX30-14373" fmla="*/ 5254863 w 6128435"/>
              <a:gd name="connsiteY30-14374" fmla="*/ 1598311 h 6858000"/>
              <a:gd name="connsiteX31-14375" fmla="*/ 5263491 w 6128435"/>
              <a:gd name="connsiteY31-14376" fmla="*/ 1642938 h 6858000"/>
              <a:gd name="connsiteX32-14377" fmla="*/ 5261314 w 6128435"/>
              <a:gd name="connsiteY32-14378" fmla="*/ 1689177 h 6858000"/>
              <a:gd name="connsiteX33-14379" fmla="*/ 5259788 w 6128435"/>
              <a:gd name="connsiteY33-14380" fmla="*/ 1768516 h 6858000"/>
              <a:gd name="connsiteX34-14381" fmla="*/ 5255696 w 6128435"/>
              <a:gd name="connsiteY34-14382" fmla="*/ 1953770 h 6858000"/>
              <a:gd name="connsiteX35-14383" fmla="*/ 5252592 w 6128435"/>
              <a:gd name="connsiteY35-14384" fmla="*/ 2092210 h 6858000"/>
              <a:gd name="connsiteX36-14385" fmla="*/ 5264303 w 6128435"/>
              <a:gd name="connsiteY36-14386" fmla="*/ 2225157 h 6858000"/>
              <a:gd name="connsiteX37-14387" fmla="*/ 5254949 w 6128435"/>
              <a:gd name="connsiteY37-14388" fmla="*/ 2236160 h 6858000"/>
              <a:gd name="connsiteX38-14389" fmla="*/ 5250104 w 6128435"/>
              <a:gd name="connsiteY38-14390" fmla="*/ 2249166 h 6858000"/>
              <a:gd name="connsiteX39-14391" fmla="*/ 5251214 w 6128435"/>
              <a:gd name="connsiteY39-14392" fmla="*/ 2250944 h 6858000"/>
              <a:gd name="connsiteX40-14393" fmla="*/ 5250644 w 6128435"/>
              <a:gd name="connsiteY40-14394" fmla="*/ 2266619 h 6858000"/>
              <a:gd name="connsiteX41-14395" fmla="*/ 5247111 w 6128435"/>
              <a:gd name="connsiteY41-14396" fmla="*/ 2269679 h 6858000"/>
              <a:gd name="connsiteX42-14397" fmla="*/ 5279312 w 6128435"/>
              <a:gd name="connsiteY42-14398" fmla="*/ 2302757 h 6858000"/>
              <a:gd name="connsiteX43-14399" fmla="*/ 5293877 w 6128435"/>
              <a:gd name="connsiteY43-14400" fmla="*/ 2368649 h 6858000"/>
              <a:gd name="connsiteX44-14401" fmla="*/ 5311338 w 6128435"/>
              <a:gd name="connsiteY44-14402" fmla="*/ 2404034 h 6858000"/>
              <a:gd name="connsiteX45-14403" fmla="*/ 5338366 w 6128435"/>
              <a:gd name="connsiteY45-14404" fmla="*/ 2465052 h 6858000"/>
              <a:gd name="connsiteX46-14405" fmla="*/ 5371263 w 6128435"/>
              <a:gd name="connsiteY46-14406" fmla="*/ 2586413 h 6858000"/>
              <a:gd name="connsiteX47-14407" fmla="*/ 5407503 w 6128435"/>
              <a:gd name="connsiteY47-14408" fmla="*/ 2786290 h 6858000"/>
              <a:gd name="connsiteX48-14409" fmla="*/ 5407356 w 6128435"/>
              <a:gd name="connsiteY48-14410" fmla="*/ 2787545 h 6858000"/>
              <a:gd name="connsiteX49-14411" fmla="*/ 5411130 w 6128435"/>
              <a:gd name="connsiteY49-14412" fmla="*/ 2788640 h 6858000"/>
              <a:gd name="connsiteX50-14413" fmla="*/ 5416439 w 6128435"/>
              <a:gd name="connsiteY50-14414" fmla="*/ 2805666 h 6858000"/>
              <a:gd name="connsiteX51-14415" fmla="*/ 5416589 w 6128435"/>
              <a:gd name="connsiteY51-14416" fmla="*/ 2810822 h 6858000"/>
              <a:gd name="connsiteX52-14417" fmla="*/ 5418542 w 6128435"/>
              <a:gd name="connsiteY52-14418" fmla="*/ 2817745 h 6858000"/>
              <a:gd name="connsiteX53-14419" fmla="*/ 5418847 w 6128435"/>
              <a:gd name="connsiteY53-14420" fmla="*/ 2817825 h 6858000"/>
              <a:gd name="connsiteX54-14421" fmla="*/ 5457023 w 6128435"/>
              <a:gd name="connsiteY54-14422" fmla="*/ 2858292 h 6858000"/>
              <a:gd name="connsiteX55-14423" fmla="*/ 5479298 w 6128435"/>
              <a:gd name="connsiteY55-14424" fmla="*/ 2947791 h 6858000"/>
              <a:gd name="connsiteX56-14425" fmla="*/ 5481770 w 6128435"/>
              <a:gd name="connsiteY56-14426" fmla="*/ 2951352 h 6858000"/>
              <a:gd name="connsiteX57-14427" fmla="*/ 5482045 w 6128435"/>
              <a:gd name="connsiteY57-14428" fmla="*/ 2984371 h 6858000"/>
              <a:gd name="connsiteX58-14429" fmla="*/ 5482415 w 6128435"/>
              <a:gd name="connsiteY58-14430" fmla="*/ 3004079 h 6858000"/>
              <a:gd name="connsiteX59-14431" fmla="*/ 5483865 w 6128435"/>
              <a:gd name="connsiteY59-14432" fmla="*/ 3005467 h 6858000"/>
              <a:gd name="connsiteX60-14433" fmla="*/ 5482236 w 6128435"/>
              <a:gd name="connsiteY60-14434" fmla="*/ 3019791 h 6858000"/>
              <a:gd name="connsiteX61-14435" fmla="*/ 5481505 w 6128435"/>
              <a:gd name="connsiteY61-14436" fmla="*/ 3095286 h 6858000"/>
              <a:gd name="connsiteX62-14437" fmla="*/ 5477595 w 6128435"/>
              <a:gd name="connsiteY62-14438" fmla="*/ 3250534 h 6858000"/>
              <a:gd name="connsiteX63-14439" fmla="*/ 5532836 w 6128435"/>
              <a:gd name="connsiteY63-14440" fmla="*/ 3353840 h 6858000"/>
              <a:gd name="connsiteX64-14441" fmla="*/ 5561229 w 6128435"/>
              <a:gd name="connsiteY64-14442" fmla="*/ 3395784 h 6858000"/>
              <a:gd name="connsiteX65-14443" fmla="*/ 5589758 w 6128435"/>
              <a:gd name="connsiteY65-14444" fmla="*/ 3506453 h 6858000"/>
              <a:gd name="connsiteX66-14445" fmla="*/ 5596144 w 6128435"/>
              <a:gd name="connsiteY66-14446" fmla="*/ 3534624 h 6858000"/>
              <a:gd name="connsiteX67-14447" fmla="*/ 5597750 w 6128435"/>
              <a:gd name="connsiteY67-14448" fmla="*/ 3534129 h 6858000"/>
              <a:gd name="connsiteX68-14449" fmla="*/ 5599700 w 6128435"/>
              <a:gd name="connsiteY68-14450" fmla="*/ 3547221 h 6858000"/>
              <a:gd name="connsiteX69-14451" fmla="*/ 5615031 w 6128435"/>
              <a:gd name="connsiteY69-14452" fmla="*/ 3557482 h 6858000"/>
              <a:gd name="connsiteX70-14453" fmla="*/ 5618377 w 6128435"/>
              <a:gd name="connsiteY70-14454" fmla="*/ 3588431 h 6858000"/>
              <a:gd name="connsiteX71-14455" fmla="*/ 5612155 w 6128435"/>
              <a:gd name="connsiteY71-14456" fmla="*/ 3589869 h 6858000"/>
              <a:gd name="connsiteX72-14457" fmla="*/ 5620843 w 6128435"/>
              <a:gd name="connsiteY72-14458" fmla="*/ 3606745 h 6858000"/>
              <a:gd name="connsiteX73-14459" fmla="*/ 5655472 w 6128435"/>
              <a:gd name="connsiteY73-14460" fmla="*/ 3678877 h 6858000"/>
              <a:gd name="connsiteX74-14461" fmla="*/ 5680448 w 6128435"/>
              <a:gd name="connsiteY74-14462" fmla="*/ 3717760 h 6858000"/>
              <a:gd name="connsiteX75-14463" fmla="*/ 5683015 w 6128435"/>
              <a:gd name="connsiteY75-14464" fmla="*/ 3762025 h 6858000"/>
              <a:gd name="connsiteX76-14465" fmla="*/ 5696643 w 6128435"/>
              <a:gd name="connsiteY76-14466" fmla="*/ 3773888 h 6858000"/>
              <a:gd name="connsiteX77-14467" fmla="*/ 5699203 w 6128435"/>
              <a:gd name="connsiteY77-14468" fmla="*/ 3775823 h 6858000"/>
              <a:gd name="connsiteX78-14469" fmla="*/ 5704824 w 6128435"/>
              <a:gd name="connsiteY78-14470" fmla="*/ 3785966 h 6858000"/>
              <a:gd name="connsiteX79-14471" fmla="*/ 5712204 w 6128435"/>
              <a:gd name="connsiteY79-14472" fmla="*/ 3785830 h 6858000"/>
              <a:gd name="connsiteX80-14473" fmla="*/ 5724816 w 6128435"/>
              <a:gd name="connsiteY80-14474" fmla="*/ 3798949 h 6858000"/>
              <a:gd name="connsiteX81-14475" fmla="*/ 5733539 w 6128435"/>
              <a:gd name="connsiteY81-14476" fmla="*/ 3818457 h 6858000"/>
              <a:gd name="connsiteX82-14477" fmla="*/ 5768491 w 6128435"/>
              <a:gd name="connsiteY82-14478" fmla="*/ 3914399 h 6858000"/>
              <a:gd name="connsiteX83-14479" fmla="*/ 5793123 w 6128435"/>
              <a:gd name="connsiteY83-14480" fmla="*/ 3969952 h 6858000"/>
              <a:gd name="connsiteX84-14481" fmla="*/ 5808321 w 6128435"/>
              <a:gd name="connsiteY84-14482" fmla="*/ 3988153 h 6858000"/>
              <a:gd name="connsiteX85-14483" fmla="*/ 5825621 w 6128435"/>
              <a:gd name="connsiteY85-14484" fmla="*/ 4015525 h 6858000"/>
              <a:gd name="connsiteX86-14485" fmla="*/ 5860672 w 6128435"/>
              <a:gd name="connsiteY86-14486" fmla="*/ 4061579 h 6858000"/>
              <a:gd name="connsiteX87-14487" fmla="*/ 5872173 w 6128435"/>
              <a:gd name="connsiteY87-14488" fmla="*/ 4088497 h 6858000"/>
              <a:gd name="connsiteX88-14489" fmla="*/ 5883705 w 6128435"/>
              <a:gd name="connsiteY88-14490" fmla="*/ 4101899 h 6858000"/>
              <a:gd name="connsiteX89-14491" fmla="*/ 5885314 w 6128435"/>
              <a:gd name="connsiteY89-14492" fmla="*/ 4108387 h 6858000"/>
              <a:gd name="connsiteX90-14493" fmla="*/ 5894095 w 6128435"/>
              <a:gd name="connsiteY90-14494" fmla="*/ 4128857 h 6858000"/>
              <a:gd name="connsiteX91-14495" fmla="*/ 5898339 w 6128435"/>
              <a:gd name="connsiteY91-14496" fmla="*/ 4140800 h 6858000"/>
              <a:gd name="connsiteX92-14497" fmla="*/ 5899734 w 6128435"/>
              <a:gd name="connsiteY92-14498" fmla="*/ 4145632 h 6858000"/>
              <a:gd name="connsiteX93-14499" fmla="*/ 5903513 w 6128435"/>
              <a:gd name="connsiteY93-14500" fmla="*/ 4187661 h 6858000"/>
              <a:gd name="connsiteX94-14501" fmla="*/ 5917114 w 6128435"/>
              <a:gd name="connsiteY94-14502" fmla="*/ 4213096 h 6858000"/>
              <a:gd name="connsiteX95-14503" fmla="*/ 5921153 w 6128435"/>
              <a:gd name="connsiteY95-14504" fmla="*/ 4236222 h 6858000"/>
              <a:gd name="connsiteX96-14505" fmla="*/ 5924233 w 6128435"/>
              <a:gd name="connsiteY96-14506" fmla="*/ 4242060 h 6858000"/>
              <a:gd name="connsiteX97-14507" fmla="*/ 5928910 w 6128435"/>
              <a:gd name="connsiteY97-14508" fmla="*/ 4300973 h 6858000"/>
              <a:gd name="connsiteX98-14509" fmla="*/ 5939320 w 6128435"/>
              <a:gd name="connsiteY98-14510" fmla="*/ 4340435 h 6858000"/>
              <a:gd name="connsiteX99-14511" fmla="*/ 5946705 w 6128435"/>
              <a:gd name="connsiteY99-14512" fmla="*/ 4428051 h 6858000"/>
              <a:gd name="connsiteX100-14513" fmla="*/ 5949261 w 6128435"/>
              <a:gd name="connsiteY100-14514" fmla="*/ 4449185 h 6858000"/>
              <a:gd name="connsiteX101-14515" fmla="*/ 5957504 w 6128435"/>
              <a:gd name="connsiteY101-14516" fmla="*/ 4465911 h 6858000"/>
              <a:gd name="connsiteX102-14517" fmla="*/ 5964689 w 6128435"/>
              <a:gd name="connsiteY102-14518" fmla="*/ 4468532 h 6858000"/>
              <a:gd name="connsiteX103-14519" fmla="*/ 5967062 w 6128435"/>
              <a:gd name="connsiteY103-14520" fmla="*/ 4479923 h 6858000"/>
              <a:gd name="connsiteX104-14521" fmla="*/ 5968960 w 6128435"/>
              <a:gd name="connsiteY104-14522" fmla="*/ 4482655 h 6858000"/>
              <a:gd name="connsiteX105-14523" fmla="*/ 5978567 w 6128435"/>
              <a:gd name="connsiteY105-14524" fmla="*/ 4498605 h 6858000"/>
              <a:gd name="connsiteX106-14525" fmla="*/ 5980106 w 6128435"/>
              <a:gd name="connsiteY106-14526" fmla="*/ 4585087 h 6858000"/>
              <a:gd name="connsiteX107-14527" fmla="*/ 5998138 w 6128435"/>
              <a:gd name="connsiteY107-14528" fmla="*/ 4697518 h 6858000"/>
              <a:gd name="connsiteX108-14529" fmla="*/ 6013516 w 6128435"/>
              <a:gd name="connsiteY108-14530" fmla="*/ 4786619 h 6858000"/>
              <a:gd name="connsiteX109-14531" fmla="*/ 6025404 w 6128435"/>
              <a:gd name="connsiteY109-14532" fmla="*/ 4858148 h 6858000"/>
              <a:gd name="connsiteX110-14533" fmla="*/ 6007749 w 6128435"/>
              <a:gd name="connsiteY110-14534" fmla="*/ 4964715 h 6858000"/>
              <a:gd name="connsiteX111-14535" fmla="*/ 6005269 w 6128435"/>
              <a:gd name="connsiteY111-14536" fmla="*/ 5150567 h 6858000"/>
              <a:gd name="connsiteX112-14537" fmla="*/ 6001127 w 6128435"/>
              <a:gd name="connsiteY112-14538" fmla="*/ 5164609 h 6858000"/>
              <a:gd name="connsiteX113-14539" fmla="*/ 5996647 w 6128435"/>
              <a:gd name="connsiteY113-14540" fmla="*/ 5185640 h 6858000"/>
              <a:gd name="connsiteX114-14541" fmla="*/ 5998514 w 6128435"/>
              <a:gd name="connsiteY114-14542" fmla="*/ 5189673 h 6858000"/>
              <a:gd name="connsiteX115-14543" fmla="*/ 5995970 w 6128435"/>
              <a:gd name="connsiteY115-14544" fmla="*/ 5221547 h 6858000"/>
              <a:gd name="connsiteX116-14545" fmla="*/ 5997218 w 6128435"/>
              <a:gd name="connsiteY116-14546" fmla="*/ 5222031 h 6858000"/>
              <a:gd name="connsiteX117-14547" fmla="*/ 6002116 w 6128435"/>
              <a:gd name="connsiteY117-14548" fmla="*/ 5231223 h 6858000"/>
              <a:gd name="connsiteX118-14549" fmla="*/ 6008541 w 6128435"/>
              <a:gd name="connsiteY118-14550" fmla="*/ 5248680 h 6858000"/>
              <a:gd name="connsiteX119-14551" fmla="*/ 6039260 w 6128435"/>
              <a:gd name="connsiteY119-14552" fmla="*/ 5289518 h 6858000"/>
              <a:gd name="connsiteX120-14553" fmla="*/ 6036748 w 6128435"/>
              <a:gd name="connsiteY120-14554" fmla="*/ 5322752 h 6858000"/>
              <a:gd name="connsiteX121-14555" fmla="*/ 6036943 w 6128435"/>
              <a:gd name="connsiteY121-14556" fmla="*/ 5329480 h 6858000"/>
              <a:gd name="connsiteX122-14557" fmla="*/ 6037236 w 6128435"/>
              <a:gd name="connsiteY122-14558" fmla="*/ 5329634 h 6858000"/>
              <a:gd name="connsiteX123-14559" fmla="*/ 6038019 w 6128435"/>
              <a:gd name="connsiteY123-14560" fmla="*/ 5336764 h 6858000"/>
              <a:gd name="connsiteX124-14561" fmla="*/ 6037298 w 6128435"/>
              <a:gd name="connsiteY124-14562" fmla="*/ 5341753 h 6858000"/>
              <a:gd name="connsiteX125-14563" fmla="*/ 6037677 w 6128435"/>
              <a:gd name="connsiteY125-14564" fmla="*/ 5354807 h 6858000"/>
              <a:gd name="connsiteX126-14565" fmla="*/ 6039728 w 6128435"/>
              <a:gd name="connsiteY126-14566" fmla="*/ 5359416 h 6858000"/>
              <a:gd name="connsiteX127-14567" fmla="*/ 6043311 w 6128435"/>
              <a:gd name="connsiteY127-14568" fmla="*/ 5361407 h 6858000"/>
              <a:gd name="connsiteX128-14569" fmla="*/ 6042954 w 6128435"/>
              <a:gd name="connsiteY128-14570" fmla="*/ 5362576 h 6858000"/>
              <a:gd name="connsiteX129-14571" fmla="*/ 6053435 w 6128435"/>
              <a:gd name="connsiteY129-14572" fmla="*/ 5387547 h 6858000"/>
              <a:gd name="connsiteX130-14573" fmla="*/ 6065933 w 6128435"/>
              <a:gd name="connsiteY130-14574" fmla="*/ 5443002 h 6858000"/>
              <a:gd name="connsiteX131-14575" fmla="*/ 6068640 w 6128435"/>
              <a:gd name="connsiteY131-14576" fmla="*/ 5474503 h 6858000"/>
              <a:gd name="connsiteX132-14577" fmla="*/ 6080922 w 6128435"/>
              <a:gd name="connsiteY132-14578" fmla="*/ 5561070 h 6858000"/>
              <a:gd name="connsiteX133-14579" fmla="*/ 6096949 w 6128435"/>
              <a:gd name="connsiteY133-14580" fmla="*/ 5648179 h 6858000"/>
              <a:gd name="connsiteX134-14581" fmla="*/ 6125703 w 6128435"/>
              <a:gd name="connsiteY134-14582" fmla="*/ 5692894 h 6858000"/>
              <a:gd name="connsiteX135-14583" fmla="*/ 6126670 w 6128435"/>
              <a:gd name="connsiteY135-14584" fmla="*/ 5697882 h 6858000"/>
              <a:gd name="connsiteX136-14585" fmla="*/ 6124061 w 6128435"/>
              <a:gd name="connsiteY136-14586" fmla="*/ 5710294 h 6858000"/>
              <a:gd name="connsiteX137-14587" fmla="*/ 6122213 w 6128435"/>
              <a:gd name="connsiteY137-14588" fmla="*/ 5714762 h 6858000"/>
              <a:gd name="connsiteX138-14589" fmla="*/ 6121353 w 6128435"/>
              <a:gd name="connsiteY138-14590" fmla="*/ 5721725 h 6858000"/>
              <a:gd name="connsiteX139-14591" fmla="*/ 6121607 w 6128435"/>
              <a:gd name="connsiteY139-14592" fmla="*/ 5721959 h 6858000"/>
              <a:gd name="connsiteX140-14593" fmla="*/ 6120262 w 6128435"/>
              <a:gd name="connsiteY140-14594" fmla="*/ 5728358 h 6858000"/>
              <a:gd name="connsiteX141-14595" fmla="*/ 6110194 w 6128435"/>
              <a:gd name="connsiteY141-14596" fmla="*/ 5758853 h 6858000"/>
              <a:gd name="connsiteX142-14597" fmla="*/ 6127519 w 6128435"/>
              <a:gd name="connsiteY142-14598" fmla="*/ 5865775 h 6858000"/>
              <a:gd name="connsiteX143-14599" fmla="*/ 6128435 w 6128435"/>
              <a:gd name="connsiteY143-14600" fmla="*/ 5870164 h 6858000"/>
              <a:gd name="connsiteX144-14601" fmla="*/ 6119217 w 6128435"/>
              <a:gd name="connsiteY144-14602" fmla="*/ 5888542 h 6858000"/>
              <a:gd name="connsiteX145-14603" fmla="*/ 6115966 w 6128435"/>
              <a:gd name="connsiteY145-14604" fmla="*/ 5898387 h 6858000"/>
              <a:gd name="connsiteX146-14605" fmla="*/ 6111924 w 6128435"/>
              <a:gd name="connsiteY146-14606" fmla="*/ 5900444 h 6858000"/>
              <a:gd name="connsiteX147-14607" fmla="*/ 6108716 w 6128435"/>
              <a:gd name="connsiteY147-14608" fmla="*/ 5915345 h 6858000"/>
              <a:gd name="connsiteX148-14609" fmla="*/ 6109524 w 6128435"/>
              <a:gd name="connsiteY148-14610" fmla="*/ 5917328 h 6858000"/>
              <a:gd name="connsiteX149-14611" fmla="*/ 6102493 w 6128435"/>
              <a:gd name="connsiteY149-14612" fmla="*/ 5928602 h 6858000"/>
              <a:gd name="connsiteX150-14613" fmla="*/ 6056863 w 6128435"/>
              <a:gd name="connsiteY150-14614" fmla="*/ 6000643 h 6858000"/>
              <a:gd name="connsiteX151-14615" fmla="*/ 6045436 w 6128435"/>
              <a:gd name="connsiteY151-14616" fmla="*/ 6124480 h 6858000"/>
              <a:gd name="connsiteX152-14617" fmla="*/ 6030489 w 6128435"/>
              <a:gd name="connsiteY152-14618" fmla="*/ 6317666 h 6858000"/>
              <a:gd name="connsiteX153-14619" fmla="*/ 6007492 w 6128435"/>
              <a:gd name="connsiteY153-14620" fmla="*/ 6440818 h 6858000"/>
              <a:gd name="connsiteX154-14621" fmla="*/ 6009467 w 6128435"/>
              <a:gd name="connsiteY154-14622" fmla="*/ 6487076 h 6858000"/>
              <a:gd name="connsiteX155-14623" fmla="*/ 5995064 w 6128435"/>
              <a:gd name="connsiteY155-14624" fmla="*/ 6540791 h 6858000"/>
              <a:gd name="connsiteX156-14625" fmla="*/ 5996309 w 6128435"/>
              <a:gd name="connsiteY156-14626" fmla="*/ 6543961 h 6858000"/>
              <a:gd name="connsiteX157-14627" fmla="*/ 5996048 w 6128435"/>
              <a:gd name="connsiteY157-14628" fmla="*/ 6555444 h 6858000"/>
              <a:gd name="connsiteX158-14629" fmla="*/ 6002524 w 6128435"/>
              <a:gd name="connsiteY158-14630" fmla="*/ 6560188 h 6858000"/>
              <a:gd name="connsiteX159-14631" fmla="*/ 6006823 w 6128435"/>
              <a:gd name="connsiteY159-14632" fmla="*/ 6578546 h 6858000"/>
              <a:gd name="connsiteX160-14633" fmla="*/ 6004510 w 6128435"/>
              <a:gd name="connsiteY160-14634" fmla="*/ 6599256 h 6858000"/>
              <a:gd name="connsiteX161-14635" fmla="*/ 5986207 w 6128435"/>
              <a:gd name="connsiteY161-14636" fmla="*/ 6695855 h 6858000"/>
              <a:gd name="connsiteX162-14637" fmla="*/ 5979428 w 6128435"/>
              <a:gd name="connsiteY162-14638" fmla="*/ 6754678 h 6858000"/>
              <a:gd name="connsiteX163-14639" fmla="*/ 5983398 w 6128435"/>
              <a:gd name="connsiteY163-14640" fmla="*/ 6778641 h 6858000"/>
              <a:gd name="connsiteX164-14641" fmla="*/ 5984543 w 6128435"/>
              <a:gd name="connsiteY164-14642" fmla="*/ 6811016 h 6858000"/>
              <a:gd name="connsiteX165-14643" fmla="*/ 5981802 w 6128435"/>
              <a:gd name="connsiteY165-14644" fmla="*/ 6838578 h 6858000"/>
              <a:gd name="connsiteX166-14645" fmla="*/ 5979671 w 6128435"/>
              <a:gd name="connsiteY166-14646" fmla="*/ 6858000 h 6858000"/>
              <a:gd name="connsiteX167-14647" fmla="*/ 0 w 6128435"/>
              <a:gd name="connsiteY167-14648" fmla="*/ 6858000 h 6858000"/>
              <a:gd name="connsiteX168-14649" fmla="*/ 0 w 6128435"/>
              <a:gd name="connsiteY168-14650" fmla="*/ 0 h 6858000"/>
              <a:gd name="connsiteX0-14651" fmla="*/ 0 w 6128435"/>
              <a:gd name="connsiteY0-14652" fmla="*/ 0 h 6858000"/>
              <a:gd name="connsiteX1-14653" fmla="*/ 4965888 w 6128435"/>
              <a:gd name="connsiteY1-14654" fmla="*/ 0 h 6858000"/>
              <a:gd name="connsiteX2-14655" fmla="*/ 4967767 w 6128435"/>
              <a:gd name="connsiteY2-14656" fmla="*/ 7930 h 6858000"/>
              <a:gd name="connsiteX3-14657" fmla="*/ 4979444 w 6128435"/>
              <a:gd name="connsiteY3-14658" fmla="*/ 43921 h 6858000"/>
              <a:gd name="connsiteX4-14659" fmla="*/ 5021173 w 6128435"/>
              <a:gd name="connsiteY4-14660" fmla="*/ 123738 h 6858000"/>
              <a:gd name="connsiteX5-14661" fmla="*/ 5075458 w 6128435"/>
              <a:gd name="connsiteY5-14662" fmla="*/ 264355 h 6858000"/>
              <a:gd name="connsiteX6-14663" fmla="*/ 5081175 w 6128435"/>
              <a:gd name="connsiteY6-14664" fmla="*/ 277448 h 6858000"/>
              <a:gd name="connsiteX7-14665" fmla="*/ 5097011 w 6128435"/>
              <a:gd name="connsiteY7-14666" fmla="*/ 355616 h 6858000"/>
              <a:gd name="connsiteX8-14667" fmla="*/ 5130982 w 6128435"/>
              <a:gd name="connsiteY8-14668" fmla="*/ 412030 h 6858000"/>
              <a:gd name="connsiteX9-14669" fmla="*/ 5153000 w 6128435"/>
              <a:gd name="connsiteY9-14670" fmla="*/ 507134 h 6858000"/>
              <a:gd name="connsiteX10-14671" fmla="*/ 5171282 w 6128435"/>
              <a:gd name="connsiteY10-14672" fmla="*/ 602071 h 6858000"/>
              <a:gd name="connsiteX11-14673" fmla="*/ 5176196 w 6128435"/>
              <a:gd name="connsiteY11-14674" fmla="*/ 636822 h 6858000"/>
              <a:gd name="connsiteX12-14675" fmla="*/ 5201957 w 6128435"/>
              <a:gd name="connsiteY12-14676" fmla="*/ 736835 h 6858000"/>
              <a:gd name="connsiteX13-14677" fmla="*/ 5189051 w 6128435"/>
              <a:gd name="connsiteY13-14678" fmla="*/ 782518 h 6858000"/>
              <a:gd name="connsiteX14-14679" fmla="*/ 5210428 w 6128435"/>
              <a:gd name="connsiteY14-14680" fmla="*/ 815772 h 6858000"/>
              <a:gd name="connsiteX15-14681" fmla="*/ 5221088 w 6128435"/>
              <a:gd name="connsiteY15-14682" fmla="*/ 860193 h 6858000"/>
              <a:gd name="connsiteX16-14683" fmla="*/ 5227653 w 6128435"/>
              <a:gd name="connsiteY16-14684" fmla="*/ 886709 h 6858000"/>
              <a:gd name="connsiteX17-14685" fmla="*/ 5230806 w 6128435"/>
              <a:gd name="connsiteY17-14686" fmla="*/ 961354 h 6858000"/>
              <a:gd name="connsiteX18-14687" fmla="*/ 5201018 w 6128435"/>
              <a:gd name="connsiteY18-14688" fmla="*/ 1095027 h 6858000"/>
              <a:gd name="connsiteX19-14689" fmla="*/ 5202153 w 6128435"/>
              <a:gd name="connsiteY19-14690" fmla="*/ 1133224 h 6858000"/>
              <a:gd name="connsiteX20-14691" fmla="*/ 5207370 w 6128435"/>
              <a:gd name="connsiteY20-14692" fmla="*/ 1138097 h 6858000"/>
              <a:gd name="connsiteX21-14693" fmla="*/ 5189234 w 6128435"/>
              <a:gd name="connsiteY21-14694" fmla="*/ 1193495 h 6858000"/>
              <a:gd name="connsiteX22-14695" fmla="*/ 5202769 w 6128435"/>
              <a:gd name="connsiteY22-14696" fmla="*/ 1269450 h 6858000"/>
              <a:gd name="connsiteX23-14697" fmla="*/ 5225968 w 6128435"/>
              <a:gd name="connsiteY23-14698" fmla="*/ 1357994 h 6858000"/>
              <a:gd name="connsiteX24-14699" fmla="*/ 5233819 w 6128435"/>
              <a:gd name="connsiteY24-14700" fmla="*/ 1380922 h 6858000"/>
              <a:gd name="connsiteX25-14701" fmla="*/ 5237226 w 6128435"/>
              <a:gd name="connsiteY25-14702" fmla="*/ 1441327 h 6858000"/>
              <a:gd name="connsiteX26-14703" fmla="*/ 5244434 w 6128435"/>
              <a:gd name="connsiteY26-14704" fmla="*/ 1580810 h 6858000"/>
              <a:gd name="connsiteX27-14705" fmla="*/ 5251453 w 6128435"/>
              <a:gd name="connsiteY27-14706" fmla="*/ 1583934 h 6858000"/>
              <a:gd name="connsiteX28-14707" fmla="*/ 5253136 w 6128435"/>
              <a:gd name="connsiteY28-14708" fmla="*/ 1595457 h 6858000"/>
              <a:gd name="connsiteX29-14709" fmla="*/ 5254863 w 6128435"/>
              <a:gd name="connsiteY29-14710" fmla="*/ 1598311 h 6858000"/>
              <a:gd name="connsiteX30-14711" fmla="*/ 5263491 w 6128435"/>
              <a:gd name="connsiteY30-14712" fmla="*/ 1642938 h 6858000"/>
              <a:gd name="connsiteX31-14713" fmla="*/ 5261314 w 6128435"/>
              <a:gd name="connsiteY31-14714" fmla="*/ 1689177 h 6858000"/>
              <a:gd name="connsiteX32-14715" fmla="*/ 5259788 w 6128435"/>
              <a:gd name="connsiteY32-14716" fmla="*/ 1768516 h 6858000"/>
              <a:gd name="connsiteX33-14717" fmla="*/ 5255696 w 6128435"/>
              <a:gd name="connsiteY33-14718" fmla="*/ 1953770 h 6858000"/>
              <a:gd name="connsiteX34-14719" fmla="*/ 5252592 w 6128435"/>
              <a:gd name="connsiteY34-14720" fmla="*/ 2092210 h 6858000"/>
              <a:gd name="connsiteX35-14721" fmla="*/ 5264303 w 6128435"/>
              <a:gd name="connsiteY35-14722" fmla="*/ 2225157 h 6858000"/>
              <a:gd name="connsiteX36-14723" fmla="*/ 5254949 w 6128435"/>
              <a:gd name="connsiteY36-14724" fmla="*/ 2236160 h 6858000"/>
              <a:gd name="connsiteX37-14725" fmla="*/ 5250104 w 6128435"/>
              <a:gd name="connsiteY37-14726" fmla="*/ 2249166 h 6858000"/>
              <a:gd name="connsiteX38-14727" fmla="*/ 5251214 w 6128435"/>
              <a:gd name="connsiteY38-14728" fmla="*/ 2250944 h 6858000"/>
              <a:gd name="connsiteX39-14729" fmla="*/ 5250644 w 6128435"/>
              <a:gd name="connsiteY39-14730" fmla="*/ 2266619 h 6858000"/>
              <a:gd name="connsiteX40-14731" fmla="*/ 5247111 w 6128435"/>
              <a:gd name="connsiteY40-14732" fmla="*/ 2269679 h 6858000"/>
              <a:gd name="connsiteX41-14733" fmla="*/ 5279312 w 6128435"/>
              <a:gd name="connsiteY41-14734" fmla="*/ 2302757 h 6858000"/>
              <a:gd name="connsiteX42-14735" fmla="*/ 5293877 w 6128435"/>
              <a:gd name="connsiteY42-14736" fmla="*/ 2368649 h 6858000"/>
              <a:gd name="connsiteX43-14737" fmla="*/ 5311338 w 6128435"/>
              <a:gd name="connsiteY43-14738" fmla="*/ 2404034 h 6858000"/>
              <a:gd name="connsiteX44-14739" fmla="*/ 5338366 w 6128435"/>
              <a:gd name="connsiteY44-14740" fmla="*/ 2465052 h 6858000"/>
              <a:gd name="connsiteX45-14741" fmla="*/ 5371263 w 6128435"/>
              <a:gd name="connsiteY45-14742" fmla="*/ 2586413 h 6858000"/>
              <a:gd name="connsiteX46-14743" fmla="*/ 5407503 w 6128435"/>
              <a:gd name="connsiteY46-14744" fmla="*/ 2786290 h 6858000"/>
              <a:gd name="connsiteX47-14745" fmla="*/ 5407356 w 6128435"/>
              <a:gd name="connsiteY47-14746" fmla="*/ 2787545 h 6858000"/>
              <a:gd name="connsiteX48-14747" fmla="*/ 5411130 w 6128435"/>
              <a:gd name="connsiteY48-14748" fmla="*/ 2788640 h 6858000"/>
              <a:gd name="connsiteX49-14749" fmla="*/ 5416439 w 6128435"/>
              <a:gd name="connsiteY49-14750" fmla="*/ 2805666 h 6858000"/>
              <a:gd name="connsiteX50-14751" fmla="*/ 5416589 w 6128435"/>
              <a:gd name="connsiteY50-14752" fmla="*/ 2810822 h 6858000"/>
              <a:gd name="connsiteX51-14753" fmla="*/ 5418542 w 6128435"/>
              <a:gd name="connsiteY51-14754" fmla="*/ 2817745 h 6858000"/>
              <a:gd name="connsiteX52-14755" fmla="*/ 5418847 w 6128435"/>
              <a:gd name="connsiteY52-14756" fmla="*/ 2817825 h 6858000"/>
              <a:gd name="connsiteX53-14757" fmla="*/ 5457023 w 6128435"/>
              <a:gd name="connsiteY53-14758" fmla="*/ 2858292 h 6858000"/>
              <a:gd name="connsiteX54-14759" fmla="*/ 5479298 w 6128435"/>
              <a:gd name="connsiteY54-14760" fmla="*/ 2947791 h 6858000"/>
              <a:gd name="connsiteX55-14761" fmla="*/ 5481770 w 6128435"/>
              <a:gd name="connsiteY55-14762" fmla="*/ 2951352 h 6858000"/>
              <a:gd name="connsiteX56-14763" fmla="*/ 5482045 w 6128435"/>
              <a:gd name="connsiteY56-14764" fmla="*/ 2984371 h 6858000"/>
              <a:gd name="connsiteX57-14765" fmla="*/ 5482415 w 6128435"/>
              <a:gd name="connsiteY57-14766" fmla="*/ 3004079 h 6858000"/>
              <a:gd name="connsiteX58-14767" fmla="*/ 5483865 w 6128435"/>
              <a:gd name="connsiteY58-14768" fmla="*/ 3005467 h 6858000"/>
              <a:gd name="connsiteX59-14769" fmla="*/ 5482236 w 6128435"/>
              <a:gd name="connsiteY59-14770" fmla="*/ 3019791 h 6858000"/>
              <a:gd name="connsiteX60-14771" fmla="*/ 5481505 w 6128435"/>
              <a:gd name="connsiteY60-14772" fmla="*/ 3095286 h 6858000"/>
              <a:gd name="connsiteX61-14773" fmla="*/ 5477595 w 6128435"/>
              <a:gd name="connsiteY61-14774" fmla="*/ 3250534 h 6858000"/>
              <a:gd name="connsiteX62-14775" fmla="*/ 5532836 w 6128435"/>
              <a:gd name="connsiteY62-14776" fmla="*/ 3353840 h 6858000"/>
              <a:gd name="connsiteX63-14777" fmla="*/ 5561229 w 6128435"/>
              <a:gd name="connsiteY63-14778" fmla="*/ 3395784 h 6858000"/>
              <a:gd name="connsiteX64-14779" fmla="*/ 5589758 w 6128435"/>
              <a:gd name="connsiteY64-14780" fmla="*/ 3506453 h 6858000"/>
              <a:gd name="connsiteX65-14781" fmla="*/ 5596144 w 6128435"/>
              <a:gd name="connsiteY65-14782" fmla="*/ 3534624 h 6858000"/>
              <a:gd name="connsiteX66-14783" fmla="*/ 5597750 w 6128435"/>
              <a:gd name="connsiteY66-14784" fmla="*/ 3534129 h 6858000"/>
              <a:gd name="connsiteX67-14785" fmla="*/ 5599700 w 6128435"/>
              <a:gd name="connsiteY67-14786" fmla="*/ 3547221 h 6858000"/>
              <a:gd name="connsiteX68-14787" fmla="*/ 5615031 w 6128435"/>
              <a:gd name="connsiteY68-14788" fmla="*/ 3557482 h 6858000"/>
              <a:gd name="connsiteX69-14789" fmla="*/ 5618377 w 6128435"/>
              <a:gd name="connsiteY69-14790" fmla="*/ 3588431 h 6858000"/>
              <a:gd name="connsiteX70-14791" fmla="*/ 5612155 w 6128435"/>
              <a:gd name="connsiteY70-14792" fmla="*/ 3589869 h 6858000"/>
              <a:gd name="connsiteX71-14793" fmla="*/ 5620843 w 6128435"/>
              <a:gd name="connsiteY71-14794" fmla="*/ 3606745 h 6858000"/>
              <a:gd name="connsiteX72-14795" fmla="*/ 5655472 w 6128435"/>
              <a:gd name="connsiteY72-14796" fmla="*/ 3678877 h 6858000"/>
              <a:gd name="connsiteX73-14797" fmla="*/ 5680448 w 6128435"/>
              <a:gd name="connsiteY73-14798" fmla="*/ 3717760 h 6858000"/>
              <a:gd name="connsiteX74-14799" fmla="*/ 5683015 w 6128435"/>
              <a:gd name="connsiteY74-14800" fmla="*/ 3762025 h 6858000"/>
              <a:gd name="connsiteX75-14801" fmla="*/ 5696643 w 6128435"/>
              <a:gd name="connsiteY75-14802" fmla="*/ 3773888 h 6858000"/>
              <a:gd name="connsiteX76-14803" fmla="*/ 5699203 w 6128435"/>
              <a:gd name="connsiteY76-14804" fmla="*/ 3775823 h 6858000"/>
              <a:gd name="connsiteX77-14805" fmla="*/ 5704824 w 6128435"/>
              <a:gd name="connsiteY77-14806" fmla="*/ 3785966 h 6858000"/>
              <a:gd name="connsiteX78-14807" fmla="*/ 5712204 w 6128435"/>
              <a:gd name="connsiteY78-14808" fmla="*/ 3785830 h 6858000"/>
              <a:gd name="connsiteX79-14809" fmla="*/ 5724816 w 6128435"/>
              <a:gd name="connsiteY79-14810" fmla="*/ 3798949 h 6858000"/>
              <a:gd name="connsiteX80-14811" fmla="*/ 5733539 w 6128435"/>
              <a:gd name="connsiteY80-14812" fmla="*/ 3818457 h 6858000"/>
              <a:gd name="connsiteX81-14813" fmla="*/ 5768491 w 6128435"/>
              <a:gd name="connsiteY81-14814" fmla="*/ 3914399 h 6858000"/>
              <a:gd name="connsiteX82-14815" fmla="*/ 5793123 w 6128435"/>
              <a:gd name="connsiteY82-14816" fmla="*/ 3969952 h 6858000"/>
              <a:gd name="connsiteX83-14817" fmla="*/ 5808321 w 6128435"/>
              <a:gd name="connsiteY83-14818" fmla="*/ 3988153 h 6858000"/>
              <a:gd name="connsiteX84-14819" fmla="*/ 5825621 w 6128435"/>
              <a:gd name="connsiteY84-14820" fmla="*/ 4015525 h 6858000"/>
              <a:gd name="connsiteX85-14821" fmla="*/ 5860672 w 6128435"/>
              <a:gd name="connsiteY85-14822" fmla="*/ 4061579 h 6858000"/>
              <a:gd name="connsiteX86-14823" fmla="*/ 5872173 w 6128435"/>
              <a:gd name="connsiteY86-14824" fmla="*/ 4088497 h 6858000"/>
              <a:gd name="connsiteX87-14825" fmla="*/ 5883705 w 6128435"/>
              <a:gd name="connsiteY87-14826" fmla="*/ 4101899 h 6858000"/>
              <a:gd name="connsiteX88-14827" fmla="*/ 5885314 w 6128435"/>
              <a:gd name="connsiteY88-14828" fmla="*/ 4108387 h 6858000"/>
              <a:gd name="connsiteX89-14829" fmla="*/ 5894095 w 6128435"/>
              <a:gd name="connsiteY89-14830" fmla="*/ 4128857 h 6858000"/>
              <a:gd name="connsiteX90-14831" fmla="*/ 5898339 w 6128435"/>
              <a:gd name="connsiteY90-14832" fmla="*/ 4140800 h 6858000"/>
              <a:gd name="connsiteX91-14833" fmla="*/ 5899734 w 6128435"/>
              <a:gd name="connsiteY91-14834" fmla="*/ 4145632 h 6858000"/>
              <a:gd name="connsiteX92-14835" fmla="*/ 5903513 w 6128435"/>
              <a:gd name="connsiteY92-14836" fmla="*/ 4187661 h 6858000"/>
              <a:gd name="connsiteX93-14837" fmla="*/ 5917114 w 6128435"/>
              <a:gd name="connsiteY93-14838" fmla="*/ 4213096 h 6858000"/>
              <a:gd name="connsiteX94-14839" fmla="*/ 5921153 w 6128435"/>
              <a:gd name="connsiteY94-14840" fmla="*/ 4236222 h 6858000"/>
              <a:gd name="connsiteX95-14841" fmla="*/ 5924233 w 6128435"/>
              <a:gd name="connsiteY95-14842" fmla="*/ 4242060 h 6858000"/>
              <a:gd name="connsiteX96-14843" fmla="*/ 5928910 w 6128435"/>
              <a:gd name="connsiteY96-14844" fmla="*/ 4300973 h 6858000"/>
              <a:gd name="connsiteX97-14845" fmla="*/ 5939320 w 6128435"/>
              <a:gd name="connsiteY97-14846" fmla="*/ 4340435 h 6858000"/>
              <a:gd name="connsiteX98-14847" fmla="*/ 5946705 w 6128435"/>
              <a:gd name="connsiteY98-14848" fmla="*/ 4428051 h 6858000"/>
              <a:gd name="connsiteX99-14849" fmla="*/ 5949261 w 6128435"/>
              <a:gd name="connsiteY99-14850" fmla="*/ 4449185 h 6858000"/>
              <a:gd name="connsiteX100-14851" fmla="*/ 5957504 w 6128435"/>
              <a:gd name="connsiteY100-14852" fmla="*/ 4465911 h 6858000"/>
              <a:gd name="connsiteX101-14853" fmla="*/ 5964689 w 6128435"/>
              <a:gd name="connsiteY101-14854" fmla="*/ 4468532 h 6858000"/>
              <a:gd name="connsiteX102-14855" fmla="*/ 5967062 w 6128435"/>
              <a:gd name="connsiteY102-14856" fmla="*/ 4479923 h 6858000"/>
              <a:gd name="connsiteX103-14857" fmla="*/ 5968960 w 6128435"/>
              <a:gd name="connsiteY103-14858" fmla="*/ 4482655 h 6858000"/>
              <a:gd name="connsiteX104-14859" fmla="*/ 5978567 w 6128435"/>
              <a:gd name="connsiteY104-14860" fmla="*/ 4498605 h 6858000"/>
              <a:gd name="connsiteX105-14861" fmla="*/ 5980106 w 6128435"/>
              <a:gd name="connsiteY105-14862" fmla="*/ 4585087 h 6858000"/>
              <a:gd name="connsiteX106-14863" fmla="*/ 5998138 w 6128435"/>
              <a:gd name="connsiteY106-14864" fmla="*/ 4697518 h 6858000"/>
              <a:gd name="connsiteX107-14865" fmla="*/ 6013516 w 6128435"/>
              <a:gd name="connsiteY107-14866" fmla="*/ 4786619 h 6858000"/>
              <a:gd name="connsiteX108-14867" fmla="*/ 6025404 w 6128435"/>
              <a:gd name="connsiteY108-14868" fmla="*/ 4858148 h 6858000"/>
              <a:gd name="connsiteX109-14869" fmla="*/ 6007749 w 6128435"/>
              <a:gd name="connsiteY109-14870" fmla="*/ 4964715 h 6858000"/>
              <a:gd name="connsiteX110-14871" fmla="*/ 6005269 w 6128435"/>
              <a:gd name="connsiteY110-14872" fmla="*/ 5150567 h 6858000"/>
              <a:gd name="connsiteX111-14873" fmla="*/ 6001127 w 6128435"/>
              <a:gd name="connsiteY111-14874" fmla="*/ 5164609 h 6858000"/>
              <a:gd name="connsiteX112-14875" fmla="*/ 5996647 w 6128435"/>
              <a:gd name="connsiteY112-14876" fmla="*/ 5185640 h 6858000"/>
              <a:gd name="connsiteX113-14877" fmla="*/ 5998514 w 6128435"/>
              <a:gd name="connsiteY113-14878" fmla="*/ 5189673 h 6858000"/>
              <a:gd name="connsiteX114-14879" fmla="*/ 5995970 w 6128435"/>
              <a:gd name="connsiteY114-14880" fmla="*/ 5221547 h 6858000"/>
              <a:gd name="connsiteX115-14881" fmla="*/ 5997218 w 6128435"/>
              <a:gd name="connsiteY115-14882" fmla="*/ 5222031 h 6858000"/>
              <a:gd name="connsiteX116-14883" fmla="*/ 6002116 w 6128435"/>
              <a:gd name="connsiteY116-14884" fmla="*/ 5231223 h 6858000"/>
              <a:gd name="connsiteX117-14885" fmla="*/ 6008541 w 6128435"/>
              <a:gd name="connsiteY117-14886" fmla="*/ 5248680 h 6858000"/>
              <a:gd name="connsiteX118-14887" fmla="*/ 6039260 w 6128435"/>
              <a:gd name="connsiteY118-14888" fmla="*/ 5289518 h 6858000"/>
              <a:gd name="connsiteX119-14889" fmla="*/ 6036748 w 6128435"/>
              <a:gd name="connsiteY119-14890" fmla="*/ 5322752 h 6858000"/>
              <a:gd name="connsiteX120-14891" fmla="*/ 6036943 w 6128435"/>
              <a:gd name="connsiteY120-14892" fmla="*/ 5329480 h 6858000"/>
              <a:gd name="connsiteX121-14893" fmla="*/ 6037236 w 6128435"/>
              <a:gd name="connsiteY121-14894" fmla="*/ 5329634 h 6858000"/>
              <a:gd name="connsiteX122-14895" fmla="*/ 6038019 w 6128435"/>
              <a:gd name="connsiteY122-14896" fmla="*/ 5336764 h 6858000"/>
              <a:gd name="connsiteX123-14897" fmla="*/ 6037298 w 6128435"/>
              <a:gd name="connsiteY123-14898" fmla="*/ 5341753 h 6858000"/>
              <a:gd name="connsiteX124-14899" fmla="*/ 6037677 w 6128435"/>
              <a:gd name="connsiteY124-14900" fmla="*/ 5354807 h 6858000"/>
              <a:gd name="connsiteX125-14901" fmla="*/ 6039728 w 6128435"/>
              <a:gd name="connsiteY125-14902" fmla="*/ 5359416 h 6858000"/>
              <a:gd name="connsiteX126-14903" fmla="*/ 6043311 w 6128435"/>
              <a:gd name="connsiteY126-14904" fmla="*/ 5361407 h 6858000"/>
              <a:gd name="connsiteX127-14905" fmla="*/ 6042954 w 6128435"/>
              <a:gd name="connsiteY127-14906" fmla="*/ 5362576 h 6858000"/>
              <a:gd name="connsiteX128-14907" fmla="*/ 6053435 w 6128435"/>
              <a:gd name="connsiteY128-14908" fmla="*/ 5387547 h 6858000"/>
              <a:gd name="connsiteX129-14909" fmla="*/ 6065933 w 6128435"/>
              <a:gd name="connsiteY129-14910" fmla="*/ 5443002 h 6858000"/>
              <a:gd name="connsiteX130-14911" fmla="*/ 6068640 w 6128435"/>
              <a:gd name="connsiteY130-14912" fmla="*/ 5474503 h 6858000"/>
              <a:gd name="connsiteX131-14913" fmla="*/ 6080922 w 6128435"/>
              <a:gd name="connsiteY131-14914" fmla="*/ 5561070 h 6858000"/>
              <a:gd name="connsiteX132-14915" fmla="*/ 6096949 w 6128435"/>
              <a:gd name="connsiteY132-14916" fmla="*/ 5648179 h 6858000"/>
              <a:gd name="connsiteX133-14917" fmla="*/ 6125703 w 6128435"/>
              <a:gd name="connsiteY133-14918" fmla="*/ 5692894 h 6858000"/>
              <a:gd name="connsiteX134-14919" fmla="*/ 6126670 w 6128435"/>
              <a:gd name="connsiteY134-14920" fmla="*/ 5697882 h 6858000"/>
              <a:gd name="connsiteX135-14921" fmla="*/ 6124061 w 6128435"/>
              <a:gd name="connsiteY135-14922" fmla="*/ 5710294 h 6858000"/>
              <a:gd name="connsiteX136-14923" fmla="*/ 6122213 w 6128435"/>
              <a:gd name="connsiteY136-14924" fmla="*/ 5714762 h 6858000"/>
              <a:gd name="connsiteX137-14925" fmla="*/ 6121353 w 6128435"/>
              <a:gd name="connsiteY137-14926" fmla="*/ 5721725 h 6858000"/>
              <a:gd name="connsiteX138-14927" fmla="*/ 6121607 w 6128435"/>
              <a:gd name="connsiteY138-14928" fmla="*/ 5721959 h 6858000"/>
              <a:gd name="connsiteX139-14929" fmla="*/ 6120262 w 6128435"/>
              <a:gd name="connsiteY139-14930" fmla="*/ 5728358 h 6858000"/>
              <a:gd name="connsiteX140-14931" fmla="*/ 6110194 w 6128435"/>
              <a:gd name="connsiteY140-14932" fmla="*/ 5758853 h 6858000"/>
              <a:gd name="connsiteX141-14933" fmla="*/ 6127519 w 6128435"/>
              <a:gd name="connsiteY141-14934" fmla="*/ 5865775 h 6858000"/>
              <a:gd name="connsiteX142-14935" fmla="*/ 6128435 w 6128435"/>
              <a:gd name="connsiteY142-14936" fmla="*/ 5870164 h 6858000"/>
              <a:gd name="connsiteX143-14937" fmla="*/ 6119217 w 6128435"/>
              <a:gd name="connsiteY143-14938" fmla="*/ 5888542 h 6858000"/>
              <a:gd name="connsiteX144-14939" fmla="*/ 6115966 w 6128435"/>
              <a:gd name="connsiteY144-14940" fmla="*/ 5898387 h 6858000"/>
              <a:gd name="connsiteX145-14941" fmla="*/ 6111924 w 6128435"/>
              <a:gd name="connsiteY145-14942" fmla="*/ 5900444 h 6858000"/>
              <a:gd name="connsiteX146-14943" fmla="*/ 6108716 w 6128435"/>
              <a:gd name="connsiteY146-14944" fmla="*/ 5915345 h 6858000"/>
              <a:gd name="connsiteX147-14945" fmla="*/ 6109524 w 6128435"/>
              <a:gd name="connsiteY147-14946" fmla="*/ 5917328 h 6858000"/>
              <a:gd name="connsiteX148-14947" fmla="*/ 6102493 w 6128435"/>
              <a:gd name="connsiteY148-14948" fmla="*/ 5928602 h 6858000"/>
              <a:gd name="connsiteX149-14949" fmla="*/ 6056863 w 6128435"/>
              <a:gd name="connsiteY149-14950" fmla="*/ 6000643 h 6858000"/>
              <a:gd name="connsiteX150-14951" fmla="*/ 6045436 w 6128435"/>
              <a:gd name="connsiteY150-14952" fmla="*/ 6124480 h 6858000"/>
              <a:gd name="connsiteX151-14953" fmla="*/ 6030489 w 6128435"/>
              <a:gd name="connsiteY151-14954" fmla="*/ 6317666 h 6858000"/>
              <a:gd name="connsiteX152-14955" fmla="*/ 6007492 w 6128435"/>
              <a:gd name="connsiteY152-14956" fmla="*/ 6440818 h 6858000"/>
              <a:gd name="connsiteX153-14957" fmla="*/ 6009467 w 6128435"/>
              <a:gd name="connsiteY153-14958" fmla="*/ 6487076 h 6858000"/>
              <a:gd name="connsiteX154-14959" fmla="*/ 5995064 w 6128435"/>
              <a:gd name="connsiteY154-14960" fmla="*/ 6540791 h 6858000"/>
              <a:gd name="connsiteX155-14961" fmla="*/ 5996309 w 6128435"/>
              <a:gd name="connsiteY155-14962" fmla="*/ 6543961 h 6858000"/>
              <a:gd name="connsiteX156-14963" fmla="*/ 5996048 w 6128435"/>
              <a:gd name="connsiteY156-14964" fmla="*/ 6555444 h 6858000"/>
              <a:gd name="connsiteX157-14965" fmla="*/ 6002524 w 6128435"/>
              <a:gd name="connsiteY157-14966" fmla="*/ 6560188 h 6858000"/>
              <a:gd name="connsiteX158-14967" fmla="*/ 6006823 w 6128435"/>
              <a:gd name="connsiteY158-14968" fmla="*/ 6578546 h 6858000"/>
              <a:gd name="connsiteX159-14969" fmla="*/ 6004510 w 6128435"/>
              <a:gd name="connsiteY159-14970" fmla="*/ 6599256 h 6858000"/>
              <a:gd name="connsiteX160-14971" fmla="*/ 5986207 w 6128435"/>
              <a:gd name="connsiteY160-14972" fmla="*/ 6695855 h 6858000"/>
              <a:gd name="connsiteX161-14973" fmla="*/ 5979428 w 6128435"/>
              <a:gd name="connsiteY161-14974" fmla="*/ 6754678 h 6858000"/>
              <a:gd name="connsiteX162-14975" fmla="*/ 5983398 w 6128435"/>
              <a:gd name="connsiteY162-14976" fmla="*/ 6778641 h 6858000"/>
              <a:gd name="connsiteX163-14977" fmla="*/ 5984543 w 6128435"/>
              <a:gd name="connsiteY163-14978" fmla="*/ 6811016 h 6858000"/>
              <a:gd name="connsiteX164-14979" fmla="*/ 5981802 w 6128435"/>
              <a:gd name="connsiteY164-14980" fmla="*/ 6838578 h 6858000"/>
              <a:gd name="connsiteX165-14981" fmla="*/ 5979671 w 6128435"/>
              <a:gd name="connsiteY165-14982" fmla="*/ 6858000 h 6858000"/>
              <a:gd name="connsiteX166-14983" fmla="*/ 0 w 6128435"/>
              <a:gd name="connsiteY166-14984" fmla="*/ 6858000 h 6858000"/>
              <a:gd name="connsiteX167-14985" fmla="*/ 0 w 6128435"/>
              <a:gd name="connsiteY167-14986" fmla="*/ 0 h 6858000"/>
              <a:gd name="connsiteX0-14987" fmla="*/ 0 w 6128435"/>
              <a:gd name="connsiteY0-14988" fmla="*/ 0 h 6858000"/>
              <a:gd name="connsiteX1-14989" fmla="*/ 4965888 w 6128435"/>
              <a:gd name="connsiteY1-14990" fmla="*/ 0 h 6858000"/>
              <a:gd name="connsiteX2-14991" fmla="*/ 4967767 w 6128435"/>
              <a:gd name="connsiteY2-14992" fmla="*/ 7930 h 6858000"/>
              <a:gd name="connsiteX3-14993" fmla="*/ 4979444 w 6128435"/>
              <a:gd name="connsiteY3-14994" fmla="*/ 43921 h 6858000"/>
              <a:gd name="connsiteX4-14995" fmla="*/ 5021173 w 6128435"/>
              <a:gd name="connsiteY4-14996" fmla="*/ 123738 h 6858000"/>
              <a:gd name="connsiteX5-14997" fmla="*/ 5075458 w 6128435"/>
              <a:gd name="connsiteY5-14998" fmla="*/ 264355 h 6858000"/>
              <a:gd name="connsiteX6-14999" fmla="*/ 5081175 w 6128435"/>
              <a:gd name="connsiteY6-15000" fmla="*/ 277448 h 6858000"/>
              <a:gd name="connsiteX7-15001" fmla="*/ 5097011 w 6128435"/>
              <a:gd name="connsiteY7-15002" fmla="*/ 355616 h 6858000"/>
              <a:gd name="connsiteX8-15003" fmla="*/ 5130982 w 6128435"/>
              <a:gd name="connsiteY8-15004" fmla="*/ 412030 h 6858000"/>
              <a:gd name="connsiteX9-15005" fmla="*/ 5153000 w 6128435"/>
              <a:gd name="connsiteY9-15006" fmla="*/ 507134 h 6858000"/>
              <a:gd name="connsiteX10-15007" fmla="*/ 5171282 w 6128435"/>
              <a:gd name="connsiteY10-15008" fmla="*/ 602071 h 6858000"/>
              <a:gd name="connsiteX11-15009" fmla="*/ 5176196 w 6128435"/>
              <a:gd name="connsiteY11-15010" fmla="*/ 636822 h 6858000"/>
              <a:gd name="connsiteX12-15011" fmla="*/ 5189051 w 6128435"/>
              <a:gd name="connsiteY12-15012" fmla="*/ 782518 h 6858000"/>
              <a:gd name="connsiteX13-15013" fmla="*/ 5210428 w 6128435"/>
              <a:gd name="connsiteY13-15014" fmla="*/ 815772 h 6858000"/>
              <a:gd name="connsiteX14-15015" fmla="*/ 5221088 w 6128435"/>
              <a:gd name="connsiteY14-15016" fmla="*/ 860193 h 6858000"/>
              <a:gd name="connsiteX15-15017" fmla="*/ 5227653 w 6128435"/>
              <a:gd name="connsiteY15-15018" fmla="*/ 886709 h 6858000"/>
              <a:gd name="connsiteX16-15019" fmla="*/ 5230806 w 6128435"/>
              <a:gd name="connsiteY16-15020" fmla="*/ 961354 h 6858000"/>
              <a:gd name="connsiteX17-15021" fmla="*/ 5201018 w 6128435"/>
              <a:gd name="connsiteY17-15022" fmla="*/ 1095027 h 6858000"/>
              <a:gd name="connsiteX18-15023" fmla="*/ 5202153 w 6128435"/>
              <a:gd name="connsiteY18-15024" fmla="*/ 1133224 h 6858000"/>
              <a:gd name="connsiteX19-15025" fmla="*/ 5207370 w 6128435"/>
              <a:gd name="connsiteY19-15026" fmla="*/ 1138097 h 6858000"/>
              <a:gd name="connsiteX20-15027" fmla="*/ 5189234 w 6128435"/>
              <a:gd name="connsiteY20-15028" fmla="*/ 1193495 h 6858000"/>
              <a:gd name="connsiteX21-15029" fmla="*/ 5202769 w 6128435"/>
              <a:gd name="connsiteY21-15030" fmla="*/ 1269450 h 6858000"/>
              <a:gd name="connsiteX22-15031" fmla="*/ 5225968 w 6128435"/>
              <a:gd name="connsiteY22-15032" fmla="*/ 1357994 h 6858000"/>
              <a:gd name="connsiteX23-15033" fmla="*/ 5233819 w 6128435"/>
              <a:gd name="connsiteY23-15034" fmla="*/ 1380922 h 6858000"/>
              <a:gd name="connsiteX24-15035" fmla="*/ 5237226 w 6128435"/>
              <a:gd name="connsiteY24-15036" fmla="*/ 1441327 h 6858000"/>
              <a:gd name="connsiteX25-15037" fmla="*/ 5244434 w 6128435"/>
              <a:gd name="connsiteY25-15038" fmla="*/ 1580810 h 6858000"/>
              <a:gd name="connsiteX26-15039" fmla="*/ 5251453 w 6128435"/>
              <a:gd name="connsiteY26-15040" fmla="*/ 1583934 h 6858000"/>
              <a:gd name="connsiteX27-15041" fmla="*/ 5253136 w 6128435"/>
              <a:gd name="connsiteY27-15042" fmla="*/ 1595457 h 6858000"/>
              <a:gd name="connsiteX28-15043" fmla="*/ 5254863 w 6128435"/>
              <a:gd name="connsiteY28-15044" fmla="*/ 1598311 h 6858000"/>
              <a:gd name="connsiteX29-15045" fmla="*/ 5263491 w 6128435"/>
              <a:gd name="connsiteY29-15046" fmla="*/ 1642938 h 6858000"/>
              <a:gd name="connsiteX30-15047" fmla="*/ 5261314 w 6128435"/>
              <a:gd name="connsiteY30-15048" fmla="*/ 1689177 h 6858000"/>
              <a:gd name="connsiteX31-15049" fmla="*/ 5259788 w 6128435"/>
              <a:gd name="connsiteY31-15050" fmla="*/ 1768516 h 6858000"/>
              <a:gd name="connsiteX32-15051" fmla="*/ 5255696 w 6128435"/>
              <a:gd name="connsiteY32-15052" fmla="*/ 1953770 h 6858000"/>
              <a:gd name="connsiteX33-15053" fmla="*/ 5252592 w 6128435"/>
              <a:gd name="connsiteY33-15054" fmla="*/ 2092210 h 6858000"/>
              <a:gd name="connsiteX34-15055" fmla="*/ 5264303 w 6128435"/>
              <a:gd name="connsiteY34-15056" fmla="*/ 2225157 h 6858000"/>
              <a:gd name="connsiteX35-15057" fmla="*/ 5254949 w 6128435"/>
              <a:gd name="connsiteY35-15058" fmla="*/ 2236160 h 6858000"/>
              <a:gd name="connsiteX36-15059" fmla="*/ 5250104 w 6128435"/>
              <a:gd name="connsiteY36-15060" fmla="*/ 2249166 h 6858000"/>
              <a:gd name="connsiteX37-15061" fmla="*/ 5251214 w 6128435"/>
              <a:gd name="connsiteY37-15062" fmla="*/ 2250944 h 6858000"/>
              <a:gd name="connsiteX38-15063" fmla="*/ 5250644 w 6128435"/>
              <a:gd name="connsiteY38-15064" fmla="*/ 2266619 h 6858000"/>
              <a:gd name="connsiteX39-15065" fmla="*/ 5247111 w 6128435"/>
              <a:gd name="connsiteY39-15066" fmla="*/ 2269679 h 6858000"/>
              <a:gd name="connsiteX40-15067" fmla="*/ 5279312 w 6128435"/>
              <a:gd name="connsiteY40-15068" fmla="*/ 2302757 h 6858000"/>
              <a:gd name="connsiteX41-15069" fmla="*/ 5293877 w 6128435"/>
              <a:gd name="connsiteY41-15070" fmla="*/ 2368649 h 6858000"/>
              <a:gd name="connsiteX42-15071" fmla="*/ 5311338 w 6128435"/>
              <a:gd name="connsiteY42-15072" fmla="*/ 2404034 h 6858000"/>
              <a:gd name="connsiteX43-15073" fmla="*/ 5338366 w 6128435"/>
              <a:gd name="connsiteY43-15074" fmla="*/ 2465052 h 6858000"/>
              <a:gd name="connsiteX44-15075" fmla="*/ 5371263 w 6128435"/>
              <a:gd name="connsiteY44-15076" fmla="*/ 2586413 h 6858000"/>
              <a:gd name="connsiteX45-15077" fmla="*/ 5407503 w 6128435"/>
              <a:gd name="connsiteY45-15078" fmla="*/ 2786290 h 6858000"/>
              <a:gd name="connsiteX46-15079" fmla="*/ 5407356 w 6128435"/>
              <a:gd name="connsiteY46-15080" fmla="*/ 2787545 h 6858000"/>
              <a:gd name="connsiteX47-15081" fmla="*/ 5411130 w 6128435"/>
              <a:gd name="connsiteY47-15082" fmla="*/ 2788640 h 6858000"/>
              <a:gd name="connsiteX48-15083" fmla="*/ 5416439 w 6128435"/>
              <a:gd name="connsiteY48-15084" fmla="*/ 2805666 h 6858000"/>
              <a:gd name="connsiteX49-15085" fmla="*/ 5416589 w 6128435"/>
              <a:gd name="connsiteY49-15086" fmla="*/ 2810822 h 6858000"/>
              <a:gd name="connsiteX50-15087" fmla="*/ 5418542 w 6128435"/>
              <a:gd name="connsiteY50-15088" fmla="*/ 2817745 h 6858000"/>
              <a:gd name="connsiteX51-15089" fmla="*/ 5418847 w 6128435"/>
              <a:gd name="connsiteY51-15090" fmla="*/ 2817825 h 6858000"/>
              <a:gd name="connsiteX52-15091" fmla="*/ 5457023 w 6128435"/>
              <a:gd name="connsiteY52-15092" fmla="*/ 2858292 h 6858000"/>
              <a:gd name="connsiteX53-15093" fmla="*/ 5479298 w 6128435"/>
              <a:gd name="connsiteY53-15094" fmla="*/ 2947791 h 6858000"/>
              <a:gd name="connsiteX54-15095" fmla="*/ 5481770 w 6128435"/>
              <a:gd name="connsiteY54-15096" fmla="*/ 2951352 h 6858000"/>
              <a:gd name="connsiteX55-15097" fmla="*/ 5482045 w 6128435"/>
              <a:gd name="connsiteY55-15098" fmla="*/ 2984371 h 6858000"/>
              <a:gd name="connsiteX56-15099" fmla="*/ 5482415 w 6128435"/>
              <a:gd name="connsiteY56-15100" fmla="*/ 3004079 h 6858000"/>
              <a:gd name="connsiteX57-15101" fmla="*/ 5483865 w 6128435"/>
              <a:gd name="connsiteY57-15102" fmla="*/ 3005467 h 6858000"/>
              <a:gd name="connsiteX58-15103" fmla="*/ 5482236 w 6128435"/>
              <a:gd name="connsiteY58-15104" fmla="*/ 3019791 h 6858000"/>
              <a:gd name="connsiteX59-15105" fmla="*/ 5481505 w 6128435"/>
              <a:gd name="connsiteY59-15106" fmla="*/ 3095286 h 6858000"/>
              <a:gd name="connsiteX60-15107" fmla="*/ 5477595 w 6128435"/>
              <a:gd name="connsiteY60-15108" fmla="*/ 3250534 h 6858000"/>
              <a:gd name="connsiteX61-15109" fmla="*/ 5532836 w 6128435"/>
              <a:gd name="connsiteY61-15110" fmla="*/ 3353840 h 6858000"/>
              <a:gd name="connsiteX62-15111" fmla="*/ 5561229 w 6128435"/>
              <a:gd name="connsiteY62-15112" fmla="*/ 3395784 h 6858000"/>
              <a:gd name="connsiteX63-15113" fmla="*/ 5589758 w 6128435"/>
              <a:gd name="connsiteY63-15114" fmla="*/ 3506453 h 6858000"/>
              <a:gd name="connsiteX64-15115" fmla="*/ 5596144 w 6128435"/>
              <a:gd name="connsiteY64-15116" fmla="*/ 3534624 h 6858000"/>
              <a:gd name="connsiteX65-15117" fmla="*/ 5597750 w 6128435"/>
              <a:gd name="connsiteY65-15118" fmla="*/ 3534129 h 6858000"/>
              <a:gd name="connsiteX66-15119" fmla="*/ 5599700 w 6128435"/>
              <a:gd name="connsiteY66-15120" fmla="*/ 3547221 h 6858000"/>
              <a:gd name="connsiteX67-15121" fmla="*/ 5615031 w 6128435"/>
              <a:gd name="connsiteY67-15122" fmla="*/ 3557482 h 6858000"/>
              <a:gd name="connsiteX68-15123" fmla="*/ 5618377 w 6128435"/>
              <a:gd name="connsiteY68-15124" fmla="*/ 3588431 h 6858000"/>
              <a:gd name="connsiteX69-15125" fmla="*/ 5612155 w 6128435"/>
              <a:gd name="connsiteY69-15126" fmla="*/ 3589869 h 6858000"/>
              <a:gd name="connsiteX70-15127" fmla="*/ 5620843 w 6128435"/>
              <a:gd name="connsiteY70-15128" fmla="*/ 3606745 h 6858000"/>
              <a:gd name="connsiteX71-15129" fmla="*/ 5655472 w 6128435"/>
              <a:gd name="connsiteY71-15130" fmla="*/ 3678877 h 6858000"/>
              <a:gd name="connsiteX72-15131" fmla="*/ 5680448 w 6128435"/>
              <a:gd name="connsiteY72-15132" fmla="*/ 3717760 h 6858000"/>
              <a:gd name="connsiteX73-15133" fmla="*/ 5683015 w 6128435"/>
              <a:gd name="connsiteY73-15134" fmla="*/ 3762025 h 6858000"/>
              <a:gd name="connsiteX74-15135" fmla="*/ 5696643 w 6128435"/>
              <a:gd name="connsiteY74-15136" fmla="*/ 3773888 h 6858000"/>
              <a:gd name="connsiteX75-15137" fmla="*/ 5699203 w 6128435"/>
              <a:gd name="connsiteY75-15138" fmla="*/ 3775823 h 6858000"/>
              <a:gd name="connsiteX76-15139" fmla="*/ 5704824 w 6128435"/>
              <a:gd name="connsiteY76-15140" fmla="*/ 3785966 h 6858000"/>
              <a:gd name="connsiteX77-15141" fmla="*/ 5712204 w 6128435"/>
              <a:gd name="connsiteY77-15142" fmla="*/ 3785830 h 6858000"/>
              <a:gd name="connsiteX78-15143" fmla="*/ 5724816 w 6128435"/>
              <a:gd name="connsiteY78-15144" fmla="*/ 3798949 h 6858000"/>
              <a:gd name="connsiteX79-15145" fmla="*/ 5733539 w 6128435"/>
              <a:gd name="connsiteY79-15146" fmla="*/ 3818457 h 6858000"/>
              <a:gd name="connsiteX80-15147" fmla="*/ 5768491 w 6128435"/>
              <a:gd name="connsiteY80-15148" fmla="*/ 3914399 h 6858000"/>
              <a:gd name="connsiteX81-15149" fmla="*/ 5793123 w 6128435"/>
              <a:gd name="connsiteY81-15150" fmla="*/ 3969952 h 6858000"/>
              <a:gd name="connsiteX82-15151" fmla="*/ 5808321 w 6128435"/>
              <a:gd name="connsiteY82-15152" fmla="*/ 3988153 h 6858000"/>
              <a:gd name="connsiteX83-15153" fmla="*/ 5825621 w 6128435"/>
              <a:gd name="connsiteY83-15154" fmla="*/ 4015525 h 6858000"/>
              <a:gd name="connsiteX84-15155" fmla="*/ 5860672 w 6128435"/>
              <a:gd name="connsiteY84-15156" fmla="*/ 4061579 h 6858000"/>
              <a:gd name="connsiteX85-15157" fmla="*/ 5872173 w 6128435"/>
              <a:gd name="connsiteY85-15158" fmla="*/ 4088497 h 6858000"/>
              <a:gd name="connsiteX86-15159" fmla="*/ 5883705 w 6128435"/>
              <a:gd name="connsiteY86-15160" fmla="*/ 4101899 h 6858000"/>
              <a:gd name="connsiteX87-15161" fmla="*/ 5885314 w 6128435"/>
              <a:gd name="connsiteY87-15162" fmla="*/ 4108387 h 6858000"/>
              <a:gd name="connsiteX88-15163" fmla="*/ 5894095 w 6128435"/>
              <a:gd name="connsiteY88-15164" fmla="*/ 4128857 h 6858000"/>
              <a:gd name="connsiteX89-15165" fmla="*/ 5898339 w 6128435"/>
              <a:gd name="connsiteY89-15166" fmla="*/ 4140800 h 6858000"/>
              <a:gd name="connsiteX90-15167" fmla="*/ 5899734 w 6128435"/>
              <a:gd name="connsiteY90-15168" fmla="*/ 4145632 h 6858000"/>
              <a:gd name="connsiteX91-15169" fmla="*/ 5903513 w 6128435"/>
              <a:gd name="connsiteY91-15170" fmla="*/ 4187661 h 6858000"/>
              <a:gd name="connsiteX92-15171" fmla="*/ 5917114 w 6128435"/>
              <a:gd name="connsiteY92-15172" fmla="*/ 4213096 h 6858000"/>
              <a:gd name="connsiteX93-15173" fmla="*/ 5921153 w 6128435"/>
              <a:gd name="connsiteY93-15174" fmla="*/ 4236222 h 6858000"/>
              <a:gd name="connsiteX94-15175" fmla="*/ 5924233 w 6128435"/>
              <a:gd name="connsiteY94-15176" fmla="*/ 4242060 h 6858000"/>
              <a:gd name="connsiteX95-15177" fmla="*/ 5928910 w 6128435"/>
              <a:gd name="connsiteY95-15178" fmla="*/ 4300973 h 6858000"/>
              <a:gd name="connsiteX96-15179" fmla="*/ 5939320 w 6128435"/>
              <a:gd name="connsiteY96-15180" fmla="*/ 4340435 h 6858000"/>
              <a:gd name="connsiteX97-15181" fmla="*/ 5946705 w 6128435"/>
              <a:gd name="connsiteY97-15182" fmla="*/ 4428051 h 6858000"/>
              <a:gd name="connsiteX98-15183" fmla="*/ 5949261 w 6128435"/>
              <a:gd name="connsiteY98-15184" fmla="*/ 4449185 h 6858000"/>
              <a:gd name="connsiteX99-15185" fmla="*/ 5957504 w 6128435"/>
              <a:gd name="connsiteY99-15186" fmla="*/ 4465911 h 6858000"/>
              <a:gd name="connsiteX100-15187" fmla="*/ 5964689 w 6128435"/>
              <a:gd name="connsiteY100-15188" fmla="*/ 4468532 h 6858000"/>
              <a:gd name="connsiteX101-15189" fmla="*/ 5967062 w 6128435"/>
              <a:gd name="connsiteY101-15190" fmla="*/ 4479923 h 6858000"/>
              <a:gd name="connsiteX102-15191" fmla="*/ 5968960 w 6128435"/>
              <a:gd name="connsiteY102-15192" fmla="*/ 4482655 h 6858000"/>
              <a:gd name="connsiteX103-15193" fmla="*/ 5978567 w 6128435"/>
              <a:gd name="connsiteY103-15194" fmla="*/ 4498605 h 6858000"/>
              <a:gd name="connsiteX104-15195" fmla="*/ 5980106 w 6128435"/>
              <a:gd name="connsiteY104-15196" fmla="*/ 4585087 h 6858000"/>
              <a:gd name="connsiteX105-15197" fmla="*/ 5998138 w 6128435"/>
              <a:gd name="connsiteY105-15198" fmla="*/ 4697518 h 6858000"/>
              <a:gd name="connsiteX106-15199" fmla="*/ 6013516 w 6128435"/>
              <a:gd name="connsiteY106-15200" fmla="*/ 4786619 h 6858000"/>
              <a:gd name="connsiteX107-15201" fmla="*/ 6025404 w 6128435"/>
              <a:gd name="connsiteY107-15202" fmla="*/ 4858148 h 6858000"/>
              <a:gd name="connsiteX108-15203" fmla="*/ 6007749 w 6128435"/>
              <a:gd name="connsiteY108-15204" fmla="*/ 4964715 h 6858000"/>
              <a:gd name="connsiteX109-15205" fmla="*/ 6005269 w 6128435"/>
              <a:gd name="connsiteY109-15206" fmla="*/ 5150567 h 6858000"/>
              <a:gd name="connsiteX110-15207" fmla="*/ 6001127 w 6128435"/>
              <a:gd name="connsiteY110-15208" fmla="*/ 5164609 h 6858000"/>
              <a:gd name="connsiteX111-15209" fmla="*/ 5996647 w 6128435"/>
              <a:gd name="connsiteY111-15210" fmla="*/ 5185640 h 6858000"/>
              <a:gd name="connsiteX112-15211" fmla="*/ 5998514 w 6128435"/>
              <a:gd name="connsiteY112-15212" fmla="*/ 5189673 h 6858000"/>
              <a:gd name="connsiteX113-15213" fmla="*/ 5995970 w 6128435"/>
              <a:gd name="connsiteY113-15214" fmla="*/ 5221547 h 6858000"/>
              <a:gd name="connsiteX114-15215" fmla="*/ 5997218 w 6128435"/>
              <a:gd name="connsiteY114-15216" fmla="*/ 5222031 h 6858000"/>
              <a:gd name="connsiteX115-15217" fmla="*/ 6002116 w 6128435"/>
              <a:gd name="connsiteY115-15218" fmla="*/ 5231223 h 6858000"/>
              <a:gd name="connsiteX116-15219" fmla="*/ 6008541 w 6128435"/>
              <a:gd name="connsiteY116-15220" fmla="*/ 5248680 h 6858000"/>
              <a:gd name="connsiteX117-15221" fmla="*/ 6039260 w 6128435"/>
              <a:gd name="connsiteY117-15222" fmla="*/ 5289518 h 6858000"/>
              <a:gd name="connsiteX118-15223" fmla="*/ 6036748 w 6128435"/>
              <a:gd name="connsiteY118-15224" fmla="*/ 5322752 h 6858000"/>
              <a:gd name="connsiteX119-15225" fmla="*/ 6036943 w 6128435"/>
              <a:gd name="connsiteY119-15226" fmla="*/ 5329480 h 6858000"/>
              <a:gd name="connsiteX120-15227" fmla="*/ 6037236 w 6128435"/>
              <a:gd name="connsiteY120-15228" fmla="*/ 5329634 h 6858000"/>
              <a:gd name="connsiteX121-15229" fmla="*/ 6038019 w 6128435"/>
              <a:gd name="connsiteY121-15230" fmla="*/ 5336764 h 6858000"/>
              <a:gd name="connsiteX122-15231" fmla="*/ 6037298 w 6128435"/>
              <a:gd name="connsiteY122-15232" fmla="*/ 5341753 h 6858000"/>
              <a:gd name="connsiteX123-15233" fmla="*/ 6037677 w 6128435"/>
              <a:gd name="connsiteY123-15234" fmla="*/ 5354807 h 6858000"/>
              <a:gd name="connsiteX124-15235" fmla="*/ 6039728 w 6128435"/>
              <a:gd name="connsiteY124-15236" fmla="*/ 5359416 h 6858000"/>
              <a:gd name="connsiteX125-15237" fmla="*/ 6043311 w 6128435"/>
              <a:gd name="connsiteY125-15238" fmla="*/ 5361407 h 6858000"/>
              <a:gd name="connsiteX126-15239" fmla="*/ 6042954 w 6128435"/>
              <a:gd name="connsiteY126-15240" fmla="*/ 5362576 h 6858000"/>
              <a:gd name="connsiteX127-15241" fmla="*/ 6053435 w 6128435"/>
              <a:gd name="connsiteY127-15242" fmla="*/ 5387547 h 6858000"/>
              <a:gd name="connsiteX128-15243" fmla="*/ 6065933 w 6128435"/>
              <a:gd name="connsiteY128-15244" fmla="*/ 5443002 h 6858000"/>
              <a:gd name="connsiteX129-15245" fmla="*/ 6068640 w 6128435"/>
              <a:gd name="connsiteY129-15246" fmla="*/ 5474503 h 6858000"/>
              <a:gd name="connsiteX130-15247" fmla="*/ 6080922 w 6128435"/>
              <a:gd name="connsiteY130-15248" fmla="*/ 5561070 h 6858000"/>
              <a:gd name="connsiteX131-15249" fmla="*/ 6096949 w 6128435"/>
              <a:gd name="connsiteY131-15250" fmla="*/ 5648179 h 6858000"/>
              <a:gd name="connsiteX132-15251" fmla="*/ 6125703 w 6128435"/>
              <a:gd name="connsiteY132-15252" fmla="*/ 5692894 h 6858000"/>
              <a:gd name="connsiteX133-15253" fmla="*/ 6126670 w 6128435"/>
              <a:gd name="connsiteY133-15254" fmla="*/ 5697882 h 6858000"/>
              <a:gd name="connsiteX134-15255" fmla="*/ 6124061 w 6128435"/>
              <a:gd name="connsiteY134-15256" fmla="*/ 5710294 h 6858000"/>
              <a:gd name="connsiteX135-15257" fmla="*/ 6122213 w 6128435"/>
              <a:gd name="connsiteY135-15258" fmla="*/ 5714762 h 6858000"/>
              <a:gd name="connsiteX136-15259" fmla="*/ 6121353 w 6128435"/>
              <a:gd name="connsiteY136-15260" fmla="*/ 5721725 h 6858000"/>
              <a:gd name="connsiteX137-15261" fmla="*/ 6121607 w 6128435"/>
              <a:gd name="connsiteY137-15262" fmla="*/ 5721959 h 6858000"/>
              <a:gd name="connsiteX138-15263" fmla="*/ 6120262 w 6128435"/>
              <a:gd name="connsiteY138-15264" fmla="*/ 5728358 h 6858000"/>
              <a:gd name="connsiteX139-15265" fmla="*/ 6110194 w 6128435"/>
              <a:gd name="connsiteY139-15266" fmla="*/ 5758853 h 6858000"/>
              <a:gd name="connsiteX140-15267" fmla="*/ 6127519 w 6128435"/>
              <a:gd name="connsiteY140-15268" fmla="*/ 5865775 h 6858000"/>
              <a:gd name="connsiteX141-15269" fmla="*/ 6128435 w 6128435"/>
              <a:gd name="connsiteY141-15270" fmla="*/ 5870164 h 6858000"/>
              <a:gd name="connsiteX142-15271" fmla="*/ 6119217 w 6128435"/>
              <a:gd name="connsiteY142-15272" fmla="*/ 5888542 h 6858000"/>
              <a:gd name="connsiteX143-15273" fmla="*/ 6115966 w 6128435"/>
              <a:gd name="connsiteY143-15274" fmla="*/ 5898387 h 6858000"/>
              <a:gd name="connsiteX144-15275" fmla="*/ 6111924 w 6128435"/>
              <a:gd name="connsiteY144-15276" fmla="*/ 5900444 h 6858000"/>
              <a:gd name="connsiteX145-15277" fmla="*/ 6108716 w 6128435"/>
              <a:gd name="connsiteY145-15278" fmla="*/ 5915345 h 6858000"/>
              <a:gd name="connsiteX146-15279" fmla="*/ 6109524 w 6128435"/>
              <a:gd name="connsiteY146-15280" fmla="*/ 5917328 h 6858000"/>
              <a:gd name="connsiteX147-15281" fmla="*/ 6102493 w 6128435"/>
              <a:gd name="connsiteY147-15282" fmla="*/ 5928602 h 6858000"/>
              <a:gd name="connsiteX148-15283" fmla="*/ 6056863 w 6128435"/>
              <a:gd name="connsiteY148-15284" fmla="*/ 6000643 h 6858000"/>
              <a:gd name="connsiteX149-15285" fmla="*/ 6045436 w 6128435"/>
              <a:gd name="connsiteY149-15286" fmla="*/ 6124480 h 6858000"/>
              <a:gd name="connsiteX150-15287" fmla="*/ 6030489 w 6128435"/>
              <a:gd name="connsiteY150-15288" fmla="*/ 6317666 h 6858000"/>
              <a:gd name="connsiteX151-15289" fmla="*/ 6007492 w 6128435"/>
              <a:gd name="connsiteY151-15290" fmla="*/ 6440818 h 6858000"/>
              <a:gd name="connsiteX152-15291" fmla="*/ 6009467 w 6128435"/>
              <a:gd name="connsiteY152-15292" fmla="*/ 6487076 h 6858000"/>
              <a:gd name="connsiteX153-15293" fmla="*/ 5995064 w 6128435"/>
              <a:gd name="connsiteY153-15294" fmla="*/ 6540791 h 6858000"/>
              <a:gd name="connsiteX154-15295" fmla="*/ 5996309 w 6128435"/>
              <a:gd name="connsiteY154-15296" fmla="*/ 6543961 h 6858000"/>
              <a:gd name="connsiteX155-15297" fmla="*/ 5996048 w 6128435"/>
              <a:gd name="connsiteY155-15298" fmla="*/ 6555444 h 6858000"/>
              <a:gd name="connsiteX156-15299" fmla="*/ 6002524 w 6128435"/>
              <a:gd name="connsiteY156-15300" fmla="*/ 6560188 h 6858000"/>
              <a:gd name="connsiteX157-15301" fmla="*/ 6006823 w 6128435"/>
              <a:gd name="connsiteY157-15302" fmla="*/ 6578546 h 6858000"/>
              <a:gd name="connsiteX158-15303" fmla="*/ 6004510 w 6128435"/>
              <a:gd name="connsiteY158-15304" fmla="*/ 6599256 h 6858000"/>
              <a:gd name="connsiteX159-15305" fmla="*/ 5986207 w 6128435"/>
              <a:gd name="connsiteY159-15306" fmla="*/ 6695855 h 6858000"/>
              <a:gd name="connsiteX160-15307" fmla="*/ 5979428 w 6128435"/>
              <a:gd name="connsiteY160-15308" fmla="*/ 6754678 h 6858000"/>
              <a:gd name="connsiteX161-15309" fmla="*/ 5983398 w 6128435"/>
              <a:gd name="connsiteY161-15310" fmla="*/ 6778641 h 6858000"/>
              <a:gd name="connsiteX162-15311" fmla="*/ 5984543 w 6128435"/>
              <a:gd name="connsiteY162-15312" fmla="*/ 6811016 h 6858000"/>
              <a:gd name="connsiteX163-15313" fmla="*/ 5981802 w 6128435"/>
              <a:gd name="connsiteY163-15314" fmla="*/ 6838578 h 6858000"/>
              <a:gd name="connsiteX164-15315" fmla="*/ 5979671 w 6128435"/>
              <a:gd name="connsiteY164-15316" fmla="*/ 6858000 h 6858000"/>
              <a:gd name="connsiteX165-15317" fmla="*/ 0 w 6128435"/>
              <a:gd name="connsiteY165-15318" fmla="*/ 6858000 h 6858000"/>
              <a:gd name="connsiteX166-15319" fmla="*/ 0 w 6128435"/>
              <a:gd name="connsiteY166-15320" fmla="*/ 0 h 6858000"/>
              <a:gd name="connsiteX0-15321" fmla="*/ 0 w 6128435"/>
              <a:gd name="connsiteY0-15322" fmla="*/ 0 h 6858000"/>
              <a:gd name="connsiteX1-15323" fmla="*/ 4965888 w 6128435"/>
              <a:gd name="connsiteY1-15324" fmla="*/ 0 h 6858000"/>
              <a:gd name="connsiteX2-15325" fmla="*/ 4967767 w 6128435"/>
              <a:gd name="connsiteY2-15326" fmla="*/ 7930 h 6858000"/>
              <a:gd name="connsiteX3-15327" fmla="*/ 4979444 w 6128435"/>
              <a:gd name="connsiteY3-15328" fmla="*/ 43921 h 6858000"/>
              <a:gd name="connsiteX4-15329" fmla="*/ 5021173 w 6128435"/>
              <a:gd name="connsiteY4-15330" fmla="*/ 123738 h 6858000"/>
              <a:gd name="connsiteX5-15331" fmla="*/ 5075458 w 6128435"/>
              <a:gd name="connsiteY5-15332" fmla="*/ 264355 h 6858000"/>
              <a:gd name="connsiteX6-15333" fmla="*/ 5081175 w 6128435"/>
              <a:gd name="connsiteY6-15334" fmla="*/ 277448 h 6858000"/>
              <a:gd name="connsiteX7-15335" fmla="*/ 5097011 w 6128435"/>
              <a:gd name="connsiteY7-15336" fmla="*/ 355616 h 6858000"/>
              <a:gd name="connsiteX8-15337" fmla="*/ 5130982 w 6128435"/>
              <a:gd name="connsiteY8-15338" fmla="*/ 412030 h 6858000"/>
              <a:gd name="connsiteX9-15339" fmla="*/ 5153000 w 6128435"/>
              <a:gd name="connsiteY9-15340" fmla="*/ 507134 h 6858000"/>
              <a:gd name="connsiteX10-15341" fmla="*/ 5171282 w 6128435"/>
              <a:gd name="connsiteY10-15342" fmla="*/ 602071 h 6858000"/>
              <a:gd name="connsiteX11-15343" fmla="*/ 5176196 w 6128435"/>
              <a:gd name="connsiteY11-15344" fmla="*/ 636822 h 6858000"/>
              <a:gd name="connsiteX12-15345" fmla="*/ 5189051 w 6128435"/>
              <a:gd name="connsiteY12-15346" fmla="*/ 782518 h 6858000"/>
              <a:gd name="connsiteX13-15347" fmla="*/ 5210428 w 6128435"/>
              <a:gd name="connsiteY13-15348" fmla="*/ 815772 h 6858000"/>
              <a:gd name="connsiteX14-15349" fmla="*/ 5221088 w 6128435"/>
              <a:gd name="connsiteY14-15350" fmla="*/ 860193 h 6858000"/>
              <a:gd name="connsiteX15-15351" fmla="*/ 5230806 w 6128435"/>
              <a:gd name="connsiteY15-15352" fmla="*/ 961354 h 6858000"/>
              <a:gd name="connsiteX16-15353" fmla="*/ 5201018 w 6128435"/>
              <a:gd name="connsiteY16-15354" fmla="*/ 1095027 h 6858000"/>
              <a:gd name="connsiteX17-15355" fmla="*/ 5202153 w 6128435"/>
              <a:gd name="connsiteY17-15356" fmla="*/ 1133224 h 6858000"/>
              <a:gd name="connsiteX18-15357" fmla="*/ 5207370 w 6128435"/>
              <a:gd name="connsiteY18-15358" fmla="*/ 1138097 h 6858000"/>
              <a:gd name="connsiteX19-15359" fmla="*/ 5189234 w 6128435"/>
              <a:gd name="connsiteY19-15360" fmla="*/ 1193495 h 6858000"/>
              <a:gd name="connsiteX20-15361" fmla="*/ 5202769 w 6128435"/>
              <a:gd name="connsiteY20-15362" fmla="*/ 1269450 h 6858000"/>
              <a:gd name="connsiteX21-15363" fmla="*/ 5225968 w 6128435"/>
              <a:gd name="connsiteY21-15364" fmla="*/ 1357994 h 6858000"/>
              <a:gd name="connsiteX22-15365" fmla="*/ 5233819 w 6128435"/>
              <a:gd name="connsiteY22-15366" fmla="*/ 1380922 h 6858000"/>
              <a:gd name="connsiteX23-15367" fmla="*/ 5237226 w 6128435"/>
              <a:gd name="connsiteY23-15368" fmla="*/ 1441327 h 6858000"/>
              <a:gd name="connsiteX24-15369" fmla="*/ 5244434 w 6128435"/>
              <a:gd name="connsiteY24-15370" fmla="*/ 1580810 h 6858000"/>
              <a:gd name="connsiteX25-15371" fmla="*/ 5251453 w 6128435"/>
              <a:gd name="connsiteY25-15372" fmla="*/ 1583934 h 6858000"/>
              <a:gd name="connsiteX26-15373" fmla="*/ 5253136 w 6128435"/>
              <a:gd name="connsiteY26-15374" fmla="*/ 1595457 h 6858000"/>
              <a:gd name="connsiteX27-15375" fmla="*/ 5254863 w 6128435"/>
              <a:gd name="connsiteY27-15376" fmla="*/ 1598311 h 6858000"/>
              <a:gd name="connsiteX28-15377" fmla="*/ 5263491 w 6128435"/>
              <a:gd name="connsiteY28-15378" fmla="*/ 1642938 h 6858000"/>
              <a:gd name="connsiteX29-15379" fmla="*/ 5261314 w 6128435"/>
              <a:gd name="connsiteY29-15380" fmla="*/ 1689177 h 6858000"/>
              <a:gd name="connsiteX30-15381" fmla="*/ 5259788 w 6128435"/>
              <a:gd name="connsiteY30-15382" fmla="*/ 1768516 h 6858000"/>
              <a:gd name="connsiteX31-15383" fmla="*/ 5255696 w 6128435"/>
              <a:gd name="connsiteY31-15384" fmla="*/ 1953770 h 6858000"/>
              <a:gd name="connsiteX32-15385" fmla="*/ 5252592 w 6128435"/>
              <a:gd name="connsiteY32-15386" fmla="*/ 2092210 h 6858000"/>
              <a:gd name="connsiteX33-15387" fmla="*/ 5264303 w 6128435"/>
              <a:gd name="connsiteY33-15388" fmla="*/ 2225157 h 6858000"/>
              <a:gd name="connsiteX34-15389" fmla="*/ 5254949 w 6128435"/>
              <a:gd name="connsiteY34-15390" fmla="*/ 2236160 h 6858000"/>
              <a:gd name="connsiteX35-15391" fmla="*/ 5250104 w 6128435"/>
              <a:gd name="connsiteY35-15392" fmla="*/ 2249166 h 6858000"/>
              <a:gd name="connsiteX36-15393" fmla="*/ 5251214 w 6128435"/>
              <a:gd name="connsiteY36-15394" fmla="*/ 2250944 h 6858000"/>
              <a:gd name="connsiteX37-15395" fmla="*/ 5250644 w 6128435"/>
              <a:gd name="connsiteY37-15396" fmla="*/ 2266619 h 6858000"/>
              <a:gd name="connsiteX38-15397" fmla="*/ 5247111 w 6128435"/>
              <a:gd name="connsiteY38-15398" fmla="*/ 2269679 h 6858000"/>
              <a:gd name="connsiteX39-15399" fmla="*/ 5279312 w 6128435"/>
              <a:gd name="connsiteY39-15400" fmla="*/ 2302757 h 6858000"/>
              <a:gd name="connsiteX40-15401" fmla="*/ 5293877 w 6128435"/>
              <a:gd name="connsiteY40-15402" fmla="*/ 2368649 h 6858000"/>
              <a:gd name="connsiteX41-15403" fmla="*/ 5311338 w 6128435"/>
              <a:gd name="connsiteY41-15404" fmla="*/ 2404034 h 6858000"/>
              <a:gd name="connsiteX42-15405" fmla="*/ 5338366 w 6128435"/>
              <a:gd name="connsiteY42-15406" fmla="*/ 2465052 h 6858000"/>
              <a:gd name="connsiteX43-15407" fmla="*/ 5371263 w 6128435"/>
              <a:gd name="connsiteY43-15408" fmla="*/ 2586413 h 6858000"/>
              <a:gd name="connsiteX44-15409" fmla="*/ 5407503 w 6128435"/>
              <a:gd name="connsiteY44-15410" fmla="*/ 2786290 h 6858000"/>
              <a:gd name="connsiteX45-15411" fmla="*/ 5407356 w 6128435"/>
              <a:gd name="connsiteY45-15412" fmla="*/ 2787545 h 6858000"/>
              <a:gd name="connsiteX46-15413" fmla="*/ 5411130 w 6128435"/>
              <a:gd name="connsiteY46-15414" fmla="*/ 2788640 h 6858000"/>
              <a:gd name="connsiteX47-15415" fmla="*/ 5416439 w 6128435"/>
              <a:gd name="connsiteY47-15416" fmla="*/ 2805666 h 6858000"/>
              <a:gd name="connsiteX48-15417" fmla="*/ 5416589 w 6128435"/>
              <a:gd name="connsiteY48-15418" fmla="*/ 2810822 h 6858000"/>
              <a:gd name="connsiteX49-15419" fmla="*/ 5418542 w 6128435"/>
              <a:gd name="connsiteY49-15420" fmla="*/ 2817745 h 6858000"/>
              <a:gd name="connsiteX50-15421" fmla="*/ 5418847 w 6128435"/>
              <a:gd name="connsiteY50-15422" fmla="*/ 2817825 h 6858000"/>
              <a:gd name="connsiteX51-15423" fmla="*/ 5457023 w 6128435"/>
              <a:gd name="connsiteY51-15424" fmla="*/ 2858292 h 6858000"/>
              <a:gd name="connsiteX52-15425" fmla="*/ 5479298 w 6128435"/>
              <a:gd name="connsiteY52-15426" fmla="*/ 2947791 h 6858000"/>
              <a:gd name="connsiteX53-15427" fmla="*/ 5481770 w 6128435"/>
              <a:gd name="connsiteY53-15428" fmla="*/ 2951352 h 6858000"/>
              <a:gd name="connsiteX54-15429" fmla="*/ 5482045 w 6128435"/>
              <a:gd name="connsiteY54-15430" fmla="*/ 2984371 h 6858000"/>
              <a:gd name="connsiteX55-15431" fmla="*/ 5482415 w 6128435"/>
              <a:gd name="connsiteY55-15432" fmla="*/ 3004079 h 6858000"/>
              <a:gd name="connsiteX56-15433" fmla="*/ 5483865 w 6128435"/>
              <a:gd name="connsiteY56-15434" fmla="*/ 3005467 h 6858000"/>
              <a:gd name="connsiteX57-15435" fmla="*/ 5482236 w 6128435"/>
              <a:gd name="connsiteY57-15436" fmla="*/ 3019791 h 6858000"/>
              <a:gd name="connsiteX58-15437" fmla="*/ 5481505 w 6128435"/>
              <a:gd name="connsiteY58-15438" fmla="*/ 3095286 h 6858000"/>
              <a:gd name="connsiteX59-15439" fmla="*/ 5477595 w 6128435"/>
              <a:gd name="connsiteY59-15440" fmla="*/ 3250534 h 6858000"/>
              <a:gd name="connsiteX60-15441" fmla="*/ 5532836 w 6128435"/>
              <a:gd name="connsiteY60-15442" fmla="*/ 3353840 h 6858000"/>
              <a:gd name="connsiteX61-15443" fmla="*/ 5561229 w 6128435"/>
              <a:gd name="connsiteY61-15444" fmla="*/ 3395784 h 6858000"/>
              <a:gd name="connsiteX62-15445" fmla="*/ 5589758 w 6128435"/>
              <a:gd name="connsiteY62-15446" fmla="*/ 3506453 h 6858000"/>
              <a:gd name="connsiteX63-15447" fmla="*/ 5596144 w 6128435"/>
              <a:gd name="connsiteY63-15448" fmla="*/ 3534624 h 6858000"/>
              <a:gd name="connsiteX64-15449" fmla="*/ 5597750 w 6128435"/>
              <a:gd name="connsiteY64-15450" fmla="*/ 3534129 h 6858000"/>
              <a:gd name="connsiteX65-15451" fmla="*/ 5599700 w 6128435"/>
              <a:gd name="connsiteY65-15452" fmla="*/ 3547221 h 6858000"/>
              <a:gd name="connsiteX66-15453" fmla="*/ 5615031 w 6128435"/>
              <a:gd name="connsiteY66-15454" fmla="*/ 3557482 h 6858000"/>
              <a:gd name="connsiteX67-15455" fmla="*/ 5618377 w 6128435"/>
              <a:gd name="connsiteY67-15456" fmla="*/ 3588431 h 6858000"/>
              <a:gd name="connsiteX68-15457" fmla="*/ 5612155 w 6128435"/>
              <a:gd name="connsiteY68-15458" fmla="*/ 3589869 h 6858000"/>
              <a:gd name="connsiteX69-15459" fmla="*/ 5620843 w 6128435"/>
              <a:gd name="connsiteY69-15460" fmla="*/ 3606745 h 6858000"/>
              <a:gd name="connsiteX70-15461" fmla="*/ 5655472 w 6128435"/>
              <a:gd name="connsiteY70-15462" fmla="*/ 3678877 h 6858000"/>
              <a:gd name="connsiteX71-15463" fmla="*/ 5680448 w 6128435"/>
              <a:gd name="connsiteY71-15464" fmla="*/ 3717760 h 6858000"/>
              <a:gd name="connsiteX72-15465" fmla="*/ 5683015 w 6128435"/>
              <a:gd name="connsiteY72-15466" fmla="*/ 3762025 h 6858000"/>
              <a:gd name="connsiteX73-15467" fmla="*/ 5696643 w 6128435"/>
              <a:gd name="connsiteY73-15468" fmla="*/ 3773888 h 6858000"/>
              <a:gd name="connsiteX74-15469" fmla="*/ 5699203 w 6128435"/>
              <a:gd name="connsiteY74-15470" fmla="*/ 3775823 h 6858000"/>
              <a:gd name="connsiteX75-15471" fmla="*/ 5704824 w 6128435"/>
              <a:gd name="connsiteY75-15472" fmla="*/ 3785966 h 6858000"/>
              <a:gd name="connsiteX76-15473" fmla="*/ 5712204 w 6128435"/>
              <a:gd name="connsiteY76-15474" fmla="*/ 3785830 h 6858000"/>
              <a:gd name="connsiteX77-15475" fmla="*/ 5724816 w 6128435"/>
              <a:gd name="connsiteY77-15476" fmla="*/ 3798949 h 6858000"/>
              <a:gd name="connsiteX78-15477" fmla="*/ 5733539 w 6128435"/>
              <a:gd name="connsiteY78-15478" fmla="*/ 3818457 h 6858000"/>
              <a:gd name="connsiteX79-15479" fmla="*/ 5768491 w 6128435"/>
              <a:gd name="connsiteY79-15480" fmla="*/ 3914399 h 6858000"/>
              <a:gd name="connsiteX80-15481" fmla="*/ 5793123 w 6128435"/>
              <a:gd name="connsiteY80-15482" fmla="*/ 3969952 h 6858000"/>
              <a:gd name="connsiteX81-15483" fmla="*/ 5808321 w 6128435"/>
              <a:gd name="connsiteY81-15484" fmla="*/ 3988153 h 6858000"/>
              <a:gd name="connsiteX82-15485" fmla="*/ 5825621 w 6128435"/>
              <a:gd name="connsiteY82-15486" fmla="*/ 4015525 h 6858000"/>
              <a:gd name="connsiteX83-15487" fmla="*/ 5860672 w 6128435"/>
              <a:gd name="connsiteY83-15488" fmla="*/ 4061579 h 6858000"/>
              <a:gd name="connsiteX84-15489" fmla="*/ 5872173 w 6128435"/>
              <a:gd name="connsiteY84-15490" fmla="*/ 4088497 h 6858000"/>
              <a:gd name="connsiteX85-15491" fmla="*/ 5883705 w 6128435"/>
              <a:gd name="connsiteY85-15492" fmla="*/ 4101899 h 6858000"/>
              <a:gd name="connsiteX86-15493" fmla="*/ 5885314 w 6128435"/>
              <a:gd name="connsiteY86-15494" fmla="*/ 4108387 h 6858000"/>
              <a:gd name="connsiteX87-15495" fmla="*/ 5894095 w 6128435"/>
              <a:gd name="connsiteY87-15496" fmla="*/ 4128857 h 6858000"/>
              <a:gd name="connsiteX88-15497" fmla="*/ 5898339 w 6128435"/>
              <a:gd name="connsiteY88-15498" fmla="*/ 4140800 h 6858000"/>
              <a:gd name="connsiteX89-15499" fmla="*/ 5899734 w 6128435"/>
              <a:gd name="connsiteY89-15500" fmla="*/ 4145632 h 6858000"/>
              <a:gd name="connsiteX90-15501" fmla="*/ 5903513 w 6128435"/>
              <a:gd name="connsiteY90-15502" fmla="*/ 4187661 h 6858000"/>
              <a:gd name="connsiteX91-15503" fmla="*/ 5917114 w 6128435"/>
              <a:gd name="connsiteY91-15504" fmla="*/ 4213096 h 6858000"/>
              <a:gd name="connsiteX92-15505" fmla="*/ 5921153 w 6128435"/>
              <a:gd name="connsiteY92-15506" fmla="*/ 4236222 h 6858000"/>
              <a:gd name="connsiteX93-15507" fmla="*/ 5924233 w 6128435"/>
              <a:gd name="connsiteY93-15508" fmla="*/ 4242060 h 6858000"/>
              <a:gd name="connsiteX94-15509" fmla="*/ 5928910 w 6128435"/>
              <a:gd name="connsiteY94-15510" fmla="*/ 4300973 h 6858000"/>
              <a:gd name="connsiteX95-15511" fmla="*/ 5939320 w 6128435"/>
              <a:gd name="connsiteY95-15512" fmla="*/ 4340435 h 6858000"/>
              <a:gd name="connsiteX96-15513" fmla="*/ 5946705 w 6128435"/>
              <a:gd name="connsiteY96-15514" fmla="*/ 4428051 h 6858000"/>
              <a:gd name="connsiteX97-15515" fmla="*/ 5949261 w 6128435"/>
              <a:gd name="connsiteY97-15516" fmla="*/ 4449185 h 6858000"/>
              <a:gd name="connsiteX98-15517" fmla="*/ 5957504 w 6128435"/>
              <a:gd name="connsiteY98-15518" fmla="*/ 4465911 h 6858000"/>
              <a:gd name="connsiteX99-15519" fmla="*/ 5964689 w 6128435"/>
              <a:gd name="connsiteY99-15520" fmla="*/ 4468532 h 6858000"/>
              <a:gd name="connsiteX100-15521" fmla="*/ 5967062 w 6128435"/>
              <a:gd name="connsiteY100-15522" fmla="*/ 4479923 h 6858000"/>
              <a:gd name="connsiteX101-15523" fmla="*/ 5968960 w 6128435"/>
              <a:gd name="connsiteY101-15524" fmla="*/ 4482655 h 6858000"/>
              <a:gd name="connsiteX102-15525" fmla="*/ 5978567 w 6128435"/>
              <a:gd name="connsiteY102-15526" fmla="*/ 4498605 h 6858000"/>
              <a:gd name="connsiteX103-15527" fmla="*/ 5980106 w 6128435"/>
              <a:gd name="connsiteY103-15528" fmla="*/ 4585087 h 6858000"/>
              <a:gd name="connsiteX104-15529" fmla="*/ 5998138 w 6128435"/>
              <a:gd name="connsiteY104-15530" fmla="*/ 4697518 h 6858000"/>
              <a:gd name="connsiteX105-15531" fmla="*/ 6013516 w 6128435"/>
              <a:gd name="connsiteY105-15532" fmla="*/ 4786619 h 6858000"/>
              <a:gd name="connsiteX106-15533" fmla="*/ 6025404 w 6128435"/>
              <a:gd name="connsiteY106-15534" fmla="*/ 4858148 h 6858000"/>
              <a:gd name="connsiteX107-15535" fmla="*/ 6007749 w 6128435"/>
              <a:gd name="connsiteY107-15536" fmla="*/ 4964715 h 6858000"/>
              <a:gd name="connsiteX108-15537" fmla="*/ 6005269 w 6128435"/>
              <a:gd name="connsiteY108-15538" fmla="*/ 5150567 h 6858000"/>
              <a:gd name="connsiteX109-15539" fmla="*/ 6001127 w 6128435"/>
              <a:gd name="connsiteY109-15540" fmla="*/ 5164609 h 6858000"/>
              <a:gd name="connsiteX110-15541" fmla="*/ 5996647 w 6128435"/>
              <a:gd name="connsiteY110-15542" fmla="*/ 5185640 h 6858000"/>
              <a:gd name="connsiteX111-15543" fmla="*/ 5998514 w 6128435"/>
              <a:gd name="connsiteY111-15544" fmla="*/ 5189673 h 6858000"/>
              <a:gd name="connsiteX112-15545" fmla="*/ 5995970 w 6128435"/>
              <a:gd name="connsiteY112-15546" fmla="*/ 5221547 h 6858000"/>
              <a:gd name="connsiteX113-15547" fmla="*/ 5997218 w 6128435"/>
              <a:gd name="connsiteY113-15548" fmla="*/ 5222031 h 6858000"/>
              <a:gd name="connsiteX114-15549" fmla="*/ 6002116 w 6128435"/>
              <a:gd name="connsiteY114-15550" fmla="*/ 5231223 h 6858000"/>
              <a:gd name="connsiteX115-15551" fmla="*/ 6008541 w 6128435"/>
              <a:gd name="connsiteY115-15552" fmla="*/ 5248680 h 6858000"/>
              <a:gd name="connsiteX116-15553" fmla="*/ 6039260 w 6128435"/>
              <a:gd name="connsiteY116-15554" fmla="*/ 5289518 h 6858000"/>
              <a:gd name="connsiteX117-15555" fmla="*/ 6036748 w 6128435"/>
              <a:gd name="connsiteY117-15556" fmla="*/ 5322752 h 6858000"/>
              <a:gd name="connsiteX118-15557" fmla="*/ 6036943 w 6128435"/>
              <a:gd name="connsiteY118-15558" fmla="*/ 5329480 h 6858000"/>
              <a:gd name="connsiteX119-15559" fmla="*/ 6037236 w 6128435"/>
              <a:gd name="connsiteY119-15560" fmla="*/ 5329634 h 6858000"/>
              <a:gd name="connsiteX120-15561" fmla="*/ 6038019 w 6128435"/>
              <a:gd name="connsiteY120-15562" fmla="*/ 5336764 h 6858000"/>
              <a:gd name="connsiteX121-15563" fmla="*/ 6037298 w 6128435"/>
              <a:gd name="connsiteY121-15564" fmla="*/ 5341753 h 6858000"/>
              <a:gd name="connsiteX122-15565" fmla="*/ 6037677 w 6128435"/>
              <a:gd name="connsiteY122-15566" fmla="*/ 5354807 h 6858000"/>
              <a:gd name="connsiteX123-15567" fmla="*/ 6039728 w 6128435"/>
              <a:gd name="connsiteY123-15568" fmla="*/ 5359416 h 6858000"/>
              <a:gd name="connsiteX124-15569" fmla="*/ 6043311 w 6128435"/>
              <a:gd name="connsiteY124-15570" fmla="*/ 5361407 h 6858000"/>
              <a:gd name="connsiteX125-15571" fmla="*/ 6042954 w 6128435"/>
              <a:gd name="connsiteY125-15572" fmla="*/ 5362576 h 6858000"/>
              <a:gd name="connsiteX126-15573" fmla="*/ 6053435 w 6128435"/>
              <a:gd name="connsiteY126-15574" fmla="*/ 5387547 h 6858000"/>
              <a:gd name="connsiteX127-15575" fmla="*/ 6065933 w 6128435"/>
              <a:gd name="connsiteY127-15576" fmla="*/ 5443002 h 6858000"/>
              <a:gd name="connsiteX128-15577" fmla="*/ 6068640 w 6128435"/>
              <a:gd name="connsiteY128-15578" fmla="*/ 5474503 h 6858000"/>
              <a:gd name="connsiteX129-15579" fmla="*/ 6080922 w 6128435"/>
              <a:gd name="connsiteY129-15580" fmla="*/ 5561070 h 6858000"/>
              <a:gd name="connsiteX130-15581" fmla="*/ 6096949 w 6128435"/>
              <a:gd name="connsiteY130-15582" fmla="*/ 5648179 h 6858000"/>
              <a:gd name="connsiteX131-15583" fmla="*/ 6125703 w 6128435"/>
              <a:gd name="connsiteY131-15584" fmla="*/ 5692894 h 6858000"/>
              <a:gd name="connsiteX132-15585" fmla="*/ 6126670 w 6128435"/>
              <a:gd name="connsiteY132-15586" fmla="*/ 5697882 h 6858000"/>
              <a:gd name="connsiteX133-15587" fmla="*/ 6124061 w 6128435"/>
              <a:gd name="connsiteY133-15588" fmla="*/ 5710294 h 6858000"/>
              <a:gd name="connsiteX134-15589" fmla="*/ 6122213 w 6128435"/>
              <a:gd name="connsiteY134-15590" fmla="*/ 5714762 h 6858000"/>
              <a:gd name="connsiteX135-15591" fmla="*/ 6121353 w 6128435"/>
              <a:gd name="connsiteY135-15592" fmla="*/ 5721725 h 6858000"/>
              <a:gd name="connsiteX136-15593" fmla="*/ 6121607 w 6128435"/>
              <a:gd name="connsiteY136-15594" fmla="*/ 5721959 h 6858000"/>
              <a:gd name="connsiteX137-15595" fmla="*/ 6120262 w 6128435"/>
              <a:gd name="connsiteY137-15596" fmla="*/ 5728358 h 6858000"/>
              <a:gd name="connsiteX138-15597" fmla="*/ 6110194 w 6128435"/>
              <a:gd name="connsiteY138-15598" fmla="*/ 5758853 h 6858000"/>
              <a:gd name="connsiteX139-15599" fmla="*/ 6127519 w 6128435"/>
              <a:gd name="connsiteY139-15600" fmla="*/ 5865775 h 6858000"/>
              <a:gd name="connsiteX140-15601" fmla="*/ 6128435 w 6128435"/>
              <a:gd name="connsiteY140-15602" fmla="*/ 5870164 h 6858000"/>
              <a:gd name="connsiteX141-15603" fmla="*/ 6119217 w 6128435"/>
              <a:gd name="connsiteY141-15604" fmla="*/ 5888542 h 6858000"/>
              <a:gd name="connsiteX142-15605" fmla="*/ 6115966 w 6128435"/>
              <a:gd name="connsiteY142-15606" fmla="*/ 5898387 h 6858000"/>
              <a:gd name="connsiteX143-15607" fmla="*/ 6111924 w 6128435"/>
              <a:gd name="connsiteY143-15608" fmla="*/ 5900444 h 6858000"/>
              <a:gd name="connsiteX144-15609" fmla="*/ 6108716 w 6128435"/>
              <a:gd name="connsiteY144-15610" fmla="*/ 5915345 h 6858000"/>
              <a:gd name="connsiteX145-15611" fmla="*/ 6109524 w 6128435"/>
              <a:gd name="connsiteY145-15612" fmla="*/ 5917328 h 6858000"/>
              <a:gd name="connsiteX146-15613" fmla="*/ 6102493 w 6128435"/>
              <a:gd name="connsiteY146-15614" fmla="*/ 5928602 h 6858000"/>
              <a:gd name="connsiteX147-15615" fmla="*/ 6056863 w 6128435"/>
              <a:gd name="connsiteY147-15616" fmla="*/ 6000643 h 6858000"/>
              <a:gd name="connsiteX148-15617" fmla="*/ 6045436 w 6128435"/>
              <a:gd name="connsiteY148-15618" fmla="*/ 6124480 h 6858000"/>
              <a:gd name="connsiteX149-15619" fmla="*/ 6030489 w 6128435"/>
              <a:gd name="connsiteY149-15620" fmla="*/ 6317666 h 6858000"/>
              <a:gd name="connsiteX150-15621" fmla="*/ 6007492 w 6128435"/>
              <a:gd name="connsiteY150-15622" fmla="*/ 6440818 h 6858000"/>
              <a:gd name="connsiteX151-15623" fmla="*/ 6009467 w 6128435"/>
              <a:gd name="connsiteY151-15624" fmla="*/ 6487076 h 6858000"/>
              <a:gd name="connsiteX152-15625" fmla="*/ 5995064 w 6128435"/>
              <a:gd name="connsiteY152-15626" fmla="*/ 6540791 h 6858000"/>
              <a:gd name="connsiteX153-15627" fmla="*/ 5996309 w 6128435"/>
              <a:gd name="connsiteY153-15628" fmla="*/ 6543961 h 6858000"/>
              <a:gd name="connsiteX154-15629" fmla="*/ 5996048 w 6128435"/>
              <a:gd name="connsiteY154-15630" fmla="*/ 6555444 h 6858000"/>
              <a:gd name="connsiteX155-15631" fmla="*/ 6002524 w 6128435"/>
              <a:gd name="connsiteY155-15632" fmla="*/ 6560188 h 6858000"/>
              <a:gd name="connsiteX156-15633" fmla="*/ 6006823 w 6128435"/>
              <a:gd name="connsiteY156-15634" fmla="*/ 6578546 h 6858000"/>
              <a:gd name="connsiteX157-15635" fmla="*/ 6004510 w 6128435"/>
              <a:gd name="connsiteY157-15636" fmla="*/ 6599256 h 6858000"/>
              <a:gd name="connsiteX158-15637" fmla="*/ 5986207 w 6128435"/>
              <a:gd name="connsiteY158-15638" fmla="*/ 6695855 h 6858000"/>
              <a:gd name="connsiteX159-15639" fmla="*/ 5979428 w 6128435"/>
              <a:gd name="connsiteY159-15640" fmla="*/ 6754678 h 6858000"/>
              <a:gd name="connsiteX160-15641" fmla="*/ 5983398 w 6128435"/>
              <a:gd name="connsiteY160-15642" fmla="*/ 6778641 h 6858000"/>
              <a:gd name="connsiteX161-15643" fmla="*/ 5984543 w 6128435"/>
              <a:gd name="connsiteY161-15644" fmla="*/ 6811016 h 6858000"/>
              <a:gd name="connsiteX162-15645" fmla="*/ 5981802 w 6128435"/>
              <a:gd name="connsiteY162-15646" fmla="*/ 6838578 h 6858000"/>
              <a:gd name="connsiteX163-15647" fmla="*/ 5979671 w 6128435"/>
              <a:gd name="connsiteY163-15648" fmla="*/ 6858000 h 6858000"/>
              <a:gd name="connsiteX164-15649" fmla="*/ 0 w 6128435"/>
              <a:gd name="connsiteY164-15650" fmla="*/ 6858000 h 6858000"/>
              <a:gd name="connsiteX165-15651" fmla="*/ 0 w 6128435"/>
              <a:gd name="connsiteY165-15652" fmla="*/ 0 h 6858000"/>
              <a:gd name="connsiteX0-15653" fmla="*/ 0 w 6128435"/>
              <a:gd name="connsiteY0-15654" fmla="*/ 0 h 6858000"/>
              <a:gd name="connsiteX1-15655" fmla="*/ 4965888 w 6128435"/>
              <a:gd name="connsiteY1-15656" fmla="*/ 0 h 6858000"/>
              <a:gd name="connsiteX2-15657" fmla="*/ 4967767 w 6128435"/>
              <a:gd name="connsiteY2-15658" fmla="*/ 7930 h 6858000"/>
              <a:gd name="connsiteX3-15659" fmla="*/ 4979444 w 6128435"/>
              <a:gd name="connsiteY3-15660" fmla="*/ 43921 h 6858000"/>
              <a:gd name="connsiteX4-15661" fmla="*/ 5021173 w 6128435"/>
              <a:gd name="connsiteY4-15662" fmla="*/ 123738 h 6858000"/>
              <a:gd name="connsiteX5-15663" fmla="*/ 5075458 w 6128435"/>
              <a:gd name="connsiteY5-15664" fmla="*/ 264355 h 6858000"/>
              <a:gd name="connsiteX6-15665" fmla="*/ 5081175 w 6128435"/>
              <a:gd name="connsiteY6-15666" fmla="*/ 277448 h 6858000"/>
              <a:gd name="connsiteX7-15667" fmla="*/ 5097011 w 6128435"/>
              <a:gd name="connsiteY7-15668" fmla="*/ 355616 h 6858000"/>
              <a:gd name="connsiteX8-15669" fmla="*/ 5130982 w 6128435"/>
              <a:gd name="connsiteY8-15670" fmla="*/ 412030 h 6858000"/>
              <a:gd name="connsiteX9-15671" fmla="*/ 5153000 w 6128435"/>
              <a:gd name="connsiteY9-15672" fmla="*/ 507134 h 6858000"/>
              <a:gd name="connsiteX10-15673" fmla="*/ 5171282 w 6128435"/>
              <a:gd name="connsiteY10-15674" fmla="*/ 602071 h 6858000"/>
              <a:gd name="connsiteX11-15675" fmla="*/ 5176196 w 6128435"/>
              <a:gd name="connsiteY11-15676" fmla="*/ 636822 h 6858000"/>
              <a:gd name="connsiteX12-15677" fmla="*/ 5189051 w 6128435"/>
              <a:gd name="connsiteY12-15678" fmla="*/ 782518 h 6858000"/>
              <a:gd name="connsiteX13-15679" fmla="*/ 5210428 w 6128435"/>
              <a:gd name="connsiteY13-15680" fmla="*/ 815772 h 6858000"/>
              <a:gd name="connsiteX14-15681" fmla="*/ 5221088 w 6128435"/>
              <a:gd name="connsiteY14-15682" fmla="*/ 860193 h 6858000"/>
              <a:gd name="connsiteX15-15683" fmla="*/ 5230806 w 6128435"/>
              <a:gd name="connsiteY15-15684" fmla="*/ 961354 h 6858000"/>
              <a:gd name="connsiteX16-15685" fmla="*/ 5201018 w 6128435"/>
              <a:gd name="connsiteY16-15686" fmla="*/ 1095027 h 6858000"/>
              <a:gd name="connsiteX17-15687" fmla="*/ 5202153 w 6128435"/>
              <a:gd name="connsiteY17-15688" fmla="*/ 1133224 h 6858000"/>
              <a:gd name="connsiteX18-15689" fmla="*/ 5207370 w 6128435"/>
              <a:gd name="connsiteY18-15690" fmla="*/ 1138097 h 6858000"/>
              <a:gd name="connsiteX19-15691" fmla="*/ 5189234 w 6128435"/>
              <a:gd name="connsiteY19-15692" fmla="*/ 1193495 h 6858000"/>
              <a:gd name="connsiteX20-15693" fmla="*/ 5202769 w 6128435"/>
              <a:gd name="connsiteY20-15694" fmla="*/ 1269450 h 6858000"/>
              <a:gd name="connsiteX21-15695" fmla="*/ 5225968 w 6128435"/>
              <a:gd name="connsiteY21-15696" fmla="*/ 1357994 h 6858000"/>
              <a:gd name="connsiteX22-15697" fmla="*/ 5233819 w 6128435"/>
              <a:gd name="connsiteY22-15698" fmla="*/ 1380922 h 6858000"/>
              <a:gd name="connsiteX23-15699" fmla="*/ 5237226 w 6128435"/>
              <a:gd name="connsiteY23-15700" fmla="*/ 1441327 h 6858000"/>
              <a:gd name="connsiteX24-15701" fmla="*/ 5244434 w 6128435"/>
              <a:gd name="connsiteY24-15702" fmla="*/ 1580810 h 6858000"/>
              <a:gd name="connsiteX25-15703" fmla="*/ 5251453 w 6128435"/>
              <a:gd name="connsiteY25-15704" fmla="*/ 1583934 h 6858000"/>
              <a:gd name="connsiteX26-15705" fmla="*/ 5253136 w 6128435"/>
              <a:gd name="connsiteY26-15706" fmla="*/ 1595457 h 6858000"/>
              <a:gd name="connsiteX27-15707" fmla="*/ 5263491 w 6128435"/>
              <a:gd name="connsiteY27-15708" fmla="*/ 1642938 h 6858000"/>
              <a:gd name="connsiteX28-15709" fmla="*/ 5261314 w 6128435"/>
              <a:gd name="connsiteY28-15710" fmla="*/ 1689177 h 6858000"/>
              <a:gd name="connsiteX29-15711" fmla="*/ 5259788 w 6128435"/>
              <a:gd name="connsiteY29-15712" fmla="*/ 1768516 h 6858000"/>
              <a:gd name="connsiteX30-15713" fmla="*/ 5255696 w 6128435"/>
              <a:gd name="connsiteY30-15714" fmla="*/ 1953770 h 6858000"/>
              <a:gd name="connsiteX31-15715" fmla="*/ 5252592 w 6128435"/>
              <a:gd name="connsiteY31-15716" fmla="*/ 2092210 h 6858000"/>
              <a:gd name="connsiteX32-15717" fmla="*/ 5264303 w 6128435"/>
              <a:gd name="connsiteY32-15718" fmla="*/ 2225157 h 6858000"/>
              <a:gd name="connsiteX33-15719" fmla="*/ 5254949 w 6128435"/>
              <a:gd name="connsiteY33-15720" fmla="*/ 2236160 h 6858000"/>
              <a:gd name="connsiteX34-15721" fmla="*/ 5250104 w 6128435"/>
              <a:gd name="connsiteY34-15722" fmla="*/ 2249166 h 6858000"/>
              <a:gd name="connsiteX35-15723" fmla="*/ 5251214 w 6128435"/>
              <a:gd name="connsiteY35-15724" fmla="*/ 2250944 h 6858000"/>
              <a:gd name="connsiteX36-15725" fmla="*/ 5250644 w 6128435"/>
              <a:gd name="connsiteY36-15726" fmla="*/ 2266619 h 6858000"/>
              <a:gd name="connsiteX37-15727" fmla="*/ 5247111 w 6128435"/>
              <a:gd name="connsiteY37-15728" fmla="*/ 2269679 h 6858000"/>
              <a:gd name="connsiteX38-15729" fmla="*/ 5279312 w 6128435"/>
              <a:gd name="connsiteY38-15730" fmla="*/ 2302757 h 6858000"/>
              <a:gd name="connsiteX39-15731" fmla="*/ 5293877 w 6128435"/>
              <a:gd name="connsiteY39-15732" fmla="*/ 2368649 h 6858000"/>
              <a:gd name="connsiteX40-15733" fmla="*/ 5311338 w 6128435"/>
              <a:gd name="connsiteY40-15734" fmla="*/ 2404034 h 6858000"/>
              <a:gd name="connsiteX41-15735" fmla="*/ 5338366 w 6128435"/>
              <a:gd name="connsiteY41-15736" fmla="*/ 2465052 h 6858000"/>
              <a:gd name="connsiteX42-15737" fmla="*/ 5371263 w 6128435"/>
              <a:gd name="connsiteY42-15738" fmla="*/ 2586413 h 6858000"/>
              <a:gd name="connsiteX43-15739" fmla="*/ 5407503 w 6128435"/>
              <a:gd name="connsiteY43-15740" fmla="*/ 2786290 h 6858000"/>
              <a:gd name="connsiteX44-15741" fmla="*/ 5407356 w 6128435"/>
              <a:gd name="connsiteY44-15742" fmla="*/ 2787545 h 6858000"/>
              <a:gd name="connsiteX45-15743" fmla="*/ 5411130 w 6128435"/>
              <a:gd name="connsiteY45-15744" fmla="*/ 2788640 h 6858000"/>
              <a:gd name="connsiteX46-15745" fmla="*/ 5416439 w 6128435"/>
              <a:gd name="connsiteY46-15746" fmla="*/ 2805666 h 6858000"/>
              <a:gd name="connsiteX47-15747" fmla="*/ 5416589 w 6128435"/>
              <a:gd name="connsiteY47-15748" fmla="*/ 2810822 h 6858000"/>
              <a:gd name="connsiteX48-15749" fmla="*/ 5418542 w 6128435"/>
              <a:gd name="connsiteY48-15750" fmla="*/ 2817745 h 6858000"/>
              <a:gd name="connsiteX49-15751" fmla="*/ 5418847 w 6128435"/>
              <a:gd name="connsiteY49-15752" fmla="*/ 2817825 h 6858000"/>
              <a:gd name="connsiteX50-15753" fmla="*/ 5457023 w 6128435"/>
              <a:gd name="connsiteY50-15754" fmla="*/ 2858292 h 6858000"/>
              <a:gd name="connsiteX51-15755" fmla="*/ 5479298 w 6128435"/>
              <a:gd name="connsiteY51-15756" fmla="*/ 2947791 h 6858000"/>
              <a:gd name="connsiteX52-15757" fmla="*/ 5481770 w 6128435"/>
              <a:gd name="connsiteY52-15758" fmla="*/ 2951352 h 6858000"/>
              <a:gd name="connsiteX53-15759" fmla="*/ 5482045 w 6128435"/>
              <a:gd name="connsiteY53-15760" fmla="*/ 2984371 h 6858000"/>
              <a:gd name="connsiteX54-15761" fmla="*/ 5482415 w 6128435"/>
              <a:gd name="connsiteY54-15762" fmla="*/ 3004079 h 6858000"/>
              <a:gd name="connsiteX55-15763" fmla="*/ 5483865 w 6128435"/>
              <a:gd name="connsiteY55-15764" fmla="*/ 3005467 h 6858000"/>
              <a:gd name="connsiteX56-15765" fmla="*/ 5482236 w 6128435"/>
              <a:gd name="connsiteY56-15766" fmla="*/ 3019791 h 6858000"/>
              <a:gd name="connsiteX57-15767" fmla="*/ 5481505 w 6128435"/>
              <a:gd name="connsiteY57-15768" fmla="*/ 3095286 h 6858000"/>
              <a:gd name="connsiteX58-15769" fmla="*/ 5477595 w 6128435"/>
              <a:gd name="connsiteY58-15770" fmla="*/ 3250534 h 6858000"/>
              <a:gd name="connsiteX59-15771" fmla="*/ 5532836 w 6128435"/>
              <a:gd name="connsiteY59-15772" fmla="*/ 3353840 h 6858000"/>
              <a:gd name="connsiteX60-15773" fmla="*/ 5561229 w 6128435"/>
              <a:gd name="connsiteY60-15774" fmla="*/ 3395784 h 6858000"/>
              <a:gd name="connsiteX61-15775" fmla="*/ 5589758 w 6128435"/>
              <a:gd name="connsiteY61-15776" fmla="*/ 3506453 h 6858000"/>
              <a:gd name="connsiteX62-15777" fmla="*/ 5596144 w 6128435"/>
              <a:gd name="connsiteY62-15778" fmla="*/ 3534624 h 6858000"/>
              <a:gd name="connsiteX63-15779" fmla="*/ 5597750 w 6128435"/>
              <a:gd name="connsiteY63-15780" fmla="*/ 3534129 h 6858000"/>
              <a:gd name="connsiteX64-15781" fmla="*/ 5599700 w 6128435"/>
              <a:gd name="connsiteY64-15782" fmla="*/ 3547221 h 6858000"/>
              <a:gd name="connsiteX65-15783" fmla="*/ 5615031 w 6128435"/>
              <a:gd name="connsiteY65-15784" fmla="*/ 3557482 h 6858000"/>
              <a:gd name="connsiteX66-15785" fmla="*/ 5618377 w 6128435"/>
              <a:gd name="connsiteY66-15786" fmla="*/ 3588431 h 6858000"/>
              <a:gd name="connsiteX67-15787" fmla="*/ 5612155 w 6128435"/>
              <a:gd name="connsiteY67-15788" fmla="*/ 3589869 h 6858000"/>
              <a:gd name="connsiteX68-15789" fmla="*/ 5620843 w 6128435"/>
              <a:gd name="connsiteY68-15790" fmla="*/ 3606745 h 6858000"/>
              <a:gd name="connsiteX69-15791" fmla="*/ 5655472 w 6128435"/>
              <a:gd name="connsiteY69-15792" fmla="*/ 3678877 h 6858000"/>
              <a:gd name="connsiteX70-15793" fmla="*/ 5680448 w 6128435"/>
              <a:gd name="connsiteY70-15794" fmla="*/ 3717760 h 6858000"/>
              <a:gd name="connsiteX71-15795" fmla="*/ 5683015 w 6128435"/>
              <a:gd name="connsiteY71-15796" fmla="*/ 3762025 h 6858000"/>
              <a:gd name="connsiteX72-15797" fmla="*/ 5696643 w 6128435"/>
              <a:gd name="connsiteY72-15798" fmla="*/ 3773888 h 6858000"/>
              <a:gd name="connsiteX73-15799" fmla="*/ 5699203 w 6128435"/>
              <a:gd name="connsiteY73-15800" fmla="*/ 3775823 h 6858000"/>
              <a:gd name="connsiteX74-15801" fmla="*/ 5704824 w 6128435"/>
              <a:gd name="connsiteY74-15802" fmla="*/ 3785966 h 6858000"/>
              <a:gd name="connsiteX75-15803" fmla="*/ 5712204 w 6128435"/>
              <a:gd name="connsiteY75-15804" fmla="*/ 3785830 h 6858000"/>
              <a:gd name="connsiteX76-15805" fmla="*/ 5724816 w 6128435"/>
              <a:gd name="connsiteY76-15806" fmla="*/ 3798949 h 6858000"/>
              <a:gd name="connsiteX77-15807" fmla="*/ 5733539 w 6128435"/>
              <a:gd name="connsiteY77-15808" fmla="*/ 3818457 h 6858000"/>
              <a:gd name="connsiteX78-15809" fmla="*/ 5768491 w 6128435"/>
              <a:gd name="connsiteY78-15810" fmla="*/ 3914399 h 6858000"/>
              <a:gd name="connsiteX79-15811" fmla="*/ 5793123 w 6128435"/>
              <a:gd name="connsiteY79-15812" fmla="*/ 3969952 h 6858000"/>
              <a:gd name="connsiteX80-15813" fmla="*/ 5808321 w 6128435"/>
              <a:gd name="connsiteY80-15814" fmla="*/ 3988153 h 6858000"/>
              <a:gd name="connsiteX81-15815" fmla="*/ 5825621 w 6128435"/>
              <a:gd name="connsiteY81-15816" fmla="*/ 4015525 h 6858000"/>
              <a:gd name="connsiteX82-15817" fmla="*/ 5860672 w 6128435"/>
              <a:gd name="connsiteY82-15818" fmla="*/ 4061579 h 6858000"/>
              <a:gd name="connsiteX83-15819" fmla="*/ 5872173 w 6128435"/>
              <a:gd name="connsiteY83-15820" fmla="*/ 4088497 h 6858000"/>
              <a:gd name="connsiteX84-15821" fmla="*/ 5883705 w 6128435"/>
              <a:gd name="connsiteY84-15822" fmla="*/ 4101899 h 6858000"/>
              <a:gd name="connsiteX85-15823" fmla="*/ 5885314 w 6128435"/>
              <a:gd name="connsiteY85-15824" fmla="*/ 4108387 h 6858000"/>
              <a:gd name="connsiteX86-15825" fmla="*/ 5894095 w 6128435"/>
              <a:gd name="connsiteY86-15826" fmla="*/ 4128857 h 6858000"/>
              <a:gd name="connsiteX87-15827" fmla="*/ 5898339 w 6128435"/>
              <a:gd name="connsiteY87-15828" fmla="*/ 4140800 h 6858000"/>
              <a:gd name="connsiteX88-15829" fmla="*/ 5899734 w 6128435"/>
              <a:gd name="connsiteY88-15830" fmla="*/ 4145632 h 6858000"/>
              <a:gd name="connsiteX89-15831" fmla="*/ 5903513 w 6128435"/>
              <a:gd name="connsiteY89-15832" fmla="*/ 4187661 h 6858000"/>
              <a:gd name="connsiteX90-15833" fmla="*/ 5917114 w 6128435"/>
              <a:gd name="connsiteY90-15834" fmla="*/ 4213096 h 6858000"/>
              <a:gd name="connsiteX91-15835" fmla="*/ 5921153 w 6128435"/>
              <a:gd name="connsiteY91-15836" fmla="*/ 4236222 h 6858000"/>
              <a:gd name="connsiteX92-15837" fmla="*/ 5924233 w 6128435"/>
              <a:gd name="connsiteY92-15838" fmla="*/ 4242060 h 6858000"/>
              <a:gd name="connsiteX93-15839" fmla="*/ 5928910 w 6128435"/>
              <a:gd name="connsiteY93-15840" fmla="*/ 4300973 h 6858000"/>
              <a:gd name="connsiteX94-15841" fmla="*/ 5939320 w 6128435"/>
              <a:gd name="connsiteY94-15842" fmla="*/ 4340435 h 6858000"/>
              <a:gd name="connsiteX95-15843" fmla="*/ 5946705 w 6128435"/>
              <a:gd name="connsiteY95-15844" fmla="*/ 4428051 h 6858000"/>
              <a:gd name="connsiteX96-15845" fmla="*/ 5949261 w 6128435"/>
              <a:gd name="connsiteY96-15846" fmla="*/ 4449185 h 6858000"/>
              <a:gd name="connsiteX97-15847" fmla="*/ 5957504 w 6128435"/>
              <a:gd name="connsiteY97-15848" fmla="*/ 4465911 h 6858000"/>
              <a:gd name="connsiteX98-15849" fmla="*/ 5964689 w 6128435"/>
              <a:gd name="connsiteY98-15850" fmla="*/ 4468532 h 6858000"/>
              <a:gd name="connsiteX99-15851" fmla="*/ 5967062 w 6128435"/>
              <a:gd name="connsiteY99-15852" fmla="*/ 4479923 h 6858000"/>
              <a:gd name="connsiteX100-15853" fmla="*/ 5968960 w 6128435"/>
              <a:gd name="connsiteY100-15854" fmla="*/ 4482655 h 6858000"/>
              <a:gd name="connsiteX101-15855" fmla="*/ 5978567 w 6128435"/>
              <a:gd name="connsiteY101-15856" fmla="*/ 4498605 h 6858000"/>
              <a:gd name="connsiteX102-15857" fmla="*/ 5980106 w 6128435"/>
              <a:gd name="connsiteY102-15858" fmla="*/ 4585087 h 6858000"/>
              <a:gd name="connsiteX103-15859" fmla="*/ 5998138 w 6128435"/>
              <a:gd name="connsiteY103-15860" fmla="*/ 4697518 h 6858000"/>
              <a:gd name="connsiteX104-15861" fmla="*/ 6013516 w 6128435"/>
              <a:gd name="connsiteY104-15862" fmla="*/ 4786619 h 6858000"/>
              <a:gd name="connsiteX105-15863" fmla="*/ 6025404 w 6128435"/>
              <a:gd name="connsiteY105-15864" fmla="*/ 4858148 h 6858000"/>
              <a:gd name="connsiteX106-15865" fmla="*/ 6007749 w 6128435"/>
              <a:gd name="connsiteY106-15866" fmla="*/ 4964715 h 6858000"/>
              <a:gd name="connsiteX107-15867" fmla="*/ 6005269 w 6128435"/>
              <a:gd name="connsiteY107-15868" fmla="*/ 5150567 h 6858000"/>
              <a:gd name="connsiteX108-15869" fmla="*/ 6001127 w 6128435"/>
              <a:gd name="connsiteY108-15870" fmla="*/ 5164609 h 6858000"/>
              <a:gd name="connsiteX109-15871" fmla="*/ 5996647 w 6128435"/>
              <a:gd name="connsiteY109-15872" fmla="*/ 5185640 h 6858000"/>
              <a:gd name="connsiteX110-15873" fmla="*/ 5998514 w 6128435"/>
              <a:gd name="connsiteY110-15874" fmla="*/ 5189673 h 6858000"/>
              <a:gd name="connsiteX111-15875" fmla="*/ 5995970 w 6128435"/>
              <a:gd name="connsiteY111-15876" fmla="*/ 5221547 h 6858000"/>
              <a:gd name="connsiteX112-15877" fmla="*/ 5997218 w 6128435"/>
              <a:gd name="connsiteY112-15878" fmla="*/ 5222031 h 6858000"/>
              <a:gd name="connsiteX113-15879" fmla="*/ 6002116 w 6128435"/>
              <a:gd name="connsiteY113-15880" fmla="*/ 5231223 h 6858000"/>
              <a:gd name="connsiteX114-15881" fmla="*/ 6008541 w 6128435"/>
              <a:gd name="connsiteY114-15882" fmla="*/ 5248680 h 6858000"/>
              <a:gd name="connsiteX115-15883" fmla="*/ 6039260 w 6128435"/>
              <a:gd name="connsiteY115-15884" fmla="*/ 5289518 h 6858000"/>
              <a:gd name="connsiteX116-15885" fmla="*/ 6036748 w 6128435"/>
              <a:gd name="connsiteY116-15886" fmla="*/ 5322752 h 6858000"/>
              <a:gd name="connsiteX117-15887" fmla="*/ 6036943 w 6128435"/>
              <a:gd name="connsiteY117-15888" fmla="*/ 5329480 h 6858000"/>
              <a:gd name="connsiteX118-15889" fmla="*/ 6037236 w 6128435"/>
              <a:gd name="connsiteY118-15890" fmla="*/ 5329634 h 6858000"/>
              <a:gd name="connsiteX119-15891" fmla="*/ 6038019 w 6128435"/>
              <a:gd name="connsiteY119-15892" fmla="*/ 5336764 h 6858000"/>
              <a:gd name="connsiteX120-15893" fmla="*/ 6037298 w 6128435"/>
              <a:gd name="connsiteY120-15894" fmla="*/ 5341753 h 6858000"/>
              <a:gd name="connsiteX121-15895" fmla="*/ 6037677 w 6128435"/>
              <a:gd name="connsiteY121-15896" fmla="*/ 5354807 h 6858000"/>
              <a:gd name="connsiteX122-15897" fmla="*/ 6039728 w 6128435"/>
              <a:gd name="connsiteY122-15898" fmla="*/ 5359416 h 6858000"/>
              <a:gd name="connsiteX123-15899" fmla="*/ 6043311 w 6128435"/>
              <a:gd name="connsiteY123-15900" fmla="*/ 5361407 h 6858000"/>
              <a:gd name="connsiteX124-15901" fmla="*/ 6042954 w 6128435"/>
              <a:gd name="connsiteY124-15902" fmla="*/ 5362576 h 6858000"/>
              <a:gd name="connsiteX125-15903" fmla="*/ 6053435 w 6128435"/>
              <a:gd name="connsiteY125-15904" fmla="*/ 5387547 h 6858000"/>
              <a:gd name="connsiteX126-15905" fmla="*/ 6065933 w 6128435"/>
              <a:gd name="connsiteY126-15906" fmla="*/ 5443002 h 6858000"/>
              <a:gd name="connsiteX127-15907" fmla="*/ 6068640 w 6128435"/>
              <a:gd name="connsiteY127-15908" fmla="*/ 5474503 h 6858000"/>
              <a:gd name="connsiteX128-15909" fmla="*/ 6080922 w 6128435"/>
              <a:gd name="connsiteY128-15910" fmla="*/ 5561070 h 6858000"/>
              <a:gd name="connsiteX129-15911" fmla="*/ 6096949 w 6128435"/>
              <a:gd name="connsiteY129-15912" fmla="*/ 5648179 h 6858000"/>
              <a:gd name="connsiteX130-15913" fmla="*/ 6125703 w 6128435"/>
              <a:gd name="connsiteY130-15914" fmla="*/ 5692894 h 6858000"/>
              <a:gd name="connsiteX131-15915" fmla="*/ 6126670 w 6128435"/>
              <a:gd name="connsiteY131-15916" fmla="*/ 5697882 h 6858000"/>
              <a:gd name="connsiteX132-15917" fmla="*/ 6124061 w 6128435"/>
              <a:gd name="connsiteY132-15918" fmla="*/ 5710294 h 6858000"/>
              <a:gd name="connsiteX133-15919" fmla="*/ 6122213 w 6128435"/>
              <a:gd name="connsiteY133-15920" fmla="*/ 5714762 h 6858000"/>
              <a:gd name="connsiteX134-15921" fmla="*/ 6121353 w 6128435"/>
              <a:gd name="connsiteY134-15922" fmla="*/ 5721725 h 6858000"/>
              <a:gd name="connsiteX135-15923" fmla="*/ 6121607 w 6128435"/>
              <a:gd name="connsiteY135-15924" fmla="*/ 5721959 h 6858000"/>
              <a:gd name="connsiteX136-15925" fmla="*/ 6120262 w 6128435"/>
              <a:gd name="connsiteY136-15926" fmla="*/ 5728358 h 6858000"/>
              <a:gd name="connsiteX137-15927" fmla="*/ 6110194 w 6128435"/>
              <a:gd name="connsiteY137-15928" fmla="*/ 5758853 h 6858000"/>
              <a:gd name="connsiteX138-15929" fmla="*/ 6127519 w 6128435"/>
              <a:gd name="connsiteY138-15930" fmla="*/ 5865775 h 6858000"/>
              <a:gd name="connsiteX139-15931" fmla="*/ 6128435 w 6128435"/>
              <a:gd name="connsiteY139-15932" fmla="*/ 5870164 h 6858000"/>
              <a:gd name="connsiteX140-15933" fmla="*/ 6119217 w 6128435"/>
              <a:gd name="connsiteY140-15934" fmla="*/ 5888542 h 6858000"/>
              <a:gd name="connsiteX141-15935" fmla="*/ 6115966 w 6128435"/>
              <a:gd name="connsiteY141-15936" fmla="*/ 5898387 h 6858000"/>
              <a:gd name="connsiteX142-15937" fmla="*/ 6111924 w 6128435"/>
              <a:gd name="connsiteY142-15938" fmla="*/ 5900444 h 6858000"/>
              <a:gd name="connsiteX143-15939" fmla="*/ 6108716 w 6128435"/>
              <a:gd name="connsiteY143-15940" fmla="*/ 5915345 h 6858000"/>
              <a:gd name="connsiteX144-15941" fmla="*/ 6109524 w 6128435"/>
              <a:gd name="connsiteY144-15942" fmla="*/ 5917328 h 6858000"/>
              <a:gd name="connsiteX145-15943" fmla="*/ 6102493 w 6128435"/>
              <a:gd name="connsiteY145-15944" fmla="*/ 5928602 h 6858000"/>
              <a:gd name="connsiteX146-15945" fmla="*/ 6056863 w 6128435"/>
              <a:gd name="connsiteY146-15946" fmla="*/ 6000643 h 6858000"/>
              <a:gd name="connsiteX147-15947" fmla="*/ 6045436 w 6128435"/>
              <a:gd name="connsiteY147-15948" fmla="*/ 6124480 h 6858000"/>
              <a:gd name="connsiteX148-15949" fmla="*/ 6030489 w 6128435"/>
              <a:gd name="connsiteY148-15950" fmla="*/ 6317666 h 6858000"/>
              <a:gd name="connsiteX149-15951" fmla="*/ 6007492 w 6128435"/>
              <a:gd name="connsiteY149-15952" fmla="*/ 6440818 h 6858000"/>
              <a:gd name="connsiteX150-15953" fmla="*/ 6009467 w 6128435"/>
              <a:gd name="connsiteY150-15954" fmla="*/ 6487076 h 6858000"/>
              <a:gd name="connsiteX151-15955" fmla="*/ 5995064 w 6128435"/>
              <a:gd name="connsiteY151-15956" fmla="*/ 6540791 h 6858000"/>
              <a:gd name="connsiteX152-15957" fmla="*/ 5996309 w 6128435"/>
              <a:gd name="connsiteY152-15958" fmla="*/ 6543961 h 6858000"/>
              <a:gd name="connsiteX153-15959" fmla="*/ 5996048 w 6128435"/>
              <a:gd name="connsiteY153-15960" fmla="*/ 6555444 h 6858000"/>
              <a:gd name="connsiteX154-15961" fmla="*/ 6002524 w 6128435"/>
              <a:gd name="connsiteY154-15962" fmla="*/ 6560188 h 6858000"/>
              <a:gd name="connsiteX155-15963" fmla="*/ 6006823 w 6128435"/>
              <a:gd name="connsiteY155-15964" fmla="*/ 6578546 h 6858000"/>
              <a:gd name="connsiteX156-15965" fmla="*/ 6004510 w 6128435"/>
              <a:gd name="connsiteY156-15966" fmla="*/ 6599256 h 6858000"/>
              <a:gd name="connsiteX157-15967" fmla="*/ 5986207 w 6128435"/>
              <a:gd name="connsiteY157-15968" fmla="*/ 6695855 h 6858000"/>
              <a:gd name="connsiteX158-15969" fmla="*/ 5979428 w 6128435"/>
              <a:gd name="connsiteY158-15970" fmla="*/ 6754678 h 6858000"/>
              <a:gd name="connsiteX159-15971" fmla="*/ 5983398 w 6128435"/>
              <a:gd name="connsiteY159-15972" fmla="*/ 6778641 h 6858000"/>
              <a:gd name="connsiteX160-15973" fmla="*/ 5984543 w 6128435"/>
              <a:gd name="connsiteY160-15974" fmla="*/ 6811016 h 6858000"/>
              <a:gd name="connsiteX161-15975" fmla="*/ 5981802 w 6128435"/>
              <a:gd name="connsiteY161-15976" fmla="*/ 6838578 h 6858000"/>
              <a:gd name="connsiteX162-15977" fmla="*/ 5979671 w 6128435"/>
              <a:gd name="connsiteY162-15978" fmla="*/ 6858000 h 6858000"/>
              <a:gd name="connsiteX163-15979" fmla="*/ 0 w 6128435"/>
              <a:gd name="connsiteY163-15980" fmla="*/ 6858000 h 6858000"/>
              <a:gd name="connsiteX164-15981" fmla="*/ 0 w 6128435"/>
              <a:gd name="connsiteY164-15982" fmla="*/ 0 h 6858000"/>
              <a:gd name="connsiteX0-15983" fmla="*/ 0 w 6128435"/>
              <a:gd name="connsiteY0-15984" fmla="*/ 0 h 6858000"/>
              <a:gd name="connsiteX1-15985" fmla="*/ 4965888 w 6128435"/>
              <a:gd name="connsiteY1-15986" fmla="*/ 0 h 6858000"/>
              <a:gd name="connsiteX2-15987" fmla="*/ 4967767 w 6128435"/>
              <a:gd name="connsiteY2-15988" fmla="*/ 7930 h 6858000"/>
              <a:gd name="connsiteX3-15989" fmla="*/ 4979444 w 6128435"/>
              <a:gd name="connsiteY3-15990" fmla="*/ 43921 h 6858000"/>
              <a:gd name="connsiteX4-15991" fmla="*/ 5021173 w 6128435"/>
              <a:gd name="connsiteY4-15992" fmla="*/ 123738 h 6858000"/>
              <a:gd name="connsiteX5-15993" fmla="*/ 5075458 w 6128435"/>
              <a:gd name="connsiteY5-15994" fmla="*/ 264355 h 6858000"/>
              <a:gd name="connsiteX6-15995" fmla="*/ 5081175 w 6128435"/>
              <a:gd name="connsiteY6-15996" fmla="*/ 277448 h 6858000"/>
              <a:gd name="connsiteX7-15997" fmla="*/ 5097011 w 6128435"/>
              <a:gd name="connsiteY7-15998" fmla="*/ 355616 h 6858000"/>
              <a:gd name="connsiteX8-15999" fmla="*/ 5130982 w 6128435"/>
              <a:gd name="connsiteY8-16000" fmla="*/ 412030 h 6858000"/>
              <a:gd name="connsiteX9-16001" fmla="*/ 5153000 w 6128435"/>
              <a:gd name="connsiteY9-16002" fmla="*/ 507134 h 6858000"/>
              <a:gd name="connsiteX10-16003" fmla="*/ 5171282 w 6128435"/>
              <a:gd name="connsiteY10-16004" fmla="*/ 602071 h 6858000"/>
              <a:gd name="connsiteX11-16005" fmla="*/ 5176196 w 6128435"/>
              <a:gd name="connsiteY11-16006" fmla="*/ 636822 h 6858000"/>
              <a:gd name="connsiteX12-16007" fmla="*/ 5189051 w 6128435"/>
              <a:gd name="connsiteY12-16008" fmla="*/ 782518 h 6858000"/>
              <a:gd name="connsiteX13-16009" fmla="*/ 5210428 w 6128435"/>
              <a:gd name="connsiteY13-16010" fmla="*/ 815772 h 6858000"/>
              <a:gd name="connsiteX14-16011" fmla="*/ 5221088 w 6128435"/>
              <a:gd name="connsiteY14-16012" fmla="*/ 860193 h 6858000"/>
              <a:gd name="connsiteX15-16013" fmla="*/ 5230806 w 6128435"/>
              <a:gd name="connsiteY15-16014" fmla="*/ 961354 h 6858000"/>
              <a:gd name="connsiteX16-16015" fmla="*/ 5201018 w 6128435"/>
              <a:gd name="connsiteY16-16016" fmla="*/ 1095027 h 6858000"/>
              <a:gd name="connsiteX17-16017" fmla="*/ 5202153 w 6128435"/>
              <a:gd name="connsiteY17-16018" fmla="*/ 1133224 h 6858000"/>
              <a:gd name="connsiteX18-16019" fmla="*/ 5207370 w 6128435"/>
              <a:gd name="connsiteY18-16020" fmla="*/ 1138097 h 6858000"/>
              <a:gd name="connsiteX19-16021" fmla="*/ 5189234 w 6128435"/>
              <a:gd name="connsiteY19-16022" fmla="*/ 1193495 h 6858000"/>
              <a:gd name="connsiteX20-16023" fmla="*/ 5202769 w 6128435"/>
              <a:gd name="connsiteY20-16024" fmla="*/ 1269450 h 6858000"/>
              <a:gd name="connsiteX21-16025" fmla="*/ 5225968 w 6128435"/>
              <a:gd name="connsiteY21-16026" fmla="*/ 1357994 h 6858000"/>
              <a:gd name="connsiteX22-16027" fmla="*/ 5233819 w 6128435"/>
              <a:gd name="connsiteY22-16028" fmla="*/ 1380922 h 6858000"/>
              <a:gd name="connsiteX23-16029" fmla="*/ 5237226 w 6128435"/>
              <a:gd name="connsiteY23-16030" fmla="*/ 1441327 h 6858000"/>
              <a:gd name="connsiteX24-16031" fmla="*/ 5244434 w 6128435"/>
              <a:gd name="connsiteY24-16032" fmla="*/ 1580810 h 6858000"/>
              <a:gd name="connsiteX25-16033" fmla="*/ 5251453 w 6128435"/>
              <a:gd name="connsiteY25-16034" fmla="*/ 1583934 h 6858000"/>
              <a:gd name="connsiteX26-16035" fmla="*/ 5263491 w 6128435"/>
              <a:gd name="connsiteY26-16036" fmla="*/ 1642938 h 6858000"/>
              <a:gd name="connsiteX27-16037" fmla="*/ 5261314 w 6128435"/>
              <a:gd name="connsiteY27-16038" fmla="*/ 1689177 h 6858000"/>
              <a:gd name="connsiteX28-16039" fmla="*/ 5259788 w 6128435"/>
              <a:gd name="connsiteY28-16040" fmla="*/ 1768516 h 6858000"/>
              <a:gd name="connsiteX29-16041" fmla="*/ 5255696 w 6128435"/>
              <a:gd name="connsiteY29-16042" fmla="*/ 1953770 h 6858000"/>
              <a:gd name="connsiteX30-16043" fmla="*/ 5252592 w 6128435"/>
              <a:gd name="connsiteY30-16044" fmla="*/ 2092210 h 6858000"/>
              <a:gd name="connsiteX31-16045" fmla="*/ 5264303 w 6128435"/>
              <a:gd name="connsiteY31-16046" fmla="*/ 2225157 h 6858000"/>
              <a:gd name="connsiteX32-16047" fmla="*/ 5254949 w 6128435"/>
              <a:gd name="connsiteY32-16048" fmla="*/ 2236160 h 6858000"/>
              <a:gd name="connsiteX33-16049" fmla="*/ 5250104 w 6128435"/>
              <a:gd name="connsiteY33-16050" fmla="*/ 2249166 h 6858000"/>
              <a:gd name="connsiteX34-16051" fmla="*/ 5251214 w 6128435"/>
              <a:gd name="connsiteY34-16052" fmla="*/ 2250944 h 6858000"/>
              <a:gd name="connsiteX35-16053" fmla="*/ 5250644 w 6128435"/>
              <a:gd name="connsiteY35-16054" fmla="*/ 2266619 h 6858000"/>
              <a:gd name="connsiteX36-16055" fmla="*/ 5247111 w 6128435"/>
              <a:gd name="connsiteY36-16056" fmla="*/ 2269679 h 6858000"/>
              <a:gd name="connsiteX37-16057" fmla="*/ 5279312 w 6128435"/>
              <a:gd name="connsiteY37-16058" fmla="*/ 2302757 h 6858000"/>
              <a:gd name="connsiteX38-16059" fmla="*/ 5293877 w 6128435"/>
              <a:gd name="connsiteY38-16060" fmla="*/ 2368649 h 6858000"/>
              <a:gd name="connsiteX39-16061" fmla="*/ 5311338 w 6128435"/>
              <a:gd name="connsiteY39-16062" fmla="*/ 2404034 h 6858000"/>
              <a:gd name="connsiteX40-16063" fmla="*/ 5338366 w 6128435"/>
              <a:gd name="connsiteY40-16064" fmla="*/ 2465052 h 6858000"/>
              <a:gd name="connsiteX41-16065" fmla="*/ 5371263 w 6128435"/>
              <a:gd name="connsiteY41-16066" fmla="*/ 2586413 h 6858000"/>
              <a:gd name="connsiteX42-16067" fmla="*/ 5407503 w 6128435"/>
              <a:gd name="connsiteY42-16068" fmla="*/ 2786290 h 6858000"/>
              <a:gd name="connsiteX43-16069" fmla="*/ 5407356 w 6128435"/>
              <a:gd name="connsiteY43-16070" fmla="*/ 2787545 h 6858000"/>
              <a:gd name="connsiteX44-16071" fmla="*/ 5411130 w 6128435"/>
              <a:gd name="connsiteY44-16072" fmla="*/ 2788640 h 6858000"/>
              <a:gd name="connsiteX45-16073" fmla="*/ 5416439 w 6128435"/>
              <a:gd name="connsiteY45-16074" fmla="*/ 2805666 h 6858000"/>
              <a:gd name="connsiteX46-16075" fmla="*/ 5416589 w 6128435"/>
              <a:gd name="connsiteY46-16076" fmla="*/ 2810822 h 6858000"/>
              <a:gd name="connsiteX47-16077" fmla="*/ 5418542 w 6128435"/>
              <a:gd name="connsiteY47-16078" fmla="*/ 2817745 h 6858000"/>
              <a:gd name="connsiteX48-16079" fmla="*/ 5418847 w 6128435"/>
              <a:gd name="connsiteY48-16080" fmla="*/ 2817825 h 6858000"/>
              <a:gd name="connsiteX49-16081" fmla="*/ 5457023 w 6128435"/>
              <a:gd name="connsiteY49-16082" fmla="*/ 2858292 h 6858000"/>
              <a:gd name="connsiteX50-16083" fmla="*/ 5479298 w 6128435"/>
              <a:gd name="connsiteY50-16084" fmla="*/ 2947791 h 6858000"/>
              <a:gd name="connsiteX51-16085" fmla="*/ 5481770 w 6128435"/>
              <a:gd name="connsiteY51-16086" fmla="*/ 2951352 h 6858000"/>
              <a:gd name="connsiteX52-16087" fmla="*/ 5482045 w 6128435"/>
              <a:gd name="connsiteY52-16088" fmla="*/ 2984371 h 6858000"/>
              <a:gd name="connsiteX53-16089" fmla="*/ 5482415 w 6128435"/>
              <a:gd name="connsiteY53-16090" fmla="*/ 3004079 h 6858000"/>
              <a:gd name="connsiteX54-16091" fmla="*/ 5483865 w 6128435"/>
              <a:gd name="connsiteY54-16092" fmla="*/ 3005467 h 6858000"/>
              <a:gd name="connsiteX55-16093" fmla="*/ 5482236 w 6128435"/>
              <a:gd name="connsiteY55-16094" fmla="*/ 3019791 h 6858000"/>
              <a:gd name="connsiteX56-16095" fmla="*/ 5481505 w 6128435"/>
              <a:gd name="connsiteY56-16096" fmla="*/ 3095286 h 6858000"/>
              <a:gd name="connsiteX57-16097" fmla="*/ 5477595 w 6128435"/>
              <a:gd name="connsiteY57-16098" fmla="*/ 3250534 h 6858000"/>
              <a:gd name="connsiteX58-16099" fmla="*/ 5532836 w 6128435"/>
              <a:gd name="connsiteY58-16100" fmla="*/ 3353840 h 6858000"/>
              <a:gd name="connsiteX59-16101" fmla="*/ 5561229 w 6128435"/>
              <a:gd name="connsiteY59-16102" fmla="*/ 3395784 h 6858000"/>
              <a:gd name="connsiteX60-16103" fmla="*/ 5589758 w 6128435"/>
              <a:gd name="connsiteY60-16104" fmla="*/ 3506453 h 6858000"/>
              <a:gd name="connsiteX61-16105" fmla="*/ 5596144 w 6128435"/>
              <a:gd name="connsiteY61-16106" fmla="*/ 3534624 h 6858000"/>
              <a:gd name="connsiteX62-16107" fmla="*/ 5597750 w 6128435"/>
              <a:gd name="connsiteY62-16108" fmla="*/ 3534129 h 6858000"/>
              <a:gd name="connsiteX63-16109" fmla="*/ 5599700 w 6128435"/>
              <a:gd name="connsiteY63-16110" fmla="*/ 3547221 h 6858000"/>
              <a:gd name="connsiteX64-16111" fmla="*/ 5615031 w 6128435"/>
              <a:gd name="connsiteY64-16112" fmla="*/ 3557482 h 6858000"/>
              <a:gd name="connsiteX65-16113" fmla="*/ 5618377 w 6128435"/>
              <a:gd name="connsiteY65-16114" fmla="*/ 3588431 h 6858000"/>
              <a:gd name="connsiteX66-16115" fmla="*/ 5612155 w 6128435"/>
              <a:gd name="connsiteY66-16116" fmla="*/ 3589869 h 6858000"/>
              <a:gd name="connsiteX67-16117" fmla="*/ 5620843 w 6128435"/>
              <a:gd name="connsiteY67-16118" fmla="*/ 3606745 h 6858000"/>
              <a:gd name="connsiteX68-16119" fmla="*/ 5655472 w 6128435"/>
              <a:gd name="connsiteY68-16120" fmla="*/ 3678877 h 6858000"/>
              <a:gd name="connsiteX69-16121" fmla="*/ 5680448 w 6128435"/>
              <a:gd name="connsiteY69-16122" fmla="*/ 3717760 h 6858000"/>
              <a:gd name="connsiteX70-16123" fmla="*/ 5683015 w 6128435"/>
              <a:gd name="connsiteY70-16124" fmla="*/ 3762025 h 6858000"/>
              <a:gd name="connsiteX71-16125" fmla="*/ 5696643 w 6128435"/>
              <a:gd name="connsiteY71-16126" fmla="*/ 3773888 h 6858000"/>
              <a:gd name="connsiteX72-16127" fmla="*/ 5699203 w 6128435"/>
              <a:gd name="connsiteY72-16128" fmla="*/ 3775823 h 6858000"/>
              <a:gd name="connsiteX73-16129" fmla="*/ 5704824 w 6128435"/>
              <a:gd name="connsiteY73-16130" fmla="*/ 3785966 h 6858000"/>
              <a:gd name="connsiteX74-16131" fmla="*/ 5712204 w 6128435"/>
              <a:gd name="connsiteY74-16132" fmla="*/ 3785830 h 6858000"/>
              <a:gd name="connsiteX75-16133" fmla="*/ 5724816 w 6128435"/>
              <a:gd name="connsiteY75-16134" fmla="*/ 3798949 h 6858000"/>
              <a:gd name="connsiteX76-16135" fmla="*/ 5733539 w 6128435"/>
              <a:gd name="connsiteY76-16136" fmla="*/ 3818457 h 6858000"/>
              <a:gd name="connsiteX77-16137" fmla="*/ 5768491 w 6128435"/>
              <a:gd name="connsiteY77-16138" fmla="*/ 3914399 h 6858000"/>
              <a:gd name="connsiteX78-16139" fmla="*/ 5793123 w 6128435"/>
              <a:gd name="connsiteY78-16140" fmla="*/ 3969952 h 6858000"/>
              <a:gd name="connsiteX79-16141" fmla="*/ 5808321 w 6128435"/>
              <a:gd name="connsiteY79-16142" fmla="*/ 3988153 h 6858000"/>
              <a:gd name="connsiteX80-16143" fmla="*/ 5825621 w 6128435"/>
              <a:gd name="connsiteY80-16144" fmla="*/ 4015525 h 6858000"/>
              <a:gd name="connsiteX81-16145" fmla="*/ 5860672 w 6128435"/>
              <a:gd name="connsiteY81-16146" fmla="*/ 4061579 h 6858000"/>
              <a:gd name="connsiteX82-16147" fmla="*/ 5872173 w 6128435"/>
              <a:gd name="connsiteY82-16148" fmla="*/ 4088497 h 6858000"/>
              <a:gd name="connsiteX83-16149" fmla="*/ 5883705 w 6128435"/>
              <a:gd name="connsiteY83-16150" fmla="*/ 4101899 h 6858000"/>
              <a:gd name="connsiteX84-16151" fmla="*/ 5885314 w 6128435"/>
              <a:gd name="connsiteY84-16152" fmla="*/ 4108387 h 6858000"/>
              <a:gd name="connsiteX85-16153" fmla="*/ 5894095 w 6128435"/>
              <a:gd name="connsiteY85-16154" fmla="*/ 4128857 h 6858000"/>
              <a:gd name="connsiteX86-16155" fmla="*/ 5898339 w 6128435"/>
              <a:gd name="connsiteY86-16156" fmla="*/ 4140800 h 6858000"/>
              <a:gd name="connsiteX87-16157" fmla="*/ 5899734 w 6128435"/>
              <a:gd name="connsiteY87-16158" fmla="*/ 4145632 h 6858000"/>
              <a:gd name="connsiteX88-16159" fmla="*/ 5903513 w 6128435"/>
              <a:gd name="connsiteY88-16160" fmla="*/ 4187661 h 6858000"/>
              <a:gd name="connsiteX89-16161" fmla="*/ 5917114 w 6128435"/>
              <a:gd name="connsiteY89-16162" fmla="*/ 4213096 h 6858000"/>
              <a:gd name="connsiteX90-16163" fmla="*/ 5921153 w 6128435"/>
              <a:gd name="connsiteY90-16164" fmla="*/ 4236222 h 6858000"/>
              <a:gd name="connsiteX91-16165" fmla="*/ 5924233 w 6128435"/>
              <a:gd name="connsiteY91-16166" fmla="*/ 4242060 h 6858000"/>
              <a:gd name="connsiteX92-16167" fmla="*/ 5928910 w 6128435"/>
              <a:gd name="connsiteY92-16168" fmla="*/ 4300973 h 6858000"/>
              <a:gd name="connsiteX93-16169" fmla="*/ 5939320 w 6128435"/>
              <a:gd name="connsiteY93-16170" fmla="*/ 4340435 h 6858000"/>
              <a:gd name="connsiteX94-16171" fmla="*/ 5946705 w 6128435"/>
              <a:gd name="connsiteY94-16172" fmla="*/ 4428051 h 6858000"/>
              <a:gd name="connsiteX95-16173" fmla="*/ 5949261 w 6128435"/>
              <a:gd name="connsiteY95-16174" fmla="*/ 4449185 h 6858000"/>
              <a:gd name="connsiteX96-16175" fmla="*/ 5957504 w 6128435"/>
              <a:gd name="connsiteY96-16176" fmla="*/ 4465911 h 6858000"/>
              <a:gd name="connsiteX97-16177" fmla="*/ 5964689 w 6128435"/>
              <a:gd name="connsiteY97-16178" fmla="*/ 4468532 h 6858000"/>
              <a:gd name="connsiteX98-16179" fmla="*/ 5967062 w 6128435"/>
              <a:gd name="connsiteY98-16180" fmla="*/ 4479923 h 6858000"/>
              <a:gd name="connsiteX99-16181" fmla="*/ 5968960 w 6128435"/>
              <a:gd name="connsiteY99-16182" fmla="*/ 4482655 h 6858000"/>
              <a:gd name="connsiteX100-16183" fmla="*/ 5978567 w 6128435"/>
              <a:gd name="connsiteY100-16184" fmla="*/ 4498605 h 6858000"/>
              <a:gd name="connsiteX101-16185" fmla="*/ 5980106 w 6128435"/>
              <a:gd name="connsiteY101-16186" fmla="*/ 4585087 h 6858000"/>
              <a:gd name="connsiteX102-16187" fmla="*/ 5998138 w 6128435"/>
              <a:gd name="connsiteY102-16188" fmla="*/ 4697518 h 6858000"/>
              <a:gd name="connsiteX103-16189" fmla="*/ 6013516 w 6128435"/>
              <a:gd name="connsiteY103-16190" fmla="*/ 4786619 h 6858000"/>
              <a:gd name="connsiteX104-16191" fmla="*/ 6025404 w 6128435"/>
              <a:gd name="connsiteY104-16192" fmla="*/ 4858148 h 6858000"/>
              <a:gd name="connsiteX105-16193" fmla="*/ 6007749 w 6128435"/>
              <a:gd name="connsiteY105-16194" fmla="*/ 4964715 h 6858000"/>
              <a:gd name="connsiteX106-16195" fmla="*/ 6005269 w 6128435"/>
              <a:gd name="connsiteY106-16196" fmla="*/ 5150567 h 6858000"/>
              <a:gd name="connsiteX107-16197" fmla="*/ 6001127 w 6128435"/>
              <a:gd name="connsiteY107-16198" fmla="*/ 5164609 h 6858000"/>
              <a:gd name="connsiteX108-16199" fmla="*/ 5996647 w 6128435"/>
              <a:gd name="connsiteY108-16200" fmla="*/ 5185640 h 6858000"/>
              <a:gd name="connsiteX109-16201" fmla="*/ 5998514 w 6128435"/>
              <a:gd name="connsiteY109-16202" fmla="*/ 5189673 h 6858000"/>
              <a:gd name="connsiteX110-16203" fmla="*/ 5995970 w 6128435"/>
              <a:gd name="connsiteY110-16204" fmla="*/ 5221547 h 6858000"/>
              <a:gd name="connsiteX111-16205" fmla="*/ 5997218 w 6128435"/>
              <a:gd name="connsiteY111-16206" fmla="*/ 5222031 h 6858000"/>
              <a:gd name="connsiteX112-16207" fmla="*/ 6002116 w 6128435"/>
              <a:gd name="connsiteY112-16208" fmla="*/ 5231223 h 6858000"/>
              <a:gd name="connsiteX113-16209" fmla="*/ 6008541 w 6128435"/>
              <a:gd name="connsiteY113-16210" fmla="*/ 5248680 h 6858000"/>
              <a:gd name="connsiteX114-16211" fmla="*/ 6039260 w 6128435"/>
              <a:gd name="connsiteY114-16212" fmla="*/ 5289518 h 6858000"/>
              <a:gd name="connsiteX115-16213" fmla="*/ 6036748 w 6128435"/>
              <a:gd name="connsiteY115-16214" fmla="*/ 5322752 h 6858000"/>
              <a:gd name="connsiteX116-16215" fmla="*/ 6036943 w 6128435"/>
              <a:gd name="connsiteY116-16216" fmla="*/ 5329480 h 6858000"/>
              <a:gd name="connsiteX117-16217" fmla="*/ 6037236 w 6128435"/>
              <a:gd name="connsiteY117-16218" fmla="*/ 5329634 h 6858000"/>
              <a:gd name="connsiteX118-16219" fmla="*/ 6038019 w 6128435"/>
              <a:gd name="connsiteY118-16220" fmla="*/ 5336764 h 6858000"/>
              <a:gd name="connsiteX119-16221" fmla="*/ 6037298 w 6128435"/>
              <a:gd name="connsiteY119-16222" fmla="*/ 5341753 h 6858000"/>
              <a:gd name="connsiteX120-16223" fmla="*/ 6037677 w 6128435"/>
              <a:gd name="connsiteY120-16224" fmla="*/ 5354807 h 6858000"/>
              <a:gd name="connsiteX121-16225" fmla="*/ 6039728 w 6128435"/>
              <a:gd name="connsiteY121-16226" fmla="*/ 5359416 h 6858000"/>
              <a:gd name="connsiteX122-16227" fmla="*/ 6043311 w 6128435"/>
              <a:gd name="connsiteY122-16228" fmla="*/ 5361407 h 6858000"/>
              <a:gd name="connsiteX123-16229" fmla="*/ 6042954 w 6128435"/>
              <a:gd name="connsiteY123-16230" fmla="*/ 5362576 h 6858000"/>
              <a:gd name="connsiteX124-16231" fmla="*/ 6053435 w 6128435"/>
              <a:gd name="connsiteY124-16232" fmla="*/ 5387547 h 6858000"/>
              <a:gd name="connsiteX125-16233" fmla="*/ 6065933 w 6128435"/>
              <a:gd name="connsiteY125-16234" fmla="*/ 5443002 h 6858000"/>
              <a:gd name="connsiteX126-16235" fmla="*/ 6068640 w 6128435"/>
              <a:gd name="connsiteY126-16236" fmla="*/ 5474503 h 6858000"/>
              <a:gd name="connsiteX127-16237" fmla="*/ 6080922 w 6128435"/>
              <a:gd name="connsiteY127-16238" fmla="*/ 5561070 h 6858000"/>
              <a:gd name="connsiteX128-16239" fmla="*/ 6096949 w 6128435"/>
              <a:gd name="connsiteY128-16240" fmla="*/ 5648179 h 6858000"/>
              <a:gd name="connsiteX129-16241" fmla="*/ 6125703 w 6128435"/>
              <a:gd name="connsiteY129-16242" fmla="*/ 5692894 h 6858000"/>
              <a:gd name="connsiteX130-16243" fmla="*/ 6126670 w 6128435"/>
              <a:gd name="connsiteY130-16244" fmla="*/ 5697882 h 6858000"/>
              <a:gd name="connsiteX131-16245" fmla="*/ 6124061 w 6128435"/>
              <a:gd name="connsiteY131-16246" fmla="*/ 5710294 h 6858000"/>
              <a:gd name="connsiteX132-16247" fmla="*/ 6122213 w 6128435"/>
              <a:gd name="connsiteY132-16248" fmla="*/ 5714762 h 6858000"/>
              <a:gd name="connsiteX133-16249" fmla="*/ 6121353 w 6128435"/>
              <a:gd name="connsiteY133-16250" fmla="*/ 5721725 h 6858000"/>
              <a:gd name="connsiteX134-16251" fmla="*/ 6121607 w 6128435"/>
              <a:gd name="connsiteY134-16252" fmla="*/ 5721959 h 6858000"/>
              <a:gd name="connsiteX135-16253" fmla="*/ 6120262 w 6128435"/>
              <a:gd name="connsiteY135-16254" fmla="*/ 5728358 h 6858000"/>
              <a:gd name="connsiteX136-16255" fmla="*/ 6110194 w 6128435"/>
              <a:gd name="connsiteY136-16256" fmla="*/ 5758853 h 6858000"/>
              <a:gd name="connsiteX137-16257" fmla="*/ 6127519 w 6128435"/>
              <a:gd name="connsiteY137-16258" fmla="*/ 5865775 h 6858000"/>
              <a:gd name="connsiteX138-16259" fmla="*/ 6128435 w 6128435"/>
              <a:gd name="connsiteY138-16260" fmla="*/ 5870164 h 6858000"/>
              <a:gd name="connsiteX139-16261" fmla="*/ 6119217 w 6128435"/>
              <a:gd name="connsiteY139-16262" fmla="*/ 5888542 h 6858000"/>
              <a:gd name="connsiteX140-16263" fmla="*/ 6115966 w 6128435"/>
              <a:gd name="connsiteY140-16264" fmla="*/ 5898387 h 6858000"/>
              <a:gd name="connsiteX141-16265" fmla="*/ 6111924 w 6128435"/>
              <a:gd name="connsiteY141-16266" fmla="*/ 5900444 h 6858000"/>
              <a:gd name="connsiteX142-16267" fmla="*/ 6108716 w 6128435"/>
              <a:gd name="connsiteY142-16268" fmla="*/ 5915345 h 6858000"/>
              <a:gd name="connsiteX143-16269" fmla="*/ 6109524 w 6128435"/>
              <a:gd name="connsiteY143-16270" fmla="*/ 5917328 h 6858000"/>
              <a:gd name="connsiteX144-16271" fmla="*/ 6102493 w 6128435"/>
              <a:gd name="connsiteY144-16272" fmla="*/ 5928602 h 6858000"/>
              <a:gd name="connsiteX145-16273" fmla="*/ 6056863 w 6128435"/>
              <a:gd name="connsiteY145-16274" fmla="*/ 6000643 h 6858000"/>
              <a:gd name="connsiteX146-16275" fmla="*/ 6045436 w 6128435"/>
              <a:gd name="connsiteY146-16276" fmla="*/ 6124480 h 6858000"/>
              <a:gd name="connsiteX147-16277" fmla="*/ 6030489 w 6128435"/>
              <a:gd name="connsiteY147-16278" fmla="*/ 6317666 h 6858000"/>
              <a:gd name="connsiteX148-16279" fmla="*/ 6007492 w 6128435"/>
              <a:gd name="connsiteY148-16280" fmla="*/ 6440818 h 6858000"/>
              <a:gd name="connsiteX149-16281" fmla="*/ 6009467 w 6128435"/>
              <a:gd name="connsiteY149-16282" fmla="*/ 6487076 h 6858000"/>
              <a:gd name="connsiteX150-16283" fmla="*/ 5995064 w 6128435"/>
              <a:gd name="connsiteY150-16284" fmla="*/ 6540791 h 6858000"/>
              <a:gd name="connsiteX151-16285" fmla="*/ 5996309 w 6128435"/>
              <a:gd name="connsiteY151-16286" fmla="*/ 6543961 h 6858000"/>
              <a:gd name="connsiteX152-16287" fmla="*/ 5996048 w 6128435"/>
              <a:gd name="connsiteY152-16288" fmla="*/ 6555444 h 6858000"/>
              <a:gd name="connsiteX153-16289" fmla="*/ 6002524 w 6128435"/>
              <a:gd name="connsiteY153-16290" fmla="*/ 6560188 h 6858000"/>
              <a:gd name="connsiteX154-16291" fmla="*/ 6006823 w 6128435"/>
              <a:gd name="connsiteY154-16292" fmla="*/ 6578546 h 6858000"/>
              <a:gd name="connsiteX155-16293" fmla="*/ 6004510 w 6128435"/>
              <a:gd name="connsiteY155-16294" fmla="*/ 6599256 h 6858000"/>
              <a:gd name="connsiteX156-16295" fmla="*/ 5986207 w 6128435"/>
              <a:gd name="connsiteY156-16296" fmla="*/ 6695855 h 6858000"/>
              <a:gd name="connsiteX157-16297" fmla="*/ 5979428 w 6128435"/>
              <a:gd name="connsiteY157-16298" fmla="*/ 6754678 h 6858000"/>
              <a:gd name="connsiteX158-16299" fmla="*/ 5983398 w 6128435"/>
              <a:gd name="connsiteY158-16300" fmla="*/ 6778641 h 6858000"/>
              <a:gd name="connsiteX159-16301" fmla="*/ 5984543 w 6128435"/>
              <a:gd name="connsiteY159-16302" fmla="*/ 6811016 h 6858000"/>
              <a:gd name="connsiteX160-16303" fmla="*/ 5981802 w 6128435"/>
              <a:gd name="connsiteY160-16304" fmla="*/ 6838578 h 6858000"/>
              <a:gd name="connsiteX161-16305" fmla="*/ 5979671 w 6128435"/>
              <a:gd name="connsiteY161-16306" fmla="*/ 6858000 h 6858000"/>
              <a:gd name="connsiteX162-16307" fmla="*/ 0 w 6128435"/>
              <a:gd name="connsiteY162-16308" fmla="*/ 6858000 h 6858000"/>
              <a:gd name="connsiteX163-16309" fmla="*/ 0 w 6128435"/>
              <a:gd name="connsiteY163-16310" fmla="*/ 0 h 6858000"/>
              <a:gd name="connsiteX0-16311" fmla="*/ 0 w 6128435"/>
              <a:gd name="connsiteY0-16312" fmla="*/ 0 h 6858000"/>
              <a:gd name="connsiteX1-16313" fmla="*/ 4965888 w 6128435"/>
              <a:gd name="connsiteY1-16314" fmla="*/ 0 h 6858000"/>
              <a:gd name="connsiteX2-16315" fmla="*/ 4967767 w 6128435"/>
              <a:gd name="connsiteY2-16316" fmla="*/ 7930 h 6858000"/>
              <a:gd name="connsiteX3-16317" fmla="*/ 4979444 w 6128435"/>
              <a:gd name="connsiteY3-16318" fmla="*/ 43921 h 6858000"/>
              <a:gd name="connsiteX4-16319" fmla="*/ 5021173 w 6128435"/>
              <a:gd name="connsiteY4-16320" fmla="*/ 123738 h 6858000"/>
              <a:gd name="connsiteX5-16321" fmla="*/ 5075458 w 6128435"/>
              <a:gd name="connsiteY5-16322" fmla="*/ 264355 h 6858000"/>
              <a:gd name="connsiteX6-16323" fmla="*/ 5081175 w 6128435"/>
              <a:gd name="connsiteY6-16324" fmla="*/ 277448 h 6858000"/>
              <a:gd name="connsiteX7-16325" fmla="*/ 5097011 w 6128435"/>
              <a:gd name="connsiteY7-16326" fmla="*/ 355616 h 6858000"/>
              <a:gd name="connsiteX8-16327" fmla="*/ 5130982 w 6128435"/>
              <a:gd name="connsiteY8-16328" fmla="*/ 412030 h 6858000"/>
              <a:gd name="connsiteX9-16329" fmla="*/ 5153000 w 6128435"/>
              <a:gd name="connsiteY9-16330" fmla="*/ 507134 h 6858000"/>
              <a:gd name="connsiteX10-16331" fmla="*/ 5171282 w 6128435"/>
              <a:gd name="connsiteY10-16332" fmla="*/ 602071 h 6858000"/>
              <a:gd name="connsiteX11-16333" fmla="*/ 5176196 w 6128435"/>
              <a:gd name="connsiteY11-16334" fmla="*/ 636822 h 6858000"/>
              <a:gd name="connsiteX12-16335" fmla="*/ 5189051 w 6128435"/>
              <a:gd name="connsiteY12-16336" fmla="*/ 782518 h 6858000"/>
              <a:gd name="connsiteX13-16337" fmla="*/ 5210428 w 6128435"/>
              <a:gd name="connsiteY13-16338" fmla="*/ 815772 h 6858000"/>
              <a:gd name="connsiteX14-16339" fmla="*/ 5221088 w 6128435"/>
              <a:gd name="connsiteY14-16340" fmla="*/ 860193 h 6858000"/>
              <a:gd name="connsiteX15-16341" fmla="*/ 5230806 w 6128435"/>
              <a:gd name="connsiteY15-16342" fmla="*/ 961354 h 6858000"/>
              <a:gd name="connsiteX16-16343" fmla="*/ 5201018 w 6128435"/>
              <a:gd name="connsiteY16-16344" fmla="*/ 1095027 h 6858000"/>
              <a:gd name="connsiteX17-16345" fmla="*/ 5202153 w 6128435"/>
              <a:gd name="connsiteY17-16346" fmla="*/ 1133224 h 6858000"/>
              <a:gd name="connsiteX18-16347" fmla="*/ 5207370 w 6128435"/>
              <a:gd name="connsiteY18-16348" fmla="*/ 1138097 h 6858000"/>
              <a:gd name="connsiteX19-16349" fmla="*/ 5189234 w 6128435"/>
              <a:gd name="connsiteY19-16350" fmla="*/ 1193495 h 6858000"/>
              <a:gd name="connsiteX20-16351" fmla="*/ 5202769 w 6128435"/>
              <a:gd name="connsiteY20-16352" fmla="*/ 1269450 h 6858000"/>
              <a:gd name="connsiteX21-16353" fmla="*/ 5225968 w 6128435"/>
              <a:gd name="connsiteY21-16354" fmla="*/ 1357994 h 6858000"/>
              <a:gd name="connsiteX22-16355" fmla="*/ 5233819 w 6128435"/>
              <a:gd name="connsiteY22-16356" fmla="*/ 1380922 h 6858000"/>
              <a:gd name="connsiteX23-16357" fmla="*/ 5237226 w 6128435"/>
              <a:gd name="connsiteY23-16358" fmla="*/ 1441327 h 6858000"/>
              <a:gd name="connsiteX24-16359" fmla="*/ 5244434 w 6128435"/>
              <a:gd name="connsiteY24-16360" fmla="*/ 1580810 h 6858000"/>
              <a:gd name="connsiteX25-16361" fmla="*/ 5263491 w 6128435"/>
              <a:gd name="connsiteY25-16362" fmla="*/ 1642938 h 6858000"/>
              <a:gd name="connsiteX26-16363" fmla="*/ 5261314 w 6128435"/>
              <a:gd name="connsiteY26-16364" fmla="*/ 1689177 h 6858000"/>
              <a:gd name="connsiteX27-16365" fmla="*/ 5259788 w 6128435"/>
              <a:gd name="connsiteY27-16366" fmla="*/ 1768516 h 6858000"/>
              <a:gd name="connsiteX28-16367" fmla="*/ 5255696 w 6128435"/>
              <a:gd name="connsiteY28-16368" fmla="*/ 1953770 h 6858000"/>
              <a:gd name="connsiteX29-16369" fmla="*/ 5252592 w 6128435"/>
              <a:gd name="connsiteY29-16370" fmla="*/ 2092210 h 6858000"/>
              <a:gd name="connsiteX30-16371" fmla="*/ 5264303 w 6128435"/>
              <a:gd name="connsiteY30-16372" fmla="*/ 2225157 h 6858000"/>
              <a:gd name="connsiteX31-16373" fmla="*/ 5254949 w 6128435"/>
              <a:gd name="connsiteY31-16374" fmla="*/ 2236160 h 6858000"/>
              <a:gd name="connsiteX32-16375" fmla="*/ 5250104 w 6128435"/>
              <a:gd name="connsiteY32-16376" fmla="*/ 2249166 h 6858000"/>
              <a:gd name="connsiteX33-16377" fmla="*/ 5251214 w 6128435"/>
              <a:gd name="connsiteY33-16378" fmla="*/ 2250944 h 6858000"/>
              <a:gd name="connsiteX34-16379" fmla="*/ 5250644 w 6128435"/>
              <a:gd name="connsiteY34-16380" fmla="*/ 2266619 h 6858000"/>
              <a:gd name="connsiteX35-16381" fmla="*/ 5247111 w 6128435"/>
              <a:gd name="connsiteY35-16382" fmla="*/ 2269679 h 6858000"/>
              <a:gd name="connsiteX36-16383" fmla="*/ 5279312 w 6128435"/>
              <a:gd name="connsiteY36-16384" fmla="*/ 2302757 h 6858000"/>
              <a:gd name="connsiteX37-16385" fmla="*/ 5293877 w 6128435"/>
              <a:gd name="connsiteY37-16386" fmla="*/ 2368649 h 6858000"/>
              <a:gd name="connsiteX38-16387" fmla="*/ 5311338 w 6128435"/>
              <a:gd name="connsiteY38-16388" fmla="*/ 2404034 h 6858000"/>
              <a:gd name="connsiteX39-16389" fmla="*/ 5338366 w 6128435"/>
              <a:gd name="connsiteY39-16390" fmla="*/ 2465052 h 6858000"/>
              <a:gd name="connsiteX40-16391" fmla="*/ 5371263 w 6128435"/>
              <a:gd name="connsiteY40-16392" fmla="*/ 2586413 h 6858000"/>
              <a:gd name="connsiteX41-16393" fmla="*/ 5407503 w 6128435"/>
              <a:gd name="connsiteY41-16394" fmla="*/ 2786290 h 6858000"/>
              <a:gd name="connsiteX42-16395" fmla="*/ 5407356 w 6128435"/>
              <a:gd name="connsiteY42-16396" fmla="*/ 2787545 h 6858000"/>
              <a:gd name="connsiteX43-16397" fmla="*/ 5411130 w 6128435"/>
              <a:gd name="connsiteY43-16398" fmla="*/ 2788640 h 6858000"/>
              <a:gd name="connsiteX44-16399" fmla="*/ 5416439 w 6128435"/>
              <a:gd name="connsiteY44-16400" fmla="*/ 2805666 h 6858000"/>
              <a:gd name="connsiteX45-16401" fmla="*/ 5416589 w 6128435"/>
              <a:gd name="connsiteY45-16402" fmla="*/ 2810822 h 6858000"/>
              <a:gd name="connsiteX46-16403" fmla="*/ 5418542 w 6128435"/>
              <a:gd name="connsiteY46-16404" fmla="*/ 2817745 h 6858000"/>
              <a:gd name="connsiteX47-16405" fmla="*/ 5418847 w 6128435"/>
              <a:gd name="connsiteY47-16406" fmla="*/ 2817825 h 6858000"/>
              <a:gd name="connsiteX48-16407" fmla="*/ 5457023 w 6128435"/>
              <a:gd name="connsiteY48-16408" fmla="*/ 2858292 h 6858000"/>
              <a:gd name="connsiteX49-16409" fmla="*/ 5479298 w 6128435"/>
              <a:gd name="connsiteY49-16410" fmla="*/ 2947791 h 6858000"/>
              <a:gd name="connsiteX50-16411" fmla="*/ 5481770 w 6128435"/>
              <a:gd name="connsiteY50-16412" fmla="*/ 2951352 h 6858000"/>
              <a:gd name="connsiteX51-16413" fmla="*/ 5482045 w 6128435"/>
              <a:gd name="connsiteY51-16414" fmla="*/ 2984371 h 6858000"/>
              <a:gd name="connsiteX52-16415" fmla="*/ 5482415 w 6128435"/>
              <a:gd name="connsiteY52-16416" fmla="*/ 3004079 h 6858000"/>
              <a:gd name="connsiteX53-16417" fmla="*/ 5483865 w 6128435"/>
              <a:gd name="connsiteY53-16418" fmla="*/ 3005467 h 6858000"/>
              <a:gd name="connsiteX54-16419" fmla="*/ 5482236 w 6128435"/>
              <a:gd name="connsiteY54-16420" fmla="*/ 3019791 h 6858000"/>
              <a:gd name="connsiteX55-16421" fmla="*/ 5481505 w 6128435"/>
              <a:gd name="connsiteY55-16422" fmla="*/ 3095286 h 6858000"/>
              <a:gd name="connsiteX56-16423" fmla="*/ 5477595 w 6128435"/>
              <a:gd name="connsiteY56-16424" fmla="*/ 3250534 h 6858000"/>
              <a:gd name="connsiteX57-16425" fmla="*/ 5532836 w 6128435"/>
              <a:gd name="connsiteY57-16426" fmla="*/ 3353840 h 6858000"/>
              <a:gd name="connsiteX58-16427" fmla="*/ 5561229 w 6128435"/>
              <a:gd name="connsiteY58-16428" fmla="*/ 3395784 h 6858000"/>
              <a:gd name="connsiteX59-16429" fmla="*/ 5589758 w 6128435"/>
              <a:gd name="connsiteY59-16430" fmla="*/ 3506453 h 6858000"/>
              <a:gd name="connsiteX60-16431" fmla="*/ 5596144 w 6128435"/>
              <a:gd name="connsiteY60-16432" fmla="*/ 3534624 h 6858000"/>
              <a:gd name="connsiteX61-16433" fmla="*/ 5597750 w 6128435"/>
              <a:gd name="connsiteY61-16434" fmla="*/ 3534129 h 6858000"/>
              <a:gd name="connsiteX62-16435" fmla="*/ 5599700 w 6128435"/>
              <a:gd name="connsiteY62-16436" fmla="*/ 3547221 h 6858000"/>
              <a:gd name="connsiteX63-16437" fmla="*/ 5615031 w 6128435"/>
              <a:gd name="connsiteY63-16438" fmla="*/ 3557482 h 6858000"/>
              <a:gd name="connsiteX64-16439" fmla="*/ 5618377 w 6128435"/>
              <a:gd name="connsiteY64-16440" fmla="*/ 3588431 h 6858000"/>
              <a:gd name="connsiteX65-16441" fmla="*/ 5612155 w 6128435"/>
              <a:gd name="connsiteY65-16442" fmla="*/ 3589869 h 6858000"/>
              <a:gd name="connsiteX66-16443" fmla="*/ 5620843 w 6128435"/>
              <a:gd name="connsiteY66-16444" fmla="*/ 3606745 h 6858000"/>
              <a:gd name="connsiteX67-16445" fmla="*/ 5655472 w 6128435"/>
              <a:gd name="connsiteY67-16446" fmla="*/ 3678877 h 6858000"/>
              <a:gd name="connsiteX68-16447" fmla="*/ 5680448 w 6128435"/>
              <a:gd name="connsiteY68-16448" fmla="*/ 3717760 h 6858000"/>
              <a:gd name="connsiteX69-16449" fmla="*/ 5683015 w 6128435"/>
              <a:gd name="connsiteY69-16450" fmla="*/ 3762025 h 6858000"/>
              <a:gd name="connsiteX70-16451" fmla="*/ 5696643 w 6128435"/>
              <a:gd name="connsiteY70-16452" fmla="*/ 3773888 h 6858000"/>
              <a:gd name="connsiteX71-16453" fmla="*/ 5699203 w 6128435"/>
              <a:gd name="connsiteY71-16454" fmla="*/ 3775823 h 6858000"/>
              <a:gd name="connsiteX72-16455" fmla="*/ 5704824 w 6128435"/>
              <a:gd name="connsiteY72-16456" fmla="*/ 3785966 h 6858000"/>
              <a:gd name="connsiteX73-16457" fmla="*/ 5712204 w 6128435"/>
              <a:gd name="connsiteY73-16458" fmla="*/ 3785830 h 6858000"/>
              <a:gd name="connsiteX74-16459" fmla="*/ 5724816 w 6128435"/>
              <a:gd name="connsiteY74-16460" fmla="*/ 3798949 h 6858000"/>
              <a:gd name="connsiteX75-16461" fmla="*/ 5733539 w 6128435"/>
              <a:gd name="connsiteY75-16462" fmla="*/ 3818457 h 6858000"/>
              <a:gd name="connsiteX76-16463" fmla="*/ 5768491 w 6128435"/>
              <a:gd name="connsiteY76-16464" fmla="*/ 3914399 h 6858000"/>
              <a:gd name="connsiteX77-16465" fmla="*/ 5793123 w 6128435"/>
              <a:gd name="connsiteY77-16466" fmla="*/ 3969952 h 6858000"/>
              <a:gd name="connsiteX78-16467" fmla="*/ 5808321 w 6128435"/>
              <a:gd name="connsiteY78-16468" fmla="*/ 3988153 h 6858000"/>
              <a:gd name="connsiteX79-16469" fmla="*/ 5825621 w 6128435"/>
              <a:gd name="connsiteY79-16470" fmla="*/ 4015525 h 6858000"/>
              <a:gd name="connsiteX80-16471" fmla="*/ 5860672 w 6128435"/>
              <a:gd name="connsiteY80-16472" fmla="*/ 4061579 h 6858000"/>
              <a:gd name="connsiteX81-16473" fmla="*/ 5872173 w 6128435"/>
              <a:gd name="connsiteY81-16474" fmla="*/ 4088497 h 6858000"/>
              <a:gd name="connsiteX82-16475" fmla="*/ 5883705 w 6128435"/>
              <a:gd name="connsiteY82-16476" fmla="*/ 4101899 h 6858000"/>
              <a:gd name="connsiteX83-16477" fmla="*/ 5885314 w 6128435"/>
              <a:gd name="connsiteY83-16478" fmla="*/ 4108387 h 6858000"/>
              <a:gd name="connsiteX84-16479" fmla="*/ 5894095 w 6128435"/>
              <a:gd name="connsiteY84-16480" fmla="*/ 4128857 h 6858000"/>
              <a:gd name="connsiteX85-16481" fmla="*/ 5898339 w 6128435"/>
              <a:gd name="connsiteY85-16482" fmla="*/ 4140800 h 6858000"/>
              <a:gd name="connsiteX86-16483" fmla="*/ 5899734 w 6128435"/>
              <a:gd name="connsiteY86-16484" fmla="*/ 4145632 h 6858000"/>
              <a:gd name="connsiteX87-16485" fmla="*/ 5903513 w 6128435"/>
              <a:gd name="connsiteY87-16486" fmla="*/ 4187661 h 6858000"/>
              <a:gd name="connsiteX88-16487" fmla="*/ 5917114 w 6128435"/>
              <a:gd name="connsiteY88-16488" fmla="*/ 4213096 h 6858000"/>
              <a:gd name="connsiteX89-16489" fmla="*/ 5921153 w 6128435"/>
              <a:gd name="connsiteY89-16490" fmla="*/ 4236222 h 6858000"/>
              <a:gd name="connsiteX90-16491" fmla="*/ 5924233 w 6128435"/>
              <a:gd name="connsiteY90-16492" fmla="*/ 4242060 h 6858000"/>
              <a:gd name="connsiteX91-16493" fmla="*/ 5928910 w 6128435"/>
              <a:gd name="connsiteY91-16494" fmla="*/ 4300973 h 6858000"/>
              <a:gd name="connsiteX92-16495" fmla="*/ 5939320 w 6128435"/>
              <a:gd name="connsiteY92-16496" fmla="*/ 4340435 h 6858000"/>
              <a:gd name="connsiteX93-16497" fmla="*/ 5946705 w 6128435"/>
              <a:gd name="connsiteY93-16498" fmla="*/ 4428051 h 6858000"/>
              <a:gd name="connsiteX94-16499" fmla="*/ 5949261 w 6128435"/>
              <a:gd name="connsiteY94-16500" fmla="*/ 4449185 h 6858000"/>
              <a:gd name="connsiteX95-16501" fmla="*/ 5957504 w 6128435"/>
              <a:gd name="connsiteY95-16502" fmla="*/ 4465911 h 6858000"/>
              <a:gd name="connsiteX96-16503" fmla="*/ 5964689 w 6128435"/>
              <a:gd name="connsiteY96-16504" fmla="*/ 4468532 h 6858000"/>
              <a:gd name="connsiteX97-16505" fmla="*/ 5967062 w 6128435"/>
              <a:gd name="connsiteY97-16506" fmla="*/ 4479923 h 6858000"/>
              <a:gd name="connsiteX98-16507" fmla="*/ 5968960 w 6128435"/>
              <a:gd name="connsiteY98-16508" fmla="*/ 4482655 h 6858000"/>
              <a:gd name="connsiteX99-16509" fmla="*/ 5978567 w 6128435"/>
              <a:gd name="connsiteY99-16510" fmla="*/ 4498605 h 6858000"/>
              <a:gd name="connsiteX100-16511" fmla="*/ 5980106 w 6128435"/>
              <a:gd name="connsiteY100-16512" fmla="*/ 4585087 h 6858000"/>
              <a:gd name="connsiteX101-16513" fmla="*/ 5998138 w 6128435"/>
              <a:gd name="connsiteY101-16514" fmla="*/ 4697518 h 6858000"/>
              <a:gd name="connsiteX102-16515" fmla="*/ 6013516 w 6128435"/>
              <a:gd name="connsiteY102-16516" fmla="*/ 4786619 h 6858000"/>
              <a:gd name="connsiteX103-16517" fmla="*/ 6025404 w 6128435"/>
              <a:gd name="connsiteY103-16518" fmla="*/ 4858148 h 6858000"/>
              <a:gd name="connsiteX104-16519" fmla="*/ 6007749 w 6128435"/>
              <a:gd name="connsiteY104-16520" fmla="*/ 4964715 h 6858000"/>
              <a:gd name="connsiteX105-16521" fmla="*/ 6005269 w 6128435"/>
              <a:gd name="connsiteY105-16522" fmla="*/ 5150567 h 6858000"/>
              <a:gd name="connsiteX106-16523" fmla="*/ 6001127 w 6128435"/>
              <a:gd name="connsiteY106-16524" fmla="*/ 5164609 h 6858000"/>
              <a:gd name="connsiteX107-16525" fmla="*/ 5996647 w 6128435"/>
              <a:gd name="connsiteY107-16526" fmla="*/ 5185640 h 6858000"/>
              <a:gd name="connsiteX108-16527" fmla="*/ 5998514 w 6128435"/>
              <a:gd name="connsiteY108-16528" fmla="*/ 5189673 h 6858000"/>
              <a:gd name="connsiteX109-16529" fmla="*/ 5995970 w 6128435"/>
              <a:gd name="connsiteY109-16530" fmla="*/ 5221547 h 6858000"/>
              <a:gd name="connsiteX110-16531" fmla="*/ 5997218 w 6128435"/>
              <a:gd name="connsiteY110-16532" fmla="*/ 5222031 h 6858000"/>
              <a:gd name="connsiteX111-16533" fmla="*/ 6002116 w 6128435"/>
              <a:gd name="connsiteY111-16534" fmla="*/ 5231223 h 6858000"/>
              <a:gd name="connsiteX112-16535" fmla="*/ 6008541 w 6128435"/>
              <a:gd name="connsiteY112-16536" fmla="*/ 5248680 h 6858000"/>
              <a:gd name="connsiteX113-16537" fmla="*/ 6039260 w 6128435"/>
              <a:gd name="connsiteY113-16538" fmla="*/ 5289518 h 6858000"/>
              <a:gd name="connsiteX114-16539" fmla="*/ 6036748 w 6128435"/>
              <a:gd name="connsiteY114-16540" fmla="*/ 5322752 h 6858000"/>
              <a:gd name="connsiteX115-16541" fmla="*/ 6036943 w 6128435"/>
              <a:gd name="connsiteY115-16542" fmla="*/ 5329480 h 6858000"/>
              <a:gd name="connsiteX116-16543" fmla="*/ 6037236 w 6128435"/>
              <a:gd name="connsiteY116-16544" fmla="*/ 5329634 h 6858000"/>
              <a:gd name="connsiteX117-16545" fmla="*/ 6038019 w 6128435"/>
              <a:gd name="connsiteY117-16546" fmla="*/ 5336764 h 6858000"/>
              <a:gd name="connsiteX118-16547" fmla="*/ 6037298 w 6128435"/>
              <a:gd name="connsiteY118-16548" fmla="*/ 5341753 h 6858000"/>
              <a:gd name="connsiteX119-16549" fmla="*/ 6037677 w 6128435"/>
              <a:gd name="connsiteY119-16550" fmla="*/ 5354807 h 6858000"/>
              <a:gd name="connsiteX120-16551" fmla="*/ 6039728 w 6128435"/>
              <a:gd name="connsiteY120-16552" fmla="*/ 5359416 h 6858000"/>
              <a:gd name="connsiteX121-16553" fmla="*/ 6043311 w 6128435"/>
              <a:gd name="connsiteY121-16554" fmla="*/ 5361407 h 6858000"/>
              <a:gd name="connsiteX122-16555" fmla="*/ 6042954 w 6128435"/>
              <a:gd name="connsiteY122-16556" fmla="*/ 5362576 h 6858000"/>
              <a:gd name="connsiteX123-16557" fmla="*/ 6053435 w 6128435"/>
              <a:gd name="connsiteY123-16558" fmla="*/ 5387547 h 6858000"/>
              <a:gd name="connsiteX124-16559" fmla="*/ 6065933 w 6128435"/>
              <a:gd name="connsiteY124-16560" fmla="*/ 5443002 h 6858000"/>
              <a:gd name="connsiteX125-16561" fmla="*/ 6068640 w 6128435"/>
              <a:gd name="connsiteY125-16562" fmla="*/ 5474503 h 6858000"/>
              <a:gd name="connsiteX126-16563" fmla="*/ 6080922 w 6128435"/>
              <a:gd name="connsiteY126-16564" fmla="*/ 5561070 h 6858000"/>
              <a:gd name="connsiteX127-16565" fmla="*/ 6096949 w 6128435"/>
              <a:gd name="connsiteY127-16566" fmla="*/ 5648179 h 6858000"/>
              <a:gd name="connsiteX128-16567" fmla="*/ 6125703 w 6128435"/>
              <a:gd name="connsiteY128-16568" fmla="*/ 5692894 h 6858000"/>
              <a:gd name="connsiteX129-16569" fmla="*/ 6126670 w 6128435"/>
              <a:gd name="connsiteY129-16570" fmla="*/ 5697882 h 6858000"/>
              <a:gd name="connsiteX130-16571" fmla="*/ 6124061 w 6128435"/>
              <a:gd name="connsiteY130-16572" fmla="*/ 5710294 h 6858000"/>
              <a:gd name="connsiteX131-16573" fmla="*/ 6122213 w 6128435"/>
              <a:gd name="connsiteY131-16574" fmla="*/ 5714762 h 6858000"/>
              <a:gd name="connsiteX132-16575" fmla="*/ 6121353 w 6128435"/>
              <a:gd name="connsiteY132-16576" fmla="*/ 5721725 h 6858000"/>
              <a:gd name="connsiteX133-16577" fmla="*/ 6121607 w 6128435"/>
              <a:gd name="connsiteY133-16578" fmla="*/ 5721959 h 6858000"/>
              <a:gd name="connsiteX134-16579" fmla="*/ 6120262 w 6128435"/>
              <a:gd name="connsiteY134-16580" fmla="*/ 5728358 h 6858000"/>
              <a:gd name="connsiteX135-16581" fmla="*/ 6110194 w 6128435"/>
              <a:gd name="connsiteY135-16582" fmla="*/ 5758853 h 6858000"/>
              <a:gd name="connsiteX136-16583" fmla="*/ 6127519 w 6128435"/>
              <a:gd name="connsiteY136-16584" fmla="*/ 5865775 h 6858000"/>
              <a:gd name="connsiteX137-16585" fmla="*/ 6128435 w 6128435"/>
              <a:gd name="connsiteY137-16586" fmla="*/ 5870164 h 6858000"/>
              <a:gd name="connsiteX138-16587" fmla="*/ 6119217 w 6128435"/>
              <a:gd name="connsiteY138-16588" fmla="*/ 5888542 h 6858000"/>
              <a:gd name="connsiteX139-16589" fmla="*/ 6115966 w 6128435"/>
              <a:gd name="connsiteY139-16590" fmla="*/ 5898387 h 6858000"/>
              <a:gd name="connsiteX140-16591" fmla="*/ 6111924 w 6128435"/>
              <a:gd name="connsiteY140-16592" fmla="*/ 5900444 h 6858000"/>
              <a:gd name="connsiteX141-16593" fmla="*/ 6108716 w 6128435"/>
              <a:gd name="connsiteY141-16594" fmla="*/ 5915345 h 6858000"/>
              <a:gd name="connsiteX142-16595" fmla="*/ 6109524 w 6128435"/>
              <a:gd name="connsiteY142-16596" fmla="*/ 5917328 h 6858000"/>
              <a:gd name="connsiteX143-16597" fmla="*/ 6102493 w 6128435"/>
              <a:gd name="connsiteY143-16598" fmla="*/ 5928602 h 6858000"/>
              <a:gd name="connsiteX144-16599" fmla="*/ 6056863 w 6128435"/>
              <a:gd name="connsiteY144-16600" fmla="*/ 6000643 h 6858000"/>
              <a:gd name="connsiteX145-16601" fmla="*/ 6045436 w 6128435"/>
              <a:gd name="connsiteY145-16602" fmla="*/ 6124480 h 6858000"/>
              <a:gd name="connsiteX146-16603" fmla="*/ 6030489 w 6128435"/>
              <a:gd name="connsiteY146-16604" fmla="*/ 6317666 h 6858000"/>
              <a:gd name="connsiteX147-16605" fmla="*/ 6007492 w 6128435"/>
              <a:gd name="connsiteY147-16606" fmla="*/ 6440818 h 6858000"/>
              <a:gd name="connsiteX148-16607" fmla="*/ 6009467 w 6128435"/>
              <a:gd name="connsiteY148-16608" fmla="*/ 6487076 h 6858000"/>
              <a:gd name="connsiteX149-16609" fmla="*/ 5995064 w 6128435"/>
              <a:gd name="connsiteY149-16610" fmla="*/ 6540791 h 6858000"/>
              <a:gd name="connsiteX150-16611" fmla="*/ 5996309 w 6128435"/>
              <a:gd name="connsiteY150-16612" fmla="*/ 6543961 h 6858000"/>
              <a:gd name="connsiteX151-16613" fmla="*/ 5996048 w 6128435"/>
              <a:gd name="connsiteY151-16614" fmla="*/ 6555444 h 6858000"/>
              <a:gd name="connsiteX152-16615" fmla="*/ 6002524 w 6128435"/>
              <a:gd name="connsiteY152-16616" fmla="*/ 6560188 h 6858000"/>
              <a:gd name="connsiteX153-16617" fmla="*/ 6006823 w 6128435"/>
              <a:gd name="connsiteY153-16618" fmla="*/ 6578546 h 6858000"/>
              <a:gd name="connsiteX154-16619" fmla="*/ 6004510 w 6128435"/>
              <a:gd name="connsiteY154-16620" fmla="*/ 6599256 h 6858000"/>
              <a:gd name="connsiteX155-16621" fmla="*/ 5986207 w 6128435"/>
              <a:gd name="connsiteY155-16622" fmla="*/ 6695855 h 6858000"/>
              <a:gd name="connsiteX156-16623" fmla="*/ 5979428 w 6128435"/>
              <a:gd name="connsiteY156-16624" fmla="*/ 6754678 h 6858000"/>
              <a:gd name="connsiteX157-16625" fmla="*/ 5983398 w 6128435"/>
              <a:gd name="connsiteY157-16626" fmla="*/ 6778641 h 6858000"/>
              <a:gd name="connsiteX158-16627" fmla="*/ 5984543 w 6128435"/>
              <a:gd name="connsiteY158-16628" fmla="*/ 6811016 h 6858000"/>
              <a:gd name="connsiteX159-16629" fmla="*/ 5981802 w 6128435"/>
              <a:gd name="connsiteY159-16630" fmla="*/ 6838578 h 6858000"/>
              <a:gd name="connsiteX160-16631" fmla="*/ 5979671 w 6128435"/>
              <a:gd name="connsiteY160-16632" fmla="*/ 6858000 h 6858000"/>
              <a:gd name="connsiteX161-16633" fmla="*/ 0 w 6128435"/>
              <a:gd name="connsiteY161-16634" fmla="*/ 6858000 h 6858000"/>
              <a:gd name="connsiteX162-16635" fmla="*/ 0 w 6128435"/>
              <a:gd name="connsiteY162-16636" fmla="*/ 0 h 6858000"/>
              <a:gd name="connsiteX0-16637" fmla="*/ 0 w 6128435"/>
              <a:gd name="connsiteY0-16638" fmla="*/ 0 h 6858000"/>
              <a:gd name="connsiteX1-16639" fmla="*/ 4965888 w 6128435"/>
              <a:gd name="connsiteY1-16640" fmla="*/ 0 h 6858000"/>
              <a:gd name="connsiteX2-16641" fmla="*/ 4967767 w 6128435"/>
              <a:gd name="connsiteY2-16642" fmla="*/ 7930 h 6858000"/>
              <a:gd name="connsiteX3-16643" fmla="*/ 4979444 w 6128435"/>
              <a:gd name="connsiteY3-16644" fmla="*/ 43921 h 6858000"/>
              <a:gd name="connsiteX4-16645" fmla="*/ 5021173 w 6128435"/>
              <a:gd name="connsiteY4-16646" fmla="*/ 123738 h 6858000"/>
              <a:gd name="connsiteX5-16647" fmla="*/ 5075458 w 6128435"/>
              <a:gd name="connsiteY5-16648" fmla="*/ 264355 h 6858000"/>
              <a:gd name="connsiteX6-16649" fmla="*/ 5081175 w 6128435"/>
              <a:gd name="connsiteY6-16650" fmla="*/ 277448 h 6858000"/>
              <a:gd name="connsiteX7-16651" fmla="*/ 5097011 w 6128435"/>
              <a:gd name="connsiteY7-16652" fmla="*/ 355616 h 6858000"/>
              <a:gd name="connsiteX8-16653" fmla="*/ 5130982 w 6128435"/>
              <a:gd name="connsiteY8-16654" fmla="*/ 412030 h 6858000"/>
              <a:gd name="connsiteX9-16655" fmla="*/ 5153000 w 6128435"/>
              <a:gd name="connsiteY9-16656" fmla="*/ 507134 h 6858000"/>
              <a:gd name="connsiteX10-16657" fmla="*/ 5171282 w 6128435"/>
              <a:gd name="connsiteY10-16658" fmla="*/ 602071 h 6858000"/>
              <a:gd name="connsiteX11-16659" fmla="*/ 5176196 w 6128435"/>
              <a:gd name="connsiteY11-16660" fmla="*/ 636822 h 6858000"/>
              <a:gd name="connsiteX12-16661" fmla="*/ 5189051 w 6128435"/>
              <a:gd name="connsiteY12-16662" fmla="*/ 782518 h 6858000"/>
              <a:gd name="connsiteX13-16663" fmla="*/ 5210428 w 6128435"/>
              <a:gd name="connsiteY13-16664" fmla="*/ 815772 h 6858000"/>
              <a:gd name="connsiteX14-16665" fmla="*/ 5221088 w 6128435"/>
              <a:gd name="connsiteY14-16666" fmla="*/ 860193 h 6858000"/>
              <a:gd name="connsiteX15-16667" fmla="*/ 5230806 w 6128435"/>
              <a:gd name="connsiteY15-16668" fmla="*/ 961354 h 6858000"/>
              <a:gd name="connsiteX16-16669" fmla="*/ 5201018 w 6128435"/>
              <a:gd name="connsiteY16-16670" fmla="*/ 1095027 h 6858000"/>
              <a:gd name="connsiteX17-16671" fmla="*/ 5202153 w 6128435"/>
              <a:gd name="connsiteY17-16672" fmla="*/ 1133224 h 6858000"/>
              <a:gd name="connsiteX18-16673" fmla="*/ 5207370 w 6128435"/>
              <a:gd name="connsiteY18-16674" fmla="*/ 1138097 h 6858000"/>
              <a:gd name="connsiteX19-16675" fmla="*/ 5189234 w 6128435"/>
              <a:gd name="connsiteY19-16676" fmla="*/ 1193495 h 6858000"/>
              <a:gd name="connsiteX20-16677" fmla="*/ 5202769 w 6128435"/>
              <a:gd name="connsiteY20-16678" fmla="*/ 1269450 h 6858000"/>
              <a:gd name="connsiteX21-16679" fmla="*/ 5225968 w 6128435"/>
              <a:gd name="connsiteY21-16680" fmla="*/ 1357994 h 6858000"/>
              <a:gd name="connsiteX22-16681" fmla="*/ 5233819 w 6128435"/>
              <a:gd name="connsiteY22-16682" fmla="*/ 1380922 h 6858000"/>
              <a:gd name="connsiteX23-16683" fmla="*/ 5237226 w 6128435"/>
              <a:gd name="connsiteY23-16684" fmla="*/ 1441327 h 6858000"/>
              <a:gd name="connsiteX24-16685" fmla="*/ 5255653 w 6128435"/>
              <a:gd name="connsiteY24-16686" fmla="*/ 1524712 h 6858000"/>
              <a:gd name="connsiteX25-16687" fmla="*/ 5263491 w 6128435"/>
              <a:gd name="connsiteY25-16688" fmla="*/ 1642938 h 6858000"/>
              <a:gd name="connsiteX26-16689" fmla="*/ 5261314 w 6128435"/>
              <a:gd name="connsiteY26-16690" fmla="*/ 1689177 h 6858000"/>
              <a:gd name="connsiteX27-16691" fmla="*/ 5259788 w 6128435"/>
              <a:gd name="connsiteY27-16692" fmla="*/ 1768516 h 6858000"/>
              <a:gd name="connsiteX28-16693" fmla="*/ 5255696 w 6128435"/>
              <a:gd name="connsiteY28-16694" fmla="*/ 1953770 h 6858000"/>
              <a:gd name="connsiteX29-16695" fmla="*/ 5252592 w 6128435"/>
              <a:gd name="connsiteY29-16696" fmla="*/ 2092210 h 6858000"/>
              <a:gd name="connsiteX30-16697" fmla="*/ 5264303 w 6128435"/>
              <a:gd name="connsiteY30-16698" fmla="*/ 2225157 h 6858000"/>
              <a:gd name="connsiteX31-16699" fmla="*/ 5254949 w 6128435"/>
              <a:gd name="connsiteY31-16700" fmla="*/ 2236160 h 6858000"/>
              <a:gd name="connsiteX32-16701" fmla="*/ 5250104 w 6128435"/>
              <a:gd name="connsiteY32-16702" fmla="*/ 2249166 h 6858000"/>
              <a:gd name="connsiteX33-16703" fmla="*/ 5251214 w 6128435"/>
              <a:gd name="connsiteY33-16704" fmla="*/ 2250944 h 6858000"/>
              <a:gd name="connsiteX34-16705" fmla="*/ 5250644 w 6128435"/>
              <a:gd name="connsiteY34-16706" fmla="*/ 2266619 h 6858000"/>
              <a:gd name="connsiteX35-16707" fmla="*/ 5247111 w 6128435"/>
              <a:gd name="connsiteY35-16708" fmla="*/ 2269679 h 6858000"/>
              <a:gd name="connsiteX36-16709" fmla="*/ 5279312 w 6128435"/>
              <a:gd name="connsiteY36-16710" fmla="*/ 2302757 h 6858000"/>
              <a:gd name="connsiteX37-16711" fmla="*/ 5293877 w 6128435"/>
              <a:gd name="connsiteY37-16712" fmla="*/ 2368649 h 6858000"/>
              <a:gd name="connsiteX38-16713" fmla="*/ 5311338 w 6128435"/>
              <a:gd name="connsiteY38-16714" fmla="*/ 2404034 h 6858000"/>
              <a:gd name="connsiteX39-16715" fmla="*/ 5338366 w 6128435"/>
              <a:gd name="connsiteY39-16716" fmla="*/ 2465052 h 6858000"/>
              <a:gd name="connsiteX40-16717" fmla="*/ 5371263 w 6128435"/>
              <a:gd name="connsiteY40-16718" fmla="*/ 2586413 h 6858000"/>
              <a:gd name="connsiteX41-16719" fmla="*/ 5407503 w 6128435"/>
              <a:gd name="connsiteY41-16720" fmla="*/ 2786290 h 6858000"/>
              <a:gd name="connsiteX42-16721" fmla="*/ 5407356 w 6128435"/>
              <a:gd name="connsiteY42-16722" fmla="*/ 2787545 h 6858000"/>
              <a:gd name="connsiteX43-16723" fmla="*/ 5411130 w 6128435"/>
              <a:gd name="connsiteY43-16724" fmla="*/ 2788640 h 6858000"/>
              <a:gd name="connsiteX44-16725" fmla="*/ 5416439 w 6128435"/>
              <a:gd name="connsiteY44-16726" fmla="*/ 2805666 h 6858000"/>
              <a:gd name="connsiteX45-16727" fmla="*/ 5416589 w 6128435"/>
              <a:gd name="connsiteY45-16728" fmla="*/ 2810822 h 6858000"/>
              <a:gd name="connsiteX46-16729" fmla="*/ 5418542 w 6128435"/>
              <a:gd name="connsiteY46-16730" fmla="*/ 2817745 h 6858000"/>
              <a:gd name="connsiteX47-16731" fmla="*/ 5418847 w 6128435"/>
              <a:gd name="connsiteY47-16732" fmla="*/ 2817825 h 6858000"/>
              <a:gd name="connsiteX48-16733" fmla="*/ 5457023 w 6128435"/>
              <a:gd name="connsiteY48-16734" fmla="*/ 2858292 h 6858000"/>
              <a:gd name="connsiteX49-16735" fmla="*/ 5479298 w 6128435"/>
              <a:gd name="connsiteY49-16736" fmla="*/ 2947791 h 6858000"/>
              <a:gd name="connsiteX50-16737" fmla="*/ 5481770 w 6128435"/>
              <a:gd name="connsiteY50-16738" fmla="*/ 2951352 h 6858000"/>
              <a:gd name="connsiteX51-16739" fmla="*/ 5482045 w 6128435"/>
              <a:gd name="connsiteY51-16740" fmla="*/ 2984371 h 6858000"/>
              <a:gd name="connsiteX52-16741" fmla="*/ 5482415 w 6128435"/>
              <a:gd name="connsiteY52-16742" fmla="*/ 3004079 h 6858000"/>
              <a:gd name="connsiteX53-16743" fmla="*/ 5483865 w 6128435"/>
              <a:gd name="connsiteY53-16744" fmla="*/ 3005467 h 6858000"/>
              <a:gd name="connsiteX54-16745" fmla="*/ 5482236 w 6128435"/>
              <a:gd name="connsiteY54-16746" fmla="*/ 3019791 h 6858000"/>
              <a:gd name="connsiteX55-16747" fmla="*/ 5481505 w 6128435"/>
              <a:gd name="connsiteY55-16748" fmla="*/ 3095286 h 6858000"/>
              <a:gd name="connsiteX56-16749" fmla="*/ 5477595 w 6128435"/>
              <a:gd name="connsiteY56-16750" fmla="*/ 3250534 h 6858000"/>
              <a:gd name="connsiteX57-16751" fmla="*/ 5532836 w 6128435"/>
              <a:gd name="connsiteY57-16752" fmla="*/ 3353840 h 6858000"/>
              <a:gd name="connsiteX58-16753" fmla="*/ 5561229 w 6128435"/>
              <a:gd name="connsiteY58-16754" fmla="*/ 3395784 h 6858000"/>
              <a:gd name="connsiteX59-16755" fmla="*/ 5589758 w 6128435"/>
              <a:gd name="connsiteY59-16756" fmla="*/ 3506453 h 6858000"/>
              <a:gd name="connsiteX60-16757" fmla="*/ 5596144 w 6128435"/>
              <a:gd name="connsiteY60-16758" fmla="*/ 3534624 h 6858000"/>
              <a:gd name="connsiteX61-16759" fmla="*/ 5597750 w 6128435"/>
              <a:gd name="connsiteY61-16760" fmla="*/ 3534129 h 6858000"/>
              <a:gd name="connsiteX62-16761" fmla="*/ 5599700 w 6128435"/>
              <a:gd name="connsiteY62-16762" fmla="*/ 3547221 h 6858000"/>
              <a:gd name="connsiteX63-16763" fmla="*/ 5615031 w 6128435"/>
              <a:gd name="connsiteY63-16764" fmla="*/ 3557482 h 6858000"/>
              <a:gd name="connsiteX64-16765" fmla="*/ 5618377 w 6128435"/>
              <a:gd name="connsiteY64-16766" fmla="*/ 3588431 h 6858000"/>
              <a:gd name="connsiteX65-16767" fmla="*/ 5612155 w 6128435"/>
              <a:gd name="connsiteY65-16768" fmla="*/ 3589869 h 6858000"/>
              <a:gd name="connsiteX66-16769" fmla="*/ 5620843 w 6128435"/>
              <a:gd name="connsiteY66-16770" fmla="*/ 3606745 h 6858000"/>
              <a:gd name="connsiteX67-16771" fmla="*/ 5655472 w 6128435"/>
              <a:gd name="connsiteY67-16772" fmla="*/ 3678877 h 6858000"/>
              <a:gd name="connsiteX68-16773" fmla="*/ 5680448 w 6128435"/>
              <a:gd name="connsiteY68-16774" fmla="*/ 3717760 h 6858000"/>
              <a:gd name="connsiteX69-16775" fmla="*/ 5683015 w 6128435"/>
              <a:gd name="connsiteY69-16776" fmla="*/ 3762025 h 6858000"/>
              <a:gd name="connsiteX70-16777" fmla="*/ 5696643 w 6128435"/>
              <a:gd name="connsiteY70-16778" fmla="*/ 3773888 h 6858000"/>
              <a:gd name="connsiteX71-16779" fmla="*/ 5699203 w 6128435"/>
              <a:gd name="connsiteY71-16780" fmla="*/ 3775823 h 6858000"/>
              <a:gd name="connsiteX72-16781" fmla="*/ 5704824 w 6128435"/>
              <a:gd name="connsiteY72-16782" fmla="*/ 3785966 h 6858000"/>
              <a:gd name="connsiteX73-16783" fmla="*/ 5712204 w 6128435"/>
              <a:gd name="connsiteY73-16784" fmla="*/ 3785830 h 6858000"/>
              <a:gd name="connsiteX74-16785" fmla="*/ 5724816 w 6128435"/>
              <a:gd name="connsiteY74-16786" fmla="*/ 3798949 h 6858000"/>
              <a:gd name="connsiteX75-16787" fmla="*/ 5733539 w 6128435"/>
              <a:gd name="connsiteY75-16788" fmla="*/ 3818457 h 6858000"/>
              <a:gd name="connsiteX76-16789" fmla="*/ 5768491 w 6128435"/>
              <a:gd name="connsiteY76-16790" fmla="*/ 3914399 h 6858000"/>
              <a:gd name="connsiteX77-16791" fmla="*/ 5793123 w 6128435"/>
              <a:gd name="connsiteY77-16792" fmla="*/ 3969952 h 6858000"/>
              <a:gd name="connsiteX78-16793" fmla="*/ 5808321 w 6128435"/>
              <a:gd name="connsiteY78-16794" fmla="*/ 3988153 h 6858000"/>
              <a:gd name="connsiteX79-16795" fmla="*/ 5825621 w 6128435"/>
              <a:gd name="connsiteY79-16796" fmla="*/ 4015525 h 6858000"/>
              <a:gd name="connsiteX80-16797" fmla="*/ 5860672 w 6128435"/>
              <a:gd name="connsiteY80-16798" fmla="*/ 4061579 h 6858000"/>
              <a:gd name="connsiteX81-16799" fmla="*/ 5872173 w 6128435"/>
              <a:gd name="connsiteY81-16800" fmla="*/ 4088497 h 6858000"/>
              <a:gd name="connsiteX82-16801" fmla="*/ 5883705 w 6128435"/>
              <a:gd name="connsiteY82-16802" fmla="*/ 4101899 h 6858000"/>
              <a:gd name="connsiteX83-16803" fmla="*/ 5885314 w 6128435"/>
              <a:gd name="connsiteY83-16804" fmla="*/ 4108387 h 6858000"/>
              <a:gd name="connsiteX84-16805" fmla="*/ 5894095 w 6128435"/>
              <a:gd name="connsiteY84-16806" fmla="*/ 4128857 h 6858000"/>
              <a:gd name="connsiteX85-16807" fmla="*/ 5898339 w 6128435"/>
              <a:gd name="connsiteY85-16808" fmla="*/ 4140800 h 6858000"/>
              <a:gd name="connsiteX86-16809" fmla="*/ 5899734 w 6128435"/>
              <a:gd name="connsiteY86-16810" fmla="*/ 4145632 h 6858000"/>
              <a:gd name="connsiteX87-16811" fmla="*/ 5903513 w 6128435"/>
              <a:gd name="connsiteY87-16812" fmla="*/ 4187661 h 6858000"/>
              <a:gd name="connsiteX88-16813" fmla="*/ 5917114 w 6128435"/>
              <a:gd name="connsiteY88-16814" fmla="*/ 4213096 h 6858000"/>
              <a:gd name="connsiteX89-16815" fmla="*/ 5921153 w 6128435"/>
              <a:gd name="connsiteY89-16816" fmla="*/ 4236222 h 6858000"/>
              <a:gd name="connsiteX90-16817" fmla="*/ 5924233 w 6128435"/>
              <a:gd name="connsiteY90-16818" fmla="*/ 4242060 h 6858000"/>
              <a:gd name="connsiteX91-16819" fmla="*/ 5928910 w 6128435"/>
              <a:gd name="connsiteY91-16820" fmla="*/ 4300973 h 6858000"/>
              <a:gd name="connsiteX92-16821" fmla="*/ 5939320 w 6128435"/>
              <a:gd name="connsiteY92-16822" fmla="*/ 4340435 h 6858000"/>
              <a:gd name="connsiteX93-16823" fmla="*/ 5946705 w 6128435"/>
              <a:gd name="connsiteY93-16824" fmla="*/ 4428051 h 6858000"/>
              <a:gd name="connsiteX94-16825" fmla="*/ 5949261 w 6128435"/>
              <a:gd name="connsiteY94-16826" fmla="*/ 4449185 h 6858000"/>
              <a:gd name="connsiteX95-16827" fmla="*/ 5957504 w 6128435"/>
              <a:gd name="connsiteY95-16828" fmla="*/ 4465911 h 6858000"/>
              <a:gd name="connsiteX96-16829" fmla="*/ 5964689 w 6128435"/>
              <a:gd name="connsiteY96-16830" fmla="*/ 4468532 h 6858000"/>
              <a:gd name="connsiteX97-16831" fmla="*/ 5967062 w 6128435"/>
              <a:gd name="connsiteY97-16832" fmla="*/ 4479923 h 6858000"/>
              <a:gd name="connsiteX98-16833" fmla="*/ 5968960 w 6128435"/>
              <a:gd name="connsiteY98-16834" fmla="*/ 4482655 h 6858000"/>
              <a:gd name="connsiteX99-16835" fmla="*/ 5978567 w 6128435"/>
              <a:gd name="connsiteY99-16836" fmla="*/ 4498605 h 6858000"/>
              <a:gd name="connsiteX100-16837" fmla="*/ 5980106 w 6128435"/>
              <a:gd name="connsiteY100-16838" fmla="*/ 4585087 h 6858000"/>
              <a:gd name="connsiteX101-16839" fmla="*/ 5998138 w 6128435"/>
              <a:gd name="connsiteY101-16840" fmla="*/ 4697518 h 6858000"/>
              <a:gd name="connsiteX102-16841" fmla="*/ 6013516 w 6128435"/>
              <a:gd name="connsiteY102-16842" fmla="*/ 4786619 h 6858000"/>
              <a:gd name="connsiteX103-16843" fmla="*/ 6025404 w 6128435"/>
              <a:gd name="connsiteY103-16844" fmla="*/ 4858148 h 6858000"/>
              <a:gd name="connsiteX104-16845" fmla="*/ 6007749 w 6128435"/>
              <a:gd name="connsiteY104-16846" fmla="*/ 4964715 h 6858000"/>
              <a:gd name="connsiteX105-16847" fmla="*/ 6005269 w 6128435"/>
              <a:gd name="connsiteY105-16848" fmla="*/ 5150567 h 6858000"/>
              <a:gd name="connsiteX106-16849" fmla="*/ 6001127 w 6128435"/>
              <a:gd name="connsiteY106-16850" fmla="*/ 5164609 h 6858000"/>
              <a:gd name="connsiteX107-16851" fmla="*/ 5996647 w 6128435"/>
              <a:gd name="connsiteY107-16852" fmla="*/ 5185640 h 6858000"/>
              <a:gd name="connsiteX108-16853" fmla="*/ 5998514 w 6128435"/>
              <a:gd name="connsiteY108-16854" fmla="*/ 5189673 h 6858000"/>
              <a:gd name="connsiteX109-16855" fmla="*/ 5995970 w 6128435"/>
              <a:gd name="connsiteY109-16856" fmla="*/ 5221547 h 6858000"/>
              <a:gd name="connsiteX110-16857" fmla="*/ 5997218 w 6128435"/>
              <a:gd name="connsiteY110-16858" fmla="*/ 5222031 h 6858000"/>
              <a:gd name="connsiteX111-16859" fmla="*/ 6002116 w 6128435"/>
              <a:gd name="connsiteY111-16860" fmla="*/ 5231223 h 6858000"/>
              <a:gd name="connsiteX112-16861" fmla="*/ 6008541 w 6128435"/>
              <a:gd name="connsiteY112-16862" fmla="*/ 5248680 h 6858000"/>
              <a:gd name="connsiteX113-16863" fmla="*/ 6039260 w 6128435"/>
              <a:gd name="connsiteY113-16864" fmla="*/ 5289518 h 6858000"/>
              <a:gd name="connsiteX114-16865" fmla="*/ 6036748 w 6128435"/>
              <a:gd name="connsiteY114-16866" fmla="*/ 5322752 h 6858000"/>
              <a:gd name="connsiteX115-16867" fmla="*/ 6036943 w 6128435"/>
              <a:gd name="connsiteY115-16868" fmla="*/ 5329480 h 6858000"/>
              <a:gd name="connsiteX116-16869" fmla="*/ 6037236 w 6128435"/>
              <a:gd name="connsiteY116-16870" fmla="*/ 5329634 h 6858000"/>
              <a:gd name="connsiteX117-16871" fmla="*/ 6038019 w 6128435"/>
              <a:gd name="connsiteY117-16872" fmla="*/ 5336764 h 6858000"/>
              <a:gd name="connsiteX118-16873" fmla="*/ 6037298 w 6128435"/>
              <a:gd name="connsiteY118-16874" fmla="*/ 5341753 h 6858000"/>
              <a:gd name="connsiteX119-16875" fmla="*/ 6037677 w 6128435"/>
              <a:gd name="connsiteY119-16876" fmla="*/ 5354807 h 6858000"/>
              <a:gd name="connsiteX120-16877" fmla="*/ 6039728 w 6128435"/>
              <a:gd name="connsiteY120-16878" fmla="*/ 5359416 h 6858000"/>
              <a:gd name="connsiteX121-16879" fmla="*/ 6043311 w 6128435"/>
              <a:gd name="connsiteY121-16880" fmla="*/ 5361407 h 6858000"/>
              <a:gd name="connsiteX122-16881" fmla="*/ 6042954 w 6128435"/>
              <a:gd name="connsiteY122-16882" fmla="*/ 5362576 h 6858000"/>
              <a:gd name="connsiteX123-16883" fmla="*/ 6053435 w 6128435"/>
              <a:gd name="connsiteY123-16884" fmla="*/ 5387547 h 6858000"/>
              <a:gd name="connsiteX124-16885" fmla="*/ 6065933 w 6128435"/>
              <a:gd name="connsiteY124-16886" fmla="*/ 5443002 h 6858000"/>
              <a:gd name="connsiteX125-16887" fmla="*/ 6068640 w 6128435"/>
              <a:gd name="connsiteY125-16888" fmla="*/ 5474503 h 6858000"/>
              <a:gd name="connsiteX126-16889" fmla="*/ 6080922 w 6128435"/>
              <a:gd name="connsiteY126-16890" fmla="*/ 5561070 h 6858000"/>
              <a:gd name="connsiteX127-16891" fmla="*/ 6096949 w 6128435"/>
              <a:gd name="connsiteY127-16892" fmla="*/ 5648179 h 6858000"/>
              <a:gd name="connsiteX128-16893" fmla="*/ 6125703 w 6128435"/>
              <a:gd name="connsiteY128-16894" fmla="*/ 5692894 h 6858000"/>
              <a:gd name="connsiteX129-16895" fmla="*/ 6126670 w 6128435"/>
              <a:gd name="connsiteY129-16896" fmla="*/ 5697882 h 6858000"/>
              <a:gd name="connsiteX130-16897" fmla="*/ 6124061 w 6128435"/>
              <a:gd name="connsiteY130-16898" fmla="*/ 5710294 h 6858000"/>
              <a:gd name="connsiteX131-16899" fmla="*/ 6122213 w 6128435"/>
              <a:gd name="connsiteY131-16900" fmla="*/ 5714762 h 6858000"/>
              <a:gd name="connsiteX132-16901" fmla="*/ 6121353 w 6128435"/>
              <a:gd name="connsiteY132-16902" fmla="*/ 5721725 h 6858000"/>
              <a:gd name="connsiteX133-16903" fmla="*/ 6121607 w 6128435"/>
              <a:gd name="connsiteY133-16904" fmla="*/ 5721959 h 6858000"/>
              <a:gd name="connsiteX134-16905" fmla="*/ 6120262 w 6128435"/>
              <a:gd name="connsiteY134-16906" fmla="*/ 5728358 h 6858000"/>
              <a:gd name="connsiteX135-16907" fmla="*/ 6110194 w 6128435"/>
              <a:gd name="connsiteY135-16908" fmla="*/ 5758853 h 6858000"/>
              <a:gd name="connsiteX136-16909" fmla="*/ 6127519 w 6128435"/>
              <a:gd name="connsiteY136-16910" fmla="*/ 5865775 h 6858000"/>
              <a:gd name="connsiteX137-16911" fmla="*/ 6128435 w 6128435"/>
              <a:gd name="connsiteY137-16912" fmla="*/ 5870164 h 6858000"/>
              <a:gd name="connsiteX138-16913" fmla="*/ 6119217 w 6128435"/>
              <a:gd name="connsiteY138-16914" fmla="*/ 5888542 h 6858000"/>
              <a:gd name="connsiteX139-16915" fmla="*/ 6115966 w 6128435"/>
              <a:gd name="connsiteY139-16916" fmla="*/ 5898387 h 6858000"/>
              <a:gd name="connsiteX140-16917" fmla="*/ 6111924 w 6128435"/>
              <a:gd name="connsiteY140-16918" fmla="*/ 5900444 h 6858000"/>
              <a:gd name="connsiteX141-16919" fmla="*/ 6108716 w 6128435"/>
              <a:gd name="connsiteY141-16920" fmla="*/ 5915345 h 6858000"/>
              <a:gd name="connsiteX142-16921" fmla="*/ 6109524 w 6128435"/>
              <a:gd name="connsiteY142-16922" fmla="*/ 5917328 h 6858000"/>
              <a:gd name="connsiteX143-16923" fmla="*/ 6102493 w 6128435"/>
              <a:gd name="connsiteY143-16924" fmla="*/ 5928602 h 6858000"/>
              <a:gd name="connsiteX144-16925" fmla="*/ 6056863 w 6128435"/>
              <a:gd name="connsiteY144-16926" fmla="*/ 6000643 h 6858000"/>
              <a:gd name="connsiteX145-16927" fmla="*/ 6045436 w 6128435"/>
              <a:gd name="connsiteY145-16928" fmla="*/ 6124480 h 6858000"/>
              <a:gd name="connsiteX146-16929" fmla="*/ 6030489 w 6128435"/>
              <a:gd name="connsiteY146-16930" fmla="*/ 6317666 h 6858000"/>
              <a:gd name="connsiteX147-16931" fmla="*/ 6007492 w 6128435"/>
              <a:gd name="connsiteY147-16932" fmla="*/ 6440818 h 6858000"/>
              <a:gd name="connsiteX148-16933" fmla="*/ 6009467 w 6128435"/>
              <a:gd name="connsiteY148-16934" fmla="*/ 6487076 h 6858000"/>
              <a:gd name="connsiteX149-16935" fmla="*/ 5995064 w 6128435"/>
              <a:gd name="connsiteY149-16936" fmla="*/ 6540791 h 6858000"/>
              <a:gd name="connsiteX150-16937" fmla="*/ 5996309 w 6128435"/>
              <a:gd name="connsiteY150-16938" fmla="*/ 6543961 h 6858000"/>
              <a:gd name="connsiteX151-16939" fmla="*/ 5996048 w 6128435"/>
              <a:gd name="connsiteY151-16940" fmla="*/ 6555444 h 6858000"/>
              <a:gd name="connsiteX152-16941" fmla="*/ 6002524 w 6128435"/>
              <a:gd name="connsiteY152-16942" fmla="*/ 6560188 h 6858000"/>
              <a:gd name="connsiteX153-16943" fmla="*/ 6006823 w 6128435"/>
              <a:gd name="connsiteY153-16944" fmla="*/ 6578546 h 6858000"/>
              <a:gd name="connsiteX154-16945" fmla="*/ 6004510 w 6128435"/>
              <a:gd name="connsiteY154-16946" fmla="*/ 6599256 h 6858000"/>
              <a:gd name="connsiteX155-16947" fmla="*/ 5986207 w 6128435"/>
              <a:gd name="connsiteY155-16948" fmla="*/ 6695855 h 6858000"/>
              <a:gd name="connsiteX156-16949" fmla="*/ 5979428 w 6128435"/>
              <a:gd name="connsiteY156-16950" fmla="*/ 6754678 h 6858000"/>
              <a:gd name="connsiteX157-16951" fmla="*/ 5983398 w 6128435"/>
              <a:gd name="connsiteY157-16952" fmla="*/ 6778641 h 6858000"/>
              <a:gd name="connsiteX158-16953" fmla="*/ 5984543 w 6128435"/>
              <a:gd name="connsiteY158-16954" fmla="*/ 6811016 h 6858000"/>
              <a:gd name="connsiteX159-16955" fmla="*/ 5981802 w 6128435"/>
              <a:gd name="connsiteY159-16956" fmla="*/ 6838578 h 6858000"/>
              <a:gd name="connsiteX160-16957" fmla="*/ 5979671 w 6128435"/>
              <a:gd name="connsiteY160-16958" fmla="*/ 6858000 h 6858000"/>
              <a:gd name="connsiteX161-16959" fmla="*/ 0 w 6128435"/>
              <a:gd name="connsiteY161-16960" fmla="*/ 6858000 h 6858000"/>
              <a:gd name="connsiteX162-16961" fmla="*/ 0 w 6128435"/>
              <a:gd name="connsiteY162-16962" fmla="*/ 0 h 6858000"/>
              <a:gd name="connsiteX0-16963" fmla="*/ 0 w 6128435"/>
              <a:gd name="connsiteY0-16964" fmla="*/ 0 h 6858000"/>
              <a:gd name="connsiteX1-16965" fmla="*/ 4965888 w 6128435"/>
              <a:gd name="connsiteY1-16966" fmla="*/ 0 h 6858000"/>
              <a:gd name="connsiteX2-16967" fmla="*/ 4967767 w 6128435"/>
              <a:gd name="connsiteY2-16968" fmla="*/ 7930 h 6858000"/>
              <a:gd name="connsiteX3-16969" fmla="*/ 4979444 w 6128435"/>
              <a:gd name="connsiteY3-16970" fmla="*/ 43921 h 6858000"/>
              <a:gd name="connsiteX4-16971" fmla="*/ 5021173 w 6128435"/>
              <a:gd name="connsiteY4-16972" fmla="*/ 123738 h 6858000"/>
              <a:gd name="connsiteX5-16973" fmla="*/ 5075458 w 6128435"/>
              <a:gd name="connsiteY5-16974" fmla="*/ 264355 h 6858000"/>
              <a:gd name="connsiteX6-16975" fmla="*/ 5081175 w 6128435"/>
              <a:gd name="connsiteY6-16976" fmla="*/ 277448 h 6858000"/>
              <a:gd name="connsiteX7-16977" fmla="*/ 5097011 w 6128435"/>
              <a:gd name="connsiteY7-16978" fmla="*/ 355616 h 6858000"/>
              <a:gd name="connsiteX8-16979" fmla="*/ 5130982 w 6128435"/>
              <a:gd name="connsiteY8-16980" fmla="*/ 412030 h 6858000"/>
              <a:gd name="connsiteX9-16981" fmla="*/ 5153000 w 6128435"/>
              <a:gd name="connsiteY9-16982" fmla="*/ 507134 h 6858000"/>
              <a:gd name="connsiteX10-16983" fmla="*/ 5171282 w 6128435"/>
              <a:gd name="connsiteY10-16984" fmla="*/ 602071 h 6858000"/>
              <a:gd name="connsiteX11-16985" fmla="*/ 5176196 w 6128435"/>
              <a:gd name="connsiteY11-16986" fmla="*/ 636822 h 6858000"/>
              <a:gd name="connsiteX12-16987" fmla="*/ 5189051 w 6128435"/>
              <a:gd name="connsiteY12-16988" fmla="*/ 782518 h 6858000"/>
              <a:gd name="connsiteX13-16989" fmla="*/ 5210428 w 6128435"/>
              <a:gd name="connsiteY13-16990" fmla="*/ 815772 h 6858000"/>
              <a:gd name="connsiteX14-16991" fmla="*/ 5221088 w 6128435"/>
              <a:gd name="connsiteY14-16992" fmla="*/ 860193 h 6858000"/>
              <a:gd name="connsiteX15-16993" fmla="*/ 5230806 w 6128435"/>
              <a:gd name="connsiteY15-16994" fmla="*/ 961354 h 6858000"/>
              <a:gd name="connsiteX16-16995" fmla="*/ 5201018 w 6128435"/>
              <a:gd name="connsiteY16-16996" fmla="*/ 1095027 h 6858000"/>
              <a:gd name="connsiteX17-16997" fmla="*/ 5202153 w 6128435"/>
              <a:gd name="connsiteY17-16998" fmla="*/ 1133224 h 6858000"/>
              <a:gd name="connsiteX18-16999" fmla="*/ 5207370 w 6128435"/>
              <a:gd name="connsiteY18-17000" fmla="*/ 1138097 h 6858000"/>
              <a:gd name="connsiteX19-17001" fmla="*/ 5189234 w 6128435"/>
              <a:gd name="connsiteY19-17002" fmla="*/ 1193495 h 6858000"/>
              <a:gd name="connsiteX20-17003" fmla="*/ 5202769 w 6128435"/>
              <a:gd name="connsiteY20-17004" fmla="*/ 1269450 h 6858000"/>
              <a:gd name="connsiteX21-17005" fmla="*/ 5225968 w 6128435"/>
              <a:gd name="connsiteY21-17006" fmla="*/ 1357994 h 6858000"/>
              <a:gd name="connsiteX22-17007" fmla="*/ 5233819 w 6128435"/>
              <a:gd name="connsiteY22-17008" fmla="*/ 1380922 h 6858000"/>
              <a:gd name="connsiteX23-17009" fmla="*/ 5237226 w 6128435"/>
              <a:gd name="connsiteY23-17010" fmla="*/ 1441327 h 6858000"/>
              <a:gd name="connsiteX24-17011" fmla="*/ 5255653 w 6128435"/>
              <a:gd name="connsiteY24-17012" fmla="*/ 1524712 h 6858000"/>
              <a:gd name="connsiteX25-17013" fmla="*/ 5263491 w 6128435"/>
              <a:gd name="connsiteY25-17014" fmla="*/ 1642938 h 6858000"/>
              <a:gd name="connsiteX26-17015" fmla="*/ 5261314 w 6128435"/>
              <a:gd name="connsiteY26-17016" fmla="*/ 1689177 h 6858000"/>
              <a:gd name="connsiteX27-17017" fmla="*/ 5259788 w 6128435"/>
              <a:gd name="connsiteY27-17018" fmla="*/ 1768516 h 6858000"/>
              <a:gd name="connsiteX28-17019" fmla="*/ 5255696 w 6128435"/>
              <a:gd name="connsiteY28-17020" fmla="*/ 1953770 h 6858000"/>
              <a:gd name="connsiteX29-17021" fmla="*/ 5252592 w 6128435"/>
              <a:gd name="connsiteY29-17022" fmla="*/ 2092210 h 6858000"/>
              <a:gd name="connsiteX30-17023" fmla="*/ 5264303 w 6128435"/>
              <a:gd name="connsiteY30-17024" fmla="*/ 2225157 h 6858000"/>
              <a:gd name="connsiteX31-17025" fmla="*/ 5254949 w 6128435"/>
              <a:gd name="connsiteY31-17026" fmla="*/ 2236160 h 6858000"/>
              <a:gd name="connsiteX32-17027" fmla="*/ 5250104 w 6128435"/>
              <a:gd name="connsiteY32-17028" fmla="*/ 2249166 h 6858000"/>
              <a:gd name="connsiteX33-17029" fmla="*/ 5251214 w 6128435"/>
              <a:gd name="connsiteY33-17030" fmla="*/ 2250944 h 6858000"/>
              <a:gd name="connsiteX34-17031" fmla="*/ 5250644 w 6128435"/>
              <a:gd name="connsiteY34-17032" fmla="*/ 2266619 h 6858000"/>
              <a:gd name="connsiteX35-17033" fmla="*/ 5279312 w 6128435"/>
              <a:gd name="connsiteY35-17034" fmla="*/ 2302757 h 6858000"/>
              <a:gd name="connsiteX36-17035" fmla="*/ 5293877 w 6128435"/>
              <a:gd name="connsiteY36-17036" fmla="*/ 2368649 h 6858000"/>
              <a:gd name="connsiteX37-17037" fmla="*/ 5311338 w 6128435"/>
              <a:gd name="connsiteY37-17038" fmla="*/ 2404034 h 6858000"/>
              <a:gd name="connsiteX38-17039" fmla="*/ 5338366 w 6128435"/>
              <a:gd name="connsiteY38-17040" fmla="*/ 2465052 h 6858000"/>
              <a:gd name="connsiteX39-17041" fmla="*/ 5371263 w 6128435"/>
              <a:gd name="connsiteY39-17042" fmla="*/ 2586413 h 6858000"/>
              <a:gd name="connsiteX40-17043" fmla="*/ 5407503 w 6128435"/>
              <a:gd name="connsiteY40-17044" fmla="*/ 2786290 h 6858000"/>
              <a:gd name="connsiteX41-17045" fmla="*/ 5407356 w 6128435"/>
              <a:gd name="connsiteY41-17046" fmla="*/ 2787545 h 6858000"/>
              <a:gd name="connsiteX42-17047" fmla="*/ 5411130 w 6128435"/>
              <a:gd name="connsiteY42-17048" fmla="*/ 2788640 h 6858000"/>
              <a:gd name="connsiteX43-17049" fmla="*/ 5416439 w 6128435"/>
              <a:gd name="connsiteY43-17050" fmla="*/ 2805666 h 6858000"/>
              <a:gd name="connsiteX44-17051" fmla="*/ 5416589 w 6128435"/>
              <a:gd name="connsiteY44-17052" fmla="*/ 2810822 h 6858000"/>
              <a:gd name="connsiteX45-17053" fmla="*/ 5418542 w 6128435"/>
              <a:gd name="connsiteY45-17054" fmla="*/ 2817745 h 6858000"/>
              <a:gd name="connsiteX46-17055" fmla="*/ 5418847 w 6128435"/>
              <a:gd name="connsiteY46-17056" fmla="*/ 2817825 h 6858000"/>
              <a:gd name="connsiteX47-17057" fmla="*/ 5457023 w 6128435"/>
              <a:gd name="connsiteY47-17058" fmla="*/ 2858292 h 6858000"/>
              <a:gd name="connsiteX48-17059" fmla="*/ 5479298 w 6128435"/>
              <a:gd name="connsiteY48-17060" fmla="*/ 2947791 h 6858000"/>
              <a:gd name="connsiteX49-17061" fmla="*/ 5481770 w 6128435"/>
              <a:gd name="connsiteY49-17062" fmla="*/ 2951352 h 6858000"/>
              <a:gd name="connsiteX50-17063" fmla="*/ 5482045 w 6128435"/>
              <a:gd name="connsiteY50-17064" fmla="*/ 2984371 h 6858000"/>
              <a:gd name="connsiteX51-17065" fmla="*/ 5482415 w 6128435"/>
              <a:gd name="connsiteY51-17066" fmla="*/ 3004079 h 6858000"/>
              <a:gd name="connsiteX52-17067" fmla="*/ 5483865 w 6128435"/>
              <a:gd name="connsiteY52-17068" fmla="*/ 3005467 h 6858000"/>
              <a:gd name="connsiteX53-17069" fmla="*/ 5482236 w 6128435"/>
              <a:gd name="connsiteY53-17070" fmla="*/ 3019791 h 6858000"/>
              <a:gd name="connsiteX54-17071" fmla="*/ 5481505 w 6128435"/>
              <a:gd name="connsiteY54-17072" fmla="*/ 3095286 h 6858000"/>
              <a:gd name="connsiteX55-17073" fmla="*/ 5477595 w 6128435"/>
              <a:gd name="connsiteY55-17074" fmla="*/ 3250534 h 6858000"/>
              <a:gd name="connsiteX56-17075" fmla="*/ 5532836 w 6128435"/>
              <a:gd name="connsiteY56-17076" fmla="*/ 3353840 h 6858000"/>
              <a:gd name="connsiteX57-17077" fmla="*/ 5561229 w 6128435"/>
              <a:gd name="connsiteY57-17078" fmla="*/ 3395784 h 6858000"/>
              <a:gd name="connsiteX58-17079" fmla="*/ 5589758 w 6128435"/>
              <a:gd name="connsiteY58-17080" fmla="*/ 3506453 h 6858000"/>
              <a:gd name="connsiteX59-17081" fmla="*/ 5596144 w 6128435"/>
              <a:gd name="connsiteY59-17082" fmla="*/ 3534624 h 6858000"/>
              <a:gd name="connsiteX60-17083" fmla="*/ 5597750 w 6128435"/>
              <a:gd name="connsiteY60-17084" fmla="*/ 3534129 h 6858000"/>
              <a:gd name="connsiteX61-17085" fmla="*/ 5599700 w 6128435"/>
              <a:gd name="connsiteY61-17086" fmla="*/ 3547221 h 6858000"/>
              <a:gd name="connsiteX62-17087" fmla="*/ 5615031 w 6128435"/>
              <a:gd name="connsiteY62-17088" fmla="*/ 3557482 h 6858000"/>
              <a:gd name="connsiteX63-17089" fmla="*/ 5618377 w 6128435"/>
              <a:gd name="connsiteY63-17090" fmla="*/ 3588431 h 6858000"/>
              <a:gd name="connsiteX64-17091" fmla="*/ 5612155 w 6128435"/>
              <a:gd name="connsiteY64-17092" fmla="*/ 3589869 h 6858000"/>
              <a:gd name="connsiteX65-17093" fmla="*/ 5620843 w 6128435"/>
              <a:gd name="connsiteY65-17094" fmla="*/ 3606745 h 6858000"/>
              <a:gd name="connsiteX66-17095" fmla="*/ 5655472 w 6128435"/>
              <a:gd name="connsiteY66-17096" fmla="*/ 3678877 h 6858000"/>
              <a:gd name="connsiteX67-17097" fmla="*/ 5680448 w 6128435"/>
              <a:gd name="connsiteY67-17098" fmla="*/ 3717760 h 6858000"/>
              <a:gd name="connsiteX68-17099" fmla="*/ 5683015 w 6128435"/>
              <a:gd name="connsiteY68-17100" fmla="*/ 3762025 h 6858000"/>
              <a:gd name="connsiteX69-17101" fmla="*/ 5696643 w 6128435"/>
              <a:gd name="connsiteY69-17102" fmla="*/ 3773888 h 6858000"/>
              <a:gd name="connsiteX70-17103" fmla="*/ 5699203 w 6128435"/>
              <a:gd name="connsiteY70-17104" fmla="*/ 3775823 h 6858000"/>
              <a:gd name="connsiteX71-17105" fmla="*/ 5704824 w 6128435"/>
              <a:gd name="connsiteY71-17106" fmla="*/ 3785966 h 6858000"/>
              <a:gd name="connsiteX72-17107" fmla="*/ 5712204 w 6128435"/>
              <a:gd name="connsiteY72-17108" fmla="*/ 3785830 h 6858000"/>
              <a:gd name="connsiteX73-17109" fmla="*/ 5724816 w 6128435"/>
              <a:gd name="connsiteY73-17110" fmla="*/ 3798949 h 6858000"/>
              <a:gd name="connsiteX74-17111" fmla="*/ 5733539 w 6128435"/>
              <a:gd name="connsiteY74-17112" fmla="*/ 3818457 h 6858000"/>
              <a:gd name="connsiteX75-17113" fmla="*/ 5768491 w 6128435"/>
              <a:gd name="connsiteY75-17114" fmla="*/ 3914399 h 6858000"/>
              <a:gd name="connsiteX76-17115" fmla="*/ 5793123 w 6128435"/>
              <a:gd name="connsiteY76-17116" fmla="*/ 3969952 h 6858000"/>
              <a:gd name="connsiteX77-17117" fmla="*/ 5808321 w 6128435"/>
              <a:gd name="connsiteY77-17118" fmla="*/ 3988153 h 6858000"/>
              <a:gd name="connsiteX78-17119" fmla="*/ 5825621 w 6128435"/>
              <a:gd name="connsiteY78-17120" fmla="*/ 4015525 h 6858000"/>
              <a:gd name="connsiteX79-17121" fmla="*/ 5860672 w 6128435"/>
              <a:gd name="connsiteY79-17122" fmla="*/ 4061579 h 6858000"/>
              <a:gd name="connsiteX80-17123" fmla="*/ 5872173 w 6128435"/>
              <a:gd name="connsiteY80-17124" fmla="*/ 4088497 h 6858000"/>
              <a:gd name="connsiteX81-17125" fmla="*/ 5883705 w 6128435"/>
              <a:gd name="connsiteY81-17126" fmla="*/ 4101899 h 6858000"/>
              <a:gd name="connsiteX82-17127" fmla="*/ 5885314 w 6128435"/>
              <a:gd name="connsiteY82-17128" fmla="*/ 4108387 h 6858000"/>
              <a:gd name="connsiteX83-17129" fmla="*/ 5894095 w 6128435"/>
              <a:gd name="connsiteY83-17130" fmla="*/ 4128857 h 6858000"/>
              <a:gd name="connsiteX84-17131" fmla="*/ 5898339 w 6128435"/>
              <a:gd name="connsiteY84-17132" fmla="*/ 4140800 h 6858000"/>
              <a:gd name="connsiteX85-17133" fmla="*/ 5899734 w 6128435"/>
              <a:gd name="connsiteY85-17134" fmla="*/ 4145632 h 6858000"/>
              <a:gd name="connsiteX86-17135" fmla="*/ 5903513 w 6128435"/>
              <a:gd name="connsiteY86-17136" fmla="*/ 4187661 h 6858000"/>
              <a:gd name="connsiteX87-17137" fmla="*/ 5917114 w 6128435"/>
              <a:gd name="connsiteY87-17138" fmla="*/ 4213096 h 6858000"/>
              <a:gd name="connsiteX88-17139" fmla="*/ 5921153 w 6128435"/>
              <a:gd name="connsiteY88-17140" fmla="*/ 4236222 h 6858000"/>
              <a:gd name="connsiteX89-17141" fmla="*/ 5924233 w 6128435"/>
              <a:gd name="connsiteY89-17142" fmla="*/ 4242060 h 6858000"/>
              <a:gd name="connsiteX90-17143" fmla="*/ 5928910 w 6128435"/>
              <a:gd name="connsiteY90-17144" fmla="*/ 4300973 h 6858000"/>
              <a:gd name="connsiteX91-17145" fmla="*/ 5939320 w 6128435"/>
              <a:gd name="connsiteY91-17146" fmla="*/ 4340435 h 6858000"/>
              <a:gd name="connsiteX92-17147" fmla="*/ 5946705 w 6128435"/>
              <a:gd name="connsiteY92-17148" fmla="*/ 4428051 h 6858000"/>
              <a:gd name="connsiteX93-17149" fmla="*/ 5949261 w 6128435"/>
              <a:gd name="connsiteY93-17150" fmla="*/ 4449185 h 6858000"/>
              <a:gd name="connsiteX94-17151" fmla="*/ 5957504 w 6128435"/>
              <a:gd name="connsiteY94-17152" fmla="*/ 4465911 h 6858000"/>
              <a:gd name="connsiteX95-17153" fmla="*/ 5964689 w 6128435"/>
              <a:gd name="connsiteY95-17154" fmla="*/ 4468532 h 6858000"/>
              <a:gd name="connsiteX96-17155" fmla="*/ 5967062 w 6128435"/>
              <a:gd name="connsiteY96-17156" fmla="*/ 4479923 h 6858000"/>
              <a:gd name="connsiteX97-17157" fmla="*/ 5968960 w 6128435"/>
              <a:gd name="connsiteY97-17158" fmla="*/ 4482655 h 6858000"/>
              <a:gd name="connsiteX98-17159" fmla="*/ 5978567 w 6128435"/>
              <a:gd name="connsiteY98-17160" fmla="*/ 4498605 h 6858000"/>
              <a:gd name="connsiteX99-17161" fmla="*/ 5980106 w 6128435"/>
              <a:gd name="connsiteY99-17162" fmla="*/ 4585087 h 6858000"/>
              <a:gd name="connsiteX100-17163" fmla="*/ 5998138 w 6128435"/>
              <a:gd name="connsiteY100-17164" fmla="*/ 4697518 h 6858000"/>
              <a:gd name="connsiteX101-17165" fmla="*/ 6013516 w 6128435"/>
              <a:gd name="connsiteY101-17166" fmla="*/ 4786619 h 6858000"/>
              <a:gd name="connsiteX102-17167" fmla="*/ 6025404 w 6128435"/>
              <a:gd name="connsiteY102-17168" fmla="*/ 4858148 h 6858000"/>
              <a:gd name="connsiteX103-17169" fmla="*/ 6007749 w 6128435"/>
              <a:gd name="connsiteY103-17170" fmla="*/ 4964715 h 6858000"/>
              <a:gd name="connsiteX104-17171" fmla="*/ 6005269 w 6128435"/>
              <a:gd name="connsiteY104-17172" fmla="*/ 5150567 h 6858000"/>
              <a:gd name="connsiteX105-17173" fmla="*/ 6001127 w 6128435"/>
              <a:gd name="connsiteY105-17174" fmla="*/ 5164609 h 6858000"/>
              <a:gd name="connsiteX106-17175" fmla="*/ 5996647 w 6128435"/>
              <a:gd name="connsiteY106-17176" fmla="*/ 5185640 h 6858000"/>
              <a:gd name="connsiteX107-17177" fmla="*/ 5998514 w 6128435"/>
              <a:gd name="connsiteY107-17178" fmla="*/ 5189673 h 6858000"/>
              <a:gd name="connsiteX108-17179" fmla="*/ 5995970 w 6128435"/>
              <a:gd name="connsiteY108-17180" fmla="*/ 5221547 h 6858000"/>
              <a:gd name="connsiteX109-17181" fmla="*/ 5997218 w 6128435"/>
              <a:gd name="connsiteY109-17182" fmla="*/ 5222031 h 6858000"/>
              <a:gd name="connsiteX110-17183" fmla="*/ 6002116 w 6128435"/>
              <a:gd name="connsiteY110-17184" fmla="*/ 5231223 h 6858000"/>
              <a:gd name="connsiteX111-17185" fmla="*/ 6008541 w 6128435"/>
              <a:gd name="connsiteY111-17186" fmla="*/ 5248680 h 6858000"/>
              <a:gd name="connsiteX112-17187" fmla="*/ 6039260 w 6128435"/>
              <a:gd name="connsiteY112-17188" fmla="*/ 5289518 h 6858000"/>
              <a:gd name="connsiteX113-17189" fmla="*/ 6036748 w 6128435"/>
              <a:gd name="connsiteY113-17190" fmla="*/ 5322752 h 6858000"/>
              <a:gd name="connsiteX114-17191" fmla="*/ 6036943 w 6128435"/>
              <a:gd name="connsiteY114-17192" fmla="*/ 5329480 h 6858000"/>
              <a:gd name="connsiteX115-17193" fmla="*/ 6037236 w 6128435"/>
              <a:gd name="connsiteY115-17194" fmla="*/ 5329634 h 6858000"/>
              <a:gd name="connsiteX116-17195" fmla="*/ 6038019 w 6128435"/>
              <a:gd name="connsiteY116-17196" fmla="*/ 5336764 h 6858000"/>
              <a:gd name="connsiteX117-17197" fmla="*/ 6037298 w 6128435"/>
              <a:gd name="connsiteY117-17198" fmla="*/ 5341753 h 6858000"/>
              <a:gd name="connsiteX118-17199" fmla="*/ 6037677 w 6128435"/>
              <a:gd name="connsiteY118-17200" fmla="*/ 5354807 h 6858000"/>
              <a:gd name="connsiteX119-17201" fmla="*/ 6039728 w 6128435"/>
              <a:gd name="connsiteY119-17202" fmla="*/ 5359416 h 6858000"/>
              <a:gd name="connsiteX120-17203" fmla="*/ 6043311 w 6128435"/>
              <a:gd name="connsiteY120-17204" fmla="*/ 5361407 h 6858000"/>
              <a:gd name="connsiteX121-17205" fmla="*/ 6042954 w 6128435"/>
              <a:gd name="connsiteY121-17206" fmla="*/ 5362576 h 6858000"/>
              <a:gd name="connsiteX122-17207" fmla="*/ 6053435 w 6128435"/>
              <a:gd name="connsiteY122-17208" fmla="*/ 5387547 h 6858000"/>
              <a:gd name="connsiteX123-17209" fmla="*/ 6065933 w 6128435"/>
              <a:gd name="connsiteY123-17210" fmla="*/ 5443002 h 6858000"/>
              <a:gd name="connsiteX124-17211" fmla="*/ 6068640 w 6128435"/>
              <a:gd name="connsiteY124-17212" fmla="*/ 5474503 h 6858000"/>
              <a:gd name="connsiteX125-17213" fmla="*/ 6080922 w 6128435"/>
              <a:gd name="connsiteY125-17214" fmla="*/ 5561070 h 6858000"/>
              <a:gd name="connsiteX126-17215" fmla="*/ 6096949 w 6128435"/>
              <a:gd name="connsiteY126-17216" fmla="*/ 5648179 h 6858000"/>
              <a:gd name="connsiteX127-17217" fmla="*/ 6125703 w 6128435"/>
              <a:gd name="connsiteY127-17218" fmla="*/ 5692894 h 6858000"/>
              <a:gd name="connsiteX128-17219" fmla="*/ 6126670 w 6128435"/>
              <a:gd name="connsiteY128-17220" fmla="*/ 5697882 h 6858000"/>
              <a:gd name="connsiteX129-17221" fmla="*/ 6124061 w 6128435"/>
              <a:gd name="connsiteY129-17222" fmla="*/ 5710294 h 6858000"/>
              <a:gd name="connsiteX130-17223" fmla="*/ 6122213 w 6128435"/>
              <a:gd name="connsiteY130-17224" fmla="*/ 5714762 h 6858000"/>
              <a:gd name="connsiteX131-17225" fmla="*/ 6121353 w 6128435"/>
              <a:gd name="connsiteY131-17226" fmla="*/ 5721725 h 6858000"/>
              <a:gd name="connsiteX132-17227" fmla="*/ 6121607 w 6128435"/>
              <a:gd name="connsiteY132-17228" fmla="*/ 5721959 h 6858000"/>
              <a:gd name="connsiteX133-17229" fmla="*/ 6120262 w 6128435"/>
              <a:gd name="connsiteY133-17230" fmla="*/ 5728358 h 6858000"/>
              <a:gd name="connsiteX134-17231" fmla="*/ 6110194 w 6128435"/>
              <a:gd name="connsiteY134-17232" fmla="*/ 5758853 h 6858000"/>
              <a:gd name="connsiteX135-17233" fmla="*/ 6127519 w 6128435"/>
              <a:gd name="connsiteY135-17234" fmla="*/ 5865775 h 6858000"/>
              <a:gd name="connsiteX136-17235" fmla="*/ 6128435 w 6128435"/>
              <a:gd name="connsiteY136-17236" fmla="*/ 5870164 h 6858000"/>
              <a:gd name="connsiteX137-17237" fmla="*/ 6119217 w 6128435"/>
              <a:gd name="connsiteY137-17238" fmla="*/ 5888542 h 6858000"/>
              <a:gd name="connsiteX138-17239" fmla="*/ 6115966 w 6128435"/>
              <a:gd name="connsiteY138-17240" fmla="*/ 5898387 h 6858000"/>
              <a:gd name="connsiteX139-17241" fmla="*/ 6111924 w 6128435"/>
              <a:gd name="connsiteY139-17242" fmla="*/ 5900444 h 6858000"/>
              <a:gd name="connsiteX140-17243" fmla="*/ 6108716 w 6128435"/>
              <a:gd name="connsiteY140-17244" fmla="*/ 5915345 h 6858000"/>
              <a:gd name="connsiteX141-17245" fmla="*/ 6109524 w 6128435"/>
              <a:gd name="connsiteY141-17246" fmla="*/ 5917328 h 6858000"/>
              <a:gd name="connsiteX142-17247" fmla="*/ 6102493 w 6128435"/>
              <a:gd name="connsiteY142-17248" fmla="*/ 5928602 h 6858000"/>
              <a:gd name="connsiteX143-17249" fmla="*/ 6056863 w 6128435"/>
              <a:gd name="connsiteY143-17250" fmla="*/ 6000643 h 6858000"/>
              <a:gd name="connsiteX144-17251" fmla="*/ 6045436 w 6128435"/>
              <a:gd name="connsiteY144-17252" fmla="*/ 6124480 h 6858000"/>
              <a:gd name="connsiteX145-17253" fmla="*/ 6030489 w 6128435"/>
              <a:gd name="connsiteY145-17254" fmla="*/ 6317666 h 6858000"/>
              <a:gd name="connsiteX146-17255" fmla="*/ 6007492 w 6128435"/>
              <a:gd name="connsiteY146-17256" fmla="*/ 6440818 h 6858000"/>
              <a:gd name="connsiteX147-17257" fmla="*/ 6009467 w 6128435"/>
              <a:gd name="connsiteY147-17258" fmla="*/ 6487076 h 6858000"/>
              <a:gd name="connsiteX148-17259" fmla="*/ 5995064 w 6128435"/>
              <a:gd name="connsiteY148-17260" fmla="*/ 6540791 h 6858000"/>
              <a:gd name="connsiteX149-17261" fmla="*/ 5996309 w 6128435"/>
              <a:gd name="connsiteY149-17262" fmla="*/ 6543961 h 6858000"/>
              <a:gd name="connsiteX150-17263" fmla="*/ 5996048 w 6128435"/>
              <a:gd name="connsiteY150-17264" fmla="*/ 6555444 h 6858000"/>
              <a:gd name="connsiteX151-17265" fmla="*/ 6002524 w 6128435"/>
              <a:gd name="connsiteY151-17266" fmla="*/ 6560188 h 6858000"/>
              <a:gd name="connsiteX152-17267" fmla="*/ 6006823 w 6128435"/>
              <a:gd name="connsiteY152-17268" fmla="*/ 6578546 h 6858000"/>
              <a:gd name="connsiteX153-17269" fmla="*/ 6004510 w 6128435"/>
              <a:gd name="connsiteY153-17270" fmla="*/ 6599256 h 6858000"/>
              <a:gd name="connsiteX154-17271" fmla="*/ 5986207 w 6128435"/>
              <a:gd name="connsiteY154-17272" fmla="*/ 6695855 h 6858000"/>
              <a:gd name="connsiteX155-17273" fmla="*/ 5979428 w 6128435"/>
              <a:gd name="connsiteY155-17274" fmla="*/ 6754678 h 6858000"/>
              <a:gd name="connsiteX156-17275" fmla="*/ 5983398 w 6128435"/>
              <a:gd name="connsiteY156-17276" fmla="*/ 6778641 h 6858000"/>
              <a:gd name="connsiteX157-17277" fmla="*/ 5984543 w 6128435"/>
              <a:gd name="connsiteY157-17278" fmla="*/ 6811016 h 6858000"/>
              <a:gd name="connsiteX158-17279" fmla="*/ 5981802 w 6128435"/>
              <a:gd name="connsiteY158-17280" fmla="*/ 6838578 h 6858000"/>
              <a:gd name="connsiteX159-17281" fmla="*/ 5979671 w 6128435"/>
              <a:gd name="connsiteY159-17282" fmla="*/ 6858000 h 6858000"/>
              <a:gd name="connsiteX160-17283" fmla="*/ 0 w 6128435"/>
              <a:gd name="connsiteY160-17284" fmla="*/ 6858000 h 6858000"/>
              <a:gd name="connsiteX161-17285" fmla="*/ 0 w 6128435"/>
              <a:gd name="connsiteY161-17286" fmla="*/ 0 h 6858000"/>
              <a:gd name="connsiteX0-17287" fmla="*/ 0 w 6128435"/>
              <a:gd name="connsiteY0-17288" fmla="*/ 0 h 6858000"/>
              <a:gd name="connsiteX1-17289" fmla="*/ 4965888 w 6128435"/>
              <a:gd name="connsiteY1-17290" fmla="*/ 0 h 6858000"/>
              <a:gd name="connsiteX2-17291" fmla="*/ 4967767 w 6128435"/>
              <a:gd name="connsiteY2-17292" fmla="*/ 7930 h 6858000"/>
              <a:gd name="connsiteX3-17293" fmla="*/ 4979444 w 6128435"/>
              <a:gd name="connsiteY3-17294" fmla="*/ 43921 h 6858000"/>
              <a:gd name="connsiteX4-17295" fmla="*/ 5021173 w 6128435"/>
              <a:gd name="connsiteY4-17296" fmla="*/ 123738 h 6858000"/>
              <a:gd name="connsiteX5-17297" fmla="*/ 5075458 w 6128435"/>
              <a:gd name="connsiteY5-17298" fmla="*/ 264355 h 6858000"/>
              <a:gd name="connsiteX6-17299" fmla="*/ 5081175 w 6128435"/>
              <a:gd name="connsiteY6-17300" fmla="*/ 277448 h 6858000"/>
              <a:gd name="connsiteX7-17301" fmla="*/ 5097011 w 6128435"/>
              <a:gd name="connsiteY7-17302" fmla="*/ 355616 h 6858000"/>
              <a:gd name="connsiteX8-17303" fmla="*/ 5130982 w 6128435"/>
              <a:gd name="connsiteY8-17304" fmla="*/ 412030 h 6858000"/>
              <a:gd name="connsiteX9-17305" fmla="*/ 5153000 w 6128435"/>
              <a:gd name="connsiteY9-17306" fmla="*/ 507134 h 6858000"/>
              <a:gd name="connsiteX10-17307" fmla="*/ 5171282 w 6128435"/>
              <a:gd name="connsiteY10-17308" fmla="*/ 602071 h 6858000"/>
              <a:gd name="connsiteX11-17309" fmla="*/ 5176196 w 6128435"/>
              <a:gd name="connsiteY11-17310" fmla="*/ 636822 h 6858000"/>
              <a:gd name="connsiteX12-17311" fmla="*/ 5189051 w 6128435"/>
              <a:gd name="connsiteY12-17312" fmla="*/ 782518 h 6858000"/>
              <a:gd name="connsiteX13-17313" fmla="*/ 5210428 w 6128435"/>
              <a:gd name="connsiteY13-17314" fmla="*/ 815772 h 6858000"/>
              <a:gd name="connsiteX14-17315" fmla="*/ 5221088 w 6128435"/>
              <a:gd name="connsiteY14-17316" fmla="*/ 860193 h 6858000"/>
              <a:gd name="connsiteX15-17317" fmla="*/ 5230806 w 6128435"/>
              <a:gd name="connsiteY15-17318" fmla="*/ 961354 h 6858000"/>
              <a:gd name="connsiteX16-17319" fmla="*/ 5201018 w 6128435"/>
              <a:gd name="connsiteY16-17320" fmla="*/ 1095027 h 6858000"/>
              <a:gd name="connsiteX17-17321" fmla="*/ 5202153 w 6128435"/>
              <a:gd name="connsiteY17-17322" fmla="*/ 1133224 h 6858000"/>
              <a:gd name="connsiteX18-17323" fmla="*/ 5207370 w 6128435"/>
              <a:gd name="connsiteY18-17324" fmla="*/ 1138097 h 6858000"/>
              <a:gd name="connsiteX19-17325" fmla="*/ 5189234 w 6128435"/>
              <a:gd name="connsiteY19-17326" fmla="*/ 1193495 h 6858000"/>
              <a:gd name="connsiteX20-17327" fmla="*/ 5202769 w 6128435"/>
              <a:gd name="connsiteY20-17328" fmla="*/ 1269450 h 6858000"/>
              <a:gd name="connsiteX21-17329" fmla="*/ 5225968 w 6128435"/>
              <a:gd name="connsiteY21-17330" fmla="*/ 1357994 h 6858000"/>
              <a:gd name="connsiteX22-17331" fmla="*/ 5233819 w 6128435"/>
              <a:gd name="connsiteY22-17332" fmla="*/ 1380922 h 6858000"/>
              <a:gd name="connsiteX23-17333" fmla="*/ 5237226 w 6128435"/>
              <a:gd name="connsiteY23-17334" fmla="*/ 1441327 h 6858000"/>
              <a:gd name="connsiteX24-17335" fmla="*/ 5255653 w 6128435"/>
              <a:gd name="connsiteY24-17336" fmla="*/ 1524712 h 6858000"/>
              <a:gd name="connsiteX25-17337" fmla="*/ 5263491 w 6128435"/>
              <a:gd name="connsiteY25-17338" fmla="*/ 1642938 h 6858000"/>
              <a:gd name="connsiteX26-17339" fmla="*/ 5261314 w 6128435"/>
              <a:gd name="connsiteY26-17340" fmla="*/ 1689177 h 6858000"/>
              <a:gd name="connsiteX27-17341" fmla="*/ 5259788 w 6128435"/>
              <a:gd name="connsiteY27-17342" fmla="*/ 1768516 h 6858000"/>
              <a:gd name="connsiteX28-17343" fmla="*/ 5255696 w 6128435"/>
              <a:gd name="connsiteY28-17344" fmla="*/ 1953770 h 6858000"/>
              <a:gd name="connsiteX29-17345" fmla="*/ 5252592 w 6128435"/>
              <a:gd name="connsiteY29-17346" fmla="*/ 2092210 h 6858000"/>
              <a:gd name="connsiteX30-17347" fmla="*/ 5264303 w 6128435"/>
              <a:gd name="connsiteY30-17348" fmla="*/ 2225157 h 6858000"/>
              <a:gd name="connsiteX31-17349" fmla="*/ 5254949 w 6128435"/>
              <a:gd name="connsiteY31-17350" fmla="*/ 2236160 h 6858000"/>
              <a:gd name="connsiteX32-17351" fmla="*/ 5250104 w 6128435"/>
              <a:gd name="connsiteY32-17352" fmla="*/ 2249166 h 6858000"/>
              <a:gd name="connsiteX33-17353" fmla="*/ 5251214 w 6128435"/>
              <a:gd name="connsiteY33-17354" fmla="*/ 2250944 h 6858000"/>
              <a:gd name="connsiteX34-17355" fmla="*/ 5250644 w 6128435"/>
              <a:gd name="connsiteY34-17356" fmla="*/ 2266619 h 6858000"/>
              <a:gd name="connsiteX35-17357" fmla="*/ 5293877 w 6128435"/>
              <a:gd name="connsiteY35-17358" fmla="*/ 2368649 h 6858000"/>
              <a:gd name="connsiteX36-17359" fmla="*/ 5311338 w 6128435"/>
              <a:gd name="connsiteY36-17360" fmla="*/ 2404034 h 6858000"/>
              <a:gd name="connsiteX37-17361" fmla="*/ 5338366 w 6128435"/>
              <a:gd name="connsiteY37-17362" fmla="*/ 2465052 h 6858000"/>
              <a:gd name="connsiteX38-17363" fmla="*/ 5371263 w 6128435"/>
              <a:gd name="connsiteY38-17364" fmla="*/ 2586413 h 6858000"/>
              <a:gd name="connsiteX39-17365" fmla="*/ 5407503 w 6128435"/>
              <a:gd name="connsiteY39-17366" fmla="*/ 2786290 h 6858000"/>
              <a:gd name="connsiteX40-17367" fmla="*/ 5407356 w 6128435"/>
              <a:gd name="connsiteY40-17368" fmla="*/ 2787545 h 6858000"/>
              <a:gd name="connsiteX41-17369" fmla="*/ 5411130 w 6128435"/>
              <a:gd name="connsiteY41-17370" fmla="*/ 2788640 h 6858000"/>
              <a:gd name="connsiteX42-17371" fmla="*/ 5416439 w 6128435"/>
              <a:gd name="connsiteY42-17372" fmla="*/ 2805666 h 6858000"/>
              <a:gd name="connsiteX43-17373" fmla="*/ 5416589 w 6128435"/>
              <a:gd name="connsiteY43-17374" fmla="*/ 2810822 h 6858000"/>
              <a:gd name="connsiteX44-17375" fmla="*/ 5418542 w 6128435"/>
              <a:gd name="connsiteY44-17376" fmla="*/ 2817745 h 6858000"/>
              <a:gd name="connsiteX45-17377" fmla="*/ 5418847 w 6128435"/>
              <a:gd name="connsiteY45-17378" fmla="*/ 2817825 h 6858000"/>
              <a:gd name="connsiteX46-17379" fmla="*/ 5457023 w 6128435"/>
              <a:gd name="connsiteY46-17380" fmla="*/ 2858292 h 6858000"/>
              <a:gd name="connsiteX47-17381" fmla="*/ 5479298 w 6128435"/>
              <a:gd name="connsiteY47-17382" fmla="*/ 2947791 h 6858000"/>
              <a:gd name="connsiteX48-17383" fmla="*/ 5481770 w 6128435"/>
              <a:gd name="connsiteY48-17384" fmla="*/ 2951352 h 6858000"/>
              <a:gd name="connsiteX49-17385" fmla="*/ 5482045 w 6128435"/>
              <a:gd name="connsiteY49-17386" fmla="*/ 2984371 h 6858000"/>
              <a:gd name="connsiteX50-17387" fmla="*/ 5482415 w 6128435"/>
              <a:gd name="connsiteY50-17388" fmla="*/ 3004079 h 6858000"/>
              <a:gd name="connsiteX51-17389" fmla="*/ 5483865 w 6128435"/>
              <a:gd name="connsiteY51-17390" fmla="*/ 3005467 h 6858000"/>
              <a:gd name="connsiteX52-17391" fmla="*/ 5482236 w 6128435"/>
              <a:gd name="connsiteY52-17392" fmla="*/ 3019791 h 6858000"/>
              <a:gd name="connsiteX53-17393" fmla="*/ 5481505 w 6128435"/>
              <a:gd name="connsiteY53-17394" fmla="*/ 3095286 h 6858000"/>
              <a:gd name="connsiteX54-17395" fmla="*/ 5477595 w 6128435"/>
              <a:gd name="connsiteY54-17396" fmla="*/ 3250534 h 6858000"/>
              <a:gd name="connsiteX55-17397" fmla="*/ 5532836 w 6128435"/>
              <a:gd name="connsiteY55-17398" fmla="*/ 3353840 h 6858000"/>
              <a:gd name="connsiteX56-17399" fmla="*/ 5561229 w 6128435"/>
              <a:gd name="connsiteY56-17400" fmla="*/ 3395784 h 6858000"/>
              <a:gd name="connsiteX57-17401" fmla="*/ 5589758 w 6128435"/>
              <a:gd name="connsiteY57-17402" fmla="*/ 3506453 h 6858000"/>
              <a:gd name="connsiteX58-17403" fmla="*/ 5596144 w 6128435"/>
              <a:gd name="connsiteY58-17404" fmla="*/ 3534624 h 6858000"/>
              <a:gd name="connsiteX59-17405" fmla="*/ 5597750 w 6128435"/>
              <a:gd name="connsiteY59-17406" fmla="*/ 3534129 h 6858000"/>
              <a:gd name="connsiteX60-17407" fmla="*/ 5599700 w 6128435"/>
              <a:gd name="connsiteY60-17408" fmla="*/ 3547221 h 6858000"/>
              <a:gd name="connsiteX61-17409" fmla="*/ 5615031 w 6128435"/>
              <a:gd name="connsiteY61-17410" fmla="*/ 3557482 h 6858000"/>
              <a:gd name="connsiteX62-17411" fmla="*/ 5618377 w 6128435"/>
              <a:gd name="connsiteY62-17412" fmla="*/ 3588431 h 6858000"/>
              <a:gd name="connsiteX63-17413" fmla="*/ 5612155 w 6128435"/>
              <a:gd name="connsiteY63-17414" fmla="*/ 3589869 h 6858000"/>
              <a:gd name="connsiteX64-17415" fmla="*/ 5620843 w 6128435"/>
              <a:gd name="connsiteY64-17416" fmla="*/ 3606745 h 6858000"/>
              <a:gd name="connsiteX65-17417" fmla="*/ 5655472 w 6128435"/>
              <a:gd name="connsiteY65-17418" fmla="*/ 3678877 h 6858000"/>
              <a:gd name="connsiteX66-17419" fmla="*/ 5680448 w 6128435"/>
              <a:gd name="connsiteY66-17420" fmla="*/ 3717760 h 6858000"/>
              <a:gd name="connsiteX67-17421" fmla="*/ 5683015 w 6128435"/>
              <a:gd name="connsiteY67-17422" fmla="*/ 3762025 h 6858000"/>
              <a:gd name="connsiteX68-17423" fmla="*/ 5696643 w 6128435"/>
              <a:gd name="connsiteY68-17424" fmla="*/ 3773888 h 6858000"/>
              <a:gd name="connsiteX69-17425" fmla="*/ 5699203 w 6128435"/>
              <a:gd name="connsiteY69-17426" fmla="*/ 3775823 h 6858000"/>
              <a:gd name="connsiteX70-17427" fmla="*/ 5704824 w 6128435"/>
              <a:gd name="connsiteY70-17428" fmla="*/ 3785966 h 6858000"/>
              <a:gd name="connsiteX71-17429" fmla="*/ 5712204 w 6128435"/>
              <a:gd name="connsiteY71-17430" fmla="*/ 3785830 h 6858000"/>
              <a:gd name="connsiteX72-17431" fmla="*/ 5724816 w 6128435"/>
              <a:gd name="connsiteY72-17432" fmla="*/ 3798949 h 6858000"/>
              <a:gd name="connsiteX73-17433" fmla="*/ 5733539 w 6128435"/>
              <a:gd name="connsiteY73-17434" fmla="*/ 3818457 h 6858000"/>
              <a:gd name="connsiteX74-17435" fmla="*/ 5768491 w 6128435"/>
              <a:gd name="connsiteY74-17436" fmla="*/ 3914399 h 6858000"/>
              <a:gd name="connsiteX75-17437" fmla="*/ 5793123 w 6128435"/>
              <a:gd name="connsiteY75-17438" fmla="*/ 3969952 h 6858000"/>
              <a:gd name="connsiteX76-17439" fmla="*/ 5808321 w 6128435"/>
              <a:gd name="connsiteY76-17440" fmla="*/ 3988153 h 6858000"/>
              <a:gd name="connsiteX77-17441" fmla="*/ 5825621 w 6128435"/>
              <a:gd name="connsiteY77-17442" fmla="*/ 4015525 h 6858000"/>
              <a:gd name="connsiteX78-17443" fmla="*/ 5860672 w 6128435"/>
              <a:gd name="connsiteY78-17444" fmla="*/ 4061579 h 6858000"/>
              <a:gd name="connsiteX79-17445" fmla="*/ 5872173 w 6128435"/>
              <a:gd name="connsiteY79-17446" fmla="*/ 4088497 h 6858000"/>
              <a:gd name="connsiteX80-17447" fmla="*/ 5883705 w 6128435"/>
              <a:gd name="connsiteY80-17448" fmla="*/ 4101899 h 6858000"/>
              <a:gd name="connsiteX81-17449" fmla="*/ 5885314 w 6128435"/>
              <a:gd name="connsiteY81-17450" fmla="*/ 4108387 h 6858000"/>
              <a:gd name="connsiteX82-17451" fmla="*/ 5894095 w 6128435"/>
              <a:gd name="connsiteY82-17452" fmla="*/ 4128857 h 6858000"/>
              <a:gd name="connsiteX83-17453" fmla="*/ 5898339 w 6128435"/>
              <a:gd name="connsiteY83-17454" fmla="*/ 4140800 h 6858000"/>
              <a:gd name="connsiteX84-17455" fmla="*/ 5899734 w 6128435"/>
              <a:gd name="connsiteY84-17456" fmla="*/ 4145632 h 6858000"/>
              <a:gd name="connsiteX85-17457" fmla="*/ 5903513 w 6128435"/>
              <a:gd name="connsiteY85-17458" fmla="*/ 4187661 h 6858000"/>
              <a:gd name="connsiteX86-17459" fmla="*/ 5917114 w 6128435"/>
              <a:gd name="connsiteY86-17460" fmla="*/ 4213096 h 6858000"/>
              <a:gd name="connsiteX87-17461" fmla="*/ 5921153 w 6128435"/>
              <a:gd name="connsiteY87-17462" fmla="*/ 4236222 h 6858000"/>
              <a:gd name="connsiteX88-17463" fmla="*/ 5924233 w 6128435"/>
              <a:gd name="connsiteY88-17464" fmla="*/ 4242060 h 6858000"/>
              <a:gd name="connsiteX89-17465" fmla="*/ 5928910 w 6128435"/>
              <a:gd name="connsiteY89-17466" fmla="*/ 4300973 h 6858000"/>
              <a:gd name="connsiteX90-17467" fmla="*/ 5939320 w 6128435"/>
              <a:gd name="connsiteY90-17468" fmla="*/ 4340435 h 6858000"/>
              <a:gd name="connsiteX91-17469" fmla="*/ 5946705 w 6128435"/>
              <a:gd name="connsiteY91-17470" fmla="*/ 4428051 h 6858000"/>
              <a:gd name="connsiteX92-17471" fmla="*/ 5949261 w 6128435"/>
              <a:gd name="connsiteY92-17472" fmla="*/ 4449185 h 6858000"/>
              <a:gd name="connsiteX93-17473" fmla="*/ 5957504 w 6128435"/>
              <a:gd name="connsiteY93-17474" fmla="*/ 4465911 h 6858000"/>
              <a:gd name="connsiteX94-17475" fmla="*/ 5964689 w 6128435"/>
              <a:gd name="connsiteY94-17476" fmla="*/ 4468532 h 6858000"/>
              <a:gd name="connsiteX95-17477" fmla="*/ 5967062 w 6128435"/>
              <a:gd name="connsiteY95-17478" fmla="*/ 4479923 h 6858000"/>
              <a:gd name="connsiteX96-17479" fmla="*/ 5968960 w 6128435"/>
              <a:gd name="connsiteY96-17480" fmla="*/ 4482655 h 6858000"/>
              <a:gd name="connsiteX97-17481" fmla="*/ 5978567 w 6128435"/>
              <a:gd name="connsiteY97-17482" fmla="*/ 4498605 h 6858000"/>
              <a:gd name="connsiteX98-17483" fmla="*/ 5980106 w 6128435"/>
              <a:gd name="connsiteY98-17484" fmla="*/ 4585087 h 6858000"/>
              <a:gd name="connsiteX99-17485" fmla="*/ 5998138 w 6128435"/>
              <a:gd name="connsiteY99-17486" fmla="*/ 4697518 h 6858000"/>
              <a:gd name="connsiteX100-17487" fmla="*/ 6013516 w 6128435"/>
              <a:gd name="connsiteY100-17488" fmla="*/ 4786619 h 6858000"/>
              <a:gd name="connsiteX101-17489" fmla="*/ 6025404 w 6128435"/>
              <a:gd name="connsiteY101-17490" fmla="*/ 4858148 h 6858000"/>
              <a:gd name="connsiteX102-17491" fmla="*/ 6007749 w 6128435"/>
              <a:gd name="connsiteY102-17492" fmla="*/ 4964715 h 6858000"/>
              <a:gd name="connsiteX103-17493" fmla="*/ 6005269 w 6128435"/>
              <a:gd name="connsiteY103-17494" fmla="*/ 5150567 h 6858000"/>
              <a:gd name="connsiteX104-17495" fmla="*/ 6001127 w 6128435"/>
              <a:gd name="connsiteY104-17496" fmla="*/ 5164609 h 6858000"/>
              <a:gd name="connsiteX105-17497" fmla="*/ 5996647 w 6128435"/>
              <a:gd name="connsiteY105-17498" fmla="*/ 5185640 h 6858000"/>
              <a:gd name="connsiteX106-17499" fmla="*/ 5998514 w 6128435"/>
              <a:gd name="connsiteY106-17500" fmla="*/ 5189673 h 6858000"/>
              <a:gd name="connsiteX107-17501" fmla="*/ 5995970 w 6128435"/>
              <a:gd name="connsiteY107-17502" fmla="*/ 5221547 h 6858000"/>
              <a:gd name="connsiteX108-17503" fmla="*/ 5997218 w 6128435"/>
              <a:gd name="connsiteY108-17504" fmla="*/ 5222031 h 6858000"/>
              <a:gd name="connsiteX109-17505" fmla="*/ 6002116 w 6128435"/>
              <a:gd name="connsiteY109-17506" fmla="*/ 5231223 h 6858000"/>
              <a:gd name="connsiteX110-17507" fmla="*/ 6008541 w 6128435"/>
              <a:gd name="connsiteY110-17508" fmla="*/ 5248680 h 6858000"/>
              <a:gd name="connsiteX111-17509" fmla="*/ 6039260 w 6128435"/>
              <a:gd name="connsiteY111-17510" fmla="*/ 5289518 h 6858000"/>
              <a:gd name="connsiteX112-17511" fmla="*/ 6036748 w 6128435"/>
              <a:gd name="connsiteY112-17512" fmla="*/ 5322752 h 6858000"/>
              <a:gd name="connsiteX113-17513" fmla="*/ 6036943 w 6128435"/>
              <a:gd name="connsiteY113-17514" fmla="*/ 5329480 h 6858000"/>
              <a:gd name="connsiteX114-17515" fmla="*/ 6037236 w 6128435"/>
              <a:gd name="connsiteY114-17516" fmla="*/ 5329634 h 6858000"/>
              <a:gd name="connsiteX115-17517" fmla="*/ 6038019 w 6128435"/>
              <a:gd name="connsiteY115-17518" fmla="*/ 5336764 h 6858000"/>
              <a:gd name="connsiteX116-17519" fmla="*/ 6037298 w 6128435"/>
              <a:gd name="connsiteY116-17520" fmla="*/ 5341753 h 6858000"/>
              <a:gd name="connsiteX117-17521" fmla="*/ 6037677 w 6128435"/>
              <a:gd name="connsiteY117-17522" fmla="*/ 5354807 h 6858000"/>
              <a:gd name="connsiteX118-17523" fmla="*/ 6039728 w 6128435"/>
              <a:gd name="connsiteY118-17524" fmla="*/ 5359416 h 6858000"/>
              <a:gd name="connsiteX119-17525" fmla="*/ 6043311 w 6128435"/>
              <a:gd name="connsiteY119-17526" fmla="*/ 5361407 h 6858000"/>
              <a:gd name="connsiteX120-17527" fmla="*/ 6042954 w 6128435"/>
              <a:gd name="connsiteY120-17528" fmla="*/ 5362576 h 6858000"/>
              <a:gd name="connsiteX121-17529" fmla="*/ 6053435 w 6128435"/>
              <a:gd name="connsiteY121-17530" fmla="*/ 5387547 h 6858000"/>
              <a:gd name="connsiteX122-17531" fmla="*/ 6065933 w 6128435"/>
              <a:gd name="connsiteY122-17532" fmla="*/ 5443002 h 6858000"/>
              <a:gd name="connsiteX123-17533" fmla="*/ 6068640 w 6128435"/>
              <a:gd name="connsiteY123-17534" fmla="*/ 5474503 h 6858000"/>
              <a:gd name="connsiteX124-17535" fmla="*/ 6080922 w 6128435"/>
              <a:gd name="connsiteY124-17536" fmla="*/ 5561070 h 6858000"/>
              <a:gd name="connsiteX125-17537" fmla="*/ 6096949 w 6128435"/>
              <a:gd name="connsiteY125-17538" fmla="*/ 5648179 h 6858000"/>
              <a:gd name="connsiteX126-17539" fmla="*/ 6125703 w 6128435"/>
              <a:gd name="connsiteY126-17540" fmla="*/ 5692894 h 6858000"/>
              <a:gd name="connsiteX127-17541" fmla="*/ 6126670 w 6128435"/>
              <a:gd name="connsiteY127-17542" fmla="*/ 5697882 h 6858000"/>
              <a:gd name="connsiteX128-17543" fmla="*/ 6124061 w 6128435"/>
              <a:gd name="connsiteY128-17544" fmla="*/ 5710294 h 6858000"/>
              <a:gd name="connsiteX129-17545" fmla="*/ 6122213 w 6128435"/>
              <a:gd name="connsiteY129-17546" fmla="*/ 5714762 h 6858000"/>
              <a:gd name="connsiteX130-17547" fmla="*/ 6121353 w 6128435"/>
              <a:gd name="connsiteY130-17548" fmla="*/ 5721725 h 6858000"/>
              <a:gd name="connsiteX131-17549" fmla="*/ 6121607 w 6128435"/>
              <a:gd name="connsiteY131-17550" fmla="*/ 5721959 h 6858000"/>
              <a:gd name="connsiteX132-17551" fmla="*/ 6120262 w 6128435"/>
              <a:gd name="connsiteY132-17552" fmla="*/ 5728358 h 6858000"/>
              <a:gd name="connsiteX133-17553" fmla="*/ 6110194 w 6128435"/>
              <a:gd name="connsiteY133-17554" fmla="*/ 5758853 h 6858000"/>
              <a:gd name="connsiteX134-17555" fmla="*/ 6127519 w 6128435"/>
              <a:gd name="connsiteY134-17556" fmla="*/ 5865775 h 6858000"/>
              <a:gd name="connsiteX135-17557" fmla="*/ 6128435 w 6128435"/>
              <a:gd name="connsiteY135-17558" fmla="*/ 5870164 h 6858000"/>
              <a:gd name="connsiteX136-17559" fmla="*/ 6119217 w 6128435"/>
              <a:gd name="connsiteY136-17560" fmla="*/ 5888542 h 6858000"/>
              <a:gd name="connsiteX137-17561" fmla="*/ 6115966 w 6128435"/>
              <a:gd name="connsiteY137-17562" fmla="*/ 5898387 h 6858000"/>
              <a:gd name="connsiteX138-17563" fmla="*/ 6111924 w 6128435"/>
              <a:gd name="connsiteY138-17564" fmla="*/ 5900444 h 6858000"/>
              <a:gd name="connsiteX139-17565" fmla="*/ 6108716 w 6128435"/>
              <a:gd name="connsiteY139-17566" fmla="*/ 5915345 h 6858000"/>
              <a:gd name="connsiteX140-17567" fmla="*/ 6109524 w 6128435"/>
              <a:gd name="connsiteY140-17568" fmla="*/ 5917328 h 6858000"/>
              <a:gd name="connsiteX141-17569" fmla="*/ 6102493 w 6128435"/>
              <a:gd name="connsiteY141-17570" fmla="*/ 5928602 h 6858000"/>
              <a:gd name="connsiteX142-17571" fmla="*/ 6056863 w 6128435"/>
              <a:gd name="connsiteY142-17572" fmla="*/ 6000643 h 6858000"/>
              <a:gd name="connsiteX143-17573" fmla="*/ 6045436 w 6128435"/>
              <a:gd name="connsiteY143-17574" fmla="*/ 6124480 h 6858000"/>
              <a:gd name="connsiteX144-17575" fmla="*/ 6030489 w 6128435"/>
              <a:gd name="connsiteY144-17576" fmla="*/ 6317666 h 6858000"/>
              <a:gd name="connsiteX145-17577" fmla="*/ 6007492 w 6128435"/>
              <a:gd name="connsiteY145-17578" fmla="*/ 6440818 h 6858000"/>
              <a:gd name="connsiteX146-17579" fmla="*/ 6009467 w 6128435"/>
              <a:gd name="connsiteY146-17580" fmla="*/ 6487076 h 6858000"/>
              <a:gd name="connsiteX147-17581" fmla="*/ 5995064 w 6128435"/>
              <a:gd name="connsiteY147-17582" fmla="*/ 6540791 h 6858000"/>
              <a:gd name="connsiteX148-17583" fmla="*/ 5996309 w 6128435"/>
              <a:gd name="connsiteY148-17584" fmla="*/ 6543961 h 6858000"/>
              <a:gd name="connsiteX149-17585" fmla="*/ 5996048 w 6128435"/>
              <a:gd name="connsiteY149-17586" fmla="*/ 6555444 h 6858000"/>
              <a:gd name="connsiteX150-17587" fmla="*/ 6002524 w 6128435"/>
              <a:gd name="connsiteY150-17588" fmla="*/ 6560188 h 6858000"/>
              <a:gd name="connsiteX151-17589" fmla="*/ 6006823 w 6128435"/>
              <a:gd name="connsiteY151-17590" fmla="*/ 6578546 h 6858000"/>
              <a:gd name="connsiteX152-17591" fmla="*/ 6004510 w 6128435"/>
              <a:gd name="connsiteY152-17592" fmla="*/ 6599256 h 6858000"/>
              <a:gd name="connsiteX153-17593" fmla="*/ 5986207 w 6128435"/>
              <a:gd name="connsiteY153-17594" fmla="*/ 6695855 h 6858000"/>
              <a:gd name="connsiteX154-17595" fmla="*/ 5979428 w 6128435"/>
              <a:gd name="connsiteY154-17596" fmla="*/ 6754678 h 6858000"/>
              <a:gd name="connsiteX155-17597" fmla="*/ 5983398 w 6128435"/>
              <a:gd name="connsiteY155-17598" fmla="*/ 6778641 h 6858000"/>
              <a:gd name="connsiteX156-17599" fmla="*/ 5984543 w 6128435"/>
              <a:gd name="connsiteY156-17600" fmla="*/ 6811016 h 6858000"/>
              <a:gd name="connsiteX157-17601" fmla="*/ 5981802 w 6128435"/>
              <a:gd name="connsiteY157-17602" fmla="*/ 6838578 h 6858000"/>
              <a:gd name="connsiteX158-17603" fmla="*/ 5979671 w 6128435"/>
              <a:gd name="connsiteY158-17604" fmla="*/ 6858000 h 6858000"/>
              <a:gd name="connsiteX159-17605" fmla="*/ 0 w 6128435"/>
              <a:gd name="connsiteY159-17606" fmla="*/ 6858000 h 6858000"/>
              <a:gd name="connsiteX160-17607" fmla="*/ 0 w 6128435"/>
              <a:gd name="connsiteY160-17608" fmla="*/ 0 h 6858000"/>
              <a:gd name="connsiteX0-17609" fmla="*/ 0 w 6128435"/>
              <a:gd name="connsiteY0-17610" fmla="*/ 0 h 6858000"/>
              <a:gd name="connsiteX1-17611" fmla="*/ 4965888 w 6128435"/>
              <a:gd name="connsiteY1-17612" fmla="*/ 0 h 6858000"/>
              <a:gd name="connsiteX2-17613" fmla="*/ 4967767 w 6128435"/>
              <a:gd name="connsiteY2-17614" fmla="*/ 7930 h 6858000"/>
              <a:gd name="connsiteX3-17615" fmla="*/ 4979444 w 6128435"/>
              <a:gd name="connsiteY3-17616" fmla="*/ 43921 h 6858000"/>
              <a:gd name="connsiteX4-17617" fmla="*/ 5021173 w 6128435"/>
              <a:gd name="connsiteY4-17618" fmla="*/ 123738 h 6858000"/>
              <a:gd name="connsiteX5-17619" fmla="*/ 5075458 w 6128435"/>
              <a:gd name="connsiteY5-17620" fmla="*/ 264355 h 6858000"/>
              <a:gd name="connsiteX6-17621" fmla="*/ 5081175 w 6128435"/>
              <a:gd name="connsiteY6-17622" fmla="*/ 277448 h 6858000"/>
              <a:gd name="connsiteX7-17623" fmla="*/ 5097011 w 6128435"/>
              <a:gd name="connsiteY7-17624" fmla="*/ 355616 h 6858000"/>
              <a:gd name="connsiteX8-17625" fmla="*/ 5130982 w 6128435"/>
              <a:gd name="connsiteY8-17626" fmla="*/ 412030 h 6858000"/>
              <a:gd name="connsiteX9-17627" fmla="*/ 5153000 w 6128435"/>
              <a:gd name="connsiteY9-17628" fmla="*/ 507134 h 6858000"/>
              <a:gd name="connsiteX10-17629" fmla="*/ 5171282 w 6128435"/>
              <a:gd name="connsiteY10-17630" fmla="*/ 602071 h 6858000"/>
              <a:gd name="connsiteX11-17631" fmla="*/ 5176196 w 6128435"/>
              <a:gd name="connsiteY11-17632" fmla="*/ 636822 h 6858000"/>
              <a:gd name="connsiteX12-17633" fmla="*/ 5189051 w 6128435"/>
              <a:gd name="connsiteY12-17634" fmla="*/ 782518 h 6858000"/>
              <a:gd name="connsiteX13-17635" fmla="*/ 5210428 w 6128435"/>
              <a:gd name="connsiteY13-17636" fmla="*/ 815772 h 6858000"/>
              <a:gd name="connsiteX14-17637" fmla="*/ 5221088 w 6128435"/>
              <a:gd name="connsiteY14-17638" fmla="*/ 860193 h 6858000"/>
              <a:gd name="connsiteX15-17639" fmla="*/ 5230806 w 6128435"/>
              <a:gd name="connsiteY15-17640" fmla="*/ 961354 h 6858000"/>
              <a:gd name="connsiteX16-17641" fmla="*/ 5201018 w 6128435"/>
              <a:gd name="connsiteY16-17642" fmla="*/ 1095027 h 6858000"/>
              <a:gd name="connsiteX17-17643" fmla="*/ 5202153 w 6128435"/>
              <a:gd name="connsiteY17-17644" fmla="*/ 1133224 h 6858000"/>
              <a:gd name="connsiteX18-17645" fmla="*/ 5207370 w 6128435"/>
              <a:gd name="connsiteY18-17646" fmla="*/ 1138097 h 6858000"/>
              <a:gd name="connsiteX19-17647" fmla="*/ 5189234 w 6128435"/>
              <a:gd name="connsiteY19-17648" fmla="*/ 1193495 h 6858000"/>
              <a:gd name="connsiteX20-17649" fmla="*/ 5202769 w 6128435"/>
              <a:gd name="connsiteY20-17650" fmla="*/ 1269450 h 6858000"/>
              <a:gd name="connsiteX21-17651" fmla="*/ 5225968 w 6128435"/>
              <a:gd name="connsiteY21-17652" fmla="*/ 1357994 h 6858000"/>
              <a:gd name="connsiteX22-17653" fmla="*/ 5233819 w 6128435"/>
              <a:gd name="connsiteY22-17654" fmla="*/ 1380922 h 6858000"/>
              <a:gd name="connsiteX23-17655" fmla="*/ 5237226 w 6128435"/>
              <a:gd name="connsiteY23-17656" fmla="*/ 1441327 h 6858000"/>
              <a:gd name="connsiteX24-17657" fmla="*/ 5255653 w 6128435"/>
              <a:gd name="connsiteY24-17658" fmla="*/ 1524712 h 6858000"/>
              <a:gd name="connsiteX25-17659" fmla="*/ 5263491 w 6128435"/>
              <a:gd name="connsiteY25-17660" fmla="*/ 1642938 h 6858000"/>
              <a:gd name="connsiteX26-17661" fmla="*/ 5261314 w 6128435"/>
              <a:gd name="connsiteY26-17662" fmla="*/ 1689177 h 6858000"/>
              <a:gd name="connsiteX27-17663" fmla="*/ 5259788 w 6128435"/>
              <a:gd name="connsiteY27-17664" fmla="*/ 1768516 h 6858000"/>
              <a:gd name="connsiteX28-17665" fmla="*/ 5255696 w 6128435"/>
              <a:gd name="connsiteY28-17666" fmla="*/ 1953770 h 6858000"/>
              <a:gd name="connsiteX29-17667" fmla="*/ 5252592 w 6128435"/>
              <a:gd name="connsiteY29-17668" fmla="*/ 2092210 h 6858000"/>
              <a:gd name="connsiteX30-17669" fmla="*/ 5264303 w 6128435"/>
              <a:gd name="connsiteY30-17670" fmla="*/ 2225157 h 6858000"/>
              <a:gd name="connsiteX31-17671" fmla="*/ 5254949 w 6128435"/>
              <a:gd name="connsiteY31-17672" fmla="*/ 2236160 h 6858000"/>
              <a:gd name="connsiteX32-17673" fmla="*/ 5250104 w 6128435"/>
              <a:gd name="connsiteY32-17674" fmla="*/ 2249166 h 6858000"/>
              <a:gd name="connsiteX33-17675" fmla="*/ 5251214 w 6128435"/>
              <a:gd name="connsiteY33-17676" fmla="*/ 2250944 h 6858000"/>
              <a:gd name="connsiteX34-17677" fmla="*/ 5250644 w 6128435"/>
              <a:gd name="connsiteY34-17678" fmla="*/ 2266619 h 6858000"/>
              <a:gd name="connsiteX35-17679" fmla="*/ 5293877 w 6128435"/>
              <a:gd name="connsiteY35-17680" fmla="*/ 2368649 h 6858000"/>
              <a:gd name="connsiteX36-17681" fmla="*/ 5311338 w 6128435"/>
              <a:gd name="connsiteY36-17682" fmla="*/ 2404034 h 6858000"/>
              <a:gd name="connsiteX37-17683" fmla="*/ 5338366 w 6128435"/>
              <a:gd name="connsiteY37-17684" fmla="*/ 2465052 h 6858000"/>
              <a:gd name="connsiteX38-17685" fmla="*/ 5371263 w 6128435"/>
              <a:gd name="connsiteY38-17686" fmla="*/ 2586413 h 6858000"/>
              <a:gd name="connsiteX39-17687" fmla="*/ 5407503 w 6128435"/>
              <a:gd name="connsiteY39-17688" fmla="*/ 2786290 h 6858000"/>
              <a:gd name="connsiteX40-17689" fmla="*/ 5407356 w 6128435"/>
              <a:gd name="connsiteY40-17690" fmla="*/ 2787545 h 6858000"/>
              <a:gd name="connsiteX41-17691" fmla="*/ 5411130 w 6128435"/>
              <a:gd name="connsiteY41-17692" fmla="*/ 2788640 h 6858000"/>
              <a:gd name="connsiteX42-17693" fmla="*/ 5416439 w 6128435"/>
              <a:gd name="connsiteY42-17694" fmla="*/ 2805666 h 6858000"/>
              <a:gd name="connsiteX43-17695" fmla="*/ 5416589 w 6128435"/>
              <a:gd name="connsiteY43-17696" fmla="*/ 2810822 h 6858000"/>
              <a:gd name="connsiteX44-17697" fmla="*/ 5418542 w 6128435"/>
              <a:gd name="connsiteY44-17698" fmla="*/ 2817745 h 6858000"/>
              <a:gd name="connsiteX45-17699" fmla="*/ 5418847 w 6128435"/>
              <a:gd name="connsiteY45-17700" fmla="*/ 2817825 h 6858000"/>
              <a:gd name="connsiteX46-17701" fmla="*/ 5457023 w 6128435"/>
              <a:gd name="connsiteY46-17702" fmla="*/ 2858292 h 6858000"/>
              <a:gd name="connsiteX47-17703" fmla="*/ 5479298 w 6128435"/>
              <a:gd name="connsiteY47-17704" fmla="*/ 2947791 h 6858000"/>
              <a:gd name="connsiteX48-17705" fmla="*/ 5481770 w 6128435"/>
              <a:gd name="connsiteY48-17706" fmla="*/ 2951352 h 6858000"/>
              <a:gd name="connsiteX49-17707" fmla="*/ 5482045 w 6128435"/>
              <a:gd name="connsiteY49-17708" fmla="*/ 2984371 h 6858000"/>
              <a:gd name="connsiteX50-17709" fmla="*/ 5482415 w 6128435"/>
              <a:gd name="connsiteY50-17710" fmla="*/ 3004079 h 6858000"/>
              <a:gd name="connsiteX51-17711" fmla="*/ 5483865 w 6128435"/>
              <a:gd name="connsiteY51-17712" fmla="*/ 3005467 h 6858000"/>
              <a:gd name="connsiteX52-17713" fmla="*/ 5481505 w 6128435"/>
              <a:gd name="connsiteY52-17714" fmla="*/ 3095286 h 6858000"/>
              <a:gd name="connsiteX53-17715" fmla="*/ 5477595 w 6128435"/>
              <a:gd name="connsiteY53-17716" fmla="*/ 3250534 h 6858000"/>
              <a:gd name="connsiteX54-17717" fmla="*/ 5532836 w 6128435"/>
              <a:gd name="connsiteY54-17718" fmla="*/ 3353840 h 6858000"/>
              <a:gd name="connsiteX55-17719" fmla="*/ 5561229 w 6128435"/>
              <a:gd name="connsiteY55-17720" fmla="*/ 3395784 h 6858000"/>
              <a:gd name="connsiteX56-17721" fmla="*/ 5589758 w 6128435"/>
              <a:gd name="connsiteY56-17722" fmla="*/ 3506453 h 6858000"/>
              <a:gd name="connsiteX57-17723" fmla="*/ 5596144 w 6128435"/>
              <a:gd name="connsiteY57-17724" fmla="*/ 3534624 h 6858000"/>
              <a:gd name="connsiteX58-17725" fmla="*/ 5597750 w 6128435"/>
              <a:gd name="connsiteY58-17726" fmla="*/ 3534129 h 6858000"/>
              <a:gd name="connsiteX59-17727" fmla="*/ 5599700 w 6128435"/>
              <a:gd name="connsiteY59-17728" fmla="*/ 3547221 h 6858000"/>
              <a:gd name="connsiteX60-17729" fmla="*/ 5615031 w 6128435"/>
              <a:gd name="connsiteY60-17730" fmla="*/ 3557482 h 6858000"/>
              <a:gd name="connsiteX61-17731" fmla="*/ 5618377 w 6128435"/>
              <a:gd name="connsiteY61-17732" fmla="*/ 3588431 h 6858000"/>
              <a:gd name="connsiteX62-17733" fmla="*/ 5612155 w 6128435"/>
              <a:gd name="connsiteY62-17734" fmla="*/ 3589869 h 6858000"/>
              <a:gd name="connsiteX63-17735" fmla="*/ 5620843 w 6128435"/>
              <a:gd name="connsiteY63-17736" fmla="*/ 3606745 h 6858000"/>
              <a:gd name="connsiteX64-17737" fmla="*/ 5655472 w 6128435"/>
              <a:gd name="connsiteY64-17738" fmla="*/ 3678877 h 6858000"/>
              <a:gd name="connsiteX65-17739" fmla="*/ 5680448 w 6128435"/>
              <a:gd name="connsiteY65-17740" fmla="*/ 3717760 h 6858000"/>
              <a:gd name="connsiteX66-17741" fmla="*/ 5683015 w 6128435"/>
              <a:gd name="connsiteY66-17742" fmla="*/ 3762025 h 6858000"/>
              <a:gd name="connsiteX67-17743" fmla="*/ 5696643 w 6128435"/>
              <a:gd name="connsiteY67-17744" fmla="*/ 3773888 h 6858000"/>
              <a:gd name="connsiteX68-17745" fmla="*/ 5699203 w 6128435"/>
              <a:gd name="connsiteY68-17746" fmla="*/ 3775823 h 6858000"/>
              <a:gd name="connsiteX69-17747" fmla="*/ 5704824 w 6128435"/>
              <a:gd name="connsiteY69-17748" fmla="*/ 3785966 h 6858000"/>
              <a:gd name="connsiteX70-17749" fmla="*/ 5712204 w 6128435"/>
              <a:gd name="connsiteY70-17750" fmla="*/ 3785830 h 6858000"/>
              <a:gd name="connsiteX71-17751" fmla="*/ 5724816 w 6128435"/>
              <a:gd name="connsiteY71-17752" fmla="*/ 3798949 h 6858000"/>
              <a:gd name="connsiteX72-17753" fmla="*/ 5733539 w 6128435"/>
              <a:gd name="connsiteY72-17754" fmla="*/ 3818457 h 6858000"/>
              <a:gd name="connsiteX73-17755" fmla="*/ 5768491 w 6128435"/>
              <a:gd name="connsiteY73-17756" fmla="*/ 3914399 h 6858000"/>
              <a:gd name="connsiteX74-17757" fmla="*/ 5793123 w 6128435"/>
              <a:gd name="connsiteY74-17758" fmla="*/ 3969952 h 6858000"/>
              <a:gd name="connsiteX75-17759" fmla="*/ 5808321 w 6128435"/>
              <a:gd name="connsiteY75-17760" fmla="*/ 3988153 h 6858000"/>
              <a:gd name="connsiteX76-17761" fmla="*/ 5825621 w 6128435"/>
              <a:gd name="connsiteY76-17762" fmla="*/ 4015525 h 6858000"/>
              <a:gd name="connsiteX77-17763" fmla="*/ 5860672 w 6128435"/>
              <a:gd name="connsiteY77-17764" fmla="*/ 4061579 h 6858000"/>
              <a:gd name="connsiteX78-17765" fmla="*/ 5872173 w 6128435"/>
              <a:gd name="connsiteY78-17766" fmla="*/ 4088497 h 6858000"/>
              <a:gd name="connsiteX79-17767" fmla="*/ 5883705 w 6128435"/>
              <a:gd name="connsiteY79-17768" fmla="*/ 4101899 h 6858000"/>
              <a:gd name="connsiteX80-17769" fmla="*/ 5885314 w 6128435"/>
              <a:gd name="connsiteY80-17770" fmla="*/ 4108387 h 6858000"/>
              <a:gd name="connsiteX81-17771" fmla="*/ 5894095 w 6128435"/>
              <a:gd name="connsiteY81-17772" fmla="*/ 4128857 h 6858000"/>
              <a:gd name="connsiteX82-17773" fmla="*/ 5898339 w 6128435"/>
              <a:gd name="connsiteY82-17774" fmla="*/ 4140800 h 6858000"/>
              <a:gd name="connsiteX83-17775" fmla="*/ 5899734 w 6128435"/>
              <a:gd name="connsiteY83-17776" fmla="*/ 4145632 h 6858000"/>
              <a:gd name="connsiteX84-17777" fmla="*/ 5903513 w 6128435"/>
              <a:gd name="connsiteY84-17778" fmla="*/ 4187661 h 6858000"/>
              <a:gd name="connsiteX85-17779" fmla="*/ 5917114 w 6128435"/>
              <a:gd name="connsiteY85-17780" fmla="*/ 4213096 h 6858000"/>
              <a:gd name="connsiteX86-17781" fmla="*/ 5921153 w 6128435"/>
              <a:gd name="connsiteY86-17782" fmla="*/ 4236222 h 6858000"/>
              <a:gd name="connsiteX87-17783" fmla="*/ 5924233 w 6128435"/>
              <a:gd name="connsiteY87-17784" fmla="*/ 4242060 h 6858000"/>
              <a:gd name="connsiteX88-17785" fmla="*/ 5928910 w 6128435"/>
              <a:gd name="connsiteY88-17786" fmla="*/ 4300973 h 6858000"/>
              <a:gd name="connsiteX89-17787" fmla="*/ 5939320 w 6128435"/>
              <a:gd name="connsiteY89-17788" fmla="*/ 4340435 h 6858000"/>
              <a:gd name="connsiteX90-17789" fmla="*/ 5946705 w 6128435"/>
              <a:gd name="connsiteY90-17790" fmla="*/ 4428051 h 6858000"/>
              <a:gd name="connsiteX91-17791" fmla="*/ 5949261 w 6128435"/>
              <a:gd name="connsiteY91-17792" fmla="*/ 4449185 h 6858000"/>
              <a:gd name="connsiteX92-17793" fmla="*/ 5957504 w 6128435"/>
              <a:gd name="connsiteY92-17794" fmla="*/ 4465911 h 6858000"/>
              <a:gd name="connsiteX93-17795" fmla="*/ 5964689 w 6128435"/>
              <a:gd name="connsiteY93-17796" fmla="*/ 4468532 h 6858000"/>
              <a:gd name="connsiteX94-17797" fmla="*/ 5967062 w 6128435"/>
              <a:gd name="connsiteY94-17798" fmla="*/ 4479923 h 6858000"/>
              <a:gd name="connsiteX95-17799" fmla="*/ 5968960 w 6128435"/>
              <a:gd name="connsiteY95-17800" fmla="*/ 4482655 h 6858000"/>
              <a:gd name="connsiteX96-17801" fmla="*/ 5978567 w 6128435"/>
              <a:gd name="connsiteY96-17802" fmla="*/ 4498605 h 6858000"/>
              <a:gd name="connsiteX97-17803" fmla="*/ 5980106 w 6128435"/>
              <a:gd name="connsiteY97-17804" fmla="*/ 4585087 h 6858000"/>
              <a:gd name="connsiteX98-17805" fmla="*/ 5998138 w 6128435"/>
              <a:gd name="connsiteY98-17806" fmla="*/ 4697518 h 6858000"/>
              <a:gd name="connsiteX99-17807" fmla="*/ 6013516 w 6128435"/>
              <a:gd name="connsiteY99-17808" fmla="*/ 4786619 h 6858000"/>
              <a:gd name="connsiteX100-17809" fmla="*/ 6025404 w 6128435"/>
              <a:gd name="connsiteY100-17810" fmla="*/ 4858148 h 6858000"/>
              <a:gd name="connsiteX101-17811" fmla="*/ 6007749 w 6128435"/>
              <a:gd name="connsiteY101-17812" fmla="*/ 4964715 h 6858000"/>
              <a:gd name="connsiteX102-17813" fmla="*/ 6005269 w 6128435"/>
              <a:gd name="connsiteY102-17814" fmla="*/ 5150567 h 6858000"/>
              <a:gd name="connsiteX103-17815" fmla="*/ 6001127 w 6128435"/>
              <a:gd name="connsiteY103-17816" fmla="*/ 5164609 h 6858000"/>
              <a:gd name="connsiteX104-17817" fmla="*/ 5996647 w 6128435"/>
              <a:gd name="connsiteY104-17818" fmla="*/ 5185640 h 6858000"/>
              <a:gd name="connsiteX105-17819" fmla="*/ 5998514 w 6128435"/>
              <a:gd name="connsiteY105-17820" fmla="*/ 5189673 h 6858000"/>
              <a:gd name="connsiteX106-17821" fmla="*/ 5995970 w 6128435"/>
              <a:gd name="connsiteY106-17822" fmla="*/ 5221547 h 6858000"/>
              <a:gd name="connsiteX107-17823" fmla="*/ 5997218 w 6128435"/>
              <a:gd name="connsiteY107-17824" fmla="*/ 5222031 h 6858000"/>
              <a:gd name="connsiteX108-17825" fmla="*/ 6002116 w 6128435"/>
              <a:gd name="connsiteY108-17826" fmla="*/ 5231223 h 6858000"/>
              <a:gd name="connsiteX109-17827" fmla="*/ 6008541 w 6128435"/>
              <a:gd name="connsiteY109-17828" fmla="*/ 5248680 h 6858000"/>
              <a:gd name="connsiteX110-17829" fmla="*/ 6039260 w 6128435"/>
              <a:gd name="connsiteY110-17830" fmla="*/ 5289518 h 6858000"/>
              <a:gd name="connsiteX111-17831" fmla="*/ 6036748 w 6128435"/>
              <a:gd name="connsiteY111-17832" fmla="*/ 5322752 h 6858000"/>
              <a:gd name="connsiteX112-17833" fmla="*/ 6036943 w 6128435"/>
              <a:gd name="connsiteY112-17834" fmla="*/ 5329480 h 6858000"/>
              <a:gd name="connsiteX113-17835" fmla="*/ 6037236 w 6128435"/>
              <a:gd name="connsiteY113-17836" fmla="*/ 5329634 h 6858000"/>
              <a:gd name="connsiteX114-17837" fmla="*/ 6038019 w 6128435"/>
              <a:gd name="connsiteY114-17838" fmla="*/ 5336764 h 6858000"/>
              <a:gd name="connsiteX115-17839" fmla="*/ 6037298 w 6128435"/>
              <a:gd name="connsiteY115-17840" fmla="*/ 5341753 h 6858000"/>
              <a:gd name="connsiteX116-17841" fmla="*/ 6037677 w 6128435"/>
              <a:gd name="connsiteY116-17842" fmla="*/ 5354807 h 6858000"/>
              <a:gd name="connsiteX117-17843" fmla="*/ 6039728 w 6128435"/>
              <a:gd name="connsiteY117-17844" fmla="*/ 5359416 h 6858000"/>
              <a:gd name="connsiteX118-17845" fmla="*/ 6043311 w 6128435"/>
              <a:gd name="connsiteY118-17846" fmla="*/ 5361407 h 6858000"/>
              <a:gd name="connsiteX119-17847" fmla="*/ 6042954 w 6128435"/>
              <a:gd name="connsiteY119-17848" fmla="*/ 5362576 h 6858000"/>
              <a:gd name="connsiteX120-17849" fmla="*/ 6053435 w 6128435"/>
              <a:gd name="connsiteY120-17850" fmla="*/ 5387547 h 6858000"/>
              <a:gd name="connsiteX121-17851" fmla="*/ 6065933 w 6128435"/>
              <a:gd name="connsiteY121-17852" fmla="*/ 5443002 h 6858000"/>
              <a:gd name="connsiteX122-17853" fmla="*/ 6068640 w 6128435"/>
              <a:gd name="connsiteY122-17854" fmla="*/ 5474503 h 6858000"/>
              <a:gd name="connsiteX123-17855" fmla="*/ 6080922 w 6128435"/>
              <a:gd name="connsiteY123-17856" fmla="*/ 5561070 h 6858000"/>
              <a:gd name="connsiteX124-17857" fmla="*/ 6096949 w 6128435"/>
              <a:gd name="connsiteY124-17858" fmla="*/ 5648179 h 6858000"/>
              <a:gd name="connsiteX125-17859" fmla="*/ 6125703 w 6128435"/>
              <a:gd name="connsiteY125-17860" fmla="*/ 5692894 h 6858000"/>
              <a:gd name="connsiteX126-17861" fmla="*/ 6126670 w 6128435"/>
              <a:gd name="connsiteY126-17862" fmla="*/ 5697882 h 6858000"/>
              <a:gd name="connsiteX127-17863" fmla="*/ 6124061 w 6128435"/>
              <a:gd name="connsiteY127-17864" fmla="*/ 5710294 h 6858000"/>
              <a:gd name="connsiteX128-17865" fmla="*/ 6122213 w 6128435"/>
              <a:gd name="connsiteY128-17866" fmla="*/ 5714762 h 6858000"/>
              <a:gd name="connsiteX129-17867" fmla="*/ 6121353 w 6128435"/>
              <a:gd name="connsiteY129-17868" fmla="*/ 5721725 h 6858000"/>
              <a:gd name="connsiteX130-17869" fmla="*/ 6121607 w 6128435"/>
              <a:gd name="connsiteY130-17870" fmla="*/ 5721959 h 6858000"/>
              <a:gd name="connsiteX131-17871" fmla="*/ 6120262 w 6128435"/>
              <a:gd name="connsiteY131-17872" fmla="*/ 5728358 h 6858000"/>
              <a:gd name="connsiteX132-17873" fmla="*/ 6110194 w 6128435"/>
              <a:gd name="connsiteY132-17874" fmla="*/ 5758853 h 6858000"/>
              <a:gd name="connsiteX133-17875" fmla="*/ 6127519 w 6128435"/>
              <a:gd name="connsiteY133-17876" fmla="*/ 5865775 h 6858000"/>
              <a:gd name="connsiteX134-17877" fmla="*/ 6128435 w 6128435"/>
              <a:gd name="connsiteY134-17878" fmla="*/ 5870164 h 6858000"/>
              <a:gd name="connsiteX135-17879" fmla="*/ 6119217 w 6128435"/>
              <a:gd name="connsiteY135-17880" fmla="*/ 5888542 h 6858000"/>
              <a:gd name="connsiteX136-17881" fmla="*/ 6115966 w 6128435"/>
              <a:gd name="connsiteY136-17882" fmla="*/ 5898387 h 6858000"/>
              <a:gd name="connsiteX137-17883" fmla="*/ 6111924 w 6128435"/>
              <a:gd name="connsiteY137-17884" fmla="*/ 5900444 h 6858000"/>
              <a:gd name="connsiteX138-17885" fmla="*/ 6108716 w 6128435"/>
              <a:gd name="connsiteY138-17886" fmla="*/ 5915345 h 6858000"/>
              <a:gd name="connsiteX139-17887" fmla="*/ 6109524 w 6128435"/>
              <a:gd name="connsiteY139-17888" fmla="*/ 5917328 h 6858000"/>
              <a:gd name="connsiteX140-17889" fmla="*/ 6102493 w 6128435"/>
              <a:gd name="connsiteY140-17890" fmla="*/ 5928602 h 6858000"/>
              <a:gd name="connsiteX141-17891" fmla="*/ 6056863 w 6128435"/>
              <a:gd name="connsiteY141-17892" fmla="*/ 6000643 h 6858000"/>
              <a:gd name="connsiteX142-17893" fmla="*/ 6045436 w 6128435"/>
              <a:gd name="connsiteY142-17894" fmla="*/ 6124480 h 6858000"/>
              <a:gd name="connsiteX143-17895" fmla="*/ 6030489 w 6128435"/>
              <a:gd name="connsiteY143-17896" fmla="*/ 6317666 h 6858000"/>
              <a:gd name="connsiteX144-17897" fmla="*/ 6007492 w 6128435"/>
              <a:gd name="connsiteY144-17898" fmla="*/ 6440818 h 6858000"/>
              <a:gd name="connsiteX145-17899" fmla="*/ 6009467 w 6128435"/>
              <a:gd name="connsiteY145-17900" fmla="*/ 6487076 h 6858000"/>
              <a:gd name="connsiteX146-17901" fmla="*/ 5995064 w 6128435"/>
              <a:gd name="connsiteY146-17902" fmla="*/ 6540791 h 6858000"/>
              <a:gd name="connsiteX147-17903" fmla="*/ 5996309 w 6128435"/>
              <a:gd name="connsiteY147-17904" fmla="*/ 6543961 h 6858000"/>
              <a:gd name="connsiteX148-17905" fmla="*/ 5996048 w 6128435"/>
              <a:gd name="connsiteY148-17906" fmla="*/ 6555444 h 6858000"/>
              <a:gd name="connsiteX149-17907" fmla="*/ 6002524 w 6128435"/>
              <a:gd name="connsiteY149-17908" fmla="*/ 6560188 h 6858000"/>
              <a:gd name="connsiteX150-17909" fmla="*/ 6006823 w 6128435"/>
              <a:gd name="connsiteY150-17910" fmla="*/ 6578546 h 6858000"/>
              <a:gd name="connsiteX151-17911" fmla="*/ 6004510 w 6128435"/>
              <a:gd name="connsiteY151-17912" fmla="*/ 6599256 h 6858000"/>
              <a:gd name="connsiteX152-17913" fmla="*/ 5986207 w 6128435"/>
              <a:gd name="connsiteY152-17914" fmla="*/ 6695855 h 6858000"/>
              <a:gd name="connsiteX153-17915" fmla="*/ 5979428 w 6128435"/>
              <a:gd name="connsiteY153-17916" fmla="*/ 6754678 h 6858000"/>
              <a:gd name="connsiteX154-17917" fmla="*/ 5983398 w 6128435"/>
              <a:gd name="connsiteY154-17918" fmla="*/ 6778641 h 6858000"/>
              <a:gd name="connsiteX155-17919" fmla="*/ 5984543 w 6128435"/>
              <a:gd name="connsiteY155-17920" fmla="*/ 6811016 h 6858000"/>
              <a:gd name="connsiteX156-17921" fmla="*/ 5981802 w 6128435"/>
              <a:gd name="connsiteY156-17922" fmla="*/ 6838578 h 6858000"/>
              <a:gd name="connsiteX157-17923" fmla="*/ 5979671 w 6128435"/>
              <a:gd name="connsiteY157-17924" fmla="*/ 6858000 h 6858000"/>
              <a:gd name="connsiteX158-17925" fmla="*/ 0 w 6128435"/>
              <a:gd name="connsiteY158-17926" fmla="*/ 6858000 h 6858000"/>
              <a:gd name="connsiteX159-17927" fmla="*/ 0 w 6128435"/>
              <a:gd name="connsiteY159-17928" fmla="*/ 0 h 6858000"/>
              <a:gd name="connsiteX0-17929" fmla="*/ 0 w 6128435"/>
              <a:gd name="connsiteY0-17930" fmla="*/ 0 h 6858000"/>
              <a:gd name="connsiteX1-17931" fmla="*/ 4965888 w 6128435"/>
              <a:gd name="connsiteY1-17932" fmla="*/ 0 h 6858000"/>
              <a:gd name="connsiteX2-17933" fmla="*/ 4967767 w 6128435"/>
              <a:gd name="connsiteY2-17934" fmla="*/ 7930 h 6858000"/>
              <a:gd name="connsiteX3-17935" fmla="*/ 4979444 w 6128435"/>
              <a:gd name="connsiteY3-17936" fmla="*/ 43921 h 6858000"/>
              <a:gd name="connsiteX4-17937" fmla="*/ 5021173 w 6128435"/>
              <a:gd name="connsiteY4-17938" fmla="*/ 123738 h 6858000"/>
              <a:gd name="connsiteX5-17939" fmla="*/ 5075458 w 6128435"/>
              <a:gd name="connsiteY5-17940" fmla="*/ 264355 h 6858000"/>
              <a:gd name="connsiteX6-17941" fmla="*/ 5081175 w 6128435"/>
              <a:gd name="connsiteY6-17942" fmla="*/ 277448 h 6858000"/>
              <a:gd name="connsiteX7-17943" fmla="*/ 5097011 w 6128435"/>
              <a:gd name="connsiteY7-17944" fmla="*/ 355616 h 6858000"/>
              <a:gd name="connsiteX8-17945" fmla="*/ 5130982 w 6128435"/>
              <a:gd name="connsiteY8-17946" fmla="*/ 412030 h 6858000"/>
              <a:gd name="connsiteX9-17947" fmla="*/ 5153000 w 6128435"/>
              <a:gd name="connsiteY9-17948" fmla="*/ 507134 h 6858000"/>
              <a:gd name="connsiteX10-17949" fmla="*/ 5171282 w 6128435"/>
              <a:gd name="connsiteY10-17950" fmla="*/ 602071 h 6858000"/>
              <a:gd name="connsiteX11-17951" fmla="*/ 5176196 w 6128435"/>
              <a:gd name="connsiteY11-17952" fmla="*/ 636822 h 6858000"/>
              <a:gd name="connsiteX12-17953" fmla="*/ 5189051 w 6128435"/>
              <a:gd name="connsiteY12-17954" fmla="*/ 782518 h 6858000"/>
              <a:gd name="connsiteX13-17955" fmla="*/ 5210428 w 6128435"/>
              <a:gd name="connsiteY13-17956" fmla="*/ 815772 h 6858000"/>
              <a:gd name="connsiteX14-17957" fmla="*/ 5221088 w 6128435"/>
              <a:gd name="connsiteY14-17958" fmla="*/ 860193 h 6858000"/>
              <a:gd name="connsiteX15-17959" fmla="*/ 5230806 w 6128435"/>
              <a:gd name="connsiteY15-17960" fmla="*/ 961354 h 6858000"/>
              <a:gd name="connsiteX16-17961" fmla="*/ 5201018 w 6128435"/>
              <a:gd name="connsiteY16-17962" fmla="*/ 1095027 h 6858000"/>
              <a:gd name="connsiteX17-17963" fmla="*/ 5202153 w 6128435"/>
              <a:gd name="connsiteY17-17964" fmla="*/ 1133224 h 6858000"/>
              <a:gd name="connsiteX18-17965" fmla="*/ 5207370 w 6128435"/>
              <a:gd name="connsiteY18-17966" fmla="*/ 1138097 h 6858000"/>
              <a:gd name="connsiteX19-17967" fmla="*/ 5189234 w 6128435"/>
              <a:gd name="connsiteY19-17968" fmla="*/ 1193495 h 6858000"/>
              <a:gd name="connsiteX20-17969" fmla="*/ 5202769 w 6128435"/>
              <a:gd name="connsiteY20-17970" fmla="*/ 1269450 h 6858000"/>
              <a:gd name="connsiteX21-17971" fmla="*/ 5225968 w 6128435"/>
              <a:gd name="connsiteY21-17972" fmla="*/ 1357994 h 6858000"/>
              <a:gd name="connsiteX22-17973" fmla="*/ 5233819 w 6128435"/>
              <a:gd name="connsiteY22-17974" fmla="*/ 1380922 h 6858000"/>
              <a:gd name="connsiteX23-17975" fmla="*/ 5237226 w 6128435"/>
              <a:gd name="connsiteY23-17976" fmla="*/ 1441327 h 6858000"/>
              <a:gd name="connsiteX24-17977" fmla="*/ 5255653 w 6128435"/>
              <a:gd name="connsiteY24-17978" fmla="*/ 1524712 h 6858000"/>
              <a:gd name="connsiteX25-17979" fmla="*/ 5263491 w 6128435"/>
              <a:gd name="connsiteY25-17980" fmla="*/ 1642938 h 6858000"/>
              <a:gd name="connsiteX26-17981" fmla="*/ 5261314 w 6128435"/>
              <a:gd name="connsiteY26-17982" fmla="*/ 1689177 h 6858000"/>
              <a:gd name="connsiteX27-17983" fmla="*/ 5259788 w 6128435"/>
              <a:gd name="connsiteY27-17984" fmla="*/ 1768516 h 6858000"/>
              <a:gd name="connsiteX28-17985" fmla="*/ 5255696 w 6128435"/>
              <a:gd name="connsiteY28-17986" fmla="*/ 1953770 h 6858000"/>
              <a:gd name="connsiteX29-17987" fmla="*/ 5252592 w 6128435"/>
              <a:gd name="connsiteY29-17988" fmla="*/ 2092210 h 6858000"/>
              <a:gd name="connsiteX30-17989" fmla="*/ 5264303 w 6128435"/>
              <a:gd name="connsiteY30-17990" fmla="*/ 2225157 h 6858000"/>
              <a:gd name="connsiteX31-17991" fmla="*/ 5254949 w 6128435"/>
              <a:gd name="connsiteY31-17992" fmla="*/ 2236160 h 6858000"/>
              <a:gd name="connsiteX32-17993" fmla="*/ 5250104 w 6128435"/>
              <a:gd name="connsiteY32-17994" fmla="*/ 2249166 h 6858000"/>
              <a:gd name="connsiteX33-17995" fmla="*/ 5251214 w 6128435"/>
              <a:gd name="connsiteY33-17996" fmla="*/ 2250944 h 6858000"/>
              <a:gd name="connsiteX34-17997" fmla="*/ 5250644 w 6128435"/>
              <a:gd name="connsiteY34-17998" fmla="*/ 2266619 h 6858000"/>
              <a:gd name="connsiteX35-17999" fmla="*/ 5293877 w 6128435"/>
              <a:gd name="connsiteY35-18000" fmla="*/ 2368649 h 6858000"/>
              <a:gd name="connsiteX36-18001" fmla="*/ 5311338 w 6128435"/>
              <a:gd name="connsiteY36-18002" fmla="*/ 2404034 h 6858000"/>
              <a:gd name="connsiteX37-18003" fmla="*/ 5338366 w 6128435"/>
              <a:gd name="connsiteY37-18004" fmla="*/ 2465052 h 6858000"/>
              <a:gd name="connsiteX38-18005" fmla="*/ 5371263 w 6128435"/>
              <a:gd name="connsiteY38-18006" fmla="*/ 2586413 h 6858000"/>
              <a:gd name="connsiteX39-18007" fmla="*/ 5407503 w 6128435"/>
              <a:gd name="connsiteY39-18008" fmla="*/ 2786290 h 6858000"/>
              <a:gd name="connsiteX40-18009" fmla="*/ 5407356 w 6128435"/>
              <a:gd name="connsiteY40-18010" fmla="*/ 2787545 h 6858000"/>
              <a:gd name="connsiteX41-18011" fmla="*/ 5411130 w 6128435"/>
              <a:gd name="connsiteY41-18012" fmla="*/ 2788640 h 6858000"/>
              <a:gd name="connsiteX42-18013" fmla="*/ 5416439 w 6128435"/>
              <a:gd name="connsiteY42-18014" fmla="*/ 2805666 h 6858000"/>
              <a:gd name="connsiteX43-18015" fmla="*/ 5416589 w 6128435"/>
              <a:gd name="connsiteY43-18016" fmla="*/ 2810822 h 6858000"/>
              <a:gd name="connsiteX44-18017" fmla="*/ 5418542 w 6128435"/>
              <a:gd name="connsiteY44-18018" fmla="*/ 2817745 h 6858000"/>
              <a:gd name="connsiteX45-18019" fmla="*/ 5418847 w 6128435"/>
              <a:gd name="connsiteY45-18020" fmla="*/ 2817825 h 6858000"/>
              <a:gd name="connsiteX46-18021" fmla="*/ 5457023 w 6128435"/>
              <a:gd name="connsiteY46-18022" fmla="*/ 2858292 h 6858000"/>
              <a:gd name="connsiteX47-18023" fmla="*/ 5479298 w 6128435"/>
              <a:gd name="connsiteY47-18024" fmla="*/ 2947791 h 6858000"/>
              <a:gd name="connsiteX48-18025" fmla="*/ 5481770 w 6128435"/>
              <a:gd name="connsiteY48-18026" fmla="*/ 2951352 h 6858000"/>
              <a:gd name="connsiteX49-18027" fmla="*/ 5482045 w 6128435"/>
              <a:gd name="connsiteY49-18028" fmla="*/ 2984371 h 6858000"/>
              <a:gd name="connsiteX50-18029" fmla="*/ 5482415 w 6128435"/>
              <a:gd name="connsiteY50-18030" fmla="*/ 3004079 h 6858000"/>
              <a:gd name="connsiteX51-18031" fmla="*/ 5481505 w 6128435"/>
              <a:gd name="connsiteY51-18032" fmla="*/ 3095286 h 6858000"/>
              <a:gd name="connsiteX52-18033" fmla="*/ 5477595 w 6128435"/>
              <a:gd name="connsiteY52-18034" fmla="*/ 3250534 h 6858000"/>
              <a:gd name="connsiteX53-18035" fmla="*/ 5532836 w 6128435"/>
              <a:gd name="connsiteY53-18036" fmla="*/ 3353840 h 6858000"/>
              <a:gd name="connsiteX54-18037" fmla="*/ 5561229 w 6128435"/>
              <a:gd name="connsiteY54-18038" fmla="*/ 3395784 h 6858000"/>
              <a:gd name="connsiteX55-18039" fmla="*/ 5589758 w 6128435"/>
              <a:gd name="connsiteY55-18040" fmla="*/ 3506453 h 6858000"/>
              <a:gd name="connsiteX56-18041" fmla="*/ 5596144 w 6128435"/>
              <a:gd name="connsiteY56-18042" fmla="*/ 3534624 h 6858000"/>
              <a:gd name="connsiteX57-18043" fmla="*/ 5597750 w 6128435"/>
              <a:gd name="connsiteY57-18044" fmla="*/ 3534129 h 6858000"/>
              <a:gd name="connsiteX58-18045" fmla="*/ 5599700 w 6128435"/>
              <a:gd name="connsiteY58-18046" fmla="*/ 3547221 h 6858000"/>
              <a:gd name="connsiteX59-18047" fmla="*/ 5615031 w 6128435"/>
              <a:gd name="connsiteY59-18048" fmla="*/ 3557482 h 6858000"/>
              <a:gd name="connsiteX60-18049" fmla="*/ 5618377 w 6128435"/>
              <a:gd name="connsiteY60-18050" fmla="*/ 3588431 h 6858000"/>
              <a:gd name="connsiteX61-18051" fmla="*/ 5612155 w 6128435"/>
              <a:gd name="connsiteY61-18052" fmla="*/ 3589869 h 6858000"/>
              <a:gd name="connsiteX62-18053" fmla="*/ 5620843 w 6128435"/>
              <a:gd name="connsiteY62-18054" fmla="*/ 3606745 h 6858000"/>
              <a:gd name="connsiteX63-18055" fmla="*/ 5655472 w 6128435"/>
              <a:gd name="connsiteY63-18056" fmla="*/ 3678877 h 6858000"/>
              <a:gd name="connsiteX64-18057" fmla="*/ 5680448 w 6128435"/>
              <a:gd name="connsiteY64-18058" fmla="*/ 3717760 h 6858000"/>
              <a:gd name="connsiteX65-18059" fmla="*/ 5683015 w 6128435"/>
              <a:gd name="connsiteY65-18060" fmla="*/ 3762025 h 6858000"/>
              <a:gd name="connsiteX66-18061" fmla="*/ 5696643 w 6128435"/>
              <a:gd name="connsiteY66-18062" fmla="*/ 3773888 h 6858000"/>
              <a:gd name="connsiteX67-18063" fmla="*/ 5699203 w 6128435"/>
              <a:gd name="connsiteY67-18064" fmla="*/ 3775823 h 6858000"/>
              <a:gd name="connsiteX68-18065" fmla="*/ 5704824 w 6128435"/>
              <a:gd name="connsiteY68-18066" fmla="*/ 3785966 h 6858000"/>
              <a:gd name="connsiteX69-18067" fmla="*/ 5712204 w 6128435"/>
              <a:gd name="connsiteY69-18068" fmla="*/ 3785830 h 6858000"/>
              <a:gd name="connsiteX70-18069" fmla="*/ 5724816 w 6128435"/>
              <a:gd name="connsiteY70-18070" fmla="*/ 3798949 h 6858000"/>
              <a:gd name="connsiteX71-18071" fmla="*/ 5733539 w 6128435"/>
              <a:gd name="connsiteY71-18072" fmla="*/ 3818457 h 6858000"/>
              <a:gd name="connsiteX72-18073" fmla="*/ 5768491 w 6128435"/>
              <a:gd name="connsiteY72-18074" fmla="*/ 3914399 h 6858000"/>
              <a:gd name="connsiteX73-18075" fmla="*/ 5793123 w 6128435"/>
              <a:gd name="connsiteY73-18076" fmla="*/ 3969952 h 6858000"/>
              <a:gd name="connsiteX74-18077" fmla="*/ 5808321 w 6128435"/>
              <a:gd name="connsiteY74-18078" fmla="*/ 3988153 h 6858000"/>
              <a:gd name="connsiteX75-18079" fmla="*/ 5825621 w 6128435"/>
              <a:gd name="connsiteY75-18080" fmla="*/ 4015525 h 6858000"/>
              <a:gd name="connsiteX76-18081" fmla="*/ 5860672 w 6128435"/>
              <a:gd name="connsiteY76-18082" fmla="*/ 4061579 h 6858000"/>
              <a:gd name="connsiteX77-18083" fmla="*/ 5872173 w 6128435"/>
              <a:gd name="connsiteY77-18084" fmla="*/ 4088497 h 6858000"/>
              <a:gd name="connsiteX78-18085" fmla="*/ 5883705 w 6128435"/>
              <a:gd name="connsiteY78-18086" fmla="*/ 4101899 h 6858000"/>
              <a:gd name="connsiteX79-18087" fmla="*/ 5885314 w 6128435"/>
              <a:gd name="connsiteY79-18088" fmla="*/ 4108387 h 6858000"/>
              <a:gd name="connsiteX80-18089" fmla="*/ 5894095 w 6128435"/>
              <a:gd name="connsiteY80-18090" fmla="*/ 4128857 h 6858000"/>
              <a:gd name="connsiteX81-18091" fmla="*/ 5898339 w 6128435"/>
              <a:gd name="connsiteY81-18092" fmla="*/ 4140800 h 6858000"/>
              <a:gd name="connsiteX82-18093" fmla="*/ 5899734 w 6128435"/>
              <a:gd name="connsiteY82-18094" fmla="*/ 4145632 h 6858000"/>
              <a:gd name="connsiteX83-18095" fmla="*/ 5903513 w 6128435"/>
              <a:gd name="connsiteY83-18096" fmla="*/ 4187661 h 6858000"/>
              <a:gd name="connsiteX84-18097" fmla="*/ 5917114 w 6128435"/>
              <a:gd name="connsiteY84-18098" fmla="*/ 4213096 h 6858000"/>
              <a:gd name="connsiteX85-18099" fmla="*/ 5921153 w 6128435"/>
              <a:gd name="connsiteY85-18100" fmla="*/ 4236222 h 6858000"/>
              <a:gd name="connsiteX86-18101" fmla="*/ 5924233 w 6128435"/>
              <a:gd name="connsiteY86-18102" fmla="*/ 4242060 h 6858000"/>
              <a:gd name="connsiteX87-18103" fmla="*/ 5928910 w 6128435"/>
              <a:gd name="connsiteY87-18104" fmla="*/ 4300973 h 6858000"/>
              <a:gd name="connsiteX88-18105" fmla="*/ 5939320 w 6128435"/>
              <a:gd name="connsiteY88-18106" fmla="*/ 4340435 h 6858000"/>
              <a:gd name="connsiteX89-18107" fmla="*/ 5946705 w 6128435"/>
              <a:gd name="connsiteY89-18108" fmla="*/ 4428051 h 6858000"/>
              <a:gd name="connsiteX90-18109" fmla="*/ 5949261 w 6128435"/>
              <a:gd name="connsiteY90-18110" fmla="*/ 4449185 h 6858000"/>
              <a:gd name="connsiteX91-18111" fmla="*/ 5957504 w 6128435"/>
              <a:gd name="connsiteY91-18112" fmla="*/ 4465911 h 6858000"/>
              <a:gd name="connsiteX92-18113" fmla="*/ 5964689 w 6128435"/>
              <a:gd name="connsiteY92-18114" fmla="*/ 4468532 h 6858000"/>
              <a:gd name="connsiteX93-18115" fmla="*/ 5967062 w 6128435"/>
              <a:gd name="connsiteY93-18116" fmla="*/ 4479923 h 6858000"/>
              <a:gd name="connsiteX94-18117" fmla="*/ 5968960 w 6128435"/>
              <a:gd name="connsiteY94-18118" fmla="*/ 4482655 h 6858000"/>
              <a:gd name="connsiteX95-18119" fmla="*/ 5978567 w 6128435"/>
              <a:gd name="connsiteY95-18120" fmla="*/ 4498605 h 6858000"/>
              <a:gd name="connsiteX96-18121" fmla="*/ 5980106 w 6128435"/>
              <a:gd name="connsiteY96-18122" fmla="*/ 4585087 h 6858000"/>
              <a:gd name="connsiteX97-18123" fmla="*/ 5998138 w 6128435"/>
              <a:gd name="connsiteY97-18124" fmla="*/ 4697518 h 6858000"/>
              <a:gd name="connsiteX98-18125" fmla="*/ 6013516 w 6128435"/>
              <a:gd name="connsiteY98-18126" fmla="*/ 4786619 h 6858000"/>
              <a:gd name="connsiteX99-18127" fmla="*/ 6025404 w 6128435"/>
              <a:gd name="connsiteY99-18128" fmla="*/ 4858148 h 6858000"/>
              <a:gd name="connsiteX100-18129" fmla="*/ 6007749 w 6128435"/>
              <a:gd name="connsiteY100-18130" fmla="*/ 4964715 h 6858000"/>
              <a:gd name="connsiteX101-18131" fmla="*/ 6005269 w 6128435"/>
              <a:gd name="connsiteY101-18132" fmla="*/ 5150567 h 6858000"/>
              <a:gd name="connsiteX102-18133" fmla="*/ 6001127 w 6128435"/>
              <a:gd name="connsiteY102-18134" fmla="*/ 5164609 h 6858000"/>
              <a:gd name="connsiteX103-18135" fmla="*/ 5996647 w 6128435"/>
              <a:gd name="connsiteY103-18136" fmla="*/ 5185640 h 6858000"/>
              <a:gd name="connsiteX104-18137" fmla="*/ 5998514 w 6128435"/>
              <a:gd name="connsiteY104-18138" fmla="*/ 5189673 h 6858000"/>
              <a:gd name="connsiteX105-18139" fmla="*/ 5995970 w 6128435"/>
              <a:gd name="connsiteY105-18140" fmla="*/ 5221547 h 6858000"/>
              <a:gd name="connsiteX106-18141" fmla="*/ 5997218 w 6128435"/>
              <a:gd name="connsiteY106-18142" fmla="*/ 5222031 h 6858000"/>
              <a:gd name="connsiteX107-18143" fmla="*/ 6002116 w 6128435"/>
              <a:gd name="connsiteY107-18144" fmla="*/ 5231223 h 6858000"/>
              <a:gd name="connsiteX108-18145" fmla="*/ 6008541 w 6128435"/>
              <a:gd name="connsiteY108-18146" fmla="*/ 5248680 h 6858000"/>
              <a:gd name="connsiteX109-18147" fmla="*/ 6039260 w 6128435"/>
              <a:gd name="connsiteY109-18148" fmla="*/ 5289518 h 6858000"/>
              <a:gd name="connsiteX110-18149" fmla="*/ 6036748 w 6128435"/>
              <a:gd name="connsiteY110-18150" fmla="*/ 5322752 h 6858000"/>
              <a:gd name="connsiteX111-18151" fmla="*/ 6036943 w 6128435"/>
              <a:gd name="connsiteY111-18152" fmla="*/ 5329480 h 6858000"/>
              <a:gd name="connsiteX112-18153" fmla="*/ 6037236 w 6128435"/>
              <a:gd name="connsiteY112-18154" fmla="*/ 5329634 h 6858000"/>
              <a:gd name="connsiteX113-18155" fmla="*/ 6038019 w 6128435"/>
              <a:gd name="connsiteY113-18156" fmla="*/ 5336764 h 6858000"/>
              <a:gd name="connsiteX114-18157" fmla="*/ 6037298 w 6128435"/>
              <a:gd name="connsiteY114-18158" fmla="*/ 5341753 h 6858000"/>
              <a:gd name="connsiteX115-18159" fmla="*/ 6037677 w 6128435"/>
              <a:gd name="connsiteY115-18160" fmla="*/ 5354807 h 6858000"/>
              <a:gd name="connsiteX116-18161" fmla="*/ 6039728 w 6128435"/>
              <a:gd name="connsiteY116-18162" fmla="*/ 5359416 h 6858000"/>
              <a:gd name="connsiteX117-18163" fmla="*/ 6043311 w 6128435"/>
              <a:gd name="connsiteY117-18164" fmla="*/ 5361407 h 6858000"/>
              <a:gd name="connsiteX118-18165" fmla="*/ 6042954 w 6128435"/>
              <a:gd name="connsiteY118-18166" fmla="*/ 5362576 h 6858000"/>
              <a:gd name="connsiteX119-18167" fmla="*/ 6053435 w 6128435"/>
              <a:gd name="connsiteY119-18168" fmla="*/ 5387547 h 6858000"/>
              <a:gd name="connsiteX120-18169" fmla="*/ 6065933 w 6128435"/>
              <a:gd name="connsiteY120-18170" fmla="*/ 5443002 h 6858000"/>
              <a:gd name="connsiteX121-18171" fmla="*/ 6068640 w 6128435"/>
              <a:gd name="connsiteY121-18172" fmla="*/ 5474503 h 6858000"/>
              <a:gd name="connsiteX122-18173" fmla="*/ 6080922 w 6128435"/>
              <a:gd name="connsiteY122-18174" fmla="*/ 5561070 h 6858000"/>
              <a:gd name="connsiteX123-18175" fmla="*/ 6096949 w 6128435"/>
              <a:gd name="connsiteY123-18176" fmla="*/ 5648179 h 6858000"/>
              <a:gd name="connsiteX124-18177" fmla="*/ 6125703 w 6128435"/>
              <a:gd name="connsiteY124-18178" fmla="*/ 5692894 h 6858000"/>
              <a:gd name="connsiteX125-18179" fmla="*/ 6126670 w 6128435"/>
              <a:gd name="connsiteY125-18180" fmla="*/ 5697882 h 6858000"/>
              <a:gd name="connsiteX126-18181" fmla="*/ 6124061 w 6128435"/>
              <a:gd name="connsiteY126-18182" fmla="*/ 5710294 h 6858000"/>
              <a:gd name="connsiteX127-18183" fmla="*/ 6122213 w 6128435"/>
              <a:gd name="connsiteY127-18184" fmla="*/ 5714762 h 6858000"/>
              <a:gd name="connsiteX128-18185" fmla="*/ 6121353 w 6128435"/>
              <a:gd name="connsiteY128-18186" fmla="*/ 5721725 h 6858000"/>
              <a:gd name="connsiteX129-18187" fmla="*/ 6121607 w 6128435"/>
              <a:gd name="connsiteY129-18188" fmla="*/ 5721959 h 6858000"/>
              <a:gd name="connsiteX130-18189" fmla="*/ 6120262 w 6128435"/>
              <a:gd name="connsiteY130-18190" fmla="*/ 5728358 h 6858000"/>
              <a:gd name="connsiteX131-18191" fmla="*/ 6110194 w 6128435"/>
              <a:gd name="connsiteY131-18192" fmla="*/ 5758853 h 6858000"/>
              <a:gd name="connsiteX132-18193" fmla="*/ 6127519 w 6128435"/>
              <a:gd name="connsiteY132-18194" fmla="*/ 5865775 h 6858000"/>
              <a:gd name="connsiteX133-18195" fmla="*/ 6128435 w 6128435"/>
              <a:gd name="connsiteY133-18196" fmla="*/ 5870164 h 6858000"/>
              <a:gd name="connsiteX134-18197" fmla="*/ 6119217 w 6128435"/>
              <a:gd name="connsiteY134-18198" fmla="*/ 5888542 h 6858000"/>
              <a:gd name="connsiteX135-18199" fmla="*/ 6115966 w 6128435"/>
              <a:gd name="connsiteY135-18200" fmla="*/ 5898387 h 6858000"/>
              <a:gd name="connsiteX136-18201" fmla="*/ 6111924 w 6128435"/>
              <a:gd name="connsiteY136-18202" fmla="*/ 5900444 h 6858000"/>
              <a:gd name="connsiteX137-18203" fmla="*/ 6108716 w 6128435"/>
              <a:gd name="connsiteY137-18204" fmla="*/ 5915345 h 6858000"/>
              <a:gd name="connsiteX138-18205" fmla="*/ 6109524 w 6128435"/>
              <a:gd name="connsiteY138-18206" fmla="*/ 5917328 h 6858000"/>
              <a:gd name="connsiteX139-18207" fmla="*/ 6102493 w 6128435"/>
              <a:gd name="connsiteY139-18208" fmla="*/ 5928602 h 6858000"/>
              <a:gd name="connsiteX140-18209" fmla="*/ 6056863 w 6128435"/>
              <a:gd name="connsiteY140-18210" fmla="*/ 6000643 h 6858000"/>
              <a:gd name="connsiteX141-18211" fmla="*/ 6045436 w 6128435"/>
              <a:gd name="connsiteY141-18212" fmla="*/ 6124480 h 6858000"/>
              <a:gd name="connsiteX142-18213" fmla="*/ 6030489 w 6128435"/>
              <a:gd name="connsiteY142-18214" fmla="*/ 6317666 h 6858000"/>
              <a:gd name="connsiteX143-18215" fmla="*/ 6007492 w 6128435"/>
              <a:gd name="connsiteY143-18216" fmla="*/ 6440818 h 6858000"/>
              <a:gd name="connsiteX144-18217" fmla="*/ 6009467 w 6128435"/>
              <a:gd name="connsiteY144-18218" fmla="*/ 6487076 h 6858000"/>
              <a:gd name="connsiteX145-18219" fmla="*/ 5995064 w 6128435"/>
              <a:gd name="connsiteY145-18220" fmla="*/ 6540791 h 6858000"/>
              <a:gd name="connsiteX146-18221" fmla="*/ 5996309 w 6128435"/>
              <a:gd name="connsiteY146-18222" fmla="*/ 6543961 h 6858000"/>
              <a:gd name="connsiteX147-18223" fmla="*/ 5996048 w 6128435"/>
              <a:gd name="connsiteY147-18224" fmla="*/ 6555444 h 6858000"/>
              <a:gd name="connsiteX148-18225" fmla="*/ 6002524 w 6128435"/>
              <a:gd name="connsiteY148-18226" fmla="*/ 6560188 h 6858000"/>
              <a:gd name="connsiteX149-18227" fmla="*/ 6006823 w 6128435"/>
              <a:gd name="connsiteY149-18228" fmla="*/ 6578546 h 6858000"/>
              <a:gd name="connsiteX150-18229" fmla="*/ 6004510 w 6128435"/>
              <a:gd name="connsiteY150-18230" fmla="*/ 6599256 h 6858000"/>
              <a:gd name="connsiteX151-18231" fmla="*/ 5986207 w 6128435"/>
              <a:gd name="connsiteY151-18232" fmla="*/ 6695855 h 6858000"/>
              <a:gd name="connsiteX152-18233" fmla="*/ 5979428 w 6128435"/>
              <a:gd name="connsiteY152-18234" fmla="*/ 6754678 h 6858000"/>
              <a:gd name="connsiteX153-18235" fmla="*/ 5983398 w 6128435"/>
              <a:gd name="connsiteY153-18236" fmla="*/ 6778641 h 6858000"/>
              <a:gd name="connsiteX154-18237" fmla="*/ 5984543 w 6128435"/>
              <a:gd name="connsiteY154-18238" fmla="*/ 6811016 h 6858000"/>
              <a:gd name="connsiteX155-18239" fmla="*/ 5981802 w 6128435"/>
              <a:gd name="connsiteY155-18240" fmla="*/ 6838578 h 6858000"/>
              <a:gd name="connsiteX156-18241" fmla="*/ 5979671 w 6128435"/>
              <a:gd name="connsiteY156-18242" fmla="*/ 6858000 h 6858000"/>
              <a:gd name="connsiteX157-18243" fmla="*/ 0 w 6128435"/>
              <a:gd name="connsiteY157-18244" fmla="*/ 6858000 h 6858000"/>
              <a:gd name="connsiteX158-18245" fmla="*/ 0 w 6128435"/>
              <a:gd name="connsiteY158-18246" fmla="*/ 0 h 6858000"/>
              <a:gd name="connsiteX0-18247" fmla="*/ 0 w 6128435"/>
              <a:gd name="connsiteY0-18248" fmla="*/ 0 h 6858000"/>
              <a:gd name="connsiteX1-18249" fmla="*/ 4965888 w 6128435"/>
              <a:gd name="connsiteY1-18250" fmla="*/ 0 h 6858000"/>
              <a:gd name="connsiteX2-18251" fmla="*/ 4967767 w 6128435"/>
              <a:gd name="connsiteY2-18252" fmla="*/ 7930 h 6858000"/>
              <a:gd name="connsiteX3-18253" fmla="*/ 4979444 w 6128435"/>
              <a:gd name="connsiteY3-18254" fmla="*/ 43921 h 6858000"/>
              <a:gd name="connsiteX4-18255" fmla="*/ 5021173 w 6128435"/>
              <a:gd name="connsiteY4-18256" fmla="*/ 123738 h 6858000"/>
              <a:gd name="connsiteX5-18257" fmla="*/ 5075458 w 6128435"/>
              <a:gd name="connsiteY5-18258" fmla="*/ 264355 h 6858000"/>
              <a:gd name="connsiteX6-18259" fmla="*/ 5081175 w 6128435"/>
              <a:gd name="connsiteY6-18260" fmla="*/ 277448 h 6858000"/>
              <a:gd name="connsiteX7-18261" fmla="*/ 5097011 w 6128435"/>
              <a:gd name="connsiteY7-18262" fmla="*/ 355616 h 6858000"/>
              <a:gd name="connsiteX8-18263" fmla="*/ 5130982 w 6128435"/>
              <a:gd name="connsiteY8-18264" fmla="*/ 412030 h 6858000"/>
              <a:gd name="connsiteX9-18265" fmla="*/ 5153000 w 6128435"/>
              <a:gd name="connsiteY9-18266" fmla="*/ 507134 h 6858000"/>
              <a:gd name="connsiteX10-18267" fmla="*/ 5171282 w 6128435"/>
              <a:gd name="connsiteY10-18268" fmla="*/ 602071 h 6858000"/>
              <a:gd name="connsiteX11-18269" fmla="*/ 5176196 w 6128435"/>
              <a:gd name="connsiteY11-18270" fmla="*/ 636822 h 6858000"/>
              <a:gd name="connsiteX12-18271" fmla="*/ 5189051 w 6128435"/>
              <a:gd name="connsiteY12-18272" fmla="*/ 782518 h 6858000"/>
              <a:gd name="connsiteX13-18273" fmla="*/ 5210428 w 6128435"/>
              <a:gd name="connsiteY13-18274" fmla="*/ 815772 h 6858000"/>
              <a:gd name="connsiteX14-18275" fmla="*/ 5221088 w 6128435"/>
              <a:gd name="connsiteY14-18276" fmla="*/ 860193 h 6858000"/>
              <a:gd name="connsiteX15-18277" fmla="*/ 5230806 w 6128435"/>
              <a:gd name="connsiteY15-18278" fmla="*/ 961354 h 6858000"/>
              <a:gd name="connsiteX16-18279" fmla="*/ 5201018 w 6128435"/>
              <a:gd name="connsiteY16-18280" fmla="*/ 1095027 h 6858000"/>
              <a:gd name="connsiteX17-18281" fmla="*/ 5202153 w 6128435"/>
              <a:gd name="connsiteY17-18282" fmla="*/ 1133224 h 6858000"/>
              <a:gd name="connsiteX18-18283" fmla="*/ 5207370 w 6128435"/>
              <a:gd name="connsiteY18-18284" fmla="*/ 1138097 h 6858000"/>
              <a:gd name="connsiteX19-18285" fmla="*/ 5189234 w 6128435"/>
              <a:gd name="connsiteY19-18286" fmla="*/ 1193495 h 6858000"/>
              <a:gd name="connsiteX20-18287" fmla="*/ 5202769 w 6128435"/>
              <a:gd name="connsiteY20-18288" fmla="*/ 1269450 h 6858000"/>
              <a:gd name="connsiteX21-18289" fmla="*/ 5225968 w 6128435"/>
              <a:gd name="connsiteY21-18290" fmla="*/ 1357994 h 6858000"/>
              <a:gd name="connsiteX22-18291" fmla="*/ 5233819 w 6128435"/>
              <a:gd name="connsiteY22-18292" fmla="*/ 1380922 h 6858000"/>
              <a:gd name="connsiteX23-18293" fmla="*/ 5237226 w 6128435"/>
              <a:gd name="connsiteY23-18294" fmla="*/ 1441327 h 6858000"/>
              <a:gd name="connsiteX24-18295" fmla="*/ 5255653 w 6128435"/>
              <a:gd name="connsiteY24-18296" fmla="*/ 1524712 h 6858000"/>
              <a:gd name="connsiteX25-18297" fmla="*/ 5263491 w 6128435"/>
              <a:gd name="connsiteY25-18298" fmla="*/ 1642938 h 6858000"/>
              <a:gd name="connsiteX26-18299" fmla="*/ 5261314 w 6128435"/>
              <a:gd name="connsiteY26-18300" fmla="*/ 1689177 h 6858000"/>
              <a:gd name="connsiteX27-18301" fmla="*/ 5259788 w 6128435"/>
              <a:gd name="connsiteY27-18302" fmla="*/ 1768516 h 6858000"/>
              <a:gd name="connsiteX28-18303" fmla="*/ 5255696 w 6128435"/>
              <a:gd name="connsiteY28-18304" fmla="*/ 1953770 h 6858000"/>
              <a:gd name="connsiteX29-18305" fmla="*/ 5252592 w 6128435"/>
              <a:gd name="connsiteY29-18306" fmla="*/ 2092210 h 6858000"/>
              <a:gd name="connsiteX30-18307" fmla="*/ 5264303 w 6128435"/>
              <a:gd name="connsiteY30-18308" fmla="*/ 2225157 h 6858000"/>
              <a:gd name="connsiteX31-18309" fmla="*/ 5254949 w 6128435"/>
              <a:gd name="connsiteY31-18310" fmla="*/ 2236160 h 6858000"/>
              <a:gd name="connsiteX32-18311" fmla="*/ 5250104 w 6128435"/>
              <a:gd name="connsiteY32-18312" fmla="*/ 2249166 h 6858000"/>
              <a:gd name="connsiteX33-18313" fmla="*/ 5251214 w 6128435"/>
              <a:gd name="connsiteY33-18314" fmla="*/ 2250944 h 6858000"/>
              <a:gd name="connsiteX34-18315" fmla="*/ 5250644 w 6128435"/>
              <a:gd name="connsiteY34-18316" fmla="*/ 2266619 h 6858000"/>
              <a:gd name="connsiteX35-18317" fmla="*/ 5293877 w 6128435"/>
              <a:gd name="connsiteY35-18318" fmla="*/ 2368649 h 6858000"/>
              <a:gd name="connsiteX36-18319" fmla="*/ 5311338 w 6128435"/>
              <a:gd name="connsiteY36-18320" fmla="*/ 2404034 h 6858000"/>
              <a:gd name="connsiteX37-18321" fmla="*/ 5338366 w 6128435"/>
              <a:gd name="connsiteY37-18322" fmla="*/ 2465052 h 6858000"/>
              <a:gd name="connsiteX38-18323" fmla="*/ 5371263 w 6128435"/>
              <a:gd name="connsiteY38-18324" fmla="*/ 2586413 h 6858000"/>
              <a:gd name="connsiteX39-18325" fmla="*/ 5407503 w 6128435"/>
              <a:gd name="connsiteY39-18326" fmla="*/ 2786290 h 6858000"/>
              <a:gd name="connsiteX40-18327" fmla="*/ 5407356 w 6128435"/>
              <a:gd name="connsiteY40-18328" fmla="*/ 2787545 h 6858000"/>
              <a:gd name="connsiteX41-18329" fmla="*/ 5411130 w 6128435"/>
              <a:gd name="connsiteY41-18330" fmla="*/ 2788640 h 6858000"/>
              <a:gd name="connsiteX42-18331" fmla="*/ 5416439 w 6128435"/>
              <a:gd name="connsiteY42-18332" fmla="*/ 2805666 h 6858000"/>
              <a:gd name="connsiteX43-18333" fmla="*/ 5416589 w 6128435"/>
              <a:gd name="connsiteY43-18334" fmla="*/ 2810822 h 6858000"/>
              <a:gd name="connsiteX44-18335" fmla="*/ 5418542 w 6128435"/>
              <a:gd name="connsiteY44-18336" fmla="*/ 2817745 h 6858000"/>
              <a:gd name="connsiteX45-18337" fmla="*/ 5418847 w 6128435"/>
              <a:gd name="connsiteY45-18338" fmla="*/ 2817825 h 6858000"/>
              <a:gd name="connsiteX46-18339" fmla="*/ 5457023 w 6128435"/>
              <a:gd name="connsiteY46-18340" fmla="*/ 2858292 h 6858000"/>
              <a:gd name="connsiteX47-18341" fmla="*/ 5479298 w 6128435"/>
              <a:gd name="connsiteY47-18342" fmla="*/ 2947791 h 6858000"/>
              <a:gd name="connsiteX48-18343" fmla="*/ 5481770 w 6128435"/>
              <a:gd name="connsiteY48-18344" fmla="*/ 2951352 h 6858000"/>
              <a:gd name="connsiteX49-18345" fmla="*/ 5482045 w 6128435"/>
              <a:gd name="connsiteY49-18346" fmla="*/ 2984371 h 6858000"/>
              <a:gd name="connsiteX50-18347" fmla="*/ 5482415 w 6128435"/>
              <a:gd name="connsiteY50-18348" fmla="*/ 3004079 h 6858000"/>
              <a:gd name="connsiteX51-18349" fmla="*/ 5481505 w 6128435"/>
              <a:gd name="connsiteY51-18350" fmla="*/ 3095286 h 6858000"/>
              <a:gd name="connsiteX52-18351" fmla="*/ 5532836 w 6128435"/>
              <a:gd name="connsiteY52-18352" fmla="*/ 3353840 h 6858000"/>
              <a:gd name="connsiteX53-18353" fmla="*/ 5561229 w 6128435"/>
              <a:gd name="connsiteY53-18354" fmla="*/ 3395784 h 6858000"/>
              <a:gd name="connsiteX54-18355" fmla="*/ 5589758 w 6128435"/>
              <a:gd name="connsiteY54-18356" fmla="*/ 3506453 h 6858000"/>
              <a:gd name="connsiteX55-18357" fmla="*/ 5596144 w 6128435"/>
              <a:gd name="connsiteY55-18358" fmla="*/ 3534624 h 6858000"/>
              <a:gd name="connsiteX56-18359" fmla="*/ 5597750 w 6128435"/>
              <a:gd name="connsiteY56-18360" fmla="*/ 3534129 h 6858000"/>
              <a:gd name="connsiteX57-18361" fmla="*/ 5599700 w 6128435"/>
              <a:gd name="connsiteY57-18362" fmla="*/ 3547221 h 6858000"/>
              <a:gd name="connsiteX58-18363" fmla="*/ 5615031 w 6128435"/>
              <a:gd name="connsiteY58-18364" fmla="*/ 3557482 h 6858000"/>
              <a:gd name="connsiteX59-18365" fmla="*/ 5618377 w 6128435"/>
              <a:gd name="connsiteY59-18366" fmla="*/ 3588431 h 6858000"/>
              <a:gd name="connsiteX60-18367" fmla="*/ 5612155 w 6128435"/>
              <a:gd name="connsiteY60-18368" fmla="*/ 3589869 h 6858000"/>
              <a:gd name="connsiteX61-18369" fmla="*/ 5620843 w 6128435"/>
              <a:gd name="connsiteY61-18370" fmla="*/ 3606745 h 6858000"/>
              <a:gd name="connsiteX62-18371" fmla="*/ 5655472 w 6128435"/>
              <a:gd name="connsiteY62-18372" fmla="*/ 3678877 h 6858000"/>
              <a:gd name="connsiteX63-18373" fmla="*/ 5680448 w 6128435"/>
              <a:gd name="connsiteY63-18374" fmla="*/ 3717760 h 6858000"/>
              <a:gd name="connsiteX64-18375" fmla="*/ 5683015 w 6128435"/>
              <a:gd name="connsiteY64-18376" fmla="*/ 3762025 h 6858000"/>
              <a:gd name="connsiteX65-18377" fmla="*/ 5696643 w 6128435"/>
              <a:gd name="connsiteY65-18378" fmla="*/ 3773888 h 6858000"/>
              <a:gd name="connsiteX66-18379" fmla="*/ 5699203 w 6128435"/>
              <a:gd name="connsiteY66-18380" fmla="*/ 3775823 h 6858000"/>
              <a:gd name="connsiteX67-18381" fmla="*/ 5704824 w 6128435"/>
              <a:gd name="connsiteY67-18382" fmla="*/ 3785966 h 6858000"/>
              <a:gd name="connsiteX68-18383" fmla="*/ 5712204 w 6128435"/>
              <a:gd name="connsiteY68-18384" fmla="*/ 3785830 h 6858000"/>
              <a:gd name="connsiteX69-18385" fmla="*/ 5724816 w 6128435"/>
              <a:gd name="connsiteY69-18386" fmla="*/ 3798949 h 6858000"/>
              <a:gd name="connsiteX70-18387" fmla="*/ 5733539 w 6128435"/>
              <a:gd name="connsiteY70-18388" fmla="*/ 3818457 h 6858000"/>
              <a:gd name="connsiteX71-18389" fmla="*/ 5768491 w 6128435"/>
              <a:gd name="connsiteY71-18390" fmla="*/ 3914399 h 6858000"/>
              <a:gd name="connsiteX72-18391" fmla="*/ 5793123 w 6128435"/>
              <a:gd name="connsiteY72-18392" fmla="*/ 3969952 h 6858000"/>
              <a:gd name="connsiteX73-18393" fmla="*/ 5808321 w 6128435"/>
              <a:gd name="connsiteY73-18394" fmla="*/ 3988153 h 6858000"/>
              <a:gd name="connsiteX74-18395" fmla="*/ 5825621 w 6128435"/>
              <a:gd name="connsiteY74-18396" fmla="*/ 4015525 h 6858000"/>
              <a:gd name="connsiteX75-18397" fmla="*/ 5860672 w 6128435"/>
              <a:gd name="connsiteY75-18398" fmla="*/ 4061579 h 6858000"/>
              <a:gd name="connsiteX76-18399" fmla="*/ 5872173 w 6128435"/>
              <a:gd name="connsiteY76-18400" fmla="*/ 4088497 h 6858000"/>
              <a:gd name="connsiteX77-18401" fmla="*/ 5883705 w 6128435"/>
              <a:gd name="connsiteY77-18402" fmla="*/ 4101899 h 6858000"/>
              <a:gd name="connsiteX78-18403" fmla="*/ 5885314 w 6128435"/>
              <a:gd name="connsiteY78-18404" fmla="*/ 4108387 h 6858000"/>
              <a:gd name="connsiteX79-18405" fmla="*/ 5894095 w 6128435"/>
              <a:gd name="connsiteY79-18406" fmla="*/ 4128857 h 6858000"/>
              <a:gd name="connsiteX80-18407" fmla="*/ 5898339 w 6128435"/>
              <a:gd name="connsiteY80-18408" fmla="*/ 4140800 h 6858000"/>
              <a:gd name="connsiteX81-18409" fmla="*/ 5899734 w 6128435"/>
              <a:gd name="connsiteY81-18410" fmla="*/ 4145632 h 6858000"/>
              <a:gd name="connsiteX82-18411" fmla="*/ 5903513 w 6128435"/>
              <a:gd name="connsiteY82-18412" fmla="*/ 4187661 h 6858000"/>
              <a:gd name="connsiteX83-18413" fmla="*/ 5917114 w 6128435"/>
              <a:gd name="connsiteY83-18414" fmla="*/ 4213096 h 6858000"/>
              <a:gd name="connsiteX84-18415" fmla="*/ 5921153 w 6128435"/>
              <a:gd name="connsiteY84-18416" fmla="*/ 4236222 h 6858000"/>
              <a:gd name="connsiteX85-18417" fmla="*/ 5924233 w 6128435"/>
              <a:gd name="connsiteY85-18418" fmla="*/ 4242060 h 6858000"/>
              <a:gd name="connsiteX86-18419" fmla="*/ 5928910 w 6128435"/>
              <a:gd name="connsiteY86-18420" fmla="*/ 4300973 h 6858000"/>
              <a:gd name="connsiteX87-18421" fmla="*/ 5939320 w 6128435"/>
              <a:gd name="connsiteY87-18422" fmla="*/ 4340435 h 6858000"/>
              <a:gd name="connsiteX88-18423" fmla="*/ 5946705 w 6128435"/>
              <a:gd name="connsiteY88-18424" fmla="*/ 4428051 h 6858000"/>
              <a:gd name="connsiteX89-18425" fmla="*/ 5949261 w 6128435"/>
              <a:gd name="connsiteY89-18426" fmla="*/ 4449185 h 6858000"/>
              <a:gd name="connsiteX90-18427" fmla="*/ 5957504 w 6128435"/>
              <a:gd name="connsiteY90-18428" fmla="*/ 4465911 h 6858000"/>
              <a:gd name="connsiteX91-18429" fmla="*/ 5964689 w 6128435"/>
              <a:gd name="connsiteY91-18430" fmla="*/ 4468532 h 6858000"/>
              <a:gd name="connsiteX92-18431" fmla="*/ 5967062 w 6128435"/>
              <a:gd name="connsiteY92-18432" fmla="*/ 4479923 h 6858000"/>
              <a:gd name="connsiteX93-18433" fmla="*/ 5968960 w 6128435"/>
              <a:gd name="connsiteY93-18434" fmla="*/ 4482655 h 6858000"/>
              <a:gd name="connsiteX94-18435" fmla="*/ 5978567 w 6128435"/>
              <a:gd name="connsiteY94-18436" fmla="*/ 4498605 h 6858000"/>
              <a:gd name="connsiteX95-18437" fmla="*/ 5980106 w 6128435"/>
              <a:gd name="connsiteY95-18438" fmla="*/ 4585087 h 6858000"/>
              <a:gd name="connsiteX96-18439" fmla="*/ 5998138 w 6128435"/>
              <a:gd name="connsiteY96-18440" fmla="*/ 4697518 h 6858000"/>
              <a:gd name="connsiteX97-18441" fmla="*/ 6013516 w 6128435"/>
              <a:gd name="connsiteY97-18442" fmla="*/ 4786619 h 6858000"/>
              <a:gd name="connsiteX98-18443" fmla="*/ 6025404 w 6128435"/>
              <a:gd name="connsiteY98-18444" fmla="*/ 4858148 h 6858000"/>
              <a:gd name="connsiteX99-18445" fmla="*/ 6007749 w 6128435"/>
              <a:gd name="connsiteY99-18446" fmla="*/ 4964715 h 6858000"/>
              <a:gd name="connsiteX100-18447" fmla="*/ 6005269 w 6128435"/>
              <a:gd name="connsiteY100-18448" fmla="*/ 5150567 h 6858000"/>
              <a:gd name="connsiteX101-18449" fmla="*/ 6001127 w 6128435"/>
              <a:gd name="connsiteY101-18450" fmla="*/ 5164609 h 6858000"/>
              <a:gd name="connsiteX102-18451" fmla="*/ 5996647 w 6128435"/>
              <a:gd name="connsiteY102-18452" fmla="*/ 5185640 h 6858000"/>
              <a:gd name="connsiteX103-18453" fmla="*/ 5998514 w 6128435"/>
              <a:gd name="connsiteY103-18454" fmla="*/ 5189673 h 6858000"/>
              <a:gd name="connsiteX104-18455" fmla="*/ 5995970 w 6128435"/>
              <a:gd name="connsiteY104-18456" fmla="*/ 5221547 h 6858000"/>
              <a:gd name="connsiteX105-18457" fmla="*/ 5997218 w 6128435"/>
              <a:gd name="connsiteY105-18458" fmla="*/ 5222031 h 6858000"/>
              <a:gd name="connsiteX106-18459" fmla="*/ 6002116 w 6128435"/>
              <a:gd name="connsiteY106-18460" fmla="*/ 5231223 h 6858000"/>
              <a:gd name="connsiteX107-18461" fmla="*/ 6008541 w 6128435"/>
              <a:gd name="connsiteY107-18462" fmla="*/ 5248680 h 6858000"/>
              <a:gd name="connsiteX108-18463" fmla="*/ 6039260 w 6128435"/>
              <a:gd name="connsiteY108-18464" fmla="*/ 5289518 h 6858000"/>
              <a:gd name="connsiteX109-18465" fmla="*/ 6036748 w 6128435"/>
              <a:gd name="connsiteY109-18466" fmla="*/ 5322752 h 6858000"/>
              <a:gd name="connsiteX110-18467" fmla="*/ 6036943 w 6128435"/>
              <a:gd name="connsiteY110-18468" fmla="*/ 5329480 h 6858000"/>
              <a:gd name="connsiteX111-18469" fmla="*/ 6037236 w 6128435"/>
              <a:gd name="connsiteY111-18470" fmla="*/ 5329634 h 6858000"/>
              <a:gd name="connsiteX112-18471" fmla="*/ 6038019 w 6128435"/>
              <a:gd name="connsiteY112-18472" fmla="*/ 5336764 h 6858000"/>
              <a:gd name="connsiteX113-18473" fmla="*/ 6037298 w 6128435"/>
              <a:gd name="connsiteY113-18474" fmla="*/ 5341753 h 6858000"/>
              <a:gd name="connsiteX114-18475" fmla="*/ 6037677 w 6128435"/>
              <a:gd name="connsiteY114-18476" fmla="*/ 5354807 h 6858000"/>
              <a:gd name="connsiteX115-18477" fmla="*/ 6039728 w 6128435"/>
              <a:gd name="connsiteY115-18478" fmla="*/ 5359416 h 6858000"/>
              <a:gd name="connsiteX116-18479" fmla="*/ 6043311 w 6128435"/>
              <a:gd name="connsiteY116-18480" fmla="*/ 5361407 h 6858000"/>
              <a:gd name="connsiteX117-18481" fmla="*/ 6042954 w 6128435"/>
              <a:gd name="connsiteY117-18482" fmla="*/ 5362576 h 6858000"/>
              <a:gd name="connsiteX118-18483" fmla="*/ 6053435 w 6128435"/>
              <a:gd name="connsiteY118-18484" fmla="*/ 5387547 h 6858000"/>
              <a:gd name="connsiteX119-18485" fmla="*/ 6065933 w 6128435"/>
              <a:gd name="connsiteY119-18486" fmla="*/ 5443002 h 6858000"/>
              <a:gd name="connsiteX120-18487" fmla="*/ 6068640 w 6128435"/>
              <a:gd name="connsiteY120-18488" fmla="*/ 5474503 h 6858000"/>
              <a:gd name="connsiteX121-18489" fmla="*/ 6080922 w 6128435"/>
              <a:gd name="connsiteY121-18490" fmla="*/ 5561070 h 6858000"/>
              <a:gd name="connsiteX122-18491" fmla="*/ 6096949 w 6128435"/>
              <a:gd name="connsiteY122-18492" fmla="*/ 5648179 h 6858000"/>
              <a:gd name="connsiteX123-18493" fmla="*/ 6125703 w 6128435"/>
              <a:gd name="connsiteY123-18494" fmla="*/ 5692894 h 6858000"/>
              <a:gd name="connsiteX124-18495" fmla="*/ 6126670 w 6128435"/>
              <a:gd name="connsiteY124-18496" fmla="*/ 5697882 h 6858000"/>
              <a:gd name="connsiteX125-18497" fmla="*/ 6124061 w 6128435"/>
              <a:gd name="connsiteY125-18498" fmla="*/ 5710294 h 6858000"/>
              <a:gd name="connsiteX126-18499" fmla="*/ 6122213 w 6128435"/>
              <a:gd name="connsiteY126-18500" fmla="*/ 5714762 h 6858000"/>
              <a:gd name="connsiteX127-18501" fmla="*/ 6121353 w 6128435"/>
              <a:gd name="connsiteY127-18502" fmla="*/ 5721725 h 6858000"/>
              <a:gd name="connsiteX128-18503" fmla="*/ 6121607 w 6128435"/>
              <a:gd name="connsiteY128-18504" fmla="*/ 5721959 h 6858000"/>
              <a:gd name="connsiteX129-18505" fmla="*/ 6120262 w 6128435"/>
              <a:gd name="connsiteY129-18506" fmla="*/ 5728358 h 6858000"/>
              <a:gd name="connsiteX130-18507" fmla="*/ 6110194 w 6128435"/>
              <a:gd name="connsiteY130-18508" fmla="*/ 5758853 h 6858000"/>
              <a:gd name="connsiteX131-18509" fmla="*/ 6127519 w 6128435"/>
              <a:gd name="connsiteY131-18510" fmla="*/ 5865775 h 6858000"/>
              <a:gd name="connsiteX132-18511" fmla="*/ 6128435 w 6128435"/>
              <a:gd name="connsiteY132-18512" fmla="*/ 5870164 h 6858000"/>
              <a:gd name="connsiteX133-18513" fmla="*/ 6119217 w 6128435"/>
              <a:gd name="connsiteY133-18514" fmla="*/ 5888542 h 6858000"/>
              <a:gd name="connsiteX134-18515" fmla="*/ 6115966 w 6128435"/>
              <a:gd name="connsiteY134-18516" fmla="*/ 5898387 h 6858000"/>
              <a:gd name="connsiteX135-18517" fmla="*/ 6111924 w 6128435"/>
              <a:gd name="connsiteY135-18518" fmla="*/ 5900444 h 6858000"/>
              <a:gd name="connsiteX136-18519" fmla="*/ 6108716 w 6128435"/>
              <a:gd name="connsiteY136-18520" fmla="*/ 5915345 h 6858000"/>
              <a:gd name="connsiteX137-18521" fmla="*/ 6109524 w 6128435"/>
              <a:gd name="connsiteY137-18522" fmla="*/ 5917328 h 6858000"/>
              <a:gd name="connsiteX138-18523" fmla="*/ 6102493 w 6128435"/>
              <a:gd name="connsiteY138-18524" fmla="*/ 5928602 h 6858000"/>
              <a:gd name="connsiteX139-18525" fmla="*/ 6056863 w 6128435"/>
              <a:gd name="connsiteY139-18526" fmla="*/ 6000643 h 6858000"/>
              <a:gd name="connsiteX140-18527" fmla="*/ 6045436 w 6128435"/>
              <a:gd name="connsiteY140-18528" fmla="*/ 6124480 h 6858000"/>
              <a:gd name="connsiteX141-18529" fmla="*/ 6030489 w 6128435"/>
              <a:gd name="connsiteY141-18530" fmla="*/ 6317666 h 6858000"/>
              <a:gd name="connsiteX142-18531" fmla="*/ 6007492 w 6128435"/>
              <a:gd name="connsiteY142-18532" fmla="*/ 6440818 h 6858000"/>
              <a:gd name="connsiteX143-18533" fmla="*/ 6009467 w 6128435"/>
              <a:gd name="connsiteY143-18534" fmla="*/ 6487076 h 6858000"/>
              <a:gd name="connsiteX144-18535" fmla="*/ 5995064 w 6128435"/>
              <a:gd name="connsiteY144-18536" fmla="*/ 6540791 h 6858000"/>
              <a:gd name="connsiteX145-18537" fmla="*/ 5996309 w 6128435"/>
              <a:gd name="connsiteY145-18538" fmla="*/ 6543961 h 6858000"/>
              <a:gd name="connsiteX146-18539" fmla="*/ 5996048 w 6128435"/>
              <a:gd name="connsiteY146-18540" fmla="*/ 6555444 h 6858000"/>
              <a:gd name="connsiteX147-18541" fmla="*/ 6002524 w 6128435"/>
              <a:gd name="connsiteY147-18542" fmla="*/ 6560188 h 6858000"/>
              <a:gd name="connsiteX148-18543" fmla="*/ 6006823 w 6128435"/>
              <a:gd name="connsiteY148-18544" fmla="*/ 6578546 h 6858000"/>
              <a:gd name="connsiteX149-18545" fmla="*/ 6004510 w 6128435"/>
              <a:gd name="connsiteY149-18546" fmla="*/ 6599256 h 6858000"/>
              <a:gd name="connsiteX150-18547" fmla="*/ 5986207 w 6128435"/>
              <a:gd name="connsiteY150-18548" fmla="*/ 6695855 h 6858000"/>
              <a:gd name="connsiteX151-18549" fmla="*/ 5979428 w 6128435"/>
              <a:gd name="connsiteY151-18550" fmla="*/ 6754678 h 6858000"/>
              <a:gd name="connsiteX152-18551" fmla="*/ 5983398 w 6128435"/>
              <a:gd name="connsiteY152-18552" fmla="*/ 6778641 h 6858000"/>
              <a:gd name="connsiteX153-18553" fmla="*/ 5984543 w 6128435"/>
              <a:gd name="connsiteY153-18554" fmla="*/ 6811016 h 6858000"/>
              <a:gd name="connsiteX154-18555" fmla="*/ 5981802 w 6128435"/>
              <a:gd name="connsiteY154-18556" fmla="*/ 6838578 h 6858000"/>
              <a:gd name="connsiteX155-18557" fmla="*/ 5979671 w 6128435"/>
              <a:gd name="connsiteY155-18558" fmla="*/ 6858000 h 6858000"/>
              <a:gd name="connsiteX156-18559" fmla="*/ 0 w 6128435"/>
              <a:gd name="connsiteY156-18560" fmla="*/ 6858000 h 6858000"/>
              <a:gd name="connsiteX157-18561" fmla="*/ 0 w 6128435"/>
              <a:gd name="connsiteY157-18562" fmla="*/ 0 h 6858000"/>
              <a:gd name="connsiteX0-18563" fmla="*/ 0 w 6128435"/>
              <a:gd name="connsiteY0-18564" fmla="*/ 0 h 6858000"/>
              <a:gd name="connsiteX1-18565" fmla="*/ 4965888 w 6128435"/>
              <a:gd name="connsiteY1-18566" fmla="*/ 0 h 6858000"/>
              <a:gd name="connsiteX2-18567" fmla="*/ 4967767 w 6128435"/>
              <a:gd name="connsiteY2-18568" fmla="*/ 7930 h 6858000"/>
              <a:gd name="connsiteX3-18569" fmla="*/ 4979444 w 6128435"/>
              <a:gd name="connsiteY3-18570" fmla="*/ 43921 h 6858000"/>
              <a:gd name="connsiteX4-18571" fmla="*/ 5021173 w 6128435"/>
              <a:gd name="connsiteY4-18572" fmla="*/ 123738 h 6858000"/>
              <a:gd name="connsiteX5-18573" fmla="*/ 5075458 w 6128435"/>
              <a:gd name="connsiteY5-18574" fmla="*/ 264355 h 6858000"/>
              <a:gd name="connsiteX6-18575" fmla="*/ 5081175 w 6128435"/>
              <a:gd name="connsiteY6-18576" fmla="*/ 277448 h 6858000"/>
              <a:gd name="connsiteX7-18577" fmla="*/ 5097011 w 6128435"/>
              <a:gd name="connsiteY7-18578" fmla="*/ 355616 h 6858000"/>
              <a:gd name="connsiteX8-18579" fmla="*/ 5130982 w 6128435"/>
              <a:gd name="connsiteY8-18580" fmla="*/ 412030 h 6858000"/>
              <a:gd name="connsiteX9-18581" fmla="*/ 5153000 w 6128435"/>
              <a:gd name="connsiteY9-18582" fmla="*/ 507134 h 6858000"/>
              <a:gd name="connsiteX10-18583" fmla="*/ 5171282 w 6128435"/>
              <a:gd name="connsiteY10-18584" fmla="*/ 602071 h 6858000"/>
              <a:gd name="connsiteX11-18585" fmla="*/ 5176196 w 6128435"/>
              <a:gd name="connsiteY11-18586" fmla="*/ 636822 h 6858000"/>
              <a:gd name="connsiteX12-18587" fmla="*/ 5189051 w 6128435"/>
              <a:gd name="connsiteY12-18588" fmla="*/ 782518 h 6858000"/>
              <a:gd name="connsiteX13-18589" fmla="*/ 5210428 w 6128435"/>
              <a:gd name="connsiteY13-18590" fmla="*/ 815772 h 6858000"/>
              <a:gd name="connsiteX14-18591" fmla="*/ 5221088 w 6128435"/>
              <a:gd name="connsiteY14-18592" fmla="*/ 860193 h 6858000"/>
              <a:gd name="connsiteX15-18593" fmla="*/ 5230806 w 6128435"/>
              <a:gd name="connsiteY15-18594" fmla="*/ 961354 h 6858000"/>
              <a:gd name="connsiteX16-18595" fmla="*/ 5201018 w 6128435"/>
              <a:gd name="connsiteY16-18596" fmla="*/ 1095027 h 6858000"/>
              <a:gd name="connsiteX17-18597" fmla="*/ 5202153 w 6128435"/>
              <a:gd name="connsiteY17-18598" fmla="*/ 1133224 h 6858000"/>
              <a:gd name="connsiteX18-18599" fmla="*/ 5207370 w 6128435"/>
              <a:gd name="connsiteY18-18600" fmla="*/ 1138097 h 6858000"/>
              <a:gd name="connsiteX19-18601" fmla="*/ 5189234 w 6128435"/>
              <a:gd name="connsiteY19-18602" fmla="*/ 1193495 h 6858000"/>
              <a:gd name="connsiteX20-18603" fmla="*/ 5202769 w 6128435"/>
              <a:gd name="connsiteY20-18604" fmla="*/ 1269450 h 6858000"/>
              <a:gd name="connsiteX21-18605" fmla="*/ 5225968 w 6128435"/>
              <a:gd name="connsiteY21-18606" fmla="*/ 1357994 h 6858000"/>
              <a:gd name="connsiteX22-18607" fmla="*/ 5233819 w 6128435"/>
              <a:gd name="connsiteY22-18608" fmla="*/ 1380922 h 6858000"/>
              <a:gd name="connsiteX23-18609" fmla="*/ 5237226 w 6128435"/>
              <a:gd name="connsiteY23-18610" fmla="*/ 1441327 h 6858000"/>
              <a:gd name="connsiteX24-18611" fmla="*/ 5255653 w 6128435"/>
              <a:gd name="connsiteY24-18612" fmla="*/ 1524712 h 6858000"/>
              <a:gd name="connsiteX25-18613" fmla="*/ 5263491 w 6128435"/>
              <a:gd name="connsiteY25-18614" fmla="*/ 1642938 h 6858000"/>
              <a:gd name="connsiteX26-18615" fmla="*/ 5261314 w 6128435"/>
              <a:gd name="connsiteY26-18616" fmla="*/ 1689177 h 6858000"/>
              <a:gd name="connsiteX27-18617" fmla="*/ 5259788 w 6128435"/>
              <a:gd name="connsiteY27-18618" fmla="*/ 1768516 h 6858000"/>
              <a:gd name="connsiteX28-18619" fmla="*/ 5255696 w 6128435"/>
              <a:gd name="connsiteY28-18620" fmla="*/ 1953770 h 6858000"/>
              <a:gd name="connsiteX29-18621" fmla="*/ 5252592 w 6128435"/>
              <a:gd name="connsiteY29-18622" fmla="*/ 2092210 h 6858000"/>
              <a:gd name="connsiteX30-18623" fmla="*/ 5264303 w 6128435"/>
              <a:gd name="connsiteY30-18624" fmla="*/ 2225157 h 6858000"/>
              <a:gd name="connsiteX31-18625" fmla="*/ 5254949 w 6128435"/>
              <a:gd name="connsiteY31-18626" fmla="*/ 2236160 h 6858000"/>
              <a:gd name="connsiteX32-18627" fmla="*/ 5250104 w 6128435"/>
              <a:gd name="connsiteY32-18628" fmla="*/ 2249166 h 6858000"/>
              <a:gd name="connsiteX33-18629" fmla="*/ 5251214 w 6128435"/>
              <a:gd name="connsiteY33-18630" fmla="*/ 2250944 h 6858000"/>
              <a:gd name="connsiteX34-18631" fmla="*/ 5250644 w 6128435"/>
              <a:gd name="connsiteY34-18632" fmla="*/ 2266619 h 6858000"/>
              <a:gd name="connsiteX35-18633" fmla="*/ 5293877 w 6128435"/>
              <a:gd name="connsiteY35-18634" fmla="*/ 2368649 h 6858000"/>
              <a:gd name="connsiteX36-18635" fmla="*/ 5311338 w 6128435"/>
              <a:gd name="connsiteY36-18636" fmla="*/ 2404034 h 6858000"/>
              <a:gd name="connsiteX37-18637" fmla="*/ 5338366 w 6128435"/>
              <a:gd name="connsiteY37-18638" fmla="*/ 2465052 h 6858000"/>
              <a:gd name="connsiteX38-18639" fmla="*/ 5371263 w 6128435"/>
              <a:gd name="connsiteY38-18640" fmla="*/ 2586413 h 6858000"/>
              <a:gd name="connsiteX39-18641" fmla="*/ 5407503 w 6128435"/>
              <a:gd name="connsiteY39-18642" fmla="*/ 2786290 h 6858000"/>
              <a:gd name="connsiteX40-18643" fmla="*/ 5407356 w 6128435"/>
              <a:gd name="connsiteY40-18644" fmla="*/ 2787545 h 6858000"/>
              <a:gd name="connsiteX41-18645" fmla="*/ 5411130 w 6128435"/>
              <a:gd name="connsiteY41-18646" fmla="*/ 2788640 h 6858000"/>
              <a:gd name="connsiteX42-18647" fmla="*/ 5416439 w 6128435"/>
              <a:gd name="connsiteY42-18648" fmla="*/ 2805666 h 6858000"/>
              <a:gd name="connsiteX43-18649" fmla="*/ 5416589 w 6128435"/>
              <a:gd name="connsiteY43-18650" fmla="*/ 2810822 h 6858000"/>
              <a:gd name="connsiteX44-18651" fmla="*/ 5418542 w 6128435"/>
              <a:gd name="connsiteY44-18652" fmla="*/ 2817745 h 6858000"/>
              <a:gd name="connsiteX45-18653" fmla="*/ 5418847 w 6128435"/>
              <a:gd name="connsiteY45-18654" fmla="*/ 2817825 h 6858000"/>
              <a:gd name="connsiteX46-18655" fmla="*/ 5457023 w 6128435"/>
              <a:gd name="connsiteY46-18656" fmla="*/ 2858292 h 6858000"/>
              <a:gd name="connsiteX47-18657" fmla="*/ 5479298 w 6128435"/>
              <a:gd name="connsiteY47-18658" fmla="*/ 2947791 h 6858000"/>
              <a:gd name="connsiteX48-18659" fmla="*/ 5481770 w 6128435"/>
              <a:gd name="connsiteY48-18660" fmla="*/ 2951352 h 6858000"/>
              <a:gd name="connsiteX49-18661" fmla="*/ 5482045 w 6128435"/>
              <a:gd name="connsiteY49-18662" fmla="*/ 2984371 h 6858000"/>
              <a:gd name="connsiteX50-18663" fmla="*/ 5482415 w 6128435"/>
              <a:gd name="connsiteY50-18664" fmla="*/ 3004079 h 6858000"/>
              <a:gd name="connsiteX51-18665" fmla="*/ 5481505 w 6128435"/>
              <a:gd name="connsiteY51-18666" fmla="*/ 3095286 h 6858000"/>
              <a:gd name="connsiteX52-18667" fmla="*/ 5516007 w 6128435"/>
              <a:gd name="connsiteY52-18668" fmla="*/ 3258473 h 6858000"/>
              <a:gd name="connsiteX53-18669" fmla="*/ 5561229 w 6128435"/>
              <a:gd name="connsiteY53-18670" fmla="*/ 3395784 h 6858000"/>
              <a:gd name="connsiteX54-18671" fmla="*/ 5589758 w 6128435"/>
              <a:gd name="connsiteY54-18672" fmla="*/ 3506453 h 6858000"/>
              <a:gd name="connsiteX55-18673" fmla="*/ 5596144 w 6128435"/>
              <a:gd name="connsiteY55-18674" fmla="*/ 3534624 h 6858000"/>
              <a:gd name="connsiteX56-18675" fmla="*/ 5597750 w 6128435"/>
              <a:gd name="connsiteY56-18676" fmla="*/ 3534129 h 6858000"/>
              <a:gd name="connsiteX57-18677" fmla="*/ 5599700 w 6128435"/>
              <a:gd name="connsiteY57-18678" fmla="*/ 3547221 h 6858000"/>
              <a:gd name="connsiteX58-18679" fmla="*/ 5615031 w 6128435"/>
              <a:gd name="connsiteY58-18680" fmla="*/ 3557482 h 6858000"/>
              <a:gd name="connsiteX59-18681" fmla="*/ 5618377 w 6128435"/>
              <a:gd name="connsiteY59-18682" fmla="*/ 3588431 h 6858000"/>
              <a:gd name="connsiteX60-18683" fmla="*/ 5612155 w 6128435"/>
              <a:gd name="connsiteY60-18684" fmla="*/ 3589869 h 6858000"/>
              <a:gd name="connsiteX61-18685" fmla="*/ 5620843 w 6128435"/>
              <a:gd name="connsiteY61-18686" fmla="*/ 3606745 h 6858000"/>
              <a:gd name="connsiteX62-18687" fmla="*/ 5655472 w 6128435"/>
              <a:gd name="connsiteY62-18688" fmla="*/ 3678877 h 6858000"/>
              <a:gd name="connsiteX63-18689" fmla="*/ 5680448 w 6128435"/>
              <a:gd name="connsiteY63-18690" fmla="*/ 3717760 h 6858000"/>
              <a:gd name="connsiteX64-18691" fmla="*/ 5683015 w 6128435"/>
              <a:gd name="connsiteY64-18692" fmla="*/ 3762025 h 6858000"/>
              <a:gd name="connsiteX65-18693" fmla="*/ 5696643 w 6128435"/>
              <a:gd name="connsiteY65-18694" fmla="*/ 3773888 h 6858000"/>
              <a:gd name="connsiteX66-18695" fmla="*/ 5699203 w 6128435"/>
              <a:gd name="connsiteY66-18696" fmla="*/ 3775823 h 6858000"/>
              <a:gd name="connsiteX67-18697" fmla="*/ 5704824 w 6128435"/>
              <a:gd name="connsiteY67-18698" fmla="*/ 3785966 h 6858000"/>
              <a:gd name="connsiteX68-18699" fmla="*/ 5712204 w 6128435"/>
              <a:gd name="connsiteY68-18700" fmla="*/ 3785830 h 6858000"/>
              <a:gd name="connsiteX69-18701" fmla="*/ 5724816 w 6128435"/>
              <a:gd name="connsiteY69-18702" fmla="*/ 3798949 h 6858000"/>
              <a:gd name="connsiteX70-18703" fmla="*/ 5733539 w 6128435"/>
              <a:gd name="connsiteY70-18704" fmla="*/ 3818457 h 6858000"/>
              <a:gd name="connsiteX71-18705" fmla="*/ 5768491 w 6128435"/>
              <a:gd name="connsiteY71-18706" fmla="*/ 3914399 h 6858000"/>
              <a:gd name="connsiteX72-18707" fmla="*/ 5793123 w 6128435"/>
              <a:gd name="connsiteY72-18708" fmla="*/ 3969952 h 6858000"/>
              <a:gd name="connsiteX73-18709" fmla="*/ 5808321 w 6128435"/>
              <a:gd name="connsiteY73-18710" fmla="*/ 3988153 h 6858000"/>
              <a:gd name="connsiteX74-18711" fmla="*/ 5825621 w 6128435"/>
              <a:gd name="connsiteY74-18712" fmla="*/ 4015525 h 6858000"/>
              <a:gd name="connsiteX75-18713" fmla="*/ 5860672 w 6128435"/>
              <a:gd name="connsiteY75-18714" fmla="*/ 4061579 h 6858000"/>
              <a:gd name="connsiteX76-18715" fmla="*/ 5872173 w 6128435"/>
              <a:gd name="connsiteY76-18716" fmla="*/ 4088497 h 6858000"/>
              <a:gd name="connsiteX77-18717" fmla="*/ 5883705 w 6128435"/>
              <a:gd name="connsiteY77-18718" fmla="*/ 4101899 h 6858000"/>
              <a:gd name="connsiteX78-18719" fmla="*/ 5885314 w 6128435"/>
              <a:gd name="connsiteY78-18720" fmla="*/ 4108387 h 6858000"/>
              <a:gd name="connsiteX79-18721" fmla="*/ 5894095 w 6128435"/>
              <a:gd name="connsiteY79-18722" fmla="*/ 4128857 h 6858000"/>
              <a:gd name="connsiteX80-18723" fmla="*/ 5898339 w 6128435"/>
              <a:gd name="connsiteY80-18724" fmla="*/ 4140800 h 6858000"/>
              <a:gd name="connsiteX81-18725" fmla="*/ 5899734 w 6128435"/>
              <a:gd name="connsiteY81-18726" fmla="*/ 4145632 h 6858000"/>
              <a:gd name="connsiteX82-18727" fmla="*/ 5903513 w 6128435"/>
              <a:gd name="connsiteY82-18728" fmla="*/ 4187661 h 6858000"/>
              <a:gd name="connsiteX83-18729" fmla="*/ 5917114 w 6128435"/>
              <a:gd name="connsiteY83-18730" fmla="*/ 4213096 h 6858000"/>
              <a:gd name="connsiteX84-18731" fmla="*/ 5921153 w 6128435"/>
              <a:gd name="connsiteY84-18732" fmla="*/ 4236222 h 6858000"/>
              <a:gd name="connsiteX85-18733" fmla="*/ 5924233 w 6128435"/>
              <a:gd name="connsiteY85-18734" fmla="*/ 4242060 h 6858000"/>
              <a:gd name="connsiteX86-18735" fmla="*/ 5928910 w 6128435"/>
              <a:gd name="connsiteY86-18736" fmla="*/ 4300973 h 6858000"/>
              <a:gd name="connsiteX87-18737" fmla="*/ 5939320 w 6128435"/>
              <a:gd name="connsiteY87-18738" fmla="*/ 4340435 h 6858000"/>
              <a:gd name="connsiteX88-18739" fmla="*/ 5946705 w 6128435"/>
              <a:gd name="connsiteY88-18740" fmla="*/ 4428051 h 6858000"/>
              <a:gd name="connsiteX89-18741" fmla="*/ 5949261 w 6128435"/>
              <a:gd name="connsiteY89-18742" fmla="*/ 4449185 h 6858000"/>
              <a:gd name="connsiteX90-18743" fmla="*/ 5957504 w 6128435"/>
              <a:gd name="connsiteY90-18744" fmla="*/ 4465911 h 6858000"/>
              <a:gd name="connsiteX91-18745" fmla="*/ 5964689 w 6128435"/>
              <a:gd name="connsiteY91-18746" fmla="*/ 4468532 h 6858000"/>
              <a:gd name="connsiteX92-18747" fmla="*/ 5967062 w 6128435"/>
              <a:gd name="connsiteY92-18748" fmla="*/ 4479923 h 6858000"/>
              <a:gd name="connsiteX93-18749" fmla="*/ 5968960 w 6128435"/>
              <a:gd name="connsiteY93-18750" fmla="*/ 4482655 h 6858000"/>
              <a:gd name="connsiteX94-18751" fmla="*/ 5978567 w 6128435"/>
              <a:gd name="connsiteY94-18752" fmla="*/ 4498605 h 6858000"/>
              <a:gd name="connsiteX95-18753" fmla="*/ 5980106 w 6128435"/>
              <a:gd name="connsiteY95-18754" fmla="*/ 4585087 h 6858000"/>
              <a:gd name="connsiteX96-18755" fmla="*/ 5998138 w 6128435"/>
              <a:gd name="connsiteY96-18756" fmla="*/ 4697518 h 6858000"/>
              <a:gd name="connsiteX97-18757" fmla="*/ 6013516 w 6128435"/>
              <a:gd name="connsiteY97-18758" fmla="*/ 4786619 h 6858000"/>
              <a:gd name="connsiteX98-18759" fmla="*/ 6025404 w 6128435"/>
              <a:gd name="connsiteY98-18760" fmla="*/ 4858148 h 6858000"/>
              <a:gd name="connsiteX99-18761" fmla="*/ 6007749 w 6128435"/>
              <a:gd name="connsiteY99-18762" fmla="*/ 4964715 h 6858000"/>
              <a:gd name="connsiteX100-18763" fmla="*/ 6005269 w 6128435"/>
              <a:gd name="connsiteY100-18764" fmla="*/ 5150567 h 6858000"/>
              <a:gd name="connsiteX101-18765" fmla="*/ 6001127 w 6128435"/>
              <a:gd name="connsiteY101-18766" fmla="*/ 5164609 h 6858000"/>
              <a:gd name="connsiteX102-18767" fmla="*/ 5996647 w 6128435"/>
              <a:gd name="connsiteY102-18768" fmla="*/ 5185640 h 6858000"/>
              <a:gd name="connsiteX103-18769" fmla="*/ 5998514 w 6128435"/>
              <a:gd name="connsiteY103-18770" fmla="*/ 5189673 h 6858000"/>
              <a:gd name="connsiteX104-18771" fmla="*/ 5995970 w 6128435"/>
              <a:gd name="connsiteY104-18772" fmla="*/ 5221547 h 6858000"/>
              <a:gd name="connsiteX105-18773" fmla="*/ 5997218 w 6128435"/>
              <a:gd name="connsiteY105-18774" fmla="*/ 5222031 h 6858000"/>
              <a:gd name="connsiteX106-18775" fmla="*/ 6002116 w 6128435"/>
              <a:gd name="connsiteY106-18776" fmla="*/ 5231223 h 6858000"/>
              <a:gd name="connsiteX107-18777" fmla="*/ 6008541 w 6128435"/>
              <a:gd name="connsiteY107-18778" fmla="*/ 5248680 h 6858000"/>
              <a:gd name="connsiteX108-18779" fmla="*/ 6039260 w 6128435"/>
              <a:gd name="connsiteY108-18780" fmla="*/ 5289518 h 6858000"/>
              <a:gd name="connsiteX109-18781" fmla="*/ 6036748 w 6128435"/>
              <a:gd name="connsiteY109-18782" fmla="*/ 5322752 h 6858000"/>
              <a:gd name="connsiteX110-18783" fmla="*/ 6036943 w 6128435"/>
              <a:gd name="connsiteY110-18784" fmla="*/ 5329480 h 6858000"/>
              <a:gd name="connsiteX111-18785" fmla="*/ 6037236 w 6128435"/>
              <a:gd name="connsiteY111-18786" fmla="*/ 5329634 h 6858000"/>
              <a:gd name="connsiteX112-18787" fmla="*/ 6038019 w 6128435"/>
              <a:gd name="connsiteY112-18788" fmla="*/ 5336764 h 6858000"/>
              <a:gd name="connsiteX113-18789" fmla="*/ 6037298 w 6128435"/>
              <a:gd name="connsiteY113-18790" fmla="*/ 5341753 h 6858000"/>
              <a:gd name="connsiteX114-18791" fmla="*/ 6037677 w 6128435"/>
              <a:gd name="connsiteY114-18792" fmla="*/ 5354807 h 6858000"/>
              <a:gd name="connsiteX115-18793" fmla="*/ 6039728 w 6128435"/>
              <a:gd name="connsiteY115-18794" fmla="*/ 5359416 h 6858000"/>
              <a:gd name="connsiteX116-18795" fmla="*/ 6043311 w 6128435"/>
              <a:gd name="connsiteY116-18796" fmla="*/ 5361407 h 6858000"/>
              <a:gd name="connsiteX117-18797" fmla="*/ 6042954 w 6128435"/>
              <a:gd name="connsiteY117-18798" fmla="*/ 5362576 h 6858000"/>
              <a:gd name="connsiteX118-18799" fmla="*/ 6053435 w 6128435"/>
              <a:gd name="connsiteY118-18800" fmla="*/ 5387547 h 6858000"/>
              <a:gd name="connsiteX119-18801" fmla="*/ 6065933 w 6128435"/>
              <a:gd name="connsiteY119-18802" fmla="*/ 5443002 h 6858000"/>
              <a:gd name="connsiteX120-18803" fmla="*/ 6068640 w 6128435"/>
              <a:gd name="connsiteY120-18804" fmla="*/ 5474503 h 6858000"/>
              <a:gd name="connsiteX121-18805" fmla="*/ 6080922 w 6128435"/>
              <a:gd name="connsiteY121-18806" fmla="*/ 5561070 h 6858000"/>
              <a:gd name="connsiteX122-18807" fmla="*/ 6096949 w 6128435"/>
              <a:gd name="connsiteY122-18808" fmla="*/ 5648179 h 6858000"/>
              <a:gd name="connsiteX123-18809" fmla="*/ 6125703 w 6128435"/>
              <a:gd name="connsiteY123-18810" fmla="*/ 5692894 h 6858000"/>
              <a:gd name="connsiteX124-18811" fmla="*/ 6126670 w 6128435"/>
              <a:gd name="connsiteY124-18812" fmla="*/ 5697882 h 6858000"/>
              <a:gd name="connsiteX125-18813" fmla="*/ 6124061 w 6128435"/>
              <a:gd name="connsiteY125-18814" fmla="*/ 5710294 h 6858000"/>
              <a:gd name="connsiteX126-18815" fmla="*/ 6122213 w 6128435"/>
              <a:gd name="connsiteY126-18816" fmla="*/ 5714762 h 6858000"/>
              <a:gd name="connsiteX127-18817" fmla="*/ 6121353 w 6128435"/>
              <a:gd name="connsiteY127-18818" fmla="*/ 5721725 h 6858000"/>
              <a:gd name="connsiteX128-18819" fmla="*/ 6121607 w 6128435"/>
              <a:gd name="connsiteY128-18820" fmla="*/ 5721959 h 6858000"/>
              <a:gd name="connsiteX129-18821" fmla="*/ 6120262 w 6128435"/>
              <a:gd name="connsiteY129-18822" fmla="*/ 5728358 h 6858000"/>
              <a:gd name="connsiteX130-18823" fmla="*/ 6110194 w 6128435"/>
              <a:gd name="connsiteY130-18824" fmla="*/ 5758853 h 6858000"/>
              <a:gd name="connsiteX131-18825" fmla="*/ 6127519 w 6128435"/>
              <a:gd name="connsiteY131-18826" fmla="*/ 5865775 h 6858000"/>
              <a:gd name="connsiteX132-18827" fmla="*/ 6128435 w 6128435"/>
              <a:gd name="connsiteY132-18828" fmla="*/ 5870164 h 6858000"/>
              <a:gd name="connsiteX133-18829" fmla="*/ 6119217 w 6128435"/>
              <a:gd name="connsiteY133-18830" fmla="*/ 5888542 h 6858000"/>
              <a:gd name="connsiteX134-18831" fmla="*/ 6115966 w 6128435"/>
              <a:gd name="connsiteY134-18832" fmla="*/ 5898387 h 6858000"/>
              <a:gd name="connsiteX135-18833" fmla="*/ 6111924 w 6128435"/>
              <a:gd name="connsiteY135-18834" fmla="*/ 5900444 h 6858000"/>
              <a:gd name="connsiteX136-18835" fmla="*/ 6108716 w 6128435"/>
              <a:gd name="connsiteY136-18836" fmla="*/ 5915345 h 6858000"/>
              <a:gd name="connsiteX137-18837" fmla="*/ 6109524 w 6128435"/>
              <a:gd name="connsiteY137-18838" fmla="*/ 5917328 h 6858000"/>
              <a:gd name="connsiteX138-18839" fmla="*/ 6102493 w 6128435"/>
              <a:gd name="connsiteY138-18840" fmla="*/ 5928602 h 6858000"/>
              <a:gd name="connsiteX139-18841" fmla="*/ 6056863 w 6128435"/>
              <a:gd name="connsiteY139-18842" fmla="*/ 6000643 h 6858000"/>
              <a:gd name="connsiteX140-18843" fmla="*/ 6045436 w 6128435"/>
              <a:gd name="connsiteY140-18844" fmla="*/ 6124480 h 6858000"/>
              <a:gd name="connsiteX141-18845" fmla="*/ 6030489 w 6128435"/>
              <a:gd name="connsiteY141-18846" fmla="*/ 6317666 h 6858000"/>
              <a:gd name="connsiteX142-18847" fmla="*/ 6007492 w 6128435"/>
              <a:gd name="connsiteY142-18848" fmla="*/ 6440818 h 6858000"/>
              <a:gd name="connsiteX143-18849" fmla="*/ 6009467 w 6128435"/>
              <a:gd name="connsiteY143-18850" fmla="*/ 6487076 h 6858000"/>
              <a:gd name="connsiteX144-18851" fmla="*/ 5995064 w 6128435"/>
              <a:gd name="connsiteY144-18852" fmla="*/ 6540791 h 6858000"/>
              <a:gd name="connsiteX145-18853" fmla="*/ 5996309 w 6128435"/>
              <a:gd name="connsiteY145-18854" fmla="*/ 6543961 h 6858000"/>
              <a:gd name="connsiteX146-18855" fmla="*/ 5996048 w 6128435"/>
              <a:gd name="connsiteY146-18856" fmla="*/ 6555444 h 6858000"/>
              <a:gd name="connsiteX147-18857" fmla="*/ 6002524 w 6128435"/>
              <a:gd name="connsiteY147-18858" fmla="*/ 6560188 h 6858000"/>
              <a:gd name="connsiteX148-18859" fmla="*/ 6006823 w 6128435"/>
              <a:gd name="connsiteY148-18860" fmla="*/ 6578546 h 6858000"/>
              <a:gd name="connsiteX149-18861" fmla="*/ 6004510 w 6128435"/>
              <a:gd name="connsiteY149-18862" fmla="*/ 6599256 h 6858000"/>
              <a:gd name="connsiteX150-18863" fmla="*/ 5986207 w 6128435"/>
              <a:gd name="connsiteY150-18864" fmla="*/ 6695855 h 6858000"/>
              <a:gd name="connsiteX151-18865" fmla="*/ 5979428 w 6128435"/>
              <a:gd name="connsiteY151-18866" fmla="*/ 6754678 h 6858000"/>
              <a:gd name="connsiteX152-18867" fmla="*/ 5983398 w 6128435"/>
              <a:gd name="connsiteY152-18868" fmla="*/ 6778641 h 6858000"/>
              <a:gd name="connsiteX153-18869" fmla="*/ 5984543 w 6128435"/>
              <a:gd name="connsiteY153-18870" fmla="*/ 6811016 h 6858000"/>
              <a:gd name="connsiteX154-18871" fmla="*/ 5981802 w 6128435"/>
              <a:gd name="connsiteY154-18872" fmla="*/ 6838578 h 6858000"/>
              <a:gd name="connsiteX155-18873" fmla="*/ 5979671 w 6128435"/>
              <a:gd name="connsiteY155-18874" fmla="*/ 6858000 h 6858000"/>
              <a:gd name="connsiteX156-18875" fmla="*/ 0 w 6128435"/>
              <a:gd name="connsiteY156-18876" fmla="*/ 6858000 h 6858000"/>
              <a:gd name="connsiteX157-18877" fmla="*/ 0 w 6128435"/>
              <a:gd name="connsiteY157-18878" fmla="*/ 0 h 6858000"/>
              <a:gd name="connsiteX0-18879" fmla="*/ 0 w 6128435"/>
              <a:gd name="connsiteY0-18880" fmla="*/ 0 h 6858000"/>
              <a:gd name="connsiteX1-18881" fmla="*/ 4965888 w 6128435"/>
              <a:gd name="connsiteY1-18882" fmla="*/ 0 h 6858000"/>
              <a:gd name="connsiteX2-18883" fmla="*/ 4967767 w 6128435"/>
              <a:gd name="connsiteY2-18884" fmla="*/ 7930 h 6858000"/>
              <a:gd name="connsiteX3-18885" fmla="*/ 4979444 w 6128435"/>
              <a:gd name="connsiteY3-18886" fmla="*/ 43921 h 6858000"/>
              <a:gd name="connsiteX4-18887" fmla="*/ 5021173 w 6128435"/>
              <a:gd name="connsiteY4-18888" fmla="*/ 123738 h 6858000"/>
              <a:gd name="connsiteX5-18889" fmla="*/ 5075458 w 6128435"/>
              <a:gd name="connsiteY5-18890" fmla="*/ 264355 h 6858000"/>
              <a:gd name="connsiteX6-18891" fmla="*/ 5081175 w 6128435"/>
              <a:gd name="connsiteY6-18892" fmla="*/ 277448 h 6858000"/>
              <a:gd name="connsiteX7-18893" fmla="*/ 5097011 w 6128435"/>
              <a:gd name="connsiteY7-18894" fmla="*/ 355616 h 6858000"/>
              <a:gd name="connsiteX8-18895" fmla="*/ 5130982 w 6128435"/>
              <a:gd name="connsiteY8-18896" fmla="*/ 412030 h 6858000"/>
              <a:gd name="connsiteX9-18897" fmla="*/ 5153000 w 6128435"/>
              <a:gd name="connsiteY9-18898" fmla="*/ 507134 h 6858000"/>
              <a:gd name="connsiteX10-18899" fmla="*/ 5171282 w 6128435"/>
              <a:gd name="connsiteY10-18900" fmla="*/ 602071 h 6858000"/>
              <a:gd name="connsiteX11-18901" fmla="*/ 5176196 w 6128435"/>
              <a:gd name="connsiteY11-18902" fmla="*/ 636822 h 6858000"/>
              <a:gd name="connsiteX12-18903" fmla="*/ 5189051 w 6128435"/>
              <a:gd name="connsiteY12-18904" fmla="*/ 782518 h 6858000"/>
              <a:gd name="connsiteX13-18905" fmla="*/ 5210428 w 6128435"/>
              <a:gd name="connsiteY13-18906" fmla="*/ 815772 h 6858000"/>
              <a:gd name="connsiteX14-18907" fmla="*/ 5221088 w 6128435"/>
              <a:gd name="connsiteY14-18908" fmla="*/ 860193 h 6858000"/>
              <a:gd name="connsiteX15-18909" fmla="*/ 5230806 w 6128435"/>
              <a:gd name="connsiteY15-18910" fmla="*/ 961354 h 6858000"/>
              <a:gd name="connsiteX16-18911" fmla="*/ 5201018 w 6128435"/>
              <a:gd name="connsiteY16-18912" fmla="*/ 1095027 h 6858000"/>
              <a:gd name="connsiteX17-18913" fmla="*/ 5202153 w 6128435"/>
              <a:gd name="connsiteY17-18914" fmla="*/ 1133224 h 6858000"/>
              <a:gd name="connsiteX18-18915" fmla="*/ 5207370 w 6128435"/>
              <a:gd name="connsiteY18-18916" fmla="*/ 1138097 h 6858000"/>
              <a:gd name="connsiteX19-18917" fmla="*/ 5189234 w 6128435"/>
              <a:gd name="connsiteY19-18918" fmla="*/ 1193495 h 6858000"/>
              <a:gd name="connsiteX20-18919" fmla="*/ 5202769 w 6128435"/>
              <a:gd name="connsiteY20-18920" fmla="*/ 1269450 h 6858000"/>
              <a:gd name="connsiteX21-18921" fmla="*/ 5225968 w 6128435"/>
              <a:gd name="connsiteY21-18922" fmla="*/ 1357994 h 6858000"/>
              <a:gd name="connsiteX22-18923" fmla="*/ 5233819 w 6128435"/>
              <a:gd name="connsiteY22-18924" fmla="*/ 1380922 h 6858000"/>
              <a:gd name="connsiteX23-18925" fmla="*/ 5237226 w 6128435"/>
              <a:gd name="connsiteY23-18926" fmla="*/ 1441327 h 6858000"/>
              <a:gd name="connsiteX24-18927" fmla="*/ 5255653 w 6128435"/>
              <a:gd name="connsiteY24-18928" fmla="*/ 1524712 h 6858000"/>
              <a:gd name="connsiteX25-18929" fmla="*/ 5263491 w 6128435"/>
              <a:gd name="connsiteY25-18930" fmla="*/ 1642938 h 6858000"/>
              <a:gd name="connsiteX26-18931" fmla="*/ 5261314 w 6128435"/>
              <a:gd name="connsiteY26-18932" fmla="*/ 1689177 h 6858000"/>
              <a:gd name="connsiteX27-18933" fmla="*/ 5259788 w 6128435"/>
              <a:gd name="connsiteY27-18934" fmla="*/ 1768516 h 6858000"/>
              <a:gd name="connsiteX28-18935" fmla="*/ 5255696 w 6128435"/>
              <a:gd name="connsiteY28-18936" fmla="*/ 1953770 h 6858000"/>
              <a:gd name="connsiteX29-18937" fmla="*/ 5252592 w 6128435"/>
              <a:gd name="connsiteY29-18938" fmla="*/ 2092210 h 6858000"/>
              <a:gd name="connsiteX30-18939" fmla="*/ 5264303 w 6128435"/>
              <a:gd name="connsiteY30-18940" fmla="*/ 2225157 h 6858000"/>
              <a:gd name="connsiteX31-18941" fmla="*/ 5254949 w 6128435"/>
              <a:gd name="connsiteY31-18942" fmla="*/ 2236160 h 6858000"/>
              <a:gd name="connsiteX32-18943" fmla="*/ 5250104 w 6128435"/>
              <a:gd name="connsiteY32-18944" fmla="*/ 2249166 h 6858000"/>
              <a:gd name="connsiteX33-18945" fmla="*/ 5251214 w 6128435"/>
              <a:gd name="connsiteY33-18946" fmla="*/ 2250944 h 6858000"/>
              <a:gd name="connsiteX34-18947" fmla="*/ 5250644 w 6128435"/>
              <a:gd name="connsiteY34-18948" fmla="*/ 2266619 h 6858000"/>
              <a:gd name="connsiteX35-18949" fmla="*/ 5293877 w 6128435"/>
              <a:gd name="connsiteY35-18950" fmla="*/ 2368649 h 6858000"/>
              <a:gd name="connsiteX36-18951" fmla="*/ 5311338 w 6128435"/>
              <a:gd name="connsiteY36-18952" fmla="*/ 2404034 h 6858000"/>
              <a:gd name="connsiteX37-18953" fmla="*/ 5338366 w 6128435"/>
              <a:gd name="connsiteY37-18954" fmla="*/ 2465052 h 6858000"/>
              <a:gd name="connsiteX38-18955" fmla="*/ 5371263 w 6128435"/>
              <a:gd name="connsiteY38-18956" fmla="*/ 2586413 h 6858000"/>
              <a:gd name="connsiteX39-18957" fmla="*/ 5407503 w 6128435"/>
              <a:gd name="connsiteY39-18958" fmla="*/ 2786290 h 6858000"/>
              <a:gd name="connsiteX40-18959" fmla="*/ 5407356 w 6128435"/>
              <a:gd name="connsiteY40-18960" fmla="*/ 2787545 h 6858000"/>
              <a:gd name="connsiteX41-18961" fmla="*/ 5411130 w 6128435"/>
              <a:gd name="connsiteY41-18962" fmla="*/ 2788640 h 6858000"/>
              <a:gd name="connsiteX42-18963" fmla="*/ 5416439 w 6128435"/>
              <a:gd name="connsiteY42-18964" fmla="*/ 2805666 h 6858000"/>
              <a:gd name="connsiteX43-18965" fmla="*/ 5416589 w 6128435"/>
              <a:gd name="connsiteY43-18966" fmla="*/ 2810822 h 6858000"/>
              <a:gd name="connsiteX44-18967" fmla="*/ 5418542 w 6128435"/>
              <a:gd name="connsiteY44-18968" fmla="*/ 2817745 h 6858000"/>
              <a:gd name="connsiteX45-18969" fmla="*/ 5418847 w 6128435"/>
              <a:gd name="connsiteY45-18970" fmla="*/ 2817825 h 6858000"/>
              <a:gd name="connsiteX46-18971" fmla="*/ 5457023 w 6128435"/>
              <a:gd name="connsiteY46-18972" fmla="*/ 2858292 h 6858000"/>
              <a:gd name="connsiteX47-18973" fmla="*/ 5479298 w 6128435"/>
              <a:gd name="connsiteY47-18974" fmla="*/ 2947791 h 6858000"/>
              <a:gd name="connsiteX48-18975" fmla="*/ 5481770 w 6128435"/>
              <a:gd name="connsiteY48-18976" fmla="*/ 2951352 h 6858000"/>
              <a:gd name="connsiteX49-18977" fmla="*/ 5482045 w 6128435"/>
              <a:gd name="connsiteY49-18978" fmla="*/ 2984371 h 6858000"/>
              <a:gd name="connsiteX50-18979" fmla="*/ 5482415 w 6128435"/>
              <a:gd name="connsiteY50-18980" fmla="*/ 3004079 h 6858000"/>
              <a:gd name="connsiteX51-18981" fmla="*/ 5481505 w 6128435"/>
              <a:gd name="connsiteY51-18982" fmla="*/ 3095286 h 6858000"/>
              <a:gd name="connsiteX52-18983" fmla="*/ 5516007 w 6128435"/>
              <a:gd name="connsiteY52-18984" fmla="*/ 3258473 h 6858000"/>
              <a:gd name="connsiteX53-18985" fmla="*/ 5566839 w 6128435"/>
              <a:gd name="connsiteY53-18986" fmla="*/ 3345295 h 6858000"/>
              <a:gd name="connsiteX54-18987" fmla="*/ 5589758 w 6128435"/>
              <a:gd name="connsiteY54-18988" fmla="*/ 3506453 h 6858000"/>
              <a:gd name="connsiteX55-18989" fmla="*/ 5596144 w 6128435"/>
              <a:gd name="connsiteY55-18990" fmla="*/ 3534624 h 6858000"/>
              <a:gd name="connsiteX56-18991" fmla="*/ 5597750 w 6128435"/>
              <a:gd name="connsiteY56-18992" fmla="*/ 3534129 h 6858000"/>
              <a:gd name="connsiteX57-18993" fmla="*/ 5599700 w 6128435"/>
              <a:gd name="connsiteY57-18994" fmla="*/ 3547221 h 6858000"/>
              <a:gd name="connsiteX58-18995" fmla="*/ 5615031 w 6128435"/>
              <a:gd name="connsiteY58-18996" fmla="*/ 3557482 h 6858000"/>
              <a:gd name="connsiteX59-18997" fmla="*/ 5618377 w 6128435"/>
              <a:gd name="connsiteY59-18998" fmla="*/ 3588431 h 6858000"/>
              <a:gd name="connsiteX60-18999" fmla="*/ 5612155 w 6128435"/>
              <a:gd name="connsiteY60-19000" fmla="*/ 3589869 h 6858000"/>
              <a:gd name="connsiteX61-19001" fmla="*/ 5620843 w 6128435"/>
              <a:gd name="connsiteY61-19002" fmla="*/ 3606745 h 6858000"/>
              <a:gd name="connsiteX62-19003" fmla="*/ 5655472 w 6128435"/>
              <a:gd name="connsiteY62-19004" fmla="*/ 3678877 h 6858000"/>
              <a:gd name="connsiteX63-19005" fmla="*/ 5680448 w 6128435"/>
              <a:gd name="connsiteY63-19006" fmla="*/ 3717760 h 6858000"/>
              <a:gd name="connsiteX64-19007" fmla="*/ 5683015 w 6128435"/>
              <a:gd name="connsiteY64-19008" fmla="*/ 3762025 h 6858000"/>
              <a:gd name="connsiteX65-19009" fmla="*/ 5696643 w 6128435"/>
              <a:gd name="connsiteY65-19010" fmla="*/ 3773888 h 6858000"/>
              <a:gd name="connsiteX66-19011" fmla="*/ 5699203 w 6128435"/>
              <a:gd name="connsiteY66-19012" fmla="*/ 3775823 h 6858000"/>
              <a:gd name="connsiteX67-19013" fmla="*/ 5704824 w 6128435"/>
              <a:gd name="connsiteY67-19014" fmla="*/ 3785966 h 6858000"/>
              <a:gd name="connsiteX68-19015" fmla="*/ 5712204 w 6128435"/>
              <a:gd name="connsiteY68-19016" fmla="*/ 3785830 h 6858000"/>
              <a:gd name="connsiteX69-19017" fmla="*/ 5724816 w 6128435"/>
              <a:gd name="connsiteY69-19018" fmla="*/ 3798949 h 6858000"/>
              <a:gd name="connsiteX70-19019" fmla="*/ 5733539 w 6128435"/>
              <a:gd name="connsiteY70-19020" fmla="*/ 3818457 h 6858000"/>
              <a:gd name="connsiteX71-19021" fmla="*/ 5768491 w 6128435"/>
              <a:gd name="connsiteY71-19022" fmla="*/ 3914399 h 6858000"/>
              <a:gd name="connsiteX72-19023" fmla="*/ 5793123 w 6128435"/>
              <a:gd name="connsiteY72-19024" fmla="*/ 3969952 h 6858000"/>
              <a:gd name="connsiteX73-19025" fmla="*/ 5808321 w 6128435"/>
              <a:gd name="connsiteY73-19026" fmla="*/ 3988153 h 6858000"/>
              <a:gd name="connsiteX74-19027" fmla="*/ 5825621 w 6128435"/>
              <a:gd name="connsiteY74-19028" fmla="*/ 4015525 h 6858000"/>
              <a:gd name="connsiteX75-19029" fmla="*/ 5860672 w 6128435"/>
              <a:gd name="connsiteY75-19030" fmla="*/ 4061579 h 6858000"/>
              <a:gd name="connsiteX76-19031" fmla="*/ 5872173 w 6128435"/>
              <a:gd name="connsiteY76-19032" fmla="*/ 4088497 h 6858000"/>
              <a:gd name="connsiteX77-19033" fmla="*/ 5883705 w 6128435"/>
              <a:gd name="connsiteY77-19034" fmla="*/ 4101899 h 6858000"/>
              <a:gd name="connsiteX78-19035" fmla="*/ 5885314 w 6128435"/>
              <a:gd name="connsiteY78-19036" fmla="*/ 4108387 h 6858000"/>
              <a:gd name="connsiteX79-19037" fmla="*/ 5894095 w 6128435"/>
              <a:gd name="connsiteY79-19038" fmla="*/ 4128857 h 6858000"/>
              <a:gd name="connsiteX80-19039" fmla="*/ 5898339 w 6128435"/>
              <a:gd name="connsiteY80-19040" fmla="*/ 4140800 h 6858000"/>
              <a:gd name="connsiteX81-19041" fmla="*/ 5899734 w 6128435"/>
              <a:gd name="connsiteY81-19042" fmla="*/ 4145632 h 6858000"/>
              <a:gd name="connsiteX82-19043" fmla="*/ 5903513 w 6128435"/>
              <a:gd name="connsiteY82-19044" fmla="*/ 4187661 h 6858000"/>
              <a:gd name="connsiteX83-19045" fmla="*/ 5917114 w 6128435"/>
              <a:gd name="connsiteY83-19046" fmla="*/ 4213096 h 6858000"/>
              <a:gd name="connsiteX84-19047" fmla="*/ 5921153 w 6128435"/>
              <a:gd name="connsiteY84-19048" fmla="*/ 4236222 h 6858000"/>
              <a:gd name="connsiteX85-19049" fmla="*/ 5924233 w 6128435"/>
              <a:gd name="connsiteY85-19050" fmla="*/ 4242060 h 6858000"/>
              <a:gd name="connsiteX86-19051" fmla="*/ 5928910 w 6128435"/>
              <a:gd name="connsiteY86-19052" fmla="*/ 4300973 h 6858000"/>
              <a:gd name="connsiteX87-19053" fmla="*/ 5939320 w 6128435"/>
              <a:gd name="connsiteY87-19054" fmla="*/ 4340435 h 6858000"/>
              <a:gd name="connsiteX88-19055" fmla="*/ 5946705 w 6128435"/>
              <a:gd name="connsiteY88-19056" fmla="*/ 4428051 h 6858000"/>
              <a:gd name="connsiteX89-19057" fmla="*/ 5949261 w 6128435"/>
              <a:gd name="connsiteY89-19058" fmla="*/ 4449185 h 6858000"/>
              <a:gd name="connsiteX90-19059" fmla="*/ 5957504 w 6128435"/>
              <a:gd name="connsiteY90-19060" fmla="*/ 4465911 h 6858000"/>
              <a:gd name="connsiteX91-19061" fmla="*/ 5964689 w 6128435"/>
              <a:gd name="connsiteY91-19062" fmla="*/ 4468532 h 6858000"/>
              <a:gd name="connsiteX92-19063" fmla="*/ 5967062 w 6128435"/>
              <a:gd name="connsiteY92-19064" fmla="*/ 4479923 h 6858000"/>
              <a:gd name="connsiteX93-19065" fmla="*/ 5968960 w 6128435"/>
              <a:gd name="connsiteY93-19066" fmla="*/ 4482655 h 6858000"/>
              <a:gd name="connsiteX94-19067" fmla="*/ 5978567 w 6128435"/>
              <a:gd name="connsiteY94-19068" fmla="*/ 4498605 h 6858000"/>
              <a:gd name="connsiteX95-19069" fmla="*/ 5980106 w 6128435"/>
              <a:gd name="connsiteY95-19070" fmla="*/ 4585087 h 6858000"/>
              <a:gd name="connsiteX96-19071" fmla="*/ 5998138 w 6128435"/>
              <a:gd name="connsiteY96-19072" fmla="*/ 4697518 h 6858000"/>
              <a:gd name="connsiteX97-19073" fmla="*/ 6013516 w 6128435"/>
              <a:gd name="connsiteY97-19074" fmla="*/ 4786619 h 6858000"/>
              <a:gd name="connsiteX98-19075" fmla="*/ 6025404 w 6128435"/>
              <a:gd name="connsiteY98-19076" fmla="*/ 4858148 h 6858000"/>
              <a:gd name="connsiteX99-19077" fmla="*/ 6007749 w 6128435"/>
              <a:gd name="connsiteY99-19078" fmla="*/ 4964715 h 6858000"/>
              <a:gd name="connsiteX100-19079" fmla="*/ 6005269 w 6128435"/>
              <a:gd name="connsiteY100-19080" fmla="*/ 5150567 h 6858000"/>
              <a:gd name="connsiteX101-19081" fmla="*/ 6001127 w 6128435"/>
              <a:gd name="connsiteY101-19082" fmla="*/ 5164609 h 6858000"/>
              <a:gd name="connsiteX102-19083" fmla="*/ 5996647 w 6128435"/>
              <a:gd name="connsiteY102-19084" fmla="*/ 5185640 h 6858000"/>
              <a:gd name="connsiteX103-19085" fmla="*/ 5998514 w 6128435"/>
              <a:gd name="connsiteY103-19086" fmla="*/ 5189673 h 6858000"/>
              <a:gd name="connsiteX104-19087" fmla="*/ 5995970 w 6128435"/>
              <a:gd name="connsiteY104-19088" fmla="*/ 5221547 h 6858000"/>
              <a:gd name="connsiteX105-19089" fmla="*/ 5997218 w 6128435"/>
              <a:gd name="connsiteY105-19090" fmla="*/ 5222031 h 6858000"/>
              <a:gd name="connsiteX106-19091" fmla="*/ 6002116 w 6128435"/>
              <a:gd name="connsiteY106-19092" fmla="*/ 5231223 h 6858000"/>
              <a:gd name="connsiteX107-19093" fmla="*/ 6008541 w 6128435"/>
              <a:gd name="connsiteY107-19094" fmla="*/ 5248680 h 6858000"/>
              <a:gd name="connsiteX108-19095" fmla="*/ 6039260 w 6128435"/>
              <a:gd name="connsiteY108-19096" fmla="*/ 5289518 h 6858000"/>
              <a:gd name="connsiteX109-19097" fmla="*/ 6036748 w 6128435"/>
              <a:gd name="connsiteY109-19098" fmla="*/ 5322752 h 6858000"/>
              <a:gd name="connsiteX110-19099" fmla="*/ 6036943 w 6128435"/>
              <a:gd name="connsiteY110-19100" fmla="*/ 5329480 h 6858000"/>
              <a:gd name="connsiteX111-19101" fmla="*/ 6037236 w 6128435"/>
              <a:gd name="connsiteY111-19102" fmla="*/ 5329634 h 6858000"/>
              <a:gd name="connsiteX112-19103" fmla="*/ 6038019 w 6128435"/>
              <a:gd name="connsiteY112-19104" fmla="*/ 5336764 h 6858000"/>
              <a:gd name="connsiteX113-19105" fmla="*/ 6037298 w 6128435"/>
              <a:gd name="connsiteY113-19106" fmla="*/ 5341753 h 6858000"/>
              <a:gd name="connsiteX114-19107" fmla="*/ 6037677 w 6128435"/>
              <a:gd name="connsiteY114-19108" fmla="*/ 5354807 h 6858000"/>
              <a:gd name="connsiteX115-19109" fmla="*/ 6039728 w 6128435"/>
              <a:gd name="connsiteY115-19110" fmla="*/ 5359416 h 6858000"/>
              <a:gd name="connsiteX116-19111" fmla="*/ 6043311 w 6128435"/>
              <a:gd name="connsiteY116-19112" fmla="*/ 5361407 h 6858000"/>
              <a:gd name="connsiteX117-19113" fmla="*/ 6042954 w 6128435"/>
              <a:gd name="connsiteY117-19114" fmla="*/ 5362576 h 6858000"/>
              <a:gd name="connsiteX118-19115" fmla="*/ 6053435 w 6128435"/>
              <a:gd name="connsiteY118-19116" fmla="*/ 5387547 h 6858000"/>
              <a:gd name="connsiteX119-19117" fmla="*/ 6065933 w 6128435"/>
              <a:gd name="connsiteY119-19118" fmla="*/ 5443002 h 6858000"/>
              <a:gd name="connsiteX120-19119" fmla="*/ 6068640 w 6128435"/>
              <a:gd name="connsiteY120-19120" fmla="*/ 5474503 h 6858000"/>
              <a:gd name="connsiteX121-19121" fmla="*/ 6080922 w 6128435"/>
              <a:gd name="connsiteY121-19122" fmla="*/ 5561070 h 6858000"/>
              <a:gd name="connsiteX122-19123" fmla="*/ 6096949 w 6128435"/>
              <a:gd name="connsiteY122-19124" fmla="*/ 5648179 h 6858000"/>
              <a:gd name="connsiteX123-19125" fmla="*/ 6125703 w 6128435"/>
              <a:gd name="connsiteY123-19126" fmla="*/ 5692894 h 6858000"/>
              <a:gd name="connsiteX124-19127" fmla="*/ 6126670 w 6128435"/>
              <a:gd name="connsiteY124-19128" fmla="*/ 5697882 h 6858000"/>
              <a:gd name="connsiteX125-19129" fmla="*/ 6124061 w 6128435"/>
              <a:gd name="connsiteY125-19130" fmla="*/ 5710294 h 6858000"/>
              <a:gd name="connsiteX126-19131" fmla="*/ 6122213 w 6128435"/>
              <a:gd name="connsiteY126-19132" fmla="*/ 5714762 h 6858000"/>
              <a:gd name="connsiteX127-19133" fmla="*/ 6121353 w 6128435"/>
              <a:gd name="connsiteY127-19134" fmla="*/ 5721725 h 6858000"/>
              <a:gd name="connsiteX128-19135" fmla="*/ 6121607 w 6128435"/>
              <a:gd name="connsiteY128-19136" fmla="*/ 5721959 h 6858000"/>
              <a:gd name="connsiteX129-19137" fmla="*/ 6120262 w 6128435"/>
              <a:gd name="connsiteY129-19138" fmla="*/ 5728358 h 6858000"/>
              <a:gd name="connsiteX130-19139" fmla="*/ 6110194 w 6128435"/>
              <a:gd name="connsiteY130-19140" fmla="*/ 5758853 h 6858000"/>
              <a:gd name="connsiteX131-19141" fmla="*/ 6127519 w 6128435"/>
              <a:gd name="connsiteY131-19142" fmla="*/ 5865775 h 6858000"/>
              <a:gd name="connsiteX132-19143" fmla="*/ 6128435 w 6128435"/>
              <a:gd name="connsiteY132-19144" fmla="*/ 5870164 h 6858000"/>
              <a:gd name="connsiteX133-19145" fmla="*/ 6119217 w 6128435"/>
              <a:gd name="connsiteY133-19146" fmla="*/ 5888542 h 6858000"/>
              <a:gd name="connsiteX134-19147" fmla="*/ 6115966 w 6128435"/>
              <a:gd name="connsiteY134-19148" fmla="*/ 5898387 h 6858000"/>
              <a:gd name="connsiteX135-19149" fmla="*/ 6111924 w 6128435"/>
              <a:gd name="connsiteY135-19150" fmla="*/ 5900444 h 6858000"/>
              <a:gd name="connsiteX136-19151" fmla="*/ 6108716 w 6128435"/>
              <a:gd name="connsiteY136-19152" fmla="*/ 5915345 h 6858000"/>
              <a:gd name="connsiteX137-19153" fmla="*/ 6109524 w 6128435"/>
              <a:gd name="connsiteY137-19154" fmla="*/ 5917328 h 6858000"/>
              <a:gd name="connsiteX138-19155" fmla="*/ 6102493 w 6128435"/>
              <a:gd name="connsiteY138-19156" fmla="*/ 5928602 h 6858000"/>
              <a:gd name="connsiteX139-19157" fmla="*/ 6056863 w 6128435"/>
              <a:gd name="connsiteY139-19158" fmla="*/ 6000643 h 6858000"/>
              <a:gd name="connsiteX140-19159" fmla="*/ 6045436 w 6128435"/>
              <a:gd name="connsiteY140-19160" fmla="*/ 6124480 h 6858000"/>
              <a:gd name="connsiteX141-19161" fmla="*/ 6030489 w 6128435"/>
              <a:gd name="connsiteY141-19162" fmla="*/ 6317666 h 6858000"/>
              <a:gd name="connsiteX142-19163" fmla="*/ 6007492 w 6128435"/>
              <a:gd name="connsiteY142-19164" fmla="*/ 6440818 h 6858000"/>
              <a:gd name="connsiteX143-19165" fmla="*/ 6009467 w 6128435"/>
              <a:gd name="connsiteY143-19166" fmla="*/ 6487076 h 6858000"/>
              <a:gd name="connsiteX144-19167" fmla="*/ 5995064 w 6128435"/>
              <a:gd name="connsiteY144-19168" fmla="*/ 6540791 h 6858000"/>
              <a:gd name="connsiteX145-19169" fmla="*/ 5996309 w 6128435"/>
              <a:gd name="connsiteY145-19170" fmla="*/ 6543961 h 6858000"/>
              <a:gd name="connsiteX146-19171" fmla="*/ 5996048 w 6128435"/>
              <a:gd name="connsiteY146-19172" fmla="*/ 6555444 h 6858000"/>
              <a:gd name="connsiteX147-19173" fmla="*/ 6002524 w 6128435"/>
              <a:gd name="connsiteY147-19174" fmla="*/ 6560188 h 6858000"/>
              <a:gd name="connsiteX148-19175" fmla="*/ 6006823 w 6128435"/>
              <a:gd name="connsiteY148-19176" fmla="*/ 6578546 h 6858000"/>
              <a:gd name="connsiteX149-19177" fmla="*/ 6004510 w 6128435"/>
              <a:gd name="connsiteY149-19178" fmla="*/ 6599256 h 6858000"/>
              <a:gd name="connsiteX150-19179" fmla="*/ 5986207 w 6128435"/>
              <a:gd name="connsiteY150-19180" fmla="*/ 6695855 h 6858000"/>
              <a:gd name="connsiteX151-19181" fmla="*/ 5979428 w 6128435"/>
              <a:gd name="connsiteY151-19182" fmla="*/ 6754678 h 6858000"/>
              <a:gd name="connsiteX152-19183" fmla="*/ 5983398 w 6128435"/>
              <a:gd name="connsiteY152-19184" fmla="*/ 6778641 h 6858000"/>
              <a:gd name="connsiteX153-19185" fmla="*/ 5984543 w 6128435"/>
              <a:gd name="connsiteY153-19186" fmla="*/ 6811016 h 6858000"/>
              <a:gd name="connsiteX154-19187" fmla="*/ 5981802 w 6128435"/>
              <a:gd name="connsiteY154-19188" fmla="*/ 6838578 h 6858000"/>
              <a:gd name="connsiteX155-19189" fmla="*/ 5979671 w 6128435"/>
              <a:gd name="connsiteY155-19190" fmla="*/ 6858000 h 6858000"/>
              <a:gd name="connsiteX156-19191" fmla="*/ 0 w 6128435"/>
              <a:gd name="connsiteY156-19192" fmla="*/ 6858000 h 6858000"/>
              <a:gd name="connsiteX157-19193" fmla="*/ 0 w 6128435"/>
              <a:gd name="connsiteY157-19194" fmla="*/ 0 h 6858000"/>
              <a:gd name="connsiteX0-19195" fmla="*/ 0 w 6128435"/>
              <a:gd name="connsiteY0-19196" fmla="*/ 0 h 6858000"/>
              <a:gd name="connsiteX1-19197" fmla="*/ 4965888 w 6128435"/>
              <a:gd name="connsiteY1-19198" fmla="*/ 0 h 6858000"/>
              <a:gd name="connsiteX2-19199" fmla="*/ 4967767 w 6128435"/>
              <a:gd name="connsiteY2-19200" fmla="*/ 7930 h 6858000"/>
              <a:gd name="connsiteX3-19201" fmla="*/ 4979444 w 6128435"/>
              <a:gd name="connsiteY3-19202" fmla="*/ 43921 h 6858000"/>
              <a:gd name="connsiteX4-19203" fmla="*/ 5021173 w 6128435"/>
              <a:gd name="connsiteY4-19204" fmla="*/ 123738 h 6858000"/>
              <a:gd name="connsiteX5-19205" fmla="*/ 5075458 w 6128435"/>
              <a:gd name="connsiteY5-19206" fmla="*/ 264355 h 6858000"/>
              <a:gd name="connsiteX6-19207" fmla="*/ 5081175 w 6128435"/>
              <a:gd name="connsiteY6-19208" fmla="*/ 277448 h 6858000"/>
              <a:gd name="connsiteX7-19209" fmla="*/ 5097011 w 6128435"/>
              <a:gd name="connsiteY7-19210" fmla="*/ 355616 h 6858000"/>
              <a:gd name="connsiteX8-19211" fmla="*/ 5130982 w 6128435"/>
              <a:gd name="connsiteY8-19212" fmla="*/ 412030 h 6858000"/>
              <a:gd name="connsiteX9-19213" fmla="*/ 5153000 w 6128435"/>
              <a:gd name="connsiteY9-19214" fmla="*/ 507134 h 6858000"/>
              <a:gd name="connsiteX10-19215" fmla="*/ 5171282 w 6128435"/>
              <a:gd name="connsiteY10-19216" fmla="*/ 602071 h 6858000"/>
              <a:gd name="connsiteX11-19217" fmla="*/ 5176196 w 6128435"/>
              <a:gd name="connsiteY11-19218" fmla="*/ 636822 h 6858000"/>
              <a:gd name="connsiteX12-19219" fmla="*/ 5189051 w 6128435"/>
              <a:gd name="connsiteY12-19220" fmla="*/ 782518 h 6858000"/>
              <a:gd name="connsiteX13-19221" fmla="*/ 5210428 w 6128435"/>
              <a:gd name="connsiteY13-19222" fmla="*/ 815772 h 6858000"/>
              <a:gd name="connsiteX14-19223" fmla="*/ 5221088 w 6128435"/>
              <a:gd name="connsiteY14-19224" fmla="*/ 860193 h 6858000"/>
              <a:gd name="connsiteX15-19225" fmla="*/ 5230806 w 6128435"/>
              <a:gd name="connsiteY15-19226" fmla="*/ 961354 h 6858000"/>
              <a:gd name="connsiteX16-19227" fmla="*/ 5201018 w 6128435"/>
              <a:gd name="connsiteY16-19228" fmla="*/ 1095027 h 6858000"/>
              <a:gd name="connsiteX17-19229" fmla="*/ 5202153 w 6128435"/>
              <a:gd name="connsiteY17-19230" fmla="*/ 1133224 h 6858000"/>
              <a:gd name="connsiteX18-19231" fmla="*/ 5207370 w 6128435"/>
              <a:gd name="connsiteY18-19232" fmla="*/ 1138097 h 6858000"/>
              <a:gd name="connsiteX19-19233" fmla="*/ 5189234 w 6128435"/>
              <a:gd name="connsiteY19-19234" fmla="*/ 1193495 h 6858000"/>
              <a:gd name="connsiteX20-19235" fmla="*/ 5202769 w 6128435"/>
              <a:gd name="connsiteY20-19236" fmla="*/ 1269450 h 6858000"/>
              <a:gd name="connsiteX21-19237" fmla="*/ 5225968 w 6128435"/>
              <a:gd name="connsiteY21-19238" fmla="*/ 1357994 h 6858000"/>
              <a:gd name="connsiteX22-19239" fmla="*/ 5233819 w 6128435"/>
              <a:gd name="connsiteY22-19240" fmla="*/ 1380922 h 6858000"/>
              <a:gd name="connsiteX23-19241" fmla="*/ 5237226 w 6128435"/>
              <a:gd name="connsiteY23-19242" fmla="*/ 1441327 h 6858000"/>
              <a:gd name="connsiteX24-19243" fmla="*/ 5255653 w 6128435"/>
              <a:gd name="connsiteY24-19244" fmla="*/ 1524712 h 6858000"/>
              <a:gd name="connsiteX25-19245" fmla="*/ 5263491 w 6128435"/>
              <a:gd name="connsiteY25-19246" fmla="*/ 1642938 h 6858000"/>
              <a:gd name="connsiteX26-19247" fmla="*/ 5261314 w 6128435"/>
              <a:gd name="connsiteY26-19248" fmla="*/ 1689177 h 6858000"/>
              <a:gd name="connsiteX27-19249" fmla="*/ 5259788 w 6128435"/>
              <a:gd name="connsiteY27-19250" fmla="*/ 1768516 h 6858000"/>
              <a:gd name="connsiteX28-19251" fmla="*/ 5255696 w 6128435"/>
              <a:gd name="connsiteY28-19252" fmla="*/ 1953770 h 6858000"/>
              <a:gd name="connsiteX29-19253" fmla="*/ 5252592 w 6128435"/>
              <a:gd name="connsiteY29-19254" fmla="*/ 2092210 h 6858000"/>
              <a:gd name="connsiteX30-19255" fmla="*/ 5264303 w 6128435"/>
              <a:gd name="connsiteY30-19256" fmla="*/ 2225157 h 6858000"/>
              <a:gd name="connsiteX31-19257" fmla="*/ 5254949 w 6128435"/>
              <a:gd name="connsiteY31-19258" fmla="*/ 2236160 h 6858000"/>
              <a:gd name="connsiteX32-19259" fmla="*/ 5250104 w 6128435"/>
              <a:gd name="connsiteY32-19260" fmla="*/ 2249166 h 6858000"/>
              <a:gd name="connsiteX33-19261" fmla="*/ 5251214 w 6128435"/>
              <a:gd name="connsiteY33-19262" fmla="*/ 2250944 h 6858000"/>
              <a:gd name="connsiteX34-19263" fmla="*/ 5250644 w 6128435"/>
              <a:gd name="connsiteY34-19264" fmla="*/ 2266619 h 6858000"/>
              <a:gd name="connsiteX35-19265" fmla="*/ 5293877 w 6128435"/>
              <a:gd name="connsiteY35-19266" fmla="*/ 2368649 h 6858000"/>
              <a:gd name="connsiteX36-19267" fmla="*/ 5311338 w 6128435"/>
              <a:gd name="connsiteY36-19268" fmla="*/ 2404034 h 6858000"/>
              <a:gd name="connsiteX37-19269" fmla="*/ 5338366 w 6128435"/>
              <a:gd name="connsiteY37-19270" fmla="*/ 2465052 h 6858000"/>
              <a:gd name="connsiteX38-19271" fmla="*/ 5371263 w 6128435"/>
              <a:gd name="connsiteY38-19272" fmla="*/ 2586413 h 6858000"/>
              <a:gd name="connsiteX39-19273" fmla="*/ 5407503 w 6128435"/>
              <a:gd name="connsiteY39-19274" fmla="*/ 2786290 h 6858000"/>
              <a:gd name="connsiteX40-19275" fmla="*/ 5407356 w 6128435"/>
              <a:gd name="connsiteY40-19276" fmla="*/ 2787545 h 6858000"/>
              <a:gd name="connsiteX41-19277" fmla="*/ 5411130 w 6128435"/>
              <a:gd name="connsiteY41-19278" fmla="*/ 2788640 h 6858000"/>
              <a:gd name="connsiteX42-19279" fmla="*/ 5416439 w 6128435"/>
              <a:gd name="connsiteY42-19280" fmla="*/ 2805666 h 6858000"/>
              <a:gd name="connsiteX43-19281" fmla="*/ 5416589 w 6128435"/>
              <a:gd name="connsiteY43-19282" fmla="*/ 2810822 h 6858000"/>
              <a:gd name="connsiteX44-19283" fmla="*/ 5418542 w 6128435"/>
              <a:gd name="connsiteY44-19284" fmla="*/ 2817745 h 6858000"/>
              <a:gd name="connsiteX45-19285" fmla="*/ 5418847 w 6128435"/>
              <a:gd name="connsiteY45-19286" fmla="*/ 2817825 h 6858000"/>
              <a:gd name="connsiteX46-19287" fmla="*/ 5457023 w 6128435"/>
              <a:gd name="connsiteY46-19288" fmla="*/ 2858292 h 6858000"/>
              <a:gd name="connsiteX47-19289" fmla="*/ 5479298 w 6128435"/>
              <a:gd name="connsiteY47-19290" fmla="*/ 2947791 h 6858000"/>
              <a:gd name="connsiteX48-19291" fmla="*/ 5481770 w 6128435"/>
              <a:gd name="connsiteY48-19292" fmla="*/ 2951352 h 6858000"/>
              <a:gd name="connsiteX49-19293" fmla="*/ 5482045 w 6128435"/>
              <a:gd name="connsiteY49-19294" fmla="*/ 2984371 h 6858000"/>
              <a:gd name="connsiteX50-19295" fmla="*/ 5482415 w 6128435"/>
              <a:gd name="connsiteY50-19296" fmla="*/ 3004079 h 6858000"/>
              <a:gd name="connsiteX51-19297" fmla="*/ 5503944 w 6128435"/>
              <a:gd name="connsiteY51-19298" fmla="*/ 3123335 h 6858000"/>
              <a:gd name="connsiteX52-19299" fmla="*/ 5516007 w 6128435"/>
              <a:gd name="connsiteY52-19300" fmla="*/ 3258473 h 6858000"/>
              <a:gd name="connsiteX53-19301" fmla="*/ 5566839 w 6128435"/>
              <a:gd name="connsiteY53-19302" fmla="*/ 3345295 h 6858000"/>
              <a:gd name="connsiteX54-19303" fmla="*/ 5589758 w 6128435"/>
              <a:gd name="connsiteY54-19304" fmla="*/ 3506453 h 6858000"/>
              <a:gd name="connsiteX55-19305" fmla="*/ 5596144 w 6128435"/>
              <a:gd name="connsiteY55-19306" fmla="*/ 3534624 h 6858000"/>
              <a:gd name="connsiteX56-19307" fmla="*/ 5597750 w 6128435"/>
              <a:gd name="connsiteY56-19308" fmla="*/ 3534129 h 6858000"/>
              <a:gd name="connsiteX57-19309" fmla="*/ 5599700 w 6128435"/>
              <a:gd name="connsiteY57-19310" fmla="*/ 3547221 h 6858000"/>
              <a:gd name="connsiteX58-19311" fmla="*/ 5615031 w 6128435"/>
              <a:gd name="connsiteY58-19312" fmla="*/ 3557482 h 6858000"/>
              <a:gd name="connsiteX59-19313" fmla="*/ 5618377 w 6128435"/>
              <a:gd name="connsiteY59-19314" fmla="*/ 3588431 h 6858000"/>
              <a:gd name="connsiteX60-19315" fmla="*/ 5612155 w 6128435"/>
              <a:gd name="connsiteY60-19316" fmla="*/ 3589869 h 6858000"/>
              <a:gd name="connsiteX61-19317" fmla="*/ 5620843 w 6128435"/>
              <a:gd name="connsiteY61-19318" fmla="*/ 3606745 h 6858000"/>
              <a:gd name="connsiteX62-19319" fmla="*/ 5655472 w 6128435"/>
              <a:gd name="connsiteY62-19320" fmla="*/ 3678877 h 6858000"/>
              <a:gd name="connsiteX63-19321" fmla="*/ 5680448 w 6128435"/>
              <a:gd name="connsiteY63-19322" fmla="*/ 3717760 h 6858000"/>
              <a:gd name="connsiteX64-19323" fmla="*/ 5683015 w 6128435"/>
              <a:gd name="connsiteY64-19324" fmla="*/ 3762025 h 6858000"/>
              <a:gd name="connsiteX65-19325" fmla="*/ 5696643 w 6128435"/>
              <a:gd name="connsiteY65-19326" fmla="*/ 3773888 h 6858000"/>
              <a:gd name="connsiteX66-19327" fmla="*/ 5699203 w 6128435"/>
              <a:gd name="connsiteY66-19328" fmla="*/ 3775823 h 6858000"/>
              <a:gd name="connsiteX67-19329" fmla="*/ 5704824 w 6128435"/>
              <a:gd name="connsiteY67-19330" fmla="*/ 3785966 h 6858000"/>
              <a:gd name="connsiteX68-19331" fmla="*/ 5712204 w 6128435"/>
              <a:gd name="connsiteY68-19332" fmla="*/ 3785830 h 6858000"/>
              <a:gd name="connsiteX69-19333" fmla="*/ 5724816 w 6128435"/>
              <a:gd name="connsiteY69-19334" fmla="*/ 3798949 h 6858000"/>
              <a:gd name="connsiteX70-19335" fmla="*/ 5733539 w 6128435"/>
              <a:gd name="connsiteY70-19336" fmla="*/ 3818457 h 6858000"/>
              <a:gd name="connsiteX71-19337" fmla="*/ 5768491 w 6128435"/>
              <a:gd name="connsiteY71-19338" fmla="*/ 3914399 h 6858000"/>
              <a:gd name="connsiteX72-19339" fmla="*/ 5793123 w 6128435"/>
              <a:gd name="connsiteY72-19340" fmla="*/ 3969952 h 6858000"/>
              <a:gd name="connsiteX73-19341" fmla="*/ 5808321 w 6128435"/>
              <a:gd name="connsiteY73-19342" fmla="*/ 3988153 h 6858000"/>
              <a:gd name="connsiteX74-19343" fmla="*/ 5825621 w 6128435"/>
              <a:gd name="connsiteY74-19344" fmla="*/ 4015525 h 6858000"/>
              <a:gd name="connsiteX75-19345" fmla="*/ 5860672 w 6128435"/>
              <a:gd name="connsiteY75-19346" fmla="*/ 4061579 h 6858000"/>
              <a:gd name="connsiteX76-19347" fmla="*/ 5872173 w 6128435"/>
              <a:gd name="connsiteY76-19348" fmla="*/ 4088497 h 6858000"/>
              <a:gd name="connsiteX77-19349" fmla="*/ 5883705 w 6128435"/>
              <a:gd name="connsiteY77-19350" fmla="*/ 4101899 h 6858000"/>
              <a:gd name="connsiteX78-19351" fmla="*/ 5885314 w 6128435"/>
              <a:gd name="connsiteY78-19352" fmla="*/ 4108387 h 6858000"/>
              <a:gd name="connsiteX79-19353" fmla="*/ 5894095 w 6128435"/>
              <a:gd name="connsiteY79-19354" fmla="*/ 4128857 h 6858000"/>
              <a:gd name="connsiteX80-19355" fmla="*/ 5898339 w 6128435"/>
              <a:gd name="connsiteY80-19356" fmla="*/ 4140800 h 6858000"/>
              <a:gd name="connsiteX81-19357" fmla="*/ 5899734 w 6128435"/>
              <a:gd name="connsiteY81-19358" fmla="*/ 4145632 h 6858000"/>
              <a:gd name="connsiteX82-19359" fmla="*/ 5903513 w 6128435"/>
              <a:gd name="connsiteY82-19360" fmla="*/ 4187661 h 6858000"/>
              <a:gd name="connsiteX83-19361" fmla="*/ 5917114 w 6128435"/>
              <a:gd name="connsiteY83-19362" fmla="*/ 4213096 h 6858000"/>
              <a:gd name="connsiteX84-19363" fmla="*/ 5921153 w 6128435"/>
              <a:gd name="connsiteY84-19364" fmla="*/ 4236222 h 6858000"/>
              <a:gd name="connsiteX85-19365" fmla="*/ 5924233 w 6128435"/>
              <a:gd name="connsiteY85-19366" fmla="*/ 4242060 h 6858000"/>
              <a:gd name="connsiteX86-19367" fmla="*/ 5928910 w 6128435"/>
              <a:gd name="connsiteY86-19368" fmla="*/ 4300973 h 6858000"/>
              <a:gd name="connsiteX87-19369" fmla="*/ 5939320 w 6128435"/>
              <a:gd name="connsiteY87-19370" fmla="*/ 4340435 h 6858000"/>
              <a:gd name="connsiteX88-19371" fmla="*/ 5946705 w 6128435"/>
              <a:gd name="connsiteY88-19372" fmla="*/ 4428051 h 6858000"/>
              <a:gd name="connsiteX89-19373" fmla="*/ 5949261 w 6128435"/>
              <a:gd name="connsiteY89-19374" fmla="*/ 4449185 h 6858000"/>
              <a:gd name="connsiteX90-19375" fmla="*/ 5957504 w 6128435"/>
              <a:gd name="connsiteY90-19376" fmla="*/ 4465911 h 6858000"/>
              <a:gd name="connsiteX91-19377" fmla="*/ 5964689 w 6128435"/>
              <a:gd name="connsiteY91-19378" fmla="*/ 4468532 h 6858000"/>
              <a:gd name="connsiteX92-19379" fmla="*/ 5967062 w 6128435"/>
              <a:gd name="connsiteY92-19380" fmla="*/ 4479923 h 6858000"/>
              <a:gd name="connsiteX93-19381" fmla="*/ 5968960 w 6128435"/>
              <a:gd name="connsiteY93-19382" fmla="*/ 4482655 h 6858000"/>
              <a:gd name="connsiteX94-19383" fmla="*/ 5978567 w 6128435"/>
              <a:gd name="connsiteY94-19384" fmla="*/ 4498605 h 6858000"/>
              <a:gd name="connsiteX95-19385" fmla="*/ 5980106 w 6128435"/>
              <a:gd name="connsiteY95-19386" fmla="*/ 4585087 h 6858000"/>
              <a:gd name="connsiteX96-19387" fmla="*/ 5998138 w 6128435"/>
              <a:gd name="connsiteY96-19388" fmla="*/ 4697518 h 6858000"/>
              <a:gd name="connsiteX97-19389" fmla="*/ 6013516 w 6128435"/>
              <a:gd name="connsiteY97-19390" fmla="*/ 4786619 h 6858000"/>
              <a:gd name="connsiteX98-19391" fmla="*/ 6025404 w 6128435"/>
              <a:gd name="connsiteY98-19392" fmla="*/ 4858148 h 6858000"/>
              <a:gd name="connsiteX99-19393" fmla="*/ 6007749 w 6128435"/>
              <a:gd name="connsiteY99-19394" fmla="*/ 4964715 h 6858000"/>
              <a:gd name="connsiteX100-19395" fmla="*/ 6005269 w 6128435"/>
              <a:gd name="connsiteY100-19396" fmla="*/ 5150567 h 6858000"/>
              <a:gd name="connsiteX101-19397" fmla="*/ 6001127 w 6128435"/>
              <a:gd name="connsiteY101-19398" fmla="*/ 5164609 h 6858000"/>
              <a:gd name="connsiteX102-19399" fmla="*/ 5996647 w 6128435"/>
              <a:gd name="connsiteY102-19400" fmla="*/ 5185640 h 6858000"/>
              <a:gd name="connsiteX103-19401" fmla="*/ 5998514 w 6128435"/>
              <a:gd name="connsiteY103-19402" fmla="*/ 5189673 h 6858000"/>
              <a:gd name="connsiteX104-19403" fmla="*/ 5995970 w 6128435"/>
              <a:gd name="connsiteY104-19404" fmla="*/ 5221547 h 6858000"/>
              <a:gd name="connsiteX105-19405" fmla="*/ 5997218 w 6128435"/>
              <a:gd name="connsiteY105-19406" fmla="*/ 5222031 h 6858000"/>
              <a:gd name="connsiteX106-19407" fmla="*/ 6002116 w 6128435"/>
              <a:gd name="connsiteY106-19408" fmla="*/ 5231223 h 6858000"/>
              <a:gd name="connsiteX107-19409" fmla="*/ 6008541 w 6128435"/>
              <a:gd name="connsiteY107-19410" fmla="*/ 5248680 h 6858000"/>
              <a:gd name="connsiteX108-19411" fmla="*/ 6039260 w 6128435"/>
              <a:gd name="connsiteY108-19412" fmla="*/ 5289518 h 6858000"/>
              <a:gd name="connsiteX109-19413" fmla="*/ 6036748 w 6128435"/>
              <a:gd name="connsiteY109-19414" fmla="*/ 5322752 h 6858000"/>
              <a:gd name="connsiteX110-19415" fmla="*/ 6036943 w 6128435"/>
              <a:gd name="connsiteY110-19416" fmla="*/ 5329480 h 6858000"/>
              <a:gd name="connsiteX111-19417" fmla="*/ 6037236 w 6128435"/>
              <a:gd name="connsiteY111-19418" fmla="*/ 5329634 h 6858000"/>
              <a:gd name="connsiteX112-19419" fmla="*/ 6038019 w 6128435"/>
              <a:gd name="connsiteY112-19420" fmla="*/ 5336764 h 6858000"/>
              <a:gd name="connsiteX113-19421" fmla="*/ 6037298 w 6128435"/>
              <a:gd name="connsiteY113-19422" fmla="*/ 5341753 h 6858000"/>
              <a:gd name="connsiteX114-19423" fmla="*/ 6037677 w 6128435"/>
              <a:gd name="connsiteY114-19424" fmla="*/ 5354807 h 6858000"/>
              <a:gd name="connsiteX115-19425" fmla="*/ 6039728 w 6128435"/>
              <a:gd name="connsiteY115-19426" fmla="*/ 5359416 h 6858000"/>
              <a:gd name="connsiteX116-19427" fmla="*/ 6043311 w 6128435"/>
              <a:gd name="connsiteY116-19428" fmla="*/ 5361407 h 6858000"/>
              <a:gd name="connsiteX117-19429" fmla="*/ 6042954 w 6128435"/>
              <a:gd name="connsiteY117-19430" fmla="*/ 5362576 h 6858000"/>
              <a:gd name="connsiteX118-19431" fmla="*/ 6053435 w 6128435"/>
              <a:gd name="connsiteY118-19432" fmla="*/ 5387547 h 6858000"/>
              <a:gd name="connsiteX119-19433" fmla="*/ 6065933 w 6128435"/>
              <a:gd name="connsiteY119-19434" fmla="*/ 5443002 h 6858000"/>
              <a:gd name="connsiteX120-19435" fmla="*/ 6068640 w 6128435"/>
              <a:gd name="connsiteY120-19436" fmla="*/ 5474503 h 6858000"/>
              <a:gd name="connsiteX121-19437" fmla="*/ 6080922 w 6128435"/>
              <a:gd name="connsiteY121-19438" fmla="*/ 5561070 h 6858000"/>
              <a:gd name="connsiteX122-19439" fmla="*/ 6096949 w 6128435"/>
              <a:gd name="connsiteY122-19440" fmla="*/ 5648179 h 6858000"/>
              <a:gd name="connsiteX123-19441" fmla="*/ 6125703 w 6128435"/>
              <a:gd name="connsiteY123-19442" fmla="*/ 5692894 h 6858000"/>
              <a:gd name="connsiteX124-19443" fmla="*/ 6126670 w 6128435"/>
              <a:gd name="connsiteY124-19444" fmla="*/ 5697882 h 6858000"/>
              <a:gd name="connsiteX125-19445" fmla="*/ 6124061 w 6128435"/>
              <a:gd name="connsiteY125-19446" fmla="*/ 5710294 h 6858000"/>
              <a:gd name="connsiteX126-19447" fmla="*/ 6122213 w 6128435"/>
              <a:gd name="connsiteY126-19448" fmla="*/ 5714762 h 6858000"/>
              <a:gd name="connsiteX127-19449" fmla="*/ 6121353 w 6128435"/>
              <a:gd name="connsiteY127-19450" fmla="*/ 5721725 h 6858000"/>
              <a:gd name="connsiteX128-19451" fmla="*/ 6121607 w 6128435"/>
              <a:gd name="connsiteY128-19452" fmla="*/ 5721959 h 6858000"/>
              <a:gd name="connsiteX129-19453" fmla="*/ 6120262 w 6128435"/>
              <a:gd name="connsiteY129-19454" fmla="*/ 5728358 h 6858000"/>
              <a:gd name="connsiteX130-19455" fmla="*/ 6110194 w 6128435"/>
              <a:gd name="connsiteY130-19456" fmla="*/ 5758853 h 6858000"/>
              <a:gd name="connsiteX131-19457" fmla="*/ 6127519 w 6128435"/>
              <a:gd name="connsiteY131-19458" fmla="*/ 5865775 h 6858000"/>
              <a:gd name="connsiteX132-19459" fmla="*/ 6128435 w 6128435"/>
              <a:gd name="connsiteY132-19460" fmla="*/ 5870164 h 6858000"/>
              <a:gd name="connsiteX133-19461" fmla="*/ 6119217 w 6128435"/>
              <a:gd name="connsiteY133-19462" fmla="*/ 5888542 h 6858000"/>
              <a:gd name="connsiteX134-19463" fmla="*/ 6115966 w 6128435"/>
              <a:gd name="connsiteY134-19464" fmla="*/ 5898387 h 6858000"/>
              <a:gd name="connsiteX135-19465" fmla="*/ 6111924 w 6128435"/>
              <a:gd name="connsiteY135-19466" fmla="*/ 5900444 h 6858000"/>
              <a:gd name="connsiteX136-19467" fmla="*/ 6108716 w 6128435"/>
              <a:gd name="connsiteY136-19468" fmla="*/ 5915345 h 6858000"/>
              <a:gd name="connsiteX137-19469" fmla="*/ 6109524 w 6128435"/>
              <a:gd name="connsiteY137-19470" fmla="*/ 5917328 h 6858000"/>
              <a:gd name="connsiteX138-19471" fmla="*/ 6102493 w 6128435"/>
              <a:gd name="connsiteY138-19472" fmla="*/ 5928602 h 6858000"/>
              <a:gd name="connsiteX139-19473" fmla="*/ 6056863 w 6128435"/>
              <a:gd name="connsiteY139-19474" fmla="*/ 6000643 h 6858000"/>
              <a:gd name="connsiteX140-19475" fmla="*/ 6045436 w 6128435"/>
              <a:gd name="connsiteY140-19476" fmla="*/ 6124480 h 6858000"/>
              <a:gd name="connsiteX141-19477" fmla="*/ 6030489 w 6128435"/>
              <a:gd name="connsiteY141-19478" fmla="*/ 6317666 h 6858000"/>
              <a:gd name="connsiteX142-19479" fmla="*/ 6007492 w 6128435"/>
              <a:gd name="connsiteY142-19480" fmla="*/ 6440818 h 6858000"/>
              <a:gd name="connsiteX143-19481" fmla="*/ 6009467 w 6128435"/>
              <a:gd name="connsiteY143-19482" fmla="*/ 6487076 h 6858000"/>
              <a:gd name="connsiteX144-19483" fmla="*/ 5995064 w 6128435"/>
              <a:gd name="connsiteY144-19484" fmla="*/ 6540791 h 6858000"/>
              <a:gd name="connsiteX145-19485" fmla="*/ 5996309 w 6128435"/>
              <a:gd name="connsiteY145-19486" fmla="*/ 6543961 h 6858000"/>
              <a:gd name="connsiteX146-19487" fmla="*/ 5996048 w 6128435"/>
              <a:gd name="connsiteY146-19488" fmla="*/ 6555444 h 6858000"/>
              <a:gd name="connsiteX147-19489" fmla="*/ 6002524 w 6128435"/>
              <a:gd name="connsiteY147-19490" fmla="*/ 6560188 h 6858000"/>
              <a:gd name="connsiteX148-19491" fmla="*/ 6006823 w 6128435"/>
              <a:gd name="connsiteY148-19492" fmla="*/ 6578546 h 6858000"/>
              <a:gd name="connsiteX149-19493" fmla="*/ 6004510 w 6128435"/>
              <a:gd name="connsiteY149-19494" fmla="*/ 6599256 h 6858000"/>
              <a:gd name="connsiteX150-19495" fmla="*/ 5986207 w 6128435"/>
              <a:gd name="connsiteY150-19496" fmla="*/ 6695855 h 6858000"/>
              <a:gd name="connsiteX151-19497" fmla="*/ 5979428 w 6128435"/>
              <a:gd name="connsiteY151-19498" fmla="*/ 6754678 h 6858000"/>
              <a:gd name="connsiteX152-19499" fmla="*/ 5983398 w 6128435"/>
              <a:gd name="connsiteY152-19500" fmla="*/ 6778641 h 6858000"/>
              <a:gd name="connsiteX153-19501" fmla="*/ 5984543 w 6128435"/>
              <a:gd name="connsiteY153-19502" fmla="*/ 6811016 h 6858000"/>
              <a:gd name="connsiteX154-19503" fmla="*/ 5981802 w 6128435"/>
              <a:gd name="connsiteY154-19504" fmla="*/ 6838578 h 6858000"/>
              <a:gd name="connsiteX155-19505" fmla="*/ 5979671 w 6128435"/>
              <a:gd name="connsiteY155-19506" fmla="*/ 6858000 h 6858000"/>
              <a:gd name="connsiteX156-19507" fmla="*/ 0 w 6128435"/>
              <a:gd name="connsiteY156-19508" fmla="*/ 6858000 h 6858000"/>
              <a:gd name="connsiteX157-19509" fmla="*/ 0 w 6128435"/>
              <a:gd name="connsiteY157-19510" fmla="*/ 0 h 6858000"/>
              <a:gd name="connsiteX0-19511" fmla="*/ 0 w 6128435"/>
              <a:gd name="connsiteY0-19512" fmla="*/ 0 h 6858000"/>
              <a:gd name="connsiteX1-19513" fmla="*/ 4965888 w 6128435"/>
              <a:gd name="connsiteY1-19514" fmla="*/ 0 h 6858000"/>
              <a:gd name="connsiteX2-19515" fmla="*/ 4967767 w 6128435"/>
              <a:gd name="connsiteY2-19516" fmla="*/ 7930 h 6858000"/>
              <a:gd name="connsiteX3-19517" fmla="*/ 4979444 w 6128435"/>
              <a:gd name="connsiteY3-19518" fmla="*/ 43921 h 6858000"/>
              <a:gd name="connsiteX4-19519" fmla="*/ 5021173 w 6128435"/>
              <a:gd name="connsiteY4-19520" fmla="*/ 123738 h 6858000"/>
              <a:gd name="connsiteX5-19521" fmla="*/ 5075458 w 6128435"/>
              <a:gd name="connsiteY5-19522" fmla="*/ 264355 h 6858000"/>
              <a:gd name="connsiteX6-19523" fmla="*/ 5081175 w 6128435"/>
              <a:gd name="connsiteY6-19524" fmla="*/ 277448 h 6858000"/>
              <a:gd name="connsiteX7-19525" fmla="*/ 5097011 w 6128435"/>
              <a:gd name="connsiteY7-19526" fmla="*/ 355616 h 6858000"/>
              <a:gd name="connsiteX8-19527" fmla="*/ 5130982 w 6128435"/>
              <a:gd name="connsiteY8-19528" fmla="*/ 412030 h 6858000"/>
              <a:gd name="connsiteX9-19529" fmla="*/ 5153000 w 6128435"/>
              <a:gd name="connsiteY9-19530" fmla="*/ 507134 h 6858000"/>
              <a:gd name="connsiteX10-19531" fmla="*/ 5171282 w 6128435"/>
              <a:gd name="connsiteY10-19532" fmla="*/ 602071 h 6858000"/>
              <a:gd name="connsiteX11-19533" fmla="*/ 5176196 w 6128435"/>
              <a:gd name="connsiteY11-19534" fmla="*/ 636822 h 6858000"/>
              <a:gd name="connsiteX12-19535" fmla="*/ 5189051 w 6128435"/>
              <a:gd name="connsiteY12-19536" fmla="*/ 782518 h 6858000"/>
              <a:gd name="connsiteX13-19537" fmla="*/ 5210428 w 6128435"/>
              <a:gd name="connsiteY13-19538" fmla="*/ 815772 h 6858000"/>
              <a:gd name="connsiteX14-19539" fmla="*/ 5221088 w 6128435"/>
              <a:gd name="connsiteY14-19540" fmla="*/ 860193 h 6858000"/>
              <a:gd name="connsiteX15-19541" fmla="*/ 5230806 w 6128435"/>
              <a:gd name="connsiteY15-19542" fmla="*/ 961354 h 6858000"/>
              <a:gd name="connsiteX16-19543" fmla="*/ 5201018 w 6128435"/>
              <a:gd name="connsiteY16-19544" fmla="*/ 1095027 h 6858000"/>
              <a:gd name="connsiteX17-19545" fmla="*/ 5202153 w 6128435"/>
              <a:gd name="connsiteY17-19546" fmla="*/ 1133224 h 6858000"/>
              <a:gd name="connsiteX18-19547" fmla="*/ 5207370 w 6128435"/>
              <a:gd name="connsiteY18-19548" fmla="*/ 1138097 h 6858000"/>
              <a:gd name="connsiteX19-19549" fmla="*/ 5189234 w 6128435"/>
              <a:gd name="connsiteY19-19550" fmla="*/ 1193495 h 6858000"/>
              <a:gd name="connsiteX20-19551" fmla="*/ 5202769 w 6128435"/>
              <a:gd name="connsiteY20-19552" fmla="*/ 1269450 h 6858000"/>
              <a:gd name="connsiteX21-19553" fmla="*/ 5225968 w 6128435"/>
              <a:gd name="connsiteY21-19554" fmla="*/ 1357994 h 6858000"/>
              <a:gd name="connsiteX22-19555" fmla="*/ 5233819 w 6128435"/>
              <a:gd name="connsiteY22-19556" fmla="*/ 1380922 h 6858000"/>
              <a:gd name="connsiteX23-19557" fmla="*/ 5237226 w 6128435"/>
              <a:gd name="connsiteY23-19558" fmla="*/ 1441327 h 6858000"/>
              <a:gd name="connsiteX24-19559" fmla="*/ 5255653 w 6128435"/>
              <a:gd name="connsiteY24-19560" fmla="*/ 1524712 h 6858000"/>
              <a:gd name="connsiteX25-19561" fmla="*/ 5263491 w 6128435"/>
              <a:gd name="connsiteY25-19562" fmla="*/ 1642938 h 6858000"/>
              <a:gd name="connsiteX26-19563" fmla="*/ 5261314 w 6128435"/>
              <a:gd name="connsiteY26-19564" fmla="*/ 1689177 h 6858000"/>
              <a:gd name="connsiteX27-19565" fmla="*/ 5259788 w 6128435"/>
              <a:gd name="connsiteY27-19566" fmla="*/ 1768516 h 6858000"/>
              <a:gd name="connsiteX28-19567" fmla="*/ 5255696 w 6128435"/>
              <a:gd name="connsiteY28-19568" fmla="*/ 1953770 h 6858000"/>
              <a:gd name="connsiteX29-19569" fmla="*/ 5252592 w 6128435"/>
              <a:gd name="connsiteY29-19570" fmla="*/ 2092210 h 6858000"/>
              <a:gd name="connsiteX30-19571" fmla="*/ 5264303 w 6128435"/>
              <a:gd name="connsiteY30-19572" fmla="*/ 2225157 h 6858000"/>
              <a:gd name="connsiteX31-19573" fmla="*/ 5254949 w 6128435"/>
              <a:gd name="connsiteY31-19574" fmla="*/ 2236160 h 6858000"/>
              <a:gd name="connsiteX32-19575" fmla="*/ 5250104 w 6128435"/>
              <a:gd name="connsiteY32-19576" fmla="*/ 2249166 h 6858000"/>
              <a:gd name="connsiteX33-19577" fmla="*/ 5251214 w 6128435"/>
              <a:gd name="connsiteY33-19578" fmla="*/ 2250944 h 6858000"/>
              <a:gd name="connsiteX34-19579" fmla="*/ 5250644 w 6128435"/>
              <a:gd name="connsiteY34-19580" fmla="*/ 2266619 h 6858000"/>
              <a:gd name="connsiteX35-19581" fmla="*/ 5293877 w 6128435"/>
              <a:gd name="connsiteY35-19582" fmla="*/ 2368649 h 6858000"/>
              <a:gd name="connsiteX36-19583" fmla="*/ 5311338 w 6128435"/>
              <a:gd name="connsiteY36-19584" fmla="*/ 2404034 h 6858000"/>
              <a:gd name="connsiteX37-19585" fmla="*/ 5338366 w 6128435"/>
              <a:gd name="connsiteY37-19586" fmla="*/ 2465052 h 6858000"/>
              <a:gd name="connsiteX38-19587" fmla="*/ 5371263 w 6128435"/>
              <a:gd name="connsiteY38-19588" fmla="*/ 2586413 h 6858000"/>
              <a:gd name="connsiteX39-19589" fmla="*/ 5407503 w 6128435"/>
              <a:gd name="connsiteY39-19590" fmla="*/ 2786290 h 6858000"/>
              <a:gd name="connsiteX40-19591" fmla="*/ 5407356 w 6128435"/>
              <a:gd name="connsiteY40-19592" fmla="*/ 2787545 h 6858000"/>
              <a:gd name="connsiteX41-19593" fmla="*/ 5411130 w 6128435"/>
              <a:gd name="connsiteY41-19594" fmla="*/ 2788640 h 6858000"/>
              <a:gd name="connsiteX42-19595" fmla="*/ 5416439 w 6128435"/>
              <a:gd name="connsiteY42-19596" fmla="*/ 2805666 h 6858000"/>
              <a:gd name="connsiteX43-19597" fmla="*/ 5416589 w 6128435"/>
              <a:gd name="connsiteY43-19598" fmla="*/ 2810822 h 6858000"/>
              <a:gd name="connsiteX44-19599" fmla="*/ 5418542 w 6128435"/>
              <a:gd name="connsiteY44-19600" fmla="*/ 2817745 h 6858000"/>
              <a:gd name="connsiteX45-19601" fmla="*/ 5418847 w 6128435"/>
              <a:gd name="connsiteY45-19602" fmla="*/ 2817825 h 6858000"/>
              <a:gd name="connsiteX46-19603" fmla="*/ 5457023 w 6128435"/>
              <a:gd name="connsiteY46-19604" fmla="*/ 2858292 h 6858000"/>
              <a:gd name="connsiteX47-19605" fmla="*/ 5479298 w 6128435"/>
              <a:gd name="connsiteY47-19606" fmla="*/ 2947791 h 6858000"/>
              <a:gd name="connsiteX48-19607" fmla="*/ 5481770 w 6128435"/>
              <a:gd name="connsiteY48-19608" fmla="*/ 2951352 h 6858000"/>
              <a:gd name="connsiteX49-19609" fmla="*/ 5482045 w 6128435"/>
              <a:gd name="connsiteY49-19610" fmla="*/ 2984371 h 6858000"/>
              <a:gd name="connsiteX50-19611" fmla="*/ 5482415 w 6128435"/>
              <a:gd name="connsiteY50-19612" fmla="*/ 3004079 h 6858000"/>
              <a:gd name="connsiteX51-19613" fmla="*/ 5503944 w 6128435"/>
              <a:gd name="connsiteY51-19614" fmla="*/ 3123335 h 6858000"/>
              <a:gd name="connsiteX52-19615" fmla="*/ 5516007 w 6128435"/>
              <a:gd name="connsiteY52-19616" fmla="*/ 3258473 h 6858000"/>
              <a:gd name="connsiteX53-19617" fmla="*/ 5566839 w 6128435"/>
              <a:gd name="connsiteY53-19618" fmla="*/ 3345295 h 6858000"/>
              <a:gd name="connsiteX54-19619" fmla="*/ 5589758 w 6128435"/>
              <a:gd name="connsiteY54-19620" fmla="*/ 3506453 h 6858000"/>
              <a:gd name="connsiteX55-19621" fmla="*/ 5596144 w 6128435"/>
              <a:gd name="connsiteY55-19622" fmla="*/ 3534624 h 6858000"/>
              <a:gd name="connsiteX56-19623" fmla="*/ 5597750 w 6128435"/>
              <a:gd name="connsiteY56-19624" fmla="*/ 3534129 h 6858000"/>
              <a:gd name="connsiteX57-19625" fmla="*/ 5599700 w 6128435"/>
              <a:gd name="connsiteY57-19626" fmla="*/ 3547221 h 6858000"/>
              <a:gd name="connsiteX58-19627" fmla="*/ 5615031 w 6128435"/>
              <a:gd name="connsiteY58-19628" fmla="*/ 3557482 h 6858000"/>
              <a:gd name="connsiteX59-19629" fmla="*/ 5618377 w 6128435"/>
              <a:gd name="connsiteY59-19630" fmla="*/ 3588431 h 6858000"/>
              <a:gd name="connsiteX60-19631" fmla="*/ 5612155 w 6128435"/>
              <a:gd name="connsiteY60-19632" fmla="*/ 3589869 h 6858000"/>
              <a:gd name="connsiteX61-19633" fmla="*/ 5620843 w 6128435"/>
              <a:gd name="connsiteY61-19634" fmla="*/ 3606745 h 6858000"/>
              <a:gd name="connsiteX62-19635" fmla="*/ 5655472 w 6128435"/>
              <a:gd name="connsiteY62-19636" fmla="*/ 3678877 h 6858000"/>
              <a:gd name="connsiteX63-19637" fmla="*/ 5680448 w 6128435"/>
              <a:gd name="connsiteY63-19638" fmla="*/ 3717760 h 6858000"/>
              <a:gd name="connsiteX64-19639" fmla="*/ 5683015 w 6128435"/>
              <a:gd name="connsiteY64-19640" fmla="*/ 3762025 h 6858000"/>
              <a:gd name="connsiteX65-19641" fmla="*/ 5696643 w 6128435"/>
              <a:gd name="connsiteY65-19642" fmla="*/ 3773888 h 6858000"/>
              <a:gd name="connsiteX66-19643" fmla="*/ 5699203 w 6128435"/>
              <a:gd name="connsiteY66-19644" fmla="*/ 3775823 h 6858000"/>
              <a:gd name="connsiteX67-19645" fmla="*/ 5704824 w 6128435"/>
              <a:gd name="connsiteY67-19646" fmla="*/ 3785966 h 6858000"/>
              <a:gd name="connsiteX68-19647" fmla="*/ 5712204 w 6128435"/>
              <a:gd name="connsiteY68-19648" fmla="*/ 3785830 h 6858000"/>
              <a:gd name="connsiteX69-19649" fmla="*/ 5724816 w 6128435"/>
              <a:gd name="connsiteY69-19650" fmla="*/ 3798949 h 6858000"/>
              <a:gd name="connsiteX70-19651" fmla="*/ 5733539 w 6128435"/>
              <a:gd name="connsiteY70-19652" fmla="*/ 3818457 h 6858000"/>
              <a:gd name="connsiteX71-19653" fmla="*/ 5768491 w 6128435"/>
              <a:gd name="connsiteY71-19654" fmla="*/ 3914399 h 6858000"/>
              <a:gd name="connsiteX72-19655" fmla="*/ 5793123 w 6128435"/>
              <a:gd name="connsiteY72-19656" fmla="*/ 3969952 h 6858000"/>
              <a:gd name="connsiteX73-19657" fmla="*/ 5808321 w 6128435"/>
              <a:gd name="connsiteY73-19658" fmla="*/ 3988153 h 6858000"/>
              <a:gd name="connsiteX74-19659" fmla="*/ 5825621 w 6128435"/>
              <a:gd name="connsiteY74-19660" fmla="*/ 4015525 h 6858000"/>
              <a:gd name="connsiteX75-19661" fmla="*/ 5860672 w 6128435"/>
              <a:gd name="connsiteY75-19662" fmla="*/ 4061579 h 6858000"/>
              <a:gd name="connsiteX76-19663" fmla="*/ 5872173 w 6128435"/>
              <a:gd name="connsiteY76-19664" fmla="*/ 4088497 h 6858000"/>
              <a:gd name="connsiteX77-19665" fmla="*/ 5883705 w 6128435"/>
              <a:gd name="connsiteY77-19666" fmla="*/ 4101899 h 6858000"/>
              <a:gd name="connsiteX78-19667" fmla="*/ 5885314 w 6128435"/>
              <a:gd name="connsiteY78-19668" fmla="*/ 4108387 h 6858000"/>
              <a:gd name="connsiteX79-19669" fmla="*/ 5894095 w 6128435"/>
              <a:gd name="connsiteY79-19670" fmla="*/ 4128857 h 6858000"/>
              <a:gd name="connsiteX80-19671" fmla="*/ 5898339 w 6128435"/>
              <a:gd name="connsiteY80-19672" fmla="*/ 4140800 h 6858000"/>
              <a:gd name="connsiteX81-19673" fmla="*/ 5899734 w 6128435"/>
              <a:gd name="connsiteY81-19674" fmla="*/ 4145632 h 6858000"/>
              <a:gd name="connsiteX82-19675" fmla="*/ 5903513 w 6128435"/>
              <a:gd name="connsiteY82-19676" fmla="*/ 4187661 h 6858000"/>
              <a:gd name="connsiteX83-19677" fmla="*/ 5917114 w 6128435"/>
              <a:gd name="connsiteY83-19678" fmla="*/ 4213096 h 6858000"/>
              <a:gd name="connsiteX84-19679" fmla="*/ 5921153 w 6128435"/>
              <a:gd name="connsiteY84-19680" fmla="*/ 4236222 h 6858000"/>
              <a:gd name="connsiteX85-19681" fmla="*/ 5924233 w 6128435"/>
              <a:gd name="connsiteY85-19682" fmla="*/ 4242060 h 6858000"/>
              <a:gd name="connsiteX86-19683" fmla="*/ 5928910 w 6128435"/>
              <a:gd name="connsiteY86-19684" fmla="*/ 4300973 h 6858000"/>
              <a:gd name="connsiteX87-19685" fmla="*/ 5939320 w 6128435"/>
              <a:gd name="connsiteY87-19686" fmla="*/ 4340435 h 6858000"/>
              <a:gd name="connsiteX88-19687" fmla="*/ 5946705 w 6128435"/>
              <a:gd name="connsiteY88-19688" fmla="*/ 4428051 h 6858000"/>
              <a:gd name="connsiteX89-19689" fmla="*/ 5949261 w 6128435"/>
              <a:gd name="connsiteY89-19690" fmla="*/ 4449185 h 6858000"/>
              <a:gd name="connsiteX90-19691" fmla="*/ 5957504 w 6128435"/>
              <a:gd name="connsiteY90-19692" fmla="*/ 4465911 h 6858000"/>
              <a:gd name="connsiteX91-19693" fmla="*/ 5964689 w 6128435"/>
              <a:gd name="connsiteY91-19694" fmla="*/ 4468532 h 6858000"/>
              <a:gd name="connsiteX92-19695" fmla="*/ 5967062 w 6128435"/>
              <a:gd name="connsiteY92-19696" fmla="*/ 4479923 h 6858000"/>
              <a:gd name="connsiteX93-19697" fmla="*/ 5968960 w 6128435"/>
              <a:gd name="connsiteY93-19698" fmla="*/ 4482655 h 6858000"/>
              <a:gd name="connsiteX94-19699" fmla="*/ 5978567 w 6128435"/>
              <a:gd name="connsiteY94-19700" fmla="*/ 4498605 h 6858000"/>
              <a:gd name="connsiteX95-19701" fmla="*/ 5980106 w 6128435"/>
              <a:gd name="connsiteY95-19702" fmla="*/ 4585087 h 6858000"/>
              <a:gd name="connsiteX96-19703" fmla="*/ 5998138 w 6128435"/>
              <a:gd name="connsiteY96-19704" fmla="*/ 4697518 h 6858000"/>
              <a:gd name="connsiteX97-19705" fmla="*/ 6013516 w 6128435"/>
              <a:gd name="connsiteY97-19706" fmla="*/ 4786619 h 6858000"/>
              <a:gd name="connsiteX98-19707" fmla="*/ 6025404 w 6128435"/>
              <a:gd name="connsiteY98-19708" fmla="*/ 4858148 h 6858000"/>
              <a:gd name="connsiteX99-19709" fmla="*/ 6007749 w 6128435"/>
              <a:gd name="connsiteY99-19710" fmla="*/ 4964715 h 6858000"/>
              <a:gd name="connsiteX100-19711" fmla="*/ 6005269 w 6128435"/>
              <a:gd name="connsiteY100-19712" fmla="*/ 5150567 h 6858000"/>
              <a:gd name="connsiteX101-19713" fmla="*/ 6001127 w 6128435"/>
              <a:gd name="connsiteY101-19714" fmla="*/ 5164609 h 6858000"/>
              <a:gd name="connsiteX102-19715" fmla="*/ 5996647 w 6128435"/>
              <a:gd name="connsiteY102-19716" fmla="*/ 5185640 h 6858000"/>
              <a:gd name="connsiteX103-19717" fmla="*/ 5998514 w 6128435"/>
              <a:gd name="connsiteY103-19718" fmla="*/ 5189673 h 6858000"/>
              <a:gd name="connsiteX104-19719" fmla="*/ 5995970 w 6128435"/>
              <a:gd name="connsiteY104-19720" fmla="*/ 5221547 h 6858000"/>
              <a:gd name="connsiteX105-19721" fmla="*/ 5997218 w 6128435"/>
              <a:gd name="connsiteY105-19722" fmla="*/ 5222031 h 6858000"/>
              <a:gd name="connsiteX106-19723" fmla="*/ 6002116 w 6128435"/>
              <a:gd name="connsiteY106-19724" fmla="*/ 5231223 h 6858000"/>
              <a:gd name="connsiteX107-19725" fmla="*/ 6008541 w 6128435"/>
              <a:gd name="connsiteY107-19726" fmla="*/ 5248680 h 6858000"/>
              <a:gd name="connsiteX108-19727" fmla="*/ 6039260 w 6128435"/>
              <a:gd name="connsiteY108-19728" fmla="*/ 5289518 h 6858000"/>
              <a:gd name="connsiteX109-19729" fmla="*/ 6036748 w 6128435"/>
              <a:gd name="connsiteY109-19730" fmla="*/ 5322752 h 6858000"/>
              <a:gd name="connsiteX110-19731" fmla="*/ 6036943 w 6128435"/>
              <a:gd name="connsiteY110-19732" fmla="*/ 5329480 h 6858000"/>
              <a:gd name="connsiteX111-19733" fmla="*/ 6037236 w 6128435"/>
              <a:gd name="connsiteY111-19734" fmla="*/ 5329634 h 6858000"/>
              <a:gd name="connsiteX112-19735" fmla="*/ 6038019 w 6128435"/>
              <a:gd name="connsiteY112-19736" fmla="*/ 5336764 h 6858000"/>
              <a:gd name="connsiteX113-19737" fmla="*/ 6037298 w 6128435"/>
              <a:gd name="connsiteY113-19738" fmla="*/ 5341753 h 6858000"/>
              <a:gd name="connsiteX114-19739" fmla="*/ 6037677 w 6128435"/>
              <a:gd name="connsiteY114-19740" fmla="*/ 5354807 h 6858000"/>
              <a:gd name="connsiteX115-19741" fmla="*/ 6039728 w 6128435"/>
              <a:gd name="connsiteY115-19742" fmla="*/ 5359416 h 6858000"/>
              <a:gd name="connsiteX116-19743" fmla="*/ 6043311 w 6128435"/>
              <a:gd name="connsiteY116-19744" fmla="*/ 5361407 h 6858000"/>
              <a:gd name="connsiteX117-19745" fmla="*/ 6042954 w 6128435"/>
              <a:gd name="connsiteY117-19746" fmla="*/ 5362576 h 6858000"/>
              <a:gd name="connsiteX118-19747" fmla="*/ 6053435 w 6128435"/>
              <a:gd name="connsiteY118-19748" fmla="*/ 5387547 h 6858000"/>
              <a:gd name="connsiteX119-19749" fmla="*/ 6065933 w 6128435"/>
              <a:gd name="connsiteY119-19750" fmla="*/ 5443002 h 6858000"/>
              <a:gd name="connsiteX120-19751" fmla="*/ 6068640 w 6128435"/>
              <a:gd name="connsiteY120-19752" fmla="*/ 5474503 h 6858000"/>
              <a:gd name="connsiteX121-19753" fmla="*/ 6080922 w 6128435"/>
              <a:gd name="connsiteY121-19754" fmla="*/ 5561070 h 6858000"/>
              <a:gd name="connsiteX122-19755" fmla="*/ 6096949 w 6128435"/>
              <a:gd name="connsiteY122-19756" fmla="*/ 5648179 h 6858000"/>
              <a:gd name="connsiteX123-19757" fmla="*/ 6125703 w 6128435"/>
              <a:gd name="connsiteY123-19758" fmla="*/ 5692894 h 6858000"/>
              <a:gd name="connsiteX124-19759" fmla="*/ 6126670 w 6128435"/>
              <a:gd name="connsiteY124-19760" fmla="*/ 5697882 h 6858000"/>
              <a:gd name="connsiteX125-19761" fmla="*/ 6124061 w 6128435"/>
              <a:gd name="connsiteY125-19762" fmla="*/ 5710294 h 6858000"/>
              <a:gd name="connsiteX126-19763" fmla="*/ 6122213 w 6128435"/>
              <a:gd name="connsiteY126-19764" fmla="*/ 5714762 h 6858000"/>
              <a:gd name="connsiteX127-19765" fmla="*/ 6121353 w 6128435"/>
              <a:gd name="connsiteY127-19766" fmla="*/ 5721725 h 6858000"/>
              <a:gd name="connsiteX128-19767" fmla="*/ 6121607 w 6128435"/>
              <a:gd name="connsiteY128-19768" fmla="*/ 5721959 h 6858000"/>
              <a:gd name="connsiteX129-19769" fmla="*/ 6120262 w 6128435"/>
              <a:gd name="connsiteY129-19770" fmla="*/ 5728358 h 6858000"/>
              <a:gd name="connsiteX130-19771" fmla="*/ 6110194 w 6128435"/>
              <a:gd name="connsiteY130-19772" fmla="*/ 5758853 h 6858000"/>
              <a:gd name="connsiteX131-19773" fmla="*/ 6127519 w 6128435"/>
              <a:gd name="connsiteY131-19774" fmla="*/ 5865775 h 6858000"/>
              <a:gd name="connsiteX132-19775" fmla="*/ 6128435 w 6128435"/>
              <a:gd name="connsiteY132-19776" fmla="*/ 5870164 h 6858000"/>
              <a:gd name="connsiteX133-19777" fmla="*/ 6119217 w 6128435"/>
              <a:gd name="connsiteY133-19778" fmla="*/ 5888542 h 6858000"/>
              <a:gd name="connsiteX134-19779" fmla="*/ 6115966 w 6128435"/>
              <a:gd name="connsiteY134-19780" fmla="*/ 5898387 h 6858000"/>
              <a:gd name="connsiteX135-19781" fmla="*/ 6108716 w 6128435"/>
              <a:gd name="connsiteY135-19782" fmla="*/ 5915345 h 6858000"/>
              <a:gd name="connsiteX136-19783" fmla="*/ 6109524 w 6128435"/>
              <a:gd name="connsiteY136-19784" fmla="*/ 5917328 h 6858000"/>
              <a:gd name="connsiteX137-19785" fmla="*/ 6102493 w 6128435"/>
              <a:gd name="connsiteY137-19786" fmla="*/ 5928602 h 6858000"/>
              <a:gd name="connsiteX138-19787" fmla="*/ 6056863 w 6128435"/>
              <a:gd name="connsiteY138-19788" fmla="*/ 6000643 h 6858000"/>
              <a:gd name="connsiteX139-19789" fmla="*/ 6045436 w 6128435"/>
              <a:gd name="connsiteY139-19790" fmla="*/ 6124480 h 6858000"/>
              <a:gd name="connsiteX140-19791" fmla="*/ 6030489 w 6128435"/>
              <a:gd name="connsiteY140-19792" fmla="*/ 6317666 h 6858000"/>
              <a:gd name="connsiteX141-19793" fmla="*/ 6007492 w 6128435"/>
              <a:gd name="connsiteY141-19794" fmla="*/ 6440818 h 6858000"/>
              <a:gd name="connsiteX142-19795" fmla="*/ 6009467 w 6128435"/>
              <a:gd name="connsiteY142-19796" fmla="*/ 6487076 h 6858000"/>
              <a:gd name="connsiteX143-19797" fmla="*/ 5995064 w 6128435"/>
              <a:gd name="connsiteY143-19798" fmla="*/ 6540791 h 6858000"/>
              <a:gd name="connsiteX144-19799" fmla="*/ 5996309 w 6128435"/>
              <a:gd name="connsiteY144-19800" fmla="*/ 6543961 h 6858000"/>
              <a:gd name="connsiteX145-19801" fmla="*/ 5996048 w 6128435"/>
              <a:gd name="connsiteY145-19802" fmla="*/ 6555444 h 6858000"/>
              <a:gd name="connsiteX146-19803" fmla="*/ 6002524 w 6128435"/>
              <a:gd name="connsiteY146-19804" fmla="*/ 6560188 h 6858000"/>
              <a:gd name="connsiteX147-19805" fmla="*/ 6006823 w 6128435"/>
              <a:gd name="connsiteY147-19806" fmla="*/ 6578546 h 6858000"/>
              <a:gd name="connsiteX148-19807" fmla="*/ 6004510 w 6128435"/>
              <a:gd name="connsiteY148-19808" fmla="*/ 6599256 h 6858000"/>
              <a:gd name="connsiteX149-19809" fmla="*/ 5986207 w 6128435"/>
              <a:gd name="connsiteY149-19810" fmla="*/ 6695855 h 6858000"/>
              <a:gd name="connsiteX150-19811" fmla="*/ 5979428 w 6128435"/>
              <a:gd name="connsiteY150-19812" fmla="*/ 6754678 h 6858000"/>
              <a:gd name="connsiteX151-19813" fmla="*/ 5983398 w 6128435"/>
              <a:gd name="connsiteY151-19814" fmla="*/ 6778641 h 6858000"/>
              <a:gd name="connsiteX152-19815" fmla="*/ 5984543 w 6128435"/>
              <a:gd name="connsiteY152-19816" fmla="*/ 6811016 h 6858000"/>
              <a:gd name="connsiteX153-19817" fmla="*/ 5981802 w 6128435"/>
              <a:gd name="connsiteY153-19818" fmla="*/ 6838578 h 6858000"/>
              <a:gd name="connsiteX154-19819" fmla="*/ 5979671 w 6128435"/>
              <a:gd name="connsiteY154-19820" fmla="*/ 6858000 h 6858000"/>
              <a:gd name="connsiteX155-19821" fmla="*/ 0 w 6128435"/>
              <a:gd name="connsiteY155-19822" fmla="*/ 6858000 h 6858000"/>
              <a:gd name="connsiteX156-19823" fmla="*/ 0 w 6128435"/>
              <a:gd name="connsiteY156-19824" fmla="*/ 0 h 6858000"/>
              <a:gd name="connsiteX0-19825" fmla="*/ 0 w 6128435"/>
              <a:gd name="connsiteY0-19826" fmla="*/ 0 h 6858000"/>
              <a:gd name="connsiteX1-19827" fmla="*/ 4965888 w 6128435"/>
              <a:gd name="connsiteY1-19828" fmla="*/ 0 h 6858000"/>
              <a:gd name="connsiteX2-19829" fmla="*/ 4967767 w 6128435"/>
              <a:gd name="connsiteY2-19830" fmla="*/ 7930 h 6858000"/>
              <a:gd name="connsiteX3-19831" fmla="*/ 4979444 w 6128435"/>
              <a:gd name="connsiteY3-19832" fmla="*/ 43921 h 6858000"/>
              <a:gd name="connsiteX4-19833" fmla="*/ 5021173 w 6128435"/>
              <a:gd name="connsiteY4-19834" fmla="*/ 123738 h 6858000"/>
              <a:gd name="connsiteX5-19835" fmla="*/ 5075458 w 6128435"/>
              <a:gd name="connsiteY5-19836" fmla="*/ 264355 h 6858000"/>
              <a:gd name="connsiteX6-19837" fmla="*/ 5081175 w 6128435"/>
              <a:gd name="connsiteY6-19838" fmla="*/ 277448 h 6858000"/>
              <a:gd name="connsiteX7-19839" fmla="*/ 5097011 w 6128435"/>
              <a:gd name="connsiteY7-19840" fmla="*/ 355616 h 6858000"/>
              <a:gd name="connsiteX8-19841" fmla="*/ 5130982 w 6128435"/>
              <a:gd name="connsiteY8-19842" fmla="*/ 412030 h 6858000"/>
              <a:gd name="connsiteX9-19843" fmla="*/ 5153000 w 6128435"/>
              <a:gd name="connsiteY9-19844" fmla="*/ 507134 h 6858000"/>
              <a:gd name="connsiteX10-19845" fmla="*/ 5171282 w 6128435"/>
              <a:gd name="connsiteY10-19846" fmla="*/ 602071 h 6858000"/>
              <a:gd name="connsiteX11-19847" fmla="*/ 5176196 w 6128435"/>
              <a:gd name="connsiteY11-19848" fmla="*/ 636822 h 6858000"/>
              <a:gd name="connsiteX12-19849" fmla="*/ 5189051 w 6128435"/>
              <a:gd name="connsiteY12-19850" fmla="*/ 782518 h 6858000"/>
              <a:gd name="connsiteX13-19851" fmla="*/ 5210428 w 6128435"/>
              <a:gd name="connsiteY13-19852" fmla="*/ 815772 h 6858000"/>
              <a:gd name="connsiteX14-19853" fmla="*/ 5221088 w 6128435"/>
              <a:gd name="connsiteY14-19854" fmla="*/ 860193 h 6858000"/>
              <a:gd name="connsiteX15-19855" fmla="*/ 5230806 w 6128435"/>
              <a:gd name="connsiteY15-19856" fmla="*/ 961354 h 6858000"/>
              <a:gd name="connsiteX16-19857" fmla="*/ 5201018 w 6128435"/>
              <a:gd name="connsiteY16-19858" fmla="*/ 1095027 h 6858000"/>
              <a:gd name="connsiteX17-19859" fmla="*/ 5202153 w 6128435"/>
              <a:gd name="connsiteY17-19860" fmla="*/ 1133224 h 6858000"/>
              <a:gd name="connsiteX18-19861" fmla="*/ 5207370 w 6128435"/>
              <a:gd name="connsiteY18-19862" fmla="*/ 1138097 h 6858000"/>
              <a:gd name="connsiteX19-19863" fmla="*/ 5189234 w 6128435"/>
              <a:gd name="connsiteY19-19864" fmla="*/ 1193495 h 6858000"/>
              <a:gd name="connsiteX20-19865" fmla="*/ 5202769 w 6128435"/>
              <a:gd name="connsiteY20-19866" fmla="*/ 1269450 h 6858000"/>
              <a:gd name="connsiteX21-19867" fmla="*/ 5225968 w 6128435"/>
              <a:gd name="connsiteY21-19868" fmla="*/ 1357994 h 6858000"/>
              <a:gd name="connsiteX22-19869" fmla="*/ 5233819 w 6128435"/>
              <a:gd name="connsiteY22-19870" fmla="*/ 1380922 h 6858000"/>
              <a:gd name="connsiteX23-19871" fmla="*/ 5237226 w 6128435"/>
              <a:gd name="connsiteY23-19872" fmla="*/ 1441327 h 6858000"/>
              <a:gd name="connsiteX24-19873" fmla="*/ 5255653 w 6128435"/>
              <a:gd name="connsiteY24-19874" fmla="*/ 1524712 h 6858000"/>
              <a:gd name="connsiteX25-19875" fmla="*/ 5263491 w 6128435"/>
              <a:gd name="connsiteY25-19876" fmla="*/ 1642938 h 6858000"/>
              <a:gd name="connsiteX26-19877" fmla="*/ 5261314 w 6128435"/>
              <a:gd name="connsiteY26-19878" fmla="*/ 1689177 h 6858000"/>
              <a:gd name="connsiteX27-19879" fmla="*/ 5259788 w 6128435"/>
              <a:gd name="connsiteY27-19880" fmla="*/ 1768516 h 6858000"/>
              <a:gd name="connsiteX28-19881" fmla="*/ 5255696 w 6128435"/>
              <a:gd name="connsiteY28-19882" fmla="*/ 1953770 h 6858000"/>
              <a:gd name="connsiteX29-19883" fmla="*/ 5252592 w 6128435"/>
              <a:gd name="connsiteY29-19884" fmla="*/ 2092210 h 6858000"/>
              <a:gd name="connsiteX30-19885" fmla="*/ 5264303 w 6128435"/>
              <a:gd name="connsiteY30-19886" fmla="*/ 2225157 h 6858000"/>
              <a:gd name="connsiteX31-19887" fmla="*/ 5254949 w 6128435"/>
              <a:gd name="connsiteY31-19888" fmla="*/ 2236160 h 6858000"/>
              <a:gd name="connsiteX32-19889" fmla="*/ 5250104 w 6128435"/>
              <a:gd name="connsiteY32-19890" fmla="*/ 2249166 h 6858000"/>
              <a:gd name="connsiteX33-19891" fmla="*/ 5251214 w 6128435"/>
              <a:gd name="connsiteY33-19892" fmla="*/ 2250944 h 6858000"/>
              <a:gd name="connsiteX34-19893" fmla="*/ 5250644 w 6128435"/>
              <a:gd name="connsiteY34-19894" fmla="*/ 2266619 h 6858000"/>
              <a:gd name="connsiteX35-19895" fmla="*/ 5293877 w 6128435"/>
              <a:gd name="connsiteY35-19896" fmla="*/ 2368649 h 6858000"/>
              <a:gd name="connsiteX36-19897" fmla="*/ 5311338 w 6128435"/>
              <a:gd name="connsiteY36-19898" fmla="*/ 2404034 h 6858000"/>
              <a:gd name="connsiteX37-19899" fmla="*/ 5338366 w 6128435"/>
              <a:gd name="connsiteY37-19900" fmla="*/ 2465052 h 6858000"/>
              <a:gd name="connsiteX38-19901" fmla="*/ 5371263 w 6128435"/>
              <a:gd name="connsiteY38-19902" fmla="*/ 2586413 h 6858000"/>
              <a:gd name="connsiteX39-19903" fmla="*/ 5407503 w 6128435"/>
              <a:gd name="connsiteY39-19904" fmla="*/ 2786290 h 6858000"/>
              <a:gd name="connsiteX40-19905" fmla="*/ 5407356 w 6128435"/>
              <a:gd name="connsiteY40-19906" fmla="*/ 2787545 h 6858000"/>
              <a:gd name="connsiteX41-19907" fmla="*/ 5411130 w 6128435"/>
              <a:gd name="connsiteY41-19908" fmla="*/ 2788640 h 6858000"/>
              <a:gd name="connsiteX42-19909" fmla="*/ 5416439 w 6128435"/>
              <a:gd name="connsiteY42-19910" fmla="*/ 2805666 h 6858000"/>
              <a:gd name="connsiteX43-19911" fmla="*/ 5416589 w 6128435"/>
              <a:gd name="connsiteY43-19912" fmla="*/ 2810822 h 6858000"/>
              <a:gd name="connsiteX44-19913" fmla="*/ 5418542 w 6128435"/>
              <a:gd name="connsiteY44-19914" fmla="*/ 2817745 h 6858000"/>
              <a:gd name="connsiteX45-19915" fmla="*/ 5418847 w 6128435"/>
              <a:gd name="connsiteY45-19916" fmla="*/ 2817825 h 6858000"/>
              <a:gd name="connsiteX46-19917" fmla="*/ 5457023 w 6128435"/>
              <a:gd name="connsiteY46-19918" fmla="*/ 2858292 h 6858000"/>
              <a:gd name="connsiteX47-19919" fmla="*/ 5479298 w 6128435"/>
              <a:gd name="connsiteY47-19920" fmla="*/ 2947791 h 6858000"/>
              <a:gd name="connsiteX48-19921" fmla="*/ 5481770 w 6128435"/>
              <a:gd name="connsiteY48-19922" fmla="*/ 2951352 h 6858000"/>
              <a:gd name="connsiteX49-19923" fmla="*/ 5482045 w 6128435"/>
              <a:gd name="connsiteY49-19924" fmla="*/ 2984371 h 6858000"/>
              <a:gd name="connsiteX50-19925" fmla="*/ 5482415 w 6128435"/>
              <a:gd name="connsiteY50-19926" fmla="*/ 3004079 h 6858000"/>
              <a:gd name="connsiteX51-19927" fmla="*/ 5503944 w 6128435"/>
              <a:gd name="connsiteY51-19928" fmla="*/ 3123335 h 6858000"/>
              <a:gd name="connsiteX52-19929" fmla="*/ 5516007 w 6128435"/>
              <a:gd name="connsiteY52-19930" fmla="*/ 3258473 h 6858000"/>
              <a:gd name="connsiteX53-19931" fmla="*/ 5566839 w 6128435"/>
              <a:gd name="connsiteY53-19932" fmla="*/ 3345295 h 6858000"/>
              <a:gd name="connsiteX54-19933" fmla="*/ 5589758 w 6128435"/>
              <a:gd name="connsiteY54-19934" fmla="*/ 3506453 h 6858000"/>
              <a:gd name="connsiteX55-19935" fmla="*/ 5596144 w 6128435"/>
              <a:gd name="connsiteY55-19936" fmla="*/ 3534624 h 6858000"/>
              <a:gd name="connsiteX56-19937" fmla="*/ 5597750 w 6128435"/>
              <a:gd name="connsiteY56-19938" fmla="*/ 3534129 h 6858000"/>
              <a:gd name="connsiteX57-19939" fmla="*/ 5599700 w 6128435"/>
              <a:gd name="connsiteY57-19940" fmla="*/ 3547221 h 6858000"/>
              <a:gd name="connsiteX58-19941" fmla="*/ 5615031 w 6128435"/>
              <a:gd name="connsiteY58-19942" fmla="*/ 3557482 h 6858000"/>
              <a:gd name="connsiteX59-19943" fmla="*/ 5618377 w 6128435"/>
              <a:gd name="connsiteY59-19944" fmla="*/ 3588431 h 6858000"/>
              <a:gd name="connsiteX60-19945" fmla="*/ 5612155 w 6128435"/>
              <a:gd name="connsiteY60-19946" fmla="*/ 3589869 h 6858000"/>
              <a:gd name="connsiteX61-19947" fmla="*/ 5620843 w 6128435"/>
              <a:gd name="connsiteY61-19948" fmla="*/ 3606745 h 6858000"/>
              <a:gd name="connsiteX62-19949" fmla="*/ 5655472 w 6128435"/>
              <a:gd name="connsiteY62-19950" fmla="*/ 3678877 h 6858000"/>
              <a:gd name="connsiteX63-19951" fmla="*/ 5680448 w 6128435"/>
              <a:gd name="connsiteY63-19952" fmla="*/ 3717760 h 6858000"/>
              <a:gd name="connsiteX64-19953" fmla="*/ 5683015 w 6128435"/>
              <a:gd name="connsiteY64-19954" fmla="*/ 3762025 h 6858000"/>
              <a:gd name="connsiteX65-19955" fmla="*/ 5696643 w 6128435"/>
              <a:gd name="connsiteY65-19956" fmla="*/ 3773888 h 6858000"/>
              <a:gd name="connsiteX66-19957" fmla="*/ 5699203 w 6128435"/>
              <a:gd name="connsiteY66-19958" fmla="*/ 3775823 h 6858000"/>
              <a:gd name="connsiteX67-19959" fmla="*/ 5704824 w 6128435"/>
              <a:gd name="connsiteY67-19960" fmla="*/ 3785966 h 6858000"/>
              <a:gd name="connsiteX68-19961" fmla="*/ 5712204 w 6128435"/>
              <a:gd name="connsiteY68-19962" fmla="*/ 3785830 h 6858000"/>
              <a:gd name="connsiteX69-19963" fmla="*/ 5724816 w 6128435"/>
              <a:gd name="connsiteY69-19964" fmla="*/ 3798949 h 6858000"/>
              <a:gd name="connsiteX70-19965" fmla="*/ 5733539 w 6128435"/>
              <a:gd name="connsiteY70-19966" fmla="*/ 3818457 h 6858000"/>
              <a:gd name="connsiteX71-19967" fmla="*/ 5768491 w 6128435"/>
              <a:gd name="connsiteY71-19968" fmla="*/ 3914399 h 6858000"/>
              <a:gd name="connsiteX72-19969" fmla="*/ 5793123 w 6128435"/>
              <a:gd name="connsiteY72-19970" fmla="*/ 3969952 h 6858000"/>
              <a:gd name="connsiteX73-19971" fmla="*/ 5808321 w 6128435"/>
              <a:gd name="connsiteY73-19972" fmla="*/ 3988153 h 6858000"/>
              <a:gd name="connsiteX74-19973" fmla="*/ 5825621 w 6128435"/>
              <a:gd name="connsiteY74-19974" fmla="*/ 4015525 h 6858000"/>
              <a:gd name="connsiteX75-19975" fmla="*/ 5860672 w 6128435"/>
              <a:gd name="connsiteY75-19976" fmla="*/ 4061579 h 6858000"/>
              <a:gd name="connsiteX76-19977" fmla="*/ 5872173 w 6128435"/>
              <a:gd name="connsiteY76-19978" fmla="*/ 4088497 h 6858000"/>
              <a:gd name="connsiteX77-19979" fmla="*/ 5883705 w 6128435"/>
              <a:gd name="connsiteY77-19980" fmla="*/ 4101899 h 6858000"/>
              <a:gd name="connsiteX78-19981" fmla="*/ 5885314 w 6128435"/>
              <a:gd name="connsiteY78-19982" fmla="*/ 4108387 h 6858000"/>
              <a:gd name="connsiteX79-19983" fmla="*/ 5894095 w 6128435"/>
              <a:gd name="connsiteY79-19984" fmla="*/ 4128857 h 6858000"/>
              <a:gd name="connsiteX80-19985" fmla="*/ 5898339 w 6128435"/>
              <a:gd name="connsiteY80-19986" fmla="*/ 4140800 h 6858000"/>
              <a:gd name="connsiteX81-19987" fmla="*/ 5899734 w 6128435"/>
              <a:gd name="connsiteY81-19988" fmla="*/ 4145632 h 6858000"/>
              <a:gd name="connsiteX82-19989" fmla="*/ 5903513 w 6128435"/>
              <a:gd name="connsiteY82-19990" fmla="*/ 4187661 h 6858000"/>
              <a:gd name="connsiteX83-19991" fmla="*/ 5917114 w 6128435"/>
              <a:gd name="connsiteY83-19992" fmla="*/ 4213096 h 6858000"/>
              <a:gd name="connsiteX84-19993" fmla="*/ 5921153 w 6128435"/>
              <a:gd name="connsiteY84-19994" fmla="*/ 4236222 h 6858000"/>
              <a:gd name="connsiteX85-19995" fmla="*/ 5924233 w 6128435"/>
              <a:gd name="connsiteY85-19996" fmla="*/ 4242060 h 6858000"/>
              <a:gd name="connsiteX86-19997" fmla="*/ 5928910 w 6128435"/>
              <a:gd name="connsiteY86-19998" fmla="*/ 4300973 h 6858000"/>
              <a:gd name="connsiteX87-19999" fmla="*/ 5939320 w 6128435"/>
              <a:gd name="connsiteY87-20000" fmla="*/ 4340435 h 6858000"/>
              <a:gd name="connsiteX88-20001" fmla="*/ 5946705 w 6128435"/>
              <a:gd name="connsiteY88-20002" fmla="*/ 4428051 h 6858000"/>
              <a:gd name="connsiteX89-20003" fmla="*/ 5949261 w 6128435"/>
              <a:gd name="connsiteY89-20004" fmla="*/ 4449185 h 6858000"/>
              <a:gd name="connsiteX90-20005" fmla="*/ 5957504 w 6128435"/>
              <a:gd name="connsiteY90-20006" fmla="*/ 4465911 h 6858000"/>
              <a:gd name="connsiteX91-20007" fmla="*/ 5964689 w 6128435"/>
              <a:gd name="connsiteY91-20008" fmla="*/ 4468532 h 6858000"/>
              <a:gd name="connsiteX92-20009" fmla="*/ 5967062 w 6128435"/>
              <a:gd name="connsiteY92-20010" fmla="*/ 4479923 h 6858000"/>
              <a:gd name="connsiteX93-20011" fmla="*/ 5968960 w 6128435"/>
              <a:gd name="connsiteY93-20012" fmla="*/ 4482655 h 6858000"/>
              <a:gd name="connsiteX94-20013" fmla="*/ 5978567 w 6128435"/>
              <a:gd name="connsiteY94-20014" fmla="*/ 4498605 h 6858000"/>
              <a:gd name="connsiteX95-20015" fmla="*/ 5980106 w 6128435"/>
              <a:gd name="connsiteY95-20016" fmla="*/ 4585087 h 6858000"/>
              <a:gd name="connsiteX96-20017" fmla="*/ 5998138 w 6128435"/>
              <a:gd name="connsiteY96-20018" fmla="*/ 4697518 h 6858000"/>
              <a:gd name="connsiteX97-20019" fmla="*/ 6013516 w 6128435"/>
              <a:gd name="connsiteY97-20020" fmla="*/ 4786619 h 6858000"/>
              <a:gd name="connsiteX98-20021" fmla="*/ 6025404 w 6128435"/>
              <a:gd name="connsiteY98-20022" fmla="*/ 4858148 h 6858000"/>
              <a:gd name="connsiteX99-20023" fmla="*/ 6007749 w 6128435"/>
              <a:gd name="connsiteY99-20024" fmla="*/ 4964715 h 6858000"/>
              <a:gd name="connsiteX100-20025" fmla="*/ 6005269 w 6128435"/>
              <a:gd name="connsiteY100-20026" fmla="*/ 5150567 h 6858000"/>
              <a:gd name="connsiteX101-20027" fmla="*/ 6001127 w 6128435"/>
              <a:gd name="connsiteY101-20028" fmla="*/ 5164609 h 6858000"/>
              <a:gd name="connsiteX102-20029" fmla="*/ 5996647 w 6128435"/>
              <a:gd name="connsiteY102-20030" fmla="*/ 5185640 h 6858000"/>
              <a:gd name="connsiteX103-20031" fmla="*/ 5998514 w 6128435"/>
              <a:gd name="connsiteY103-20032" fmla="*/ 5189673 h 6858000"/>
              <a:gd name="connsiteX104-20033" fmla="*/ 5995970 w 6128435"/>
              <a:gd name="connsiteY104-20034" fmla="*/ 5221547 h 6858000"/>
              <a:gd name="connsiteX105-20035" fmla="*/ 5997218 w 6128435"/>
              <a:gd name="connsiteY105-20036" fmla="*/ 5222031 h 6858000"/>
              <a:gd name="connsiteX106-20037" fmla="*/ 6002116 w 6128435"/>
              <a:gd name="connsiteY106-20038" fmla="*/ 5231223 h 6858000"/>
              <a:gd name="connsiteX107-20039" fmla="*/ 6008541 w 6128435"/>
              <a:gd name="connsiteY107-20040" fmla="*/ 5248680 h 6858000"/>
              <a:gd name="connsiteX108-20041" fmla="*/ 6039260 w 6128435"/>
              <a:gd name="connsiteY108-20042" fmla="*/ 5289518 h 6858000"/>
              <a:gd name="connsiteX109-20043" fmla="*/ 6036748 w 6128435"/>
              <a:gd name="connsiteY109-20044" fmla="*/ 5322752 h 6858000"/>
              <a:gd name="connsiteX110-20045" fmla="*/ 6036943 w 6128435"/>
              <a:gd name="connsiteY110-20046" fmla="*/ 5329480 h 6858000"/>
              <a:gd name="connsiteX111-20047" fmla="*/ 6037236 w 6128435"/>
              <a:gd name="connsiteY111-20048" fmla="*/ 5329634 h 6858000"/>
              <a:gd name="connsiteX112-20049" fmla="*/ 6038019 w 6128435"/>
              <a:gd name="connsiteY112-20050" fmla="*/ 5336764 h 6858000"/>
              <a:gd name="connsiteX113-20051" fmla="*/ 6037298 w 6128435"/>
              <a:gd name="connsiteY113-20052" fmla="*/ 5341753 h 6858000"/>
              <a:gd name="connsiteX114-20053" fmla="*/ 6037677 w 6128435"/>
              <a:gd name="connsiteY114-20054" fmla="*/ 5354807 h 6858000"/>
              <a:gd name="connsiteX115-20055" fmla="*/ 6039728 w 6128435"/>
              <a:gd name="connsiteY115-20056" fmla="*/ 5359416 h 6858000"/>
              <a:gd name="connsiteX116-20057" fmla="*/ 6043311 w 6128435"/>
              <a:gd name="connsiteY116-20058" fmla="*/ 5361407 h 6858000"/>
              <a:gd name="connsiteX117-20059" fmla="*/ 6042954 w 6128435"/>
              <a:gd name="connsiteY117-20060" fmla="*/ 5362576 h 6858000"/>
              <a:gd name="connsiteX118-20061" fmla="*/ 6053435 w 6128435"/>
              <a:gd name="connsiteY118-20062" fmla="*/ 5387547 h 6858000"/>
              <a:gd name="connsiteX119-20063" fmla="*/ 6065933 w 6128435"/>
              <a:gd name="connsiteY119-20064" fmla="*/ 5443002 h 6858000"/>
              <a:gd name="connsiteX120-20065" fmla="*/ 6068640 w 6128435"/>
              <a:gd name="connsiteY120-20066" fmla="*/ 5474503 h 6858000"/>
              <a:gd name="connsiteX121-20067" fmla="*/ 6080922 w 6128435"/>
              <a:gd name="connsiteY121-20068" fmla="*/ 5561070 h 6858000"/>
              <a:gd name="connsiteX122-20069" fmla="*/ 6096949 w 6128435"/>
              <a:gd name="connsiteY122-20070" fmla="*/ 5648179 h 6858000"/>
              <a:gd name="connsiteX123-20071" fmla="*/ 6125703 w 6128435"/>
              <a:gd name="connsiteY123-20072" fmla="*/ 5692894 h 6858000"/>
              <a:gd name="connsiteX124-20073" fmla="*/ 6126670 w 6128435"/>
              <a:gd name="connsiteY124-20074" fmla="*/ 5697882 h 6858000"/>
              <a:gd name="connsiteX125-20075" fmla="*/ 6124061 w 6128435"/>
              <a:gd name="connsiteY125-20076" fmla="*/ 5710294 h 6858000"/>
              <a:gd name="connsiteX126-20077" fmla="*/ 6122213 w 6128435"/>
              <a:gd name="connsiteY126-20078" fmla="*/ 5714762 h 6858000"/>
              <a:gd name="connsiteX127-20079" fmla="*/ 6121353 w 6128435"/>
              <a:gd name="connsiteY127-20080" fmla="*/ 5721725 h 6858000"/>
              <a:gd name="connsiteX128-20081" fmla="*/ 6121607 w 6128435"/>
              <a:gd name="connsiteY128-20082" fmla="*/ 5721959 h 6858000"/>
              <a:gd name="connsiteX129-20083" fmla="*/ 6120262 w 6128435"/>
              <a:gd name="connsiteY129-20084" fmla="*/ 5728358 h 6858000"/>
              <a:gd name="connsiteX130-20085" fmla="*/ 6110194 w 6128435"/>
              <a:gd name="connsiteY130-20086" fmla="*/ 5758853 h 6858000"/>
              <a:gd name="connsiteX131-20087" fmla="*/ 6127519 w 6128435"/>
              <a:gd name="connsiteY131-20088" fmla="*/ 5865775 h 6858000"/>
              <a:gd name="connsiteX132-20089" fmla="*/ 6128435 w 6128435"/>
              <a:gd name="connsiteY132-20090" fmla="*/ 5870164 h 6858000"/>
              <a:gd name="connsiteX133-20091" fmla="*/ 6119217 w 6128435"/>
              <a:gd name="connsiteY133-20092" fmla="*/ 5888542 h 6858000"/>
              <a:gd name="connsiteX134-20093" fmla="*/ 6115966 w 6128435"/>
              <a:gd name="connsiteY134-20094" fmla="*/ 5898387 h 6858000"/>
              <a:gd name="connsiteX135-20095" fmla="*/ 6108716 w 6128435"/>
              <a:gd name="connsiteY135-20096" fmla="*/ 5915345 h 6858000"/>
              <a:gd name="connsiteX136-20097" fmla="*/ 6102493 w 6128435"/>
              <a:gd name="connsiteY136-20098" fmla="*/ 5928602 h 6858000"/>
              <a:gd name="connsiteX137-20099" fmla="*/ 6056863 w 6128435"/>
              <a:gd name="connsiteY137-20100" fmla="*/ 6000643 h 6858000"/>
              <a:gd name="connsiteX138-20101" fmla="*/ 6045436 w 6128435"/>
              <a:gd name="connsiteY138-20102" fmla="*/ 6124480 h 6858000"/>
              <a:gd name="connsiteX139-20103" fmla="*/ 6030489 w 6128435"/>
              <a:gd name="connsiteY139-20104" fmla="*/ 6317666 h 6858000"/>
              <a:gd name="connsiteX140-20105" fmla="*/ 6007492 w 6128435"/>
              <a:gd name="connsiteY140-20106" fmla="*/ 6440818 h 6858000"/>
              <a:gd name="connsiteX141-20107" fmla="*/ 6009467 w 6128435"/>
              <a:gd name="connsiteY141-20108" fmla="*/ 6487076 h 6858000"/>
              <a:gd name="connsiteX142-20109" fmla="*/ 5995064 w 6128435"/>
              <a:gd name="connsiteY142-20110" fmla="*/ 6540791 h 6858000"/>
              <a:gd name="connsiteX143-20111" fmla="*/ 5996309 w 6128435"/>
              <a:gd name="connsiteY143-20112" fmla="*/ 6543961 h 6858000"/>
              <a:gd name="connsiteX144-20113" fmla="*/ 5996048 w 6128435"/>
              <a:gd name="connsiteY144-20114" fmla="*/ 6555444 h 6858000"/>
              <a:gd name="connsiteX145-20115" fmla="*/ 6002524 w 6128435"/>
              <a:gd name="connsiteY145-20116" fmla="*/ 6560188 h 6858000"/>
              <a:gd name="connsiteX146-20117" fmla="*/ 6006823 w 6128435"/>
              <a:gd name="connsiteY146-20118" fmla="*/ 6578546 h 6858000"/>
              <a:gd name="connsiteX147-20119" fmla="*/ 6004510 w 6128435"/>
              <a:gd name="connsiteY147-20120" fmla="*/ 6599256 h 6858000"/>
              <a:gd name="connsiteX148-20121" fmla="*/ 5986207 w 6128435"/>
              <a:gd name="connsiteY148-20122" fmla="*/ 6695855 h 6858000"/>
              <a:gd name="connsiteX149-20123" fmla="*/ 5979428 w 6128435"/>
              <a:gd name="connsiteY149-20124" fmla="*/ 6754678 h 6858000"/>
              <a:gd name="connsiteX150-20125" fmla="*/ 5983398 w 6128435"/>
              <a:gd name="connsiteY150-20126" fmla="*/ 6778641 h 6858000"/>
              <a:gd name="connsiteX151-20127" fmla="*/ 5984543 w 6128435"/>
              <a:gd name="connsiteY151-20128" fmla="*/ 6811016 h 6858000"/>
              <a:gd name="connsiteX152-20129" fmla="*/ 5981802 w 6128435"/>
              <a:gd name="connsiteY152-20130" fmla="*/ 6838578 h 6858000"/>
              <a:gd name="connsiteX153-20131" fmla="*/ 5979671 w 6128435"/>
              <a:gd name="connsiteY153-20132" fmla="*/ 6858000 h 6858000"/>
              <a:gd name="connsiteX154-20133" fmla="*/ 0 w 6128435"/>
              <a:gd name="connsiteY154-20134" fmla="*/ 6858000 h 6858000"/>
              <a:gd name="connsiteX155-20135" fmla="*/ 0 w 6128435"/>
              <a:gd name="connsiteY155-20136" fmla="*/ 0 h 6858000"/>
              <a:gd name="connsiteX0-20137" fmla="*/ 0 w 6128435"/>
              <a:gd name="connsiteY0-20138" fmla="*/ 0 h 6858000"/>
              <a:gd name="connsiteX1-20139" fmla="*/ 4965888 w 6128435"/>
              <a:gd name="connsiteY1-20140" fmla="*/ 0 h 6858000"/>
              <a:gd name="connsiteX2-20141" fmla="*/ 4967767 w 6128435"/>
              <a:gd name="connsiteY2-20142" fmla="*/ 7930 h 6858000"/>
              <a:gd name="connsiteX3-20143" fmla="*/ 4979444 w 6128435"/>
              <a:gd name="connsiteY3-20144" fmla="*/ 43921 h 6858000"/>
              <a:gd name="connsiteX4-20145" fmla="*/ 5021173 w 6128435"/>
              <a:gd name="connsiteY4-20146" fmla="*/ 123738 h 6858000"/>
              <a:gd name="connsiteX5-20147" fmla="*/ 5075458 w 6128435"/>
              <a:gd name="connsiteY5-20148" fmla="*/ 264355 h 6858000"/>
              <a:gd name="connsiteX6-20149" fmla="*/ 5081175 w 6128435"/>
              <a:gd name="connsiteY6-20150" fmla="*/ 277448 h 6858000"/>
              <a:gd name="connsiteX7-20151" fmla="*/ 5097011 w 6128435"/>
              <a:gd name="connsiteY7-20152" fmla="*/ 355616 h 6858000"/>
              <a:gd name="connsiteX8-20153" fmla="*/ 5130982 w 6128435"/>
              <a:gd name="connsiteY8-20154" fmla="*/ 412030 h 6858000"/>
              <a:gd name="connsiteX9-20155" fmla="*/ 5153000 w 6128435"/>
              <a:gd name="connsiteY9-20156" fmla="*/ 507134 h 6858000"/>
              <a:gd name="connsiteX10-20157" fmla="*/ 5171282 w 6128435"/>
              <a:gd name="connsiteY10-20158" fmla="*/ 602071 h 6858000"/>
              <a:gd name="connsiteX11-20159" fmla="*/ 5176196 w 6128435"/>
              <a:gd name="connsiteY11-20160" fmla="*/ 636822 h 6858000"/>
              <a:gd name="connsiteX12-20161" fmla="*/ 5189051 w 6128435"/>
              <a:gd name="connsiteY12-20162" fmla="*/ 782518 h 6858000"/>
              <a:gd name="connsiteX13-20163" fmla="*/ 5210428 w 6128435"/>
              <a:gd name="connsiteY13-20164" fmla="*/ 815772 h 6858000"/>
              <a:gd name="connsiteX14-20165" fmla="*/ 5221088 w 6128435"/>
              <a:gd name="connsiteY14-20166" fmla="*/ 860193 h 6858000"/>
              <a:gd name="connsiteX15-20167" fmla="*/ 5230806 w 6128435"/>
              <a:gd name="connsiteY15-20168" fmla="*/ 961354 h 6858000"/>
              <a:gd name="connsiteX16-20169" fmla="*/ 5201018 w 6128435"/>
              <a:gd name="connsiteY16-20170" fmla="*/ 1095027 h 6858000"/>
              <a:gd name="connsiteX17-20171" fmla="*/ 5202153 w 6128435"/>
              <a:gd name="connsiteY17-20172" fmla="*/ 1133224 h 6858000"/>
              <a:gd name="connsiteX18-20173" fmla="*/ 5207370 w 6128435"/>
              <a:gd name="connsiteY18-20174" fmla="*/ 1138097 h 6858000"/>
              <a:gd name="connsiteX19-20175" fmla="*/ 5189234 w 6128435"/>
              <a:gd name="connsiteY19-20176" fmla="*/ 1193495 h 6858000"/>
              <a:gd name="connsiteX20-20177" fmla="*/ 5202769 w 6128435"/>
              <a:gd name="connsiteY20-20178" fmla="*/ 1269450 h 6858000"/>
              <a:gd name="connsiteX21-20179" fmla="*/ 5225968 w 6128435"/>
              <a:gd name="connsiteY21-20180" fmla="*/ 1357994 h 6858000"/>
              <a:gd name="connsiteX22-20181" fmla="*/ 5233819 w 6128435"/>
              <a:gd name="connsiteY22-20182" fmla="*/ 1380922 h 6858000"/>
              <a:gd name="connsiteX23-20183" fmla="*/ 5237226 w 6128435"/>
              <a:gd name="connsiteY23-20184" fmla="*/ 1441327 h 6858000"/>
              <a:gd name="connsiteX24-20185" fmla="*/ 5255653 w 6128435"/>
              <a:gd name="connsiteY24-20186" fmla="*/ 1524712 h 6858000"/>
              <a:gd name="connsiteX25-20187" fmla="*/ 5263491 w 6128435"/>
              <a:gd name="connsiteY25-20188" fmla="*/ 1642938 h 6858000"/>
              <a:gd name="connsiteX26-20189" fmla="*/ 5261314 w 6128435"/>
              <a:gd name="connsiteY26-20190" fmla="*/ 1689177 h 6858000"/>
              <a:gd name="connsiteX27-20191" fmla="*/ 5259788 w 6128435"/>
              <a:gd name="connsiteY27-20192" fmla="*/ 1768516 h 6858000"/>
              <a:gd name="connsiteX28-20193" fmla="*/ 5255696 w 6128435"/>
              <a:gd name="connsiteY28-20194" fmla="*/ 1953770 h 6858000"/>
              <a:gd name="connsiteX29-20195" fmla="*/ 5252592 w 6128435"/>
              <a:gd name="connsiteY29-20196" fmla="*/ 2092210 h 6858000"/>
              <a:gd name="connsiteX30-20197" fmla="*/ 5264303 w 6128435"/>
              <a:gd name="connsiteY30-20198" fmla="*/ 2225157 h 6858000"/>
              <a:gd name="connsiteX31-20199" fmla="*/ 5254949 w 6128435"/>
              <a:gd name="connsiteY31-20200" fmla="*/ 2236160 h 6858000"/>
              <a:gd name="connsiteX32-20201" fmla="*/ 5250104 w 6128435"/>
              <a:gd name="connsiteY32-20202" fmla="*/ 2249166 h 6858000"/>
              <a:gd name="connsiteX33-20203" fmla="*/ 5251214 w 6128435"/>
              <a:gd name="connsiteY33-20204" fmla="*/ 2250944 h 6858000"/>
              <a:gd name="connsiteX34-20205" fmla="*/ 5250644 w 6128435"/>
              <a:gd name="connsiteY34-20206" fmla="*/ 2266619 h 6858000"/>
              <a:gd name="connsiteX35-20207" fmla="*/ 5293877 w 6128435"/>
              <a:gd name="connsiteY35-20208" fmla="*/ 2368649 h 6858000"/>
              <a:gd name="connsiteX36-20209" fmla="*/ 5311338 w 6128435"/>
              <a:gd name="connsiteY36-20210" fmla="*/ 2404034 h 6858000"/>
              <a:gd name="connsiteX37-20211" fmla="*/ 5338366 w 6128435"/>
              <a:gd name="connsiteY37-20212" fmla="*/ 2465052 h 6858000"/>
              <a:gd name="connsiteX38-20213" fmla="*/ 5371263 w 6128435"/>
              <a:gd name="connsiteY38-20214" fmla="*/ 2586413 h 6858000"/>
              <a:gd name="connsiteX39-20215" fmla="*/ 5407503 w 6128435"/>
              <a:gd name="connsiteY39-20216" fmla="*/ 2786290 h 6858000"/>
              <a:gd name="connsiteX40-20217" fmla="*/ 5407356 w 6128435"/>
              <a:gd name="connsiteY40-20218" fmla="*/ 2787545 h 6858000"/>
              <a:gd name="connsiteX41-20219" fmla="*/ 5411130 w 6128435"/>
              <a:gd name="connsiteY41-20220" fmla="*/ 2788640 h 6858000"/>
              <a:gd name="connsiteX42-20221" fmla="*/ 5416439 w 6128435"/>
              <a:gd name="connsiteY42-20222" fmla="*/ 2805666 h 6858000"/>
              <a:gd name="connsiteX43-20223" fmla="*/ 5416589 w 6128435"/>
              <a:gd name="connsiteY43-20224" fmla="*/ 2810822 h 6858000"/>
              <a:gd name="connsiteX44-20225" fmla="*/ 5418542 w 6128435"/>
              <a:gd name="connsiteY44-20226" fmla="*/ 2817745 h 6858000"/>
              <a:gd name="connsiteX45-20227" fmla="*/ 5418847 w 6128435"/>
              <a:gd name="connsiteY45-20228" fmla="*/ 2817825 h 6858000"/>
              <a:gd name="connsiteX46-20229" fmla="*/ 5457023 w 6128435"/>
              <a:gd name="connsiteY46-20230" fmla="*/ 2858292 h 6858000"/>
              <a:gd name="connsiteX47-20231" fmla="*/ 5479298 w 6128435"/>
              <a:gd name="connsiteY47-20232" fmla="*/ 2947791 h 6858000"/>
              <a:gd name="connsiteX48-20233" fmla="*/ 5481770 w 6128435"/>
              <a:gd name="connsiteY48-20234" fmla="*/ 2951352 h 6858000"/>
              <a:gd name="connsiteX49-20235" fmla="*/ 5482045 w 6128435"/>
              <a:gd name="connsiteY49-20236" fmla="*/ 2984371 h 6858000"/>
              <a:gd name="connsiteX50-20237" fmla="*/ 5482415 w 6128435"/>
              <a:gd name="connsiteY50-20238" fmla="*/ 3004079 h 6858000"/>
              <a:gd name="connsiteX51-20239" fmla="*/ 5503944 w 6128435"/>
              <a:gd name="connsiteY51-20240" fmla="*/ 3123335 h 6858000"/>
              <a:gd name="connsiteX52-20241" fmla="*/ 5516007 w 6128435"/>
              <a:gd name="connsiteY52-20242" fmla="*/ 3258473 h 6858000"/>
              <a:gd name="connsiteX53-20243" fmla="*/ 5566839 w 6128435"/>
              <a:gd name="connsiteY53-20244" fmla="*/ 3345295 h 6858000"/>
              <a:gd name="connsiteX54-20245" fmla="*/ 5589758 w 6128435"/>
              <a:gd name="connsiteY54-20246" fmla="*/ 3506453 h 6858000"/>
              <a:gd name="connsiteX55-20247" fmla="*/ 5596144 w 6128435"/>
              <a:gd name="connsiteY55-20248" fmla="*/ 3534624 h 6858000"/>
              <a:gd name="connsiteX56-20249" fmla="*/ 5597750 w 6128435"/>
              <a:gd name="connsiteY56-20250" fmla="*/ 3534129 h 6858000"/>
              <a:gd name="connsiteX57-20251" fmla="*/ 5599700 w 6128435"/>
              <a:gd name="connsiteY57-20252" fmla="*/ 3547221 h 6858000"/>
              <a:gd name="connsiteX58-20253" fmla="*/ 5615031 w 6128435"/>
              <a:gd name="connsiteY58-20254" fmla="*/ 3557482 h 6858000"/>
              <a:gd name="connsiteX59-20255" fmla="*/ 5618377 w 6128435"/>
              <a:gd name="connsiteY59-20256" fmla="*/ 3588431 h 6858000"/>
              <a:gd name="connsiteX60-20257" fmla="*/ 5612155 w 6128435"/>
              <a:gd name="connsiteY60-20258" fmla="*/ 3589869 h 6858000"/>
              <a:gd name="connsiteX61-20259" fmla="*/ 5620843 w 6128435"/>
              <a:gd name="connsiteY61-20260" fmla="*/ 3606745 h 6858000"/>
              <a:gd name="connsiteX62-20261" fmla="*/ 5655472 w 6128435"/>
              <a:gd name="connsiteY62-20262" fmla="*/ 3678877 h 6858000"/>
              <a:gd name="connsiteX63-20263" fmla="*/ 5680448 w 6128435"/>
              <a:gd name="connsiteY63-20264" fmla="*/ 3717760 h 6858000"/>
              <a:gd name="connsiteX64-20265" fmla="*/ 5683015 w 6128435"/>
              <a:gd name="connsiteY64-20266" fmla="*/ 3762025 h 6858000"/>
              <a:gd name="connsiteX65-20267" fmla="*/ 5696643 w 6128435"/>
              <a:gd name="connsiteY65-20268" fmla="*/ 3773888 h 6858000"/>
              <a:gd name="connsiteX66-20269" fmla="*/ 5699203 w 6128435"/>
              <a:gd name="connsiteY66-20270" fmla="*/ 3775823 h 6858000"/>
              <a:gd name="connsiteX67-20271" fmla="*/ 5704824 w 6128435"/>
              <a:gd name="connsiteY67-20272" fmla="*/ 3785966 h 6858000"/>
              <a:gd name="connsiteX68-20273" fmla="*/ 5712204 w 6128435"/>
              <a:gd name="connsiteY68-20274" fmla="*/ 3785830 h 6858000"/>
              <a:gd name="connsiteX69-20275" fmla="*/ 5724816 w 6128435"/>
              <a:gd name="connsiteY69-20276" fmla="*/ 3798949 h 6858000"/>
              <a:gd name="connsiteX70-20277" fmla="*/ 5733539 w 6128435"/>
              <a:gd name="connsiteY70-20278" fmla="*/ 3818457 h 6858000"/>
              <a:gd name="connsiteX71-20279" fmla="*/ 5768491 w 6128435"/>
              <a:gd name="connsiteY71-20280" fmla="*/ 3914399 h 6858000"/>
              <a:gd name="connsiteX72-20281" fmla="*/ 5793123 w 6128435"/>
              <a:gd name="connsiteY72-20282" fmla="*/ 3969952 h 6858000"/>
              <a:gd name="connsiteX73-20283" fmla="*/ 5808321 w 6128435"/>
              <a:gd name="connsiteY73-20284" fmla="*/ 3988153 h 6858000"/>
              <a:gd name="connsiteX74-20285" fmla="*/ 5825621 w 6128435"/>
              <a:gd name="connsiteY74-20286" fmla="*/ 4015525 h 6858000"/>
              <a:gd name="connsiteX75-20287" fmla="*/ 5860672 w 6128435"/>
              <a:gd name="connsiteY75-20288" fmla="*/ 4061579 h 6858000"/>
              <a:gd name="connsiteX76-20289" fmla="*/ 5872173 w 6128435"/>
              <a:gd name="connsiteY76-20290" fmla="*/ 4088497 h 6858000"/>
              <a:gd name="connsiteX77-20291" fmla="*/ 5883705 w 6128435"/>
              <a:gd name="connsiteY77-20292" fmla="*/ 4101899 h 6858000"/>
              <a:gd name="connsiteX78-20293" fmla="*/ 5885314 w 6128435"/>
              <a:gd name="connsiteY78-20294" fmla="*/ 4108387 h 6858000"/>
              <a:gd name="connsiteX79-20295" fmla="*/ 5894095 w 6128435"/>
              <a:gd name="connsiteY79-20296" fmla="*/ 4128857 h 6858000"/>
              <a:gd name="connsiteX80-20297" fmla="*/ 5898339 w 6128435"/>
              <a:gd name="connsiteY80-20298" fmla="*/ 4140800 h 6858000"/>
              <a:gd name="connsiteX81-20299" fmla="*/ 5899734 w 6128435"/>
              <a:gd name="connsiteY81-20300" fmla="*/ 4145632 h 6858000"/>
              <a:gd name="connsiteX82-20301" fmla="*/ 5903513 w 6128435"/>
              <a:gd name="connsiteY82-20302" fmla="*/ 4187661 h 6858000"/>
              <a:gd name="connsiteX83-20303" fmla="*/ 5917114 w 6128435"/>
              <a:gd name="connsiteY83-20304" fmla="*/ 4213096 h 6858000"/>
              <a:gd name="connsiteX84-20305" fmla="*/ 5921153 w 6128435"/>
              <a:gd name="connsiteY84-20306" fmla="*/ 4236222 h 6858000"/>
              <a:gd name="connsiteX85-20307" fmla="*/ 5924233 w 6128435"/>
              <a:gd name="connsiteY85-20308" fmla="*/ 4242060 h 6858000"/>
              <a:gd name="connsiteX86-20309" fmla="*/ 5928910 w 6128435"/>
              <a:gd name="connsiteY86-20310" fmla="*/ 4300973 h 6858000"/>
              <a:gd name="connsiteX87-20311" fmla="*/ 5939320 w 6128435"/>
              <a:gd name="connsiteY87-20312" fmla="*/ 4340435 h 6858000"/>
              <a:gd name="connsiteX88-20313" fmla="*/ 5946705 w 6128435"/>
              <a:gd name="connsiteY88-20314" fmla="*/ 4428051 h 6858000"/>
              <a:gd name="connsiteX89-20315" fmla="*/ 5949261 w 6128435"/>
              <a:gd name="connsiteY89-20316" fmla="*/ 4449185 h 6858000"/>
              <a:gd name="connsiteX90-20317" fmla="*/ 5957504 w 6128435"/>
              <a:gd name="connsiteY90-20318" fmla="*/ 4465911 h 6858000"/>
              <a:gd name="connsiteX91-20319" fmla="*/ 5964689 w 6128435"/>
              <a:gd name="connsiteY91-20320" fmla="*/ 4468532 h 6858000"/>
              <a:gd name="connsiteX92-20321" fmla="*/ 5967062 w 6128435"/>
              <a:gd name="connsiteY92-20322" fmla="*/ 4479923 h 6858000"/>
              <a:gd name="connsiteX93-20323" fmla="*/ 5968960 w 6128435"/>
              <a:gd name="connsiteY93-20324" fmla="*/ 4482655 h 6858000"/>
              <a:gd name="connsiteX94-20325" fmla="*/ 5978567 w 6128435"/>
              <a:gd name="connsiteY94-20326" fmla="*/ 4498605 h 6858000"/>
              <a:gd name="connsiteX95-20327" fmla="*/ 5980106 w 6128435"/>
              <a:gd name="connsiteY95-20328" fmla="*/ 4585087 h 6858000"/>
              <a:gd name="connsiteX96-20329" fmla="*/ 5998138 w 6128435"/>
              <a:gd name="connsiteY96-20330" fmla="*/ 4697518 h 6858000"/>
              <a:gd name="connsiteX97-20331" fmla="*/ 6013516 w 6128435"/>
              <a:gd name="connsiteY97-20332" fmla="*/ 4786619 h 6858000"/>
              <a:gd name="connsiteX98-20333" fmla="*/ 6025404 w 6128435"/>
              <a:gd name="connsiteY98-20334" fmla="*/ 4858148 h 6858000"/>
              <a:gd name="connsiteX99-20335" fmla="*/ 6007749 w 6128435"/>
              <a:gd name="connsiteY99-20336" fmla="*/ 4964715 h 6858000"/>
              <a:gd name="connsiteX100-20337" fmla="*/ 6005269 w 6128435"/>
              <a:gd name="connsiteY100-20338" fmla="*/ 5150567 h 6858000"/>
              <a:gd name="connsiteX101-20339" fmla="*/ 6001127 w 6128435"/>
              <a:gd name="connsiteY101-20340" fmla="*/ 5164609 h 6858000"/>
              <a:gd name="connsiteX102-20341" fmla="*/ 5996647 w 6128435"/>
              <a:gd name="connsiteY102-20342" fmla="*/ 5185640 h 6858000"/>
              <a:gd name="connsiteX103-20343" fmla="*/ 5998514 w 6128435"/>
              <a:gd name="connsiteY103-20344" fmla="*/ 5189673 h 6858000"/>
              <a:gd name="connsiteX104-20345" fmla="*/ 5995970 w 6128435"/>
              <a:gd name="connsiteY104-20346" fmla="*/ 5221547 h 6858000"/>
              <a:gd name="connsiteX105-20347" fmla="*/ 5997218 w 6128435"/>
              <a:gd name="connsiteY105-20348" fmla="*/ 5222031 h 6858000"/>
              <a:gd name="connsiteX106-20349" fmla="*/ 6002116 w 6128435"/>
              <a:gd name="connsiteY106-20350" fmla="*/ 5231223 h 6858000"/>
              <a:gd name="connsiteX107-20351" fmla="*/ 6008541 w 6128435"/>
              <a:gd name="connsiteY107-20352" fmla="*/ 5248680 h 6858000"/>
              <a:gd name="connsiteX108-20353" fmla="*/ 6039260 w 6128435"/>
              <a:gd name="connsiteY108-20354" fmla="*/ 5289518 h 6858000"/>
              <a:gd name="connsiteX109-20355" fmla="*/ 6036748 w 6128435"/>
              <a:gd name="connsiteY109-20356" fmla="*/ 5322752 h 6858000"/>
              <a:gd name="connsiteX110-20357" fmla="*/ 6036943 w 6128435"/>
              <a:gd name="connsiteY110-20358" fmla="*/ 5329480 h 6858000"/>
              <a:gd name="connsiteX111-20359" fmla="*/ 6037236 w 6128435"/>
              <a:gd name="connsiteY111-20360" fmla="*/ 5329634 h 6858000"/>
              <a:gd name="connsiteX112-20361" fmla="*/ 6038019 w 6128435"/>
              <a:gd name="connsiteY112-20362" fmla="*/ 5336764 h 6858000"/>
              <a:gd name="connsiteX113-20363" fmla="*/ 6037298 w 6128435"/>
              <a:gd name="connsiteY113-20364" fmla="*/ 5341753 h 6858000"/>
              <a:gd name="connsiteX114-20365" fmla="*/ 6037677 w 6128435"/>
              <a:gd name="connsiteY114-20366" fmla="*/ 5354807 h 6858000"/>
              <a:gd name="connsiteX115-20367" fmla="*/ 6039728 w 6128435"/>
              <a:gd name="connsiteY115-20368" fmla="*/ 5359416 h 6858000"/>
              <a:gd name="connsiteX116-20369" fmla="*/ 6043311 w 6128435"/>
              <a:gd name="connsiteY116-20370" fmla="*/ 5361407 h 6858000"/>
              <a:gd name="connsiteX117-20371" fmla="*/ 6042954 w 6128435"/>
              <a:gd name="connsiteY117-20372" fmla="*/ 5362576 h 6858000"/>
              <a:gd name="connsiteX118-20373" fmla="*/ 6053435 w 6128435"/>
              <a:gd name="connsiteY118-20374" fmla="*/ 5387547 h 6858000"/>
              <a:gd name="connsiteX119-20375" fmla="*/ 6065933 w 6128435"/>
              <a:gd name="connsiteY119-20376" fmla="*/ 5443002 h 6858000"/>
              <a:gd name="connsiteX120-20377" fmla="*/ 6068640 w 6128435"/>
              <a:gd name="connsiteY120-20378" fmla="*/ 5474503 h 6858000"/>
              <a:gd name="connsiteX121-20379" fmla="*/ 6080922 w 6128435"/>
              <a:gd name="connsiteY121-20380" fmla="*/ 5561070 h 6858000"/>
              <a:gd name="connsiteX122-20381" fmla="*/ 6096949 w 6128435"/>
              <a:gd name="connsiteY122-20382" fmla="*/ 5648179 h 6858000"/>
              <a:gd name="connsiteX123-20383" fmla="*/ 6125703 w 6128435"/>
              <a:gd name="connsiteY123-20384" fmla="*/ 5692894 h 6858000"/>
              <a:gd name="connsiteX124-20385" fmla="*/ 6126670 w 6128435"/>
              <a:gd name="connsiteY124-20386" fmla="*/ 5697882 h 6858000"/>
              <a:gd name="connsiteX125-20387" fmla="*/ 6124061 w 6128435"/>
              <a:gd name="connsiteY125-20388" fmla="*/ 5710294 h 6858000"/>
              <a:gd name="connsiteX126-20389" fmla="*/ 6122213 w 6128435"/>
              <a:gd name="connsiteY126-20390" fmla="*/ 5714762 h 6858000"/>
              <a:gd name="connsiteX127-20391" fmla="*/ 6121353 w 6128435"/>
              <a:gd name="connsiteY127-20392" fmla="*/ 5721725 h 6858000"/>
              <a:gd name="connsiteX128-20393" fmla="*/ 6121607 w 6128435"/>
              <a:gd name="connsiteY128-20394" fmla="*/ 5721959 h 6858000"/>
              <a:gd name="connsiteX129-20395" fmla="*/ 6120262 w 6128435"/>
              <a:gd name="connsiteY129-20396" fmla="*/ 5728358 h 6858000"/>
              <a:gd name="connsiteX130-20397" fmla="*/ 6110194 w 6128435"/>
              <a:gd name="connsiteY130-20398" fmla="*/ 5758853 h 6858000"/>
              <a:gd name="connsiteX131-20399" fmla="*/ 6127519 w 6128435"/>
              <a:gd name="connsiteY131-20400" fmla="*/ 5865775 h 6858000"/>
              <a:gd name="connsiteX132-20401" fmla="*/ 6128435 w 6128435"/>
              <a:gd name="connsiteY132-20402" fmla="*/ 5870164 h 6858000"/>
              <a:gd name="connsiteX133-20403" fmla="*/ 6119217 w 6128435"/>
              <a:gd name="connsiteY133-20404" fmla="*/ 5888542 h 6858000"/>
              <a:gd name="connsiteX134-20405" fmla="*/ 6115966 w 6128435"/>
              <a:gd name="connsiteY134-20406" fmla="*/ 5898387 h 6858000"/>
              <a:gd name="connsiteX135-20407" fmla="*/ 6102493 w 6128435"/>
              <a:gd name="connsiteY135-20408" fmla="*/ 5928602 h 6858000"/>
              <a:gd name="connsiteX136-20409" fmla="*/ 6056863 w 6128435"/>
              <a:gd name="connsiteY136-20410" fmla="*/ 6000643 h 6858000"/>
              <a:gd name="connsiteX137-20411" fmla="*/ 6045436 w 6128435"/>
              <a:gd name="connsiteY137-20412" fmla="*/ 6124480 h 6858000"/>
              <a:gd name="connsiteX138-20413" fmla="*/ 6030489 w 6128435"/>
              <a:gd name="connsiteY138-20414" fmla="*/ 6317666 h 6858000"/>
              <a:gd name="connsiteX139-20415" fmla="*/ 6007492 w 6128435"/>
              <a:gd name="connsiteY139-20416" fmla="*/ 6440818 h 6858000"/>
              <a:gd name="connsiteX140-20417" fmla="*/ 6009467 w 6128435"/>
              <a:gd name="connsiteY140-20418" fmla="*/ 6487076 h 6858000"/>
              <a:gd name="connsiteX141-20419" fmla="*/ 5995064 w 6128435"/>
              <a:gd name="connsiteY141-20420" fmla="*/ 6540791 h 6858000"/>
              <a:gd name="connsiteX142-20421" fmla="*/ 5996309 w 6128435"/>
              <a:gd name="connsiteY142-20422" fmla="*/ 6543961 h 6858000"/>
              <a:gd name="connsiteX143-20423" fmla="*/ 5996048 w 6128435"/>
              <a:gd name="connsiteY143-20424" fmla="*/ 6555444 h 6858000"/>
              <a:gd name="connsiteX144-20425" fmla="*/ 6002524 w 6128435"/>
              <a:gd name="connsiteY144-20426" fmla="*/ 6560188 h 6858000"/>
              <a:gd name="connsiteX145-20427" fmla="*/ 6006823 w 6128435"/>
              <a:gd name="connsiteY145-20428" fmla="*/ 6578546 h 6858000"/>
              <a:gd name="connsiteX146-20429" fmla="*/ 6004510 w 6128435"/>
              <a:gd name="connsiteY146-20430" fmla="*/ 6599256 h 6858000"/>
              <a:gd name="connsiteX147-20431" fmla="*/ 5986207 w 6128435"/>
              <a:gd name="connsiteY147-20432" fmla="*/ 6695855 h 6858000"/>
              <a:gd name="connsiteX148-20433" fmla="*/ 5979428 w 6128435"/>
              <a:gd name="connsiteY148-20434" fmla="*/ 6754678 h 6858000"/>
              <a:gd name="connsiteX149-20435" fmla="*/ 5983398 w 6128435"/>
              <a:gd name="connsiteY149-20436" fmla="*/ 6778641 h 6858000"/>
              <a:gd name="connsiteX150-20437" fmla="*/ 5984543 w 6128435"/>
              <a:gd name="connsiteY150-20438" fmla="*/ 6811016 h 6858000"/>
              <a:gd name="connsiteX151-20439" fmla="*/ 5981802 w 6128435"/>
              <a:gd name="connsiteY151-20440" fmla="*/ 6838578 h 6858000"/>
              <a:gd name="connsiteX152-20441" fmla="*/ 5979671 w 6128435"/>
              <a:gd name="connsiteY152-20442" fmla="*/ 6858000 h 6858000"/>
              <a:gd name="connsiteX153-20443" fmla="*/ 0 w 6128435"/>
              <a:gd name="connsiteY153-20444" fmla="*/ 6858000 h 6858000"/>
              <a:gd name="connsiteX154-20445" fmla="*/ 0 w 6128435"/>
              <a:gd name="connsiteY154-20446" fmla="*/ 0 h 6858000"/>
              <a:gd name="connsiteX0-20447" fmla="*/ 0 w 6128435"/>
              <a:gd name="connsiteY0-20448" fmla="*/ 0 h 6858000"/>
              <a:gd name="connsiteX1-20449" fmla="*/ 4965888 w 6128435"/>
              <a:gd name="connsiteY1-20450" fmla="*/ 0 h 6858000"/>
              <a:gd name="connsiteX2-20451" fmla="*/ 4967767 w 6128435"/>
              <a:gd name="connsiteY2-20452" fmla="*/ 7930 h 6858000"/>
              <a:gd name="connsiteX3-20453" fmla="*/ 4979444 w 6128435"/>
              <a:gd name="connsiteY3-20454" fmla="*/ 43921 h 6858000"/>
              <a:gd name="connsiteX4-20455" fmla="*/ 5021173 w 6128435"/>
              <a:gd name="connsiteY4-20456" fmla="*/ 123738 h 6858000"/>
              <a:gd name="connsiteX5-20457" fmla="*/ 5075458 w 6128435"/>
              <a:gd name="connsiteY5-20458" fmla="*/ 264355 h 6858000"/>
              <a:gd name="connsiteX6-20459" fmla="*/ 5081175 w 6128435"/>
              <a:gd name="connsiteY6-20460" fmla="*/ 277448 h 6858000"/>
              <a:gd name="connsiteX7-20461" fmla="*/ 5097011 w 6128435"/>
              <a:gd name="connsiteY7-20462" fmla="*/ 355616 h 6858000"/>
              <a:gd name="connsiteX8-20463" fmla="*/ 5130982 w 6128435"/>
              <a:gd name="connsiteY8-20464" fmla="*/ 412030 h 6858000"/>
              <a:gd name="connsiteX9-20465" fmla="*/ 5153000 w 6128435"/>
              <a:gd name="connsiteY9-20466" fmla="*/ 507134 h 6858000"/>
              <a:gd name="connsiteX10-20467" fmla="*/ 5171282 w 6128435"/>
              <a:gd name="connsiteY10-20468" fmla="*/ 602071 h 6858000"/>
              <a:gd name="connsiteX11-20469" fmla="*/ 5176196 w 6128435"/>
              <a:gd name="connsiteY11-20470" fmla="*/ 636822 h 6858000"/>
              <a:gd name="connsiteX12-20471" fmla="*/ 5189051 w 6128435"/>
              <a:gd name="connsiteY12-20472" fmla="*/ 782518 h 6858000"/>
              <a:gd name="connsiteX13-20473" fmla="*/ 5210428 w 6128435"/>
              <a:gd name="connsiteY13-20474" fmla="*/ 815772 h 6858000"/>
              <a:gd name="connsiteX14-20475" fmla="*/ 5221088 w 6128435"/>
              <a:gd name="connsiteY14-20476" fmla="*/ 860193 h 6858000"/>
              <a:gd name="connsiteX15-20477" fmla="*/ 5230806 w 6128435"/>
              <a:gd name="connsiteY15-20478" fmla="*/ 961354 h 6858000"/>
              <a:gd name="connsiteX16-20479" fmla="*/ 5201018 w 6128435"/>
              <a:gd name="connsiteY16-20480" fmla="*/ 1095027 h 6858000"/>
              <a:gd name="connsiteX17-20481" fmla="*/ 5202153 w 6128435"/>
              <a:gd name="connsiteY17-20482" fmla="*/ 1133224 h 6858000"/>
              <a:gd name="connsiteX18-20483" fmla="*/ 5207370 w 6128435"/>
              <a:gd name="connsiteY18-20484" fmla="*/ 1138097 h 6858000"/>
              <a:gd name="connsiteX19-20485" fmla="*/ 5189234 w 6128435"/>
              <a:gd name="connsiteY19-20486" fmla="*/ 1193495 h 6858000"/>
              <a:gd name="connsiteX20-20487" fmla="*/ 5202769 w 6128435"/>
              <a:gd name="connsiteY20-20488" fmla="*/ 1269450 h 6858000"/>
              <a:gd name="connsiteX21-20489" fmla="*/ 5225968 w 6128435"/>
              <a:gd name="connsiteY21-20490" fmla="*/ 1357994 h 6858000"/>
              <a:gd name="connsiteX22-20491" fmla="*/ 5233819 w 6128435"/>
              <a:gd name="connsiteY22-20492" fmla="*/ 1380922 h 6858000"/>
              <a:gd name="connsiteX23-20493" fmla="*/ 5237226 w 6128435"/>
              <a:gd name="connsiteY23-20494" fmla="*/ 1441327 h 6858000"/>
              <a:gd name="connsiteX24-20495" fmla="*/ 5255653 w 6128435"/>
              <a:gd name="connsiteY24-20496" fmla="*/ 1524712 h 6858000"/>
              <a:gd name="connsiteX25-20497" fmla="*/ 5263491 w 6128435"/>
              <a:gd name="connsiteY25-20498" fmla="*/ 1642938 h 6858000"/>
              <a:gd name="connsiteX26-20499" fmla="*/ 5261314 w 6128435"/>
              <a:gd name="connsiteY26-20500" fmla="*/ 1689177 h 6858000"/>
              <a:gd name="connsiteX27-20501" fmla="*/ 5259788 w 6128435"/>
              <a:gd name="connsiteY27-20502" fmla="*/ 1768516 h 6858000"/>
              <a:gd name="connsiteX28-20503" fmla="*/ 5255696 w 6128435"/>
              <a:gd name="connsiteY28-20504" fmla="*/ 1953770 h 6858000"/>
              <a:gd name="connsiteX29-20505" fmla="*/ 5252592 w 6128435"/>
              <a:gd name="connsiteY29-20506" fmla="*/ 2092210 h 6858000"/>
              <a:gd name="connsiteX30-20507" fmla="*/ 5264303 w 6128435"/>
              <a:gd name="connsiteY30-20508" fmla="*/ 2225157 h 6858000"/>
              <a:gd name="connsiteX31-20509" fmla="*/ 5254949 w 6128435"/>
              <a:gd name="connsiteY31-20510" fmla="*/ 2236160 h 6858000"/>
              <a:gd name="connsiteX32-20511" fmla="*/ 5250104 w 6128435"/>
              <a:gd name="connsiteY32-20512" fmla="*/ 2249166 h 6858000"/>
              <a:gd name="connsiteX33-20513" fmla="*/ 5251214 w 6128435"/>
              <a:gd name="connsiteY33-20514" fmla="*/ 2250944 h 6858000"/>
              <a:gd name="connsiteX34-20515" fmla="*/ 5250644 w 6128435"/>
              <a:gd name="connsiteY34-20516" fmla="*/ 2266619 h 6858000"/>
              <a:gd name="connsiteX35-20517" fmla="*/ 5293877 w 6128435"/>
              <a:gd name="connsiteY35-20518" fmla="*/ 2368649 h 6858000"/>
              <a:gd name="connsiteX36-20519" fmla="*/ 5311338 w 6128435"/>
              <a:gd name="connsiteY36-20520" fmla="*/ 2404034 h 6858000"/>
              <a:gd name="connsiteX37-20521" fmla="*/ 5338366 w 6128435"/>
              <a:gd name="connsiteY37-20522" fmla="*/ 2465052 h 6858000"/>
              <a:gd name="connsiteX38-20523" fmla="*/ 5371263 w 6128435"/>
              <a:gd name="connsiteY38-20524" fmla="*/ 2586413 h 6858000"/>
              <a:gd name="connsiteX39-20525" fmla="*/ 5407503 w 6128435"/>
              <a:gd name="connsiteY39-20526" fmla="*/ 2786290 h 6858000"/>
              <a:gd name="connsiteX40-20527" fmla="*/ 5407356 w 6128435"/>
              <a:gd name="connsiteY40-20528" fmla="*/ 2787545 h 6858000"/>
              <a:gd name="connsiteX41-20529" fmla="*/ 5411130 w 6128435"/>
              <a:gd name="connsiteY41-20530" fmla="*/ 2788640 h 6858000"/>
              <a:gd name="connsiteX42-20531" fmla="*/ 5416439 w 6128435"/>
              <a:gd name="connsiteY42-20532" fmla="*/ 2805666 h 6858000"/>
              <a:gd name="connsiteX43-20533" fmla="*/ 5416589 w 6128435"/>
              <a:gd name="connsiteY43-20534" fmla="*/ 2810822 h 6858000"/>
              <a:gd name="connsiteX44-20535" fmla="*/ 5418542 w 6128435"/>
              <a:gd name="connsiteY44-20536" fmla="*/ 2817745 h 6858000"/>
              <a:gd name="connsiteX45-20537" fmla="*/ 5418847 w 6128435"/>
              <a:gd name="connsiteY45-20538" fmla="*/ 2817825 h 6858000"/>
              <a:gd name="connsiteX46-20539" fmla="*/ 5457023 w 6128435"/>
              <a:gd name="connsiteY46-20540" fmla="*/ 2858292 h 6858000"/>
              <a:gd name="connsiteX47-20541" fmla="*/ 5479298 w 6128435"/>
              <a:gd name="connsiteY47-20542" fmla="*/ 2947791 h 6858000"/>
              <a:gd name="connsiteX48-20543" fmla="*/ 5481770 w 6128435"/>
              <a:gd name="connsiteY48-20544" fmla="*/ 2951352 h 6858000"/>
              <a:gd name="connsiteX49-20545" fmla="*/ 5482045 w 6128435"/>
              <a:gd name="connsiteY49-20546" fmla="*/ 2984371 h 6858000"/>
              <a:gd name="connsiteX50-20547" fmla="*/ 5482415 w 6128435"/>
              <a:gd name="connsiteY50-20548" fmla="*/ 3004079 h 6858000"/>
              <a:gd name="connsiteX51-20549" fmla="*/ 5503944 w 6128435"/>
              <a:gd name="connsiteY51-20550" fmla="*/ 3123335 h 6858000"/>
              <a:gd name="connsiteX52-20551" fmla="*/ 5516007 w 6128435"/>
              <a:gd name="connsiteY52-20552" fmla="*/ 3258473 h 6858000"/>
              <a:gd name="connsiteX53-20553" fmla="*/ 5566839 w 6128435"/>
              <a:gd name="connsiteY53-20554" fmla="*/ 3345295 h 6858000"/>
              <a:gd name="connsiteX54-20555" fmla="*/ 5589758 w 6128435"/>
              <a:gd name="connsiteY54-20556" fmla="*/ 3506453 h 6858000"/>
              <a:gd name="connsiteX55-20557" fmla="*/ 5596144 w 6128435"/>
              <a:gd name="connsiteY55-20558" fmla="*/ 3534624 h 6858000"/>
              <a:gd name="connsiteX56-20559" fmla="*/ 5597750 w 6128435"/>
              <a:gd name="connsiteY56-20560" fmla="*/ 3534129 h 6858000"/>
              <a:gd name="connsiteX57-20561" fmla="*/ 5599700 w 6128435"/>
              <a:gd name="connsiteY57-20562" fmla="*/ 3547221 h 6858000"/>
              <a:gd name="connsiteX58-20563" fmla="*/ 5615031 w 6128435"/>
              <a:gd name="connsiteY58-20564" fmla="*/ 3557482 h 6858000"/>
              <a:gd name="connsiteX59-20565" fmla="*/ 5618377 w 6128435"/>
              <a:gd name="connsiteY59-20566" fmla="*/ 3588431 h 6858000"/>
              <a:gd name="connsiteX60-20567" fmla="*/ 5612155 w 6128435"/>
              <a:gd name="connsiteY60-20568" fmla="*/ 3589869 h 6858000"/>
              <a:gd name="connsiteX61-20569" fmla="*/ 5620843 w 6128435"/>
              <a:gd name="connsiteY61-20570" fmla="*/ 3606745 h 6858000"/>
              <a:gd name="connsiteX62-20571" fmla="*/ 5655472 w 6128435"/>
              <a:gd name="connsiteY62-20572" fmla="*/ 3678877 h 6858000"/>
              <a:gd name="connsiteX63-20573" fmla="*/ 5680448 w 6128435"/>
              <a:gd name="connsiteY63-20574" fmla="*/ 3717760 h 6858000"/>
              <a:gd name="connsiteX64-20575" fmla="*/ 5683015 w 6128435"/>
              <a:gd name="connsiteY64-20576" fmla="*/ 3762025 h 6858000"/>
              <a:gd name="connsiteX65-20577" fmla="*/ 5696643 w 6128435"/>
              <a:gd name="connsiteY65-20578" fmla="*/ 3773888 h 6858000"/>
              <a:gd name="connsiteX66-20579" fmla="*/ 5699203 w 6128435"/>
              <a:gd name="connsiteY66-20580" fmla="*/ 3775823 h 6858000"/>
              <a:gd name="connsiteX67-20581" fmla="*/ 5704824 w 6128435"/>
              <a:gd name="connsiteY67-20582" fmla="*/ 3785966 h 6858000"/>
              <a:gd name="connsiteX68-20583" fmla="*/ 5712204 w 6128435"/>
              <a:gd name="connsiteY68-20584" fmla="*/ 3785830 h 6858000"/>
              <a:gd name="connsiteX69-20585" fmla="*/ 5724816 w 6128435"/>
              <a:gd name="connsiteY69-20586" fmla="*/ 3798949 h 6858000"/>
              <a:gd name="connsiteX70-20587" fmla="*/ 5733539 w 6128435"/>
              <a:gd name="connsiteY70-20588" fmla="*/ 3818457 h 6858000"/>
              <a:gd name="connsiteX71-20589" fmla="*/ 5768491 w 6128435"/>
              <a:gd name="connsiteY71-20590" fmla="*/ 3914399 h 6858000"/>
              <a:gd name="connsiteX72-20591" fmla="*/ 5793123 w 6128435"/>
              <a:gd name="connsiteY72-20592" fmla="*/ 3969952 h 6858000"/>
              <a:gd name="connsiteX73-20593" fmla="*/ 5808321 w 6128435"/>
              <a:gd name="connsiteY73-20594" fmla="*/ 3988153 h 6858000"/>
              <a:gd name="connsiteX74-20595" fmla="*/ 5825621 w 6128435"/>
              <a:gd name="connsiteY74-20596" fmla="*/ 4015525 h 6858000"/>
              <a:gd name="connsiteX75-20597" fmla="*/ 5860672 w 6128435"/>
              <a:gd name="connsiteY75-20598" fmla="*/ 4061579 h 6858000"/>
              <a:gd name="connsiteX76-20599" fmla="*/ 5872173 w 6128435"/>
              <a:gd name="connsiteY76-20600" fmla="*/ 4088497 h 6858000"/>
              <a:gd name="connsiteX77-20601" fmla="*/ 5883705 w 6128435"/>
              <a:gd name="connsiteY77-20602" fmla="*/ 4101899 h 6858000"/>
              <a:gd name="connsiteX78-20603" fmla="*/ 5885314 w 6128435"/>
              <a:gd name="connsiteY78-20604" fmla="*/ 4108387 h 6858000"/>
              <a:gd name="connsiteX79-20605" fmla="*/ 5894095 w 6128435"/>
              <a:gd name="connsiteY79-20606" fmla="*/ 4128857 h 6858000"/>
              <a:gd name="connsiteX80-20607" fmla="*/ 5898339 w 6128435"/>
              <a:gd name="connsiteY80-20608" fmla="*/ 4140800 h 6858000"/>
              <a:gd name="connsiteX81-20609" fmla="*/ 5899734 w 6128435"/>
              <a:gd name="connsiteY81-20610" fmla="*/ 4145632 h 6858000"/>
              <a:gd name="connsiteX82-20611" fmla="*/ 5903513 w 6128435"/>
              <a:gd name="connsiteY82-20612" fmla="*/ 4187661 h 6858000"/>
              <a:gd name="connsiteX83-20613" fmla="*/ 5917114 w 6128435"/>
              <a:gd name="connsiteY83-20614" fmla="*/ 4213096 h 6858000"/>
              <a:gd name="connsiteX84-20615" fmla="*/ 5921153 w 6128435"/>
              <a:gd name="connsiteY84-20616" fmla="*/ 4236222 h 6858000"/>
              <a:gd name="connsiteX85-20617" fmla="*/ 5924233 w 6128435"/>
              <a:gd name="connsiteY85-20618" fmla="*/ 4242060 h 6858000"/>
              <a:gd name="connsiteX86-20619" fmla="*/ 5928910 w 6128435"/>
              <a:gd name="connsiteY86-20620" fmla="*/ 4300973 h 6858000"/>
              <a:gd name="connsiteX87-20621" fmla="*/ 5939320 w 6128435"/>
              <a:gd name="connsiteY87-20622" fmla="*/ 4340435 h 6858000"/>
              <a:gd name="connsiteX88-20623" fmla="*/ 5946705 w 6128435"/>
              <a:gd name="connsiteY88-20624" fmla="*/ 4428051 h 6858000"/>
              <a:gd name="connsiteX89-20625" fmla="*/ 5949261 w 6128435"/>
              <a:gd name="connsiteY89-20626" fmla="*/ 4449185 h 6858000"/>
              <a:gd name="connsiteX90-20627" fmla="*/ 5957504 w 6128435"/>
              <a:gd name="connsiteY90-20628" fmla="*/ 4465911 h 6858000"/>
              <a:gd name="connsiteX91-20629" fmla="*/ 5964689 w 6128435"/>
              <a:gd name="connsiteY91-20630" fmla="*/ 4468532 h 6858000"/>
              <a:gd name="connsiteX92-20631" fmla="*/ 5967062 w 6128435"/>
              <a:gd name="connsiteY92-20632" fmla="*/ 4479923 h 6858000"/>
              <a:gd name="connsiteX93-20633" fmla="*/ 5968960 w 6128435"/>
              <a:gd name="connsiteY93-20634" fmla="*/ 4482655 h 6858000"/>
              <a:gd name="connsiteX94-20635" fmla="*/ 5978567 w 6128435"/>
              <a:gd name="connsiteY94-20636" fmla="*/ 4498605 h 6858000"/>
              <a:gd name="connsiteX95-20637" fmla="*/ 5980106 w 6128435"/>
              <a:gd name="connsiteY95-20638" fmla="*/ 4585087 h 6858000"/>
              <a:gd name="connsiteX96-20639" fmla="*/ 5998138 w 6128435"/>
              <a:gd name="connsiteY96-20640" fmla="*/ 4697518 h 6858000"/>
              <a:gd name="connsiteX97-20641" fmla="*/ 6013516 w 6128435"/>
              <a:gd name="connsiteY97-20642" fmla="*/ 4786619 h 6858000"/>
              <a:gd name="connsiteX98-20643" fmla="*/ 6025404 w 6128435"/>
              <a:gd name="connsiteY98-20644" fmla="*/ 4858148 h 6858000"/>
              <a:gd name="connsiteX99-20645" fmla="*/ 6007749 w 6128435"/>
              <a:gd name="connsiteY99-20646" fmla="*/ 4964715 h 6858000"/>
              <a:gd name="connsiteX100-20647" fmla="*/ 6005269 w 6128435"/>
              <a:gd name="connsiteY100-20648" fmla="*/ 5150567 h 6858000"/>
              <a:gd name="connsiteX101-20649" fmla="*/ 6001127 w 6128435"/>
              <a:gd name="connsiteY101-20650" fmla="*/ 5164609 h 6858000"/>
              <a:gd name="connsiteX102-20651" fmla="*/ 5996647 w 6128435"/>
              <a:gd name="connsiteY102-20652" fmla="*/ 5185640 h 6858000"/>
              <a:gd name="connsiteX103-20653" fmla="*/ 5998514 w 6128435"/>
              <a:gd name="connsiteY103-20654" fmla="*/ 5189673 h 6858000"/>
              <a:gd name="connsiteX104-20655" fmla="*/ 5995970 w 6128435"/>
              <a:gd name="connsiteY104-20656" fmla="*/ 5221547 h 6858000"/>
              <a:gd name="connsiteX105-20657" fmla="*/ 5997218 w 6128435"/>
              <a:gd name="connsiteY105-20658" fmla="*/ 5222031 h 6858000"/>
              <a:gd name="connsiteX106-20659" fmla="*/ 6002116 w 6128435"/>
              <a:gd name="connsiteY106-20660" fmla="*/ 5231223 h 6858000"/>
              <a:gd name="connsiteX107-20661" fmla="*/ 6008541 w 6128435"/>
              <a:gd name="connsiteY107-20662" fmla="*/ 5248680 h 6858000"/>
              <a:gd name="connsiteX108-20663" fmla="*/ 6039260 w 6128435"/>
              <a:gd name="connsiteY108-20664" fmla="*/ 5289518 h 6858000"/>
              <a:gd name="connsiteX109-20665" fmla="*/ 6036748 w 6128435"/>
              <a:gd name="connsiteY109-20666" fmla="*/ 5322752 h 6858000"/>
              <a:gd name="connsiteX110-20667" fmla="*/ 6036943 w 6128435"/>
              <a:gd name="connsiteY110-20668" fmla="*/ 5329480 h 6858000"/>
              <a:gd name="connsiteX111-20669" fmla="*/ 6037236 w 6128435"/>
              <a:gd name="connsiteY111-20670" fmla="*/ 5329634 h 6858000"/>
              <a:gd name="connsiteX112-20671" fmla="*/ 6038019 w 6128435"/>
              <a:gd name="connsiteY112-20672" fmla="*/ 5336764 h 6858000"/>
              <a:gd name="connsiteX113-20673" fmla="*/ 6037298 w 6128435"/>
              <a:gd name="connsiteY113-20674" fmla="*/ 5341753 h 6858000"/>
              <a:gd name="connsiteX114-20675" fmla="*/ 6037677 w 6128435"/>
              <a:gd name="connsiteY114-20676" fmla="*/ 5354807 h 6858000"/>
              <a:gd name="connsiteX115-20677" fmla="*/ 6039728 w 6128435"/>
              <a:gd name="connsiteY115-20678" fmla="*/ 5359416 h 6858000"/>
              <a:gd name="connsiteX116-20679" fmla="*/ 6043311 w 6128435"/>
              <a:gd name="connsiteY116-20680" fmla="*/ 5361407 h 6858000"/>
              <a:gd name="connsiteX117-20681" fmla="*/ 6042954 w 6128435"/>
              <a:gd name="connsiteY117-20682" fmla="*/ 5362576 h 6858000"/>
              <a:gd name="connsiteX118-20683" fmla="*/ 6053435 w 6128435"/>
              <a:gd name="connsiteY118-20684" fmla="*/ 5387547 h 6858000"/>
              <a:gd name="connsiteX119-20685" fmla="*/ 6065933 w 6128435"/>
              <a:gd name="connsiteY119-20686" fmla="*/ 5443002 h 6858000"/>
              <a:gd name="connsiteX120-20687" fmla="*/ 6068640 w 6128435"/>
              <a:gd name="connsiteY120-20688" fmla="*/ 5474503 h 6858000"/>
              <a:gd name="connsiteX121-20689" fmla="*/ 6080922 w 6128435"/>
              <a:gd name="connsiteY121-20690" fmla="*/ 5561070 h 6858000"/>
              <a:gd name="connsiteX122-20691" fmla="*/ 6096949 w 6128435"/>
              <a:gd name="connsiteY122-20692" fmla="*/ 5648179 h 6858000"/>
              <a:gd name="connsiteX123-20693" fmla="*/ 6125703 w 6128435"/>
              <a:gd name="connsiteY123-20694" fmla="*/ 5692894 h 6858000"/>
              <a:gd name="connsiteX124-20695" fmla="*/ 6126670 w 6128435"/>
              <a:gd name="connsiteY124-20696" fmla="*/ 5697882 h 6858000"/>
              <a:gd name="connsiteX125-20697" fmla="*/ 6124061 w 6128435"/>
              <a:gd name="connsiteY125-20698" fmla="*/ 5710294 h 6858000"/>
              <a:gd name="connsiteX126-20699" fmla="*/ 6122213 w 6128435"/>
              <a:gd name="connsiteY126-20700" fmla="*/ 5714762 h 6858000"/>
              <a:gd name="connsiteX127-20701" fmla="*/ 6121353 w 6128435"/>
              <a:gd name="connsiteY127-20702" fmla="*/ 5721725 h 6858000"/>
              <a:gd name="connsiteX128-20703" fmla="*/ 6121607 w 6128435"/>
              <a:gd name="connsiteY128-20704" fmla="*/ 5721959 h 6858000"/>
              <a:gd name="connsiteX129-20705" fmla="*/ 6120262 w 6128435"/>
              <a:gd name="connsiteY129-20706" fmla="*/ 5728358 h 6858000"/>
              <a:gd name="connsiteX130-20707" fmla="*/ 6110194 w 6128435"/>
              <a:gd name="connsiteY130-20708" fmla="*/ 5758853 h 6858000"/>
              <a:gd name="connsiteX131-20709" fmla="*/ 6127519 w 6128435"/>
              <a:gd name="connsiteY131-20710" fmla="*/ 5865775 h 6858000"/>
              <a:gd name="connsiteX132-20711" fmla="*/ 6128435 w 6128435"/>
              <a:gd name="connsiteY132-20712" fmla="*/ 5870164 h 6858000"/>
              <a:gd name="connsiteX133-20713" fmla="*/ 6119217 w 6128435"/>
              <a:gd name="connsiteY133-20714" fmla="*/ 5888542 h 6858000"/>
              <a:gd name="connsiteX134-20715" fmla="*/ 6102493 w 6128435"/>
              <a:gd name="connsiteY134-20716" fmla="*/ 5928602 h 6858000"/>
              <a:gd name="connsiteX135-20717" fmla="*/ 6056863 w 6128435"/>
              <a:gd name="connsiteY135-20718" fmla="*/ 6000643 h 6858000"/>
              <a:gd name="connsiteX136-20719" fmla="*/ 6045436 w 6128435"/>
              <a:gd name="connsiteY136-20720" fmla="*/ 6124480 h 6858000"/>
              <a:gd name="connsiteX137-20721" fmla="*/ 6030489 w 6128435"/>
              <a:gd name="connsiteY137-20722" fmla="*/ 6317666 h 6858000"/>
              <a:gd name="connsiteX138-20723" fmla="*/ 6007492 w 6128435"/>
              <a:gd name="connsiteY138-20724" fmla="*/ 6440818 h 6858000"/>
              <a:gd name="connsiteX139-20725" fmla="*/ 6009467 w 6128435"/>
              <a:gd name="connsiteY139-20726" fmla="*/ 6487076 h 6858000"/>
              <a:gd name="connsiteX140-20727" fmla="*/ 5995064 w 6128435"/>
              <a:gd name="connsiteY140-20728" fmla="*/ 6540791 h 6858000"/>
              <a:gd name="connsiteX141-20729" fmla="*/ 5996309 w 6128435"/>
              <a:gd name="connsiteY141-20730" fmla="*/ 6543961 h 6858000"/>
              <a:gd name="connsiteX142-20731" fmla="*/ 5996048 w 6128435"/>
              <a:gd name="connsiteY142-20732" fmla="*/ 6555444 h 6858000"/>
              <a:gd name="connsiteX143-20733" fmla="*/ 6002524 w 6128435"/>
              <a:gd name="connsiteY143-20734" fmla="*/ 6560188 h 6858000"/>
              <a:gd name="connsiteX144-20735" fmla="*/ 6006823 w 6128435"/>
              <a:gd name="connsiteY144-20736" fmla="*/ 6578546 h 6858000"/>
              <a:gd name="connsiteX145-20737" fmla="*/ 6004510 w 6128435"/>
              <a:gd name="connsiteY145-20738" fmla="*/ 6599256 h 6858000"/>
              <a:gd name="connsiteX146-20739" fmla="*/ 5986207 w 6128435"/>
              <a:gd name="connsiteY146-20740" fmla="*/ 6695855 h 6858000"/>
              <a:gd name="connsiteX147-20741" fmla="*/ 5979428 w 6128435"/>
              <a:gd name="connsiteY147-20742" fmla="*/ 6754678 h 6858000"/>
              <a:gd name="connsiteX148-20743" fmla="*/ 5983398 w 6128435"/>
              <a:gd name="connsiteY148-20744" fmla="*/ 6778641 h 6858000"/>
              <a:gd name="connsiteX149-20745" fmla="*/ 5984543 w 6128435"/>
              <a:gd name="connsiteY149-20746" fmla="*/ 6811016 h 6858000"/>
              <a:gd name="connsiteX150-20747" fmla="*/ 5981802 w 6128435"/>
              <a:gd name="connsiteY150-20748" fmla="*/ 6838578 h 6858000"/>
              <a:gd name="connsiteX151-20749" fmla="*/ 5979671 w 6128435"/>
              <a:gd name="connsiteY151-20750" fmla="*/ 6858000 h 6858000"/>
              <a:gd name="connsiteX152-20751" fmla="*/ 0 w 6128435"/>
              <a:gd name="connsiteY152-20752" fmla="*/ 6858000 h 6858000"/>
              <a:gd name="connsiteX153-20753" fmla="*/ 0 w 6128435"/>
              <a:gd name="connsiteY153-20754" fmla="*/ 0 h 6858000"/>
              <a:gd name="connsiteX0-20755" fmla="*/ 0 w 6127519"/>
              <a:gd name="connsiteY0-20756" fmla="*/ 0 h 6858000"/>
              <a:gd name="connsiteX1-20757" fmla="*/ 4965888 w 6127519"/>
              <a:gd name="connsiteY1-20758" fmla="*/ 0 h 6858000"/>
              <a:gd name="connsiteX2-20759" fmla="*/ 4967767 w 6127519"/>
              <a:gd name="connsiteY2-20760" fmla="*/ 7930 h 6858000"/>
              <a:gd name="connsiteX3-20761" fmla="*/ 4979444 w 6127519"/>
              <a:gd name="connsiteY3-20762" fmla="*/ 43921 h 6858000"/>
              <a:gd name="connsiteX4-20763" fmla="*/ 5021173 w 6127519"/>
              <a:gd name="connsiteY4-20764" fmla="*/ 123738 h 6858000"/>
              <a:gd name="connsiteX5-20765" fmla="*/ 5075458 w 6127519"/>
              <a:gd name="connsiteY5-20766" fmla="*/ 264355 h 6858000"/>
              <a:gd name="connsiteX6-20767" fmla="*/ 5081175 w 6127519"/>
              <a:gd name="connsiteY6-20768" fmla="*/ 277448 h 6858000"/>
              <a:gd name="connsiteX7-20769" fmla="*/ 5097011 w 6127519"/>
              <a:gd name="connsiteY7-20770" fmla="*/ 355616 h 6858000"/>
              <a:gd name="connsiteX8-20771" fmla="*/ 5130982 w 6127519"/>
              <a:gd name="connsiteY8-20772" fmla="*/ 412030 h 6858000"/>
              <a:gd name="connsiteX9-20773" fmla="*/ 5153000 w 6127519"/>
              <a:gd name="connsiteY9-20774" fmla="*/ 507134 h 6858000"/>
              <a:gd name="connsiteX10-20775" fmla="*/ 5171282 w 6127519"/>
              <a:gd name="connsiteY10-20776" fmla="*/ 602071 h 6858000"/>
              <a:gd name="connsiteX11-20777" fmla="*/ 5176196 w 6127519"/>
              <a:gd name="connsiteY11-20778" fmla="*/ 636822 h 6858000"/>
              <a:gd name="connsiteX12-20779" fmla="*/ 5189051 w 6127519"/>
              <a:gd name="connsiteY12-20780" fmla="*/ 782518 h 6858000"/>
              <a:gd name="connsiteX13-20781" fmla="*/ 5210428 w 6127519"/>
              <a:gd name="connsiteY13-20782" fmla="*/ 815772 h 6858000"/>
              <a:gd name="connsiteX14-20783" fmla="*/ 5221088 w 6127519"/>
              <a:gd name="connsiteY14-20784" fmla="*/ 860193 h 6858000"/>
              <a:gd name="connsiteX15-20785" fmla="*/ 5230806 w 6127519"/>
              <a:gd name="connsiteY15-20786" fmla="*/ 961354 h 6858000"/>
              <a:gd name="connsiteX16-20787" fmla="*/ 5201018 w 6127519"/>
              <a:gd name="connsiteY16-20788" fmla="*/ 1095027 h 6858000"/>
              <a:gd name="connsiteX17-20789" fmla="*/ 5202153 w 6127519"/>
              <a:gd name="connsiteY17-20790" fmla="*/ 1133224 h 6858000"/>
              <a:gd name="connsiteX18-20791" fmla="*/ 5207370 w 6127519"/>
              <a:gd name="connsiteY18-20792" fmla="*/ 1138097 h 6858000"/>
              <a:gd name="connsiteX19-20793" fmla="*/ 5189234 w 6127519"/>
              <a:gd name="connsiteY19-20794" fmla="*/ 1193495 h 6858000"/>
              <a:gd name="connsiteX20-20795" fmla="*/ 5202769 w 6127519"/>
              <a:gd name="connsiteY20-20796" fmla="*/ 1269450 h 6858000"/>
              <a:gd name="connsiteX21-20797" fmla="*/ 5225968 w 6127519"/>
              <a:gd name="connsiteY21-20798" fmla="*/ 1357994 h 6858000"/>
              <a:gd name="connsiteX22-20799" fmla="*/ 5233819 w 6127519"/>
              <a:gd name="connsiteY22-20800" fmla="*/ 1380922 h 6858000"/>
              <a:gd name="connsiteX23-20801" fmla="*/ 5237226 w 6127519"/>
              <a:gd name="connsiteY23-20802" fmla="*/ 1441327 h 6858000"/>
              <a:gd name="connsiteX24-20803" fmla="*/ 5255653 w 6127519"/>
              <a:gd name="connsiteY24-20804" fmla="*/ 1524712 h 6858000"/>
              <a:gd name="connsiteX25-20805" fmla="*/ 5263491 w 6127519"/>
              <a:gd name="connsiteY25-20806" fmla="*/ 1642938 h 6858000"/>
              <a:gd name="connsiteX26-20807" fmla="*/ 5261314 w 6127519"/>
              <a:gd name="connsiteY26-20808" fmla="*/ 1689177 h 6858000"/>
              <a:gd name="connsiteX27-20809" fmla="*/ 5259788 w 6127519"/>
              <a:gd name="connsiteY27-20810" fmla="*/ 1768516 h 6858000"/>
              <a:gd name="connsiteX28-20811" fmla="*/ 5255696 w 6127519"/>
              <a:gd name="connsiteY28-20812" fmla="*/ 1953770 h 6858000"/>
              <a:gd name="connsiteX29-20813" fmla="*/ 5252592 w 6127519"/>
              <a:gd name="connsiteY29-20814" fmla="*/ 2092210 h 6858000"/>
              <a:gd name="connsiteX30-20815" fmla="*/ 5264303 w 6127519"/>
              <a:gd name="connsiteY30-20816" fmla="*/ 2225157 h 6858000"/>
              <a:gd name="connsiteX31-20817" fmla="*/ 5254949 w 6127519"/>
              <a:gd name="connsiteY31-20818" fmla="*/ 2236160 h 6858000"/>
              <a:gd name="connsiteX32-20819" fmla="*/ 5250104 w 6127519"/>
              <a:gd name="connsiteY32-20820" fmla="*/ 2249166 h 6858000"/>
              <a:gd name="connsiteX33-20821" fmla="*/ 5251214 w 6127519"/>
              <a:gd name="connsiteY33-20822" fmla="*/ 2250944 h 6858000"/>
              <a:gd name="connsiteX34-20823" fmla="*/ 5250644 w 6127519"/>
              <a:gd name="connsiteY34-20824" fmla="*/ 2266619 h 6858000"/>
              <a:gd name="connsiteX35-20825" fmla="*/ 5293877 w 6127519"/>
              <a:gd name="connsiteY35-20826" fmla="*/ 2368649 h 6858000"/>
              <a:gd name="connsiteX36-20827" fmla="*/ 5311338 w 6127519"/>
              <a:gd name="connsiteY36-20828" fmla="*/ 2404034 h 6858000"/>
              <a:gd name="connsiteX37-20829" fmla="*/ 5338366 w 6127519"/>
              <a:gd name="connsiteY37-20830" fmla="*/ 2465052 h 6858000"/>
              <a:gd name="connsiteX38-20831" fmla="*/ 5371263 w 6127519"/>
              <a:gd name="connsiteY38-20832" fmla="*/ 2586413 h 6858000"/>
              <a:gd name="connsiteX39-20833" fmla="*/ 5407503 w 6127519"/>
              <a:gd name="connsiteY39-20834" fmla="*/ 2786290 h 6858000"/>
              <a:gd name="connsiteX40-20835" fmla="*/ 5407356 w 6127519"/>
              <a:gd name="connsiteY40-20836" fmla="*/ 2787545 h 6858000"/>
              <a:gd name="connsiteX41-20837" fmla="*/ 5411130 w 6127519"/>
              <a:gd name="connsiteY41-20838" fmla="*/ 2788640 h 6858000"/>
              <a:gd name="connsiteX42-20839" fmla="*/ 5416439 w 6127519"/>
              <a:gd name="connsiteY42-20840" fmla="*/ 2805666 h 6858000"/>
              <a:gd name="connsiteX43-20841" fmla="*/ 5416589 w 6127519"/>
              <a:gd name="connsiteY43-20842" fmla="*/ 2810822 h 6858000"/>
              <a:gd name="connsiteX44-20843" fmla="*/ 5418542 w 6127519"/>
              <a:gd name="connsiteY44-20844" fmla="*/ 2817745 h 6858000"/>
              <a:gd name="connsiteX45-20845" fmla="*/ 5418847 w 6127519"/>
              <a:gd name="connsiteY45-20846" fmla="*/ 2817825 h 6858000"/>
              <a:gd name="connsiteX46-20847" fmla="*/ 5457023 w 6127519"/>
              <a:gd name="connsiteY46-20848" fmla="*/ 2858292 h 6858000"/>
              <a:gd name="connsiteX47-20849" fmla="*/ 5479298 w 6127519"/>
              <a:gd name="connsiteY47-20850" fmla="*/ 2947791 h 6858000"/>
              <a:gd name="connsiteX48-20851" fmla="*/ 5481770 w 6127519"/>
              <a:gd name="connsiteY48-20852" fmla="*/ 2951352 h 6858000"/>
              <a:gd name="connsiteX49-20853" fmla="*/ 5482045 w 6127519"/>
              <a:gd name="connsiteY49-20854" fmla="*/ 2984371 h 6858000"/>
              <a:gd name="connsiteX50-20855" fmla="*/ 5482415 w 6127519"/>
              <a:gd name="connsiteY50-20856" fmla="*/ 3004079 h 6858000"/>
              <a:gd name="connsiteX51-20857" fmla="*/ 5503944 w 6127519"/>
              <a:gd name="connsiteY51-20858" fmla="*/ 3123335 h 6858000"/>
              <a:gd name="connsiteX52-20859" fmla="*/ 5516007 w 6127519"/>
              <a:gd name="connsiteY52-20860" fmla="*/ 3258473 h 6858000"/>
              <a:gd name="connsiteX53-20861" fmla="*/ 5566839 w 6127519"/>
              <a:gd name="connsiteY53-20862" fmla="*/ 3345295 h 6858000"/>
              <a:gd name="connsiteX54-20863" fmla="*/ 5589758 w 6127519"/>
              <a:gd name="connsiteY54-20864" fmla="*/ 3506453 h 6858000"/>
              <a:gd name="connsiteX55-20865" fmla="*/ 5596144 w 6127519"/>
              <a:gd name="connsiteY55-20866" fmla="*/ 3534624 h 6858000"/>
              <a:gd name="connsiteX56-20867" fmla="*/ 5597750 w 6127519"/>
              <a:gd name="connsiteY56-20868" fmla="*/ 3534129 h 6858000"/>
              <a:gd name="connsiteX57-20869" fmla="*/ 5599700 w 6127519"/>
              <a:gd name="connsiteY57-20870" fmla="*/ 3547221 h 6858000"/>
              <a:gd name="connsiteX58-20871" fmla="*/ 5615031 w 6127519"/>
              <a:gd name="connsiteY58-20872" fmla="*/ 3557482 h 6858000"/>
              <a:gd name="connsiteX59-20873" fmla="*/ 5618377 w 6127519"/>
              <a:gd name="connsiteY59-20874" fmla="*/ 3588431 h 6858000"/>
              <a:gd name="connsiteX60-20875" fmla="*/ 5612155 w 6127519"/>
              <a:gd name="connsiteY60-20876" fmla="*/ 3589869 h 6858000"/>
              <a:gd name="connsiteX61-20877" fmla="*/ 5620843 w 6127519"/>
              <a:gd name="connsiteY61-20878" fmla="*/ 3606745 h 6858000"/>
              <a:gd name="connsiteX62-20879" fmla="*/ 5655472 w 6127519"/>
              <a:gd name="connsiteY62-20880" fmla="*/ 3678877 h 6858000"/>
              <a:gd name="connsiteX63-20881" fmla="*/ 5680448 w 6127519"/>
              <a:gd name="connsiteY63-20882" fmla="*/ 3717760 h 6858000"/>
              <a:gd name="connsiteX64-20883" fmla="*/ 5683015 w 6127519"/>
              <a:gd name="connsiteY64-20884" fmla="*/ 3762025 h 6858000"/>
              <a:gd name="connsiteX65-20885" fmla="*/ 5696643 w 6127519"/>
              <a:gd name="connsiteY65-20886" fmla="*/ 3773888 h 6858000"/>
              <a:gd name="connsiteX66-20887" fmla="*/ 5699203 w 6127519"/>
              <a:gd name="connsiteY66-20888" fmla="*/ 3775823 h 6858000"/>
              <a:gd name="connsiteX67-20889" fmla="*/ 5704824 w 6127519"/>
              <a:gd name="connsiteY67-20890" fmla="*/ 3785966 h 6858000"/>
              <a:gd name="connsiteX68-20891" fmla="*/ 5712204 w 6127519"/>
              <a:gd name="connsiteY68-20892" fmla="*/ 3785830 h 6858000"/>
              <a:gd name="connsiteX69-20893" fmla="*/ 5724816 w 6127519"/>
              <a:gd name="connsiteY69-20894" fmla="*/ 3798949 h 6858000"/>
              <a:gd name="connsiteX70-20895" fmla="*/ 5733539 w 6127519"/>
              <a:gd name="connsiteY70-20896" fmla="*/ 3818457 h 6858000"/>
              <a:gd name="connsiteX71-20897" fmla="*/ 5768491 w 6127519"/>
              <a:gd name="connsiteY71-20898" fmla="*/ 3914399 h 6858000"/>
              <a:gd name="connsiteX72-20899" fmla="*/ 5793123 w 6127519"/>
              <a:gd name="connsiteY72-20900" fmla="*/ 3969952 h 6858000"/>
              <a:gd name="connsiteX73-20901" fmla="*/ 5808321 w 6127519"/>
              <a:gd name="connsiteY73-20902" fmla="*/ 3988153 h 6858000"/>
              <a:gd name="connsiteX74-20903" fmla="*/ 5825621 w 6127519"/>
              <a:gd name="connsiteY74-20904" fmla="*/ 4015525 h 6858000"/>
              <a:gd name="connsiteX75-20905" fmla="*/ 5860672 w 6127519"/>
              <a:gd name="connsiteY75-20906" fmla="*/ 4061579 h 6858000"/>
              <a:gd name="connsiteX76-20907" fmla="*/ 5872173 w 6127519"/>
              <a:gd name="connsiteY76-20908" fmla="*/ 4088497 h 6858000"/>
              <a:gd name="connsiteX77-20909" fmla="*/ 5883705 w 6127519"/>
              <a:gd name="connsiteY77-20910" fmla="*/ 4101899 h 6858000"/>
              <a:gd name="connsiteX78-20911" fmla="*/ 5885314 w 6127519"/>
              <a:gd name="connsiteY78-20912" fmla="*/ 4108387 h 6858000"/>
              <a:gd name="connsiteX79-20913" fmla="*/ 5894095 w 6127519"/>
              <a:gd name="connsiteY79-20914" fmla="*/ 4128857 h 6858000"/>
              <a:gd name="connsiteX80-20915" fmla="*/ 5898339 w 6127519"/>
              <a:gd name="connsiteY80-20916" fmla="*/ 4140800 h 6858000"/>
              <a:gd name="connsiteX81-20917" fmla="*/ 5899734 w 6127519"/>
              <a:gd name="connsiteY81-20918" fmla="*/ 4145632 h 6858000"/>
              <a:gd name="connsiteX82-20919" fmla="*/ 5903513 w 6127519"/>
              <a:gd name="connsiteY82-20920" fmla="*/ 4187661 h 6858000"/>
              <a:gd name="connsiteX83-20921" fmla="*/ 5917114 w 6127519"/>
              <a:gd name="connsiteY83-20922" fmla="*/ 4213096 h 6858000"/>
              <a:gd name="connsiteX84-20923" fmla="*/ 5921153 w 6127519"/>
              <a:gd name="connsiteY84-20924" fmla="*/ 4236222 h 6858000"/>
              <a:gd name="connsiteX85-20925" fmla="*/ 5924233 w 6127519"/>
              <a:gd name="connsiteY85-20926" fmla="*/ 4242060 h 6858000"/>
              <a:gd name="connsiteX86-20927" fmla="*/ 5928910 w 6127519"/>
              <a:gd name="connsiteY86-20928" fmla="*/ 4300973 h 6858000"/>
              <a:gd name="connsiteX87-20929" fmla="*/ 5939320 w 6127519"/>
              <a:gd name="connsiteY87-20930" fmla="*/ 4340435 h 6858000"/>
              <a:gd name="connsiteX88-20931" fmla="*/ 5946705 w 6127519"/>
              <a:gd name="connsiteY88-20932" fmla="*/ 4428051 h 6858000"/>
              <a:gd name="connsiteX89-20933" fmla="*/ 5949261 w 6127519"/>
              <a:gd name="connsiteY89-20934" fmla="*/ 4449185 h 6858000"/>
              <a:gd name="connsiteX90-20935" fmla="*/ 5957504 w 6127519"/>
              <a:gd name="connsiteY90-20936" fmla="*/ 4465911 h 6858000"/>
              <a:gd name="connsiteX91-20937" fmla="*/ 5964689 w 6127519"/>
              <a:gd name="connsiteY91-20938" fmla="*/ 4468532 h 6858000"/>
              <a:gd name="connsiteX92-20939" fmla="*/ 5967062 w 6127519"/>
              <a:gd name="connsiteY92-20940" fmla="*/ 4479923 h 6858000"/>
              <a:gd name="connsiteX93-20941" fmla="*/ 5968960 w 6127519"/>
              <a:gd name="connsiteY93-20942" fmla="*/ 4482655 h 6858000"/>
              <a:gd name="connsiteX94-20943" fmla="*/ 5978567 w 6127519"/>
              <a:gd name="connsiteY94-20944" fmla="*/ 4498605 h 6858000"/>
              <a:gd name="connsiteX95-20945" fmla="*/ 5980106 w 6127519"/>
              <a:gd name="connsiteY95-20946" fmla="*/ 4585087 h 6858000"/>
              <a:gd name="connsiteX96-20947" fmla="*/ 5998138 w 6127519"/>
              <a:gd name="connsiteY96-20948" fmla="*/ 4697518 h 6858000"/>
              <a:gd name="connsiteX97-20949" fmla="*/ 6013516 w 6127519"/>
              <a:gd name="connsiteY97-20950" fmla="*/ 4786619 h 6858000"/>
              <a:gd name="connsiteX98-20951" fmla="*/ 6025404 w 6127519"/>
              <a:gd name="connsiteY98-20952" fmla="*/ 4858148 h 6858000"/>
              <a:gd name="connsiteX99-20953" fmla="*/ 6007749 w 6127519"/>
              <a:gd name="connsiteY99-20954" fmla="*/ 4964715 h 6858000"/>
              <a:gd name="connsiteX100-20955" fmla="*/ 6005269 w 6127519"/>
              <a:gd name="connsiteY100-20956" fmla="*/ 5150567 h 6858000"/>
              <a:gd name="connsiteX101-20957" fmla="*/ 6001127 w 6127519"/>
              <a:gd name="connsiteY101-20958" fmla="*/ 5164609 h 6858000"/>
              <a:gd name="connsiteX102-20959" fmla="*/ 5996647 w 6127519"/>
              <a:gd name="connsiteY102-20960" fmla="*/ 5185640 h 6858000"/>
              <a:gd name="connsiteX103-20961" fmla="*/ 5998514 w 6127519"/>
              <a:gd name="connsiteY103-20962" fmla="*/ 5189673 h 6858000"/>
              <a:gd name="connsiteX104-20963" fmla="*/ 5995970 w 6127519"/>
              <a:gd name="connsiteY104-20964" fmla="*/ 5221547 h 6858000"/>
              <a:gd name="connsiteX105-20965" fmla="*/ 5997218 w 6127519"/>
              <a:gd name="connsiteY105-20966" fmla="*/ 5222031 h 6858000"/>
              <a:gd name="connsiteX106-20967" fmla="*/ 6002116 w 6127519"/>
              <a:gd name="connsiteY106-20968" fmla="*/ 5231223 h 6858000"/>
              <a:gd name="connsiteX107-20969" fmla="*/ 6008541 w 6127519"/>
              <a:gd name="connsiteY107-20970" fmla="*/ 5248680 h 6858000"/>
              <a:gd name="connsiteX108-20971" fmla="*/ 6039260 w 6127519"/>
              <a:gd name="connsiteY108-20972" fmla="*/ 5289518 h 6858000"/>
              <a:gd name="connsiteX109-20973" fmla="*/ 6036748 w 6127519"/>
              <a:gd name="connsiteY109-20974" fmla="*/ 5322752 h 6858000"/>
              <a:gd name="connsiteX110-20975" fmla="*/ 6036943 w 6127519"/>
              <a:gd name="connsiteY110-20976" fmla="*/ 5329480 h 6858000"/>
              <a:gd name="connsiteX111-20977" fmla="*/ 6037236 w 6127519"/>
              <a:gd name="connsiteY111-20978" fmla="*/ 5329634 h 6858000"/>
              <a:gd name="connsiteX112-20979" fmla="*/ 6038019 w 6127519"/>
              <a:gd name="connsiteY112-20980" fmla="*/ 5336764 h 6858000"/>
              <a:gd name="connsiteX113-20981" fmla="*/ 6037298 w 6127519"/>
              <a:gd name="connsiteY113-20982" fmla="*/ 5341753 h 6858000"/>
              <a:gd name="connsiteX114-20983" fmla="*/ 6037677 w 6127519"/>
              <a:gd name="connsiteY114-20984" fmla="*/ 5354807 h 6858000"/>
              <a:gd name="connsiteX115-20985" fmla="*/ 6039728 w 6127519"/>
              <a:gd name="connsiteY115-20986" fmla="*/ 5359416 h 6858000"/>
              <a:gd name="connsiteX116-20987" fmla="*/ 6043311 w 6127519"/>
              <a:gd name="connsiteY116-20988" fmla="*/ 5361407 h 6858000"/>
              <a:gd name="connsiteX117-20989" fmla="*/ 6042954 w 6127519"/>
              <a:gd name="connsiteY117-20990" fmla="*/ 5362576 h 6858000"/>
              <a:gd name="connsiteX118-20991" fmla="*/ 6053435 w 6127519"/>
              <a:gd name="connsiteY118-20992" fmla="*/ 5387547 h 6858000"/>
              <a:gd name="connsiteX119-20993" fmla="*/ 6065933 w 6127519"/>
              <a:gd name="connsiteY119-20994" fmla="*/ 5443002 h 6858000"/>
              <a:gd name="connsiteX120-20995" fmla="*/ 6068640 w 6127519"/>
              <a:gd name="connsiteY120-20996" fmla="*/ 5474503 h 6858000"/>
              <a:gd name="connsiteX121-20997" fmla="*/ 6080922 w 6127519"/>
              <a:gd name="connsiteY121-20998" fmla="*/ 5561070 h 6858000"/>
              <a:gd name="connsiteX122-20999" fmla="*/ 6096949 w 6127519"/>
              <a:gd name="connsiteY122-21000" fmla="*/ 5648179 h 6858000"/>
              <a:gd name="connsiteX123-21001" fmla="*/ 6125703 w 6127519"/>
              <a:gd name="connsiteY123-21002" fmla="*/ 5692894 h 6858000"/>
              <a:gd name="connsiteX124-21003" fmla="*/ 6126670 w 6127519"/>
              <a:gd name="connsiteY124-21004" fmla="*/ 5697882 h 6858000"/>
              <a:gd name="connsiteX125-21005" fmla="*/ 6124061 w 6127519"/>
              <a:gd name="connsiteY125-21006" fmla="*/ 5710294 h 6858000"/>
              <a:gd name="connsiteX126-21007" fmla="*/ 6122213 w 6127519"/>
              <a:gd name="connsiteY126-21008" fmla="*/ 5714762 h 6858000"/>
              <a:gd name="connsiteX127-21009" fmla="*/ 6121353 w 6127519"/>
              <a:gd name="connsiteY127-21010" fmla="*/ 5721725 h 6858000"/>
              <a:gd name="connsiteX128-21011" fmla="*/ 6121607 w 6127519"/>
              <a:gd name="connsiteY128-21012" fmla="*/ 5721959 h 6858000"/>
              <a:gd name="connsiteX129-21013" fmla="*/ 6120262 w 6127519"/>
              <a:gd name="connsiteY129-21014" fmla="*/ 5728358 h 6858000"/>
              <a:gd name="connsiteX130-21015" fmla="*/ 6110194 w 6127519"/>
              <a:gd name="connsiteY130-21016" fmla="*/ 5758853 h 6858000"/>
              <a:gd name="connsiteX131-21017" fmla="*/ 6127519 w 6127519"/>
              <a:gd name="connsiteY131-21018" fmla="*/ 5865775 h 6858000"/>
              <a:gd name="connsiteX132-21019" fmla="*/ 6119217 w 6127519"/>
              <a:gd name="connsiteY132-21020" fmla="*/ 5888542 h 6858000"/>
              <a:gd name="connsiteX133-21021" fmla="*/ 6102493 w 6127519"/>
              <a:gd name="connsiteY133-21022" fmla="*/ 5928602 h 6858000"/>
              <a:gd name="connsiteX134-21023" fmla="*/ 6056863 w 6127519"/>
              <a:gd name="connsiteY134-21024" fmla="*/ 6000643 h 6858000"/>
              <a:gd name="connsiteX135-21025" fmla="*/ 6045436 w 6127519"/>
              <a:gd name="connsiteY135-21026" fmla="*/ 6124480 h 6858000"/>
              <a:gd name="connsiteX136-21027" fmla="*/ 6030489 w 6127519"/>
              <a:gd name="connsiteY136-21028" fmla="*/ 6317666 h 6858000"/>
              <a:gd name="connsiteX137-21029" fmla="*/ 6007492 w 6127519"/>
              <a:gd name="connsiteY137-21030" fmla="*/ 6440818 h 6858000"/>
              <a:gd name="connsiteX138-21031" fmla="*/ 6009467 w 6127519"/>
              <a:gd name="connsiteY138-21032" fmla="*/ 6487076 h 6858000"/>
              <a:gd name="connsiteX139-21033" fmla="*/ 5995064 w 6127519"/>
              <a:gd name="connsiteY139-21034" fmla="*/ 6540791 h 6858000"/>
              <a:gd name="connsiteX140-21035" fmla="*/ 5996309 w 6127519"/>
              <a:gd name="connsiteY140-21036" fmla="*/ 6543961 h 6858000"/>
              <a:gd name="connsiteX141-21037" fmla="*/ 5996048 w 6127519"/>
              <a:gd name="connsiteY141-21038" fmla="*/ 6555444 h 6858000"/>
              <a:gd name="connsiteX142-21039" fmla="*/ 6002524 w 6127519"/>
              <a:gd name="connsiteY142-21040" fmla="*/ 6560188 h 6858000"/>
              <a:gd name="connsiteX143-21041" fmla="*/ 6006823 w 6127519"/>
              <a:gd name="connsiteY143-21042" fmla="*/ 6578546 h 6858000"/>
              <a:gd name="connsiteX144-21043" fmla="*/ 6004510 w 6127519"/>
              <a:gd name="connsiteY144-21044" fmla="*/ 6599256 h 6858000"/>
              <a:gd name="connsiteX145-21045" fmla="*/ 5986207 w 6127519"/>
              <a:gd name="connsiteY145-21046" fmla="*/ 6695855 h 6858000"/>
              <a:gd name="connsiteX146-21047" fmla="*/ 5979428 w 6127519"/>
              <a:gd name="connsiteY146-21048" fmla="*/ 6754678 h 6858000"/>
              <a:gd name="connsiteX147-21049" fmla="*/ 5983398 w 6127519"/>
              <a:gd name="connsiteY147-21050" fmla="*/ 6778641 h 6858000"/>
              <a:gd name="connsiteX148-21051" fmla="*/ 5984543 w 6127519"/>
              <a:gd name="connsiteY148-21052" fmla="*/ 6811016 h 6858000"/>
              <a:gd name="connsiteX149-21053" fmla="*/ 5981802 w 6127519"/>
              <a:gd name="connsiteY149-21054" fmla="*/ 6838578 h 6858000"/>
              <a:gd name="connsiteX150-21055" fmla="*/ 5979671 w 6127519"/>
              <a:gd name="connsiteY150-21056" fmla="*/ 6858000 h 6858000"/>
              <a:gd name="connsiteX151-21057" fmla="*/ 0 w 6127519"/>
              <a:gd name="connsiteY151-21058" fmla="*/ 6858000 h 6858000"/>
              <a:gd name="connsiteX152-21059" fmla="*/ 0 w 6127519"/>
              <a:gd name="connsiteY152-21060" fmla="*/ 0 h 6858000"/>
              <a:gd name="connsiteX0-21061" fmla="*/ 0 w 6127689"/>
              <a:gd name="connsiteY0-21062" fmla="*/ 0 h 6858000"/>
              <a:gd name="connsiteX1-21063" fmla="*/ 4965888 w 6127689"/>
              <a:gd name="connsiteY1-21064" fmla="*/ 0 h 6858000"/>
              <a:gd name="connsiteX2-21065" fmla="*/ 4967767 w 6127689"/>
              <a:gd name="connsiteY2-21066" fmla="*/ 7930 h 6858000"/>
              <a:gd name="connsiteX3-21067" fmla="*/ 4979444 w 6127689"/>
              <a:gd name="connsiteY3-21068" fmla="*/ 43921 h 6858000"/>
              <a:gd name="connsiteX4-21069" fmla="*/ 5021173 w 6127689"/>
              <a:gd name="connsiteY4-21070" fmla="*/ 123738 h 6858000"/>
              <a:gd name="connsiteX5-21071" fmla="*/ 5075458 w 6127689"/>
              <a:gd name="connsiteY5-21072" fmla="*/ 264355 h 6858000"/>
              <a:gd name="connsiteX6-21073" fmla="*/ 5081175 w 6127689"/>
              <a:gd name="connsiteY6-21074" fmla="*/ 277448 h 6858000"/>
              <a:gd name="connsiteX7-21075" fmla="*/ 5097011 w 6127689"/>
              <a:gd name="connsiteY7-21076" fmla="*/ 355616 h 6858000"/>
              <a:gd name="connsiteX8-21077" fmla="*/ 5130982 w 6127689"/>
              <a:gd name="connsiteY8-21078" fmla="*/ 412030 h 6858000"/>
              <a:gd name="connsiteX9-21079" fmla="*/ 5153000 w 6127689"/>
              <a:gd name="connsiteY9-21080" fmla="*/ 507134 h 6858000"/>
              <a:gd name="connsiteX10-21081" fmla="*/ 5171282 w 6127689"/>
              <a:gd name="connsiteY10-21082" fmla="*/ 602071 h 6858000"/>
              <a:gd name="connsiteX11-21083" fmla="*/ 5176196 w 6127689"/>
              <a:gd name="connsiteY11-21084" fmla="*/ 636822 h 6858000"/>
              <a:gd name="connsiteX12-21085" fmla="*/ 5189051 w 6127689"/>
              <a:gd name="connsiteY12-21086" fmla="*/ 782518 h 6858000"/>
              <a:gd name="connsiteX13-21087" fmla="*/ 5210428 w 6127689"/>
              <a:gd name="connsiteY13-21088" fmla="*/ 815772 h 6858000"/>
              <a:gd name="connsiteX14-21089" fmla="*/ 5221088 w 6127689"/>
              <a:gd name="connsiteY14-21090" fmla="*/ 860193 h 6858000"/>
              <a:gd name="connsiteX15-21091" fmla="*/ 5230806 w 6127689"/>
              <a:gd name="connsiteY15-21092" fmla="*/ 961354 h 6858000"/>
              <a:gd name="connsiteX16-21093" fmla="*/ 5201018 w 6127689"/>
              <a:gd name="connsiteY16-21094" fmla="*/ 1095027 h 6858000"/>
              <a:gd name="connsiteX17-21095" fmla="*/ 5202153 w 6127689"/>
              <a:gd name="connsiteY17-21096" fmla="*/ 1133224 h 6858000"/>
              <a:gd name="connsiteX18-21097" fmla="*/ 5207370 w 6127689"/>
              <a:gd name="connsiteY18-21098" fmla="*/ 1138097 h 6858000"/>
              <a:gd name="connsiteX19-21099" fmla="*/ 5189234 w 6127689"/>
              <a:gd name="connsiteY19-21100" fmla="*/ 1193495 h 6858000"/>
              <a:gd name="connsiteX20-21101" fmla="*/ 5202769 w 6127689"/>
              <a:gd name="connsiteY20-21102" fmla="*/ 1269450 h 6858000"/>
              <a:gd name="connsiteX21-21103" fmla="*/ 5225968 w 6127689"/>
              <a:gd name="connsiteY21-21104" fmla="*/ 1357994 h 6858000"/>
              <a:gd name="connsiteX22-21105" fmla="*/ 5233819 w 6127689"/>
              <a:gd name="connsiteY22-21106" fmla="*/ 1380922 h 6858000"/>
              <a:gd name="connsiteX23-21107" fmla="*/ 5237226 w 6127689"/>
              <a:gd name="connsiteY23-21108" fmla="*/ 1441327 h 6858000"/>
              <a:gd name="connsiteX24-21109" fmla="*/ 5255653 w 6127689"/>
              <a:gd name="connsiteY24-21110" fmla="*/ 1524712 h 6858000"/>
              <a:gd name="connsiteX25-21111" fmla="*/ 5263491 w 6127689"/>
              <a:gd name="connsiteY25-21112" fmla="*/ 1642938 h 6858000"/>
              <a:gd name="connsiteX26-21113" fmla="*/ 5261314 w 6127689"/>
              <a:gd name="connsiteY26-21114" fmla="*/ 1689177 h 6858000"/>
              <a:gd name="connsiteX27-21115" fmla="*/ 5259788 w 6127689"/>
              <a:gd name="connsiteY27-21116" fmla="*/ 1768516 h 6858000"/>
              <a:gd name="connsiteX28-21117" fmla="*/ 5255696 w 6127689"/>
              <a:gd name="connsiteY28-21118" fmla="*/ 1953770 h 6858000"/>
              <a:gd name="connsiteX29-21119" fmla="*/ 5252592 w 6127689"/>
              <a:gd name="connsiteY29-21120" fmla="*/ 2092210 h 6858000"/>
              <a:gd name="connsiteX30-21121" fmla="*/ 5264303 w 6127689"/>
              <a:gd name="connsiteY30-21122" fmla="*/ 2225157 h 6858000"/>
              <a:gd name="connsiteX31-21123" fmla="*/ 5254949 w 6127689"/>
              <a:gd name="connsiteY31-21124" fmla="*/ 2236160 h 6858000"/>
              <a:gd name="connsiteX32-21125" fmla="*/ 5250104 w 6127689"/>
              <a:gd name="connsiteY32-21126" fmla="*/ 2249166 h 6858000"/>
              <a:gd name="connsiteX33-21127" fmla="*/ 5251214 w 6127689"/>
              <a:gd name="connsiteY33-21128" fmla="*/ 2250944 h 6858000"/>
              <a:gd name="connsiteX34-21129" fmla="*/ 5250644 w 6127689"/>
              <a:gd name="connsiteY34-21130" fmla="*/ 2266619 h 6858000"/>
              <a:gd name="connsiteX35-21131" fmla="*/ 5293877 w 6127689"/>
              <a:gd name="connsiteY35-21132" fmla="*/ 2368649 h 6858000"/>
              <a:gd name="connsiteX36-21133" fmla="*/ 5311338 w 6127689"/>
              <a:gd name="connsiteY36-21134" fmla="*/ 2404034 h 6858000"/>
              <a:gd name="connsiteX37-21135" fmla="*/ 5338366 w 6127689"/>
              <a:gd name="connsiteY37-21136" fmla="*/ 2465052 h 6858000"/>
              <a:gd name="connsiteX38-21137" fmla="*/ 5371263 w 6127689"/>
              <a:gd name="connsiteY38-21138" fmla="*/ 2586413 h 6858000"/>
              <a:gd name="connsiteX39-21139" fmla="*/ 5407503 w 6127689"/>
              <a:gd name="connsiteY39-21140" fmla="*/ 2786290 h 6858000"/>
              <a:gd name="connsiteX40-21141" fmla="*/ 5407356 w 6127689"/>
              <a:gd name="connsiteY40-21142" fmla="*/ 2787545 h 6858000"/>
              <a:gd name="connsiteX41-21143" fmla="*/ 5411130 w 6127689"/>
              <a:gd name="connsiteY41-21144" fmla="*/ 2788640 h 6858000"/>
              <a:gd name="connsiteX42-21145" fmla="*/ 5416439 w 6127689"/>
              <a:gd name="connsiteY42-21146" fmla="*/ 2805666 h 6858000"/>
              <a:gd name="connsiteX43-21147" fmla="*/ 5416589 w 6127689"/>
              <a:gd name="connsiteY43-21148" fmla="*/ 2810822 h 6858000"/>
              <a:gd name="connsiteX44-21149" fmla="*/ 5418542 w 6127689"/>
              <a:gd name="connsiteY44-21150" fmla="*/ 2817745 h 6858000"/>
              <a:gd name="connsiteX45-21151" fmla="*/ 5418847 w 6127689"/>
              <a:gd name="connsiteY45-21152" fmla="*/ 2817825 h 6858000"/>
              <a:gd name="connsiteX46-21153" fmla="*/ 5457023 w 6127689"/>
              <a:gd name="connsiteY46-21154" fmla="*/ 2858292 h 6858000"/>
              <a:gd name="connsiteX47-21155" fmla="*/ 5479298 w 6127689"/>
              <a:gd name="connsiteY47-21156" fmla="*/ 2947791 h 6858000"/>
              <a:gd name="connsiteX48-21157" fmla="*/ 5481770 w 6127689"/>
              <a:gd name="connsiteY48-21158" fmla="*/ 2951352 h 6858000"/>
              <a:gd name="connsiteX49-21159" fmla="*/ 5482045 w 6127689"/>
              <a:gd name="connsiteY49-21160" fmla="*/ 2984371 h 6858000"/>
              <a:gd name="connsiteX50-21161" fmla="*/ 5482415 w 6127689"/>
              <a:gd name="connsiteY50-21162" fmla="*/ 3004079 h 6858000"/>
              <a:gd name="connsiteX51-21163" fmla="*/ 5503944 w 6127689"/>
              <a:gd name="connsiteY51-21164" fmla="*/ 3123335 h 6858000"/>
              <a:gd name="connsiteX52-21165" fmla="*/ 5516007 w 6127689"/>
              <a:gd name="connsiteY52-21166" fmla="*/ 3258473 h 6858000"/>
              <a:gd name="connsiteX53-21167" fmla="*/ 5566839 w 6127689"/>
              <a:gd name="connsiteY53-21168" fmla="*/ 3345295 h 6858000"/>
              <a:gd name="connsiteX54-21169" fmla="*/ 5589758 w 6127689"/>
              <a:gd name="connsiteY54-21170" fmla="*/ 3506453 h 6858000"/>
              <a:gd name="connsiteX55-21171" fmla="*/ 5596144 w 6127689"/>
              <a:gd name="connsiteY55-21172" fmla="*/ 3534624 h 6858000"/>
              <a:gd name="connsiteX56-21173" fmla="*/ 5597750 w 6127689"/>
              <a:gd name="connsiteY56-21174" fmla="*/ 3534129 h 6858000"/>
              <a:gd name="connsiteX57-21175" fmla="*/ 5599700 w 6127689"/>
              <a:gd name="connsiteY57-21176" fmla="*/ 3547221 h 6858000"/>
              <a:gd name="connsiteX58-21177" fmla="*/ 5615031 w 6127689"/>
              <a:gd name="connsiteY58-21178" fmla="*/ 3557482 h 6858000"/>
              <a:gd name="connsiteX59-21179" fmla="*/ 5618377 w 6127689"/>
              <a:gd name="connsiteY59-21180" fmla="*/ 3588431 h 6858000"/>
              <a:gd name="connsiteX60-21181" fmla="*/ 5612155 w 6127689"/>
              <a:gd name="connsiteY60-21182" fmla="*/ 3589869 h 6858000"/>
              <a:gd name="connsiteX61-21183" fmla="*/ 5620843 w 6127689"/>
              <a:gd name="connsiteY61-21184" fmla="*/ 3606745 h 6858000"/>
              <a:gd name="connsiteX62-21185" fmla="*/ 5655472 w 6127689"/>
              <a:gd name="connsiteY62-21186" fmla="*/ 3678877 h 6858000"/>
              <a:gd name="connsiteX63-21187" fmla="*/ 5680448 w 6127689"/>
              <a:gd name="connsiteY63-21188" fmla="*/ 3717760 h 6858000"/>
              <a:gd name="connsiteX64-21189" fmla="*/ 5683015 w 6127689"/>
              <a:gd name="connsiteY64-21190" fmla="*/ 3762025 h 6858000"/>
              <a:gd name="connsiteX65-21191" fmla="*/ 5696643 w 6127689"/>
              <a:gd name="connsiteY65-21192" fmla="*/ 3773888 h 6858000"/>
              <a:gd name="connsiteX66-21193" fmla="*/ 5699203 w 6127689"/>
              <a:gd name="connsiteY66-21194" fmla="*/ 3775823 h 6858000"/>
              <a:gd name="connsiteX67-21195" fmla="*/ 5704824 w 6127689"/>
              <a:gd name="connsiteY67-21196" fmla="*/ 3785966 h 6858000"/>
              <a:gd name="connsiteX68-21197" fmla="*/ 5712204 w 6127689"/>
              <a:gd name="connsiteY68-21198" fmla="*/ 3785830 h 6858000"/>
              <a:gd name="connsiteX69-21199" fmla="*/ 5724816 w 6127689"/>
              <a:gd name="connsiteY69-21200" fmla="*/ 3798949 h 6858000"/>
              <a:gd name="connsiteX70-21201" fmla="*/ 5733539 w 6127689"/>
              <a:gd name="connsiteY70-21202" fmla="*/ 3818457 h 6858000"/>
              <a:gd name="connsiteX71-21203" fmla="*/ 5768491 w 6127689"/>
              <a:gd name="connsiteY71-21204" fmla="*/ 3914399 h 6858000"/>
              <a:gd name="connsiteX72-21205" fmla="*/ 5793123 w 6127689"/>
              <a:gd name="connsiteY72-21206" fmla="*/ 3969952 h 6858000"/>
              <a:gd name="connsiteX73-21207" fmla="*/ 5808321 w 6127689"/>
              <a:gd name="connsiteY73-21208" fmla="*/ 3988153 h 6858000"/>
              <a:gd name="connsiteX74-21209" fmla="*/ 5825621 w 6127689"/>
              <a:gd name="connsiteY74-21210" fmla="*/ 4015525 h 6858000"/>
              <a:gd name="connsiteX75-21211" fmla="*/ 5860672 w 6127689"/>
              <a:gd name="connsiteY75-21212" fmla="*/ 4061579 h 6858000"/>
              <a:gd name="connsiteX76-21213" fmla="*/ 5872173 w 6127689"/>
              <a:gd name="connsiteY76-21214" fmla="*/ 4088497 h 6858000"/>
              <a:gd name="connsiteX77-21215" fmla="*/ 5883705 w 6127689"/>
              <a:gd name="connsiteY77-21216" fmla="*/ 4101899 h 6858000"/>
              <a:gd name="connsiteX78-21217" fmla="*/ 5885314 w 6127689"/>
              <a:gd name="connsiteY78-21218" fmla="*/ 4108387 h 6858000"/>
              <a:gd name="connsiteX79-21219" fmla="*/ 5894095 w 6127689"/>
              <a:gd name="connsiteY79-21220" fmla="*/ 4128857 h 6858000"/>
              <a:gd name="connsiteX80-21221" fmla="*/ 5898339 w 6127689"/>
              <a:gd name="connsiteY80-21222" fmla="*/ 4140800 h 6858000"/>
              <a:gd name="connsiteX81-21223" fmla="*/ 5899734 w 6127689"/>
              <a:gd name="connsiteY81-21224" fmla="*/ 4145632 h 6858000"/>
              <a:gd name="connsiteX82-21225" fmla="*/ 5903513 w 6127689"/>
              <a:gd name="connsiteY82-21226" fmla="*/ 4187661 h 6858000"/>
              <a:gd name="connsiteX83-21227" fmla="*/ 5917114 w 6127689"/>
              <a:gd name="connsiteY83-21228" fmla="*/ 4213096 h 6858000"/>
              <a:gd name="connsiteX84-21229" fmla="*/ 5921153 w 6127689"/>
              <a:gd name="connsiteY84-21230" fmla="*/ 4236222 h 6858000"/>
              <a:gd name="connsiteX85-21231" fmla="*/ 5924233 w 6127689"/>
              <a:gd name="connsiteY85-21232" fmla="*/ 4242060 h 6858000"/>
              <a:gd name="connsiteX86-21233" fmla="*/ 5928910 w 6127689"/>
              <a:gd name="connsiteY86-21234" fmla="*/ 4300973 h 6858000"/>
              <a:gd name="connsiteX87-21235" fmla="*/ 5939320 w 6127689"/>
              <a:gd name="connsiteY87-21236" fmla="*/ 4340435 h 6858000"/>
              <a:gd name="connsiteX88-21237" fmla="*/ 5946705 w 6127689"/>
              <a:gd name="connsiteY88-21238" fmla="*/ 4428051 h 6858000"/>
              <a:gd name="connsiteX89-21239" fmla="*/ 5949261 w 6127689"/>
              <a:gd name="connsiteY89-21240" fmla="*/ 4449185 h 6858000"/>
              <a:gd name="connsiteX90-21241" fmla="*/ 5957504 w 6127689"/>
              <a:gd name="connsiteY90-21242" fmla="*/ 4465911 h 6858000"/>
              <a:gd name="connsiteX91-21243" fmla="*/ 5964689 w 6127689"/>
              <a:gd name="connsiteY91-21244" fmla="*/ 4468532 h 6858000"/>
              <a:gd name="connsiteX92-21245" fmla="*/ 5967062 w 6127689"/>
              <a:gd name="connsiteY92-21246" fmla="*/ 4479923 h 6858000"/>
              <a:gd name="connsiteX93-21247" fmla="*/ 5968960 w 6127689"/>
              <a:gd name="connsiteY93-21248" fmla="*/ 4482655 h 6858000"/>
              <a:gd name="connsiteX94-21249" fmla="*/ 5978567 w 6127689"/>
              <a:gd name="connsiteY94-21250" fmla="*/ 4498605 h 6858000"/>
              <a:gd name="connsiteX95-21251" fmla="*/ 5980106 w 6127689"/>
              <a:gd name="connsiteY95-21252" fmla="*/ 4585087 h 6858000"/>
              <a:gd name="connsiteX96-21253" fmla="*/ 5998138 w 6127689"/>
              <a:gd name="connsiteY96-21254" fmla="*/ 4697518 h 6858000"/>
              <a:gd name="connsiteX97-21255" fmla="*/ 6013516 w 6127689"/>
              <a:gd name="connsiteY97-21256" fmla="*/ 4786619 h 6858000"/>
              <a:gd name="connsiteX98-21257" fmla="*/ 6025404 w 6127689"/>
              <a:gd name="connsiteY98-21258" fmla="*/ 4858148 h 6858000"/>
              <a:gd name="connsiteX99-21259" fmla="*/ 6007749 w 6127689"/>
              <a:gd name="connsiteY99-21260" fmla="*/ 4964715 h 6858000"/>
              <a:gd name="connsiteX100-21261" fmla="*/ 6005269 w 6127689"/>
              <a:gd name="connsiteY100-21262" fmla="*/ 5150567 h 6858000"/>
              <a:gd name="connsiteX101-21263" fmla="*/ 6001127 w 6127689"/>
              <a:gd name="connsiteY101-21264" fmla="*/ 5164609 h 6858000"/>
              <a:gd name="connsiteX102-21265" fmla="*/ 5996647 w 6127689"/>
              <a:gd name="connsiteY102-21266" fmla="*/ 5185640 h 6858000"/>
              <a:gd name="connsiteX103-21267" fmla="*/ 5998514 w 6127689"/>
              <a:gd name="connsiteY103-21268" fmla="*/ 5189673 h 6858000"/>
              <a:gd name="connsiteX104-21269" fmla="*/ 5995970 w 6127689"/>
              <a:gd name="connsiteY104-21270" fmla="*/ 5221547 h 6858000"/>
              <a:gd name="connsiteX105-21271" fmla="*/ 5997218 w 6127689"/>
              <a:gd name="connsiteY105-21272" fmla="*/ 5222031 h 6858000"/>
              <a:gd name="connsiteX106-21273" fmla="*/ 6002116 w 6127689"/>
              <a:gd name="connsiteY106-21274" fmla="*/ 5231223 h 6858000"/>
              <a:gd name="connsiteX107-21275" fmla="*/ 6008541 w 6127689"/>
              <a:gd name="connsiteY107-21276" fmla="*/ 5248680 h 6858000"/>
              <a:gd name="connsiteX108-21277" fmla="*/ 6039260 w 6127689"/>
              <a:gd name="connsiteY108-21278" fmla="*/ 5289518 h 6858000"/>
              <a:gd name="connsiteX109-21279" fmla="*/ 6036748 w 6127689"/>
              <a:gd name="connsiteY109-21280" fmla="*/ 5322752 h 6858000"/>
              <a:gd name="connsiteX110-21281" fmla="*/ 6036943 w 6127689"/>
              <a:gd name="connsiteY110-21282" fmla="*/ 5329480 h 6858000"/>
              <a:gd name="connsiteX111-21283" fmla="*/ 6037236 w 6127689"/>
              <a:gd name="connsiteY111-21284" fmla="*/ 5329634 h 6858000"/>
              <a:gd name="connsiteX112-21285" fmla="*/ 6038019 w 6127689"/>
              <a:gd name="connsiteY112-21286" fmla="*/ 5336764 h 6858000"/>
              <a:gd name="connsiteX113-21287" fmla="*/ 6037298 w 6127689"/>
              <a:gd name="connsiteY113-21288" fmla="*/ 5341753 h 6858000"/>
              <a:gd name="connsiteX114-21289" fmla="*/ 6037677 w 6127689"/>
              <a:gd name="connsiteY114-21290" fmla="*/ 5354807 h 6858000"/>
              <a:gd name="connsiteX115-21291" fmla="*/ 6039728 w 6127689"/>
              <a:gd name="connsiteY115-21292" fmla="*/ 5359416 h 6858000"/>
              <a:gd name="connsiteX116-21293" fmla="*/ 6043311 w 6127689"/>
              <a:gd name="connsiteY116-21294" fmla="*/ 5361407 h 6858000"/>
              <a:gd name="connsiteX117-21295" fmla="*/ 6042954 w 6127689"/>
              <a:gd name="connsiteY117-21296" fmla="*/ 5362576 h 6858000"/>
              <a:gd name="connsiteX118-21297" fmla="*/ 6053435 w 6127689"/>
              <a:gd name="connsiteY118-21298" fmla="*/ 5387547 h 6858000"/>
              <a:gd name="connsiteX119-21299" fmla="*/ 6065933 w 6127689"/>
              <a:gd name="connsiteY119-21300" fmla="*/ 5443002 h 6858000"/>
              <a:gd name="connsiteX120-21301" fmla="*/ 6068640 w 6127689"/>
              <a:gd name="connsiteY120-21302" fmla="*/ 5474503 h 6858000"/>
              <a:gd name="connsiteX121-21303" fmla="*/ 6080922 w 6127689"/>
              <a:gd name="connsiteY121-21304" fmla="*/ 5561070 h 6858000"/>
              <a:gd name="connsiteX122-21305" fmla="*/ 6096949 w 6127689"/>
              <a:gd name="connsiteY122-21306" fmla="*/ 5648179 h 6858000"/>
              <a:gd name="connsiteX123-21307" fmla="*/ 6125703 w 6127689"/>
              <a:gd name="connsiteY123-21308" fmla="*/ 5692894 h 6858000"/>
              <a:gd name="connsiteX124-21309" fmla="*/ 6126670 w 6127689"/>
              <a:gd name="connsiteY124-21310" fmla="*/ 5697882 h 6858000"/>
              <a:gd name="connsiteX125-21311" fmla="*/ 6124061 w 6127689"/>
              <a:gd name="connsiteY125-21312" fmla="*/ 5710294 h 6858000"/>
              <a:gd name="connsiteX126-21313" fmla="*/ 6122213 w 6127689"/>
              <a:gd name="connsiteY126-21314" fmla="*/ 5714762 h 6858000"/>
              <a:gd name="connsiteX127-21315" fmla="*/ 6121353 w 6127689"/>
              <a:gd name="connsiteY127-21316" fmla="*/ 5721725 h 6858000"/>
              <a:gd name="connsiteX128-21317" fmla="*/ 6121607 w 6127689"/>
              <a:gd name="connsiteY128-21318" fmla="*/ 5721959 h 6858000"/>
              <a:gd name="connsiteX129-21319" fmla="*/ 6120262 w 6127689"/>
              <a:gd name="connsiteY129-21320" fmla="*/ 5728358 h 6858000"/>
              <a:gd name="connsiteX130-21321" fmla="*/ 6127024 w 6127689"/>
              <a:gd name="connsiteY130-21322" fmla="*/ 5786902 h 6858000"/>
              <a:gd name="connsiteX131-21323" fmla="*/ 6127519 w 6127689"/>
              <a:gd name="connsiteY131-21324" fmla="*/ 5865775 h 6858000"/>
              <a:gd name="connsiteX132-21325" fmla="*/ 6119217 w 6127689"/>
              <a:gd name="connsiteY132-21326" fmla="*/ 5888542 h 6858000"/>
              <a:gd name="connsiteX133-21327" fmla="*/ 6102493 w 6127689"/>
              <a:gd name="connsiteY133-21328" fmla="*/ 5928602 h 6858000"/>
              <a:gd name="connsiteX134-21329" fmla="*/ 6056863 w 6127689"/>
              <a:gd name="connsiteY134-21330" fmla="*/ 6000643 h 6858000"/>
              <a:gd name="connsiteX135-21331" fmla="*/ 6045436 w 6127689"/>
              <a:gd name="connsiteY135-21332" fmla="*/ 6124480 h 6858000"/>
              <a:gd name="connsiteX136-21333" fmla="*/ 6030489 w 6127689"/>
              <a:gd name="connsiteY136-21334" fmla="*/ 6317666 h 6858000"/>
              <a:gd name="connsiteX137-21335" fmla="*/ 6007492 w 6127689"/>
              <a:gd name="connsiteY137-21336" fmla="*/ 6440818 h 6858000"/>
              <a:gd name="connsiteX138-21337" fmla="*/ 6009467 w 6127689"/>
              <a:gd name="connsiteY138-21338" fmla="*/ 6487076 h 6858000"/>
              <a:gd name="connsiteX139-21339" fmla="*/ 5995064 w 6127689"/>
              <a:gd name="connsiteY139-21340" fmla="*/ 6540791 h 6858000"/>
              <a:gd name="connsiteX140-21341" fmla="*/ 5996309 w 6127689"/>
              <a:gd name="connsiteY140-21342" fmla="*/ 6543961 h 6858000"/>
              <a:gd name="connsiteX141-21343" fmla="*/ 5996048 w 6127689"/>
              <a:gd name="connsiteY141-21344" fmla="*/ 6555444 h 6858000"/>
              <a:gd name="connsiteX142-21345" fmla="*/ 6002524 w 6127689"/>
              <a:gd name="connsiteY142-21346" fmla="*/ 6560188 h 6858000"/>
              <a:gd name="connsiteX143-21347" fmla="*/ 6006823 w 6127689"/>
              <a:gd name="connsiteY143-21348" fmla="*/ 6578546 h 6858000"/>
              <a:gd name="connsiteX144-21349" fmla="*/ 6004510 w 6127689"/>
              <a:gd name="connsiteY144-21350" fmla="*/ 6599256 h 6858000"/>
              <a:gd name="connsiteX145-21351" fmla="*/ 5986207 w 6127689"/>
              <a:gd name="connsiteY145-21352" fmla="*/ 6695855 h 6858000"/>
              <a:gd name="connsiteX146-21353" fmla="*/ 5979428 w 6127689"/>
              <a:gd name="connsiteY146-21354" fmla="*/ 6754678 h 6858000"/>
              <a:gd name="connsiteX147-21355" fmla="*/ 5983398 w 6127689"/>
              <a:gd name="connsiteY147-21356" fmla="*/ 6778641 h 6858000"/>
              <a:gd name="connsiteX148-21357" fmla="*/ 5984543 w 6127689"/>
              <a:gd name="connsiteY148-21358" fmla="*/ 6811016 h 6858000"/>
              <a:gd name="connsiteX149-21359" fmla="*/ 5981802 w 6127689"/>
              <a:gd name="connsiteY149-21360" fmla="*/ 6838578 h 6858000"/>
              <a:gd name="connsiteX150-21361" fmla="*/ 5979671 w 6127689"/>
              <a:gd name="connsiteY150-21362" fmla="*/ 6858000 h 6858000"/>
              <a:gd name="connsiteX151-21363" fmla="*/ 0 w 6127689"/>
              <a:gd name="connsiteY151-21364" fmla="*/ 6858000 h 6858000"/>
              <a:gd name="connsiteX152-21365" fmla="*/ 0 w 6127689"/>
              <a:gd name="connsiteY152-21366" fmla="*/ 0 h 6858000"/>
              <a:gd name="connsiteX0-21367" fmla="*/ 0 w 6127689"/>
              <a:gd name="connsiteY0-21368" fmla="*/ 0 h 6858000"/>
              <a:gd name="connsiteX1-21369" fmla="*/ 4965888 w 6127689"/>
              <a:gd name="connsiteY1-21370" fmla="*/ 0 h 6858000"/>
              <a:gd name="connsiteX2-21371" fmla="*/ 4967767 w 6127689"/>
              <a:gd name="connsiteY2-21372" fmla="*/ 7930 h 6858000"/>
              <a:gd name="connsiteX3-21373" fmla="*/ 4979444 w 6127689"/>
              <a:gd name="connsiteY3-21374" fmla="*/ 43921 h 6858000"/>
              <a:gd name="connsiteX4-21375" fmla="*/ 5021173 w 6127689"/>
              <a:gd name="connsiteY4-21376" fmla="*/ 123738 h 6858000"/>
              <a:gd name="connsiteX5-21377" fmla="*/ 5075458 w 6127689"/>
              <a:gd name="connsiteY5-21378" fmla="*/ 264355 h 6858000"/>
              <a:gd name="connsiteX6-21379" fmla="*/ 5081175 w 6127689"/>
              <a:gd name="connsiteY6-21380" fmla="*/ 277448 h 6858000"/>
              <a:gd name="connsiteX7-21381" fmla="*/ 5097011 w 6127689"/>
              <a:gd name="connsiteY7-21382" fmla="*/ 355616 h 6858000"/>
              <a:gd name="connsiteX8-21383" fmla="*/ 5130982 w 6127689"/>
              <a:gd name="connsiteY8-21384" fmla="*/ 412030 h 6858000"/>
              <a:gd name="connsiteX9-21385" fmla="*/ 5153000 w 6127689"/>
              <a:gd name="connsiteY9-21386" fmla="*/ 507134 h 6858000"/>
              <a:gd name="connsiteX10-21387" fmla="*/ 5171282 w 6127689"/>
              <a:gd name="connsiteY10-21388" fmla="*/ 602071 h 6858000"/>
              <a:gd name="connsiteX11-21389" fmla="*/ 5176196 w 6127689"/>
              <a:gd name="connsiteY11-21390" fmla="*/ 636822 h 6858000"/>
              <a:gd name="connsiteX12-21391" fmla="*/ 5189051 w 6127689"/>
              <a:gd name="connsiteY12-21392" fmla="*/ 782518 h 6858000"/>
              <a:gd name="connsiteX13-21393" fmla="*/ 5210428 w 6127689"/>
              <a:gd name="connsiteY13-21394" fmla="*/ 815772 h 6858000"/>
              <a:gd name="connsiteX14-21395" fmla="*/ 5221088 w 6127689"/>
              <a:gd name="connsiteY14-21396" fmla="*/ 860193 h 6858000"/>
              <a:gd name="connsiteX15-21397" fmla="*/ 5230806 w 6127689"/>
              <a:gd name="connsiteY15-21398" fmla="*/ 961354 h 6858000"/>
              <a:gd name="connsiteX16-21399" fmla="*/ 5201018 w 6127689"/>
              <a:gd name="connsiteY16-21400" fmla="*/ 1095027 h 6858000"/>
              <a:gd name="connsiteX17-21401" fmla="*/ 5202153 w 6127689"/>
              <a:gd name="connsiteY17-21402" fmla="*/ 1133224 h 6858000"/>
              <a:gd name="connsiteX18-21403" fmla="*/ 5207370 w 6127689"/>
              <a:gd name="connsiteY18-21404" fmla="*/ 1138097 h 6858000"/>
              <a:gd name="connsiteX19-21405" fmla="*/ 5189234 w 6127689"/>
              <a:gd name="connsiteY19-21406" fmla="*/ 1193495 h 6858000"/>
              <a:gd name="connsiteX20-21407" fmla="*/ 5202769 w 6127689"/>
              <a:gd name="connsiteY20-21408" fmla="*/ 1269450 h 6858000"/>
              <a:gd name="connsiteX21-21409" fmla="*/ 5225968 w 6127689"/>
              <a:gd name="connsiteY21-21410" fmla="*/ 1357994 h 6858000"/>
              <a:gd name="connsiteX22-21411" fmla="*/ 5233819 w 6127689"/>
              <a:gd name="connsiteY22-21412" fmla="*/ 1380922 h 6858000"/>
              <a:gd name="connsiteX23-21413" fmla="*/ 5237226 w 6127689"/>
              <a:gd name="connsiteY23-21414" fmla="*/ 1441327 h 6858000"/>
              <a:gd name="connsiteX24-21415" fmla="*/ 5255653 w 6127689"/>
              <a:gd name="connsiteY24-21416" fmla="*/ 1524712 h 6858000"/>
              <a:gd name="connsiteX25-21417" fmla="*/ 5263491 w 6127689"/>
              <a:gd name="connsiteY25-21418" fmla="*/ 1642938 h 6858000"/>
              <a:gd name="connsiteX26-21419" fmla="*/ 5261314 w 6127689"/>
              <a:gd name="connsiteY26-21420" fmla="*/ 1689177 h 6858000"/>
              <a:gd name="connsiteX27-21421" fmla="*/ 5259788 w 6127689"/>
              <a:gd name="connsiteY27-21422" fmla="*/ 1768516 h 6858000"/>
              <a:gd name="connsiteX28-21423" fmla="*/ 5255696 w 6127689"/>
              <a:gd name="connsiteY28-21424" fmla="*/ 1953770 h 6858000"/>
              <a:gd name="connsiteX29-21425" fmla="*/ 5252592 w 6127689"/>
              <a:gd name="connsiteY29-21426" fmla="*/ 2092210 h 6858000"/>
              <a:gd name="connsiteX30-21427" fmla="*/ 5264303 w 6127689"/>
              <a:gd name="connsiteY30-21428" fmla="*/ 2225157 h 6858000"/>
              <a:gd name="connsiteX31-21429" fmla="*/ 5254949 w 6127689"/>
              <a:gd name="connsiteY31-21430" fmla="*/ 2236160 h 6858000"/>
              <a:gd name="connsiteX32-21431" fmla="*/ 5250104 w 6127689"/>
              <a:gd name="connsiteY32-21432" fmla="*/ 2249166 h 6858000"/>
              <a:gd name="connsiteX33-21433" fmla="*/ 5251214 w 6127689"/>
              <a:gd name="connsiteY33-21434" fmla="*/ 2250944 h 6858000"/>
              <a:gd name="connsiteX34-21435" fmla="*/ 5250644 w 6127689"/>
              <a:gd name="connsiteY34-21436" fmla="*/ 2266619 h 6858000"/>
              <a:gd name="connsiteX35-21437" fmla="*/ 5293877 w 6127689"/>
              <a:gd name="connsiteY35-21438" fmla="*/ 2368649 h 6858000"/>
              <a:gd name="connsiteX36-21439" fmla="*/ 5311338 w 6127689"/>
              <a:gd name="connsiteY36-21440" fmla="*/ 2404034 h 6858000"/>
              <a:gd name="connsiteX37-21441" fmla="*/ 5338366 w 6127689"/>
              <a:gd name="connsiteY37-21442" fmla="*/ 2465052 h 6858000"/>
              <a:gd name="connsiteX38-21443" fmla="*/ 5371263 w 6127689"/>
              <a:gd name="connsiteY38-21444" fmla="*/ 2586413 h 6858000"/>
              <a:gd name="connsiteX39-21445" fmla="*/ 5407503 w 6127689"/>
              <a:gd name="connsiteY39-21446" fmla="*/ 2786290 h 6858000"/>
              <a:gd name="connsiteX40-21447" fmla="*/ 5407356 w 6127689"/>
              <a:gd name="connsiteY40-21448" fmla="*/ 2787545 h 6858000"/>
              <a:gd name="connsiteX41-21449" fmla="*/ 5411130 w 6127689"/>
              <a:gd name="connsiteY41-21450" fmla="*/ 2788640 h 6858000"/>
              <a:gd name="connsiteX42-21451" fmla="*/ 5416439 w 6127689"/>
              <a:gd name="connsiteY42-21452" fmla="*/ 2805666 h 6858000"/>
              <a:gd name="connsiteX43-21453" fmla="*/ 5416589 w 6127689"/>
              <a:gd name="connsiteY43-21454" fmla="*/ 2810822 h 6858000"/>
              <a:gd name="connsiteX44-21455" fmla="*/ 5418542 w 6127689"/>
              <a:gd name="connsiteY44-21456" fmla="*/ 2817745 h 6858000"/>
              <a:gd name="connsiteX45-21457" fmla="*/ 5418847 w 6127689"/>
              <a:gd name="connsiteY45-21458" fmla="*/ 2817825 h 6858000"/>
              <a:gd name="connsiteX46-21459" fmla="*/ 5457023 w 6127689"/>
              <a:gd name="connsiteY46-21460" fmla="*/ 2858292 h 6858000"/>
              <a:gd name="connsiteX47-21461" fmla="*/ 5479298 w 6127689"/>
              <a:gd name="connsiteY47-21462" fmla="*/ 2947791 h 6858000"/>
              <a:gd name="connsiteX48-21463" fmla="*/ 5481770 w 6127689"/>
              <a:gd name="connsiteY48-21464" fmla="*/ 2951352 h 6858000"/>
              <a:gd name="connsiteX49-21465" fmla="*/ 5482045 w 6127689"/>
              <a:gd name="connsiteY49-21466" fmla="*/ 2984371 h 6858000"/>
              <a:gd name="connsiteX50-21467" fmla="*/ 5482415 w 6127689"/>
              <a:gd name="connsiteY50-21468" fmla="*/ 3004079 h 6858000"/>
              <a:gd name="connsiteX51-21469" fmla="*/ 5503944 w 6127689"/>
              <a:gd name="connsiteY51-21470" fmla="*/ 3123335 h 6858000"/>
              <a:gd name="connsiteX52-21471" fmla="*/ 5516007 w 6127689"/>
              <a:gd name="connsiteY52-21472" fmla="*/ 3258473 h 6858000"/>
              <a:gd name="connsiteX53-21473" fmla="*/ 5566839 w 6127689"/>
              <a:gd name="connsiteY53-21474" fmla="*/ 3345295 h 6858000"/>
              <a:gd name="connsiteX54-21475" fmla="*/ 5589758 w 6127689"/>
              <a:gd name="connsiteY54-21476" fmla="*/ 3506453 h 6858000"/>
              <a:gd name="connsiteX55-21477" fmla="*/ 5596144 w 6127689"/>
              <a:gd name="connsiteY55-21478" fmla="*/ 3534624 h 6858000"/>
              <a:gd name="connsiteX56-21479" fmla="*/ 5597750 w 6127689"/>
              <a:gd name="connsiteY56-21480" fmla="*/ 3534129 h 6858000"/>
              <a:gd name="connsiteX57-21481" fmla="*/ 5599700 w 6127689"/>
              <a:gd name="connsiteY57-21482" fmla="*/ 3547221 h 6858000"/>
              <a:gd name="connsiteX58-21483" fmla="*/ 5615031 w 6127689"/>
              <a:gd name="connsiteY58-21484" fmla="*/ 3557482 h 6858000"/>
              <a:gd name="connsiteX59-21485" fmla="*/ 5618377 w 6127689"/>
              <a:gd name="connsiteY59-21486" fmla="*/ 3588431 h 6858000"/>
              <a:gd name="connsiteX60-21487" fmla="*/ 5612155 w 6127689"/>
              <a:gd name="connsiteY60-21488" fmla="*/ 3589869 h 6858000"/>
              <a:gd name="connsiteX61-21489" fmla="*/ 5620843 w 6127689"/>
              <a:gd name="connsiteY61-21490" fmla="*/ 3606745 h 6858000"/>
              <a:gd name="connsiteX62-21491" fmla="*/ 5655472 w 6127689"/>
              <a:gd name="connsiteY62-21492" fmla="*/ 3678877 h 6858000"/>
              <a:gd name="connsiteX63-21493" fmla="*/ 5680448 w 6127689"/>
              <a:gd name="connsiteY63-21494" fmla="*/ 3717760 h 6858000"/>
              <a:gd name="connsiteX64-21495" fmla="*/ 5683015 w 6127689"/>
              <a:gd name="connsiteY64-21496" fmla="*/ 3762025 h 6858000"/>
              <a:gd name="connsiteX65-21497" fmla="*/ 5696643 w 6127689"/>
              <a:gd name="connsiteY65-21498" fmla="*/ 3773888 h 6858000"/>
              <a:gd name="connsiteX66-21499" fmla="*/ 5699203 w 6127689"/>
              <a:gd name="connsiteY66-21500" fmla="*/ 3775823 h 6858000"/>
              <a:gd name="connsiteX67-21501" fmla="*/ 5704824 w 6127689"/>
              <a:gd name="connsiteY67-21502" fmla="*/ 3785966 h 6858000"/>
              <a:gd name="connsiteX68-21503" fmla="*/ 5712204 w 6127689"/>
              <a:gd name="connsiteY68-21504" fmla="*/ 3785830 h 6858000"/>
              <a:gd name="connsiteX69-21505" fmla="*/ 5724816 w 6127689"/>
              <a:gd name="connsiteY69-21506" fmla="*/ 3798949 h 6858000"/>
              <a:gd name="connsiteX70-21507" fmla="*/ 5733539 w 6127689"/>
              <a:gd name="connsiteY70-21508" fmla="*/ 3818457 h 6858000"/>
              <a:gd name="connsiteX71-21509" fmla="*/ 5768491 w 6127689"/>
              <a:gd name="connsiteY71-21510" fmla="*/ 3914399 h 6858000"/>
              <a:gd name="connsiteX72-21511" fmla="*/ 5793123 w 6127689"/>
              <a:gd name="connsiteY72-21512" fmla="*/ 3969952 h 6858000"/>
              <a:gd name="connsiteX73-21513" fmla="*/ 5808321 w 6127689"/>
              <a:gd name="connsiteY73-21514" fmla="*/ 3988153 h 6858000"/>
              <a:gd name="connsiteX74-21515" fmla="*/ 5825621 w 6127689"/>
              <a:gd name="connsiteY74-21516" fmla="*/ 4015525 h 6858000"/>
              <a:gd name="connsiteX75-21517" fmla="*/ 5860672 w 6127689"/>
              <a:gd name="connsiteY75-21518" fmla="*/ 4061579 h 6858000"/>
              <a:gd name="connsiteX76-21519" fmla="*/ 5872173 w 6127689"/>
              <a:gd name="connsiteY76-21520" fmla="*/ 4088497 h 6858000"/>
              <a:gd name="connsiteX77-21521" fmla="*/ 5883705 w 6127689"/>
              <a:gd name="connsiteY77-21522" fmla="*/ 4101899 h 6858000"/>
              <a:gd name="connsiteX78-21523" fmla="*/ 5885314 w 6127689"/>
              <a:gd name="connsiteY78-21524" fmla="*/ 4108387 h 6858000"/>
              <a:gd name="connsiteX79-21525" fmla="*/ 5894095 w 6127689"/>
              <a:gd name="connsiteY79-21526" fmla="*/ 4128857 h 6858000"/>
              <a:gd name="connsiteX80-21527" fmla="*/ 5898339 w 6127689"/>
              <a:gd name="connsiteY80-21528" fmla="*/ 4140800 h 6858000"/>
              <a:gd name="connsiteX81-21529" fmla="*/ 5899734 w 6127689"/>
              <a:gd name="connsiteY81-21530" fmla="*/ 4145632 h 6858000"/>
              <a:gd name="connsiteX82-21531" fmla="*/ 5903513 w 6127689"/>
              <a:gd name="connsiteY82-21532" fmla="*/ 4187661 h 6858000"/>
              <a:gd name="connsiteX83-21533" fmla="*/ 5917114 w 6127689"/>
              <a:gd name="connsiteY83-21534" fmla="*/ 4213096 h 6858000"/>
              <a:gd name="connsiteX84-21535" fmla="*/ 5921153 w 6127689"/>
              <a:gd name="connsiteY84-21536" fmla="*/ 4236222 h 6858000"/>
              <a:gd name="connsiteX85-21537" fmla="*/ 5924233 w 6127689"/>
              <a:gd name="connsiteY85-21538" fmla="*/ 4242060 h 6858000"/>
              <a:gd name="connsiteX86-21539" fmla="*/ 5928910 w 6127689"/>
              <a:gd name="connsiteY86-21540" fmla="*/ 4300973 h 6858000"/>
              <a:gd name="connsiteX87-21541" fmla="*/ 5939320 w 6127689"/>
              <a:gd name="connsiteY87-21542" fmla="*/ 4340435 h 6858000"/>
              <a:gd name="connsiteX88-21543" fmla="*/ 5946705 w 6127689"/>
              <a:gd name="connsiteY88-21544" fmla="*/ 4428051 h 6858000"/>
              <a:gd name="connsiteX89-21545" fmla="*/ 5949261 w 6127689"/>
              <a:gd name="connsiteY89-21546" fmla="*/ 4449185 h 6858000"/>
              <a:gd name="connsiteX90-21547" fmla="*/ 5957504 w 6127689"/>
              <a:gd name="connsiteY90-21548" fmla="*/ 4465911 h 6858000"/>
              <a:gd name="connsiteX91-21549" fmla="*/ 5964689 w 6127689"/>
              <a:gd name="connsiteY91-21550" fmla="*/ 4468532 h 6858000"/>
              <a:gd name="connsiteX92-21551" fmla="*/ 5967062 w 6127689"/>
              <a:gd name="connsiteY92-21552" fmla="*/ 4479923 h 6858000"/>
              <a:gd name="connsiteX93-21553" fmla="*/ 5968960 w 6127689"/>
              <a:gd name="connsiteY93-21554" fmla="*/ 4482655 h 6858000"/>
              <a:gd name="connsiteX94-21555" fmla="*/ 5978567 w 6127689"/>
              <a:gd name="connsiteY94-21556" fmla="*/ 4498605 h 6858000"/>
              <a:gd name="connsiteX95-21557" fmla="*/ 5980106 w 6127689"/>
              <a:gd name="connsiteY95-21558" fmla="*/ 4585087 h 6858000"/>
              <a:gd name="connsiteX96-21559" fmla="*/ 5998138 w 6127689"/>
              <a:gd name="connsiteY96-21560" fmla="*/ 4697518 h 6858000"/>
              <a:gd name="connsiteX97-21561" fmla="*/ 6013516 w 6127689"/>
              <a:gd name="connsiteY97-21562" fmla="*/ 4786619 h 6858000"/>
              <a:gd name="connsiteX98-21563" fmla="*/ 6025404 w 6127689"/>
              <a:gd name="connsiteY98-21564" fmla="*/ 4858148 h 6858000"/>
              <a:gd name="connsiteX99-21565" fmla="*/ 6007749 w 6127689"/>
              <a:gd name="connsiteY99-21566" fmla="*/ 4964715 h 6858000"/>
              <a:gd name="connsiteX100-21567" fmla="*/ 6005269 w 6127689"/>
              <a:gd name="connsiteY100-21568" fmla="*/ 5150567 h 6858000"/>
              <a:gd name="connsiteX101-21569" fmla="*/ 6001127 w 6127689"/>
              <a:gd name="connsiteY101-21570" fmla="*/ 5164609 h 6858000"/>
              <a:gd name="connsiteX102-21571" fmla="*/ 5996647 w 6127689"/>
              <a:gd name="connsiteY102-21572" fmla="*/ 5185640 h 6858000"/>
              <a:gd name="connsiteX103-21573" fmla="*/ 5998514 w 6127689"/>
              <a:gd name="connsiteY103-21574" fmla="*/ 5189673 h 6858000"/>
              <a:gd name="connsiteX104-21575" fmla="*/ 5995970 w 6127689"/>
              <a:gd name="connsiteY104-21576" fmla="*/ 5221547 h 6858000"/>
              <a:gd name="connsiteX105-21577" fmla="*/ 5997218 w 6127689"/>
              <a:gd name="connsiteY105-21578" fmla="*/ 5222031 h 6858000"/>
              <a:gd name="connsiteX106-21579" fmla="*/ 6002116 w 6127689"/>
              <a:gd name="connsiteY106-21580" fmla="*/ 5231223 h 6858000"/>
              <a:gd name="connsiteX107-21581" fmla="*/ 6039260 w 6127689"/>
              <a:gd name="connsiteY107-21582" fmla="*/ 5289518 h 6858000"/>
              <a:gd name="connsiteX108-21583" fmla="*/ 6036748 w 6127689"/>
              <a:gd name="connsiteY108-21584" fmla="*/ 5322752 h 6858000"/>
              <a:gd name="connsiteX109-21585" fmla="*/ 6036943 w 6127689"/>
              <a:gd name="connsiteY109-21586" fmla="*/ 5329480 h 6858000"/>
              <a:gd name="connsiteX110-21587" fmla="*/ 6037236 w 6127689"/>
              <a:gd name="connsiteY110-21588" fmla="*/ 5329634 h 6858000"/>
              <a:gd name="connsiteX111-21589" fmla="*/ 6038019 w 6127689"/>
              <a:gd name="connsiteY111-21590" fmla="*/ 5336764 h 6858000"/>
              <a:gd name="connsiteX112-21591" fmla="*/ 6037298 w 6127689"/>
              <a:gd name="connsiteY112-21592" fmla="*/ 5341753 h 6858000"/>
              <a:gd name="connsiteX113-21593" fmla="*/ 6037677 w 6127689"/>
              <a:gd name="connsiteY113-21594" fmla="*/ 5354807 h 6858000"/>
              <a:gd name="connsiteX114-21595" fmla="*/ 6039728 w 6127689"/>
              <a:gd name="connsiteY114-21596" fmla="*/ 5359416 h 6858000"/>
              <a:gd name="connsiteX115-21597" fmla="*/ 6043311 w 6127689"/>
              <a:gd name="connsiteY115-21598" fmla="*/ 5361407 h 6858000"/>
              <a:gd name="connsiteX116-21599" fmla="*/ 6042954 w 6127689"/>
              <a:gd name="connsiteY116-21600" fmla="*/ 5362576 h 6858000"/>
              <a:gd name="connsiteX117-21601" fmla="*/ 6053435 w 6127689"/>
              <a:gd name="connsiteY117-21602" fmla="*/ 5387547 h 6858000"/>
              <a:gd name="connsiteX118-21603" fmla="*/ 6065933 w 6127689"/>
              <a:gd name="connsiteY118-21604" fmla="*/ 5443002 h 6858000"/>
              <a:gd name="connsiteX119-21605" fmla="*/ 6068640 w 6127689"/>
              <a:gd name="connsiteY119-21606" fmla="*/ 5474503 h 6858000"/>
              <a:gd name="connsiteX120-21607" fmla="*/ 6080922 w 6127689"/>
              <a:gd name="connsiteY120-21608" fmla="*/ 5561070 h 6858000"/>
              <a:gd name="connsiteX121-21609" fmla="*/ 6096949 w 6127689"/>
              <a:gd name="connsiteY121-21610" fmla="*/ 5648179 h 6858000"/>
              <a:gd name="connsiteX122-21611" fmla="*/ 6125703 w 6127689"/>
              <a:gd name="connsiteY122-21612" fmla="*/ 5692894 h 6858000"/>
              <a:gd name="connsiteX123-21613" fmla="*/ 6126670 w 6127689"/>
              <a:gd name="connsiteY123-21614" fmla="*/ 5697882 h 6858000"/>
              <a:gd name="connsiteX124-21615" fmla="*/ 6124061 w 6127689"/>
              <a:gd name="connsiteY124-21616" fmla="*/ 5710294 h 6858000"/>
              <a:gd name="connsiteX125-21617" fmla="*/ 6122213 w 6127689"/>
              <a:gd name="connsiteY125-21618" fmla="*/ 5714762 h 6858000"/>
              <a:gd name="connsiteX126-21619" fmla="*/ 6121353 w 6127689"/>
              <a:gd name="connsiteY126-21620" fmla="*/ 5721725 h 6858000"/>
              <a:gd name="connsiteX127-21621" fmla="*/ 6121607 w 6127689"/>
              <a:gd name="connsiteY127-21622" fmla="*/ 5721959 h 6858000"/>
              <a:gd name="connsiteX128-21623" fmla="*/ 6120262 w 6127689"/>
              <a:gd name="connsiteY128-21624" fmla="*/ 5728358 h 6858000"/>
              <a:gd name="connsiteX129-21625" fmla="*/ 6127024 w 6127689"/>
              <a:gd name="connsiteY129-21626" fmla="*/ 5786902 h 6858000"/>
              <a:gd name="connsiteX130-21627" fmla="*/ 6127519 w 6127689"/>
              <a:gd name="connsiteY130-21628" fmla="*/ 5865775 h 6858000"/>
              <a:gd name="connsiteX131-21629" fmla="*/ 6119217 w 6127689"/>
              <a:gd name="connsiteY131-21630" fmla="*/ 5888542 h 6858000"/>
              <a:gd name="connsiteX132-21631" fmla="*/ 6102493 w 6127689"/>
              <a:gd name="connsiteY132-21632" fmla="*/ 5928602 h 6858000"/>
              <a:gd name="connsiteX133-21633" fmla="*/ 6056863 w 6127689"/>
              <a:gd name="connsiteY133-21634" fmla="*/ 6000643 h 6858000"/>
              <a:gd name="connsiteX134-21635" fmla="*/ 6045436 w 6127689"/>
              <a:gd name="connsiteY134-21636" fmla="*/ 6124480 h 6858000"/>
              <a:gd name="connsiteX135-21637" fmla="*/ 6030489 w 6127689"/>
              <a:gd name="connsiteY135-21638" fmla="*/ 6317666 h 6858000"/>
              <a:gd name="connsiteX136-21639" fmla="*/ 6007492 w 6127689"/>
              <a:gd name="connsiteY136-21640" fmla="*/ 6440818 h 6858000"/>
              <a:gd name="connsiteX137-21641" fmla="*/ 6009467 w 6127689"/>
              <a:gd name="connsiteY137-21642" fmla="*/ 6487076 h 6858000"/>
              <a:gd name="connsiteX138-21643" fmla="*/ 5995064 w 6127689"/>
              <a:gd name="connsiteY138-21644" fmla="*/ 6540791 h 6858000"/>
              <a:gd name="connsiteX139-21645" fmla="*/ 5996309 w 6127689"/>
              <a:gd name="connsiteY139-21646" fmla="*/ 6543961 h 6858000"/>
              <a:gd name="connsiteX140-21647" fmla="*/ 5996048 w 6127689"/>
              <a:gd name="connsiteY140-21648" fmla="*/ 6555444 h 6858000"/>
              <a:gd name="connsiteX141-21649" fmla="*/ 6002524 w 6127689"/>
              <a:gd name="connsiteY141-21650" fmla="*/ 6560188 h 6858000"/>
              <a:gd name="connsiteX142-21651" fmla="*/ 6006823 w 6127689"/>
              <a:gd name="connsiteY142-21652" fmla="*/ 6578546 h 6858000"/>
              <a:gd name="connsiteX143-21653" fmla="*/ 6004510 w 6127689"/>
              <a:gd name="connsiteY143-21654" fmla="*/ 6599256 h 6858000"/>
              <a:gd name="connsiteX144-21655" fmla="*/ 5986207 w 6127689"/>
              <a:gd name="connsiteY144-21656" fmla="*/ 6695855 h 6858000"/>
              <a:gd name="connsiteX145-21657" fmla="*/ 5979428 w 6127689"/>
              <a:gd name="connsiteY145-21658" fmla="*/ 6754678 h 6858000"/>
              <a:gd name="connsiteX146-21659" fmla="*/ 5983398 w 6127689"/>
              <a:gd name="connsiteY146-21660" fmla="*/ 6778641 h 6858000"/>
              <a:gd name="connsiteX147-21661" fmla="*/ 5984543 w 6127689"/>
              <a:gd name="connsiteY147-21662" fmla="*/ 6811016 h 6858000"/>
              <a:gd name="connsiteX148-21663" fmla="*/ 5981802 w 6127689"/>
              <a:gd name="connsiteY148-21664" fmla="*/ 6838578 h 6858000"/>
              <a:gd name="connsiteX149-21665" fmla="*/ 5979671 w 6127689"/>
              <a:gd name="connsiteY149-21666" fmla="*/ 6858000 h 6858000"/>
              <a:gd name="connsiteX150-21667" fmla="*/ 0 w 6127689"/>
              <a:gd name="connsiteY150-21668" fmla="*/ 6858000 h 6858000"/>
              <a:gd name="connsiteX151-21669" fmla="*/ 0 w 6127689"/>
              <a:gd name="connsiteY151-21670" fmla="*/ 0 h 6858000"/>
              <a:gd name="connsiteX0-21671" fmla="*/ 0 w 6127689"/>
              <a:gd name="connsiteY0-21672" fmla="*/ 0 h 6858000"/>
              <a:gd name="connsiteX1-21673" fmla="*/ 4965888 w 6127689"/>
              <a:gd name="connsiteY1-21674" fmla="*/ 0 h 6858000"/>
              <a:gd name="connsiteX2-21675" fmla="*/ 4967767 w 6127689"/>
              <a:gd name="connsiteY2-21676" fmla="*/ 7930 h 6858000"/>
              <a:gd name="connsiteX3-21677" fmla="*/ 4979444 w 6127689"/>
              <a:gd name="connsiteY3-21678" fmla="*/ 43921 h 6858000"/>
              <a:gd name="connsiteX4-21679" fmla="*/ 5021173 w 6127689"/>
              <a:gd name="connsiteY4-21680" fmla="*/ 123738 h 6858000"/>
              <a:gd name="connsiteX5-21681" fmla="*/ 5075458 w 6127689"/>
              <a:gd name="connsiteY5-21682" fmla="*/ 264355 h 6858000"/>
              <a:gd name="connsiteX6-21683" fmla="*/ 5081175 w 6127689"/>
              <a:gd name="connsiteY6-21684" fmla="*/ 277448 h 6858000"/>
              <a:gd name="connsiteX7-21685" fmla="*/ 5097011 w 6127689"/>
              <a:gd name="connsiteY7-21686" fmla="*/ 355616 h 6858000"/>
              <a:gd name="connsiteX8-21687" fmla="*/ 5130982 w 6127689"/>
              <a:gd name="connsiteY8-21688" fmla="*/ 412030 h 6858000"/>
              <a:gd name="connsiteX9-21689" fmla="*/ 5153000 w 6127689"/>
              <a:gd name="connsiteY9-21690" fmla="*/ 507134 h 6858000"/>
              <a:gd name="connsiteX10-21691" fmla="*/ 5171282 w 6127689"/>
              <a:gd name="connsiteY10-21692" fmla="*/ 602071 h 6858000"/>
              <a:gd name="connsiteX11-21693" fmla="*/ 5176196 w 6127689"/>
              <a:gd name="connsiteY11-21694" fmla="*/ 636822 h 6858000"/>
              <a:gd name="connsiteX12-21695" fmla="*/ 5189051 w 6127689"/>
              <a:gd name="connsiteY12-21696" fmla="*/ 782518 h 6858000"/>
              <a:gd name="connsiteX13-21697" fmla="*/ 5210428 w 6127689"/>
              <a:gd name="connsiteY13-21698" fmla="*/ 815772 h 6858000"/>
              <a:gd name="connsiteX14-21699" fmla="*/ 5221088 w 6127689"/>
              <a:gd name="connsiteY14-21700" fmla="*/ 860193 h 6858000"/>
              <a:gd name="connsiteX15-21701" fmla="*/ 5230806 w 6127689"/>
              <a:gd name="connsiteY15-21702" fmla="*/ 961354 h 6858000"/>
              <a:gd name="connsiteX16-21703" fmla="*/ 5201018 w 6127689"/>
              <a:gd name="connsiteY16-21704" fmla="*/ 1095027 h 6858000"/>
              <a:gd name="connsiteX17-21705" fmla="*/ 5202153 w 6127689"/>
              <a:gd name="connsiteY17-21706" fmla="*/ 1133224 h 6858000"/>
              <a:gd name="connsiteX18-21707" fmla="*/ 5207370 w 6127689"/>
              <a:gd name="connsiteY18-21708" fmla="*/ 1138097 h 6858000"/>
              <a:gd name="connsiteX19-21709" fmla="*/ 5189234 w 6127689"/>
              <a:gd name="connsiteY19-21710" fmla="*/ 1193495 h 6858000"/>
              <a:gd name="connsiteX20-21711" fmla="*/ 5202769 w 6127689"/>
              <a:gd name="connsiteY20-21712" fmla="*/ 1269450 h 6858000"/>
              <a:gd name="connsiteX21-21713" fmla="*/ 5225968 w 6127689"/>
              <a:gd name="connsiteY21-21714" fmla="*/ 1357994 h 6858000"/>
              <a:gd name="connsiteX22-21715" fmla="*/ 5233819 w 6127689"/>
              <a:gd name="connsiteY22-21716" fmla="*/ 1380922 h 6858000"/>
              <a:gd name="connsiteX23-21717" fmla="*/ 5237226 w 6127689"/>
              <a:gd name="connsiteY23-21718" fmla="*/ 1441327 h 6858000"/>
              <a:gd name="connsiteX24-21719" fmla="*/ 5255653 w 6127689"/>
              <a:gd name="connsiteY24-21720" fmla="*/ 1524712 h 6858000"/>
              <a:gd name="connsiteX25-21721" fmla="*/ 5263491 w 6127689"/>
              <a:gd name="connsiteY25-21722" fmla="*/ 1642938 h 6858000"/>
              <a:gd name="connsiteX26-21723" fmla="*/ 5261314 w 6127689"/>
              <a:gd name="connsiteY26-21724" fmla="*/ 1689177 h 6858000"/>
              <a:gd name="connsiteX27-21725" fmla="*/ 5259788 w 6127689"/>
              <a:gd name="connsiteY27-21726" fmla="*/ 1768516 h 6858000"/>
              <a:gd name="connsiteX28-21727" fmla="*/ 5255696 w 6127689"/>
              <a:gd name="connsiteY28-21728" fmla="*/ 1953770 h 6858000"/>
              <a:gd name="connsiteX29-21729" fmla="*/ 5252592 w 6127689"/>
              <a:gd name="connsiteY29-21730" fmla="*/ 2092210 h 6858000"/>
              <a:gd name="connsiteX30-21731" fmla="*/ 5264303 w 6127689"/>
              <a:gd name="connsiteY30-21732" fmla="*/ 2225157 h 6858000"/>
              <a:gd name="connsiteX31-21733" fmla="*/ 5254949 w 6127689"/>
              <a:gd name="connsiteY31-21734" fmla="*/ 2236160 h 6858000"/>
              <a:gd name="connsiteX32-21735" fmla="*/ 5250104 w 6127689"/>
              <a:gd name="connsiteY32-21736" fmla="*/ 2249166 h 6858000"/>
              <a:gd name="connsiteX33-21737" fmla="*/ 5251214 w 6127689"/>
              <a:gd name="connsiteY33-21738" fmla="*/ 2250944 h 6858000"/>
              <a:gd name="connsiteX34-21739" fmla="*/ 5250644 w 6127689"/>
              <a:gd name="connsiteY34-21740" fmla="*/ 2266619 h 6858000"/>
              <a:gd name="connsiteX35-21741" fmla="*/ 5293877 w 6127689"/>
              <a:gd name="connsiteY35-21742" fmla="*/ 2368649 h 6858000"/>
              <a:gd name="connsiteX36-21743" fmla="*/ 5311338 w 6127689"/>
              <a:gd name="connsiteY36-21744" fmla="*/ 2404034 h 6858000"/>
              <a:gd name="connsiteX37-21745" fmla="*/ 5338366 w 6127689"/>
              <a:gd name="connsiteY37-21746" fmla="*/ 2465052 h 6858000"/>
              <a:gd name="connsiteX38-21747" fmla="*/ 5371263 w 6127689"/>
              <a:gd name="connsiteY38-21748" fmla="*/ 2586413 h 6858000"/>
              <a:gd name="connsiteX39-21749" fmla="*/ 5407503 w 6127689"/>
              <a:gd name="connsiteY39-21750" fmla="*/ 2786290 h 6858000"/>
              <a:gd name="connsiteX40-21751" fmla="*/ 5407356 w 6127689"/>
              <a:gd name="connsiteY40-21752" fmla="*/ 2787545 h 6858000"/>
              <a:gd name="connsiteX41-21753" fmla="*/ 5411130 w 6127689"/>
              <a:gd name="connsiteY41-21754" fmla="*/ 2788640 h 6858000"/>
              <a:gd name="connsiteX42-21755" fmla="*/ 5416439 w 6127689"/>
              <a:gd name="connsiteY42-21756" fmla="*/ 2805666 h 6858000"/>
              <a:gd name="connsiteX43-21757" fmla="*/ 5416589 w 6127689"/>
              <a:gd name="connsiteY43-21758" fmla="*/ 2810822 h 6858000"/>
              <a:gd name="connsiteX44-21759" fmla="*/ 5418542 w 6127689"/>
              <a:gd name="connsiteY44-21760" fmla="*/ 2817745 h 6858000"/>
              <a:gd name="connsiteX45-21761" fmla="*/ 5418847 w 6127689"/>
              <a:gd name="connsiteY45-21762" fmla="*/ 2817825 h 6858000"/>
              <a:gd name="connsiteX46-21763" fmla="*/ 5457023 w 6127689"/>
              <a:gd name="connsiteY46-21764" fmla="*/ 2858292 h 6858000"/>
              <a:gd name="connsiteX47-21765" fmla="*/ 5479298 w 6127689"/>
              <a:gd name="connsiteY47-21766" fmla="*/ 2947791 h 6858000"/>
              <a:gd name="connsiteX48-21767" fmla="*/ 5481770 w 6127689"/>
              <a:gd name="connsiteY48-21768" fmla="*/ 2951352 h 6858000"/>
              <a:gd name="connsiteX49-21769" fmla="*/ 5482045 w 6127689"/>
              <a:gd name="connsiteY49-21770" fmla="*/ 2984371 h 6858000"/>
              <a:gd name="connsiteX50-21771" fmla="*/ 5482415 w 6127689"/>
              <a:gd name="connsiteY50-21772" fmla="*/ 3004079 h 6858000"/>
              <a:gd name="connsiteX51-21773" fmla="*/ 5503944 w 6127689"/>
              <a:gd name="connsiteY51-21774" fmla="*/ 3123335 h 6858000"/>
              <a:gd name="connsiteX52-21775" fmla="*/ 5516007 w 6127689"/>
              <a:gd name="connsiteY52-21776" fmla="*/ 3258473 h 6858000"/>
              <a:gd name="connsiteX53-21777" fmla="*/ 5566839 w 6127689"/>
              <a:gd name="connsiteY53-21778" fmla="*/ 3345295 h 6858000"/>
              <a:gd name="connsiteX54-21779" fmla="*/ 5589758 w 6127689"/>
              <a:gd name="connsiteY54-21780" fmla="*/ 3506453 h 6858000"/>
              <a:gd name="connsiteX55-21781" fmla="*/ 5596144 w 6127689"/>
              <a:gd name="connsiteY55-21782" fmla="*/ 3534624 h 6858000"/>
              <a:gd name="connsiteX56-21783" fmla="*/ 5597750 w 6127689"/>
              <a:gd name="connsiteY56-21784" fmla="*/ 3534129 h 6858000"/>
              <a:gd name="connsiteX57-21785" fmla="*/ 5599700 w 6127689"/>
              <a:gd name="connsiteY57-21786" fmla="*/ 3547221 h 6858000"/>
              <a:gd name="connsiteX58-21787" fmla="*/ 5615031 w 6127689"/>
              <a:gd name="connsiteY58-21788" fmla="*/ 3557482 h 6858000"/>
              <a:gd name="connsiteX59-21789" fmla="*/ 5618377 w 6127689"/>
              <a:gd name="connsiteY59-21790" fmla="*/ 3588431 h 6858000"/>
              <a:gd name="connsiteX60-21791" fmla="*/ 5612155 w 6127689"/>
              <a:gd name="connsiteY60-21792" fmla="*/ 3589869 h 6858000"/>
              <a:gd name="connsiteX61-21793" fmla="*/ 5620843 w 6127689"/>
              <a:gd name="connsiteY61-21794" fmla="*/ 3606745 h 6858000"/>
              <a:gd name="connsiteX62-21795" fmla="*/ 5655472 w 6127689"/>
              <a:gd name="connsiteY62-21796" fmla="*/ 3678877 h 6858000"/>
              <a:gd name="connsiteX63-21797" fmla="*/ 5680448 w 6127689"/>
              <a:gd name="connsiteY63-21798" fmla="*/ 3717760 h 6858000"/>
              <a:gd name="connsiteX64-21799" fmla="*/ 5683015 w 6127689"/>
              <a:gd name="connsiteY64-21800" fmla="*/ 3762025 h 6858000"/>
              <a:gd name="connsiteX65-21801" fmla="*/ 5696643 w 6127689"/>
              <a:gd name="connsiteY65-21802" fmla="*/ 3773888 h 6858000"/>
              <a:gd name="connsiteX66-21803" fmla="*/ 5699203 w 6127689"/>
              <a:gd name="connsiteY66-21804" fmla="*/ 3775823 h 6858000"/>
              <a:gd name="connsiteX67-21805" fmla="*/ 5704824 w 6127689"/>
              <a:gd name="connsiteY67-21806" fmla="*/ 3785966 h 6858000"/>
              <a:gd name="connsiteX68-21807" fmla="*/ 5712204 w 6127689"/>
              <a:gd name="connsiteY68-21808" fmla="*/ 3785830 h 6858000"/>
              <a:gd name="connsiteX69-21809" fmla="*/ 5724816 w 6127689"/>
              <a:gd name="connsiteY69-21810" fmla="*/ 3798949 h 6858000"/>
              <a:gd name="connsiteX70-21811" fmla="*/ 5733539 w 6127689"/>
              <a:gd name="connsiteY70-21812" fmla="*/ 3818457 h 6858000"/>
              <a:gd name="connsiteX71-21813" fmla="*/ 5768491 w 6127689"/>
              <a:gd name="connsiteY71-21814" fmla="*/ 3914399 h 6858000"/>
              <a:gd name="connsiteX72-21815" fmla="*/ 5793123 w 6127689"/>
              <a:gd name="connsiteY72-21816" fmla="*/ 3969952 h 6858000"/>
              <a:gd name="connsiteX73-21817" fmla="*/ 5808321 w 6127689"/>
              <a:gd name="connsiteY73-21818" fmla="*/ 3988153 h 6858000"/>
              <a:gd name="connsiteX74-21819" fmla="*/ 5825621 w 6127689"/>
              <a:gd name="connsiteY74-21820" fmla="*/ 4015525 h 6858000"/>
              <a:gd name="connsiteX75-21821" fmla="*/ 5860672 w 6127689"/>
              <a:gd name="connsiteY75-21822" fmla="*/ 4061579 h 6858000"/>
              <a:gd name="connsiteX76-21823" fmla="*/ 5872173 w 6127689"/>
              <a:gd name="connsiteY76-21824" fmla="*/ 4088497 h 6858000"/>
              <a:gd name="connsiteX77-21825" fmla="*/ 5883705 w 6127689"/>
              <a:gd name="connsiteY77-21826" fmla="*/ 4101899 h 6858000"/>
              <a:gd name="connsiteX78-21827" fmla="*/ 5885314 w 6127689"/>
              <a:gd name="connsiteY78-21828" fmla="*/ 4108387 h 6858000"/>
              <a:gd name="connsiteX79-21829" fmla="*/ 5894095 w 6127689"/>
              <a:gd name="connsiteY79-21830" fmla="*/ 4128857 h 6858000"/>
              <a:gd name="connsiteX80-21831" fmla="*/ 5898339 w 6127689"/>
              <a:gd name="connsiteY80-21832" fmla="*/ 4140800 h 6858000"/>
              <a:gd name="connsiteX81-21833" fmla="*/ 5899734 w 6127689"/>
              <a:gd name="connsiteY81-21834" fmla="*/ 4145632 h 6858000"/>
              <a:gd name="connsiteX82-21835" fmla="*/ 5903513 w 6127689"/>
              <a:gd name="connsiteY82-21836" fmla="*/ 4187661 h 6858000"/>
              <a:gd name="connsiteX83-21837" fmla="*/ 5917114 w 6127689"/>
              <a:gd name="connsiteY83-21838" fmla="*/ 4213096 h 6858000"/>
              <a:gd name="connsiteX84-21839" fmla="*/ 5921153 w 6127689"/>
              <a:gd name="connsiteY84-21840" fmla="*/ 4236222 h 6858000"/>
              <a:gd name="connsiteX85-21841" fmla="*/ 5924233 w 6127689"/>
              <a:gd name="connsiteY85-21842" fmla="*/ 4242060 h 6858000"/>
              <a:gd name="connsiteX86-21843" fmla="*/ 5928910 w 6127689"/>
              <a:gd name="connsiteY86-21844" fmla="*/ 4300973 h 6858000"/>
              <a:gd name="connsiteX87-21845" fmla="*/ 5939320 w 6127689"/>
              <a:gd name="connsiteY87-21846" fmla="*/ 4340435 h 6858000"/>
              <a:gd name="connsiteX88-21847" fmla="*/ 5946705 w 6127689"/>
              <a:gd name="connsiteY88-21848" fmla="*/ 4428051 h 6858000"/>
              <a:gd name="connsiteX89-21849" fmla="*/ 5949261 w 6127689"/>
              <a:gd name="connsiteY89-21850" fmla="*/ 4449185 h 6858000"/>
              <a:gd name="connsiteX90-21851" fmla="*/ 5957504 w 6127689"/>
              <a:gd name="connsiteY90-21852" fmla="*/ 4465911 h 6858000"/>
              <a:gd name="connsiteX91-21853" fmla="*/ 5964689 w 6127689"/>
              <a:gd name="connsiteY91-21854" fmla="*/ 4468532 h 6858000"/>
              <a:gd name="connsiteX92-21855" fmla="*/ 5967062 w 6127689"/>
              <a:gd name="connsiteY92-21856" fmla="*/ 4479923 h 6858000"/>
              <a:gd name="connsiteX93-21857" fmla="*/ 5968960 w 6127689"/>
              <a:gd name="connsiteY93-21858" fmla="*/ 4482655 h 6858000"/>
              <a:gd name="connsiteX94-21859" fmla="*/ 5978567 w 6127689"/>
              <a:gd name="connsiteY94-21860" fmla="*/ 4498605 h 6858000"/>
              <a:gd name="connsiteX95-21861" fmla="*/ 5980106 w 6127689"/>
              <a:gd name="connsiteY95-21862" fmla="*/ 4585087 h 6858000"/>
              <a:gd name="connsiteX96-21863" fmla="*/ 5998138 w 6127689"/>
              <a:gd name="connsiteY96-21864" fmla="*/ 4697518 h 6858000"/>
              <a:gd name="connsiteX97-21865" fmla="*/ 6013516 w 6127689"/>
              <a:gd name="connsiteY97-21866" fmla="*/ 4786619 h 6858000"/>
              <a:gd name="connsiteX98-21867" fmla="*/ 6025404 w 6127689"/>
              <a:gd name="connsiteY98-21868" fmla="*/ 4858148 h 6858000"/>
              <a:gd name="connsiteX99-21869" fmla="*/ 6007749 w 6127689"/>
              <a:gd name="connsiteY99-21870" fmla="*/ 4964715 h 6858000"/>
              <a:gd name="connsiteX100-21871" fmla="*/ 6005269 w 6127689"/>
              <a:gd name="connsiteY100-21872" fmla="*/ 5150567 h 6858000"/>
              <a:gd name="connsiteX101-21873" fmla="*/ 6001127 w 6127689"/>
              <a:gd name="connsiteY101-21874" fmla="*/ 5164609 h 6858000"/>
              <a:gd name="connsiteX102-21875" fmla="*/ 5996647 w 6127689"/>
              <a:gd name="connsiteY102-21876" fmla="*/ 5185640 h 6858000"/>
              <a:gd name="connsiteX103-21877" fmla="*/ 5998514 w 6127689"/>
              <a:gd name="connsiteY103-21878" fmla="*/ 5189673 h 6858000"/>
              <a:gd name="connsiteX104-21879" fmla="*/ 5995970 w 6127689"/>
              <a:gd name="connsiteY104-21880" fmla="*/ 5221547 h 6858000"/>
              <a:gd name="connsiteX105-21881" fmla="*/ 5997218 w 6127689"/>
              <a:gd name="connsiteY105-21882" fmla="*/ 5222031 h 6858000"/>
              <a:gd name="connsiteX106-21883" fmla="*/ 6039260 w 6127689"/>
              <a:gd name="connsiteY106-21884" fmla="*/ 5289518 h 6858000"/>
              <a:gd name="connsiteX107-21885" fmla="*/ 6036748 w 6127689"/>
              <a:gd name="connsiteY107-21886" fmla="*/ 5322752 h 6858000"/>
              <a:gd name="connsiteX108-21887" fmla="*/ 6036943 w 6127689"/>
              <a:gd name="connsiteY108-21888" fmla="*/ 5329480 h 6858000"/>
              <a:gd name="connsiteX109-21889" fmla="*/ 6037236 w 6127689"/>
              <a:gd name="connsiteY109-21890" fmla="*/ 5329634 h 6858000"/>
              <a:gd name="connsiteX110-21891" fmla="*/ 6038019 w 6127689"/>
              <a:gd name="connsiteY110-21892" fmla="*/ 5336764 h 6858000"/>
              <a:gd name="connsiteX111-21893" fmla="*/ 6037298 w 6127689"/>
              <a:gd name="connsiteY111-21894" fmla="*/ 5341753 h 6858000"/>
              <a:gd name="connsiteX112-21895" fmla="*/ 6037677 w 6127689"/>
              <a:gd name="connsiteY112-21896" fmla="*/ 5354807 h 6858000"/>
              <a:gd name="connsiteX113-21897" fmla="*/ 6039728 w 6127689"/>
              <a:gd name="connsiteY113-21898" fmla="*/ 5359416 h 6858000"/>
              <a:gd name="connsiteX114-21899" fmla="*/ 6043311 w 6127689"/>
              <a:gd name="connsiteY114-21900" fmla="*/ 5361407 h 6858000"/>
              <a:gd name="connsiteX115-21901" fmla="*/ 6042954 w 6127689"/>
              <a:gd name="connsiteY115-21902" fmla="*/ 5362576 h 6858000"/>
              <a:gd name="connsiteX116-21903" fmla="*/ 6053435 w 6127689"/>
              <a:gd name="connsiteY116-21904" fmla="*/ 5387547 h 6858000"/>
              <a:gd name="connsiteX117-21905" fmla="*/ 6065933 w 6127689"/>
              <a:gd name="connsiteY117-21906" fmla="*/ 5443002 h 6858000"/>
              <a:gd name="connsiteX118-21907" fmla="*/ 6068640 w 6127689"/>
              <a:gd name="connsiteY118-21908" fmla="*/ 5474503 h 6858000"/>
              <a:gd name="connsiteX119-21909" fmla="*/ 6080922 w 6127689"/>
              <a:gd name="connsiteY119-21910" fmla="*/ 5561070 h 6858000"/>
              <a:gd name="connsiteX120-21911" fmla="*/ 6096949 w 6127689"/>
              <a:gd name="connsiteY120-21912" fmla="*/ 5648179 h 6858000"/>
              <a:gd name="connsiteX121-21913" fmla="*/ 6125703 w 6127689"/>
              <a:gd name="connsiteY121-21914" fmla="*/ 5692894 h 6858000"/>
              <a:gd name="connsiteX122-21915" fmla="*/ 6126670 w 6127689"/>
              <a:gd name="connsiteY122-21916" fmla="*/ 5697882 h 6858000"/>
              <a:gd name="connsiteX123-21917" fmla="*/ 6124061 w 6127689"/>
              <a:gd name="connsiteY123-21918" fmla="*/ 5710294 h 6858000"/>
              <a:gd name="connsiteX124-21919" fmla="*/ 6122213 w 6127689"/>
              <a:gd name="connsiteY124-21920" fmla="*/ 5714762 h 6858000"/>
              <a:gd name="connsiteX125-21921" fmla="*/ 6121353 w 6127689"/>
              <a:gd name="connsiteY125-21922" fmla="*/ 5721725 h 6858000"/>
              <a:gd name="connsiteX126-21923" fmla="*/ 6121607 w 6127689"/>
              <a:gd name="connsiteY126-21924" fmla="*/ 5721959 h 6858000"/>
              <a:gd name="connsiteX127-21925" fmla="*/ 6120262 w 6127689"/>
              <a:gd name="connsiteY127-21926" fmla="*/ 5728358 h 6858000"/>
              <a:gd name="connsiteX128-21927" fmla="*/ 6127024 w 6127689"/>
              <a:gd name="connsiteY128-21928" fmla="*/ 5786902 h 6858000"/>
              <a:gd name="connsiteX129-21929" fmla="*/ 6127519 w 6127689"/>
              <a:gd name="connsiteY129-21930" fmla="*/ 5865775 h 6858000"/>
              <a:gd name="connsiteX130-21931" fmla="*/ 6119217 w 6127689"/>
              <a:gd name="connsiteY130-21932" fmla="*/ 5888542 h 6858000"/>
              <a:gd name="connsiteX131-21933" fmla="*/ 6102493 w 6127689"/>
              <a:gd name="connsiteY131-21934" fmla="*/ 5928602 h 6858000"/>
              <a:gd name="connsiteX132-21935" fmla="*/ 6056863 w 6127689"/>
              <a:gd name="connsiteY132-21936" fmla="*/ 6000643 h 6858000"/>
              <a:gd name="connsiteX133-21937" fmla="*/ 6045436 w 6127689"/>
              <a:gd name="connsiteY133-21938" fmla="*/ 6124480 h 6858000"/>
              <a:gd name="connsiteX134-21939" fmla="*/ 6030489 w 6127689"/>
              <a:gd name="connsiteY134-21940" fmla="*/ 6317666 h 6858000"/>
              <a:gd name="connsiteX135-21941" fmla="*/ 6007492 w 6127689"/>
              <a:gd name="connsiteY135-21942" fmla="*/ 6440818 h 6858000"/>
              <a:gd name="connsiteX136-21943" fmla="*/ 6009467 w 6127689"/>
              <a:gd name="connsiteY136-21944" fmla="*/ 6487076 h 6858000"/>
              <a:gd name="connsiteX137-21945" fmla="*/ 5995064 w 6127689"/>
              <a:gd name="connsiteY137-21946" fmla="*/ 6540791 h 6858000"/>
              <a:gd name="connsiteX138-21947" fmla="*/ 5996309 w 6127689"/>
              <a:gd name="connsiteY138-21948" fmla="*/ 6543961 h 6858000"/>
              <a:gd name="connsiteX139-21949" fmla="*/ 5996048 w 6127689"/>
              <a:gd name="connsiteY139-21950" fmla="*/ 6555444 h 6858000"/>
              <a:gd name="connsiteX140-21951" fmla="*/ 6002524 w 6127689"/>
              <a:gd name="connsiteY140-21952" fmla="*/ 6560188 h 6858000"/>
              <a:gd name="connsiteX141-21953" fmla="*/ 6006823 w 6127689"/>
              <a:gd name="connsiteY141-21954" fmla="*/ 6578546 h 6858000"/>
              <a:gd name="connsiteX142-21955" fmla="*/ 6004510 w 6127689"/>
              <a:gd name="connsiteY142-21956" fmla="*/ 6599256 h 6858000"/>
              <a:gd name="connsiteX143-21957" fmla="*/ 5986207 w 6127689"/>
              <a:gd name="connsiteY143-21958" fmla="*/ 6695855 h 6858000"/>
              <a:gd name="connsiteX144-21959" fmla="*/ 5979428 w 6127689"/>
              <a:gd name="connsiteY144-21960" fmla="*/ 6754678 h 6858000"/>
              <a:gd name="connsiteX145-21961" fmla="*/ 5983398 w 6127689"/>
              <a:gd name="connsiteY145-21962" fmla="*/ 6778641 h 6858000"/>
              <a:gd name="connsiteX146-21963" fmla="*/ 5984543 w 6127689"/>
              <a:gd name="connsiteY146-21964" fmla="*/ 6811016 h 6858000"/>
              <a:gd name="connsiteX147-21965" fmla="*/ 5981802 w 6127689"/>
              <a:gd name="connsiteY147-21966" fmla="*/ 6838578 h 6858000"/>
              <a:gd name="connsiteX148-21967" fmla="*/ 5979671 w 6127689"/>
              <a:gd name="connsiteY148-21968" fmla="*/ 6858000 h 6858000"/>
              <a:gd name="connsiteX149-21969" fmla="*/ 0 w 6127689"/>
              <a:gd name="connsiteY149-21970" fmla="*/ 6858000 h 6858000"/>
              <a:gd name="connsiteX150-21971" fmla="*/ 0 w 6127689"/>
              <a:gd name="connsiteY150-21972" fmla="*/ 0 h 6858000"/>
              <a:gd name="connsiteX0-21973" fmla="*/ 0 w 6127689"/>
              <a:gd name="connsiteY0-21974" fmla="*/ 0 h 6858000"/>
              <a:gd name="connsiteX1-21975" fmla="*/ 4965888 w 6127689"/>
              <a:gd name="connsiteY1-21976" fmla="*/ 0 h 6858000"/>
              <a:gd name="connsiteX2-21977" fmla="*/ 4967767 w 6127689"/>
              <a:gd name="connsiteY2-21978" fmla="*/ 7930 h 6858000"/>
              <a:gd name="connsiteX3-21979" fmla="*/ 4979444 w 6127689"/>
              <a:gd name="connsiteY3-21980" fmla="*/ 43921 h 6858000"/>
              <a:gd name="connsiteX4-21981" fmla="*/ 5021173 w 6127689"/>
              <a:gd name="connsiteY4-21982" fmla="*/ 123738 h 6858000"/>
              <a:gd name="connsiteX5-21983" fmla="*/ 5075458 w 6127689"/>
              <a:gd name="connsiteY5-21984" fmla="*/ 264355 h 6858000"/>
              <a:gd name="connsiteX6-21985" fmla="*/ 5081175 w 6127689"/>
              <a:gd name="connsiteY6-21986" fmla="*/ 277448 h 6858000"/>
              <a:gd name="connsiteX7-21987" fmla="*/ 5097011 w 6127689"/>
              <a:gd name="connsiteY7-21988" fmla="*/ 355616 h 6858000"/>
              <a:gd name="connsiteX8-21989" fmla="*/ 5130982 w 6127689"/>
              <a:gd name="connsiteY8-21990" fmla="*/ 412030 h 6858000"/>
              <a:gd name="connsiteX9-21991" fmla="*/ 5153000 w 6127689"/>
              <a:gd name="connsiteY9-21992" fmla="*/ 507134 h 6858000"/>
              <a:gd name="connsiteX10-21993" fmla="*/ 5171282 w 6127689"/>
              <a:gd name="connsiteY10-21994" fmla="*/ 602071 h 6858000"/>
              <a:gd name="connsiteX11-21995" fmla="*/ 5176196 w 6127689"/>
              <a:gd name="connsiteY11-21996" fmla="*/ 636822 h 6858000"/>
              <a:gd name="connsiteX12-21997" fmla="*/ 5189051 w 6127689"/>
              <a:gd name="connsiteY12-21998" fmla="*/ 782518 h 6858000"/>
              <a:gd name="connsiteX13-21999" fmla="*/ 5210428 w 6127689"/>
              <a:gd name="connsiteY13-22000" fmla="*/ 815772 h 6858000"/>
              <a:gd name="connsiteX14-22001" fmla="*/ 5221088 w 6127689"/>
              <a:gd name="connsiteY14-22002" fmla="*/ 860193 h 6858000"/>
              <a:gd name="connsiteX15-22003" fmla="*/ 5230806 w 6127689"/>
              <a:gd name="connsiteY15-22004" fmla="*/ 961354 h 6858000"/>
              <a:gd name="connsiteX16-22005" fmla="*/ 5201018 w 6127689"/>
              <a:gd name="connsiteY16-22006" fmla="*/ 1095027 h 6858000"/>
              <a:gd name="connsiteX17-22007" fmla="*/ 5202153 w 6127689"/>
              <a:gd name="connsiteY17-22008" fmla="*/ 1133224 h 6858000"/>
              <a:gd name="connsiteX18-22009" fmla="*/ 5207370 w 6127689"/>
              <a:gd name="connsiteY18-22010" fmla="*/ 1138097 h 6858000"/>
              <a:gd name="connsiteX19-22011" fmla="*/ 5189234 w 6127689"/>
              <a:gd name="connsiteY19-22012" fmla="*/ 1193495 h 6858000"/>
              <a:gd name="connsiteX20-22013" fmla="*/ 5202769 w 6127689"/>
              <a:gd name="connsiteY20-22014" fmla="*/ 1269450 h 6858000"/>
              <a:gd name="connsiteX21-22015" fmla="*/ 5225968 w 6127689"/>
              <a:gd name="connsiteY21-22016" fmla="*/ 1357994 h 6858000"/>
              <a:gd name="connsiteX22-22017" fmla="*/ 5233819 w 6127689"/>
              <a:gd name="connsiteY22-22018" fmla="*/ 1380922 h 6858000"/>
              <a:gd name="connsiteX23-22019" fmla="*/ 5237226 w 6127689"/>
              <a:gd name="connsiteY23-22020" fmla="*/ 1441327 h 6858000"/>
              <a:gd name="connsiteX24-22021" fmla="*/ 5255653 w 6127689"/>
              <a:gd name="connsiteY24-22022" fmla="*/ 1524712 h 6858000"/>
              <a:gd name="connsiteX25-22023" fmla="*/ 5263491 w 6127689"/>
              <a:gd name="connsiteY25-22024" fmla="*/ 1642938 h 6858000"/>
              <a:gd name="connsiteX26-22025" fmla="*/ 5261314 w 6127689"/>
              <a:gd name="connsiteY26-22026" fmla="*/ 1689177 h 6858000"/>
              <a:gd name="connsiteX27-22027" fmla="*/ 5259788 w 6127689"/>
              <a:gd name="connsiteY27-22028" fmla="*/ 1768516 h 6858000"/>
              <a:gd name="connsiteX28-22029" fmla="*/ 5255696 w 6127689"/>
              <a:gd name="connsiteY28-22030" fmla="*/ 1953770 h 6858000"/>
              <a:gd name="connsiteX29-22031" fmla="*/ 5252592 w 6127689"/>
              <a:gd name="connsiteY29-22032" fmla="*/ 2092210 h 6858000"/>
              <a:gd name="connsiteX30-22033" fmla="*/ 5264303 w 6127689"/>
              <a:gd name="connsiteY30-22034" fmla="*/ 2225157 h 6858000"/>
              <a:gd name="connsiteX31-22035" fmla="*/ 5254949 w 6127689"/>
              <a:gd name="connsiteY31-22036" fmla="*/ 2236160 h 6858000"/>
              <a:gd name="connsiteX32-22037" fmla="*/ 5250104 w 6127689"/>
              <a:gd name="connsiteY32-22038" fmla="*/ 2249166 h 6858000"/>
              <a:gd name="connsiteX33-22039" fmla="*/ 5251214 w 6127689"/>
              <a:gd name="connsiteY33-22040" fmla="*/ 2250944 h 6858000"/>
              <a:gd name="connsiteX34-22041" fmla="*/ 5250644 w 6127689"/>
              <a:gd name="connsiteY34-22042" fmla="*/ 2266619 h 6858000"/>
              <a:gd name="connsiteX35-22043" fmla="*/ 5293877 w 6127689"/>
              <a:gd name="connsiteY35-22044" fmla="*/ 2368649 h 6858000"/>
              <a:gd name="connsiteX36-22045" fmla="*/ 5311338 w 6127689"/>
              <a:gd name="connsiteY36-22046" fmla="*/ 2404034 h 6858000"/>
              <a:gd name="connsiteX37-22047" fmla="*/ 5338366 w 6127689"/>
              <a:gd name="connsiteY37-22048" fmla="*/ 2465052 h 6858000"/>
              <a:gd name="connsiteX38-22049" fmla="*/ 5371263 w 6127689"/>
              <a:gd name="connsiteY38-22050" fmla="*/ 2586413 h 6858000"/>
              <a:gd name="connsiteX39-22051" fmla="*/ 5407503 w 6127689"/>
              <a:gd name="connsiteY39-22052" fmla="*/ 2786290 h 6858000"/>
              <a:gd name="connsiteX40-22053" fmla="*/ 5407356 w 6127689"/>
              <a:gd name="connsiteY40-22054" fmla="*/ 2787545 h 6858000"/>
              <a:gd name="connsiteX41-22055" fmla="*/ 5411130 w 6127689"/>
              <a:gd name="connsiteY41-22056" fmla="*/ 2788640 h 6858000"/>
              <a:gd name="connsiteX42-22057" fmla="*/ 5416439 w 6127689"/>
              <a:gd name="connsiteY42-22058" fmla="*/ 2805666 h 6858000"/>
              <a:gd name="connsiteX43-22059" fmla="*/ 5416589 w 6127689"/>
              <a:gd name="connsiteY43-22060" fmla="*/ 2810822 h 6858000"/>
              <a:gd name="connsiteX44-22061" fmla="*/ 5418542 w 6127689"/>
              <a:gd name="connsiteY44-22062" fmla="*/ 2817745 h 6858000"/>
              <a:gd name="connsiteX45-22063" fmla="*/ 5418847 w 6127689"/>
              <a:gd name="connsiteY45-22064" fmla="*/ 2817825 h 6858000"/>
              <a:gd name="connsiteX46-22065" fmla="*/ 5457023 w 6127689"/>
              <a:gd name="connsiteY46-22066" fmla="*/ 2858292 h 6858000"/>
              <a:gd name="connsiteX47-22067" fmla="*/ 5479298 w 6127689"/>
              <a:gd name="connsiteY47-22068" fmla="*/ 2947791 h 6858000"/>
              <a:gd name="connsiteX48-22069" fmla="*/ 5481770 w 6127689"/>
              <a:gd name="connsiteY48-22070" fmla="*/ 2951352 h 6858000"/>
              <a:gd name="connsiteX49-22071" fmla="*/ 5482045 w 6127689"/>
              <a:gd name="connsiteY49-22072" fmla="*/ 2984371 h 6858000"/>
              <a:gd name="connsiteX50-22073" fmla="*/ 5482415 w 6127689"/>
              <a:gd name="connsiteY50-22074" fmla="*/ 3004079 h 6858000"/>
              <a:gd name="connsiteX51-22075" fmla="*/ 5503944 w 6127689"/>
              <a:gd name="connsiteY51-22076" fmla="*/ 3123335 h 6858000"/>
              <a:gd name="connsiteX52-22077" fmla="*/ 5516007 w 6127689"/>
              <a:gd name="connsiteY52-22078" fmla="*/ 3258473 h 6858000"/>
              <a:gd name="connsiteX53-22079" fmla="*/ 5566839 w 6127689"/>
              <a:gd name="connsiteY53-22080" fmla="*/ 3345295 h 6858000"/>
              <a:gd name="connsiteX54-22081" fmla="*/ 5589758 w 6127689"/>
              <a:gd name="connsiteY54-22082" fmla="*/ 3506453 h 6858000"/>
              <a:gd name="connsiteX55-22083" fmla="*/ 5596144 w 6127689"/>
              <a:gd name="connsiteY55-22084" fmla="*/ 3534624 h 6858000"/>
              <a:gd name="connsiteX56-22085" fmla="*/ 5597750 w 6127689"/>
              <a:gd name="connsiteY56-22086" fmla="*/ 3534129 h 6858000"/>
              <a:gd name="connsiteX57-22087" fmla="*/ 5599700 w 6127689"/>
              <a:gd name="connsiteY57-22088" fmla="*/ 3547221 h 6858000"/>
              <a:gd name="connsiteX58-22089" fmla="*/ 5615031 w 6127689"/>
              <a:gd name="connsiteY58-22090" fmla="*/ 3557482 h 6858000"/>
              <a:gd name="connsiteX59-22091" fmla="*/ 5618377 w 6127689"/>
              <a:gd name="connsiteY59-22092" fmla="*/ 3588431 h 6858000"/>
              <a:gd name="connsiteX60-22093" fmla="*/ 5612155 w 6127689"/>
              <a:gd name="connsiteY60-22094" fmla="*/ 3589869 h 6858000"/>
              <a:gd name="connsiteX61-22095" fmla="*/ 5620843 w 6127689"/>
              <a:gd name="connsiteY61-22096" fmla="*/ 3606745 h 6858000"/>
              <a:gd name="connsiteX62-22097" fmla="*/ 5655472 w 6127689"/>
              <a:gd name="connsiteY62-22098" fmla="*/ 3678877 h 6858000"/>
              <a:gd name="connsiteX63-22099" fmla="*/ 5680448 w 6127689"/>
              <a:gd name="connsiteY63-22100" fmla="*/ 3717760 h 6858000"/>
              <a:gd name="connsiteX64-22101" fmla="*/ 5683015 w 6127689"/>
              <a:gd name="connsiteY64-22102" fmla="*/ 3762025 h 6858000"/>
              <a:gd name="connsiteX65-22103" fmla="*/ 5696643 w 6127689"/>
              <a:gd name="connsiteY65-22104" fmla="*/ 3773888 h 6858000"/>
              <a:gd name="connsiteX66-22105" fmla="*/ 5699203 w 6127689"/>
              <a:gd name="connsiteY66-22106" fmla="*/ 3775823 h 6858000"/>
              <a:gd name="connsiteX67-22107" fmla="*/ 5704824 w 6127689"/>
              <a:gd name="connsiteY67-22108" fmla="*/ 3785966 h 6858000"/>
              <a:gd name="connsiteX68-22109" fmla="*/ 5712204 w 6127689"/>
              <a:gd name="connsiteY68-22110" fmla="*/ 3785830 h 6858000"/>
              <a:gd name="connsiteX69-22111" fmla="*/ 5724816 w 6127689"/>
              <a:gd name="connsiteY69-22112" fmla="*/ 3798949 h 6858000"/>
              <a:gd name="connsiteX70-22113" fmla="*/ 5733539 w 6127689"/>
              <a:gd name="connsiteY70-22114" fmla="*/ 3818457 h 6858000"/>
              <a:gd name="connsiteX71-22115" fmla="*/ 5768491 w 6127689"/>
              <a:gd name="connsiteY71-22116" fmla="*/ 3914399 h 6858000"/>
              <a:gd name="connsiteX72-22117" fmla="*/ 5793123 w 6127689"/>
              <a:gd name="connsiteY72-22118" fmla="*/ 3969952 h 6858000"/>
              <a:gd name="connsiteX73-22119" fmla="*/ 5808321 w 6127689"/>
              <a:gd name="connsiteY73-22120" fmla="*/ 3988153 h 6858000"/>
              <a:gd name="connsiteX74-22121" fmla="*/ 5825621 w 6127689"/>
              <a:gd name="connsiteY74-22122" fmla="*/ 4015525 h 6858000"/>
              <a:gd name="connsiteX75-22123" fmla="*/ 5860672 w 6127689"/>
              <a:gd name="connsiteY75-22124" fmla="*/ 4061579 h 6858000"/>
              <a:gd name="connsiteX76-22125" fmla="*/ 5872173 w 6127689"/>
              <a:gd name="connsiteY76-22126" fmla="*/ 4088497 h 6858000"/>
              <a:gd name="connsiteX77-22127" fmla="*/ 5883705 w 6127689"/>
              <a:gd name="connsiteY77-22128" fmla="*/ 4101899 h 6858000"/>
              <a:gd name="connsiteX78-22129" fmla="*/ 5885314 w 6127689"/>
              <a:gd name="connsiteY78-22130" fmla="*/ 4108387 h 6858000"/>
              <a:gd name="connsiteX79-22131" fmla="*/ 5894095 w 6127689"/>
              <a:gd name="connsiteY79-22132" fmla="*/ 4128857 h 6858000"/>
              <a:gd name="connsiteX80-22133" fmla="*/ 5898339 w 6127689"/>
              <a:gd name="connsiteY80-22134" fmla="*/ 4140800 h 6858000"/>
              <a:gd name="connsiteX81-22135" fmla="*/ 5899734 w 6127689"/>
              <a:gd name="connsiteY81-22136" fmla="*/ 4145632 h 6858000"/>
              <a:gd name="connsiteX82-22137" fmla="*/ 5903513 w 6127689"/>
              <a:gd name="connsiteY82-22138" fmla="*/ 4187661 h 6858000"/>
              <a:gd name="connsiteX83-22139" fmla="*/ 5917114 w 6127689"/>
              <a:gd name="connsiteY83-22140" fmla="*/ 4213096 h 6858000"/>
              <a:gd name="connsiteX84-22141" fmla="*/ 5921153 w 6127689"/>
              <a:gd name="connsiteY84-22142" fmla="*/ 4236222 h 6858000"/>
              <a:gd name="connsiteX85-22143" fmla="*/ 5924233 w 6127689"/>
              <a:gd name="connsiteY85-22144" fmla="*/ 4242060 h 6858000"/>
              <a:gd name="connsiteX86-22145" fmla="*/ 5928910 w 6127689"/>
              <a:gd name="connsiteY86-22146" fmla="*/ 4300973 h 6858000"/>
              <a:gd name="connsiteX87-22147" fmla="*/ 5939320 w 6127689"/>
              <a:gd name="connsiteY87-22148" fmla="*/ 4340435 h 6858000"/>
              <a:gd name="connsiteX88-22149" fmla="*/ 5946705 w 6127689"/>
              <a:gd name="connsiteY88-22150" fmla="*/ 4428051 h 6858000"/>
              <a:gd name="connsiteX89-22151" fmla="*/ 5949261 w 6127689"/>
              <a:gd name="connsiteY89-22152" fmla="*/ 4449185 h 6858000"/>
              <a:gd name="connsiteX90-22153" fmla="*/ 5957504 w 6127689"/>
              <a:gd name="connsiteY90-22154" fmla="*/ 4465911 h 6858000"/>
              <a:gd name="connsiteX91-22155" fmla="*/ 5964689 w 6127689"/>
              <a:gd name="connsiteY91-22156" fmla="*/ 4468532 h 6858000"/>
              <a:gd name="connsiteX92-22157" fmla="*/ 5967062 w 6127689"/>
              <a:gd name="connsiteY92-22158" fmla="*/ 4479923 h 6858000"/>
              <a:gd name="connsiteX93-22159" fmla="*/ 5968960 w 6127689"/>
              <a:gd name="connsiteY93-22160" fmla="*/ 4482655 h 6858000"/>
              <a:gd name="connsiteX94-22161" fmla="*/ 5978567 w 6127689"/>
              <a:gd name="connsiteY94-22162" fmla="*/ 4498605 h 6858000"/>
              <a:gd name="connsiteX95-22163" fmla="*/ 5980106 w 6127689"/>
              <a:gd name="connsiteY95-22164" fmla="*/ 4585087 h 6858000"/>
              <a:gd name="connsiteX96-22165" fmla="*/ 5998138 w 6127689"/>
              <a:gd name="connsiteY96-22166" fmla="*/ 4697518 h 6858000"/>
              <a:gd name="connsiteX97-22167" fmla="*/ 6013516 w 6127689"/>
              <a:gd name="connsiteY97-22168" fmla="*/ 4786619 h 6858000"/>
              <a:gd name="connsiteX98-22169" fmla="*/ 6025404 w 6127689"/>
              <a:gd name="connsiteY98-22170" fmla="*/ 4858148 h 6858000"/>
              <a:gd name="connsiteX99-22171" fmla="*/ 6007749 w 6127689"/>
              <a:gd name="connsiteY99-22172" fmla="*/ 4964715 h 6858000"/>
              <a:gd name="connsiteX100-22173" fmla="*/ 6005269 w 6127689"/>
              <a:gd name="connsiteY100-22174" fmla="*/ 5150567 h 6858000"/>
              <a:gd name="connsiteX101-22175" fmla="*/ 6001127 w 6127689"/>
              <a:gd name="connsiteY101-22176" fmla="*/ 5164609 h 6858000"/>
              <a:gd name="connsiteX102-22177" fmla="*/ 5996647 w 6127689"/>
              <a:gd name="connsiteY102-22178" fmla="*/ 5185640 h 6858000"/>
              <a:gd name="connsiteX103-22179" fmla="*/ 5998514 w 6127689"/>
              <a:gd name="connsiteY103-22180" fmla="*/ 5189673 h 6858000"/>
              <a:gd name="connsiteX104-22181" fmla="*/ 5995970 w 6127689"/>
              <a:gd name="connsiteY104-22182" fmla="*/ 5221547 h 6858000"/>
              <a:gd name="connsiteX105-22183" fmla="*/ 5997218 w 6127689"/>
              <a:gd name="connsiteY105-22184" fmla="*/ 5222031 h 6858000"/>
              <a:gd name="connsiteX106-22185" fmla="*/ 6036748 w 6127689"/>
              <a:gd name="connsiteY106-22186" fmla="*/ 5322752 h 6858000"/>
              <a:gd name="connsiteX107-22187" fmla="*/ 6036943 w 6127689"/>
              <a:gd name="connsiteY107-22188" fmla="*/ 5329480 h 6858000"/>
              <a:gd name="connsiteX108-22189" fmla="*/ 6037236 w 6127689"/>
              <a:gd name="connsiteY108-22190" fmla="*/ 5329634 h 6858000"/>
              <a:gd name="connsiteX109-22191" fmla="*/ 6038019 w 6127689"/>
              <a:gd name="connsiteY109-22192" fmla="*/ 5336764 h 6858000"/>
              <a:gd name="connsiteX110-22193" fmla="*/ 6037298 w 6127689"/>
              <a:gd name="connsiteY110-22194" fmla="*/ 5341753 h 6858000"/>
              <a:gd name="connsiteX111-22195" fmla="*/ 6037677 w 6127689"/>
              <a:gd name="connsiteY111-22196" fmla="*/ 5354807 h 6858000"/>
              <a:gd name="connsiteX112-22197" fmla="*/ 6039728 w 6127689"/>
              <a:gd name="connsiteY112-22198" fmla="*/ 5359416 h 6858000"/>
              <a:gd name="connsiteX113-22199" fmla="*/ 6043311 w 6127689"/>
              <a:gd name="connsiteY113-22200" fmla="*/ 5361407 h 6858000"/>
              <a:gd name="connsiteX114-22201" fmla="*/ 6042954 w 6127689"/>
              <a:gd name="connsiteY114-22202" fmla="*/ 5362576 h 6858000"/>
              <a:gd name="connsiteX115-22203" fmla="*/ 6053435 w 6127689"/>
              <a:gd name="connsiteY115-22204" fmla="*/ 5387547 h 6858000"/>
              <a:gd name="connsiteX116-22205" fmla="*/ 6065933 w 6127689"/>
              <a:gd name="connsiteY116-22206" fmla="*/ 5443002 h 6858000"/>
              <a:gd name="connsiteX117-22207" fmla="*/ 6068640 w 6127689"/>
              <a:gd name="connsiteY117-22208" fmla="*/ 5474503 h 6858000"/>
              <a:gd name="connsiteX118-22209" fmla="*/ 6080922 w 6127689"/>
              <a:gd name="connsiteY118-22210" fmla="*/ 5561070 h 6858000"/>
              <a:gd name="connsiteX119-22211" fmla="*/ 6096949 w 6127689"/>
              <a:gd name="connsiteY119-22212" fmla="*/ 5648179 h 6858000"/>
              <a:gd name="connsiteX120-22213" fmla="*/ 6125703 w 6127689"/>
              <a:gd name="connsiteY120-22214" fmla="*/ 5692894 h 6858000"/>
              <a:gd name="connsiteX121-22215" fmla="*/ 6126670 w 6127689"/>
              <a:gd name="connsiteY121-22216" fmla="*/ 5697882 h 6858000"/>
              <a:gd name="connsiteX122-22217" fmla="*/ 6124061 w 6127689"/>
              <a:gd name="connsiteY122-22218" fmla="*/ 5710294 h 6858000"/>
              <a:gd name="connsiteX123-22219" fmla="*/ 6122213 w 6127689"/>
              <a:gd name="connsiteY123-22220" fmla="*/ 5714762 h 6858000"/>
              <a:gd name="connsiteX124-22221" fmla="*/ 6121353 w 6127689"/>
              <a:gd name="connsiteY124-22222" fmla="*/ 5721725 h 6858000"/>
              <a:gd name="connsiteX125-22223" fmla="*/ 6121607 w 6127689"/>
              <a:gd name="connsiteY125-22224" fmla="*/ 5721959 h 6858000"/>
              <a:gd name="connsiteX126-22225" fmla="*/ 6120262 w 6127689"/>
              <a:gd name="connsiteY126-22226" fmla="*/ 5728358 h 6858000"/>
              <a:gd name="connsiteX127-22227" fmla="*/ 6127024 w 6127689"/>
              <a:gd name="connsiteY127-22228" fmla="*/ 5786902 h 6858000"/>
              <a:gd name="connsiteX128-22229" fmla="*/ 6127519 w 6127689"/>
              <a:gd name="connsiteY128-22230" fmla="*/ 5865775 h 6858000"/>
              <a:gd name="connsiteX129-22231" fmla="*/ 6119217 w 6127689"/>
              <a:gd name="connsiteY129-22232" fmla="*/ 5888542 h 6858000"/>
              <a:gd name="connsiteX130-22233" fmla="*/ 6102493 w 6127689"/>
              <a:gd name="connsiteY130-22234" fmla="*/ 5928602 h 6858000"/>
              <a:gd name="connsiteX131-22235" fmla="*/ 6056863 w 6127689"/>
              <a:gd name="connsiteY131-22236" fmla="*/ 6000643 h 6858000"/>
              <a:gd name="connsiteX132-22237" fmla="*/ 6045436 w 6127689"/>
              <a:gd name="connsiteY132-22238" fmla="*/ 6124480 h 6858000"/>
              <a:gd name="connsiteX133-22239" fmla="*/ 6030489 w 6127689"/>
              <a:gd name="connsiteY133-22240" fmla="*/ 6317666 h 6858000"/>
              <a:gd name="connsiteX134-22241" fmla="*/ 6007492 w 6127689"/>
              <a:gd name="connsiteY134-22242" fmla="*/ 6440818 h 6858000"/>
              <a:gd name="connsiteX135-22243" fmla="*/ 6009467 w 6127689"/>
              <a:gd name="connsiteY135-22244" fmla="*/ 6487076 h 6858000"/>
              <a:gd name="connsiteX136-22245" fmla="*/ 5995064 w 6127689"/>
              <a:gd name="connsiteY136-22246" fmla="*/ 6540791 h 6858000"/>
              <a:gd name="connsiteX137-22247" fmla="*/ 5996309 w 6127689"/>
              <a:gd name="connsiteY137-22248" fmla="*/ 6543961 h 6858000"/>
              <a:gd name="connsiteX138-22249" fmla="*/ 5996048 w 6127689"/>
              <a:gd name="connsiteY138-22250" fmla="*/ 6555444 h 6858000"/>
              <a:gd name="connsiteX139-22251" fmla="*/ 6002524 w 6127689"/>
              <a:gd name="connsiteY139-22252" fmla="*/ 6560188 h 6858000"/>
              <a:gd name="connsiteX140-22253" fmla="*/ 6006823 w 6127689"/>
              <a:gd name="connsiteY140-22254" fmla="*/ 6578546 h 6858000"/>
              <a:gd name="connsiteX141-22255" fmla="*/ 6004510 w 6127689"/>
              <a:gd name="connsiteY141-22256" fmla="*/ 6599256 h 6858000"/>
              <a:gd name="connsiteX142-22257" fmla="*/ 5986207 w 6127689"/>
              <a:gd name="connsiteY142-22258" fmla="*/ 6695855 h 6858000"/>
              <a:gd name="connsiteX143-22259" fmla="*/ 5979428 w 6127689"/>
              <a:gd name="connsiteY143-22260" fmla="*/ 6754678 h 6858000"/>
              <a:gd name="connsiteX144-22261" fmla="*/ 5983398 w 6127689"/>
              <a:gd name="connsiteY144-22262" fmla="*/ 6778641 h 6858000"/>
              <a:gd name="connsiteX145-22263" fmla="*/ 5984543 w 6127689"/>
              <a:gd name="connsiteY145-22264" fmla="*/ 6811016 h 6858000"/>
              <a:gd name="connsiteX146-22265" fmla="*/ 5981802 w 6127689"/>
              <a:gd name="connsiteY146-22266" fmla="*/ 6838578 h 6858000"/>
              <a:gd name="connsiteX147-22267" fmla="*/ 5979671 w 6127689"/>
              <a:gd name="connsiteY147-22268" fmla="*/ 6858000 h 6858000"/>
              <a:gd name="connsiteX148-22269" fmla="*/ 0 w 6127689"/>
              <a:gd name="connsiteY148-22270" fmla="*/ 6858000 h 6858000"/>
              <a:gd name="connsiteX149-22271" fmla="*/ 0 w 6127689"/>
              <a:gd name="connsiteY149-22272" fmla="*/ 0 h 6858000"/>
              <a:gd name="connsiteX0-22273" fmla="*/ 0 w 6127689"/>
              <a:gd name="connsiteY0-22274" fmla="*/ 0 h 6858000"/>
              <a:gd name="connsiteX1-22275" fmla="*/ 4965888 w 6127689"/>
              <a:gd name="connsiteY1-22276" fmla="*/ 0 h 6858000"/>
              <a:gd name="connsiteX2-22277" fmla="*/ 4967767 w 6127689"/>
              <a:gd name="connsiteY2-22278" fmla="*/ 7930 h 6858000"/>
              <a:gd name="connsiteX3-22279" fmla="*/ 4979444 w 6127689"/>
              <a:gd name="connsiteY3-22280" fmla="*/ 43921 h 6858000"/>
              <a:gd name="connsiteX4-22281" fmla="*/ 5021173 w 6127689"/>
              <a:gd name="connsiteY4-22282" fmla="*/ 123738 h 6858000"/>
              <a:gd name="connsiteX5-22283" fmla="*/ 5075458 w 6127689"/>
              <a:gd name="connsiteY5-22284" fmla="*/ 264355 h 6858000"/>
              <a:gd name="connsiteX6-22285" fmla="*/ 5081175 w 6127689"/>
              <a:gd name="connsiteY6-22286" fmla="*/ 277448 h 6858000"/>
              <a:gd name="connsiteX7-22287" fmla="*/ 5097011 w 6127689"/>
              <a:gd name="connsiteY7-22288" fmla="*/ 355616 h 6858000"/>
              <a:gd name="connsiteX8-22289" fmla="*/ 5130982 w 6127689"/>
              <a:gd name="connsiteY8-22290" fmla="*/ 412030 h 6858000"/>
              <a:gd name="connsiteX9-22291" fmla="*/ 5153000 w 6127689"/>
              <a:gd name="connsiteY9-22292" fmla="*/ 507134 h 6858000"/>
              <a:gd name="connsiteX10-22293" fmla="*/ 5171282 w 6127689"/>
              <a:gd name="connsiteY10-22294" fmla="*/ 602071 h 6858000"/>
              <a:gd name="connsiteX11-22295" fmla="*/ 5176196 w 6127689"/>
              <a:gd name="connsiteY11-22296" fmla="*/ 636822 h 6858000"/>
              <a:gd name="connsiteX12-22297" fmla="*/ 5189051 w 6127689"/>
              <a:gd name="connsiteY12-22298" fmla="*/ 782518 h 6858000"/>
              <a:gd name="connsiteX13-22299" fmla="*/ 5210428 w 6127689"/>
              <a:gd name="connsiteY13-22300" fmla="*/ 815772 h 6858000"/>
              <a:gd name="connsiteX14-22301" fmla="*/ 5221088 w 6127689"/>
              <a:gd name="connsiteY14-22302" fmla="*/ 860193 h 6858000"/>
              <a:gd name="connsiteX15-22303" fmla="*/ 5230806 w 6127689"/>
              <a:gd name="connsiteY15-22304" fmla="*/ 961354 h 6858000"/>
              <a:gd name="connsiteX16-22305" fmla="*/ 5201018 w 6127689"/>
              <a:gd name="connsiteY16-22306" fmla="*/ 1095027 h 6858000"/>
              <a:gd name="connsiteX17-22307" fmla="*/ 5202153 w 6127689"/>
              <a:gd name="connsiteY17-22308" fmla="*/ 1133224 h 6858000"/>
              <a:gd name="connsiteX18-22309" fmla="*/ 5207370 w 6127689"/>
              <a:gd name="connsiteY18-22310" fmla="*/ 1138097 h 6858000"/>
              <a:gd name="connsiteX19-22311" fmla="*/ 5189234 w 6127689"/>
              <a:gd name="connsiteY19-22312" fmla="*/ 1193495 h 6858000"/>
              <a:gd name="connsiteX20-22313" fmla="*/ 5202769 w 6127689"/>
              <a:gd name="connsiteY20-22314" fmla="*/ 1269450 h 6858000"/>
              <a:gd name="connsiteX21-22315" fmla="*/ 5225968 w 6127689"/>
              <a:gd name="connsiteY21-22316" fmla="*/ 1357994 h 6858000"/>
              <a:gd name="connsiteX22-22317" fmla="*/ 5233819 w 6127689"/>
              <a:gd name="connsiteY22-22318" fmla="*/ 1380922 h 6858000"/>
              <a:gd name="connsiteX23-22319" fmla="*/ 5237226 w 6127689"/>
              <a:gd name="connsiteY23-22320" fmla="*/ 1441327 h 6858000"/>
              <a:gd name="connsiteX24-22321" fmla="*/ 5255653 w 6127689"/>
              <a:gd name="connsiteY24-22322" fmla="*/ 1524712 h 6858000"/>
              <a:gd name="connsiteX25-22323" fmla="*/ 5263491 w 6127689"/>
              <a:gd name="connsiteY25-22324" fmla="*/ 1642938 h 6858000"/>
              <a:gd name="connsiteX26-22325" fmla="*/ 5261314 w 6127689"/>
              <a:gd name="connsiteY26-22326" fmla="*/ 1689177 h 6858000"/>
              <a:gd name="connsiteX27-22327" fmla="*/ 5259788 w 6127689"/>
              <a:gd name="connsiteY27-22328" fmla="*/ 1768516 h 6858000"/>
              <a:gd name="connsiteX28-22329" fmla="*/ 5255696 w 6127689"/>
              <a:gd name="connsiteY28-22330" fmla="*/ 1953770 h 6858000"/>
              <a:gd name="connsiteX29-22331" fmla="*/ 5252592 w 6127689"/>
              <a:gd name="connsiteY29-22332" fmla="*/ 2092210 h 6858000"/>
              <a:gd name="connsiteX30-22333" fmla="*/ 5264303 w 6127689"/>
              <a:gd name="connsiteY30-22334" fmla="*/ 2225157 h 6858000"/>
              <a:gd name="connsiteX31-22335" fmla="*/ 5254949 w 6127689"/>
              <a:gd name="connsiteY31-22336" fmla="*/ 2236160 h 6858000"/>
              <a:gd name="connsiteX32-22337" fmla="*/ 5250104 w 6127689"/>
              <a:gd name="connsiteY32-22338" fmla="*/ 2249166 h 6858000"/>
              <a:gd name="connsiteX33-22339" fmla="*/ 5251214 w 6127689"/>
              <a:gd name="connsiteY33-22340" fmla="*/ 2250944 h 6858000"/>
              <a:gd name="connsiteX34-22341" fmla="*/ 5250644 w 6127689"/>
              <a:gd name="connsiteY34-22342" fmla="*/ 2266619 h 6858000"/>
              <a:gd name="connsiteX35-22343" fmla="*/ 5293877 w 6127689"/>
              <a:gd name="connsiteY35-22344" fmla="*/ 2368649 h 6858000"/>
              <a:gd name="connsiteX36-22345" fmla="*/ 5311338 w 6127689"/>
              <a:gd name="connsiteY36-22346" fmla="*/ 2404034 h 6858000"/>
              <a:gd name="connsiteX37-22347" fmla="*/ 5338366 w 6127689"/>
              <a:gd name="connsiteY37-22348" fmla="*/ 2465052 h 6858000"/>
              <a:gd name="connsiteX38-22349" fmla="*/ 5371263 w 6127689"/>
              <a:gd name="connsiteY38-22350" fmla="*/ 2586413 h 6858000"/>
              <a:gd name="connsiteX39-22351" fmla="*/ 5407503 w 6127689"/>
              <a:gd name="connsiteY39-22352" fmla="*/ 2786290 h 6858000"/>
              <a:gd name="connsiteX40-22353" fmla="*/ 5407356 w 6127689"/>
              <a:gd name="connsiteY40-22354" fmla="*/ 2787545 h 6858000"/>
              <a:gd name="connsiteX41-22355" fmla="*/ 5411130 w 6127689"/>
              <a:gd name="connsiteY41-22356" fmla="*/ 2788640 h 6858000"/>
              <a:gd name="connsiteX42-22357" fmla="*/ 5416439 w 6127689"/>
              <a:gd name="connsiteY42-22358" fmla="*/ 2805666 h 6858000"/>
              <a:gd name="connsiteX43-22359" fmla="*/ 5416589 w 6127689"/>
              <a:gd name="connsiteY43-22360" fmla="*/ 2810822 h 6858000"/>
              <a:gd name="connsiteX44-22361" fmla="*/ 5418542 w 6127689"/>
              <a:gd name="connsiteY44-22362" fmla="*/ 2817745 h 6858000"/>
              <a:gd name="connsiteX45-22363" fmla="*/ 5418847 w 6127689"/>
              <a:gd name="connsiteY45-22364" fmla="*/ 2817825 h 6858000"/>
              <a:gd name="connsiteX46-22365" fmla="*/ 5457023 w 6127689"/>
              <a:gd name="connsiteY46-22366" fmla="*/ 2858292 h 6858000"/>
              <a:gd name="connsiteX47-22367" fmla="*/ 5479298 w 6127689"/>
              <a:gd name="connsiteY47-22368" fmla="*/ 2947791 h 6858000"/>
              <a:gd name="connsiteX48-22369" fmla="*/ 5481770 w 6127689"/>
              <a:gd name="connsiteY48-22370" fmla="*/ 2951352 h 6858000"/>
              <a:gd name="connsiteX49-22371" fmla="*/ 5482045 w 6127689"/>
              <a:gd name="connsiteY49-22372" fmla="*/ 2984371 h 6858000"/>
              <a:gd name="connsiteX50-22373" fmla="*/ 5482415 w 6127689"/>
              <a:gd name="connsiteY50-22374" fmla="*/ 3004079 h 6858000"/>
              <a:gd name="connsiteX51-22375" fmla="*/ 5503944 w 6127689"/>
              <a:gd name="connsiteY51-22376" fmla="*/ 3123335 h 6858000"/>
              <a:gd name="connsiteX52-22377" fmla="*/ 5516007 w 6127689"/>
              <a:gd name="connsiteY52-22378" fmla="*/ 3258473 h 6858000"/>
              <a:gd name="connsiteX53-22379" fmla="*/ 5566839 w 6127689"/>
              <a:gd name="connsiteY53-22380" fmla="*/ 3345295 h 6858000"/>
              <a:gd name="connsiteX54-22381" fmla="*/ 5589758 w 6127689"/>
              <a:gd name="connsiteY54-22382" fmla="*/ 3506453 h 6858000"/>
              <a:gd name="connsiteX55-22383" fmla="*/ 5596144 w 6127689"/>
              <a:gd name="connsiteY55-22384" fmla="*/ 3534624 h 6858000"/>
              <a:gd name="connsiteX56-22385" fmla="*/ 5597750 w 6127689"/>
              <a:gd name="connsiteY56-22386" fmla="*/ 3534129 h 6858000"/>
              <a:gd name="connsiteX57-22387" fmla="*/ 5599700 w 6127689"/>
              <a:gd name="connsiteY57-22388" fmla="*/ 3547221 h 6858000"/>
              <a:gd name="connsiteX58-22389" fmla="*/ 5615031 w 6127689"/>
              <a:gd name="connsiteY58-22390" fmla="*/ 3557482 h 6858000"/>
              <a:gd name="connsiteX59-22391" fmla="*/ 5618377 w 6127689"/>
              <a:gd name="connsiteY59-22392" fmla="*/ 3588431 h 6858000"/>
              <a:gd name="connsiteX60-22393" fmla="*/ 5612155 w 6127689"/>
              <a:gd name="connsiteY60-22394" fmla="*/ 3589869 h 6858000"/>
              <a:gd name="connsiteX61-22395" fmla="*/ 5620843 w 6127689"/>
              <a:gd name="connsiteY61-22396" fmla="*/ 3606745 h 6858000"/>
              <a:gd name="connsiteX62-22397" fmla="*/ 5655472 w 6127689"/>
              <a:gd name="connsiteY62-22398" fmla="*/ 3678877 h 6858000"/>
              <a:gd name="connsiteX63-22399" fmla="*/ 5680448 w 6127689"/>
              <a:gd name="connsiteY63-22400" fmla="*/ 3717760 h 6858000"/>
              <a:gd name="connsiteX64-22401" fmla="*/ 5683015 w 6127689"/>
              <a:gd name="connsiteY64-22402" fmla="*/ 3762025 h 6858000"/>
              <a:gd name="connsiteX65-22403" fmla="*/ 5696643 w 6127689"/>
              <a:gd name="connsiteY65-22404" fmla="*/ 3773888 h 6858000"/>
              <a:gd name="connsiteX66-22405" fmla="*/ 5699203 w 6127689"/>
              <a:gd name="connsiteY66-22406" fmla="*/ 3775823 h 6858000"/>
              <a:gd name="connsiteX67-22407" fmla="*/ 5704824 w 6127689"/>
              <a:gd name="connsiteY67-22408" fmla="*/ 3785966 h 6858000"/>
              <a:gd name="connsiteX68-22409" fmla="*/ 5712204 w 6127689"/>
              <a:gd name="connsiteY68-22410" fmla="*/ 3785830 h 6858000"/>
              <a:gd name="connsiteX69-22411" fmla="*/ 5724816 w 6127689"/>
              <a:gd name="connsiteY69-22412" fmla="*/ 3798949 h 6858000"/>
              <a:gd name="connsiteX70-22413" fmla="*/ 5733539 w 6127689"/>
              <a:gd name="connsiteY70-22414" fmla="*/ 3818457 h 6858000"/>
              <a:gd name="connsiteX71-22415" fmla="*/ 5768491 w 6127689"/>
              <a:gd name="connsiteY71-22416" fmla="*/ 3914399 h 6858000"/>
              <a:gd name="connsiteX72-22417" fmla="*/ 5793123 w 6127689"/>
              <a:gd name="connsiteY72-22418" fmla="*/ 3969952 h 6858000"/>
              <a:gd name="connsiteX73-22419" fmla="*/ 5808321 w 6127689"/>
              <a:gd name="connsiteY73-22420" fmla="*/ 3988153 h 6858000"/>
              <a:gd name="connsiteX74-22421" fmla="*/ 5825621 w 6127689"/>
              <a:gd name="connsiteY74-22422" fmla="*/ 4015525 h 6858000"/>
              <a:gd name="connsiteX75-22423" fmla="*/ 5860672 w 6127689"/>
              <a:gd name="connsiteY75-22424" fmla="*/ 4061579 h 6858000"/>
              <a:gd name="connsiteX76-22425" fmla="*/ 5872173 w 6127689"/>
              <a:gd name="connsiteY76-22426" fmla="*/ 4088497 h 6858000"/>
              <a:gd name="connsiteX77-22427" fmla="*/ 5883705 w 6127689"/>
              <a:gd name="connsiteY77-22428" fmla="*/ 4101899 h 6858000"/>
              <a:gd name="connsiteX78-22429" fmla="*/ 5885314 w 6127689"/>
              <a:gd name="connsiteY78-22430" fmla="*/ 4108387 h 6858000"/>
              <a:gd name="connsiteX79-22431" fmla="*/ 5894095 w 6127689"/>
              <a:gd name="connsiteY79-22432" fmla="*/ 4128857 h 6858000"/>
              <a:gd name="connsiteX80-22433" fmla="*/ 5898339 w 6127689"/>
              <a:gd name="connsiteY80-22434" fmla="*/ 4140800 h 6858000"/>
              <a:gd name="connsiteX81-22435" fmla="*/ 5899734 w 6127689"/>
              <a:gd name="connsiteY81-22436" fmla="*/ 4145632 h 6858000"/>
              <a:gd name="connsiteX82-22437" fmla="*/ 5903513 w 6127689"/>
              <a:gd name="connsiteY82-22438" fmla="*/ 4187661 h 6858000"/>
              <a:gd name="connsiteX83-22439" fmla="*/ 5917114 w 6127689"/>
              <a:gd name="connsiteY83-22440" fmla="*/ 4213096 h 6858000"/>
              <a:gd name="connsiteX84-22441" fmla="*/ 5921153 w 6127689"/>
              <a:gd name="connsiteY84-22442" fmla="*/ 4236222 h 6858000"/>
              <a:gd name="connsiteX85-22443" fmla="*/ 5924233 w 6127689"/>
              <a:gd name="connsiteY85-22444" fmla="*/ 4242060 h 6858000"/>
              <a:gd name="connsiteX86-22445" fmla="*/ 5928910 w 6127689"/>
              <a:gd name="connsiteY86-22446" fmla="*/ 4300973 h 6858000"/>
              <a:gd name="connsiteX87-22447" fmla="*/ 5939320 w 6127689"/>
              <a:gd name="connsiteY87-22448" fmla="*/ 4340435 h 6858000"/>
              <a:gd name="connsiteX88-22449" fmla="*/ 5946705 w 6127689"/>
              <a:gd name="connsiteY88-22450" fmla="*/ 4428051 h 6858000"/>
              <a:gd name="connsiteX89-22451" fmla="*/ 5949261 w 6127689"/>
              <a:gd name="connsiteY89-22452" fmla="*/ 4449185 h 6858000"/>
              <a:gd name="connsiteX90-22453" fmla="*/ 5957504 w 6127689"/>
              <a:gd name="connsiteY90-22454" fmla="*/ 4465911 h 6858000"/>
              <a:gd name="connsiteX91-22455" fmla="*/ 5964689 w 6127689"/>
              <a:gd name="connsiteY91-22456" fmla="*/ 4468532 h 6858000"/>
              <a:gd name="connsiteX92-22457" fmla="*/ 5967062 w 6127689"/>
              <a:gd name="connsiteY92-22458" fmla="*/ 4479923 h 6858000"/>
              <a:gd name="connsiteX93-22459" fmla="*/ 5968960 w 6127689"/>
              <a:gd name="connsiteY93-22460" fmla="*/ 4482655 h 6858000"/>
              <a:gd name="connsiteX94-22461" fmla="*/ 5978567 w 6127689"/>
              <a:gd name="connsiteY94-22462" fmla="*/ 4498605 h 6858000"/>
              <a:gd name="connsiteX95-22463" fmla="*/ 5980106 w 6127689"/>
              <a:gd name="connsiteY95-22464" fmla="*/ 4585087 h 6858000"/>
              <a:gd name="connsiteX96-22465" fmla="*/ 5998138 w 6127689"/>
              <a:gd name="connsiteY96-22466" fmla="*/ 4697518 h 6858000"/>
              <a:gd name="connsiteX97-22467" fmla="*/ 6013516 w 6127689"/>
              <a:gd name="connsiteY97-22468" fmla="*/ 4786619 h 6858000"/>
              <a:gd name="connsiteX98-22469" fmla="*/ 6025404 w 6127689"/>
              <a:gd name="connsiteY98-22470" fmla="*/ 4858148 h 6858000"/>
              <a:gd name="connsiteX99-22471" fmla="*/ 6007749 w 6127689"/>
              <a:gd name="connsiteY99-22472" fmla="*/ 4964715 h 6858000"/>
              <a:gd name="connsiteX100-22473" fmla="*/ 6005269 w 6127689"/>
              <a:gd name="connsiteY100-22474" fmla="*/ 5150567 h 6858000"/>
              <a:gd name="connsiteX101-22475" fmla="*/ 6001127 w 6127689"/>
              <a:gd name="connsiteY101-22476" fmla="*/ 5164609 h 6858000"/>
              <a:gd name="connsiteX102-22477" fmla="*/ 5996647 w 6127689"/>
              <a:gd name="connsiteY102-22478" fmla="*/ 5185640 h 6858000"/>
              <a:gd name="connsiteX103-22479" fmla="*/ 5998514 w 6127689"/>
              <a:gd name="connsiteY103-22480" fmla="*/ 5189673 h 6858000"/>
              <a:gd name="connsiteX104-22481" fmla="*/ 5995970 w 6127689"/>
              <a:gd name="connsiteY104-22482" fmla="*/ 5221547 h 6858000"/>
              <a:gd name="connsiteX105-22483" fmla="*/ 6042096 w 6127689"/>
              <a:gd name="connsiteY105-22484" fmla="*/ 5233251 h 6858000"/>
              <a:gd name="connsiteX106-22485" fmla="*/ 6036748 w 6127689"/>
              <a:gd name="connsiteY106-22486" fmla="*/ 5322752 h 6858000"/>
              <a:gd name="connsiteX107-22487" fmla="*/ 6036943 w 6127689"/>
              <a:gd name="connsiteY107-22488" fmla="*/ 5329480 h 6858000"/>
              <a:gd name="connsiteX108-22489" fmla="*/ 6037236 w 6127689"/>
              <a:gd name="connsiteY108-22490" fmla="*/ 5329634 h 6858000"/>
              <a:gd name="connsiteX109-22491" fmla="*/ 6038019 w 6127689"/>
              <a:gd name="connsiteY109-22492" fmla="*/ 5336764 h 6858000"/>
              <a:gd name="connsiteX110-22493" fmla="*/ 6037298 w 6127689"/>
              <a:gd name="connsiteY110-22494" fmla="*/ 5341753 h 6858000"/>
              <a:gd name="connsiteX111-22495" fmla="*/ 6037677 w 6127689"/>
              <a:gd name="connsiteY111-22496" fmla="*/ 5354807 h 6858000"/>
              <a:gd name="connsiteX112-22497" fmla="*/ 6039728 w 6127689"/>
              <a:gd name="connsiteY112-22498" fmla="*/ 5359416 h 6858000"/>
              <a:gd name="connsiteX113-22499" fmla="*/ 6043311 w 6127689"/>
              <a:gd name="connsiteY113-22500" fmla="*/ 5361407 h 6858000"/>
              <a:gd name="connsiteX114-22501" fmla="*/ 6042954 w 6127689"/>
              <a:gd name="connsiteY114-22502" fmla="*/ 5362576 h 6858000"/>
              <a:gd name="connsiteX115-22503" fmla="*/ 6053435 w 6127689"/>
              <a:gd name="connsiteY115-22504" fmla="*/ 5387547 h 6858000"/>
              <a:gd name="connsiteX116-22505" fmla="*/ 6065933 w 6127689"/>
              <a:gd name="connsiteY116-22506" fmla="*/ 5443002 h 6858000"/>
              <a:gd name="connsiteX117-22507" fmla="*/ 6068640 w 6127689"/>
              <a:gd name="connsiteY117-22508" fmla="*/ 5474503 h 6858000"/>
              <a:gd name="connsiteX118-22509" fmla="*/ 6080922 w 6127689"/>
              <a:gd name="connsiteY118-22510" fmla="*/ 5561070 h 6858000"/>
              <a:gd name="connsiteX119-22511" fmla="*/ 6096949 w 6127689"/>
              <a:gd name="connsiteY119-22512" fmla="*/ 5648179 h 6858000"/>
              <a:gd name="connsiteX120-22513" fmla="*/ 6125703 w 6127689"/>
              <a:gd name="connsiteY120-22514" fmla="*/ 5692894 h 6858000"/>
              <a:gd name="connsiteX121-22515" fmla="*/ 6126670 w 6127689"/>
              <a:gd name="connsiteY121-22516" fmla="*/ 5697882 h 6858000"/>
              <a:gd name="connsiteX122-22517" fmla="*/ 6124061 w 6127689"/>
              <a:gd name="connsiteY122-22518" fmla="*/ 5710294 h 6858000"/>
              <a:gd name="connsiteX123-22519" fmla="*/ 6122213 w 6127689"/>
              <a:gd name="connsiteY123-22520" fmla="*/ 5714762 h 6858000"/>
              <a:gd name="connsiteX124-22521" fmla="*/ 6121353 w 6127689"/>
              <a:gd name="connsiteY124-22522" fmla="*/ 5721725 h 6858000"/>
              <a:gd name="connsiteX125-22523" fmla="*/ 6121607 w 6127689"/>
              <a:gd name="connsiteY125-22524" fmla="*/ 5721959 h 6858000"/>
              <a:gd name="connsiteX126-22525" fmla="*/ 6120262 w 6127689"/>
              <a:gd name="connsiteY126-22526" fmla="*/ 5728358 h 6858000"/>
              <a:gd name="connsiteX127-22527" fmla="*/ 6127024 w 6127689"/>
              <a:gd name="connsiteY127-22528" fmla="*/ 5786902 h 6858000"/>
              <a:gd name="connsiteX128-22529" fmla="*/ 6127519 w 6127689"/>
              <a:gd name="connsiteY128-22530" fmla="*/ 5865775 h 6858000"/>
              <a:gd name="connsiteX129-22531" fmla="*/ 6119217 w 6127689"/>
              <a:gd name="connsiteY129-22532" fmla="*/ 5888542 h 6858000"/>
              <a:gd name="connsiteX130-22533" fmla="*/ 6102493 w 6127689"/>
              <a:gd name="connsiteY130-22534" fmla="*/ 5928602 h 6858000"/>
              <a:gd name="connsiteX131-22535" fmla="*/ 6056863 w 6127689"/>
              <a:gd name="connsiteY131-22536" fmla="*/ 6000643 h 6858000"/>
              <a:gd name="connsiteX132-22537" fmla="*/ 6045436 w 6127689"/>
              <a:gd name="connsiteY132-22538" fmla="*/ 6124480 h 6858000"/>
              <a:gd name="connsiteX133-22539" fmla="*/ 6030489 w 6127689"/>
              <a:gd name="connsiteY133-22540" fmla="*/ 6317666 h 6858000"/>
              <a:gd name="connsiteX134-22541" fmla="*/ 6007492 w 6127689"/>
              <a:gd name="connsiteY134-22542" fmla="*/ 6440818 h 6858000"/>
              <a:gd name="connsiteX135-22543" fmla="*/ 6009467 w 6127689"/>
              <a:gd name="connsiteY135-22544" fmla="*/ 6487076 h 6858000"/>
              <a:gd name="connsiteX136-22545" fmla="*/ 5995064 w 6127689"/>
              <a:gd name="connsiteY136-22546" fmla="*/ 6540791 h 6858000"/>
              <a:gd name="connsiteX137-22547" fmla="*/ 5996309 w 6127689"/>
              <a:gd name="connsiteY137-22548" fmla="*/ 6543961 h 6858000"/>
              <a:gd name="connsiteX138-22549" fmla="*/ 5996048 w 6127689"/>
              <a:gd name="connsiteY138-22550" fmla="*/ 6555444 h 6858000"/>
              <a:gd name="connsiteX139-22551" fmla="*/ 6002524 w 6127689"/>
              <a:gd name="connsiteY139-22552" fmla="*/ 6560188 h 6858000"/>
              <a:gd name="connsiteX140-22553" fmla="*/ 6006823 w 6127689"/>
              <a:gd name="connsiteY140-22554" fmla="*/ 6578546 h 6858000"/>
              <a:gd name="connsiteX141-22555" fmla="*/ 6004510 w 6127689"/>
              <a:gd name="connsiteY141-22556" fmla="*/ 6599256 h 6858000"/>
              <a:gd name="connsiteX142-22557" fmla="*/ 5986207 w 6127689"/>
              <a:gd name="connsiteY142-22558" fmla="*/ 6695855 h 6858000"/>
              <a:gd name="connsiteX143-22559" fmla="*/ 5979428 w 6127689"/>
              <a:gd name="connsiteY143-22560" fmla="*/ 6754678 h 6858000"/>
              <a:gd name="connsiteX144-22561" fmla="*/ 5983398 w 6127689"/>
              <a:gd name="connsiteY144-22562" fmla="*/ 6778641 h 6858000"/>
              <a:gd name="connsiteX145-22563" fmla="*/ 5984543 w 6127689"/>
              <a:gd name="connsiteY145-22564" fmla="*/ 6811016 h 6858000"/>
              <a:gd name="connsiteX146-22565" fmla="*/ 5981802 w 6127689"/>
              <a:gd name="connsiteY146-22566" fmla="*/ 6838578 h 6858000"/>
              <a:gd name="connsiteX147-22567" fmla="*/ 5979671 w 6127689"/>
              <a:gd name="connsiteY147-22568" fmla="*/ 6858000 h 6858000"/>
              <a:gd name="connsiteX148-22569" fmla="*/ 0 w 6127689"/>
              <a:gd name="connsiteY148-22570" fmla="*/ 6858000 h 6858000"/>
              <a:gd name="connsiteX149-22571" fmla="*/ 0 w 6127689"/>
              <a:gd name="connsiteY149-22572" fmla="*/ 0 h 6858000"/>
              <a:gd name="connsiteX0-22573" fmla="*/ 0 w 6127689"/>
              <a:gd name="connsiteY0-22574" fmla="*/ 0 h 6858000"/>
              <a:gd name="connsiteX1-22575" fmla="*/ 4965888 w 6127689"/>
              <a:gd name="connsiteY1-22576" fmla="*/ 0 h 6858000"/>
              <a:gd name="connsiteX2-22577" fmla="*/ 4967767 w 6127689"/>
              <a:gd name="connsiteY2-22578" fmla="*/ 7930 h 6858000"/>
              <a:gd name="connsiteX3-22579" fmla="*/ 4979444 w 6127689"/>
              <a:gd name="connsiteY3-22580" fmla="*/ 43921 h 6858000"/>
              <a:gd name="connsiteX4-22581" fmla="*/ 5021173 w 6127689"/>
              <a:gd name="connsiteY4-22582" fmla="*/ 123738 h 6858000"/>
              <a:gd name="connsiteX5-22583" fmla="*/ 5075458 w 6127689"/>
              <a:gd name="connsiteY5-22584" fmla="*/ 264355 h 6858000"/>
              <a:gd name="connsiteX6-22585" fmla="*/ 5081175 w 6127689"/>
              <a:gd name="connsiteY6-22586" fmla="*/ 277448 h 6858000"/>
              <a:gd name="connsiteX7-22587" fmla="*/ 5097011 w 6127689"/>
              <a:gd name="connsiteY7-22588" fmla="*/ 355616 h 6858000"/>
              <a:gd name="connsiteX8-22589" fmla="*/ 5130982 w 6127689"/>
              <a:gd name="connsiteY8-22590" fmla="*/ 412030 h 6858000"/>
              <a:gd name="connsiteX9-22591" fmla="*/ 5153000 w 6127689"/>
              <a:gd name="connsiteY9-22592" fmla="*/ 507134 h 6858000"/>
              <a:gd name="connsiteX10-22593" fmla="*/ 5171282 w 6127689"/>
              <a:gd name="connsiteY10-22594" fmla="*/ 602071 h 6858000"/>
              <a:gd name="connsiteX11-22595" fmla="*/ 5176196 w 6127689"/>
              <a:gd name="connsiteY11-22596" fmla="*/ 636822 h 6858000"/>
              <a:gd name="connsiteX12-22597" fmla="*/ 5189051 w 6127689"/>
              <a:gd name="connsiteY12-22598" fmla="*/ 782518 h 6858000"/>
              <a:gd name="connsiteX13-22599" fmla="*/ 5210428 w 6127689"/>
              <a:gd name="connsiteY13-22600" fmla="*/ 815772 h 6858000"/>
              <a:gd name="connsiteX14-22601" fmla="*/ 5221088 w 6127689"/>
              <a:gd name="connsiteY14-22602" fmla="*/ 860193 h 6858000"/>
              <a:gd name="connsiteX15-22603" fmla="*/ 5230806 w 6127689"/>
              <a:gd name="connsiteY15-22604" fmla="*/ 961354 h 6858000"/>
              <a:gd name="connsiteX16-22605" fmla="*/ 5201018 w 6127689"/>
              <a:gd name="connsiteY16-22606" fmla="*/ 1095027 h 6858000"/>
              <a:gd name="connsiteX17-22607" fmla="*/ 5202153 w 6127689"/>
              <a:gd name="connsiteY17-22608" fmla="*/ 1133224 h 6858000"/>
              <a:gd name="connsiteX18-22609" fmla="*/ 5207370 w 6127689"/>
              <a:gd name="connsiteY18-22610" fmla="*/ 1138097 h 6858000"/>
              <a:gd name="connsiteX19-22611" fmla="*/ 5189234 w 6127689"/>
              <a:gd name="connsiteY19-22612" fmla="*/ 1193495 h 6858000"/>
              <a:gd name="connsiteX20-22613" fmla="*/ 5202769 w 6127689"/>
              <a:gd name="connsiteY20-22614" fmla="*/ 1269450 h 6858000"/>
              <a:gd name="connsiteX21-22615" fmla="*/ 5225968 w 6127689"/>
              <a:gd name="connsiteY21-22616" fmla="*/ 1357994 h 6858000"/>
              <a:gd name="connsiteX22-22617" fmla="*/ 5233819 w 6127689"/>
              <a:gd name="connsiteY22-22618" fmla="*/ 1380922 h 6858000"/>
              <a:gd name="connsiteX23-22619" fmla="*/ 5237226 w 6127689"/>
              <a:gd name="connsiteY23-22620" fmla="*/ 1441327 h 6858000"/>
              <a:gd name="connsiteX24-22621" fmla="*/ 5255653 w 6127689"/>
              <a:gd name="connsiteY24-22622" fmla="*/ 1524712 h 6858000"/>
              <a:gd name="connsiteX25-22623" fmla="*/ 5263491 w 6127689"/>
              <a:gd name="connsiteY25-22624" fmla="*/ 1642938 h 6858000"/>
              <a:gd name="connsiteX26-22625" fmla="*/ 5261314 w 6127689"/>
              <a:gd name="connsiteY26-22626" fmla="*/ 1689177 h 6858000"/>
              <a:gd name="connsiteX27-22627" fmla="*/ 5259788 w 6127689"/>
              <a:gd name="connsiteY27-22628" fmla="*/ 1768516 h 6858000"/>
              <a:gd name="connsiteX28-22629" fmla="*/ 5255696 w 6127689"/>
              <a:gd name="connsiteY28-22630" fmla="*/ 1953770 h 6858000"/>
              <a:gd name="connsiteX29-22631" fmla="*/ 5252592 w 6127689"/>
              <a:gd name="connsiteY29-22632" fmla="*/ 2092210 h 6858000"/>
              <a:gd name="connsiteX30-22633" fmla="*/ 5264303 w 6127689"/>
              <a:gd name="connsiteY30-22634" fmla="*/ 2225157 h 6858000"/>
              <a:gd name="connsiteX31-22635" fmla="*/ 5254949 w 6127689"/>
              <a:gd name="connsiteY31-22636" fmla="*/ 2236160 h 6858000"/>
              <a:gd name="connsiteX32-22637" fmla="*/ 5250104 w 6127689"/>
              <a:gd name="connsiteY32-22638" fmla="*/ 2249166 h 6858000"/>
              <a:gd name="connsiteX33-22639" fmla="*/ 5251214 w 6127689"/>
              <a:gd name="connsiteY33-22640" fmla="*/ 2250944 h 6858000"/>
              <a:gd name="connsiteX34-22641" fmla="*/ 5250644 w 6127689"/>
              <a:gd name="connsiteY34-22642" fmla="*/ 2266619 h 6858000"/>
              <a:gd name="connsiteX35-22643" fmla="*/ 5293877 w 6127689"/>
              <a:gd name="connsiteY35-22644" fmla="*/ 2368649 h 6858000"/>
              <a:gd name="connsiteX36-22645" fmla="*/ 5311338 w 6127689"/>
              <a:gd name="connsiteY36-22646" fmla="*/ 2404034 h 6858000"/>
              <a:gd name="connsiteX37-22647" fmla="*/ 5338366 w 6127689"/>
              <a:gd name="connsiteY37-22648" fmla="*/ 2465052 h 6858000"/>
              <a:gd name="connsiteX38-22649" fmla="*/ 5371263 w 6127689"/>
              <a:gd name="connsiteY38-22650" fmla="*/ 2586413 h 6858000"/>
              <a:gd name="connsiteX39-22651" fmla="*/ 5407503 w 6127689"/>
              <a:gd name="connsiteY39-22652" fmla="*/ 2786290 h 6858000"/>
              <a:gd name="connsiteX40-22653" fmla="*/ 5407356 w 6127689"/>
              <a:gd name="connsiteY40-22654" fmla="*/ 2787545 h 6858000"/>
              <a:gd name="connsiteX41-22655" fmla="*/ 5411130 w 6127689"/>
              <a:gd name="connsiteY41-22656" fmla="*/ 2788640 h 6858000"/>
              <a:gd name="connsiteX42-22657" fmla="*/ 5416439 w 6127689"/>
              <a:gd name="connsiteY42-22658" fmla="*/ 2805666 h 6858000"/>
              <a:gd name="connsiteX43-22659" fmla="*/ 5416589 w 6127689"/>
              <a:gd name="connsiteY43-22660" fmla="*/ 2810822 h 6858000"/>
              <a:gd name="connsiteX44-22661" fmla="*/ 5418542 w 6127689"/>
              <a:gd name="connsiteY44-22662" fmla="*/ 2817745 h 6858000"/>
              <a:gd name="connsiteX45-22663" fmla="*/ 5418847 w 6127689"/>
              <a:gd name="connsiteY45-22664" fmla="*/ 2817825 h 6858000"/>
              <a:gd name="connsiteX46-22665" fmla="*/ 5457023 w 6127689"/>
              <a:gd name="connsiteY46-22666" fmla="*/ 2858292 h 6858000"/>
              <a:gd name="connsiteX47-22667" fmla="*/ 5479298 w 6127689"/>
              <a:gd name="connsiteY47-22668" fmla="*/ 2947791 h 6858000"/>
              <a:gd name="connsiteX48-22669" fmla="*/ 5481770 w 6127689"/>
              <a:gd name="connsiteY48-22670" fmla="*/ 2951352 h 6858000"/>
              <a:gd name="connsiteX49-22671" fmla="*/ 5482045 w 6127689"/>
              <a:gd name="connsiteY49-22672" fmla="*/ 2984371 h 6858000"/>
              <a:gd name="connsiteX50-22673" fmla="*/ 5482415 w 6127689"/>
              <a:gd name="connsiteY50-22674" fmla="*/ 3004079 h 6858000"/>
              <a:gd name="connsiteX51-22675" fmla="*/ 5503944 w 6127689"/>
              <a:gd name="connsiteY51-22676" fmla="*/ 3123335 h 6858000"/>
              <a:gd name="connsiteX52-22677" fmla="*/ 5516007 w 6127689"/>
              <a:gd name="connsiteY52-22678" fmla="*/ 3258473 h 6858000"/>
              <a:gd name="connsiteX53-22679" fmla="*/ 5566839 w 6127689"/>
              <a:gd name="connsiteY53-22680" fmla="*/ 3345295 h 6858000"/>
              <a:gd name="connsiteX54-22681" fmla="*/ 5589758 w 6127689"/>
              <a:gd name="connsiteY54-22682" fmla="*/ 3506453 h 6858000"/>
              <a:gd name="connsiteX55-22683" fmla="*/ 5596144 w 6127689"/>
              <a:gd name="connsiteY55-22684" fmla="*/ 3534624 h 6858000"/>
              <a:gd name="connsiteX56-22685" fmla="*/ 5597750 w 6127689"/>
              <a:gd name="connsiteY56-22686" fmla="*/ 3534129 h 6858000"/>
              <a:gd name="connsiteX57-22687" fmla="*/ 5599700 w 6127689"/>
              <a:gd name="connsiteY57-22688" fmla="*/ 3547221 h 6858000"/>
              <a:gd name="connsiteX58-22689" fmla="*/ 5615031 w 6127689"/>
              <a:gd name="connsiteY58-22690" fmla="*/ 3557482 h 6858000"/>
              <a:gd name="connsiteX59-22691" fmla="*/ 5618377 w 6127689"/>
              <a:gd name="connsiteY59-22692" fmla="*/ 3588431 h 6858000"/>
              <a:gd name="connsiteX60-22693" fmla="*/ 5612155 w 6127689"/>
              <a:gd name="connsiteY60-22694" fmla="*/ 3589869 h 6858000"/>
              <a:gd name="connsiteX61-22695" fmla="*/ 5620843 w 6127689"/>
              <a:gd name="connsiteY61-22696" fmla="*/ 3606745 h 6858000"/>
              <a:gd name="connsiteX62-22697" fmla="*/ 5655472 w 6127689"/>
              <a:gd name="connsiteY62-22698" fmla="*/ 3678877 h 6858000"/>
              <a:gd name="connsiteX63-22699" fmla="*/ 5680448 w 6127689"/>
              <a:gd name="connsiteY63-22700" fmla="*/ 3717760 h 6858000"/>
              <a:gd name="connsiteX64-22701" fmla="*/ 5683015 w 6127689"/>
              <a:gd name="connsiteY64-22702" fmla="*/ 3762025 h 6858000"/>
              <a:gd name="connsiteX65-22703" fmla="*/ 5696643 w 6127689"/>
              <a:gd name="connsiteY65-22704" fmla="*/ 3773888 h 6858000"/>
              <a:gd name="connsiteX66-22705" fmla="*/ 5699203 w 6127689"/>
              <a:gd name="connsiteY66-22706" fmla="*/ 3775823 h 6858000"/>
              <a:gd name="connsiteX67-22707" fmla="*/ 5704824 w 6127689"/>
              <a:gd name="connsiteY67-22708" fmla="*/ 3785966 h 6858000"/>
              <a:gd name="connsiteX68-22709" fmla="*/ 5712204 w 6127689"/>
              <a:gd name="connsiteY68-22710" fmla="*/ 3785830 h 6858000"/>
              <a:gd name="connsiteX69-22711" fmla="*/ 5724816 w 6127689"/>
              <a:gd name="connsiteY69-22712" fmla="*/ 3798949 h 6858000"/>
              <a:gd name="connsiteX70-22713" fmla="*/ 5733539 w 6127689"/>
              <a:gd name="connsiteY70-22714" fmla="*/ 3818457 h 6858000"/>
              <a:gd name="connsiteX71-22715" fmla="*/ 5768491 w 6127689"/>
              <a:gd name="connsiteY71-22716" fmla="*/ 3914399 h 6858000"/>
              <a:gd name="connsiteX72-22717" fmla="*/ 5793123 w 6127689"/>
              <a:gd name="connsiteY72-22718" fmla="*/ 3969952 h 6858000"/>
              <a:gd name="connsiteX73-22719" fmla="*/ 5808321 w 6127689"/>
              <a:gd name="connsiteY73-22720" fmla="*/ 3988153 h 6858000"/>
              <a:gd name="connsiteX74-22721" fmla="*/ 5825621 w 6127689"/>
              <a:gd name="connsiteY74-22722" fmla="*/ 4015525 h 6858000"/>
              <a:gd name="connsiteX75-22723" fmla="*/ 5860672 w 6127689"/>
              <a:gd name="connsiteY75-22724" fmla="*/ 4061579 h 6858000"/>
              <a:gd name="connsiteX76-22725" fmla="*/ 5872173 w 6127689"/>
              <a:gd name="connsiteY76-22726" fmla="*/ 4088497 h 6858000"/>
              <a:gd name="connsiteX77-22727" fmla="*/ 5883705 w 6127689"/>
              <a:gd name="connsiteY77-22728" fmla="*/ 4101899 h 6858000"/>
              <a:gd name="connsiteX78-22729" fmla="*/ 5885314 w 6127689"/>
              <a:gd name="connsiteY78-22730" fmla="*/ 4108387 h 6858000"/>
              <a:gd name="connsiteX79-22731" fmla="*/ 5894095 w 6127689"/>
              <a:gd name="connsiteY79-22732" fmla="*/ 4128857 h 6858000"/>
              <a:gd name="connsiteX80-22733" fmla="*/ 5898339 w 6127689"/>
              <a:gd name="connsiteY80-22734" fmla="*/ 4140800 h 6858000"/>
              <a:gd name="connsiteX81-22735" fmla="*/ 5899734 w 6127689"/>
              <a:gd name="connsiteY81-22736" fmla="*/ 4145632 h 6858000"/>
              <a:gd name="connsiteX82-22737" fmla="*/ 5903513 w 6127689"/>
              <a:gd name="connsiteY82-22738" fmla="*/ 4187661 h 6858000"/>
              <a:gd name="connsiteX83-22739" fmla="*/ 5917114 w 6127689"/>
              <a:gd name="connsiteY83-22740" fmla="*/ 4213096 h 6858000"/>
              <a:gd name="connsiteX84-22741" fmla="*/ 5921153 w 6127689"/>
              <a:gd name="connsiteY84-22742" fmla="*/ 4236222 h 6858000"/>
              <a:gd name="connsiteX85-22743" fmla="*/ 5924233 w 6127689"/>
              <a:gd name="connsiteY85-22744" fmla="*/ 4242060 h 6858000"/>
              <a:gd name="connsiteX86-22745" fmla="*/ 5928910 w 6127689"/>
              <a:gd name="connsiteY86-22746" fmla="*/ 4300973 h 6858000"/>
              <a:gd name="connsiteX87-22747" fmla="*/ 5939320 w 6127689"/>
              <a:gd name="connsiteY87-22748" fmla="*/ 4340435 h 6858000"/>
              <a:gd name="connsiteX88-22749" fmla="*/ 5946705 w 6127689"/>
              <a:gd name="connsiteY88-22750" fmla="*/ 4428051 h 6858000"/>
              <a:gd name="connsiteX89-22751" fmla="*/ 5949261 w 6127689"/>
              <a:gd name="connsiteY89-22752" fmla="*/ 4449185 h 6858000"/>
              <a:gd name="connsiteX90-22753" fmla="*/ 5957504 w 6127689"/>
              <a:gd name="connsiteY90-22754" fmla="*/ 4465911 h 6858000"/>
              <a:gd name="connsiteX91-22755" fmla="*/ 5964689 w 6127689"/>
              <a:gd name="connsiteY91-22756" fmla="*/ 4468532 h 6858000"/>
              <a:gd name="connsiteX92-22757" fmla="*/ 5967062 w 6127689"/>
              <a:gd name="connsiteY92-22758" fmla="*/ 4479923 h 6858000"/>
              <a:gd name="connsiteX93-22759" fmla="*/ 5968960 w 6127689"/>
              <a:gd name="connsiteY93-22760" fmla="*/ 4482655 h 6858000"/>
              <a:gd name="connsiteX94-22761" fmla="*/ 5978567 w 6127689"/>
              <a:gd name="connsiteY94-22762" fmla="*/ 4498605 h 6858000"/>
              <a:gd name="connsiteX95-22763" fmla="*/ 5980106 w 6127689"/>
              <a:gd name="connsiteY95-22764" fmla="*/ 4585087 h 6858000"/>
              <a:gd name="connsiteX96-22765" fmla="*/ 5998138 w 6127689"/>
              <a:gd name="connsiteY96-22766" fmla="*/ 4697518 h 6858000"/>
              <a:gd name="connsiteX97-22767" fmla="*/ 6013516 w 6127689"/>
              <a:gd name="connsiteY97-22768" fmla="*/ 4786619 h 6858000"/>
              <a:gd name="connsiteX98-22769" fmla="*/ 6025404 w 6127689"/>
              <a:gd name="connsiteY98-22770" fmla="*/ 4858148 h 6858000"/>
              <a:gd name="connsiteX99-22771" fmla="*/ 6007749 w 6127689"/>
              <a:gd name="connsiteY99-22772" fmla="*/ 4964715 h 6858000"/>
              <a:gd name="connsiteX100-22773" fmla="*/ 6005269 w 6127689"/>
              <a:gd name="connsiteY100-22774" fmla="*/ 5150567 h 6858000"/>
              <a:gd name="connsiteX101-22775" fmla="*/ 6001127 w 6127689"/>
              <a:gd name="connsiteY101-22776" fmla="*/ 5164609 h 6858000"/>
              <a:gd name="connsiteX102-22777" fmla="*/ 5996647 w 6127689"/>
              <a:gd name="connsiteY102-22778" fmla="*/ 5185640 h 6858000"/>
              <a:gd name="connsiteX103-22779" fmla="*/ 5998514 w 6127689"/>
              <a:gd name="connsiteY103-22780" fmla="*/ 5189673 h 6858000"/>
              <a:gd name="connsiteX104-22781" fmla="*/ 5995970 w 6127689"/>
              <a:gd name="connsiteY104-22782" fmla="*/ 5221547 h 6858000"/>
              <a:gd name="connsiteX105-22783" fmla="*/ 6036748 w 6127689"/>
              <a:gd name="connsiteY105-22784" fmla="*/ 5322752 h 6858000"/>
              <a:gd name="connsiteX106-22785" fmla="*/ 6036943 w 6127689"/>
              <a:gd name="connsiteY106-22786" fmla="*/ 5329480 h 6858000"/>
              <a:gd name="connsiteX107-22787" fmla="*/ 6037236 w 6127689"/>
              <a:gd name="connsiteY107-22788" fmla="*/ 5329634 h 6858000"/>
              <a:gd name="connsiteX108-22789" fmla="*/ 6038019 w 6127689"/>
              <a:gd name="connsiteY108-22790" fmla="*/ 5336764 h 6858000"/>
              <a:gd name="connsiteX109-22791" fmla="*/ 6037298 w 6127689"/>
              <a:gd name="connsiteY109-22792" fmla="*/ 5341753 h 6858000"/>
              <a:gd name="connsiteX110-22793" fmla="*/ 6037677 w 6127689"/>
              <a:gd name="connsiteY110-22794" fmla="*/ 5354807 h 6858000"/>
              <a:gd name="connsiteX111-22795" fmla="*/ 6039728 w 6127689"/>
              <a:gd name="connsiteY111-22796" fmla="*/ 5359416 h 6858000"/>
              <a:gd name="connsiteX112-22797" fmla="*/ 6043311 w 6127689"/>
              <a:gd name="connsiteY112-22798" fmla="*/ 5361407 h 6858000"/>
              <a:gd name="connsiteX113-22799" fmla="*/ 6042954 w 6127689"/>
              <a:gd name="connsiteY113-22800" fmla="*/ 5362576 h 6858000"/>
              <a:gd name="connsiteX114-22801" fmla="*/ 6053435 w 6127689"/>
              <a:gd name="connsiteY114-22802" fmla="*/ 5387547 h 6858000"/>
              <a:gd name="connsiteX115-22803" fmla="*/ 6065933 w 6127689"/>
              <a:gd name="connsiteY115-22804" fmla="*/ 5443002 h 6858000"/>
              <a:gd name="connsiteX116-22805" fmla="*/ 6068640 w 6127689"/>
              <a:gd name="connsiteY116-22806" fmla="*/ 5474503 h 6858000"/>
              <a:gd name="connsiteX117-22807" fmla="*/ 6080922 w 6127689"/>
              <a:gd name="connsiteY117-22808" fmla="*/ 5561070 h 6858000"/>
              <a:gd name="connsiteX118-22809" fmla="*/ 6096949 w 6127689"/>
              <a:gd name="connsiteY118-22810" fmla="*/ 5648179 h 6858000"/>
              <a:gd name="connsiteX119-22811" fmla="*/ 6125703 w 6127689"/>
              <a:gd name="connsiteY119-22812" fmla="*/ 5692894 h 6858000"/>
              <a:gd name="connsiteX120-22813" fmla="*/ 6126670 w 6127689"/>
              <a:gd name="connsiteY120-22814" fmla="*/ 5697882 h 6858000"/>
              <a:gd name="connsiteX121-22815" fmla="*/ 6124061 w 6127689"/>
              <a:gd name="connsiteY121-22816" fmla="*/ 5710294 h 6858000"/>
              <a:gd name="connsiteX122-22817" fmla="*/ 6122213 w 6127689"/>
              <a:gd name="connsiteY122-22818" fmla="*/ 5714762 h 6858000"/>
              <a:gd name="connsiteX123-22819" fmla="*/ 6121353 w 6127689"/>
              <a:gd name="connsiteY123-22820" fmla="*/ 5721725 h 6858000"/>
              <a:gd name="connsiteX124-22821" fmla="*/ 6121607 w 6127689"/>
              <a:gd name="connsiteY124-22822" fmla="*/ 5721959 h 6858000"/>
              <a:gd name="connsiteX125-22823" fmla="*/ 6120262 w 6127689"/>
              <a:gd name="connsiteY125-22824" fmla="*/ 5728358 h 6858000"/>
              <a:gd name="connsiteX126-22825" fmla="*/ 6127024 w 6127689"/>
              <a:gd name="connsiteY126-22826" fmla="*/ 5786902 h 6858000"/>
              <a:gd name="connsiteX127-22827" fmla="*/ 6127519 w 6127689"/>
              <a:gd name="connsiteY127-22828" fmla="*/ 5865775 h 6858000"/>
              <a:gd name="connsiteX128-22829" fmla="*/ 6119217 w 6127689"/>
              <a:gd name="connsiteY128-22830" fmla="*/ 5888542 h 6858000"/>
              <a:gd name="connsiteX129-22831" fmla="*/ 6102493 w 6127689"/>
              <a:gd name="connsiteY129-22832" fmla="*/ 5928602 h 6858000"/>
              <a:gd name="connsiteX130-22833" fmla="*/ 6056863 w 6127689"/>
              <a:gd name="connsiteY130-22834" fmla="*/ 6000643 h 6858000"/>
              <a:gd name="connsiteX131-22835" fmla="*/ 6045436 w 6127689"/>
              <a:gd name="connsiteY131-22836" fmla="*/ 6124480 h 6858000"/>
              <a:gd name="connsiteX132-22837" fmla="*/ 6030489 w 6127689"/>
              <a:gd name="connsiteY132-22838" fmla="*/ 6317666 h 6858000"/>
              <a:gd name="connsiteX133-22839" fmla="*/ 6007492 w 6127689"/>
              <a:gd name="connsiteY133-22840" fmla="*/ 6440818 h 6858000"/>
              <a:gd name="connsiteX134-22841" fmla="*/ 6009467 w 6127689"/>
              <a:gd name="connsiteY134-22842" fmla="*/ 6487076 h 6858000"/>
              <a:gd name="connsiteX135-22843" fmla="*/ 5995064 w 6127689"/>
              <a:gd name="connsiteY135-22844" fmla="*/ 6540791 h 6858000"/>
              <a:gd name="connsiteX136-22845" fmla="*/ 5996309 w 6127689"/>
              <a:gd name="connsiteY136-22846" fmla="*/ 6543961 h 6858000"/>
              <a:gd name="connsiteX137-22847" fmla="*/ 5996048 w 6127689"/>
              <a:gd name="connsiteY137-22848" fmla="*/ 6555444 h 6858000"/>
              <a:gd name="connsiteX138-22849" fmla="*/ 6002524 w 6127689"/>
              <a:gd name="connsiteY138-22850" fmla="*/ 6560188 h 6858000"/>
              <a:gd name="connsiteX139-22851" fmla="*/ 6006823 w 6127689"/>
              <a:gd name="connsiteY139-22852" fmla="*/ 6578546 h 6858000"/>
              <a:gd name="connsiteX140-22853" fmla="*/ 6004510 w 6127689"/>
              <a:gd name="connsiteY140-22854" fmla="*/ 6599256 h 6858000"/>
              <a:gd name="connsiteX141-22855" fmla="*/ 5986207 w 6127689"/>
              <a:gd name="connsiteY141-22856" fmla="*/ 6695855 h 6858000"/>
              <a:gd name="connsiteX142-22857" fmla="*/ 5979428 w 6127689"/>
              <a:gd name="connsiteY142-22858" fmla="*/ 6754678 h 6858000"/>
              <a:gd name="connsiteX143-22859" fmla="*/ 5983398 w 6127689"/>
              <a:gd name="connsiteY143-22860" fmla="*/ 6778641 h 6858000"/>
              <a:gd name="connsiteX144-22861" fmla="*/ 5984543 w 6127689"/>
              <a:gd name="connsiteY144-22862" fmla="*/ 6811016 h 6858000"/>
              <a:gd name="connsiteX145-22863" fmla="*/ 5981802 w 6127689"/>
              <a:gd name="connsiteY145-22864" fmla="*/ 6838578 h 6858000"/>
              <a:gd name="connsiteX146-22865" fmla="*/ 5979671 w 6127689"/>
              <a:gd name="connsiteY146-22866" fmla="*/ 6858000 h 6858000"/>
              <a:gd name="connsiteX147-22867" fmla="*/ 0 w 6127689"/>
              <a:gd name="connsiteY147-22868" fmla="*/ 6858000 h 6858000"/>
              <a:gd name="connsiteX148-22869" fmla="*/ 0 w 6127689"/>
              <a:gd name="connsiteY148-22870" fmla="*/ 0 h 6858000"/>
              <a:gd name="connsiteX0-22871" fmla="*/ 0 w 6127689"/>
              <a:gd name="connsiteY0-22872" fmla="*/ 0 h 6858000"/>
              <a:gd name="connsiteX1-22873" fmla="*/ 4965888 w 6127689"/>
              <a:gd name="connsiteY1-22874" fmla="*/ 0 h 6858000"/>
              <a:gd name="connsiteX2-22875" fmla="*/ 4967767 w 6127689"/>
              <a:gd name="connsiteY2-22876" fmla="*/ 7930 h 6858000"/>
              <a:gd name="connsiteX3-22877" fmla="*/ 4979444 w 6127689"/>
              <a:gd name="connsiteY3-22878" fmla="*/ 43921 h 6858000"/>
              <a:gd name="connsiteX4-22879" fmla="*/ 5021173 w 6127689"/>
              <a:gd name="connsiteY4-22880" fmla="*/ 123738 h 6858000"/>
              <a:gd name="connsiteX5-22881" fmla="*/ 5075458 w 6127689"/>
              <a:gd name="connsiteY5-22882" fmla="*/ 264355 h 6858000"/>
              <a:gd name="connsiteX6-22883" fmla="*/ 5081175 w 6127689"/>
              <a:gd name="connsiteY6-22884" fmla="*/ 277448 h 6858000"/>
              <a:gd name="connsiteX7-22885" fmla="*/ 5097011 w 6127689"/>
              <a:gd name="connsiteY7-22886" fmla="*/ 355616 h 6858000"/>
              <a:gd name="connsiteX8-22887" fmla="*/ 5130982 w 6127689"/>
              <a:gd name="connsiteY8-22888" fmla="*/ 412030 h 6858000"/>
              <a:gd name="connsiteX9-22889" fmla="*/ 5153000 w 6127689"/>
              <a:gd name="connsiteY9-22890" fmla="*/ 507134 h 6858000"/>
              <a:gd name="connsiteX10-22891" fmla="*/ 5171282 w 6127689"/>
              <a:gd name="connsiteY10-22892" fmla="*/ 602071 h 6858000"/>
              <a:gd name="connsiteX11-22893" fmla="*/ 5176196 w 6127689"/>
              <a:gd name="connsiteY11-22894" fmla="*/ 636822 h 6858000"/>
              <a:gd name="connsiteX12-22895" fmla="*/ 5189051 w 6127689"/>
              <a:gd name="connsiteY12-22896" fmla="*/ 782518 h 6858000"/>
              <a:gd name="connsiteX13-22897" fmla="*/ 5210428 w 6127689"/>
              <a:gd name="connsiteY13-22898" fmla="*/ 815772 h 6858000"/>
              <a:gd name="connsiteX14-22899" fmla="*/ 5221088 w 6127689"/>
              <a:gd name="connsiteY14-22900" fmla="*/ 860193 h 6858000"/>
              <a:gd name="connsiteX15-22901" fmla="*/ 5230806 w 6127689"/>
              <a:gd name="connsiteY15-22902" fmla="*/ 961354 h 6858000"/>
              <a:gd name="connsiteX16-22903" fmla="*/ 5201018 w 6127689"/>
              <a:gd name="connsiteY16-22904" fmla="*/ 1095027 h 6858000"/>
              <a:gd name="connsiteX17-22905" fmla="*/ 5202153 w 6127689"/>
              <a:gd name="connsiteY17-22906" fmla="*/ 1133224 h 6858000"/>
              <a:gd name="connsiteX18-22907" fmla="*/ 5207370 w 6127689"/>
              <a:gd name="connsiteY18-22908" fmla="*/ 1138097 h 6858000"/>
              <a:gd name="connsiteX19-22909" fmla="*/ 5189234 w 6127689"/>
              <a:gd name="connsiteY19-22910" fmla="*/ 1193495 h 6858000"/>
              <a:gd name="connsiteX20-22911" fmla="*/ 5202769 w 6127689"/>
              <a:gd name="connsiteY20-22912" fmla="*/ 1269450 h 6858000"/>
              <a:gd name="connsiteX21-22913" fmla="*/ 5225968 w 6127689"/>
              <a:gd name="connsiteY21-22914" fmla="*/ 1357994 h 6858000"/>
              <a:gd name="connsiteX22-22915" fmla="*/ 5233819 w 6127689"/>
              <a:gd name="connsiteY22-22916" fmla="*/ 1380922 h 6858000"/>
              <a:gd name="connsiteX23-22917" fmla="*/ 5237226 w 6127689"/>
              <a:gd name="connsiteY23-22918" fmla="*/ 1441327 h 6858000"/>
              <a:gd name="connsiteX24-22919" fmla="*/ 5255653 w 6127689"/>
              <a:gd name="connsiteY24-22920" fmla="*/ 1524712 h 6858000"/>
              <a:gd name="connsiteX25-22921" fmla="*/ 5263491 w 6127689"/>
              <a:gd name="connsiteY25-22922" fmla="*/ 1642938 h 6858000"/>
              <a:gd name="connsiteX26-22923" fmla="*/ 5261314 w 6127689"/>
              <a:gd name="connsiteY26-22924" fmla="*/ 1689177 h 6858000"/>
              <a:gd name="connsiteX27-22925" fmla="*/ 5259788 w 6127689"/>
              <a:gd name="connsiteY27-22926" fmla="*/ 1768516 h 6858000"/>
              <a:gd name="connsiteX28-22927" fmla="*/ 5255696 w 6127689"/>
              <a:gd name="connsiteY28-22928" fmla="*/ 1953770 h 6858000"/>
              <a:gd name="connsiteX29-22929" fmla="*/ 5252592 w 6127689"/>
              <a:gd name="connsiteY29-22930" fmla="*/ 2092210 h 6858000"/>
              <a:gd name="connsiteX30-22931" fmla="*/ 5264303 w 6127689"/>
              <a:gd name="connsiteY30-22932" fmla="*/ 2225157 h 6858000"/>
              <a:gd name="connsiteX31-22933" fmla="*/ 5254949 w 6127689"/>
              <a:gd name="connsiteY31-22934" fmla="*/ 2236160 h 6858000"/>
              <a:gd name="connsiteX32-22935" fmla="*/ 5250104 w 6127689"/>
              <a:gd name="connsiteY32-22936" fmla="*/ 2249166 h 6858000"/>
              <a:gd name="connsiteX33-22937" fmla="*/ 5251214 w 6127689"/>
              <a:gd name="connsiteY33-22938" fmla="*/ 2250944 h 6858000"/>
              <a:gd name="connsiteX34-22939" fmla="*/ 5250644 w 6127689"/>
              <a:gd name="connsiteY34-22940" fmla="*/ 2266619 h 6858000"/>
              <a:gd name="connsiteX35-22941" fmla="*/ 5293877 w 6127689"/>
              <a:gd name="connsiteY35-22942" fmla="*/ 2368649 h 6858000"/>
              <a:gd name="connsiteX36-22943" fmla="*/ 5311338 w 6127689"/>
              <a:gd name="connsiteY36-22944" fmla="*/ 2404034 h 6858000"/>
              <a:gd name="connsiteX37-22945" fmla="*/ 5338366 w 6127689"/>
              <a:gd name="connsiteY37-22946" fmla="*/ 2465052 h 6858000"/>
              <a:gd name="connsiteX38-22947" fmla="*/ 5371263 w 6127689"/>
              <a:gd name="connsiteY38-22948" fmla="*/ 2586413 h 6858000"/>
              <a:gd name="connsiteX39-22949" fmla="*/ 5407503 w 6127689"/>
              <a:gd name="connsiteY39-22950" fmla="*/ 2786290 h 6858000"/>
              <a:gd name="connsiteX40-22951" fmla="*/ 5407356 w 6127689"/>
              <a:gd name="connsiteY40-22952" fmla="*/ 2787545 h 6858000"/>
              <a:gd name="connsiteX41-22953" fmla="*/ 5411130 w 6127689"/>
              <a:gd name="connsiteY41-22954" fmla="*/ 2788640 h 6858000"/>
              <a:gd name="connsiteX42-22955" fmla="*/ 5416439 w 6127689"/>
              <a:gd name="connsiteY42-22956" fmla="*/ 2805666 h 6858000"/>
              <a:gd name="connsiteX43-22957" fmla="*/ 5416589 w 6127689"/>
              <a:gd name="connsiteY43-22958" fmla="*/ 2810822 h 6858000"/>
              <a:gd name="connsiteX44-22959" fmla="*/ 5418542 w 6127689"/>
              <a:gd name="connsiteY44-22960" fmla="*/ 2817745 h 6858000"/>
              <a:gd name="connsiteX45-22961" fmla="*/ 5418847 w 6127689"/>
              <a:gd name="connsiteY45-22962" fmla="*/ 2817825 h 6858000"/>
              <a:gd name="connsiteX46-22963" fmla="*/ 5457023 w 6127689"/>
              <a:gd name="connsiteY46-22964" fmla="*/ 2858292 h 6858000"/>
              <a:gd name="connsiteX47-22965" fmla="*/ 5479298 w 6127689"/>
              <a:gd name="connsiteY47-22966" fmla="*/ 2947791 h 6858000"/>
              <a:gd name="connsiteX48-22967" fmla="*/ 5481770 w 6127689"/>
              <a:gd name="connsiteY48-22968" fmla="*/ 2951352 h 6858000"/>
              <a:gd name="connsiteX49-22969" fmla="*/ 5482045 w 6127689"/>
              <a:gd name="connsiteY49-22970" fmla="*/ 2984371 h 6858000"/>
              <a:gd name="connsiteX50-22971" fmla="*/ 5482415 w 6127689"/>
              <a:gd name="connsiteY50-22972" fmla="*/ 3004079 h 6858000"/>
              <a:gd name="connsiteX51-22973" fmla="*/ 5503944 w 6127689"/>
              <a:gd name="connsiteY51-22974" fmla="*/ 3123335 h 6858000"/>
              <a:gd name="connsiteX52-22975" fmla="*/ 5516007 w 6127689"/>
              <a:gd name="connsiteY52-22976" fmla="*/ 3258473 h 6858000"/>
              <a:gd name="connsiteX53-22977" fmla="*/ 5566839 w 6127689"/>
              <a:gd name="connsiteY53-22978" fmla="*/ 3345295 h 6858000"/>
              <a:gd name="connsiteX54-22979" fmla="*/ 5589758 w 6127689"/>
              <a:gd name="connsiteY54-22980" fmla="*/ 3506453 h 6858000"/>
              <a:gd name="connsiteX55-22981" fmla="*/ 5596144 w 6127689"/>
              <a:gd name="connsiteY55-22982" fmla="*/ 3534624 h 6858000"/>
              <a:gd name="connsiteX56-22983" fmla="*/ 5597750 w 6127689"/>
              <a:gd name="connsiteY56-22984" fmla="*/ 3534129 h 6858000"/>
              <a:gd name="connsiteX57-22985" fmla="*/ 5599700 w 6127689"/>
              <a:gd name="connsiteY57-22986" fmla="*/ 3547221 h 6858000"/>
              <a:gd name="connsiteX58-22987" fmla="*/ 5615031 w 6127689"/>
              <a:gd name="connsiteY58-22988" fmla="*/ 3557482 h 6858000"/>
              <a:gd name="connsiteX59-22989" fmla="*/ 5618377 w 6127689"/>
              <a:gd name="connsiteY59-22990" fmla="*/ 3588431 h 6858000"/>
              <a:gd name="connsiteX60-22991" fmla="*/ 5612155 w 6127689"/>
              <a:gd name="connsiteY60-22992" fmla="*/ 3589869 h 6858000"/>
              <a:gd name="connsiteX61-22993" fmla="*/ 5620843 w 6127689"/>
              <a:gd name="connsiteY61-22994" fmla="*/ 3606745 h 6858000"/>
              <a:gd name="connsiteX62-22995" fmla="*/ 5655472 w 6127689"/>
              <a:gd name="connsiteY62-22996" fmla="*/ 3678877 h 6858000"/>
              <a:gd name="connsiteX63-22997" fmla="*/ 5680448 w 6127689"/>
              <a:gd name="connsiteY63-22998" fmla="*/ 3717760 h 6858000"/>
              <a:gd name="connsiteX64-22999" fmla="*/ 5683015 w 6127689"/>
              <a:gd name="connsiteY64-23000" fmla="*/ 3762025 h 6858000"/>
              <a:gd name="connsiteX65-23001" fmla="*/ 5696643 w 6127689"/>
              <a:gd name="connsiteY65-23002" fmla="*/ 3773888 h 6858000"/>
              <a:gd name="connsiteX66-23003" fmla="*/ 5699203 w 6127689"/>
              <a:gd name="connsiteY66-23004" fmla="*/ 3775823 h 6858000"/>
              <a:gd name="connsiteX67-23005" fmla="*/ 5704824 w 6127689"/>
              <a:gd name="connsiteY67-23006" fmla="*/ 3785966 h 6858000"/>
              <a:gd name="connsiteX68-23007" fmla="*/ 5712204 w 6127689"/>
              <a:gd name="connsiteY68-23008" fmla="*/ 3785830 h 6858000"/>
              <a:gd name="connsiteX69-23009" fmla="*/ 5724816 w 6127689"/>
              <a:gd name="connsiteY69-23010" fmla="*/ 3798949 h 6858000"/>
              <a:gd name="connsiteX70-23011" fmla="*/ 5733539 w 6127689"/>
              <a:gd name="connsiteY70-23012" fmla="*/ 3818457 h 6858000"/>
              <a:gd name="connsiteX71-23013" fmla="*/ 5768491 w 6127689"/>
              <a:gd name="connsiteY71-23014" fmla="*/ 3914399 h 6858000"/>
              <a:gd name="connsiteX72-23015" fmla="*/ 5793123 w 6127689"/>
              <a:gd name="connsiteY72-23016" fmla="*/ 3969952 h 6858000"/>
              <a:gd name="connsiteX73-23017" fmla="*/ 5808321 w 6127689"/>
              <a:gd name="connsiteY73-23018" fmla="*/ 3988153 h 6858000"/>
              <a:gd name="connsiteX74-23019" fmla="*/ 5825621 w 6127689"/>
              <a:gd name="connsiteY74-23020" fmla="*/ 4015525 h 6858000"/>
              <a:gd name="connsiteX75-23021" fmla="*/ 5860672 w 6127689"/>
              <a:gd name="connsiteY75-23022" fmla="*/ 4061579 h 6858000"/>
              <a:gd name="connsiteX76-23023" fmla="*/ 5872173 w 6127689"/>
              <a:gd name="connsiteY76-23024" fmla="*/ 4088497 h 6858000"/>
              <a:gd name="connsiteX77-23025" fmla="*/ 5883705 w 6127689"/>
              <a:gd name="connsiteY77-23026" fmla="*/ 4101899 h 6858000"/>
              <a:gd name="connsiteX78-23027" fmla="*/ 5885314 w 6127689"/>
              <a:gd name="connsiteY78-23028" fmla="*/ 4108387 h 6858000"/>
              <a:gd name="connsiteX79-23029" fmla="*/ 5894095 w 6127689"/>
              <a:gd name="connsiteY79-23030" fmla="*/ 4128857 h 6858000"/>
              <a:gd name="connsiteX80-23031" fmla="*/ 5898339 w 6127689"/>
              <a:gd name="connsiteY80-23032" fmla="*/ 4140800 h 6858000"/>
              <a:gd name="connsiteX81-23033" fmla="*/ 5899734 w 6127689"/>
              <a:gd name="connsiteY81-23034" fmla="*/ 4145632 h 6858000"/>
              <a:gd name="connsiteX82-23035" fmla="*/ 5903513 w 6127689"/>
              <a:gd name="connsiteY82-23036" fmla="*/ 4187661 h 6858000"/>
              <a:gd name="connsiteX83-23037" fmla="*/ 5917114 w 6127689"/>
              <a:gd name="connsiteY83-23038" fmla="*/ 4213096 h 6858000"/>
              <a:gd name="connsiteX84-23039" fmla="*/ 5921153 w 6127689"/>
              <a:gd name="connsiteY84-23040" fmla="*/ 4236222 h 6858000"/>
              <a:gd name="connsiteX85-23041" fmla="*/ 5924233 w 6127689"/>
              <a:gd name="connsiteY85-23042" fmla="*/ 4242060 h 6858000"/>
              <a:gd name="connsiteX86-23043" fmla="*/ 5928910 w 6127689"/>
              <a:gd name="connsiteY86-23044" fmla="*/ 4300973 h 6858000"/>
              <a:gd name="connsiteX87-23045" fmla="*/ 5939320 w 6127689"/>
              <a:gd name="connsiteY87-23046" fmla="*/ 4340435 h 6858000"/>
              <a:gd name="connsiteX88-23047" fmla="*/ 5946705 w 6127689"/>
              <a:gd name="connsiteY88-23048" fmla="*/ 4428051 h 6858000"/>
              <a:gd name="connsiteX89-23049" fmla="*/ 5949261 w 6127689"/>
              <a:gd name="connsiteY89-23050" fmla="*/ 4449185 h 6858000"/>
              <a:gd name="connsiteX90-23051" fmla="*/ 5957504 w 6127689"/>
              <a:gd name="connsiteY90-23052" fmla="*/ 4465911 h 6858000"/>
              <a:gd name="connsiteX91-23053" fmla="*/ 5964689 w 6127689"/>
              <a:gd name="connsiteY91-23054" fmla="*/ 4468532 h 6858000"/>
              <a:gd name="connsiteX92-23055" fmla="*/ 5967062 w 6127689"/>
              <a:gd name="connsiteY92-23056" fmla="*/ 4479923 h 6858000"/>
              <a:gd name="connsiteX93-23057" fmla="*/ 5968960 w 6127689"/>
              <a:gd name="connsiteY93-23058" fmla="*/ 4482655 h 6858000"/>
              <a:gd name="connsiteX94-23059" fmla="*/ 5978567 w 6127689"/>
              <a:gd name="connsiteY94-23060" fmla="*/ 4498605 h 6858000"/>
              <a:gd name="connsiteX95-23061" fmla="*/ 5980106 w 6127689"/>
              <a:gd name="connsiteY95-23062" fmla="*/ 4585087 h 6858000"/>
              <a:gd name="connsiteX96-23063" fmla="*/ 5998138 w 6127689"/>
              <a:gd name="connsiteY96-23064" fmla="*/ 4697518 h 6858000"/>
              <a:gd name="connsiteX97-23065" fmla="*/ 6013516 w 6127689"/>
              <a:gd name="connsiteY97-23066" fmla="*/ 4786619 h 6858000"/>
              <a:gd name="connsiteX98-23067" fmla="*/ 6025404 w 6127689"/>
              <a:gd name="connsiteY98-23068" fmla="*/ 4858148 h 6858000"/>
              <a:gd name="connsiteX99-23069" fmla="*/ 6007749 w 6127689"/>
              <a:gd name="connsiteY99-23070" fmla="*/ 4964715 h 6858000"/>
              <a:gd name="connsiteX100-23071" fmla="*/ 6005269 w 6127689"/>
              <a:gd name="connsiteY100-23072" fmla="*/ 5150567 h 6858000"/>
              <a:gd name="connsiteX101-23073" fmla="*/ 6001127 w 6127689"/>
              <a:gd name="connsiteY101-23074" fmla="*/ 5164609 h 6858000"/>
              <a:gd name="connsiteX102-23075" fmla="*/ 5996647 w 6127689"/>
              <a:gd name="connsiteY102-23076" fmla="*/ 5185640 h 6858000"/>
              <a:gd name="connsiteX103-23077" fmla="*/ 5998514 w 6127689"/>
              <a:gd name="connsiteY103-23078" fmla="*/ 5189673 h 6858000"/>
              <a:gd name="connsiteX104-23079" fmla="*/ 6018409 w 6127689"/>
              <a:gd name="connsiteY104-23080" fmla="*/ 5227157 h 6858000"/>
              <a:gd name="connsiteX105-23081" fmla="*/ 6036748 w 6127689"/>
              <a:gd name="connsiteY105-23082" fmla="*/ 5322752 h 6858000"/>
              <a:gd name="connsiteX106-23083" fmla="*/ 6036943 w 6127689"/>
              <a:gd name="connsiteY106-23084" fmla="*/ 5329480 h 6858000"/>
              <a:gd name="connsiteX107-23085" fmla="*/ 6037236 w 6127689"/>
              <a:gd name="connsiteY107-23086" fmla="*/ 5329634 h 6858000"/>
              <a:gd name="connsiteX108-23087" fmla="*/ 6038019 w 6127689"/>
              <a:gd name="connsiteY108-23088" fmla="*/ 5336764 h 6858000"/>
              <a:gd name="connsiteX109-23089" fmla="*/ 6037298 w 6127689"/>
              <a:gd name="connsiteY109-23090" fmla="*/ 5341753 h 6858000"/>
              <a:gd name="connsiteX110-23091" fmla="*/ 6037677 w 6127689"/>
              <a:gd name="connsiteY110-23092" fmla="*/ 5354807 h 6858000"/>
              <a:gd name="connsiteX111-23093" fmla="*/ 6039728 w 6127689"/>
              <a:gd name="connsiteY111-23094" fmla="*/ 5359416 h 6858000"/>
              <a:gd name="connsiteX112-23095" fmla="*/ 6043311 w 6127689"/>
              <a:gd name="connsiteY112-23096" fmla="*/ 5361407 h 6858000"/>
              <a:gd name="connsiteX113-23097" fmla="*/ 6042954 w 6127689"/>
              <a:gd name="connsiteY113-23098" fmla="*/ 5362576 h 6858000"/>
              <a:gd name="connsiteX114-23099" fmla="*/ 6053435 w 6127689"/>
              <a:gd name="connsiteY114-23100" fmla="*/ 5387547 h 6858000"/>
              <a:gd name="connsiteX115-23101" fmla="*/ 6065933 w 6127689"/>
              <a:gd name="connsiteY115-23102" fmla="*/ 5443002 h 6858000"/>
              <a:gd name="connsiteX116-23103" fmla="*/ 6068640 w 6127689"/>
              <a:gd name="connsiteY116-23104" fmla="*/ 5474503 h 6858000"/>
              <a:gd name="connsiteX117-23105" fmla="*/ 6080922 w 6127689"/>
              <a:gd name="connsiteY117-23106" fmla="*/ 5561070 h 6858000"/>
              <a:gd name="connsiteX118-23107" fmla="*/ 6096949 w 6127689"/>
              <a:gd name="connsiteY118-23108" fmla="*/ 5648179 h 6858000"/>
              <a:gd name="connsiteX119-23109" fmla="*/ 6125703 w 6127689"/>
              <a:gd name="connsiteY119-23110" fmla="*/ 5692894 h 6858000"/>
              <a:gd name="connsiteX120-23111" fmla="*/ 6126670 w 6127689"/>
              <a:gd name="connsiteY120-23112" fmla="*/ 5697882 h 6858000"/>
              <a:gd name="connsiteX121-23113" fmla="*/ 6124061 w 6127689"/>
              <a:gd name="connsiteY121-23114" fmla="*/ 5710294 h 6858000"/>
              <a:gd name="connsiteX122-23115" fmla="*/ 6122213 w 6127689"/>
              <a:gd name="connsiteY122-23116" fmla="*/ 5714762 h 6858000"/>
              <a:gd name="connsiteX123-23117" fmla="*/ 6121353 w 6127689"/>
              <a:gd name="connsiteY123-23118" fmla="*/ 5721725 h 6858000"/>
              <a:gd name="connsiteX124-23119" fmla="*/ 6121607 w 6127689"/>
              <a:gd name="connsiteY124-23120" fmla="*/ 5721959 h 6858000"/>
              <a:gd name="connsiteX125-23121" fmla="*/ 6120262 w 6127689"/>
              <a:gd name="connsiteY125-23122" fmla="*/ 5728358 h 6858000"/>
              <a:gd name="connsiteX126-23123" fmla="*/ 6127024 w 6127689"/>
              <a:gd name="connsiteY126-23124" fmla="*/ 5786902 h 6858000"/>
              <a:gd name="connsiteX127-23125" fmla="*/ 6127519 w 6127689"/>
              <a:gd name="connsiteY127-23126" fmla="*/ 5865775 h 6858000"/>
              <a:gd name="connsiteX128-23127" fmla="*/ 6119217 w 6127689"/>
              <a:gd name="connsiteY128-23128" fmla="*/ 5888542 h 6858000"/>
              <a:gd name="connsiteX129-23129" fmla="*/ 6102493 w 6127689"/>
              <a:gd name="connsiteY129-23130" fmla="*/ 5928602 h 6858000"/>
              <a:gd name="connsiteX130-23131" fmla="*/ 6056863 w 6127689"/>
              <a:gd name="connsiteY130-23132" fmla="*/ 6000643 h 6858000"/>
              <a:gd name="connsiteX131-23133" fmla="*/ 6045436 w 6127689"/>
              <a:gd name="connsiteY131-23134" fmla="*/ 6124480 h 6858000"/>
              <a:gd name="connsiteX132-23135" fmla="*/ 6030489 w 6127689"/>
              <a:gd name="connsiteY132-23136" fmla="*/ 6317666 h 6858000"/>
              <a:gd name="connsiteX133-23137" fmla="*/ 6007492 w 6127689"/>
              <a:gd name="connsiteY133-23138" fmla="*/ 6440818 h 6858000"/>
              <a:gd name="connsiteX134-23139" fmla="*/ 6009467 w 6127689"/>
              <a:gd name="connsiteY134-23140" fmla="*/ 6487076 h 6858000"/>
              <a:gd name="connsiteX135-23141" fmla="*/ 5995064 w 6127689"/>
              <a:gd name="connsiteY135-23142" fmla="*/ 6540791 h 6858000"/>
              <a:gd name="connsiteX136-23143" fmla="*/ 5996309 w 6127689"/>
              <a:gd name="connsiteY136-23144" fmla="*/ 6543961 h 6858000"/>
              <a:gd name="connsiteX137-23145" fmla="*/ 5996048 w 6127689"/>
              <a:gd name="connsiteY137-23146" fmla="*/ 6555444 h 6858000"/>
              <a:gd name="connsiteX138-23147" fmla="*/ 6002524 w 6127689"/>
              <a:gd name="connsiteY138-23148" fmla="*/ 6560188 h 6858000"/>
              <a:gd name="connsiteX139-23149" fmla="*/ 6006823 w 6127689"/>
              <a:gd name="connsiteY139-23150" fmla="*/ 6578546 h 6858000"/>
              <a:gd name="connsiteX140-23151" fmla="*/ 6004510 w 6127689"/>
              <a:gd name="connsiteY140-23152" fmla="*/ 6599256 h 6858000"/>
              <a:gd name="connsiteX141-23153" fmla="*/ 5986207 w 6127689"/>
              <a:gd name="connsiteY141-23154" fmla="*/ 6695855 h 6858000"/>
              <a:gd name="connsiteX142-23155" fmla="*/ 5979428 w 6127689"/>
              <a:gd name="connsiteY142-23156" fmla="*/ 6754678 h 6858000"/>
              <a:gd name="connsiteX143-23157" fmla="*/ 5983398 w 6127689"/>
              <a:gd name="connsiteY143-23158" fmla="*/ 6778641 h 6858000"/>
              <a:gd name="connsiteX144-23159" fmla="*/ 5984543 w 6127689"/>
              <a:gd name="connsiteY144-23160" fmla="*/ 6811016 h 6858000"/>
              <a:gd name="connsiteX145-23161" fmla="*/ 5981802 w 6127689"/>
              <a:gd name="connsiteY145-23162" fmla="*/ 6838578 h 6858000"/>
              <a:gd name="connsiteX146-23163" fmla="*/ 5979671 w 6127689"/>
              <a:gd name="connsiteY146-23164" fmla="*/ 6858000 h 6858000"/>
              <a:gd name="connsiteX147-23165" fmla="*/ 0 w 6127689"/>
              <a:gd name="connsiteY147-23166" fmla="*/ 6858000 h 6858000"/>
              <a:gd name="connsiteX148-23167" fmla="*/ 0 w 6127689"/>
              <a:gd name="connsiteY148-23168" fmla="*/ 0 h 6858000"/>
              <a:gd name="connsiteX0-23169" fmla="*/ 0 w 6127689"/>
              <a:gd name="connsiteY0-23170" fmla="*/ 0 h 6858000"/>
              <a:gd name="connsiteX1-23171" fmla="*/ 4965888 w 6127689"/>
              <a:gd name="connsiteY1-23172" fmla="*/ 0 h 6858000"/>
              <a:gd name="connsiteX2-23173" fmla="*/ 4967767 w 6127689"/>
              <a:gd name="connsiteY2-23174" fmla="*/ 7930 h 6858000"/>
              <a:gd name="connsiteX3-23175" fmla="*/ 4979444 w 6127689"/>
              <a:gd name="connsiteY3-23176" fmla="*/ 43921 h 6858000"/>
              <a:gd name="connsiteX4-23177" fmla="*/ 5021173 w 6127689"/>
              <a:gd name="connsiteY4-23178" fmla="*/ 123738 h 6858000"/>
              <a:gd name="connsiteX5-23179" fmla="*/ 5075458 w 6127689"/>
              <a:gd name="connsiteY5-23180" fmla="*/ 264355 h 6858000"/>
              <a:gd name="connsiteX6-23181" fmla="*/ 5081175 w 6127689"/>
              <a:gd name="connsiteY6-23182" fmla="*/ 277448 h 6858000"/>
              <a:gd name="connsiteX7-23183" fmla="*/ 5097011 w 6127689"/>
              <a:gd name="connsiteY7-23184" fmla="*/ 355616 h 6858000"/>
              <a:gd name="connsiteX8-23185" fmla="*/ 5130982 w 6127689"/>
              <a:gd name="connsiteY8-23186" fmla="*/ 412030 h 6858000"/>
              <a:gd name="connsiteX9-23187" fmla="*/ 5153000 w 6127689"/>
              <a:gd name="connsiteY9-23188" fmla="*/ 507134 h 6858000"/>
              <a:gd name="connsiteX10-23189" fmla="*/ 5171282 w 6127689"/>
              <a:gd name="connsiteY10-23190" fmla="*/ 602071 h 6858000"/>
              <a:gd name="connsiteX11-23191" fmla="*/ 5176196 w 6127689"/>
              <a:gd name="connsiteY11-23192" fmla="*/ 636822 h 6858000"/>
              <a:gd name="connsiteX12-23193" fmla="*/ 5189051 w 6127689"/>
              <a:gd name="connsiteY12-23194" fmla="*/ 782518 h 6858000"/>
              <a:gd name="connsiteX13-23195" fmla="*/ 5210428 w 6127689"/>
              <a:gd name="connsiteY13-23196" fmla="*/ 815772 h 6858000"/>
              <a:gd name="connsiteX14-23197" fmla="*/ 5221088 w 6127689"/>
              <a:gd name="connsiteY14-23198" fmla="*/ 860193 h 6858000"/>
              <a:gd name="connsiteX15-23199" fmla="*/ 5230806 w 6127689"/>
              <a:gd name="connsiteY15-23200" fmla="*/ 961354 h 6858000"/>
              <a:gd name="connsiteX16-23201" fmla="*/ 5201018 w 6127689"/>
              <a:gd name="connsiteY16-23202" fmla="*/ 1095027 h 6858000"/>
              <a:gd name="connsiteX17-23203" fmla="*/ 5202153 w 6127689"/>
              <a:gd name="connsiteY17-23204" fmla="*/ 1133224 h 6858000"/>
              <a:gd name="connsiteX18-23205" fmla="*/ 5207370 w 6127689"/>
              <a:gd name="connsiteY18-23206" fmla="*/ 1138097 h 6858000"/>
              <a:gd name="connsiteX19-23207" fmla="*/ 5189234 w 6127689"/>
              <a:gd name="connsiteY19-23208" fmla="*/ 1193495 h 6858000"/>
              <a:gd name="connsiteX20-23209" fmla="*/ 5202769 w 6127689"/>
              <a:gd name="connsiteY20-23210" fmla="*/ 1269450 h 6858000"/>
              <a:gd name="connsiteX21-23211" fmla="*/ 5225968 w 6127689"/>
              <a:gd name="connsiteY21-23212" fmla="*/ 1357994 h 6858000"/>
              <a:gd name="connsiteX22-23213" fmla="*/ 5233819 w 6127689"/>
              <a:gd name="connsiteY22-23214" fmla="*/ 1380922 h 6858000"/>
              <a:gd name="connsiteX23-23215" fmla="*/ 5237226 w 6127689"/>
              <a:gd name="connsiteY23-23216" fmla="*/ 1441327 h 6858000"/>
              <a:gd name="connsiteX24-23217" fmla="*/ 5255653 w 6127689"/>
              <a:gd name="connsiteY24-23218" fmla="*/ 1524712 h 6858000"/>
              <a:gd name="connsiteX25-23219" fmla="*/ 5263491 w 6127689"/>
              <a:gd name="connsiteY25-23220" fmla="*/ 1642938 h 6858000"/>
              <a:gd name="connsiteX26-23221" fmla="*/ 5261314 w 6127689"/>
              <a:gd name="connsiteY26-23222" fmla="*/ 1689177 h 6858000"/>
              <a:gd name="connsiteX27-23223" fmla="*/ 5259788 w 6127689"/>
              <a:gd name="connsiteY27-23224" fmla="*/ 1768516 h 6858000"/>
              <a:gd name="connsiteX28-23225" fmla="*/ 5255696 w 6127689"/>
              <a:gd name="connsiteY28-23226" fmla="*/ 1953770 h 6858000"/>
              <a:gd name="connsiteX29-23227" fmla="*/ 5252592 w 6127689"/>
              <a:gd name="connsiteY29-23228" fmla="*/ 2092210 h 6858000"/>
              <a:gd name="connsiteX30-23229" fmla="*/ 5264303 w 6127689"/>
              <a:gd name="connsiteY30-23230" fmla="*/ 2225157 h 6858000"/>
              <a:gd name="connsiteX31-23231" fmla="*/ 5254949 w 6127689"/>
              <a:gd name="connsiteY31-23232" fmla="*/ 2236160 h 6858000"/>
              <a:gd name="connsiteX32-23233" fmla="*/ 5250104 w 6127689"/>
              <a:gd name="connsiteY32-23234" fmla="*/ 2249166 h 6858000"/>
              <a:gd name="connsiteX33-23235" fmla="*/ 5251214 w 6127689"/>
              <a:gd name="connsiteY33-23236" fmla="*/ 2250944 h 6858000"/>
              <a:gd name="connsiteX34-23237" fmla="*/ 5250644 w 6127689"/>
              <a:gd name="connsiteY34-23238" fmla="*/ 2266619 h 6858000"/>
              <a:gd name="connsiteX35-23239" fmla="*/ 5293877 w 6127689"/>
              <a:gd name="connsiteY35-23240" fmla="*/ 2368649 h 6858000"/>
              <a:gd name="connsiteX36-23241" fmla="*/ 5311338 w 6127689"/>
              <a:gd name="connsiteY36-23242" fmla="*/ 2404034 h 6858000"/>
              <a:gd name="connsiteX37-23243" fmla="*/ 5338366 w 6127689"/>
              <a:gd name="connsiteY37-23244" fmla="*/ 2465052 h 6858000"/>
              <a:gd name="connsiteX38-23245" fmla="*/ 5371263 w 6127689"/>
              <a:gd name="connsiteY38-23246" fmla="*/ 2586413 h 6858000"/>
              <a:gd name="connsiteX39-23247" fmla="*/ 5407503 w 6127689"/>
              <a:gd name="connsiteY39-23248" fmla="*/ 2786290 h 6858000"/>
              <a:gd name="connsiteX40-23249" fmla="*/ 5407356 w 6127689"/>
              <a:gd name="connsiteY40-23250" fmla="*/ 2787545 h 6858000"/>
              <a:gd name="connsiteX41-23251" fmla="*/ 5411130 w 6127689"/>
              <a:gd name="connsiteY41-23252" fmla="*/ 2788640 h 6858000"/>
              <a:gd name="connsiteX42-23253" fmla="*/ 5416439 w 6127689"/>
              <a:gd name="connsiteY42-23254" fmla="*/ 2805666 h 6858000"/>
              <a:gd name="connsiteX43-23255" fmla="*/ 5416589 w 6127689"/>
              <a:gd name="connsiteY43-23256" fmla="*/ 2810822 h 6858000"/>
              <a:gd name="connsiteX44-23257" fmla="*/ 5418542 w 6127689"/>
              <a:gd name="connsiteY44-23258" fmla="*/ 2817745 h 6858000"/>
              <a:gd name="connsiteX45-23259" fmla="*/ 5418847 w 6127689"/>
              <a:gd name="connsiteY45-23260" fmla="*/ 2817825 h 6858000"/>
              <a:gd name="connsiteX46-23261" fmla="*/ 5457023 w 6127689"/>
              <a:gd name="connsiteY46-23262" fmla="*/ 2858292 h 6858000"/>
              <a:gd name="connsiteX47-23263" fmla="*/ 5479298 w 6127689"/>
              <a:gd name="connsiteY47-23264" fmla="*/ 2947791 h 6858000"/>
              <a:gd name="connsiteX48-23265" fmla="*/ 5481770 w 6127689"/>
              <a:gd name="connsiteY48-23266" fmla="*/ 2951352 h 6858000"/>
              <a:gd name="connsiteX49-23267" fmla="*/ 5482045 w 6127689"/>
              <a:gd name="connsiteY49-23268" fmla="*/ 2984371 h 6858000"/>
              <a:gd name="connsiteX50-23269" fmla="*/ 5482415 w 6127689"/>
              <a:gd name="connsiteY50-23270" fmla="*/ 3004079 h 6858000"/>
              <a:gd name="connsiteX51-23271" fmla="*/ 5503944 w 6127689"/>
              <a:gd name="connsiteY51-23272" fmla="*/ 3123335 h 6858000"/>
              <a:gd name="connsiteX52-23273" fmla="*/ 5516007 w 6127689"/>
              <a:gd name="connsiteY52-23274" fmla="*/ 3258473 h 6858000"/>
              <a:gd name="connsiteX53-23275" fmla="*/ 5566839 w 6127689"/>
              <a:gd name="connsiteY53-23276" fmla="*/ 3345295 h 6858000"/>
              <a:gd name="connsiteX54-23277" fmla="*/ 5589758 w 6127689"/>
              <a:gd name="connsiteY54-23278" fmla="*/ 3506453 h 6858000"/>
              <a:gd name="connsiteX55-23279" fmla="*/ 5596144 w 6127689"/>
              <a:gd name="connsiteY55-23280" fmla="*/ 3534624 h 6858000"/>
              <a:gd name="connsiteX56-23281" fmla="*/ 5597750 w 6127689"/>
              <a:gd name="connsiteY56-23282" fmla="*/ 3534129 h 6858000"/>
              <a:gd name="connsiteX57-23283" fmla="*/ 5599700 w 6127689"/>
              <a:gd name="connsiteY57-23284" fmla="*/ 3547221 h 6858000"/>
              <a:gd name="connsiteX58-23285" fmla="*/ 5615031 w 6127689"/>
              <a:gd name="connsiteY58-23286" fmla="*/ 3557482 h 6858000"/>
              <a:gd name="connsiteX59-23287" fmla="*/ 5618377 w 6127689"/>
              <a:gd name="connsiteY59-23288" fmla="*/ 3588431 h 6858000"/>
              <a:gd name="connsiteX60-23289" fmla="*/ 5612155 w 6127689"/>
              <a:gd name="connsiteY60-23290" fmla="*/ 3589869 h 6858000"/>
              <a:gd name="connsiteX61-23291" fmla="*/ 5620843 w 6127689"/>
              <a:gd name="connsiteY61-23292" fmla="*/ 3606745 h 6858000"/>
              <a:gd name="connsiteX62-23293" fmla="*/ 5655472 w 6127689"/>
              <a:gd name="connsiteY62-23294" fmla="*/ 3678877 h 6858000"/>
              <a:gd name="connsiteX63-23295" fmla="*/ 5680448 w 6127689"/>
              <a:gd name="connsiteY63-23296" fmla="*/ 3717760 h 6858000"/>
              <a:gd name="connsiteX64-23297" fmla="*/ 5683015 w 6127689"/>
              <a:gd name="connsiteY64-23298" fmla="*/ 3762025 h 6858000"/>
              <a:gd name="connsiteX65-23299" fmla="*/ 5696643 w 6127689"/>
              <a:gd name="connsiteY65-23300" fmla="*/ 3773888 h 6858000"/>
              <a:gd name="connsiteX66-23301" fmla="*/ 5699203 w 6127689"/>
              <a:gd name="connsiteY66-23302" fmla="*/ 3775823 h 6858000"/>
              <a:gd name="connsiteX67-23303" fmla="*/ 5704824 w 6127689"/>
              <a:gd name="connsiteY67-23304" fmla="*/ 3785966 h 6858000"/>
              <a:gd name="connsiteX68-23305" fmla="*/ 5712204 w 6127689"/>
              <a:gd name="connsiteY68-23306" fmla="*/ 3785830 h 6858000"/>
              <a:gd name="connsiteX69-23307" fmla="*/ 5724816 w 6127689"/>
              <a:gd name="connsiteY69-23308" fmla="*/ 3798949 h 6858000"/>
              <a:gd name="connsiteX70-23309" fmla="*/ 5733539 w 6127689"/>
              <a:gd name="connsiteY70-23310" fmla="*/ 3818457 h 6858000"/>
              <a:gd name="connsiteX71-23311" fmla="*/ 5768491 w 6127689"/>
              <a:gd name="connsiteY71-23312" fmla="*/ 3914399 h 6858000"/>
              <a:gd name="connsiteX72-23313" fmla="*/ 5793123 w 6127689"/>
              <a:gd name="connsiteY72-23314" fmla="*/ 3969952 h 6858000"/>
              <a:gd name="connsiteX73-23315" fmla="*/ 5808321 w 6127689"/>
              <a:gd name="connsiteY73-23316" fmla="*/ 3988153 h 6858000"/>
              <a:gd name="connsiteX74-23317" fmla="*/ 5825621 w 6127689"/>
              <a:gd name="connsiteY74-23318" fmla="*/ 4015525 h 6858000"/>
              <a:gd name="connsiteX75-23319" fmla="*/ 5860672 w 6127689"/>
              <a:gd name="connsiteY75-23320" fmla="*/ 4061579 h 6858000"/>
              <a:gd name="connsiteX76-23321" fmla="*/ 5872173 w 6127689"/>
              <a:gd name="connsiteY76-23322" fmla="*/ 4088497 h 6858000"/>
              <a:gd name="connsiteX77-23323" fmla="*/ 5883705 w 6127689"/>
              <a:gd name="connsiteY77-23324" fmla="*/ 4101899 h 6858000"/>
              <a:gd name="connsiteX78-23325" fmla="*/ 5894095 w 6127689"/>
              <a:gd name="connsiteY78-23326" fmla="*/ 4128857 h 6858000"/>
              <a:gd name="connsiteX79-23327" fmla="*/ 5898339 w 6127689"/>
              <a:gd name="connsiteY79-23328" fmla="*/ 4140800 h 6858000"/>
              <a:gd name="connsiteX80-23329" fmla="*/ 5899734 w 6127689"/>
              <a:gd name="connsiteY80-23330" fmla="*/ 4145632 h 6858000"/>
              <a:gd name="connsiteX81-23331" fmla="*/ 5903513 w 6127689"/>
              <a:gd name="connsiteY81-23332" fmla="*/ 4187661 h 6858000"/>
              <a:gd name="connsiteX82-23333" fmla="*/ 5917114 w 6127689"/>
              <a:gd name="connsiteY82-23334" fmla="*/ 4213096 h 6858000"/>
              <a:gd name="connsiteX83-23335" fmla="*/ 5921153 w 6127689"/>
              <a:gd name="connsiteY83-23336" fmla="*/ 4236222 h 6858000"/>
              <a:gd name="connsiteX84-23337" fmla="*/ 5924233 w 6127689"/>
              <a:gd name="connsiteY84-23338" fmla="*/ 4242060 h 6858000"/>
              <a:gd name="connsiteX85-23339" fmla="*/ 5928910 w 6127689"/>
              <a:gd name="connsiteY85-23340" fmla="*/ 4300973 h 6858000"/>
              <a:gd name="connsiteX86-23341" fmla="*/ 5939320 w 6127689"/>
              <a:gd name="connsiteY86-23342" fmla="*/ 4340435 h 6858000"/>
              <a:gd name="connsiteX87-23343" fmla="*/ 5946705 w 6127689"/>
              <a:gd name="connsiteY87-23344" fmla="*/ 4428051 h 6858000"/>
              <a:gd name="connsiteX88-23345" fmla="*/ 5949261 w 6127689"/>
              <a:gd name="connsiteY88-23346" fmla="*/ 4449185 h 6858000"/>
              <a:gd name="connsiteX89-23347" fmla="*/ 5957504 w 6127689"/>
              <a:gd name="connsiteY89-23348" fmla="*/ 4465911 h 6858000"/>
              <a:gd name="connsiteX90-23349" fmla="*/ 5964689 w 6127689"/>
              <a:gd name="connsiteY90-23350" fmla="*/ 4468532 h 6858000"/>
              <a:gd name="connsiteX91-23351" fmla="*/ 5967062 w 6127689"/>
              <a:gd name="connsiteY91-23352" fmla="*/ 4479923 h 6858000"/>
              <a:gd name="connsiteX92-23353" fmla="*/ 5968960 w 6127689"/>
              <a:gd name="connsiteY92-23354" fmla="*/ 4482655 h 6858000"/>
              <a:gd name="connsiteX93-23355" fmla="*/ 5978567 w 6127689"/>
              <a:gd name="connsiteY93-23356" fmla="*/ 4498605 h 6858000"/>
              <a:gd name="connsiteX94-23357" fmla="*/ 5980106 w 6127689"/>
              <a:gd name="connsiteY94-23358" fmla="*/ 4585087 h 6858000"/>
              <a:gd name="connsiteX95-23359" fmla="*/ 5998138 w 6127689"/>
              <a:gd name="connsiteY95-23360" fmla="*/ 4697518 h 6858000"/>
              <a:gd name="connsiteX96-23361" fmla="*/ 6013516 w 6127689"/>
              <a:gd name="connsiteY96-23362" fmla="*/ 4786619 h 6858000"/>
              <a:gd name="connsiteX97-23363" fmla="*/ 6025404 w 6127689"/>
              <a:gd name="connsiteY97-23364" fmla="*/ 4858148 h 6858000"/>
              <a:gd name="connsiteX98-23365" fmla="*/ 6007749 w 6127689"/>
              <a:gd name="connsiteY98-23366" fmla="*/ 4964715 h 6858000"/>
              <a:gd name="connsiteX99-23367" fmla="*/ 6005269 w 6127689"/>
              <a:gd name="connsiteY99-23368" fmla="*/ 5150567 h 6858000"/>
              <a:gd name="connsiteX100-23369" fmla="*/ 6001127 w 6127689"/>
              <a:gd name="connsiteY100-23370" fmla="*/ 5164609 h 6858000"/>
              <a:gd name="connsiteX101-23371" fmla="*/ 5996647 w 6127689"/>
              <a:gd name="connsiteY101-23372" fmla="*/ 5185640 h 6858000"/>
              <a:gd name="connsiteX102-23373" fmla="*/ 5998514 w 6127689"/>
              <a:gd name="connsiteY102-23374" fmla="*/ 5189673 h 6858000"/>
              <a:gd name="connsiteX103-23375" fmla="*/ 6018409 w 6127689"/>
              <a:gd name="connsiteY103-23376" fmla="*/ 5227157 h 6858000"/>
              <a:gd name="connsiteX104-23377" fmla="*/ 6036748 w 6127689"/>
              <a:gd name="connsiteY104-23378" fmla="*/ 5322752 h 6858000"/>
              <a:gd name="connsiteX105-23379" fmla="*/ 6036943 w 6127689"/>
              <a:gd name="connsiteY105-23380" fmla="*/ 5329480 h 6858000"/>
              <a:gd name="connsiteX106-23381" fmla="*/ 6037236 w 6127689"/>
              <a:gd name="connsiteY106-23382" fmla="*/ 5329634 h 6858000"/>
              <a:gd name="connsiteX107-23383" fmla="*/ 6038019 w 6127689"/>
              <a:gd name="connsiteY107-23384" fmla="*/ 5336764 h 6858000"/>
              <a:gd name="connsiteX108-23385" fmla="*/ 6037298 w 6127689"/>
              <a:gd name="connsiteY108-23386" fmla="*/ 5341753 h 6858000"/>
              <a:gd name="connsiteX109-23387" fmla="*/ 6037677 w 6127689"/>
              <a:gd name="connsiteY109-23388" fmla="*/ 5354807 h 6858000"/>
              <a:gd name="connsiteX110-23389" fmla="*/ 6039728 w 6127689"/>
              <a:gd name="connsiteY110-23390" fmla="*/ 5359416 h 6858000"/>
              <a:gd name="connsiteX111-23391" fmla="*/ 6043311 w 6127689"/>
              <a:gd name="connsiteY111-23392" fmla="*/ 5361407 h 6858000"/>
              <a:gd name="connsiteX112-23393" fmla="*/ 6042954 w 6127689"/>
              <a:gd name="connsiteY112-23394" fmla="*/ 5362576 h 6858000"/>
              <a:gd name="connsiteX113-23395" fmla="*/ 6053435 w 6127689"/>
              <a:gd name="connsiteY113-23396" fmla="*/ 5387547 h 6858000"/>
              <a:gd name="connsiteX114-23397" fmla="*/ 6065933 w 6127689"/>
              <a:gd name="connsiteY114-23398" fmla="*/ 5443002 h 6858000"/>
              <a:gd name="connsiteX115-23399" fmla="*/ 6068640 w 6127689"/>
              <a:gd name="connsiteY115-23400" fmla="*/ 5474503 h 6858000"/>
              <a:gd name="connsiteX116-23401" fmla="*/ 6080922 w 6127689"/>
              <a:gd name="connsiteY116-23402" fmla="*/ 5561070 h 6858000"/>
              <a:gd name="connsiteX117-23403" fmla="*/ 6096949 w 6127689"/>
              <a:gd name="connsiteY117-23404" fmla="*/ 5648179 h 6858000"/>
              <a:gd name="connsiteX118-23405" fmla="*/ 6125703 w 6127689"/>
              <a:gd name="connsiteY118-23406" fmla="*/ 5692894 h 6858000"/>
              <a:gd name="connsiteX119-23407" fmla="*/ 6126670 w 6127689"/>
              <a:gd name="connsiteY119-23408" fmla="*/ 5697882 h 6858000"/>
              <a:gd name="connsiteX120-23409" fmla="*/ 6124061 w 6127689"/>
              <a:gd name="connsiteY120-23410" fmla="*/ 5710294 h 6858000"/>
              <a:gd name="connsiteX121-23411" fmla="*/ 6122213 w 6127689"/>
              <a:gd name="connsiteY121-23412" fmla="*/ 5714762 h 6858000"/>
              <a:gd name="connsiteX122-23413" fmla="*/ 6121353 w 6127689"/>
              <a:gd name="connsiteY122-23414" fmla="*/ 5721725 h 6858000"/>
              <a:gd name="connsiteX123-23415" fmla="*/ 6121607 w 6127689"/>
              <a:gd name="connsiteY123-23416" fmla="*/ 5721959 h 6858000"/>
              <a:gd name="connsiteX124-23417" fmla="*/ 6120262 w 6127689"/>
              <a:gd name="connsiteY124-23418" fmla="*/ 5728358 h 6858000"/>
              <a:gd name="connsiteX125-23419" fmla="*/ 6127024 w 6127689"/>
              <a:gd name="connsiteY125-23420" fmla="*/ 5786902 h 6858000"/>
              <a:gd name="connsiteX126-23421" fmla="*/ 6127519 w 6127689"/>
              <a:gd name="connsiteY126-23422" fmla="*/ 5865775 h 6858000"/>
              <a:gd name="connsiteX127-23423" fmla="*/ 6119217 w 6127689"/>
              <a:gd name="connsiteY127-23424" fmla="*/ 5888542 h 6858000"/>
              <a:gd name="connsiteX128-23425" fmla="*/ 6102493 w 6127689"/>
              <a:gd name="connsiteY128-23426" fmla="*/ 5928602 h 6858000"/>
              <a:gd name="connsiteX129-23427" fmla="*/ 6056863 w 6127689"/>
              <a:gd name="connsiteY129-23428" fmla="*/ 6000643 h 6858000"/>
              <a:gd name="connsiteX130-23429" fmla="*/ 6045436 w 6127689"/>
              <a:gd name="connsiteY130-23430" fmla="*/ 6124480 h 6858000"/>
              <a:gd name="connsiteX131-23431" fmla="*/ 6030489 w 6127689"/>
              <a:gd name="connsiteY131-23432" fmla="*/ 6317666 h 6858000"/>
              <a:gd name="connsiteX132-23433" fmla="*/ 6007492 w 6127689"/>
              <a:gd name="connsiteY132-23434" fmla="*/ 6440818 h 6858000"/>
              <a:gd name="connsiteX133-23435" fmla="*/ 6009467 w 6127689"/>
              <a:gd name="connsiteY133-23436" fmla="*/ 6487076 h 6858000"/>
              <a:gd name="connsiteX134-23437" fmla="*/ 5995064 w 6127689"/>
              <a:gd name="connsiteY134-23438" fmla="*/ 6540791 h 6858000"/>
              <a:gd name="connsiteX135-23439" fmla="*/ 5996309 w 6127689"/>
              <a:gd name="connsiteY135-23440" fmla="*/ 6543961 h 6858000"/>
              <a:gd name="connsiteX136-23441" fmla="*/ 5996048 w 6127689"/>
              <a:gd name="connsiteY136-23442" fmla="*/ 6555444 h 6858000"/>
              <a:gd name="connsiteX137-23443" fmla="*/ 6002524 w 6127689"/>
              <a:gd name="connsiteY137-23444" fmla="*/ 6560188 h 6858000"/>
              <a:gd name="connsiteX138-23445" fmla="*/ 6006823 w 6127689"/>
              <a:gd name="connsiteY138-23446" fmla="*/ 6578546 h 6858000"/>
              <a:gd name="connsiteX139-23447" fmla="*/ 6004510 w 6127689"/>
              <a:gd name="connsiteY139-23448" fmla="*/ 6599256 h 6858000"/>
              <a:gd name="connsiteX140-23449" fmla="*/ 5986207 w 6127689"/>
              <a:gd name="connsiteY140-23450" fmla="*/ 6695855 h 6858000"/>
              <a:gd name="connsiteX141-23451" fmla="*/ 5979428 w 6127689"/>
              <a:gd name="connsiteY141-23452" fmla="*/ 6754678 h 6858000"/>
              <a:gd name="connsiteX142-23453" fmla="*/ 5983398 w 6127689"/>
              <a:gd name="connsiteY142-23454" fmla="*/ 6778641 h 6858000"/>
              <a:gd name="connsiteX143-23455" fmla="*/ 5984543 w 6127689"/>
              <a:gd name="connsiteY143-23456" fmla="*/ 6811016 h 6858000"/>
              <a:gd name="connsiteX144-23457" fmla="*/ 5981802 w 6127689"/>
              <a:gd name="connsiteY144-23458" fmla="*/ 6838578 h 6858000"/>
              <a:gd name="connsiteX145-23459" fmla="*/ 5979671 w 6127689"/>
              <a:gd name="connsiteY145-23460" fmla="*/ 6858000 h 6858000"/>
              <a:gd name="connsiteX146-23461" fmla="*/ 0 w 6127689"/>
              <a:gd name="connsiteY146-23462" fmla="*/ 6858000 h 6858000"/>
              <a:gd name="connsiteX147-23463" fmla="*/ 0 w 6127689"/>
              <a:gd name="connsiteY147-23464" fmla="*/ 0 h 6858000"/>
              <a:gd name="connsiteX0-23465" fmla="*/ 0 w 6127689"/>
              <a:gd name="connsiteY0-23466" fmla="*/ 0 h 6858000"/>
              <a:gd name="connsiteX1-23467" fmla="*/ 4965888 w 6127689"/>
              <a:gd name="connsiteY1-23468" fmla="*/ 0 h 6858000"/>
              <a:gd name="connsiteX2-23469" fmla="*/ 4967767 w 6127689"/>
              <a:gd name="connsiteY2-23470" fmla="*/ 7930 h 6858000"/>
              <a:gd name="connsiteX3-23471" fmla="*/ 4979444 w 6127689"/>
              <a:gd name="connsiteY3-23472" fmla="*/ 43921 h 6858000"/>
              <a:gd name="connsiteX4-23473" fmla="*/ 5021173 w 6127689"/>
              <a:gd name="connsiteY4-23474" fmla="*/ 123738 h 6858000"/>
              <a:gd name="connsiteX5-23475" fmla="*/ 5075458 w 6127689"/>
              <a:gd name="connsiteY5-23476" fmla="*/ 264355 h 6858000"/>
              <a:gd name="connsiteX6-23477" fmla="*/ 5081175 w 6127689"/>
              <a:gd name="connsiteY6-23478" fmla="*/ 277448 h 6858000"/>
              <a:gd name="connsiteX7-23479" fmla="*/ 5097011 w 6127689"/>
              <a:gd name="connsiteY7-23480" fmla="*/ 355616 h 6858000"/>
              <a:gd name="connsiteX8-23481" fmla="*/ 5130982 w 6127689"/>
              <a:gd name="connsiteY8-23482" fmla="*/ 412030 h 6858000"/>
              <a:gd name="connsiteX9-23483" fmla="*/ 5153000 w 6127689"/>
              <a:gd name="connsiteY9-23484" fmla="*/ 507134 h 6858000"/>
              <a:gd name="connsiteX10-23485" fmla="*/ 5171282 w 6127689"/>
              <a:gd name="connsiteY10-23486" fmla="*/ 602071 h 6858000"/>
              <a:gd name="connsiteX11-23487" fmla="*/ 5176196 w 6127689"/>
              <a:gd name="connsiteY11-23488" fmla="*/ 636822 h 6858000"/>
              <a:gd name="connsiteX12-23489" fmla="*/ 5189051 w 6127689"/>
              <a:gd name="connsiteY12-23490" fmla="*/ 782518 h 6858000"/>
              <a:gd name="connsiteX13-23491" fmla="*/ 5210428 w 6127689"/>
              <a:gd name="connsiteY13-23492" fmla="*/ 815772 h 6858000"/>
              <a:gd name="connsiteX14-23493" fmla="*/ 5221088 w 6127689"/>
              <a:gd name="connsiteY14-23494" fmla="*/ 860193 h 6858000"/>
              <a:gd name="connsiteX15-23495" fmla="*/ 5230806 w 6127689"/>
              <a:gd name="connsiteY15-23496" fmla="*/ 961354 h 6858000"/>
              <a:gd name="connsiteX16-23497" fmla="*/ 5201018 w 6127689"/>
              <a:gd name="connsiteY16-23498" fmla="*/ 1095027 h 6858000"/>
              <a:gd name="connsiteX17-23499" fmla="*/ 5202153 w 6127689"/>
              <a:gd name="connsiteY17-23500" fmla="*/ 1133224 h 6858000"/>
              <a:gd name="connsiteX18-23501" fmla="*/ 5207370 w 6127689"/>
              <a:gd name="connsiteY18-23502" fmla="*/ 1138097 h 6858000"/>
              <a:gd name="connsiteX19-23503" fmla="*/ 5189234 w 6127689"/>
              <a:gd name="connsiteY19-23504" fmla="*/ 1193495 h 6858000"/>
              <a:gd name="connsiteX20-23505" fmla="*/ 5202769 w 6127689"/>
              <a:gd name="connsiteY20-23506" fmla="*/ 1269450 h 6858000"/>
              <a:gd name="connsiteX21-23507" fmla="*/ 5225968 w 6127689"/>
              <a:gd name="connsiteY21-23508" fmla="*/ 1357994 h 6858000"/>
              <a:gd name="connsiteX22-23509" fmla="*/ 5233819 w 6127689"/>
              <a:gd name="connsiteY22-23510" fmla="*/ 1380922 h 6858000"/>
              <a:gd name="connsiteX23-23511" fmla="*/ 5237226 w 6127689"/>
              <a:gd name="connsiteY23-23512" fmla="*/ 1441327 h 6858000"/>
              <a:gd name="connsiteX24-23513" fmla="*/ 5255653 w 6127689"/>
              <a:gd name="connsiteY24-23514" fmla="*/ 1524712 h 6858000"/>
              <a:gd name="connsiteX25-23515" fmla="*/ 5263491 w 6127689"/>
              <a:gd name="connsiteY25-23516" fmla="*/ 1642938 h 6858000"/>
              <a:gd name="connsiteX26-23517" fmla="*/ 5261314 w 6127689"/>
              <a:gd name="connsiteY26-23518" fmla="*/ 1689177 h 6858000"/>
              <a:gd name="connsiteX27-23519" fmla="*/ 5259788 w 6127689"/>
              <a:gd name="connsiteY27-23520" fmla="*/ 1768516 h 6858000"/>
              <a:gd name="connsiteX28-23521" fmla="*/ 5255696 w 6127689"/>
              <a:gd name="connsiteY28-23522" fmla="*/ 1953770 h 6858000"/>
              <a:gd name="connsiteX29-23523" fmla="*/ 5252592 w 6127689"/>
              <a:gd name="connsiteY29-23524" fmla="*/ 2092210 h 6858000"/>
              <a:gd name="connsiteX30-23525" fmla="*/ 5264303 w 6127689"/>
              <a:gd name="connsiteY30-23526" fmla="*/ 2225157 h 6858000"/>
              <a:gd name="connsiteX31-23527" fmla="*/ 5254949 w 6127689"/>
              <a:gd name="connsiteY31-23528" fmla="*/ 2236160 h 6858000"/>
              <a:gd name="connsiteX32-23529" fmla="*/ 5250104 w 6127689"/>
              <a:gd name="connsiteY32-23530" fmla="*/ 2249166 h 6858000"/>
              <a:gd name="connsiteX33-23531" fmla="*/ 5251214 w 6127689"/>
              <a:gd name="connsiteY33-23532" fmla="*/ 2250944 h 6858000"/>
              <a:gd name="connsiteX34-23533" fmla="*/ 5250644 w 6127689"/>
              <a:gd name="connsiteY34-23534" fmla="*/ 2266619 h 6858000"/>
              <a:gd name="connsiteX35-23535" fmla="*/ 5293877 w 6127689"/>
              <a:gd name="connsiteY35-23536" fmla="*/ 2368649 h 6858000"/>
              <a:gd name="connsiteX36-23537" fmla="*/ 5311338 w 6127689"/>
              <a:gd name="connsiteY36-23538" fmla="*/ 2404034 h 6858000"/>
              <a:gd name="connsiteX37-23539" fmla="*/ 5338366 w 6127689"/>
              <a:gd name="connsiteY37-23540" fmla="*/ 2465052 h 6858000"/>
              <a:gd name="connsiteX38-23541" fmla="*/ 5371263 w 6127689"/>
              <a:gd name="connsiteY38-23542" fmla="*/ 2586413 h 6858000"/>
              <a:gd name="connsiteX39-23543" fmla="*/ 5407503 w 6127689"/>
              <a:gd name="connsiteY39-23544" fmla="*/ 2786290 h 6858000"/>
              <a:gd name="connsiteX40-23545" fmla="*/ 5407356 w 6127689"/>
              <a:gd name="connsiteY40-23546" fmla="*/ 2787545 h 6858000"/>
              <a:gd name="connsiteX41-23547" fmla="*/ 5411130 w 6127689"/>
              <a:gd name="connsiteY41-23548" fmla="*/ 2788640 h 6858000"/>
              <a:gd name="connsiteX42-23549" fmla="*/ 5416439 w 6127689"/>
              <a:gd name="connsiteY42-23550" fmla="*/ 2805666 h 6858000"/>
              <a:gd name="connsiteX43-23551" fmla="*/ 5416589 w 6127689"/>
              <a:gd name="connsiteY43-23552" fmla="*/ 2810822 h 6858000"/>
              <a:gd name="connsiteX44-23553" fmla="*/ 5418542 w 6127689"/>
              <a:gd name="connsiteY44-23554" fmla="*/ 2817745 h 6858000"/>
              <a:gd name="connsiteX45-23555" fmla="*/ 5418847 w 6127689"/>
              <a:gd name="connsiteY45-23556" fmla="*/ 2817825 h 6858000"/>
              <a:gd name="connsiteX46-23557" fmla="*/ 5457023 w 6127689"/>
              <a:gd name="connsiteY46-23558" fmla="*/ 2858292 h 6858000"/>
              <a:gd name="connsiteX47-23559" fmla="*/ 5479298 w 6127689"/>
              <a:gd name="connsiteY47-23560" fmla="*/ 2947791 h 6858000"/>
              <a:gd name="connsiteX48-23561" fmla="*/ 5481770 w 6127689"/>
              <a:gd name="connsiteY48-23562" fmla="*/ 2951352 h 6858000"/>
              <a:gd name="connsiteX49-23563" fmla="*/ 5482045 w 6127689"/>
              <a:gd name="connsiteY49-23564" fmla="*/ 2984371 h 6858000"/>
              <a:gd name="connsiteX50-23565" fmla="*/ 5482415 w 6127689"/>
              <a:gd name="connsiteY50-23566" fmla="*/ 3004079 h 6858000"/>
              <a:gd name="connsiteX51-23567" fmla="*/ 5503944 w 6127689"/>
              <a:gd name="connsiteY51-23568" fmla="*/ 3123335 h 6858000"/>
              <a:gd name="connsiteX52-23569" fmla="*/ 5516007 w 6127689"/>
              <a:gd name="connsiteY52-23570" fmla="*/ 3258473 h 6858000"/>
              <a:gd name="connsiteX53-23571" fmla="*/ 5566839 w 6127689"/>
              <a:gd name="connsiteY53-23572" fmla="*/ 3345295 h 6858000"/>
              <a:gd name="connsiteX54-23573" fmla="*/ 5589758 w 6127689"/>
              <a:gd name="connsiteY54-23574" fmla="*/ 3506453 h 6858000"/>
              <a:gd name="connsiteX55-23575" fmla="*/ 5596144 w 6127689"/>
              <a:gd name="connsiteY55-23576" fmla="*/ 3534624 h 6858000"/>
              <a:gd name="connsiteX56-23577" fmla="*/ 5597750 w 6127689"/>
              <a:gd name="connsiteY56-23578" fmla="*/ 3534129 h 6858000"/>
              <a:gd name="connsiteX57-23579" fmla="*/ 5599700 w 6127689"/>
              <a:gd name="connsiteY57-23580" fmla="*/ 3547221 h 6858000"/>
              <a:gd name="connsiteX58-23581" fmla="*/ 5615031 w 6127689"/>
              <a:gd name="connsiteY58-23582" fmla="*/ 3557482 h 6858000"/>
              <a:gd name="connsiteX59-23583" fmla="*/ 5618377 w 6127689"/>
              <a:gd name="connsiteY59-23584" fmla="*/ 3588431 h 6858000"/>
              <a:gd name="connsiteX60-23585" fmla="*/ 5612155 w 6127689"/>
              <a:gd name="connsiteY60-23586" fmla="*/ 3589869 h 6858000"/>
              <a:gd name="connsiteX61-23587" fmla="*/ 5620843 w 6127689"/>
              <a:gd name="connsiteY61-23588" fmla="*/ 3606745 h 6858000"/>
              <a:gd name="connsiteX62-23589" fmla="*/ 5655472 w 6127689"/>
              <a:gd name="connsiteY62-23590" fmla="*/ 3678877 h 6858000"/>
              <a:gd name="connsiteX63-23591" fmla="*/ 5680448 w 6127689"/>
              <a:gd name="connsiteY63-23592" fmla="*/ 3717760 h 6858000"/>
              <a:gd name="connsiteX64-23593" fmla="*/ 5683015 w 6127689"/>
              <a:gd name="connsiteY64-23594" fmla="*/ 3762025 h 6858000"/>
              <a:gd name="connsiteX65-23595" fmla="*/ 5696643 w 6127689"/>
              <a:gd name="connsiteY65-23596" fmla="*/ 3773888 h 6858000"/>
              <a:gd name="connsiteX66-23597" fmla="*/ 5699203 w 6127689"/>
              <a:gd name="connsiteY66-23598" fmla="*/ 3775823 h 6858000"/>
              <a:gd name="connsiteX67-23599" fmla="*/ 5704824 w 6127689"/>
              <a:gd name="connsiteY67-23600" fmla="*/ 3785966 h 6858000"/>
              <a:gd name="connsiteX68-23601" fmla="*/ 5712204 w 6127689"/>
              <a:gd name="connsiteY68-23602" fmla="*/ 3785830 h 6858000"/>
              <a:gd name="connsiteX69-23603" fmla="*/ 5724816 w 6127689"/>
              <a:gd name="connsiteY69-23604" fmla="*/ 3798949 h 6858000"/>
              <a:gd name="connsiteX70-23605" fmla="*/ 5733539 w 6127689"/>
              <a:gd name="connsiteY70-23606" fmla="*/ 3818457 h 6858000"/>
              <a:gd name="connsiteX71-23607" fmla="*/ 5768491 w 6127689"/>
              <a:gd name="connsiteY71-23608" fmla="*/ 3914399 h 6858000"/>
              <a:gd name="connsiteX72-23609" fmla="*/ 5793123 w 6127689"/>
              <a:gd name="connsiteY72-23610" fmla="*/ 3969952 h 6858000"/>
              <a:gd name="connsiteX73-23611" fmla="*/ 5808321 w 6127689"/>
              <a:gd name="connsiteY73-23612" fmla="*/ 3988153 h 6858000"/>
              <a:gd name="connsiteX74-23613" fmla="*/ 5825621 w 6127689"/>
              <a:gd name="connsiteY74-23614" fmla="*/ 4015525 h 6858000"/>
              <a:gd name="connsiteX75-23615" fmla="*/ 5860672 w 6127689"/>
              <a:gd name="connsiteY75-23616" fmla="*/ 4061579 h 6858000"/>
              <a:gd name="connsiteX76-23617" fmla="*/ 5872173 w 6127689"/>
              <a:gd name="connsiteY76-23618" fmla="*/ 4088497 h 6858000"/>
              <a:gd name="connsiteX77-23619" fmla="*/ 5883705 w 6127689"/>
              <a:gd name="connsiteY77-23620" fmla="*/ 4101899 h 6858000"/>
              <a:gd name="connsiteX78-23621" fmla="*/ 5894095 w 6127689"/>
              <a:gd name="connsiteY78-23622" fmla="*/ 4128857 h 6858000"/>
              <a:gd name="connsiteX79-23623" fmla="*/ 5898339 w 6127689"/>
              <a:gd name="connsiteY79-23624" fmla="*/ 4140800 h 6858000"/>
              <a:gd name="connsiteX80-23625" fmla="*/ 5899734 w 6127689"/>
              <a:gd name="connsiteY80-23626" fmla="*/ 4145632 h 6858000"/>
              <a:gd name="connsiteX81-23627" fmla="*/ 5903513 w 6127689"/>
              <a:gd name="connsiteY81-23628" fmla="*/ 4187661 h 6858000"/>
              <a:gd name="connsiteX82-23629" fmla="*/ 5917114 w 6127689"/>
              <a:gd name="connsiteY82-23630" fmla="*/ 4213096 h 6858000"/>
              <a:gd name="connsiteX83-23631" fmla="*/ 5924233 w 6127689"/>
              <a:gd name="connsiteY83-23632" fmla="*/ 4242060 h 6858000"/>
              <a:gd name="connsiteX84-23633" fmla="*/ 5928910 w 6127689"/>
              <a:gd name="connsiteY84-23634" fmla="*/ 4300973 h 6858000"/>
              <a:gd name="connsiteX85-23635" fmla="*/ 5939320 w 6127689"/>
              <a:gd name="connsiteY85-23636" fmla="*/ 4340435 h 6858000"/>
              <a:gd name="connsiteX86-23637" fmla="*/ 5946705 w 6127689"/>
              <a:gd name="connsiteY86-23638" fmla="*/ 4428051 h 6858000"/>
              <a:gd name="connsiteX87-23639" fmla="*/ 5949261 w 6127689"/>
              <a:gd name="connsiteY87-23640" fmla="*/ 4449185 h 6858000"/>
              <a:gd name="connsiteX88-23641" fmla="*/ 5957504 w 6127689"/>
              <a:gd name="connsiteY88-23642" fmla="*/ 4465911 h 6858000"/>
              <a:gd name="connsiteX89-23643" fmla="*/ 5964689 w 6127689"/>
              <a:gd name="connsiteY89-23644" fmla="*/ 4468532 h 6858000"/>
              <a:gd name="connsiteX90-23645" fmla="*/ 5967062 w 6127689"/>
              <a:gd name="connsiteY90-23646" fmla="*/ 4479923 h 6858000"/>
              <a:gd name="connsiteX91-23647" fmla="*/ 5968960 w 6127689"/>
              <a:gd name="connsiteY91-23648" fmla="*/ 4482655 h 6858000"/>
              <a:gd name="connsiteX92-23649" fmla="*/ 5978567 w 6127689"/>
              <a:gd name="connsiteY92-23650" fmla="*/ 4498605 h 6858000"/>
              <a:gd name="connsiteX93-23651" fmla="*/ 5980106 w 6127689"/>
              <a:gd name="connsiteY93-23652" fmla="*/ 4585087 h 6858000"/>
              <a:gd name="connsiteX94-23653" fmla="*/ 5998138 w 6127689"/>
              <a:gd name="connsiteY94-23654" fmla="*/ 4697518 h 6858000"/>
              <a:gd name="connsiteX95-23655" fmla="*/ 6013516 w 6127689"/>
              <a:gd name="connsiteY95-23656" fmla="*/ 4786619 h 6858000"/>
              <a:gd name="connsiteX96-23657" fmla="*/ 6025404 w 6127689"/>
              <a:gd name="connsiteY96-23658" fmla="*/ 4858148 h 6858000"/>
              <a:gd name="connsiteX97-23659" fmla="*/ 6007749 w 6127689"/>
              <a:gd name="connsiteY97-23660" fmla="*/ 4964715 h 6858000"/>
              <a:gd name="connsiteX98-23661" fmla="*/ 6005269 w 6127689"/>
              <a:gd name="connsiteY98-23662" fmla="*/ 5150567 h 6858000"/>
              <a:gd name="connsiteX99-23663" fmla="*/ 6001127 w 6127689"/>
              <a:gd name="connsiteY99-23664" fmla="*/ 5164609 h 6858000"/>
              <a:gd name="connsiteX100-23665" fmla="*/ 5996647 w 6127689"/>
              <a:gd name="connsiteY100-23666" fmla="*/ 5185640 h 6858000"/>
              <a:gd name="connsiteX101-23667" fmla="*/ 5998514 w 6127689"/>
              <a:gd name="connsiteY101-23668" fmla="*/ 5189673 h 6858000"/>
              <a:gd name="connsiteX102-23669" fmla="*/ 6018409 w 6127689"/>
              <a:gd name="connsiteY102-23670" fmla="*/ 5227157 h 6858000"/>
              <a:gd name="connsiteX103-23671" fmla="*/ 6036748 w 6127689"/>
              <a:gd name="connsiteY103-23672" fmla="*/ 5322752 h 6858000"/>
              <a:gd name="connsiteX104-23673" fmla="*/ 6036943 w 6127689"/>
              <a:gd name="connsiteY104-23674" fmla="*/ 5329480 h 6858000"/>
              <a:gd name="connsiteX105-23675" fmla="*/ 6037236 w 6127689"/>
              <a:gd name="connsiteY105-23676" fmla="*/ 5329634 h 6858000"/>
              <a:gd name="connsiteX106-23677" fmla="*/ 6038019 w 6127689"/>
              <a:gd name="connsiteY106-23678" fmla="*/ 5336764 h 6858000"/>
              <a:gd name="connsiteX107-23679" fmla="*/ 6037298 w 6127689"/>
              <a:gd name="connsiteY107-23680" fmla="*/ 5341753 h 6858000"/>
              <a:gd name="connsiteX108-23681" fmla="*/ 6037677 w 6127689"/>
              <a:gd name="connsiteY108-23682" fmla="*/ 5354807 h 6858000"/>
              <a:gd name="connsiteX109-23683" fmla="*/ 6039728 w 6127689"/>
              <a:gd name="connsiteY109-23684" fmla="*/ 5359416 h 6858000"/>
              <a:gd name="connsiteX110-23685" fmla="*/ 6043311 w 6127689"/>
              <a:gd name="connsiteY110-23686" fmla="*/ 5361407 h 6858000"/>
              <a:gd name="connsiteX111-23687" fmla="*/ 6042954 w 6127689"/>
              <a:gd name="connsiteY111-23688" fmla="*/ 5362576 h 6858000"/>
              <a:gd name="connsiteX112-23689" fmla="*/ 6053435 w 6127689"/>
              <a:gd name="connsiteY112-23690" fmla="*/ 5387547 h 6858000"/>
              <a:gd name="connsiteX113-23691" fmla="*/ 6065933 w 6127689"/>
              <a:gd name="connsiteY113-23692" fmla="*/ 5443002 h 6858000"/>
              <a:gd name="connsiteX114-23693" fmla="*/ 6068640 w 6127689"/>
              <a:gd name="connsiteY114-23694" fmla="*/ 5474503 h 6858000"/>
              <a:gd name="connsiteX115-23695" fmla="*/ 6080922 w 6127689"/>
              <a:gd name="connsiteY115-23696" fmla="*/ 5561070 h 6858000"/>
              <a:gd name="connsiteX116-23697" fmla="*/ 6096949 w 6127689"/>
              <a:gd name="connsiteY116-23698" fmla="*/ 5648179 h 6858000"/>
              <a:gd name="connsiteX117-23699" fmla="*/ 6125703 w 6127689"/>
              <a:gd name="connsiteY117-23700" fmla="*/ 5692894 h 6858000"/>
              <a:gd name="connsiteX118-23701" fmla="*/ 6126670 w 6127689"/>
              <a:gd name="connsiteY118-23702" fmla="*/ 5697882 h 6858000"/>
              <a:gd name="connsiteX119-23703" fmla="*/ 6124061 w 6127689"/>
              <a:gd name="connsiteY119-23704" fmla="*/ 5710294 h 6858000"/>
              <a:gd name="connsiteX120-23705" fmla="*/ 6122213 w 6127689"/>
              <a:gd name="connsiteY120-23706" fmla="*/ 5714762 h 6858000"/>
              <a:gd name="connsiteX121-23707" fmla="*/ 6121353 w 6127689"/>
              <a:gd name="connsiteY121-23708" fmla="*/ 5721725 h 6858000"/>
              <a:gd name="connsiteX122-23709" fmla="*/ 6121607 w 6127689"/>
              <a:gd name="connsiteY122-23710" fmla="*/ 5721959 h 6858000"/>
              <a:gd name="connsiteX123-23711" fmla="*/ 6120262 w 6127689"/>
              <a:gd name="connsiteY123-23712" fmla="*/ 5728358 h 6858000"/>
              <a:gd name="connsiteX124-23713" fmla="*/ 6127024 w 6127689"/>
              <a:gd name="connsiteY124-23714" fmla="*/ 5786902 h 6858000"/>
              <a:gd name="connsiteX125-23715" fmla="*/ 6127519 w 6127689"/>
              <a:gd name="connsiteY125-23716" fmla="*/ 5865775 h 6858000"/>
              <a:gd name="connsiteX126-23717" fmla="*/ 6119217 w 6127689"/>
              <a:gd name="connsiteY126-23718" fmla="*/ 5888542 h 6858000"/>
              <a:gd name="connsiteX127-23719" fmla="*/ 6102493 w 6127689"/>
              <a:gd name="connsiteY127-23720" fmla="*/ 5928602 h 6858000"/>
              <a:gd name="connsiteX128-23721" fmla="*/ 6056863 w 6127689"/>
              <a:gd name="connsiteY128-23722" fmla="*/ 6000643 h 6858000"/>
              <a:gd name="connsiteX129-23723" fmla="*/ 6045436 w 6127689"/>
              <a:gd name="connsiteY129-23724" fmla="*/ 6124480 h 6858000"/>
              <a:gd name="connsiteX130-23725" fmla="*/ 6030489 w 6127689"/>
              <a:gd name="connsiteY130-23726" fmla="*/ 6317666 h 6858000"/>
              <a:gd name="connsiteX131-23727" fmla="*/ 6007492 w 6127689"/>
              <a:gd name="connsiteY131-23728" fmla="*/ 6440818 h 6858000"/>
              <a:gd name="connsiteX132-23729" fmla="*/ 6009467 w 6127689"/>
              <a:gd name="connsiteY132-23730" fmla="*/ 6487076 h 6858000"/>
              <a:gd name="connsiteX133-23731" fmla="*/ 5995064 w 6127689"/>
              <a:gd name="connsiteY133-23732" fmla="*/ 6540791 h 6858000"/>
              <a:gd name="connsiteX134-23733" fmla="*/ 5996309 w 6127689"/>
              <a:gd name="connsiteY134-23734" fmla="*/ 6543961 h 6858000"/>
              <a:gd name="connsiteX135-23735" fmla="*/ 5996048 w 6127689"/>
              <a:gd name="connsiteY135-23736" fmla="*/ 6555444 h 6858000"/>
              <a:gd name="connsiteX136-23737" fmla="*/ 6002524 w 6127689"/>
              <a:gd name="connsiteY136-23738" fmla="*/ 6560188 h 6858000"/>
              <a:gd name="connsiteX137-23739" fmla="*/ 6006823 w 6127689"/>
              <a:gd name="connsiteY137-23740" fmla="*/ 6578546 h 6858000"/>
              <a:gd name="connsiteX138-23741" fmla="*/ 6004510 w 6127689"/>
              <a:gd name="connsiteY138-23742" fmla="*/ 6599256 h 6858000"/>
              <a:gd name="connsiteX139-23743" fmla="*/ 5986207 w 6127689"/>
              <a:gd name="connsiteY139-23744" fmla="*/ 6695855 h 6858000"/>
              <a:gd name="connsiteX140-23745" fmla="*/ 5979428 w 6127689"/>
              <a:gd name="connsiteY140-23746" fmla="*/ 6754678 h 6858000"/>
              <a:gd name="connsiteX141-23747" fmla="*/ 5983398 w 6127689"/>
              <a:gd name="connsiteY141-23748" fmla="*/ 6778641 h 6858000"/>
              <a:gd name="connsiteX142-23749" fmla="*/ 5984543 w 6127689"/>
              <a:gd name="connsiteY142-23750" fmla="*/ 6811016 h 6858000"/>
              <a:gd name="connsiteX143-23751" fmla="*/ 5981802 w 6127689"/>
              <a:gd name="connsiteY143-23752" fmla="*/ 6838578 h 6858000"/>
              <a:gd name="connsiteX144-23753" fmla="*/ 5979671 w 6127689"/>
              <a:gd name="connsiteY144-23754" fmla="*/ 6858000 h 6858000"/>
              <a:gd name="connsiteX145-23755" fmla="*/ 0 w 6127689"/>
              <a:gd name="connsiteY145-23756" fmla="*/ 6858000 h 6858000"/>
              <a:gd name="connsiteX146-23757" fmla="*/ 0 w 6127689"/>
              <a:gd name="connsiteY146-23758" fmla="*/ 0 h 6858000"/>
              <a:gd name="connsiteX0-23759" fmla="*/ 0 w 6127689"/>
              <a:gd name="connsiteY0-23760" fmla="*/ 0 h 6858000"/>
              <a:gd name="connsiteX1-23761" fmla="*/ 4965888 w 6127689"/>
              <a:gd name="connsiteY1-23762" fmla="*/ 0 h 6858000"/>
              <a:gd name="connsiteX2-23763" fmla="*/ 4967767 w 6127689"/>
              <a:gd name="connsiteY2-23764" fmla="*/ 7930 h 6858000"/>
              <a:gd name="connsiteX3-23765" fmla="*/ 4979444 w 6127689"/>
              <a:gd name="connsiteY3-23766" fmla="*/ 43921 h 6858000"/>
              <a:gd name="connsiteX4-23767" fmla="*/ 5021173 w 6127689"/>
              <a:gd name="connsiteY4-23768" fmla="*/ 123738 h 6858000"/>
              <a:gd name="connsiteX5-23769" fmla="*/ 5075458 w 6127689"/>
              <a:gd name="connsiteY5-23770" fmla="*/ 264355 h 6858000"/>
              <a:gd name="connsiteX6-23771" fmla="*/ 5081175 w 6127689"/>
              <a:gd name="connsiteY6-23772" fmla="*/ 277448 h 6858000"/>
              <a:gd name="connsiteX7-23773" fmla="*/ 5097011 w 6127689"/>
              <a:gd name="connsiteY7-23774" fmla="*/ 355616 h 6858000"/>
              <a:gd name="connsiteX8-23775" fmla="*/ 5130982 w 6127689"/>
              <a:gd name="connsiteY8-23776" fmla="*/ 412030 h 6858000"/>
              <a:gd name="connsiteX9-23777" fmla="*/ 5153000 w 6127689"/>
              <a:gd name="connsiteY9-23778" fmla="*/ 507134 h 6858000"/>
              <a:gd name="connsiteX10-23779" fmla="*/ 5171282 w 6127689"/>
              <a:gd name="connsiteY10-23780" fmla="*/ 602071 h 6858000"/>
              <a:gd name="connsiteX11-23781" fmla="*/ 5176196 w 6127689"/>
              <a:gd name="connsiteY11-23782" fmla="*/ 636822 h 6858000"/>
              <a:gd name="connsiteX12-23783" fmla="*/ 5189051 w 6127689"/>
              <a:gd name="connsiteY12-23784" fmla="*/ 782518 h 6858000"/>
              <a:gd name="connsiteX13-23785" fmla="*/ 5210428 w 6127689"/>
              <a:gd name="connsiteY13-23786" fmla="*/ 815772 h 6858000"/>
              <a:gd name="connsiteX14-23787" fmla="*/ 5221088 w 6127689"/>
              <a:gd name="connsiteY14-23788" fmla="*/ 860193 h 6858000"/>
              <a:gd name="connsiteX15-23789" fmla="*/ 5230806 w 6127689"/>
              <a:gd name="connsiteY15-23790" fmla="*/ 961354 h 6858000"/>
              <a:gd name="connsiteX16-23791" fmla="*/ 5201018 w 6127689"/>
              <a:gd name="connsiteY16-23792" fmla="*/ 1095027 h 6858000"/>
              <a:gd name="connsiteX17-23793" fmla="*/ 5202153 w 6127689"/>
              <a:gd name="connsiteY17-23794" fmla="*/ 1133224 h 6858000"/>
              <a:gd name="connsiteX18-23795" fmla="*/ 5207370 w 6127689"/>
              <a:gd name="connsiteY18-23796" fmla="*/ 1138097 h 6858000"/>
              <a:gd name="connsiteX19-23797" fmla="*/ 5189234 w 6127689"/>
              <a:gd name="connsiteY19-23798" fmla="*/ 1193495 h 6858000"/>
              <a:gd name="connsiteX20-23799" fmla="*/ 5202769 w 6127689"/>
              <a:gd name="connsiteY20-23800" fmla="*/ 1269450 h 6858000"/>
              <a:gd name="connsiteX21-23801" fmla="*/ 5225968 w 6127689"/>
              <a:gd name="connsiteY21-23802" fmla="*/ 1357994 h 6858000"/>
              <a:gd name="connsiteX22-23803" fmla="*/ 5233819 w 6127689"/>
              <a:gd name="connsiteY22-23804" fmla="*/ 1380922 h 6858000"/>
              <a:gd name="connsiteX23-23805" fmla="*/ 5237226 w 6127689"/>
              <a:gd name="connsiteY23-23806" fmla="*/ 1441327 h 6858000"/>
              <a:gd name="connsiteX24-23807" fmla="*/ 5255653 w 6127689"/>
              <a:gd name="connsiteY24-23808" fmla="*/ 1524712 h 6858000"/>
              <a:gd name="connsiteX25-23809" fmla="*/ 5263491 w 6127689"/>
              <a:gd name="connsiteY25-23810" fmla="*/ 1642938 h 6858000"/>
              <a:gd name="connsiteX26-23811" fmla="*/ 5261314 w 6127689"/>
              <a:gd name="connsiteY26-23812" fmla="*/ 1689177 h 6858000"/>
              <a:gd name="connsiteX27-23813" fmla="*/ 5259788 w 6127689"/>
              <a:gd name="connsiteY27-23814" fmla="*/ 1768516 h 6858000"/>
              <a:gd name="connsiteX28-23815" fmla="*/ 5255696 w 6127689"/>
              <a:gd name="connsiteY28-23816" fmla="*/ 1953770 h 6858000"/>
              <a:gd name="connsiteX29-23817" fmla="*/ 5252592 w 6127689"/>
              <a:gd name="connsiteY29-23818" fmla="*/ 2092210 h 6858000"/>
              <a:gd name="connsiteX30-23819" fmla="*/ 5264303 w 6127689"/>
              <a:gd name="connsiteY30-23820" fmla="*/ 2225157 h 6858000"/>
              <a:gd name="connsiteX31-23821" fmla="*/ 5254949 w 6127689"/>
              <a:gd name="connsiteY31-23822" fmla="*/ 2236160 h 6858000"/>
              <a:gd name="connsiteX32-23823" fmla="*/ 5250104 w 6127689"/>
              <a:gd name="connsiteY32-23824" fmla="*/ 2249166 h 6858000"/>
              <a:gd name="connsiteX33-23825" fmla="*/ 5251214 w 6127689"/>
              <a:gd name="connsiteY33-23826" fmla="*/ 2250944 h 6858000"/>
              <a:gd name="connsiteX34-23827" fmla="*/ 5250644 w 6127689"/>
              <a:gd name="connsiteY34-23828" fmla="*/ 2266619 h 6858000"/>
              <a:gd name="connsiteX35-23829" fmla="*/ 5293877 w 6127689"/>
              <a:gd name="connsiteY35-23830" fmla="*/ 2368649 h 6858000"/>
              <a:gd name="connsiteX36-23831" fmla="*/ 5311338 w 6127689"/>
              <a:gd name="connsiteY36-23832" fmla="*/ 2404034 h 6858000"/>
              <a:gd name="connsiteX37-23833" fmla="*/ 5338366 w 6127689"/>
              <a:gd name="connsiteY37-23834" fmla="*/ 2465052 h 6858000"/>
              <a:gd name="connsiteX38-23835" fmla="*/ 5371263 w 6127689"/>
              <a:gd name="connsiteY38-23836" fmla="*/ 2586413 h 6858000"/>
              <a:gd name="connsiteX39-23837" fmla="*/ 5407503 w 6127689"/>
              <a:gd name="connsiteY39-23838" fmla="*/ 2786290 h 6858000"/>
              <a:gd name="connsiteX40-23839" fmla="*/ 5407356 w 6127689"/>
              <a:gd name="connsiteY40-23840" fmla="*/ 2787545 h 6858000"/>
              <a:gd name="connsiteX41-23841" fmla="*/ 5411130 w 6127689"/>
              <a:gd name="connsiteY41-23842" fmla="*/ 2788640 h 6858000"/>
              <a:gd name="connsiteX42-23843" fmla="*/ 5416439 w 6127689"/>
              <a:gd name="connsiteY42-23844" fmla="*/ 2805666 h 6858000"/>
              <a:gd name="connsiteX43-23845" fmla="*/ 5416589 w 6127689"/>
              <a:gd name="connsiteY43-23846" fmla="*/ 2810822 h 6858000"/>
              <a:gd name="connsiteX44-23847" fmla="*/ 5418542 w 6127689"/>
              <a:gd name="connsiteY44-23848" fmla="*/ 2817745 h 6858000"/>
              <a:gd name="connsiteX45-23849" fmla="*/ 5418847 w 6127689"/>
              <a:gd name="connsiteY45-23850" fmla="*/ 2817825 h 6858000"/>
              <a:gd name="connsiteX46-23851" fmla="*/ 5457023 w 6127689"/>
              <a:gd name="connsiteY46-23852" fmla="*/ 2858292 h 6858000"/>
              <a:gd name="connsiteX47-23853" fmla="*/ 5479298 w 6127689"/>
              <a:gd name="connsiteY47-23854" fmla="*/ 2947791 h 6858000"/>
              <a:gd name="connsiteX48-23855" fmla="*/ 5481770 w 6127689"/>
              <a:gd name="connsiteY48-23856" fmla="*/ 2951352 h 6858000"/>
              <a:gd name="connsiteX49-23857" fmla="*/ 5482045 w 6127689"/>
              <a:gd name="connsiteY49-23858" fmla="*/ 2984371 h 6858000"/>
              <a:gd name="connsiteX50-23859" fmla="*/ 5482415 w 6127689"/>
              <a:gd name="connsiteY50-23860" fmla="*/ 3004079 h 6858000"/>
              <a:gd name="connsiteX51-23861" fmla="*/ 5503944 w 6127689"/>
              <a:gd name="connsiteY51-23862" fmla="*/ 3123335 h 6858000"/>
              <a:gd name="connsiteX52-23863" fmla="*/ 5516007 w 6127689"/>
              <a:gd name="connsiteY52-23864" fmla="*/ 3258473 h 6858000"/>
              <a:gd name="connsiteX53-23865" fmla="*/ 5566839 w 6127689"/>
              <a:gd name="connsiteY53-23866" fmla="*/ 3345295 h 6858000"/>
              <a:gd name="connsiteX54-23867" fmla="*/ 5589758 w 6127689"/>
              <a:gd name="connsiteY54-23868" fmla="*/ 3506453 h 6858000"/>
              <a:gd name="connsiteX55-23869" fmla="*/ 5596144 w 6127689"/>
              <a:gd name="connsiteY55-23870" fmla="*/ 3534624 h 6858000"/>
              <a:gd name="connsiteX56-23871" fmla="*/ 5597750 w 6127689"/>
              <a:gd name="connsiteY56-23872" fmla="*/ 3534129 h 6858000"/>
              <a:gd name="connsiteX57-23873" fmla="*/ 5599700 w 6127689"/>
              <a:gd name="connsiteY57-23874" fmla="*/ 3547221 h 6858000"/>
              <a:gd name="connsiteX58-23875" fmla="*/ 5615031 w 6127689"/>
              <a:gd name="connsiteY58-23876" fmla="*/ 3557482 h 6858000"/>
              <a:gd name="connsiteX59-23877" fmla="*/ 5618377 w 6127689"/>
              <a:gd name="connsiteY59-23878" fmla="*/ 3588431 h 6858000"/>
              <a:gd name="connsiteX60-23879" fmla="*/ 5612155 w 6127689"/>
              <a:gd name="connsiteY60-23880" fmla="*/ 3589869 h 6858000"/>
              <a:gd name="connsiteX61-23881" fmla="*/ 5620843 w 6127689"/>
              <a:gd name="connsiteY61-23882" fmla="*/ 3606745 h 6858000"/>
              <a:gd name="connsiteX62-23883" fmla="*/ 5655472 w 6127689"/>
              <a:gd name="connsiteY62-23884" fmla="*/ 3678877 h 6858000"/>
              <a:gd name="connsiteX63-23885" fmla="*/ 5680448 w 6127689"/>
              <a:gd name="connsiteY63-23886" fmla="*/ 3717760 h 6858000"/>
              <a:gd name="connsiteX64-23887" fmla="*/ 5683015 w 6127689"/>
              <a:gd name="connsiteY64-23888" fmla="*/ 3762025 h 6858000"/>
              <a:gd name="connsiteX65-23889" fmla="*/ 5696643 w 6127689"/>
              <a:gd name="connsiteY65-23890" fmla="*/ 3773888 h 6858000"/>
              <a:gd name="connsiteX66-23891" fmla="*/ 5699203 w 6127689"/>
              <a:gd name="connsiteY66-23892" fmla="*/ 3775823 h 6858000"/>
              <a:gd name="connsiteX67-23893" fmla="*/ 5704824 w 6127689"/>
              <a:gd name="connsiteY67-23894" fmla="*/ 3785966 h 6858000"/>
              <a:gd name="connsiteX68-23895" fmla="*/ 5712204 w 6127689"/>
              <a:gd name="connsiteY68-23896" fmla="*/ 3785830 h 6858000"/>
              <a:gd name="connsiteX69-23897" fmla="*/ 5733539 w 6127689"/>
              <a:gd name="connsiteY69-23898" fmla="*/ 3818457 h 6858000"/>
              <a:gd name="connsiteX70-23899" fmla="*/ 5768491 w 6127689"/>
              <a:gd name="connsiteY70-23900" fmla="*/ 3914399 h 6858000"/>
              <a:gd name="connsiteX71-23901" fmla="*/ 5793123 w 6127689"/>
              <a:gd name="connsiteY71-23902" fmla="*/ 3969952 h 6858000"/>
              <a:gd name="connsiteX72-23903" fmla="*/ 5808321 w 6127689"/>
              <a:gd name="connsiteY72-23904" fmla="*/ 3988153 h 6858000"/>
              <a:gd name="connsiteX73-23905" fmla="*/ 5825621 w 6127689"/>
              <a:gd name="connsiteY73-23906" fmla="*/ 4015525 h 6858000"/>
              <a:gd name="connsiteX74-23907" fmla="*/ 5860672 w 6127689"/>
              <a:gd name="connsiteY74-23908" fmla="*/ 4061579 h 6858000"/>
              <a:gd name="connsiteX75-23909" fmla="*/ 5872173 w 6127689"/>
              <a:gd name="connsiteY75-23910" fmla="*/ 4088497 h 6858000"/>
              <a:gd name="connsiteX76-23911" fmla="*/ 5883705 w 6127689"/>
              <a:gd name="connsiteY76-23912" fmla="*/ 4101899 h 6858000"/>
              <a:gd name="connsiteX77-23913" fmla="*/ 5894095 w 6127689"/>
              <a:gd name="connsiteY77-23914" fmla="*/ 4128857 h 6858000"/>
              <a:gd name="connsiteX78-23915" fmla="*/ 5898339 w 6127689"/>
              <a:gd name="connsiteY78-23916" fmla="*/ 4140800 h 6858000"/>
              <a:gd name="connsiteX79-23917" fmla="*/ 5899734 w 6127689"/>
              <a:gd name="connsiteY79-23918" fmla="*/ 4145632 h 6858000"/>
              <a:gd name="connsiteX80-23919" fmla="*/ 5903513 w 6127689"/>
              <a:gd name="connsiteY80-23920" fmla="*/ 4187661 h 6858000"/>
              <a:gd name="connsiteX81-23921" fmla="*/ 5917114 w 6127689"/>
              <a:gd name="connsiteY81-23922" fmla="*/ 4213096 h 6858000"/>
              <a:gd name="connsiteX82-23923" fmla="*/ 5924233 w 6127689"/>
              <a:gd name="connsiteY82-23924" fmla="*/ 4242060 h 6858000"/>
              <a:gd name="connsiteX83-23925" fmla="*/ 5928910 w 6127689"/>
              <a:gd name="connsiteY83-23926" fmla="*/ 4300973 h 6858000"/>
              <a:gd name="connsiteX84-23927" fmla="*/ 5939320 w 6127689"/>
              <a:gd name="connsiteY84-23928" fmla="*/ 4340435 h 6858000"/>
              <a:gd name="connsiteX85-23929" fmla="*/ 5946705 w 6127689"/>
              <a:gd name="connsiteY85-23930" fmla="*/ 4428051 h 6858000"/>
              <a:gd name="connsiteX86-23931" fmla="*/ 5949261 w 6127689"/>
              <a:gd name="connsiteY86-23932" fmla="*/ 4449185 h 6858000"/>
              <a:gd name="connsiteX87-23933" fmla="*/ 5957504 w 6127689"/>
              <a:gd name="connsiteY87-23934" fmla="*/ 4465911 h 6858000"/>
              <a:gd name="connsiteX88-23935" fmla="*/ 5964689 w 6127689"/>
              <a:gd name="connsiteY88-23936" fmla="*/ 4468532 h 6858000"/>
              <a:gd name="connsiteX89-23937" fmla="*/ 5967062 w 6127689"/>
              <a:gd name="connsiteY89-23938" fmla="*/ 4479923 h 6858000"/>
              <a:gd name="connsiteX90-23939" fmla="*/ 5968960 w 6127689"/>
              <a:gd name="connsiteY90-23940" fmla="*/ 4482655 h 6858000"/>
              <a:gd name="connsiteX91-23941" fmla="*/ 5978567 w 6127689"/>
              <a:gd name="connsiteY91-23942" fmla="*/ 4498605 h 6858000"/>
              <a:gd name="connsiteX92-23943" fmla="*/ 5980106 w 6127689"/>
              <a:gd name="connsiteY92-23944" fmla="*/ 4585087 h 6858000"/>
              <a:gd name="connsiteX93-23945" fmla="*/ 5998138 w 6127689"/>
              <a:gd name="connsiteY93-23946" fmla="*/ 4697518 h 6858000"/>
              <a:gd name="connsiteX94-23947" fmla="*/ 6013516 w 6127689"/>
              <a:gd name="connsiteY94-23948" fmla="*/ 4786619 h 6858000"/>
              <a:gd name="connsiteX95-23949" fmla="*/ 6025404 w 6127689"/>
              <a:gd name="connsiteY95-23950" fmla="*/ 4858148 h 6858000"/>
              <a:gd name="connsiteX96-23951" fmla="*/ 6007749 w 6127689"/>
              <a:gd name="connsiteY96-23952" fmla="*/ 4964715 h 6858000"/>
              <a:gd name="connsiteX97-23953" fmla="*/ 6005269 w 6127689"/>
              <a:gd name="connsiteY97-23954" fmla="*/ 5150567 h 6858000"/>
              <a:gd name="connsiteX98-23955" fmla="*/ 6001127 w 6127689"/>
              <a:gd name="connsiteY98-23956" fmla="*/ 5164609 h 6858000"/>
              <a:gd name="connsiteX99-23957" fmla="*/ 5996647 w 6127689"/>
              <a:gd name="connsiteY99-23958" fmla="*/ 5185640 h 6858000"/>
              <a:gd name="connsiteX100-23959" fmla="*/ 5998514 w 6127689"/>
              <a:gd name="connsiteY100-23960" fmla="*/ 5189673 h 6858000"/>
              <a:gd name="connsiteX101-23961" fmla="*/ 6018409 w 6127689"/>
              <a:gd name="connsiteY101-23962" fmla="*/ 5227157 h 6858000"/>
              <a:gd name="connsiteX102-23963" fmla="*/ 6036748 w 6127689"/>
              <a:gd name="connsiteY102-23964" fmla="*/ 5322752 h 6858000"/>
              <a:gd name="connsiteX103-23965" fmla="*/ 6036943 w 6127689"/>
              <a:gd name="connsiteY103-23966" fmla="*/ 5329480 h 6858000"/>
              <a:gd name="connsiteX104-23967" fmla="*/ 6037236 w 6127689"/>
              <a:gd name="connsiteY104-23968" fmla="*/ 5329634 h 6858000"/>
              <a:gd name="connsiteX105-23969" fmla="*/ 6038019 w 6127689"/>
              <a:gd name="connsiteY105-23970" fmla="*/ 5336764 h 6858000"/>
              <a:gd name="connsiteX106-23971" fmla="*/ 6037298 w 6127689"/>
              <a:gd name="connsiteY106-23972" fmla="*/ 5341753 h 6858000"/>
              <a:gd name="connsiteX107-23973" fmla="*/ 6037677 w 6127689"/>
              <a:gd name="connsiteY107-23974" fmla="*/ 5354807 h 6858000"/>
              <a:gd name="connsiteX108-23975" fmla="*/ 6039728 w 6127689"/>
              <a:gd name="connsiteY108-23976" fmla="*/ 5359416 h 6858000"/>
              <a:gd name="connsiteX109-23977" fmla="*/ 6043311 w 6127689"/>
              <a:gd name="connsiteY109-23978" fmla="*/ 5361407 h 6858000"/>
              <a:gd name="connsiteX110-23979" fmla="*/ 6042954 w 6127689"/>
              <a:gd name="connsiteY110-23980" fmla="*/ 5362576 h 6858000"/>
              <a:gd name="connsiteX111-23981" fmla="*/ 6053435 w 6127689"/>
              <a:gd name="connsiteY111-23982" fmla="*/ 5387547 h 6858000"/>
              <a:gd name="connsiteX112-23983" fmla="*/ 6065933 w 6127689"/>
              <a:gd name="connsiteY112-23984" fmla="*/ 5443002 h 6858000"/>
              <a:gd name="connsiteX113-23985" fmla="*/ 6068640 w 6127689"/>
              <a:gd name="connsiteY113-23986" fmla="*/ 5474503 h 6858000"/>
              <a:gd name="connsiteX114-23987" fmla="*/ 6080922 w 6127689"/>
              <a:gd name="connsiteY114-23988" fmla="*/ 5561070 h 6858000"/>
              <a:gd name="connsiteX115-23989" fmla="*/ 6096949 w 6127689"/>
              <a:gd name="connsiteY115-23990" fmla="*/ 5648179 h 6858000"/>
              <a:gd name="connsiteX116-23991" fmla="*/ 6125703 w 6127689"/>
              <a:gd name="connsiteY116-23992" fmla="*/ 5692894 h 6858000"/>
              <a:gd name="connsiteX117-23993" fmla="*/ 6126670 w 6127689"/>
              <a:gd name="connsiteY117-23994" fmla="*/ 5697882 h 6858000"/>
              <a:gd name="connsiteX118-23995" fmla="*/ 6124061 w 6127689"/>
              <a:gd name="connsiteY118-23996" fmla="*/ 5710294 h 6858000"/>
              <a:gd name="connsiteX119-23997" fmla="*/ 6122213 w 6127689"/>
              <a:gd name="connsiteY119-23998" fmla="*/ 5714762 h 6858000"/>
              <a:gd name="connsiteX120-23999" fmla="*/ 6121353 w 6127689"/>
              <a:gd name="connsiteY120-24000" fmla="*/ 5721725 h 6858000"/>
              <a:gd name="connsiteX121-24001" fmla="*/ 6121607 w 6127689"/>
              <a:gd name="connsiteY121-24002" fmla="*/ 5721959 h 6858000"/>
              <a:gd name="connsiteX122-24003" fmla="*/ 6120262 w 6127689"/>
              <a:gd name="connsiteY122-24004" fmla="*/ 5728358 h 6858000"/>
              <a:gd name="connsiteX123-24005" fmla="*/ 6127024 w 6127689"/>
              <a:gd name="connsiteY123-24006" fmla="*/ 5786902 h 6858000"/>
              <a:gd name="connsiteX124-24007" fmla="*/ 6127519 w 6127689"/>
              <a:gd name="connsiteY124-24008" fmla="*/ 5865775 h 6858000"/>
              <a:gd name="connsiteX125-24009" fmla="*/ 6119217 w 6127689"/>
              <a:gd name="connsiteY125-24010" fmla="*/ 5888542 h 6858000"/>
              <a:gd name="connsiteX126-24011" fmla="*/ 6102493 w 6127689"/>
              <a:gd name="connsiteY126-24012" fmla="*/ 5928602 h 6858000"/>
              <a:gd name="connsiteX127-24013" fmla="*/ 6056863 w 6127689"/>
              <a:gd name="connsiteY127-24014" fmla="*/ 6000643 h 6858000"/>
              <a:gd name="connsiteX128-24015" fmla="*/ 6045436 w 6127689"/>
              <a:gd name="connsiteY128-24016" fmla="*/ 6124480 h 6858000"/>
              <a:gd name="connsiteX129-24017" fmla="*/ 6030489 w 6127689"/>
              <a:gd name="connsiteY129-24018" fmla="*/ 6317666 h 6858000"/>
              <a:gd name="connsiteX130-24019" fmla="*/ 6007492 w 6127689"/>
              <a:gd name="connsiteY130-24020" fmla="*/ 6440818 h 6858000"/>
              <a:gd name="connsiteX131-24021" fmla="*/ 6009467 w 6127689"/>
              <a:gd name="connsiteY131-24022" fmla="*/ 6487076 h 6858000"/>
              <a:gd name="connsiteX132-24023" fmla="*/ 5995064 w 6127689"/>
              <a:gd name="connsiteY132-24024" fmla="*/ 6540791 h 6858000"/>
              <a:gd name="connsiteX133-24025" fmla="*/ 5996309 w 6127689"/>
              <a:gd name="connsiteY133-24026" fmla="*/ 6543961 h 6858000"/>
              <a:gd name="connsiteX134-24027" fmla="*/ 5996048 w 6127689"/>
              <a:gd name="connsiteY134-24028" fmla="*/ 6555444 h 6858000"/>
              <a:gd name="connsiteX135-24029" fmla="*/ 6002524 w 6127689"/>
              <a:gd name="connsiteY135-24030" fmla="*/ 6560188 h 6858000"/>
              <a:gd name="connsiteX136-24031" fmla="*/ 6006823 w 6127689"/>
              <a:gd name="connsiteY136-24032" fmla="*/ 6578546 h 6858000"/>
              <a:gd name="connsiteX137-24033" fmla="*/ 6004510 w 6127689"/>
              <a:gd name="connsiteY137-24034" fmla="*/ 6599256 h 6858000"/>
              <a:gd name="connsiteX138-24035" fmla="*/ 5986207 w 6127689"/>
              <a:gd name="connsiteY138-24036" fmla="*/ 6695855 h 6858000"/>
              <a:gd name="connsiteX139-24037" fmla="*/ 5979428 w 6127689"/>
              <a:gd name="connsiteY139-24038" fmla="*/ 6754678 h 6858000"/>
              <a:gd name="connsiteX140-24039" fmla="*/ 5983398 w 6127689"/>
              <a:gd name="connsiteY140-24040" fmla="*/ 6778641 h 6858000"/>
              <a:gd name="connsiteX141-24041" fmla="*/ 5984543 w 6127689"/>
              <a:gd name="connsiteY141-24042" fmla="*/ 6811016 h 6858000"/>
              <a:gd name="connsiteX142-24043" fmla="*/ 5981802 w 6127689"/>
              <a:gd name="connsiteY142-24044" fmla="*/ 6838578 h 6858000"/>
              <a:gd name="connsiteX143-24045" fmla="*/ 5979671 w 6127689"/>
              <a:gd name="connsiteY143-24046" fmla="*/ 6858000 h 6858000"/>
              <a:gd name="connsiteX144-24047" fmla="*/ 0 w 6127689"/>
              <a:gd name="connsiteY144-24048" fmla="*/ 6858000 h 6858000"/>
              <a:gd name="connsiteX145-24049" fmla="*/ 0 w 6127689"/>
              <a:gd name="connsiteY145-24050" fmla="*/ 0 h 6858000"/>
              <a:gd name="connsiteX0-24051" fmla="*/ 0 w 6127689"/>
              <a:gd name="connsiteY0-24052" fmla="*/ 0 h 6858000"/>
              <a:gd name="connsiteX1-24053" fmla="*/ 4965888 w 6127689"/>
              <a:gd name="connsiteY1-24054" fmla="*/ 0 h 6858000"/>
              <a:gd name="connsiteX2-24055" fmla="*/ 4967767 w 6127689"/>
              <a:gd name="connsiteY2-24056" fmla="*/ 7930 h 6858000"/>
              <a:gd name="connsiteX3-24057" fmla="*/ 4979444 w 6127689"/>
              <a:gd name="connsiteY3-24058" fmla="*/ 43921 h 6858000"/>
              <a:gd name="connsiteX4-24059" fmla="*/ 5021173 w 6127689"/>
              <a:gd name="connsiteY4-24060" fmla="*/ 123738 h 6858000"/>
              <a:gd name="connsiteX5-24061" fmla="*/ 5075458 w 6127689"/>
              <a:gd name="connsiteY5-24062" fmla="*/ 264355 h 6858000"/>
              <a:gd name="connsiteX6-24063" fmla="*/ 5081175 w 6127689"/>
              <a:gd name="connsiteY6-24064" fmla="*/ 277448 h 6858000"/>
              <a:gd name="connsiteX7-24065" fmla="*/ 5097011 w 6127689"/>
              <a:gd name="connsiteY7-24066" fmla="*/ 355616 h 6858000"/>
              <a:gd name="connsiteX8-24067" fmla="*/ 5130982 w 6127689"/>
              <a:gd name="connsiteY8-24068" fmla="*/ 412030 h 6858000"/>
              <a:gd name="connsiteX9-24069" fmla="*/ 5153000 w 6127689"/>
              <a:gd name="connsiteY9-24070" fmla="*/ 507134 h 6858000"/>
              <a:gd name="connsiteX10-24071" fmla="*/ 5171282 w 6127689"/>
              <a:gd name="connsiteY10-24072" fmla="*/ 602071 h 6858000"/>
              <a:gd name="connsiteX11-24073" fmla="*/ 5176196 w 6127689"/>
              <a:gd name="connsiteY11-24074" fmla="*/ 636822 h 6858000"/>
              <a:gd name="connsiteX12-24075" fmla="*/ 5189051 w 6127689"/>
              <a:gd name="connsiteY12-24076" fmla="*/ 782518 h 6858000"/>
              <a:gd name="connsiteX13-24077" fmla="*/ 5210428 w 6127689"/>
              <a:gd name="connsiteY13-24078" fmla="*/ 815772 h 6858000"/>
              <a:gd name="connsiteX14-24079" fmla="*/ 5221088 w 6127689"/>
              <a:gd name="connsiteY14-24080" fmla="*/ 860193 h 6858000"/>
              <a:gd name="connsiteX15-24081" fmla="*/ 5230806 w 6127689"/>
              <a:gd name="connsiteY15-24082" fmla="*/ 961354 h 6858000"/>
              <a:gd name="connsiteX16-24083" fmla="*/ 5201018 w 6127689"/>
              <a:gd name="connsiteY16-24084" fmla="*/ 1095027 h 6858000"/>
              <a:gd name="connsiteX17-24085" fmla="*/ 5202153 w 6127689"/>
              <a:gd name="connsiteY17-24086" fmla="*/ 1133224 h 6858000"/>
              <a:gd name="connsiteX18-24087" fmla="*/ 5207370 w 6127689"/>
              <a:gd name="connsiteY18-24088" fmla="*/ 1138097 h 6858000"/>
              <a:gd name="connsiteX19-24089" fmla="*/ 5189234 w 6127689"/>
              <a:gd name="connsiteY19-24090" fmla="*/ 1193495 h 6858000"/>
              <a:gd name="connsiteX20-24091" fmla="*/ 5202769 w 6127689"/>
              <a:gd name="connsiteY20-24092" fmla="*/ 1269450 h 6858000"/>
              <a:gd name="connsiteX21-24093" fmla="*/ 5225968 w 6127689"/>
              <a:gd name="connsiteY21-24094" fmla="*/ 1357994 h 6858000"/>
              <a:gd name="connsiteX22-24095" fmla="*/ 5233819 w 6127689"/>
              <a:gd name="connsiteY22-24096" fmla="*/ 1380922 h 6858000"/>
              <a:gd name="connsiteX23-24097" fmla="*/ 5237226 w 6127689"/>
              <a:gd name="connsiteY23-24098" fmla="*/ 1441327 h 6858000"/>
              <a:gd name="connsiteX24-24099" fmla="*/ 5255653 w 6127689"/>
              <a:gd name="connsiteY24-24100" fmla="*/ 1524712 h 6858000"/>
              <a:gd name="connsiteX25-24101" fmla="*/ 5263491 w 6127689"/>
              <a:gd name="connsiteY25-24102" fmla="*/ 1642938 h 6858000"/>
              <a:gd name="connsiteX26-24103" fmla="*/ 5261314 w 6127689"/>
              <a:gd name="connsiteY26-24104" fmla="*/ 1689177 h 6858000"/>
              <a:gd name="connsiteX27-24105" fmla="*/ 5259788 w 6127689"/>
              <a:gd name="connsiteY27-24106" fmla="*/ 1768516 h 6858000"/>
              <a:gd name="connsiteX28-24107" fmla="*/ 5255696 w 6127689"/>
              <a:gd name="connsiteY28-24108" fmla="*/ 1953770 h 6858000"/>
              <a:gd name="connsiteX29-24109" fmla="*/ 5252592 w 6127689"/>
              <a:gd name="connsiteY29-24110" fmla="*/ 2092210 h 6858000"/>
              <a:gd name="connsiteX30-24111" fmla="*/ 5264303 w 6127689"/>
              <a:gd name="connsiteY30-24112" fmla="*/ 2225157 h 6858000"/>
              <a:gd name="connsiteX31-24113" fmla="*/ 5254949 w 6127689"/>
              <a:gd name="connsiteY31-24114" fmla="*/ 2236160 h 6858000"/>
              <a:gd name="connsiteX32-24115" fmla="*/ 5250104 w 6127689"/>
              <a:gd name="connsiteY32-24116" fmla="*/ 2249166 h 6858000"/>
              <a:gd name="connsiteX33-24117" fmla="*/ 5251214 w 6127689"/>
              <a:gd name="connsiteY33-24118" fmla="*/ 2250944 h 6858000"/>
              <a:gd name="connsiteX34-24119" fmla="*/ 5250644 w 6127689"/>
              <a:gd name="connsiteY34-24120" fmla="*/ 2266619 h 6858000"/>
              <a:gd name="connsiteX35-24121" fmla="*/ 5293877 w 6127689"/>
              <a:gd name="connsiteY35-24122" fmla="*/ 2368649 h 6858000"/>
              <a:gd name="connsiteX36-24123" fmla="*/ 5311338 w 6127689"/>
              <a:gd name="connsiteY36-24124" fmla="*/ 2404034 h 6858000"/>
              <a:gd name="connsiteX37-24125" fmla="*/ 5338366 w 6127689"/>
              <a:gd name="connsiteY37-24126" fmla="*/ 2465052 h 6858000"/>
              <a:gd name="connsiteX38-24127" fmla="*/ 5371263 w 6127689"/>
              <a:gd name="connsiteY38-24128" fmla="*/ 2586413 h 6858000"/>
              <a:gd name="connsiteX39-24129" fmla="*/ 5407503 w 6127689"/>
              <a:gd name="connsiteY39-24130" fmla="*/ 2786290 h 6858000"/>
              <a:gd name="connsiteX40-24131" fmla="*/ 5407356 w 6127689"/>
              <a:gd name="connsiteY40-24132" fmla="*/ 2787545 h 6858000"/>
              <a:gd name="connsiteX41-24133" fmla="*/ 5411130 w 6127689"/>
              <a:gd name="connsiteY41-24134" fmla="*/ 2788640 h 6858000"/>
              <a:gd name="connsiteX42-24135" fmla="*/ 5416439 w 6127689"/>
              <a:gd name="connsiteY42-24136" fmla="*/ 2805666 h 6858000"/>
              <a:gd name="connsiteX43-24137" fmla="*/ 5416589 w 6127689"/>
              <a:gd name="connsiteY43-24138" fmla="*/ 2810822 h 6858000"/>
              <a:gd name="connsiteX44-24139" fmla="*/ 5418542 w 6127689"/>
              <a:gd name="connsiteY44-24140" fmla="*/ 2817745 h 6858000"/>
              <a:gd name="connsiteX45-24141" fmla="*/ 5418847 w 6127689"/>
              <a:gd name="connsiteY45-24142" fmla="*/ 2817825 h 6858000"/>
              <a:gd name="connsiteX46-24143" fmla="*/ 5457023 w 6127689"/>
              <a:gd name="connsiteY46-24144" fmla="*/ 2858292 h 6858000"/>
              <a:gd name="connsiteX47-24145" fmla="*/ 5479298 w 6127689"/>
              <a:gd name="connsiteY47-24146" fmla="*/ 2947791 h 6858000"/>
              <a:gd name="connsiteX48-24147" fmla="*/ 5481770 w 6127689"/>
              <a:gd name="connsiteY48-24148" fmla="*/ 2951352 h 6858000"/>
              <a:gd name="connsiteX49-24149" fmla="*/ 5482045 w 6127689"/>
              <a:gd name="connsiteY49-24150" fmla="*/ 2984371 h 6858000"/>
              <a:gd name="connsiteX50-24151" fmla="*/ 5482415 w 6127689"/>
              <a:gd name="connsiteY50-24152" fmla="*/ 3004079 h 6858000"/>
              <a:gd name="connsiteX51-24153" fmla="*/ 5503944 w 6127689"/>
              <a:gd name="connsiteY51-24154" fmla="*/ 3123335 h 6858000"/>
              <a:gd name="connsiteX52-24155" fmla="*/ 5516007 w 6127689"/>
              <a:gd name="connsiteY52-24156" fmla="*/ 3258473 h 6858000"/>
              <a:gd name="connsiteX53-24157" fmla="*/ 5566839 w 6127689"/>
              <a:gd name="connsiteY53-24158" fmla="*/ 3345295 h 6858000"/>
              <a:gd name="connsiteX54-24159" fmla="*/ 5589758 w 6127689"/>
              <a:gd name="connsiteY54-24160" fmla="*/ 3506453 h 6858000"/>
              <a:gd name="connsiteX55-24161" fmla="*/ 5596144 w 6127689"/>
              <a:gd name="connsiteY55-24162" fmla="*/ 3534624 h 6858000"/>
              <a:gd name="connsiteX56-24163" fmla="*/ 5597750 w 6127689"/>
              <a:gd name="connsiteY56-24164" fmla="*/ 3534129 h 6858000"/>
              <a:gd name="connsiteX57-24165" fmla="*/ 5599700 w 6127689"/>
              <a:gd name="connsiteY57-24166" fmla="*/ 3547221 h 6858000"/>
              <a:gd name="connsiteX58-24167" fmla="*/ 5615031 w 6127689"/>
              <a:gd name="connsiteY58-24168" fmla="*/ 3557482 h 6858000"/>
              <a:gd name="connsiteX59-24169" fmla="*/ 5618377 w 6127689"/>
              <a:gd name="connsiteY59-24170" fmla="*/ 3588431 h 6858000"/>
              <a:gd name="connsiteX60-24171" fmla="*/ 5612155 w 6127689"/>
              <a:gd name="connsiteY60-24172" fmla="*/ 3589869 h 6858000"/>
              <a:gd name="connsiteX61-24173" fmla="*/ 5620843 w 6127689"/>
              <a:gd name="connsiteY61-24174" fmla="*/ 3606745 h 6858000"/>
              <a:gd name="connsiteX62-24175" fmla="*/ 5655472 w 6127689"/>
              <a:gd name="connsiteY62-24176" fmla="*/ 3678877 h 6858000"/>
              <a:gd name="connsiteX63-24177" fmla="*/ 5683015 w 6127689"/>
              <a:gd name="connsiteY63-24178" fmla="*/ 3762025 h 6858000"/>
              <a:gd name="connsiteX64-24179" fmla="*/ 5696643 w 6127689"/>
              <a:gd name="connsiteY64-24180" fmla="*/ 3773888 h 6858000"/>
              <a:gd name="connsiteX65-24181" fmla="*/ 5699203 w 6127689"/>
              <a:gd name="connsiteY65-24182" fmla="*/ 3775823 h 6858000"/>
              <a:gd name="connsiteX66-24183" fmla="*/ 5704824 w 6127689"/>
              <a:gd name="connsiteY66-24184" fmla="*/ 3785966 h 6858000"/>
              <a:gd name="connsiteX67-24185" fmla="*/ 5712204 w 6127689"/>
              <a:gd name="connsiteY67-24186" fmla="*/ 3785830 h 6858000"/>
              <a:gd name="connsiteX68-24187" fmla="*/ 5733539 w 6127689"/>
              <a:gd name="connsiteY68-24188" fmla="*/ 3818457 h 6858000"/>
              <a:gd name="connsiteX69-24189" fmla="*/ 5768491 w 6127689"/>
              <a:gd name="connsiteY69-24190" fmla="*/ 3914399 h 6858000"/>
              <a:gd name="connsiteX70-24191" fmla="*/ 5793123 w 6127689"/>
              <a:gd name="connsiteY70-24192" fmla="*/ 3969952 h 6858000"/>
              <a:gd name="connsiteX71-24193" fmla="*/ 5808321 w 6127689"/>
              <a:gd name="connsiteY71-24194" fmla="*/ 3988153 h 6858000"/>
              <a:gd name="connsiteX72-24195" fmla="*/ 5825621 w 6127689"/>
              <a:gd name="connsiteY72-24196" fmla="*/ 4015525 h 6858000"/>
              <a:gd name="connsiteX73-24197" fmla="*/ 5860672 w 6127689"/>
              <a:gd name="connsiteY73-24198" fmla="*/ 4061579 h 6858000"/>
              <a:gd name="connsiteX74-24199" fmla="*/ 5872173 w 6127689"/>
              <a:gd name="connsiteY74-24200" fmla="*/ 4088497 h 6858000"/>
              <a:gd name="connsiteX75-24201" fmla="*/ 5883705 w 6127689"/>
              <a:gd name="connsiteY75-24202" fmla="*/ 4101899 h 6858000"/>
              <a:gd name="connsiteX76-24203" fmla="*/ 5894095 w 6127689"/>
              <a:gd name="connsiteY76-24204" fmla="*/ 4128857 h 6858000"/>
              <a:gd name="connsiteX77-24205" fmla="*/ 5898339 w 6127689"/>
              <a:gd name="connsiteY77-24206" fmla="*/ 4140800 h 6858000"/>
              <a:gd name="connsiteX78-24207" fmla="*/ 5899734 w 6127689"/>
              <a:gd name="connsiteY78-24208" fmla="*/ 4145632 h 6858000"/>
              <a:gd name="connsiteX79-24209" fmla="*/ 5903513 w 6127689"/>
              <a:gd name="connsiteY79-24210" fmla="*/ 4187661 h 6858000"/>
              <a:gd name="connsiteX80-24211" fmla="*/ 5917114 w 6127689"/>
              <a:gd name="connsiteY80-24212" fmla="*/ 4213096 h 6858000"/>
              <a:gd name="connsiteX81-24213" fmla="*/ 5924233 w 6127689"/>
              <a:gd name="connsiteY81-24214" fmla="*/ 4242060 h 6858000"/>
              <a:gd name="connsiteX82-24215" fmla="*/ 5928910 w 6127689"/>
              <a:gd name="connsiteY82-24216" fmla="*/ 4300973 h 6858000"/>
              <a:gd name="connsiteX83-24217" fmla="*/ 5939320 w 6127689"/>
              <a:gd name="connsiteY83-24218" fmla="*/ 4340435 h 6858000"/>
              <a:gd name="connsiteX84-24219" fmla="*/ 5946705 w 6127689"/>
              <a:gd name="connsiteY84-24220" fmla="*/ 4428051 h 6858000"/>
              <a:gd name="connsiteX85-24221" fmla="*/ 5949261 w 6127689"/>
              <a:gd name="connsiteY85-24222" fmla="*/ 4449185 h 6858000"/>
              <a:gd name="connsiteX86-24223" fmla="*/ 5957504 w 6127689"/>
              <a:gd name="connsiteY86-24224" fmla="*/ 4465911 h 6858000"/>
              <a:gd name="connsiteX87-24225" fmla="*/ 5964689 w 6127689"/>
              <a:gd name="connsiteY87-24226" fmla="*/ 4468532 h 6858000"/>
              <a:gd name="connsiteX88-24227" fmla="*/ 5967062 w 6127689"/>
              <a:gd name="connsiteY88-24228" fmla="*/ 4479923 h 6858000"/>
              <a:gd name="connsiteX89-24229" fmla="*/ 5968960 w 6127689"/>
              <a:gd name="connsiteY89-24230" fmla="*/ 4482655 h 6858000"/>
              <a:gd name="connsiteX90-24231" fmla="*/ 5978567 w 6127689"/>
              <a:gd name="connsiteY90-24232" fmla="*/ 4498605 h 6858000"/>
              <a:gd name="connsiteX91-24233" fmla="*/ 5980106 w 6127689"/>
              <a:gd name="connsiteY91-24234" fmla="*/ 4585087 h 6858000"/>
              <a:gd name="connsiteX92-24235" fmla="*/ 5998138 w 6127689"/>
              <a:gd name="connsiteY92-24236" fmla="*/ 4697518 h 6858000"/>
              <a:gd name="connsiteX93-24237" fmla="*/ 6013516 w 6127689"/>
              <a:gd name="connsiteY93-24238" fmla="*/ 4786619 h 6858000"/>
              <a:gd name="connsiteX94-24239" fmla="*/ 6025404 w 6127689"/>
              <a:gd name="connsiteY94-24240" fmla="*/ 4858148 h 6858000"/>
              <a:gd name="connsiteX95-24241" fmla="*/ 6007749 w 6127689"/>
              <a:gd name="connsiteY95-24242" fmla="*/ 4964715 h 6858000"/>
              <a:gd name="connsiteX96-24243" fmla="*/ 6005269 w 6127689"/>
              <a:gd name="connsiteY96-24244" fmla="*/ 5150567 h 6858000"/>
              <a:gd name="connsiteX97-24245" fmla="*/ 6001127 w 6127689"/>
              <a:gd name="connsiteY97-24246" fmla="*/ 5164609 h 6858000"/>
              <a:gd name="connsiteX98-24247" fmla="*/ 5996647 w 6127689"/>
              <a:gd name="connsiteY98-24248" fmla="*/ 5185640 h 6858000"/>
              <a:gd name="connsiteX99-24249" fmla="*/ 5998514 w 6127689"/>
              <a:gd name="connsiteY99-24250" fmla="*/ 5189673 h 6858000"/>
              <a:gd name="connsiteX100-24251" fmla="*/ 6018409 w 6127689"/>
              <a:gd name="connsiteY100-24252" fmla="*/ 5227157 h 6858000"/>
              <a:gd name="connsiteX101-24253" fmla="*/ 6036748 w 6127689"/>
              <a:gd name="connsiteY101-24254" fmla="*/ 5322752 h 6858000"/>
              <a:gd name="connsiteX102-24255" fmla="*/ 6036943 w 6127689"/>
              <a:gd name="connsiteY102-24256" fmla="*/ 5329480 h 6858000"/>
              <a:gd name="connsiteX103-24257" fmla="*/ 6037236 w 6127689"/>
              <a:gd name="connsiteY103-24258" fmla="*/ 5329634 h 6858000"/>
              <a:gd name="connsiteX104-24259" fmla="*/ 6038019 w 6127689"/>
              <a:gd name="connsiteY104-24260" fmla="*/ 5336764 h 6858000"/>
              <a:gd name="connsiteX105-24261" fmla="*/ 6037298 w 6127689"/>
              <a:gd name="connsiteY105-24262" fmla="*/ 5341753 h 6858000"/>
              <a:gd name="connsiteX106-24263" fmla="*/ 6037677 w 6127689"/>
              <a:gd name="connsiteY106-24264" fmla="*/ 5354807 h 6858000"/>
              <a:gd name="connsiteX107-24265" fmla="*/ 6039728 w 6127689"/>
              <a:gd name="connsiteY107-24266" fmla="*/ 5359416 h 6858000"/>
              <a:gd name="connsiteX108-24267" fmla="*/ 6043311 w 6127689"/>
              <a:gd name="connsiteY108-24268" fmla="*/ 5361407 h 6858000"/>
              <a:gd name="connsiteX109-24269" fmla="*/ 6042954 w 6127689"/>
              <a:gd name="connsiteY109-24270" fmla="*/ 5362576 h 6858000"/>
              <a:gd name="connsiteX110-24271" fmla="*/ 6053435 w 6127689"/>
              <a:gd name="connsiteY110-24272" fmla="*/ 5387547 h 6858000"/>
              <a:gd name="connsiteX111-24273" fmla="*/ 6065933 w 6127689"/>
              <a:gd name="connsiteY111-24274" fmla="*/ 5443002 h 6858000"/>
              <a:gd name="connsiteX112-24275" fmla="*/ 6068640 w 6127689"/>
              <a:gd name="connsiteY112-24276" fmla="*/ 5474503 h 6858000"/>
              <a:gd name="connsiteX113-24277" fmla="*/ 6080922 w 6127689"/>
              <a:gd name="connsiteY113-24278" fmla="*/ 5561070 h 6858000"/>
              <a:gd name="connsiteX114-24279" fmla="*/ 6096949 w 6127689"/>
              <a:gd name="connsiteY114-24280" fmla="*/ 5648179 h 6858000"/>
              <a:gd name="connsiteX115-24281" fmla="*/ 6125703 w 6127689"/>
              <a:gd name="connsiteY115-24282" fmla="*/ 5692894 h 6858000"/>
              <a:gd name="connsiteX116-24283" fmla="*/ 6126670 w 6127689"/>
              <a:gd name="connsiteY116-24284" fmla="*/ 5697882 h 6858000"/>
              <a:gd name="connsiteX117-24285" fmla="*/ 6124061 w 6127689"/>
              <a:gd name="connsiteY117-24286" fmla="*/ 5710294 h 6858000"/>
              <a:gd name="connsiteX118-24287" fmla="*/ 6122213 w 6127689"/>
              <a:gd name="connsiteY118-24288" fmla="*/ 5714762 h 6858000"/>
              <a:gd name="connsiteX119-24289" fmla="*/ 6121353 w 6127689"/>
              <a:gd name="connsiteY119-24290" fmla="*/ 5721725 h 6858000"/>
              <a:gd name="connsiteX120-24291" fmla="*/ 6121607 w 6127689"/>
              <a:gd name="connsiteY120-24292" fmla="*/ 5721959 h 6858000"/>
              <a:gd name="connsiteX121-24293" fmla="*/ 6120262 w 6127689"/>
              <a:gd name="connsiteY121-24294" fmla="*/ 5728358 h 6858000"/>
              <a:gd name="connsiteX122-24295" fmla="*/ 6127024 w 6127689"/>
              <a:gd name="connsiteY122-24296" fmla="*/ 5786902 h 6858000"/>
              <a:gd name="connsiteX123-24297" fmla="*/ 6127519 w 6127689"/>
              <a:gd name="connsiteY123-24298" fmla="*/ 5865775 h 6858000"/>
              <a:gd name="connsiteX124-24299" fmla="*/ 6119217 w 6127689"/>
              <a:gd name="connsiteY124-24300" fmla="*/ 5888542 h 6858000"/>
              <a:gd name="connsiteX125-24301" fmla="*/ 6102493 w 6127689"/>
              <a:gd name="connsiteY125-24302" fmla="*/ 5928602 h 6858000"/>
              <a:gd name="connsiteX126-24303" fmla="*/ 6056863 w 6127689"/>
              <a:gd name="connsiteY126-24304" fmla="*/ 6000643 h 6858000"/>
              <a:gd name="connsiteX127-24305" fmla="*/ 6045436 w 6127689"/>
              <a:gd name="connsiteY127-24306" fmla="*/ 6124480 h 6858000"/>
              <a:gd name="connsiteX128-24307" fmla="*/ 6030489 w 6127689"/>
              <a:gd name="connsiteY128-24308" fmla="*/ 6317666 h 6858000"/>
              <a:gd name="connsiteX129-24309" fmla="*/ 6007492 w 6127689"/>
              <a:gd name="connsiteY129-24310" fmla="*/ 6440818 h 6858000"/>
              <a:gd name="connsiteX130-24311" fmla="*/ 6009467 w 6127689"/>
              <a:gd name="connsiteY130-24312" fmla="*/ 6487076 h 6858000"/>
              <a:gd name="connsiteX131-24313" fmla="*/ 5995064 w 6127689"/>
              <a:gd name="connsiteY131-24314" fmla="*/ 6540791 h 6858000"/>
              <a:gd name="connsiteX132-24315" fmla="*/ 5996309 w 6127689"/>
              <a:gd name="connsiteY132-24316" fmla="*/ 6543961 h 6858000"/>
              <a:gd name="connsiteX133-24317" fmla="*/ 5996048 w 6127689"/>
              <a:gd name="connsiteY133-24318" fmla="*/ 6555444 h 6858000"/>
              <a:gd name="connsiteX134-24319" fmla="*/ 6002524 w 6127689"/>
              <a:gd name="connsiteY134-24320" fmla="*/ 6560188 h 6858000"/>
              <a:gd name="connsiteX135-24321" fmla="*/ 6006823 w 6127689"/>
              <a:gd name="connsiteY135-24322" fmla="*/ 6578546 h 6858000"/>
              <a:gd name="connsiteX136-24323" fmla="*/ 6004510 w 6127689"/>
              <a:gd name="connsiteY136-24324" fmla="*/ 6599256 h 6858000"/>
              <a:gd name="connsiteX137-24325" fmla="*/ 5986207 w 6127689"/>
              <a:gd name="connsiteY137-24326" fmla="*/ 6695855 h 6858000"/>
              <a:gd name="connsiteX138-24327" fmla="*/ 5979428 w 6127689"/>
              <a:gd name="connsiteY138-24328" fmla="*/ 6754678 h 6858000"/>
              <a:gd name="connsiteX139-24329" fmla="*/ 5983398 w 6127689"/>
              <a:gd name="connsiteY139-24330" fmla="*/ 6778641 h 6858000"/>
              <a:gd name="connsiteX140-24331" fmla="*/ 5984543 w 6127689"/>
              <a:gd name="connsiteY140-24332" fmla="*/ 6811016 h 6858000"/>
              <a:gd name="connsiteX141-24333" fmla="*/ 5981802 w 6127689"/>
              <a:gd name="connsiteY141-24334" fmla="*/ 6838578 h 6858000"/>
              <a:gd name="connsiteX142-24335" fmla="*/ 5979671 w 6127689"/>
              <a:gd name="connsiteY142-24336" fmla="*/ 6858000 h 6858000"/>
              <a:gd name="connsiteX143-24337" fmla="*/ 0 w 6127689"/>
              <a:gd name="connsiteY143-24338" fmla="*/ 6858000 h 6858000"/>
              <a:gd name="connsiteX144-24339" fmla="*/ 0 w 6127689"/>
              <a:gd name="connsiteY144-24340" fmla="*/ 0 h 6858000"/>
              <a:gd name="connsiteX0-24341" fmla="*/ 0 w 6127689"/>
              <a:gd name="connsiteY0-24342" fmla="*/ 0 h 6858000"/>
              <a:gd name="connsiteX1-24343" fmla="*/ 4965888 w 6127689"/>
              <a:gd name="connsiteY1-24344" fmla="*/ 0 h 6858000"/>
              <a:gd name="connsiteX2-24345" fmla="*/ 4967767 w 6127689"/>
              <a:gd name="connsiteY2-24346" fmla="*/ 7930 h 6858000"/>
              <a:gd name="connsiteX3-24347" fmla="*/ 4979444 w 6127689"/>
              <a:gd name="connsiteY3-24348" fmla="*/ 43921 h 6858000"/>
              <a:gd name="connsiteX4-24349" fmla="*/ 5021173 w 6127689"/>
              <a:gd name="connsiteY4-24350" fmla="*/ 123738 h 6858000"/>
              <a:gd name="connsiteX5-24351" fmla="*/ 5075458 w 6127689"/>
              <a:gd name="connsiteY5-24352" fmla="*/ 264355 h 6858000"/>
              <a:gd name="connsiteX6-24353" fmla="*/ 5081175 w 6127689"/>
              <a:gd name="connsiteY6-24354" fmla="*/ 277448 h 6858000"/>
              <a:gd name="connsiteX7-24355" fmla="*/ 5097011 w 6127689"/>
              <a:gd name="connsiteY7-24356" fmla="*/ 355616 h 6858000"/>
              <a:gd name="connsiteX8-24357" fmla="*/ 5130982 w 6127689"/>
              <a:gd name="connsiteY8-24358" fmla="*/ 412030 h 6858000"/>
              <a:gd name="connsiteX9-24359" fmla="*/ 5153000 w 6127689"/>
              <a:gd name="connsiteY9-24360" fmla="*/ 507134 h 6858000"/>
              <a:gd name="connsiteX10-24361" fmla="*/ 5171282 w 6127689"/>
              <a:gd name="connsiteY10-24362" fmla="*/ 602071 h 6858000"/>
              <a:gd name="connsiteX11-24363" fmla="*/ 5176196 w 6127689"/>
              <a:gd name="connsiteY11-24364" fmla="*/ 636822 h 6858000"/>
              <a:gd name="connsiteX12-24365" fmla="*/ 5189051 w 6127689"/>
              <a:gd name="connsiteY12-24366" fmla="*/ 782518 h 6858000"/>
              <a:gd name="connsiteX13-24367" fmla="*/ 5210428 w 6127689"/>
              <a:gd name="connsiteY13-24368" fmla="*/ 815772 h 6858000"/>
              <a:gd name="connsiteX14-24369" fmla="*/ 5221088 w 6127689"/>
              <a:gd name="connsiteY14-24370" fmla="*/ 860193 h 6858000"/>
              <a:gd name="connsiteX15-24371" fmla="*/ 5230806 w 6127689"/>
              <a:gd name="connsiteY15-24372" fmla="*/ 961354 h 6858000"/>
              <a:gd name="connsiteX16-24373" fmla="*/ 5201018 w 6127689"/>
              <a:gd name="connsiteY16-24374" fmla="*/ 1095027 h 6858000"/>
              <a:gd name="connsiteX17-24375" fmla="*/ 5202153 w 6127689"/>
              <a:gd name="connsiteY17-24376" fmla="*/ 1133224 h 6858000"/>
              <a:gd name="connsiteX18-24377" fmla="*/ 5207370 w 6127689"/>
              <a:gd name="connsiteY18-24378" fmla="*/ 1138097 h 6858000"/>
              <a:gd name="connsiteX19-24379" fmla="*/ 5189234 w 6127689"/>
              <a:gd name="connsiteY19-24380" fmla="*/ 1193495 h 6858000"/>
              <a:gd name="connsiteX20-24381" fmla="*/ 5202769 w 6127689"/>
              <a:gd name="connsiteY20-24382" fmla="*/ 1269450 h 6858000"/>
              <a:gd name="connsiteX21-24383" fmla="*/ 5225968 w 6127689"/>
              <a:gd name="connsiteY21-24384" fmla="*/ 1357994 h 6858000"/>
              <a:gd name="connsiteX22-24385" fmla="*/ 5233819 w 6127689"/>
              <a:gd name="connsiteY22-24386" fmla="*/ 1380922 h 6858000"/>
              <a:gd name="connsiteX23-24387" fmla="*/ 5237226 w 6127689"/>
              <a:gd name="connsiteY23-24388" fmla="*/ 1441327 h 6858000"/>
              <a:gd name="connsiteX24-24389" fmla="*/ 5255653 w 6127689"/>
              <a:gd name="connsiteY24-24390" fmla="*/ 1524712 h 6858000"/>
              <a:gd name="connsiteX25-24391" fmla="*/ 5263491 w 6127689"/>
              <a:gd name="connsiteY25-24392" fmla="*/ 1642938 h 6858000"/>
              <a:gd name="connsiteX26-24393" fmla="*/ 5261314 w 6127689"/>
              <a:gd name="connsiteY26-24394" fmla="*/ 1689177 h 6858000"/>
              <a:gd name="connsiteX27-24395" fmla="*/ 5259788 w 6127689"/>
              <a:gd name="connsiteY27-24396" fmla="*/ 1768516 h 6858000"/>
              <a:gd name="connsiteX28-24397" fmla="*/ 5255696 w 6127689"/>
              <a:gd name="connsiteY28-24398" fmla="*/ 1953770 h 6858000"/>
              <a:gd name="connsiteX29-24399" fmla="*/ 5252592 w 6127689"/>
              <a:gd name="connsiteY29-24400" fmla="*/ 2092210 h 6858000"/>
              <a:gd name="connsiteX30-24401" fmla="*/ 5264303 w 6127689"/>
              <a:gd name="connsiteY30-24402" fmla="*/ 2225157 h 6858000"/>
              <a:gd name="connsiteX31-24403" fmla="*/ 5254949 w 6127689"/>
              <a:gd name="connsiteY31-24404" fmla="*/ 2236160 h 6858000"/>
              <a:gd name="connsiteX32-24405" fmla="*/ 5250104 w 6127689"/>
              <a:gd name="connsiteY32-24406" fmla="*/ 2249166 h 6858000"/>
              <a:gd name="connsiteX33-24407" fmla="*/ 5251214 w 6127689"/>
              <a:gd name="connsiteY33-24408" fmla="*/ 2250944 h 6858000"/>
              <a:gd name="connsiteX34-24409" fmla="*/ 5250644 w 6127689"/>
              <a:gd name="connsiteY34-24410" fmla="*/ 2266619 h 6858000"/>
              <a:gd name="connsiteX35-24411" fmla="*/ 5293877 w 6127689"/>
              <a:gd name="connsiteY35-24412" fmla="*/ 2368649 h 6858000"/>
              <a:gd name="connsiteX36-24413" fmla="*/ 5311338 w 6127689"/>
              <a:gd name="connsiteY36-24414" fmla="*/ 2404034 h 6858000"/>
              <a:gd name="connsiteX37-24415" fmla="*/ 5338366 w 6127689"/>
              <a:gd name="connsiteY37-24416" fmla="*/ 2465052 h 6858000"/>
              <a:gd name="connsiteX38-24417" fmla="*/ 5371263 w 6127689"/>
              <a:gd name="connsiteY38-24418" fmla="*/ 2586413 h 6858000"/>
              <a:gd name="connsiteX39-24419" fmla="*/ 5407503 w 6127689"/>
              <a:gd name="connsiteY39-24420" fmla="*/ 2786290 h 6858000"/>
              <a:gd name="connsiteX40-24421" fmla="*/ 5407356 w 6127689"/>
              <a:gd name="connsiteY40-24422" fmla="*/ 2787545 h 6858000"/>
              <a:gd name="connsiteX41-24423" fmla="*/ 5411130 w 6127689"/>
              <a:gd name="connsiteY41-24424" fmla="*/ 2788640 h 6858000"/>
              <a:gd name="connsiteX42-24425" fmla="*/ 5416439 w 6127689"/>
              <a:gd name="connsiteY42-24426" fmla="*/ 2805666 h 6858000"/>
              <a:gd name="connsiteX43-24427" fmla="*/ 5416589 w 6127689"/>
              <a:gd name="connsiteY43-24428" fmla="*/ 2810822 h 6858000"/>
              <a:gd name="connsiteX44-24429" fmla="*/ 5418542 w 6127689"/>
              <a:gd name="connsiteY44-24430" fmla="*/ 2817745 h 6858000"/>
              <a:gd name="connsiteX45-24431" fmla="*/ 5418847 w 6127689"/>
              <a:gd name="connsiteY45-24432" fmla="*/ 2817825 h 6858000"/>
              <a:gd name="connsiteX46-24433" fmla="*/ 5457023 w 6127689"/>
              <a:gd name="connsiteY46-24434" fmla="*/ 2858292 h 6858000"/>
              <a:gd name="connsiteX47-24435" fmla="*/ 5479298 w 6127689"/>
              <a:gd name="connsiteY47-24436" fmla="*/ 2947791 h 6858000"/>
              <a:gd name="connsiteX48-24437" fmla="*/ 5481770 w 6127689"/>
              <a:gd name="connsiteY48-24438" fmla="*/ 2951352 h 6858000"/>
              <a:gd name="connsiteX49-24439" fmla="*/ 5482045 w 6127689"/>
              <a:gd name="connsiteY49-24440" fmla="*/ 2984371 h 6858000"/>
              <a:gd name="connsiteX50-24441" fmla="*/ 5482415 w 6127689"/>
              <a:gd name="connsiteY50-24442" fmla="*/ 3004079 h 6858000"/>
              <a:gd name="connsiteX51-24443" fmla="*/ 5503944 w 6127689"/>
              <a:gd name="connsiteY51-24444" fmla="*/ 3123335 h 6858000"/>
              <a:gd name="connsiteX52-24445" fmla="*/ 5516007 w 6127689"/>
              <a:gd name="connsiteY52-24446" fmla="*/ 3258473 h 6858000"/>
              <a:gd name="connsiteX53-24447" fmla="*/ 5566839 w 6127689"/>
              <a:gd name="connsiteY53-24448" fmla="*/ 3345295 h 6858000"/>
              <a:gd name="connsiteX54-24449" fmla="*/ 5589758 w 6127689"/>
              <a:gd name="connsiteY54-24450" fmla="*/ 3506453 h 6858000"/>
              <a:gd name="connsiteX55-24451" fmla="*/ 5596144 w 6127689"/>
              <a:gd name="connsiteY55-24452" fmla="*/ 3534624 h 6858000"/>
              <a:gd name="connsiteX56-24453" fmla="*/ 5597750 w 6127689"/>
              <a:gd name="connsiteY56-24454" fmla="*/ 3534129 h 6858000"/>
              <a:gd name="connsiteX57-24455" fmla="*/ 5599700 w 6127689"/>
              <a:gd name="connsiteY57-24456" fmla="*/ 3547221 h 6858000"/>
              <a:gd name="connsiteX58-24457" fmla="*/ 5615031 w 6127689"/>
              <a:gd name="connsiteY58-24458" fmla="*/ 3557482 h 6858000"/>
              <a:gd name="connsiteX59-24459" fmla="*/ 5618377 w 6127689"/>
              <a:gd name="connsiteY59-24460" fmla="*/ 3588431 h 6858000"/>
              <a:gd name="connsiteX60-24461" fmla="*/ 5612155 w 6127689"/>
              <a:gd name="connsiteY60-24462" fmla="*/ 3589869 h 6858000"/>
              <a:gd name="connsiteX61-24463" fmla="*/ 5620843 w 6127689"/>
              <a:gd name="connsiteY61-24464" fmla="*/ 3606745 h 6858000"/>
              <a:gd name="connsiteX62-24465" fmla="*/ 5655472 w 6127689"/>
              <a:gd name="connsiteY62-24466" fmla="*/ 3678877 h 6858000"/>
              <a:gd name="connsiteX63-24467" fmla="*/ 5683015 w 6127689"/>
              <a:gd name="connsiteY63-24468" fmla="*/ 3762025 h 6858000"/>
              <a:gd name="connsiteX64-24469" fmla="*/ 5696643 w 6127689"/>
              <a:gd name="connsiteY64-24470" fmla="*/ 3773888 h 6858000"/>
              <a:gd name="connsiteX65-24471" fmla="*/ 5699203 w 6127689"/>
              <a:gd name="connsiteY65-24472" fmla="*/ 3775823 h 6858000"/>
              <a:gd name="connsiteX66-24473" fmla="*/ 5704824 w 6127689"/>
              <a:gd name="connsiteY66-24474" fmla="*/ 3785966 h 6858000"/>
              <a:gd name="connsiteX67-24475" fmla="*/ 5733539 w 6127689"/>
              <a:gd name="connsiteY67-24476" fmla="*/ 3818457 h 6858000"/>
              <a:gd name="connsiteX68-24477" fmla="*/ 5768491 w 6127689"/>
              <a:gd name="connsiteY68-24478" fmla="*/ 3914399 h 6858000"/>
              <a:gd name="connsiteX69-24479" fmla="*/ 5793123 w 6127689"/>
              <a:gd name="connsiteY69-24480" fmla="*/ 3969952 h 6858000"/>
              <a:gd name="connsiteX70-24481" fmla="*/ 5808321 w 6127689"/>
              <a:gd name="connsiteY70-24482" fmla="*/ 3988153 h 6858000"/>
              <a:gd name="connsiteX71-24483" fmla="*/ 5825621 w 6127689"/>
              <a:gd name="connsiteY71-24484" fmla="*/ 4015525 h 6858000"/>
              <a:gd name="connsiteX72-24485" fmla="*/ 5860672 w 6127689"/>
              <a:gd name="connsiteY72-24486" fmla="*/ 4061579 h 6858000"/>
              <a:gd name="connsiteX73-24487" fmla="*/ 5872173 w 6127689"/>
              <a:gd name="connsiteY73-24488" fmla="*/ 4088497 h 6858000"/>
              <a:gd name="connsiteX74-24489" fmla="*/ 5883705 w 6127689"/>
              <a:gd name="connsiteY74-24490" fmla="*/ 4101899 h 6858000"/>
              <a:gd name="connsiteX75-24491" fmla="*/ 5894095 w 6127689"/>
              <a:gd name="connsiteY75-24492" fmla="*/ 4128857 h 6858000"/>
              <a:gd name="connsiteX76-24493" fmla="*/ 5898339 w 6127689"/>
              <a:gd name="connsiteY76-24494" fmla="*/ 4140800 h 6858000"/>
              <a:gd name="connsiteX77-24495" fmla="*/ 5899734 w 6127689"/>
              <a:gd name="connsiteY77-24496" fmla="*/ 4145632 h 6858000"/>
              <a:gd name="connsiteX78-24497" fmla="*/ 5903513 w 6127689"/>
              <a:gd name="connsiteY78-24498" fmla="*/ 4187661 h 6858000"/>
              <a:gd name="connsiteX79-24499" fmla="*/ 5917114 w 6127689"/>
              <a:gd name="connsiteY79-24500" fmla="*/ 4213096 h 6858000"/>
              <a:gd name="connsiteX80-24501" fmla="*/ 5924233 w 6127689"/>
              <a:gd name="connsiteY80-24502" fmla="*/ 4242060 h 6858000"/>
              <a:gd name="connsiteX81-24503" fmla="*/ 5928910 w 6127689"/>
              <a:gd name="connsiteY81-24504" fmla="*/ 4300973 h 6858000"/>
              <a:gd name="connsiteX82-24505" fmla="*/ 5939320 w 6127689"/>
              <a:gd name="connsiteY82-24506" fmla="*/ 4340435 h 6858000"/>
              <a:gd name="connsiteX83-24507" fmla="*/ 5946705 w 6127689"/>
              <a:gd name="connsiteY83-24508" fmla="*/ 4428051 h 6858000"/>
              <a:gd name="connsiteX84-24509" fmla="*/ 5949261 w 6127689"/>
              <a:gd name="connsiteY84-24510" fmla="*/ 4449185 h 6858000"/>
              <a:gd name="connsiteX85-24511" fmla="*/ 5957504 w 6127689"/>
              <a:gd name="connsiteY85-24512" fmla="*/ 4465911 h 6858000"/>
              <a:gd name="connsiteX86-24513" fmla="*/ 5964689 w 6127689"/>
              <a:gd name="connsiteY86-24514" fmla="*/ 4468532 h 6858000"/>
              <a:gd name="connsiteX87-24515" fmla="*/ 5967062 w 6127689"/>
              <a:gd name="connsiteY87-24516" fmla="*/ 4479923 h 6858000"/>
              <a:gd name="connsiteX88-24517" fmla="*/ 5968960 w 6127689"/>
              <a:gd name="connsiteY88-24518" fmla="*/ 4482655 h 6858000"/>
              <a:gd name="connsiteX89-24519" fmla="*/ 5978567 w 6127689"/>
              <a:gd name="connsiteY89-24520" fmla="*/ 4498605 h 6858000"/>
              <a:gd name="connsiteX90-24521" fmla="*/ 5980106 w 6127689"/>
              <a:gd name="connsiteY90-24522" fmla="*/ 4585087 h 6858000"/>
              <a:gd name="connsiteX91-24523" fmla="*/ 5998138 w 6127689"/>
              <a:gd name="connsiteY91-24524" fmla="*/ 4697518 h 6858000"/>
              <a:gd name="connsiteX92-24525" fmla="*/ 6013516 w 6127689"/>
              <a:gd name="connsiteY92-24526" fmla="*/ 4786619 h 6858000"/>
              <a:gd name="connsiteX93-24527" fmla="*/ 6025404 w 6127689"/>
              <a:gd name="connsiteY93-24528" fmla="*/ 4858148 h 6858000"/>
              <a:gd name="connsiteX94-24529" fmla="*/ 6007749 w 6127689"/>
              <a:gd name="connsiteY94-24530" fmla="*/ 4964715 h 6858000"/>
              <a:gd name="connsiteX95-24531" fmla="*/ 6005269 w 6127689"/>
              <a:gd name="connsiteY95-24532" fmla="*/ 5150567 h 6858000"/>
              <a:gd name="connsiteX96-24533" fmla="*/ 6001127 w 6127689"/>
              <a:gd name="connsiteY96-24534" fmla="*/ 5164609 h 6858000"/>
              <a:gd name="connsiteX97-24535" fmla="*/ 5996647 w 6127689"/>
              <a:gd name="connsiteY97-24536" fmla="*/ 5185640 h 6858000"/>
              <a:gd name="connsiteX98-24537" fmla="*/ 5998514 w 6127689"/>
              <a:gd name="connsiteY98-24538" fmla="*/ 5189673 h 6858000"/>
              <a:gd name="connsiteX99-24539" fmla="*/ 6018409 w 6127689"/>
              <a:gd name="connsiteY99-24540" fmla="*/ 5227157 h 6858000"/>
              <a:gd name="connsiteX100-24541" fmla="*/ 6036748 w 6127689"/>
              <a:gd name="connsiteY100-24542" fmla="*/ 5322752 h 6858000"/>
              <a:gd name="connsiteX101-24543" fmla="*/ 6036943 w 6127689"/>
              <a:gd name="connsiteY101-24544" fmla="*/ 5329480 h 6858000"/>
              <a:gd name="connsiteX102-24545" fmla="*/ 6037236 w 6127689"/>
              <a:gd name="connsiteY102-24546" fmla="*/ 5329634 h 6858000"/>
              <a:gd name="connsiteX103-24547" fmla="*/ 6038019 w 6127689"/>
              <a:gd name="connsiteY103-24548" fmla="*/ 5336764 h 6858000"/>
              <a:gd name="connsiteX104-24549" fmla="*/ 6037298 w 6127689"/>
              <a:gd name="connsiteY104-24550" fmla="*/ 5341753 h 6858000"/>
              <a:gd name="connsiteX105-24551" fmla="*/ 6037677 w 6127689"/>
              <a:gd name="connsiteY105-24552" fmla="*/ 5354807 h 6858000"/>
              <a:gd name="connsiteX106-24553" fmla="*/ 6039728 w 6127689"/>
              <a:gd name="connsiteY106-24554" fmla="*/ 5359416 h 6858000"/>
              <a:gd name="connsiteX107-24555" fmla="*/ 6043311 w 6127689"/>
              <a:gd name="connsiteY107-24556" fmla="*/ 5361407 h 6858000"/>
              <a:gd name="connsiteX108-24557" fmla="*/ 6042954 w 6127689"/>
              <a:gd name="connsiteY108-24558" fmla="*/ 5362576 h 6858000"/>
              <a:gd name="connsiteX109-24559" fmla="*/ 6053435 w 6127689"/>
              <a:gd name="connsiteY109-24560" fmla="*/ 5387547 h 6858000"/>
              <a:gd name="connsiteX110-24561" fmla="*/ 6065933 w 6127689"/>
              <a:gd name="connsiteY110-24562" fmla="*/ 5443002 h 6858000"/>
              <a:gd name="connsiteX111-24563" fmla="*/ 6068640 w 6127689"/>
              <a:gd name="connsiteY111-24564" fmla="*/ 5474503 h 6858000"/>
              <a:gd name="connsiteX112-24565" fmla="*/ 6080922 w 6127689"/>
              <a:gd name="connsiteY112-24566" fmla="*/ 5561070 h 6858000"/>
              <a:gd name="connsiteX113-24567" fmla="*/ 6096949 w 6127689"/>
              <a:gd name="connsiteY113-24568" fmla="*/ 5648179 h 6858000"/>
              <a:gd name="connsiteX114-24569" fmla="*/ 6125703 w 6127689"/>
              <a:gd name="connsiteY114-24570" fmla="*/ 5692894 h 6858000"/>
              <a:gd name="connsiteX115-24571" fmla="*/ 6126670 w 6127689"/>
              <a:gd name="connsiteY115-24572" fmla="*/ 5697882 h 6858000"/>
              <a:gd name="connsiteX116-24573" fmla="*/ 6124061 w 6127689"/>
              <a:gd name="connsiteY116-24574" fmla="*/ 5710294 h 6858000"/>
              <a:gd name="connsiteX117-24575" fmla="*/ 6122213 w 6127689"/>
              <a:gd name="connsiteY117-24576" fmla="*/ 5714762 h 6858000"/>
              <a:gd name="connsiteX118-24577" fmla="*/ 6121353 w 6127689"/>
              <a:gd name="connsiteY118-24578" fmla="*/ 5721725 h 6858000"/>
              <a:gd name="connsiteX119-24579" fmla="*/ 6121607 w 6127689"/>
              <a:gd name="connsiteY119-24580" fmla="*/ 5721959 h 6858000"/>
              <a:gd name="connsiteX120-24581" fmla="*/ 6120262 w 6127689"/>
              <a:gd name="connsiteY120-24582" fmla="*/ 5728358 h 6858000"/>
              <a:gd name="connsiteX121-24583" fmla="*/ 6127024 w 6127689"/>
              <a:gd name="connsiteY121-24584" fmla="*/ 5786902 h 6858000"/>
              <a:gd name="connsiteX122-24585" fmla="*/ 6127519 w 6127689"/>
              <a:gd name="connsiteY122-24586" fmla="*/ 5865775 h 6858000"/>
              <a:gd name="connsiteX123-24587" fmla="*/ 6119217 w 6127689"/>
              <a:gd name="connsiteY123-24588" fmla="*/ 5888542 h 6858000"/>
              <a:gd name="connsiteX124-24589" fmla="*/ 6102493 w 6127689"/>
              <a:gd name="connsiteY124-24590" fmla="*/ 5928602 h 6858000"/>
              <a:gd name="connsiteX125-24591" fmla="*/ 6056863 w 6127689"/>
              <a:gd name="connsiteY125-24592" fmla="*/ 6000643 h 6858000"/>
              <a:gd name="connsiteX126-24593" fmla="*/ 6045436 w 6127689"/>
              <a:gd name="connsiteY126-24594" fmla="*/ 6124480 h 6858000"/>
              <a:gd name="connsiteX127-24595" fmla="*/ 6030489 w 6127689"/>
              <a:gd name="connsiteY127-24596" fmla="*/ 6317666 h 6858000"/>
              <a:gd name="connsiteX128-24597" fmla="*/ 6007492 w 6127689"/>
              <a:gd name="connsiteY128-24598" fmla="*/ 6440818 h 6858000"/>
              <a:gd name="connsiteX129-24599" fmla="*/ 6009467 w 6127689"/>
              <a:gd name="connsiteY129-24600" fmla="*/ 6487076 h 6858000"/>
              <a:gd name="connsiteX130-24601" fmla="*/ 5995064 w 6127689"/>
              <a:gd name="connsiteY130-24602" fmla="*/ 6540791 h 6858000"/>
              <a:gd name="connsiteX131-24603" fmla="*/ 5996309 w 6127689"/>
              <a:gd name="connsiteY131-24604" fmla="*/ 6543961 h 6858000"/>
              <a:gd name="connsiteX132-24605" fmla="*/ 5996048 w 6127689"/>
              <a:gd name="connsiteY132-24606" fmla="*/ 6555444 h 6858000"/>
              <a:gd name="connsiteX133-24607" fmla="*/ 6002524 w 6127689"/>
              <a:gd name="connsiteY133-24608" fmla="*/ 6560188 h 6858000"/>
              <a:gd name="connsiteX134-24609" fmla="*/ 6006823 w 6127689"/>
              <a:gd name="connsiteY134-24610" fmla="*/ 6578546 h 6858000"/>
              <a:gd name="connsiteX135-24611" fmla="*/ 6004510 w 6127689"/>
              <a:gd name="connsiteY135-24612" fmla="*/ 6599256 h 6858000"/>
              <a:gd name="connsiteX136-24613" fmla="*/ 5986207 w 6127689"/>
              <a:gd name="connsiteY136-24614" fmla="*/ 6695855 h 6858000"/>
              <a:gd name="connsiteX137-24615" fmla="*/ 5979428 w 6127689"/>
              <a:gd name="connsiteY137-24616" fmla="*/ 6754678 h 6858000"/>
              <a:gd name="connsiteX138-24617" fmla="*/ 5983398 w 6127689"/>
              <a:gd name="connsiteY138-24618" fmla="*/ 6778641 h 6858000"/>
              <a:gd name="connsiteX139-24619" fmla="*/ 5984543 w 6127689"/>
              <a:gd name="connsiteY139-24620" fmla="*/ 6811016 h 6858000"/>
              <a:gd name="connsiteX140-24621" fmla="*/ 5981802 w 6127689"/>
              <a:gd name="connsiteY140-24622" fmla="*/ 6838578 h 6858000"/>
              <a:gd name="connsiteX141-24623" fmla="*/ 5979671 w 6127689"/>
              <a:gd name="connsiteY141-24624" fmla="*/ 6858000 h 6858000"/>
              <a:gd name="connsiteX142-24625" fmla="*/ 0 w 6127689"/>
              <a:gd name="connsiteY142-24626" fmla="*/ 6858000 h 6858000"/>
              <a:gd name="connsiteX143-24627" fmla="*/ 0 w 6127689"/>
              <a:gd name="connsiteY143-24628" fmla="*/ 0 h 6858000"/>
              <a:gd name="connsiteX0-24629" fmla="*/ 0 w 6127689"/>
              <a:gd name="connsiteY0-24630" fmla="*/ 0 h 6858000"/>
              <a:gd name="connsiteX1-24631" fmla="*/ 4965888 w 6127689"/>
              <a:gd name="connsiteY1-24632" fmla="*/ 0 h 6858000"/>
              <a:gd name="connsiteX2-24633" fmla="*/ 4967767 w 6127689"/>
              <a:gd name="connsiteY2-24634" fmla="*/ 7930 h 6858000"/>
              <a:gd name="connsiteX3-24635" fmla="*/ 4979444 w 6127689"/>
              <a:gd name="connsiteY3-24636" fmla="*/ 43921 h 6858000"/>
              <a:gd name="connsiteX4-24637" fmla="*/ 5021173 w 6127689"/>
              <a:gd name="connsiteY4-24638" fmla="*/ 123738 h 6858000"/>
              <a:gd name="connsiteX5-24639" fmla="*/ 5075458 w 6127689"/>
              <a:gd name="connsiteY5-24640" fmla="*/ 264355 h 6858000"/>
              <a:gd name="connsiteX6-24641" fmla="*/ 5081175 w 6127689"/>
              <a:gd name="connsiteY6-24642" fmla="*/ 277448 h 6858000"/>
              <a:gd name="connsiteX7-24643" fmla="*/ 5097011 w 6127689"/>
              <a:gd name="connsiteY7-24644" fmla="*/ 355616 h 6858000"/>
              <a:gd name="connsiteX8-24645" fmla="*/ 5130982 w 6127689"/>
              <a:gd name="connsiteY8-24646" fmla="*/ 412030 h 6858000"/>
              <a:gd name="connsiteX9-24647" fmla="*/ 5153000 w 6127689"/>
              <a:gd name="connsiteY9-24648" fmla="*/ 507134 h 6858000"/>
              <a:gd name="connsiteX10-24649" fmla="*/ 5171282 w 6127689"/>
              <a:gd name="connsiteY10-24650" fmla="*/ 602071 h 6858000"/>
              <a:gd name="connsiteX11-24651" fmla="*/ 5176196 w 6127689"/>
              <a:gd name="connsiteY11-24652" fmla="*/ 636822 h 6858000"/>
              <a:gd name="connsiteX12-24653" fmla="*/ 5189051 w 6127689"/>
              <a:gd name="connsiteY12-24654" fmla="*/ 782518 h 6858000"/>
              <a:gd name="connsiteX13-24655" fmla="*/ 5210428 w 6127689"/>
              <a:gd name="connsiteY13-24656" fmla="*/ 815772 h 6858000"/>
              <a:gd name="connsiteX14-24657" fmla="*/ 5221088 w 6127689"/>
              <a:gd name="connsiteY14-24658" fmla="*/ 860193 h 6858000"/>
              <a:gd name="connsiteX15-24659" fmla="*/ 5230806 w 6127689"/>
              <a:gd name="connsiteY15-24660" fmla="*/ 961354 h 6858000"/>
              <a:gd name="connsiteX16-24661" fmla="*/ 5201018 w 6127689"/>
              <a:gd name="connsiteY16-24662" fmla="*/ 1095027 h 6858000"/>
              <a:gd name="connsiteX17-24663" fmla="*/ 5202153 w 6127689"/>
              <a:gd name="connsiteY17-24664" fmla="*/ 1133224 h 6858000"/>
              <a:gd name="connsiteX18-24665" fmla="*/ 5207370 w 6127689"/>
              <a:gd name="connsiteY18-24666" fmla="*/ 1138097 h 6858000"/>
              <a:gd name="connsiteX19-24667" fmla="*/ 5189234 w 6127689"/>
              <a:gd name="connsiteY19-24668" fmla="*/ 1193495 h 6858000"/>
              <a:gd name="connsiteX20-24669" fmla="*/ 5202769 w 6127689"/>
              <a:gd name="connsiteY20-24670" fmla="*/ 1269450 h 6858000"/>
              <a:gd name="connsiteX21-24671" fmla="*/ 5225968 w 6127689"/>
              <a:gd name="connsiteY21-24672" fmla="*/ 1357994 h 6858000"/>
              <a:gd name="connsiteX22-24673" fmla="*/ 5233819 w 6127689"/>
              <a:gd name="connsiteY22-24674" fmla="*/ 1380922 h 6858000"/>
              <a:gd name="connsiteX23-24675" fmla="*/ 5237226 w 6127689"/>
              <a:gd name="connsiteY23-24676" fmla="*/ 1441327 h 6858000"/>
              <a:gd name="connsiteX24-24677" fmla="*/ 5255653 w 6127689"/>
              <a:gd name="connsiteY24-24678" fmla="*/ 1524712 h 6858000"/>
              <a:gd name="connsiteX25-24679" fmla="*/ 5263491 w 6127689"/>
              <a:gd name="connsiteY25-24680" fmla="*/ 1642938 h 6858000"/>
              <a:gd name="connsiteX26-24681" fmla="*/ 5261314 w 6127689"/>
              <a:gd name="connsiteY26-24682" fmla="*/ 1689177 h 6858000"/>
              <a:gd name="connsiteX27-24683" fmla="*/ 5259788 w 6127689"/>
              <a:gd name="connsiteY27-24684" fmla="*/ 1768516 h 6858000"/>
              <a:gd name="connsiteX28-24685" fmla="*/ 5255696 w 6127689"/>
              <a:gd name="connsiteY28-24686" fmla="*/ 1953770 h 6858000"/>
              <a:gd name="connsiteX29-24687" fmla="*/ 5252592 w 6127689"/>
              <a:gd name="connsiteY29-24688" fmla="*/ 2092210 h 6858000"/>
              <a:gd name="connsiteX30-24689" fmla="*/ 5264303 w 6127689"/>
              <a:gd name="connsiteY30-24690" fmla="*/ 2225157 h 6858000"/>
              <a:gd name="connsiteX31-24691" fmla="*/ 5254949 w 6127689"/>
              <a:gd name="connsiteY31-24692" fmla="*/ 2236160 h 6858000"/>
              <a:gd name="connsiteX32-24693" fmla="*/ 5250104 w 6127689"/>
              <a:gd name="connsiteY32-24694" fmla="*/ 2249166 h 6858000"/>
              <a:gd name="connsiteX33-24695" fmla="*/ 5251214 w 6127689"/>
              <a:gd name="connsiteY33-24696" fmla="*/ 2250944 h 6858000"/>
              <a:gd name="connsiteX34-24697" fmla="*/ 5250644 w 6127689"/>
              <a:gd name="connsiteY34-24698" fmla="*/ 2266619 h 6858000"/>
              <a:gd name="connsiteX35-24699" fmla="*/ 5293877 w 6127689"/>
              <a:gd name="connsiteY35-24700" fmla="*/ 2368649 h 6858000"/>
              <a:gd name="connsiteX36-24701" fmla="*/ 5311338 w 6127689"/>
              <a:gd name="connsiteY36-24702" fmla="*/ 2404034 h 6858000"/>
              <a:gd name="connsiteX37-24703" fmla="*/ 5338366 w 6127689"/>
              <a:gd name="connsiteY37-24704" fmla="*/ 2465052 h 6858000"/>
              <a:gd name="connsiteX38-24705" fmla="*/ 5371263 w 6127689"/>
              <a:gd name="connsiteY38-24706" fmla="*/ 2586413 h 6858000"/>
              <a:gd name="connsiteX39-24707" fmla="*/ 5407503 w 6127689"/>
              <a:gd name="connsiteY39-24708" fmla="*/ 2786290 h 6858000"/>
              <a:gd name="connsiteX40-24709" fmla="*/ 5407356 w 6127689"/>
              <a:gd name="connsiteY40-24710" fmla="*/ 2787545 h 6858000"/>
              <a:gd name="connsiteX41-24711" fmla="*/ 5411130 w 6127689"/>
              <a:gd name="connsiteY41-24712" fmla="*/ 2788640 h 6858000"/>
              <a:gd name="connsiteX42-24713" fmla="*/ 5416439 w 6127689"/>
              <a:gd name="connsiteY42-24714" fmla="*/ 2805666 h 6858000"/>
              <a:gd name="connsiteX43-24715" fmla="*/ 5416589 w 6127689"/>
              <a:gd name="connsiteY43-24716" fmla="*/ 2810822 h 6858000"/>
              <a:gd name="connsiteX44-24717" fmla="*/ 5418542 w 6127689"/>
              <a:gd name="connsiteY44-24718" fmla="*/ 2817745 h 6858000"/>
              <a:gd name="connsiteX45-24719" fmla="*/ 5418847 w 6127689"/>
              <a:gd name="connsiteY45-24720" fmla="*/ 2817825 h 6858000"/>
              <a:gd name="connsiteX46-24721" fmla="*/ 5457023 w 6127689"/>
              <a:gd name="connsiteY46-24722" fmla="*/ 2858292 h 6858000"/>
              <a:gd name="connsiteX47-24723" fmla="*/ 5479298 w 6127689"/>
              <a:gd name="connsiteY47-24724" fmla="*/ 2947791 h 6858000"/>
              <a:gd name="connsiteX48-24725" fmla="*/ 5481770 w 6127689"/>
              <a:gd name="connsiteY48-24726" fmla="*/ 2951352 h 6858000"/>
              <a:gd name="connsiteX49-24727" fmla="*/ 5482045 w 6127689"/>
              <a:gd name="connsiteY49-24728" fmla="*/ 2984371 h 6858000"/>
              <a:gd name="connsiteX50-24729" fmla="*/ 5482415 w 6127689"/>
              <a:gd name="connsiteY50-24730" fmla="*/ 3004079 h 6858000"/>
              <a:gd name="connsiteX51-24731" fmla="*/ 5503944 w 6127689"/>
              <a:gd name="connsiteY51-24732" fmla="*/ 3123335 h 6858000"/>
              <a:gd name="connsiteX52-24733" fmla="*/ 5516007 w 6127689"/>
              <a:gd name="connsiteY52-24734" fmla="*/ 3258473 h 6858000"/>
              <a:gd name="connsiteX53-24735" fmla="*/ 5566839 w 6127689"/>
              <a:gd name="connsiteY53-24736" fmla="*/ 3345295 h 6858000"/>
              <a:gd name="connsiteX54-24737" fmla="*/ 5589758 w 6127689"/>
              <a:gd name="connsiteY54-24738" fmla="*/ 3506453 h 6858000"/>
              <a:gd name="connsiteX55-24739" fmla="*/ 5596144 w 6127689"/>
              <a:gd name="connsiteY55-24740" fmla="*/ 3534624 h 6858000"/>
              <a:gd name="connsiteX56-24741" fmla="*/ 5597750 w 6127689"/>
              <a:gd name="connsiteY56-24742" fmla="*/ 3534129 h 6858000"/>
              <a:gd name="connsiteX57-24743" fmla="*/ 5599700 w 6127689"/>
              <a:gd name="connsiteY57-24744" fmla="*/ 3547221 h 6858000"/>
              <a:gd name="connsiteX58-24745" fmla="*/ 5615031 w 6127689"/>
              <a:gd name="connsiteY58-24746" fmla="*/ 3557482 h 6858000"/>
              <a:gd name="connsiteX59-24747" fmla="*/ 5618377 w 6127689"/>
              <a:gd name="connsiteY59-24748" fmla="*/ 3588431 h 6858000"/>
              <a:gd name="connsiteX60-24749" fmla="*/ 5612155 w 6127689"/>
              <a:gd name="connsiteY60-24750" fmla="*/ 3589869 h 6858000"/>
              <a:gd name="connsiteX61-24751" fmla="*/ 5620843 w 6127689"/>
              <a:gd name="connsiteY61-24752" fmla="*/ 3606745 h 6858000"/>
              <a:gd name="connsiteX62-24753" fmla="*/ 5655472 w 6127689"/>
              <a:gd name="connsiteY62-24754" fmla="*/ 3678877 h 6858000"/>
              <a:gd name="connsiteX63-24755" fmla="*/ 5683015 w 6127689"/>
              <a:gd name="connsiteY63-24756" fmla="*/ 3762025 h 6858000"/>
              <a:gd name="connsiteX64-24757" fmla="*/ 5696643 w 6127689"/>
              <a:gd name="connsiteY64-24758" fmla="*/ 3773888 h 6858000"/>
              <a:gd name="connsiteX65-24759" fmla="*/ 5699203 w 6127689"/>
              <a:gd name="connsiteY65-24760" fmla="*/ 3775823 h 6858000"/>
              <a:gd name="connsiteX66-24761" fmla="*/ 5704824 w 6127689"/>
              <a:gd name="connsiteY66-24762" fmla="*/ 3785966 h 6858000"/>
              <a:gd name="connsiteX67-24763" fmla="*/ 5733539 w 6127689"/>
              <a:gd name="connsiteY67-24764" fmla="*/ 3818457 h 6858000"/>
              <a:gd name="connsiteX68-24765" fmla="*/ 5768491 w 6127689"/>
              <a:gd name="connsiteY68-24766" fmla="*/ 3914399 h 6858000"/>
              <a:gd name="connsiteX69-24767" fmla="*/ 5793123 w 6127689"/>
              <a:gd name="connsiteY69-24768" fmla="*/ 3969952 h 6858000"/>
              <a:gd name="connsiteX70-24769" fmla="*/ 5808321 w 6127689"/>
              <a:gd name="connsiteY70-24770" fmla="*/ 3988153 h 6858000"/>
              <a:gd name="connsiteX71-24771" fmla="*/ 5825621 w 6127689"/>
              <a:gd name="connsiteY71-24772" fmla="*/ 4015525 h 6858000"/>
              <a:gd name="connsiteX72-24773" fmla="*/ 5860672 w 6127689"/>
              <a:gd name="connsiteY72-24774" fmla="*/ 4061579 h 6858000"/>
              <a:gd name="connsiteX73-24775" fmla="*/ 5872173 w 6127689"/>
              <a:gd name="connsiteY73-24776" fmla="*/ 4088497 h 6858000"/>
              <a:gd name="connsiteX74-24777" fmla="*/ 5883705 w 6127689"/>
              <a:gd name="connsiteY74-24778" fmla="*/ 4101899 h 6858000"/>
              <a:gd name="connsiteX75-24779" fmla="*/ 5894095 w 6127689"/>
              <a:gd name="connsiteY75-24780" fmla="*/ 4128857 h 6858000"/>
              <a:gd name="connsiteX76-24781" fmla="*/ 5898339 w 6127689"/>
              <a:gd name="connsiteY76-24782" fmla="*/ 4140800 h 6858000"/>
              <a:gd name="connsiteX77-24783" fmla="*/ 5903513 w 6127689"/>
              <a:gd name="connsiteY77-24784" fmla="*/ 4187661 h 6858000"/>
              <a:gd name="connsiteX78-24785" fmla="*/ 5917114 w 6127689"/>
              <a:gd name="connsiteY78-24786" fmla="*/ 4213096 h 6858000"/>
              <a:gd name="connsiteX79-24787" fmla="*/ 5924233 w 6127689"/>
              <a:gd name="connsiteY79-24788" fmla="*/ 4242060 h 6858000"/>
              <a:gd name="connsiteX80-24789" fmla="*/ 5928910 w 6127689"/>
              <a:gd name="connsiteY80-24790" fmla="*/ 4300973 h 6858000"/>
              <a:gd name="connsiteX81-24791" fmla="*/ 5939320 w 6127689"/>
              <a:gd name="connsiteY81-24792" fmla="*/ 4340435 h 6858000"/>
              <a:gd name="connsiteX82-24793" fmla="*/ 5946705 w 6127689"/>
              <a:gd name="connsiteY82-24794" fmla="*/ 4428051 h 6858000"/>
              <a:gd name="connsiteX83-24795" fmla="*/ 5949261 w 6127689"/>
              <a:gd name="connsiteY83-24796" fmla="*/ 4449185 h 6858000"/>
              <a:gd name="connsiteX84-24797" fmla="*/ 5957504 w 6127689"/>
              <a:gd name="connsiteY84-24798" fmla="*/ 4465911 h 6858000"/>
              <a:gd name="connsiteX85-24799" fmla="*/ 5964689 w 6127689"/>
              <a:gd name="connsiteY85-24800" fmla="*/ 4468532 h 6858000"/>
              <a:gd name="connsiteX86-24801" fmla="*/ 5967062 w 6127689"/>
              <a:gd name="connsiteY86-24802" fmla="*/ 4479923 h 6858000"/>
              <a:gd name="connsiteX87-24803" fmla="*/ 5968960 w 6127689"/>
              <a:gd name="connsiteY87-24804" fmla="*/ 4482655 h 6858000"/>
              <a:gd name="connsiteX88-24805" fmla="*/ 5978567 w 6127689"/>
              <a:gd name="connsiteY88-24806" fmla="*/ 4498605 h 6858000"/>
              <a:gd name="connsiteX89-24807" fmla="*/ 5980106 w 6127689"/>
              <a:gd name="connsiteY89-24808" fmla="*/ 4585087 h 6858000"/>
              <a:gd name="connsiteX90-24809" fmla="*/ 5998138 w 6127689"/>
              <a:gd name="connsiteY90-24810" fmla="*/ 4697518 h 6858000"/>
              <a:gd name="connsiteX91-24811" fmla="*/ 6013516 w 6127689"/>
              <a:gd name="connsiteY91-24812" fmla="*/ 4786619 h 6858000"/>
              <a:gd name="connsiteX92-24813" fmla="*/ 6025404 w 6127689"/>
              <a:gd name="connsiteY92-24814" fmla="*/ 4858148 h 6858000"/>
              <a:gd name="connsiteX93-24815" fmla="*/ 6007749 w 6127689"/>
              <a:gd name="connsiteY93-24816" fmla="*/ 4964715 h 6858000"/>
              <a:gd name="connsiteX94-24817" fmla="*/ 6005269 w 6127689"/>
              <a:gd name="connsiteY94-24818" fmla="*/ 5150567 h 6858000"/>
              <a:gd name="connsiteX95-24819" fmla="*/ 6001127 w 6127689"/>
              <a:gd name="connsiteY95-24820" fmla="*/ 5164609 h 6858000"/>
              <a:gd name="connsiteX96-24821" fmla="*/ 5996647 w 6127689"/>
              <a:gd name="connsiteY96-24822" fmla="*/ 5185640 h 6858000"/>
              <a:gd name="connsiteX97-24823" fmla="*/ 5998514 w 6127689"/>
              <a:gd name="connsiteY97-24824" fmla="*/ 5189673 h 6858000"/>
              <a:gd name="connsiteX98-24825" fmla="*/ 6018409 w 6127689"/>
              <a:gd name="connsiteY98-24826" fmla="*/ 5227157 h 6858000"/>
              <a:gd name="connsiteX99-24827" fmla="*/ 6036748 w 6127689"/>
              <a:gd name="connsiteY99-24828" fmla="*/ 5322752 h 6858000"/>
              <a:gd name="connsiteX100-24829" fmla="*/ 6036943 w 6127689"/>
              <a:gd name="connsiteY100-24830" fmla="*/ 5329480 h 6858000"/>
              <a:gd name="connsiteX101-24831" fmla="*/ 6037236 w 6127689"/>
              <a:gd name="connsiteY101-24832" fmla="*/ 5329634 h 6858000"/>
              <a:gd name="connsiteX102-24833" fmla="*/ 6038019 w 6127689"/>
              <a:gd name="connsiteY102-24834" fmla="*/ 5336764 h 6858000"/>
              <a:gd name="connsiteX103-24835" fmla="*/ 6037298 w 6127689"/>
              <a:gd name="connsiteY103-24836" fmla="*/ 5341753 h 6858000"/>
              <a:gd name="connsiteX104-24837" fmla="*/ 6037677 w 6127689"/>
              <a:gd name="connsiteY104-24838" fmla="*/ 5354807 h 6858000"/>
              <a:gd name="connsiteX105-24839" fmla="*/ 6039728 w 6127689"/>
              <a:gd name="connsiteY105-24840" fmla="*/ 5359416 h 6858000"/>
              <a:gd name="connsiteX106-24841" fmla="*/ 6043311 w 6127689"/>
              <a:gd name="connsiteY106-24842" fmla="*/ 5361407 h 6858000"/>
              <a:gd name="connsiteX107-24843" fmla="*/ 6042954 w 6127689"/>
              <a:gd name="connsiteY107-24844" fmla="*/ 5362576 h 6858000"/>
              <a:gd name="connsiteX108-24845" fmla="*/ 6053435 w 6127689"/>
              <a:gd name="connsiteY108-24846" fmla="*/ 5387547 h 6858000"/>
              <a:gd name="connsiteX109-24847" fmla="*/ 6065933 w 6127689"/>
              <a:gd name="connsiteY109-24848" fmla="*/ 5443002 h 6858000"/>
              <a:gd name="connsiteX110-24849" fmla="*/ 6068640 w 6127689"/>
              <a:gd name="connsiteY110-24850" fmla="*/ 5474503 h 6858000"/>
              <a:gd name="connsiteX111-24851" fmla="*/ 6080922 w 6127689"/>
              <a:gd name="connsiteY111-24852" fmla="*/ 5561070 h 6858000"/>
              <a:gd name="connsiteX112-24853" fmla="*/ 6096949 w 6127689"/>
              <a:gd name="connsiteY112-24854" fmla="*/ 5648179 h 6858000"/>
              <a:gd name="connsiteX113-24855" fmla="*/ 6125703 w 6127689"/>
              <a:gd name="connsiteY113-24856" fmla="*/ 5692894 h 6858000"/>
              <a:gd name="connsiteX114-24857" fmla="*/ 6126670 w 6127689"/>
              <a:gd name="connsiteY114-24858" fmla="*/ 5697882 h 6858000"/>
              <a:gd name="connsiteX115-24859" fmla="*/ 6124061 w 6127689"/>
              <a:gd name="connsiteY115-24860" fmla="*/ 5710294 h 6858000"/>
              <a:gd name="connsiteX116-24861" fmla="*/ 6122213 w 6127689"/>
              <a:gd name="connsiteY116-24862" fmla="*/ 5714762 h 6858000"/>
              <a:gd name="connsiteX117-24863" fmla="*/ 6121353 w 6127689"/>
              <a:gd name="connsiteY117-24864" fmla="*/ 5721725 h 6858000"/>
              <a:gd name="connsiteX118-24865" fmla="*/ 6121607 w 6127689"/>
              <a:gd name="connsiteY118-24866" fmla="*/ 5721959 h 6858000"/>
              <a:gd name="connsiteX119-24867" fmla="*/ 6120262 w 6127689"/>
              <a:gd name="connsiteY119-24868" fmla="*/ 5728358 h 6858000"/>
              <a:gd name="connsiteX120-24869" fmla="*/ 6127024 w 6127689"/>
              <a:gd name="connsiteY120-24870" fmla="*/ 5786902 h 6858000"/>
              <a:gd name="connsiteX121-24871" fmla="*/ 6127519 w 6127689"/>
              <a:gd name="connsiteY121-24872" fmla="*/ 5865775 h 6858000"/>
              <a:gd name="connsiteX122-24873" fmla="*/ 6119217 w 6127689"/>
              <a:gd name="connsiteY122-24874" fmla="*/ 5888542 h 6858000"/>
              <a:gd name="connsiteX123-24875" fmla="*/ 6102493 w 6127689"/>
              <a:gd name="connsiteY123-24876" fmla="*/ 5928602 h 6858000"/>
              <a:gd name="connsiteX124-24877" fmla="*/ 6056863 w 6127689"/>
              <a:gd name="connsiteY124-24878" fmla="*/ 6000643 h 6858000"/>
              <a:gd name="connsiteX125-24879" fmla="*/ 6045436 w 6127689"/>
              <a:gd name="connsiteY125-24880" fmla="*/ 6124480 h 6858000"/>
              <a:gd name="connsiteX126-24881" fmla="*/ 6030489 w 6127689"/>
              <a:gd name="connsiteY126-24882" fmla="*/ 6317666 h 6858000"/>
              <a:gd name="connsiteX127-24883" fmla="*/ 6007492 w 6127689"/>
              <a:gd name="connsiteY127-24884" fmla="*/ 6440818 h 6858000"/>
              <a:gd name="connsiteX128-24885" fmla="*/ 6009467 w 6127689"/>
              <a:gd name="connsiteY128-24886" fmla="*/ 6487076 h 6858000"/>
              <a:gd name="connsiteX129-24887" fmla="*/ 5995064 w 6127689"/>
              <a:gd name="connsiteY129-24888" fmla="*/ 6540791 h 6858000"/>
              <a:gd name="connsiteX130-24889" fmla="*/ 5996309 w 6127689"/>
              <a:gd name="connsiteY130-24890" fmla="*/ 6543961 h 6858000"/>
              <a:gd name="connsiteX131-24891" fmla="*/ 5996048 w 6127689"/>
              <a:gd name="connsiteY131-24892" fmla="*/ 6555444 h 6858000"/>
              <a:gd name="connsiteX132-24893" fmla="*/ 6002524 w 6127689"/>
              <a:gd name="connsiteY132-24894" fmla="*/ 6560188 h 6858000"/>
              <a:gd name="connsiteX133-24895" fmla="*/ 6006823 w 6127689"/>
              <a:gd name="connsiteY133-24896" fmla="*/ 6578546 h 6858000"/>
              <a:gd name="connsiteX134-24897" fmla="*/ 6004510 w 6127689"/>
              <a:gd name="connsiteY134-24898" fmla="*/ 6599256 h 6858000"/>
              <a:gd name="connsiteX135-24899" fmla="*/ 5986207 w 6127689"/>
              <a:gd name="connsiteY135-24900" fmla="*/ 6695855 h 6858000"/>
              <a:gd name="connsiteX136-24901" fmla="*/ 5979428 w 6127689"/>
              <a:gd name="connsiteY136-24902" fmla="*/ 6754678 h 6858000"/>
              <a:gd name="connsiteX137-24903" fmla="*/ 5983398 w 6127689"/>
              <a:gd name="connsiteY137-24904" fmla="*/ 6778641 h 6858000"/>
              <a:gd name="connsiteX138-24905" fmla="*/ 5984543 w 6127689"/>
              <a:gd name="connsiteY138-24906" fmla="*/ 6811016 h 6858000"/>
              <a:gd name="connsiteX139-24907" fmla="*/ 5981802 w 6127689"/>
              <a:gd name="connsiteY139-24908" fmla="*/ 6838578 h 6858000"/>
              <a:gd name="connsiteX140-24909" fmla="*/ 5979671 w 6127689"/>
              <a:gd name="connsiteY140-24910" fmla="*/ 6858000 h 6858000"/>
              <a:gd name="connsiteX141-24911" fmla="*/ 0 w 6127689"/>
              <a:gd name="connsiteY141-24912" fmla="*/ 6858000 h 6858000"/>
              <a:gd name="connsiteX142-24913" fmla="*/ 0 w 6127689"/>
              <a:gd name="connsiteY142-24914" fmla="*/ 0 h 6858000"/>
              <a:gd name="connsiteX0-24915" fmla="*/ 0 w 6127689"/>
              <a:gd name="connsiteY0-24916" fmla="*/ 0 h 6858000"/>
              <a:gd name="connsiteX1-24917" fmla="*/ 4965888 w 6127689"/>
              <a:gd name="connsiteY1-24918" fmla="*/ 0 h 6858000"/>
              <a:gd name="connsiteX2-24919" fmla="*/ 4967767 w 6127689"/>
              <a:gd name="connsiteY2-24920" fmla="*/ 7930 h 6858000"/>
              <a:gd name="connsiteX3-24921" fmla="*/ 4979444 w 6127689"/>
              <a:gd name="connsiteY3-24922" fmla="*/ 43921 h 6858000"/>
              <a:gd name="connsiteX4-24923" fmla="*/ 5021173 w 6127689"/>
              <a:gd name="connsiteY4-24924" fmla="*/ 123738 h 6858000"/>
              <a:gd name="connsiteX5-24925" fmla="*/ 5075458 w 6127689"/>
              <a:gd name="connsiteY5-24926" fmla="*/ 264355 h 6858000"/>
              <a:gd name="connsiteX6-24927" fmla="*/ 5081175 w 6127689"/>
              <a:gd name="connsiteY6-24928" fmla="*/ 277448 h 6858000"/>
              <a:gd name="connsiteX7-24929" fmla="*/ 5097011 w 6127689"/>
              <a:gd name="connsiteY7-24930" fmla="*/ 355616 h 6858000"/>
              <a:gd name="connsiteX8-24931" fmla="*/ 5130982 w 6127689"/>
              <a:gd name="connsiteY8-24932" fmla="*/ 412030 h 6858000"/>
              <a:gd name="connsiteX9-24933" fmla="*/ 5153000 w 6127689"/>
              <a:gd name="connsiteY9-24934" fmla="*/ 507134 h 6858000"/>
              <a:gd name="connsiteX10-24935" fmla="*/ 5171282 w 6127689"/>
              <a:gd name="connsiteY10-24936" fmla="*/ 602071 h 6858000"/>
              <a:gd name="connsiteX11-24937" fmla="*/ 5176196 w 6127689"/>
              <a:gd name="connsiteY11-24938" fmla="*/ 636822 h 6858000"/>
              <a:gd name="connsiteX12-24939" fmla="*/ 5189051 w 6127689"/>
              <a:gd name="connsiteY12-24940" fmla="*/ 782518 h 6858000"/>
              <a:gd name="connsiteX13-24941" fmla="*/ 5210428 w 6127689"/>
              <a:gd name="connsiteY13-24942" fmla="*/ 815772 h 6858000"/>
              <a:gd name="connsiteX14-24943" fmla="*/ 5221088 w 6127689"/>
              <a:gd name="connsiteY14-24944" fmla="*/ 860193 h 6858000"/>
              <a:gd name="connsiteX15-24945" fmla="*/ 5230806 w 6127689"/>
              <a:gd name="connsiteY15-24946" fmla="*/ 961354 h 6858000"/>
              <a:gd name="connsiteX16-24947" fmla="*/ 5201018 w 6127689"/>
              <a:gd name="connsiteY16-24948" fmla="*/ 1095027 h 6858000"/>
              <a:gd name="connsiteX17-24949" fmla="*/ 5202153 w 6127689"/>
              <a:gd name="connsiteY17-24950" fmla="*/ 1133224 h 6858000"/>
              <a:gd name="connsiteX18-24951" fmla="*/ 5207370 w 6127689"/>
              <a:gd name="connsiteY18-24952" fmla="*/ 1138097 h 6858000"/>
              <a:gd name="connsiteX19-24953" fmla="*/ 5189234 w 6127689"/>
              <a:gd name="connsiteY19-24954" fmla="*/ 1193495 h 6858000"/>
              <a:gd name="connsiteX20-24955" fmla="*/ 5202769 w 6127689"/>
              <a:gd name="connsiteY20-24956" fmla="*/ 1269450 h 6858000"/>
              <a:gd name="connsiteX21-24957" fmla="*/ 5225968 w 6127689"/>
              <a:gd name="connsiteY21-24958" fmla="*/ 1357994 h 6858000"/>
              <a:gd name="connsiteX22-24959" fmla="*/ 5233819 w 6127689"/>
              <a:gd name="connsiteY22-24960" fmla="*/ 1380922 h 6858000"/>
              <a:gd name="connsiteX23-24961" fmla="*/ 5237226 w 6127689"/>
              <a:gd name="connsiteY23-24962" fmla="*/ 1441327 h 6858000"/>
              <a:gd name="connsiteX24-24963" fmla="*/ 5255653 w 6127689"/>
              <a:gd name="connsiteY24-24964" fmla="*/ 1524712 h 6858000"/>
              <a:gd name="connsiteX25-24965" fmla="*/ 5263491 w 6127689"/>
              <a:gd name="connsiteY25-24966" fmla="*/ 1642938 h 6858000"/>
              <a:gd name="connsiteX26-24967" fmla="*/ 5261314 w 6127689"/>
              <a:gd name="connsiteY26-24968" fmla="*/ 1689177 h 6858000"/>
              <a:gd name="connsiteX27-24969" fmla="*/ 5259788 w 6127689"/>
              <a:gd name="connsiteY27-24970" fmla="*/ 1768516 h 6858000"/>
              <a:gd name="connsiteX28-24971" fmla="*/ 5255696 w 6127689"/>
              <a:gd name="connsiteY28-24972" fmla="*/ 1953770 h 6858000"/>
              <a:gd name="connsiteX29-24973" fmla="*/ 5252592 w 6127689"/>
              <a:gd name="connsiteY29-24974" fmla="*/ 2092210 h 6858000"/>
              <a:gd name="connsiteX30-24975" fmla="*/ 5264303 w 6127689"/>
              <a:gd name="connsiteY30-24976" fmla="*/ 2225157 h 6858000"/>
              <a:gd name="connsiteX31-24977" fmla="*/ 5254949 w 6127689"/>
              <a:gd name="connsiteY31-24978" fmla="*/ 2236160 h 6858000"/>
              <a:gd name="connsiteX32-24979" fmla="*/ 5250104 w 6127689"/>
              <a:gd name="connsiteY32-24980" fmla="*/ 2249166 h 6858000"/>
              <a:gd name="connsiteX33-24981" fmla="*/ 5251214 w 6127689"/>
              <a:gd name="connsiteY33-24982" fmla="*/ 2250944 h 6858000"/>
              <a:gd name="connsiteX34-24983" fmla="*/ 5250644 w 6127689"/>
              <a:gd name="connsiteY34-24984" fmla="*/ 2266619 h 6858000"/>
              <a:gd name="connsiteX35-24985" fmla="*/ 5293877 w 6127689"/>
              <a:gd name="connsiteY35-24986" fmla="*/ 2368649 h 6858000"/>
              <a:gd name="connsiteX36-24987" fmla="*/ 5311338 w 6127689"/>
              <a:gd name="connsiteY36-24988" fmla="*/ 2404034 h 6858000"/>
              <a:gd name="connsiteX37-24989" fmla="*/ 5338366 w 6127689"/>
              <a:gd name="connsiteY37-24990" fmla="*/ 2465052 h 6858000"/>
              <a:gd name="connsiteX38-24991" fmla="*/ 5371263 w 6127689"/>
              <a:gd name="connsiteY38-24992" fmla="*/ 2586413 h 6858000"/>
              <a:gd name="connsiteX39-24993" fmla="*/ 5407503 w 6127689"/>
              <a:gd name="connsiteY39-24994" fmla="*/ 2786290 h 6858000"/>
              <a:gd name="connsiteX40-24995" fmla="*/ 5407356 w 6127689"/>
              <a:gd name="connsiteY40-24996" fmla="*/ 2787545 h 6858000"/>
              <a:gd name="connsiteX41-24997" fmla="*/ 5411130 w 6127689"/>
              <a:gd name="connsiteY41-24998" fmla="*/ 2788640 h 6858000"/>
              <a:gd name="connsiteX42-24999" fmla="*/ 5416439 w 6127689"/>
              <a:gd name="connsiteY42-25000" fmla="*/ 2805666 h 6858000"/>
              <a:gd name="connsiteX43-25001" fmla="*/ 5416589 w 6127689"/>
              <a:gd name="connsiteY43-25002" fmla="*/ 2810822 h 6858000"/>
              <a:gd name="connsiteX44-25003" fmla="*/ 5418542 w 6127689"/>
              <a:gd name="connsiteY44-25004" fmla="*/ 2817745 h 6858000"/>
              <a:gd name="connsiteX45-25005" fmla="*/ 5457023 w 6127689"/>
              <a:gd name="connsiteY45-25006" fmla="*/ 2858292 h 6858000"/>
              <a:gd name="connsiteX46-25007" fmla="*/ 5479298 w 6127689"/>
              <a:gd name="connsiteY46-25008" fmla="*/ 2947791 h 6858000"/>
              <a:gd name="connsiteX47-25009" fmla="*/ 5481770 w 6127689"/>
              <a:gd name="connsiteY47-25010" fmla="*/ 2951352 h 6858000"/>
              <a:gd name="connsiteX48-25011" fmla="*/ 5482045 w 6127689"/>
              <a:gd name="connsiteY48-25012" fmla="*/ 2984371 h 6858000"/>
              <a:gd name="connsiteX49-25013" fmla="*/ 5482415 w 6127689"/>
              <a:gd name="connsiteY49-25014" fmla="*/ 3004079 h 6858000"/>
              <a:gd name="connsiteX50-25015" fmla="*/ 5503944 w 6127689"/>
              <a:gd name="connsiteY50-25016" fmla="*/ 3123335 h 6858000"/>
              <a:gd name="connsiteX51-25017" fmla="*/ 5516007 w 6127689"/>
              <a:gd name="connsiteY51-25018" fmla="*/ 3258473 h 6858000"/>
              <a:gd name="connsiteX52-25019" fmla="*/ 5566839 w 6127689"/>
              <a:gd name="connsiteY52-25020" fmla="*/ 3345295 h 6858000"/>
              <a:gd name="connsiteX53-25021" fmla="*/ 5589758 w 6127689"/>
              <a:gd name="connsiteY53-25022" fmla="*/ 3506453 h 6858000"/>
              <a:gd name="connsiteX54-25023" fmla="*/ 5596144 w 6127689"/>
              <a:gd name="connsiteY54-25024" fmla="*/ 3534624 h 6858000"/>
              <a:gd name="connsiteX55-25025" fmla="*/ 5597750 w 6127689"/>
              <a:gd name="connsiteY55-25026" fmla="*/ 3534129 h 6858000"/>
              <a:gd name="connsiteX56-25027" fmla="*/ 5599700 w 6127689"/>
              <a:gd name="connsiteY56-25028" fmla="*/ 3547221 h 6858000"/>
              <a:gd name="connsiteX57-25029" fmla="*/ 5615031 w 6127689"/>
              <a:gd name="connsiteY57-25030" fmla="*/ 3557482 h 6858000"/>
              <a:gd name="connsiteX58-25031" fmla="*/ 5618377 w 6127689"/>
              <a:gd name="connsiteY58-25032" fmla="*/ 3588431 h 6858000"/>
              <a:gd name="connsiteX59-25033" fmla="*/ 5612155 w 6127689"/>
              <a:gd name="connsiteY59-25034" fmla="*/ 3589869 h 6858000"/>
              <a:gd name="connsiteX60-25035" fmla="*/ 5620843 w 6127689"/>
              <a:gd name="connsiteY60-25036" fmla="*/ 3606745 h 6858000"/>
              <a:gd name="connsiteX61-25037" fmla="*/ 5655472 w 6127689"/>
              <a:gd name="connsiteY61-25038" fmla="*/ 3678877 h 6858000"/>
              <a:gd name="connsiteX62-25039" fmla="*/ 5683015 w 6127689"/>
              <a:gd name="connsiteY62-25040" fmla="*/ 3762025 h 6858000"/>
              <a:gd name="connsiteX63-25041" fmla="*/ 5696643 w 6127689"/>
              <a:gd name="connsiteY63-25042" fmla="*/ 3773888 h 6858000"/>
              <a:gd name="connsiteX64-25043" fmla="*/ 5699203 w 6127689"/>
              <a:gd name="connsiteY64-25044" fmla="*/ 3775823 h 6858000"/>
              <a:gd name="connsiteX65-25045" fmla="*/ 5704824 w 6127689"/>
              <a:gd name="connsiteY65-25046" fmla="*/ 3785966 h 6858000"/>
              <a:gd name="connsiteX66-25047" fmla="*/ 5733539 w 6127689"/>
              <a:gd name="connsiteY66-25048" fmla="*/ 3818457 h 6858000"/>
              <a:gd name="connsiteX67-25049" fmla="*/ 5768491 w 6127689"/>
              <a:gd name="connsiteY67-25050" fmla="*/ 3914399 h 6858000"/>
              <a:gd name="connsiteX68-25051" fmla="*/ 5793123 w 6127689"/>
              <a:gd name="connsiteY68-25052" fmla="*/ 3969952 h 6858000"/>
              <a:gd name="connsiteX69-25053" fmla="*/ 5808321 w 6127689"/>
              <a:gd name="connsiteY69-25054" fmla="*/ 3988153 h 6858000"/>
              <a:gd name="connsiteX70-25055" fmla="*/ 5825621 w 6127689"/>
              <a:gd name="connsiteY70-25056" fmla="*/ 4015525 h 6858000"/>
              <a:gd name="connsiteX71-25057" fmla="*/ 5860672 w 6127689"/>
              <a:gd name="connsiteY71-25058" fmla="*/ 4061579 h 6858000"/>
              <a:gd name="connsiteX72-25059" fmla="*/ 5872173 w 6127689"/>
              <a:gd name="connsiteY72-25060" fmla="*/ 4088497 h 6858000"/>
              <a:gd name="connsiteX73-25061" fmla="*/ 5883705 w 6127689"/>
              <a:gd name="connsiteY73-25062" fmla="*/ 4101899 h 6858000"/>
              <a:gd name="connsiteX74-25063" fmla="*/ 5894095 w 6127689"/>
              <a:gd name="connsiteY74-25064" fmla="*/ 4128857 h 6858000"/>
              <a:gd name="connsiteX75-25065" fmla="*/ 5898339 w 6127689"/>
              <a:gd name="connsiteY75-25066" fmla="*/ 4140800 h 6858000"/>
              <a:gd name="connsiteX76-25067" fmla="*/ 5903513 w 6127689"/>
              <a:gd name="connsiteY76-25068" fmla="*/ 4187661 h 6858000"/>
              <a:gd name="connsiteX77-25069" fmla="*/ 5917114 w 6127689"/>
              <a:gd name="connsiteY77-25070" fmla="*/ 4213096 h 6858000"/>
              <a:gd name="connsiteX78-25071" fmla="*/ 5924233 w 6127689"/>
              <a:gd name="connsiteY78-25072" fmla="*/ 4242060 h 6858000"/>
              <a:gd name="connsiteX79-25073" fmla="*/ 5928910 w 6127689"/>
              <a:gd name="connsiteY79-25074" fmla="*/ 4300973 h 6858000"/>
              <a:gd name="connsiteX80-25075" fmla="*/ 5939320 w 6127689"/>
              <a:gd name="connsiteY80-25076" fmla="*/ 4340435 h 6858000"/>
              <a:gd name="connsiteX81-25077" fmla="*/ 5946705 w 6127689"/>
              <a:gd name="connsiteY81-25078" fmla="*/ 4428051 h 6858000"/>
              <a:gd name="connsiteX82-25079" fmla="*/ 5949261 w 6127689"/>
              <a:gd name="connsiteY82-25080" fmla="*/ 4449185 h 6858000"/>
              <a:gd name="connsiteX83-25081" fmla="*/ 5957504 w 6127689"/>
              <a:gd name="connsiteY83-25082" fmla="*/ 4465911 h 6858000"/>
              <a:gd name="connsiteX84-25083" fmla="*/ 5964689 w 6127689"/>
              <a:gd name="connsiteY84-25084" fmla="*/ 4468532 h 6858000"/>
              <a:gd name="connsiteX85-25085" fmla="*/ 5967062 w 6127689"/>
              <a:gd name="connsiteY85-25086" fmla="*/ 4479923 h 6858000"/>
              <a:gd name="connsiteX86-25087" fmla="*/ 5968960 w 6127689"/>
              <a:gd name="connsiteY86-25088" fmla="*/ 4482655 h 6858000"/>
              <a:gd name="connsiteX87-25089" fmla="*/ 5978567 w 6127689"/>
              <a:gd name="connsiteY87-25090" fmla="*/ 4498605 h 6858000"/>
              <a:gd name="connsiteX88-25091" fmla="*/ 5980106 w 6127689"/>
              <a:gd name="connsiteY88-25092" fmla="*/ 4585087 h 6858000"/>
              <a:gd name="connsiteX89-25093" fmla="*/ 5998138 w 6127689"/>
              <a:gd name="connsiteY89-25094" fmla="*/ 4697518 h 6858000"/>
              <a:gd name="connsiteX90-25095" fmla="*/ 6013516 w 6127689"/>
              <a:gd name="connsiteY90-25096" fmla="*/ 4786619 h 6858000"/>
              <a:gd name="connsiteX91-25097" fmla="*/ 6025404 w 6127689"/>
              <a:gd name="connsiteY91-25098" fmla="*/ 4858148 h 6858000"/>
              <a:gd name="connsiteX92-25099" fmla="*/ 6007749 w 6127689"/>
              <a:gd name="connsiteY92-25100" fmla="*/ 4964715 h 6858000"/>
              <a:gd name="connsiteX93-25101" fmla="*/ 6005269 w 6127689"/>
              <a:gd name="connsiteY93-25102" fmla="*/ 5150567 h 6858000"/>
              <a:gd name="connsiteX94-25103" fmla="*/ 6001127 w 6127689"/>
              <a:gd name="connsiteY94-25104" fmla="*/ 5164609 h 6858000"/>
              <a:gd name="connsiteX95-25105" fmla="*/ 5996647 w 6127689"/>
              <a:gd name="connsiteY95-25106" fmla="*/ 5185640 h 6858000"/>
              <a:gd name="connsiteX96-25107" fmla="*/ 5998514 w 6127689"/>
              <a:gd name="connsiteY96-25108" fmla="*/ 5189673 h 6858000"/>
              <a:gd name="connsiteX97-25109" fmla="*/ 6018409 w 6127689"/>
              <a:gd name="connsiteY97-25110" fmla="*/ 5227157 h 6858000"/>
              <a:gd name="connsiteX98-25111" fmla="*/ 6036748 w 6127689"/>
              <a:gd name="connsiteY98-25112" fmla="*/ 5322752 h 6858000"/>
              <a:gd name="connsiteX99-25113" fmla="*/ 6036943 w 6127689"/>
              <a:gd name="connsiteY99-25114" fmla="*/ 5329480 h 6858000"/>
              <a:gd name="connsiteX100-25115" fmla="*/ 6037236 w 6127689"/>
              <a:gd name="connsiteY100-25116" fmla="*/ 5329634 h 6858000"/>
              <a:gd name="connsiteX101-25117" fmla="*/ 6038019 w 6127689"/>
              <a:gd name="connsiteY101-25118" fmla="*/ 5336764 h 6858000"/>
              <a:gd name="connsiteX102-25119" fmla="*/ 6037298 w 6127689"/>
              <a:gd name="connsiteY102-25120" fmla="*/ 5341753 h 6858000"/>
              <a:gd name="connsiteX103-25121" fmla="*/ 6037677 w 6127689"/>
              <a:gd name="connsiteY103-25122" fmla="*/ 5354807 h 6858000"/>
              <a:gd name="connsiteX104-25123" fmla="*/ 6039728 w 6127689"/>
              <a:gd name="connsiteY104-25124" fmla="*/ 5359416 h 6858000"/>
              <a:gd name="connsiteX105-25125" fmla="*/ 6043311 w 6127689"/>
              <a:gd name="connsiteY105-25126" fmla="*/ 5361407 h 6858000"/>
              <a:gd name="connsiteX106-25127" fmla="*/ 6042954 w 6127689"/>
              <a:gd name="connsiteY106-25128" fmla="*/ 5362576 h 6858000"/>
              <a:gd name="connsiteX107-25129" fmla="*/ 6053435 w 6127689"/>
              <a:gd name="connsiteY107-25130" fmla="*/ 5387547 h 6858000"/>
              <a:gd name="connsiteX108-25131" fmla="*/ 6065933 w 6127689"/>
              <a:gd name="connsiteY108-25132" fmla="*/ 5443002 h 6858000"/>
              <a:gd name="connsiteX109-25133" fmla="*/ 6068640 w 6127689"/>
              <a:gd name="connsiteY109-25134" fmla="*/ 5474503 h 6858000"/>
              <a:gd name="connsiteX110-25135" fmla="*/ 6080922 w 6127689"/>
              <a:gd name="connsiteY110-25136" fmla="*/ 5561070 h 6858000"/>
              <a:gd name="connsiteX111-25137" fmla="*/ 6096949 w 6127689"/>
              <a:gd name="connsiteY111-25138" fmla="*/ 5648179 h 6858000"/>
              <a:gd name="connsiteX112-25139" fmla="*/ 6125703 w 6127689"/>
              <a:gd name="connsiteY112-25140" fmla="*/ 5692894 h 6858000"/>
              <a:gd name="connsiteX113-25141" fmla="*/ 6126670 w 6127689"/>
              <a:gd name="connsiteY113-25142" fmla="*/ 5697882 h 6858000"/>
              <a:gd name="connsiteX114-25143" fmla="*/ 6124061 w 6127689"/>
              <a:gd name="connsiteY114-25144" fmla="*/ 5710294 h 6858000"/>
              <a:gd name="connsiteX115-25145" fmla="*/ 6122213 w 6127689"/>
              <a:gd name="connsiteY115-25146" fmla="*/ 5714762 h 6858000"/>
              <a:gd name="connsiteX116-25147" fmla="*/ 6121353 w 6127689"/>
              <a:gd name="connsiteY116-25148" fmla="*/ 5721725 h 6858000"/>
              <a:gd name="connsiteX117-25149" fmla="*/ 6121607 w 6127689"/>
              <a:gd name="connsiteY117-25150" fmla="*/ 5721959 h 6858000"/>
              <a:gd name="connsiteX118-25151" fmla="*/ 6120262 w 6127689"/>
              <a:gd name="connsiteY118-25152" fmla="*/ 5728358 h 6858000"/>
              <a:gd name="connsiteX119-25153" fmla="*/ 6127024 w 6127689"/>
              <a:gd name="connsiteY119-25154" fmla="*/ 5786902 h 6858000"/>
              <a:gd name="connsiteX120-25155" fmla="*/ 6127519 w 6127689"/>
              <a:gd name="connsiteY120-25156" fmla="*/ 5865775 h 6858000"/>
              <a:gd name="connsiteX121-25157" fmla="*/ 6119217 w 6127689"/>
              <a:gd name="connsiteY121-25158" fmla="*/ 5888542 h 6858000"/>
              <a:gd name="connsiteX122-25159" fmla="*/ 6102493 w 6127689"/>
              <a:gd name="connsiteY122-25160" fmla="*/ 5928602 h 6858000"/>
              <a:gd name="connsiteX123-25161" fmla="*/ 6056863 w 6127689"/>
              <a:gd name="connsiteY123-25162" fmla="*/ 6000643 h 6858000"/>
              <a:gd name="connsiteX124-25163" fmla="*/ 6045436 w 6127689"/>
              <a:gd name="connsiteY124-25164" fmla="*/ 6124480 h 6858000"/>
              <a:gd name="connsiteX125-25165" fmla="*/ 6030489 w 6127689"/>
              <a:gd name="connsiteY125-25166" fmla="*/ 6317666 h 6858000"/>
              <a:gd name="connsiteX126-25167" fmla="*/ 6007492 w 6127689"/>
              <a:gd name="connsiteY126-25168" fmla="*/ 6440818 h 6858000"/>
              <a:gd name="connsiteX127-25169" fmla="*/ 6009467 w 6127689"/>
              <a:gd name="connsiteY127-25170" fmla="*/ 6487076 h 6858000"/>
              <a:gd name="connsiteX128-25171" fmla="*/ 5995064 w 6127689"/>
              <a:gd name="connsiteY128-25172" fmla="*/ 6540791 h 6858000"/>
              <a:gd name="connsiteX129-25173" fmla="*/ 5996309 w 6127689"/>
              <a:gd name="connsiteY129-25174" fmla="*/ 6543961 h 6858000"/>
              <a:gd name="connsiteX130-25175" fmla="*/ 5996048 w 6127689"/>
              <a:gd name="connsiteY130-25176" fmla="*/ 6555444 h 6858000"/>
              <a:gd name="connsiteX131-25177" fmla="*/ 6002524 w 6127689"/>
              <a:gd name="connsiteY131-25178" fmla="*/ 6560188 h 6858000"/>
              <a:gd name="connsiteX132-25179" fmla="*/ 6006823 w 6127689"/>
              <a:gd name="connsiteY132-25180" fmla="*/ 6578546 h 6858000"/>
              <a:gd name="connsiteX133-25181" fmla="*/ 6004510 w 6127689"/>
              <a:gd name="connsiteY133-25182" fmla="*/ 6599256 h 6858000"/>
              <a:gd name="connsiteX134-25183" fmla="*/ 5986207 w 6127689"/>
              <a:gd name="connsiteY134-25184" fmla="*/ 6695855 h 6858000"/>
              <a:gd name="connsiteX135-25185" fmla="*/ 5979428 w 6127689"/>
              <a:gd name="connsiteY135-25186" fmla="*/ 6754678 h 6858000"/>
              <a:gd name="connsiteX136-25187" fmla="*/ 5983398 w 6127689"/>
              <a:gd name="connsiteY136-25188" fmla="*/ 6778641 h 6858000"/>
              <a:gd name="connsiteX137-25189" fmla="*/ 5984543 w 6127689"/>
              <a:gd name="connsiteY137-25190" fmla="*/ 6811016 h 6858000"/>
              <a:gd name="connsiteX138-25191" fmla="*/ 5981802 w 6127689"/>
              <a:gd name="connsiteY138-25192" fmla="*/ 6838578 h 6858000"/>
              <a:gd name="connsiteX139-25193" fmla="*/ 5979671 w 6127689"/>
              <a:gd name="connsiteY139-25194" fmla="*/ 6858000 h 6858000"/>
              <a:gd name="connsiteX140-25195" fmla="*/ 0 w 6127689"/>
              <a:gd name="connsiteY140-25196" fmla="*/ 6858000 h 6858000"/>
              <a:gd name="connsiteX141-25197" fmla="*/ 0 w 6127689"/>
              <a:gd name="connsiteY141-25198" fmla="*/ 0 h 6858000"/>
              <a:gd name="connsiteX0-25199" fmla="*/ 0 w 6127689"/>
              <a:gd name="connsiteY0-25200" fmla="*/ 0 h 6858000"/>
              <a:gd name="connsiteX1-25201" fmla="*/ 4965888 w 6127689"/>
              <a:gd name="connsiteY1-25202" fmla="*/ 0 h 6858000"/>
              <a:gd name="connsiteX2-25203" fmla="*/ 4967767 w 6127689"/>
              <a:gd name="connsiteY2-25204" fmla="*/ 7930 h 6858000"/>
              <a:gd name="connsiteX3-25205" fmla="*/ 4979444 w 6127689"/>
              <a:gd name="connsiteY3-25206" fmla="*/ 43921 h 6858000"/>
              <a:gd name="connsiteX4-25207" fmla="*/ 5021173 w 6127689"/>
              <a:gd name="connsiteY4-25208" fmla="*/ 123738 h 6858000"/>
              <a:gd name="connsiteX5-25209" fmla="*/ 5075458 w 6127689"/>
              <a:gd name="connsiteY5-25210" fmla="*/ 264355 h 6858000"/>
              <a:gd name="connsiteX6-25211" fmla="*/ 5081175 w 6127689"/>
              <a:gd name="connsiteY6-25212" fmla="*/ 277448 h 6858000"/>
              <a:gd name="connsiteX7-25213" fmla="*/ 5097011 w 6127689"/>
              <a:gd name="connsiteY7-25214" fmla="*/ 355616 h 6858000"/>
              <a:gd name="connsiteX8-25215" fmla="*/ 5130982 w 6127689"/>
              <a:gd name="connsiteY8-25216" fmla="*/ 412030 h 6858000"/>
              <a:gd name="connsiteX9-25217" fmla="*/ 5153000 w 6127689"/>
              <a:gd name="connsiteY9-25218" fmla="*/ 507134 h 6858000"/>
              <a:gd name="connsiteX10-25219" fmla="*/ 5171282 w 6127689"/>
              <a:gd name="connsiteY10-25220" fmla="*/ 602071 h 6858000"/>
              <a:gd name="connsiteX11-25221" fmla="*/ 5176196 w 6127689"/>
              <a:gd name="connsiteY11-25222" fmla="*/ 636822 h 6858000"/>
              <a:gd name="connsiteX12-25223" fmla="*/ 5189051 w 6127689"/>
              <a:gd name="connsiteY12-25224" fmla="*/ 782518 h 6858000"/>
              <a:gd name="connsiteX13-25225" fmla="*/ 5210428 w 6127689"/>
              <a:gd name="connsiteY13-25226" fmla="*/ 815772 h 6858000"/>
              <a:gd name="connsiteX14-25227" fmla="*/ 5221088 w 6127689"/>
              <a:gd name="connsiteY14-25228" fmla="*/ 860193 h 6858000"/>
              <a:gd name="connsiteX15-25229" fmla="*/ 5230806 w 6127689"/>
              <a:gd name="connsiteY15-25230" fmla="*/ 961354 h 6858000"/>
              <a:gd name="connsiteX16-25231" fmla="*/ 5201018 w 6127689"/>
              <a:gd name="connsiteY16-25232" fmla="*/ 1095027 h 6858000"/>
              <a:gd name="connsiteX17-25233" fmla="*/ 5202153 w 6127689"/>
              <a:gd name="connsiteY17-25234" fmla="*/ 1133224 h 6858000"/>
              <a:gd name="connsiteX18-25235" fmla="*/ 5207370 w 6127689"/>
              <a:gd name="connsiteY18-25236" fmla="*/ 1138097 h 6858000"/>
              <a:gd name="connsiteX19-25237" fmla="*/ 5189234 w 6127689"/>
              <a:gd name="connsiteY19-25238" fmla="*/ 1193495 h 6858000"/>
              <a:gd name="connsiteX20-25239" fmla="*/ 5202769 w 6127689"/>
              <a:gd name="connsiteY20-25240" fmla="*/ 1269450 h 6858000"/>
              <a:gd name="connsiteX21-25241" fmla="*/ 5225968 w 6127689"/>
              <a:gd name="connsiteY21-25242" fmla="*/ 1357994 h 6858000"/>
              <a:gd name="connsiteX22-25243" fmla="*/ 5233819 w 6127689"/>
              <a:gd name="connsiteY22-25244" fmla="*/ 1380922 h 6858000"/>
              <a:gd name="connsiteX23-25245" fmla="*/ 5237226 w 6127689"/>
              <a:gd name="connsiteY23-25246" fmla="*/ 1441327 h 6858000"/>
              <a:gd name="connsiteX24-25247" fmla="*/ 5255653 w 6127689"/>
              <a:gd name="connsiteY24-25248" fmla="*/ 1524712 h 6858000"/>
              <a:gd name="connsiteX25-25249" fmla="*/ 5263491 w 6127689"/>
              <a:gd name="connsiteY25-25250" fmla="*/ 1642938 h 6858000"/>
              <a:gd name="connsiteX26-25251" fmla="*/ 5261314 w 6127689"/>
              <a:gd name="connsiteY26-25252" fmla="*/ 1689177 h 6858000"/>
              <a:gd name="connsiteX27-25253" fmla="*/ 5259788 w 6127689"/>
              <a:gd name="connsiteY27-25254" fmla="*/ 1768516 h 6858000"/>
              <a:gd name="connsiteX28-25255" fmla="*/ 5255696 w 6127689"/>
              <a:gd name="connsiteY28-25256" fmla="*/ 1953770 h 6858000"/>
              <a:gd name="connsiteX29-25257" fmla="*/ 5252592 w 6127689"/>
              <a:gd name="connsiteY29-25258" fmla="*/ 2092210 h 6858000"/>
              <a:gd name="connsiteX30-25259" fmla="*/ 5264303 w 6127689"/>
              <a:gd name="connsiteY30-25260" fmla="*/ 2225157 h 6858000"/>
              <a:gd name="connsiteX31-25261" fmla="*/ 5254949 w 6127689"/>
              <a:gd name="connsiteY31-25262" fmla="*/ 2236160 h 6858000"/>
              <a:gd name="connsiteX32-25263" fmla="*/ 5250104 w 6127689"/>
              <a:gd name="connsiteY32-25264" fmla="*/ 2249166 h 6858000"/>
              <a:gd name="connsiteX33-25265" fmla="*/ 5251214 w 6127689"/>
              <a:gd name="connsiteY33-25266" fmla="*/ 2250944 h 6858000"/>
              <a:gd name="connsiteX34-25267" fmla="*/ 5250644 w 6127689"/>
              <a:gd name="connsiteY34-25268" fmla="*/ 2266619 h 6858000"/>
              <a:gd name="connsiteX35-25269" fmla="*/ 5293877 w 6127689"/>
              <a:gd name="connsiteY35-25270" fmla="*/ 2368649 h 6858000"/>
              <a:gd name="connsiteX36-25271" fmla="*/ 5311338 w 6127689"/>
              <a:gd name="connsiteY36-25272" fmla="*/ 2404034 h 6858000"/>
              <a:gd name="connsiteX37-25273" fmla="*/ 5338366 w 6127689"/>
              <a:gd name="connsiteY37-25274" fmla="*/ 2465052 h 6858000"/>
              <a:gd name="connsiteX38-25275" fmla="*/ 5371263 w 6127689"/>
              <a:gd name="connsiteY38-25276" fmla="*/ 2586413 h 6858000"/>
              <a:gd name="connsiteX39-25277" fmla="*/ 5407503 w 6127689"/>
              <a:gd name="connsiteY39-25278" fmla="*/ 2786290 h 6858000"/>
              <a:gd name="connsiteX40-25279" fmla="*/ 5407356 w 6127689"/>
              <a:gd name="connsiteY40-25280" fmla="*/ 2787545 h 6858000"/>
              <a:gd name="connsiteX41-25281" fmla="*/ 5411130 w 6127689"/>
              <a:gd name="connsiteY41-25282" fmla="*/ 2788640 h 6858000"/>
              <a:gd name="connsiteX42-25283" fmla="*/ 5416439 w 6127689"/>
              <a:gd name="connsiteY42-25284" fmla="*/ 2805666 h 6858000"/>
              <a:gd name="connsiteX43-25285" fmla="*/ 5418542 w 6127689"/>
              <a:gd name="connsiteY43-25286" fmla="*/ 2817745 h 6858000"/>
              <a:gd name="connsiteX44-25287" fmla="*/ 5457023 w 6127689"/>
              <a:gd name="connsiteY44-25288" fmla="*/ 2858292 h 6858000"/>
              <a:gd name="connsiteX45-25289" fmla="*/ 5479298 w 6127689"/>
              <a:gd name="connsiteY45-25290" fmla="*/ 2947791 h 6858000"/>
              <a:gd name="connsiteX46-25291" fmla="*/ 5481770 w 6127689"/>
              <a:gd name="connsiteY46-25292" fmla="*/ 2951352 h 6858000"/>
              <a:gd name="connsiteX47-25293" fmla="*/ 5482045 w 6127689"/>
              <a:gd name="connsiteY47-25294" fmla="*/ 2984371 h 6858000"/>
              <a:gd name="connsiteX48-25295" fmla="*/ 5482415 w 6127689"/>
              <a:gd name="connsiteY48-25296" fmla="*/ 3004079 h 6858000"/>
              <a:gd name="connsiteX49-25297" fmla="*/ 5503944 w 6127689"/>
              <a:gd name="connsiteY49-25298" fmla="*/ 3123335 h 6858000"/>
              <a:gd name="connsiteX50-25299" fmla="*/ 5516007 w 6127689"/>
              <a:gd name="connsiteY50-25300" fmla="*/ 3258473 h 6858000"/>
              <a:gd name="connsiteX51-25301" fmla="*/ 5566839 w 6127689"/>
              <a:gd name="connsiteY51-25302" fmla="*/ 3345295 h 6858000"/>
              <a:gd name="connsiteX52-25303" fmla="*/ 5589758 w 6127689"/>
              <a:gd name="connsiteY52-25304" fmla="*/ 3506453 h 6858000"/>
              <a:gd name="connsiteX53-25305" fmla="*/ 5596144 w 6127689"/>
              <a:gd name="connsiteY53-25306" fmla="*/ 3534624 h 6858000"/>
              <a:gd name="connsiteX54-25307" fmla="*/ 5597750 w 6127689"/>
              <a:gd name="connsiteY54-25308" fmla="*/ 3534129 h 6858000"/>
              <a:gd name="connsiteX55-25309" fmla="*/ 5599700 w 6127689"/>
              <a:gd name="connsiteY55-25310" fmla="*/ 3547221 h 6858000"/>
              <a:gd name="connsiteX56-25311" fmla="*/ 5615031 w 6127689"/>
              <a:gd name="connsiteY56-25312" fmla="*/ 3557482 h 6858000"/>
              <a:gd name="connsiteX57-25313" fmla="*/ 5618377 w 6127689"/>
              <a:gd name="connsiteY57-25314" fmla="*/ 3588431 h 6858000"/>
              <a:gd name="connsiteX58-25315" fmla="*/ 5612155 w 6127689"/>
              <a:gd name="connsiteY58-25316" fmla="*/ 3589869 h 6858000"/>
              <a:gd name="connsiteX59-25317" fmla="*/ 5620843 w 6127689"/>
              <a:gd name="connsiteY59-25318" fmla="*/ 3606745 h 6858000"/>
              <a:gd name="connsiteX60-25319" fmla="*/ 5655472 w 6127689"/>
              <a:gd name="connsiteY60-25320" fmla="*/ 3678877 h 6858000"/>
              <a:gd name="connsiteX61-25321" fmla="*/ 5683015 w 6127689"/>
              <a:gd name="connsiteY61-25322" fmla="*/ 3762025 h 6858000"/>
              <a:gd name="connsiteX62-25323" fmla="*/ 5696643 w 6127689"/>
              <a:gd name="connsiteY62-25324" fmla="*/ 3773888 h 6858000"/>
              <a:gd name="connsiteX63-25325" fmla="*/ 5699203 w 6127689"/>
              <a:gd name="connsiteY63-25326" fmla="*/ 3775823 h 6858000"/>
              <a:gd name="connsiteX64-25327" fmla="*/ 5704824 w 6127689"/>
              <a:gd name="connsiteY64-25328" fmla="*/ 3785966 h 6858000"/>
              <a:gd name="connsiteX65-25329" fmla="*/ 5733539 w 6127689"/>
              <a:gd name="connsiteY65-25330" fmla="*/ 3818457 h 6858000"/>
              <a:gd name="connsiteX66-25331" fmla="*/ 5768491 w 6127689"/>
              <a:gd name="connsiteY66-25332" fmla="*/ 3914399 h 6858000"/>
              <a:gd name="connsiteX67-25333" fmla="*/ 5793123 w 6127689"/>
              <a:gd name="connsiteY67-25334" fmla="*/ 3969952 h 6858000"/>
              <a:gd name="connsiteX68-25335" fmla="*/ 5808321 w 6127689"/>
              <a:gd name="connsiteY68-25336" fmla="*/ 3988153 h 6858000"/>
              <a:gd name="connsiteX69-25337" fmla="*/ 5825621 w 6127689"/>
              <a:gd name="connsiteY69-25338" fmla="*/ 4015525 h 6858000"/>
              <a:gd name="connsiteX70-25339" fmla="*/ 5860672 w 6127689"/>
              <a:gd name="connsiteY70-25340" fmla="*/ 4061579 h 6858000"/>
              <a:gd name="connsiteX71-25341" fmla="*/ 5872173 w 6127689"/>
              <a:gd name="connsiteY71-25342" fmla="*/ 4088497 h 6858000"/>
              <a:gd name="connsiteX72-25343" fmla="*/ 5883705 w 6127689"/>
              <a:gd name="connsiteY72-25344" fmla="*/ 4101899 h 6858000"/>
              <a:gd name="connsiteX73-25345" fmla="*/ 5894095 w 6127689"/>
              <a:gd name="connsiteY73-25346" fmla="*/ 4128857 h 6858000"/>
              <a:gd name="connsiteX74-25347" fmla="*/ 5898339 w 6127689"/>
              <a:gd name="connsiteY74-25348" fmla="*/ 4140800 h 6858000"/>
              <a:gd name="connsiteX75-25349" fmla="*/ 5903513 w 6127689"/>
              <a:gd name="connsiteY75-25350" fmla="*/ 4187661 h 6858000"/>
              <a:gd name="connsiteX76-25351" fmla="*/ 5917114 w 6127689"/>
              <a:gd name="connsiteY76-25352" fmla="*/ 4213096 h 6858000"/>
              <a:gd name="connsiteX77-25353" fmla="*/ 5924233 w 6127689"/>
              <a:gd name="connsiteY77-25354" fmla="*/ 4242060 h 6858000"/>
              <a:gd name="connsiteX78-25355" fmla="*/ 5928910 w 6127689"/>
              <a:gd name="connsiteY78-25356" fmla="*/ 4300973 h 6858000"/>
              <a:gd name="connsiteX79-25357" fmla="*/ 5939320 w 6127689"/>
              <a:gd name="connsiteY79-25358" fmla="*/ 4340435 h 6858000"/>
              <a:gd name="connsiteX80-25359" fmla="*/ 5946705 w 6127689"/>
              <a:gd name="connsiteY80-25360" fmla="*/ 4428051 h 6858000"/>
              <a:gd name="connsiteX81-25361" fmla="*/ 5949261 w 6127689"/>
              <a:gd name="connsiteY81-25362" fmla="*/ 4449185 h 6858000"/>
              <a:gd name="connsiteX82-25363" fmla="*/ 5957504 w 6127689"/>
              <a:gd name="connsiteY82-25364" fmla="*/ 4465911 h 6858000"/>
              <a:gd name="connsiteX83-25365" fmla="*/ 5964689 w 6127689"/>
              <a:gd name="connsiteY83-25366" fmla="*/ 4468532 h 6858000"/>
              <a:gd name="connsiteX84-25367" fmla="*/ 5967062 w 6127689"/>
              <a:gd name="connsiteY84-25368" fmla="*/ 4479923 h 6858000"/>
              <a:gd name="connsiteX85-25369" fmla="*/ 5968960 w 6127689"/>
              <a:gd name="connsiteY85-25370" fmla="*/ 4482655 h 6858000"/>
              <a:gd name="connsiteX86-25371" fmla="*/ 5978567 w 6127689"/>
              <a:gd name="connsiteY86-25372" fmla="*/ 4498605 h 6858000"/>
              <a:gd name="connsiteX87-25373" fmla="*/ 5980106 w 6127689"/>
              <a:gd name="connsiteY87-25374" fmla="*/ 4585087 h 6858000"/>
              <a:gd name="connsiteX88-25375" fmla="*/ 5998138 w 6127689"/>
              <a:gd name="connsiteY88-25376" fmla="*/ 4697518 h 6858000"/>
              <a:gd name="connsiteX89-25377" fmla="*/ 6013516 w 6127689"/>
              <a:gd name="connsiteY89-25378" fmla="*/ 4786619 h 6858000"/>
              <a:gd name="connsiteX90-25379" fmla="*/ 6025404 w 6127689"/>
              <a:gd name="connsiteY90-25380" fmla="*/ 4858148 h 6858000"/>
              <a:gd name="connsiteX91-25381" fmla="*/ 6007749 w 6127689"/>
              <a:gd name="connsiteY91-25382" fmla="*/ 4964715 h 6858000"/>
              <a:gd name="connsiteX92-25383" fmla="*/ 6005269 w 6127689"/>
              <a:gd name="connsiteY92-25384" fmla="*/ 5150567 h 6858000"/>
              <a:gd name="connsiteX93-25385" fmla="*/ 6001127 w 6127689"/>
              <a:gd name="connsiteY93-25386" fmla="*/ 5164609 h 6858000"/>
              <a:gd name="connsiteX94-25387" fmla="*/ 5996647 w 6127689"/>
              <a:gd name="connsiteY94-25388" fmla="*/ 5185640 h 6858000"/>
              <a:gd name="connsiteX95-25389" fmla="*/ 5998514 w 6127689"/>
              <a:gd name="connsiteY95-25390" fmla="*/ 5189673 h 6858000"/>
              <a:gd name="connsiteX96-25391" fmla="*/ 6018409 w 6127689"/>
              <a:gd name="connsiteY96-25392" fmla="*/ 5227157 h 6858000"/>
              <a:gd name="connsiteX97-25393" fmla="*/ 6036748 w 6127689"/>
              <a:gd name="connsiteY97-25394" fmla="*/ 5322752 h 6858000"/>
              <a:gd name="connsiteX98-25395" fmla="*/ 6036943 w 6127689"/>
              <a:gd name="connsiteY98-25396" fmla="*/ 5329480 h 6858000"/>
              <a:gd name="connsiteX99-25397" fmla="*/ 6037236 w 6127689"/>
              <a:gd name="connsiteY99-25398" fmla="*/ 5329634 h 6858000"/>
              <a:gd name="connsiteX100-25399" fmla="*/ 6038019 w 6127689"/>
              <a:gd name="connsiteY100-25400" fmla="*/ 5336764 h 6858000"/>
              <a:gd name="connsiteX101-25401" fmla="*/ 6037298 w 6127689"/>
              <a:gd name="connsiteY101-25402" fmla="*/ 5341753 h 6858000"/>
              <a:gd name="connsiteX102-25403" fmla="*/ 6037677 w 6127689"/>
              <a:gd name="connsiteY102-25404" fmla="*/ 5354807 h 6858000"/>
              <a:gd name="connsiteX103-25405" fmla="*/ 6039728 w 6127689"/>
              <a:gd name="connsiteY103-25406" fmla="*/ 5359416 h 6858000"/>
              <a:gd name="connsiteX104-25407" fmla="*/ 6043311 w 6127689"/>
              <a:gd name="connsiteY104-25408" fmla="*/ 5361407 h 6858000"/>
              <a:gd name="connsiteX105-25409" fmla="*/ 6042954 w 6127689"/>
              <a:gd name="connsiteY105-25410" fmla="*/ 5362576 h 6858000"/>
              <a:gd name="connsiteX106-25411" fmla="*/ 6053435 w 6127689"/>
              <a:gd name="connsiteY106-25412" fmla="*/ 5387547 h 6858000"/>
              <a:gd name="connsiteX107-25413" fmla="*/ 6065933 w 6127689"/>
              <a:gd name="connsiteY107-25414" fmla="*/ 5443002 h 6858000"/>
              <a:gd name="connsiteX108-25415" fmla="*/ 6068640 w 6127689"/>
              <a:gd name="connsiteY108-25416" fmla="*/ 5474503 h 6858000"/>
              <a:gd name="connsiteX109-25417" fmla="*/ 6080922 w 6127689"/>
              <a:gd name="connsiteY109-25418" fmla="*/ 5561070 h 6858000"/>
              <a:gd name="connsiteX110-25419" fmla="*/ 6096949 w 6127689"/>
              <a:gd name="connsiteY110-25420" fmla="*/ 5648179 h 6858000"/>
              <a:gd name="connsiteX111-25421" fmla="*/ 6125703 w 6127689"/>
              <a:gd name="connsiteY111-25422" fmla="*/ 5692894 h 6858000"/>
              <a:gd name="connsiteX112-25423" fmla="*/ 6126670 w 6127689"/>
              <a:gd name="connsiteY112-25424" fmla="*/ 5697882 h 6858000"/>
              <a:gd name="connsiteX113-25425" fmla="*/ 6124061 w 6127689"/>
              <a:gd name="connsiteY113-25426" fmla="*/ 5710294 h 6858000"/>
              <a:gd name="connsiteX114-25427" fmla="*/ 6122213 w 6127689"/>
              <a:gd name="connsiteY114-25428" fmla="*/ 5714762 h 6858000"/>
              <a:gd name="connsiteX115-25429" fmla="*/ 6121353 w 6127689"/>
              <a:gd name="connsiteY115-25430" fmla="*/ 5721725 h 6858000"/>
              <a:gd name="connsiteX116-25431" fmla="*/ 6121607 w 6127689"/>
              <a:gd name="connsiteY116-25432" fmla="*/ 5721959 h 6858000"/>
              <a:gd name="connsiteX117-25433" fmla="*/ 6120262 w 6127689"/>
              <a:gd name="connsiteY117-25434" fmla="*/ 5728358 h 6858000"/>
              <a:gd name="connsiteX118-25435" fmla="*/ 6127024 w 6127689"/>
              <a:gd name="connsiteY118-25436" fmla="*/ 5786902 h 6858000"/>
              <a:gd name="connsiteX119-25437" fmla="*/ 6127519 w 6127689"/>
              <a:gd name="connsiteY119-25438" fmla="*/ 5865775 h 6858000"/>
              <a:gd name="connsiteX120-25439" fmla="*/ 6119217 w 6127689"/>
              <a:gd name="connsiteY120-25440" fmla="*/ 5888542 h 6858000"/>
              <a:gd name="connsiteX121-25441" fmla="*/ 6102493 w 6127689"/>
              <a:gd name="connsiteY121-25442" fmla="*/ 5928602 h 6858000"/>
              <a:gd name="connsiteX122-25443" fmla="*/ 6056863 w 6127689"/>
              <a:gd name="connsiteY122-25444" fmla="*/ 6000643 h 6858000"/>
              <a:gd name="connsiteX123-25445" fmla="*/ 6045436 w 6127689"/>
              <a:gd name="connsiteY123-25446" fmla="*/ 6124480 h 6858000"/>
              <a:gd name="connsiteX124-25447" fmla="*/ 6030489 w 6127689"/>
              <a:gd name="connsiteY124-25448" fmla="*/ 6317666 h 6858000"/>
              <a:gd name="connsiteX125-25449" fmla="*/ 6007492 w 6127689"/>
              <a:gd name="connsiteY125-25450" fmla="*/ 6440818 h 6858000"/>
              <a:gd name="connsiteX126-25451" fmla="*/ 6009467 w 6127689"/>
              <a:gd name="connsiteY126-25452" fmla="*/ 6487076 h 6858000"/>
              <a:gd name="connsiteX127-25453" fmla="*/ 5995064 w 6127689"/>
              <a:gd name="connsiteY127-25454" fmla="*/ 6540791 h 6858000"/>
              <a:gd name="connsiteX128-25455" fmla="*/ 5996309 w 6127689"/>
              <a:gd name="connsiteY128-25456" fmla="*/ 6543961 h 6858000"/>
              <a:gd name="connsiteX129-25457" fmla="*/ 5996048 w 6127689"/>
              <a:gd name="connsiteY129-25458" fmla="*/ 6555444 h 6858000"/>
              <a:gd name="connsiteX130-25459" fmla="*/ 6002524 w 6127689"/>
              <a:gd name="connsiteY130-25460" fmla="*/ 6560188 h 6858000"/>
              <a:gd name="connsiteX131-25461" fmla="*/ 6006823 w 6127689"/>
              <a:gd name="connsiteY131-25462" fmla="*/ 6578546 h 6858000"/>
              <a:gd name="connsiteX132-25463" fmla="*/ 6004510 w 6127689"/>
              <a:gd name="connsiteY132-25464" fmla="*/ 6599256 h 6858000"/>
              <a:gd name="connsiteX133-25465" fmla="*/ 5986207 w 6127689"/>
              <a:gd name="connsiteY133-25466" fmla="*/ 6695855 h 6858000"/>
              <a:gd name="connsiteX134-25467" fmla="*/ 5979428 w 6127689"/>
              <a:gd name="connsiteY134-25468" fmla="*/ 6754678 h 6858000"/>
              <a:gd name="connsiteX135-25469" fmla="*/ 5983398 w 6127689"/>
              <a:gd name="connsiteY135-25470" fmla="*/ 6778641 h 6858000"/>
              <a:gd name="connsiteX136-25471" fmla="*/ 5984543 w 6127689"/>
              <a:gd name="connsiteY136-25472" fmla="*/ 6811016 h 6858000"/>
              <a:gd name="connsiteX137-25473" fmla="*/ 5981802 w 6127689"/>
              <a:gd name="connsiteY137-25474" fmla="*/ 6838578 h 6858000"/>
              <a:gd name="connsiteX138-25475" fmla="*/ 5979671 w 6127689"/>
              <a:gd name="connsiteY138-25476" fmla="*/ 6858000 h 6858000"/>
              <a:gd name="connsiteX139-25477" fmla="*/ 0 w 6127689"/>
              <a:gd name="connsiteY139-25478" fmla="*/ 6858000 h 6858000"/>
              <a:gd name="connsiteX140-25479" fmla="*/ 0 w 6127689"/>
              <a:gd name="connsiteY140-25480" fmla="*/ 0 h 6858000"/>
              <a:gd name="connsiteX0-25481" fmla="*/ 0 w 6127689"/>
              <a:gd name="connsiteY0-25482" fmla="*/ 0 h 6858000"/>
              <a:gd name="connsiteX1-25483" fmla="*/ 4965888 w 6127689"/>
              <a:gd name="connsiteY1-25484" fmla="*/ 0 h 6858000"/>
              <a:gd name="connsiteX2-25485" fmla="*/ 4967767 w 6127689"/>
              <a:gd name="connsiteY2-25486" fmla="*/ 7930 h 6858000"/>
              <a:gd name="connsiteX3-25487" fmla="*/ 4979444 w 6127689"/>
              <a:gd name="connsiteY3-25488" fmla="*/ 43921 h 6858000"/>
              <a:gd name="connsiteX4-25489" fmla="*/ 5021173 w 6127689"/>
              <a:gd name="connsiteY4-25490" fmla="*/ 123738 h 6858000"/>
              <a:gd name="connsiteX5-25491" fmla="*/ 5075458 w 6127689"/>
              <a:gd name="connsiteY5-25492" fmla="*/ 264355 h 6858000"/>
              <a:gd name="connsiteX6-25493" fmla="*/ 5081175 w 6127689"/>
              <a:gd name="connsiteY6-25494" fmla="*/ 277448 h 6858000"/>
              <a:gd name="connsiteX7-25495" fmla="*/ 5097011 w 6127689"/>
              <a:gd name="connsiteY7-25496" fmla="*/ 355616 h 6858000"/>
              <a:gd name="connsiteX8-25497" fmla="*/ 5130982 w 6127689"/>
              <a:gd name="connsiteY8-25498" fmla="*/ 412030 h 6858000"/>
              <a:gd name="connsiteX9-25499" fmla="*/ 5153000 w 6127689"/>
              <a:gd name="connsiteY9-25500" fmla="*/ 507134 h 6858000"/>
              <a:gd name="connsiteX10-25501" fmla="*/ 5171282 w 6127689"/>
              <a:gd name="connsiteY10-25502" fmla="*/ 602071 h 6858000"/>
              <a:gd name="connsiteX11-25503" fmla="*/ 5176196 w 6127689"/>
              <a:gd name="connsiteY11-25504" fmla="*/ 636822 h 6858000"/>
              <a:gd name="connsiteX12-25505" fmla="*/ 5189051 w 6127689"/>
              <a:gd name="connsiteY12-25506" fmla="*/ 782518 h 6858000"/>
              <a:gd name="connsiteX13-25507" fmla="*/ 5210428 w 6127689"/>
              <a:gd name="connsiteY13-25508" fmla="*/ 815772 h 6858000"/>
              <a:gd name="connsiteX14-25509" fmla="*/ 5221088 w 6127689"/>
              <a:gd name="connsiteY14-25510" fmla="*/ 860193 h 6858000"/>
              <a:gd name="connsiteX15-25511" fmla="*/ 5230806 w 6127689"/>
              <a:gd name="connsiteY15-25512" fmla="*/ 961354 h 6858000"/>
              <a:gd name="connsiteX16-25513" fmla="*/ 5201018 w 6127689"/>
              <a:gd name="connsiteY16-25514" fmla="*/ 1095027 h 6858000"/>
              <a:gd name="connsiteX17-25515" fmla="*/ 5202153 w 6127689"/>
              <a:gd name="connsiteY17-25516" fmla="*/ 1133224 h 6858000"/>
              <a:gd name="connsiteX18-25517" fmla="*/ 5207370 w 6127689"/>
              <a:gd name="connsiteY18-25518" fmla="*/ 1138097 h 6858000"/>
              <a:gd name="connsiteX19-25519" fmla="*/ 5189234 w 6127689"/>
              <a:gd name="connsiteY19-25520" fmla="*/ 1193495 h 6858000"/>
              <a:gd name="connsiteX20-25521" fmla="*/ 5202769 w 6127689"/>
              <a:gd name="connsiteY20-25522" fmla="*/ 1269450 h 6858000"/>
              <a:gd name="connsiteX21-25523" fmla="*/ 5225968 w 6127689"/>
              <a:gd name="connsiteY21-25524" fmla="*/ 1357994 h 6858000"/>
              <a:gd name="connsiteX22-25525" fmla="*/ 5233819 w 6127689"/>
              <a:gd name="connsiteY22-25526" fmla="*/ 1380922 h 6858000"/>
              <a:gd name="connsiteX23-25527" fmla="*/ 5237226 w 6127689"/>
              <a:gd name="connsiteY23-25528" fmla="*/ 1441327 h 6858000"/>
              <a:gd name="connsiteX24-25529" fmla="*/ 5255653 w 6127689"/>
              <a:gd name="connsiteY24-25530" fmla="*/ 1524712 h 6858000"/>
              <a:gd name="connsiteX25-25531" fmla="*/ 5263491 w 6127689"/>
              <a:gd name="connsiteY25-25532" fmla="*/ 1642938 h 6858000"/>
              <a:gd name="connsiteX26-25533" fmla="*/ 5261314 w 6127689"/>
              <a:gd name="connsiteY26-25534" fmla="*/ 1689177 h 6858000"/>
              <a:gd name="connsiteX27-25535" fmla="*/ 5259788 w 6127689"/>
              <a:gd name="connsiteY27-25536" fmla="*/ 1768516 h 6858000"/>
              <a:gd name="connsiteX28-25537" fmla="*/ 5255696 w 6127689"/>
              <a:gd name="connsiteY28-25538" fmla="*/ 1953770 h 6858000"/>
              <a:gd name="connsiteX29-25539" fmla="*/ 5252592 w 6127689"/>
              <a:gd name="connsiteY29-25540" fmla="*/ 2092210 h 6858000"/>
              <a:gd name="connsiteX30-25541" fmla="*/ 5264303 w 6127689"/>
              <a:gd name="connsiteY30-25542" fmla="*/ 2225157 h 6858000"/>
              <a:gd name="connsiteX31-25543" fmla="*/ 5254949 w 6127689"/>
              <a:gd name="connsiteY31-25544" fmla="*/ 2236160 h 6858000"/>
              <a:gd name="connsiteX32-25545" fmla="*/ 5250104 w 6127689"/>
              <a:gd name="connsiteY32-25546" fmla="*/ 2249166 h 6858000"/>
              <a:gd name="connsiteX33-25547" fmla="*/ 5251214 w 6127689"/>
              <a:gd name="connsiteY33-25548" fmla="*/ 2250944 h 6858000"/>
              <a:gd name="connsiteX34-25549" fmla="*/ 5250644 w 6127689"/>
              <a:gd name="connsiteY34-25550" fmla="*/ 2266619 h 6858000"/>
              <a:gd name="connsiteX35-25551" fmla="*/ 5293877 w 6127689"/>
              <a:gd name="connsiteY35-25552" fmla="*/ 2368649 h 6858000"/>
              <a:gd name="connsiteX36-25553" fmla="*/ 5311338 w 6127689"/>
              <a:gd name="connsiteY36-25554" fmla="*/ 2404034 h 6858000"/>
              <a:gd name="connsiteX37-25555" fmla="*/ 5338366 w 6127689"/>
              <a:gd name="connsiteY37-25556" fmla="*/ 2465052 h 6858000"/>
              <a:gd name="connsiteX38-25557" fmla="*/ 5371263 w 6127689"/>
              <a:gd name="connsiteY38-25558" fmla="*/ 2586413 h 6858000"/>
              <a:gd name="connsiteX39-25559" fmla="*/ 5407503 w 6127689"/>
              <a:gd name="connsiteY39-25560" fmla="*/ 2786290 h 6858000"/>
              <a:gd name="connsiteX40-25561" fmla="*/ 5407356 w 6127689"/>
              <a:gd name="connsiteY40-25562" fmla="*/ 2787545 h 6858000"/>
              <a:gd name="connsiteX41-25563" fmla="*/ 5411130 w 6127689"/>
              <a:gd name="connsiteY41-25564" fmla="*/ 2788640 h 6858000"/>
              <a:gd name="connsiteX42-25565" fmla="*/ 5416439 w 6127689"/>
              <a:gd name="connsiteY42-25566" fmla="*/ 2805666 h 6858000"/>
              <a:gd name="connsiteX43-25567" fmla="*/ 5457023 w 6127689"/>
              <a:gd name="connsiteY43-25568" fmla="*/ 2858292 h 6858000"/>
              <a:gd name="connsiteX44-25569" fmla="*/ 5479298 w 6127689"/>
              <a:gd name="connsiteY44-25570" fmla="*/ 2947791 h 6858000"/>
              <a:gd name="connsiteX45-25571" fmla="*/ 5481770 w 6127689"/>
              <a:gd name="connsiteY45-25572" fmla="*/ 2951352 h 6858000"/>
              <a:gd name="connsiteX46-25573" fmla="*/ 5482045 w 6127689"/>
              <a:gd name="connsiteY46-25574" fmla="*/ 2984371 h 6858000"/>
              <a:gd name="connsiteX47-25575" fmla="*/ 5482415 w 6127689"/>
              <a:gd name="connsiteY47-25576" fmla="*/ 3004079 h 6858000"/>
              <a:gd name="connsiteX48-25577" fmla="*/ 5503944 w 6127689"/>
              <a:gd name="connsiteY48-25578" fmla="*/ 3123335 h 6858000"/>
              <a:gd name="connsiteX49-25579" fmla="*/ 5516007 w 6127689"/>
              <a:gd name="connsiteY49-25580" fmla="*/ 3258473 h 6858000"/>
              <a:gd name="connsiteX50-25581" fmla="*/ 5566839 w 6127689"/>
              <a:gd name="connsiteY50-25582" fmla="*/ 3345295 h 6858000"/>
              <a:gd name="connsiteX51-25583" fmla="*/ 5589758 w 6127689"/>
              <a:gd name="connsiteY51-25584" fmla="*/ 3506453 h 6858000"/>
              <a:gd name="connsiteX52-25585" fmla="*/ 5596144 w 6127689"/>
              <a:gd name="connsiteY52-25586" fmla="*/ 3534624 h 6858000"/>
              <a:gd name="connsiteX53-25587" fmla="*/ 5597750 w 6127689"/>
              <a:gd name="connsiteY53-25588" fmla="*/ 3534129 h 6858000"/>
              <a:gd name="connsiteX54-25589" fmla="*/ 5599700 w 6127689"/>
              <a:gd name="connsiteY54-25590" fmla="*/ 3547221 h 6858000"/>
              <a:gd name="connsiteX55-25591" fmla="*/ 5615031 w 6127689"/>
              <a:gd name="connsiteY55-25592" fmla="*/ 3557482 h 6858000"/>
              <a:gd name="connsiteX56-25593" fmla="*/ 5618377 w 6127689"/>
              <a:gd name="connsiteY56-25594" fmla="*/ 3588431 h 6858000"/>
              <a:gd name="connsiteX57-25595" fmla="*/ 5612155 w 6127689"/>
              <a:gd name="connsiteY57-25596" fmla="*/ 3589869 h 6858000"/>
              <a:gd name="connsiteX58-25597" fmla="*/ 5620843 w 6127689"/>
              <a:gd name="connsiteY58-25598" fmla="*/ 3606745 h 6858000"/>
              <a:gd name="connsiteX59-25599" fmla="*/ 5655472 w 6127689"/>
              <a:gd name="connsiteY59-25600" fmla="*/ 3678877 h 6858000"/>
              <a:gd name="connsiteX60-25601" fmla="*/ 5683015 w 6127689"/>
              <a:gd name="connsiteY60-25602" fmla="*/ 3762025 h 6858000"/>
              <a:gd name="connsiteX61-25603" fmla="*/ 5696643 w 6127689"/>
              <a:gd name="connsiteY61-25604" fmla="*/ 3773888 h 6858000"/>
              <a:gd name="connsiteX62-25605" fmla="*/ 5699203 w 6127689"/>
              <a:gd name="connsiteY62-25606" fmla="*/ 3775823 h 6858000"/>
              <a:gd name="connsiteX63-25607" fmla="*/ 5704824 w 6127689"/>
              <a:gd name="connsiteY63-25608" fmla="*/ 3785966 h 6858000"/>
              <a:gd name="connsiteX64-25609" fmla="*/ 5733539 w 6127689"/>
              <a:gd name="connsiteY64-25610" fmla="*/ 3818457 h 6858000"/>
              <a:gd name="connsiteX65-25611" fmla="*/ 5768491 w 6127689"/>
              <a:gd name="connsiteY65-25612" fmla="*/ 3914399 h 6858000"/>
              <a:gd name="connsiteX66-25613" fmla="*/ 5793123 w 6127689"/>
              <a:gd name="connsiteY66-25614" fmla="*/ 3969952 h 6858000"/>
              <a:gd name="connsiteX67-25615" fmla="*/ 5808321 w 6127689"/>
              <a:gd name="connsiteY67-25616" fmla="*/ 3988153 h 6858000"/>
              <a:gd name="connsiteX68-25617" fmla="*/ 5825621 w 6127689"/>
              <a:gd name="connsiteY68-25618" fmla="*/ 4015525 h 6858000"/>
              <a:gd name="connsiteX69-25619" fmla="*/ 5860672 w 6127689"/>
              <a:gd name="connsiteY69-25620" fmla="*/ 4061579 h 6858000"/>
              <a:gd name="connsiteX70-25621" fmla="*/ 5872173 w 6127689"/>
              <a:gd name="connsiteY70-25622" fmla="*/ 4088497 h 6858000"/>
              <a:gd name="connsiteX71-25623" fmla="*/ 5883705 w 6127689"/>
              <a:gd name="connsiteY71-25624" fmla="*/ 4101899 h 6858000"/>
              <a:gd name="connsiteX72-25625" fmla="*/ 5894095 w 6127689"/>
              <a:gd name="connsiteY72-25626" fmla="*/ 4128857 h 6858000"/>
              <a:gd name="connsiteX73-25627" fmla="*/ 5898339 w 6127689"/>
              <a:gd name="connsiteY73-25628" fmla="*/ 4140800 h 6858000"/>
              <a:gd name="connsiteX74-25629" fmla="*/ 5903513 w 6127689"/>
              <a:gd name="connsiteY74-25630" fmla="*/ 4187661 h 6858000"/>
              <a:gd name="connsiteX75-25631" fmla="*/ 5917114 w 6127689"/>
              <a:gd name="connsiteY75-25632" fmla="*/ 4213096 h 6858000"/>
              <a:gd name="connsiteX76-25633" fmla="*/ 5924233 w 6127689"/>
              <a:gd name="connsiteY76-25634" fmla="*/ 4242060 h 6858000"/>
              <a:gd name="connsiteX77-25635" fmla="*/ 5928910 w 6127689"/>
              <a:gd name="connsiteY77-25636" fmla="*/ 4300973 h 6858000"/>
              <a:gd name="connsiteX78-25637" fmla="*/ 5939320 w 6127689"/>
              <a:gd name="connsiteY78-25638" fmla="*/ 4340435 h 6858000"/>
              <a:gd name="connsiteX79-25639" fmla="*/ 5946705 w 6127689"/>
              <a:gd name="connsiteY79-25640" fmla="*/ 4428051 h 6858000"/>
              <a:gd name="connsiteX80-25641" fmla="*/ 5949261 w 6127689"/>
              <a:gd name="connsiteY80-25642" fmla="*/ 4449185 h 6858000"/>
              <a:gd name="connsiteX81-25643" fmla="*/ 5957504 w 6127689"/>
              <a:gd name="connsiteY81-25644" fmla="*/ 4465911 h 6858000"/>
              <a:gd name="connsiteX82-25645" fmla="*/ 5964689 w 6127689"/>
              <a:gd name="connsiteY82-25646" fmla="*/ 4468532 h 6858000"/>
              <a:gd name="connsiteX83-25647" fmla="*/ 5967062 w 6127689"/>
              <a:gd name="connsiteY83-25648" fmla="*/ 4479923 h 6858000"/>
              <a:gd name="connsiteX84-25649" fmla="*/ 5968960 w 6127689"/>
              <a:gd name="connsiteY84-25650" fmla="*/ 4482655 h 6858000"/>
              <a:gd name="connsiteX85-25651" fmla="*/ 5978567 w 6127689"/>
              <a:gd name="connsiteY85-25652" fmla="*/ 4498605 h 6858000"/>
              <a:gd name="connsiteX86-25653" fmla="*/ 5980106 w 6127689"/>
              <a:gd name="connsiteY86-25654" fmla="*/ 4585087 h 6858000"/>
              <a:gd name="connsiteX87-25655" fmla="*/ 5998138 w 6127689"/>
              <a:gd name="connsiteY87-25656" fmla="*/ 4697518 h 6858000"/>
              <a:gd name="connsiteX88-25657" fmla="*/ 6013516 w 6127689"/>
              <a:gd name="connsiteY88-25658" fmla="*/ 4786619 h 6858000"/>
              <a:gd name="connsiteX89-25659" fmla="*/ 6025404 w 6127689"/>
              <a:gd name="connsiteY89-25660" fmla="*/ 4858148 h 6858000"/>
              <a:gd name="connsiteX90-25661" fmla="*/ 6007749 w 6127689"/>
              <a:gd name="connsiteY90-25662" fmla="*/ 4964715 h 6858000"/>
              <a:gd name="connsiteX91-25663" fmla="*/ 6005269 w 6127689"/>
              <a:gd name="connsiteY91-25664" fmla="*/ 5150567 h 6858000"/>
              <a:gd name="connsiteX92-25665" fmla="*/ 6001127 w 6127689"/>
              <a:gd name="connsiteY92-25666" fmla="*/ 5164609 h 6858000"/>
              <a:gd name="connsiteX93-25667" fmla="*/ 5996647 w 6127689"/>
              <a:gd name="connsiteY93-25668" fmla="*/ 5185640 h 6858000"/>
              <a:gd name="connsiteX94-25669" fmla="*/ 5998514 w 6127689"/>
              <a:gd name="connsiteY94-25670" fmla="*/ 5189673 h 6858000"/>
              <a:gd name="connsiteX95-25671" fmla="*/ 6018409 w 6127689"/>
              <a:gd name="connsiteY95-25672" fmla="*/ 5227157 h 6858000"/>
              <a:gd name="connsiteX96-25673" fmla="*/ 6036748 w 6127689"/>
              <a:gd name="connsiteY96-25674" fmla="*/ 5322752 h 6858000"/>
              <a:gd name="connsiteX97-25675" fmla="*/ 6036943 w 6127689"/>
              <a:gd name="connsiteY97-25676" fmla="*/ 5329480 h 6858000"/>
              <a:gd name="connsiteX98-25677" fmla="*/ 6037236 w 6127689"/>
              <a:gd name="connsiteY98-25678" fmla="*/ 5329634 h 6858000"/>
              <a:gd name="connsiteX99-25679" fmla="*/ 6038019 w 6127689"/>
              <a:gd name="connsiteY99-25680" fmla="*/ 5336764 h 6858000"/>
              <a:gd name="connsiteX100-25681" fmla="*/ 6037298 w 6127689"/>
              <a:gd name="connsiteY100-25682" fmla="*/ 5341753 h 6858000"/>
              <a:gd name="connsiteX101-25683" fmla="*/ 6037677 w 6127689"/>
              <a:gd name="connsiteY101-25684" fmla="*/ 5354807 h 6858000"/>
              <a:gd name="connsiteX102-25685" fmla="*/ 6039728 w 6127689"/>
              <a:gd name="connsiteY102-25686" fmla="*/ 5359416 h 6858000"/>
              <a:gd name="connsiteX103-25687" fmla="*/ 6043311 w 6127689"/>
              <a:gd name="connsiteY103-25688" fmla="*/ 5361407 h 6858000"/>
              <a:gd name="connsiteX104-25689" fmla="*/ 6042954 w 6127689"/>
              <a:gd name="connsiteY104-25690" fmla="*/ 5362576 h 6858000"/>
              <a:gd name="connsiteX105-25691" fmla="*/ 6053435 w 6127689"/>
              <a:gd name="connsiteY105-25692" fmla="*/ 5387547 h 6858000"/>
              <a:gd name="connsiteX106-25693" fmla="*/ 6065933 w 6127689"/>
              <a:gd name="connsiteY106-25694" fmla="*/ 5443002 h 6858000"/>
              <a:gd name="connsiteX107-25695" fmla="*/ 6068640 w 6127689"/>
              <a:gd name="connsiteY107-25696" fmla="*/ 5474503 h 6858000"/>
              <a:gd name="connsiteX108-25697" fmla="*/ 6080922 w 6127689"/>
              <a:gd name="connsiteY108-25698" fmla="*/ 5561070 h 6858000"/>
              <a:gd name="connsiteX109-25699" fmla="*/ 6096949 w 6127689"/>
              <a:gd name="connsiteY109-25700" fmla="*/ 5648179 h 6858000"/>
              <a:gd name="connsiteX110-25701" fmla="*/ 6125703 w 6127689"/>
              <a:gd name="connsiteY110-25702" fmla="*/ 5692894 h 6858000"/>
              <a:gd name="connsiteX111-25703" fmla="*/ 6126670 w 6127689"/>
              <a:gd name="connsiteY111-25704" fmla="*/ 5697882 h 6858000"/>
              <a:gd name="connsiteX112-25705" fmla="*/ 6124061 w 6127689"/>
              <a:gd name="connsiteY112-25706" fmla="*/ 5710294 h 6858000"/>
              <a:gd name="connsiteX113-25707" fmla="*/ 6122213 w 6127689"/>
              <a:gd name="connsiteY113-25708" fmla="*/ 5714762 h 6858000"/>
              <a:gd name="connsiteX114-25709" fmla="*/ 6121353 w 6127689"/>
              <a:gd name="connsiteY114-25710" fmla="*/ 5721725 h 6858000"/>
              <a:gd name="connsiteX115-25711" fmla="*/ 6121607 w 6127689"/>
              <a:gd name="connsiteY115-25712" fmla="*/ 5721959 h 6858000"/>
              <a:gd name="connsiteX116-25713" fmla="*/ 6120262 w 6127689"/>
              <a:gd name="connsiteY116-25714" fmla="*/ 5728358 h 6858000"/>
              <a:gd name="connsiteX117-25715" fmla="*/ 6127024 w 6127689"/>
              <a:gd name="connsiteY117-25716" fmla="*/ 5786902 h 6858000"/>
              <a:gd name="connsiteX118-25717" fmla="*/ 6127519 w 6127689"/>
              <a:gd name="connsiteY118-25718" fmla="*/ 5865775 h 6858000"/>
              <a:gd name="connsiteX119-25719" fmla="*/ 6119217 w 6127689"/>
              <a:gd name="connsiteY119-25720" fmla="*/ 5888542 h 6858000"/>
              <a:gd name="connsiteX120-25721" fmla="*/ 6102493 w 6127689"/>
              <a:gd name="connsiteY120-25722" fmla="*/ 5928602 h 6858000"/>
              <a:gd name="connsiteX121-25723" fmla="*/ 6056863 w 6127689"/>
              <a:gd name="connsiteY121-25724" fmla="*/ 6000643 h 6858000"/>
              <a:gd name="connsiteX122-25725" fmla="*/ 6045436 w 6127689"/>
              <a:gd name="connsiteY122-25726" fmla="*/ 6124480 h 6858000"/>
              <a:gd name="connsiteX123-25727" fmla="*/ 6030489 w 6127689"/>
              <a:gd name="connsiteY123-25728" fmla="*/ 6317666 h 6858000"/>
              <a:gd name="connsiteX124-25729" fmla="*/ 6007492 w 6127689"/>
              <a:gd name="connsiteY124-25730" fmla="*/ 6440818 h 6858000"/>
              <a:gd name="connsiteX125-25731" fmla="*/ 6009467 w 6127689"/>
              <a:gd name="connsiteY125-25732" fmla="*/ 6487076 h 6858000"/>
              <a:gd name="connsiteX126-25733" fmla="*/ 5995064 w 6127689"/>
              <a:gd name="connsiteY126-25734" fmla="*/ 6540791 h 6858000"/>
              <a:gd name="connsiteX127-25735" fmla="*/ 5996309 w 6127689"/>
              <a:gd name="connsiteY127-25736" fmla="*/ 6543961 h 6858000"/>
              <a:gd name="connsiteX128-25737" fmla="*/ 5996048 w 6127689"/>
              <a:gd name="connsiteY128-25738" fmla="*/ 6555444 h 6858000"/>
              <a:gd name="connsiteX129-25739" fmla="*/ 6002524 w 6127689"/>
              <a:gd name="connsiteY129-25740" fmla="*/ 6560188 h 6858000"/>
              <a:gd name="connsiteX130-25741" fmla="*/ 6006823 w 6127689"/>
              <a:gd name="connsiteY130-25742" fmla="*/ 6578546 h 6858000"/>
              <a:gd name="connsiteX131-25743" fmla="*/ 6004510 w 6127689"/>
              <a:gd name="connsiteY131-25744" fmla="*/ 6599256 h 6858000"/>
              <a:gd name="connsiteX132-25745" fmla="*/ 5986207 w 6127689"/>
              <a:gd name="connsiteY132-25746" fmla="*/ 6695855 h 6858000"/>
              <a:gd name="connsiteX133-25747" fmla="*/ 5979428 w 6127689"/>
              <a:gd name="connsiteY133-25748" fmla="*/ 6754678 h 6858000"/>
              <a:gd name="connsiteX134-25749" fmla="*/ 5983398 w 6127689"/>
              <a:gd name="connsiteY134-25750" fmla="*/ 6778641 h 6858000"/>
              <a:gd name="connsiteX135-25751" fmla="*/ 5984543 w 6127689"/>
              <a:gd name="connsiteY135-25752" fmla="*/ 6811016 h 6858000"/>
              <a:gd name="connsiteX136-25753" fmla="*/ 5981802 w 6127689"/>
              <a:gd name="connsiteY136-25754" fmla="*/ 6838578 h 6858000"/>
              <a:gd name="connsiteX137-25755" fmla="*/ 5979671 w 6127689"/>
              <a:gd name="connsiteY137-25756" fmla="*/ 6858000 h 6858000"/>
              <a:gd name="connsiteX138-25757" fmla="*/ 0 w 6127689"/>
              <a:gd name="connsiteY138-25758" fmla="*/ 6858000 h 6858000"/>
              <a:gd name="connsiteX139-25759" fmla="*/ 0 w 6127689"/>
              <a:gd name="connsiteY139-25760" fmla="*/ 0 h 6858000"/>
              <a:gd name="connsiteX0-25761" fmla="*/ 0 w 6127689"/>
              <a:gd name="connsiteY0-25762" fmla="*/ 0 h 6858000"/>
              <a:gd name="connsiteX1-25763" fmla="*/ 4965888 w 6127689"/>
              <a:gd name="connsiteY1-25764" fmla="*/ 0 h 6858000"/>
              <a:gd name="connsiteX2-25765" fmla="*/ 4967767 w 6127689"/>
              <a:gd name="connsiteY2-25766" fmla="*/ 7930 h 6858000"/>
              <a:gd name="connsiteX3-25767" fmla="*/ 4979444 w 6127689"/>
              <a:gd name="connsiteY3-25768" fmla="*/ 43921 h 6858000"/>
              <a:gd name="connsiteX4-25769" fmla="*/ 5021173 w 6127689"/>
              <a:gd name="connsiteY4-25770" fmla="*/ 123738 h 6858000"/>
              <a:gd name="connsiteX5-25771" fmla="*/ 5075458 w 6127689"/>
              <a:gd name="connsiteY5-25772" fmla="*/ 264355 h 6858000"/>
              <a:gd name="connsiteX6-25773" fmla="*/ 5081175 w 6127689"/>
              <a:gd name="connsiteY6-25774" fmla="*/ 277448 h 6858000"/>
              <a:gd name="connsiteX7-25775" fmla="*/ 5097011 w 6127689"/>
              <a:gd name="connsiteY7-25776" fmla="*/ 355616 h 6858000"/>
              <a:gd name="connsiteX8-25777" fmla="*/ 5130982 w 6127689"/>
              <a:gd name="connsiteY8-25778" fmla="*/ 412030 h 6858000"/>
              <a:gd name="connsiteX9-25779" fmla="*/ 5153000 w 6127689"/>
              <a:gd name="connsiteY9-25780" fmla="*/ 507134 h 6858000"/>
              <a:gd name="connsiteX10-25781" fmla="*/ 5171282 w 6127689"/>
              <a:gd name="connsiteY10-25782" fmla="*/ 602071 h 6858000"/>
              <a:gd name="connsiteX11-25783" fmla="*/ 5176196 w 6127689"/>
              <a:gd name="connsiteY11-25784" fmla="*/ 636822 h 6858000"/>
              <a:gd name="connsiteX12-25785" fmla="*/ 5189051 w 6127689"/>
              <a:gd name="connsiteY12-25786" fmla="*/ 782518 h 6858000"/>
              <a:gd name="connsiteX13-25787" fmla="*/ 5210428 w 6127689"/>
              <a:gd name="connsiteY13-25788" fmla="*/ 815772 h 6858000"/>
              <a:gd name="connsiteX14-25789" fmla="*/ 5221088 w 6127689"/>
              <a:gd name="connsiteY14-25790" fmla="*/ 860193 h 6858000"/>
              <a:gd name="connsiteX15-25791" fmla="*/ 5230806 w 6127689"/>
              <a:gd name="connsiteY15-25792" fmla="*/ 961354 h 6858000"/>
              <a:gd name="connsiteX16-25793" fmla="*/ 5201018 w 6127689"/>
              <a:gd name="connsiteY16-25794" fmla="*/ 1095027 h 6858000"/>
              <a:gd name="connsiteX17-25795" fmla="*/ 5202153 w 6127689"/>
              <a:gd name="connsiteY17-25796" fmla="*/ 1133224 h 6858000"/>
              <a:gd name="connsiteX18-25797" fmla="*/ 5207370 w 6127689"/>
              <a:gd name="connsiteY18-25798" fmla="*/ 1138097 h 6858000"/>
              <a:gd name="connsiteX19-25799" fmla="*/ 5189234 w 6127689"/>
              <a:gd name="connsiteY19-25800" fmla="*/ 1193495 h 6858000"/>
              <a:gd name="connsiteX20-25801" fmla="*/ 5202769 w 6127689"/>
              <a:gd name="connsiteY20-25802" fmla="*/ 1269450 h 6858000"/>
              <a:gd name="connsiteX21-25803" fmla="*/ 5225968 w 6127689"/>
              <a:gd name="connsiteY21-25804" fmla="*/ 1357994 h 6858000"/>
              <a:gd name="connsiteX22-25805" fmla="*/ 5233819 w 6127689"/>
              <a:gd name="connsiteY22-25806" fmla="*/ 1380922 h 6858000"/>
              <a:gd name="connsiteX23-25807" fmla="*/ 5237226 w 6127689"/>
              <a:gd name="connsiteY23-25808" fmla="*/ 1441327 h 6858000"/>
              <a:gd name="connsiteX24-25809" fmla="*/ 5255653 w 6127689"/>
              <a:gd name="connsiteY24-25810" fmla="*/ 1524712 h 6858000"/>
              <a:gd name="connsiteX25-25811" fmla="*/ 5263491 w 6127689"/>
              <a:gd name="connsiteY25-25812" fmla="*/ 1642938 h 6858000"/>
              <a:gd name="connsiteX26-25813" fmla="*/ 5261314 w 6127689"/>
              <a:gd name="connsiteY26-25814" fmla="*/ 1689177 h 6858000"/>
              <a:gd name="connsiteX27-25815" fmla="*/ 5259788 w 6127689"/>
              <a:gd name="connsiteY27-25816" fmla="*/ 1768516 h 6858000"/>
              <a:gd name="connsiteX28-25817" fmla="*/ 5255696 w 6127689"/>
              <a:gd name="connsiteY28-25818" fmla="*/ 1953770 h 6858000"/>
              <a:gd name="connsiteX29-25819" fmla="*/ 5252592 w 6127689"/>
              <a:gd name="connsiteY29-25820" fmla="*/ 2092210 h 6858000"/>
              <a:gd name="connsiteX30-25821" fmla="*/ 5264303 w 6127689"/>
              <a:gd name="connsiteY30-25822" fmla="*/ 2225157 h 6858000"/>
              <a:gd name="connsiteX31-25823" fmla="*/ 5254949 w 6127689"/>
              <a:gd name="connsiteY31-25824" fmla="*/ 2236160 h 6858000"/>
              <a:gd name="connsiteX32-25825" fmla="*/ 5250104 w 6127689"/>
              <a:gd name="connsiteY32-25826" fmla="*/ 2249166 h 6858000"/>
              <a:gd name="connsiteX33-25827" fmla="*/ 5251214 w 6127689"/>
              <a:gd name="connsiteY33-25828" fmla="*/ 2250944 h 6858000"/>
              <a:gd name="connsiteX34-25829" fmla="*/ 5250644 w 6127689"/>
              <a:gd name="connsiteY34-25830" fmla="*/ 2266619 h 6858000"/>
              <a:gd name="connsiteX35-25831" fmla="*/ 5293877 w 6127689"/>
              <a:gd name="connsiteY35-25832" fmla="*/ 2368649 h 6858000"/>
              <a:gd name="connsiteX36-25833" fmla="*/ 5311338 w 6127689"/>
              <a:gd name="connsiteY36-25834" fmla="*/ 2404034 h 6858000"/>
              <a:gd name="connsiteX37-25835" fmla="*/ 5338366 w 6127689"/>
              <a:gd name="connsiteY37-25836" fmla="*/ 2465052 h 6858000"/>
              <a:gd name="connsiteX38-25837" fmla="*/ 5371263 w 6127689"/>
              <a:gd name="connsiteY38-25838" fmla="*/ 2586413 h 6858000"/>
              <a:gd name="connsiteX39-25839" fmla="*/ 5407503 w 6127689"/>
              <a:gd name="connsiteY39-25840" fmla="*/ 2786290 h 6858000"/>
              <a:gd name="connsiteX40-25841" fmla="*/ 5407356 w 6127689"/>
              <a:gd name="connsiteY40-25842" fmla="*/ 2787545 h 6858000"/>
              <a:gd name="connsiteX41-25843" fmla="*/ 5411130 w 6127689"/>
              <a:gd name="connsiteY41-25844" fmla="*/ 2788640 h 6858000"/>
              <a:gd name="connsiteX42-25845" fmla="*/ 5416439 w 6127689"/>
              <a:gd name="connsiteY42-25846" fmla="*/ 2805666 h 6858000"/>
              <a:gd name="connsiteX43-25847" fmla="*/ 5457023 w 6127689"/>
              <a:gd name="connsiteY43-25848" fmla="*/ 2858292 h 6858000"/>
              <a:gd name="connsiteX44-25849" fmla="*/ 5479298 w 6127689"/>
              <a:gd name="connsiteY44-25850" fmla="*/ 2947791 h 6858000"/>
              <a:gd name="connsiteX45-25851" fmla="*/ 5481770 w 6127689"/>
              <a:gd name="connsiteY45-25852" fmla="*/ 2951352 h 6858000"/>
              <a:gd name="connsiteX46-25853" fmla="*/ 5482045 w 6127689"/>
              <a:gd name="connsiteY46-25854" fmla="*/ 2984371 h 6858000"/>
              <a:gd name="connsiteX47-25855" fmla="*/ 5482415 w 6127689"/>
              <a:gd name="connsiteY47-25856" fmla="*/ 3004079 h 6858000"/>
              <a:gd name="connsiteX48-25857" fmla="*/ 5503944 w 6127689"/>
              <a:gd name="connsiteY48-25858" fmla="*/ 3123335 h 6858000"/>
              <a:gd name="connsiteX49-25859" fmla="*/ 5516007 w 6127689"/>
              <a:gd name="connsiteY49-25860" fmla="*/ 3258473 h 6858000"/>
              <a:gd name="connsiteX50-25861" fmla="*/ 5566839 w 6127689"/>
              <a:gd name="connsiteY50-25862" fmla="*/ 3345295 h 6858000"/>
              <a:gd name="connsiteX51-25863" fmla="*/ 5589758 w 6127689"/>
              <a:gd name="connsiteY51-25864" fmla="*/ 3506453 h 6858000"/>
              <a:gd name="connsiteX52-25865" fmla="*/ 5596144 w 6127689"/>
              <a:gd name="connsiteY52-25866" fmla="*/ 3534624 h 6858000"/>
              <a:gd name="connsiteX53-25867" fmla="*/ 5597750 w 6127689"/>
              <a:gd name="connsiteY53-25868" fmla="*/ 3534129 h 6858000"/>
              <a:gd name="connsiteX54-25869" fmla="*/ 5599700 w 6127689"/>
              <a:gd name="connsiteY54-25870" fmla="*/ 3547221 h 6858000"/>
              <a:gd name="connsiteX55-25871" fmla="*/ 5615031 w 6127689"/>
              <a:gd name="connsiteY55-25872" fmla="*/ 3557482 h 6858000"/>
              <a:gd name="connsiteX56-25873" fmla="*/ 5618377 w 6127689"/>
              <a:gd name="connsiteY56-25874" fmla="*/ 3588431 h 6858000"/>
              <a:gd name="connsiteX57-25875" fmla="*/ 5612155 w 6127689"/>
              <a:gd name="connsiteY57-25876" fmla="*/ 3589869 h 6858000"/>
              <a:gd name="connsiteX58-25877" fmla="*/ 5620843 w 6127689"/>
              <a:gd name="connsiteY58-25878" fmla="*/ 3606745 h 6858000"/>
              <a:gd name="connsiteX59-25879" fmla="*/ 5655472 w 6127689"/>
              <a:gd name="connsiteY59-25880" fmla="*/ 3678877 h 6858000"/>
              <a:gd name="connsiteX60-25881" fmla="*/ 5683015 w 6127689"/>
              <a:gd name="connsiteY60-25882" fmla="*/ 3762025 h 6858000"/>
              <a:gd name="connsiteX61-25883" fmla="*/ 5696643 w 6127689"/>
              <a:gd name="connsiteY61-25884" fmla="*/ 3773888 h 6858000"/>
              <a:gd name="connsiteX62-25885" fmla="*/ 5699203 w 6127689"/>
              <a:gd name="connsiteY62-25886" fmla="*/ 3775823 h 6858000"/>
              <a:gd name="connsiteX63-25887" fmla="*/ 5704824 w 6127689"/>
              <a:gd name="connsiteY63-25888" fmla="*/ 3785966 h 6858000"/>
              <a:gd name="connsiteX64-25889" fmla="*/ 5733539 w 6127689"/>
              <a:gd name="connsiteY64-25890" fmla="*/ 3818457 h 6858000"/>
              <a:gd name="connsiteX65-25891" fmla="*/ 5768491 w 6127689"/>
              <a:gd name="connsiteY65-25892" fmla="*/ 3914399 h 6858000"/>
              <a:gd name="connsiteX66-25893" fmla="*/ 5793123 w 6127689"/>
              <a:gd name="connsiteY66-25894" fmla="*/ 3969952 h 6858000"/>
              <a:gd name="connsiteX67-25895" fmla="*/ 5808321 w 6127689"/>
              <a:gd name="connsiteY67-25896" fmla="*/ 3988153 h 6858000"/>
              <a:gd name="connsiteX68-25897" fmla="*/ 5825621 w 6127689"/>
              <a:gd name="connsiteY68-25898" fmla="*/ 4015525 h 6858000"/>
              <a:gd name="connsiteX69-25899" fmla="*/ 5860672 w 6127689"/>
              <a:gd name="connsiteY69-25900" fmla="*/ 4061579 h 6858000"/>
              <a:gd name="connsiteX70-25901" fmla="*/ 5872173 w 6127689"/>
              <a:gd name="connsiteY70-25902" fmla="*/ 4088497 h 6858000"/>
              <a:gd name="connsiteX71-25903" fmla="*/ 5883705 w 6127689"/>
              <a:gd name="connsiteY71-25904" fmla="*/ 4101899 h 6858000"/>
              <a:gd name="connsiteX72-25905" fmla="*/ 5894095 w 6127689"/>
              <a:gd name="connsiteY72-25906" fmla="*/ 4128857 h 6858000"/>
              <a:gd name="connsiteX73-25907" fmla="*/ 5898339 w 6127689"/>
              <a:gd name="connsiteY73-25908" fmla="*/ 4140800 h 6858000"/>
              <a:gd name="connsiteX74-25909" fmla="*/ 5903513 w 6127689"/>
              <a:gd name="connsiteY74-25910" fmla="*/ 4187661 h 6858000"/>
              <a:gd name="connsiteX75-25911" fmla="*/ 5917114 w 6127689"/>
              <a:gd name="connsiteY75-25912" fmla="*/ 4213096 h 6858000"/>
              <a:gd name="connsiteX76-25913" fmla="*/ 5924233 w 6127689"/>
              <a:gd name="connsiteY76-25914" fmla="*/ 4242060 h 6858000"/>
              <a:gd name="connsiteX77-25915" fmla="*/ 5928910 w 6127689"/>
              <a:gd name="connsiteY77-25916" fmla="*/ 4300973 h 6858000"/>
              <a:gd name="connsiteX78-25917" fmla="*/ 5939320 w 6127689"/>
              <a:gd name="connsiteY78-25918" fmla="*/ 4340435 h 6858000"/>
              <a:gd name="connsiteX79-25919" fmla="*/ 5946705 w 6127689"/>
              <a:gd name="connsiteY79-25920" fmla="*/ 4428051 h 6858000"/>
              <a:gd name="connsiteX80-25921" fmla="*/ 5949261 w 6127689"/>
              <a:gd name="connsiteY80-25922" fmla="*/ 4449185 h 6858000"/>
              <a:gd name="connsiteX81-25923" fmla="*/ 5957504 w 6127689"/>
              <a:gd name="connsiteY81-25924" fmla="*/ 4465911 h 6858000"/>
              <a:gd name="connsiteX82-25925" fmla="*/ 5964689 w 6127689"/>
              <a:gd name="connsiteY82-25926" fmla="*/ 4468532 h 6858000"/>
              <a:gd name="connsiteX83-25927" fmla="*/ 5967062 w 6127689"/>
              <a:gd name="connsiteY83-25928" fmla="*/ 4479923 h 6858000"/>
              <a:gd name="connsiteX84-25929" fmla="*/ 5968960 w 6127689"/>
              <a:gd name="connsiteY84-25930" fmla="*/ 4482655 h 6858000"/>
              <a:gd name="connsiteX85-25931" fmla="*/ 5980106 w 6127689"/>
              <a:gd name="connsiteY85-25932" fmla="*/ 4585087 h 6858000"/>
              <a:gd name="connsiteX86-25933" fmla="*/ 5998138 w 6127689"/>
              <a:gd name="connsiteY86-25934" fmla="*/ 4697518 h 6858000"/>
              <a:gd name="connsiteX87-25935" fmla="*/ 6013516 w 6127689"/>
              <a:gd name="connsiteY87-25936" fmla="*/ 4786619 h 6858000"/>
              <a:gd name="connsiteX88-25937" fmla="*/ 6025404 w 6127689"/>
              <a:gd name="connsiteY88-25938" fmla="*/ 4858148 h 6858000"/>
              <a:gd name="connsiteX89-25939" fmla="*/ 6007749 w 6127689"/>
              <a:gd name="connsiteY89-25940" fmla="*/ 4964715 h 6858000"/>
              <a:gd name="connsiteX90-25941" fmla="*/ 6005269 w 6127689"/>
              <a:gd name="connsiteY90-25942" fmla="*/ 5150567 h 6858000"/>
              <a:gd name="connsiteX91-25943" fmla="*/ 6001127 w 6127689"/>
              <a:gd name="connsiteY91-25944" fmla="*/ 5164609 h 6858000"/>
              <a:gd name="connsiteX92-25945" fmla="*/ 5996647 w 6127689"/>
              <a:gd name="connsiteY92-25946" fmla="*/ 5185640 h 6858000"/>
              <a:gd name="connsiteX93-25947" fmla="*/ 5998514 w 6127689"/>
              <a:gd name="connsiteY93-25948" fmla="*/ 5189673 h 6858000"/>
              <a:gd name="connsiteX94-25949" fmla="*/ 6018409 w 6127689"/>
              <a:gd name="connsiteY94-25950" fmla="*/ 5227157 h 6858000"/>
              <a:gd name="connsiteX95-25951" fmla="*/ 6036748 w 6127689"/>
              <a:gd name="connsiteY95-25952" fmla="*/ 5322752 h 6858000"/>
              <a:gd name="connsiteX96-25953" fmla="*/ 6036943 w 6127689"/>
              <a:gd name="connsiteY96-25954" fmla="*/ 5329480 h 6858000"/>
              <a:gd name="connsiteX97-25955" fmla="*/ 6037236 w 6127689"/>
              <a:gd name="connsiteY97-25956" fmla="*/ 5329634 h 6858000"/>
              <a:gd name="connsiteX98-25957" fmla="*/ 6038019 w 6127689"/>
              <a:gd name="connsiteY98-25958" fmla="*/ 5336764 h 6858000"/>
              <a:gd name="connsiteX99-25959" fmla="*/ 6037298 w 6127689"/>
              <a:gd name="connsiteY99-25960" fmla="*/ 5341753 h 6858000"/>
              <a:gd name="connsiteX100-25961" fmla="*/ 6037677 w 6127689"/>
              <a:gd name="connsiteY100-25962" fmla="*/ 5354807 h 6858000"/>
              <a:gd name="connsiteX101-25963" fmla="*/ 6039728 w 6127689"/>
              <a:gd name="connsiteY101-25964" fmla="*/ 5359416 h 6858000"/>
              <a:gd name="connsiteX102-25965" fmla="*/ 6043311 w 6127689"/>
              <a:gd name="connsiteY102-25966" fmla="*/ 5361407 h 6858000"/>
              <a:gd name="connsiteX103-25967" fmla="*/ 6042954 w 6127689"/>
              <a:gd name="connsiteY103-25968" fmla="*/ 5362576 h 6858000"/>
              <a:gd name="connsiteX104-25969" fmla="*/ 6053435 w 6127689"/>
              <a:gd name="connsiteY104-25970" fmla="*/ 5387547 h 6858000"/>
              <a:gd name="connsiteX105-25971" fmla="*/ 6065933 w 6127689"/>
              <a:gd name="connsiteY105-25972" fmla="*/ 5443002 h 6858000"/>
              <a:gd name="connsiteX106-25973" fmla="*/ 6068640 w 6127689"/>
              <a:gd name="connsiteY106-25974" fmla="*/ 5474503 h 6858000"/>
              <a:gd name="connsiteX107-25975" fmla="*/ 6080922 w 6127689"/>
              <a:gd name="connsiteY107-25976" fmla="*/ 5561070 h 6858000"/>
              <a:gd name="connsiteX108-25977" fmla="*/ 6096949 w 6127689"/>
              <a:gd name="connsiteY108-25978" fmla="*/ 5648179 h 6858000"/>
              <a:gd name="connsiteX109-25979" fmla="*/ 6125703 w 6127689"/>
              <a:gd name="connsiteY109-25980" fmla="*/ 5692894 h 6858000"/>
              <a:gd name="connsiteX110-25981" fmla="*/ 6126670 w 6127689"/>
              <a:gd name="connsiteY110-25982" fmla="*/ 5697882 h 6858000"/>
              <a:gd name="connsiteX111-25983" fmla="*/ 6124061 w 6127689"/>
              <a:gd name="connsiteY111-25984" fmla="*/ 5710294 h 6858000"/>
              <a:gd name="connsiteX112-25985" fmla="*/ 6122213 w 6127689"/>
              <a:gd name="connsiteY112-25986" fmla="*/ 5714762 h 6858000"/>
              <a:gd name="connsiteX113-25987" fmla="*/ 6121353 w 6127689"/>
              <a:gd name="connsiteY113-25988" fmla="*/ 5721725 h 6858000"/>
              <a:gd name="connsiteX114-25989" fmla="*/ 6121607 w 6127689"/>
              <a:gd name="connsiteY114-25990" fmla="*/ 5721959 h 6858000"/>
              <a:gd name="connsiteX115-25991" fmla="*/ 6120262 w 6127689"/>
              <a:gd name="connsiteY115-25992" fmla="*/ 5728358 h 6858000"/>
              <a:gd name="connsiteX116-25993" fmla="*/ 6127024 w 6127689"/>
              <a:gd name="connsiteY116-25994" fmla="*/ 5786902 h 6858000"/>
              <a:gd name="connsiteX117-25995" fmla="*/ 6127519 w 6127689"/>
              <a:gd name="connsiteY117-25996" fmla="*/ 5865775 h 6858000"/>
              <a:gd name="connsiteX118-25997" fmla="*/ 6119217 w 6127689"/>
              <a:gd name="connsiteY118-25998" fmla="*/ 5888542 h 6858000"/>
              <a:gd name="connsiteX119-25999" fmla="*/ 6102493 w 6127689"/>
              <a:gd name="connsiteY119-26000" fmla="*/ 5928602 h 6858000"/>
              <a:gd name="connsiteX120-26001" fmla="*/ 6056863 w 6127689"/>
              <a:gd name="connsiteY120-26002" fmla="*/ 6000643 h 6858000"/>
              <a:gd name="connsiteX121-26003" fmla="*/ 6045436 w 6127689"/>
              <a:gd name="connsiteY121-26004" fmla="*/ 6124480 h 6858000"/>
              <a:gd name="connsiteX122-26005" fmla="*/ 6030489 w 6127689"/>
              <a:gd name="connsiteY122-26006" fmla="*/ 6317666 h 6858000"/>
              <a:gd name="connsiteX123-26007" fmla="*/ 6007492 w 6127689"/>
              <a:gd name="connsiteY123-26008" fmla="*/ 6440818 h 6858000"/>
              <a:gd name="connsiteX124-26009" fmla="*/ 6009467 w 6127689"/>
              <a:gd name="connsiteY124-26010" fmla="*/ 6487076 h 6858000"/>
              <a:gd name="connsiteX125-26011" fmla="*/ 5995064 w 6127689"/>
              <a:gd name="connsiteY125-26012" fmla="*/ 6540791 h 6858000"/>
              <a:gd name="connsiteX126-26013" fmla="*/ 5996309 w 6127689"/>
              <a:gd name="connsiteY126-26014" fmla="*/ 6543961 h 6858000"/>
              <a:gd name="connsiteX127-26015" fmla="*/ 5996048 w 6127689"/>
              <a:gd name="connsiteY127-26016" fmla="*/ 6555444 h 6858000"/>
              <a:gd name="connsiteX128-26017" fmla="*/ 6002524 w 6127689"/>
              <a:gd name="connsiteY128-26018" fmla="*/ 6560188 h 6858000"/>
              <a:gd name="connsiteX129-26019" fmla="*/ 6006823 w 6127689"/>
              <a:gd name="connsiteY129-26020" fmla="*/ 6578546 h 6858000"/>
              <a:gd name="connsiteX130-26021" fmla="*/ 6004510 w 6127689"/>
              <a:gd name="connsiteY130-26022" fmla="*/ 6599256 h 6858000"/>
              <a:gd name="connsiteX131-26023" fmla="*/ 5986207 w 6127689"/>
              <a:gd name="connsiteY131-26024" fmla="*/ 6695855 h 6858000"/>
              <a:gd name="connsiteX132-26025" fmla="*/ 5979428 w 6127689"/>
              <a:gd name="connsiteY132-26026" fmla="*/ 6754678 h 6858000"/>
              <a:gd name="connsiteX133-26027" fmla="*/ 5983398 w 6127689"/>
              <a:gd name="connsiteY133-26028" fmla="*/ 6778641 h 6858000"/>
              <a:gd name="connsiteX134-26029" fmla="*/ 5984543 w 6127689"/>
              <a:gd name="connsiteY134-26030" fmla="*/ 6811016 h 6858000"/>
              <a:gd name="connsiteX135-26031" fmla="*/ 5981802 w 6127689"/>
              <a:gd name="connsiteY135-26032" fmla="*/ 6838578 h 6858000"/>
              <a:gd name="connsiteX136-26033" fmla="*/ 5979671 w 6127689"/>
              <a:gd name="connsiteY136-26034" fmla="*/ 6858000 h 6858000"/>
              <a:gd name="connsiteX137-26035" fmla="*/ 0 w 6127689"/>
              <a:gd name="connsiteY137-26036" fmla="*/ 6858000 h 6858000"/>
              <a:gd name="connsiteX138-26037" fmla="*/ 0 w 6127689"/>
              <a:gd name="connsiteY138-26038" fmla="*/ 0 h 6858000"/>
              <a:gd name="connsiteX0-26039" fmla="*/ 0 w 6127689"/>
              <a:gd name="connsiteY0-26040" fmla="*/ 0 h 6858000"/>
              <a:gd name="connsiteX1-26041" fmla="*/ 4965888 w 6127689"/>
              <a:gd name="connsiteY1-26042" fmla="*/ 0 h 6858000"/>
              <a:gd name="connsiteX2-26043" fmla="*/ 4967767 w 6127689"/>
              <a:gd name="connsiteY2-26044" fmla="*/ 7930 h 6858000"/>
              <a:gd name="connsiteX3-26045" fmla="*/ 4979444 w 6127689"/>
              <a:gd name="connsiteY3-26046" fmla="*/ 43921 h 6858000"/>
              <a:gd name="connsiteX4-26047" fmla="*/ 5021173 w 6127689"/>
              <a:gd name="connsiteY4-26048" fmla="*/ 123738 h 6858000"/>
              <a:gd name="connsiteX5-26049" fmla="*/ 5075458 w 6127689"/>
              <a:gd name="connsiteY5-26050" fmla="*/ 264355 h 6858000"/>
              <a:gd name="connsiteX6-26051" fmla="*/ 5081175 w 6127689"/>
              <a:gd name="connsiteY6-26052" fmla="*/ 277448 h 6858000"/>
              <a:gd name="connsiteX7-26053" fmla="*/ 5097011 w 6127689"/>
              <a:gd name="connsiteY7-26054" fmla="*/ 355616 h 6858000"/>
              <a:gd name="connsiteX8-26055" fmla="*/ 5130982 w 6127689"/>
              <a:gd name="connsiteY8-26056" fmla="*/ 412030 h 6858000"/>
              <a:gd name="connsiteX9-26057" fmla="*/ 5153000 w 6127689"/>
              <a:gd name="connsiteY9-26058" fmla="*/ 507134 h 6858000"/>
              <a:gd name="connsiteX10-26059" fmla="*/ 5171282 w 6127689"/>
              <a:gd name="connsiteY10-26060" fmla="*/ 602071 h 6858000"/>
              <a:gd name="connsiteX11-26061" fmla="*/ 5176196 w 6127689"/>
              <a:gd name="connsiteY11-26062" fmla="*/ 636822 h 6858000"/>
              <a:gd name="connsiteX12-26063" fmla="*/ 5189051 w 6127689"/>
              <a:gd name="connsiteY12-26064" fmla="*/ 782518 h 6858000"/>
              <a:gd name="connsiteX13-26065" fmla="*/ 5210428 w 6127689"/>
              <a:gd name="connsiteY13-26066" fmla="*/ 815772 h 6858000"/>
              <a:gd name="connsiteX14-26067" fmla="*/ 5221088 w 6127689"/>
              <a:gd name="connsiteY14-26068" fmla="*/ 860193 h 6858000"/>
              <a:gd name="connsiteX15-26069" fmla="*/ 5230806 w 6127689"/>
              <a:gd name="connsiteY15-26070" fmla="*/ 961354 h 6858000"/>
              <a:gd name="connsiteX16-26071" fmla="*/ 5201018 w 6127689"/>
              <a:gd name="connsiteY16-26072" fmla="*/ 1095027 h 6858000"/>
              <a:gd name="connsiteX17-26073" fmla="*/ 5202153 w 6127689"/>
              <a:gd name="connsiteY17-26074" fmla="*/ 1133224 h 6858000"/>
              <a:gd name="connsiteX18-26075" fmla="*/ 5207370 w 6127689"/>
              <a:gd name="connsiteY18-26076" fmla="*/ 1138097 h 6858000"/>
              <a:gd name="connsiteX19-26077" fmla="*/ 5189234 w 6127689"/>
              <a:gd name="connsiteY19-26078" fmla="*/ 1193495 h 6858000"/>
              <a:gd name="connsiteX20-26079" fmla="*/ 5202769 w 6127689"/>
              <a:gd name="connsiteY20-26080" fmla="*/ 1269450 h 6858000"/>
              <a:gd name="connsiteX21-26081" fmla="*/ 5225968 w 6127689"/>
              <a:gd name="connsiteY21-26082" fmla="*/ 1357994 h 6858000"/>
              <a:gd name="connsiteX22-26083" fmla="*/ 5233819 w 6127689"/>
              <a:gd name="connsiteY22-26084" fmla="*/ 1380922 h 6858000"/>
              <a:gd name="connsiteX23-26085" fmla="*/ 5237226 w 6127689"/>
              <a:gd name="connsiteY23-26086" fmla="*/ 1441327 h 6858000"/>
              <a:gd name="connsiteX24-26087" fmla="*/ 5255653 w 6127689"/>
              <a:gd name="connsiteY24-26088" fmla="*/ 1524712 h 6858000"/>
              <a:gd name="connsiteX25-26089" fmla="*/ 5263491 w 6127689"/>
              <a:gd name="connsiteY25-26090" fmla="*/ 1642938 h 6858000"/>
              <a:gd name="connsiteX26-26091" fmla="*/ 5261314 w 6127689"/>
              <a:gd name="connsiteY26-26092" fmla="*/ 1689177 h 6858000"/>
              <a:gd name="connsiteX27-26093" fmla="*/ 5259788 w 6127689"/>
              <a:gd name="connsiteY27-26094" fmla="*/ 1768516 h 6858000"/>
              <a:gd name="connsiteX28-26095" fmla="*/ 5255696 w 6127689"/>
              <a:gd name="connsiteY28-26096" fmla="*/ 1953770 h 6858000"/>
              <a:gd name="connsiteX29-26097" fmla="*/ 5252592 w 6127689"/>
              <a:gd name="connsiteY29-26098" fmla="*/ 2092210 h 6858000"/>
              <a:gd name="connsiteX30-26099" fmla="*/ 5264303 w 6127689"/>
              <a:gd name="connsiteY30-26100" fmla="*/ 2225157 h 6858000"/>
              <a:gd name="connsiteX31-26101" fmla="*/ 5254949 w 6127689"/>
              <a:gd name="connsiteY31-26102" fmla="*/ 2236160 h 6858000"/>
              <a:gd name="connsiteX32-26103" fmla="*/ 5250104 w 6127689"/>
              <a:gd name="connsiteY32-26104" fmla="*/ 2249166 h 6858000"/>
              <a:gd name="connsiteX33-26105" fmla="*/ 5251214 w 6127689"/>
              <a:gd name="connsiteY33-26106" fmla="*/ 2250944 h 6858000"/>
              <a:gd name="connsiteX34-26107" fmla="*/ 5250644 w 6127689"/>
              <a:gd name="connsiteY34-26108" fmla="*/ 2266619 h 6858000"/>
              <a:gd name="connsiteX35-26109" fmla="*/ 5293877 w 6127689"/>
              <a:gd name="connsiteY35-26110" fmla="*/ 2368649 h 6858000"/>
              <a:gd name="connsiteX36-26111" fmla="*/ 5311338 w 6127689"/>
              <a:gd name="connsiteY36-26112" fmla="*/ 2404034 h 6858000"/>
              <a:gd name="connsiteX37-26113" fmla="*/ 5338366 w 6127689"/>
              <a:gd name="connsiteY37-26114" fmla="*/ 2465052 h 6858000"/>
              <a:gd name="connsiteX38-26115" fmla="*/ 5371263 w 6127689"/>
              <a:gd name="connsiteY38-26116" fmla="*/ 2586413 h 6858000"/>
              <a:gd name="connsiteX39-26117" fmla="*/ 5407503 w 6127689"/>
              <a:gd name="connsiteY39-26118" fmla="*/ 2786290 h 6858000"/>
              <a:gd name="connsiteX40-26119" fmla="*/ 5407356 w 6127689"/>
              <a:gd name="connsiteY40-26120" fmla="*/ 2787545 h 6858000"/>
              <a:gd name="connsiteX41-26121" fmla="*/ 5411130 w 6127689"/>
              <a:gd name="connsiteY41-26122" fmla="*/ 2788640 h 6858000"/>
              <a:gd name="connsiteX42-26123" fmla="*/ 5416439 w 6127689"/>
              <a:gd name="connsiteY42-26124" fmla="*/ 2805666 h 6858000"/>
              <a:gd name="connsiteX43-26125" fmla="*/ 5457023 w 6127689"/>
              <a:gd name="connsiteY43-26126" fmla="*/ 2858292 h 6858000"/>
              <a:gd name="connsiteX44-26127" fmla="*/ 5479298 w 6127689"/>
              <a:gd name="connsiteY44-26128" fmla="*/ 2947791 h 6858000"/>
              <a:gd name="connsiteX45-26129" fmla="*/ 5481770 w 6127689"/>
              <a:gd name="connsiteY45-26130" fmla="*/ 2951352 h 6858000"/>
              <a:gd name="connsiteX46-26131" fmla="*/ 5482045 w 6127689"/>
              <a:gd name="connsiteY46-26132" fmla="*/ 2984371 h 6858000"/>
              <a:gd name="connsiteX47-26133" fmla="*/ 5482415 w 6127689"/>
              <a:gd name="connsiteY47-26134" fmla="*/ 3004079 h 6858000"/>
              <a:gd name="connsiteX48-26135" fmla="*/ 5503944 w 6127689"/>
              <a:gd name="connsiteY48-26136" fmla="*/ 3123335 h 6858000"/>
              <a:gd name="connsiteX49-26137" fmla="*/ 5516007 w 6127689"/>
              <a:gd name="connsiteY49-26138" fmla="*/ 3258473 h 6858000"/>
              <a:gd name="connsiteX50-26139" fmla="*/ 5566839 w 6127689"/>
              <a:gd name="connsiteY50-26140" fmla="*/ 3345295 h 6858000"/>
              <a:gd name="connsiteX51-26141" fmla="*/ 5589758 w 6127689"/>
              <a:gd name="connsiteY51-26142" fmla="*/ 3506453 h 6858000"/>
              <a:gd name="connsiteX52-26143" fmla="*/ 5596144 w 6127689"/>
              <a:gd name="connsiteY52-26144" fmla="*/ 3534624 h 6858000"/>
              <a:gd name="connsiteX53-26145" fmla="*/ 5597750 w 6127689"/>
              <a:gd name="connsiteY53-26146" fmla="*/ 3534129 h 6858000"/>
              <a:gd name="connsiteX54-26147" fmla="*/ 5599700 w 6127689"/>
              <a:gd name="connsiteY54-26148" fmla="*/ 3547221 h 6858000"/>
              <a:gd name="connsiteX55-26149" fmla="*/ 5615031 w 6127689"/>
              <a:gd name="connsiteY55-26150" fmla="*/ 3557482 h 6858000"/>
              <a:gd name="connsiteX56-26151" fmla="*/ 5618377 w 6127689"/>
              <a:gd name="connsiteY56-26152" fmla="*/ 3588431 h 6858000"/>
              <a:gd name="connsiteX57-26153" fmla="*/ 5612155 w 6127689"/>
              <a:gd name="connsiteY57-26154" fmla="*/ 3589869 h 6858000"/>
              <a:gd name="connsiteX58-26155" fmla="*/ 5620843 w 6127689"/>
              <a:gd name="connsiteY58-26156" fmla="*/ 3606745 h 6858000"/>
              <a:gd name="connsiteX59-26157" fmla="*/ 5655472 w 6127689"/>
              <a:gd name="connsiteY59-26158" fmla="*/ 3678877 h 6858000"/>
              <a:gd name="connsiteX60-26159" fmla="*/ 5683015 w 6127689"/>
              <a:gd name="connsiteY60-26160" fmla="*/ 3762025 h 6858000"/>
              <a:gd name="connsiteX61-26161" fmla="*/ 5696643 w 6127689"/>
              <a:gd name="connsiteY61-26162" fmla="*/ 3773888 h 6858000"/>
              <a:gd name="connsiteX62-26163" fmla="*/ 5699203 w 6127689"/>
              <a:gd name="connsiteY62-26164" fmla="*/ 3775823 h 6858000"/>
              <a:gd name="connsiteX63-26165" fmla="*/ 5704824 w 6127689"/>
              <a:gd name="connsiteY63-26166" fmla="*/ 3785966 h 6858000"/>
              <a:gd name="connsiteX64-26167" fmla="*/ 5733539 w 6127689"/>
              <a:gd name="connsiteY64-26168" fmla="*/ 3818457 h 6858000"/>
              <a:gd name="connsiteX65-26169" fmla="*/ 5768491 w 6127689"/>
              <a:gd name="connsiteY65-26170" fmla="*/ 3914399 h 6858000"/>
              <a:gd name="connsiteX66-26171" fmla="*/ 5793123 w 6127689"/>
              <a:gd name="connsiteY66-26172" fmla="*/ 3969952 h 6858000"/>
              <a:gd name="connsiteX67-26173" fmla="*/ 5808321 w 6127689"/>
              <a:gd name="connsiteY67-26174" fmla="*/ 3988153 h 6858000"/>
              <a:gd name="connsiteX68-26175" fmla="*/ 5825621 w 6127689"/>
              <a:gd name="connsiteY68-26176" fmla="*/ 4015525 h 6858000"/>
              <a:gd name="connsiteX69-26177" fmla="*/ 5860672 w 6127689"/>
              <a:gd name="connsiteY69-26178" fmla="*/ 4061579 h 6858000"/>
              <a:gd name="connsiteX70-26179" fmla="*/ 5872173 w 6127689"/>
              <a:gd name="connsiteY70-26180" fmla="*/ 4088497 h 6858000"/>
              <a:gd name="connsiteX71-26181" fmla="*/ 5883705 w 6127689"/>
              <a:gd name="connsiteY71-26182" fmla="*/ 4101899 h 6858000"/>
              <a:gd name="connsiteX72-26183" fmla="*/ 5894095 w 6127689"/>
              <a:gd name="connsiteY72-26184" fmla="*/ 4128857 h 6858000"/>
              <a:gd name="connsiteX73-26185" fmla="*/ 5898339 w 6127689"/>
              <a:gd name="connsiteY73-26186" fmla="*/ 4140800 h 6858000"/>
              <a:gd name="connsiteX74-26187" fmla="*/ 5903513 w 6127689"/>
              <a:gd name="connsiteY74-26188" fmla="*/ 4187661 h 6858000"/>
              <a:gd name="connsiteX75-26189" fmla="*/ 5917114 w 6127689"/>
              <a:gd name="connsiteY75-26190" fmla="*/ 4213096 h 6858000"/>
              <a:gd name="connsiteX76-26191" fmla="*/ 5924233 w 6127689"/>
              <a:gd name="connsiteY76-26192" fmla="*/ 4242060 h 6858000"/>
              <a:gd name="connsiteX77-26193" fmla="*/ 5928910 w 6127689"/>
              <a:gd name="connsiteY77-26194" fmla="*/ 4300973 h 6858000"/>
              <a:gd name="connsiteX78-26195" fmla="*/ 5939320 w 6127689"/>
              <a:gd name="connsiteY78-26196" fmla="*/ 4340435 h 6858000"/>
              <a:gd name="connsiteX79-26197" fmla="*/ 5946705 w 6127689"/>
              <a:gd name="connsiteY79-26198" fmla="*/ 4428051 h 6858000"/>
              <a:gd name="connsiteX80-26199" fmla="*/ 5949261 w 6127689"/>
              <a:gd name="connsiteY80-26200" fmla="*/ 4449185 h 6858000"/>
              <a:gd name="connsiteX81-26201" fmla="*/ 5957504 w 6127689"/>
              <a:gd name="connsiteY81-26202" fmla="*/ 4465911 h 6858000"/>
              <a:gd name="connsiteX82-26203" fmla="*/ 5967062 w 6127689"/>
              <a:gd name="connsiteY82-26204" fmla="*/ 4479923 h 6858000"/>
              <a:gd name="connsiteX83-26205" fmla="*/ 5968960 w 6127689"/>
              <a:gd name="connsiteY83-26206" fmla="*/ 4482655 h 6858000"/>
              <a:gd name="connsiteX84-26207" fmla="*/ 5980106 w 6127689"/>
              <a:gd name="connsiteY84-26208" fmla="*/ 4585087 h 6858000"/>
              <a:gd name="connsiteX85-26209" fmla="*/ 5998138 w 6127689"/>
              <a:gd name="connsiteY85-26210" fmla="*/ 4697518 h 6858000"/>
              <a:gd name="connsiteX86-26211" fmla="*/ 6013516 w 6127689"/>
              <a:gd name="connsiteY86-26212" fmla="*/ 4786619 h 6858000"/>
              <a:gd name="connsiteX87-26213" fmla="*/ 6025404 w 6127689"/>
              <a:gd name="connsiteY87-26214" fmla="*/ 4858148 h 6858000"/>
              <a:gd name="connsiteX88-26215" fmla="*/ 6007749 w 6127689"/>
              <a:gd name="connsiteY88-26216" fmla="*/ 4964715 h 6858000"/>
              <a:gd name="connsiteX89-26217" fmla="*/ 6005269 w 6127689"/>
              <a:gd name="connsiteY89-26218" fmla="*/ 5150567 h 6858000"/>
              <a:gd name="connsiteX90-26219" fmla="*/ 6001127 w 6127689"/>
              <a:gd name="connsiteY90-26220" fmla="*/ 5164609 h 6858000"/>
              <a:gd name="connsiteX91-26221" fmla="*/ 5996647 w 6127689"/>
              <a:gd name="connsiteY91-26222" fmla="*/ 5185640 h 6858000"/>
              <a:gd name="connsiteX92-26223" fmla="*/ 5998514 w 6127689"/>
              <a:gd name="connsiteY92-26224" fmla="*/ 5189673 h 6858000"/>
              <a:gd name="connsiteX93-26225" fmla="*/ 6018409 w 6127689"/>
              <a:gd name="connsiteY93-26226" fmla="*/ 5227157 h 6858000"/>
              <a:gd name="connsiteX94-26227" fmla="*/ 6036748 w 6127689"/>
              <a:gd name="connsiteY94-26228" fmla="*/ 5322752 h 6858000"/>
              <a:gd name="connsiteX95-26229" fmla="*/ 6036943 w 6127689"/>
              <a:gd name="connsiteY95-26230" fmla="*/ 5329480 h 6858000"/>
              <a:gd name="connsiteX96-26231" fmla="*/ 6037236 w 6127689"/>
              <a:gd name="connsiteY96-26232" fmla="*/ 5329634 h 6858000"/>
              <a:gd name="connsiteX97-26233" fmla="*/ 6038019 w 6127689"/>
              <a:gd name="connsiteY97-26234" fmla="*/ 5336764 h 6858000"/>
              <a:gd name="connsiteX98-26235" fmla="*/ 6037298 w 6127689"/>
              <a:gd name="connsiteY98-26236" fmla="*/ 5341753 h 6858000"/>
              <a:gd name="connsiteX99-26237" fmla="*/ 6037677 w 6127689"/>
              <a:gd name="connsiteY99-26238" fmla="*/ 5354807 h 6858000"/>
              <a:gd name="connsiteX100-26239" fmla="*/ 6039728 w 6127689"/>
              <a:gd name="connsiteY100-26240" fmla="*/ 5359416 h 6858000"/>
              <a:gd name="connsiteX101-26241" fmla="*/ 6043311 w 6127689"/>
              <a:gd name="connsiteY101-26242" fmla="*/ 5361407 h 6858000"/>
              <a:gd name="connsiteX102-26243" fmla="*/ 6042954 w 6127689"/>
              <a:gd name="connsiteY102-26244" fmla="*/ 5362576 h 6858000"/>
              <a:gd name="connsiteX103-26245" fmla="*/ 6053435 w 6127689"/>
              <a:gd name="connsiteY103-26246" fmla="*/ 5387547 h 6858000"/>
              <a:gd name="connsiteX104-26247" fmla="*/ 6065933 w 6127689"/>
              <a:gd name="connsiteY104-26248" fmla="*/ 5443002 h 6858000"/>
              <a:gd name="connsiteX105-26249" fmla="*/ 6068640 w 6127689"/>
              <a:gd name="connsiteY105-26250" fmla="*/ 5474503 h 6858000"/>
              <a:gd name="connsiteX106-26251" fmla="*/ 6080922 w 6127689"/>
              <a:gd name="connsiteY106-26252" fmla="*/ 5561070 h 6858000"/>
              <a:gd name="connsiteX107-26253" fmla="*/ 6096949 w 6127689"/>
              <a:gd name="connsiteY107-26254" fmla="*/ 5648179 h 6858000"/>
              <a:gd name="connsiteX108-26255" fmla="*/ 6125703 w 6127689"/>
              <a:gd name="connsiteY108-26256" fmla="*/ 5692894 h 6858000"/>
              <a:gd name="connsiteX109-26257" fmla="*/ 6126670 w 6127689"/>
              <a:gd name="connsiteY109-26258" fmla="*/ 5697882 h 6858000"/>
              <a:gd name="connsiteX110-26259" fmla="*/ 6124061 w 6127689"/>
              <a:gd name="connsiteY110-26260" fmla="*/ 5710294 h 6858000"/>
              <a:gd name="connsiteX111-26261" fmla="*/ 6122213 w 6127689"/>
              <a:gd name="connsiteY111-26262" fmla="*/ 5714762 h 6858000"/>
              <a:gd name="connsiteX112-26263" fmla="*/ 6121353 w 6127689"/>
              <a:gd name="connsiteY112-26264" fmla="*/ 5721725 h 6858000"/>
              <a:gd name="connsiteX113-26265" fmla="*/ 6121607 w 6127689"/>
              <a:gd name="connsiteY113-26266" fmla="*/ 5721959 h 6858000"/>
              <a:gd name="connsiteX114-26267" fmla="*/ 6120262 w 6127689"/>
              <a:gd name="connsiteY114-26268" fmla="*/ 5728358 h 6858000"/>
              <a:gd name="connsiteX115-26269" fmla="*/ 6127024 w 6127689"/>
              <a:gd name="connsiteY115-26270" fmla="*/ 5786902 h 6858000"/>
              <a:gd name="connsiteX116-26271" fmla="*/ 6127519 w 6127689"/>
              <a:gd name="connsiteY116-26272" fmla="*/ 5865775 h 6858000"/>
              <a:gd name="connsiteX117-26273" fmla="*/ 6119217 w 6127689"/>
              <a:gd name="connsiteY117-26274" fmla="*/ 5888542 h 6858000"/>
              <a:gd name="connsiteX118-26275" fmla="*/ 6102493 w 6127689"/>
              <a:gd name="connsiteY118-26276" fmla="*/ 5928602 h 6858000"/>
              <a:gd name="connsiteX119-26277" fmla="*/ 6056863 w 6127689"/>
              <a:gd name="connsiteY119-26278" fmla="*/ 6000643 h 6858000"/>
              <a:gd name="connsiteX120-26279" fmla="*/ 6045436 w 6127689"/>
              <a:gd name="connsiteY120-26280" fmla="*/ 6124480 h 6858000"/>
              <a:gd name="connsiteX121-26281" fmla="*/ 6030489 w 6127689"/>
              <a:gd name="connsiteY121-26282" fmla="*/ 6317666 h 6858000"/>
              <a:gd name="connsiteX122-26283" fmla="*/ 6007492 w 6127689"/>
              <a:gd name="connsiteY122-26284" fmla="*/ 6440818 h 6858000"/>
              <a:gd name="connsiteX123-26285" fmla="*/ 6009467 w 6127689"/>
              <a:gd name="connsiteY123-26286" fmla="*/ 6487076 h 6858000"/>
              <a:gd name="connsiteX124-26287" fmla="*/ 5995064 w 6127689"/>
              <a:gd name="connsiteY124-26288" fmla="*/ 6540791 h 6858000"/>
              <a:gd name="connsiteX125-26289" fmla="*/ 5996309 w 6127689"/>
              <a:gd name="connsiteY125-26290" fmla="*/ 6543961 h 6858000"/>
              <a:gd name="connsiteX126-26291" fmla="*/ 5996048 w 6127689"/>
              <a:gd name="connsiteY126-26292" fmla="*/ 6555444 h 6858000"/>
              <a:gd name="connsiteX127-26293" fmla="*/ 6002524 w 6127689"/>
              <a:gd name="connsiteY127-26294" fmla="*/ 6560188 h 6858000"/>
              <a:gd name="connsiteX128-26295" fmla="*/ 6006823 w 6127689"/>
              <a:gd name="connsiteY128-26296" fmla="*/ 6578546 h 6858000"/>
              <a:gd name="connsiteX129-26297" fmla="*/ 6004510 w 6127689"/>
              <a:gd name="connsiteY129-26298" fmla="*/ 6599256 h 6858000"/>
              <a:gd name="connsiteX130-26299" fmla="*/ 5986207 w 6127689"/>
              <a:gd name="connsiteY130-26300" fmla="*/ 6695855 h 6858000"/>
              <a:gd name="connsiteX131-26301" fmla="*/ 5979428 w 6127689"/>
              <a:gd name="connsiteY131-26302" fmla="*/ 6754678 h 6858000"/>
              <a:gd name="connsiteX132-26303" fmla="*/ 5983398 w 6127689"/>
              <a:gd name="connsiteY132-26304" fmla="*/ 6778641 h 6858000"/>
              <a:gd name="connsiteX133-26305" fmla="*/ 5984543 w 6127689"/>
              <a:gd name="connsiteY133-26306" fmla="*/ 6811016 h 6858000"/>
              <a:gd name="connsiteX134-26307" fmla="*/ 5981802 w 6127689"/>
              <a:gd name="connsiteY134-26308" fmla="*/ 6838578 h 6858000"/>
              <a:gd name="connsiteX135-26309" fmla="*/ 5979671 w 6127689"/>
              <a:gd name="connsiteY135-26310" fmla="*/ 6858000 h 6858000"/>
              <a:gd name="connsiteX136-26311" fmla="*/ 0 w 6127689"/>
              <a:gd name="connsiteY136-26312" fmla="*/ 6858000 h 6858000"/>
              <a:gd name="connsiteX137-26313" fmla="*/ 0 w 6127689"/>
              <a:gd name="connsiteY137-26314" fmla="*/ 0 h 6858000"/>
              <a:gd name="connsiteX0-26315" fmla="*/ 0 w 6127689"/>
              <a:gd name="connsiteY0-26316" fmla="*/ 0 h 6858000"/>
              <a:gd name="connsiteX1-26317" fmla="*/ 4965888 w 6127689"/>
              <a:gd name="connsiteY1-26318" fmla="*/ 0 h 6858000"/>
              <a:gd name="connsiteX2-26319" fmla="*/ 4967767 w 6127689"/>
              <a:gd name="connsiteY2-26320" fmla="*/ 7930 h 6858000"/>
              <a:gd name="connsiteX3-26321" fmla="*/ 4979444 w 6127689"/>
              <a:gd name="connsiteY3-26322" fmla="*/ 43921 h 6858000"/>
              <a:gd name="connsiteX4-26323" fmla="*/ 5021173 w 6127689"/>
              <a:gd name="connsiteY4-26324" fmla="*/ 123738 h 6858000"/>
              <a:gd name="connsiteX5-26325" fmla="*/ 5075458 w 6127689"/>
              <a:gd name="connsiteY5-26326" fmla="*/ 264355 h 6858000"/>
              <a:gd name="connsiteX6-26327" fmla="*/ 5081175 w 6127689"/>
              <a:gd name="connsiteY6-26328" fmla="*/ 277448 h 6858000"/>
              <a:gd name="connsiteX7-26329" fmla="*/ 5097011 w 6127689"/>
              <a:gd name="connsiteY7-26330" fmla="*/ 355616 h 6858000"/>
              <a:gd name="connsiteX8-26331" fmla="*/ 5130982 w 6127689"/>
              <a:gd name="connsiteY8-26332" fmla="*/ 412030 h 6858000"/>
              <a:gd name="connsiteX9-26333" fmla="*/ 5153000 w 6127689"/>
              <a:gd name="connsiteY9-26334" fmla="*/ 507134 h 6858000"/>
              <a:gd name="connsiteX10-26335" fmla="*/ 5171282 w 6127689"/>
              <a:gd name="connsiteY10-26336" fmla="*/ 602071 h 6858000"/>
              <a:gd name="connsiteX11-26337" fmla="*/ 5176196 w 6127689"/>
              <a:gd name="connsiteY11-26338" fmla="*/ 636822 h 6858000"/>
              <a:gd name="connsiteX12-26339" fmla="*/ 5189051 w 6127689"/>
              <a:gd name="connsiteY12-26340" fmla="*/ 782518 h 6858000"/>
              <a:gd name="connsiteX13-26341" fmla="*/ 5210428 w 6127689"/>
              <a:gd name="connsiteY13-26342" fmla="*/ 815772 h 6858000"/>
              <a:gd name="connsiteX14-26343" fmla="*/ 5221088 w 6127689"/>
              <a:gd name="connsiteY14-26344" fmla="*/ 860193 h 6858000"/>
              <a:gd name="connsiteX15-26345" fmla="*/ 5230806 w 6127689"/>
              <a:gd name="connsiteY15-26346" fmla="*/ 961354 h 6858000"/>
              <a:gd name="connsiteX16-26347" fmla="*/ 5201018 w 6127689"/>
              <a:gd name="connsiteY16-26348" fmla="*/ 1095027 h 6858000"/>
              <a:gd name="connsiteX17-26349" fmla="*/ 5202153 w 6127689"/>
              <a:gd name="connsiteY17-26350" fmla="*/ 1133224 h 6858000"/>
              <a:gd name="connsiteX18-26351" fmla="*/ 5207370 w 6127689"/>
              <a:gd name="connsiteY18-26352" fmla="*/ 1138097 h 6858000"/>
              <a:gd name="connsiteX19-26353" fmla="*/ 5189234 w 6127689"/>
              <a:gd name="connsiteY19-26354" fmla="*/ 1193495 h 6858000"/>
              <a:gd name="connsiteX20-26355" fmla="*/ 5202769 w 6127689"/>
              <a:gd name="connsiteY20-26356" fmla="*/ 1269450 h 6858000"/>
              <a:gd name="connsiteX21-26357" fmla="*/ 5225968 w 6127689"/>
              <a:gd name="connsiteY21-26358" fmla="*/ 1357994 h 6858000"/>
              <a:gd name="connsiteX22-26359" fmla="*/ 5233819 w 6127689"/>
              <a:gd name="connsiteY22-26360" fmla="*/ 1380922 h 6858000"/>
              <a:gd name="connsiteX23-26361" fmla="*/ 5237226 w 6127689"/>
              <a:gd name="connsiteY23-26362" fmla="*/ 1441327 h 6858000"/>
              <a:gd name="connsiteX24-26363" fmla="*/ 5255653 w 6127689"/>
              <a:gd name="connsiteY24-26364" fmla="*/ 1524712 h 6858000"/>
              <a:gd name="connsiteX25-26365" fmla="*/ 5263491 w 6127689"/>
              <a:gd name="connsiteY25-26366" fmla="*/ 1642938 h 6858000"/>
              <a:gd name="connsiteX26-26367" fmla="*/ 5261314 w 6127689"/>
              <a:gd name="connsiteY26-26368" fmla="*/ 1689177 h 6858000"/>
              <a:gd name="connsiteX27-26369" fmla="*/ 5259788 w 6127689"/>
              <a:gd name="connsiteY27-26370" fmla="*/ 1768516 h 6858000"/>
              <a:gd name="connsiteX28-26371" fmla="*/ 5255696 w 6127689"/>
              <a:gd name="connsiteY28-26372" fmla="*/ 1953770 h 6858000"/>
              <a:gd name="connsiteX29-26373" fmla="*/ 5252592 w 6127689"/>
              <a:gd name="connsiteY29-26374" fmla="*/ 2092210 h 6858000"/>
              <a:gd name="connsiteX30-26375" fmla="*/ 5264303 w 6127689"/>
              <a:gd name="connsiteY30-26376" fmla="*/ 2225157 h 6858000"/>
              <a:gd name="connsiteX31-26377" fmla="*/ 5254949 w 6127689"/>
              <a:gd name="connsiteY31-26378" fmla="*/ 2236160 h 6858000"/>
              <a:gd name="connsiteX32-26379" fmla="*/ 5250104 w 6127689"/>
              <a:gd name="connsiteY32-26380" fmla="*/ 2249166 h 6858000"/>
              <a:gd name="connsiteX33-26381" fmla="*/ 5251214 w 6127689"/>
              <a:gd name="connsiteY33-26382" fmla="*/ 2250944 h 6858000"/>
              <a:gd name="connsiteX34-26383" fmla="*/ 5250644 w 6127689"/>
              <a:gd name="connsiteY34-26384" fmla="*/ 2266619 h 6858000"/>
              <a:gd name="connsiteX35-26385" fmla="*/ 5293877 w 6127689"/>
              <a:gd name="connsiteY35-26386" fmla="*/ 2368649 h 6858000"/>
              <a:gd name="connsiteX36-26387" fmla="*/ 5311338 w 6127689"/>
              <a:gd name="connsiteY36-26388" fmla="*/ 2404034 h 6858000"/>
              <a:gd name="connsiteX37-26389" fmla="*/ 5338366 w 6127689"/>
              <a:gd name="connsiteY37-26390" fmla="*/ 2465052 h 6858000"/>
              <a:gd name="connsiteX38-26391" fmla="*/ 5371263 w 6127689"/>
              <a:gd name="connsiteY38-26392" fmla="*/ 2586413 h 6858000"/>
              <a:gd name="connsiteX39-26393" fmla="*/ 5407503 w 6127689"/>
              <a:gd name="connsiteY39-26394" fmla="*/ 2786290 h 6858000"/>
              <a:gd name="connsiteX40-26395" fmla="*/ 5407356 w 6127689"/>
              <a:gd name="connsiteY40-26396" fmla="*/ 2787545 h 6858000"/>
              <a:gd name="connsiteX41-26397" fmla="*/ 5411130 w 6127689"/>
              <a:gd name="connsiteY41-26398" fmla="*/ 2788640 h 6858000"/>
              <a:gd name="connsiteX42-26399" fmla="*/ 5416439 w 6127689"/>
              <a:gd name="connsiteY42-26400" fmla="*/ 2805666 h 6858000"/>
              <a:gd name="connsiteX43-26401" fmla="*/ 5457023 w 6127689"/>
              <a:gd name="connsiteY43-26402" fmla="*/ 2858292 h 6858000"/>
              <a:gd name="connsiteX44-26403" fmla="*/ 5479298 w 6127689"/>
              <a:gd name="connsiteY44-26404" fmla="*/ 2947791 h 6858000"/>
              <a:gd name="connsiteX45-26405" fmla="*/ 5481770 w 6127689"/>
              <a:gd name="connsiteY45-26406" fmla="*/ 2951352 h 6858000"/>
              <a:gd name="connsiteX46-26407" fmla="*/ 5482045 w 6127689"/>
              <a:gd name="connsiteY46-26408" fmla="*/ 2984371 h 6858000"/>
              <a:gd name="connsiteX47-26409" fmla="*/ 5482415 w 6127689"/>
              <a:gd name="connsiteY47-26410" fmla="*/ 3004079 h 6858000"/>
              <a:gd name="connsiteX48-26411" fmla="*/ 5503944 w 6127689"/>
              <a:gd name="connsiteY48-26412" fmla="*/ 3123335 h 6858000"/>
              <a:gd name="connsiteX49-26413" fmla="*/ 5516007 w 6127689"/>
              <a:gd name="connsiteY49-26414" fmla="*/ 3258473 h 6858000"/>
              <a:gd name="connsiteX50-26415" fmla="*/ 5566839 w 6127689"/>
              <a:gd name="connsiteY50-26416" fmla="*/ 3345295 h 6858000"/>
              <a:gd name="connsiteX51-26417" fmla="*/ 5589758 w 6127689"/>
              <a:gd name="connsiteY51-26418" fmla="*/ 3506453 h 6858000"/>
              <a:gd name="connsiteX52-26419" fmla="*/ 5596144 w 6127689"/>
              <a:gd name="connsiteY52-26420" fmla="*/ 3534624 h 6858000"/>
              <a:gd name="connsiteX53-26421" fmla="*/ 5597750 w 6127689"/>
              <a:gd name="connsiteY53-26422" fmla="*/ 3534129 h 6858000"/>
              <a:gd name="connsiteX54-26423" fmla="*/ 5599700 w 6127689"/>
              <a:gd name="connsiteY54-26424" fmla="*/ 3547221 h 6858000"/>
              <a:gd name="connsiteX55-26425" fmla="*/ 5615031 w 6127689"/>
              <a:gd name="connsiteY55-26426" fmla="*/ 3557482 h 6858000"/>
              <a:gd name="connsiteX56-26427" fmla="*/ 5618377 w 6127689"/>
              <a:gd name="connsiteY56-26428" fmla="*/ 3588431 h 6858000"/>
              <a:gd name="connsiteX57-26429" fmla="*/ 5612155 w 6127689"/>
              <a:gd name="connsiteY57-26430" fmla="*/ 3589869 h 6858000"/>
              <a:gd name="connsiteX58-26431" fmla="*/ 5620843 w 6127689"/>
              <a:gd name="connsiteY58-26432" fmla="*/ 3606745 h 6858000"/>
              <a:gd name="connsiteX59-26433" fmla="*/ 5655472 w 6127689"/>
              <a:gd name="connsiteY59-26434" fmla="*/ 3678877 h 6858000"/>
              <a:gd name="connsiteX60-26435" fmla="*/ 5683015 w 6127689"/>
              <a:gd name="connsiteY60-26436" fmla="*/ 3762025 h 6858000"/>
              <a:gd name="connsiteX61-26437" fmla="*/ 5696643 w 6127689"/>
              <a:gd name="connsiteY61-26438" fmla="*/ 3773888 h 6858000"/>
              <a:gd name="connsiteX62-26439" fmla="*/ 5699203 w 6127689"/>
              <a:gd name="connsiteY62-26440" fmla="*/ 3775823 h 6858000"/>
              <a:gd name="connsiteX63-26441" fmla="*/ 5704824 w 6127689"/>
              <a:gd name="connsiteY63-26442" fmla="*/ 3785966 h 6858000"/>
              <a:gd name="connsiteX64-26443" fmla="*/ 5733539 w 6127689"/>
              <a:gd name="connsiteY64-26444" fmla="*/ 3818457 h 6858000"/>
              <a:gd name="connsiteX65-26445" fmla="*/ 5768491 w 6127689"/>
              <a:gd name="connsiteY65-26446" fmla="*/ 3914399 h 6858000"/>
              <a:gd name="connsiteX66-26447" fmla="*/ 5793123 w 6127689"/>
              <a:gd name="connsiteY66-26448" fmla="*/ 3969952 h 6858000"/>
              <a:gd name="connsiteX67-26449" fmla="*/ 5808321 w 6127689"/>
              <a:gd name="connsiteY67-26450" fmla="*/ 3988153 h 6858000"/>
              <a:gd name="connsiteX68-26451" fmla="*/ 5825621 w 6127689"/>
              <a:gd name="connsiteY68-26452" fmla="*/ 4015525 h 6858000"/>
              <a:gd name="connsiteX69-26453" fmla="*/ 5860672 w 6127689"/>
              <a:gd name="connsiteY69-26454" fmla="*/ 4061579 h 6858000"/>
              <a:gd name="connsiteX70-26455" fmla="*/ 5872173 w 6127689"/>
              <a:gd name="connsiteY70-26456" fmla="*/ 4088497 h 6858000"/>
              <a:gd name="connsiteX71-26457" fmla="*/ 5883705 w 6127689"/>
              <a:gd name="connsiteY71-26458" fmla="*/ 4101899 h 6858000"/>
              <a:gd name="connsiteX72-26459" fmla="*/ 5894095 w 6127689"/>
              <a:gd name="connsiteY72-26460" fmla="*/ 4128857 h 6858000"/>
              <a:gd name="connsiteX73-26461" fmla="*/ 5898339 w 6127689"/>
              <a:gd name="connsiteY73-26462" fmla="*/ 4140800 h 6858000"/>
              <a:gd name="connsiteX74-26463" fmla="*/ 5903513 w 6127689"/>
              <a:gd name="connsiteY74-26464" fmla="*/ 4187661 h 6858000"/>
              <a:gd name="connsiteX75-26465" fmla="*/ 5917114 w 6127689"/>
              <a:gd name="connsiteY75-26466" fmla="*/ 4213096 h 6858000"/>
              <a:gd name="connsiteX76-26467" fmla="*/ 5924233 w 6127689"/>
              <a:gd name="connsiteY76-26468" fmla="*/ 4242060 h 6858000"/>
              <a:gd name="connsiteX77-26469" fmla="*/ 5928910 w 6127689"/>
              <a:gd name="connsiteY77-26470" fmla="*/ 4300973 h 6858000"/>
              <a:gd name="connsiteX78-26471" fmla="*/ 5939320 w 6127689"/>
              <a:gd name="connsiteY78-26472" fmla="*/ 4340435 h 6858000"/>
              <a:gd name="connsiteX79-26473" fmla="*/ 5946705 w 6127689"/>
              <a:gd name="connsiteY79-26474" fmla="*/ 4428051 h 6858000"/>
              <a:gd name="connsiteX80-26475" fmla="*/ 5949261 w 6127689"/>
              <a:gd name="connsiteY80-26476" fmla="*/ 4449185 h 6858000"/>
              <a:gd name="connsiteX81-26477" fmla="*/ 5957504 w 6127689"/>
              <a:gd name="connsiteY81-26478" fmla="*/ 4465911 h 6858000"/>
              <a:gd name="connsiteX82-26479" fmla="*/ 5968960 w 6127689"/>
              <a:gd name="connsiteY82-26480" fmla="*/ 4482655 h 6858000"/>
              <a:gd name="connsiteX83-26481" fmla="*/ 5980106 w 6127689"/>
              <a:gd name="connsiteY83-26482" fmla="*/ 4585087 h 6858000"/>
              <a:gd name="connsiteX84-26483" fmla="*/ 5998138 w 6127689"/>
              <a:gd name="connsiteY84-26484" fmla="*/ 4697518 h 6858000"/>
              <a:gd name="connsiteX85-26485" fmla="*/ 6013516 w 6127689"/>
              <a:gd name="connsiteY85-26486" fmla="*/ 4786619 h 6858000"/>
              <a:gd name="connsiteX86-26487" fmla="*/ 6025404 w 6127689"/>
              <a:gd name="connsiteY86-26488" fmla="*/ 4858148 h 6858000"/>
              <a:gd name="connsiteX87-26489" fmla="*/ 6007749 w 6127689"/>
              <a:gd name="connsiteY87-26490" fmla="*/ 4964715 h 6858000"/>
              <a:gd name="connsiteX88-26491" fmla="*/ 6005269 w 6127689"/>
              <a:gd name="connsiteY88-26492" fmla="*/ 5150567 h 6858000"/>
              <a:gd name="connsiteX89-26493" fmla="*/ 6001127 w 6127689"/>
              <a:gd name="connsiteY89-26494" fmla="*/ 5164609 h 6858000"/>
              <a:gd name="connsiteX90-26495" fmla="*/ 5996647 w 6127689"/>
              <a:gd name="connsiteY90-26496" fmla="*/ 5185640 h 6858000"/>
              <a:gd name="connsiteX91-26497" fmla="*/ 5998514 w 6127689"/>
              <a:gd name="connsiteY91-26498" fmla="*/ 5189673 h 6858000"/>
              <a:gd name="connsiteX92-26499" fmla="*/ 6018409 w 6127689"/>
              <a:gd name="connsiteY92-26500" fmla="*/ 5227157 h 6858000"/>
              <a:gd name="connsiteX93-26501" fmla="*/ 6036748 w 6127689"/>
              <a:gd name="connsiteY93-26502" fmla="*/ 5322752 h 6858000"/>
              <a:gd name="connsiteX94-26503" fmla="*/ 6036943 w 6127689"/>
              <a:gd name="connsiteY94-26504" fmla="*/ 5329480 h 6858000"/>
              <a:gd name="connsiteX95-26505" fmla="*/ 6037236 w 6127689"/>
              <a:gd name="connsiteY95-26506" fmla="*/ 5329634 h 6858000"/>
              <a:gd name="connsiteX96-26507" fmla="*/ 6038019 w 6127689"/>
              <a:gd name="connsiteY96-26508" fmla="*/ 5336764 h 6858000"/>
              <a:gd name="connsiteX97-26509" fmla="*/ 6037298 w 6127689"/>
              <a:gd name="connsiteY97-26510" fmla="*/ 5341753 h 6858000"/>
              <a:gd name="connsiteX98-26511" fmla="*/ 6037677 w 6127689"/>
              <a:gd name="connsiteY98-26512" fmla="*/ 5354807 h 6858000"/>
              <a:gd name="connsiteX99-26513" fmla="*/ 6039728 w 6127689"/>
              <a:gd name="connsiteY99-26514" fmla="*/ 5359416 h 6858000"/>
              <a:gd name="connsiteX100-26515" fmla="*/ 6043311 w 6127689"/>
              <a:gd name="connsiteY100-26516" fmla="*/ 5361407 h 6858000"/>
              <a:gd name="connsiteX101-26517" fmla="*/ 6042954 w 6127689"/>
              <a:gd name="connsiteY101-26518" fmla="*/ 5362576 h 6858000"/>
              <a:gd name="connsiteX102-26519" fmla="*/ 6053435 w 6127689"/>
              <a:gd name="connsiteY102-26520" fmla="*/ 5387547 h 6858000"/>
              <a:gd name="connsiteX103-26521" fmla="*/ 6065933 w 6127689"/>
              <a:gd name="connsiteY103-26522" fmla="*/ 5443002 h 6858000"/>
              <a:gd name="connsiteX104-26523" fmla="*/ 6068640 w 6127689"/>
              <a:gd name="connsiteY104-26524" fmla="*/ 5474503 h 6858000"/>
              <a:gd name="connsiteX105-26525" fmla="*/ 6080922 w 6127689"/>
              <a:gd name="connsiteY105-26526" fmla="*/ 5561070 h 6858000"/>
              <a:gd name="connsiteX106-26527" fmla="*/ 6096949 w 6127689"/>
              <a:gd name="connsiteY106-26528" fmla="*/ 5648179 h 6858000"/>
              <a:gd name="connsiteX107-26529" fmla="*/ 6125703 w 6127689"/>
              <a:gd name="connsiteY107-26530" fmla="*/ 5692894 h 6858000"/>
              <a:gd name="connsiteX108-26531" fmla="*/ 6126670 w 6127689"/>
              <a:gd name="connsiteY108-26532" fmla="*/ 5697882 h 6858000"/>
              <a:gd name="connsiteX109-26533" fmla="*/ 6124061 w 6127689"/>
              <a:gd name="connsiteY109-26534" fmla="*/ 5710294 h 6858000"/>
              <a:gd name="connsiteX110-26535" fmla="*/ 6122213 w 6127689"/>
              <a:gd name="connsiteY110-26536" fmla="*/ 5714762 h 6858000"/>
              <a:gd name="connsiteX111-26537" fmla="*/ 6121353 w 6127689"/>
              <a:gd name="connsiteY111-26538" fmla="*/ 5721725 h 6858000"/>
              <a:gd name="connsiteX112-26539" fmla="*/ 6121607 w 6127689"/>
              <a:gd name="connsiteY112-26540" fmla="*/ 5721959 h 6858000"/>
              <a:gd name="connsiteX113-26541" fmla="*/ 6120262 w 6127689"/>
              <a:gd name="connsiteY113-26542" fmla="*/ 5728358 h 6858000"/>
              <a:gd name="connsiteX114-26543" fmla="*/ 6127024 w 6127689"/>
              <a:gd name="connsiteY114-26544" fmla="*/ 5786902 h 6858000"/>
              <a:gd name="connsiteX115-26545" fmla="*/ 6127519 w 6127689"/>
              <a:gd name="connsiteY115-26546" fmla="*/ 5865775 h 6858000"/>
              <a:gd name="connsiteX116-26547" fmla="*/ 6119217 w 6127689"/>
              <a:gd name="connsiteY116-26548" fmla="*/ 5888542 h 6858000"/>
              <a:gd name="connsiteX117-26549" fmla="*/ 6102493 w 6127689"/>
              <a:gd name="connsiteY117-26550" fmla="*/ 5928602 h 6858000"/>
              <a:gd name="connsiteX118-26551" fmla="*/ 6056863 w 6127689"/>
              <a:gd name="connsiteY118-26552" fmla="*/ 6000643 h 6858000"/>
              <a:gd name="connsiteX119-26553" fmla="*/ 6045436 w 6127689"/>
              <a:gd name="connsiteY119-26554" fmla="*/ 6124480 h 6858000"/>
              <a:gd name="connsiteX120-26555" fmla="*/ 6030489 w 6127689"/>
              <a:gd name="connsiteY120-26556" fmla="*/ 6317666 h 6858000"/>
              <a:gd name="connsiteX121-26557" fmla="*/ 6007492 w 6127689"/>
              <a:gd name="connsiteY121-26558" fmla="*/ 6440818 h 6858000"/>
              <a:gd name="connsiteX122-26559" fmla="*/ 6009467 w 6127689"/>
              <a:gd name="connsiteY122-26560" fmla="*/ 6487076 h 6858000"/>
              <a:gd name="connsiteX123-26561" fmla="*/ 5995064 w 6127689"/>
              <a:gd name="connsiteY123-26562" fmla="*/ 6540791 h 6858000"/>
              <a:gd name="connsiteX124-26563" fmla="*/ 5996309 w 6127689"/>
              <a:gd name="connsiteY124-26564" fmla="*/ 6543961 h 6858000"/>
              <a:gd name="connsiteX125-26565" fmla="*/ 5996048 w 6127689"/>
              <a:gd name="connsiteY125-26566" fmla="*/ 6555444 h 6858000"/>
              <a:gd name="connsiteX126-26567" fmla="*/ 6002524 w 6127689"/>
              <a:gd name="connsiteY126-26568" fmla="*/ 6560188 h 6858000"/>
              <a:gd name="connsiteX127-26569" fmla="*/ 6006823 w 6127689"/>
              <a:gd name="connsiteY127-26570" fmla="*/ 6578546 h 6858000"/>
              <a:gd name="connsiteX128-26571" fmla="*/ 6004510 w 6127689"/>
              <a:gd name="connsiteY128-26572" fmla="*/ 6599256 h 6858000"/>
              <a:gd name="connsiteX129-26573" fmla="*/ 5986207 w 6127689"/>
              <a:gd name="connsiteY129-26574" fmla="*/ 6695855 h 6858000"/>
              <a:gd name="connsiteX130-26575" fmla="*/ 5979428 w 6127689"/>
              <a:gd name="connsiteY130-26576" fmla="*/ 6754678 h 6858000"/>
              <a:gd name="connsiteX131-26577" fmla="*/ 5983398 w 6127689"/>
              <a:gd name="connsiteY131-26578" fmla="*/ 6778641 h 6858000"/>
              <a:gd name="connsiteX132-26579" fmla="*/ 5984543 w 6127689"/>
              <a:gd name="connsiteY132-26580" fmla="*/ 6811016 h 6858000"/>
              <a:gd name="connsiteX133-26581" fmla="*/ 5981802 w 6127689"/>
              <a:gd name="connsiteY133-26582" fmla="*/ 6838578 h 6858000"/>
              <a:gd name="connsiteX134-26583" fmla="*/ 5979671 w 6127689"/>
              <a:gd name="connsiteY134-26584" fmla="*/ 6858000 h 6858000"/>
              <a:gd name="connsiteX135-26585" fmla="*/ 0 w 6127689"/>
              <a:gd name="connsiteY135-26586" fmla="*/ 6858000 h 6858000"/>
              <a:gd name="connsiteX136-26587" fmla="*/ 0 w 6127689"/>
              <a:gd name="connsiteY136-26588" fmla="*/ 0 h 6858000"/>
              <a:gd name="connsiteX0-26589" fmla="*/ 0 w 6127689"/>
              <a:gd name="connsiteY0-26590" fmla="*/ 0 h 6858000"/>
              <a:gd name="connsiteX1-26591" fmla="*/ 4965888 w 6127689"/>
              <a:gd name="connsiteY1-26592" fmla="*/ 0 h 6858000"/>
              <a:gd name="connsiteX2-26593" fmla="*/ 4967767 w 6127689"/>
              <a:gd name="connsiteY2-26594" fmla="*/ 7930 h 6858000"/>
              <a:gd name="connsiteX3-26595" fmla="*/ 4979444 w 6127689"/>
              <a:gd name="connsiteY3-26596" fmla="*/ 43921 h 6858000"/>
              <a:gd name="connsiteX4-26597" fmla="*/ 5021173 w 6127689"/>
              <a:gd name="connsiteY4-26598" fmla="*/ 123738 h 6858000"/>
              <a:gd name="connsiteX5-26599" fmla="*/ 5075458 w 6127689"/>
              <a:gd name="connsiteY5-26600" fmla="*/ 264355 h 6858000"/>
              <a:gd name="connsiteX6-26601" fmla="*/ 5081175 w 6127689"/>
              <a:gd name="connsiteY6-26602" fmla="*/ 277448 h 6858000"/>
              <a:gd name="connsiteX7-26603" fmla="*/ 5097011 w 6127689"/>
              <a:gd name="connsiteY7-26604" fmla="*/ 355616 h 6858000"/>
              <a:gd name="connsiteX8-26605" fmla="*/ 5130982 w 6127689"/>
              <a:gd name="connsiteY8-26606" fmla="*/ 412030 h 6858000"/>
              <a:gd name="connsiteX9-26607" fmla="*/ 5153000 w 6127689"/>
              <a:gd name="connsiteY9-26608" fmla="*/ 507134 h 6858000"/>
              <a:gd name="connsiteX10-26609" fmla="*/ 5171282 w 6127689"/>
              <a:gd name="connsiteY10-26610" fmla="*/ 602071 h 6858000"/>
              <a:gd name="connsiteX11-26611" fmla="*/ 5176196 w 6127689"/>
              <a:gd name="connsiteY11-26612" fmla="*/ 636822 h 6858000"/>
              <a:gd name="connsiteX12-26613" fmla="*/ 5189051 w 6127689"/>
              <a:gd name="connsiteY12-26614" fmla="*/ 782518 h 6858000"/>
              <a:gd name="connsiteX13-26615" fmla="*/ 5210428 w 6127689"/>
              <a:gd name="connsiteY13-26616" fmla="*/ 815772 h 6858000"/>
              <a:gd name="connsiteX14-26617" fmla="*/ 5221088 w 6127689"/>
              <a:gd name="connsiteY14-26618" fmla="*/ 860193 h 6858000"/>
              <a:gd name="connsiteX15-26619" fmla="*/ 5230806 w 6127689"/>
              <a:gd name="connsiteY15-26620" fmla="*/ 961354 h 6858000"/>
              <a:gd name="connsiteX16-26621" fmla="*/ 5201018 w 6127689"/>
              <a:gd name="connsiteY16-26622" fmla="*/ 1095027 h 6858000"/>
              <a:gd name="connsiteX17-26623" fmla="*/ 5202153 w 6127689"/>
              <a:gd name="connsiteY17-26624" fmla="*/ 1133224 h 6858000"/>
              <a:gd name="connsiteX18-26625" fmla="*/ 5207370 w 6127689"/>
              <a:gd name="connsiteY18-26626" fmla="*/ 1138097 h 6858000"/>
              <a:gd name="connsiteX19-26627" fmla="*/ 5189234 w 6127689"/>
              <a:gd name="connsiteY19-26628" fmla="*/ 1193495 h 6858000"/>
              <a:gd name="connsiteX20-26629" fmla="*/ 5202769 w 6127689"/>
              <a:gd name="connsiteY20-26630" fmla="*/ 1269450 h 6858000"/>
              <a:gd name="connsiteX21-26631" fmla="*/ 5225968 w 6127689"/>
              <a:gd name="connsiteY21-26632" fmla="*/ 1357994 h 6858000"/>
              <a:gd name="connsiteX22-26633" fmla="*/ 5233819 w 6127689"/>
              <a:gd name="connsiteY22-26634" fmla="*/ 1380922 h 6858000"/>
              <a:gd name="connsiteX23-26635" fmla="*/ 5237226 w 6127689"/>
              <a:gd name="connsiteY23-26636" fmla="*/ 1441327 h 6858000"/>
              <a:gd name="connsiteX24-26637" fmla="*/ 5255653 w 6127689"/>
              <a:gd name="connsiteY24-26638" fmla="*/ 1524712 h 6858000"/>
              <a:gd name="connsiteX25-26639" fmla="*/ 5263491 w 6127689"/>
              <a:gd name="connsiteY25-26640" fmla="*/ 1642938 h 6858000"/>
              <a:gd name="connsiteX26-26641" fmla="*/ 5261314 w 6127689"/>
              <a:gd name="connsiteY26-26642" fmla="*/ 1689177 h 6858000"/>
              <a:gd name="connsiteX27-26643" fmla="*/ 5259788 w 6127689"/>
              <a:gd name="connsiteY27-26644" fmla="*/ 1768516 h 6858000"/>
              <a:gd name="connsiteX28-26645" fmla="*/ 5255696 w 6127689"/>
              <a:gd name="connsiteY28-26646" fmla="*/ 1953770 h 6858000"/>
              <a:gd name="connsiteX29-26647" fmla="*/ 5252592 w 6127689"/>
              <a:gd name="connsiteY29-26648" fmla="*/ 2092210 h 6858000"/>
              <a:gd name="connsiteX30-26649" fmla="*/ 5264303 w 6127689"/>
              <a:gd name="connsiteY30-26650" fmla="*/ 2225157 h 6858000"/>
              <a:gd name="connsiteX31-26651" fmla="*/ 5254949 w 6127689"/>
              <a:gd name="connsiteY31-26652" fmla="*/ 2236160 h 6858000"/>
              <a:gd name="connsiteX32-26653" fmla="*/ 5250104 w 6127689"/>
              <a:gd name="connsiteY32-26654" fmla="*/ 2249166 h 6858000"/>
              <a:gd name="connsiteX33-26655" fmla="*/ 5251214 w 6127689"/>
              <a:gd name="connsiteY33-26656" fmla="*/ 2250944 h 6858000"/>
              <a:gd name="connsiteX34-26657" fmla="*/ 5250644 w 6127689"/>
              <a:gd name="connsiteY34-26658" fmla="*/ 2266619 h 6858000"/>
              <a:gd name="connsiteX35-26659" fmla="*/ 5293877 w 6127689"/>
              <a:gd name="connsiteY35-26660" fmla="*/ 2368649 h 6858000"/>
              <a:gd name="connsiteX36-26661" fmla="*/ 5311338 w 6127689"/>
              <a:gd name="connsiteY36-26662" fmla="*/ 2404034 h 6858000"/>
              <a:gd name="connsiteX37-26663" fmla="*/ 5338366 w 6127689"/>
              <a:gd name="connsiteY37-26664" fmla="*/ 2465052 h 6858000"/>
              <a:gd name="connsiteX38-26665" fmla="*/ 5371263 w 6127689"/>
              <a:gd name="connsiteY38-26666" fmla="*/ 2586413 h 6858000"/>
              <a:gd name="connsiteX39-26667" fmla="*/ 5407503 w 6127689"/>
              <a:gd name="connsiteY39-26668" fmla="*/ 2786290 h 6858000"/>
              <a:gd name="connsiteX40-26669" fmla="*/ 5407356 w 6127689"/>
              <a:gd name="connsiteY40-26670" fmla="*/ 2787545 h 6858000"/>
              <a:gd name="connsiteX41-26671" fmla="*/ 5411130 w 6127689"/>
              <a:gd name="connsiteY41-26672" fmla="*/ 2788640 h 6858000"/>
              <a:gd name="connsiteX42-26673" fmla="*/ 5416439 w 6127689"/>
              <a:gd name="connsiteY42-26674" fmla="*/ 2805666 h 6858000"/>
              <a:gd name="connsiteX43-26675" fmla="*/ 5457023 w 6127689"/>
              <a:gd name="connsiteY43-26676" fmla="*/ 2858292 h 6858000"/>
              <a:gd name="connsiteX44-26677" fmla="*/ 5479298 w 6127689"/>
              <a:gd name="connsiteY44-26678" fmla="*/ 2947791 h 6858000"/>
              <a:gd name="connsiteX45-26679" fmla="*/ 5481770 w 6127689"/>
              <a:gd name="connsiteY45-26680" fmla="*/ 2951352 h 6858000"/>
              <a:gd name="connsiteX46-26681" fmla="*/ 5482045 w 6127689"/>
              <a:gd name="connsiteY46-26682" fmla="*/ 2984371 h 6858000"/>
              <a:gd name="connsiteX47-26683" fmla="*/ 5482415 w 6127689"/>
              <a:gd name="connsiteY47-26684" fmla="*/ 3004079 h 6858000"/>
              <a:gd name="connsiteX48-26685" fmla="*/ 5503944 w 6127689"/>
              <a:gd name="connsiteY48-26686" fmla="*/ 3123335 h 6858000"/>
              <a:gd name="connsiteX49-26687" fmla="*/ 5516007 w 6127689"/>
              <a:gd name="connsiteY49-26688" fmla="*/ 3258473 h 6858000"/>
              <a:gd name="connsiteX50-26689" fmla="*/ 5566839 w 6127689"/>
              <a:gd name="connsiteY50-26690" fmla="*/ 3345295 h 6858000"/>
              <a:gd name="connsiteX51-26691" fmla="*/ 5589758 w 6127689"/>
              <a:gd name="connsiteY51-26692" fmla="*/ 3506453 h 6858000"/>
              <a:gd name="connsiteX52-26693" fmla="*/ 5596144 w 6127689"/>
              <a:gd name="connsiteY52-26694" fmla="*/ 3534624 h 6858000"/>
              <a:gd name="connsiteX53-26695" fmla="*/ 5597750 w 6127689"/>
              <a:gd name="connsiteY53-26696" fmla="*/ 3534129 h 6858000"/>
              <a:gd name="connsiteX54-26697" fmla="*/ 5599700 w 6127689"/>
              <a:gd name="connsiteY54-26698" fmla="*/ 3547221 h 6858000"/>
              <a:gd name="connsiteX55-26699" fmla="*/ 5615031 w 6127689"/>
              <a:gd name="connsiteY55-26700" fmla="*/ 3557482 h 6858000"/>
              <a:gd name="connsiteX56-26701" fmla="*/ 5618377 w 6127689"/>
              <a:gd name="connsiteY56-26702" fmla="*/ 3588431 h 6858000"/>
              <a:gd name="connsiteX57-26703" fmla="*/ 5612155 w 6127689"/>
              <a:gd name="connsiteY57-26704" fmla="*/ 3589869 h 6858000"/>
              <a:gd name="connsiteX58-26705" fmla="*/ 5620843 w 6127689"/>
              <a:gd name="connsiteY58-26706" fmla="*/ 3606745 h 6858000"/>
              <a:gd name="connsiteX59-26707" fmla="*/ 5655472 w 6127689"/>
              <a:gd name="connsiteY59-26708" fmla="*/ 3678877 h 6858000"/>
              <a:gd name="connsiteX60-26709" fmla="*/ 5683015 w 6127689"/>
              <a:gd name="connsiteY60-26710" fmla="*/ 3762025 h 6858000"/>
              <a:gd name="connsiteX61-26711" fmla="*/ 5696643 w 6127689"/>
              <a:gd name="connsiteY61-26712" fmla="*/ 3773888 h 6858000"/>
              <a:gd name="connsiteX62-26713" fmla="*/ 5699203 w 6127689"/>
              <a:gd name="connsiteY62-26714" fmla="*/ 3775823 h 6858000"/>
              <a:gd name="connsiteX63-26715" fmla="*/ 5704824 w 6127689"/>
              <a:gd name="connsiteY63-26716" fmla="*/ 3785966 h 6858000"/>
              <a:gd name="connsiteX64-26717" fmla="*/ 5733539 w 6127689"/>
              <a:gd name="connsiteY64-26718" fmla="*/ 3818457 h 6858000"/>
              <a:gd name="connsiteX65-26719" fmla="*/ 5768491 w 6127689"/>
              <a:gd name="connsiteY65-26720" fmla="*/ 3914399 h 6858000"/>
              <a:gd name="connsiteX66-26721" fmla="*/ 5793123 w 6127689"/>
              <a:gd name="connsiteY66-26722" fmla="*/ 3969952 h 6858000"/>
              <a:gd name="connsiteX67-26723" fmla="*/ 5808321 w 6127689"/>
              <a:gd name="connsiteY67-26724" fmla="*/ 3988153 h 6858000"/>
              <a:gd name="connsiteX68-26725" fmla="*/ 5825621 w 6127689"/>
              <a:gd name="connsiteY68-26726" fmla="*/ 4015525 h 6858000"/>
              <a:gd name="connsiteX69-26727" fmla="*/ 5860672 w 6127689"/>
              <a:gd name="connsiteY69-26728" fmla="*/ 4061579 h 6858000"/>
              <a:gd name="connsiteX70-26729" fmla="*/ 5872173 w 6127689"/>
              <a:gd name="connsiteY70-26730" fmla="*/ 4088497 h 6858000"/>
              <a:gd name="connsiteX71-26731" fmla="*/ 5883705 w 6127689"/>
              <a:gd name="connsiteY71-26732" fmla="*/ 4101899 h 6858000"/>
              <a:gd name="connsiteX72-26733" fmla="*/ 5894095 w 6127689"/>
              <a:gd name="connsiteY72-26734" fmla="*/ 4128857 h 6858000"/>
              <a:gd name="connsiteX73-26735" fmla="*/ 5898339 w 6127689"/>
              <a:gd name="connsiteY73-26736" fmla="*/ 4140800 h 6858000"/>
              <a:gd name="connsiteX74-26737" fmla="*/ 5903513 w 6127689"/>
              <a:gd name="connsiteY74-26738" fmla="*/ 4187661 h 6858000"/>
              <a:gd name="connsiteX75-26739" fmla="*/ 5917114 w 6127689"/>
              <a:gd name="connsiteY75-26740" fmla="*/ 4213096 h 6858000"/>
              <a:gd name="connsiteX76-26741" fmla="*/ 5924233 w 6127689"/>
              <a:gd name="connsiteY76-26742" fmla="*/ 4242060 h 6858000"/>
              <a:gd name="connsiteX77-26743" fmla="*/ 5928910 w 6127689"/>
              <a:gd name="connsiteY77-26744" fmla="*/ 4300973 h 6858000"/>
              <a:gd name="connsiteX78-26745" fmla="*/ 5939320 w 6127689"/>
              <a:gd name="connsiteY78-26746" fmla="*/ 4340435 h 6858000"/>
              <a:gd name="connsiteX79-26747" fmla="*/ 5946705 w 6127689"/>
              <a:gd name="connsiteY79-26748" fmla="*/ 4428051 h 6858000"/>
              <a:gd name="connsiteX80-26749" fmla="*/ 5949261 w 6127689"/>
              <a:gd name="connsiteY80-26750" fmla="*/ 4449185 h 6858000"/>
              <a:gd name="connsiteX81-26751" fmla="*/ 5968960 w 6127689"/>
              <a:gd name="connsiteY81-26752" fmla="*/ 4482655 h 6858000"/>
              <a:gd name="connsiteX82-26753" fmla="*/ 5980106 w 6127689"/>
              <a:gd name="connsiteY82-26754" fmla="*/ 4585087 h 6858000"/>
              <a:gd name="connsiteX83-26755" fmla="*/ 5998138 w 6127689"/>
              <a:gd name="connsiteY83-26756" fmla="*/ 4697518 h 6858000"/>
              <a:gd name="connsiteX84-26757" fmla="*/ 6013516 w 6127689"/>
              <a:gd name="connsiteY84-26758" fmla="*/ 4786619 h 6858000"/>
              <a:gd name="connsiteX85-26759" fmla="*/ 6025404 w 6127689"/>
              <a:gd name="connsiteY85-26760" fmla="*/ 4858148 h 6858000"/>
              <a:gd name="connsiteX86-26761" fmla="*/ 6007749 w 6127689"/>
              <a:gd name="connsiteY86-26762" fmla="*/ 4964715 h 6858000"/>
              <a:gd name="connsiteX87-26763" fmla="*/ 6005269 w 6127689"/>
              <a:gd name="connsiteY87-26764" fmla="*/ 5150567 h 6858000"/>
              <a:gd name="connsiteX88-26765" fmla="*/ 6001127 w 6127689"/>
              <a:gd name="connsiteY88-26766" fmla="*/ 5164609 h 6858000"/>
              <a:gd name="connsiteX89-26767" fmla="*/ 5996647 w 6127689"/>
              <a:gd name="connsiteY89-26768" fmla="*/ 5185640 h 6858000"/>
              <a:gd name="connsiteX90-26769" fmla="*/ 5998514 w 6127689"/>
              <a:gd name="connsiteY90-26770" fmla="*/ 5189673 h 6858000"/>
              <a:gd name="connsiteX91-26771" fmla="*/ 6018409 w 6127689"/>
              <a:gd name="connsiteY91-26772" fmla="*/ 5227157 h 6858000"/>
              <a:gd name="connsiteX92-26773" fmla="*/ 6036748 w 6127689"/>
              <a:gd name="connsiteY92-26774" fmla="*/ 5322752 h 6858000"/>
              <a:gd name="connsiteX93-26775" fmla="*/ 6036943 w 6127689"/>
              <a:gd name="connsiteY93-26776" fmla="*/ 5329480 h 6858000"/>
              <a:gd name="connsiteX94-26777" fmla="*/ 6037236 w 6127689"/>
              <a:gd name="connsiteY94-26778" fmla="*/ 5329634 h 6858000"/>
              <a:gd name="connsiteX95-26779" fmla="*/ 6038019 w 6127689"/>
              <a:gd name="connsiteY95-26780" fmla="*/ 5336764 h 6858000"/>
              <a:gd name="connsiteX96-26781" fmla="*/ 6037298 w 6127689"/>
              <a:gd name="connsiteY96-26782" fmla="*/ 5341753 h 6858000"/>
              <a:gd name="connsiteX97-26783" fmla="*/ 6037677 w 6127689"/>
              <a:gd name="connsiteY97-26784" fmla="*/ 5354807 h 6858000"/>
              <a:gd name="connsiteX98-26785" fmla="*/ 6039728 w 6127689"/>
              <a:gd name="connsiteY98-26786" fmla="*/ 5359416 h 6858000"/>
              <a:gd name="connsiteX99-26787" fmla="*/ 6043311 w 6127689"/>
              <a:gd name="connsiteY99-26788" fmla="*/ 5361407 h 6858000"/>
              <a:gd name="connsiteX100-26789" fmla="*/ 6042954 w 6127689"/>
              <a:gd name="connsiteY100-26790" fmla="*/ 5362576 h 6858000"/>
              <a:gd name="connsiteX101-26791" fmla="*/ 6053435 w 6127689"/>
              <a:gd name="connsiteY101-26792" fmla="*/ 5387547 h 6858000"/>
              <a:gd name="connsiteX102-26793" fmla="*/ 6065933 w 6127689"/>
              <a:gd name="connsiteY102-26794" fmla="*/ 5443002 h 6858000"/>
              <a:gd name="connsiteX103-26795" fmla="*/ 6068640 w 6127689"/>
              <a:gd name="connsiteY103-26796" fmla="*/ 5474503 h 6858000"/>
              <a:gd name="connsiteX104-26797" fmla="*/ 6080922 w 6127689"/>
              <a:gd name="connsiteY104-26798" fmla="*/ 5561070 h 6858000"/>
              <a:gd name="connsiteX105-26799" fmla="*/ 6096949 w 6127689"/>
              <a:gd name="connsiteY105-26800" fmla="*/ 5648179 h 6858000"/>
              <a:gd name="connsiteX106-26801" fmla="*/ 6125703 w 6127689"/>
              <a:gd name="connsiteY106-26802" fmla="*/ 5692894 h 6858000"/>
              <a:gd name="connsiteX107-26803" fmla="*/ 6126670 w 6127689"/>
              <a:gd name="connsiteY107-26804" fmla="*/ 5697882 h 6858000"/>
              <a:gd name="connsiteX108-26805" fmla="*/ 6124061 w 6127689"/>
              <a:gd name="connsiteY108-26806" fmla="*/ 5710294 h 6858000"/>
              <a:gd name="connsiteX109-26807" fmla="*/ 6122213 w 6127689"/>
              <a:gd name="connsiteY109-26808" fmla="*/ 5714762 h 6858000"/>
              <a:gd name="connsiteX110-26809" fmla="*/ 6121353 w 6127689"/>
              <a:gd name="connsiteY110-26810" fmla="*/ 5721725 h 6858000"/>
              <a:gd name="connsiteX111-26811" fmla="*/ 6121607 w 6127689"/>
              <a:gd name="connsiteY111-26812" fmla="*/ 5721959 h 6858000"/>
              <a:gd name="connsiteX112-26813" fmla="*/ 6120262 w 6127689"/>
              <a:gd name="connsiteY112-26814" fmla="*/ 5728358 h 6858000"/>
              <a:gd name="connsiteX113-26815" fmla="*/ 6127024 w 6127689"/>
              <a:gd name="connsiteY113-26816" fmla="*/ 5786902 h 6858000"/>
              <a:gd name="connsiteX114-26817" fmla="*/ 6127519 w 6127689"/>
              <a:gd name="connsiteY114-26818" fmla="*/ 5865775 h 6858000"/>
              <a:gd name="connsiteX115-26819" fmla="*/ 6119217 w 6127689"/>
              <a:gd name="connsiteY115-26820" fmla="*/ 5888542 h 6858000"/>
              <a:gd name="connsiteX116-26821" fmla="*/ 6102493 w 6127689"/>
              <a:gd name="connsiteY116-26822" fmla="*/ 5928602 h 6858000"/>
              <a:gd name="connsiteX117-26823" fmla="*/ 6056863 w 6127689"/>
              <a:gd name="connsiteY117-26824" fmla="*/ 6000643 h 6858000"/>
              <a:gd name="connsiteX118-26825" fmla="*/ 6045436 w 6127689"/>
              <a:gd name="connsiteY118-26826" fmla="*/ 6124480 h 6858000"/>
              <a:gd name="connsiteX119-26827" fmla="*/ 6030489 w 6127689"/>
              <a:gd name="connsiteY119-26828" fmla="*/ 6317666 h 6858000"/>
              <a:gd name="connsiteX120-26829" fmla="*/ 6007492 w 6127689"/>
              <a:gd name="connsiteY120-26830" fmla="*/ 6440818 h 6858000"/>
              <a:gd name="connsiteX121-26831" fmla="*/ 6009467 w 6127689"/>
              <a:gd name="connsiteY121-26832" fmla="*/ 6487076 h 6858000"/>
              <a:gd name="connsiteX122-26833" fmla="*/ 5995064 w 6127689"/>
              <a:gd name="connsiteY122-26834" fmla="*/ 6540791 h 6858000"/>
              <a:gd name="connsiteX123-26835" fmla="*/ 5996309 w 6127689"/>
              <a:gd name="connsiteY123-26836" fmla="*/ 6543961 h 6858000"/>
              <a:gd name="connsiteX124-26837" fmla="*/ 5996048 w 6127689"/>
              <a:gd name="connsiteY124-26838" fmla="*/ 6555444 h 6858000"/>
              <a:gd name="connsiteX125-26839" fmla="*/ 6002524 w 6127689"/>
              <a:gd name="connsiteY125-26840" fmla="*/ 6560188 h 6858000"/>
              <a:gd name="connsiteX126-26841" fmla="*/ 6006823 w 6127689"/>
              <a:gd name="connsiteY126-26842" fmla="*/ 6578546 h 6858000"/>
              <a:gd name="connsiteX127-26843" fmla="*/ 6004510 w 6127689"/>
              <a:gd name="connsiteY127-26844" fmla="*/ 6599256 h 6858000"/>
              <a:gd name="connsiteX128-26845" fmla="*/ 5986207 w 6127689"/>
              <a:gd name="connsiteY128-26846" fmla="*/ 6695855 h 6858000"/>
              <a:gd name="connsiteX129-26847" fmla="*/ 5979428 w 6127689"/>
              <a:gd name="connsiteY129-26848" fmla="*/ 6754678 h 6858000"/>
              <a:gd name="connsiteX130-26849" fmla="*/ 5983398 w 6127689"/>
              <a:gd name="connsiteY130-26850" fmla="*/ 6778641 h 6858000"/>
              <a:gd name="connsiteX131-26851" fmla="*/ 5984543 w 6127689"/>
              <a:gd name="connsiteY131-26852" fmla="*/ 6811016 h 6858000"/>
              <a:gd name="connsiteX132-26853" fmla="*/ 5981802 w 6127689"/>
              <a:gd name="connsiteY132-26854" fmla="*/ 6838578 h 6858000"/>
              <a:gd name="connsiteX133-26855" fmla="*/ 5979671 w 6127689"/>
              <a:gd name="connsiteY133-26856" fmla="*/ 6858000 h 6858000"/>
              <a:gd name="connsiteX134-26857" fmla="*/ 0 w 6127689"/>
              <a:gd name="connsiteY134-26858" fmla="*/ 6858000 h 6858000"/>
              <a:gd name="connsiteX135-26859" fmla="*/ 0 w 6127689"/>
              <a:gd name="connsiteY135-26860" fmla="*/ 0 h 6858000"/>
              <a:gd name="connsiteX0-26861" fmla="*/ 0 w 6127689"/>
              <a:gd name="connsiteY0-26862" fmla="*/ 0 h 6858000"/>
              <a:gd name="connsiteX1-26863" fmla="*/ 4965888 w 6127689"/>
              <a:gd name="connsiteY1-26864" fmla="*/ 0 h 6858000"/>
              <a:gd name="connsiteX2-26865" fmla="*/ 4967767 w 6127689"/>
              <a:gd name="connsiteY2-26866" fmla="*/ 7930 h 6858000"/>
              <a:gd name="connsiteX3-26867" fmla="*/ 4979444 w 6127689"/>
              <a:gd name="connsiteY3-26868" fmla="*/ 43921 h 6858000"/>
              <a:gd name="connsiteX4-26869" fmla="*/ 5021173 w 6127689"/>
              <a:gd name="connsiteY4-26870" fmla="*/ 123738 h 6858000"/>
              <a:gd name="connsiteX5-26871" fmla="*/ 5075458 w 6127689"/>
              <a:gd name="connsiteY5-26872" fmla="*/ 264355 h 6858000"/>
              <a:gd name="connsiteX6-26873" fmla="*/ 5081175 w 6127689"/>
              <a:gd name="connsiteY6-26874" fmla="*/ 277448 h 6858000"/>
              <a:gd name="connsiteX7-26875" fmla="*/ 5097011 w 6127689"/>
              <a:gd name="connsiteY7-26876" fmla="*/ 355616 h 6858000"/>
              <a:gd name="connsiteX8-26877" fmla="*/ 5130982 w 6127689"/>
              <a:gd name="connsiteY8-26878" fmla="*/ 412030 h 6858000"/>
              <a:gd name="connsiteX9-26879" fmla="*/ 5153000 w 6127689"/>
              <a:gd name="connsiteY9-26880" fmla="*/ 507134 h 6858000"/>
              <a:gd name="connsiteX10-26881" fmla="*/ 5171282 w 6127689"/>
              <a:gd name="connsiteY10-26882" fmla="*/ 602071 h 6858000"/>
              <a:gd name="connsiteX11-26883" fmla="*/ 5176196 w 6127689"/>
              <a:gd name="connsiteY11-26884" fmla="*/ 636822 h 6858000"/>
              <a:gd name="connsiteX12-26885" fmla="*/ 5189051 w 6127689"/>
              <a:gd name="connsiteY12-26886" fmla="*/ 782518 h 6858000"/>
              <a:gd name="connsiteX13-26887" fmla="*/ 5210428 w 6127689"/>
              <a:gd name="connsiteY13-26888" fmla="*/ 815772 h 6858000"/>
              <a:gd name="connsiteX14-26889" fmla="*/ 5221088 w 6127689"/>
              <a:gd name="connsiteY14-26890" fmla="*/ 860193 h 6858000"/>
              <a:gd name="connsiteX15-26891" fmla="*/ 5230806 w 6127689"/>
              <a:gd name="connsiteY15-26892" fmla="*/ 961354 h 6858000"/>
              <a:gd name="connsiteX16-26893" fmla="*/ 5201018 w 6127689"/>
              <a:gd name="connsiteY16-26894" fmla="*/ 1095027 h 6858000"/>
              <a:gd name="connsiteX17-26895" fmla="*/ 5202153 w 6127689"/>
              <a:gd name="connsiteY17-26896" fmla="*/ 1133224 h 6858000"/>
              <a:gd name="connsiteX18-26897" fmla="*/ 5207370 w 6127689"/>
              <a:gd name="connsiteY18-26898" fmla="*/ 1138097 h 6858000"/>
              <a:gd name="connsiteX19-26899" fmla="*/ 5189234 w 6127689"/>
              <a:gd name="connsiteY19-26900" fmla="*/ 1193495 h 6858000"/>
              <a:gd name="connsiteX20-26901" fmla="*/ 5202769 w 6127689"/>
              <a:gd name="connsiteY20-26902" fmla="*/ 1269450 h 6858000"/>
              <a:gd name="connsiteX21-26903" fmla="*/ 5225968 w 6127689"/>
              <a:gd name="connsiteY21-26904" fmla="*/ 1357994 h 6858000"/>
              <a:gd name="connsiteX22-26905" fmla="*/ 5233819 w 6127689"/>
              <a:gd name="connsiteY22-26906" fmla="*/ 1380922 h 6858000"/>
              <a:gd name="connsiteX23-26907" fmla="*/ 5237226 w 6127689"/>
              <a:gd name="connsiteY23-26908" fmla="*/ 1441327 h 6858000"/>
              <a:gd name="connsiteX24-26909" fmla="*/ 5255653 w 6127689"/>
              <a:gd name="connsiteY24-26910" fmla="*/ 1524712 h 6858000"/>
              <a:gd name="connsiteX25-26911" fmla="*/ 5263491 w 6127689"/>
              <a:gd name="connsiteY25-26912" fmla="*/ 1642938 h 6858000"/>
              <a:gd name="connsiteX26-26913" fmla="*/ 5261314 w 6127689"/>
              <a:gd name="connsiteY26-26914" fmla="*/ 1689177 h 6858000"/>
              <a:gd name="connsiteX27-26915" fmla="*/ 5259788 w 6127689"/>
              <a:gd name="connsiteY27-26916" fmla="*/ 1768516 h 6858000"/>
              <a:gd name="connsiteX28-26917" fmla="*/ 5255696 w 6127689"/>
              <a:gd name="connsiteY28-26918" fmla="*/ 1953770 h 6858000"/>
              <a:gd name="connsiteX29-26919" fmla="*/ 5252592 w 6127689"/>
              <a:gd name="connsiteY29-26920" fmla="*/ 2092210 h 6858000"/>
              <a:gd name="connsiteX30-26921" fmla="*/ 5264303 w 6127689"/>
              <a:gd name="connsiteY30-26922" fmla="*/ 2225157 h 6858000"/>
              <a:gd name="connsiteX31-26923" fmla="*/ 5254949 w 6127689"/>
              <a:gd name="connsiteY31-26924" fmla="*/ 2236160 h 6858000"/>
              <a:gd name="connsiteX32-26925" fmla="*/ 5250104 w 6127689"/>
              <a:gd name="connsiteY32-26926" fmla="*/ 2249166 h 6858000"/>
              <a:gd name="connsiteX33-26927" fmla="*/ 5251214 w 6127689"/>
              <a:gd name="connsiteY33-26928" fmla="*/ 2250944 h 6858000"/>
              <a:gd name="connsiteX34-26929" fmla="*/ 5250644 w 6127689"/>
              <a:gd name="connsiteY34-26930" fmla="*/ 2266619 h 6858000"/>
              <a:gd name="connsiteX35-26931" fmla="*/ 5293877 w 6127689"/>
              <a:gd name="connsiteY35-26932" fmla="*/ 2368649 h 6858000"/>
              <a:gd name="connsiteX36-26933" fmla="*/ 5311338 w 6127689"/>
              <a:gd name="connsiteY36-26934" fmla="*/ 2404034 h 6858000"/>
              <a:gd name="connsiteX37-26935" fmla="*/ 5338366 w 6127689"/>
              <a:gd name="connsiteY37-26936" fmla="*/ 2465052 h 6858000"/>
              <a:gd name="connsiteX38-26937" fmla="*/ 5371263 w 6127689"/>
              <a:gd name="connsiteY38-26938" fmla="*/ 2586413 h 6858000"/>
              <a:gd name="connsiteX39-26939" fmla="*/ 5407503 w 6127689"/>
              <a:gd name="connsiteY39-26940" fmla="*/ 2786290 h 6858000"/>
              <a:gd name="connsiteX40-26941" fmla="*/ 5407356 w 6127689"/>
              <a:gd name="connsiteY40-26942" fmla="*/ 2787545 h 6858000"/>
              <a:gd name="connsiteX41-26943" fmla="*/ 5411130 w 6127689"/>
              <a:gd name="connsiteY41-26944" fmla="*/ 2788640 h 6858000"/>
              <a:gd name="connsiteX42-26945" fmla="*/ 5416439 w 6127689"/>
              <a:gd name="connsiteY42-26946" fmla="*/ 2805666 h 6858000"/>
              <a:gd name="connsiteX43-26947" fmla="*/ 5457023 w 6127689"/>
              <a:gd name="connsiteY43-26948" fmla="*/ 2858292 h 6858000"/>
              <a:gd name="connsiteX44-26949" fmla="*/ 5479298 w 6127689"/>
              <a:gd name="connsiteY44-26950" fmla="*/ 2947791 h 6858000"/>
              <a:gd name="connsiteX45-26951" fmla="*/ 5481770 w 6127689"/>
              <a:gd name="connsiteY45-26952" fmla="*/ 2951352 h 6858000"/>
              <a:gd name="connsiteX46-26953" fmla="*/ 5482045 w 6127689"/>
              <a:gd name="connsiteY46-26954" fmla="*/ 2984371 h 6858000"/>
              <a:gd name="connsiteX47-26955" fmla="*/ 5482415 w 6127689"/>
              <a:gd name="connsiteY47-26956" fmla="*/ 3004079 h 6858000"/>
              <a:gd name="connsiteX48-26957" fmla="*/ 5503944 w 6127689"/>
              <a:gd name="connsiteY48-26958" fmla="*/ 3123335 h 6858000"/>
              <a:gd name="connsiteX49-26959" fmla="*/ 5516007 w 6127689"/>
              <a:gd name="connsiteY49-26960" fmla="*/ 3258473 h 6858000"/>
              <a:gd name="connsiteX50-26961" fmla="*/ 5566839 w 6127689"/>
              <a:gd name="connsiteY50-26962" fmla="*/ 3345295 h 6858000"/>
              <a:gd name="connsiteX51-26963" fmla="*/ 5589758 w 6127689"/>
              <a:gd name="connsiteY51-26964" fmla="*/ 3506453 h 6858000"/>
              <a:gd name="connsiteX52-26965" fmla="*/ 5596144 w 6127689"/>
              <a:gd name="connsiteY52-26966" fmla="*/ 3534624 h 6858000"/>
              <a:gd name="connsiteX53-26967" fmla="*/ 5597750 w 6127689"/>
              <a:gd name="connsiteY53-26968" fmla="*/ 3534129 h 6858000"/>
              <a:gd name="connsiteX54-26969" fmla="*/ 5599700 w 6127689"/>
              <a:gd name="connsiteY54-26970" fmla="*/ 3547221 h 6858000"/>
              <a:gd name="connsiteX55-26971" fmla="*/ 5615031 w 6127689"/>
              <a:gd name="connsiteY55-26972" fmla="*/ 3557482 h 6858000"/>
              <a:gd name="connsiteX56-26973" fmla="*/ 5618377 w 6127689"/>
              <a:gd name="connsiteY56-26974" fmla="*/ 3588431 h 6858000"/>
              <a:gd name="connsiteX57-26975" fmla="*/ 5612155 w 6127689"/>
              <a:gd name="connsiteY57-26976" fmla="*/ 3589869 h 6858000"/>
              <a:gd name="connsiteX58-26977" fmla="*/ 5620843 w 6127689"/>
              <a:gd name="connsiteY58-26978" fmla="*/ 3606745 h 6858000"/>
              <a:gd name="connsiteX59-26979" fmla="*/ 5655472 w 6127689"/>
              <a:gd name="connsiteY59-26980" fmla="*/ 3678877 h 6858000"/>
              <a:gd name="connsiteX60-26981" fmla="*/ 5683015 w 6127689"/>
              <a:gd name="connsiteY60-26982" fmla="*/ 3762025 h 6858000"/>
              <a:gd name="connsiteX61-26983" fmla="*/ 5696643 w 6127689"/>
              <a:gd name="connsiteY61-26984" fmla="*/ 3773888 h 6858000"/>
              <a:gd name="connsiteX62-26985" fmla="*/ 5699203 w 6127689"/>
              <a:gd name="connsiteY62-26986" fmla="*/ 3775823 h 6858000"/>
              <a:gd name="connsiteX63-26987" fmla="*/ 5704824 w 6127689"/>
              <a:gd name="connsiteY63-26988" fmla="*/ 3785966 h 6858000"/>
              <a:gd name="connsiteX64-26989" fmla="*/ 5733539 w 6127689"/>
              <a:gd name="connsiteY64-26990" fmla="*/ 3818457 h 6858000"/>
              <a:gd name="connsiteX65-26991" fmla="*/ 5768491 w 6127689"/>
              <a:gd name="connsiteY65-26992" fmla="*/ 3914399 h 6858000"/>
              <a:gd name="connsiteX66-26993" fmla="*/ 5793123 w 6127689"/>
              <a:gd name="connsiteY66-26994" fmla="*/ 3969952 h 6858000"/>
              <a:gd name="connsiteX67-26995" fmla="*/ 5808321 w 6127689"/>
              <a:gd name="connsiteY67-26996" fmla="*/ 3988153 h 6858000"/>
              <a:gd name="connsiteX68-26997" fmla="*/ 5825621 w 6127689"/>
              <a:gd name="connsiteY68-26998" fmla="*/ 4015525 h 6858000"/>
              <a:gd name="connsiteX69-26999" fmla="*/ 5860672 w 6127689"/>
              <a:gd name="connsiteY69-27000" fmla="*/ 4061579 h 6858000"/>
              <a:gd name="connsiteX70-27001" fmla="*/ 5872173 w 6127689"/>
              <a:gd name="connsiteY70-27002" fmla="*/ 4088497 h 6858000"/>
              <a:gd name="connsiteX71-27003" fmla="*/ 5883705 w 6127689"/>
              <a:gd name="connsiteY71-27004" fmla="*/ 4101899 h 6858000"/>
              <a:gd name="connsiteX72-27005" fmla="*/ 5894095 w 6127689"/>
              <a:gd name="connsiteY72-27006" fmla="*/ 4128857 h 6858000"/>
              <a:gd name="connsiteX73-27007" fmla="*/ 5903513 w 6127689"/>
              <a:gd name="connsiteY73-27008" fmla="*/ 4187661 h 6858000"/>
              <a:gd name="connsiteX74-27009" fmla="*/ 5917114 w 6127689"/>
              <a:gd name="connsiteY74-27010" fmla="*/ 4213096 h 6858000"/>
              <a:gd name="connsiteX75-27011" fmla="*/ 5924233 w 6127689"/>
              <a:gd name="connsiteY75-27012" fmla="*/ 4242060 h 6858000"/>
              <a:gd name="connsiteX76-27013" fmla="*/ 5928910 w 6127689"/>
              <a:gd name="connsiteY76-27014" fmla="*/ 4300973 h 6858000"/>
              <a:gd name="connsiteX77-27015" fmla="*/ 5939320 w 6127689"/>
              <a:gd name="connsiteY77-27016" fmla="*/ 4340435 h 6858000"/>
              <a:gd name="connsiteX78-27017" fmla="*/ 5946705 w 6127689"/>
              <a:gd name="connsiteY78-27018" fmla="*/ 4428051 h 6858000"/>
              <a:gd name="connsiteX79-27019" fmla="*/ 5949261 w 6127689"/>
              <a:gd name="connsiteY79-27020" fmla="*/ 4449185 h 6858000"/>
              <a:gd name="connsiteX80-27021" fmla="*/ 5968960 w 6127689"/>
              <a:gd name="connsiteY80-27022" fmla="*/ 4482655 h 6858000"/>
              <a:gd name="connsiteX81-27023" fmla="*/ 5980106 w 6127689"/>
              <a:gd name="connsiteY81-27024" fmla="*/ 4585087 h 6858000"/>
              <a:gd name="connsiteX82-27025" fmla="*/ 5998138 w 6127689"/>
              <a:gd name="connsiteY82-27026" fmla="*/ 4697518 h 6858000"/>
              <a:gd name="connsiteX83-27027" fmla="*/ 6013516 w 6127689"/>
              <a:gd name="connsiteY83-27028" fmla="*/ 4786619 h 6858000"/>
              <a:gd name="connsiteX84-27029" fmla="*/ 6025404 w 6127689"/>
              <a:gd name="connsiteY84-27030" fmla="*/ 4858148 h 6858000"/>
              <a:gd name="connsiteX85-27031" fmla="*/ 6007749 w 6127689"/>
              <a:gd name="connsiteY85-27032" fmla="*/ 4964715 h 6858000"/>
              <a:gd name="connsiteX86-27033" fmla="*/ 6005269 w 6127689"/>
              <a:gd name="connsiteY86-27034" fmla="*/ 5150567 h 6858000"/>
              <a:gd name="connsiteX87-27035" fmla="*/ 6001127 w 6127689"/>
              <a:gd name="connsiteY87-27036" fmla="*/ 5164609 h 6858000"/>
              <a:gd name="connsiteX88-27037" fmla="*/ 5996647 w 6127689"/>
              <a:gd name="connsiteY88-27038" fmla="*/ 5185640 h 6858000"/>
              <a:gd name="connsiteX89-27039" fmla="*/ 5998514 w 6127689"/>
              <a:gd name="connsiteY89-27040" fmla="*/ 5189673 h 6858000"/>
              <a:gd name="connsiteX90-27041" fmla="*/ 6018409 w 6127689"/>
              <a:gd name="connsiteY90-27042" fmla="*/ 5227157 h 6858000"/>
              <a:gd name="connsiteX91-27043" fmla="*/ 6036748 w 6127689"/>
              <a:gd name="connsiteY91-27044" fmla="*/ 5322752 h 6858000"/>
              <a:gd name="connsiteX92-27045" fmla="*/ 6036943 w 6127689"/>
              <a:gd name="connsiteY92-27046" fmla="*/ 5329480 h 6858000"/>
              <a:gd name="connsiteX93-27047" fmla="*/ 6037236 w 6127689"/>
              <a:gd name="connsiteY93-27048" fmla="*/ 5329634 h 6858000"/>
              <a:gd name="connsiteX94-27049" fmla="*/ 6038019 w 6127689"/>
              <a:gd name="connsiteY94-27050" fmla="*/ 5336764 h 6858000"/>
              <a:gd name="connsiteX95-27051" fmla="*/ 6037298 w 6127689"/>
              <a:gd name="connsiteY95-27052" fmla="*/ 5341753 h 6858000"/>
              <a:gd name="connsiteX96-27053" fmla="*/ 6037677 w 6127689"/>
              <a:gd name="connsiteY96-27054" fmla="*/ 5354807 h 6858000"/>
              <a:gd name="connsiteX97-27055" fmla="*/ 6039728 w 6127689"/>
              <a:gd name="connsiteY97-27056" fmla="*/ 5359416 h 6858000"/>
              <a:gd name="connsiteX98-27057" fmla="*/ 6043311 w 6127689"/>
              <a:gd name="connsiteY98-27058" fmla="*/ 5361407 h 6858000"/>
              <a:gd name="connsiteX99-27059" fmla="*/ 6042954 w 6127689"/>
              <a:gd name="connsiteY99-27060" fmla="*/ 5362576 h 6858000"/>
              <a:gd name="connsiteX100-27061" fmla="*/ 6053435 w 6127689"/>
              <a:gd name="connsiteY100-27062" fmla="*/ 5387547 h 6858000"/>
              <a:gd name="connsiteX101-27063" fmla="*/ 6065933 w 6127689"/>
              <a:gd name="connsiteY101-27064" fmla="*/ 5443002 h 6858000"/>
              <a:gd name="connsiteX102-27065" fmla="*/ 6068640 w 6127689"/>
              <a:gd name="connsiteY102-27066" fmla="*/ 5474503 h 6858000"/>
              <a:gd name="connsiteX103-27067" fmla="*/ 6080922 w 6127689"/>
              <a:gd name="connsiteY103-27068" fmla="*/ 5561070 h 6858000"/>
              <a:gd name="connsiteX104-27069" fmla="*/ 6096949 w 6127689"/>
              <a:gd name="connsiteY104-27070" fmla="*/ 5648179 h 6858000"/>
              <a:gd name="connsiteX105-27071" fmla="*/ 6125703 w 6127689"/>
              <a:gd name="connsiteY105-27072" fmla="*/ 5692894 h 6858000"/>
              <a:gd name="connsiteX106-27073" fmla="*/ 6126670 w 6127689"/>
              <a:gd name="connsiteY106-27074" fmla="*/ 5697882 h 6858000"/>
              <a:gd name="connsiteX107-27075" fmla="*/ 6124061 w 6127689"/>
              <a:gd name="connsiteY107-27076" fmla="*/ 5710294 h 6858000"/>
              <a:gd name="connsiteX108-27077" fmla="*/ 6122213 w 6127689"/>
              <a:gd name="connsiteY108-27078" fmla="*/ 5714762 h 6858000"/>
              <a:gd name="connsiteX109-27079" fmla="*/ 6121353 w 6127689"/>
              <a:gd name="connsiteY109-27080" fmla="*/ 5721725 h 6858000"/>
              <a:gd name="connsiteX110-27081" fmla="*/ 6121607 w 6127689"/>
              <a:gd name="connsiteY110-27082" fmla="*/ 5721959 h 6858000"/>
              <a:gd name="connsiteX111-27083" fmla="*/ 6120262 w 6127689"/>
              <a:gd name="connsiteY111-27084" fmla="*/ 5728358 h 6858000"/>
              <a:gd name="connsiteX112-27085" fmla="*/ 6127024 w 6127689"/>
              <a:gd name="connsiteY112-27086" fmla="*/ 5786902 h 6858000"/>
              <a:gd name="connsiteX113-27087" fmla="*/ 6127519 w 6127689"/>
              <a:gd name="connsiteY113-27088" fmla="*/ 5865775 h 6858000"/>
              <a:gd name="connsiteX114-27089" fmla="*/ 6119217 w 6127689"/>
              <a:gd name="connsiteY114-27090" fmla="*/ 5888542 h 6858000"/>
              <a:gd name="connsiteX115-27091" fmla="*/ 6102493 w 6127689"/>
              <a:gd name="connsiteY115-27092" fmla="*/ 5928602 h 6858000"/>
              <a:gd name="connsiteX116-27093" fmla="*/ 6056863 w 6127689"/>
              <a:gd name="connsiteY116-27094" fmla="*/ 6000643 h 6858000"/>
              <a:gd name="connsiteX117-27095" fmla="*/ 6045436 w 6127689"/>
              <a:gd name="connsiteY117-27096" fmla="*/ 6124480 h 6858000"/>
              <a:gd name="connsiteX118-27097" fmla="*/ 6030489 w 6127689"/>
              <a:gd name="connsiteY118-27098" fmla="*/ 6317666 h 6858000"/>
              <a:gd name="connsiteX119-27099" fmla="*/ 6007492 w 6127689"/>
              <a:gd name="connsiteY119-27100" fmla="*/ 6440818 h 6858000"/>
              <a:gd name="connsiteX120-27101" fmla="*/ 6009467 w 6127689"/>
              <a:gd name="connsiteY120-27102" fmla="*/ 6487076 h 6858000"/>
              <a:gd name="connsiteX121-27103" fmla="*/ 5995064 w 6127689"/>
              <a:gd name="connsiteY121-27104" fmla="*/ 6540791 h 6858000"/>
              <a:gd name="connsiteX122-27105" fmla="*/ 5996309 w 6127689"/>
              <a:gd name="connsiteY122-27106" fmla="*/ 6543961 h 6858000"/>
              <a:gd name="connsiteX123-27107" fmla="*/ 5996048 w 6127689"/>
              <a:gd name="connsiteY123-27108" fmla="*/ 6555444 h 6858000"/>
              <a:gd name="connsiteX124-27109" fmla="*/ 6002524 w 6127689"/>
              <a:gd name="connsiteY124-27110" fmla="*/ 6560188 h 6858000"/>
              <a:gd name="connsiteX125-27111" fmla="*/ 6006823 w 6127689"/>
              <a:gd name="connsiteY125-27112" fmla="*/ 6578546 h 6858000"/>
              <a:gd name="connsiteX126-27113" fmla="*/ 6004510 w 6127689"/>
              <a:gd name="connsiteY126-27114" fmla="*/ 6599256 h 6858000"/>
              <a:gd name="connsiteX127-27115" fmla="*/ 5986207 w 6127689"/>
              <a:gd name="connsiteY127-27116" fmla="*/ 6695855 h 6858000"/>
              <a:gd name="connsiteX128-27117" fmla="*/ 5979428 w 6127689"/>
              <a:gd name="connsiteY128-27118" fmla="*/ 6754678 h 6858000"/>
              <a:gd name="connsiteX129-27119" fmla="*/ 5983398 w 6127689"/>
              <a:gd name="connsiteY129-27120" fmla="*/ 6778641 h 6858000"/>
              <a:gd name="connsiteX130-27121" fmla="*/ 5984543 w 6127689"/>
              <a:gd name="connsiteY130-27122" fmla="*/ 6811016 h 6858000"/>
              <a:gd name="connsiteX131-27123" fmla="*/ 5981802 w 6127689"/>
              <a:gd name="connsiteY131-27124" fmla="*/ 6838578 h 6858000"/>
              <a:gd name="connsiteX132-27125" fmla="*/ 5979671 w 6127689"/>
              <a:gd name="connsiteY132-27126" fmla="*/ 6858000 h 6858000"/>
              <a:gd name="connsiteX133-27127" fmla="*/ 0 w 6127689"/>
              <a:gd name="connsiteY133-27128" fmla="*/ 6858000 h 6858000"/>
              <a:gd name="connsiteX134-27129" fmla="*/ 0 w 6127689"/>
              <a:gd name="connsiteY134-27130" fmla="*/ 0 h 6858000"/>
              <a:gd name="connsiteX0-27131" fmla="*/ 0 w 6127689"/>
              <a:gd name="connsiteY0-27132" fmla="*/ 0 h 6858000"/>
              <a:gd name="connsiteX1-27133" fmla="*/ 4965888 w 6127689"/>
              <a:gd name="connsiteY1-27134" fmla="*/ 0 h 6858000"/>
              <a:gd name="connsiteX2-27135" fmla="*/ 4967767 w 6127689"/>
              <a:gd name="connsiteY2-27136" fmla="*/ 7930 h 6858000"/>
              <a:gd name="connsiteX3-27137" fmla="*/ 4979444 w 6127689"/>
              <a:gd name="connsiteY3-27138" fmla="*/ 43921 h 6858000"/>
              <a:gd name="connsiteX4-27139" fmla="*/ 5021173 w 6127689"/>
              <a:gd name="connsiteY4-27140" fmla="*/ 123738 h 6858000"/>
              <a:gd name="connsiteX5-27141" fmla="*/ 5075458 w 6127689"/>
              <a:gd name="connsiteY5-27142" fmla="*/ 264355 h 6858000"/>
              <a:gd name="connsiteX6-27143" fmla="*/ 5081175 w 6127689"/>
              <a:gd name="connsiteY6-27144" fmla="*/ 277448 h 6858000"/>
              <a:gd name="connsiteX7-27145" fmla="*/ 5097011 w 6127689"/>
              <a:gd name="connsiteY7-27146" fmla="*/ 355616 h 6858000"/>
              <a:gd name="connsiteX8-27147" fmla="*/ 5130982 w 6127689"/>
              <a:gd name="connsiteY8-27148" fmla="*/ 412030 h 6858000"/>
              <a:gd name="connsiteX9-27149" fmla="*/ 5153000 w 6127689"/>
              <a:gd name="connsiteY9-27150" fmla="*/ 507134 h 6858000"/>
              <a:gd name="connsiteX10-27151" fmla="*/ 5171282 w 6127689"/>
              <a:gd name="connsiteY10-27152" fmla="*/ 602071 h 6858000"/>
              <a:gd name="connsiteX11-27153" fmla="*/ 5176196 w 6127689"/>
              <a:gd name="connsiteY11-27154" fmla="*/ 636822 h 6858000"/>
              <a:gd name="connsiteX12-27155" fmla="*/ 5189051 w 6127689"/>
              <a:gd name="connsiteY12-27156" fmla="*/ 782518 h 6858000"/>
              <a:gd name="connsiteX13-27157" fmla="*/ 5210428 w 6127689"/>
              <a:gd name="connsiteY13-27158" fmla="*/ 815772 h 6858000"/>
              <a:gd name="connsiteX14-27159" fmla="*/ 5221088 w 6127689"/>
              <a:gd name="connsiteY14-27160" fmla="*/ 860193 h 6858000"/>
              <a:gd name="connsiteX15-27161" fmla="*/ 5230806 w 6127689"/>
              <a:gd name="connsiteY15-27162" fmla="*/ 961354 h 6858000"/>
              <a:gd name="connsiteX16-27163" fmla="*/ 5201018 w 6127689"/>
              <a:gd name="connsiteY16-27164" fmla="*/ 1095027 h 6858000"/>
              <a:gd name="connsiteX17-27165" fmla="*/ 5202153 w 6127689"/>
              <a:gd name="connsiteY17-27166" fmla="*/ 1133224 h 6858000"/>
              <a:gd name="connsiteX18-27167" fmla="*/ 5207370 w 6127689"/>
              <a:gd name="connsiteY18-27168" fmla="*/ 1138097 h 6858000"/>
              <a:gd name="connsiteX19-27169" fmla="*/ 5189234 w 6127689"/>
              <a:gd name="connsiteY19-27170" fmla="*/ 1193495 h 6858000"/>
              <a:gd name="connsiteX20-27171" fmla="*/ 5202769 w 6127689"/>
              <a:gd name="connsiteY20-27172" fmla="*/ 1269450 h 6858000"/>
              <a:gd name="connsiteX21-27173" fmla="*/ 5225968 w 6127689"/>
              <a:gd name="connsiteY21-27174" fmla="*/ 1357994 h 6858000"/>
              <a:gd name="connsiteX22-27175" fmla="*/ 5233819 w 6127689"/>
              <a:gd name="connsiteY22-27176" fmla="*/ 1380922 h 6858000"/>
              <a:gd name="connsiteX23-27177" fmla="*/ 5237226 w 6127689"/>
              <a:gd name="connsiteY23-27178" fmla="*/ 1441327 h 6858000"/>
              <a:gd name="connsiteX24-27179" fmla="*/ 5255653 w 6127689"/>
              <a:gd name="connsiteY24-27180" fmla="*/ 1524712 h 6858000"/>
              <a:gd name="connsiteX25-27181" fmla="*/ 5263491 w 6127689"/>
              <a:gd name="connsiteY25-27182" fmla="*/ 1642938 h 6858000"/>
              <a:gd name="connsiteX26-27183" fmla="*/ 5261314 w 6127689"/>
              <a:gd name="connsiteY26-27184" fmla="*/ 1689177 h 6858000"/>
              <a:gd name="connsiteX27-27185" fmla="*/ 5259788 w 6127689"/>
              <a:gd name="connsiteY27-27186" fmla="*/ 1768516 h 6858000"/>
              <a:gd name="connsiteX28-27187" fmla="*/ 5255696 w 6127689"/>
              <a:gd name="connsiteY28-27188" fmla="*/ 1953770 h 6858000"/>
              <a:gd name="connsiteX29-27189" fmla="*/ 5252592 w 6127689"/>
              <a:gd name="connsiteY29-27190" fmla="*/ 2092210 h 6858000"/>
              <a:gd name="connsiteX30-27191" fmla="*/ 5264303 w 6127689"/>
              <a:gd name="connsiteY30-27192" fmla="*/ 2225157 h 6858000"/>
              <a:gd name="connsiteX31-27193" fmla="*/ 5254949 w 6127689"/>
              <a:gd name="connsiteY31-27194" fmla="*/ 2236160 h 6858000"/>
              <a:gd name="connsiteX32-27195" fmla="*/ 5250104 w 6127689"/>
              <a:gd name="connsiteY32-27196" fmla="*/ 2249166 h 6858000"/>
              <a:gd name="connsiteX33-27197" fmla="*/ 5251214 w 6127689"/>
              <a:gd name="connsiteY33-27198" fmla="*/ 2250944 h 6858000"/>
              <a:gd name="connsiteX34-27199" fmla="*/ 5250644 w 6127689"/>
              <a:gd name="connsiteY34-27200" fmla="*/ 2266619 h 6858000"/>
              <a:gd name="connsiteX35-27201" fmla="*/ 5293877 w 6127689"/>
              <a:gd name="connsiteY35-27202" fmla="*/ 2368649 h 6858000"/>
              <a:gd name="connsiteX36-27203" fmla="*/ 5311338 w 6127689"/>
              <a:gd name="connsiteY36-27204" fmla="*/ 2404034 h 6858000"/>
              <a:gd name="connsiteX37-27205" fmla="*/ 5338366 w 6127689"/>
              <a:gd name="connsiteY37-27206" fmla="*/ 2465052 h 6858000"/>
              <a:gd name="connsiteX38-27207" fmla="*/ 5371263 w 6127689"/>
              <a:gd name="connsiteY38-27208" fmla="*/ 2586413 h 6858000"/>
              <a:gd name="connsiteX39-27209" fmla="*/ 5407503 w 6127689"/>
              <a:gd name="connsiteY39-27210" fmla="*/ 2786290 h 6858000"/>
              <a:gd name="connsiteX40-27211" fmla="*/ 5407356 w 6127689"/>
              <a:gd name="connsiteY40-27212" fmla="*/ 2787545 h 6858000"/>
              <a:gd name="connsiteX41-27213" fmla="*/ 5411130 w 6127689"/>
              <a:gd name="connsiteY41-27214" fmla="*/ 2788640 h 6858000"/>
              <a:gd name="connsiteX42-27215" fmla="*/ 5416439 w 6127689"/>
              <a:gd name="connsiteY42-27216" fmla="*/ 2805666 h 6858000"/>
              <a:gd name="connsiteX43-27217" fmla="*/ 5457023 w 6127689"/>
              <a:gd name="connsiteY43-27218" fmla="*/ 2858292 h 6858000"/>
              <a:gd name="connsiteX44-27219" fmla="*/ 5479298 w 6127689"/>
              <a:gd name="connsiteY44-27220" fmla="*/ 2947791 h 6858000"/>
              <a:gd name="connsiteX45-27221" fmla="*/ 5481770 w 6127689"/>
              <a:gd name="connsiteY45-27222" fmla="*/ 2951352 h 6858000"/>
              <a:gd name="connsiteX46-27223" fmla="*/ 5482045 w 6127689"/>
              <a:gd name="connsiteY46-27224" fmla="*/ 2984371 h 6858000"/>
              <a:gd name="connsiteX47-27225" fmla="*/ 5482415 w 6127689"/>
              <a:gd name="connsiteY47-27226" fmla="*/ 3004079 h 6858000"/>
              <a:gd name="connsiteX48-27227" fmla="*/ 5503944 w 6127689"/>
              <a:gd name="connsiteY48-27228" fmla="*/ 3123335 h 6858000"/>
              <a:gd name="connsiteX49-27229" fmla="*/ 5516007 w 6127689"/>
              <a:gd name="connsiteY49-27230" fmla="*/ 3258473 h 6858000"/>
              <a:gd name="connsiteX50-27231" fmla="*/ 5566839 w 6127689"/>
              <a:gd name="connsiteY50-27232" fmla="*/ 3345295 h 6858000"/>
              <a:gd name="connsiteX51-27233" fmla="*/ 5589758 w 6127689"/>
              <a:gd name="connsiteY51-27234" fmla="*/ 3506453 h 6858000"/>
              <a:gd name="connsiteX52-27235" fmla="*/ 5596144 w 6127689"/>
              <a:gd name="connsiteY52-27236" fmla="*/ 3534624 h 6858000"/>
              <a:gd name="connsiteX53-27237" fmla="*/ 5597750 w 6127689"/>
              <a:gd name="connsiteY53-27238" fmla="*/ 3534129 h 6858000"/>
              <a:gd name="connsiteX54-27239" fmla="*/ 5599700 w 6127689"/>
              <a:gd name="connsiteY54-27240" fmla="*/ 3547221 h 6858000"/>
              <a:gd name="connsiteX55-27241" fmla="*/ 5615031 w 6127689"/>
              <a:gd name="connsiteY55-27242" fmla="*/ 3557482 h 6858000"/>
              <a:gd name="connsiteX56-27243" fmla="*/ 5618377 w 6127689"/>
              <a:gd name="connsiteY56-27244" fmla="*/ 3588431 h 6858000"/>
              <a:gd name="connsiteX57-27245" fmla="*/ 5612155 w 6127689"/>
              <a:gd name="connsiteY57-27246" fmla="*/ 3589869 h 6858000"/>
              <a:gd name="connsiteX58-27247" fmla="*/ 5620843 w 6127689"/>
              <a:gd name="connsiteY58-27248" fmla="*/ 3606745 h 6858000"/>
              <a:gd name="connsiteX59-27249" fmla="*/ 5655472 w 6127689"/>
              <a:gd name="connsiteY59-27250" fmla="*/ 3678877 h 6858000"/>
              <a:gd name="connsiteX60-27251" fmla="*/ 5683015 w 6127689"/>
              <a:gd name="connsiteY60-27252" fmla="*/ 3762025 h 6858000"/>
              <a:gd name="connsiteX61-27253" fmla="*/ 5696643 w 6127689"/>
              <a:gd name="connsiteY61-27254" fmla="*/ 3773888 h 6858000"/>
              <a:gd name="connsiteX62-27255" fmla="*/ 5699203 w 6127689"/>
              <a:gd name="connsiteY62-27256" fmla="*/ 3775823 h 6858000"/>
              <a:gd name="connsiteX63-27257" fmla="*/ 5704824 w 6127689"/>
              <a:gd name="connsiteY63-27258" fmla="*/ 3785966 h 6858000"/>
              <a:gd name="connsiteX64-27259" fmla="*/ 5733539 w 6127689"/>
              <a:gd name="connsiteY64-27260" fmla="*/ 3818457 h 6858000"/>
              <a:gd name="connsiteX65-27261" fmla="*/ 5768491 w 6127689"/>
              <a:gd name="connsiteY65-27262" fmla="*/ 3914399 h 6858000"/>
              <a:gd name="connsiteX66-27263" fmla="*/ 5793123 w 6127689"/>
              <a:gd name="connsiteY66-27264" fmla="*/ 3969952 h 6858000"/>
              <a:gd name="connsiteX67-27265" fmla="*/ 5808321 w 6127689"/>
              <a:gd name="connsiteY67-27266" fmla="*/ 3988153 h 6858000"/>
              <a:gd name="connsiteX68-27267" fmla="*/ 5825621 w 6127689"/>
              <a:gd name="connsiteY68-27268" fmla="*/ 4015525 h 6858000"/>
              <a:gd name="connsiteX69-27269" fmla="*/ 5860672 w 6127689"/>
              <a:gd name="connsiteY69-27270" fmla="*/ 4061579 h 6858000"/>
              <a:gd name="connsiteX70-27271" fmla="*/ 5872173 w 6127689"/>
              <a:gd name="connsiteY70-27272" fmla="*/ 4088497 h 6858000"/>
              <a:gd name="connsiteX71-27273" fmla="*/ 5883705 w 6127689"/>
              <a:gd name="connsiteY71-27274" fmla="*/ 4101899 h 6858000"/>
              <a:gd name="connsiteX72-27275" fmla="*/ 5894095 w 6127689"/>
              <a:gd name="connsiteY72-27276" fmla="*/ 4128857 h 6858000"/>
              <a:gd name="connsiteX73-27277" fmla="*/ 5903513 w 6127689"/>
              <a:gd name="connsiteY73-27278" fmla="*/ 4187661 h 6858000"/>
              <a:gd name="connsiteX74-27279" fmla="*/ 5917114 w 6127689"/>
              <a:gd name="connsiteY74-27280" fmla="*/ 4213096 h 6858000"/>
              <a:gd name="connsiteX75-27281" fmla="*/ 5924233 w 6127689"/>
              <a:gd name="connsiteY75-27282" fmla="*/ 4242060 h 6858000"/>
              <a:gd name="connsiteX76-27283" fmla="*/ 5928910 w 6127689"/>
              <a:gd name="connsiteY76-27284" fmla="*/ 4300973 h 6858000"/>
              <a:gd name="connsiteX77-27285" fmla="*/ 5939320 w 6127689"/>
              <a:gd name="connsiteY77-27286" fmla="*/ 4340435 h 6858000"/>
              <a:gd name="connsiteX78-27287" fmla="*/ 5946705 w 6127689"/>
              <a:gd name="connsiteY78-27288" fmla="*/ 4428051 h 6858000"/>
              <a:gd name="connsiteX79-27289" fmla="*/ 5949261 w 6127689"/>
              <a:gd name="connsiteY79-27290" fmla="*/ 4449185 h 6858000"/>
              <a:gd name="connsiteX80-27291" fmla="*/ 5968960 w 6127689"/>
              <a:gd name="connsiteY80-27292" fmla="*/ 4482655 h 6858000"/>
              <a:gd name="connsiteX81-27293" fmla="*/ 5980106 w 6127689"/>
              <a:gd name="connsiteY81-27294" fmla="*/ 4585087 h 6858000"/>
              <a:gd name="connsiteX82-27295" fmla="*/ 5998138 w 6127689"/>
              <a:gd name="connsiteY82-27296" fmla="*/ 4697518 h 6858000"/>
              <a:gd name="connsiteX83-27297" fmla="*/ 6013516 w 6127689"/>
              <a:gd name="connsiteY83-27298" fmla="*/ 4786619 h 6858000"/>
              <a:gd name="connsiteX84-27299" fmla="*/ 6025404 w 6127689"/>
              <a:gd name="connsiteY84-27300" fmla="*/ 4858148 h 6858000"/>
              <a:gd name="connsiteX85-27301" fmla="*/ 6007749 w 6127689"/>
              <a:gd name="connsiteY85-27302" fmla="*/ 4964715 h 6858000"/>
              <a:gd name="connsiteX86-27303" fmla="*/ 6005269 w 6127689"/>
              <a:gd name="connsiteY86-27304" fmla="*/ 5150567 h 6858000"/>
              <a:gd name="connsiteX87-27305" fmla="*/ 6001127 w 6127689"/>
              <a:gd name="connsiteY87-27306" fmla="*/ 5164609 h 6858000"/>
              <a:gd name="connsiteX88-27307" fmla="*/ 5996647 w 6127689"/>
              <a:gd name="connsiteY88-27308" fmla="*/ 5185640 h 6858000"/>
              <a:gd name="connsiteX89-27309" fmla="*/ 5998514 w 6127689"/>
              <a:gd name="connsiteY89-27310" fmla="*/ 5189673 h 6858000"/>
              <a:gd name="connsiteX90-27311" fmla="*/ 6018409 w 6127689"/>
              <a:gd name="connsiteY90-27312" fmla="*/ 5227157 h 6858000"/>
              <a:gd name="connsiteX91-27313" fmla="*/ 6036748 w 6127689"/>
              <a:gd name="connsiteY91-27314" fmla="*/ 5322752 h 6858000"/>
              <a:gd name="connsiteX92-27315" fmla="*/ 6036943 w 6127689"/>
              <a:gd name="connsiteY92-27316" fmla="*/ 5329480 h 6858000"/>
              <a:gd name="connsiteX93-27317" fmla="*/ 6037236 w 6127689"/>
              <a:gd name="connsiteY93-27318" fmla="*/ 5329634 h 6858000"/>
              <a:gd name="connsiteX94-27319" fmla="*/ 6038019 w 6127689"/>
              <a:gd name="connsiteY94-27320" fmla="*/ 5336764 h 6858000"/>
              <a:gd name="connsiteX95-27321" fmla="*/ 6037298 w 6127689"/>
              <a:gd name="connsiteY95-27322" fmla="*/ 5341753 h 6858000"/>
              <a:gd name="connsiteX96-27323" fmla="*/ 6037677 w 6127689"/>
              <a:gd name="connsiteY96-27324" fmla="*/ 5354807 h 6858000"/>
              <a:gd name="connsiteX97-27325" fmla="*/ 6039728 w 6127689"/>
              <a:gd name="connsiteY97-27326" fmla="*/ 5359416 h 6858000"/>
              <a:gd name="connsiteX98-27327" fmla="*/ 6043311 w 6127689"/>
              <a:gd name="connsiteY98-27328" fmla="*/ 5361407 h 6858000"/>
              <a:gd name="connsiteX99-27329" fmla="*/ 6053435 w 6127689"/>
              <a:gd name="connsiteY99-27330" fmla="*/ 5387547 h 6858000"/>
              <a:gd name="connsiteX100-27331" fmla="*/ 6065933 w 6127689"/>
              <a:gd name="connsiteY100-27332" fmla="*/ 5443002 h 6858000"/>
              <a:gd name="connsiteX101-27333" fmla="*/ 6068640 w 6127689"/>
              <a:gd name="connsiteY101-27334" fmla="*/ 5474503 h 6858000"/>
              <a:gd name="connsiteX102-27335" fmla="*/ 6080922 w 6127689"/>
              <a:gd name="connsiteY102-27336" fmla="*/ 5561070 h 6858000"/>
              <a:gd name="connsiteX103-27337" fmla="*/ 6096949 w 6127689"/>
              <a:gd name="connsiteY103-27338" fmla="*/ 5648179 h 6858000"/>
              <a:gd name="connsiteX104-27339" fmla="*/ 6125703 w 6127689"/>
              <a:gd name="connsiteY104-27340" fmla="*/ 5692894 h 6858000"/>
              <a:gd name="connsiteX105-27341" fmla="*/ 6126670 w 6127689"/>
              <a:gd name="connsiteY105-27342" fmla="*/ 5697882 h 6858000"/>
              <a:gd name="connsiteX106-27343" fmla="*/ 6124061 w 6127689"/>
              <a:gd name="connsiteY106-27344" fmla="*/ 5710294 h 6858000"/>
              <a:gd name="connsiteX107-27345" fmla="*/ 6122213 w 6127689"/>
              <a:gd name="connsiteY107-27346" fmla="*/ 5714762 h 6858000"/>
              <a:gd name="connsiteX108-27347" fmla="*/ 6121353 w 6127689"/>
              <a:gd name="connsiteY108-27348" fmla="*/ 5721725 h 6858000"/>
              <a:gd name="connsiteX109-27349" fmla="*/ 6121607 w 6127689"/>
              <a:gd name="connsiteY109-27350" fmla="*/ 5721959 h 6858000"/>
              <a:gd name="connsiteX110-27351" fmla="*/ 6120262 w 6127689"/>
              <a:gd name="connsiteY110-27352" fmla="*/ 5728358 h 6858000"/>
              <a:gd name="connsiteX111-27353" fmla="*/ 6127024 w 6127689"/>
              <a:gd name="connsiteY111-27354" fmla="*/ 5786902 h 6858000"/>
              <a:gd name="connsiteX112-27355" fmla="*/ 6127519 w 6127689"/>
              <a:gd name="connsiteY112-27356" fmla="*/ 5865775 h 6858000"/>
              <a:gd name="connsiteX113-27357" fmla="*/ 6119217 w 6127689"/>
              <a:gd name="connsiteY113-27358" fmla="*/ 5888542 h 6858000"/>
              <a:gd name="connsiteX114-27359" fmla="*/ 6102493 w 6127689"/>
              <a:gd name="connsiteY114-27360" fmla="*/ 5928602 h 6858000"/>
              <a:gd name="connsiteX115-27361" fmla="*/ 6056863 w 6127689"/>
              <a:gd name="connsiteY115-27362" fmla="*/ 6000643 h 6858000"/>
              <a:gd name="connsiteX116-27363" fmla="*/ 6045436 w 6127689"/>
              <a:gd name="connsiteY116-27364" fmla="*/ 6124480 h 6858000"/>
              <a:gd name="connsiteX117-27365" fmla="*/ 6030489 w 6127689"/>
              <a:gd name="connsiteY117-27366" fmla="*/ 6317666 h 6858000"/>
              <a:gd name="connsiteX118-27367" fmla="*/ 6007492 w 6127689"/>
              <a:gd name="connsiteY118-27368" fmla="*/ 6440818 h 6858000"/>
              <a:gd name="connsiteX119-27369" fmla="*/ 6009467 w 6127689"/>
              <a:gd name="connsiteY119-27370" fmla="*/ 6487076 h 6858000"/>
              <a:gd name="connsiteX120-27371" fmla="*/ 5995064 w 6127689"/>
              <a:gd name="connsiteY120-27372" fmla="*/ 6540791 h 6858000"/>
              <a:gd name="connsiteX121-27373" fmla="*/ 5996309 w 6127689"/>
              <a:gd name="connsiteY121-27374" fmla="*/ 6543961 h 6858000"/>
              <a:gd name="connsiteX122-27375" fmla="*/ 5996048 w 6127689"/>
              <a:gd name="connsiteY122-27376" fmla="*/ 6555444 h 6858000"/>
              <a:gd name="connsiteX123-27377" fmla="*/ 6002524 w 6127689"/>
              <a:gd name="connsiteY123-27378" fmla="*/ 6560188 h 6858000"/>
              <a:gd name="connsiteX124-27379" fmla="*/ 6006823 w 6127689"/>
              <a:gd name="connsiteY124-27380" fmla="*/ 6578546 h 6858000"/>
              <a:gd name="connsiteX125-27381" fmla="*/ 6004510 w 6127689"/>
              <a:gd name="connsiteY125-27382" fmla="*/ 6599256 h 6858000"/>
              <a:gd name="connsiteX126-27383" fmla="*/ 5986207 w 6127689"/>
              <a:gd name="connsiteY126-27384" fmla="*/ 6695855 h 6858000"/>
              <a:gd name="connsiteX127-27385" fmla="*/ 5979428 w 6127689"/>
              <a:gd name="connsiteY127-27386" fmla="*/ 6754678 h 6858000"/>
              <a:gd name="connsiteX128-27387" fmla="*/ 5983398 w 6127689"/>
              <a:gd name="connsiteY128-27388" fmla="*/ 6778641 h 6858000"/>
              <a:gd name="connsiteX129-27389" fmla="*/ 5984543 w 6127689"/>
              <a:gd name="connsiteY129-27390" fmla="*/ 6811016 h 6858000"/>
              <a:gd name="connsiteX130-27391" fmla="*/ 5981802 w 6127689"/>
              <a:gd name="connsiteY130-27392" fmla="*/ 6838578 h 6858000"/>
              <a:gd name="connsiteX131-27393" fmla="*/ 5979671 w 6127689"/>
              <a:gd name="connsiteY131-27394" fmla="*/ 6858000 h 6858000"/>
              <a:gd name="connsiteX132-27395" fmla="*/ 0 w 6127689"/>
              <a:gd name="connsiteY132-27396" fmla="*/ 6858000 h 6858000"/>
              <a:gd name="connsiteX133-27397" fmla="*/ 0 w 6127689"/>
              <a:gd name="connsiteY133-27398" fmla="*/ 0 h 6858000"/>
              <a:gd name="connsiteX0-27399" fmla="*/ 0 w 6127689"/>
              <a:gd name="connsiteY0-27400" fmla="*/ 0 h 6858000"/>
              <a:gd name="connsiteX1-27401" fmla="*/ 4965888 w 6127689"/>
              <a:gd name="connsiteY1-27402" fmla="*/ 0 h 6858000"/>
              <a:gd name="connsiteX2-27403" fmla="*/ 4967767 w 6127689"/>
              <a:gd name="connsiteY2-27404" fmla="*/ 7930 h 6858000"/>
              <a:gd name="connsiteX3-27405" fmla="*/ 4979444 w 6127689"/>
              <a:gd name="connsiteY3-27406" fmla="*/ 43921 h 6858000"/>
              <a:gd name="connsiteX4-27407" fmla="*/ 5021173 w 6127689"/>
              <a:gd name="connsiteY4-27408" fmla="*/ 123738 h 6858000"/>
              <a:gd name="connsiteX5-27409" fmla="*/ 5075458 w 6127689"/>
              <a:gd name="connsiteY5-27410" fmla="*/ 264355 h 6858000"/>
              <a:gd name="connsiteX6-27411" fmla="*/ 5081175 w 6127689"/>
              <a:gd name="connsiteY6-27412" fmla="*/ 277448 h 6858000"/>
              <a:gd name="connsiteX7-27413" fmla="*/ 5097011 w 6127689"/>
              <a:gd name="connsiteY7-27414" fmla="*/ 355616 h 6858000"/>
              <a:gd name="connsiteX8-27415" fmla="*/ 5130982 w 6127689"/>
              <a:gd name="connsiteY8-27416" fmla="*/ 412030 h 6858000"/>
              <a:gd name="connsiteX9-27417" fmla="*/ 5153000 w 6127689"/>
              <a:gd name="connsiteY9-27418" fmla="*/ 507134 h 6858000"/>
              <a:gd name="connsiteX10-27419" fmla="*/ 5171282 w 6127689"/>
              <a:gd name="connsiteY10-27420" fmla="*/ 602071 h 6858000"/>
              <a:gd name="connsiteX11-27421" fmla="*/ 5176196 w 6127689"/>
              <a:gd name="connsiteY11-27422" fmla="*/ 636822 h 6858000"/>
              <a:gd name="connsiteX12-27423" fmla="*/ 5189051 w 6127689"/>
              <a:gd name="connsiteY12-27424" fmla="*/ 782518 h 6858000"/>
              <a:gd name="connsiteX13-27425" fmla="*/ 5210428 w 6127689"/>
              <a:gd name="connsiteY13-27426" fmla="*/ 815772 h 6858000"/>
              <a:gd name="connsiteX14-27427" fmla="*/ 5221088 w 6127689"/>
              <a:gd name="connsiteY14-27428" fmla="*/ 860193 h 6858000"/>
              <a:gd name="connsiteX15-27429" fmla="*/ 5230806 w 6127689"/>
              <a:gd name="connsiteY15-27430" fmla="*/ 961354 h 6858000"/>
              <a:gd name="connsiteX16-27431" fmla="*/ 5201018 w 6127689"/>
              <a:gd name="connsiteY16-27432" fmla="*/ 1095027 h 6858000"/>
              <a:gd name="connsiteX17-27433" fmla="*/ 5202153 w 6127689"/>
              <a:gd name="connsiteY17-27434" fmla="*/ 1133224 h 6858000"/>
              <a:gd name="connsiteX18-27435" fmla="*/ 5207370 w 6127689"/>
              <a:gd name="connsiteY18-27436" fmla="*/ 1138097 h 6858000"/>
              <a:gd name="connsiteX19-27437" fmla="*/ 5189234 w 6127689"/>
              <a:gd name="connsiteY19-27438" fmla="*/ 1193495 h 6858000"/>
              <a:gd name="connsiteX20-27439" fmla="*/ 5202769 w 6127689"/>
              <a:gd name="connsiteY20-27440" fmla="*/ 1269450 h 6858000"/>
              <a:gd name="connsiteX21-27441" fmla="*/ 5225968 w 6127689"/>
              <a:gd name="connsiteY21-27442" fmla="*/ 1357994 h 6858000"/>
              <a:gd name="connsiteX22-27443" fmla="*/ 5233819 w 6127689"/>
              <a:gd name="connsiteY22-27444" fmla="*/ 1380922 h 6858000"/>
              <a:gd name="connsiteX23-27445" fmla="*/ 5237226 w 6127689"/>
              <a:gd name="connsiteY23-27446" fmla="*/ 1441327 h 6858000"/>
              <a:gd name="connsiteX24-27447" fmla="*/ 5255653 w 6127689"/>
              <a:gd name="connsiteY24-27448" fmla="*/ 1524712 h 6858000"/>
              <a:gd name="connsiteX25-27449" fmla="*/ 5263491 w 6127689"/>
              <a:gd name="connsiteY25-27450" fmla="*/ 1642938 h 6858000"/>
              <a:gd name="connsiteX26-27451" fmla="*/ 5261314 w 6127689"/>
              <a:gd name="connsiteY26-27452" fmla="*/ 1689177 h 6858000"/>
              <a:gd name="connsiteX27-27453" fmla="*/ 5259788 w 6127689"/>
              <a:gd name="connsiteY27-27454" fmla="*/ 1768516 h 6858000"/>
              <a:gd name="connsiteX28-27455" fmla="*/ 5255696 w 6127689"/>
              <a:gd name="connsiteY28-27456" fmla="*/ 1953770 h 6858000"/>
              <a:gd name="connsiteX29-27457" fmla="*/ 5252592 w 6127689"/>
              <a:gd name="connsiteY29-27458" fmla="*/ 2092210 h 6858000"/>
              <a:gd name="connsiteX30-27459" fmla="*/ 5264303 w 6127689"/>
              <a:gd name="connsiteY30-27460" fmla="*/ 2225157 h 6858000"/>
              <a:gd name="connsiteX31-27461" fmla="*/ 5254949 w 6127689"/>
              <a:gd name="connsiteY31-27462" fmla="*/ 2236160 h 6858000"/>
              <a:gd name="connsiteX32-27463" fmla="*/ 5250104 w 6127689"/>
              <a:gd name="connsiteY32-27464" fmla="*/ 2249166 h 6858000"/>
              <a:gd name="connsiteX33-27465" fmla="*/ 5251214 w 6127689"/>
              <a:gd name="connsiteY33-27466" fmla="*/ 2250944 h 6858000"/>
              <a:gd name="connsiteX34-27467" fmla="*/ 5250644 w 6127689"/>
              <a:gd name="connsiteY34-27468" fmla="*/ 2266619 h 6858000"/>
              <a:gd name="connsiteX35-27469" fmla="*/ 5293877 w 6127689"/>
              <a:gd name="connsiteY35-27470" fmla="*/ 2368649 h 6858000"/>
              <a:gd name="connsiteX36-27471" fmla="*/ 5311338 w 6127689"/>
              <a:gd name="connsiteY36-27472" fmla="*/ 2404034 h 6858000"/>
              <a:gd name="connsiteX37-27473" fmla="*/ 5338366 w 6127689"/>
              <a:gd name="connsiteY37-27474" fmla="*/ 2465052 h 6858000"/>
              <a:gd name="connsiteX38-27475" fmla="*/ 5371263 w 6127689"/>
              <a:gd name="connsiteY38-27476" fmla="*/ 2586413 h 6858000"/>
              <a:gd name="connsiteX39-27477" fmla="*/ 5407503 w 6127689"/>
              <a:gd name="connsiteY39-27478" fmla="*/ 2786290 h 6858000"/>
              <a:gd name="connsiteX40-27479" fmla="*/ 5407356 w 6127689"/>
              <a:gd name="connsiteY40-27480" fmla="*/ 2787545 h 6858000"/>
              <a:gd name="connsiteX41-27481" fmla="*/ 5411130 w 6127689"/>
              <a:gd name="connsiteY41-27482" fmla="*/ 2788640 h 6858000"/>
              <a:gd name="connsiteX42-27483" fmla="*/ 5416439 w 6127689"/>
              <a:gd name="connsiteY42-27484" fmla="*/ 2805666 h 6858000"/>
              <a:gd name="connsiteX43-27485" fmla="*/ 5457023 w 6127689"/>
              <a:gd name="connsiteY43-27486" fmla="*/ 2858292 h 6858000"/>
              <a:gd name="connsiteX44-27487" fmla="*/ 5479298 w 6127689"/>
              <a:gd name="connsiteY44-27488" fmla="*/ 2947791 h 6858000"/>
              <a:gd name="connsiteX45-27489" fmla="*/ 5481770 w 6127689"/>
              <a:gd name="connsiteY45-27490" fmla="*/ 2951352 h 6858000"/>
              <a:gd name="connsiteX46-27491" fmla="*/ 5482045 w 6127689"/>
              <a:gd name="connsiteY46-27492" fmla="*/ 2984371 h 6858000"/>
              <a:gd name="connsiteX47-27493" fmla="*/ 5482415 w 6127689"/>
              <a:gd name="connsiteY47-27494" fmla="*/ 3004079 h 6858000"/>
              <a:gd name="connsiteX48-27495" fmla="*/ 5503944 w 6127689"/>
              <a:gd name="connsiteY48-27496" fmla="*/ 3123335 h 6858000"/>
              <a:gd name="connsiteX49-27497" fmla="*/ 5516007 w 6127689"/>
              <a:gd name="connsiteY49-27498" fmla="*/ 3258473 h 6858000"/>
              <a:gd name="connsiteX50-27499" fmla="*/ 5566839 w 6127689"/>
              <a:gd name="connsiteY50-27500" fmla="*/ 3345295 h 6858000"/>
              <a:gd name="connsiteX51-27501" fmla="*/ 5589758 w 6127689"/>
              <a:gd name="connsiteY51-27502" fmla="*/ 3506453 h 6858000"/>
              <a:gd name="connsiteX52-27503" fmla="*/ 5596144 w 6127689"/>
              <a:gd name="connsiteY52-27504" fmla="*/ 3534624 h 6858000"/>
              <a:gd name="connsiteX53-27505" fmla="*/ 5597750 w 6127689"/>
              <a:gd name="connsiteY53-27506" fmla="*/ 3534129 h 6858000"/>
              <a:gd name="connsiteX54-27507" fmla="*/ 5599700 w 6127689"/>
              <a:gd name="connsiteY54-27508" fmla="*/ 3547221 h 6858000"/>
              <a:gd name="connsiteX55-27509" fmla="*/ 5615031 w 6127689"/>
              <a:gd name="connsiteY55-27510" fmla="*/ 3557482 h 6858000"/>
              <a:gd name="connsiteX56-27511" fmla="*/ 5618377 w 6127689"/>
              <a:gd name="connsiteY56-27512" fmla="*/ 3588431 h 6858000"/>
              <a:gd name="connsiteX57-27513" fmla="*/ 5612155 w 6127689"/>
              <a:gd name="connsiteY57-27514" fmla="*/ 3589869 h 6858000"/>
              <a:gd name="connsiteX58-27515" fmla="*/ 5620843 w 6127689"/>
              <a:gd name="connsiteY58-27516" fmla="*/ 3606745 h 6858000"/>
              <a:gd name="connsiteX59-27517" fmla="*/ 5655472 w 6127689"/>
              <a:gd name="connsiteY59-27518" fmla="*/ 3678877 h 6858000"/>
              <a:gd name="connsiteX60-27519" fmla="*/ 5683015 w 6127689"/>
              <a:gd name="connsiteY60-27520" fmla="*/ 3762025 h 6858000"/>
              <a:gd name="connsiteX61-27521" fmla="*/ 5696643 w 6127689"/>
              <a:gd name="connsiteY61-27522" fmla="*/ 3773888 h 6858000"/>
              <a:gd name="connsiteX62-27523" fmla="*/ 5699203 w 6127689"/>
              <a:gd name="connsiteY62-27524" fmla="*/ 3775823 h 6858000"/>
              <a:gd name="connsiteX63-27525" fmla="*/ 5704824 w 6127689"/>
              <a:gd name="connsiteY63-27526" fmla="*/ 3785966 h 6858000"/>
              <a:gd name="connsiteX64-27527" fmla="*/ 5733539 w 6127689"/>
              <a:gd name="connsiteY64-27528" fmla="*/ 3818457 h 6858000"/>
              <a:gd name="connsiteX65-27529" fmla="*/ 5768491 w 6127689"/>
              <a:gd name="connsiteY65-27530" fmla="*/ 3914399 h 6858000"/>
              <a:gd name="connsiteX66-27531" fmla="*/ 5793123 w 6127689"/>
              <a:gd name="connsiteY66-27532" fmla="*/ 3969952 h 6858000"/>
              <a:gd name="connsiteX67-27533" fmla="*/ 5808321 w 6127689"/>
              <a:gd name="connsiteY67-27534" fmla="*/ 3988153 h 6858000"/>
              <a:gd name="connsiteX68-27535" fmla="*/ 5825621 w 6127689"/>
              <a:gd name="connsiteY68-27536" fmla="*/ 4015525 h 6858000"/>
              <a:gd name="connsiteX69-27537" fmla="*/ 5860672 w 6127689"/>
              <a:gd name="connsiteY69-27538" fmla="*/ 4061579 h 6858000"/>
              <a:gd name="connsiteX70-27539" fmla="*/ 5872173 w 6127689"/>
              <a:gd name="connsiteY70-27540" fmla="*/ 4088497 h 6858000"/>
              <a:gd name="connsiteX71-27541" fmla="*/ 5883705 w 6127689"/>
              <a:gd name="connsiteY71-27542" fmla="*/ 4101899 h 6858000"/>
              <a:gd name="connsiteX72-27543" fmla="*/ 5894095 w 6127689"/>
              <a:gd name="connsiteY72-27544" fmla="*/ 4128857 h 6858000"/>
              <a:gd name="connsiteX73-27545" fmla="*/ 5903513 w 6127689"/>
              <a:gd name="connsiteY73-27546" fmla="*/ 4187661 h 6858000"/>
              <a:gd name="connsiteX74-27547" fmla="*/ 5917114 w 6127689"/>
              <a:gd name="connsiteY74-27548" fmla="*/ 4213096 h 6858000"/>
              <a:gd name="connsiteX75-27549" fmla="*/ 5924233 w 6127689"/>
              <a:gd name="connsiteY75-27550" fmla="*/ 4242060 h 6858000"/>
              <a:gd name="connsiteX76-27551" fmla="*/ 5928910 w 6127689"/>
              <a:gd name="connsiteY76-27552" fmla="*/ 4300973 h 6858000"/>
              <a:gd name="connsiteX77-27553" fmla="*/ 5939320 w 6127689"/>
              <a:gd name="connsiteY77-27554" fmla="*/ 4340435 h 6858000"/>
              <a:gd name="connsiteX78-27555" fmla="*/ 5946705 w 6127689"/>
              <a:gd name="connsiteY78-27556" fmla="*/ 4428051 h 6858000"/>
              <a:gd name="connsiteX79-27557" fmla="*/ 5949261 w 6127689"/>
              <a:gd name="connsiteY79-27558" fmla="*/ 4449185 h 6858000"/>
              <a:gd name="connsiteX80-27559" fmla="*/ 5968960 w 6127689"/>
              <a:gd name="connsiteY80-27560" fmla="*/ 4482655 h 6858000"/>
              <a:gd name="connsiteX81-27561" fmla="*/ 5980106 w 6127689"/>
              <a:gd name="connsiteY81-27562" fmla="*/ 4585087 h 6858000"/>
              <a:gd name="connsiteX82-27563" fmla="*/ 5998138 w 6127689"/>
              <a:gd name="connsiteY82-27564" fmla="*/ 4697518 h 6858000"/>
              <a:gd name="connsiteX83-27565" fmla="*/ 6013516 w 6127689"/>
              <a:gd name="connsiteY83-27566" fmla="*/ 4786619 h 6858000"/>
              <a:gd name="connsiteX84-27567" fmla="*/ 6025404 w 6127689"/>
              <a:gd name="connsiteY84-27568" fmla="*/ 4858148 h 6858000"/>
              <a:gd name="connsiteX85-27569" fmla="*/ 6007749 w 6127689"/>
              <a:gd name="connsiteY85-27570" fmla="*/ 4964715 h 6858000"/>
              <a:gd name="connsiteX86-27571" fmla="*/ 6005269 w 6127689"/>
              <a:gd name="connsiteY86-27572" fmla="*/ 5150567 h 6858000"/>
              <a:gd name="connsiteX87-27573" fmla="*/ 6001127 w 6127689"/>
              <a:gd name="connsiteY87-27574" fmla="*/ 5164609 h 6858000"/>
              <a:gd name="connsiteX88-27575" fmla="*/ 5996647 w 6127689"/>
              <a:gd name="connsiteY88-27576" fmla="*/ 5185640 h 6858000"/>
              <a:gd name="connsiteX89-27577" fmla="*/ 5998514 w 6127689"/>
              <a:gd name="connsiteY89-27578" fmla="*/ 5189673 h 6858000"/>
              <a:gd name="connsiteX90-27579" fmla="*/ 6018409 w 6127689"/>
              <a:gd name="connsiteY90-27580" fmla="*/ 5227157 h 6858000"/>
              <a:gd name="connsiteX91-27581" fmla="*/ 6036748 w 6127689"/>
              <a:gd name="connsiteY91-27582" fmla="*/ 5322752 h 6858000"/>
              <a:gd name="connsiteX92-27583" fmla="*/ 6036943 w 6127689"/>
              <a:gd name="connsiteY92-27584" fmla="*/ 5329480 h 6858000"/>
              <a:gd name="connsiteX93-27585" fmla="*/ 6037236 w 6127689"/>
              <a:gd name="connsiteY93-27586" fmla="*/ 5329634 h 6858000"/>
              <a:gd name="connsiteX94-27587" fmla="*/ 6038019 w 6127689"/>
              <a:gd name="connsiteY94-27588" fmla="*/ 5336764 h 6858000"/>
              <a:gd name="connsiteX95-27589" fmla="*/ 6037677 w 6127689"/>
              <a:gd name="connsiteY95-27590" fmla="*/ 5354807 h 6858000"/>
              <a:gd name="connsiteX96-27591" fmla="*/ 6039728 w 6127689"/>
              <a:gd name="connsiteY96-27592" fmla="*/ 5359416 h 6858000"/>
              <a:gd name="connsiteX97-27593" fmla="*/ 6043311 w 6127689"/>
              <a:gd name="connsiteY97-27594" fmla="*/ 5361407 h 6858000"/>
              <a:gd name="connsiteX98-27595" fmla="*/ 6053435 w 6127689"/>
              <a:gd name="connsiteY98-27596" fmla="*/ 5387547 h 6858000"/>
              <a:gd name="connsiteX99-27597" fmla="*/ 6065933 w 6127689"/>
              <a:gd name="connsiteY99-27598" fmla="*/ 5443002 h 6858000"/>
              <a:gd name="connsiteX100-27599" fmla="*/ 6068640 w 6127689"/>
              <a:gd name="connsiteY100-27600" fmla="*/ 5474503 h 6858000"/>
              <a:gd name="connsiteX101-27601" fmla="*/ 6080922 w 6127689"/>
              <a:gd name="connsiteY101-27602" fmla="*/ 5561070 h 6858000"/>
              <a:gd name="connsiteX102-27603" fmla="*/ 6096949 w 6127689"/>
              <a:gd name="connsiteY102-27604" fmla="*/ 5648179 h 6858000"/>
              <a:gd name="connsiteX103-27605" fmla="*/ 6125703 w 6127689"/>
              <a:gd name="connsiteY103-27606" fmla="*/ 5692894 h 6858000"/>
              <a:gd name="connsiteX104-27607" fmla="*/ 6126670 w 6127689"/>
              <a:gd name="connsiteY104-27608" fmla="*/ 5697882 h 6858000"/>
              <a:gd name="connsiteX105-27609" fmla="*/ 6124061 w 6127689"/>
              <a:gd name="connsiteY105-27610" fmla="*/ 5710294 h 6858000"/>
              <a:gd name="connsiteX106-27611" fmla="*/ 6122213 w 6127689"/>
              <a:gd name="connsiteY106-27612" fmla="*/ 5714762 h 6858000"/>
              <a:gd name="connsiteX107-27613" fmla="*/ 6121353 w 6127689"/>
              <a:gd name="connsiteY107-27614" fmla="*/ 5721725 h 6858000"/>
              <a:gd name="connsiteX108-27615" fmla="*/ 6121607 w 6127689"/>
              <a:gd name="connsiteY108-27616" fmla="*/ 5721959 h 6858000"/>
              <a:gd name="connsiteX109-27617" fmla="*/ 6120262 w 6127689"/>
              <a:gd name="connsiteY109-27618" fmla="*/ 5728358 h 6858000"/>
              <a:gd name="connsiteX110-27619" fmla="*/ 6127024 w 6127689"/>
              <a:gd name="connsiteY110-27620" fmla="*/ 5786902 h 6858000"/>
              <a:gd name="connsiteX111-27621" fmla="*/ 6127519 w 6127689"/>
              <a:gd name="connsiteY111-27622" fmla="*/ 5865775 h 6858000"/>
              <a:gd name="connsiteX112-27623" fmla="*/ 6119217 w 6127689"/>
              <a:gd name="connsiteY112-27624" fmla="*/ 5888542 h 6858000"/>
              <a:gd name="connsiteX113-27625" fmla="*/ 6102493 w 6127689"/>
              <a:gd name="connsiteY113-27626" fmla="*/ 5928602 h 6858000"/>
              <a:gd name="connsiteX114-27627" fmla="*/ 6056863 w 6127689"/>
              <a:gd name="connsiteY114-27628" fmla="*/ 6000643 h 6858000"/>
              <a:gd name="connsiteX115-27629" fmla="*/ 6045436 w 6127689"/>
              <a:gd name="connsiteY115-27630" fmla="*/ 6124480 h 6858000"/>
              <a:gd name="connsiteX116-27631" fmla="*/ 6030489 w 6127689"/>
              <a:gd name="connsiteY116-27632" fmla="*/ 6317666 h 6858000"/>
              <a:gd name="connsiteX117-27633" fmla="*/ 6007492 w 6127689"/>
              <a:gd name="connsiteY117-27634" fmla="*/ 6440818 h 6858000"/>
              <a:gd name="connsiteX118-27635" fmla="*/ 6009467 w 6127689"/>
              <a:gd name="connsiteY118-27636" fmla="*/ 6487076 h 6858000"/>
              <a:gd name="connsiteX119-27637" fmla="*/ 5995064 w 6127689"/>
              <a:gd name="connsiteY119-27638" fmla="*/ 6540791 h 6858000"/>
              <a:gd name="connsiteX120-27639" fmla="*/ 5996309 w 6127689"/>
              <a:gd name="connsiteY120-27640" fmla="*/ 6543961 h 6858000"/>
              <a:gd name="connsiteX121-27641" fmla="*/ 5996048 w 6127689"/>
              <a:gd name="connsiteY121-27642" fmla="*/ 6555444 h 6858000"/>
              <a:gd name="connsiteX122-27643" fmla="*/ 6002524 w 6127689"/>
              <a:gd name="connsiteY122-27644" fmla="*/ 6560188 h 6858000"/>
              <a:gd name="connsiteX123-27645" fmla="*/ 6006823 w 6127689"/>
              <a:gd name="connsiteY123-27646" fmla="*/ 6578546 h 6858000"/>
              <a:gd name="connsiteX124-27647" fmla="*/ 6004510 w 6127689"/>
              <a:gd name="connsiteY124-27648" fmla="*/ 6599256 h 6858000"/>
              <a:gd name="connsiteX125-27649" fmla="*/ 5986207 w 6127689"/>
              <a:gd name="connsiteY125-27650" fmla="*/ 6695855 h 6858000"/>
              <a:gd name="connsiteX126-27651" fmla="*/ 5979428 w 6127689"/>
              <a:gd name="connsiteY126-27652" fmla="*/ 6754678 h 6858000"/>
              <a:gd name="connsiteX127-27653" fmla="*/ 5983398 w 6127689"/>
              <a:gd name="connsiteY127-27654" fmla="*/ 6778641 h 6858000"/>
              <a:gd name="connsiteX128-27655" fmla="*/ 5984543 w 6127689"/>
              <a:gd name="connsiteY128-27656" fmla="*/ 6811016 h 6858000"/>
              <a:gd name="connsiteX129-27657" fmla="*/ 5981802 w 6127689"/>
              <a:gd name="connsiteY129-27658" fmla="*/ 6838578 h 6858000"/>
              <a:gd name="connsiteX130-27659" fmla="*/ 5979671 w 6127689"/>
              <a:gd name="connsiteY130-27660" fmla="*/ 6858000 h 6858000"/>
              <a:gd name="connsiteX131-27661" fmla="*/ 0 w 6127689"/>
              <a:gd name="connsiteY131-27662" fmla="*/ 6858000 h 6858000"/>
              <a:gd name="connsiteX132-27663" fmla="*/ 0 w 6127689"/>
              <a:gd name="connsiteY132-27664" fmla="*/ 0 h 6858000"/>
              <a:gd name="connsiteX0-27665" fmla="*/ 0 w 6127689"/>
              <a:gd name="connsiteY0-27666" fmla="*/ 0 h 6858000"/>
              <a:gd name="connsiteX1-27667" fmla="*/ 4965888 w 6127689"/>
              <a:gd name="connsiteY1-27668" fmla="*/ 0 h 6858000"/>
              <a:gd name="connsiteX2-27669" fmla="*/ 4967767 w 6127689"/>
              <a:gd name="connsiteY2-27670" fmla="*/ 7930 h 6858000"/>
              <a:gd name="connsiteX3-27671" fmla="*/ 4979444 w 6127689"/>
              <a:gd name="connsiteY3-27672" fmla="*/ 43921 h 6858000"/>
              <a:gd name="connsiteX4-27673" fmla="*/ 5021173 w 6127689"/>
              <a:gd name="connsiteY4-27674" fmla="*/ 123738 h 6858000"/>
              <a:gd name="connsiteX5-27675" fmla="*/ 5075458 w 6127689"/>
              <a:gd name="connsiteY5-27676" fmla="*/ 264355 h 6858000"/>
              <a:gd name="connsiteX6-27677" fmla="*/ 5081175 w 6127689"/>
              <a:gd name="connsiteY6-27678" fmla="*/ 277448 h 6858000"/>
              <a:gd name="connsiteX7-27679" fmla="*/ 5097011 w 6127689"/>
              <a:gd name="connsiteY7-27680" fmla="*/ 355616 h 6858000"/>
              <a:gd name="connsiteX8-27681" fmla="*/ 5130982 w 6127689"/>
              <a:gd name="connsiteY8-27682" fmla="*/ 412030 h 6858000"/>
              <a:gd name="connsiteX9-27683" fmla="*/ 5153000 w 6127689"/>
              <a:gd name="connsiteY9-27684" fmla="*/ 507134 h 6858000"/>
              <a:gd name="connsiteX10-27685" fmla="*/ 5171282 w 6127689"/>
              <a:gd name="connsiteY10-27686" fmla="*/ 602071 h 6858000"/>
              <a:gd name="connsiteX11-27687" fmla="*/ 5176196 w 6127689"/>
              <a:gd name="connsiteY11-27688" fmla="*/ 636822 h 6858000"/>
              <a:gd name="connsiteX12-27689" fmla="*/ 5189051 w 6127689"/>
              <a:gd name="connsiteY12-27690" fmla="*/ 782518 h 6858000"/>
              <a:gd name="connsiteX13-27691" fmla="*/ 5210428 w 6127689"/>
              <a:gd name="connsiteY13-27692" fmla="*/ 815772 h 6858000"/>
              <a:gd name="connsiteX14-27693" fmla="*/ 5221088 w 6127689"/>
              <a:gd name="connsiteY14-27694" fmla="*/ 860193 h 6858000"/>
              <a:gd name="connsiteX15-27695" fmla="*/ 5230806 w 6127689"/>
              <a:gd name="connsiteY15-27696" fmla="*/ 961354 h 6858000"/>
              <a:gd name="connsiteX16-27697" fmla="*/ 5201018 w 6127689"/>
              <a:gd name="connsiteY16-27698" fmla="*/ 1095027 h 6858000"/>
              <a:gd name="connsiteX17-27699" fmla="*/ 5202153 w 6127689"/>
              <a:gd name="connsiteY17-27700" fmla="*/ 1133224 h 6858000"/>
              <a:gd name="connsiteX18-27701" fmla="*/ 5207370 w 6127689"/>
              <a:gd name="connsiteY18-27702" fmla="*/ 1138097 h 6858000"/>
              <a:gd name="connsiteX19-27703" fmla="*/ 5189234 w 6127689"/>
              <a:gd name="connsiteY19-27704" fmla="*/ 1193495 h 6858000"/>
              <a:gd name="connsiteX20-27705" fmla="*/ 5202769 w 6127689"/>
              <a:gd name="connsiteY20-27706" fmla="*/ 1269450 h 6858000"/>
              <a:gd name="connsiteX21-27707" fmla="*/ 5225968 w 6127689"/>
              <a:gd name="connsiteY21-27708" fmla="*/ 1357994 h 6858000"/>
              <a:gd name="connsiteX22-27709" fmla="*/ 5233819 w 6127689"/>
              <a:gd name="connsiteY22-27710" fmla="*/ 1380922 h 6858000"/>
              <a:gd name="connsiteX23-27711" fmla="*/ 5237226 w 6127689"/>
              <a:gd name="connsiteY23-27712" fmla="*/ 1441327 h 6858000"/>
              <a:gd name="connsiteX24-27713" fmla="*/ 5255653 w 6127689"/>
              <a:gd name="connsiteY24-27714" fmla="*/ 1524712 h 6858000"/>
              <a:gd name="connsiteX25-27715" fmla="*/ 5263491 w 6127689"/>
              <a:gd name="connsiteY25-27716" fmla="*/ 1642938 h 6858000"/>
              <a:gd name="connsiteX26-27717" fmla="*/ 5261314 w 6127689"/>
              <a:gd name="connsiteY26-27718" fmla="*/ 1689177 h 6858000"/>
              <a:gd name="connsiteX27-27719" fmla="*/ 5259788 w 6127689"/>
              <a:gd name="connsiteY27-27720" fmla="*/ 1768516 h 6858000"/>
              <a:gd name="connsiteX28-27721" fmla="*/ 5255696 w 6127689"/>
              <a:gd name="connsiteY28-27722" fmla="*/ 1953770 h 6858000"/>
              <a:gd name="connsiteX29-27723" fmla="*/ 5252592 w 6127689"/>
              <a:gd name="connsiteY29-27724" fmla="*/ 2092210 h 6858000"/>
              <a:gd name="connsiteX30-27725" fmla="*/ 5264303 w 6127689"/>
              <a:gd name="connsiteY30-27726" fmla="*/ 2225157 h 6858000"/>
              <a:gd name="connsiteX31-27727" fmla="*/ 5254949 w 6127689"/>
              <a:gd name="connsiteY31-27728" fmla="*/ 2236160 h 6858000"/>
              <a:gd name="connsiteX32-27729" fmla="*/ 5250104 w 6127689"/>
              <a:gd name="connsiteY32-27730" fmla="*/ 2249166 h 6858000"/>
              <a:gd name="connsiteX33-27731" fmla="*/ 5251214 w 6127689"/>
              <a:gd name="connsiteY33-27732" fmla="*/ 2250944 h 6858000"/>
              <a:gd name="connsiteX34-27733" fmla="*/ 5250644 w 6127689"/>
              <a:gd name="connsiteY34-27734" fmla="*/ 2266619 h 6858000"/>
              <a:gd name="connsiteX35-27735" fmla="*/ 5293877 w 6127689"/>
              <a:gd name="connsiteY35-27736" fmla="*/ 2368649 h 6858000"/>
              <a:gd name="connsiteX36-27737" fmla="*/ 5311338 w 6127689"/>
              <a:gd name="connsiteY36-27738" fmla="*/ 2404034 h 6858000"/>
              <a:gd name="connsiteX37-27739" fmla="*/ 5338366 w 6127689"/>
              <a:gd name="connsiteY37-27740" fmla="*/ 2465052 h 6858000"/>
              <a:gd name="connsiteX38-27741" fmla="*/ 5371263 w 6127689"/>
              <a:gd name="connsiteY38-27742" fmla="*/ 2586413 h 6858000"/>
              <a:gd name="connsiteX39-27743" fmla="*/ 5407503 w 6127689"/>
              <a:gd name="connsiteY39-27744" fmla="*/ 2786290 h 6858000"/>
              <a:gd name="connsiteX40-27745" fmla="*/ 5407356 w 6127689"/>
              <a:gd name="connsiteY40-27746" fmla="*/ 2787545 h 6858000"/>
              <a:gd name="connsiteX41-27747" fmla="*/ 5411130 w 6127689"/>
              <a:gd name="connsiteY41-27748" fmla="*/ 2788640 h 6858000"/>
              <a:gd name="connsiteX42-27749" fmla="*/ 5416439 w 6127689"/>
              <a:gd name="connsiteY42-27750" fmla="*/ 2805666 h 6858000"/>
              <a:gd name="connsiteX43-27751" fmla="*/ 5457023 w 6127689"/>
              <a:gd name="connsiteY43-27752" fmla="*/ 2858292 h 6858000"/>
              <a:gd name="connsiteX44-27753" fmla="*/ 5479298 w 6127689"/>
              <a:gd name="connsiteY44-27754" fmla="*/ 2947791 h 6858000"/>
              <a:gd name="connsiteX45-27755" fmla="*/ 5481770 w 6127689"/>
              <a:gd name="connsiteY45-27756" fmla="*/ 2951352 h 6858000"/>
              <a:gd name="connsiteX46-27757" fmla="*/ 5482045 w 6127689"/>
              <a:gd name="connsiteY46-27758" fmla="*/ 2984371 h 6858000"/>
              <a:gd name="connsiteX47-27759" fmla="*/ 5482415 w 6127689"/>
              <a:gd name="connsiteY47-27760" fmla="*/ 3004079 h 6858000"/>
              <a:gd name="connsiteX48-27761" fmla="*/ 5503944 w 6127689"/>
              <a:gd name="connsiteY48-27762" fmla="*/ 3123335 h 6858000"/>
              <a:gd name="connsiteX49-27763" fmla="*/ 5516007 w 6127689"/>
              <a:gd name="connsiteY49-27764" fmla="*/ 3258473 h 6858000"/>
              <a:gd name="connsiteX50-27765" fmla="*/ 5566839 w 6127689"/>
              <a:gd name="connsiteY50-27766" fmla="*/ 3345295 h 6858000"/>
              <a:gd name="connsiteX51-27767" fmla="*/ 5589758 w 6127689"/>
              <a:gd name="connsiteY51-27768" fmla="*/ 3506453 h 6858000"/>
              <a:gd name="connsiteX52-27769" fmla="*/ 5596144 w 6127689"/>
              <a:gd name="connsiteY52-27770" fmla="*/ 3534624 h 6858000"/>
              <a:gd name="connsiteX53-27771" fmla="*/ 5597750 w 6127689"/>
              <a:gd name="connsiteY53-27772" fmla="*/ 3534129 h 6858000"/>
              <a:gd name="connsiteX54-27773" fmla="*/ 5599700 w 6127689"/>
              <a:gd name="connsiteY54-27774" fmla="*/ 3547221 h 6858000"/>
              <a:gd name="connsiteX55-27775" fmla="*/ 5615031 w 6127689"/>
              <a:gd name="connsiteY55-27776" fmla="*/ 3557482 h 6858000"/>
              <a:gd name="connsiteX56-27777" fmla="*/ 5618377 w 6127689"/>
              <a:gd name="connsiteY56-27778" fmla="*/ 3588431 h 6858000"/>
              <a:gd name="connsiteX57-27779" fmla="*/ 5612155 w 6127689"/>
              <a:gd name="connsiteY57-27780" fmla="*/ 3589869 h 6858000"/>
              <a:gd name="connsiteX58-27781" fmla="*/ 5620843 w 6127689"/>
              <a:gd name="connsiteY58-27782" fmla="*/ 3606745 h 6858000"/>
              <a:gd name="connsiteX59-27783" fmla="*/ 5655472 w 6127689"/>
              <a:gd name="connsiteY59-27784" fmla="*/ 3678877 h 6858000"/>
              <a:gd name="connsiteX60-27785" fmla="*/ 5683015 w 6127689"/>
              <a:gd name="connsiteY60-27786" fmla="*/ 3762025 h 6858000"/>
              <a:gd name="connsiteX61-27787" fmla="*/ 5696643 w 6127689"/>
              <a:gd name="connsiteY61-27788" fmla="*/ 3773888 h 6858000"/>
              <a:gd name="connsiteX62-27789" fmla="*/ 5699203 w 6127689"/>
              <a:gd name="connsiteY62-27790" fmla="*/ 3775823 h 6858000"/>
              <a:gd name="connsiteX63-27791" fmla="*/ 5704824 w 6127689"/>
              <a:gd name="connsiteY63-27792" fmla="*/ 3785966 h 6858000"/>
              <a:gd name="connsiteX64-27793" fmla="*/ 5733539 w 6127689"/>
              <a:gd name="connsiteY64-27794" fmla="*/ 3818457 h 6858000"/>
              <a:gd name="connsiteX65-27795" fmla="*/ 5768491 w 6127689"/>
              <a:gd name="connsiteY65-27796" fmla="*/ 3914399 h 6858000"/>
              <a:gd name="connsiteX66-27797" fmla="*/ 5793123 w 6127689"/>
              <a:gd name="connsiteY66-27798" fmla="*/ 3969952 h 6858000"/>
              <a:gd name="connsiteX67-27799" fmla="*/ 5808321 w 6127689"/>
              <a:gd name="connsiteY67-27800" fmla="*/ 3988153 h 6858000"/>
              <a:gd name="connsiteX68-27801" fmla="*/ 5825621 w 6127689"/>
              <a:gd name="connsiteY68-27802" fmla="*/ 4015525 h 6858000"/>
              <a:gd name="connsiteX69-27803" fmla="*/ 5860672 w 6127689"/>
              <a:gd name="connsiteY69-27804" fmla="*/ 4061579 h 6858000"/>
              <a:gd name="connsiteX70-27805" fmla="*/ 5872173 w 6127689"/>
              <a:gd name="connsiteY70-27806" fmla="*/ 4088497 h 6858000"/>
              <a:gd name="connsiteX71-27807" fmla="*/ 5883705 w 6127689"/>
              <a:gd name="connsiteY71-27808" fmla="*/ 4101899 h 6858000"/>
              <a:gd name="connsiteX72-27809" fmla="*/ 5894095 w 6127689"/>
              <a:gd name="connsiteY72-27810" fmla="*/ 4128857 h 6858000"/>
              <a:gd name="connsiteX73-27811" fmla="*/ 5903513 w 6127689"/>
              <a:gd name="connsiteY73-27812" fmla="*/ 4187661 h 6858000"/>
              <a:gd name="connsiteX74-27813" fmla="*/ 5917114 w 6127689"/>
              <a:gd name="connsiteY74-27814" fmla="*/ 4213096 h 6858000"/>
              <a:gd name="connsiteX75-27815" fmla="*/ 5924233 w 6127689"/>
              <a:gd name="connsiteY75-27816" fmla="*/ 4242060 h 6858000"/>
              <a:gd name="connsiteX76-27817" fmla="*/ 5928910 w 6127689"/>
              <a:gd name="connsiteY76-27818" fmla="*/ 4300973 h 6858000"/>
              <a:gd name="connsiteX77-27819" fmla="*/ 5939320 w 6127689"/>
              <a:gd name="connsiteY77-27820" fmla="*/ 4340435 h 6858000"/>
              <a:gd name="connsiteX78-27821" fmla="*/ 5946705 w 6127689"/>
              <a:gd name="connsiteY78-27822" fmla="*/ 4428051 h 6858000"/>
              <a:gd name="connsiteX79-27823" fmla="*/ 5949261 w 6127689"/>
              <a:gd name="connsiteY79-27824" fmla="*/ 4449185 h 6858000"/>
              <a:gd name="connsiteX80-27825" fmla="*/ 5968960 w 6127689"/>
              <a:gd name="connsiteY80-27826" fmla="*/ 4482655 h 6858000"/>
              <a:gd name="connsiteX81-27827" fmla="*/ 5980106 w 6127689"/>
              <a:gd name="connsiteY81-27828" fmla="*/ 4585087 h 6858000"/>
              <a:gd name="connsiteX82-27829" fmla="*/ 5998138 w 6127689"/>
              <a:gd name="connsiteY82-27830" fmla="*/ 4697518 h 6858000"/>
              <a:gd name="connsiteX83-27831" fmla="*/ 6013516 w 6127689"/>
              <a:gd name="connsiteY83-27832" fmla="*/ 4786619 h 6858000"/>
              <a:gd name="connsiteX84-27833" fmla="*/ 6025404 w 6127689"/>
              <a:gd name="connsiteY84-27834" fmla="*/ 4858148 h 6858000"/>
              <a:gd name="connsiteX85-27835" fmla="*/ 6007749 w 6127689"/>
              <a:gd name="connsiteY85-27836" fmla="*/ 4964715 h 6858000"/>
              <a:gd name="connsiteX86-27837" fmla="*/ 6005269 w 6127689"/>
              <a:gd name="connsiteY86-27838" fmla="*/ 5150567 h 6858000"/>
              <a:gd name="connsiteX87-27839" fmla="*/ 6001127 w 6127689"/>
              <a:gd name="connsiteY87-27840" fmla="*/ 5164609 h 6858000"/>
              <a:gd name="connsiteX88-27841" fmla="*/ 5996647 w 6127689"/>
              <a:gd name="connsiteY88-27842" fmla="*/ 5185640 h 6858000"/>
              <a:gd name="connsiteX89-27843" fmla="*/ 5998514 w 6127689"/>
              <a:gd name="connsiteY89-27844" fmla="*/ 5189673 h 6858000"/>
              <a:gd name="connsiteX90-27845" fmla="*/ 6018409 w 6127689"/>
              <a:gd name="connsiteY90-27846" fmla="*/ 5227157 h 6858000"/>
              <a:gd name="connsiteX91-27847" fmla="*/ 6036748 w 6127689"/>
              <a:gd name="connsiteY91-27848" fmla="*/ 5322752 h 6858000"/>
              <a:gd name="connsiteX92-27849" fmla="*/ 6036943 w 6127689"/>
              <a:gd name="connsiteY92-27850" fmla="*/ 5329480 h 6858000"/>
              <a:gd name="connsiteX93-27851" fmla="*/ 6037236 w 6127689"/>
              <a:gd name="connsiteY93-27852" fmla="*/ 5329634 h 6858000"/>
              <a:gd name="connsiteX94-27853" fmla="*/ 6037677 w 6127689"/>
              <a:gd name="connsiteY94-27854" fmla="*/ 5354807 h 6858000"/>
              <a:gd name="connsiteX95-27855" fmla="*/ 6039728 w 6127689"/>
              <a:gd name="connsiteY95-27856" fmla="*/ 5359416 h 6858000"/>
              <a:gd name="connsiteX96-27857" fmla="*/ 6043311 w 6127689"/>
              <a:gd name="connsiteY96-27858" fmla="*/ 5361407 h 6858000"/>
              <a:gd name="connsiteX97-27859" fmla="*/ 6053435 w 6127689"/>
              <a:gd name="connsiteY97-27860" fmla="*/ 5387547 h 6858000"/>
              <a:gd name="connsiteX98-27861" fmla="*/ 6065933 w 6127689"/>
              <a:gd name="connsiteY98-27862" fmla="*/ 5443002 h 6858000"/>
              <a:gd name="connsiteX99-27863" fmla="*/ 6068640 w 6127689"/>
              <a:gd name="connsiteY99-27864" fmla="*/ 5474503 h 6858000"/>
              <a:gd name="connsiteX100-27865" fmla="*/ 6080922 w 6127689"/>
              <a:gd name="connsiteY100-27866" fmla="*/ 5561070 h 6858000"/>
              <a:gd name="connsiteX101-27867" fmla="*/ 6096949 w 6127689"/>
              <a:gd name="connsiteY101-27868" fmla="*/ 5648179 h 6858000"/>
              <a:gd name="connsiteX102-27869" fmla="*/ 6125703 w 6127689"/>
              <a:gd name="connsiteY102-27870" fmla="*/ 5692894 h 6858000"/>
              <a:gd name="connsiteX103-27871" fmla="*/ 6126670 w 6127689"/>
              <a:gd name="connsiteY103-27872" fmla="*/ 5697882 h 6858000"/>
              <a:gd name="connsiteX104-27873" fmla="*/ 6124061 w 6127689"/>
              <a:gd name="connsiteY104-27874" fmla="*/ 5710294 h 6858000"/>
              <a:gd name="connsiteX105-27875" fmla="*/ 6122213 w 6127689"/>
              <a:gd name="connsiteY105-27876" fmla="*/ 5714762 h 6858000"/>
              <a:gd name="connsiteX106-27877" fmla="*/ 6121353 w 6127689"/>
              <a:gd name="connsiteY106-27878" fmla="*/ 5721725 h 6858000"/>
              <a:gd name="connsiteX107-27879" fmla="*/ 6121607 w 6127689"/>
              <a:gd name="connsiteY107-27880" fmla="*/ 5721959 h 6858000"/>
              <a:gd name="connsiteX108-27881" fmla="*/ 6120262 w 6127689"/>
              <a:gd name="connsiteY108-27882" fmla="*/ 5728358 h 6858000"/>
              <a:gd name="connsiteX109-27883" fmla="*/ 6127024 w 6127689"/>
              <a:gd name="connsiteY109-27884" fmla="*/ 5786902 h 6858000"/>
              <a:gd name="connsiteX110-27885" fmla="*/ 6127519 w 6127689"/>
              <a:gd name="connsiteY110-27886" fmla="*/ 5865775 h 6858000"/>
              <a:gd name="connsiteX111-27887" fmla="*/ 6119217 w 6127689"/>
              <a:gd name="connsiteY111-27888" fmla="*/ 5888542 h 6858000"/>
              <a:gd name="connsiteX112-27889" fmla="*/ 6102493 w 6127689"/>
              <a:gd name="connsiteY112-27890" fmla="*/ 5928602 h 6858000"/>
              <a:gd name="connsiteX113-27891" fmla="*/ 6056863 w 6127689"/>
              <a:gd name="connsiteY113-27892" fmla="*/ 6000643 h 6858000"/>
              <a:gd name="connsiteX114-27893" fmla="*/ 6045436 w 6127689"/>
              <a:gd name="connsiteY114-27894" fmla="*/ 6124480 h 6858000"/>
              <a:gd name="connsiteX115-27895" fmla="*/ 6030489 w 6127689"/>
              <a:gd name="connsiteY115-27896" fmla="*/ 6317666 h 6858000"/>
              <a:gd name="connsiteX116-27897" fmla="*/ 6007492 w 6127689"/>
              <a:gd name="connsiteY116-27898" fmla="*/ 6440818 h 6858000"/>
              <a:gd name="connsiteX117-27899" fmla="*/ 6009467 w 6127689"/>
              <a:gd name="connsiteY117-27900" fmla="*/ 6487076 h 6858000"/>
              <a:gd name="connsiteX118-27901" fmla="*/ 5995064 w 6127689"/>
              <a:gd name="connsiteY118-27902" fmla="*/ 6540791 h 6858000"/>
              <a:gd name="connsiteX119-27903" fmla="*/ 5996309 w 6127689"/>
              <a:gd name="connsiteY119-27904" fmla="*/ 6543961 h 6858000"/>
              <a:gd name="connsiteX120-27905" fmla="*/ 5996048 w 6127689"/>
              <a:gd name="connsiteY120-27906" fmla="*/ 6555444 h 6858000"/>
              <a:gd name="connsiteX121-27907" fmla="*/ 6002524 w 6127689"/>
              <a:gd name="connsiteY121-27908" fmla="*/ 6560188 h 6858000"/>
              <a:gd name="connsiteX122-27909" fmla="*/ 6006823 w 6127689"/>
              <a:gd name="connsiteY122-27910" fmla="*/ 6578546 h 6858000"/>
              <a:gd name="connsiteX123-27911" fmla="*/ 6004510 w 6127689"/>
              <a:gd name="connsiteY123-27912" fmla="*/ 6599256 h 6858000"/>
              <a:gd name="connsiteX124-27913" fmla="*/ 5986207 w 6127689"/>
              <a:gd name="connsiteY124-27914" fmla="*/ 6695855 h 6858000"/>
              <a:gd name="connsiteX125-27915" fmla="*/ 5979428 w 6127689"/>
              <a:gd name="connsiteY125-27916" fmla="*/ 6754678 h 6858000"/>
              <a:gd name="connsiteX126-27917" fmla="*/ 5983398 w 6127689"/>
              <a:gd name="connsiteY126-27918" fmla="*/ 6778641 h 6858000"/>
              <a:gd name="connsiteX127-27919" fmla="*/ 5984543 w 6127689"/>
              <a:gd name="connsiteY127-27920" fmla="*/ 6811016 h 6858000"/>
              <a:gd name="connsiteX128-27921" fmla="*/ 5981802 w 6127689"/>
              <a:gd name="connsiteY128-27922" fmla="*/ 6838578 h 6858000"/>
              <a:gd name="connsiteX129-27923" fmla="*/ 5979671 w 6127689"/>
              <a:gd name="connsiteY129-27924" fmla="*/ 6858000 h 6858000"/>
              <a:gd name="connsiteX130-27925" fmla="*/ 0 w 6127689"/>
              <a:gd name="connsiteY130-27926" fmla="*/ 6858000 h 6858000"/>
              <a:gd name="connsiteX131-27927" fmla="*/ 0 w 6127689"/>
              <a:gd name="connsiteY131-27928" fmla="*/ 0 h 6858000"/>
              <a:gd name="connsiteX0-27929" fmla="*/ 0 w 6127689"/>
              <a:gd name="connsiteY0-27930" fmla="*/ 0 h 6858000"/>
              <a:gd name="connsiteX1-27931" fmla="*/ 4965888 w 6127689"/>
              <a:gd name="connsiteY1-27932" fmla="*/ 0 h 6858000"/>
              <a:gd name="connsiteX2-27933" fmla="*/ 4967767 w 6127689"/>
              <a:gd name="connsiteY2-27934" fmla="*/ 7930 h 6858000"/>
              <a:gd name="connsiteX3-27935" fmla="*/ 4979444 w 6127689"/>
              <a:gd name="connsiteY3-27936" fmla="*/ 43921 h 6858000"/>
              <a:gd name="connsiteX4-27937" fmla="*/ 5021173 w 6127689"/>
              <a:gd name="connsiteY4-27938" fmla="*/ 123738 h 6858000"/>
              <a:gd name="connsiteX5-27939" fmla="*/ 5075458 w 6127689"/>
              <a:gd name="connsiteY5-27940" fmla="*/ 264355 h 6858000"/>
              <a:gd name="connsiteX6-27941" fmla="*/ 5081175 w 6127689"/>
              <a:gd name="connsiteY6-27942" fmla="*/ 277448 h 6858000"/>
              <a:gd name="connsiteX7-27943" fmla="*/ 5097011 w 6127689"/>
              <a:gd name="connsiteY7-27944" fmla="*/ 355616 h 6858000"/>
              <a:gd name="connsiteX8-27945" fmla="*/ 5130982 w 6127689"/>
              <a:gd name="connsiteY8-27946" fmla="*/ 412030 h 6858000"/>
              <a:gd name="connsiteX9-27947" fmla="*/ 5153000 w 6127689"/>
              <a:gd name="connsiteY9-27948" fmla="*/ 507134 h 6858000"/>
              <a:gd name="connsiteX10-27949" fmla="*/ 5171282 w 6127689"/>
              <a:gd name="connsiteY10-27950" fmla="*/ 602071 h 6858000"/>
              <a:gd name="connsiteX11-27951" fmla="*/ 5176196 w 6127689"/>
              <a:gd name="connsiteY11-27952" fmla="*/ 636822 h 6858000"/>
              <a:gd name="connsiteX12-27953" fmla="*/ 5189051 w 6127689"/>
              <a:gd name="connsiteY12-27954" fmla="*/ 782518 h 6858000"/>
              <a:gd name="connsiteX13-27955" fmla="*/ 5210428 w 6127689"/>
              <a:gd name="connsiteY13-27956" fmla="*/ 815772 h 6858000"/>
              <a:gd name="connsiteX14-27957" fmla="*/ 5221088 w 6127689"/>
              <a:gd name="connsiteY14-27958" fmla="*/ 860193 h 6858000"/>
              <a:gd name="connsiteX15-27959" fmla="*/ 5230806 w 6127689"/>
              <a:gd name="connsiteY15-27960" fmla="*/ 961354 h 6858000"/>
              <a:gd name="connsiteX16-27961" fmla="*/ 5201018 w 6127689"/>
              <a:gd name="connsiteY16-27962" fmla="*/ 1095027 h 6858000"/>
              <a:gd name="connsiteX17-27963" fmla="*/ 5202153 w 6127689"/>
              <a:gd name="connsiteY17-27964" fmla="*/ 1133224 h 6858000"/>
              <a:gd name="connsiteX18-27965" fmla="*/ 5207370 w 6127689"/>
              <a:gd name="connsiteY18-27966" fmla="*/ 1138097 h 6858000"/>
              <a:gd name="connsiteX19-27967" fmla="*/ 5189234 w 6127689"/>
              <a:gd name="connsiteY19-27968" fmla="*/ 1193495 h 6858000"/>
              <a:gd name="connsiteX20-27969" fmla="*/ 5202769 w 6127689"/>
              <a:gd name="connsiteY20-27970" fmla="*/ 1269450 h 6858000"/>
              <a:gd name="connsiteX21-27971" fmla="*/ 5225968 w 6127689"/>
              <a:gd name="connsiteY21-27972" fmla="*/ 1357994 h 6858000"/>
              <a:gd name="connsiteX22-27973" fmla="*/ 5233819 w 6127689"/>
              <a:gd name="connsiteY22-27974" fmla="*/ 1380922 h 6858000"/>
              <a:gd name="connsiteX23-27975" fmla="*/ 5237226 w 6127689"/>
              <a:gd name="connsiteY23-27976" fmla="*/ 1441327 h 6858000"/>
              <a:gd name="connsiteX24-27977" fmla="*/ 5255653 w 6127689"/>
              <a:gd name="connsiteY24-27978" fmla="*/ 1524712 h 6858000"/>
              <a:gd name="connsiteX25-27979" fmla="*/ 5263491 w 6127689"/>
              <a:gd name="connsiteY25-27980" fmla="*/ 1642938 h 6858000"/>
              <a:gd name="connsiteX26-27981" fmla="*/ 5261314 w 6127689"/>
              <a:gd name="connsiteY26-27982" fmla="*/ 1689177 h 6858000"/>
              <a:gd name="connsiteX27-27983" fmla="*/ 5259788 w 6127689"/>
              <a:gd name="connsiteY27-27984" fmla="*/ 1768516 h 6858000"/>
              <a:gd name="connsiteX28-27985" fmla="*/ 5255696 w 6127689"/>
              <a:gd name="connsiteY28-27986" fmla="*/ 1953770 h 6858000"/>
              <a:gd name="connsiteX29-27987" fmla="*/ 5252592 w 6127689"/>
              <a:gd name="connsiteY29-27988" fmla="*/ 2092210 h 6858000"/>
              <a:gd name="connsiteX30-27989" fmla="*/ 5264303 w 6127689"/>
              <a:gd name="connsiteY30-27990" fmla="*/ 2225157 h 6858000"/>
              <a:gd name="connsiteX31-27991" fmla="*/ 5254949 w 6127689"/>
              <a:gd name="connsiteY31-27992" fmla="*/ 2236160 h 6858000"/>
              <a:gd name="connsiteX32-27993" fmla="*/ 5250104 w 6127689"/>
              <a:gd name="connsiteY32-27994" fmla="*/ 2249166 h 6858000"/>
              <a:gd name="connsiteX33-27995" fmla="*/ 5251214 w 6127689"/>
              <a:gd name="connsiteY33-27996" fmla="*/ 2250944 h 6858000"/>
              <a:gd name="connsiteX34-27997" fmla="*/ 5250644 w 6127689"/>
              <a:gd name="connsiteY34-27998" fmla="*/ 2266619 h 6858000"/>
              <a:gd name="connsiteX35-27999" fmla="*/ 5293877 w 6127689"/>
              <a:gd name="connsiteY35-28000" fmla="*/ 2368649 h 6858000"/>
              <a:gd name="connsiteX36-28001" fmla="*/ 5311338 w 6127689"/>
              <a:gd name="connsiteY36-28002" fmla="*/ 2404034 h 6858000"/>
              <a:gd name="connsiteX37-28003" fmla="*/ 5338366 w 6127689"/>
              <a:gd name="connsiteY37-28004" fmla="*/ 2465052 h 6858000"/>
              <a:gd name="connsiteX38-28005" fmla="*/ 5371263 w 6127689"/>
              <a:gd name="connsiteY38-28006" fmla="*/ 2586413 h 6858000"/>
              <a:gd name="connsiteX39-28007" fmla="*/ 5407503 w 6127689"/>
              <a:gd name="connsiteY39-28008" fmla="*/ 2786290 h 6858000"/>
              <a:gd name="connsiteX40-28009" fmla="*/ 5407356 w 6127689"/>
              <a:gd name="connsiteY40-28010" fmla="*/ 2787545 h 6858000"/>
              <a:gd name="connsiteX41-28011" fmla="*/ 5411130 w 6127689"/>
              <a:gd name="connsiteY41-28012" fmla="*/ 2788640 h 6858000"/>
              <a:gd name="connsiteX42-28013" fmla="*/ 5416439 w 6127689"/>
              <a:gd name="connsiteY42-28014" fmla="*/ 2805666 h 6858000"/>
              <a:gd name="connsiteX43-28015" fmla="*/ 5457023 w 6127689"/>
              <a:gd name="connsiteY43-28016" fmla="*/ 2858292 h 6858000"/>
              <a:gd name="connsiteX44-28017" fmla="*/ 5479298 w 6127689"/>
              <a:gd name="connsiteY44-28018" fmla="*/ 2947791 h 6858000"/>
              <a:gd name="connsiteX45-28019" fmla="*/ 5481770 w 6127689"/>
              <a:gd name="connsiteY45-28020" fmla="*/ 2951352 h 6858000"/>
              <a:gd name="connsiteX46-28021" fmla="*/ 5482045 w 6127689"/>
              <a:gd name="connsiteY46-28022" fmla="*/ 2984371 h 6858000"/>
              <a:gd name="connsiteX47-28023" fmla="*/ 5482415 w 6127689"/>
              <a:gd name="connsiteY47-28024" fmla="*/ 3004079 h 6858000"/>
              <a:gd name="connsiteX48-28025" fmla="*/ 5503944 w 6127689"/>
              <a:gd name="connsiteY48-28026" fmla="*/ 3123335 h 6858000"/>
              <a:gd name="connsiteX49-28027" fmla="*/ 5516007 w 6127689"/>
              <a:gd name="connsiteY49-28028" fmla="*/ 3258473 h 6858000"/>
              <a:gd name="connsiteX50-28029" fmla="*/ 5566839 w 6127689"/>
              <a:gd name="connsiteY50-28030" fmla="*/ 3345295 h 6858000"/>
              <a:gd name="connsiteX51-28031" fmla="*/ 5589758 w 6127689"/>
              <a:gd name="connsiteY51-28032" fmla="*/ 3506453 h 6858000"/>
              <a:gd name="connsiteX52-28033" fmla="*/ 5596144 w 6127689"/>
              <a:gd name="connsiteY52-28034" fmla="*/ 3534624 h 6858000"/>
              <a:gd name="connsiteX53-28035" fmla="*/ 5597750 w 6127689"/>
              <a:gd name="connsiteY53-28036" fmla="*/ 3534129 h 6858000"/>
              <a:gd name="connsiteX54-28037" fmla="*/ 5599700 w 6127689"/>
              <a:gd name="connsiteY54-28038" fmla="*/ 3547221 h 6858000"/>
              <a:gd name="connsiteX55-28039" fmla="*/ 5615031 w 6127689"/>
              <a:gd name="connsiteY55-28040" fmla="*/ 3557482 h 6858000"/>
              <a:gd name="connsiteX56-28041" fmla="*/ 5618377 w 6127689"/>
              <a:gd name="connsiteY56-28042" fmla="*/ 3588431 h 6858000"/>
              <a:gd name="connsiteX57-28043" fmla="*/ 5612155 w 6127689"/>
              <a:gd name="connsiteY57-28044" fmla="*/ 3589869 h 6858000"/>
              <a:gd name="connsiteX58-28045" fmla="*/ 5620843 w 6127689"/>
              <a:gd name="connsiteY58-28046" fmla="*/ 3606745 h 6858000"/>
              <a:gd name="connsiteX59-28047" fmla="*/ 5655472 w 6127689"/>
              <a:gd name="connsiteY59-28048" fmla="*/ 3678877 h 6858000"/>
              <a:gd name="connsiteX60-28049" fmla="*/ 5683015 w 6127689"/>
              <a:gd name="connsiteY60-28050" fmla="*/ 3762025 h 6858000"/>
              <a:gd name="connsiteX61-28051" fmla="*/ 5696643 w 6127689"/>
              <a:gd name="connsiteY61-28052" fmla="*/ 3773888 h 6858000"/>
              <a:gd name="connsiteX62-28053" fmla="*/ 5699203 w 6127689"/>
              <a:gd name="connsiteY62-28054" fmla="*/ 3775823 h 6858000"/>
              <a:gd name="connsiteX63-28055" fmla="*/ 5704824 w 6127689"/>
              <a:gd name="connsiteY63-28056" fmla="*/ 3785966 h 6858000"/>
              <a:gd name="connsiteX64-28057" fmla="*/ 5733539 w 6127689"/>
              <a:gd name="connsiteY64-28058" fmla="*/ 3818457 h 6858000"/>
              <a:gd name="connsiteX65-28059" fmla="*/ 5768491 w 6127689"/>
              <a:gd name="connsiteY65-28060" fmla="*/ 3914399 h 6858000"/>
              <a:gd name="connsiteX66-28061" fmla="*/ 5793123 w 6127689"/>
              <a:gd name="connsiteY66-28062" fmla="*/ 3969952 h 6858000"/>
              <a:gd name="connsiteX67-28063" fmla="*/ 5808321 w 6127689"/>
              <a:gd name="connsiteY67-28064" fmla="*/ 3988153 h 6858000"/>
              <a:gd name="connsiteX68-28065" fmla="*/ 5825621 w 6127689"/>
              <a:gd name="connsiteY68-28066" fmla="*/ 4015525 h 6858000"/>
              <a:gd name="connsiteX69-28067" fmla="*/ 5860672 w 6127689"/>
              <a:gd name="connsiteY69-28068" fmla="*/ 4061579 h 6858000"/>
              <a:gd name="connsiteX70-28069" fmla="*/ 5872173 w 6127689"/>
              <a:gd name="connsiteY70-28070" fmla="*/ 4088497 h 6858000"/>
              <a:gd name="connsiteX71-28071" fmla="*/ 5883705 w 6127689"/>
              <a:gd name="connsiteY71-28072" fmla="*/ 4101899 h 6858000"/>
              <a:gd name="connsiteX72-28073" fmla="*/ 5894095 w 6127689"/>
              <a:gd name="connsiteY72-28074" fmla="*/ 4128857 h 6858000"/>
              <a:gd name="connsiteX73-28075" fmla="*/ 5903513 w 6127689"/>
              <a:gd name="connsiteY73-28076" fmla="*/ 4187661 h 6858000"/>
              <a:gd name="connsiteX74-28077" fmla="*/ 5917114 w 6127689"/>
              <a:gd name="connsiteY74-28078" fmla="*/ 4213096 h 6858000"/>
              <a:gd name="connsiteX75-28079" fmla="*/ 5924233 w 6127689"/>
              <a:gd name="connsiteY75-28080" fmla="*/ 4242060 h 6858000"/>
              <a:gd name="connsiteX76-28081" fmla="*/ 5928910 w 6127689"/>
              <a:gd name="connsiteY76-28082" fmla="*/ 4300973 h 6858000"/>
              <a:gd name="connsiteX77-28083" fmla="*/ 5939320 w 6127689"/>
              <a:gd name="connsiteY77-28084" fmla="*/ 4340435 h 6858000"/>
              <a:gd name="connsiteX78-28085" fmla="*/ 5946705 w 6127689"/>
              <a:gd name="connsiteY78-28086" fmla="*/ 4428051 h 6858000"/>
              <a:gd name="connsiteX79-28087" fmla="*/ 5949261 w 6127689"/>
              <a:gd name="connsiteY79-28088" fmla="*/ 4449185 h 6858000"/>
              <a:gd name="connsiteX80-28089" fmla="*/ 5968960 w 6127689"/>
              <a:gd name="connsiteY80-28090" fmla="*/ 4482655 h 6858000"/>
              <a:gd name="connsiteX81-28091" fmla="*/ 5980106 w 6127689"/>
              <a:gd name="connsiteY81-28092" fmla="*/ 4585087 h 6858000"/>
              <a:gd name="connsiteX82-28093" fmla="*/ 5998138 w 6127689"/>
              <a:gd name="connsiteY82-28094" fmla="*/ 4697518 h 6858000"/>
              <a:gd name="connsiteX83-28095" fmla="*/ 6013516 w 6127689"/>
              <a:gd name="connsiteY83-28096" fmla="*/ 4786619 h 6858000"/>
              <a:gd name="connsiteX84-28097" fmla="*/ 6025404 w 6127689"/>
              <a:gd name="connsiteY84-28098" fmla="*/ 4858148 h 6858000"/>
              <a:gd name="connsiteX85-28099" fmla="*/ 6007749 w 6127689"/>
              <a:gd name="connsiteY85-28100" fmla="*/ 4964715 h 6858000"/>
              <a:gd name="connsiteX86-28101" fmla="*/ 6005269 w 6127689"/>
              <a:gd name="connsiteY86-28102" fmla="*/ 5150567 h 6858000"/>
              <a:gd name="connsiteX87-28103" fmla="*/ 6001127 w 6127689"/>
              <a:gd name="connsiteY87-28104" fmla="*/ 5164609 h 6858000"/>
              <a:gd name="connsiteX88-28105" fmla="*/ 5998514 w 6127689"/>
              <a:gd name="connsiteY88-28106" fmla="*/ 5189673 h 6858000"/>
              <a:gd name="connsiteX89-28107" fmla="*/ 6018409 w 6127689"/>
              <a:gd name="connsiteY89-28108" fmla="*/ 5227157 h 6858000"/>
              <a:gd name="connsiteX90-28109" fmla="*/ 6036748 w 6127689"/>
              <a:gd name="connsiteY90-28110" fmla="*/ 5322752 h 6858000"/>
              <a:gd name="connsiteX91-28111" fmla="*/ 6036943 w 6127689"/>
              <a:gd name="connsiteY91-28112" fmla="*/ 5329480 h 6858000"/>
              <a:gd name="connsiteX92-28113" fmla="*/ 6037236 w 6127689"/>
              <a:gd name="connsiteY92-28114" fmla="*/ 5329634 h 6858000"/>
              <a:gd name="connsiteX93-28115" fmla="*/ 6037677 w 6127689"/>
              <a:gd name="connsiteY93-28116" fmla="*/ 5354807 h 6858000"/>
              <a:gd name="connsiteX94-28117" fmla="*/ 6039728 w 6127689"/>
              <a:gd name="connsiteY94-28118" fmla="*/ 5359416 h 6858000"/>
              <a:gd name="connsiteX95-28119" fmla="*/ 6043311 w 6127689"/>
              <a:gd name="connsiteY95-28120" fmla="*/ 5361407 h 6858000"/>
              <a:gd name="connsiteX96-28121" fmla="*/ 6053435 w 6127689"/>
              <a:gd name="connsiteY96-28122" fmla="*/ 5387547 h 6858000"/>
              <a:gd name="connsiteX97-28123" fmla="*/ 6065933 w 6127689"/>
              <a:gd name="connsiteY97-28124" fmla="*/ 5443002 h 6858000"/>
              <a:gd name="connsiteX98-28125" fmla="*/ 6068640 w 6127689"/>
              <a:gd name="connsiteY98-28126" fmla="*/ 5474503 h 6858000"/>
              <a:gd name="connsiteX99-28127" fmla="*/ 6080922 w 6127689"/>
              <a:gd name="connsiteY99-28128" fmla="*/ 5561070 h 6858000"/>
              <a:gd name="connsiteX100-28129" fmla="*/ 6096949 w 6127689"/>
              <a:gd name="connsiteY100-28130" fmla="*/ 5648179 h 6858000"/>
              <a:gd name="connsiteX101-28131" fmla="*/ 6125703 w 6127689"/>
              <a:gd name="connsiteY101-28132" fmla="*/ 5692894 h 6858000"/>
              <a:gd name="connsiteX102-28133" fmla="*/ 6126670 w 6127689"/>
              <a:gd name="connsiteY102-28134" fmla="*/ 5697882 h 6858000"/>
              <a:gd name="connsiteX103-28135" fmla="*/ 6124061 w 6127689"/>
              <a:gd name="connsiteY103-28136" fmla="*/ 5710294 h 6858000"/>
              <a:gd name="connsiteX104-28137" fmla="*/ 6122213 w 6127689"/>
              <a:gd name="connsiteY104-28138" fmla="*/ 5714762 h 6858000"/>
              <a:gd name="connsiteX105-28139" fmla="*/ 6121353 w 6127689"/>
              <a:gd name="connsiteY105-28140" fmla="*/ 5721725 h 6858000"/>
              <a:gd name="connsiteX106-28141" fmla="*/ 6121607 w 6127689"/>
              <a:gd name="connsiteY106-28142" fmla="*/ 5721959 h 6858000"/>
              <a:gd name="connsiteX107-28143" fmla="*/ 6120262 w 6127689"/>
              <a:gd name="connsiteY107-28144" fmla="*/ 5728358 h 6858000"/>
              <a:gd name="connsiteX108-28145" fmla="*/ 6127024 w 6127689"/>
              <a:gd name="connsiteY108-28146" fmla="*/ 5786902 h 6858000"/>
              <a:gd name="connsiteX109-28147" fmla="*/ 6127519 w 6127689"/>
              <a:gd name="connsiteY109-28148" fmla="*/ 5865775 h 6858000"/>
              <a:gd name="connsiteX110-28149" fmla="*/ 6119217 w 6127689"/>
              <a:gd name="connsiteY110-28150" fmla="*/ 5888542 h 6858000"/>
              <a:gd name="connsiteX111-28151" fmla="*/ 6102493 w 6127689"/>
              <a:gd name="connsiteY111-28152" fmla="*/ 5928602 h 6858000"/>
              <a:gd name="connsiteX112-28153" fmla="*/ 6056863 w 6127689"/>
              <a:gd name="connsiteY112-28154" fmla="*/ 6000643 h 6858000"/>
              <a:gd name="connsiteX113-28155" fmla="*/ 6045436 w 6127689"/>
              <a:gd name="connsiteY113-28156" fmla="*/ 6124480 h 6858000"/>
              <a:gd name="connsiteX114-28157" fmla="*/ 6030489 w 6127689"/>
              <a:gd name="connsiteY114-28158" fmla="*/ 6317666 h 6858000"/>
              <a:gd name="connsiteX115-28159" fmla="*/ 6007492 w 6127689"/>
              <a:gd name="connsiteY115-28160" fmla="*/ 6440818 h 6858000"/>
              <a:gd name="connsiteX116-28161" fmla="*/ 6009467 w 6127689"/>
              <a:gd name="connsiteY116-28162" fmla="*/ 6487076 h 6858000"/>
              <a:gd name="connsiteX117-28163" fmla="*/ 5995064 w 6127689"/>
              <a:gd name="connsiteY117-28164" fmla="*/ 6540791 h 6858000"/>
              <a:gd name="connsiteX118-28165" fmla="*/ 5996309 w 6127689"/>
              <a:gd name="connsiteY118-28166" fmla="*/ 6543961 h 6858000"/>
              <a:gd name="connsiteX119-28167" fmla="*/ 5996048 w 6127689"/>
              <a:gd name="connsiteY119-28168" fmla="*/ 6555444 h 6858000"/>
              <a:gd name="connsiteX120-28169" fmla="*/ 6002524 w 6127689"/>
              <a:gd name="connsiteY120-28170" fmla="*/ 6560188 h 6858000"/>
              <a:gd name="connsiteX121-28171" fmla="*/ 6006823 w 6127689"/>
              <a:gd name="connsiteY121-28172" fmla="*/ 6578546 h 6858000"/>
              <a:gd name="connsiteX122-28173" fmla="*/ 6004510 w 6127689"/>
              <a:gd name="connsiteY122-28174" fmla="*/ 6599256 h 6858000"/>
              <a:gd name="connsiteX123-28175" fmla="*/ 5986207 w 6127689"/>
              <a:gd name="connsiteY123-28176" fmla="*/ 6695855 h 6858000"/>
              <a:gd name="connsiteX124-28177" fmla="*/ 5979428 w 6127689"/>
              <a:gd name="connsiteY124-28178" fmla="*/ 6754678 h 6858000"/>
              <a:gd name="connsiteX125-28179" fmla="*/ 5983398 w 6127689"/>
              <a:gd name="connsiteY125-28180" fmla="*/ 6778641 h 6858000"/>
              <a:gd name="connsiteX126-28181" fmla="*/ 5984543 w 6127689"/>
              <a:gd name="connsiteY126-28182" fmla="*/ 6811016 h 6858000"/>
              <a:gd name="connsiteX127-28183" fmla="*/ 5981802 w 6127689"/>
              <a:gd name="connsiteY127-28184" fmla="*/ 6838578 h 6858000"/>
              <a:gd name="connsiteX128-28185" fmla="*/ 5979671 w 6127689"/>
              <a:gd name="connsiteY128-28186" fmla="*/ 6858000 h 6858000"/>
              <a:gd name="connsiteX129-28187" fmla="*/ 0 w 6127689"/>
              <a:gd name="connsiteY129-28188" fmla="*/ 6858000 h 6858000"/>
              <a:gd name="connsiteX130-28189" fmla="*/ 0 w 6127689"/>
              <a:gd name="connsiteY130-28190" fmla="*/ 0 h 6858000"/>
              <a:gd name="connsiteX0-28191" fmla="*/ 0 w 6127689"/>
              <a:gd name="connsiteY0-28192" fmla="*/ 0 h 6858000"/>
              <a:gd name="connsiteX1-28193" fmla="*/ 4965888 w 6127689"/>
              <a:gd name="connsiteY1-28194" fmla="*/ 0 h 6858000"/>
              <a:gd name="connsiteX2-28195" fmla="*/ 4967767 w 6127689"/>
              <a:gd name="connsiteY2-28196" fmla="*/ 7930 h 6858000"/>
              <a:gd name="connsiteX3-28197" fmla="*/ 4979444 w 6127689"/>
              <a:gd name="connsiteY3-28198" fmla="*/ 43921 h 6858000"/>
              <a:gd name="connsiteX4-28199" fmla="*/ 5021173 w 6127689"/>
              <a:gd name="connsiteY4-28200" fmla="*/ 123738 h 6858000"/>
              <a:gd name="connsiteX5-28201" fmla="*/ 5075458 w 6127689"/>
              <a:gd name="connsiteY5-28202" fmla="*/ 264355 h 6858000"/>
              <a:gd name="connsiteX6-28203" fmla="*/ 5081175 w 6127689"/>
              <a:gd name="connsiteY6-28204" fmla="*/ 277448 h 6858000"/>
              <a:gd name="connsiteX7-28205" fmla="*/ 5097011 w 6127689"/>
              <a:gd name="connsiteY7-28206" fmla="*/ 355616 h 6858000"/>
              <a:gd name="connsiteX8-28207" fmla="*/ 5130982 w 6127689"/>
              <a:gd name="connsiteY8-28208" fmla="*/ 412030 h 6858000"/>
              <a:gd name="connsiteX9-28209" fmla="*/ 5153000 w 6127689"/>
              <a:gd name="connsiteY9-28210" fmla="*/ 507134 h 6858000"/>
              <a:gd name="connsiteX10-28211" fmla="*/ 5171282 w 6127689"/>
              <a:gd name="connsiteY10-28212" fmla="*/ 602071 h 6858000"/>
              <a:gd name="connsiteX11-28213" fmla="*/ 5176196 w 6127689"/>
              <a:gd name="connsiteY11-28214" fmla="*/ 636822 h 6858000"/>
              <a:gd name="connsiteX12-28215" fmla="*/ 5189051 w 6127689"/>
              <a:gd name="connsiteY12-28216" fmla="*/ 782518 h 6858000"/>
              <a:gd name="connsiteX13-28217" fmla="*/ 5210428 w 6127689"/>
              <a:gd name="connsiteY13-28218" fmla="*/ 815772 h 6858000"/>
              <a:gd name="connsiteX14-28219" fmla="*/ 5221088 w 6127689"/>
              <a:gd name="connsiteY14-28220" fmla="*/ 860193 h 6858000"/>
              <a:gd name="connsiteX15-28221" fmla="*/ 5230806 w 6127689"/>
              <a:gd name="connsiteY15-28222" fmla="*/ 961354 h 6858000"/>
              <a:gd name="connsiteX16-28223" fmla="*/ 5201018 w 6127689"/>
              <a:gd name="connsiteY16-28224" fmla="*/ 1095027 h 6858000"/>
              <a:gd name="connsiteX17-28225" fmla="*/ 5202153 w 6127689"/>
              <a:gd name="connsiteY17-28226" fmla="*/ 1133224 h 6858000"/>
              <a:gd name="connsiteX18-28227" fmla="*/ 5207370 w 6127689"/>
              <a:gd name="connsiteY18-28228" fmla="*/ 1138097 h 6858000"/>
              <a:gd name="connsiteX19-28229" fmla="*/ 5189234 w 6127689"/>
              <a:gd name="connsiteY19-28230" fmla="*/ 1193495 h 6858000"/>
              <a:gd name="connsiteX20-28231" fmla="*/ 5202769 w 6127689"/>
              <a:gd name="connsiteY20-28232" fmla="*/ 1269450 h 6858000"/>
              <a:gd name="connsiteX21-28233" fmla="*/ 5225968 w 6127689"/>
              <a:gd name="connsiteY21-28234" fmla="*/ 1357994 h 6858000"/>
              <a:gd name="connsiteX22-28235" fmla="*/ 5233819 w 6127689"/>
              <a:gd name="connsiteY22-28236" fmla="*/ 1380922 h 6858000"/>
              <a:gd name="connsiteX23-28237" fmla="*/ 5237226 w 6127689"/>
              <a:gd name="connsiteY23-28238" fmla="*/ 1441327 h 6858000"/>
              <a:gd name="connsiteX24-28239" fmla="*/ 5255653 w 6127689"/>
              <a:gd name="connsiteY24-28240" fmla="*/ 1524712 h 6858000"/>
              <a:gd name="connsiteX25-28241" fmla="*/ 5263491 w 6127689"/>
              <a:gd name="connsiteY25-28242" fmla="*/ 1642938 h 6858000"/>
              <a:gd name="connsiteX26-28243" fmla="*/ 5261314 w 6127689"/>
              <a:gd name="connsiteY26-28244" fmla="*/ 1689177 h 6858000"/>
              <a:gd name="connsiteX27-28245" fmla="*/ 5259788 w 6127689"/>
              <a:gd name="connsiteY27-28246" fmla="*/ 1768516 h 6858000"/>
              <a:gd name="connsiteX28-28247" fmla="*/ 5255696 w 6127689"/>
              <a:gd name="connsiteY28-28248" fmla="*/ 1953770 h 6858000"/>
              <a:gd name="connsiteX29-28249" fmla="*/ 5252592 w 6127689"/>
              <a:gd name="connsiteY29-28250" fmla="*/ 2092210 h 6858000"/>
              <a:gd name="connsiteX30-28251" fmla="*/ 5264303 w 6127689"/>
              <a:gd name="connsiteY30-28252" fmla="*/ 2225157 h 6858000"/>
              <a:gd name="connsiteX31-28253" fmla="*/ 5254949 w 6127689"/>
              <a:gd name="connsiteY31-28254" fmla="*/ 2236160 h 6858000"/>
              <a:gd name="connsiteX32-28255" fmla="*/ 5250104 w 6127689"/>
              <a:gd name="connsiteY32-28256" fmla="*/ 2249166 h 6858000"/>
              <a:gd name="connsiteX33-28257" fmla="*/ 5251214 w 6127689"/>
              <a:gd name="connsiteY33-28258" fmla="*/ 2250944 h 6858000"/>
              <a:gd name="connsiteX34-28259" fmla="*/ 5250644 w 6127689"/>
              <a:gd name="connsiteY34-28260" fmla="*/ 2266619 h 6858000"/>
              <a:gd name="connsiteX35-28261" fmla="*/ 5293877 w 6127689"/>
              <a:gd name="connsiteY35-28262" fmla="*/ 2368649 h 6858000"/>
              <a:gd name="connsiteX36-28263" fmla="*/ 5311338 w 6127689"/>
              <a:gd name="connsiteY36-28264" fmla="*/ 2404034 h 6858000"/>
              <a:gd name="connsiteX37-28265" fmla="*/ 5338366 w 6127689"/>
              <a:gd name="connsiteY37-28266" fmla="*/ 2465052 h 6858000"/>
              <a:gd name="connsiteX38-28267" fmla="*/ 5371263 w 6127689"/>
              <a:gd name="connsiteY38-28268" fmla="*/ 2586413 h 6858000"/>
              <a:gd name="connsiteX39-28269" fmla="*/ 5407503 w 6127689"/>
              <a:gd name="connsiteY39-28270" fmla="*/ 2786290 h 6858000"/>
              <a:gd name="connsiteX40-28271" fmla="*/ 5407356 w 6127689"/>
              <a:gd name="connsiteY40-28272" fmla="*/ 2787545 h 6858000"/>
              <a:gd name="connsiteX41-28273" fmla="*/ 5411130 w 6127689"/>
              <a:gd name="connsiteY41-28274" fmla="*/ 2788640 h 6858000"/>
              <a:gd name="connsiteX42-28275" fmla="*/ 5416439 w 6127689"/>
              <a:gd name="connsiteY42-28276" fmla="*/ 2805666 h 6858000"/>
              <a:gd name="connsiteX43-28277" fmla="*/ 5457023 w 6127689"/>
              <a:gd name="connsiteY43-28278" fmla="*/ 2858292 h 6858000"/>
              <a:gd name="connsiteX44-28279" fmla="*/ 5479298 w 6127689"/>
              <a:gd name="connsiteY44-28280" fmla="*/ 2947791 h 6858000"/>
              <a:gd name="connsiteX45-28281" fmla="*/ 5481770 w 6127689"/>
              <a:gd name="connsiteY45-28282" fmla="*/ 2951352 h 6858000"/>
              <a:gd name="connsiteX46-28283" fmla="*/ 5482045 w 6127689"/>
              <a:gd name="connsiteY46-28284" fmla="*/ 2984371 h 6858000"/>
              <a:gd name="connsiteX47-28285" fmla="*/ 5482415 w 6127689"/>
              <a:gd name="connsiteY47-28286" fmla="*/ 3004079 h 6858000"/>
              <a:gd name="connsiteX48-28287" fmla="*/ 5503944 w 6127689"/>
              <a:gd name="connsiteY48-28288" fmla="*/ 3123335 h 6858000"/>
              <a:gd name="connsiteX49-28289" fmla="*/ 5516007 w 6127689"/>
              <a:gd name="connsiteY49-28290" fmla="*/ 3258473 h 6858000"/>
              <a:gd name="connsiteX50-28291" fmla="*/ 5566839 w 6127689"/>
              <a:gd name="connsiteY50-28292" fmla="*/ 3345295 h 6858000"/>
              <a:gd name="connsiteX51-28293" fmla="*/ 5589758 w 6127689"/>
              <a:gd name="connsiteY51-28294" fmla="*/ 3506453 h 6858000"/>
              <a:gd name="connsiteX52-28295" fmla="*/ 5596144 w 6127689"/>
              <a:gd name="connsiteY52-28296" fmla="*/ 3534624 h 6858000"/>
              <a:gd name="connsiteX53-28297" fmla="*/ 5597750 w 6127689"/>
              <a:gd name="connsiteY53-28298" fmla="*/ 3534129 h 6858000"/>
              <a:gd name="connsiteX54-28299" fmla="*/ 5599700 w 6127689"/>
              <a:gd name="connsiteY54-28300" fmla="*/ 3547221 h 6858000"/>
              <a:gd name="connsiteX55-28301" fmla="*/ 5615031 w 6127689"/>
              <a:gd name="connsiteY55-28302" fmla="*/ 3557482 h 6858000"/>
              <a:gd name="connsiteX56-28303" fmla="*/ 5618377 w 6127689"/>
              <a:gd name="connsiteY56-28304" fmla="*/ 3588431 h 6858000"/>
              <a:gd name="connsiteX57-28305" fmla="*/ 5612155 w 6127689"/>
              <a:gd name="connsiteY57-28306" fmla="*/ 3589869 h 6858000"/>
              <a:gd name="connsiteX58-28307" fmla="*/ 5620843 w 6127689"/>
              <a:gd name="connsiteY58-28308" fmla="*/ 3606745 h 6858000"/>
              <a:gd name="connsiteX59-28309" fmla="*/ 5655472 w 6127689"/>
              <a:gd name="connsiteY59-28310" fmla="*/ 3678877 h 6858000"/>
              <a:gd name="connsiteX60-28311" fmla="*/ 5683015 w 6127689"/>
              <a:gd name="connsiteY60-28312" fmla="*/ 3762025 h 6858000"/>
              <a:gd name="connsiteX61-28313" fmla="*/ 5696643 w 6127689"/>
              <a:gd name="connsiteY61-28314" fmla="*/ 3773888 h 6858000"/>
              <a:gd name="connsiteX62-28315" fmla="*/ 5699203 w 6127689"/>
              <a:gd name="connsiteY62-28316" fmla="*/ 3775823 h 6858000"/>
              <a:gd name="connsiteX63-28317" fmla="*/ 5704824 w 6127689"/>
              <a:gd name="connsiteY63-28318" fmla="*/ 3785966 h 6858000"/>
              <a:gd name="connsiteX64-28319" fmla="*/ 5733539 w 6127689"/>
              <a:gd name="connsiteY64-28320" fmla="*/ 3818457 h 6858000"/>
              <a:gd name="connsiteX65-28321" fmla="*/ 5768491 w 6127689"/>
              <a:gd name="connsiteY65-28322" fmla="*/ 3914399 h 6858000"/>
              <a:gd name="connsiteX66-28323" fmla="*/ 5793123 w 6127689"/>
              <a:gd name="connsiteY66-28324" fmla="*/ 3969952 h 6858000"/>
              <a:gd name="connsiteX67-28325" fmla="*/ 5808321 w 6127689"/>
              <a:gd name="connsiteY67-28326" fmla="*/ 3988153 h 6858000"/>
              <a:gd name="connsiteX68-28327" fmla="*/ 5825621 w 6127689"/>
              <a:gd name="connsiteY68-28328" fmla="*/ 4015525 h 6858000"/>
              <a:gd name="connsiteX69-28329" fmla="*/ 5860672 w 6127689"/>
              <a:gd name="connsiteY69-28330" fmla="*/ 4061579 h 6858000"/>
              <a:gd name="connsiteX70-28331" fmla="*/ 5872173 w 6127689"/>
              <a:gd name="connsiteY70-28332" fmla="*/ 4088497 h 6858000"/>
              <a:gd name="connsiteX71-28333" fmla="*/ 5883705 w 6127689"/>
              <a:gd name="connsiteY71-28334" fmla="*/ 4101899 h 6858000"/>
              <a:gd name="connsiteX72-28335" fmla="*/ 5894095 w 6127689"/>
              <a:gd name="connsiteY72-28336" fmla="*/ 4128857 h 6858000"/>
              <a:gd name="connsiteX73-28337" fmla="*/ 5903513 w 6127689"/>
              <a:gd name="connsiteY73-28338" fmla="*/ 4187661 h 6858000"/>
              <a:gd name="connsiteX74-28339" fmla="*/ 5917114 w 6127689"/>
              <a:gd name="connsiteY74-28340" fmla="*/ 4213096 h 6858000"/>
              <a:gd name="connsiteX75-28341" fmla="*/ 5924233 w 6127689"/>
              <a:gd name="connsiteY75-28342" fmla="*/ 4242060 h 6858000"/>
              <a:gd name="connsiteX76-28343" fmla="*/ 5928910 w 6127689"/>
              <a:gd name="connsiteY76-28344" fmla="*/ 4300973 h 6858000"/>
              <a:gd name="connsiteX77-28345" fmla="*/ 5939320 w 6127689"/>
              <a:gd name="connsiteY77-28346" fmla="*/ 4340435 h 6858000"/>
              <a:gd name="connsiteX78-28347" fmla="*/ 5946705 w 6127689"/>
              <a:gd name="connsiteY78-28348" fmla="*/ 4428051 h 6858000"/>
              <a:gd name="connsiteX79-28349" fmla="*/ 5949261 w 6127689"/>
              <a:gd name="connsiteY79-28350" fmla="*/ 4449185 h 6858000"/>
              <a:gd name="connsiteX80-28351" fmla="*/ 5968960 w 6127689"/>
              <a:gd name="connsiteY80-28352" fmla="*/ 4482655 h 6858000"/>
              <a:gd name="connsiteX81-28353" fmla="*/ 5980106 w 6127689"/>
              <a:gd name="connsiteY81-28354" fmla="*/ 4585087 h 6858000"/>
              <a:gd name="connsiteX82-28355" fmla="*/ 5998138 w 6127689"/>
              <a:gd name="connsiteY82-28356" fmla="*/ 4697518 h 6858000"/>
              <a:gd name="connsiteX83-28357" fmla="*/ 6013516 w 6127689"/>
              <a:gd name="connsiteY83-28358" fmla="*/ 4786619 h 6858000"/>
              <a:gd name="connsiteX84-28359" fmla="*/ 6025404 w 6127689"/>
              <a:gd name="connsiteY84-28360" fmla="*/ 4858148 h 6858000"/>
              <a:gd name="connsiteX85-28361" fmla="*/ 6007749 w 6127689"/>
              <a:gd name="connsiteY85-28362" fmla="*/ 4964715 h 6858000"/>
              <a:gd name="connsiteX86-28363" fmla="*/ 6005269 w 6127689"/>
              <a:gd name="connsiteY86-28364" fmla="*/ 5150567 h 6858000"/>
              <a:gd name="connsiteX87-28365" fmla="*/ 6001127 w 6127689"/>
              <a:gd name="connsiteY87-28366" fmla="*/ 5164609 h 6858000"/>
              <a:gd name="connsiteX88-28367" fmla="*/ 5998514 w 6127689"/>
              <a:gd name="connsiteY88-28368" fmla="*/ 5189673 h 6858000"/>
              <a:gd name="connsiteX89-28369" fmla="*/ 6018409 w 6127689"/>
              <a:gd name="connsiteY89-28370" fmla="*/ 5227157 h 6858000"/>
              <a:gd name="connsiteX90-28371" fmla="*/ 6036748 w 6127689"/>
              <a:gd name="connsiteY90-28372" fmla="*/ 5322752 h 6858000"/>
              <a:gd name="connsiteX91-28373" fmla="*/ 6036943 w 6127689"/>
              <a:gd name="connsiteY91-28374" fmla="*/ 5329480 h 6858000"/>
              <a:gd name="connsiteX92-28375" fmla="*/ 6037236 w 6127689"/>
              <a:gd name="connsiteY92-28376" fmla="*/ 5329634 h 6858000"/>
              <a:gd name="connsiteX93-28377" fmla="*/ 6037677 w 6127689"/>
              <a:gd name="connsiteY93-28378" fmla="*/ 5354807 h 6858000"/>
              <a:gd name="connsiteX94-28379" fmla="*/ 6039728 w 6127689"/>
              <a:gd name="connsiteY94-28380" fmla="*/ 5359416 h 6858000"/>
              <a:gd name="connsiteX95-28381" fmla="*/ 6053435 w 6127689"/>
              <a:gd name="connsiteY95-28382" fmla="*/ 5387547 h 6858000"/>
              <a:gd name="connsiteX96-28383" fmla="*/ 6065933 w 6127689"/>
              <a:gd name="connsiteY96-28384" fmla="*/ 5443002 h 6858000"/>
              <a:gd name="connsiteX97-28385" fmla="*/ 6068640 w 6127689"/>
              <a:gd name="connsiteY97-28386" fmla="*/ 5474503 h 6858000"/>
              <a:gd name="connsiteX98-28387" fmla="*/ 6080922 w 6127689"/>
              <a:gd name="connsiteY98-28388" fmla="*/ 5561070 h 6858000"/>
              <a:gd name="connsiteX99-28389" fmla="*/ 6096949 w 6127689"/>
              <a:gd name="connsiteY99-28390" fmla="*/ 5648179 h 6858000"/>
              <a:gd name="connsiteX100-28391" fmla="*/ 6125703 w 6127689"/>
              <a:gd name="connsiteY100-28392" fmla="*/ 5692894 h 6858000"/>
              <a:gd name="connsiteX101-28393" fmla="*/ 6126670 w 6127689"/>
              <a:gd name="connsiteY101-28394" fmla="*/ 5697882 h 6858000"/>
              <a:gd name="connsiteX102-28395" fmla="*/ 6124061 w 6127689"/>
              <a:gd name="connsiteY102-28396" fmla="*/ 5710294 h 6858000"/>
              <a:gd name="connsiteX103-28397" fmla="*/ 6122213 w 6127689"/>
              <a:gd name="connsiteY103-28398" fmla="*/ 5714762 h 6858000"/>
              <a:gd name="connsiteX104-28399" fmla="*/ 6121353 w 6127689"/>
              <a:gd name="connsiteY104-28400" fmla="*/ 5721725 h 6858000"/>
              <a:gd name="connsiteX105-28401" fmla="*/ 6121607 w 6127689"/>
              <a:gd name="connsiteY105-28402" fmla="*/ 5721959 h 6858000"/>
              <a:gd name="connsiteX106-28403" fmla="*/ 6120262 w 6127689"/>
              <a:gd name="connsiteY106-28404" fmla="*/ 5728358 h 6858000"/>
              <a:gd name="connsiteX107-28405" fmla="*/ 6127024 w 6127689"/>
              <a:gd name="connsiteY107-28406" fmla="*/ 5786902 h 6858000"/>
              <a:gd name="connsiteX108-28407" fmla="*/ 6127519 w 6127689"/>
              <a:gd name="connsiteY108-28408" fmla="*/ 5865775 h 6858000"/>
              <a:gd name="connsiteX109-28409" fmla="*/ 6119217 w 6127689"/>
              <a:gd name="connsiteY109-28410" fmla="*/ 5888542 h 6858000"/>
              <a:gd name="connsiteX110-28411" fmla="*/ 6102493 w 6127689"/>
              <a:gd name="connsiteY110-28412" fmla="*/ 5928602 h 6858000"/>
              <a:gd name="connsiteX111-28413" fmla="*/ 6056863 w 6127689"/>
              <a:gd name="connsiteY111-28414" fmla="*/ 6000643 h 6858000"/>
              <a:gd name="connsiteX112-28415" fmla="*/ 6045436 w 6127689"/>
              <a:gd name="connsiteY112-28416" fmla="*/ 6124480 h 6858000"/>
              <a:gd name="connsiteX113-28417" fmla="*/ 6030489 w 6127689"/>
              <a:gd name="connsiteY113-28418" fmla="*/ 6317666 h 6858000"/>
              <a:gd name="connsiteX114-28419" fmla="*/ 6007492 w 6127689"/>
              <a:gd name="connsiteY114-28420" fmla="*/ 6440818 h 6858000"/>
              <a:gd name="connsiteX115-28421" fmla="*/ 6009467 w 6127689"/>
              <a:gd name="connsiteY115-28422" fmla="*/ 6487076 h 6858000"/>
              <a:gd name="connsiteX116-28423" fmla="*/ 5995064 w 6127689"/>
              <a:gd name="connsiteY116-28424" fmla="*/ 6540791 h 6858000"/>
              <a:gd name="connsiteX117-28425" fmla="*/ 5996309 w 6127689"/>
              <a:gd name="connsiteY117-28426" fmla="*/ 6543961 h 6858000"/>
              <a:gd name="connsiteX118-28427" fmla="*/ 5996048 w 6127689"/>
              <a:gd name="connsiteY118-28428" fmla="*/ 6555444 h 6858000"/>
              <a:gd name="connsiteX119-28429" fmla="*/ 6002524 w 6127689"/>
              <a:gd name="connsiteY119-28430" fmla="*/ 6560188 h 6858000"/>
              <a:gd name="connsiteX120-28431" fmla="*/ 6006823 w 6127689"/>
              <a:gd name="connsiteY120-28432" fmla="*/ 6578546 h 6858000"/>
              <a:gd name="connsiteX121-28433" fmla="*/ 6004510 w 6127689"/>
              <a:gd name="connsiteY121-28434" fmla="*/ 6599256 h 6858000"/>
              <a:gd name="connsiteX122-28435" fmla="*/ 5986207 w 6127689"/>
              <a:gd name="connsiteY122-28436" fmla="*/ 6695855 h 6858000"/>
              <a:gd name="connsiteX123-28437" fmla="*/ 5979428 w 6127689"/>
              <a:gd name="connsiteY123-28438" fmla="*/ 6754678 h 6858000"/>
              <a:gd name="connsiteX124-28439" fmla="*/ 5983398 w 6127689"/>
              <a:gd name="connsiteY124-28440" fmla="*/ 6778641 h 6858000"/>
              <a:gd name="connsiteX125-28441" fmla="*/ 5984543 w 6127689"/>
              <a:gd name="connsiteY125-28442" fmla="*/ 6811016 h 6858000"/>
              <a:gd name="connsiteX126-28443" fmla="*/ 5981802 w 6127689"/>
              <a:gd name="connsiteY126-28444" fmla="*/ 6838578 h 6858000"/>
              <a:gd name="connsiteX127-28445" fmla="*/ 5979671 w 6127689"/>
              <a:gd name="connsiteY127-28446" fmla="*/ 6858000 h 6858000"/>
              <a:gd name="connsiteX128-28447" fmla="*/ 0 w 6127689"/>
              <a:gd name="connsiteY128-28448" fmla="*/ 6858000 h 6858000"/>
              <a:gd name="connsiteX129-28449" fmla="*/ 0 w 6127689"/>
              <a:gd name="connsiteY129-28450" fmla="*/ 0 h 6858000"/>
              <a:gd name="connsiteX0-28451" fmla="*/ 0 w 6127689"/>
              <a:gd name="connsiteY0-28452" fmla="*/ 0 h 6858000"/>
              <a:gd name="connsiteX1-28453" fmla="*/ 4965888 w 6127689"/>
              <a:gd name="connsiteY1-28454" fmla="*/ 0 h 6858000"/>
              <a:gd name="connsiteX2-28455" fmla="*/ 4967767 w 6127689"/>
              <a:gd name="connsiteY2-28456" fmla="*/ 7930 h 6858000"/>
              <a:gd name="connsiteX3-28457" fmla="*/ 4979444 w 6127689"/>
              <a:gd name="connsiteY3-28458" fmla="*/ 43921 h 6858000"/>
              <a:gd name="connsiteX4-28459" fmla="*/ 5021173 w 6127689"/>
              <a:gd name="connsiteY4-28460" fmla="*/ 123738 h 6858000"/>
              <a:gd name="connsiteX5-28461" fmla="*/ 5075458 w 6127689"/>
              <a:gd name="connsiteY5-28462" fmla="*/ 264355 h 6858000"/>
              <a:gd name="connsiteX6-28463" fmla="*/ 5081175 w 6127689"/>
              <a:gd name="connsiteY6-28464" fmla="*/ 277448 h 6858000"/>
              <a:gd name="connsiteX7-28465" fmla="*/ 5097011 w 6127689"/>
              <a:gd name="connsiteY7-28466" fmla="*/ 355616 h 6858000"/>
              <a:gd name="connsiteX8-28467" fmla="*/ 5130982 w 6127689"/>
              <a:gd name="connsiteY8-28468" fmla="*/ 412030 h 6858000"/>
              <a:gd name="connsiteX9-28469" fmla="*/ 5153000 w 6127689"/>
              <a:gd name="connsiteY9-28470" fmla="*/ 507134 h 6858000"/>
              <a:gd name="connsiteX10-28471" fmla="*/ 5171282 w 6127689"/>
              <a:gd name="connsiteY10-28472" fmla="*/ 602071 h 6858000"/>
              <a:gd name="connsiteX11-28473" fmla="*/ 5176196 w 6127689"/>
              <a:gd name="connsiteY11-28474" fmla="*/ 636822 h 6858000"/>
              <a:gd name="connsiteX12-28475" fmla="*/ 5189051 w 6127689"/>
              <a:gd name="connsiteY12-28476" fmla="*/ 782518 h 6858000"/>
              <a:gd name="connsiteX13-28477" fmla="*/ 5210428 w 6127689"/>
              <a:gd name="connsiteY13-28478" fmla="*/ 815772 h 6858000"/>
              <a:gd name="connsiteX14-28479" fmla="*/ 5221088 w 6127689"/>
              <a:gd name="connsiteY14-28480" fmla="*/ 860193 h 6858000"/>
              <a:gd name="connsiteX15-28481" fmla="*/ 5230806 w 6127689"/>
              <a:gd name="connsiteY15-28482" fmla="*/ 961354 h 6858000"/>
              <a:gd name="connsiteX16-28483" fmla="*/ 5201018 w 6127689"/>
              <a:gd name="connsiteY16-28484" fmla="*/ 1095027 h 6858000"/>
              <a:gd name="connsiteX17-28485" fmla="*/ 5202153 w 6127689"/>
              <a:gd name="connsiteY17-28486" fmla="*/ 1133224 h 6858000"/>
              <a:gd name="connsiteX18-28487" fmla="*/ 5207370 w 6127689"/>
              <a:gd name="connsiteY18-28488" fmla="*/ 1138097 h 6858000"/>
              <a:gd name="connsiteX19-28489" fmla="*/ 5189234 w 6127689"/>
              <a:gd name="connsiteY19-28490" fmla="*/ 1193495 h 6858000"/>
              <a:gd name="connsiteX20-28491" fmla="*/ 5202769 w 6127689"/>
              <a:gd name="connsiteY20-28492" fmla="*/ 1269450 h 6858000"/>
              <a:gd name="connsiteX21-28493" fmla="*/ 5225968 w 6127689"/>
              <a:gd name="connsiteY21-28494" fmla="*/ 1357994 h 6858000"/>
              <a:gd name="connsiteX22-28495" fmla="*/ 5233819 w 6127689"/>
              <a:gd name="connsiteY22-28496" fmla="*/ 1380922 h 6858000"/>
              <a:gd name="connsiteX23-28497" fmla="*/ 5237226 w 6127689"/>
              <a:gd name="connsiteY23-28498" fmla="*/ 1441327 h 6858000"/>
              <a:gd name="connsiteX24-28499" fmla="*/ 5255653 w 6127689"/>
              <a:gd name="connsiteY24-28500" fmla="*/ 1524712 h 6858000"/>
              <a:gd name="connsiteX25-28501" fmla="*/ 5263491 w 6127689"/>
              <a:gd name="connsiteY25-28502" fmla="*/ 1642938 h 6858000"/>
              <a:gd name="connsiteX26-28503" fmla="*/ 5261314 w 6127689"/>
              <a:gd name="connsiteY26-28504" fmla="*/ 1689177 h 6858000"/>
              <a:gd name="connsiteX27-28505" fmla="*/ 5259788 w 6127689"/>
              <a:gd name="connsiteY27-28506" fmla="*/ 1768516 h 6858000"/>
              <a:gd name="connsiteX28-28507" fmla="*/ 5255696 w 6127689"/>
              <a:gd name="connsiteY28-28508" fmla="*/ 1953770 h 6858000"/>
              <a:gd name="connsiteX29-28509" fmla="*/ 5252592 w 6127689"/>
              <a:gd name="connsiteY29-28510" fmla="*/ 2092210 h 6858000"/>
              <a:gd name="connsiteX30-28511" fmla="*/ 5264303 w 6127689"/>
              <a:gd name="connsiteY30-28512" fmla="*/ 2225157 h 6858000"/>
              <a:gd name="connsiteX31-28513" fmla="*/ 5254949 w 6127689"/>
              <a:gd name="connsiteY31-28514" fmla="*/ 2236160 h 6858000"/>
              <a:gd name="connsiteX32-28515" fmla="*/ 5250104 w 6127689"/>
              <a:gd name="connsiteY32-28516" fmla="*/ 2249166 h 6858000"/>
              <a:gd name="connsiteX33-28517" fmla="*/ 5251214 w 6127689"/>
              <a:gd name="connsiteY33-28518" fmla="*/ 2250944 h 6858000"/>
              <a:gd name="connsiteX34-28519" fmla="*/ 5250644 w 6127689"/>
              <a:gd name="connsiteY34-28520" fmla="*/ 2266619 h 6858000"/>
              <a:gd name="connsiteX35-28521" fmla="*/ 5293877 w 6127689"/>
              <a:gd name="connsiteY35-28522" fmla="*/ 2368649 h 6858000"/>
              <a:gd name="connsiteX36-28523" fmla="*/ 5311338 w 6127689"/>
              <a:gd name="connsiteY36-28524" fmla="*/ 2404034 h 6858000"/>
              <a:gd name="connsiteX37-28525" fmla="*/ 5338366 w 6127689"/>
              <a:gd name="connsiteY37-28526" fmla="*/ 2465052 h 6858000"/>
              <a:gd name="connsiteX38-28527" fmla="*/ 5371263 w 6127689"/>
              <a:gd name="connsiteY38-28528" fmla="*/ 2586413 h 6858000"/>
              <a:gd name="connsiteX39-28529" fmla="*/ 5407503 w 6127689"/>
              <a:gd name="connsiteY39-28530" fmla="*/ 2786290 h 6858000"/>
              <a:gd name="connsiteX40-28531" fmla="*/ 5407356 w 6127689"/>
              <a:gd name="connsiteY40-28532" fmla="*/ 2787545 h 6858000"/>
              <a:gd name="connsiteX41-28533" fmla="*/ 5411130 w 6127689"/>
              <a:gd name="connsiteY41-28534" fmla="*/ 2788640 h 6858000"/>
              <a:gd name="connsiteX42-28535" fmla="*/ 5416439 w 6127689"/>
              <a:gd name="connsiteY42-28536" fmla="*/ 2805666 h 6858000"/>
              <a:gd name="connsiteX43-28537" fmla="*/ 5457023 w 6127689"/>
              <a:gd name="connsiteY43-28538" fmla="*/ 2858292 h 6858000"/>
              <a:gd name="connsiteX44-28539" fmla="*/ 5479298 w 6127689"/>
              <a:gd name="connsiteY44-28540" fmla="*/ 2947791 h 6858000"/>
              <a:gd name="connsiteX45-28541" fmla="*/ 5481770 w 6127689"/>
              <a:gd name="connsiteY45-28542" fmla="*/ 2951352 h 6858000"/>
              <a:gd name="connsiteX46-28543" fmla="*/ 5482045 w 6127689"/>
              <a:gd name="connsiteY46-28544" fmla="*/ 2984371 h 6858000"/>
              <a:gd name="connsiteX47-28545" fmla="*/ 5482415 w 6127689"/>
              <a:gd name="connsiteY47-28546" fmla="*/ 3004079 h 6858000"/>
              <a:gd name="connsiteX48-28547" fmla="*/ 5503944 w 6127689"/>
              <a:gd name="connsiteY48-28548" fmla="*/ 3123335 h 6858000"/>
              <a:gd name="connsiteX49-28549" fmla="*/ 5516007 w 6127689"/>
              <a:gd name="connsiteY49-28550" fmla="*/ 3258473 h 6858000"/>
              <a:gd name="connsiteX50-28551" fmla="*/ 5566839 w 6127689"/>
              <a:gd name="connsiteY50-28552" fmla="*/ 3345295 h 6858000"/>
              <a:gd name="connsiteX51-28553" fmla="*/ 5589758 w 6127689"/>
              <a:gd name="connsiteY51-28554" fmla="*/ 3506453 h 6858000"/>
              <a:gd name="connsiteX52-28555" fmla="*/ 5596144 w 6127689"/>
              <a:gd name="connsiteY52-28556" fmla="*/ 3534624 h 6858000"/>
              <a:gd name="connsiteX53-28557" fmla="*/ 5597750 w 6127689"/>
              <a:gd name="connsiteY53-28558" fmla="*/ 3534129 h 6858000"/>
              <a:gd name="connsiteX54-28559" fmla="*/ 5599700 w 6127689"/>
              <a:gd name="connsiteY54-28560" fmla="*/ 3547221 h 6858000"/>
              <a:gd name="connsiteX55-28561" fmla="*/ 5615031 w 6127689"/>
              <a:gd name="connsiteY55-28562" fmla="*/ 3557482 h 6858000"/>
              <a:gd name="connsiteX56-28563" fmla="*/ 5618377 w 6127689"/>
              <a:gd name="connsiteY56-28564" fmla="*/ 3588431 h 6858000"/>
              <a:gd name="connsiteX57-28565" fmla="*/ 5612155 w 6127689"/>
              <a:gd name="connsiteY57-28566" fmla="*/ 3589869 h 6858000"/>
              <a:gd name="connsiteX58-28567" fmla="*/ 5620843 w 6127689"/>
              <a:gd name="connsiteY58-28568" fmla="*/ 3606745 h 6858000"/>
              <a:gd name="connsiteX59-28569" fmla="*/ 5655472 w 6127689"/>
              <a:gd name="connsiteY59-28570" fmla="*/ 3678877 h 6858000"/>
              <a:gd name="connsiteX60-28571" fmla="*/ 5683015 w 6127689"/>
              <a:gd name="connsiteY60-28572" fmla="*/ 3762025 h 6858000"/>
              <a:gd name="connsiteX61-28573" fmla="*/ 5696643 w 6127689"/>
              <a:gd name="connsiteY61-28574" fmla="*/ 3773888 h 6858000"/>
              <a:gd name="connsiteX62-28575" fmla="*/ 5699203 w 6127689"/>
              <a:gd name="connsiteY62-28576" fmla="*/ 3775823 h 6858000"/>
              <a:gd name="connsiteX63-28577" fmla="*/ 5704824 w 6127689"/>
              <a:gd name="connsiteY63-28578" fmla="*/ 3785966 h 6858000"/>
              <a:gd name="connsiteX64-28579" fmla="*/ 5733539 w 6127689"/>
              <a:gd name="connsiteY64-28580" fmla="*/ 3818457 h 6858000"/>
              <a:gd name="connsiteX65-28581" fmla="*/ 5768491 w 6127689"/>
              <a:gd name="connsiteY65-28582" fmla="*/ 3914399 h 6858000"/>
              <a:gd name="connsiteX66-28583" fmla="*/ 5793123 w 6127689"/>
              <a:gd name="connsiteY66-28584" fmla="*/ 3969952 h 6858000"/>
              <a:gd name="connsiteX67-28585" fmla="*/ 5808321 w 6127689"/>
              <a:gd name="connsiteY67-28586" fmla="*/ 3988153 h 6858000"/>
              <a:gd name="connsiteX68-28587" fmla="*/ 5825621 w 6127689"/>
              <a:gd name="connsiteY68-28588" fmla="*/ 4015525 h 6858000"/>
              <a:gd name="connsiteX69-28589" fmla="*/ 5860672 w 6127689"/>
              <a:gd name="connsiteY69-28590" fmla="*/ 4061579 h 6858000"/>
              <a:gd name="connsiteX70-28591" fmla="*/ 5872173 w 6127689"/>
              <a:gd name="connsiteY70-28592" fmla="*/ 4088497 h 6858000"/>
              <a:gd name="connsiteX71-28593" fmla="*/ 5883705 w 6127689"/>
              <a:gd name="connsiteY71-28594" fmla="*/ 4101899 h 6858000"/>
              <a:gd name="connsiteX72-28595" fmla="*/ 5894095 w 6127689"/>
              <a:gd name="connsiteY72-28596" fmla="*/ 4128857 h 6858000"/>
              <a:gd name="connsiteX73-28597" fmla="*/ 5903513 w 6127689"/>
              <a:gd name="connsiteY73-28598" fmla="*/ 4187661 h 6858000"/>
              <a:gd name="connsiteX74-28599" fmla="*/ 5917114 w 6127689"/>
              <a:gd name="connsiteY74-28600" fmla="*/ 4213096 h 6858000"/>
              <a:gd name="connsiteX75-28601" fmla="*/ 5924233 w 6127689"/>
              <a:gd name="connsiteY75-28602" fmla="*/ 4242060 h 6858000"/>
              <a:gd name="connsiteX76-28603" fmla="*/ 5928910 w 6127689"/>
              <a:gd name="connsiteY76-28604" fmla="*/ 4300973 h 6858000"/>
              <a:gd name="connsiteX77-28605" fmla="*/ 5939320 w 6127689"/>
              <a:gd name="connsiteY77-28606" fmla="*/ 4340435 h 6858000"/>
              <a:gd name="connsiteX78-28607" fmla="*/ 5946705 w 6127689"/>
              <a:gd name="connsiteY78-28608" fmla="*/ 4428051 h 6858000"/>
              <a:gd name="connsiteX79-28609" fmla="*/ 5949261 w 6127689"/>
              <a:gd name="connsiteY79-28610" fmla="*/ 4449185 h 6858000"/>
              <a:gd name="connsiteX80-28611" fmla="*/ 5968960 w 6127689"/>
              <a:gd name="connsiteY80-28612" fmla="*/ 4482655 h 6858000"/>
              <a:gd name="connsiteX81-28613" fmla="*/ 5980106 w 6127689"/>
              <a:gd name="connsiteY81-28614" fmla="*/ 4585087 h 6858000"/>
              <a:gd name="connsiteX82-28615" fmla="*/ 5998138 w 6127689"/>
              <a:gd name="connsiteY82-28616" fmla="*/ 4697518 h 6858000"/>
              <a:gd name="connsiteX83-28617" fmla="*/ 6013516 w 6127689"/>
              <a:gd name="connsiteY83-28618" fmla="*/ 4786619 h 6858000"/>
              <a:gd name="connsiteX84-28619" fmla="*/ 6025404 w 6127689"/>
              <a:gd name="connsiteY84-28620" fmla="*/ 4858148 h 6858000"/>
              <a:gd name="connsiteX85-28621" fmla="*/ 6007749 w 6127689"/>
              <a:gd name="connsiteY85-28622" fmla="*/ 4964715 h 6858000"/>
              <a:gd name="connsiteX86-28623" fmla="*/ 6005269 w 6127689"/>
              <a:gd name="connsiteY86-28624" fmla="*/ 5150567 h 6858000"/>
              <a:gd name="connsiteX87-28625" fmla="*/ 6001127 w 6127689"/>
              <a:gd name="connsiteY87-28626" fmla="*/ 5164609 h 6858000"/>
              <a:gd name="connsiteX88-28627" fmla="*/ 5998514 w 6127689"/>
              <a:gd name="connsiteY88-28628" fmla="*/ 5189673 h 6858000"/>
              <a:gd name="connsiteX89-28629" fmla="*/ 6018409 w 6127689"/>
              <a:gd name="connsiteY89-28630" fmla="*/ 5227157 h 6858000"/>
              <a:gd name="connsiteX90-28631" fmla="*/ 6036748 w 6127689"/>
              <a:gd name="connsiteY90-28632" fmla="*/ 5322752 h 6858000"/>
              <a:gd name="connsiteX91-28633" fmla="*/ 6036943 w 6127689"/>
              <a:gd name="connsiteY91-28634" fmla="*/ 5329480 h 6858000"/>
              <a:gd name="connsiteX92-28635" fmla="*/ 6037677 w 6127689"/>
              <a:gd name="connsiteY92-28636" fmla="*/ 5354807 h 6858000"/>
              <a:gd name="connsiteX93-28637" fmla="*/ 6039728 w 6127689"/>
              <a:gd name="connsiteY93-28638" fmla="*/ 5359416 h 6858000"/>
              <a:gd name="connsiteX94-28639" fmla="*/ 6053435 w 6127689"/>
              <a:gd name="connsiteY94-28640" fmla="*/ 5387547 h 6858000"/>
              <a:gd name="connsiteX95-28641" fmla="*/ 6065933 w 6127689"/>
              <a:gd name="connsiteY95-28642" fmla="*/ 5443002 h 6858000"/>
              <a:gd name="connsiteX96-28643" fmla="*/ 6068640 w 6127689"/>
              <a:gd name="connsiteY96-28644" fmla="*/ 5474503 h 6858000"/>
              <a:gd name="connsiteX97-28645" fmla="*/ 6080922 w 6127689"/>
              <a:gd name="connsiteY97-28646" fmla="*/ 5561070 h 6858000"/>
              <a:gd name="connsiteX98-28647" fmla="*/ 6096949 w 6127689"/>
              <a:gd name="connsiteY98-28648" fmla="*/ 5648179 h 6858000"/>
              <a:gd name="connsiteX99-28649" fmla="*/ 6125703 w 6127689"/>
              <a:gd name="connsiteY99-28650" fmla="*/ 5692894 h 6858000"/>
              <a:gd name="connsiteX100-28651" fmla="*/ 6126670 w 6127689"/>
              <a:gd name="connsiteY100-28652" fmla="*/ 5697882 h 6858000"/>
              <a:gd name="connsiteX101-28653" fmla="*/ 6124061 w 6127689"/>
              <a:gd name="connsiteY101-28654" fmla="*/ 5710294 h 6858000"/>
              <a:gd name="connsiteX102-28655" fmla="*/ 6122213 w 6127689"/>
              <a:gd name="connsiteY102-28656" fmla="*/ 5714762 h 6858000"/>
              <a:gd name="connsiteX103-28657" fmla="*/ 6121353 w 6127689"/>
              <a:gd name="connsiteY103-28658" fmla="*/ 5721725 h 6858000"/>
              <a:gd name="connsiteX104-28659" fmla="*/ 6121607 w 6127689"/>
              <a:gd name="connsiteY104-28660" fmla="*/ 5721959 h 6858000"/>
              <a:gd name="connsiteX105-28661" fmla="*/ 6120262 w 6127689"/>
              <a:gd name="connsiteY105-28662" fmla="*/ 5728358 h 6858000"/>
              <a:gd name="connsiteX106-28663" fmla="*/ 6127024 w 6127689"/>
              <a:gd name="connsiteY106-28664" fmla="*/ 5786902 h 6858000"/>
              <a:gd name="connsiteX107-28665" fmla="*/ 6127519 w 6127689"/>
              <a:gd name="connsiteY107-28666" fmla="*/ 5865775 h 6858000"/>
              <a:gd name="connsiteX108-28667" fmla="*/ 6119217 w 6127689"/>
              <a:gd name="connsiteY108-28668" fmla="*/ 5888542 h 6858000"/>
              <a:gd name="connsiteX109-28669" fmla="*/ 6102493 w 6127689"/>
              <a:gd name="connsiteY109-28670" fmla="*/ 5928602 h 6858000"/>
              <a:gd name="connsiteX110-28671" fmla="*/ 6056863 w 6127689"/>
              <a:gd name="connsiteY110-28672" fmla="*/ 6000643 h 6858000"/>
              <a:gd name="connsiteX111-28673" fmla="*/ 6045436 w 6127689"/>
              <a:gd name="connsiteY111-28674" fmla="*/ 6124480 h 6858000"/>
              <a:gd name="connsiteX112-28675" fmla="*/ 6030489 w 6127689"/>
              <a:gd name="connsiteY112-28676" fmla="*/ 6317666 h 6858000"/>
              <a:gd name="connsiteX113-28677" fmla="*/ 6007492 w 6127689"/>
              <a:gd name="connsiteY113-28678" fmla="*/ 6440818 h 6858000"/>
              <a:gd name="connsiteX114-28679" fmla="*/ 6009467 w 6127689"/>
              <a:gd name="connsiteY114-28680" fmla="*/ 6487076 h 6858000"/>
              <a:gd name="connsiteX115-28681" fmla="*/ 5995064 w 6127689"/>
              <a:gd name="connsiteY115-28682" fmla="*/ 6540791 h 6858000"/>
              <a:gd name="connsiteX116-28683" fmla="*/ 5996309 w 6127689"/>
              <a:gd name="connsiteY116-28684" fmla="*/ 6543961 h 6858000"/>
              <a:gd name="connsiteX117-28685" fmla="*/ 5996048 w 6127689"/>
              <a:gd name="connsiteY117-28686" fmla="*/ 6555444 h 6858000"/>
              <a:gd name="connsiteX118-28687" fmla="*/ 6002524 w 6127689"/>
              <a:gd name="connsiteY118-28688" fmla="*/ 6560188 h 6858000"/>
              <a:gd name="connsiteX119-28689" fmla="*/ 6006823 w 6127689"/>
              <a:gd name="connsiteY119-28690" fmla="*/ 6578546 h 6858000"/>
              <a:gd name="connsiteX120-28691" fmla="*/ 6004510 w 6127689"/>
              <a:gd name="connsiteY120-28692" fmla="*/ 6599256 h 6858000"/>
              <a:gd name="connsiteX121-28693" fmla="*/ 5986207 w 6127689"/>
              <a:gd name="connsiteY121-28694" fmla="*/ 6695855 h 6858000"/>
              <a:gd name="connsiteX122-28695" fmla="*/ 5979428 w 6127689"/>
              <a:gd name="connsiteY122-28696" fmla="*/ 6754678 h 6858000"/>
              <a:gd name="connsiteX123-28697" fmla="*/ 5983398 w 6127689"/>
              <a:gd name="connsiteY123-28698" fmla="*/ 6778641 h 6858000"/>
              <a:gd name="connsiteX124-28699" fmla="*/ 5984543 w 6127689"/>
              <a:gd name="connsiteY124-28700" fmla="*/ 6811016 h 6858000"/>
              <a:gd name="connsiteX125-28701" fmla="*/ 5981802 w 6127689"/>
              <a:gd name="connsiteY125-28702" fmla="*/ 6838578 h 6858000"/>
              <a:gd name="connsiteX126-28703" fmla="*/ 5979671 w 6127689"/>
              <a:gd name="connsiteY126-28704" fmla="*/ 6858000 h 6858000"/>
              <a:gd name="connsiteX127-28705" fmla="*/ 0 w 6127689"/>
              <a:gd name="connsiteY127-28706" fmla="*/ 6858000 h 6858000"/>
              <a:gd name="connsiteX128-28707" fmla="*/ 0 w 6127689"/>
              <a:gd name="connsiteY128-28708" fmla="*/ 0 h 6858000"/>
              <a:gd name="connsiteX0-28709" fmla="*/ 0 w 6127689"/>
              <a:gd name="connsiteY0-28710" fmla="*/ 0 h 6858000"/>
              <a:gd name="connsiteX1-28711" fmla="*/ 4965888 w 6127689"/>
              <a:gd name="connsiteY1-28712" fmla="*/ 0 h 6858000"/>
              <a:gd name="connsiteX2-28713" fmla="*/ 4967767 w 6127689"/>
              <a:gd name="connsiteY2-28714" fmla="*/ 7930 h 6858000"/>
              <a:gd name="connsiteX3-28715" fmla="*/ 4979444 w 6127689"/>
              <a:gd name="connsiteY3-28716" fmla="*/ 43921 h 6858000"/>
              <a:gd name="connsiteX4-28717" fmla="*/ 5021173 w 6127689"/>
              <a:gd name="connsiteY4-28718" fmla="*/ 123738 h 6858000"/>
              <a:gd name="connsiteX5-28719" fmla="*/ 5075458 w 6127689"/>
              <a:gd name="connsiteY5-28720" fmla="*/ 264355 h 6858000"/>
              <a:gd name="connsiteX6-28721" fmla="*/ 5081175 w 6127689"/>
              <a:gd name="connsiteY6-28722" fmla="*/ 277448 h 6858000"/>
              <a:gd name="connsiteX7-28723" fmla="*/ 5097011 w 6127689"/>
              <a:gd name="connsiteY7-28724" fmla="*/ 355616 h 6858000"/>
              <a:gd name="connsiteX8-28725" fmla="*/ 5130982 w 6127689"/>
              <a:gd name="connsiteY8-28726" fmla="*/ 412030 h 6858000"/>
              <a:gd name="connsiteX9-28727" fmla="*/ 5153000 w 6127689"/>
              <a:gd name="connsiteY9-28728" fmla="*/ 507134 h 6858000"/>
              <a:gd name="connsiteX10-28729" fmla="*/ 5171282 w 6127689"/>
              <a:gd name="connsiteY10-28730" fmla="*/ 602071 h 6858000"/>
              <a:gd name="connsiteX11-28731" fmla="*/ 5176196 w 6127689"/>
              <a:gd name="connsiteY11-28732" fmla="*/ 636822 h 6858000"/>
              <a:gd name="connsiteX12-28733" fmla="*/ 5189051 w 6127689"/>
              <a:gd name="connsiteY12-28734" fmla="*/ 782518 h 6858000"/>
              <a:gd name="connsiteX13-28735" fmla="*/ 5210428 w 6127689"/>
              <a:gd name="connsiteY13-28736" fmla="*/ 815772 h 6858000"/>
              <a:gd name="connsiteX14-28737" fmla="*/ 5221088 w 6127689"/>
              <a:gd name="connsiteY14-28738" fmla="*/ 860193 h 6858000"/>
              <a:gd name="connsiteX15-28739" fmla="*/ 5230806 w 6127689"/>
              <a:gd name="connsiteY15-28740" fmla="*/ 961354 h 6858000"/>
              <a:gd name="connsiteX16-28741" fmla="*/ 5201018 w 6127689"/>
              <a:gd name="connsiteY16-28742" fmla="*/ 1095027 h 6858000"/>
              <a:gd name="connsiteX17-28743" fmla="*/ 5202153 w 6127689"/>
              <a:gd name="connsiteY17-28744" fmla="*/ 1133224 h 6858000"/>
              <a:gd name="connsiteX18-28745" fmla="*/ 5207370 w 6127689"/>
              <a:gd name="connsiteY18-28746" fmla="*/ 1138097 h 6858000"/>
              <a:gd name="connsiteX19-28747" fmla="*/ 5189234 w 6127689"/>
              <a:gd name="connsiteY19-28748" fmla="*/ 1193495 h 6858000"/>
              <a:gd name="connsiteX20-28749" fmla="*/ 5202769 w 6127689"/>
              <a:gd name="connsiteY20-28750" fmla="*/ 1269450 h 6858000"/>
              <a:gd name="connsiteX21-28751" fmla="*/ 5225968 w 6127689"/>
              <a:gd name="connsiteY21-28752" fmla="*/ 1357994 h 6858000"/>
              <a:gd name="connsiteX22-28753" fmla="*/ 5233819 w 6127689"/>
              <a:gd name="connsiteY22-28754" fmla="*/ 1380922 h 6858000"/>
              <a:gd name="connsiteX23-28755" fmla="*/ 5237226 w 6127689"/>
              <a:gd name="connsiteY23-28756" fmla="*/ 1441327 h 6858000"/>
              <a:gd name="connsiteX24-28757" fmla="*/ 5255653 w 6127689"/>
              <a:gd name="connsiteY24-28758" fmla="*/ 1524712 h 6858000"/>
              <a:gd name="connsiteX25-28759" fmla="*/ 5263491 w 6127689"/>
              <a:gd name="connsiteY25-28760" fmla="*/ 1642938 h 6858000"/>
              <a:gd name="connsiteX26-28761" fmla="*/ 5261314 w 6127689"/>
              <a:gd name="connsiteY26-28762" fmla="*/ 1689177 h 6858000"/>
              <a:gd name="connsiteX27-28763" fmla="*/ 5259788 w 6127689"/>
              <a:gd name="connsiteY27-28764" fmla="*/ 1768516 h 6858000"/>
              <a:gd name="connsiteX28-28765" fmla="*/ 5255696 w 6127689"/>
              <a:gd name="connsiteY28-28766" fmla="*/ 1953770 h 6858000"/>
              <a:gd name="connsiteX29-28767" fmla="*/ 5252592 w 6127689"/>
              <a:gd name="connsiteY29-28768" fmla="*/ 2092210 h 6858000"/>
              <a:gd name="connsiteX30-28769" fmla="*/ 5264303 w 6127689"/>
              <a:gd name="connsiteY30-28770" fmla="*/ 2225157 h 6858000"/>
              <a:gd name="connsiteX31-28771" fmla="*/ 5254949 w 6127689"/>
              <a:gd name="connsiteY31-28772" fmla="*/ 2236160 h 6858000"/>
              <a:gd name="connsiteX32-28773" fmla="*/ 5250104 w 6127689"/>
              <a:gd name="connsiteY32-28774" fmla="*/ 2249166 h 6858000"/>
              <a:gd name="connsiteX33-28775" fmla="*/ 5251214 w 6127689"/>
              <a:gd name="connsiteY33-28776" fmla="*/ 2250944 h 6858000"/>
              <a:gd name="connsiteX34-28777" fmla="*/ 5250644 w 6127689"/>
              <a:gd name="connsiteY34-28778" fmla="*/ 2266619 h 6858000"/>
              <a:gd name="connsiteX35-28779" fmla="*/ 5293877 w 6127689"/>
              <a:gd name="connsiteY35-28780" fmla="*/ 2368649 h 6858000"/>
              <a:gd name="connsiteX36-28781" fmla="*/ 5311338 w 6127689"/>
              <a:gd name="connsiteY36-28782" fmla="*/ 2404034 h 6858000"/>
              <a:gd name="connsiteX37-28783" fmla="*/ 5338366 w 6127689"/>
              <a:gd name="connsiteY37-28784" fmla="*/ 2465052 h 6858000"/>
              <a:gd name="connsiteX38-28785" fmla="*/ 5371263 w 6127689"/>
              <a:gd name="connsiteY38-28786" fmla="*/ 2586413 h 6858000"/>
              <a:gd name="connsiteX39-28787" fmla="*/ 5407503 w 6127689"/>
              <a:gd name="connsiteY39-28788" fmla="*/ 2786290 h 6858000"/>
              <a:gd name="connsiteX40-28789" fmla="*/ 5407356 w 6127689"/>
              <a:gd name="connsiteY40-28790" fmla="*/ 2787545 h 6858000"/>
              <a:gd name="connsiteX41-28791" fmla="*/ 5411130 w 6127689"/>
              <a:gd name="connsiteY41-28792" fmla="*/ 2788640 h 6858000"/>
              <a:gd name="connsiteX42-28793" fmla="*/ 5416439 w 6127689"/>
              <a:gd name="connsiteY42-28794" fmla="*/ 2805666 h 6858000"/>
              <a:gd name="connsiteX43-28795" fmla="*/ 5457023 w 6127689"/>
              <a:gd name="connsiteY43-28796" fmla="*/ 2858292 h 6858000"/>
              <a:gd name="connsiteX44-28797" fmla="*/ 5479298 w 6127689"/>
              <a:gd name="connsiteY44-28798" fmla="*/ 2947791 h 6858000"/>
              <a:gd name="connsiteX45-28799" fmla="*/ 5481770 w 6127689"/>
              <a:gd name="connsiteY45-28800" fmla="*/ 2951352 h 6858000"/>
              <a:gd name="connsiteX46-28801" fmla="*/ 5482045 w 6127689"/>
              <a:gd name="connsiteY46-28802" fmla="*/ 2984371 h 6858000"/>
              <a:gd name="connsiteX47-28803" fmla="*/ 5482415 w 6127689"/>
              <a:gd name="connsiteY47-28804" fmla="*/ 3004079 h 6858000"/>
              <a:gd name="connsiteX48-28805" fmla="*/ 5503944 w 6127689"/>
              <a:gd name="connsiteY48-28806" fmla="*/ 3123335 h 6858000"/>
              <a:gd name="connsiteX49-28807" fmla="*/ 5516007 w 6127689"/>
              <a:gd name="connsiteY49-28808" fmla="*/ 3258473 h 6858000"/>
              <a:gd name="connsiteX50-28809" fmla="*/ 5566839 w 6127689"/>
              <a:gd name="connsiteY50-28810" fmla="*/ 3345295 h 6858000"/>
              <a:gd name="connsiteX51-28811" fmla="*/ 5589758 w 6127689"/>
              <a:gd name="connsiteY51-28812" fmla="*/ 3506453 h 6858000"/>
              <a:gd name="connsiteX52-28813" fmla="*/ 5596144 w 6127689"/>
              <a:gd name="connsiteY52-28814" fmla="*/ 3534624 h 6858000"/>
              <a:gd name="connsiteX53-28815" fmla="*/ 5597750 w 6127689"/>
              <a:gd name="connsiteY53-28816" fmla="*/ 3534129 h 6858000"/>
              <a:gd name="connsiteX54-28817" fmla="*/ 5599700 w 6127689"/>
              <a:gd name="connsiteY54-28818" fmla="*/ 3547221 h 6858000"/>
              <a:gd name="connsiteX55-28819" fmla="*/ 5615031 w 6127689"/>
              <a:gd name="connsiteY55-28820" fmla="*/ 3557482 h 6858000"/>
              <a:gd name="connsiteX56-28821" fmla="*/ 5618377 w 6127689"/>
              <a:gd name="connsiteY56-28822" fmla="*/ 3588431 h 6858000"/>
              <a:gd name="connsiteX57-28823" fmla="*/ 5612155 w 6127689"/>
              <a:gd name="connsiteY57-28824" fmla="*/ 3589869 h 6858000"/>
              <a:gd name="connsiteX58-28825" fmla="*/ 5620843 w 6127689"/>
              <a:gd name="connsiteY58-28826" fmla="*/ 3606745 h 6858000"/>
              <a:gd name="connsiteX59-28827" fmla="*/ 5655472 w 6127689"/>
              <a:gd name="connsiteY59-28828" fmla="*/ 3678877 h 6858000"/>
              <a:gd name="connsiteX60-28829" fmla="*/ 5683015 w 6127689"/>
              <a:gd name="connsiteY60-28830" fmla="*/ 3762025 h 6858000"/>
              <a:gd name="connsiteX61-28831" fmla="*/ 5696643 w 6127689"/>
              <a:gd name="connsiteY61-28832" fmla="*/ 3773888 h 6858000"/>
              <a:gd name="connsiteX62-28833" fmla="*/ 5699203 w 6127689"/>
              <a:gd name="connsiteY62-28834" fmla="*/ 3775823 h 6858000"/>
              <a:gd name="connsiteX63-28835" fmla="*/ 5704824 w 6127689"/>
              <a:gd name="connsiteY63-28836" fmla="*/ 3785966 h 6858000"/>
              <a:gd name="connsiteX64-28837" fmla="*/ 5733539 w 6127689"/>
              <a:gd name="connsiteY64-28838" fmla="*/ 3818457 h 6858000"/>
              <a:gd name="connsiteX65-28839" fmla="*/ 5768491 w 6127689"/>
              <a:gd name="connsiteY65-28840" fmla="*/ 3914399 h 6858000"/>
              <a:gd name="connsiteX66-28841" fmla="*/ 5793123 w 6127689"/>
              <a:gd name="connsiteY66-28842" fmla="*/ 3969952 h 6858000"/>
              <a:gd name="connsiteX67-28843" fmla="*/ 5808321 w 6127689"/>
              <a:gd name="connsiteY67-28844" fmla="*/ 3988153 h 6858000"/>
              <a:gd name="connsiteX68-28845" fmla="*/ 5825621 w 6127689"/>
              <a:gd name="connsiteY68-28846" fmla="*/ 4015525 h 6858000"/>
              <a:gd name="connsiteX69-28847" fmla="*/ 5860672 w 6127689"/>
              <a:gd name="connsiteY69-28848" fmla="*/ 4061579 h 6858000"/>
              <a:gd name="connsiteX70-28849" fmla="*/ 5872173 w 6127689"/>
              <a:gd name="connsiteY70-28850" fmla="*/ 4088497 h 6858000"/>
              <a:gd name="connsiteX71-28851" fmla="*/ 5894095 w 6127689"/>
              <a:gd name="connsiteY71-28852" fmla="*/ 4128857 h 6858000"/>
              <a:gd name="connsiteX72-28853" fmla="*/ 5903513 w 6127689"/>
              <a:gd name="connsiteY72-28854" fmla="*/ 4187661 h 6858000"/>
              <a:gd name="connsiteX73-28855" fmla="*/ 5917114 w 6127689"/>
              <a:gd name="connsiteY73-28856" fmla="*/ 4213096 h 6858000"/>
              <a:gd name="connsiteX74-28857" fmla="*/ 5924233 w 6127689"/>
              <a:gd name="connsiteY74-28858" fmla="*/ 4242060 h 6858000"/>
              <a:gd name="connsiteX75-28859" fmla="*/ 5928910 w 6127689"/>
              <a:gd name="connsiteY75-28860" fmla="*/ 4300973 h 6858000"/>
              <a:gd name="connsiteX76-28861" fmla="*/ 5939320 w 6127689"/>
              <a:gd name="connsiteY76-28862" fmla="*/ 4340435 h 6858000"/>
              <a:gd name="connsiteX77-28863" fmla="*/ 5946705 w 6127689"/>
              <a:gd name="connsiteY77-28864" fmla="*/ 4428051 h 6858000"/>
              <a:gd name="connsiteX78-28865" fmla="*/ 5949261 w 6127689"/>
              <a:gd name="connsiteY78-28866" fmla="*/ 4449185 h 6858000"/>
              <a:gd name="connsiteX79-28867" fmla="*/ 5968960 w 6127689"/>
              <a:gd name="connsiteY79-28868" fmla="*/ 4482655 h 6858000"/>
              <a:gd name="connsiteX80-28869" fmla="*/ 5980106 w 6127689"/>
              <a:gd name="connsiteY80-28870" fmla="*/ 4585087 h 6858000"/>
              <a:gd name="connsiteX81-28871" fmla="*/ 5998138 w 6127689"/>
              <a:gd name="connsiteY81-28872" fmla="*/ 4697518 h 6858000"/>
              <a:gd name="connsiteX82-28873" fmla="*/ 6013516 w 6127689"/>
              <a:gd name="connsiteY82-28874" fmla="*/ 4786619 h 6858000"/>
              <a:gd name="connsiteX83-28875" fmla="*/ 6025404 w 6127689"/>
              <a:gd name="connsiteY83-28876" fmla="*/ 4858148 h 6858000"/>
              <a:gd name="connsiteX84-28877" fmla="*/ 6007749 w 6127689"/>
              <a:gd name="connsiteY84-28878" fmla="*/ 4964715 h 6858000"/>
              <a:gd name="connsiteX85-28879" fmla="*/ 6005269 w 6127689"/>
              <a:gd name="connsiteY85-28880" fmla="*/ 5150567 h 6858000"/>
              <a:gd name="connsiteX86-28881" fmla="*/ 6001127 w 6127689"/>
              <a:gd name="connsiteY86-28882" fmla="*/ 5164609 h 6858000"/>
              <a:gd name="connsiteX87-28883" fmla="*/ 5998514 w 6127689"/>
              <a:gd name="connsiteY87-28884" fmla="*/ 5189673 h 6858000"/>
              <a:gd name="connsiteX88-28885" fmla="*/ 6018409 w 6127689"/>
              <a:gd name="connsiteY88-28886" fmla="*/ 5227157 h 6858000"/>
              <a:gd name="connsiteX89-28887" fmla="*/ 6036748 w 6127689"/>
              <a:gd name="connsiteY89-28888" fmla="*/ 5322752 h 6858000"/>
              <a:gd name="connsiteX90-28889" fmla="*/ 6036943 w 6127689"/>
              <a:gd name="connsiteY90-28890" fmla="*/ 5329480 h 6858000"/>
              <a:gd name="connsiteX91-28891" fmla="*/ 6037677 w 6127689"/>
              <a:gd name="connsiteY91-28892" fmla="*/ 5354807 h 6858000"/>
              <a:gd name="connsiteX92-28893" fmla="*/ 6039728 w 6127689"/>
              <a:gd name="connsiteY92-28894" fmla="*/ 5359416 h 6858000"/>
              <a:gd name="connsiteX93-28895" fmla="*/ 6053435 w 6127689"/>
              <a:gd name="connsiteY93-28896" fmla="*/ 5387547 h 6858000"/>
              <a:gd name="connsiteX94-28897" fmla="*/ 6065933 w 6127689"/>
              <a:gd name="connsiteY94-28898" fmla="*/ 5443002 h 6858000"/>
              <a:gd name="connsiteX95-28899" fmla="*/ 6068640 w 6127689"/>
              <a:gd name="connsiteY95-28900" fmla="*/ 5474503 h 6858000"/>
              <a:gd name="connsiteX96-28901" fmla="*/ 6080922 w 6127689"/>
              <a:gd name="connsiteY96-28902" fmla="*/ 5561070 h 6858000"/>
              <a:gd name="connsiteX97-28903" fmla="*/ 6096949 w 6127689"/>
              <a:gd name="connsiteY97-28904" fmla="*/ 5648179 h 6858000"/>
              <a:gd name="connsiteX98-28905" fmla="*/ 6125703 w 6127689"/>
              <a:gd name="connsiteY98-28906" fmla="*/ 5692894 h 6858000"/>
              <a:gd name="connsiteX99-28907" fmla="*/ 6126670 w 6127689"/>
              <a:gd name="connsiteY99-28908" fmla="*/ 5697882 h 6858000"/>
              <a:gd name="connsiteX100-28909" fmla="*/ 6124061 w 6127689"/>
              <a:gd name="connsiteY100-28910" fmla="*/ 5710294 h 6858000"/>
              <a:gd name="connsiteX101-28911" fmla="*/ 6122213 w 6127689"/>
              <a:gd name="connsiteY101-28912" fmla="*/ 5714762 h 6858000"/>
              <a:gd name="connsiteX102-28913" fmla="*/ 6121353 w 6127689"/>
              <a:gd name="connsiteY102-28914" fmla="*/ 5721725 h 6858000"/>
              <a:gd name="connsiteX103-28915" fmla="*/ 6121607 w 6127689"/>
              <a:gd name="connsiteY103-28916" fmla="*/ 5721959 h 6858000"/>
              <a:gd name="connsiteX104-28917" fmla="*/ 6120262 w 6127689"/>
              <a:gd name="connsiteY104-28918" fmla="*/ 5728358 h 6858000"/>
              <a:gd name="connsiteX105-28919" fmla="*/ 6127024 w 6127689"/>
              <a:gd name="connsiteY105-28920" fmla="*/ 5786902 h 6858000"/>
              <a:gd name="connsiteX106-28921" fmla="*/ 6127519 w 6127689"/>
              <a:gd name="connsiteY106-28922" fmla="*/ 5865775 h 6858000"/>
              <a:gd name="connsiteX107-28923" fmla="*/ 6119217 w 6127689"/>
              <a:gd name="connsiteY107-28924" fmla="*/ 5888542 h 6858000"/>
              <a:gd name="connsiteX108-28925" fmla="*/ 6102493 w 6127689"/>
              <a:gd name="connsiteY108-28926" fmla="*/ 5928602 h 6858000"/>
              <a:gd name="connsiteX109-28927" fmla="*/ 6056863 w 6127689"/>
              <a:gd name="connsiteY109-28928" fmla="*/ 6000643 h 6858000"/>
              <a:gd name="connsiteX110-28929" fmla="*/ 6045436 w 6127689"/>
              <a:gd name="connsiteY110-28930" fmla="*/ 6124480 h 6858000"/>
              <a:gd name="connsiteX111-28931" fmla="*/ 6030489 w 6127689"/>
              <a:gd name="connsiteY111-28932" fmla="*/ 6317666 h 6858000"/>
              <a:gd name="connsiteX112-28933" fmla="*/ 6007492 w 6127689"/>
              <a:gd name="connsiteY112-28934" fmla="*/ 6440818 h 6858000"/>
              <a:gd name="connsiteX113-28935" fmla="*/ 6009467 w 6127689"/>
              <a:gd name="connsiteY113-28936" fmla="*/ 6487076 h 6858000"/>
              <a:gd name="connsiteX114-28937" fmla="*/ 5995064 w 6127689"/>
              <a:gd name="connsiteY114-28938" fmla="*/ 6540791 h 6858000"/>
              <a:gd name="connsiteX115-28939" fmla="*/ 5996309 w 6127689"/>
              <a:gd name="connsiteY115-28940" fmla="*/ 6543961 h 6858000"/>
              <a:gd name="connsiteX116-28941" fmla="*/ 5996048 w 6127689"/>
              <a:gd name="connsiteY116-28942" fmla="*/ 6555444 h 6858000"/>
              <a:gd name="connsiteX117-28943" fmla="*/ 6002524 w 6127689"/>
              <a:gd name="connsiteY117-28944" fmla="*/ 6560188 h 6858000"/>
              <a:gd name="connsiteX118-28945" fmla="*/ 6006823 w 6127689"/>
              <a:gd name="connsiteY118-28946" fmla="*/ 6578546 h 6858000"/>
              <a:gd name="connsiteX119-28947" fmla="*/ 6004510 w 6127689"/>
              <a:gd name="connsiteY119-28948" fmla="*/ 6599256 h 6858000"/>
              <a:gd name="connsiteX120-28949" fmla="*/ 5986207 w 6127689"/>
              <a:gd name="connsiteY120-28950" fmla="*/ 6695855 h 6858000"/>
              <a:gd name="connsiteX121-28951" fmla="*/ 5979428 w 6127689"/>
              <a:gd name="connsiteY121-28952" fmla="*/ 6754678 h 6858000"/>
              <a:gd name="connsiteX122-28953" fmla="*/ 5983398 w 6127689"/>
              <a:gd name="connsiteY122-28954" fmla="*/ 6778641 h 6858000"/>
              <a:gd name="connsiteX123-28955" fmla="*/ 5984543 w 6127689"/>
              <a:gd name="connsiteY123-28956" fmla="*/ 6811016 h 6858000"/>
              <a:gd name="connsiteX124-28957" fmla="*/ 5981802 w 6127689"/>
              <a:gd name="connsiteY124-28958" fmla="*/ 6838578 h 6858000"/>
              <a:gd name="connsiteX125-28959" fmla="*/ 5979671 w 6127689"/>
              <a:gd name="connsiteY125-28960" fmla="*/ 6858000 h 6858000"/>
              <a:gd name="connsiteX126-28961" fmla="*/ 0 w 6127689"/>
              <a:gd name="connsiteY126-28962" fmla="*/ 6858000 h 6858000"/>
              <a:gd name="connsiteX127-28963" fmla="*/ 0 w 6127689"/>
              <a:gd name="connsiteY127-28964" fmla="*/ 0 h 6858000"/>
              <a:gd name="connsiteX0-28965" fmla="*/ 0 w 6127689"/>
              <a:gd name="connsiteY0-28966" fmla="*/ 0 h 6858000"/>
              <a:gd name="connsiteX1-28967" fmla="*/ 4965888 w 6127689"/>
              <a:gd name="connsiteY1-28968" fmla="*/ 0 h 6858000"/>
              <a:gd name="connsiteX2-28969" fmla="*/ 4967767 w 6127689"/>
              <a:gd name="connsiteY2-28970" fmla="*/ 7930 h 6858000"/>
              <a:gd name="connsiteX3-28971" fmla="*/ 4979444 w 6127689"/>
              <a:gd name="connsiteY3-28972" fmla="*/ 43921 h 6858000"/>
              <a:gd name="connsiteX4-28973" fmla="*/ 5021173 w 6127689"/>
              <a:gd name="connsiteY4-28974" fmla="*/ 123738 h 6858000"/>
              <a:gd name="connsiteX5-28975" fmla="*/ 5075458 w 6127689"/>
              <a:gd name="connsiteY5-28976" fmla="*/ 264355 h 6858000"/>
              <a:gd name="connsiteX6-28977" fmla="*/ 5081175 w 6127689"/>
              <a:gd name="connsiteY6-28978" fmla="*/ 277448 h 6858000"/>
              <a:gd name="connsiteX7-28979" fmla="*/ 5097011 w 6127689"/>
              <a:gd name="connsiteY7-28980" fmla="*/ 355616 h 6858000"/>
              <a:gd name="connsiteX8-28981" fmla="*/ 5130982 w 6127689"/>
              <a:gd name="connsiteY8-28982" fmla="*/ 412030 h 6858000"/>
              <a:gd name="connsiteX9-28983" fmla="*/ 5153000 w 6127689"/>
              <a:gd name="connsiteY9-28984" fmla="*/ 507134 h 6858000"/>
              <a:gd name="connsiteX10-28985" fmla="*/ 5171282 w 6127689"/>
              <a:gd name="connsiteY10-28986" fmla="*/ 602071 h 6858000"/>
              <a:gd name="connsiteX11-28987" fmla="*/ 5176196 w 6127689"/>
              <a:gd name="connsiteY11-28988" fmla="*/ 636822 h 6858000"/>
              <a:gd name="connsiteX12-28989" fmla="*/ 5189051 w 6127689"/>
              <a:gd name="connsiteY12-28990" fmla="*/ 782518 h 6858000"/>
              <a:gd name="connsiteX13-28991" fmla="*/ 5210428 w 6127689"/>
              <a:gd name="connsiteY13-28992" fmla="*/ 815772 h 6858000"/>
              <a:gd name="connsiteX14-28993" fmla="*/ 5221088 w 6127689"/>
              <a:gd name="connsiteY14-28994" fmla="*/ 860193 h 6858000"/>
              <a:gd name="connsiteX15-28995" fmla="*/ 5230806 w 6127689"/>
              <a:gd name="connsiteY15-28996" fmla="*/ 961354 h 6858000"/>
              <a:gd name="connsiteX16-28997" fmla="*/ 5201018 w 6127689"/>
              <a:gd name="connsiteY16-28998" fmla="*/ 1095027 h 6858000"/>
              <a:gd name="connsiteX17-28999" fmla="*/ 5202153 w 6127689"/>
              <a:gd name="connsiteY17-29000" fmla="*/ 1133224 h 6858000"/>
              <a:gd name="connsiteX18-29001" fmla="*/ 5207370 w 6127689"/>
              <a:gd name="connsiteY18-29002" fmla="*/ 1138097 h 6858000"/>
              <a:gd name="connsiteX19-29003" fmla="*/ 5189234 w 6127689"/>
              <a:gd name="connsiteY19-29004" fmla="*/ 1193495 h 6858000"/>
              <a:gd name="connsiteX20-29005" fmla="*/ 5202769 w 6127689"/>
              <a:gd name="connsiteY20-29006" fmla="*/ 1269450 h 6858000"/>
              <a:gd name="connsiteX21-29007" fmla="*/ 5225968 w 6127689"/>
              <a:gd name="connsiteY21-29008" fmla="*/ 1357994 h 6858000"/>
              <a:gd name="connsiteX22-29009" fmla="*/ 5233819 w 6127689"/>
              <a:gd name="connsiteY22-29010" fmla="*/ 1380922 h 6858000"/>
              <a:gd name="connsiteX23-29011" fmla="*/ 5237226 w 6127689"/>
              <a:gd name="connsiteY23-29012" fmla="*/ 1441327 h 6858000"/>
              <a:gd name="connsiteX24-29013" fmla="*/ 5255653 w 6127689"/>
              <a:gd name="connsiteY24-29014" fmla="*/ 1524712 h 6858000"/>
              <a:gd name="connsiteX25-29015" fmla="*/ 5263491 w 6127689"/>
              <a:gd name="connsiteY25-29016" fmla="*/ 1642938 h 6858000"/>
              <a:gd name="connsiteX26-29017" fmla="*/ 5261314 w 6127689"/>
              <a:gd name="connsiteY26-29018" fmla="*/ 1689177 h 6858000"/>
              <a:gd name="connsiteX27-29019" fmla="*/ 5259788 w 6127689"/>
              <a:gd name="connsiteY27-29020" fmla="*/ 1768516 h 6858000"/>
              <a:gd name="connsiteX28-29021" fmla="*/ 5255696 w 6127689"/>
              <a:gd name="connsiteY28-29022" fmla="*/ 1953770 h 6858000"/>
              <a:gd name="connsiteX29-29023" fmla="*/ 5252592 w 6127689"/>
              <a:gd name="connsiteY29-29024" fmla="*/ 2092210 h 6858000"/>
              <a:gd name="connsiteX30-29025" fmla="*/ 5264303 w 6127689"/>
              <a:gd name="connsiteY30-29026" fmla="*/ 2225157 h 6858000"/>
              <a:gd name="connsiteX31-29027" fmla="*/ 5254949 w 6127689"/>
              <a:gd name="connsiteY31-29028" fmla="*/ 2236160 h 6858000"/>
              <a:gd name="connsiteX32-29029" fmla="*/ 5250104 w 6127689"/>
              <a:gd name="connsiteY32-29030" fmla="*/ 2249166 h 6858000"/>
              <a:gd name="connsiteX33-29031" fmla="*/ 5251214 w 6127689"/>
              <a:gd name="connsiteY33-29032" fmla="*/ 2250944 h 6858000"/>
              <a:gd name="connsiteX34-29033" fmla="*/ 5250644 w 6127689"/>
              <a:gd name="connsiteY34-29034" fmla="*/ 2266619 h 6858000"/>
              <a:gd name="connsiteX35-29035" fmla="*/ 5293877 w 6127689"/>
              <a:gd name="connsiteY35-29036" fmla="*/ 2368649 h 6858000"/>
              <a:gd name="connsiteX36-29037" fmla="*/ 5311338 w 6127689"/>
              <a:gd name="connsiteY36-29038" fmla="*/ 2404034 h 6858000"/>
              <a:gd name="connsiteX37-29039" fmla="*/ 5338366 w 6127689"/>
              <a:gd name="connsiteY37-29040" fmla="*/ 2465052 h 6858000"/>
              <a:gd name="connsiteX38-29041" fmla="*/ 5371263 w 6127689"/>
              <a:gd name="connsiteY38-29042" fmla="*/ 2586413 h 6858000"/>
              <a:gd name="connsiteX39-29043" fmla="*/ 5407503 w 6127689"/>
              <a:gd name="connsiteY39-29044" fmla="*/ 2786290 h 6858000"/>
              <a:gd name="connsiteX40-29045" fmla="*/ 5407356 w 6127689"/>
              <a:gd name="connsiteY40-29046" fmla="*/ 2787545 h 6858000"/>
              <a:gd name="connsiteX41-29047" fmla="*/ 5411130 w 6127689"/>
              <a:gd name="connsiteY41-29048" fmla="*/ 2788640 h 6858000"/>
              <a:gd name="connsiteX42-29049" fmla="*/ 5416439 w 6127689"/>
              <a:gd name="connsiteY42-29050" fmla="*/ 2805666 h 6858000"/>
              <a:gd name="connsiteX43-29051" fmla="*/ 5457023 w 6127689"/>
              <a:gd name="connsiteY43-29052" fmla="*/ 2858292 h 6858000"/>
              <a:gd name="connsiteX44-29053" fmla="*/ 5479298 w 6127689"/>
              <a:gd name="connsiteY44-29054" fmla="*/ 2947791 h 6858000"/>
              <a:gd name="connsiteX45-29055" fmla="*/ 5481770 w 6127689"/>
              <a:gd name="connsiteY45-29056" fmla="*/ 2951352 h 6858000"/>
              <a:gd name="connsiteX46-29057" fmla="*/ 5482045 w 6127689"/>
              <a:gd name="connsiteY46-29058" fmla="*/ 2984371 h 6858000"/>
              <a:gd name="connsiteX47-29059" fmla="*/ 5482415 w 6127689"/>
              <a:gd name="connsiteY47-29060" fmla="*/ 3004079 h 6858000"/>
              <a:gd name="connsiteX48-29061" fmla="*/ 5503944 w 6127689"/>
              <a:gd name="connsiteY48-29062" fmla="*/ 3123335 h 6858000"/>
              <a:gd name="connsiteX49-29063" fmla="*/ 5516007 w 6127689"/>
              <a:gd name="connsiteY49-29064" fmla="*/ 3258473 h 6858000"/>
              <a:gd name="connsiteX50-29065" fmla="*/ 5566839 w 6127689"/>
              <a:gd name="connsiteY50-29066" fmla="*/ 3345295 h 6858000"/>
              <a:gd name="connsiteX51-29067" fmla="*/ 5589758 w 6127689"/>
              <a:gd name="connsiteY51-29068" fmla="*/ 3506453 h 6858000"/>
              <a:gd name="connsiteX52-29069" fmla="*/ 5596144 w 6127689"/>
              <a:gd name="connsiteY52-29070" fmla="*/ 3534624 h 6858000"/>
              <a:gd name="connsiteX53-29071" fmla="*/ 5597750 w 6127689"/>
              <a:gd name="connsiteY53-29072" fmla="*/ 3534129 h 6858000"/>
              <a:gd name="connsiteX54-29073" fmla="*/ 5599700 w 6127689"/>
              <a:gd name="connsiteY54-29074" fmla="*/ 3547221 h 6858000"/>
              <a:gd name="connsiteX55-29075" fmla="*/ 5615031 w 6127689"/>
              <a:gd name="connsiteY55-29076" fmla="*/ 3557482 h 6858000"/>
              <a:gd name="connsiteX56-29077" fmla="*/ 5618377 w 6127689"/>
              <a:gd name="connsiteY56-29078" fmla="*/ 3588431 h 6858000"/>
              <a:gd name="connsiteX57-29079" fmla="*/ 5612155 w 6127689"/>
              <a:gd name="connsiteY57-29080" fmla="*/ 3589869 h 6858000"/>
              <a:gd name="connsiteX58-29081" fmla="*/ 5620843 w 6127689"/>
              <a:gd name="connsiteY58-29082" fmla="*/ 3606745 h 6858000"/>
              <a:gd name="connsiteX59-29083" fmla="*/ 5655472 w 6127689"/>
              <a:gd name="connsiteY59-29084" fmla="*/ 3678877 h 6858000"/>
              <a:gd name="connsiteX60-29085" fmla="*/ 5683015 w 6127689"/>
              <a:gd name="connsiteY60-29086" fmla="*/ 3762025 h 6858000"/>
              <a:gd name="connsiteX61-29087" fmla="*/ 5696643 w 6127689"/>
              <a:gd name="connsiteY61-29088" fmla="*/ 3773888 h 6858000"/>
              <a:gd name="connsiteX62-29089" fmla="*/ 5699203 w 6127689"/>
              <a:gd name="connsiteY62-29090" fmla="*/ 3775823 h 6858000"/>
              <a:gd name="connsiteX63-29091" fmla="*/ 5704824 w 6127689"/>
              <a:gd name="connsiteY63-29092" fmla="*/ 3785966 h 6858000"/>
              <a:gd name="connsiteX64-29093" fmla="*/ 5733539 w 6127689"/>
              <a:gd name="connsiteY64-29094" fmla="*/ 3818457 h 6858000"/>
              <a:gd name="connsiteX65-29095" fmla="*/ 5768491 w 6127689"/>
              <a:gd name="connsiteY65-29096" fmla="*/ 3914399 h 6858000"/>
              <a:gd name="connsiteX66-29097" fmla="*/ 5793123 w 6127689"/>
              <a:gd name="connsiteY66-29098" fmla="*/ 3969952 h 6858000"/>
              <a:gd name="connsiteX67-29099" fmla="*/ 5808321 w 6127689"/>
              <a:gd name="connsiteY67-29100" fmla="*/ 3988153 h 6858000"/>
              <a:gd name="connsiteX68-29101" fmla="*/ 5825621 w 6127689"/>
              <a:gd name="connsiteY68-29102" fmla="*/ 4015525 h 6858000"/>
              <a:gd name="connsiteX69-29103" fmla="*/ 5860672 w 6127689"/>
              <a:gd name="connsiteY69-29104" fmla="*/ 4061579 h 6858000"/>
              <a:gd name="connsiteX70-29105" fmla="*/ 5872173 w 6127689"/>
              <a:gd name="connsiteY70-29106" fmla="*/ 4088497 h 6858000"/>
              <a:gd name="connsiteX71-29107" fmla="*/ 5894095 w 6127689"/>
              <a:gd name="connsiteY71-29108" fmla="*/ 4128857 h 6858000"/>
              <a:gd name="connsiteX72-29109" fmla="*/ 5903513 w 6127689"/>
              <a:gd name="connsiteY72-29110" fmla="*/ 4187661 h 6858000"/>
              <a:gd name="connsiteX73-29111" fmla="*/ 5917114 w 6127689"/>
              <a:gd name="connsiteY73-29112" fmla="*/ 4213096 h 6858000"/>
              <a:gd name="connsiteX74-29113" fmla="*/ 5924233 w 6127689"/>
              <a:gd name="connsiteY74-29114" fmla="*/ 4242060 h 6858000"/>
              <a:gd name="connsiteX75-29115" fmla="*/ 5928910 w 6127689"/>
              <a:gd name="connsiteY75-29116" fmla="*/ 4300973 h 6858000"/>
              <a:gd name="connsiteX76-29117" fmla="*/ 5939320 w 6127689"/>
              <a:gd name="connsiteY76-29118" fmla="*/ 4340435 h 6858000"/>
              <a:gd name="connsiteX77-29119" fmla="*/ 5946705 w 6127689"/>
              <a:gd name="connsiteY77-29120" fmla="*/ 4428051 h 6858000"/>
              <a:gd name="connsiteX78-29121" fmla="*/ 5949261 w 6127689"/>
              <a:gd name="connsiteY78-29122" fmla="*/ 4449185 h 6858000"/>
              <a:gd name="connsiteX79-29123" fmla="*/ 5968960 w 6127689"/>
              <a:gd name="connsiteY79-29124" fmla="*/ 4482655 h 6858000"/>
              <a:gd name="connsiteX80-29125" fmla="*/ 5980106 w 6127689"/>
              <a:gd name="connsiteY80-29126" fmla="*/ 4585087 h 6858000"/>
              <a:gd name="connsiteX81-29127" fmla="*/ 5998138 w 6127689"/>
              <a:gd name="connsiteY81-29128" fmla="*/ 4697518 h 6858000"/>
              <a:gd name="connsiteX82-29129" fmla="*/ 6013516 w 6127689"/>
              <a:gd name="connsiteY82-29130" fmla="*/ 4786619 h 6858000"/>
              <a:gd name="connsiteX83-29131" fmla="*/ 6025404 w 6127689"/>
              <a:gd name="connsiteY83-29132" fmla="*/ 4858148 h 6858000"/>
              <a:gd name="connsiteX84-29133" fmla="*/ 6007749 w 6127689"/>
              <a:gd name="connsiteY84-29134" fmla="*/ 4964715 h 6858000"/>
              <a:gd name="connsiteX85-29135" fmla="*/ 6005269 w 6127689"/>
              <a:gd name="connsiteY85-29136" fmla="*/ 5150567 h 6858000"/>
              <a:gd name="connsiteX86-29137" fmla="*/ 6001127 w 6127689"/>
              <a:gd name="connsiteY86-29138" fmla="*/ 5164609 h 6858000"/>
              <a:gd name="connsiteX87-29139" fmla="*/ 5998514 w 6127689"/>
              <a:gd name="connsiteY87-29140" fmla="*/ 5189673 h 6858000"/>
              <a:gd name="connsiteX88-29141" fmla="*/ 6018409 w 6127689"/>
              <a:gd name="connsiteY88-29142" fmla="*/ 5227157 h 6858000"/>
              <a:gd name="connsiteX89-29143" fmla="*/ 6036748 w 6127689"/>
              <a:gd name="connsiteY89-29144" fmla="*/ 5322752 h 6858000"/>
              <a:gd name="connsiteX90-29145" fmla="*/ 6036943 w 6127689"/>
              <a:gd name="connsiteY90-29146" fmla="*/ 5329480 h 6858000"/>
              <a:gd name="connsiteX91-29147" fmla="*/ 6037677 w 6127689"/>
              <a:gd name="connsiteY91-29148" fmla="*/ 5354807 h 6858000"/>
              <a:gd name="connsiteX92-29149" fmla="*/ 6039728 w 6127689"/>
              <a:gd name="connsiteY92-29150" fmla="*/ 5359416 h 6858000"/>
              <a:gd name="connsiteX93-29151" fmla="*/ 6053435 w 6127689"/>
              <a:gd name="connsiteY93-29152" fmla="*/ 5387547 h 6858000"/>
              <a:gd name="connsiteX94-29153" fmla="*/ 6065933 w 6127689"/>
              <a:gd name="connsiteY94-29154" fmla="*/ 5443002 h 6858000"/>
              <a:gd name="connsiteX95-29155" fmla="*/ 6068640 w 6127689"/>
              <a:gd name="connsiteY95-29156" fmla="*/ 5474503 h 6858000"/>
              <a:gd name="connsiteX96-29157" fmla="*/ 6080922 w 6127689"/>
              <a:gd name="connsiteY96-29158" fmla="*/ 5561070 h 6858000"/>
              <a:gd name="connsiteX97-29159" fmla="*/ 6096949 w 6127689"/>
              <a:gd name="connsiteY97-29160" fmla="*/ 5648179 h 6858000"/>
              <a:gd name="connsiteX98-29161" fmla="*/ 6125703 w 6127689"/>
              <a:gd name="connsiteY98-29162" fmla="*/ 5692894 h 6858000"/>
              <a:gd name="connsiteX99-29163" fmla="*/ 6126670 w 6127689"/>
              <a:gd name="connsiteY99-29164" fmla="*/ 5697882 h 6858000"/>
              <a:gd name="connsiteX100-29165" fmla="*/ 6124061 w 6127689"/>
              <a:gd name="connsiteY100-29166" fmla="*/ 5710294 h 6858000"/>
              <a:gd name="connsiteX101-29167" fmla="*/ 6121353 w 6127689"/>
              <a:gd name="connsiteY101-29168" fmla="*/ 5721725 h 6858000"/>
              <a:gd name="connsiteX102-29169" fmla="*/ 6121607 w 6127689"/>
              <a:gd name="connsiteY102-29170" fmla="*/ 5721959 h 6858000"/>
              <a:gd name="connsiteX103-29171" fmla="*/ 6120262 w 6127689"/>
              <a:gd name="connsiteY103-29172" fmla="*/ 5728358 h 6858000"/>
              <a:gd name="connsiteX104-29173" fmla="*/ 6127024 w 6127689"/>
              <a:gd name="connsiteY104-29174" fmla="*/ 5786902 h 6858000"/>
              <a:gd name="connsiteX105-29175" fmla="*/ 6127519 w 6127689"/>
              <a:gd name="connsiteY105-29176" fmla="*/ 5865775 h 6858000"/>
              <a:gd name="connsiteX106-29177" fmla="*/ 6119217 w 6127689"/>
              <a:gd name="connsiteY106-29178" fmla="*/ 5888542 h 6858000"/>
              <a:gd name="connsiteX107-29179" fmla="*/ 6102493 w 6127689"/>
              <a:gd name="connsiteY107-29180" fmla="*/ 5928602 h 6858000"/>
              <a:gd name="connsiteX108-29181" fmla="*/ 6056863 w 6127689"/>
              <a:gd name="connsiteY108-29182" fmla="*/ 6000643 h 6858000"/>
              <a:gd name="connsiteX109-29183" fmla="*/ 6045436 w 6127689"/>
              <a:gd name="connsiteY109-29184" fmla="*/ 6124480 h 6858000"/>
              <a:gd name="connsiteX110-29185" fmla="*/ 6030489 w 6127689"/>
              <a:gd name="connsiteY110-29186" fmla="*/ 6317666 h 6858000"/>
              <a:gd name="connsiteX111-29187" fmla="*/ 6007492 w 6127689"/>
              <a:gd name="connsiteY111-29188" fmla="*/ 6440818 h 6858000"/>
              <a:gd name="connsiteX112-29189" fmla="*/ 6009467 w 6127689"/>
              <a:gd name="connsiteY112-29190" fmla="*/ 6487076 h 6858000"/>
              <a:gd name="connsiteX113-29191" fmla="*/ 5995064 w 6127689"/>
              <a:gd name="connsiteY113-29192" fmla="*/ 6540791 h 6858000"/>
              <a:gd name="connsiteX114-29193" fmla="*/ 5996309 w 6127689"/>
              <a:gd name="connsiteY114-29194" fmla="*/ 6543961 h 6858000"/>
              <a:gd name="connsiteX115-29195" fmla="*/ 5996048 w 6127689"/>
              <a:gd name="connsiteY115-29196" fmla="*/ 6555444 h 6858000"/>
              <a:gd name="connsiteX116-29197" fmla="*/ 6002524 w 6127689"/>
              <a:gd name="connsiteY116-29198" fmla="*/ 6560188 h 6858000"/>
              <a:gd name="connsiteX117-29199" fmla="*/ 6006823 w 6127689"/>
              <a:gd name="connsiteY117-29200" fmla="*/ 6578546 h 6858000"/>
              <a:gd name="connsiteX118-29201" fmla="*/ 6004510 w 6127689"/>
              <a:gd name="connsiteY118-29202" fmla="*/ 6599256 h 6858000"/>
              <a:gd name="connsiteX119-29203" fmla="*/ 5986207 w 6127689"/>
              <a:gd name="connsiteY119-29204" fmla="*/ 6695855 h 6858000"/>
              <a:gd name="connsiteX120-29205" fmla="*/ 5979428 w 6127689"/>
              <a:gd name="connsiteY120-29206" fmla="*/ 6754678 h 6858000"/>
              <a:gd name="connsiteX121-29207" fmla="*/ 5983398 w 6127689"/>
              <a:gd name="connsiteY121-29208" fmla="*/ 6778641 h 6858000"/>
              <a:gd name="connsiteX122-29209" fmla="*/ 5984543 w 6127689"/>
              <a:gd name="connsiteY122-29210" fmla="*/ 6811016 h 6858000"/>
              <a:gd name="connsiteX123-29211" fmla="*/ 5981802 w 6127689"/>
              <a:gd name="connsiteY123-29212" fmla="*/ 6838578 h 6858000"/>
              <a:gd name="connsiteX124-29213" fmla="*/ 5979671 w 6127689"/>
              <a:gd name="connsiteY124-29214" fmla="*/ 6858000 h 6858000"/>
              <a:gd name="connsiteX125-29215" fmla="*/ 0 w 6127689"/>
              <a:gd name="connsiteY125-29216" fmla="*/ 6858000 h 6858000"/>
              <a:gd name="connsiteX126-29217" fmla="*/ 0 w 6127689"/>
              <a:gd name="connsiteY126-29218" fmla="*/ 0 h 6858000"/>
              <a:gd name="connsiteX0-29219" fmla="*/ 0 w 6127689"/>
              <a:gd name="connsiteY0-29220" fmla="*/ 0 h 6858000"/>
              <a:gd name="connsiteX1-29221" fmla="*/ 4965888 w 6127689"/>
              <a:gd name="connsiteY1-29222" fmla="*/ 0 h 6858000"/>
              <a:gd name="connsiteX2-29223" fmla="*/ 4967767 w 6127689"/>
              <a:gd name="connsiteY2-29224" fmla="*/ 7930 h 6858000"/>
              <a:gd name="connsiteX3-29225" fmla="*/ 4979444 w 6127689"/>
              <a:gd name="connsiteY3-29226" fmla="*/ 43921 h 6858000"/>
              <a:gd name="connsiteX4-29227" fmla="*/ 5021173 w 6127689"/>
              <a:gd name="connsiteY4-29228" fmla="*/ 123738 h 6858000"/>
              <a:gd name="connsiteX5-29229" fmla="*/ 5075458 w 6127689"/>
              <a:gd name="connsiteY5-29230" fmla="*/ 264355 h 6858000"/>
              <a:gd name="connsiteX6-29231" fmla="*/ 5081175 w 6127689"/>
              <a:gd name="connsiteY6-29232" fmla="*/ 277448 h 6858000"/>
              <a:gd name="connsiteX7-29233" fmla="*/ 5097011 w 6127689"/>
              <a:gd name="connsiteY7-29234" fmla="*/ 355616 h 6858000"/>
              <a:gd name="connsiteX8-29235" fmla="*/ 5130982 w 6127689"/>
              <a:gd name="connsiteY8-29236" fmla="*/ 412030 h 6858000"/>
              <a:gd name="connsiteX9-29237" fmla="*/ 5153000 w 6127689"/>
              <a:gd name="connsiteY9-29238" fmla="*/ 507134 h 6858000"/>
              <a:gd name="connsiteX10-29239" fmla="*/ 5171282 w 6127689"/>
              <a:gd name="connsiteY10-29240" fmla="*/ 602071 h 6858000"/>
              <a:gd name="connsiteX11-29241" fmla="*/ 5176196 w 6127689"/>
              <a:gd name="connsiteY11-29242" fmla="*/ 636822 h 6858000"/>
              <a:gd name="connsiteX12-29243" fmla="*/ 5189051 w 6127689"/>
              <a:gd name="connsiteY12-29244" fmla="*/ 782518 h 6858000"/>
              <a:gd name="connsiteX13-29245" fmla="*/ 5210428 w 6127689"/>
              <a:gd name="connsiteY13-29246" fmla="*/ 815772 h 6858000"/>
              <a:gd name="connsiteX14-29247" fmla="*/ 5221088 w 6127689"/>
              <a:gd name="connsiteY14-29248" fmla="*/ 860193 h 6858000"/>
              <a:gd name="connsiteX15-29249" fmla="*/ 5230806 w 6127689"/>
              <a:gd name="connsiteY15-29250" fmla="*/ 961354 h 6858000"/>
              <a:gd name="connsiteX16-29251" fmla="*/ 5201018 w 6127689"/>
              <a:gd name="connsiteY16-29252" fmla="*/ 1095027 h 6858000"/>
              <a:gd name="connsiteX17-29253" fmla="*/ 5202153 w 6127689"/>
              <a:gd name="connsiteY17-29254" fmla="*/ 1133224 h 6858000"/>
              <a:gd name="connsiteX18-29255" fmla="*/ 5207370 w 6127689"/>
              <a:gd name="connsiteY18-29256" fmla="*/ 1138097 h 6858000"/>
              <a:gd name="connsiteX19-29257" fmla="*/ 5189234 w 6127689"/>
              <a:gd name="connsiteY19-29258" fmla="*/ 1193495 h 6858000"/>
              <a:gd name="connsiteX20-29259" fmla="*/ 5202769 w 6127689"/>
              <a:gd name="connsiteY20-29260" fmla="*/ 1269450 h 6858000"/>
              <a:gd name="connsiteX21-29261" fmla="*/ 5225968 w 6127689"/>
              <a:gd name="connsiteY21-29262" fmla="*/ 1357994 h 6858000"/>
              <a:gd name="connsiteX22-29263" fmla="*/ 5233819 w 6127689"/>
              <a:gd name="connsiteY22-29264" fmla="*/ 1380922 h 6858000"/>
              <a:gd name="connsiteX23-29265" fmla="*/ 5237226 w 6127689"/>
              <a:gd name="connsiteY23-29266" fmla="*/ 1441327 h 6858000"/>
              <a:gd name="connsiteX24-29267" fmla="*/ 5255653 w 6127689"/>
              <a:gd name="connsiteY24-29268" fmla="*/ 1524712 h 6858000"/>
              <a:gd name="connsiteX25-29269" fmla="*/ 5263491 w 6127689"/>
              <a:gd name="connsiteY25-29270" fmla="*/ 1642938 h 6858000"/>
              <a:gd name="connsiteX26-29271" fmla="*/ 5261314 w 6127689"/>
              <a:gd name="connsiteY26-29272" fmla="*/ 1689177 h 6858000"/>
              <a:gd name="connsiteX27-29273" fmla="*/ 5259788 w 6127689"/>
              <a:gd name="connsiteY27-29274" fmla="*/ 1768516 h 6858000"/>
              <a:gd name="connsiteX28-29275" fmla="*/ 5255696 w 6127689"/>
              <a:gd name="connsiteY28-29276" fmla="*/ 1953770 h 6858000"/>
              <a:gd name="connsiteX29-29277" fmla="*/ 5252592 w 6127689"/>
              <a:gd name="connsiteY29-29278" fmla="*/ 2092210 h 6858000"/>
              <a:gd name="connsiteX30-29279" fmla="*/ 5264303 w 6127689"/>
              <a:gd name="connsiteY30-29280" fmla="*/ 2225157 h 6858000"/>
              <a:gd name="connsiteX31-29281" fmla="*/ 5254949 w 6127689"/>
              <a:gd name="connsiteY31-29282" fmla="*/ 2236160 h 6858000"/>
              <a:gd name="connsiteX32-29283" fmla="*/ 5250104 w 6127689"/>
              <a:gd name="connsiteY32-29284" fmla="*/ 2249166 h 6858000"/>
              <a:gd name="connsiteX33-29285" fmla="*/ 5251214 w 6127689"/>
              <a:gd name="connsiteY33-29286" fmla="*/ 2250944 h 6858000"/>
              <a:gd name="connsiteX34-29287" fmla="*/ 5250644 w 6127689"/>
              <a:gd name="connsiteY34-29288" fmla="*/ 2266619 h 6858000"/>
              <a:gd name="connsiteX35-29289" fmla="*/ 5293877 w 6127689"/>
              <a:gd name="connsiteY35-29290" fmla="*/ 2368649 h 6858000"/>
              <a:gd name="connsiteX36-29291" fmla="*/ 5311338 w 6127689"/>
              <a:gd name="connsiteY36-29292" fmla="*/ 2404034 h 6858000"/>
              <a:gd name="connsiteX37-29293" fmla="*/ 5338366 w 6127689"/>
              <a:gd name="connsiteY37-29294" fmla="*/ 2465052 h 6858000"/>
              <a:gd name="connsiteX38-29295" fmla="*/ 5371263 w 6127689"/>
              <a:gd name="connsiteY38-29296" fmla="*/ 2586413 h 6858000"/>
              <a:gd name="connsiteX39-29297" fmla="*/ 5407503 w 6127689"/>
              <a:gd name="connsiteY39-29298" fmla="*/ 2786290 h 6858000"/>
              <a:gd name="connsiteX40-29299" fmla="*/ 5407356 w 6127689"/>
              <a:gd name="connsiteY40-29300" fmla="*/ 2787545 h 6858000"/>
              <a:gd name="connsiteX41-29301" fmla="*/ 5411130 w 6127689"/>
              <a:gd name="connsiteY41-29302" fmla="*/ 2788640 h 6858000"/>
              <a:gd name="connsiteX42-29303" fmla="*/ 5416439 w 6127689"/>
              <a:gd name="connsiteY42-29304" fmla="*/ 2805666 h 6858000"/>
              <a:gd name="connsiteX43-29305" fmla="*/ 5457023 w 6127689"/>
              <a:gd name="connsiteY43-29306" fmla="*/ 2858292 h 6858000"/>
              <a:gd name="connsiteX44-29307" fmla="*/ 5479298 w 6127689"/>
              <a:gd name="connsiteY44-29308" fmla="*/ 2947791 h 6858000"/>
              <a:gd name="connsiteX45-29309" fmla="*/ 5481770 w 6127689"/>
              <a:gd name="connsiteY45-29310" fmla="*/ 2951352 h 6858000"/>
              <a:gd name="connsiteX46-29311" fmla="*/ 5482045 w 6127689"/>
              <a:gd name="connsiteY46-29312" fmla="*/ 2984371 h 6858000"/>
              <a:gd name="connsiteX47-29313" fmla="*/ 5482415 w 6127689"/>
              <a:gd name="connsiteY47-29314" fmla="*/ 3004079 h 6858000"/>
              <a:gd name="connsiteX48-29315" fmla="*/ 5503944 w 6127689"/>
              <a:gd name="connsiteY48-29316" fmla="*/ 3123335 h 6858000"/>
              <a:gd name="connsiteX49-29317" fmla="*/ 5516007 w 6127689"/>
              <a:gd name="connsiteY49-29318" fmla="*/ 3258473 h 6858000"/>
              <a:gd name="connsiteX50-29319" fmla="*/ 5566839 w 6127689"/>
              <a:gd name="connsiteY50-29320" fmla="*/ 3345295 h 6858000"/>
              <a:gd name="connsiteX51-29321" fmla="*/ 5589758 w 6127689"/>
              <a:gd name="connsiteY51-29322" fmla="*/ 3506453 h 6858000"/>
              <a:gd name="connsiteX52-29323" fmla="*/ 5596144 w 6127689"/>
              <a:gd name="connsiteY52-29324" fmla="*/ 3534624 h 6858000"/>
              <a:gd name="connsiteX53-29325" fmla="*/ 5597750 w 6127689"/>
              <a:gd name="connsiteY53-29326" fmla="*/ 3534129 h 6858000"/>
              <a:gd name="connsiteX54-29327" fmla="*/ 5599700 w 6127689"/>
              <a:gd name="connsiteY54-29328" fmla="*/ 3547221 h 6858000"/>
              <a:gd name="connsiteX55-29329" fmla="*/ 5615031 w 6127689"/>
              <a:gd name="connsiteY55-29330" fmla="*/ 3557482 h 6858000"/>
              <a:gd name="connsiteX56-29331" fmla="*/ 5618377 w 6127689"/>
              <a:gd name="connsiteY56-29332" fmla="*/ 3588431 h 6858000"/>
              <a:gd name="connsiteX57-29333" fmla="*/ 5612155 w 6127689"/>
              <a:gd name="connsiteY57-29334" fmla="*/ 3589869 h 6858000"/>
              <a:gd name="connsiteX58-29335" fmla="*/ 5620843 w 6127689"/>
              <a:gd name="connsiteY58-29336" fmla="*/ 3606745 h 6858000"/>
              <a:gd name="connsiteX59-29337" fmla="*/ 5655472 w 6127689"/>
              <a:gd name="connsiteY59-29338" fmla="*/ 3678877 h 6858000"/>
              <a:gd name="connsiteX60-29339" fmla="*/ 5683015 w 6127689"/>
              <a:gd name="connsiteY60-29340" fmla="*/ 3762025 h 6858000"/>
              <a:gd name="connsiteX61-29341" fmla="*/ 5696643 w 6127689"/>
              <a:gd name="connsiteY61-29342" fmla="*/ 3773888 h 6858000"/>
              <a:gd name="connsiteX62-29343" fmla="*/ 5699203 w 6127689"/>
              <a:gd name="connsiteY62-29344" fmla="*/ 3775823 h 6858000"/>
              <a:gd name="connsiteX63-29345" fmla="*/ 5704824 w 6127689"/>
              <a:gd name="connsiteY63-29346" fmla="*/ 3785966 h 6858000"/>
              <a:gd name="connsiteX64-29347" fmla="*/ 5733539 w 6127689"/>
              <a:gd name="connsiteY64-29348" fmla="*/ 3818457 h 6858000"/>
              <a:gd name="connsiteX65-29349" fmla="*/ 5768491 w 6127689"/>
              <a:gd name="connsiteY65-29350" fmla="*/ 3914399 h 6858000"/>
              <a:gd name="connsiteX66-29351" fmla="*/ 5793123 w 6127689"/>
              <a:gd name="connsiteY66-29352" fmla="*/ 3969952 h 6858000"/>
              <a:gd name="connsiteX67-29353" fmla="*/ 5808321 w 6127689"/>
              <a:gd name="connsiteY67-29354" fmla="*/ 3988153 h 6858000"/>
              <a:gd name="connsiteX68-29355" fmla="*/ 5825621 w 6127689"/>
              <a:gd name="connsiteY68-29356" fmla="*/ 4015525 h 6858000"/>
              <a:gd name="connsiteX69-29357" fmla="*/ 5860672 w 6127689"/>
              <a:gd name="connsiteY69-29358" fmla="*/ 4061579 h 6858000"/>
              <a:gd name="connsiteX70-29359" fmla="*/ 5872173 w 6127689"/>
              <a:gd name="connsiteY70-29360" fmla="*/ 4088497 h 6858000"/>
              <a:gd name="connsiteX71-29361" fmla="*/ 5894095 w 6127689"/>
              <a:gd name="connsiteY71-29362" fmla="*/ 4128857 h 6858000"/>
              <a:gd name="connsiteX72-29363" fmla="*/ 5903513 w 6127689"/>
              <a:gd name="connsiteY72-29364" fmla="*/ 4187661 h 6858000"/>
              <a:gd name="connsiteX73-29365" fmla="*/ 5917114 w 6127689"/>
              <a:gd name="connsiteY73-29366" fmla="*/ 4213096 h 6858000"/>
              <a:gd name="connsiteX74-29367" fmla="*/ 5924233 w 6127689"/>
              <a:gd name="connsiteY74-29368" fmla="*/ 4242060 h 6858000"/>
              <a:gd name="connsiteX75-29369" fmla="*/ 5928910 w 6127689"/>
              <a:gd name="connsiteY75-29370" fmla="*/ 4300973 h 6858000"/>
              <a:gd name="connsiteX76-29371" fmla="*/ 5939320 w 6127689"/>
              <a:gd name="connsiteY76-29372" fmla="*/ 4340435 h 6858000"/>
              <a:gd name="connsiteX77-29373" fmla="*/ 5946705 w 6127689"/>
              <a:gd name="connsiteY77-29374" fmla="*/ 4428051 h 6858000"/>
              <a:gd name="connsiteX78-29375" fmla="*/ 5949261 w 6127689"/>
              <a:gd name="connsiteY78-29376" fmla="*/ 4449185 h 6858000"/>
              <a:gd name="connsiteX79-29377" fmla="*/ 5968960 w 6127689"/>
              <a:gd name="connsiteY79-29378" fmla="*/ 4482655 h 6858000"/>
              <a:gd name="connsiteX80-29379" fmla="*/ 5980106 w 6127689"/>
              <a:gd name="connsiteY80-29380" fmla="*/ 4585087 h 6858000"/>
              <a:gd name="connsiteX81-29381" fmla="*/ 5998138 w 6127689"/>
              <a:gd name="connsiteY81-29382" fmla="*/ 4697518 h 6858000"/>
              <a:gd name="connsiteX82-29383" fmla="*/ 6013516 w 6127689"/>
              <a:gd name="connsiteY82-29384" fmla="*/ 4786619 h 6858000"/>
              <a:gd name="connsiteX83-29385" fmla="*/ 6025404 w 6127689"/>
              <a:gd name="connsiteY83-29386" fmla="*/ 4858148 h 6858000"/>
              <a:gd name="connsiteX84-29387" fmla="*/ 6007749 w 6127689"/>
              <a:gd name="connsiteY84-29388" fmla="*/ 4964715 h 6858000"/>
              <a:gd name="connsiteX85-29389" fmla="*/ 6005269 w 6127689"/>
              <a:gd name="connsiteY85-29390" fmla="*/ 5150567 h 6858000"/>
              <a:gd name="connsiteX86-29391" fmla="*/ 6001127 w 6127689"/>
              <a:gd name="connsiteY86-29392" fmla="*/ 5164609 h 6858000"/>
              <a:gd name="connsiteX87-29393" fmla="*/ 5998514 w 6127689"/>
              <a:gd name="connsiteY87-29394" fmla="*/ 5189673 h 6858000"/>
              <a:gd name="connsiteX88-29395" fmla="*/ 6018409 w 6127689"/>
              <a:gd name="connsiteY88-29396" fmla="*/ 5227157 h 6858000"/>
              <a:gd name="connsiteX89-29397" fmla="*/ 6036748 w 6127689"/>
              <a:gd name="connsiteY89-29398" fmla="*/ 5322752 h 6858000"/>
              <a:gd name="connsiteX90-29399" fmla="*/ 6036943 w 6127689"/>
              <a:gd name="connsiteY90-29400" fmla="*/ 5329480 h 6858000"/>
              <a:gd name="connsiteX91-29401" fmla="*/ 6037677 w 6127689"/>
              <a:gd name="connsiteY91-29402" fmla="*/ 5354807 h 6858000"/>
              <a:gd name="connsiteX92-29403" fmla="*/ 6039728 w 6127689"/>
              <a:gd name="connsiteY92-29404" fmla="*/ 5359416 h 6858000"/>
              <a:gd name="connsiteX93-29405" fmla="*/ 6053435 w 6127689"/>
              <a:gd name="connsiteY93-29406" fmla="*/ 5387547 h 6858000"/>
              <a:gd name="connsiteX94-29407" fmla="*/ 6065933 w 6127689"/>
              <a:gd name="connsiteY94-29408" fmla="*/ 5443002 h 6858000"/>
              <a:gd name="connsiteX95-29409" fmla="*/ 6068640 w 6127689"/>
              <a:gd name="connsiteY95-29410" fmla="*/ 5474503 h 6858000"/>
              <a:gd name="connsiteX96-29411" fmla="*/ 6080922 w 6127689"/>
              <a:gd name="connsiteY96-29412" fmla="*/ 5561070 h 6858000"/>
              <a:gd name="connsiteX97-29413" fmla="*/ 6096949 w 6127689"/>
              <a:gd name="connsiteY97-29414" fmla="*/ 5648179 h 6858000"/>
              <a:gd name="connsiteX98-29415" fmla="*/ 6125703 w 6127689"/>
              <a:gd name="connsiteY98-29416" fmla="*/ 5692894 h 6858000"/>
              <a:gd name="connsiteX99-29417" fmla="*/ 6126670 w 6127689"/>
              <a:gd name="connsiteY99-29418" fmla="*/ 5697882 h 6858000"/>
              <a:gd name="connsiteX100-29419" fmla="*/ 6121353 w 6127689"/>
              <a:gd name="connsiteY100-29420" fmla="*/ 5721725 h 6858000"/>
              <a:gd name="connsiteX101-29421" fmla="*/ 6121607 w 6127689"/>
              <a:gd name="connsiteY101-29422" fmla="*/ 5721959 h 6858000"/>
              <a:gd name="connsiteX102-29423" fmla="*/ 6120262 w 6127689"/>
              <a:gd name="connsiteY102-29424" fmla="*/ 5728358 h 6858000"/>
              <a:gd name="connsiteX103-29425" fmla="*/ 6127024 w 6127689"/>
              <a:gd name="connsiteY103-29426" fmla="*/ 5786902 h 6858000"/>
              <a:gd name="connsiteX104-29427" fmla="*/ 6127519 w 6127689"/>
              <a:gd name="connsiteY104-29428" fmla="*/ 5865775 h 6858000"/>
              <a:gd name="connsiteX105-29429" fmla="*/ 6119217 w 6127689"/>
              <a:gd name="connsiteY105-29430" fmla="*/ 5888542 h 6858000"/>
              <a:gd name="connsiteX106-29431" fmla="*/ 6102493 w 6127689"/>
              <a:gd name="connsiteY106-29432" fmla="*/ 5928602 h 6858000"/>
              <a:gd name="connsiteX107-29433" fmla="*/ 6056863 w 6127689"/>
              <a:gd name="connsiteY107-29434" fmla="*/ 6000643 h 6858000"/>
              <a:gd name="connsiteX108-29435" fmla="*/ 6045436 w 6127689"/>
              <a:gd name="connsiteY108-29436" fmla="*/ 6124480 h 6858000"/>
              <a:gd name="connsiteX109-29437" fmla="*/ 6030489 w 6127689"/>
              <a:gd name="connsiteY109-29438" fmla="*/ 6317666 h 6858000"/>
              <a:gd name="connsiteX110-29439" fmla="*/ 6007492 w 6127689"/>
              <a:gd name="connsiteY110-29440" fmla="*/ 6440818 h 6858000"/>
              <a:gd name="connsiteX111-29441" fmla="*/ 6009467 w 6127689"/>
              <a:gd name="connsiteY111-29442" fmla="*/ 6487076 h 6858000"/>
              <a:gd name="connsiteX112-29443" fmla="*/ 5995064 w 6127689"/>
              <a:gd name="connsiteY112-29444" fmla="*/ 6540791 h 6858000"/>
              <a:gd name="connsiteX113-29445" fmla="*/ 5996309 w 6127689"/>
              <a:gd name="connsiteY113-29446" fmla="*/ 6543961 h 6858000"/>
              <a:gd name="connsiteX114-29447" fmla="*/ 5996048 w 6127689"/>
              <a:gd name="connsiteY114-29448" fmla="*/ 6555444 h 6858000"/>
              <a:gd name="connsiteX115-29449" fmla="*/ 6002524 w 6127689"/>
              <a:gd name="connsiteY115-29450" fmla="*/ 6560188 h 6858000"/>
              <a:gd name="connsiteX116-29451" fmla="*/ 6006823 w 6127689"/>
              <a:gd name="connsiteY116-29452" fmla="*/ 6578546 h 6858000"/>
              <a:gd name="connsiteX117-29453" fmla="*/ 6004510 w 6127689"/>
              <a:gd name="connsiteY117-29454" fmla="*/ 6599256 h 6858000"/>
              <a:gd name="connsiteX118-29455" fmla="*/ 5986207 w 6127689"/>
              <a:gd name="connsiteY118-29456" fmla="*/ 6695855 h 6858000"/>
              <a:gd name="connsiteX119-29457" fmla="*/ 5979428 w 6127689"/>
              <a:gd name="connsiteY119-29458" fmla="*/ 6754678 h 6858000"/>
              <a:gd name="connsiteX120-29459" fmla="*/ 5983398 w 6127689"/>
              <a:gd name="connsiteY120-29460" fmla="*/ 6778641 h 6858000"/>
              <a:gd name="connsiteX121-29461" fmla="*/ 5984543 w 6127689"/>
              <a:gd name="connsiteY121-29462" fmla="*/ 6811016 h 6858000"/>
              <a:gd name="connsiteX122-29463" fmla="*/ 5981802 w 6127689"/>
              <a:gd name="connsiteY122-29464" fmla="*/ 6838578 h 6858000"/>
              <a:gd name="connsiteX123-29465" fmla="*/ 5979671 w 6127689"/>
              <a:gd name="connsiteY123-29466" fmla="*/ 6858000 h 6858000"/>
              <a:gd name="connsiteX124-29467" fmla="*/ 0 w 6127689"/>
              <a:gd name="connsiteY124-29468" fmla="*/ 6858000 h 6858000"/>
              <a:gd name="connsiteX125-29469" fmla="*/ 0 w 6127689"/>
              <a:gd name="connsiteY125-29470" fmla="*/ 0 h 6858000"/>
              <a:gd name="connsiteX0-29471" fmla="*/ 0 w 6127519"/>
              <a:gd name="connsiteY0-29472" fmla="*/ 0 h 6858000"/>
              <a:gd name="connsiteX1-29473" fmla="*/ 4965888 w 6127519"/>
              <a:gd name="connsiteY1-29474" fmla="*/ 0 h 6858000"/>
              <a:gd name="connsiteX2-29475" fmla="*/ 4967767 w 6127519"/>
              <a:gd name="connsiteY2-29476" fmla="*/ 7930 h 6858000"/>
              <a:gd name="connsiteX3-29477" fmla="*/ 4979444 w 6127519"/>
              <a:gd name="connsiteY3-29478" fmla="*/ 43921 h 6858000"/>
              <a:gd name="connsiteX4-29479" fmla="*/ 5021173 w 6127519"/>
              <a:gd name="connsiteY4-29480" fmla="*/ 123738 h 6858000"/>
              <a:gd name="connsiteX5-29481" fmla="*/ 5075458 w 6127519"/>
              <a:gd name="connsiteY5-29482" fmla="*/ 264355 h 6858000"/>
              <a:gd name="connsiteX6-29483" fmla="*/ 5081175 w 6127519"/>
              <a:gd name="connsiteY6-29484" fmla="*/ 277448 h 6858000"/>
              <a:gd name="connsiteX7-29485" fmla="*/ 5097011 w 6127519"/>
              <a:gd name="connsiteY7-29486" fmla="*/ 355616 h 6858000"/>
              <a:gd name="connsiteX8-29487" fmla="*/ 5130982 w 6127519"/>
              <a:gd name="connsiteY8-29488" fmla="*/ 412030 h 6858000"/>
              <a:gd name="connsiteX9-29489" fmla="*/ 5153000 w 6127519"/>
              <a:gd name="connsiteY9-29490" fmla="*/ 507134 h 6858000"/>
              <a:gd name="connsiteX10-29491" fmla="*/ 5171282 w 6127519"/>
              <a:gd name="connsiteY10-29492" fmla="*/ 602071 h 6858000"/>
              <a:gd name="connsiteX11-29493" fmla="*/ 5176196 w 6127519"/>
              <a:gd name="connsiteY11-29494" fmla="*/ 636822 h 6858000"/>
              <a:gd name="connsiteX12-29495" fmla="*/ 5189051 w 6127519"/>
              <a:gd name="connsiteY12-29496" fmla="*/ 782518 h 6858000"/>
              <a:gd name="connsiteX13-29497" fmla="*/ 5210428 w 6127519"/>
              <a:gd name="connsiteY13-29498" fmla="*/ 815772 h 6858000"/>
              <a:gd name="connsiteX14-29499" fmla="*/ 5221088 w 6127519"/>
              <a:gd name="connsiteY14-29500" fmla="*/ 860193 h 6858000"/>
              <a:gd name="connsiteX15-29501" fmla="*/ 5230806 w 6127519"/>
              <a:gd name="connsiteY15-29502" fmla="*/ 961354 h 6858000"/>
              <a:gd name="connsiteX16-29503" fmla="*/ 5201018 w 6127519"/>
              <a:gd name="connsiteY16-29504" fmla="*/ 1095027 h 6858000"/>
              <a:gd name="connsiteX17-29505" fmla="*/ 5202153 w 6127519"/>
              <a:gd name="connsiteY17-29506" fmla="*/ 1133224 h 6858000"/>
              <a:gd name="connsiteX18-29507" fmla="*/ 5207370 w 6127519"/>
              <a:gd name="connsiteY18-29508" fmla="*/ 1138097 h 6858000"/>
              <a:gd name="connsiteX19-29509" fmla="*/ 5189234 w 6127519"/>
              <a:gd name="connsiteY19-29510" fmla="*/ 1193495 h 6858000"/>
              <a:gd name="connsiteX20-29511" fmla="*/ 5202769 w 6127519"/>
              <a:gd name="connsiteY20-29512" fmla="*/ 1269450 h 6858000"/>
              <a:gd name="connsiteX21-29513" fmla="*/ 5225968 w 6127519"/>
              <a:gd name="connsiteY21-29514" fmla="*/ 1357994 h 6858000"/>
              <a:gd name="connsiteX22-29515" fmla="*/ 5233819 w 6127519"/>
              <a:gd name="connsiteY22-29516" fmla="*/ 1380922 h 6858000"/>
              <a:gd name="connsiteX23-29517" fmla="*/ 5237226 w 6127519"/>
              <a:gd name="connsiteY23-29518" fmla="*/ 1441327 h 6858000"/>
              <a:gd name="connsiteX24-29519" fmla="*/ 5255653 w 6127519"/>
              <a:gd name="connsiteY24-29520" fmla="*/ 1524712 h 6858000"/>
              <a:gd name="connsiteX25-29521" fmla="*/ 5263491 w 6127519"/>
              <a:gd name="connsiteY25-29522" fmla="*/ 1642938 h 6858000"/>
              <a:gd name="connsiteX26-29523" fmla="*/ 5261314 w 6127519"/>
              <a:gd name="connsiteY26-29524" fmla="*/ 1689177 h 6858000"/>
              <a:gd name="connsiteX27-29525" fmla="*/ 5259788 w 6127519"/>
              <a:gd name="connsiteY27-29526" fmla="*/ 1768516 h 6858000"/>
              <a:gd name="connsiteX28-29527" fmla="*/ 5255696 w 6127519"/>
              <a:gd name="connsiteY28-29528" fmla="*/ 1953770 h 6858000"/>
              <a:gd name="connsiteX29-29529" fmla="*/ 5252592 w 6127519"/>
              <a:gd name="connsiteY29-29530" fmla="*/ 2092210 h 6858000"/>
              <a:gd name="connsiteX30-29531" fmla="*/ 5264303 w 6127519"/>
              <a:gd name="connsiteY30-29532" fmla="*/ 2225157 h 6858000"/>
              <a:gd name="connsiteX31-29533" fmla="*/ 5254949 w 6127519"/>
              <a:gd name="connsiteY31-29534" fmla="*/ 2236160 h 6858000"/>
              <a:gd name="connsiteX32-29535" fmla="*/ 5250104 w 6127519"/>
              <a:gd name="connsiteY32-29536" fmla="*/ 2249166 h 6858000"/>
              <a:gd name="connsiteX33-29537" fmla="*/ 5251214 w 6127519"/>
              <a:gd name="connsiteY33-29538" fmla="*/ 2250944 h 6858000"/>
              <a:gd name="connsiteX34-29539" fmla="*/ 5250644 w 6127519"/>
              <a:gd name="connsiteY34-29540" fmla="*/ 2266619 h 6858000"/>
              <a:gd name="connsiteX35-29541" fmla="*/ 5293877 w 6127519"/>
              <a:gd name="connsiteY35-29542" fmla="*/ 2368649 h 6858000"/>
              <a:gd name="connsiteX36-29543" fmla="*/ 5311338 w 6127519"/>
              <a:gd name="connsiteY36-29544" fmla="*/ 2404034 h 6858000"/>
              <a:gd name="connsiteX37-29545" fmla="*/ 5338366 w 6127519"/>
              <a:gd name="connsiteY37-29546" fmla="*/ 2465052 h 6858000"/>
              <a:gd name="connsiteX38-29547" fmla="*/ 5371263 w 6127519"/>
              <a:gd name="connsiteY38-29548" fmla="*/ 2586413 h 6858000"/>
              <a:gd name="connsiteX39-29549" fmla="*/ 5407503 w 6127519"/>
              <a:gd name="connsiteY39-29550" fmla="*/ 2786290 h 6858000"/>
              <a:gd name="connsiteX40-29551" fmla="*/ 5407356 w 6127519"/>
              <a:gd name="connsiteY40-29552" fmla="*/ 2787545 h 6858000"/>
              <a:gd name="connsiteX41-29553" fmla="*/ 5411130 w 6127519"/>
              <a:gd name="connsiteY41-29554" fmla="*/ 2788640 h 6858000"/>
              <a:gd name="connsiteX42-29555" fmla="*/ 5416439 w 6127519"/>
              <a:gd name="connsiteY42-29556" fmla="*/ 2805666 h 6858000"/>
              <a:gd name="connsiteX43-29557" fmla="*/ 5457023 w 6127519"/>
              <a:gd name="connsiteY43-29558" fmla="*/ 2858292 h 6858000"/>
              <a:gd name="connsiteX44-29559" fmla="*/ 5479298 w 6127519"/>
              <a:gd name="connsiteY44-29560" fmla="*/ 2947791 h 6858000"/>
              <a:gd name="connsiteX45-29561" fmla="*/ 5481770 w 6127519"/>
              <a:gd name="connsiteY45-29562" fmla="*/ 2951352 h 6858000"/>
              <a:gd name="connsiteX46-29563" fmla="*/ 5482045 w 6127519"/>
              <a:gd name="connsiteY46-29564" fmla="*/ 2984371 h 6858000"/>
              <a:gd name="connsiteX47-29565" fmla="*/ 5482415 w 6127519"/>
              <a:gd name="connsiteY47-29566" fmla="*/ 3004079 h 6858000"/>
              <a:gd name="connsiteX48-29567" fmla="*/ 5503944 w 6127519"/>
              <a:gd name="connsiteY48-29568" fmla="*/ 3123335 h 6858000"/>
              <a:gd name="connsiteX49-29569" fmla="*/ 5516007 w 6127519"/>
              <a:gd name="connsiteY49-29570" fmla="*/ 3258473 h 6858000"/>
              <a:gd name="connsiteX50-29571" fmla="*/ 5566839 w 6127519"/>
              <a:gd name="connsiteY50-29572" fmla="*/ 3345295 h 6858000"/>
              <a:gd name="connsiteX51-29573" fmla="*/ 5589758 w 6127519"/>
              <a:gd name="connsiteY51-29574" fmla="*/ 3506453 h 6858000"/>
              <a:gd name="connsiteX52-29575" fmla="*/ 5596144 w 6127519"/>
              <a:gd name="connsiteY52-29576" fmla="*/ 3534624 h 6858000"/>
              <a:gd name="connsiteX53-29577" fmla="*/ 5597750 w 6127519"/>
              <a:gd name="connsiteY53-29578" fmla="*/ 3534129 h 6858000"/>
              <a:gd name="connsiteX54-29579" fmla="*/ 5599700 w 6127519"/>
              <a:gd name="connsiteY54-29580" fmla="*/ 3547221 h 6858000"/>
              <a:gd name="connsiteX55-29581" fmla="*/ 5615031 w 6127519"/>
              <a:gd name="connsiteY55-29582" fmla="*/ 3557482 h 6858000"/>
              <a:gd name="connsiteX56-29583" fmla="*/ 5618377 w 6127519"/>
              <a:gd name="connsiteY56-29584" fmla="*/ 3588431 h 6858000"/>
              <a:gd name="connsiteX57-29585" fmla="*/ 5612155 w 6127519"/>
              <a:gd name="connsiteY57-29586" fmla="*/ 3589869 h 6858000"/>
              <a:gd name="connsiteX58-29587" fmla="*/ 5620843 w 6127519"/>
              <a:gd name="connsiteY58-29588" fmla="*/ 3606745 h 6858000"/>
              <a:gd name="connsiteX59-29589" fmla="*/ 5655472 w 6127519"/>
              <a:gd name="connsiteY59-29590" fmla="*/ 3678877 h 6858000"/>
              <a:gd name="connsiteX60-29591" fmla="*/ 5683015 w 6127519"/>
              <a:gd name="connsiteY60-29592" fmla="*/ 3762025 h 6858000"/>
              <a:gd name="connsiteX61-29593" fmla="*/ 5696643 w 6127519"/>
              <a:gd name="connsiteY61-29594" fmla="*/ 3773888 h 6858000"/>
              <a:gd name="connsiteX62-29595" fmla="*/ 5699203 w 6127519"/>
              <a:gd name="connsiteY62-29596" fmla="*/ 3775823 h 6858000"/>
              <a:gd name="connsiteX63-29597" fmla="*/ 5704824 w 6127519"/>
              <a:gd name="connsiteY63-29598" fmla="*/ 3785966 h 6858000"/>
              <a:gd name="connsiteX64-29599" fmla="*/ 5733539 w 6127519"/>
              <a:gd name="connsiteY64-29600" fmla="*/ 3818457 h 6858000"/>
              <a:gd name="connsiteX65-29601" fmla="*/ 5768491 w 6127519"/>
              <a:gd name="connsiteY65-29602" fmla="*/ 3914399 h 6858000"/>
              <a:gd name="connsiteX66-29603" fmla="*/ 5793123 w 6127519"/>
              <a:gd name="connsiteY66-29604" fmla="*/ 3969952 h 6858000"/>
              <a:gd name="connsiteX67-29605" fmla="*/ 5808321 w 6127519"/>
              <a:gd name="connsiteY67-29606" fmla="*/ 3988153 h 6858000"/>
              <a:gd name="connsiteX68-29607" fmla="*/ 5825621 w 6127519"/>
              <a:gd name="connsiteY68-29608" fmla="*/ 4015525 h 6858000"/>
              <a:gd name="connsiteX69-29609" fmla="*/ 5860672 w 6127519"/>
              <a:gd name="connsiteY69-29610" fmla="*/ 4061579 h 6858000"/>
              <a:gd name="connsiteX70-29611" fmla="*/ 5872173 w 6127519"/>
              <a:gd name="connsiteY70-29612" fmla="*/ 4088497 h 6858000"/>
              <a:gd name="connsiteX71-29613" fmla="*/ 5894095 w 6127519"/>
              <a:gd name="connsiteY71-29614" fmla="*/ 4128857 h 6858000"/>
              <a:gd name="connsiteX72-29615" fmla="*/ 5903513 w 6127519"/>
              <a:gd name="connsiteY72-29616" fmla="*/ 4187661 h 6858000"/>
              <a:gd name="connsiteX73-29617" fmla="*/ 5917114 w 6127519"/>
              <a:gd name="connsiteY73-29618" fmla="*/ 4213096 h 6858000"/>
              <a:gd name="connsiteX74-29619" fmla="*/ 5924233 w 6127519"/>
              <a:gd name="connsiteY74-29620" fmla="*/ 4242060 h 6858000"/>
              <a:gd name="connsiteX75-29621" fmla="*/ 5928910 w 6127519"/>
              <a:gd name="connsiteY75-29622" fmla="*/ 4300973 h 6858000"/>
              <a:gd name="connsiteX76-29623" fmla="*/ 5939320 w 6127519"/>
              <a:gd name="connsiteY76-29624" fmla="*/ 4340435 h 6858000"/>
              <a:gd name="connsiteX77-29625" fmla="*/ 5946705 w 6127519"/>
              <a:gd name="connsiteY77-29626" fmla="*/ 4428051 h 6858000"/>
              <a:gd name="connsiteX78-29627" fmla="*/ 5949261 w 6127519"/>
              <a:gd name="connsiteY78-29628" fmla="*/ 4449185 h 6858000"/>
              <a:gd name="connsiteX79-29629" fmla="*/ 5968960 w 6127519"/>
              <a:gd name="connsiteY79-29630" fmla="*/ 4482655 h 6858000"/>
              <a:gd name="connsiteX80-29631" fmla="*/ 5980106 w 6127519"/>
              <a:gd name="connsiteY80-29632" fmla="*/ 4585087 h 6858000"/>
              <a:gd name="connsiteX81-29633" fmla="*/ 5998138 w 6127519"/>
              <a:gd name="connsiteY81-29634" fmla="*/ 4697518 h 6858000"/>
              <a:gd name="connsiteX82-29635" fmla="*/ 6013516 w 6127519"/>
              <a:gd name="connsiteY82-29636" fmla="*/ 4786619 h 6858000"/>
              <a:gd name="connsiteX83-29637" fmla="*/ 6025404 w 6127519"/>
              <a:gd name="connsiteY83-29638" fmla="*/ 4858148 h 6858000"/>
              <a:gd name="connsiteX84-29639" fmla="*/ 6007749 w 6127519"/>
              <a:gd name="connsiteY84-29640" fmla="*/ 4964715 h 6858000"/>
              <a:gd name="connsiteX85-29641" fmla="*/ 6005269 w 6127519"/>
              <a:gd name="connsiteY85-29642" fmla="*/ 5150567 h 6858000"/>
              <a:gd name="connsiteX86-29643" fmla="*/ 6001127 w 6127519"/>
              <a:gd name="connsiteY86-29644" fmla="*/ 5164609 h 6858000"/>
              <a:gd name="connsiteX87-29645" fmla="*/ 5998514 w 6127519"/>
              <a:gd name="connsiteY87-29646" fmla="*/ 5189673 h 6858000"/>
              <a:gd name="connsiteX88-29647" fmla="*/ 6018409 w 6127519"/>
              <a:gd name="connsiteY88-29648" fmla="*/ 5227157 h 6858000"/>
              <a:gd name="connsiteX89-29649" fmla="*/ 6036748 w 6127519"/>
              <a:gd name="connsiteY89-29650" fmla="*/ 5322752 h 6858000"/>
              <a:gd name="connsiteX90-29651" fmla="*/ 6036943 w 6127519"/>
              <a:gd name="connsiteY90-29652" fmla="*/ 5329480 h 6858000"/>
              <a:gd name="connsiteX91-29653" fmla="*/ 6037677 w 6127519"/>
              <a:gd name="connsiteY91-29654" fmla="*/ 5354807 h 6858000"/>
              <a:gd name="connsiteX92-29655" fmla="*/ 6039728 w 6127519"/>
              <a:gd name="connsiteY92-29656" fmla="*/ 5359416 h 6858000"/>
              <a:gd name="connsiteX93-29657" fmla="*/ 6053435 w 6127519"/>
              <a:gd name="connsiteY93-29658" fmla="*/ 5387547 h 6858000"/>
              <a:gd name="connsiteX94-29659" fmla="*/ 6065933 w 6127519"/>
              <a:gd name="connsiteY94-29660" fmla="*/ 5443002 h 6858000"/>
              <a:gd name="connsiteX95-29661" fmla="*/ 6068640 w 6127519"/>
              <a:gd name="connsiteY95-29662" fmla="*/ 5474503 h 6858000"/>
              <a:gd name="connsiteX96-29663" fmla="*/ 6080922 w 6127519"/>
              <a:gd name="connsiteY96-29664" fmla="*/ 5561070 h 6858000"/>
              <a:gd name="connsiteX97-29665" fmla="*/ 6096949 w 6127519"/>
              <a:gd name="connsiteY97-29666" fmla="*/ 5648179 h 6858000"/>
              <a:gd name="connsiteX98-29667" fmla="*/ 6125703 w 6127519"/>
              <a:gd name="connsiteY98-29668" fmla="*/ 5692894 h 6858000"/>
              <a:gd name="connsiteX99-29669" fmla="*/ 6126670 w 6127519"/>
              <a:gd name="connsiteY99-29670" fmla="*/ 5697882 h 6858000"/>
              <a:gd name="connsiteX100-29671" fmla="*/ 6121353 w 6127519"/>
              <a:gd name="connsiteY100-29672" fmla="*/ 5721725 h 6858000"/>
              <a:gd name="connsiteX101-29673" fmla="*/ 6121607 w 6127519"/>
              <a:gd name="connsiteY101-29674" fmla="*/ 5721959 h 6858000"/>
              <a:gd name="connsiteX102-29675" fmla="*/ 6127024 w 6127519"/>
              <a:gd name="connsiteY102-29676" fmla="*/ 5786902 h 6858000"/>
              <a:gd name="connsiteX103-29677" fmla="*/ 6127519 w 6127519"/>
              <a:gd name="connsiteY103-29678" fmla="*/ 5865775 h 6858000"/>
              <a:gd name="connsiteX104-29679" fmla="*/ 6119217 w 6127519"/>
              <a:gd name="connsiteY104-29680" fmla="*/ 5888542 h 6858000"/>
              <a:gd name="connsiteX105-29681" fmla="*/ 6102493 w 6127519"/>
              <a:gd name="connsiteY105-29682" fmla="*/ 5928602 h 6858000"/>
              <a:gd name="connsiteX106-29683" fmla="*/ 6056863 w 6127519"/>
              <a:gd name="connsiteY106-29684" fmla="*/ 6000643 h 6858000"/>
              <a:gd name="connsiteX107-29685" fmla="*/ 6045436 w 6127519"/>
              <a:gd name="connsiteY107-29686" fmla="*/ 6124480 h 6858000"/>
              <a:gd name="connsiteX108-29687" fmla="*/ 6030489 w 6127519"/>
              <a:gd name="connsiteY108-29688" fmla="*/ 6317666 h 6858000"/>
              <a:gd name="connsiteX109-29689" fmla="*/ 6007492 w 6127519"/>
              <a:gd name="connsiteY109-29690" fmla="*/ 6440818 h 6858000"/>
              <a:gd name="connsiteX110-29691" fmla="*/ 6009467 w 6127519"/>
              <a:gd name="connsiteY110-29692" fmla="*/ 6487076 h 6858000"/>
              <a:gd name="connsiteX111-29693" fmla="*/ 5995064 w 6127519"/>
              <a:gd name="connsiteY111-29694" fmla="*/ 6540791 h 6858000"/>
              <a:gd name="connsiteX112-29695" fmla="*/ 5996309 w 6127519"/>
              <a:gd name="connsiteY112-29696" fmla="*/ 6543961 h 6858000"/>
              <a:gd name="connsiteX113-29697" fmla="*/ 5996048 w 6127519"/>
              <a:gd name="connsiteY113-29698" fmla="*/ 6555444 h 6858000"/>
              <a:gd name="connsiteX114-29699" fmla="*/ 6002524 w 6127519"/>
              <a:gd name="connsiteY114-29700" fmla="*/ 6560188 h 6858000"/>
              <a:gd name="connsiteX115-29701" fmla="*/ 6006823 w 6127519"/>
              <a:gd name="connsiteY115-29702" fmla="*/ 6578546 h 6858000"/>
              <a:gd name="connsiteX116-29703" fmla="*/ 6004510 w 6127519"/>
              <a:gd name="connsiteY116-29704" fmla="*/ 6599256 h 6858000"/>
              <a:gd name="connsiteX117-29705" fmla="*/ 5986207 w 6127519"/>
              <a:gd name="connsiteY117-29706" fmla="*/ 6695855 h 6858000"/>
              <a:gd name="connsiteX118-29707" fmla="*/ 5979428 w 6127519"/>
              <a:gd name="connsiteY118-29708" fmla="*/ 6754678 h 6858000"/>
              <a:gd name="connsiteX119-29709" fmla="*/ 5983398 w 6127519"/>
              <a:gd name="connsiteY119-29710" fmla="*/ 6778641 h 6858000"/>
              <a:gd name="connsiteX120-29711" fmla="*/ 5984543 w 6127519"/>
              <a:gd name="connsiteY120-29712" fmla="*/ 6811016 h 6858000"/>
              <a:gd name="connsiteX121-29713" fmla="*/ 5981802 w 6127519"/>
              <a:gd name="connsiteY121-29714" fmla="*/ 6838578 h 6858000"/>
              <a:gd name="connsiteX122-29715" fmla="*/ 5979671 w 6127519"/>
              <a:gd name="connsiteY122-29716" fmla="*/ 6858000 h 6858000"/>
              <a:gd name="connsiteX123-29717" fmla="*/ 0 w 6127519"/>
              <a:gd name="connsiteY123-29718" fmla="*/ 6858000 h 6858000"/>
              <a:gd name="connsiteX124-29719" fmla="*/ 0 w 6127519"/>
              <a:gd name="connsiteY124-29720" fmla="*/ 0 h 6858000"/>
              <a:gd name="connsiteX0-29721" fmla="*/ 0 w 6127519"/>
              <a:gd name="connsiteY0-29722" fmla="*/ 0 h 6858000"/>
              <a:gd name="connsiteX1-29723" fmla="*/ 4965888 w 6127519"/>
              <a:gd name="connsiteY1-29724" fmla="*/ 0 h 6858000"/>
              <a:gd name="connsiteX2-29725" fmla="*/ 4967767 w 6127519"/>
              <a:gd name="connsiteY2-29726" fmla="*/ 7930 h 6858000"/>
              <a:gd name="connsiteX3-29727" fmla="*/ 4979444 w 6127519"/>
              <a:gd name="connsiteY3-29728" fmla="*/ 43921 h 6858000"/>
              <a:gd name="connsiteX4-29729" fmla="*/ 5021173 w 6127519"/>
              <a:gd name="connsiteY4-29730" fmla="*/ 123738 h 6858000"/>
              <a:gd name="connsiteX5-29731" fmla="*/ 5075458 w 6127519"/>
              <a:gd name="connsiteY5-29732" fmla="*/ 264355 h 6858000"/>
              <a:gd name="connsiteX6-29733" fmla="*/ 5081175 w 6127519"/>
              <a:gd name="connsiteY6-29734" fmla="*/ 277448 h 6858000"/>
              <a:gd name="connsiteX7-29735" fmla="*/ 5097011 w 6127519"/>
              <a:gd name="connsiteY7-29736" fmla="*/ 355616 h 6858000"/>
              <a:gd name="connsiteX8-29737" fmla="*/ 5130982 w 6127519"/>
              <a:gd name="connsiteY8-29738" fmla="*/ 412030 h 6858000"/>
              <a:gd name="connsiteX9-29739" fmla="*/ 5153000 w 6127519"/>
              <a:gd name="connsiteY9-29740" fmla="*/ 507134 h 6858000"/>
              <a:gd name="connsiteX10-29741" fmla="*/ 5171282 w 6127519"/>
              <a:gd name="connsiteY10-29742" fmla="*/ 602071 h 6858000"/>
              <a:gd name="connsiteX11-29743" fmla="*/ 5176196 w 6127519"/>
              <a:gd name="connsiteY11-29744" fmla="*/ 636822 h 6858000"/>
              <a:gd name="connsiteX12-29745" fmla="*/ 5189051 w 6127519"/>
              <a:gd name="connsiteY12-29746" fmla="*/ 782518 h 6858000"/>
              <a:gd name="connsiteX13-29747" fmla="*/ 5210428 w 6127519"/>
              <a:gd name="connsiteY13-29748" fmla="*/ 815772 h 6858000"/>
              <a:gd name="connsiteX14-29749" fmla="*/ 5221088 w 6127519"/>
              <a:gd name="connsiteY14-29750" fmla="*/ 860193 h 6858000"/>
              <a:gd name="connsiteX15-29751" fmla="*/ 5230806 w 6127519"/>
              <a:gd name="connsiteY15-29752" fmla="*/ 961354 h 6858000"/>
              <a:gd name="connsiteX16-29753" fmla="*/ 5201018 w 6127519"/>
              <a:gd name="connsiteY16-29754" fmla="*/ 1095027 h 6858000"/>
              <a:gd name="connsiteX17-29755" fmla="*/ 5202153 w 6127519"/>
              <a:gd name="connsiteY17-29756" fmla="*/ 1133224 h 6858000"/>
              <a:gd name="connsiteX18-29757" fmla="*/ 5207370 w 6127519"/>
              <a:gd name="connsiteY18-29758" fmla="*/ 1138097 h 6858000"/>
              <a:gd name="connsiteX19-29759" fmla="*/ 5189234 w 6127519"/>
              <a:gd name="connsiteY19-29760" fmla="*/ 1193495 h 6858000"/>
              <a:gd name="connsiteX20-29761" fmla="*/ 5202769 w 6127519"/>
              <a:gd name="connsiteY20-29762" fmla="*/ 1269450 h 6858000"/>
              <a:gd name="connsiteX21-29763" fmla="*/ 5225968 w 6127519"/>
              <a:gd name="connsiteY21-29764" fmla="*/ 1357994 h 6858000"/>
              <a:gd name="connsiteX22-29765" fmla="*/ 5233819 w 6127519"/>
              <a:gd name="connsiteY22-29766" fmla="*/ 1380922 h 6858000"/>
              <a:gd name="connsiteX23-29767" fmla="*/ 5237226 w 6127519"/>
              <a:gd name="connsiteY23-29768" fmla="*/ 1441327 h 6858000"/>
              <a:gd name="connsiteX24-29769" fmla="*/ 5255653 w 6127519"/>
              <a:gd name="connsiteY24-29770" fmla="*/ 1524712 h 6858000"/>
              <a:gd name="connsiteX25-29771" fmla="*/ 5263491 w 6127519"/>
              <a:gd name="connsiteY25-29772" fmla="*/ 1642938 h 6858000"/>
              <a:gd name="connsiteX26-29773" fmla="*/ 5261314 w 6127519"/>
              <a:gd name="connsiteY26-29774" fmla="*/ 1689177 h 6858000"/>
              <a:gd name="connsiteX27-29775" fmla="*/ 5259788 w 6127519"/>
              <a:gd name="connsiteY27-29776" fmla="*/ 1768516 h 6858000"/>
              <a:gd name="connsiteX28-29777" fmla="*/ 5255696 w 6127519"/>
              <a:gd name="connsiteY28-29778" fmla="*/ 1953770 h 6858000"/>
              <a:gd name="connsiteX29-29779" fmla="*/ 5252592 w 6127519"/>
              <a:gd name="connsiteY29-29780" fmla="*/ 2092210 h 6858000"/>
              <a:gd name="connsiteX30-29781" fmla="*/ 5264303 w 6127519"/>
              <a:gd name="connsiteY30-29782" fmla="*/ 2225157 h 6858000"/>
              <a:gd name="connsiteX31-29783" fmla="*/ 5254949 w 6127519"/>
              <a:gd name="connsiteY31-29784" fmla="*/ 2236160 h 6858000"/>
              <a:gd name="connsiteX32-29785" fmla="*/ 5250104 w 6127519"/>
              <a:gd name="connsiteY32-29786" fmla="*/ 2249166 h 6858000"/>
              <a:gd name="connsiteX33-29787" fmla="*/ 5251214 w 6127519"/>
              <a:gd name="connsiteY33-29788" fmla="*/ 2250944 h 6858000"/>
              <a:gd name="connsiteX34-29789" fmla="*/ 5250644 w 6127519"/>
              <a:gd name="connsiteY34-29790" fmla="*/ 2266619 h 6858000"/>
              <a:gd name="connsiteX35-29791" fmla="*/ 5293877 w 6127519"/>
              <a:gd name="connsiteY35-29792" fmla="*/ 2368649 h 6858000"/>
              <a:gd name="connsiteX36-29793" fmla="*/ 5311338 w 6127519"/>
              <a:gd name="connsiteY36-29794" fmla="*/ 2404034 h 6858000"/>
              <a:gd name="connsiteX37-29795" fmla="*/ 5338366 w 6127519"/>
              <a:gd name="connsiteY37-29796" fmla="*/ 2465052 h 6858000"/>
              <a:gd name="connsiteX38-29797" fmla="*/ 5371263 w 6127519"/>
              <a:gd name="connsiteY38-29798" fmla="*/ 2586413 h 6858000"/>
              <a:gd name="connsiteX39-29799" fmla="*/ 5407503 w 6127519"/>
              <a:gd name="connsiteY39-29800" fmla="*/ 2786290 h 6858000"/>
              <a:gd name="connsiteX40-29801" fmla="*/ 5407356 w 6127519"/>
              <a:gd name="connsiteY40-29802" fmla="*/ 2787545 h 6858000"/>
              <a:gd name="connsiteX41-29803" fmla="*/ 5411130 w 6127519"/>
              <a:gd name="connsiteY41-29804" fmla="*/ 2788640 h 6858000"/>
              <a:gd name="connsiteX42-29805" fmla="*/ 5416439 w 6127519"/>
              <a:gd name="connsiteY42-29806" fmla="*/ 2805666 h 6858000"/>
              <a:gd name="connsiteX43-29807" fmla="*/ 5457023 w 6127519"/>
              <a:gd name="connsiteY43-29808" fmla="*/ 2858292 h 6858000"/>
              <a:gd name="connsiteX44-29809" fmla="*/ 5479298 w 6127519"/>
              <a:gd name="connsiteY44-29810" fmla="*/ 2947791 h 6858000"/>
              <a:gd name="connsiteX45-29811" fmla="*/ 5481770 w 6127519"/>
              <a:gd name="connsiteY45-29812" fmla="*/ 2951352 h 6858000"/>
              <a:gd name="connsiteX46-29813" fmla="*/ 5482045 w 6127519"/>
              <a:gd name="connsiteY46-29814" fmla="*/ 2984371 h 6858000"/>
              <a:gd name="connsiteX47-29815" fmla="*/ 5482415 w 6127519"/>
              <a:gd name="connsiteY47-29816" fmla="*/ 3004079 h 6858000"/>
              <a:gd name="connsiteX48-29817" fmla="*/ 5503944 w 6127519"/>
              <a:gd name="connsiteY48-29818" fmla="*/ 3123335 h 6858000"/>
              <a:gd name="connsiteX49-29819" fmla="*/ 5516007 w 6127519"/>
              <a:gd name="connsiteY49-29820" fmla="*/ 3258473 h 6858000"/>
              <a:gd name="connsiteX50-29821" fmla="*/ 5566839 w 6127519"/>
              <a:gd name="connsiteY50-29822" fmla="*/ 3345295 h 6858000"/>
              <a:gd name="connsiteX51-29823" fmla="*/ 5589758 w 6127519"/>
              <a:gd name="connsiteY51-29824" fmla="*/ 3506453 h 6858000"/>
              <a:gd name="connsiteX52-29825" fmla="*/ 5596144 w 6127519"/>
              <a:gd name="connsiteY52-29826" fmla="*/ 3534624 h 6858000"/>
              <a:gd name="connsiteX53-29827" fmla="*/ 5597750 w 6127519"/>
              <a:gd name="connsiteY53-29828" fmla="*/ 3534129 h 6858000"/>
              <a:gd name="connsiteX54-29829" fmla="*/ 5599700 w 6127519"/>
              <a:gd name="connsiteY54-29830" fmla="*/ 3547221 h 6858000"/>
              <a:gd name="connsiteX55-29831" fmla="*/ 5615031 w 6127519"/>
              <a:gd name="connsiteY55-29832" fmla="*/ 3557482 h 6858000"/>
              <a:gd name="connsiteX56-29833" fmla="*/ 5618377 w 6127519"/>
              <a:gd name="connsiteY56-29834" fmla="*/ 3588431 h 6858000"/>
              <a:gd name="connsiteX57-29835" fmla="*/ 5612155 w 6127519"/>
              <a:gd name="connsiteY57-29836" fmla="*/ 3589869 h 6858000"/>
              <a:gd name="connsiteX58-29837" fmla="*/ 5620843 w 6127519"/>
              <a:gd name="connsiteY58-29838" fmla="*/ 3606745 h 6858000"/>
              <a:gd name="connsiteX59-29839" fmla="*/ 5655472 w 6127519"/>
              <a:gd name="connsiteY59-29840" fmla="*/ 3678877 h 6858000"/>
              <a:gd name="connsiteX60-29841" fmla="*/ 5683015 w 6127519"/>
              <a:gd name="connsiteY60-29842" fmla="*/ 3762025 h 6858000"/>
              <a:gd name="connsiteX61-29843" fmla="*/ 5696643 w 6127519"/>
              <a:gd name="connsiteY61-29844" fmla="*/ 3773888 h 6858000"/>
              <a:gd name="connsiteX62-29845" fmla="*/ 5699203 w 6127519"/>
              <a:gd name="connsiteY62-29846" fmla="*/ 3775823 h 6858000"/>
              <a:gd name="connsiteX63-29847" fmla="*/ 5704824 w 6127519"/>
              <a:gd name="connsiteY63-29848" fmla="*/ 3785966 h 6858000"/>
              <a:gd name="connsiteX64-29849" fmla="*/ 5733539 w 6127519"/>
              <a:gd name="connsiteY64-29850" fmla="*/ 3818457 h 6858000"/>
              <a:gd name="connsiteX65-29851" fmla="*/ 5768491 w 6127519"/>
              <a:gd name="connsiteY65-29852" fmla="*/ 3914399 h 6858000"/>
              <a:gd name="connsiteX66-29853" fmla="*/ 5793123 w 6127519"/>
              <a:gd name="connsiteY66-29854" fmla="*/ 3969952 h 6858000"/>
              <a:gd name="connsiteX67-29855" fmla="*/ 5808321 w 6127519"/>
              <a:gd name="connsiteY67-29856" fmla="*/ 3988153 h 6858000"/>
              <a:gd name="connsiteX68-29857" fmla="*/ 5825621 w 6127519"/>
              <a:gd name="connsiteY68-29858" fmla="*/ 4015525 h 6858000"/>
              <a:gd name="connsiteX69-29859" fmla="*/ 5860672 w 6127519"/>
              <a:gd name="connsiteY69-29860" fmla="*/ 4061579 h 6858000"/>
              <a:gd name="connsiteX70-29861" fmla="*/ 5872173 w 6127519"/>
              <a:gd name="connsiteY70-29862" fmla="*/ 4088497 h 6858000"/>
              <a:gd name="connsiteX71-29863" fmla="*/ 5894095 w 6127519"/>
              <a:gd name="connsiteY71-29864" fmla="*/ 4128857 h 6858000"/>
              <a:gd name="connsiteX72-29865" fmla="*/ 5903513 w 6127519"/>
              <a:gd name="connsiteY72-29866" fmla="*/ 4187661 h 6858000"/>
              <a:gd name="connsiteX73-29867" fmla="*/ 5917114 w 6127519"/>
              <a:gd name="connsiteY73-29868" fmla="*/ 4213096 h 6858000"/>
              <a:gd name="connsiteX74-29869" fmla="*/ 5924233 w 6127519"/>
              <a:gd name="connsiteY74-29870" fmla="*/ 4242060 h 6858000"/>
              <a:gd name="connsiteX75-29871" fmla="*/ 5928910 w 6127519"/>
              <a:gd name="connsiteY75-29872" fmla="*/ 4300973 h 6858000"/>
              <a:gd name="connsiteX76-29873" fmla="*/ 5939320 w 6127519"/>
              <a:gd name="connsiteY76-29874" fmla="*/ 4340435 h 6858000"/>
              <a:gd name="connsiteX77-29875" fmla="*/ 5946705 w 6127519"/>
              <a:gd name="connsiteY77-29876" fmla="*/ 4428051 h 6858000"/>
              <a:gd name="connsiteX78-29877" fmla="*/ 5949261 w 6127519"/>
              <a:gd name="connsiteY78-29878" fmla="*/ 4449185 h 6858000"/>
              <a:gd name="connsiteX79-29879" fmla="*/ 5968960 w 6127519"/>
              <a:gd name="connsiteY79-29880" fmla="*/ 4482655 h 6858000"/>
              <a:gd name="connsiteX80-29881" fmla="*/ 5980106 w 6127519"/>
              <a:gd name="connsiteY80-29882" fmla="*/ 4585087 h 6858000"/>
              <a:gd name="connsiteX81-29883" fmla="*/ 5998138 w 6127519"/>
              <a:gd name="connsiteY81-29884" fmla="*/ 4697518 h 6858000"/>
              <a:gd name="connsiteX82-29885" fmla="*/ 6013516 w 6127519"/>
              <a:gd name="connsiteY82-29886" fmla="*/ 4786619 h 6858000"/>
              <a:gd name="connsiteX83-29887" fmla="*/ 6025404 w 6127519"/>
              <a:gd name="connsiteY83-29888" fmla="*/ 4858148 h 6858000"/>
              <a:gd name="connsiteX84-29889" fmla="*/ 6007749 w 6127519"/>
              <a:gd name="connsiteY84-29890" fmla="*/ 4964715 h 6858000"/>
              <a:gd name="connsiteX85-29891" fmla="*/ 6005269 w 6127519"/>
              <a:gd name="connsiteY85-29892" fmla="*/ 5150567 h 6858000"/>
              <a:gd name="connsiteX86-29893" fmla="*/ 6001127 w 6127519"/>
              <a:gd name="connsiteY86-29894" fmla="*/ 5164609 h 6858000"/>
              <a:gd name="connsiteX87-29895" fmla="*/ 5998514 w 6127519"/>
              <a:gd name="connsiteY87-29896" fmla="*/ 5189673 h 6858000"/>
              <a:gd name="connsiteX88-29897" fmla="*/ 6018409 w 6127519"/>
              <a:gd name="connsiteY88-29898" fmla="*/ 5227157 h 6858000"/>
              <a:gd name="connsiteX89-29899" fmla="*/ 6036748 w 6127519"/>
              <a:gd name="connsiteY89-29900" fmla="*/ 5322752 h 6858000"/>
              <a:gd name="connsiteX90-29901" fmla="*/ 6036943 w 6127519"/>
              <a:gd name="connsiteY90-29902" fmla="*/ 5329480 h 6858000"/>
              <a:gd name="connsiteX91-29903" fmla="*/ 6037677 w 6127519"/>
              <a:gd name="connsiteY91-29904" fmla="*/ 5354807 h 6858000"/>
              <a:gd name="connsiteX92-29905" fmla="*/ 6039728 w 6127519"/>
              <a:gd name="connsiteY92-29906" fmla="*/ 5359416 h 6858000"/>
              <a:gd name="connsiteX93-29907" fmla="*/ 6053435 w 6127519"/>
              <a:gd name="connsiteY93-29908" fmla="*/ 5387547 h 6858000"/>
              <a:gd name="connsiteX94-29909" fmla="*/ 6065933 w 6127519"/>
              <a:gd name="connsiteY94-29910" fmla="*/ 5443002 h 6858000"/>
              <a:gd name="connsiteX95-29911" fmla="*/ 6068640 w 6127519"/>
              <a:gd name="connsiteY95-29912" fmla="*/ 5474503 h 6858000"/>
              <a:gd name="connsiteX96-29913" fmla="*/ 6080922 w 6127519"/>
              <a:gd name="connsiteY96-29914" fmla="*/ 5561070 h 6858000"/>
              <a:gd name="connsiteX97-29915" fmla="*/ 6096949 w 6127519"/>
              <a:gd name="connsiteY97-29916" fmla="*/ 5648179 h 6858000"/>
              <a:gd name="connsiteX98-29917" fmla="*/ 6125703 w 6127519"/>
              <a:gd name="connsiteY98-29918" fmla="*/ 5692894 h 6858000"/>
              <a:gd name="connsiteX99-29919" fmla="*/ 6121353 w 6127519"/>
              <a:gd name="connsiteY99-29920" fmla="*/ 5721725 h 6858000"/>
              <a:gd name="connsiteX100-29921" fmla="*/ 6121607 w 6127519"/>
              <a:gd name="connsiteY100-29922" fmla="*/ 5721959 h 6858000"/>
              <a:gd name="connsiteX101-29923" fmla="*/ 6127024 w 6127519"/>
              <a:gd name="connsiteY101-29924" fmla="*/ 5786902 h 6858000"/>
              <a:gd name="connsiteX102-29925" fmla="*/ 6127519 w 6127519"/>
              <a:gd name="connsiteY102-29926" fmla="*/ 5865775 h 6858000"/>
              <a:gd name="connsiteX103-29927" fmla="*/ 6119217 w 6127519"/>
              <a:gd name="connsiteY103-29928" fmla="*/ 5888542 h 6858000"/>
              <a:gd name="connsiteX104-29929" fmla="*/ 6102493 w 6127519"/>
              <a:gd name="connsiteY104-29930" fmla="*/ 5928602 h 6858000"/>
              <a:gd name="connsiteX105-29931" fmla="*/ 6056863 w 6127519"/>
              <a:gd name="connsiteY105-29932" fmla="*/ 6000643 h 6858000"/>
              <a:gd name="connsiteX106-29933" fmla="*/ 6045436 w 6127519"/>
              <a:gd name="connsiteY106-29934" fmla="*/ 6124480 h 6858000"/>
              <a:gd name="connsiteX107-29935" fmla="*/ 6030489 w 6127519"/>
              <a:gd name="connsiteY107-29936" fmla="*/ 6317666 h 6858000"/>
              <a:gd name="connsiteX108-29937" fmla="*/ 6007492 w 6127519"/>
              <a:gd name="connsiteY108-29938" fmla="*/ 6440818 h 6858000"/>
              <a:gd name="connsiteX109-29939" fmla="*/ 6009467 w 6127519"/>
              <a:gd name="connsiteY109-29940" fmla="*/ 6487076 h 6858000"/>
              <a:gd name="connsiteX110-29941" fmla="*/ 5995064 w 6127519"/>
              <a:gd name="connsiteY110-29942" fmla="*/ 6540791 h 6858000"/>
              <a:gd name="connsiteX111-29943" fmla="*/ 5996309 w 6127519"/>
              <a:gd name="connsiteY111-29944" fmla="*/ 6543961 h 6858000"/>
              <a:gd name="connsiteX112-29945" fmla="*/ 5996048 w 6127519"/>
              <a:gd name="connsiteY112-29946" fmla="*/ 6555444 h 6858000"/>
              <a:gd name="connsiteX113-29947" fmla="*/ 6002524 w 6127519"/>
              <a:gd name="connsiteY113-29948" fmla="*/ 6560188 h 6858000"/>
              <a:gd name="connsiteX114-29949" fmla="*/ 6006823 w 6127519"/>
              <a:gd name="connsiteY114-29950" fmla="*/ 6578546 h 6858000"/>
              <a:gd name="connsiteX115-29951" fmla="*/ 6004510 w 6127519"/>
              <a:gd name="connsiteY115-29952" fmla="*/ 6599256 h 6858000"/>
              <a:gd name="connsiteX116-29953" fmla="*/ 5986207 w 6127519"/>
              <a:gd name="connsiteY116-29954" fmla="*/ 6695855 h 6858000"/>
              <a:gd name="connsiteX117-29955" fmla="*/ 5979428 w 6127519"/>
              <a:gd name="connsiteY117-29956" fmla="*/ 6754678 h 6858000"/>
              <a:gd name="connsiteX118-29957" fmla="*/ 5983398 w 6127519"/>
              <a:gd name="connsiteY118-29958" fmla="*/ 6778641 h 6858000"/>
              <a:gd name="connsiteX119-29959" fmla="*/ 5984543 w 6127519"/>
              <a:gd name="connsiteY119-29960" fmla="*/ 6811016 h 6858000"/>
              <a:gd name="connsiteX120-29961" fmla="*/ 5981802 w 6127519"/>
              <a:gd name="connsiteY120-29962" fmla="*/ 6838578 h 6858000"/>
              <a:gd name="connsiteX121-29963" fmla="*/ 5979671 w 6127519"/>
              <a:gd name="connsiteY121-29964" fmla="*/ 6858000 h 6858000"/>
              <a:gd name="connsiteX122-29965" fmla="*/ 0 w 6127519"/>
              <a:gd name="connsiteY122-29966" fmla="*/ 6858000 h 6858000"/>
              <a:gd name="connsiteX123-29967" fmla="*/ 0 w 6127519"/>
              <a:gd name="connsiteY123-29968" fmla="*/ 0 h 6858000"/>
              <a:gd name="connsiteX0-29969" fmla="*/ 0 w 6127519"/>
              <a:gd name="connsiteY0-29970" fmla="*/ 0 h 6858000"/>
              <a:gd name="connsiteX1-29971" fmla="*/ 4965888 w 6127519"/>
              <a:gd name="connsiteY1-29972" fmla="*/ 0 h 6858000"/>
              <a:gd name="connsiteX2-29973" fmla="*/ 4967767 w 6127519"/>
              <a:gd name="connsiteY2-29974" fmla="*/ 7930 h 6858000"/>
              <a:gd name="connsiteX3-29975" fmla="*/ 4979444 w 6127519"/>
              <a:gd name="connsiteY3-29976" fmla="*/ 43921 h 6858000"/>
              <a:gd name="connsiteX4-29977" fmla="*/ 5021173 w 6127519"/>
              <a:gd name="connsiteY4-29978" fmla="*/ 123738 h 6858000"/>
              <a:gd name="connsiteX5-29979" fmla="*/ 5075458 w 6127519"/>
              <a:gd name="connsiteY5-29980" fmla="*/ 264355 h 6858000"/>
              <a:gd name="connsiteX6-29981" fmla="*/ 5081175 w 6127519"/>
              <a:gd name="connsiteY6-29982" fmla="*/ 277448 h 6858000"/>
              <a:gd name="connsiteX7-29983" fmla="*/ 5097011 w 6127519"/>
              <a:gd name="connsiteY7-29984" fmla="*/ 355616 h 6858000"/>
              <a:gd name="connsiteX8-29985" fmla="*/ 5130982 w 6127519"/>
              <a:gd name="connsiteY8-29986" fmla="*/ 412030 h 6858000"/>
              <a:gd name="connsiteX9-29987" fmla="*/ 5153000 w 6127519"/>
              <a:gd name="connsiteY9-29988" fmla="*/ 507134 h 6858000"/>
              <a:gd name="connsiteX10-29989" fmla="*/ 5171282 w 6127519"/>
              <a:gd name="connsiteY10-29990" fmla="*/ 602071 h 6858000"/>
              <a:gd name="connsiteX11-29991" fmla="*/ 5176196 w 6127519"/>
              <a:gd name="connsiteY11-29992" fmla="*/ 636822 h 6858000"/>
              <a:gd name="connsiteX12-29993" fmla="*/ 5189051 w 6127519"/>
              <a:gd name="connsiteY12-29994" fmla="*/ 782518 h 6858000"/>
              <a:gd name="connsiteX13-29995" fmla="*/ 5210428 w 6127519"/>
              <a:gd name="connsiteY13-29996" fmla="*/ 815772 h 6858000"/>
              <a:gd name="connsiteX14-29997" fmla="*/ 5221088 w 6127519"/>
              <a:gd name="connsiteY14-29998" fmla="*/ 860193 h 6858000"/>
              <a:gd name="connsiteX15-29999" fmla="*/ 5230806 w 6127519"/>
              <a:gd name="connsiteY15-30000" fmla="*/ 961354 h 6858000"/>
              <a:gd name="connsiteX16-30001" fmla="*/ 5201018 w 6127519"/>
              <a:gd name="connsiteY16-30002" fmla="*/ 1095027 h 6858000"/>
              <a:gd name="connsiteX17-30003" fmla="*/ 5202153 w 6127519"/>
              <a:gd name="connsiteY17-30004" fmla="*/ 1133224 h 6858000"/>
              <a:gd name="connsiteX18-30005" fmla="*/ 5207370 w 6127519"/>
              <a:gd name="connsiteY18-30006" fmla="*/ 1138097 h 6858000"/>
              <a:gd name="connsiteX19-30007" fmla="*/ 5189234 w 6127519"/>
              <a:gd name="connsiteY19-30008" fmla="*/ 1193495 h 6858000"/>
              <a:gd name="connsiteX20-30009" fmla="*/ 5202769 w 6127519"/>
              <a:gd name="connsiteY20-30010" fmla="*/ 1269450 h 6858000"/>
              <a:gd name="connsiteX21-30011" fmla="*/ 5225968 w 6127519"/>
              <a:gd name="connsiteY21-30012" fmla="*/ 1357994 h 6858000"/>
              <a:gd name="connsiteX22-30013" fmla="*/ 5233819 w 6127519"/>
              <a:gd name="connsiteY22-30014" fmla="*/ 1380922 h 6858000"/>
              <a:gd name="connsiteX23-30015" fmla="*/ 5237226 w 6127519"/>
              <a:gd name="connsiteY23-30016" fmla="*/ 1441327 h 6858000"/>
              <a:gd name="connsiteX24-30017" fmla="*/ 5255653 w 6127519"/>
              <a:gd name="connsiteY24-30018" fmla="*/ 1524712 h 6858000"/>
              <a:gd name="connsiteX25-30019" fmla="*/ 5263491 w 6127519"/>
              <a:gd name="connsiteY25-30020" fmla="*/ 1642938 h 6858000"/>
              <a:gd name="connsiteX26-30021" fmla="*/ 5261314 w 6127519"/>
              <a:gd name="connsiteY26-30022" fmla="*/ 1689177 h 6858000"/>
              <a:gd name="connsiteX27-30023" fmla="*/ 5259788 w 6127519"/>
              <a:gd name="connsiteY27-30024" fmla="*/ 1768516 h 6858000"/>
              <a:gd name="connsiteX28-30025" fmla="*/ 5255696 w 6127519"/>
              <a:gd name="connsiteY28-30026" fmla="*/ 1953770 h 6858000"/>
              <a:gd name="connsiteX29-30027" fmla="*/ 5252592 w 6127519"/>
              <a:gd name="connsiteY29-30028" fmla="*/ 2092210 h 6858000"/>
              <a:gd name="connsiteX30-30029" fmla="*/ 5264303 w 6127519"/>
              <a:gd name="connsiteY30-30030" fmla="*/ 2225157 h 6858000"/>
              <a:gd name="connsiteX31-30031" fmla="*/ 5254949 w 6127519"/>
              <a:gd name="connsiteY31-30032" fmla="*/ 2236160 h 6858000"/>
              <a:gd name="connsiteX32-30033" fmla="*/ 5250104 w 6127519"/>
              <a:gd name="connsiteY32-30034" fmla="*/ 2249166 h 6858000"/>
              <a:gd name="connsiteX33-30035" fmla="*/ 5251214 w 6127519"/>
              <a:gd name="connsiteY33-30036" fmla="*/ 2250944 h 6858000"/>
              <a:gd name="connsiteX34-30037" fmla="*/ 5250644 w 6127519"/>
              <a:gd name="connsiteY34-30038" fmla="*/ 2266619 h 6858000"/>
              <a:gd name="connsiteX35-30039" fmla="*/ 5293877 w 6127519"/>
              <a:gd name="connsiteY35-30040" fmla="*/ 2368649 h 6858000"/>
              <a:gd name="connsiteX36-30041" fmla="*/ 5311338 w 6127519"/>
              <a:gd name="connsiteY36-30042" fmla="*/ 2404034 h 6858000"/>
              <a:gd name="connsiteX37-30043" fmla="*/ 5338366 w 6127519"/>
              <a:gd name="connsiteY37-30044" fmla="*/ 2465052 h 6858000"/>
              <a:gd name="connsiteX38-30045" fmla="*/ 5371263 w 6127519"/>
              <a:gd name="connsiteY38-30046" fmla="*/ 2586413 h 6858000"/>
              <a:gd name="connsiteX39-30047" fmla="*/ 5407503 w 6127519"/>
              <a:gd name="connsiteY39-30048" fmla="*/ 2786290 h 6858000"/>
              <a:gd name="connsiteX40-30049" fmla="*/ 5407356 w 6127519"/>
              <a:gd name="connsiteY40-30050" fmla="*/ 2787545 h 6858000"/>
              <a:gd name="connsiteX41-30051" fmla="*/ 5411130 w 6127519"/>
              <a:gd name="connsiteY41-30052" fmla="*/ 2788640 h 6858000"/>
              <a:gd name="connsiteX42-30053" fmla="*/ 5416439 w 6127519"/>
              <a:gd name="connsiteY42-30054" fmla="*/ 2805666 h 6858000"/>
              <a:gd name="connsiteX43-30055" fmla="*/ 5457023 w 6127519"/>
              <a:gd name="connsiteY43-30056" fmla="*/ 2858292 h 6858000"/>
              <a:gd name="connsiteX44-30057" fmla="*/ 5479298 w 6127519"/>
              <a:gd name="connsiteY44-30058" fmla="*/ 2947791 h 6858000"/>
              <a:gd name="connsiteX45-30059" fmla="*/ 5481770 w 6127519"/>
              <a:gd name="connsiteY45-30060" fmla="*/ 2951352 h 6858000"/>
              <a:gd name="connsiteX46-30061" fmla="*/ 5482045 w 6127519"/>
              <a:gd name="connsiteY46-30062" fmla="*/ 2984371 h 6858000"/>
              <a:gd name="connsiteX47-30063" fmla="*/ 5482415 w 6127519"/>
              <a:gd name="connsiteY47-30064" fmla="*/ 3004079 h 6858000"/>
              <a:gd name="connsiteX48-30065" fmla="*/ 5503944 w 6127519"/>
              <a:gd name="connsiteY48-30066" fmla="*/ 3123335 h 6858000"/>
              <a:gd name="connsiteX49-30067" fmla="*/ 5516007 w 6127519"/>
              <a:gd name="connsiteY49-30068" fmla="*/ 3258473 h 6858000"/>
              <a:gd name="connsiteX50-30069" fmla="*/ 5566839 w 6127519"/>
              <a:gd name="connsiteY50-30070" fmla="*/ 3345295 h 6858000"/>
              <a:gd name="connsiteX51-30071" fmla="*/ 5589758 w 6127519"/>
              <a:gd name="connsiteY51-30072" fmla="*/ 3506453 h 6858000"/>
              <a:gd name="connsiteX52-30073" fmla="*/ 5596144 w 6127519"/>
              <a:gd name="connsiteY52-30074" fmla="*/ 3534624 h 6858000"/>
              <a:gd name="connsiteX53-30075" fmla="*/ 5597750 w 6127519"/>
              <a:gd name="connsiteY53-30076" fmla="*/ 3534129 h 6858000"/>
              <a:gd name="connsiteX54-30077" fmla="*/ 5599700 w 6127519"/>
              <a:gd name="connsiteY54-30078" fmla="*/ 3547221 h 6858000"/>
              <a:gd name="connsiteX55-30079" fmla="*/ 5615031 w 6127519"/>
              <a:gd name="connsiteY55-30080" fmla="*/ 3557482 h 6858000"/>
              <a:gd name="connsiteX56-30081" fmla="*/ 5618377 w 6127519"/>
              <a:gd name="connsiteY56-30082" fmla="*/ 3588431 h 6858000"/>
              <a:gd name="connsiteX57-30083" fmla="*/ 5612155 w 6127519"/>
              <a:gd name="connsiteY57-30084" fmla="*/ 3589869 h 6858000"/>
              <a:gd name="connsiteX58-30085" fmla="*/ 5620843 w 6127519"/>
              <a:gd name="connsiteY58-30086" fmla="*/ 3606745 h 6858000"/>
              <a:gd name="connsiteX59-30087" fmla="*/ 5655472 w 6127519"/>
              <a:gd name="connsiteY59-30088" fmla="*/ 3678877 h 6858000"/>
              <a:gd name="connsiteX60-30089" fmla="*/ 5683015 w 6127519"/>
              <a:gd name="connsiteY60-30090" fmla="*/ 3762025 h 6858000"/>
              <a:gd name="connsiteX61-30091" fmla="*/ 5696643 w 6127519"/>
              <a:gd name="connsiteY61-30092" fmla="*/ 3773888 h 6858000"/>
              <a:gd name="connsiteX62-30093" fmla="*/ 5699203 w 6127519"/>
              <a:gd name="connsiteY62-30094" fmla="*/ 3775823 h 6858000"/>
              <a:gd name="connsiteX63-30095" fmla="*/ 5704824 w 6127519"/>
              <a:gd name="connsiteY63-30096" fmla="*/ 3785966 h 6858000"/>
              <a:gd name="connsiteX64-30097" fmla="*/ 5733539 w 6127519"/>
              <a:gd name="connsiteY64-30098" fmla="*/ 3818457 h 6858000"/>
              <a:gd name="connsiteX65-30099" fmla="*/ 5768491 w 6127519"/>
              <a:gd name="connsiteY65-30100" fmla="*/ 3914399 h 6858000"/>
              <a:gd name="connsiteX66-30101" fmla="*/ 5793123 w 6127519"/>
              <a:gd name="connsiteY66-30102" fmla="*/ 3969952 h 6858000"/>
              <a:gd name="connsiteX67-30103" fmla="*/ 5808321 w 6127519"/>
              <a:gd name="connsiteY67-30104" fmla="*/ 3988153 h 6858000"/>
              <a:gd name="connsiteX68-30105" fmla="*/ 5825621 w 6127519"/>
              <a:gd name="connsiteY68-30106" fmla="*/ 4015525 h 6858000"/>
              <a:gd name="connsiteX69-30107" fmla="*/ 5860672 w 6127519"/>
              <a:gd name="connsiteY69-30108" fmla="*/ 4061579 h 6858000"/>
              <a:gd name="connsiteX70-30109" fmla="*/ 5872173 w 6127519"/>
              <a:gd name="connsiteY70-30110" fmla="*/ 4088497 h 6858000"/>
              <a:gd name="connsiteX71-30111" fmla="*/ 5894095 w 6127519"/>
              <a:gd name="connsiteY71-30112" fmla="*/ 4128857 h 6858000"/>
              <a:gd name="connsiteX72-30113" fmla="*/ 5903513 w 6127519"/>
              <a:gd name="connsiteY72-30114" fmla="*/ 4187661 h 6858000"/>
              <a:gd name="connsiteX73-30115" fmla="*/ 5917114 w 6127519"/>
              <a:gd name="connsiteY73-30116" fmla="*/ 4213096 h 6858000"/>
              <a:gd name="connsiteX74-30117" fmla="*/ 5924233 w 6127519"/>
              <a:gd name="connsiteY74-30118" fmla="*/ 4242060 h 6858000"/>
              <a:gd name="connsiteX75-30119" fmla="*/ 5928910 w 6127519"/>
              <a:gd name="connsiteY75-30120" fmla="*/ 4300973 h 6858000"/>
              <a:gd name="connsiteX76-30121" fmla="*/ 5939320 w 6127519"/>
              <a:gd name="connsiteY76-30122" fmla="*/ 4340435 h 6858000"/>
              <a:gd name="connsiteX77-30123" fmla="*/ 5946705 w 6127519"/>
              <a:gd name="connsiteY77-30124" fmla="*/ 4428051 h 6858000"/>
              <a:gd name="connsiteX78-30125" fmla="*/ 5949261 w 6127519"/>
              <a:gd name="connsiteY78-30126" fmla="*/ 4449185 h 6858000"/>
              <a:gd name="connsiteX79-30127" fmla="*/ 5968960 w 6127519"/>
              <a:gd name="connsiteY79-30128" fmla="*/ 4482655 h 6858000"/>
              <a:gd name="connsiteX80-30129" fmla="*/ 5980106 w 6127519"/>
              <a:gd name="connsiteY80-30130" fmla="*/ 4585087 h 6858000"/>
              <a:gd name="connsiteX81-30131" fmla="*/ 5998138 w 6127519"/>
              <a:gd name="connsiteY81-30132" fmla="*/ 4697518 h 6858000"/>
              <a:gd name="connsiteX82-30133" fmla="*/ 6013516 w 6127519"/>
              <a:gd name="connsiteY82-30134" fmla="*/ 4786619 h 6858000"/>
              <a:gd name="connsiteX83-30135" fmla="*/ 6025404 w 6127519"/>
              <a:gd name="connsiteY83-30136" fmla="*/ 4858148 h 6858000"/>
              <a:gd name="connsiteX84-30137" fmla="*/ 6007749 w 6127519"/>
              <a:gd name="connsiteY84-30138" fmla="*/ 4964715 h 6858000"/>
              <a:gd name="connsiteX85-30139" fmla="*/ 6005269 w 6127519"/>
              <a:gd name="connsiteY85-30140" fmla="*/ 5150567 h 6858000"/>
              <a:gd name="connsiteX86-30141" fmla="*/ 6001127 w 6127519"/>
              <a:gd name="connsiteY86-30142" fmla="*/ 5164609 h 6858000"/>
              <a:gd name="connsiteX87-30143" fmla="*/ 5998514 w 6127519"/>
              <a:gd name="connsiteY87-30144" fmla="*/ 5189673 h 6858000"/>
              <a:gd name="connsiteX88-30145" fmla="*/ 6018409 w 6127519"/>
              <a:gd name="connsiteY88-30146" fmla="*/ 5227157 h 6858000"/>
              <a:gd name="connsiteX89-30147" fmla="*/ 6036748 w 6127519"/>
              <a:gd name="connsiteY89-30148" fmla="*/ 5322752 h 6858000"/>
              <a:gd name="connsiteX90-30149" fmla="*/ 6036943 w 6127519"/>
              <a:gd name="connsiteY90-30150" fmla="*/ 5329480 h 6858000"/>
              <a:gd name="connsiteX91-30151" fmla="*/ 6037677 w 6127519"/>
              <a:gd name="connsiteY91-30152" fmla="*/ 5354807 h 6858000"/>
              <a:gd name="connsiteX92-30153" fmla="*/ 6039728 w 6127519"/>
              <a:gd name="connsiteY92-30154" fmla="*/ 5359416 h 6858000"/>
              <a:gd name="connsiteX93-30155" fmla="*/ 6053435 w 6127519"/>
              <a:gd name="connsiteY93-30156" fmla="*/ 5387547 h 6858000"/>
              <a:gd name="connsiteX94-30157" fmla="*/ 6065933 w 6127519"/>
              <a:gd name="connsiteY94-30158" fmla="*/ 5443002 h 6858000"/>
              <a:gd name="connsiteX95-30159" fmla="*/ 6068640 w 6127519"/>
              <a:gd name="connsiteY95-30160" fmla="*/ 5474503 h 6858000"/>
              <a:gd name="connsiteX96-30161" fmla="*/ 6080922 w 6127519"/>
              <a:gd name="connsiteY96-30162" fmla="*/ 5561070 h 6858000"/>
              <a:gd name="connsiteX97-30163" fmla="*/ 6096949 w 6127519"/>
              <a:gd name="connsiteY97-30164" fmla="*/ 5648179 h 6858000"/>
              <a:gd name="connsiteX98-30165" fmla="*/ 6125703 w 6127519"/>
              <a:gd name="connsiteY98-30166" fmla="*/ 5692894 h 6858000"/>
              <a:gd name="connsiteX99-30167" fmla="*/ 6121353 w 6127519"/>
              <a:gd name="connsiteY99-30168" fmla="*/ 5721725 h 6858000"/>
              <a:gd name="connsiteX100-30169" fmla="*/ 6121607 w 6127519"/>
              <a:gd name="connsiteY100-30170" fmla="*/ 5721959 h 6858000"/>
              <a:gd name="connsiteX101-30171" fmla="*/ 6127024 w 6127519"/>
              <a:gd name="connsiteY101-30172" fmla="*/ 5786902 h 6858000"/>
              <a:gd name="connsiteX102-30173" fmla="*/ 6127519 w 6127519"/>
              <a:gd name="connsiteY102-30174" fmla="*/ 5865775 h 6858000"/>
              <a:gd name="connsiteX103-30175" fmla="*/ 6119217 w 6127519"/>
              <a:gd name="connsiteY103-30176" fmla="*/ 5888542 h 6858000"/>
              <a:gd name="connsiteX104-30177" fmla="*/ 6102493 w 6127519"/>
              <a:gd name="connsiteY104-30178" fmla="*/ 5928602 h 6858000"/>
              <a:gd name="connsiteX105-30179" fmla="*/ 6056863 w 6127519"/>
              <a:gd name="connsiteY105-30180" fmla="*/ 6000643 h 6858000"/>
              <a:gd name="connsiteX106-30181" fmla="*/ 6045436 w 6127519"/>
              <a:gd name="connsiteY106-30182" fmla="*/ 6124480 h 6858000"/>
              <a:gd name="connsiteX107-30183" fmla="*/ 6030489 w 6127519"/>
              <a:gd name="connsiteY107-30184" fmla="*/ 6317666 h 6858000"/>
              <a:gd name="connsiteX108-30185" fmla="*/ 6007492 w 6127519"/>
              <a:gd name="connsiteY108-30186" fmla="*/ 6440818 h 6858000"/>
              <a:gd name="connsiteX109-30187" fmla="*/ 6009467 w 6127519"/>
              <a:gd name="connsiteY109-30188" fmla="*/ 6487076 h 6858000"/>
              <a:gd name="connsiteX110-30189" fmla="*/ 5995064 w 6127519"/>
              <a:gd name="connsiteY110-30190" fmla="*/ 6540791 h 6858000"/>
              <a:gd name="connsiteX111-30191" fmla="*/ 5996309 w 6127519"/>
              <a:gd name="connsiteY111-30192" fmla="*/ 6543961 h 6858000"/>
              <a:gd name="connsiteX112-30193" fmla="*/ 5996048 w 6127519"/>
              <a:gd name="connsiteY112-30194" fmla="*/ 6555444 h 6858000"/>
              <a:gd name="connsiteX113-30195" fmla="*/ 6002524 w 6127519"/>
              <a:gd name="connsiteY113-30196" fmla="*/ 6560188 h 6858000"/>
              <a:gd name="connsiteX114-30197" fmla="*/ 6004510 w 6127519"/>
              <a:gd name="connsiteY114-30198" fmla="*/ 6599256 h 6858000"/>
              <a:gd name="connsiteX115-30199" fmla="*/ 5986207 w 6127519"/>
              <a:gd name="connsiteY115-30200" fmla="*/ 6695855 h 6858000"/>
              <a:gd name="connsiteX116-30201" fmla="*/ 5979428 w 6127519"/>
              <a:gd name="connsiteY116-30202" fmla="*/ 6754678 h 6858000"/>
              <a:gd name="connsiteX117-30203" fmla="*/ 5983398 w 6127519"/>
              <a:gd name="connsiteY117-30204" fmla="*/ 6778641 h 6858000"/>
              <a:gd name="connsiteX118-30205" fmla="*/ 5984543 w 6127519"/>
              <a:gd name="connsiteY118-30206" fmla="*/ 6811016 h 6858000"/>
              <a:gd name="connsiteX119-30207" fmla="*/ 5981802 w 6127519"/>
              <a:gd name="connsiteY119-30208" fmla="*/ 6838578 h 6858000"/>
              <a:gd name="connsiteX120-30209" fmla="*/ 5979671 w 6127519"/>
              <a:gd name="connsiteY120-30210" fmla="*/ 6858000 h 6858000"/>
              <a:gd name="connsiteX121-30211" fmla="*/ 0 w 6127519"/>
              <a:gd name="connsiteY121-30212" fmla="*/ 6858000 h 6858000"/>
              <a:gd name="connsiteX122-30213" fmla="*/ 0 w 6127519"/>
              <a:gd name="connsiteY122-30214" fmla="*/ 0 h 6858000"/>
              <a:gd name="connsiteX0-30215" fmla="*/ 0 w 6127519"/>
              <a:gd name="connsiteY0-30216" fmla="*/ 0 h 6858000"/>
              <a:gd name="connsiteX1-30217" fmla="*/ 4965888 w 6127519"/>
              <a:gd name="connsiteY1-30218" fmla="*/ 0 h 6858000"/>
              <a:gd name="connsiteX2-30219" fmla="*/ 4967767 w 6127519"/>
              <a:gd name="connsiteY2-30220" fmla="*/ 7930 h 6858000"/>
              <a:gd name="connsiteX3-30221" fmla="*/ 4979444 w 6127519"/>
              <a:gd name="connsiteY3-30222" fmla="*/ 43921 h 6858000"/>
              <a:gd name="connsiteX4-30223" fmla="*/ 5021173 w 6127519"/>
              <a:gd name="connsiteY4-30224" fmla="*/ 123738 h 6858000"/>
              <a:gd name="connsiteX5-30225" fmla="*/ 5075458 w 6127519"/>
              <a:gd name="connsiteY5-30226" fmla="*/ 264355 h 6858000"/>
              <a:gd name="connsiteX6-30227" fmla="*/ 5081175 w 6127519"/>
              <a:gd name="connsiteY6-30228" fmla="*/ 277448 h 6858000"/>
              <a:gd name="connsiteX7-30229" fmla="*/ 5097011 w 6127519"/>
              <a:gd name="connsiteY7-30230" fmla="*/ 355616 h 6858000"/>
              <a:gd name="connsiteX8-30231" fmla="*/ 5130982 w 6127519"/>
              <a:gd name="connsiteY8-30232" fmla="*/ 412030 h 6858000"/>
              <a:gd name="connsiteX9-30233" fmla="*/ 5153000 w 6127519"/>
              <a:gd name="connsiteY9-30234" fmla="*/ 507134 h 6858000"/>
              <a:gd name="connsiteX10-30235" fmla="*/ 5171282 w 6127519"/>
              <a:gd name="connsiteY10-30236" fmla="*/ 602071 h 6858000"/>
              <a:gd name="connsiteX11-30237" fmla="*/ 5176196 w 6127519"/>
              <a:gd name="connsiteY11-30238" fmla="*/ 636822 h 6858000"/>
              <a:gd name="connsiteX12-30239" fmla="*/ 5189051 w 6127519"/>
              <a:gd name="connsiteY12-30240" fmla="*/ 782518 h 6858000"/>
              <a:gd name="connsiteX13-30241" fmla="*/ 5210428 w 6127519"/>
              <a:gd name="connsiteY13-30242" fmla="*/ 815772 h 6858000"/>
              <a:gd name="connsiteX14-30243" fmla="*/ 5221088 w 6127519"/>
              <a:gd name="connsiteY14-30244" fmla="*/ 860193 h 6858000"/>
              <a:gd name="connsiteX15-30245" fmla="*/ 5230806 w 6127519"/>
              <a:gd name="connsiteY15-30246" fmla="*/ 961354 h 6858000"/>
              <a:gd name="connsiteX16-30247" fmla="*/ 5201018 w 6127519"/>
              <a:gd name="connsiteY16-30248" fmla="*/ 1095027 h 6858000"/>
              <a:gd name="connsiteX17-30249" fmla="*/ 5202153 w 6127519"/>
              <a:gd name="connsiteY17-30250" fmla="*/ 1133224 h 6858000"/>
              <a:gd name="connsiteX18-30251" fmla="*/ 5207370 w 6127519"/>
              <a:gd name="connsiteY18-30252" fmla="*/ 1138097 h 6858000"/>
              <a:gd name="connsiteX19-30253" fmla="*/ 5189234 w 6127519"/>
              <a:gd name="connsiteY19-30254" fmla="*/ 1193495 h 6858000"/>
              <a:gd name="connsiteX20-30255" fmla="*/ 5202769 w 6127519"/>
              <a:gd name="connsiteY20-30256" fmla="*/ 1269450 h 6858000"/>
              <a:gd name="connsiteX21-30257" fmla="*/ 5225968 w 6127519"/>
              <a:gd name="connsiteY21-30258" fmla="*/ 1357994 h 6858000"/>
              <a:gd name="connsiteX22-30259" fmla="*/ 5233819 w 6127519"/>
              <a:gd name="connsiteY22-30260" fmla="*/ 1380922 h 6858000"/>
              <a:gd name="connsiteX23-30261" fmla="*/ 5237226 w 6127519"/>
              <a:gd name="connsiteY23-30262" fmla="*/ 1441327 h 6858000"/>
              <a:gd name="connsiteX24-30263" fmla="*/ 5255653 w 6127519"/>
              <a:gd name="connsiteY24-30264" fmla="*/ 1524712 h 6858000"/>
              <a:gd name="connsiteX25-30265" fmla="*/ 5263491 w 6127519"/>
              <a:gd name="connsiteY25-30266" fmla="*/ 1642938 h 6858000"/>
              <a:gd name="connsiteX26-30267" fmla="*/ 5261314 w 6127519"/>
              <a:gd name="connsiteY26-30268" fmla="*/ 1689177 h 6858000"/>
              <a:gd name="connsiteX27-30269" fmla="*/ 5259788 w 6127519"/>
              <a:gd name="connsiteY27-30270" fmla="*/ 1768516 h 6858000"/>
              <a:gd name="connsiteX28-30271" fmla="*/ 5255696 w 6127519"/>
              <a:gd name="connsiteY28-30272" fmla="*/ 1953770 h 6858000"/>
              <a:gd name="connsiteX29-30273" fmla="*/ 5252592 w 6127519"/>
              <a:gd name="connsiteY29-30274" fmla="*/ 2092210 h 6858000"/>
              <a:gd name="connsiteX30-30275" fmla="*/ 5264303 w 6127519"/>
              <a:gd name="connsiteY30-30276" fmla="*/ 2225157 h 6858000"/>
              <a:gd name="connsiteX31-30277" fmla="*/ 5254949 w 6127519"/>
              <a:gd name="connsiteY31-30278" fmla="*/ 2236160 h 6858000"/>
              <a:gd name="connsiteX32-30279" fmla="*/ 5250104 w 6127519"/>
              <a:gd name="connsiteY32-30280" fmla="*/ 2249166 h 6858000"/>
              <a:gd name="connsiteX33-30281" fmla="*/ 5251214 w 6127519"/>
              <a:gd name="connsiteY33-30282" fmla="*/ 2250944 h 6858000"/>
              <a:gd name="connsiteX34-30283" fmla="*/ 5250644 w 6127519"/>
              <a:gd name="connsiteY34-30284" fmla="*/ 2266619 h 6858000"/>
              <a:gd name="connsiteX35-30285" fmla="*/ 5293877 w 6127519"/>
              <a:gd name="connsiteY35-30286" fmla="*/ 2368649 h 6858000"/>
              <a:gd name="connsiteX36-30287" fmla="*/ 5311338 w 6127519"/>
              <a:gd name="connsiteY36-30288" fmla="*/ 2404034 h 6858000"/>
              <a:gd name="connsiteX37-30289" fmla="*/ 5338366 w 6127519"/>
              <a:gd name="connsiteY37-30290" fmla="*/ 2465052 h 6858000"/>
              <a:gd name="connsiteX38-30291" fmla="*/ 5371263 w 6127519"/>
              <a:gd name="connsiteY38-30292" fmla="*/ 2586413 h 6858000"/>
              <a:gd name="connsiteX39-30293" fmla="*/ 5407503 w 6127519"/>
              <a:gd name="connsiteY39-30294" fmla="*/ 2786290 h 6858000"/>
              <a:gd name="connsiteX40-30295" fmla="*/ 5407356 w 6127519"/>
              <a:gd name="connsiteY40-30296" fmla="*/ 2787545 h 6858000"/>
              <a:gd name="connsiteX41-30297" fmla="*/ 5411130 w 6127519"/>
              <a:gd name="connsiteY41-30298" fmla="*/ 2788640 h 6858000"/>
              <a:gd name="connsiteX42-30299" fmla="*/ 5416439 w 6127519"/>
              <a:gd name="connsiteY42-30300" fmla="*/ 2805666 h 6858000"/>
              <a:gd name="connsiteX43-30301" fmla="*/ 5457023 w 6127519"/>
              <a:gd name="connsiteY43-30302" fmla="*/ 2858292 h 6858000"/>
              <a:gd name="connsiteX44-30303" fmla="*/ 5479298 w 6127519"/>
              <a:gd name="connsiteY44-30304" fmla="*/ 2947791 h 6858000"/>
              <a:gd name="connsiteX45-30305" fmla="*/ 5481770 w 6127519"/>
              <a:gd name="connsiteY45-30306" fmla="*/ 2951352 h 6858000"/>
              <a:gd name="connsiteX46-30307" fmla="*/ 5482045 w 6127519"/>
              <a:gd name="connsiteY46-30308" fmla="*/ 2984371 h 6858000"/>
              <a:gd name="connsiteX47-30309" fmla="*/ 5482415 w 6127519"/>
              <a:gd name="connsiteY47-30310" fmla="*/ 3004079 h 6858000"/>
              <a:gd name="connsiteX48-30311" fmla="*/ 5503944 w 6127519"/>
              <a:gd name="connsiteY48-30312" fmla="*/ 3123335 h 6858000"/>
              <a:gd name="connsiteX49-30313" fmla="*/ 5516007 w 6127519"/>
              <a:gd name="connsiteY49-30314" fmla="*/ 3258473 h 6858000"/>
              <a:gd name="connsiteX50-30315" fmla="*/ 5566839 w 6127519"/>
              <a:gd name="connsiteY50-30316" fmla="*/ 3345295 h 6858000"/>
              <a:gd name="connsiteX51-30317" fmla="*/ 5589758 w 6127519"/>
              <a:gd name="connsiteY51-30318" fmla="*/ 3506453 h 6858000"/>
              <a:gd name="connsiteX52-30319" fmla="*/ 5596144 w 6127519"/>
              <a:gd name="connsiteY52-30320" fmla="*/ 3534624 h 6858000"/>
              <a:gd name="connsiteX53-30321" fmla="*/ 5597750 w 6127519"/>
              <a:gd name="connsiteY53-30322" fmla="*/ 3534129 h 6858000"/>
              <a:gd name="connsiteX54-30323" fmla="*/ 5599700 w 6127519"/>
              <a:gd name="connsiteY54-30324" fmla="*/ 3547221 h 6858000"/>
              <a:gd name="connsiteX55-30325" fmla="*/ 5615031 w 6127519"/>
              <a:gd name="connsiteY55-30326" fmla="*/ 3557482 h 6858000"/>
              <a:gd name="connsiteX56-30327" fmla="*/ 5618377 w 6127519"/>
              <a:gd name="connsiteY56-30328" fmla="*/ 3588431 h 6858000"/>
              <a:gd name="connsiteX57-30329" fmla="*/ 5612155 w 6127519"/>
              <a:gd name="connsiteY57-30330" fmla="*/ 3589869 h 6858000"/>
              <a:gd name="connsiteX58-30331" fmla="*/ 5620843 w 6127519"/>
              <a:gd name="connsiteY58-30332" fmla="*/ 3606745 h 6858000"/>
              <a:gd name="connsiteX59-30333" fmla="*/ 5655472 w 6127519"/>
              <a:gd name="connsiteY59-30334" fmla="*/ 3678877 h 6858000"/>
              <a:gd name="connsiteX60-30335" fmla="*/ 5683015 w 6127519"/>
              <a:gd name="connsiteY60-30336" fmla="*/ 3762025 h 6858000"/>
              <a:gd name="connsiteX61-30337" fmla="*/ 5696643 w 6127519"/>
              <a:gd name="connsiteY61-30338" fmla="*/ 3773888 h 6858000"/>
              <a:gd name="connsiteX62-30339" fmla="*/ 5699203 w 6127519"/>
              <a:gd name="connsiteY62-30340" fmla="*/ 3775823 h 6858000"/>
              <a:gd name="connsiteX63-30341" fmla="*/ 5704824 w 6127519"/>
              <a:gd name="connsiteY63-30342" fmla="*/ 3785966 h 6858000"/>
              <a:gd name="connsiteX64-30343" fmla="*/ 5733539 w 6127519"/>
              <a:gd name="connsiteY64-30344" fmla="*/ 3818457 h 6858000"/>
              <a:gd name="connsiteX65-30345" fmla="*/ 5768491 w 6127519"/>
              <a:gd name="connsiteY65-30346" fmla="*/ 3914399 h 6858000"/>
              <a:gd name="connsiteX66-30347" fmla="*/ 5793123 w 6127519"/>
              <a:gd name="connsiteY66-30348" fmla="*/ 3969952 h 6858000"/>
              <a:gd name="connsiteX67-30349" fmla="*/ 5808321 w 6127519"/>
              <a:gd name="connsiteY67-30350" fmla="*/ 3988153 h 6858000"/>
              <a:gd name="connsiteX68-30351" fmla="*/ 5825621 w 6127519"/>
              <a:gd name="connsiteY68-30352" fmla="*/ 4015525 h 6858000"/>
              <a:gd name="connsiteX69-30353" fmla="*/ 5860672 w 6127519"/>
              <a:gd name="connsiteY69-30354" fmla="*/ 4061579 h 6858000"/>
              <a:gd name="connsiteX70-30355" fmla="*/ 5872173 w 6127519"/>
              <a:gd name="connsiteY70-30356" fmla="*/ 4088497 h 6858000"/>
              <a:gd name="connsiteX71-30357" fmla="*/ 5894095 w 6127519"/>
              <a:gd name="connsiteY71-30358" fmla="*/ 4128857 h 6858000"/>
              <a:gd name="connsiteX72-30359" fmla="*/ 5903513 w 6127519"/>
              <a:gd name="connsiteY72-30360" fmla="*/ 4187661 h 6858000"/>
              <a:gd name="connsiteX73-30361" fmla="*/ 5917114 w 6127519"/>
              <a:gd name="connsiteY73-30362" fmla="*/ 4213096 h 6858000"/>
              <a:gd name="connsiteX74-30363" fmla="*/ 5924233 w 6127519"/>
              <a:gd name="connsiteY74-30364" fmla="*/ 4242060 h 6858000"/>
              <a:gd name="connsiteX75-30365" fmla="*/ 5928910 w 6127519"/>
              <a:gd name="connsiteY75-30366" fmla="*/ 4300973 h 6858000"/>
              <a:gd name="connsiteX76-30367" fmla="*/ 5939320 w 6127519"/>
              <a:gd name="connsiteY76-30368" fmla="*/ 4340435 h 6858000"/>
              <a:gd name="connsiteX77-30369" fmla="*/ 5946705 w 6127519"/>
              <a:gd name="connsiteY77-30370" fmla="*/ 4428051 h 6858000"/>
              <a:gd name="connsiteX78-30371" fmla="*/ 5949261 w 6127519"/>
              <a:gd name="connsiteY78-30372" fmla="*/ 4449185 h 6858000"/>
              <a:gd name="connsiteX79-30373" fmla="*/ 5968960 w 6127519"/>
              <a:gd name="connsiteY79-30374" fmla="*/ 4482655 h 6858000"/>
              <a:gd name="connsiteX80-30375" fmla="*/ 5980106 w 6127519"/>
              <a:gd name="connsiteY80-30376" fmla="*/ 4585087 h 6858000"/>
              <a:gd name="connsiteX81-30377" fmla="*/ 5998138 w 6127519"/>
              <a:gd name="connsiteY81-30378" fmla="*/ 4697518 h 6858000"/>
              <a:gd name="connsiteX82-30379" fmla="*/ 6013516 w 6127519"/>
              <a:gd name="connsiteY82-30380" fmla="*/ 4786619 h 6858000"/>
              <a:gd name="connsiteX83-30381" fmla="*/ 6025404 w 6127519"/>
              <a:gd name="connsiteY83-30382" fmla="*/ 4858148 h 6858000"/>
              <a:gd name="connsiteX84-30383" fmla="*/ 6007749 w 6127519"/>
              <a:gd name="connsiteY84-30384" fmla="*/ 4964715 h 6858000"/>
              <a:gd name="connsiteX85-30385" fmla="*/ 6005269 w 6127519"/>
              <a:gd name="connsiteY85-30386" fmla="*/ 5150567 h 6858000"/>
              <a:gd name="connsiteX86-30387" fmla="*/ 6001127 w 6127519"/>
              <a:gd name="connsiteY86-30388" fmla="*/ 5164609 h 6858000"/>
              <a:gd name="connsiteX87-30389" fmla="*/ 5998514 w 6127519"/>
              <a:gd name="connsiteY87-30390" fmla="*/ 5189673 h 6858000"/>
              <a:gd name="connsiteX88-30391" fmla="*/ 6018409 w 6127519"/>
              <a:gd name="connsiteY88-30392" fmla="*/ 5227157 h 6858000"/>
              <a:gd name="connsiteX89-30393" fmla="*/ 6036748 w 6127519"/>
              <a:gd name="connsiteY89-30394" fmla="*/ 5322752 h 6858000"/>
              <a:gd name="connsiteX90-30395" fmla="*/ 6036943 w 6127519"/>
              <a:gd name="connsiteY90-30396" fmla="*/ 5329480 h 6858000"/>
              <a:gd name="connsiteX91-30397" fmla="*/ 6037677 w 6127519"/>
              <a:gd name="connsiteY91-30398" fmla="*/ 5354807 h 6858000"/>
              <a:gd name="connsiteX92-30399" fmla="*/ 6039728 w 6127519"/>
              <a:gd name="connsiteY92-30400" fmla="*/ 5359416 h 6858000"/>
              <a:gd name="connsiteX93-30401" fmla="*/ 6053435 w 6127519"/>
              <a:gd name="connsiteY93-30402" fmla="*/ 5387547 h 6858000"/>
              <a:gd name="connsiteX94-30403" fmla="*/ 6065933 w 6127519"/>
              <a:gd name="connsiteY94-30404" fmla="*/ 5443002 h 6858000"/>
              <a:gd name="connsiteX95-30405" fmla="*/ 6068640 w 6127519"/>
              <a:gd name="connsiteY95-30406" fmla="*/ 5474503 h 6858000"/>
              <a:gd name="connsiteX96-30407" fmla="*/ 6080922 w 6127519"/>
              <a:gd name="connsiteY96-30408" fmla="*/ 5561070 h 6858000"/>
              <a:gd name="connsiteX97-30409" fmla="*/ 6096949 w 6127519"/>
              <a:gd name="connsiteY97-30410" fmla="*/ 5648179 h 6858000"/>
              <a:gd name="connsiteX98-30411" fmla="*/ 6125703 w 6127519"/>
              <a:gd name="connsiteY98-30412" fmla="*/ 5692894 h 6858000"/>
              <a:gd name="connsiteX99-30413" fmla="*/ 6121353 w 6127519"/>
              <a:gd name="connsiteY99-30414" fmla="*/ 5721725 h 6858000"/>
              <a:gd name="connsiteX100-30415" fmla="*/ 6121607 w 6127519"/>
              <a:gd name="connsiteY100-30416" fmla="*/ 5721959 h 6858000"/>
              <a:gd name="connsiteX101-30417" fmla="*/ 6127024 w 6127519"/>
              <a:gd name="connsiteY101-30418" fmla="*/ 5786902 h 6858000"/>
              <a:gd name="connsiteX102-30419" fmla="*/ 6127519 w 6127519"/>
              <a:gd name="connsiteY102-30420" fmla="*/ 5865775 h 6858000"/>
              <a:gd name="connsiteX103-30421" fmla="*/ 6119217 w 6127519"/>
              <a:gd name="connsiteY103-30422" fmla="*/ 5888542 h 6858000"/>
              <a:gd name="connsiteX104-30423" fmla="*/ 6102493 w 6127519"/>
              <a:gd name="connsiteY104-30424" fmla="*/ 5928602 h 6858000"/>
              <a:gd name="connsiteX105-30425" fmla="*/ 6056863 w 6127519"/>
              <a:gd name="connsiteY105-30426" fmla="*/ 6000643 h 6858000"/>
              <a:gd name="connsiteX106-30427" fmla="*/ 6045436 w 6127519"/>
              <a:gd name="connsiteY106-30428" fmla="*/ 6124480 h 6858000"/>
              <a:gd name="connsiteX107-30429" fmla="*/ 6030489 w 6127519"/>
              <a:gd name="connsiteY107-30430" fmla="*/ 6317666 h 6858000"/>
              <a:gd name="connsiteX108-30431" fmla="*/ 6007492 w 6127519"/>
              <a:gd name="connsiteY108-30432" fmla="*/ 6440818 h 6858000"/>
              <a:gd name="connsiteX109-30433" fmla="*/ 6009467 w 6127519"/>
              <a:gd name="connsiteY109-30434" fmla="*/ 6487076 h 6858000"/>
              <a:gd name="connsiteX110-30435" fmla="*/ 5995064 w 6127519"/>
              <a:gd name="connsiteY110-30436" fmla="*/ 6540791 h 6858000"/>
              <a:gd name="connsiteX111-30437" fmla="*/ 5996309 w 6127519"/>
              <a:gd name="connsiteY111-30438" fmla="*/ 6543961 h 6858000"/>
              <a:gd name="connsiteX112-30439" fmla="*/ 5996048 w 6127519"/>
              <a:gd name="connsiteY112-30440" fmla="*/ 6555444 h 6858000"/>
              <a:gd name="connsiteX113-30441" fmla="*/ 6004510 w 6127519"/>
              <a:gd name="connsiteY113-30442" fmla="*/ 6599256 h 6858000"/>
              <a:gd name="connsiteX114-30443" fmla="*/ 5986207 w 6127519"/>
              <a:gd name="connsiteY114-30444" fmla="*/ 6695855 h 6858000"/>
              <a:gd name="connsiteX115-30445" fmla="*/ 5979428 w 6127519"/>
              <a:gd name="connsiteY115-30446" fmla="*/ 6754678 h 6858000"/>
              <a:gd name="connsiteX116-30447" fmla="*/ 5983398 w 6127519"/>
              <a:gd name="connsiteY116-30448" fmla="*/ 6778641 h 6858000"/>
              <a:gd name="connsiteX117-30449" fmla="*/ 5984543 w 6127519"/>
              <a:gd name="connsiteY117-30450" fmla="*/ 6811016 h 6858000"/>
              <a:gd name="connsiteX118-30451" fmla="*/ 5981802 w 6127519"/>
              <a:gd name="connsiteY118-30452" fmla="*/ 6838578 h 6858000"/>
              <a:gd name="connsiteX119-30453" fmla="*/ 5979671 w 6127519"/>
              <a:gd name="connsiteY119-30454" fmla="*/ 6858000 h 6858000"/>
              <a:gd name="connsiteX120-30455" fmla="*/ 0 w 6127519"/>
              <a:gd name="connsiteY120-30456" fmla="*/ 6858000 h 6858000"/>
              <a:gd name="connsiteX121-30457" fmla="*/ 0 w 6127519"/>
              <a:gd name="connsiteY121-30458" fmla="*/ 0 h 6858000"/>
              <a:gd name="connsiteX0-30459" fmla="*/ 0 w 6127519"/>
              <a:gd name="connsiteY0-30460" fmla="*/ 0 h 6858000"/>
              <a:gd name="connsiteX1-30461" fmla="*/ 4965888 w 6127519"/>
              <a:gd name="connsiteY1-30462" fmla="*/ 0 h 6858000"/>
              <a:gd name="connsiteX2-30463" fmla="*/ 4967767 w 6127519"/>
              <a:gd name="connsiteY2-30464" fmla="*/ 7930 h 6858000"/>
              <a:gd name="connsiteX3-30465" fmla="*/ 4979444 w 6127519"/>
              <a:gd name="connsiteY3-30466" fmla="*/ 43921 h 6858000"/>
              <a:gd name="connsiteX4-30467" fmla="*/ 5021173 w 6127519"/>
              <a:gd name="connsiteY4-30468" fmla="*/ 123738 h 6858000"/>
              <a:gd name="connsiteX5-30469" fmla="*/ 5075458 w 6127519"/>
              <a:gd name="connsiteY5-30470" fmla="*/ 264355 h 6858000"/>
              <a:gd name="connsiteX6-30471" fmla="*/ 5081175 w 6127519"/>
              <a:gd name="connsiteY6-30472" fmla="*/ 277448 h 6858000"/>
              <a:gd name="connsiteX7-30473" fmla="*/ 5097011 w 6127519"/>
              <a:gd name="connsiteY7-30474" fmla="*/ 355616 h 6858000"/>
              <a:gd name="connsiteX8-30475" fmla="*/ 5130982 w 6127519"/>
              <a:gd name="connsiteY8-30476" fmla="*/ 412030 h 6858000"/>
              <a:gd name="connsiteX9-30477" fmla="*/ 5153000 w 6127519"/>
              <a:gd name="connsiteY9-30478" fmla="*/ 507134 h 6858000"/>
              <a:gd name="connsiteX10-30479" fmla="*/ 5171282 w 6127519"/>
              <a:gd name="connsiteY10-30480" fmla="*/ 602071 h 6858000"/>
              <a:gd name="connsiteX11-30481" fmla="*/ 5176196 w 6127519"/>
              <a:gd name="connsiteY11-30482" fmla="*/ 636822 h 6858000"/>
              <a:gd name="connsiteX12-30483" fmla="*/ 5189051 w 6127519"/>
              <a:gd name="connsiteY12-30484" fmla="*/ 782518 h 6858000"/>
              <a:gd name="connsiteX13-30485" fmla="*/ 5210428 w 6127519"/>
              <a:gd name="connsiteY13-30486" fmla="*/ 815772 h 6858000"/>
              <a:gd name="connsiteX14-30487" fmla="*/ 5221088 w 6127519"/>
              <a:gd name="connsiteY14-30488" fmla="*/ 860193 h 6858000"/>
              <a:gd name="connsiteX15-30489" fmla="*/ 5230806 w 6127519"/>
              <a:gd name="connsiteY15-30490" fmla="*/ 961354 h 6858000"/>
              <a:gd name="connsiteX16-30491" fmla="*/ 5201018 w 6127519"/>
              <a:gd name="connsiteY16-30492" fmla="*/ 1095027 h 6858000"/>
              <a:gd name="connsiteX17-30493" fmla="*/ 5202153 w 6127519"/>
              <a:gd name="connsiteY17-30494" fmla="*/ 1133224 h 6858000"/>
              <a:gd name="connsiteX18-30495" fmla="*/ 5207370 w 6127519"/>
              <a:gd name="connsiteY18-30496" fmla="*/ 1138097 h 6858000"/>
              <a:gd name="connsiteX19-30497" fmla="*/ 5189234 w 6127519"/>
              <a:gd name="connsiteY19-30498" fmla="*/ 1193495 h 6858000"/>
              <a:gd name="connsiteX20-30499" fmla="*/ 5202769 w 6127519"/>
              <a:gd name="connsiteY20-30500" fmla="*/ 1269450 h 6858000"/>
              <a:gd name="connsiteX21-30501" fmla="*/ 5225968 w 6127519"/>
              <a:gd name="connsiteY21-30502" fmla="*/ 1357994 h 6858000"/>
              <a:gd name="connsiteX22-30503" fmla="*/ 5233819 w 6127519"/>
              <a:gd name="connsiteY22-30504" fmla="*/ 1380922 h 6858000"/>
              <a:gd name="connsiteX23-30505" fmla="*/ 5237226 w 6127519"/>
              <a:gd name="connsiteY23-30506" fmla="*/ 1441327 h 6858000"/>
              <a:gd name="connsiteX24-30507" fmla="*/ 5255653 w 6127519"/>
              <a:gd name="connsiteY24-30508" fmla="*/ 1524712 h 6858000"/>
              <a:gd name="connsiteX25-30509" fmla="*/ 5263491 w 6127519"/>
              <a:gd name="connsiteY25-30510" fmla="*/ 1642938 h 6858000"/>
              <a:gd name="connsiteX26-30511" fmla="*/ 5261314 w 6127519"/>
              <a:gd name="connsiteY26-30512" fmla="*/ 1689177 h 6858000"/>
              <a:gd name="connsiteX27-30513" fmla="*/ 5259788 w 6127519"/>
              <a:gd name="connsiteY27-30514" fmla="*/ 1768516 h 6858000"/>
              <a:gd name="connsiteX28-30515" fmla="*/ 5255696 w 6127519"/>
              <a:gd name="connsiteY28-30516" fmla="*/ 1953770 h 6858000"/>
              <a:gd name="connsiteX29-30517" fmla="*/ 5252592 w 6127519"/>
              <a:gd name="connsiteY29-30518" fmla="*/ 2092210 h 6858000"/>
              <a:gd name="connsiteX30-30519" fmla="*/ 5264303 w 6127519"/>
              <a:gd name="connsiteY30-30520" fmla="*/ 2225157 h 6858000"/>
              <a:gd name="connsiteX31-30521" fmla="*/ 5254949 w 6127519"/>
              <a:gd name="connsiteY31-30522" fmla="*/ 2236160 h 6858000"/>
              <a:gd name="connsiteX32-30523" fmla="*/ 5250104 w 6127519"/>
              <a:gd name="connsiteY32-30524" fmla="*/ 2249166 h 6858000"/>
              <a:gd name="connsiteX33-30525" fmla="*/ 5251214 w 6127519"/>
              <a:gd name="connsiteY33-30526" fmla="*/ 2250944 h 6858000"/>
              <a:gd name="connsiteX34-30527" fmla="*/ 5250644 w 6127519"/>
              <a:gd name="connsiteY34-30528" fmla="*/ 2266619 h 6858000"/>
              <a:gd name="connsiteX35-30529" fmla="*/ 5293877 w 6127519"/>
              <a:gd name="connsiteY35-30530" fmla="*/ 2368649 h 6858000"/>
              <a:gd name="connsiteX36-30531" fmla="*/ 5311338 w 6127519"/>
              <a:gd name="connsiteY36-30532" fmla="*/ 2404034 h 6858000"/>
              <a:gd name="connsiteX37-30533" fmla="*/ 5338366 w 6127519"/>
              <a:gd name="connsiteY37-30534" fmla="*/ 2465052 h 6858000"/>
              <a:gd name="connsiteX38-30535" fmla="*/ 5371263 w 6127519"/>
              <a:gd name="connsiteY38-30536" fmla="*/ 2586413 h 6858000"/>
              <a:gd name="connsiteX39-30537" fmla="*/ 5407503 w 6127519"/>
              <a:gd name="connsiteY39-30538" fmla="*/ 2786290 h 6858000"/>
              <a:gd name="connsiteX40-30539" fmla="*/ 5407356 w 6127519"/>
              <a:gd name="connsiteY40-30540" fmla="*/ 2787545 h 6858000"/>
              <a:gd name="connsiteX41-30541" fmla="*/ 5411130 w 6127519"/>
              <a:gd name="connsiteY41-30542" fmla="*/ 2788640 h 6858000"/>
              <a:gd name="connsiteX42-30543" fmla="*/ 5416439 w 6127519"/>
              <a:gd name="connsiteY42-30544" fmla="*/ 2805666 h 6858000"/>
              <a:gd name="connsiteX43-30545" fmla="*/ 5457023 w 6127519"/>
              <a:gd name="connsiteY43-30546" fmla="*/ 2858292 h 6858000"/>
              <a:gd name="connsiteX44-30547" fmla="*/ 5479298 w 6127519"/>
              <a:gd name="connsiteY44-30548" fmla="*/ 2947791 h 6858000"/>
              <a:gd name="connsiteX45-30549" fmla="*/ 5481770 w 6127519"/>
              <a:gd name="connsiteY45-30550" fmla="*/ 2951352 h 6858000"/>
              <a:gd name="connsiteX46-30551" fmla="*/ 5482045 w 6127519"/>
              <a:gd name="connsiteY46-30552" fmla="*/ 2984371 h 6858000"/>
              <a:gd name="connsiteX47-30553" fmla="*/ 5482415 w 6127519"/>
              <a:gd name="connsiteY47-30554" fmla="*/ 3004079 h 6858000"/>
              <a:gd name="connsiteX48-30555" fmla="*/ 5503944 w 6127519"/>
              <a:gd name="connsiteY48-30556" fmla="*/ 3123335 h 6858000"/>
              <a:gd name="connsiteX49-30557" fmla="*/ 5516007 w 6127519"/>
              <a:gd name="connsiteY49-30558" fmla="*/ 3258473 h 6858000"/>
              <a:gd name="connsiteX50-30559" fmla="*/ 5566839 w 6127519"/>
              <a:gd name="connsiteY50-30560" fmla="*/ 3345295 h 6858000"/>
              <a:gd name="connsiteX51-30561" fmla="*/ 5589758 w 6127519"/>
              <a:gd name="connsiteY51-30562" fmla="*/ 3506453 h 6858000"/>
              <a:gd name="connsiteX52-30563" fmla="*/ 5596144 w 6127519"/>
              <a:gd name="connsiteY52-30564" fmla="*/ 3534624 h 6858000"/>
              <a:gd name="connsiteX53-30565" fmla="*/ 5597750 w 6127519"/>
              <a:gd name="connsiteY53-30566" fmla="*/ 3534129 h 6858000"/>
              <a:gd name="connsiteX54-30567" fmla="*/ 5599700 w 6127519"/>
              <a:gd name="connsiteY54-30568" fmla="*/ 3547221 h 6858000"/>
              <a:gd name="connsiteX55-30569" fmla="*/ 5615031 w 6127519"/>
              <a:gd name="connsiteY55-30570" fmla="*/ 3557482 h 6858000"/>
              <a:gd name="connsiteX56-30571" fmla="*/ 5618377 w 6127519"/>
              <a:gd name="connsiteY56-30572" fmla="*/ 3588431 h 6858000"/>
              <a:gd name="connsiteX57-30573" fmla="*/ 5612155 w 6127519"/>
              <a:gd name="connsiteY57-30574" fmla="*/ 3589869 h 6858000"/>
              <a:gd name="connsiteX58-30575" fmla="*/ 5620843 w 6127519"/>
              <a:gd name="connsiteY58-30576" fmla="*/ 3606745 h 6858000"/>
              <a:gd name="connsiteX59-30577" fmla="*/ 5655472 w 6127519"/>
              <a:gd name="connsiteY59-30578" fmla="*/ 3678877 h 6858000"/>
              <a:gd name="connsiteX60-30579" fmla="*/ 5683015 w 6127519"/>
              <a:gd name="connsiteY60-30580" fmla="*/ 3762025 h 6858000"/>
              <a:gd name="connsiteX61-30581" fmla="*/ 5696643 w 6127519"/>
              <a:gd name="connsiteY61-30582" fmla="*/ 3773888 h 6858000"/>
              <a:gd name="connsiteX62-30583" fmla="*/ 5699203 w 6127519"/>
              <a:gd name="connsiteY62-30584" fmla="*/ 3775823 h 6858000"/>
              <a:gd name="connsiteX63-30585" fmla="*/ 5704824 w 6127519"/>
              <a:gd name="connsiteY63-30586" fmla="*/ 3785966 h 6858000"/>
              <a:gd name="connsiteX64-30587" fmla="*/ 5733539 w 6127519"/>
              <a:gd name="connsiteY64-30588" fmla="*/ 3818457 h 6858000"/>
              <a:gd name="connsiteX65-30589" fmla="*/ 5768491 w 6127519"/>
              <a:gd name="connsiteY65-30590" fmla="*/ 3914399 h 6858000"/>
              <a:gd name="connsiteX66-30591" fmla="*/ 5793123 w 6127519"/>
              <a:gd name="connsiteY66-30592" fmla="*/ 3969952 h 6858000"/>
              <a:gd name="connsiteX67-30593" fmla="*/ 5808321 w 6127519"/>
              <a:gd name="connsiteY67-30594" fmla="*/ 3988153 h 6858000"/>
              <a:gd name="connsiteX68-30595" fmla="*/ 5825621 w 6127519"/>
              <a:gd name="connsiteY68-30596" fmla="*/ 4015525 h 6858000"/>
              <a:gd name="connsiteX69-30597" fmla="*/ 5860672 w 6127519"/>
              <a:gd name="connsiteY69-30598" fmla="*/ 4061579 h 6858000"/>
              <a:gd name="connsiteX70-30599" fmla="*/ 5872173 w 6127519"/>
              <a:gd name="connsiteY70-30600" fmla="*/ 4088497 h 6858000"/>
              <a:gd name="connsiteX71-30601" fmla="*/ 5894095 w 6127519"/>
              <a:gd name="connsiteY71-30602" fmla="*/ 4128857 h 6858000"/>
              <a:gd name="connsiteX72-30603" fmla="*/ 5903513 w 6127519"/>
              <a:gd name="connsiteY72-30604" fmla="*/ 4187661 h 6858000"/>
              <a:gd name="connsiteX73-30605" fmla="*/ 5917114 w 6127519"/>
              <a:gd name="connsiteY73-30606" fmla="*/ 4213096 h 6858000"/>
              <a:gd name="connsiteX74-30607" fmla="*/ 5924233 w 6127519"/>
              <a:gd name="connsiteY74-30608" fmla="*/ 4242060 h 6858000"/>
              <a:gd name="connsiteX75-30609" fmla="*/ 5928910 w 6127519"/>
              <a:gd name="connsiteY75-30610" fmla="*/ 4300973 h 6858000"/>
              <a:gd name="connsiteX76-30611" fmla="*/ 5939320 w 6127519"/>
              <a:gd name="connsiteY76-30612" fmla="*/ 4340435 h 6858000"/>
              <a:gd name="connsiteX77-30613" fmla="*/ 5946705 w 6127519"/>
              <a:gd name="connsiteY77-30614" fmla="*/ 4428051 h 6858000"/>
              <a:gd name="connsiteX78-30615" fmla="*/ 5949261 w 6127519"/>
              <a:gd name="connsiteY78-30616" fmla="*/ 4449185 h 6858000"/>
              <a:gd name="connsiteX79-30617" fmla="*/ 5968960 w 6127519"/>
              <a:gd name="connsiteY79-30618" fmla="*/ 4482655 h 6858000"/>
              <a:gd name="connsiteX80-30619" fmla="*/ 5980106 w 6127519"/>
              <a:gd name="connsiteY80-30620" fmla="*/ 4585087 h 6858000"/>
              <a:gd name="connsiteX81-30621" fmla="*/ 5998138 w 6127519"/>
              <a:gd name="connsiteY81-30622" fmla="*/ 4697518 h 6858000"/>
              <a:gd name="connsiteX82-30623" fmla="*/ 6013516 w 6127519"/>
              <a:gd name="connsiteY82-30624" fmla="*/ 4786619 h 6858000"/>
              <a:gd name="connsiteX83-30625" fmla="*/ 6025404 w 6127519"/>
              <a:gd name="connsiteY83-30626" fmla="*/ 4858148 h 6858000"/>
              <a:gd name="connsiteX84-30627" fmla="*/ 6007749 w 6127519"/>
              <a:gd name="connsiteY84-30628" fmla="*/ 4964715 h 6858000"/>
              <a:gd name="connsiteX85-30629" fmla="*/ 6005269 w 6127519"/>
              <a:gd name="connsiteY85-30630" fmla="*/ 5150567 h 6858000"/>
              <a:gd name="connsiteX86-30631" fmla="*/ 6001127 w 6127519"/>
              <a:gd name="connsiteY86-30632" fmla="*/ 5164609 h 6858000"/>
              <a:gd name="connsiteX87-30633" fmla="*/ 5998514 w 6127519"/>
              <a:gd name="connsiteY87-30634" fmla="*/ 5189673 h 6858000"/>
              <a:gd name="connsiteX88-30635" fmla="*/ 6018409 w 6127519"/>
              <a:gd name="connsiteY88-30636" fmla="*/ 5227157 h 6858000"/>
              <a:gd name="connsiteX89-30637" fmla="*/ 6036748 w 6127519"/>
              <a:gd name="connsiteY89-30638" fmla="*/ 5322752 h 6858000"/>
              <a:gd name="connsiteX90-30639" fmla="*/ 6036943 w 6127519"/>
              <a:gd name="connsiteY90-30640" fmla="*/ 5329480 h 6858000"/>
              <a:gd name="connsiteX91-30641" fmla="*/ 6037677 w 6127519"/>
              <a:gd name="connsiteY91-30642" fmla="*/ 5354807 h 6858000"/>
              <a:gd name="connsiteX92-30643" fmla="*/ 6039728 w 6127519"/>
              <a:gd name="connsiteY92-30644" fmla="*/ 5359416 h 6858000"/>
              <a:gd name="connsiteX93-30645" fmla="*/ 6053435 w 6127519"/>
              <a:gd name="connsiteY93-30646" fmla="*/ 5387547 h 6858000"/>
              <a:gd name="connsiteX94-30647" fmla="*/ 6065933 w 6127519"/>
              <a:gd name="connsiteY94-30648" fmla="*/ 5443002 h 6858000"/>
              <a:gd name="connsiteX95-30649" fmla="*/ 6068640 w 6127519"/>
              <a:gd name="connsiteY95-30650" fmla="*/ 5474503 h 6858000"/>
              <a:gd name="connsiteX96-30651" fmla="*/ 6080922 w 6127519"/>
              <a:gd name="connsiteY96-30652" fmla="*/ 5561070 h 6858000"/>
              <a:gd name="connsiteX97-30653" fmla="*/ 6096949 w 6127519"/>
              <a:gd name="connsiteY97-30654" fmla="*/ 5648179 h 6858000"/>
              <a:gd name="connsiteX98-30655" fmla="*/ 6125703 w 6127519"/>
              <a:gd name="connsiteY98-30656" fmla="*/ 5692894 h 6858000"/>
              <a:gd name="connsiteX99-30657" fmla="*/ 6121353 w 6127519"/>
              <a:gd name="connsiteY99-30658" fmla="*/ 5721725 h 6858000"/>
              <a:gd name="connsiteX100-30659" fmla="*/ 6121607 w 6127519"/>
              <a:gd name="connsiteY100-30660" fmla="*/ 5721959 h 6858000"/>
              <a:gd name="connsiteX101-30661" fmla="*/ 6127024 w 6127519"/>
              <a:gd name="connsiteY101-30662" fmla="*/ 5786902 h 6858000"/>
              <a:gd name="connsiteX102-30663" fmla="*/ 6127519 w 6127519"/>
              <a:gd name="connsiteY102-30664" fmla="*/ 5865775 h 6858000"/>
              <a:gd name="connsiteX103-30665" fmla="*/ 6119217 w 6127519"/>
              <a:gd name="connsiteY103-30666" fmla="*/ 5888542 h 6858000"/>
              <a:gd name="connsiteX104-30667" fmla="*/ 6102493 w 6127519"/>
              <a:gd name="connsiteY104-30668" fmla="*/ 5928602 h 6858000"/>
              <a:gd name="connsiteX105-30669" fmla="*/ 6056863 w 6127519"/>
              <a:gd name="connsiteY105-30670" fmla="*/ 6000643 h 6858000"/>
              <a:gd name="connsiteX106-30671" fmla="*/ 6045436 w 6127519"/>
              <a:gd name="connsiteY106-30672" fmla="*/ 6124480 h 6858000"/>
              <a:gd name="connsiteX107-30673" fmla="*/ 6030489 w 6127519"/>
              <a:gd name="connsiteY107-30674" fmla="*/ 6317666 h 6858000"/>
              <a:gd name="connsiteX108-30675" fmla="*/ 6007492 w 6127519"/>
              <a:gd name="connsiteY108-30676" fmla="*/ 6440818 h 6858000"/>
              <a:gd name="connsiteX109-30677" fmla="*/ 6009467 w 6127519"/>
              <a:gd name="connsiteY109-30678" fmla="*/ 6487076 h 6858000"/>
              <a:gd name="connsiteX110-30679" fmla="*/ 5995064 w 6127519"/>
              <a:gd name="connsiteY110-30680" fmla="*/ 6540791 h 6858000"/>
              <a:gd name="connsiteX111-30681" fmla="*/ 5996309 w 6127519"/>
              <a:gd name="connsiteY111-30682" fmla="*/ 6543961 h 6858000"/>
              <a:gd name="connsiteX112-30683" fmla="*/ 6004510 w 6127519"/>
              <a:gd name="connsiteY112-30684" fmla="*/ 6599256 h 6858000"/>
              <a:gd name="connsiteX113-30685" fmla="*/ 5986207 w 6127519"/>
              <a:gd name="connsiteY113-30686" fmla="*/ 6695855 h 6858000"/>
              <a:gd name="connsiteX114-30687" fmla="*/ 5979428 w 6127519"/>
              <a:gd name="connsiteY114-30688" fmla="*/ 6754678 h 6858000"/>
              <a:gd name="connsiteX115-30689" fmla="*/ 5983398 w 6127519"/>
              <a:gd name="connsiteY115-30690" fmla="*/ 6778641 h 6858000"/>
              <a:gd name="connsiteX116-30691" fmla="*/ 5984543 w 6127519"/>
              <a:gd name="connsiteY116-30692" fmla="*/ 6811016 h 6858000"/>
              <a:gd name="connsiteX117-30693" fmla="*/ 5981802 w 6127519"/>
              <a:gd name="connsiteY117-30694" fmla="*/ 6838578 h 6858000"/>
              <a:gd name="connsiteX118-30695" fmla="*/ 5979671 w 6127519"/>
              <a:gd name="connsiteY118-30696" fmla="*/ 6858000 h 6858000"/>
              <a:gd name="connsiteX119-30697" fmla="*/ 0 w 6127519"/>
              <a:gd name="connsiteY119-30698" fmla="*/ 6858000 h 6858000"/>
              <a:gd name="connsiteX120-30699" fmla="*/ 0 w 6127519"/>
              <a:gd name="connsiteY120-30700" fmla="*/ 0 h 6858000"/>
              <a:gd name="connsiteX0-30701" fmla="*/ 0 w 6127519"/>
              <a:gd name="connsiteY0-30702" fmla="*/ 0 h 6858000"/>
              <a:gd name="connsiteX1-30703" fmla="*/ 4965888 w 6127519"/>
              <a:gd name="connsiteY1-30704" fmla="*/ 0 h 6858000"/>
              <a:gd name="connsiteX2-30705" fmla="*/ 4967767 w 6127519"/>
              <a:gd name="connsiteY2-30706" fmla="*/ 7930 h 6858000"/>
              <a:gd name="connsiteX3-30707" fmla="*/ 4979444 w 6127519"/>
              <a:gd name="connsiteY3-30708" fmla="*/ 43921 h 6858000"/>
              <a:gd name="connsiteX4-30709" fmla="*/ 5021173 w 6127519"/>
              <a:gd name="connsiteY4-30710" fmla="*/ 123738 h 6858000"/>
              <a:gd name="connsiteX5-30711" fmla="*/ 5075458 w 6127519"/>
              <a:gd name="connsiteY5-30712" fmla="*/ 264355 h 6858000"/>
              <a:gd name="connsiteX6-30713" fmla="*/ 5081175 w 6127519"/>
              <a:gd name="connsiteY6-30714" fmla="*/ 277448 h 6858000"/>
              <a:gd name="connsiteX7-30715" fmla="*/ 5097011 w 6127519"/>
              <a:gd name="connsiteY7-30716" fmla="*/ 355616 h 6858000"/>
              <a:gd name="connsiteX8-30717" fmla="*/ 5130982 w 6127519"/>
              <a:gd name="connsiteY8-30718" fmla="*/ 412030 h 6858000"/>
              <a:gd name="connsiteX9-30719" fmla="*/ 5153000 w 6127519"/>
              <a:gd name="connsiteY9-30720" fmla="*/ 507134 h 6858000"/>
              <a:gd name="connsiteX10-30721" fmla="*/ 5171282 w 6127519"/>
              <a:gd name="connsiteY10-30722" fmla="*/ 602071 h 6858000"/>
              <a:gd name="connsiteX11-30723" fmla="*/ 5176196 w 6127519"/>
              <a:gd name="connsiteY11-30724" fmla="*/ 636822 h 6858000"/>
              <a:gd name="connsiteX12-30725" fmla="*/ 5189051 w 6127519"/>
              <a:gd name="connsiteY12-30726" fmla="*/ 782518 h 6858000"/>
              <a:gd name="connsiteX13-30727" fmla="*/ 5210428 w 6127519"/>
              <a:gd name="connsiteY13-30728" fmla="*/ 815772 h 6858000"/>
              <a:gd name="connsiteX14-30729" fmla="*/ 5221088 w 6127519"/>
              <a:gd name="connsiteY14-30730" fmla="*/ 860193 h 6858000"/>
              <a:gd name="connsiteX15-30731" fmla="*/ 5230806 w 6127519"/>
              <a:gd name="connsiteY15-30732" fmla="*/ 961354 h 6858000"/>
              <a:gd name="connsiteX16-30733" fmla="*/ 5201018 w 6127519"/>
              <a:gd name="connsiteY16-30734" fmla="*/ 1095027 h 6858000"/>
              <a:gd name="connsiteX17-30735" fmla="*/ 5202153 w 6127519"/>
              <a:gd name="connsiteY17-30736" fmla="*/ 1133224 h 6858000"/>
              <a:gd name="connsiteX18-30737" fmla="*/ 5207370 w 6127519"/>
              <a:gd name="connsiteY18-30738" fmla="*/ 1138097 h 6858000"/>
              <a:gd name="connsiteX19-30739" fmla="*/ 5189234 w 6127519"/>
              <a:gd name="connsiteY19-30740" fmla="*/ 1193495 h 6858000"/>
              <a:gd name="connsiteX20-30741" fmla="*/ 5202769 w 6127519"/>
              <a:gd name="connsiteY20-30742" fmla="*/ 1269450 h 6858000"/>
              <a:gd name="connsiteX21-30743" fmla="*/ 5225968 w 6127519"/>
              <a:gd name="connsiteY21-30744" fmla="*/ 1357994 h 6858000"/>
              <a:gd name="connsiteX22-30745" fmla="*/ 5233819 w 6127519"/>
              <a:gd name="connsiteY22-30746" fmla="*/ 1380922 h 6858000"/>
              <a:gd name="connsiteX23-30747" fmla="*/ 5237226 w 6127519"/>
              <a:gd name="connsiteY23-30748" fmla="*/ 1441327 h 6858000"/>
              <a:gd name="connsiteX24-30749" fmla="*/ 5255653 w 6127519"/>
              <a:gd name="connsiteY24-30750" fmla="*/ 1524712 h 6858000"/>
              <a:gd name="connsiteX25-30751" fmla="*/ 5263491 w 6127519"/>
              <a:gd name="connsiteY25-30752" fmla="*/ 1642938 h 6858000"/>
              <a:gd name="connsiteX26-30753" fmla="*/ 5261314 w 6127519"/>
              <a:gd name="connsiteY26-30754" fmla="*/ 1689177 h 6858000"/>
              <a:gd name="connsiteX27-30755" fmla="*/ 5259788 w 6127519"/>
              <a:gd name="connsiteY27-30756" fmla="*/ 1768516 h 6858000"/>
              <a:gd name="connsiteX28-30757" fmla="*/ 5255696 w 6127519"/>
              <a:gd name="connsiteY28-30758" fmla="*/ 1953770 h 6858000"/>
              <a:gd name="connsiteX29-30759" fmla="*/ 5252592 w 6127519"/>
              <a:gd name="connsiteY29-30760" fmla="*/ 2092210 h 6858000"/>
              <a:gd name="connsiteX30-30761" fmla="*/ 5264303 w 6127519"/>
              <a:gd name="connsiteY30-30762" fmla="*/ 2225157 h 6858000"/>
              <a:gd name="connsiteX31-30763" fmla="*/ 5254949 w 6127519"/>
              <a:gd name="connsiteY31-30764" fmla="*/ 2236160 h 6858000"/>
              <a:gd name="connsiteX32-30765" fmla="*/ 5250104 w 6127519"/>
              <a:gd name="connsiteY32-30766" fmla="*/ 2249166 h 6858000"/>
              <a:gd name="connsiteX33-30767" fmla="*/ 5251214 w 6127519"/>
              <a:gd name="connsiteY33-30768" fmla="*/ 2250944 h 6858000"/>
              <a:gd name="connsiteX34-30769" fmla="*/ 5250644 w 6127519"/>
              <a:gd name="connsiteY34-30770" fmla="*/ 2266619 h 6858000"/>
              <a:gd name="connsiteX35-30771" fmla="*/ 5293877 w 6127519"/>
              <a:gd name="connsiteY35-30772" fmla="*/ 2368649 h 6858000"/>
              <a:gd name="connsiteX36-30773" fmla="*/ 5311338 w 6127519"/>
              <a:gd name="connsiteY36-30774" fmla="*/ 2404034 h 6858000"/>
              <a:gd name="connsiteX37-30775" fmla="*/ 5338366 w 6127519"/>
              <a:gd name="connsiteY37-30776" fmla="*/ 2465052 h 6858000"/>
              <a:gd name="connsiteX38-30777" fmla="*/ 5371263 w 6127519"/>
              <a:gd name="connsiteY38-30778" fmla="*/ 2586413 h 6858000"/>
              <a:gd name="connsiteX39-30779" fmla="*/ 5407503 w 6127519"/>
              <a:gd name="connsiteY39-30780" fmla="*/ 2786290 h 6858000"/>
              <a:gd name="connsiteX40-30781" fmla="*/ 5407356 w 6127519"/>
              <a:gd name="connsiteY40-30782" fmla="*/ 2787545 h 6858000"/>
              <a:gd name="connsiteX41-30783" fmla="*/ 5411130 w 6127519"/>
              <a:gd name="connsiteY41-30784" fmla="*/ 2788640 h 6858000"/>
              <a:gd name="connsiteX42-30785" fmla="*/ 5416439 w 6127519"/>
              <a:gd name="connsiteY42-30786" fmla="*/ 2805666 h 6858000"/>
              <a:gd name="connsiteX43-30787" fmla="*/ 5457023 w 6127519"/>
              <a:gd name="connsiteY43-30788" fmla="*/ 2858292 h 6858000"/>
              <a:gd name="connsiteX44-30789" fmla="*/ 5479298 w 6127519"/>
              <a:gd name="connsiteY44-30790" fmla="*/ 2947791 h 6858000"/>
              <a:gd name="connsiteX45-30791" fmla="*/ 5481770 w 6127519"/>
              <a:gd name="connsiteY45-30792" fmla="*/ 2951352 h 6858000"/>
              <a:gd name="connsiteX46-30793" fmla="*/ 5482045 w 6127519"/>
              <a:gd name="connsiteY46-30794" fmla="*/ 2984371 h 6858000"/>
              <a:gd name="connsiteX47-30795" fmla="*/ 5482415 w 6127519"/>
              <a:gd name="connsiteY47-30796" fmla="*/ 3004079 h 6858000"/>
              <a:gd name="connsiteX48-30797" fmla="*/ 5503944 w 6127519"/>
              <a:gd name="connsiteY48-30798" fmla="*/ 3123335 h 6858000"/>
              <a:gd name="connsiteX49-30799" fmla="*/ 5516007 w 6127519"/>
              <a:gd name="connsiteY49-30800" fmla="*/ 3258473 h 6858000"/>
              <a:gd name="connsiteX50-30801" fmla="*/ 5566839 w 6127519"/>
              <a:gd name="connsiteY50-30802" fmla="*/ 3345295 h 6858000"/>
              <a:gd name="connsiteX51-30803" fmla="*/ 5589758 w 6127519"/>
              <a:gd name="connsiteY51-30804" fmla="*/ 3506453 h 6858000"/>
              <a:gd name="connsiteX52-30805" fmla="*/ 5596144 w 6127519"/>
              <a:gd name="connsiteY52-30806" fmla="*/ 3534624 h 6858000"/>
              <a:gd name="connsiteX53-30807" fmla="*/ 5597750 w 6127519"/>
              <a:gd name="connsiteY53-30808" fmla="*/ 3534129 h 6858000"/>
              <a:gd name="connsiteX54-30809" fmla="*/ 5599700 w 6127519"/>
              <a:gd name="connsiteY54-30810" fmla="*/ 3547221 h 6858000"/>
              <a:gd name="connsiteX55-30811" fmla="*/ 5615031 w 6127519"/>
              <a:gd name="connsiteY55-30812" fmla="*/ 3557482 h 6858000"/>
              <a:gd name="connsiteX56-30813" fmla="*/ 5618377 w 6127519"/>
              <a:gd name="connsiteY56-30814" fmla="*/ 3588431 h 6858000"/>
              <a:gd name="connsiteX57-30815" fmla="*/ 5612155 w 6127519"/>
              <a:gd name="connsiteY57-30816" fmla="*/ 3589869 h 6858000"/>
              <a:gd name="connsiteX58-30817" fmla="*/ 5620843 w 6127519"/>
              <a:gd name="connsiteY58-30818" fmla="*/ 3606745 h 6858000"/>
              <a:gd name="connsiteX59-30819" fmla="*/ 5655472 w 6127519"/>
              <a:gd name="connsiteY59-30820" fmla="*/ 3678877 h 6858000"/>
              <a:gd name="connsiteX60-30821" fmla="*/ 5683015 w 6127519"/>
              <a:gd name="connsiteY60-30822" fmla="*/ 3762025 h 6858000"/>
              <a:gd name="connsiteX61-30823" fmla="*/ 5696643 w 6127519"/>
              <a:gd name="connsiteY61-30824" fmla="*/ 3773888 h 6858000"/>
              <a:gd name="connsiteX62-30825" fmla="*/ 5699203 w 6127519"/>
              <a:gd name="connsiteY62-30826" fmla="*/ 3775823 h 6858000"/>
              <a:gd name="connsiteX63-30827" fmla="*/ 5704824 w 6127519"/>
              <a:gd name="connsiteY63-30828" fmla="*/ 3785966 h 6858000"/>
              <a:gd name="connsiteX64-30829" fmla="*/ 5733539 w 6127519"/>
              <a:gd name="connsiteY64-30830" fmla="*/ 3818457 h 6858000"/>
              <a:gd name="connsiteX65-30831" fmla="*/ 5768491 w 6127519"/>
              <a:gd name="connsiteY65-30832" fmla="*/ 3914399 h 6858000"/>
              <a:gd name="connsiteX66-30833" fmla="*/ 5793123 w 6127519"/>
              <a:gd name="connsiteY66-30834" fmla="*/ 3969952 h 6858000"/>
              <a:gd name="connsiteX67-30835" fmla="*/ 5808321 w 6127519"/>
              <a:gd name="connsiteY67-30836" fmla="*/ 3988153 h 6858000"/>
              <a:gd name="connsiteX68-30837" fmla="*/ 5825621 w 6127519"/>
              <a:gd name="connsiteY68-30838" fmla="*/ 4015525 h 6858000"/>
              <a:gd name="connsiteX69-30839" fmla="*/ 5860672 w 6127519"/>
              <a:gd name="connsiteY69-30840" fmla="*/ 4061579 h 6858000"/>
              <a:gd name="connsiteX70-30841" fmla="*/ 5872173 w 6127519"/>
              <a:gd name="connsiteY70-30842" fmla="*/ 4088497 h 6858000"/>
              <a:gd name="connsiteX71-30843" fmla="*/ 5894095 w 6127519"/>
              <a:gd name="connsiteY71-30844" fmla="*/ 4128857 h 6858000"/>
              <a:gd name="connsiteX72-30845" fmla="*/ 5903513 w 6127519"/>
              <a:gd name="connsiteY72-30846" fmla="*/ 4187661 h 6858000"/>
              <a:gd name="connsiteX73-30847" fmla="*/ 5917114 w 6127519"/>
              <a:gd name="connsiteY73-30848" fmla="*/ 4213096 h 6858000"/>
              <a:gd name="connsiteX74-30849" fmla="*/ 5924233 w 6127519"/>
              <a:gd name="connsiteY74-30850" fmla="*/ 4242060 h 6858000"/>
              <a:gd name="connsiteX75-30851" fmla="*/ 5928910 w 6127519"/>
              <a:gd name="connsiteY75-30852" fmla="*/ 4300973 h 6858000"/>
              <a:gd name="connsiteX76-30853" fmla="*/ 5939320 w 6127519"/>
              <a:gd name="connsiteY76-30854" fmla="*/ 4340435 h 6858000"/>
              <a:gd name="connsiteX77-30855" fmla="*/ 5946705 w 6127519"/>
              <a:gd name="connsiteY77-30856" fmla="*/ 4428051 h 6858000"/>
              <a:gd name="connsiteX78-30857" fmla="*/ 5949261 w 6127519"/>
              <a:gd name="connsiteY78-30858" fmla="*/ 4449185 h 6858000"/>
              <a:gd name="connsiteX79-30859" fmla="*/ 5968960 w 6127519"/>
              <a:gd name="connsiteY79-30860" fmla="*/ 4482655 h 6858000"/>
              <a:gd name="connsiteX80-30861" fmla="*/ 5980106 w 6127519"/>
              <a:gd name="connsiteY80-30862" fmla="*/ 4585087 h 6858000"/>
              <a:gd name="connsiteX81-30863" fmla="*/ 5998138 w 6127519"/>
              <a:gd name="connsiteY81-30864" fmla="*/ 4697518 h 6858000"/>
              <a:gd name="connsiteX82-30865" fmla="*/ 6013516 w 6127519"/>
              <a:gd name="connsiteY82-30866" fmla="*/ 4786619 h 6858000"/>
              <a:gd name="connsiteX83-30867" fmla="*/ 6025404 w 6127519"/>
              <a:gd name="connsiteY83-30868" fmla="*/ 4858148 h 6858000"/>
              <a:gd name="connsiteX84-30869" fmla="*/ 6007749 w 6127519"/>
              <a:gd name="connsiteY84-30870" fmla="*/ 4964715 h 6858000"/>
              <a:gd name="connsiteX85-30871" fmla="*/ 6005269 w 6127519"/>
              <a:gd name="connsiteY85-30872" fmla="*/ 5150567 h 6858000"/>
              <a:gd name="connsiteX86-30873" fmla="*/ 6001127 w 6127519"/>
              <a:gd name="connsiteY86-30874" fmla="*/ 5164609 h 6858000"/>
              <a:gd name="connsiteX87-30875" fmla="*/ 5998514 w 6127519"/>
              <a:gd name="connsiteY87-30876" fmla="*/ 5189673 h 6858000"/>
              <a:gd name="connsiteX88-30877" fmla="*/ 6018409 w 6127519"/>
              <a:gd name="connsiteY88-30878" fmla="*/ 5227157 h 6858000"/>
              <a:gd name="connsiteX89-30879" fmla="*/ 6036748 w 6127519"/>
              <a:gd name="connsiteY89-30880" fmla="*/ 5322752 h 6858000"/>
              <a:gd name="connsiteX90-30881" fmla="*/ 6036943 w 6127519"/>
              <a:gd name="connsiteY90-30882" fmla="*/ 5329480 h 6858000"/>
              <a:gd name="connsiteX91-30883" fmla="*/ 6037677 w 6127519"/>
              <a:gd name="connsiteY91-30884" fmla="*/ 5354807 h 6858000"/>
              <a:gd name="connsiteX92-30885" fmla="*/ 6039728 w 6127519"/>
              <a:gd name="connsiteY92-30886" fmla="*/ 5359416 h 6858000"/>
              <a:gd name="connsiteX93-30887" fmla="*/ 6053435 w 6127519"/>
              <a:gd name="connsiteY93-30888" fmla="*/ 5387547 h 6858000"/>
              <a:gd name="connsiteX94-30889" fmla="*/ 6065933 w 6127519"/>
              <a:gd name="connsiteY94-30890" fmla="*/ 5443002 h 6858000"/>
              <a:gd name="connsiteX95-30891" fmla="*/ 6068640 w 6127519"/>
              <a:gd name="connsiteY95-30892" fmla="*/ 5474503 h 6858000"/>
              <a:gd name="connsiteX96-30893" fmla="*/ 6080922 w 6127519"/>
              <a:gd name="connsiteY96-30894" fmla="*/ 5561070 h 6858000"/>
              <a:gd name="connsiteX97-30895" fmla="*/ 6096949 w 6127519"/>
              <a:gd name="connsiteY97-30896" fmla="*/ 5648179 h 6858000"/>
              <a:gd name="connsiteX98-30897" fmla="*/ 6125703 w 6127519"/>
              <a:gd name="connsiteY98-30898" fmla="*/ 5692894 h 6858000"/>
              <a:gd name="connsiteX99-30899" fmla="*/ 6121353 w 6127519"/>
              <a:gd name="connsiteY99-30900" fmla="*/ 5721725 h 6858000"/>
              <a:gd name="connsiteX100-30901" fmla="*/ 6121607 w 6127519"/>
              <a:gd name="connsiteY100-30902" fmla="*/ 5721959 h 6858000"/>
              <a:gd name="connsiteX101-30903" fmla="*/ 6127024 w 6127519"/>
              <a:gd name="connsiteY101-30904" fmla="*/ 5786902 h 6858000"/>
              <a:gd name="connsiteX102-30905" fmla="*/ 6127519 w 6127519"/>
              <a:gd name="connsiteY102-30906" fmla="*/ 5865775 h 6858000"/>
              <a:gd name="connsiteX103-30907" fmla="*/ 6119217 w 6127519"/>
              <a:gd name="connsiteY103-30908" fmla="*/ 5888542 h 6858000"/>
              <a:gd name="connsiteX104-30909" fmla="*/ 6102493 w 6127519"/>
              <a:gd name="connsiteY104-30910" fmla="*/ 5928602 h 6858000"/>
              <a:gd name="connsiteX105-30911" fmla="*/ 6056863 w 6127519"/>
              <a:gd name="connsiteY105-30912" fmla="*/ 6000643 h 6858000"/>
              <a:gd name="connsiteX106-30913" fmla="*/ 6045436 w 6127519"/>
              <a:gd name="connsiteY106-30914" fmla="*/ 6124480 h 6858000"/>
              <a:gd name="connsiteX107-30915" fmla="*/ 6030489 w 6127519"/>
              <a:gd name="connsiteY107-30916" fmla="*/ 6317666 h 6858000"/>
              <a:gd name="connsiteX108-30917" fmla="*/ 6007492 w 6127519"/>
              <a:gd name="connsiteY108-30918" fmla="*/ 6440818 h 6858000"/>
              <a:gd name="connsiteX109-30919" fmla="*/ 6009467 w 6127519"/>
              <a:gd name="connsiteY109-30920" fmla="*/ 6487076 h 6858000"/>
              <a:gd name="connsiteX110-30921" fmla="*/ 5995064 w 6127519"/>
              <a:gd name="connsiteY110-30922" fmla="*/ 6540791 h 6858000"/>
              <a:gd name="connsiteX111-30923" fmla="*/ 6004510 w 6127519"/>
              <a:gd name="connsiteY111-30924" fmla="*/ 6599256 h 6858000"/>
              <a:gd name="connsiteX112-30925" fmla="*/ 5986207 w 6127519"/>
              <a:gd name="connsiteY112-30926" fmla="*/ 6695855 h 6858000"/>
              <a:gd name="connsiteX113-30927" fmla="*/ 5979428 w 6127519"/>
              <a:gd name="connsiteY113-30928" fmla="*/ 6754678 h 6858000"/>
              <a:gd name="connsiteX114-30929" fmla="*/ 5983398 w 6127519"/>
              <a:gd name="connsiteY114-30930" fmla="*/ 6778641 h 6858000"/>
              <a:gd name="connsiteX115-30931" fmla="*/ 5984543 w 6127519"/>
              <a:gd name="connsiteY115-30932" fmla="*/ 6811016 h 6858000"/>
              <a:gd name="connsiteX116-30933" fmla="*/ 5981802 w 6127519"/>
              <a:gd name="connsiteY116-30934" fmla="*/ 6838578 h 6858000"/>
              <a:gd name="connsiteX117-30935" fmla="*/ 5979671 w 6127519"/>
              <a:gd name="connsiteY117-30936" fmla="*/ 6858000 h 6858000"/>
              <a:gd name="connsiteX118-30937" fmla="*/ 0 w 6127519"/>
              <a:gd name="connsiteY118-30938" fmla="*/ 6858000 h 6858000"/>
              <a:gd name="connsiteX119-30939" fmla="*/ 0 w 6127519"/>
              <a:gd name="connsiteY119-30940" fmla="*/ 0 h 6858000"/>
              <a:gd name="connsiteX0-30941" fmla="*/ 0 w 6127519"/>
              <a:gd name="connsiteY0-30942" fmla="*/ 0 h 6858000"/>
              <a:gd name="connsiteX1-30943" fmla="*/ 4965888 w 6127519"/>
              <a:gd name="connsiteY1-30944" fmla="*/ 0 h 6858000"/>
              <a:gd name="connsiteX2-30945" fmla="*/ 4967767 w 6127519"/>
              <a:gd name="connsiteY2-30946" fmla="*/ 7930 h 6858000"/>
              <a:gd name="connsiteX3-30947" fmla="*/ 4979444 w 6127519"/>
              <a:gd name="connsiteY3-30948" fmla="*/ 43921 h 6858000"/>
              <a:gd name="connsiteX4-30949" fmla="*/ 5021173 w 6127519"/>
              <a:gd name="connsiteY4-30950" fmla="*/ 123738 h 6858000"/>
              <a:gd name="connsiteX5-30951" fmla="*/ 5075458 w 6127519"/>
              <a:gd name="connsiteY5-30952" fmla="*/ 264355 h 6858000"/>
              <a:gd name="connsiteX6-30953" fmla="*/ 5081175 w 6127519"/>
              <a:gd name="connsiteY6-30954" fmla="*/ 277448 h 6858000"/>
              <a:gd name="connsiteX7-30955" fmla="*/ 5097011 w 6127519"/>
              <a:gd name="connsiteY7-30956" fmla="*/ 355616 h 6858000"/>
              <a:gd name="connsiteX8-30957" fmla="*/ 5130982 w 6127519"/>
              <a:gd name="connsiteY8-30958" fmla="*/ 412030 h 6858000"/>
              <a:gd name="connsiteX9-30959" fmla="*/ 5153000 w 6127519"/>
              <a:gd name="connsiteY9-30960" fmla="*/ 507134 h 6858000"/>
              <a:gd name="connsiteX10-30961" fmla="*/ 5171282 w 6127519"/>
              <a:gd name="connsiteY10-30962" fmla="*/ 602071 h 6858000"/>
              <a:gd name="connsiteX11-30963" fmla="*/ 5176196 w 6127519"/>
              <a:gd name="connsiteY11-30964" fmla="*/ 636822 h 6858000"/>
              <a:gd name="connsiteX12-30965" fmla="*/ 5189051 w 6127519"/>
              <a:gd name="connsiteY12-30966" fmla="*/ 782518 h 6858000"/>
              <a:gd name="connsiteX13-30967" fmla="*/ 5210428 w 6127519"/>
              <a:gd name="connsiteY13-30968" fmla="*/ 815772 h 6858000"/>
              <a:gd name="connsiteX14-30969" fmla="*/ 5221088 w 6127519"/>
              <a:gd name="connsiteY14-30970" fmla="*/ 860193 h 6858000"/>
              <a:gd name="connsiteX15-30971" fmla="*/ 5230806 w 6127519"/>
              <a:gd name="connsiteY15-30972" fmla="*/ 961354 h 6858000"/>
              <a:gd name="connsiteX16-30973" fmla="*/ 5201018 w 6127519"/>
              <a:gd name="connsiteY16-30974" fmla="*/ 1095027 h 6858000"/>
              <a:gd name="connsiteX17-30975" fmla="*/ 5202153 w 6127519"/>
              <a:gd name="connsiteY17-30976" fmla="*/ 1133224 h 6858000"/>
              <a:gd name="connsiteX18-30977" fmla="*/ 5207370 w 6127519"/>
              <a:gd name="connsiteY18-30978" fmla="*/ 1138097 h 6858000"/>
              <a:gd name="connsiteX19-30979" fmla="*/ 5189234 w 6127519"/>
              <a:gd name="connsiteY19-30980" fmla="*/ 1193495 h 6858000"/>
              <a:gd name="connsiteX20-30981" fmla="*/ 5202769 w 6127519"/>
              <a:gd name="connsiteY20-30982" fmla="*/ 1269450 h 6858000"/>
              <a:gd name="connsiteX21-30983" fmla="*/ 5225968 w 6127519"/>
              <a:gd name="connsiteY21-30984" fmla="*/ 1357994 h 6858000"/>
              <a:gd name="connsiteX22-30985" fmla="*/ 5233819 w 6127519"/>
              <a:gd name="connsiteY22-30986" fmla="*/ 1380922 h 6858000"/>
              <a:gd name="connsiteX23-30987" fmla="*/ 5237226 w 6127519"/>
              <a:gd name="connsiteY23-30988" fmla="*/ 1441327 h 6858000"/>
              <a:gd name="connsiteX24-30989" fmla="*/ 5255653 w 6127519"/>
              <a:gd name="connsiteY24-30990" fmla="*/ 1524712 h 6858000"/>
              <a:gd name="connsiteX25-30991" fmla="*/ 5263491 w 6127519"/>
              <a:gd name="connsiteY25-30992" fmla="*/ 1642938 h 6858000"/>
              <a:gd name="connsiteX26-30993" fmla="*/ 5261314 w 6127519"/>
              <a:gd name="connsiteY26-30994" fmla="*/ 1689177 h 6858000"/>
              <a:gd name="connsiteX27-30995" fmla="*/ 5259788 w 6127519"/>
              <a:gd name="connsiteY27-30996" fmla="*/ 1768516 h 6858000"/>
              <a:gd name="connsiteX28-30997" fmla="*/ 5255696 w 6127519"/>
              <a:gd name="connsiteY28-30998" fmla="*/ 1953770 h 6858000"/>
              <a:gd name="connsiteX29-30999" fmla="*/ 5252592 w 6127519"/>
              <a:gd name="connsiteY29-31000" fmla="*/ 2092210 h 6858000"/>
              <a:gd name="connsiteX30-31001" fmla="*/ 5264303 w 6127519"/>
              <a:gd name="connsiteY30-31002" fmla="*/ 2225157 h 6858000"/>
              <a:gd name="connsiteX31-31003" fmla="*/ 5254949 w 6127519"/>
              <a:gd name="connsiteY31-31004" fmla="*/ 2236160 h 6858000"/>
              <a:gd name="connsiteX32-31005" fmla="*/ 5250104 w 6127519"/>
              <a:gd name="connsiteY32-31006" fmla="*/ 2249166 h 6858000"/>
              <a:gd name="connsiteX33-31007" fmla="*/ 5251214 w 6127519"/>
              <a:gd name="connsiteY33-31008" fmla="*/ 2250944 h 6858000"/>
              <a:gd name="connsiteX34-31009" fmla="*/ 5250644 w 6127519"/>
              <a:gd name="connsiteY34-31010" fmla="*/ 2266619 h 6858000"/>
              <a:gd name="connsiteX35-31011" fmla="*/ 5293877 w 6127519"/>
              <a:gd name="connsiteY35-31012" fmla="*/ 2368649 h 6858000"/>
              <a:gd name="connsiteX36-31013" fmla="*/ 5311338 w 6127519"/>
              <a:gd name="connsiteY36-31014" fmla="*/ 2404034 h 6858000"/>
              <a:gd name="connsiteX37-31015" fmla="*/ 5338366 w 6127519"/>
              <a:gd name="connsiteY37-31016" fmla="*/ 2465052 h 6858000"/>
              <a:gd name="connsiteX38-31017" fmla="*/ 5371263 w 6127519"/>
              <a:gd name="connsiteY38-31018" fmla="*/ 2586413 h 6858000"/>
              <a:gd name="connsiteX39-31019" fmla="*/ 5407503 w 6127519"/>
              <a:gd name="connsiteY39-31020" fmla="*/ 2786290 h 6858000"/>
              <a:gd name="connsiteX40-31021" fmla="*/ 5407356 w 6127519"/>
              <a:gd name="connsiteY40-31022" fmla="*/ 2787545 h 6858000"/>
              <a:gd name="connsiteX41-31023" fmla="*/ 5411130 w 6127519"/>
              <a:gd name="connsiteY41-31024" fmla="*/ 2788640 h 6858000"/>
              <a:gd name="connsiteX42-31025" fmla="*/ 5416439 w 6127519"/>
              <a:gd name="connsiteY42-31026" fmla="*/ 2805666 h 6858000"/>
              <a:gd name="connsiteX43-31027" fmla="*/ 5457023 w 6127519"/>
              <a:gd name="connsiteY43-31028" fmla="*/ 2858292 h 6858000"/>
              <a:gd name="connsiteX44-31029" fmla="*/ 5479298 w 6127519"/>
              <a:gd name="connsiteY44-31030" fmla="*/ 2947791 h 6858000"/>
              <a:gd name="connsiteX45-31031" fmla="*/ 5481770 w 6127519"/>
              <a:gd name="connsiteY45-31032" fmla="*/ 2951352 h 6858000"/>
              <a:gd name="connsiteX46-31033" fmla="*/ 5482045 w 6127519"/>
              <a:gd name="connsiteY46-31034" fmla="*/ 2984371 h 6858000"/>
              <a:gd name="connsiteX47-31035" fmla="*/ 5482415 w 6127519"/>
              <a:gd name="connsiteY47-31036" fmla="*/ 3004079 h 6858000"/>
              <a:gd name="connsiteX48-31037" fmla="*/ 5503944 w 6127519"/>
              <a:gd name="connsiteY48-31038" fmla="*/ 3123335 h 6858000"/>
              <a:gd name="connsiteX49-31039" fmla="*/ 5516007 w 6127519"/>
              <a:gd name="connsiteY49-31040" fmla="*/ 3258473 h 6858000"/>
              <a:gd name="connsiteX50-31041" fmla="*/ 5566839 w 6127519"/>
              <a:gd name="connsiteY50-31042" fmla="*/ 3345295 h 6858000"/>
              <a:gd name="connsiteX51-31043" fmla="*/ 5589758 w 6127519"/>
              <a:gd name="connsiteY51-31044" fmla="*/ 3506453 h 6858000"/>
              <a:gd name="connsiteX52-31045" fmla="*/ 5596144 w 6127519"/>
              <a:gd name="connsiteY52-31046" fmla="*/ 3534624 h 6858000"/>
              <a:gd name="connsiteX53-31047" fmla="*/ 5597750 w 6127519"/>
              <a:gd name="connsiteY53-31048" fmla="*/ 3534129 h 6858000"/>
              <a:gd name="connsiteX54-31049" fmla="*/ 5599700 w 6127519"/>
              <a:gd name="connsiteY54-31050" fmla="*/ 3547221 h 6858000"/>
              <a:gd name="connsiteX55-31051" fmla="*/ 5615031 w 6127519"/>
              <a:gd name="connsiteY55-31052" fmla="*/ 3557482 h 6858000"/>
              <a:gd name="connsiteX56-31053" fmla="*/ 5618377 w 6127519"/>
              <a:gd name="connsiteY56-31054" fmla="*/ 3588431 h 6858000"/>
              <a:gd name="connsiteX57-31055" fmla="*/ 5612155 w 6127519"/>
              <a:gd name="connsiteY57-31056" fmla="*/ 3589869 h 6858000"/>
              <a:gd name="connsiteX58-31057" fmla="*/ 5620843 w 6127519"/>
              <a:gd name="connsiteY58-31058" fmla="*/ 3606745 h 6858000"/>
              <a:gd name="connsiteX59-31059" fmla="*/ 5655472 w 6127519"/>
              <a:gd name="connsiteY59-31060" fmla="*/ 3678877 h 6858000"/>
              <a:gd name="connsiteX60-31061" fmla="*/ 5683015 w 6127519"/>
              <a:gd name="connsiteY60-31062" fmla="*/ 3762025 h 6858000"/>
              <a:gd name="connsiteX61-31063" fmla="*/ 5696643 w 6127519"/>
              <a:gd name="connsiteY61-31064" fmla="*/ 3773888 h 6858000"/>
              <a:gd name="connsiteX62-31065" fmla="*/ 5699203 w 6127519"/>
              <a:gd name="connsiteY62-31066" fmla="*/ 3775823 h 6858000"/>
              <a:gd name="connsiteX63-31067" fmla="*/ 5704824 w 6127519"/>
              <a:gd name="connsiteY63-31068" fmla="*/ 3785966 h 6858000"/>
              <a:gd name="connsiteX64-31069" fmla="*/ 5733539 w 6127519"/>
              <a:gd name="connsiteY64-31070" fmla="*/ 3818457 h 6858000"/>
              <a:gd name="connsiteX65-31071" fmla="*/ 5768491 w 6127519"/>
              <a:gd name="connsiteY65-31072" fmla="*/ 3914399 h 6858000"/>
              <a:gd name="connsiteX66-31073" fmla="*/ 5793123 w 6127519"/>
              <a:gd name="connsiteY66-31074" fmla="*/ 3969952 h 6858000"/>
              <a:gd name="connsiteX67-31075" fmla="*/ 5808321 w 6127519"/>
              <a:gd name="connsiteY67-31076" fmla="*/ 3988153 h 6858000"/>
              <a:gd name="connsiteX68-31077" fmla="*/ 5825621 w 6127519"/>
              <a:gd name="connsiteY68-31078" fmla="*/ 4015525 h 6858000"/>
              <a:gd name="connsiteX69-31079" fmla="*/ 5860672 w 6127519"/>
              <a:gd name="connsiteY69-31080" fmla="*/ 4061579 h 6858000"/>
              <a:gd name="connsiteX70-31081" fmla="*/ 5872173 w 6127519"/>
              <a:gd name="connsiteY70-31082" fmla="*/ 4088497 h 6858000"/>
              <a:gd name="connsiteX71-31083" fmla="*/ 5894095 w 6127519"/>
              <a:gd name="connsiteY71-31084" fmla="*/ 4128857 h 6858000"/>
              <a:gd name="connsiteX72-31085" fmla="*/ 5903513 w 6127519"/>
              <a:gd name="connsiteY72-31086" fmla="*/ 4187661 h 6858000"/>
              <a:gd name="connsiteX73-31087" fmla="*/ 5917114 w 6127519"/>
              <a:gd name="connsiteY73-31088" fmla="*/ 4213096 h 6858000"/>
              <a:gd name="connsiteX74-31089" fmla="*/ 5924233 w 6127519"/>
              <a:gd name="connsiteY74-31090" fmla="*/ 4242060 h 6858000"/>
              <a:gd name="connsiteX75-31091" fmla="*/ 5928910 w 6127519"/>
              <a:gd name="connsiteY75-31092" fmla="*/ 4300973 h 6858000"/>
              <a:gd name="connsiteX76-31093" fmla="*/ 5939320 w 6127519"/>
              <a:gd name="connsiteY76-31094" fmla="*/ 4340435 h 6858000"/>
              <a:gd name="connsiteX77-31095" fmla="*/ 5946705 w 6127519"/>
              <a:gd name="connsiteY77-31096" fmla="*/ 4428051 h 6858000"/>
              <a:gd name="connsiteX78-31097" fmla="*/ 5949261 w 6127519"/>
              <a:gd name="connsiteY78-31098" fmla="*/ 4449185 h 6858000"/>
              <a:gd name="connsiteX79-31099" fmla="*/ 5968960 w 6127519"/>
              <a:gd name="connsiteY79-31100" fmla="*/ 4482655 h 6858000"/>
              <a:gd name="connsiteX80-31101" fmla="*/ 5980106 w 6127519"/>
              <a:gd name="connsiteY80-31102" fmla="*/ 4585087 h 6858000"/>
              <a:gd name="connsiteX81-31103" fmla="*/ 5998138 w 6127519"/>
              <a:gd name="connsiteY81-31104" fmla="*/ 4697518 h 6858000"/>
              <a:gd name="connsiteX82-31105" fmla="*/ 6013516 w 6127519"/>
              <a:gd name="connsiteY82-31106" fmla="*/ 4786619 h 6858000"/>
              <a:gd name="connsiteX83-31107" fmla="*/ 6025404 w 6127519"/>
              <a:gd name="connsiteY83-31108" fmla="*/ 4858148 h 6858000"/>
              <a:gd name="connsiteX84-31109" fmla="*/ 6007749 w 6127519"/>
              <a:gd name="connsiteY84-31110" fmla="*/ 4964715 h 6858000"/>
              <a:gd name="connsiteX85-31111" fmla="*/ 6005269 w 6127519"/>
              <a:gd name="connsiteY85-31112" fmla="*/ 5150567 h 6858000"/>
              <a:gd name="connsiteX86-31113" fmla="*/ 6001127 w 6127519"/>
              <a:gd name="connsiteY86-31114" fmla="*/ 5164609 h 6858000"/>
              <a:gd name="connsiteX87-31115" fmla="*/ 5998514 w 6127519"/>
              <a:gd name="connsiteY87-31116" fmla="*/ 5189673 h 6858000"/>
              <a:gd name="connsiteX88-31117" fmla="*/ 6018409 w 6127519"/>
              <a:gd name="connsiteY88-31118" fmla="*/ 5227157 h 6858000"/>
              <a:gd name="connsiteX89-31119" fmla="*/ 6036748 w 6127519"/>
              <a:gd name="connsiteY89-31120" fmla="*/ 5322752 h 6858000"/>
              <a:gd name="connsiteX90-31121" fmla="*/ 6036943 w 6127519"/>
              <a:gd name="connsiteY90-31122" fmla="*/ 5329480 h 6858000"/>
              <a:gd name="connsiteX91-31123" fmla="*/ 6037677 w 6127519"/>
              <a:gd name="connsiteY91-31124" fmla="*/ 5354807 h 6858000"/>
              <a:gd name="connsiteX92-31125" fmla="*/ 6039728 w 6127519"/>
              <a:gd name="connsiteY92-31126" fmla="*/ 5359416 h 6858000"/>
              <a:gd name="connsiteX93-31127" fmla="*/ 6053435 w 6127519"/>
              <a:gd name="connsiteY93-31128" fmla="*/ 5387547 h 6858000"/>
              <a:gd name="connsiteX94-31129" fmla="*/ 6065933 w 6127519"/>
              <a:gd name="connsiteY94-31130" fmla="*/ 5443002 h 6858000"/>
              <a:gd name="connsiteX95-31131" fmla="*/ 6068640 w 6127519"/>
              <a:gd name="connsiteY95-31132" fmla="*/ 5474503 h 6858000"/>
              <a:gd name="connsiteX96-31133" fmla="*/ 6080922 w 6127519"/>
              <a:gd name="connsiteY96-31134" fmla="*/ 5561070 h 6858000"/>
              <a:gd name="connsiteX97-31135" fmla="*/ 6096949 w 6127519"/>
              <a:gd name="connsiteY97-31136" fmla="*/ 5648179 h 6858000"/>
              <a:gd name="connsiteX98-31137" fmla="*/ 6125703 w 6127519"/>
              <a:gd name="connsiteY98-31138" fmla="*/ 5692894 h 6858000"/>
              <a:gd name="connsiteX99-31139" fmla="*/ 6121353 w 6127519"/>
              <a:gd name="connsiteY99-31140" fmla="*/ 5721725 h 6858000"/>
              <a:gd name="connsiteX100-31141" fmla="*/ 6121607 w 6127519"/>
              <a:gd name="connsiteY100-31142" fmla="*/ 5721959 h 6858000"/>
              <a:gd name="connsiteX101-31143" fmla="*/ 6127024 w 6127519"/>
              <a:gd name="connsiteY101-31144" fmla="*/ 5786902 h 6858000"/>
              <a:gd name="connsiteX102-31145" fmla="*/ 6127519 w 6127519"/>
              <a:gd name="connsiteY102-31146" fmla="*/ 5865775 h 6858000"/>
              <a:gd name="connsiteX103-31147" fmla="*/ 6119217 w 6127519"/>
              <a:gd name="connsiteY103-31148" fmla="*/ 5888542 h 6858000"/>
              <a:gd name="connsiteX104-31149" fmla="*/ 6102493 w 6127519"/>
              <a:gd name="connsiteY104-31150" fmla="*/ 5928602 h 6858000"/>
              <a:gd name="connsiteX105-31151" fmla="*/ 6056863 w 6127519"/>
              <a:gd name="connsiteY105-31152" fmla="*/ 6000643 h 6858000"/>
              <a:gd name="connsiteX106-31153" fmla="*/ 6045436 w 6127519"/>
              <a:gd name="connsiteY106-31154" fmla="*/ 6124480 h 6858000"/>
              <a:gd name="connsiteX107-31155" fmla="*/ 6030489 w 6127519"/>
              <a:gd name="connsiteY107-31156" fmla="*/ 6317666 h 6858000"/>
              <a:gd name="connsiteX108-31157" fmla="*/ 6007492 w 6127519"/>
              <a:gd name="connsiteY108-31158" fmla="*/ 6440818 h 6858000"/>
              <a:gd name="connsiteX109-31159" fmla="*/ 6009467 w 6127519"/>
              <a:gd name="connsiteY109-31160" fmla="*/ 6487076 h 6858000"/>
              <a:gd name="connsiteX110-31161" fmla="*/ 5995064 w 6127519"/>
              <a:gd name="connsiteY110-31162" fmla="*/ 6540791 h 6858000"/>
              <a:gd name="connsiteX111-31163" fmla="*/ 6004510 w 6127519"/>
              <a:gd name="connsiteY111-31164" fmla="*/ 6599256 h 6858000"/>
              <a:gd name="connsiteX112-31165" fmla="*/ 5986207 w 6127519"/>
              <a:gd name="connsiteY112-31166" fmla="*/ 6695855 h 6858000"/>
              <a:gd name="connsiteX113-31167" fmla="*/ 5979428 w 6127519"/>
              <a:gd name="connsiteY113-31168" fmla="*/ 6754678 h 6858000"/>
              <a:gd name="connsiteX114-31169" fmla="*/ 5983398 w 6127519"/>
              <a:gd name="connsiteY114-31170" fmla="*/ 6778641 h 6858000"/>
              <a:gd name="connsiteX115-31171" fmla="*/ 5984543 w 6127519"/>
              <a:gd name="connsiteY115-31172" fmla="*/ 6811016 h 6858000"/>
              <a:gd name="connsiteX116-31173" fmla="*/ 5981802 w 6127519"/>
              <a:gd name="connsiteY116-31174" fmla="*/ 6838578 h 6858000"/>
              <a:gd name="connsiteX117-31175" fmla="*/ 5979671 w 6127519"/>
              <a:gd name="connsiteY117-31176" fmla="*/ 6858000 h 6858000"/>
              <a:gd name="connsiteX118-31177" fmla="*/ 0 w 6127519"/>
              <a:gd name="connsiteY118-31178" fmla="*/ 6858000 h 6858000"/>
              <a:gd name="connsiteX119-31179" fmla="*/ 0 w 6127519"/>
              <a:gd name="connsiteY119-31180" fmla="*/ 0 h 6858000"/>
              <a:gd name="connsiteX0-31181" fmla="*/ 0 w 6424098"/>
              <a:gd name="connsiteY0-31182" fmla="*/ 0 h 6858000"/>
              <a:gd name="connsiteX1-31183" fmla="*/ 4965888 w 6424098"/>
              <a:gd name="connsiteY1-31184" fmla="*/ 0 h 6858000"/>
              <a:gd name="connsiteX2-31185" fmla="*/ 4967767 w 6424098"/>
              <a:gd name="connsiteY2-31186" fmla="*/ 7930 h 6858000"/>
              <a:gd name="connsiteX3-31187" fmla="*/ 4979444 w 6424098"/>
              <a:gd name="connsiteY3-31188" fmla="*/ 43921 h 6858000"/>
              <a:gd name="connsiteX4-31189" fmla="*/ 5021173 w 6424098"/>
              <a:gd name="connsiteY4-31190" fmla="*/ 123738 h 6858000"/>
              <a:gd name="connsiteX5-31191" fmla="*/ 5075458 w 6424098"/>
              <a:gd name="connsiteY5-31192" fmla="*/ 264355 h 6858000"/>
              <a:gd name="connsiteX6-31193" fmla="*/ 5081175 w 6424098"/>
              <a:gd name="connsiteY6-31194" fmla="*/ 277448 h 6858000"/>
              <a:gd name="connsiteX7-31195" fmla="*/ 5097011 w 6424098"/>
              <a:gd name="connsiteY7-31196" fmla="*/ 355616 h 6858000"/>
              <a:gd name="connsiteX8-31197" fmla="*/ 5130982 w 6424098"/>
              <a:gd name="connsiteY8-31198" fmla="*/ 412030 h 6858000"/>
              <a:gd name="connsiteX9-31199" fmla="*/ 5153000 w 6424098"/>
              <a:gd name="connsiteY9-31200" fmla="*/ 507134 h 6858000"/>
              <a:gd name="connsiteX10-31201" fmla="*/ 5171282 w 6424098"/>
              <a:gd name="connsiteY10-31202" fmla="*/ 602071 h 6858000"/>
              <a:gd name="connsiteX11-31203" fmla="*/ 5176196 w 6424098"/>
              <a:gd name="connsiteY11-31204" fmla="*/ 636822 h 6858000"/>
              <a:gd name="connsiteX12-31205" fmla="*/ 5189051 w 6424098"/>
              <a:gd name="connsiteY12-31206" fmla="*/ 782518 h 6858000"/>
              <a:gd name="connsiteX13-31207" fmla="*/ 5210428 w 6424098"/>
              <a:gd name="connsiteY13-31208" fmla="*/ 815772 h 6858000"/>
              <a:gd name="connsiteX14-31209" fmla="*/ 5221088 w 6424098"/>
              <a:gd name="connsiteY14-31210" fmla="*/ 860193 h 6858000"/>
              <a:gd name="connsiteX15-31211" fmla="*/ 5230806 w 6424098"/>
              <a:gd name="connsiteY15-31212" fmla="*/ 961354 h 6858000"/>
              <a:gd name="connsiteX16-31213" fmla="*/ 5201018 w 6424098"/>
              <a:gd name="connsiteY16-31214" fmla="*/ 1095027 h 6858000"/>
              <a:gd name="connsiteX17-31215" fmla="*/ 5202153 w 6424098"/>
              <a:gd name="connsiteY17-31216" fmla="*/ 1133224 h 6858000"/>
              <a:gd name="connsiteX18-31217" fmla="*/ 5207370 w 6424098"/>
              <a:gd name="connsiteY18-31218" fmla="*/ 1138097 h 6858000"/>
              <a:gd name="connsiteX19-31219" fmla="*/ 5189234 w 6424098"/>
              <a:gd name="connsiteY19-31220" fmla="*/ 1193495 h 6858000"/>
              <a:gd name="connsiteX20-31221" fmla="*/ 5202769 w 6424098"/>
              <a:gd name="connsiteY20-31222" fmla="*/ 1269450 h 6858000"/>
              <a:gd name="connsiteX21-31223" fmla="*/ 5225968 w 6424098"/>
              <a:gd name="connsiteY21-31224" fmla="*/ 1357994 h 6858000"/>
              <a:gd name="connsiteX22-31225" fmla="*/ 5233819 w 6424098"/>
              <a:gd name="connsiteY22-31226" fmla="*/ 1380922 h 6858000"/>
              <a:gd name="connsiteX23-31227" fmla="*/ 5237226 w 6424098"/>
              <a:gd name="connsiteY23-31228" fmla="*/ 1441327 h 6858000"/>
              <a:gd name="connsiteX24-31229" fmla="*/ 5255653 w 6424098"/>
              <a:gd name="connsiteY24-31230" fmla="*/ 1524712 h 6858000"/>
              <a:gd name="connsiteX25-31231" fmla="*/ 5263491 w 6424098"/>
              <a:gd name="connsiteY25-31232" fmla="*/ 1642938 h 6858000"/>
              <a:gd name="connsiteX26-31233" fmla="*/ 5261314 w 6424098"/>
              <a:gd name="connsiteY26-31234" fmla="*/ 1689177 h 6858000"/>
              <a:gd name="connsiteX27-31235" fmla="*/ 5259788 w 6424098"/>
              <a:gd name="connsiteY27-31236" fmla="*/ 1768516 h 6858000"/>
              <a:gd name="connsiteX28-31237" fmla="*/ 5255696 w 6424098"/>
              <a:gd name="connsiteY28-31238" fmla="*/ 1953770 h 6858000"/>
              <a:gd name="connsiteX29-31239" fmla="*/ 5252592 w 6424098"/>
              <a:gd name="connsiteY29-31240" fmla="*/ 2092210 h 6858000"/>
              <a:gd name="connsiteX30-31241" fmla="*/ 5264303 w 6424098"/>
              <a:gd name="connsiteY30-31242" fmla="*/ 2225157 h 6858000"/>
              <a:gd name="connsiteX31-31243" fmla="*/ 5254949 w 6424098"/>
              <a:gd name="connsiteY31-31244" fmla="*/ 2236160 h 6858000"/>
              <a:gd name="connsiteX32-31245" fmla="*/ 5250104 w 6424098"/>
              <a:gd name="connsiteY32-31246" fmla="*/ 2249166 h 6858000"/>
              <a:gd name="connsiteX33-31247" fmla="*/ 5251214 w 6424098"/>
              <a:gd name="connsiteY33-31248" fmla="*/ 2250944 h 6858000"/>
              <a:gd name="connsiteX34-31249" fmla="*/ 5250644 w 6424098"/>
              <a:gd name="connsiteY34-31250" fmla="*/ 2266619 h 6858000"/>
              <a:gd name="connsiteX35-31251" fmla="*/ 5293877 w 6424098"/>
              <a:gd name="connsiteY35-31252" fmla="*/ 2368649 h 6858000"/>
              <a:gd name="connsiteX36-31253" fmla="*/ 5311338 w 6424098"/>
              <a:gd name="connsiteY36-31254" fmla="*/ 2404034 h 6858000"/>
              <a:gd name="connsiteX37-31255" fmla="*/ 5338366 w 6424098"/>
              <a:gd name="connsiteY37-31256" fmla="*/ 2465052 h 6858000"/>
              <a:gd name="connsiteX38-31257" fmla="*/ 5371263 w 6424098"/>
              <a:gd name="connsiteY38-31258" fmla="*/ 2586413 h 6858000"/>
              <a:gd name="connsiteX39-31259" fmla="*/ 5407503 w 6424098"/>
              <a:gd name="connsiteY39-31260" fmla="*/ 2786290 h 6858000"/>
              <a:gd name="connsiteX40-31261" fmla="*/ 5407356 w 6424098"/>
              <a:gd name="connsiteY40-31262" fmla="*/ 2787545 h 6858000"/>
              <a:gd name="connsiteX41-31263" fmla="*/ 5411130 w 6424098"/>
              <a:gd name="connsiteY41-31264" fmla="*/ 2788640 h 6858000"/>
              <a:gd name="connsiteX42-31265" fmla="*/ 5416439 w 6424098"/>
              <a:gd name="connsiteY42-31266" fmla="*/ 2805666 h 6858000"/>
              <a:gd name="connsiteX43-31267" fmla="*/ 5457023 w 6424098"/>
              <a:gd name="connsiteY43-31268" fmla="*/ 2858292 h 6858000"/>
              <a:gd name="connsiteX44-31269" fmla="*/ 5479298 w 6424098"/>
              <a:gd name="connsiteY44-31270" fmla="*/ 2947791 h 6858000"/>
              <a:gd name="connsiteX45-31271" fmla="*/ 5481770 w 6424098"/>
              <a:gd name="connsiteY45-31272" fmla="*/ 2951352 h 6858000"/>
              <a:gd name="connsiteX46-31273" fmla="*/ 5482045 w 6424098"/>
              <a:gd name="connsiteY46-31274" fmla="*/ 2984371 h 6858000"/>
              <a:gd name="connsiteX47-31275" fmla="*/ 5482415 w 6424098"/>
              <a:gd name="connsiteY47-31276" fmla="*/ 3004079 h 6858000"/>
              <a:gd name="connsiteX48-31277" fmla="*/ 5503944 w 6424098"/>
              <a:gd name="connsiteY48-31278" fmla="*/ 3123335 h 6858000"/>
              <a:gd name="connsiteX49-31279" fmla="*/ 5516007 w 6424098"/>
              <a:gd name="connsiteY49-31280" fmla="*/ 3258473 h 6858000"/>
              <a:gd name="connsiteX50-31281" fmla="*/ 5566839 w 6424098"/>
              <a:gd name="connsiteY50-31282" fmla="*/ 3345295 h 6858000"/>
              <a:gd name="connsiteX51-31283" fmla="*/ 5589758 w 6424098"/>
              <a:gd name="connsiteY51-31284" fmla="*/ 3506453 h 6858000"/>
              <a:gd name="connsiteX52-31285" fmla="*/ 5596144 w 6424098"/>
              <a:gd name="connsiteY52-31286" fmla="*/ 3534624 h 6858000"/>
              <a:gd name="connsiteX53-31287" fmla="*/ 5597750 w 6424098"/>
              <a:gd name="connsiteY53-31288" fmla="*/ 3534129 h 6858000"/>
              <a:gd name="connsiteX54-31289" fmla="*/ 5599700 w 6424098"/>
              <a:gd name="connsiteY54-31290" fmla="*/ 3547221 h 6858000"/>
              <a:gd name="connsiteX55-31291" fmla="*/ 5615031 w 6424098"/>
              <a:gd name="connsiteY55-31292" fmla="*/ 3557482 h 6858000"/>
              <a:gd name="connsiteX56-31293" fmla="*/ 5618377 w 6424098"/>
              <a:gd name="connsiteY56-31294" fmla="*/ 3588431 h 6858000"/>
              <a:gd name="connsiteX57-31295" fmla="*/ 5612155 w 6424098"/>
              <a:gd name="connsiteY57-31296" fmla="*/ 3589869 h 6858000"/>
              <a:gd name="connsiteX58-31297" fmla="*/ 5620843 w 6424098"/>
              <a:gd name="connsiteY58-31298" fmla="*/ 3606745 h 6858000"/>
              <a:gd name="connsiteX59-31299" fmla="*/ 5655472 w 6424098"/>
              <a:gd name="connsiteY59-31300" fmla="*/ 3678877 h 6858000"/>
              <a:gd name="connsiteX60-31301" fmla="*/ 5683015 w 6424098"/>
              <a:gd name="connsiteY60-31302" fmla="*/ 3762025 h 6858000"/>
              <a:gd name="connsiteX61-31303" fmla="*/ 5696643 w 6424098"/>
              <a:gd name="connsiteY61-31304" fmla="*/ 3773888 h 6858000"/>
              <a:gd name="connsiteX62-31305" fmla="*/ 5699203 w 6424098"/>
              <a:gd name="connsiteY62-31306" fmla="*/ 3775823 h 6858000"/>
              <a:gd name="connsiteX63-31307" fmla="*/ 5704824 w 6424098"/>
              <a:gd name="connsiteY63-31308" fmla="*/ 3785966 h 6858000"/>
              <a:gd name="connsiteX64-31309" fmla="*/ 5733539 w 6424098"/>
              <a:gd name="connsiteY64-31310" fmla="*/ 3818457 h 6858000"/>
              <a:gd name="connsiteX65-31311" fmla="*/ 5768491 w 6424098"/>
              <a:gd name="connsiteY65-31312" fmla="*/ 3914399 h 6858000"/>
              <a:gd name="connsiteX66-31313" fmla="*/ 5793123 w 6424098"/>
              <a:gd name="connsiteY66-31314" fmla="*/ 3969952 h 6858000"/>
              <a:gd name="connsiteX67-31315" fmla="*/ 5808321 w 6424098"/>
              <a:gd name="connsiteY67-31316" fmla="*/ 3988153 h 6858000"/>
              <a:gd name="connsiteX68-31317" fmla="*/ 5825621 w 6424098"/>
              <a:gd name="connsiteY68-31318" fmla="*/ 4015525 h 6858000"/>
              <a:gd name="connsiteX69-31319" fmla="*/ 5860672 w 6424098"/>
              <a:gd name="connsiteY69-31320" fmla="*/ 4061579 h 6858000"/>
              <a:gd name="connsiteX70-31321" fmla="*/ 5872173 w 6424098"/>
              <a:gd name="connsiteY70-31322" fmla="*/ 4088497 h 6858000"/>
              <a:gd name="connsiteX71-31323" fmla="*/ 5894095 w 6424098"/>
              <a:gd name="connsiteY71-31324" fmla="*/ 4128857 h 6858000"/>
              <a:gd name="connsiteX72-31325" fmla="*/ 5903513 w 6424098"/>
              <a:gd name="connsiteY72-31326" fmla="*/ 4187661 h 6858000"/>
              <a:gd name="connsiteX73-31327" fmla="*/ 5917114 w 6424098"/>
              <a:gd name="connsiteY73-31328" fmla="*/ 4213096 h 6858000"/>
              <a:gd name="connsiteX74-31329" fmla="*/ 5924233 w 6424098"/>
              <a:gd name="connsiteY74-31330" fmla="*/ 4242060 h 6858000"/>
              <a:gd name="connsiteX75-31331" fmla="*/ 5928910 w 6424098"/>
              <a:gd name="connsiteY75-31332" fmla="*/ 4300973 h 6858000"/>
              <a:gd name="connsiteX76-31333" fmla="*/ 5939320 w 6424098"/>
              <a:gd name="connsiteY76-31334" fmla="*/ 4340435 h 6858000"/>
              <a:gd name="connsiteX77-31335" fmla="*/ 5946705 w 6424098"/>
              <a:gd name="connsiteY77-31336" fmla="*/ 4428051 h 6858000"/>
              <a:gd name="connsiteX78-31337" fmla="*/ 5949261 w 6424098"/>
              <a:gd name="connsiteY78-31338" fmla="*/ 4449185 h 6858000"/>
              <a:gd name="connsiteX79-31339" fmla="*/ 5968960 w 6424098"/>
              <a:gd name="connsiteY79-31340" fmla="*/ 4482655 h 6858000"/>
              <a:gd name="connsiteX80-31341" fmla="*/ 5980106 w 6424098"/>
              <a:gd name="connsiteY80-31342" fmla="*/ 4585087 h 6858000"/>
              <a:gd name="connsiteX81-31343" fmla="*/ 5998138 w 6424098"/>
              <a:gd name="connsiteY81-31344" fmla="*/ 4697518 h 6858000"/>
              <a:gd name="connsiteX82-31345" fmla="*/ 6013516 w 6424098"/>
              <a:gd name="connsiteY82-31346" fmla="*/ 4786619 h 6858000"/>
              <a:gd name="connsiteX83-31347" fmla="*/ 6025404 w 6424098"/>
              <a:gd name="connsiteY83-31348" fmla="*/ 4858148 h 6858000"/>
              <a:gd name="connsiteX84-31349" fmla="*/ 6007749 w 6424098"/>
              <a:gd name="connsiteY84-31350" fmla="*/ 4964715 h 6858000"/>
              <a:gd name="connsiteX85-31351" fmla="*/ 6005269 w 6424098"/>
              <a:gd name="connsiteY85-31352" fmla="*/ 5150567 h 6858000"/>
              <a:gd name="connsiteX86-31353" fmla="*/ 6001127 w 6424098"/>
              <a:gd name="connsiteY86-31354" fmla="*/ 5164609 h 6858000"/>
              <a:gd name="connsiteX87-31355" fmla="*/ 5998514 w 6424098"/>
              <a:gd name="connsiteY87-31356" fmla="*/ 5189673 h 6858000"/>
              <a:gd name="connsiteX88-31357" fmla="*/ 6018409 w 6424098"/>
              <a:gd name="connsiteY88-31358" fmla="*/ 5227157 h 6858000"/>
              <a:gd name="connsiteX89-31359" fmla="*/ 6036748 w 6424098"/>
              <a:gd name="connsiteY89-31360" fmla="*/ 5322752 h 6858000"/>
              <a:gd name="connsiteX90-31361" fmla="*/ 6036943 w 6424098"/>
              <a:gd name="connsiteY90-31362" fmla="*/ 5329480 h 6858000"/>
              <a:gd name="connsiteX91-31363" fmla="*/ 6037677 w 6424098"/>
              <a:gd name="connsiteY91-31364" fmla="*/ 5354807 h 6858000"/>
              <a:gd name="connsiteX92-31365" fmla="*/ 6039728 w 6424098"/>
              <a:gd name="connsiteY92-31366" fmla="*/ 5359416 h 6858000"/>
              <a:gd name="connsiteX93-31367" fmla="*/ 6053435 w 6424098"/>
              <a:gd name="connsiteY93-31368" fmla="*/ 5387547 h 6858000"/>
              <a:gd name="connsiteX94-31369" fmla="*/ 6065933 w 6424098"/>
              <a:gd name="connsiteY94-31370" fmla="*/ 5443002 h 6858000"/>
              <a:gd name="connsiteX95-31371" fmla="*/ 6068640 w 6424098"/>
              <a:gd name="connsiteY95-31372" fmla="*/ 5474503 h 6858000"/>
              <a:gd name="connsiteX96-31373" fmla="*/ 6080922 w 6424098"/>
              <a:gd name="connsiteY96-31374" fmla="*/ 5561070 h 6858000"/>
              <a:gd name="connsiteX97-31375" fmla="*/ 6096949 w 6424098"/>
              <a:gd name="connsiteY97-31376" fmla="*/ 5648179 h 6858000"/>
              <a:gd name="connsiteX98-31377" fmla="*/ 6125703 w 6424098"/>
              <a:gd name="connsiteY98-31378" fmla="*/ 5692894 h 6858000"/>
              <a:gd name="connsiteX99-31379" fmla="*/ 6121353 w 6424098"/>
              <a:gd name="connsiteY99-31380" fmla="*/ 5721725 h 6858000"/>
              <a:gd name="connsiteX100-31381" fmla="*/ 6121607 w 6424098"/>
              <a:gd name="connsiteY100-31382" fmla="*/ 5721959 h 6858000"/>
              <a:gd name="connsiteX101-31383" fmla="*/ 6127024 w 6424098"/>
              <a:gd name="connsiteY101-31384" fmla="*/ 5786902 h 6858000"/>
              <a:gd name="connsiteX102-31385" fmla="*/ 6127519 w 6424098"/>
              <a:gd name="connsiteY102-31386" fmla="*/ 5865775 h 6858000"/>
              <a:gd name="connsiteX103-31387" fmla="*/ 6119217 w 6424098"/>
              <a:gd name="connsiteY103-31388" fmla="*/ 5888542 h 6858000"/>
              <a:gd name="connsiteX104-31389" fmla="*/ 6102493 w 6424098"/>
              <a:gd name="connsiteY104-31390" fmla="*/ 5928602 h 6858000"/>
              <a:gd name="connsiteX105-31391" fmla="*/ 6056863 w 6424098"/>
              <a:gd name="connsiteY105-31392" fmla="*/ 6000643 h 6858000"/>
              <a:gd name="connsiteX106-31393" fmla="*/ 6045436 w 6424098"/>
              <a:gd name="connsiteY106-31394" fmla="*/ 6124480 h 6858000"/>
              <a:gd name="connsiteX107-31395" fmla="*/ 6030489 w 6424098"/>
              <a:gd name="connsiteY107-31396" fmla="*/ 6317666 h 6858000"/>
              <a:gd name="connsiteX108-31397" fmla="*/ 6007492 w 6424098"/>
              <a:gd name="connsiteY108-31398" fmla="*/ 6440818 h 6858000"/>
              <a:gd name="connsiteX109-31399" fmla="*/ 6009467 w 6424098"/>
              <a:gd name="connsiteY109-31400" fmla="*/ 6487076 h 6858000"/>
              <a:gd name="connsiteX110-31401" fmla="*/ 5995064 w 6424098"/>
              <a:gd name="connsiteY110-31402" fmla="*/ 6540791 h 6858000"/>
              <a:gd name="connsiteX111-31403" fmla="*/ 6004510 w 6424098"/>
              <a:gd name="connsiteY111-31404" fmla="*/ 6599256 h 6858000"/>
              <a:gd name="connsiteX112-31405" fmla="*/ 5986207 w 6424098"/>
              <a:gd name="connsiteY112-31406" fmla="*/ 6695855 h 6858000"/>
              <a:gd name="connsiteX113-31407" fmla="*/ 5979428 w 6424098"/>
              <a:gd name="connsiteY113-31408" fmla="*/ 6754678 h 6858000"/>
              <a:gd name="connsiteX114-31409" fmla="*/ 5983398 w 6424098"/>
              <a:gd name="connsiteY114-31410" fmla="*/ 6778641 h 6858000"/>
              <a:gd name="connsiteX115-31411" fmla="*/ 5984543 w 6424098"/>
              <a:gd name="connsiteY115-31412" fmla="*/ 6811016 h 6858000"/>
              <a:gd name="connsiteX116-31413" fmla="*/ 5979671 w 6424098"/>
              <a:gd name="connsiteY116-31414" fmla="*/ 6858000 h 6858000"/>
              <a:gd name="connsiteX117-31415" fmla="*/ 0 w 6424098"/>
              <a:gd name="connsiteY117-31416" fmla="*/ 6858000 h 6858000"/>
              <a:gd name="connsiteX118-31417" fmla="*/ 0 w 6424098"/>
              <a:gd name="connsiteY118-31418" fmla="*/ 0 h 6858000"/>
              <a:gd name="connsiteX0-31419" fmla="*/ 0 w 6127519"/>
              <a:gd name="connsiteY0-31420" fmla="*/ 0 h 6858000"/>
              <a:gd name="connsiteX1-31421" fmla="*/ 4965888 w 6127519"/>
              <a:gd name="connsiteY1-31422" fmla="*/ 0 h 6858000"/>
              <a:gd name="connsiteX2-31423" fmla="*/ 4967767 w 6127519"/>
              <a:gd name="connsiteY2-31424" fmla="*/ 7930 h 6858000"/>
              <a:gd name="connsiteX3-31425" fmla="*/ 4979444 w 6127519"/>
              <a:gd name="connsiteY3-31426" fmla="*/ 43921 h 6858000"/>
              <a:gd name="connsiteX4-31427" fmla="*/ 5021173 w 6127519"/>
              <a:gd name="connsiteY4-31428" fmla="*/ 123738 h 6858000"/>
              <a:gd name="connsiteX5-31429" fmla="*/ 5075458 w 6127519"/>
              <a:gd name="connsiteY5-31430" fmla="*/ 264355 h 6858000"/>
              <a:gd name="connsiteX6-31431" fmla="*/ 5081175 w 6127519"/>
              <a:gd name="connsiteY6-31432" fmla="*/ 277448 h 6858000"/>
              <a:gd name="connsiteX7-31433" fmla="*/ 5097011 w 6127519"/>
              <a:gd name="connsiteY7-31434" fmla="*/ 355616 h 6858000"/>
              <a:gd name="connsiteX8-31435" fmla="*/ 5130982 w 6127519"/>
              <a:gd name="connsiteY8-31436" fmla="*/ 412030 h 6858000"/>
              <a:gd name="connsiteX9-31437" fmla="*/ 5153000 w 6127519"/>
              <a:gd name="connsiteY9-31438" fmla="*/ 507134 h 6858000"/>
              <a:gd name="connsiteX10-31439" fmla="*/ 5171282 w 6127519"/>
              <a:gd name="connsiteY10-31440" fmla="*/ 602071 h 6858000"/>
              <a:gd name="connsiteX11-31441" fmla="*/ 5176196 w 6127519"/>
              <a:gd name="connsiteY11-31442" fmla="*/ 636822 h 6858000"/>
              <a:gd name="connsiteX12-31443" fmla="*/ 5189051 w 6127519"/>
              <a:gd name="connsiteY12-31444" fmla="*/ 782518 h 6858000"/>
              <a:gd name="connsiteX13-31445" fmla="*/ 5210428 w 6127519"/>
              <a:gd name="connsiteY13-31446" fmla="*/ 815772 h 6858000"/>
              <a:gd name="connsiteX14-31447" fmla="*/ 5221088 w 6127519"/>
              <a:gd name="connsiteY14-31448" fmla="*/ 860193 h 6858000"/>
              <a:gd name="connsiteX15-31449" fmla="*/ 5230806 w 6127519"/>
              <a:gd name="connsiteY15-31450" fmla="*/ 961354 h 6858000"/>
              <a:gd name="connsiteX16-31451" fmla="*/ 5201018 w 6127519"/>
              <a:gd name="connsiteY16-31452" fmla="*/ 1095027 h 6858000"/>
              <a:gd name="connsiteX17-31453" fmla="*/ 5202153 w 6127519"/>
              <a:gd name="connsiteY17-31454" fmla="*/ 1133224 h 6858000"/>
              <a:gd name="connsiteX18-31455" fmla="*/ 5207370 w 6127519"/>
              <a:gd name="connsiteY18-31456" fmla="*/ 1138097 h 6858000"/>
              <a:gd name="connsiteX19-31457" fmla="*/ 5189234 w 6127519"/>
              <a:gd name="connsiteY19-31458" fmla="*/ 1193495 h 6858000"/>
              <a:gd name="connsiteX20-31459" fmla="*/ 5202769 w 6127519"/>
              <a:gd name="connsiteY20-31460" fmla="*/ 1269450 h 6858000"/>
              <a:gd name="connsiteX21-31461" fmla="*/ 5225968 w 6127519"/>
              <a:gd name="connsiteY21-31462" fmla="*/ 1357994 h 6858000"/>
              <a:gd name="connsiteX22-31463" fmla="*/ 5233819 w 6127519"/>
              <a:gd name="connsiteY22-31464" fmla="*/ 1380922 h 6858000"/>
              <a:gd name="connsiteX23-31465" fmla="*/ 5237226 w 6127519"/>
              <a:gd name="connsiteY23-31466" fmla="*/ 1441327 h 6858000"/>
              <a:gd name="connsiteX24-31467" fmla="*/ 5255653 w 6127519"/>
              <a:gd name="connsiteY24-31468" fmla="*/ 1524712 h 6858000"/>
              <a:gd name="connsiteX25-31469" fmla="*/ 5263491 w 6127519"/>
              <a:gd name="connsiteY25-31470" fmla="*/ 1642938 h 6858000"/>
              <a:gd name="connsiteX26-31471" fmla="*/ 5261314 w 6127519"/>
              <a:gd name="connsiteY26-31472" fmla="*/ 1689177 h 6858000"/>
              <a:gd name="connsiteX27-31473" fmla="*/ 5259788 w 6127519"/>
              <a:gd name="connsiteY27-31474" fmla="*/ 1768516 h 6858000"/>
              <a:gd name="connsiteX28-31475" fmla="*/ 5255696 w 6127519"/>
              <a:gd name="connsiteY28-31476" fmla="*/ 1953770 h 6858000"/>
              <a:gd name="connsiteX29-31477" fmla="*/ 5252592 w 6127519"/>
              <a:gd name="connsiteY29-31478" fmla="*/ 2092210 h 6858000"/>
              <a:gd name="connsiteX30-31479" fmla="*/ 5264303 w 6127519"/>
              <a:gd name="connsiteY30-31480" fmla="*/ 2225157 h 6858000"/>
              <a:gd name="connsiteX31-31481" fmla="*/ 5254949 w 6127519"/>
              <a:gd name="connsiteY31-31482" fmla="*/ 2236160 h 6858000"/>
              <a:gd name="connsiteX32-31483" fmla="*/ 5250104 w 6127519"/>
              <a:gd name="connsiteY32-31484" fmla="*/ 2249166 h 6858000"/>
              <a:gd name="connsiteX33-31485" fmla="*/ 5251214 w 6127519"/>
              <a:gd name="connsiteY33-31486" fmla="*/ 2250944 h 6858000"/>
              <a:gd name="connsiteX34-31487" fmla="*/ 5250644 w 6127519"/>
              <a:gd name="connsiteY34-31488" fmla="*/ 2266619 h 6858000"/>
              <a:gd name="connsiteX35-31489" fmla="*/ 5293877 w 6127519"/>
              <a:gd name="connsiteY35-31490" fmla="*/ 2368649 h 6858000"/>
              <a:gd name="connsiteX36-31491" fmla="*/ 5311338 w 6127519"/>
              <a:gd name="connsiteY36-31492" fmla="*/ 2404034 h 6858000"/>
              <a:gd name="connsiteX37-31493" fmla="*/ 5338366 w 6127519"/>
              <a:gd name="connsiteY37-31494" fmla="*/ 2465052 h 6858000"/>
              <a:gd name="connsiteX38-31495" fmla="*/ 5371263 w 6127519"/>
              <a:gd name="connsiteY38-31496" fmla="*/ 2586413 h 6858000"/>
              <a:gd name="connsiteX39-31497" fmla="*/ 5407503 w 6127519"/>
              <a:gd name="connsiteY39-31498" fmla="*/ 2786290 h 6858000"/>
              <a:gd name="connsiteX40-31499" fmla="*/ 5407356 w 6127519"/>
              <a:gd name="connsiteY40-31500" fmla="*/ 2787545 h 6858000"/>
              <a:gd name="connsiteX41-31501" fmla="*/ 5411130 w 6127519"/>
              <a:gd name="connsiteY41-31502" fmla="*/ 2788640 h 6858000"/>
              <a:gd name="connsiteX42-31503" fmla="*/ 5416439 w 6127519"/>
              <a:gd name="connsiteY42-31504" fmla="*/ 2805666 h 6858000"/>
              <a:gd name="connsiteX43-31505" fmla="*/ 5457023 w 6127519"/>
              <a:gd name="connsiteY43-31506" fmla="*/ 2858292 h 6858000"/>
              <a:gd name="connsiteX44-31507" fmla="*/ 5479298 w 6127519"/>
              <a:gd name="connsiteY44-31508" fmla="*/ 2947791 h 6858000"/>
              <a:gd name="connsiteX45-31509" fmla="*/ 5481770 w 6127519"/>
              <a:gd name="connsiteY45-31510" fmla="*/ 2951352 h 6858000"/>
              <a:gd name="connsiteX46-31511" fmla="*/ 5482045 w 6127519"/>
              <a:gd name="connsiteY46-31512" fmla="*/ 2984371 h 6858000"/>
              <a:gd name="connsiteX47-31513" fmla="*/ 5482415 w 6127519"/>
              <a:gd name="connsiteY47-31514" fmla="*/ 3004079 h 6858000"/>
              <a:gd name="connsiteX48-31515" fmla="*/ 5503944 w 6127519"/>
              <a:gd name="connsiteY48-31516" fmla="*/ 3123335 h 6858000"/>
              <a:gd name="connsiteX49-31517" fmla="*/ 5516007 w 6127519"/>
              <a:gd name="connsiteY49-31518" fmla="*/ 3258473 h 6858000"/>
              <a:gd name="connsiteX50-31519" fmla="*/ 5566839 w 6127519"/>
              <a:gd name="connsiteY50-31520" fmla="*/ 3345295 h 6858000"/>
              <a:gd name="connsiteX51-31521" fmla="*/ 5589758 w 6127519"/>
              <a:gd name="connsiteY51-31522" fmla="*/ 3506453 h 6858000"/>
              <a:gd name="connsiteX52-31523" fmla="*/ 5596144 w 6127519"/>
              <a:gd name="connsiteY52-31524" fmla="*/ 3534624 h 6858000"/>
              <a:gd name="connsiteX53-31525" fmla="*/ 5597750 w 6127519"/>
              <a:gd name="connsiteY53-31526" fmla="*/ 3534129 h 6858000"/>
              <a:gd name="connsiteX54-31527" fmla="*/ 5599700 w 6127519"/>
              <a:gd name="connsiteY54-31528" fmla="*/ 3547221 h 6858000"/>
              <a:gd name="connsiteX55-31529" fmla="*/ 5615031 w 6127519"/>
              <a:gd name="connsiteY55-31530" fmla="*/ 3557482 h 6858000"/>
              <a:gd name="connsiteX56-31531" fmla="*/ 5618377 w 6127519"/>
              <a:gd name="connsiteY56-31532" fmla="*/ 3588431 h 6858000"/>
              <a:gd name="connsiteX57-31533" fmla="*/ 5612155 w 6127519"/>
              <a:gd name="connsiteY57-31534" fmla="*/ 3589869 h 6858000"/>
              <a:gd name="connsiteX58-31535" fmla="*/ 5620843 w 6127519"/>
              <a:gd name="connsiteY58-31536" fmla="*/ 3606745 h 6858000"/>
              <a:gd name="connsiteX59-31537" fmla="*/ 5655472 w 6127519"/>
              <a:gd name="connsiteY59-31538" fmla="*/ 3678877 h 6858000"/>
              <a:gd name="connsiteX60-31539" fmla="*/ 5683015 w 6127519"/>
              <a:gd name="connsiteY60-31540" fmla="*/ 3762025 h 6858000"/>
              <a:gd name="connsiteX61-31541" fmla="*/ 5696643 w 6127519"/>
              <a:gd name="connsiteY61-31542" fmla="*/ 3773888 h 6858000"/>
              <a:gd name="connsiteX62-31543" fmla="*/ 5699203 w 6127519"/>
              <a:gd name="connsiteY62-31544" fmla="*/ 3775823 h 6858000"/>
              <a:gd name="connsiteX63-31545" fmla="*/ 5704824 w 6127519"/>
              <a:gd name="connsiteY63-31546" fmla="*/ 3785966 h 6858000"/>
              <a:gd name="connsiteX64-31547" fmla="*/ 5733539 w 6127519"/>
              <a:gd name="connsiteY64-31548" fmla="*/ 3818457 h 6858000"/>
              <a:gd name="connsiteX65-31549" fmla="*/ 5768491 w 6127519"/>
              <a:gd name="connsiteY65-31550" fmla="*/ 3914399 h 6858000"/>
              <a:gd name="connsiteX66-31551" fmla="*/ 5793123 w 6127519"/>
              <a:gd name="connsiteY66-31552" fmla="*/ 3969952 h 6858000"/>
              <a:gd name="connsiteX67-31553" fmla="*/ 5808321 w 6127519"/>
              <a:gd name="connsiteY67-31554" fmla="*/ 3988153 h 6858000"/>
              <a:gd name="connsiteX68-31555" fmla="*/ 5825621 w 6127519"/>
              <a:gd name="connsiteY68-31556" fmla="*/ 4015525 h 6858000"/>
              <a:gd name="connsiteX69-31557" fmla="*/ 5860672 w 6127519"/>
              <a:gd name="connsiteY69-31558" fmla="*/ 4061579 h 6858000"/>
              <a:gd name="connsiteX70-31559" fmla="*/ 5872173 w 6127519"/>
              <a:gd name="connsiteY70-31560" fmla="*/ 4088497 h 6858000"/>
              <a:gd name="connsiteX71-31561" fmla="*/ 5894095 w 6127519"/>
              <a:gd name="connsiteY71-31562" fmla="*/ 4128857 h 6858000"/>
              <a:gd name="connsiteX72-31563" fmla="*/ 5903513 w 6127519"/>
              <a:gd name="connsiteY72-31564" fmla="*/ 4187661 h 6858000"/>
              <a:gd name="connsiteX73-31565" fmla="*/ 5917114 w 6127519"/>
              <a:gd name="connsiteY73-31566" fmla="*/ 4213096 h 6858000"/>
              <a:gd name="connsiteX74-31567" fmla="*/ 5924233 w 6127519"/>
              <a:gd name="connsiteY74-31568" fmla="*/ 4242060 h 6858000"/>
              <a:gd name="connsiteX75-31569" fmla="*/ 5928910 w 6127519"/>
              <a:gd name="connsiteY75-31570" fmla="*/ 4300973 h 6858000"/>
              <a:gd name="connsiteX76-31571" fmla="*/ 5939320 w 6127519"/>
              <a:gd name="connsiteY76-31572" fmla="*/ 4340435 h 6858000"/>
              <a:gd name="connsiteX77-31573" fmla="*/ 5946705 w 6127519"/>
              <a:gd name="connsiteY77-31574" fmla="*/ 4428051 h 6858000"/>
              <a:gd name="connsiteX78-31575" fmla="*/ 5949261 w 6127519"/>
              <a:gd name="connsiteY78-31576" fmla="*/ 4449185 h 6858000"/>
              <a:gd name="connsiteX79-31577" fmla="*/ 5968960 w 6127519"/>
              <a:gd name="connsiteY79-31578" fmla="*/ 4482655 h 6858000"/>
              <a:gd name="connsiteX80-31579" fmla="*/ 5980106 w 6127519"/>
              <a:gd name="connsiteY80-31580" fmla="*/ 4585087 h 6858000"/>
              <a:gd name="connsiteX81-31581" fmla="*/ 5998138 w 6127519"/>
              <a:gd name="connsiteY81-31582" fmla="*/ 4697518 h 6858000"/>
              <a:gd name="connsiteX82-31583" fmla="*/ 6013516 w 6127519"/>
              <a:gd name="connsiteY82-31584" fmla="*/ 4786619 h 6858000"/>
              <a:gd name="connsiteX83-31585" fmla="*/ 6025404 w 6127519"/>
              <a:gd name="connsiteY83-31586" fmla="*/ 4858148 h 6858000"/>
              <a:gd name="connsiteX84-31587" fmla="*/ 6007749 w 6127519"/>
              <a:gd name="connsiteY84-31588" fmla="*/ 4964715 h 6858000"/>
              <a:gd name="connsiteX85-31589" fmla="*/ 6005269 w 6127519"/>
              <a:gd name="connsiteY85-31590" fmla="*/ 5150567 h 6858000"/>
              <a:gd name="connsiteX86-31591" fmla="*/ 6001127 w 6127519"/>
              <a:gd name="connsiteY86-31592" fmla="*/ 5164609 h 6858000"/>
              <a:gd name="connsiteX87-31593" fmla="*/ 5998514 w 6127519"/>
              <a:gd name="connsiteY87-31594" fmla="*/ 5189673 h 6858000"/>
              <a:gd name="connsiteX88-31595" fmla="*/ 6018409 w 6127519"/>
              <a:gd name="connsiteY88-31596" fmla="*/ 5227157 h 6858000"/>
              <a:gd name="connsiteX89-31597" fmla="*/ 6036748 w 6127519"/>
              <a:gd name="connsiteY89-31598" fmla="*/ 5322752 h 6858000"/>
              <a:gd name="connsiteX90-31599" fmla="*/ 6036943 w 6127519"/>
              <a:gd name="connsiteY90-31600" fmla="*/ 5329480 h 6858000"/>
              <a:gd name="connsiteX91-31601" fmla="*/ 6037677 w 6127519"/>
              <a:gd name="connsiteY91-31602" fmla="*/ 5354807 h 6858000"/>
              <a:gd name="connsiteX92-31603" fmla="*/ 6039728 w 6127519"/>
              <a:gd name="connsiteY92-31604" fmla="*/ 5359416 h 6858000"/>
              <a:gd name="connsiteX93-31605" fmla="*/ 6053435 w 6127519"/>
              <a:gd name="connsiteY93-31606" fmla="*/ 5387547 h 6858000"/>
              <a:gd name="connsiteX94-31607" fmla="*/ 6065933 w 6127519"/>
              <a:gd name="connsiteY94-31608" fmla="*/ 5443002 h 6858000"/>
              <a:gd name="connsiteX95-31609" fmla="*/ 6068640 w 6127519"/>
              <a:gd name="connsiteY95-31610" fmla="*/ 5474503 h 6858000"/>
              <a:gd name="connsiteX96-31611" fmla="*/ 6080922 w 6127519"/>
              <a:gd name="connsiteY96-31612" fmla="*/ 5561070 h 6858000"/>
              <a:gd name="connsiteX97-31613" fmla="*/ 6096949 w 6127519"/>
              <a:gd name="connsiteY97-31614" fmla="*/ 5648179 h 6858000"/>
              <a:gd name="connsiteX98-31615" fmla="*/ 6125703 w 6127519"/>
              <a:gd name="connsiteY98-31616" fmla="*/ 5692894 h 6858000"/>
              <a:gd name="connsiteX99-31617" fmla="*/ 6121353 w 6127519"/>
              <a:gd name="connsiteY99-31618" fmla="*/ 5721725 h 6858000"/>
              <a:gd name="connsiteX100-31619" fmla="*/ 6121607 w 6127519"/>
              <a:gd name="connsiteY100-31620" fmla="*/ 5721959 h 6858000"/>
              <a:gd name="connsiteX101-31621" fmla="*/ 6127024 w 6127519"/>
              <a:gd name="connsiteY101-31622" fmla="*/ 5786902 h 6858000"/>
              <a:gd name="connsiteX102-31623" fmla="*/ 6127519 w 6127519"/>
              <a:gd name="connsiteY102-31624" fmla="*/ 5865775 h 6858000"/>
              <a:gd name="connsiteX103-31625" fmla="*/ 6119217 w 6127519"/>
              <a:gd name="connsiteY103-31626" fmla="*/ 5888542 h 6858000"/>
              <a:gd name="connsiteX104-31627" fmla="*/ 6102493 w 6127519"/>
              <a:gd name="connsiteY104-31628" fmla="*/ 5928602 h 6858000"/>
              <a:gd name="connsiteX105-31629" fmla="*/ 6056863 w 6127519"/>
              <a:gd name="connsiteY105-31630" fmla="*/ 6000643 h 6858000"/>
              <a:gd name="connsiteX106-31631" fmla="*/ 6045436 w 6127519"/>
              <a:gd name="connsiteY106-31632" fmla="*/ 6124480 h 6858000"/>
              <a:gd name="connsiteX107-31633" fmla="*/ 6030489 w 6127519"/>
              <a:gd name="connsiteY107-31634" fmla="*/ 6317666 h 6858000"/>
              <a:gd name="connsiteX108-31635" fmla="*/ 6007492 w 6127519"/>
              <a:gd name="connsiteY108-31636" fmla="*/ 6440818 h 6858000"/>
              <a:gd name="connsiteX109-31637" fmla="*/ 6009467 w 6127519"/>
              <a:gd name="connsiteY109-31638" fmla="*/ 6487076 h 6858000"/>
              <a:gd name="connsiteX110-31639" fmla="*/ 5995064 w 6127519"/>
              <a:gd name="connsiteY110-31640" fmla="*/ 6540791 h 6858000"/>
              <a:gd name="connsiteX111-31641" fmla="*/ 6004510 w 6127519"/>
              <a:gd name="connsiteY111-31642" fmla="*/ 6599256 h 6858000"/>
              <a:gd name="connsiteX112-31643" fmla="*/ 5986207 w 6127519"/>
              <a:gd name="connsiteY112-31644" fmla="*/ 6695855 h 6858000"/>
              <a:gd name="connsiteX113-31645" fmla="*/ 5979428 w 6127519"/>
              <a:gd name="connsiteY113-31646" fmla="*/ 6754678 h 6858000"/>
              <a:gd name="connsiteX114-31647" fmla="*/ 5983398 w 6127519"/>
              <a:gd name="connsiteY114-31648" fmla="*/ 6778641 h 6858000"/>
              <a:gd name="connsiteX115-31649" fmla="*/ 5984543 w 6127519"/>
              <a:gd name="connsiteY115-31650" fmla="*/ 6811016 h 6858000"/>
              <a:gd name="connsiteX116-31651" fmla="*/ 5979671 w 6127519"/>
              <a:gd name="connsiteY116-31652" fmla="*/ 6858000 h 6858000"/>
              <a:gd name="connsiteX117-31653" fmla="*/ 0 w 6127519"/>
              <a:gd name="connsiteY117-31654" fmla="*/ 6858000 h 6858000"/>
              <a:gd name="connsiteX118-31655" fmla="*/ 0 w 6127519"/>
              <a:gd name="connsiteY118-31656" fmla="*/ 0 h 6858000"/>
              <a:gd name="connsiteX0-31657" fmla="*/ 0 w 6127519"/>
              <a:gd name="connsiteY0-31658" fmla="*/ 0 h 6858000"/>
              <a:gd name="connsiteX1-31659" fmla="*/ 4965888 w 6127519"/>
              <a:gd name="connsiteY1-31660" fmla="*/ 0 h 6858000"/>
              <a:gd name="connsiteX2-31661" fmla="*/ 4967767 w 6127519"/>
              <a:gd name="connsiteY2-31662" fmla="*/ 7930 h 6858000"/>
              <a:gd name="connsiteX3-31663" fmla="*/ 4979444 w 6127519"/>
              <a:gd name="connsiteY3-31664" fmla="*/ 43921 h 6858000"/>
              <a:gd name="connsiteX4-31665" fmla="*/ 5021173 w 6127519"/>
              <a:gd name="connsiteY4-31666" fmla="*/ 123738 h 6858000"/>
              <a:gd name="connsiteX5-31667" fmla="*/ 5075458 w 6127519"/>
              <a:gd name="connsiteY5-31668" fmla="*/ 264355 h 6858000"/>
              <a:gd name="connsiteX6-31669" fmla="*/ 5081175 w 6127519"/>
              <a:gd name="connsiteY6-31670" fmla="*/ 277448 h 6858000"/>
              <a:gd name="connsiteX7-31671" fmla="*/ 5097011 w 6127519"/>
              <a:gd name="connsiteY7-31672" fmla="*/ 355616 h 6858000"/>
              <a:gd name="connsiteX8-31673" fmla="*/ 5130982 w 6127519"/>
              <a:gd name="connsiteY8-31674" fmla="*/ 412030 h 6858000"/>
              <a:gd name="connsiteX9-31675" fmla="*/ 5153000 w 6127519"/>
              <a:gd name="connsiteY9-31676" fmla="*/ 507134 h 6858000"/>
              <a:gd name="connsiteX10-31677" fmla="*/ 5171282 w 6127519"/>
              <a:gd name="connsiteY10-31678" fmla="*/ 602071 h 6858000"/>
              <a:gd name="connsiteX11-31679" fmla="*/ 5176196 w 6127519"/>
              <a:gd name="connsiteY11-31680" fmla="*/ 636822 h 6858000"/>
              <a:gd name="connsiteX12-31681" fmla="*/ 5189051 w 6127519"/>
              <a:gd name="connsiteY12-31682" fmla="*/ 782518 h 6858000"/>
              <a:gd name="connsiteX13-31683" fmla="*/ 5210428 w 6127519"/>
              <a:gd name="connsiteY13-31684" fmla="*/ 815772 h 6858000"/>
              <a:gd name="connsiteX14-31685" fmla="*/ 5221088 w 6127519"/>
              <a:gd name="connsiteY14-31686" fmla="*/ 860193 h 6858000"/>
              <a:gd name="connsiteX15-31687" fmla="*/ 5230806 w 6127519"/>
              <a:gd name="connsiteY15-31688" fmla="*/ 961354 h 6858000"/>
              <a:gd name="connsiteX16-31689" fmla="*/ 5201018 w 6127519"/>
              <a:gd name="connsiteY16-31690" fmla="*/ 1095027 h 6858000"/>
              <a:gd name="connsiteX17-31691" fmla="*/ 5202153 w 6127519"/>
              <a:gd name="connsiteY17-31692" fmla="*/ 1133224 h 6858000"/>
              <a:gd name="connsiteX18-31693" fmla="*/ 5207370 w 6127519"/>
              <a:gd name="connsiteY18-31694" fmla="*/ 1138097 h 6858000"/>
              <a:gd name="connsiteX19-31695" fmla="*/ 5189234 w 6127519"/>
              <a:gd name="connsiteY19-31696" fmla="*/ 1193495 h 6858000"/>
              <a:gd name="connsiteX20-31697" fmla="*/ 5202769 w 6127519"/>
              <a:gd name="connsiteY20-31698" fmla="*/ 1269450 h 6858000"/>
              <a:gd name="connsiteX21-31699" fmla="*/ 5225968 w 6127519"/>
              <a:gd name="connsiteY21-31700" fmla="*/ 1357994 h 6858000"/>
              <a:gd name="connsiteX22-31701" fmla="*/ 5233819 w 6127519"/>
              <a:gd name="connsiteY22-31702" fmla="*/ 1380922 h 6858000"/>
              <a:gd name="connsiteX23-31703" fmla="*/ 5237226 w 6127519"/>
              <a:gd name="connsiteY23-31704" fmla="*/ 1441327 h 6858000"/>
              <a:gd name="connsiteX24-31705" fmla="*/ 5255653 w 6127519"/>
              <a:gd name="connsiteY24-31706" fmla="*/ 1524712 h 6858000"/>
              <a:gd name="connsiteX25-31707" fmla="*/ 5263491 w 6127519"/>
              <a:gd name="connsiteY25-31708" fmla="*/ 1642938 h 6858000"/>
              <a:gd name="connsiteX26-31709" fmla="*/ 5261314 w 6127519"/>
              <a:gd name="connsiteY26-31710" fmla="*/ 1689177 h 6858000"/>
              <a:gd name="connsiteX27-31711" fmla="*/ 5259788 w 6127519"/>
              <a:gd name="connsiteY27-31712" fmla="*/ 1768516 h 6858000"/>
              <a:gd name="connsiteX28-31713" fmla="*/ 5255696 w 6127519"/>
              <a:gd name="connsiteY28-31714" fmla="*/ 1953770 h 6858000"/>
              <a:gd name="connsiteX29-31715" fmla="*/ 5252592 w 6127519"/>
              <a:gd name="connsiteY29-31716" fmla="*/ 2092210 h 6858000"/>
              <a:gd name="connsiteX30-31717" fmla="*/ 5264303 w 6127519"/>
              <a:gd name="connsiteY30-31718" fmla="*/ 2225157 h 6858000"/>
              <a:gd name="connsiteX31-31719" fmla="*/ 5254949 w 6127519"/>
              <a:gd name="connsiteY31-31720" fmla="*/ 2236160 h 6858000"/>
              <a:gd name="connsiteX32-31721" fmla="*/ 5250104 w 6127519"/>
              <a:gd name="connsiteY32-31722" fmla="*/ 2249166 h 6858000"/>
              <a:gd name="connsiteX33-31723" fmla="*/ 5251214 w 6127519"/>
              <a:gd name="connsiteY33-31724" fmla="*/ 2250944 h 6858000"/>
              <a:gd name="connsiteX34-31725" fmla="*/ 5250644 w 6127519"/>
              <a:gd name="connsiteY34-31726" fmla="*/ 2266619 h 6858000"/>
              <a:gd name="connsiteX35-31727" fmla="*/ 5293877 w 6127519"/>
              <a:gd name="connsiteY35-31728" fmla="*/ 2368649 h 6858000"/>
              <a:gd name="connsiteX36-31729" fmla="*/ 5311338 w 6127519"/>
              <a:gd name="connsiteY36-31730" fmla="*/ 2404034 h 6858000"/>
              <a:gd name="connsiteX37-31731" fmla="*/ 5338366 w 6127519"/>
              <a:gd name="connsiteY37-31732" fmla="*/ 2465052 h 6858000"/>
              <a:gd name="connsiteX38-31733" fmla="*/ 5371263 w 6127519"/>
              <a:gd name="connsiteY38-31734" fmla="*/ 2586413 h 6858000"/>
              <a:gd name="connsiteX39-31735" fmla="*/ 5407503 w 6127519"/>
              <a:gd name="connsiteY39-31736" fmla="*/ 2786290 h 6858000"/>
              <a:gd name="connsiteX40-31737" fmla="*/ 5407356 w 6127519"/>
              <a:gd name="connsiteY40-31738" fmla="*/ 2787545 h 6858000"/>
              <a:gd name="connsiteX41-31739" fmla="*/ 5411130 w 6127519"/>
              <a:gd name="connsiteY41-31740" fmla="*/ 2788640 h 6858000"/>
              <a:gd name="connsiteX42-31741" fmla="*/ 5416439 w 6127519"/>
              <a:gd name="connsiteY42-31742" fmla="*/ 2805666 h 6858000"/>
              <a:gd name="connsiteX43-31743" fmla="*/ 5457023 w 6127519"/>
              <a:gd name="connsiteY43-31744" fmla="*/ 2858292 h 6858000"/>
              <a:gd name="connsiteX44-31745" fmla="*/ 5479298 w 6127519"/>
              <a:gd name="connsiteY44-31746" fmla="*/ 2947791 h 6858000"/>
              <a:gd name="connsiteX45-31747" fmla="*/ 5481770 w 6127519"/>
              <a:gd name="connsiteY45-31748" fmla="*/ 2951352 h 6858000"/>
              <a:gd name="connsiteX46-31749" fmla="*/ 5482045 w 6127519"/>
              <a:gd name="connsiteY46-31750" fmla="*/ 2984371 h 6858000"/>
              <a:gd name="connsiteX47-31751" fmla="*/ 5482415 w 6127519"/>
              <a:gd name="connsiteY47-31752" fmla="*/ 3004079 h 6858000"/>
              <a:gd name="connsiteX48-31753" fmla="*/ 5503944 w 6127519"/>
              <a:gd name="connsiteY48-31754" fmla="*/ 3123335 h 6858000"/>
              <a:gd name="connsiteX49-31755" fmla="*/ 5516007 w 6127519"/>
              <a:gd name="connsiteY49-31756" fmla="*/ 3258473 h 6858000"/>
              <a:gd name="connsiteX50-31757" fmla="*/ 5566839 w 6127519"/>
              <a:gd name="connsiteY50-31758" fmla="*/ 3345295 h 6858000"/>
              <a:gd name="connsiteX51-31759" fmla="*/ 5589758 w 6127519"/>
              <a:gd name="connsiteY51-31760" fmla="*/ 3506453 h 6858000"/>
              <a:gd name="connsiteX52-31761" fmla="*/ 5596144 w 6127519"/>
              <a:gd name="connsiteY52-31762" fmla="*/ 3534624 h 6858000"/>
              <a:gd name="connsiteX53-31763" fmla="*/ 5597750 w 6127519"/>
              <a:gd name="connsiteY53-31764" fmla="*/ 3534129 h 6858000"/>
              <a:gd name="connsiteX54-31765" fmla="*/ 5599700 w 6127519"/>
              <a:gd name="connsiteY54-31766" fmla="*/ 3547221 h 6858000"/>
              <a:gd name="connsiteX55-31767" fmla="*/ 5615031 w 6127519"/>
              <a:gd name="connsiteY55-31768" fmla="*/ 3557482 h 6858000"/>
              <a:gd name="connsiteX56-31769" fmla="*/ 5618377 w 6127519"/>
              <a:gd name="connsiteY56-31770" fmla="*/ 3588431 h 6858000"/>
              <a:gd name="connsiteX57-31771" fmla="*/ 5612155 w 6127519"/>
              <a:gd name="connsiteY57-31772" fmla="*/ 3589869 h 6858000"/>
              <a:gd name="connsiteX58-31773" fmla="*/ 5620843 w 6127519"/>
              <a:gd name="connsiteY58-31774" fmla="*/ 3606745 h 6858000"/>
              <a:gd name="connsiteX59-31775" fmla="*/ 5655472 w 6127519"/>
              <a:gd name="connsiteY59-31776" fmla="*/ 3678877 h 6858000"/>
              <a:gd name="connsiteX60-31777" fmla="*/ 5683015 w 6127519"/>
              <a:gd name="connsiteY60-31778" fmla="*/ 3762025 h 6858000"/>
              <a:gd name="connsiteX61-31779" fmla="*/ 5696643 w 6127519"/>
              <a:gd name="connsiteY61-31780" fmla="*/ 3773888 h 6858000"/>
              <a:gd name="connsiteX62-31781" fmla="*/ 5699203 w 6127519"/>
              <a:gd name="connsiteY62-31782" fmla="*/ 3775823 h 6858000"/>
              <a:gd name="connsiteX63-31783" fmla="*/ 5704824 w 6127519"/>
              <a:gd name="connsiteY63-31784" fmla="*/ 3785966 h 6858000"/>
              <a:gd name="connsiteX64-31785" fmla="*/ 5733539 w 6127519"/>
              <a:gd name="connsiteY64-31786" fmla="*/ 3818457 h 6858000"/>
              <a:gd name="connsiteX65-31787" fmla="*/ 5768491 w 6127519"/>
              <a:gd name="connsiteY65-31788" fmla="*/ 3914399 h 6858000"/>
              <a:gd name="connsiteX66-31789" fmla="*/ 5793123 w 6127519"/>
              <a:gd name="connsiteY66-31790" fmla="*/ 3969952 h 6858000"/>
              <a:gd name="connsiteX67-31791" fmla="*/ 5808321 w 6127519"/>
              <a:gd name="connsiteY67-31792" fmla="*/ 3988153 h 6858000"/>
              <a:gd name="connsiteX68-31793" fmla="*/ 5825621 w 6127519"/>
              <a:gd name="connsiteY68-31794" fmla="*/ 4015525 h 6858000"/>
              <a:gd name="connsiteX69-31795" fmla="*/ 5860672 w 6127519"/>
              <a:gd name="connsiteY69-31796" fmla="*/ 4061579 h 6858000"/>
              <a:gd name="connsiteX70-31797" fmla="*/ 5872173 w 6127519"/>
              <a:gd name="connsiteY70-31798" fmla="*/ 4088497 h 6858000"/>
              <a:gd name="connsiteX71-31799" fmla="*/ 5894095 w 6127519"/>
              <a:gd name="connsiteY71-31800" fmla="*/ 4128857 h 6858000"/>
              <a:gd name="connsiteX72-31801" fmla="*/ 5903513 w 6127519"/>
              <a:gd name="connsiteY72-31802" fmla="*/ 4187661 h 6858000"/>
              <a:gd name="connsiteX73-31803" fmla="*/ 5917114 w 6127519"/>
              <a:gd name="connsiteY73-31804" fmla="*/ 4213096 h 6858000"/>
              <a:gd name="connsiteX74-31805" fmla="*/ 5924233 w 6127519"/>
              <a:gd name="connsiteY74-31806" fmla="*/ 4242060 h 6858000"/>
              <a:gd name="connsiteX75-31807" fmla="*/ 5928910 w 6127519"/>
              <a:gd name="connsiteY75-31808" fmla="*/ 4300973 h 6858000"/>
              <a:gd name="connsiteX76-31809" fmla="*/ 5939320 w 6127519"/>
              <a:gd name="connsiteY76-31810" fmla="*/ 4340435 h 6858000"/>
              <a:gd name="connsiteX77-31811" fmla="*/ 5946705 w 6127519"/>
              <a:gd name="connsiteY77-31812" fmla="*/ 4428051 h 6858000"/>
              <a:gd name="connsiteX78-31813" fmla="*/ 5949261 w 6127519"/>
              <a:gd name="connsiteY78-31814" fmla="*/ 4449185 h 6858000"/>
              <a:gd name="connsiteX79-31815" fmla="*/ 5968960 w 6127519"/>
              <a:gd name="connsiteY79-31816" fmla="*/ 4482655 h 6858000"/>
              <a:gd name="connsiteX80-31817" fmla="*/ 5980106 w 6127519"/>
              <a:gd name="connsiteY80-31818" fmla="*/ 4585087 h 6858000"/>
              <a:gd name="connsiteX81-31819" fmla="*/ 5998138 w 6127519"/>
              <a:gd name="connsiteY81-31820" fmla="*/ 4697518 h 6858000"/>
              <a:gd name="connsiteX82-31821" fmla="*/ 6025404 w 6127519"/>
              <a:gd name="connsiteY82-31822" fmla="*/ 4858148 h 6858000"/>
              <a:gd name="connsiteX83-31823" fmla="*/ 6007749 w 6127519"/>
              <a:gd name="connsiteY83-31824" fmla="*/ 4964715 h 6858000"/>
              <a:gd name="connsiteX84-31825" fmla="*/ 6005269 w 6127519"/>
              <a:gd name="connsiteY84-31826" fmla="*/ 5150567 h 6858000"/>
              <a:gd name="connsiteX85-31827" fmla="*/ 6001127 w 6127519"/>
              <a:gd name="connsiteY85-31828" fmla="*/ 5164609 h 6858000"/>
              <a:gd name="connsiteX86-31829" fmla="*/ 5998514 w 6127519"/>
              <a:gd name="connsiteY86-31830" fmla="*/ 5189673 h 6858000"/>
              <a:gd name="connsiteX87-31831" fmla="*/ 6018409 w 6127519"/>
              <a:gd name="connsiteY87-31832" fmla="*/ 5227157 h 6858000"/>
              <a:gd name="connsiteX88-31833" fmla="*/ 6036748 w 6127519"/>
              <a:gd name="connsiteY88-31834" fmla="*/ 5322752 h 6858000"/>
              <a:gd name="connsiteX89-31835" fmla="*/ 6036943 w 6127519"/>
              <a:gd name="connsiteY89-31836" fmla="*/ 5329480 h 6858000"/>
              <a:gd name="connsiteX90-31837" fmla="*/ 6037677 w 6127519"/>
              <a:gd name="connsiteY90-31838" fmla="*/ 5354807 h 6858000"/>
              <a:gd name="connsiteX91-31839" fmla="*/ 6039728 w 6127519"/>
              <a:gd name="connsiteY91-31840" fmla="*/ 5359416 h 6858000"/>
              <a:gd name="connsiteX92-31841" fmla="*/ 6053435 w 6127519"/>
              <a:gd name="connsiteY92-31842" fmla="*/ 5387547 h 6858000"/>
              <a:gd name="connsiteX93-31843" fmla="*/ 6065933 w 6127519"/>
              <a:gd name="connsiteY93-31844" fmla="*/ 5443002 h 6858000"/>
              <a:gd name="connsiteX94-31845" fmla="*/ 6068640 w 6127519"/>
              <a:gd name="connsiteY94-31846" fmla="*/ 5474503 h 6858000"/>
              <a:gd name="connsiteX95-31847" fmla="*/ 6080922 w 6127519"/>
              <a:gd name="connsiteY95-31848" fmla="*/ 5561070 h 6858000"/>
              <a:gd name="connsiteX96-31849" fmla="*/ 6096949 w 6127519"/>
              <a:gd name="connsiteY96-31850" fmla="*/ 5648179 h 6858000"/>
              <a:gd name="connsiteX97-31851" fmla="*/ 6125703 w 6127519"/>
              <a:gd name="connsiteY97-31852" fmla="*/ 5692894 h 6858000"/>
              <a:gd name="connsiteX98-31853" fmla="*/ 6121353 w 6127519"/>
              <a:gd name="connsiteY98-31854" fmla="*/ 5721725 h 6858000"/>
              <a:gd name="connsiteX99-31855" fmla="*/ 6121607 w 6127519"/>
              <a:gd name="connsiteY99-31856" fmla="*/ 5721959 h 6858000"/>
              <a:gd name="connsiteX100-31857" fmla="*/ 6127024 w 6127519"/>
              <a:gd name="connsiteY100-31858" fmla="*/ 5786902 h 6858000"/>
              <a:gd name="connsiteX101-31859" fmla="*/ 6127519 w 6127519"/>
              <a:gd name="connsiteY101-31860" fmla="*/ 5865775 h 6858000"/>
              <a:gd name="connsiteX102-31861" fmla="*/ 6119217 w 6127519"/>
              <a:gd name="connsiteY102-31862" fmla="*/ 5888542 h 6858000"/>
              <a:gd name="connsiteX103-31863" fmla="*/ 6102493 w 6127519"/>
              <a:gd name="connsiteY103-31864" fmla="*/ 5928602 h 6858000"/>
              <a:gd name="connsiteX104-31865" fmla="*/ 6056863 w 6127519"/>
              <a:gd name="connsiteY104-31866" fmla="*/ 6000643 h 6858000"/>
              <a:gd name="connsiteX105-31867" fmla="*/ 6045436 w 6127519"/>
              <a:gd name="connsiteY105-31868" fmla="*/ 6124480 h 6858000"/>
              <a:gd name="connsiteX106-31869" fmla="*/ 6030489 w 6127519"/>
              <a:gd name="connsiteY106-31870" fmla="*/ 6317666 h 6858000"/>
              <a:gd name="connsiteX107-31871" fmla="*/ 6007492 w 6127519"/>
              <a:gd name="connsiteY107-31872" fmla="*/ 6440818 h 6858000"/>
              <a:gd name="connsiteX108-31873" fmla="*/ 6009467 w 6127519"/>
              <a:gd name="connsiteY108-31874" fmla="*/ 6487076 h 6858000"/>
              <a:gd name="connsiteX109-31875" fmla="*/ 5995064 w 6127519"/>
              <a:gd name="connsiteY109-31876" fmla="*/ 6540791 h 6858000"/>
              <a:gd name="connsiteX110-31877" fmla="*/ 6004510 w 6127519"/>
              <a:gd name="connsiteY110-31878" fmla="*/ 6599256 h 6858000"/>
              <a:gd name="connsiteX111-31879" fmla="*/ 5986207 w 6127519"/>
              <a:gd name="connsiteY111-31880" fmla="*/ 6695855 h 6858000"/>
              <a:gd name="connsiteX112-31881" fmla="*/ 5979428 w 6127519"/>
              <a:gd name="connsiteY112-31882" fmla="*/ 6754678 h 6858000"/>
              <a:gd name="connsiteX113-31883" fmla="*/ 5983398 w 6127519"/>
              <a:gd name="connsiteY113-31884" fmla="*/ 6778641 h 6858000"/>
              <a:gd name="connsiteX114-31885" fmla="*/ 5984543 w 6127519"/>
              <a:gd name="connsiteY114-31886" fmla="*/ 6811016 h 6858000"/>
              <a:gd name="connsiteX115-31887" fmla="*/ 5979671 w 6127519"/>
              <a:gd name="connsiteY115-31888" fmla="*/ 6858000 h 6858000"/>
              <a:gd name="connsiteX116-31889" fmla="*/ 0 w 6127519"/>
              <a:gd name="connsiteY116-31890" fmla="*/ 6858000 h 6858000"/>
              <a:gd name="connsiteX117-31891" fmla="*/ 0 w 6127519"/>
              <a:gd name="connsiteY117-31892" fmla="*/ 0 h 6858000"/>
              <a:gd name="connsiteX0-31893" fmla="*/ 0 w 6127519"/>
              <a:gd name="connsiteY0-31894" fmla="*/ 0 h 6858000"/>
              <a:gd name="connsiteX1-31895" fmla="*/ 4965888 w 6127519"/>
              <a:gd name="connsiteY1-31896" fmla="*/ 0 h 6858000"/>
              <a:gd name="connsiteX2-31897" fmla="*/ 4967767 w 6127519"/>
              <a:gd name="connsiteY2-31898" fmla="*/ 7930 h 6858000"/>
              <a:gd name="connsiteX3-31899" fmla="*/ 4979444 w 6127519"/>
              <a:gd name="connsiteY3-31900" fmla="*/ 43921 h 6858000"/>
              <a:gd name="connsiteX4-31901" fmla="*/ 5021173 w 6127519"/>
              <a:gd name="connsiteY4-31902" fmla="*/ 123738 h 6858000"/>
              <a:gd name="connsiteX5-31903" fmla="*/ 5075458 w 6127519"/>
              <a:gd name="connsiteY5-31904" fmla="*/ 264355 h 6858000"/>
              <a:gd name="connsiteX6-31905" fmla="*/ 5081175 w 6127519"/>
              <a:gd name="connsiteY6-31906" fmla="*/ 277448 h 6858000"/>
              <a:gd name="connsiteX7-31907" fmla="*/ 5097011 w 6127519"/>
              <a:gd name="connsiteY7-31908" fmla="*/ 355616 h 6858000"/>
              <a:gd name="connsiteX8-31909" fmla="*/ 5130982 w 6127519"/>
              <a:gd name="connsiteY8-31910" fmla="*/ 412030 h 6858000"/>
              <a:gd name="connsiteX9-31911" fmla="*/ 5153000 w 6127519"/>
              <a:gd name="connsiteY9-31912" fmla="*/ 507134 h 6858000"/>
              <a:gd name="connsiteX10-31913" fmla="*/ 5171282 w 6127519"/>
              <a:gd name="connsiteY10-31914" fmla="*/ 602071 h 6858000"/>
              <a:gd name="connsiteX11-31915" fmla="*/ 5176196 w 6127519"/>
              <a:gd name="connsiteY11-31916" fmla="*/ 636822 h 6858000"/>
              <a:gd name="connsiteX12-31917" fmla="*/ 5189051 w 6127519"/>
              <a:gd name="connsiteY12-31918" fmla="*/ 782518 h 6858000"/>
              <a:gd name="connsiteX13-31919" fmla="*/ 5210428 w 6127519"/>
              <a:gd name="connsiteY13-31920" fmla="*/ 815772 h 6858000"/>
              <a:gd name="connsiteX14-31921" fmla="*/ 5221088 w 6127519"/>
              <a:gd name="connsiteY14-31922" fmla="*/ 860193 h 6858000"/>
              <a:gd name="connsiteX15-31923" fmla="*/ 5230806 w 6127519"/>
              <a:gd name="connsiteY15-31924" fmla="*/ 961354 h 6858000"/>
              <a:gd name="connsiteX16-31925" fmla="*/ 5201018 w 6127519"/>
              <a:gd name="connsiteY16-31926" fmla="*/ 1095027 h 6858000"/>
              <a:gd name="connsiteX17-31927" fmla="*/ 5202153 w 6127519"/>
              <a:gd name="connsiteY17-31928" fmla="*/ 1133224 h 6858000"/>
              <a:gd name="connsiteX18-31929" fmla="*/ 5207370 w 6127519"/>
              <a:gd name="connsiteY18-31930" fmla="*/ 1138097 h 6858000"/>
              <a:gd name="connsiteX19-31931" fmla="*/ 5189234 w 6127519"/>
              <a:gd name="connsiteY19-31932" fmla="*/ 1193495 h 6858000"/>
              <a:gd name="connsiteX20-31933" fmla="*/ 5202769 w 6127519"/>
              <a:gd name="connsiteY20-31934" fmla="*/ 1269450 h 6858000"/>
              <a:gd name="connsiteX21-31935" fmla="*/ 5225968 w 6127519"/>
              <a:gd name="connsiteY21-31936" fmla="*/ 1357994 h 6858000"/>
              <a:gd name="connsiteX22-31937" fmla="*/ 5233819 w 6127519"/>
              <a:gd name="connsiteY22-31938" fmla="*/ 1380922 h 6858000"/>
              <a:gd name="connsiteX23-31939" fmla="*/ 5237226 w 6127519"/>
              <a:gd name="connsiteY23-31940" fmla="*/ 1441327 h 6858000"/>
              <a:gd name="connsiteX24-31941" fmla="*/ 5255653 w 6127519"/>
              <a:gd name="connsiteY24-31942" fmla="*/ 1524712 h 6858000"/>
              <a:gd name="connsiteX25-31943" fmla="*/ 5263491 w 6127519"/>
              <a:gd name="connsiteY25-31944" fmla="*/ 1642938 h 6858000"/>
              <a:gd name="connsiteX26-31945" fmla="*/ 5261314 w 6127519"/>
              <a:gd name="connsiteY26-31946" fmla="*/ 1689177 h 6858000"/>
              <a:gd name="connsiteX27-31947" fmla="*/ 5259788 w 6127519"/>
              <a:gd name="connsiteY27-31948" fmla="*/ 1768516 h 6858000"/>
              <a:gd name="connsiteX28-31949" fmla="*/ 5255696 w 6127519"/>
              <a:gd name="connsiteY28-31950" fmla="*/ 1953770 h 6858000"/>
              <a:gd name="connsiteX29-31951" fmla="*/ 5252592 w 6127519"/>
              <a:gd name="connsiteY29-31952" fmla="*/ 2092210 h 6858000"/>
              <a:gd name="connsiteX30-31953" fmla="*/ 5264303 w 6127519"/>
              <a:gd name="connsiteY30-31954" fmla="*/ 2225157 h 6858000"/>
              <a:gd name="connsiteX31-31955" fmla="*/ 5254949 w 6127519"/>
              <a:gd name="connsiteY31-31956" fmla="*/ 2236160 h 6858000"/>
              <a:gd name="connsiteX32-31957" fmla="*/ 5250104 w 6127519"/>
              <a:gd name="connsiteY32-31958" fmla="*/ 2249166 h 6858000"/>
              <a:gd name="connsiteX33-31959" fmla="*/ 5251214 w 6127519"/>
              <a:gd name="connsiteY33-31960" fmla="*/ 2250944 h 6858000"/>
              <a:gd name="connsiteX34-31961" fmla="*/ 5250644 w 6127519"/>
              <a:gd name="connsiteY34-31962" fmla="*/ 2266619 h 6858000"/>
              <a:gd name="connsiteX35-31963" fmla="*/ 5293877 w 6127519"/>
              <a:gd name="connsiteY35-31964" fmla="*/ 2368649 h 6858000"/>
              <a:gd name="connsiteX36-31965" fmla="*/ 5311338 w 6127519"/>
              <a:gd name="connsiteY36-31966" fmla="*/ 2404034 h 6858000"/>
              <a:gd name="connsiteX37-31967" fmla="*/ 5338366 w 6127519"/>
              <a:gd name="connsiteY37-31968" fmla="*/ 2465052 h 6858000"/>
              <a:gd name="connsiteX38-31969" fmla="*/ 5371263 w 6127519"/>
              <a:gd name="connsiteY38-31970" fmla="*/ 2586413 h 6858000"/>
              <a:gd name="connsiteX39-31971" fmla="*/ 5407503 w 6127519"/>
              <a:gd name="connsiteY39-31972" fmla="*/ 2786290 h 6858000"/>
              <a:gd name="connsiteX40-31973" fmla="*/ 5407356 w 6127519"/>
              <a:gd name="connsiteY40-31974" fmla="*/ 2787545 h 6858000"/>
              <a:gd name="connsiteX41-31975" fmla="*/ 5411130 w 6127519"/>
              <a:gd name="connsiteY41-31976" fmla="*/ 2788640 h 6858000"/>
              <a:gd name="connsiteX42-31977" fmla="*/ 5416439 w 6127519"/>
              <a:gd name="connsiteY42-31978" fmla="*/ 2805666 h 6858000"/>
              <a:gd name="connsiteX43-31979" fmla="*/ 5457023 w 6127519"/>
              <a:gd name="connsiteY43-31980" fmla="*/ 2858292 h 6858000"/>
              <a:gd name="connsiteX44-31981" fmla="*/ 5479298 w 6127519"/>
              <a:gd name="connsiteY44-31982" fmla="*/ 2947791 h 6858000"/>
              <a:gd name="connsiteX45-31983" fmla="*/ 5481770 w 6127519"/>
              <a:gd name="connsiteY45-31984" fmla="*/ 2951352 h 6858000"/>
              <a:gd name="connsiteX46-31985" fmla="*/ 5482045 w 6127519"/>
              <a:gd name="connsiteY46-31986" fmla="*/ 2984371 h 6858000"/>
              <a:gd name="connsiteX47-31987" fmla="*/ 5482415 w 6127519"/>
              <a:gd name="connsiteY47-31988" fmla="*/ 3004079 h 6858000"/>
              <a:gd name="connsiteX48-31989" fmla="*/ 5503944 w 6127519"/>
              <a:gd name="connsiteY48-31990" fmla="*/ 3123335 h 6858000"/>
              <a:gd name="connsiteX49-31991" fmla="*/ 5516007 w 6127519"/>
              <a:gd name="connsiteY49-31992" fmla="*/ 3258473 h 6858000"/>
              <a:gd name="connsiteX50-31993" fmla="*/ 5566839 w 6127519"/>
              <a:gd name="connsiteY50-31994" fmla="*/ 3345295 h 6858000"/>
              <a:gd name="connsiteX51-31995" fmla="*/ 5589758 w 6127519"/>
              <a:gd name="connsiteY51-31996" fmla="*/ 3506453 h 6858000"/>
              <a:gd name="connsiteX52-31997" fmla="*/ 5596144 w 6127519"/>
              <a:gd name="connsiteY52-31998" fmla="*/ 3534624 h 6858000"/>
              <a:gd name="connsiteX53-31999" fmla="*/ 5597750 w 6127519"/>
              <a:gd name="connsiteY53-32000" fmla="*/ 3534129 h 6858000"/>
              <a:gd name="connsiteX54-32001" fmla="*/ 5599700 w 6127519"/>
              <a:gd name="connsiteY54-32002" fmla="*/ 3547221 h 6858000"/>
              <a:gd name="connsiteX55-32003" fmla="*/ 5615031 w 6127519"/>
              <a:gd name="connsiteY55-32004" fmla="*/ 3557482 h 6858000"/>
              <a:gd name="connsiteX56-32005" fmla="*/ 5618377 w 6127519"/>
              <a:gd name="connsiteY56-32006" fmla="*/ 3588431 h 6858000"/>
              <a:gd name="connsiteX57-32007" fmla="*/ 5612155 w 6127519"/>
              <a:gd name="connsiteY57-32008" fmla="*/ 3589869 h 6858000"/>
              <a:gd name="connsiteX58-32009" fmla="*/ 5620843 w 6127519"/>
              <a:gd name="connsiteY58-32010" fmla="*/ 3606745 h 6858000"/>
              <a:gd name="connsiteX59-32011" fmla="*/ 5655472 w 6127519"/>
              <a:gd name="connsiteY59-32012" fmla="*/ 3678877 h 6858000"/>
              <a:gd name="connsiteX60-32013" fmla="*/ 5683015 w 6127519"/>
              <a:gd name="connsiteY60-32014" fmla="*/ 3762025 h 6858000"/>
              <a:gd name="connsiteX61-32015" fmla="*/ 5696643 w 6127519"/>
              <a:gd name="connsiteY61-32016" fmla="*/ 3773888 h 6858000"/>
              <a:gd name="connsiteX62-32017" fmla="*/ 5699203 w 6127519"/>
              <a:gd name="connsiteY62-32018" fmla="*/ 3775823 h 6858000"/>
              <a:gd name="connsiteX63-32019" fmla="*/ 5704824 w 6127519"/>
              <a:gd name="connsiteY63-32020" fmla="*/ 3785966 h 6858000"/>
              <a:gd name="connsiteX64-32021" fmla="*/ 5733539 w 6127519"/>
              <a:gd name="connsiteY64-32022" fmla="*/ 3818457 h 6858000"/>
              <a:gd name="connsiteX65-32023" fmla="*/ 5768491 w 6127519"/>
              <a:gd name="connsiteY65-32024" fmla="*/ 3914399 h 6858000"/>
              <a:gd name="connsiteX66-32025" fmla="*/ 5793123 w 6127519"/>
              <a:gd name="connsiteY66-32026" fmla="*/ 3969952 h 6858000"/>
              <a:gd name="connsiteX67-32027" fmla="*/ 5808321 w 6127519"/>
              <a:gd name="connsiteY67-32028" fmla="*/ 3988153 h 6858000"/>
              <a:gd name="connsiteX68-32029" fmla="*/ 5825621 w 6127519"/>
              <a:gd name="connsiteY68-32030" fmla="*/ 4015525 h 6858000"/>
              <a:gd name="connsiteX69-32031" fmla="*/ 5860672 w 6127519"/>
              <a:gd name="connsiteY69-32032" fmla="*/ 4061579 h 6858000"/>
              <a:gd name="connsiteX70-32033" fmla="*/ 5872173 w 6127519"/>
              <a:gd name="connsiteY70-32034" fmla="*/ 4088497 h 6858000"/>
              <a:gd name="connsiteX71-32035" fmla="*/ 5894095 w 6127519"/>
              <a:gd name="connsiteY71-32036" fmla="*/ 4128857 h 6858000"/>
              <a:gd name="connsiteX72-32037" fmla="*/ 5903513 w 6127519"/>
              <a:gd name="connsiteY72-32038" fmla="*/ 4187661 h 6858000"/>
              <a:gd name="connsiteX73-32039" fmla="*/ 5917114 w 6127519"/>
              <a:gd name="connsiteY73-32040" fmla="*/ 4213096 h 6858000"/>
              <a:gd name="connsiteX74-32041" fmla="*/ 5924233 w 6127519"/>
              <a:gd name="connsiteY74-32042" fmla="*/ 4242060 h 6858000"/>
              <a:gd name="connsiteX75-32043" fmla="*/ 5928910 w 6127519"/>
              <a:gd name="connsiteY75-32044" fmla="*/ 4300973 h 6858000"/>
              <a:gd name="connsiteX76-32045" fmla="*/ 5939320 w 6127519"/>
              <a:gd name="connsiteY76-32046" fmla="*/ 4340435 h 6858000"/>
              <a:gd name="connsiteX77-32047" fmla="*/ 5946705 w 6127519"/>
              <a:gd name="connsiteY77-32048" fmla="*/ 4428051 h 6858000"/>
              <a:gd name="connsiteX78-32049" fmla="*/ 5949261 w 6127519"/>
              <a:gd name="connsiteY78-32050" fmla="*/ 4449185 h 6858000"/>
              <a:gd name="connsiteX79-32051" fmla="*/ 5968960 w 6127519"/>
              <a:gd name="connsiteY79-32052" fmla="*/ 4482655 h 6858000"/>
              <a:gd name="connsiteX80-32053" fmla="*/ 5980106 w 6127519"/>
              <a:gd name="connsiteY80-32054" fmla="*/ 4585087 h 6858000"/>
              <a:gd name="connsiteX81-32055" fmla="*/ 5998138 w 6127519"/>
              <a:gd name="connsiteY81-32056" fmla="*/ 4697518 h 6858000"/>
              <a:gd name="connsiteX82-32057" fmla="*/ 6007819 w 6127519"/>
              <a:gd name="connsiteY82-32058" fmla="*/ 4858148 h 6858000"/>
              <a:gd name="connsiteX83-32059" fmla="*/ 6007749 w 6127519"/>
              <a:gd name="connsiteY83-32060" fmla="*/ 4964715 h 6858000"/>
              <a:gd name="connsiteX84-32061" fmla="*/ 6005269 w 6127519"/>
              <a:gd name="connsiteY84-32062" fmla="*/ 5150567 h 6858000"/>
              <a:gd name="connsiteX85-32063" fmla="*/ 6001127 w 6127519"/>
              <a:gd name="connsiteY85-32064" fmla="*/ 5164609 h 6858000"/>
              <a:gd name="connsiteX86-32065" fmla="*/ 5998514 w 6127519"/>
              <a:gd name="connsiteY86-32066" fmla="*/ 5189673 h 6858000"/>
              <a:gd name="connsiteX87-32067" fmla="*/ 6018409 w 6127519"/>
              <a:gd name="connsiteY87-32068" fmla="*/ 5227157 h 6858000"/>
              <a:gd name="connsiteX88-32069" fmla="*/ 6036748 w 6127519"/>
              <a:gd name="connsiteY88-32070" fmla="*/ 5322752 h 6858000"/>
              <a:gd name="connsiteX89-32071" fmla="*/ 6036943 w 6127519"/>
              <a:gd name="connsiteY89-32072" fmla="*/ 5329480 h 6858000"/>
              <a:gd name="connsiteX90-32073" fmla="*/ 6037677 w 6127519"/>
              <a:gd name="connsiteY90-32074" fmla="*/ 5354807 h 6858000"/>
              <a:gd name="connsiteX91-32075" fmla="*/ 6039728 w 6127519"/>
              <a:gd name="connsiteY91-32076" fmla="*/ 5359416 h 6858000"/>
              <a:gd name="connsiteX92-32077" fmla="*/ 6053435 w 6127519"/>
              <a:gd name="connsiteY92-32078" fmla="*/ 5387547 h 6858000"/>
              <a:gd name="connsiteX93-32079" fmla="*/ 6065933 w 6127519"/>
              <a:gd name="connsiteY93-32080" fmla="*/ 5443002 h 6858000"/>
              <a:gd name="connsiteX94-32081" fmla="*/ 6068640 w 6127519"/>
              <a:gd name="connsiteY94-32082" fmla="*/ 5474503 h 6858000"/>
              <a:gd name="connsiteX95-32083" fmla="*/ 6080922 w 6127519"/>
              <a:gd name="connsiteY95-32084" fmla="*/ 5561070 h 6858000"/>
              <a:gd name="connsiteX96-32085" fmla="*/ 6096949 w 6127519"/>
              <a:gd name="connsiteY96-32086" fmla="*/ 5648179 h 6858000"/>
              <a:gd name="connsiteX97-32087" fmla="*/ 6125703 w 6127519"/>
              <a:gd name="connsiteY97-32088" fmla="*/ 5692894 h 6858000"/>
              <a:gd name="connsiteX98-32089" fmla="*/ 6121353 w 6127519"/>
              <a:gd name="connsiteY98-32090" fmla="*/ 5721725 h 6858000"/>
              <a:gd name="connsiteX99-32091" fmla="*/ 6121607 w 6127519"/>
              <a:gd name="connsiteY99-32092" fmla="*/ 5721959 h 6858000"/>
              <a:gd name="connsiteX100-32093" fmla="*/ 6127024 w 6127519"/>
              <a:gd name="connsiteY100-32094" fmla="*/ 5786902 h 6858000"/>
              <a:gd name="connsiteX101-32095" fmla="*/ 6127519 w 6127519"/>
              <a:gd name="connsiteY101-32096" fmla="*/ 5865775 h 6858000"/>
              <a:gd name="connsiteX102-32097" fmla="*/ 6119217 w 6127519"/>
              <a:gd name="connsiteY102-32098" fmla="*/ 5888542 h 6858000"/>
              <a:gd name="connsiteX103-32099" fmla="*/ 6102493 w 6127519"/>
              <a:gd name="connsiteY103-32100" fmla="*/ 5928602 h 6858000"/>
              <a:gd name="connsiteX104-32101" fmla="*/ 6056863 w 6127519"/>
              <a:gd name="connsiteY104-32102" fmla="*/ 6000643 h 6858000"/>
              <a:gd name="connsiteX105-32103" fmla="*/ 6045436 w 6127519"/>
              <a:gd name="connsiteY105-32104" fmla="*/ 6124480 h 6858000"/>
              <a:gd name="connsiteX106-32105" fmla="*/ 6030489 w 6127519"/>
              <a:gd name="connsiteY106-32106" fmla="*/ 6317666 h 6858000"/>
              <a:gd name="connsiteX107-32107" fmla="*/ 6007492 w 6127519"/>
              <a:gd name="connsiteY107-32108" fmla="*/ 6440818 h 6858000"/>
              <a:gd name="connsiteX108-32109" fmla="*/ 6009467 w 6127519"/>
              <a:gd name="connsiteY108-32110" fmla="*/ 6487076 h 6858000"/>
              <a:gd name="connsiteX109-32111" fmla="*/ 5995064 w 6127519"/>
              <a:gd name="connsiteY109-32112" fmla="*/ 6540791 h 6858000"/>
              <a:gd name="connsiteX110-32113" fmla="*/ 6004510 w 6127519"/>
              <a:gd name="connsiteY110-32114" fmla="*/ 6599256 h 6858000"/>
              <a:gd name="connsiteX111-32115" fmla="*/ 5986207 w 6127519"/>
              <a:gd name="connsiteY111-32116" fmla="*/ 6695855 h 6858000"/>
              <a:gd name="connsiteX112-32117" fmla="*/ 5979428 w 6127519"/>
              <a:gd name="connsiteY112-32118" fmla="*/ 6754678 h 6858000"/>
              <a:gd name="connsiteX113-32119" fmla="*/ 5983398 w 6127519"/>
              <a:gd name="connsiteY113-32120" fmla="*/ 6778641 h 6858000"/>
              <a:gd name="connsiteX114-32121" fmla="*/ 5984543 w 6127519"/>
              <a:gd name="connsiteY114-32122" fmla="*/ 6811016 h 6858000"/>
              <a:gd name="connsiteX115-32123" fmla="*/ 5979671 w 6127519"/>
              <a:gd name="connsiteY115-32124" fmla="*/ 6858000 h 6858000"/>
              <a:gd name="connsiteX116-32125" fmla="*/ 0 w 6127519"/>
              <a:gd name="connsiteY116-32126" fmla="*/ 6858000 h 6858000"/>
              <a:gd name="connsiteX117-32127" fmla="*/ 0 w 6127519"/>
              <a:gd name="connsiteY117-32128" fmla="*/ 0 h 6858000"/>
              <a:gd name="connsiteX0-32129" fmla="*/ 0 w 6127519"/>
              <a:gd name="connsiteY0-32130" fmla="*/ 0 h 6858000"/>
              <a:gd name="connsiteX1-32131" fmla="*/ 4965888 w 6127519"/>
              <a:gd name="connsiteY1-32132" fmla="*/ 0 h 6858000"/>
              <a:gd name="connsiteX2-32133" fmla="*/ 4967767 w 6127519"/>
              <a:gd name="connsiteY2-32134" fmla="*/ 7930 h 6858000"/>
              <a:gd name="connsiteX3-32135" fmla="*/ 4979444 w 6127519"/>
              <a:gd name="connsiteY3-32136" fmla="*/ 43921 h 6858000"/>
              <a:gd name="connsiteX4-32137" fmla="*/ 5021173 w 6127519"/>
              <a:gd name="connsiteY4-32138" fmla="*/ 123738 h 6858000"/>
              <a:gd name="connsiteX5-32139" fmla="*/ 5075458 w 6127519"/>
              <a:gd name="connsiteY5-32140" fmla="*/ 264355 h 6858000"/>
              <a:gd name="connsiteX6-32141" fmla="*/ 5081175 w 6127519"/>
              <a:gd name="connsiteY6-32142" fmla="*/ 277448 h 6858000"/>
              <a:gd name="connsiteX7-32143" fmla="*/ 5097011 w 6127519"/>
              <a:gd name="connsiteY7-32144" fmla="*/ 355616 h 6858000"/>
              <a:gd name="connsiteX8-32145" fmla="*/ 5130982 w 6127519"/>
              <a:gd name="connsiteY8-32146" fmla="*/ 412030 h 6858000"/>
              <a:gd name="connsiteX9-32147" fmla="*/ 5153000 w 6127519"/>
              <a:gd name="connsiteY9-32148" fmla="*/ 507134 h 6858000"/>
              <a:gd name="connsiteX10-32149" fmla="*/ 5171282 w 6127519"/>
              <a:gd name="connsiteY10-32150" fmla="*/ 602071 h 6858000"/>
              <a:gd name="connsiteX11-32151" fmla="*/ 5176196 w 6127519"/>
              <a:gd name="connsiteY11-32152" fmla="*/ 636822 h 6858000"/>
              <a:gd name="connsiteX12-32153" fmla="*/ 5189051 w 6127519"/>
              <a:gd name="connsiteY12-32154" fmla="*/ 782518 h 6858000"/>
              <a:gd name="connsiteX13-32155" fmla="*/ 5210428 w 6127519"/>
              <a:gd name="connsiteY13-32156" fmla="*/ 815772 h 6858000"/>
              <a:gd name="connsiteX14-32157" fmla="*/ 5221088 w 6127519"/>
              <a:gd name="connsiteY14-32158" fmla="*/ 860193 h 6858000"/>
              <a:gd name="connsiteX15-32159" fmla="*/ 5230806 w 6127519"/>
              <a:gd name="connsiteY15-32160" fmla="*/ 961354 h 6858000"/>
              <a:gd name="connsiteX16-32161" fmla="*/ 5201018 w 6127519"/>
              <a:gd name="connsiteY16-32162" fmla="*/ 1095027 h 6858000"/>
              <a:gd name="connsiteX17-32163" fmla="*/ 5202153 w 6127519"/>
              <a:gd name="connsiteY17-32164" fmla="*/ 1133224 h 6858000"/>
              <a:gd name="connsiteX18-32165" fmla="*/ 5207370 w 6127519"/>
              <a:gd name="connsiteY18-32166" fmla="*/ 1138097 h 6858000"/>
              <a:gd name="connsiteX19-32167" fmla="*/ 5189234 w 6127519"/>
              <a:gd name="connsiteY19-32168" fmla="*/ 1193495 h 6858000"/>
              <a:gd name="connsiteX20-32169" fmla="*/ 5202769 w 6127519"/>
              <a:gd name="connsiteY20-32170" fmla="*/ 1269450 h 6858000"/>
              <a:gd name="connsiteX21-32171" fmla="*/ 5225968 w 6127519"/>
              <a:gd name="connsiteY21-32172" fmla="*/ 1357994 h 6858000"/>
              <a:gd name="connsiteX22-32173" fmla="*/ 5233819 w 6127519"/>
              <a:gd name="connsiteY22-32174" fmla="*/ 1380922 h 6858000"/>
              <a:gd name="connsiteX23-32175" fmla="*/ 5237226 w 6127519"/>
              <a:gd name="connsiteY23-32176" fmla="*/ 1441327 h 6858000"/>
              <a:gd name="connsiteX24-32177" fmla="*/ 5255653 w 6127519"/>
              <a:gd name="connsiteY24-32178" fmla="*/ 1524712 h 6858000"/>
              <a:gd name="connsiteX25-32179" fmla="*/ 5263491 w 6127519"/>
              <a:gd name="connsiteY25-32180" fmla="*/ 1642938 h 6858000"/>
              <a:gd name="connsiteX26-32181" fmla="*/ 5261314 w 6127519"/>
              <a:gd name="connsiteY26-32182" fmla="*/ 1689177 h 6858000"/>
              <a:gd name="connsiteX27-32183" fmla="*/ 5259788 w 6127519"/>
              <a:gd name="connsiteY27-32184" fmla="*/ 1768516 h 6858000"/>
              <a:gd name="connsiteX28-32185" fmla="*/ 5255696 w 6127519"/>
              <a:gd name="connsiteY28-32186" fmla="*/ 1953770 h 6858000"/>
              <a:gd name="connsiteX29-32187" fmla="*/ 5252592 w 6127519"/>
              <a:gd name="connsiteY29-32188" fmla="*/ 2092210 h 6858000"/>
              <a:gd name="connsiteX30-32189" fmla="*/ 5264303 w 6127519"/>
              <a:gd name="connsiteY30-32190" fmla="*/ 2225157 h 6858000"/>
              <a:gd name="connsiteX31-32191" fmla="*/ 5254949 w 6127519"/>
              <a:gd name="connsiteY31-32192" fmla="*/ 2236160 h 6858000"/>
              <a:gd name="connsiteX32-32193" fmla="*/ 5250104 w 6127519"/>
              <a:gd name="connsiteY32-32194" fmla="*/ 2249166 h 6858000"/>
              <a:gd name="connsiteX33-32195" fmla="*/ 5251214 w 6127519"/>
              <a:gd name="connsiteY33-32196" fmla="*/ 2250944 h 6858000"/>
              <a:gd name="connsiteX34-32197" fmla="*/ 5250644 w 6127519"/>
              <a:gd name="connsiteY34-32198" fmla="*/ 2266619 h 6858000"/>
              <a:gd name="connsiteX35-32199" fmla="*/ 5293877 w 6127519"/>
              <a:gd name="connsiteY35-32200" fmla="*/ 2368649 h 6858000"/>
              <a:gd name="connsiteX36-32201" fmla="*/ 5311338 w 6127519"/>
              <a:gd name="connsiteY36-32202" fmla="*/ 2404034 h 6858000"/>
              <a:gd name="connsiteX37-32203" fmla="*/ 5338366 w 6127519"/>
              <a:gd name="connsiteY37-32204" fmla="*/ 2465052 h 6858000"/>
              <a:gd name="connsiteX38-32205" fmla="*/ 5371263 w 6127519"/>
              <a:gd name="connsiteY38-32206" fmla="*/ 2586413 h 6858000"/>
              <a:gd name="connsiteX39-32207" fmla="*/ 5407503 w 6127519"/>
              <a:gd name="connsiteY39-32208" fmla="*/ 2786290 h 6858000"/>
              <a:gd name="connsiteX40-32209" fmla="*/ 5407356 w 6127519"/>
              <a:gd name="connsiteY40-32210" fmla="*/ 2787545 h 6858000"/>
              <a:gd name="connsiteX41-32211" fmla="*/ 5411130 w 6127519"/>
              <a:gd name="connsiteY41-32212" fmla="*/ 2788640 h 6858000"/>
              <a:gd name="connsiteX42-32213" fmla="*/ 5416439 w 6127519"/>
              <a:gd name="connsiteY42-32214" fmla="*/ 2805666 h 6858000"/>
              <a:gd name="connsiteX43-32215" fmla="*/ 5457023 w 6127519"/>
              <a:gd name="connsiteY43-32216" fmla="*/ 2858292 h 6858000"/>
              <a:gd name="connsiteX44-32217" fmla="*/ 5479298 w 6127519"/>
              <a:gd name="connsiteY44-32218" fmla="*/ 2947791 h 6858000"/>
              <a:gd name="connsiteX45-32219" fmla="*/ 5481770 w 6127519"/>
              <a:gd name="connsiteY45-32220" fmla="*/ 2951352 h 6858000"/>
              <a:gd name="connsiteX46-32221" fmla="*/ 5482045 w 6127519"/>
              <a:gd name="connsiteY46-32222" fmla="*/ 2984371 h 6858000"/>
              <a:gd name="connsiteX47-32223" fmla="*/ 5482415 w 6127519"/>
              <a:gd name="connsiteY47-32224" fmla="*/ 3004079 h 6858000"/>
              <a:gd name="connsiteX48-32225" fmla="*/ 5503944 w 6127519"/>
              <a:gd name="connsiteY48-32226" fmla="*/ 3123335 h 6858000"/>
              <a:gd name="connsiteX49-32227" fmla="*/ 5516007 w 6127519"/>
              <a:gd name="connsiteY49-32228" fmla="*/ 3258473 h 6858000"/>
              <a:gd name="connsiteX50-32229" fmla="*/ 5566839 w 6127519"/>
              <a:gd name="connsiteY50-32230" fmla="*/ 3345295 h 6858000"/>
              <a:gd name="connsiteX51-32231" fmla="*/ 5589758 w 6127519"/>
              <a:gd name="connsiteY51-32232" fmla="*/ 3506453 h 6858000"/>
              <a:gd name="connsiteX52-32233" fmla="*/ 5596144 w 6127519"/>
              <a:gd name="connsiteY52-32234" fmla="*/ 3534624 h 6858000"/>
              <a:gd name="connsiteX53-32235" fmla="*/ 5597750 w 6127519"/>
              <a:gd name="connsiteY53-32236" fmla="*/ 3534129 h 6858000"/>
              <a:gd name="connsiteX54-32237" fmla="*/ 5599700 w 6127519"/>
              <a:gd name="connsiteY54-32238" fmla="*/ 3547221 h 6858000"/>
              <a:gd name="connsiteX55-32239" fmla="*/ 5615031 w 6127519"/>
              <a:gd name="connsiteY55-32240" fmla="*/ 3557482 h 6858000"/>
              <a:gd name="connsiteX56-32241" fmla="*/ 5618377 w 6127519"/>
              <a:gd name="connsiteY56-32242" fmla="*/ 3588431 h 6858000"/>
              <a:gd name="connsiteX57-32243" fmla="*/ 5612155 w 6127519"/>
              <a:gd name="connsiteY57-32244" fmla="*/ 3589869 h 6858000"/>
              <a:gd name="connsiteX58-32245" fmla="*/ 5620843 w 6127519"/>
              <a:gd name="connsiteY58-32246" fmla="*/ 3606745 h 6858000"/>
              <a:gd name="connsiteX59-32247" fmla="*/ 5655472 w 6127519"/>
              <a:gd name="connsiteY59-32248" fmla="*/ 3678877 h 6858000"/>
              <a:gd name="connsiteX60-32249" fmla="*/ 5683015 w 6127519"/>
              <a:gd name="connsiteY60-32250" fmla="*/ 3762025 h 6858000"/>
              <a:gd name="connsiteX61-32251" fmla="*/ 5696643 w 6127519"/>
              <a:gd name="connsiteY61-32252" fmla="*/ 3773888 h 6858000"/>
              <a:gd name="connsiteX62-32253" fmla="*/ 5699203 w 6127519"/>
              <a:gd name="connsiteY62-32254" fmla="*/ 3775823 h 6858000"/>
              <a:gd name="connsiteX63-32255" fmla="*/ 5704824 w 6127519"/>
              <a:gd name="connsiteY63-32256" fmla="*/ 3785966 h 6858000"/>
              <a:gd name="connsiteX64-32257" fmla="*/ 5768491 w 6127519"/>
              <a:gd name="connsiteY64-32258" fmla="*/ 3914399 h 6858000"/>
              <a:gd name="connsiteX65-32259" fmla="*/ 5793123 w 6127519"/>
              <a:gd name="connsiteY65-32260" fmla="*/ 3969952 h 6858000"/>
              <a:gd name="connsiteX66-32261" fmla="*/ 5808321 w 6127519"/>
              <a:gd name="connsiteY66-32262" fmla="*/ 3988153 h 6858000"/>
              <a:gd name="connsiteX67-32263" fmla="*/ 5825621 w 6127519"/>
              <a:gd name="connsiteY67-32264" fmla="*/ 4015525 h 6858000"/>
              <a:gd name="connsiteX68-32265" fmla="*/ 5860672 w 6127519"/>
              <a:gd name="connsiteY68-32266" fmla="*/ 4061579 h 6858000"/>
              <a:gd name="connsiteX69-32267" fmla="*/ 5872173 w 6127519"/>
              <a:gd name="connsiteY69-32268" fmla="*/ 4088497 h 6858000"/>
              <a:gd name="connsiteX70-32269" fmla="*/ 5894095 w 6127519"/>
              <a:gd name="connsiteY70-32270" fmla="*/ 4128857 h 6858000"/>
              <a:gd name="connsiteX71-32271" fmla="*/ 5903513 w 6127519"/>
              <a:gd name="connsiteY71-32272" fmla="*/ 4187661 h 6858000"/>
              <a:gd name="connsiteX72-32273" fmla="*/ 5917114 w 6127519"/>
              <a:gd name="connsiteY72-32274" fmla="*/ 4213096 h 6858000"/>
              <a:gd name="connsiteX73-32275" fmla="*/ 5924233 w 6127519"/>
              <a:gd name="connsiteY73-32276" fmla="*/ 4242060 h 6858000"/>
              <a:gd name="connsiteX74-32277" fmla="*/ 5928910 w 6127519"/>
              <a:gd name="connsiteY74-32278" fmla="*/ 4300973 h 6858000"/>
              <a:gd name="connsiteX75-32279" fmla="*/ 5939320 w 6127519"/>
              <a:gd name="connsiteY75-32280" fmla="*/ 4340435 h 6858000"/>
              <a:gd name="connsiteX76-32281" fmla="*/ 5946705 w 6127519"/>
              <a:gd name="connsiteY76-32282" fmla="*/ 4428051 h 6858000"/>
              <a:gd name="connsiteX77-32283" fmla="*/ 5949261 w 6127519"/>
              <a:gd name="connsiteY77-32284" fmla="*/ 4449185 h 6858000"/>
              <a:gd name="connsiteX78-32285" fmla="*/ 5968960 w 6127519"/>
              <a:gd name="connsiteY78-32286" fmla="*/ 4482655 h 6858000"/>
              <a:gd name="connsiteX79-32287" fmla="*/ 5980106 w 6127519"/>
              <a:gd name="connsiteY79-32288" fmla="*/ 4585087 h 6858000"/>
              <a:gd name="connsiteX80-32289" fmla="*/ 5998138 w 6127519"/>
              <a:gd name="connsiteY80-32290" fmla="*/ 4697518 h 6858000"/>
              <a:gd name="connsiteX81-32291" fmla="*/ 6007819 w 6127519"/>
              <a:gd name="connsiteY81-32292" fmla="*/ 4858148 h 6858000"/>
              <a:gd name="connsiteX82-32293" fmla="*/ 6007749 w 6127519"/>
              <a:gd name="connsiteY82-32294" fmla="*/ 4964715 h 6858000"/>
              <a:gd name="connsiteX83-32295" fmla="*/ 6005269 w 6127519"/>
              <a:gd name="connsiteY83-32296" fmla="*/ 5150567 h 6858000"/>
              <a:gd name="connsiteX84-32297" fmla="*/ 6001127 w 6127519"/>
              <a:gd name="connsiteY84-32298" fmla="*/ 5164609 h 6858000"/>
              <a:gd name="connsiteX85-32299" fmla="*/ 5998514 w 6127519"/>
              <a:gd name="connsiteY85-32300" fmla="*/ 5189673 h 6858000"/>
              <a:gd name="connsiteX86-32301" fmla="*/ 6018409 w 6127519"/>
              <a:gd name="connsiteY86-32302" fmla="*/ 5227157 h 6858000"/>
              <a:gd name="connsiteX87-32303" fmla="*/ 6036748 w 6127519"/>
              <a:gd name="connsiteY87-32304" fmla="*/ 5322752 h 6858000"/>
              <a:gd name="connsiteX88-32305" fmla="*/ 6036943 w 6127519"/>
              <a:gd name="connsiteY88-32306" fmla="*/ 5329480 h 6858000"/>
              <a:gd name="connsiteX89-32307" fmla="*/ 6037677 w 6127519"/>
              <a:gd name="connsiteY89-32308" fmla="*/ 5354807 h 6858000"/>
              <a:gd name="connsiteX90-32309" fmla="*/ 6039728 w 6127519"/>
              <a:gd name="connsiteY90-32310" fmla="*/ 5359416 h 6858000"/>
              <a:gd name="connsiteX91-32311" fmla="*/ 6053435 w 6127519"/>
              <a:gd name="connsiteY91-32312" fmla="*/ 5387547 h 6858000"/>
              <a:gd name="connsiteX92-32313" fmla="*/ 6065933 w 6127519"/>
              <a:gd name="connsiteY92-32314" fmla="*/ 5443002 h 6858000"/>
              <a:gd name="connsiteX93-32315" fmla="*/ 6068640 w 6127519"/>
              <a:gd name="connsiteY93-32316" fmla="*/ 5474503 h 6858000"/>
              <a:gd name="connsiteX94-32317" fmla="*/ 6080922 w 6127519"/>
              <a:gd name="connsiteY94-32318" fmla="*/ 5561070 h 6858000"/>
              <a:gd name="connsiteX95-32319" fmla="*/ 6096949 w 6127519"/>
              <a:gd name="connsiteY95-32320" fmla="*/ 5648179 h 6858000"/>
              <a:gd name="connsiteX96-32321" fmla="*/ 6125703 w 6127519"/>
              <a:gd name="connsiteY96-32322" fmla="*/ 5692894 h 6858000"/>
              <a:gd name="connsiteX97-32323" fmla="*/ 6121353 w 6127519"/>
              <a:gd name="connsiteY97-32324" fmla="*/ 5721725 h 6858000"/>
              <a:gd name="connsiteX98-32325" fmla="*/ 6121607 w 6127519"/>
              <a:gd name="connsiteY98-32326" fmla="*/ 5721959 h 6858000"/>
              <a:gd name="connsiteX99-32327" fmla="*/ 6127024 w 6127519"/>
              <a:gd name="connsiteY99-32328" fmla="*/ 5786902 h 6858000"/>
              <a:gd name="connsiteX100-32329" fmla="*/ 6127519 w 6127519"/>
              <a:gd name="connsiteY100-32330" fmla="*/ 5865775 h 6858000"/>
              <a:gd name="connsiteX101-32331" fmla="*/ 6119217 w 6127519"/>
              <a:gd name="connsiteY101-32332" fmla="*/ 5888542 h 6858000"/>
              <a:gd name="connsiteX102-32333" fmla="*/ 6102493 w 6127519"/>
              <a:gd name="connsiteY102-32334" fmla="*/ 5928602 h 6858000"/>
              <a:gd name="connsiteX103-32335" fmla="*/ 6056863 w 6127519"/>
              <a:gd name="connsiteY103-32336" fmla="*/ 6000643 h 6858000"/>
              <a:gd name="connsiteX104-32337" fmla="*/ 6045436 w 6127519"/>
              <a:gd name="connsiteY104-32338" fmla="*/ 6124480 h 6858000"/>
              <a:gd name="connsiteX105-32339" fmla="*/ 6030489 w 6127519"/>
              <a:gd name="connsiteY105-32340" fmla="*/ 6317666 h 6858000"/>
              <a:gd name="connsiteX106-32341" fmla="*/ 6007492 w 6127519"/>
              <a:gd name="connsiteY106-32342" fmla="*/ 6440818 h 6858000"/>
              <a:gd name="connsiteX107-32343" fmla="*/ 6009467 w 6127519"/>
              <a:gd name="connsiteY107-32344" fmla="*/ 6487076 h 6858000"/>
              <a:gd name="connsiteX108-32345" fmla="*/ 5995064 w 6127519"/>
              <a:gd name="connsiteY108-32346" fmla="*/ 6540791 h 6858000"/>
              <a:gd name="connsiteX109-32347" fmla="*/ 6004510 w 6127519"/>
              <a:gd name="connsiteY109-32348" fmla="*/ 6599256 h 6858000"/>
              <a:gd name="connsiteX110-32349" fmla="*/ 5986207 w 6127519"/>
              <a:gd name="connsiteY110-32350" fmla="*/ 6695855 h 6858000"/>
              <a:gd name="connsiteX111-32351" fmla="*/ 5979428 w 6127519"/>
              <a:gd name="connsiteY111-32352" fmla="*/ 6754678 h 6858000"/>
              <a:gd name="connsiteX112-32353" fmla="*/ 5983398 w 6127519"/>
              <a:gd name="connsiteY112-32354" fmla="*/ 6778641 h 6858000"/>
              <a:gd name="connsiteX113-32355" fmla="*/ 5984543 w 6127519"/>
              <a:gd name="connsiteY113-32356" fmla="*/ 6811016 h 6858000"/>
              <a:gd name="connsiteX114-32357" fmla="*/ 5979671 w 6127519"/>
              <a:gd name="connsiteY114-32358" fmla="*/ 6858000 h 6858000"/>
              <a:gd name="connsiteX115-32359" fmla="*/ 0 w 6127519"/>
              <a:gd name="connsiteY115-32360" fmla="*/ 6858000 h 6858000"/>
              <a:gd name="connsiteX116-32361" fmla="*/ 0 w 6127519"/>
              <a:gd name="connsiteY116-32362" fmla="*/ 0 h 6858000"/>
              <a:gd name="connsiteX0-32363" fmla="*/ 0 w 6127519"/>
              <a:gd name="connsiteY0-32364" fmla="*/ 0 h 6858000"/>
              <a:gd name="connsiteX1-32365" fmla="*/ 4965888 w 6127519"/>
              <a:gd name="connsiteY1-32366" fmla="*/ 0 h 6858000"/>
              <a:gd name="connsiteX2-32367" fmla="*/ 4967767 w 6127519"/>
              <a:gd name="connsiteY2-32368" fmla="*/ 7930 h 6858000"/>
              <a:gd name="connsiteX3-32369" fmla="*/ 4979444 w 6127519"/>
              <a:gd name="connsiteY3-32370" fmla="*/ 43921 h 6858000"/>
              <a:gd name="connsiteX4-32371" fmla="*/ 5021173 w 6127519"/>
              <a:gd name="connsiteY4-32372" fmla="*/ 123738 h 6858000"/>
              <a:gd name="connsiteX5-32373" fmla="*/ 5075458 w 6127519"/>
              <a:gd name="connsiteY5-32374" fmla="*/ 264355 h 6858000"/>
              <a:gd name="connsiteX6-32375" fmla="*/ 5081175 w 6127519"/>
              <a:gd name="connsiteY6-32376" fmla="*/ 277448 h 6858000"/>
              <a:gd name="connsiteX7-32377" fmla="*/ 5097011 w 6127519"/>
              <a:gd name="connsiteY7-32378" fmla="*/ 355616 h 6858000"/>
              <a:gd name="connsiteX8-32379" fmla="*/ 5130982 w 6127519"/>
              <a:gd name="connsiteY8-32380" fmla="*/ 412030 h 6858000"/>
              <a:gd name="connsiteX9-32381" fmla="*/ 5153000 w 6127519"/>
              <a:gd name="connsiteY9-32382" fmla="*/ 507134 h 6858000"/>
              <a:gd name="connsiteX10-32383" fmla="*/ 5171282 w 6127519"/>
              <a:gd name="connsiteY10-32384" fmla="*/ 602071 h 6858000"/>
              <a:gd name="connsiteX11-32385" fmla="*/ 5176196 w 6127519"/>
              <a:gd name="connsiteY11-32386" fmla="*/ 636822 h 6858000"/>
              <a:gd name="connsiteX12-32387" fmla="*/ 5189051 w 6127519"/>
              <a:gd name="connsiteY12-32388" fmla="*/ 782518 h 6858000"/>
              <a:gd name="connsiteX13-32389" fmla="*/ 5210428 w 6127519"/>
              <a:gd name="connsiteY13-32390" fmla="*/ 815772 h 6858000"/>
              <a:gd name="connsiteX14-32391" fmla="*/ 5221088 w 6127519"/>
              <a:gd name="connsiteY14-32392" fmla="*/ 860193 h 6858000"/>
              <a:gd name="connsiteX15-32393" fmla="*/ 5230806 w 6127519"/>
              <a:gd name="connsiteY15-32394" fmla="*/ 961354 h 6858000"/>
              <a:gd name="connsiteX16-32395" fmla="*/ 5201018 w 6127519"/>
              <a:gd name="connsiteY16-32396" fmla="*/ 1095027 h 6858000"/>
              <a:gd name="connsiteX17-32397" fmla="*/ 5202153 w 6127519"/>
              <a:gd name="connsiteY17-32398" fmla="*/ 1133224 h 6858000"/>
              <a:gd name="connsiteX18-32399" fmla="*/ 5207370 w 6127519"/>
              <a:gd name="connsiteY18-32400" fmla="*/ 1138097 h 6858000"/>
              <a:gd name="connsiteX19-32401" fmla="*/ 5189234 w 6127519"/>
              <a:gd name="connsiteY19-32402" fmla="*/ 1193495 h 6858000"/>
              <a:gd name="connsiteX20-32403" fmla="*/ 5202769 w 6127519"/>
              <a:gd name="connsiteY20-32404" fmla="*/ 1269450 h 6858000"/>
              <a:gd name="connsiteX21-32405" fmla="*/ 5225968 w 6127519"/>
              <a:gd name="connsiteY21-32406" fmla="*/ 1357994 h 6858000"/>
              <a:gd name="connsiteX22-32407" fmla="*/ 5233819 w 6127519"/>
              <a:gd name="connsiteY22-32408" fmla="*/ 1380922 h 6858000"/>
              <a:gd name="connsiteX23-32409" fmla="*/ 5237226 w 6127519"/>
              <a:gd name="connsiteY23-32410" fmla="*/ 1441327 h 6858000"/>
              <a:gd name="connsiteX24-32411" fmla="*/ 5255653 w 6127519"/>
              <a:gd name="connsiteY24-32412" fmla="*/ 1524712 h 6858000"/>
              <a:gd name="connsiteX25-32413" fmla="*/ 5263491 w 6127519"/>
              <a:gd name="connsiteY25-32414" fmla="*/ 1642938 h 6858000"/>
              <a:gd name="connsiteX26-32415" fmla="*/ 5261314 w 6127519"/>
              <a:gd name="connsiteY26-32416" fmla="*/ 1689177 h 6858000"/>
              <a:gd name="connsiteX27-32417" fmla="*/ 5259788 w 6127519"/>
              <a:gd name="connsiteY27-32418" fmla="*/ 1768516 h 6858000"/>
              <a:gd name="connsiteX28-32419" fmla="*/ 5255696 w 6127519"/>
              <a:gd name="connsiteY28-32420" fmla="*/ 1953770 h 6858000"/>
              <a:gd name="connsiteX29-32421" fmla="*/ 5252592 w 6127519"/>
              <a:gd name="connsiteY29-32422" fmla="*/ 2092210 h 6858000"/>
              <a:gd name="connsiteX30-32423" fmla="*/ 5264303 w 6127519"/>
              <a:gd name="connsiteY30-32424" fmla="*/ 2225157 h 6858000"/>
              <a:gd name="connsiteX31-32425" fmla="*/ 5254949 w 6127519"/>
              <a:gd name="connsiteY31-32426" fmla="*/ 2236160 h 6858000"/>
              <a:gd name="connsiteX32-32427" fmla="*/ 5250104 w 6127519"/>
              <a:gd name="connsiteY32-32428" fmla="*/ 2249166 h 6858000"/>
              <a:gd name="connsiteX33-32429" fmla="*/ 5251214 w 6127519"/>
              <a:gd name="connsiteY33-32430" fmla="*/ 2250944 h 6858000"/>
              <a:gd name="connsiteX34-32431" fmla="*/ 5250644 w 6127519"/>
              <a:gd name="connsiteY34-32432" fmla="*/ 2266619 h 6858000"/>
              <a:gd name="connsiteX35-32433" fmla="*/ 5293877 w 6127519"/>
              <a:gd name="connsiteY35-32434" fmla="*/ 2368649 h 6858000"/>
              <a:gd name="connsiteX36-32435" fmla="*/ 5311338 w 6127519"/>
              <a:gd name="connsiteY36-32436" fmla="*/ 2404034 h 6858000"/>
              <a:gd name="connsiteX37-32437" fmla="*/ 5338366 w 6127519"/>
              <a:gd name="connsiteY37-32438" fmla="*/ 2465052 h 6858000"/>
              <a:gd name="connsiteX38-32439" fmla="*/ 5371263 w 6127519"/>
              <a:gd name="connsiteY38-32440" fmla="*/ 2586413 h 6858000"/>
              <a:gd name="connsiteX39-32441" fmla="*/ 5407503 w 6127519"/>
              <a:gd name="connsiteY39-32442" fmla="*/ 2786290 h 6858000"/>
              <a:gd name="connsiteX40-32443" fmla="*/ 5407356 w 6127519"/>
              <a:gd name="connsiteY40-32444" fmla="*/ 2787545 h 6858000"/>
              <a:gd name="connsiteX41-32445" fmla="*/ 5411130 w 6127519"/>
              <a:gd name="connsiteY41-32446" fmla="*/ 2788640 h 6858000"/>
              <a:gd name="connsiteX42-32447" fmla="*/ 5416439 w 6127519"/>
              <a:gd name="connsiteY42-32448" fmla="*/ 2805666 h 6858000"/>
              <a:gd name="connsiteX43-32449" fmla="*/ 5457023 w 6127519"/>
              <a:gd name="connsiteY43-32450" fmla="*/ 2858292 h 6858000"/>
              <a:gd name="connsiteX44-32451" fmla="*/ 5479298 w 6127519"/>
              <a:gd name="connsiteY44-32452" fmla="*/ 2947791 h 6858000"/>
              <a:gd name="connsiteX45-32453" fmla="*/ 5481770 w 6127519"/>
              <a:gd name="connsiteY45-32454" fmla="*/ 2951352 h 6858000"/>
              <a:gd name="connsiteX46-32455" fmla="*/ 5482045 w 6127519"/>
              <a:gd name="connsiteY46-32456" fmla="*/ 2984371 h 6858000"/>
              <a:gd name="connsiteX47-32457" fmla="*/ 5482415 w 6127519"/>
              <a:gd name="connsiteY47-32458" fmla="*/ 3004079 h 6858000"/>
              <a:gd name="connsiteX48-32459" fmla="*/ 5503944 w 6127519"/>
              <a:gd name="connsiteY48-32460" fmla="*/ 3123335 h 6858000"/>
              <a:gd name="connsiteX49-32461" fmla="*/ 5516007 w 6127519"/>
              <a:gd name="connsiteY49-32462" fmla="*/ 3258473 h 6858000"/>
              <a:gd name="connsiteX50-32463" fmla="*/ 5566839 w 6127519"/>
              <a:gd name="connsiteY50-32464" fmla="*/ 3345295 h 6858000"/>
              <a:gd name="connsiteX51-32465" fmla="*/ 5589758 w 6127519"/>
              <a:gd name="connsiteY51-32466" fmla="*/ 3506453 h 6858000"/>
              <a:gd name="connsiteX52-32467" fmla="*/ 5596144 w 6127519"/>
              <a:gd name="connsiteY52-32468" fmla="*/ 3534624 h 6858000"/>
              <a:gd name="connsiteX53-32469" fmla="*/ 5597750 w 6127519"/>
              <a:gd name="connsiteY53-32470" fmla="*/ 3534129 h 6858000"/>
              <a:gd name="connsiteX54-32471" fmla="*/ 5599700 w 6127519"/>
              <a:gd name="connsiteY54-32472" fmla="*/ 3547221 h 6858000"/>
              <a:gd name="connsiteX55-32473" fmla="*/ 5615031 w 6127519"/>
              <a:gd name="connsiteY55-32474" fmla="*/ 3557482 h 6858000"/>
              <a:gd name="connsiteX56-32475" fmla="*/ 5618377 w 6127519"/>
              <a:gd name="connsiteY56-32476" fmla="*/ 3588431 h 6858000"/>
              <a:gd name="connsiteX57-32477" fmla="*/ 5612155 w 6127519"/>
              <a:gd name="connsiteY57-32478" fmla="*/ 3589869 h 6858000"/>
              <a:gd name="connsiteX58-32479" fmla="*/ 5620843 w 6127519"/>
              <a:gd name="connsiteY58-32480" fmla="*/ 3606745 h 6858000"/>
              <a:gd name="connsiteX59-32481" fmla="*/ 5655472 w 6127519"/>
              <a:gd name="connsiteY59-32482" fmla="*/ 3678877 h 6858000"/>
              <a:gd name="connsiteX60-32483" fmla="*/ 5683015 w 6127519"/>
              <a:gd name="connsiteY60-32484" fmla="*/ 3762025 h 6858000"/>
              <a:gd name="connsiteX61-32485" fmla="*/ 5696643 w 6127519"/>
              <a:gd name="connsiteY61-32486" fmla="*/ 3773888 h 6858000"/>
              <a:gd name="connsiteX62-32487" fmla="*/ 5699203 w 6127519"/>
              <a:gd name="connsiteY62-32488" fmla="*/ 3775823 h 6858000"/>
              <a:gd name="connsiteX63-32489" fmla="*/ 5768491 w 6127519"/>
              <a:gd name="connsiteY63-32490" fmla="*/ 3914399 h 6858000"/>
              <a:gd name="connsiteX64-32491" fmla="*/ 5793123 w 6127519"/>
              <a:gd name="connsiteY64-32492" fmla="*/ 3969952 h 6858000"/>
              <a:gd name="connsiteX65-32493" fmla="*/ 5808321 w 6127519"/>
              <a:gd name="connsiteY65-32494" fmla="*/ 3988153 h 6858000"/>
              <a:gd name="connsiteX66-32495" fmla="*/ 5825621 w 6127519"/>
              <a:gd name="connsiteY66-32496" fmla="*/ 4015525 h 6858000"/>
              <a:gd name="connsiteX67-32497" fmla="*/ 5860672 w 6127519"/>
              <a:gd name="connsiteY67-32498" fmla="*/ 4061579 h 6858000"/>
              <a:gd name="connsiteX68-32499" fmla="*/ 5872173 w 6127519"/>
              <a:gd name="connsiteY68-32500" fmla="*/ 4088497 h 6858000"/>
              <a:gd name="connsiteX69-32501" fmla="*/ 5894095 w 6127519"/>
              <a:gd name="connsiteY69-32502" fmla="*/ 4128857 h 6858000"/>
              <a:gd name="connsiteX70-32503" fmla="*/ 5903513 w 6127519"/>
              <a:gd name="connsiteY70-32504" fmla="*/ 4187661 h 6858000"/>
              <a:gd name="connsiteX71-32505" fmla="*/ 5917114 w 6127519"/>
              <a:gd name="connsiteY71-32506" fmla="*/ 4213096 h 6858000"/>
              <a:gd name="connsiteX72-32507" fmla="*/ 5924233 w 6127519"/>
              <a:gd name="connsiteY72-32508" fmla="*/ 4242060 h 6858000"/>
              <a:gd name="connsiteX73-32509" fmla="*/ 5928910 w 6127519"/>
              <a:gd name="connsiteY73-32510" fmla="*/ 4300973 h 6858000"/>
              <a:gd name="connsiteX74-32511" fmla="*/ 5939320 w 6127519"/>
              <a:gd name="connsiteY74-32512" fmla="*/ 4340435 h 6858000"/>
              <a:gd name="connsiteX75-32513" fmla="*/ 5946705 w 6127519"/>
              <a:gd name="connsiteY75-32514" fmla="*/ 4428051 h 6858000"/>
              <a:gd name="connsiteX76-32515" fmla="*/ 5949261 w 6127519"/>
              <a:gd name="connsiteY76-32516" fmla="*/ 4449185 h 6858000"/>
              <a:gd name="connsiteX77-32517" fmla="*/ 5968960 w 6127519"/>
              <a:gd name="connsiteY77-32518" fmla="*/ 4482655 h 6858000"/>
              <a:gd name="connsiteX78-32519" fmla="*/ 5980106 w 6127519"/>
              <a:gd name="connsiteY78-32520" fmla="*/ 4585087 h 6858000"/>
              <a:gd name="connsiteX79-32521" fmla="*/ 5998138 w 6127519"/>
              <a:gd name="connsiteY79-32522" fmla="*/ 4697518 h 6858000"/>
              <a:gd name="connsiteX80-32523" fmla="*/ 6007819 w 6127519"/>
              <a:gd name="connsiteY80-32524" fmla="*/ 4858148 h 6858000"/>
              <a:gd name="connsiteX81-32525" fmla="*/ 6007749 w 6127519"/>
              <a:gd name="connsiteY81-32526" fmla="*/ 4964715 h 6858000"/>
              <a:gd name="connsiteX82-32527" fmla="*/ 6005269 w 6127519"/>
              <a:gd name="connsiteY82-32528" fmla="*/ 5150567 h 6858000"/>
              <a:gd name="connsiteX83-32529" fmla="*/ 6001127 w 6127519"/>
              <a:gd name="connsiteY83-32530" fmla="*/ 5164609 h 6858000"/>
              <a:gd name="connsiteX84-32531" fmla="*/ 5998514 w 6127519"/>
              <a:gd name="connsiteY84-32532" fmla="*/ 5189673 h 6858000"/>
              <a:gd name="connsiteX85-32533" fmla="*/ 6018409 w 6127519"/>
              <a:gd name="connsiteY85-32534" fmla="*/ 5227157 h 6858000"/>
              <a:gd name="connsiteX86-32535" fmla="*/ 6036748 w 6127519"/>
              <a:gd name="connsiteY86-32536" fmla="*/ 5322752 h 6858000"/>
              <a:gd name="connsiteX87-32537" fmla="*/ 6036943 w 6127519"/>
              <a:gd name="connsiteY87-32538" fmla="*/ 5329480 h 6858000"/>
              <a:gd name="connsiteX88-32539" fmla="*/ 6037677 w 6127519"/>
              <a:gd name="connsiteY88-32540" fmla="*/ 5354807 h 6858000"/>
              <a:gd name="connsiteX89-32541" fmla="*/ 6039728 w 6127519"/>
              <a:gd name="connsiteY89-32542" fmla="*/ 5359416 h 6858000"/>
              <a:gd name="connsiteX90-32543" fmla="*/ 6053435 w 6127519"/>
              <a:gd name="connsiteY90-32544" fmla="*/ 5387547 h 6858000"/>
              <a:gd name="connsiteX91-32545" fmla="*/ 6065933 w 6127519"/>
              <a:gd name="connsiteY91-32546" fmla="*/ 5443002 h 6858000"/>
              <a:gd name="connsiteX92-32547" fmla="*/ 6068640 w 6127519"/>
              <a:gd name="connsiteY92-32548" fmla="*/ 5474503 h 6858000"/>
              <a:gd name="connsiteX93-32549" fmla="*/ 6080922 w 6127519"/>
              <a:gd name="connsiteY93-32550" fmla="*/ 5561070 h 6858000"/>
              <a:gd name="connsiteX94-32551" fmla="*/ 6096949 w 6127519"/>
              <a:gd name="connsiteY94-32552" fmla="*/ 5648179 h 6858000"/>
              <a:gd name="connsiteX95-32553" fmla="*/ 6125703 w 6127519"/>
              <a:gd name="connsiteY95-32554" fmla="*/ 5692894 h 6858000"/>
              <a:gd name="connsiteX96-32555" fmla="*/ 6121353 w 6127519"/>
              <a:gd name="connsiteY96-32556" fmla="*/ 5721725 h 6858000"/>
              <a:gd name="connsiteX97-32557" fmla="*/ 6121607 w 6127519"/>
              <a:gd name="connsiteY97-32558" fmla="*/ 5721959 h 6858000"/>
              <a:gd name="connsiteX98-32559" fmla="*/ 6127024 w 6127519"/>
              <a:gd name="connsiteY98-32560" fmla="*/ 5786902 h 6858000"/>
              <a:gd name="connsiteX99-32561" fmla="*/ 6127519 w 6127519"/>
              <a:gd name="connsiteY99-32562" fmla="*/ 5865775 h 6858000"/>
              <a:gd name="connsiteX100-32563" fmla="*/ 6119217 w 6127519"/>
              <a:gd name="connsiteY100-32564" fmla="*/ 5888542 h 6858000"/>
              <a:gd name="connsiteX101-32565" fmla="*/ 6102493 w 6127519"/>
              <a:gd name="connsiteY101-32566" fmla="*/ 5928602 h 6858000"/>
              <a:gd name="connsiteX102-32567" fmla="*/ 6056863 w 6127519"/>
              <a:gd name="connsiteY102-32568" fmla="*/ 6000643 h 6858000"/>
              <a:gd name="connsiteX103-32569" fmla="*/ 6045436 w 6127519"/>
              <a:gd name="connsiteY103-32570" fmla="*/ 6124480 h 6858000"/>
              <a:gd name="connsiteX104-32571" fmla="*/ 6030489 w 6127519"/>
              <a:gd name="connsiteY104-32572" fmla="*/ 6317666 h 6858000"/>
              <a:gd name="connsiteX105-32573" fmla="*/ 6007492 w 6127519"/>
              <a:gd name="connsiteY105-32574" fmla="*/ 6440818 h 6858000"/>
              <a:gd name="connsiteX106-32575" fmla="*/ 6009467 w 6127519"/>
              <a:gd name="connsiteY106-32576" fmla="*/ 6487076 h 6858000"/>
              <a:gd name="connsiteX107-32577" fmla="*/ 5995064 w 6127519"/>
              <a:gd name="connsiteY107-32578" fmla="*/ 6540791 h 6858000"/>
              <a:gd name="connsiteX108-32579" fmla="*/ 6004510 w 6127519"/>
              <a:gd name="connsiteY108-32580" fmla="*/ 6599256 h 6858000"/>
              <a:gd name="connsiteX109-32581" fmla="*/ 5986207 w 6127519"/>
              <a:gd name="connsiteY109-32582" fmla="*/ 6695855 h 6858000"/>
              <a:gd name="connsiteX110-32583" fmla="*/ 5979428 w 6127519"/>
              <a:gd name="connsiteY110-32584" fmla="*/ 6754678 h 6858000"/>
              <a:gd name="connsiteX111-32585" fmla="*/ 5983398 w 6127519"/>
              <a:gd name="connsiteY111-32586" fmla="*/ 6778641 h 6858000"/>
              <a:gd name="connsiteX112-32587" fmla="*/ 5984543 w 6127519"/>
              <a:gd name="connsiteY112-32588" fmla="*/ 6811016 h 6858000"/>
              <a:gd name="connsiteX113-32589" fmla="*/ 5979671 w 6127519"/>
              <a:gd name="connsiteY113-32590" fmla="*/ 6858000 h 6858000"/>
              <a:gd name="connsiteX114-32591" fmla="*/ 0 w 6127519"/>
              <a:gd name="connsiteY114-32592" fmla="*/ 6858000 h 6858000"/>
              <a:gd name="connsiteX115-32593" fmla="*/ 0 w 6127519"/>
              <a:gd name="connsiteY115-32594" fmla="*/ 0 h 6858000"/>
              <a:gd name="connsiteX0-32595" fmla="*/ 0 w 6127519"/>
              <a:gd name="connsiteY0-32596" fmla="*/ 0 h 6858000"/>
              <a:gd name="connsiteX1-32597" fmla="*/ 4965888 w 6127519"/>
              <a:gd name="connsiteY1-32598" fmla="*/ 0 h 6858000"/>
              <a:gd name="connsiteX2-32599" fmla="*/ 4967767 w 6127519"/>
              <a:gd name="connsiteY2-32600" fmla="*/ 7930 h 6858000"/>
              <a:gd name="connsiteX3-32601" fmla="*/ 4979444 w 6127519"/>
              <a:gd name="connsiteY3-32602" fmla="*/ 43921 h 6858000"/>
              <a:gd name="connsiteX4-32603" fmla="*/ 5021173 w 6127519"/>
              <a:gd name="connsiteY4-32604" fmla="*/ 123738 h 6858000"/>
              <a:gd name="connsiteX5-32605" fmla="*/ 5075458 w 6127519"/>
              <a:gd name="connsiteY5-32606" fmla="*/ 264355 h 6858000"/>
              <a:gd name="connsiteX6-32607" fmla="*/ 5081175 w 6127519"/>
              <a:gd name="connsiteY6-32608" fmla="*/ 277448 h 6858000"/>
              <a:gd name="connsiteX7-32609" fmla="*/ 5097011 w 6127519"/>
              <a:gd name="connsiteY7-32610" fmla="*/ 355616 h 6858000"/>
              <a:gd name="connsiteX8-32611" fmla="*/ 5130982 w 6127519"/>
              <a:gd name="connsiteY8-32612" fmla="*/ 412030 h 6858000"/>
              <a:gd name="connsiteX9-32613" fmla="*/ 5153000 w 6127519"/>
              <a:gd name="connsiteY9-32614" fmla="*/ 507134 h 6858000"/>
              <a:gd name="connsiteX10-32615" fmla="*/ 5171282 w 6127519"/>
              <a:gd name="connsiteY10-32616" fmla="*/ 602071 h 6858000"/>
              <a:gd name="connsiteX11-32617" fmla="*/ 5176196 w 6127519"/>
              <a:gd name="connsiteY11-32618" fmla="*/ 636822 h 6858000"/>
              <a:gd name="connsiteX12-32619" fmla="*/ 5189051 w 6127519"/>
              <a:gd name="connsiteY12-32620" fmla="*/ 782518 h 6858000"/>
              <a:gd name="connsiteX13-32621" fmla="*/ 5210428 w 6127519"/>
              <a:gd name="connsiteY13-32622" fmla="*/ 815772 h 6858000"/>
              <a:gd name="connsiteX14-32623" fmla="*/ 5221088 w 6127519"/>
              <a:gd name="connsiteY14-32624" fmla="*/ 860193 h 6858000"/>
              <a:gd name="connsiteX15-32625" fmla="*/ 5230806 w 6127519"/>
              <a:gd name="connsiteY15-32626" fmla="*/ 961354 h 6858000"/>
              <a:gd name="connsiteX16-32627" fmla="*/ 5201018 w 6127519"/>
              <a:gd name="connsiteY16-32628" fmla="*/ 1095027 h 6858000"/>
              <a:gd name="connsiteX17-32629" fmla="*/ 5202153 w 6127519"/>
              <a:gd name="connsiteY17-32630" fmla="*/ 1133224 h 6858000"/>
              <a:gd name="connsiteX18-32631" fmla="*/ 5207370 w 6127519"/>
              <a:gd name="connsiteY18-32632" fmla="*/ 1138097 h 6858000"/>
              <a:gd name="connsiteX19-32633" fmla="*/ 5189234 w 6127519"/>
              <a:gd name="connsiteY19-32634" fmla="*/ 1193495 h 6858000"/>
              <a:gd name="connsiteX20-32635" fmla="*/ 5202769 w 6127519"/>
              <a:gd name="connsiteY20-32636" fmla="*/ 1269450 h 6858000"/>
              <a:gd name="connsiteX21-32637" fmla="*/ 5225968 w 6127519"/>
              <a:gd name="connsiteY21-32638" fmla="*/ 1357994 h 6858000"/>
              <a:gd name="connsiteX22-32639" fmla="*/ 5233819 w 6127519"/>
              <a:gd name="connsiteY22-32640" fmla="*/ 1380922 h 6858000"/>
              <a:gd name="connsiteX23-32641" fmla="*/ 5237226 w 6127519"/>
              <a:gd name="connsiteY23-32642" fmla="*/ 1441327 h 6858000"/>
              <a:gd name="connsiteX24-32643" fmla="*/ 5255653 w 6127519"/>
              <a:gd name="connsiteY24-32644" fmla="*/ 1524712 h 6858000"/>
              <a:gd name="connsiteX25-32645" fmla="*/ 5263491 w 6127519"/>
              <a:gd name="connsiteY25-32646" fmla="*/ 1642938 h 6858000"/>
              <a:gd name="connsiteX26-32647" fmla="*/ 5261314 w 6127519"/>
              <a:gd name="connsiteY26-32648" fmla="*/ 1689177 h 6858000"/>
              <a:gd name="connsiteX27-32649" fmla="*/ 5259788 w 6127519"/>
              <a:gd name="connsiteY27-32650" fmla="*/ 1768516 h 6858000"/>
              <a:gd name="connsiteX28-32651" fmla="*/ 5255696 w 6127519"/>
              <a:gd name="connsiteY28-32652" fmla="*/ 1953770 h 6858000"/>
              <a:gd name="connsiteX29-32653" fmla="*/ 5252592 w 6127519"/>
              <a:gd name="connsiteY29-32654" fmla="*/ 2092210 h 6858000"/>
              <a:gd name="connsiteX30-32655" fmla="*/ 5264303 w 6127519"/>
              <a:gd name="connsiteY30-32656" fmla="*/ 2225157 h 6858000"/>
              <a:gd name="connsiteX31-32657" fmla="*/ 5254949 w 6127519"/>
              <a:gd name="connsiteY31-32658" fmla="*/ 2236160 h 6858000"/>
              <a:gd name="connsiteX32-32659" fmla="*/ 5250104 w 6127519"/>
              <a:gd name="connsiteY32-32660" fmla="*/ 2249166 h 6858000"/>
              <a:gd name="connsiteX33-32661" fmla="*/ 5251214 w 6127519"/>
              <a:gd name="connsiteY33-32662" fmla="*/ 2250944 h 6858000"/>
              <a:gd name="connsiteX34-32663" fmla="*/ 5250644 w 6127519"/>
              <a:gd name="connsiteY34-32664" fmla="*/ 2266619 h 6858000"/>
              <a:gd name="connsiteX35-32665" fmla="*/ 5293877 w 6127519"/>
              <a:gd name="connsiteY35-32666" fmla="*/ 2368649 h 6858000"/>
              <a:gd name="connsiteX36-32667" fmla="*/ 5311338 w 6127519"/>
              <a:gd name="connsiteY36-32668" fmla="*/ 2404034 h 6858000"/>
              <a:gd name="connsiteX37-32669" fmla="*/ 5338366 w 6127519"/>
              <a:gd name="connsiteY37-32670" fmla="*/ 2465052 h 6858000"/>
              <a:gd name="connsiteX38-32671" fmla="*/ 5371263 w 6127519"/>
              <a:gd name="connsiteY38-32672" fmla="*/ 2586413 h 6858000"/>
              <a:gd name="connsiteX39-32673" fmla="*/ 5407503 w 6127519"/>
              <a:gd name="connsiteY39-32674" fmla="*/ 2786290 h 6858000"/>
              <a:gd name="connsiteX40-32675" fmla="*/ 5407356 w 6127519"/>
              <a:gd name="connsiteY40-32676" fmla="*/ 2787545 h 6858000"/>
              <a:gd name="connsiteX41-32677" fmla="*/ 5411130 w 6127519"/>
              <a:gd name="connsiteY41-32678" fmla="*/ 2788640 h 6858000"/>
              <a:gd name="connsiteX42-32679" fmla="*/ 5416439 w 6127519"/>
              <a:gd name="connsiteY42-32680" fmla="*/ 2805666 h 6858000"/>
              <a:gd name="connsiteX43-32681" fmla="*/ 5457023 w 6127519"/>
              <a:gd name="connsiteY43-32682" fmla="*/ 2858292 h 6858000"/>
              <a:gd name="connsiteX44-32683" fmla="*/ 5479298 w 6127519"/>
              <a:gd name="connsiteY44-32684" fmla="*/ 2947791 h 6858000"/>
              <a:gd name="connsiteX45-32685" fmla="*/ 5481770 w 6127519"/>
              <a:gd name="connsiteY45-32686" fmla="*/ 2951352 h 6858000"/>
              <a:gd name="connsiteX46-32687" fmla="*/ 5482045 w 6127519"/>
              <a:gd name="connsiteY46-32688" fmla="*/ 2984371 h 6858000"/>
              <a:gd name="connsiteX47-32689" fmla="*/ 5482415 w 6127519"/>
              <a:gd name="connsiteY47-32690" fmla="*/ 3004079 h 6858000"/>
              <a:gd name="connsiteX48-32691" fmla="*/ 5503944 w 6127519"/>
              <a:gd name="connsiteY48-32692" fmla="*/ 3123335 h 6858000"/>
              <a:gd name="connsiteX49-32693" fmla="*/ 5516007 w 6127519"/>
              <a:gd name="connsiteY49-32694" fmla="*/ 3258473 h 6858000"/>
              <a:gd name="connsiteX50-32695" fmla="*/ 5566839 w 6127519"/>
              <a:gd name="connsiteY50-32696" fmla="*/ 3345295 h 6858000"/>
              <a:gd name="connsiteX51-32697" fmla="*/ 5589758 w 6127519"/>
              <a:gd name="connsiteY51-32698" fmla="*/ 3506453 h 6858000"/>
              <a:gd name="connsiteX52-32699" fmla="*/ 5596144 w 6127519"/>
              <a:gd name="connsiteY52-32700" fmla="*/ 3534624 h 6858000"/>
              <a:gd name="connsiteX53-32701" fmla="*/ 5597750 w 6127519"/>
              <a:gd name="connsiteY53-32702" fmla="*/ 3534129 h 6858000"/>
              <a:gd name="connsiteX54-32703" fmla="*/ 5599700 w 6127519"/>
              <a:gd name="connsiteY54-32704" fmla="*/ 3547221 h 6858000"/>
              <a:gd name="connsiteX55-32705" fmla="*/ 5615031 w 6127519"/>
              <a:gd name="connsiteY55-32706" fmla="*/ 3557482 h 6858000"/>
              <a:gd name="connsiteX56-32707" fmla="*/ 5618377 w 6127519"/>
              <a:gd name="connsiteY56-32708" fmla="*/ 3588431 h 6858000"/>
              <a:gd name="connsiteX57-32709" fmla="*/ 5612155 w 6127519"/>
              <a:gd name="connsiteY57-32710" fmla="*/ 3589869 h 6858000"/>
              <a:gd name="connsiteX58-32711" fmla="*/ 5620843 w 6127519"/>
              <a:gd name="connsiteY58-32712" fmla="*/ 3606745 h 6858000"/>
              <a:gd name="connsiteX59-32713" fmla="*/ 5655472 w 6127519"/>
              <a:gd name="connsiteY59-32714" fmla="*/ 3678877 h 6858000"/>
              <a:gd name="connsiteX60-32715" fmla="*/ 5683015 w 6127519"/>
              <a:gd name="connsiteY60-32716" fmla="*/ 3762025 h 6858000"/>
              <a:gd name="connsiteX61-32717" fmla="*/ 5696643 w 6127519"/>
              <a:gd name="connsiteY61-32718" fmla="*/ 3773888 h 6858000"/>
              <a:gd name="connsiteX62-32719" fmla="*/ 5707995 w 6127519"/>
              <a:gd name="connsiteY62-32720" fmla="*/ 3781685 h 6858000"/>
              <a:gd name="connsiteX63-32721" fmla="*/ 5768491 w 6127519"/>
              <a:gd name="connsiteY63-32722" fmla="*/ 3914399 h 6858000"/>
              <a:gd name="connsiteX64-32723" fmla="*/ 5793123 w 6127519"/>
              <a:gd name="connsiteY64-32724" fmla="*/ 3969952 h 6858000"/>
              <a:gd name="connsiteX65-32725" fmla="*/ 5808321 w 6127519"/>
              <a:gd name="connsiteY65-32726" fmla="*/ 3988153 h 6858000"/>
              <a:gd name="connsiteX66-32727" fmla="*/ 5825621 w 6127519"/>
              <a:gd name="connsiteY66-32728" fmla="*/ 4015525 h 6858000"/>
              <a:gd name="connsiteX67-32729" fmla="*/ 5860672 w 6127519"/>
              <a:gd name="connsiteY67-32730" fmla="*/ 4061579 h 6858000"/>
              <a:gd name="connsiteX68-32731" fmla="*/ 5872173 w 6127519"/>
              <a:gd name="connsiteY68-32732" fmla="*/ 4088497 h 6858000"/>
              <a:gd name="connsiteX69-32733" fmla="*/ 5894095 w 6127519"/>
              <a:gd name="connsiteY69-32734" fmla="*/ 4128857 h 6858000"/>
              <a:gd name="connsiteX70-32735" fmla="*/ 5903513 w 6127519"/>
              <a:gd name="connsiteY70-32736" fmla="*/ 4187661 h 6858000"/>
              <a:gd name="connsiteX71-32737" fmla="*/ 5917114 w 6127519"/>
              <a:gd name="connsiteY71-32738" fmla="*/ 4213096 h 6858000"/>
              <a:gd name="connsiteX72-32739" fmla="*/ 5924233 w 6127519"/>
              <a:gd name="connsiteY72-32740" fmla="*/ 4242060 h 6858000"/>
              <a:gd name="connsiteX73-32741" fmla="*/ 5928910 w 6127519"/>
              <a:gd name="connsiteY73-32742" fmla="*/ 4300973 h 6858000"/>
              <a:gd name="connsiteX74-32743" fmla="*/ 5939320 w 6127519"/>
              <a:gd name="connsiteY74-32744" fmla="*/ 4340435 h 6858000"/>
              <a:gd name="connsiteX75-32745" fmla="*/ 5946705 w 6127519"/>
              <a:gd name="connsiteY75-32746" fmla="*/ 4428051 h 6858000"/>
              <a:gd name="connsiteX76-32747" fmla="*/ 5949261 w 6127519"/>
              <a:gd name="connsiteY76-32748" fmla="*/ 4449185 h 6858000"/>
              <a:gd name="connsiteX77-32749" fmla="*/ 5968960 w 6127519"/>
              <a:gd name="connsiteY77-32750" fmla="*/ 4482655 h 6858000"/>
              <a:gd name="connsiteX78-32751" fmla="*/ 5980106 w 6127519"/>
              <a:gd name="connsiteY78-32752" fmla="*/ 4585087 h 6858000"/>
              <a:gd name="connsiteX79-32753" fmla="*/ 5998138 w 6127519"/>
              <a:gd name="connsiteY79-32754" fmla="*/ 4697518 h 6858000"/>
              <a:gd name="connsiteX80-32755" fmla="*/ 6007819 w 6127519"/>
              <a:gd name="connsiteY80-32756" fmla="*/ 4858148 h 6858000"/>
              <a:gd name="connsiteX81-32757" fmla="*/ 6007749 w 6127519"/>
              <a:gd name="connsiteY81-32758" fmla="*/ 4964715 h 6858000"/>
              <a:gd name="connsiteX82-32759" fmla="*/ 6005269 w 6127519"/>
              <a:gd name="connsiteY82-32760" fmla="*/ 5150567 h 6858000"/>
              <a:gd name="connsiteX83-32761" fmla="*/ 6001127 w 6127519"/>
              <a:gd name="connsiteY83-32762" fmla="*/ 5164609 h 6858000"/>
              <a:gd name="connsiteX84-32763" fmla="*/ 5998514 w 6127519"/>
              <a:gd name="connsiteY84-32764" fmla="*/ 5189673 h 6858000"/>
              <a:gd name="connsiteX85-32765" fmla="*/ 6018409 w 6127519"/>
              <a:gd name="connsiteY85-32766" fmla="*/ 5227157 h 6858000"/>
              <a:gd name="connsiteX86-32767" fmla="*/ 6036748 w 6127519"/>
              <a:gd name="connsiteY86-32768" fmla="*/ 5322752 h 6858000"/>
              <a:gd name="connsiteX87-32769" fmla="*/ 6036943 w 6127519"/>
              <a:gd name="connsiteY87-32770" fmla="*/ 5329480 h 6858000"/>
              <a:gd name="connsiteX88-32771" fmla="*/ 6037677 w 6127519"/>
              <a:gd name="connsiteY88-32772" fmla="*/ 5354807 h 6858000"/>
              <a:gd name="connsiteX89-32773" fmla="*/ 6039728 w 6127519"/>
              <a:gd name="connsiteY89-32774" fmla="*/ 5359416 h 6858000"/>
              <a:gd name="connsiteX90-32775" fmla="*/ 6053435 w 6127519"/>
              <a:gd name="connsiteY90-32776" fmla="*/ 5387547 h 6858000"/>
              <a:gd name="connsiteX91-32777" fmla="*/ 6065933 w 6127519"/>
              <a:gd name="connsiteY91-32778" fmla="*/ 5443002 h 6858000"/>
              <a:gd name="connsiteX92-32779" fmla="*/ 6068640 w 6127519"/>
              <a:gd name="connsiteY92-32780" fmla="*/ 5474503 h 6858000"/>
              <a:gd name="connsiteX93-32781" fmla="*/ 6080922 w 6127519"/>
              <a:gd name="connsiteY93-32782" fmla="*/ 5561070 h 6858000"/>
              <a:gd name="connsiteX94-32783" fmla="*/ 6096949 w 6127519"/>
              <a:gd name="connsiteY94-32784" fmla="*/ 5648179 h 6858000"/>
              <a:gd name="connsiteX95-32785" fmla="*/ 6125703 w 6127519"/>
              <a:gd name="connsiteY95-32786" fmla="*/ 5692894 h 6858000"/>
              <a:gd name="connsiteX96-32787" fmla="*/ 6121353 w 6127519"/>
              <a:gd name="connsiteY96-32788" fmla="*/ 5721725 h 6858000"/>
              <a:gd name="connsiteX97-32789" fmla="*/ 6121607 w 6127519"/>
              <a:gd name="connsiteY97-32790" fmla="*/ 5721959 h 6858000"/>
              <a:gd name="connsiteX98-32791" fmla="*/ 6127024 w 6127519"/>
              <a:gd name="connsiteY98-32792" fmla="*/ 5786902 h 6858000"/>
              <a:gd name="connsiteX99-32793" fmla="*/ 6127519 w 6127519"/>
              <a:gd name="connsiteY99-32794" fmla="*/ 5865775 h 6858000"/>
              <a:gd name="connsiteX100-32795" fmla="*/ 6119217 w 6127519"/>
              <a:gd name="connsiteY100-32796" fmla="*/ 5888542 h 6858000"/>
              <a:gd name="connsiteX101-32797" fmla="*/ 6102493 w 6127519"/>
              <a:gd name="connsiteY101-32798" fmla="*/ 5928602 h 6858000"/>
              <a:gd name="connsiteX102-32799" fmla="*/ 6056863 w 6127519"/>
              <a:gd name="connsiteY102-32800" fmla="*/ 6000643 h 6858000"/>
              <a:gd name="connsiteX103-32801" fmla="*/ 6045436 w 6127519"/>
              <a:gd name="connsiteY103-32802" fmla="*/ 6124480 h 6858000"/>
              <a:gd name="connsiteX104-32803" fmla="*/ 6030489 w 6127519"/>
              <a:gd name="connsiteY104-32804" fmla="*/ 6317666 h 6858000"/>
              <a:gd name="connsiteX105-32805" fmla="*/ 6007492 w 6127519"/>
              <a:gd name="connsiteY105-32806" fmla="*/ 6440818 h 6858000"/>
              <a:gd name="connsiteX106-32807" fmla="*/ 6009467 w 6127519"/>
              <a:gd name="connsiteY106-32808" fmla="*/ 6487076 h 6858000"/>
              <a:gd name="connsiteX107-32809" fmla="*/ 5995064 w 6127519"/>
              <a:gd name="connsiteY107-32810" fmla="*/ 6540791 h 6858000"/>
              <a:gd name="connsiteX108-32811" fmla="*/ 6004510 w 6127519"/>
              <a:gd name="connsiteY108-32812" fmla="*/ 6599256 h 6858000"/>
              <a:gd name="connsiteX109-32813" fmla="*/ 5986207 w 6127519"/>
              <a:gd name="connsiteY109-32814" fmla="*/ 6695855 h 6858000"/>
              <a:gd name="connsiteX110-32815" fmla="*/ 5979428 w 6127519"/>
              <a:gd name="connsiteY110-32816" fmla="*/ 6754678 h 6858000"/>
              <a:gd name="connsiteX111-32817" fmla="*/ 5983398 w 6127519"/>
              <a:gd name="connsiteY111-32818" fmla="*/ 6778641 h 6858000"/>
              <a:gd name="connsiteX112-32819" fmla="*/ 5984543 w 6127519"/>
              <a:gd name="connsiteY112-32820" fmla="*/ 6811016 h 6858000"/>
              <a:gd name="connsiteX113-32821" fmla="*/ 5979671 w 6127519"/>
              <a:gd name="connsiteY113-32822" fmla="*/ 6858000 h 6858000"/>
              <a:gd name="connsiteX114-32823" fmla="*/ 0 w 6127519"/>
              <a:gd name="connsiteY114-32824" fmla="*/ 6858000 h 6858000"/>
              <a:gd name="connsiteX115-32825" fmla="*/ 0 w 6127519"/>
              <a:gd name="connsiteY115-32826" fmla="*/ 0 h 6858000"/>
              <a:gd name="connsiteX0-32827" fmla="*/ 0 w 6127519"/>
              <a:gd name="connsiteY0-32828" fmla="*/ 0 h 6858000"/>
              <a:gd name="connsiteX1-32829" fmla="*/ 4965888 w 6127519"/>
              <a:gd name="connsiteY1-32830" fmla="*/ 0 h 6858000"/>
              <a:gd name="connsiteX2-32831" fmla="*/ 4967767 w 6127519"/>
              <a:gd name="connsiteY2-32832" fmla="*/ 7930 h 6858000"/>
              <a:gd name="connsiteX3-32833" fmla="*/ 4979444 w 6127519"/>
              <a:gd name="connsiteY3-32834" fmla="*/ 43921 h 6858000"/>
              <a:gd name="connsiteX4-32835" fmla="*/ 5021173 w 6127519"/>
              <a:gd name="connsiteY4-32836" fmla="*/ 123738 h 6858000"/>
              <a:gd name="connsiteX5-32837" fmla="*/ 5075458 w 6127519"/>
              <a:gd name="connsiteY5-32838" fmla="*/ 264355 h 6858000"/>
              <a:gd name="connsiteX6-32839" fmla="*/ 5081175 w 6127519"/>
              <a:gd name="connsiteY6-32840" fmla="*/ 277448 h 6858000"/>
              <a:gd name="connsiteX7-32841" fmla="*/ 5097011 w 6127519"/>
              <a:gd name="connsiteY7-32842" fmla="*/ 355616 h 6858000"/>
              <a:gd name="connsiteX8-32843" fmla="*/ 5130982 w 6127519"/>
              <a:gd name="connsiteY8-32844" fmla="*/ 412030 h 6858000"/>
              <a:gd name="connsiteX9-32845" fmla="*/ 5153000 w 6127519"/>
              <a:gd name="connsiteY9-32846" fmla="*/ 507134 h 6858000"/>
              <a:gd name="connsiteX10-32847" fmla="*/ 5171282 w 6127519"/>
              <a:gd name="connsiteY10-32848" fmla="*/ 602071 h 6858000"/>
              <a:gd name="connsiteX11-32849" fmla="*/ 5176196 w 6127519"/>
              <a:gd name="connsiteY11-32850" fmla="*/ 636822 h 6858000"/>
              <a:gd name="connsiteX12-32851" fmla="*/ 5189051 w 6127519"/>
              <a:gd name="connsiteY12-32852" fmla="*/ 782518 h 6858000"/>
              <a:gd name="connsiteX13-32853" fmla="*/ 5210428 w 6127519"/>
              <a:gd name="connsiteY13-32854" fmla="*/ 815772 h 6858000"/>
              <a:gd name="connsiteX14-32855" fmla="*/ 5221088 w 6127519"/>
              <a:gd name="connsiteY14-32856" fmla="*/ 860193 h 6858000"/>
              <a:gd name="connsiteX15-32857" fmla="*/ 5230806 w 6127519"/>
              <a:gd name="connsiteY15-32858" fmla="*/ 961354 h 6858000"/>
              <a:gd name="connsiteX16-32859" fmla="*/ 5201018 w 6127519"/>
              <a:gd name="connsiteY16-32860" fmla="*/ 1095027 h 6858000"/>
              <a:gd name="connsiteX17-32861" fmla="*/ 5202153 w 6127519"/>
              <a:gd name="connsiteY17-32862" fmla="*/ 1133224 h 6858000"/>
              <a:gd name="connsiteX18-32863" fmla="*/ 5207370 w 6127519"/>
              <a:gd name="connsiteY18-32864" fmla="*/ 1138097 h 6858000"/>
              <a:gd name="connsiteX19-32865" fmla="*/ 5189234 w 6127519"/>
              <a:gd name="connsiteY19-32866" fmla="*/ 1193495 h 6858000"/>
              <a:gd name="connsiteX20-32867" fmla="*/ 5202769 w 6127519"/>
              <a:gd name="connsiteY20-32868" fmla="*/ 1269450 h 6858000"/>
              <a:gd name="connsiteX21-32869" fmla="*/ 5225968 w 6127519"/>
              <a:gd name="connsiteY21-32870" fmla="*/ 1357994 h 6858000"/>
              <a:gd name="connsiteX22-32871" fmla="*/ 5233819 w 6127519"/>
              <a:gd name="connsiteY22-32872" fmla="*/ 1380922 h 6858000"/>
              <a:gd name="connsiteX23-32873" fmla="*/ 5237226 w 6127519"/>
              <a:gd name="connsiteY23-32874" fmla="*/ 1441327 h 6858000"/>
              <a:gd name="connsiteX24-32875" fmla="*/ 5255653 w 6127519"/>
              <a:gd name="connsiteY24-32876" fmla="*/ 1524712 h 6858000"/>
              <a:gd name="connsiteX25-32877" fmla="*/ 5263491 w 6127519"/>
              <a:gd name="connsiteY25-32878" fmla="*/ 1642938 h 6858000"/>
              <a:gd name="connsiteX26-32879" fmla="*/ 5261314 w 6127519"/>
              <a:gd name="connsiteY26-32880" fmla="*/ 1689177 h 6858000"/>
              <a:gd name="connsiteX27-32881" fmla="*/ 5259788 w 6127519"/>
              <a:gd name="connsiteY27-32882" fmla="*/ 1768516 h 6858000"/>
              <a:gd name="connsiteX28-32883" fmla="*/ 5255696 w 6127519"/>
              <a:gd name="connsiteY28-32884" fmla="*/ 1953770 h 6858000"/>
              <a:gd name="connsiteX29-32885" fmla="*/ 5252592 w 6127519"/>
              <a:gd name="connsiteY29-32886" fmla="*/ 2092210 h 6858000"/>
              <a:gd name="connsiteX30-32887" fmla="*/ 5264303 w 6127519"/>
              <a:gd name="connsiteY30-32888" fmla="*/ 2225157 h 6858000"/>
              <a:gd name="connsiteX31-32889" fmla="*/ 5254949 w 6127519"/>
              <a:gd name="connsiteY31-32890" fmla="*/ 2236160 h 6858000"/>
              <a:gd name="connsiteX32-32891" fmla="*/ 5250104 w 6127519"/>
              <a:gd name="connsiteY32-32892" fmla="*/ 2249166 h 6858000"/>
              <a:gd name="connsiteX33-32893" fmla="*/ 5251214 w 6127519"/>
              <a:gd name="connsiteY33-32894" fmla="*/ 2250944 h 6858000"/>
              <a:gd name="connsiteX34-32895" fmla="*/ 5250644 w 6127519"/>
              <a:gd name="connsiteY34-32896" fmla="*/ 2266619 h 6858000"/>
              <a:gd name="connsiteX35-32897" fmla="*/ 5293877 w 6127519"/>
              <a:gd name="connsiteY35-32898" fmla="*/ 2368649 h 6858000"/>
              <a:gd name="connsiteX36-32899" fmla="*/ 5311338 w 6127519"/>
              <a:gd name="connsiteY36-32900" fmla="*/ 2404034 h 6858000"/>
              <a:gd name="connsiteX37-32901" fmla="*/ 5338366 w 6127519"/>
              <a:gd name="connsiteY37-32902" fmla="*/ 2465052 h 6858000"/>
              <a:gd name="connsiteX38-32903" fmla="*/ 5371263 w 6127519"/>
              <a:gd name="connsiteY38-32904" fmla="*/ 2586413 h 6858000"/>
              <a:gd name="connsiteX39-32905" fmla="*/ 5407503 w 6127519"/>
              <a:gd name="connsiteY39-32906" fmla="*/ 2786290 h 6858000"/>
              <a:gd name="connsiteX40-32907" fmla="*/ 5407356 w 6127519"/>
              <a:gd name="connsiteY40-32908" fmla="*/ 2787545 h 6858000"/>
              <a:gd name="connsiteX41-32909" fmla="*/ 5411130 w 6127519"/>
              <a:gd name="connsiteY41-32910" fmla="*/ 2788640 h 6858000"/>
              <a:gd name="connsiteX42-32911" fmla="*/ 5416439 w 6127519"/>
              <a:gd name="connsiteY42-32912" fmla="*/ 2805666 h 6858000"/>
              <a:gd name="connsiteX43-32913" fmla="*/ 5457023 w 6127519"/>
              <a:gd name="connsiteY43-32914" fmla="*/ 2858292 h 6858000"/>
              <a:gd name="connsiteX44-32915" fmla="*/ 5479298 w 6127519"/>
              <a:gd name="connsiteY44-32916" fmla="*/ 2947791 h 6858000"/>
              <a:gd name="connsiteX45-32917" fmla="*/ 5481770 w 6127519"/>
              <a:gd name="connsiteY45-32918" fmla="*/ 2951352 h 6858000"/>
              <a:gd name="connsiteX46-32919" fmla="*/ 5482045 w 6127519"/>
              <a:gd name="connsiteY46-32920" fmla="*/ 2984371 h 6858000"/>
              <a:gd name="connsiteX47-32921" fmla="*/ 5482415 w 6127519"/>
              <a:gd name="connsiteY47-32922" fmla="*/ 3004079 h 6858000"/>
              <a:gd name="connsiteX48-32923" fmla="*/ 5503944 w 6127519"/>
              <a:gd name="connsiteY48-32924" fmla="*/ 3123335 h 6858000"/>
              <a:gd name="connsiteX49-32925" fmla="*/ 5516007 w 6127519"/>
              <a:gd name="connsiteY49-32926" fmla="*/ 3258473 h 6858000"/>
              <a:gd name="connsiteX50-32927" fmla="*/ 5566839 w 6127519"/>
              <a:gd name="connsiteY50-32928" fmla="*/ 3345295 h 6858000"/>
              <a:gd name="connsiteX51-32929" fmla="*/ 5589758 w 6127519"/>
              <a:gd name="connsiteY51-32930" fmla="*/ 3506453 h 6858000"/>
              <a:gd name="connsiteX52-32931" fmla="*/ 5596144 w 6127519"/>
              <a:gd name="connsiteY52-32932" fmla="*/ 3534624 h 6858000"/>
              <a:gd name="connsiteX53-32933" fmla="*/ 5597750 w 6127519"/>
              <a:gd name="connsiteY53-32934" fmla="*/ 3534129 h 6858000"/>
              <a:gd name="connsiteX54-32935" fmla="*/ 5599700 w 6127519"/>
              <a:gd name="connsiteY54-32936" fmla="*/ 3547221 h 6858000"/>
              <a:gd name="connsiteX55-32937" fmla="*/ 5615031 w 6127519"/>
              <a:gd name="connsiteY55-32938" fmla="*/ 3557482 h 6858000"/>
              <a:gd name="connsiteX56-32939" fmla="*/ 5618377 w 6127519"/>
              <a:gd name="connsiteY56-32940" fmla="*/ 3588431 h 6858000"/>
              <a:gd name="connsiteX57-32941" fmla="*/ 5612155 w 6127519"/>
              <a:gd name="connsiteY57-32942" fmla="*/ 3589869 h 6858000"/>
              <a:gd name="connsiteX58-32943" fmla="*/ 5620843 w 6127519"/>
              <a:gd name="connsiteY58-32944" fmla="*/ 3606745 h 6858000"/>
              <a:gd name="connsiteX59-32945" fmla="*/ 5655472 w 6127519"/>
              <a:gd name="connsiteY59-32946" fmla="*/ 3678877 h 6858000"/>
              <a:gd name="connsiteX60-32947" fmla="*/ 5683015 w 6127519"/>
              <a:gd name="connsiteY60-32948" fmla="*/ 3762025 h 6858000"/>
              <a:gd name="connsiteX61-32949" fmla="*/ 5696643 w 6127519"/>
              <a:gd name="connsiteY61-32950" fmla="*/ 3773888 h 6858000"/>
              <a:gd name="connsiteX62-32951" fmla="*/ 5707995 w 6127519"/>
              <a:gd name="connsiteY62-32952" fmla="*/ 3781685 h 6858000"/>
              <a:gd name="connsiteX63-32953" fmla="*/ 5768491 w 6127519"/>
              <a:gd name="connsiteY63-32954" fmla="*/ 3914399 h 6858000"/>
              <a:gd name="connsiteX64-32955" fmla="*/ 5793123 w 6127519"/>
              <a:gd name="connsiteY64-32956" fmla="*/ 3969952 h 6858000"/>
              <a:gd name="connsiteX65-32957" fmla="*/ 5808321 w 6127519"/>
              <a:gd name="connsiteY65-32958" fmla="*/ 3988153 h 6858000"/>
              <a:gd name="connsiteX66-32959" fmla="*/ 5825621 w 6127519"/>
              <a:gd name="connsiteY66-32960" fmla="*/ 4015525 h 6858000"/>
              <a:gd name="connsiteX67-32961" fmla="*/ 5860672 w 6127519"/>
              <a:gd name="connsiteY67-32962" fmla="*/ 4061579 h 6858000"/>
              <a:gd name="connsiteX68-32963" fmla="*/ 5872173 w 6127519"/>
              <a:gd name="connsiteY68-32964" fmla="*/ 4088497 h 6858000"/>
              <a:gd name="connsiteX69-32965" fmla="*/ 5894095 w 6127519"/>
              <a:gd name="connsiteY69-32966" fmla="*/ 4128857 h 6858000"/>
              <a:gd name="connsiteX70-32967" fmla="*/ 5903513 w 6127519"/>
              <a:gd name="connsiteY70-32968" fmla="*/ 4187661 h 6858000"/>
              <a:gd name="connsiteX71-32969" fmla="*/ 5917114 w 6127519"/>
              <a:gd name="connsiteY71-32970" fmla="*/ 4213096 h 6858000"/>
              <a:gd name="connsiteX72-32971" fmla="*/ 5924233 w 6127519"/>
              <a:gd name="connsiteY72-32972" fmla="*/ 4242060 h 6858000"/>
              <a:gd name="connsiteX73-32973" fmla="*/ 5928910 w 6127519"/>
              <a:gd name="connsiteY73-32974" fmla="*/ 4300973 h 6858000"/>
              <a:gd name="connsiteX74-32975" fmla="*/ 5939320 w 6127519"/>
              <a:gd name="connsiteY74-32976" fmla="*/ 4340435 h 6858000"/>
              <a:gd name="connsiteX75-32977" fmla="*/ 5946705 w 6127519"/>
              <a:gd name="connsiteY75-32978" fmla="*/ 4428051 h 6858000"/>
              <a:gd name="connsiteX76-32979" fmla="*/ 5949261 w 6127519"/>
              <a:gd name="connsiteY76-32980" fmla="*/ 4449185 h 6858000"/>
              <a:gd name="connsiteX77-32981" fmla="*/ 5968960 w 6127519"/>
              <a:gd name="connsiteY77-32982" fmla="*/ 4482655 h 6858000"/>
              <a:gd name="connsiteX78-32983" fmla="*/ 5980106 w 6127519"/>
              <a:gd name="connsiteY78-32984" fmla="*/ 4585087 h 6858000"/>
              <a:gd name="connsiteX79-32985" fmla="*/ 5998138 w 6127519"/>
              <a:gd name="connsiteY79-32986" fmla="*/ 4697518 h 6858000"/>
              <a:gd name="connsiteX80-32987" fmla="*/ 6007819 w 6127519"/>
              <a:gd name="connsiteY80-32988" fmla="*/ 4858148 h 6858000"/>
              <a:gd name="connsiteX81-32989" fmla="*/ 6007749 w 6127519"/>
              <a:gd name="connsiteY81-32990" fmla="*/ 4964715 h 6858000"/>
              <a:gd name="connsiteX82-32991" fmla="*/ 6005269 w 6127519"/>
              <a:gd name="connsiteY82-32992" fmla="*/ 5150567 h 6858000"/>
              <a:gd name="connsiteX83-32993" fmla="*/ 6001127 w 6127519"/>
              <a:gd name="connsiteY83-32994" fmla="*/ 5164609 h 6858000"/>
              <a:gd name="connsiteX84-32995" fmla="*/ 5998514 w 6127519"/>
              <a:gd name="connsiteY84-32996" fmla="*/ 5189673 h 6858000"/>
              <a:gd name="connsiteX85-32997" fmla="*/ 6018409 w 6127519"/>
              <a:gd name="connsiteY85-32998" fmla="*/ 5227157 h 6858000"/>
              <a:gd name="connsiteX86-32999" fmla="*/ 6036748 w 6127519"/>
              <a:gd name="connsiteY86-33000" fmla="*/ 5322752 h 6858000"/>
              <a:gd name="connsiteX87-33001" fmla="*/ 6036943 w 6127519"/>
              <a:gd name="connsiteY87-33002" fmla="*/ 5329480 h 6858000"/>
              <a:gd name="connsiteX88-33003" fmla="*/ 6037677 w 6127519"/>
              <a:gd name="connsiteY88-33004" fmla="*/ 5354807 h 6858000"/>
              <a:gd name="connsiteX89-33005" fmla="*/ 6039728 w 6127519"/>
              <a:gd name="connsiteY89-33006" fmla="*/ 5359416 h 6858000"/>
              <a:gd name="connsiteX90-33007" fmla="*/ 6053435 w 6127519"/>
              <a:gd name="connsiteY90-33008" fmla="*/ 5387547 h 6858000"/>
              <a:gd name="connsiteX91-33009" fmla="*/ 6065933 w 6127519"/>
              <a:gd name="connsiteY91-33010" fmla="*/ 5443002 h 6858000"/>
              <a:gd name="connsiteX92-33011" fmla="*/ 6068640 w 6127519"/>
              <a:gd name="connsiteY92-33012" fmla="*/ 5474503 h 6858000"/>
              <a:gd name="connsiteX93-33013" fmla="*/ 6080922 w 6127519"/>
              <a:gd name="connsiteY93-33014" fmla="*/ 5561070 h 6858000"/>
              <a:gd name="connsiteX94-33015" fmla="*/ 6096949 w 6127519"/>
              <a:gd name="connsiteY94-33016" fmla="*/ 5648179 h 6858000"/>
              <a:gd name="connsiteX95-33017" fmla="*/ 6125703 w 6127519"/>
              <a:gd name="connsiteY95-33018" fmla="*/ 5692894 h 6858000"/>
              <a:gd name="connsiteX96-33019" fmla="*/ 6121353 w 6127519"/>
              <a:gd name="connsiteY96-33020" fmla="*/ 5721725 h 6858000"/>
              <a:gd name="connsiteX97-33021" fmla="*/ 6121607 w 6127519"/>
              <a:gd name="connsiteY97-33022" fmla="*/ 5721959 h 6858000"/>
              <a:gd name="connsiteX98-33023" fmla="*/ 6127024 w 6127519"/>
              <a:gd name="connsiteY98-33024" fmla="*/ 5786902 h 6858000"/>
              <a:gd name="connsiteX99-33025" fmla="*/ 6127519 w 6127519"/>
              <a:gd name="connsiteY99-33026" fmla="*/ 5865775 h 6858000"/>
              <a:gd name="connsiteX100-33027" fmla="*/ 6119217 w 6127519"/>
              <a:gd name="connsiteY100-33028" fmla="*/ 5888542 h 6858000"/>
              <a:gd name="connsiteX101-33029" fmla="*/ 6102493 w 6127519"/>
              <a:gd name="connsiteY101-33030" fmla="*/ 5928602 h 6858000"/>
              <a:gd name="connsiteX102-33031" fmla="*/ 6056863 w 6127519"/>
              <a:gd name="connsiteY102-33032" fmla="*/ 6000643 h 6858000"/>
              <a:gd name="connsiteX103-33033" fmla="*/ 6045436 w 6127519"/>
              <a:gd name="connsiteY103-33034" fmla="*/ 6124480 h 6858000"/>
              <a:gd name="connsiteX104-33035" fmla="*/ 6030489 w 6127519"/>
              <a:gd name="connsiteY104-33036" fmla="*/ 6317666 h 6858000"/>
              <a:gd name="connsiteX105-33037" fmla="*/ 6007492 w 6127519"/>
              <a:gd name="connsiteY105-33038" fmla="*/ 6440818 h 6858000"/>
              <a:gd name="connsiteX106-33039" fmla="*/ 6009467 w 6127519"/>
              <a:gd name="connsiteY106-33040" fmla="*/ 6487076 h 6858000"/>
              <a:gd name="connsiteX107-33041" fmla="*/ 5995064 w 6127519"/>
              <a:gd name="connsiteY107-33042" fmla="*/ 6540791 h 6858000"/>
              <a:gd name="connsiteX108-33043" fmla="*/ 6004510 w 6127519"/>
              <a:gd name="connsiteY108-33044" fmla="*/ 6599256 h 6858000"/>
              <a:gd name="connsiteX109-33045" fmla="*/ 5986207 w 6127519"/>
              <a:gd name="connsiteY109-33046" fmla="*/ 6695855 h 6858000"/>
              <a:gd name="connsiteX110-33047" fmla="*/ 5979428 w 6127519"/>
              <a:gd name="connsiteY110-33048" fmla="*/ 6754678 h 6858000"/>
              <a:gd name="connsiteX111-33049" fmla="*/ 5983398 w 6127519"/>
              <a:gd name="connsiteY111-33050" fmla="*/ 6778641 h 6858000"/>
              <a:gd name="connsiteX112-33051" fmla="*/ 5984543 w 6127519"/>
              <a:gd name="connsiteY112-33052" fmla="*/ 6811016 h 6858000"/>
              <a:gd name="connsiteX113-33053" fmla="*/ 5979671 w 6127519"/>
              <a:gd name="connsiteY113-33054" fmla="*/ 6858000 h 6858000"/>
              <a:gd name="connsiteX114-33055" fmla="*/ 0 w 6127519"/>
              <a:gd name="connsiteY114-33056" fmla="*/ 6858000 h 6858000"/>
              <a:gd name="connsiteX115-33057" fmla="*/ 0 w 6127519"/>
              <a:gd name="connsiteY115-33058" fmla="*/ 0 h 6858000"/>
              <a:gd name="connsiteX0-33059" fmla="*/ 0 w 6127519"/>
              <a:gd name="connsiteY0-33060" fmla="*/ 0 h 6858000"/>
              <a:gd name="connsiteX1-33061" fmla="*/ 4965888 w 6127519"/>
              <a:gd name="connsiteY1-33062" fmla="*/ 0 h 6858000"/>
              <a:gd name="connsiteX2-33063" fmla="*/ 4967767 w 6127519"/>
              <a:gd name="connsiteY2-33064" fmla="*/ 7930 h 6858000"/>
              <a:gd name="connsiteX3-33065" fmla="*/ 4979444 w 6127519"/>
              <a:gd name="connsiteY3-33066" fmla="*/ 43921 h 6858000"/>
              <a:gd name="connsiteX4-33067" fmla="*/ 5021173 w 6127519"/>
              <a:gd name="connsiteY4-33068" fmla="*/ 123738 h 6858000"/>
              <a:gd name="connsiteX5-33069" fmla="*/ 5075458 w 6127519"/>
              <a:gd name="connsiteY5-33070" fmla="*/ 264355 h 6858000"/>
              <a:gd name="connsiteX6-33071" fmla="*/ 5081175 w 6127519"/>
              <a:gd name="connsiteY6-33072" fmla="*/ 277448 h 6858000"/>
              <a:gd name="connsiteX7-33073" fmla="*/ 5097011 w 6127519"/>
              <a:gd name="connsiteY7-33074" fmla="*/ 355616 h 6858000"/>
              <a:gd name="connsiteX8-33075" fmla="*/ 5130982 w 6127519"/>
              <a:gd name="connsiteY8-33076" fmla="*/ 412030 h 6858000"/>
              <a:gd name="connsiteX9-33077" fmla="*/ 5153000 w 6127519"/>
              <a:gd name="connsiteY9-33078" fmla="*/ 507134 h 6858000"/>
              <a:gd name="connsiteX10-33079" fmla="*/ 5171282 w 6127519"/>
              <a:gd name="connsiteY10-33080" fmla="*/ 602071 h 6858000"/>
              <a:gd name="connsiteX11-33081" fmla="*/ 5176196 w 6127519"/>
              <a:gd name="connsiteY11-33082" fmla="*/ 636822 h 6858000"/>
              <a:gd name="connsiteX12-33083" fmla="*/ 5189051 w 6127519"/>
              <a:gd name="connsiteY12-33084" fmla="*/ 782518 h 6858000"/>
              <a:gd name="connsiteX13-33085" fmla="*/ 5210428 w 6127519"/>
              <a:gd name="connsiteY13-33086" fmla="*/ 815772 h 6858000"/>
              <a:gd name="connsiteX14-33087" fmla="*/ 5221088 w 6127519"/>
              <a:gd name="connsiteY14-33088" fmla="*/ 860193 h 6858000"/>
              <a:gd name="connsiteX15-33089" fmla="*/ 5230806 w 6127519"/>
              <a:gd name="connsiteY15-33090" fmla="*/ 961354 h 6858000"/>
              <a:gd name="connsiteX16-33091" fmla="*/ 5201018 w 6127519"/>
              <a:gd name="connsiteY16-33092" fmla="*/ 1095027 h 6858000"/>
              <a:gd name="connsiteX17-33093" fmla="*/ 5202153 w 6127519"/>
              <a:gd name="connsiteY17-33094" fmla="*/ 1133224 h 6858000"/>
              <a:gd name="connsiteX18-33095" fmla="*/ 5207370 w 6127519"/>
              <a:gd name="connsiteY18-33096" fmla="*/ 1138097 h 6858000"/>
              <a:gd name="connsiteX19-33097" fmla="*/ 5189234 w 6127519"/>
              <a:gd name="connsiteY19-33098" fmla="*/ 1193495 h 6858000"/>
              <a:gd name="connsiteX20-33099" fmla="*/ 5202769 w 6127519"/>
              <a:gd name="connsiteY20-33100" fmla="*/ 1269450 h 6858000"/>
              <a:gd name="connsiteX21-33101" fmla="*/ 5225968 w 6127519"/>
              <a:gd name="connsiteY21-33102" fmla="*/ 1357994 h 6858000"/>
              <a:gd name="connsiteX22-33103" fmla="*/ 5233819 w 6127519"/>
              <a:gd name="connsiteY22-33104" fmla="*/ 1380922 h 6858000"/>
              <a:gd name="connsiteX23-33105" fmla="*/ 5237226 w 6127519"/>
              <a:gd name="connsiteY23-33106" fmla="*/ 1441327 h 6858000"/>
              <a:gd name="connsiteX24-33107" fmla="*/ 5255653 w 6127519"/>
              <a:gd name="connsiteY24-33108" fmla="*/ 1524712 h 6858000"/>
              <a:gd name="connsiteX25-33109" fmla="*/ 5263491 w 6127519"/>
              <a:gd name="connsiteY25-33110" fmla="*/ 1642938 h 6858000"/>
              <a:gd name="connsiteX26-33111" fmla="*/ 5261314 w 6127519"/>
              <a:gd name="connsiteY26-33112" fmla="*/ 1689177 h 6858000"/>
              <a:gd name="connsiteX27-33113" fmla="*/ 5259788 w 6127519"/>
              <a:gd name="connsiteY27-33114" fmla="*/ 1768516 h 6858000"/>
              <a:gd name="connsiteX28-33115" fmla="*/ 5255696 w 6127519"/>
              <a:gd name="connsiteY28-33116" fmla="*/ 1953770 h 6858000"/>
              <a:gd name="connsiteX29-33117" fmla="*/ 5252592 w 6127519"/>
              <a:gd name="connsiteY29-33118" fmla="*/ 2092210 h 6858000"/>
              <a:gd name="connsiteX30-33119" fmla="*/ 5264303 w 6127519"/>
              <a:gd name="connsiteY30-33120" fmla="*/ 2225157 h 6858000"/>
              <a:gd name="connsiteX31-33121" fmla="*/ 5254949 w 6127519"/>
              <a:gd name="connsiteY31-33122" fmla="*/ 2236160 h 6858000"/>
              <a:gd name="connsiteX32-33123" fmla="*/ 5250104 w 6127519"/>
              <a:gd name="connsiteY32-33124" fmla="*/ 2249166 h 6858000"/>
              <a:gd name="connsiteX33-33125" fmla="*/ 5251214 w 6127519"/>
              <a:gd name="connsiteY33-33126" fmla="*/ 2250944 h 6858000"/>
              <a:gd name="connsiteX34-33127" fmla="*/ 5250644 w 6127519"/>
              <a:gd name="connsiteY34-33128" fmla="*/ 2266619 h 6858000"/>
              <a:gd name="connsiteX35-33129" fmla="*/ 5293877 w 6127519"/>
              <a:gd name="connsiteY35-33130" fmla="*/ 2368649 h 6858000"/>
              <a:gd name="connsiteX36-33131" fmla="*/ 5311338 w 6127519"/>
              <a:gd name="connsiteY36-33132" fmla="*/ 2404034 h 6858000"/>
              <a:gd name="connsiteX37-33133" fmla="*/ 5338366 w 6127519"/>
              <a:gd name="connsiteY37-33134" fmla="*/ 2465052 h 6858000"/>
              <a:gd name="connsiteX38-33135" fmla="*/ 5371263 w 6127519"/>
              <a:gd name="connsiteY38-33136" fmla="*/ 2586413 h 6858000"/>
              <a:gd name="connsiteX39-33137" fmla="*/ 5407503 w 6127519"/>
              <a:gd name="connsiteY39-33138" fmla="*/ 2786290 h 6858000"/>
              <a:gd name="connsiteX40-33139" fmla="*/ 5407356 w 6127519"/>
              <a:gd name="connsiteY40-33140" fmla="*/ 2787545 h 6858000"/>
              <a:gd name="connsiteX41-33141" fmla="*/ 5411130 w 6127519"/>
              <a:gd name="connsiteY41-33142" fmla="*/ 2788640 h 6858000"/>
              <a:gd name="connsiteX42-33143" fmla="*/ 5416439 w 6127519"/>
              <a:gd name="connsiteY42-33144" fmla="*/ 2805666 h 6858000"/>
              <a:gd name="connsiteX43-33145" fmla="*/ 5457023 w 6127519"/>
              <a:gd name="connsiteY43-33146" fmla="*/ 2858292 h 6858000"/>
              <a:gd name="connsiteX44-33147" fmla="*/ 5479298 w 6127519"/>
              <a:gd name="connsiteY44-33148" fmla="*/ 2947791 h 6858000"/>
              <a:gd name="connsiteX45-33149" fmla="*/ 5481770 w 6127519"/>
              <a:gd name="connsiteY45-33150" fmla="*/ 2951352 h 6858000"/>
              <a:gd name="connsiteX46-33151" fmla="*/ 5482045 w 6127519"/>
              <a:gd name="connsiteY46-33152" fmla="*/ 2984371 h 6858000"/>
              <a:gd name="connsiteX47-33153" fmla="*/ 5482415 w 6127519"/>
              <a:gd name="connsiteY47-33154" fmla="*/ 3004079 h 6858000"/>
              <a:gd name="connsiteX48-33155" fmla="*/ 5503944 w 6127519"/>
              <a:gd name="connsiteY48-33156" fmla="*/ 3123335 h 6858000"/>
              <a:gd name="connsiteX49-33157" fmla="*/ 5516007 w 6127519"/>
              <a:gd name="connsiteY49-33158" fmla="*/ 3258473 h 6858000"/>
              <a:gd name="connsiteX50-33159" fmla="*/ 5589758 w 6127519"/>
              <a:gd name="connsiteY50-33160" fmla="*/ 3506453 h 6858000"/>
              <a:gd name="connsiteX51-33161" fmla="*/ 5596144 w 6127519"/>
              <a:gd name="connsiteY51-33162" fmla="*/ 3534624 h 6858000"/>
              <a:gd name="connsiteX52-33163" fmla="*/ 5597750 w 6127519"/>
              <a:gd name="connsiteY52-33164" fmla="*/ 3534129 h 6858000"/>
              <a:gd name="connsiteX53-33165" fmla="*/ 5599700 w 6127519"/>
              <a:gd name="connsiteY53-33166" fmla="*/ 3547221 h 6858000"/>
              <a:gd name="connsiteX54-33167" fmla="*/ 5615031 w 6127519"/>
              <a:gd name="connsiteY54-33168" fmla="*/ 3557482 h 6858000"/>
              <a:gd name="connsiteX55-33169" fmla="*/ 5618377 w 6127519"/>
              <a:gd name="connsiteY55-33170" fmla="*/ 3588431 h 6858000"/>
              <a:gd name="connsiteX56-33171" fmla="*/ 5612155 w 6127519"/>
              <a:gd name="connsiteY56-33172" fmla="*/ 3589869 h 6858000"/>
              <a:gd name="connsiteX57-33173" fmla="*/ 5620843 w 6127519"/>
              <a:gd name="connsiteY57-33174" fmla="*/ 3606745 h 6858000"/>
              <a:gd name="connsiteX58-33175" fmla="*/ 5655472 w 6127519"/>
              <a:gd name="connsiteY58-33176" fmla="*/ 3678877 h 6858000"/>
              <a:gd name="connsiteX59-33177" fmla="*/ 5683015 w 6127519"/>
              <a:gd name="connsiteY59-33178" fmla="*/ 3762025 h 6858000"/>
              <a:gd name="connsiteX60-33179" fmla="*/ 5696643 w 6127519"/>
              <a:gd name="connsiteY60-33180" fmla="*/ 3773888 h 6858000"/>
              <a:gd name="connsiteX61-33181" fmla="*/ 5707995 w 6127519"/>
              <a:gd name="connsiteY61-33182" fmla="*/ 3781685 h 6858000"/>
              <a:gd name="connsiteX62-33183" fmla="*/ 5768491 w 6127519"/>
              <a:gd name="connsiteY62-33184" fmla="*/ 3914399 h 6858000"/>
              <a:gd name="connsiteX63-33185" fmla="*/ 5793123 w 6127519"/>
              <a:gd name="connsiteY63-33186" fmla="*/ 3969952 h 6858000"/>
              <a:gd name="connsiteX64-33187" fmla="*/ 5808321 w 6127519"/>
              <a:gd name="connsiteY64-33188" fmla="*/ 3988153 h 6858000"/>
              <a:gd name="connsiteX65-33189" fmla="*/ 5825621 w 6127519"/>
              <a:gd name="connsiteY65-33190" fmla="*/ 4015525 h 6858000"/>
              <a:gd name="connsiteX66-33191" fmla="*/ 5860672 w 6127519"/>
              <a:gd name="connsiteY66-33192" fmla="*/ 4061579 h 6858000"/>
              <a:gd name="connsiteX67-33193" fmla="*/ 5872173 w 6127519"/>
              <a:gd name="connsiteY67-33194" fmla="*/ 4088497 h 6858000"/>
              <a:gd name="connsiteX68-33195" fmla="*/ 5894095 w 6127519"/>
              <a:gd name="connsiteY68-33196" fmla="*/ 4128857 h 6858000"/>
              <a:gd name="connsiteX69-33197" fmla="*/ 5903513 w 6127519"/>
              <a:gd name="connsiteY69-33198" fmla="*/ 4187661 h 6858000"/>
              <a:gd name="connsiteX70-33199" fmla="*/ 5917114 w 6127519"/>
              <a:gd name="connsiteY70-33200" fmla="*/ 4213096 h 6858000"/>
              <a:gd name="connsiteX71-33201" fmla="*/ 5924233 w 6127519"/>
              <a:gd name="connsiteY71-33202" fmla="*/ 4242060 h 6858000"/>
              <a:gd name="connsiteX72-33203" fmla="*/ 5928910 w 6127519"/>
              <a:gd name="connsiteY72-33204" fmla="*/ 4300973 h 6858000"/>
              <a:gd name="connsiteX73-33205" fmla="*/ 5939320 w 6127519"/>
              <a:gd name="connsiteY73-33206" fmla="*/ 4340435 h 6858000"/>
              <a:gd name="connsiteX74-33207" fmla="*/ 5946705 w 6127519"/>
              <a:gd name="connsiteY74-33208" fmla="*/ 4428051 h 6858000"/>
              <a:gd name="connsiteX75-33209" fmla="*/ 5949261 w 6127519"/>
              <a:gd name="connsiteY75-33210" fmla="*/ 4449185 h 6858000"/>
              <a:gd name="connsiteX76-33211" fmla="*/ 5968960 w 6127519"/>
              <a:gd name="connsiteY76-33212" fmla="*/ 4482655 h 6858000"/>
              <a:gd name="connsiteX77-33213" fmla="*/ 5980106 w 6127519"/>
              <a:gd name="connsiteY77-33214" fmla="*/ 4585087 h 6858000"/>
              <a:gd name="connsiteX78-33215" fmla="*/ 5998138 w 6127519"/>
              <a:gd name="connsiteY78-33216" fmla="*/ 4697518 h 6858000"/>
              <a:gd name="connsiteX79-33217" fmla="*/ 6007819 w 6127519"/>
              <a:gd name="connsiteY79-33218" fmla="*/ 4858148 h 6858000"/>
              <a:gd name="connsiteX80-33219" fmla="*/ 6007749 w 6127519"/>
              <a:gd name="connsiteY80-33220" fmla="*/ 4964715 h 6858000"/>
              <a:gd name="connsiteX81-33221" fmla="*/ 6005269 w 6127519"/>
              <a:gd name="connsiteY81-33222" fmla="*/ 5150567 h 6858000"/>
              <a:gd name="connsiteX82-33223" fmla="*/ 6001127 w 6127519"/>
              <a:gd name="connsiteY82-33224" fmla="*/ 5164609 h 6858000"/>
              <a:gd name="connsiteX83-33225" fmla="*/ 5998514 w 6127519"/>
              <a:gd name="connsiteY83-33226" fmla="*/ 5189673 h 6858000"/>
              <a:gd name="connsiteX84-33227" fmla="*/ 6018409 w 6127519"/>
              <a:gd name="connsiteY84-33228" fmla="*/ 5227157 h 6858000"/>
              <a:gd name="connsiteX85-33229" fmla="*/ 6036748 w 6127519"/>
              <a:gd name="connsiteY85-33230" fmla="*/ 5322752 h 6858000"/>
              <a:gd name="connsiteX86-33231" fmla="*/ 6036943 w 6127519"/>
              <a:gd name="connsiteY86-33232" fmla="*/ 5329480 h 6858000"/>
              <a:gd name="connsiteX87-33233" fmla="*/ 6037677 w 6127519"/>
              <a:gd name="connsiteY87-33234" fmla="*/ 5354807 h 6858000"/>
              <a:gd name="connsiteX88-33235" fmla="*/ 6039728 w 6127519"/>
              <a:gd name="connsiteY88-33236" fmla="*/ 5359416 h 6858000"/>
              <a:gd name="connsiteX89-33237" fmla="*/ 6053435 w 6127519"/>
              <a:gd name="connsiteY89-33238" fmla="*/ 5387547 h 6858000"/>
              <a:gd name="connsiteX90-33239" fmla="*/ 6065933 w 6127519"/>
              <a:gd name="connsiteY90-33240" fmla="*/ 5443002 h 6858000"/>
              <a:gd name="connsiteX91-33241" fmla="*/ 6068640 w 6127519"/>
              <a:gd name="connsiteY91-33242" fmla="*/ 5474503 h 6858000"/>
              <a:gd name="connsiteX92-33243" fmla="*/ 6080922 w 6127519"/>
              <a:gd name="connsiteY92-33244" fmla="*/ 5561070 h 6858000"/>
              <a:gd name="connsiteX93-33245" fmla="*/ 6096949 w 6127519"/>
              <a:gd name="connsiteY93-33246" fmla="*/ 5648179 h 6858000"/>
              <a:gd name="connsiteX94-33247" fmla="*/ 6125703 w 6127519"/>
              <a:gd name="connsiteY94-33248" fmla="*/ 5692894 h 6858000"/>
              <a:gd name="connsiteX95-33249" fmla="*/ 6121353 w 6127519"/>
              <a:gd name="connsiteY95-33250" fmla="*/ 5721725 h 6858000"/>
              <a:gd name="connsiteX96-33251" fmla="*/ 6121607 w 6127519"/>
              <a:gd name="connsiteY96-33252" fmla="*/ 5721959 h 6858000"/>
              <a:gd name="connsiteX97-33253" fmla="*/ 6127024 w 6127519"/>
              <a:gd name="connsiteY97-33254" fmla="*/ 5786902 h 6858000"/>
              <a:gd name="connsiteX98-33255" fmla="*/ 6127519 w 6127519"/>
              <a:gd name="connsiteY98-33256" fmla="*/ 5865775 h 6858000"/>
              <a:gd name="connsiteX99-33257" fmla="*/ 6119217 w 6127519"/>
              <a:gd name="connsiteY99-33258" fmla="*/ 5888542 h 6858000"/>
              <a:gd name="connsiteX100-33259" fmla="*/ 6102493 w 6127519"/>
              <a:gd name="connsiteY100-33260" fmla="*/ 5928602 h 6858000"/>
              <a:gd name="connsiteX101-33261" fmla="*/ 6056863 w 6127519"/>
              <a:gd name="connsiteY101-33262" fmla="*/ 6000643 h 6858000"/>
              <a:gd name="connsiteX102-33263" fmla="*/ 6045436 w 6127519"/>
              <a:gd name="connsiteY102-33264" fmla="*/ 6124480 h 6858000"/>
              <a:gd name="connsiteX103-33265" fmla="*/ 6030489 w 6127519"/>
              <a:gd name="connsiteY103-33266" fmla="*/ 6317666 h 6858000"/>
              <a:gd name="connsiteX104-33267" fmla="*/ 6007492 w 6127519"/>
              <a:gd name="connsiteY104-33268" fmla="*/ 6440818 h 6858000"/>
              <a:gd name="connsiteX105-33269" fmla="*/ 6009467 w 6127519"/>
              <a:gd name="connsiteY105-33270" fmla="*/ 6487076 h 6858000"/>
              <a:gd name="connsiteX106-33271" fmla="*/ 5995064 w 6127519"/>
              <a:gd name="connsiteY106-33272" fmla="*/ 6540791 h 6858000"/>
              <a:gd name="connsiteX107-33273" fmla="*/ 6004510 w 6127519"/>
              <a:gd name="connsiteY107-33274" fmla="*/ 6599256 h 6858000"/>
              <a:gd name="connsiteX108-33275" fmla="*/ 5986207 w 6127519"/>
              <a:gd name="connsiteY108-33276" fmla="*/ 6695855 h 6858000"/>
              <a:gd name="connsiteX109-33277" fmla="*/ 5979428 w 6127519"/>
              <a:gd name="connsiteY109-33278" fmla="*/ 6754678 h 6858000"/>
              <a:gd name="connsiteX110-33279" fmla="*/ 5983398 w 6127519"/>
              <a:gd name="connsiteY110-33280" fmla="*/ 6778641 h 6858000"/>
              <a:gd name="connsiteX111-33281" fmla="*/ 5984543 w 6127519"/>
              <a:gd name="connsiteY111-33282" fmla="*/ 6811016 h 6858000"/>
              <a:gd name="connsiteX112-33283" fmla="*/ 5979671 w 6127519"/>
              <a:gd name="connsiteY112-33284" fmla="*/ 6858000 h 6858000"/>
              <a:gd name="connsiteX113-33285" fmla="*/ 0 w 6127519"/>
              <a:gd name="connsiteY113-33286" fmla="*/ 6858000 h 6858000"/>
              <a:gd name="connsiteX114-33287" fmla="*/ 0 w 6127519"/>
              <a:gd name="connsiteY114-33288" fmla="*/ 0 h 6858000"/>
              <a:gd name="connsiteX0-33289" fmla="*/ 0 w 6127519"/>
              <a:gd name="connsiteY0-33290" fmla="*/ 0 h 6858000"/>
              <a:gd name="connsiteX1-33291" fmla="*/ 4965888 w 6127519"/>
              <a:gd name="connsiteY1-33292" fmla="*/ 0 h 6858000"/>
              <a:gd name="connsiteX2-33293" fmla="*/ 4967767 w 6127519"/>
              <a:gd name="connsiteY2-33294" fmla="*/ 7930 h 6858000"/>
              <a:gd name="connsiteX3-33295" fmla="*/ 4979444 w 6127519"/>
              <a:gd name="connsiteY3-33296" fmla="*/ 43921 h 6858000"/>
              <a:gd name="connsiteX4-33297" fmla="*/ 5021173 w 6127519"/>
              <a:gd name="connsiteY4-33298" fmla="*/ 123738 h 6858000"/>
              <a:gd name="connsiteX5-33299" fmla="*/ 5075458 w 6127519"/>
              <a:gd name="connsiteY5-33300" fmla="*/ 264355 h 6858000"/>
              <a:gd name="connsiteX6-33301" fmla="*/ 5081175 w 6127519"/>
              <a:gd name="connsiteY6-33302" fmla="*/ 277448 h 6858000"/>
              <a:gd name="connsiteX7-33303" fmla="*/ 5097011 w 6127519"/>
              <a:gd name="connsiteY7-33304" fmla="*/ 355616 h 6858000"/>
              <a:gd name="connsiteX8-33305" fmla="*/ 5130982 w 6127519"/>
              <a:gd name="connsiteY8-33306" fmla="*/ 412030 h 6858000"/>
              <a:gd name="connsiteX9-33307" fmla="*/ 5153000 w 6127519"/>
              <a:gd name="connsiteY9-33308" fmla="*/ 507134 h 6858000"/>
              <a:gd name="connsiteX10-33309" fmla="*/ 5171282 w 6127519"/>
              <a:gd name="connsiteY10-33310" fmla="*/ 602071 h 6858000"/>
              <a:gd name="connsiteX11-33311" fmla="*/ 5176196 w 6127519"/>
              <a:gd name="connsiteY11-33312" fmla="*/ 636822 h 6858000"/>
              <a:gd name="connsiteX12-33313" fmla="*/ 5189051 w 6127519"/>
              <a:gd name="connsiteY12-33314" fmla="*/ 782518 h 6858000"/>
              <a:gd name="connsiteX13-33315" fmla="*/ 5210428 w 6127519"/>
              <a:gd name="connsiteY13-33316" fmla="*/ 815772 h 6858000"/>
              <a:gd name="connsiteX14-33317" fmla="*/ 5221088 w 6127519"/>
              <a:gd name="connsiteY14-33318" fmla="*/ 860193 h 6858000"/>
              <a:gd name="connsiteX15-33319" fmla="*/ 5230806 w 6127519"/>
              <a:gd name="connsiteY15-33320" fmla="*/ 961354 h 6858000"/>
              <a:gd name="connsiteX16-33321" fmla="*/ 5201018 w 6127519"/>
              <a:gd name="connsiteY16-33322" fmla="*/ 1095027 h 6858000"/>
              <a:gd name="connsiteX17-33323" fmla="*/ 5202153 w 6127519"/>
              <a:gd name="connsiteY17-33324" fmla="*/ 1133224 h 6858000"/>
              <a:gd name="connsiteX18-33325" fmla="*/ 5207370 w 6127519"/>
              <a:gd name="connsiteY18-33326" fmla="*/ 1138097 h 6858000"/>
              <a:gd name="connsiteX19-33327" fmla="*/ 5189234 w 6127519"/>
              <a:gd name="connsiteY19-33328" fmla="*/ 1193495 h 6858000"/>
              <a:gd name="connsiteX20-33329" fmla="*/ 5202769 w 6127519"/>
              <a:gd name="connsiteY20-33330" fmla="*/ 1269450 h 6858000"/>
              <a:gd name="connsiteX21-33331" fmla="*/ 5225968 w 6127519"/>
              <a:gd name="connsiteY21-33332" fmla="*/ 1357994 h 6858000"/>
              <a:gd name="connsiteX22-33333" fmla="*/ 5233819 w 6127519"/>
              <a:gd name="connsiteY22-33334" fmla="*/ 1380922 h 6858000"/>
              <a:gd name="connsiteX23-33335" fmla="*/ 5237226 w 6127519"/>
              <a:gd name="connsiteY23-33336" fmla="*/ 1441327 h 6858000"/>
              <a:gd name="connsiteX24-33337" fmla="*/ 5255653 w 6127519"/>
              <a:gd name="connsiteY24-33338" fmla="*/ 1524712 h 6858000"/>
              <a:gd name="connsiteX25-33339" fmla="*/ 5263491 w 6127519"/>
              <a:gd name="connsiteY25-33340" fmla="*/ 1642938 h 6858000"/>
              <a:gd name="connsiteX26-33341" fmla="*/ 5261314 w 6127519"/>
              <a:gd name="connsiteY26-33342" fmla="*/ 1689177 h 6858000"/>
              <a:gd name="connsiteX27-33343" fmla="*/ 5259788 w 6127519"/>
              <a:gd name="connsiteY27-33344" fmla="*/ 1768516 h 6858000"/>
              <a:gd name="connsiteX28-33345" fmla="*/ 5255696 w 6127519"/>
              <a:gd name="connsiteY28-33346" fmla="*/ 1953770 h 6858000"/>
              <a:gd name="connsiteX29-33347" fmla="*/ 5252592 w 6127519"/>
              <a:gd name="connsiteY29-33348" fmla="*/ 2092210 h 6858000"/>
              <a:gd name="connsiteX30-33349" fmla="*/ 5264303 w 6127519"/>
              <a:gd name="connsiteY30-33350" fmla="*/ 2225157 h 6858000"/>
              <a:gd name="connsiteX31-33351" fmla="*/ 5254949 w 6127519"/>
              <a:gd name="connsiteY31-33352" fmla="*/ 2236160 h 6858000"/>
              <a:gd name="connsiteX32-33353" fmla="*/ 5250104 w 6127519"/>
              <a:gd name="connsiteY32-33354" fmla="*/ 2249166 h 6858000"/>
              <a:gd name="connsiteX33-33355" fmla="*/ 5251214 w 6127519"/>
              <a:gd name="connsiteY33-33356" fmla="*/ 2250944 h 6858000"/>
              <a:gd name="connsiteX34-33357" fmla="*/ 5250644 w 6127519"/>
              <a:gd name="connsiteY34-33358" fmla="*/ 2266619 h 6858000"/>
              <a:gd name="connsiteX35-33359" fmla="*/ 5293877 w 6127519"/>
              <a:gd name="connsiteY35-33360" fmla="*/ 2368649 h 6858000"/>
              <a:gd name="connsiteX36-33361" fmla="*/ 5311338 w 6127519"/>
              <a:gd name="connsiteY36-33362" fmla="*/ 2404034 h 6858000"/>
              <a:gd name="connsiteX37-33363" fmla="*/ 5338366 w 6127519"/>
              <a:gd name="connsiteY37-33364" fmla="*/ 2465052 h 6858000"/>
              <a:gd name="connsiteX38-33365" fmla="*/ 5371263 w 6127519"/>
              <a:gd name="connsiteY38-33366" fmla="*/ 2586413 h 6858000"/>
              <a:gd name="connsiteX39-33367" fmla="*/ 5407503 w 6127519"/>
              <a:gd name="connsiteY39-33368" fmla="*/ 2786290 h 6858000"/>
              <a:gd name="connsiteX40-33369" fmla="*/ 5407356 w 6127519"/>
              <a:gd name="connsiteY40-33370" fmla="*/ 2787545 h 6858000"/>
              <a:gd name="connsiteX41-33371" fmla="*/ 5411130 w 6127519"/>
              <a:gd name="connsiteY41-33372" fmla="*/ 2788640 h 6858000"/>
              <a:gd name="connsiteX42-33373" fmla="*/ 5416439 w 6127519"/>
              <a:gd name="connsiteY42-33374" fmla="*/ 2805666 h 6858000"/>
              <a:gd name="connsiteX43-33375" fmla="*/ 5457023 w 6127519"/>
              <a:gd name="connsiteY43-33376" fmla="*/ 2858292 h 6858000"/>
              <a:gd name="connsiteX44-33377" fmla="*/ 5479298 w 6127519"/>
              <a:gd name="connsiteY44-33378" fmla="*/ 2947791 h 6858000"/>
              <a:gd name="connsiteX45-33379" fmla="*/ 5481770 w 6127519"/>
              <a:gd name="connsiteY45-33380" fmla="*/ 2951352 h 6858000"/>
              <a:gd name="connsiteX46-33381" fmla="*/ 5482045 w 6127519"/>
              <a:gd name="connsiteY46-33382" fmla="*/ 2984371 h 6858000"/>
              <a:gd name="connsiteX47-33383" fmla="*/ 5482415 w 6127519"/>
              <a:gd name="connsiteY47-33384" fmla="*/ 3004079 h 6858000"/>
              <a:gd name="connsiteX48-33385" fmla="*/ 5503944 w 6127519"/>
              <a:gd name="connsiteY48-33386" fmla="*/ 3123335 h 6858000"/>
              <a:gd name="connsiteX49-33387" fmla="*/ 5516007 w 6127519"/>
              <a:gd name="connsiteY49-33388" fmla="*/ 3258473 h 6858000"/>
              <a:gd name="connsiteX50-33389" fmla="*/ 5589758 w 6127519"/>
              <a:gd name="connsiteY50-33390" fmla="*/ 3453699 h 6858000"/>
              <a:gd name="connsiteX51-33391" fmla="*/ 5596144 w 6127519"/>
              <a:gd name="connsiteY51-33392" fmla="*/ 3534624 h 6858000"/>
              <a:gd name="connsiteX52-33393" fmla="*/ 5597750 w 6127519"/>
              <a:gd name="connsiteY52-33394" fmla="*/ 3534129 h 6858000"/>
              <a:gd name="connsiteX53-33395" fmla="*/ 5599700 w 6127519"/>
              <a:gd name="connsiteY53-33396" fmla="*/ 3547221 h 6858000"/>
              <a:gd name="connsiteX54-33397" fmla="*/ 5615031 w 6127519"/>
              <a:gd name="connsiteY54-33398" fmla="*/ 3557482 h 6858000"/>
              <a:gd name="connsiteX55-33399" fmla="*/ 5618377 w 6127519"/>
              <a:gd name="connsiteY55-33400" fmla="*/ 3588431 h 6858000"/>
              <a:gd name="connsiteX56-33401" fmla="*/ 5612155 w 6127519"/>
              <a:gd name="connsiteY56-33402" fmla="*/ 3589869 h 6858000"/>
              <a:gd name="connsiteX57-33403" fmla="*/ 5620843 w 6127519"/>
              <a:gd name="connsiteY57-33404" fmla="*/ 3606745 h 6858000"/>
              <a:gd name="connsiteX58-33405" fmla="*/ 5655472 w 6127519"/>
              <a:gd name="connsiteY58-33406" fmla="*/ 3678877 h 6858000"/>
              <a:gd name="connsiteX59-33407" fmla="*/ 5683015 w 6127519"/>
              <a:gd name="connsiteY59-33408" fmla="*/ 3762025 h 6858000"/>
              <a:gd name="connsiteX60-33409" fmla="*/ 5696643 w 6127519"/>
              <a:gd name="connsiteY60-33410" fmla="*/ 3773888 h 6858000"/>
              <a:gd name="connsiteX61-33411" fmla="*/ 5707995 w 6127519"/>
              <a:gd name="connsiteY61-33412" fmla="*/ 3781685 h 6858000"/>
              <a:gd name="connsiteX62-33413" fmla="*/ 5768491 w 6127519"/>
              <a:gd name="connsiteY62-33414" fmla="*/ 3914399 h 6858000"/>
              <a:gd name="connsiteX63-33415" fmla="*/ 5793123 w 6127519"/>
              <a:gd name="connsiteY63-33416" fmla="*/ 3969952 h 6858000"/>
              <a:gd name="connsiteX64-33417" fmla="*/ 5808321 w 6127519"/>
              <a:gd name="connsiteY64-33418" fmla="*/ 3988153 h 6858000"/>
              <a:gd name="connsiteX65-33419" fmla="*/ 5825621 w 6127519"/>
              <a:gd name="connsiteY65-33420" fmla="*/ 4015525 h 6858000"/>
              <a:gd name="connsiteX66-33421" fmla="*/ 5860672 w 6127519"/>
              <a:gd name="connsiteY66-33422" fmla="*/ 4061579 h 6858000"/>
              <a:gd name="connsiteX67-33423" fmla="*/ 5872173 w 6127519"/>
              <a:gd name="connsiteY67-33424" fmla="*/ 4088497 h 6858000"/>
              <a:gd name="connsiteX68-33425" fmla="*/ 5894095 w 6127519"/>
              <a:gd name="connsiteY68-33426" fmla="*/ 4128857 h 6858000"/>
              <a:gd name="connsiteX69-33427" fmla="*/ 5903513 w 6127519"/>
              <a:gd name="connsiteY69-33428" fmla="*/ 4187661 h 6858000"/>
              <a:gd name="connsiteX70-33429" fmla="*/ 5917114 w 6127519"/>
              <a:gd name="connsiteY70-33430" fmla="*/ 4213096 h 6858000"/>
              <a:gd name="connsiteX71-33431" fmla="*/ 5924233 w 6127519"/>
              <a:gd name="connsiteY71-33432" fmla="*/ 4242060 h 6858000"/>
              <a:gd name="connsiteX72-33433" fmla="*/ 5928910 w 6127519"/>
              <a:gd name="connsiteY72-33434" fmla="*/ 4300973 h 6858000"/>
              <a:gd name="connsiteX73-33435" fmla="*/ 5939320 w 6127519"/>
              <a:gd name="connsiteY73-33436" fmla="*/ 4340435 h 6858000"/>
              <a:gd name="connsiteX74-33437" fmla="*/ 5946705 w 6127519"/>
              <a:gd name="connsiteY74-33438" fmla="*/ 4428051 h 6858000"/>
              <a:gd name="connsiteX75-33439" fmla="*/ 5949261 w 6127519"/>
              <a:gd name="connsiteY75-33440" fmla="*/ 4449185 h 6858000"/>
              <a:gd name="connsiteX76-33441" fmla="*/ 5968960 w 6127519"/>
              <a:gd name="connsiteY76-33442" fmla="*/ 4482655 h 6858000"/>
              <a:gd name="connsiteX77-33443" fmla="*/ 5980106 w 6127519"/>
              <a:gd name="connsiteY77-33444" fmla="*/ 4585087 h 6858000"/>
              <a:gd name="connsiteX78-33445" fmla="*/ 5998138 w 6127519"/>
              <a:gd name="connsiteY78-33446" fmla="*/ 4697518 h 6858000"/>
              <a:gd name="connsiteX79-33447" fmla="*/ 6007819 w 6127519"/>
              <a:gd name="connsiteY79-33448" fmla="*/ 4858148 h 6858000"/>
              <a:gd name="connsiteX80-33449" fmla="*/ 6007749 w 6127519"/>
              <a:gd name="connsiteY80-33450" fmla="*/ 4964715 h 6858000"/>
              <a:gd name="connsiteX81-33451" fmla="*/ 6005269 w 6127519"/>
              <a:gd name="connsiteY81-33452" fmla="*/ 5150567 h 6858000"/>
              <a:gd name="connsiteX82-33453" fmla="*/ 6001127 w 6127519"/>
              <a:gd name="connsiteY82-33454" fmla="*/ 5164609 h 6858000"/>
              <a:gd name="connsiteX83-33455" fmla="*/ 5998514 w 6127519"/>
              <a:gd name="connsiteY83-33456" fmla="*/ 5189673 h 6858000"/>
              <a:gd name="connsiteX84-33457" fmla="*/ 6018409 w 6127519"/>
              <a:gd name="connsiteY84-33458" fmla="*/ 5227157 h 6858000"/>
              <a:gd name="connsiteX85-33459" fmla="*/ 6036748 w 6127519"/>
              <a:gd name="connsiteY85-33460" fmla="*/ 5322752 h 6858000"/>
              <a:gd name="connsiteX86-33461" fmla="*/ 6036943 w 6127519"/>
              <a:gd name="connsiteY86-33462" fmla="*/ 5329480 h 6858000"/>
              <a:gd name="connsiteX87-33463" fmla="*/ 6037677 w 6127519"/>
              <a:gd name="connsiteY87-33464" fmla="*/ 5354807 h 6858000"/>
              <a:gd name="connsiteX88-33465" fmla="*/ 6039728 w 6127519"/>
              <a:gd name="connsiteY88-33466" fmla="*/ 5359416 h 6858000"/>
              <a:gd name="connsiteX89-33467" fmla="*/ 6053435 w 6127519"/>
              <a:gd name="connsiteY89-33468" fmla="*/ 5387547 h 6858000"/>
              <a:gd name="connsiteX90-33469" fmla="*/ 6065933 w 6127519"/>
              <a:gd name="connsiteY90-33470" fmla="*/ 5443002 h 6858000"/>
              <a:gd name="connsiteX91-33471" fmla="*/ 6068640 w 6127519"/>
              <a:gd name="connsiteY91-33472" fmla="*/ 5474503 h 6858000"/>
              <a:gd name="connsiteX92-33473" fmla="*/ 6080922 w 6127519"/>
              <a:gd name="connsiteY92-33474" fmla="*/ 5561070 h 6858000"/>
              <a:gd name="connsiteX93-33475" fmla="*/ 6096949 w 6127519"/>
              <a:gd name="connsiteY93-33476" fmla="*/ 5648179 h 6858000"/>
              <a:gd name="connsiteX94-33477" fmla="*/ 6125703 w 6127519"/>
              <a:gd name="connsiteY94-33478" fmla="*/ 5692894 h 6858000"/>
              <a:gd name="connsiteX95-33479" fmla="*/ 6121353 w 6127519"/>
              <a:gd name="connsiteY95-33480" fmla="*/ 5721725 h 6858000"/>
              <a:gd name="connsiteX96-33481" fmla="*/ 6121607 w 6127519"/>
              <a:gd name="connsiteY96-33482" fmla="*/ 5721959 h 6858000"/>
              <a:gd name="connsiteX97-33483" fmla="*/ 6127024 w 6127519"/>
              <a:gd name="connsiteY97-33484" fmla="*/ 5786902 h 6858000"/>
              <a:gd name="connsiteX98-33485" fmla="*/ 6127519 w 6127519"/>
              <a:gd name="connsiteY98-33486" fmla="*/ 5865775 h 6858000"/>
              <a:gd name="connsiteX99-33487" fmla="*/ 6119217 w 6127519"/>
              <a:gd name="connsiteY99-33488" fmla="*/ 5888542 h 6858000"/>
              <a:gd name="connsiteX100-33489" fmla="*/ 6102493 w 6127519"/>
              <a:gd name="connsiteY100-33490" fmla="*/ 5928602 h 6858000"/>
              <a:gd name="connsiteX101-33491" fmla="*/ 6056863 w 6127519"/>
              <a:gd name="connsiteY101-33492" fmla="*/ 6000643 h 6858000"/>
              <a:gd name="connsiteX102-33493" fmla="*/ 6045436 w 6127519"/>
              <a:gd name="connsiteY102-33494" fmla="*/ 6124480 h 6858000"/>
              <a:gd name="connsiteX103-33495" fmla="*/ 6030489 w 6127519"/>
              <a:gd name="connsiteY103-33496" fmla="*/ 6317666 h 6858000"/>
              <a:gd name="connsiteX104-33497" fmla="*/ 6007492 w 6127519"/>
              <a:gd name="connsiteY104-33498" fmla="*/ 6440818 h 6858000"/>
              <a:gd name="connsiteX105-33499" fmla="*/ 6009467 w 6127519"/>
              <a:gd name="connsiteY105-33500" fmla="*/ 6487076 h 6858000"/>
              <a:gd name="connsiteX106-33501" fmla="*/ 5995064 w 6127519"/>
              <a:gd name="connsiteY106-33502" fmla="*/ 6540791 h 6858000"/>
              <a:gd name="connsiteX107-33503" fmla="*/ 6004510 w 6127519"/>
              <a:gd name="connsiteY107-33504" fmla="*/ 6599256 h 6858000"/>
              <a:gd name="connsiteX108-33505" fmla="*/ 5986207 w 6127519"/>
              <a:gd name="connsiteY108-33506" fmla="*/ 6695855 h 6858000"/>
              <a:gd name="connsiteX109-33507" fmla="*/ 5979428 w 6127519"/>
              <a:gd name="connsiteY109-33508" fmla="*/ 6754678 h 6858000"/>
              <a:gd name="connsiteX110-33509" fmla="*/ 5983398 w 6127519"/>
              <a:gd name="connsiteY110-33510" fmla="*/ 6778641 h 6858000"/>
              <a:gd name="connsiteX111-33511" fmla="*/ 5984543 w 6127519"/>
              <a:gd name="connsiteY111-33512" fmla="*/ 6811016 h 6858000"/>
              <a:gd name="connsiteX112-33513" fmla="*/ 5979671 w 6127519"/>
              <a:gd name="connsiteY112-33514" fmla="*/ 6858000 h 6858000"/>
              <a:gd name="connsiteX113-33515" fmla="*/ 0 w 6127519"/>
              <a:gd name="connsiteY113-33516" fmla="*/ 6858000 h 6858000"/>
              <a:gd name="connsiteX114-33517" fmla="*/ 0 w 6127519"/>
              <a:gd name="connsiteY114-33518" fmla="*/ 0 h 6858000"/>
              <a:gd name="connsiteX0-33519" fmla="*/ 0 w 6127519"/>
              <a:gd name="connsiteY0-33520" fmla="*/ 0 h 6858000"/>
              <a:gd name="connsiteX1-33521" fmla="*/ 4965888 w 6127519"/>
              <a:gd name="connsiteY1-33522" fmla="*/ 0 h 6858000"/>
              <a:gd name="connsiteX2-33523" fmla="*/ 4967767 w 6127519"/>
              <a:gd name="connsiteY2-33524" fmla="*/ 7930 h 6858000"/>
              <a:gd name="connsiteX3-33525" fmla="*/ 4979444 w 6127519"/>
              <a:gd name="connsiteY3-33526" fmla="*/ 43921 h 6858000"/>
              <a:gd name="connsiteX4-33527" fmla="*/ 5021173 w 6127519"/>
              <a:gd name="connsiteY4-33528" fmla="*/ 123738 h 6858000"/>
              <a:gd name="connsiteX5-33529" fmla="*/ 5075458 w 6127519"/>
              <a:gd name="connsiteY5-33530" fmla="*/ 264355 h 6858000"/>
              <a:gd name="connsiteX6-33531" fmla="*/ 5081175 w 6127519"/>
              <a:gd name="connsiteY6-33532" fmla="*/ 277448 h 6858000"/>
              <a:gd name="connsiteX7-33533" fmla="*/ 5097011 w 6127519"/>
              <a:gd name="connsiteY7-33534" fmla="*/ 355616 h 6858000"/>
              <a:gd name="connsiteX8-33535" fmla="*/ 5130982 w 6127519"/>
              <a:gd name="connsiteY8-33536" fmla="*/ 412030 h 6858000"/>
              <a:gd name="connsiteX9-33537" fmla="*/ 5153000 w 6127519"/>
              <a:gd name="connsiteY9-33538" fmla="*/ 507134 h 6858000"/>
              <a:gd name="connsiteX10-33539" fmla="*/ 5171282 w 6127519"/>
              <a:gd name="connsiteY10-33540" fmla="*/ 602071 h 6858000"/>
              <a:gd name="connsiteX11-33541" fmla="*/ 5176196 w 6127519"/>
              <a:gd name="connsiteY11-33542" fmla="*/ 636822 h 6858000"/>
              <a:gd name="connsiteX12-33543" fmla="*/ 5189051 w 6127519"/>
              <a:gd name="connsiteY12-33544" fmla="*/ 782518 h 6858000"/>
              <a:gd name="connsiteX13-33545" fmla="*/ 5210428 w 6127519"/>
              <a:gd name="connsiteY13-33546" fmla="*/ 815772 h 6858000"/>
              <a:gd name="connsiteX14-33547" fmla="*/ 5221088 w 6127519"/>
              <a:gd name="connsiteY14-33548" fmla="*/ 860193 h 6858000"/>
              <a:gd name="connsiteX15-33549" fmla="*/ 5230806 w 6127519"/>
              <a:gd name="connsiteY15-33550" fmla="*/ 961354 h 6858000"/>
              <a:gd name="connsiteX16-33551" fmla="*/ 5201018 w 6127519"/>
              <a:gd name="connsiteY16-33552" fmla="*/ 1095027 h 6858000"/>
              <a:gd name="connsiteX17-33553" fmla="*/ 5202153 w 6127519"/>
              <a:gd name="connsiteY17-33554" fmla="*/ 1133224 h 6858000"/>
              <a:gd name="connsiteX18-33555" fmla="*/ 5207370 w 6127519"/>
              <a:gd name="connsiteY18-33556" fmla="*/ 1138097 h 6858000"/>
              <a:gd name="connsiteX19-33557" fmla="*/ 5189234 w 6127519"/>
              <a:gd name="connsiteY19-33558" fmla="*/ 1193495 h 6858000"/>
              <a:gd name="connsiteX20-33559" fmla="*/ 5202769 w 6127519"/>
              <a:gd name="connsiteY20-33560" fmla="*/ 1269450 h 6858000"/>
              <a:gd name="connsiteX21-33561" fmla="*/ 5225968 w 6127519"/>
              <a:gd name="connsiteY21-33562" fmla="*/ 1357994 h 6858000"/>
              <a:gd name="connsiteX22-33563" fmla="*/ 5233819 w 6127519"/>
              <a:gd name="connsiteY22-33564" fmla="*/ 1380922 h 6858000"/>
              <a:gd name="connsiteX23-33565" fmla="*/ 5237226 w 6127519"/>
              <a:gd name="connsiteY23-33566" fmla="*/ 1441327 h 6858000"/>
              <a:gd name="connsiteX24-33567" fmla="*/ 5255653 w 6127519"/>
              <a:gd name="connsiteY24-33568" fmla="*/ 1524712 h 6858000"/>
              <a:gd name="connsiteX25-33569" fmla="*/ 5263491 w 6127519"/>
              <a:gd name="connsiteY25-33570" fmla="*/ 1642938 h 6858000"/>
              <a:gd name="connsiteX26-33571" fmla="*/ 5261314 w 6127519"/>
              <a:gd name="connsiteY26-33572" fmla="*/ 1689177 h 6858000"/>
              <a:gd name="connsiteX27-33573" fmla="*/ 5259788 w 6127519"/>
              <a:gd name="connsiteY27-33574" fmla="*/ 1768516 h 6858000"/>
              <a:gd name="connsiteX28-33575" fmla="*/ 5255696 w 6127519"/>
              <a:gd name="connsiteY28-33576" fmla="*/ 1953770 h 6858000"/>
              <a:gd name="connsiteX29-33577" fmla="*/ 5252592 w 6127519"/>
              <a:gd name="connsiteY29-33578" fmla="*/ 2092210 h 6858000"/>
              <a:gd name="connsiteX30-33579" fmla="*/ 5264303 w 6127519"/>
              <a:gd name="connsiteY30-33580" fmla="*/ 2225157 h 6858000"/>
              <a:gd name="connsiteX31-33581" fmla="*/ 5254949 w 6127519"/>
              <a:gd name="connsiteY31-33582" fmla="*/ 2236160 h 6858000"/>
              <a:gd name="connsiteX32-33583" fmla="*/ 5250104 w 6127519"/>
              <a:gd name="connsiteY32-33584" fmla="*/ 2249166 h 6858000"/>
              <a:gd name="connsiteX33-33585" fmla="*/ 5251214 w 6127519"/>
              <a:gd name="connsiteY33-33586" fmla="*/ 2250944 h 6858000"/>
              <a:gd name="connsiteX34-33587" fmla="*/ 5250644 w 6127519"/>
              <a:gd name="connsiteY34-33588" fmla="*/ 2266619 h 6858000"/>
              <a:gd name="connsiteX35-33589" fmla="*/ 5293877 w 6127519"/>
              <a:gd name="connsiteY35-33590" fmla="*/ 2368649 h 6858000"/>
              <a:gd name="connsiteX36-33591" fmla="*/ 5311338 w 6127519"/>
              <a:gd name="connsiteY36-33592" fmla="*/ 2404034 h 6858000"/>
              <a:gd name="connsiteX37-33593" fmla="*/ 5338366 w 6127519"/>
              <a:gd name="connsiteY37-33594" fmla="*/ 2465052 h 6858000"/>
              <a:gd name="connsiteX38-33595" fmla="*/ 5371263 w 6127519"/>
              <a:gd name="connsiteY38-33596" fmla="*/ 2586413 h 6858000"/>
              <a:gd name="connsiteX39-33597" fmla="*/ 5407503 w 6127519"/>
              <a:gd name="connsiteY39-33598" fmla="*/ 2786290 h 6858000"/>
              <a:gd name="connsiteX40-33599" fmla="*/ 5407356 w 6127519"/>
              <a:gd name="connsiteY40-33600" fmla="*/ 2787545 h 6858000"/>
              <a:gd name="connsiteX41-33601" fmla="*/ 5411130 w 6127519"/>
              <a:gd name="connsiteY41-33602" fmla="*/ 2788640 h 6858000"/>
              <a:gd name="connsiteX42-33603" fmla="*/ 5416439 w 6127519"/>
              <a:gd name="connsiteY42-33604" fmla="*/ 2805666 h 6858000"/>
              <a:gd name="connsiteX43-33605" fmla="*/ 5457023 w 6127519"/>
              <a:gd name="connsiteY43-33606" fmla="*/ 2858292 h 6858000"/>
              <a:gd name="connsiteX44-33607" fmla="*/ 5479298 w 6127519"/>
              <a:gd name="connsiteY44-33608" fmla="*/ 2947791 h 6858000"/>
              <a:gd name="connsiteX45-33609" fmla="*/ 5481770 w 6127519"/>
              <a:gd name="connsiteY45-33610" fmla="*/ 2951352 h 6858000"/>
              <a:gd name="connsiteX46-33611" fmla="*/ 5482415 w 6127519"/>
              <a:gd name="connsiteY46-33612" fmla="*/ 3004079 h 6858000"/>
              <a:gd name="connsiteX47-33613" fmla="*/ 5503944 w 6127519"/>
              <a:gd name="connsiteY47-33614" fmla="*/ 3123335 h 6858000"/>
              <a:gd name="connsiteX48-33615" fmla="*/ 5516007 w 6127519"/>
              <a:gd name="connsiteY48-33616" fmla="*/ 3258473 h 6858000"/>
              <a:gd name="connsiteX49-33617" fmla="*/ 5589758 w 6127519"/>
              <a:gd name="connsiteY49-33618" fmla="*/ 3453699 h 6858000"/>
              <a:gd name="connsiteX50-33619" fmla="*/ 5596144 w 6127519"/>
              <a:gd name="connsiteY50-33620" fmla="*/ 3534624 h 6858000"/>
              <a:gd name="connsiteX51-33621" fmla="*/ 5597750 w 6127519"/>
              <a:gd name="connsiteY51-33622" fmla="*/ 3534129 h 6858000"/>
              <a:gd name="connsiteX52-33623" fmla="*/ 5599700 w 6127519"/>
              <a:gd name="connsiteY52-33624" fmla="*/ 3547221 h 6858000"/>
              <a:gd name="connsiteX53-33625" fmla="*/ 5615031 w 6127519"/>
              <a:gd name="connsiteY53-33626" fmla="*/ 3557482 h 6858000"/>
              <a:gd name="connsiteX54-33627" fmla="*/ 5618377 w 6127519"/>
              <a:gd name="connsiteY54-33628" fmla="*/ 3588431 h 6858000"/>
              <a:gd name="connsiteX55-33629" fmla="*/ 5612155 w 6127519"/>
              <a:gd name="connsiteY55-33630" fmla="*/ 3589869 h 6858000"/>
              <a:gd name="connsiteX56-33631" fmla="*/ 5620843 w 6127519"/>
              <a:gd name="connsiteY56-33632" fmla="*/ 3606745 h 6858000"/>
              <a:gd name="connsiteX57-33633" fmla="*/ 5655472 w 6127519"/>
              <a:gd name="connsiteY57-33634" fmla="*/ 3678877 h 6858000"/>
              <a:gd name="connsiteX58-33635" fmla="*/ 5683015 w 6127519"/>
              <a:gd name="connsiteY58-33636" fmla="*/ 3762025 h 6858000"/>
              <a:gd name="connsiteX59-33637" fmla="*/ 5696643 w 6127519"/>
              <a:gd name="connsiteY59-33638" fmla="*/ 3773888 h 6858000"/>
              <a:gd name="connsiteX60-33639" fmla="*/ 5707995 w 6127519"/>
              <a:gd name="connsiteY60-33640" fmla="*/ 3781685 h 6858000"/>
              <a:gd name="connsiteX61-33641" fmla="*/ 5768491 w 6127519"/>
              <a:gd name="connsiteY61-33642" fmla="*/ 3914399 h 6858000"/>
              <a:gd name="connsiteX62-33643" fmla="*/ 5793123 w 6127519"/>
              <a:gd name="connsiteY62-33644" fmla="*/ 3969952 h 6858000"/>
              <a:gd name="connsiteX63-33645" fmla="*/ 5808321 w 6127519"/>
              <a:gd name="connsiteY63-33646" fmla="*/ 3988153 h 6858000"/>
              <a:gd name="connsiteX64-33647" fmla="*/ 5825621 w 6127519"/>
              <a:gd name="connsiteY64-33648" fmla="*/ 4015525 h 6858000"/>
              <a:gd name="connsiteX65-33649" fmla="*/ 5860672 w 6127519"/>
              <a:gd name="connsiteY65-33650" fmla="*/ 4061579 h 6858000"/>
              <a:gd name="connsiteX66-33651" fmla="*/ 5872173 w 6127519"/>
              <a:gd name="connsiteY66-33652" fmla="*/ 4088497 h 6858000"/>
              <a:gd name="connsiteX67-33653" fmla="*/ 5894095 w 6127519"/>
              <a:gd name="connsiteY67-33654" fmla="*/ 4128857 h 6858000"/>
              <a:gd name="connsiteX68-33655" fmla="*/ 5903513 w 6127519"/>
              <a:gd name="connsiteY68-33656" fmla="*/ 4187661 h 6858000"/>
              <a:gd name="connsiteX69-33657" fmla="*/ 5917114 w 6127519"/>
              <a:gd name="connsiteY69-33658" fmla="*/ 4213096 h 6858000"/>
              <a:gd name="connsiteX70-33659" fmla="*/ 5924233 w 6127519"/>
              <a:gd name="connsiteY70-33660" fmla="*/ 4242060 h 6858000"/>
              <a:gd name="connsiteX71-33661" fmla="*/ 5928910 w 6127519"/>
              <a:gd name="connsiteY71-33662" fmla="*/ 4300973 h 6858000"/>
              <a:gd name="connsiteX72-33663" fmla="*/ 5939320 w 6127519"/>
              <a:gd name="connsiteY72-33664" fmla="*/ 4340435 h 6858000"/>
              <a:gd name="connsiteX73-33665" fmla="*/ 5946705 w 6127519"/>
              <a:gd name="connsiteY73-33666" fmla="*/ 4428051 h 6858000"/>
              <a:gd name="connsiteX74-33667" fmla="*/ 5949261 w 6127519"/>
              <a:gd name="connsiteY74-33668" fmla="*/ 4449185 h 6858000"/>
              <a:gd name="connsiteX75-33669" fmla="*/ 5968960 w 6127519"/>
              <a:gd name="connsiteY75-33670" fmla="*/ 4482655 h 6858000"/>
              <a:gd name="connsiteX76-33671" fmla="*/ 5980106 w 6127519"/>
              <a:gd name="connsiteY76-33672" fmla="*/ 4585087 h 6858000"/>
              <a:gd name="connsiteX77-33673" fmla="*/ 5998138 w 6127519"/>
              <a:gd name="connsiteY77-33674" fmla="*/ 4697518 h 6858000"/>
              <a:gd name="connsiteX78-33675" fmla="*/ 6007819 w 6127519"/>
              <a:gd name="connsiteY78-33676" fmla="*/ 4858148 h 6858000"/>
              <a:gd name="connsiteX79-33677" fmla="*/ 6007749 w 6127519"/>
              <a:gd name="connsiteY79-33678" fmla="*/ 4964715 h 6858000"/>
              <a:gd name="connsiteX80-33679" fmla="*/ 6005269 w 6127519"/>
              <a:gd name="connsiteY80-33680" fmla="*/ 5150567 h 6858000"/>
              <a:gd name="connsiteX81-33681" fmla="*/ 6001127 w 6127519"/>
              <a:gd name="connsiteY81-33682" fmla="*/ 5164609 h 6858000"/>
              <a:gd name="connsiteX82-33683" fmla="*/ 5998514 w 6127519"/>
              <a:gd name="connsiteY82-33684" fmla="*/ 5189673 h 6858000"/>
              <a:gd name="connsiteX83-33685" fmla="*/ 6018409 w 6127519"/>
              <a:gd name="connsiteY83-33686" fmla="*/ 5227157 h 6858000"/>
              <a:gd name="connsiteX84-33687" fmla="*/ 6036748 w 6127519"/>
              <a:gd name="connsiteY84-33688" fmla="*/ 5322752 h 6858000"/>
              <a:gd name="connsiteX85-33689" fmla="*/ 6036943 w 6127519"/>
              <a:gd name="connsiteY85-33690" fmla="*/ 5329480 h 6858000"/>
              <a:gd name="connsiteX86-33691" fmla="*/ 6037677 w 6127519"/>
              <a:gd name="connsiteY86-33692" fmla="*/ 5354807 h 6858000"/>
              <a:gd name="connsiteX87-33693" fmla="*/ 6039728 w 6127519"/>
              <a:gd name="connsiteY87-33694" fmla="*/ 5359416 h 6858000"/>
              <a:gd name="connsiteX88-33695" fmla="*/ 6053435 w 6127519"/>
              <a:gd name="connsiteY88-33696" fmla="*/ 5387547 h 6858000"/>
              <a:gd name="connsiteX89-33697" fmla="*/ 6065933 w 6127519"/>
              <a:gd name="connsiteY89-33698" fmla="*/ 5443002 h 6858000"/>
              <a:gd name="connsiteX90-33699" fmla="*/ 6068640 w 6127519"/>
              <a:gd name="connsiteY90-33700" fmla="*/ 5474503 h 6858000"/>
              <a:gd name="connsiteX91-33701" fmla="*/ 6080922 w 6127519"/>
              <a:gd name="connsiteY91-33702" fmla="*/ 5561070 h 6858000"/>
              <a:gd name="connsiteX92-33703" fmla="*/ 6096949 w 6127519"/>
              <a:gd name="connsiteY92-33704" fmla="*/ 5648179 h 6858000"/>
              <a:gd name="connsiteX93-33705" fmla="*/ 6125703 w 6127519"/>
              <a:gd name="connsiteY93-33706" fmla="*/ 5692894 h 6858000"/>
              <a:gd name="connsiteX94-33707" fmla="*/ 6121353 w 6127519"/>
              <a:gd name="connsiteY94-33708" fmla="*/ 5721725 h 6858000"/>
              <a:gd name="connsiteX95-33709" fmla="*/ 6121607 w 6127519"/>
              <a:gd name="connsiteY95-33710" fmla="*/ 5721959 h 6858000"/>
              <a:gd name="connsiteX96-33711" fmla="*/ 6127024 w 6127519"/>
              <a:gd name="connsiteY96-33712" fmla="*/ 5786902 h 6858000"/>
              <a:gd name="connsiteX97-33713" fmla="*/ 6127519 w 6127519"/>
              <a:gd name="connsiteY97-33714" fmla="*/ 5865775 h 6858000"/>
              <a:gd name="connsiteX98-33715" fmla="*/ 6119217 w 6127519"/>
              <a:gd name="connsiteY98-33716" fmla="*/ 5888542 h 6858000"/>
              <a:gd name="connsiteX99-33717" fmla="*/ 6102493 w 6127519"/>
              <a:gd name="connsiteY99-33718" fmla="*/ 5928602 h 6858000"/>
              <a:gd name="connsiteX100-33719" fmla="*/ 6056863 w 6127519"/>
              <a:gd name="connsiteY100-33720" fmla="*/ 6000643 h 6858000"/>
              <a:gd name="connsiteX101-33721" fmla="*/ 6045436 w 6127519"/>
              <a:gd name="connsiteY101-33722" fmla="*/ 6124480 h 6858000"/>
              <a:gd name="connsiteX102-33723" fmla="*/ 6030489 w 6127519"/>
              <a:gd name="connsiteY102-33724" fmla="*/ 6317666 h 6858000"/>
              <a:gd name="connsiteX103-33725" fmla="*/ 6007492 w 6127519"/>
              <a:gd name="connsiteY103-33726" fmla="*/ 6440818 h 6858000"/>
              <a:gd name="connsiteX104-33727" fmla="*/ 6009467 w 6127519"/>
              <a:gd name="connsiteY104-33728" fmla="*/ 6487076 h 6858000"/>
              <a:gd name="connsiteX105-33729" fmla="*/ 5995064 w 6127519"/>
              <a:gd name="connsiteY105-33730" fmla="*/ 6540791 h 6858000"/>
              <a:gd name="connsiteX106-33731" fmla="*/ 6004510 w 6127519"/>
              <a:gd name="connsiteY106-33732" fmla="*/ 6599256 h 6858000"/>
              <a:gd name="connsiteX107-33733" fmla="*/ 5986207 w 6127519"/>
              <a:gd name="connsiteY107-33734" fmla="*/ 6695855 h 6858000"/>
              <a:gd name="connsiteX108-33735" fmla="*/ 5979428 w 6127519"/>
              <a:gd name="connsiteY108-33736" fmla="*/ 6754678 h 6858000"/>
              <a:gd name="connsiteX109-33737" fmla="*/ 5983398 w 6127519"/>
              <a:gd name="connsiteY109-33738" fmla="*/ 6778641 h 6858000"/>
              <a:gd name="connsiteX110-33739" fmla="*/ 5984543 w 6127519"/>
              <a:gd name="connsiteY110-33740" fmla="*/ 6811016 h 6858000"/>
              <a:gd name="connsiteX111-33741" fmla="*/ 5979671 w 6127519"/>
              <a:gd name="connsiteY111-33742" fmla="*/ 6858000 h 6858000"/>
              <a:gd name="connsiteX112-33743" fmla="*/ 0 w 6127519"/>
              <a:gd name="connsiteY112-33744" fmla="*/ 6858000 h 6858000"/>
              <a:gd name="connsiteX113-33745" fmla="*/ 0 w 6127519"/>
              <a:gd name="connsiteY113-33746" fmla="*/ 0 h 6858000"/>
              <a:gd name="connsiteX0-33747" fmla="*/ 0 w 6127519"/>
              <a:gd name="connsiteY0-33748" fmla="*/ 0 h 6858000"/>
              <a:gd name="connsiteX1-33749" fmla="*/ 4965888 w 6127519"/>
              <a:gd name="connsiteY1-33750" fmla="*/ 0 h 6858000"/>
              <a:gd name="connsiteX2-33751" fmla="*/ 4967767 w 6127519"/>
              <a:gd name="connsiteY2-33752" fmla="*/ 7930 h 6858000"/>
              <a:gd name="connsiteX3-33753" fmla="*/ 4979444 w 6127519"/>
              <a:gd name="connsiteY3-33754" fmla="*/ 43921 h 6858000"/>
              <a:gd name="connsiteX4-33755" fmla="*/ 5021173 w 6127519"/>
              <a:gd name="connsiteY4-33756" fmla="*/ 123738 h 6858000"/>
              <a:gd name="connsiteX5-33757" fmla="*/ 5075458 w 6127519"/>
              <a:gd name="connsiteY5-33758" fmla="*/ 264355 h 6858000"/>
              <a:gd name="connsiteX6-33759" fmla="*/ 5081175 w 6127519"/>
              <a:gd name="connsiteY6-33760" fmla="*/ 277448 h 6858000"/>
              <a:gd name="connsiteX7-33761" fmla="*/ 5097011 w 6127519"/>
              <a:gd name="connsiteY7-33762" fmla="*/ 355616 h 6858000"/>
              <a:gd name="connsiteX8-33763" fmla="*/ 5130982 w 6127519"/>
              <a:gd name="connsiteY8-33764" fmla="*/ 412030 h 6858000"/>
              <a:gd name="connsiteX9-33765" fmla="*/ 5153000 w 6127519"/>
              <a:gd name="connsiteY9-33766" fmla="*/ 507134 h 6858000"/>
              <a:gd name="connsiteX10-33767" fmla="*/ 5171282 w 6127519"/>
              <a:gd name="connsiteY10-33768" fmla="*/ 602071 h 6858000"/>
              <a:gd name="connsiteX11-33769" fmla="*/ 5176196 w 6127519"/>
              <a:gd name="connsiteY11-33770" fmla="*/ 636822 h 6858000"/>
              <a:gd name="connsiteX12-33771" fmla="*/ 5189051 w 6127519"/>
              <a:gd name="connsiteY12-33772" fmla="*/ 782518 h 6858000"/>
              <a:gd name="connsiteX13-33773" fmla="*/ 5210428 w 6127519"/>
              <a:gd name="connsiteY13-33774" fmla="*/ 815772 h 6858000"/>
              <a:gd name="connsiteX14-33775" fmla="*/ 5221088 w 6127519"/>
              <a:gd name="connsiteY14-33776" fmla="*/ 860193 h 6858000"/>
              <a:gd name="connsiteX15-33777" fmla="*/ 5230806 w 6127519"/>
              <a:gd name="connsiteY15-33778" fmla="*/ 961354 h 6858000"/>
              <a:gd name="connsiteX16-33779" fmla="*/ 5201018 w 6127519"/>
              <a:gd name="connsiteY16-33780" fmla="*/ 1095027 h 6858000"/>
              <a:gd name="connsiteX17-33781" fmla="*/ 5202153 w 6127519"/>
              <a:gd name="connsiteY17-33782" fmla="*/ 1133224 h 6858000"/>
              <a:gd name="connsiteX18-33783" fmla="*/ 5207370 w 6127519"/>
              <a:gd name="connsiteY18-33784" fmla="*/ 1138097 h 6858000"/>
              <a:gd name="connsiteX19-33785" fmla="*/ 5189234 w 6127519"/>
              <a:gd name="connsiteY19-33786" fmla="*/ 1193495 h 6858000"/>
              <a:gd name="connsiteX20-33787" fmla="*/ 5202769 w 6127519"/>
              <a:gd name="connsiteY20-33788" fmla="*/ 1269450 h 6858000"/>
              <a:gd name="connsiteX21-33789" fmla="*/ 5225968 w 6127519"/>
              <a:gd name="connsiteY21-33790" fmla="*/ 1357994 h 6858000"/>
              <a:gd name="connsiteX22-33791" fmla="*/ 5233819 w 6127519"/>
              <a:gd name="connsiteY22-33792" fmla="*/ 1380922 h 6858000"/>
              <a:gd name="connsiteX23-33793" fmla="*/ 5237226 w 6127519"/>
              <a:gd name="connsiteY23-33794" fmla="*/ 1441327 h 6858000"/>
              <a:gd name="connsiteX24-33795" fmla="*/ 5255653 w 6127519"/>
              <a:gd name="connsiteY24-33796" fmla="*/ 1524712 h 6858000"/>
              <a:gd name="connsiteX25-33797" fmla="*/ 5263491 w 6127519"/>
              <a:gd name="connsiteY25-33798" fmla="*/ 1642938 h 6858000"/>
              <a:gd name="connsiteX26-33799" fmla="*/ 5261314 w 6127519"/>
              <a:gd name="connsiteY26-33800" fmla="*/ 1689177 h 6858000"/>
              <a:gd name="connsiteX27-33801" fmla="*/ 5259788 w 6127519"/>
              <a:gd name="connsiteY27-33802" fmla="*/ 1768516 h 6858000"/>
              <a:gd name="connsiteX28-33803" fmla="*/ 5255696 w 6127519"/>
              <a:gd name="connsiteY28-33804" fmla="*/ 1953770 h 6858000"/>
              <a:gd name="connsiteX29-33805" fmla="*/ 5252592 w 6127519"/>
              <a:gd name="connsiteY29-33806" fmla="*/ 2092210 h 6858000"/>
              <a:gd name="connsiteX30-33807" fmla="*/ 5264303 w 6127519"/>
              <a:gd name="connsiteY30-33808" fmla="*/ 2225157 h 6858000"/>
              <a:gd name="connsiteX31-33809" fmla="*/ 5254949 w 6127519"/>
              <a:gd name="connsiteY31-33810" fmla="*/ 2236160 h 6858000"/>
              <a:gd name="connsiteX32-33811" fmla="*/ 5250104 w 6127519"/>
              <a:gd name="connsiteY32-33812" fmla="*/ 2249166 h 6858000"/>
              <a:gd name="connsiteX33-33813" fmla="*/ 5251214 w 6127519"/>
              <a:gd name="connsiteY33-33814" fmla="*/ 2250944 h 6858000"/>
              <a:gd name="connsiteX34-33815" fmla="*/ 5250644 w 6127519"/>
              <a:gd name="connsiteY34-33816" fmla="*/ 2266619 h 6858000"/>
              <a:gd name="connsiteX35-33817" fmla="*/ 5293877 w 6127519"/>
              <a:gd name="connsiteY35-33818" fmla="*/ 2368649 h 6858000"/>
              <a:gd name="connsiteX36-33819" fmla="*/ 5311338 w 6127519"/>
              <a:gd name="connsiteY36-33820" fmla="*/ 2404034 h 6858000"/>
              <a:gd name="connsiteX37-33821" fmla="*/ 5338366 w 6127519"/>
              <a:gd name="connsiteY37-33822" fmla="*/ 2465052 h 6858000"/>
              <a:gd name="connsiteX38-33823" fmla="*/ 5371263 w 6127519"/>
              <a:gd name="connsiteY38-33824" fmla="*/ 2586413 h 6858000"/>
              <a:gd name="connsiteX39-33825" fmla="*/ 5407503 w 6127519"/>
              <a:gd name="connsiteY39-33826" fmla="*/ 2786290 h 6858000"/>
              <a:gd name="connsiteX40-33827" fmla="*/ 5407356 w 6127519"/>
              <a:gd name="connsiteY40-33828" fmla="*/ 2787545 h 6858000"/>
              <a:gd name="connsiteX41-33829" fmla="*/ 5411130 w 6127519"/>
              <a:gd name="connsiteY41-33830" fmla="*/ 2788640 h 6858000"/>
              <a:gd name="connsiteX42-33831" fmla="*/ 5457023 w 6127519"/>
              <a:gd name="connsiteY42-33832" fmla="*/ 2858292 h 6858000"/>
              <a:gd name="connsiteX43-33833" fmla="*/ 5479298 w 6127519"/>
              <a:gd name="connsiteY43-33834" fmla="*/ 2947791 h 6858000"/>
              <a:gd name="connsiteX44-33835" fmla="*/ 5481770 w 6127519"/>
              <a:gd name="connsiteY44-33836" fmla="*/ 2951352 h 6858000"/>
              <a:gd name="connsiteX45-33837" fmla="*/ 5482415 w 6127519"/>
              <a:gd name="connsiteY45-33838" fmla="*/ 3004079 h 6858000"/>
              <a:gd name="connsiteX46-33839" fmla="*/ 5503944 w 6127519"/>
              <a:gd name="connsiteY46-33840" fmla="*/ 3123335 h 6858000"/>
              <a:gd name="connsiteX47-33841" fmla="*/ 5516007 w 6127519"/>
              <a:gd name="connsiteY47-33842" fmla="*/ 3258473 h 6858000"/>
              <a:gd name="connsiteX48-33843" fmla="*/ 5589758 w 6127519"/>
              <a:gd name="connsiteY48-33844" fmla="*/ 3453699 h 6858000"/>
              <a:gd name="connsiteX49-33845" fmla="*/ 5596144 w 6127519"/>
              <a:gd name="connsiteY49-33846" fmla="*/ 3534624 h 6858000"/>
              <a:gd name="connsiteX50-33847" fmla="*/ 5597750 w 6127519"/>
              <a:gd name="connsiteY50-33848" fmla="*/ 3534129 h 6858000"/>
              <a:gd name="connsiteX51-33849" fmla="*/ 5599700 w 6127519"/>
              <a:gd name="connsiteY51-33850" fmla="*/ 3547221 h 6858000"/>
              <a:gd name="connsiteX52-33851" fmla="*/ 5615031 w 6127519"/>
              <a:gd name="connsiteY52-33852" fmla="*/ 3557482 h 6858000"/>
              <a:gd name="connsiteX53-33853" fmla="*/ 5618377 w 6127519"/>
              <a:gd name="connsiteY53-33854" fmla="*/ 3588431 h 6858000"/>
              <a:gd name="connsiteX54-33855" fmla="*/ 5612155 w 6127519"/>
              <a:gd name="connsiteY54-33856" fmla="*/ 3589869 h 6858000"/>
              <a:gd name="connsiteX55-33857" fmla="*/ 5620843 w 6127519"/>
              <a:gd name="connsiteY55-33858" fmla="*/ 3606745 h 6858000"/>
              <a:gd name="connsiteX56-33859" fmla="*/ 5655472 w 6127519"/>
              <a:gd name="connsiteY56-33860" fmla="*/ 3678877 h 6858000"/>
              <a:gd name="connsiteX57-33861" fmla="*/ 5683015 w 6127519"/>
              <a:gd name="connsiteY57-33862" fmla="*/ 3762025 h 6858000"/>
              <a:gd name="connsiteX58-33863" fmla="*/ 5696643 w 6127519"/>
              <a:gd name="connsiteY58-33864" fmla="*/ 3773888 h 6858000"/>
              <a:gd name="connsiteX59-33865" fmla="*/ 5707995 w 6127519"/>
              <a:gd name="connsiteY59-33866" fmla="*/ 3781685 h 6858000"/>
              <a:gd name="connsiteX60-33867" fmla="*/ 5768491 w 6127519"/>
              <a:gd name="connsiteY60-33868" fmla="*/ 3914399 h 6858000"/>
              <a:gd name="connsiteX61-33869" fmla="*/ 5793123 w 6127519"/>
              <a:gd name="connsiteY61-33870" fmla="*/ 3969952 h 6858000"/>
              <a:gd name="connsiteX62-33871" fmla="*/ 5808321 w 6127519"/>
              <a:gd name="connsiteY62-33872" fmla="*/ 3988153 h 6858000"/>
              <a:gd name="connsiteX63-33873" fmla="*/ 5825621 w 6127519"/>
              <a:gd name="connsiteY63-33874" fmla="*/ 4015525 h 6858000"/>
              <a:gd name="connsiteX64-33875" fmla="*/ 5860672 w 6127519"/>
              <a:gd name="connsiteY64-33876" fmla="*/ 4061579 h 6858000"/>
              <a:gd name="connsiteX65-33877" fmla="*/ 5872173 w 6127519"/>
              <a:gd name="connsiteY65-33878" fmla="*/ 4088497 h 6858000"/>
              <a:gd name="connsiteX66-33879" fmla="*/ 5894095 w 6127519"/>
              <a:gd name="connsiteY66-33880" fmla="*/ 4128857 h 6858000"/>
              <a:gd name="connsiteX67-33881" fmla="*/ 5903513 w 6127519"/>
              <a:gd name="connsiteY67-33882" fmla="*/ 4187661 h 6858000"/>
              <a:gd name="connsiteX68-33883" fmla="*/ 5917114 w 6127519"/>
              <a:gd name="connsiteY68-33884" fmla="*/ 4213096 h 6858000"/>
              <a:gd name="connsiteX69-33885" fmla="*/ 5924233 w 6127519"/>
              <a:gd name="connsiteY69-33886" fmla="*/ 4242060 h 6858000"/>
              <a:gd name="connsiteX70-33887" fmla="*/ 5928910 w 6127519"/>
              <a:gd name="connsiteY70-33888" fmla="*/ 4300973 h 6858000"/>
              <a:gd name="connsiteX71-33889" fmla="*/ 5939320 w 6127519"/>
              <a:gd name="connsiteY71-33890" fmla="*/ 4340435 h 6858000"/>
              <a:gd name="connsiteX72-33891" fmla="*/ 5946705 w 6127519"/>
              <a:gd name="connsiteY72-33892" fmla="*/ 4428051 h 6858000"/>
              <a:gd name="connsiteX73-33893" fmla="*/ 5949261 w 6127519"/>
              <a:gd name="connsiteY73-33894" fmla="*/ 4449185 h 6858000"/>
              <a:gd name="connsiteX74-33895" fmla="*/ 5968960 w 6127519"/>
              <a:gd name="connsiteY74-33896" fmla="*/ 4482655 h 6858000"/>
              <a:gd name="connsiteX75-33897" fmla="*/ 5980106 w 6127519"/>
              <a:gd name="connsiteY75-33898" fmla="*/ 4585087 h 6858000"/>
              <a:gd name="connsiteX76-33899" fmla="*/ 5998138 w 6127519"/>
              <a:gd name="connsiteY76-33900" fmla="*/ 4697518 h 6858000"/>
              <a:gd name="connsiteX77-33901" fmla="*/ 6007819 w 6127519"/>
              <a:gd name="connsiteY77-33902" fmla="*/ 4858148 h 6858000"/>
              <a:gd name="connsiteX78-33903" fmla="*/ 6007749 w 6127519"/>
              <a:gd name="connsiteY78-33904" fmla="*/ 4964715 h 6858000"/>
              <a:gd name="connsiteX79-33905" fmla="*/ 6005269 w 6127519"/>
              <a:gd name="connsiteY79-33906" fmla="*/ 5150567 h 6858000"/>
              <a:gd name="connsiteX80-33907" fmla="*/ 6001127 w 6127519"/>
              <a:gd name="connsiteY80-33908" fmla="*/ 5164609 h 6858000"/>
              <a:gd name="connsiteX81-33909" fmla="*/ 5998514 w 6127519"/>
              <a:gd name="connsiteY81-33910" fmla="*/ 5189673 h 6858000"/>
              <a:gd name="connsiteX82-33911" fmla="*/ 6018409 w 6127519"/>
              <a:gd name="connsiteY82-33912" fmla="*/ 5227157 h 6858000"/>
              <a:gd name="connsiteX83-33913" fmla="*/ 6036748 w 6127519"/>
              <a:gd name="connsiteY83-33914" fmla="*/ 5322752 h 6858000"/>
              <a:gd name="connsiteX84-33915" fmla="*/ 6036943 w 6127519"/>
              <a:gd name="connsiteY84-33916" fmla="*/ 5329480 h 6858000"/>
              <a:gd name="connsiteX85-33917" fmla="*/ 6037677 w 6127519"/>
              <a:gd name="connsiteY85-33918" fmla="*/ 5354807 h 6858000"/>
              <a:gd name="connsiteX86-33919" fmla="*/ 6039728 w 6127519"/>
              <a:gd name="connsiteY86-33920" fmla="*/ 5359416 h 6858000"/>
              <a:gd name="connsiteX87-33921" fmla="*/ 6053435 w 6127519"/>
              <a:gd name="connsiteY87-33922" fmla="*/ 5387547 h 6858000"/>
              <a:gd name="connsiteX88-33923" fmla="*/ 6065933 w 6127519"/>
              <a:gd name="connsiteY88-33924" fmla="*/ 5443002 h 6858000"/>
              <a:gd name="connsiteX89-33925" fmla="*/ 6068640 w 6127519"/>
              <a:gd name="connsiteY89-33926" fmla="*/ 5474503 h 6858000"/>
              <a:gd name="connsiteX90-33927" fmla="*/ 6080922 w 6127519"/>
              <a:gd name="connsiteY90-33928" fmla="*/ 5561070 h 6858000"/>
              <a:gd name="connsiteX91-33929" fmla="*/ 6096949 w 6127519"/>
              <a:gd name="connsiteY91-33930" fmla="*/ 5648179 h 6858000"/>
              <a:gd name="connsiteX92-33931" fmla="*/ 6125703 w 6127519"/>
              <a:gd name="connsiteY92-33932" fmla="*/ 5692894 h 6858000"/>
              <a:gd name="connsiteX93-33933" fmla="*/ 6121353 w 6127519"/>
              <a:gd name="connsiteY93-33934" fmla="*/ 5721725 h 6858000"/>
              <a:gd name="connsiteX94-33935" fmla="*/ 6121607 w 6127519"/>
              <a:gd name="connsiteY94-33936" fmla="*/ 5721959 h 6858000"/>
              <a:gd name="connsiteX95-33937" fmla="*/ 6127024 w 6127519"/>
              <a:gd name="connsiteY95-33938" fmla="*/ 5786902 h 6858000"/>
              <a:gd name="connsiteX96-33939" fmla="*/ 6127519 w 6127519"/>
              <a:gd name="connsiteY96-33940" fmla="*/ 5865775 h 6858000"/>
              <a:gd name="connsiteX97-33941" fmla="*/ 6119217 w 6127519"/>
              <a:gd name="connsiteY97-33942" fmla="*/ 5888542 h 6858000"/>
              <a:gd name="connsiteX98-33943" fmla="*/ 6102493 w 6127519"/>
              <a:gd name="connsiteY98-33944" fmla="*/ 5928602 h 6858000"/>
              <a:gd name="connsiteX99-33945" fmla="*/ 6056863 w 6127519"/>
              <a:gd name="connsiteY99-33946" fmla="*/ 6000643 h 6858000"/>
              <a:gd name="connsiteX100-33947" fmla="*/ 6045436 w 6127519"/>
              <a:gd name="connsiteY100-33948" fmla="*/ 6124480 h 6858000"/>
              <a:gd name="connsiteX101-33949" fmla="*/ 6030489 w 6127519"/>
              <a:gd name="connsiteY101-33950" fmla="*/ 6317666 h 6858000"/>
              <a:gd name="connsiteX102-33951" fmla="*/ 6007492 w 6127519"/>
              <a:gd name="connsiteY102-33952" fmla="*/ 6440818 h 6858000"/>
              <a:gd name="connsiteX103-33953" fmla="*/ 6009467 w 6127519"/>
              <a:gd name="connsiteY103-33954" fmla="*/ 6487076 h 6858000"/>
              <a:gd name="connsiteX104-33955" fmla="*/ 5995064 w 6127519"/>
              <a:gd name="connsiteY104-33956" fmla="*/ 6540791 h 6858000"/>
              <a:gd name="connsiteX105-33957" fmla="*/ 6004510 w 6127519"/>
              <a:gd name="connsiteY105-33958" fmla="*/ 6599256 h 6858000"/>
              <a:gd name="connsiteX106-33959" fmla="*/ 5986207 w 6127519"/>
              <a:gd name="connsiteY106-33960" fmla="*/ 6695855 h 6858000"/>
              <a:gd name="connsiteX107-33961" fmla="*/ 5979428 w 6127519"/>
              <a:gd name="connsiteY107-33962" fmla="*/ 6754678 h 6858000"/>
              <a:gd name="connsiteX108-33963" fmla="*/ 5983398 w 6127519"/>
              <a:gd name="connsiteY108-33964" fmla="*/ 6778641 h 6858000"/>
              <a:gd name="connsiteX109-33965" fmla="*/ 5984543 w 6127519"/>
              <a:gd name="connsiteY109-33966" fmla="*/ 6811016 h 6858000"/>
              <a:gd name="connsiteX110-33967" fmla="*/ 5979671 w 6127519"/>
              <a:gd name="connsiteY110-33968" fmla="*/ 6858000 h 6858000"/>
              <a:gd name="connsiteX111-33969" fmla="*/ 0 w 6127519"/>
              <a:gd name="connsiteY111-33970" fmla="*/ 6858000 h 6858000"/>
              <a:gd name="connsiteX112-33971" fmla="*/ 0 w 6127519"/>
              <a:gd name="connsiteY112-33972" fmla="*/ 0 h 6858000"/>
              <a:gd name="connsiteX0-33973" fmla="*/ 0 w 6127519"/>
              <a:gd name="connsiteY0-33974" fmla="*/ 0 h 6858000"/>
              <a:gd name="connsiteX1-33975" fmla="*/ 4965888 w 6127519"/>
              <a:gd name="connsiteY1-33976" fmla="*/ 0 h 6858000"/>
              <a:gd name="connsiteX2-33977" fmla="*/ 4967767 w 6127519"/>
              <a:gd name="connsiteY2-33978" fmla="*/ 7930 h 6858000"/>
              <a:gd name="connsiteX3-33979" fmla="*/ 4979444 w 6127519"/>
              <a:gd name="connsiteY3-33980" fmla="*/ 43921 h 6858000"/>
              <a:gd name="connsiteX4-33981" fmla="*/ 5021173 w 6127519"/>
              <a:gd name="connsiteY4-33982" fmla="*/ 123738 h 6858000"/>
              <a:gd name="connsiteX5-33983" fmla="*/ 5075458 w 6127519"/>
              <a:gd name="connsiteY5-33984" fmla="*/ 264355 h 6858000"/>
              <a:gd name="connsiteX6-33985" fmla="*/ 5081175 w 6127519"/>
              <a:gd name="connsiteY6-33986" fmla="*/ 277448 h 6858000"/>
              <a:gd name="connsiteX7-33987" fmla="*/ 5097011 w 6127519"/>
              <a:gd name="connsiteY7-33988" fmla="*/ 355616 h 6858000"/>
              <a:gd name="connsiteX8-33989" fmla="*/ 5130982 w 6127519"/>
              <a:gd name="connsiteY8-33990" fmla="*/ 412030 h 6858000"/>
              <a:gd name="connsiteX9-33991" fmla="*/ 5153000 w 6127519"/>
              <a:gd name="connsiteY9-33992" fmla="*/ 507134 h 6858000"/>
              <a:gd name="connsiteX10-33993" fmla="*/ 5171282 w 6127519"/>
              <a:gd name="connsiteY10-33994" fmla="*/ 602071 h 6858000"/>
              <a:gd name="connsiteX11-33995" fmla="*/ 5176196 w 6127519"/>
              <a:gd name="connsiteY11-33996" fmla="*/ 636822 h 6858000"/>
              <a:gd name="connsiteX12-33997" fmla="*/ 5189051 w 6127519"/>
              <a:gd name="connsiteY12-33998" fmla="*/ 782518 h 6858000"/>
              <a:gd name="connsiteX13-33999" fmla="*/ 5210428 w 6127519"/>
              <a:gd name="connsiteY13-34000" fmla="*/ 815772 h 6858000"/>
              <a:gd name="connsiteX14-34001" fmla="*/ 5221088 w 6127519"/>
              <a:gd name="connsiteY14-34002" fmla="*/ 860193 h 6858000"/>
              <a:gd name="connsiteX15-34003" fmla="*/ 5230806 w 6127519"/>
              <a:gd name="connsiteY15-34004" fmla="*/ 961354 h 6858000"/>
              <a:gd name="connsiteX16-34005" fmla="*/ 5201018 w 6127519"/>
              <a:gd name="connsiteY16-34006" fmla="*/ 1095027 h 6858000"/>
              <a:gd name="connsiteX17-34007" fmla="*/ 5202153 w 6127519"/>
              <a:gd name="connsiteY17-34008" fmla="*/ 1133224 h 6858000"/>
              <a:gd name="connsiteX18-34009" fmla="*/ 5207370 w 6127519"/>
              <a:gd name="connsiteY18-34010" fmla="*/ 1138097 h 6858000"/>
              <a:gd name="connsiteX19-34011" fmla="*/ 5189234 w 6127519"/>
              <a:gd name="connsiteY19-34012" fmla="*/ 1193495 h 6858000"/>
              <a:gd name="connsiteX20-34013" fmla="*/ 5202769 w 6127519"/>
              <a:gd name="connsiteY20-34014" fmla="*/ 1269450 h 6858000"/>
              <a:gd name="connsiteX21-34015" fmla="*/ 5225968 w 6127519"/>
              <a:gd name="connsiteY21-34016" fmla="*/ 1357994 h 6858000"/>
              <a:gd name="connsiteX22-34017" fmla="*/ 5233819 w 6127519"/>
              <a:gd name="connsiteY22-34018" fmla="*/ 1380922 h 6858000"/>
              <a:gd name="connsiteX23-34019" fmla="*/ 5237226 w 6127519"/>
              <a:gd name="connsiteY23-34020" fmla="*/ 1441327 h 6858000"/>
              <a:gd name="connsiteX24-34021" fmla="*/ 5255653 w 6127519"/>
              <a:gd name="connsiteY24-34022" fmla="*/ 1524712 h 6858000"/>
              <a:gd name="connsiteX25-34023" fmla="*/ 5263491 w 6127519"/>
              <a:gd name="connsiteY25-34024" fmla="*/ 1642938 h 6858000"/>
              <a:gd name="connsiteX26-34025" fmla="*/ 5261314 w 6127519"/>
              <a:gd name="connsiteY26-34026" fmla="*/ 1689177 h 6858000"/>
              <a:gd name="connsiteX27-34027" fmla="*/ 5259788 w 6127519"/>
              <a:gd name="connsiteY27-34028" fmla="*/ 1768516 h 6858000"/>
              <a:gd name="connsiteX28-34029" fmla="*/ 5255696 w 6127519"/>
              <a:gd name="connsiteY28-34030" fmla="*/ 1953770 h 6858000"/>
              <a:gd name="connsiteX29-34031" fmla="*/ 5252592 w 6127519"/>
              <a:gd name="connsiteY29-34032" fmla="*/ 2092210 h 6858000"/>
              <a:gd name="connsiteX30-34033" fmla="*/ 5264303 w 6127519"/>
              <a:gd name="connsiteY30-34034" fmla="*/ 2225157 h 6858000"/>
              <a:gd name="connsiteX31-34035" fmla="*/ 5254949 w 6127519"/>
              <a:gd name="connsiteY31-34036" fmla="*/ 2236160 h 6858000"/>
              <a:gd name="connsiteX32-34037" fmla="*/ 5250104 w 6127519"/>
              <a:gd name="connsiteY32-34038" fmla="*/ 2249166 h 6858000"/>
              <a:gd name="connsiteX33-34039" fmla="*/ 5251214 w 6127519"/>
              <a:gd name="connsiteY33-34040" fmla="*/ 2250944 h 6858000"/>
              <a:gd name="connsiteX34-34041" fmla="*/ 5250644 w 6127519"/>
              <a:gd name="connsiteY34-34042" fmla="*/ 2266619 h 6858000"/>
              <a:gd name="connsiteX35-34043" fmla="*/ 5293877 w 6127519"/>
              <a:gd name="connsiteY35-34044" fmla="*/ 2368649 h 6858000"/>
              <a:gd name="connsiteX36-34045" fmla="*/ 5311338 w 6127519"/>
              <a:gd name="connsiteY36-34046" fmla="*/ 2404034 h 6858000"/>
              <a:gd name="connsiteX37-34047" fmla="*/ 5338366 w 6127519"/>
              <a:gd name="connsiteY37-34048" fmla="*/ 2465052 h 6858000"/>
              <a:gd name="connsiteX38-34049" fmla="*/ 5371263 w 6127519"/>
              <a:gd name="connsiteY38-34050" fmla="*/ 2586413 h 6858000"/>
              <a:gd name="connsiteX39-34051" fmla="*/ 5407503 w 6127519"/>
              <a:gd name="connsiteY39-34052" fmla="*/ 2786290 h 6858000"/>
              <a:gd name="connsiteX40-34053" fmla="*/ 5407356 w 6127519"/>
              <a:gd name="connsiteY40-34054" fmla="*/ 2787545 h 6858000"/>
              <a:gd name="connsiteX41-34055" fmla="*/ 5457023 w 6127519"/>
              <a:gd name="connsiteY41-34056" fmla="*/ 2858292 h 6858000"/>
              <a:gd name="connsiteX42-34057" fmla="*/ 5479298 w 6127519"/>
              <a:gd name="connsiteY42-34058" fmla="*/ 2947791 h 6858000"/>
              <a:gd name="connsiteX43-34059" fmla="*/ 5481770 w 6127519"/>
              <a:gd name="connsiteY43-34060" fmla="*/ 2951352 h 6858000"/>
              <a:gd name="connsiteX44-34061" fmla="*/ 5482415 w 6127519"/>
              <a:gd name="connsiteY44-34062" fmla="*/ 3004079 h 6858000"/>
              <a:gd name="connsiteX45-34063" fmla="*/ 5503944 w 6127519"/>
              <a:gd name="connsiteY45-34064" fmla="*/ 3123335 h 6858000"/>
              <a:gd name="connsiteX46-34065" fmla="*/ 5516007 w 6127519"/>
              <a:gd name="connsiteY46-34066" fmla="*/ 3258473 h 6858000"/>
              <a:gd name="connsiteX47-34067" fmla="*/ 5589758 w 6127519"/>
              <a:gd name="connsiteY47-34068" fmla="*/ 3453699 h 6858000"/>
              <a:gd name="connsiteX48-34069" fmla="*/ 5596144 w 6127519"/>
              <a:gd name="connsiteY48-34070" fmla="*/ 3534624 h 6858000"/>
              <a:gd name="connsiteX49-34071" fmla="*/ 5597750 w 6127519"/>
              <a:gd name="connsiteY49-34072" fmla="*/ 3534129 h 6858000"/>
              <a:gd name="connsiteX50-34073" fmla="*/ 5599700 w 6127519"/>
              <a:gd name="connsiteY50-34074" fmla="*/ 3547221 h 6858000"/>
              <a:gd name="connsiteX51-34075" fmla="*/ 5615031 w 6127519"/>
              <a:gd name="connsiteY51-34076" fmla="*/ 3557482 h 6858000"/>
              <a:gd name="connsiteX52-34077" fmla="*/ 5618377 w 6127519"/>
              <a:gd name="connsiteY52-34078" fmla="*/ 3588431 h 6858000"/>
              <a:gd name="connsiteX53-34079" fmla="*/ 5612155 w 6127519"/>
              <a:gd name="connsiteY53-34080" fmla="*/ 3589869 h 6858000"/>
              <a:gd name="connsiteX54-34081" fmla="*/ 5620843 w 6127519"/>
              <a:gd name="connsiteY54-34082" fmla="*/ 3606745 h 6858000"/>
              <a:gd name="connsiteX55-34083" fmla="*/ 5655472 w 6127519"/>
              <a:gd name="connsiteY55-34084" fmla="*/ 3678877 h 6858000"/>
              <a:gd name="connsiteX56-34085" fmla="*/ 5683015 w 6127519"/>
              <a:gd name="connsiteY56-34086" fmla="*/ 3762025 h 6858000"/>
              <a:gd name="connsiteX57-34087" fmla="*/ 5696643 w 6127519"/>
              <a:gd name="connsiteY57-34088" fmla="*/ 3773888 h 6858000"/>
              <a:gd name="connsiteX58-34089" fmla="*/ 5707995 w 6127519"/>
              <a:gd name="connsiteY58-34090" fmla="*/ 3781685 h 6858000"/>
              <a:gd name="connsiteX59-34091" fmla="*/ 5768491 w 6127519"/>
              <a:gd name="connsiteY59-34092" fmla="*/ 3914399 h 6858000"/>
              <a:gd name="connsiteX60-34093" fmla="*/ 5793123 w 6127519"/>
              <a:gd name="connsiteY60-34094" fmla="*/ 3969952 h 6858000"/>
              <a:gd name="connsiteX61-34095" fmla="*/ 5808321 w 6127519"/>
              <a:gd name="connsiteY61-34096" fmla="*/ 3988153 h 6858000"/>
              <a:gd name="connsiteX62-34097" fmla="*/ 5825621 w 6127519"/>
              <a:gd name="connsiteY62-34098" fmla="*/ 4015525 h 6858000"/>
              <a:gd name="connsiteX63-34099" fmla="*/ 5860672 w 6127519"/>
              <a:gd name="connsiteY63-34100" fmla="*/ 4061579 h 6858000"/>
              <a:gd name="connsiteX64-34101" fmla="*/ 5872173 w 6127519"/>
              <a:gd name="connsiteY64-34102" fmla="*/ 4088497 h 6858000"/>
              <a:gd name="connsiteX65-34103" fmla="*/ 5894095 w 6127519"/>
              <a:gd name="connsiteY65-34104" fmla="*/ 4128857 h 6858000"/>
              <a:gd name="connsiteX66-34105" fmla="*/ 5903513 w 6127519"/>
              <a:gd name="connsiteY66-34106" fmla="*/ 4187661 h 6858000"/>
              <a:gd name="connsiteX67-34107" fmla="*/ 5917114 w 6127519"/>
              <a:gd name="connsiteY67-34108" fmla="*/ 4213096 h 6858000"/>
              <a:gd name="connsiteX68-34109" fmla="*/ 5924233 w 6127519"/>
              <a:gd name="connsiteY68-34110" fmla="*/ 4242060 h 6858000"/>
              <a:gd name="connsiteX69-34111" fmla="*/ 5928910 w 6127519"/>
              <a:gd name="connsiteY69-34112" fmla="*/ 4300973 h 6858000"/>
              <a:gd name="connsiteX70-34113" fmla="*/ 5939320 w 6127519"/>
              <a:gd name="connsiteY70-34114" fmla="*/ 4340435 h 6858000"/>
              <a:gd name="connsiteX71-34115" fmla="*/ 5946705 w 6127519"/>
              <a:gd name="connsiteY71-34116" fmla="*/ 4428051 h 6858000"/>
              <a:gd name="connsiteX72-34117" fmla="*/ 5949261 w 6127519"/>
              <a:gd name="connsiteY72-34118" fmla="*/ 4449185 h 6858000"/>
              <a:gd name="connsiteX73-34119" fmla="*/ 5968960 w 6127519"/>
              <a:gd name="connsiteY73-34120" fmla="*/ 4482655 h 6858000"/>
              <a:gd name="connsiteX74-34121" fmla="*/ 5980106 w 6127519"/>
              <a:gd name="connsiteY74-34122" fmla="*/ 4585087 h 6858000"/>
              <a:gd name="connsiteX75-34123" fmla="*/ 5998138 w 6127519"/>
              <a:gd name="connsiteY75-34124" fmla="*/ 4697518 h 6858000"/>
              <a:gd name="connsiteX76-34125" fmla="*/ 6007819 w 6127519"/>
              <a:gd name="connsiteY76-34126" fmla="*/ 4858148 h 6858000"/>
              <a:gd name="connsiteX77-34127" fmla="*/ 6007749 w 6127519"/>
              <a:gd name="connsiteY77-34128" fmla="*/ 4964715 h 6858000"/>
              <a:gd name="connsiteX78-34129" fmla="*/ 6005269 w 6127519"/>
              <a:gd name="connsiteY78-34130" fmla="*/ 5150567 h 6858000"/>
              <a:gd name="connsiteX79-34131" fmla="*/ 6001127 w 6127519"/>
              <a:gd name="connsiteY79-34132" fmla="*/ 5164609 h 6858000"/>
              <a:gd name="connsiteX80-34133" fmla="*/ 5998514 w 6127519"/>
              <a:gd name="connsiteY80-34134" fmla="*/ 5189673 h 6858000"/>
              <a:gd name="connsiteX81-34135" fmla="*/ 6018409 w 6127519"/>
              <a:gd name="connsiteY81-34136" fmla="*/ 5227157 h 6858000"/>
              <a:gd name="connsiteX82-34137" fmla="*/ 6036748 w 6127519"/>
              <a:gd name="connsiteY82-34138" fmla="*/ 5322752 h 6858000"/>
              <a:gd name="connsiteX83-34139" fmla="*/ 6036943 w 6127519"/>
              <a:gd name="connsiteY83-34140" fmla="*/ 5329480 h 6858000"/>
              <a:gd name="connsiteX84-34141" fmla="*/ 6037677 w 6127519"/>
              <a:gd name="connsiteY84-34142" fmla="*/ 5354807 h 6858000"/>
              <a:gd name="connsiteX85-34143" fmla="*/ 6039728 w 6127519"/>
              <a:gd name="connsiteY85-34144" fmla="*/ 5359416 h 6858000"/>
              <a:gd name="connsiteX86-34145" fmla="*/ 6053435 w 6127519"/>
              <a:gd name="connsiteY86-34146" fmla="*/ 5387547 h 6858000"/>
              <a:gd name="connsiteX87-34147" fmla="*/ 6065933 w 6127519"/>
              <a:gd name="connsiteY87-34148" fmla="*/ 5443002 h 6858000"/>
              <a:gd name="connsiteX88-34149" fmla="*/ 6068640 w 6127519"/>
              <a:gd name="connsiteY88-34150" fmla="*/ 5474503 h 6858000"/>
              <a:gd name="connsiteX89-34151" fmla="*/ 6080922 w 6127519"/>
              <a:gd name="connsiteY89-34152" fmla="*/ 5561070 h 6858000"/>
              <a:gd name="connsiteX90-34153" fmla="*/ 6096949 w 6127519"/>
              <a:gd name="connsiteY90-34154" fmla="*/ 5648179 h 6858000"/>
              <a:gd name="connsiteX91-34155" fmla="*/ 6125703 w 6127519"/>
              <a:gd name="connsiteY91-34156" fmla="*/ 5692894 h 6858000"/>
              <a:gd name="connsiteX92-34157" fmla="*/ 6121353 w 6127519"/>
              <a:gd name="connsiteY92-34158" fmla="*/ 5721725 h 6858000"/>
              <a:gd name="connsiteX93-34159" fmla="*/ 6121607 w 6127519"/>
              <a:gd name="connsiteY93-34160" fmla="*/ 5721959 h 6858000"/>
              <a:gd name="connsiteX94-34161" fmla="*/ 6127024 w 6127519"/>
              <a:gd name="connsiteY94-34162" fmla="*/ 5786902 h 6858000"/>
              <a:gd name="connsiteX95-34163" fmla="*/ 6127519 w 6127519"/>
              <a:gd name="connsiteY95-34164" fmla="*/ 5865775 h 6858000"/>
              <a:gd name="connsiteX96-34165" fmla="*/ 6119217 w 6127519"/>
              <a:gd name="connsiteY96-34166" fmla="*/ 5888542 h 6858000"/>
              <a:gd name="connsiteX97-34167" fmla="*/ 6102493 w 6127519"/>
              <a:gd name="connsiteY97-34168" fmla="*/ 5928602 h 6858000"/>
              <a:gd name="connsiteX98-34169" fmla="*/ 6056863 w 6127519"/>
              <a:gd name="connsiteY98-34170" fmla="*/ 6000643 h 6858000"/>
              <a:gd name="connsiteX99-34171" fmla="*/ 6045436 w 6127519"/>
              <a:gd name="connsiteY99-34172" fmla="*/ 6124480 h 6858000"/>
              <a:gd name="connsiteX100-34173" fmla="*/ 6030489 w 6127519"/>
              <a:gd name="connsiteY100-34174" fmla="*/ 6317666 h 6858000"/>
              <a:gd name="connsiteX101-34175" fmla="*/ 6007492 w 6127519"/>
              <a:gd name="connsiteY101-34176" fmla="*/ 6440818 h 6858000"/>
              <a:gd name="connsiteX102-34177" fmla="*/ 6009467 w 6127519"/>
              <a:gd name="connsiteY102-34178" fmla="*/ 6487076 h 6858000"/>
              <a:gd name="connsiteX103-34179" fmla="*/ 5995064 w 6127519"/>
              <a:gd name="connsiteY103-34180" fmla="*/ 6540791 h 6858000"/>
              <a:gd name="connsiteX104-34181" fmla="*/ 6004510 w 6127519"/>
              <a:gd name="connsiteY104-34182" fmla="*/ 6599256 h 6858000"/>
              <a:gd name="connsiteX105-34183" fmla="*/ 5986207 w 6127519"/>
              <a:gd name="connsiteY105-34184" fmla="*/ 6695855 h 6858000"/>
              <a:gd name="connsiteX106-34185" fmla="*/ 5979428 w 6127519"/>
              <a:gd name="connsiteY106-34186" fmla="*/ 6754678 h 6858000"/>
              <a:gd name="connsiteX107-34187" fmla="*/ 5983398 w 6127519"/>
              <a:gd name="connsiteY107-34188" fmla="*/ 6778641 h 6858000"/>
              <a:gd name="connsiteX108-34189" fmla="*/ 5984543 w 6127519"/>
              <a:gd name="connsiteY108-34190" fmla="*/ 6811016 h 6858000"/>
              <a:gd name="connsiteX109-34191" fmla="*/ 5979671 w 6127519"/>
              <a:gd name="connsiteY109-34192" fmla="*/ 6858000 h 6858000"/>
              <a:gd name="connsiteX110-34193" fmla="*/ 0 w 6127519"/>
              <a:gd name="connsiteY110-34194" fmla="*/ 6858000 h 6858000"/>
              <a:gd name="connsiteX111-34195" fmla="*/ 0 w 6127519"/>
              <a:gd name="connsiteY111-34196" fmla="*/ 0 h 6858000"/>
              <a:gd name="connsiteX0-34197" fmla="*/ 0 w 6127519"/>
              <a:gd name="connsiteY0-34198" fmla="*/ 0 h 6858000"/>
              <a:gd name="connsiteX1-34199" fmla="*/ 4965888 w 6127519"/>
              <a:gd name="connsiteY1-34200" fmla="*/ 0 h 6858000"/>
              <a:gd name="connsiteX2-34201" fmla="*/ 4967767 w 6127519"/>
              <a:gd name="connsiteY2-34202" fmla="*/ 7930 h 6858000"/>
              <a:gd name="connsiteX3-34203" fmla="*/ 4979444 w 6127519"/>
              <a:gd name="connsiteY3-34204" fmla="*/ 43921 h 6858000"/>
              <a:gd name="connsiteX4-34205" fmla="*/ 5021173 w 6127519"/>
              <a:gd name="connsiteY4-34206" fmla="*/ 123738 h 6858000"/>
              <a:gd name="connsiteX5-34207" fmla="*/ 5075458 w 6127519"/>
              <a:gd name="connsiteY5-34208" fmla="*/ 264355 h 6858000"/>
              <a:gd name="connsiteX6-34209" fmla="*/ 5081175 w 6127519"/>
              <a:gd name="connsiteY6-34210" fmla="*/ 277448 h 6858000"/>
              <a:gd name="connsiteX7-34211" fmla="*/ 5097011 w 6127519"/>
              <a:gd name="connsiteY7-34212" fmla="*/ 355616 h 6858000"/>
              <a:gd name="connsiteX8-34213" fmla="*/ 5130982 w 6127519"/>
              <a:gd name="connsiteY8-34214" fmla="*/ 412030 h 6858000"/>
              <a:gd name="connsiteX9-34215" fmla="*/ 5153000 w 6127519"/>
              <a:gd name="connsiteY9-34216" fmla="*/ 507134 h 6858000"/>
              <a:gd name="connsiteX10-34217" fmla="*/ 5171282 w 6127519"/>
              <a:gd name="connsiteY10-34218" fmla="*/ 602071 h 6858000"/>
              <a:gd name="connsiteX11-34219" fmla="*/ 5176196 w 6127519"/>
              <a:gd name="connsiteY11-34220" fmla="*/ 636822 h 6858000"/>
              <a:gd name="connsiteX12-34221" fmla="*/ 5189051 w 6127519"/>
              <a:gd name="connsiteY12-34222" fmla="*/ 782518 h 6858000"/>
              <a:gd name="connsiteX13-34223" fmla="*/ 5210428 w 6127519"/>
              <a:gd name="connsiteY13-34224" fmla="*/ 815772 h 6858000"/>
              <a:gd name="connsiteX14-34225" fmla="*/ 5221088 w 6127519"/>
              <a:gd name="connsiteY14-34226" fmla="*/ 860193 h 6858000"/>
              <a:gd name="connsiteX15-34227" fmla="*/ 5230806 w 6127519"/>
              <a:gd name="connsiteY15-34228" fmla="*/ 961354 h 6858000"/>
              <a:gd name="connsiteX16-34229" fmla="*/ 5201018 w 6127519"/>
              <a:gd name="connsiteY16-34230" fmla="*/ 1095027 h 6858000"/>
              <a:gd name="connsiteX17-34231" fmla="*/ 5202153 w 6127519"/>
              <a:gd name="connsiteY17-34232" fmla="*/ 1133224 h 6858000"/>
              <a:gd name="connsiteX18-34233" fmla="*/ 5207370 w 6127519"/>
              <a:gd name="connsiteY18-34234" fmla="*/ 1138097 h 6858000"/>
              <a:gd name="connsiteX19-34235" fmla="*/ 5189234 w 6127519"/>
              <a:gd name="connsiteY19-34236" fmla="*/ 1193495 h 6858000"/>
              <a:gd name="connsiteX20-34237" fmla="*/ 5202769 w 6127519"/>
              <a:gd name="connsiteY20-34238" fmla="*/ 1269450 h 6858000"/>
              <a:gd name="connsiteX21-34239" fmla="*/ 5225968 w 6127519"/>
              <a:gd name="connsiteY21-34240" fmla="*/ 1357994 h 6858000"/>
              <a:gd name="connsiteX22-34241" fmla="*/ 5233819 w 6127519"/>
              <a:gd name="connsiteY22-34242" fmla="*/ 1380922 h 6858000"/>
              <a:gd name="connsiteX23-34243" fmla="*/ 5237226 w 6127519"/>
              <a:gd name="connsiteY23-34244" fmla="*/ 1441327 h 6858000"/>
              <a:gd name="connsiteX24-34245" fmla="*/ 5255653 w 6127519"/>
              <a:gd name="connsiteY24-34246" fmla="*/ 1524712 h 6858000"/>
              <a:gd name="connsiteX25-34247" fmla="*/ 5263491 w 6127519"/>
              <a:gd name="connsiteY25-34248" fmla="*/ 1642938 h 6858000"/>
              <a:gd name="connsiteX26-34249" fmla="*/ 5261314 w 6127519"/>
              <a:gd name="connsiteY26-34250" fmla="*/ 1689177 h 6858000"/>
              <a:gd name="connsiteX27-34251" fmla="*/ 5259788 w 6127519"/>
              <a:gd name="connsiteY27-34252" fmla="*/ 1768516 h 6858000"/>
              <a:gd name="connsiteX28-34253" fmla="*/ 5255696 w 6127519"/>
              <a:gd name="connsiteY28-34254" fmla="*/ 1953770 h 6858000"/>
              <a:gd name="connsiteX29-34255" fmla="*/ 5252592 w 6127519"/>
              <a:gd name="connsiteY29-34256" fmla="*/ 2092210 h 6858000"/>
              <a:gd name="connsiteX30-34257" fmla="*/ 5264303 w 6127519"/>
              <a:gd name="connsiteY30-34258" fmla="*/ 2225157 h 6858000"/>
              <a:gd name="connsiteX31-34259" fmla="*/ 5254949 w 6127519"/>
              <a:gd name="connsiteY31-34260" fmla="*/ 2236160 h 6858000"/>
              <a:gd name="connsiteX32-34261" fmla="*/ 5250104 w 6127519"/>
              <a:gd name="connsiteY32-34262" fmla="*/ 2249166 h 6858000"/>
              <a:gd name="connsiteX33-34263" fmla="*/ 5251214 w 6127519"/>
              <a:gd name="connsiteY33-34264" fmla="*/ 2250944 h 6858000"/>
              <a:gd name="connsiteX34-34265" fmla="*/ 5250644 w 6127519"/>
              <a:gd name="connsiteY34-34266" fmla="*/ 2266619 h 6858000"/>
              <a:gd name="connsiteX35-34267" fmla="*/ 5293877 w 6127519"/>
              <a:gd name="connsiteY35-34268" fmla="*/ 2368649 h 6858000"/>
              <a:gd name="connsiteX36-34269" fmla="*/ 5311338 w 6127519"/>
              <a:gd name="connsiteY36-34270" fmla="*/ 2404034 h 6858000"/>
              <a:gd name="connsiteX37-34271" fmla="*/ 5338366 w 6127519"/>
              <a:gd name="connsiteY37-34272" fmla="*/ 2465052 h 6858000"/>
              <a:gd name="connsiteX38-34273" fmla="*/ 5371263 w 6127519"/>
              <a:gd name="connsiteY38-34274" fmla="*/ 2586413 h 6858000"/>
              <a:gd name="connsiteX39-34275" fmla="*/ 5407503 w 6127519"/>
              <a:gd name="connsiteY39-34276" fmla="*/ 2786290 h 6858000"/>
              <a:gd name="connsiteX40-34277" fmla="*/ 5407356 w 6127519"/>
              <a:gd name="connsiteY40-34278" fmla="*/ 2787545 h 6858000"/>
              <a:gd name="connsiteX41-34279" fmla="*/ 5457023 w 6127519"/>
              <a:gd name="connsiteY41-34280" fmla="*/ 2858292 h 6858000"/>
              <a:gd name="connsiteX42-34281" fmla="*/ 5479298 w 6127519"/>
              <a:gd name="connsiteY42-34282" fmla="*/ 2947791 h 6858000"/>
              <a:gd name="connsiteX43-34283" fmla="*/ 5481770 w 6127519"/>
              <a:gd name="connsiteY43-34284" fmla="*/ 2951352 h 6858000"/>
              <a:gd name="connsiteX44-34285" fmla="*/ 5482415 w 6127519"/>
              <a:gd name="connsiteY44-34286" fmla="*/ 3004079 h 6858000"/>
              <a:gd name="connsiteX45-34287" fmla="*/ 5503944 w 6127519"/>
              <a:gd name="connsiteY45-34288" fmla="*/ 3123335 h 6858000"/>
              <a:gd name="connsiteX46-34289" fmla="*/ 5516007 w 6127519"/>
              <a:gd name="connsiteY46-34290" fmla="*/ 3258473 h 6858000"/>
              <a:gd name="connsiteX47-34291" fmla="*/ 5589758 w 6127519"/>
              <a:gd name="connsiteY47-34292" fmla="*/ 3453699 h 6858000"/>
              <a:gd name="connsiteX48-34293" fmla="*/ 5596144 w 6127519"/>
              <a:gd name="connsiteY48-34294" fmla="*/ 3534624 h 6858000"/>
              <a:gd name="connsiteX49-34295" fmla="*/ 5597750 w 6127519"/>
              <a:gd name="connsiteY49-34296" fmla="*/ 3534129 h 6858000"/>
              <a:gd name="connsiteX50-34297" fmla="*/ 5599700 w 6127519"/>
              <a:gd name="connsiteY50-34298" fmla="*/ 3547221 h 6858000"/>
              <a:gd name="connsiteX51-34299" fmla="*/ 5615031 w 6127519"/>
              <a:gd name="connsiteY51-34300" fmla="*/ 3557482 h 6858000"/>
              <a:gd name="connsiteX52-34301" fmla="*/ 5618377 w 6127519"/>
              <a:gd name="connsiteY52-34302" fmla="*/ 3588431 h 6858000"/>
              <a:gd name="connsiteX53-34303" fmla="*/ 5612155 w 6127519"/>
              <a:gd name="connsiteY53-34304" fmla="*/ 3589869 h 6858000"/>
              <a:gd name="connsiteX54-34305" fmla="*/ 5620843 w 6127519"/>
              <a:gd name="connsiteY54-34306" fmla="*/ 3606745 h 6858000"/>
              <a:gd name="connsiteX55-34307" fmla="*/ 5655472 w 6127519"/>
              <a:gd name="connsiteY55-34308" fmla="*/ 3678877 h 6858000"/>
              <a:gd name="connsiteX56-34309" fmla="*/ 5683015 w 6127519"/>
              <a:gd name="connsiteY56-34310" fmla="*/ 3762025 h 6858000"/>
              <a:gd name="connsiteX57-34311" fmla="*/ 5696643 w 6127519"/>
              <a:gd name="connsiteY57-34312" fmla="*/ 3773888 h 6858000"/>
              <a:gd name="connsiteX58-34313" fmla="*/ 5707995 w 6127519"/>
              <a:gd name="connsiteY58-34314" fmla="*/ 3781685 h 6858000"/>
              <a:gd name="connsiteX59-34315" fmla="*/ 5768491 w 6127519"/>
              <a:gd name="connsiteY59-34316" fmla="*/ 3914399 h 6858000"/>
              <a:gd name="connsiteX60-34317" fmla="*/ 5793123 w 6127519"/>
              <a:gd name="connsiteY60-34318" fmla="*/ 3969952 h 6858000"/>
              <a:gd name="connsiteX61-34319" fmla="*/ 5808321 w 6127519"/>
              <a:gd name="connsiteY61-34320" fmla="*/ 3988153 h 6858000"/>
              <a:gd name="connsiteX62-34321" fmla="*/ 5825621 w 6127519"/>
              <a:gd name="connsiteY62-34322" fmla="*/ 4015525 h 6858000"/>
              <a:gd name="connsiteX63-34323" fmla="*/ 5860672 w 6127519"/>
              <a:gd name="connsiteY63-34324" fmla="*/ 4061579 h 6858000"/>
              <a:gd name="connsiteX64-34325" fmla="*/ 5872173 w 6127519"/>
              <a:gd name="connsiteY64-34326" fmla="*/ 4088497 h 6858000"/>
              <a:gd name="connsiteX65-34327" fmla="*/ 5894095 w 6127519"/>
              <a:gd name="connsiteY65-34328" fmla="*/ 4128857 h 6858000"/>
              <a:gd name="connsiteX66-34329" fmla="*/ 5903513 w 6127519"/>
              <a:gd name="connsiteY66-34330" fmla="*/ 4187661 h 6858000"/>
              <a:gd name="connsiteX67-34331" fmla="*/ 5917114 w 6127519"/>
              <a:gd name="connsiteY67-34332" fmla="*/ 4213096 h 6858000"/>
              <a:gd name="connsiteX68-34333" fmla="*/ 5924233 w 6127519"/>
              <a:gd name="connsiteY68-34334" fmla="*/ 4242060 h 6858000"/>
              <a:gd name="connsiteX69-34335" fmla="*/ 5928910 w 6127519"/>
              <a:gd name="connsiteY69-34336" fmla="*/ 4300973 h 6858000"/>
              <a:gd name="connsiteX70-34337" fmla="*/ 5939320 w 6127519"/>
              <a:gd name="connsiteY70-34338" fmla="*/ 4340435 h 6858000"/>
              <a:gd name="connsiteX71-34339" fmla="*/ 5946705 w 6127519"/>
              <a:gd name="connsiteY71-34340" fmla="*/ 4428051 h 6858000"/>
              <a:gd name="connsiteX72-34341" fmla="*/ 5949261 w 6127519"/>
              <a:gd name="connsiteY72-34342" fmla="*/ 4449185 h 6858000"/>
              <a:gd name="connsiteX73-34343" fmla="*/ 5968960 w 6127519"/>
              <a:gd name="connsiteY73-34344" fmla="*/ 4482655 h 6858000"/>
              <a:gd name="connsiteX74-34345" fmla="*/ 5980106 w 6127519"/>
              <a:gd name="connsiteY74-34346" fmla="*/ 4585087 h 6858000"/>
              <a:gd name="connsiteX75-34347" fmla="*/ 5998138 w 6127519"/>
              <a:gd name="connsiteY75-34348" fmla="*/ 4697518 h 6858000"/>
              <a:gd name="connsiteX76-34349" fmla="*/ 6007819 w 6127519"/>
              <a:gd name="connsiteY76-34350" fmla="*/ 4858148 h 6858000"/>
              <a:gd name="connsiteX77-34351" fmla="*/ 6007749 w 6127519"/>
              <a:gd name="connsiteY77-34352" fmla="*/ 4964715 h 6858000"/>
              <a:gd name="connsiteX78-34353" fmla="*/ 6005269 w 6127519"/>
              <a:gd name="connsiteY78-34354" fmla="*/ 5150567 h 6858000"/>
              <a:gd name="connsiteX79-34355" fmla="*/ 6001127 w 6127519"/>
              <a:gd name="connsiteY79-34356" fmla="*/ 5164609 h 6858000"/>
              <a:gd name="connsiteX80-34357" fmla="*/ 5998514 w 6127519"/>
              <a:gd name="connsiteY80-34358" fmla="*/ 5189673 h 6858000"/>
              <a:gd name="connsiteX81-34359" fmla="*/ 6018409 w 6127519"/>
              <a:gd name="connsiteY81-34360" fmla="*/ 5227157 h 6858000"/>
              <a:gd name="connsiteX82-34361" fmla="*/ 6036748 w 6127519"/>
              <a:gd name="connsiteY82-34362" fmla="*/ 5322752 h 6858000"/>
              <a:gd name="connsiteX83-34363" fmla="*/ 6036943 w 6127519"/>
              <a:gd name="connsiteY83-34364" fmla="*/ 5329480 h 6858000"/>
              <a:gd name="connsiteX84-34365" fmla="*/ 6037677 w 6127519"/>
              <a:gd name="connsiteY84-34366" fmla="*/ 5354807 h 6858000"/>
              <a:gd name="connsiteX85-34367" fmla="*/ 6039728 w 6127519"/>
              <a:gd name="connsiteY85-34368" fmla="*/ 5359416 h 6858000"/>
              <a:gd name="connsiteX86-34369" fmla="*/ 6053435 w 6127519"/>
              <a:gd name="connsiteY86-34370" fmla="*/ 5387547 h 6858000"/>
              <a:gd name="connsiteX87-34371" fmla="*/ 6065933 w 6127519"/>
              <a:gd name="connsiteY87-34372" fmla="*/ 5443002 h 6858000"/>
              <a:gd name="connsiteX88-34373" fmla="*/ 6068640 w 6127519"/>
              <a:gd name="connsiteY88-34374" fmla="*/ 5474503 h 6858000"/>
              <a:gd name="connsiteX89-34375" fmla="*/ 6080922 w 6127519"/>
              <a:gd name="connsiteY89-34376" fmla="*/ 5561070 h 6858000"/>
              <a:gd name="connsiteX90-34377" fmla="*/ 6096949 w 6127519"/>
              <a:gd name="connsiteY90-34378" fmla="*/ 5648179 h 6858000"/>
              <a:gd name="connsiteX91-34379" fmla="*/ 6125703 w 6127519"/>
              <a:gd name="connsiteY91-34380" fmla="*/ 5692894 h 6858000"/>
              <a:gd name="connsiteX92-34381" fmla="*/ 6121353 w 6127519"/>
              <a:gd name="connsiteY92-34382" fmla="*/ 5721725 h 6858000"/>
              <a:gd name="connsiteX93-34383" fmla="*/ 6121607 w 6127519"/>
              <a:gd name="connsiteY93-34384" fmla="*/ 5721959 h 6858000"/>
              <a:gd name="connsiteX94-34385" fmla="*/ 6127024 w 6127519"/>
              <a:gd name="connsiteY94-34386" fmla="*/ 5786902 h 6858000"/>
              <a:gd name="connsiteX95-34387" fmla="*/ 6127519 w 6127519"/>
              <a:gd name="connsiteY95-34388" fmla="*/ 5865775 h 6858000"/>
              <a:gd name="connsiteX96-34389" fmla="*/ 6119217 w 6127519"/>
              <a:gd name="connsiteY96-34390" fmla="*/ 5888542 h 6858000"/>
              <a:gd name="connsiteX97-34391" fmla="*/ 6102493 w 6127519"/>
              <a:gd name="connsiteY97-34392" fmla="*/ 5928602 h 6858000"/>
              <a:gd name="connsiteX98-34393" fmla="*/ 6056863 w 6127519"/>
              <a:gd name="connsiteY98-34394" fmla="*/ 6000643 h 6858000"/>
              <a:gd name="connsiteX99-34395" fmla="*/ 6045436 w 6127519"/>
              <a:gd name="connsiteY99-34396" fmla="*/ 6124480 h 6858000"/>
              <a:gd name="connsiteX100-34397" fmla="*/ 6030489 w 6127519"/>
              <a:gd name="connsiteY100-34398" fmla="*/ 6317666 h 6858000"/>
              <a:gd name="connsiteX101-34399" fmla="*/ 6007492 w 6127519"/>
              <a:gd name="connsiteY101-34400" fmla="*/ 6440818 h 6858000"/>
              <a:gd name="connsiteX102-34401" fmla="*/ 6009467 w 6127519"/>
              <a:gd name="connsiteY102-34402" fmla="*/ 6487076 h 6858000"/>
              <a:gd name="connsiteX103-34403" fmla="*/ 5995064 w 6127519"/>
              <a:gd name="connsiteY103-34404" fmla="*/ 6540791 h 6858000"/>
              <a:gd name="connsiteX104-34405" fmla="*/ 6004510 w 6127519"/>
              <a:gd name="connsiteY104-34406" fmla="*/ 6599256 h 6858000"/>
              <a:gd name="connsiteX105-34407" fmla="*/ 5986207 w 6127519"/>
              <a:gd name="connsiteY105-34408" fmla="*/ 6695855 h 6858000"/>
              <a:gd name="connsiteX106-34409" fmla="*/ 5979428 w 6127519"/>
              <a:gd name="connsiteY106-34410" fmla="*/ 6754678 h 6858000"/>
              <a:gd name="connsiteX107-34411" fmla="*/ 5983398 w 6127519"/>
              <a:gd name="connsiteY107-34412" fmla="*/ 6778641 h 6858000"/>
              <a:gd name="connsiteX108-34413" fmla="*/ 5984543 w 6127519"/>
              <a:gd name="connsiteY108-34414" fmla="*/ 6811016 h 6858000"/>
              <a:gd name="connsiteX109-34415" fmla="*/ 5979671 w 6127519"/>
              <a:gd name="connsiteY109-34416" fmla="*/ 6858000 h 6858000"/>
              <a:gd name="connsiteX110-34417" fmla="*/ 0 w 6127519"/>
              <a:gd name="connsiteY110-34418" fmla="*/ 6858000 h 6858000"/>
              <a:gd name="connsiteX111-34419" fmla="*/ 0 w 6127519"/>
              <a:gd name="connsiteY111-34420" fmla="*/ 0 h 6858000"/>
              <a:gd name="connsiteX0-34421" fmla="*/ 0 w 6127519"/>
              <a:gd name="connsiteY0-34422" fmla="*/ 0 h 6858000"/>
              <a:gd name="connsiteX1-34423" fmla="*/ 4965888 w 6127519"/>
              <a:gd name="connsiteY1-34424" fmla="*/ 0 h 6858000"/>
              <a:gd name="connsiteX2-34425" fmla="*/ 4967767 w 6127519"/>
              <a:gd name="connsiteY2-34426" fmla="*/ 7930 h 6858000"/>
              <a:gd name="connsiteX3-34427" fmla="*/ 4979444 w 6127519"/>
              <a:gd name="connsiteY3-34428" fmla="*/ 43921 h 6858000"/>
              <a:gd name="connsiteX4-34429" fmla="*/ 5021173 w 6127519"/>
              <a:gd name="connsiteY4-34430" fmla="*/ 123738 h 6858000"/>
              <a:gd name="connsiteX5-34431" fmla="*/ 5075458 w 6127519"/>
              <a:gd name="connsiteY5-34432" fmla="*/ 264355 h 6858000"/>
              <a:gd name="connsiteX6-34433" fmla="*/ 5081175 w 6127519"/>
              <a:gd name="connsiteY6-34434" fmla="*/ 277448 h 6858000"/>
              <a:gd name="connsiteX7-34435" fmla="*/ 5097011 w 6127519"/>
              <a:gd name="connsiteY7-34436" fmla="*/ 355616 h 6858000"/>
              <a:gd name="connsiteX8-34437" fmla="*/ 5130982 w 6127519"/>
              <a:gd name="connsiteY8-34438" fmla="*/ 412030 h 6858000"/>
              <a:gd name="connsiteX9-34439" fmla="*/ 5153000 w 6127519"/>
              <a:gd name="connsiteY9-34440" fmla="*/ 507134 h 6858000"/>
              <a:gd name="connsiteX10-34441" fmla="*/ 5171282 w 6127519"/>
              <a:gd name="connsiteY10-34442" fmla="*/ 602071 h 6858000"/>
              <a:gd name="connsiteX11-34443" fmla="*/ 5176196 w 6127519"/>
              <a:gd name="connsiteY11-34444" fmla="*/ 636822 h 6858000"/>
              <a:gd name="connsiteX12-34445" fmla="*/ 5189051 w 6127519"/>
              <a:gd name="connsiteY12-34446" fmla="*/ 782518 h 6858000"/>
              <a:gd name="connsiteX13-34447" fmla="*/ 5210428 w 6127519"/>
              <a:gd name="connsiteY13-34448" fmla="*/ 815772 h 6858000"/>
              <a:gd name="connsiteX14-34449" fmla="*/ 5221088 w 6127519"/>
              <a:gd name="connsiteY14-34450" fmla="*/ 860193 h 6858000"/>
              <a:gd name="connsiteX15-34451" fmla="*/ 5230806 w 6127519"/>
              <a:gd name="connsiteY15-34452" fmla="*/ 961354 h 6858000"/>
              <a:gd name="connsiteX16-34453" fmla="*/ 5201018 w 6127519"/>
              <a:gd name="connsiteY16-34454" fmla="*/ 1095027 h 6858000"/>
              <a:gd name="connsiteX17-34455" fmla="*/ 5202153 w 6127519"/>
              <a:gd name="connsiteY17-34456" fmla="*/ 1133224 h 6858000"/>
              <a:gd name="connsiteX18-34457" fmla="*/ 5207370 w 6127519"/>
              <a:gd name="connsiteY18-34458" fmla="*/ 1138097 h 6858000"/>
              <a:gd name="connsiteX19-34459" fmla="*/ 5189234 w 6127519"/>
              <a:gd name="connsiteY19-34460" fmla="*/ 1193495 h 6858000"/>
              <a:gd name="connsiteX20-34461" fmla="*/ 5202769 w 6127519"/>
              <a:gd name="connsiteY20-34462" fmla="*/ 1269450 h 6858000"/>
              <a:gd name="connsiteX21-34463" fmla="*/ 5225968 w 6127519"/>
              <a:gd name="connsiteY21-34464" fmla="*/ 1357994 h 6858000"/>
              <a:gd name="connsiteX22-34465" fmla="*/ 5233819 w 6127519"/>
              <a:gd name="connsiteY22-34466" fmla="*/ 1380922 h 6858000"/>
              <a:gd name="connsiteX23-34467" fmla="*/ 5237226 w 6127519"/>
              <a:gd name="connsiteY23-34468" fmla="*/ 1441327 h 6858000"/>
              <a:gd name="connsiteX24-34469" fmla="*/ 5255653 w 6127519"/>
              <a:gd name="connsiteY24-34470" fmla="*/ 1524712 h 6858000"/>
              <a:gd name="connsiteX25-34471" fmla="*/ 5263491 w 6127519"/>
              <a:gd name="connsiteY25-34472" fmla="*/ 1642938 h 6858000"/>
              <a:gd name="connsiteX26-34473" fmla="*/ 5261314 w 6127519"/>
              <a:gd name="connsiteY26-34474" fmla="*/ 1689177 h 6858000"/>
              <a:gd name="connsiteX27-34475" fmla="*/ 5259788 w 6127519"/>
              <a:gd name="connsiteY27-34476" fmla="*/ 1768516 h 6858000"/>
              <a:gd name="connsiteX28-34477" fmla="*/ 5255696 w 6127519"/>
              <a:gd name="connsiteY28-34478" fmla="*/ 1953770 h 6858000"/>
              <a:gd name="connsiteX29-34479" fmla="*/ 5252592 w 6127519"/>
              <a:gd name="connsiteY29-34480" fmla="*/ 2092210 h 6858000"/>
              <a:gd name="connsiteX30-34481" fmla="*/ 5264303 w 6127519"/>
              <a:gd name="connsiteY30-34482" fmla="*/ 2225157 h 6858000"/>
              <a:gd name="connsiteX31-34483" fmla="*/ 5250104 w 6127519"/>
              <a:gd name="connsiteY31-34484" fmla="*/ 2249166 h 6858000"/>
              <a:gd name="connsiteX32-34485" fmla="*/ 5251214 w 6127519"/>
              <a:gd name="connsiteY32-34486" fmla="*/ 2250944 h 6858000"/>
              <a:gd name="connsiteX33-34487" fmla="*/ 5250644 w 6127519"/>
              <a:gd name="connsiteY33-34488" fmla="*/ 2266619 h 6858000"/>
              <a:gd name="connsiteX34-34489" fmla="*/ 5293877 w 6127519"/>
              <a:gd name="connsiteY34-34490" fmla="*/ 2368649 h 6858000"/>
              <a:gd name="connsiteX35-34491" fmla="*/ 5311338 w 6127519"/>
              <a:gd name="connsiteY35-34492" fmla="*/ 2404034 h 6858000"/>
              <a:gd name="connsiteX36-34493" fmla="*/ 5338366 w 6127519"/>
              <a:gd name="connsiteY36-34494" fmla="*/ 2465052 h 6858000"/>
              <a:gd name="connsiteX37-34495" fmla="*/ 5371263 w 6127519"/>
              <a:gd name="connsiteY37-34496" fmla="*/ 2586413 h 6858000"/>
              <a:gd name="connsiteX38-34497" fmla="*/ 5407503 w 6127519"/>
              <a:gd name="connsiteY38-34498" fmla="*/ 2786290 h 6858000"/>
              <a:gd name="connsiteX39-34499" fmla="*/ 5407356 w 6127519"/>
              <a:gd name="connsiteY39-34500" fmla="*/ 2787545 h 6858000"/>
              <a:gd name="connsiteX40-34501" fmla="*/ 5457023 w 6127519"/>
              <a:gd name="connsiteY40-34502" fmla="*/ 2858292 h 6858000"/>
              <a:gd name="connsiteX41-34503" fmla="*/ 5479298 w 6127519"/>
              <a:gd name="connsiteY41-34504" fmla="*/ 2947791 h 6858000"/>
              <a:gd name="connsiteX42-34505" fmla="*/ 5481770 w 6127519"/>
              <a:gd name="connsiteY42-34506" fmla="*/ 2951352 h 6858000"/>
              <a:gd name="connsiteX43-34507" fmla="*/ 5482415 w 6127519"/>
              <a:gd name="connsiteY43-34508" fmla="*/ 3004079 h 6858000"/>
              <a:gd name="connsiteX44-34509" fmla="*/ 5503944 w 6127519"/>
              <a:gd name="connsiteY44-34510" fmla="*/ 3123335 h 6858000"/>
              <a:gd name="connsiteX45-34511" fmla="*/ 5516007 w 6127519"/>
              <a:gd name="connsiteY45-34512" fmla="*/ 3258473 h 6858000"/>
              <a:gd name="connsiteX46-34513" fmla="*/ 5589758 w 6127519"/>
              <a:gd name="connsiteY46-34514" fmla="*/ 3453699 h 6858000"/>
              <a:gd name="connsiteX47-34515" fmla="*/ 5596144 w 6127519"/>
              <a:gd name="connsiteY47-34516" fmla="*/ 3534624 h 6858000"/>
              <a:gd name="connsiteX48-34517" fmla="*/ 5597750 w 6127519"/>
              <a:gd name="connsiteY48-34518" fmla="*/ 3534129 h 6858000"/>
              <a:gd name="connsiteX49-34519" fmla="*/ 5599700 w 6127519"/>
              <a:gd name="connsiteY49-34520" fmla="*/ 3547221 h 6858000"/>
              <a:gd name="connsiteX50-34521" fmla="*/ 5615031 w 6127519"/>
              <a:gd name="connsiteY50-34522" fmla="*/ 3557482 h 6858000"/>
              <a:gd name="connsiteX51-34523" fmla="*/ 5618377 w 6127519"/>
              <a:gd name="connsiteY51-34524" fmla="*/ 3588431 h 6858000"/>
              <a:gd name="connsiteX52-34525" fmla="*/ 5612155 w 6127519"/>
              <a:gd name="connsiteY52-34526" fmla="*/ 3589869 h 6858000"/>
              <a:gd name="connsiteX53-34527" fmla="*/ 5620843 w 6127519"/>
              <a:gd name="connsiteY53-34528" fmla="*/ 3606745 h 6858000"/>
              <a:gd name="connsiteX54-34529" fmla="*/ 5655472 w 6127519"/>
              <a:gd name="connsiteY54-34530" fmla="*/ 3678877 h 6858000"/>
              <a:gd name="connsiteX55-34531" fmla="*/ 5683015 w 6127519"/>
              <a:gd name="connsiteY55-34532" fmla="*/ 3762025 h 6858000"/>
              <a:gd name="connsiteX56-34533" fmla="*/ 5696643 w 6127519"/>
              <a:gd name="connsiteY56-34534" fmla="*/ 3773888 h 6858000"/>
              <a:gd name="connsiteX57-34535" fmla="*/ 5707995 w 6127519"/>
              <a:gd name="connsiteY57-34536" fmla="*/ 3781685 h 6858000"/>
              <a:gd name="connsiteX58-34537" fmla="*/ 5768491 w 6127519"/>
              <a:gd name="connsiteY58-34538" fmla="*/ 3914399 h 6858000"/>
              <a:gd name="connsiteX59-34539" fmla="*/ 5793123 w 6127519"/>
              <a:gd name="connsiteY59-34540" fmla="*/ 3969952 h 6858000"/>
              <a:gd name="connsiteX60-34541" fmla="*/ 5808321 w 6127519"/>
              <a:gd name="connsiteY60-34542" fmla="*/ 3988153 h 6858000"/>
              <a:gd name="connsiteX61-34543" fmla="*/ 5825621 w 6127519"/>
              <a:gd name="connsiteY61-34544" fmla="*/ 4015525 h 6858000"/>
              <a:gd name="connsiteX62-34545" fmla="*/ 5860672 w 6127519"/>
              <a:gd name="connsiteY62-34546" fmla="*/ 4061579 h 6858000"/>
              <a:gd name="connsiteX63-34547" fmla="*/ 5872173 w 6127519"/>
              <a:gd name="connsiteY63-34548" fmla="*/ 4088497 h 6858000"/>
              <a:gd name="connsiteX64-34549" fmla="*/ 5894095 w 6127519"/>
              <a:gd name="connsiteY64-34550" fmla="*/ 4128857 h 6858000"/>
              <a:gd name="connsiteX65-34551" fmla="*/ 5903513 w 6127519"/>
              <a:gd name="connsiteY65-34552" fmla="*/ 4187661 h 6858000"/>
              <a:gd name="connsiteX66-34553" fmla="*/ 5917114 w 6127519"/>
              <a:gd name="connsiteY66-34554" fmla="*/ 4213096 h 6858000"/>
              <a:gd name="connsiteX67-34555" fmla="*/ 5924233 w 6127519"/>
              <a:gd name="connsiteY67-34556" fmla="*/ 4242060 h 6858000"/>
              <a:gd name="connsiteX68-34557" fmla="*/ 5928910 w 6127519"/>
              <a:gd name="connsiteY68-34558" fmla="*/ 4300973 h 6858000"/>
              <a:gd name="connsiteX69-34559" fmla="*/ 5939320 w 6127519"/>
              <a:gd name="connsiteY69-34560" fmla="*/ 4340435 h 6858000"/>
              <a:gd name="connsiteX70-34561" fmla="*/ 5946705 w 6127519"/>
              <a:gd name="connsiteY70-34562" fmla="*/ 4428051 h 6858000"/>
              <a:gd name="connsiteX71-34563" fmla="*/ 5949261 w 6127519"/>
              <a:gd name="connsiteY71-34564" fmla="*/ 4449185 h 6858000"/>
              <a:gd name="connsiteX72-34565" fmla="*/ 5968960 w 6127519"/>
              <a:gd name="connsiteY72-34566" fmla="*/ 4482655 h 6858000"/>
              <a:gd name="connsiteX73-34567" fmla="*/ 5980106 w 6127519"/>
              <a:gd name="connsiteY73-34568" fmla="*/ 4585087 h 6858000"/>
              <a:gd name="connsiteX74-34569" fmla="*/ 5998138 w 6127519"/>
              <a:gd name="connsiteY74-34570" fmla="*/ 4697518 h 6858000"/>
              <a:gd name="connsiteX75-34571" fmla="*/ 6007819 w 6127519"/>
              <a:gd name="connsiteY75-34572" fmla="*/ 4858148 h 6858000"/>
              <a:gd name="connsiteX76-34573" fmla="*/ 6007749 w 6127519"/>
              <a:gd name="connsiteY76-34574" fmla="*/ 4964715 h 6858000"/>
              <a:gd name="connsiteX77-34575" fmla="*/ 6005269 w 6127519"/>
              <a:gd name="connsiteY77-34576" fmla="*/ 5150567 h 6858000"/>
              <a:gd name="connsiteX78-34577" fmla="*/ 6001127 w 6127519"/>
              <a:gd name="connsiteY78-34578" fmla="*/ 5164609 h 6858000"/>
              <a:gd name="connsiteX79-34579" fmla="*/ 5998514 w 6127519"/>
              <a:gd name="connsiteY79-34580" fmla="*/ 5189673 h 6858000"/>
              <a:gd name="connsiteX80-34581" fmla="*/ 6018409 w 6127519"/>
              <a:gd name="connsiteY80-34582" fmla="*/ 5227157 h 6858000"/>
              <a:gd name="connsiteX81-34583" fmla="*/ 6036748 w 6127519"/>
              <a:gd name="connsiteY81-34584" fmla="*/ 5322752 h 6858000"/>
              <a:gd name="connsiteX82-34585" fmla="*/ 6036943 w 6127519"/>
              <a:gd name="connsiteY82-34586" fmla="*/ 5329480 h 6858000"/>
              <a:gd name="connsiteX83-34587" fmla="*/ 6037677 w 6127519"/>
              <a:gd name="connsiteY83-34588" fmla="*/ 5354807 h 6858000"/>
              <a:gd name="connsiteX84-34589" fmla="*/ 6039728 w 6127519"/>
              <a:gd name="connsiteY84-34590" fmla="*/ 5359416 h 6858000"/>
              <a:gd name="connsiteX85-34591" fmla="*/ 6053435 w 6127519"/>
              <a:gd name="connsiteY85-34592" fmla="*/ 5387547 h 6858000"/>
              <a:gd name="connsiteX86-34593" fmla="*/ 6065933 w 6127519"/>
              <a:gd name="connsiteY86-34594" fmla="*/ 5443002 h 6858000"/>
              <a:gd name="connsiteX87-34595" fmla="*/ 6068640 w 6127519"/>
              <a:gd name="connsiteY87-34596" fmla="*/ 5474503 h 6858000"/>
              <a:gd name="connsiteX88-34597" fmla="*/ 6080922 w 6127519"/>
              <a:gd name="connsiteY88-34598" fmla="*/ 5561070 h 6858000"/>
              <a:gd name="connsiteX89-34599" fmla="*/ 6096949 w 6127519"/>
              <a:gd name="connsiteY89-34600" fmla="*/ 5648179 h 6858000"/>
              <a:gd name="connsiteX90-34601" fmla="*/ 6125703 w 6127519"/>
              <a:gd name="connsiteY90-34602" fmla="*/ 5692894 h 6858000"/>
              <a:gd name="connsiteX91-34603" fmla="*/ 6121353 w 6127519"/>
              <a:gd name="connsiteY91-34604" fmla="*/ 5721725 h 6858000"/>
              <a:gd name="connsiteX92-34605" fmla="*/ 6121607 w 6127519"/>
              <a:gd name="connsiteY92-34606" fmla="*/ 5721959 h 6858000"/>
              <a:gd name="connsiteX93-34607" fmla="*/ 6127024 w 6127519"/>
              <a:gd name="connsiteY93-34608" fmla="*/ 5786902 h 6858000"/>
              <a:gd name="connsiteX94-34609" fmla="*/ 6127519 w 6127519"/>
              <a:gd name="connsiteY94-34610" fmla="*/ 5865775 h 6858000"/>
              <a:gd name="connsiteX95-34611" fmla="*/ 6119217 w 6127519"/>
              <a:gd name="connsiteY95-34612" fmla="*/ 5888542 h 6858000"/>
              <a:gd name="connsiteX96-34613" fmla="*/ 6102493 w 6127519"/>
              <a:gd name="connsiteY96-34614" fmla="*/ 5928602 h 6858000"/>
              <a:gd name="connsiteX97-34615" fmla="*/ 6056863 w 6127519"/>
              <a:gd name="connsiteY97-34616" fmla="*/ 6000643 h 6858000"/>
              <a:gd name="connsiteX98-34617" fmla="*/ 6045436 w 6127519"/>
              <a:gd name="connsiteY98-34618" fmla="*/ 6124480 h 6858000"/>
              <a:gd name="connsiteX99-34619" fmla="*/ 6030489 w 6127519"/>
              <a:gd name="connsiteY99-34620" fmla="*/ 6317666 h 6858000"/>
              <a:gd name="connsiteX100-34621" fmla="*/ 6007492 w 6127519"/>
              <a:gd name="connsiteY100-34622" fmla="*/ 6440818 h 6858000"/>
              <a:gd name="connsiteX101-34623" fmla="*/ 6009467 w 6127519"/>
              <a:gd name="connsiteY101-34624" fmla="*/ 6487076 h 6858000"/>
              <a:gd name="connsiteX102-34625" fmla="*/ 5995064 w 6127519"/>
              <a:gd name="connsiteY102-34626" fmla="*/ 6540791 h 6858000"/>
              <a:gd name="connsiteX103-34627" fmla="*/ 6004510 w 6127519"/>
              <a:gd name="connsiteY103-34628" fmla="*/ 6599256 h 6858000"/>
              <a:gd name="connsiteX104-34629" fmla="*/ 5986207 w 6127519"/>
              <a:gd name="connsiteY104-34630" fmla="*/ 6695855 h 6858000"/>
              <a:gd name="connsiteX105-34631" fmla="*/ 5979428 w 6127519"/>
              <a:gd name="connsiteY105-34632" fmla="*/ 6754678 h 6858000"/>
              <a:gd name="connsiteX106-34633" fmla="*/ 5983398 w 6127519"/>
              <a:gd name="connsiteY106-34634" fmla="*/ 6778641 h 6858000"/>
              <a:gd name="connsiteX107-34635" fmla="*/ 5984543 w 6127519"/>
              <a:gd name="connsiteY107-34636" fmla="*/ 6811016 h 6858000"/>
              <a:gd name="connsiteX108-34637" fmla="*/ 5979671 w 6127519"/>
              <a:gd name="connsiteY108-34638" fmla="*/ 6858000 h 6858000"/>
              <a:gd name="connsiteX109-34639" fmla="*/ 0 w 6127519"/>
              <a:gd name="connsiteY109-34640" fmla="*/ 6858000 h 6858000"/>
              <a:gd name="connsiteX110-34641" fmla="*/ 0 w 6127519"/>
              <a:gd name="connsiteY110-34642" fmla="*/ 0 h 6858000"/>
              <a:gd name="connsiteX0-34643" fmla="*/ 0 w 6127519"/>
              <a:gd name="connsiteY0-34644" fmla="*/ 0 h 6858000"/>
              <a:gd name="connsiteX1-34645" fmla="*/ 4965888 w 6127519"/>
              <a:gd name="connsiteY1-34646" fmla="*/ 0 h 6858000"/>
              <a:gd name="connsiteX2-34647" fmla="*/ 4967767 w 6127519"/>
              <a:gd name="connsiteY2-34648" fmla="*/ 7930 h 6858000"/>
              <a:gd name="connsiteX3-34649" fmla="*/ 4979444 w 6127519"/>
              <a:gd name="connsiteY3-34650" fmla="*/ 43921 h 6858000"/>
              <a:gd name="connsiteX4-34651" fmla="*/ 5021173 w 6127519"/>
              <a:gd name="connsiteY4-34652" fmla="*/ 123738 h 6858000"/>
              <a:gd name="connsiteX5-34653" fmla="*/ 5075458 w 6127519"/>
              <a:gd name="connsiteY5-34654" fmla="*/ 264355 h 6858000"/>
              <a:gd name="connsiteX6-34655" fmla="*/ 5081175 w 6127519"/>
              <a:gd name="connsiteY6-34656" fmla="*/ 277448 h 6858000"/>
              <a:gd name="connsiteX7-34657" fmla="*/ 5097011 w 6127519"/>
              <a:gd name="connsiteY7-34658" fmla="*/ 355616 h 6858000"/>
              <a:gd name="connsiteX8-34659" fmla="*/ 5130982 w 6127519"/>
              <a:gd name="connsiteY8-34660" fmla="*/ 412030 h 6858000"/>
              <a:gd name="connsiteX9-34661" fmla="*/ 5153000 w 6127519"/>
              <a:gd name="connsiteY9-34662" fmla="*/ 507134 h 6858000"/>
              <a:gd name="connsiteX10-34663" fmla="*/ 5171282 w 6127519"/>
              <a:gd name="connsiteY10-34664" fmla="*/ 602071 h 6858000"/>
              <a:gd name="connsiteX11-34665" fmla="*/ 5176196 w 6127519"/>
              <a:gd name="connsiteY11-34666" fmla="*/ 636822 h 6858000"/>
              <a:gd name="connsiteX12-34667" fmla="*/ 5189051 w 6127519"/>
              <a:gd name="connsiteY12-34668" fmla="*/ 782518 h 6858000"/>
              <a:gd name="connsiteX13-34669" fmla="*/ 5210428 w 6127519"/>
              <a:gd name="connsiteY13-34670" fmla="*/ 815772 h 6858000"/>
              <a:gd name="connsiteX14-34671" fmla="*/ 5221088 w 6127519"/>
              <a:gd name="connsiteY14-34672" fmla="*/ 860193 h 6858000"/>
              <a:gd name="connsiteX15-34673" fmla="*/ 5230806 w 6127519"/>
              <a:gd name="connsiteY15-34674" fmla="*/ 961354 h 6858000"/>
              <a:gd name="connsiteX16-34675" fmla="*/ 5201018 w 6127519"/>
              <a:gd name="connsiteY16-34676" fmla="*/ 1095027 h 6858000"/>
              <a:gd name="connsiteX17-34677" fmla="*/ 5202153 w 6127519"/>
              <a:gd name="connsiteY17-34678" fmla="*/ 1133224 h 6858000"/>
              <a:gd name="connsiteX18-34679" fmla="*/ 5207370 w 6127519"/>
              <a:gd name="connsiteY18-34680" fmla="*/ 1138097 h 6858000"/>
              <a:gd name="connsiteX19-34681" fmla="*/ 5189234 w 6127519"/>
              <a:gd name="connsiteY19-34682" fmla="*/ 1193495 h 6858000"/>
              <a:gd name="connsiteX20-34683" fmla="*/ 5202769 w 6127519"/>
              <a:gd name="connsiteY20-34684" fmla="*/ 1269450 h 6858000"/>
              <a:gd name="connsiteX21-34685" fmla="*/ 5225968 w 6127519"/>
              <a:gd name="connsiteY21-34686" fmla="*/ 1357994 h 6858000"/>
              <a:gd name="connsiteX22-34687" fmla="*/ 5233819 w 6127519"/>
              <a:gd name="connsiteY22-34688" fmla="*/ 1380922 h 6858000"/>
              <a:gd name="connsiteX23-34689" fmla="*/ 5237226 w 6127519"/>
              <a:gd name="connsiteY23-34690" fmla="*/ 1441327 h 6858000"/>
              <a:gd name="connsiteX24-34691" fmla="*/ 5255653 w 6127519"/>
              <a:gd name="connsiteY24-34692" fmla="*/ 1524712 h 6858000"/>
              <a:gd name="connsiteX25-34693" fmla="*/ 5263491 w 6127519"/>
              <a:gd name="connsiteY25-34694" fmla="*/ 1642938 h 6858000"/>
              <a:gd name="connsiteX26-34695" fmla="*/ 5261314 w 6127519"/>
              <a:gd name="connsiteY26-34696" fmla="*/ 1689177 h 6858000"/>
              <a:gd name="connsiteX27-34697" fmla="*/ 5259788 w 6127519"/>
              <a:gd name="connsiteY27-34698" fmla="*/ 1768516 h 6858000"/>
              <a:gd name="connsiteX28-34699" fmla="*/ 5255696 w 6127519"/>
              <a:gd name="connsiteY28-34700" fmla="*/ 1953770 h 6858000"/>
              <a:gd name="connsiteX29-34701" fmla="*/ 5252592 w 6127519"/>
              <a:gd name="connsiteY29-34702" fmla="*/ 2092210 h 6858000"/>
              <a:gd name="connsiteX30-34703" fmla="*/ 5250104 w 6127519"/>
              <a:gd name="connsiteY30-34704" fmla="*/ 2249166 h 6858000"/>
              <a:gd name="connsiteX31-34705" fmla="*/ 5251214 w 6127519"/>
              <a:gd name="connsiteY31-34706" fmla="*/ 2250944 h 6858000"/>
              <a:gd name="connsiteX32-34707" fmla="*/ 5250644 w 6127519"/>
              <a:gd name="connsiteY32-34708" fmla="*/ 2266619 h 6858000"/>
              <a:gd name="connsiteX33-34709" fmla="*/ 5293877 w 6127519"/>
              <a:gd name="connsiteY33-34710" fmla="*/ 2368649 h 6858000"/>
              <a:gd name="connsiteX34-34711" fmla="*/ 5311338 w 6127519"/>
              <a:gd name="connsiteY34-34712" fmla="*/ 2404034 h 6858000"/>
              <a:gd name="connsiteX35-34713" fmla="*/ 5338366 w 6127519"/>
              <a:gd name="connsiteY35-34714" fmla="*/ 2465052 h 6858000"/>
              <a:gd name="connsiteX36-34715" fmla="*/ 5371263 w 6127519"/>
              <a:gd name="connsiteY36-34716" fmla="*/ 2586413 h 6858000"/>
              <a:gd name="connsiteX37-34717" fmla="*/ 5407503 w 6127519"/>
              <a:gd name="connsiteY37-34718" fmla="*/ 2786290 h 6858000"/>
              <a:gd name="connsiteX38-34719" fmla="*/ 5407356 w 6127519"/>
              <a:gd name="connsiteY38-34720" fmla="*/ 2787545 h 6858000"/>
              <a:gd name="connsiteX39-34721" fmla="*/ 5457023 w 6127519"/>
              <a:gd name="connsiteY39-34722" fmla="*/ 2858292 h 6858000"/>
              <a:gd name="connsiteX40-34723" fmla="*/ 5479298 w 6127519"/>
              <a:gd name="connsiteY40-34724" fmla="*/ 2947791 h 6858000"/>
              <a:gd name="connsiteX41-34725" fmla="*/ 5481770 w 6127519"/>
              <a:gd name="connsiteY41-34726" fmla="*/ 2951352 h 6858000"/>
              <a:gd name="connsiteX42-34727" fmla="*/ 5482415 w 6127519"/>
              <a:gd name="connsiteY42-34728" fmla="*/ 3004079 h 6858000"/>
              <a:gd name="connsiteX43-34729" fmla="*/ 5503944 w 6127519"/>
              <a:gd name="connsiteY43-34730" fmla="*/ 3123335 h 6858000"/>
              <a:gd name="connsiteX44-34731" fmla="*/ 5516007 w 6127519"/>
              <a:gd name="connsiteY44-34732" fmla="*/ 3258473 h 6858000"/>
              <a:gd name="connsiteX45-34733" fmla="*/ 5589758 w 6127519"/>
              <a:gd name="connsiteY45-34734" fmla="*/ 3453699 h 6858000"/>
              <a:gd name="connsiteX46-34735" fmla="*/ 5596144 w 6127519"/>
              <a:gd name="connsiteY46-34736" fmla="*/ 3534624 h 6858000"/>
              <a:gd name="connsiteX47-34737" fmla="*/ 5597750 w 6127519"/>
              <a:gd name="connsiteY47-34738" fmla="*/ 3534129 h 6858000"/>
              <a:gd name="connsiteX48-34739" fmla="*/ 5599700 w 6127519"/>
              <a:gd name="connsiteY48-34740" fmla="*/ 3547221 h 6858000"/>
              <a:gd name="connsiteX49-34741" fmla="*/ 5615031 w 6127519"/>
              <a:gd name="connsiteY49-34742" fmla="*/ 3557482 h 6858000"/>
              <a:gd name="connsiteX50-34743" fmla="*/ 5618377 w 6127519"/>
              <a:gd name="connsiteY50-34744" fmla="*/ 3588431 h 6858000"/>
              <a:gd name="connsiteX51-34745" fmla="*/ 5612155 w 6127519"/>
              <a:gd name="connsiteY51-34746" fmla="*/ 3589869 h 6858000"/>
              <a:gd name="connsiteX52-34747" fmla="*/ 5620843 w 6127519"/>
              <a:gd name="connsiteY52-34748" fmla="*/ 3606745 h 6858000"/>
              <a:gd name="connsiteX53-34749" fmla="*/ 5655472 w 6127519"/>
              <a:gd name="connsiteY53-34750" fmla="*/ 3678877 h 6858000"/>
              <a:gd name="connsiteX54-34751" fmla="*/ 5683015 w 6127519"/>
              <a:gd name="connsiteY54-34752" fmla="*/ 3762025 h 6858000"/>
              <a:gd name="connsiteX55-34753" fmla="*/ 5696643 w 6127519"/>
              <a:gd name="connsiteY55-34754" fmla="*/ 3773888 h 6858000"/>
              <a:gd name="connsiteX56-34755" fmla="*/ 5707995 w 6127519"/>
              <a:gd name="connsiteY56-34756" fmla="*/ 3781685 h 6858000"/>
              <a:gd name="connsiteX57-34757" fmla="*/ 5768491 w 6127519"/>
              <a:gd name="connsiteY57-34758" fmla="*/ 3914399 h 6858000"/>
              <a:gd name="connsiteX58-34759" fmla="*/ 5793123 w 6127519"/>
              <a:gd name="connsiteY58-34760" fmla="*/ 3969952 h 6858000"/>
              <a:gd name="connsiteX59-34761" fmla="*/ 5808321 w 6127519"/>
              <a:gd name="connsiteY59-34762" fmla="*/ 3988153 h 6858000"/>
              <a:gd name="connsiteX60-34763" fmla="*/ 5825621 w 6127519"/>
              <a:gd name="connsiteY60-34764" fmla="*/ 4015525 h 6858000"/>
              <a:gd name="connsiteX61-34765" fmla="*/ 5860672 w 6127519"/>
              <a:gd name="connsiteY61-34766" fmla="*/ 4061579 h 6858000"/>
              <a:gd name="connsiteX62-34767" fmla="*/ 5872173 w 6127519"/>
              <a:gd name="connsiteY62-34768" fmla="*/ 4088497 h 6858000"/>
              <a:gd name="connsiteX63-34769" fmla="*/ 5894095 w 6127519"/>
              <a:gd name="connsiteY63-34770" fmla="*/ 4128857 h 6858000"/>
              <a:gd name="connsiteX64-34771" fmla="*/ 5903513 w 6127519"/>
              <a:gd name="connsiteY64-34772" fmla="*/ 4187661 h 6858000"/>
              <a:gd name="connsiteX65-34773" fmla="*/ 5917114 w 6127519"/>
              <a:gd name="connsiteY65-34774" fmla="*/ 4213096 h 6858000"/>
              <a:gd name="connsiteX66-34775" fmla="*/ 5924233 w 6127519"/>
              <a:gd name="connsiteY66-34776" fmla="*/ 4242060 h 6858000"/>
              <a:gd name="connsiteX67-34777" fmla="*/ 5928910 w 6127519"/>
              <a:gd name="connsiteY67-34778" fmla="*/ 4300973 h 6858000"/>
              <a:gd name="connsiteX68-34779" fmla="*/ 5939320 w 6127519"/>
              <a:gd name="connsiteY68-34780" fmla="*/ 4340435 h 6858000"/>
              <a:gd name="connsiteX69-34781" fmla="*/ 5946705 w 6127519"/>
              <a:gd name="connsiteY69-34782" fmla="*/ 4428051 h 6858000"/>
              <a:gd name="connsiteX70-34783" fmla="*/ 5949261 w 6127519"/>
              <a:gd name="connsiteY70-34784" fmla="*/ 4449185 h 6858000"/>
              <a:gd name="connsiteX71-34785" fmla="*/ 5968960 w 6127519"/>
              <a:gd name="connsiteY71-34786" fmla="*/ 4482655 h 6858000"/>
              <a:gd name="connsiteX72-34787" fmla="*/ 5980106 w 6127519"/>
              <a:gd name="connsiteY72-34788" fmla="*/ 4585087 h 6858000"/>
              <a:gd name="connsiteX73-34789" fmla="*/ 5998138 w 6127519"/>
              <a:gd name="connsiteY73-34790" fmla="*/ 4697518 h 6858000"/>
              <a:gd name="connsiteX74-34791" fmla="*/ 6007819 w 6127519"/>
              <a:gd name="connsiteY74-34792" fmla="*/ 4858148 h 6858000"/>
              <a:gd name="connsiteX75-34793" fmla="*/ 6007749 w 6127519"/>
              <a:gd name="connsiteY75-34794" fmla="*/ 4964715 h 6858000"/>
              <a:gd name="connsiteX76-34795" fmla="*/ 6005269 w 6127519"/>
              <a:gd name="connsiteY76-34796" fmla="*/ 5150567 h 6858000"/>
              <a:gd name="connsiteX77-34797" fmla="*/ 6001127 w 6127519"/>
              <a:gd name="connsiteY77-34798" fmla="*/ 5164609 h 6858000"/>
              <a:gd name="connsiteX78-34799" fmla="*/ 5998514 w 6127519"/>
              <a:gd name="connsiteY78-34800" fmla="*/ 5189673 h 6858000"/>
              <a:gd name="connsiteX79-34801" fmla="*/ 6018409 w 6127519"/>
              <a:gd name="connsiteY79-34802" fmla="*/ 5227157 h 6858000"/>
              <a:gd name="connsiteX80-34803" fmla="*/ 6036748 w 6127519"/>
              <a:gd name="connsiteY80-34804" fmla="*/ 5322752 h 6858000"/>
              <a:gd name="connsiteX81-34805" fmla="*/ 6036943 w 6127519"/>
              <a:gd name="connsiteY81-34806" fmla="*/ 5329480 h 6858000"/>
              <a:gd name="connsiteX82-34807" fmla="*/ 6037677 w 6127519"/>
              <a:gd name="connsiteY82-34808" fmla="*/ 5354807 h 6858000"/>
              <a:gd name="connsiteX83-34809" fmla="*/ 6039728 w 6127519"/>
              <a:gd name="connsiteY83-34810" fmla="*/ 5359416 h 6858000"/>
              <a:gd name="connsiteX84-34811" fmla="*/ 6053435 w 6127519"/>
              <a:gd name="connsiteY84-34812" fmla="*/ 5387547 h 6858000"/>
              <a:gd name="connsiteX85-34813" fmla="*/ 6065933 w 6127519"/>
              <a:gd name="connsiteY85-34814" fmla="*/ 5443002 h 6858000"/>
              <a:gd name="connsiteX86-34815" fmla="*/ 6068640 w 6127519"/>
              <a:gd name="connsiteY86-34816" fmla="*/ 5474503 h 6858000"/>
              <a:gd name="connsiteX87-34817" fmla="*/ 6080922 w 6127519"/>
              <a:gd name="connsiteY87-34818" fmla="*/ 5561070 h 6858000"/>
              <a:gd name="connsiteX88-34819" fmla="*/ 6096949 w 6127519"/>
              <a:gd name="connsiteY88-34820" fmla="*/ 5648179 h 6858000"/>
              <a:gd name="connsiteX89-34821" fmla="*/ 6125703 w 6127519"/>
              <a:gd name="connsiteY89-34822" fmla="*/ 5692894 h 6858000"/>
              <a:gd name="connsiteX90-34823" fmla="*/ 6121353 w 6127519"/>
              <a:gd name="connsiteY90-34824" fmla="*/ 5721725 h 6858000"/>
              <a:gd name="connsiteX91-34825" fmla="*/ 6121607 w 6127519"/>
              <a:gd name="connsiteY91-34826" fmla="*/ 5721959 h 6858000"/>
              <a:gd name="connsiteX92-34827" fmla="*/ 6127024 w 6127519"/>
              <a:gd name="connsiteY92-34828" fmla="*/ 5786902 h 6858000"/>
              <a:gd name="connsiteX93-34829" fmla="*/ 6127519 w 6127519"/>
              <a:gd name="connsiteY93-34830" fmla="*/ 5865775 h 6858000"/>
              <a:gd name="connsiteX94-34831" fmla="*/ 6119217 w 6127519"/>
              <a:gd name="connsiteY94-34832" fmla="*/ 5888542 h 6858000"/>
              <a:gd name="connsiteX95-34833" fmla="*/ 6102493 w 6127519"/>
              <a:gd name="connsiteY95-34834" fmla="*/ 5928602 h 6858000"/>
              <a:gd name="connsiteX96-34835" fmla="*/ 6056863 w 6127519"/>
              <a:gd name="connsiteY96-34836" fmla="*/ 6000643 h 6858000"/>
              <a:gd name="connsiteX97-34837" fmla="*/ 6045436 w 6127519"/>
              <a:gd name="connsiteY97-34838" fmla="*/ 6124480 h 6858000"/>
              <a:gd name="connsiteX98-34839" fmla="*/ 6030489 w 6127519"/>
              <a:gd name="connsiteY98-34840" fmla="*/ 6317666 h 6858000"/>
              <a:gd name="connsiteX99-34841" fmla="*/ 6007492 w 6127519"/>
              <a:gd name="connsiteY99-34842" fmla="*/ 6440818 h 6858000"/>
              <a:gd name="connsiteX100-34843" fmla="*/ 6009467 w 6127519"/>
              <a:gd name="connsiteY100-34844" fmla="*/ 6487076 h 6858000"/>
              <a:gd name="connsiteX101-34845" fmla="*/ 5995064 w 6127519"/>
              <a:gd name="connsiteY101-34846" fmla="*/ 6540791 h 6858000"/>
              <a:gd name="connsiteX102-34847" fmla="*/ 6004510 w 6127519"/>
              <a:gd name="connsiteY102-34848" fmla="*/ 6599256 h 6858000"/>
              <a:gd name="connsiteX103-34849" fmla="*/ 5986207 w 6127519"/>
              <a:gd name="connsiteY103-34850" fmla="*/ 6695855 h 6858000"/>
              <a:gd name="connsiteX104-34851" fmla="*/ 5979428 w 6127519"/>
              <a:gd name="connsiteY104-34852" fmla="*/ 6754678 h 6858000"/>
              <a:gd name="connsiteX105-34853" fmla="*/ 5983398 w 6127519"/>
              <a:gd name="connsiteY105-34854" fmla="*/ 6778641 h 6858000"/>
              <a:gd name="connsiteX106-34855" fmla="*/ 5984543 w 6127519"/>
              <a:gd name="connsiteY106-34856" fmla="*/ 6811016 h 6858000"/>
              <a:gd name="connsiteX107-34857" fmla="*/ 5979671 w 6127519"/>
              <a:gd name="connsiteY107-34858" fmla="*/ 6858000 h 6858000"/>
              <a:gd name="connsiteX108-34859" fmla="*/ 0 w 6127519"/>
              <a:gd name="connsiteY108-34860" fmla="*/ 6858000 h 6858000"/>
              <a:gd name="connsiteX109-34861" fmla="*/ 0 w 6127519"/>
              <a:gd name="connsiteY109-34862" fmla="*/ 0 h 6858000"/>
              <a:gd name="connsiteX0-34863" fmla="*/ 0 w 6127519"/>
              <a:gd name="connsiteY0-34864" fmla="*/ 0 h 6858000"/>
              <a:gd name="connsiteX1-34865" fmla="*/ 4965888 w 6127519"/>
              <a:gd name="connsiteY1-34866" fmla="*/ 0 h 6858000"/>
              <a:gd name="connsiteX2-34867" fmla="*/ 4967767 w 6127519"/>
              <a:gd name="connsiteY2-34868" fmla="*/ 7930 h 6858000"/>
              <a:gd name="connsiteX3-34869" fmla="*/ 4979444 w 6127519"/>
              <a:gd name="connsiteY3-34870" fmla="*/ 43921 h 6858000"/>
              <a:gd name="connsiteX4-34871" fmla="*/ 5021173 w 6127519"/>
              <a:gd name="connsiteY4-34872" fmla="*/ 123738 h 6858000"/>
              <a:gd name="connsiteX5-34873" fmla="*/ 5075458 w 6127519"/>
              <a:gd name="connsiteY5-34874" fmla="*/ 264355 h 6858000"/>
              <a:gd name="connsiteX6-34875" fmla="*/ 5081175 w 6127519"/>
              <a:gd name="connsiteY6-34876" fmla="*/ 277448 h 6858000"/>
              <a:gd name="connsiteX7-34877" fmla="*/ 5097011 w 6127519"/>
              <a:gd name="connsiteY7-34878" fmla="*/ 355616 h 6858000"/>
              <a:gd name="connsiteX8-34879" fmla="*/ 5130982 w 6127519"/>
              <a:gd name="connsiteY8-34880" fmla="*/ 412030 h 6858000"/>
              <a:gd name="connsiteX9-34881" fmla="*/ 5153000 w 6127519"/>
              <a:gd name="connsiteY9-34882" fmla="*/ 507134 h 6858000"/>
              <a:gd name="connsiteX10-34883" fmla="*/ 5171282 w 6127519"/>
              <a:gd name="connsiteY10-34884" fmla="*/ 602071 h 6858000"/>
              <a:gd name="connsiteX11-34885" fmla="*/ 5176196 w 6127519"/>
              <a:gd name="connsiteY11-34886" fmla="*/ 636822 h 6858000"/>
              <a:gd name="connsiteX12-34887" fmla="*/ 5189051 w 6127519"/>
              <a:gd name="connsiteY12-34888" fmla="*/ 782518 h 6858000"/>
              <a:gd name="connsiteX13-34889" fmla="*/ 5210428 w 6127519"/>
              <a:gd name="connsiteY13-34890" fmla="*/ 815772 h 6858000"/>
              <a:gd name="connsiteX14-34891" fmla="*/ 5221088 w 6127519"/>
              <a:gd name="connsiteY14-34892" fmla="*/ 860193 h 6858000"/>
              <a:gd name="connsiteX15-34893" fmla="*/ 5230806 w 6127519"/>
              <a:gd name="connsiteY15-34894" fmla="*/ 961354 h 6858000"/>
              <a:gd name="connsiteX16-34895" fmla="*/ 5201018 w 6127519"/>
              <a:gd name="connsiteY16-34896" fmla="*/ 1095027 h 6858000"/>
              <a:gd name="connsiteX17-34897" fmla="*/ 5202153 w 6127519"/>
              <a:gd name="connsiteY17-34898" fmla="*/ 1133224 h 6858000"/>
              <a:gd name="connsiteX18-34899" fmla="*/ 5189234 w 6127519"/>
              <a:gd name="connsiteY18-34900" fmla="*/ 1193495 h 6858000"/>
              <a:gd name="connsiteX19-34901" fmla="*/ 5202769 w 6127519"/>
              <a:gd name="connsiteY19-34902" fmla="*/ 1269450 h 6858000"/>
              <a:gd name="connsiteX20-34903" fmla="*/ 5225968 w 6127519"/>
              <a:gd name="connsiteY20-34904" fmla="*/ 1357994 h 6858000"/>
              <a:gd name="connsiteX21-34905" fmla="*/ 5233819 w 6127519"/>
              <a:gd name="connsiteY21-34906" fmla="*/ 1380922 h 6858000"/>
              <a:gd name="connsiteX22-34907" fmla="*/ 5237226 w 6127519"/>
              <a:gd name="connsiteY22-34908" fmla="*/ 1441327 h 6858000"/>
              <a:gd name="connsiteX23-34909" fmla="*/ 5255653 w 6127519"/>
              <a:gd name="connsiteY23-34910" fmla="*/ 1524712 h 6858000"/>
              <a:gd name="connsiteX24-34911" fmla="*/ 5263491 w 6127519"/>
              <a:gd name="connsiteY24-34912" fmla="*/ 1642938 h 6858000"/>
              <a:gd name="connsiteX25-34913" fmla="*/ 5261314 w 6127519"/>
              <a:gd name="connsiteY25-34914" fmla="*/ 1689177 h 6858000"/>
              <a:gd name="connsiteX26-34915" fmla="*/ 5259788 w 6127519"/>
              <a:gd name="connsiteY26-34916" fmla="*/ 1768516 h 6858000"/>
              <a:gd name="connsiteX27-34917" fmla="*/ 5255696 w 6127519"/>
              <a:gd name="connsiteY27-34918" fmla="*/ 1953770 h 6858000"/>
              <a:gd name="connsiteX28-34919" fmla="*/ 5252592 w 6127519"/>
              <a:gd name="connsiteY28-34920" fmla="*/ 2092210 h 6858000"/>
              <a:gd name="connsiteX29-34921" fmla="*/ 5250104 w 6127519"/>
              <a:gd name="connsiteY29-34922" fmla="*/ 2249166 h 6858000"/>
              <a:gd name="connsiteX30-34923" fmla="*/ 5251214 w 6127519"/>
              <a:gd name="connsiteY30-34924" fmla="*/ 2250944 h 6858000"/>
              <a:gd name="connsiteX31-34925" fmla="*/ 5250644 w 6127519"/>
              <a:gd name="connsiteY31-34926" fmla="*/ 2266619 h 6858000"/>
              <a:gd name="connsiteX32-34927" fmla="*/ 5293877 w 6127519"/>
              <a:gd name="connsiteY32-34928" fmla="*/ 2368649 h 6858000"/>
              <a:gd name="connsiteX33-34929" fmla="*/ 5311338 w 6127519"/>
              <a:gd name="connsiteY33-34930" fmla="*/ 2404034 h 6858000"/>
              <a:gd name="connsiteX34-34931" fmla="*/ 5338366 w 6127519"/>
              <a:gd name="connsiteY34-34932" fmla="*/ 2465052 h 6858000"/>
              <a:gd name="connsiteX35-34933" fmla="*/ 5371263 w 6127519"/>
              <a:gd name="connsiteY35-34934" fmla="*/ 2586413 h 6858000"/>
              <a:gd name="connsiteX36-34935" fmla="*/ 5407503 w 6127519"/>
              <a:gd name="connsiteY36-34936" fmla="*/ 2786290 h 6858000"/>
              <a:gd name="connsiteX37-34937" fmla="*/ 5407356 w 6127519"/>
              <a:gd name="connsiteY37-34938" fmla="*/ 2787545 h 6858000"/>
              <a:gd name="connsiteX38-34939" fmla="*/ 5457023 w 6127519"/>
              <a:gd name="connsiteY38-34940" fmla="*/ 2858292 h 6858000"/>
              <a:gd name="connsiteX39-34941" fmla="*/ 5479298 w 6127519"/>
              <a:gd name="connsiteY39-34942" fmla="*/ 2947791 h 6858000"/>
              <a:gd name="connsiteX40-34943" fmla="*/ 5481770 w 6127519"/>
              <a:gd name="connsiteY40-34944" fmla="*/ 2951352 h 6858000"/>
              <a:gd name="connsiteX41-34945" fmla="*/ 5482415 w 6127519"/>
              <a:gd name="connsiteY41-34946" fmla="*/ 3004079 h 6858000"/>
              <a:gd name="connsiteX42-34947" fmla="*/ 5503944 w 6127519"/>
              <a:gd name="connsiteY42-34948" fmla="*/ 3123335 h 6858000"/>
              <a:gd name="connsiteX43-34949" fmla="*/ 5516007 w 6127519"/>
              <a:gd name="connsiteY43-34950" fmla="*/ 3258473 h 6858000"/>
              <a:gd name="connsiteX44-34951" fmla="*/ 5589758 w 6127519"/>
              <a:gd name="connsiteY44-34952" fmla="*/ 3453699 h 6858000"/>
              <a:gd name="connsiteX45-34953" fmla="*/ 5596144 w 6127519"/>
              <a:gd name="connsiteY45-34954" fmla="*/ 3534624 h 6858000"/>
              <a:gd name="connsiteX46-34955" fmla="*/ 5597750 w 6127519"/>
              <a:gd name="connsiteY46-34956" fmla="*/ 3534129 h 6858000"/>
              <a:gd name="connsiteX47-34957" fmla="*/ 5599700 w 6127519"/>
              <a:gd name="connsiteY47-34958" fmla="*/ 3547221 h 6858000"/>
              <a:gd name="connsiteX48-34959" fmla="*/ 5615031 w 6127519"/>
              <a:gd name="connsiteY48-34960" fmla="*/ 3557482 h 6858000"/>
              <a:gd name="connsiteX49-34961" fmla="*/ 5618377 w 6127519"/>
              <a:gd name="connsiteY49-34962" fmla="*/ 3588431 h 6858000"/>
              <a:gd name="connsiteX50-34963" fmla="*/ 5612155 w 6127519"/>
              <a:gd name="connsiteY50-34964" fmla="*/ 3589869 h 6858000"/>
              <a:gd name="connsiteX51-34965" fmla="*/ 5620843 w 6127519"/>
              <a:gd name="connsiteY51-34966" fmla="*/ 3606745 h 6858000"/>
              <a:gd name="connsiteX52-34967" fmla="*/ 5655472 w 6127519"/>
              <a:gd name="connsiteY52-34968" fmla="*/ 3678877 h 6858000"/>
              <a:gd name="connsiteX53-34969" fmla="*/ 5683015 w 6127519"/>
              <a:gd name="connsiteY53-34970" fmla="*/ 3762025 h 6858000"/>
              <a:gd name="connsiteX54-34971" fmla="*/ 5696643 w 6127519"/>
              <a:gd name="connsiteY54-34972" fmla="*/ 3773888 h 6858000"/>
              <a:gd name="connsiteX55-34973" fmla="*/ 5707995 w 6127519"/>
              <a:gd name="connsiteY55-34974" fmla="*/ 3781685 h 6858000"/>
              <a:gd name="connsiteX56-34975" fmla="*/ 5768491 w 6127519"/>
              <a:gd name="connsiteY56-34976" fmla="*/ 3914399 h 6858000"/>
              <a:gd name="connsiteX57-34977" fmla="*/ 5793123 w 6127519"/>
              <a:gd name="connsiteY57-34978" fmla="*/ 3969952 h 6858000"/>
              <a:gd name="connsiteX58-34979" fmla="*/ 5808321 w 6127519"/>
              <a:gd name="connsiteY58-34980" fmla="*/ 3988153 h 6858000"/>
              <a:gd name="connsiteX59-34981" fmla="*/ 5825621 w 6127519"/>
              <a:gd name="connsiteY59-34982" fmla="*/ 4015525 h 6858000"/>
              <a:gd name="connsiteX60-34983" fmla="*/ 5860672 w 6127519"/>
              <a:gd name="connsiteY60-34984" fmla="*/ 4061579 h 6858000"/>
              <a:gd name="connsiteX61-34985" fmla="*/ 5872173 w 6127519"/>
              <a:gd name="connsiteY61-34986" fmla="*/ 4088497 h 6858000"/>
              <a:gd name="connsiteX62-34987" fmla="*/ 5894095 w 6127519"/>
              <a:gd name="connsiteY62-34988" fmla="*/ 4128857 h 6858000"/>
              <a:gd name="connsiteX63-34989" fmla="*/ 5903513 w 6127519"/>
              <a:gd name="connsiteY63-34990" fmla="*/ 4187661 h 6858000"/>
              <a:gd name="connsiteX64-34991" fmla="*/ 5917114 w 6127519"/>
              <a:gd name="connsiteY64-34992" fmla="*/ 4213096 h 6858000"/>
              <a:gd name="connsiteX65-34993" fmla="*/ 5924233 w 6127519"/>
              <a:gd name="connsiteY65-34994" fmla="*/ 4242060 h 6858000"/>
              <a:gd name="connsiteX66-34995" fmla="*/ 5928910 w 6127519"/>
              <a:gd name="connsiteY66-34996" fmla="*/ 4300973 h 6858000"/>
              <a:gd name="connsiteX67-34997" fmla="*/ 5939320 w 6127519"/>
              <a:gd name="connsiteY67-34998" fmla="*/ 4340435 h 6858000"/>
              <a:gd name="connsiteX68-34999" fmla="*/ 5946705 w 6127519"/>
              <a:gd name="connsiteY68-35000" fmla="*/ 4428051 h 6858000"/>
              <a:gd name="connsiteX69-35001" fmla="*/ 5949261 w 6127519"/>
              <a:gd name="connsiteY69-35002" fmla="*/ 4449185 h 6858000"/>
              <a:gd name="connsiteX70-35003" fmla="*/ 5968960 w 6127519"/>
              <a:gd name="connsiteY70-35004" fmla="*/ 4482655 h 6858000"/>
              <a:gd name="connsiteX71-35005" fmla="*/ 5980106 w 6127519"/>
              <a:gd name="connsiteY71-35006" fmla="*/ 4585087 h 6858000"/>
              <a:gd name="connsiteX72-35007" fmla="*/ 5998138 w 6127519"/>
              <a:gd name="connsiteY72-35008" fmla="*/ 4697518 h 6858000"/>
              <a:gd name="connsiteX73-35009" fmla="*/ 6007819 w 6127519"/>
              <a:gd name="connsiteY73-35010" fmla="*/ 4858148 h 6858000"/>
              <a:gd name="connsiteX74-35011" fmla="*/ 6007749 w 6127519"/>
              <a:gd name="connsiteY74-35012" fmla="*/ 4964715 h 6858000"/>
              <a:gd name="connsiteX75-35013" fmla="*/ 6005269 w 6127519"/>
              <a:gd name="connsiteY75-35014" fmla="*/ 5150567 h 6858000"/>
              <a:gd name="connsiteX76-35015" fmla="*/ 6001127 w 6127519"/>
              <a:gd name="connsiteY76-35016" fmla="*/ 5164609 h 6858000"/>
              <a:gd name="connsiteX77-35017" fmla="*/ 5998514 w 6127519"/>
              <a:gd name="connsiteY77-35018" fmla="*/ 5189673 h 6858000"/>
              <a:gd name="connsiteX78-35019" fmla="*/ 6018409 w 6127519"/>
              <a:gd name="connsiteY78-35020" fmla="*/ 5227157 h 6858000"/>
              <a:gd name="connsiteX79-35021" fmla="*/ 6036748 w 6127519"/>
              <a:gd name="connsiteY79-35022" fmla="*/ 5322752 h 6858000"/>
              <a:gd name="connsiteX80-35023" fmla="*/ 6036943 w 6127519"/>
              <a:gd name="connsiteY80-35024" fmla="*/ 5329480 h 6858000"/>
              <a:gd name="connsiteX81-35025" fmla="*/ 6037677 w 6127519"/>
              <a:gd name="connsiteY81-35026" fmla="*/ 5354807 h 6858000"/>
              <a:gd name="connsiteX82-35027" fmla="*/ 6039728 w 6127519"/>
              <a:gd name="connsiteY82-35028" fmla="*/ 5359416 h 6858000"/>
              <a:gd name="connsiteX83-35029" fmla="*/ 6053435 w 6127519"/>
              <a:gd name="connsiteY83-35030" fmla="*/ 5387547 h 6858000"/>
              <a:gd name="connsiteX84-35031" fmla="*/ 6065933 w 6127519"/>
              <a:gd name="connsiteY84-35032" fmla="*/ 5443002 h 6858000"/>
              <a:gd name="connsiteX85-35033" fmla="*/ 6068640 w 6127519"/>
              <a:gd name="connsiteY85-35034" fmla="*/ 5474503 h 6858000"/>
              <a:gd name="connsiteX86-35035" fmla="*/ 6080922 w 6127519"/>
              <a:gd name="connsiteY86-35036" fmla="*/ 5561070 h 6858000"/>
              <a:gd name="connsiteX87-35037" fmla="*/ 6096949 w 6127519"/>
              <a:gd name="connsiteY87-35038" fmla="*/ 5648179 h 6858000"/>
              <a:gd name="connsiteX88-35039" fmla="*/ 6125703 w 6127519"/>
              <a:gd name="connsiteY88-35040" fmla="*/ 5692894 h 6858000"/>
              <a:gd name="connsiteX89-35041" fmla="*/ 6121353 w 6127519"/>
              <a:gd name="connsiteY89-35042" fmla="*/ 5721725 h 6858000"/>
              <a:gd name="connsiteX90-35043" fmla="*/ 6121607 w 6127519"/>
              <a:gd name="connsiteY90-35044" fmla="*/ 5721959 h 6858000"/>
              <a:gd name="connsiteX91-35045" fmla="*/ 6127024 w 6127519"/>
              <a:gd name="connsiteY91-35046" fmla="*/ 5786902 h 6858000"/>
              <a:gd name="connsiteX92-35047" fmla="*/ 6127519 w 6127519"/>
              <a:gd name="connsiteY92-35048" fmla="*/ 5865775 h 6858000"/>
              <a:gd name="connsiteX93-35049" fmla="*/ 6119217 w 6127519"/>
              <a:gd name="connsiteY93-35050" fmla="*/ 5888542 h 6858000"/>
              <a:gd name="connsiteX94-35051" fmla="*/ 6102493 w 6127519"/>
              <a:gd name="connsiteY94-35052" fmla="*/ 5928602 h 6858000"/>
              <a:gd name="connsiteX95-35053" fmla="*/ 6056863 w 6127519"/>
              <a:gd name="connsiteY95-35054" fmla="*/ 6000643 h 6858000"/>
              <a:gd name="connsiteX96-35055" fmla="*/ 6045436 w 6127519"/>
              <a:gd name="connsiteY96-35056" fmla="*/ 6124480 h 6858000"/>
              <a:gd name="connsiteX97-35057" fmla="*/ 6030489 w 6127519"/>
              <a:gd name="connsiteY97-35058" fmla="*/ 6317666 h 6858000"/>
              <a:gd name="connsiteX98-35059" fmla="*/ 6007492 w 6127519"/>
              <a:gd name="connsiteY98-35060" fmla="*/ 6440818 h 6858000"/>
              <a:gd name="connsiteX99-35061" fmla="*/ 6009467 w 6127519"/>
              <a:gd name="connsiteY99-35062" fmla="*/ 6487076 h 6858000"/>
              <a:gd name="connsiteX100-35063" fmla="*/ 5995064 w 6127519"/>
              <a:gd name="connsiteY100-35064" fmla="*/ 6540791 h 6858000"/>
              <a:gd name="connsiteX101-35065" fmla="*/ 6004510 w 6127519"/>
              <a:gd name="connsiteY101-35066" fmla="*/ 6599256 h 6858000"/>
              <a:gd name="connsiteX102-35067" fmla="*/ 5986207 w 6127519"/>
              <a:gd name="connsiteY102-35068" fmla="*/ 6695855 h 6858000"/>
              <a:gd name="connsiteX103-35069" fmla="*/ 5979428 w 6127519"/>
              <a:gd name="connsiteY103-35070" fmla="*/ 6754678 h 6858000"/>
              <a:gd name="connsiteX104-35071" fmla="*/ 5983398 w 6127519"/>
              <a:gd name="connsiteY104-35072" fmla="*/ 6778641 h 6858000"/>
              <a:gd name="connsiteX105-35073" fmla="*/ 5984543 w 6127519"/>
              <a:gd name="connsiteY105-35074" fmla="*/ 6811016 h 6858000"/>
              <a:gd name="connsiteX106-35075" fmla="*/ 5979671 w 6127519"/>
              <a:gd name="connsiteY106-35076" fmla="*/ 6858000 h 6858000"/>
              <a:gd name="connsiteX107-35077" fmla="*/ 0 w 6127519"/>
              <a:gd name="connsiteY107-35078" fmla="*/ 6858000 h 6858000"/>
              <a:gd name="connsiteX108-35079" fmla="*/ 0 w 6127519"/>
              <a:gd name="connsiteY108-35080" fmla="*/ 0 h 6858000"/>
              <a:gd name="connsiteX0-35081" fmla="*/ 0 w 6127519"/>
              <a:gd name="connsiteY0-35082" fmla="*/ 0 h 6858000"/>
              <a:gd name="connsiteX1-35083" fmla="*/ 4965888 w 6127519"/>
              <a:gd name="connsiteY1-35084" fmla="*/ 0 h 6858000"/>
              <a:gd name="connsiteX2-35085" fmla="*/ 4967767 w 6127519"/>
              <a:gd name="connsiteY2-35086" fmla="*/ 7930 h 6858000"/>
              <a:gd name="connsiteX3-35087" fmla="*/ 4979444 w 6127519"/>
              <a:gd name="connsiteY3-35088" fmla="*/ 43921 h 6858000"/>
              <a:gd name="connsiteX4-35089" fmla="*/ 5021173 w 6127519"/>
              <a:gd name="connsiteY4-35090" fmla="*/ 123738 h 6858000"/>
              <a:gd name="connsiteX5-35091" fmla="*/ 5075458 w 6127519"/>
              <a:gd name="connsiteY5-35092" fmla="*/ 264355 h 6858000"/>
              <a:gd name="connsiteX6-35093" fmla="*/ 5081175 w 6127519"/>
              <a:gd name="connsiteY6-35094" fmla="*/ 277448 h 6858000"/>
              <a:gd name="connsiteX7-35095" fmla="*/ 5097011 w 6127519"/>
              <a:gd name="connsiteY7-35096" fmla="*/ 355616 h 6858000"/>
              <a:gd name="connsiteX8-35097" fmla="*/ 5130982 w 6127519"/>
              <a:gd name="connsiteY8-35098" fmla="*/ 412030 h 6858000"/>
              <a:gd name="connsiteX9-35099" fmla="*/ 5153000 w 6127519"/>
              <a:gd name="connsiteY9-35100" fmla="*/ 507134 h 6858000"/>
              <a:gd name="connsiteX10-35101" fmla="*/ 5171282 w 6127519"/>
              <a:gd name="connsiteY10-35102" fmla="*/ 602071 h 6858000"/>
              <a:gd name="connsiteX11-35103" fmla="*/ 5176196 w 6127519"/>
              <a:gd name="connsiteY11-35104" fmla="*/ 636822 h 6858000"/>
              <a:gd name="connsiteX12-35105" fmla="*/ 5189051 w 6127519"/>
              <a:gd name="connsiteY12-35106" fmla="*/ 782518 h 6858000"/>
              <a:gd name="connsiteX13-35107" fmla="*/ 5221088 w 6127519"/>
              <a:gd name="connsiteY13-35108" fmla="*/ 860193 h 6858000"/>
              <a:gd name="connsiteX14-35109" fmla="*/ 5230806 w 6127519"/>
              <a:gd name="connsiteY14-35110" fmla="*/ 961354 h 6858000"/>
              <a:gd name="connsiteX15-35111" fmla="*/ 5201018 w 6127519"/>
              <a:gd name="connsiteY15-35112" fmla="*/ 1095027 h 6858000"/>
              <a:gd name="connsiteX16-35113" fmla="*/ 5202153 w 6127519"/>
              <a:gd name="connsiteY16-35114" fmla="*/ 1133224 h 6858000"/>
              <a:gd name="connsiteX17-35115" fmla="*/ 5189234 w 6127519"/>
              <a:gd name="connsiteY17-35116" fmla="*/ 1193495 h 6858000"/>
              <a:gd name="connsiteX18-35117" fmla="*/ 5202769 w 6127519"/>
              <a:gd name="connsiteY18-35118" fmla="*/ 1269450 h 6858000"/>
              <a:gd name="connsiteX19-35119" fmla="*/ 5225968 w 6127519"/>
              <a:gd name="connsiteY19-35120" fmla="*/ 1357994 h 6858000"/>
              <a:gd name="connsiteX20-35121" fmla="*/ 5233819 w 6127519"/>
              <a:gd name="connsiteY20-35122" fmla="*/ 1380922 h 6858000"/>
              <a:gd name="connsiteX21-35123" fmla="*/ 5237226 w 6127519"/>
              <a:gd name="connsiteY21-35124" fmla="*/ 1441327 h 6858000"/>
              <a:gd name="connsiteX22-35125" fmla="*/ 5255653 w 6127519"/>
              <a:gd name="connsiteY22-35126" fmla="*/ 1524712 h 6858000"/>
              <a:gd name="connsiteX23-35127" fmla="*/ 5263491 w 6127519"/>
              <a:gd name="connsiteY23-35128" fmla="*/ 1642938 h 6858000"/>
              <a:gd name="connsiteX24-35129" fmla="*/ 5261314 w 6127519"/>
              <a:gd name="connsiteY24-35130" fmla="*/ 1689177 h 6858000"/>
              <a:gd name="connsiteX25-35131" fmla="*/ 5259788 w 6127519"/>
              <a:gd name="connsiteY25-35132" fmla="*/ 1768516 h 6858000"/>
              <a:gd name="connsiteX26-35133" fmla="*/ 5255696 w 6127519"/>
              <a:gd name="connsiteY26-35134" fmla="*/ 1953770 h 6858000"/>
              <a:gd name="connsiteX27-35135" fmla="*/ 5252592 w 6127519"/>
              <a:gd name="connsiteY27-35136" fmla="*/ 2092210 h 6858000"/>
              <a:gd name="connsiteX28-35137" fmla="*/ 5250104 w 6127519"/>
              <a:gd name="connsiteY28-35138" fmla="*/ 2249166 h 6858000"/>
              <a:gd name="connsiteX29-35139" fmla="*/ 5251214 w 6127519"/>
              <a:gd name="connsiteY29-35140" fmla="*/ 2250944 h 6858000"/>
              <a:gd name="connsiteX30-35141" fmla="*/ 5250644 w 6127519"/>
              <a:gd name="connsiteY30-35142" fmla="*/ 2266619 h 6858000"/>
              <a:gd name="connsiteX31-35143" fmla="*/ 5293877 w 6127519"/>
              <a:gd name="connsiteY31-35144" fmla="*/ 2368649 h 6858000"/>
              <a:gd name="connsiteX32-35145" fmla="*/ 5311338 w 6127519"/>
              <a:gd name="connsiteY32-35146" fmla="*/ 2404034 h 6858000"/>
              <a:gd name="connsiteX33-35147" fmla="*/ 5338366 w 6127519"/>
              <a:gd name="connsiteY33-35148" fmla="*/ 2465052 h 6858000"/>
              <a:gd name="connsiteX34-35149" fmla="*/ 5371263 w 6127519"/>
              <a:gd name="connsiteY34-35150" fmla="*/ 2586413 h 6858000"/>
              <a:gd name="connsiteX35-35151" fmla="*/ 5407503 w 6127519"/>
              <a:gd name="connsiteY35-35152" fmla="*/ 2786290 h 6858000"/>
              <a:gd name="connsiteX36-35153" fmla="*/ 5407356 w 6127519"/>
              <a:gd name="connsiteY36-35154" fmla="*/ 2787545 h 6858000"/>
              <a:gd name="connsiteX37-35155" fmla="*/ 5457023 w 6127519"/>
              <a:gd name="connsiteY37-35156" fmla="*/ 2858292 h 6858000"/>
              <a:gd name="connsiteX38-35157" fmla="*/ 5479298 w 6127519"/>
              <a:gd name="connsiteY38-35158" fmla="*/ 2947791 h 6858000"/>
              <a:gd name="connsiteX39-35159" fmla="*/ 5481770 w 6127519"/>
              <a:gd name="connsiteY39-35160" fmla="*/ 2951352 h 6858000"/>
              <a:gd name="connsiteX40-35161" fmla="*/ 5482415 w 6127519"/>
              <a:gd name="connsiteY40-35162" fmla="*/ 3004079 h 6858000"/>
              <a:gd name="connsiteX41-35163" fmla="*/ 5503944 w 6127519"/>
              <a:gd name="connsiteY41-35164" fmla="*/ 3123335 h 6858000"/>
              <a:gd name="connsiteX42-35165" fmla="*/ 5516007 w 6127519"/>
              <a:gd name="connsiteY42-35166" fmla="*/ 3258473 h 6858000"/>
              <a:gd name="connsiteX43-35167" fmla="*/ 5589758 w 6127519"/>
              <a:gd name="connsiteY43-35168" fmla="*/ 3453699 h 6858000"/>
              <a:gd name="connsiteX44-35169" fmla="*/ 5596144 w 6127519"/>
              <a:gd name="connsiteY44-35170" fmla="*/ 3534624 h 6858000"/>
              <a:gd name="connsiteX45-35171" fmla="*/ 5597750 w 6127519"/>
              <a:gd name="connsiteY45-35172" fmla="*/ 3534129 h 6858000"/>
              <a:gd name="connsiteX46-35173" fmla="*/ 5599700 w 6127519"/>
              <a:gd name="connsiteY46-35174" fmla="*/ 3547221 h 6858000"/>
              <a:gd name="connsiteX47-35175" fmla="*/ 5615031 w 6127519"/>
              <a:gd name="connsiteY47-35176" fmla="*/ 3557482 h 6858000"/>
              <a:gd name="connsiteX48-35177" fmla="*/ 5618377 w 6127519"/>
              <a:gd name="connsiteY48-35178" fmla="*/ 3588431 h 6858000"/>
              <a:gd name="connsiteX49-35179" fmla="*/ 5612155 w 6127519"/>
              <a:gd name="connsiteY49-35180" fmla="*/ 3589869 h 6858000"/>
              <a:gd name="connsiteX50-35181" fmla="*/ 5620843 w 6127519"/>
              <a:gd name="connsiteY50-35182" fmla="*/ 3606745 h 6858000"/>
              <a:gd name="connsiteX51-35183" fmla="*/ 5655472 w 6127519"/>
              <a:gd name="connsiteY51-35184" fmla="*/ 3678877 h 6858000"/>
              <a:gd name="connsiteX52-35185" fmla="*/ 5683015 w 6127519"/>
              <a:gd name="connsiteY52-35186" fmla="*/ 3762025 h 6858000"/>
              <a:gd name="connsiteX53-35187" fmla="*/ 5696643 w 6127519"/>
              <a:gd name="connsiteY53-35188" fmla="*/ 3773888 h 6858000"/>
              <a:gd name="connsiteX54-35189" fmla="*/ 5707995 w 6127519"/>
              <a:gd name="connsiteY54-35190" fmla="*/ 3781685 h 6858000"/>
              <a:gd name="connsiteX55-35191" fmla="*/ 5768491 w 6127519"/>
              <a:gd name="connsiteY55-35192" fmla="*/ 3914399 h 6858000"/>
              <a:gd name="connsiteX56-35193" fmla="*/ 5793123 w 6127519"/>
              <a:gd name="connsiteY56-35194" fmla="*/ 3969952 h 6858000"/>
              <a:gd name="connsiteX57-35195" fmla="*/ 5808321 w 6127519"/>
              <a:gd name="connsiteY57-35196" fmla="*/ 3988153 h 6858000"/>
              <a:gd name="connsiteX58-35197" fmla="*/ 5825621 w 6127519"/>
              <a:gd name="connsiteY58-35198" fmla="*/ 4015525 h 6858000"/>
              <a:gd name="connsiteX59-35199" fmla="*/ 5860672 w 6127519"/>
              <a:gd name="connsiteY59-35200" fmla="*/ 4061579 h 6858000"/>
              <a:gd name="connsiteX60-35201" fmla="*/ 5872173 w 6127519"/>
              <a:gd name="connsiteY60-35202" fmla="*/ 4088497 h 6858000"/>
              <a:gd name="connsiteX61-35203" fmla="*/ 5894095 w 6127519"/>
              <a:gd name="connsiteY61-35204" fmla="*/ 4128857 h 6858000"/>
              <a:gd name="connsiteX62-35205" fmla="*/ 5903513 w 6127519"/>
              <a:gd name="connsiteY62-35206" fmla="*/ 4187661 h 6858000"/>
              <a:gd name="connsiteX63-35207" fmla="*/ 5917114 w 6127519"/>
              <a:gd name="connsiteY63-35208" fmla="*/ 4213096 h 6858000"/>
              <a:gd name="connsiteX64-35209" fmla="*/ 5924233 w 6127519"/>
              <a:gd name="connsiteY64-35210" fmla="*/ 4242060 h 6858000"/>
              <a:gd name="connsiteX65-35211" fmla="*/ 5928910 w 6127519"/>
              <a:gd name="connsiteY65-35212" fmla="*/ 4300973 h 6858000"/>
              <a:gd name="connsiteX66-35213" fmla="*/ 5939320 w 6127519"/>
              <a:gd name="connsiteY66-35214" fmla="*/ 4340435 h 6858000"/>
              <a:gd name="connsiteX67-35215" fmla="*/ 5946705 w 6127519"/>
              <a:gd name="connsiteY67-35216" fmla="*/ 4428051 h 6858000"/>
              <a:gd name="connsiteX68-35217" fmla="*/ 5949261 w 6127519"/>
              <a:gd name="connsiteY68-35218" fmla="*/ 4449185 h 6858000"/>
              <a:gd name="connsiteX69-35219" fmla="*/ 5968960 w 6127519"/>
              <a:gd name="connsiteY69-35220" fmla="*/ 4482655 h 6858000"/>
              <a:gd name="connsiteX70-35221" fmla="*/ 5980106 w 6127519"/>
              <a:gd name="connsiteY70-35222" fmla="*/ 4585087 h 6858000"/>
              <a:gd name="connsiteX71-35223" fmla="*/ 5998138 w 6127519"/>
              <a:gd name="connsiteY71-35224" fmla="*/ 4697518 h 6858000"/>
              <a:gd name="connsiteX72-35225" fmla="*/ 6007819 w 6127519"/>
              <a:gd name="connsiteY72-35226" fmla="*/ 4858148 h 6858000"/>
              <a:gd name="connsiteX73-35227" fmla="*/ 6007749 w 6127519"/>
              <a:gd name="connsiteY73-35228" fmla="*/ 4964715 h 6858000"/>
              <a:gd name="connsiteX74-35229" fmla="*/ 6005269 w 6127519"/>
              <a:gd name="connsiteY74-35230" fmla="*/ 5150567 h 6858000"/>
              <a:gd name="connsiteX75-35231" fmla="*/ 6001127 w 6127519"/>
              <a:gd name="connsiteY75-35232" fmla="*/ 5164609 h 6858000"/>
              <a:gd name="connsiteX76-35233" fmla="*/ 5998514 w 6127519"/>
              <a:gd name="connsiteY76-35234" fmla="*/ 5189673 h 6858000"/>
              <a:gd name="connsiteX77-35235" fmla="*/ 6018409 w 6127519"/>
              <a:gd name="connsiteY77-35236" fmla="*/ 5227157 h 6858000"/>
              <a:gd name="connsiteX78-35237" fmla="*/ 6036748 w 6127519"/>
              <a:gd name="connsiteY78-35238" fmla="*/ 5322752 h 6858000"/>
              <a:gd name="connsiteX79-35239" fmla="*/ 6036943 w 6127519"/>
              <a:gd name="connsiteY79-35240" fmla="*/ 5329480 h 6858000"/>
              <a:gd name="connsiteX80-35241" fmla="*/ 6037677 w 6127519"/>
              <a:gd name="connsiteY80-35242" fmla="*/ 5354807 h 6858000"/>
              <a:gd name="connsiteX81-35243" fmla="*/ 6039728 w 6127519"/>
              <a:gd name="connsiteY81-35244" fmla="*/ 5359416 h 6858000"/>
              <a:gd name="connsiteX82-35245" fmla="*/ 6053435 w 6127519"/>
              <a:gd name="connsiteY82-35246" fmla="*/ 5387547 h 6858000"/>
              <a:gd name="connsiteX83-35247" fmla="*/ 6065933 w 6127519"/>
              <a:gd name="connsiteY83-35248" fmla="*/ 5443002 h 6858000"/>
              <a:gd name="connsiteX84-35249" fmla="*/ 6068640 w 6127519"/>
              <a:gd name="connsiteY84-35250" fmla="*/ 5474503 h 6858000"/>
              <a:gd name="connsiteX85-35251" fmla="*/ 6080922 w 6127519"/>
              <a:gd name="connsiteY85-35252" fmla="*/ 5561070 h 6858000"/>
              <a:gd name="connsiteX86-35253" fmla="*/ 6096949 w 6127519"/>
              <a:gd name="connsiteY86-35254" fmla="*/ 5648179 h 6858000"/>
              <a:gd name="connsiteX87-35255" fmla="*/ 6125703 w 6127519"/>
              <a:gd name="connsiteY87-35256" fmla="*/ 5692894 h 6858000"/>
              <a:gd name="connsiteX88-35257" fmla="*/ 6121353 w 6127519"/>
              <a:gd name="connsiteY88-35258" fmla="*/ 5721725 h 6858000"/>
              <a:gd name="connsiteX89-35259" fmla="*/ 6121607 w 6127519"/>
              <a:gd name="connsiteY89-35260" fmla="*/ 5721959 h 6858000"/>
              <a:gd name="connsiteX90-35261" fmla="*/ 6127024 w 6127519"/>
              <a:gd name="connsiteY90-35262" fmla="*/ 5786902 h 6858000"/>
              <a:gd name="connsiteX91-35263" fmla="*/ 6127519 w 6127519"/>
              <a:gd name="connsiteY91-35264" fmla="*/ 5865775 h 6858000"/>
              <a:gd name="connsiteX92-35265" fmla="*/ 6119217 w 6127519"/>
              <a:gd name="connsiteY92-35266" fmla="*/ 5888542 h 6858000"/>
              <a:gd name="connsiteX93-35267" fmla="*/ 6102493 w 6127519"/>
              <a:gd name="connsiteY93-35268" fmla="*/ 5928602 h 6858000"/>
              <a:gd name="connsiteX94-35269" fmla="*/ 6056863 w 6127519"/>
              <a:gd name="connsiteY94-35270" fmla="*/ 6000643 h 6858000"/>
              <a:gd name="connsiteX95-35271" fmla="*/ 6045436 w 6127519"/>
              <a:gd name="connsiteY95-35272" fmla="*/ 6124480 h 6858000"/>
              <a:gd name="connsiteX96-35273" fmla="*/ 6030489 w 6127519"/>
              <a:gd name="connsiteY96-35274" fmla="*/ 6317666 h 6858000"/>
              <a:gd name="connsiteX97-35275" fmla="*/ 6007492 w 6127519"/>
              <a:gd name="connsiteY97-35276" fmla="*/ 6440818 h 6858000"/>
              <a:gd name="connsiteX98-35277" fmla="*/ 6009467 w 6127519"/>
              <a:gd name="connsiteY98-35278" fmla="*/ 6487076 h 6858000"/>
              <a:gd name="connsiteX99-35279" fmla="*/ 5995064 w 6127519"/>
              <a:gd name="connsiteY99-35280" fmla="*/ 6540791 h 6858000"/>
              <a:gd name="connsiteX100-35281" fmla="*/ 6004510 w 6127519"/>
              <a:gd name="connsiteY100-35282" fmla="*/ 6599256 h 6858000"/>
              <a:gd name="connsiteX101-35283" fmla="*/ 5986207 w 6127519"/>
              <a:gd name="connsiteY101-35284" fmla="*/ 6695855 h 6858000"/>
              <a:gd name="connsiteX102-35285" fmla="*/ 5979428 w 6127519"/>
              <a:gd name="connsiteY102-35286" fmla="*/ 6754678 h 6858000"/>
              <a:gd name="connsiteX103-35287" fmla="*/ 5983398 w 6127519"/>
              <a:gd name="connsiteY103-35288" fmla="*/ 6778641 h 6858000"/>
              <a:gd name="connsiteX104-35289" fmla="*/ 5984543 w 6127519"/>
              <a:gd name="connsiteY104-35290" fmla="*/ 6811016 h 6858000"/>
              <a:gd name="connsiteX105-35291" fmla="*/ 5979671 w 6127519"/>
              <a:gd name="connsiteY105-35292" fmla="*/ 6858000 h 6858000"/>
              <a:gd name="connsiteX106-35293" fmla="*/ 0 w 6127519"/>
              <a:gd name="connsiteY106-35294" fmla="*/ 6858000 h 6858000"/>
              <a:gd name="connsiteX107-35295" fmla="*/ 0 w 6127519"/>
              <a:gd name="connsiteY107-35296" fmla="*/ 0 h 6858000"/>
              <a:gd name="connsiteX0-35297" fmla="*/ 0 w 6127519"/>
              <a:gd name="connsiteY0-35298" fmla="*/ 0 h 6858000"/>
              <a:gd name="connsiteX1-35299" fmla="*/ 4965888 w 6127519"/>
              <a:gd name="connsiteY1-35300" fmla="*/ 0 h 6858000"/>
              <a:gd name="connsiteX2-35301" fmla="*/ 4967767 w 6127519"/>
              <a:gd name="connsiteY2-35302" fmla="*/ 7930 h 6858000"/>
              <a:gd name="connsiteX3-35303" fmla="*/ 4979444 w 6127519"/>
              <a:gd name="connsiteY3-35304" fmla="*/ 43921 h 6858000"/>
              <a:gd name="connsiteX4-35305" fmla="*/ 5021173 w 6127519"/>
              <a:gd name="connsiteY4-35306" fmla="*/ 123738 h 6858000"/>
              <a:gd name="connsiteX5-35307" fmla="*/ 5075458 w 6127519"/>
              <a:gd name="connsiteY5-35308" fmla="*/ 264355 h 6858000"/>
              <a:gd name="connsiteX6-35309" fmla="*/ 5081175 w 6127519"/>
              <a:gd name="connsiteY6-35310" fmla="*/ 277448 h 6858000"/>
              <a:gd name="connsiteX7-35311" fmla="*/ 5097011 w 6127519"/>
              <a:gd name="connsiteY7-35312" fmla="*/ 355616 h 6858000"/>
              <a:gd name="connsiteX8-35313" fmla="*/ 5130982 w 6127519"/>
              <a:gd name="connsiteY8-35314" fmla="*/ 412030 h 6858000"/>
              <a:gd name="connsiteX9-35315" fmla="*/ 5153000 w 6127519"/>
              <a:gd name="connsiteY9-35316" fmla="*/ 507134 h 6858000"/>
              <a:gd name="connsiteX10-35317" fmla="*/ 5171282 w 6127519"/>
              <a:gd name="connsiteY10-35318" fmla="*/ 602071 h 6858000"/>
              <a:gd name="connsiteX11-35319" fmla="*/ 5176196 w 6127519"/>
              <a:gd name="connsiteY11-35320" fmla="*/ 636822 h 6858000"/>
              <a:gd name="connsiteX12-35321" fmla="*/ 5189051 w 6127519"/>
              <a:gd name="connsiteY12-35322" fmla="*/ 782518 h 6858000"/>
              <a:gd name="connsiteX13-35323" fmla="*/ 5221088 w 6127519"/>
              <a:gd name="connsiteY13-35324" fmla="*/ 860193 h 6858000"/>
              <a:gd name="connsiteX14-35325" fmla="*/ 5230806 w 6127519"/>
              <a:gd name="connsiteY14-35326" fmla="*/ 961354 h 6858000"/>
              <a:gd name="connsiteX15-35327" fmla="*/ 5201018 w 6127519"/>
              <a:gd name="connsiteY15-35328" fmla="*/ 1095027 h 6858000"/>
              <a:gd name="connsiteX16-35329" fmla="*/ 5202153 w 6127519"/>
              <a:gd name="connsiteY16-35330" fmla="*/ 1133224 h 6858000"/>
              <a:gd name="connsiteX17-35331" fmla="*/ 5189234 w 6127519"/>
              <a:gd name="connsiteY17-35332" fmla="*/ 1193495 h 6858000"/>
              <a:gd name="connsiteX18-35333" fmla="*/ 5202769 w 6127519"/>
              <a:gd name="connsiteY18-35334" fmla="*/ 1269450 h 6858000"/>
              <a:gd name="connsiteX19-35335" fmla="*/ 5225968 w 6127519"/>
              <a:gd name="connsiteY19-35336" fmla="*/ 1357994 h 6858000"/>
              <a:gd name="connsiteX20-35337" fmla="*/ 5233819 w 6127519"/>
              <a:gd name="connsiteY20-35338" fmla="*/ 1380922 h 6858000"/>
              <a:gd name="connsiteX21-35339" fmla="*/ 5237226 w 6127519"/>
              <a:gd name="connsiteY21-35340" fmla="*/ 1441327 h 6858000"/>
              <a:gd name="connsiteX22-35341" fmla="*/ 5255653 w 6127519"/>
              <a:gd name="connsiteY22-35342" fmla="*/ 1524712 h 6858000"/>
              <a:gd name="connsiteX23-35343" fmla="*/ 5263491 w 6127519"/>
              <a:gd name="connsiteY23-35344" fmla="*/ 1642938 h 6858000"/>
              <a:gd name="connsiteX24-35345" fmla="*/ 5261314 w 6127519"/>
              <a:gd name="connsiteY24-35346" fmla="*/ 1689177 h 6858000"/>
              <a:gd name="connsiteX25-35347" fmla="*/ 5259788 w 6127519"/>
              <a:gd name="connsiteY25-35348" fmla="*/ 1768516 h 6858000"/>
              <a:gd name="connsiteX26-35349" fmla="*/ 5255696 w 6127519"/>
              <a:gd name="connsiteY26-35350" fmla="*/ 1953770 h 6858000"/>
              <a:gd name="connsiteX27-35351" fmla="*/ 5252592 w 6127519"/>
              <a:gd name="connsiteY27-35352" fmla="*/ 2092210 h 6858000"/>
              <a:gd name="connsiteX28-35353" fmla="*/ 5250104 w 6127519"/>
              <a:gd name="connsiteY28-35354" fmla="*/ 2249166 h 6858000"/>
              <a:gd name="connsiteX29-35355" fmla="*/ 5251214 w 6127519"/>
              <a:gd name="connsiteY29-35356" fmla="*/ 2250944 h 6858000"/>
              <a:gd name="connsiteX30-35357" fmla="*/ 5250644 w 6127519"/>
              <a:gd name="connsiteY30-35358" fmla="*/ 2266619 h 6858000"/>
              <a:gd name="connsiteX31-35359" fmla="*/ 5293877 w 6127519"/>
              <a:gd name="connsiteY31-35360" fmla="*/ 2368649 h 6858000"/>
              <a:gd name="connsiteX32-35361" fmla="*/ 5311338 w 6127519"/>
              <a:gd name="connsiteY32-35362" fmla="*/ 2404034 h 6858000"/>
              <a:gd name="connsiteX33-35363" fmla="*/ 5338366 w 6127519"/>
              <a:gd name="connsiteY33-35364" fmla="*/ 2465052 h 6858000"/>
              <a:gd name="connsiteX34-35365" fmla="*/ 5371263 w 6127519"/>
              <a:gd name="connsiteY34-35366" fmla="*/ 2586413 h 6858000"/>
              <a:gd name="connsiteX35-35367" fmla="*/ 5407503 w 6127519"/>
              <a:gd name="connsiteY35-35368" fmla="*/ 2786290 h 6858000"/>
              <a:gd name="connsiteX36-35369" fmla="*/ 5407356 w 6127519"/>
              <a:gd name="connsiteY36-35370" fmla="*/ 2787545 h 6858000"/>
              <a:gd name="connsiteX37-35371" fmla="*/ 5457023 w 6127519"/>
              <a:gd name="connsiteY37-35372" fmla="*/ 2858292 h 6858000"/>
              <a:gd name="connsiteX38-35373" fmla="*/ 5479298 w 6127519"/>
              <a:gd name="connsiteY38-35374" fmla="*/ 2947791 h 6858000"/>
              <a:gd name="connsiteX39-35375" fmla="*/ 5481770 w 6127519"/>
              <a:gd name="connsiteY39-35376" fmla="*/ 2951352 h 6858000"/>
              <a:gd name="connsiteX40-35377" fmla="*/ 5482415 w 6127519"/>
              <a:gd name="connsiteY40-35378" fmla="*/ 3004079 h 6858000"/>
              <a:gd name="connsiteX41-35379" fmla="*/ 5503944 w 6127519"/>
              <a:gd name="connsiteY41-35380" fmla="*/ 3123335 h 6858000"/>
              <a:gd name="connsiteX42-35381" fmla="*/ 5516007 w 6127519"/>
              <a:gd name="connsiteY42-35382" fmla="*/ 3258473 h 6858000"/>
              <a:gd name="connsiteX43-35383" fmla="*/ 5589758 w 6127519"/>
              <a:gd name="connsiteY43-35384" fmla="*/ 3453699 h 6858000"/>
              <a:gd name="connsiteX44-35385" fmla="*/ 5596144 w 6127519"/>
              <a:gd name="connsiteY44-35386" fmla="*/ 3534624 h 6858000"/>
              <a:gd name="connsiteX45-35387" fmla="*/ 5597750 w 6127519"/>
              <a:gd name="connsiteY45-35388" fmla="*/ 3534129 h 6858000"/>
              <a:gd name="connsiteX46-35389" fmla="*/ 5599700 w 6127519"/>
              <a:gd name="connsiteY46-35390" fmla="*/ 3547221 h 6858000"/>
              <a:gd name="connsiteX47-35391" fmla="*/ 5615031 w 6127519"/>
              <a:gd name="connsiteY47-35392" fmla="*/ 3557482 h 6858000"/>
              <a:gd name="connsiteX48-35393" fmla="*/ 5618377 w 6127519"/>
              <a:gd name="connsiteY48-35394" fmla="*/ 3588431 h 6858000"/>
              <a:gd name="connsiteX49-35395" fmla="*/ 5612155 w 6127519"/>
              <a:gd name="connsiteY49-35396" fmla="*/ 3589869 h 6858000"/>
              <a:gd name="connsiteX50-35397" fmla="*/ 5620843 w 6127519"/>
              <a:gd name="connsiteY50-35398" fmla="*/ 3606745 h 6858000"/>
              <a:gd name="connsiteX51-35399" fmla="*/ 5655472 w 6127519"/>
              <a:gd name="connsiteY51-35400" fmla="*/ 3678877 h 6858000"/>
              <a:gd name="connsiteX52-35401" fmla="*/ 5683015 w 6127519"/>
              <a:gd name="connsiteY52-35402" fmla="*/ 3762025 h 6858000"/>
              <a:gd name="connsiteX53-35403" fmla="*/ 5696643 w 6127519"/>
              <a:gd name="connsiteY53-35404" fmla="*/ 3773888 h 6858000"/>
              <a:gd name="connsiteX54-35405" fmla="*/ 5707995 w 6127519"/>
              <a:gd name="connsiteY54-35406" fmla="*/ 3781685 h 6858000"/>
              <a:gd name="connsiteX55-35407" fmla="*/ 5768491 w 6127519"/>
              <a:gd name="connsiteY55-35408" fmla="*/ 3914399 h 6858000"/>
              <a:gd name="connsiteX56-35409" fmla="*/ 5793123 w 6127519"/>
              <a:gd name="connsiteY56-35410" fmla="*/ 3969952 h 6858000"/>
              <a:gd name="connsiteX57-35411" fmla="*/ 5808321 w 6127519"/>
              <a:gd name="connsiteY57-35412" fmla="*/ 3988153 h 6858000"/>
              <a:gd name="connsiteX58-35413" fmla="*/ 5825621 w 6127519"/>
              <a:gd name="connsiteY58-35414" fmla="*/ 4015525 h 6858000"/>
              <a:gd name="connsiteX59-35415" fmla="*/ 5860672 w 6127519"/>
              <a:gd name="connsiteY59-35416" fmla="*/ 4061579 h 6858000"/>
              <a:gd name="connsiteX60-35417" fmla="*/ 5872173 w 6127519"/>
              <a:gd name="connsiteY60-35418" fmla="*/ 4088497 h 6858000"/>
              <a:gd name="connsiteX61-35419" fmla="*/ 5894095 w 6127519"/>
              <a:gd name="connsiteY61-35420" fmla="*/ 4128857 h 6858000"/>
              <a:gd name="connsiteX62-35421" fmla="*/ 5903513 w 6127519"/>
              <a:gd name="connsiteY62-35422" fmla="*/ 4187661 h 6858000"/>
              <a:gd name="connsiteX63-35423" fmla="*/ 5917114 w 6127519"/>
              <a:gd name="connsiteY63-35424" fmla="*/ 4213096 h 6858000"/>
              <a:gd name="connsiteX64-35425" fmla="*/ 5924233 w 6127519"/>
              <a:gd name="connsiteY64-35426" fmla="*/ 4242060 h 6858000"/>
              <a:gd name="connsiteX65-35427" fmla="*/ 5928910 w 6127519"/>
              <a:gd name="connsiteY65-35428" fmla="*/ 4300973 h 6858000"/>
              <a:gd name="connsiteX66-35429" fmla="*/ 5939320 w 6127519"/>
              <a:gd name="connsiteY66-35430" fmla="*/ 4340435 h 6858000"/>
              <a:gd name="connsiteX67-35431" fmla="*/ 5946705 w 6127519"/>
              <a:gd name="connsiteY67-35432" fmla="*/ 4428051 h 6858000"/>
              <a:gd name="connsiteX68-35433" fmla="*/ 5949261 w 6127519"/>
              <a:gd name="connsiteY68-35434" fmla="*/ 4449185 h 6858000"/>
              <a:gd name="connsiteX69-35435" fmla="*/ 5968960 w 6127519"/>
              <a:gd name="connsiteY69-35436" fmla="*/ 4482655 h 6858000"/>
              <a:gd name="connsiteX70-35437" fmla="*/ 5980106 w 6127519"/>
              <a:gd name="connsiteY70-35438" fmla="*/ 4585087 h 6858000"/>
              <a:gd name="connsiteX71-35439" fmla="*/ 5998138 w 6127519"/>
              <a:gd name="connsiteY71-35440" fmla="*/ 4697518 h 6858000"/>
              <a:gd name="connsiteX72-35441" fmla="*/ 6007819 w 6127519"/>
              <a:gd name="connsiteY72-35442" fmla="*/ 4858148 h 6858000"/>
              <a:gd name="connsiteX73-35443" fmla="*/ 6007749 w 6127519"/>
              <a:gd name="connsiteY73-35444" fmla="*/ 4964715 h 6858000"/>
              <a:gd name="connsiteX74-35445" fmla="*/ 6005269 w 6127519"/>
              <a:gd name="connsiteY74-35446" fmla="*/ 5150567 h 6858000"/>
              <a:gd name="connsiteX75-35447" fmla="*/ 6001127 w 6127519"/>
              <a:gd name="connsiteY75-35448" fmla="*/ 5164609 h 6858000"/>
              <a:gd name="connsiteX76-35449" fmla="*/ 5998514 w 6127519"/>
              <a:gd name="connsiteY76-35450" fmla="*/ 5189673 h 6858000"/>
              <a:gd name="connsiteX77-35451" fmla="*/ 6018409 w 6127519"/>
              <a:gd name="connsiteY77-35452" fmla="*/ 5227157 h 6858000"/>
              <a:gd name="connsiteX78-35453" fmla="*/ 6036748 w 6127519"/>
              <a:gd name="connsiteY78-35454" fmla="*/ 5322752 h 6858000"/>
              <a:gd name="connsiteX79-35455" fmla="*/ 6036943 w 6127519"/>
              <a:gd name="connsiteY79-35456" fmla="*/ 5329480 h 6858000"/>
              <a:gd name="connsiteX80-35457" fmla="*/ 6037677 w 6127519"/>
              <a:gd name="connsiteY80-35458" fmla="*/ 5354807 h 6858000"/>
              <a:gd name="connsiteX81-35459" fmla="*/ 6039728 w 6127519"/>
              <a:gd name="connsiteY81-35460" fmla="*/ 5359416 h 6858000"/>
              <a:gd name="connsiteX82-35461" fmla="*/ 6053435 w 6127519"/>
              <a:gd name="connsiteY82-35462" fmla="*/ 5387547 h 6858000"/>
              <a:gd name="connsiteX83-35463" fmla="*/ 6065933 w 6127519"/>
              <a:gd name="connsiteY83-35464" fmla="*/ 5443002 h 6858000"/>
              <a:gd name="connsiteX84-35465" fmla="*/ 6068640 w 6127519"/>
              <a:gd name="connsiteY84-35466" fmla="*/ 5474503 h 6858000"/>
              <a:gd name="connsiteX85-35467" fmla="*/ 6080922 w 6127519"/>
              <a:gd name="connsiteY85-35468" fmla="*/ 5561070 h 6858000"/>
              <a:gd name="connsiteX86-35469" fmla="*/ 6096949 w 6127519"/>
              <a:gd name="connsiteY86-35470" fmla="*/ 5648179 h 6858000"/>
              <a:gd name="connsiteX87-35471" fmla="*/ 6121353 w 6127519"/>
              <a:gd name="connsiteY87-35472" fmla="*/ 5721725 h 6858000"/>
              <a:gd name="connsiteX88-35473" fmla="*/ 6121607 w 6127519"/>
              <a:gd name="connsiteY88-35474" fmla="*/ 5721959 h 6858000"/>
              <a:gd name="connsiteX89-35475" fmla="*/ 6127024 w 6127519"/>
              <a:gd name="connsiteY89-35476" fmla="*/ 5786902 h 6858000"/>
              <a:gd name="connsiteX90-35477" fmla="*/ 6127519 w 6127519"/>
              <a:gd name="connsiteY90-35478" fmla="*/ 5865775 h 6858000"/>
              <a:gd name="connsiteX91-35479" fmla="*/ 6119217 w 6127519"/>
              <a:gd name="connsiteY91-35480" fmla="*/ 5888542 h 6858000"/>
              <a:gd name="connsiteX92-35481" fmla="*/ 6102493 w 6127519"/>
              <a:gd name="connsiteY92-35482" fmla="*/ 5928602 h 6858000"/>
              <a:gd name="connsiteX93-35483" fmla="*/ 6056863 w 6127519"/>
              <a:gd name="connsiteY93-35484" fmla="*/ 6000643 h 6858000"/>
              <a:gd name="connsiteX94-35485" fmla="*/ 6045436 w 6127519"/>
              <a:gd name="connsiteY94-35486" fmla="*/ 6124480 h 6858000"/>
              <a:gd name="connsiteX95-35487" fmla="*/ 6030489 w 6127519"/>
              <a:gd name="connsiteY95-35488" fmla="*/ 6317666 h 6858000"/>
              <a:gd name="connsiteX96-35489" fmla="*/ 6007492 w 6127519"/>
              <a:gd name="connsiteY96-35490" fmla="*/ 6440818 h 6858000"/>
              <a:gd name="connsiteX97-35491" fmla="*/ 6009467 w 6127519"/>
              <a:gd name="connsiteY97-35492" fmla="*/ 6487076 h 6858000"/>
              <a:gd name="connsiteX98-35493" fmla="*/ 5995064 w 6127519"/>
              <a:gd name="connsiteY98-35494" fmla="*/ 6540791 h 6858000"/>
              <a:gd name="connsiteX99-35495" fmla="*/ 6004510 w 6127519"/>
              <a:gd name="connsiteY99-35496" fmla="*/ 6599256 h 6858000"/>
              <a:gd name="connsiteX100-35497" fmla="*/ 5986207 w 6127519"/>
              <a:gd name="connsiteY100-35498" fmla="*/ 6695855 h 6858000"/>
              <a:gd name="connsiteX101-35499" fmla="*/ 5979428 w 6127519"/>
              <a:gd name="connsiteY101-35500" fmla="*/ 6754678 h 6858000"/>
              <a:gd name="connsiteX102-35501" fmla="*/ 5983398 w 6127519"/>
              <a:gd name="connsiteY102-35502" fmla="*/ 6778641 h 6858000"/>
              <a:gd name="connsiteX103-35503" fmla="*/ 5984543 w 6127519"/>
              <a:gd name="connsiteY103-35504" fmla="*/ 6811016 h 6858000"/>
              <a:gd name="connsiteX104-35505" fmla="*/ 5979671 w 6127519"/>
              <a:gd name="connsiteY104-35506" fmla="*/ 6858000 h 6858000"/>
              <a:gd name="connsiteX105-35507" fmla="*/ 0 w 6127519"/>
              <a:gd name="connsiteY105-35508" fmla="*/ 6858000 h 6858000"/>
              <a:gd name="connsiteX106-35509" fmla="*/ 0 w 6127519"/>
              <a:gd name="connsiteY106-35510" fmla="*/ 0 h 6858000"/>
              <a:gd name="connsiteX0-35511" fmla="*/ 0 w 6127519"/>
              <a:gd name="connsiteY0-35512" fmla="*/ 0 h 6858000"/>
              <a:gd name="connsiteX1-35513" fmla="*/ 4965888 w 6127519"/>
              <a:gd name="connsiteY1-35514" fmla="*/ 0 h 6858000"/>
              <a:gd name="connsiteX2-35515" fmla="*/ 4967767 w 6127519"/>
              <a:gd name="connsiteY2-35516" fmla="*/ 7930 h 6858000"/>
              <a:gd name="connsiteX3-35517" fmla="*/ 4979444 w 6127519"/>
              <a:gd name="connsiteY3-35518" fmla="*/ 43921 h 6858000"/>
              <a:gd name="connsiteX4-35519" fmla="*/ 5021173 w 6127519"/>
              <a:gd name="connsiteY4-35520" fmla="*/ 123738 h 6858000"/>
              <a:gd name="connsiteX5-35521" fmla="*/ 5075458 w 6127519"/>
              <a:gd name="connsiteY5-35522" fmla="*/ 264355 h 6858000"/>
              <a:gd name="connsiteX6-35523" fmla="*/ 5081175 w 6127519"/>
              <a:gd name="connsiteY6-35524" fmla="*/ 277448 h 6858000"/>
              <a:gd name="connsiteX7-35525" fmla="*/ 5097011 w 6127519"/>
              <a:gd name="connsiteY7-35526" fmla="*/ 355616 h 6858000"/>
              <a:gd name="connsiteX8-35527" fmla="*/ 5130982 w 6127519"/>
              <a:gd name="connsiteY8-35528" fmla="*/ 412030 h 6858000"/>
              <a:gd name="connsiteX9-35529" fmla="*/ 5153000 w 6127519"/>
              <a:gd name="connsiteY9-35530" fmla="*/ 507134 h 6858000"/>
              <a:gd name="connsiteX10-35531" fmla="*/ 5171282 w 6127519"/>
              <a:gd name="connsiteY10-35532" fmla="*/ 602071 h 6858000"/>
              <a:gd name="connsiteX11-35533" fmla="*/ 5176196 w 6127519"/>
              <a:gd name="connsiteY11-35534" fmla="*/ 636822 h 6858000"/>
              <a:gd name="connsiteX12-35535" fmla="*/ 5189051 w 6127519"/>
              <a:gd name="connsiteY12-35536" fmla="*/ 782518 h 6858000"/>
              <a:gd name="connsiteX13-35537" fmla="*/ 5221088 w 6127519"/>
              <a:gd name="connsiteY13-35538" fmla="*/ 860193 h 6858000"/>
              <a:gd name="connsiteX14-35539" fmla="*/ 5230806 w 6127519"/>
              <a:gd name="connsiteY14-35540" fmla="*/ 961354 h 6858000"/>
              <a:gd name="connsiteX15-35541" fmla="*/ 5201018 w 6127519"/>
              <a:gd name="connsiteY15-35542" fmla="*/ 1095027 h 6858000"/>
              <a:gd name="connsiteX16-35543" fmla="*/ 5202153 w 6127519"/>
              <a:gd name="connsiteY16-35544" fmla="*/ 1133224 h 6858000"/>
              <a:gd name="connsiteX17-35545" fmla="*/ 5189234 w 6127519"/>
              <a:gd name="connsiteY17-35546" fmla="*/ 1193495 h 6858000"/>
              <a:gd name="connsiteX18-35547" fmla="*/ 5202769 w 6127519"/>
              <a:gd name="connsiteY18-35548" fmla="*/ 1269450 h 6858000"/>
              <a:gd name="connsiteX19-35549" fmla="*/ 5225968 w 6127519"/>
              <a:gd name="connsiteY19-35550" fmla="*/ 1357994 h 6858000"/>
              <a:gd name="connsiteX20-35551" fmla="*/ 5233819 w 6127519"/>
              <a:gd name="connsiteY20-35552" fmla="*/ 1380922 h 6858000"/>
              <a:gd name="connsiteX21-35553" fmla="*/ 5237226 w 6127519"/>
              <a:gd name="connsiteY21-35554" fmla="*/ 1441327 h 6858000"/>
              <a:gd name="connsiteX22-35555" fmla="*/ 5255653 w 6127519"/>
              <a:gd name="connsiteY22-35556" fmla="*/ 1524712 h 6858000"/>
              <a:gd name="connsiteX23-35557" fmla="*/ 5263491 w 6127519"/>
              <a:gd name="connsiteY23-35558" fmla="*/ 1642938 h 6858000"/>
              <a:gd name="connsiteX24-35559" fmla="*/ 5261314 w 6127519"/>
              <a:gd name="connsiteY24-35560" fmla="*/ 1689177 h 6858000"/>
              <a:gd name="connsiteX25-35561" fmla="*/ 5259788 w 6127519"/>
              <a:gd name="connsiteY25-35562" fmla="*/ 1768516 h 6858000"/>
              <a:gd name="connsiteX26-35563" fmla="*/ 5255696 w 6127519"/>
              <a:gd name="connsiteY26-35564" fmla="*/ 1953770 h 6858000"/>
              <a:gd name="connsiteX27-35565" fmla="*/ 5252592 w 6127519"/>
              <a:gd name="connsiteY27-35566" fmla="*/ 2092210 h 6858000"/>
              <a:gd name="connsiteX28-35567" fmla="*/ 5250104 w 6127519"/>
              <a:gd name="connsiteY28-35568" fmla="*/ 2249166 h 6858000"/>
              <a:gd name="connsiteX29-35569" fmla="*/ 5251214 w 6127519"/>
              <a:gd name="connsiteY29-35570" fmla="*/ 2250944 h 6858000"/>
              <a:gd name="connsiteX30-35571" fmla="*/ 5250644 w 6127519"/>
              <a:gd name="connsiteY30-35572" fmla="*/ 2266619 h 6858000"/>
              <a:gd name="connsiteX31-35573" fmla="*/ 5293877 w 6127519"/>
              <a:gd name="connsiteY31-35574" fmla="*/ 2368649 h 6858000"/>
              <a:gd name="connsiteX32-35575" fmla="*/ 5311338 w 6127519"/>
              <a:gd name="connsiteY32-35576" fmla="*/ 2404034 h 6858000"/>
              <a:gd name="connsiteX33-35577" fmla="*/ 5338366 w 6127519"/>
              <a:gd name="connsiteY33-35578" fmla="*/ 2465052 h 6858000"/>
              <a:gd name="connsiteX34-35579" fmla="*/ 5371263 w 6127519"/>
              <a:gd name="connsiteY34-35580" fmla="*/ 2586413 h 6858000"/>
              <a:gd name="connsiteX35-35581" fmla="*/ 5407503 w 6127519"/>
              <a:gd name="connsiteY35-35582" fmla="*/ 2786290 h 6858000"/>
              <a:gd name="connsiteX36-35583" fmla="*/ 5407356 w 6127519"/>
              <a:gd name="connsiteY36-35584" fmla="*/ 2787545 h 6858000"/>
              <a:gd name="connsiteX37-35585" fmla="*/ 5457023 w 6127519"/>
              <a:gd name="connsiteY37-35586" fmla="*/ 2858292 h 6858000"/>
              <a:gd name="connsiteX38-35587" fmla="*/ 5479298 w 6127519"/>
              <a:gd name="connsiteY38-35588" fmla="*/ 2947791 h 6858000"/>
              <a:gd name="connsiteX39-35589" fmla="*/ 5481770 w 6127519"/>
              <a:gd name="connsiteY39-35590" fmla="*/ 2951352 h 6858000"/>
              <a:gd name="connsiteX40-35591" fmla="*/ 5482415 w 6127519"/>
              <a:gd name="connsiteY40-35592" fmla="*/ 3004079 h 6858000"/>
              <a:gd name="connsiteX41-35593" fmla="*/ 5503944 w 6127519"/>
              <a:gd name="connsiteY41-35594" fmla="*/ 3123335 h 6858000"/>
              <a:gd name="connsiteX42-35595" fmla="*/ 5516007 w 6127519"/>
              <a:gd name="connsiteY42-35596" fmla="*/ 3258473 h 6858000"/>
              <a:gd name="connsiteX43-35597" fmla="*/ 5589758 w 6127519"/>
              <a:gd name="connsiteY43-35598" fmla="*/ 3453699 h 6858000"/>
              <a:gd name="connsiteX44-35599" fmla="*/ 5596144 w 6127519"/>
              <a:gd name="connsiteY44-35600" fmla="*/ 3534624 h 6858000"/>
              <a:gd name="connsiteX45-35601" fmla="*/ 5597750 w 6127519"/>
              <a:gd name="connsiteY45-35602" fmla="*/ 3534129 h 6858000"/>
              <a:gd name="connsiteX46-35603" fmla="*/ 5599700 w 6127519"/>
              <a:gd name="connsiteY46-35604" fmla="*/ 3547221 h 6858000"/>
              <a:gd name="connsiteX47-35605" fmla="*/ 5615031 w 6127519"/>
              <a:gd name="connsiteY47-35606" fmla="*/ 3557482 h 6858000"/>
              <a:gd name="connsiteX48-35607" fmla="*/ 5618377 w 6127519"/>
              <a:gd name="connsiteY48-35608" fmla="*/ 3588431 h 6858000"/>
              <a:gd name="connsiteX49-35609" fmla="*/ 5612155 w 6127519"/>
              <a:gd name="connsiteY49-35610" fmla="*/ 3589869 h 6858000"/>
              <a:gd name="connsiteX50-35611" fmla="*/ 5620843 w 6127519"/>
              <a:gd name="connsiteY50-35612" fmla="*/ 3606745 h 6858000"/>
              <a:gd name="connsiteX51-35613" fmla="*/ 5655472 w 6127519"/>
              <a:gd name="connsiteY51-35614" fmla="*/ 3678877 h 6858000"/>
              <a:gd name="connsiteX52-35615" fmla="*/ 5683015 w 6127519"/>
              <a:gd name="connsiteY52-35616" fmla="*/ 3762025 h 6858000"/>
              <a:gd name="connsiteX53-35617" fmla="*/ 5696643 w 6127519"/>
              <a:gd name="connsiteY53-35618" fmla="*/ 3773888 h 6858000"/>
              <a:gd name="connsiteX54-35619" fmla="*/ 5707995 w 6127519"/>
              <a:gd name="connsiteY54-35620" fmla="*/ 3781685 h 6858000"/>
              <a:gd name="connsiteX55-35621" fmla="*/ 5768491 w 6127519"/>
              <a:gd name="connsiteY55-35622" fmla="*/ 3914399 h 6858000"/>
              <a:gd name="connsiteX56-35623" fmla="*/ 5793123 w 6127519"/>
              <a:gd name="connsiteY56-35624" fmla="*/ 3969952 h 6858000"/>
              <a:gd name="connsiteX57-35625" fmla="*/ 5808321 w 6127519"/>
              <a:gd name="connsiteY57-35626" fmla="*/ 3988153 h 6858000"/>
              <a:gd name="connsiteX58-35627" fmla="*/ 5825621 w 6127519"/>
              <a:gd name="connsiteY58-35628" fmla="*/ 4015525 h 6858000"/>
              <a:gd name="connsiteX59-35629" fmla="*/ 5860672 w 6127519"/>
              <a:gd name="connsiteY59-35630" fmla="*/ 4061579 h 6858000"/>
              <a:gd name="connsiteX60-35631" fmla="*/ 5872173 w 6127519"/>
              <a:gd name="connsiteY60-35632" fmla="*/ 4088497 h 6858000"/>
              <a:gd name="connsiteX61-35633" fmla="*/ 5894095 w 6127519"/>
              <a:gd name="connsiteY61-35634" fmla="*/ 4128857 h 6858000"/>
              <a:gd name="connsiteX62-35635" fmla="*/ 5903513 w 6127519"/>
              <a:gd name="connsiteY62-35636" fmla="*/ 4187661 h 6858000"/>
              <a:gd name="connsiteX63-35637" fmla="*/ 5917114 w 6127519"/>
              <a:gd name="connsiteY63-35638" fmla="*/ 4213096 h 6858000"/>
              <a:gd name="connsiteX64-35639" fmla="*/ 5924233 w 6127519"/>
              <a:gd name="connsiteY64-35640" fmla="*/ 4242060 h 6858000"/>
              <a:gd name="connsiteX65-35641" fmla="*/ 5928910 w 6127519"/>
              <a:gd name="connsiteY65-35642" fmla="*/ 4300973 h 6858000"/>
              <a:gd name="connsiteX66-35643" fmla="*/ 5939320 w 6127519"/>
              <a:gd name="connsiteY66-35644" fmla="*/ 4340435 h 6858000"/>
              <a:gd name="connsiteX67-35645" fmla="*/ 5946705 w 6127519"/>
              <a:gd name="connsiteY67-35646" fmla="*/ 4428051 h 6858000"/>
              <a:gd name="connsiteX68-35647" fmla="*/ 5949261 w 6127519"/>
              <a:gd name="connsiteY68-35648" fmla="*/ 4449185 h 6858000"/>
              <a:gd name="connsiteX69-35649" fmla="*/ 5968960 w 6127519"/>
              <a:gd name="connsiteY69-35650" fmla="*/ 4482655 h 6858000"/>
              <a:gd name="connsiteX70-35651" fmla="*/ 5980106 w 6127519"/>
              <a:gd name="connsiteY70-35652" fmla="*/ 4585087 h 6858000"/>
              <a:gd name="connsiteX71-35653" fmla="*/ 5998138 w 6127519"/>
              <a:gd name="connsiteY71-35654" fmla="*/ 4697518 h 6858000"/>
              <a:gd name="connsiteX72-35655" fmla="*/ 6007819 w 6127519"/>
              <a:gd name="connsiteY72-35656" fmla="*/ 4858148 h 6858000"/>
              <a:gd name="connsiteX73-35657" fmla="*/ 6007749 w 6127519"/>
              <a:gd name="connsiteY73-35658" fmla="*/ 4964715 h 6858000"/>
              <a:gd name="connsiteX74-35659" fmla="*/ 6005269 w 6127519"/>
              <a:gd name="connsiteY74-35660" fmla="*/ 5150567 h 6858000"/>
              <a:gd name="connsiteX75-35661" fmla="*/ 6001127 w 6127519"/>
              <a:gd name="connsiteY75-35662" fmla="*/ 5164609 h 6858000"/>
              <a:gd name="connsiteX76-35663" fmla="*/ 5998514 w 6127519"/>
              <a:gd name="connsiteY76-35664" fmla="*/ 5189673 h 6858000"/>
              <a:gd name="connsiteX77-35665" fmla="*/ 6018409 w 6127519"/>
              <a:gd name="connsiteY77-35666" fmla="*/ 5227157 h 6858000"/>
              <a:gd name="connsiteX78-35667" fmla="*/ 6036748 w 6127519"/>
              <a:gd name="connsiteY78-35668" fmla="*/ 5322752 h 6858000"/>
              <a:gd name="connsiteX79-35669" fmla="*/ 6036943 w 6127519"/>
              <a:gd name="connsiteY79-35670" fmla="*/ 5329480 h 6858000"/>
              <a:gd name="connsiteX80-35671" fmla="*/ 6037677 w 6127519"/>
              <a:gd name="connsiteY80-35672" fmla="*/ 5354807 h 6858000"/>
              <a:gd name="connsiteX81-35673" fmla="*/ 6039728 w 6127519"/>
              <a:gd name="connsiteY81-35674" fmla="*/ 5359416 h 6858000"/>
              <a:gd name="connsiteX82-35675" fmla="*/ 6053435 w 6127519"/>
              <a:gd name="connsiteY82-35676" fmla="*/ 5387547 h 6858000"/>
              <a:gd name="connsiteX83-35677" fmla="*/ 6065933 w 6127519"/>
              <a:gd name="connsiteY83-35678" fmla="*/ 5443002 h 6858000"/>
              <a:gd name="connsiteX84-35679" fmla="*/ 6068640 w 6127519"/>
              <a:gd name="connsiteY84-35680" fmla="*/ 5474503 h 6858000"/>
              <a:gd name="connsiteX85-35681" fmla="*/ 6080922 w 6127519"/>
              <a:gd name="connsiteY85-35682" fmla="*/ 5561070 h 6858000"/>
              <a:gd name="connsiteX86-35683" fmla="*/ 6096949 w 6127519"/>
              <a:gd name="connsiteY86-35684" fmla="*/ 5648179 h 6858000"/>
              <a:gd name="connsiteX87-35685" fmla="*/ 6121353 w 6127519"/>
              <a:gd name="connsiteY87-35686" fmla="*/ 5721725 h 6858000"/>
              <a:gd name="connsiteX88-35687" fmla="*/ 6109884 w 6127519"/>
              <a:gd name="connsiteY88-35688" fmla="*/ 5721959 h 6858000"/>
              <a:gd name="connsiteX89-35689" fmla="*/ 6127024 w 6127519"/>
              <a:gd name="connsiteY89-35690" fmla="*/ 5786902 h 6858000"/>
              <a:gd name="connsiteX90-35691" fmla="*/ 6127519 w 6127519"/>
              <a:gd name="connsiteY90-35692" fmla="*/ 5865775 h 6858000"/>
              <a:gd name="connsiteX91-35693" fmla="*/ 6119217 w 6127519"/>
              <a:gd name="connsiteY91-35694" fmla="*/ 5888542 h 6858000"/>
              <a:gd name="connsiteX92-35695" fmla="*/ 6102493 w 6127519"/>
              <a:gd name="connsiteY92-35696" fmla="*/ 5928602 h 6858000"/>
              <a:gd name="connsiteX93-35697" fmla="*/ 6056863 w 6127519"/>
              <a:gd name="connsiteY93-35698" fmla="*/ 6000643 h 6858000"/>
              <a:gd name="connsiteX94-35699" fmla="*/ 6045436 w 6127519"/>
              <a:gd name="connsiteY94-35700" fmla="*/ 6124480 h 6858000"/>
              <a:gd name="connsiteX95-35701" fmla="*/ 6030489 w 6127519"/>
              <a:gd name="connsiteY95-35702" fmla="*/ 6317666 h 6858000"/>
              <a:gd name="connsiteX96-35703" fmla="*/ 6007492 w 6127519"/>
              <a:gd name="connsiteY96-35704" fmla="*/ 6440818 h 6858000"/>
              <a:gd name="connsiteX97-35705" fmla="*/ 6009467 w 6127519"/>
              <a:gd name="connsiteY97-35706" fmla="*/ 6487076 h 6858000"/>
              <a:gd name="connsiteX98-35707" fmla="*/ 5995064 w 6127519"/>
              <a:gd name="connsiteY98-35708" fmla="*/ 6540791 h 6858000"/>
              <a:gd name="connsiteX99-35709" fmla="*/ 6004510 w 6127519"/>
              <a:gd name="connsiteY99-35710" fmla="*/ 6599256 h 6858000"/>
              <a:gd name="connsiteX100-35711" fmla="*/ 5986207 w 6127519"/>
              <a:gd name="connsiteY100-35712" fmla="*/ 6695855 h 6858000"/>
              <a:gd name="connsiteX101-35713" fmla="*/ 5979428 w 6127519"/>
              <a:gd name="connsiteY101-35714" fmla="*/ 6754678 h 6858000"/>
              <a:gd name="connsiteX102-35715" fmla="*/ 5983398 w 6127519"/>
              <a:gd name="connsiteY102-35716" fmla="*/ 6778641 h 6858000"/>
              <a:gd name="connsiteX103-35717" fmla="*/ 5984543 w 6127519"/>
              <a:gd name="connsiteY103-35718" fmla="*/ 6811016 h 6858000"/>
              <a:gd name="connsiteX104-35719" fmla="*/ 5979671 w 6127519"/>
              <a:gd name="connsiteY104-35720" fmla="*/ 6858000 h 6858000"/>
              <a:gd name="connsiteX105-35721" fmla="*/ 0 w 6127519"/>
              <a:gd name="connsiteY105-35722" fmla="*/ 6858000 h 6858000"/>
              <a:gd name="connsiteX106-35723" fmla="*/ 0 w 6127519"/>
              <a:gd name="connsiteY106-35724" fmla="*/ 0 h 6858000"/>
              <a:gd name="connsiteX0-35725" fmla="*/ 0 w 6127519"/>
              <a:gd name="connsiteY0-35726" fmla="*/ 0 h 6858000"/>
              <a:gd name="connsiteX1-35727" fmla="*/ 4965888 w 6127519"/>
              <a:gd name="connsiteY1-35728" fmla="*/ 0 h 6858000"/>
              <a:gd name="connsiteX2-35729" fmla="*/ 4967767 w 6127519"/>
              <a:gd name="connsiteY2-35730" fmla="*/ 7930 h 6858000"/>
              <a:gd name="connsiteX3-35731" fmla="*/ 4979444 w 6127519"/>
              <a:gd name="connsiteY3-35732" fmla="*/ 43921 h 6858000"/>
              <a:gd name="connsiteX4-35733" fmla="*/ 5021173 w 6127519"/>
              <a:gd name="connsiteY4-35734" fmla="*/ 123738 h 6858000"/>
              <a:gd name="connsiteX5-35735" fmla="*/ 5075458 w 6127519"/>
              <a:gd name="connsiteY5-35736" fmla="*/ 264355 h 6858000"/>
              <a:gd name="connsiteX6-35737" fmla="*/ 5081175 w 6127519"/>
              <a:gd name="connsiteY6-35738" fmla="*/ 277448 h 6858000"/>
              <a:gd name="connsiteX7-35739" fmla="*/ 5097011 w 6127519"/>
              <a:gd name="connsiteY7-35740" fmla="*/ 355616 h 6858000"/>
              <a:gd name="connsiteX8-35741" fmla="*/ 5130982 w 6127519"/>
              <a:gd name="connsiteY8-35742" fmla="*/ 412030 h 6858000"/>
              <a:gd name="connsiteX9-35743" fmla="*/ 5153000 w 6127519"/>
              <a:gd name="connsiteY9-35744" fmla="*/ 507134 h 6858000"/>
              <a:gd name="connsiteX10-35745" fmla="*/ 5171282 w 6127519"/>
              <a:gd name="connsiteY10-35746" fmla="*/ 602071 h 6858000"/>
              <a:gd name="connsiteX11-35747" fmla="*/ 5176196 w 6127519"/>
              <a:gd name="connsiteY11-35748" fmla="*/ 636822 h 6858000"/>
              <a:gd name="connsiteX12-35749" fmla="*/ 5189051 w 6127519"/>
              <a:gd name="connsiteY12-35750" fmla="*/ 782518 h 6858000"/>
              <a:gd name="connsiteX13-35751" fmla="*/ 5221088 w 6127519"/>
              <a:gd name="connsiteY13-35752" fmla="*/ 860193 h 6858000"/>
              <a:gd name="connsiteX14-35753" fmla="*/ 5230806 w 6127519"/>
              <a:gd name="connsiteY14-35754" fmla="*/ 961354 h 6858000"/>
              <a:gd name="connsiteX15-35755" fmla="*/ 5201018 w 6127519"/>
              <a:gd name="connsiteY15-35756" fmla="*/ 1095027 h 6858000"/>
              <a:gd name="connsiteX16-35757" fmla="*/ 5202153 w 6127519"/>
              <a:gd name="connsiteY16-35758" fmla="*/ 1133224 h 6858000"/>
              <a:gd name="connsiteX17-35759" fmla="*/ 5189234 w 6127519"/>
              <a:gd name="connsiteY17-35760" fmla="*/ 1193495 h 6858000"/>
              <a:gd name="connsiteX18-35761" fmla="*/ 5202769 w 6127519"/>
              <a:gd name="connsiteY18-35762" fmla="*/ 1269450 h 6858000"/>
              <a:gd name="connsiteX19-35763" fmla="*/ 5225968 w 6127519"/>
              <a:gd name="connsiteY19-35764" fmla="*/ 1357994 h 6858000"/>
              <a:gd name="connsiteX20-35765" fmla="*/ 5233819 w 6127519"/>
              <a:gd name="connsiteY20-35766" fmla="*/ 1380922 h 6858000"/>
              <a:gd name="connsiteX21-35767" fmla="*/ 5237226 w 6127519"/>
              <a:gd name="connsiteY21-35768" fmla="*/ 1441327 h 6858000"/>
              <a:gd name="connsiteX22-35769" fmla="*/ 5255653 w 6127519"/>
              <a:gd name="connsiteY22-35770" fmla="*/ 1524712 h 6858000"/>
              <a:gd name="connsiteX23-35771" fmla="*/ 5263491 w 6127519"/>
              <a:gd name="connsiteY23-35772" fmla="*/ 1642938 h 6858000"/>
              <a:gd name="connsiteX24-35773" fmla="*/ 5261314 w 6127519"/>
              <a:gd name="connsiteY24-35774" fmla="*/ 1689177 h 6858000"/>
              <a:gd name="connsiteX25-35775" fmla="*/ 5259788 w 6127519"/>
              <a:gd name="connsiteY25-35776" fmla="*/ 1768516 h 6858000"/>
              <a:gd name="connsiteX26-35777" fmla="*/ 5255696 w 6127519"/>
              <a:gd name="connsiteY26-35778" fmla="*/ 1953770 h 6858000"/>
              <a:gd name="connsiteX27-35779" fmla="*/ 5252592 w 6127519"/>
              <a:gd name="connsiteY27-35780" fmla="*/ 2092210 h 6858000"/>
              <a:gd name="connsiteX28-35781" fmla="*/ 5250104 w 6127519"/>
              <a:gd name="connsiteY28-35782" fmla="*/ 2249166 h 6858000"/>
              <a:gd name="connsiteX29-35783" fmla="*/ 5251214 w 6127519"/>
              <a:gd name="connsiteY29-35784" fmla="*/ 2250944 h 6858000"/>
              <a:gd name="connsiteX30-35785" fmla="*/ 5250644 w 6127519"/>
              <a:gd name="connsiteY30-35786" fmla="*/ 2266619 h 6858000"/>
              <a:gd name="connsiteX31-35787" fmla="*/ 5293877 w 6127519"/>
              <a:gd name="connsiteY31-35788" fmla="*/ 2368649 h 6858000"/>
              <a:gd name="connsiteX32-35789" fmla="*/ 5311338 w 6127519"/>
              <a:gd name="connsiteY32-35790" fmla="*/ 2404034 h 6858000"/>
              <a:gd name="connsiteX33-35791" fmla="*/ 5338366 w 6127519"/>
              <a:gd name="connsiteY33-35792" fmla="*/ 2465052 h 6858000"/>
              <a:gd name="connsiteX34-35793" fmla="*/ 5371263 w 6127519"/>
              <a:gd name="connsiteY34-35794" fmla="*/ 2586413 h 6858000"/>
              <a:gd name="connsiteX35-35795" fmla="*/ 5407503 w 6127519"/>
              <a:gd name="connsiteY35-35796" fmla="*/ 2786290 h 6858000"/>
              <a:gd name="connsiteX36-35797" fmla="*/ 5407356 w 6127519"/>
              <a:gd name="connsiteY36-35798" fmla="*/ 2787545 h 6858000"/>
              <a:gd name="connsiteX37-35799" fmla="*/ 5457023 w 6127519"/>
              <a:gd name="connsiteY37-35800" fmla="*/ 2858292 h 6858000"/>
              <a:gd name="connsiteX38-35801" fmla="*/ 5479298 w 6127519"/>
              <a:gd name="connsiteY38-35802" fmla="*/ 2947791 h 6858000"/>
              <a:gd name="connsiteX39-35803" fmla="*/ 5481770 w 6127519"/>
              <a:gd name="connsiteY39-35804" fmla="*/ 2951352 h 6858000"/>
              <a:gd name="connsiteX40-35805" fmla="*/ 5482415 w 6127519"/>
              <a:gd name="connsiteY40-35806" fmla="*/ 3004079 h 6858000"/>
              <a:gd name="connsiteX41-35807" fmla="*/ 5503944 w 6127519"/>
              <a:gd name="connsiteY41-35808" fmla="*/ 3123335 h 6858000"/>
              <a:gd name="connsiteX42-35809" fmla="*/ 5516007 w 6127519"/>
              <a:gd name="connsiteY42-35810" fmla="*/ 3258473 h 6858000"/>
              <a:gd name="connsiteX43-35811" fmla="*/ 5589758 w 6127519"/>
              <a:gd name="connsiteY43-35812" fmla="*/ 3453699 h 6858000"/>
              <a:gd name="connsiteX44-35813" fmla="*/ 5596144 w 6127519"/>
              <a:gd name="connsiteY44-35814" fmla="*/ 3534624 h 6858000"/>
              <a:gd name="connsiteX45-35815" fmla="*/ 5597750 w 6127519"/>
              <a:gd name="connsiteY45-35816" fmla="*/ 3534129 h 6858000"/>
              <a:gd name="connsiteX46-35817" fmla="*/ 5599700 w 6127519"/>
              <a:gd name="connsiteY46-35818" fmla="*/ 3547221 h 6858000"/>
              <a:gd name="connsiteX47-35819" fmla="*/ 5615031 w 6127519"/>
              <a:gd name="connsiteY47-35820" fmla="*/ 3557482 h 6858000"/>
              <a:gd name="connsiteX48-35821" fmla="*/ 5618377 w 6127519"/>
              <a:gd name="connsiteY48-35822" fmla="*/ 3588431 h 6858000"/>
              <a:gd name="connsiteX49-35823" fmla="*/ 5612155 w 6127519"/>
              <a:gd name="connsiteY49-35824" fmla="*/ 3589869 h 6858000"/>
              <a:gd name="connsiteX50-35825" fmla="*/ 5620843 w 6127519"/>
              <a:gd name="connsiteY50-35826" fmla="*/ 3606745 h 6858000"/>
              <a:gd name="connsiteX51-35827" fmla="*/ 5655472 w 6127519"/>
              <a:gd name="connsiteY51-35828" fmla="*/ 3678877 h 6858000"/>
              <a:gd name="connsiteX52-35829" fmla="*/ 5683015 w 6127519"/>
              <a:gd name="connsiteY52-35830" fmla="*/ 3762025 h 6858000"/>
              <a:gd name="connsiteX53-35831" fmla="*/ 5696643 w 6127519"/>
              <a:gd name="connsiteY53-35832" fmla="*/ 3773888 h 6858000"/>
              <a:gd name="connsiteX54-35833" fmla="*/ 5707995 w 6127519"/>
              <a:gd name="connsiteY54-35834" fmla="*/ 3781685 h 6858000"/>
              <a:gd name="connsiteX55-35835" fmla="*/ 5768491 w 6127519"/>
              <a:gd name="connsiteY55-35836" fmla="*/ 3914399 h 6858000"/>
              <a:gd name="connsiteX56-35837" fmla="*/ 5793123 w 6127519"/>
              <a:gd name="connsiteY56-35838" fmla="*/ 3969952 h 6858000"/>
              <a:gd name="connsiteX57-35839" fmla="*/ 5808321 w 6127519"/>
              <a:gd name="connsiteY57-35840" fmla="*/ 3988153 h 6858000"/>
              <a:gd name="connsiteX58-35841" fmla="*/ 5825621 w 6127519"/>
              <a:gd name="connsiteY58-35842" fmla="*/ 4015525 h 6858000"/>
              <a:gd name="connsiteX59-35843" fmla="*/ 5860672 w 6127519"/>
              <a:gd name="connsiteY59-35844" fmla="*/ 4061579 h 6858000"/>
              <a:gd name="connsiteX60-35845" fmla="*/ 5872173 w 6127519"/>
              <a:gd name="connsiteY60-35846" fmla="*/ 4088497 h 6858000"/>
              <a:gd name="connsiteX61-35847" fmla="*/ 5894095 w 6127519"/>
              <a:gd name="connsiteY61-35848" fmla="*/ 4128857 h 6858000"/>
              <a:gd name="connsiteX62-35849" fmla="*/ 5903513 w 6127519"/>
              <a:gd name="connsiteY62-35850" fmla="*/ 4187661 h 6858000"/>
              <a:gd name="connsiteX63-35851" fmla="*/ 5917114 w 6127519"/>
              <a:gd name="connsiteY63-35852" fmla="*/ 4213096 h 6858000"/>
              <a:gd name="connsiteX64-35853" fmla="*/ 5924233 w 6127519"/>
              <a:gd name="connsiteY64-35854" fmla="*/ 4242060 h 6858000"/>
              <a:gd name="connsiteX65-35855" fmla="*/ 5928910 w 6127519"/>
              <a:gd name="connsiteY65-35856" fmla="*/ 4300973 h 6858000"/>
              <a:gd name="connsiteX66-35857" fmla="*/ 5939320 w 6127519"/>
              <a:gd name="connsiteY66-35858" fmla="*/ 4340435 h 6858000"/>
              <a:gd name="connsiteX67-35859" fmla="*/ 5946705 w 6127519"/>
              <a:gd name="connsiteY67-35860" fmla="*/ 4428051 h 6858000"/>
              <a:gd name="connsiteX68-35861" fmla="*/ 5949261 w 6127519"/>
              <a:gd name="connsiteY68-35862" fmla="*/ 4449185 h 6858000"/>
              <a:gd name="connsiteX69-35863" fmla="*/ 5968960 w 6127519"/>
              <a:gd name="connsiteY69-35864" fmla="*/ 4482655 h 6858000"/>
              <a:gd name="connsiteX70-35865" fmla="*/ 5980106 w 6127519"/>
              <a:gd name="connsiteY70-35866" fmla="*/ 4585087 h 6858000"/>
              <a:gd name="connsiteX71-35867" fmla="*/ 5998138 w 6127519"/>
              <a:gd name="connsiteY71-35868" fmla="*/ 4697518 h 6858000"/>
              <a:gd name="connsiteX72-35869" fmla="*/ 6007819 w 6127519"/>
              <a:gd name="connsiteY72-35870" fmla="*/ 4858148 h 6858000"/>
              <a:gd name="connsiteX73-35871" fmla="*/ 6007749 w 6127519"/>
              <a:gd name="connsiteY73-35872" fmla="*/ 4964715 h 6858000"/>
              <a:gd name="connsiteX74-35873" fmla="*/ 6005269 w 6127519"/>
              <a:gd name="connsiteY74-35874" fmla="*/ 5150567 h 6858000"/>
              <a:gd name="connsiteX75-35875" fmla="*/ 6001127 w 6127519"/>
              <a:gd name="connsiteY75-35876" fmla="*/ 5164609 h 6858000"/>
              <a:gd name="connsiteX76-35877" fmla="*/ 5998514 w 6127519"/>
              <a:gd name="connsiteY76-35878" fmla="*/ 5189673 h 6858000"/>
              <a:gd name="connsiteX77-35879" fmla="*/ 6018409 w 6127519"/>
              <a:gd name="connsiteY77-35880" fmla="*/ 5227157 h 6858000"/>
              <a:gd name="connsiteX78-35881" fmla="*/ 6036748 w 6127519"/>
              <a:gd name="connsiteY78-35882" fmla="*/ 5322752 h 6858000"/>
              <a:gd name="connsiteX79-35883" fmla="*/ 6036943 w 6127519"/>
              <a:gd name="connsiteY79-35884" fmla="*/ 5329480 h 6858000"/>
              <a:gd name="connsiteX80-35885" fmla="*/ 6037677 w 6127519"/>
              <a:gd name="connsiteY80-35886" fmla="*/ 5354807 h 6858000"/>
              <a:gd name="connsiteX81-35887" fmla="*/ 6039728 w 6127519"/>
              <a:gd name="connsiteY81-35888" fmla="*/ 5359416 h 6858000"/>
              <a:gd name="connsiteX82-35889" fmla="*/ 6053435 w 6127519"/>
              <a:gd name="connsiteY82-35890" fmla="*/ 5387547 h 6858000"/>
              <a:gd name="connsiteX83-35891" fmla="*/ 6065933 w 6127519"/>
              <a:gd name="connsiteY83-35892" fmla="*/ 5443002 h 6858000"/>
              <a:gd name="connsiteX84-35893" fmla="*/ 6068640 w 6127519"/>
              <a:gd name="connsiteY84-35894" fmla="*/ 5474503 h 6858000"/>
              <a:gd name="connsiteX85-35895" fmla="*/ 6080922 w 6127519"/>
              <a:gd name="connsiteY85-35896" fmla="*/ 5561070 h 6858000"/>
              <a:gd name="connsiteX86-35897" fmla="*/ 6096949 w 6127519"/>
              <a:gd name="connsiteY86-35898" fmla="*/ 5648179 h 6858000"/>
              <a:gd name="connsiteX87-35899" fmla="*/ 6121353 w 6127519"/>
              <a:gd name="connsiteY87-35900" fmla="*/ 5721725 h 6858000"/>
              <a:gd name="connsiteX88-35901" fmla="*/ 6109884 w 6127519"/>
              <a:gd name="connsiteY88-35902" fmla="*/ 5721959 h 6858000"/>
              <a:gd name="connsiteX89-35903" fmla="*/ 6127024 w 6127519"/>
              <a:gd name="connsiteY89-35904" fmla="*/ 5786902 h 6858000"/>
              <a:gd name="connsiteX90-35905" fmla="*/ 6127519 w 6127519"/>
              <a:gd name="connsiteY90-35906" fmla="*/ 5865775 h 6858000"/>
              <a:gd name="connsiteX91-35907" fmla="*/ 6116287 w 6127519"/>
              <a:gd name="connsiteY91-35908" fmla="*/ 5868026 h 6858000"/>
              <a:gd name="connsiteX92-35909" fmla="*/ 6102493 w 6127519"/>
              <a:gd name="connsiteY92-35910" fmla="*/ 5928602 h 6858000"/>
              <a:gd name="connsiteX93-35911" fmla="*/ 6056863 w 6127519"/>
              <a:gd name="connsiteY93-35912" fmla="*/ 6000643 h 6858000"/>
              <a:gd name="connsiteX94-35913" fmla="*/ 6045436 w 6127519"/>
              <a:gd name="connsiteY94-35914" fmla="*/ 6124480 h 6858000"/>
              <a:gd name="connsiteX95-35915" fmla="*/ 6030489 w 6127519"/>
              <a:gd name="connsiteY95-35916" fmla="*/ 6317666 h 6858000"/>
              <a:gd name="connsiteX96-35917" fmla="*/ 6007492 w 6127519"/>
              <a:gd name="connsiteY96-35918" fmla="*/ 6440818 h 6858000"/>
              <a:gd name="connsiteX97-35919" fmla="*/ 6009467 w 6127519"/>
              <a:gd name="connsiteY97-35920" fmla="*/ 6487076 h 6858000"/>
              <a:gd name="connsiteX98-35921" fmla="*/ 5995064 w 6127519"/>
              <a:gd name="connsiteY98-35922" fmla="*/ 6540791 h 6858000"/>
              <a:gd name="connsiteX99-35923" fmla="*/ 6004510 w 6127519"/>
              <a:gd name="connsiteY99-35924" fmla="*/ 6599256 h 6858000"/>
              <a:gd name="connsiteX100-35925" fmla="*/ 5986207 w 6127519"/>
              <a:gd name="connsiteY100-35926" fmla="*/ 6695855 h 6858000"/>
              <a:gd name="connsiteX101-35927" fmla="*/ 5979428 w 6127519"/>
              <a:gd name="connsiteY101-35928" fmla="*/ 6754678 h 6858000"/>
              <a:gd name="connsiteX102-35929" fmla="*/ 5983398 w 6127519"/>
              <a:gd name="connsiteY102-35930" fmla="*/ 6778641 h 6858000"/>
              <a:gd name="connsiteX103-35931" fmla="*/ 5984543 w 6127519"/>
              <a:gd name="connsiteY103-35932" fmla="*/ 6811016 h 6858000"/>
              <a:gd name="connsiteX104-35933" fmla="*/ 5979671 w 6127519"/>
              <a:gd name="connsiteY104-35934" fmla="*/ 6858000 h 6858000"/>
              <a:gd name="connsiteX105-35935" fmla="*/ 0 w 6127519"/>
              <a:gd name="connsiteY105-35936" fmla="*/ 6858000 h 6858000"/>
              <a:gd name="connsiteX106-35937" fmla="*/ 0 w 6127519"/>
              <a:gd name="connsiteY106-35938" fmla="*/ 0 h 6858000"/>
              <a:gd name="connsiteX0-35939" fmla="*/ 0 w 6127519"/>
              <a:gd name="connsiteY0-35940" fmla="*/ 0 h 6858000"/>
              <a:gd name="connsiteX1-35941" fmla="*/ 4965888 w 6127519"/>
              <a:gd name="connsiteY1-35942" fmla="*/ 0 h 6858000"/>
              <a:gd name="connsiteX2-35943" fmla="*/ 4967767 w 6127519"/>
              <a:gd name="connsiteY2-35944" fmla="*/ 7930 h 6858000"/>
              <a:gd name="connsiteX3-35945" fmla="*/ 4979444 w 6127519"/>
              <a:gd name="connsiteY3-35946" fmla="*/ 43921 h 6858000"/>
              <a:gd name="connsiteX4-35947" fmla="*/ 5021173 w 6127519"/>
              <a:gd name="connsiteY4-35948" fmla="*/ 123738 h 6858000"/>
              <a:gd name="connsiteX5-35949" fmla="*/ 5075458 w 6127519"/>
              <a:gd name="connsiteY5-35950" fmla="*/ 264355 h 6858000"/>
              <a:gd name="connsiteX6-35951" fmla="*/ 5081175 w 6127519"/>
              <a:gd name="connsiteY6-35952" fmla="*/ 277448 h 6858000"/>
              <a:gd name="connsiteX7-35953" fmla="*/ 5097011 w 6127519"/>
              <a:gd name="connsiteY7-35954" fmla="*/ 355616 h 6858000"/>
              <a:gd name="connsiteX8-35955" fmla="*/ 5130982 w 6127519"/>
              <a:gd name="connsiteY8-35956" fmla="*/ 412030 h 6858000"/>
              <a:gd name="connsiteX9-35957" fmla="*/ 5153000 w 6127519"/>
              <a:gd name="connsiteY9-35958" fmla="*/ 507134 h 6858000"/>
              <a:gd name="connsiteX10-35959" fmla="*/ 5171282 w 6127519"/>
              <a:gd name="connsiteY10-35960" fmla="*/ 602071 h 6858000"/>
              <a:gd name="connsiteX11-35961" fmla="*/ 5176196 w 6127519"/>
              <a:gd name="connsiteY11-35962" fmla="*/ 636822 h 6858000"/>
              <a:gd name="connsiteX12-35963" fmla="*/ 5189051 w 6127519"/>
              <a:gd name="connsiteY12-35964" fmla="*/ 782518 h 6858000"/>
              <a:gd name="connsiteX13-35965" fmla="*/ 5221088 w 6127519"/>
              <a:gd name="connsiteY13-35966" fmla="*/ 860193 h 6858000"/>
              <a:gd name="connsiteX14-35967" fmla="*/ 5230806 w 6127519"/>
              <a:gd name="connsiteY14-35968" fmla="*/ 961354 h 6858000"/>
              <a:gd name="connsiteX15-35969" fmla="*/ 5201018 w 6127519"/>
              <a:gd name="connsiteY15-35970" fmla="*/ 1095027 h 6858000"/>
              <a:gd name="connsiteX16-35971" fmla="*/ 5202153 w 6127519"/>
              <a:gd name="connsiteY16-35972" fmla="*/ 1133224 h 6858000"/>
              <a:gd name="connsiteX17-35973" fmla="*/ 5189234 w 6127519"/>
              <a:gd name="connsiteY17-35974" fmla="*/ 1193495 h 6858000"/>
              <a:gd name="connsiteX18-35975" fmla="*/ 5202769 w 6127519"/>
              <a:gd name="connsiteY18-35976" fmla="*/ 1269450 h 6858000"/>
              <a:gd name="connsiteX19-35977" fmla="*/ 5225968 w 6127519"/>
              <a:gd name="connsiteY19-35978" fmla="*/ 1357994 h 6858000"/>
              <a:gd name="connsiteX20-35979" fmla="*/ 5233819 w 6127519"/>
              <a:gd name="connsiteY20-35980" fmla="*/ 1380922 h 6858000"/>
              <a:gd name="connsiteX21-35981" fmla="*/ 5237226 w 6127519"/>
              <a:gd name="connsiteY21-35982" fmla="*/ 1441327 h 6858000"/>
              <a:gd name="connsiteX22-35983" fmla="*/ 5255653 w 6127519"/>
              <a:gd name="connsiteY22-35984" fmla="*/ 1524712 h 6858000"/>
              <a:gd name="connsiteX23-35985" fmla="*/ 5263491 w 6127519"/>
              <a:gd name="connsiteY23-35986" fmla="*/ 1642938 h 6858000"/>
              <a:gd name="connsiteX24-35987" fmla="*/ 5261314 w 6127519"/>
              <a:gd name="connsiteY24-35988" fmla="*/ 1689177 h 6858000"/>
              <a:gd name="connsiteX25-35989" fmla="*/ 5259788 w 6127519"/>
              <a:gd name="connsiteY25-35990" fmla="*/ 1768516 h 6858000"/>
              <a:gd name="connsiteX26-35991" fmla="*/ 5255696 w 6127519"/>
              <a:gd name="connsiteY26-35992" fmla="*/ 1953770 h 6858000"/>
              <a:gd name="connsiteX27-35993" fmla="*/ 5252592 w 6127519"/>
              <a:gd name="connsiteY27-35994" fmla="*/ 2092210 h 6858000"/>
              <a:gd name="connsiteX28-35995" fmla="*/ 5250104 w 6127519"/>
              <a:gd name="connsiteY28-35996" fmla="*/ 2249166 h 6858000"/>
              <a:gd name="connsiteX29-35997" fmla="*/ 5251214 w 6127519"/>
              <a:gd name="connsiteY29-35998" fmla="*/ 2250944 h 6858000"/>
              <a:gd name="connsiteX30-35999" fmla="*/ 5250644 w 6127519"/>
              <a:gd name="connsiteY30-36000" fmla="*/ 2266619 h 6858000"/>
              <a:gd name="connsiteX31-36001" fmla="*/ 5293877 w 6127519"/>
              <a:gd name="connsiteY31-36002" fmla="*/ 2368649 h 6858000"/>
              <a:gd name="connsiteX32-36003" fmla="*/ 5311338 w 6127519"/>
              <a:gd name="connsiteY32-36004" fmla="*/ 2404034 h 6858000"/>
              <a:gd name="connsiteX33-36005" fmla="*/ 5338366 w 6127519"/>
              <a:gd name="connsiteY33-36006" fmla="*/ 2465052 h 6858000"/>
              <a:gd name="connsiteX34-36007" fmla="*/ 5371263 w 6127519"/>
              <a:gd name="connsiteY34-36008" fmla="*/ 2586413 h 6858000"/>
              <a:gd name="connsiteX35-36009" fmla="*/ 5407503 w 6127519"/>
              <a:gd name="connsiteY35-36010" fmla="*/ 2786290 h 6858000"/>
              <a:gd name="connsiteX36-36011" fmla="*/ 5407356 w 6127519"/>
              <a:gd name="connsiteY36-36012" fmla="*/ 2787545 h 6858000"/>
              <a:gd name="connsiteX37-36013" fmla="*/ 5457023 w 6127519"/>
              <a:gd name="connsiteY37-36014" fmla="*/ 2858292 h 6858000"/>
              <a:gd name="connsiteX38-36015" fmla="*/ 5479298 w 6127519"/>
              <a:gd name="connsiteY38-36016" fmla="*/ 2947791 h 6858000"/>
              <a:gd name="connsiteX39-36017" fmla="*/ 5481770 w 6127519"/>
              <a:gd name="connsiteY39-36018" fmla="*/ 2951352 h 6858000"/>
              <a:gd name="connsiteX40-36019" fmla="*/ 5482415 w 6127519"/>
              <a:gd name="connsiteY40-36020" fmla="*/ 3004079 h 6858000"/>
              <a:gd name="connsiteX41-36021" fmla="*/ 5503944 w 6127519"/>
              <a:gd name="connsiteY41-36022" fmla="*/ 3123335 h 6858000"/>
              <a:gd name="connsiteX42-36023" fmla="*/ 5516007 w 6127519"/>
              <a:gd name="connsiteY42-36024" fmla="*/ 3258473 h 6858000"/>
              <a:gd name="connsiteX43-36025" fmla="*/ 5589758 w 6127519"/>
              <a:gd name="connsiteY43-36026" fmla="*/ 3453699 h 6858000"/>
              <a:gd name="connsiteX44-36027" fmla="*/ 5596144 w 6127519"/>
              <a:gd name="connsiteY44-36028" fmla="*/ 3534624 h 6858000"/>
              <a:gd name="connsiteX45-36029" fmla="*/ 5597750 w 6127519"/>
              <a:gd name="connsiteY45-36030" fmla="*/ 3534129 h 6858000"/>
              <a:gd name="connsiteX46-36031" fmla="*/ 5599700 w 6127519"/>
              <a:gd name="connsiteY46-36032" fmla="*/ 3547221 h 6858000"/>
              <a:gd name="connsiteX47-36033" fmla="*/ 5615031 w 6127519"/>
              <a:gd name="connsiteY47-36034" fmla="*/ 3557482 h 6858000"/>
              <a:gd name="connsiteX48-36035" fmla="*/ 5618377 w 6127519"/>
              <a:gd name="connsiteY48-36036" fmla="*/ 3588431 h 6858000"/>
              <a:gd name="connsiteX49-36037" fmla="*/ 5612155 w 6127519"/>
              <a:gd name="connsiteY49-36038" fmla="*/ 3589869 h 6858000"/>
              <a:gd name="connsiteX50-36039" fmla="*/ 5620843 w 6127519"/>
              <a:gd name="connsiteY50-36040" fmla="*/ 3606745 h 6858000"/>
              <a:gd name="connsiteX51-36041" fmla="*/ 5655472 w 6127519"/>
              <a:gd name="connsiteY51-36042" fmla="*/ 3678877 h 6858000"/>
              <a:gd name="connsiteX52-36043" fmla="*/ 5683015 w 6127519"/>
              <a:gd name="connsiteY52-36044" fmla="*/ 3762025 h 6858000"/>
              <a:gd name="connsiteX53-36045" fmla="*/ 5696643 w 6127519"/>
              <a:gd name="connsiteY53-36046" fmla="*/ 3773888 h 6858000"/>
              <a:gd name="connsiteX54-36047" fmla="*/ 5707995 w 6127519"/>
              <a:gd name="connsiteY54-36048" fmla="*/ 3781685 h 6858000"/>
              <a:gd name="connsiteX55-36049" fmla="*/ 5768491 w 6127519"/>
              <a:gd name="connsiteY55-36050" fmla="*/ 3914399 h 6858000"/>
              <a:gd name="connsiteX56-36051" fmla="*/ 5793123 w 6127519"/>
              <a:gd name="connsiteY56-36052" fmla="*/ 3969952 h 6858000"/>
              <a:gd name="connsiteX57-36053" fmla="*/ 5808321 w 6127519"/>
              <a:gd name="connsiteY57-36054" fmla="*/ 3988153 h 6858000"/>
              <a:gd name="connsiteX58-36055" fmla="*/ 5825621 w 6127519"/>
              <a:gd name="connsiteY58-36056" fmla="*/ 4015525 h 6858000"/>
              <a:gd name="connsiteX59-36057" fmla="*/ 5860672 w 6127519"/>
              <a:gd name="connsiteY59-36058" fmla="*/ 4061579 h 6858000"/>
              <a:gd name="connsiteX60-36059" fmla="*/ 5872173 w 6127519"/>
              <a:gd name="connsiteY60-36060" fmla="*/ 4088497 h 6858000"/>
              <a:gd name="connsiteX61-36061" fmla="*/ 5894095 w 6127519"/>
              <a:gd name="connsiteY61-36062" fmla="*/ 4128857 h 6858000"/>
              <a:gd name="connsiteX62-36063" fmla="*/ 5903513 w 6127519"/>
              <a:gd name="connsiteY62-36064" fmla="*/ 4187661 h 6858000"/>
              <a:gd name="connsiteX63-36065" fmla="*/ 5917114 w 6127519"/>
              <a:gd name="connsiteY63-36066" fmla="*/ 4213096 h 6858000"/>
              <a:gd name="connsiteX64-36067" fmla="*/ 5924233 w 6127519"/>
              <a:gd name="connsiteY64-36068" fmla="*/ 4242060 h 6858000"/>
              <a:gd name="connsiteX65-36069" fmla="*/ 5928910 w 6127519"/>
              <a:gd name="connsiteY65-36070" fmla="*/ 4300973 h 6858000"/>
              <a:gd name="connsiteX66-36071" fmla="*/ 5939320 w 6127519"/>
              <a:gd name="connsiteY66-36072" fmla="*/ 4340435 h 6858000"/>
              <a:gd name="connsiteX67-36073" fmla="*/ 5946705 w 6127519"/>
              <a:gd name="connsiteY67-36074" fmla="*/ 4428051 h 6858000"/>
              <a:gd name="connsiteX68-36075" fmla="*/ 5949261 w 6127519"/>
              <a:gd name="connsiteY68-36076" fmla="*/ 4449185 h 6858000"/>
              <a:gd name="connsiteX69-36077" fmla="*/ 5968960 w 6127519"/>
              <a:gd name="connsiteY69-36078" fmla="*/ 4482655 h 6858000"/>
              <a:gd name="connsiteX70-36079" fmla="*/ 5980106 w 6127519"/>
              <a:gd name="connsiteY70-36080" fmla="*/ 4585087 h 6858000"/>
              <a:gd name="connsiteX71-36081" fmla="*/ 5998138 w 6127519"/>
              <a:gd name="connsiteY71-36082" fmla="*/ 4697518 h 6858000"/>
              <a:gd name="connsiteX72-36083" fmla="*/ 6007819 w 6127519"/>
              <a:gd name="connsiteY72-36084" fmla="*/ 4858148 h 6858000"/>
              <a:gd name="connsiteX73-36085" fmla="*/ 6007749 w 6127519"/>
              <a:gd name="connsiteY73-36086" fmla="*/ 4964715 h 6858000"/>
              <a:gd name="connsiteX74-36087" fmla="*/ 6005269 w 6127519"/>
              <a:gd name="connsiteY74-36088" fmla="*/ 5150567 h 6858000"/>
              <a:gd name="connsiteX75-36089" fmla="*/ 6001127 w 6127519"/>
              <a:gd name="connsiteY75-36090" fmla="*/ 5164609 h 6858000"/>
              <a:gd name="connsiteX76-36091" fmla="*/ 5998514 w 6127519"/>
              <a:gd name="connsiteY76-36092" fmla="*/ 5189673 h 6858000"/>
              <a:gd name="connsiteX77-36093" fmla="*/ 6018409 w 6127519"/>
              <a:gd name="connsiteY77-36094" fmla="*/ 5227157 h 6858000"/>
              <a:gd name="connsiteX78-36095" fmla="*/ 6036748 w 6127519"/>
              <a:gd name="connsiteY78-36096" fmla="*/ 5322752 h 6858000"/>
              <a:gd name="connsiteX79-36097" fmla="*/ 6036943 w 6127519"/>
              <a:gd name="connsiteY79-36098" fmla="*/ 5329480 h 6858000"/>
              <a:gd name="connsiteX80-36099" fmla="*/ 6037677 w 6127519"/>
              <a:gd name="connsiteY80-36100" fmla="*/ 5354807 h 6858000"/>
              <a:gd name="connsiteX81-36101" fmla="*/ 6039728 w 6127519"/>
              <a:gd name="connsiteY81-36102" fmla="*/ 5359416 h 6858000"/>
              <a:gd name="connsiteX82-36103" fmla="*/ 6053435 w 6127519"/>
              <a:gd name="connsiteY82-36104" fmla="*/ 5387547 h 6858000"/>
              <a:gd name="connsiteX83-36105" fmla="*/ 6065933 w 6127519"/>
              <a:gd name="connsiteY83-36106" fmla="*/ 5443002 h 6858000"/>
              <a:gd name="connsiteX84-36107" fmla="*/ 6068640 w 6127519"/>
              <a:gd name="connsiteY84-36108" fmla="*/ 5474503 h 6858000"/>
              <a:gd name="connsiteX85-36109" fmla="*/ 6080922 w 6127519"/>
              <a:gd name="connsiteY85-36110" fmla="*/ 5561070 h 6858000"/>
              <a:gd name="connsiteX86-36111" fmla="*/ 6096949 w 6127519"/>
              <a:gd name="connsiteY86-36112" fmla="*/ 5648179 h 6858000"/>
              <a:gd name="connsiteX87-36113" fmla="*/ 6121353 w 6127519"/>
              <a:gd name="connsiteY87-36114" fmla="*/ 5721725 h 6858000"/>
              <a:gd name="connsiteX88-36115" fmla="*/ 6109884 w 6127519"/>
              <a:gd name="connsiteY88-36116" fmla="*/ 5721959 h 6858000"/>
              <a:gd name="connsiteX89-36117" fmla="*/ 6127024 w 6127519"/>
              <a:gd name="connsiteY89-36118" fmla="*/ 5786902 h 6858000"/>
              <a:gd name="connsiteX90-36119" fmla="*/ 6127519 w 6127519"/>
              <a:gd name="connsiteY90-36120" fmla="*/ 5865775 h 6858000"/>
              <a:gd name="connsiteX91-36121" fmla="*/ 6102493 w 6127519"/>
              <a:gd name="connsiteY91-36122" fmla="*/ 5928602 h 6858000"/>
              <a:gd name="connsiteX92-36123" fmla="*/ 6056863 w 6127519"/>
              <a:gd name="connsiteY92-36124" fmla="*/ 6000643 h 6858000"/>
              <a:gd name="connsiteX93-36125" fmla="*/ 6045436 w 6127519"/>
              <a:gd name="connsiteY93-36126" fmla="*/ 6124480 h 6858000"/>
              <a:gd name="connsiteX94-36127" fmla="*/ 6030489 w 6127519"/>
              <a:gd name="connsiteY94-36128" fmla="*/ 6317666 h 6858000"/>
              <a:gd name="connsiteX95-36129" fmla="*/ 6007492 w 6127519"/>
              <a:gd name="connsiteY95-36130" fmla="*/ 6440818 h 6858000"/>
              <a:gd name="connsiteX96-36131" fmla="*/ 6009467 w 6127519"/>
              <a:gd name="connsiteY96-36132" fmla="*/ 6487076 h 6858000"/>
              <a:gd name="connsiteX97-36133" fmla="*/ 5995064 w 6127519"/>
              <a:gd name="connsiteY97-36134" fmla="*/ 6540791 h 6858000"/>
              <a:gd name="connsiteX98-36135" fmla="*/ 6004510 w 6127519"/>
              <a:gd name="connsiteY98-36136" fmla="*/ 6599256 h 6858000"/>
              <a:gd name="connsiteX99-36137" fmla="*/ 5986207 w 6127519"/>
              <a:gd name="connsiteY99-36138" fmla="*/ 6695855 h 6858000"/>
              <a:gd name="connsiteX100-36139" fmla="*/ 5979428 w 6127519"/>
              <a:gd name="connsiteY100-36140" fmla="*/ 6754678 h 6858000"/>
              <a:gd name="connsiteX101-36141" fmla="*/ 5983398 w 6127519"/>
              <a:gd name="connsiteY101-36142" fmla="*/ 6778641 h 6858000"/>
              <a:gd name="connsiteX102-36143" fmla="*/ 5984543 w 6127519"/>
              <a:gd name="connsiteY102-36144" fmla="*/ 6811016 h 6858000"/>
              <a:gd name="connsiteX103-36145" fmla="*/ 5979671 w 6127519"/>
              <a:gd name="connsiteY103-36146" fmla="*/ 6858000 h 6858000"/>
              <a:gd name="connsiteX104-36147" fmla="*/ 0 w 6127519"/>
              <a:gd name="connsiteY104-36148" fmla="*/ 6858000 h 6858000"/>
              <a:gd name="connsiteX105-36149" fmla="*/ 0 w 6127519"/>
              <a:gd name="connsiteY105-36150" fmla="*/ 0 h 6858000"/>
              <a:gd name="connsiteX0-36151" fmla="*/ 0 w 6127024"/>
              <a:gd name="connsiteY0-36152" fmla="*/ 0 h 6858000"/>
              <a:gd name="connsiteX1-36153" fmla="*/ 4965888 w 6127024"/>
              <a:gd name="connsiteY1-36154" fmla="*/ 0 h 6858000"/>
              <a:gd name="connsiteX2-36155" fmla="*/ 4967767 w 6127024"/>
              <a:gd name="connsiteY2-36156" fmla="*/ 7930 h 6858000"/>
              <a:gd name="connsiteX3-36157" fmla="*/ 4979444 w 6127024"/>
              <a:gd name="connsiteY3-36158" fmla="*/ 43921 h 6858000"/>
              <a:gd name="connsiteX4-36159" fmla="*/ 5021173 w 6127024"/>
              <a:gd name="connsiteY4-36160" fmla="*/ 123738 h 6858000"/>
              <a:gd name="connsiteX5-36161" fmla="*/ 5075458 w 6127024"/>
              <a:gd name="connsiteY5-36162" fmla="*/ 264355 h 6858000"/>
              <a:gd name="connsiteX6-36163" fmla="*/ 5081175 w 6127024"/>
              <a:gd name="connsiteY6-36164" fmla="*/ 277448 h 6858000"/>
              <a:gd name="connsiteX7-36165" fmla="*/ 5097011 w 6127024"/>
              <a:gd name="connsiteY7-36166" fmla="*/ 355616 h 6858000"/>
              <a:gd name="connsiteX8-36167" fmla="*/ 5130982 w 6127024"/>
              <a:gd name="connsiteY8-36168" fmla="*/ 412030 h 6858000"/>
              <a:gd name="connsiteX9-36169" fmla="*/ 5153000 w 6127024"/>
              <a:gd name="connsiteY9-36170" fmla="*/ 507134 h 6858000"/>
              <a:gd name="connsiteX10-36171" fmla="*/ 5171282 w 6127024"/>
              <a:gd name="connsiteY10-36172" fmla="*/ 602071 h 6858000"/>
              <a:gd name="connsiteX11-36173" fmla="*/ 5176196 w 6127024"/>
              <a:gd name="connsiteY11-36174" fmla="*/ 636822 h 6858000"/>
              <a:gd name="connsiteX12-36175" fmla="*/ 5189051 w 6127024"/>
              <a:gd name="connsiteY12-36176" fmla="*/ 782518 h 6858000"/>
              <a:gd name="connsiteX13-36177" fmla="*/ 5221088 w 6127024"/>
              <a:gd name="connsiteY13-36178" fmla="*/ 860193 h 6858000"/>
              <a:gd name="connsiteX14-36179" fmla="*/ 5230806 w 6127024"/>
              <a:gd name="connsiteY14-36180" fmla="*/ 961354 h 6858000"/>
              <a:gd name="connsiteX15-36181" fmla="*/ 5201018 w 6127024"/>
              <a:gd name="connsiteY15-36182" fmla="*/ 1095027 h 6858000"/>
              <a:gd name="connsiteX16-36183" fmla="*/ 5202153 w 6127024"/>
              <a:gd name="connsiteY16-36184" fmla="*/ 1133224 h 6858000"/>
              <a:gd name="connsiteX17-36185" fmla="*/ 5189234 w 6127024"/>
              <a:gd name="connsiteY17-36186" fmla="*/ 1193495 h 6858000"/>
              <a:gd name="connsiteX18-36187" fmla="*/ 5202769 w 6127024"/>
              <a:gd name="connsiteY18-36188" fmla="*/ 1269450 h 6858000"/>
              <a:gd name="connsiteX19-36189" fmla="*/ 5225968 w 6127024"/>
              <a:gd name="connsiteY19-36190" fmla="*/ 1357994 h 6858000"/>
              <a:gd name="connsiteX20-36191" fmla="*/ 5233819 w 6127024"/>
              <a:gd name="connsiteY20-36192" fmla="*/ 1380922 h 6858000"/>
              <a:gd name="connsiteX21-36193" fmla="*/ 5237226 w 6127024"/>
              <a:gd name="connsiteY21-36194" fmla="*/ 1441327 h 6858000"/>
              <a:gd name="connsiteX22-36195" fmla="*/ 5255653 w 6127024"/>
              <a:gd name="connsiteY22-36196" fmla="*/ 1524712 h 6858000"/>
              <a:gd name="connsiteX23-36197" fmla="*/ 5263491 w 6127024"/>
              <a:gd name="connsiteY23-36198" fmla="*/ 1642938 h 6858000"/>
              <a:gd name="connsiteX24-36199" fmla="*/ 5261314 w 6127024"/>
              <a:gd name="connsiteY24-36200" fmla="*/ 1689177 h 6858000"/>
              <a:gd name="connsiteX25-36201" fmla="*/ 5259788 w 6127024"/>
              <a:gd name="connsiteY25-36202" fmla="*/ 1768516 h 6858000"/>
              <a:gd name="connsiteX26-36203" fmla="*/ 5255696 w 6127024"/>
              <a:gd name="connsiteY26-36204" fmla="*/ 1953770 h 6858000"/>
              <a:gd name="connsiteX27-36205" fmla="*/ 5252592 w 6127024"/>
              <a:gd name="connsiteY27-36206" fmla="*/ 2092210 h 6858000"/>
              <a:gd name="connsiteX28-36207" fmla="*/ 5250104 w 6127024"/>
              <a:gd name="connsiteY28-36208" fmla="*/ 2249166 h 6858000"/>
              <a:gd name="connsiteX29-36209" fmla="*/ 5251214 w 6127024"/>
              <a:gd name="connsiteY29-36210" fmla="*/ 2250944 h 6858000"/>
              <a:gd name="connsiteX30-36211" fmla="*/ 5250644 w 6127024"/>
              <a:gd name="connsiteY30-36212" fmla="*/ 2266619 h 6858000"/>
              <a:gd name="connsiteX31-36213" fmla="*/ 5293877 w 6127024"/>
              <a:gd name="connsiteY31-36214" fmla="*/ 2368649 h 6858000"/>
              <a:gd name="connsiteX32-36215" fmla="*/ 5311338 w 6127024"/>
              <a:gd name="connsiteY32-36216" fmla="*/ 2404034 h 6858000"/>
              <a:gd name="connsiteX33-36217" fmla="*/ 5338366 w 6127024"/>
              <a:gd name="connsiteY33-36218" fmla="*/ 2465052 h 6858000"/>
              <a:gd name="connsiteX34-36219" fmla="*/ 5371263 w 6127024"/>
              <a:gd name="connsiteY34-36220" fmla="*/ 2586413 h 6858000"/>
              <a:gd name="connsiteX35-36221" fmla="*/ 5407503 w 6127024"/>
              <a:gd name="connsiteY35-36222" fmla="*/ 2786290 h 6858000"/>
              <a:gd name="connsiteX36-36223" fmla="*/ 5407356 w 6127024"/>
              <a:gd name="connsiteY36-36224" fmla="*/ 2787545 h 6858000"/>
              <a:gd name="connsiteX37-36225" fmla="*/ 5457023 w 6127024"/>
              <a:gd name="connsiteY37-36226" fmla="*/ 2858292 h 6858000"/>
              <a:gd name="connsiteX38-36227" fmla="*/ 5479298 w 6127024"/>
              <a:gd name="connsiteY38-36228" fmla="*/ 2947791 h 6858000"/>
              <a:gd name="connsiteX39-36229" fmla="*/ 5481770 w 6127024"/>
              <a:gd name="connsiteY39-36230" fmla="*/ 2951352 h 6858000"/>
              <a:gd name="connsiteX40-36231" fmla="*/ 5482415 w 6127024"/>
              <a:gd name="connsiteY40-36232" fmla="*/ 3004079 h 6858000"/>
              <a:gd name="connsiteX41-36233" fmla="*/ 5503944 w 6127024"/>
              <a:gd name="connsiteY41-36234" fmla="*/ 3123335 h 6858000"/>
              <a:gd name="connsiteX42-36235" fmla="*/ 5516007 w 6127024"/>
              <a:gd name="connsiteY42-36236" fmla="*/ 3258473 h 6858000"/>
              <a:gd name="connsiteX43-36237" fmla="*/ 5589758 w 6127024"/>
              <a:gd name="connsiteY43-36238" fmla="*/ 3453699 h 6858000"/>
              <a:gd name="connsiteX44-36239" fmla="*/ 5596144 w 6127024"/>
              <a:gd name="connsiteY44-36240" fmla="*/ 3534624 h 6858000"/>
              <a:gd name="connsiteX45-36241" fmla="*/ 5597750 w 6127024"/>
              <a:gd name="connsiteY45-36242" fmla="*/ 3534129 h 6858000"/>
              <a:gd name="connsiteX46-36243" fmla="*/ 5599700 w 6127024"/>
              <a:gd name="connsiteY46-36244" fmla="*/ 3547221 h 6858000"/>
              <a:gd name="connsiteX47-36245" fmla="*/ 5615031 w 6127024"/>
              <a:gd name="connsiteY47-36246" fmla="*/ 3557482 h 6858000"/>
              <a:gd name="connsiteX48-36247" fmla="*/ 5618377 w 6127024"/>
              <a:gd name="connsiteY48-36248" fmla="*/ 3588431 h 6858000"/>
              <a:gd name="connsiteX49-36249" fmla="*/ 5612155 w 6127024"/>
              <a:gd name="connsiteY49-36250" fmla="*/ 3589869 h 6858000"/>
              <a:gd name="connsiteX50-36251" fmla="*/ 5620843 w 6127024"/>
              <a:gd name="connsiteY50-36252" fmla="*/ 3606745 h 6858000"/>
              <a:gd name="connsiteX51-36253" fmla="*/ 5655472 w 6127024"/>
              <a:gd name="connsiteY51-36254" fmla="*/ 3678877 h 6858000"/>
              <a:gd name="connsiteX52-36255" fmla="*/ 5683015 w 6127024"/>
              <a:gd name="connsiteY52-36256" fmla="*/ 3762025 h 6858000"/>
              <a:gd name="connsiteX53-36257" fmla="*/ 5696643 w 6127024"/>
              <a:gd name="connsiteY53-36258" fmla="*/ 3773888 h 6858000"/>
              <a:gd name="connsiteX54-36259" fmla="*/ 5707995 w 6127024"/>
              <a:gd name="connsiteY54-36260" fmla="*/ 3781685 h 6858000"/>
              <a:gd name="connsiteX55-36261" fmla="*/ 5768491 w 6127024"/>
              <a:gd name="connsiteY55-36262" fmla="*/ 3914399 h 6858000"/>
              <a:gd name="connsiteX56-36263" fmla="*/ 5793123 w 6127024"/>
              <a:gd name="connsiteY56-36264" fmla="*/ 3969952 h 6858000"/>
              <a:gd name="connsiteX57-36265" fmla="*/ 5808321 w 6127024"/>
              <a:gd name="connsiteY57-36266" fmla="*/ 3988153 h 6858000"/>
              <a:gd name="connsiteX58-36267" fmla="*/ 5825621 w 6127024"/>
              <a:gd name="connsiteY58-36268" fmla="*/ 4015525 h 6858000"/>
              <a:gd name="connsiteX59-36269" fmla="*/ 5860672 w 6127024"/>
              <a:gd name="connsiteY59-36270" fmla="*/ 4061579 h 6858000"/>
              <a:gd name="connsiteX60-36271" fmla="*/ 5872173 w 6127024"/>
              <a:gd name="connsiteY60-36272" fmla="*/ 4088497 h 6858000"/>
              <a:gd name="connsiteX61-36273" fmla="*/ 5894095 w 6127024"/>
              <a:gd name="connsiteY61-36274" fmla="*/ 4128857 h 6858000"/>
              <a:gd name="connsiteX62-36275" fmla="*/ 5903513 w 6127024"/>
              <a:gd name="connsiteY62-36276" fmla="*/ 4187661 h 6858000"/>
              <a:gd name="connsiteX63-36277" fmla="*/ 5917114 w 6127024"/>
              <a:gd name="connsiteY63-36278" fmla="*/ 4213096 h 6858000"/>
              <a:gd name="connsiteX64-36279" fmla="*/ 5924233 w 6127024"/>
              <a:gd name="connsiteY64-36280" fmla="*/ 4242060 h 6858000"/>
              <a:gd name="connsiteX65-36281" fmla="*/ 5928910 w 6127024"/>
              <a:gd name="connsiteY65-36282" fmla="*/ 4300973 h 6858000"/>
              <a:gd name="connsiteX66-36283" fmla="*/ 5939320 w 6127024"/>
              <a:gd name="connsiteY66-36284" fmla="*/ 4340435 h 6858000"/>
              <a:gd name="connsiteX67-36285" fmla="*/ 5946705 w 6127024"/>
              <a:gd name="connsiteY67-36286" fmla="*/ 4428051 h 6858000"/>
              <a:gd name="connsiteX68-36287" fmla="*/ 5949261 w 6127024"/>
              <a:gd name="connsiteY68-36288" fmla="*/ 4449185 h 6858000"/>
              <a:gd name="connsiteX69-36289" fmla="*/ 5968960 w 6127024"/>
              <a:gd name="connsiteY69-36290" fmla="*/ 4482655 h 6858000"/>
              <a:gd name="connsiteX70-36291" fmla="*/ 5980106 w 6127024"/>
              <a:gd name="connsiteY70-36292" fmla="*/ 4585087 h 6858000"/>
              <a:gd name="connsiteX71-36293" fmla="*/ 5998138 w 6127024"/>
              <a:gd name="connsiteY71-36294" fmla="*/ 4697518 h 6858000"/>
              <a:gd name="connsiteX72-36295" fmla="*/ 6007819 w 6127024"/>
              <a:gd name="connsiteY72-36296" fmla="*/ 4858148 h 6858000"/>
              <a:gd name="connsiteX73-36297" fmla="*/ 6007749 w 6127024"/>
              <a:gd name="connsiteY73-36298" fmla="*/ 4964715 h 6858000"/>
              <a:gd name="connsiteX74-36299" fmla="*/ 6005269 w 6127024"/>
              <a:gd name="connsiteY74-36300" fmla="*/ 5150567 h 6858000"/>
              <a:gd name="connsiteX75-36301" fmla="*/ 6001127 w 6127024"/>
              <a:gd name="connsiteY75-36302" fmla="*/ 5164609 h 6858000"/>
              <a:gd name="connsiteX76-36303" fmla="*/ 5998514 w 6127024"/>
              <a:gd name="connsiteY76-36304" fmla="*/ 5189673 h 6858000"/>
              <a:gd name="connsiteX77-36305" fmla="*/ 6018409 w 6127024"/>
              <a:gd name="connsiteY77-36306" fmla="*/ 5227157 h 6858000"/>
              <a:gd name="connsiteX78-36307" fmla="*/ 6036748 w 6127024"/>
              <a:gd name="connsiteY78-36308" fmla="*/ 5322752 h 6858000"/>
              <a:gd name="connsiteX79-36309" fmla="*/ 6036943 w 6127024"/>
              <a:gd name="connsiteY79-36310" fmla="*/ 5329480 h 6858000"/>
              <a:gd name="connsiteX80-36311" fmla="*/ 6037677 w 6127024"/>
              <a:gd name="connsiteY80-36312" fmla="*/ 5354807 h 6858000"/>
              <a:gd name="connsiteX81-36313" fmla="*/ 6039728 w 6127024"/>
              <a:gd name="connsiteY81-36314" fmla="*/ 5359416 h 6858000"/>
              <a:gd name="connsiteX82-36315" fmla="*/ 6053435 w 6127024"/>
              <a:gd name="connsiteY82-36316" fmla="*/ 5387547 h 6858000"/>
              <a:gd name="connsiteX83-36317" fmla="*/ 6065933 w 6127024"/>
              <a:gd name="connsiteY83-36318" fmla="*/ 5443002 h 6858000"/>
              <a:gd name="connsiteX84-36319" fmla="*/ 6068640 w 6127024"/>
              <a:gd name="connsiteY84-36320" fmla="*/ 5474503 h 6858000"/>
              <a:gd name="connsiteX85-36321" fmla="*/ 6080922 w 6127024"/>
              <a:gd name="connsiteY85-36322" fmla="*/ 5561070 h 6858000"/>
              <a:gd name="connsiteX86-36323" fmla="*/ 6096949 w 6127024"/>
              <a:gd name="connsiteY86-36324" fmla="*/ 5648179 h 6858000"/>
              <a:gd name="connsiteX87-36325" fmla="*/ 6121353 w 6127024"/>
              <a:gd name="connsiteY87-36326" fmla="*/ 5721725 h 6858000"/>
              <a:gd name="connsiteX88-36327" fmla="*/ 6109884 w 6127024"/>
              <a:gd name="connsiteY88-36328" fmla="*/ 5721959 h 6858000"/>
              <a:gd name="connsiteX89-36329" fmla="*/ 6127024 w 6127024"/>
              <a:gd name="connsiteY89-36330" fmla="*/ 5786902 h 6858000"/>
              <a:gd name="connsiteX90-36331" fmla="*/ 6115796 w 6127024"/>
              <a:gd name="connsiteY90-36332" fmla="*/ 5862844 h 6858000"/>
              <a:gd name="connsiteX91-36333" fmla="*/ 6102493 w 6127024"/>
              <a:gd name="connsiteY91-36334" fmla="*/ 5928602 h 6858000"/>
              <a:gd name="connsiteX92-36335" fmla="*/ 6056863 w 6127024"/>
              <a:gd name="connsiteY92-36336" fmla="*/ 6000643 h 6858000"/>
              <a:gd name="connsiteX93-36337" fmla="*/ 6045436 w 6127024"/>
              <a:gd name="connsiteY93-36338" fmla="*/ 6124480 h 6858000"/>
              <a:gd name="connsiteX94-36339" fmla="*/ 6030489 w 6127024"/>
              <a:gd name="connsiteY94-36340" fmla="*/ 6317666 h 6858000"/>
              <a:gd name="connsiteX95-36341" fmla="*/ 6007492 w 6127024"/>
              <a:gd name="connsiteY95-36342" fmla="*/ 6440818 h 6858000"/>
              <a:gd name="connsiteX96-36343" fmla="*/ 6009467 w 6127024"/>
              <a:gd name="connsiteY96-36344" fmla="*/ 6487076 h 6858000"/>
              <a:gd name="connsiteX97-36345" fmla="*/ 5995064 w 6127024"/>
              <a:gd name="connsiteY97-36346" fmla="*/ 6540791 h 6858000"/>
              <a:gd name="connsiteX98-36347" fmla="*/ 6004510 w 6127024"/>
              <a:gd name="connsiteY98-36348" fmla="*/ 6599256 h 6858000"/>
              <a:gd name="connsiteX99-36349" fmla="*/ 5986207 w 6127024"/>
              <a:gd name="connsiteY99-36350" fmla="*/ 6695855 h 6858000"/>
              <a:gd name="connsiteX100-36351" fmla="*/ 5979428 w 6127024"/>
              <a:gd name="connsiteY100-36352" fmla="*/ 6754678 h 6858000"/>
              <a:gd name="connsiteX101-36353" fmla="*/ 5983398 w 6127024"/>
              <a:gd name="connsiteY101-36354" fmla="*/ 6778641 h 6858000"/>
              <a:gd name="connsiteX102-36355" fmla="*/ 5984543 w 6127024"/>
              <a:gd name="connsiteY102-36356" fmla="*/ 6811016 h 6858000"/>
              <a:gd name="connsiteX103-36357" fmla="*/ 5979671 w 6127024"/>
              <a:gd name="connsiteY103-36358" fmla="*/ 6858000 h 6858000"/>
              <a:gd name="connsiteX104-36359" fmla="*/ 0 w 6127024"/>
              <a:gd name="connsiteY104-36360" fmla="*/ 6858000 h 6858000"/>
              <a:gd name="connsiteX105-36361" fmla="*/ 0 w 6127024"/>
              <a:gd name="connsiteY105-36362" fmla="*/ 0 h 6858000"/>
              <a:gd name="connsiteX0-36363" fmla="*/ 0 w 6127024"/>
              <a:gd name="connsiteY0-36364" fmla="*/ 0 h 6858000"/>
              <a:gd name="connsiteX1-36365" fmla="*/ 4965888 w 6127024"/>
              <a:gd name="connsiteY1-36366" fmla="*/ 0 h 6858000"/>
              <a:gd name="connsiteX2-36367" fmla="*/ 4967767 w 6127024"/>
              <a:gd name="connsiteY2-36368" fmla="*/ 7930 h 6858000"/>
              <a:gd name="connsiteX3-36369" fmla="*/ 4979444 w 6127024"/>
              <a:gd name="connsiteY3-36370" fmla="*/ 43921 h 6858000"/>
              <a:gd name="connsiteX4-36371" fmla="*/ 5021173 w 6127024"/>
              <a:gd name="connsiteY4-36372" fmla="*/ 123738 h 6858000"/>
              <a:gd name="connsiteX5-36373" fmla="*/ 5075458 w 6127024"/>
              <a:gd name="connsiteY5-36374" fmla="*/ 264355 h 6858000"/>
              <a:gd name="connsiteX6-36375" fmla="*/ 5081175 w 6127024"/>
              <a:gd name="connsiteY6-36376" fmla="*/ 277448 h 6858000"/>
              <a:gd name="connsiteX7-36377" fmla="*/ 5097011 w 6127024"/>
              <a:gd name="connsiteY7-36378" fmla="*/ 355616 h 6858000"/>
              <a:gd name="connsiteX8-36379" fmla="*/ 5130982 w 6127024"/>
              <a:gd name="connsiteY8-36380" fmla="*/ 412030 h 6858000"/>
              <a:gd name="connsiteX9-36381" fmla="*/ 5153000 w 6127024"/>
              <a:gd name="connsiteY9-36382" fmla="*/ 507134 h 6858000"/>
              <a:gd name="connsiteX10-36383" fmla="*/ 5171282 w 6127024"/>
              <a:gd name="connsiteY10-36384" fmla="*/ 602071 h 6858000"/>
              <a:gd name="connsiteX11-36385" fmla="*/ 5176196 w 6127024"/>
              <a:gd name="connsiteY11-36386" fmla="*/ 636822 h 6858000"/>
              <a:gd name="connsiteX12-36387" fmla="*/ 5189051 w 6127024"/>
              <a:gd name="connsiteY12-36388" fmla="*/ 782518 h 6858000"/>
              <a:gd name="connsiteX13-36389" fmla="*/ 5221088 w 6127024"/>
              <a:gd name="connsiteY13-36390" fmla="*/ 860193 h 6858000"/>
              <a:gd name="connsiteX14-36391" fmla="*/ 5230806 w 6127024"/>
              <a:gd name="connsiteY14-36392" fmla="*/ 961354 h 6858000"/>
              <a:gd name="connsiteX15-36393" fmla="*/ 5201018 w 6127024"/>
              <a:gd name="connsiteY15-36394" fmla="*/ 1095027 h 6858000"/>
              <a:gd name="connsiteX16-36395" fmla="*/ 5202153 w 6127024"/>
              <a:gd name="connsiteY16-36396" fmla="*/ 1133224 h 6858000"/>
              <a:gd name="connsiteX17-36397" fmla="*/ 5189234 w 6127024"/>
              <a:gd name="connsiteY17-36398" fmla="*/ 1193495 h 6858000"/>
              <a:gd name="connsiteX18-36399" fmla="*/ 5202769 w 6127024"/>
              <a:gd name="connsiteY18-36400" fmla="*/ 1269450 h 6858000"/>
              <a:gd name="connsiteX19-36401" fmla="*/ 5225968 w 6127024"/>
              <a:gd name="connsiteY19-36402" fmla="*/ 1357994 h 6858000"/>
              <a:gd name="connsiteX20-36403" fmla="*/ 5233819 w 6127024"/>
              <a:gd name="connsiteY20-36404" fmla="*/ 1380922 h 6858000"/>
              <a:gd name="connsiteX21-36405" fmla="*/ 5237226 w 6127024"/>
              <a:gd name="connsiteY21-36406" fmla="*/ 1441327 h 6858000"/>
              <a:gd name="connsiteX22-36407" fmla="*/ 5255653 w 6127024"/>
              <a:gd name="connsiteY22-36408" fmla="*/ 1524712 h 6858000"/>
              <a:gd name="connsiteX23-36409" fmla="*/ 5263491 w 6127024"/>
              <a:gd name="connsiteY23-36410" fmla="*/ 1642938 h 6858000"/>
              <a:gd name="connsiteX24-36411" fmla="*/ 5261314 w 6127024"/>
              <a:gd name="connsiteY24-36412" fmla="*/ 1689177 h 6858000"/>
              <a:gd name="connsiteX25-36413" fmla="*/ 5259788 w 6127024"/>
              <a:gd name="connsiteY25-36414" fmla="*/ 1768516 h 6858000"/>
              <a:gd name="connsiteX26-36415" fmla="*/ 5255696 w 6127024"/>
              <a:gd name="connsiteY26-36416" fmla="*/ 1953770 h 6858000"/>
              <a:gd name="connsiteX27-36417" fmla="*/ 5252592 w 6127024"/>
              <a:gd name="connsiteY27-36418" fmla="*/ 2092210 h 6858000"/>
              <a:gd name="connsiteX28-36419" fmla="*/ 5250104 w 6127024"/>
              <a:gd name="connsiteY28-36420" fmla="*/ 2249166 h 6858000"/>
              <a:gd name="connsiteX29-36421" fmla="*/ 5251214 w 6127024"/>
              <a:gd name="connsiteY29-36422" fmla="*/ 2250944 h 6858000"/>
              <a:gd name="connsiteX30-36423" fmla="*/ 5250644 w 6127024"/>
              <a:gd name="connsiteY30-36424" fmla="*/ 2266619 h 6858000"/>
              <a:gd name="connsiteX31-36425" fmla="*/ 5293877 w 6127024"/>
              <a:gd name="connsiteY31-36426" fmla="*/ 2368649 h 6858000"/>
              <a:gd name="connsiteX32-36427" fmla="*/ 5311338 w 6127024"/>
              <a:gd name="connsiteY32-36428" fmla="*/ 2404034 h 6858000"/>
              <a:gd name="connsiteX33-36429" fmla="*/ 5338366 w 6127024"/>
              <a:gd name="connsiteY33-36430" fmla="*/ 2465052 h 6858000"/>
              <a:gd name="connsiteX34-36431" fmla="*/ 5371263 w 6127024"/>
              <a:gd name="connsiteY34-36432" fmla="*/ 2586413 h 6858000"/>
              <a:gd name="connsiteX35-36433" fmla="*/ 5407503 w 6127024"/>
              <a:gd name="connsiteY35-36434" fmla="*/ 2786290 h 6858000"/>
              <a:gd name="connsiteX36-36435" fmla="*/ 5407356 w 6127024"/>
              <a:gd name="connsiteY36-36436" fmla="*/ 2787545 h 6858000"/>
              <a:gd name="connsiteX37-36437" fmla="*/ 5457023 w 6127024"/>
              <a:gd name="connsiteY37-36438" fmla="*/ 2858292 h 6858000"/>
              <a:gd name="connsiteX38-36439" fmla="*/ 5479298 w 6127024"/>
              <a:gd name="connsiteY38-36440" fmla="*/ 2947791 h 6858000"/>
              <a:gd name="connsiteX39-36441" fmla="*/ 5481770 w 6127024"/>
              <a:gd name="connsiteY39-36442" fmla="*/ 2951352 h 6858000"/>
              <a:gd name="connsiteX40-36443" fmla="*/ 5482415 w 6127024"/>
              <a:gd name="connsiteY40-36444" fmla="*/ 3004079 h 6858000"/>
              <a:gd name="connsiteX41-36445" fmla="*/ 5503944 w 6127024"/>
              <a:gd name="connsiteY41-36446" fmla="*/ 3123335 h 6858000"/>
              <a:gd name="connsiteX42-36447" fmla="*/ 5516007 w 6127024"/>
              <a:gd name="connsiteY42-36448" fmla="*/ 3258473 h 6858000"/>
              <a:gd name="connsiteX43-36449" fmla="*/ 5589758 w 6127024"/>
              <a:gd name="connsiteY43-36450" fmla="*/ 3453699 h 6858000"/>
              <a:gd name="connsiteX44-36451" fmla="*/ 5596144 w 6127024"/>
              <a:gd name="connsiteY44-36452" fmla="*/ 3534624 h 6858000"/>
              <a:gd name="connsiteX45-36453" fmla="*/ 5597750 w 6127024"/>
              <a:gd name="connsiteY45-36454" fmla="*/ 3534129 h 6858000"/>
              <a:gd name="connsiteX46-36455" fmla="*/ 5599700 w 6127024"/>
              <a:gd name="connsiteY46-36456" fmla="*/ 3547221 h 6858000"/>
              <a:gd name="connsiteX47-36457" fmla="*/ 5615031 w 6127024"/>
              <a:gd name="connsiteY47-36458" fmla="*/ 3557482 h 6858000"/>
              <a:gd name="connsiteX48-36459" fmla="*/ 5618377 w 6127024"/>
              <a:gd name="connsiteY48-36460" fmla="*/ 3588431 h 6858000"/>
              <a:gd name="connsiteX49-36461" fmla="*/ 5612155 w 6127024"/>
              <a:gd name="connsiteY49-36462" fmla="*/ 3589869 h 6858000"/>
              <a:gd name="connsiteX50-36463" fmla="*/ 5620843 w 6127024"/>
              <a:gd name="connsiteY50-36464" fmla="*/ 3606745 h 6858000"/>
              <a:gd name="connsiteX51-36465" fmla="*/ 5655472 w 6127024"/>
              <a:gd name="connsiteY51-36466" fmla="*/ 3678877 h 6858000"/>
              <a:gd name="connsiteX52-36467" fmla="*/ 5683015 w 6127024"/>
              <a:gd name="connsiteY52-36468" fmla="*/ 3762025 h 6858000"/>
              <a:gd name="connsiteX53-36469" fmla="*/ 5696643 w 6127024"/>
              <a:gd name="connsiteY53-36470" fmla="*/ 3773888 h 6858000"/>
              <a:gd name="connsiteX54-36471" fmla="*/ 5768491 w 6127024"/>
              <a:gd name="connsiteY54-36472" fmla="*/ 3914399 h 6858000"/>
              <a:gd name="connsiteX55-36473" fmla="*/ 5793123 w 6127024"/>
              <a:gd name="connsiteY55-36474" fmla="*/ 3969952 h 6858000"/>
              <a:gd name="connsiteX56-36475" fmla="*/ 5808321 w 6127024"/>
              <a:gd name="connsiteY56-36476" fmla="*/ 3988153 h 6858000"/>
              <a:gd name="connsiteX57-36477" fmla="*/ 5825621 w 6127024"/>
              <a:gd name="connsiteY57-36478" fmla="*/ 4015525 h 6858000"/>
              <a:gd name="connsiteX58-36479" fmla="*/ 5860672 w 6127024"/>
              <a:gd name="connsiteY58-36480" fmla="*/ 4061579 h 6858000"/>
              <a:gd name="connsiteX59-36481" fmla="*/ 5872173 w 6127024"/>
              <a:gd name="connsiteY59-36482" fmla="*/ 4088497 h 6858000"/>
              <a:gd name="connsiteX60-36483" fmla="*/ 5894095 w 6127024"/>
              <a:gd name="connsiteY60-36484" fmla="*/ 4128857 h 6858000"/>
              <a:gd name="connsiteX61-36485" fmla="*/ 5903513 w 6127024"/>
              <a:gd name="connsiteY61-36486" fmla="*/ 4187661 h 6858000"/>
              <a:gd name="connsiteX62-36487" fmla="*/ 5917114 w 6127024"/>
              <a:gd name="connsiteY62-36488" fmla="*/ 4213096 h 6858000"/>
              <a:gd name="connsiteX63-36489" fmla="*/ 5924233 w 6127024"/>
              <a:gd name="connsiteY63-36490" fmla="*/ 4242060 h 6858000"/>
              <a:gd name="connsiteX64-36491" fmla="*/ 5928910 w 6127024"/>
              <a:gd name="connsiteY64-36492" fmla="*/ 4300973 h 6858000"/>
              <a:gd name="connsiteX65-36493" fmla="*/ 5939320 w 6127024"/>
              <a:gd name="connsiteY65-36494" fmla="*/ 4340435 h 6858000"/>
              <a:gd name="connsiteX66-36495" fmla="*/ 5946705 w 6127024"/>
              <a:gd name="connsiteY66-36496" fmla="*/ 4428051 h 6858000"/>
              <a:gd name="connsiteX67-36497" fmla="*/ 5949261 w 6127024"/>
              <a:gd name="connsiteY67-36498" fmla="*/ 4449185 h 6858000"/>
              <a:gd name="connsiteX68-36499" fmla="*/ 5968960 w 6127024"/>
              <a:gd name="connsiteY68-36500" fmla="*/ 4482655 h 6858000"/>
              <a:gd name="connsiteX69-36501" fmla="*/ 5980106 w 6127024"/>
              <a:gd name="connsiteY69-36502" fmla="*/ 4585087 h 6858000"/>
              <a:gd name="connsiteX70-36503" fmla="*/ 5998138 w 6127024"/>
              <a:gd name="connsiteY70-36504" fmla="*/ 4697518 h 6858000"/>
              <a:gd name="connsiteX71-36505" fmla="*/ 6007819 w 6127024"/>
              <a:gd name="connsiteY71-36506" fmla="*/ 4858148 h 6858000"/>
              <a:gd name="connsiteX72-36507" fmla="*/ 6007749 w 6127024"/>
              <a:gd name="connsiteY72-36508" fmla="*/ 4964715 h 6858000"/>
              <a:gd name="connsiteX73-36509" fmla="*/ 6005269 w 6127024"/>
              <a:gd name="connsiteY73-36510" fmla="*/ 5150567 h 6858000"/>
              <a:gd name="connsiteX74-36511" fmla="*/ 6001127 w 6127024"/>
              <a:gd name="connsiteY74-36512" fmla="*/ 5164609 h 6858000"/>
              <a:gd name="connsiteX75-36513" fmla="*/ 5998514 w 6127024"/>
              <a:gd name="connsiteY75-36514" fmla="*/ 5189673 h 6858000"/>
              <a:gd name="connsiteX76-36515" fmla="*/ 6018409 w 6127024"/>
              <a:gd name="connsiteY76-36516" fmla="*/ 5227157 h 6858000"/>
              <a:gd name="connsiteX77-36517" fmla="*/ 6036748 w 6127024"/>
              <a:gd name="connsiteY77-36518" fmla="*/ 5322752 h 6858000"/>
              <a:gd name="connsiteX78-36519" fmla="*/ 6036943 w 6127024"/>
              <a:gd name="connsiteY78-36520" fmla="*/ 5329480 h 6858000"/>
              <a:gd name="connsiteX79-36521" fmla="*/ 6037677 w 6127024"/>
              <a:gd name="connsiteY79-36522" fmla="*/ 5354807 h 6858000"/>
              <a:gd name="connsiteX80-36523" fmla="*/ 6039728 w 6127024"/>
              <a:gd name="connsiteY80-36524" fmla="*/ 5359416 h 6858000"/>
              <a:gd name="connsiteX81-36525" fmla="*/ 6053435 w 6127024"/>
              <a:gd name="connsiteY81-36526" fmla="*/ 5387547 h 6858000"/>
              <a:gd name="connsiteX82-36527" fmla="*/ 6065933 w 6127024"/>
              <a:gd name="connsiteY82-36528" fmla="*/ 5443002 h 6858000"/>
              <a:gd name="connsiteX83-36529" fmla="*/ 6068640 w 6127024"/>
              <a:gd name="connsiteY83-36530" fmla="*/ 5474503 h 6858000"/>
              <a:gd name="connsiteX84-36531" fmla="*/ 6080922 w 6127024"/>
              <a:gd name="connsiteY84-36532" fmla="*/ 5561070 h 6858000"/>
              <a:gd name="connsiteX85-36533" fmla="*/ 6096949 w 6127024"/>
              <a:gd name="connsiteY85-36534" fmla="*/ 5648179 h 6858000"/>
              <a:gd name="connsiteX86-36535" fmla="*/ 6121353 w 6127024"/>
              <a:gd name="connsiteY86-36536" fmla="*/ 5721725 h 6858000"/>
              <a:gd name="connsiteX87-36537" fmla="*/ 6109884 w 6127024"/>
              <a:gd name="connsiteY87-36538" fmla="*/ 5721959 h 6858000"/>
              <a:gd name="connsiteX88-36539" fmla="*/ 6127024 w 6127024"/>
              <a:gd name="connsiteY88-36540" fmla="*/ 5786902 h 6858000"/>
              <a:gd name="connsiteX89-36541" fmla="*/ 6115796 w 6127024"/>
              <a:gd name="connsiteY89-36542" fmla="*/ 5862844 h 6858000"/>
              <a:gd name="connsiteX90-36543" fmla="*/ 6102493 w 6127024"/>
              <a:gd name="connsiteY90-36544" fmla="*/ 5928602 h 6858000"/>
              <a:gd name="connsiteX91-36545" fmla="*/ 6056863 w 6127024"/>
              <a:gd name="connsiteY91-36546" fmla="*/ 6000643 h 6858000"/>
              <a:gd name="connsiteX92-36547" fmla="*/ 6045436 w 6127024"/>
              <a:gd name="connsiteY92-36548" fmla="*/ 6124480 h 6858000"/>
              <a:gd name="connsiteX93-36549" fmla="*/ 6030489 w 6127024"/>
              <a:gd name="connsiteY93-36550" fmla="*/ 6317666 h 6858000"/>
              <a:gd name="connsiteX94-36551" fmla="*/ 6007492 w 6127024"/>
              <a:gd name="connsiteY94-36552" fmla="*/ 6440818 h 6858000"/>
              <a:gd name="connsiteX95-36553" fmla="*/ 6009467 w 6127024"/>
              <a:gd name="connsiteY95-36554" fmla="*/ 6487076 h 6858000"/>
              <a:gd name="connsiteX96-36555" fmla="*/ 5995064 w 6127024"/>
              <a:gd name="connsiteY96-36556" fmla="*/ 6540791 h 6858000"/>
              <a:gd name="connsiteX97-36557" fmla="*/ 6004510 w 6127024"/>
              <a:gd name="connsiteY97-36558" fmla="*/ 6599256 h 6858000"/>
              <a:gd name="connsiteX98-36559" fmla="*/ 5986207 w 6127024"/>
              <a:gd name="connsiteY98-36560" fmla="*/ 6695855 h 6858000"/>
              <a:gd name="connsiteX99-36561" fmla="*/ 5979428 w 6127024"/>
              <a:gd name="connsiteY99-36562" fmla="*/ 6754678 h 6858000"/>
              <a:gd name="connsiteX100-36563" fmla="*/ 5983398 w 6127024"/>
              <a:gd name="connsiteY100-36564" fmla="*/ 6778641 h 6858000"/>
              <a:gd name="connsiteX101-36565" fmla="*/ 5984543 w 6127024"/>
              <a:gd name="connsiteY101-36566" fmla="*/ 6811016 h 6858000"/>
              <a:gd name="connsiteX102-36567" fmla="*/ 5979671 w 6127024"/>
              <a:gd name="connsiteY102-36568" fmla="*/ 6858000 h 6858000"/>
              <a:gd name="connsiteX103-36569" fmla="*/ 0 w 6127024"/>
              <a:gd name="connsiteY103-36570" fmla="*/ 6858000 h 6858000"/>
              <a:gd name="connsiteX104-36571" fmla="*/ 0 w 6127024"/>
              <a:gd name="connsiteY104-36572" fmla="*/ 0 h 6858000"/>
              <a:gd name="connsiteX0-36573" fmla="*/ 0 w 6127024"/>
              <a:gd name="connsiteY0-36574" fmla="*/ 0 h 6858000"/>
              <a:gd name="connsiteX1-36575" fmla="*/ 4965888 w 6127024"/>
              <a:gd name="connsiteY1-36576" fmla="*/ 0 h 6858000"/>
              <a:gd name="connsiteX2-36577" fmla="*/ 4967767 w 6127024"/>
              <a:gd name="connsiteY2-36578" fmla="*/ 7930 h 6858000"/>
              <a:gd name="connsiteX3-36579" fmla="*/ 4979444 w 6127024"/>
              <a:gd name="connsiteY3-36580" fmla="*/ 43921 h 6858000"/>
              <a:gd name="connsiteX4-36581" fmla="*/ 5021173 w 6127024"/>
              <a:gd name="connsiteY4-36582" fmla="*/ 123738 h 6858000"/>
              <a:gd name="connsiteX5-36583" fmla="*/ 5075458 w 6127024"/>
              <a:gd name="connsiteY5-36584" fmla="*/ 264355 h 6858000"/>
              <a:gd name="connsiteX6-36585" fmla="*/ 5081175 w 6127024"/>
              <a:gd name="connsiteY6-36586" fmla="*/ 277448 h 6858000"/>
              <a:gd name="connsiteX7-36587" fmla="*/ 5097011 w 6127024"/>
              <a:gd name="connsiteY7-36588" fmla="*/ 355616 h 6858000"/>
              <a:gd name="connsiteX8-36589" fmla="*/ 5130982 w 6127024"/>
              <a:gd name="connsiteY8-36590" fmla="*/ 412030 h 6858000"/>
              <a:gd name="connsiteX9-36591" fmla="*/ 5153000 w 6127024"/>
              <a:gd name="connsiteY9-36592" fmla="*/ 507134 h 6858000"/>
              <a:gd name="connsiteX10-36593" fmla="*/ 5171282 w 6127024"/>
              <a:gd name="connsiteY10-36594" fmla="*/ 602071 h 6858000"/>
              <a:gd name="connsiteX11-36595" fmla="*/ 5176196 w 6127024"/>
              <a:gd name="connsiteY11-36596" fmla="*/ 636822 h 6858000"/>
              <a:gd name="connsiteX12-36597" fmla="*/ 5189051 w 6127024"/>
              <a:gd name="connsiteY12-36598" fmla="*/ 782518 h 6858000"/>
              <a:gd name="connsiteX13-36599" fmla="*/ 5221088 w 6127024"/>
              <a:gd name="connsiteY13-36600" fmla="*/ 860193 h 6858000"/>
              <a:gd name="connsiteX14-36601" fmla="*/ 5230806 w 6127024"/>
              <a:gd name="connsiteY14-36602" fmla="*/ 961354 h 6858000"/>
              <a:gd name="connsiteX15-36603" fmla="*/ 5201018 w 6127024"/>
              <a:gd name="connsiteY15-36604" fmla="*/ 1095027 h 6858000"/>
              <a:gd name="connsiteX16-36605" fmla="*/ 5202153 w 6127024"/>
              <a:gd name="connsiteY16-36606" fmla="*/ 1133224 h 6858000"/>
              <a:gd name="connsiteX17-36607" fmla="*/ 5189234 w 6127024"/>
              <a:gd name="connsiteY17-36608" fmla="*/ 1193495 h 6858000"/>
              <a:gd name="connsiteX18-36609" fmla="*/ 5202769 w 6127024"/>
              <a:gd name="connsiteY18-36610" fmla="*/ 1269450 h 6858000"/>
              <a:gd name="connsiteX19-36611" fmla="*/ 5225968 w 6127024"/>
              <a:gd name="connsiteY19-36612" fmla="*/ 1357994 h 6858000"/>
              <a:gd name="connsiteX20-36613" fmla="*/ 5233819 w 6127024"/>
              <a:gd name="connsiteY20-36614" fmla="*/ 1380922 h 6858000"/>
              <a:gd name="connsiteX21-36615" fmla="*/ 5237226 w 6127024"/>
              <a:gd name="connsiteY21-36616" fmla="*/ 1441327 h 6858000"/>
              <a:gd name="connsiteX22-36617" fmla="*/ 5255653 w 6127024"/>
              <a:gd name="connsiteY22-36618" fmla="*/ 1524712 h 6858000"/>
              <a:gd name="connsiteX23-36619" fmla="*/ 5263491 w 6127024"/>
              <a:gd name="connsiteY23-36620" fmla="*/ 1642938 h 6858000"/>
              <a:gd name="connsiteX24-36621" fmla="*/ 5261314 w 6127024"/>
              <a:gd name="connsiteY24-36622" fmla="*/ 1689177 h 6858000"/>
              <a:gd name="connsiteX25-36623" fmla="*/ 5259788 w 6127024"/>
              <a:gd name="connsiteY25-36624" fmla="*/ 1768516 h 6858000"/>
              <a:gd name="connsiteX26-36625" fmla="*/ 5255696 w 6127024"/>
              <a:gd name="connsiteY26-36626" fmla="*/ 1953770 h 6858000"/>
              <a:gd name="connsiteX27-36627" fmla="*/ 5252592 w 6127024"/>
              <a:gd name="connsiteY27-36628" fmla="*/ 2092210 h 6858000"/>
              <a:gd name="connsiteX28-36629" fmla="*/ 5250104 w 6127024"/>
              <a:gd name="connsiteY28-36630" fmla="*/ 2249166 h 6858000"/>
              <a:gd name="connsiteX29-36631" fmla="*/ 5251214 w 6127024"/>
              <a:gd name="connsiteY29-36632" fmla="*/ 2250944 h 6858000"/>
              <a:gd name="connsiteX30-36633" fmla="*/ 5250644 w 6127024"/>
              <a:gd name="connsiteY30-36634" fmla="*/ 2266619 h 6858000"/>
              <a:gd name="connsiteX31-36635" fmla="*/ 5293877 w 6127024"/>
              <a:gd name="connsiteY31-36636" fmla="*/ 2368649 h 6858000"/>
              <a:gd name="connsiteX32-36637" fmla="*/ 5311338 w 6127024"/>
              <a:gd name="connsiteY32-36638" fmla="*/ 2404034 h 6858000"/>
              <a:gd name="connsiteX33-36639" fmla="*/ 5338366 w 6127024"/>
              <a:gd name="connsiteY33-36640" fmla="*/ 2465052 h 6858000"/>
              <a:gd name="connsiteX34-36641" fmla="*/ 5371263 w 6127024"/>
              <a:gd name="connsiteY34-36642" fmla="*/ 2586413 h 6858000"/>
              <a:gd name="connsiteX35-36643" fmla="*/ 5407503 w 6127024"/>
              <a:gd name="connsiteY35-36644" fmla="*/ 2786290 h 6858000"/>
              <a:gd name="connsiteX36-36645" fmla="*/ 5407356 w 6127024"/>
              <a:gd name="connsiteY36-36646" fmla="*/ 2787545 h 6858000"/>
              <a:gd name="connsiteX37-36647" fmla="*/ 5457023 w 6127024"/>
              <a:gd name="connsiteY37-36648" fmla="*/ 2858292 h 6858000"/>
              <a:gd name="connsiteX38-36649" fmla="*/ 5479298 w 6127024"/>
              <a:gd name="connsiteY38-36650" fmla="*/ 2947791 h 6858000"/>
              <a:gd name="connsiteX39-36651" fmla="*/ 5481770 w 6127024"/>
              <a:gd name="connsiteY39-36652" fmla="*/ 2951352 h 6858000"/>
              <a:gd name="connsiteX40-36653" fmla="*/ 5482415 w 6127024"/>
              <a:gd name="connsiteY40-36654" fmla="*/ 3004079 h 6858000"/>
              <a:gd name="connsiteX41-36655" fmla="*/ 5503944 w 6127024"/>
              <a:gd name="connsiteY41-36656" fmla="*/ 3123335 h 6858000"/>
              <a:gd name="connsiteX42-36657" fmla="*/ 5516007 w 6127024"/>
              <a:gd name="connsiteY42-36658" fmla="*/ 3258473 h 6858000"/>
              <a:gd name="connsiteX43-36659" fmla="*/ 5589758 w 6127024"/>
              <a:gd name="connsiteY43-36660" fmla="*/ 3453699 h 6858000"/>
              <a:gd name="connsiteX44-36661" fmla="*/ 5596144 w 6127024"/>
              <a:gd name="connsiteY44-36662" fmla="*/ 3534624 h 6858000"/>
              <a:gd name="connsiteX45-36663" fmla="*/ 5597750 w 6127024"/>
              <a:gd name="connsiteY45-36664" fmla="*/ 3534129 h 6858000"/>
              <a:gd name="connsiteX46-36665" fmla="*/ 5599700 w 6127024"/>
              <a:gd name="connsiteY46-36666" fmla="*/ 3547221 h 6858000"/>
              <a:gd name="connsiteX47-36667" fmla="*/ 5618377 w 6127024"/>
              <a:gd name="connsiteY47-36668" fmla="*/ 3588431 h 6858000"/>
              <a:gd name="connsiteX48-36669" fmla="*/ 5612155 w 6127024"/>
              <a:gd name="connsiteY48-36670" fmla="*/ 3589869 h 6858000"/>
              <a:gd name="connsiteX49-36671" fmla="*/ 5620843 w 6127024"/>
              <a:gd name="connsiteY49-36672" fmla="*/ 3606745 h 6858000"/>
              <a:gd name="connsiteX50-36673" fmla="*/ 5655472 w 6127024"/>
              <a:gd name="connsiteY50-36674" fmla="*/ 3678877 h 6858000"/>
              <a:gd name="connsiteX51-36675" fmla="*/ 5683015 w 6127024"/>
              <a:gd name="connsiteY51-36676" fmla="*/ 3762025 h 6858000"/>
              <a:gd name="connsiteX52-36677" fmla="*/ 5696643 w 6127024"/>
              <a:gd name="connsiteY52-36678" fmla="*/ 3773888 h 6858000"/>
              <a:gd name="connsiteX53-36679" fmla="*/ 5768491 w 6127024"/>
              <a:gd name="connsiteY53-36680" fmla="*/ 3914399 h 6858000"/>
              <a:gd name="connsiteX54-36681" fmla="*/ 5793123 w 6127024"/>
              <a:gd name="connsiteY54-36682" fmla="*/ 3969952 h 6858000"/>
              <a:gd name="connsiteX55-36683" fmla="*/ 5808321 w 6127024"/>
              <a:gd name="connsiteY55-36684" fmla="*/ 3988153 h 6858000"/>
              <a:gd name="connsiteX56-36685" fmla="*/ 5825621 w 6127024"/>
              <a:gd name="connsiteY56-36686" fmla="*/ 4015525 h 6858000"/>
              <a:gd name="connsiteX57-36687" fmla="*/ 5860672 w 6127024"/>
              <a:gd name="connsiteY57-36688" fmla="*/ 4061579 h 6858000"/>
              <a:gd name="connsiteX58-36689" fmla="*/ 5872173 w 6127024"/>
              <a:gd name="connsiteY58-36690" fmla="*/ 4088497 h 6858000"/>
              <a:gd name="connsiteX59-36691" fmla="*/ 5894095 w 6127024"/>
              <a:gd name="connsiteY59-36692" fmla="*/ 4128857 h 6858000"/>
              <a:gd name="connsiteX60-36693" fmla="*/ 5903513 w 6127024"/>
              <a:gd name="connsiteY60-36694" fmla="*/ 4187661 h 6858000"/>
              <a:gd name="connsiteX61-36695" fmla="*/ 5917114 w 6127024"/>
              <a:gd name="connsiteY61-36696" fmla="*/ 4213096 h 6858000"/>
              <a:gd name="connsiteX62-36697" fmla="*/ 5924233 w 6127024"/>
              <a:gd name="connsiteY62-36698" fmla="*/ 4242060 h 6858000"/>
              <a:gd name="connsiteX63-36699" fmla="*/ 5928910 w 6127024"/>
              <a:gd name="connsiteY63-36700" fmla="*/ 4300973 h 6858000"/>
              <a:gd name="connsiteX64-36701" fmla="*/ 5939320 w 6127024"/>
              <a:gd name="connsiteY64-36702" fmla="*/ 4340435 h 6858000"/>
              <a:gd name="connsiteX65-36703" fmla="*/ 5946705 w 6127024"/>
              <a:gd name="connsiteY65-36704" fmla="*/ 4428051 h 6858000"/>
              <a:gd name="connsiteX66-36705" fmla="*/ 5949261 w 6127024"/>
              <a:gd name="connsiteY66-36706" fmla="*/ 4449185 h 6858000"/>
              <a:gd name="connsiteX67-36707" fmla="*/ 5968960 w 6127024"/>
              <a:gd name="connsiteY67-36708" fmla="*/ 4482655 h 6858000"/>
              <a:gd name="connsiteX68-36709" fmla="*/ 5980106 w 6127024"/>
              <a:gd name="connsiteY68-36710" fmla="*/ 4585087 h 6858000"/>
              <a:gd name="connsiteX69-36711" fmla="*/ 5998138 w 6127024"/>
              <a:gd name="connsiteY69-36712" fmla="*/ 4697518 h 6858000"/>
              <a:gd name="connsiteX70-36713" fmla="*/ 6007819 w 6127024"/>
              <a:gd name="connsiteY70-36714" fmla="*/ 4858148 h 6858000"/>
              <a:gd name="connsiteX71-36715" fmla="*/ 6007749 w 6127024"/>
              <a:gd name="connsiteY71-36716" fmla="*/ 4964715 h 6858000"/>
              <a:gd name="connsiteX72-36717" fmla="*/ 6005269 w 6127024"/>
              <a:gd name="connsiteY72-36718" fmla="*/ 5150567 h 6858000"/>
              <a:gd name="connsiteX73-36719" fmla="*/ 6001127 w 6127024"/>
              <a:gd name="connsiteY73-36720" fmla="*/ 5164609 h 6858000"/>
              <a:gd name="connsiteX74-36721" fmla="*/ 5998514 w 6127024"/>
              <a:gd name="connsiteY74-36722" fmla="*/ 5189673 h 6858000"/>
              <a:gd name="connsiteX75-36723" fmla="*/ 6018409 w 6127024"/>
              <a:gd name="connsiteY75-36724" fmla="*/ 5227157 h 6858000"/>
              <a:gd name="connsiteX76-36725" fmla="*/ 6036748 w 6127024"/>
              <a:gd name="connsiteY76-36726" fmla="*/ 5322752 h 6858000"/>
              <a:gd name="connsiteX77-36727" fmla="*/ 6036943 w 6127024"/>
              <a:gd name="connsiteY77-36728" fmla="*/ 5329480 h 6858000"/>
              <a:gd name="connsiteX78-36729" fmla="*/ 6037677 w 6127024"/>
              <a:gd name="connsiteY78-36730" fmla="*/ 5354807 h 6858000"/>
              <a:gd name="connsiteX79-36731" fmla="*/ 6039728 w 6127024"/>
              <a:gd name="connsiteY79-36732" fmla="*/ 5359416 h 6858000"/>
              <a:gd name="connsiteX80-36733" fmla="*/ 6053435 w 6127024"/>
              <a:gd name="connsiteY80-36734" fmla="*/ 5387547 h 6858000"/>
              <a:gd name="connsiteX81-36735" fmla="*/ 6065933 w 6127024"/>
              <a:gd name="connsiteY81-36736" fmla="*/ 5443002 h 6858000"/>
              <a:gd name="connsiteX82-36737" fmla="*/ 6068640 w 6127024"/>
              <a:gd name="connsiteY82-36738" fmla="*/ 5474503 h 6858000"/>
              <a:gd name="connsiteX83-36739" fmla="*/ 6080922 w 6127024"/>
              <a:gd name="connsiteY83-36740" fmla="*/ 5561070 h 6858000"/>
              <a:gd name="connsiteX84-36741" fmla="*/ 6096949 w 6127024"/>
              <a:gd name="connsiteY84-36742" fmla="*/ 5648179 h 6858000"/>
              <a:gd name="connsiteX85-36743" fmla="*/ 6121353 w 6127024"/>
              <a:gd name="connsiteY85-36744" fmla="*/ 5721725 h 6858000"/>
              <a:gd name="connsiteX86-36745" fmla="*/ 6109884 w 6127024"/>
              <a:gd name="connsiteY86-36746" fmla="*/ 5721959 h 6858000"/>
              <a:gd name="connsiteX87-36747" fmla="*/ 6127024 w 6127024"/>
              <a:gd name="connsiteY87-36748" fmla="*/ 5786902 h 6858000"/>
              <a:gd name="connsiteX88-36749" fmla="*/ 6115796 w 6127024"/>
              <a:gd name="connsiteY88-36750" fmla="*/ 5862844 h 6858000"/>
              <a:gd name="connsiteX89-36751" fmla="*/ 6102493 w 6127024"/>
              <a:gd name="connsiteY89-36752" fmla="*/ 5928602 h 6858000"/>
              <a:gd name="connsiteX90-36753" fmla="*/ 6056863 w 6127024"/>
              <a:gd name="connsiteY90-36754" fmla="*/ 6000643 h 6858000"/>
              <a:gd name="connsiteX91-36755" fmla="*/ 6045436 w 6127024"/>
              <a:gd name="connsiteY91-36756" fmla="*/ 6124480 h 6858000"/>
              <a:gd name="connsiteX92-36757" fmla="*/ 6030489 w 6127024"/>
              <a:gd name="connsiteY92-36758" fmla="*/ 6317666 h 6858000"/>
              <a:gd name="connsiteX93-36759" fmla="*/ 6007492 w 6127024"/>
              <a:gd name="connsiteY93-36760" fmla="*/ 6440818 h 6858000"/>
              <a:gd name="connsiteX94-36761" fmla="*/ 6009467 w 6127024"/>
              <a:gd name="connsiteY94-36762" fmla="*/ 6487076 h 6858000"/>
              <a:gd name="connsiteX95-36763" fmla="*/ 5995064 w 6127024"/>
              <a:gd name="connsiteY95-36764" fmla="*/ 6540791 h 6858000"/>
              <a:gd name="connsiteX96-36765" fmla="*/ 6004510 w 6127024"/>
              <a:gd name="connsiteY96-36766" fmla="*/ 6599256 h 6858000"/>
              <a:gd name="connsiteX97-36767" fmla="*/ 5986207 w 6127024"/>
              <a:gd name="connsiteY97-36768" fmla="*/ 6695855 h 6858000"/>
              <a:gd name="connsiteX98-36769" fmla="*/ 5979428 w 6127024"/>
              <a:gd name="connsiteY98-36770" fmla="*/ 6754678 h 6858000"/>
              <a:gd name="connsiteX99-36771" fmla="*/ 5983398 w 6127024"/>
              <a:gd name="connsiteY99-36772" fmla="*/ 6778641 h 6858000"/>
              <a:gd name="connsiteX100-36773" fmla="*/ 5984543 w 6127024"/>
              <a:gd name="connsiteY100-36774" fmla="*/ 6811016 h 6858000"/>
              <a:gd name="connsiteX101-36775" fmla="*/ 5979671 w 6127024"/>
              <a:gd name="connsiteY101-36776" fmla="*/ 6858000 h 6858000"/>
              <a:gd name="connsiteX102-36777" fmla="*/ 0 w 6127024"/>
              <a:gd name="connsiteY102-36778" fmla="*/ 6858000 h 6858000"/>
              <a:gd name="connsiteX103-36779" fmla="*/ 0 w 6127024"/>
              <a:gd name="connsiteY103-36780" fmla="*/ 0 h 6858000"/>
              <a:gd name="connsiteX0-36781" fmla="*/ 0 w 6127024"/>
              <a:gd name="connsiteY0-36782" fmla="*/ 0 h 6858000"/>
              <a:gd name="connsiteX1-36783" fmla="*/ 4965888 w 6127024"/>
              <a:gd name="connsiteY1-36784" fmla="*/ 0 h 6858000"/>
              <a:gd name="connsiteX2-36785" fmla="*/ 4967767 w 6127024"/>
              <a:gd name="connsiteY2-36786" fmla="*/ 7930 h 6858000"/>
              <a:gd name="connsiteX3-36787" fmla="*/ 4979444 w 6127024"/>
              <a:gd name="connsiteY3-36788" fmla="*/ 43921 h 6858000"/>
              <a:gd name="connsiteX4-36789" fmla="*/ 5021173 w 6127024"/>
              <a:gd name="connsiteY4-36790" fmla="*/ 123738 h 6858000"/>
              <a:gd name="connsiteX5-36791" fmla="*/ 5075458 w 6127024"/>
              <a:gd name="connsiteY5-36792" fmla="*/ 264355 h 6858000"/>
              <a:gd name="connsiteX6-36793" fmla="*/ 5081175 w 6127024"/>
              <a:gd name="connsiteY6-36794" fmla="*/ 277448 h 6858000"/>
              <a:gd name="connsiteX7-36795" fmla="*/ 5097011 w 6127024"/>
              <a:gd name="connsiteY7-36796" fmla="*/ 355616 h 6858000"/>
              <a:gd name="connsiteX8-36797" fmla="*/ 5153000 w 6127024"/>
              <a:gd name="connsiteY8-36798" fmla="*/ 507134 h 6858000"/>
              <a:gd name="connsiteX9-36799" fmla="*/ 5171282 w 6127024"/>
              <a:gd name="connsiteY9-36800" fmla="*/ 602071 h 6858000"/>
              <a:gd name="connsiteX10-36801" fmla="*/ 5176196 w 6127024"/>
              <a:gd name="connsiteY10-36802" fmla="*/ 636822 h 6858000"/>
              <a:gd name="connsiteX11-36803" fmla="*/ 5189051 w 6127024"/>
              <a:gd name="connsiteY11-36804" fmla="*/ 782518 h 6858000"/>
              <a:gd name="connsiteX12-36805" fmla="*/ 5221088 w 6127024"/>
              <a:gd name="connsiteY12-36806" fmla="*/ 860193 h 6858000"/>
              <a:gd name="connsiteX13-36807" fmla="*/ 5230806 w 6127024"/>
              <a:gd name="connsiteY13-36808" fmla="*/ 961354 h 6858000"/>
              <a:gd name="connsiteX14-36809" fmla="*/ 5201018 w 6127024"/>
              <a:gd name="connsiteY14-36810" fmla="*/ 1095027 h 6858000"/>
              <a:gd name="connsiteX15-36811" fmla="*/ 5202153 w 6127024"/>
              <a:gd name="connsiteY15-36812" fmla="*/ 1133224 h 6858000"/>
              <a:gd name="connsiteX16-36813" fmla="*/ 5189234 w 6127024"/>
              <a:gd name="connsiteY16-36814" fmla="*/ 1193495 h 6858000"/>
              <a:gd name="connsiteX17-36815" fmla="*/ 5202769 w 6127024"/>
              <a:gd name="connsiteY17-36816" fmla="*/ 1269450 h 6858000"/>
              <a:gd name="connsiteX18-36817" fmla="*/ 5225968 w 6127024"/>
              <a:gd name="connsiteY18-36818" fmla="*/ 1357994 h 6858000"/>
              <a:gd name="connsiteX19-36819" fmla="*/ 5233819 w 6127024"/>
              <a:gd name="connsiteY19-36820" fmla="*/ 1380922 h 6858000"/>
              <a:gd name="connsiteX20-36821" fmla="*/ 5237226 w 6127024"/>
              <a:gd name="connsiteY20-36822" fmla="*/ 1441327 h 6858000"/>
              <a:gd name="connsiteX21-36823" fmla="*/ 5255653 w 6127024"/>
              <a:gd name="connsiteY21-36824" fmla="*/ 1524712 h 6858000"/>
              <a:gd name="connsiteX22-36825" fmla="*/ 5263491 w 6127024"/>
              <a:gd name="connsiteY22-36826" fmla="*/ 1642938 h 6858000"/>
              <a:gd name="connsiteX23-36827" fmla="*/ 5261314 w 6127024"/>
              <a:gd name="connsiteY23-36828" fmla="*/ 1689177 h 6858000"/>
              <a:gd name="connsiteX24-36829" fmla="*/ 5259788 w 6127024"/>
              <a:gd name="connsiteY24-36830" fmla="*/ 1768516 h 6858000"/>
              <a:gd name="connsiteX25-36831" fmla="*/ 5255696 w 6127024"/>
              <a:gd name="connsiteY25-36832" fmla="*/ 1953770 h 6858000"/>
              <a:gd name="connsiteX26-36833" fmla="*/ 5252592 w 6127024"/>
              <a:gd name="connsiteY26-36834" fmla="*/ 2092210 h 6858000"/>
              <a:gd name="connsiteX27-36835" fmla="*/ 5250104 w 6127024"/>
              <a:gd name="connsiteY27-36836" fmla="*/ 2249166 h 6858000"/>
              <a:gd name="connsiteX28-36837" fmla="*/ 5251214 w 6127024"/>
              <a:gd name="connsiteY28-36838" fmla="*/ 2250944 h 6858000"/>
              <a:gd name="connsiteX29-36839" fmla="*/ 5250644 w 6127024"/>
              <a:gd name="connsiteY29-36840" fmla="*/ 2266619 h 6858000"/>
              <a:gd name="connsiteX30-36841" fmla="*/ 5293877 w 6127024"/>
              <a:gd name="connsiteY30-36842" fmla="*/ 2368649 h 6858000"/>
              <a:gd name="connsiteX31-36843" fmla="*/ 5311338 w 6127024"/>
              <a:gd name="connsiteY31-36844" fmla="*/ 2404034 h 6858000"/>
              <a:gd name="connsiteX32-36845" fmla="*/ 5338366 w 6127024"/>
              <a:gd name="connsiteY32-36846" fmla="*/ 2465052 h 6858000"/>
              <a:gd name="connsiteX33-36847" fmla="*/ 5371263 w 6127024"/>
              <a:gd name="connsiteY33-36848" fmla="*/ 2586413 h 6858000"/>
              <a:gd name="connsiteX34-36849" fmla="*/ 5407503 w 6127024"/>
              <a:gd name="connsiteY34-36850" fmla="*/ 2786290 h 6858000"/>
              <a:gd name="connsiteX35-36851" fmla="*/ 5407356 w 6127024"/>
              <a:gd name="connsiteY35-36852" fmla="*/ 2787545 h 6858000"/>
              <a:gd name="connsiteX36-36853" fmla="*/ 5457023 w 6127024"/>
              <a:gd name="connsiteY36-36854" fmla="*/ 2858292 h 6858000"/>
              <a:gd name="connsiteX37-36855" fmla="*/ 5479298 w 6127024"/>
              <a:gd name="connsiteY37-36856" fmla="*/ 2947791 h 6858000"/>
              <a:gd name="connsiteX38-36857" fmla="*/ 5481770 w 6127024"/>
              <a:gd name="connsiteY38-36858" fmla="*/ 2951352 h 6858000"/>
              <a:gd name="connsiteX39-36859" fmla="*/ 5482415 w 6127024"/>
              <a:gd name="connsiteY39-36860" fmla="*/ 3004079 h 6858000"/>
              <a:gd name="connsiteX40-36861" fmla="*/ 5503944 w 6127024"/>
              <a:gd name="connsiteY40-36862" fmla="*/ 3123335 h 6858000"/>
              <a:gd name="connsiteX41-36863" fmla="*/ 5516007 w 6127024"/>
              <a:gd name="connsiteY41-36864" fmla="*/ 3258473 h 6858000"/>
              <a:gd name="connsiteX42-36865" fmla="*/ 5589758 w 6127024"/>
              <a:gd name="connsiteY42-36866" fmla="*/ 3453699 h 6858000"/>
              <a:gd name="connsiteX43-36867" fmla="*/ 5596144 w 6127024"/>
              <a:gd name="connsiteY43-36868" fmla="*/ 3534624 h 6858000"/>
              <a:gd name="connsiteX44-36869" fmla="*/ 5597750 w 6127024"/>
              <a:gd name="connsiteY44-36870" fmla="*/ 3534129 h 6858000"/>
              <a:gd name="connsiteX45-36871" fmla="*/ 5599700 w 6127024"/>
              <a:gd name="connsiteY45-36872" fmla="*/ 3547221 h 6858000"/>
              <a:gd name="connsiteX46-36873" fmla="*/ 5618377 w 6127024"/>
              <a:gd name="connsiteY46-36874" fmla="*/ 3588431 h 6858000"/>
              <a:gd name="connsiteX47-36875" fmla="*/ 5612155 w 6127024"/>
              <a:gd name="connsiteY47-36876" fmla="*/ 3589869 h 6858000"/>
              <a:gd name="connsiteX48-36877" fmla="*/ 5620843 w 6127024"/>
              <a:gd name="connsiteY48-36878" fmla="*/ 3606745 h 6858000"/>
              <a:gd name="connsiteX49-36879" fmla="*/ 5655472 w 6127024"/>
              <a:gd name="connsiteY49-36880" fmla="*/ 3678877 h 6858000"/>
              <a:gd name="connsiteX50-36881" fmla="*/ 5683015 w 6127024"/>
              <a:gd name="connsiteY50-36882" fmla="*/ 3762025 h 6858000"/>
              <a:gd name="connsiteX51-36883" fmla="*/ 5696643 w 6127024"/>
              <a:gd name="connsiteY51-36884" fmla="*/ 3773888 h 6858000"/>
              <a:gd name="connsiteX52-36885" fmla="*/ 5768491 w 6127024"/>
              <a:gd name="connsiteY52-36886" fmla="*/ 3914399 h 6858000"/>
              <a:gd name="connsiteX53-36887" fmla="*/ 5793123 w 6127024"/>
              <a:gd name="connsiteY53-36888" fmla="*/ 3969952 h 6858000"/>
              <a:gd name="connsiteX54-36889" fmla="*/ 5808321 w 6127024"/>
              <a:gd name="connsiteY54-36890" fmla="*/ 3988153 h 6858000"/>
              <a:gd name="connsiteX55-36891" fmla="*/ 5825621 w 6127024"/>
              <a:gd name="connsiteY55-36892" fmla="*/ 4015525 h 6858000"/>
              <a:gd name="connsiteX56-36893" fmla="*/ 5860672 w 6127024"/>
              <a:gd name="connsiteY56-36894" fmla="*/ 4061579 h 6858000"/>
              <a:gd name="connsiteX57-36895" fmla="*/ 5872173 w 6127024"/>
              <a:gd name="connsiteY57-36896" fmla="*/ 4088497 h 6858000"/>
              <a:gd name="connsiteX58-36897" fmla="*/ 5894095 w 6127024"/>
              <a:gd name="connsiteY58-36898" fmla="*/ 4128857 h 6858000"/>
              <a:gd name="connsiteX59-36899" fmla="*/ 5903513 w 6127024"/>
              <a:gd name="connsiteY59-36900" fmla="*/ 4187661 h 6858000"/>
              <a:gd name="connsiteX60-36901" fmla="*/ 5917114 w 6127024"/>
              <a:gd name="connsiteY60-36902" fmla="*/ 4213096 h 6858000"/>
              <a:gd name="connsiteX61-36903" fmla="*/ 5924233 w 6127024"/>
              <a:gd name="connsiteY61-36904" fmla="*/ 4242060 h 6858000"/>
              <a:gd name="connsiteX62-36905" fmla="*/ 5928910 w 6127024"/>
              <a:gd name="connsiteY62-36906" fmla="*/ 4300973 h 6858000"/>
              <a:gd name="connsiteX63-36907" fmla="*/ 5939320 w 6127024"/>
              <a:gd name="connsiteY63-36908" fmla="*/ 4340435 h 6858000"/>
              <a:gd name="connsiteX64-36909" fmla="*/ 5946705 w 6127024"/>
              <a:gd name="connsiteY64-36910" fmla="*/ 4428051 h 6858000"/>
              <a:gd name="connsiteX65-36911" fmla="*/ 5949261 w 6127024"/>
              <a:gd name="connsiteY65-36912" fmla="*/ 4449185 h 6858000"/>
              <a:gd name="connsiteX66-36913" fmla="*/ 5968960 w 6127024"/>
              <a:gd name="connsiteY66-36914" fmla="*/ 4482655 h 6858000"/>
              <a:gd name="connsiteX67-36915" fmla="*/ 5980106 w 6127024"/>
              <a:gd name="connsiteY67-36916" fmla="*/ 4585087 h 6858000"/>
              <a:gd name="connsiteX68-36917" fmla="*/ 5998138 w 6127024"/>
              <a:gd name="connsiteY68-36918" fmla="*/ 4697518 h 6858000"/>
              <a:gd name="connsiteX69-36919" fmla="*/ 6007819 w 6127024"/>
              <a:gd name="connsiteY69-36920" fmla="*/ 4858148 h 6858000"/>
              <a:gd name="connsiteX70-36921" fmla="*/ 6007749 w 6127024"/>
              <a:gd name="connsiteY70-36922" fmla="*/ 4964715 h 6858000"/>
              <a:gd name="connsiteX71-36923" fmla="*/ 6005269 w 6127024"/>
              <a:gd name="connsiteY71-36924" fmla="*/ 5150567 h 6858000"/>
              <a:gd name="connsiteX72-36925" fmla="*/ 6001127 w 6127024"/>
              <a:gd name="connsiteY72-36926" fmla="*/ 5164609 h 6858000"/>
              <a:gd name="connsiteX73-36927" fmla="*/ 5998514 w 6127024"/>
              <a:gd name="connsiteY73-36928" fmla="*/ 5189673 h 6858000"/>
              <a:gd name="connsiteX74-36929" fmla="*/ 6018409 w 6127024"/>
              <a:gd name="connsiteY74-36930" fmla="*/ 5227157 h 6858000"/>
              <a:gd name="connsiteX75-36931" fmla="*/ 6036748 w 6127024"/>
              <a:gd name="connsiteY75-36932" fmla="*/ 5322752 h 6858000"/>
              <a:gd name="connsiteX76-36933" fmla="*/ 6036943 w 6127024"/>
              <a:gd name="connsiteY76-36934" fmla="*/ 5329480 h 6858000"/>
              <a:gd name="connsiteX77-36935" fmla="*/ 6037677 w 6127024"/>
              <a:gd name="connsiteY77-36936" fmla="*/ 5354807 h 6858000"/>
              <a:gd name="connsiteX78-36937" fmla="*/ 6039728 w 6127024"/>
              <a:gd name="connsiteY78-36938" fmla="*/ 5359416 h 6858000"/>
              <a:gd name="connsiteX79-36939" fmla="*/ 6053435 w 6127024"/>
              <a:gd name="connsiteY79-36940" fmla="*/ 5387547 h 6858000"/>
              <a:gd name="connsiteX80-36941" fmla="*/ 6065933 w 6127024"/>
              <a:gd name="connsiteY80-36942" fmla="*/ 5443002 h 6858000"/>
              <a:gd name="connsiteX81-36943" fmla="*/ 6068640 w 6127024"/>
              <a:gd name="connsiteY81-36944" fmla="*/ 5474503 h 6858000"/>
              <a:gd name="connsiteX82-36945" fmla="*/ 6080922 w 6127024"/>
              <a:gd name="connsiteY82-36946" fmla="*/ 5561070 h 6858000"/>
              <a:gd name="connsiteX83-36947" fmla="*/ 6096949 w 6127024"/>
              <a:gd name="connsiteY83-36948" fmla="*/ 5648179 h 6858000"/>
              <a:gd name="connsiteX84-36949" fmla="*/ 6121353 w 6127024"/>
              <a:gd name="connsiteY84-36950" fmla="*/ 5721725 h 6858000"/>
              <a:gd name="connsiteX85-36951" fmla="*/ 6109884 w 6127024"/>
              <a:gd name="connsiteY85-36952" fmla="*/ 5721959 h 6858000"/>
              <a:gd name="connsiteX86-36953" fmla="*/ 6127024 w 6127024"/>
              <a:gd name="connsiteY86-36954" fmla="*/ 5786902 h 6858000"/>
              <a:gd name="connsiteX87-36955" fmla="*/ 6115796 w 6127024"/>
              <a:gd name="connsiteY87-36956" fmla="*/ 5862844 h 6858000"/>
              <a:gd name="connsiteX88-36957" fmla="*/ 6102493 w 6127024"/>
              <a:gd name="connsiteY88-36958" fmla="*/ 5928602 h 6858000"/>
              <a:gd name="connsiteX89-36959" fmla="*/ 6056863 w 6127024"/>
              <a:gd name="connsiteY89-36960" fmla="*/ 6000643 h 6858000"/>
              <a:gd name="connsiteX90-36961" fmla="*/ 6045436 w 6127024"/>
              <a:gd name="connsiteY90-36962" fmla="*/ 6124480 h 6858000"/>
              <a:gd name="connsiteX91-36963" fmla="*/ 6030489 w 6127024"/>
              <a:gd name="connsiteY91-36964" fmla="*/ 6317666 h 6858000"/>
              <a:gd name="connsiteX92-36965" fmla="*/ 6007492 w 6127024"/>
              <a:gd name="connsiteY92-36966" fmla="*/ 6440818 h 6858000"/>
              <a:gd name="connsiteX93-36967" fmla="*/ 6009467 w 6127024"/>
              <a:gd name="connsiteY93-36968" fmla="*/ 6487076 h 6858000"/>
              <a:gd name="connsiteX94-36969" fmla="*/ 5995064 w 6127024"/>
              <a:gd name="connsiteY94-36970" fmla="*/ 6540791 h 6858000"/>
              <a:gd name="connsiteX95-36971" fmla="*/ 6004510 w 6127024"/>
              <a:gd name="connsiteY95-36972" fmla="*/ 6599256 h 6858000"/>
              <a:gd name="connsiteX96-36973" fmla="*/ 5986207 w 6127024"/>
              <a:gd name="connsiteY96-36974" fmla="*/ 6695855 h 6858000"/>
              <a:gd name="connsiteX97-36975" fmla="*/ 5979428 w 6127024"/>
              <a:gd name="connsiteY97-36976" fmla="*/ 6754678 h 6858000"/>
              <a:gd name="connsiteX98-36977" fmla="*/ 5983398 w 6127024"/>
              <a:gd name="connsiteY98-36978" fmla="*/ 6778641 h 6858000"/>
              <a:gd name="connsiteX99-36979" fmla="*/ 5984543 w 6127024"/>
              <a:gd name="connsiteY99-36980" fmla="*/ 6811016 h 6858000"/>
              <a:gd name="connsiteX100-36981" fmla="*/ 5979671 w 6127024"/>
              <a:gd name="connsiteY100-36982" fmla="*/ 6858000 h 6858000"/>
              <a:gd name="connsiteX101-36983" fmla="*/ 0 w 6127024"/>
              <a:gd name="connsiteY101-36984" fmla="*/ 6858000 h 6858000"/>
              <a:gd name="connsiteX102-36985" fmla="*/ 0 w 6127024"/>
              <a:gd name="connsiteY102-36986" fmla="*/ 0 h 6858000"/>
              <a:gd name="connsiteX0-36987" fmla="*/ 0 w 6127024"/>
              <a:gd name="connsiteY0-36988" fmla="*/ 0 h 6858000"/>
              <a:gd name="connsiteX1-36989" fmla="*/ 4965888 w 6127024"/>
              <a:gd name="connsiteY1-36990" fmla="*/ 0 h 6858000"/>
              <a:gd name="connsiteX2-36991" fmla="*/ 4967767 w 6127024"/>
              <a:gd name="connsiteY2-36992" fmla="*/ 7930 h 6858000"/>
              <a:gd name="connsiteX3-36993" fmla="*/ 4979444 w 6127024"/>
              <a:gd name="connsiteY3-36994" fmla="*/ 43921 h 6858000"/>
              <a:gd name="connsiteX4-36995" fmla="*/ 5021173 w 6127024"/>
              <a:gd name="connsiteY4-36996" fmla="*/ 123738 h 6858000"/>
              <a:gd name="connsiteX5-36997" fmla="*/ 5075458 w 6127024"/>
              <a:gd name="connsiteY5-36998" fmla="*/ 264355 h 6858000"/>
              <a:gd name="connsiteX6-36999" fmla="*/ 5081175 w 6127024"/>
              <a:gd name="connsiteY6-37000" fmla="*/ 277448 h 6858000"/>
              <a:gd name="connsiteX7-37001" fmla="*/ 5097011 w 6127024"/>
              <a:gd name="connsiteY7-37002" fmla="*/ 355616 h 6858000"/>
              <a:gd name="connsiteX8-37003" fmla="*/ 5153000 w 6127024"/>
              <a:gd name="connsiteY8-37004" fmla="*/ 507134 h 6858000"/>
              <a:gd name="connsiteX9-37005" fmla="*/ 5171282 w 6127024"/>
              <a:gd name="connsiteY9-37006" fmla="*/ 602071 h 6858000"/>
              <a:gd name="connsiteX10-37007" fmla="*/ 5176196 w 6127024"/>
              <a:gd name="connsiteY10-37008" fmla="*/ 636822 h 6858000"/>
              <a:gd name="connsiteX11-37009" fmla="*/ 5189051 w 6127024"/>
              <a:gd name="connsiteY11-37010" fmla="*/ 782518 h 6858000"/>
              <a:gd name="connsiteX12-37011" fmla="*/ 5221088 w 6127024"/>
              <a:gd name="connsiteY12-37012" fmla="*/ 860193 h 6858000"/>
              <a:gd name="connsiteX13-37013" fmla="*/ 5230806 w 6127024"/>
              <a:gd name="connsiteY13-37014" fmla="*/ 961354 h 6858000"/>
              <a:gd name="connsiteX14-37015" fmla="*/ 5201018 w 6127024"/>
              <a:gd name="connsiteY14-37016" fmla="*/ 1095027 h 6858000"/>
              <a:gd name="connsiteX15-37017" fmla="*/ 5202153 w 6127024"/>
              <a:gd name="connsiteY15-37018" fmla="*/ 1133224 h 6858000"/>
              <a:gd name="connsiteX16-37019" fmla="*/ 5189234 w 6127024"/>
              <a:gd name="connsiteY16-37020" fmla="*/ 1193495 h 6858000"/>
              <a:gd name="connsiteX17-37021" fmla="*/ 5202769 w 6127024"/>
              <a:gd name="connsiteY17-37022" fmla="*/ 1269450 h 6858000"/>
              <a:gd name="connsiteX18-37023" fmla="*/ 5225968 w 6127024"/>
              <a:gd name="connsiteY18-37024" fmla="*/ 1357994 h 6858000"/>
              <a:gd name="connsiteX19-37025" fmla="*/ 5233819 w 6127024"/>
              <a:gd name="connsiteY19-37026" fmla="*/ 1380922 h 6858000"/>
              <a:gd name="connsiteX20-37027" fmla="*/ 5237226 w 6127024"/>
              <a:gd name="connsiteY20-37028" fmla="*/ 1441327 h 6858000"/>
              <a:gd name="connsiteX21-37029" fmla="*/ 5255653 w 6127024"/>
              <a:gd name="connsiteY21-37030" fmla="*/ 1524712 h 6858000"/>
              <a:gd name="connsiteX22-37031" fmla="*/ 5263491 w 6127024"/>
              <a:gd name="connsiteY22-37032" fmla="*/ 1642938 h 6858000"/>
              <a:gd name="connsiteX23-37033" fmla="*/ 5261314 w 6127024"/>
              <a:gd name="connsiteY23-37034" fmla="*/ 1689177 h 6858000"/>
              <a:gd name="connsiteX24-37035" fmla="*/ 5259788 w 6127024"/>
              <a:gd name="connsiteY24-37036" fmla="*/ 1768516 h 6858000"/>
              <a:gd name="connsiteX25-37037" fmla="*/ 5255696 w 6127024"/>
              <a:gd name="connsiteY25-37038" fmla="*/ 1953770 h 6858000"/>
              <a:gd name="connsiteX26-37039" fmla="*/ 5252592 w 6127024"/>
              <a:gd name="connsiteY26-37040" fmla="*/ 2092210 h 6858000"/>
              <a:gd name="connsiteX27-37041" fmla="*/ 5250104 w 6127024"/>
              <a:gd name="connsiteY27-37042" fmla="*/ 2249166 h 6858000"/>
              <a:gd name="connsiteX28-37043" fmla="*/ 5251214 w 6127024"/>
              <a:gd name="connsiteY28-37044" fmla="*/ 2250944 h 6858000"/>
              <a:gd name="connsiteX29-37045" fmla="*/ 5250644 w 6127024"/>
              <a:gd name="connsiteY29-37046" fmla="*/ 2266619 h 6858000"/>
              <a:gd name="connsiteX30-37047" fmla="*/ 5293877 w 6127024"/>
              <a:gd name="connsiteY30-37048" fmla="*/ 2368649 h 6858000"/>
              <a:gd name="connsiteX31-37049" fmla="*/ 5311338 w 6127024"/>
              <a:gd name="connsiteY31-37050" fmla="*/ 2404034 h 6858000"/>
              <a:gd name="connsiteX32-37051" fmla="*/ 5338366 w 6127024"/>
              <a:gd name="connsiteY32-37052" fmla="*/ 2465052 h 6858000"/>
              <a:gd name="connsiteX33-37053" fmla="*/ 5371263 w 6127024"/>
              <a:gd name="connsiteY33-37054" fmla="*/ 2586413 h 6858000"/>
              <a:gd name="connsiteX34-37055" fmla="*/ 5407503 w 6127024"/>
              <a:gd name="connsiteY34-37056" fmla="*/ 2786290 h 6858000"/>
              <a:gd name="connsiteX35-37057" fmla="*/ 5407356 w 6127024"/>
              <a:gd name="connsiteY35-37058" fmla="*/ 2787545 h 6858000"/>
              <a:gd name="connsiteX36-37059" fmla="*/ 5457023 w 6127024"/>
              <a:gd name="connsiteY36-37060" fmla="*/ 2858292 h 6858000"/>
              <a:gd name="connsiteX37-37061" fmla="*/ 5479298 w 6127024"/>
              <a:gd name="connsiteY37-37062" fmla="*/ 2947791 h 6858000"/>
              <a:gd name="connsiteX38-37063" fmla="*/ 5481770 w 6127024"/>
              <a:gd name="connsiteY38-37064" fmla="*/ 2951352 h 6858000"/>
              <a:gd name="connsiteX39-37065" fmla="*/ 5482415 w 6127024"/>
              <a:gd name="connsiteY39-37066" fmla="*/ 3004079 h 6858000"/>
              <a:gd name="connsiteX40-37067" fmla="*/ 5503944 w 6127024"/>
              <a:gd name="connsiteY40-37068" fmla="*/ 3123335 h 6858000"/>
              <a:gd name="connsiteX41-37069" fmla="*/ 5516007 w 6127024"/>
              <a:gd name="connsiteY41-37070" fmla="*/ 3258473 h 6858000"/>
              <a:gd name="connsiteX42-37071" fmla="*/ 5589758 w 6127024"/>
              <a:gd name="connsiteY42-37072" fmla="*/ 3453699 h 6858000"/>
              <a:gd name="connsiteX43-37073" fmla="*/ 5596144 w 6127024"/>
              <a:gd name="connsiteY43-37074" fmla="*/ 3534624 h 6858000"/>
              <a:gd name="connsiteX44-37075" fmla="*/ 5597750 w 6127024"/>
              <a:gd name="connsiteY44-37076" fmla="*/ 3534129 h 6858000"/>
              <a:gd name="connsiteX45-37077" fmla="*/ 5599700 w 6127024"/>
              <a:gd name="connsiteY45-37078" fmla="*/ 3547221 h 6858000"/>
              <a:gd name="connsiteX46-37079" fmla="*/ 5618377 w 6127024"/>
              <a:gd name="connsiteY46-37080" fmla="*/ 3588431 h 6858000"/>
              <a:gd name="connsiteX47-37081" fmla="*/ 5612155 w 6127024"/>
              <a:gd name="connsiteY47-37082" fmla="*/ 3589869 h 6858000"/>
              <a:gd name="connsiteX48-37083" fmla="*/ 5620843 w 6127024"/>
              <a:gd name="connsiteY48-37084" fmla="*/ 3606745 h 6858000"/>
              <a:gd name="connsiteX49-37085" fmla="*/ 5655472 w 6127024"/>
              <a:gd name="connsiteY49-37086" fmla="*/ 3678877 h 6858000"/>
              <a:gd name="connsiteX50-37087" fmla="*/ 5683015 w 6127024"/>
              <a:gd name="connsiteY50-37088" fmla="*/ 3762025 h 6858000"/>
              <a:gd name="connsiteX51-37089" fmla="*/ 5696643 w 6127024"/>
              <a:gd name="connsiteY51-37090" fmla="*/ 3773888 h 6858000"/>
              <a:gd name="connsiteX52-37091" fmla="*/ 5768491 w 6127024"/>
              <a:gd name="connsiteY52-37092" fmla="*/ 3914399 h 6858000"/>
              <a:gd name="connsiteX53-37093" fmla="*/ 5793123 w 6127024"/>
              <a:gd name="connsiteY53-37094" fmla="*/ 3969952 h 6858000"/>
              <a:gd name="connsiteX54-37095" fmla="*/ 5808321 w 6127024"/>
              <a:gd name="connsiteY54-37096" fmla="*/ 3988153 h 6858000"/>
              <a:gd name="connsiteX55-37097" fmla="*/ 5825621 w 6127024"/>
              <a:gd name="connsiteY55-37098" fmla="*/ 4015525 h 6858000"/>
              <a:gd name="connsiteX56-37099" fmla="*/ 5860672 w 6127024"/>
              <a:gd name="connsiteY56-37100" fmla="*/ 4061579 h 6858000"/>
              <a:gd name="connsiteX57-37101" fmla="*/ 5872173 w 6127024"/>
              <a:gd name="connsiteY57-37102" fmla="*/ 4088497 h 6858000"/>
              <a:gd name="connsiteX58-37103" fmla="*/ 5894095 w 6127024"/>
              <a:gd name="connsiteY58-37104" fmla="*/ 4128857 h 6858000"/>
              <a:gd name="connsiteX59-37105" fmla="*/ 5903513 w 6127024"/>
              <a:gd name="connsiteY59-37106" fmla="*/ 4187661 h 6858000"/>
              <a:gd name="connsiteX60-37107" fmla="*/ 5917114 w 6127024"/>
              <a:gd name="connsiteY60-37108" fmla="*/ 4213096 h 6858000"/>
              <a:gd name="connsiteX61-37109" fmla="*/ 5924233 w 6127024"/>
              <a:gd name="connsiteY61-37110" fmla="*/ 4242060 h 6858000"/>
              <a:gd name="connsiteX62-37111" fmla="*/ 5928910 w 6127024"/>
              <a:gd name="connsiteY62-37112" fmla="*/ 4300973 h 6858000"/>
              <a:gd name="connsiteX63-37113" fmla="*/ 5939320 w 6127024"/>
              <a:gd name="connsiteY63-37114" fmla="*/ 4340435 h 6858000"/>
              <a:gd name="connsiteX64-37115" fmla="*/ 5946705 w 6127024"/>
              <a:gd name="connsiteY64-37116" fmla="*/ 4428051 h 6858000"/>
              <a:gd name="connsiteX65-37117" fmla="*/ 5949261 w 6127024"/>
              <a:gd name="connsiteY65-37118" fmla="*/ 4449185 h 6858000"/>
              <a:gd name="connsiteX66-37119" fmla="*/ 5968960 w 6127024"/>
              <a:gd name="connsiteY66-37120" fmla="*/ 4482655 h 6858000"/>
              <a:gd name="connsiteX67-37121" fmla="*/ 5980106 w 6127024"/>
              <a:gd name="connsiteY67-37122" fmla="*/ 4585087 h 6858000"/>
              <a:gd name="connsiteX68-37123" fmla="*/ 5998138 w 6127024"/>
              <a:gd name="connsiteY68-37124" fmla="*/ 4697518 h 6858000"/>
              <a:gd name="connsiteX69-37125" fmla="*/ 6007819 w 6127024"/>
              <a:gd name="connsiteY69-37126" fmla="*/ 4858148 h 6858000"/>
              <a:gd name="connsiteX70-37127" fmla="*/ 6007749 w 6127024"/>
              <a:gd name="connsiteY70-37128" fmla="*/ 4964715 h 6858000"/>
              <a:gd name="connsiteX71-37129" fmla="*/ 6005269 w 6127024"/>
              <a:gd name="connsiteY71-37130" fmla="*/ 5150567 h 6858000"/>
              <a:gd name="connsiteX72-37131" fmla="*/ 6001127 w 6127024"/>
              <a:gd name="connsiteY72-37132" fmla="*/ 5164609 h 6858000"/>
              <a:gd name="connsiteX73-37133" fmla="*/ 5998514 w 6127024"/>
              <a:gd name="connsiteY73-37134" fmla="*/ 5189673 h 6858000"/>
              <a:gd name="connsiteX74-37135" fmla="*/ 6018409 w 6127024"/>
              <a:gd name="connsiteY74-37136" fmla="*/ 5227157 h 6858000"/>
              <a:gd name="connsiteX75-37137" fmla="*/ 6036748 w 6127024"/>
              <a:gd name="connsiteY75-37138" fmla="*/ 5322752 h 6858000"/>
              <a:gd name="connsiteX76-37139" fmla="*/ 6036943 w 6127024"/>
              <a:gd name="connsiteY76-37140" fmla="*/ 5329480 h 6858000"/>
              <a:gd name="connsiteX77-37141" fmla="*/ 6037677 w 6127024"/>
              <a:gd name="connsiteY77-37142" fmla="*/ 5354807 h 6858000"/>
              <a:gd name="connsiteX78-37143" fmla="*/ 6039728 w 6127024"/>
              <a:gd name="connsiteY78-37144" fmla="*/ 5359416 h 6858000"/>
              <a:gd name="connsiteX79-37145" fmla="*/ 6053435 w 6127024"/>
              <a:gd name="connsiteY79-37146" fmla="*/ 5387547 h 6858000"/>
              <a:gd name="connsiteX80-37147" fmla="*/ 6065933 w 6127024"/>
              <a:gd name="connsiteY80-37148" fmla="*/ 5443002 h 6858000"/>
              <a:gd name="connsiteX81-37149" fmla="*/ 6068640 w 6127024"/>
              <a:gd name="connsiteY81-37150" fmla="*/ 5474503 h 6858000"/>
              <a:gd name="connsiteX82-37151" fmla="*/ 6080922 w 6127024"/>
              <a:gd name="connsiteY82-37152" fmla="*/ 5561070 h 6858000"/>
              <a:gd name="connsiteX83-37153" fmla="*/ 6096949 w 6127024"/>
              <a:gd name="connsiteY83-37154" fmla="*/ 5648179 h 6858000"/>
              <a:gd name="connsiteX84-37155" fmla="*/ 6121353 w 6127024"/>
              <a:gd name="connsiteY84-37156" fmla="*/ 5721725 h 6858000"/>
              <a:gd name="connsiteX85-37157" fmla="*/ 6109884 w 6127024"/>
              <a:gd name="connsiteY85-37158" fmla="*/ 5721959 h 6858000"/>
              <a:gd name="connsiteX86-37159" fmla="*/ 6127024 w 6127024"/>
              <a:gd name="connsiteY86-37160" fmla="*/ 5786902 h 6858000"/>
              <a:gd name="connsiteX87-37161" fmla="*/ 6115796 w 6127024"/>
              <a:gd name="connsiteY87-37162" fmla="*/ 5862844 h 6858000"/>
              <a:gd name="connsiteX88-37163" fmla="*/ 6102493 w 6127024"/>
              <a:gd name="connsiteY88-37164" fmla="*/ 5928602 h 6858000"/>
              <a:gd name="connsiteX89-37165" fmla="*/ 6056863 w 6127024"/>
              <a:gd name="connsiteY89-37166" fmla="*/ 6000643 h 6858000"/>
              <a:gd name="connsiteX90-37167" fmla="*/ 6045436 w 6127024"/>
              <a:gd name="connsiteY90-37168" fmla="*/ 6124480 h 6858000"/>
              <a:gd name="connsiteX91-37169" fmla="*/ 6030489 w 6127024"/>
              <a:gd name="connsiteY91-37170" fmla="*/ 6317666 h 6858000"/>
              <a:gd name="connsiteX92-37171" fmla="*/ 6007492 w 6127024"/>
              <a:gd name="connsiteY92-37172" fmla="*/ 6440818 h 6858000"/>
              <a:gd name="connsiteX93-37173" fmla="*/ 6009467 w 6127024"/>
              <a:gd name="connsiteY93-37174" fmla="*/ 6487076 h 6858000"/>
              <a:gd name="connsiteX94-37175" fmla="*/ 5995064 w 6127024"/>
              <a:gd name="connsiteY94-37176" fmla="*/ 6540791 h 6858000"/>
              <a:gd name="connsiteX95-37177" fmla="*/ 6004510 w 6127024"/>
              <a:gd name="connsiteY95-37178" fmla="*/ 6599256 h 6858000"/>
              <a:gd name="connsiteX96-37179" fmla="*/ 5986207 w 6127024"/>
              <a:gd name="connsiteY96-37180" fmla="*/ 6695855 h 6858000"/>
              <a:gd name="connsiteX97-37181" fmla="*/ 5979428 w 6127024"/>
              <a:gd name="connsiteY97-37182" fmla="*/ 6754678 h 6858000"/>
              <a:gd name="connsiteX98-37183" fmla="*/ 5983398 w 6127024"/>
              <a:gd name="connsiteY98-37184" fmla="*/ 6778641 h 6858000"/>
              <a:gd name="connsiteX99-37185" fmla="*/ 5984543 w 6127024"/>
              <a:gd name="connsiteY99-37186" fmla="*/ 6811016 h 6858000"/>
              <a:gd name="connsiteX100-37187" fmla="*/ 5979671 w 6127024"/>
              <a:gd name="connsiteY100-37188" fmla="*/ 6858000 h 6858000"/>
              <a:gd name="connsiteX101-37189" fmla="*/ 0 w 6127024"/>
              <a:gd name="connsiteY101-37190" fmla="*/ 6858000 h 6858000"/>
              <a:gd name="connsiteX102-37191" fmla="*/ 0 w 6127024"/>
              <a:gd name="connsiteY102-37192" fmla="*/ 0 h 6858000"/>
              <a:gd name="connsiteX0-37193" fmla="*/ 0 w 6127024"/>
              <a:gd name="connsiteY0-37194" fmla="*/ 0 h 6858000"/>
              <a:gd name="connsiteX1-37195" fmla="*/ 4965888 w 6127024"/>
              <a:gd name="connsiteY1-37196" fmla="*/ 0 h 6858000"/>
              <a:gd name="connsiteX2-37197" fmla="*/ 4967767 w 6127024"/>
              <a:gd name="connsiteY2-37198" fmla="*/ 7930 h 6858000"/>
              <a:gd name="connsiteX3-37199" fmla="*/ 4979444 w 6127024"/>
              <a:gd name="connsiteY3-37200" fmla="*/ 43921 h 6858000"/>
              <a:gd name="connsiteX4-37201" fmla="*/ 5021173 w 6127024"/>
              <a:gd name="connsiteY4-37202" fmla="*/ 123738 h 6858000"/>
              <a:gd name="connsiteX5-37203" fmla="*/ 5075458 w 6127024"/>
              <a:gd name="connsiteY5-37204" fmla="*/ 264355 h 6858000"/>
              <a:gd name="connsiteX6-37205" fmla="*/ 5081175 w 6127024"/>
              <a:gd name="connsiteY6-37206" fmla="*/ 277448 h 6858000"/>
              <a:gd name="connsiteX7-37207" fmla="*/ 5097011 w 6127024"/>
              <a:gd name="connsiteY7-37208" fmla="*/ 355616 h 6858000"/>
              <a:gd name="connsiteX8-37209" fmla="*/ 5153000 w 6127024"/>
              <a:gd name="connsiteY8-37210" fmla="*/ 507134 h 6858000"/>
              <a:gd name="connsiteX9-37211" fmla="*/ 5171282 w 6127024"/>
              <a:gd name="connsiteY9-37212" fmla="*/ 602071 h 6858000"/>
              <a:gd name="connsiteX10-37213" fmla="*/ 5176196 w 6127024"/>
              <a:gd name="connsiteY10-37214" fmla="*/ 636822 h 6858000"/>
              <a:gd name="connsiteX11-37215" fmla="*/ 5189051 w 6127024"/>
              <a:gd name="connsiteY11-37216" fmla="*/ 782518 h 6858000"/>
              <a:gd name="connsiteX12-37217" fmla="*/ 5221088 w 6127024"/>
              <a:gd name="connsiteY12-37218" fmla="*/ 860193 h 6858000"/>
              <a:gd name="connsiteX13-37219" fmla="*/ 5221281 w 6127024"/>
              <a:gd name="connsiteY13-37220" fmla="*/ 920873 h 6858000"/>
              <a:gd name="connsiteX14-37221" fmla="*/ 5201018 w 6127024"/>
              <a:gd name="connsiteY14-37222" fmla="*/ 1095027 h 6858000"/>
              <a:gd name="connsiteX15-37223" fmla="*/ 5202153 w 6127024"/>
              <a:gd name="connsiteY15-37224" fmla="*/ 1133224 h 6858000"/>
              <a:gd name="connsiteX16-37225" fmla="*/ 5189234 w 6127024"/>
              <a:gd name="connsiteY16-37226" fmla="*/ 1193495 h 6858000"/>
              <a:gd name="connsiteX17-37227" fmla="*/ 5202769 w 6127024"/>
              <a:gd name="connsiteY17-37228" fmla="*/ 1269450 h 6858000"/>
              <a:gd name="connsiteX18-37229" fmla="*/ 5225968 w 6127024"/>
              <a:gd name="connsiteY18-37230" fmla="*/ 1357994 h 6858000"/>
              <a:gd name="connsiteX19-37231" fmla="*/ 5233819 w 6127024"/>
              <a:gd name="connsiteY19-37232" fmla="*/ 1380922 h 6858000"/>
              <a:gd name="connsiteX20-37233" fmla="*/ 5237226 w 6127024"/>
              <a:gd name="connsiteY20-37234" fmla="*/ 1441327 h 6858000"/>
              <a:gd name="connsiteX21-37235" fmla="*/ 5255653 w 6127024"/>
              <a:gd name="connsiteY21-37236" fmla="*/ 1524712 h 6858000"/>
              <a:gd name="connsiteX22-37237" fmla="*/ 5263491 w 6127024"/>
              <a:gd name="connsiteY22-37238" fmla="*/ 1642938 h 6858000"/>
              <a:gd name="connsiteX23-37239" fmla="*/ 5261314 w 6127024"/>
              <a:gd name="connsiteY23-37240" fmla="*/ 1689177 h 6858000"/>
              <a:gd name="connsiteX24-37241" fmla="*/ 5259788 w 6127024"/>
              <a:gd name="connsiteY24-37242" fmla="*/ 1768516 h 6858000"/>
              <a:gd name="connsiteX25-37243" fmla="*/ 5255696 w 6127024"/>
              <a:gd name="connsiteY25-37244" fmla="*/ 1953770 h 6858000"/>
              <a:gd name="connsiteX26-37245" fmla="*/ 5252592 w 6127024"/>
              <a:gd name="connsiteY26-37246" fmla="*/ 2092210 h 6858000"/>
              <a:gd name="connsiteX27-37247" fmla="*/ 5250104 w 6127024"/>
              <a:gd name="connsiteY27-37248" fmla="*/ 2249166 h 6858000"/>
              <a:gd name="connsiteX28-37249" fmla="*/ 5251214 w 6127024"/>
              <a:gd name="connsiteY28-37250" fmla="*/ 2250944 h 6858000"/>
              <a:gd name="connsiteX29-37251" fmla="*/ 5250644 w 6127024"/>
              <a:gd name="connsiteY29-37252" fmla="*/ 2266619 h 6858000"/>
              <a:gd name="connsiteX30-37253" fmla="*/ 5293877 w 6127024"/>
              <a:gd name="connsiteY30-37254" fmla="*/ 2368649 h 6858000"/>
              <a:gd name="connsiteX31-37255" fmla="*/ 5311338 w 6127024"/>
              <a:gd name="connsiteY31-37256" fmla="*/ 2404034 h 6858000"/>
              <a:gd name="connsiteX32-37257" fmla="*/ 5338366 w 6127024"/>
              <a:gd name="connsiteY32-37258" fmla="*/ 2465052 h 6858000"/>
              <a:gd name="connsiteX33-37259" fmla="*/ 5371263 w 6127024"/>
              <a:gd name="connsiteY33-37260" fmla="*/ 2586413 h 6858000"/>
              <a:gd name="connsiteX34-37261" fmla="*/ 5407503 w 6127024"/>
              <a:gd name="connsiteY34-37262" fmla="*/ 2786290 h 6858000"/>
              <a:gd name="connsiteX35-37263" fmla="*/ 5407356 w 6127024"/>
              <a:gd name="connsiteY35-37264" fmla="*/ 2787545 h 6858000"/>
              <a:gd name="connsiteX36-37265" fmla="*/ 5457023 w 6127024"/>
              <a:gd name="connsiteY36-37266" fmla="*/ 2858292 h 6858000"/>
              <a:gd name="connsiteX37-37267" fmla="*/ 5479298 w 6127024"/>
              <a:gd name="connsiteY37-37268" fmla="*/ 2947791 h 6858000"/>
              <a:gd name="connsiteX38-37269" fmla="*/ 5481770 w 6127024"/>
              <a:gd name="connsiteY38-37270" fmla="*/ 2951352 h 6858000"/>
              <a:gd name="connsiteX39-37271" fmla="*/ 5482415 w 6127024"/>
              <a:gd name="connsiteY39-37272" fmla="*/ 3004079 h 6858000"/>
              <a:gd name="connsiteX40-37273" fmla="*/ 5503944 w 6127024"/>
              <a:gd name="connsiteY40-37274" fmla="*/ 3123335 h 6858000"/>
              <a:gd name="connsiteX41-37275" fmla="*/ 5516007 w 6127024"/>
              <a:gd name="connsiteY41-37276" fmla="*/ 3258473 h 6858000"/>
              <a:gd name="connsiteX42-37277" fmla="*/ 5589758 w 6127024"/>
              <a:gd name="connsiteY42-37278" fmla="*/ 3453699 h 6858000"/>
              <a:gd name="connsiteX43-37279" fmla="*/ 5596144 w 6127024"/>
              <a:gd name="connsiteY43-37280" fmla="*/ 3534624 h 6858000"/>
              <a:gd name="connsiteX44-37281" fmla="*/ 5597750 w 6127024"/>
              <a:gd name="connsiteY44-37282" fmla="*/ 3534129 h 6858000"/>
              <a:gd name="connsiteX45-37283" fmla="*/ 5599700 w 6127024"/>
              <a:gd name="connsiteY45-37284" fmla="*/ 3547221 h 6858000"/>
              <a:gd name="connsiteX46-37285" fmla="*/ 5618377 w 6127024"/>
              <a:gd name="connsiteY46-37286" fmla="*/ 3588431 h 6858000"/>
              <a:gd name="connsiteX47-37287" fmla="*/ 5612155 w 6127024"/>
              <a:gd name="connsiteY47-37288" fmla="*/ 3589869 h 6858000"/>
              <a:gd name="connsiteX48-37289" fmla="*/ 5620843 w 6127024"/>
              <a:gd name="connsiteY48-37290" fmla="*/ 3606745 h 6858000"/>
              <a:gd name="connsiteX49-37291" fmla="*/ 5655472 w 6127024"/>
              <a:gd name="connsiteY49-37292" fmla="*/ 3678877 h 6858000"/>
              <a:gd name="connsiteX50-37293" fmla="*/ 5683015 w 6127024"/>
              <a:gd name="connsiteY50-37294" fmla="*/ 3762025 h 6858000"/>
              <a:gd name="connsiteX51-37295" fmla="*/ 5696643 w 6127024"/>
              <a:gd name="connsiteY51-37296" fmla="*/ 3773888 h 6858000"/>
              <a:gd name="connsiteX52-37297" fmla="*/ 5768491 w 6127024"/>
              <a:gd name="connsiteY52-37298" fmla="*/ 3914399 h 6858000"/>
              <a:gd name="connsiteX53-37299" fmla="*/ 5793123 w 6127024"/>
              <a:gd name="connsiteY53-37300" fmla="*/ 3969952 h 6858000"/>
              <a:gd name="connsiteX54-37301" fmla="*/ 5808321 w 6127024"/>
              <a:gd name="connsiteY54-37302" fmla="*/ 3988153 h 6858000"/>
              <a:gd name="connsiteX55-37303" fmla="*/ 5825621 w 6127024"/>
              <a:gd name="connsiteY55-37304" fmla="*/ 4015525 h 6858000"/>
              <a:gd name="connsiteX56-37305" fmla="*/ 5860672 w 6127024"/>
              <a:gd name="connsiteY56-37306" fmla="*/ 4061579 h 6858000"/>
              <a:gd name="connsiteX57-37307" fmla="*/ 5872173 w 6127024"/>
              <a:gd name="connsiteY57-37308" fmla="*/ 4088497 h 6858000"/>
              <a:gd name="connsiteX58-37309" fmla="*/ 5894095 w 6127024"/>
              <a:gd name="connsiteY58-37310" fmla="*/ 4128857 h 6858000"/>
              <a:gd name="connsiteX59-37311" fmla="*/ 5903513 w 6127024"/>
              <a:gd name="connsiteY59-37312" fmla="*/ 4187661 h 6858000"/>
              <a:gd name="connsiteX60-37313" fmla="*/ 5917114 w 6127024"/>
              <a:gd name="connsiteY60-37314" fmla="*/ 4213096 h 6858000"/>
              <a:gd name="connsiteX61-37315" fmla="*/ 5924233 w 6127024"/>
              <a:gd name="connsiteY61-37316" fmla="*/ 4242060 h 6858000"/>
              <a:gd name="connsiteX62-37317" fmla="*/ 5928910 w 6127024"/>
              <a:gd name="connsiteY62-37318" fmla="*/ 4300973 h 6858000"/>
              <a:gd name="connsiteX63-37319" fmla="*/ 5939320 w 6127024"/>
              <a:gd name="connsiteY63-37320" fmla="*/ 4340435 h 6858000"/>
              <a:gd name="connsiteX64-37321" fmla="*/ 5946705 w 6127024"/>
              <a:gd name="connsiteY64-37322" fmla="*/ 4428051 h 6858000"/>
              <a:gd name="connsiteX65-37323" fmla="*/ 5949261 w 6127024"/>
              <a:gd name="connsiteY65-37324" fmla="*/ 4449185 h 6858000"/>
              <a:gd name="connsiteX66-37325" fmla="*/ 5968960 w 6127024"/>
              <a:gd name="connsiteY66-37326" fmla="*/ 4482655 h 6858000"/>
              <a:gd name="connsiteX67-37327" fmla="*/ 5980106 w 6127024"/>
              <a:gd name="connsiteY67-37328" fmla="*/ 4585087 h 6858000"/>
              <a:gd name="connsiteX68-37329" fmla="*/ 5998138 w 6127024"/>
              <a:gd name="connsiteY68-37330" fmla="*/ 4697518 h 6858000"/>
              <a:gd name="connsiteX69-37331" fmla="*/ 6007819 w 6127024"/>
              <a:gd name="connsiteY69-37332" fmla="*/ 4858148 h 6858000"/>
              <a:gd name="connsiteX70-37333" fmla="*/ 6007749 w 6127024"/>
              <a:gd name="connsiteY70-37334" fmla="*/ 4964715 h 6858000"/>
              <a:gd name="connsiteX71-37335" fmla="*/ 6005269 w 6127024"/>
              <a:gd name="connsiteY71-37336" fmla="*/ 5150567 h 6858000"/>
              <a:gd name="connsiteX72-37337" fmla="*/ 6001127 w 6127024"/>
              <a:gd name="connsiteY72-37338" fmla="*/ 5164609 h 6858000"/>
              <a:gd name="connsiteX73-37339" fmla="*/ 5998514 w 6127024"/>
              <a:gd name="connsiteY73-37340" fmla="*/ 5189673 h 6858000"/>
              <a:gd name="connsiteX74-37341" fmla="*/ 6018409 w 6127024"/>
              <a:gd name="connsiteY74-37342" fmla="*/ 5227157 h 6858000"/>
              <a:gd name="connsiteX75-37343" fmla="*/ 6036748 w 6127024"/>
              <a:gd name="connsiteY75-37344" fmla="*/ 5322752 h 6858000"/>
              <a:gd name="connsiteX76-37345" fmla="*/ 6036943 w 6127024"/>
              <a:gd name="connsiteY76-37346" fmla="*/ 5329480 h 6858000"/>
              <a:gd name="connsiteX77-37347" fmla="*/ 6037677 w 6127024"/>
              <a:gd name="connsiteY77-37348" fmla="*/ 5354807 h 6858000"/>
              <a:gd name="connsiteX78-37349" fmla="*/ 6039728 w 6127024"/>
              <a:gd name="connsiteY78-37350" fmla="*/ 5359416 h 6858000"/>
              <a:gd name="connsiteX79-37351" fmla="*/ 6053435 w 6127024"/>
              <a:gd name="connsiteY79-37352" fmla="*/ 5387547 h 6858000"/>
              <a:gd name="connsiteX80-37353" fmla="*/ 6065933 w 6127024"/>
              <a:gd name="connsiteY80-37354" fmla="*/ 5443002 h 6858000"/>
              <a:gd name="connsiteX81-37355" fmla="*/ 6068640 w 6127024"/>
              <a:gd name="connsiteY81-37356" fmla="*/ 5474503 h 6858000"/>
              <a:gd name="connsiteX82-37357" fmla="*/ 6080922 w 6127024"/>
              <a:gd name="connsiteY82-37358" fmla="*/ 5561070 h 6858000"/>
              <a:gd name="connsiteX83-37359" fmla="*/ 6096949 w 6127024"/>
              <a:gd name="connsiteY83-37360" fmla="*/ 5648179 h 6858000"/>
              <a:gd name="connsiteX84-37361" fmla="*/ 6121353 w 6127024"/>
              <a:gd name="connsiteY84-37362" fmla="*/ 5721725 h 6858000"/>
              <a:gd name="connsiteX85-37363" fmla="*/ 6109884 w 6127024"/>
              <a:gd name="connsiteY85-37364" fmla="*/ 5721959 h 6858000"/>
              <a:gd name="connsiteX86-37365" fmla="*/ 6127024 w 6127024"/>
              <a:gd name="connsiteY86-37366" fmla="*/ 5786902 h 6858000"/>
              <a:gd name="connsiteX87-37367" fmla="*/ 6115796 w 6127024"/>
              <a:gd name="connsiteY87-37368" fmla="*/ 5862844 h 6858000"/>
              <a:gd name="connsiteX88-37369" fmla="*/ 6102493 w 6127024"/>
              <a:gd name="connsiteY88-37370" fmla="*/ 5928602 h 6858000"/>
              <a:gd name="connsiteX89-37371" fmla="*/ 6056863 w 6127024"/>
              <a:gd name="connsiteY89-37372" fmla="*/ 6000643 h 6858000"/>
              <a:gd name="connsiteX90-37373" fmla="*/ 6045436 w 6127024"/>
              <a:gd name="connsiteY90-37374" fmla="*/ 6124480 h 6858000"/>
              <a:gd name="connsiteX91-37375" fmla="*/ 6030489 w 6127024"/>
              <a:gd name="connsiteY91-37376" fmla="*/ 6317666 h 6858000"/>
              <a:gd name="connsiteX92-37377" fmla="*/ 6007492 w 6127024"/>
              <a:gd name="connsiteY92-37378" fmla="*/ 6440818 h 6858000"/>
              <a:gd name="connsiteX93-37379" fmla="*/ 6009467 w 6127024"/>
              <a:gd name="connsiteY93-37380" fmla="*/ 6487076 h 6858000"/>
              <a:gd name="connsiteX94-37381" fmla="*/ 5995064 w 6127024"/>
              <a:gd name="connsiteY94-37382" fmla="*/ 6540791 h 6858000"/>
              <a:gd name="connsiteX95-37383" fmla="*/ 6004510 w 6127024"/>
              <a:gd name="connsiteY95-37384" fmla="*/ 6599256 h 6858000"/>
              <a:gd name="connsiteX96-37385" fmla="*/ 5986207 w 6127024"/>
              <a:gd name="connsiteY96-37386" fmla="*/ 6695855 h 6858000"/>
              <a:gd name="connsiteX97-37387" fmla="*/ 5979428 w 6127024"/>
              <a:gd name="connsiteY97-37388" fmla="*/ 6754678 h 6858000"/>
              <a:gd name="connsiteX98-37389" fmla="*/ 5983398 w 6127024"/>
              <a:gd name="connsiteY98-37390" fmla="*/ 6778641 h 6858000"/>
              <a:gd name="connsiteX99-37391" fmla="*/ 5984543 w 6127024"/>
              <a:gd name="connsiteY99-37392" fmla="*/ 6811016 h 6858000"/>
              <a:gd name="connsiteX100-37393" fmla="*/ 5979671 w 6127024"/>
              <a:gd name="connsiteY100-37394" fmla="*/ 6858000 h 6858000"/>
              <a:gd name="connsiteX101-37395" fmla="*/ 0 w 6127024"/>
              <a:gd name="connsiteY101-37396" fmla="*/ 6858000 h 6858000"/>
              <a:gd name="connsiteX102-37397" fmla="*/ 0 w 6127024"/>
              <a:gd name="connsiteY102-37398" fmla="*/ 0 h 6858000"/>
              <a:gd name="connsiteX0-37399" fmla="*/ 0 w 6127024"/>
              <a:gd name="connsiteY0-37400" fmla="*/ 0 h 6858000"/>
              <a:gd name="connsiteX1-37401" fmla="*/ 4965888 w 6127024"/>
              <a:gd name="connsiteY1-37402" fmla="*/ 0 h 6858000"/>
              <a:gd name="connsiteX2-37403" fmla="*/ 4967767 w 6127024"/>
              <a:gd name="connsiteY2-37404" fmla="*/ 7930 h 6858000"/>
              <a:gd name="connsiteX3-37405" fmla="*/ 4979444 w 6127024"/>
              <a:gd name="connsiteY3-37406" fmla="*/ 43921 h 6858000"/>
              <a:gd name="connsiteX4-37407" fmla="*/ 5021173 w 6127024"/>
              <a:gd name="connsiteY4-37408" fmla="*/ 123738 h 6858000"/>
              <a:gd name="connsiteX5-37409" fmla="*/ 5075458 w 6127024"/>
              <a:gd name="connsiteY5-37410" fmla="*/ 264355 h 6858000"/>
              <a:gd name="connsiteX6-37411" fmla="*/ 5081175 w 6127024"/>
              <a:gd name="connsiteY6-37412" fmla="*/ 277448 h 6858000"/>
              <a:gd name="connsiteX7-37413" fmla="*/ 5097011 w 6127024"/>
              <a:gd name="connsiteY7-37414" fmla="*/ 355616 h 6858000"/>
              <a:gd name="connsiteX8-37415" fmla="*/ 5153000 w 6127024"/>
              <a:gd name="connsiteY8-37416" fmla="*/ 507134 h 6858000"/>
              <a:gd name="connsiteX9-37417" fmla="*/ 5171282 w 6127024"/>
              <a:gd name="connsiteY9-37418" fmla="*/ 602071 h 6858000"/>
              <a:gd name="connsiteX10-37419" fmla="*/ 5176196 w 6127024"/>
              <a:gd name="connsiteY10-37420" fmla="*/ 636822 h 6858000"/>
              <a:gd name="connsiteX11-37421" fmla="*/ 5189051 w 6127024"/>
              <a:gd name="connsiteY11-37422" fmla="*/ 782518 h 6858000"/>
              <a:gd name="connsiteX12-37423" fmla="*/ 5221088 w 6127024"/>
              <a:gd name="connsiteY12-37424" fmla="*/ 860193 h 6858000"/>
              <a:gd name="connsiteX13-37425" fmla="*/ 5221281 w 6127024"/>
              <a:gd name="connsiteY13-37426" fmla="*/ 920873 h 6858000"/>
              <a:gd name="connsiteX14-37427" fmla="*/ 5201018 w 6127024"/>
              <a:gd name="connsiteY14-37428" fmla="*/ 1095027 h 6858000"/>
              <a:gd name="connsiteX15-37429" fmla="*/ 5202153 w 6127024"/>
              <a:gd name="connsiteY15-37430" fmla="*/ 1133224 h 6858000"/>
              <a:gd name="connsiteX16-37431" fmla="*/ 5189234 w 6127024"/>
              <a:gd name="connsiteY16-37432" fmla="*/ 1193495 h 6858000"/>
              <a:gd name="connsiteX17-37433" fmla="*/ 5202769 w 6127024"/>
              <a:gd name="connsiteY17-37434" fmla="*/ 1269450 h 6858000"/>
              <a:gd name="connsiteX18-37435" fmla="*/ 5225968 w 6127024"/>
              <a:gd name="connsiteY18-37436" fmla="*/ 1357994 h 6858000"/>
              <a:gd name="connsiteX19-37437" fmla="*/ 5233819 w 6127024"/>
              <a:gd name="connsiteY19-37438" fmla="*/ 1380922 h 6858000"/>
              <a:gd name="connsiteX20-37439" fmla="*/ 5237226 w 6127024"/>
              <a:gd name="connsiteY20-37440" fmla="*/ 1441327 h 6858000"/>
              <a:gd name="connsiteX21-37441" fmla="*/ 5255653 w 6127024"/>
              <a:gd name="connsiteY21-37442" fmla="*/ 1524712 h 6858000"/>
              <a:gd name="connsiteX22-37443" fmla="*/ 5263491 w 6127024"/>
              <a:gd name="connsiteY22-37444" fmla="*/ 1642938 h 6858000"/>
              <a:gd name="connsiteX23-37445" fmla="*/ 5256552 w 6127024"/>
              <a:gd name="connsiteY23-37446" fmla="*/ 1672509 h 6858000"/>
              <a:gd name="connsiteX24-37447" fmla="*/ 5259788 w 6127024"/>
              <a:gd name="connsiteY24-37448" fmla="*/ 1768516 h 6858000"/>
              <a:gd name="connsiteX25-37449" fmla="*/ 5255696 w 6127024"/>
              <a:gd name="connsiteY25-37450" fmla="*/ 1953770 h 6858000"/>
              <a:gd name="connsiteX26-37451" fmla="*/ 5252592 w 6127024"/>
              <a:gd name="connsiteY26-37452" fmla="*/ 2092210 h 6858000"/>
              <a:gd name="connsiteX27-37453" fmla="*/ 5250104 w 6127024"/>
              <a:gd name="connsiteY27-37454" fmla="*/ 2249166 h 6858000"/>
              <a:gd name="connsiteX28-37455" fmla="*/ 5251214 w 6127024"/>
              <a:gd name="connsiteY28-37456" fmla="*/ 2250944 h 6858000"/>
              <a:gd name="connsiteX29-37457" fmla="*/ 5250644 w 6127024"/>
              <a:gd name="connsiteY29-37458" fmla="*/ 2266619 h 6858000"/>
              <a:gd name="connsiteX30-37459" fmla="*/ 5293877 w 6127024"/>
              <a:gd name="connsiteY30-37460" fmla="*/ 2368649 h 6858000"/>
              <a:gd name="connsiteX31-37461" fmla="*/ 5311338 w 6127024"/>
              <a:gd name="connsiteY31-37462" fmla="*/ 2404034 h 6858000"/>
              <a:gd name="connsiteX32-37463" fmla="*/ 5338366 w 6127024"/>
              <a:gd name="connsiteY32-37464" fmla="*/ 2465052 h 6858000"/>
              <a:gd name="connsiteX33-37465" fmla="*/ 5371263 w 6127024"/>
              <a:gd name="connsiteY33-37466" fmla="*/ 2586413 h 6858000"/>
              <a:gd name="connsiteX34-37467" fmla="*/ 5407503 w 6127024"/>
              <a:gd name="connsiteY34-37468" fmla="*/ 2786290 h 6858000"/>
              <a:gd name="connsiteX35-37469" fmla="*/ 5407356 w 6127024"/>
              <a:gd name="connsiteY35-37470" fmla="*/ 2787545 h 6858000"/>
              <a:gd name="connsiteX36-37471" fmla="*/ 5457023 w 6127024"/>
              <a:gd name="connsiteY36-37472" fmla="*/ 2858292 h 6858000"/>
              <a:gd name="connsiteX37-37473" fmla="*/ 5479298 w 6127024"/>
              <a:gd name="connsiteY37-37474" fmla="*/ 2947791 h 6858000"/>
              <a:gd name="connsiteX38-37475" fmla="*/ 5481770 w 6127024"/>
              <a:gd name="connsiteY38-37476" fmla="*/ 2951352 h 6858000"/>
              <a:gd name="connsiteX39-37477" fmla="*/ 5482415 w 6127024"/>
              <a:gd name="connsiteY39-37478" fmla="*/ 3004079 h 6858000"/>
              <a:gd name="connsiteX40-37479" fmla="*/ 5503944 w 6127024"/>
              <a:gd name="connsiteY40-37480" fmla="*/ 3123335 h 6858000"/>
              <a:gd name="connsiteX41-37481" fmla="*/ 5516007 w 6127024"/>
              <a:gd name="connsiteY41-37482" fmla="*/ 3258473 h 6858000"/>
              <a:gd name="connsiteX42-37483" fmla="*/ 5589758 w 6127024"/>
              <a:gd name="connsiteY42-37484" fmla="*/ 3453699 h 6858000"/>
              <a:gd name="connsiteX43-37485" fmla="*/ 5596144 w 6127024"/>
              <a:gd name="connsiteY43-37486" fmla="*/ 3534624 h 6858000"/>
              <a:gd name="connsiteX44-37487" fmla="*/ 5597750 w 6127024"/>
              <a:gd name="connsiteY44-37488" fmla="*/ 3534129 h 6858000"/>
              <a:gd name="connsiteX45-37489" fmla="*/ 5599700 w 6127024"/>
              <a:gd name="connsiteY45-37490" fmla="*/ 3547221 h 6858000"/>
              <a:gd name="connsiteX46-37491" fmla="*/ 5618377 w 6127024"/>
              <a:gd name="connsiteY46-37492" fmla="*/ 3588431 h 6858000"/>
              <a:gd name="connsiteX47-37493" fmla="*/ 5612155 w 6127024"/>
              <a:gd name="connsiteY47-37494" fmla="*/ 3589869 h 6858000"/>
              <a:gd name="connsiteX48-37495" fmla="*/ 5620843 w 6127024"/>
              <a:gd name="connsiteY48-37496" fmla="*/ 3606745 h 6858000"/>
              <a:gd name="connsiteX49-37497" fmla="*/ 5655472 w 6127024"/>
              <a:gd name="connsiteY49-37498" fmla="*/ 3678877 h 6858000"/>
              <a:gd name="connsiteX50-37499" fmla="*/ 5683015 w 6127024"/>
              <a:gd name="connsiteY50-37500" fmla="*/ 3762025 h 6858000"/>
              <a:gd name="connsiteX51-37501" fmla="*/ 5696643 w 6127024"/>
              <a:gd name="connsiteY51-37502" fmla="*/ 3773888 h 6858000"/>
              <a:gd name="connsiteX52-37503" fmla="*/ 5768491 w 6127024"/>
              <a:gd name="connsiteY52-37504" fmla="*/ 3914399 h 6858000"/>
              <a:gd name="connsiteX53-37505" fmla="*/ 5793123 w 6127024"/>
              <a:gd name="connsiteY53-37506" fmla="*/ 3969952 h 6858000"/>
              <a:gd name="connsiteX54-37507" fmla="*/ 5808321 w 6127024"/>
              <a:gd name="connsiteY54-37508" fmla="*/ 3988153 h 6858000"/>
              <a:gd name="connsiteX55-37509" fmla="*/ 5825621 w 6127024"/>
              <a:gd name="connsiteY55-37510" fmla="*/ 4015525 h 6858000"/>
              <a:gd name="connsiteX56-37511" fmla="*/ 5860672 w 6127024"/>
              <a:gd name="connsiteY56-37512" fmla="*/ 4061579 h 6858000"/>
              <a:gd name="connsiteX57-37513" fmla="*/ 5872173 w 6127024"/>
              <a:gd name="connsiteY57-37514" fmla="*/ 4088497 h 6858000"/>
              <a:gd name="connsiteX58-37515" fmla="*/ 5894095 w 6127024"/>
              <a:gd name="connsiteY58-37516" fmla="*/ 4128857 h 6858000"/>
              <a:gd name="connsiteX59-37517" fmla="*/ 5903513 w 6127024"/>
              <a:gd name="connsiteY59-37518" fmla="*/ 4187661 h 6858000"/>
              <a:gd name="connsiteX60-37519" fmla="*/ 5917114 w 6127024"/>
              <a:gd name="connsiteY60-37520" fmla="*/ 4213096 h 6858000"/>
              <a:gd name="connsiteX61-37521" fmla="*/ 5924233 w 6127024"/>
              <a:gd name="connsiteY61-37522" fmla="*/ 4242060 h 6858000"/>
              <a:gd name="connsiteX62-37523" fmla="*/ 5928910 w 6127024"/>
              <a:gd name="connsiteY62-37524" fmla="*/ 4300973 h 6858000"/>
              <a:gd name="connsiteX63-37525" fmla="*/ 5939320 w 6127024"/>
              <a:gd name="connsiteY63-37526" fmla="*/ 4340435 h 6858000"/>
              <a:gd name="connsiteX64-37527" fmla="*/ 5946705 w 6127024"/>
              <a:gd name="connsiteY64-37528" fmla="*/ 4428051 h 6858000"/>
              <a:gd name="connsiteX65-37529" fmla="*/ 5949261 w 6127024"/>
              <a:gd name="connsiteY65-37530" fmla="*/ 4449185 h 6858000"/>
              <a:gd name="connsiteX66-37531" fmla="*/ 5968960 w 6127024"/>
              <a:gd name="connsiteY66-37532" fmla="*/ 4482655 h 6858000"/>
              <a:gd name="connsiteX67-37533" fmla="*/ 5980106 w 6127024"/>
              <a:gd name="connsiteY67-37534" fmla="*/ 4585087 h 6858000"/>
              <a:gd name="connsiteX68-37535" fmla="*/ 5998138 w 6127024"/>
              <a:gd name="connsiteY68-37536" fmla="*/ 4697518 h 6858000"/>
              <a:gd name="connsiteX69-37537" fmla="*/ 6007819 w 6127024"/>
              <a:gd name="connsiteY69-37538" fmla="*/ 4858148 h 6858000"/>
              <a:gd name="connsiteX70-37539" fmla="*/ 6007749 w 6127024"/>
              <a:gd name="connsiteY70-37540" fmla="*/ 4964715 h 6858000"/>
              <a:gd name="connsiteX71-37541" fmla="*/ 6005269 w 6127024"/>
              <a:gd name="connsiteY71-37542" fmla="*/ 5150567 h 6858000"/>
              <a:gd name="connsiteX72-37543" fmla="*/ 6001127 w 6127024"/>
              <a:gd name="connsiteY72-37544" fmla="*/ 5164609 h 6858000"/>
              <a:gd name="connsiteX73-37545" fmla="*/ 5998514 w 6127024"/>
              <a:gd name="connsiteY73-37546" fmla="*/ 5189673 h 6858000"/>
              <a:gd name="connsiteX74-37547" fmla="*/ 6018409 w 6127024"/>
              <a:gd name="connsiteY74-37548" fmla="*/ 5227157 h 6858000"/>
              <a:gd name="connsiteX75-37549" fmla="*/ 6036748 w 6127024"/>
              <a:gd name="connsiteY75-37550" fmla="*/ 5322752 h 6858000"/>
              <a:gd name="connsiteX76-37551" fmla="*/ 6036943 w 6127024"/>
              <a:gd name="connsiteY76-37552" fmla="*/ 5329480 h 6858000"/>
              <a:gd name="connsiteX77-37553" fmla="*/ 6037677 w 6127024"/>
              <a:gd name="connsiteY77-37554" fmla="*/ 5354807 h 6858000"/>
              <a:gd name="connsiteX78-37555" fmla="*/ 6039728 w 6127024"/>
              <a:gd name="connsiteY78-37556" fmla="*/ 5359416 h 6858000"/>
              <a:gd name="connsiteX79-37557" fmla="*/ 6053435 w 6127024"/>
              <a:gd name="connsiteY79-37558" fmla="*/ 5387547 h 6858000"/>
              <a:gd name="connsiteX80-37559" fmla="*/ 6065933 w 6127024"/>
              <a:gd name="connsiteY80-37560" fmla="*/ 5443002 h 6858000"/>
              <a:gd name="connsiteX81-37561" fmla="*/ 6068640 w 6127024"/>
              <a:gd name="connsiteY81-37562" fmla="*/ 5474503 h 6858000"/>
              <a:gd name="connsiteX82-37563" fmla="*/ 6080922 w 6127024"/>
              <a:gd name="connsiteY82-37564" fmla="*/ 5561070 h 6858000"/>
              <a:gd name="connsiteX83-37565" fmla="*/ 6096949 w 6127024"/>
              <a:gd name="connsiteY83-37566" fmla="*/ 5648179 h 6858000"/>
              <a:gd name="connsiteX84-37567" fmla="*/ 6121353 w 6127024"/>
              <a:gd name="connsiteY84-37568" fmla="*/ 5721725 h 6858000"/>
              <a:gd name="connsiteX85-37569" fmla="*/ 6109884 w 6127024"/>
              <a:gd name="connsiteY85-37570" fmla="*/ 5721959 h 6858000"/>
              <a:gd name="connsiteX86-37571" fmla="*/ 6127024 w 6127024"/>
              <a:gd name="connsiteY86-37572" fmla="*/ 5786902 h 6858000"/>
              <a:gd name="connsiteX87-37573" fmla="*/ 6115796 w 6127024"/>
              <a:gd name="connsiteY87-37574" fmla="*/ 5862844 h 6858000"/>
              <a:gd name="connsiteX88-37575" fmla="*/ 6102493 w 6127024"/>
              <a:gd name="connsiteY88-37576" fmla="*/ 5928602 h 6858000"/>
              <a:gd name="connsiteX89-37577" fmla="*/ 6056863 w 6127024"/>
              <a:gd name="connsiteY89-37578" fmla="*/ 6000643 h 6858000"/>
              <a:gd name="connsiteX90-37579" fmla="*/ 6045436 w 6127024"/>
              <a:gd name="connsiteY90-37580" fmla="*/ 6124480 h 6858000"/>
              <a:gd name="connsiteX91-37581" fmla="*/ 6030489 w 6127024"/>
              <a:gd name="connsiteY91-37582" fmla="*/ 6317666 h 6858000"/>
              <a:gd name="connsiteX92-37583" fmla="*/ 6007492 w 6127024"/>
              <a:gd name="connsiteY92-37584" fmla="*/ 6440818 h 6858000"/>
              <a:gd name="connsiteX93-37585" fmla="*/ 6009467 w 6127024"/>
              <a:gd name="connsiteY93-37586" fmla="*/ 6487076 h 6858000"/>
              <a:gd name="connsiteX94-37587" fmla="*/ 5995064 w 6127024"/>
              <a:gd name="connsiteY94-37588" fmla="*/ 6540791 h 6858000"/>
              <a:gd name="connsiteX95-37589" fmla="*/ 6004510 w 6127024"/>
              <a:gd name="connsiteY95-37590" fmla="*/ 6599256 h 6858000"/>
              <a:gd name="connsiteX96-37591" fmla="*/ 5986207 w 6127024"/>
              <a:gd name="connsiteY96-37592" fmla="*/ 6695855 h 6858000"/>
              <a:gd name="connsiteX97-37593" fmla="*/ 5979428 w 6127024"/>
              <a:gd name="connsiteY97-37594" fmla="*/ 6754678 h 6858000"/>
              <a:gd name="connsiteX98-37595" fmla="*/ 5983398 w 6127024"/>
              <a:gd name="connsiteY98-37596" fmla="*/ 6778641 h 6858000"/>
              <a:gd name="connsiteX99-37597" fmla="*/ 5984543 w 6127024"/>
              <a:gd name="connsiteY99-37598" fmla="*/ 6811016 h 6858000"/>
              <a:gd name="connsiteX100-37599" fmla="*/ 5979671 w 6127024"/>
              <a:gd name="connsiteY100-37600" fmla="*/ 6858000 h 6858000"/>
              <a:gd name="connsiteX101-37601" fmla="*/ 0 w 6127024"/>
              <a:gd name="connsiteY101-37602" fmla="*/ 6858000 h 6858000"/>
              <a:gd name="connsiteX102-37603" fmla="*/ 0 w 6127024"/>
              <a:gd name="connsiteY102-37604" fmla="*/ 0 h 6858000"/>
              <a:gd name="connsiteX0-37605" fmla="*/ 0 w 6127024"/>
              <a:gd name="connsiteY0-37606" fmla="*/ 0 h 6858000"/>
              <a:gd name="connsiteX1-37607" fmla="*/ 4965888 w 6127024"/>
              <a:gd name="connsiteY1-37608" fmla="*/ 0 h 6858000"/>
              <a:gd name="connsiteX2-37609" fmla="*/ 4967767 w 6127024"/>
              <a:gd name="connsiteY2-37610" fmla="*/ 7930 h 6858000"/>
              <a:gd name="connsiteX3-37611" fmla="*/ 4979444 w 6127024"/>
              <a:gd name="connsiteY3-37612" fmla="*/ 43921 h 6858000"/>
              <a:gd name="connsiteX4-37613" fmla="*/ 5021173 w 6127024"/>
              <a:gd name="connsiteY4-37614" fmla="*/ 123738 h 6858000"/>
              <a:gd name="connsiteX5-37615" fmla="*/ 5075458 w 6127024"/>
              <a:gd name="connsiteY5-37616" fmla="*/ 264355 h 6858000"/>
              <a:gd name="connsiteX6-37617" fmla="*/ 5081175 w 6127024"/>
              <a:gd name="connsiteY6-37618" fmla="*/ 277448 h 6858000"/>
              <a:gd name="connsiteX7-37619" fmla="*/ 5097011 w 6127024"/>
              <a:gd name="connsiteY7-37620" fmla="*/ 355616 h 6858000"/>
              <a:gd name="connsiteX8-37621" fmla="*/ 5153000 w 6127024"/>
              <a:gd name="connsiteY8-37622" fmla="*/ 507134 h 6858000"/>
              <a:gd name="connsiteX9-37623" fmla="*/ 5171282 w 6127024"/>
              <a:gd name="connsiteY9-37624" fmla="*/ 602071 h 6858000"/>
              <a:gd name="connsiteX10-37625" fmla="*/ 5176196 w 6127024"/>
              <a:gd name="connsiteY10-37626" fmla="*/ 636822 h 6858000"/>
              <a:gd name="connsiteX11-37627" fmla="*/ 5189051 w 6127024"/>
              <a:gd name="connsiteY11-37628" fmla="*/ 782518 h 6858000"/>
              <a:gd name="connsiteX12-37629" fmla="*/ 5221088 w 6127024"/>
              <a:gd name="connsiteY12-37630" fmla="*/ 860193 h 6858000"/>
              <a:gd name="connsiteX13-37631" fmla="*/ 5221281 w 6127024"/>
              <a:gd name="connsiteY13-37632" fmla="*/ 920873 h 6858000"/>
              <a:gd name="connsiteX14-37633" fmla="*/ 5201018 w 6127024"/>
              <a:gd name="connsiteY14-37634" fmla="*/ 1095027 h 6858000"/>
              <a:gd name="connsiteX15-37635" fmla="*/ 5202153 w 6127024"/>
              <a:gd name="connsiteY15-37636" fmla="*/ 1133224 h 6858000"/>
              <a:gd name="connsiteX16-37637" fmla="*/ 5189234 w 6127024"/>
              <a:gd name="connsiteY16-37638" fmla="*/ 1193495 h 6858000"/>
              <a:gd name="connsiteX17-37639" fmla="*/ 5202769 w 6127024"/>
              <a:gd name="connsiteY17-37640" fmla="*/ 1269450 h 6858000"/>
              <a:gd name="connsiteX18-37641" fmla="*/ 5225968 w 6127024"/>
              <a:gd name="connsiteY18-37642" fmla="*/ 1357994 h 6858000"/>
              <a:gd name="connsiteX19-37643" fmla="*/ 5233819 w 6127024"/>
              <a:gd name="connsiteY19-37644" fmla="*/ 1380922 h 6858000"/>
              <a:gd name="connsiteX20-37645" fmla="*/ 5237226 w 6127024"/>
              <a:gd name="connsiteY20-37646" fmla="*/ 1441327 h 6858000"/>
              <a:gd name="connsiteX21-37647" fmla="*/ 5255653 w 6127024"/>
              <a:gd name="connsiteY21-37648" fmla="*/ 1524712 h 6858000"/>
              <a:gd name="connsiteX22-37649" fmla="*/ 5263491 w 6127024"/>
              <a:gd name="connsiteY22-37650" fmla="*/ 1642938 h 6858000"/>
              <a:gd name="connsiteX23-37651" fmla="*/ 5256552 w 6127024"/>
              <a:gd name="connsiteY23-37652" fmla="*/ 1672509 h 6858000"/>
              <a:gd name="connsiteX24-37653" fmla="*/ 5266931 w 6127024"/>
              <a:gd name="connsiteY24-37654" fmla="*/ 1866147 h 6858000"/>
              <a:gd name="connsiteX25-37655" fmla="*/ 5255696 w 6127024"/>
              <a:gd name="connsiteY25-37656" fmla="*/ 1953770 h 6858000"/>
              <a:gd name="connsiteX26-37657" fmla="*/ 5252592 w 6127024"/>
              <a:gd name="connsiteY26-37658" fmla="*/ 2092210 h 6858000"/>
              <a:gd name="connsiteX27-37659" fmla="*/ 5250104 w 6127024"/>
              <a:gd name="connsiteY27-37660" fmla="*/ 2249166 h 6858000"/>
              <a:gd name="connsiteX28-37661" fmla="*/ 5251214 w 6127024"/>
              <a:gd name="connsiteY28-37662" fmla="*/ 2250944 h 6858000"/>
              <a:gd name="connsiteX29-37663" fmla="*/ 5250644 w 6127024"/>
              <a:gd name="connsiteY29-37664" fmla="*/ 2266619 h 6858000"/>
              <a:gd name="connsiteX30-37665" fmla="*/ 5293877 w 6127024"/>
              <a:gd name="connsiteY30-37666" fmla="*/ 2368649 h 6858000"/>
              <a:gd name="connsiteX31-37667" fmla="*/ 5311338 w 6127024"/>
              <a:gd name="connsiteY31-37668" fmla="*/ 2404034 h 6858000"/>
              <a:gd name="connsiteX32-37669" fmla="*/ 5338366 w 6127024"/>
              <a:gd name="connsiteY32-37670" fmla="*/ 2465052 h 6858000"/>
              <a:gd name="connsiteX33-37671" fmla="*/ 5371263 w 6127024"/>
              <a:gd name="connsiteY33-37672" fmla="*/ 2586413 h 6858000"/>
              <a:gd name="connsiteX34-37673" fmla="*/ 5407503 w 6127024"/>
              <a:gd name="connsiteY34-37674" fmla="*/ 2786290 h 6858000"/>
              <a:gd name="connsiteX35-37675" fmla="*/ 5407356 w 6127024"/>
              <a:gd name="connsiteY35-37676" fmla="*/ 2787545 h 6858000"/>
              <a:gd name="connsiteX36-37677" fmla="*/ 5457023 w 6127024"/>
              <a:gd name="connsiteY36-37678" fmla="*/ 2858292 h 6858000"/>
              <a:gd name="connsiteX37-37679" fmla="*/ 5479298 w 6127024"/>
              <a:gd name="connsiteY37-37680" fmla="*/ 2947791 h 6858000"/>
              <a:gd name="connsiteX38-37681" fmla="*/ 5481770 w 6127024"/>
              <a:gd name="connsiteY38-37682" fmla="*/ 2951352 h 6858000"/>
              <a:gd name="connsiteX39-37683" fmla="*/ 5482415 w 6127024"/>
              <a:gd name="connsiteY39-37684" fmla="*/ 3004079 h 6858000"/>
              <a:gd name="connsiteX40-37685" fmla="*/ 5503944 w 6127024"/>
              <a:gd name="connsiteY40-37686" fmla="*/ 3123335 h 6858000"/>
              <a:gd name="connsiteX41-37687" fmla="*/ 5516007 w 6127024"/>
              <a:gd name="connsiteY41-37688" fmla="*/ 3258473 h 6858000"/>
              <a:gd name="connsiteX42-37689" fmla="*/ 5589758 w 6127024"/>
              <a:gd name="connsiteY42-37690" fmla="*/ 3453699 h 6858000"/>
              <a:gd name="connsiteX43-37691" fmla="*/ 5596144 w 6127024"/>
              <a:gd name="connsiteY43-37692" fmla="*/ 3534624 h 6858000"/>
              <a:gd name="connsiteX44-37693" fmla="*/ 5597750 w 6127024"/>
              <a:gd name="connsiteY44-37694" fmla="*/ 3534129 h 6858000"/>
              <a:gd name="connsiteX45-37695" fmla="*/ 5599700 w 6127024"/>
              <a:gd name="connsiteY45-37696" fmla="*/ 3547221 h 6858000"/>
              <a:gd name="connsiteX46-37697" fmla="*/ 5618377 w 6127024"/>
              <a:gd name="connsiteY46-37698" fmla="*/ 3588431 h 6858000"/>
              <a:gd name="connsiteX47-37699" fmla="*/ 5612155 w 6127024"/>
              <a:gd name="connsiteY47-37700" fmla="*/ 3589869 h 6858000"/>
              <a:gd name="connsiteX48-37701" fmla="*/ 5620843 w 6127024"/>
              <a:gd name="connsiteY48-37702" fmla="*/ 3606745 h 6858000"/>
              <a:gd name="connsiteX49-37703" fmla="*/ 5655472 w 6127024"/>
              <a:gd name="connsiteY49-37704" fmla="*/ 3678877 h 6858000"/>
              <a:gd name="connsiteX50-37705" fmla="*/ 5683015 w 6127024"/>
              <a:gd name="connsiteY50-37706" fmla="*/ 3762025 h 6858000"/>
              <a:gd name="connsiteX51-37707" fmla="*/ 5696643 w 6127024"/>
              <a:gd name="connsiteY51-37708" fmla="*/ 3773888 h 6858000"/>
              <a:gd name="connsiteX52-37709" fmla="*/ 5768491 w 6127024"/>
              <a:gd name="connsiteY52-37710" fmla="*/ 3914399 h 6858000"/>
              <a:gd name="connsiteX53-37711" fmla="*/ 5793123 w 6127024"/>
              <a:gd name="connsiteY53-37712" fmla="*/ 3969952 h 6858000"/>
              <a:gd name="connsiteX54-37713" fmla="*/ 5808321 w 6127024"/>
              <a:gd name="connsiteY54-37714" fmla="*/ 3988153 h 6858000"/>
              <a:gd name="connsiteX55-37715" fmla="*/ 5825621 w 6127024"/>
              <a:gd name="connsiteY55-37716" fmla="*/ 4015525 h 6858000"/>
              <a:gd name="connsiteX56-37717" fmla="*/ 5860672 w 6127024"/>
              <a:gd name="connsiteY56-37718" fmla="*/ 4061579 h 6858000"/>
              <a:gd name="connsiteX57-37719" fmla="*/ 5872173 w 6127024"/>
              <a:gd name="connsiteY57-37720" fmla="*/ 4088497 h 6858000"/>
              <a:gd name="connsiteX58-37721" fmla="*/ 5894095 w 6127024"/>
              <a:gd name="connsiteY58-37722" fmla="*/ 4128857 h 6858000"/>
              <a:gd name="connsiteX59-37723" fmla="*/ 5903513 w 6127024"/>
              <a:gd name="connsiteY59-37724" fmla="*/ 4187661 h 6858000"/>
              <a:gd name="connsiteX60-37725" fmla="*/ 5917114 w 6127024"/>
              <a:gd name="connsiteY60-37726" fmla="*/ 4213096 h 6858000"/>
              <a:gd name="connsiteX61-37727" fmla="*/ 5924233 w 6127024"/>
              <a:gd name="connsiteY61-37728" fmla="*/ 4242060 h 6858000"/>
              <a:gd name="connsiteX62-37729" fmla="*/ 5928910 w 6127024"/>
              <a:gd name="connsiteY62-37730" fmla="*/ 4300973 h 6858000"/>
              <a:gd name="connsiteX63-37731" fmla="*/ 5939320 w 6127024"/>
              <a:gd name="connsiteY63-37732" fmla="*/ 4340435 h 6858000"/>
              <a:gd name="connsiteX64-37733" fmla="*/ 5946705 w 6127024"/>
              <a:gd name="connsiteY64-37734" fmla="*/ 4428051 h 6858000"/>
              <a:gd name="connsiteX65-37735" fmla="*/ 5949261 w 6127024"/>
              <a:gd name="connsiteY65-37736" fmla="*/ 4449185 h 6858000"/>
              <a:gd name="connsiteX66-37737" fmla="*/ 5968960 w 6127024"/>
              <a:gd name="connsiteY66-37738" fmla="*/ 4482655 h 6858000"/>
              <a:gd name="connsiteX67-37739" fmla="*/ 5980106 w 6127024"/>
              <a:gd name="connsiteY67-37740" fmla="*/ 4585087 h 6858000"/>
              <a:gd name="connsiteX68-37741" fmla="*/ 5998138 w 6127024"/>
              <a:gd name="connsiteY68-37742" fmla="*/ 4697518 h 6858000"/>
              <a:gd name="connsiteX69-37743" fmla="*/ 6007819 w 6127024"/>
              <a:gd name="connsiteY69-37744" fmla="*/ 4858148 h 6858000"/>
              <a:gd name="connsiteX70-37745" fmla="*/ 6007749 w 6127024"/>
              <a:gd name="connsiteY70-37746" fmla="*/ 4964715 h 6858000"/>
              <a:gd name="connsiteX71-37747" fmla="*/ 6005269 w 6127024"/>
              <a:gd name="connsiteY71-37748" fmla="*/ 5150567 h 6858000"/>
              <a:gd name="connsiteX72-37749" fmla="*/ 6001127 w 6127024"/>
              <a:gd name="connsiteY72-37750" fmla="*/ 5164609 h 6858000"/>
              <a:gd name="connsiteX73-37751" fmla="*/ 5998514 w 6127024"/>
              <a:gd name="connsiteY73-37752" fmla="*/ 5189673 h 6858000"/>
              <a:gd name="connsiteX74-37753" fmla="*/ 6018409 w 6127024"/>
              <a:gd name="connsiteY74-37754" fmla="*/ 5227157 h 6858000"/>
              <a:gd name="connsiteX75-37755" fmla="*/ 6036748 w 6127024"/>
              <a:gd name="connsiteY75-37756" fmla="*/ 5322752 h 6858000"/>
              <a:gd name="connsiteX76-37757" fmla="*/ 6036943 w 6127024"/>
              <a:gd name="connsiteY76-37758" fmla="*/ 5329480 h 6858000"/>
              <a:gd name="connsiteX77-37759" fmla="*/ 6037677 w 6127024"/>
              <a:gd name="connsiteY77-37760" fmla="*/ 5354807 h 6858000"/>
              <a:gd name="connsiteX78-37761" fmla="*/ 6039728 w 6127024"/>
              <a:gd name="connsiteY78-37762" fmla="*/ 5359416 h 6858000"/>
              <a:gd name="connsiteX79-37763" fmla="*/ 6053435 w 6127024"/>
              <a:gd name="connsiteY79-37764" fmla="*/ 5387547 h 6858000"/>
              <a:gd name="connsiteX80-37765" fmla="*/ 6065933 w 6127024"/>
              <a:gd name="connsiteY80-37766" fmla="*/ 5443002 h 6858000"/>
              <a:gd name="connsiteX81-37767" fmla="*/ 6068640 w 6127024"/>
              <a:gd name="connsiteY81-37768" fmla="*/ 5474503 h 6858000"/>
              <a:gd name="connsiteX82-37769" fmla="*/ 6080922 w 6127024"/>
              <a:gd name="connsiteY82-37770" fmla="*/ 5561070 h 6858000"/>
              <a:gd name="connsiteX83-37771" fmla="*/ 6096949 w 6127024"/>
              <a:gd name="connsiteY83-37772" fmla="*/ 5648179 h 6858000"/>
              <a:gd name="connsiteX84-37773" fmla="*/ 6121353 w 6127024"/>
              <a:gd name="connsiteY84-37774" fmla="*/ 5721725 h 6858000"/>
              <a:gd name="connsiteX85-37775" fmla="*/ 6109884 w 6127024"/>
              <a:gd name="connsiteY85-37776" fmla="*/ 5721959 h 6858000"/>
              <a:gd name="connsiteX86-37777" fmla="*/ 6127024 w 6127024"/>
              <a:gd name="connsiteY86-37778" fmla="*/ 5786902 h 6858000"/>
              <a:gd name="connsiteX87-37779" fmla="*/ 6115796 w 6127024"/>
              <a:gd name="connsiteY87-37780" fmla="*/ 5862844 h 6858000"/>
              <a:gd name="connsiteX88-37781" fmla="*/ 6102493 w 6127024"/>
              <a:gd name="connsiteY88-37782" fmla="*/ 5928602 h 6858000"/>
              <a:gd name="connsiteX89-37783" fmla="*/ 6056863 w 6127024"/>
              <a:gd name="connsiteY89-37784" fmla="*/ 6000643 h 6858000"/>
              <a:gd name="connsiteX90-37785" fmla="*/ 6045436 w 6127024"/>
              <a:gd name="connsiteY90-37786" fmla="*/ 6124480 h 6858000"/>
              <a:gd name="connsiteX91-37787" fmla="*/ 6030489 w 6127024"/>
              <a:gd name="connsiteY91-37788" fmla="*/ 6317666 h 6858000"/>
              <a:gd name="connsiteX92-37789" fmla="*/ 6007492 w 6127024"/>
              <a:gd name="connsiteY92-37790" fmla="*/ 6440818 h 6858000"/>
              <a:gd name="connsiteX93-37791" fmla="*/ 6009467 w 6127024"/>
              <a:gd name="connsiteY93-37792" fmla="*/ 6487076 h 6858000"/>
              <a:gd name="connsiteX94-37793" fmla="*/ 5995064 w 6127024"/>
              <a:gd name="connsiteY94-37794" fmla="*/ 6540791 h 6858000"/>
              <a:gd name="connsiteX95-37795" fmla="*/ 6004510 w 6127024"/>
              <a:gd name="connsiteY95-37796" fmla="*/ 6599256 h 6858000"/>
              <a:gd name="connsiteX96-37797" fmla="*/ 5986207 w 6127024"/>
              <a:gd name="connsiteY96-37798" fmla="*/ 6695855 h 6858000"/>
              <a:gd name="connsiteX97-37799" fmla="*/ 5979428 w 6127024"/>
              <a:gd name="connsiteY97-37800" fmla="*/ 6754678 h 6858000"/>
              <a:gd name="connsiteX98-37801" fmla="*/ 5983398 w 6127024"/>
              <a:gd name="connsiteY98-37802" fmla="*/ 6778641 h 6858000"/>
              <a:gd name="connsiteX99-37803" fmla="*/ 5984543 w 6127024"/>
              <a:gd name="connsiteY99-37804" fmla="*/ 6811016 h 6858000"/>
              <a:gd name="connsiteX100-37805" fmla="*/ 5979671 w 6127024"/>
              <a:gd name="connsiteY100-37806" fmla="*/ 6858000 h 6858000"/>
              <a:gd name="connsiteX101-37807" fmla="*/ 0 w 6127024"/>
              <a:gd name="connsiteY101-37808" fmla="*/ 6858000 h 6858000"/>
              <a:gd name="connsiteX102-37809" fmla="*/ 0 w 6127024"/>
              <a:gd name="connsiteY102-37810" fmla="*/ 0 h 6858000"/>
              <a:gd name="connsiteX0-37811" fmla="*/ 0 w 6127024"/>
              <a:gd name="connsiteY0-37812" fmla="*/ 0 h 6858000"/>
              <a:gd name="connsiteX1-37813" fmla="*/ 4965888 w 6127024"/>
              <a:gd name="connsiteY1-37814" fmla="*/ 0 h 6858000"/>
              <a:gd name="connsiteX2-37815" fmla="*/ 4967767 w 6127024"/>
              <a:gd name="connsiteY2-37816" fmla="*/ 7930 h 6858000"/>
              <a:gd name="connsiteX3-37817" fmla="*/ 4979444 w 6127024"/>
              <a:gd name="connsiteY3-37818" fmla="*/ 43921 h 6858000"/>
              <a:gd name="connsiteX4-37819" fmla="*/ 5021173 w 6127024"/>
              <a:gd name="connsiteY4-37820" fmla="*/ 123738 h 6858000"/>
              <a:gd name="connsiteX5-37821" fmla="*/ 5075458 w 6127024"/>
              <a:gd name="connsiteY5-37822" fmla="*/ 264355 h 6858000"/>
              <a:gd name="connsiteX6-37823" fmla="*/ 5081175 w 6127024"/>
              <a:gd name="connsiteY6-37824" fmla="*/ 277448 h 6858000"/>
              <a:gd name="connsiteX7-37825" fmla="*/ 5097011 w 6127024"/>
              <a:gd name="connsiteY7-37826" fmla="*/ 355616 h 6858000"/>
              <a:gd name="connsiteX8-37827" fmla="*/ 5153000 w 6127024"/>
              <a:gd name="connsiteY8-37828" fmla="*/ 507134 h 6858000"/>
              <a:gd name="connsiteX9-37829" fmla="*/ 5171282 w 6127024"/>
              <a:gd name="connsiteY9-37830" fmla="*/ 602071 h 6858000"/>
              <a:gd name="connsiteX10-37831" fmla="*/ 5176196 w 6127024"/>
              <a:gd name="connsiteY10-37832" fmla="*/ 636822 h 6858000"/>
              <a:gd name="connsiteX11-37833" fmla="*/ 5189051 w 6127024"/>
              <a:gd name="connsiteY11-37834" fmla="*/ 782518 h 6858000"/>
              <a:gd name="connsiteX12-37835" fmla="*/ 5221088 w 6127024"/>
              <a:gd name="connsiteY12-37836" fmla="*/ 860193 h 6858000"/>
              <a:gd name="connsiteX13-37837" fmla="*/ 5221281 w 6127024"/>
              <a:gd name="connsiteY13-37838" fmla="*/ 920873 h 6858000"/>
              <a:gd name="connsiteX14-37839" fmla="*/ 5201018 w 6127024"/>
              <a:gd name="connsiteY14-37840" fmla="*/ 1095027 h 6858000"/>
              <a:gd name="connsiteX15-37841" fmla="*/ 5202153 w 6127024"/>
              <a:gd name="connsiteY15-37842" fmla="*/ 1133224 h 6858000"/>
              <a:gd name="connsiteX16-37843" fmla="*/ 5189234 w 6127024"/>
              <a:gd name="connsiteY16-37844" fmla="*/ 1193495 h 6858000"/>
              <a:gd name="connsiteX17-37845" fmla="*/ 5202769 w 6127024"/>
              <a:gd name="connsiteY17-37846" fmla="*/ 1269450 h 6858000"/>
              <a:gd name="connsiteX18-37847" fmla="*/ 5225968 w 6127024"/>
              <a:gd name="connsiteY18-37848" fmla="*/ 1357994 h 6858000"/>
              <a:gd name="connsiteX19-37849" fmla="*/ 5233819 w 6127024"/>
              <a:gd name="connsiteY19-37850" fmla="*/ 1380922 h 6858000"/>
              <a:gd name="connsiteX20-37851" fmla="*/ 5237226 w 6127024"/>
              <a:gd name="connsiteY20-37852" fmla="*/ 1441327 h 6858000"/>
              <a:gd name="connsiteX21-37853" fmla="*/ 5255653 w 6127024"/>
              <a:gd name="connsiteY21-37854" fmla="*/ 1524712 h 6858000"/>
              <a:gd name="connsiteX22-37855" fmla="*/ 5263491 w 6127024"/>
              <a:gd name="connsiteY22-37856" fmla="*/ 1642938 h 6858000"/>
              <a:gd name="connsiteX23-37857" fmla="*/ 5256552 w 6127024"/>
              <a:gd name="connsiteY23-37858" fmla="*/ 1672509 h 6858000"/>
              <a:gd name="connsiteX24-37859" fmla="*/ 5266931 w 6127024"/>
              <a:gd name="connsiteY24-37860" fmla="*/ 1866147 h 6858000"/>
              <a:gd name="connsiteX25-37861" fmla="*/ 5255696 w 6127024"/>
              <a:gd name="connsiteY25-37862" fmla="*/ 1953770 h 6858000"/>
              <a:gd name="connsiteX26-37863" fmla="*/ 5252592 w 6127024"/>
              <a:gd name="connsiteY26-37864" fmla="*/ 2092210 h 6858000"/>
              <a:gd name="connsiteX27-37865" fmla="*/ 5250104 w 6127024"/>
              <a:gd name="connsiteY27-37866" fmla="*/ 2249166 h 6858000"/>
              <a:gd name="connsiteX28-37867" fmla="*/ 5251214 w 6127024"/>
              <a:gd name="connsiteY28-37868" fmla="*/ 2250944 h 6858000"/>
              <a:gd name="connsiteX29-37869" fmla="*/ 5250644 w 6127024"/>
              <a:gd name="connsiteY29-37870" fmla="*/ 2266619 h 6858000"/>
              <a:gd name="connsiteX30-37871" fmla="*/ 5293877 w 6127024"/>
              <a:gd name="connsiteY30-37872" fmla="*/ 2368649 h 6858000"/>
              <a:gd name="connsiteX31-37873" fmla="*/ 5311338 w 6127024"/>
              <a:gd name="connsiteY31-37874" fmla="*/ 2404034 h 6858000"/>
              <a:gd name="connsiteX32-37875" fmla="*/ 5338366 w 6127024"/>
              <a:gd name="connsiteY32-37876" fmla="*/ 2465052 h 6858000"/>
              <a:gd name="connsiteX33-37877" fmla="*/ 5371263 w 6127024"/>
              <a:gd name="connsiteY33-37878" fmla="*/ 2586413 h 6858000"/>
              <a:gd name="connsiteX34-37879" fmla="*/ 5407503 w 6127024"/>
              <a:gd name="connsiteY34-37880" fmla="*/ 2786290 h 6858000"/>
              <a:gd name="connsiteX35-37881" fmla="*/ 5407356 w 6127024"/>
              <a:gd name="connsiteY35-37882" fmla="*/ 2787545 h 6858000"/>
              <a:gd name="connsiteX36-37883" fmla="*/ 5457023 w 6127024"/>
              <a:gd name="connsiteY36-37884" fmla="*/ 2858292 h 6858000"/>
              <a:gd name="connsiteX37-37885" fmla="*/ 5479298 w 6127024"/>
              <a:gd name="connsiteY37-37886" fmla="*/ 2947791 h 6858000"/>
              <a:gd name="connsiteX38-37887" fmla="*/ 5481770 w 6127024"/>
              <a:gd name="connsiteY38-37888" fmla="*/ 2951352 h 6858000"/>
              <a:gd name="connsiteX39-37889" fmla="*/ 5482415 w 6127024"/>
              <a:gd name="connsiteY39-37890" fmla="*/ 3004079 h 6858000"/>
              <a:gd name="connsiteX40-37891" fmla="*/ 5503944 w 6127024"/>
              <a:gd name="connsiteY40-37892" fmla="*/ 3123335 h 6858000"/>
              <a:gd name="connsiteX41-37893" fmla="*/ 5516007 w 6127024"/>
              <a:gd name="connsiteY41-37894" fmla="*/ 3258473 h 6858000"/>
              <a:gd name="connsiteX42-37895" fmla="*/ 5589758 w 6127024"/>
              <a:gd name="connsiteY42-37896" fmla="*/ 3453699 h 6858000"/>
              <a:gd name="connsiteX43-37897" fmla="*/ 5596144 w 6127024"/>
              <a:gd name="connsiteY43-37898" fmla="*/ 3534624 h 6858000"/>
              <a:gd name="connsiteX44-37899" fmla="*/ 5597750 w 6127024"/>
              <a:gd name="connsiteY44-37900" fmla="*/ 3534129 h 6858000"/>
              <a:gd name="connsiteX45-37901" fmla="*/ 5599700 w 6127024"/>
              <a:gd name="connsiteY45-37902" fmla="*/ 3547221 h 6858000"/>
              <a:gd name="connsiteX46-37903" fmla="*/ 5618377 w 6127024"/>
              <a:gd name="connsiteY46-37904" fmla="*/ 3588431 h 6858000"/>
              <a:gd name="connsiteX47-37905" fmla="*/ 5612155 w 6127024"/>
              <a:gd name="connsiteY47-37906" fmla="*/ 3589869 h 6858000"/>
              <a:gd name="connsiteX48-37907" fmla="*/ 5620843 w 6127024"/>
              <a:gd name="connsiteY48-37908" fmla="*/ 3606745 h 6858000"/>
              <a:gd name="connsiteX49-37909" fmla="*/ 5655472 w 6127024"/>
              <a:gd name="connsiteY49-37910" fmla="*/ 3678877 h 6858000"/>
              <a:gd name="connsiteX50-37911" fmla="*/ 5683015 w 6127024"/>
              <a:gd name="connsiteY50-37912" fmla="*/ 3762025 h 6858000"/>
              <a:gd name="connsiteX51-37913" fmla="*/ 5696643 w 6127024"/>
              <a:gd name="connsiteY51-37914" fmla="*/ 3773888 h 6858000"/>
              <a:gd name="connsiteX52-37915" fmla="*/ 5768491 w 6127024"/>
              <a:gd name="connsiteY52-37916" fmla="*/ 3914399 h 6858000"/>
              <a:gd name="connsiteX53-37917" fmla="*/ 5793123 w 6127024"/>
              <a:gd name="connsiteY53-37918" fmla="*/ 3969952 h 6858000"/>
              <a:gd name="connsiteX54-37919" fmla="*/ 5808321 w 6127024"/>
              <a:gd name="connsiteY54-37920" fmla="*/ 3988153 h 6858000"/>
              <a:gd name="connsiteX55-37921" fmla="*/ 5825621 w 6127024"/>
              <a:gd name="connsiteY55-37922" fmla="*/ 4015525 h 6858000"/>
              <a:gd name="connsiteX56-37923" fmla="*/ 5860672 w 6127024"/>
              <a:gd name="connsiteY56-37924" fmla="*/ 4061579 h 6858000"/>
              <a:gd name="connsiteX57-37925" fmla="*/ 5872173 w 6127024"/>
              <a:gd name="connsiteY57-37926" fmla="*/ 4088497 h 6858000"/>
              <a:gd name="connsiteX58-37927" fmla="*/ 5894095 w 6127024"/>
              <a:gd name="connsiteY58-37928" fmla="*/ 4128857 h 6858000"/>
              <a:gd name="connsiteX59-37929" fmla="*/ 5903513 w 6127024"/>
              <a:gd name="connsiteY59-37930" fmla="*/ 4187661 h 6858000"/>
              <a:gd name="connsiteX60-37931" fmla="*/ 5917114 w 6127024"/>
              <a:gd name="connsiteY60-37932" fmla="*/ 4213096 h 6858000"/>
              <a:gd name="connsiteX61-37933" fmla="*/ 5924233 w 6127024"/>
              <a:gd name="connsiteY61-37934" fmla="*/ 4242060 h 6858000"/>
              <a:gd name="connsiteX62-37935" fmla="*/ 5928910 w 6127024"/>
              <a:gd name="connsiteY62-37936" fmla="*/ 4300973 h 6858000"/>
              <a:gd name="connsiteX63-37937" fmla="*/ 5939320 w 6127024"/>
              <a:gd name="connsiteY63-37938" fmla="*/ 4340435 h 6858000"/>
              <a:gd name="connsiteX64-37939" fmla="*/ 5946705 w 6127024"/>
              <a:gd name="connsiteY64-37940" fmla="*/ 4428051 h 6858000"/>
              <a:gd name="connsiteX65-37941" fmla="*/ 5949261 w 6127024"/>
              <a:gd name="connsiteY65-37942" fmla="*/ 4449185 h 6858000"/>
              <a:gd name="connsiteX66-37943" fmla="*/ 5968960 w 6127024"/>
              <a:gd name="connsiteY66-37944" fmla="*/ 4482655 h 6858000"/>
              <a:gd name="connsiteX67-37945" fmla="*/ 5980106 w 6127024"/>
              <a:gd name="connsiteY67-37946" fmla="*/ 4585087 h 6858000"/>
              <a:gd name="connsiteX68-37947" fmla="*/ 5998138 w 6127024"/>
              <a:gd name="connsiteY68-37948" fmla="*/ 4697518 h 6858000"/>
              <a:gd name="connsiteX69-37949" fmla="*/ 6007819 w 6127024"/>
              <a:gd name="connsiteY69-37950" fmla="*/ 4858148 h 6858000"/>
              <a:gd name="connsiteX70-37951" fmla="*/ 6007749 w 6127024"/>
              <a:gd name="connsiteY70-37952" fmla="*/ 4964715 h 6858000"/>
              <a:gd name="connsiteX71-37953" fmla="*/ 6005269 w 6127024"/>
              <a:gd name="connsiteY71-37954" fmla="*/ 5150567 h 6858000"/>
              <a:gd name="connsiteX72-37955" fmla="*/ 6001127 w 6127024"/>
              <a:gd name="connsiteY72-37956" fmla="*/ 5164609 h 6858000"/>
              <a:gd name="connsiteX73-37957" fmla="*/ 5998514 w 6127024"/>
              <a:gd name="connsiteY73-37958" fmla="*/ 5189673 h 6858000"/>
              <a:gd name="connsiteX74-37959" fmla="*/ 6018409 w 6127024"/>
              <a:gd name="connsiteY74-37960" fmla="*/ 5227157 h 6858000"/>
              <a:gd name="connsiteX75-37961" fmla="*/ 6036748 w 6127024"/>
              <a:gd name="connsiteY75-37962" fmla="*/ 5322752 h 6858000"/>
              <a:gd name="connsiteX76-37963" fmla="*/ 6036943 w 6127024"/>
              <a:gd name="connsiteY76-37964" fmla="*/ 5329480 h 6858000"/>
              <a:gd name="connsiteX77-37965" fmla="*/ 6037677 w 6127024"/>
              <a:gd name="connsiteY77-37966" fmla="*/ 5354807 h 6858000"/>
              <a:gd name="connsiteX78-37967" fmla="*/ 6039728 w 6127024"/>
              <a:gd name="connsiteY78-37968" fmla="*/ 5359416 h 6858000"/>
              <a:gd name="connsiteX79-37969" fmla="*/ 6053435 w 6127024"/>
              <a:gd name="connsiteY79-37970" fmla="*/ 5387547 h 6858000"/>
              <a:gd name="connsiteX80-37971" fmla="*/ 6065933 w 6127024"/>
              <a:gd name="connsiteY80-37972" fmla="*/ 5443002 h 6858000"/>
              <a:gd name="connsiteX81-37973" fmla="*/ 6068640 w 6127024"/>
              <a:gd name="connsiteY81-37974" fmla="*/ 5474503 h 6858000"/>
              <a:gd name="connsiteX82-37975" fmla="*/ 6080922 w 6127024"/>
              <a:gd name="connsiteY82-37976" fmla="*/ 5561070 h 6858000"/>
              <a:gd name="connsiteX83-37977" fmla="*/ 6096949 w 6127024"/>
              <a:gd name="connsiteY83-37978" fmla="*/ 5648179 h 6858000"/>
              <a:gd name="connsiteX84-37979" fmla="*/ 6121353 w 6127024"/>
              <a:gd name="connsiteY84-37980" fmla="*/ 5721725 h 6858000"/>
              <a:gd name="connsiteX85-37981" fmla="*/ 6109884 w 6127024"/>
              <a:gd name="connsiteY85-37982" fmla="*/ 5721959 h 6858000"/>
              <a:gd name="connsiteX86-37983" fmla="*/ 6127024 w 6127024"/>
              <a:gd name="connsiteY86-37984" fmla="*/ 5786902 h 6858000"/>
              <a:gd name="connsiteX87-37985" fmla="*/ 6115796 w 6127024"/>
              <a:gd name="connsiteY87-37986" fmla="*/ 5862844 h 6858000"/>
              <a:gd name="connsiteX88-37987" fmla="*/ 6102493 w 6127024"/>
              <a:gd name="connsiteY88-37988" fmla="*/ 5928602 h 6858000"/>
              <a:gd name="connsiteX89-37989" fmla="*/ 6056863 w 6127024"/>
              <a:gd name="connsiteY89-37990" fmla="*/ 6000643 h 6858000"/>
              <a:gd name="connsiteX90-37991" fmla="*/ 6045436 w 6127024"/>
              <a:gd name="connsiteY90-37992" fmla="*/ 6124480 h 6858000"/>
              <a:gd name="connsiteX91-37993" fmla="*/ 6030489 w 6127024"/>
              <a:gd name="connsiteY91-37994" fmla="*/ 6317666 h 6858000"/>
              <a:gd name="connsiteX92-37995" fmla="*/ 6007492 w 6127024"/>
              <a:gd name="connsiteY92-37996" fmla="*/ 6440818 h 6858000"/>
              <a:gd name="connsiteX93-37997" fmla="*/ 6009467 w 6127024"/>
              <a:gd name="connsiteY93-37998" fmla="*/ 6487076 h 6858000"/>
              <a:gd name="connsiteX94-37999" fmla="*/ 5995064 w 6127024"/>
              <a:gd name="connsiteY94-38000" fmla="*/ 6540791 h 6858000"/>
              <a:gd name="connsiteX95-38001" fmla="*/ 6004510 w 6127024"/>
              <a:gd name="connsiteY95-38002" fmla="*/ 6599256 h 6858000"/>
              <a:gd name="connsiteX96-38003" fmla="*/ 5986207 w 6127024"/>
              <a:gd name="connsiteY96-38004" fmla="*/ 6695855 h 6858000"/>
              <a:gd name="connsiteX97-38005" fmla="*/ 5979428 w 6127024"/>
              <a:gd name="connsiteY97-38006" fmla="*/ 6754678 h 6858000"/>
              <a:gd name="connsiteX98-38007" fmla="*/ 5983398 w 6127024"/>
              <a:gd name="connsiteY98-38008" fmla="*/ 6778641 h 6858000"/>
              <a:gd name="connsiteX99-38009" fmla="*/ 5984543 w 6127024"/>
              <a:gd name="connsiteY99-38010" fmla="*/ 6811016 h 6858000"/>
              <a:gd name="connsiteX100-38011" fmla="*/ 5979671 w 6127024"/>
              <a:gd name="connsiteY100-38012" fmla="*/ 6858000 h 6858000"/>
              <a:gd name="connsiteX101-38013" fmla="*/ 0 w 6127024"/>
              <a:gd name="connsiteY101-38014" fmla="*/ 6858000 h 6858000"/>
              <a:gd name="connsiteX102-38015" fmla="*/ 0 w 6127024"/>
              <a:gd name="connsiteY102-38016" fmla="*/ 0 h 6858000"/>
              <a:gd name="connsiteX0-38017" fmla="*/ 0 w 6127024"/>
              <a:gd name="connsiteY0-38018" fmla="*/ 0 h 6858000"/>
              <a:gd name="connsiteX1-38019" fmla="*/ 4965888 w 6127024"/>
              <a:gd name="connsiteY1-38020" fmla="*/ 0 h 6858000"/>
              <a:gd name="connsiteX2-38021" fmla="*/ 4967767 w 6127024"/>
              <a:gd name="connsiteY2-38022" fmla="*/ 7930 h 6858000"/>
              <a:gd name="connsiteX3-38023" fmla="*/ 4979444 w 6127024"/>
              <a:gd name="connsiteY3-38024" fmla="*/ 43921 h 6858000"/>
              <a:gd name="connsiteX4-38025" fmla="*/ 5021173 w 6127024"/>
              <a:gd name="connsiteY4-38026" fmla="*/ 123738 h 6858000"/>
              <a:gd name="connsiteX5-38027" fmla="*/ 5075458 w 6127024"/>
              <a:gd name="connsiteY5-38028" fmla="*/ 264355 h 6858000"/>
              <a:gd name="connsiteX6-38029" fmla="*/ 5081175 w 6127024"/>
              <a:gd name="connsiteY6-38030" fmla="*/ 277448 h 6858000"/>
              <a:gd name="connsiteX7-38031" fmla="*/ 5097011 w 6127024"/>
              <a:gd name="connsiteY7-38032" fmla="*/ 355616 h 6858000"/>
              <a:gd name="connsiteX8-38033" fmla="*/ 5153000 w 6127024"/>
              <a:gd name="connsiteY8-38034" fmla="*/ 507134 h 6858000"/>
              <a:gd name="connsiteX9-38035" fmla="*/ 5171282 w 6127024"/>
              <a:gd name="connsiteY9-38036" fmla="*/ 602071 h 6858000"/>
              <a:gd name="connsiteX10-38037" fmla="*/ 5176196 w 6127024"/>
              <a:gd name="connsiteY10-38038" fmla="*/ 636822 h 6858000"/>
              <a:gd name="connsiteX11-38039" fmla="*/ 5189051 w 6127024"/>
              <a:gd name="connsiteY11-38040" fmla="*/ 782518 h 6858000"/>
              <a:gd name="connsiteX12-38041" fmla="*/ 5221088 w 6127024"/>
              <a:gd name="connsiteY12-38042" fmla="*/ 860193 h 6858000"/>
              <a:gd name="connsiteX13-38043" fmla="*/ 5221281 w 6127024"/>
              <a:gd name="connsiteY13-38044" fmla="*/ 920873 h 6858000"/>
              <a:gd name="connsiteX14-38045" fmla="*/ 5201018 w 6127024"/>
              <a:gd name="connsiteY14-38046" fmla="*/ 1095027 h 6858000"/>
              <a:gd name="connsiteX15-38047" fmla="*/ 5202153 w 6127024"/>
              <a:gd name="connsiteY15-38048" fmla="*/ 1133224 h 6858000"/>
              <a:gd name="connsiteX16-38049" fmla="*/ 5189234 w 6127024"/>
              <a:gd name="connsiteY16-38050" fmla="*/ 1193495 h 6858000"/>
              <a:gd name="connsiteX17-38051" fmla="*/ 5202769 w 6127024"/>
              <a:gd name="connsiteY17-38052" fmla="*/ 1269450 h 6858000"/>
              <a:gd name="connsiteX18-38053" fmla="*/ 5225968 w 6127024"/>
              <a:gd name="connsiteY18-38054" fmla="*/ 1357994 h 6858000"/>
              <a:gd name="connsiteX19-38055" fmla="*/ 5233819 w 6127024"/>
              <a:gd name="connsiteY19-38056" fmla="*/ 1380922 h 6858000"/>
              <a:gd name="connsiteX20-38057" fmla="*/ 5237226 w 6127024"/>
              <a:gd name="connsiteY20-38058" fmla="*/ 1441327 h 6858000"/>
              <a:gd name="connsiteX21-38059" fmla="*/ 5255653 w 6127024"/>
              <a:gd name="connsiteY21-38060" fmla="*/ 1524712 h 6858000"/>
              <a:gd name="connsiteX22-38061" fmla="*/ 5263491 w 6127024"/>
              <a:gd name="connsiteY22-38062" fmla="*/ 1642938 h 6858000"/>
              <a:gd name="connsiteX23-38063" fmla="*/ 5256552 w 6127024"/>
              <a:gd name="connsiteY23-38064" fmla="*/ 1672509 h 6858000"/>
              <a:gd name="connsiteX24-38065" fmla="*/ 5266931 w 6127024"/>
              <a:gd name="connsiteY24-38066" fmla="*/ 1866147 h 6858000"/>
              <a:gd name="connsiteX25-38067" fmla="*/ 5255696 w 6127024"/>
              <a:gd name="connsiteY25-38068" fmla="*/ 1953770 h 6858000"/>
              <a:gd name="connsiteX26-38069" fmla="*/ 5252592 w 6127024"/>
              <a:gd name="connsiteY26-38070" fmla="*/ 2092210 h 6858000"/>
              <a:gd name="connsiteX27-38071" fmla="*/ 5250104 w 6127024"/>
              <a:gd name="connsiteY27-38072" fmla="*/ 2249166 h 6858000"/>
              <a:gd name="connsiteX28-38073" fmla="*/ 5251214 w 6127024"/>
              <a:gd name="connsiteY28-38074" fmla="*/ 2250944 h 6858000"/>
              <a:gd name="connsiteX29-38075" fmla="*/ 5250644 w 6127024"/>
              <a:gd name="connsiteY29-38076" fmla="*/ 2266619 h 6858000"/>
              <a:gd name="connsiteX30-38077" fmla="*/ 5293877 w 6127024"/>
              <a:gd name="connsiteY30-38078" fmla="*/ 2368649 h 6858000"/>
              <a:gd name="connsiteX31-38079" fmla="*/ 5311338 w 6127024"/>
              <a:gd name="connsiteY31-38080" fmla="*/ 2404034 h 6858000"/>
              <a:gd name="connsiteX32-38081" fmla="*/ 5338366 w 6127024"/>
              <a:gd name="connsiteY32-38082" fmla="*/ 2465052 h 6858000"/>
              <a:gd name="connsiteX33-38083" fmla="*/ 5371263 w 6127024"/>
              <a:gd name="connsiteY33-38084" fmla="*/ 2586413 h 6858000"/>
              <a:gd name="connsiteX34-38085" fmla="*/ 5407503 w 6127024"/>
              <a:gd name="connsiteY34-38086" fmla="*/ 2786290 h 6858000"/>
              <a:gd name="connsiteX35-38087" fmla="*/ 5407356 w 6127024"/>
              <a:gd name="connsiteY35-38088" fmla="*/ 2787545 h 6858000"/>
              <a:gd name="connsiteX36-38089" fmla="*/ 5457023 w 6127024"/>
              <a:gd name="connsiteY36-38090" fmla="*/ 2858292 h 6858000"/>
              <a:gd name="connsiteX37-38091" fmla="*/ 5479298 w 6127024"/>
              <a:gd name="connsiteY37-38092" fmla="*/ 2947791 h 6858000"/>
              <a:gd name="connsiteX38-38093" fmla="*/ 5481770 w 6127024"/>
              <a:gd name="connsiteY38-38094" fmla="*/ 2951352 h 6858000"/>
              <a:gd name="connsiteX39-38095" fmla="*/ 5482415 w 6127024"/>
              <a:gd name="connsiteY39-38096" fmla="*/ 3004079 h 6858000"/>
              <a:gd name="connsiteX40-38097" fmla="*/ 5503944 w 6127024"/>
              <a:gd name="connsiteY40-38098" fmla="*/ 3123335 h 6858000"/>
              <a:gd name="connsiteX41-38099" fmla="*/ 5516007 w 6127024"/>
              <a:gd name="connsiteY41-38100" fmla="*/ 3258473 h 6858000"/>
              <a:gd name="connsiteX42-38101" fmla="*/ 5589758 w 6127024"/>
              <a:gd name="connsiteY42-38102" fmla="*/ 3453699 h 6858000"/>
              <a:gd name="connsiteX43-38103" fmla="*/ 5596144 w 6127024"/>
              <a:gd name="connsiteY43-38104" fmla="*/ 3534624 h 6858000"/>
              <a:gd name="connsiteX44-38105" fmla="*/ 5597750 w 6127024"/>
              <a:gd name="connsiteY44-38106" fmla="*/ 3534129 h 6858000"/>
              <a:gd name="connsiteX45-38107" fmla="*/ 5599700 w 6127024"/>
              <a:gd name="connsiteY45-38108" fmla="*/ 3547221 h 6858000"/>
              <a:gd name="connsiteX46-38109" fmla="*/ 5618377 w 6127024"/>
              <a:gd name="connsiteY46-38110" fmla="*/ 3588431 h 6858000"/>
              <a:gd name="connsiteX47-38111" fmla="*/ 5612155 w 6127024"/>
              <a:gd name="connsiteY47-38112" fmla="*/ 3589869 h 6858000"/>
              <a:gd name="connsiteX48-38113" fmla="*/ 5620843 w 6127024"/>
              <a:gd name="connsiteY48-38114" fmla="*/ 3606745 h 6858000"/>
              <a:gd name="connsiteX49-38115" fmla="*/ 5655472 w 6127024"/>
              <a:gd name="connsiteY49-38116" fmla="*/ 3678877 h 6858000"/>
              <a:gd name="connsiteX50-38117" fmla="*/ 5683015 w 6127024"/>
              <a:gd name="connsiteY50-38118" fmla="*/ 3762025 h 6858000"/>
              <a:gd name="connsiteX51-38119" fmla="*/ 5696643 w 6127024"/>
              <a:gd name="connsiteY51-38120" fmla="*/ 3773888 h 6858000"/>
              <a:gd name="connsiteX52-38121" fmla="*/ 5768491 w 6127024"/>
              <a:gd name="connsiteY52-38122" fmla="*/ 3914399 h 6858000"/>
              <a:gd name="connsiteX53-38123" fmla="*/ 5793123 w 6127024"/>
              <a:gd name="connsiteY53-38124" fmla="*/ 3969952 h 6858000"/>
              <a:gd name="connsiteX54-38125" fmla="*/ 5808321 w 6127024"/>
              <a:gd name="connsiteY54-38126" fmla="*/ 3988153 h 6858000"/>
              <a:gd name="connsiteX55-38127" fmla="*/ 5825621 w 6127024"/>
              <a:gd name="connsiteY55-38128" fmla="*/ 4015525 h 6858000"/>
              <a:gd name="connsiteX56-38129" fmla="*/ 5860672 w 6127024"/>
              <a:gd name="connsiteY56-38130" fmla="*/ 4061579 h 6858000"/>
              <a:gd name="connsiteX57-38131" fmla="*/ 5872173 w 6127024"/>
              <a:gd name="connsiteY57-38132" fmla="*/ 4088497 h 6858000"/>
              <a:gd name="connsiteX58-38133" fmla="*/ 5894095 w 6127024"/>
              <a:gd name="connsiteY58-38134" fmla="*/ 4128857 h 6858000"/>
              <a:gd name="connsiteX59-38135" fmla="*/ 5903513 w 6127024"/>
              <a:gd name="connsiteY59-38136" fmla="*/ 4187661 h 6858000"/>
              <a:gd name="connsiteX60-38137" fmla="*/ 5917114 w 6127024"/>
              <a:gd name="connsiteY60-38138" fmla="*/ 4213096 h 6858000"/>
              <a:gd name="connsiteX61-38139" fmla="*/ 5924233 w 6127024"/>
              <a:gd name="connsiteY61-38140" fmla="*/ 4242060 h 6858000"/>
              <a:gd name="connsiteX62-38141" fmla="*/ 5928910 w 6127024"/>
              <a:gd name="connsiteY62-38142" fmla="*/ 4300973 h 6858000"/>
              <a:gd name="connsiteX63-38143" fmla="*/ 5939320 w 6127024"/>
              <a:gd name="connsiteY63-38144" fmla="*/ 4340435 h 6858000"/>
              <a:gd name="connsiteX64-38145" fmla="*/ 5946705 w 6127024"/>
              <a:gd name="connsiteY64-38146" fmla="*/ 4428051 h 6858000"/>
              <a:gd name="connsiteX65-38147" fmla="*/ 5949261 w 6127024"/>
              <a:gd name="connsiteY65-38148" fmla="*/ 4449185 h 6858000"/>
              <a:gd name="connsiteX66-38149" fmla="*/ 5968960 w 6127024"/>
              <a:gd name="connsiteY66-38150" fmla="*/ 4482655 h 6858000"/>
              <a:gd name="connsiteX67-38151" fmla="*/ 5980106 w 6127024"/>
              <a:gd name="connsiteY67-38152" fmla="*/ 4585087 h 6858000"/>
              <a:gd name="connsiteX68-38153" fmla="*/ 5998138 w 6127024"/>
              <a:gd name="connsiteY68-38154" fmla="*/ 4697518 h 6858000"/>
              <a:gd name="connsiteX69-38155" fmla="*/ 6007819 w 6127024"/>
              <a:gd name="connsiteY69-38156" fmla="*/ 4858148 h 6858000"/>
              <a:gd name="connsiteX70-38157" fmla="*/ 6007749 w 6127024"/>
              <a:gd name="connsiteY70-38158" fmla="*/ 4964715 h 6858000"/>
              <a:gd name="connsiteX71-38159" fmla="*/ 6005269 w 6127024"/>
              <a:gd name="connsiteY71-38160" fmla="*/ 5150567 h 6858000"/>
              <a:gd name="connsiteX72-38161" fmla="*/ 6001127 w 6127024"/>
              <a:gd name="connsiteY72-38162" fmla="*/ 5164609 h 6858000"/>
              <a:gd name="connsiteX73-38163" fmla="*/ 5998514 w 6127024"/>
              <a:gd name="connsiteY73-38164" fmla="*/ 5189673 h 6858000"/>
              <a:gd name="connsiteX74-38165" fmla="*/ 6018409 w 6127024"/>
              <a:gd name="connsiteY74-38166" fmla="*/ 5227157 h 6858000"/>
              <a:gd name="connsiteX75-38167" fmla="*/ 6036748 w 6127024"/>
              <a:gd name="connsiteY75-38168" fmla="*/ 5322752 h 6858000"/>
              <a:gd name="connsiteX76-38169" fmla="*/ 6036943 w 6127024"/>
              <a:gd name="connsiteY76-38170" fmla="*/ 5329480 h 6858000"/>
              <a:gd name="connsiteX77-38171" fmla="*/ 6037677 w 6127024"/>
              <a:gd name="connsiteY77-38172" fmla="*/ 5354807 h 6858000"/>
              <a:gd name="connsiteX78-38173" fmla="*/ 6039728 w 6127024"/>
              <a:gd name="connsiteY78-38174" fmla="*/ 5359416 h 6858000"/>
              <a:gd name="connsiteX79-38175" fmla="*/ 6053435 w 6127024"/>
              <a:gd name="connsiteY79-38176" fmla="*/ 5387547 h 6858000"/>
              <a:gd name="connsiteX80-38177" fmla="*/ 6065933 w 6127024"/>
              <a:gd name="connsiteY80-38178" fmla="*/ 5443002 h 6858000"/>
              <a:gd name="connsiteX81-38179" fmla="*/ 6068640 w 6127024"/>
              <a:gd name="connsiteY81-38180" fmla="*/ 5474503 h 6858000"/>
              <a:gd name="connsiteX82-38181" fmla="*/ 6080922 w 6127024"/>
              <a:gd name="connsiteY82-38182" fmla="*/ 5561070 h 6858000"/>
              <a:gd name="connsiteX83-38183" fmla="*/ 6096949 w 6127024"/>
              <a:gd name="connsiteY83-38184" fmla="*/ 5648179 h 6858000"/>
              <a:gd name="connsiteX84-38185" fmla="*/ 6121353 w 6127024"/>
              <a:gd name="connsiteY84-38186" fmla="*/ 5721725 h 6858000"/>
              <a:gd name="connsiteX85-38187" fmla="*/ 6109884 w 6127024"/>
              <a:gd name="connsiteY85-38188" fmla="*/ 5721959 h 6858000"/>
              <a:gd name="connsiteX86-38189" fmla="*/ 6127024 w 6127024"/>
              <a:gd name="connsiteY86-38190" fmla="*/ 5786902 h 6858000"/>
              <a:gd name="connsiteX87-38191" fmla="*/ 6115796 w 6127024"/>
              <a:gd name="connsiteY87-38192" fmla="*/ 5862844 h 6858000"/>
              <a:gd name="connsiteX88-38193" fmla="*/ 6102493 w 6127024"/>
              <a:gd name="connsiteY88-38194" fmla="*/ 5928602 h 6858000"/>
              <a:gd name="connsiteX89-38195" fmla="*/ 6056863 w 6127024"/>
              <a:gd name="connsiteY89-38196" fmla="*/ 6000643 h 6858000"/>
              <a:gd name="connsiteX90-38197" fmla="*/ 6045436 w 6127024"/>
              <a:gd name="connsiteY90-38198" fmla="*/ 6124480 h 6858000"/>
              <a:gd name="connsiteX91-38199" fmla="*/ 6030489 w 6127024"/>
              <a:gd name="connsiteY91-38200" fmla="*/ 6317666 h 6858000"/>
              <a:gd name="connsiteX92-38201" fmla="*/ 6007492 w 6127024"/>
              <a:gd name="connsiteY92-38202" fmla="*/ 6440818 h 6858000"/>
              <a:gd name="connsiteX93-38203" fmla="*/ 6009467 w 6127024"/>
              <a:gd name="connsiteY93-38204" fmla="*/ 6487076 h 6858000"/>
              <a:gd name="connsiteX94-38205" fmla="*/ 5995064 w 6127024"/>
              <a:gd name="connsiteY94-38206" fmla="*/ 6540791 h 6858000"/>
              <a:gd name="connsiteX95-38207" fmla="*/ 6004510 w 6127024"/>
              <a:gd name="connsiteY95-38208" fmla="*/ 6599256 h 6858000"/>
              <a:gd name="connsiteX96-38209" fmla="*/ 5986207 w 6127024"/>
              <a:gd name="connsiteY96-38210" fmla="*/ 6695855 h 6858000"/>
              <a:gd name="connsiteX97-38211" fmla="*/ 5979428 w 6127024"/>
              <a:gd name="connsiteY97-38212" fmla="*/ 6754678 h 6858000"/>
              <a:gd name="connsiteX98-38213" fmla="*/ 5983398 w 6127024"/>
              <a:gd name="connsiteY98-38214" fmla="*/ 6778641 h 6858000"/>
              <a:gd name="connsiteX99-38215" fmla="*/ 5984543 w 6127024"/>
              <a:gd name="connsiteY99-38216" fmla="*/ 6811016 h 6858000"/>
              <a:gd name="connsiteX100-38217" fmla="*/ 5979671 w 6127024"/>
              <a:gd name="connsiteY100-38218" fmla="*/ 6858000 h 6858000"/>
              <a:gd name="connsiteX101-38219" fmla="*/ 0 w 6127024"/>
              <a:gd name="connsiteY101-38220" fmla="*/ 6858000 h 6858000"/>
              <a:gd name="connsiteX102-38221" fmla="*/ 0 w 6127024"/>
              <a:gd name="connsiteY102-38222" fmla="*/ 0 h 6858000"/>
              <a:gd name="connsiteX0-38223" fmla="*/ 0 w 6127024"/>
              <a:gd name="connsiteY0-38224" fmla="*/ 0 h 6858000"/>
              <a:gd name="connsiteX1-38225" fmla="*/ 4965888 w 6127024"/>
              <a:gd name="connsiteY1-38226" fmla="*/ 0 h 6858000"/>
              <a:gd name="connsiteX2-38227" fmla="*/ 4967767 w 6127024"/>
              <a:gd name="connsiteY2-38228" fmla="*/ 7930 h 6858000"/>
              <a:gd name="connsiteX3-38229" fmla="*/ 4979444 w 6127024"/>
              <a:gd name="connsiteY3-38230" fmla="*/ 43921 h 6858000"/>
              <a:gd name="connsiteX4-38231" fmla="*/ 5021173 w 6127024"/>
              <a:gd name="connsiteY4-38232" fmla="*/ 123738 h 6858000"/>
              <a:gd name="connsiteX5-38233" fmla="*/ 5075458 w 6127024"/>
              <a:gd name="connsiteY5-38234" fmla="*/ 264355 h 6858000"/>
              <a:gd name="connsiteX6-38235" fmla="*/ 5081175 w 6127024"/>
              <a:gd name="connsiteY6-38236" fmla="*/ 277448 h 6858000"/>
              <a:gd name="connsiteX7-38237" fmla="*/ 5097011 w 6127024"/>
              <a:gd name="connsiteY7-38238" fmla="*/ 355616 h 6858000"/>
              <a:gd name="connsiteX8-38239" fmla="*/ 5153000 w 6127024"/>
              <a:gd name="connsiteY8-38240" fmla="*/ 507134 h 6858000"/>
              <a:gd name="connsiteX9-38241" fmla="*/ 5171282 w 6127024"/>
              <a:gd name="connsiteY9-38242" fmla="*/ 602071 h 6858000"/>
              <a:gd name="connsiteX10-38243" fmla="*/ 5176196 w 6127024"/>
              <a:gd name="connsiteY10-38244" fmla="*/ 636822 h 6858000"/>
              <a:gd name="connsiteX11-38245" fmla="*/ 5189051 w 6127024"/>
              <a:gd name="connsiteY11-38246" fmla="*/ 782518 h 6858000"/>
              <a:gd name="connsiteX12-38247" fmla="*/ 5218707 w 6127024"/>
              <a:gd name="connsiteY12-38248" fmla="*/ 886387 h 6858000"/>
              <a:gd name="connsiteX13-38249" fmla="*/ 5221281 w 6127024"/>
              <a:gd name="connsiteY13-38250" fmla="*/ 920873 h 6858000"/>
              <a:gd name="connsiteX14-38251" fmla="*/ 5201018 w 6127024"/>
              <a:gd name="connsiteY14-38252" fmla="*/ 1095027 h 6858000"/>
              <a:gd name="connsiteX15-38253" fmla="*/ 5202153 w 6127024"/>
              <a:gd name="connsiteY15-38254" fmla="*/ 1133224 h 6858000"/>
              <a:gd name="connsiteX16-38255" fmla="*/ 5189234 w 6127024"/>
              <a:gd name="connsiteY16-38256" fmla="*/ 1193495 h 6858000"/>
              <a:gd name="connsiteX17-38257" fmla="*/ 5202769 w 6127024"/>
              <a:gd name="connsiteY17-38258" fmla="*/ 1269450 h 6858000"/>
              <a:gd name="connsiteX18-38259" fmla="*/ 5225968 w 6127024"/>
              <a:gd name="connsiteY18-38260" fmla="*/ 1357994 h 6858000"/>
              <a:gd name="connsiteX19-38261" fmla="*/ 5233819 w 6127024"/>
              <a:gd name="connsiteY19-38262" fmla="*/ 1380922 h 6858000"/>
              <a:gd name="connsiteX20-38263" fmla="*/ 5237226 w 6127024"/>
              <a:gd name="connsiteY20-38264" fmla="*/ 1441327 h 6858000"/>
              <a:gd name="connsiteX21-38265" fmla="*/ 5255653 w 6127024"/>
              <a:gd name="connsiteY21-38266" fmla="*/ 1524712 h 6858000"/>
              <a:gd name="connsiteX22-38267" fmla="*/ 5263491 w 6127024"/>
              <a:gd name="connsiteY22-38268" fmla="*/ 1642938 h 6858000"/>
              <a:gd name="connsiteX23-38269" fmla="*/ 5256552 w 6127024"/>
              <a:gd name="connsiteY23-38270" fmla="*/ 1672509 h 6858000"/>
              <a:gd name="connsiteX24-38271" fmla="*/ 5266931 w 6127024"/>
              <a:gd name="connsiteY24-38272" fmla="*/ 1866147 h 6858000"/>
              <a:gd name="connsiteX25-38273" fmla="*/ 5255696 w 6127024"/>
              <a:gd name="connsiteY25-38274" fmla="*/ 1953770 h 6858000"/>
              <a:gd name="connsiteX26-38275" fmla="*/ 5252592 w 6127024"/>
              <a:gd name="connsiteY26-38276" fmla="*/ 2092210 h 6858000"/>
              <a:gd name="connsiteX27-38277" fmla="*/ 5250104 w 6127024"/>
              <a:gd name="connsiteY27-38278" fmla="*/ 2249166 h 6858000"/>
              <a:gd name="connsiteX28-38279" fmla="*/ 5251214 w 6127024"/>
              <a:gd name="connsiteY28-38280" fmla="*/ 2250944 h 6858000"/>
              <a:gd name="connsiteX29-38281" fmla="*/ 5250644 w 6127024"/>
              <a:gd name="connsiteY29-38282" fmla="*/ 2266619 h 6858000"/>
              <a:gd name="connsiteX30-38283" fmla="*/ 5293877 w 6127024"/>
              <a:gd name="connsiteY30-38284" fmla="*/ 2368649 h 6858000"/>
              <a:gd name="connsiteX31-38285" fmla="*/ 5311338 w 6127024"/>
              <a:gd name="connsiteY31-38286" fmla="*/ 2404034 h 6858000"/>
              <a:gd name="connsiteX32-38287" fmla="*/ 5338366 w 6127024"/>
              <a:gd name="connsiteY32-38288" fmla="*/ 2465052 h 6858000"/>
              <a:gd name="connsiteX33-38289" fmla="*/ 5371263 w 6127024"/>
              <a:gd name="connsiteY33-38290" fmla="*/ 2586413 h 6858000"/>
              <a:gd name="connsiteX34-38291" fmla="*/ 5407503 w 6127024"/>
              <a:gd name="connsiteY34-38292" fmla="*/ 2786290 h 6858000"/>
              <a:gd name="connsiteX35-38293" fmla="*/ 5407356 w 6127024"/>
              <a:gd name="connsiteY35-38294" fmla="*/ 2787545 h 6858000"/>
              <a:gd name="connsiteX36-38295" fmla="*/ 5457023 w 6127024"/>
              <a:gd name="connsiteY36-38296" fmla="*/ 2858292 h 6858000"/>
              <a:gd name="connsiteX37-38297" fmla="*/ 5479298 w 6127024"/>
              <a:gd name="connsiteY37-38298" fmla="*/ 2947791 h 6858000"/>
              <a:gd name="connsiteX38-38299" fmla="*/ 5481770 w 6127024"/>
              <a:gd name="connsiteY38-38300" fmla="*/ 2951352 h 6858000"/>
              <a:gd name="connsiteX39-38301" fmla="*/ 5482415 w 6127024"/>
              <a:gd name="connsiteY39-38302" fmla="*/ 3004079 h 6858000"/>
              <a:gd name="connsiteX40-38303" fmla="*/ 5503944 w 6127024"/>
              <a:gd name="connsiteY40-38304" fmla="*/ 3123335 h 6858000"/>
              <a:gd name="connsiteX41-38305" fmla="*/ 5516007 w 6127024"/>
              <a:gd name="connsiteY41-38306" fmla="*/ 3258473 h 6858000"/>
              <a:gd name="connsiteX42-38307" fmla="*/ 5589758 w 6127024"/>
              <a:gd name="connsiteY42-38308" fmla="*/ 3453699 h 6858000"/>
              <a:gd name="connsiteX43-38309" fmla="*/ 5596144 w 6127024"/>
              <a:gd name="connsiteY43-38310" fmla="*/ 3534624 h 6858000"/>
              <a:gd name="connsiteX44-38311" fmla="*/ 5597750 w 6127024"/>
              <a:gd name="connsiteY44-38312" fmla="*/ 3534129 h 6858000"/>
              <a:gd name="connsiteX45-38313" fmla="*/ 5599700 w 6127024"/>
              <a:gd name="connsiteY45-38314" fmla="*/ 3547221 h 6858000"/>
              <a:gd name="connsiteX46-38315" fmla="*/ 5618377 w 6127024"/>
              <a:gd name="connsiteY46-38316" fmla="*/ 3588431 h 6858000"/>
              <a:gd name="connsiteX47-38317" fmla="*/ 5612155 w 6127024"/>
              <a:gd name="connsiteY47-38318" fmla="*/ 3589869 h 6858000"/>
              <a:gd name="connsiteX48-38319" fmla="*/ 5620843 w 6127024"/>
              <a:gd name="connsiteY48-38320" fmla="*/ 3606745 h 6858000"/>
              <a:gd name="connsiteX49-38321" fmla="*/ 5655472 w 6127024"/>
              <a:gd name="connsiteY49-38322" fmla="*/ 3678877 h 6858000"/>
              <a:gd name="connsiteX50-38323" fmla="*/ 5683015 w 6127024"/>
              <a:gd name="connsiteY50-38324" fmla="*/ 3762025 h 6858000"/>
              <a:gd name="connsiteX51-38325" fmla="*/ 5696643 w 6127024"/>
              <a:gd name="connsiteY51-38326" fmla="*/ 3773888 h 6858000"/>
              <a:gd name="connsiteX52-38327" fmla="*/ 5768491 w 6127024"/>
              <a:gd name="connsiteY52-38328" fmla="*/ 3914399 h 6858000"/>
              <a:gd name="connsiteX53-38329" fmla="*/ 5793123 w 6127024"/>
              <a:gd name="connsiteY53-38330" fmla="*/ 3969952 h 6858000"/>
              <a:gd name="connsiteX54-38331" fmla="*/ 5808321 w 6127024"/>
              <a:gd name="connsiteY54-38332" fmla="*/ 3988153 h 6858000"/>
              <a:gd name="connsiteX55-38333" fmla="*/ 5825621 w 6127024"/>
              <a:gd name="connsiteY55-38334" fmla="*/ 4015525 h 6858000"/>
              <a:gd name="connsiteX56-38335" fmla="*/ 5860672 w 6127024"/>
              <a:gd name="connsiteY56-38336" fmla="*/ 4061579 h 6858000"/>
              <a:gd name="connsiteX57-38337" fmla="*/ 5872173 w 6127024"/>
              <a:gd name="connsiteY57-38338" fmla="*/ 4088497 h 6858000"/>
              <a:gd name="connsiteX58-38339" fmla="*/ 5894095 w 6127024"/>
              <a:gd name="connsiteY58-38340" fmla="*/ 4128857 h 6858000"/>
              <a:gd name="connsiteX59-38341" fmla="*/ 5903513 w 6127024"/>
              <a:gd name="connsiteY59-38342" fmla="*/ 4187661 h 6858000"/>
              <a:gd name="connsiteX60-38343" fmla="*/ 5917114 w 6127024"/>
              <a:gd name="connsiteY60-38344" fmla="*/ 4213096 h 6858000"/>
              <a:gd name="connsiteX61-38345" fmla="*/ 5924233 w 6127024"/>
              <a:gd name="connsiteY61-38346" fmla="*/ 4242060 h 6858000"/>
              <a:gd name="connsiteX62-38347" fmla="*/ 5928910 w 6127024"/>
              <a:gd name="connsiteY62-38348" fmla="*/ 4300973 h 6858000"/>
              <a:gd name="connsiteX63-38349" fmla="*/ 5939320 w 6127024"/>
              <a:gd name="connsiteY63-38350" fmla="*/ 4340435 h 6858000"/>
              <a:gd name="connsiteX64-38351" fmla="*/ 5946705 w 6127024"/>
              <a:gd name="connsiteY64-38352" fmla="*/ 4428051 h 6858000"/>
              <a:gd name="connsiteX65-38353" fmla="*/ 5949261 w 6127024"/>
              <a:gd name="connsiteY65-38354" fmla="*/ 4449185 h 6858000"/>
              <a:gd name="connsiteX66-38355" fmla="*/ 5968960 w 6127024"/>
              <a:gd name="connsiteY66-38356" fmla="*/ 4482655 h 6858000"/>
              <a:gd name="connsiteX67-38357" fmla="*/ 5980106 w 6127024"/>
              <a:gd name="connsiteY67-38358" fmla="*/ 4585087 h 6858000"/>
              <a:gd name="connsiteX68-38359" fmla="*/ 5998138 w 6127024"/>
              <a:gd name="connsiteY68-38360" fmla="*/ 4697518 h 6858000"/>
              <a:gd name="connsiteX69-38361" fmla="*/ 6007819 w 6127024"/>
              <a:gd name="connsiteY69-38362" fmla="*/ 4858148 h 6858000"/>
              <a:gd name="connsiteX70-38363" fmla="*/ 6007749 w 6127024"/>
              <a:gd name="connsiteY70-38364" fmla="*/ 4964715 h 6858000"/>
              <a:gd name="connsiteX71-38365" fmla="*/ 6005269 w 6127024"/>
              <a:gd name="connsiteY71-38366" fmla="*/ 5150567 h 6858000"/>
              <a:gd name="connsiteX72-38367" fmla="*/ 6001127 w 6127024"/>
              <a:gd name="connsiteY72-38368" fmla="*/ 5164609 h 6858000"/>
              <a:gd name="connsiteX73-38369" fmla="*/ 5998514 w 6127024"/>
              <a:gd name="connsiteY73-38370" fmla="*/ 5189673 h 6858000"/>
              <a:gd name="connsiteX74-38371" fmla="*/ 6018409 w 6127024"/>
              <a:gd name="connsiteY74-38372" fmla="*/ 5227157 h 6858000"/>
              <a:gd name="connsiteX75-38373" fmla="*/ 6036748 w 6127024"/>
              <a:gd name="connsiteY75-38374" fmla="*/ 5322752 h 6858000"/>
              <a:gd name="connsiteX76-38375" fmla="*/ 6036943 w 6127024"/>
              <a:gd name="connsiteY76-38376" fmla="*/ 5329480 h 6858000"/>
              <a:gd name="connsiteX77-38377" fmla="*/ 6037677 w 6127024"/>
              <a:gd name="connsiteY77-38378" fmla="*/ 5354807 h 6858000"/>
              <a:gd name="connsiteX78-38379" fmla="*/ 6039728 w 6127024"/>
              <a:gd name="connsiteY78-38380" fmla="*/ 5359416 h 6858000"/>
              <a:gd name="connsiteX79-38381" fmla="*/ 6053435 w 6127024"/>
              <a:gd name="connsiteY79-38382" fmla="*/ 5387547 h 6858000"/>
              <a:gd name="connsiteX80-38383" fmla="*/ 6065933 w 6127024"/>
              <a:gd name="connsiteY80-38384" fmla="*/ 5443002 h 6858000"/>
              <a:gd name="connsiteX81-38385" fmla="*/ 6068640 w 6127024"/>
              <a:gd name="connsiteY81-38386" fmla="*/ 5474503 h 6858000"/>
              <a:gd name="connsiteX82-38387" fmla="*/ 6080922 w 6127024"/>
              <a:gd name="connsiteY82-38388" fmla="*/ 5561070 h 6858000"/>
              <a:gd name="connsiteX83-38389" fmla="*/ 6096949 w 6127024"/>
              <a:gd name="connsiteY83-38390" fmla="*/ 5648179 h 6858000"/>
              <a:gd name="connsiteX84-38391" fmla="*/ 6121353 w 6127024"/>
              <a:gd name="connsiteY84-38392" fmla="*/ 5721725 h 6858000"/>
              <a:gd name="connsiteX85-38393" fmla="*/ 6109884 w 6127024"/>
              <a:gd name="connsiteY85-38394" fmla="*/ 5721959 h 6858000"/>
              <a:gd name="connsiteX86-38395" fmla="*/ 6127024 w 6127024"/>
              <a:gd name="connsiteY86-38396" fmla="*/ 5786902 h 6858000"/>
              <a:gd name="connsiteX87-38397" fmla="*/ 6115796 w 6127024"/>
              <a:gd name="connsiteY87-38398" fmla="*/ 5862844 h 6858000"/>
              <a:gd name="connsiteX88-38399" fmla="*/ 6102493 w 6127024"/>
              <a:gd name="connsiteY88-38400" fmla="*/ 5928602 h 6858000"/>
              <a:gd name="connsiteX89-38401" fmla="*/ 6056863 w 6127024"/>
              <a:gd name="connsiteY89-38402" fmla="*/ 6000643 h 6858000"/>
              <a:gd name="connsiteX90-38403" fmla="*/ 6045436 w 6127024"/>
              <a:gd name="connsiteY90-38404" fmla="*/ 6124480 h 6858000"/>
              <a:gd name="connsiteX91-38405" fmla="*/ 6030489 w 6127024"/>
              <a:gd name="connsiteY91-38406" fmla="*/ 6317666 h 6858000"/>
              <a:gd name="connsiteX92-38407" fmla="*/ 6007492 w 6127024"/>
              <a:gd name="connsiteY92-38408" fmla="*/ 6440818 h 6858000"/>
              <a:gd name="connsiteX93-38409" fmla="*/ 6009467 w 6127024"/>
              <a:gd name="connsiteY93-38410" fmla="*/ 6487076 h 6858000"/>
              <a:gd name="connsiteX94-38411" fmla="*/ 5995064 w 6127024"/>
              <a:gd name="connsiteY94-38412" fmla="*/ 6540791 h 6858000"/>
              <a:gd name="connsiteX95-38413" fmla="*/ 6004510 w 6127024"/>
              <a:gd name="connsiteY95-38414" fmla="*/ 6599256 h 6858000"/>
              <a:gd name="connsiteX96-38415" fmla="*/ 5986207 w 6127024"/>
              <a:gd name="connsiteY96-38416" fmla="*/ 6695855 h 6858000"/>
              <a:gd name="connsiteX97-38417" fmla="*/ 5979428 w 6127024"/>
              <a:gd name="connsiteY97-38418" fmla="*/ 6754678 h 6858000"/>
              <a:gd name="connsiteX98-38419" fmla="*/ 5983398 w 6127024"/>
              <a:gd name="connsiteY98-38420" fmla="*/ 6778641 h 6858000"/>
              <a:gd name="connsiteX99-38421" fmla="*/ 5984543 w 6127024"/>
              <a:gd name="connsiteY99-38422" fmla="*/ 6811016 h 6858000"/>
              <a:gd name="connsiteX100-38423" fmla="*/ 5979671 w 6127024"/>
              <a:gd name="connsiteY100-38424" fmla="*/ 6858000 h 6858000"/>
              <a:gd name="connsiteX101-38425" fmla="*/ 0 w 6127024"/>
              <a:gd name="connsiteY101-38426" fmla="*/ 6858000 h 6858000"/>
              <a:gd name="connsiteX102-38427" fmla="*/ 0 w 6127024"/>
              <a:gd name="connsiteY102-38428" fmla="*/ 0 h 6858000"/>
              <a:gd name="connsiteX0-38429" fmla="*/ 0 w 6127024"/>
              <a:gd name="connsiteY0-38430" fmla="*/ 0 h 6858000"/>
              <a:gd name="connsiteX1-38431" fmla="*/ 4965888 w 6127024"/>
              <a:gd name="connsiteY1-38432" fmla="*/ 0 h 6858000"/>
              <a:gd name="connsiteX2-38433" fmla="*/ 4967767 w 6127024"/>
              <a:gd name="connsiteY2-38434" fmla="*/ 7930 h 6858000"/>
              <a:gd name="connsiteX3-38435" fmla="*/ 4979444 w 6127024"/>
              <a:gd name="connsiteY3-38436" fmla="*/ 43921 h 6858000"/>
              <a:gd name="connsiteX4-38437" fmla="*/ 5021173 w 6127024"/>
              <a:gd name="connsiteY4-38438" fmla="*/ 123738 h 6858000"/>
              <a:gd name="connsiteX5-38439" fmla="*/ 5075458 w 6127024"/>
              <a:gd name="connsiteY5-38440" fmla="*/ 264355 h 6858000"/>
              <a:gd name="connsiteX6-38441" fmla="*/ 5081175 w 6127024"/>
              <a:gd name="connsiteY6-38442" fmla="*/ 277448 h 6858000"/>
              <a:gd name="connsiteX7-38443" fmla="*/ 5097011 w 6127024"/>
              <a:gd name="connsiteY7-38444" fmla="*/ 355616 h 6858000"/>
              <a:gd name="connsiteX8-38445" fmla="*/ 5153000 w 6127024"/>
              <a:gd name="connsiteY8-38446" fmla="*/ 507134 h 6858000"/>
              <a:gd name="connsiteX9-38447" fmla="*/ 5171282 w 6127024"/>
              <a:gd name="connsiteY9-38448" fmla="*/ 602071 h 6858000"/>
              <a:gd name="connsiteX10-38449" fmla="*/ 5176196 w 6127024"/>
              <a:gd name="connsiteY10-38450" fmla="*/ 636822 h 6858000"/>
              <a:gd name="connsiteX11-38451" fmla="*/ 5189051 w 6127024"/>
              <a:gd name="connsiteY11-38452" fmla="*/ 782518 h 6858000"/>
              <a:gd name="connsiteX12-38453" fmla="*/ 5218707 w 6127024"/>
              <a:gd name="connsiteY12-38454" fmla="*/ 886387 h 6858000"/>
              <a:gd name="connsiteX13-38455" fmla="*/ 5221281 w 6127024"/>
              <a:gd name="connsiteY13-38456" fmla="*/ 920873 h 6858000"/>
              <a:gd name="connsiteX14-38457" fmla="*/ 5201018 w 6127024"/>
              <a:gd name="connsiteY14-38458" fmla="*/ 1095027 h 6858000"/>
              <a:gd name="connsiteX15-38459" fmla="*/ 5189234 w 6127024"/>
              <a:gd name="connsiteY15-38460" fmla="*/ 1193495 h 6858000"/>
              <a:gd name="connsiteX16-38461" fmla="*/ 5202769 w 6127024"/>
              <a:gd name="connsiteY16-38462" fmla="*/ 1269450 h 6858000"/>
              <a:gd name="connsiteX17-38463" fmla="*/ 5225968 w 6127024"/>
              <a:gd name="connsiteY17-38464" fmla="*/ 1357994 h 6858000"/>
              <a:gd name="connsiteX18-38465" fmla="*/ 5233819 w 6127024"/>
              <a:gd name="connsiteY18-38466" fmla="*/ 1380922 h 6858000"/>
              <a:gd name="connsiteX19-38467" fmla="*/ 5237226 w 6127024"/>
              <a:gd name="connsiteY19-38468" fmla="*/ 1441327 h 6858000"/>
              <a:gd name="connsiteX20-38469" fmla="*/ 5255653 w 6127024"/>
              <a:gd name="connsiteY20-38470" fmla="*/ 1524712 h 6858000"/>
              <a:gd name="connsiteX21-38471" fmla="*/ 5263491 w 6127024"/>
              <a:gd name="connsiteY21-38472" fmla="*/ 1642938 h 6858000"/>
              <a:gd name="connsiteX22-38473" fmla="*/ 5256552 w 6127024"/>
              <a:gd name="connsiteY22-38474" fmla="*/ 1672509 h 6858000"/>
              <a:gd name="connsiteX23-38475" fmla="*/ 5266931 w 6127024"/>
              <a:gd name="connsiteY23-38476" fmla="*/ 1866147 h 6858000"/>
              <a:gd name="connsiteX24-38477" fmla="*/ 5255696 w 6127024"/>
              <a:gd name="connsiteY24-38478" fmla="*/ 1953770 h 6858000"/>
              <a:gd name="connsiteX25-38479" fmla="*/ 5252592 w 6127024"/>
              <a:gd name="connsiteY25-38480" fmla="*/ 2092210 h 6858000"/>
              <a:gd name="connsiteX26-38481" fmla="*/ 5250104 w 6127024"/>
              <a:gd name="connsiteY26-38482" fmla="*/ 2249166 h 6858000"/>
              <a:gd name="connsiteX27-38483" fmla="*/ 5251214 w 6127024"/>
              <a:gd name="connsiteY27-38484" fmla="*/ 2250944 h 6858000"/>
              <a:gd name="connsiteX28-38485" fmla="*/ 5250644 w 6127024"/>
              <a:gd name="connsiteY28-38486" fmla="*/ 2266619 h 6858000"/>
              <a:gd name="connsiteX29-38487" fmla="*/ 5293877 w 6127024"/>
              <a:gd name="connsiteY29-38488" fmla="*/ 2368649 h 6858000"/>
              <a:gd name="connsiteX30-38489" fmla="*/ 5311338 w 6127024"/>
              <a:gd name="connsiteY30-38490" fmla="*/ 2404034 h 6858000"/>
              <a:gd name="connsiteX31-38491" fmla="*/ 5338366 w 6127024"/>
              <a:gd name="connsiteY31-38492" fmla="*/ 2465052 h 6858000"/>
              <a:gd name="connsiteX32-38493" fmla="*/ 5371263 w 6127024"/>
              <a:gd name="connsiteY32-38494" fmla="*/ 2586413 h 6858000"/>
              <a:gd name="connsiteX33-38495" fmla="*/ 5407503 w 6127024"/>
              <a:gd name="connsiteY33-38496" fmla="*/ 2786290 h 6858000"/>
              <a:gd name="connsiteX34-38497" fmla="*/ 5407356 w 6127024"/>
              <a:gd name="connsiteY34-38498" fmla="*/ 2787545 h 6858000"/>
              <a:gd name="connsiteX35-38499" fmla="*/ 5457023 w 6127024"/>
              <a:gd name="connsiteY35-38500" fmla="*/ 2858292 h 6858000"/>
              <a:gd name="connsiteX36-38501" fmla="*/ 5479298 w 6127024"/>
              <a:gd name="connsiteY36-38502" fmla="*/ 2947791 h 6858000"/>
              <a:gd name="connsiteX37-38503" fmla="*/ 5481770 w 6127024"/>
              <a:gd name="connsiteY37-38504" fmla="*/ 2951352 h 6858000"/>
              <a:gd name="connsiteX38-38505" fmla="*/ 5482415 w 6127024"/>
              <a:gd name="connsiteY38-38506" fmla="*/ 3004079 h 6858000"/>
              <a:gd name="connsiteX39-38507" fmla="*/ 5503944 w 6127024"/>
              <a:gd name="connsiteY39-38508" fmla="*/ 3123335 h 6858000"/>
              <a:gd name="connsiteX40-38509" fmla="*/ 5516007 w 6127024"/>
              <a:gd name="connsiteY40-38510" fmla="*/ 3258473 h 6858000"/>
              <a:gd name="connsiteX41-38511" fmla="*/ 5589758 w 6127024"/>
              <a:gd name="connsiteY41-38512" fmla="*/ 3453699 h 6858000"/>
              <a:gd name="connsiteX42-38513" fmla="*/ 5596144 w 6127024"/>
              <a:gd name="connsiteY42-38514" fmla="*/ 3534624 h 6858000"/>
              <a:gd name="connsiteX43-38515" fmla="*/ 5597750 w 6127024"/>
              <a:gd name="connsiteY43-38516" fmla="*/ 3534129 h 6858000"/>
              <a:gd name="connsiteX44-38517" fmla="*/ 5599700 w 6127024"/>
              <a:gd name="connsiteY44-38518" fmla="*/ 3547221 h 6858000"/>
              <a:gd name="connsiteX45-38519" fmla="*/ 5618377 w 6127024"/>
              <a:gd name="connsiteY45-38520" fmla="*/ 3588431 h 6858000"/>
              <a:gd name="connsiteX46-38521" fmla="*/ 5612155 w 6127024"/>
              <a:gd name="connsiteY46-38522" fmla="*/ 3589869 h 6858000"/>
              <a:gd name="connsiteX47-38523" fmla="*/ 5620843 w 6127024"/>
              <a:gd name="connsiteY47-38524" fmla="*/ 3606745 h 6858000"/>
              <a:gd name="connsiteX48-38525" fmla="*/ 5655472 w 6127024"/>
              <a:gd name="connsiteY48-38526" fmla="*/ 3678877 h 6858000"/>
              <a:gd name="connsiteX49-38527" fmla="*/ 5683015 w 6127024"/>
              <a:gd name="connsiteY49-38528" fmla="*/ 3762025 h 6858000"/>
              <a:gd name="connsiteX50-38529" fmla="*/ 5696643 w 6127024"/>
              <a:gd name="connsiteY50-38530" fmla="*/ 3773888 h 6858000"/>
              <a:gd name="connsiteX51-38531" fmla="*/ 5768491 w 6127024"/>
              <a:gd name="connsiteY51-38532" fmla="*/ 3914399 h 6858000"/>
              <a:gd name="connsiteX52-38533" fmla="*/ 5793123 w 6127024"/>
              <a:gd name="connsiteY52-38534" fmla="*/ 3969952 h 6858000"/>
              <a:gd name="connsiteX53-38535" fmla="*/ 5808321 w 6127024"/>
              <a:gd name="connsiteY53-38536" fmla="*/ 3988153 h 6858000"/>
              <a:gd name="connsiteX54-38537" fmla="*/ 5825621 w 6127024"/>
              <a:gd name="connsiteY54-38538" fmla="*/ 4015525 h 6858000"/>
              <a:gd name="connsiteX55-38539" fmla="*/ 5860672 w 6127024"/>
              <a:gd name="connsiteY55-38540" fmla="*/ 4061579 h 6858000"/>
              <a:gd name="connsiteX56-38541" fmla="*/ 5872173 w 6127024"/>
              <a:gd name="connsiteY56-38542" fmla="*/ 4088497 h 6858000"/>
              <a:gd name="connsiteX57-38543" fmla="*/ 5894095 w 6127024"/>
              <a:gd name="connsiteY57-38544" fmla="*/ 4128857 h 6858000"/>
              <a:gd name="connsiteX58-38545" fmla="*/ 5903513 w 6127024"/>
              <a:gd name="connsiteY58-38546" fmla="*/ 4187661 h 6858000"/>
              <a:gd name="connsiteX59-38547" fmla="*/ 5917114 w 6127024"/>
              <a:gd name="connsiteY59-38548" fmla="*/ 4213096 h 6858000"/>
              <a:gd name="connsiteX60-38549" fmla="*/ 5924233 w 6127024"/>
              <a:gd name="connsiteY60-38550" fmla="*/ 4242060 h 6858000"/>
              <a:gd name="connsiteX61-38551" fmla="*/ 5928910 w 6127024"/>
              <a:gd name="connsiteY61-38552" fmla="*/ 4300973 h 6858000"/>
              <a:gd name="connsiteX62-38553" fmla="*/ 5939320 w 6127024"/>
              <a:gd name="connsiteY62-38554" fmla="*/ 4340435 h 6858000"/>
              <a:gd name="connsiteX63-38555" fmla="*/ 5946705 w 6127024"/>
              <a:gd name="connsiteY63-38556" fmla="*/ 4428051 h 6858000"/>
              <a:gd name="connsiteX64-38557" fmla="*/ 5949261 w 6127024"/>
              <a:gd name="connsiteY64-38558" fmla="*/ 4449185 h 6858000"/>
              <a:gd name="connsiteX65-38559" fmla="*/ 5968960 w 6127024"/>
              <a:gd name="connsiteY65-38560" fmla="*/ 4482655 h 6858000"/>
              <a:gd name="connsiteX66-38561" fmla="*/ 5980106 w 6127024"/>
              <a:gd name="connsiteY66-38562" fmla="*/ 4585087 h 6858000"/>
              <a:gd name="connsiteX67-38563" fmla="*/ 5998138 w 6127024"/>
              <a:gd name="connsiteY67-38564" fmla="*/ 4697518 h 6858000"/>
              <a:gd name="connsiteX68-38565" fmla="*/ 6007819 w 6127024"/>
              <a:gd name="connsiteY68-38566" fmla="*/ 4858148 h 6858000"/>
              <a:gd name="connsiteX69-38567" fmla="*/ 6007749 w 6127024"/>
              <a:gd name="connsiteY69-38568" fmla="*/ 4964715 h 6858000"/>
              <a:gd name="connsiteX70-38569" fmla="*/ 6005269 w 6127024"/>
              <a:gd name="connsiteY70-38570" fmla="*/ 5150567 h 6858000"/>
              <a:gd name="connsiteX71-38571" fmla="*/ 6001127 w 6127024"/>
              <a:gd name="connsiteY71-38572" fmla="*/ 5164609 h 6858000"/>
              <a:gd name="connsiteX72-38573" fmla="*/ 5998514 w 6127024"/>
              <a:gd name="connsiteY72-38574" fmla="*/ 5189673 h 6858000"/>
              <a:gd name="connsiteX73-38575" fmla="*/ 6018409 w 6127024"/>
              <a:gd name="connsiteY73-38576" fmla="*/ 5227157 h 6858000"/>
              <a:gd name="connsiteX74-38577" fmla="*/ 6036748 w 6127024"/>
              <a:gd name="connsiteY74-38578" fmla="*/ 5322752 h 6858000"/>
              <a:gd name="connsiteX75-38579" fmla="*/ 6036943 w 6127024"/>
              <a:gd name="connsiteY75-38580" fmla="*/ 5329480 h 6858000"/>
              <a:gd name="connsiteX76-38581" fmla="*/ 6037677 w 6127024"/>
              <a:gd name="connsiteY76-38582" fmla="*/ 5354807 h 6858000"/>
              <a:gd name="connsiteX77-38583" fmla="*/ 6039728 w 6127024"/>
              <a:gd name="connsiteY77-38584" fmla="*/ 5359416 h 6858000"/>
              <a:gd name="connsiteX78-38585" fmla="*/ 6053435 w 6127024"/>
              <a:gd name="connsiteY78-38586" fmla="*/ 5387547 h 6858000"/>
              <a:gd name="connsiteX79-38587" fmla="*/ 6065933 w 6127024"/>
              <a:gd name="connsiteY79-38588" fmla="*/ 5443002 h 6858000"/>
              <a:gd name="connsiteX80-38589" fmla="*/ 6068640 w 6127024"/>
              <a:gd name="connsiteY80-38590" fmla="*/ 5474503 h 6858000"/>
              <a:gd name="connsiteX81-38591" fmla="*/ 6080922 w 6127024"/>
              <a:gd name="connsiteY81-38592" fmla="*/ 5561070 h 6858000"/>
              <a:gd name="connsiteX82-38593" fmla="*/ 6096949 w 6127024"/>
              <a:gd name="connsiteY82-38594" fmla="*/ 5648179 h 6858000"/>
              <a:gd name="connsiteX83-38595" fmla="*/ 6121353 w 6127024"/>
              <a:gd name="connsiteY83-38596" fmla="*/ 5721725 h 6858000"/>
              <a:gd name="connsiteX84-38597" fmla="*/ 6109884 w 6127024"/>
              <a:gd name="connsiteY84-38598" fmla="*/ 5721959 h 6858000"/>
              <a:gd name="connsiteX85-38599" fmla="*/ 6127024 w 6127024"/>
              <a:gd name="connsiteY85-38600" fmla="*/ 5786902 h 6858000"/>
              <a:gd name="connsiteX86-38601" fmla="*/ 6115796 w 6127024"/>
              <a:gd name="connsiteY86-38602" fmla="*/ 5862844 h 6858000"/>
              <a:gd name="connsiteX87-38603" fmla="*/ 6102493 w 6127024"/>
              <a:gd name="connsiteY87-38604" fmla="*/ 5928602 h 6858000"/>
              <a:gd name="connsiteX88-38605" fmla="*/ 6056863 w 6127024"/>
              <a:gd name="connsiteY88-38606" fmla="*/ 6000643 h 6858000"/>
              <a:gd name="connsiteX89-38607" fmla="*/ 6045436 w 6127024"/>
              <a:gd name="connsiteY89-38608" fmla="*/ 6124480 h 6858000"/>
              <a:gd name="connsiteX90-38609" fmla="*/ 6030489 w 6127024"/>
              <a:gd name="connsiteY90-38610" fmla="*/ 6317666 h 6858000"/>
              <a:gd name="connsiteX91-38611" fmla="*/ 6007492 w 6127024"/>
              <a:gd name="connsiteY91-38612" fmla="*/ 6440818 h 6858000"/>
              <a:gd name="connsiteX92-38613" fmla="*/ 6009467 w 6127024"/>
              <a:gd name="connsiteY92-38614" fmla="*/ 6487076 h 6858000"/>
              <a:gd name="connsiteX93-38615" fmla="*/ 5995064 w 6127024"/>
              <a:gd name="connsiteY93-38616" fmla="*/ 6540791 h 6858000"/>
              <a:gd name="connsiteX94-38617" fmla="*/ 6004510 w 6127024"/>
              <a:gd name="connsiteY94-38618" fmla="*/ 6599256 h 6858000"/>
              <a:gd name="connsiteX95-38619" fmla="*/ 5986207 w 6127024"/>
              <a:gd name="connsiteY95-38620" fmla="*/ 6695855 h 6858000"/>
              <a:gd name="connsiteX96-38621" fmla="*/ 5979428 w 6127024"/>
              <a:gd name="connsiteY96-38622" fmla="*/ 6754678 h 6858000"/>
              <a:gd name="connsiteX97-38623" fmla="*/ 5983398 w 6127024"/>
              <a:gd name="connsiteY97-38624" fmla="*/ 6778641 h 6858000"/>
              <a:gd name="connsiteX98-38625" fmla="*/ 5984543 w 6127024"/>
              <a:gd name="connsiteY98-38626" fmla="*/ 6811016 h 6858000"/>
              <a:gd name="connsiteX99-38627" fmla="*/ 5979671 w 6127024"/>
              <a:gd name="connsiteY99-38628" fmla="*/ 6858000 h 6858000"/>
              <a:gd name="connsiteX100-38629" fmla="*/ 0 w 6127024"/>
              <a:gd name="connsiteY100-38630" fmla="*/ 6858000 h 6858000"/>
              <a:gd name="connsiteX101-38631" fmla="*/ 0 w 6127024"/>
              <a:gd name="connsiteY101-38632" fmla="*/ 0 h 6858000"/>
              <a:gd name="connsiteX0-38633" fmla="*/ 0 w 6127024"/>
              <a:gd name="connsiteY0-38634" fmla="*/ 0 h 6858000"/>
              <a:gd name="connsiteX1-38635" fmla="*/ 4965888 w 6127024"/>
              <a:gd name="connsiteY1-38636" fmla="*/ 0 h 6858000"/>
              <a:gd name="connsiteX2-38637" fmla="*/ 4967767 w 6127024"/>
              <a:gd name="connsiteY2-38638" fmla="*/ 7930 h 6858000"/>
              <a:gd name="connsiteX3-38639" fmla="*/ 4979444 w 6127024"/>
              <a:gd name="connsiteY3-38640" fmla="*/ 43921 h 6858000"/>
              <a:gd name="connsiteX4-38641" fmla="*/ 5021173 w 6127024"/>
              <a:gd name="connsiteY4-38642" fmla="*/ 123738 h 6858000"/>
              <a:gd name="connsiteX5-38643" fmla="*/ 5075458 w 6127024"/>
              <a:gd name="connsiteY5-38644" fmla="*/ 264355 h 6858000"/>
              <a:gd name="connsiteX6-38645" fmla="*/ 5081175 w 6127024"/>
              <a:gd name="connsiteY6-38646" fmla="*/ 277448 h 6858000"/>
              <a:gd name="connsiteX7-38647" fmla="*/ 5097011 w 6127024"/>
              <a:gd name="connsiteY7-38648" fmla="*/ 355616 h 6858000"/>
              <a:gd name="connsiteX8-38649" fmla="*/ 5153000 w 6127024"/>
              <a:gd name="connsiteY8-38650" fmla="*/ 507134 h 6858000"/>
              <a:gd name="connsiteX9-38651" fmla="*/ 5171282 w 6127024"/>
              <a:gd name="connsiteY9-38652" fmla="*/ 602071 h 6858000"/>
              <a:gd name="connsiteX10-38653" fmla="*/ 5176196 w 6127024"/>
              <a:gd name="connsiteY10-38654" fmla="*/ 636822 h 6858000"/>
              <a:gd name="connsiteX11-38655" fmla="*/ 5189051 w 6127024"/>
              <a:gd name="connsiteY11-38656" fmla="*/ 782518 h 6858000"/>
              <a:gd name="connsiteX12-38657" fmla="*/ 5218707 w 6127024"/>
              <a:gd name="connsiteY12-38658" fmla="*/ 886387 h 6858000"/>
              <a:gd name="connsiteX13-38659" fmla="*/ 5221281 w 6127024"/>
              <a:gd name="connsiteY13-38660" fmla="*/ 920873 h 6858000"/>
              <a:gd name="connsiteX14-38661" fmla="*/ 5201018 w 6127024"/>
              <a:gd name="connsiteY14-38662" fmla="*/ 1095027 h 6858000"/>
              <a:gd name="connsiteX15-38663" fmla="*/ 5189234 w 6127024"/>
              <a:gd name="connsiteY15-38664" fmla="*/ 1217308 h 6858000"/>
              <a:gd name="connsiteX16-38665" fmla="*/ 5202769 w 6127024"/>
              <a:gd name="connsiteY16-38666" fmla="*/ 1269450 h 6858000"/>
              <a:gd name="connsiteX17-38667" fmla="*/ 5225968 w 6127024"/>
              <a:gd name="connsiteY17-38668" fmla="*/ 1357994 h 6858000"/>
              <a:gd name="connsiteX18-38669" fmla="*/ 5233819 w 6127024"/>
              <a:gd name="connsiteY18-38670" fmla="*/ 1380922 h 6858000"/>
              <a:gd name="connsiteX19-38671" fmla="*/ 5237226 w 6127024"/>
              <a:gd name="connsiteY19-38672" fmla="*/ 1441327 h 6858000"/>
              <a:gd name="connsiteX20-38673" fmla="*/ 5255653 w 6127024"/>
              <a:gd name="connsiteY20-38674" fmla="*/ 1524712 h 6858000"/>
              <a:gd name="connsiteX21-38675" fmla="*/ 5263491 w 6127024"/>
              <a:gd name="connsiteY21-38676" fmla="*/ 1642938 h 6858000"/>
              <a:gd name="connsiteX22-38677" fmla="*/ 5256552 w 6127024"/>
              <a:gd name="connsiteY22-38678" fmla="*/ 1672509 h 6858000"/>
              <a:gd name="connsiteX23-38679" fmla="*/ 5266931 w 6127024"/>
              <a:gd name="connsiteY23-38680" fmla="*/ 1866147 h 6858000"/>
              <a:gd name="connsiteX24-38681" fmla="*/ 5255696 w 6127024"/>
              <a:gd name="connsiteY24-38682" fmla="*/ 1953770 h 6858000"/>
              <a:gd name="connsiteX25-38683" fmla="*/ 5252592 w 6127024"/>
              <a:gd name="connsiteY25-38684" fmla="*/ 2092210 h 6858000"/>
              <a:gd name="connsiteX26-38685" fmla="*/ 5250104 w 6127024"/>
              <a:gd name="connsiteY26-38686" fmla="*/ 2249166 h 6858000"/>
              <a:gd name="connsiteX27-38687" fmla="*/ 5251214 w 6127024"/>
              <a:gd name="connsiteY27-38688" fmla="*/ 2250944 h 6858000"/>
              <a:gd name="connsiteX28-38689" fmla="*/ 5250644 w 6127024"/>
              <a:gd name="connsiteY28-38690" fmla="*/ 2266619 h 6858000"/>
              <a:gd name="connsiteX29-38691" fmla="*/ 5293877 w 6127024"/>
              <a:gd name="connsiteY29-38692" fmla="*/ 2368649 h 6858000"/>
              <a:gd name="connsiteX30-38693" fmla="*/ 5311338 w 6127024"/>
              <a:gd name="connsiteY30-38694" fmla="*/ 2404034 h 6858000"/>
              <a:gd name="connsiteX31-38695" fmla="*/ 5338366 w 6127024"/>
              <a:gd name="connsiteY31-38696" fmla="*/ 2465052 h 6858000"/>
              <a:gd name="connsiteX32-38697" fmla="*/ 5371263 w 6127024"/>
              <a:gd name="connsiteY32-38698" fmla="*/ 2586413 h 6858000"/>
              <a:gd name="connsiteX33-38699" fmla="*/ 5407503 w 6127024"/>
              <a:gd name="connsiteY33-38700" fmla="*/ 2786290 h 6858000"/>
              <a:gd name="connsiteX34-38701" fmla="*/ 5407356 w 6127024"/>
              <a:gd name="connsiteY34-38702" fmla="*/ 2787545 h 6858000"/>
              <a:gd name="connsiteX35-38703" fmla="*/ 5457023 w 6127024"/>
              <a:gd name="connsiteY35-38704" fmla="*/ 2858292 h 6858000"/>
              <a:gd name="connsiteX36-38705" fmla="*/ 5479298 w 6127024"/>
              <a:gd name="connsiteY36-38706" fmla="*/ 2947791 h 6858000"/>
              <a:gd name="connsiteX37-38707" fmla="*/ 5481770 w 6127024"/>
              <a:gd name="connsiteY37-38708" fmla="*/ 2951352 h 6858000"/>
              <a:gd name="connsiteX38-38709" fmla="*/ 5482415 w 6127024"/>
              <a:gd name="connsiteY38-38710" fmla="*/ 3004079 h 6858000"/>
              <a:gd name="connsiteX39-38711" fmla="*/ 5503944 w 6127024"/>
              <a:gd name="connsiteY39-38712" fmla="*/ 3123335 h 6858000"/>
              <a:gd name="connsiteX40-38713" fmla="*/ 5516007 w 6127024"/>
              <a:gd name="connsiteY40-38714" fmla="*/ 3258473 h 6858000"/>
              <a:gd name="connsiteX41-38715" fmla="*/ 5589758 w 6127024"/>
              <a:gd name="connsiteY41-38716" fmla="*/ 3453699 h 6858000"/>
              <a:gd name="connsiteX42-38717" fmla="*/ 5596144 w 6127024"/>
              <a:gd name="connsiteY42-38718" fmla="*/ 3534624 h 6858000"/>
              <a:gd name="connsiteX43-38719" fmla="*/ 5597750 w 6127024"/>
              <a:gd name="connsiteY43-38720" fmla="*/ 3534129 h 6858000"/>
              <a:gd name="connsiteX44-38721" fmla="*/ 5599700 w 6127024"/>
              <a:gd name="connsiteY44-38722" fmla="*/ 3547221 h 6858000"/>
              <a:gd name="connsiteX45-38723" fmla="*/ 5618377 w 6127024"/>
              <a:gd name="connsiteY45-38724" fmla="*/ 3588431 h 6858000"/>
              <a:gd name="connsiteX46-38725" fmla="*/ 5612155 w 6127024"/>
              <a:gd name="connsiteY46-38726" fmla="*/ 3589869 h 6858000"/>
              <a:gd name="connsiteX47-38727" fmla="*/ 5620843 w 6127024"/>
              <a:gd name="connsiteY47-38728" fmla="*/ 3606745 h 6858000"/>
              <a:gd name="connsiteX48-38729" fmla="*/ 5655472 w 6127024"/>
              <a:gd name="connsiteY48-38730" fmla="*/ 3678877 h 6858000"/>
              <a:gd name="connsiteX49-38731" fmla="*/ 5683015 w 6127024"/>
              <a:gd name="connsiteY49-38732" fmla="*/ 3762025 h 6858000"/>
              <a:gd name="connsiteX50-38733" fmla="*/ 5696643 w 6127024"/>
              <a:gd name="connsiteY50-38734" fmla="*/ 3773888 h 6858000"/>
              <a:gd name="connsiteX51-38735" fmla="*/ 5768491 w 6127024"/>
              <a:gd name="connsiteY51-38736" fmla="*/ 3914399 h 6858000"/>
              <a:gd name="connsiteX52-38737" fmla="*/ 5793123 w 6127024"/>
              <a:gd name="connsiteY52-38738" fmla="*/ 3969952 h 6858000"/>
              <a:gd name="connsiteX53-38739" fmla="*/ 5808321 w 6127024"/>
              <a:gd name="connsiteY53-38740" fmla="*/ 3988153 h 6858000"/>
              <a:gd name="connsiteX54-38741" fmla="*/ 5825621 w 6127024"/>
              <a:gd name="connsiteY54-38742" fmla="*/ 4015525 h 6858000"/>
              <a:gd name="connsiteX55-38743" fmla="*/ 5860672 w 6127024"/>
              <a:gd name="connsiteY55-38744" fmla="*/ 4061579 h 6858000"/>
              <a:gd name="connsiteX56-38745" fmla="*/ 5872173 w 6127024"/>
              <a:gd name="connsiteY56-38746" fmla="*/ 4088497 h 6858000"/>
              <a:gd name="connsiteX57-38747" fmla="*/ 5894095 w 6127024"/>
              <a:gd name="connsiteY57-38748" fmla="*/ 4128857 h 6858000"/>
              <a:gd name="connsiteX58-38749" fmla="*/ 5903513 w 6127024"/>
              <a:gd name="connsiteY58-38750" fmla="*/ 4187661 h 6858000"/>
              <a:gd name="connsiteX59-38751" fmla="*/ 5917114 w 6127024"/>
              <a:gd name="connsiteY59-38752" fmla="*/ 4213096 h 6858000"/>
              <a:gd name="connsiteX60-38753" fmla="*/ 5924233 w 6127024"/>
              <a:gd name="connsiteY60-38754" fmla="*/ 4242060 h 6858000"/>
              <a:gd name="connsiteX61-38755" fmla="*/ 5928910 w 6127024"/>
              <a:gd name="connsiteY61-38756" fmla="*/ 4300973 h 6858000"/>
              <a:gd name="connsiteX62-38757" fmla="*/ 5939320 w 6127024"/>
              <a:gd name="connsiteY62-38758" fmla="*/ 4340435 h 6858000"/>
              <a:gd name="connsiteX63-38759" fmla="*/ 5946705 w 6127024"/>
              <a:gd name="connsiteY63-38760" fmla="*/ 4428051 h 6858000"/>
              <a:gd name="connsiteX64-38761" fmla="*/ 5949261 w 6127024"/>
              <a:gd name="connsiteY64-38762" fmla="*/ 4449185 h 6858000"/>
              <a:gd name="connsiteX65-38763" fmla="*/ 5968960 w 6127024"/>
              <a:gd name="connsiteY65-38764" fmla="*/ 4482655 h 6858000"/>
              <a:gd name="connsiteX66-38765" fmla="*/ 5980106 w 6127024"/>
              <a:gd name="connsiteY66-38766" fmla="*/ 4585087 h 6858000"/>
              <a:gd name="connsiteX67-38767" fmla="*/ 5998138 w 6127024"/>
              <a:gd name="connsiteY67-38768" fmla="*/ 4697518 h 6858000"/>
              <a:gd name="connsiteX68-38769" fmla="*/ 6007819 w 6127024"/>
              <a:gd name="connsiteY68-38770" fmla="*/ 4858148 h 6858000"/>
              <a:gd name="connsiteX69-38771" fmla="*/ 6007749 w 6127024"/>
              <a:gd name="connsiteY69-38772" fmla="*/ 4964715 h 6858000"/>
              <a:gd name="connsiteX70-38773" fmla="*/ 6005269 w 6127024"/>
              <a:gd name="connsiteY70-38774" fmla="*/ 5150567 h 6858000"/>
              <a:gd name="connsiteX71-38775" fmla="*/ 6001127 w 6127024"/>
              <a:gd name="connsiteY71-38776" fmla="*/ 5164609 h 6858000"/>
              <a:gd name="connsiteX72-38777" fmla="*/ 5998514 w 6127024"/>
              <a:gd name="connsiteY72-38778" fmla="*/ 5189673 h 6858000"/>
              <a:gd name="connsiteX73-38779" fmla="*/ 6018409 w 6127024"/>
              <a:gd name="connsiteY73-38780" fmla="*/ 5227157 h 6858000"/>
              <a:gd name="connsiteX74-38781" fmla="*/ 6036748 w 6127024"/>
              <a:gd name="connsiteY74-38782" fmla="*/ 5322752 h 6858000"/>
              <a:gd name="connsiteX75-38783" fmla="*/ 6036943 w 6127024"/>
              <a:gd name="connsiteY75-38784" fmla="*/ 5329480 h 6858000"/>
              <a:gd name="connsiteX76-38785" fmla="*/ 6037677 w 6127024"/>
              <a:gd name="connsiteY76-38786" fmla="*/ 5354807 h 6858000"/>
              <a:gd name="connsiteX77-38787" fmla="*/ 6039728 w 6127024"/>
              <a:gd name="connsiteY77-38788" fmla="*/ 5359416 h 6858000"/>
              <a:gd name="connsiteX78-38789" fmla="*/ 6053435 w 6127024"/>
              <a:gd name="connsiteY78-38790" fmla="*/ 5387547 h 6858000"/>
              <a:gd name="connsiteX79-38791" fmla="*/ 6065933 w 6127024"/>
              <a:gd name="connsiteY79-38792" fmla="*/ 5443002 h 6858000"/>
              <a:gd name="connsiteX80-38793" fmla="*/ 6068640 w 6127024"/>
              <a:gd name="connsiteY80-38794" fmla="*/ 5474503 h 6858000"/>
              <a:gd name="connsiteX81-38795" fmla="*/ 6080922 w 6127024"/>
              <a:gd name="connsiteY81-38796" fmla="*/ 5561070 h 6858000"/>
              <a:gd name="connsiteX82-38797" fmla="*/ 6096949 w 6127024"/>
              <a:gd name="connsiteY82-38798" fmla="*/ 5648179 h 6858000"/>
              <a:gd name="connsiteX83-38799" fmla="*/ 6121353 w 6127024"/>
              <a:gd name="connsiteY83-38800" fmla="*/ 5721725 h 6858000"/>
              <a:gd name="connsiteX84-38801" fmla="*/ 6109884 w 6127024"/>
              <a:gd name="connsiteY84-38802" fmla="*/ 5721959 h 6858000"/>
              <a:gd name="connsiteX85-38803" fmla="*/ 6127024 w 6127024"/>
              <a:gd name="connsiteY85-38804" fmla="*/ 5786902 h 6858000"/>
              <a:gd name="connsiteX86-38805" fmla="*/ 6115796 w 6127024"/>
              <a:gd name="connsiteY86-38806" fmla="*/ 5862844 h 6858000"/>
              <a:gd name="connsiteX87-38807" fmla="*/ 6102493 w 6127024"/>
              <a:gd name="connsiteY87-38808" fmla="*/ 5928602 h 6858000"/>
              <a:gd name="connsiteX88-38809" fmla="*/ 6056863 w 6127024"/>
              <a:gd name="connsiteY88-38810" fmla="*/ 6000643 h 6858000"/>
              <a:gd name="connsiteX89-38811" fmla="*/ 6045436 w 6127024"/>
              <a:gd name="connsiteY89-38812" fmla="*/ 6124480 h 6858000"/>
              <a:gd name="connsiteX90-38813" fmla="*/ 6030489 w 6127024"/>
              <a:gd name="connsiteY90-38814" fmla="*/ 6317666 h 6858000"/>
              <a:gd name="connsiteX91-38815" fmla="*/ 6007492 w 6127024"/>
              <a:gd name="connsiteY91-38816" fmla="*/ 6440818 h 6858000"/>
              <a:gd name="connsiteX92-38817" fmla="*/ 6009467 w 6127024"/>
              <a:gd name="connsiteY92-38818" fmla="*/ 6487076 h 6858000"/>
              <a:gd name="connsiteX93-38819" fmla="*/ 5995064 w 6127024"/>
              <a:gd name="connsiteY93-38820" fmla="*/ 6540791 h 6858000"/>
              <a:gd name="connsiteX94-38821" fmla="*/ 6004510 w 6127024"/>
              <a:gd name="connsiteY94-38822" fmla="*/ 6599256 h 6858000"/>
              <a:gd name="connsiteX95-38823" fmla="*/ 5986207 w 6127024"/>
              <a:gd name="connsiteY95-38824" fmla="*/ 6695855 h 6858000"/>
              <a:gd name="connsiteX96-38825" fmla="*/ 5979428 w 6127024"/>
              <a:gd name="connsiteY96-38826" fmla="*/ 6754678 h 6858000"/>
              <a:gd name="connsiteX97-38827" fmla="*/ 5983398 w 6127024"/>
              <a:gd name="connsiteY97-38828" fmla="*/ 6778641 h 6858000"/>
              <a:gd name="connsiteX98-38829" fmla="*/ 5984543 w 6127024"/>
              <a:gd name="connsiteY98-38830" fmla="*/ 6811016 h 6858000"/>
              <a:gd name="connsiteX99-38831" fmla="*/ 5979671 w 6127024"/>
              <a:gd name="connsiteY99-38832" fmla="*/ 6858000 h 6858000"/>
              <a:gd name="connsiteX100-38833" fmla="*/ 0 w 6127024"/>
              <a:gd name="connsiteY100-38834" fmla="*/ 6858000 h 6858000"/>
              <a:gd name="connsiteX101-38835" fmla="*/ 0 w 6127024"/>
              <a:gd name="connsiteY101-38836" fmla="*/ 0 h 6858000"/>
              <a:gd name="connsiteX0-38837" fmla="*/ 0 w 6127024"/>
              <a:gd name="connsiteY0-38838" fmla="*/ 0 h 6858000"/>
              <a:gd name="connsiteX1-38839" fmla="*/ 4965888 w 6127024"/>
              <a:gd name="connsiteY1-38840" fmla="*/ 0 h 6858000"/>
              <a:gd name="connsiteX2-38841" fmla="*/ 4967767 w 6127024"/>
              <a:gd name="connsiteY2-38842" fmla="*/ 7930 h 6858000"/>
              <a:gd name="connsiteX3-38843" fmla="*/ 4979444 w 6127024"/>
              <a:gd name="connsiteY3-38844" fmla="*/ 43921 h 6858000"/>
              <a:gd name="connsiteX4-38845" fmla="*/ 5021173 w 6127024"/>
              <a:gd name="connsiteY4-38846" fmla="*/ 123738 h 6858000"/>
              <a:gd name="connsiteX5-38847" fmla="*/ 5075458 w 6127024"/>
              <a:gd name="connsiteY5-38848" fmla="*/ 264355 h 6858000"/>
              <a:gd name="connsiteX6-38849" fmla="*/ 5081175 w 6127024"/>
              <a:gd name="connsiteY6-38850" fmla="*/ 277448 h 6858000"/>
              <a:gd name="connsiteX7-38851" fmla="*/ 5097011 w 6127024"/>
              <a:gd name="connsiteY7-38852" fmla="*/ 355616 h 6858000"/>
              <a:gd name="connsiteX8-38853" fmla="*/ 5153000 w 6127024"/>
              <a:gd name="connsiteY8-38854" fmla="*/ 507134 h 6858000"/>
              <a:gd name="connsiteX9-38855" fmla="*/ 5171282 w 6127024"/>
              <a:gd name="connsiteY9-38856" fmla="*/ 602071 h 6858000"/>
              <a:gd name="connsiteX10-38857" fmla="*/ 5176196 w 6127024"/>
              <a:gd name="connsiteY10-38858" fmla="*/ 636822 h 6858000"/>
              <a:gd name="connsiteX11-38859" fmla="*/ 5189051 w 6127024"/>
              <a:gd name="connsiteY11-38860" fmla="*/ 782518 h 6858000"/>
              <a:gd name="connsiteX12-38861" fmla="*/ 5218707 w 6127024"/>
              <a:gd name="connsiteY12-38862" fmla="*/ 886387 h 6858000"/>
              <a:gd name="connsiteX13-38863" fmla="*/ 5221281 w 6127024"/>
              <a:gd name="connsiteY13-38864" fmla="*/ 920873 h 6858000"/>
              <a:gd name="connsiteX14-38865" fmla="*/ 5201018 w 6127024"/>
              <a:gd name="connsiteY14-38866" fmla="*/ 1095027 h 6858000"/>
              <a:gd name="connsiteX15-38867" fmla="*/ 5189234 w 6127024"/>
              <a:gd name="connsiteY15-38868" fmla="*/ 1217308 h 6858000"/>
              <a:gd name="connsiteX16-38869" fmla="*/ 5202769 w 6127024"/>
              <a:gd name="connsiteY16-38870" fmla="*/ 1269450 h 6858000"/>
              <a:gd name="connsiteX17-38871" fmla="*/ 5225968 w 6127024"/>
              <a:gd name="connsiteY17-38872" fmla="*/ 1357994 h 6858000"/>
              <a:gd name="connsiteX18-38873" fmla="*/ 5231437 w 6127024"/>
              <a:gd name="connsiteY18-38874" fmla="*/ 1373779 h 6858000"/>
              <a:gd name="connsiteX19-38875" fmla="*/ 5237226 w 6127024"/>
              <a:gd name="connsiteY19-38876" fmla="*/ 1441327 h 6858000"/>
              <a:gd name="connsiteX20-38877" fmla="*/ 5255653 w 6127024"/>
              <a:gd name="connsiteY20-38878" fmla="*/ 1524712 h 6858000"/>
              <a:gd name="connsiteX21-38879" fmla="*/ 5263491 w 6127024"/>
              <a:gd name="connsiteY21-38880" fmla="*/ 1642938 h 6858000"/>
              <a:gd name="connsiteX22-38881" fmla="*/ 5256552 w 6127024"/>
              <a:gd name="connsiteY22-38882" fmla="*/ 1672509 h 6858000"/>
              <a:gd name="connsiteX23-38883" fmla="*/ 5266931 w 6127024"/>
              <a:gd name="connsiteY23-38884" fmla="*/ 1866147 h 6858000"/>
              <a:gd name="connsiteX24-38885" fmla="*/ 5255696 w 6127024"/>
              <a:gd name="connsiteY24-38886" fmla="*/ 1953770 h 6858000"/>
              <a:gd name="connsiteX25-38887" fmla="*/ 5252592 w 6127024"/>
              <a:gd name="connsiteY25-38888" fmla="*/ 2092210 h 6858000"/>
              <a:gd name="connsiteX26-38889" fmla="*/ 5250104 w 6127024"/>
              <a:gd name="connsiteY26-38890" fmla="*/ 2249166 h 6858000"/>
              <a:gd name="connsiteX27-38891" fmla="*/ 5251214 w 6127024"/>
              <a:gd name="connsiteY27-38892" fmla="*/ 2250944 h 6858000"/>
              <a:gd name="connsiteX28-38893" fmla="*/ 5250644 w 6127024"/>
              <a:gd name="connsiteY28-38894" fmla="*/ 2266619 h 6858000"/>
              <a:gd name="connsiteX29-38895" fmla="*/ 5293877 w 6127024"/>
              <a:gd name="connsiteY29-38896" fmla="*/ 2368649 h 6858000"/>
              <a:gd name="connsiteX30-38897" fmla="*/ 5311338 w 6127024"/>
              <a:gd name="connsiteY30-38898" fmla="*/ 2404034 h 6858000"/>
              <a:gd name="connsiteX31-38899" fmla="*/ 5338366 w 6127024"/>
              <a:gd name="connsiteY31-38900" fmla="*/ 2465052 h 6858000"/>
              <a:gd name="connsiteX32-38901" fmla="*/ 5371263 w 6127024"/>
              <a:gd name="connsiteY32-38902" fmla="*/ 2586413 h 6858000"/>
              <a:gd name="connsiteX33-38903" fmla="*/ 5407503 w 6127024"/>
              <a:gd name="connsiteY33-38904" fmla="*/ 2786290 h 6858000"/>
              <a:gd name="connsiteX34-38905" fmla="*/ 5407356 w 6127024"/>
              <a:gd name="connsiteY34-38906" fmla="*/ 2787545 h 6858000"/>
              <a:gd name="connsiteX35-38907" fmla="*/ 5457023 w 6127024"/>
              <a:gd name="connsiteY35-38908" fmla="*/ 2858292 h 6858000"/>
              <a:gd name="connsiteX36-38909" fmla="*/ 5479298 w 6127024"/>
              <a:gd name="connsiteY36-38910" fmla="*/ 2947791 h 6858000"/>
              <a:gd name="connsiteX37-38911" fmla="*/ 5481770 w 6127024"/>
              <a:gd name="connsiteY37-38912" fmla="*/ 2951352 h 6858000"/>
              <a:gd name="connsiteX38-38913" fmla="*/ 5482415 w 6127024"/>
              <a:gd name="connsiteY38-38914" fmla="*/ 3004079 h 6858000"/>
              <a:gd name="connsiteX39-38915" fmla="*/ 5503944 w 6127024"/>
              <a:gd name="connsiteY39-38916" fmla="*/ 3123335 h 6858000"/>
              <a:gd name="connsiteX40-38917" fmla="*/ 5516007 w 6127024"/>
              <a:gd name="connsiteY40-38918" fmla="*/ 3258473 h 6858000"/>
              <a:gd name="connsiteX41-38919" fmla="*/ 5589758 w 6127024"/>
              <a:gd name="connsiteY41-38920" fmla="*/ 3453699 h 6858000"/>
              <a:gd name="connsiteX42-38921" fmla="*/ 5596144 w 6127024"/>
              <a:gd name="connsiteY42-38922" fmla="*/ 3534624 h 6858000"/>
              <a:gd name="connsiteX43-38923" fmla="*/ 5597750 w 6127024"/>
              <a:gd name="connsiteY43-38924" fmla="*/ 3534129 h 6858000"/>
              <a:gd name="connsiteX44-38925" fmla="*/ 5599700 w 6127024"/>
              <a:gd name="connsiteY44-38926" fmla="*/ 3547221 h 6858000"/>
              <a:gd name="connsiteX45-38927" fmla="*/ 5618377 w 6127024"/>
              <a:gd name="connsiteY45-38928" fmla="*/ 3588431 h 6858000"/>
              <a:gd name="connsiteX46-38929" fmla="*/ 5612155 w 6127024"/>
              <a:gd name="connsiteY46-38930" fmla="*/ 3589869 h 6858000"/>
              <a:gd name="connsiteX47-38931" fmla="*/ 5620843 w 6127024"/>
              <a:gd name="connsiteY47-38932" fmla="*/ 3606745 h 6858000"/>
              <a:gd name="connsiteX48-38933" fmla="*/ 5655472 w 6127024"/>
              <a:gd name="connsiteY48-38934" fmla="*/ 3678877 h 6858000"/>
              <a:gd name="connsiteX49-38935" fmla="*/ 5683015 w 6127024"/>
              <a:gd name="connsiteY49-38936" fmla="*/ 3762025 h 6858000"/>
              <a:gd name="connsiteX50-38937" fmla="*/ 5696643 w 6127024"/>
              <a:gd name="connsiteY50-38938" fmla="*/ 3773888 h 6858000"/>
              <a:gd name="connsiteX51-38939" fmla="*/ 5768491 w 6127024"/>
              <a:gd name="connsiteY51-38940" fmla="*/ 3914399 h 6858000"/>
              <a:gd name="connsiteX52-38941" fmla="*/ 5793123 w 6127024"/>
              <a:gd name="connsiteY52-38942" fmla="*/ 3969952 h 6858000"/>
              <a:gd name="connsiteX53-38943" fmla="*/ 5808321 w 6127024"/>
              <a:gd name="connsiteY53-38944" fmla="*/ 3988153 h 6858000"/>
              <a:gd name="connsiteX54-38945" fmla="*/ 5825621 w 6127024"/>
              <a:gd name="connsiteY54-38946" fmla="*/ 4015525 h 6858000"/>
              <a:gd name="connsiteX55-38947" fmla="*/ 5860672 w 6127024"/>
              <a:gd name="connsiteY55-38948" fmla="*/ 4061579 h 6858000"/>
              <a:gd name="connsiteX56-38949" fmla="*/ 5872173 w 6127024"/>
              <a:gd name="connsiteY56-38950" fmla="*/ 4088497 h 6858000"/>
              <a:gd name="connsiteX57-38951" fmla="*/ 5894095 w 6127024"/>
              <a:gd name="connsiteY57-38952" fmla="*/ 4128857 h 6858000"/>
              <a:gd name="connsiteX58-38953" fmla="*/ 5903513 w 6127024"/>
              <a:gd name="connsiteY58-38954" fmla="*/ 4187661 h 6858000"/>
              <a:gd name="connsiteX59-38955" fmla="*/ 5917114 w 6127024"/>
              <a:gd name="connsiteY59-38956" fmla="*/ 4213096 h 6858000"/>
              <a:gd name="connsiteX60-38957" fmla="*/ 5924233 w 6127024"/>
              <a:gd name="connsiteY60-38958" fmla="*/ 4242060 h 6858000"/>
              <a:gd name="connsiteX61-38959" fmla="*/ 5928910 w 6127024"/>
              <a:gd name="connsiteY61-38960" fmla="*/ 4300973 h 6858000"/>
              <a:gd name="connsiteX62-38961" fmla="*/ 5939320 w 6127024"/>
              <a:gd name="connsiteY62-38962" fmla="*/ 4340435 h 6858000"/>
              <a:gd name="connsiteX63-38963" fmla="*/ 5946705 w 6127024"/>
              <a:gd name="connsiteY63-38964" fmla="*/ 4428051 h 6858000"/>
              <a:gd name="connsiteX64-38965" fmla="*/ 5949261 w 6127024"/>
              <a:gd name="connsiteY64-38966" fmla="*/ 4449185 h 6858000"/>
              <a:gd name="connsiteX65-38967" fmla="*/ 5968960 w 6127024"/>
              <a:gd name="connsiteY65-38968" fmla="*/ 4482655 h 6858000"/>
              <a:gd name="connsiteX66-38969" fmla="*/ 5980106 w 6127024"/>
              <a:gd name="connsiteY66-38970" fmla="*/ 4585087 h 6858000"/>
              <a:gd name="connsiteX67-38971" fmla="*/ 5998138 w 6127024"/>
              <a:gd name="connsiteY67-38972" fmla="*/ 4697518 h 6858000"/>
              <a:gd name="connsiteX68-38973" fmla="*/ 6007819 w 6127024"/>
              <a:gd name="connsiteY68-38974" fmla="*/ 4858148 h 6858000"/>
              <a:gd name="connsiteX69-38975" fmla="*/ 6007749 w 6127024"/>
              <a:gd name="connsiteY69-38976" fmla="*/ 4964715 h 6858000"/>
              <a:gd name="connsiteX70-38977" fmla="*/ 6005269 w 6127024"/>
              <a:gd name="connsiteY70-38978" fmla="*/ 5150567 h 6858000"/>
              <a:gd name="connsiteX71-38979" fmla="*/ 6001127 w 6127024"/>
              <a:gd name="connsiteY71-38980" fmla="*/ 5164609 h 6858000"/>
              <a:gd name="connsiteX72-38981" fmla="*/ 5998514 w 6127024"/>
              <a:gd name="connsiteY72-38982" fmla="*/ 5189673 h 6858000"/>
              <a:gd name="connsiteX73-38983" fmla="*/ 6018409 w 6127024"/>
              <a:gd name="connsiteY73-38984" fmla="*/ 5227157 h 6858000"/>
              <a:gd name="connsiteX74-38985" fmla="*/ 6036748 w 6127024"/>
              <a:gd name="connsiteY74-38986" fmla="*/ 5322752 h 6858000"/>
              <a:gd name="connsiteX75-38987" fmla="*/ 6036943 w 6127024"/>
              <a:gd name="connsiteY75-38988" fmla="*/ 5329480 h 6858000"/>
              <a:gd name="connsiteX76-38989" fmla="*/ 6037677 w 6127024"/>
              <a:gd name="connsiteY76-38990" fmla="*/ 5354807 h 6858000"/>
              <a:gd name="connsiteX77-38991" fmla="*/ 6039728 w 6127024"/>
              <a:gd name="connsiteY77-38992" fmla="*/ 5359416 h 6858000"/>
              <a:gd name="connsiteX78-38993" fmla="*/ 6053435 w 6127024"/>
              <a:gd name="connsiteY78-38994" fmla="*/ 5387547 h 6858000"/>
              <a:gd name="connsiteX79-38995" fmla="*/ 6065933 w 6127024"/>
              <a:gd name="connsiteY79-38996" fmla="*/ 5443002 h 6858000"/>
              <a:gd name="connsiteX80-38997" fmla="*/ 6068640 w 6127024"/>
              <a:gd name="connsiteY80-38998" fmla="*/ 5474503 h 6858000"/>
              <a:gd name="connsiteX81-38999" fmla="*/ 6080922 w 6127024"/>
              <a:gd name="connsiteY81-39000" fmla="*/ 5561070 h 6858000"/>
              <a:gd name="connsiteX82-39001" fmla="*/ 6096949 w 6127024"/>
              <a:gd name="connsiteY82-39002" fmla="*/ 5648179 h 6858000"/>
              <a:gd name="connsiteX83-39003" fmla="*/ 6121353 w 6127024"/>
              <a:gd name="connsiteY83-39004" fmla="*/ 5721725 h 6858000"/>
              <a:gd name="connsiteX84-39005" fmla="*/ 6109884 w 6127024"/>
              <a:gd name="connsiteY84-39006" fmla="*/ 5721959 h 6858000"/>
              <a:gd name="connsiteX85-39007" fmla="*/ 6127024 w 6127024"/>
              <a:gd name="connsiteY85-39008" fmla="*/ 5786902 h 6858000"/>
              <a:gd name="connsiteX86-39009" fmla="*/ 6115796 w 6127024"/>
              <a:gd name="connsiteY86-39010" fmla="*/ 5862844 h 6858000"/>
              <a:gd name="connsiteX87-39011" fmla="*/ 6102493 w 6127024"/>
              <a:gd name="connsiteY87-39012" fmla="*/ 5928602 h 6858000"/>
              <a:gd name="connsiteX88-39013" fmla="*/ 6056863 w 6127024"/>
              <a:gd name="connsiteY88-39014" fmla="*/ 6000643 h 6858000"/>
              <a:gd name="connsiteX89-39015" fmla="*/ 6045436 w 6127024"/>
              <a:gd name="connsiteY89-39016" fmla="*/ 6124480 h 6858000"/>
              <a:gd name="connsiteX90-39017" fmla="*/ 6030489 w 6127024"/>
              <a:gd name="connsiteY90-39018" fmla="*/ 6317666 h 6858000"/>
              <a:gd name="connsiteX91-39019" fmla="*/ 6007492 w 6127024"/>
              <a:gd name="connsiteY91-39020" fmla="*/ 6440818 h 6858000"/>
              <a:gd name="connsiteX92-39021" fmla="*/ 6009467 w 6127024"/>
              <a:gd name="connsiteY92-39022" fmla="*/ 6487076 h 6858000"/>
              <a:gd name="connsiteX93-39023" fmla="*/ 5995064 w 6127024"/>
              <a:gd name="connsiteY93-39024" fmla="*/ 6540791 h 6858000"/>
              <a:gd name="connsiteX94-39025" fmla="*/ 6004510 w 6127024"/>
              <a:gd name="connsiteY94-39026" fmla="*/ 6599256 h 6858000"/>
              <a:gd name="connsiteX95-39027" fmla="*/ 5986207 w 6127024"/>
              <a:gd name="connsiteY95-39028" fmla="*/ 6695855 h 6858000"/>
              <a:gd name="connsiteX96-39029" fmla="*/ 5979428 w 6127024"/>
              <a:gd name="connsiteY96-39030" fmla="*/ 6754678 h 6858000"/>
              <a:gd name="connsiteX97-39031" fmla="*/ 5983398 w 6127024"/>
              <a:gd name="connsiteY97-39032" fmla="*/ 6778641 h 6858000"/>
              <a:gd name="connsiteX98-39033" fmla="*/ 5984543 w 6127024"/>
              <a:gd name="connsiteY98-39034" fmla="*/ 6811016 h 6858000"/>
              <a:gd name="connsiteX99-39035" fmla="*/ 5979671 w 6127024"/>
              <a:gd name="connsiteY99-39036" fmla="*/ 6858000 h 6858000"/>
              <a:gd name="connsiteX100-39037" fmla="*/ 0 w 6127024"/>
              <a:gd name="connsiteY100-39038" fmla="*/ 6858000 h 6858000"/>
              <a:gd name="connsiteX101-39039" fmla="*/ 0 w 6127024"/>
              <a:gd name="connsiteY101-39040" fmla="*/ 0 h 6858000"/>
              <a:gd name="connsiteX0-39041" fmla="*/ 0 w 6127024"/>
              <a:gd name="connsiteY0-39042" fmla="*/ 0 h 6858000"/>
              <a:gd name="connsiteX1-39043" fmla="*/ 4965888 w 6127024"/>
              <a:gd name="connsiteY1-39044" fmla="*/ 0 h 6858000"/>
              <a:gd name="connsiteX2-39045" fmla="*/ 4967767 w 6127024"/>
              <a:gd name="connsiteY2-39046" fmla="*/ 7930 h 6858000"/>
              <a:gd name="connsiteX3-39047" fmla="*/ 4979444 w 6127024"/>
              <a:gd name="connsiteY3-39048" fmla="*/ 43921 h 6858000"/>
              <a:gd name="connsiteX4-39049" fmla="*/ 5021173 w 6127024"/>
              <a:gd name="connsiteY4-39050" fmla="*/ 123738 h 6858000"/>
              <a:gd name="connsiteX5-39051" fmla="*/ 5075458 w 6127024"/>
              <a:gd name="connsiteY5-39052" fmla="*/ 264355 h 6858000"/>
              <a:gd name="connsiteX6-39053" fmla="*/ 5081175 w 6127024"/>
              <a:gd name="connsiteY6-39054" fmla="*/ 277448 h 6858000"/>
              <a:gd name="connsiteX7-39055" fmla="*/ 5097011 w 6127024"/>
              <a:gd name="connsiteY7-39056" fmla="*/ 355616 h 6858000"/>
              <a:gd name="connsiteX8-39057" fmla="*/ 5153000 w 6127024"/>
              <a:gd name="connsiteY8-39058" fmla="*/ 507134 h 6858000"/>
              <a:gd name="connsiteX9-39059" fmla="*/ 5171282 w 6127024"/>
              <a:gd name="connsiteY9-39060" fmla="*/ 602071 h 6858000"/>
              <a:gd name="connsiteX10-39061" fmla="*/ 5176196 w 6127024"/>
              <a:gd name="connsiteY10-39062" fmla="*/ 636822 h 6858000"/>
              <a:gd name="connsiteX11-39063" fmla="*/ 5189051 w 6127024"/>
              <a:gd name="connsiteY11-39064" fmla="*/ 782518 h 6858000"/>
              <a:gd name="connsiteX12-39065" fmla="*/ 5218707 w 6127024"/>
              <a:gd name="connsiteY12-39066" fmla="*/ 886387 h 6858000"/>
              <a:gd name="connsiteX13-39067" fmla="*/ 5221281 w 6127024"/>
              <a:gd name="connsiteY13-39068" fmla="*/ 920873 h 6858000"/>
              <a:gd name="connsiteX14-39069" fmla="*/ 5201018 w 6127024"/>
              <a:gd name="connsiteY14-39070" fmla="*/ 1095027 h 6858000"/>
              <a:gd name="connsiteX15-39071" fmla="*/ 5189234 w 6127024"/>
              <a:gd name="connsiteY15-39072" fmla="*/ 1217308 h 6858000"/>
              <a:gd name="connsiteX16-39073" fmla="*/ 5202769 w 6127024"/>
              <a:gd name="connsiteY16-39074" fmla="*/ 1269450 h 6858000"/>
              <a:gd name="connsiteX17-39075" fmla="*/ 5225968 w 6127024"/>
              <a:gd name="connsiteY17-39076" fmla="*/ 1357994 h 6858000"/>
              <a:gd name="connsiteX18-39077" fmla="*/ 5231437 w 6127024"/>
              <a:gd name="connsiteY18-39078" fmla="*/ 1373779 h 6858000"/>
              <a:gd name="connsiteX19-39079" fmla="*/ 5237226 w 6127024"/>
              <a:gd name="connsiteY19-39080" fmla="*/ 1441327 h 6858000"/>
              <a:gd name="connsiteX20-39081" fmla="*/ 5255653 w 6127024"/>
              <a:gd name="connsiteY20-39082" fmla="*/ 1524712 h 6858000"/>
              <a:gd name="connsiteX21-39083" fmla="*/ 5263491 w 6127024"/>
              <a:gd name="connsiteY21-39084" fmla="*/ 1642938 h 6858000"/>
              <a:gd name="connsiteX22-39085" fmla="*/ 5256552 w 6127024"/>
              <a:gd name="connsiteY22-39086" fmla="*/ 1672509 h 6858000"/>
              <a:gd name="connsiteX23-39087" fmla="*/ 5266931 w 6127024"/>
              <a:gd name="connsiteY23-39088" fmla="*/ 1866147 h 6858000"/>
              <a:gd name="connsiteX24-39089" fmla="*/ 5255696 w 6127024"/>
              <a:gd name="connsiteY24-39090" fmla="*/ 1953770 h 6858000"/>
              <a:gd name="connsiteX25-39091" fmla="*/ 5252592 w 6127024"/>
              <a:gd name="connsiteY25-39092" fmla="*/ 2092210 h 6858000"/>
              <a:gd name="connsiteX26-39093" fmla="*/ 5250104 w 6127024"/>
              <a:gd name="connsiteY26-39094" fmla="*/ 2249166 h 6858000"/>
              <a:gd name="connsiteX27-39095" fmla="*/ 5251214 w 6127024"/>
              <a:gd name="connsiteY27-39096" fmla="*/ 2250944 h 6858000"/>
              <a:gd name="connsiteX28-39097" fmla="*/ 5250644 w 6127024"/>
              <a:gd name="connsiteY28-39098" fmla="*/ 2266619 h 6858000"/>
              <a:gd name="connsiteX29-39099" fmla="*/ 5293877 w 6127024"/>
              <a:gd name="connsiteY29-39100" fmla="*/ 2368649 h 6858000"/>
              <a:gd name="connsiteX30-39101" fmla="*/ 5311338 w 6127024"/>
              <a:gd name="connsiteY30-39102" fmla="*/ 2404034 h 6858000"/>
              <a:gd name="connsiteX31-39103" fmla="*/ 5338366 w 6127024"/>
              <a:gd name="connsiteY31-39104" fmla="*/ 2465052 h 6858000"/>
              <a:gd name="connsiteX32-39105" fmla="*/ 5371263 w 6127024"/>
              <a:gd name="connsiteY32-39106" fmla="*/ 2586413 h 6858000"/>
              <a:gd name="connsiteX33-39107" fmla="*/ 5407503 w 6127024"/>
              <a:gd name="connsiteY33-39108" fmla="*/ 2786290 h 6858000"/>
              <a:gd name="connsiteX34-39109" fmla="*/ 5407356 w 6127024"/>
              <a:gd name="connsiteY34-39110" fmla="*/ 2787545 h 6858000"/>
              <a:gd name="connsiteX35-39111" fmla="*/ 5457023 w 6127024"/>
              <a:gd name="connsiteY35-39112" fmla="*/ 2858292 h 6858000"/>
              <a:gd name="connsiteX36-39113" fmla="*/ 5479298 w 6127024"/>
              <a:gd name="connsiteY36-39114" fmla="*/ 2947791 h 6858000"/>
              <a:gd name="connsiteX37-39115" fmla="*/ 5481770 w 6127024"/>
              <a:gd name="connsiteY37-39116" fmla="*/ 2951352 h 6858000"/>
              <a:gd name="connsiteX38-39117" fmla="*/ 5482415 w 6127024"/>
              <a:gd name="connsiteY38-39118" fmla="*/ 3004079 h 6858000"/>
              <a:gd name="connsiteX39-39119" fmla="*/ 5503944 w 6127024"/>
              <a:gd name="connsiteY39-39120" fmla="*/ 3123335 h 6858000"/>
              <a:gd name="connsiteX40-39121" fmla="*/ 5516007 w 6127024"/>
              <a:gd name="connsiteY40-39122" fmla="*/ 3258473 h 6858000"/>
              <a:gd name="connsiteX41-39123" fmla="*/ 5589758 w 6127024"/>
              <a:gd name="connsiteY41-39124" fmla="*/ 3453699 h 6858000"/>
              <a:gd name="connsiteX42-39125" fmla="*/ 5596144 w 6127024"/>
              <a:gd name="connsiteY42-39126" fmla="*/ 3534624 h 6858000"/>
              <a:gd name="connsiteX43-39127" fmla="*/ 5597750 w 6127024"/>
              <a:gd name="connsiteY43-39128" fmla="*/ 3534129 h 6858000"/>
              <a:gd name="connsiteX44-39129" fmla="*/ 5599700 w 6127024"/>
              <a:gd name="connsiteY44-39130" fmla="*/ 3547221 h 6858000"/>
              <a:gd name="connsiteX45-39131" fmla="*/ 5618377 w 6127024"/>
              <a:gd name="connsiteY45-39132" fmla="*/ 3588431 h 6858000"/>
              <a:gd name="connsiteX46-39133" fmla="*/ 5612155 w 6127024"/>
              <a:gd name="connsiteY46-39134" fmla="*/ 3589869 h 6858000"/>
              <a:gd name="connsiteX47-39135" fmla="*/ 5620843 w 6127024"/>
              <a:gd name="connsiteY47-39136" fmla="*/ 3606745 h 6858000"/>
              <a:gd name="connsiteX48-39137" fmla="*/ 5655472 w 6127024"/>
              <a:gd name="connsiteY48-39138" fmla="*/ 3678877 h 6858000"/>
              <a:gd name="connsiteX49-39139" fmla="*/ 5683015 w 6127024"/>
              <a:gd name="connsiteY49-39140" fmla="*/ 3762025 h 6858000"/>
              <a:gd name="connsiteX50-39141" fmla="*/ 5696643 w 6127024"/>
              <a:gd name="connsiteY50-39142" fmla="*/ 3773888 h 6858000"/>
              <a:gd name="connsiteX51-39143" fmla="*/ 5768491 w 6127024"/>
              <a:gd name="connsiteY51-39144" fmla="*/ 3914399 h 6858000"/>
              <a:gd name="connsiteX52-39145" fmla="*/ 5793123 w 6127024"/>
              <a:gd name="connsiteY52-39146" fmla="*/ 3969952 h 6858000"/>
              <a:gd name="connsiteX53-39147" fmla="*/ 5808321 w 6127024"/>
              <a:gd name="connsiteY53-39148" fmla="*/ 3988153 h 6858000"/>
              <a:gd name="connsiteX54-39149" fmla="*/ 5825621 w 6127024"/>
              <a:gd name="connsiteY54-39150" fmla="*/ 4015525 h 6858000"/>
              <a:gd name="connsiteX55-39151" fmla="*/ 5860672 w 6127024"/>
              <a:gd name="connsiteY55-39152" fmla="*/ 4061579 h 6858000"/>
              <a:gd name="connsiteX56-39153" fmla="*/ 5872173 w 6127024"/>
              <a:gd name="connsiteY56-39154" fmla="*/ 4088497 h 6858000"/>
              <a:gd name="connsiteX57-39155" fmla="*/ 5894095 w 6127024"/>
              <a:gd name="connsiteY57-39156" fmla="*/ 4128857 h 6858000"/>
              <a:gd name="connsiteX58-39157" fmla="*/ 5903513 w 6127024"/>
              <a:gd name="connsiteY58-39158" fmla="*/ 4187661 h 6858000"/>
              <a:gd name="connsiteX59-39159" fmla="*/ 5917114 w 6127024"/>
              <a:gd name="connsiteY59-39160" fmla="*/ 4213096 h 6858000"/>
              <a:gd name="connsiteX60-39161" fmla="*/ 5924233 w 6127024"/>
              <a:gd name="connsiteY60-39162" fmla="*/ 4242060 h 6858000"/>
              <a:gd name="connsiteX61-39163" fmla="*/ 5928910 w 6127024"/>
              <a:gd name="connsiteY61-39164" fmla="*/ 4300973 h 6858000"/>
              <a:gd name="connsiteX62-39165" fmla="*/ 5939320 w 6127024"/>
              <a:gd name="connsiteY62-39166" fmla="*/ 4340435 h 6858000"/>
              <a:gd name="connsiteX63-39167" fmla="*/ 5946705 w 6127024"/>
              <a:gd name="connsiteY63-39168" fmla="*/ 4428051 h 6858000"/>
              <a:gd name="connsiteX64-39169" fmla="*/ 5949261 w 6127024"/>
              <a:gd name="connsiteY64-39170" fmla="*/ 4449185 h 6858000"/>
              <a:gd name="connsiteX65-39171" fmla="*/ 5968960 w 6127024"/>
              <a:gd name="connsiteY65-39172" fmla="*/ 4482655 h 6858000"/>
              <a:gd name="connsiteX66-39173" fmla="*/ 5998138 w 6127024"/>
              <a:gd name="connsiteY66-39174" fmla="*/ 4697518 h 6858000"/>
              <a:gd name="connsiteX67-39175" fmla="*/ 6007819 w 6127024"/>
              <a:gd name="connsiteY67-39176" fmla="*/ 4858148 h 6858000"/>
              <a:gd name="connsiteX68-39177" fmla="*/ 6007749 w 6127024"/>
              <a:gd name="connsiteY68-39178" fmla="*/ 4964715 h 6858000"/>
              <a:gd name="connsiteX69-39179" fmla="*/ 6005269 w 6127024"/>
              <a:gd name="connsiteY69-39180" fmla="*/ 5150567 h 6858000"/>
              <a:gd name="connsiteX70-39181" fmla="*/ 6001127 w 6127024"/>
              <a:gd name="connsiteY70-39182" fmla="*/ 5164609 h 6858000"/>
              <a:gd name="connsiteX71-39183" fmla="*/ 5998514 w 6127024"/>
              <a:gd name="connsiteY71-39184" fmla="*/ 5189673 h 6858000"/>
              <a:gd name="connsiteX72-39185" fmla="*/ 6018409 w 6127024"/>
              <a:gd name="connsiteY72-39186" fmla="*/ 5227157 h 6858000"/>
              <a:gd name="connsiteX73-39187" fmla="*/ 6036748 w 6127024"/>
              <a:gd name="connsiteY73-39188" fmla="*/ 5322752 h 6858000"/>
              <a:gd name="connsiteX74-39189" fmla="*/ 6036943 w 6127024"/>
              <a:gd name="connsiteY74-39190" fmla="*/ 5329480 h 6858000"/>
              <a:gd name="connsiteX75-39191" fmla="*/ 6037677 w 6127024"/>
              <a:gd name="connsiteY75-39192" fmla="*/ 5354807 h 6858000"/>
              <a:gd name="connsiteX76-39193" fmla="*/ 6039728 w 6127024"/>
              <a:gd name="connsiteY76-39194" fmla="*/ 5359416 h 6858000"/>
              <a:gd name="connsiteX77-39195" fmla="*/ 6053435 w 6127024"/>
              <a:gd name="connsiteY77-39196" fmla="*/ 5387547 h 6858000"/>
              <a:gd name="connsiteX78-39197" fmla="*/ 6065933 w 6127024"/>
              <a:gd name="connsiteY78-39198" fmla="*/ 5443002 h 6858000"/>
              <a:gd name="connsiteX79-39199" fmla="*/ 6068640 w 6127024"/>
              <a:gd name="connsiteY79-39200" fmla="*/ 5474503 h 6858000"/>
              <a:gd name="connsiteX80-39201" fmla="*/ 6080922 w 6127024"/>
              <a:gd name="connsiteY80-39202" fmla="*/ 5561070 h 6858000"/>
              <a:gd name="connsiteX81-39203" fmla="*/ 6096949 w 6127024"/>
              <a:gd name="connsiteY81-39204" fmla="*/ 5648179 h 6858000"/>
              <a:gd name="connsiteX82-39205" fmla="*/ 6121353 w 6127024"/>
              <a:gd name="connsiteY82-39206" fmla="*/ 5721725 h 6858000"/>
              <a:gd name="connsiteX83-39207" fmla="*/ 6109884 w 6127024"/>
              <a:gd name="connsiteY83-39208" fmla="*/ 5721959 h 6858000"/>
              <a:gd name="connsiteX84-39209" fmla="*/ 6127024 w 6127024"/>
              <a:gd name="connsiteY84-39210" fmla="*/ 5786902 h 6858000"/>
              <a:gd name="connsiteX85-39211" fmla="*/ 6115796 w 6127024"/>
              <a:gd name="connsiteY85-39212" fmla="*/ 5862844 h 6858000"/>
              <a:gd name="connsiteX86-39213" fmla="*/ 6102493 w 6127024"/>
              <a:gd name="connsiteY86-39214" fmla="*/ 5928602 h 6858000"/>
              <a:gd name="connsiteX87-39215" fmla="*/ 6056863 w 6127024"/>
              <a:gd name="connsiteY87-39216" fmla="*/ 6000643 h 6858000"/>
              <a:gd name="connsiteX88-39217" fmla="*/ 6045436 w 6127024"/>
              <a:gd name="connsiteY88-39218" fmla="*/ 6124480 h 6858000"/>
              <a:gd name="connsiteX89-39219" fmla="*/ 6030489 w 6127024"/>
              <a:gd name="connsiteY89-39220" fmla="*/ 6317666 h 6858000"/>
              <a:gd name="connsiteX90-39221" fmla="*/ 6007492 w 6127024"/>
              <a:gd name="connsiteY90-39222" fmla="*/ 6440818 h 6858000"/>
              <a:gd name="connsiteX91-39223" fmla="*/ 6009467 w 6127024"/>
              <a:gd name="connsiteY91-39224" fmla="*/ 6487076 h 6858000"/>
              <a:gd name="connsiteX92-39225" fmla="*/ 5995064 w 6127024"/>
              <a:gd name="connsiteY92-39226" fmla="*/ 6540791 h 6858000"/>
              <a:gd name="connsiteX93-39227" fmla="*/ 6004510 w 6127024"/>
              <a:gd name="connsiteY93-39228" fmla="*/ 6599256 h 6858000"/>
              <a:gd name="connsiteX94-39229" fmla="*/ 5986207 w 6127024"/>
              <a:gd name="connsiteY94-39230" fmla="*/ 6695855 h 6858000"/>
              <a:gd name="connsiteX95-39231" fmla="*/ 5979428 w 6127024"/>
              <a:gd name="connsiteY95-39232" fmla="*/ 6754678 h 6858000"/>
              <a:gd name="connsiteX96-39233" fmla="*/ 5983398 w 6127024"/>
              <a:gd name="connsiteY96-39234" fmla="*/ 6778641 h 6858000"/>
              <a:gd name="connsiteX97-39235" fmla="*/ 5984543 w 6127024"/>
              <a:gd name="connsiteY97-39236" fmla="*/ 6811016 h 6858000"/>
              <a:gd name="connsiteX98-39237" fmla="*/ 5979671 w 6127024"/>
              <a:gd name="connsiteY98-39238" fmla="*/ 6858000 h 6858000"/>
              <a:gd name="connsiteX99-39239" fmla="*/ 0 w 6127024"/>
              <a:gd name="connsiteY99-39240" fmla="*/ 6858000 h 6858000"/>
              <a:gd name="connsiteX100-39241" fmla="*/ 0 w 6127024"/>
              <a:gd name="connsiteY100-39242" fmla="*/ 0 h 6858000"/>
              <a:gd name="connsiteX0-39243" fmla="*/ 0 w 6127024"/>
              <a:gd name="connsiteY0-39244" fmla="*/ 0 h 6858000"/>
              <a:gd name="connsiteX1-39245" fmla="*/ 4965888 w 6127024"/>
              <a:gd name="connsiteY1-39246" fmla="*/ 0 h 6858000"/>
              <a:gd name="connsiteX2-39247" fmla="*/ 4967767 w 6127024"/>
              <a:gd name="connsiteY2-39248" fmla="*/ 7930 h 6858000"/>
              <a:gd name="connsiteX3-39249" fmla="*/ 4979444 w 6127024"/>
              <a:gd name="connsiteY3-39250" fmla="*/ 43921 h 6858000"/>
              <a:gd name="connsiteX4-39251" fmla="*/ 5021173 w 6127024"/>
              <a:gd name="connsiteY4-39252" fmla="*/ 123738 h 6858000"/>
              <a:gd name="connsiteX5-39253" fmla="*/ 5075458 w 6127024"/>
              <a:gd name="connsiteY5-39254" fmla="*/ 264355 h 6858000"/>
              <a:gd name="connsiteX6-39255" fmla="*/ 5081175 w 6127024"/>
              <a:gd name="connsiteY6-39256" fmla="*/ 277448 h 6858000"/>
              <a:gd name="connsiteX7-39257" fmla="*/ 5097011 w 6127024"/>
              <a:gd name="connsiteY7-39258" fmla="*/ 355616 h 6858000"/>
              <a:gd name="connsiteX8-39259" fmla="*/ 5153000 w 6127024"/>
              <a:gd name="connsiteY8-39260" fmla="*/ 507134 h 6858000"/>
              <a:gd name="connsiteX9-39261" fmla="*/ 5171282 w 6127024"/>
              <a:gd name="connsiteY9-39262" fmla="*/ 602071 h 6858000"/>
              <a:gd name="connsiteX10-39263" fmla="*/ 5176196 w 6127024"/>
              <a:gd name="connsiteY10-39264" fmla="*/ 636822 h 6858000"/>
              <a:gd name="connsiteX11-39265" fmla="*/ 5189051 w 6127024"/>
              <a:gd name="connsiteY11-39266" fmla="*/ 782518 h 6858000"/>
              <a:gd name="connsiteX12-39267" fmla="*/ 5218707 w 6127024"/>
              <a:gd name="connsiteY12-39268" fmla="*/ 886387 h 6858000"/>
              <a:gd name="connsiteX13-39269" fmla="*/ 5221281 w 6127024"/>
              <a:gd name="connsiteY13-39270" fmla="*/ 920873 h 6858000"/>
              <a:gd name="connsiteX14-39271" fmla="*/ 5201018 w 6127024"/>
              <a:gd name="connsiteY14-39272" fmla="*/ 1095027 h 6858000"/>
              <a:gd name="connsiteX15-39273" fmla="*/ 5189234 w 6127024"/>
              <a:gd name="connsiteY15-39274" fmla="*/ 1217308 h 6858000"/>
              <a:gd name="connsiteX16-39275" fmla="*/ 5202769 w 6127024"/>
              <a:gd name="connsiteY16-39276" fmla="*/ 1269450 h 6858000"/>
              <a:gd name="connsiteX17-39277" fmla="*/ 5225968 w 6127024"/>
              <a:gd name="connsiteY17-39278" fmla="*/ 1357994 h 6858000"/>
              <a:gd name="connsiteX18-39279" fmla="*/ 5231437 w 6127024"/>
              <a:gd name="connsiteY18-39280" fmla="*/ 1373779 h 6858000"/>
              <a:gd name="connsiteX19-39281" fmla="*/ 5237226 w 6127024"/>
              <a:gd name="connsiteY19-39282" fmla="*/ 1441327 h 6858000"/>
              <a:gd name="connsiteX20-39283" fmla="*/ 5255653 w 6127024"/>
              <a:gd name="connsiteY20-39284" fmla="*/ 1524712 h 6858000"/>
              <a:gd name="connsiteX21-39285" fmla="*/ 5263491 w 6127024"/>
              <a:gd name="connsiteY21-39286" fmla="*/ 1642938 h 6858000"/>
              <a:gd name="connsiteX22-39287" fmla="*/ 5256552 w 6127024"/>
              <a:gd name="connsiteY22-39288" fmla="*/ 1672509 h 6858000"/>
              <a:gd name="connsiteX23-39289" fmla="*/ 5266931 w 6127024"/>
              <a:gd name="connsiteY23-39290" fmla="*/ 1866147 h 6858000"/>
              <a:gd name="connsiteX24-39291" fmla="*/ 5255696 w 6127024"/>
              <a:gd name="connsiteY24-39292" fmla="*/ 1953770 h 6858000"/>
              <a:gd name="connsiteX25-39293" fmla="*/ 5252592 w 6127024"/>
              <a:gd name="connsiteY25-39294" fmla="*/ 2092210 h 6858000"/>
              <a:gd name="connsiteX26-39295" fmla="*/ 5250104 w 6127024"/>
              <a:gd name="connsiteY26-39296" fmla="*/ 2249166 h 6858000"/>
              <a:gd name="connsiteX27-39297" fmla="*/ 5251214 w 6127024"/>
              <a:gd name="connsiteY27-39298" fmla="*/ 2250944 h 6858000"/>
              <a:gd name="connsiteX28-39299" fmla="*/ 5250644 w 6127024"/>
              <a:gd name="connsiteY28-39300" fmla="*/ 2266619 h 6858000"/>
              <a:gd name="connsiteX29-39301" fmla="*/ 5293877 w 6127024"/>
              <a:gd name="connsiteY29-39302" fmla="*/ 2368649 h 6858000"/>
              <a:gd name="connsiteX30-39303" fmla="*/ 5311338 w 6127024"/>
              <a:gd name="connsiteY30-39304" fmla="*/ 2404034 h 6858000"/>
              <a:gd name="connsiteX31-39305" fmla="*/ 5338366 w 6127024"/>
              <a:gd name="connsiteY31-39306" fmla="*/ 2465052 h 6858000"/>
              <a:gd name="connsiteX32-39307" fmla="*/ 5371263 w 6127024"/>
              <a:gd name="connsiteY32-39308" fmla="*/ 2586413 h 6858000"/>
              <a:gd name="connsiteX33-39309" fmla="*/ 5407503 w 6127024"/>
              <a:gd name="connsiteY33-39310" fmla="*/ 2786290 h 6858000"/>
              <a:gd name="connsiteX34-39311" fmla="*/ 5407356 w 6127024"/>
              <a:gd name="connsiteY34-39312" fmla="*/ 2787545 h 6858000"/>
              <a:gd name="connsiteX35-39313" fmla="*/ 5457023 w 6127024"/>
              <a:gd name="connsiteY35-39314" fmla="*/ 2858292 h 6858000"/>
              <a:gd name="connsiteX36-39315" fmla="*/ 5479298 w 6127024"/>
              <a:gd name="connsiteY36-39316" fmla="*/ 2947791 h 6858000"/>
              <a:gd name="connsiteX37-39317" fmla="*/ 5481770 w 6127024"/>
              <a:gd name="connsiteY37-39318" fmla="*/ 2951352 h 6858000"/>
              <a:gd name="connsiteX38-39319" fmla="*/ 5482415 w 6127024"/>
              <a:gd name="connsiteY38-39320" fmla="*/ 3004079 h 6858000"/>
              <a:gd name="connsiteX39-39321" fmla="*/ 5503944 w 6127024"/>
              <a:gd name="connsiteY39-39322" fmla="*/ 3123335 h 6858000"/>
              <a:gd name="connsiteX40-39323" fmla="*/ 5516007 w 6127024"/>
              <a:gd name="connsiteY40-39324" fmla="*/ 3258473 h 6858000"/>
              <a:gd name="connsiteX41-39325" fmla="*/ 5589758 w 6127024"/>
              <a:gd name="connsiteY41-39326" fmla="*/ 3453699 h 6858000"/>
              <a:gd name="connsiteX42-39327" fmla="*/ 5596144 w 6127024"/>
              <a:gd name="connsiteY42-39328" fmla="*/ 3534624 h 6858000"/>
              <a:gd name="connsiteX43-39329" fmla="*/ 5597750 w 6127024"/>
              <a:gd name="connsiteY43-39330" fmla="*/ 3534129 h 6858000"/>
              <a:gd name="connsiteX44-39331" fmla="*/ 5599700 w 6127024"/>
              <a:gd name="connsiteY44-39332" fmla="*/ 3547221 h 6858000"/>
              <a:gd name="connsiteX45-39333" fmla="*/ 5618377 w 6127024"/>
              <a:gd name="connsiteY45-39334" fmla="*/ 3588431 h 6858000"/>
              <a:gd name="connsiteX46-39335" fmla="*/ 5612155 w 6127024"/>
              <a:gd name="connsiteY46-39336" fmla="*/ 3589869 h 6858000"/>
              <a:gd name="connsiteX47-39337" fmla="*/ 5620843 w 6127024"/>
              <a:gd name="connsiteY47-39338" fmla="*/ 3606745 h 6858000"/>
              <a:gd name="connsiteX48-39339" fmla="*/ 5655472 w 6127024"/>
              <a:gd name="connsiteY48-39340" fmla="*/ 3678877 h 6858000"/>
              <a:gd name="connsiteX49-39341" fmla="*/ 5683015 w 6127024"/>
              <a:gd name="connsiteY49-39342" fmla="*/ 3762025 h 6858000"/>
              <a:gd name="connsiteX50-39343" fmla="*/ 5696643 w 6127024"/>
              <a:gd name="connsiteY50-39344" fmla="*/ 3773888 h 6858000"/>
              <a:gd name="connsiteX51-39345" fmla="*/ 5768491 w 6127024"/>
              <a:gd name="connsiteY51-39346" fmla="*/ 3914399 h 6858000"/>
              <a:gd name="connsiteX52-39347" fmla="*/ 5793123 w 6127024"/>
              <a:gd name="connsiteY52-39348" fmla="*/ 3969952 h 6858000"/>
              <a:gd name="connsiteX53-39349" fmla="*/ 5808321 w 6127024"/>
              <a:gd name="connsiteY53-39350" fmla="*/ 3988153 h 6858000"/>
              <a:gd name="connsiteX54-39351" fmla="*/ 5825621 w 6127024"/>
              <a:gd name="connsiteY54-39352" fmla="*/ 4015525 h 6858000"/>
              <a:gd name="connsiteX55-39353" fmla="*/ 5860672 w 6127024"/>
              <a:gd name="connsiteY55-39354" fmla="*/ 4061579 h 6858000"/>
              <a:gd name="connsiteX56-39355" fmla="*/ 5872173 w 6127024"/>
              <a:gd name="connsiteY56-39356" fmla="*/ 4088497 h 6858000"/>
              <a:gd name="connsiteX57-39357" fmla="*/ 5894095 w 6127024"/>
              <a:gd name="connsiteY57-39358" fmla="*/ 4128857 h 6858000"/>
              <a:gd name="connsiteX58-39359" fmla="*/ 5903513 w 6127024"/>
              <a:gd name="connsiteY58-39360" fmla="*/ 4187661 h 6858000"/>
              <a:gd name="connsiteX59-39361" fmla="*/ 5917114 w 6127024"/>
              <a:gd name="connsiteY59-39362" fmla="*/ 4213096 h 6858000"/>
              <a:gd name="connsiteX60-39363" fmla="*/ 5924233 w 6127024"/>
              <a:gd name="connsiteY60-39364" fmla="*/ 4242060 h 6858000"/>
              <a:gd name="connsiteX61-39365" fmla="*/ 5928910 w 6127024"/>
              <a:gd name="connsiteY61-39366" fmla="*/ 4300973 h 6858000"/>
              <a:gd name="connsiteX62-39367" fmla="*/ 5939320 w 6127024"/>
              <a:gd name="connsiteY62-39368" fmla="*/ 4340435 h 6858000"/>
              <a:gd name="connsiteX63-39369" fmla="*/ 5946705 w 6127024"/>
              <a:gd name="connsiteY63-39370" fmla="*/ 4428051 h 6858000"/>
              <a:gd name="connsiteX64-39371" fmla="*/ 5949261 w 6127024"/>
              <a:gd name="connsiteY64-39372" fmla="*/ 4449185 h 6858000"/>
              <a:gd name="connsiteX65-39373" fmla="*/ 5968960 w 6127024"/>
              <a:gd name="connsiteY65-39374" fmla="*/ 4482655 h 6858000"/>
              <a:gd name="connsiteX66-39375" fmla="*/ 5998138 w 6127024"/>
              <a:gd name="connsiteY66-39376" fmla="*/ 4697518 h 6858000"/>
              <a:gd name="connsiteX67-39377" fmla="*/ 6007819 w 6127024"/>
              <a:gd name="connsiteY67-39378" fmla="*/ 4858148 h 6858000"/>
              <a:gd name="connsiteX68-39379" fmla="*/ 6007749 w 6127024"/>
              <a:gd name="connsiteY68-39380" fmla="*/ 4964715 h 6858000"/>
              <a:gd name="connsiteX69-39381" fmla="*/ 6005269 w 6127024"/>
              <a:gd name="connsiteY69-39382" fmla="*/ 5150567 h 6858000"/>
              <a:gd name="connsiteX70-39383" fmla="*/ 6001127 w 6127024"/>
              <a:gd name="connsiteY70-39384" fmla="*/ 5164609 h 6858000"/>
              <a:gd name="connsiteX71-39385" fmla="*/ 5998514 w 6127024"/>
              <a:gd name="connsiteY71-39386" fmla="*/ 5189673 h 6858000"/>
              <a:gd name="connsiteX72-39387" fmla="*/ 6018409 w 6127024"/>
              <a:gd name="connsiteY72-39388" fmla="*/ 5227157 h 6858000"/>
              <a:gd name="connsiteX73-39389" fmla="*/ 6036748 w 6127024"/>
              <a:gd name="connsiteY73-39390" fmla="*/ 5322752 h 6858000"/>
              <a:gd name="connsiteX74-39391" fmla="*/ 6036943 w 6127024"/>
              <a:gd name="connsiteY74-39392" fmla="*/ 5329480 h 6858000"/>
              <a:gd name="connsiteX75-39393" fmla="*/ 6037677 w 6127024"/>
              <a:gd name="connsiteY75-39394" fmla="*/ 5354807 h 6858000"/>
              <a:gd name="connsiteX76-39395" fmla="*/ 6039728 w 6127024"/>
              <a:gd name="connsiteY76-39396" fmla="*/ 5359416 h 6858000"/>
              <a:gd name="connsiteX77-39397" fmla="*/ 6053435 w 6127024"/>
              <a:gd name="connsiteY77-39398" fmla="*/ 5387547 h 6858000"/>
              <a:gd name="connsiteX78-39399" fmla="*/ 6065933 w 6127024"/>
              <a:gd name="connsiteY78-39400" fmla="*/ 5443002 h 6858000"/>
              <a:gd name="connsiteX79-39401" fmla="*/ 6068640 w 6127024"/>
              <a:gd name="connsiteY79-39402" fmla="*/ 5474503 h 6858000"/>
              <a:gd name="connsiteX80-39403" fmla="*/ 6080922 w 6127024"/>
              <a:gd name="connsiteY80-39404" fmla="*/ 5561070 h 6858000"/>
              <a:gd name="connsiteX81-39405" fmla="*/ 6096949 w 6127024"/>
              <a:gd name="connsiteY81-39406" fmla="*/ 5648179 h 6858000"/>
              <a:gd name="connsiteX82-39407" fmla="*/ 6121353 w 6127024"/>
              <a:gd name="connsiteY82-39408" fmla="*/ 5721725 h 6858000"/>
              <a:gd name="connsiteX83-39409" fmla="*/ 6109884 w 6127024"/>
              <a:gd name="connsiteY83-39410" fmla="*/ 5721959 h 6858000"/>
              <a:gd name="connsiteX84-39411" fmla="*/ 6127024 w 6127024"/>
              <a:gd name="connsiteY84-39412" fmla="*/ 5786902 h 6858000"/>
              <a:gd name="connsiteX85-39413" fmla="*/ 6115796 w 6127024"/>
              <a:gd name="connsiteY85-39414" fmla="*/ 5862844 h 6858000"/>
              <a:gd name="connsiteX86-39415" fmla="*/ 6102493 w 6127024"/>
              <a:gd name="connsiteY86-39416" fmla="*/ 5928602 h 6858000"/>
              <a:gd name="connsiteX87-39417" fmla="*/ 6056863 w 6127024"/>
              <a:gd name="connsiteY87-39418" fmla="*/ 6000643 h 6858000"/>
              <a:gd name="connsiteX88-39419" fmla="*/ 6045436 w 6127024"/>
              <a:gd name="connsiteY88-39420" fmla="*/ 6124480 h 6858000"/>
              <a:gd name="connsiteX89-39421" fmla="*/ 6030489 w 6127024"/>
              <a:gd name="connsiteY89-39422" fmla="*/ 6317666 h 6858000"/>
              <a:gd name="connsiteX90-39423" fmla="*/ 6007492 w 6127024"/>
              <a:gd name="connsiteY90-39424" fmla="*/ 6440818 h 6858000"/>
              <a:gd name="connsiteX91-39425" fmla="*/ 6009467 w 6127024"/>
              <a:gd name="connsiteY91-39426" fmla="*/ 6487076 h 6858000"/>
              <a:gd name="connsiteX92-39427" fmla="*/ 5995064 w 6127024"/>
              <a:gd name="connsiteY92-39428" fmla="*/ 6540791 h 6858000"/>
              <a:gd name="connsiteX93-39429" fmla="*/ 6004510 w 6127024"/>
              <a:gd name="connsiteY93-39430" fmla="*/ 6599256 h 6858000"/>
              <a:gd name="connsiteX94-39431" fmla="*/ 5986207 w 6127024"/>
              <a:gd name="connsiteY94-39432" fmla="*/ 6695855 h 6858000"/>
              <a:gd name="connsiteX95-39433" fmla="*/ 5979428 w 6127024"/>
              <a:gd name="connsiteY95-39434" fmla="*/ 6754678 h 6858000"/>
              <a:gd name="connsiteX96-39435" fmla="*/ 5983398 w 6127024"/>
              <a:gd name="connsiteY96-39436" fmla="*/ 6778641 h 6858000"/>
              <a:gd name="connsiteX97-39437" fmla="*/ 5984543 w 6127024"/>
              <a:gd name="connsiteY97-39438" fmla="*/ 6811016 h 6858000"/>
              <a:gd name="connsiteX98-39439" fmla="*/ 5979671 w 6127024"/>
              <a:gd name="connsiteY98-39440" fmla="*/ 6858000 h 6858000"/>
              <a:gd name="connsiteX99-39441" fmla="*/ 0 w 6127024"/>
              <a:gd name="connsiteY99-39442" fmla="*/ 6858000 h 6858000"/>
              <a:gd name="connsiteX100-39443" fmla="*/ 0 w 6127024"/>
              <a:gd name="connsiteY100-39444" fmla="*/ 0 h 6858000"/>
              <a:gd name="connsiteX0-39445" fmla="*/ 0 w 6127024"/>
              <a:gd name="connsiteY0-39446" fmla="*/ 0 h 6858000"/>
              <a:gd name="connsiteX1-39447" fmla="*/ 4965888 w 6127024"/>
              <a:gd name="connsiteY1-39448" fmla="*/ 0 h 6858000"/>
              <a:gd name="connsiteX2-39449" fmla="*/ 4967767 w 6127024"/>
              <a:gd name="connsiteY2-39450" fmla="*/ 7930 h 6858000"/>
              <a:gd name="connsiteX3-39451" fmla="*/ 4979444 w 6127024"/>
              <a:gd name="connsiteY3-39452" fmla="*/ 43921 h 6858000"/>
              <a:gd name="connsiteX4-39453" fmla="*/ 5021173 w 6127024"/>
              <a:gd name="connsiteY4-39454" fmla="*/ 123738 h 6858000"/>
              <a:gd name="connsiteX5-39455" fmla="*/ 5075458 w 6127024"/>
              <a:gd name="connsiteY5-39456" fmla="*/ 264355 h 6858000"/>
              <a:gd name="connsiteX6-39457" fmla="*/ 5081175 w 6127024"/>
              <a:gd name="connsiteY6-39458" fmla="*/ 277448 h 6858000"/>
              <a:gd name="connsiteX7-39459" fmla="*/ 5097011 w 6127024"/>
              <a:gd name="connsiteY7-39460" fmla="*/ 355616 h 6858000"/>
              <a:gd name="connsiteX8-39461" fmla="*/ 5153000 w 6127024"/>
              <a:gd name="connsiteY8-39462" fmla="*/ 507134 h 6858000"/>
              <a:gd name="connsiteX9-39463" fmla="*/ 5171282 w 6127024"/>
              <a:gd name="connsiteY9-39464" fmla="*/ 602071 h 6858000"/>
              <a:gd name="connsiteX10-39465" fmla="*/ 5176196 w 6127024"/>
              <a:gd name="connsiteY10-39466" fmla="*/ 636822 h 6858000"/>
              <a:gd name="connsiteX11-39467" fmla="*/ 5189051 w 6127024"/>
              <a:gd name="connsiteY11-39468" fmla="*/ 782518 h 6858000"/>
              <a:gd name="connsiteX12-39469" fmla="*/ 5218707 w 6127024"/>
              <a:gd name="connsiteY12-39470" fmla="*/ 886387 h 6858000"/>
              <a:gd name="connsiteX13-39471" fmla="*/ 5221281 w 6127024"/>
              <a:gd name="connsiteY13-39472" fmla="*/ 920873 h 6858000"/>
              <a:gd name="connsiteX14-39473" fmla="*/ 5201018 w 6127024"/>
              <a:gd name="connsiteY14-39474" fmla="*/ 1095027 h 6858000"/>
              <a:gd name="connsiteX15-39475" fmla="*/ 5189234 w 6127024"/>
              <a:gd name="connsiteY15-39476" fmla="*/ 1217308 h 6858000"/>
              <a:gd name="connsiteX16-39477" fmla="*/ 5202769 w 6127024"/>
              <a:gd name="connsiteY16-39478" fmla="*/ 1269450 h 6858000"/>
              <a:gd name="connsiteX17-39479" fmla="*/ 5225968 w 6127024"/>
              <a:gd name="connsiteY17-39480" fmla="*/ 1357994 h 6858000"/>
              <a:gd name="connsiteX18-39481" fmla="*/ 5231437 w 6127024"/>
              <a:gd name="connsiteY18-39482" fmla="*/ 1373779 h 6858000"/>
              <a:gd name="connsiteX19-39483" fmla="*/ 5237226 w 6127024"/>
              <a:gd name="connsiteY19-39484" fmla="*/ 1441327 h 6858000"/>
              <a:gd name="connsiteX20-39485" fmla="*/ 5255653 w 6127024"/>
              <a:gd name="connsiteY20-39486" fmla="*/ 1524712 h 6858000"/>
              <a:gd name="connsiteX21-39487" fmla="*/ 5263491 w 6127024"/>
              <a:gd name="connsiteY21-39488" fmla="*/ 1642938 h 6858000"/>
              <a:gd name="connsiteX22-39489" fmla="*/ 5256552 w 6127024"/>
              <a:gd name="connsiteY22-39490" fmla="*/ 1672509 h 6858000"/>
              <a:gd name="connsiteX23-39491" fmla="*/ 5266931 w 6127024"/>
              <a:gd name="connsiteY23-39492" fmla="*/ 1866147 h 6858000"/>
              <a:gd name="connsiteX24-39493" fmla="*/ 5255696 w 6127024"/>
              <a:gd name="connsiteY24-39494" fmla="*/ 1953770 h 6858000"/>
              <a:gd name="connsiteX25-39495" fmla="*/ 5252592 w 6127024"/>
              <a:gd name="connsiteY25-39496" fmla="*/ 2092210 h 6858000"/>
              <a:gd name="connsiteX26-39497" fmla="*/ 5250104 w 6127024"/>
              <a:gd name="connsiteY26-39498" fmla="*/ 2249166 h 6858000"/>
              <a:gd name="connsiteX27-39499" fmla="*/ 5251214 w 6127024"/>
              <a:gd name="connsiteY27-39500" fmla="*/ 2250944 h 6858000"/>
              <a:gd name="connsiteX28-39501" fmla="*/ 5250644 w 6127024"/>
              <a:gd name="connsiteY28-39502" fmla="*/ 2266619 h 6858000"/>
              <a:gd name="connsiteX29-39503" fmla="*/ 5293877 w 6127024"/>
              <a:gd name="connsiteY29-39504" fmla="*/ 2368649 h 6858000"/>
              <a:gd name="connsiteX30-39505" fmla="*/ 5311338 w 6127024"/>
              <a:gd name="connsiteY30-39506" fmla="*/ 2404034 h 6858000"/>
              <a:gd name="connsiteX31-39507" fmla="*/ 5338366 w 6127024"/>
              <a:gd name="connsiteY31-39508" fmla="*/ 2465052 h 6858000"/>
              <a:gd name="connsiteX32-39509" fmla="*/ 5371263 w 6127024"/>
              <a:gd name="connsiteY32-39510" fmla="*/ 2586413 h 6858000"/>
              <a:gd name="connsiteX33-39511" fmla="*/ 5407503 w 6127024"/>
              <a:gd name="connsiteY33-39512" fmla="*/ 2786290 h 6858000"/>
              <a:gd name="connsiteX34-39513" fmla="*/ 5407356 w 6127024"/>
              <a:gd name="connsiteY34-39514" fmla="*/ 2787545 h 6858000"/>
              <a:gd name="connsiteX35-39515" fmla="*/ 5457023 w 6127024"/>
              <a:gd name="connsiteY35-39516" fmla="*/ 2858292 h 6858000"/>
              <a:gd name="connsiteX36-39517" fmla="*/ 5479298 w 6127024"/>
              <a:gd name="connsiteY36-39518" fmla="*/ 2947791 h 6858000"/>
              <a:gd name="connsiteX37-39519" fmla="*/ 5481770 w 6127024"/>
              <a:gd name="connsiteY37-39520" fmla="*/ 2951352 h 6858000"/>
              <a:gd name="connsiteX38-39521" fmla="*/ 5482415 w 6127024"/>
              <a:gd name="connsiteY38-39522" fmla="*/ 3004079 h 6858000"/>
              <a:gd name="connsiteX39-39523" fmla="*/ 5503944 w 6127024"/>
              <a:gd name="connsiteY39-39524" fmla="*/ 3123335 h 6858000"/>
              <a:gd name="connsiteX40-39525" fmla="*/ 5516007 w 6127024"/>
              <a:gd name="connsiteY40-39526" fmla="*/ 3258473 h 6858000"/>
              <a:gd name="connsiteX41-39527" fmla="*/ 5589758 w 6127024"/>
              <a:gd name="connsiteY41-39528" fmla="*/ 3453699 h 6858000"/>
              <a:gd name="connsiteX42-39529" fmla="*/ 5596144 w 6127024"/>
              <a:gd name="connsiteY42-39530" fmla="*/ 3534624 h 6858000"/>
              <a:gd name="connsiteX43-39531" fmla="*/ 5597750 w 6127024"/>
              <a:gd name="connsiteY43-39532" fmla="*/ 3534129 h 6858000"/>
              <a:gd name="connsiteX44-39533" fmla="*/ 5599700 w 6127024"/>
              <a:gd name="connsiteY44-39534" fmla="*/ 3547221 h 6858000"/>
              <a:gd name="connsiteX45-39535" fmla="*/ 5618377 w 6127024"/>
              <a:gd name="connsiteY45-39536" fmla="*/ 3588431 h 6858000"/>
              <a:gd name="connsiteX46-39537" fmla="*/ 5620843 w 6127024"/>
              <a:gd name="connsiteY46-39538" fmla="*/ 3606745 h 6858000"/>
              <a:gd name="connsiteX47-39539" fmla="*/ 5655472 w 6127024"/>
              <a:gd name="connsiteY47-39540" fmla="*/ 3678877 h 6858000"/>
              <a:gd name="connsiteX48-39541" fmla="*/ 5683015 w 6127024"/>
              <a:gd name="connsiteY48-39542" fmla="*/ 3762025 h 6858000"/>
              <a:gd name="connsiteX49-39543" fmla="*/ 5696643 w 6127024"/>
              <a:gd name="connsiteY49-39544" fmla="*/ 3773888 h 6858000"/>
              <a:gd name="connsiteX50-39545" fmla="*/ 5768491 w 6127024"/>
              <a:gd name="connsiteY50-39546" fmla="*/ 3914399 h 6858000"/>
              <a:gd name="connsiteX51-39547" fmla="*/ 5793123 w 6127024"/>
              <a:gd name="connsiteY51-39548" fmla="*/ 3969952 h 6858000"/>
              <a:gd name="connsiteX52-39549" fmla="*/ 5808321 w 6127024"/>
              <a:gd name="connsiteY52-39550" fmla="*/ 3988153 h 6858000"/>
              <a:gd name="connsiteX53-39551" fmla="*/ 5825621 w 6127024"/>
              <a:gd name="connsiteY53-39552" fmla="*/ 4015525 h 6858000"/>
              <a:gd name="connsiteX54-39553" fmla="*/ 5860672 w 6127024"/>
              <a:gd name="connsiteY54-39554" fmla="*/ 4061579 h 6858000"/>
              <a:gd name="connsiteX55-39555" fmla="*/ 5872173 w 6127024"/>
              <a:gd name="connsiteY55-39556" fmla="*/ 4088497 h 6858000"/>
              <a:gd name="connsiteX56-39557" fmla="*/ 5894095 w 6127024"/>
              <a:gd name="connsiteY56-39558" fmla="*/ 4128857 h 6858000"/>
              <a:gd name="connsiteX57-39559" fmla="*/ 5903513 w 6127024"/>
              <a:gd name="connsiteY57-39560" fmla="*/ 4187661 h 6858000"/>
              <a:gd name="connsiteX58-39561" fmla="*/ 5917114 w 6127024"/>
              <a:gd name="connsiteY58-39562" fmla="*/ 4213096 h 6858000"/>
              <a:gd name="connsiteX59-39563" fmla="*/ 5924233 w 6127024"/>
              <a:gd name="connsiteY59-39564" fmla="*/ 4242060 h 6858000"/>
              <a:gd name="connsiteX60-39565" fmla="*/ 5928910 w 6127024"/>
              <a:gd name="connsiteY60-39566" fmla="*/ 4300973 h 6858000"/>
              <a:gd name="connsiteX61-39567" fmla="*/ 5939320 w 6127024"/>
              <a:gd name="connsiteY61-39568" fmla="*/ 4340435 h 6858000"/>
              <a:gd name="connsiteX62-39569" fmla="*/ 5946705 w 6127024"/>
              <a:gd name="connsiteY62-39570" fmla="*/ 4428051 h 6858000"/>
              <a:gd name="connsiteX63-39571" fmla="*/ 5949261 w 6127024"/>
              <a:gd name="connsiteY63-39572" fmla="*/ 4449185 h 6858000"/>
              <a:gd name="connsiteX64-39573" fmla="*/ 5968960 w 6127024"/>
              <a:gd name="connsiteY64-39574" fmla="*/ 4482655 h 6858000"/>
              <a:gd name="connsiteX65-39575" fmla="*/ 5998138 w 6127024"/>
              <a:gd name="connsiteY65-39576" fmla="*/ 4697518 h 6858000"/>
              <a:gd name="connsiteX66-39577" fmla="*/ 6007819 w 6127024"/>
              <a:gd name="connsiteY66-39578" fmla="*/ 4858148 h 6858000"/>
              <a:gd name="connsiteX67-39579" fmla="*/ 6007749 w 6127024"/>
              <a:gd name="connsiteY67-39580" fmla="*/ 4964715 h 6858000"/>
              <a:gd name="connsiteX68-39581" fmla="*/ 6005269 w 6127024"/>
              <a:gd name="connsiteY68-39582" fmla="*/ 5150567 h 6858000"/>
              <a:gd name="connsiteX69-39583" fmla="*/ 6001127 w 6127024"/>
              <a:gd name="connsiteY69-39584" fmla="*/ 5164609 h 6858000"/>
              <a:gd name="connsiteX70-39585" fmla="*/ 5998514 w 6127024"/>
              <a:gd name="connsiteY70-39586" fmla="*/ 5189673 h 6858000"/>
              <a:gd name="connsiteX71-39587" fmla="*/ 6018409 w 6127024"/>
              <a:gd name="connsiteY71-39588" fmla="*/ 5227157 h 6858000"/>
              <a:gd name="connsiteX72-39589" fmla="*/ 6036748 w 6127024"/>
              <a:gd name="connsiteY72-39590" fmla="*/ 5322752 h 6858000"/>
              <a:gd name="connsiteX73-39591" fmla="*/ 6036943 w 6127024"/>
              <a:gd name="connsiteY73-39592" fmla="*/ 5329480 h 6858000"/>
              <a:gd name="connsiteX74-39593" fmla="*/ 6037677 w 6127024"/>
              <a:gd name="connsiteY74-39594" fmla="*/ 5354807 h 6858000"/>
              <a:gd name="connsiteX75-39595" fmla="*/ 6039728 w 6127024"/>
              <a:gd name="connsiteY75-39596" fmla="*/ 5359416 h 6858000"/>
              <a:gd name="connsiteX76-39597" fmla="*/ 6053435 w 6127024"/>
              <a:gd name="connsiteY76-39598" fmla="*/ 5387547 h 6858000"/>
              <a:gd name="connsiteX77-39599" fmla="*/ 6065933 w 6127024"/>
              <a:gd name="connsiteY77-39600" fmla="*/ 5443002 h 6858000"/>
              <a:gd name="connsiteX78-39601" fmla="*/ 6068640 w 6127024"/>
              <a:gd name="connsiteY78-39602" fmla="*/ 5474503 h 6858000"/>
              <a:gd name="connsiteX79-39603" fmla="*/ 6080922 w 6127024"/>
              <a:gd name="connsiteY79-39604" fmla="*/ 5561070 h 6858000"/>
              <a:gd name="connsiteX80-39605" fmla="*/ 6096949 w 6127024"/>
              <a:gd name="connsiteY80-39606" fmla="*/ 5648179 h 6858000"/>
              <a:gd name="connsiteX81-39607" fmla="*/ 6121353 w 6127024"/>
              <a:gd name="connsiteY81-39608" fmla="*/ 5721725 h 6858000"/>
              <a:gd name="connsiteX82-39609" fmla="*/ 6109884 w 6127024"/>
              <a:gd name="connsiteY82-39610" fmla="*/ 5721959 h 6858000"/>
              <a:gd name="connsiteX83-39611" fmla="*/ 6127024 w 6127024"/>
              <a:gd name="connsiteY83-39612" fmla="*/ 5786902 h 6858000"/>
              <a:gd name="connsiteX84-39613" fmla="*/ 6115796 w 6127024"/>
              <a:gd name="connsiteY84-39614" fmla="*/ 5862844 h 6858000"/>
              <a:gd name="connsiteX85-39615" fmla="*/ 6102493 w 6127024"/>
              <a:gd name="connsiteY85-39616" fmla="*/ 5928602 h 6858000"/>
              <a:gd name="connsiteX86-39617" fmla="*/ 6056863 w 6127024"/>
              <a:gd name="connsiteY86-39618" fmla="*/ 6000643 h 6858000"/>
              <a:gd name="connsiteX87-39619" fmla="*/ 6045436 w 6127024"/>
              <a:gd name="connsiteY87-39620" fmla="*/ 6124480 h 6858000"/>
              <a:gd name="connsiteX88-39621" fmla="*/ 6030489 w 6127024"/>
              <a:gd name="connsiteY88-39622" fmla="*/ 6317666 h 6858000"/>
              <a:gd name="connsiteX89-39623" fmla="*/ 6007492 w 6127024"/>
              <a:gd name="connsiteY89-39624" fmla="*/ 6440818 h 6858000"/>
              <a:gd name="connsiteX90-39625" fmla="*/ 6009467 w 6127024"/>
              <a:gd name="connsiteY90-39626" fmla="*/ 6487076 h 6858000"/>
              <a:gd name="connsiteX91-39627" fmla="*/ 5995064 w 6127024"/>
              <a:gd name="connsiteY91-39628" fmla="*/ 6540791 h 6858000"/>
              <a:gd name="connsiteX92-39629" fmla="*/ 6004510 w 6127024"/>
              <a:gd name="connsiteY92-39630" fmla="*/ 6599256 h 6858000"/>
              <a:gd name="connsiteX93-39631" fmla="*/ 5986207 w 6127024"/>
              <a:gd name="connsiteY93-39632" fmla="*/ 6695855 h 6858000"/>
              <a:gd name="connsiteX94-39633" fmla="*/ 5979428 w 6127024"/>
              <a:gd name="connsiteY94-39634" fmla="*/ 6754678 h 6858000"/>
              <a:gd name="connsiteX95-39635" fmla="*/ 5983398 w 6127024"/>
              <a:gd name="connsiteY95-39636" fmla="*/ 6778641 h 6858000"/>
              <a:gd name="connsiteX96-39637" fmla="*/ 5984543 w 6127024"/>
              <a:gd name="connsiteY96-39638" fmla="*/ 6811016 h 6858000"/>
              <a:gd name="connsiteX97-39639" fmla="*/ 5979671 w 6127024"/>
              <a:gd name="connsiteY97-39640" fmla="*/ 6858000 h 6858000"/>
              <a:gd name="connsiteX98-39641" fmla="*/ 0 w 6127024"/>
              <a:gd name="connsiteY98-39642" fmla="*/ 6858000 h 6858000"/>
              <a:gd name="connsiteX99-39643" fmla="*/ 0 w 6127024"/>
              <a:gd name="connsiteY99-39644" fmla="*/ 0 h 6858000"/>
              <a:gd name="connsiteX0-39645" fmla="*/ 0 w 6127024"/>
              <a:gd name="connsiteY0-39646" fmla="*/ 0 h 6858000"/>
              <a:gd name="connsiteX1-39647" fmla="*/ 4965888 w 6127024"/>
              <a:gd name="connsiteY1-39648" fmla="*/ 0 h 6858000"/>
              <a:gd name="connsiteX2-39649" fmla="*/ 4967767 w 6127024"/>
              <a:gd name="connsiteY2-39650" fmla="*/ 7930 h 6858000"/>
              <a:gd name="connsiteX3-39651" fmla="*/ 4979444 w 6127024"/>
              <a:gd name="connsiteY3-39652" fmla="*/ 43921 h 6858000"/>
              <a:gd name="connsiteX4-39653" fmla="*/ 5021173 w 6127024"/>
              <a:gd name="connsiteY4-39654" fmla="*/ 123738 h 6858000"/>
              <a:gd name="connsiteX5-39655" fmla="*/ 5075458 w 6127024"/>
              <a:gd name="connsiteY5-39656" fmla="*/ 264355 h 6858000"/>
              <a:gd name="connsiteX6-39657" fmla="*/ 5081175 w 6127024"/>
              <a:gd name="connsiteY6-39658" fmla="*/ 277448 h 6858000"/>
              <a:gd name="connsiteX7-39659" fmla="*/ 5097011 w 6127024"/>
              <a:gd name="connsiteY7-39660" fmla="*/ 355616 h 6858000"/>
              <a:gd name="connsiteX8-39661" fmla="*/ 5153000 w 6127024"/>
              <a:gd name="connsiteY8-39662" fmla="*/ 507134 h 6858000"/>
              <a:gd name="connsiteX9-39663" fmla="*/ 5171282 w 6127024"/>
              <a:gd name="connsiteY9-39664" fmla="*/ 602071 h 6858000"/>
              <a:gd name="connsiteX10-39665" fmla="*/ 5176196 w 6127024"/>
              <a:gd name="connsiteY10-39666" fmla="*/ 636822 h 6858000"/>
              <a:gd name="connsiteX11-39667" fmla="*/ 5189051 w 6127024"/>
              <a:gd name="connsiteY11-39668" fmla="*/ 782518 h 6858000"/>
              <a:gd name="connsiteX12-39669" fmla="*/ 5218707 w 6127024"/>
              <a:gd name="connsiteY12-39670" fmla="*/ 886387 h 6858000"/>
              <a:gd name="connsiteX13-39671" fmla="*/ 5221281 w 6127024"/>
              <a:gd name="connsiteY13-39672" fmla="*/ 920873 h 6858000"/>
              <a:gd name="connsiteX14-39673" fmla="*/ 5201018 w 6127024"/>
              <a:gd name="connsiteY14-39674" fmla="*/ 1095027 h 6858000"/>
              <a:gd name="connsiteX15-39675" fmla="*/ 5189234 w 6127024"/>
              <a:gd name="connsiteY15-39676" fmla="*/ 1217308 h 6858000"/>
              <a:gd name="connsiteX16-39677" fmla="*/ 5202769 w 6127024"/>
              <a:gd name="connsiteY16-39678" fmla="*/ 1269450 h 6858000"/>
              <a:gd name="connsiteX17-39679" fmla="*/ 5225968 w 6127024"/>
              <a:gd name="connsiteY17-39680" fmla="*/ 1357994 h 6858000"/>
              <a:gd name="connsiteX18-39681" fmla="*/ 5231437 w 6127024"/>
              <a:gd name="connsiteY18-39682" fmla="*/ 1373779 h 6858000"/>
              <a:gd name="connsiteX19-39683" fmla="*/ 5237226 w 6127024"/>
              <a:gd name="connsiteY19-39684" fmla="*/ 1441327 h 6858000"/>
              <a:gd name="connsiteX20-39685" fmla="*/ 5255653 w 6127024"/>
              <a:gd name="connsiteY20-39686" fmla="*/ 1524712 h 6858000"/>
              <a:gd name="connsiteX21-39687" fmla="*/ 5263491 w 6127024"/>
              <a:gd name="connsiteY21-39688" fmla="*/ 1642938 h 6858000"/>
              <a:gd name="connsiteX22-39689" fmla="*/ 5256552 w 6127024"/>
              <a:gd name="connsiteY22-39690" fmla="*/ 1672509 h 6858000"/>
              <a:gd name="connsiteX23-39691" fmla="*/ 5266931 w 6127024"/>
              <a:gd name="connsiteY23-39692" fmla="*/ 1866147 h 6858000"/>
              <a:gd name="connsiteX24-39693" fmla="*/ 5255696 w 6127024"/>
              <a:gd name="connsiteY24-39694" fmla="*/ 1953770 h 6858000"/>
              <a:gd name="connsiteX25-39695" fmla="*/ 5252592 w 6127024"/>
              <a:gd name="connsiteY25-39696" fmla="*/ 2092210 h 6858000"/>
              <a:gd name="connsiteX26-39697" fmla="*/ 5250104 w 6127024"/>
              <a:gd name="connsiteY26-39698" fmla="*/ 2249166 h 6858000"/>
              <a:gd name="connsiteX27-39699" fmla="*/ 5251214 w 6127024"/>
              <a:gd name="connsiteY27-39700" fmla="*/ 2250944 h 6858000"/>
              <a:gd name="connsiteX28-39701" fmla="*/ 5250644 w 6127024"/>
              <a:gd name="connsiteY28-39702" fmla="*/ 2266619 h 6858000"/>
              <a:gd name="connsiteX29-39703" fmla="*/ 5293877 w 6127024"/>
              <a:gd name="connsiteY29-39704" fmla="*/ 2368649 h 6858000"/>
              <a:gd name="connsiteX30-39705" fmla="*/ 5311338 w 6127024"/>
              <a:gd name="connsiteY30-39706" fmla="*/ 2404034 h 6858000"/>
              <a:gd name="connsiteX31-39707" fmla="*/ 5338366 w 6127024"/>
              <a:gd name="connsiteY31-39708" fmla="*/ 2465052 h 6858000"/>
              <a:gd name="connsiteX32-39709" fmla="*/ 5371263 w 6127024"/>
              <a:gd name="connsiteY32-39710" fmla="*/ 2586413 h 6858000"/>
              <a:gd name="connsiteX33-39711" fmla="*/ 5407503 w 6127024"/>
              <a:gd name="connsiteY33-39712" fmla="*/ 2786290 h 6858000"/>
              <a:gd name="connsiteX34-39713" fmla="*/ 5407356 w 6127024"/>
              <a:gd name="connsiteY34-39714" fmla="*/ 2787545 h 6858000"/>
              <a:gd name="connsiteX35-39715" fmla="*/ 5457023 w 6127024"/>
              <a:gd name="connsiteY35-39716" fmla="*/ 2858292 h 6858000"/>
              <a:gd name="connsiteX36-39717" fmla="*/ 5479298 w 6127024"/>
              <a:gd name="connsiteY36-39718" fmla="*/ 2947791 h 6858000"/>
              <a:gd name="connsiteX37-39719" fmla="*/ 5481770 w 6127024"/>
              <a:gd name="connsiteY37-39720" fmla="*/ 2951352 h 6858000"/>
              <a:gd name="connsiteX38-39721" fmla="*/ 5482415 w 6127024"/>
              <a:gd name="connsiteY38-39722" fmla="*/ 3004079 h 6858000"/>
              <a:gd name="connsiteX39-39723" fmla="*/ 5503944 w 6127024"/>
              <a:gd name="connsiteY39-39724" fmla="*/ 3123335 h 6858000"/>
              <a:gd name="connsiteX40-39725" fmla="*/ 5516007 w 6127024"/>
              <a:gd name="connsiteY40-39726" fmla="*/ 3258473 h 6858000"/>
              <a:gd name="connsiteX41-39727" fmla="*/ 5589758 w 6127024"/>
              <a:gd name="connsiteY41-39728" fmla="*/ 3453699 h 6858000"/>
              <a:gd name="connsiteX42-39729" fmla="*/ 5596144 w 6127024"/>
              <a:gd name="connsiteY42-39730" fmla="*/ 3534624 h 6858000"/>
              <a:gd name="connsiteX43-39731" fmla="*/ 5597750 w 6127024"/>
              <a:gd name="connsiteY43-39732" fmla="*/ 3534129 h 6858000"/>
              <a:gd name="connsiteX44-39733" fmla="*/ 5599700 w 6127024"/>
              <a:gd name="connsiteY44-39734" fmla="*/ 3547221 h 6858000"/>
              <a:gd name="connsiteX45-39735" fmla="*/ 5618377 w 6127024"/>
              <a:gd name="connsiteY45-39736" fmla="*/ 3588431 h 6858000"/>
              <a:gd name="connsiteX46-39737" fmla="*/ 5655472 w 6127024"/>
              <a:gd name="connsiteY46-39738" fmla="*/ 3678877 h 6858000"/>
              <a:gd name="connsiteX47-39739" fmla="*/ 5683015 w 6127024"/>
              <a:gd name="connsiteY47-39740" fmla="*/ 3762025 h 6858000"/>
              <a:gd name="connsiteX48-39741" fmla="*/ 5696643 w 6127024"/>
              <a:gd name="connsiteY48-39742" fmla="*/ 3773888 h 6858000"/>
              <a:gd name="connsiteX49-39743" fmla="*/ 5768491 w 6127024"/>
              <a:gd name="connsiteY49-39744" fmla="*/ 3914399 h 6858000"/>
              <a:gd name="connsiteX50-39745" fmla="*/ 5793123 w 6127024"/>
              <a:gd name="connsiteY50-39746" fmla="*/ 3969952 h 6858000"/>
              <a:gd name="connsiteX51-39747" fmla="*/ 5808321 w 6127024"/>
              <a:gd name="connsiteY51-39748" fmla="*/ 3988153 h 6858000"/>
              <a:gd name="connsiteX52-39749" fmla="*/ 5825621 w 6127024"/>
              <a:gd name="connsiteY52-39750" fmla="*/ 4015525 h 6858000"/>
              <a:gd name="connsiteX53-39751" fmla="*/ 5860672 w 6127024"/>
              <a:gd name="connsiteY53-39752" fmla="*/ 4061579 h 6858000"/>
              <a:gd name="connsiteX54-39753" fmla="*/ 5872173 w 6127024"/>
              <a:gd name="connsiteY54-39754" fmla="*/ 4088497 h 6858000"/>
              <a:gd name="connsiteX55-39755" fmla="*/ 5894095 w 6127024"/>
              <a:gd name="connsiteY55-39756" fmla="*/ 4128857 h 6858000"/>
              <a:gd name="connsiteX56-39757" fmla="*/ 5903513 w 6127024"/>
              <a:gd name="connsiteY56-39758" fmla="*/ 4187661 h 6858000"/>
              <a:gd name="connsiteX57-39759" fmla="*/ 5917114 w 6127024"/>
              <a:gd name="connsiteY57-39760" fmla="*/ 4213096 h 6858000"/>
              <a:gd name="connsiteX58-39761" fmla="*/ 5924233 w 6127024"/>
              <a:gd name="connsiteY58-39762" fmla="*/ 4242060 h 6858000"/>
              <a:gd name="connsiteX59-39763" fmla="*/ 5928910 w 6127024"/>
              <a:gd name="connsiteY59-39764" fmla="*/ 4300973 h 6858000"/>
              <a:gd name="connsiteX60-39765" fmla="*/ 5939320 w 6127024"/>
              <a:gd name="connsiteY60-39766" fmla="*/ 4340435 h 6858000"/>
              <a:gd name="connsiteX61-39767" fmla="*/ 5946705 w 6127024"/>
              <a:gd name="connsiteY61-39768" fmla="*/ 4428051 h 6858000"/>
              <a:gd name="connsiteX62-39769" fmla="*/ 5949261 w 6127024"/>
              <a:gd name="connsiteY62-39770" fmla="*/ 4449185 h 6858000"/>
              <a:gd name="connsiteX63-39771" fmla="*/ 5968960 w 6127024"/>
              <a:gd name="connsiteY63-39772" fmla="*/ 4482655 h 6858000"/>
              <a:gd name="connsiteX64-39773" fmla="*/ 5998138 w 6127024"/>
              <a:gd name="connsiteY64-39774" fmla="*/ 4697518 h 6858000"/>
              <a:gd name="connsiteX65-39775" fmla="*/ 6007819 w 6127024"/>
              <a:gd name="connsiteY65-39776" fmla="*/ 4858148 h 6858000"/>
              <a:gd name="connsiteX66-39777" fmla="*/ 6007749 w 6127024"/>
              <a:gd name="connsiteY66-39778" fmla="*/ 4964715 h 6858000"/>
              <a:gd name="connsiteX67-39779" fmla="*/ 6005269 w 6127024"/>
              <a:gd name="connsiteY67-39780" fmla="*/ 5150567 h 6858000"/>
              <a:gd name="connsiteX68-39781" fmla="*/ 6001127 w 6127024"/>
              <a:gd name="connsiteY68-39782" fmla="*/ 5164609 h 6858000"/>
              <a:gd name="connsiteX69-39783" fmla="*/ 5998514 w 6127024"/>
              <a:gd name="connsiteY69-39784" fmla="*/ 5189673 h 6858000"/>
              <a:gd name="connsiteX70-39785" fmla="*/ 6018409 w 6127024"/>
              <a:gd name="connsiteY70-39786" fmla="*/ 5227157 h 6858000"/>
              <a:gd name="connsiteX71-39787" fmla="*/ 6036748 w 6127024"/>
              <a:gd name="connsiteY71-39788" fmla="*/ 5322752 h 6858000"/>
              <a:gd name="connsiteX72-39789" fmla="*/ 6036943 w 6127024"/>
              <a:gd name="connsiteY72-39790" fmla="*/ 5329480 h 6858000"/>
              <a:gd name="connsiteX73-39791" fmla="*/ 6037677 w 6127024"/>
              <a:gd name="connsiteY73-39792" fmla="*/ 5354807 h 6858000"/>
              <a:gd name="connsiteX74-39793" fmla="*/ 6039728 w 6127024"/>
              <a:gd name="connsiteY74-39794" fmla="*/ 5359416 h 6858000"/>
              <a:gd name="connsiteX75-39795" fmla="*/ 6053435 w 6127024"/>
              <a:gd name="connsiteY75-39796" fmla="*/ 5387547 h 6858000"/>
              <a:gd name="connsiteX76-39797" fmla="*/ 6065933 w 6127024"/>
              <a:gd name="connsiteY76-39798" fmla="*/ 5443002 h 6858000"/>
              <a:gd name="connsiteX77-39799" fmla="*/ 6068640 w 6127024"/>
              <a:gd name="connsiteY77-39800" fmla="*/ 5474503 h 6858000"/>
              <a:gd name="connsiteX78-39801" fmla="*/ 6080922 w 6127024"/>
              <a:gd name="connsiteY78-39802" fmla="*/ 5561070 h 6858000"/>
              <a:gd name="connsiteX79-39803" fmla="*/ 6096949 w 6127024"/>
              <a:gd name="connsiteY79-39804" fmla="*/ 5648179 h 6858000"/>
              <a:gd name="connsiteX80-39805" fmla="*/ 6121353 w 6127024"/>
              <a:gd name="connsiteY80-39806" fmla="*/ 5721725 h 6858000"/>
              <a:gd name="connsiteX81-39807" fmla="*/ 6109884 w 6127024"/>
              <a:gd name="connsiteY81-39808" fmla="*/ 5721959 h 6858000"/>
              <a:gd name="connsiteX82-39809" fmla="*/ 6127024 w 6127024"/>
              <a:gd name="connsiteY82-39810" fmla="*/ 5786902 h 6858000"/>
              <a:gd name="connsiteX83-39811" fmla="*/ 6115796 w 6127024"/>
              <a:gd name="connsiteY83-39812" fmla="*/ 5862844 h 6858000"/>
              <a:gd name="connsiteX84-39813" fmla="*/ 6102493 w 6127024"/>
              <a:gd name="connsiteY84-39814" fmla="*/ 5928602 h 6858000"/>
              <a:gd name="connsiteX85-39815" fmla="*/ 6056863 w 6127024"/>
              <a:gd name="connsiteY85-39816" fmla="*/ 6000643 h 6858000"/>
              <a:gd name="connsiteX86-39817" fmla="*/ 6045436 w 6127024"/>
              <a:gd name="connsiteY86-39818" fmla="*/ 6124480 h 6858000"/>
              <a:gd name="connsiteX87-39819" fmla="*/ 6030489 w 6127024"/>
              <a:gd name="connsiteY87-39820" fmla="*/ 6317666 h 6858000"/>
              <a:gd name="connsiteX88-39821" fmla="*/ 6007492 w 6127024"/>
              <a:gd name="connsiteY88-39822" fmla="*/ 6440818 h 6858000"/>
              <a:gd name="connsiteX89-39823" fmla="*/ 6009467 w 6127024"/>
              <a:gd name="connsiteY89-39824" fmla="*/ 6487076 h 6858000"/>
              <a:gd name="connsiteX90-39825" fmla="*/ 5995064 w 6127024"/>
              <a:gd name="connsiteY90-39826" fmla="*/ 6540791 h 6858000"/>
              <a:gd name="connsiteX91-39827" fmla="*/ 6004510 w 6127024"/>
              <a:gd name="connsiteY91-39828" fmla="*/ 6599256 h 6858000"/>
              <a:gd name="connsiteX92-39829" fmla="*/ 5986207 w 6127024"/>
              <a:gd name="connsiteY92-39830" fmla="*/ 6695855 h 6858000"/>
              <a:gd name="connsiteX93-39831" fmla="*/ 5979428 w 6127024"/>
              <a:gd name="connsiteY93-39832" fmla="*/ 6754678 h 6858000"/>
              <a:gd name="connsiteX94-39833" fmla="*/ 5983398 w 6127024"/>
              <a:gd name="connsiteY94-39834" fmla="*/ 6778641 h 6858000"/>
              <a:gd name="connsiteX95-39835" fmla="*/ 5984543 w 6127024"/>
              <a:gd name="connsiteY95-39836" fmla="*/ 6811016 h 6858000"/>
              <a:gd name="connsiteX96-39837" fmla="*/ 5979671 w 6127024"/>
              <a:gd name="connsiteY96-39838" fmla="*/ 6858000 h 6858000"/>
              <a:gd name="connsiteX97-39839" fmla="*/ 0 w 6127024"/>
              <a:gd name="connsiteY97-39840" fmla="*/ 6858000 h 6858000"/>
              <a:gd name="connsiteX98-39841" fmla="*/ 0 w 6127024"/>
              <a:gd name="connsiteY98-39842" fmla="*/ 0 h 6858000"/>
              <a:gd name="connsiteX0-39843" fmla="*/ 0 w 6127024"/>
              <a:gd name="connsiteY0-39844" fmla="*/ 0 h 6858000"/>
              <a:gd name="connsiteX1-39845" fmla="*/ 4965888 w 6127024"/>
              <a:gd name="connsiteY1-39846" fmla="*/ 0 h 6858000"/>
              <a:gd name="connsiteX2-39847" fmla="*/ 4967767 w 6127024"/>
              <a:gd name="connsiteY2-39848" fmla="*/ 7930 h 6858000"/>
              <a:gd name="connsiteX3-39849" fmla="*/ 4979444 w 6127024"/>
              <a:gd name="connsiteY3-39850" fmla="*/ 43921 h 6858000"/>
              <a:gd name="connsiteX4-39851" fmla="*/ 5021173 w 6127024"/>
              <a:gd name="connsiteY4-39852" fmla="*/ 123738 h 6858000"/>
              <a:gd name="connsiteX5-39853" fmla="*/ 5075458 w 6127024"/>
              <a:gd name="connsiteY5-39854" fmla="*/ 264355 h 6858000"/>
              <a:gd name="connsiteX6-39855" fmla="*/ 5081175 w 6127024"/>
              <a:gd name="connsiteY6-39856" fmla="*/ 277448 h 6858000"/>
              <a:gd name="connsiteX7-39857" fmla="*/ 5097011 w 6127024"/>
              <a:gd name="connsiteY7-39858" fmla="*/ 355616 h 6858000"/>
              <a:gd name="connsiteX8-39859" fmla="*/ 5153000 w 6127024"/>
              <a:gd name="connsiteY8-39860" fmla="*/ 507134 h 6858000"/>
              <a:gd name="connsiteX9-39861" fmla="*/ 5171282 w 6127024"/>
              <a:gd name="connsiteY9-39862" fmla="*/ 602071 h 6858000"/>
              <a:gd name="connsiteX10-39863" fmla="*/ 5176196 w 6127024"/>
              <a:gd name="connsiteY10-39864" fmla="*/ 636822 h 6858000"/>
              <a:gd name="connsiteX11-39865" fmla="*/ 5189051 w 6127024"/>
              <a:gd name="connsiteY11-39866" fmla="*/ 782518 h 6858000"/>
              <a:gd name="connsiteX12-39867" fmla="*/ 5218707 w 6127024"/>
              <a:gd name="connsiteY12-39868" fmla="*/ 886387 h 6858000"/>
              <a:gd name="connsiteX13-39869" fmla="*/ 5221281 w 6127024"/>
              <a:gd name="connsiteY13-39870" fmla="*/ 920873 h 6858000"/>
              <a:gd name="connsiteX14-39871" fmla="*/ 5201018 w 6127024"/>
              <a:gd name="connsiteY14-39872" fmla="*/ 1095027 h 6858000"/>
              <a:gd name="connsiteX15-39873" fmla="*/ 5189234 w 6127024"/>
              <a:gd name="connsiteY15-39874" fmla="*/ 1217308 h 6858000"/>
              <a:gd name="connsiteX16-39875" fmla="*/ 5202769 w 6127024"/>
              <a:gd name="connsiteY16-39876" fmla="*/ 1269450 h 6858000"/>
              <a:gd name="connsiteX17-39877" fmla="*/ 5225968 w 6127024"/>
              <a:gd name="connsiteY17-39878" fmla="*/ 1357994 h 6858000"/>
              <a:gd name="connsiteX18-39879" fmla="*/ 5231437 w 6127024"/>
              <a:gd name="connsiteY18-39880" fmla="*/ 1373779 h 6858000"/>
              <a:gd name="connsiteX19-39881" fmla="*/ 5237226 w 6127024"/>
              <a:gd name="connsiteY19-39882" fmla="*/ 1441327 h 6858000"/>
              <a:gd name="connsiteX20-39883" fmla="*/ 5255653 w 6127024"/>
              <a:gd name="connsiteY20-39884" fmla="*/ 1524712 h 6858000"/>
              <a:gd name="connsiteX21-39885" fmla="*/ 5263491 w 6127024"/>
              <a:gd name="connsiteY21-39886" fmla="*/ 1642938 h 6858000"/>
              <a:gd name="connsiteX22-39887" fmla="*/ 5256552 w 6127024"/>
              <a:gd name="connsiteY22-39888" fmla="*/ 1672509 h 6858000"/>
              <a:gd name="connsiteX23-39889" fmla="*/ 5266931 w 6127024"/>
              <a:gd name="connsiteY23-39890" fmla="*/ 1866147 h 6858000"/>
              <a:gd name="connsiteX24-39891" fmla="*/ 5255696 w 6127024"/>
              <a:gd name="connsiteY24-39892" fmla="*/ 1953770 h 6858000"/>
              <a:gd name="connsiteX25-39893" fmla="*/ 5252592 w 6127024"/>
              <a:gd name="connsiteY25-39894" fmla="*/ 2092210 h 6858000"/>
              <a:gd name="connsiteX26-39895" fmla="*/ 5250104 w 6127024"/>
              <a:gd name="connsiteY26-39896" fmla="*/ 2249166 h 6858000"/>
              <a:gd name="connsiteX27-39897" fmla="*/ 5251214 w 6127024"/>
              <a:gd name="connsiteY27-39898" fmla="*/ 2250944 h 6858000"/>
              <a:gd name="connsiteX28-39899" fmla="*/ 5250644 w 6127024"/>
              <a:gd name="connsiteY28-39900" fmla="*/ 2266619 h 6858000"/>
              <a:gd name="connsiteX29-39901" fmla="*/ 5293877 w 6127024"/>
              <a:gd name="connsiteY29-39902" fmla="*/ 2368649 h 6858000"/>
              <a:gd name="connsiteX30-39903" fmla="*/ 5311338 w 6127024"/>
              <a:gd name="connsiteY30-39904" fmla="*/ 2404034 h 6858000"/>
              <a:gd name="connsiteX31-39905" fmla="*/ 5338366 w 6127024"/>
              <a:gd name="connsiteY31-39906" fmla="*/ 2465052 h 6858000"/>
              <a:gd name="connsiteX32-39907" fmla="*/ 5371263 w 6127024"/>
              <a:gd name="connsiteY32-39908" fmla="*/ 2586413 h 6858000"/>
              <a:gd name="connsiteX33-39909" fmla="*/ 5407503 w 6127024"/>
              <a:gd name="connsiteY33-39910" fmla="*/ 2786290 h 6858000"/>
              <a:gd name="connsiteX34-39911" fmla="*/ 5407356 w 6127024"/>
              <a:gd name="connsiteY34-39912" fmla="*/ 2787545 h 6858000"/>
              <a:gd name="connsiteX35-39913" fmla="*/ 5457023 w 6127024"/>
              <a:gd name="connsiteY35-39914" fmla="*/ 2858292 h 6858000"/>
              <a:gd name="connsiteX36-39915" fmla="*/ 5479298 w 6127024"/>
              <a:gd name="connsiteY36-39916" fmla="*/ 2947791 h 6858000"/>
              <a:gd name="connsiteX37-39917" fmla="*/ 5481770 w 6127024"/>
              <a:gd name="connsiteY37-39918" fmla="*/ 2951352 h 6858000"/>
              <a:gd name="connsiteX38-39919" fmla="*/ 5482415 w 6127024"/>
              <a:gd name="connsiteY38-39920" fmla="*/ 3004079 h 6858000"/>
              <a:gd name="connsiteX39-39921" fmla="*/ 5503944 w 6127024"/>
              <a:gd name="connsiteY39-39922" fmla="*/ 3123335 h 6858000"/>
              <a:gd name="connsiteX40-39923" fmla="*/ 5516007 w 6127024"/>
              <a:gd name="connsiteY40-39924" fmla="*/ 3258473 h 6858000"/>
              <a:gd name="connsiteX41-39925" fmla="*/ 5589758 w 6127024"/>
              <a:gd name="connsiteY41-39926" fmla="*/ 3453699 h 6858000"/>
              <a:gd name="connsiteX42-39927" fmla="*/ 5596144 w 6127024"/>
              <a:gd name="connsiteY42-39928" fmla="*/ 3534624 h 6858000"/>
              <a:gd name="connsiteX43-39929" fmla="*/ 5597750 w 6127024"/>
              <a:gd name="connsiteY43-39930" fmla="*/ 3534129 h 6858000"/>
              <a:gd name="connsiteX44-39931" fmla="*/ 5618377 w 6127024"/>
              <a:gd name="connsiteY44-39932" fmla="*/ 3588431 h 6858000"/>
              <a:gd name="connsiteX45-39933" fmla="*/ 5655472 w 6127024"/>
              <a:gd name="connsiteY45-39934" fmla="*/ 3678877 h 6858000"/>
              <a:gd name="connsiteX46-39935" fmla="*/ 5683015 w 6127024"/>
              <a:gd name="connsiteY46-39936" fmla="*/ 3762025 h 6858000"/>
              <a:gd name="connsiteX47-39937" fmla="*/ 5696643 w 6127024"/>
              <a:gd name="connsiteY47-39938" fmla="*/ 3773888 h 6858000"/>
              <a:gd name="connsiteX48-39939" fmla="*/ 5768491 w 6127024"/>
              <a:gd name="connsiteY48-39940" fmla="*/ 3914399 h 6858000"/>
              <a:gd name="connsiteX49-39941" fmla="*/ 5793123 w 6127024"/>
              <a:gd name="connsiteY49-39942" fmla="*/ 3969952 h 6858000"/>
              <a:gd name="connsiteX50-39943" fmla="*/ 5808321 w 6127024"/>
              <a:gd name="connsiteY50-39944" fmla="*/ 3988153 h 6858000"/>
              <a:gd name="connsiteX51-39945" fmla="*/ 5825621 w 6127024"/>
              <a:gd name="connsiteY51-39946" fmla="*/ 4015525 h 6858000"/>
              <a:gd name="connsiteX52-39947" fmla="*/ 5860672 w 6127024"/>
              <a:gd name="connsiteY52-39948" fmla="*/ 4061579 h 6858000"/>
              <a:gd name="connsiteX53-39949" fmla="*/ 5872173 w 6127024"/>
              <a:gd name="connsiteY53-39950" fmla="*/ 4088497 h 6858000"/>
              <a:gd name="connsiteX54-39951" fmla="*/ 5894095 w 6127024"/>
              <a:gd name="connsiteY54-39952" fmla="*/ 4128857 h 6858000"/>
              <a:gd name="connsiteX55-39953" fmla="*/ 5903513 w 6127024"/>
              <a:gd name="connsiteY55-39954" fmla="*/ 4187661 h 6858000"/>
              <a:gd name="connsiteX56-39955" fmla="*/ 5917114 w 6127024"/>
              <a:gd name="connsiteY56-39956" fmla="*/ 4213096 h 6858000"/>
              <a:gd name="connsiteX57-39957" fmla="*/ 5924233 w 6127024"/>
              <a:gd name="connsiteY57-39958" fmla="*/ 4242060 h 6858000"/>
              <a:gd name="connsiteX58-39959" fmla="*/ 5928910 w 6127024"/>
              <a:gd name="connsiteY58-39960" fmla="*/ 4300973 h 6858000"/>
              <a:gd name="connsiteX59-39961" fmla="*/ 5939320 w 6127024"/>
              <a:gd name="connsiteY59-39962" fmla="*/ 4340435 h 6858000"/>
              <a:gd name="connsiteX60-39963" fmla="*/ 5946705 w 6127024"/>
              <a:gd name="connsiteY60-39964" fmla="*/ 4428051 h 6858000"/>
              <a:gd name="connsiteX61-39965" fmla="*/ 5949261 w 6127024"/>
              <a:gd name="connsiteY61-39966" fmla="*/ 4449185 h 6858000"/>
              <a:gd name="connsiteX62-39967" fmla="*/ 5968960 w 6127024"/>
              <a:gd name="connsiteY62-39968" fmla="*/ 4482655 h 6858000"/>
              <a:gd name="connsiteX63-39969" fmla="*/ 5998138 w 6127024"/>
              <a:gd name="connsiteY63-39970" fmla="*/ 4697518 h 6858000"/>
              <a:gd name="connsiteX64-39971" fmla="*/ 6007819 w 6127024"/>
              <a:gd name="connsiteY64-39972" fmla="*/ 4858148 h 6858000"/>
              <a:gd name="connsiteX65-39973" fmla="*/ 6007749 w 6127024"/>
              <a:gd name="connsiteY65-39974" fmla="*/ 4964715 h 6858000"/>
              <a:gd name="connsiteX66-39975" fmla="*/ 6005269 w 6127024"/>
              <a:gd name="connsiteY66-39976" fmla="*/ 5150567 h 6858000"/>
              <a:gd name="connsiteX67-39977" fmla="*/ 6001127 w 6127024"/>
              <a:gd name="connsiteY67-39978" fmla="*/ 5164609 h 6858000"/>
              <a:gd name="connsiteX68-39979" fmla="*/ 5998514 w 6127024"/>
              <a:gd name="connsiteY68-39980" fmla="*/ 5189673 h 6858000"/>
              <a:gd name="connsiteX69-39981" fmla="*/ 6018409 w 6127024"/>
              <a:gd name="connsiteY69-39982" fmla="*/ 5227157 h 6858000"/>
              <a:gd name="connsiteX70-39983" fmla="*/ 6036748 w 6127024"/>
              <a:gd name="connsiteY70-39984" fmla="*/ 5322752 h 6858000"/>
              <a:gd name="connsiteX71-39985" fmla="*/ 6036943 w 6127024"/>
              <a:gd name="connsiteY71-39986" fmla="*/ 5329480 h 6858000"/>
              <a:gd name="connsiteX72-39987" fmla="*/ 6037677 w 6127024"/>
              <a:gd name="connsiteY72-39988" fmla="*/ 5354807 h 6858000"/>
              <a:gd name="connsiteX73-39989" fmla="*/ 6039728 w 6127024"/>
              <a:gd name="connsiteY73-39990" fmla="*/ 5359416 h 6858000"/>
              <a:gd name="connsiteX74-39991" fmla="*/ 6053435 w 6127024"/>
              <a:gd name="connsiteY74-39992" fmla="*/ 5387547 h 6858000"/>
              <a:gd name="connsiteX75-39993" fmla="*/ 6065933 w 6127024"/>
              <a:gd name="connsiteY75-39994" fmla="*/ 5443002 h 6858000"/>
              <a:gd name="connsiteX76-39995" fmla="*/ 6068640 w 6127024"/>
              <a:gd name="connsiteY76-39996" fmla="*/ 5474503 h 6858000"/>
              <a:gd name="connsiteX77-39997" fmla="*/ 6080922 w 6127024"/>
              <a:gd name="connsiteY77-39998" fmla="*/ 5561070 h 6858000"/>
              <a:gd name="connsiteX78-39999" fmla="*/ 6096949 w 6127024"/>
              <a:gd name="connsiteY78-40000" fmla="*/ 5648179 h 6858000"/>
              <a:gd name="connsiteX79-40001" fmla="*/ 6121353 w 6127024"/>
              <a:gd name="connsiteY79-40002" fmla="*/ 5721725 h 6858000"/>
              <a:gd name="connsiteX80-40003" fmla="*/ 6109884 w 6127024"/>
              <a:gd name="connsiteY80-40004" fmla="*/ 5721959 h 6858000"/>
              <a:gd name="connsiteX81-40005" fmla="*/ 6127024 w 6127024"/>
              <a:gd name="connsiteY81-40006" fmla="*/ 5786902 h 6858000"/>
              <a:gd name="connsiteX82-40007" fmla="*/ 6115796 w 6127024"/>
              <a:gd name="connsiteY82-40008" fmla="*/ 5862844 h 6858000"/>
              <a:gd name="connsiteX83-40009" fmla="*/ 6102493 w 6127024"/>
              <a:gd name="connsiteY83-40010" fmla="*/ 5928602 h 6858000"/>
              <a:gd name="connsiteX84-40011" fmla="*/ 6056863 w 6127024"/>
              <a:gd name="connsiteY84-40012" fmla="*/ 6000643 h 6858000"/>
              <a:gd name="connsiteX85-40013" fmla="*/ 6045436 w 6127024"/>
              <a:gd name="connsiteY85-40014" fmla="*/ 6124480 h 6858000"/>
              <a:gd name="connsiteX86-40015" fmla="*/ 6030489 w 6127024"/>
              <a:gd name="connsiteY86-40016" fmla="*/ 6317666 h 6858000"/>
              <a:gd name="connsiteX87-40017" fmla="*/ 6007492 w 6127024"/>
              <a:gd name="connsiteY87-40018" fmla="*/ 6440818 h 6858000"/>
              <a:gd name="connsiteX88-40019" fmla="*/ 6009467 w 6127024"/>
              <a:gd name="connsiteY88-40020" fmla="*/ 6487076 h 6858000"/>
              <a:gd name="connsiteX89-40021" fmla="*/ 5995064 w 6127024"/>
              <a:gd name="connsiteY89-40022" fmla="*/ 6540791 h 6858000"/>
              <a:gd name="connsiteX90-40023" fmla="*/ 6004510 w 6127024"/>
              <a:gd name="connsiteY90-40024" fmla="*/ 6599256 h 6858000"/>
              <a:gd name="connsiteX91-40025" fmla="*/ 5986207 w 6127024"/>
              <a:gd name="connsiteY91-40026" fmla="*/ 6695855 h 6858000"/>
              <a:gd name="connsiteX92-40027" fmla="*/ 5979428 w 6127024"/>
              <a:gd name="connsiteY92-40028" fmla="*/ 6754678 h 6858000"/>
              <a:gd name="connsiteX93-40029" fmla="*/ 5983398 w 6127024"/>
              <a:gd name="connsiteY93-40030" fmla="*/ 6778641 h 6858000"/>
              <a:gd name="connsiteX94-40031" fmla="*/ 5984543 w 6127024"/>
              <a:gd name="connsiteY94-40032" fmla="*/ 6811016 h 6858000"/>
              <a:gd name="connsiteX95-40033" fmla="*/ 5979671 w 6127024"/>
              <a:gd name="connsiteY95-40034" fmla="*/ 6858000 h 6858000"/>
              <a:gd name="connsiteX96-40035" fmla="*/ 0 w 6127024"/>
              <a:gd name="connsiteY96-40036" fmla="*/ 6858000 h 6858000"/>
              <a:gd name="connsiteX97-40037" fmla="*/ 0 w 6127024"/>
              <a:gd name="connsiteY97-40038" fmla="*/ 0 h 6858000"/>
              <a:gd name="connsiteX0-40039" fmla="*/ 0 w 6127024"/>
              <a:gd name="connsiteY0-40040" fmla="*/ 0 h 6858000"/>
              <a:gd name="connsiteX1-40041" fmla="*/ 4965888 w 6127024"/>
              <a:gd name="connsiteY1-40042" fmla="*/ 0 h 6858000"/>
              <a:gd name="connsiteX2-40043" fmla="*/ 4967767 w 6127024"/>
              <a:gd name="connsiteY2-40044" fmla="*/ 7930 h 6858000"/>
              <a:gd name="connsiteX3-40045" fmla="*/ 4979444 w 6127024"/>
              <a:gd name="connsiteY3-40046" fmla="*/ 43921 h 6858000"/>
              <a:gd name="connsiteX4-40047" fmla="*/ 5021173 w 6127024"/>
              <a:gd name="connsiteY4-40048" fmla="*/ 123738 h 6858000"/>
              <a:gd name="connsiteX5-40049" fmla="*/ 5075458 w 6127024"/>
              <a:gd name="connsiteY5-40050" fmla="*/ 264355 h 6858000"/>
              <a:gd name="connsiteX6-40051" fmla="*/ 5081175 w 6127024"/>
              <a:gd name="connsiteY6-40052" fmla="*/ 277448 h 6858000"/>
              <a:gd name="connsiteX7-40053" fmla="*/ 5097011 w 6127024"/>
              <a:gd name="connsiteY7-40054" fmla="*/ 355616 h 6858000"/>
              <a:gd name="connsiteX8-40055" fmla="*/ 5153000 w 6127024"/>
              <a:gd name="connsiteY8-40056" fmla="*/ 507134 h 6858000"/>
              <a:gd name="connsiteX9-40057" fmla="*/ 5171282 w 6127024"/>
              <a:gd name="connsiteY9-40058" fmla="*/ 602071 h 6858000"/>
              <a:gd name="connsiteX10-40059" fmla="*/ 5176196 w 6127024"/>
              <a:gd name="connsiteY10-40060" fmla="*/ 636822 h 6858000"/>
              <a:gd name="connsiteX11-40061" fmla="*/ 5189051 w 6127024"/>
              <a:gd name="connsiteY11-40062" fmla="*/ 782518 h 6858000"/>
              <a:gd name="connsiteX12-40063" fmla="*/ 5218707 w 6127024"/>
              <a:gd name="connsiteY12-40064" fmla="*/ 886387 h 6858000"/>
              <a:gd name="connsiteX13-40065" fmla="*/ 5221281 w 6127024"/>
              <a:gd name="connsiteY13-40066" fmla="*/ 920873 h 6858000"/>
              <a:gd name="connsiteX14-40067" fmla="*/ 5201018 w 6127024"/>
              <a:gd name="connsiteY14-40068" fmla="*/ 1095027 h 6858000"/>
              <a:gd name="connsiteX15-40069" fmla="*/ 5189234 w 6127024"/>
              <a:gd name="connsiteY15-40070" fmla="*/ 1217308 h 6858000"/>
              <a:gd name="connsiteX16-40071" fmla="*/ 5202769 w 6127024"/>
              <a:gd name="connsiteY16-40072" fmla="*/ 1269450 h 6858000"/>
              <a:gd name="connsiteX17-40073" fmla="*/ 5225968 w 6127024"/>
              <a:gd name="connsiteY17-40074" fmla="*/ 1357994 h 6858000"/>
              <a:gd name="connsiteX18-40075" fmla="*/ 5231437 w 6127024"/>
              <a:gd name="connsiteY18-40076" fmla="*/ 1373779 h 6858000"/>
              <a:gd name="connsiteX19-40077" fmla="*/ 5237226 w 6127024"/>
              <a:gd name="connsiteY19-40078" fmla="*/ 1441327 h 6858000"/>
              <a:gd name="connsiteX20-40079" fmla="*/ 5255653 w 6127024"/>
              <a:gd name="connsiteY20-40080" fmla="*/ 1524712 h 6858000"/>
              <a:gd name="connsiteX21-40081" fmla="*/ 5263491 w 6127024"/>
              <a:gd name="connsiteY21-40082" fmla="*/ 1642938 h 6858000"/>
              <a:gd name="connsiteX22-40083" fmla="*/ 5256552 w 6127024"/>
              <a:gd name="connsiteY22-40084" fmla="*/ 1672509 h 6858000"/>
              <a:gd name="connsiteX23-40085" fmla="*/ 5266931 w 6127024"/>
              <a:gd name="connsiteY23-40086" fmla="*/ 1866147 h 6858000"/>
              <a:gd name="connsiteX24-40087" fmla="*/ 5255696 w 6127024"/>
              <a:gd name="connsiteY24-40088" fmla="*/ 1953770 h 6858000"/>
              <a:gd name="connsiteX25-40089" fmla="*/ 5252592 w 6127024"/>
              <a:gd name="connsiteY25-40090" fmla="*/ 2092210 h 6858000"/>
              <a:gd name="connsiteX26-40091" fmla="*/ 5250104 w 6127024"/>
              <a:gd name="connsiteY26-40092" fmla="*/ 2249166 h 6858000"/>
              <a:gd name="connsiteX27-40093" fmla="*/ 5251214 w 6127024"/>
              <a:gd name="connsiteY27-40094" fmla="*/ 2250944 h 6858000"/>
              <a:gd name="connsiteX28-40095" fmla="*/ 5250644 w 6127024"/>
              <a:gd name="connsiteY28-40096" fmla="*/ 2266619 h 6858000"/>
              <a:gd name="connsiteX29-40097" fmla="*/ 5293877 w 6127024"/>
              <a:gd name="connsiteY29-40098" fmla="*/ 2368649 h 6858000"/>
              <a:gd name="connsiteX30-40099" fmla="*/ 5311338 w 6127024"/>
              <a:gd name="connsiteY30-40100" fmla="*/ 2404034 h 6858000"/>
              <a:gd name="connsiteX31-40101" fmla="*/ 5338366 w 6127024"/>
              <a:gd name="connsiteY31-40102" fmla="*/ 2465052 h 6858000"/>
              <a:gd name="connsiteX32-40103" fmla="*/ 5371263 w 6127024"/>
              <a:gd name="connsiteY32-40104" fmla="*/ 2586413 h 6858000"/>
              <a:gd name="connsiteX33-40105" fmla="*/ 5407503 w 6127024"/>
              <a:gd name="connsiteY33-40106" fmla="*/ 2786290 h 6858000"/>
              <a:gd name="connsiteX34-40107" fmla="*/ 5407356 w 6127024"/>
              <a:gd name="connsiteY34-40108" fmla="*/ 2787545 h 6858000"/>
              <a:gd name="connsiteX35-40109" fmla="*/ 5457023 w 6127024"/>
              <a:gd name="connsiteY35-40110" fmla="*/ 2858292 h 6858000"/>
              <a:gd name="connsiteX36-40111" fmla="*/ 5479298 w 6127024"/>
              <a:gd name="connsiteY36-40112" fmla="*/ 2947791 h 6858000"/>
              <a:gd name="connsiteX37-40113" fmla="*/ 5481770 w 6127024"/>
              <a:gd name="connsiteY37-40114" fmla="*/ 2951352 h 6858000"/>
              <a:gd name="connsiteX38-40115" fmla="*/ 5482415 w 6127024"/>
              <a:gd name="connsiteY38-40116" fmla="*/ 3004079 h 6858000"/>
              <a:gd name="connsiteX39-40117" fmla="*/ 5503944 w 6127024"/>
              <a:gd name="connsiteY39-40118" fmla="*/ 3123335 h 6858000"/>
              <a:gd name="connsiteX40-40119" fmla="*/ 5516007 w 6127024"/>
              <a:gd name="connsiteY40-40120" fmla="*/ 3258473 h 6858000"/>
              <a:gd name="connsiteX41-40121" fmla="*/ 5589758 w 6127024"/>
              <a:gd name="connsiteY41-40122" fmla="*/ 3453699 h 6858000"/>
              <a:gd name="connsiteX42-40123" fmla="*/ 5596144 w 6127024"/>
              <a:gd name="connsiteY42-40124" fmla="*/ 3534624 h 6858000"/>
              <a:gd name="connsiteX43-40125" fmla="*/ 5597750 w 6127024"/>
              <a:gd name="connsiteY43-40126" fmla="*/ 3534129 h 6858000"/>
              <a:gd name="connsiteX44-40127" fmla="*/ 5618377 w 6127024"/>
              <a:gd name="connsiteY44-40128" fmla="*/ 3588431 h 6858000"/>
              <a:gd name="connsiteX45-40129" fmla="*/ 5655472 w 6127024"/>
              <a:gd name="connsiteY45-40130" fmla="*/ 3678877 h 6858000"/>
              <a:gd name="connsiteX46-40131" fmla="*/ 5683015 w 6127024"/>
              <a:gd name="connsiteY46-40132" fmla="*/ 3762025 h 6858000"/>
              <a:gd name="connsiteX47-40133" fmla="*/ 5696643 w 6127024"/>
              <a:gd name="connsiteY47-40134" fmla="*/ 3773888 h 6858000"/>
              <a:gd name="connsiteX48-40135" fmla="*/ 5768491 w 6127024"/>
              <a:gd name="connsiteY48-40136" fmla="*/ 3914399 h 6858000"/>
              <a:gd name="connsiteX49-40137" fmla="*/ 5793123 w 6127024"/>
              <a:gd name="connsiteY49-40138" fmla="*/ 3969952 h 6858000"/>
              <a:gd name="connsiteX50-40139" fmla="*/ 5808321 w 6127024"/>
              <a:gd name="connsiteY50-40140" fmla="*/ 3988153 h 6858000"/>
              <a:gd name="connsiteX51-40141" fmla="*/ 5825621 w 6127024"/>
              <a:gd name="connsiteY51-40142" fmla="*/ 4015525 h 6858000"/>
              <a:gd name="connsiteX52-40143" fmla="*/ 5860672 w 6127024"/>
              <a:gd name="connsiteY52-40144" fmla="*/ 4061579 h 6858000"/>
              <a:gd name="connsiteX53-40145" fmla="*/ 5872173 w 6127024"/>
              <a:gd name="connsiteY53-40146" fmla="*/ 4088497 h 6858000"/>
              <a:gd name="connsiteX54-40147" fmla="*/ 5894095 w 6127024"/>
              <a:gd name="connsiteY54-40148" fmla="*/ 4128857 h 6858000"/>
              <a:gd name="connsiteX55-40149" fmla="*/ 5903513 w 6127024"/>
              <a:gd name="connsiteY55-40150" fmla="*/ 4187661 h 6858000"/>
              <a:gd name="connsiteX56-40151" fmla="*/ 5917114 w 6127024"/>
              <a:gd name="connsiteY56-40152" fmla="*/ 4213096 h 6858000"/>
              <a:gd name="connsiteX57-40153" fmla="*/ 5924233 w 6127024"/>
              <a:gd name="connsiteY57-40154" fmla="*/ 4242060 h 6858000"/>
              <a:gd name="connsiteX58-40155" fmla="*/ 5928910 w 6127024"/>
              <a:gd name="connsiteY58-40156" fmla="*/ 4300973 h 6858000"/>
              <a:gd name="connsiteX59-40157" fmla="*/ 5946705 w 6127024"/>
              <a:gd name="connsiteY59-40158" fmla="*/ 4428051 h 6858000"/>
              <a:gd name="connsiteX60-40159" fmla="*/ 5949261 w 6127024"/>
              <a:gd name="connsiteY60-40160" fmla="*/ 4449185 h 6858000"/>
              <a:gd name="connsiteX61-40161" fmla="*/ 5968960 w 6127024"/>
              <a:gd name="connsiteY61-40162" fmla="*/ 4482655 h 6858000"/>
              <a:gd name="connsiteX62-40163" fmla="*/ 5998138 w 6127024"/>
              <a:gd name="connsiteY62-40164" fmla="*/ 4697518 h 6858000"/>
              <a:gd name="connsiteX63-40165" fmla="*/ 6007819 w 6127024"/>
              <a:gd name="connsiteY63-40166" fmla="*/ 4858148 h 6858000"/>
              <a:gd name="connsiteX64-40167" fmla="*/ 6007749 w 6127024"/>
              <a:gd name="connsiteY64-40168" fmla="*/ 4964715 h 6858000"/>
              <a:gd name="connsiteX65-40169" fmla="*/ 6005269 w 6127024"/>
              <a:gd name="connsiteY65-40170" fmla="*/ 5150567 h 6858000"/>
              <a:gd name="connsiteX66-40171" fmla="*/ 6001127 w 6127024"/>
              <a:gd name="connsiteY66-40172" fmla="*/ 5164609 h 6858000"/>
              <a:gd name="connsiteX67-40173" fmla="*/ 5998514 w 6127024"/>
              <a:gd name="connsiteY67-40174" fmla="*/ 5189673 h 6858000"/>
              <a:gd name="connsiteX68-40175" fmla="*/ 6018409 w 6127024"/>
              <a:gd name="connsiteY68-40176" fmla="*/ 5227157 h 6858000"/>
              <a:gd name="connsiteX69-40177" fmla="*/ 6036748 w 6127024"/>
              <a:gd name="connsiteY69-40178" fmla="*/ 5322752 h 6858000"/>
              <a:gd name="connsiteX70-40179" fmla="*/ 6036943 w 6127024"/>
              <a:gd name="connsiteY70-40180" fmla="*/ 5329480 h 6858000"/>
              <a:gd name="connsiteX71-40181" fmla="*/ 6037677 w 6127024"/>
              <a:gd name="connsiteY71-40182" fmla="*/ 5354807 h 6858000"/>
              <a:gd name="connsiteX72-40183" fmla="*/ 6039728 w 6127024"/>
              <a:gd name="connsiteY72-40184" fmla="*/ 5359416 h 6858000"/>
              <a:gd name="connsiteX73-40185" fmla="*/ 6053435 w 6127024"/>
              <a:gd name="connsiteY73-40186" fmla="*/ 5387547 h 6858000"/>
              <a:gd name="connsiteX74-40187" fmla="*/ 6065933 w 6127024"/>
              <a:gd name="connsiteY74-40188" fmla="*/ 5443002 h 6858000"/>
              <a:gd name="connsiteX75-40189" fmla="*/ 6068640 w 6127024"/>
              <a:gd name="connsiteY75-40190" fmla="*/ 5474503 h 6858000"/>
              <a:gd name="connsiteX76-40191" fmla="*/ 6080922 w 6127024"/>
              <a:gd name="connsiteY76-40192" fmla="*/ 5561070 h 6858000"/>
              <a:gd name="connsiteX77-40193" fmla="*/ 6096949 w 6127024"/>
              <a:gd name="connsiteY77-40194" fmla="*/ 5648179 h 6858000"/>
              <a:gd name="connsiteX78-40195" fmla="*/ 6121353 w 6127024"/>
              <a:gd name="connsiteY78-40196" fmla="*/ 5721725 h 6858000"/>
              <a:gd name="connsiteX79-40197" fmla="*/ 6109884 w 6127024"/>
              <a:gd name="connsiteY79-40198" fmla="*/ 5721959 h 6858000"/>
              <a:gd name="connsiteX80-40199" fmla="*/ 6127024 w 6127024"/>
              <a:gd name="connsiteY80-40200" fmla="*/ 5786902 h 6858000"/>
              <a:gd name="connsiteX81-40201" fmla="*/ 6115796 w 6127024"/>
              <a:gd name="connsiteY81-40202" fmla="*/ 5862844 h 6858000"/>
              <a:gd name="connsiteX82-40203" fmla="*/ 6102493 w 6127024"/>
              <a:gd name="connsiteY82-40204" fmla="*/ 5928602 h 6858000"/>
              <a:gd name="connsiteX83-40205" fmla="*/ 6056863 w 6127024"/>
              <a:gd name="connsiteY83-40206" fmla="*/ 6000643 h 6858000"/>
              <a:gd name="connsiteX84-40207" fmla="*/ 6045436 w 6127024"/>
              <a:gd name="connsiteY84-40208" fmla="*/ 6124480 h 6858000"/>
              <a:gd name="connsiteX85-40209" fmla="*/ 6030489 w 6127024"/>
              <a:gd name="connsiteY85-40210" fmla="*/ 6317666 h 6858000"/>
              <a:gd name="connsiteX86-40211" fmla="*/ 6007492 w 6127024"/>
              <a:gd name="connsiteY86-40212" fmla="*/ 6440818 h 6858000"/>
              <a:gd name="connsiteX87-40213" fmla="*/ 6009467 w 6127024"/>
              <a:gd name="connsiteY87-40214" fmla="*/ 6487076 h 6858000"/>
              <a:gd name="connsiteX88-40215" fmla="*/ 5995064 w 6127024"/>
              <a:gd name="connsiteY88-40216" fmla="*/ 6540791 h 6858000"/>
              <a:gd name="connsiteX89-40217" fmla="*/ 6004510 w 6127024"/>
              <a:gd name="connsiteY89-40218" fmla="*/ 6599256 h 6858000"/>
              <a:gd name="connsiteX90-40219" fmla="*/ 5986207 w 6127024"/>
              <a:gd name="connsiteY90-40220" fmla="*/ 6695855 h 6858000"/>
              <a:gd name="connsiteX91-40221" fmla="*/ 5979428 w 6127024"/>
              <a:gd name="connsiteY91-40222" fmla="*/ 6754678 h 6858000"/>
              <a:gd name="connsiteX92-40223" fmla="*/ 5983398 w 6127024"/>
              <a:gd name="connsiteY92-40224" fmla="*/ 6778641 h 6858000"/>
              <a:gd name="connsiteX93-40225" fmla="*/ 5984543 w 6127024"/>
              <a:gd name="connsiteY93-40226" fmla="*/ 6811016 h 6858000"/>
              <a:gd name="connsiteX94-40227" fmla="*/ 5979671 w 6127024"/>
              <a:gd name="connsiteY94-40228" fmla="*/ 6858000 h 6858000"/>
              <a:gd name="connsiteX95-40229" fmla="*/ 0 w 6127024"/>
              <a:gd name="connsiteY95-40230" fmla="*/ 6858000 h 6858000"/>
              <a:gd name="connsiteX96-40231" fmla="*/ 0 w 6127024"/>
              <a:gd name="connsiteY96-40232" fmla="*/ 0 h 6858000"/>
              <a:gd name="connsiteX0-40233" fmla="*/ 0 w 6127024"/>
              <a:gd name="connsiteY0-40234" fmla="*/ 0 h 6858000"/>
              <a:gd name="connsiteX1-40235" fmla="*/ 4965888 w 6127024"/>
              <a:gd name="connsiteY1-40236" fmla="*/ 0 h 6858000"/>
              <a:gd name="connsiteX2-40237" fmla="*/ 4967767 w 6127024"/>
              <a:gd name="connsiteY2-40238" fmla="*/ 7930 h 6858000"/>
              <a:gd name="connsiteX3-40239" fmla="*/ 4979444 w 6127024"/>
              <a:gd name="connsiteY3-40240" fmla="*/ 43921 h 6858000"/>
              <a:gd name="connsiteX4-40241" fmla="*/ 5021173 w 6127024"/>
              <a:gd name="connsiteY4-40242" fmla="*/ 123738 h 6858000"/>
              <a:gd name="connsiteX5-40243" fmla="*/ 5075458 w 6127024"/>
              <a:gd name="connsiteY5-40244" fmla="*/ 264355 h 6858000"/>
              <a:gd name="connsiteX6-40245" fmla="*/ 5081175 w 6127024"/>
              <a:gd name="connsiteY6-40246" fmla="*/ 277448 h 6858000"/>
              <a:gd name="connsiteX7-40247" fmla="*/ 5097011 w 6127024"/>
              <a:gd name="connsiteY7-40248" fmla="*/ 355616 h 6858000"/>
              <a:gd name="connsiteX8-40249" fmla="*/ 5153000 w 6127024"/>
              <a:gd name="connsiteY8-40250" fmla="*/ 507134 h 6858000"/>
              <a:gd name="connsiteX9-40251" fmla="*/ 5171282 w 6127024"/>
              <a:gd name="connsiteY9-40252" fmla="*/ 602071 h 6858000"/>
              <a:gd name="connsiteX10-40253" fmla="*/ 5176196 w 6127024"/>
              <a:gd name="connsiteY10-40254" fmla="*/ 636822 h 6858000"/>
              <a:gd name="connsiteX11-40255" fmla="*/ 5189051 w 6127024"/>
              <a:gd name="connsiteY11-40256" fmla="*/ 782518 h 6858000"/>
              <a:gd name="connsiteX12-40257" fmla="*/ 5218707 w 6127024"/>
              <a:gd name="connsiteY12-40258" fmla="*/ 886387 h 6858000"/>
              <a:gd name="connsiteX13-40259" fmla="*/ 5221281 w 6127024"/>
              <a:gd name="connsiteY13-40260" fmla="*/ 920873 h 6858000"/>
              <a:gd name="connsiteX14-40261" fmla="*/ 5201018 w 6127024"/>
              <a:gd name="connsiteY14-40262" fmla="*/ 1095027 h 6858000"/>
              <a:gd name="connsiteX15-40263" fmla="*/ 5189234 w 6127024"/>
              <a:gd name="connsiteY15-40264" fmla="*/ 1217308 h 6858000"/>
              <a:gd name="connsiteX16-40265" fmla="*/ 5202769 w 6127024"/>
              <a:gd name="connsiteY16-40266" fmla="*/ 1269450 h 6858000"/>
              <a:gd name="connsiteX17-40267" fmla="*/ 5225968 w 6127024"/>
              <a:gd name="connsiteY17-40268" fmla="*/ 1357994 h 6858000"/>
              <a:gd name="connsiteX18-40269" fmla="*/ 5231437 w 6127024"/>
              <a:gd name="connsiteY18-40270" fmla="*/ 1373779 h 6858000"/>
              <a:gd name="connsiteX19-40271" fmla="*/ 5237226 w 6127024"/>
              <a:gd name="connsiteY19-40272" fmla="*/ 1441327 h 6858000"/>
              <a:gd name="connsiteX20-40273" fmla="*/ 5255653 w 6127024"/>
              <a:gd name="connsiteY20-40274" fmla="*/ 1524712 h 6858000"/>
              <a:gd name="connsiteX21-40275" fmla="*/ 5263491 w 6127024"/>
              <a:gd name="connsiteY21-40276" fmla="*/ 1642938 h 6858000"/>
              <a:gd name="connsiteX22-40277" fmla="*/ 5256552 w 6127024"/>
              <a:gd name="connsiteY22-40278" fmla="*/ 1672509 h 6858000"/>
              <a:gd name="connsiteX23-40279" fmla="*/ 5266931 w 6127024"/>
              <a:gd name="connsiteY23-40280" fmla="*/ 1866147 h 6858000"/>
              <a:gd name="connsiteX24-40281" fmla="*/ 5255696 w 6127024"/>
              <a:gd name="connsiteY24-40282" fmla="*/ 1953770 h 6858000"/>
              <a:gd name="connsiteX25-40283" fmla="*/ 5252592 w 6127024"/>
              <a:gd name="connsiteY25-40284" fmla="*/ 2092210 h 6858000"/>
              <a:gd name="connsiteX26-40285" fmla="*/ 5250104 w 6127024"/>
              <a:gd name="connsiteY26-40286" fmla="*/ 2249166 h 6858000"/>
              <a:gd name="connsiteX27-40287" fmla="*/ 5251214 w 6127024"/>
              <a:gd name="connsiteY27-40288" fmla="*/ 2250944 h 6858000"/>
              <a:gd name="connsiteX28-40289" fmla="*/ 5250644 w 6127024"/>
              <a:gd name="connsiteY28-40290" fmla="*/ 2266619 h 6858000"/>
              <a:gd name="connsiteX29-40291" fmla="*/ 5293877 w 6127024"/>
              <a:gd name="connsiteY29-40292" fmla="*/ 2368649 h 6858000"/>
              <a:gd name="connsiteX30-40293" fmla="*/ 5311338 w 6127024"/>
              <a:gd name="connsiteY30-40294" fmla="*/ 2404034 h 6858000"/>
              <a:gd name="connsiteX31-40295" fmla="*/ 5338366 w 6127024"/>
              <a:gd name="connsiteY31-40296" fmla="*/ 2465052 h 6858000"/>
              <a:gd name="connsiteX32-40297" fmla="*/ 5371263 w 6127024"/>
              <a:gd name="connsiteY32-40298" fmla="*/ 2586413 h 6858000"/>
              <a:gd name="connsiteX33-40299" fmla="*/ 5407503 w 6127024"/>
              <a:gd name="connsiteY33-40300" fmla="*/ 2786290 h 6858000"/>
              <a:gd name="connsiteX34-40301" fmla="*/ 5407356 w 6127024"/>
              <a:gd name="connsiteY34-40302" fmla="*/ 2787545 h 6858000"/>
              <a:gd name="connsiteX35-40303" fmla="*/ 5457023 w 6127024"/>
              <a:gd name="connsiteY35-40304" fmla="*/ 2858292 h 6858000"/>
              <a:gd name="connsiteX36-40305" fmla="*/ 5479298 w 6127024"/>
              <a:gd name="connsiteY36-40306" fmla="*/ 2947791 h 6858000"/>
              <a:gd name="connsiteX37-40307" fmla="*/ 5481770 w 6127024"/>
              <a:gd name="connsiteY37-40308" fmla="*/ 2951352 h 6858000"/>
              <a:gd name="connsiteX38-40309" fmla="*/ 5482415 w 6127024"/>
              <a:gd name="connsiteY38-40310" fmla="*/ 3004079 h 6858000"/>
              <a:gd name="connsiteX39-40311" fmla="*/ 5503944 w 6127024"/>
              <a:gd name="connsiteY39-40312" fmla="*/ 3123335 h 6858000"/>
              <a:gd name="connsiteX40-40313" fmla="*/ 5516007 w 6127024"/>
              <a:gd name="connsiteY40-40314" fmla="*/ 3258473 h 6858000"/>
              <a:gd name="connsiteX41-40315" fmla="*/ 5589758 w 6127024"/>
              <a:gd name="connsiteY41-40316" fmla="*/ 3453699 h 6858000"/>
              <a:gd name="connsiteX42-40317" fmla="*/ 5596144 w 6127024"/>
              <a:gd name="connsiteY42-40318" fmla="*/ 3534624 h 6858000"/>
              <a:gd name="connsiteX43-40319" fmla="*/ 5597750 w 6127024"/>
              <a:gd name="connsiteY43-40320" fmla="*/ 3534129 h 6858000"/>
              <a:gd name="connsiteX44-40321" fmla="*/ 5618377 w 6127024"/>
              <a:gd name="connsiteY44-40322" fmla="*/ 3588431 h 6858000"/>
              <a:gd name="connsiteX45-40323" fmla="*/ 5655472 w 6127024"/>
              <a:gd name="connsiteY45-40324" fmla="*/ 3678877 h 6858000"/>
              <a:gd name="connsiteX46-40325" fmla="*/ 5683015 w 6127024"/>
              <a:gd name="connsiteY46-40326" fmla="*/ 3762025 h 6858000"/>
              <a:gd name="connsiteX47-40327" fmla="*/ 5696643 w 6127024"/>
              <a:gd name="connsiteY47-40328" fmla="*/ 3773888 h 6858000"/>
              <a:gd name="connsiteX48-40329" fmla="*/ 5768491 w 6127024"/>
              <a:gd name="connsiteY48-40330" fmla="*/ 3914399 h 6858000"/>
              <a:gd name="connsiteX49-40331" fmla="*/ 5793123 w 6127024"/>
              <a:gd name="connsiteY49-40332" fmla="*/ 3969952 h 6858000"/>
              <a:gd name="connsiteX50-40333" fmla="*/ 5808321 w 6127024"/>
              <a:gd name="connsiteY50-40334" fmla="*/ 3988153 h 6858000"/>
              <a:gd name="connsiteX51-40335" fmla="*/ 5825621 w 6127024"/>
              <a:gd name="connsiteY51-40336" fmla="*/ 4015525 h 6858000"/>
              <a:gd name="connsiteX52-40337" fmla="*/ 5860672 w 6127024"/>
              <a:gd name="connsiteY52-40338" fmla="*/ 4061579 h 6858000"/>
              <a:gd name="connsiteX53-40339" fmla="*/ 5872173 w 6127024"/>
              <a:gd name="connsiteY53-40340" fmla="*/ 4088497 h 6858000"/>
              <a:gd name="connsiteX54-40341" fmla="*/ 5894095 w 6127024"/>
              <a:gd name="connsiteY54-40342" fmla="*/ 4128857 h 6858000"/>
              <a:gd name="connsiteX55-40343" fmla="*/ 5903513 w 6127024"/>
              <a:gd name="connsiteY55-40344" fmla="*/ 4187661 h 6858000"/>
              <a:gd name="connsiteX56-40345" fmla="*/ 5924233 w 6127024"/>
              <a:gd name="connsiteY56-40346" fmla="*/ 4242060 h 6858000"/>
              <a:gd name="connsiteX57-40347" fmla="*/ 5928910 w 6127024"/>
              <a:gd name="connsiteY57-40348" fmla="*/ 4300973 h 6858000"/>
              <a:gd name="connsiteX58-40349" fmla="*/ 5946705 w 6127024"/>
              <a:gd name="connsiteY58-40350" fmla="*/ 4428051 h 6858000"/>
              <a:gd name="connsiteX59-40351" fmla="*/ 5949261 w 6127024"/>
              <a:gd name="connsiteY59-40352" fmla="*/ 4449185 h 6858000"/>
              <a:gd name="connsiteX60-40353" fmla="*/ 5968960 w 6127024"/>
              <a:gd name="connsiteY60-40354" fmla="*/ 4482655 h 6858000"/>
              <a:gd name="connsiteX61-40355" fmla="*/ 5998138 w 6127024"/>
              <a:gd name="connsiteY61-40356" fmla="*/ 4697518 h 6858000"/>
              <a:gd name="connsiteX62-40357" fmla="*/ 6007819 w 6127024"/>
              <a:gd name="connsiteY62-40358" fmla="*/ 4858148 h 6858000"/>
              <a:gd name="connsiteX63-40359" fmla="*/ 6007749 w 6127024"/>
              <a:gd name="connsiteY63-40360" fmla="*/ 4964715 h 6858000"/>
              <a:gd name="connsiteX64-40361" fmla="*/ 6005269 w 6127024"/>
              <a:gd name="connsiteY64-40362" fmla="*/ 5150567 h 6858000"/>
              <a:gd name="connsiteX65-40363" fmla="*/ 6001127 w 6127024"/>
              <a:gd name="connsiteY65-40364" fmla="*/ 5164609 h 6858000"/>
              <a:gd name="connsiteX66-40365" fmla="*/ 5998514 w 6127024"/>
              <a:gd name="connsiteY66-40366" fmla="*/ 5189673 h 6858000"/>
              <a:gd name="connsiteX67-40367" fmla="*/ 6018409 w 6127024"/>
              <a:gd name="connsiteY67-40368" fmla="*/ 5227157 h 6858000"/>
              <a:gd name="connsiteX68-40369" fmla="*/ 6036748 w 6127024"/>
              <a:gd name="connsiteY68-40370" fmla="*/ 5322752 h 6858000"/>
              <a:gd name="connsiteX69-40371" fmla="*/ 6036943 w 6127024"/>
              <a:gd name="connsiteY69-40372" fmla="*/ 5329480 h 6858000"/>
              <a:gd name="connsiteX70-40373" fmla="*/ 6037677 w 6127024"/>
              <a:gd name="connsiteY70-40374" fmla="*/ 5354807 h 6858000"/>
              <a:gd name="connsiteX71-40375" fmla="*/ 6039728 w 6127024"/>
              <a:gd name="connsiteY71-40376" fmla="*/ 5359416 h 6858000"/>
              <a:gd name="connsiteX72-40377" fmla="*/ 6053435 w 6127024"/>
              <a:gd name="connsiteY72-40378" fmla="*/ 5387547 h 6858000"/>
              <a:gd name="connsiteX73-40379" fmla="*/ 6065933 w 6127024"/>
              <a:gd name="connsiteY73-40380" fmla="*/ 5443002 h 6858000"/>
              <a:gd name="connsiteX74-40381" fmla="*/ 6068640 w 6127024"/>
              <a:gd name="connsiteY74-40382" fmla="*/ 5474503 h 6858000"/>
              <a:gd name="connsiteX75-40383" fmla="*/ 6080922 w 6127024"/>
              <a:gd name="connsiteY75-40384" fmla="*/ 5561070 h 6858000"/>
              <a:gd name="connsiteX76-40385" fmla="*/ 6096949 w 6127024"/>
              <a:gd name="connsiteY76-40386" fmla="*/ 5648179 h 6858000"/>
              <a:gd name="connsiteX77-40387" fmla="*/ 6121353 w 6127024"/>
              <a:gd name="connsiteY77-40388" fmla="*/ 5721725 h 6858000"/>
              <a:gd name="connsiteX78-40389" fmla="*/ 6109884 w 6127024"/>
              <a:gd name="connsiteY78-40390" fmla="*/ 5721959 h 6858000"/>
              <a:gd name="connsiteX79-40391" fmla="*/ 6127024 w 6127024"/>
              <a:gd name="connsiteY79-40392" fmla="*/ 5786902 h 6858000"/>
              <a:gd name="connsiteX80-40393" fmla="*/ 6115796 w 6127024"/>
              <a:gd name="connsiteY80-40394" fmla="*/ 5862844 h 6858000"/>
              <a:gd name="connsiteX81-40395" fmla="*/ 6102493 w 6127024"/>
              <a:gd name="connsiteY81-40396" fmla="*/ 5928602 h 6858000"/>
              <a:gd name="connsiteX82-40397" fmla="*/ 6056863 w 6127024"/>
              <a:gd name="connsiteY82-40398" fmla="*/ 6000643 h 6858000"/>
              <a:gd name="connsiteX83-40399" fmla="*/ 6045436 w 6127024"/>
              <a:gd name="connsiteY83-40400" fmla="*/ 6124480 h 6858000"/>
              <a:gd name="connsiteX84-40401" fmla="*/ 6030489 w 6127024"/>
              <a:gd name="connsiteY84-40402" fmla="*/ 6317666 h 6858000"/>
              <a:gd name="connsiteX85-40403" fmla="*/ 6007492 w 6127024"/>
              <a:gd name="connsiteY85-40404" fmla="*/ 6440818 h 6858000"/>
              <a:gd name="connsiteX86-40405" fmla="*/ 6009467 w 6127024"/>
              <a:gd name="connsiteY86-40406" fmla="*/ 6487076 h 6858000"/>
              <a:gd name="connsiteX87-40407" fmla="*/ 5995064 w 6127024"/>
              <a:gd name="connsiteY87-40408" fmla="*/ 6540791 h 6858000"/>
              <a:gd name="connsiteX88-40409" fmla="*/ 6004510 w 6127024"/>
              <a:gd name="connsiteY88-40410" fmla="*/ 6599256 h 6858000"/>
              <a:gd name="connsiteX89-40411" fmla="*/ 5986207 w 6127024"/>
              <a:gd name="connsiteY89-40412" fmla="*/ 6695855 h 6858000"/>
              <a:gd name="connsiteX90-40413" fmla="*/ 5979428 w 6127024"/>
              <a:gd name="connsiteY90-40414" fmla="*/ 6754678 h 6858000"/>
              <a:gd name="connsiteX91-40415" fmla="*/ 5983398 w 6127024"/>
              <a:gd name="connsiteY91-40416" fmla="*/ 6778641 h 6858000"/>
              <a:gd name="connsiteX92-40417" fmla="*/ 5984543 w 6127024"/>
              <a:gd name="connsiteY92-40418" fmla="*/ 6811016 h 6858000"/>
              <a:gd name="connsiteX93-40419" fmla="*/ 5979671 w 6127024"/>
              <a:gd name="connsiteY93-40420" fmla="*/ 6858000 h 6858000"/>
              <a:gd name="connsiteX94-40421" fmla="*/ 0 w 6127024"/>
              <a:gd name="connsiteY94-40422" fmla="*/ 6858000 h 6858000"/>
              <a:gd name="connsiteX95-40423" fmla="*/ 0 w 6127024"/>
              <a:gd name="connsiteY95-40424" fmla="*/ 0 h 6858000"/>
              <a:gd name="connsiteX0-40425" fmla="*/ 0 w 6127024"/>
              <a:gd name="connsiteY0-40426" fmla="*/ 0 h 6858000"/>
              <a:gd name="connsiteX1-40427" fmla="*/ 4965888 w 6127024"/>
              <a:gd name="connsiteY1-40428" fmla="*/ 0 h 6858000"/>
              <a:gd name="connsiteX2-40429" fmla="*/ 4967767 w 6127024"/>
              <a:gd name="connsiteY2-40430" fmla="*/ 7930 h 6858000"/>
              <a:gd name="connsiteX3-40431" fmla="*/ 4979444 w 6127024"/>
              <a:gd name="connsiteY3-40432" fmla="*/ 43921 h 6858000"/>
              <a:gd name="connsiteX4-40433" fmla="*/ 5021173 w 6127024"/>
              <a:gd name="connsiteY4-40434" fmla="*/ 123738 h 6858000"/>
              <a:gd name="connsiteX5-40435" fmla="*/ 5075458 w 6127024"/>
              <a:gd name="connsiteY5-40436" fmla="*/ 264355 h 6858000"/>
              <a:gd name="connsiteX6-40437" fmla="*/ 5081175 w 6127024"/>
              <a:gd name="connsiteY6-40438" fmla="*/ 277448 h 6858000"/>
              <a:gd name="connsiteX7-40439" fmla="*/ 5097011 w 6127024"/>
              <a:gd name="connsiteY7-40440" fmla="*/ 355616 h 6858000"/>
              <a:gd name="connsiteX8-40441" fmla="*/ 5153000 w 6127024"/>
              <a:gd name="connsiteY8-40442" fmla="*/ 507134 h 6858000"/>
              <a:gd name="connsiteX9-40443" fmla="*/ 5171282 w 6127024"/>
              <a:gd name="connsiteY9-40444" fmla="*/ 602071 h 6858000"/>
              <a:gd name="connsiteX10-40445" fmla="*/ 5176196 w 6127024"/>
              <a:gd name="connsiteY10-40446" fmla="*/ 636822 h 6858000"/>
              <a:gd name="connsiteX11-40447" fmla="*/ 5189051 w 6127024"/>
              <a:gd name="connsiteY11-40448" fmla="*/ 782518 h 6858000"/>
              <a:gd name="connsiteX12-40449" fmla="*/ 5218707 w 6127024"/>
              <a:gd name="connsiteY12-40450" fmla="*/ 886387 h 6858000"/>
              <a:gd name="connsiteX13-40451" fmla="*/ 5221281 w 6127024"/>
              <a:gd name="connsiteY13-40452" fmla="*/ 920873 h 6858000"/>
              <a:gd name="connsiteX14-40453" fmla="*/ 5201018 w 6127024"/>
              <a:gd name="connsiteY14-40454" fmla="*/ 1095027 h 6858000"/>
              <a:gd name="connsiteX15-40455" fmla="*/ 5189234 w 6127024"/>
              <a:gd name="connsiteY15-40456" fmla="*/ 1217308 h 6858000"/>
              <a:gd name="connsiteX16-40457" fmla="*/ 5202769 w 6127024"/>
              <a:gd name="connsiteY16-40458" fmla="*/ 1269450 h 6858000"/>
              <a:gd name="connsiteX17-40459" fmla="*/ 5225968 w 6127024"/>
              <a:gd name="connsiteY17-40460" fmla="*/ 1357994 h 6858000"/>
              <a:gd name="connsiteX18-40461" fmla="*/ 5231437 w 6127024"/>
              <a:gd name="connsiteY18-40462" fmla="*/ 1373779 h 6858000"/>
              <a:gd name="connsiteX19-40463" fmla="*/ 5237226 w 6127024"/>
              <a:gd name="connsiteY19-40464" fmla="*/ 1441327 h 6858000"/>
              <a:gd name="connsiteX20-40465" fmla="*/ 5255653 w 6127024"/>
              <a:gd name="connsiteY20-40466" fmla="*/ 1524712 h 6858000"/>
              <a:gd name="connsiteX21-40467" fmla="*/ 5263491 w 6127024"/>
              <a:gd name="connsiteY21-40468" fmla="*/ 1642938 h 6858000"/>
              <a:gd name="connsiteX22-40469" fmla="*/ 5256552 w 6127024"/>
              <a:gd name="connsiteY22-40470" fmla="*/ 1672509 h 6858000"/>
              <a:gd name="connsiteX23-40471" fmla="*/ 5266931 w 6127024"/>
              <a:gd name="connsiteY23-40472" fmla="*/ 1866147 h 6858000"/>
              <a:gd name="connsiteX24-40473" fmla="*/ 5255696 w 6127024"/>
              <a:gd name="connsiteY24-40474" fmla="*/ 1953770 h 6858000"/>
              <a:gd name="connsiteX25-40475" fmla="*/ 5252592 w 6127024"/>
              <a:gd name="connsiteY25-40476" fmla="*/ 2092210 h 6858000"/>
              <a:gd name="connsiteX26-40477" fmla="*/ 5250104 w 6127024"/>
              <a:gd name="connsiteY26-40478" fmla="*/ 2249166 h 6858000"/>
              <a:gd name="connsiteX27-40479" fmla="*/ 5251214 w 6127024"/>
              <a:gd name="connsiteY27-40480" fmla="*/ 2250944 h 6858000"/>
              <a:gd name="connsiteX28-40481" fmla="*/ 5250644 w 6127024"/>
              <a:gd name="connsiteY28-40482" fmla="*/ 2266619 h 6858000"/>
              <a:gd name="connsiteX29-40483" fmla="*/ 5293877 w 6127024"/>
              <a:gd name="connsiteY29-40484" fmla="*/ 2368649 h 6858000"/>
              <a:gd name="connsiteX30-40485" fmla="*/ 5311338 w 6127024"/>
              <a:gd name="connsiteY30-40486" fmla="*/ 2404034 h 6858000"/>
              <a:gd name="connsiteX31-40487" fmla="*/ 5338366 w 6127024"/>
              <a:gd name="connsiteY31-40488" fmla="*/ 2465052 h 6858000"/>
              <a:gd name="connsiteX32-40489" fmla="*/ 5371263 w 6127024"/>
              <a:gd name="connsiteY32-40490" fmla="*/ 2586413 h 6858000"/>
              <a:gd name="connsiteX33-40491" fmla="*/ 5407503 w 6127024"/>
              <a:gd name="connsiteY33-40492" fmla="*/ 2786290 h 6858000"/>
              <a:gd name="connsiteX34-40493" fmla="*/ 5407356 w 6127024"/>
              <a:gd name="connsiteY34-40494" fmla="*/ 2787545 h 6858000"/>
              <a:gd name="connsiteX35-40495" fmla="*/ 5457023 w 6127024"/>
              <a:gd name="connsiteY35-40496" fmla="*/ 2858292 h 6858000"/>
              <a:gd name="connsiteX36-40497" fmla="*/ 5479298 w 6127024"/>
              <a:gd name="connsiteY36-40498" fmla="*/ 2947791 h 6858000"/>
              <a:gd name="connsiteX37-40499" fmla="*/ 5481770 w 6127024"/>
              <a:gd name="connsiteY37-40500" fmla="*/ 2951352 h 6858000"/>
              <a:gd name="connsiteX38-40501" fmla="*/ 5482415 w 6127024"/>
              <a:gd name="connsiteY38-40502" fmla="*/ 3004079 h 6858000"/>
              <a:gd name="connsiteX39-40503" fmla="*/ 5503944 w 6127024"/>
              <a:gd name="connsiteY39-40504" fmla="*/ 3123335 h 6858000"/>
              <a:gd name="connsiteX40-40505" fmla="*/ 5516007 w 6127024"/>
              <a:gd name="connsiteY40-40506" fmla="*/ 3258473 h 6858000"/>
              <a:gd name="connsiteX41-40507" fmla="*/ 5589758 w 6127024"/>
              <a:gd name="connsiteY41-40508" fmla="*/ 3453699 h 6858000"/>
              <a:gd name="connsiteX42-40509" fmla="*/ 5596144 w 6127024"/>
              <a:gd name="connsiteY42-40510" fmla="*/ 3534624 h 6858000"/>
              <a:gd name="connsiteX43-40511" fmla="*/ 5597750 w 6127024"/>
              <a:gd name="connsiteY43-40512" fmla="*/ 3534129 h 6858000"/>
              <a:gd name="connsiteX44-40513" fmla="*/ 5618377 w 6127024"/>
              <a:gd name="connsiteY44-40514" fmla="*/ 3588431 h 6858000"/>
              <a:gd name="connsiteX45-40515" fmla="*/ 5655472 w 6127024"/>
              <a:gd name="connsiteY45-40516" fmla="*/ 3678877 h 6858000"/>
              <a:gd name="connsiteX46-40517" fmla="*/ 5683015 w 6127024"/>
              <a:gd name="connsiteY46-40518" fmla="*/ 3762025 h 6858000"/>
              <a:gd name="connsiteX47-40519" fmla="*/ 5696643 w 6127024"/>
              <a:gd name="connsiteY47-40520" fmla="*/ 3773888 h 6858000"/>
              <a:gd name="connsiteX48-40521" fmla="*/ 5768491 w 6127024"/>
              <a:gd name="connsiteY48-40522" fmla="*/ 3914399 h 6858000"/>
              <a:gd name="connsiteX49-40523" fmla="*/ 5793123 w 6127024"/>
              <a:gd name="connsiteY49-40524" fmla="*/ 3969952 h 6858000"/>
              <a:gd name="connsiteX50-40525" fmla="*/ 5808321 w 6127024"/>
              <a:gd name="connsiteY50-40526" fmla="*/ 3988153 h 6858000"/>
              <a:gd name="connsiteX51-40527" fmla="*/ 5825621 w 6127024"/>
              <a:gd name="connsiteY51-40528" fmla="*/ 4015525 h 6858000"/>
              <a:gd name="connsiteX52-40529" fmla="*/ 5860672 w 6127024"/>
              <a:gd name="connsiteY52-40530" fmla="*/ 4061579 h 6858000"/>
              <a:gd name="connsiteX53-40531" fmla="*/ 5872173 w 6127024"/>
              <a:gd name="connsiteY53-40532" fmla="*/ 4088497 h 6858000"/>
              <a:gd name="connsiteX54-40533" fmla="*/ 5894095 w 6127024"/>
              <a:gd name="connsiteY54-40534" fmla="*/ 4128857 h 6858000"/>
              <a:gd name="connsiteX55-40535" fmla="*/ 5903513 w 6127024"/>
              <a:gd name="connsiteY55-40536" fmla="*/ 4187661 h 6858000"/>
              <a:gd name="connsiteX56-40537" fmla="*/ 5928910 w 6127024"/>
              <a:gd name="connsiteY56-40538" fmla="*/ 4300973 h 6858000"/>
              <a:gd name="connsiteX57-40539" fmla="*/ 5946705 w 6127024"/>
              <a:gd name="connsiteY57-40540" fmla="*/ 4428051 h 6858000"/>
              <a:gd name="connsiteX58-40541" fmla="*/ 5949261 w 6127024"/>
              <a:gd name="connsiteY58-40542" fmla="*/ 4449185 h 6858000"/>
              <a:gd name="connsiteX59-40543" fmla="*/ 5968960 w 6127024"/>
              <a:gd name="connsiteY59-40544" fmla="*/ 4482655 h 6858000"/>
              <a:gd name="connsiteX60-40545" fmla="*/ 5998138 w 6127024"/>
              <a:gd name="connsiteY60-40546" fmla="*/ 4697518 h 6858000"/>
              <a:gd name="connsiteX61-40547" fmla="*/ 6007819 w 6127024"/>
              <a:gd name="connsiteY61-40548" fmla="*/ 4858148 h 6858000"/>
              <a:gd name="connsiteX62-40549" fmla="*/ 6007749 w 6127024"/>
              <a:gd name="connsiteY62-40550" fmla="*/ 4964715 h 6858000"/>
              <a:gd name="connsiteX63-40551" fmla="*/ 6005269 w 6127024"/>
              <a:gd name="connsiteY63-40552" fmla="*/ 5150567 h 6858000"/>
              <a:gd name="connsiteX64-40553" fmla="*/ 6001127 w 6127024"/>
              <a:gd name="connsiteY64-40554" fmla="*/ 5164609 h 6858000"/>
              <a:gd name="connsiteX65-40555" fmla="*/ 5998514 w 6127024"/>
              <a:gd name="connsiteY65-40556" fmla="*/ 5189673 h 6858000"/>
              <a:gd name="connsiteX66-40557" fmla="*/ 6018409 w 6127024"/>
              <a:gd name="connsiteY66-40558" fmla="*/ 5227157 h 6858000"/>
              <a:gd name="connsiteX67-40559" fmla="*/ 6036748 w 6127024"/>
              <a:gd name="connsiteY67-40560" fmla="*/ 5322752 h 6858000"/>
              <a:gd name="connsiteX68-40561" fmla="*/ 6036943 w 6127024"/>
              <a:gd name="connsiteY68-40562" fmla="*/ 5329480 h 6858000"/>
              <a:gd name="connsiteX69-40563" fmla="*/ 6037677 w 6127024"/>
              <a:gd name="connsiteY69-40564" fmla="*/ 5354807 h 6858000"/>
              <a:gd name="connsiteX70-40565" fmla="*/ 6039728 w 6127024"/>
              <a:gd name="connsiteY70-40566" fmla="*/ 5359416 h 6858000"/>
              <a:gd name="connsiteX71-40567" fmla="*/ 6053435 w 6127024"/>
              <a:gd name="connsiteY71-40568" fmla="*/ 5387547 h 6858000"/>
              <a:gd name="connsiteX72-40569" fmla="*/ 6065933 w 6127024"/>
              <a:gd name="connsiteY72-40570" fmla="*/ 5443002 h 6858000"/>
              <a:gd name="connsiteX73-40571" fmla="*/ 6068640 w 6127024"/>
              <a:gd name="connsiteY73-40572" fmla="*/ 5474503 h 6858000"/>
              <a:gd name="connsiteX74-40573" fmla="*/ 6080922 w 6127024"/>
              <a:gd name="connsiteY74-40574" fmla="*/ 5561070 h 6858000"/>
              <a:gd name="connsiteX75-40575" fmla="*/ 6096949 w 6127024"/>
              <a:gd name="connsiteY75-40576" fmla="*/ 5648179 h 6858000"/>
              <a:gd name="connsiteX76-40577" fmla="*/ 6121353 w 6127024"/>
              <a:gd name="connsiteY76-40578" fmla="*/ 5721725 h 6858000"/>
              <a:gd name="connsiteX77-40579" fmla="*/ 6109884 w 6127024"/>
              <a:gd name="connsiteY77-40580" fmla="*/ 5721959 h 6858000"/>
              <a:gd name="connsiteX78-40581" fmla="*/ 6127024 w 6127024"/>
              <a:gd name="connsiteY78-40582" fmla="*/ 5786902 h 6858000"/>
              <a:gd name="connsiteX79-40583" fmla="*/ 6115796 w 6127024"/>
              <a:gd name="connsiteY79-40584" fmla="*/ 5862844 h 6858000"/>
              <a:gd name="connsiteX80-40585" fmla="*/ 6102493 w 6127024"/>
              <a:gd name="connsiteY80-40586" fmla="*/ 5928602 h 6858000"/>
              <a:gd name="connsiteX81-40587" fmla="*/ 6056863 w 6127024"/>
              <a:gd name="connsiteY81-40588" fmla="*/ 6000643 h 6858000"/>
              <a:gd name="connsiteX82-40589" fmla="*/ 6045436 w 6127024"/>
              <a:gd name="connsiteY82-40590" fmla="*/ 6124480 h 6858000"/>
              <a:gd name="connsiteX83-40591" fmla="*/ 6030489 w 6127024"/>
              <a:gd name="connsiteY83-40592" fmla="*/ 6317666 h 6858000"/>
              <a:gd name="connsiteX84-40593" fmla="*/ 6007492 w 6127024"/>
              <a:gd name="connsiteY84-40594" fmla="*/ 6440818 h 6858000"/>
              <a:gd name="connsiteX85-40595" fmla="*/ 6009467 w 6127024"/>
              <a:gd name="connsiteY85-40596" fmla="*/ 6487076 h 6858000"/>
              <a:gd name="connsiteX86-40597" fmla="*/ 5995064 w 6127024"/>
              <a:gd name="connsiteY86-40598" fmla="*/ 6540791 h 6858000"/>
              <a:gd name="connsiteX87-40599" fmla="*/ 6004510 w 6127024"/>
              <a:gd name="connsiteY87-40600" fmla="*/ 6599256 h 6858000"/>
              <a:gd name="connsiteX88-40601" fmla="*/ 5986207 w 6127024"/>
              <a:gd name="connsiteY88-40602" fmla="*/ 6695855 h 6858000"/>
              <a:gd name="connsiteX89-40603" fmla="*/ 5979428 w 6127024"/>
              <a:gd name="connsiteY89-40604" fmla="*/ 6754678 h 6858000"/>
              <a:gd name="connsiteX90-40605" fmla="*/ 5983398 w 6127024"/>
              <a:gd name="connsiteY90-40606" fmla="*/ 6778641 h 6858000"/>
              <a:gd name="connsiteX91-40607" fmla="*/ 5984543 w 6127024"/>
              <a:gd name="connsiteY91-40608" fmla="*/ 6811016 h 6858000"/>
              <a:gd name="connsiteX92-40609" fmla="*/ 5979671 w 6127024"/>
              <a:gd name="connsiteY92-40610" fmla="*/ 6858000 h 6858000"/>
              <a:gd name="connsiteX93-40611" fmla="*/ 0 w 6127024"/>
              <a:gd name="connsiteY93-40612" fmla="*/ 6858000 h 6858000"/>
              <a:gd name="connsiteX94-40613" fmla="*/ 0 w 6127024"/>
              <a:gd name="connsiteY94-40614" fmla="*/ 0 h 6858000"/>
              <a:gd name="connsiteX0-40615" fmla="*/ 0 w 6127024"/>
              <a:gd name="connsiteY0-40616" fmla="*/ 0 h 6858000"/>
              <a:gd name="connsiteX1-40617" fmla="*/ 4965888 w 6127024"/>
              <a:gd name="connsiteY1-40618" fmla="*/ 0 h 6858000"/>
              <a:gd name="connsiteX2-40619" fmla="*/ 4967767 w 6127024"/>
              <a:gd name="connsiteY2-40620" fmla="*/ 7930 h 6858000"/>
              <a:gd name="connsiteX3-40621" fmla="*/ 4979444 w 6127024"/>
              <a:gd name="connsiteY3-40622" fmla="*/ 43921 h 6858000"/>
              <a:gd name="connsiteX4-40623" fmla="*/ 5021173 w 6127024"/>
              <a:gd name="connsiteY4-40624" fmla="*/ 123738 h 6858000"/>
              <a:gd name="connsiteX5-40625" fmla="*/ 5075458 w 6127024"/>
              <a:gd name="connsiteY5-40626" fmla="*/ 264355 h 6858000"/>
              <a:gd name="connsiteX6-40627" fmla="*/ 5081175 w 6127024"/>
              <a:gd name="connsiteY6-40628" fmla="*/ 277448 h 6858000"/>
              <a:gd name="connsiteX7-40629" fmla="*/ 5097011 w 6127024"/>
              <a:gd name="connsiteY7-40630" fmla="*/ 355616 h 6858000"/>
              <a:gd name="connsiteX8-40631" fmla="*/ 5153000 w 6127024"/>
              <a:gd name="connsiteY8-40632" fmla="*/ 507134 h 6858000"/>
              <a:gd name="connsiteX9-40633" fmla="*/ 5171282 w 6127024"/>
              <a:gd name="connsiteY9-40634" fmla="*/ 602071 h 6858000"/>
              <a:gd name="connsiteX10-40635" fmla="*/ 5176196 w 6127024"/>
              <a:gd name="connsiteY10-40636" fmla="*/ 636822 h 6858000"/>
              <a:gd name="connsiteX11-40637" fmla="*/ 5189051 w 6127024"/>
              <a:gd name="connsiteY11-40638" fmla="*/ 782518 h 6858000"/>
              <a:gd name="connsiteX12-40639" fmla="*/ 5218707 w 6127024"/>
              <a:gd name="connsiteY12-40640" fmla="*/ 886387 h 6858000"/>
              <a:gd name="connsiteX13-40641" fmla="*/ 5221281 w 6127024"/>
              <a:gd name="connsiteY13-40642" fmla="*/ 920873 h 6858000"/>
              <a:gd name="connsiteX14-40643" fmla="*/ 5201018 w 6127024"/>
              <a:gd name="connsiteY14-40644" fmla="*/ 1095027 h 6858000"/>
              <a:gd name="connsiteX15-40645" fmla="*/ 5189234 w 6127024"/>
              <a:gd name="connsiteY15-40646" fmla="*/ 1217308 h 6858000"/>
              <a:gd name="connsiteX16-40647" fmla="*/ 5202769 w 6127024"/>
              <a:gd name="connsiteY16-40648" fmla="*/ 1269450 h 6858000"/>
              <a:gd name="connsiteX17-40649" fmla="*/ 5225968 w 6127024"/>
              <a:gd name="connsiteY17-40650" fmla="*/ 1357994 h 6858000"/>
              <a:gd name="connsiteX18-40651" fmla="*/ 5231437 w 6127024"/>
              <a:gd name="connsiteY18-40652" fmla="*/ 1373779 h 6858000"/>
              <a:gd name="connsiteX19-40653" fmla="*/ 5237226 w 6127024"/>
              <a:gd name="connsiteY19-40654" fmla="*/ 1441327 h 6858000"/>
              <a:gd name="connsiteX20-40655" fmla="*/ 5255653 w 6127024"/>
              <a:gd name="connsiteY20-40656" fmla="*/ 1524712 h 6858000"/>
              <a:gd name="connsiteX21-40657" fmla="*/ 5263491 w 6127024"/>
              <a:gd name="connsiteY21-40658" fmla="*/ 1642938 h 6858000"/>
              <a:gd name="connsiteX22-40659" fmla="*/ 5256552 w 6127024"/>
              <a:gd name="connsiteY22-40660" fmla="*/ 1672509 h 6858000"/>
              <a:gd name="connsiteX23-40661" fmla="*/ 5266931 w 6127024"/>
              <a:gd name="connsiteY23-40662" fmla="*/ 1866147 h 6858000"/>
              <a:gd name="connsiteX24-40663" fmla="*/ 5255696 w 6127024"/>
              <a:gd name="connsiteY24-40664" fmla="*/ 1953770 h 6858000"/>
              <a:gd name="connsiteX25-40665" fmla="*/ 5252592 w 6127024"/>
              <a:gd name="connsiteY25-40666" fmla="*/ 2092210 h 6858000"/>
              <a:gd name="connsiteX26-40667" fmla="*/ 5250104 w 6127024"/>
              <a:gd name="connsiteY26-40668" fmla="*/ 2249166 h 6858000"/>
              <a:gd name="connsiteX27-40669" fmla="*/ 5251214 w 6127024"/>
              <a:gd name="connsiteY27-40670" fmla="*/ 2250944 h 6858000"/>
              <a:gd name="connsiteX28-40671" fmla="*/ 5250644 w 6127024"/>
              <a:gd name="connsiteY28-40672" fmla="*/ 2266619 h 6858000"/>
              <a:gd name="connsiteX29-40673" fmla="*/ 5293877 w 6127024"/>
              <a:gd name="connsiteY29-40674" fmla="*/ 2368649 h 6858000"/>
              <a:gd name="connsiteX30-40675" fmla="*/ 5311338 w 6127024"/>
              <a:gd name="connsiteY30-40676" fmla="*/ 2404034 h 6858000"/>
              <a:gd name="connsiteX31-40677" fmla="*/ 5338366 w 6127024"/>
              <a:gd name="connsiteY31-40678" fmla="*/ 2465052 h 6858000"/>
              <a:gd name="connsiteX32-40679" fmla="*/ 5371263 w 6127024"/>
              <a:gd name="connsiteY32-40680" fmla="*/ 2586413 h 6858000"/>
              <a:gd name="connsiteX33-40681" fmla="*/ 5407503 w 6127024"/>
              <a:gd name="connsiteY33-40682" fmla="*/ 2786290 h 6858000"/>
              <a:gd name="connsiteX34-40683" fmla="*/ 5407356 w 6127024"/>
              <a:gd name="connsiteY34-40684" fmla="*/ 2787545 h 6858000"/>
              <a:gd name="connsiteX35-40685" fmla="*/ 5457023 w 6127024"/>
              <a:gd name="connsiteY35-40686" fmla="*/ 2858292 h 6858000"/>
              <a:gd name="connsiteX36-40687" fmla="*/ 5479298 w 6127024"/>
              <a:gd name="connsiteY36-40688" fmla="*/ 2947791 h 6858000"/>
              <a:gd name="connsiteX37-40689" fmla="*/ 5481770 w 6127024"/>
              <a:gd name="connsiteY37-40690" fmla="*/ 2951352 h 6858000"/>
              <a:gd name="connsiteX38-40691" fmla="*/ 5482415 w 6127024"/>
              <a:gd name="connsiteY38-40692" fmla="*/ 3004079 h 6858000"/>
              <a:gd name="connsiteX39-40693" fmla="*/ 5503944 w 6127024"/>
              <a:gd name="connsiteY39-40694" fmla="*/ 3123335 h 6858000"/>
              <a:gd name="connsiteX40-40695" fmla="*/ 5516007 w 6127024"/>
              <a:gd name="connsiteY40-40696" fmla="*/ 3258473 h 6858000"/>
              <a:gd name="connsiteX41-40697" fmla="*/ 5589758 w 6127024"/>
              <a:gd name="connsiteY41-40698" fmla="*/ 3453699 h 6858000"/>
              <a:gd name="connsiteX42-40699" fmla="*/ 5596144 w 6127024"/>
              <a:gd name="connsiteY42-40700" fmla="*/ 3534624 h 6858000"/>
              <a:gd name="connsiteX43-40701" fmla="*/ 5597750 w 6127024"/>
              <a:gd name="connsiteY43-40702" fmla="*/ 3534129 h 6858000"/>
              <a:gd name="connsiteX44-40703" fmla="*/ 5618377 w 6127024"/>
              <a:gd name="connsiteY44-40704" fmla="*/ 3588431 h 6858000"/>
              <a:gd name="connsiteX45-40705" fmla="*/ 5655472 w 6127024"/>
              <a:gd name="connsiteY45-40706" fmla="*/ 3678877 h 6858000"/>
              <a:gd name="connsiteX46-40707" fmla="*/ 5683015 w 6127024"/>
              <a:gd name="connsiteY46-40708" fmla="*/ 3762025 h 6858000"/>
              <a:gd name="connsiteX47-40709" fmla="*/ 5696643 w 6127024"/>
              <a:gd name="connsiteY47-40710" fmla="*/ 3773888 h 6858000"/>
              <a:gd name="connsiteX48-40711" fmla="*/ 5768491 w 6127024"/>
              <a:gd name="connsiteY48-40712" fmla="*/ 3914399 h 6858000"/>
              <a:gd name="connsiteX49-40713" fmla="*/ 5793123 w 6127024"/>
              <a:gd name="connsiteY49-40714" fmla="*/ 3969952 h 6858000"/>
              <a:gd name="connsiteX50-40715" fmla="*/ 5808321 w 6127024"/>
              <a:gd name="connsiteY50-40716" fmla="*/ 3988153 h 6858000"/>
              <a:gd name="connsiteX51-40717" fmla="*/ 5825621 w 6127024"/>
              <a:gd name="connsiteY51-40718" fmla="*/ 4015525 h 6858000"/>
              <a:gd name="connsiteX52-40719" fmla="*/ 5860672 w 6127024"/>
              <a:gd name="connsiteY52-40720" fmla="*/ 4061579 h 6858000"/>
              <a:gd name="connsiteX53-40721" fmla="*/ 5872173 w 6127024"/>
              <a:gd name="connsiteY53-40722" fmla="*/ 4088497 h 6858000"/>
              <a:gd name="connsiteX54-40723" fmla="*/ 5894095 w 6127024"/>
              <a:gd name="connsiteY54-40724" fmla="*/ 4128857 h 6858000"/>
              <a:gd name="connsiteX55-40725" fmla="*/ 5903513 w 6127024"/>
              <a:gd name="connsiteY55-40726" fmla="*/ 4187661 h 6858000"/>
              <a:gd name="connsiteX56-40727" fmla="*/ 5946705 w 6127024"/>
              <a:gd name="connsiteY56-40728" fmla="*/ 4428051 h 6858000"/>
              <a:gd name="connsiteX57-40729" fmla="*/ 5949261 w 6127024"/>
              <a:gd name="connsiteY57-40730" fmla="*/ 4449185 h 6858000"/>
              <a:gd name="connsiteX58-40731" fmla="*/ 5968960 w 6127024"/>
              <a:gd name="connsiteY58-40732" fmla="*/ 4482655 h 6858000"/>
              <a:gd name="connsiteX59-40733" fmla="*/ 5998138 w 6127024"/>
              <a:gd name="connsiteY59-40734" fmla="*/ 4697518 h 6858000"/>
              <a:gd name="connsiteX60-40735" fmla="*/ 6007819 w 6127024"/>
              <a:gd name="connsiteY60-40736" fmla="*/ 4858148 h 6858000"/>
              <a:gd name="connsiteX61-40737" fmla="*/ 6007749 w 6127024"/>
              <a:gd name="connsiteY61-40738" fmla="*/ 4964715 h 6858000"/>
              <a:gd name="connsiteX62-40739" fmla="*/ 6005269 w 6127024"/>
              <a:gd name="connsiteY62-40740" fmla="*/ 5150567 h 6858000"/>
              <a:gd name="connsiteX63-40741" fmla="*/ 6001127 w 6127024"/>
              <a:gd name="connsiteY63-40742" fmla="*/ 5164609 h 6858000"/>
              <a:gd name="connsiteX64-40743" fmla="*/ 5998514 w 6127024"/>
              <a:gd name="connsiteY64-40744" fmla="*/ 5189673 h 6858000"/>
              <a:gd name="connsiteX65-40745" fmla="*/ 6018409 w 6127024"/>
              <a:gd name="connsiteY65-40746" fmla="*/ 5227157 h 6858000"/>
              <a:gd name="connsiteX66-40747" fmla="*/ 6036748 w 6127024"/>
              <a:gd name="connsiteY66-40748" fmla="*/ 5322752 h 6858000"/>
              <a:gd name="connsiteX67-40749" fmla="*/ 6036943 w 6127024"/>
              <a:gd name="connsiteY67-40750" fmla="*/ 5329480 h 6858000"/>
              <a:gd name="connsiteX68-40751" fmla="*/ 6037677 w 6127024"/>
              <a:gd name="connsiteY68-40752" fmla="*/ 5354807 h 6858000"/>
              <a:gd name="connsiteX69-40753" fmla="*/ 6039728 w 6127024"/>
              <a:gd name="connsiteY69-40754" fmla="*/ 5359416 h 6858000"/>
              <a:gd name="connsiteX70-40755" fmla="*/ 6053435 w 6127024"/>
              <a:gd name="connsiteY70-40756" fmla="*/ 5387547 h 6858000"/>
              <a:gd name="connsiteX71-40757" fmla="*/ 6065933 w 6127024"/>
              <a:gd name="connsiteY71-40758" fmla="*/ 5443002 h 6858000"/>
              <a:gd name="connsiteX72-40759" fmla="*/ 6068640 w 6127024"/>
              <a:gd name="connsiteY72-40760" fmla="*/ 5474503 h 6858000"/>
              <a:gd name="connsiteX73-40761" fmla="*/ 6080922 w 6127024"/>
              <a:gd name="connsiteY73-40762" fmla="*/ 5561070 h 6858000"/>
              <a:gd name="connsiteX74-40763" fmla="*/ 6096949 w 6127024"/>
              <a:gd name="connsiteY74-40764" fmla="*/ 5648179 h 6858000"/>
              <a:gd name="connsiteX75-40765" fmla="*/ 6121353 w 6127024"/>
              <a:gd name="connsiteY75-40766" fmla="*/ 5721725 h 6858000"/>
              <a:gd name="connsiteX76-40767" fmla="*/ 6109884 w 6127024"/>
              <a:gd name="connsiteY76-40768" fmla="*/ 5721959 h 6858000"/>
              <a:gd name="connsiteX77-40769" fmla="*/ 6127024 w 6127024"/>
              <a:gd name="connsiteY77-40770" fmla="*/ 5786902 h 6858000"/>
              <a:gd name="connsiteX78-40771" fmla="*/ 6115796 w 6127024"/>
              <a:gd name="connsiteY78-40772" fmla="*/ 5862844 h 6858000"/>
              <a:gd name="connsiteX79-40773" fmla="*/ 6102493 w 6127024"/>
              <a:gd name="connsiteY79-40774" fmla="*/ 5928602 h 6858000"/>
              <a:gd name="connsiteX80-40775" fmla="*/ 6056863 w 6127024"/>
              <a:gd name="connsiteY80-40776" fmla="*/ 6000643 h 6858000"/>
              <a:gd name="connsiteX81-40777" fmla="*/ 6045436 w 6127024"/>
              <a:gd name="connsiteY81-40778" fmla="*/ 6124480 h 6858000"/>
              <a:gd name="connsiteX82-40779" fmla="*/ 6030489 w 6127024"/>
              <a:gd name="connsiteY82-40780" fmla="*/ 6317666 h 6858000"/>
              <a:gd name="connsiteX83-40781" fmla="*/ 6007492 w 6127024"/>
              <a:gd name="connsiteY83-40782" fmla="*/ 6440818 h 6858000"/>
              <a:gd name="connsiteX84-40783" fmla="*/ 6009467 w 6127024"/>
              <a:gd name="connsiteY84-40784" fmla="*/ 6487076 h 6858000"/>
              <a:gd name="connsiteX85-40785" fmla="*/ 5995064 w 6127024"/>
              <a:gd name="connsiteY85-40786" fmla="*/ 6540791 h 6858000"/>
              <a:gd name="connsiteX86-40787" fmla="*/ 6004510 w 6127024"/>
              <a:gd name="connsiteY86-40788" fmla="*/ 6599256 h 6858000"/>
              <a:gd name="connsiteX87-40789" fmla="*/ 5986207 w 6127024"/>
              <a:gd name="connsiteY87-40790" fmla="*/ 6695855 h 6858000"/>
              <a:gd name="connsiteX88-40791" fmla="*/ 5979428 w 6127024"/>
              <a:gd name="connsiteY88-40792" fmla="*/ 6754678 h 6858000"/>
              <a:gd name="connsiteX89-40793" fmla="*/ 5983398 w 6127024"/>
              <a:gd name="connsiteY89-40794" fmla="*/ 6778641 h 6858000"/>
              <a:gd name="connsiteX90-40795" fmla="*/ 5984543 w 6127024"/>
              <a:gd name="connsiteY90-40796" fmla="*/ 6811016 h 6858000"/>
              <a:gd name="connsiteX91-40797" fmla="*/ 5979671 w 6127024"/>
              <a:gd name="connsiteY91-40798" fmla="*/ 6858000 h 6858000"/>
              <a:gd name="connsiteX92-40799" fmla="*/ 0 w 6127024"/>
              <a:gd name="connsiteY92-40800" fmla="*/ 6858000 h 6858000"/>
              <a:gd name="connsiteX93-40801" fmla="*/ 0 w 6127024"/>
              <a:gd name="connsiteY93-40802" fmla="*/ 0 h 6858000"/>
              <a:gd name="connsiteX0-40803" fmla="*/ 0 w 6127024"/>
              <a:gd name="connsiteY0-40804" fmla="*/ 0 h 6858000"/>
              <a:gd name="connsiteX1-40805" fmla="*/ 4965888 w 6127024"/>
              <a:gd name="connsiteY1-40806" fmla="*/ 0 h 6858000"/>
              <a:gd name="connsiteX2-40807" fmla="*/ 4967767 w 6127024"/>
              <a:gd name="connsiteY2-40808" fmla="*/ 7930 h 6858000"/>
              <a:gd name="connsiteX3-40809" fmla="*/ 4979444 w 6127024"/>
              <a:gd name="connsiteY3-40810" fmla="*/ 43921 h 6858000"/>
              <a:gd name="connsiteX4-40811" fmla="*/ 5021173 w 6127024"/>
              <a:gd name="connsiteY4-40812" fmla="*/ 123738 h 6858000"/>
              <a:gd name="connsiteX5-40813" fmla="*/ 5075458 w 6127024"/>
              <a:gd name="connsiteY5-40814" fmla="*/ 264355 h 6858000"/>
              <a:gd name="connsiteX6-40815" fmla="*/ 5081175 w 6127024"/>
              <a:gd name="connsiteY6-40816" fmla="*/ 277448 h 6858000"/>
              <a:gd name="connsiteX7-40817" fmla="*/ 5097011 w 6127024"/>
              <a:gd name="connsiteY7-40818" fmla="*/ 355616 h 6858000"/>
              <a:gd name="connsiteX8-40819" fmla="*/ 5153000 w 6127024"/>
              <a:gd name="connsiteY8-40820" fmla="*/ 507134 h 6858000"/>
              <a:gd name="connsiteX9-40821" fmla="*/ 5171282 w 6127024"/>
              <a:gd name="connsiteY9-40822" fmla="*/ 602071 h 6858000"/>
              <a:gd name="connsiteX10-40823" fmla="*/ 5176196 w 6127024"/>
              <a:gd name="connsiteY10-40824" fmla="*/ 636822 h 6858000"/>
              <a:gd name="connsiteX11-40825" fmla="*/ 5189051 w 6127024"/>
              <a:gd name="connsiteY11-40826" fmla="*/ 782518 h 6858000"/>
              <a:gd name="connsiteX12-40827" fmla="*/ 5218707 w 6127024"/>
              <a:gd name="connsiteY12-40828" fmla="*/ 886387 h 6858000"/>
              <a:gd name="connsiteX13-40829" fmla="*/ 5221281 w 6127024"/>
              <a:gd name="connsiteY13-40830" fmla="*/ 920873 h 6858000"/>
              <a:gd name="connsiteX14-40831" fmla="*/ 5201018 w 6127024"/>
              <a:gd name="connsiteY14-40832" fmla="*/ 1095027 h 6858000"/>
              <a:gd name="connsiteX15-40833" fmla="*/ 5189234 w 6127024"/>
              <a:gd name="connsiteY15-40834" fmla="*/ 1217308 h 6858000"/>
              <a:gd name="connsiteX16-40835" fmla="*/ 5202769 w 6127024"/>
              <a:gd name="connsiteY16-40836" fmla="*/ 1269450 h 6858000"/>
              <a:gd name="connsiteX17-40837" fmla="*/ 5225968 w 6127024"/>
              <a:gd name="connsiteY17-40838" fmla="*/ 1357994 h 6858000"/>
              <a:gd name="connsiteX18-40839" fmla="*/ 5231437 w 6127024"/>
              <a:gd name="connsiteY18-40840" fmla="*/ 1373779 h 6858000"/>
              <a:gd name="connsiteX19-40841" fmla="*/ 5237226 w 6127024"/>
              <a:gd name="connsiteY19-40842" fmla="*/ 1441327 h 6858000"/>
              <a:gd name="connsiteX20-40843" fmla="*/ 5255653 w 6127024"/>
              <a:gd name="connsiteY20-40844" fmla="*/ 1524712 h 6858000"/>
              <a:gd name="connsiteX21-40845" fmla="*/ 5263491 w 6127024"/>
              <a:gd name="connsiteY21-40846" fmla="*/ 1642938 h 6858000"/>
              <a:gd name="connsiteX22-40847" fmla="*/ 5256552 w 6127024"/>
              <a:gd name="connsiteY22-40848" fmla="*/ 1672509 h 6858000"/>
              <a:gd name="connsiteX23-40849" fmla="*/ 5266931 w 6127024"/>
              <a:gd name="connsiteY23-40850" fmla="*/ 1866147 h 6858000"/>
              <a:gd name="connsiteX24-40851" fmla="*/ 5255696 w 6127024"/>
              <a:gd name="connsiteY24-40852" fmla="*/ 1953770 h 6858000"/>
              <a:gd name="connsiteX25-40853" fmla="*/ 5252592 w 6127024"/>
              <a:gd name="connsiteY25-40854" fmla="*/ 2092210 h 6858000"/>
              <a:gd name="connsiteX26-40855" fmla="*/ 5250104 w 6127024"/>
              <a:gd name="connsiteY26-40856" fmla="*/ 2249166 h 6858000"/>
              <a:gd name="connsiteX27-40857" fmla="*/ 5251214 w 6127024"/>
              <a:gd name="connsiteY27-40858" fmla="*/ 2250944 h 6858000"/>
              <a:gd name="connsiteX28-40859" fmla="*/ 5250644 w 6127024"/>
              <a:gd name="connsiteY28-40860" fmla="*/ 2266619 h 6858000"/>
              <a:gd name="connsiteX29-40861" fmla="*/ 5293877 w 6127024"/>
              <a:gd name="connsiteY29-40862" fmla="*/ 2368649 h 6858000"/>
              <a:gd name="connsiteX30-40863" fmla="*/ 5311338 w 6127024"/>
              <a:gd name="connsiteY30-40864" fmla="*/ 2404034 h 6858000"/>
              <a:gd name="connsiteX31-40865" fmla="*/ 5338366 w 6127024"/>
              <a:gd name="connsiteY31-40866" fmla="*/ 2465052 h 6858000"/>
              <a:gd name="connsiteX32-40867" fmla="*/ 5371263 w 6127024"/>
              <a:gd name="connsiteY32-40868" fmla="*/ 2586413 h 6858000"/>
              <a:gd name="connsiteX33-40869" fmla="*/ 5407503 w 6127024"/>
              <a:gd name="connsiteY33-40870" fmla="*/ 2786290 h 6858000"/>
              <a:gd name="connsiteX34-40871" fmla="*/ 5407356 w 6127024"/>
              <a:gd name="connsiteY34-40872" fmla="*/ 2787545 h 6858000"/>
              <a:gd name="connsiteX35-40873" fmla="*/ 5457023 w 6127024"/>
              <a:gd name="connsiteY35-40874" fmla="*/ 2858292 h 6858000"/>
              <a:gd name="connsiteX36-40875" fmla="*/ 5479298 w 6127024"/>
              <a:gd name="connsiteY36-40876" fmla="*/ 2947791 h 6858000"/>
              <a:gd name="connsiteX37-40877" fmla="*/ 5481770 w 6127024"/>
              <a:gd name="connsiteY37-40878" fmla="*/ 2951352 h 6858000"/>
              <a:gd name="connsiteX38-40879" fmla="*/ 5482415 w 6127024"/>
              <a:gd name="connsiteY38-40880" fmla="*/ 3004079 h 6858000"/>
              <a:gd name="connsiteX39-40881" fmla="*/ 5503944 w 6127024"/>
              <a:gd name="connsiteY39-40882" fmla="*/ 3123335 h 6858000"/>
              <a:gd name="connsiteX40-40883" fmla="*/ 5516007 w 6127024"/>
              <a:gd name="connsiteY40-40884" fmla="*/ 3258473 h 6858000"/>
              <a:gd name="connsiteX41-40885" fmla="*/ 5589758 w 6127024"/>
              <a:gd name="connsiteY41-40886" fmla="*/ 3453699 h 6858000"/>
              <a:gd name="connsiteX42-40887" fmla="*/ 5596144 w 6127024"/>
              <a:gd name="connsiteY42-40888" fmla="*/ 3534624 h 6858000"/>
              <a:gd name="connsiteX43-40889" fmla="*/ 5597750 w 6127024"/>
              <a:gd name="connsiteY43-40890" fmla="*/ 3534129 h 6858000"/>
              <a:gd name="connsiteX44-40891" fmla="*/ 5618377 w 6127024"/>
              <a:gd name="connsiteY44-40892" fmla="*/ 3588431 h 6858000"/>
              <a:gd name="connsiteX45-40893" fmla="*/ 5655472 w 6127024"/>
              <a:gd name="connsiteY45-40894" fmla="*/ 3678877 h 6858000"/>
              <a:gd name="connsiteX46-40895" fmla="*/ 5683015 w 6127024"/>
              <a:gd name="connsiteY46-40896" fmla="*/ 3762025 h 6858000"/>
              <a:gd name="connsiteX47-40897" fmla="*/ 5696643 w 6127024"/>
              <a:gd name="connsiteY47-40898" fmla="*/ 3773888 h 6858000"/>
              <a:gd name="connsiteX48-40899" fmla="*/ 5768491 w 6127024"/>
              <a:gd name="connsiteY48-40900" fmla="*/ 3914399 h 6858000"/>
              <a:gd name="connsiteX49-40901" fmla="*/ 5793123 w 6127024"/>
              <a:gd name="connsiteY49-40902" fmla="*/ 3969952 h 6858000"/>
              <a:gd name="connsiteX50-40903" fmla="*/ 5808321 w 6127024"/>
              <a:gd name="connsiteY50-40904" fmla="*/ 3988153 h 6858000"/>
              <a:gd name="connsiteX51-40905" fmla="*/ 5825621 w 6127024"/>
              <a:gd name="connsiteY51-40906" fmla="*/ 4015525 h 6858000"/>
              <a:gd name="connsiteX52-40907" fmla="*/ 5860672 w 6127024"/>
              <a:gd name="connsiteY52-40908" fmla="*/ 4061579 h 6858000"/>
              <a:gd name="connsiteX53-40909" fmla="*/ 5872173 w 6127024"/>
              <a:gd name="connsiteY53-40910" fmla="*/ 4088497 h 6858000"/>
              <a:gd name="connsiteX54-40911" fmla="*/ 5894095 w 6127024"/>
              <a:gd name="connsiteY54-40912" fmla="*/ 4128857 h 6858000"/>
              <a:gd name="connsiteX55-40913" fmla="*/ 5903513 w 6127024"/>
              <a:gd name="connsiteY55-40914" fmla="*/ 4187661 h 6858000"/>
              <a:gd name="connsiteX56-40915" fmla="*/ 5946705 w 6127024"/>
              <a:gd name="connsiteY56-40916" fmla="*/ 4428051 h 6858000"/>
              <a:gd name="connsiteX57-40917" fmla="*/ 5949261 w 6127024"/>
              <a:gd name="connsiteY57-40918" fmla="*/ 4449185 h 6858000"/>
              <a:gd name="connsiteX58-40919" fmla="*/ 5968960 w 6127024"/>
              <a:gd name="connsiteY58-40920" fmla="*/ 4482655 h 6858000"/>
              <a:gd name="connsiteX59-40921" fmla="*/ 5998138 w 6127024"/>
              <a:gd name="connsiteY59-40922" fmla="*/ 4697518 h 6858000"/>
              <a:gd name="connsiteX60-40923" fmla="*/ 6007819 w 6127024"/>
              <a:gd name="connsiteY60-40924" fmla="*/ 4858148 h 6858000"/>
              <a:gd name="connsiteX61-40925" fmla="*/ 6007749 w 6127024"/>
              <a:gd name="connsiteY61-40926" fmla="*/ 4964715 h 6858000"/>
              <a:gd name="connsiteX62-40927" fmla="*/ 6005269 w 6127024"/>
              <a:gd name="connsiteY62-40928" fmla="*/ 5150567 h 6858000"/>
              <a:gd name="connsiteX63-40929" fmla="*/ 6001127 w 6127024"/>
              <a:gd name="connsiteY63-40930" fmla="*/ 5164609 h 6858000"/>
              <a:gd name="connsiteX64-40931" fmla="*/ 5998514 w 6127024"/>
              <a:gd name="connsiteY64-40932" fmla="*/ 5189673 h 6858000"/>
              <a:gd name="connsiteX65-40933" fmla="*/ 6018409 w 6127024"/>
              <a:gd name="connsiteY65-40934" fmla="*/ 5227157 h 6858000"/>
              <a:gd name="connsiteX66-40935" fmla="*/ 6036748 w 6127024"/>
              <a:gd name="connsiteY66-40936" fmla="*/ 5322752 h 6858000"/>
              <a:gd name="connsiteX67-40937" fmla="*/ 6036943 w 6127024"/>
              <a:gd name="connsiteY67-40938" fmla="*/ 5329480 h 6858000"/>
              <a:gd name="connsiteX68-40939" fmla="*/ 6037677 w 6127024"/>
              <a:gd name="connsiteY68-40940" fmla="*/ 5354807 h 6858000"/>
              <a:gd name="connsiteX69-40941" fmla="*/ 6039728 w 6127024"/>
              <a:gd name="connsiteY69-40942" fmla="*/ 5359416 h 6858000"/>
              <a:gd name="connsiteX70-40943" fmla="*/ 6053435 w 6127024"/>
              <a:gd name="connsiteY70-40944" fmla="*/ 5387547 h 6858000"/>
              <a:gd name="connsiteX71-40945" fmla="*/ 6065933 w 6127024"/>
              <a:gd name="connsiteY71-40946" fmla="*/ 5443002 h 6858000"/>
              <a:gd name="connsiteX72-40947" fmla="*/ 6068640 w 6127024"/>
              <a:gd name="connsiteY72-40948" fmla="*/ 5474503 h 6858000"/>
              <a:gd name="connsiteX73-40949" fmla="*/ 6080922 w 6127024"/>
              <a:gd name="connsiteY73-40950" fmla="*/ 5561070 h 6858000"/>
              <a:gd name="connsiteX74-40951" fmla="*/ 6096949 w 6127024"/>
              <a:gd name="connsiteY74-40952" fmla="*/ 5648179 h 6858000"/>
              <a:gd name="connsiteX75-40953" fmla="*/ 6121353 w 6127024"/>
              <a:gd name="connsiteY75-40954" fmla="*/ 5721725 h 6858000"/>
              <a:gd name="connsiteX76-40955" fmla="*/ 6109884 w 6127024"/>
              <a:gd name="connsiteY76-40956" fmla="*/ 5721959 h 6858000"/>
              <a:gd name="connsiteX77-40957" fmla="*/ 6127024 w 6127024"/>
              <a:gd name="connsiteY77-40958" fmla="*/ 5786902 h 6858000"/>
              <a:gd name="connsiteX78-40959" fmla="*/ 6115796 w 6127024"/>
              <a:gd name="connsiteY78-40960" fmla="*/ 5862844 h 6858000"/>
              <a:gd name="connsiteX79-40961" fmla="*/ 6102493 w 6127024"/>
              <a:gd name="connsiteY79-40962" fmla="*/ 5928602 h 6858000"/>
              <a:gd name="connsiteX80-40963" fmla="*/ 6056863 w 6127024"/>
              <a:gd name="connsiteY80-40964" fmla="*/ 6000643 h 6858000"/>
              <a:gd name="connsiteX81-40965" fmla="*/ 6045436 w 6127024"/>
              <a:gd name="connsiteY81-40966" fmla="*/ 6124480 h 6858000"/>
              <a:gd name="connsiteX82-40967" fmla="*/ 6030489 w 6127024"/>
              <a:gd name="connsiteY82-40968" fmla="*/ 6317666 h 6858000"/>
              <a:gd name="connsiteX83-40969" fmla="*/ 6007492 w 6127024"/>
              <a:gd name="connsiteY83-40970" fmla="*/ 6440818 h 6858000"/>
              <a:gd name="connsiteX84-40971" fmla="*/ 6009467 w 6127024"/>
              <a:gd name="connsiteY84-40972" fmla="*/ 6487076 h 6858000"/>
              <a:gd name="connsiteX85-40973" fmla="*/ 5995064 w 6127024"/>
              <a:gd name="connsiteY85-40974" fmla="*/ 6540791 h 6858000"/>
              <a:gd name="connsiteX86-40975" fmla="*/ 6004510 w 6127024"/>
              <a:gd name="connsiteY86-40976" fmla="*/ 6599256 h 6858000"/>
              <a:gd name="connsiteX87-40977" fmla="*/ 5986207 w 6127024"/>
              <a:gd name="connsiteY87-40978" fmla="*/ 6695855 h 6858000"/>
              <a:gd name="connsiteX88-40979" fmla="*/ 5979428 w 6127024"/>
              <a:gd name="connsiteY88-40980" fmla="*/ 6754678 h 6858000"/>
              <a:gd name="connsiteX89-40981" fmla="*/ 5983398 w 6127024"/>
              <a:gd name="connsiteY89-40982" fmla="*/ 6778641 h 6858000"/>
              <a:gd name="connsiteX90-40983" fmla="*/ 5984543 w 6127024"/>
              <a:gd name="connsiteY90-40984" fmla="*/ 6811016 h 6858000"/>
              <a:gd name="connsiteX91-40985" fmla="*/ 5979671 w 6127024"/>
              <a:gd name="connsiteY91-40986" fmla="*/ 6858000 h 6858000"/>
              <a:gd name="connsiteX92-40987" fmla="*/ 0 w 6127024"/>
              <a:gd name="connsiteY92-40988" fmla="*/ 6858000 h 6858000"/>
              <a:gd name="connsiteX93-40989" fmla="*/ 0 w 6127024"/>
              <a:gd name="connsiteY93-40990" fmla="*/ 0 h 6858000"/>
              <a:gd name="connsiteX0-40991" fmla="*/ 0 w 6127024"/>
              <a:gd name="connsiteY0-40992" fmla="*/ 0 h 6858000"/>
              <a:gd name="connsiteX1-40993" fmla="*/ 4965888 w 6127024"/>
              <a:gd name="connsiteY1-40994" fmla="*/ 0 h 6858000"/>
              <a:gd name="connsiteX2-40995" fmla="*/ 4967767 w 6127024"/>
              <a:gd name="connsiteY2-40996" fmla="*/ 7930 h 6858000"/>
              <a:gd name="connsiteX3-40997" fmla="*/ 4979444 w 6127024"/>
              <a:gd name="connsiteY3-40998" fmla="*/ 43921 h 6858000"/>
              <a:gd name="connsiteX4-40999" fmla="*/ 5021173 w 6127024"/>
              <a:gd name="connsiteY4-41000" fmla="*/ 123738 h 6858000"/>
              <a:gd name="connsiteX5-41001" fmla="*/ 5075458 w 6127024"/>
              <a:gd name="connsiteY5-41002" fmla="*/ 264355 h 6858000"/>
              <a:gd name="connsiteX6-41003" fmla="*/ 5081175 w 6127024"/>
              <a:gd name="connsiteY6-41004" fmla="*/ 277448 h 6858000"/>
              <a:gd name="connsiteX7-41005" fmla="*/ 5097011 w 6127024"/>
              <a:gd name="connsiteY7-41006" fmla="*/ 355616 h 6858000"/>
              <a:gd name="connsiteX8-41007" fmla="*/ 5153000 w 6127024"/>
              <a:gd name="connsiteY8-41008" fmla="*/ 507134 h 6858000"/>
              <a:gd name="connsiteX9-41009" fmla="*/ 5171282 w 6127024"/>
              <a:gd name="connsiteY9-41010" fmla="*/ 602071 h 6858000"/>
              <a:gd name="connsiteX10-41011" fmla="*/ 5176196 w 6127024"/>
              <a:gd name="connsiteY10-41012" fmla="*/ 636822 h 6858000"/>
              <a:gd name="connsiteX11-41013" fmla="*/ 5189051 w 6127024"/>
              <a:gd name="connsiteY11-41014" fmla="*/ 782518 h 6858000"/>
              <a:gd name="connsiteX12-41015" fmla="*/ 5218707 w 6127024"/>
              <a:gd name="connsiteY12-41016" fmla="*/ 886387 h 6858000"/>
              <a:gd name="connsiteX13-41017" fmla="*/ 5221281 w 6127024"/>
              <a:gd name="connsiteY13-41018" fmla="*/ 920873 h 6858000"/>
              <a:gd name="connsiteX14-41019" fmla="*/ 5201018 w 6127024"/>
              <a:gd name="connsiteY14-41020" fmla="*/ 1095027 h 6858000"/>
              <a:gd name="connsiteX15-41021" fmla="*/ 5189234 w 6127024"/>
              <a:gd name="connsiteY15-41022" fmla="*/ 1217308 h 6858000"/>
              <a:gd name="connsiteX16-41023" fmla="*/ 5202769 w 6127024"/>
              <a:gd name="connsiteY16-41024" fmla="*/ 1269450 h 6858000"/>
              <a:gd name="connsiteX17-41025" fmla="*/ 5225968 w 6127024"/>
              <a:gd name="connsiteY17-41026" fmla="*/ 1357994 h 6858000"/>
              <a:gd name="connsiteX18-41027" fmla="*/ 5231437 w 6127024"/>
              <a:gd name="connsiteY18-41028" fmla="*/ 1373779 h 6858000"/>
              <a:gd name="connsiteX19-41029" fmla="*/ 5237226 w 6127024"/>
              <a:gd name="connsiteY19-41030" fmla="*/ 1441327 h 6858000"/>
              <a:gd name="connsiteX20-41031" fmla="*/ 5255653 w 6127024"/>
              <a:gd name="connsiteY20-41032" fmla="*/ 1524712 h 6858000"/>
              <a:gd name="connsiteX21-41033" fmla="*/ 5263491 w 6127024"/>
              <a:gd name="connsiteY21-41034" fmla="*/ 1642938 h 6858000"/>
              <a:gd name="connsiteX22-41035" fmla="*/ 5256552 w 6127024"/>
              <a:gd name="connsiteY22-41036" fmla="*/ 1672509 h 6858000"/>
              <a:gd name="connsiteX23-41037" fmla="*/ 5266931 w 6127024"/>
              <a:gd name="connsiteY23-41038" fmla="*/ 1866147 h 6858000"/>
              <a:gd name="connsiteX24-41039" fmla="*/ 5255696 w 6127024"/>
              <a:gd name="connsiteY24-41040" fmla="*/ 1953770 h 6858000"/>
              <a:gd name="connsiteX25-41041" fmla="*/ 5252592 w 6127024"/>
              <a:gd name="connsiteY25-41042" fmla="*/ 2092210 h 6858000"/>
              <a:gd name="connsiteX26-41043" fmla="*/ 5250104 w 6127024"/>
              <a:gd name="connsiteY26-41044" fmla="*/ 2249166 h 6858000"/>
              <a:gd name="connsiteX27-41045" fmla="*/ 5251214 w 6127024"/>
              <a:gd name="connsiteY27-41046" fmla="*/ 2250944 h 6858000"/>
              <a:gd name="connsiteX28-41047" fmla="*/ 5250644 w 6127024"/>
              <a:gd name="connsiteY28-41048" fmla="*/ 2266619 h 6858000"/>
              <a:gd name="connsiteX29-41049" fmla="*/ 5293877 w 6127024"/>
              <a:gd name="connsiteY29-41050" fmla="*/ 2368649 h 6858000"/>
              <a:gd name="connsiteX30-41051" fmla="*/ 5311338 w 6127024"/>
              <a:gd name="connsiteY30-41052" fmla="*/ 2404034 h 6858000"/>
              <a:gd name="connsiteX31-41053" fmla="*/ 5338366 w 6127024"/>
              <a:gd name="connsiteY31-41054" fmla="*/ 2465052 h 6858000"/>
              <a:gd name="connsiteX32-41055" fmla="*/ 5371263 w 6127024"/>
              <a:gd name="connsiteY32-41056" fmla="*/ 2586413 h 6858000"/>
              <a:gd name="connsiteX33-41057" fmla="*/ 5407503 w 6127024"/>
              <a:gd name="connsiteY33-41058" fmla="*/ 2786290 h 6858000"/>
              <a:gd name="connsiteX34-41059" fmla="*/ 5407356 w 6127024"/>
              <a:gd name="connsiteY34-41060" fmla="*/ 2787545 h 6858000"/>
              <a:gd name="connsiteX35-41061" fmla="*/ 5457023 w 6127024"/>
              <a:gd name="connsiteY35-41062" fmla="*/ 2858292 h 6858000"/>
              <a:gd name="connsiteX36-41063" fmla="*/ 5479298 w 6127024"/>
              <a:gd name="connsiteY36-41064" fmla="*/ 2947791 h 6858000"/>
              <a:gd name="connsiteX37-41065" fmla="*/ 5481770 w 6127024"/>
              <a:gd name="connsiteY37-41066" fmla="*/ 2951352 h 6858000"/>
              <a:gd name="connsiteX38-41067" fmla="*/ 5482415 w 6127024"/>
              <a:gd name="connsiteY38-41068" fmla="*/ 3004079 h 6858000"/>
              <a:gd name="connsiteX39-41069" fmla="*/ 5503944 w 6127024"/>
              <a:gd name="connsiteY39-41070" fmla="*/ 3123335 h 6858000"/>
              <a:gd name="connsiteX40-41071" fmla="*/ 5516007 w 6127024"/>
              <a:gd name="connsiteY40-41072" fmla="*/ 3258473 h 6858000"/>
              <a:gd name="connsiteX41-41073" fmla="*/ 5589758 w 6127024"/>
              <a:gd name="connsiteY41-41074" fmla="*/ 3453699 h 6858000"/>
              <a:gd name="connsiteX42-41075" fmla="*/ 5596144 w 6127024"/>
              <a:gd name="connsiteY42-41076" fmla="*/ 3534624 h 6858000"/>
              <a:gd name="connsiteX43-41077" fmla="*/ 5597750 w 6127024"/>
              <a:gd name="connsiteY43-41078" fmla="*/ 3534129 h 6858000"/>
              <a:gd name="connsiteX44-41079" fmla="*/ 5618377 w 6127024"/>
              <a:gd name="connsiteY44-41080" fmla="*/ 3588431 h 6858000"/>
              <a:gd name="connsiteX45-41081" fmla="*/ 5655472 w 6127024"/>
              <a:gd name="connsiteY45-41082" fmla="*/ 3678877 h 6858000"/>
              <a:gd name="connsiteX46-41083" fmla="*/ 5683015 w 6127024"/>
              <a:gd name="connsiteY46-41084" fmla="*/ 3762025 h 6858000"/>
              <a:gd name="connsiteX47-41085" fmla="*/ 5696643 w 6127024"/>
              <a:gd name="connsiteY47-41086" fmla="*/ 3773888 h 6858000"/>
              <a:gd name="connsiteX48-41087" fmla="*/ 5768491 w 6127024"/>
              <a:gd name="connsiteY48-41088" fmla="*/ 3914399 h 6858000"/>
              <a:gd name="connsiteX49-41089" fmla="*/ 5793123 w 6127024"/>
              <a:gd name="connsiteY49-41090" fmla="*/ 3969952 h 6858000"/>
              <a:gd name="connsiteX50-41091" fmla="*/ 5808321 w 6127024"/>
              <a:gd name="connsiteY50-41092" fmla="*/ 3988153 h 6858000"/>
              <a:gd name="connsiteX51-41093" fmla="*/ 5825621 w 6127024"/>
              <a:gd name="connsiteY51-41094" fmla="*/ 4015525 h 6858000"/>
              <a:gd name="connsiteX52-41095" fmla="*/ 5860672 w 6127024"/>
              <a:gd name="connsiteY52-41096" fmla="*/ 4061579 h 6858000"/>
              <a:gd name="connsiteX53-41097" fmla="*/ 5894095 w 6127024"/>
              <a:gd name="connsiteY53-41098" fmla="*/ 4128857 h 6858000"/>
              <a:gd name="connsiteX54-41099" fmla="*/ 5903513 w 6127024"/>
              <a:gd name="connsiteY54-41100" fmla="*/ 4187661 h 6858000"/>
              <a:gd name="connsiteX55-41101" fmla="*/ 5946705 w 6127024"/>
              <a:gd name="connsiteY55-41102" fmla="*/ 4428051 h 6858000"/>
              <a:gd name="connsiteX56-41103" fmla="*/ 5949261 w 6127024"/>
              <a:gd name="connsiteY56-41104" fmla="*/ 4449185 h 6858000"/>
              <a:gd name="connsiteX57-41105" fmla="*/ 5968960 w 6127024"/>
              <a:gd name="connsiteY57-41106" fmla="*/ 4482655 h 6858000"/>
              <a:gd name="connsiteX58-41107" fmla="*/ 5998138 w 6127024"/>
              <a:gd name="connsiteY58-41108" fmla="*/ 4697518 h 6858000"/>
              <a:gd name="connsiteX59-41109" fmla="*/ 6007819 w 6127024"/>
              <a:gd name="connsiteY59-41110" fmla="*/ 4858148 h 6858000"/>
              <a:gd name="connsiteX60-41111" fmla="*/ 6007749 w 6127024"/>
              <a:gd name="connsiteY60-41112" fmla="*/ 4964715 h 6858000"/>
              <a:gd name="connsiteX61-41113" fmla="*/ 6005269 w 6127024"/>
              <a:gd name="connsiteY61-41114" fmla="*/ 5150567 h 6858000"/>
              <a:gd name="connsiteX62-41115" fmla="*/ 6001127 w 6127024"/>
              <a:gd name="connsiteY62-41116" fmla="*/ 5164609 h 6858000"/>
              <a:gd name="connsiteX63-41117" fmla="*/ 5998514 w 6127024"/>
              <a:gd name="connsiteY63-41118" fmla="*/ 5189673 h 6858000"/>
              <a:gd name="connsiteX64-41119" fmla="*/ 6018409 w 6127024"/>
              <a:gd name="connsiteY64-41120" fmla="*/ 5227157 h 6858000"/>
              <a:gd name="connsiteX65-41121" fmla="*/ 6036748 w 6127024"/>
              <a:gd name="connsiteY65-41122" fmla="*/ 5322752 h 6858000"/>
              <a:gd name="connsiteX66-41123" fmla="*/ 6036943 w 6127024"/>
              <a:gd name="connsiteY66-41124" fmla="*/ 5329480 h 6858000"/>
              <a:gd name="connsiteX67-41125" fmla="*/ 6037677 w 6127024"/>
              <a:gd name="connsiteY67-41126" fmla="*/ 5354807 h 6858000"/>
              <a:gd name="connsiteX68-41127" fmla="*/ 6039728 w 6127024"/>
              <a:gd name="connsiteY68-41128" fmla="*/ 5359416 h 6858000"/>
              <a:gd name="connsiteX69-41129" fmla="*/ 6053435 w 6127024"/>
              <a:gd name="connsiteY69-41130" fmla="*/ 5387547 h 6858000"/>
              <a:gd name="connsiteX70-41131" fmla="*/ 6065933 w 6127024"/>
              <a:gd name="connsiteY70-41132" fmla="*/ 5443002 h 6858000"/>
              <a:gd name="connsiteX71-41133" fmla="*/ 6068640 w 6127024"/>
              <a:gd name="connsiteY71-41134" fmla="*/ 5474503 h 6858000"/>
              <a:gd name="connsiteX72-41135" fmla="*/ 6080922 w 6127024"/>
              <a:gd name="connsiteY72-41136" fmla="*/ 5561070 h 6858000"/>
              <a:gd name="connsiteX73-41137" fmla="*/ 6096949 w 6127024"/>
              <a:gd name="connsiteY73-41138" fmla="*/ 5648179 h 6858000"/>
              <a:gd name="connsiteX74-41139" fmla="*/ 6121353 w 6127024"/>
              <a:gd name="connsiteY74-41140" fmla="*/ 5721725 h 6858000"/>
              <a:gd name="connsiteX75-41141" fmla="*/ 6109884 w 6127024"/>
              <a:gd name="connsiteY75-41142" fmla="*/ 5721959 h 6858000"/>
              <a:gd name="connsiteX76-41143" fmla="*/ 6127024 w 6127024"/>
              <a:gd name="connsiteY76-41144" fmla="*/ 5786902 h 6858000"/>
              <a:gd name="connsiteX77-41145" fmla="*/ 6115796 w 6127024"/>
              <a:gd name="connsiteY77-41146" fmla="*/ 5862844 h 6858000"/>
              <a:gd name="connsiteX78-41147" fmla="*/ 6102493 w 6127024"/>
              <a:gd name="connsiteY78-41148" fmla="*/ 5928602 h 6858000"/>
              <a:gd name="connsiteX79-41149" fmla="*/ 6056863 w 6127024"/>
              <a:gd name="connsiteY79-41150" fmla="*/ 6000643 h 6858000"/>
              <a:gd name="connsiteX80-41151" fmla="*/ 6045436 w 6127024"/>
              <a:gd name="connsiteY80-41152" fmla="*/ 6124480 h 6858000"/>
              <a:gd name="connsiteX81-41153" fmla="*/ 6030489 w 6127024"/>
              <a:gd name="connsiteY81-41154" fmla="*/ 6317666 h 6858000"/>
              <a:gd name="connsiteX82-41155" fmla="*/ 6007492 w 6127024"/>
              <a:gd name="connsiteY82-41156" fmla="*/ 6440818 h 6858000"/>
              <a:gd name="connsiteX83-41157" fmla="*/ 6009467 w 6127024"/>
              <a:gd name="connsiteY83-41158" fmla="*/ 6487076 h 6858000"/>
              <a:gd name="connsiteX84-41159" fmla="*/ 5995064 w 6127024"/>
              <a:gd name="connsiteY84-41160" fmla="*/ 6540791 h 6858000"/>
              <a:gd name="connsiteX85-41161" fmla="*/ 6004510 w 6127024"/>
              <a:gd name="connsiteY85-41162" fmla="*/ 6599256 h 6858000"/>
              <a:gd name="connsiteX86-41163" fmla="*/ 5986207 w 6127024"/>
              <a:gd name="connsiteY86-41164" fmla="*/ 6695855 h 6858000"/>
              <a:gd name="connsiteX87-41165" fmla="*/ 5979428 w 6127024"/>
              <a:gd name="connsiteY87-41166" fmla="*/ 6754678 h 6858000"/>
              <a:gd name="connsiteX88-41167" fmla="*/ 5983398 w 6127024"/>
              <a:gd name="connsiteY88-41168" fmla="*/ 6778641 h 6858000"/>
              <a:gd name="connsiteX89-41169" fmla="*/ 5984543 w 6127024"/>
              <a:gd name="connsiteY89-41170" fmla="*/ 6811016 h 6858000"/>
              <a:gd name="connsiteX90-41171" fmla="*/ 5979671 w 6127024"/>
              <a:gd name="connsiteY90-41172" fmla="*/ 6858000 h 6858000"/>
              <a:gd name="connsiteX91-41173" fmla="*/ 0 w 6127024"/>
              <a:gd name="connsiteY91-41174" fmla="*/ 6858000 h 6858000"/>
              <a:gd name="connsiteX92-41175" fmla="*/ 0 w 6127024"/>
              <a:gd name="connsiteY92-41176" fmla="*/ 0 h 6858000"/>
              <a:gd name="connsiteX0-41177" fmla="*/ 0 w 6127024"/>
              <a:gd name="connsiteY0-41178" fmla="*/ 0 h 6858000"/>
              <a:gd name="connsiteX1-41179" fmla="*/ 4965888 w 6127024"/>
              <a:gd name="connsiteY1-41180" fmla="*/ 0 h 6858000"/>
              <a:gd name="connsiteX2-41181" fmla="*/ 4967767 w 6127024"/>
              <a:gd name="connsiteY2-41182" fmla="*/ 7930 h 6858000"/>
              <a:gd name="connsiteX3-41183" fmla="*/ 4979444 w 6127024"/>
              <a:gd name="connsiteY3-41184" fmla="*/ 43921 h 6858000"/>
              <a:gd name="connsiteX4-41185" fmla="*/ 5021173 w 6127024"/>
              <a:gd name="connsiteY4-41186" fmla="*/ 123738 h 6858000"/>
              <a:gd name="connsiteX5-41187" fmla="*/ 5075458 w 6127024"/>
              <a:gd name="connsiteY5-41188" fmla="*/ 264355 h 6858000"/>
              <a:gd name="connsiteX6-41189" fmla="*/ 5081175 w 6127024"/>
              <a:gd name="connsiteY6-41190" fmla="*/ 277448 h 6858000"/>
              <a:gd name="connsiteX7-41191" fmla="*/ 5097011 w 6127024"/>
              <a:gd name="connsiteY7-41192" fmla="*/ 355616 h 6858000"/>
              <a:gd name="connsiteX8-41193" fmla="*/ 5153000 w 6127024"/>
              <a:gd name="connsiteY8-41194" fmla="*/ 507134 h 6858000"/>
              <a:gd name="connsiteX9-41195" fmla="*/ 5171282 w 6127024"/>
              <a:gd name="connsiteY9-41196" fmla="*/ 602071 h 6858000"/>
              <a:gd name="connsiteX10-41197" fmla="*/ 5176196 w 6127024"/>
              <a:gd name="connsiteY10-41198" fmla="*/ 636822 h 6858000"/>
              <a:gd name="connsiteX11-41199" fmla="*/ 5189051 w 6127024"/>
              <a:gd name="connsiteY11-41200" fmla="*/ 782518 h 6858000"/>
              <a:gd name="connsiteX12-41201" fmla="*/ 5218707 w 6127024"/>
              <a:gd name="connsiteY12-41202" fmla="*/ 886387 h 6858000"/>
              <a:gd name="connsiteX13-41203" fmla="*/ 5221281 w 6127024"/>
              <a:gd name="connsiteY13-41204" fmla="*/ 920873 h 6858000"/>
              <a:gd name="connsiteX14-41205" fmla="*/ 5201018 w 6127024"/>
              <a:gd name="connsiteY14-41206" fmla="*/ 1095027 h 6858000"/>
              <a:gd name="connsiteX15-41207" fmla="*/ 5189234 w 6127024"/>
              <a:gd name="connsiteY15-41208" fmla="*/ 1217308 h 6858000"/>
              <a:gd name="connsiteX16-41209" fmla="*/ 5202769 w 6127024"/>
              <a:gd name="connsiteY16-41210" fmla="*/ 1269450 h 6858000"/>
              <a:gd name="connsiteX17-41211" fmla="*/ 5225968 w 6127024"/>
              <a:gd name="connsiteY17-41212" fmla="*/ 1357994 h 6858000"/>
              <a:gd name="connsiteX18-41213" fmla="*/ 5231437 w 6127024"/>
              <a:gd name="connsiteY18-41214" fmla="*/ 1373779 h 6858000"/>
              <a:gd name="connsiteX19-41215" fmla="*/ 5237226 w 6127024"/>
              <a:gd name="connsiteY19-41216" fmla="*/ 1441327 h 6858000"/>
              <a:gd name="connsiteX20-41217" fmla="*/ 5255653 w 6127024"/>
              <a:gd name="connsiteY20-41218" fmla="*/ 1524712 h 6858000"/>
              <a:gd name="connsiteX21-41219" fmla="*/ 5263491 w 6127024"/>
              <a:gd name="connsiteY21-41220" fmla="*/ 1642938 h 6858000"/>
              <a:gd name="connsiteX22-41221" fmla="*/ 5256552 w 6127024"/>
              <a:gd name="connsiteY22-41222" fmla="*/ 1672509 h 6858000"/>
              <a:gd name="connsiteX23-41223" fmla="*/ 5266931 w 6127024"/>
              <a:gd name="connsiteY23-41224" fmla="*/ 1866147 h 6858000"/>
              <a:gd name="connsiteX24-41225" fmla="*/ 5255696 w 6127024"/>
              <a:gd name="connsiteY24-41226" fmla="*/ 1953770 h 6858000"/>
              <a:gd name="connsiteX25-41227" fmla="*/ 5252592 w 6127024"/>
              <a:gd name="connsiteY25-41228" fmla="*/ 2092210 h 6858000"/>
              <a:gd name="connsiteX26-41229" fmla="*/ 5250104 w 6127024"/>
              <a:gd name="connsiteY26-41230" fmla="*/ 2249166 h 6858000"/>
              <a:gd name="connsiteX27-41231" fmla="*/ 5251214 w 6127024"/>
              <a:gd name="connsiteY27-41232" fmla="*/ 2250944 h 6858000"/>
              <a:gd name="connsiteX28-41233" fmla="*/ 5250644 w 6127024"/>
              <a:gd name="connsiteY28-41234" fmla="*/ 2266619 h 6858000"/>
              <a:gd name="connsiteX29-41235" fmla="*/ 5293877 w 6127024"/>
              <a:gd name="connsiteY29-41236" fmla="*/ 2368649 h 6858000"/>
              <a:gd name="connsiteX30-41237" fmla="*/ 5311338 w 6127024"/>
              <a:gd name="connsiteY30-41238" fmla="*/ 2404034 h 6858000"/>
              <a:gd name="connsiteX31-41239" fmla="*/ 5338366 w 6127024"/>
              <a:gd name="connsiteY31-41240" fmla="*/ 2465052 h 6858000"/>
              <a:gd name="connsiteX32-41241" fmla="*/ 5371263 w 6127024"/>
              <a:gd name="connsiteY32-41242" fmla="*/ 2586413 h 6858000"/>
              <a:gd name="connsiteX33-41243" fmla="*/ 5407503 w 6127024"/>
              <a:gd name="connsiteY33-41244" fmla="*/ 2786290 h 6858000"/>
              <a:gd name="connsiteX34-41245" fmla="*/ 5407356 w 6127024"/>
              <a:gd name="connsiteY34-41246" fmla="*/ 2787545 h 6858000"/>
              <a:gd name="connsiteX35-41247" fmla="*/ 5457023 w 6127024"/>
              <a:gd name="connsiteY35-41248" fmla="*/ 2858292 h 6858000"/>
              <a:gd name="connsiteX36-41249" fmla="*/ 5479298 w 6127024"/>
              <a:gd name="connsiteY36-41250" fmla="*/ 2947791 h 6858000"/>
              <a:gd name="connsiteX37-41251" fmla="*/ 5481770 w 6127024"/>
              <a:gd name="connsiteY37-41252" fmla="*/ 2951352 h 6858000"/>
              <a:gd name="connsiteX38-41253" fmla="*/ 5482415 w 6127024"/>
              <a:gd name="connsiteY38-41254" fmla="*/ 3004079 h 6858000"/>
              <a:gd name="connsiteX39-41255" fmla="*/ 5503944 w 6127024"/>
              <a:gd name="connsiteY39-41256" fmla="*/ 3123335 h 6858000"/>
              <a:gd name="connsiteX40-41257" fmla="*/ 5516007 w 6127024"/>
              <a:gd name="connsiteY40-41258" fmla="*/ 3258473 h 6858000"/>
              <a:gd name="connsiteX41-41259" fmla="*/ 5589758 w 6127024"/>
              <a:gd name="connsiteY41-41260" fmla="*/ 3453699 h 6858000"/>
              <a:gd name="connsiteX42-41261" fmla="*/ 5596144 w 6127024"/>
              <a:gd name="connsiteY42-41262" fmla="*/ 3534624 h 6858000"/>
              <a:gd name="connsiteX43-41263" fmla="*/ 5597750 w 6127024"/>
              <a:gd name="connsiteY43-41264" fmla="*/ 3534129 h 6858000"/>
              <a:gd name="connsiteX44-41265" fmla="*/ 5618377 w 6127024"/>
              <a:gd name="connsiteY44-41266" fmla="*/ 3588431 h 6858000"/>
              <a:gd name="connsiteX45-41267" fmla="*/ 5655472 w 6127024"/>
              <a:gd name="connsiteY45-41268" fmla="*/ 3678877 h 6858000"/>
              <a:gd name="connsiteX46-41269" fmla="*/ 5683015 w 6127024"/>
              <a:gd name="connsiteY46-41270" fmla="*/ 3762025 h 6858000"/>
              <a:gd name="connsiteX47-41271" fmla="*/ 5696643 w 6127024"/>
              <a:gd name="connsiteY47-41272" fmla="*/ 3773888 h 6858000"/>
              <a:gd name="connsiteX48-41273" fmla="*/ 5768491 w 6127024"/>
              <a:gd name="connsiteY48-41274" fmla="*/ 3914399 h 6858000"/>
              <a:gd name="connsiteX49-41275" fmla="*/ 5793123 w 6127024"/>
              <a:gd name="connsiteY49-41276" fmla="*/ 3969952 h 6858000"/>
              <a:gd name="connsiteX50-41277" fmla="*/ 5808321 w 6127024"/>
              <a:gd name="connsiteY50-41278" fmla="*/ 3988153 h 6858000"/>
              <a:gd name="connsiteX51-41279" fmla="*/ 5825621 w 6127024"/>
              <a:gd name="connsiteY51-41280" fmla="*/ 4015525 h 6858000"/>
              <a:gd name="connsiteX52-41281" fmla="*/ 5860672 w 6127024"/>
              <a:gd name="connsiteY52-41282" fmla="*/ 4061579 h 6858000"/>
              <a:gd name="connsiteX53-41283" fmla="*/ 5894095 w 6127024"/>
              <a:gd name="connsiteY53-41284" fmla="*/ 4128857 h 6858000"/>
              <a:gd name="connsiteX54-41285" fmla="*/ 5903513 w 6127024"/>
              <a:gd name="connsiteY54-41286" fmla="*/ 4187661 h 6858000"/>
              <a:gd name="connsiteX55-41287" fmla="*/ 5946705 w 6127024"/>
              <a:gd name="connsiteY55-41288" fmla="*/ 4428051 h 6858000"/>
              <a:gd name="connsiteX56-41289" fmla="*/ 5949261 w 6127024"/>
              <a:gd name="connsiteY56-41290" fmla="*/ 4449185 h 6858000"/>
              <a:gd name="connsiteX57-41291" fmla="*/ 5968960 w 6127024"/>
              <a:gd name="connsiteY57-41292" fmla="*/ 4482655 h 6858000"/>
              <a:gd name="connsiteX58-41293" fmla="*/ 5998138 w 6127024"/>
              <a:gd name="connsiteY58-41294" fmla="*/ 4697518 h 6858000"/>
              <a:gd name="connsiteX59-41295" fmla="*/ 6007819 w 6127024"/>
              <a:gd name="connsiteY59-41296" fmla="*/ 4858148 h 6858000"/>
              <a:gd name="connsiteX60-41297" fmla="*/ 6007749 w 6127024"/>
              <a:gd name="connsiteY60-41298" fmla="*/ 4964715 h 6858000"/>
              <a:gd name="connsiteX61-41299" fmla="*/ 6005269 w 6127024"/>
              <a:gd name="connsiteY61-41300" fmla="*/ 5150567 h 6858000"/>
              <a:gd name="connsiteX62-41301" fmla="*/ 6001127 w 6127024"/>
              <a:gd name="connsiteY62-41302" fmla="*/ 5164609 h 6858000"/>
              <a:gd name="connsiteX63-41303" fmla="*/ 5998514 w 6127024"/>
              <a:gd name="connsiteY63-41304" fmla="*/ 5189673 h 6858000"/>
              <a:gd name="connsiteX64-41305" fmla="*/ 6018409 w 6127024"/>
              <a:gd name="connsiteY64-41306" fmla="*/ 5227157 h 6858000"/>
              <a:gd name="connsiteX65-41307" fmla="*/ 6036748 w 6127024"/>
              <a:gd name="connsiteY65-41308" fmla="*/ 5322752 h 6858000"/>
              <a:gd name="connsiteX66-41309" fmla="*/ 6036943 w 6127024"/>
              <a:gd name="connsiteY66-41310" fmla="*/ 5329480 h 6858000"/>
              <a:gd name="connsiteX67-41311" fmla="*/ 6037677 w 6127024"/>
              <a:gd name="connsiteY67-41312" fmla="*/ 5354807 h 6858000"/>
              <a:gd name="connsiteX68-41313" fmla="*/ 6039728 w 6127024"/>
              <a:gd name="connsiteY68-41314" fmla="*/ 5359416 h 6858000"/>
              <a:gd name="connsiteX69-41315" fmla="*/ 6053435 w 6127024"/>
              <a:gd name="connsiteY69-41316" fmla="*/ 5387547 h 6858000"/>
              <a:gd name="connsiteX70-41317" fmla="*/ 6065933 w 6127024"/>
              <a:gd name="connsiteY70-41318" fmla="*/ 5443002 h 6858000"/>
              <a:gd name="connsiteX71-41319" fmla="*/ 6068640 w 6127024"/>
              <a:gd name="connsiteY71-41320" fmla="*/ 5474503 h 6858000"/>
              <a:gd name="connsiteX72-41321" fmla="*/ 6080922 w 6127024"/>
              <a:gd name="connsiteY72-41322" fmla="*/ 5561070 h 6858000"/>
              <a:gd name="connsiteX73-41323" fmla="*/ 6096949 w 6127024"/>
              <a:gd name="connsiteY73-41324" fmla="*/ 5648179 h 6858000"/>
              <a:gd name="connsiteX74-41325" fmla="*/ 6121353 w 6127024"/>
              <a:gd name="connsiteY74-41326" fmla="*/ 5721725 h 6858000"/>
              <a:gd name="connsiteX75-41327" fmla="*/ 6109884 w 6127024"/>
              <a:gd name="connsiteY75-41328" fmla="*/ 5721959 h 6858000"/>
              <a:gd name="connsiteX76-41329" fmla="*/ 6127024 w 6127024"/>
              <a:gd name="connsiteY76-41330" fmla="*/ 5786902 h 6858000"/>
              <a:gd name="connsiteX77-41331" fmla="*/ 6115796 w 6127024"/>
              <a:gd name="connsiteY77-41332" fmla="*/ 5862844 h 6858000"/>
              <a:gd name="connsiteX78-41333" fmla="*/ 6102493 w 6127024"/>
              <a:gd name="connsiteY78-41334" fmla="*/ 5928602 h 6858000"/>
              <a:gd name="connsiteX79-41335" fmla="*/ 6056863 w 6127024"/>
              <a:gd name="connsiteY79-41336" fmla="*/ 6000643 h 6858000"/>
              <a:gd name="connsiteX80-41337" fmla="*/ 6045436 w 6127024"/>
              <a:gd name="connsiteY80-41338" fmla="*/ 6124480 h 6858000"/>
              <a:gd name="connsiteX81-41339" fmla="*/ 6030489 w 6127024"/>
              <a:gd name="connsiteY81-41340" fmla="*/ 6317666 h 6858000"/>
              <a:gd name="connsiteX82-41341" fmla="*/ 6007492 w 6127024"/>
              <a:gd name="connsiteY82-41342" fmla="*/ 6440818 h 6858000"/>
              <a:gd name="connsiteX83-41343" fmla="*/ 6009467 w 6127024"/>
              <a:gd name="connsiteY83-41344" fmla="*/ 6487076 h 6858000"/>
              <a:gd name="connsiteX84-41345" fmla="*/ 5995064 w 6127024"/>
              <a:gd name="connsiteY84-41346" fmla="*/ 6540791 h 6858000"/>
              <a:gd name="connsiteX85-41347" fmla="*/ 6004510 w 6127024"/>
              <a:gd name="connsiteY85-41348" fmla="*/ 6599256 h 6858000"/>
              <a:gd name="connsiteX86-41349" fmla="*/ 5986207 w 6127024"/>
              <a:gd name="connsiteY86-41350" fmla="*/ 6695855 h 6858000"/>
              <a:gd name="connsiteX87-41351" fmla="*/ 5979428 w 6127024"/>
              <a:gd name="connsiteY87-41352" fmla="*/ 6754678 h 6858000"/>
              <a:gd name="connsiteX88-41353" fmla="*/ 5983398 w 6127024"/>
              <a:gd name="connsiteY88-41354" fmla="*/ 6778641 h 6858000"/>
              <a:gd name="connsiteX89-41355" fmla="*/ 5984543 w 6127024"/>
              <a:gd name="connsiteY89-41356" fmla="*/ 6811016 h 6858000"/>
              <a:gd name="connsiteX90-41357" fmla="*/ 5979671 w 6127024"/>
              <a:gd name="connsiteY90-41358" fmla="*/ 6858000 h 6858000"/>
              <a:gd name="connsiteX91-41359" fmla="*/ 0 w 6127024"/>
              <a:gd name="connsiteY91-41360" fmla="*/ 6858000 h 6858000"/>
              <a:gd name="connsiteX92-41361" fmla="*/ 0 w 6127024"/>
              <a:gd name="connsiteY92-41362" fmla="*/ 0 h 6858000"/>
              <a:gd name="connsiteX0-41363" fmla="*/ 0 w 6127024"/>
              <a:gd name="connsiteY0-41364" fmla="*/ 0 h 6858000"/>
              <a:gd name="connsiteX1-41365" fmla="*/ 4965888 w 6127024"/>
              <a:gd name="connsiteY1-41366" fmla="*/ 0 h 6858000"/>
              <a:gd name="connsiteX2-41367" fmla="*/ 4967767 w 6127024"/>
              <a:gd name="connsiteY2-41368" fmla="*/ 7930 h 6858000"/>
              <a:gd name="connsiteX3-41369" fmla="*/ 4979444 w 6127024"/>
              <a:gd name="connsiteY3-41370" fmla="*/ 43921 h 6858000"/>
              <a:gd name="connsiteX4-41371" fmla="*/ 5021173 w 6127024"/>
              <a:gd name="connsiteY4-41372" fmla="*/ 123738 h 6858000"/>
              <a:gd name="connsiteX5-41373" fmla="*/ 5075458 w 6127024"/>
              <a:gd name="connsiteY5-41374" fmla="*/ 264355 h 6858000"/>
              <a:gd name="connsiteX6-41375" fmla="*/ 5081175 w 6127024"/>
              <a:gd name="connsiteY6-41376" fmla="*/ 277448 h 6858000"/>
              <a:gd name="connsiteX7-41377" fmla="*/ 5097011 w 6127024"/>
              <a:gd name="connsiteY7-41378" fmla="*/ 355616 h 6858000"/>
              <a:gd name="connsiteX8-41379" fmla="*/ 5153000 w 6127024"/>
              <a:gd name="connsiteY8-41380" fmla="*/ 507134 h 6858000"/>
              <a:gd name="connsiteX9-41381" fmla="*/ 5171282 w 6127024"/>
              <a:gd name="connsiteY9-41382" fmla="*/ 602071 h 6858000"/>
              <a:gd name="connsiteX10-41383" fmla="*/ 5176196 w 6127024"/>
              <a:gd name="connsiteY10-41384" fmla="*/ 636822 h 6858000"/>
              <a:gd name="connsiteX11-41385" fmla="*/ 5189051 w 6127024"/>
              <a:gd name="connsiteY11-41386" fmla="*/ 782518 h 6858000"/>
              <a:gd name="connsiteX12-41387" fmla="*/ 5218707 w 6127024"/>
              <a:gd name="connsiteY12-41388" fmla="*/ 886387 h 6858000"/>
              <a:gd name="connsiteX13-41389" fmla="*/ 5221281 w 6127024"/>
              <a:gd name="connsiteY13-41390" fmla="*/ 920873 h 6858000"/>
              <a:gd name="connsiteX14-41391" fmla="*/ 5201018 w 6127024"/>
              <a:gd name="connsiteY14-41392" fmla="*/ 1095027 h 6858000"/>
              <a:gd name="connsiteX15-41393" fmla="*/ 5189234 w 6127024"/>
              <a:gd name="connsiteY15-41394" fmla="*/ 1217308 h 6858000"/>
              <a:gd name="connsiteX16-41395" fmla="*/ 5202769 w 6127024"/>
              <a:gd name="connsiteY16-41396" fmla="*/ 1269450 h 6858000"/>
              <a:gd name="connsiteX17-41397" fmla="*/ 5225968 w 6127024"/>
              <a:gd name="connsiteY17-41398" fmla="*/ 1357994 h 6858000"/>
              <a:gd name="connsiteX18-41399" fmla="*/ 5231437 w 6127024"/>
              <a:gd name="connsiteY18-41400" fmla="*/ 1373779 h 6858000"/>
              <a:gd name="connsiteX19-41401" fmla="*/ 5237226 w 6127024"/>
              <a:gd name="connsiteY19-41402" fmla="*/ 1441327 h 6858000"/>
              <a:gd name="connsiteX20-41403" fmla="*/ 5255653 w 6127024"/>
              <a:gd name="connsiteY20-41404" fmla="*/ 1524712 h 6858000"/>
              <a:gd name="connsiteX21-41405" fmla="*/ 5263491 w 6127024"/>
              <a:gd name="connsiteY21-41406" fmla="*/ 1642938 h 6858000"/>
              <a:gd name="connsiteX22-41407" fmla="*/ 5256552 w 6127024"/>
              <a:gd name="connsiteY22-41408" fmla="*/ 1672509 h 6858000"/>
              <a:gd name="connsiteX23-41409" fmla="*/ 5266931 w 6127024"/>
              <a:gd name="connsiteY23-41410" fmla="*/ 1866147 h 6858000"/>
              <a:gd name="connsiteX24-41411" fmla="*/ 5255696 w 6127024"/>
              <a:gd name="connsiteY24-41412" fmla="*/ 1953770 h 6858000"/>
              <a:gd name="connsiteX25-41413" fmla="*/ 5252592 w 6127024"/>
              <a:gd name="connsiteY25-41414" fmla="*/ 2092210 h 6858000"/>
              <a:gd name="connsiteX26-41415" fmla="*/ 5250104 w 6127024"/>
              <a:gd name="connsiteY26-41416" fmla="*/ 2249166 h 6858000"/>
              <a:gd name="connsiteX27-41417" fmla="*/ 5251214 w 6127024"/>
              <a:gd name="connsiteY27-41418" fmla="*/ 2250944 h 6858000"/>
              <a:gd name="connsiteX28-41419" fmla="*/ 5250644 w 6127024"/>
              <a:gd name="connsiteY28-41420" fmla="*/ 2266619 h 6858000"/>
              <a:gd name="connsiteX29-41421" fmla="*/ 5293877 w 6127024"/>
              <a:gd name="connsiteY29-41422" fmla="*/ 2368649 h 6858000"/>
              <a:gd name="connsiteX30-41423" fmla="*/ 5311338 w 6127024"/>
              <a:gd name="connsiteY30-41424" fmla="*/ 2404034 h 6858000"/>
              <a:gd name="connsiteX31-41425" fmla="*/ 5338366 w 6127024"/>
              <a:gd name="connsiteY31-41426" fmla="*/ 2465052 h 6858000"/>
              <a:gd name="connsiteX32-41427" fmla="*/ 5371263 w 6127024"/>
              <a:gd name="connsiteY32-41428" fmla="*/ 2586413 h 6858000"/>
              <a:gd name="connsiteX33-41429" fmla="*/ 5407503 w 6127024"/>
              <a:gd name="connsiteY33-41430" fmla="*/ 2786290 h 6858000"/>
              <a:gd name="connsiteX34-41431" fmla="*/ 5407356 w 6127024"/>
              <a:gd name="connsiteY34-41432" fmla="*/ 2787545 h 6858000"/>
              <a:gd name="connsiteX35-41433" fmla="*/ 5457023 w 6127024"/>
              <a:gd name="connsiteY35-41434" fmla="*/ 2858292 h 6858000"/>
              <a:gd name="connsiteX36-41435" fmla="*/ 5479298 w 6127024"/>
              <a:gd name="connsiteY36-41436" fmla="*/ 2947791 h 6858000"/>
              <a:gd name="connsiteX37-41437" fmla="*/ 5481770 w 6127024"/>
              <a:gd name="connsiteY37-41438" fmla="*/ 2951352 h 6858000"/>
              <a:gd name="connsiteX38-41439" fmla="*/ 5482415 w 6127024"/>
              <a:gd name="connsiteY38-41440" fmla="*/ 3004079 h 6858000"/>
              <a:gd name="connsiteX39-41441" fmla="*/ 5503944 w 6127024"/>
              <a:gd name="connsiteY39-41442" fmla="*/ 3123335 h 6858000"/>
              <a:gd name="connsiteX40-41443" fmla="*/ 5516007 w 6127024"/>
              <a:gd name="connsiteY40-41444" fmla="*/ 3258473 h 6858000"/>
              <a:gd name="connsiteX41-41445" fmla="*/ 5589758 w 6127024"/>
              <a:gd name="connsiteY41-41446" fmla="*/ 3453699 h 6858000"/>
              <a:gd name="connsiteX42-41447" fmla="*/ 5596144 w 6127024"/>
              <a:gd name="connsiteY42-41448" fmla="*/ 3534624 h 6858000"/>
              <a:gd name="connsiteX43-41449" fmla="*/ 5597750 w 6127024"/>
              <a:gd name="connsiteY43-41450" fmla="*/ 3534129 h 6858000"/>
              <a:gd name="connsiteX44-41451" fmla="*/ 5618377 w 6127024"/>
              <a:gd name="connsiteY44-41452" fmla="*/ 3588431 h 6858000"/>
              <a:gd name="connsiteX45-41453" fmla="*/ 5655472 w 6127024"/>
              <a:gd name="connsiteY45-41454" fmla="*/ 3678877 h 6858000"/>
              <a:gd name="connsiteX46-41455" fmla="*/ 5683015 w 6127024"/>
              <a:gd name="connsiteY46-41456" fmla="*/ 3762025 h 6858000"/>
              <a:gd name="connsiteX47-41457" fmla="*/ 5696643 w 6127024"/>
              <a:gd name="connsiteY47-41458" fmla="*/ 3773888 h 6858000"/>
              <a:gd name="connsiteX48-41459" fmla="*/ 5768491 w 6127024"/>
              <a:gd name="connsiteY48-41460" fmla="*/ 3914399 h 6858000"/>
              <a:gd name="connsiteX49-41461" fmla="*/ 5793123 w 6127024"/>
              <a:gd name="connsiteY49-41462" fmla="*/ 3969952 h 6858000"/>
              <a:gd name="connsiteX50-41463" fmla="*/ 5808321 w 6127024"/>
              <a:gd name="connsiteY50-41464" fmla="*/ 3988153 h 6858000"/>
              <a:gd name="connsiteX51-41465" fmla="*/ 5825621 w 6127024"/>
              <a:gd name="connsiteY51-41466" fmla="*/ 4015525 h 6858000"/>
              <a:gd name="connsiteX52-41467" fmla="*/ 5860672 w 6127024"/>
              <a:gd name="connsiteY52-41468" fmla="*/ 4061579 h 6858000"/>
              <a:gd name="connsiteX53-41469" fmla="*/ 5894095 w 6127024"/>
              <a:gd name="connsiteY53-41470" fmla="*/ 4128857 h 6858000"/>
              <a:gd name="connsiteX54-41471" fmla="*/ 5903513 w 6127024"/>
              <a:gd name="connsiteY54-41472" fmla="*/ 4187661 h 6858000"/>
              <a:gd name="connsiteX55-41473" fmla="*/ 5946705 w 6127024"/>
              <a:gd name="connsiteY55-41474" fmla="*/ 4428051 h 6858000"/>
              <a:gd name="connsiteX56-41475" fmla="*/ 5949261 w 6127024"/>
              <a:gd name="connsiteY56-41476" fmla="*/ 4449185 h 6858000"/>
              <a:gd name="connsiteX57-41477" fmla="*/ 5968960 w 6127024"/>
              <a:gd name="connsiteY57-41478" fmla="*/ 4482655 h 6858000"/>
              <a:gd name="connsiteX58-41479" fmla="*/ 5998138 w 6127024"/>
              <a:gd name="connsiteY58-41480" fmla="*/ 4697518 h 6858000"/>
              <a:gd name="connsiteX59-41481" fmla="*/ 6007819 w 6127024"/>
              <a:gd name="connsiteY59-41482" fmla="*/ 4858148 h 6858000"/>
              <a:gd name="connsiteX60-41483" fmla="*/ 6007749 w 6127024"/>
              <a:gd name="connsiteY60-41484" fmla="*/ 4964715 h 6858000"/>
              <a:gd name="connsiteX61-41485" fmla="*/ 6005269 w 6127024"/>
              <a:gd name="connsiteY61-41486" fmla="*/ 5150567 h 6858000"/>
              <a:gd name="connsiteX62-41487" fmla="*/ 6001127 w 6127024"/>
              <a:gd name="connsiteY62-41488" fmla="*/ 5164609 h 6858000"/>
              <a:gd name="connsiteX63-41489" fmla="*/ 5998514 w 6127024"/>
              <a:gd name="connsiteY63-41490" fmla="*/ 5189673 h 6858000"/>
              <a:gd name="connsiteX64-41491" fmla="*/ 6018409 w 6127024"/>
              <a:gd name="connsiteY64-41492" fmla="*/ 5227157 h 6858000"/>
              <a:gd name="connsiteX65-41493" fmla="*/ 6036748 w 6127024"/>
              <a:gd name="connsiteY65-41494" fmla="*/ 5322752 h 6858000"/>
              <a:gd name="connsiteX66-41495" fmla="*/ 6036943 w 6127024"/>
              <a:gd name="connsiteY66-41496" fmla="*/ 5329480 h 6858000"/>
              <a:gd name="connsiteX67-41497" fmla="*/ 6037677 w 6127024"/>
              <a:gd name="connsiteY67-41498" fmla="*/ 5354807 h 6858000"/>
              <a:gd name="connsiteX68-41499" fmla="*/ 6053435 w 6127024"/>
              <a:gd name="connsiteY68-41500" fmla="*/ 5387547 h 6858000"/>
              <a:gd name="connsiteX69-41501" fmla="*/ 6065933 w 6127024"/>
              <a:gd name="connsiteY69-41502" fmla="*/ 5443002 h 6858000"/>
              <a:gd name="connsiteX70-41503" fmla="*/ 6068640 w 6127024"/>
              <a:gd name="connsiteY70-41504" fmla="*/ 5474503 h 6858000"/>
              <a:gd name="connsiteX71-41505" fmla="*/ 6080922 w 6127024"/>
              <a:gd name="connsiteY71-41506" fmla="*/ 5561070 h 6858000"/>
              <a:gd name="connsiteX72-41507" fmla="*/ 6096949 w 6127024"/>
              <a:gd name="connsiteY72-41508" fmla="*/ 5648179 h 6858000"/>
              <a:gd name="connsiteX73-41509" fmla="*/ 6121353 w 6127024"/>
              <a:gd name="connsiteY73-41510" fmla="*/ 5721725 h 6858000"/>
              <a:gd name="connsiteX74-41511" fmla="*/ 6109884 w 6127024"/>
              <a:gd name="connsiteY74-41512" fmla="*/ 5721959 h 6858000"/>
              <a:gd name="connsiteX75-41513" fmla="*/ 6127024 w 6127024"/>
              <a:gd name="connsiteY75-41514" fmla="*/ 5786902 h 6858000"/>
              <a:gd name="connsiteX76-41515" fmla="*/ 6115796 w 6127024"/>
              <a:gd name="connsiteY76-41516" fmla="*/ 5862844 h 6858000"/>
              <a:gd name="connsiteX77-41517" fmla="*/ 6102493 w 6127024"/>
              <a:gd name="connsiteY77-41518" fmla="*/ 5928602 h 6858000"/>
              <a:gd name="connsiteX78-41519" fmla="*/ 6056863 w 6127024"/>
              <a:gd name="connsiteY78-41520" fmla="*/ 6000643 h 6858000"/>
              <a:gd name="connsiteX79-41521" fmla="*/ 6045436 w 6127024"/>
              <a:gd name="connsiteY79-41522" fmla="*/ 6124480 h 6858000"/>
              <a:gd name="connsiteX80-41523" fmla="*/ 6030489 w 6127024"/>
              <a:gd name="connsiteY80-41524" fmla="*/ 6317666 h 6858000"/>
              <a:gd name="connsiteX81-41525" fmla="*/ 6007492 w 6127024"/>
              <a:gd name="connsiteY81-41526" fmla="*/ 6440818 h 6858000"/>
              <a:gd name="connsiteX82-41527" fmla="*/ 6009467 w 6127024"/>
              <a:gd name="connsiteY82-41528" fmla="*/ 6487076 h 6858000"/>
              <a:gd name="connsiteX83-41529" fmla="*/ 5995064 w 6127024"/>
              <a:gd name="connsiteY83-41530" fmla="*/ 6540791 h 6858000"/>
              <a:gd name="connsiteX84-41531" fmla="*/ 6004510 w 6127024"/>
              <a:gd name="connsiteY84-41532" fmla="*/ 6599256 h 6858000"/>
              <a:gd name="connsiteX85-41533" fmla="*/ 5986207 w 6127024"/>
              <a:gd name="connsiteY85-41534" fmla="*/ 6695855 h 6858000"/>
              <a:gd name="connsiteX86-41535" fmla="*/ 5979428 w 6127024"/>
              <a:gd name="connsiteY86-41536" fmla="*/ 6754678 h 6858000"/>
              <a:gd name="connsiteX87-41537" fmla="*/ 5983398 w 6127024"/>
              <a:gd name="connsiteY87-41538" fmla="*/ 6778641 h 6858000"/>
              <a:gd name="connsiteX88-41539" fmla="*/ 5984543 w 6127024"/>
              <a:gd name="connsiteY88-41540" fmla="*/ 6811016 h 6858000"/>
              <a:gd name="connsiteX89-41541" fmla="*/ 5979671 w 6127024"/>
              <a:gd name="connsiteY89-41542" fmla="*/ 6858000 h 6858000"/>
              <a:gd name="connsiteX90-41543" fmla="*/ 0 w 6127024"/>
              <a:gd name="connsiteY90-41544" fmla="*/ 6858000 h 6858000"/>
              <a:gd name="connsiteX91-41545" fmla="*/ 0 w 6127024"/>
              <a:gd name="connsiteY91-41546" fmla="*/ 0 h 6858000"/>
              <a:gd name="connsiteX0-41547" fmla="*/ 0 w 6127024"/>
              <a:gd name="connsiteY0-41548" fmla="*/ 0 h 6858000"/>
              <a:gd name="connsiteX1-41549" fmla="*/ 4965888 w 6127024"/>
              <a:gd name="connsiteY1-41550" fmla="*/ 0 h 6858000"/>
              <a:gd name="connsiteX2-41551" fmla="*/ 4967767 w 6127024"/>
              <a:gd name="connsiteY2-41552" fmla="*/ 7930 h 6858000"/>
              <a:gd name="connsiteX3-41553" fmla="*/ 4979444 w 6127024"/>
              <a:gd name="connsiteY3-41554" fmla="*/ 43921 h 6858000"/>
              <a:gd name="connsiteX4-41555" fmla="*/ 5021173 w 6127024"/>
              <a:gd name="connsiteY4-41556" fmla="*/ 123738 h 6858000"/>
              <a:gd name="connsiteX5-41557" fmla="*/ 5075458 w 6127024"/>
              <a:gd name="connsiteY5-41558" fmla="*/ 264355 h 6858000"/>
              <a:gd name="connsiteX6-41559" fmla="*/ 5081175 w 6127024"/>
              <a:gd name="connsiteY6-41560" fmla="*/ 277448 h 6858000"/>
              <a:gd name="connsiteX7-41561" fmla="*/ 5097011 w 6127024"/>
              <a:gd name="connsiteY7-41562" fmla="*/ 355616 h 6858000"/>
              <a:gd name="connsiteX8-41563" fmla="*/ 5153000 w 6127024"/>
              <a:gd name="connsiteY8-41564" fmla="*/ 507134 h 6858000"/>
              <a:gd name="connsiteX9-41565" fmla="*/ 5171282 w 6127024"/>
              <a:gd name="connsiteY9-41566" fmla="*/ 602071 h 6858000"/>
              <a:gd name="connsiteX10-41567" fmla="*/ 5176196 w 6127024"/>
              <a:gd name="connsiteY10-41568" fmla="*/ 636822 h 6858000"/>
              <a:gd name="connsiteX11-41569" fmla="*/ 5189051 w 6127024"/>
              <a:gd name="connsiteY11-41570" fmla="*/ 782518 h 6858000"/>
              <a:gd name="connsiteX12-41571" fmla="*/ 5218707 w 6127024"/>
              <a:gd name="connsiteY12-41572" fmla="*/ 886387 h 6858000"/>
              <a:gd name="connsiteX13-41573" fmla="*/ 5221281 w 6127024"/>
              <a:gd name="connsiteY13-41574" fmla="*/ 920873 h 6858000"/>
              <a:gd name="connsiteX14-41575" fmla="*/ 5201018 w 6127024"/>
              <a:gd name="connsiteY14-41576" fmla="*/ 1095027 h 6858000"/>
              <a:gd name="connsiteX15-41577" fmla="*/ 5189234 w 6127024"/>
              <a:gd name="connsiteY15-41578" fmla="*/ 1217308 h 6858000"/>
              <a:gd name="connsiteX16-41579" fmla="*/ 5202769 w 6127024"/>
              <a:gd name="connsiteY16-41580" fmla="*/ 1269450 h 6858000"/>
              <a:gd name="connsiteX17-41581" fmla="*/ 5225968 w 6127024"/>
              <a:gd name="connsiteY17-41582" fmla="*/ 1357994 h 6858000"/>
              <a:gd name="connsiteX18-41583" fmla="*/ 5231437 w 6127024"/>
              <a:gd name="connsiteY18-41584" fmla="*/ 1373779 h 6858000"/>
              <a:gd name="connsiteX19-41585" fmla="*/ 5237226 w 6127024"/>
              <a:gd name="connsiteY19-41586" fmla="*/ 1441327 h 6858000"/>
              <a:gd name="connsiteX20-41587" fmla="*/ 5255653 w 6127024"/>
              <a:gd name="connsiteY20-41588" fmla="*/ 1524712 h 6858000"/>
              <a:gd name="connsiteX21-41589" fmla="*/ 5263491 w 6127024"/>
              <a:gd name="connsiteY21-41590" fmla="*/ 1642938 h 6858000"/>
              <a:gd name="connsiteX22-41591" fmla="*/ 5256552 w 6127024"/>
              <a:gd name="connsiteY22-41592" fmla="*/ 1672509 h 6858000"/>
              <a:gd name="connsiteX23-41593" fmla="*/ 5266931 w 6127024"/>
              <a:gd name="connsiteY23-41594" fmla="*/ 1866147 h 6858000"/>
              <a:gd name="connsiteX24-41595" fmla="*/ 5255696 w 6127024"/>
              <a:gd name="connsiteY24-41596" fmla="*/ 1953770 h 6858000"/>
              <a:gd name="connsiteX25-41597" fmla="*/ 5252592 w 6127024"/>
              <a:gd name="connsiteY25-41598" fmla="*/ 2092210 h 6858000"/>
              <a:gd name="connsiteX26-41599" fmla="*/ 5250104 w 6127024"/>
              <a:gd name="connsiteY26-41600" fmla="*/ 2249166 h 6858000"/>
              <a:gd name="connsiteX27-41601" fmla="*/ 5251214 w 6127024"/>
              <a:gd name="connsiteY27-41602" fmla="*/ 2250944 h 6858000"/>
              <a:gd name="connsiteX28-41603" fmla="*/ 5250644 w 6127024"/>
              <a:gd name="connsiteY28-41604" fmla="*/ 2266619 h 6858000"/>
              <a:gd name="connsiteX29-41605" fmla="*/ 5293877 w 6127024"/>
              <a:gd name="connsiteY29-41606" fmla="*/ 2368649 h 6858000"/>
              <a:gd name="connsiteX30-41607" fmla="*/ 5311338 w 6127024"/>
              <a:gd name="connsiteY30-41608" fmla="*/ 2404034 h 6858000"/>
              <a:gd name="connsiteX31-41609" fmla="*/ 5338366 w 6127024"/>
              <a:gd name="connsiteY31-41610" fmla="*/ 2465052 h 6858000"/>
              <a:gd name="connsiteX32-41611" fmla="*/ 5371263 w 6127024"/>
              <a:gd name="connsiteY32-41612" fmla="*/ 2586413 h 6858000"/>
              <a:gd name="connsiteX33-41613" fmla="*/ 5407503 w 6127024"/>
              <a:gd name="connsiteY33-41614" fmla="*/ 2786290 h 6858000"/>
              <a:gd name="connsiteX34-41615" fmla="*/ 5407356 w 6127024"/>
              <a:gd name="connsiteY34-41616" fmla="*/ 2787545 h 6858000"/>
              <a:gd name="connsiteX35-41617" fmla="*/ 5457023 w 6127024"/>
              <a:gd name="connsiteY35-41618" fmla="*/ 2858292 h 6858000"/>
              <a:gd name="connsiteX36-41619" fmla="*/ 5479298 w 6127024"/>
              <a:gd name="connsiteY36-41620" fmla="*/ 2947791 h 6858000"/>
              <a:gd name="connsiteX37-41621" fmla="*/ 5481770 w 6127024"/>
              <a:gd name="connsiteY37-41622" fmla="*/ 2951352 h 6858000"/>
              <a:gd name="connsiteX38-41623" fmla="*/ 5482415 w 6127024"/>
              <a:gd name="connsiteY38-41624" fmla="*/ 3004079 h 6858000"/>
              <a:gd name="connsiteX39-41625" fmla="*/ 5503944 w 6127024"/>
              <a:gd name="connsiteY39-41626" fmla="*/ 3123335 h 6858000"/>
              <a:gd name="connsiteX40-41627" fmla="*/ 5516007 w 6127024"/>
              <a:gd name="connsiteY40-41628" fmla="*/ 3258473 h 6858000"/>
              <a:gd name="connsiteX41-41629" fmla="*/ 5589758 w 6127024"/>
              <a:gd name="connsiteY41-41630" fmla="*/ 3453699 h 6858000"/>
              <a:gd name="connsiteX42-41631" fmla="*/ 5596144 w 6127024"/>
              <a:gd name="connsiteY42-41632" fmla="*/ 3534624 h 6858000"/>
              <a:gd name="connsiteX43-41633" fmla="*/ 5597750 w 6127024"/>
              <a:gd name="connsiteY43-41634" fmla="*/ 3534129 h 6858000"/>
              <a:gd name="connsiteX44-41635" fmla="*/ 5618377 w 6127024"/>
              <a:gd name="connsiteY44-41636" fmla="*/ 3588431 h 6858000"/>
              <a:gd name="connsiteX45-41637" fmla="*/ 5655472 w 6127024"/>
              <a:gd name="connsiteY45-41638" fmla="*/ 3678877 h 6858000"/>
              <a:gd name="connsiteX46-41639" fmla="*/ 5683015 w 6127024"/>
              <a:gd name="connsiteY46-41640" fmla="*/ 3762025 h 6858000"/>
              <a:gd name="connsiteX47-41641" fmla="*/ 5696643 w 6127024"/>
              <a:gd name="connsiteY47-41642" fmla="*/ 3773888 h 6858000"/>
              <a:gd name="connsiteX48-41643" fmla="*/ 5768491 w 6127024"/>
              <a:gd name="connsiteY48-41644" fmla="*/ 3914399 h 6858000"/>
              <a:gd name="connsiteX49-41645" fmla="*/ 5793123 w 6127024"/>
              <a:gd name="connsiteY49-41646" fmla="*/ 3969952 h 6858000"/>
              <a:gd name="connsiteX50-41647" fmla="*/ 5808321 w 6127024"/>
              <a:gd name="connsiteY50-41648" fmla="*/ 3988153 h 6858000"/>
              <a:gd name="connsiteX51-41649" fmla="*/ 5825621 w 6127024"/>
              <a:gd name="connsiteY51-41650" fmla="*/ 4015525 h 6858000"/>
              <a:gd name="connsiteX52-41651" fmla="*/ 5860672 w 6127024"/>
              <a:gd name="connsiteY52-41652" fmla="*/ 4061579 h 6858000"/>
              <a:gd name="connsiteX53-41653" fmla="*/ 5894095 w 6127024"/>
              <a:gd name="connsiteY53-41654" fmla="*/ 4128857 h 6858000"/>
              <a:gd name="connsiteX54-41655" fmla="*/ 5903513 w 6127024"/>
              <a:gd name="connsiteY54-41656" fmla="*/ 4187661 h 6858000"/>
              <a:gd name="connsiteX55-41657" fmla="*/ 5946705 w 6127024"/>
              <a:gd name="connsiteY55-41658" fmla="*/ 4428051 h 6858000"/>
              <a:gd name="connsiteX56-41659" fmla="*/ 5949261 w 6127024"/>
              <a:gd name="connsiteY56-41660" fmla="*/ 4449185 h 6858000"/>
              <a:gd name="connsiteX57-41661" fmla="*/ 5968960 w 6127024"/>
              <a:gd name="connsiteY57-41662" fmla="*/ 4482655 h 6858000"/>
              <a:gd name="connsiteX58-41663" fmla="*/ 5998138 w 6127024"/>
              <a:gd name="connsiteY58-41664" fmla="*/ 4697518 h 6858000"/>
              <a:gd name="connsiteX59-41665" fmla="*/ 6007819 w 6127024"/>
              <a:gd name="connsiteY59-41666" fmla="*/ 4858148 h 6858000"/>
              <a:gd name="connsiteX60-41667" fmla="*/ 6007749 w 6127024"/>
              <a:gd name="connsiteY60-41668" fmla="*/ 4964715 h 6858000"/>
              <a:gd name="connsiteX61-41669" fmla="*/ 6005269 w 6127024"/>
              <a:gd name="connsiteY61-41670" fmla="*/ 5150567 h 6858000"/>
              <a:gd name="connsiteX62-41671" fmla="*/ 6001127 w 6127024"/>
              <a:gd name="connsiteY62-41672" fmla="*/ 5164609 h 6858000"/>
              <a:gd name="connsiteX63-41673" fmla="*/ 5998514 w 6127024"/>
              <a:gd name="connsiteY63-41674" fmla="*/ 5189673 h 6858000"/>
              <a:gd name="connsiteX64-41675" fmla="*/ 6018409 w 6127024"/>
              <a:gd name="connsiteY64-41676" fmla="*/ 5227157 h 6858000"/>
              <a:gd name="connsiteX65-41677" fmla="*/ 6036748 w 6127024"/>
              <a:gd name="connsiteY65-41678" fmla="*/ 5322752 h 6858000"/>
              <a:gd name="connsiteX66-41679" fmla="*/ 6037677 w 6127024"/>
              <a:gd name="connsiteY66-41680" fmla="*/ 5354807 h 6858000"/>
              <a:gd name="connsiteX67-41681" fmla="*/ 6053435 w 6127024"/>
              <a:gd name="connsiteY67-41682" fmla="*/ 5387547 h 6858000"/>
              <a:gd name="connsiteX68-41683" fmla="*/ 6065933 w 6127024"/>
              <a:gd name="connsiteY68-41684" fmla="*/ 5443002 h 6858000"/>
              <a:gd name="connsiteX69-41685" fmla="*/ 6068640 w 6127024"/>
              <a:gd name="connsiteY69-41686" fmla="*/ 5474503 h 6858000"/>
              <a:gd name="connsiteX70-41687" fmla="*/ 6080922 w 6127024"/>
              <a:gd name="connsiteY70-41688" fmla="*/ 5561070 h 6858000"/>
              <a:gd name="connsiteX71-41689" fmla="*/ 6096949 w 6127024"/>
              <a:gd name="connsiteY71-41690" fmla="*/ 5648179 h 6858000"/>
              <a:gd name="connsiteX72-41691" fmla="*/ 6121353 w 6127024"/>
              <a:gd name="connsiteY72-41692" fmla="*/ 5721725 h 6858000"/>
              <a:gd name="connsiteX73-41693" fmla="*/ 6109884 w 6127024"/>
              <a:gd name="connsiteY73-41694" fmla="*/ 5721959 h 6858000"/>
              <a:gd name="connsiteX74-41695" fmla="*/ 6127024 w 6127024"/>
              <a:gd name="connsiteY74-41696" fmla="*/ 5786902 h 6858000"/>
              <a:gd name="connsiteX75-41697" fmla="*/ 6115796 w 6127024"/>
              <a:gd name="connsiteY75-41698" fmla="*/ 5862844 h 6858000"/>
              <a:gd name="connsiteX76-41699" fmla="*/ 6102493 w 6127024"/>
              <a:gd name="connsiteY76-41700" fmla="*/ 5928602 h 6858000"/>
              <a:gd name="connsiteX77-41701" fmla="*/ 6056863 w 6127024"/>
              <a:gd name="connsiteY77-41702" fmla="*/ 6000643 h 6858000"/>
              <a:gd name="connsiteX78-41703" fmla="*/ 6045436 w 6127024"/>
              <a:gd name="connsiteY78-41704" fmla="*/ 6124480 h 6858000"/>
              <a:gd name="connsiteX79-41705" fmla="*/ 6030489 w 6127024"/>
              <a:gd name="connsiteY79-41706" fmla="*/ 6317666 h 6858000"/>
              <a:gd name="connsiteX80-41707" fmla="*/ 6007492 w 6127024"/>
              <a:gd name="connsiteY80-41708" fmla="*/ 6440818 h 6858000"/>
              <a:gd name="connsiteX81-41709" fmla="*/ 6009467 w 6127024"/>
              <a:gd name="connsiteY81-41710" fmla="*/ 6487076 h 6858000"/>
              <a:gd name="connsiteX82-41711" fmla="*/ 5995064 w 6127024"/>
              <a:gd name="connsiteY82-41712" fmla="*/ 6540791 h 6858000"/>
              <a:gd name="connsiteX83-41713" fmla="*/ 6004510 w 6127024"/>
              <a:gd name="connsiteY83-41714" fmla="*/ 6599256 h 6858000"/>
              <a:gd name="connsiteX84-41715" fmla="*/ 5986207 w 6127024"/>
              <a:gd name="connsiteY84-41716" fmla="*/ 6695855 h 6858000"/>
              <a:gd name="connsiteX85-41717" fmla="*/ 5979428 w 6127024"/>
              <a:gd name="connsiteY85-41718" fmla="*/ 6754678 h 6858000"/>
              <a:gd name="connsiteX86-41719" fmla="*/ 5983398 w 6127024"/>
              <a:gd name="connsiteY86-41720" fmla="*/ 6778641 h 6858000"/>
              <a:gd name="connsiteX87-41721" fmla="*/ 5984543 w 6127024"/>
              <a:gd name="connsiteY87-41722" fmla="*/ 6811016 h 6858000"/>
              <a:gd name="connsiteX88-41723" fmla="*/ 5979671 w 6127024"/>
              <a:gd name="connsiteY88-41724" fmla="*/ 6858000 h 6858000"/>
              <a:gd name="connsiteX89-41725" fmla="*/ 0 w 6127024"/>
              <a:gd name="connsiteY89-41726" fmla="*/ 6858000 h 6858000"/>
              <a:gd name="connsiteX90-41727" fmla="*/ 0 w 6127024"/>
              <a:gd name="connsiteY90-41728" fmla="*/ 0 h 6858000"/>
              <a:gd name="connsiteX0-41729" fmla="*/ 0 w 6127024"/>
              <a:gd name="connsiteY0-41730" fmla="*/ 0 h 6858000"/>
              <a:gd name="connsiteX1-41731" fmla="*/ 4965888 w 6127024"/>
              <a:gd name="connsiteY1-41732" fmla="*/ 0 h 6858000"/>
              <a:gd name="connsiteX2-41733" fmla="*/ 4967767 w 6127024"/>
              <a:gd name="connsiteY2-41734" fmla="*/ 7930 h 6858000"/>
              <a:gd name="connsiteX3-41735" fmla="*/ 4979444 w 6127024"/>
              <a:gd name="connsiteY3-41736" fmla="*/ 43921 h 6858000"/>
              <a:gd name="connsiteX4-41737" fmla="*/ 5021173 w 6127024"/>
              <a:gd name="connsiteY4-41738" fmla="*/ 123738 h 6858000"/>
              <a:gd name="connsiteX5-41739" fmla="*/ 5075458 w 6127024"/>
              <a:gd name="connsiteY5-41740" fmla="*/ 264355 h 6858000"/>
              <a:gd name="connsiteX6-41741" fmla="*/ 5081175 w 6127024"/>
              <a:gd name="connsiteY6-41742" fmla="*/ 277448 h 6858000"/>
              <a:gd name="connsiteX7-41743" fmla="*/ 5097011 w 6127024"/>
              <a:gd name="connsiteY7-41744" fmla="*/ 355616 h 6858000"/>
              <a:gd name="connsiteX8-41745" fmla="*/ 5153000 w 6127024"/>
              <a:gd name="connsiteY8-41746" fmla="*/ 507134 h 6858000"/>
              <a:gd name="connsiteX9-41747" fmla="*/ 5171282 w 6127024"/>
              <a:gd name="connsiteY9-41748" fmla="*/ 602071 h 6858000"/>
              <a:gd name="connsiteX10-41749" fmla="*/ 5176196 w 6127024"/>
              <a:gd name="connsiteY10-41750" fmla="*/ 636822 h 6858000"/>
              <a:gd name="connsiteX11-41751" fmla="*/ 5189051 w 6127024"/>
              <a:gd name="connsiteY11-41752" fmla="*/ 782518 h 6858000"/>
              <a:gd name="connsiteX12-41753" fmla="*/ 5218707 w 6127024"/>
              <a:gd name="connsiteY12-41754" fmla="*/ 886387 h 6858000"/>
              <a:gd name="connsiteX13-41755" fmla="*/ 5221281 w 6127024"/>
              <a:gd name="connsiteY13-41756" fmla="*/ 920873 h 6858000"/>
              <a:gd name="connsiteX14-41757" fmla="*/ 5201018 w 6127024"/>
              <a:gd name="connsiteY14-41758" fmla="*/ 1095027 h 6858000"/>
              <a:gd name="connsiteX15-41759" fmla="*/ 5189234 w 6127024"/>
              <a:gd name="connsiteY15-41760" fmla="*/ 1217308 h 6858000"/>
              <a:gd name="connsiteX16-41761" fmla="*/ 5202769 w 6127024"/>
              <a:gd name="connsiteY16-41762" fmla="*/ 1269450 h 6858000"/>
              <a:gd name="connsiteX17-41763" fmla="*/ 5225968 w 6127024"/>
              <a:gd name="connsiteY17-41764" fmla="*/ 1357994 h 6858000"/>
              <a:gd name="connsiteX18-41765" fmla="*/ 5231437 w 6127024"/>
              <a:gd name="connsiteY18-41766" fmla="*/ 1373779 h 6858000"/>
              <a:gd name="connsiteX19-41767" fmla="*/ 5237226 w 6127024"/>
              <a:gd name="connsiteY19-41768" fmla="*/ 1441327 h 6858000"/>
              <a:gd name="connsiteX20-41769" fmla="*/ 5255653 w 6127024"/>
              <a:gd name="connsiteY20-41770" fmla="*/ 1524712 h 6858000"/>
              <a:gd name="connsiteX21-41771" fmla="*/ 5263491 w 6127024"/>
              <a:gd name="connsiteY21-41772" fmla="*/ 1642938 h 6858000"/>
              <a:gd name="connsiteX22-41773" fmla="*/ 5256552 w 6127024"/>
              <a:gd name="connsiteY22-41774" fmla="*/ 1672509 h 6858000"/>
              <a:gd name="connsiteX23-41775" fmla="*/ 5266931 w 6127024"/>
              <a:gd name="connsiteY23-41776" fmla="*/ 1866147 h 6858000"/>
              <a:gd name="connsiteX24-41777" fmla="*/ 5255696 w 6127024"/>
              <a:gd name="connsiteY24-41778" fmla="*/ 1953770 h 6858000"/>
              <a:gd name="connsiteX25-41779" fmla="*/ 5252592 w 6127024"/>
              <a:gd name="connsiteY25-41780" fmla="*/ 2092210 h 6858000"/>
              <a:gd name="connsiteX26-41781" fmla="*/ 5250104 w 6127024"/>
              <a:gd name="connsiteY26-41782" fmla="*/ 2249166 h 6858000"/>
              <a:gd name="connsiteX27-41783" fmla="*/ 5251214 w 6127024"/>
              <a:gd name="connsiteY27-41784" fmla="*/ 2250944 h 6858000"/>
              <a:gd name="connsiteX28-41785" fmla="*/ 5250644 w 6127024"/>
              <a:gd name="connsiteY28-41786" fmla="*/ 2266619 h 6858000"/>
              <a:gd name="connsiteX29-41787" fmla="*/ 5293877 w 6127024"/>
              <a:gd name="connsiteY29-41788" fmla="*/ 2368649 h 6858000"/>
              <a:gd name="connsiteX30-41789" fmla="*/ 5311338 w 6127024"/>
              <a:gd name="connsiteY30-41790" fmla="*/ 2404034 h 6858000"/>
              <a:gd name="connsiteX31-41791" fmla="*/ 5338366 w 6127024"/>
              <a:gd name="connsiteY31-41792" fmla="*/ 2465052 h 6858000"/>
              <a:gd name="connsiteX32-41793" fmla="*/ 5371263 w 6127024"/>
              <a:gd name="connsiteY32-41794" fmla="*/ 2586413 h 6858000"/>
              <a:gd name="connsiteX33-41795" fmla="*/ 5407503 w 6127024"/>
              <a:gd name="connsiteY33-41796" fmla="*/ 2786290 h 6858000"/>
              <a:gd name="connsiteX34-41797" fmla="*/ 5407356 w 6127024"/>
              <a:gd name="connsiteY34-41798" fmla="*/ 2787545 h 6858000"/>
              <a:gd name="connsiteX35-41799" fmla="*/ 5457023 w 6127024"/>
              <a:gd name="connsiteY35-41800" fmla="*/ 2858292 h 6858000"/>
              <a:gd name="connsiteX36-41801" fmla="*/ 5479298 w 6127024"/>
              <a:gd name="connsiteY36-41802" fmla="*/ 2947791 h 6858000"/>
              <a:gd name="connsiteX37-41803" fmla="*/ 5481770 w 6127024"/>
              <a:gd name="connsiteY37-41804" fmla="*/ 2951352 h 6858000"/>
              <a:gd name="connsiteX38-41805" fmla="*/ 5482415 w 6127024"/>
              <a:gd name="connsiteY38-41806" fmla="*/ 3004079 h 6858000"/>
              <a:gd name="connsiteX39-41807" fmla="*/ 5503944 w 6127024"/>
              <a:gd name="connsiteY39-41808" fmla="*/ 3123335 h 6858000"/>
              <a:gd name="connsiteX40-41809" fmla="*/ 5516007 w 6127024"/>
              <a:gd name="connsiteY40-41810" fmla="*/ 3258473 h 6858000"/>
              <a:gd name="connsiteX41-41811" fmla="*/ 5589758 w 6127024"/>
              <a:gd name="connsiteY41-41812" fmla="*/ 3453699 h 6858000"/>
              <a:gd name="connsiteX42-41813" fmla="*/ 5596144 w 6127024"/>
              <a:gd name="connsiteY42-41814" fmla="*/ 3534624 h 6858000"/>
              <a:gd name="connsiteX43-41815" fmla="*/ 5597750 w 6127024"/>
              <a:gd name="connsiteY43-41816" fmla="*/ 3534129 h 6858000"/>
              <a:gd name="connsiteX44-41817" fmla="*/ 5618377 w 6127024"/>
              <a:gd name="connsiteY44-41818" fmla="*/ 3588431 h 6858000"/>
              <a:gd name="connsiteX45-41819" fmla="*/ 5655472 w 6127024"/>
              <a:gd name="connsiteY45-41820" fmla="*/ 3678877 h 6858000"/>
              <a:gd name="connsiteX46-41821" fmla="*/ 5683015 w 6127024"/>
              <a:gd name="connsiteY46-41822" fmla="*/ 3762025 h 6858000"/>
              <a:gd name="connsiteX47-41823" fmla="*/ 5696643 w 6127024"/>
              <a:gd name="connsiteY47-41824" fmla="*/ 3773888 h 6858000"/>
              <a:gd name="connsiteX48-41825" fmla="*/ 5768491 w 6127024"/>
              <a:gd name="connsiteY48-41826" fmla="*/ 3914399 h 6858000"/>
              <a:gd name="connsiteX49-41827" fmla="*/ 5793123 w 6127024"/>
              <a:gd name="connsiteY49-41828" fmla="*/ 3969952 h 6858000"/>
              <a:gd name="connsiteX50-41829" fmla="*/ 5808321 w 6127024"/>
              <a:gd name="connsiteY50-41830" fmla="*/ 3988153 h 6858000"/>
              <a:gd name="connsiteX51-41831" fmla="*/ 5825621 w 6127024"/>
              <a:gd name="connsiteY51-41832" fmla="*/ 4015525 h 6858000"/>
              <a:gd name="connsiteX52-41833" fmla="*/ 5860672 w 6127024"/>
              <a:gd name="connsiteY52-41834" fmla="*/ 4061579 h 6858000"/>
              <a:gd name="connsiteX53-41835" fmla="*/ 5894095 w 6127024"/>
              <a:gd name="connsiteY53-41836" fmla="*/ 4128857 h 6858000"/>
              <a:gd name="connsiteX54-41837" fmla="*/ 5903513 w 6127024"/>
              <a:gd name="connsiteY54-41838" fmla="*/ 4187661 h 6858000"/>
              <a:gd name="connsiteX55-41839" fmla="*/ 5946705 w 6127024"/>
              <a:gd name="connsiteY55-41840" fmla="*/ 4428051 h 6858000"/>
              <a:gd name="connsiteX56-41841" fmla="*/ 5949261 w 6127024"/>
              <a:gd name="connsiteY56-41842" fmla="*/ 4449185 h 6858000"/>
              <a:gd name="connsiteX57-41843" fmla="*/ 5968960 w 6127024"/>
              <a:gd name="connsiteY57-41844" fmla="*/ 4482655 h 6858000"/>
              <a:gd name="connsiteX58-41845" fmla="*/ 5998138 w 6127024"/>
              <a:gd name="connsiteY58-41846" fmla="*/ 4697518 h 6858000"/>
              <a:gd name="connsiteX59-41847" fmla="*/ 6007819 w 6127024"/>
              <a:gd name="connsiteY59-41848" fmla="*/ 4858148 h 6858000"/>
              <a:gd name="connsiteX60-41849" fmla="*/ 6007749 w 6127024"/>
              <a:gd name="connsiteY60-41850" fmla="*/ 4964715 h 6858000"/>
              <a:gd name="connsiteX61-41851" fmla="*/ 6005269 w 6127024"/>
              <a:gd name="connsiteY61-41852" fmla="*/ 5150567 h 6858000"/>
              <a:gd name="connsiteX62-41853" fmla="*/ 6001127 w 6127024"/>
              <a:gd name="connsiteY62-41854" fmla="*/ 5164609 h 6858000"/>
              <a:gd name="connsiteX63-41855" fmla="*/ 5998514 w 6127024"/>
              <a:gd name="connsiteY63-41856" fmla="*/ 5189673 h 6858000"/>
              <a:gd name="connsiteX64-41857" fmla="*/ 6018409 w 6127024"/>
              <a:gd name="connsiteY64-41858" fmla="*/ 5227157 h 6858000"/>
              <a:gd name="connsiteX65-41859" fmla="*/ 6036748 w 6127024"/>
              <a:gd name="connsiteY65-41860" fmla="*/ 5322752 h 6858000"/>
              <a:gd name="connsiteX66-41861" fmla="*/ 6037677 w 6127024"/>
              <a:gd name="connsiteY66-41862" fmla="*/ 5354807 h 6858000"/>
              <a:gd name="connsiteX67-41863" fmla="*/ 6053435 w 6127024"/>
              <a:gd name="connsiteY67-41864" fmla="*/ 5387547 h 6858000"/>
              <a:gd name="connsiteX68-41865" fmla="*/ 6065933 w 6127024"/>
              <a:gd name="connsiteY68-41866" fmla="*/ 5443002 h 6858000"/>
              <a:gd name="connsiteX69-41867" fmla="*/ 6068640 w 6127024"/>
              <a:gd name="connsiteY69-41868" fmla="*/ 5474503 h 6858000"/>
              <a:gd name="connsiteX70-41869" fmla="*/ 6080922 w 6127024"/>
              <a:gd name="connsiteY70-41870" fmla="*/ 5561070 h 6858000"/>
              <a:gd name="connsiteX71-41871" fmla="*/ 6096949 w 6127024"/>
              <a:gd name="connsiteY71-41872" fmla="*/ 5648179 h 6858000"/>
              <a:gd name="connsiteX72-41873" fmla="*/ 6109884 w 6127024"/>
              <a:gd name="connsiteY72-41874" fmla="*/ 5721959 h 6858000"/>
              <a:gd name="connsiteX73-41875" fmla="*/ 6127024 w 6127024"/>
              <a:gd name="connsiteY73-41876" fmla="*/ 5786902 h 6858000"/>
              <a:gd name="connsiteX74-41877" fmla="*/ 6115796 w 6127024"/>
              <a:gd name="connsiteY74-41878" fmla="*/ 5862844 h 6858000"/>
              <a:gd name="connsiteX75-41879" fmla="*/ 6102493 w 6127024"/>
              <a:gd name="connsiteY75-41880" fmla="*/ 5928602 h 6858000"/>
              <a:gd name="connsiteX76-41881" fmla="*/ 6056863 w 6127024"/>
              <a:gd name="connsiteY76-41882" fmla="*/ 6000643 h 6858000"/>
              <a:gd name="connsiteX77-41883" fmla="*/ 6045436 w 6127024"/>
              <a:gd name="connsiteY77-41884" fmla="*/ 6124480 h 6858000"/>
              <a:gd name="connsiteX78-41885" fmla="*/ 6030489 w 6127024"/>
              <a:gd name="connsiteY78-41886" fmla="*/ 6317666 h 6858000"/>
              <a:gd name="connsiteX79-41887" fmla="*/ 6007492 w 6127024"/>
              <a:gd name="connsiteY79-41888" fmla="*/ 6440818 h 6858000"/>
              <a:gd name="connsiteX80-41889" fmla="*/ 6009467 w 6127024"/>
              <a:gd name="connsiteY80-41890" fmla="*/ 6487076 h 6858000"/>
              <a:gd name="connsiteX81-41891" fmla="*/ 5995064 w 6127024"/>
              <a:gd name="connsiteY81-41892" fmla="*/ 6540791 h 6858000"/>
              <a:gd name="connsiteX82-41893" fmla="*/ 6004510 w 6127024"/>
              <a:gd name="connsiteY82-41894" fmla="*/ 6599256 h 6858000"/>
              <a:gd name="connsiteX83-41895" fmla="*/ 5986207 w 6127024"/>
              <a:gd name="connsiteY83-41896" fmla="*/ 6695855 h 6858000"/>
              <a:gd name="connsiteX84-41897" fmla="*/ 5979428 w 6127024"/>
              <a:gd name="connsiteY84-41898" fmla="*/ 6754678 h 6858000"/>
              <a:gd name="connsiteX85-41899" fmla="*/ 5983398 w 6127024"/>
              <a:gd name="connsiteY85-41900" fmla="*/ 6778641 h 6858000"/>
              <a:gd name="connsiteX86-41901" fmla="*/ 5984543 w 6127024"/>
              <a:gd name="connsiteY86-41902" fmla="*/ 6811016 h 6858000"/>
              <a:gd name="connsiteX87-41903" fmla="*/ 5979671 w 6127024"/>
              <a:gd name="connsiteY87-41904" fmla="*/ 6858000 h 6858000"/>
              <a:gd name="connsiteX88-41905" fmla="*/ 0 w 6127024"/>
              <a:gd name="connsiteY88-41906" fmla="*/ 6858000 h 6858000"/>
              <a:gd name="connsiteX89-41907" fmla="*/ 0 w 6127024"/>
              <a:gd name="connsiteY89-41908" fmla="*/ 0 h 6858000"/>
              <a:gd name="connsiteX0-41909" fmla="*/ 0 w 6127024"/>
              <a:gd name="connsiteY0-41910" fmla="*/ 0 h 6858000"/>
              <a:gd name="connsiteX1-41911" fmla="*/ 4965888 w 6127024"/>
              <a:gd name="connsiteY1-41912" fmla="*/ 0 h 6858000"/>
              <a:gd name="connsiteX2-41913" fmla="*/ 4967767 w 6127024"/>
              <a:gd name="connsiteY2-41914" fmla="*/ 7930 h 6858000"/>
              <a:gd name="connsiteX3-41915" fmla="*/ 4979444 w 6127024"/>
              <a:gd name="connsiteY3-41916" fmla="*/ 43921 h 6858000"/>
              <a:gd name="connsiteX4-41917" fmla="*/ 5021173 w 6127024"/>
              <a:gd name="connsiteY4-41918" fmla="*/ 123738 h 6858000"/>
              <a:gd name="connsiteX5-41919" fmla="*/ 5075458 w 6127024"/>
              <a:gd name="connsiteY5-41920" fmla="*/ 264355 h 6858000"/>
              <a:gd name="connsiteX6-41921" fmla="*/ 5081175 w 6127024"/>
              <a:gd name="connsiteY6-41922" fmla="*/ 277448 h 6858000"/>
              <a:gd name="connsiteX7-41923" fmla="*/ 5097011 w 6127024"/>
              <a:gd name="connsiteY7-41924" fmla="*/ 355616 h 6858000"/>
              <a:gd name="connsiteX8-41925" fmla="*/ 5153000 w 6127024"/>
              <a:gd name="connsiteY8-41926" fmla="*/ 507134 h 6858000"/>
              <a:gd name="connsiteX9-41927" fmla="*/ 5171282 w 6127024"/>
              <a:gd name="connsiteY9-41928" fmla="*/ 602071 h 6858000"/>
              <a:gd name="connsiteX10-41929" fmla="*/ 5176196 w 6127024"/>
              <a:gd name="connsiteY10-41930" fmla="*/ 636822 h 6858000"/>
              <a:gd name="connsiteX11-41931" fmla="*/ 5189051 w 6127024"/>
              <a:gd name="connsiteY11-41932" fmla="*/ 782518 h 6858000"/>
              <a:gd name="connsiteX12-41933" fmla="*/ 5218707 w 6127024"/>
              <a:gd name="connsiteY12-41934" fmla="*/ 886387 h 6858000"/>
              <a:gd name="connsiteX13-41935" fmla="*/ 5221281 w 6127024"/>
              <a:gd name="connsiteY13-41936" fmla="*/ 920873 h 6858000"/>
              <a:gd name="connsiteX14-41937" fmla="*/ 5201018 w 6127024"/>
              <a:gd name="connsiteY14-41938" fmla="*/ 1095027 h 6858000"/>
              <a:gd name="connsiteX15-41939" fmla="*/ 5189234 w 6127024"/>
              <a:gd name="connsiteY15-41940" fmla="*/ 1217308 h 6858000"/>
              <a:gd name="connsiteX16-41941" fmla="*/ 5202769 w 6127024"/>
              <a:gd name="connsiteY16-41942" fmla="*/ 1269450 h 6858000"/>
              <a:gd name="connsiteX17-41943" fmla="*/ 5225968 w 6127024"/>
              <a:gd name="connsiteY17-41944" fmla="*/ 1357994 h 6858000"/>
              <a:gd name="connsiteX18-41945" fmla="*/ 5231437 w 6127024"/>
              <a:gd name="connsiteY18-41946" fmla="*/ 1373779 h 6858000"/>
              <a:gd name="connsiteX19-41947" fmla="*/ 5237226 w 6127024"/>
              <a:gd name="connsiteY19-41948" fmla="*/ 1441327 h 6858000"/>
              <a:gd name="connsiteX20-41949" fmla="*/ 5255653 w 6127024"/>
              <a:gd name="connsiteY20-41950" fmla="*/ 1524712 h 6858000"/>
              <a:gd name="connsiteX21-41951" fmla="*/ 5263491 w 6127024"/>
              <a:gd name="connsiteY21-41952" fmla="*/ 1642938 h 6858000"/>
              <a:gd name="connsiteX22-41953" fmla="*/ 5256552 w 6127024"/>
              <a:gd name="connsiteY22-41954" fmla="*/ 1672509 h 6858000"/>
              <a:gd name="connsiteX23-41955" fmla="*/ 5266931 w 6127024"/>
              <a:gd name="connsiteY23-41956" fmla="*/ 1866147 h 6858000"/>
              <a:gd name="connsiteX24-41957" fmla="*/ 5255696 w 6127024"/>
              <a:gd name="connsiteY24-41958" fmla="*/ 1953770 h 6858000"/>
              <a:gd name="connsiteX25-41959" fmla="*/ 5252592 w 6127024"/>
              <a:gd name="connsiteY25-41960" fmla="*/ 2092210 h 6858000"/>
              <a:gd name="connsiteX26-41961" fmla="*/ 5250104 w 6127024"/>
              <a:gd name="connsiteY26-41962" fmla="*/ 2249166 h 6858000"/>
              <a:gd name="connsiteX27-41963" fmla="*/ 5251214 w 6127024"/>
              <a:gd name="connsiteY27-41964" fmla="*/ 2250944 h 6858000"/>
              <a:gd name="connsiteX28-41965" fmla="*/ 5250644 w 6127024"/>
              <a:gd name="connsiteY28-41966" fmla="*/ 2266619 h 6858000"/>
              <a:gd name="connsiteX29-41967" fmla="*/ 5293877 w 6127024"/>
              <a:gd name="connsiteY29-41968" fmla="*/ 2368649 h 6858000"/>
              <a:gd name="connsiteX30-41969" fmla="*/ 5311338 w 6127024"/>
              <a:gd name="connsiteY30-41970" fmla="*/ 2404034 h 6858000"/>
              <a:gd name="connsiteX31-41971" fmla="*/ 5338366 w 6127024"/>
              <a:gd name="connsiteY31-41972" fmla="*/ 2465052 h 6858000"/>
              <a:gd name="connsiteX32-41973" fmla="*/ 5371263 w 6127024"/>
              <a:gd name="connsiteY32-41974" fmla="*/ 2586413 h 6858000"/>
              <a:gd name="connsiteX33-41975" fmla="*/ 5407503 w 6127024"/>
              <a:gd name="connsiteY33-41976" fmla="*/ 2786290 h 6858000"/>
              <a:gd name="connsiteX34-41977" fmla="*/ 5407356 w 6127024"/>
              <a:gd name="connsiteY34-41978" fmla="*/ 2787545 h 6858000"/>
              <a:gd name="connsiteX35-41979" fmla="*/ 5457023 w 6127024"/>
              <a:gd name="connsiteY35-41980" fmla="*/ 2858292 h 6858000"/>
              <a:gd name="connsiteX36-41981" fmla="*/ 5479298 w 6127024"/>
              <a:gd name="connsiteY36-41982" fmla="*/ 2947791 h 6858000"/>
              <a:gd name="connsiteX37-41983" fmla="*/ 5481770 w 6127024"/>
              <a:gd name="connsiteY37-41984" fmla="*/ 2951352 h 6858000"/>
              <a:gd name="connsiteX38-41985" fmla="*/ 5482415 w 6127024"/>
              <a:gd name="connsiteY38-41986" fmla="*/ 3004079 h 6858000"/>
              <a:gd name="connsiteX39-41987" fmla="*/ 5503944 w 6127024"/>
              <a:gd name="connsiteY39-41988" fmla="*/ 3123335 h 6858000"/>
              <a:gd name="connsiteX40-41989" fmla="*/ 5516007 w 6127024"/>
              <a:gd name="connsiteY40-41990" fmla="*/ 3258473 h 6858000"/>
              <a:gd name="connsiteX41-41991" fmla="*/ 5589758 w 6127024"/>
              <a:gd name="connsiteY41-41992" fmla="*/ 3453699 h 6858000"/>
              <a:gd name="connsiteX42-41993" fmla="*/ 5596144 w 6127024"/>
              <a:gd name="connsiteY42-41994" fmla="*/ 3534624 h 6858000"/>
              <a:gd name="connsiteX43-41995" fmla="*/ 5597750 w 6127024"/>
              <a:gd name="connsiteY43-41996" fmla="*/ 3534129 h 6858000"/>
              <a:gd name="connsiteX44-41997" fmla="*/ 5618377 w 6127024"/>
              <a:gd name="connsiteY44-41998" fmla="*/ 3588431 h 6858000"/>
              <a:gd name="connsiteX45-41999" fmla="*/ 5655472 w 6127024"/>
              <a:gd name="connsiteY45-42000" fmla="*/ 3678877 h 6858000"/>
              <a:gd name="connsiteX46-42001" fmla="*/ 5683015 w 6127024"/>
              <a:gd name="connsiteY46-42002" fmla="*/ 3762025 h 6858000"/>
              <a:gd name="connsiteX47-42003" fmla="*/ 5696643 w 6127024"/>
              <a:gd name="connsiteY47-42004" fmla="*/ 3773888 h 6858000"/>
              <a:gd name="connsiteX48-42005" fmla="*/ 5768491 w 6127024"/>
              <a:gd name="connsiteY48-42006" fmla="*/ 3914399 h 6858000"/>
              <a:gd name="connsiteX49-42007" fmla="*/ 5793123 w 6127024"/>
              <a:gd name="connsiteY49-42008" fmla="*/ 3969952 h 6858000"/>
              <a:gd name="connsiteX50-42009" fmla="*/ 5808321 w 6127024"/>
              <a:gd name="connsiteY50-42010" fmla="*/ 3988153 h 6858000"/>
              <a:gd name="connsiteX51-42011" fmla="*/ 5825621 w 6127024"/>
              <a:gd name="connsiteY51-42012" fmla="*/ 4015525 h 6858000"/>
              <a:gd name="connsiteX52-42013" fmla="*/ 5860672 w 6127024"/>
              <a:gd name="connsiteY52-42014" fmla="*/ 4061579 h 6858000"/>
              <a:gd name="connsiteX53-42015" fmla="*/ 5894095 w 6127024"/>
              <a:gd name="connsiteY53-42016" fmla="*/ 4128857 h 6858000"/>
              <a:gd name="connsiteX54-42017" fmla="*/ 5903513 w 6127024"/>
              <a:gd name="connsiteY54-42018" fmla="*/ 4187661 h 6858000"/>
              <a:gd name="connsiteX55-42019" fmla="*/ 5946705 w 6127024"/>
              <a:gd name="connsiteY55-42020" fmla="*/ 4428051 h 6858000"/>
              <a:gd name="connsiteX56-42021" fmla="*/ 5949261 w 6127024"/>
              <a:gd name="connsiteY56-42022" fmla="*/ 4449185 h 6858000"/>
              <a:gd name="connsiteX57-42023" fmla="*/ 5968960 w 6127024"/>
              <a:gd name="connsiteY57-42024" fmla="*/ 4482655 h 6858000"/>
              <a:gd name="connsiteX58-42025" fmla="*/ 5998138 w 6127024"/>
              <a:gd name="connsiteY58-42026" fmla="*/ 4697518 h 6858000"/>
              <a:gd name="connsiteX59-42027" fmla="*/ 6007819 w 6127024"/>
              <a:gd name="connsiteY59-42028" fmla="*/ 4858148 h 6858000"/>
              <a:gd name="connsiteX60-42029" fmla="*/ 6007749 w 6127024"/>
              <a:gd name="connsiteY60-42030" fmla="*/ 4964715 h 6858000"/>
              <a:gd name="connsiteX61-42031" fmla="*/ 6005269 w 6127024"/>
              <a:gd name="connsiteY61-42032" fmla="*/ 5150567 h 6858000"/>
              <a:gd name="connsiteX62-42033" fmla="*/ 6001127 w 6127024"/>
              <a:gd name="connsiteY62-42034" fmla="*/ 5164609 h 6858000"/>
              <a:gd name="connsiteX63-42035" fmla="*/ 5998514 w 6127024"/>
              <a:gd name="connsiteY63-42036" fmla="*/ 5189673 h 6858000"/>
              <a:gd name="connsiteX64-42037" fmla="*/ 6018409 w 6127024"/>
              <a:gd name="connsiteY64-42038" fmla="*/ 5227157 h 6858000"/>
              <a:gd name="connsiteX65-42039" fmla="*/ 6036748 w 6127024"/>
              <a:gd name="connsiteY65-42040" fmla="*/ 5322752 h 6858000"/>
              <a:gd name="connsiteX66-42041" fmla="*/ 6037677 w 6127024"/>
              <a:gd name="connsiteY66-42042" fmla="*/ 5354807 h 6858000"/>
              <a:gd name="connsiteX67-42043" fmla="*/ 6053435 w 6127024"/>
              <a:gd name="connsiteY67-42044" fmla="*/ 5387547 h 6858000"/>
              <a:gd name="connsiteX68-42045" fmla="*/ 6068640 w 6127024"/>
              <a:gd name="connsiteY68-42046" fmla="*/ 5474503 h 6858000"/>
              <a:gd name="connsiteX69-42047" fmla="*/ 6080922 w 6127024"/>
              <a:gd name="connsiteY69-42048" fmla="*/ 5561070 h 6858000"/>
              <a:gd name="connsiteX70-42049" fmla="*/ 6096949 w 6127024"/>
              <a:gd name="connsiteY70-42050" fmla="*/ 5648179 h 6858000"/>
              <a:gd name="connsiteX71-42051" fmla="*/ 6109884 w 6127024"/>
              <a:gd name="connsiteY71-42052" fmla="*/ 5721959 h 6858000"/>
              <a:gd name="connsiteX72-42053" fmla="*/ 6127024 w 6127024"/>
              <a:gd name="connsiteY72-42054" fmla="*/ 5786902 h 6858000"/>
              <a:gd name="connsiteX73-42055" fmla="*/ 6115796 w 6127024"/>
              <a:gd name="connsiteY73-42056" fmla="*/ 5862844 h 6858000"/>
              <a:gd name="connsiteX74-42057" fmla="*/ 6102493 w 6127024"/>
              <a:gd name="connsiteY74-42058" fmla="*/ 5928602 h 6858000"/>
              <a:gd name="connsiteX75-42059" fmla="*/ 6056863 w 6127024"/>
              <a:gd name="connsiteY75-42060" fmla="*/ 6000643 h 6858000"/>
              <a:gd name="connsiteX76-42061" fmla="*/ 6045436 w 6127024"/>
              <a:gd name="connsiteY76-42062" fmla="*/ 6124480 h 6858000"/>
              <a:gd name="connsiteX77-42063" fmla="*/ 6030489 w 6127024"/>
              <a:gd name="connsiteY77-42064" fmla="*/ 6317666 h 6858000"/>
              <a:gd name="connsiteX78-42065" fmla="*/ 6007492 w 6127024"/>
              <a:gd name="connsiteY78-42066" fmla="*/ 6440818 h 6858000"/>
              <a:gd name="connsiteX79-42067" fmla="*/ 6009467 w 6127024"/>
              <a:gd name="connsiteY79-42068" fmla="*/ 6487076 h 6858000"/>
              <a:gd name="connsiteX80-42069" fmla="*/ 5995064 w 6127024"/>
              <a:gd name="connsiteY80-42070" fmla="*/ 6540791 h 6858000"/>
              <a:gd name="connsiteX81-42071" fmla="*/ 6004510 w 6127024"/>
              <a:gd name="connsiteY81-42072" fmla="*/ 6599256 h 6858000"/>
              <a:gd name="connsiteX82-42073" fmla="*/ 5986207 w 6127024"/>
              <a:gd name="connsiteY82-42074" fmla="*/ 6695855 h 6858000"/>
              <a:gd name="connsiteX83-42075" fmla="*/ 5979428 w 6127024"/>
              <a:gd name="connsiteY83-42076" fmla="*/ 6754678 h 6858000"/>
              <a:gd name="connsiteX84-42077" fmla="*/ 5983398 w 6127024"/>
              <a:gd name="connsiteY84-42078" fmla="*/ 6778641 h 6858000"/>
              <a:gd name="connsiteX85-42079" fmla="*/ 5984543 w 6127024"/>
              <a:gd name="connsiteY85-42080" fmla="*/ 6811016 h 6858000"/>
              <a:gd name="connsiteX86-42081" fmla="*/ 5979671 w 6127024"/>
              <a:gd name="connsiteY86-42082" fmla="*/ 6858000 h 6858000"/>
              <a:gd name="connsiteX87-42083" fmla="*/ 0 w 6127024"/>
              <a:gd name="connsiteY87-42084" fmla="*/ 6858000 h 6858000"/>
              <a:gd name="connsiteX88-42085" fmla="*/ 0 w 6127024"/>
              <a:gd name="connsiteY88-42086" fmla="*/ 0 h 6858000"/>
              <a:gd name="connsiteX0-42087" fmla="*/ 0 w 6115796"/>
              <a:gd name="connsiteY0-42088" fmla="*/ 0 h 6858000"/>
              <a:gd name="connsiteX1-42089" fmla="*/ 4965888 w 6115796"/>
              <a:gd name="connsiteY1-42090" fmla="*/ 0 h 6858000"/>
              <a:gd name="connsiteX2-42091" fmla="*/ 4967767 w 6115796"/>
              <a:gd name="connsiteY2-42092" fmla="*/ 7930 h 6858000"/>
              <a:gd name="connsiteX3-42093" fmla="*/ 4979444 w 6115796"/>
              <a:gd name="connsiteY3-42094" fmla="*/ 43921 h 6858000"/>
              <a:gd name="connsiteX4-42095" fmla="*/ 5021173 w 6115796"/>
              <a:gd name="connsiteY4-42096" fmla="*/ 123738 h 6858000"/>
              <a:gd name="connsiteX5-42097" fmla="*/ 5075458 w 6115796"/>
              <a:gd name="connsiteY5-42098" fmla="*/ 264355 h 6858000"/>
              <a:gd name="connsiteX6-42099" fmla="*/ 5081175 w 6115796"/>
              <a:gd name="connsiteY6-42100" fmla="*/ 277448 h 6858000"/>
              <a:gd name="connsiteX7-42101" fmla="*/ 5097011 w 6115796"/>
              <a:gd name="connsiteY7-42102" fmla="*/ 355616 h 6858000"/>
              <a:gd name="connsiteX8-42103" fmla="*/ 5153000 w 6115796"/>
              <a:gd name="connsiteY8-42104" fmla="*/ 507134 h 6858000"/>
              <a:gd name="connsiteX9-42105" fmla="*/ 5171282 w 6115796"/>
              <a:gd name="connsiteY9-42106" fmla="*/ 602071 h 6858000"/>
              <a:gd name="connsiteX10-42107" fmla="*/ 5176196 w 6115796"/>
              <a:gd name="connsiteY10-42108" fmla="*/ 636822 h 6858000"/>
              <a:gd name="connsiteX11-42109" fmla="*/ 5189051 w 6115796"/>
              <a:gd name="connsiteY11-42110" fmla="*/ 782518 h 6858000"/>
              <a:gd name="connsiteX12-42111" fmla="*/ 5218707 w 6115796"/>
              <a:gd name="connsiteY12-42112" fmla="*/ 886387 h 6858000"/>
              <a:gd name="connsiteX13-42113" fmla="*/ 5221281 w 6115796"/>
              <a:gd name="connsiteY13-42114" fmla="*/ 920873 h 6858000"/>
              <a:gd name="connsiteX14-42115" fmla="*/ 5201018 w 6115796"/>
              <a:gd name="connsiteY14-42116" fmla="*/ 1095027 h 6858000"/>
              <a:gd name="connsiteX15-42117" fmla="*/ 5189234 w 6115796"/>
              <a:gd name="connsiteY15-42118" fmla="*/ 1217308 h 6858000"/>
              <a:gd name="connsiteX16-42119" fmla="*/ 5202769 w 6115796"/>
              <a:gd name="connsiteY16-42120" fmla="*/ 1269450 h 6858000"/>
              <a:gd name="connsiteX17-42121" fmla="*/ 5225968 w 6115796"/>
              <a:gd name="connsiteY17-42122" fmla="*/ 1357994 h 6858000"/>
              <a:gd name="connsiteX18-42123" fmla="*/ 5231437 w 6115796"/>
              <a:gd name="connsiteY18-42124" fmla="*/ 1373779 h 6858000"/>
              <a:gd name="connsiteX19-42125" fmla="*/ 5237226 w 6115796"/>
              <a:gd name="connsiteY19-42126" fmla="*/ 1441327 h 6858000"/>
              <a:gd name="connsiteX20-42127" fmla="*/ 5255653 w 6115796"/>
              <a:gd name="connsiteY20-42128" fmla="*/ 1524712 h 6858000"/>
              <a:gd name="connsiteX21-42129" fmla="*/ 5263491 w 6115796"/>
              <a:gd name="connsiteY21-42130" fmla="*/ 1642938 h 6858000"/>
              <a:gd name="connsiteX22-42131" fmla="*/ 5256552 w 6115796"/>
              <a:gd name="connsiteY22-42132" fmla="*/ 1672509 h 6858000"/>
              <a:gd name="connsiteX23-42133" fmla="*/ 5266931 w 6115796"/>
              <a:gd name="connsiteY23-42134" fmla="*/ 1866147 h 6858000"/>
              <a:gd name="connsiteX24-42135" fmla="*/ 5255696 w 6115796"/>
              <a:gd name="connsiteY24-42136" fmla="*/ 1953770 h 6858000"/>
              <a:gd name="connsiteX25-42137" fmla="*/ 5252592 w 6115796"/>
              <a:gd name="connsiteY25-42138" fmla="*/ 2092210 h 6858000"/>
              <a:gd name="connsiteX26-42139" fmla="*/ 5250104 w 6115796"/>
              <a:gd name="connsiteY26-42140" fmla="*/ 2249166 h 6858000"/>
              <a:gd name="connsiteX27-42141" fmla="*/ 5251214 w 6115796"/>
              <a:gd name="connsiteY27-42142" fmla="*/ 2250944 h 6858000"/>
              <a:gd name="connsiteX28-42143" fmla="*/ 5250644 w 6115796"/>
              <a:gd name="connsiteY28-42144" fmla="*/ 2266619 h 6858000"/>
              <a:gd name="connsiteX29-42145" fmla="*/ 5293877 w 6115796"/>
              <a:gd name="connsiteY29-42146" fmla="*/ 2368649 h 6858000"/>
              <a:gd name="connsiteX30-42147" fmla="*/ 5311338 w 6115796"/>
              <a:gd name="connsiteY30-42148" fmla="*/ 2404034 h 6858000"/>
              <a:gd name="connsiteX31-42149" fmla="*/ 5338366 w 6115796"/>
              <a:gd name="connsiteY31-42150" fmla="*/ 2465052 h 6858000"/>
              <a:gd name="connsiteX32-42151" fmla="*/ 5371263 w 6115796"/>
              <a:gd name="connsiteY32-42152" fmla="*/ 2586413 h 6858000"/>
              <a:gd name="connsiteX33-42153" fmla="*/ 5407503 w 6115796"/>
              <a:gd name="connsiteY33-42154" fmla="*/ 2786290 h 6858000"/>
              <a:gd name="connsiteX34-42155" fmla="*/ 5407356 w 6115796"/>
              <a:gd name="connsiteY34-42156" fmla="*/ 2787545 h 6858000"/>
              <a:gd name="connsiteX35-42157" fmla="*/ 5457023 w 6115796"/>
              <a:gd name="connsiteY35-42158" fmla="*/ 2858292 h 6858000"/>
              <a:gd name="connsiteX36-42159" fmla="*/ 5479298 w 6115796"/>
              <a:gd name="connsiteY36-42160" fmla="*/ 2947791 h 6858000"/>
              <a:gd name="connsiteX37-42161" fmla="*/ 5481770 w 6115796"/>
              <a:gd name="connsiteY37-42162" fmla="*/ 2951352 h 6858000"/>
              <a:gd name="connsiteX38-42163" fmla="*/ 5482415 w 6115796"/>
              <a:gd name="connsiteY38-42164" fmla="*/ 3004079 h 6858000"/>
              <a:gd name="connsiteX39-42165" fmla="*/ 5503944 w 6115796"/>
              <a:gd name="connsiteY39-42166" fmla="*/ 3123335 h 6858000"/>
              <a:gd name="connsiteX40-42167" fmla="*/ 5516007 w 6115796"/>
              <a:gd name="connsiteY40-42168" fmla="*/ 3258473 h 6858000"/>
              <a:gd name="connsiteX41-42169" fmla="*/ 5589758 w 6115796"/>
              <a:gd name="connsiteY41-42170" fmla="*/ 3453699 h 6858000"/>
              <a:gd name="connsiteX42-42171" fmla="*/ 5596144 w 6115796"/>
              <a:gd name="connsiteY42-42172" fmla="*/ 3534624 h 6858000"/>
              <a:gd name="connsiteX43-42173" fmla="*/ 5597750 w 6115796"/>
              <a:gd name="connsiteY43-42174" fmla="*/ 3534129 h 6858000"/>
              <a:gd name="connsiteX44-42175" fmla="*/ 5618377 w 6115796"/>
              <a:gd name="connsiteY44-42176" fmla="*/ 3588431 h 6858000"/>
              <a:gd name="connsiteX45-42177" fmla="*/ 5655472 w 6115796"/>
              <a:gd name="connsiteY45-42178" fmla="*/ 3678877 h 6858000"/>
              <a:gd name="connsiteX46-42179" fmla="*/ 5683015 w 6115796"/>
              <a:gd name="connsiteY46-42180" fmla="*/ 3762025 h 6858000"/>
              <a:gd name="connsiteX47-42181" fmla="*/ 5696643 w 6115796"/>
              <a:gd name="connsiteY47-42182" fmla="*/ 3773888 h 6858000"/>
              <a:gd name="connsiteX48-42183" fmla="*/ 5768491 w 6115796"/>
              <a:gd name="connsiteY48-42184" fmla="*/ 3914399 h 6858000"/>
              <a:gd name="connsiteX49-42185" fmla="*/ 5793123 w 6115796"/>
              <a:gd name="connsiteY49-42186" fmla="*/ 3969952 h 6858000"/>
              <a:gd name="connsiteX50-42187" fmla="*/ 5808321 w 6115796"/>
              <a:gd name="connsiteY50-42188" fmla="*/ 3988153 h 6858000"/>
              <a:gd name="connsiteX51-42189" fmla="*/ 5825621 w 6115796"/>
              <a:gd name="connsiteY51-42190" fmla="*/ 4015525 h 6858000"/>
              <a:gd name="connsiteX52-42191" fmla="*/ 5860672 w 6115796"/>
              <a:gd name="connsiteY52-42192" fmla="*/ 4061579 h 6858000"/>
              <a:gd name="connsiteX53-42193" fmla="*/ 5894095 w 6115796"/>
              <a:gd name="connsiteY53-42194" fmla="*/ 4128857 h 6858000"/>
              <a:gd name="connsiteX54-42195" fmla="*/ 5903513 w 6115796"/>
              <a:gd name="connsiteY54-42196" fmla="*/ 4187661 h 6858000"/>
              <a:gd name="connsiteX55-42197" fmla="*/ 5946705 w 6115796"/>
              <a:gd name="connsiteY55-42198" fmla="*/ 4428051 h 6858000"/>
              <a:gd name="connsiteX56-42199" fmla="*/ 5949261 w 6115796"/>
              <a:gd name="connsiteY56-42200" fmla="*/ 4449185 h 6858000"/>
              <a:gd name="connsiteX57-42201" fmla="*/ 5968960 w 6115796"/>
              <a:gd name="connsiteY57-42202" fmla="*/ 4482655 h 6858000"/>
              <a:gd name="connsiteX58-42203" fmla="*/ 5998138 w 6115796"/>
              <a:gd name="connsiteY58-42204" fmla="*/ 4697518 h 6858000"/>
              <a:gd name="connsiteX59-42205" fmla="*/ 6007819 w 6115796"/>
              <a:gd name="connsiteY59-42206" fmla="*/ 4858148 h 6858000"/>
              <a:gd name="connsiteX60-42207" fmla="*/ 6007749 w 6115796"/>
              <a:gd name="connsiteY60-42208" fmla="*/ 4964715 h 6858000"/>
              <a:gd name="connsiteX61-42209" fmla="*/ 6005269 w 6115796"/>
              <a:gd name="connsiteY61-42210" fmla="*/ 5150567 h 6858000"/>
              <a:gd name="connsiteX62-42211" fmla="*/ 6001127 w 6115796"/>
              <a:gd name="connsiteY62-42212" fmla="*/ 5164609 h 6858000"/>
              <a:gd name="connsiteX63-42213" fmla="*/ 5998514 w 6115796"/>
              <a:gd name="connsiteY63-42214" fmla="*/ 5189673 h 6858000"/>
              <a:gd name="connsiteX64-42215" fmla="*/ 6018409 w 6115796"/>
              <a:gd name="connsiteY64-42216" fmla="*/ 5227157 h 6858000"/>
              <a:gd name="connsiteX65-42217" fmla="*/ 6036748 w 6115796"/>
              <a:gd name="connsiteY65-42218" fmla="*/ 5322752 h 6858000"/>
              <a:gd name="connsiteX66-42219" fmla="*/ 6037677 w 6115796"/>
              <a:gd name="connsiteY66-42220" fmla="*/ 5354807 h 6858000"/>
              <a:gd name="connsiteX67-42221" fmla="*/ 6053435 w 6115796"/>
              <a:gd name="connsiteY67-42222" fmla="*/ 5387547 h 6858000"/>
              <a:gd name="connsiteX68-42223" fmla="*/ 6068640 w 6115796"/>
              <a:gd name="connsiteY68-42224" fmla="*/ 5474503 h 6858000"/>
              <a:gd name="connsiteX69-42225" fmla="*/ 6080922 w 6115796"/>
              <a:gd name="connsiteY69-42226" fmla="*/ 5561070 h 6858000"/>
              <a:gd name="connsiteX70-42227" fmla="*/ 6096949 w 6115796"/>
              <a:gd name="connsiteY70-42228" fmla="*/ 5648179 h 6858000"/>
              <a:gd name="connsiteX71-42229" fmla="*/ 6109884 w 6115796"/>
              <a:gd name="connsiteY71-42230" fmla="*/ 5721959 h 6858000"/>
              <a:gd name="connsiteX72-42231" fmla="*/ 6115796 w 6115796"/>
              <a:gd name="connsiteY72-42232" fmla="*/ 5862844 h 6858000"/>
              <a:gd name="connsiteX73-42233" fmla="*/ 6102493 w 6115796"/>
              <a:gd name="connsiteY73-42234" fmla="*/ 5928602 h 6858000"/>
              <a:gd name="connsiteX74-42235" fmla="*/ 6056863 w 6115796"/>
              <a:gd name="connsiteY74-42236" fmla="*/ 6000643 h 6858000"/>
              <a:gd name="connsiteX75-42237" fmla="*/ 6045436 w 6115796"/>
              <a:gd name="connsiteY75-42238" fmla="*/ 6124480 h 6858000"/>
              <a:gd name="connsiteX76-42239" fmla="*/ 6030489 w 6115796"/>
              <a:gd name="connsiteY76-42240" fmla="*/ 6317666 h 6858000"/>
              <a:gd name="connsiteX77-42241" fmla="*/ 6007492 w 6115796"/>
              <a:gd name="connsiteY77-42242" fmla="*/ 6440818 h 6858000"/>
              <a:gd name="connsiteX78-42243" fmla="*/ 6009467 w 6115796"/>
              <a:gd name="connsiteY78-42244" fmla="*/ 6487076 h 6858000"/>
              <a:gd name="connsiteX79-42245" fmla="*/ 5995064 w 6115796"/>
              <a:gd name="connsiteY79-42246" fmla="*/ 6540791 h 6858000"/>
              <a:gd name="connsiteX80-42247" fmla="*/ 6004510 w 6115796"/>
              <a:gd name="connsiteY80-42248" fmla="*/ 6599256 h 6858000"/>
              <a:gd name="connsiteX81-42249" fmla="*/ 5986207 w 6115796"/>
              <a:gd name="connsiteY81-42250" fmla="*/ 6695855 h 6858000"/>
              <a:gd name="connsiteX82-42251" fmla="*/ 5979428 w 6115796"/>
              <a:gd name="connsiteY82-42252" fmla="*/ 6754678 h 6858000"/>
              <a:gd name="connsiteX83-42253" fmla="*/ 5983398 w 6115796"/>
              <a:gd name="connsiteY83-42254" fmla="*/ 6778641 h 6858000"/>
              <a:gd name="connsiteX84-42255" fmla="*/ 5984543 w 6115796"/>
              <a:gd name="connsiteY84-42256" fmla="*/ 6811016 h 6858000"/>
              <a:gd name="connsiteX85-42257" fmla="*/ 5979671 w 6115796"/>
              <a:gd name="connsiteY85-42258" fmla="*/ 6858000 h 6858000"/>
              <a:gd name="connsiteX86-42259" fmla="*/ 0 w 6115796"/>
              <a:gd name="connsiteY86-42260" fmla="*/ 6858000 h 6858000"/>
              <a:gd name="connsiteX87-42261" fmla="*/ 0 w 6115796"/>
              <a:gd name="connsiteY87-42262" fmla="*/ 0 h 6858000"/>
              <a:gd name="connsiteX0-42263" fmla="*/ 0 w 6115796"/>
              <a:gd name="connsiteY0-42264" fmla="*/ 0 h 6858000"/>
              <a:gd name="connsiteX1-42265" fmla="*/ 4965888 w 6115796"/>
              <a:gd name="connsiteY1-42266" fmla="*/ 0 h 6858000"/>
              <a:gd name="connsiteX2-42267" fmla="*/ 4967767 w 6115796"/>
              <a:gd name="connsiteY2-42268" fmla="*/ 7930 h 6858000"/>
              <a:gd name="connsiteX3-42269" fmla="*/ 4979444 w 6115796"/>
              <a:gd name="connsiteY3-42270" fmla="*/ 43921 h 6858000"/>
              <a:gd name="connsiteX4-42271" fmla="*/ 5021173 w 6115796"/>
              <a:gd name="connsiteY4-42272" fmla="*/ 123738 h 6858000"/>
              <a:gd name="connsiteX5-42273" fmla="*/ 5075458 w 6115796"/>
              <a:gd name="connsiteY5-42274" fmla="*/ 264355 h 6858000"/>
              <a:gd name="connsiteX6-42275" fmla="*/ 5081175 w 6115796"/>
              <a:gd name="connsiteY6-42276" fmla="*/ 277448 h 6858000"/>
              <a:gd name="connsiteX7-42277" fmla="*/ 5097011 w 6115796"/>
              <a:gd name="connsiteY7-42278" fmla="*/ 355616 h 6858000"/>
              <a:gd name="connsiteX8-42279" fmla="*/ 5153000 w 6115796"/>
              <a:gd name="connsiteY8-42280" fmla="*/ 507134 h 6858000"/>
              <a:gd name="connsiteX9-42281" fmla="*/ 5171282 w 6115796"/>
              <a:gd name="connsiteY9-42282" fmla="*/ 602071 h 6858000"/>
              <a:gd name="connsiteX10-42283" fmla="*/ 5176196 w 6115796"/>
              <a:gd name="connsiteY10-42284" fmla="*/ 636822 h 6858000"/>
              <a:gd name="connsiteX11-42285" fmla="*/ 5189051 w 6115796"/>
              <a:gd name="connsiteY11-42286" fmla="*/ 782518 h 6858000"/>
              <a:gd name="connsiteX12-42287" fmla="*/ 5218707 w 6115796"/>
              <a:gd name="connsiteY12-42288" fmla="*/ 886387 h 6858000"/>
              <a:gd name="connsiteX13-42289" fmla="*/ 5221281 w 6115796"/>
              <a:gd name="connsiteY13-42290" fmla="*/ 920873 h 6858000"/>
              <a:gd name="connsiteX14-42291" fmla="*/ 5201018 w 6115796"/>
              <a:gd name="connsiteY14-42292" fmla="*/ 1095027 h 6858000"/>
              <a:gd name="connsiteX15-42293" fmla="*/ 5189234 w 6115796"/>
              <a:gd name="connsiteY15-42294" fmla="*/ 1217308 h 6858000"/>
              <a:gd name="connsiteX16-42295" fmla="*/ 5202769 w 6115796"/>
              <a:gd name="connsiteY16-42296" fmla="*/ 1269450 h 6858000"/>
              <a:gd name="connsiteX17-42297" fmla="*/ 5225968 w 6115796"/>
              <a:gd name="connsiteY17-42298" fmla="*/ 1357994 h 6858000"/>
              <a:gd name="connsiteX18-42299" fmla="*/ 5231437 w 6115796"/>
              <a:gd name="connsiteY18-42300" fmla="*/ 1373779 h 6858000"/>
              <a:gd name="connsiteX19-42301" fmla="*/ 5237226 w 6115796"/>
              <a:gd name="connsiteY19-42302" fmla="*/ 1441327 h 6858000"/>
              <a:gd name="connsiteX20-42303" fmla="*/ 5255653 w 6115796"/>
              <a:gd name="connsiteY20-42304" fmla="*/ 1524712 h 6858000"/>
              <a:gd name="connsiteX21-42305" fmla="*/ 5263491 w 6115796"/>
              <a:gd name="connsiteY21-42306" fmla="*/ 1642938 h 6858000"/>
              <a:gd name="connsiteX22-42307" fmla="*/ 5256552 w 6115796"/>
              <a:gd name="connsiteY22-42308" fmla="*/ 1672509 h 6858000"/>
              <a:gd name="connsiteX23-42309" fmla="*/ 5266931 w 6115796"/>
              <a:gd name="connsiteY23-42310" fmla="*/ 1866147 h 6858000"/>
              <a:gd name="connsiteX24-42311" fmla="*/ 5255696 w 6115796"/>
              <a:gd name="connsiteY24-42312" fmla="*/ 1953770 h 6858000"/>
              <a:gd name="connsiteX25-42313" fmla="*/ 5252592 w 6115796"/>
              <a:gd name="connsiteY25-42314" fmla="*/ 2092210 h 6858000"/>
              <a:gd name="connsiteX26-42315" fmla="*/ 5250104 w 6115796"/>
              <a:gd name="connsiteY26-42316" fmla="*/ 2249166 h 6858000"/>
              <a:gd name="connsiteX27-42317" fmla="*/ 5251214 w 6115796"/>
              <a:gd name="connsiteY27-42318" fmla="*/ 2250944 h 6858000"/>
              <a:gd name="connsiteX28-42319" fmla="*/ 5250644 w 6115796"/>
              <a:gd name="connsiteY28-42320" fmla="*/ 2266619 h 6858000"/>
              <a:gd name="connsiteX29-42321" fmla="*/ 5293877 w 6115796"/>
              <a:gd name="connsiteY29-42322" fmla="*/ 2368649 h 6858000"/>
              <a:gd name="connsiteX30-42323" fmla="*/ 5311338 w 6115796"/>
              <a:gd name="connsiteY30-42324" fmla="*/ 2404034 h 6858000"/>
              <a:gd name="connsiteX31-42325" fmla="*/ 5338366 w 6115796"/>
              <a:gd name="connsiteY31-42326" fmla="*/ 2465052 h 6858000"/>
              <a:gd name="connsiteX32-42327" fmla="*/ 5371263 w 6115796"/>
              <a:gd name="connsiteY32-42328" fmla="*/ 2586413 h 6858000"/>
              <a:gd name="connsiteX33-42329" fmla="*/ 5407503 w 6115796"/>
              <a:gd name="connsiteY33-42330" fmla="*/ 2786290 h 6858000"/>
              <a:gd name="connsiteX34-42331" fmla="*/ 5407356 w 6115796"/>
              <a:gd name="connsiteY34-42332" fmla="*/ 2787545 h 6858000"/>
              <a:gd name="connsiteX35-42333" fmla="*/ 5457023 w 6115796"/>
              <a:gd name="connsiteY35-42334" fmla="*/ 2858292 h 6858000"/>
              <a:gd name="connsiteX36-42335" fmla="*/ 5479298 w 6115796"/>
              <a:gd name="connsiteY36-42336" fmla="*/ 2947791 h 6858000"/>
              <a:gd name="connsiteX37-42337" fmla="*/ 5481770 w 6115796"/>
              <a:gd name="connsiteY37-42338" fmla="*/ 2951352 h 6858000"/>
              <a:gd name="connsiteX38-42339" fmla="*/ 5482415 w 6115796"/>
              <a:gd name="connsiteY38-42340" fmla="*/ 3004079 h 6858000"/>
              <a:gd name="connsiteX39-42341" fmla="*/ 5503944 w 6115796"/>
              <a:gd name="connsiteY39-42342" fmla="*/ 3123335 h 6858000"/>
              <a:gd name="connsiteX40-42343" fmla="*/ 5516007 w 6115796"/>
              <a:gd name="connsiteY40-42344" fmla="*/ 3258473 h 6858000"/>
              <a:gd name="connsiteX41-42345" fmla="*/ 5589758 w 6115796"/>
              <a:gd name="connsiteY41-42346" fmla="*/ 3453699 h 6858000"/>
              <a:gd name="connsiteX42-42347" fmla="*/ 5596144 w 6115796"/>
              <a:gd name="connsiteY42-42348" fmla="*/ 3534624 h 6858000"/>
              <a:gd name="connsiteX43-42349" fmla="*/ 5597750 w 6115796"/>
              <a:gd name="connsiteY43-42350" fmla="*/ 3534129 h 6858000"/>
              <a:gd name="connsiteX44-42351" fmla="*/ 5618377 w 6115796"/>
              <a:gd name="connsiteY44-42352" fmla="*/ 3588431 h 6858000"/>
              <a:gd name="connsiteX45-42353" fmla="*/ 5655472 w 6115796"/>
              <a:gd name="connsiteY45-42354" fmla="*/ 3678877 h 6858000"/>
              <a:gd name="connsiteX46-42355" fmla="*/ 5683015 w 6115796"/>
              <a:gd name="connsiteY46-42356" fmla="*/ 3762025 h 6858000"/>
              <a:gd name="connsiteX47-42357" fmla="*/ 5696643 w 6115796"/>
              <a:gd name="connsiteY47-42358" fmla="*/ 3773888 h 6858000"/>
              <a:gd name="connsiteX48-42359" fmla="*/ 5768491 w 6115796"/>
              <a:gd name="connsiteY48-42360" fmla="*/ 3914399 h 6858000"/>
              <a:gd name="connsiteX49-42361" fmla="*/ 5793123 w 6115796"/>
              <a:gd name="connsiteY49-42362" fmla="*/ 3969952 h 6858000"/>
              <a:gd name="connsiteX50-42363" fmla="*/ 5808321 w 6115796"/>
              <a:gd name="connsiteY50-42364" fmla="*/ 3988153 h 6858000"/>
              <a:gd name="connsiteX51-42365" fmla="*/ 5825621 w 6115796"/>
              <a:gd name="connsiteY51-42366" fmla="*/ 4015525 h 6858000"/>
              <a:gd name="connsiteX52-42367" fmla="*/ 5860672 w 6115796"/>
              <a:gd name="connsiteY52-42368" fmla="*/ 4061579 h 6858000"/>
              <a:gd name="connsiteX53-42369" fmla="*/ 5894095 w 6115796"/>
              <a:gd name="connsiteY53-42370" fmla="*/ 4128857 h 6858000"/>
              <a:gd name="connsiteX54-42371" fmla="*/ 5903513 w 6115796"/>
              <a:gd name="connsiteY54-42372" fmla="*/ 4187661 h 6858000"/>
              <a:gd name="connsiteX55-42373" fmla="*/ 5946705 w 6115796"/>
              <a:gd name="connsiteY55-42374" fmla="*/ 4428051 h 6858000"/>
              <a:gd name="connsiteX56-42375" fmla="*/ 5949261 w 6115796"/>
              <a:gd name="connsiteY56-42376" fmla="*/ 4449185 h 6858000"/>
              <a:gd name="connsiteX57-42377" fmla="*/ 5968960 w 6115796"/>
              <a:gd name="connsiteY57-42378" fmla="*/ 4482655 h 6858000"/>
              <a:gd name="connsiteX58-42379" fmla="*/ 5998138 w 6115796"/>
              <a:gd name="connsiteY58-42380" fmla="*/ 4697518 h 6858000"/>
              <a:gd name="connsiteX59-42381" fmla="*/ 6007819 w 6115796"/>
              <a:gd name="connsiteY59-42382" fmla="*/ 4858148 h 6858000"/>
              <a:gd name="connsiteX60-42383" fmla="*/ 6007749 w 6115796"/>
              <a:gd name="connsiteY60-42384" fmla="*/ 4964715 h 6858000"/>
              <a:gd name="connsiteX61-42385" fmla="*/ 6005269 w 6115796"/>
              <a:gd name="connsiteY61-42386" fmla="*/ 5150567 h 6858000"/>
              <a:gd name="connsiteX62-42387" fmla="*/ 6001127 w 6115796"/>
              <a:gd name="connsiteY62-42388" fmla="*/ 5164609 h 6858000"/>
              <a:gd name="connsiteX63-42389" fmla="*/ 5998514 w 6115796"/>
              <a:gd name="connsiteY63-42390" fmla="*/ 5189673 h 6858000"/>
              <a:gd name="connsiteX64-42391" fmla="*/ 6018409 w 6115796"/>
              <a:gd name="connsiteY64-42392" fmla="*/ 5227157 h 6858000"/>
              <a:gd name="connsiteX65-42393" fmla="*/ 6036748 w 6115796"/>
              <a:gd name="connsiteY65-42394" fmla="*/ 5322752 h 6858000"/>
              <a:gd name="connsiteX66-42395" fmla="*/ 6037677 w 6115796"/>
              <a:gd name="connsiteY66-42396" fmla="*/ 5354807 h 6858000"/>
              <a:gd name="connsiteX67-42397" fmla="*/ 6053435 w 6115796"/>
              <a:gd name="connsiteY67-42398" fmla="*/ 5387547 h 6858000"/>
              <a:gd name="connsiteX68-42399" fmla="*/ 6068640 w 6115796"/>
              <a:gd name="connsiteY68-42400" fmla="*/ 5474503 h 6858000"/>
              <a:gd name="connsiteX69-42401" fmla="*/ 6080922 w 6115796"/>
              <a:gd name="connsiteY69-42402" fmla="*/ 5561070 h 6858000"/>
              <a:gd name="connsiteX70-42403" fmla="*/ 6096949 w 6115796"/>
              <a:gd name="connsiteY70-42404" fmla="*/ 5648179 h 6858000"/>
              <a:gd name="connsiteX71-42405" fmla="*/ 6115796 w 6115796"/>
              <a:gd name="connsiteY71-42406" fmla="*/ 5862844 h 6858000"/>
              <a:gd name="connsiteX72-42407" fmla="*/ 6102493 w 6115796"/>
              <a:gd name="connsiteY72-42408" fmla="*/ 5928602 h 6858000"/>
              <a:gd name="connsiteX73-42409" fmla="*/ 6056863 w 6115796"/>
              <a:gd name="connsiteY73-42410" fmla="*/ 6000643 h 6858000"/>
              <a:gd name="connsiteX74-42411" fmla="*/ 6045436 w 6115796"/>
              <a:gd name="connsiteY74-42412" fmla="*/ 6124480 h 6858000"/>
              <a:gd name="connsiteX75-42413" fmla="*/ 6030489 w 6115796"/>
              <a:gd name="connsiteY75-42414" fmla="*/ 6317666 h 6858000"/>
              <a:gd name="connsiteX76-42415" fmla="*/ 6007492 w 6115796"/>
              <a:gd name="connsiteY76-42416" fmla="*/ 6440818 h 6858000"/>
              <a:gd name="connsiteX77-42417" fmla="*/ 6009467 w 6115796"/>
              <a:gd name="connsiteY77-42418" fmla="*/ 6487076 h 6858000"/>
              <a:gd name="connsiteX78-42419" fmla="*/ 5995064 w 6115796"/>
              <a:gd name="connsiteY78-42420" fmla="*/ 6540791 h 6858000"/>
              <a:gd name="connsiteX79-42421" fmla="*/ 6004510 w 6115796"/>
              <a:gd name="connsiteY79-42422" fmla="*/ 6599256 h 6858000"/>
              <a:gd name="connsiteX80-42423" fmla="*/ 5986207 w 6115796"/>
              <a:gd name="connsiteY80-42424" fmla="*/ 6695855 h 6858000"/>
              <a:gd name="connsiteX81-42425" fmla="*/ 5979428 w 6115796"/>
              <a:gd name="connsiteY81-42426" fmla="*/ 6754678 h 6858000"/>
              <a:gd name="connsiteX82-42427" fmla="*/ 5983398 w 6115796"/>
              <a:gd name="connsiteY82-42428" fmla="*/ 6778641 h 6858000"/>
              <a:gd name="connsiteX83-42429" fmla="*/ 5984543 w 6115796"/>
              <a:gd name="connsiteY83-42430" fmla="*/ 6811016 h 6858000"/>
              <a:gd name="connsiteX84-42431" fmla="*/ 5979671 w 6115796"/>
              <a:gd name="connsiteY84-42432" fmla="*/ 6858000 h 6858000"/>
              <a:gd name="connsiteX85-42433" fmla="*/ 0 w 6115796"/>
              <a:gd name="connsiteY85-42434" fmla="*/ 6858000 h 6858000"/>
              <a:gd name="connsiteX86-42435" fmla="*/ 0 w 6115796"/>
              <a:gd name="connsiteY86-42436" fmla="*/ 0 h 6858000"/>
              <a:gd name="connsiteX0-42437" fmla="*/ 0 w 6116025"/>
              <a:gd name="connsiteY0-42438" fmla="*/ 0 h 6858000"/>
              <a:gd name="connsiteX1-42439" fmla="*/ 4965888 w 6116025"/>
              <a:gd name="connsiteY1-42440" fmla="*/ 0 h 6858000"/>
              <a:gd name="connsiteX2-42441" fmla="*/ 4967767 w 6116025"/>
              <a:gd name="connsiteY2-42442" fmla="*/ 7930 h 6858000"/>
              <a:gd name="connsiteX3-42443" fmla="*/ 4979444 w 6116025"/>
              <a:gd name="connsiteY3-42444" fmla="*/ 43921 h 6858000"/>
              <a:gd name="connsiteX4-42445" fmla="*/ 5021173 w 6116025"/>
              <a:gd name="connsiteY4-42446" fmla="*/ 123738 h 6858000"/>
              <a:gd name="connsiteX5-42447" fmla="*/ 5075458 w 6116025"/>
              <a:gd name="connsiteY5-42448" fmla="*/ 264355 h 6858000"/>
              <a:gd name="connsiteX6-42449" fmla="*/ 5081175 w 6116025"/>
              <a:gd name="connsiteY6-42450" fmla="*/ 277448 h 6858000"/>
              <a:gd name="connsiteX7-42451" fmla="*/ 5097011 w 6116025"/>
              <a:gd name="connsiteY7-42452" fmla="*/ 355616 h 6858000"/>
              <a:gd name="connsiteX8-42453" fmla="*/ 5153000 w 6116025"/>
              <a:gd name="connsiteY8-42454" fmla="*/ 507134 h 6858000"/>
              <a:gd name="connsiteX9-42455" fmla="*/ 5171282 w 6116025"/>
              <a:gd name="connsiteY9-42456" fmla="*/ 602071 h 6858000"/>
              <a:gd name="connsiteX10-42457" fmla="*/ 5176196 w 6116025"/>
              <a:gd name="connsiteY10-42458" fmla="*/ 636822 h 6858000"/>
              <a:gd name="connsiteX11-42459" fmla="*/ 5189051 w 6116025"/>
              <a:gd name="connsiteY11-42460" fmla="*/ 782518 h 6858000"/>
              <a:gd name="connsiteX12-42461" fmla="*/ 5218707 w 6116025"/>
              <a:gd name="connsiteY12-42462" fmla="*/ 886387 h 6858000"/>
              <a:gd name="connsiteX13-42463" fmla="*/ 5221281 w 6116025"/>
              <a:gd name="connsiteY13-42464" fmla="*/ 920873 h 6858000"/>
              <a:gd name="connsiteX14-42465" fmla="*/ 5201018 w 6116025"/>
              <a:gd name="connsiteY14-42466" fmla="*/ 1095027 h 6858000"/>
              <a:gd name="connsiteX15-42467" fmla="*/ 5189234 w 6116025"/>
              <a:gd name="connsiteY15-42468" fmla="*/ 1217308 h 6858000"/>
              <a:gd name="connsiteX16-42469" fmla="*/ 5202769 w 6116025"/>
              <a:gd name="connsiteY16-42470" fmla="*/ 1269450 h 6858000"/>
              <a:gd name="connsiteX17-42471" fmla="*/ 5225968 w 6116025"/>
              <a:gd name="connsiteY17-42472" fmla="*/ 1357994 h 6858000"/>
              <a:gd name="connsiteX18-42473" fmla="*/ 5231437 w 6116025"/>
              <a:gd name="connsiteY18-42474" fmla="*/ 1373779 h 6858000"/>
              <a:gd name="connsiteX19-42475" fmla="*/ 5237226 w 6116025"/>
              <a:gd name="connsiteY19-42476" fmla="*/ 1441327 h 6858000"/>
              <a:gd name="connsiteX20-42477" fmla="*/ 5255653 w 6116025"/>
              <a:gd name="connsiteY20-42478" fmla="*/ 1524712 h 6858000"/>
              <a:gd name="connsiteX21-42479" fmla="*/ 5263491 w 6116025"/>
              <a:gd name="connsiteY21-42480" fmla="*/ 1642938 h 6858000"/>
              <a:gd name="connsiteX22-42481" fmla="*/ 5256552 w 6116025"/>
              <a:gd name="connsiteY22-42482" fmla="*/ 1672509 h 6858000"/>
              <a:gd name="connsiteX23-42483" fmla="*/ 5266931 w 6116025"/>
              <a:gd name="connsiteY23-42484" fmla="*/ 1866147 h 6858000"/>
              <a:gd name="connsiteX24-42485" fmla="*/ 5255696 w 6116025"/>
              <a:gd name="connsiteY24-42486" fmla="*/ 1953770 h 6858000"/>
              <a:gd name="connsiteX25-42487" fmla="*/ 5252592 w 6116025"/>
              <a:gd name="connsiteY25-42488" fmla="*/ 2092210 h 6858000"/>
              <a:gd name="connsiteX26-42489" fmla="*/ 5250104 w 6116025"/>
              <a:gd name="connsiteY26-42490" fmla="*/ 2249166 h 6858000"/>
              <a:gd name="connsiteX27-42491" fmla="*/ 5251214 w 6116025"/>
              <a:gd name="connsiteY27-42492" fmla="*/ 2250944 h 6858000"/>
              <a:gd name="connsiteX28-42493" fmla="*/ 5250644 w 6116025"/>
              <a:gd name="connsiteY28-42494" fmla="*/ 2266619 h 6858000"/>
              <a:gd name="connsiteX29-42495" fmla="*/ 5293877 w 6116025"/>
              <a:gd name="connsiteY29-42496" fmla="*/ 2368649 h 6858000"/>
              <a:gd name="connsiteX30-42497" fmla="*/ 5311338 w 6116025"/>
              <a:gd name="connsiteY30-42498" fmla="*/ 2404034 h 6858000"/>
              <a:gd name="connsiteX31-42499" fmla="*/ 5338366 w 6116025"/>
              <a:gd name="connsiteY31-42500" fmla="*/ 2465052 h 6858000"/>
              <a:gd name="connsiteX32-42501" fmla="*/ 5371263 w 6116025"/>
              <a:gd name="connsiteY32-42502" fmla="*/ 2586413 h 6858000"/>
              <a:gd name="connsiteX33-42503" fmla="*/ 5407503 w 6116025"/>
              <a:gd name="connsiteY33-42504" fmla="*/ 2786290 h 6858000"/>
              <a:gd name="connsiteX34-42505" fmla="*/ 5407356 w 6116025"/>
              <a:gd name="connsiteY34-42506" fmla="*/ 2787545 h 6858000"/>
              <a:gd name="connsiteX35-42507" fmla="*/ 5457023 w 6116025"/>
              <a:gd name="connsiteY35-42508" fmla="*/ 2858292 h 6858000"/>
              <a:gd name="connsiteX36-42509" fmla="*/ 5479298 w 6116025"/>
              <a:gd name="connsiteY36-42510" fmla="*/ 2947791 h 6858000"/>
              <a:gd name="connsiteX37-42511" fmla="*/ 5481770 w 6116025"/>
              <a:gd name="connsiteY37-42512" fmla="*/ 2951352 h 6858000"/>
              <a:gd name="connsiteX38-42513" fmla="*/ 5482415 w 6116025"/>
              <a:gd name="connsiteY38-42514" fmla="*/ 3004079 h 6858000"/>
              <a:gd name="connsiteX39-42515" fmla="*/ 5503944 w 6116025"/>
              <a:gd name="connsiteY39-42516" fmla="*/ 3123335 h 6858000"/>
              <a:gd name="connsiteX40-42517" fmla="*/ 5516007 w 6116025"/>
              <a:gd name="connsiteY40-42518" fmla="*/ 3258473 h 6858000"/>
              <a:gd name="connsiteX41-42519" fmla="*/ 5589758 w 6116025"/>
              <a:gd name="connsiteY41-42520" fmla="*/ 3453699 h 6858000"/>
              <a:gd name="connsiteX42-42521" fmla="*/ 5596144 w 6116025"/>
              <a:gd name="connsiteY42-42522" fmla="*/ 3534624 h 6858000"/>
              <a:gd name="connsiteX43-42523" fmla="*/ 5597750 w 6116025"/>
              <a:gd name="connsiteY43-42524" fmla="*/ 3534129 h 6858000"/>
              <a:gd name="connsiteX44-42525" fmla="*/ 5618377 w 6116025"/>
              <a:gd name="connsiteY44-42526" fmla="*/ 3588431 h 6858000"/>
              <a:gd name="connsiteX45-42527" fmla="*/ 5655472 w 6116025"/>
              <a:gd name="connsiteY45-42528" fmla="*/ 3678877 h 6858000"/>
              <a:gd name="connsiteX46-42529" fmla="*/ 5683015 w 6116025"/>
              <a:gd name="connsiteY46-42530" fmla="*/ 3762025 h 6858000"/>
              <a:gd name="connsiteX47-42531" fmla="*/ 5696643 w 6116025"/>
              <a:gd name="connsiteY47-42532" fmla="*/ 3773888 h 6858000"/>
              <a:gd name="connsiteX48-42533" fmla="*/ 5768491 w 6116025"/>
              <a:gd name="connsiteY48-42534" fmla="*/ 3914399 h 6858000"/>
              <a:gd name="connsiteX49-42535" fmla="*/ 5793123 w 6116025"/>
              <a:gd name="connsiteY49-42536" fmla="*/ 3969952 h 6858000"/>
              <a:gd name="connsiteX50-42537" fmla="*/ 5808321 w 6116025"/>
              <a:gd name="connsiteY50-42538" fmla="*/ 3988153 h 6858000"/>
              <a:gd name="connsiteX51-42539" fmla="*/ 5825621 w 6116025"/>
              <a:gd name="connsiteY51-42540" fmla="*/ 4015525 h 6858000"/>
              <a:gd name="connsiteX52-42541" fmla="*/ 5860672 w 6116025"/>
              <a:gd name="connsiteY52-42542" fmla="*/ 4061579 h 6858000"/>
              <a:gd name="connsiteX53-42543" fmla="*/ 5894095 w 6116025"/>
              <a:gd name="connsiteY53-42544" fmla="*/ 4128857 h 6858000"/>
              <a:gd name="connsiteX54-42545" fmla="*/ 5903513 w 6116025"/>
              <a:gd name="connsiteY54-42546" fmla="*/ 4187661 h 6858000"/>
              <a:gd name="connsiteX55-42547" fmla="*/ 5946705 w 6116025"/>
              <a:gd name="connsiteY55-42548" fmla="*/ 4428051 h 6858000"/>
              <a:gd name="connsiteX56-42549" fmla="*/ 5949261 w 6116025"/>
              <a:gd name="connsiteY56-42550" fmla="*/ 4449185 h 6858000"/>
              <a:gd name="connsiteX57-42551" fmla="*/ 5968960 w 6116025"/>
              <a:gd name="connsiteY57-42552" fmla="*/ 4482655 h 6858000"/>
              <a:gd name="connsiteX58-42553" fmla="*/ 5998138 w 6116025"/>
              <a:gd name="connsiteY58-42554" fmla="*/ 4697518 h 6858000"/>
              <a:gd name="connsiteX59-42555" fmla="*/ 6007819 w 6116025"/>
              <a:gd name="connsiteY59-42556" fmla="*/ 4858148 h 6858000"/>
              <a:gd name="connsiteX60-42557" fmla="*/ 6007749 w 6116025"/>
              <a:gd name="connsiteY60-42558" fmla="*/ 4964715 h 6858000"/>
              <a:gd name="connsiteX61-42559" fmla="*/ 6005269 w 6116025"/>
              <a:gd name="connsiteY61-42560" fmla="*/ 5150567 h 6858000"/>
              <a:gd name="connsiteX62-42561" fmla="*/ 6001127 w 6116025"/>
              <a:gd name="connsiteY62-42562" fmla="*/ 5164609 h 6858000"/>
              <a:gd name="connsiteX63-42563" fmla="*/ 5998514 w 6116025"/>
              <a:gd name="connsiteY63-42564" fmla="*/ 5189673 h 6858000"/>
              <a:gd name="connsiteX64-42565" fmla="*/ 6018409 w 6116025"/>
              <a:gd name="connsiteY64-42566" fmla="*/ 5227157 h 6858000"/>
              <a:gd name="connsiteX65-42567" fmla="*/ 6036748 w 6116025"/>
              <a:gd name="connsiteY65-42568" fmla="*/ 5322752 h 6858000"/>
              <a:gd name="connsiteX66-42569" fmla="*/ 6037677 w 6116025"/>
              <a:gd name="connsiteY66-42570" fmla="*/ 5354807 h 6858000"/>
              <a:gd name="connsiteX67-42571" fmla="*/ 6053435 w 6116025"/>
              <a:gd name="connsiteY67-42572" fmla="*/ 5387547 h 6858000"/>
              <a:gd name="connsiteX68-42573" fmla="*/ 6068640 w 6116025"/>
              <a:gd name="connsiteY68-42574" fmla="*/ 5474503 h 6858000"/>
              <a:gd name="connsiteX69-42575" fmla="*/ 6080922 w 6116025"/>
              <a:gd name="connsiteY69-42576" fmla="*/ 5561070 h 6858000"/>
              <a:gd name="connsiteX70-42577" fmla="*/ 6096949 w 6116025"/>
              <a:gd name="connsiteY70-42578" fmla="*/ 5648179 h 6858000"/>
              <a:gd name="connsiteX71-42579" fmla="*/ 6115796 w 6116025"/>
              <a:gd name="connsiteY71-42580" fmla="*/ 5862844 h 6858000"/>
              <a:gd name="connsiteX72-42581" fmla="*/ 6102493 w 6116025"/>
              <a:gd name="connsiteY72-42582" fmla="*/ 5928602 h 6858000"/>
              <a:gd name="connsiteX73-42583" fmla="*/ 6056863 w 6116025"/>
              <a:gd name="connsiteY73-42584" fmla="*/ 6000643 h 6858000"/>
              <a:gd name="connsiteX74-42585" fmla="*/ 6045436 w 6116025"/>
              <a:gd name="connsiteY74-42586" fmla="*/ 6124480 h 6858000"/>
              <a:gd name="connsiteX75-42587" fmla="*/ 6030489 w 6116025"/>
              <a:gd name="connsiteY75-42588" fmla="*/ 6317666 h 6858000"/>
              <a:gd name="connsiteX76-42589" fmla="*/ 6007492 w 6116025"/>
              <a:gd name="connsiteY76-42590" fmla="*/ 6440818 h 6858000"/>
              <a:gd name="connsiteX77-42591" fmla="*/ 6009467 w 6116025"/>
              <a:gd name="connsiteY77-42592" fmla="*/ 6487076 h 6858000"/>
              <a:gd name="connsiteX78-42593" fmla="*/ 5995064 w 6116025"/>
              <a:gd name="connsiteY78-42594" fmla="*/ 6540791 h 6858000"/>
              <a:gd name="connsiteX79-42595" fmla="*/ 6004510 w 6116025"/>
              <a:gd name="connsiteY79-42596" fmla="*/ 6599256 h 6858000"/>
              <a:gd name="connsiteX80-42597" fmla="*/ 5986207 w 6116025"/>
              <a:gd name="connsiteY80-42598" fmla="*/ 6695855 h 6858000"/>
              <a:gd name="connsiteX81-42599" fmla="*/ 5979428 w 6116025"/>
              <a:gd name="connsiteY81-42600" fmla="*/ 6754678 h 6858000"/>
              <a:gd name="connsiteX82-42601" fmla="*/ 5983398 w 6116025"/>
              <a:gd name="connsiteY82-42602" fmla="*/ 6778641 h 6858000"/>
              <a:gd name="connsiteX83-42603" fmla="*/ 5984543 w 6116025"/>
              <a:gd name="connsiteY83-42604" fmla="*/ 6811016 h 6858000"/>
              <a:gd name="connsiteX84-42605" fmla="*/ 5979671 w 6116025"/>
              <a:gd name="connsiteY84-42606" fmla="*/ 6858000 h 6858000"/>
              <a:gd name="connsiteX85-42607" fmla="*/ 0 w 6116025"/>
              <a:gd name="connsiteY85-42608" fmla="*/ 6858000 h 6858000"/>
              <a:gd name="connsiteX86-42609" fmla="*/ 0 w 6116025"/>
              <a:gd name="connsiteY86-42610" fmla="*/ 0 h 6858000"/>
              <a:gd name="connsiteX0-42611" fmla="*/ 0 w 6115796"/>
              <a:gd name="connsiteY0-42612" fmla="*/ 0 h 6858000"/>
              <a:gd name="connsiteX1-42613" fmla="*/ 4965888 w 6115796"/>
              <a:gd name="connsiteY1-42614" fmla="*/ 0 h 6858000"/>
              <a:gd name="connsiteX2-42615" fmla="*/ 4967767 w 6115796"/>
              <a:gd name="connsiteY2-42616" fmla="*/ 7930 h 6858000"/>
              <a:gd name="connsiteX3-42617" fmla="*/ 4979444 w 6115796"/>
              <a:gd name="connsiteY3-42618" fmla="*/ 43921 h 6858000"/>
              <a:gd name="connsiteX4-42619" fmla="*/ 5021173 w 6115796"/>
              <a:gd name="connsiteY4-42620" fmla="*/ 123738 h 6858000"/>
              <a:gd name="connsiteX5-42621" fmla="*/ 5075458 w 6115796"/>
              <a:gd name="connsiteY5-42622" fmla="*/ 264355 h 6858000"/>
              <a:gd name="connsiteX6-42623" fmla="*/ 5081175 w 6115796"/>
              <a:gd name="connsiteY6-42624" fmla="*/ 277448 h 6858000"/>
              <a:gd name="connsiteX7-42625" fmla="*/ 5097011 w 6115796"/>
              <a:gd name="connsiteY7-42626" fmla="*/ 355616 h 6858000"/>
              <a:gd name="connsiteX8-42627" fmla="*/ 5153000 w 6115796"/>
              <a:gd name="connsiteY8-42628" fmla="*/ 507134 h 6858000"/>
              <a:gd name="connsiteX9-42629" fmla="*/ 5171282 w 6115796"/>
              <a:gd name="connsiteY9-42630" fmla="*/ 602071 h 6858000"/>
              <a:gd name="connsiteX10-42631" fmla="*/ 5176196 w 6115796"/>
              <a:gd name="connsiteY10-42632" fmla="*/ 636822 h 6858000"/>
              <a:gd name="connsiteX11-42633" fmla="*/ 5189051 w 6115796"/>
              <a:gd name="connsiteY11-42634" fmla="*/ 782518 h 6858000"/>
              <a:gd name="connsiteX12-42635" fmla="*/ 5218707 w 6115796"/>
              <a:gd name="connsiteY12-42636" fmla="*/ 886387 h 6858000"/>
              <a:gd name="connsiteX13-42637" fmla="*/ 5221281 w 6115796"/>
              <a:gd name="connsiteY13-42638" fmla="*/ 920873 h 6858000"/>
              <a:gd name="connsiteX14-42639" fmla="*/ 5201018 w 6115796"/>
              <a:gd name="connsiteY14-42640" fmla="*/ 1095027 h 6858000"/>
              <a:gd name="connsiteX15-42641" fmla="*/ 5189234 w 6115796"/>
              <a:gd name="connsiteY15-42642" fmla="*/ 1217308 h 6858000"/>
              <a:gd name="connsiteX16-42643" fmla="*/ 5202769 w 6115796"/>
              <a:gd name="connsiteY16-42644" fmla="*/ 1269450 h 6858000"/>
              <a:gd name="connsiteX17-42645" fmla="*/ 5225968 w 6115796"/>
              <a:gd name="connsiteY17-42646" fmla="*/ 1357994 h 6858000"/>
              <a:gd name="connsiteX18-42647" fmla="*/ 5231437 w 6115796"/>
              <a:gd name="connsiteY18-42648" fmla="*/ 1373779 h 6858000"/>
              <a:gd name="connsiteX19-42649" fmla="*/ 5237226 w 6115796"/>
              <a:gd name="connsiteY19-42650" fmla="*/ 1441327 h 6858000"/>
              <a:gd name="connsiteX20-42651" fmla="*/ 5255653 w 6115796"/>
              <a:gd name="connsiteY20-42652" fmla="*/ 1524712 h 6858000"/>
              <a:gd name="connsiteX21-42653" fmla="*/ 5263491 w 6115796"/>
              <a:gd name="connsiteY21-42654" fmla="*/ 1642938 h 6858000"/>
              <a:gd name="connsiteX22-42655" fmla="*/ 5256552 w 6115796"/>
              <a:gd name="connsiteY22-42656" fmla="*/ 1672509 h 6858000"/>
              <a:gd name="connsiteX23-42657" fmla="*/ 5266931 w 6115796"/>
              <a:gd name="connsiteY23-42658" fmla="*/ 1866147 h 6858000"/>
              <a:gd name="connsiteX24-42659" fmla="*/ 5255696 w 6115796"/>
              <a:gd name="connsiteY24-42660" fmla="*/ 1953770 h 6858000"/>
              <a:gd name="connsiteX25-42661" fmla="*/ 5252592 w 6115796"/>
              <a:gd name="connsiteY25-42662" fmla="*/ 2092210 h 6858000"/>
              <a:gd name="connsiteX26-42663" fmla="*/ 5250104 w 6115796"/>
              <a:gd name="connsiteY26-42664" fmla="*/ 2249166 h 6858000"/>
              <a:gd name="connsiteX27-42665" fmla="*/ 5251214 w 6115796"/>
              <a:gd name="connsiteY27-42666" fmla="*/ 2250944 h 6858000"/>
              <a:gd name="connsiteX28-42667" fmla="*/ 5250644 w 6115796"/>
              <a:gd name="connsiteY28-42668" fmla="*/ 2266619 h 6858000"/>
              <a:gd name="connsiteX29-42669" fmla="*/ 5293877 w 6115796"/>
              <a:gd name="connsiteY29-42670" fmla="*/ 2368649 h 6858000"/>
              <a:gd name="connsiteX30-42671" fmla="*/ 5311338 w 6115796"/>
              <a:gd name="connsiteY30-42672" fmla="*/ 2404034 h 6858000"/>
              <a:gd name="connsiteX31-42673" fmla="*/ 5338366 w 6115796"/>
              <a:gd name="connsiteY31-42674" fmla="*/ 2465052 h 6858000"/>
              <a:gd name="connsiteX32-42675" fmla="*/ 5371263 w 6115796"/>
              <a:gd name="connsiteY32-42676" fmla="*/ 2586413 h 6858000"/>
              <a:gd name="connsiteX33-42677" fmla="*/ 5407503 w 6115796"/>
              <a:gd name="connsiteY33-42678" fmla="*/ 2786290 h 6858000"/>
              <a:gd name="connsiteX34-42679" fmla="*/ 5407356 w 6115796"/>
              <a:gd name="connsiteY34-42680" fmla="*/ 2787545 h 6858000"/>
              <a:gd name="connsiteX35-42681" fmla="*/ 5457023 w 6115796"/>
              <a:gd name="connsiteY35-42682" fmla="*/ 2858292 h 6858000"/>
              <a:gd name="connsiteX36-42683" fmla="*/ 5479298 w 6115796"/>
              <a:gd name="connsiteY36-42684" fmla="*/ 2947791 h 6858000"/>
              <a:gd name="connsiteX37-42685" fmla="*/ 5481770 w 6115796"/>
              <a:gd name="connsiteY37-42686" fmla="*/ 2951352 h 6858000"/>
              <a:gd name="connsiteX38-42687" fmla="*/ 5482415 w 6115796"/>
              <a:gd name="connsiteY38-42688" fmla="*/ 3004079 h 6858000"/>
              <a:gd name="connsiteX39-42689" fmla="*/ 5503944 w 6115796"/>
              <a:gd name="connsiteY39-42690" fmla="*/ 3123335 h 6858000"/>
              <a:gd name="connsiteX40-42691" fmla="*/ 5516007 w 6115796"/>
              <a:gd name="connsiteY40-42692" fmla="*/ 3258473 h 6858000"/>
              <a:gd name="connsiteX41-42693" fmla="*/ 5589758 w 6115796"/>
              <a:gd name="connsiteY41-42694" fmla="*/ 3453699 h 6858000"/>
              <a:gd name="connsiteX42-42695" fmla="*/ 5596144 w 6115796"/>
              <a:gd name="connsiteY42-42696" fmla="*/ 3534624 h 6858000"/>
              <a:gd name="connsiteX43-42697" fmla="*/ 5597750 w 6115796"/>
              <a:gd name="connsiteY43-42698" fmla="*/ 3534129 h 6858000"/>
              <a:gd name="connsiteX44-42699" fmla="*/ 5618377 w 6115796"/>
              <a:gd name="connsiteY44-42700" fmla="*/ 3588431 h 6858000"/>
              <a:gd name="connsiteX45-42701" fmla="*/ 5655472 w 6115796"/>
              <a:gd name="connsiteY45-42702" fmla="*/ 3678877 h 6858000"/>
              <a:gd name="connsiteX46-42703" fmla="*/ 5683015 w 6115796"/>
              <a:gd name="connsiteY46-42704" fmla="*/ 3762025 h 6858000"/>
              <a:gd name="connsiteX47-42705" fmla="*/ 5696643 w 6115796"/>
              <a:gd name="connsiteY47-42706" fmla="*/ 3773888 h 6858000"/>
              <a:gd name="connsiteX48-42707" fmla="*/ 5768491 w 6115796"/>
              <a:gd name="connsiteY48-42708" fmla="*/ 3914399 h 6858000"/>
              <a:gd name="connsiteX49-42709" fmla="*/ 5793123 w 6115796"/>
              <a:gd name="connsiteY49-42710" fmla="*/ 3969952 h 6858000"/>
              <a:gd name="connsiteX50-42711" fmla="*/ 5808321 w 6115796"/>
              <a:gd name="connsiteY50-42712" fmla="*/ 3988153 h 6858000"/>
              <a:gd name="connsiteX51-42713" fmla="*/ 5825621 w 6115796"/>
              <a:gd name="connsiteY51-42714" fmla="*/ 4015525 h 6858000"/>
              <a:gd name="connsiteX52-42715" fmla="*/ 5860672 w 6115796"/>
              <a:gd name="connsiteY52-42716" fmla="*/ 4061579 h 6858000"/>
              <a:gd name="connsiteX53-42717" fmla="*/ 5894095 w 6115796"/>
              <a:gd name="connsiteY53-42718" fmla="*/ 4128857 h 6858000"/>
              <a:gd name="connsiteX54-42719" fmla="*/ 5903513 w 6115796"/>
              <a:gd name="connsiteY54-42720" fmla="*/ 4187661 h 6858000"/>
              <a:gd name="connsiteX55-42721" fmla="*/ 5946705 w 6115796"/>
              <a:gd name="connsiteY55-42722" fmla="*/ 4428051 h 6858000"/>
              <a:gd name="connsiteX56-42723" fmla="*/ 5949261 w 6115796"/>
              <a:gd name="connsiteY56-42724" fmla="*/ 4449185 h 6858000"/>
              <a:gd name="connsiteX57-42725" fmla="*/ 5968960 w 6115796"/>
              <a:gd name="connsiteY57-42726" fmla="*/ 4482655 h 6858000"/>
              <a:gd name="connsiteX58-42727" fmla="*/ 5998138 w 6115796"/>
              <a:gd name="connsiteY58-42728" fmla="*/ 4697518 h 6858000"/>
              <a:gd name="connsiteX59-42729" fmla="*/ 6007819 w 6115796"/>
              <a:gd name="connsiteY59-42730" fmla="*/ 4858148 h 6858000"/>
              <a:gd name="connsiteX60-42731" fmla="*/ 6007749 w 6115796"/>
              <a:gd name="connsiteY60-42732" fmla="*/ 4964715 h 6858000"/>
              <a:gd name="connsiteX61-42733" fmla="*/ 6005269 w 6115796"/>
              <a:gd name="connsiteY61-42734" fmla="*/ 5150567 h 6858000"/>
              <a:gd name="connsiteX62-42735" fmla="*/ 6001127 w 6115796"/>
              <a:gd name="connsiteY62-42736" fmla="*/ 5164609 h 6858000"/>
              <a:gd name="connsiteX63-42737" fmla="*/ 5998514 w 6115796"/>
              <a:gd name="connsiteY63-42738" fmla="*/ 5189673 h 6858000"/>
              <a:gd name="connsiteX64-42739" fmla="*/ 6018409 w 6115796"/>
              <a:gd name="connsiteY64-42740" fmla="*/ 5227157 h 6858000"/>
              <a:gd name="connsiteX65-42741" fmla="*/ 6036748 w 6115796"/>
              <a:gd name="connsiteY65-42742" fmla="*/ 5322752 h 6858000"/>
              <a:gd name="connsiteX66-42743" fmla="*/ 6037677 w 6115796"/>
              <a:gd name="connsiteY66-42744" fmla="*/ 5354807 h 6858000"/>
              <a:gd name="connsiteX67-42745" fmla="*/ 6053435 w 6115796"/>
              <a:gd name="connsiteY67-42746" fmla="*/ 5387547 h 6858000"/>
              <a:gd name="connsiteX68-42747" fmla="*/ 6068640 w 6115796"/>
              <a:gd name="connsiteY68-42748" fmla="*/ 5474503 h 6858000"/>
              <a:gd name="connsiteX69-42749" fmla="*/ 6080922 w 6115796"/>
              <a:gd name="connsiteY69-42750" fmla="*/ 5561070 h 6858000"/>
              <a:gd name="connsiteX70-42751" fmla="*/ 6096949 w 6115796"/>
              <a:gd name="connsiteY70-42752" fmla="*/ 5648179 h 6858000"/>
              <a:gd name="connsiteX71-42753" fmla="*/ 6115796 w 6115796"/>
              <a:gd name="connsiteY71-42754" fmla="*/ 5862844 h 6858000"/>
              <a:gd name="connsiteX72-42755" fmla="*/ 6102493 w 6115796"/>
              <a:gd name="connsiteY72-42756" fmla="*/ 5928602 h 6858000"/>
              <a:gd name="connsiteX73-42757" fmla="*/ 6056863 w 6115796"/>
              <a:gd name="connsiteY73-42758" fmla="*/ 6000643 h 6858000"/>
              <a:gd name="connsiteX74-42759" fmla="*/ 6045436 w 6115796"/>
              <a:gd name="connsiteY74-42760" fmla="*/ 6124480 h 6858000"/>
              <a:gd name="connsiteX75-42761" fmla="*/ 6030489 w 6115796"/>
              <a:gd name="connsiteY75-42762" fmla="*/ 6317666 h 6858000"/>
              <a:gd name="connsiteX76-42763" fmla="*/ 6007492 w 6115796"/>
              <a:gd name="connsiteY76-42764" fmla="*/ 6440818 h 6858000"/>
              <a:gd name="connsiteX77-42765" fmla="*/ 6009467 w 6115796"/>
              <a:gd name="connsiteY77-42766" fmla="*/ 6487076 h 6858000"/>
              <a:gd name="connsiteX78-42767" fmla="*/ 5995064 w 6115796"/>
              <a:gd name="connsiteY78-42768" fmla="*/ 6540791 h 6858000"/>
              <a:gd name="connsiteX79-42769" fmla="*/ 6004510 w 6115796"/>
              <a:gd name="connsiteY79-42770" fmla="*/ 6599256 h 6858000"/>
              <a:gd name="connsiteX80-42771" fmla="*/ 5986207 w 6115796"/>
              <a:gd name="connsiteY80-42772" fmla="*/ 6695855 h 6858000"/>
              <a:gd name="connsiteX81-42773" fmla="*/ 5979428 w 6115796"/>
              <a:gd name="connsiteY81-42774" fmla="*/ 6754678 h 6858000"/>
              <a:gd name="connsiteX82-42775" fmla="*/ 5983398 w 6115796"/>
              <a:gd name="connsiteY82-42776" fmla="*/ 6778641 h 6858000"/>
              <a:gd name="connsiteX83-42777" fmla="*/ 5984543 w 6115796"/>
              <a:gd name="connsiteY83-42778" fmla="*/ 6811016 h 6858000"/>
              <a:gd name="connsiteX84-42779" fmla="*/ 5979671 w 6115796"/>
              <a:gd name="connsiteY84-42780" fmla="*/ 6858000 h 6858000"/>
              <a:gd name="connsiteX85-42781" fmla="*/ 0 w 6115796"/>
              <a:gd name="connsiteY85-42782" fmla="*/ 6858000 h 6858000"/>
              <a:gd name="connsiteX86-42783" fmla="*/ 0 w 6115796"/>
              <a:gd name="connsiteY86-42784" fmla="*/ 0 h 6858000"/>
              <a:gd name="connsiteX0-42785" fmla="*/ 0 w 6115796"/>
              <a:gd name="connsiteY0-42786" fmla="*/ 0 h 6858000"/>
              <a:gd name="connsiteX1-42787" fmla="*/ 4965888 w 6115796"/>
              <a:gd name="connsiteY1-42788" fmla="*/ 0 h 6858000"/>
              <a:gd name="connsiteX2-42789" fmla="*/ 4967767 w 6115796"/>
              <a:gd name="connsiteY2-42790" fmla="*/ 7930 h 6858000"/>
              <a:gd name="connsiteX3-42791" fmla="*/ 4979444 w 6115796"/>
              <a:gd name="connsiteY3-42792" fmla="*/ 43921 h 6858000"/>
              <a:gd name="connsiteX4-42793" fmla="*/ 5021173 w 6115796"/>
              <a:gd name="connsiteY4-42794" fmla="*/ 123738 h 6858000"/>
              <a:gd name="connsiteX5-42795" fmla="*/ 5075458 w 6115796"/>
              <a:gd name="connsiteY5-42796" fmla="*/ 264355 h 6858000"/>
              <a:gd name="connsiteX6-42797" fmla="*/ 5081175 w 6115796"/>
              <a:gd name="connsiteY6-42798" fmla="*/ 277448 h 6858000"/>
              <a:gd name="connsiteX7-42799" fmla="*/ 5097011 w 6115796"/>
              <a:gd name="connsiteY7-42800" fmla="*/ 355616 h 6858000"/>
              <a:gd name="connsiteX8-42801" fmla="*/ 5153000 w 6115796"/>
              <a:gd name="connsiteY8-42802" fmla="*/ 507134 h 6858000"/>
              <a:gd name="connsiteX9-42803" fmla="*/ 5171282 w 6115796"/>
              <a:gd name="connsiteY9-42804" fmla="*/ 602071 h 6858000"/>
              <a:gd name="connsiteX10-42805" fmla="*/ 5176196 w 6115796"/>
              <a:gd name="connsiteY10-42806" fmla="*/ 636822 h 6858000"/>
              <a:gd name="connsiteX11-42807" fmla="*/ 5189051 w 6115796"/>
              <a:gd name="connsiteY11-42808" fmla="*/ 782518 h 6858000"/>
              <a:gd name="connsiteX12-42809" fmla="*/ 5218707 w 6115796"/>
              <a:gd name="connsiteY12-42810" fmla="*/ 886387 h 6858000"/>
              <a:gd name="connsiteX13-42811" fmla="*/ 5221281 w 6115796"/>
              <a:gd name="connsiteY13-42812" fmla="*/ 920873 h 6858000"/>
              <a:gd name="connsiteX14-42813" fmla="*/ 5201018 w 6115796"/>
              <a:gd name="connsiteY14-42814" fmla="*/ 1095027 h 6858000"/>
              <a:gd name="connsiteX15-42815" fmla="*/ 5189234 w 6115796"/>
              <a:gd name="connsiteY15-42816" fmla="*/ 1217308 h 6858000"/>
              <a:gd name="connsiteX16-42817" fmla="*/ 5202769 w 6115796"/>
              <a:gd name="connsiteY16-42818" fmla="*/ 1269450 h 6858000"/>
              <a:gd name="connsiteX17-42819" fmla="*/ 5225968 w 6115796"/>
              <a:gd name="connsiteY17-42820" fmla="*/ 1357994 h 6858000"/>
              <a:gd name="connsiteX18-42821" fmla="*/ 5231437 w 6115796"/>
              <a:gd name="connsiteY18-42822" fmla="*/ 1373779 h 6858000"/>
              <a:gd name="connsiteX19-42823" fmla="*/ 5237226 w 6115796"/>
              <a:gd name="connsiteY19-42824" fmla="*/ 1441327 h 6858000"/>
              <a:gd name="connsiteX20-42825" fmla="*/ 5255653 w 6115796"/>
              <a:gd name="connsiteY20-42826" fmla="*/ 1524712 h 6858000"/>
              <a:gd name="connsiteX21-42827" fmla="*/ 5263491 w 6115796"/>
              <a:gd name="connsiteY21-42828" fmla="*/ 1642938 h 6858000"/>
              <a:gd name="connsiteX22-42829" fmla="*/ 5256552 w 6115796"/>
              <a:gd name="connsiteY22-42830" fmla="*/ 1672509 h 6858000"/>
              <a:gd name="connsiteX23-42831" fmla="*/ 5266931 w 6115796"/>
              <a:gd name="connsiteY23-42832" fmla="*/ 1866147 h 6858000"/>
              <a:gd name="connsiteX24-42833" fmla="*/ 5255696 w 6115796"/>
              <a:gd name="connsiteY24-42834" fmla="*/ 1953770 h 6858000"/>
              <a:gd name="connsiteX25-42835" fmla="*/ 5252592 w 6115796"/>
              <a:gd name="connsiteY25-42836" fmla="*/ 2092210 h 6858000"/>
              <a:gd name="connsiteX26-42837" fmla="*/ 5250104 w 6115796"/>
              <a:gd name="connsiteY26-42838" fmla="*/ 2249166 h 6858000"/>
              <a:gd name="connsiteX27-42839" fmla="*/ 5251214 w 6115796"/>
              <a:gd name="connsiteY27-42840" fmla="*/ 2250944 h 6858000"/>
              <a:gd name="connsiteX28-42841" fmla="*/ 5250644 w 6115796"/>
              <a:gd name="connsiteY28-42842" fmla="*/ 2266619 h 6858000"/>
              <a:gd name="connsiteX29-42843" fmla="*/ 5293877 w 6115796"/>
              <a:gd name="connsiteY29-42844" fmla="*/ 2368649 h 6858000"/>
              <a:gd name="connsiteX30-42845" fmla="*/ 5311338 w 6115796"/>
              <a:gd name="connsiteY30-42846" fmla="*/ 2404034 h 6858000"/>
              <a:gd name="connsiteX31-42847" fmla="*/ 5338366 w 6115796"/>
              <a:gd name="connsiteY31-42848" fmla="*/ 2465052 h 6858000"/>
              <a:gd name="connsiteX32-42849" fmla="*/ 5371263 w 6115796"/>
              <a:gd name="connsiteY32-42850" fmla="*/ 2586413 h 6858000"/>
              <a:gd name="connsiteX33-42851" fmla="*/ 5407503 w 6115796"/>
              <a:gd name="connsiteY33-42852" fmla="*/ 2786290 h 6858000"/>
              <a:gd name="connsiteX34-42853" fmla="*/ 5407356 w 6115796"/>
              <a:gd name="connsiteY34-42854" fmla="*/ 2787545 h 6858000"/>
              <a:gd name="connsiteX35-42855" fmla="*/ 5457023 w 6115796"/>
              <a:gd name="connsiteY35-42856" fmla="*/ 2858292 h 6858000"/>
              <a:gd name="connsiteX36-42857" fmla="*/ 5479298 w 6115796"/>
              <a:gd name="connsiteY36-42858" fmla="*/ 2947791 h 6858000"/>
              <a:gd name="connsiteX37-42859" fmla="*/ 5481770 w 6115796"/>
              <a:gd name="connsiteY37-42860" fmla="*/ 2951352 h 6858000"/>
              <a:gd name="connsiteX38-42861" fmla="*/ 5482415 w 6115796"/>
              <a:gd name="connsiteY38-42862" fmla="*/ 3004079 h 6858000"/>
              <a:gd name="connsiteX39-42863" fmla="*/ 5503944 w 6115796"/>
              <a:gd name="connsiteY39-42864" fmla="*/ 3123335 h 6858000"/>
              <a:gd name="connsiteX40-42865" fmla="*/ 5516007 w 6115796"/>
              <a:gd name="connsiteY40-42866" fmla="*/ 3258473 h 6858000"/>
              <a:gd name="connsiteX41-42867" fmla="*/ 5589758 w 6115796"/>
              <a:gd name="connsiteY41-42868" fmla="*/ 3453699 h 6858000"/>
              <a:gd name="connsiteX42-42869" fmla="*/ 5596144 w 6115796"/>
              <a:gd name="connsiteY42-42870" fmla="*/ 3534624 h 6858000"/>
              <a:gd name="connsiteX43-42871" fmla="*/ 5597750 w 6115796"/>
              <a:gd name="connsiteY43-42872" fmla="*/ 3534129 h 6858000"/>
              <a:gd name="connsiteX44-42873" fmla="*/ 5618377 w 6115796"/>
              <a:gd name="connsiteY44-42874" fmla="*/ 3588431 h 6858000"/>
              <a:gd name="connsiteX45-42875" fmla="*/ 5655472 w 6115796"/>
              <a:gd name="connsiteY45-42876" fmla="*/ 3678877 h 6858000"/>
              <a:gd name="connsiteX46-42877" fmla="*/ 5683015 w 6115796"/>
              <a:gd name="connsiteY46-42878" fmla="*/ 3762025 h 6858000"/>
              <a:gd name="connsiteX47-42879" fmla="*/ 5696643 w 6115796"/>
              <a:gd name="connsiteY47-42880" fmla="*/ 3773888 h 6858000"/>
              <a:gd name="connsiteX48-42881" fmla="*/ 5768491 w 6115796"/>
              <a:gd name="connsiteY48-42882" fmla="*/ 3914399 h 6858000"/>
              <a:gd name="connsiteX49-42883" fmla="*/ 5793123 w 6115796"/>
              <a:gd name="connsiteY49-42884" fmla="*/ 3969952 h 6858000"/>
              <a:gd name="connsiteX50-42885" fmla="*/ 5808321 w 6115796"/>
              <a:gd name="connsiteY50-42886" fmla="*/ 3988153 h 6858000"/>
              <a:gd name="connsiteX51-42887" fmla="*/ 5825621 w 6115796"/>
              <a:gd name="connsiteY51-42888" fmla="*/ 4015525 h 6858000"/>
              <a:gd name="connsiteX52-42889" fmla="*/ 5860672 w 6115796"/>
              <a:gd name="connsiteY52-42890" fmla="*/ 4061579 h 6858000"/>
              <a:gd name="connsiteX53-42891" fmla="*/ 5894095 w 6115796"/>
              <a:gd name="connsiteY53-42892" fmla="*/ 4128857 h 6858000"/>
              <a:gd name="connsiteX54-42893" fmla="*/ 5903513 w 6115796"/>
              <a:gd name="connsiteY54-42894" fmla="*/ 4187661 h 6858000"/>
              <a:gd name="connsiteX55-42895" fmla="*/ 5946705 w 6115796"/>
              <a:gd name="connsiteY55-42896" fmla="*/ 4428051 h 6858000"/>
              <a:gd name="connsiteX56-42897" fmla="*/ 5949261 w 6115796"/>
              <a:gd name="connsiteY56-42898" fmla="*/ 4449185 h 6858000"/>
              <a:gd name="connsiteX57-42899" fmla="*/ 5968960 w 6115796"/>
              <a:gd name="connsiteY57-42900" fmla="*/ 4482655 h 6858000"/>
              <a:gd name="connsiteX58-42901" fmla="*/ 5998138 w 6115796"/>
              <a:gd name="connsiteY58-42902" fmla="*/ 4697518 h 6858000"/>
              <a:gd name="connsiteX59-42903" fmla="*/ 6007819 w 6115796"/>
              <a:gd name="connsiteY59-42904" fmla="*/ 4858148 h 6858000"/>
              <a:gd name="connsiteX60-42905" fmla="*/ 6007749 w 6115796"/>
              <a:gd name="connsiteY60-42906" fmla="*/ 4964715 h 6858000"/>
              <a:gd name="connsiteX61-42907" fmla="*/ 6005269 w 6115796"/>
              <a:gd name="connsiteY61-42908" fmla="*/ 5150567 h 6858000"/>
              <a:gd name="connsiteX62-42909" fmla="*/ 6001127 w 6115796"/>
              <a:gd name="connsiteY62-42910" fmla="*/ 5164609 h 6858000"/>
              <a:gd name="connsiteX63-42911" fmla="*/ 5998514 w 6115796"/>
              <a:gd name="connsiteY63-42912" fmla="*/ 5189673 h 6858000"/>
              <a:gd name="connsiteX64-42913" fmla="*/ 6018409 w 6115796"/>
              <a:gd name="connsiteY64-42914" fmla="*/ 5227157 h 6858000"/>
              <a:gd name="connsiteX65-42915" fmla="*/ 6036748 w 6115796"/>
              <a:gd name="connsiteY65-42916" fmla="*/ 5322752 h 6858000"/>
              <a:gd name="connsiteX66-42917" fmla="*/ 6037677 w 6115796"/>
              <a:gd name="connsiteY66-42918" fmla="*/ 5354807 h 6858000"/>
              <a:gd name="connsiteX67-42919" fmla="*/ 6053435 w 6115796"/>
              <a:gd name="connsiteY67-42920" fmla="*/ 5387547 h 6858000"/>
              <a:gd name="connsiteX68-42921" fmla="*/ 6068640 w 6115796"/>
              <a:gd name="connsiteY68-42922" fmla="*/ 5474503 h 6858000"/>
              <a:gd name="connsiteX69-42923" fmla="*/ 6080922 w 6115796"/>
              <a:gd name="connsiteY69-42924" fmla="*/ 5561070 h 6858000"/>
              <a:gd name="connsiteX70-42925" fmla="*/ 6096949 w 6115796"/>
              <a:gd name="connsiteY70-42926" fmla="*/ 5648179 h 6858000"/>
              <a:gd name="connsiteX71-42927" fmla="*/ 6115796 w 6115796"/>
              <a:gd name="connsiteY71-42928" fmla="*/ 5862844 h 6858000"/>
              <a:gd name="connsiteX72-42929" fmla="*/ 6056863 w 6115796"/>
              <a:gd name="connsiteY72-42930" fmla="*/ 6000643 h 6858000"/>
              <a:gd name="connsiteX73-42931" fmla="*/ 6045436 w 6115796"/>
              <a:gd name="connsiteY73-42932" fmla="*/ 6124480 h 6858000"/>
              <a:gd name="connsiteX74-42933" fmla="*/ 6030489 w 6115796"/>
              <a:gd name="connsiteY74-42934" fmla="*/ 6317666 h 6858000"/>
              <a:gd name="connsiteX75-42935" fmla="*/ 6007492 w 6115796"/>
              <a:gd name="connsiteY75-42936" fmla="*/ 6440818 h 6858000"/>
              <a:gd name="connsiteX76-42937" fmla="*/ 6009467 w 6115796"/>
              <a:gd name="connsiteY76-42938" fmla="*/ 6487076 h 6858000"/>
              <a:gd name="connsiteX77-42939" fmla="*/ 5995064 w 6115796"/>
              <a:gd name="connsiteY77-42940" fmla="*/ 6540791 h 6858000"/>
              <a:gd name="connsiteX78-42941" fmla="*/ 6004510 w 6115796"/>
              <a:gd name="connsiteY78-42942" fmla="*/ 6599256 h 6858000"/>
              <a:gd name="connsiteX79-42943" fmla="*/ 5986207 w 6115796"/>
              <a:gd name="connsiteY79-42944" fmla="*/ 6695855 h 6858000"/>
              <a:gd name="connsiteX80-42945" fmla="*/ 5979428 w 6115796"/>
              <a:gd name="connsiteY80-42946" fmla="*/ 6754678 h 6858000"/>
              <a:gd name="connsiteX81-42947" fmla="*/ 5983398 w 6115796"/>
              <a:gd name="connsiteY81-42948" fmla="*/ 6778641 h 6858000"/>
              <a:gd name="connsiteX82-42949" fmla="*/ 5984543 w 6115796"/>
              <a:gd name="connsiteY82-42950" fmla="*/ 6811016 h 6858000"/>
              <a:gd name="connsiteX83-42951" fmla="*/ 5979671 w 6115796"/>
              <a:gd name="connsiteY83-42952" fmla="*/ 6858000 h 6858000"/>
              <a:gd name="connsiteX84-42953" fmla="*/ 0 w 6115796"/>
              <a:gd name="connsiteY84-42954" fmla="*/ 6858000 h 6858000"/>
              <a:gd name="connsiteX85-42955" fmla="*/ 0 w 6115796"/>
              <a:gd name="connsiteY85-42956" fmla="*/ 0 h 6858000"/>
              <a:gd name="connsiteX0-42957" fmla="*/ 0 w 6115796"/>
              <a:gd name="connsiteY0-42958" fmla="*/ 0 h 6858000"/>
              <a:gd name="connsiteX1-42959" fmla="*/ 4965888 w 6115796"/>
              <a:gd name="connsiteY1-42960" fmla="*/ 0 h 6858000"/>
              <a:gd name="connsiteX2-42961" fmla="*/ 4967767 w 6115796"/>
              <a:gd name="connsiteY2-42962" fmla="*/ 7930 h 6858000"/>
              <a:gd name="connsiteX3-42963" fmla="*/ 4979444 w 6115796"/>
              <a:gd name="connsiteY3-42964" fmla="*/ 43921 h 6858000"/>
              <a:gd name="connsiteX4-42965" fmla="*/ 5021173 w 6115796"/>
              <a:gd name="connsiteY4-42966" fmla="*/ 123738 h 6858000"/>
              <a:gd name="connsiteX5-42967" fmla="*/ 5075458 w 6115796"/>
              <a:gd name="connsiteY5-42968" fmla="*/ 264355 h 6858000"/>
              <a:gd name="connsiteX6-42969" fmla="*/ 5081175 w 6115796"/>
              <a:gd name="connsiteY6-42970" fmla="*/ 277448 h 6858000"/>
              <a:gd name="connsiteX7-42971" fmla="*/ 5097011 w 6115796"/>
              <a:gd name="connsiteY7-42972" fmla="*/ 355616 h 6858000"/>
              <a:gd name="connsiteX8-42973" fmla="*/ 5153000 w 6115796"/>
              <a:gd name="connsiteY8-42974" fmla="*/ 507134 h 6858000"/>
              <a:gd name="connsiteX9-42975" fmla="*/ 5171282 w 6115796"/>
              <a:gd name="connsiteY9-42976" fmla="*/ 602071 h 6858000"/>
              <a:gd name="connsiteX10-42977" fmla="*/ 5176196 w 6115796"/>
              <a:gd name="connsiteY10-42978" fmla="*/ 636822 h 6858000"/>
              <a:gd name="connsiteX11-42979" fmla="*/ 5189051 w 6115796"/>
              <a:gd name="connsiteY11-42980" fmla="*/ 782518 h 6858000"/>
              <a:gd name="connsiteX12-42981" fmla="*/ 5218707 w 6115796"/>
              <a:gd name="connsiteY12-42982" fmla="*/ 886387 h 6858000"/>
              <a:gd name="connsiteX13-42983" fmla="*/ 5221281 w 6115796"/>
              <a:gd name="connsiteY13-42984" fmla="*/ 920873 h 6858000"/>
              <a:gd name="connsiteX14-42985" fmla="*/ 5201018 w 6115796"/>
              <a:gd name="connsiteY14-42986" fmla="*/ 1095027 h 6858000"/>
              <a:gd name="connsiteX15-42987" fmla="*/ 5189234 w 6115796"/>
              <a:gd name="connsiteY15-42988" fmla="*/ 1217308 h 6858000"/>
              <a:gd name="connsiteX16-42989" fmla="*/ 5202769 w 6115796"/>
              <a:gd name="connsiteY16-42990" fmla="*/ 1269450 h 6858000"/>
              <a:gd name="connsiteX17-42991" fmla="*/ 5225968 w 6115796"/>
              <a:gd name="connsiteY17-42992" fmla="*/ 1357994 h 6858000"/>
              <a:gd name="connsiteX18-42993" fmla="*/ 5231437 w 6115796"/>
              <a:gd name="connsiteY18-42994" fmla="*/ 1373779 h 6858000"/>
              <a:gd name="connsiteX19-42995" fmla="*/ 5237226 w 6115796"/>
              <a:gd name="connsiteY19-42996" fmla="*/ 1441327 h 6858000"/>
              <a:gd name="connsiteX20-42997" fmla="*/ 5255653 w 6115796"/>
              <a:gd name="connsiteY20-42998" fmla="*/ 1524712 h 6858000"/>
              <a:gd name="connsiteX21-42999" fmla="*/ 5263491 w 6115796"/>
              <a:gd name="connsiteY21-43000" fmla="*/ 1642938 h 6858000"/>
              <a:gd name="connsiteX22-43001" fmla="*/ 5256552 w 6115796"/>
              <a:gd name="connsiteY22-43002" fmla="*/ 1672509 h 6858000"/>
              <a:gd name="connsiteX23-43003" fmla="*/ 5266931 w 6115796"/>
              <a:gd name="connsiteY23-43004" fmla="*/ 1866147 h 6858000"/>
              <a:gd name="connsiteX24-43005" fmla="*/ 5255696 w 6115796"/>
              <a:gd name="connsiteY24-43006" fmla="*/ 1953770 h 6858000"/>
              <a:gd name="connsiteX25-43007" fmla="*/ 5252592 w 6115796"/>
              <a:gd name="connsiteY25-43008" fmla="*/ 2092210 h 6858000"/>
              <a:gd name="connsiteX26-43009" fmla="*/ 5250104 w 6115796"/>
              <a:gd name="connsiteY26-43010" fmla="*/ 2249166 h 6858000"/>
              <a:gd name="connsiteX27-43011" fmla="*/ 5251214 w 6115796"/>
              <a:gd name="connsiteY27-43012" fmla="*/ 2250944 h 6858000"/>
              <a:gd name="connsiteX28-43013" fmla="*/ 5250644 w 6115796"/>
              <a:gd name="connsiteY28-43014" fmla="*/ 2266619 h 6858000"/>
              <a:gd name="connsiteX29-43015" fmla="*/ 5293877 w 6115796"/>
              <a:gd name="connsiteY29-43016" fmla="*/ 2368649 h 6858000"/>
              <a:gd name="connsiteX30-43017" fmla="*/ 5311338 w 6115796"/>
              <a:gd name="connsiteY30-43018" fmla="*/ 2404034 h 6858000"/>
              <a:gd name="connsiteX31-43019" fmla="*/ 5338366 w 6115796"/>
              <a:gd name="connsiteY31-43020" fmla="*/ 2465052 h 6858000"/>
              <a:gd name="connsiteX32-43021" fmla="*/ 5371263 w 6115796"/>
              <a:gd name="connsiteY32-43022" fmla="*/ 2586413 h 6858000"/>
              <a:gd name="connsiteX33-43023" fmla="*/ 5407503 w 6115796"/>
              <a:gd name="connsiteY33-43024" fmla="*/ 2786290 h 6858000"/>
              <a:gd name="connsiteX34-43025" fmla="*/ 5407356 w 6115796"/>
              <a:gd name="connsiteY34-43026" fmla="*/ 2787545 h 6858000"/>
              <a:gd name="connsiteX35-43027" fmla="*/ 5457023 w 6115796"/>
              <a:gd name="connsiteY35-43028" fmla="*/ 2858292 h 6858000"/>
              <a:gd name="connsiteX36-43029" fmla="*/ 5479298 w 6115796"/>
              <a:gd name="connsiteY36-43030" fmla="*/ 2947791 h 6858000"/>
              <a:gd name="connsiteX37-43031" fmla="*/ 5481770 w 6115796"/>
              <a:gd name="connsiteY37-43032" fmla="*/ 2951352 h 6858000"/>
              <a:gd name="connsiteX38-43033" fmla="*/ 5482415 w 6115796"/>
              <a:gd name="connsiteY38-43034" fmla="*/ 3004079 h 6858000"/>
              <a:gd name="connsiteX39-43035" fmla="*/ 5503944 w 6115796"/>
              <a:gd name="connsiteY39-43036" fmla="*/ 3123335 h 6858000"/>
              <a:gd name="connsiteX40-43037" fmla="*/ 5516007 w 6115796"/>
              <a:gd name="connsiteY40-43038" fmla="*/ 3258473 h 6858000"/>
              <a:gd name="connsiteX41-43039" fmla="*/ 5589758 w 6115796"/>
              <a:gd name="connsiteY41-43040" fmla="*/ 3453699 h 6858000"/>
              <a:gd name="connsiteX42-43041" fmla="*/ 5596144 w 6115796"/>
              <a:gd name="connsiteY42-43042" fmla="*/ 3534624 h 6858000"/>
              <a:gd name="connsiteX43-43043" fmla="*/ 5597750 w 6115796"/>
              <a:gd name="connsiteY43-43044" fmla="*/ 3534129 h 6858000"/>
              <a:gd name="connsiteX44-43045" fmla="*/ 5618377 w 6115796"/>
              <a:gd name="connsiteY44-43046" fmla="*/ 3588431 h 6858000"/>
              <a:gd name="connsiteX45-43047" fmla="*/ 5655472 w 6115796"/>
              <a:gd name="connsiteY45-43048" fmla="*/ 3678877 h 6858000"/>
              <a:gd name="connsiteX46-43049" fmla="*/ 5683015 w 6115796"/>
              <a:gd name="connsiteY46-43050" fmla="*/ 3762025 h 6858000"/>
              <a:gd name="connsiteX47-43051" fmla="*/ 5696643 w 6115796"/>
              <a:gd name="connsiteY47-43052" fmla="*/ 3773888 h 6858000"/>
              <a:gd name="connsiteX48-43053" fmla="*/ 5768491 w 6115796"/>
              <a:gd name="connsiteY48-43054" fmla="*/ 3914399 h 6858000"/>
              <a:gd name="connsiteX49-43055" fmla="*/ 5793123 w 6115796"/>
              <a:gd name="connsiteY49-43056" fmla="*/ 3969952 h 6858000"/>
              <a:gd name="connsiteX50-43057" fmla="*/ 5808321 w 6115796"/>
              <a:gd name="connsiteY50-43058" fmla="*/ 3988153 h 6858000"/>
              <a:gd name="connsiteX51-43059" fmla="*/ 5825621 w 6115796"/>
              <a:gd name="connsiteY51-43060" fmla="*/ 4015525 h 6858000"/>
              <a:gd name="connsiteX52-43061" fmla="*/ 5860672 w 6115796"/>
              <a:gd name="connsiteY52-43062" fmla="*/ 4061579 h 6858000"/>
              <a:gd name="connsiteX53-43063" fmla="*/ 5894095 w 6115796"/>
              <a:gd name="connsiteY53-43064" fmla="*/ 4128857 h 6858000"/>
              <a:gd name="connsiteX54-43065" fmla="*/ 5903513 w 6115796"/>
              <a:gd name="connsiteY54-43066" fmla="*/ 4187661 h 6858000"/>
              <a:gd name="connsiteX55-43067" fmla="*/ 5946705 w 6115796"/>
              <a:gd name="connsiteY55-43068" fmla="*/ 4428051 h 6858000"/>
              <a:gd name="connsiteX56-43069" fmla="*/ 5949261 w 6115796"/>
              <a:gd name="connsiteY56-43070" fmla="*/ 4449185 h 6858000"/>
              <a:gd name="connsiteX57-43071" fmla="*/ 5968960 w 6115796"/>
              <a:gd name="connsiteY57-43072" fmla="*/ 4482655 h 6858000"/>
              <a:gd name="connsiteX58-43073" fmla="*/ 5998138 w 6115796"/>
              <a:gd name="connsiteY58-43074" fmla="*/ 4697518 h 6858000"/>
              <a:gd name="connsiteX59-43075" fmla="*/ 6007819 w 6115796"/>
              <a:gd name="connsiteY59-43076" fmla="*/ 4858148 h 6858000"/>
              <a:gd name="connsiteX60-43077" fmla="*/ 6007749 w 6115796"/>
              <a:gd name="connsiteY60-43078" fmla="*/ 4964715 h 6858000"/>
              <a:gd name="connsiteX61-43079" fmla="*/ 6005269 w 6115796"/>
              <a:gd name="connsiteY61-43080" fmla="*/ 5150567 h 6858000"/>
              <a:gd name="connsiteX62-43081" fmla="*/ 6001127 w 6115796"/>
              <a:gd name="connsiteY62-43082" fmla="*/ 5164609 h 6858000"/>
              <a:gd name="connsiteX63-43083" fmla="*/ 5998514 w 6115796"/>
              <a:gd name="connsiteY63-43084" fmla="*/ 5189673 h 6858000"/>
              <a:gd name="connsiteX64-43085" fmla="*/ 6018409 w 6115796"/>
              <a:gd name="connsiteY64-43086" fmla="*/ 5227157 h 6858000"/>
              <a:gd name="connsiteX65-43087" fmla="*/ 6036748 w 6115796"/>
              <a:gd name="connsiteY65-43088" fmla="*/ 5322752 h 6858000"/>
              <a:gd name="connsiteX66-43089" fmla="*/ 6037677 w 6115796"/>
              <a:gd name="connsiteY66-43090" fmla="*/ 5354807 h 6858000"/>
              <a:gd name="connsiteX67-43091" fmla="*/ 6053435 w 6115796"/>
              <a:gd name="connsiteY67-43092" fmla="*/ 5387547 h 6858000"/>
              <a:gd name="connsiteX68-43093" fmla="*/ 6068640 w 6115796"/>
              <a:gd name="connsiteY68-43094" fmla="*/ 5474503 h 6858000"/>
              <a:gd name="connsiteX69-43095" fmla="*/ 6080922 w 6115796"/>
              <a:gd name="connsiteY69-43096" fmla="*/ 5561070 h 6858000"/>
              <a:gd name="connsiteX70-43097" fmla="*/ 6096949 w 6115796"/>
              <a:gd name="connsiteY70-43098" fmla="*/ 5648179 h 6858000"/>
              <a:gd name="connsiteX71-43099" fmla="*/ 6115796 w 6115796"/>
              <a:gd name="connsiteY71-43100" fmla="*/ 5862844 h 6858000"/>
              <a:gd name="connsiteX72-43101" fmla="*/ 6056863 w 6115796"/>
              <a:gd name="connsiteY72-43102" fmla="*/ 6000643 h 6858000"/>
              <a:gd name="connsiteX73-43103" fmla="*/ 6045436 w 6115796"/>
              <a:gd name="connsiteY73-43104" fmla="*/ 6124480 h 6858000"/>
              <a:gd name="connsiteX74-43105" fmla="*/ 6030489 w 6115796"/>
              <a:gd name="connsiteY74-43106" fmla="*/ 6317666 h 6858000"/>
              <a:gd name="connsiteX75-43107" fmla="*/ 6007492 w 6115796"/>
              <a:gd name="connsiteY75-43108" fmla="*/ 6440818 h 6858000"/>
              <a:gd name="connsiteX76-43109" fmla="*/ 6009467 w 6115796"/>
              <a:gd name="connsiteY76-43110" fmla="*/ 6487076 h 6858000"/>
              <a:gd name="connsiteX77-43111" fmla="*/ 5995064 w 6115796"/>
              <a:gd name="connsiteY77-43112" fmla="*/ 6540791 h 6858000"/>
              <a:gd name="connsiteX78-43113" fmla="*/ 6004510 w 6115796"/>
              <a:gd name="connsiteY78-43114" fmla="*/ 6599256 h 6858000"/>
              <a:gd name="connsiteX79-43115" fmla="*/ 5986207 w 6115796"/>
              <a:gd name="connsiteY79-43116" fmla="*/ 6695855 h 6858000"/>
              <a:gd name="connsiteX80-43117" fmla="*/ 5979428 w 6115796"/>
              <a:gd name="connsiteY80-43118" fmla="*/ 6754678 h 6858000"/>
              <a:gd name="connsiteX81-43119" fmla="*/ 5983398 w 6115796"/>
              <a:gd name="connsiteY81-43120" fmla="*/ 6778641 h 6858000"/>
              <a:gd name="connsiteX82-43121" fmla="*/ 5984543 w 6115796"/>
              <a:gd name="connsiteY82-43122" fmla="*/ 6811016 h 6858000"/>
              <a:gd name="connsiteX83-43123" fmla="*/ 5979671 w 6115796"/>
              <a:gd name="connsiteY83-43124" fmla="*/ 6858000 h 6858000"/>
              <a:gd name="connsiteX84-43125" fmla="*/ 0 w 6115796"/>
              <a:gd name="connsiteY84-43126" fmla="*/ 6858000 h 6858000"/>
              <a:gd name="connsiteX85-43127" fmla="*/ 0 w 6115796"/>
              <a:gd name="connsiteY85-43128" fmla="*/ 0 h 6858000"/>
              <a:gd name="connsiteX0-43129" fmla="*/ 0 w 6115796"/>
              <a:gd name="connsiteY0-43130" fmla="*/ 0 h 6858000"/>
              <a:gd name="connsiteX1-43131" fmla="*/ 4965888 w 6115796"/>
              <a:gd name="connsiteY1-43132" fmla="*/ 0 h 6858000"/>
              <a:gd name="connsiteX2-43133" fmla="*/ 4967767 w 6115796"/>
              <a:gd name="connsiteY2-43134" fmla="*/ 7930 h 6858000"/>
              <a:gd name="connsiteX3-43135" fmla="*/ 4979444 w 6115796"/>
              <a:gd name="connsiteY3-43136" fmla="*/ 43921 h 6858000"/>
              <a:gd name="connsiteX4-43137" fmla="*/ 5021173 w 6115796"/>
              <a:gd name="connsiteY4-43138" fmla="*/ 123738 h 6858000"/>
              <a:gd name="connsiteX5-43139" fmla="*/ 5075458 w 6115796"/>
              <a:gd name="connsiteY5-43140" fmla="*/ 264355 h 6858000"/>
              <a:gd name="connsiteX6-43141" fmla="*/ 5081175 w 6115796"/>
              <a:gd name="connsiteY6-43142" fmla="*/ 277448 h 6858000"/>
              <a:gd name="connsiteX7-43143" fmla="*/ 5097011 w 6115796"/>
              <a:gd name="connsiteY7-43144" fmla="*/ 355616 h 6858000"/>
              <a:gd name="connsiteX8-43145" fmla="*/ 5153000 w 6115796"/>
              <a:gd name="connsiteY8-43146" fmla="*/ 507134 h 6858000"/>
              <a:gd name="connsiteX9-43147" fmla="*/ 5171282 w 6115796"/>
              <a:gd name="connsiteY9-43148" fmla="*/ 602071 h 6858000"/>
              <a:gd name="connsiteX10-43149" fmla="*/ 5176196 w 6115796"/>
              <a:gd name="connsiteY10-43150" fmla="*/ 636822 h 6858000"/>
              <a:gd name="connsiteX11-43151" fmla="*/ 5189051 w 6115796"/>
              <a:gd name="connsiteY11-43152" fmla="*/ 782518 h 6858000"/>
              <a:gd name="connsiteX12-43153" fmla="*/ 5218707 w 6115796"/>
              <a:gd name="connsiteY12-43154" fmla="*/ 886387 h 6858000"/>
              <a:gd name="connsiteX13-43155" fmla="*/ 5221281 w 6115796"/>
              <a:gd name="connsiteY13-43156" fmla="*/ 920873 h 6858000"/>
              <a:gd name="connsiteX14-43157" fmla="*/ 5201018 w 6115796"/>
              <a:gd name="connsiteY14-43158" fmla="*/ 1095027 h 6858000"/>
              <a:gd name="connsiteX15-43159" fmla="*/ 5189234 w 6115796"/>
              <a:gd name="connsiteY15-43160" fmla="*/ 1217308 h 6858000"/>
              <a:gd name="connsiteX16-43161" fmla="*/ 5202769 w 6115796"/>
              <a:gd name="connsiteY16-43162" fmla="*/ 1269450 h 6858000"/>
              <a:gd name="connsiteX17-43163" fmla="*/ 5225968 w 6115796"/>
              <a:gd name="connsiteY17-43164" fmla="*/ 1357994 h 6858000"/>
              <a:gd name="connsiteX18-43165" fmla="*/ 5231437 w 6115796"/>
              <a:gd name="connsiteY18-43166" fmla="*/ 1373779 h 6858000"/>
              <a:gd name="connsiteX19-43167" fmla="*/ 5237226 w 6115796"/>
              <a:gd name="connsiteY19-43168" fmla="*/ 1441327 h 6858000"/>
              <a:gd name="connsiteX20-43169" fmla="*/ 5255653 w 6115796"/>
              <a:gd name="connsiteY20-43170" fmla="*/ 1524712 h 6858000"/>
              <a:gd name="connsiteX21-43171" fmla="*/ 5263491 w 6115796"/>
              <a:gd name="connsiteY21-43172" fmla="*/ 1642938 h 6858000"/>
              <a:gd name="connsiteX22-43173" fmla="*/ 5256552 w 6115796"/>
              <a:gd name="connsiteY22-43174" fmla="*/ 1672509 h 6858000"/>
              <a:gd name="connsiteX23-43175" fmla="*/ 5266931 w 6115796"/>
              <a:gd name="connsiteY23-43176" fmla="*/ 1866147 h 6858000"/>
              <a:gd name="connsiteX24-43177" fmla="*/ 5255696 w 6115796"/>
              <a:gd name="connsiteY24-43178" fmla="*/ 1953770 h 6858000"/>
              <a:gd name="connsiteX25-43179" fmla="*/ 5252592 w 6115796"/>
              <a:gd name="connsiteY25-43180" fmla="*/ 2092210 h 6858000"/>
              <a:gd name="connsiteX26-43181" fmla="*/ 5250104 w 6115796"/>
              <a:gd name="connsiteY26-43182" fmla="*/ 2249166 h 6858000"/>
              <a:gd name="connsiteX27-43183" fmla="*/ 5251214 w 6115796"/>
              <a:gd name="connsiteY27-43184" fmla="*/ 2250944 h 6858000"/>
              <a:gd name="connsiteX28-43185" fmla="*/ 5250644 w 6115796"/>
              <a:gd name="connsiteY28-43186" fmla="*/ 2266619 h 6858000"/>
              <a:gd name="connsiteX29-43187" fmla="*/ 5293877 w 6115796"/>
              <a:gd name="connsiteY29-43188" fmla="*/ 2368649 h 6858000"/>
              <a:gd name="connsiteX30-43189" fmla="*/ 5311338 w 6115796"/>
              <a:gd name="connsiteY30-43190" fmla="*/ 2404034 h 6858000"/>
              <a:gd name="connsiteX31-43191" fmla="*/ 5338366 w 6115796"/>
              <a:gd name="connsiteY31-43192" fmla="*/ 2465052 h 6858000"/>
              <a:gd name="connsiteX32-43193" fmla="*/ 5371263 w 6115796"/>
              <a:gd name="connsiteY32-43194" fmla="*/ 2586413 h 6858000"/>
              <a:gd name="connsiteX33-43195" fmla="*/ 5407503 w 6115796"/>
              <a:gd name="connsiteY33-43196" fmla="*/ 2786290 h 6858000"/>
              <a:gd name="connsiteX34-43197" fmla="*/ 5407356 w 6115796"/>
              <a:gd name="connsiteY34-43198" fmla="*/ 2787545 h 6858000"/>
              <a:gd name="connsiteX35-43199" fmla="*/ 5457023 w 6115796"/>
              <a:gd name="connsiteY35-43200" fmla="*/ 2858292 h 6858000"/>
              <a:gd name="connsiteX36-43201" fmla="*/ 5479298 w 6115796"/>
              <a:gd name="connsiteY36-43202" fmla="*/ 2947791 h 6858000"/>
              <a:gd name="connsiteX37-43203" fmla="*/ 5481770 w 6115796"/>
              <a:gd name="connsiteY37-43204" fmla="*/ 2951352 h 6858000"/>
              <a:gd name="connsiteX38-43205" fmla="*/ 5482415 w 6115796"/>
              <a:gd name="connsiteY38-43206" fmla="*/ 3004079 h 6858000"/>
              <a:gd name="connsiteX39-43207" fmla="*/ 5503944 w 6115796"/>
              <a:gd name="connsiteY39-43208" fmla="*/ 3123335 h 6858000"/>
              <a:gd name="connsiteX40-43209" fmla="*/ 5516007 w 6115796"/>
              <a:gd name="connsiteY40-43210" fmla="*/ 3258473 h 6858000"/>
              <a:gd name="connsiteX41-43211" fmla="*/ 5589758 w 6115796"/>
              <a:gd name="connsiteY41-43212" fmla="*/ 3453699 h 6858000"/>
              <a:gd name="connsiteX42-43213" fmla="*/ 5596144 w 6115796"/>
              <a:gd name="connsiteY42-43214" fmla="*/ 3534624 h 6858000"/>
              <a:gd name="connsiteX43-43215" fmla="*/ 5597750 w 6115796"/>
              <a:gd name="connsiteY43-43216" fmla="*/ 3534129 h 6858000"/>
              <a:gd name="connsiteX44-43217" fmla="*/ 5618377 w 6115796"/>
              <a:gd name="connsiteY44-43218" fmla="*/ 3588431 h 6858000"/>
              <a:gd name="connsiteX45-43219" fmla="*/ 5655472 w 6115796"/>
              <a:gd name="connsiteY45-43220" fmla="*/ 3678877 h 6858000"/>
              <a:gd name="connsiteX46-43221" fmla="*/ 5683015 w 6115796"/>
              <a:gd name="connsiteY46-43222" fmla="*/ 3762025 h 6858000"/>
              <a:gd name="connsiteX47-43223" fmla="*/ 5696643 w 6115796"/>
              <a:gd name="connsiteY47-43224" fmla="*/ 3773888 h 6858000"/>
              <a:gd name="connsiteX48-43225" fmla="*/ 5768491 w 6115796"/>
              <a:gd name="connsiteY48-43226" fmla="*/ 3914399 h 6858000"/>
              <a:gd name="connsiteX49-43227" fmla="*/ 5793123 w 6115796"/>
              <a:gd name="connsiteY49-43228" fmla="*/ 3969952 h 6858000"/>
              <a:gd name="connsiteX50-43229" fmla="*/ 5808321 w 6115796"/>
              <a:gd name="connsiteY50-43230" fmla="*/ 3988153 h 6858000"/>
              <a:gd name="connsiteX51-43231" fmla="*/ 5825621 w 6115796"/>
              <a:gd name="connsiteY51-43232" fmla="*/ 4015525 h 6858000"/>
              <a:gd name="connsiteX52-43233" fmla="*/ 5860672 w 6115796"/>
              <a:gd name="connsiteY52-43234" fmla="*/ 4061579 h 6858000"/>
              <a:gd name="connsiteX53-43235" fmla="*/ 5894095 w 6115796"/>
              <a:gd name="connsiteY53-43236" fmla="*/ 4128857 h 6858000"/>
              <a:gd name="connsiteX54-43237" fmla="*/ 5903513 w 6115796"/>
              <a:gd name="connsiteY54-43238" fmla="*/ 4187661 h 6858000"/>
              <a:gd name="connsiteX55-43239" fmla="*/ 5946705 w 6115796"/>
              <a:gd name="connsiteY55-43240" fmla="*/ 4428051 h 6858000"/>
              <a:gd name="connsiteX56-43241" fmla="*/ 5949261 w 6115796"/>
              <a:gd name="connsiteY56-43242" fmla="*/ 4449185 h 6858000"/>
              <a:gd name="connsiteX57-43243" fmla="*/ 5968960 w 6115796"/>
              <a:gd name="connsiteY57-43244" fmla="*/ 4482655 h 6858000"/>
              <a:gd name="connsiteX58-43245" fmla="*/ 5998138 w 6115796"/>
              <a:gd name="connsiteY58-43246" fmla="*/ 4697518 h 6858000"/>
              <a:gd name="connsiteX59-43247" fmla="*/ 6007819 w 6115796"/>
              <a:gd name="connsiteY59-43248" fmla="*/ 4858148 h 6858000"/>
              <a:gd name="connsiteX60-43249" fmla="*/ 6007749 w 6115796"/>
              <a:gd name="connsiteY60-43250" fmla="*/ 4964715 h 6858000"/>
              <a:gd name="connsiteX61-43251" fmla="*/ 6005269 w 6115796"/>
              <a:gd name="connsiteY61-43252" fmla="*/ 5150567 h 6858000"/>
              <a:gd name="connsiteX62-43253" fmla="*/ 6001127 w 6115796"/>
              <a:gd name="connsiteY62-43254" fmla="*/ 5164609 h 6858000"/>
              <a:gd name="connsiteX63-43255" fmla="*/ 5998514 w 6115796"/>
              <a:gd name="connsiteY63-43256" fmla="*/ 5189673 h 6858000"/>
              <a:gd name="connsiteX64-43257" fmla="*/ 6018409 w 6115796"/>
              <a:gd name="connsiteY64-43258" fmla="*/ 5227157 h 6858000"/>
              <a:gd name="connsiteX65-43259" fmla="*/ 6036748 w 6115796"/>
              <a:gd name="connsiteY65-43260" fmla="*/ 5322752 h 6858000"/>
              <a:gd name="connsiteX66-43261" fmla="*/ 6037677 w 6115796"/>
              <a:gd name="connsiteY66-43262" fmla="*/ 5354807 h 6858000"/>
              <a:gd name="connsiteX67-43263" fmla="*/ 6053435 w 6115796"/>
              <a:gd name="connsiteY67-43264" fmla="*/ 5387547 h 6858000"/>
              <a:gd name="connsiteX68-43265" fmla="*/ 6068640 w 6115796"/>
              <a:gd name="connsiteY68-43266" fmla="*/ 5474503 h 6858000"/>
              <a:gd name="connsiteX69-43267" fmla="*/ 6080922 w 6115796"/>
              <a:gd name="connsiteY69-43268" fmla="*/ 5561070 h 6858000"/>
              <a:gd name="connsiteX70-43269" fmla="*/ 6096949 w 6115796"/>
              <a:gd name="connsiteY70-43270" fmla="*/ 5648179 h 6858000"/>
              <a:gd name="connsiteX71-43271" fmla="*/ 6115796 w 6115796"/>
              <a:gd name="connsiteY71-43272" fmla="*/ 5862844 h 6858000"/>
              <a:gd name="connsiteX72-43273" fmla="*/ 6056863 w 6115796"/>
              <a:gd name="connsiteY72-43274" fmla="*/ 6000643 h 6858000"/>
              <a:gd name="connsiteX73-43275" fmla="*/ 6045436 w 6115796"/>
              <a:gd name="connsiteY73-43276" fmla="*/ 6124480 h 6858000"/>
              <a:gd name="connsiteX74-43277" fmla="*/ 6030489 w 6115796"/>
              <a:gd name="connsiteY74-43278" fmla="*/ 6317666 h 6858000"/>
              <a:gd name="connsiteX75-43279" fmla="*/ 6007492 w 6115796"/>
              <a:gd name="connsiteY75-43280" fmla="*/ 6440818 h 6858000"/>
              <a:gd name="connsiteX76-43281" fmla="*/ 6009467 w 6115796"/>
              <a:gd name="connsiteY76-43282" fmla="*/ 6487076 h 6858000"/>
              <a:gd name="connsiteX77-43283" fmla="*/ 5995064 w 6115796"/>
              <a:gd name="connsiteY77-43284" fmla="*/ 6540791 h 6858000"/>
              <a:gd name="connsiteX78-43285" fmla="*/ 5986207 w 6115796"/>
              <a:gd name="connsiteY78-43286" fmla="*/ 6695855 h 6858000"/>
              <a:gd name="connsiteX79-43287" fmla="*/ 5979428 w 6115796"/>
              <a:gd name="connsiteY79-43288" fmla="*/ 6754678 h 6858000"/>
              <a:gd name="connsiteX80-43289" fmla="*/ 5983398 w 6115796"/>
              <a:gd name="connsiteY80-43290" fmla="*/ 6778641 h 6858000"/>
              <a:gd name="connsiteX81-43291" fmla="*/ 5984543 w 6115796"/>
              <a:gd name="connsiteY81-43292" fmla="*/ 6811016 h 6858000"/>
              <a:gd name="connsiteX82-43293" fmla="*/ 5979671 w 6115796"/>
              <a:gd name="connsiteY82-43294" fmla="*/ 6858000 h 6858000"/>
              <a:gd name="connsiteX83-43295" fmla="*/ 0 w 6115796"/>
              <a:gd name="connsiteY83-43296" fmla="*/ 6858000 h 6858000"/>
              <a:gd name="connsiteX84-43297" fmla="*/ 0 w 6115796"/>
              <a:gd name="connsiteY84-43298" fmla="*/ 0 h 6858000"/>
              <a:gd name="connsiteX0-43299" fmla="*/ 0 w 6115796"/>
              <a:gd name="connsiteY0-43300" fmla="*/ 0 h 6858000"/>
              <a:gd name="connsiteX1-43301" fmla="*/ 4965888 w 6115796"/>
              <a:gd name="connsiteY1-43302" fmla="*/ 0 h 6858000"/>
              <a:gd name="connsiteX2-43303" fmla="*/ 4967767 w 6115796"/>
              <a:gd name="connsiteY2-43304" fmla="*/ 7930 h 6858000"/>
              <a:gd name="connsiteX3-43305" fmla="*/ 4979444 w 6115796"/>
              <a:gd name="connsiteY3-43306" fmla="*/ 43921 h 6858000"/>
              <a:gd name="connsiteX4-43307" fmla="*/ 5021173 w 6115796"/>
              <a:gd name="connsiteY4-43308" fmla="*/ 123738 h 6858000"/>
              <a:gd name="connsiteX5-43309" fmla="*/ 5075458 w 6115796"/>
              <a:gd name="connsiteY5-43310" fmla="*/ 264355 h 6858000"/>
              <a:gd name="connsiteX6-43311" fmla="*/ 5081175 w 6115796"/>
              <a:gd name="connsiteY6-43312" fmla="*/ 277448 h 6858000"/>
              <a:gd name="connsiteX7-43313" fmla="*/ 5097011 w 6115796"/>
              <a:gd name="connsiteY7-43314" fmla="*/ 355616 h 6858000"/>
              <a:gd name="connsiteX8-43315" fmla="*/ 5153000 w 6115796"/>
              <a:gd name="connsiteY8-43316" fmla="*/ 507134 h 6858000"/>
              <a:gd name="connsiteX9-43317" fmla="*/ 5171282 w 6115796"/>
              <a:gd name="connsiteY9-43318" fmla="*/ 602071 h 6858000"/>
              <a:gd name="connsiteX10-43319" fmla="*/ 5176196 w 6115796"/>
              <a:gd name="connsiteY10-43320" fmla="*/ 636822 h 6858000"/>
              <a:gd name="connsiteX11-43321" fmla="*/ 5189051 w 6115796"/>
              <a:gd name="connsiteY11-43322" fmla="*/ 782518 h 6858000"/>
              <a:gd name="connsiteX12-43323" fmla="*/ 5218707 w 6115796"/>
              <a:gd name="connsiteY12-43324" fmla="*/ 886387 h 6858000"/>
              <a:gd name="connsiteX13-43325" fmla="*/ 5221281 w 6115796"/>
              <a:gd name="connsiteY13-43326" fmla="*/ 920873 h 6858000"/>
              <a:gd name="connsiteX14-43327" fmla="*/ 5201018 w 6115796"/>
              <a:gd name="connsiteY14-43328" fmla="*/ 1095027 h 6858000"/>
              <a:gd name="connsiteX15-43329" fmla="*/ 5189234 w 6115796"/>
              <a:gd name="connsiteY15-43330" fmla="*/ 1217308 h 6858000"/>
              <a:gd name="connsiteX16-43331" fmla="*/ 5202769 w 6115796"/>
              <a:gd name="connsiteY16-43332" fmla="*/ 1269450 h 6858000"/>
              <a:gd name="connsiteX17-43333" fmla="*/ 5225968 w 6115796"/>
              <a:gd name="connsiteY17-43334" fmla="*/ 1357994 h 6858000"/>
              <a:gd name="connsiteX18-43335" fmla="*/ 5231437 w 6115796"/>
              <a:gd name="connsiteY18-43336" fmla="*/ 1373779 h 6858000"/>
              <a:gd name="connsiteX19-43337" fmla="*/ 5237226 w 6115796"/>
              <a:gd name="connsiteY19-43338" fmla="*/ 1441327 h 6858000"/>
              <a:gd name="connsiteX20-43339" fmla="*/ 5255653 w 6115796"/>
              <a:gd name="connsiteY20-43340" fmla="*/ 1524712 h 6858000"/>
              <a:gd name="connsiteX21-43341" fmla="*/ 5263491 w 6115796"/>
              <a:gd name="connsiteY21-43342" fmla="*/ 1642938 h 6858000"/>
              <a:gd name="connsiteX22-43343" fmla="*/ 5256552 w 6115796"/>
              <a:gd name="connsiteY22-43344" fmla="*/ 1672509 h 6858000"/>
              <a:gd name="connsiteX23-43345" fmla="*/ 5266931 w 6115796"/>
              <a:gd name="connsiteY23-43346" fmla="*/ 1866147 h 6858000"/>
              <a:gd name="connsiteX24-43347" fmla="*/ 5255696 w 6115796"/>
              <a:gd name="connsiteY24-43348" fmla="*/ 1953770 h 6858000"/>
              <a:gd name="connsiteX25-43349" fmla="*/ 5252592 w 6115796"/>
              <a:gd name="connsiteY25-43350" fmla="*/ 2092210 h 6858000"/>
              <a:gd name="connsiteX26-43351" fmla="*/ 5250104 w 6115796"/>
              <a:gd name="connsiteY26-43352" fmla="*/ 2249166 h 6858000"/>
              <a:gd name="connsiteX27-43353" fmla="*/ 5251214 w 6115796"/>
              <a:gd name="connsiteY27-43354" fmla="*/ 2250944 h 6858000"/>
              <a:gd name="connsiteX28-43355" fmla="*/ 5250644 w 6115796"/>
              <a:gd name="connsiteY28-43356" fmla="*/ 2266619 h 6858000"/>
              <a:gd name="connsiteX29-43357" fmla="*/ 5293877 w 6115796"/>
              <a:gd name="connsiteY29-43358" fmla="*/ 2368649 h 6858000"/>
              <a:gd name="connsiteX30-43359" fmla="*/ 5311338 w 6115796"/>
              <a:gd name="connsiteY30-43360" fmla="*/ 2404034 h 6858000"/>
              <a:gd name="connsiteX31-43361" fmla="*/ 5338366 w 6115796"/>
              <a:gd name="connsiteY31-43362" fmla="*/ 2465052 h 6858000"/>
              <a:gd name="connsiteX32-43363" fmla="*/ 5371263 w 6115796"/>
              <a:gd name="connsiteY32-43364" fmla="*/ 2586413 h 6858000"/>
              <a:gd name="connsiteX33-43365" fmla="*/ 5407503 w 6115796"/>
              <a:gd name="connsiteY33-43366" fmla="*/ 2786290 h 6858000"/>
              <a:gd name="connsiteX34-43367" fmla="*/ 5407356 w 6115796"/>
              <a:gd name="connsiteY34-43368" fmla="*/ 2787545 h 6858000"/>
              <a:gd name="connsiteX35-43369" fmla="*/ 5457023 w 6115796"/>
              <a:gd name="connsiteY35-43370" fmla="*/ 2858292 h 6858000"/>
              <a:gd name="connsiteX36-43371" fmla="*/ 5479298 w 6115796"/>
              <a:gd name="connsiteY36-43372" fmla="*/ 2947791 h 6858000"/>
              <a:gd name="connsiteX37-43373" fmla="*/ 5481770 w 6115796"/>
              <a:gd name="connsiteY37-43374" fmla="*/ 2951352 h 6858000"/>
              <a:gd name="connsiteX38-43375" fmla="*/ 5482415 w 6115796"/>
              <a:gd name="connsiteY38-43376" fmla="*/ 3004079 h 6858000"/>
              <a:gd name="connsiteX39-43377" fmla="*/ 5503944 w 6115796"/>
              <a:gd name="connsiteY39-43378" fmla="*/ 3123335 h 6858000"/>
              <a:gd name="connsiteX40-43379" fmla="*/ 5516007 w 6115796"/>
              <a:gd name="connsiteY40-43380" fmla="*/ 3258473 h 6858000"/>
              <a:gd name="connsiteX41-43381" fmla="*/ 5589758 w 6115796"/>
              <a:gd name="connsiteY41-43382" fmla="*/ 3453699 h 6858000"/>
              <a:gd name="connsiteX42-43383" fmla="*/ 5596144 w 6115796"/>
              <a:gd name="connsiteY42-43384" fmla="*/ 3534624 h 6858000"/>
              <a:gd name="connsiteX43-43385" fmla="*/ 5597750 w 6115796"/>
              <a:gd name="connsiteY43-43386" fmla="*/ 3534129 h 6858000"/>
              <a:gd name="connsiteX44-43387" fmla="*/ 5618377 w 6115796"/>
              <a:gd name="connsiteY44-43388" fmla="*/ 3588431 h 6858000"/>
              <a:gd name="connsiteX45-43389" fmla="*/ 5655472 w 6115796"/>
              <a:gd name="connsiteY45-43390" fmla="*/ 3678877 h 6858000"/>
              <a:gd name="connsiteX46-43391" fmla="*/ 5683015 w 6115796"/>
              <a:gd name="connsiteY46-43392" fmla="*/ 3762025 h 6858000"/>
              <a:gd name="connsiteX47-43393" fmla="*/ 5696643 w 6115796"/>
              <a:gd name="connsiteY47-43394" fmla="*/ 3773888 h 6858000"/>
              <a:gd name="connsiteX48-43395" fmla="*/ 5768491 w 6115796"/>
              <a:gd name="connsiteY48-43396" fmla="*/ 3914399 h 6858000"/>
              <a:gd name="connsiteX49-43397" fmla="*/ 5793123 w 6115796"/>
              <a:gd name="connsiteY49-43398" fmla="*/ 3969952 h 6858000"/>
              <a:gd name="connsiteX50-43399" fmla="*/ 5808321 w 6115796"/>
              <a:gd name="connsiteY50-43400" fmla="*/ 3988153 h 6858000"/>
              <a:gd name="connsiteX51-43401" fmla="*/ 5825621 w 6115796"/>
              <a:gd name="connsiteY51-43402" fmla="*/ 4015525 h 6858000"/>
              <a:gd name="connsiteX52-43403" fmla="*/ 5860672 w 6115796"/>
              <a:gd name="connsiteY52-43404" fmla="*/ 4061579 h 6858000"/>
              <a:gd name="connsiteX53-43405" fmla="*/ 5894095 w 6115796"/>
              <a:gd name="connsiteY53-43406" fmla="*/ 4128857 h 6858000"/>
              <a:gd name="connsiteX54-43407" fmla="*/ 5903513 w 6115796"/>
              <a:gd name="connsiteY54-43408" fmla="*/ 4187661 h 6858000"/>
              <a:gd name="connsiteX55-43409" fmla="*/ 5946705 w 6115796"/>
              <a:gd name="connsiteY55-43410" fmla="*/ 4428051 h 6858000"/>
              <a:gd name="connsiteX56-43411" fmla="*/ 5949261 w 6115796"/>
              <a:gd name="connsiteY56-43412" fmla="*/ 4449185 h 6858000"/>
              <a:gd name="connsiteX57-43413" fmla="*/ 5968960 w 6115796"/>
              <a:gd name="connsiteY57-43414" fmla="*/ 4482655 h 6858000"/>
              <a:gd name="connsiteX58-43415" fmla="*/ 5998138 w 6115796"/>
              <a:gd name="connsiteY58-43416" fmla="*/ 4697518 h 6858000"/>
              <a:gd name="connsiteX59-43417" fmla="*/ 6007819 w 6115796"/>
              <a:gd name="connsiteY59-43418" fmla="*/ 4858148 h 6858000"/>
              <a:gd name="connsiteX60-43419" fmla="*/ 6007749 w 6115796"/>
              <a:gd name="connsiteY60-43420" fmla="*/ 4964715 h 6858000"/>
              <a:gd name="connsiteX61-43421" fmla="*/ 6005269 w 6115796"/>
              <a:gd name="connsiteY61-43422" fmla="*/ 5150567 h 6858000"/>
              <a:gd name="connsiteX62-43423" fmla="*/ 6001127 w 6115796"/>
              <a:gd name="connsiteY62-43424" fmla="*/ 5164609 h 6858000"/>
              <a:gd name="connsiteX63-43425" fmla="*/ 5998514 w 6115796"/>
              <a:gd name="connsiteY63-43426" fmla="*/ 5189673 h 6858000"/>
              <a:gd name="connsiteX64-43427" fmla="*/ 6018409 w 6115796"/>
              <a:gd name="connsiteY64-43428" fmla="*/ 5227157 h 6858000"/>
              <a:gd name="connsiteX65-43429" fmla="*/ 6036748 w 6115796"/>
              <a:gd name="connsiteY65-43430" fmla="*/ 5322752 h 6858000"/>
              <a:gd name="connsiteX66-43431" fmla="*/ 6037677 w 6115796"/>
              <a:gd name="connsiteY66-43432" fmla="*/ 5354807 h 6858000"/>
              <a:gd name="connsiteX67-43433" fmla="*/ 6053435 w 6115796"/>
              <a:gd name="connsiteY67-43434" fmla="*/ 5387547 h 6858000"/>
              <a:gd name="connsiteX68-43435" fmla="*/ 6068640 w 6115796"/>
              <a:gd name="connsiteY68-43436" fmla="*/ 5474503 h 6858000"/>
              <a:gd name="connsiteX69-43437" fmla="*/ 6080922 w 6115796"/>
              <a:gd name="connsiteY69-43438" fmla="*/ 5561070 h 6858000"/>
              <a:gd name="connsiteX70-43439" fmla="*/ 6096949 w 6115796"/>
              <a:gd name="connsiteY70-43440" fmla="*/ 5648179 h 6858000"/>
              <a:gd name="connsiteX71-43441" fmla="*/ 6115796 w 6115796"/>
              <a:gd name="connsiteY71-43442" fmla="*/ 5862844 h 6858000"/>
              <a:gd name="connsiteX72-43443" fmla="*/ 6056863 w 6115796"/>
              <a:gd name="connsiteY72-43444" fmla="*/ 6000643 h 6858000"/>
              <a:gd name="connsiteX73-43445" fmla="*/ 6045436 w 6115796"/>
              <a:gd name="connsiteY73-43446" fmla="*/ 6124480 h 6858000"/>
              <a:gd name="connsiteX74-43447" fmla="*/ 6030489 w 6115796"/>
              <a:gd name="connsiteY74-43448" fmla="*/ 6317666 h 6858000"/>
              <a:gd name="connsiteX75-43449" fmla="*/ 6007492 w 6115796"/>
              <a:gd name="connsiteY75-43450" fmla="*/ 6440818 h 6858000"/>
              <a:gd name="connsiteX76-43451" fmla="*/ 6009467 w 6115796"/>
              <a:gd name="connsiteY76-43452" fmla="*/ 6487076 h 6858000"/>
              <a:gd name="connsiteX77-43453" fmla="*/ 5995064 w 6115796"/>
              <a:gd name="connsiteY77-43454" fmla="*/ 6540791 h 6858000"/>
              <a:gd name="connsiteX78-43455" fmla="*/ 5986207 w 6115796"/>
              <a:gd name="connsiteY78-43456" fmla="*/ 6695855 h 6858000"/>
              <a:gd name="connsiteX79-43457" fmla="*/ 5979428 w 6115796"/>
              <a:gd name="connsiteY79-43458" fmla="*/ 6754678 h 6858000"/>
              <a:gd name="connsiteX80-43459" fmla="*/ 5984543 w 6115796"/>
              <a:gd name="connsiteY80-43460" fmla="*/ 6811016 h 6858000"/>
              <a:gd name="connsiteX81-43461" fmla="*/ 5979671 w 6115796"/>
              <a:gd name="connsiteY81-43462" fmla="*/ 6858000 h 6858000"/>
              <a:gd name="connsiteX82-43463" fmla="*/ 0 w 6115796"/>
              <a:gd name="connsiteY82-43464" fmla="*/ 6858000 h 6858000"/>
              <a:gd name="connsiteX83-43465" fmla="*/ 0 w 6115796"/>
              <a:gd name="connsiteY83-43466" fmla="*/ 0 h 6858000"/>
              <a:gd name="connsiteX0-43467" fmla="*/ 0 w 6115796"/>
              <a:gd name="connsiteY0-43468" fmla="*/ 0 h 6858000"/>
              <a:gd name="connsiteX1-43469" fmla="*/ 4965888 w 6115796"/>
              <a:gd name="connsiteY1-43470" fmla="*/ 0 h 6858000"/>
              <a:gd name="connsiteX2-43471" fmla="*/ 4967767 w 6115796"/>
              <a:gd name="connsiteY2-43472" fmla="*/ 7930 h 6858000"/>
              <a:gd name="connsiteX3-43473" fmla="*/ 4979444 w 6115796"/>
              <a:gd name="connsiteY3-43474" fmla="*/ 43921 h 6858000"/>
              <a:gd name="connsiteX4-43475" fmla="*/ 5021173 w 6115796"/>
              <a:gd name="connsiteY4-43476" fmla="*/ 123738 h 6858000"/>
              <a:gd name="connsiteX5-43477" fmla="*/ 5075458 w 6115796"/>
              <a:gd name="connsiteY5-43478" fmla="*/ 264355 h 6858000"/>
              <a:gd name="connsiteX6-43479" fmla="*/ 5081175 w 6115796"/>
              <a:gd name="connsiteY6-43480" fmla="*/ 277448 h 6858000"/>
              <a:gd name="connsiteX7-43481" fmla="*/ 5097011 w 6115796"/>
              <a:gd name="connsiteY7-43482" fmla="*/ 355616 h 6858000"/>
              <a:gd name="connsiteX8-43483" fmla="*/ 5153000 w 6115796"/>
              <a:gd name="connsiteY8-43484" fmla="*/ 507134 h 6858000"/>
              <a:gd name="connsiteX9-43485" fmla="*/ 5171282 w 6115796"/>
              <a:gd name="connsiteY9-43486" fmla="*/ 602071 h 6858000"/>
              <a:gd name="connsiteX10-43487" fmla="*/ 5176196 w 6115796"/>
              <a:gd name="connsiteY10-43488" fmla="*/ 636822 h 6858000"/>
              <a:gd name="connsiteX11-43489" fmla="*/ 5189051 w 6115796"/>
              <a:gd name="connsiteY11-43490" fmla="*/ 782518 h 6858000"/>
              <a:gd name="connsiteX12-43491" fmla="*/ 5218707 w 6115796"/>
              <a:gd name="connsiteY12-43492" fmla="*/ 886387 h 6858000"/>
              <a:gd name="connsiteX13-43493" fmla="*/ 5221281 w 6115796"/>
              <a:gd name="connsiteY13-43494" fmla="*/ 920873 h 6858000"/>
              <a:gd name="connsiteX14-43495" fmla="*/ 5201018 w 6115796"/>
              <a:gd name="connsiteY14-43496" fmla="*/ 1095027 h 6858000"/>
              <a:gd name="connsiteX15-43497" fmla="*/ 5189234 w 6115796"/>
              <a:gd name="connsiteY15-43498" fmla="*/ 1217308 h 6858000"/>
              <a:gd name="connsiteX16-43499" fmla="*/ 5202769 w 6115796"/>
              <a:gd name="connsiteY16-43500" fmla="*/ 1269450 h 6858000"/>
              <a:gd name="connsiteX17-43501" fmla="*/ 5225968 w 6115796"/>
              <a:gd name="connsiteY17-43502" fmla="*/ 1357994 h 6858000"/>
              <a:gd name="connsiteX18-43503" fmla="*/ 5231437 w 6115796"/>
              <a:gd name="connsiteY18-43504" fmla="*/ 1373779 h 6858000"/>
              <a:gd name="connsiteX19-43505" fmla="*/ 5237226 w 6115796"/>
              <a:gd name="connsiteY19-43506" fmla="*/ 1441327 h 6858000"/>
              <a:gd name="connsiteX20-43507" fmla="*/ 5255653 w 6115796"/>
              <a:gd name="connsiteY20-43508" fmla="*/ 1524712 h 6858000"/>
              <a:gd name="connsiteX21-43509" fmla="*/ 5263491 w 6115796"/>
              <a:gd name="connsiteY21-43510" fmla="*/ 1642938 h 6858000"/>
              <a:gd name="connsiteX22-43511" fmla="*/ 5256552 w 6115796"/>
              <a:gd name="connsiteY22-43512" fmla="*/ 1672509 h 6858000"/>
              <a:gd name="connsiteX23-43513" fmla="*/ 5266931 w 6115796"/>
              <a:gd name="connsiteY23-43514" fmla="*/ 1866147 h 6858000"/>
              <a:gd name="connsiteX24-43515" fmla="*/ 5255696 w 6115796"/>
              <a:gd name="connsiteY24-43516" fmla="*/ 1953770 h 6858000"/>
              <a:gd name="connsiteX25-43517" fmla="*/ 5252592 w 6115796"/>
              <a:gd name="connsiteY25-43518" fmla="*/ 2092210 h 6858000"/>
              <a:gd name="connsiteX26-43519" fmla="*/ 5250104 w 6115796"/>
              <a:gd name="connsiteY26-43520" fmla="*/ 2249166 h 6858000"/>
              <a:gd name="connsiteX27-43521" fmla="*/ 5251214 w 6115796"/>
              <a:gd name="connsiteY27-43522" fmla="*/ 2250944 h 6858000"/>
              <a:gd name="connsiteX28-43523" fmla="*/ 5250644 w 6115796"/>
              <a:gd name="connsiteY28-43524" fmla="*/ 2266619 h 6858000"/>
              <a:gd name="connsiteX29-43525" fmla="*/ 5293877 w 6115796"/>
              <a:gd name="connsiteY29-43526" fmla="*/ 2368649 h 6858000"/>
              <a:gd name="connsiteX30-43527" fmla="*/ 5311338 w 6115796"/>
              <a:gd name="connsiteY30-43528" fmla="*/ 2404034 h 6858000"/>
              <a:gd name="connsiteX31-43529" fmla="*/ 5338366 w 6115796"/>
              <a:gd name="connsiteY31-43530" fmla="*/ 2465052 h 6858000"/>
              <a:gd name="connsiteX32-43531" fmla="*/ 5371263 w 6115796"/>
              <a:gd name="connsiteY32-43532" fmla="*/ 2586413 h 6858000"/>
              <a:gd name="connsiteX33-43533" fmla="*/ 5407503 w 6115796"/>
              <a:gd name="connsiteY33-43534" fmla="*/ 2786290 h 6858000"/>
              <a:gd name="connsiteX34-43535" fmla="*/ 5407356 w 6115796"/>
              <a:gd name="connsiteY34-43536" fmla="*/ 2787545 h 6858000"/>
              <a:gd name="connsiteX35-43537" fmla="*/ 5457023 w 6115796"/>
              <a:gd name="connsiteY35-43538" fmla="*/ 2858292 h 6858000"/>
              <a:gd name="connsiteX36-43539" fmla="*/ 5479298 w 6115796"/>
              <a:gd name="connsiteY36-43540" fmla="*/ 2947791 h 6858000"/>
              <a:gd name="connsiteX37-43541" fmla="*/ 5481770 w 6115796"/>
              <a:gd name="connsiteY37-43542" fmla="*/ 2951352 h 6858000"/>
              <a:gd name="connsiteX38-43543" fmla="*/ 5482415 w 6115796"/>
              <a:gd name="connsiteY38-43544" fmla="*/ 3004079 h 6858000"/>
              <a:gd name="connsiteX39-43545" fmla="*/ 5503944 w 6115796"/>
              <a:gd name="connsiteY39-43546" fmla="*/ 3123335 h 6858000"/>
              <a:gd name="connsiteX40-43547" fmla="*/ 5516007 w 6115796"/>
              <a:gd name="connsiteY40-43548" fmla="*/ 3258473 h 6858000"/>
              <a:gd name="connsiteX41-43549" fmla="*/ 5589758 w 6115796"/>
              <a:gd name="connsiteY41-43550" fmla="*/ 3453699 h 6858000"/>
              <a:gd name="connsiteX42-43551" fmla="*/ 5596144 w 6115796"/>
              <a:gd name="connsiteY42-43552" fmla="*/ 3534624 h 6858000"/>
              <a:gd name="connsiteX43-43553" fmla="*/ 5597750 w 6115796"/>
              <a:gd name="connsiteY43-43554" fmla="*/ 3534129 h 6858000"/>
              <a:gd name="connsiteX44-43555" fmla="*/ 5618377 w 6115796"/>
              <a:gd name="connsiteY44-43556" fmla="*/ 3588431 h 6858000"/>
              <a:gd name="connsiteX45-43557" fmla="*/ 5655472 w 6115796"/>
              <a:gd name="connsiteY45-43558" fmla="*/ 3678877 h 6858000"/>
              <a:gd name="connsiteX46-43559" fmla="*/ 5683015 w 6115796"/>
              <a:gd name="connsiteY46-43560" fmla="*/ 3762025 h 6858000"/>
              <a:gd name="connsiteX47-43561" fmla="*/ 5696643 w 6115796"/>
              <a:gd name="connsiteY47-43562" fmla="*/ 3773888 h 6858000"/>
              <a:gd name="connsiteX48-43563" fmla="*/ 5768491 w 6115796"/>
              <a:gd name="connsiteY48-43564" fmla="*/ 3914399 h 6858000"/>
              <a:gd name="connsiteX49-43565" fmla="*/ 5793123 w 6115796"/>
              <a:gd name="connsiteY49-43566" fmla="*/ 3969952 h 6858000"/>
              <a:gd name="connsiteX50-43567" fmla="*/ 5808321 w 6115796"/>
              <a:gd name="connsiteY50-43568" fmla="*/ 3988153 h 6858000"/>
              <a:gd name="connsiteX51-43569" fmla="*/ 5825621 w 6115796"/>
              <a:gd name="connsiteY51-43570" fmla="*/ 4015525 h 6858000"/>
              <a:gd name="connsiteX52-43571" fmla="*/ 5860672 w 6115796"/>
              <a:gd name="connsiteY52-43572" fmla="*/ 4061579 h 6858000"/>
              <a:gd name="connsiteX53-43573" fmla="*/ 5894095 w 6115796"/>
              <a:gd name="connsiteY53-43574" fmla="*/ 4128857 h 6858000"/>
              <a:gd name="connsiteX54-43575" fmla="*/ 5903513 w 6115796"/>
              <a:gd name="connsiteY54-43576" fmla="*/ 4187661 h 6858000"/>
              <a:gd name="connsiteX55-43577" fmla="*/ 5946705 w 6115796"/>
              <a:gd name="connsiteY55-43578" fmla="*/ 4428051 h 6858000"/>
              <a:gd name="connsiteX56-43579" fmla="*/ 5949261 w 6115796"/>
              <a:gd name="connsiteY56-43580" fmla="*/ 4449185 h 6858000"/>
              <a:gd name="connsiteX57-43581" fmla="*/ 5968960 w 6115796"/>
              <a:gd name="connsiteY57-43582" fmla="*/ 4482655 h 6858000"/>
              <a:gd name="connsiteX58-43583" fmla="*/ 5998138 w 6115796"/>
              <a:gd name="connsiteY58-43584" fmla="*/ 4697518 h 6858000"/>
              <a:gd name="connsiteX59-43585" fmla="*/ 6007819 w 6115796"/>
              <a:gd name="connsiteY59-43586" fmla="*/ 4858148 h 6858000"/>
              <a:gd name="connsiteX60-43587" fmla="*/ 6007749 w 6115796"/>
              <a:gd name="connsiteY60-43588" fmla="*/ 4964715 h 6858000"/>
              <a:gd name="connsiteX61-43589" fmla="*/ 6005269 w 6115796"/>
              <a:gd name="connsiteY61-43590" fmla="*/ 5150567 h 6858000"/>
              <a:gd name="connsiteX62-43591" fmla="*/ 6001127 w 6115796"/>
              <a:gd name="connsiteY62-43592" fmla="*/ 5164609 h 6858000"/>
              <a:gd name="connsiteX63-43593" fmla="*/ 5998514 w 6115796"/>
              <a:gd name="connsiteY63-43594" fmla="*/ 5189673 h 6858000"/>
              <a:gd name="connsiteX64-43595" fmla="*/ 6018409 w 6115796"/>
              <a:gd name="connsiteY64-43596" fmla="*/ 5227157 h 6858000"/>
              <a:gd name="connsiteX65-43597" fmla="*/ 6036748 w 6115796"/>
              <a:gd name="connsiteY65-43598" fmla="*/ 5322752 h 6858000"/>
              <a:gd name="connsiteX66-43599" fmla="*/ 6037677 w 6115796"/>
              <a:gd name="connsiteY66-43600" fmla="*/ 5354807 h 6858000"/>
              <a:gd name="connsiteX67-43601" fmla="*/ 6053435 w 6115796"/>
              <a:gd name="connsiteY67-43602" fmla="*/ 5387547 h 6858000"/>
              <a:gd name="connsiteX68-43603" fmla="*/ 6068640 w 6115796"/>
              <a:gd name="connsiteY68-43604" fmla="*/ 5474503 h 6858000"/>
              <a:gd name="connsiteX69-43605" fmla="*/ 6080922 w 6115796"/>
              <a:gd name="connsiteY69-43606" fmla="*/ 5561070 h 6858000"/>
              <a:gd name="connsiteX70-43607" fmla="*/ 6096949 w 6115796"/>
              <a:gd name="connsiteY70-43608" fmla="*/ 5648179 h 6858000"/>
              <a:gd name="connsiteX71-43609" fmla="*/ 6115796 w 6115796"/>
              <a:gd name="connsiteY71-43610" fmla="*/ 5862844 h 6858000"/>
              <a:gd name="connsiteX72-43611" fmla="*/ 6045436 w 6115796"/>
              <a:gd name="connsiteY72-43612" fmla="*/ 6124480 h 6858000"/>
              <a:gd name="connsiteX73-43613" fmla="*/ 6030489 w 6115796"/>
              <a:gd name="connsiteY73-43614" fmla="*/ 6317666 h 6858000"/>
              <a:gd name="connsiteX74-43615" fmla="*/ 6007492 w 6115796"/>
              <a:gd name="connsiteY74-43616" fmla="*/ 6440818 h 6858000"/>
              <a:gd name="connsiteX75-43617" fmla="*/ 6009467 w 6115796"/>
              <a:gd name="connsiteY75-43618" fmla="*/ 6487076 h 6858000"/>
              <a:gd name="connsiteX76-43619" fmla="*/ 5995064 w 6115796"/>
              <a:gd name="connsiteY76-43620" fmla="*/ 6540791 h 6858000"/>
              <a:gd name="connsiteX77-43621" fmla="*/ 5986207 w 6115796"/>
              <a:gd name="connsiteY77-43622" fmla="*/ 6695855 h 6858000"/>
              <a:gd name="connsiteX78-43623" fmla="*/ 5979428 w 6115796"/>
              <a:gd name="connsiteY78-43624" fmla="*/ 6754678 h 6858000"/>
              <a:gd name="connsiteX79-43625" fmla="*/ 5984543 w 6115796"/>
              <a:gd name="connsiteY79-43626" fmla="*/ 6811016 h 6858000"/>
              <a:gd name="connsiteX80-43627" fmla="*/ 5979671 w 6115796"/>
              <a:gd name="connsiteY80-43628" fmla="*/ 6858000 h 6858000"/>
              <a:gd name="connsiteX81-43629" fmla="*/ 0 w 6115796"/>
              <a:gd name="connsiteY81-43630" fmla="*/ 6858000 h 6858000"/>
              <a:gd name="connsiteX82-43631" fmla="*/ 0 w 6115796"/>
              <a:gd name="connsiteY82-43632" fmla="*/ 0 h 6858000"/>
              <a:gd name="connsiteX0-43633" fmla="*/ 0 w 6115796"/>
              <a:gd name="connsiteY0-43634" fmla="*/ 0 h 6858000"/>
              <a:gd name="connsiteX1-43635" fmla="*/ 4965888 w 6115796"/>
              <a:gd name="connsiteY1-43636" fmla="*/ 0 h 6858000"/>
              <a:gd name="connsiteX2-43637" fmla="*/ 4967767 w 6115796"/>
              <a:gd name="connsiteY2-43638" fmla="*/ 7930 h 6858000"/>
              <a:gd name="connsiteX3-43639" fmla="*/ 4979444 w 6115796"/>
              <a:gd name="connsiteY3-43640" fmla="*/ 43921 h 6858000"/>
              <a:gd name="connsiteX4-43641" fmla="*/ 5021173 w 6115796"/>
              <a:gd name="connsiteY4-43642" fmla="*/ 123738 h 6858000"/>
              <a:gd name="connsiteX5-43643" fmla="*/ 5075458 w 6115796"/>
              <a:gd name="connsiteY5-43644" fmla="*/ 264355 h 6858000"/>
              <a:gd name="connsiteX6-43645" fmla="*/ 5081175 w 6115796"/>
              <a:gd name="connsiteY6-43646" fmla="*/ 277448 h 6858000"/>
              <a:gd name="connsiteX7-43647" fmla="*/ 5097011 w 6115796"/>
              <a:gd name="connsiteY7-43648" fmla="*/ 355616 h 6858000"/>
              <a:gd name="connsiteX8-43649" fmla="*/ 5153000 w 6115796"/>
              <a:gd name="connsiteY8-43650" fmla="*/ 507134 h 6858000"/>
              <a:gd name="connsiteX9-43651" fmla="*/ 5171282 w 6115796"/>
              <a:gd name="connsiteY9-43652" fmla="*/ 602071 h 6858000"/>
              <a:gd name="connsiteX10-43653" fmla="*/ 5176196 w 6115796"/>
              <a:gd name="connsiteY10-43654" fmla="*/ 636822 h 6858000"/>
              <a:gd name="connsiteX11-43655" fmla="*/ 5189051 w 6115796"/>
              <a:gd name="connsiteY11-43656" fmla="*/ 782518 h 6858000"/>
              <a:gd name="connsiteX12-43657" fmla="*/ 5218707 w 6115796"/>
              <a:gd name="connsiteY12-43658" fmla="*/ 886387 h 6858000"/>
              <a:gd name="connsiteX13-43659" fmla="*/ 5221281 w 6115796"/>
              <a:gd name="connsiteY13-43660" fmla="*/ 920873 h 6858000"/>
              <a:gd name="connsiteX14-43661" fmla="*/ 5201018 w 6115796"/>
              <a:gd name="connsiteY14-43662" fmla="*/ 1095027 h 6858000"/>
              <a:gd name="connsiteX15-43663" fmla="*/ 5189234 w 6115796"/>
              <a:gd name="connsiteY15-43664" fmla="*/ 1217308 h 6858000"/>
              <a:gd name="connsiteX16-43665" fmla="*/ 5202769 w 6115796"/>
              <a:gd name="connsiteY16-43666" fmla="*/ 1269450 h 6858000"/>
              <a:gd name="connsiteX17-43667" fmla="*/ 5225968 w 6115796"/>
              <a:gd name="connsiteY17-43668" fmla="*/ 1357994 h 6858000"/>
              <a:gd name="connsiteX18-43669" fmla="*/ 5231437 w 6115796"/>
              <a:gd name="connsiteY18-43670" fmla="*/ 1373779 h 6858000"/>
              <a:gd name="connsiteX19-43671" fmla="*/ 5237226 w 6115796"/>
              <a:gd name="connsiteY19-43672" fmla="*/ 1441327 h 6858000"/>
              <a:gd name="connsiteX20-43673" fmla="*/ 5255653 w 6115796"/>
              <a:gd name="connsiteY20-43674" fmla="*/ 1524712 h 6858000"/>
              <a:gd name="connsiteX21-43675" fmla="*/ 5263491 w 6115796"/>
              <a:gd name="connsiteY21-43676" fmla="*/ 1642938 h 6858000"/>
              <a:gd name="connsiteX22-43677" fmla="*/ 5256552 w 6115796"/>
              <a:gd name="connsiteY22-43678" fmla="*/ 1672509 h 6858000"/>
              <a:gd name="connsiteX23-43679" fmla="*/ 5266931 w 6115796"/>
              <a:gd name="connsiteY23-43680" fmla="*/ 1866147 h 6858000"/>
              <a:gd name="connsiteX24-43681" fmla="*/ 5255696 w 6115796"/>
              <a:gd name="connsiteY24-43682" fmla="*/ 1953770 h 6858000"/>
              <a:gd name="connsiteX25-43683" fmla="*/ 5252592 w 6115796"/>
              <a:gd name="connsiteY25-43684" fmla="*/ 2092210 h 6858000"/>
              <a:gd name="connsiteX26-43685" fmla="*/ 5250104 w 6115796"/>
              <a:gd name="connsiteY26-43686" fmla="*/ 2249166 h 6858000"/>
              <a:gd name="connsiteX27-43687" fmla="*/ 5251214 w 6115796"/>
              <a:gd name="connsiteY27-43688" fmla="*/ 2250944 h 6858000"/>
              <a:gd name="connsiteX28-43689" fmla="*/ 5250644 w 6115796"/>
              <a:gd name="connsiteY28-43690" fmla="*/ 2266619 h 6858000"/>
              <a:gd name="connsiteX29-43691" fmla="*/ 5293877 w 6115796"/>
              <a:gd name="connsiteY29-43692" fmla="*/ 2368649 h 6858000"/>
              <a:gd name="connsiteX30-43693" fmla="*/ 5311338 w 6115796"/>
              <a:gd name="connsiteY30-43694" fmla="*/ 2404034 h 6858000"/>
              <a:gd name="connsiteX31-43695" fmla="*/ 5338366 w 6115796"/>
              <a:gd name="connsiteY31-43696" fmla="*/ 2465052 h 6858000"/>
              <a:gd name="connsiteX32-43697" fmla="*/ 5371263 w 6115796"/>
              <a:gd name="connsiteY32-43698" fmla="*/ 2586413 h 6858000"/>
              <a:gd name="connsiteX33-43699" fmla="*/ 5407503 w 6115796"/>
              <a:gd name="connsiteY33-43700" fmla="*/ 2786290 h 6858000"/>
              <a:gd name="connsiteX34-43701" fmla="*/ 5407356 w 6115796"/>
              <a:gd name="connsiteY34-43702" fmla="*/ 2787545 h 6858000"/>
              <a:gd name="connsiteX35-43703" fmla="*/ 5457023 w 6115796"/>
              <a:gd name="connsiteY35-43704" fmla="*/ 2858292 h 6858000"/>
              <a:gd name="connsiteX36-43705" fmla="*/ 5479298 w 6115796"/>
              <a:gd name="connsiteY36-43706" fmla="*/ 2947791 h 6858000"/>
              <a:gd name="connsiteX37-43707" fmla="*/ 5481770 w 6115796"/>
              <a:gd name="connsiteY37-43708" fmla="*/ 2951352 h 6858000"/>
              <a:gd name="connsiteX38-43709" fmla="*/ 5482415 w 6115796"/>
              <a:gd name="connsiteY38-43710" fmla="*/ 3004079 h 6858000"/>
              <a:gd name="connsiteX39-43711" fmla="*/ 5503944 w 6115796"/>
              <a:gd name="connsiteY39-43712" fmla="*/ 3123335 h 6858000"/>
              <a:gd name="connsiteX40-43713" fmla="*/ 5516007 w 6115796"/>
              <a:gd name="connsiteY40-43714" fmla="*/ 3258473 h 6858000"/>
              <a:gd name="connsiteX41-43715" fmla="*/ 5589758 w 6115796"/>
              <a:gd name="connsiteY41-43716" fmla="*/ 3453699 h 6858000"/>
              <a:gd name="connsiteX42-43717" fmla="*/ 5596144 w 6115796"/>
              <a:gd name="connsiteY42-43718" fmla="*/ 3534624 h 6858000"/>
              <a:gd name="connsiteX43-43719" fmla="*/ 5597750 w 6115796"/>
              <a:gd name="connsiteY43-43720" fmla="*/ 3534129 h 6858000"/>
              <a:gd name="connsiteX44-43721" fmla="*/ 5618377 w 6115796"/>
              <a:gd name="connsiteY44-43722" fmla="*/ 3588431 h 6858000"/>
              <a:gd name="connsiteX45-43723" fmla="*/ 5655472 w 6115796"/>
              <a:gd name="connsiteY45-43724" fmla="*/ 3678877 h 6858000"/>
              <a:gd name="connsiteX46-43725" fmla="*/ 5683015 w 6115796"/>
              <a:gd name="connsiteY46-43726" fmla="*/ 3762025 h 6858000"/>
              <a:gd name="connsiteX47-43727" fmla="*/ 5696643 w 6115796"/>
              <a:gd name="connsiteY47-43728" fmla="*/ 3773888 h 6858000"/>
              <a:gd name="connsiteX48-43729" fmla="*/ 5768491 w 6115796"/>
              <a:gd name="connsiteY48-43730" fmla="*/ 3914399 h 6858000"/>
              <a:gd name="connsiteX49-43731" fmla="*/ 5793123 w 6115796"/>
              <a:gd name="connsiteY49-43732" fmla="*/ 3969952 h 6858000"/>
              <a:gd name="connsiteX50-43733" fmla="*/ 5808321 w 6115796"/>
              <a:gd name="connsiteY50-43734" fmla="*/ 3988153 h 6858000"/>
              <a:gd name="connsiteX51-43735" fmla="*/ 5825621 w 6115796"/>
              <a:gd name="connsiteY51-43736" fmla="*/ 4015525 h 6858000"/>
              <a:gd name="connsiteX52-43737" fmla="*/ 5860672 w 6115796"/>
              <a:gd name="connsiteY52-43738" fmla="*/ 4061579 h 6858000"/>
              <a:gd name="connsiteX53-43739" fmla="*/ 5894095 w 6115796"/>
              <a:gd name="connsiteY53-43740" fmla="*/ 4128857 h 6858000"/>
              <a:gd name="connsiteX54-43741" fmla="*/ 5903513 w 6115796"/>
              <a:gd name="connsiteY54-43742" fmla="*/ 4187661 h 6858000"/>
              <a:gd name="connsiteX55-43743" fmla="*/ 5946705 w 6115796"/>
              <a:gd name="connsiteY55-43744" fmla="*/ 4428051 h 6858000"/>
              <a:gd name="connsiteX56-43745" fmla="*/ 5949261 w 6115796"/>
              <a:gd name="connsiteY56-43746" fmla="*/ 4449185 h 6858000"/>
              <a:gd name="connsiteX57-43747" fmla="*/ 5968960 w 6115796"/>
              <a:gd name="connsiteY57-43748" fmla="*/ 4482655 h 6858000"/>
              <a:gd name="connsiteX58-43749" fmla="*/ 5998138 w 6115796"/>
              <a:gd name="connsiteY58-43750" fmla="*/ 4697518 h 6858000"/>
              <a:gd name="connsiteX59-43751" fmla="*/ 6007819 w 6115796"/>
              <a:gd name="connsiteY59-43752" fmla="*/ 4858148 h 6858000"/>
              <a:gd name="connsiteX60-43753" fmla="*/ 6007749 w 6115796"/>
              <a:gd name="connsiteY60-43754" fmla="*/ 4964715 h 6858000"/>
              <a:gd name="connsiteX61-43755" fmla="*/ 6005269 w 6115796"/>
              <a:gd name="connsiteY61-43756" fmla="*/ 5150567 h 6858000"/>
              <a:gd name="connsiteX62-43757" fmla="*/ 6001127 w 6115796"/>
              <a:gd name="connsiteY62-43758" fmla="*/ 5164609 h 6858000"/>
              <a:gd name="connsiteX63-43759" fmla="*/ 5998514 w 6115796"/>
              <a:gd name="connsiteY63-43760" fmla="*/ 5189673 h 6858000"/>
              <a:gd name="connsiteX64-43761" fmla="*/ 6018409 w 6115796"/>
              <a:gd name="connsiteY64-43762" fmla="*/ 5227157 h 6858000"/>
              <a:gd name="connsiteX65-43763" fmla="*/ 6036748 w 6115796"/>
              <a:gd name="connsiteY65-43764" fmla="*/ 5322752 h 6858000"/>
              <a:gd name="connsiteX66-43765" fmla="*/ 6037677 w 6115796"/>
              <a:gd name="connsiteY66-43766" fmla="*/ 5354807 h 6858000"/>
              <a:gd name="connsiteX67-43767" fmla="*/ 6053435 w 6115796"/>
              <a:gd name="connsiteY67-43768" fmla="*/ 5387547 h 6858000"/>
              <a:gd name="connsiteX68-43769" fmla="*/ 6068640 w 6115796"/>
              <a:gd name="connsiteY68-43770" fmla="*/ 5474503 h 6858000"/>
              <a:gd name="connsiteX69-43771" fmla="*/ 6080922 w 6115796"/>
              <a:gd name="connsiteY69-43772" fmla="*/ 5561070 h 6858000"/>
              <a:gd name="connsiteX70-43773" fmla="*/ 6096949 w 6115796"/>
              <a:gd name="connsiteY70-43774" fmla="*/ 5648179 h 6858000"/>
              <a:gd name="connsiteX71-43775" fmla="*/ 6115796 w 6115796"/>
              <a:gd name="connsiteY71-43776" fmla="*/ 5862844 h 6858000"/>
              <a:gd name="connsiteX72-43777" fmla="*/ 6045436 w 6115796"/>
              <a:gd name="connsiteY72-43778" fmla="*/ 6124480 h 6858000"/>
              <a:gd name="connsiteX73-43779" fmla="*/ 6030489 w 6115796"/>
              <a:gd name="connsiteY73-43780" fmla="*/ 6317666 h 6858000"/>
              <a:gd name="connsiteX74-43781" fmla="*/ 6007492 w 6115796"/>
              <a:gd name="connsiteY74-43782" fmla="*/ 6440818 h 6858000"/>
              <a:gd name="connsiteX75-43783" fmla="*/ 6009467 w 6115796"/>
              <a:gd name="connsiteY75-43784" fmla="*/ 6487076 h 6858000"/>
              <a:gd name="connsiteX76-43785" fmla="*/ 5995064 w 6115796"/>
              <a:gd name="connsiteY76-43786" fmla="*/ 6540791 h 6858000"/>
              <a:gd name="connsiteX77-43787" fmla="*/ 5986207 w 6115796"/>
              <a:gd name="connsiteY77-43788" fmla="*/ 6695855 h 6858000"/>
              <a:gd name="connsiteX78-43789" fmla="*/ 5979428 w 6115796"/>
              <a:gd name="connsiteY78-43790" fmla="*/ 6754678 h 6858000"/>
              <a:gd name="connsiteX79-43791" fmla="*/ 5984543 w 6115796"/>
              <a:gd name="connsiteY79-43792" fmla="*/ 6811016 h 6858000"/>
              <a:gd name="connsiteX80-43793" fmla="*/ 5979671 w 6115796"/>
              <a:gd name="connsiteY80-43794" fmla="*/ 6858000 h 6858000"/>
              <a:gd name="connsiteX81-43795" fmla="*/ 0 w 6115796"/>
              <a:gd name="connsiteY81-43796" fmla="*/ 6858000 h 6858000"/>
              <a:gd name="connsiteX82-43797" fmla="*/ 0 w 6115796"/>
              <a:gd name="connsiteY82-43798" fmla="*/ 0 h 6858000"/>
              <a:gd name="connsiteX0-43799" fmla="*/ 0 w 6115796"/>
              <a:gd name="connsiteY0-43800" fmla="*/ 0 h 6858000"/>
              <a:gd name="connsiteX1-43801" fmla="*/ 4965888 w 6115796"/>
              <a:gd name="connsiteY1-43802" fmla="*/ 0 h 6858000"/>
              <a:gd name="connsiteX2-43803" fmla="*/ 4967767 w 6115796"/>
              <a:gd name="connsiteY2-43804" fmla="*/ 7930 h 6858000"/>
              <a:gd name="connsiteX3-43805" fmla="*/ 4979444 w 6115796"/>
              <a:gd name="connsiteY3-43806" fmla="*/ 43921 h 6858000"/>
              <a:gd name="connsiteX4-43807" fmla="*/ 5021173 w 6115796"/>
              <a:gd name="connsiteY4-43808" fmla="*/ 123738 h 6858000"/>
              <a:gd name="connsiteX5-43809" fmla="*/ 5075458 w 6115796"/>
              <a:gd name="connsiteY5-43810" fmla="*/ 264355 h 6858000"/>
              <a:gd name="connsiteX6-43811" fmla="*/ 5081175 w 6115796"/>
              <a:gd name="connsiteY6-43812" fmla="*/ 277448 h 6858000"/>
              <a:gd name="connsiteX7-43813" fmla="*/ 5097011 w 6115796"/>
              <a:gd name="connsiteY7-43814" fmla="*/ 355616 h 6858000"/>
              <a:gd name="connsiteX8-43815" fmla="*/ 5153000 w 6115796"/>
              <a:gd name="connsiteY8-43816" fmla="*/ 507134 h 6858000"/>
              <a:gd name="connsiteX9-43817" fmla="*/ 5171282 w 6115796"/>
              <a:gd name="connsiteY9-43818" fmla="*/ 602071 h 6858000"/>
              <a:gd name="connsiteX10-43819" fmla="*/ 5176196 w 6115796"/>
              <a:gd name="connsiteY10-43820" fmla="*/ 636822 h 6858000"/>
              <a:gd name="connsiteX11-43821" fmla="*/ 5189051 w 6115796"/>
              <a:gd name="connsiteY11-43822" fmla="*/ 782518 h 6858000"/>
              <a:gd name="connsiteX12-43823" fmla="*/ 5218707 w 6115796"/>
              <a:gd name="connsiteY12-43824" fmla="*/ 886387 h 6858000"/>
              <a:gd name="connsiteX13-43825" fmla="*/ 5221281 w 6115796"/>
              <a:gd name="connsiteY13-43826" fmla="*/ 920873 h 6858000"/>
              <a:gd name="connsiteX14-43827" fmla="*/ 5201018 w 6115796"/>
              <a:gd name="connsiteY14-43828" fmla="*/ 1095027 h 6858000"/>
              <a:gd name="connsiteX15-43829" fmla="*/ 5189234 w 6115796"/>
              <a:gd name="connsiteY15-43830" fmla="*/ 1217308 h 6858000"/>
              <a:gd name="connsiteX16-43831" fmla="*/ 5202769 w 6115796"/>
              <a:gd name="connsiteY16-43832" fmla="*/ 1269450 h 6858000"/>
              <a:gd name="connsiteX17-43833" fmla="*/ 5225968 w 6115796"/>
              <a:gd name="connsiteY17-43834" fmla="*/ 1357994 h 6858000"/>
              <a:gd name="connsiteX18-43835" fmla="*/ 5231437 w 6115796"/>
              <a:gd name="connsiteY18-43836" fmla="*/ 1373779 h 6858000"/>
              <a:gd name="connsiteX19-43837" fmla="*/ 5237226 w 6115796"/>
              <a:gd name="connsiteY19-43838" fmla="*/ 1441327 h 6858000"/>
              <a:gd name="connsiteX20-43839" fmla="*/ 5255653 w 6115796"/>
              <a:gd name="connsiteY20-43840" fmla="*/ 1524712 h 6858000"/>
              <a:gd name="connsiteX21-43841" fmla="*/ 5263491 w 6115796"/>
              <a:gd name="connsiteY21-43842" fmla="*/ 1642938 h 6858000"/>
              <a:gd name="connsiteX22-43843" fmla="*/ 5256552 w 6115796"/>
              <a:gd name="connsiteY22-43844" fmla="*/ 1672509 h 6858000"/>
              <a:gd name="connsiteX23-43845" fmla="*/ 5266931 w 6115796"/>
              <a:gd name="connsiteY23-43846" fmla="*/ 1866147 h 6858000"/>
              <a:gd name="connsiteX24-43847" fmla="*/ 5255696 w 6115796"/>
              <a:gd name="connsiteY24-43848" fmla="*/ 1953770 h 6858000"/>
              <a:gd name="connsiteX25-43849" fmla="*/ 5252592 w 6115796"/>
              <a:gd name="connsiteY25-43850" fmla="*/ 2092210 h 6858000"/>
              <a:gd name="connsiteX26-43851" fmla="*/ 5250104 w 6115796"/>
              <a:gd name="connsiteY26-43852" fmla="*/ 2249166 h 6858000"/>
              <a:gd name="connsiteX27-43853" fmla="*/ 5251214 w 6115796"/>
              <a:gd name="connsiteY27-43854" fmla="*/ 2250944 h 6858000"/>
              <a:gd name="connsiteX28-43855" fmla="*/ 5250644 w 6115796"/>
              <a:gd name="connsiteY28-43856" fmla="*/ 2266619 h 6858000"/>
              <a:gd name="connsiteX29-43857" fmla="*/ 5293877 w 6115796"/>
              <a:gd name="connsiteY29-43858" fmla="*/ 2368649 h 6858000"/>
              <a:gd name="connsiteX30-43859" fmla="*/ 5311338 w 6115796"/>
              <a:gd name="connsiteY30-43860" fmla="*/ 2404034 h 6858000"/>
              <a:gd name="connsiteX31-43861" fmla="*/ 5338366 w 6115796"/>
              <a:gd name="connsiteY31-43862" fmla="*/ 2465052 h 6858000"/>
              <a:gd name="connsiteX32-43863" fmla="*/ 5371263 w 6115796"/>
              <a:gd name="connsiteY32-43864" fmla="*/ 2586413 h 6858000"/>
              <a:gd name="connsiteX33-43865" fmla="*/ 5407503 w 6115796"/>
              <a:gd name="connsiteY33-43866" fmla="*/ 2786290 h 6858000"/>
              <a:gd name="connsiteX34-43867" fmla="*/ 5407356 w 6115796"/>
              <a:gd name="connsiteY34-43868" fmla="*/ 2787545 h 6858000"/>
              <a:gd name="connsiteX35-43869" fmla="*/ 5457023 w 6115796"/>
              <a:gd name="connsiteY35-43870" fmla="*/ 2858292 h 6858000"/>
              <a:gd name="connsiteX36-43871" fmla="*/ 5479298 w 6115796"/>
              <a:gd name="connsiteY36-43872" fmla="*/ 2947791 h 6858000"/>
              <a:gd name="connsiteX37-43873" fmla="*/ 5482415 w 6115796"/>
              <a:gd name="connsiteY37-43874" fmla="*/ 3004079 h 6858000"/>
              <a:gd name="connsiteX38-43875" fmla="*/ 5503944 w 6115796"/>
              <a:gd name="connsiteY38-43876" fmla="*/ 3123335 h 6858000"/>
              <a:gd name="connsiteX39-43877" fmla="*/ 5516007 w 6115796"/>
              <a:gd name="connsiteY39-43878" fmla="*/ 3258473 h 6858000"/>
              <a:gd name="connsiteX40-43879" fmla="*/ 5589758 w 6115796"/>
              <a:gd name="connsiteY40-43880" fmla="*/ 3453699 h 6858000"/>
              <a:gd name="connsiteX41-43881" fmla="*/ 5596144 w 6115796"/>
              <a:gd name="connsiteY41-43882" fmla="*/ 3534624 h 6858000"/>
              <a:gd name="connsiteX42-43883" fmla="*/ 5597750 w 6115796"/>
              <a:gd name="connsiteY42-43884" fmla="*/ 3534129 h 6858000"/>
              <a:gd name="connsiteX43-43885" fmla="*/ 5618377 w 6115796"/>
              <a:gd name="connsiteY43-43886" fmla="*/ 3588431 h 6858000"/>
              <a:gd name="connsiteX44-43887" fmla="*/ 5655472 w 6115796"/>
              <a:gd name="connsiteY44-43888" fmla="*/ 3678877 h 6858000"/>
              <a:gd name="connsiteX45-43889" fmla="*/ 5683015 w 6115796"/>
              <a:gd name="connsiteY45-43890" fmla="*/ 3762025 h 6858000"/>
              <a:gd name="connsiteX46-43891" fmla="*/ 5696643 w 6115796"/>
              <a:gd name="connsiteY46-43892" fmla="*/ 3773888 h 6858000"/>
              <a:gd name="connsiteX47-43893" fmla="*/ 5768491 w 6115796"/>
              <a:gd name="connsiteY47-43894" fmla="*/ 3914399 h 6858000"/>
              <a:gd name="connsiteX48-43895" fmla="*/ 5793123 w 6115796"/>
              <a:gd name="connsiteY48-43896" fmla="*/ 3969952 h 6858000"/>
              <a:gd name="connsiteX49-43897" fmla="*/ 5808321 w 6115796"/>
              <a:gd name="connsiteY49-43898" fmla="*/ 3988153 h 6858000"/>
              <a:gd name="connsiteX50-43899" fmla="*/ 5825621 w 6115796"/>
              <a:gd name="connsiteY50-43900" fmla="*/ 4015525 h 6858000"/>
              <a:gd name="connsiteX51-43901" fmla="*/ 5860672 w 6115796"/>
              <a:gd name="connsiteY51-43902" fmla="*/ 4061579 h 6858000"/>
              <a:gd name="connsiteX52-43903" fmla="*/ 5894095 w 6115796"/>
              <a:gd name="connsiteY52-43904" fmla="*/ 4128857 h 6858000"/>
              <a:gd name="connsiteX53-43905" fmla="*/ 5903513 w 6115796"/>
              <a:gd name="connsiteY53-43906" fmla="*/ 4187661 h 6858000"/>
              <a:gd name="connsiteX54-43907" fmla="*/ 5946705 w 6115796"/>
              <a:gd name="connsiteY54-43908" fmla="*/ 4428051 h 6858000"/>
              <a:gd name="connsiteX55-43909" fmla="*/ 5949261 w 6115796"/>
              <a:gd name="connsiteY55-43910" fmla="*/ 4449185 h 6858000"/>
              <a:gd name="connsiteX56-43911" fmla="*/ 5968960 w 6115796"/>
              <a:gd name="connsiteY56-43912" fmla="*/ 4482655 h 6858000"/>
              <a:gd name="connsiteX57-43913" fmla="*/ 5998138 w 6115796"/>
              <a:gd name="connsiteY57-43914" fmla="*/ 4697518 h 6858000"/>
              <a:gd name="connsiteX58-43915" fmla="*/ 6007819 w 6115796"/>
              <a:gd name="connsiteY58-43916" fmla="*/ 4858148 h 6858000"/>
              <a:gd name="connsiteX59-43917" fmla="*/ 6007749 w 6115796"/>
              <a:gd name="connsiteY59-43918" fmla="*/ 4964715 h 6858000"/>
              <a:gd name="connsiteX60-43919" fmla="*/ 6005269 w 6115796"/>
              <a:gd name="connsiteY60-43920" fmla="*/ 5150567 h 6858000"/>
              <a:gd name="connsiteX61-43921" fmla="*/ 6001127 w 6115796"/>
              <a:gd name="connsiteY61-43922" fmla="*/ 5164609 h 6858000"/>
              <a:gd name="connsiteX62-43923" fmla="*/ 5998514 w 6115796"/>
              <a:gd name="connsiteY62-43924" fmla="*/ 5189673 h 6858000"/>
              <a:gd name="connsiteX63-43925" fmla="*/ 6018409 w 6115796"/>
              <a:gd name="connsiteY63-43926" fmla="*/ 5227157 h 6858000"/>
              <a:gd name="connsiteX64-43927" fmla="*/ 6036748 w 6115796"/>
              <a:gd name="connsiteY64-43928" fmla="*/ 5322752 h 6858000"/>
              <a:gd name="connsiteX65-43929" fmla="*/ 6037677 w 6115796"/>
              <a:gd name="connsiteY65-43930" fmla="*/ 5354807 h 6858000"/>
              <a:gd name="connsiteX66-43931" fmla="*/ 6053435 w 6115796"/>
              <a:gd name="connsiteY66-43932" fmla="*/ 5387547 h 6858000"/>
              <a:gd name="connsiteX67-43933" fmla="*/ 6068640 w 6115796"/>
              <a:gd name="connsiteY67-43934" fmla="*/ 5474503 h 6858000"/>
              <a:gd name="connsiteX68-43935" fmla="*/ 6080922 w 6115796"/>
              <a:gd name="connsiteY68-43936" fmla="*/ 5561070 h 6858000"/>
              <a:gd name="connsiteX69-43937" fmla="*/ 6096949 w 6115796"/>
              <a:gd name="connsiteY69-43938" fmla="*/ 5648179 h 6858000"/>
              <a:gd name="connsiteX70-43939" fmla="*/ 6115796 w 6115796"/>
              <a:gd name="connsiteY70-43940" fmla="*/ 5862844 h 6858000"/>
              <a:gd name="connsiteX71-43941" fmla="*/ 6045436 w 6115796"/>
              <a:gd name="connsiteY71-43942" fmla="*/ 6124480 h 6858000"/>
              <a:gd name="connsiteX72-43943" fmla="*/ 6030489 w 6115796"/>
              <a:gd name="connsiteY72-43944" fmla="*/ 6317666 h 6858000"/>
              <a:gd name="connsiteX73-43945" fmla="*/ 6007492 w 6115796"/>
              <a:gd name="connsiteY73-43946" fmla="*/ 6440818 h 6858000"/>
              <a:gd name="connsiteX74-43947" fmla="*/ 6009467 w 6115796"/>
              <a:gd name="connsiteY74-43948" fmla="*/ 6487076 h 6858000"/>
              <a:gd name="connsiteX75-43949" fmla="*/ 5995064 w 6115796"/>
              <a:gd name="connsiteY75-43950" fmla="*/ 6540791 h 6858000"/>
              <a:gd name="connsiteX76-43951" fmla="*/ 5986207 w 6115796"/>
              <a:gd name="connsiteY76-43952" fmla="*/ 6695855 h 6858000"/>
              <a:gd name="connsiteX77-43953" fmla="*/ 5979428 w 6115796"/>
              <a:gd name="connsiteY77-43954" fmla="*/ 6754678 h 6858000"/>
              <a:gd name="connsiteX78-43955" fmla="*/ 5984543 w 6115796"/>
              <a:gd name="connsiteY78-43956" fmla="*/ 6811016 h 6858000"/>
              <a:gd name="connsiteX79-43957" fmla="*/ 5979671 w 6115796"/>
              <a:gd name="connsiteY79-43958" fmla="*/ 6858000 h 6858000"/>
              <a:gd name="connsiteX80-43959" fmla="*/ 0 w 6115796"/>
              <a:gd name="connsiteY80-43960" fmla="*/ 6858000 h 6858000"/>
              <a:gd name="connsiteX81-43961" fmla="*/ 0 w 6115796"/>
              <a:gd name="connsiteY81-43962" fmla="*/ 0 h 6858000"/>
              <a:gd name="connsiteX0-43963" fmla="*/ 0 w 6115796"/>
              <a:gd name="connsiteY0-43964" fmla="*/ 0 h 6858000"/>
              <a:gd name="connsiteX1-43965" fmla="*/ 4965888 w 6115796"/>
              <a:gd name="connsiteY1-43966" fmla="*/ 0 h 6858000"/>
              <a:gd name="connsiteX2-43967" fmla="*/ 4967767 w 6115796"/>
              <a:gd name="connsiteY2-43968" fmla="*/ 7930 h 6858000"/>
              <a:gd name="connsiteX3-43969" fmla="*/ 4979444 w 6115796"/>
              <a:gd name="connsiteY3-43970" fmla="*/ 43921 h 6858000"/>
              <a:gd name="connsiteX4-43971" fmla="*/ 5021173 w 6115796"/>
              <a:gd name="connsiteY4-43972" fmla="*/ 123738 h 6858000"/>
              <a:gd name="connsiteX5-43973" fmla="*/ 5075458 w 6115796"/>
              <a:gd name="connsiteY5-43974" fmla="*/ 264355 h 6858000"/>
              <a:gd name="connsiteX6-43975" fmla="*/ 5081175 w 6115796"/>
              <a:gd name="connsiteY6-43976" fmla="*/ 277448 h 6858000"/>
              <a:gd name="connsiteX7-43977" fmla="*/ 5097011 w 6115796"/>
              <a:gd name="connsiteY7-43978" fmla="*/ 355616 h 6858000"/>
              <a:gd name="connsiteX8-43979" fmla="*/ 5153000 w 6115796"/>
              <a:gd name="connsiteY8-43980" fmla="*/ 507134 h 6858000"/>
              <a:gd name="connsiteX9-43981" fmla="*/ 5171282 w 6115796"/>
              <a:gd name="connsiteY9-43982" fmla="*/ 602071 h 6858000"/>
              <a:gd name="connsiteX10-43983" fmla="*/ 5176196 w 6115796"/>
              <a:gd name="connsiteY10-43984" fmla="*/ 636822 h 6858000"/>
              <a:gd name="connsiteX11-43985" fmla="*/ 5189051 w 6115796"/>
              <a:gd name="connsiteY11-43986" fmla="*/ 782518 h 6858000"/>
              <a:gd name="connsiteX12-43987" fmla="*/ 5218707 w 6115796"/>
              <a:gd name="connsiteY12-43988" fmla="*/ 886387 h 6858000"/>
              <a:gd name="connsiteX13-43989" fmla="*/ 5221281 w 6115796"/>
              <a:gd name="connsiteY13-43990" fmla="*/ 920873 h 6858000"/>
              <a:gd name="connsiteX14-43991" fmla="*/ 5201018 w 6115796"/>
              <a:gd name="connsiteY14-43992" fmla="*/ 1095027 h 6858000"/>
              <a:gd name="connsiteX15-43993" fmla="*/ 5189234 w 6115796"/>
              <a:gd name="connsiteY15-43994" fmla="*/ 1217308 h 6858000"/>
              <a:gd name="connsiteX16-43995" fmla="*/ 5202769 w 6115796"/>
              <a:gd name="connsiteY16-43996" fmla="*/ 1269450 h 6858000"/>
              <a:gd name="connsiteX17-43997" fmla="*/ 5225968 w 6115796"/>
              <a:gd name="connsiteY17-43998" fmla="*/ 1357994 h 6858000"/>
              <a:gd name="connsiteX18-43999" fmla="*/ 5231437 w 6115796"/>
              <a:gd name="connsiteY18-44000" fmla="*/ 1373779 h 6858000"/>
              <a:gd name="connsiteX19-44001" fmla="*/ 5237226 w 6115796"/>
              <a:gd name="connsiteY19-44002" fmla="*/ 1441327 h 6858000"/>
              <a:gd name="connsiteX20-44003" fmla="*/ 5255653 w 6115796"/>
              <a:gd name="connsiteY20-44004" fmla="*/ 1524712 h 6858000"/>
              <a:gd name="connsiteX21-44005" fmla="*/ 5263491 w 6115796"/>
              <a:gd name="connsiteY21-44006" fmla="*/ 1642938 h 6858000"/>
              <a:gd name="connsiteX22-44007" fmla="*/ 5256552 w 6115796"/>
              <a:gd name="connsiteY22-44008" fmla="*/ 1672509 h 6858000"/>
              <a:gd name="connsiteX23-44009" fmla="*/ 5266931 w 6115796"/>
              <a:gd name="connsiteY23-44010" fmla="*/ 1866147 h 6858000"/>
              <a:gd name="connsiteX24-44011" fmla="*/ 5255696 w 6115796"/>
              <a:gd name="connsiteY24-44012" fmla="*/ 1953770 h 6858000"/>
              <a:gd name="connsiteX25-44013" fmla="*/ 5252592 w 6115796"/>
              <a:gd name="connsiteY25-44014" fmla="*/ 2092210 h 6858000"/>
              <a:gd name="connsiteX26-44015" fmla="*/ 5250104 w 6115796"/>
              <a:gd name="connsiteY26-44016" fmla="*/ 2249166 h 6858000"/>
              <a:gd name="connsiteX27-44017" fmla="*/ 5251214 w 6115796"/>
              <a:gd name="connsiteY27-44018" fmla="*/ 2250944 h 6858000"/>
              <a:gd name="connsiteX28-44019" fmla="*/ 5250644 w 6115796"/>
              <a:gd name="connsiteY28-44020" fmla="*/ 2266619 h 6858000"/>
              <a:gd name="connsiteX29-44021" fmla="*/ 5293877 w 6115796"/>
              <a:gd name="connsiteY29-44022" fmla="*/ 2368649 h 6858000"/>
              <a:gd name="connsiteX30-44023" fmla="*/ 5311338 w 6115796"/>
              <a:gd name="connsiteY30-44024" fmla="*/ 2404034 h 6858000"/>
              <a:gd name="connsiteX31-44025" fmla="*/ 5338366 w 6115796"/>
              <a:gd name="connsiteY31-44026" fmla="*/ 2465052 h 6858000"/>
              <a:gd name="connsiteX32-44027" fmla="*/ 5371263 w 6115796"/>
              <a:gd name="connsiteY32-44028" fmla="*/ 2586413 h 6858000"/>
              <a:gd name="connsiteX33-44029" fmla="*/ 5407503 w 6115796"/>
              <a:gd name="connsiteY33-44030" fmla="*/ 2786290 h 6858000"/>
              <a:gd name="connsiteX34-44031" fmla="*/ 5407356 w 6115796"/>
              <a:gd name="connsiteY34-44032" fmla="*/ 2787545 h 6858000"/>
              <a:gd name="connsiteX35-44033" fmla="*/ 5457023 w 6115796"/>
              <a:gd name="connsiteY35-44034" fmla="*/ 2858292 h 6858000"/>
              <a:gd name="connsiteX36-44035" fmla="*/ 5479298 w 6115796"/>
              <a:gd name="connsiteY36-44036" fmla="*/ 2947791 h 6858000"/>
              <a:gd name="connsiteX37-44037" fmla="*/ 5482415 w 6115796"/>
              <a:gd name="connsiteY37-44038" fmla="*/ 3004079 h 6858000"/>
              <a:gd name="connsiteX38-44039" fmla="*/ 5503944 w 6115796"/>
              <a:gd name="connsiteY38-44040" fmla="*/ 3123335 h 6858000"/>
              <a:gd name="connsiteX39-44041" fmla="*/ 5516007 w 6115796"/>
              <a:gd name="connsiteY39-44042" fmla="*/ 3258473 h 6858000"/>
              <a:gd name="connsiteX40-44043" fmla="*/ 5589758 w 6115796"/>
              <a:gd name="connsiteY40-44044" fmla="*/ 3453699 h 6858000"/>
              <a:gd name="connsiteX41-44045" fmla="*/ 5596144 w 6115796"/>
              <a:gd name="connsiteY41-44046" fmla="*/ 3534624 h 6858000"/>
              <a:gd name="connsiteX42-44047" fmla="*/ 5597750 w 6115796"/>
              <a:gd name="connsiteY42-44048" fmla="*/ 3534129 h 6858000"/>
              <a:gd name="connsiteX43-44049" fmla="*/ 5618377 w 6115796"/>
              <a:gd name="connsiteY43-44050" fmla="*/ 3588431 h 6858000"/>
              <a:gd name="connsiteX44-44051" fmla="*/ 5655472 w 6115796"/>
              <a:gd name="connsiteY44-44052" fmla="*/ 3678877 h 6858000"/>
              <a:gd name="connsiteX45-44053" fmla="*/ 5683015 w 6115796"/>
              <a:gd name="connsiteY45-44054" fmla="*/ 3762025 h 6858000"/>
              <a:gd name="connsiteX46-44055" fmla="*/ 5696643 w 6115796"/>
              <a:gd name="connsiteY46-44056" fmla="*/ 3773888 h 6858000"/>
              <a:gd name="connsiteX47-44057" fmla="*/ 5768491 w 6115796"/>
              <a:gd name="connsiteY47-44058" fmla="*/ 3914399 h 6858000"/>
              <a:gd name="connsiteX48-44059" fmla="*/ 5793123 w 6115796"/>
              <a:gd name="connsiteY48-44060" fmla="*/ 3969952 h 6858000"/>
              <a:gd name="connsiteX49-44061" fmla="*/ 5808321 w 6115796"/>
              <a:gd name="connsiteY49-44062" fmla="*/ 3988153 h 6858000"/>
              <a:gd name="connsiteX50-44063" fmla="*/ 5825621 w 6115796"/>
              <a:gd name="connsiteY50-44064" fmla="*/ 4015525 h 6858000"/>
              <a:gd name="connsiteX51-44065" fmla="*/ 5860672 w 6115796"/>
              <a:gd name="connsiteY51-44066" fmla="*/ 4061579 h 6858000"/>
              <a:gd name="connsiteX52-44067" fmla="*/ 5894095 w 6115796"/>
              <a:gd name="connsiteY52-44068" fmla="*/ 4128857 h 6858000"/>
              <a:gd name="connsiteX53-44069" fmla="*/ 5903513 w 6115796"/>
              <a:gd name="connsiteY53-44070" fmla="*/ 4187661 h 6858000"/>
              <a:gd name="connsiteX54-44071" fmla="*/ 5946705 w 6115796"/>
              <a:gd name="connsiteY54-44072" fmla="*/ 4428051 h 6858000"/>
              <a:gd name="connsiteX55-44073" fmla="*/ 5949261 w 6115796"/>
              <a:gd name="connsiteY55-44074" fmla="*/ 4449185 h 6858000"/>
              <a:gd name="connsiteX56-44075" fmla="*/ 5968960 w 6115796"/>
              <a:gd name="connsiteY56-44076" fmla="*/ 4482655 h 6858000"/>
              <a:gd name="connsiteX57-44077" fmla="*/ 5998138 w 6115796"/>
              <a:gd name="connsiteY57-44078" fmla="*/ 4697518 h 6858000"/>
              <a:gd name="connsiteX58-44079" fmla="*/ 6007819 w 6115796"/>
              <a:gd name="connsiteY58-44080" fmla="*/ 4858148 h 6858000"/>
              <a:gd name="connsiteX59-44081" fmla="*/ 6007749 w 6115796"/>
              <a:gd name="connsiteY59-44082" fmla="*/ 4964715 h 6858000"/>
              <a:gd name="connsiteX60-44083" fmla="*/ 6005269 w 6115796"/>
              <a:gd name="connsiteY60-44084" fmla="*/ 5150567 h 6858000"/>
              <a:gd name="connsiteX61-44085" fmla="*/ 6001127 w 6115796"/>
              <a:gd name="connsiteY61-44086" fmla="*/ 5164609 h 6858000"/>
              <a:gd name="connsiteX62-44087" fmla="*/ 5998514 w 6115796"/>
              <a:gd name="connsiteY62-44088" fmla="*/ 5189673 h 6858000"/>
              <a:gd name="connsiteX63-44089" fmla="*/ 6018409 w 6115796"/>
              <a:gd name="connsiteY63-44090" fmla="*/ 5227157 h 6858000"/>
              <a:gd name="connsiteX64-44091" fmla="*/ 6036748 w 6115796"/>
              <a:gd name="connsiteY64-44092" fmla="*/ 5322752 h 6858000"/>
              <a:gd name="connsiteX65-44093" fmla="*/ 6037677 w 6115796"/>
              <a:gd name="connsiteY65-44094" fmla="*/ 5354807 h 6858000"/>
              <a:gd name="connsiteX66-44095" fmla="*/ 6053435 w 6115796"/>
              <a:gd name="connsiteY66-44096" fmla="*/ 5387547 h 6858000"/>
              <a:gd name="connsiteX67-44097" fmla="*/ 6068640 w 6115796"/>
              <a:gd name="connsiteY67-44098" fmla="*/ 5474503 h 6858000"/>
              <a:gd name="connsiteX68-44099" fmla="*/ 6080922 w 6115796"/>
              <a:gd name="connsiteY68-44100" fmla="*/ 5561070 h 6858000"/>
              <a:gd name="connsiteX69-44101" fmla="*/ 6096949 w 6115796"/>
              <a:gd name="connsiteY69-44102" fmla="*/ 5648179 h 6858000"/>
              <a:gd name="connsiteX70-44103" fmla="*/ 6115796 w 6115796"/>
              <a:gd name="connsiteY70-44104" fmla="*/ 5862844 h 6858000"/>
              <a:gd name="connsiteX71-44105" fmla="*/ 6045436 w 6115796"/>
              <a:gd name="connsiteY71-44106" fmla="*/ 6124480 h 6858000"/>
              <a:gd name="connsiteX72-44107" fmla="*/ 6030489 w 6115796"/>
              <a:gd name="connsiteY72-44108" fmla="*/ 6317666 h 6858000"/>
              <a:gd name="connsiteX73-44109" fmla="*/ 6007492 w 6115796"/>
              <a:gd name="connsiteY73-44110" fmla="*/ 6440818 h 6858000"/>
              <a:gd name="connsiteX74-44111" fmla="*/ 6009467 w 6115796"/>
              <a:gd name="connsiteY74-44112" fmla="*/ 6487076 h 6858000"/>
              <a:gd name="connsiteX75-44113" fmla="*/ 5995064 w 6115796"/>
              <a:gd name="connsiteY75-44114" fmla="*/ 6540791 h 6858000"/>
              <a:gd name="connsiteX76-44115" fmla="*/ 5986207 w 6115796"/>
              <a:gd name="connsiteY76-44116" fmla="*/ 6695855 h 6858000"/>
              <a:gd name="connsiteX77-44117" fmla="*/ 5979428 w 6115796"/>
              <a:gd name="connsiteY77-44118" fmla="*/ 6754678 h 6858000"/>
              <a:gd name="connsiteX78-44119" fmla="*/ 5984543 w 6115796"/>
              <a:gd name="connsiteY78-44120" fmla="*/ 6811016 h 6858000"/>
              <a:gd name="connsiteX79-44121" fmla="*/ 5979671 w 6115796"/>
              <a:gd name="connsiteY79-44122" fmla="*/ 6858000 h 6858000"/>
              <a:gd name="connsiteX80-44123" fmla="*/ 0 w 6115796"/>
              <a:gd name="connsiteY80-44124" fmla="*/ 6858000 h 6858000"/>
              <a:gd name="connsiteX81-44125" fmla="*/ 0 w 6115796"/>
              <a:gd name="connsiteY81-44126" fmla="*/ 0 h 6858000"/>
              <a:gd name="connsiteX0-44127" fmla="*/ 0 w 6115796"/>
              <a:gd name="connsiteY0-44128" fmla="*/ 0 h 6858000"/>
              <a:gd name="connsiteX1-44129" fmla="*/ 4965888 w 6115796"/>
              <a:gd name="connsiteY1-44130" fmla="*/ 0 h 6858000"/>
              <a:gd name="connsiteX2-44131" fmla="*/ 4967767 w 6115796"/>
              <a:gd name="connsiteY2-44132" fmla="*/ 7930 h 6858000"/>
              <a:gd name="connsiteX3-44133" fmla="*/ 4979444 w 6115796"/>
              <a:gd name="connsiteY3-44134" fmla="*/ 43921 h 6858000"/>
              <a:gd name="connsiteX4-44135" fmla="*/ 5021173 w 6115796"/>
              <a:gd name="connsiteY4-44136" fmla="*/ 123738 h 6858000"/>
              <a:gd name="connsiteX5-44137" fmla="*/ 5075458 w 6115796"/>
              <a:gd name="connsiteY5-44138" fmla="*/ 264355 h 6858000"/>
              <a:gd name="connsiteX6-44139" fmla="*/ 5081175 w 6115796"/>
              <a:gd name="connsiteY6-44140" fmla="*/ 277448 h 6858000"/>
              <a:gd name="connsiteX7-44141" fmla="*/ 5097011 w 6115796"/>
              <a:gd name="connsiteY7-44142" fmla="*/ 355616 h 6858000"/>
              <a:gd name="connsiteX8-44143" fmla="*/ 5153000 w 6115796"/>
              <a:gd name="connsiteY8-44144" fmla="*/ 507134 h 6858000"/>
              <a:gd name="connsiteX9-44145" fmla="*/ 5171282 w 6115796"/>
              <a:gd name="connsiteY9-44146" fmla="*/ 602071 h 6858000"/>
              <a:gd name="connsiteX10-44147" fmla="*/ 5176196 w 6115796"/>
              <a:gd name="connsiteY10-44148" fmla="*/ 636822 h 6858000"/>
              <a:gd name="connsiteX11-44149" fmla="*/ 5189051 w 6115796"/>
              <a:gd name="connsiteY11-44150" fmla="*/ 782518 h 6858000"/>
              <a:gd name="connsiteX12-44151" fmla="*/ 5218707 w 6115796"/>
              <a:gd name="connsiteY12-44152" fmla="*/ 886387 h 6858000"/>
              <a:gd name="connsiteX13-44153" fmla="*/ 5221281 w 6115796"/>
              <a:gd name="connsiteY13-44154" fmla="*/ 920873 h 6858000"/>
              <a:gd name="connsiteX14-44155" fmla="*/ 5201018 w 6115796"/>
              <a:gd name="connsiteY14-44156" fmla="*/ 1095027 h 6858000"/>
              <a:gd name="connsiteX15-44157" fmla="*/ 5189234 w 6115796"/>
              <a:gd name="connsiteY15-44158" fmla="*/ 1217308 h 6858000"/>
              <a:gd name="connsiteX16-44159" fmla="*/ 5202769 w 6115796"/>
              <a:gd name="connsiteY16-44160" fmla="*/ 1269450 h 6858000"/>
              <a:gd name="connsiteX17-44161" fmla="*/ 5225968 w 6115796"/>
              <a:gd name="connsiteY17-44162" fmla="*/ 1357994 h 6858000"/>
              <a:gd name="connsiteX18-44163" fmla="*/ 5231437 w 6115796"/>
              <a:gd name="connsiteY18-44164" fmla="*/ 1373779 h 6858000"/>
              <a:gd name="connsiteX19-44165" fmla="*/ 5237226 w 6115796"/>
              <a:gd name="connsiteY19-44166" fmla="*/ 1441327 h 6858000"/>
              <a:gd name="connsiteX20-44167" fmla="*/ 5255653 w 6115796"/>
              <a:gd name="connsiteY20-44168" fmla="*/ 1524712 h 6858000"/>
              <a:gd name="connsiteX21-44169" fmla="*/ 5263491 w 6115796"/>
              <a:gd name="connsiteY21-44170" fmla="*/ 1642938 h 6858000"/>
              <a:gd name="connsiteX22-44171" fmla="*/ 5256552 w 6115796"/>
              <a:gd name="connsiteY22-44172" fmla="*/ 1672509 h 6858000"/>
              <a:gd name="connsiteX23-44173" fmla="*/ 5266931 w 6115796"/>
              <a:gd name="connsiteY23-44174" fmla="*/ 1866147 h 6858000"/>
              <a:gd name="connsiteX24-44175" fmla="*/ 5255696 w 6115796"/>
              <a:gd name="connsiteY24-44176" fmla="*/ 1953770 h 6858000"/>
              <a:gd name="connsiteX25-44177" fmla="*/ 5252592 w 6115796"/>
              <a:gd name="connsiteY25-44178" fmla="*/ 2092210 h 6858000"/>
              <a:gd name="connsiteX26-44179" fmla="*/ 5250104 w 6115796"/>
              <a:gd name="connsiteY26-44180" fmla="*/ 2249166 h 6858000"/>
              <a:gd name="connsiteX27-44181" fmla="*/ 5251214 w 6115796"/>
              <a:gd name="connsiteY27-44182" fmla="*/ 2250944 h 6858000"/>
              <a:gd name="connsiteX28-44183" fmla="*/ 5250644 w 6115796"/>
              <a:gd name="connsiteY28-44184" fmla="*/ 2266619 h 6858000"/>
              <a:gd name="connsiteX29-44185" fmla="*/ 5293877 w 6115796"/>
              <a:gd name="connsiteY29-44186" fmla="*/ 2368649 h 6858000"/>
              <a:gd name="connsiteX30-44187" fmla="*/ 5311338 w 6115796"/>
              <a:gd name="connsiteY30-44188" fmla="*/ 2404034 h 6858000"/>
              <a:gd name="connsiteX31-44189" fmla="*/ 5338366 w 6115796"/>
              <a:gd name="connsiteY31-44190" fmla="*/ 2465052 h 6858000"/>
              <a:gd name="connsiteX32-44191" fmla="*/ 5371263 w 6115796"/>
              <a:gd name="connsiteY32-44192" fmla="*/ 2586413 h 6858000"/>
              <a:gd name="connsiteX33-44193" fmla="*/ 5407503 w 6115796"/>
              <a:gd name="connsiteY33-44194" fmla="*/ 2786290 h 6858000"/>
              <a:gd name="connsiteX34-44195" fmla="*/ 5407356 w 6115796"/>
              <a:gd name="connsiteY34-44196" fmla="*/ 2787545 h 6858000"/>
              <a:gd name="connsiteX35-44197" fmla="*/ 5457023 w 6115796"/>
              <a:gd name="connsiteY35-44198" fmla="*/ 2858292 h 6858000"/>
              <a:gd name="connsiteX36-44199" fmla="*/ 5484061 w 6115796"/>
              <a:gd name="connsiteY36-44200" fmla="*/ 2919216 h 6858000"/>
              <a:gd name="connsiteX37-44201" fmla="*/ 5482415 w 6115796"/>
              <a:gd name="connsiteY37-44202" fmla="*/ 3004079 h 6858000"/>
              <a:gd name="connsiteX38-44203" fmla="*/ 5503944 w 6115796"/>
              <a:gd name="connsiteY38-44204" fmla="*/ 3123335 h 6858000"/>
              <a:gd name="connsiteX39-44205" fmla="*/ 5516007 w 6115796"/>
              <a:gd name="connsiteY39-44206" fmla="*/ 3258473 h 6858000"/>
              <a:gd name="connsiteX40-44207" fmla="*/ 5589758 w 6115796"/>
              <a:gd name="connsiteY40-44208" fmla="*/ 3453699 h 6858000"/>
              <a:gd name="connsiteX41-44209" fmla="*/ 5596144 w 6115796"/>
              <a:gd name="connsiteY41-44210" fmla="*/ 3534624 h 6858000"/>
              <a:gd name="connsiteX42-44211" fmla="*/ 5597750 w 6115796"/>
              <a:gd name="connsiteY42-44212" fmla="*/ 3534129 h 6858000"/>
              <a:gd name="connsiteX43-44213" fmla="*/ 5618377 w 6115796"/>
              <a:gd name="connsiteY43-44214" fmla="*/ 3588431 h 6858000"/>
              <a:gd name="connsiteX44-44215" fmla="*/ 5655472 w 6115796"/>
              <a:gd name="connsiteY44-44216" fmla="*/ 3678877 h 6858000"/>
              <a:gd name="connsiteX45-44217" fmla="*/ 5683015 w 6115796"/>
              <a:gd name="connsiteY45-44218" fmla="*/ 3762025 h 6858000"/>
              <a:gd name="connsiteX46-44219" fmla="*/ 5696643 w 6115796"/>
              <a:gd name="connsiteY46-44220" fmla="*/ 3773888 h 6858000"/>
              <a:gd name="connsiteX47-44221" fmla="*/ 5768491 w 6115796"/>
              <a:gd name="connsiteY47-44222" fmla="*/ 3914399 h 6858000"/>
              <a:gd name="connsiteX48-44223" fmla="*/ 5793123 w 6115796"/>
              <a:gd name="connsiteY48-44224" fmla="*/ 3969952 h 6858000"/>
              <a:gd name="connsiteX49-44225" fmla="*/ 5808321 w 6115796"/>
              <a:gd name="connsiteY49-44226" fmla="*/ 3988153 h 6858000"/>
              <a:gd name="connsiteX50-44227" fmla="*/ 5825621 w 6115796"/>
              <a:gd name="connsiteY50-44228" fmla="*/ 4015525 h 6858000"/>
              <a:gd name="connsiteX51-44229" fmla="*/ 5860672 w 6115796"/>
              <a:gd name="connsiteY51-44230" fmla="*/ 4061579 h 6858000"/>
              <a:gd name="connsiteX52-44231" fmla="*/ 5894095 w 6115796"/>
              <a:gd name="connsiteY52-44232" fmla="*/ 4128857 h 6858000"/>
              <a:gd name="connsiteX53-44233" fmla="*/ 5903513 w 6115796"/>
              <a:gd name="connsiteY53-44234" fmla="*/ 4187661 h 6858000"/>
              <a:gd name="connsiteX54-44235" fmla="*/ 5946705 w 6115796"/>
              <a:gd name="connsiteY54-44236" fmla="*/ 4428051 h 6858000"/>
              <a:gd name="connsiteX55-44237" fmla="*/ 5949261 w 6115796"/>
              <a:gd name="connsiteY55-44238" fmla="*/ 4449185 h 6858000"/>
              <a:gd name="connsiteX56-44239" fmla="*/ 5968960 w 6115796"/>
              <a:gd name="connsiteY56-44240" fmla="*/ 4482655 h 6858000"/>
              <a:gd name="connsiteX57-44241" fmla="*/ 5998138 w 6115796"/>
              <a:gd name="connsiteY57-44242" fmla="*/ 4697518 h 6858000"/>
              <a:gd name="connsiteX58-44243" fmla="*/ 6007819 w 6115796"/>
              <a:gd name="connsiteY58-44244" fmla="*/ 4858148 h 6858000"/>
              <a:gd name="connsiteX59-44245" fmla="*/ 6007749 w 6115796"/>
              <a:gd name="connsiteY59-44246" fmla="*/ 4964715 h 6858000"/>
              <a:gd name="connsiteX60-44247" fmla="*/ 6005269 w 6115796"/>
              <a:gd name="connsiteY60-44248" fmla="*/ 5150567 h 6858000"/>
              <a:gd name="connsiteX61-44249" fmla="*/ 6001127 w 6115796"/>
              <a:gd name="connsiteY61-44250" fmla="*/ 5164609 h 6858000"/>
              <a:gd name="connsiteX62-44251" fmla="*/ 5998514 w 6115796"/>
              <a:gd name="connsiteY62-44252" fmla="*/ 5189673 h 6858000"/>
              <a:gd name="connsiteX63-44253" fmla="*/ 6018409 w 6115796"/>
              <a:gd name="connsiteY63-44254" fmla="*/ 5227157 h 6858000"/>
              <a:gd name="connsiteX64-44255" fmla="*/ 6036748 w 6115796"/>
              <a:gd name="connsiteY64-44256" fmla="*/ 5322752 h 6858000"/>
              <a:gd name="connsiteX65-44257" fmla="*/ 6037677 w 6115796"/>
              <a:gd name="connsiteY65-44258" fmla="*/ 5354807 h 6858000"/>
              <a:gd name="connsiteX66-44259" fmla="*/ 6053435 w 6115796"/>
              <a:gd name="connsiteY66-44260" fmla="*/ 5387547 h 6858000"/>
              <a:gd name="connsiteX67-44261" fmla="*/ 6068640 w 6115796"/>
              <a:gd name="connsiteY67-44262" fmla="*/ 5474503 h 6858000"/>
              <a:gd name="connsiteX68-44263" fmla="*/ 6080922 w 6115796"/>
              <a:gd name="connsiteY68-44264" fmla="*/ 5561070 h 6858000"/>
              <a:gd name="connsiteX69-44265" fmla="*/ 6096949 w 6115796"/>
              <a:gd name="connsiteY69-44266" fmla="*/ 5648179 h 6858000"/>
              <a:gd name="connsiteX70-44267" fmla="*/ 6115796 w 6115796"/>
              <a:gd name="connsiteY70-44268" fmla="*/ 5862844 h 6858000"/>
              <a:gd name="connsiteX71-44269" fmla="*/ 6045436 w 6115796"/>
              <a:gd name="connsiteY71-44270" fmla="*/ 6124480 h 6858000"/>
              <a:gd name="connsiteX72-44271" fmla="*/ 6030489 w 6115796"/>
              <a:gd name="connsiteY72-44272" fmla="*/ 6317666 h 6858000"/>
              <a:gd name="connsiteX73-44273" fmla="*/ 6007492 w 6115796"/>
              <a:gd name="connsiteY73-44274" fmla="*/ 6440818 h 6858000"/>
              <a:gd name="connsiteX74-44275" fmla="*/ 6009467 w 6115796"/>
              <a:gd name="connsiteY74-44276" fmla="*/ 6487076 h 6858000"/>
              <a:gd name="connsiteX75-44277" fmla="*/ 5995064 w 6115796"/>
              <a:gd name="connsiteY75-44278" fmla="*/ 6540791 h 6858000"/>
              <a:gd name="connsiteX76-44279" fmla="*/ 5986207 w 6115796"/>
              <a:gd name="connsiteY76-44280" fmla="*/ 6695855 h 6858000"/>
              <a:gd name="connsiteX77-44281" fmla="*/ 5979428 w 6115796"/>
              <a:gd name="connsiteY77-44282" fmla="*/ 6754678 h 6858000"/>
              <a:gd name="connsiteX78-44283" fmla="*/ 5984543 w 6115796"/>
              <a:gd name="connsiteY78-44284" fmla="*/ 6811016 h 6858000"/>
              <a:gd name="connsiteX79-44285" fmla="*/ 5979671 w 6115796"/>
              <a:gd name="connsiteY79-44286" fmla="*/ 6858000 h 6858000"/>
              <a:gd name="connsiteX80-44287" fmla="*/ 0 w 6115796"/>
              <a:gd name="connsiteY80-44288" fmla="*/ 6858000 h 6858000"/>
              <a:gd name="connsiteX81-44289" fmla="*/ 0 w 6115796"/>
              <a:gd name="connsiteY81-44290" fmla="*/ 0 h 6858000"/>
              <a:gd name="connsiteX0-44291" fmla="*/ 0 w 6115796"/>
              <a:gd name="connsiteY0-44292" fmla="*/ 0 h 6858000"/>
              <a:gd name="connsiteX1-44293" fmla="*/ 4965888 w 6115796"/>
              <a:gd name="connsiteY1-44294" fmla="*/ 0 h 6858000"/>
              <a:gd name="connsiteX2-44295" fmla="*/ 4967767 w 6115796"/>
              <a:gd name="connsiteY2-44296" fmla="*/ 7930 h 6858000"/>
              <a:gd name="connsiteX3-44297" fmla="*/ 4979444 w 6115796"/>
              <a:gd name="connsiteY3-44298" fmla="*/ 43921 h 6858000"/>
              <a:gd name="connsiteX4-44299" fmla="*/ 5021173 w 6115796"/>
              <a:gd name="connsiteY4-44300" fmla="*/ 123738 h 6858000"/>
              <a:gd name="connsiteX5-44301" fmla="*/ 5075458 w 6115796"/>
              <a:gd name="connsiteY5-44302" fmla="*/ 264355 h 6858000"/>
              <a:gd name="connsiteX6-44303" fmla="*/ 5081175 w 6115796"/>
              <a:gd name="connsiteY6-44304" fmla="*/ 277448 h 6858000"/>
              <a:gd name="connsiteX7-44305" fmla="*/ 5097011 w 6115796"/>
              <a:gd name="connsiteY7-44306" fmla="*/ 355616 h 6858000"/>
              <a:gd name="connsiteX8-44307" fmla="*/ 5153000 w 6115796"/>
              <a:gd name="connsiteY8-44308" fmla="*/ 507134 h 6858000"/>
              <a:gd name="connsiteX9-44309" fmla="*/ 5171282 w 6115796"/>
              <a:gd name="connsiteY9-44310" fmla="*/ 602071 h 6858000"/>
              <a:gd name="connsiteX10-44311" fmla="*/ 5176196 w 6115796"/>
              <a:gd name="connsiteY10-44312" fmla="*/ 636822 h 6858000"/>
              <a:gd name="connsiteX11-44313" fmla="*/ 5189051 w 6115796"/>
              <a:gd name="connsiteY11-44314" fmla="*/ 782518 h 6858000"/>
              <a:gd name="connsiteX12-44315" fmla="*/ 5218707 w 6115796"/>
              <a:gd name="connsiteY12-44316" fmla="*/ 886387 h 6858000"/>
              <a:gd name="connsiteX13-44317" fmla="*/ 5221281 w 6115796"/>
              <a:gd name="connsiteY13-44318" fmla="*/ 920873 h 6858000"/>
              <a:gd name="connsiteX14-44319" fmla="*/ 5201018 w 6115796"/>
              <a:gd name="connsiteY14-44320" fmla="*/ 1095027 h 6858000"/>
              <a:gd name="connsiteX15-44321" fmla="*/ 5189234 w 6115796"/>
              <a:gd name="connsiteY15-44322" fmla="*/ 1217308 h 6858000"/>
              <a:gd name="connsiteX16-44323" fmla="*/ 5202769 w 6115796"/>
              <a:gd name="connsiteY16-44324" fmla="*/ 1269450 h 6858000"/>
              <a:gd name="connsiteX17-44325" fmla="*/ 5225968 w 6115796"/>
              <a:gd name="connsiteY17-44326" fmla="*/ 1357994 h 6858000"/>
              <a:gd name="connsiteX18-44327" fmla="*/ 5231437 w 6115796"/>
              <a:gd name="connsiteY18-44328" fmla="*/ 1373779 h 6858000"/>
              <a:gd name="connsiteX19-44329" fmla="*/ 5237226 w 6115796"/>
              <a:gd name="connsiteY19-44330" fmla="*/ 1441327 h 6858000"/>
              <a:gd name="connsiteX20-44331" fmla="*/ 5255653 w 6115796"/>
              <a:gd name="connsiteY20-44332" fmla="*/ 1524712 h 6858000"/>
              <a:gd name="connsiteX21-44333" fmla="*/ 5263491 w 6115796"/>
              <a:gd name="connsiteY21-44334" fmla="*/ 1642938 h 6858000"/>
              <a:gd name="connsiteX22-44335" fmla="*/ 5256552 w 6115796"/>
              <a:gd name="connsiteY22-44336" fmla="*/ 1672509 h 6858000"/>
              <a:gd name="connsiteX23-44337" fmla="*/ 5266931 w 6115796"/>
              <a:gd name="connsiteY23-44338" fmla="*/ 1866147 h 6858000"/>
              <a:gd name="connsiteX24-44339" fmla="*/ 5255696 w 6115796"/>
              <a:gd name="connsiteY24-44340" fmla="*/ 1953770 h 6858000"/>
              <a:gd name="connsiteX25-44341" fmla="*/ 5252592 w 6115796"/>
              <a:gd name="connsiteY25-44342" fmla="*/ 2092210 h 6858000"/>
              <a:gd name="connsiteX26-44343" fmla="*/ 5250104 w 6115796"/>
              <a:gd name="connsiteY26-44344" fmla="*/ 2249166 h 6858000"/>
              <a:gd name="connsiteX27-44345" fmla="*/ 5251214 w 6115796"/>
              <a:gd name="connsiteY27-44346" fmla="*/ 2250944 h 6858000"/>
              <a:gd name="connsiteX28-44347" fmla="*/ 5250644 w 6115796"/>
              <a:gd name="connsiteY28-44348" fmla="*/ 2266619 h 6858000"/>
              <a:gd name="connsiteX29-44349" fmla="*/ 5293877 w 6115796"/>
              <a:gd name="connsiteY29-44350" fmla="*/ 2368649 h 6858000"/>
              <a:gd name="connsiteX30-44351" fmla="*/ 5311338 w 6115796"/>
              <a:gd name="connsiteY30-44352" fmla="*/ 2404034 h 6858000"/>
              <a:gd name="connsiteX31-44353" fmla="*/ 5338366 w 6115796"/>
              <a:gd name="connsiteY31-44354" fmla="*/ 2465052 h 6858000"/>
              <a:gd name="connsiteX32-44355" fmla="*/ 5371263 w 6115796"/>
              <a:gd name="connsiteY32-44356" fmla="*/ 2586413 h 6858000"/>
              <a:gd name="connsiteX33-44357" fmla="*/ 5407503 w 6115796"/>
              <a:gd name="connsiteY33-44358" fmla="*/ 2786290 h 6858000"/>
              <a:gd name="connsiteX34-44359" fmla="*/ 5407356 w 6115796"/>
              <a:gd name="connsiteY34-44360" fmla="*/ 2787545 h 6858000"/>
              <a:gd name="connsiteX35-44361" fmla="*/ 5457023 w 6115796"/>
              <a:gd name="connsiteY35-44362" fmla="*/ 2858292 h 6858000"/>
              <a:gd name="connsiteX36-44363" fmla="*/ 5484061 w 6115796"/>
              <a:gd name="connsiteY36-44364" fmla="*/ 2919216 h 6858000"/>
              <a:gd name="connsiteX37-44365" fmla="*/ 5482415 w 6115796"/>
              <a:gd name="connsiteY37-44366" fmla="*/ 3004079 h 6858000"/>
              <a:gd name="connsiteX38-44367" fmla="*/ 5503944 w 6115796"/>
              <a:gd name="connsiteY38-44368" fmla="*/ 3123335 h 6858000"/>
              <a:gd name="connsiteX39-44369" fmla="*/ 5516007 w 6115796"/>
              <a:gd name="connsiteY39-44370" fmla="*/ 3258473 h 6858000"/>
              <a:gd name="connsiteX40-44371" fmla="*/ 5589758 w 6115796"/>
              <a:gd name="connsiteY40-44372" fmla="*/ 3453699 h 6858000"/>
              <a:gd name="connsiteX41-44373" fmla="*/ 5596144 w 6115796"/>
              <a:gd name="connsiteY41-44374" fmla="*/ 3534624 h 6858000"/>
              <a:gd name="connsiteX42-44375" fmla="*/ 5597750 w 6115796"/>
              <a:gd name="connsiteY42-44376" fmla="*/ 3534129 h 6858000"/>
              <a:gd name="connsiteX43-44377" fmla="*/ 5618377 w 6115796"/>
              <a:gd name="connsiteY43-44378" fmla="*/ 3588431 h 6858000"/>
              <a:gd name="connsiteX44-44379" fmla="*/ 5655472 w 6115796"/>
              <a:gd name="connsiteY44-44380" fmla="*/ 3678877 h 6858000"/>
              <a:gd name="connsiteX45-44381" fmla="*/ 5683015 w 6115796"/>
              <a:gd name="connsiteY45-44382" fmla="*/ 3762025 h 6858000"/>
              <a:gd name="connsiteX46-44383" fmla="*/ 5696643 w 6115796"/>
              <a:gd name="connsiteY46-44384" fmla="*/ 3773888 h 6858000"/>
              <a:gd name="connsiteX47-44385" fmla="*/ 5768491 w 6115796"/>
              <a:gd name="connsiteY47-44386" fmla="*/ 3914399 h 6858000"/>
              <a:gd name="connsiteX48-44387" fmla="*/ 5793123 w 6115796"/>
              <a:gd name="connsiteY48-44388" fmla="*/ 3969952 h 6858000"/>
              <a:gd name="connsiteX49-44389" fmla="*/ 5808321 w 6115796"/>
              <a:gd name="connsiteY49-44390" fmla="*/ 3988153 h 6858000"/>
              <a:gd name="connsiteX50-44391" fmla="*/ 5825621 w 6115796"/>
              <a:gd name="connsiteY50-44392" fmla="*/ 4015525 h 6858000"/>
              <a:gd name="connsiteX51-44393" fmla="*/ 5860672 w 6115796"/>
              <a:gd name="connsiteY51-44394" fmla="*/ 4061579 h 6858000"/>
              <a:gd name="connsiteX52-44395" fmla="*/ 5894095 w 6115796"/>
              <a:gd name="connsiteY52-44396" fmla="*/ 4128857 h 6858000"/>
              <a:gd name="connsiteX53-44397" fmla="*/ 5903513 w 6115796"/>
              <a:gd name="connsiteY53-44398" fmla="*/ 4187661 h 6858000"/>
              <a:gd name="connsiteX54-44399" fmla="*/ 5946705 w 6115796"/>
              <a:gd name="connsiteY54-44400" fmla="*/ 4428051 h 6858000"/>
              <a:gd name="connsiteX55-44401" fmla="*/ 5949261 w 6115796"/>
              <a:gd name="connsiteY55-44402" fmla="*/ 4449185 h 6858000"/>
              <a:gd name="connsiteX56-44403" fmla="*/ 5968960 w 6115796"/>
              <a:gd name="connsiteY56-44404" fmla="*/ 4482655 h 6858000"/>
              <a:gd name="connsiteX57-44405" fmla="*/ 5998138 w 6115796"/>
              <a:gd name="connsiteY57-44406" fmla="*/ 4697518 h 6858000"/>
              <a:gd name="connsiteX58-44407" fmla="*/ 6007819 w 6115796"/>
              <a:gd name="connsiteY58-44408" fmla="*/ 4858148 h 6858000"/>
              <a:gd name="connsiteX59-44409" fmla="*/ 6007749 w 6115796"/>
              <a:gd name="connsiteY59-44410" fmla="*/ 4964715 h 6858000"/>
              <a:gd name="connsiteX60-44411" fmla="*/ 6005269 w 6115796"/>
              <a:gd name="connsiteY60-44412" fmla="*/ 5150567 h 6858000"/>
              <a:gd name="connsiteX61-44413" fmla="*/ 6001127 w 6115796"/>
              <a:gd name="connsiteY61-44414" fmla="*/ 5164609 h 6858000"/>
              <a:gd name="connsiteX62-44415" fmla="*/ 5998514 w 6115796"/>
              <a:gd name="connsiteY62-44416" fmla="*/ 5189673 h 6858000"/>
              <a:gd name="connsiteX63-44417" fmla="*/ 6018409 w 6115796"/>
              <a:gd name="connsiteY63-44418" fmla="*/ 5227157 h 6858000"/>
              <a:gd name="connsiteX64-44419" fmla="*/ 6036748 w 6115796"/>
              <a:gd name="connsiteY64-44420" fmla="*/ 5322752 h 6858000"/>
              <a:gd name="connsiteX65-44421" fmla="*/ 6037677 w 6115796"/>
              <a:gd name="connsiteY65-44422" fmla="*/ 5354807 h 6858000"/>
              <a:gd name="connsiteX66-44423" fmla="*/ 6053435 w 6115796"/>
              <a:gd name="connsiteY66-44424" fmla="*/ 5387547 h 6858000"/>
              <a:gd name="connsiteX67-44425" fmla="*/ 6068640 w 6115796"/>
              <a:gd name="connsiteY67-44426" fmla="*/ 5474503 h 6858000"/>
              <a:gd name="connsiteX68-44427" fmla="*/ 6080922 w 6115796"/>
              <a:gd name="connsiteY68-44428" fmla="*/ 5561070 h 6858000"/>
              <a:gd name="connsiteX69-44429" fmla="*/ 6096949 w 6115796"/>
              <a:gd name="connsiteY69-44430" fmla="*/ 5648179 h 6858000"/>
              <a:gd name="connsiteX70-44431" fmla="*/ 6115796 w 6115796"/>
              <a:gd name="connsiteY70-44432" fmla="*/ 5862844 h 6858000"/>
              <a:gd name="connsiteX71-44433" fmla="*/ 6045436 w 6115796"/>
              <a:gd name="connsiteY71-44434" fmla="*/ 6124480 h 6858000"/>
              <a:gd name="connsiteX72-44435" fmla="*/ 6030489 w 6115796"/>
              <a:gd name="connsiteY72-44436" fmla="*/ 6317666 h 6858000"/>
              <a:gd name="connsiteX73-44437" fmla="*/ 6007492 w 6115796"/>
              <a:gd name="connsiteY73-44438" fmla="*/ 6440818 h 6858000"/>
              <a:gd name="connsiteX74-44439" fmla="*/ 6009467 w 6115796"/>
              <a:gd name="connsiteY74-44440" fmla="*/ 6487076 h 6858000"/>
              <a:gd name="connsiteX75-44441" fmla="*/ 5995064 w 6115796"/>
              <a:gd name="connsiteY75-44442" fmla="*/ 6540791 h 6858000"/>
              <a:gd name="connsiteX76-44443" fmla="*/ 5986207 w 6115796"/>
              <a:gd name="connsiteY76-44444" fmla="*/ 6695855 h 6858000"/>
              <a:gd name="connsiteX77-44445" fmla="*/ 5979428 w 6115796"/>
              <a:gd name="connsiteY77-44446" fmla="*/ 6754678 h 6858000"/>
              <a:gd name="connsiteX78-44447" fmla="*/ 5984543 w 6115796"/>
              <a:gd name="connsiteY78-44448" fmla="*/ 6811016 h 6858000"/>
              <a:gd name="connsiteX79-44449" fmla="*/ 5979671 w 6115796"/>
              <a:gd name="connsiteY79-44450" fmla="*/ 6858000 h 6858000"/>
              <a:gd name="connsiteX80-44451" fmla="*/ 0 w 6115796"/>
              <a:gd name="connsiteY80-44452" fmla="*/ 6858000 h 6858000"/>
              <a:gd name="connsiteX81-44453" fmla="*/ 0 w 6115796"/>
              <a:gd name="connsiteY81-44454" fmla="*/ 0 h 6858000"/>
              <a:gd name="connsiteX0-44455" fmla="*/ 0 w 6115796"/>
              <a:gd name="connsiteY0-44456" fmla="*/ 0 h 6858000"/>
              <a:gd name="connsiteX1-44457" fmla="*/ 4965888 w 6115796"/>
              <a:gd name="connsiteY1-44458" fmla="*/ 0 h 6858000"/>
              <a:gd name="connsiteX2-44459" fmla="*/ 4967767 w 6115796"/>
              <a:gd name="connsiteY2-44460" fmla="*/ 7930 h 6858000"/>
              <a:gd name="connsiteX3-44461" fmla="*/ 4979444 w 6115796"/>
              <a:gd name="connsiteY3-44462" fmla="*/ 43921 h 6858000"/>
              <a:gd name="connsiteX4-44463" fmla="*/ 5021173 w 6115796"/>
              <a:gd name="connsiteY4-44464" fmla="*/ 123738 h 6858000"/>
              <a:gd name="connsiteX5-44465" fmla="*/ 5075458 w 6115796"/>
              <a:gd name="connsiteY5-44466" fmla="*/ 264355 h 6858000"/>
              <a:gd name="connsiteX6-44467" fmla="*/ 5081175 w 6115796"/>
              <a:gd name="connsiteY6-44468" fmla="*/ 277448 h 6858000"/>
              <a:gd name="connsiteX7-44469" fmla="*/ 5097011 w 6115796"/>
              <a:gd name="connsiteY7-44470" fmla="*/ 355616 h 6858000"/>
              <a:gd name="connsiteX8-44471" fmla="*/ 5153000 w 6115796"/>
              <a:gd name="connsiteY8-44472" fmla="*/ 507134 h 6858000"/>
              <a:gd name="connsiteX9-44473" fmla="*/ 5171282 w 6115796"/>
              <a:gd name="connsiteY9-44474" fmla="*/ 602071 h 6858000"/>
              <a:gd name="connsiteX10-44475" fmla="*/ 5176196 w 6115796"/>
              <a:gd name="connsiteY10-44476" fmla="*/ 636822 h 6858000"/>
              <a:gd name="connsiteX11-44477" fmla="*/ 5189051 w 6115796"/>
              <a:gd name="connsiteY11-44478" fmla="*/ 782518 h 6858000"/>
              <a:gd name="connsiteX12-44479" fmla="*/ 5218707 w 6115796"/>
              <a:gd name="connsiteY12-44480" fmla="*/ 886387 h 6858000"/>
              <a:gd name="connsiteX13-44481" fmla="*/ 5221281 w 6115796"/>
              <a:gd name="connsiteY13-44482" fmla="*/ 920873 h 6858000"/>
              <a:gd name="connsiteX14-44483" fmla="*/ 5201018 w 6115796"/>
              <a:gd name="connsiteY14-44484" fmla="*/ 1095027 h 6858000"/>
              <a:gd name="connsiteX15-44485" fmla="*/ 5189234 w 6115796"/>
              <a:gd name="connsiteY15-44486" fmla="*/ 1217308 h 6858000"/>
              <a:gd name="connsiteX16-44487" fmla="*/ 5202769 w 6115796"/>
              <a:gd name="connsiteY16-44488" fmla="*/ 1269450 h 6858000"/>
              <a:gd name="connsiteX17-44489" fmla="*/ 5225968 w 6115796"/>
              <a:gd name="connsiteY17-44490" fmla="*/ 1357994 h 6858000"/>
              <a:gd name="connsiteX18-44491" fmla="*/ 5231437 w 6115796"/>
              <a:gd name="connsiteY18-44492" fmla="*/ 1373779 h 6858000"/>
              <a:gd name="connsiteX19-44493" fmla="*/ 5237226 w 6115796"/>
              <a:gd name="connsiteY19-44494" fmla="*/ 1441327 h 6858000"/>
              <a:gd name="connsiteX20-44495" fmla="*/ 5255653 w 6115796"/>
              <a:gd name="connsiteY20-44496" fmla="*/ 1524712 h 6858000"/>
              <a:gd name="connsiteX21-44497" fmla="*/ 5263491 w 6115796"/>
              <a:gd name="connsiteY21-44498" fmla="*/ 1642938 h 6858000"/>
              <a:gd name="connsiteX22-44499" fmla="*/ 5256552 w 6115796"/>
              <a:gd name="connsiteY22-44500" fmla="*/ 1672509 h 6858000"/>
              <a:gd name="connsiteX23-44501" fmla="*/ 5266931 w 6115796"/>
              <a:gd name="connsiteY23-44502" fmla="*/ 1866147 h 6858000"/>
              <a:gd name="connsiteX24-44503" fmla="*/ 5255696 w 6115796"/>
              <a:gd name="connsiteY24-44504" fmla="*/ 1953770 h 6858000"/>
              <a:gd name="connsiteX25-44505" fmla="*/ 5252592 w 6115796"/>
              <a:gd name="connsiteY25-44506" fmla="*/ 2092210 h 6858000"/>
              <a:gd name="connsiteX26-44507" fmla="*/ 5250104 w 6115796"/>
              <a:gd name="connsiteY26-44508" fmla="*/ 2249166 h 6858000"/>
              <a:gd name="connsiteX27-44509" fmla="*/ 5251214 w 6115796"/>
              <a:gd name="connsiteY27-44510" fmla="*/ 2250944 h 6858000"/>
              <a:gd name="connsiteX28-44511" fmla="*/ 5250644 w 6115796"/>
              <a:gd name="connsiteY28-44512" fmla="*/ 2266619 h 6858000"/>
              <a:gd name="connsiteX29-44513" fmla="*/ 5293877 w 6115796"/>
              <a:gd name="connsiteY29-44514" fmla="*/ 2368649 h 6858000"/>
              <a:gd name="connsiteX30-44515" fmla="*/ 5311338 w 6115796"/>
              <a:gd name="connsiteY30-44516" fmla="*/ 2404034 h 6858000"/>
              <a:gd name="connsiteX31-44517" fmla="*/ 5338366 w 6115796"/>
              <a:gd name="connsiteY31-44518" fmla="*/ 2465052 h 6858000"/>
              <a:gd name="connsiteX32-44519" fmla="*/ 5371263 w 6115796"/>
              <a:gd name="connsiteY32-44520" fmla="*/ 2586413 h 6858000"/>
              <a:gd name="connsiteX33-44521" fmla="*/ 5407503 w 6115796"/>
              <a:gd name="connsiteY33-44522" fmla="*/ 2786290 h 6858000"/>
              <a:gd name="connsiteX34-44523" fmla="*/ 5407356 w 6115796"/>
              <a:gd name="connsiteY34-44524" fmla="*/ 2787545 h 6858000"/>
              <a:gd name="connsiteX35-44525" fmla="*/ 5457023 w 6115796"/>
              <a:gd name="connsiteY35-44526" fmla="*/ 2858292 h 6858000"/>
              <a:gd name="connsiteX36-44527" fmla="*/ 5484061 w 6115796"/>
              <a:gd name="connsiteY36-44528" fmla="*/ 2919216 h 6858000"/>
              <a:gd name="connsiteX37-44529" fmla="*/ 5491940 w 6115796"/>
              <a:gd name="connsiteY37-44530" fmla="*/ 3015985 h 6858000"/>
              <a:gd name="connsiteX38-44531" fmla="*/ 5503944 w 6115796"/>
              <a:gd name="connsiteY38-44532" fmla="*/ 3123335 h 6858000"/>
              <a:gd name="connsiteX39-44533" fmla="*/ 5516007 w 6115796"/>
              <a:gd name="connsiteY39-44534" fmla="*/ 3258473 h 6858000"/>
              <a:gd name="connsiteX40-44535" fmla="*/ 5589758 w 6115796"/>
              <a:gd name="connsiteY40-44536" fmla="*/ 3453699 h 6858000"/>
              <a:gd name="connsiteX41-44537" fmla="*/ 5596144 w 6115796"/>
              <a:gd name="connsiteY41-44538" fmla="*/ 3534624 h 6858000"/>
              <a:gd name="connsiteX42-44539" fmla="*/ 5597750 w 6115796"/>
              <a:gd name="connsiteY42-44540" fmla="*/ 3534129 h 6858000"/>
              <a:gd name="connsiteX43-44541" fmla="*/ 5618377 w 6115796"/>
              <a:gd name="connsiteY43-44542" fmla="*/ 3588431 h 6858000"/>
              <a:gd name="connsiteX44-44543" fmla="*/ 5655472 w 6115796"/>
              <a:gd name="connsiteY44-44544" fmla="*/ 3678877 h 6858000"/>
              <a:gd name="connsiteX45-44545" fmla="*/ 5683015 w 6115796"/>
              <a:gd name="connsiteY45-44546" fmla="*/ 3762025 h 6858000"/>
              <a:gd name="connsiteX46-44547" fmla="*/ 5696643 w 6115796"/>
              <a:gd name="connsiteY46-44548" fmla="*/ 3773888 h 6858000"/>
              <a:gd name="connsiteX47-44549" fmla="*/ 5768491 w 6115796"/>
              <a:gd name="connsiteY47-44550" fmla="*/ 3914399 h 6858000"/>
              <a:gd name="connsiteX48-44551" fmla="*/ 5793123 w 6115796"/>
              <a:gd name="connsiteY48-44552" fmla="*/ 3969952 h 6858000"/>
              <a:gd name="connsiteX49-44553" fmla="*/ 5808321 w 6115796"/>
              <a:gd name="connsiteY49-44554" fmla="*/ 3988153 h 6858000"/>
              <a:gd name="connsiteX50-44555" fmla="*/ 5825621 w 6115796"/>
              <a:gd name="connsiteY50-44556" fmla="*/ 4015525 h 6858000"/>
              <a:gd name="connsiteX51-44557" fmla="*/ 5860672 w 6115796"/>
              <a:gd name="connsiteY51-44558" fmla="*/ 4061579 h 6858000"/>
              <a:gd name="connsiteX52-44559" fmla="*/ 5894095 w 6115796"/>
              <a:gd name="connsiteY52-44560" fmla="*/ 4128857 h 6858000"/>
              <a:gd name="connsiteX53-44561" fmla="*/ 5903513 w 6115796"/>
              <a:gd name="connsiteY53-44562" fmla="*/ 4187661 h 6858000"/>
              <a:gd name="connsiteX54-44563" fmla="*/ 5946705 w 6115796"/>
              <a:gd name="connsiteY54-44564" fmla="*/ 4428051 h 6858000"/>
              <a:gd name="connsiteX55-44565" fmla="*/ 5949261 w 6115796"/>
              <a:gd name="connsiteY55-44566" fmla="*/ 4449185 h 6858000"/>
              <a:gd name="connsiteX56-44567" fmla="*/ 5968960 w 6115796"/>
              <a:gd name="connsiteY56-44568" fmla="*/ 4482655 h 6858000"/>
              <a:gd name="connsiteX57-44569" fmla="*/ 5998138 w 6115796"/>
              <a:gd name="connsiteY57-44570" fmla="*/ 4697518 h 6858000"/>
              <a:gd name="connsiteX58-44571" fmla="*/ 6007819 w 6115796"/>
              <a:gd name="connsiteY58-44572" fmla="*/ 4858148 h 6858000"/>
              <a:gd name="connsiteX59-44573" fmla="*/ 6007749 w 6115796"/>
              <a:gd name="connsiteY59-44574" fmla="*/ 4964715 h 6858000"/>
              <a:gd name="connsiteX60-44575" fmla="*/ 6005269 w 6115796"/>
              <a:gd name="connsiteY60-44576" fmla="*/ 5150567 h 6858000"/>
              <a:gd name="connsiteX61-44577" fmla="*/ 6001127 w 6115796"/>
              <a:gd name="connsiteY61-44578" fmla="*/ 5164609 h 6858000"/>
              <a:gd name="connsiteX62-44579" fmla="*/ 5998514 w 6115796"/>
              <a:gd name="connsiteY62-44580" fmla="*/ 5189673 h 6858000"/>
              <a:gd name="connsiteX63-44581" fmla="*/ 6018409 w 6115796"/>
              <a:gd name="connsiteY63-44582" fmla="*/ 5227157 h 6858000"/>
              <a:gd name="connsiteX64-44583" fmla="*/ 6036748 w 6115796"/>
              <a:gd name="connsiteY64-44584" fmla="*/ 5322752 h 6858000"/>
              <a:gd name="connsiteX65-44585" fmla="*/ 6037677 w 6115796"/>
              <a:gd name="connsiteY65-44586" fmla="*/ 5354807 h 6858000"/>
              <a:gd name="connsiteX66-44587" fmla="*/ 6053435 w 6115796"/>
              <a:gd name="connsiteY66-44588" fmla="*/ 5387547 h 6858000"/>
              <a:gd name="connsiteX67-44589" fmla="*/ 6068640 w 6115796"/>
              <a:gd name="connsiteY67-44590" fmla="*/ 5474503 h 6858000"/>
              <a:gd name="connsiteX68-44591" fmla="*/ 6080922 w 6115796"/>
              <a:gd name="connsiteY68-44592" fmla="*/ 5561070 h 6858000"/>
              <a:gd name="connsiteX69-44593" fmla="*/ 6096949 w 6115796"/>
              <a:gd name="connsiteY69-44594" fmla="*/ 5648179 h 6858000"/>
              <a:gd name="connsiteX70-44595" fmla="*/ 6115796 w 6115796"/>
              <a:gd name="connsiteY70-44596" fmla="*/ 5862844 h 6858000"/>
              <a:gd name="connsiteX71-44597" fmla="*/ 6045436 w 6115796"/>
              <a:gd name="connsiteY71-44598" fmla="*/ 6124480 h 6858000"/>
              <a:gd name="connsiteX72-44599" fmla="*/ 6030489 w 6115796"/>
              <a:gd name="connsiteY72-44600" fmla="*/ 6317666 h 6858000"/>
              <a:gd name="connsiteX73-44601" fmla="*/ 6007492 w 6115796"/>
              <a:gd name="connsiteY73-44602" fmla="*/ 6440818 h 6858000"/>
              <a:gd name="connsiteX74-44603" fmla="*/ 6009467 w 6115796"/>
              <a:gd name="connsiteY74-44604" fmla="*/ 6487076 h 6858000"/>
              <a:gd name="connsiteX75-44605" fmla="*/ 5995064 w 6115796"/>
              <a:gd name="connsiteY75-44606" fmla="*/ 6540791 h 6858000"/>
              <a:gd name="connsiteX76-44607" fmla="*/ 5986207 w 6115796"/>
              <a:gd name="connsiteY76-44608" fmla="*/ 6695855 h 6858000"/>
              <a:gd name="connsiteX77-44609" fmla="*/ 5979428 w 6115796"/>
              <a:gd name="connsiteY77-44610" fmla="*/ 6754678 h 6858000"/>
              <a:gd name="connsiteX78-44611" fmla="*/ 5984543 w 6115796"/>
              <a:gd name="connsiteY78-44612" fmla="*/ 6811016 h 6858000"/>
              <a:gd name="connsiteX79-44613" fmla="*/ 5979671 w 6115796"/>
              <a:gd name="connsiteY79-44614" fmla="*/ 6858000 h 6858000"/>
              <a:gd name="connsiteX80-44615" fmla="*/ 0 w 6115796"/>
              <a:gd name="connsiteY80-44616" fmla="*/ 6858000 h 6858000"/>
              <a:gd name="connsiteX81-44617" fmla="*/ 0 w 6115796"/>
              <a:gd name="connsiteY81-44618" fmla="*/ 0 h 6858000"/>
              <a:gd name="connsiteX0-44619" fmla="*/ 0 w 6115796"/>
              <a:gd name="connsiteY0-44620" fmla="*/ 0 h 6858000"/>
              <a:gd name="connsiteX1-44621" fmla="*/ 4965888 w 6115796"/>
              <a:gd name="connsiteY1-44622" fmla="*/ 0 h 6858000"/>
              <a:gd name="connsiteX2-44623" fmla="*/ 4967767 w 6115796"/>
              <a:gd name="connsiteY2-44624" fmla="*/ 7930 h 6858000"/>
              <a:gd name="connsiteX3-44625" fmla="*/ 4979444 w 6115796"/>
              <a:gd name="connsiteY3-44626" fmla="*/ 43921 h 6858000"/>
              <a:gd name="connsiteX4-44627" fmla="*/ 5021173 w 6115796"/>
              <a:gd name="connsiteY4-44628" fmla="*/ 123738 h 6858000"/>
              <a:gd name="connsiteX5-44629" fmla="*/ 5075458 w 6115796"/>
              <a:gd name="connsiteY5-44630" fmla="*/ 264355 h 6858000"/>
              <a:gd name="connsiteX6-44631" fmla="*/ 5081175 w 6115796"/>
              <a:gd name="connsiteY6-44632" fmla="*/ 277448 h 6858000"/>
              <a:gd name="connsiteX7-44633" fmla="*/ 5097011 w 6115796"/>
              <a:gd name="connsiteY7-44634" fmla="*/ 355616 h 6858000"/>
              <a:gd name="connsiteX8-44635" fmla="*/ 5153000 w 6115796"/>
              <a:gd name="connsiteY8-44636" fmla="*/ 507134 h 6858000"/>
              <a:gd name="connsiteX9-44637" fmla="*/ 5171282 w 6115796"/>
              <a:gd name="connsiteY9-44638" fmla="*/ 602071 h 6858000"/>
              <a:gd name="connsiteX10-44639" fmla="*/ 5176196 w 6115796"/>
              <a:gd name="connsiteY10-44640" fmla="*/ 636822 h 6858000"/>
              <a:gd name="connsiteX11-44641" fmla="*/ 5189051 w 6115796"/>
              <a:gd name="connsiteY11-44642" fmla="*/ 782518 h 6858000"/>
              <a:gd name="connsiteX12-44643" fmla="*/ 5218707 w 6115796"/>
              <a:gd name="connsiteY12-44644" fmla="*/ 886387 h 6858000"/>
              <a:gd name="connsiteX13-44645" fmla="*/ 5221281 w 6115796"/>
              <a:gd name="connsiteY13-44646" fmla="*/ 920873 h 6858000"/>
              <a:gd name="connsiteX14-44647" fmla="*/ 5201018 w 6115796"/>
              <a:gd name="connsiteY14-44648" fmla="*/ 1095027 h 6858000"/>
              <a:gd name="connsiteX15-44649" fmla="*/ 5189234 w 6115796"/>
              <a:gd name="connsiteY15-44650" fmla="*/ 1217308 h 6858000"/>
              <a:gd name="connsiteX16-44651" fmla="*/ 5202769 w 6115796"/>
              <a:gd name="connsiteY16-44652" fmla="*/ 1269450 h 6858000"/>
              <a:gd name="connsiteX17-44653" fmla="*/ 5225968 w 6115796"/>
              <a:gd name="connsiteY17-44654" fmla="*/ 1357994 h 6858000"/>
              <a:gd name="connsiteX18-44655" fmla="*/ 5231437 w 6115796"/>
              <a:gd name="connsiteY18-44656" fmla="*/ 1373779 h 6858000"/>
              <a:gd name="connsiteX19-44657" fmla="*/ 5237226 w 6115796"/>
              <a:gd name="connsiteY19-44658" fmla="*/ 1441327 h 6858000"/>
              <a:gd name="connsiteX20-44659" fmla="*/ 5255653 w 6115796"/>
              <a:gd name="connsiteY20-44660" fmla="*/ 1524712 h 6858000"/>
              <a:gd name="connsiteX21-44661" fmla="*/ 5263491 w 6115796"/>
              <a:gd name="connsiteY21-44662" fmla="*/ 1642938 h 6858000"/>
              <a:gd name="connsiteX22-44663" fmla="*/ 5256552 w 6115796"/>
              <a:gd name="connsiteY22-44664" fmla="*/ 1672509 h 6858000"/>
              <a:gd name="connsiteX23-44665" fmla="*/ 5266931 w 6115796"/>
              <a:gd name="connsiteY23-44666" fmla="*/ 1866147 h 6858000"/>
              <a:gd name="connsiteX24-44667" fmla="*/ 5255696 w 6115796"/>
              <a:gd name="connsiteY24-44668" fmla="*/ 1953770 h 6858000"/>
              <a:gd name="connsiteX25-44669" fmla="*/ 5252592 w 6115796"/>
              <a:gd name="connsiteY25-44670" fmla="*/ 2092210 h 6858000"/>
              <a:gd name="connsiteX26-44671" fmla="*/ 5250104 w 6115796"/>
              <a:gd name="connsiteY26-44672" fmla="*/ 2249166 h 6858000"/>
              <a:gd name="connsiteX27-44673" fmla="*/ 5251214 w 6115796"/>
              <a:gd name="connsiteY27-44674" fmla="*/ 2250944 h 6858000"/>
              <a:gd name="connsiteX28-44675" fmla="*/ 5250644 w 6115796"/>
              <a:gd name="connsiteY28-44676" fmla="*/ 2266619 h 6858000"/>
              <a:gd name="connsiteX29-44677" fmla="*/ 5293877 w 6115796"/>
              <a:gd name="connsiteY29-44678" fmla="*/ 2368649 h 6858000"/>
              <a:gd name="connsiteX30-44679" fmla="*/ 5311338 w 6115796"/>
              <a:gd name="connsiteY30-44680" fmla="*/ 2404034 h 6858000"/>
              <a:gd name="connsiteX31-44681" fmla="*/ 5338366 w 6115796"/>
              <a:gd name="connsiteY31-44682" fmla="*/ 2465052 h 6858000"/>
              <a:gd name="connsiteX32-44683" fmla="*/ 5371263 w 6115796"/>
              <a:gd name="connsiteY32-44684" fmla="*/ 2586413 h 6858000"/>
              <a:gd name="connsiteX33-44685" fmla="*/ 5407503 w 6115796"/>
              <a:gd name="connsiteY33-44686" fmla="*/ 2786290 h 6858000"/>
              <a:gd name="connsiteX34-44687" fmla="*/ 5407356 w 6115796"/>
              <a:gd name="connsiteY34-44688" fmla="*/ 2787545 h 6858000"/>
              <a:gd name="connsiteX35-44689" fmla="*/ 5457023 w 6115796"/>
              <a:gd name="connsiteY35-44690" fmla="*/ 2858292 h 6858000"/>
              <a:gd name="connsiteX36-44691" fmla="*/ 5484061 w 6115796"/>
              <a:gd name="connsiteY36-44692" fmla="*/ 2919216 h 6858000"/>
              <a:gd name="connsiteX37-44693" fmla="*/ 5491940 w 6115796"/>
              <a:gd name="connsiteY37-44694" fmla="*/ 3015985 h 6858000"/>
              <a:gd name="connsiteX38-44695" fmla="*/ 5503944 w 6115796"/>
              <a:gd name="connsiteY38-44696" fmla="*/ 3123335 h 6858000"/>
              <a:gd name="connsiteX39-44697" fmla="*/ 5516007 w 6115796"/>
              <a:gd name="connsiteY39-44698" fmla="*/ 3258473 h 6858000"/>
              <a:gd name="connsiteX40-44699" fmla="*/ 5589758 w 6115796"/>
              <a:gd name="connsiteY40-44700" fmla="*/ 3453699 h 6858000"/>
              <a:gd name="connsiteX41-44701" fmla="*/ 5596144 w 6115796"/>
              <a:gd name="connsiteY41-44702" fmla="*/ 3534624 h 6858000"/>
              <a:gd name="connsiteX42-44703" fmla="*/ 5597750 w 6115796"/>
              <a:gd name="connsiteY42-44704" fmla="*/ 3534129 h 6858000"/>
              <a:gd name="connsiteX43-44705" fmla="*/ 5618377 w 6115796"/>
              <a:gd name="connsiteY43-44706" fmla="*/ 3588431 h 6858000"/>
              <a:gd name="connsiteX44-44707" fmla="*/ 5655472 w 6115796"/>
              <a:gd name="connsiteY44-44708" fmla="*/ 3678877 h 6858000"/>
              <a:gd name="connsiteX45-44709" fmla="*/ 5683015 w 6115796"/>
              <a:gd name="connsiteY45-44710" fmla="*/ 3762025 h 6858000"/>
              <a:gd name="connsiteX46-44711" fmla="*/ 5696643 w 6115796"/>
              <a:gd name="connsiteY46-44712" fmla="*/ 3773888 h 6858000"/>
              <a:gd name="connsiteX47-44713" fmla="*/ 5768491 w 6115796"/>
              <a:gd name="connsiteY47-44714" fmla="*/ 3914399 h 6858000"/>
              <a:gd name="connsiteX48-44715" fmla="*/ 5793123 w 6115796"/>
              <a:gd name="connsiteY48-44716" fmla="*/ 3969952 h 6858000"/>
              <a:gd name="connsiteX49-44717" fmla="*/ 5808321 w 6115796"/>
              <a:gd name="connsiteY49-44718" fmla="*/ 3988153 h 6858000"/>
              <a:gd name="connsiteX50-44719" fmla="*/ 5825621 w 6115796"/>
              <a:gd name="connsiteY50-44720" fmla="*/ 4015525 h 6858000"/>
              <a:gd name="connsiteX51-44721" fmla="*/ 5860672 w 6115796"/>
              <a:gd name="connsiteY51-44722" fmla="*/ 4061579 h 6858000"/>
              <a:gd name="connsiteX52-44723" fmla="*/ 5894095 w 6115796"/>
              <a:gd name="connsiteY52-44724" fmla="*/ 4128857 h 6858000"/>
              <a:gd name="connsiteX53-44725" fmla="*/ 5903513 w 6115796"/>
              <a:gd name="connsiteY53-44726" fmla="*/ 4187661 h 6858000"/>
              <a:gd name="connsiteX54-44727" fmla="*/ 5946705 w 6115796"/>
              <a:gd name="connsiteY54-44728" fmla="*/ 4428051 h 6858000"/>
              <a:gd name="connsiteX55-44729" fmla="*/ 5949261 w 6115796"/>
              <a:gd name="connsiteY55-44730" fmla="*/ 4449185 h 6858000"/>
              <a:gd name="connsiteX56-44731" fmla="*/ 5968960 w 6115796"/>
              <a:gd name="connsiteY56-44732" fmla="*/ 4482655 h 6858000"/>
              <a:gd name="connsiteX57-44733" fmla="*/ 5998138 w 6115796"/>
              <a:gd name="connsiteY57-44734" fmla="*/ 4697518 h 6858000"/>
              <a:gd name="connsiteX58-44735" fmla="*/ 6007819 w 6115796"/>
              <a:gd name="connsiteY58-44736" fmla="*/ 4858148 h 6858000"/>
              <a:gd name="connsiteX59-44737" fmla="*/ 6007749 w 6115796"/>
              <a:gd name="connsiteY59-44738" fmla="*/ 4964715 h 6858000"/>
              <a:gd name="connsiteX60-44739" fmla="*/ 6005269 w 6115796"/>
              <a:gd name="connsiteY60-44740" fmla="*/ 5150567 h 6858000"/>
              <a:gd name="connsiteX61-44741" fmla="*/ 6001127 w 6115796"/>
              <a:gd name="connsiteY61-44742" fmla="*/ 5164609 h 6858000"/>
              <a:gd name="connsiteX62-44743" fmla="*/ 5998514 w 6115796"/>
              <a:gd name="connsiteY62-44744" fmla="*/ 5189673 h 6858000"/>
              <a:gd name="connsiteX63-44745" fmla="*/ 6018409 w 6115796"/>
              <a:gd name="connsiteY63-44746" fmla="*/ 5227157 h 6858000"/>
              <a:gd name="connsiteX64-44747" fmla="*/ 6036748 w 6115796"/>
              <a:gd name="connsiteY64-44748" fmla="*/ 5322752 h 6858000"/>
              <a:gd name="connsiteX65-44749" fmla="*/ 6037677 w 6115796"/>
              <a:gd name="connsiteY65-44750" fmla="*/ 5354807 h 6858000"/>
              <a:gd name="connsiteX66-44751" fmla="*/ 6053435 w 6115796"/>
              <a:gd name="connsiteY66-44752" fmla="*/ 5387547 h 6858000"/>
              <a:gd name="connsiteX67-44753" fmla="*/ 6068640 w 6115796"/>
              <a:gd name="connsiteY67-44754" fmla="*/ 5474503 h 6858000"/>
              <a:gd name="connsiteX68-44755" fmla="*/ 6080922 w 6115796"/>
              <a:gd name="connsiteY68-44756" fmla="*/ 5561070 h 6858000"/>
              <a:gd name="connsiteX69-44757" fmla="*/ 6096949 w 6115796"/>
              <a:gd name="connsiteY69-44758" fmla="*/ 5648179 h 6858000"/>
              <a:gd name="connsiteX70-44759" fmla="*/ 6115796 w 6115796"/>
              <a:gd name="connsiteY70-44760" fmla="*/ 5862844 h 6858000"/>
              <a:gd name="connsiteX71-44761" fmla="*/ 6045436 w 6115796"/>
              <a:gd name="connsiteY71-44762" fmla="*/ 6124480 h 6858000"/>
              <a:gd name="connsiteX72-44763" fmla="*/ 6030489 w 6115796"/>
              <a:gd name="connsiteY72-44764" fmla="*/ 6317666 h 6858000"/>
              <a:gd name="connsiteX73-44765" fmla="*/ 6007492 w 6115796"/>
              <a:gd name="connsiteY73-44766" fmla="*/ 6440818 h 6858000"/>
              <a:gd name="connsiteX74-44767" fmla="*/ 6009467 w 6115796"/>
              <a:gd name="connsiteY74-44768" fmla="*/ 6487076 h 6858000"/>
              <a:gd name="connsiteX75-44769" fmla="*/ 5995064 w 6115796"/>
              <a:gd name="connsiteY75-44770" fmla="*/ 6540791 h 6858000"/>
              <a:gd name="connsiteX76-44771" fmla="*/ 5986207 w 6115796"/>
              <a:gd name="connsiteY76-44772" fmla="*/ 6695855 h 6858000"/>
              <a:gd name="connsiteX77-44773" fmla="*/ 5979428 w 6115796"/>
              <a:gd name="connsiteY77-44774" fmla="*/ 6754678 h 6858000"/>
              <a:gd name="connsiteX78-44775" fmla="*/ 5984543 w 6115796"/>
              <a:gd name="connsiteY78-44776" fmla="*/ 6811016 h 6858000"/>
              <a:gd name="connsiteX79-44777" fmla="*/ 5979671 w 6115796"/>
              <a:gd name="connsiteY79-44778" fmla="*/ 6858000 h 6858000"/>
              <a:gd name="connsiteX80-44779" fmla="*/ 0 w 6115796"/>
              <a:gd name="connsiteY80-44780" fmla="*/ 6858000 h 6858000"/>
              <a:gd name="connsiteX81-44781" fmla="*/ 0 w 6115796"/>
              <a:gd name="connsiteY81-44782" fmla="*/ 0 h 6858000"/>
              <a:gd name="connsiteX0-44783" fmla="*/ 0 w 6115796"/>
              <a:gd name="connsiteY0-44784" fmla="*/ 0 h 6858000"/>
              <a:gd name="connsiteX1-44785" fmla="*/ 4965888 w 6115796"/>
              <a:gd name="connsiteY1-44786" fmla="*/ 0 h 6858000"/>
              <a:gd name="connsiteX2-44787" fmla="*/ 4967767 w 6115796"/>
              <a:gd name="connsiteY2-44788" fmla="*/ 7930 h 6858000"/>
              <a:gd name="connsiteX3-44789" fmla="*/ 4979444 w 6115796"/>
              <a:gd name="connsiteY3-44790" fmla="*/ 43921 h 6858000"/>
              <a:gd name="connsiteX4-44791" fmla="*/ 5021173 w 6115796"/>
              <a:gd name="connsiteY4-44792" fmla="*/ 123738 h 6858000"/>
              <a:gd name="connsiteX5-44793" fmla="*/ 5075458 w 6115796"/>
              <a:gd name="connsiteY5-44794" fmla="*/ 264355 h 6858000"/>
              <a:gd name="connsiteX6-44795" fmla="*/ 5081175 w 6115796"/>
              <a:gd name="connsiteY6-44796" fmla="*/ 277448 h 6858000"/>
              <a:gd name="connsiteX7-44797" fmla="*/ 5097011 w 6115796"/>
              <a:gd name="connsiteY7-44798" fmla="*/ 355616 h 6858000"/>
              <a:gd name="connsiteX8-44799" fmla="*/ 5153000 w 6115796"/>
              <a:gd name="connsiteY8-44800" fmla="*/ 507134 h 6858000"/>
              <a:gd name="connsiteX9-44801" fmla="*/ 5171282 w 6115796"/>
              <a:gd name="connsiteY9-44802" fmla="*/ 602071 h 6858000"/>
              <a:gd name="connsiteX10-44803" fmla="*/ 5176196 w 6115796"/>
              <a:gd name="connsiteY10-44804" fmla="*/ 636822 h 6858000"/>
              <a:gd name="connsiteX11-44805" fmla="*/ 5189051 w 6115796"/>
              <a:gd name="connsiteY11-44806" fmla="*/ 782518 h 6858000"/>
              <a:gd name="connsiteX12-44807" fmla="*/ 5218707 w 6115796"/>
              <a:gd name="connsiteY12-44808" fmla="*/ 886387 h 6858000"/>
              <a:gd name="connsiteX13-44809" fmla="*/ 5221281 w 6115796"/>
              <a:gd name="connsiteY13-44810" fmla="*/ 920873 h 6858000"/>
              <a:gd name="connsiteX14-44811" fmla="*/ 5201018 w 6115796"/>
              <a:gd name="connsiteY14-44812" fmla="*/ 1095027 h 6858000"/>
              <a:gd name="connsiteX15-44813" fmla="*/ 5189234 w 6115796"/>
              <a:gd name="connsiteY15-44814" fmla="*/ 1217308 h 6858000"/>
              <a:gd name="connsiteX16-44815" fmla="*/ 5202769 w 6115796"/>
              <a:gd name="connsiteY16-44816" fmla="*/ 1269450 h 6858000"/>
              <a:gd name="connsiteX17-44817" fmla="*/ 5225968 w 6115796"/>
              <a:gd name="connsiteY17-44818" fmla="*/ 1357994 h 6858000"/>
              <a:gd name="connsiteX18-44819" fmla="*/ 5231437 w 6115796"/>
              <a:gd name="connsiteY18-44820" fmla="*/ 1373779 h 6858000"/>
              <a:gd name="connsiteX19-44821" fmla="*/ 5237226 w 6115796"/>
              <a:gd name="connsiteY19-44822" fmla="*/ 1441327 h 6858000"/>
              <a:gd name="connsiteX20-44823" fmla="*/ 5255653 w 6115796"/>
              <a:gd name="connsiteY20-44824" fmla="*/ 1524712 h 6858000"/>
              <a:gd name="connsiteX21-44825" fmla="*/ 5263491 w 6115796"/>
              <a:gd name="connsiteY21-44826" fmla="*/ 1642938 h 6858000"/>
              <a:gd name="connsiteX22-44827" fmla="*/ 5256552 w 6115796"/>
              <a:gd name="connsiteY22-44828" fmla="*/ 1672509 h 6858000"/>
              <a:gd name="connsiteX23-44829" fmla="*/ 5266931 w 6115796"/>
              <a:gd name="connsiteY23-44830" fmla="*/ 1866147 h 6858000"/>
              <a:gd name="connsiteX24-44831" fmla="*/ 5255696 w 6115796"/>
              <a:gd name="connsiteY24-44832" fmla="*/ 1953770 h 6858000"/>
              <a:gd name="connsiteX25-44833" fmla="*/ 5252592 w 6115796"/>
              <a:gd name="connsiteY25-44834" fmla="*/ 2092210 h 6858000"/>
              <a:gd name="connsiteX26-44835" fmla="*/ 5250104 w 6115796"/>
              <a:gd name="connsiteY26-44836" fmla="*/ 2249166 h 6858000"/>
              <a:gd name="connsiteX27-44837" fmla="*/ 5250644 w 6115796"/>
              <a:gd name="connsiteY27-44838" fmla="*/ 2266619 h 6858000"/>
              <a:gd name="connsiteX28-44839" fmla="*/ 5293877 w 6115796"/>
              <a:gd name="connsiteY28-44840" fmla="*/ 2368649 h 6858000"/>
              <a:gd name="connsiteX29-44841" fmla="*/ 5311338 w 6115796"/>
              <a:gd name="connsiteY29-44842" fmla="*/ 2404034 h 6858000"/>
              <a:gd name="connsiteX30-44843" fmla="*/ 5338366 w 6115796"/>
              <a:gd name="connsiteY30-44844" fmla="*/ 2465052 h 6858000"/>
              <a:gd name="connsiteX31-44845" fmla="*/ 5371263 w 6115796"/>
              <a:gd name="connsiteY31-44846" fmla="*/ 2586413 h 6858000"/>
              <a:gd name="connsiteX32-44847" fmla="*/ 5407503 w 6115796"/>
              <a:gd name="connsiteY32-44848" fmla="*/ 2786290 h 6858000"/>
              <a:gd name="connsiteX33-44849" fmla="*/ 5407356 w 6115796"/>
              <a:gd name="connsiteY33-44850" fmla="*/ 2787545 h 6858000"/>
              <a:gd name="connsiteX34-44851" fmla="*/ 5457023 w 6115796"/>
              <a:gd name="connsiteY34-44852" fmla="*/ 2858292 h 6858000"/>
              <a:gd name="connsiteX35-44853" fmla="*/ 5484061 w 6115796"/>
              <a:gd name="connsiteY35-44854" fmla="*/ 2919216 h 6858000"/>
              <a:gd name="connsiteX36-44855" fmla="*/ 5491940 w 6115796"/>
              <a:gd name="connsiteY36-44856" fmla="*/ 3015985 h 6858000"/>
              <a:gd name="connsiteX37-44857" fmla="*/ 5503944 w 6115796"/>
              <a:gd name="connsiteY37-44858" fmla="*/ 3123335 h 6858000"/>
              <a:gd name="connsiteX38-44859" fmla="*/ 5516007 w 6115796"/>
              <a:gd name="connsiteY38-44860" fmla="*/ 3258473 h 6858000"/>
              <a:gd name="connsiteX39-44861" fmla="*/ 5589758 w 6115796"/>
              <a:gd name="connsiteY39-44862" fmla="*/ 3453699 h 6858000"/>
              <a:gd name="connsiteX40-44863" fmla="*/ 5596144 w 6115796"/>
              <a:gd name="connsiteY40-44864" fmla="*/ 3534624 h 6858000"/>
              <a:gd name="connsiteX41-44865" fmla="*/ 5597750 w 6115796"/>
              <a:gd name="connsiteY41-44866" fmla="*/ 3534129 h 6858000"/>
              <a:gd name="connsiteX42-44867" fmla="*/ 5618377 w 6115796"/>
              <a:gd name="connsiteY42-44868" fmla="*/ 3588431 h 6858000"/>
              <a:gd name="connsiteX43-44869" fmla="*/ 5655472 w 6115796"/>
              <a:gd name="connsiteY43-44870" fmla="*/ 3678877 h 6858000"/>
              <a:gd name="connsiteX44-44871" fmla="*/ 5683015 w 6115796"/>
              <a:gd name="connsiteY44-44872" fmla="*/ 3762025 h 6858000"/>
              <a:gd name="connsiteX45-44873" fmla="*/ 5696643 w 6115796"/>
              <a:gd name="connsiteY45-44874" fmla="*/ 3773888 h 6858000"/>
              <a:gd name="connsiteX46-44875" fmla="*/ 5768491 w 6115796"/>
              <a:gd name="connsiteY46-44876" fmla="*/ 3914399 h 6858000"/>
              <a:gd name="connsiteX47-44877" fmla="*/ 5793123 w 6115796"/>
              <a:gd name="connsiteY47-44878" fmla="*/ 3969952 h 6858000"/>
              <a:gd name="connsiteX48-44879" fmla="*/ 5808321 w 6115796"/>
              <a:gd name="connsiteY48-44880" fmla="*/ 3988153 h 6858000"/>
              <a:gd name="connsiteX49-44881" fmla="*/ 5825621 w 6115796"/>
              <a:gd name="connsiteY49-44882" fmla="*/ 4015525 h 6858000"/>
              <a:gd name="connsiteX50-44883" fmla="*/ 5860672 w 6115796"/>
              <a:gd name="connsiteY50-44884" fmla="*/ 4061579 h 6858000"/>
              <a:gd name="connsiteX51-44885" fmla="*/ 5894095 w 6115796"/>
              <a:gd name="connsiteY51-44886" fmla="*/ 4128857 h 6858000"/>
              <a:gd name="connsiteX52-44887" fmla="*/ 5903513 w 6115796"/>
              <a:gd name="connsiteY52-44888" fmla="*/ 4187661 h 6858000"/>
              <a:gd name="connsiteX53-44889" fmla="*/ 5946705 w 6115796"/>
              <a:gd name="connsiteY53-44890" fmla="*/ 4428051 h 6858000"/>
              <a:gd name="connsiteX54-44891" fmla="*/ 5949261 w 6115796"/>
              <a:gd name="connsiteY54-44892" fmla="*/ 4449185 h 6858000"/>
              <a:gd name="connsiteX55-44893" fmla="*/ 5968960 w 6115796"/>
              <a:gd name="connsiteY55-44894" fmla="*/ 4482655 h 6858000"/>
              <a:gd name="connsiteX56-44895" fmla="*/ 5998138 w 6115796"/>
              <a:gd name="connsiteY56-44896" fmla="*/ 4697518 h 6858000"/>
              <a:gd name="connsiteX57-44897" fmla="*/ 6007819 w 6115796"/>
              <a:gd name="connsiteY57-44898" fmla="*/ 4858148 h 6858000"/>
              <a:gd name="connsiteX58-44899" fmla="*/ 6007749 w 6115796"/>
              <a:gd name="connsiteY58-44900" fmla="*/ 4964715 h 6858000"/>
              <a:gd name="connsiteX59-44901" fmla="*/ 6005269 w 6115796"/>
              <a:gd name="connsiteY59-44902" fmla="*/ 5150567 h 6858000"/>
              <a:gd name="connsiteX60-44903" fmla="*/ 6001127 w 6115796"/>
              <a:gd name="connsiteY60-44904" fmla="*/ 5164609 h 6858000"/>
              <a:gd name="connsiteX61-44905" fmla="*/ 5998514 w 6115796"/>
              <a:gd name="connsiteY61-44906" fmla="*/ 5189673 h 6858000"/>
              <a:gd name="connsiteX62-44907" fmla="*/ 6018409 w 6115796"/>
              <a:gd name="connsiteY62-44908" fmla="*/ 5227157 h 6858000"/>
              <a:gd name="connsiteX63-44909" fmla="*/ 6036748 w 6115796"/>
              <a:gd name="connsiteY63-44910" fmla="*/ 5322752 h 6858000"/>
              <a:gd name="connsiteX64-44911" fmla="*/ 6037677 w 6115796"/>
              <a:gd name="connsiteY64-44912" fmla="*/ 5354807 h 6858000"/>
              <a:gd name="connsiteX65-44913" fmla="*/ 6053435 w 6115796"/>
              <a:gd name="connsiteY65-44914" fmla="*/ 5387547 h 6858000"/>
              <a:gd name="connsiteX66-44915" fmla="*/ 6068640 w 6115796"/>
              <a:gd name="connsiteY66-44916" fmla="*/ 5474503 h 6858000"/>
              <a:gd name="connsiteX67-44917" fmla="*/ 6080922 w 6115796"/>
              <a:gd name="connsiteY67-44918" fmla="*/ 5561070 h 6858000"/>
              <a:gd name="connsiteX68-44919" fmla="*/ 6096949 w 6115796"/>
              <a:gd name="connsiteY68-44920" fmla="*/ 5648179 h 6858000"/>
              <a:gd name="connsiteX69-44921" fmla="*/ 6115796 w 6115796"/>
              <a:gd name="connsiteY69-44922" fmla="*/ 5862844 h 6858000"/>
              <a:gd name="connsiteX70-44923" fmla="*/ 6045436 w 6115796"/>
              <a:gd name="connsiteY70-44924" fmla="*/ 6124480 h 6858000"/>
              <a:gd name="connsiteX71-44925" fmla="*/ 6030489 w 6115796"/>
              <a:gd name="connsiteY71-44926" fmla="*/ 6317666 h 6858000"/>
              <a:gd name="connsiteX72-44927" fmla="*/ 6007492 w 6115796"/>
              <a:gd name="connsiteY72-44928" fmla="*/ 6440818 h 6858000"/>
              <a:gd name="connsiteX73-44929" fmla="*/ 6009467 w 6115796"/>
              <a:gd name="connsiteY73-44930" fmla="*/ 6487076 h 6858000"/>
              <a:gd name="connsiteX74-44931" fmla="*/ 5995064 w 6115796"/>
              <a:gd name="connsiteY74-44932" fmla="*/ 6540791 h 6858000"/>
              <a:gd name="connsiteX75-44933" fmla="*/ 5986207 w 6115796"/>
              <a:gd name="connsiteY75-44934" fmla="*/ 6695855 h 6858000"/>
              <a:gd name="connsiteX76-44935" fmla="*/ 5979428 w 6115796"/>
              <a:gd name="connsiteY76-44936" fmla="*/ 6754678 h 6858000"/>
              <a:gd name="connsiteX77-44937" fmla="*/ 5984543 w 6115796"/>
              <a:gd name="connsiteY77-44938" fmla="*/ 6811016 h 6858000"/>
              <a:gd name="connsiteX78-44939" fmla="*/ 5979671 w 6115796"/>
              <a:gd name="connsiteY78-44940" fmla="*/ 6858000 h 6858000"/>
              <a:gd name="connsiteX79-44941" fmla="*/ 0 w 6115796"/>
              <a:gd name="connsiteY79-44942" fmla="*/ 6858000 h 6858000"/>
              <a:gd name="connsiteX80-44943" fmla="*/ 0 w 6115796"/>
              <a:gd name="connsiteY80-44944" fmla="*/ 0 h 6858000"/>
              <a:gd name="connsiteX0-44945" fmla="*/ 0 w 6115796"/>
              <a:gd name="connsiteY0-44946" fmla="*/ 0 h 6858000"/>
              <a:gd name="connsiteX1-44947" fmla="*/ 4965888 w 6115796"/>
              <a:gd name="connsiteY1-44948" fmla="*/ 0 h 6858000"/>
              <a:gd name="connsiteX2-44949" fmla="*/ 4967767 w 6115796"/>
              <a:gd name="connsiteY2-44950" fmla="*/ 7930 h 6858000"/>
              <a:gd name="connsiteX3-44951" fmla="*/ 4979444 w 6115796"/>
              <a:gd name="connsiteY3-44952" fmla="*/ 43921 h 6858000"/>
              <a:gd name="connsiteX4-44953" fmla="*/ 5021173 w 6115796"/>
              <a:gd name="connsiteY4-44954" fmla="*/ 123738 h 6858000"/>
              <a:gd name="connsiteX5-44955" fmla="*/ 5075458 w 6115796"/>
              <a:gd name="connsiteY5-44956" fmla="*/ 264355 h 6858000"/>
              <a:gd name="connsiteX6-44957" fmla="*/ 5081175 w 6115796"/>
              <a:gd name="connsiteY6-44958" fmla="*/ 277448 h 6858000"/>
              <a:gd name="connsiteX7-44959" fmla="*/ 5097011 w 6115796"/>
              <a:gd name="connsiteY7-44960" fmla="*/ 355616 h 6858000"/>
              <a:gd name="connsiteX8-44961" fmla="*/ 5153000 w 6115796"/>
              <a:gd name="connsiteY8-44962" fmla="*/ 507134 h 6858000"/>
              <a:gd name="connsiteX9-44963" fmla="*/ 5171282 w 6115796"/>
              <a:gd name="connsiteY9-44964" fmla="*/ 602071 h 6858000"/>
              <a:gd name="connsiteX10-44965" fmla="*/ 5176196 w 6115796"/>
              <a:gd name="connsiteY10-44966" fmla="*/ 636822 h 6858000"/>
              <a:gd name="connsiteX11-44967" fmla="*/ 5189051 w 6115796"/>
              <a:gd name="connsiteY11-44968" fmla="*/ 782518 h 6858000"/>
              <a:gd name="connsiteX12-44969" fmla="*/ 5218707 w 6115796"/>
              <a:gd name="connsiteY12-44970" fmla="*/ 886387 h 6858000"/>
              <a:gd name="connsiteX13-44971" fmla="*/ 5221281 w 6115796"/>
              <a:gd name="connsiteY13-44972" fmla="*/ 920873 h 6858000"/>
              <a:gd name="connsiteX14-44973" fmla="*/ 5201018 w 6115796"/>
              <a:gd name="connsiteY14-44974" fmla="*/ 1095027 h 6858000"/>
              <a:gd name="connsiteX15-44975" fmla="*/ 5189234 w 6115796"/>
              <a:gd name="connsiteY15-44976" fmla="*/ 1217308 h 6858000"/>
              <a:gd name="connsiteX16-44977" fmla="*/ 5202769 w 6115796"/>
              <a:gd name="connsiteY16-44978" fmla="*/ 1269450 h 6858000"/>
              <a:gd name="connsiteX17-44979" fmla="*/ 5225968 w 6115796"/>
              <a:gd name="connsiteY17-44980" fmla="*/ 1357994 h 6858000"/>
              <a:gd name="connsiteX18-44981" fmla="*/ 5231437 w 6115796"/>
              <a:gd name="connsiteY18-44982" fmla="*/ 1373779 h 6858000"/>
              <a:gd name="connsiteX19-44983" fmla="*/ 5237226 w 6115796"/>
              <a:gd name="connsiteY19-44984" fmla="*/ 1441327 h 6858000"/>
              <a:gd name="connsiteX20-44985" fmla="*/ 5255653 w 6115796"/>
              <a:gd name="connsiteY20-44986" fmla="*/ 1524712 h 6858000"/>
              <a:gd name="connsiteX21-44987" fmla="*/ 5263491 w 6115796"/>
              <a:gd name="connsiteY21-44988" fmla="*/ 1642938 h 6858000"/>
              <a:gd name="connsiteX22-44989" fmla="*/ 5256552 w 6115796"/>
              <a:gd name="connsiteY22-44990" fmla="*/ 1672509 h 6858000"/>
              <a:gd name="connsiteX23-44991" fmla="*/ 5266931 w 6115796"/>
              <a:gd name="connsiteY23-44992" fmla="*/ 1866147 h 6858000"/>
              <a:gd name="connsiteX24-44993" fmla="*/ 5255696 w 6115796"/>
              <a:gd name="connsiteY24-44994" fmla="*/ 1953770 h 6858000"/>
              <a:gd name="connsiteX25-44995" fmla="*/ 5252592 w 6115796"/>
              <a:gd name="connsiteY25-44996" fmla="*/ 2092210 h 6858000"/>
              <a:gd name="connsiteX26-44997" fmla="*/ 5257248 w 6115796"/>
              <a:gd name="connsiteY26-44998" fmla="*/ 2203922 h 6858000"/>
              <a:gd name="connsiteX27-44999" fmla="*/ 5250644 w 6115796"/>
              <a:gd name="connsiteY27-45000" fmla="*/ 2266619 h 6858000"/>
              <a:gd name="connsiteX28-45001" fmla="*/ 5293877 w 6115796"/>
              <a:gd name="connsiteY28-45002" fmla="*/ 2368649 h 6858000"/>
              <a:gd name="connsiteX29-45003" fmla="*/ 5311338 w 6115796"/>
              <a:gd name="connsiteY29-45004" fmla="*/ 2404034 h 6858000"/>
              <a:gd name="connsiteX30-45005" fmla="*/ 5338366 w 6115796"/>
              <a:gd name="connsiteY30-45006" fmla="*/ 2465052 h 6858000"/>
              <a:gd name="connsiteX31-45007" fmla="*/ 5371263 w 6115796"/>
              <a:gd name="connsiteY31-45008" fmla="*/ 2586413 h 6858000"/>
              <a:gd name="connsiteX32-45009" fmla="*/ 5407503 w 6115796"/>
              <a:gd name="connsiteY32-45010" fmla="*/ 2786290 h 6858000"/>
              <a:gd name="connsiteX33-45011" fmla="*/ 5407356 w 6115796"/>
              <a:gd name="connsiteY33-45012" fmla="*/ 2787545 h 6858000"/>
              <a:gd name="connsiteX34-45013" fmla="*/ 5457023 w 6115796"/>
              <a:gd name="connsiteY34-45014" fmla="*/ 2858292 h 6858000"/>
              <a:gd name="connsiteX35-45015" fmla="*/ 5484061 w 6115796"/>
              <a:gd name="connsiteY35-45016" fmla="*/ 2919216 h 6858000"/>
              <a:gd name="connsiteX36-45017" fmla="*/ 5491940 w 6115796"/>
              <a:gd name="connsiteY36-45018" fmla="*/ 3015985 h 6858000"/>
              <a:gd name="connsiteX37-45019" fmla="*/ 5503944 w 6115796"/>
              <a:gd name="connsiteY37-45020" fmla="*/ 3123335 h 6858000"/>
              <a:gd name="connsiteX38-45021" fmla="*/ 5516007 w 6115796"/>
              <a:gd name="connsiteY38-45022" fmla="*/ 3258473 h 6858000"/>
              <a:gd name="connsiteX39-45023" fmla="*/ 5589758 w 6115796"/>
              <a:gd name="connsiteY39-45024" fmla="*/ 3453699 h 6858000"/>
              <a:gd name="connsiteX40-45025" fmla="*/ 5596144 w 6115796"/>
              <a:gd name="connsiteY40-45026" fmla="*/ 3534624 h 6858000"/>
              <a:gd name="connsiteX41-45027" fmla="*/ 5597750 w 6115796"/>
              <a:gd name="connsiteY41-45028" fmla="*/ 3534129 h 6858000"/>
              <a:gd name="connsiteX42-45029" fmla="*/ 5618377 w 6115796"/>
              <a:gd name="connsiteY42-45030" fmla="*/ 3588431 h 6858000"/>
              <a:gd name="connsiteX43-45031" fmla="*/ 5655472 w 6115796"/>
              <a:gd name="connsiteY43-45032" fmla="*/ 3678877 h 6858000"/>
              <a:gd name="connsiteX44-45033" fmla="*/ 5683015 w 6115796"/>
              <a:gd name="connsiteY44-45034" fmla="*/ 3762025 h 6858000"/>
              <a:gd name="connsiteX45-45035" fmla="*/ 5696643 w 6115796"/>
              <a:gd name="connsiteY45-45036" fmla="*/ 3773888 h 6858000"/>
              <a:gd name="connsiteX46-45037" fmla="*/ 5768491 w 6115796"/>
              <a:gd name="connsiteY46-45038" fmla="*/ 3914399 h 6858000"/>
              <a:gd name="connsiteX47-45039" fmla="*/ 5793123 w 6115796"/>
              <a:gd name="connsiteY47-45040" fmla="*/ 3969952 h 6858000"/>
              <a:gd name="connsiteX48-45041" fmla="*/ 5808321 w 6115796"/>
              <a:gd name="connsiteY48-45042" fmla="*/ 3988153 h 6858000"/>
              <a:gd name="connsiteX49-45043" fmla="*/ 5825621 w 6115796"/>
              <a:gd name="connsiteY49-45044" fmla="*/ 4015525 h 6858000"/>
              <a:gd name="connsiteX50-45045" fmla="*/ 5860672 w 6115796"/>
              <a:gd name="connsiteY50-45046" fmla="*/ 4061579 h 6858000"/>
              <a:gd name="connsiteX51-45047" fmla="*/ 5894095 w 6115796"/>
              <a:gd name="connsiteY51-45048" fmla="*/ 4128857 h 6858000"/>
              <a:gd name="connsiteX52-45049" fmla="*/ 5903513 w 6115796"/>
              <a:gd name="connsiteY52-45050" fmla="*/ 4187661 h 6858000"/>
              <a:gd name="connsiteX53-45051" fmla="*/ 5946705 w 6115796"/>
              <a:gd name="connsiteY53-45052" fmla="*/ 4428051 h 6858000"/>
              <a:gd name="connsiteX54-45053" fmla="*/ 5949261 w 6115796"/>
              <a:gd name="connsiteY54-45054" fmla="*/ 4449185 h 6858000"/>
              <a:gd name="connsiteX55-45055" fmla="*/ 5968960 w 6115796"/>
              <a:gd name="connsiteY55-45056" fmla="*/ 4482655 h 6858000"/>
              <a:gd name="connsiteX56-45057" fmla="*/ 5998138 w 6115796"/>
              <a:gd name="connsiteY56-45058" fmla="*/ 4697518 h 6858000"/>
              <a:gd name="connsiteX57-45059" fmla="*/ 6007819 w 6115796"/>
              <a:gd name="connsiteY57-45060" fmla="*/ 4858148 h 6858000"/>
              <a:gd name="connsiteX58-45061" fmla="*/ 6007749 w 6115796"/>
              <a:gd name="connsiteY58-45062" fmla="*/ 4964715 h 6858000"/>
              <a:gd name="connsiteX59-45063" fmla="*/ 6005269 w 6115796"/>
              <a:gd name="connsiteY59-45064" fmla="*/ 5150567 h 6858000"/>
              <a:gd name="connsiteX60-45065" fmla="*/ 6001127 w 6115796"/>
              <a:gd name="connsiteY60-45066" fmla="*/ 5164609 h 6858000"/>
              <a:gd name="connsiteX61-45067" fmla="*/ 5998514 w 6115796"/>
              <a:gd name="connsiteY61-45068" fmla="*/ 5189673 h 6858000"/>
              <a:gd name="connsiteX62-45069" fmla="*/ 6018409 w 6115796"/>
              <a:gd name="connsiteY62-45070" fmla="*/ 5227157 h 6858000"/>
              <a:gd name="connsiteX63-45071" fmla="*/ 6036748 w 6115796"/>
              <a:gd name="connsiteY63-45072" fmla="*/ 5322752 h 6858000"/>
              <a:gd name="connsiteX64-45073" fmla="*/ 6037677 w 6115796"/>
              <a:gd name="connsiteY64-45074" fmla="*/ 5354807 h 6858000"/>
              <a:gd name="connsiteX65-45075" fmla="*/ 6053435 w 6115796"/>
              <a:gd name="connsiteY65-45076" fmla="*/ 5387547 h 6858000"/>
              <a:gd name="connsiteX66-45077" fmla="*/ 6068640 w 6115796"/>
              <a:gd name="connsiteY66-45078" fmla="*/ 5474503 h 6858000"/>
              <a:gd name="connsiteX67-45079" fmla="*/ 6080922 w 6115796"/>
              <a:gd name="connsiteY67-45080" fmla="*/ 5561070 h 6858000"/>
              <a:gd name="connsiteX68-45081" fmla="*/ 6096949 w 6115796"/>
              <a:gd name="connsiteY68-45082" fmla="*/ 5648179 h 6858000"/>
              <a:gd name="connsiteX69-45083" fmla="*/ 6115796 w 6115796"/>
              <a:gd name="connsiteY69-45084" fmla="*/ 5862844 h 6858000"/>
              <a:gd name="connsiteX70-45085" fmla="*/ 6045436 w 6115796"/>
              <a:gd name="connsiteY70-45086" fmla="*/ 6124480 h 6858000"/>
              <a:gd name="connsiteX71-45087" fmla="*/ 6030489 w 6115796"/>
              <a:gd name="connsiteY71-45088" fmla="*/ 6317666 h 6858000"/>
              <a:gd name="connsiteX72-45089" fmla="*/ 6007492 w 6115796"/>
              <a:gd name="connsiteY72-45090" fmla="*/ 6440818 h 6858000"/>
              <a:gd name="connsiteX73-45091" fmla="*/ 6009467 w 6115796"/>
              <a:gd name="connsiteY73-45092" fmla="*/ 6487076 h 6858000"/>
              <a:gd name="connsiteX74-45093" fmla="*/ 5995064 w 6115796"/>
              <a:gd name="connsiteY74-45094" fmla="*/ 6540791 h 6858000"/>
              <a:gd name="connsiteX75-45095" fmla="*/ 5986207 w 6115796"/>
              <a:gd name="connsiteY75-45096" fmla="*/ 6695855 h 6858000"/>
              <a:gd name="connsiteX76-45097" fmla="*/ 5979428 w 6115796"/>
              <a:gd name="connsiteY76-45098" fmla="*/ 6754678 h 6858000"/>
              <a:gd name="connsiteX77-45099" fmla="*/ 5984543 w 6115796"/>
              <a:gd name="connsiteY77-45100" fmla="*/ 6811016 h 6858000"/>
              <a:gd name="connsiteX78-45101" fmla="*/ 5979671 w 6115796"/>
              <a:gd name="connsiteY78-45102" fmla="*/ 6858000 h 6858000"/>
              <a:gd name="connsiteX79-45103" fmla="*/ 0 w 6115796"/>
              <a:gd name="connsiteY79-45104" fmla="*/ 6858000 h 6858000"/>
              <a:gd name="connsiteX80-45105" fmla="*/ 0 w 6115796"/>
              <a:gd name="connsiteY80-45106" fmla="*/ 0 h 6858000"/>
              <a:gd name="connsiteX0-45107" fmla="*/ 0 w 6115796"/>
              <a:gd name="connsiteY0-45108" fmla="*/ 0 h 6858000"/>
              <a:gd name="connsiteX1-45109" fmla="*/ 4965888 w 6115796"/>
              <a:gd name="connsiteY1-45110" fmla="*/ 0 h 6858000"/>
              <a:gd name="connsiteX2-45111" fmla="*/ 4967767 w 6115796"/>
              <a:gd name="connsiteY2-45112" fmla="*/ 7930 h 6858000"/>
              <a:gd name="connsiteX3-45113" fmla="*/ 4979444 w 6115796"/>
              <a:gd name="connsiteY3-45114" fmla="*/ 43921 h 6858000"/>
              <a:gd name="connsiteX4-45115" fmla="*/ 5021173 w 6115796"/>
              <a:gd name="connsiteY4-45116" fmla="*/ 123738 h 6858000"/>
              <a:gd name="connsiteX5-45117" fmla="*/ 5075458 w 6115796"/>
              <a:gd name="connsiteY5-45118" fmla="*/ 264355 h 6858000"/>
              <a:gd name="connsiteX6-45119" fmla="*/ 5081175 w 6115796"/>
              <a:gd name="connsiteY6-45120" fmla="*/ 277448 h 6858000"/>
              <a:gd name="connsiteX7-45121" fmla="*/ 5097011 w 6115796"/>
              <a:gd name="connsiteY7-45122" fmla="*/ 355616 h 6858000"/>
              <a:gd name="connsiteX8-45123" fmla="*/ 5153000 w 6115796"/>
              <a:gd name="connsiteY8-45124" fmla="*/ 507134 h 6858000"/>
              <a:gd name="connsiteX9-45125" fmla="*/ 5171282 w 6115796"/>
              <a:gd name="connsiteY9-45126" fmla="*/ 602071 h 6858000"/>
              <a:gd name="connsiteX10-45127" fmla="*/ 5176196 w 6115796"/>
              <a:gd name="connsiteY10-45128" fmla="*/ 636822 h 6858000"/>
              <a:gd name="connsiteX11-45129" fmla="*/ 5189051 w 6115796"/>
              <a:gd name="connsiteY11-45130" fmla="*/ 782518 h 6858000"/>
              <a:gd name="connsiteX12-45131" fmla="*/ 5218707 w 6115796"/>
              <a:gd name="connsiteY12-45132" fmla="*/ 886387 h 6858000"/>
              <a:gd name="connsiteX13-45133" fmla="*/ 5221281 w 6115796"/>
              <a:gd name="connsiteY13-45134" fmla="*/ 920873 h 6858000"/>
              <a:gd name="connsiteX14-45135" fmla="*/ 5201018 w 6115796"/>
              <a:gd name="connsiteY14-45136" fmla="*/ 1095027 h 6858000"/>
              <a:gd name="connsiteX15-45137" fmla="*/ 5189234 w 6115796"/>
              <a:gd name="connsiteY15-45138" fmla="*/ 1217308 h 6858000"/>
              <a:gd name="connsiteX16-45139" fmla="*/ 5202769 w 6115796"/>
              <a:gd name="connsiteY16-45140" fmla="*/ 1269450 h 6858000"/>
              <a:gd name="connsiteX17-45141" fmla="*/ 5225968 w 6115796"/>
              <a:gd name="connsiteY17-45142" fmla="*/ 1357994 h 6858000"/>
              <a:gd name="connsiteX18-45143" fmla="*/ 5231437 w 6115796"/>
              <a:gd name="connsiteY18-45144" fmla="*/ 1373779 h 6858000"/>
              <a:gd name="connsiteX19-45145" fmla="*/ 5237226 w 6115796"/>
              <a:gd name="connsiteY19-45146" fmla="*/ 1441327 h 6858000"/>
              <a:gd name="connsiteX20-45147" fmla="*/ 5255653 w 6115796"/>
              <a:gd name="connsiteY20-45148" fmla="*/ 1524712 h 6858000"/>
              <a:gd name="connsiteX21-45149" fmla="*/ 5263491 w 6115796"/>
              <a:gd name="connsiteY21-45150" fmla="*/ 1642938 h 6858000"/>
              <a:gd name="connsiteX22-45151" fmla="*/ 5256552 w 6115796"/>
              <a:gd name="connsiteY22-45152" fmla="*/ 1672509 h 6858000"/>
              <a:gd name="connsiteX23-45153" fmla="*/ 5266931 w 6115796"/>
              <a:gd name="connsiteY23-45154" fmla="*/ 1866147 h 6858000"/>
              <a:gd name="connsiteX24-45155" fmla="*/ 5255696 w 6115796"/>
              <a:gd name="connsiteY24-45156" fmla="*/ 1953770 h 6858000"/>
              <a:gd name="connsiteX25-45157" fmla="*/ 5252592 w 6115796"/>
              <a:gd name="connsiteY25-45158" fmla="*/ 2092210 h 6858000"/>
              <a:gd name="connsiteX26-45159" fmla="*/ 5257248 w 6115796"/>
              <a:gd name="connsiteY26-45160" fmla="*/ 2203922 h 6858000"/>
              <a:gd name="connsiteX27-45161" fmla="*/ 5250644 w 6115796"/>
              <a:gd name="connsiteY27-45162" fmla="*/ 2266619 h 6858000"/>
              <a:gd name="connsiteX28-45163" fmla="*/ 5293877 w 6115796"/>
              <a:gd name="connsiteY28-45164" fmla="*/ 2368649 h 6858000"/>
              <a:gd name="connsiteX29-45165" fmla="*/ 5311338 w 6115796"/>
              <a:gd name="connsiteY29-45166" fmla="*/ 2404034 h 6858000"/>
              <a:gd name="connsiteX30-45167" fmla="*/ 5338366 w 6115796"/>
              <a:gd name="connsiteY30-45168" fmla="*/ 2465052 h 6858000"/>
              <a:gd name="connsiteX31-45169" fmla="*/ 5371263 w 6115796"/>
              <a:gd name="connsiteY31-45170" fmla="*/ 2586413 h 6858000"/>
              <a:gd name="connsiteX32-45171" fmla="*/ 5407503 w 6115796"/>
              <a:gd name="connsiteY32-45172" fmla="*/ 2786290 h 6858000"/>
              <a:gd name="connsiteX33-45173" fmla="*/ 5407356 w 6115796"/>
              <a:gd name="connsiteY33-45174" fmla="*/ 2787545 h 6858000"/>
              <a:gd name="connsiteX34-45175" fmla="*/ 5457023 w 6115796"/>
              <a:gd name="connsiteY34-45176" fmla="*/ 2858292 h 6858000"/>
              <a:gd name="connsiteX35-45177" fmla="*/ 5484061 w 6115796"/>
              <a:gd name="connsiteY35-45178" fmla="*/ 2919216 h 6858000"/>
              <a:gd name="connsiteX36-45179" fmla="*/ 5491940 w 6115796"/>
              <a:gd name="connsiteY36-45180" fmla="*/ 3015985 h 6858000"/>
              <a:gd name="connsiteX37-45181" fmla="*/ 5503944 w 6115796"/>
              <a:gd name="connsiteY37-45182" fmla="*/ 3123335 h 6858000"/>
              <a:gd name="connsiteX38-45183" fmla="*/ 5516007 w 6115796"/>
              <a:gd name="connsiteY38-45184" fmla="*/ 3258473 h 6858000"/>
              <a:gd name="connsiteX39-45185" fmla="*/ 5589758 w 6115796"/>
              <a:gd name="connsiteY39-45186" fmla="*/ 3453699 h 6858000"/>
              <a:gd name="connsiteX40-45187" fmla="*/ 5596144 w 6115796"/>
              <a:gd name="connsiteY40-45188" fmla="*/ 3534624 h 6858000"/>
              <a:gd name="connsiteX41-45189" fmla="*/ 5597750 w 6115796"/>
              <a:gd name="connsiteY41-45190" fmla="*/ 3534129 h 6858000"/>
              <a:gd name="connsiteX42-45191" fmla="*/ 5618377 w 6115796"/>
              <a:gd name="connsiteY42-45192" fmla="*/ 3588431 h 6858000"/>
              <a:gd name="connsiteX43-45193" fmla="*/ 5655472 w 6115796"/>
              <a:gd name="connsiteY43-45194" fmla="*/ 3678877 h 6858000"/>
              <a:gd name="connsiteX44-45195" fmla="*/ 5683015 w 6115796"/>
              <a:gd name="connsiteY44-45196" fmla="*/ 3762025 h 6858000"/>
              <a:gd name="connsiteX45-45197" fmla="*/ 5696643 w 6115796"/>
              <a:gd name="connsiteY45-45198" fmla="*/ 3773888 h 6858000"/>
              <a:gd name="connsiteX46-45199" fmla="*/ 5768491 w 6115796"/>
              <a:gd name="connsiteY46-45200" fmla="*/ 3914399 h 6858000"/>
              <a:gd name="connsiteX47-45201" fmla="*/ 5793123 w 6115796"/>
              <a:gd name="connsiteY47-45202" fmla="*/ 3969952 h 6858000"/>
              <a:gd name="connsiteX48-45203" fmla="*/ 5808321 w 6115796"/>
              <a:gd name="connsiteY48-45204" fmla="*/ 3988153 h 6858000"/>
              <a:gd name="connsiteX49-45205" fmla="*/ 5825621 w 6115796"/>
              <a:gd name="connsiteY49-45206" fmla="*/ 4015525 h 6858000"/>
              <a:gd name="connsiteX50-45207" fmla="*/ 5860672 w 6115796"/>
              <a:gd name="connsiteY50-45208" fmla="*/ 4061579 h 6858000"/>
              <a:gd name="connsiteX51-45209" fmla="*/ 5894095 w 6115796"/>
              <a:gd name="connsiteY51-45210" fmla="*/ 4128857 h 6858000"/>
              <a:gd name="connsiteX52-45211" fmla="*/ 5903513 w 6115796"/>
              <a:gd name="connsiteY52-45212" fmla="*/ 4187661 h 6858000"/>
              <a:gd name="connsiteX53-45213" fmla="*/ 5946705 w 6115796"/>
              <a:gd name="connsiteY53-45214" fmla="*/ 4428051 h 6858000"/>
              <a:gd name="connsiteX54-45215" fmla="*/ 5949261 w 6115796"/>
              <a:gd name="connsiteY54-45216" fmla="*/ 4449185 h 6858000"/>
              <a:gd name="connsiteX55-45217" fmla="*/ 5968960 w 6115796"/>
              <a:gd name="connsiteY55-45218" fmla="*/ 4482655 h 6858000"/>
              <a:gd name="connsiteX56-45219" fmla="*/ 5998138 w 6115796"/>
              <a:gd name="connsiteY56-45220" fmla="*/ 4697518 h 6858000"/>
              <a:gd name="connsiteX57-45221" fmla="*/ 6007819 w 6115796"/>
              <a:gd name="connsiteY57-45222" fmla="*/ 4858148 h 6858000"/>
              <a:gd name="connsiteX58-45223" fmla="*/ 6007749 w 6115796"/>
              <a:gd name="connsiteY58-45224" fmla="*/ 4964715 h 6858000"/>
              <a:gd name="connsiteX59-45225" fmla="*/ 6005269 w 6115796"/>
              <a:gd name="connsiteY59-45226" fmla="*/ 5150567 h 6858000"/>
              <a:gd name="connsiteX60-45227" fmla="*/ 6001127 w 6115796"/>
              <a:gd name="connsiteY60-45228" fmla="*/ 5164609 h 6858000"/>
              <a:gd name="connsiteX61-45229" fmla="*/ 5998514 w 6115796"/>
              <a:gd name="connsiteY61-45230" fmla="*/ 5189673 h 6858000"/>
              <a:gd name="connsiteX62-45231" fmla="*/ 6018409 w 6115796"/>
              <a:gd name="connsiteY62-45232" fmla="*/ 5227157 h 6858000"/>
              <a:gd name="connsiteX63-45233" fmla="*/ 6036748 w 6115796"/>
              <a:gd name="connsiteY63-45234" fmla="*/ 5322752 h 6858000"/>
              <a:gd name="connsiteX64-45235" fmla="*/ 6037677 w 6115796"/>
              <a:gd name="connsiteY64-45236" fmla="*/ 5354807 h 6858000"/>
              <a:gd name="connsiteX65-45237" fmla="*/ 6053435 w 6115796"/>
              <a:gd name="connsiteY65-45238" fmla="*/ 5387547 h 6858000"/>
              <a:gd name="connsiteX66-45239" fmla="*/ 6068640 w 6115796"/>
              <a:gd name="connsiteY66-45240" fmla="*/ 5474503 h 6858000"/>
              <a:gd name="connsiteX67-45241" fmla="*/ 6080922 w 6115796"/>
              <a:gd name="connsiteY67-45242" fmla="*/ 5561070 h 6858000"/>
              <a:gd name="connsiteX68-45243" fmla="*/ 6096949 w 6115796"/>
              <a:gd name="connsiteY68-45244" fmla="*/ 5648179 h 6858000"/>
              <a:gd name="connsiteX69-45245" fmla="*/ 6115796 w 6115796"/>
              <a:gd name="connsiteY69-45246" fmla="*/ 5862844 h 6858000"/>
              <a:gd name="connsiteX70-45247" fmla="*/ 6045436 w 6115796"/>
              <a:gd name="connsiteY70-45248" fmla="*/ 6124480 h 6858000"/>
              <a:gd name="connsiteX71-45249" fmla="*/ 6030489 w 6115796"/>
              <a:gd name="connsiteY71-45250" fmla="*/ 6317666 h 6858000"/>
              <a:gd name="connsiteX72-45251" fmla="*/ 6007492 w 6115796"/>
              <a:gd name="connsiteY72-45252" fmla="*/ 6440818 h 6858000"/>
              <a:gd name="connsiteX73-45253" fmla="*/ 6009467 w 6115796"/>
              <a:gd name="connsiteY73-45254" fmla="*/ 6487076 h 6858000"/>
              <a:gd name="connsiteX74-45255" fmla="*/ 5995064 w 6115796"/>
              <a:gd name="connsiteY74-45256" fmla="*/ 6540791 h 6858000"/>
              <a:gd name="connsiteX75-45257" fmla="*/ 5986207 w 6115796"/>
              <a:gd name="connsiteY75-45258" fmla="*/ 6695855 h 6858000"/>
              <a:gd name="connsiteX76-45259" fmla="*/ 5979428 w 6115796"/>
              <a:gd name="connsiteY76-45260" fmla="*/ 6754678 h 6858000"/>
              <a:gd name="connsiteX77-45261" fmla="*/ 5984543 w 6115796"/>
              <a:gd name="connsiteY77-45262" fmla="*/ 6811016 h 6858000"/>
              <a:gd name="connsiteX78-45263" fmla="*/ 5979671 w 6115796"/>
              <a:gd name="connsiteY78-45264" fmla="*/ 6858000 h 6858000"/>
              <a:gd name="connsiteX79-45265" fmla="*/ 0 w 6115796"/>
              <a:gd name="connsiteY79-45266" fmla="*/ 6858000 h 6858000"/>
              <a:gd name="connsiteX80-45267" fmla="*/ 0 w 6115796"/>
              <a:gd name="connsiteY80-45268" fmla="*/ 0 h 6858000"/>
              <a:gd name="connsiteX0-45269" fmla="*/ 0 w 6115796"/>
              <a:gd name="connsiteY0-45270" fmla="*/ 0 h 6858000"/>
              <a:gd name="connsiteX1-45271" fmla="*/ 4965888 w 6115796"/>
              <a:gd name="connsiteY1-45272" fmla="*/ 0 h 6858000"/>
              <a:gd name="connsiteX2-45273" fmla="*/ 4967767 w 6115796"/>
              <a:gd name="connsiteY2-45274" fmla="*/ 7930 h 6858000"/>
              <a:gd name="connsiteX3-45275" fmla="*/ 4979444 w 6115796"/>
              <a:gd name="connsiteY3-45276" fmla="*/ 43921 h 6858000"/>
              <a:gd name="connsiteX4-45277" fmla="*/ 5021173 w 6115796"/>
              <a:gd name="connsiteY4-45278" fmla="*/ 123738 h 6858000"/>
              <a:gd name="connsiteX5-45279" fmla="*/ 5075458 w 6115796"/>
              <a:gd name="connsiteY5-45280" fmla="*/ 264355 h 6858000"/>
              <a:gd name="connsiteX6-45281" fmla="*/ 5081175 w 6115796"/>
              <a:gd name="connsiteY6-45282" fmla="*/ 277448 h 6858000"/>
              <a:gd name="connsiteX7-45283" fmla="*/ 5097011 w 6115796"/>
              <a:gd name="connsiteY7-45284" fmla="*/ 355616 h 6858000"/>
              <a:gd name="connsiteX8-45285" fmla="*/ 5153000 w 6115796"/>
              <a:gd name="connsiteY8-45286" fmla="*/ 507134 h 6858000"/>
              <a:gd name="connsiteX9-45287" fmla="*/ 5171282 w 6115796"/>
              <a:gd name="connsiteY9-45288" fmla="*/ 602071 h 6858000"/>
              <a:gd name="connsiteX10-45289" fmla="*/ 5176196 w 6115796"/>
              <a:gd name="connsiteY10-45290" fmla="*/ 636822 h 6858000"/>
              <a:gd name="connsiteX11-45291" fmla="*/ 5189051 w 6115796"/>
              <a:gd name="connsiteY11-45292" fmla="*/ 782518 h 6858000"/>
              <a:gd name="connsiteX12-45293" fmla="*/ 5218707 w 6115796"/>
              <a:gd name="connsiteY12-45294" fmla="*/ 886387 h 6858000"/>
              <a:gd name="connsiteX13-45295" fmla="*/ 5221281 w 6115796"/>
              <a:gd name="connsiteY13-45296" fmla="*/ 920873 h 6858000"/>
              <a:gd name="connsiteX14-45297" fmla="*/ 5201018 w 6115796"/>
              <a:gd name="connsiteY14-45298" fmla="*/ 1095027 h 6858000"/>
              <a:gd name="connsiteX15-45299" fmla="*/ 5189234 w 6115796"/>
              <a:gd name="connsiteY15-45300" fmla="*/ 1217308 h 6858000"/>
              <a:gd name="connsiteX16-45301" fmla="*/ 5202769 w 6115796"/>
              <a:gd name="connsiteY16-45302" fmla="*/ 1269450 h 6858000"/>
              <a:gd name="connsiteX17-45303" fmla="*/ 5225968 w 6115796"/>
              <a:gd name="connsiteY17-45304" fmla="*/ 1357994 h 6858000"/>
              <a:gd name="connsiteX18-45305" fmla="*/ 5231437 w 6115796"/>
              <a:gd name="connsiteY18-45306" fmla="*/ 1373779 h 6858000"/>
              <a:gd name="connsiteX19-45307" fmla="*/ 5237226 w 6115796"/>
              <a:gd name="connsiteY19-45308" fmla="*/ 1441327 h 6858000"/>
              <a:gd name="connsiteX20-45309" fmla="*/ 5255653 w 6115796"/>
              <a:gd name="connsiteY20-45310" fmla="*/ 1524712 h 6858000"/>
              <a:gd name="connsiteX21-45311" fmla="*/ 5263491 w 6115796"/>
              <a:gd name="connsiteY21-45312" fmla="*/ 1642938 h 6858000"/>
              <a:gd name="connsiteX22-45313" fmla="*/ 5256552 w 6115796"/>
              <a:gd name="connsiteY22-45314" fmla="*/ 1672509 h 6858000"/>
              <a:gd name="connsiteX23-45315" fmla="*/ 5266931 w 6115796"/>
              <a:gd name="connsiteY23-45316" fmla="*/ 1866147 h 6858000"/>
              <a:gd name="connsiteX24-45317" fmla="*/ 5255696 w 6115796"/>
              <a:gd name="connsiteY24-45318" fmla="*/ 1953770 h 6858000"/>
              <a:gd name="connsiteX25-45319" fmla="*/ 5252592 w 6115796"/>
              <a:gd name="connsiteY25-45320" fmla="*/ 2092210 h 6858000"/>
              <a:gd name="connsiteX26-45321" fmla="*/ 5257248 w 6115796"/>
              <a:gd name="connsiteY26-45322" fmla="*/ 2203922 h 6858000"/>
              <a:gd name="connsiteX27-45323" fmla="*/ 5262551 w 6115796"/>
              <a:gd name="connsiteY27-45324" fmla="*/ 2288050 h 6858000"/>
              <a:gd name="connsiteX28-45325" fmla="*/ 5293877 w 6115796"/>
              <a:gd name="connsiteY28-45326" fmla="*/ 2368649 h 6858000"/>
              <a:gd name="connsiteX29-45327" fmla="*/ 5311338 w 6115796"/>
              <a:gd name="connsiteY29-45328" fmla="*/ 2404034 h 6858000"/>
              <a:gd name="connsiteX30-45329" fmla="*/ 5338366 w 6115796"/>
              <a:gd name="connsiteY30-45330" fmla="*/ 2465052 h 6858000"/>
              <a:gd name="connsiteX31-45331" fmla="*/ 5371263 w 6115796"/>
              <a:gd name="connsiteY31-45332" fmla="*/ 2586413 h 6858000"/>
              <a:gd name="connsiteX32-45333" fmla="*/ 5407503 w 6115796"/>
              <a:gd name="connsiteY32-45334" fmla="*/ 2786290 h 6858000"/>
              <a:gd name="connsiteX33-45335" fmla="*/ 5407356 w 6115796"/>
              <a:gd name="connsiteY33-45336" fmla="*/ 2787545 h 6858000"/>
              <a:gd name="connsiteX34-45337" fmla="*/ 5457023 w 6115796"/>
              <a:gd name="connsiteY34-45338" fmla="*/ 2858292 h 6858000"/>
              <a:gd name="connsiteX35-45339" fmla="*/ 5484061 w 6115796"/>
              <a:gd name="connsiteY35-45340" fmla="*/ 2919216 h 6858000"/>
              <a:gd name="connsiteX36-45341" fmla="*/ 5491940 w 6115796"/>
              <a:gd name="connsiteY36-45342" fmla="*/ 3015985 h 6858000"/>
              <a:gd name="connsiteX37-45343" fmla="*/ 5503944 w 6115796"/>
              <a:gd name="connsiteY37-45344" fmla="*/ 3123335 h 6858000"/>
              <a:gd name="connsiteX38-45345" fmla="*/ 5516007 w 6115796"/>
              <a:gd name="connsiteY38-45346" fmla="*/ 3258473 h 6858000"/>
              <a:gd name="connsiteX39-45347" fmla="*/ 5589758 w 6115796"/>
              <a:gd name="connsiteY39-45348" fmla="*/ 3453699 h 6858000"/>
              <a:gd name="connsiteX40-45349" fmla="*/ 5596144 w 6115796"/>
              <a:gd name="connsiteY40-45350" fmla="*/ 3534624 h 6858000"/>
              <a:gd name="connsiteX41-45351" fmla="*/ 5597750 w 6115796"/>
              <a:gd name="connsiteY41-45352" fmla="*/ 3534129 h 6858000"/>
              <a:gd name="connsiteX42-45353" fmla="*/ 5618377 w 6115796"/>
              <a:gd name="connsiteY42-45354" fmla="*/ 3588431 h 6858000"/>
              <a:gd name="connsiteX43-45355" fmla="*/ 5655472 w 6115796"/>
              <a:gd name="connsiteY43-45356" fmla="*/ 3678877 h 6858000"/>
              <a:gd name="connsiteX44-45357" fmla="*/ 5683015 w 6115796"/>
              <a:gd name="connsiteY44-45358" fmla="*/ 3762025 h 6858000"/>
              <a:gd name="connsiteX45-45359" fmla="*/ 5696643 w 6115796"/>
              <a:gd name="connsiteY45-45360" fmla="*/ 3773888 h 6858000"/>
              <a:gd name="connsiteX46-45361" fmla="*/ 5768491 w 6115796"/>
              <a:gd name="connsiteY46-45362" fmla="*/ 3914399 h 6858000"/>
              <a:gd name="connsiteX47-45363" fmla="*/ 5793123 w 6115796"/>
              <a:gd name="connsiteY47-45364" fmla="*/ 3969952 h 6858000"/>
              <a:gd name="connsiteX48-45365" fmla="*/ 5808321 w 6115796"/>
              <a:gd name="connsiteY48-45366" fmla="*/ 3988153 h 6858000"/>
              <a:gd name="connsiteX49-45367" fmla="*/ 5825621 w 6115796"/>
              <a:gd name="connsiteY49-45368" fmla="*/ 4015525 h 6858000"/>
              <a:gd name="connsiteX50-45369" fmla="*/ 5860672 w 6115796"/>
              <a:gd name="connsiteY50-45370" fmla="*/ 4061579 h 6858000"/>
              <a:gd name="connsiteX51-45371" fmla="*/ 5894095 w 6115796"/>
              <a:gd name="connsiteY51-45372" fmla="*/ 4128857 h 6858000"/>
              <a:gd name="connsiteX52-45373" fmla="*/ 5903513 w 6115796"/>
              <a:gd name="connsiteY52-45374" fmla="*/ 4187661 h 6858000"/>
              <a:gd name="connsiteX53-45375" fmla="*/ 5946705 w 6115796"/>
              <a:gd name="connsiteY53-45376" fmla="*/ 4428051 h 6858000"/>
              <a:gd name="connsiteX54-45377" fmla="*/ 5949261 w 6115796"/>
              <a:gd name="connsiteY54-45378" fmla="*/ 4449185 h 6858000"/>
              <a:gd name="connsiteX55-45379" fmla="*/ 5968960 w 6115796"/>
              <a:gd name="connsiteY55-45380" fmla="*/ 4482655 h 6858000"/>
              <a:gd name="connsiteX56-45381" fmla="*/ 5998138 w 6115796"/>
              <a:gd name="connsiteY56-45382" fmla="*/ 4697518 h 6858000"/>
              <a:gd name="connsiteX57-45383" fmla="*/ 6007819 w 6115796"/>
              <a:gd name="connsiteY57-45384" fmla="*/ 4858148 h 6858000"/>
              <a:gd name="connsiteX58-45385" fmla="*/ 6007749 w 6115796"/>
              <a:gd name="connsiteY58-45386" fmla="*/ 4964715 h 6858000"/>
              <a:gd name="connsiteX59-45387" fmla="*/ 6005269 w 6115796"/>
              <a:gd name="connsiteY59-45388" fmla="*/ 5150567 h 6858000"/>
              <a:gd name="connsiteX60-45389" fmla="*/ 6001127 w 6115796"/>
              <a:gd name="connsiteY60-45390" fmla="*/ 5164609 h 6858000"/>
              <a:gd name="connsiteX61-45391" fmla="*/ 5998514 w 6115796"/>
              <a:gd name="connsiteY61-45392" fmla="*/ 5189673 h 6858000"/>
              <a:gd name="connsiteX62-45393" fmla="*/ 6018409 w 6115796"/>
              <a:gd name="connsiteY62-45394" fmla="*/ 5227157 h 6858000"/>
              <a:gd name="connsiteX63-45395" fmla="*/ 6036748 w 6115796"/>
              <a:gd name="connsiteY63-45396" fmla="*/ 5322752 h 6858000"/>
              <a:gd name="connsiteX64-45397" fmla="*/ 6037677 w 6115796"/>
              <a:gd name="connsiteY64-45398" fmla="*/ 5354807 h 6858000"/>
              <a:gd name="connsiteX65-45399" fmla="*/ 6053435 w 6115796"/>
              <a:gd name="connsiteY65-45400" fmla="*/ 5387547 h 6858000"/>
              <a:gd name="connsiteX66-45401" fmla="*/ 6068640 w 6115796"/>
              <a:gd name="connsiteY66-45402" fmla="*/ 5474503 h 6858000"/>
              <a:gd name="connsiteX67-45403" fmla="*/ 6080922 w 6115796"/>
              <a:gd name="connsiteY67-45404" fmla="*/ 5561070 h 6858000"/>
              <a:gd name="connsiteX68-45405" fmla="*/ 6096949 w 6115796"/>
              <a:gd name="connsiteY68-45406" fmla="*/ 5648179 h 6858000"/>
              <a:gd name="connsiteX69-45407" fmla="*/ 6115796 w 6115796"/>
              <a:gd name="connsiteY69-45408" fmla="*/ 5862844 h 6858000"/>
              <a:gd name="connsiteX70-45409" fmla="*/ 6045436 w 6115796"/>
              <a:gd name="connsiteY70-45410" fmla="*/ 6124480 h 6858000"/>
              <a:gd name="connsiteX71-45411" fmla="*/ 6030489 w 6115796"/>
              <a:gd name="connsiteY71-45412" fmla="*/ 6317666 h 6858000"/>
              <a:gd name="connsiteX72-45413" fmla="*/ 6007492 w 6115796"/>
              <a:gd name="connsiteY72-45414" fmla="*/ 6440818 h 6858000"/>
              <a:gd name="connsiteX73-45415" fmla="*/ 6009467 w 6115796"/>
              <a:gd name="connsiteY73-45416" fmla="*/ 6487076 h 6858000"/>
              <a:gd name="connsiteX74-45417" fmla="*/ 5995064 w 6115796"/>
              <a:gd name="connsiteY74-45418" fmla="*/ 6540791 h 6858000"/>
              <a:gd name="connsiteX75-45419" fmla="*/ 5986207 w 6115796"/>
              <a:gd name="connsiteY75-45420" fmla="*/ 6695855 h 6858000"/>
              <a:gd name="connsiteX76-45421" fmla="*/ 5979428 w 6115796"/>
              <a:gd name="connsiteY76-45422" fmla="*/ 6754678 h 6858000"/>
              <a:gd name="connsiteX77-45423" fmla="*/ 5984543 w 6115796"/>
              <a:gd name="connsiteY77-45424" fmla="*/ 6811016 h 6858000"/>
              <a:gd name="connsiteX78-45425" fmla="*/ 5979671 w 6115796"/>
              <a:gd name="connsiteY78-45426" fmla="*/ 6858000 h 6858000"/>
              <a:gd name="connsiteX79-45427" fmla="*/ 0 w 6115796"/>
              <a:gd name="connsiteY79-45428" fmla="*/ 6858000 h 6858000"/>
              <a:gd name="connsiteX80-45429" fmla="*/ 0 w 6115796"/>
              <a:gd name="connsiteY80-45430" fmla="*/ 0 h 6858000"/>
              <a:gd name="connsiteX0-45431" fmla="*/ 0 w 6115796"/>
              <a:gd name="connsiteY0-45432" fmla="*/ 0 h 6858000"/>
              <a:gd name="connsiteX1-45433" fmla="*/ 4965888 w 6115796"/>
              <a:gd name="connsiteY1-45434" fmla="*/ 0 h 6858000"/>
              <a:gd name="connsiteX2-45435" fmla="*/ 4967767 w 6115796"/>
              <a:gd name="connsiteY2-45436" fmla="*/ 7930 h 6858000"/>
              <a:gd name="connsiteX3-45437" fmla="*/ 4979444 w 6115796"/>
              <a:gd name="connsiteY3-45438" fmla="*/ 43921 h 6858000"/>
              <a:gd name="connsiteX4-45439" fmla="*/ 5021173 w 6115796"/>
              <a:gd name="connsiteY4-45440" fmla="*/ 123738 h 6858000"/>
              <a:gd name="connsiteX5-45441" fmla="*/ 5075458 w 6115796"/>
              <a:gd name="connsiteY5-45442" fmla="*/ 264355 h 6858000"/>
              <a:gd name="connsiteX6-45443" fmla="*/ 5081175 w 6115796"/>
              <a:gd name="connsiteY6-45444" fmla="*/ 277448 h 6858000"/>
              <a:gd name="connsiteX7-45445" fmla="*/ 5097011 w 6115796"/>
              <a:gd name="connsiteY7-45446" fmla="*/ 355616 h 6858000"/>
              <a:gd name="connsiteX8-45447" fmla="*/ 5153000 w 6115796"/>
              <a:gd name="connsiteY8-45448" fmla="*/ 507134 h 6858000"/>
              <a:gd name="connsiteX9-45449" fmla="*/ 5171282 w 6115796"/>
              <a:gd name="connsiteY9-45450" fmla="*/ 602071 h 6858000"/>
              <a:gd name="connsiteX10-45451" fmla="*/ 5176196 w 6115796"/>
              <a:gd name="connsiteY10-45452" fmla="*/ 636822 h 6858000"/>
              <a:gd name="connsiteX11-45453" fmla="*/ 5189051 w 6115796"/>
              <a:gd name="connsiteY11-45454" fmla="*/ 782518 h 6858000"/>
              <a:gd name="connsiteX12-45455" fmla="*/ 5218707 w 6115796"/>
              <a:gd name="connsiteY12-45456" fmla="*/ 886387 h 6858000"/>
              <a:gd name="connsiteX13-45457" fmla="*/ 5221281 w 6115796"/>
              <a:gd name="connsiteY13-45458" fmla="*/ 920873 h 6858000"/>
              <a:gd name="connsiteX14-45459" fmla="*/ 5201018 w 6115796"/>
              <a:gd name="connsiteY14-45460" fmla="*/ 1095027 h 6858000"/>
              <a:gd name="connsiteX15-45461" fmla="*/ 5189234 w 6115796"/>
              <a:gd name="connsiteY15-45462" fmla="*/ 1217308 h 6858000"/>
              <a:gd name="connsiteX16-45463" fmla="*/ 5202769 w 6115796"/>
              <a:gd name="connsiteY16-45464" fmla="*/ 1269450 h 6858000"/>
              <a:gd name="connsiteX17-45465" fmla="*/ 5225968 w 6115796"/>
              <a:gd name="connsiteY17-45466" fmla="*/ 1357994 h 6858000"/>
              <a:gd name="connsiteX18-45467" fmla="*/ 5231437 w 6115796"/>
              <a:gd name="connsiteY18-45468" fmla="*/ 1373779 h 6858000"/>
              <a:gd name="connsiteX19-45469" fmla="*/ 5237226 w 6115796"/>
              <a:gd name="connsiteY19-45470" fmla="*/ 1441327 h 6858000"/>
              <a:gd name="connsiteX20-45471" fmla="*/ 5255653 w 6115796"/>
              <a:gd name="connsiteY20-45472" fmla="*/ 1524712 h 6858000"/>
              <a:gd name="connsiteX21-45473" fmla="*/ 5263491 w 6115796"/>
              <a:gd name="connsiteY21-45474" fmla="*/ 1642938 h 6858000"/>
              <a:gd name="connsiteX22-45475" fmla="*/ 5256552 w 6115796"/>
              <a:gd name="connsiteY22-45476" fmla="*/ 1672509 h 6858000"/>
              <a:gd name="connsiteX23-45477" fmla="*/ 5266931 w 6115796"/>
              <a:gd name="connsiteY23-45478" fmla="*/ 1866147 h 6858000"/>
              <a:gd name="connsiteX24-45479" fmla="*/ 5255696 w 6115796"/>
              <a:gd name="connsiteY24-45480" fmla="*/ 1953770 h 6858000"/>
              <a:gd name="connsiteX25-45481" fmla="*/ 5252592 w 6115796"/>
              <a:gd name="connsiteY25-45482" fmla="*/ 2092210 h 6858000"/>
              <a:gd name="connsiteX26-45483" fmla="*/ 5257248 w 6115796"/>
              <a:gd name="connsiteY26-45484" fmla="*/ 2203922 h 6858000"/>
              <a:gd name="connsiteX27-45485" fmla="*/ 5262551 w 6115796"/>
              <a:gd name="connsiteY27-45486" fmla="*/ 2288050 h 6858000"/>
              <a:gd name="connsiteX28-45487" fmla="*/ 5293877 w 6115796"/>
              <a:gd name="connsiteY28-45488" fmla="*/ 2368649 h 6858000"/>
              <a:gd name="connsiteX29-45489" fmla="*/ 5311338 w 6115796"/>
              <a:gd name="connsiteY29-45490" fmla="*/ 2404034 h 6858000"/>
              <a:gd name="connsiteX30-45491" fmla="*/ 5338366 w 6115796"/>
              <a:gd name="connsiteY30-45492" fmla="*/ 2465052 h 6858000"/>
              <a:gd name="connsiteX31-45493" fmla="*/ 5371263 w 6115796"/>
              <a:gd name="connsiteY31-45494" fmla="*/ 2586413 h 6858000"/>
              <a:gd name="connsiteX32-45495" fmla="*/ 5407503 w 6115796"/>
              <a:gd name="connsiteY32-45496" fmla="*/ 2786290 h 6858000"/>
              <a:gd name="connsiteX33-45497" fmla="*/ 5407356 w 6115796"/>
              <a:gd name="connsiteY33-45498" fmla="*/ 2787545 h 6858000"/>
              <a:gd name="connsiteX34-45499" fmla="*/ 5457023 w 6115796"/>
              <a:gd name="connsiteY34-45500" fmla="*/ 2858292 h 6858000"/>
              <a:gd name="connsiteX35-45501" fmla="*/ 5484061 w 6115796"/>
              <a:gd name="connsiteY35-45502" fmla="*/ 2919216 h 6858000"/>
              <a:gd name="connsiteX36-45503" fmla="*/ 5491940 w 6115796"/>
              <a:gd name="connsiteY36-45504" fmla="*/ 3015985 h 6858000"/>
              <a:gd name="connsiteX37-45505" fmla="*/ 5503944 w 6115796"/>
              <a:gd name="connsiteY37-45506" fmla="*/ 3123335 h 6858000"/>
              <a:gd name="connsiteX38-45507" fmla="*/ 5516007 w 6115796"/>
              <a:gd name="connsiteY38-45508" fmla="*/ 3258473 h 6858000"/>
              <a:gd name="connsiteX39-45509" fmla="*/ 5589758 w 6115796"/>
              <a:gd name="connsiteY39-45510" fmla="*/ 3453699 h 6858000"/>
              <a:gd name="connsiteX40-45511" fmla="*/ 5596144 w 6115796"/>
              <a:gd name="connsiteY40-45512" fmla="*/ 3534624 h 6858000"/>
              <a:gd name="connsiteX41-45513" fmla="*/ 5597750 w 6115796"/>
              <a:gd name="connsiteY41-45514" fmla="*/ 3534129 h 6858000"/>
              <a:gd name="connsiteX42-45515" fmla="*/ 5618377 w 6115796"/>
              <a:gd name="connsiteY42-45516" fmla="*/ 3588431 h 6858000"/>
              <a:gd name="connsiteX43-45517" fmla="*/ 5655472 w 6115796"/>
              <a:gd name="connsiteY43-45518" fmla="*/ 3678877 h 6858000"/>
              <a:gd name="connsiteX44-45519" fmla="*/ 5683015 w 6115796"/>
              <a:gd name="connsiteY44-45520" fmla="*/ 3762025 h 6858000"/>
              <a:gd name="connsiteX45-45521" fmla="*/ 5696643 w 6115796"/>
              <a:gd name="connsiteY45-45522" fmla="*/ 3773888 h 6858000"/>
              <a:gd name="connsiteX46-45523" fmla="*/ 5768491 w 6115796"/>
              <a:gd name="connsiteY46-45524" fmla="*/ 3914399 h 6858000"/>
              <a:gd name="connsiteX47-45525" fmla="*/ 5793123 w 6115796"/>
              <a:gd name="connsiteY47-45526" fmla="*/ 3969952 h 6858000"/>
              <a:gd name="connsiteX48-45527" fmla="*/ 5808321 w 6115796"/>
              <a:gd name="connsiteY48-45528" fmla="*/ 3988153 h 6858000"/>
              <a:gd name="connsiteX49-45529" fmla="*/ 5825621 w 6115796"/>
              <a:gd name="connsiteY49-45530" fmla="*/ 4015525 h 6858000"/>
              <a:gd name="connsiteX50-45531" fmla="*/ 5860672 w 6115796"/>
              <a:gd name="connsiteY50-45532" fmla="*/ 4061579 h 6858000"/>
              <a:gd name="connsiteX51-45533" fmla="*/ 5894095 w 6115796"/>
              <a:gd name="connsiteY51-45534" fmla="*/ 4128857 h 6858000"/>
              <a:gd name="connsiteX52-45535" fmla="*/ 5903513 w 6115796"/>
              <a:gd name="connsiteY52-45536" fmla="*/ 4187661 h 6858000"/>
              <a:gd name="connsiteX53-45537" fmla="*/ 5946705 w 6115796"/>
              <a:gd name="connsiteY53-45538" fmla="*/ 4428051 h 6858000"/>
              <a:gd name="connsiteX54-45539" fmla="*/ 5949261 w 6115796"/>
              <a:gd name="connsiteY54-45540" fmla="*/ 4449185 h 6858000"/>
              <a:gd name="connsiteX55-45541" fmla="*/ 5968960 w 6115796"/>
              <a:gd name="connsiteY55-45542" fmla="*/ 4482655 h 6858000"/>
              <a:gd name="connsiteX56-45543" fmla="*/ 5998138 w 6115796"/>
              <a:gd name="connsiteY56-45544" fmla="*/ 4697518 h 6858000"/>
              <a:gd name="connsiteX57-45545" fmla="*/ 6007819 w 6115796"/>
              <a:gd name="connsiteY57-45546" fmla="*/ 4858148 h 6858000"/>
              <a:gd name="connsiteX58-45547" fmla="*/ 6007749 w 6115796"/>
              <a:gd name="connsiteY58-45548" fmla="*/ 4964715 h 6858000"/>
              <a:gd name="connsiteX59-45549" fmla="*/ 6005269 w 6115796"/>
              <a:gd name="connsiteY59-45550" fmla="*/ 5150567 h 6858000"/>
              <a:gd name="connsiteX60-45551" fmla="*/ 6001127 w 6115796"/>
              <a:gd name="connsiteY60-45552" fmla="*/ 5164609 h 6858000"/>
              <a:gd name="connsiteX61-45553" fmla="*/ 5998514 w 6115796"/>
              <a:gd name="connsiteY61-45554" fmla="*/ 5189673 h 6858000"/>
              <a:gd name="connsiteX62-45555" fmla="*/ 6018409 w 6115796"/>
              <a:gd name="connsiteY62-45556" fmla="*/ 5227157 h 6858000"/>
              <a:gd name="connsiteX63-45557" fmla="*/ 6036748 w 6115796"/>
              <a:gd name="connsiteY63-45558" fmla="*/ 5322752 h 6858000"/>
              <a:gd name="connsiteX64-45559" fmla="*/ 6037677 w 6115796"/>
              <a:gd name="connsiteY64-45560" fmla="*/ 5354807 h 6858000"/>
              <a:gd name="connsiteX65-45561" fmla="*/ 6053435 w 6115796"/>
              <a:gd name="connsiteY65-45562" fmla="*/ 5387547 h 6858000"/>
              <a:gd name="connsiteX66-45563" fmla="*/ 6068640 w 6115796"/>
              <a:gd name="connsiteY66-45564" fmla="*/ 5474503 h 6858000"/>
              <a:gd name="connsiteX67-45565" fmla="*/ 6080922 w 6115796"/>
              <a:gd name="connsiteY67-45566" fmla="*/ 5561070 h 6858000"/>
              <a:gd name="connsiteX68-45567" fmla="*/ 6096949 w 6115796"/>
              <a:gd name="connsiteY68-45568" fmla="*/ 5648179 h 6858000"/>
              <a:gd name="connsiteX69-45569" fmla="*/ 6115796 w 6115796"/>
              <a:gd name="connsiteY69-45570" fmla="*/ 5862844 h 6858000"/>
              <a:gd name="connsiteX70-45571" fmla="*/ 6045436 w 6115796"/>
              <a:gd name="connsiteY70-45572" fmla="*/ 6124480 h 6858000"/>
              <a:gd name="connsiteX71-45573" fmla="*/ 6030489 w 6115796"/>
              <a:gd name="connsiteY71-45574" fmla="*/ 6317666 h 6858000"/>
              <a:gd name="connsiteX72-45575" fmla="*/ 6007492 w 6115796"/>
              <a:gd name="connsiteY72-45576" fmla="*/ 6440818 h 6858000"/>
              <a:gd name="connsiteX73-45577" fmla="*/ 6009467 w 6115796"/>
              <a:gd name="connsiteY73-45578" fmla="*/ 6487076 h 6858000"/>
              <a:gd name="connsiteX74-45579" fmla="*/ 5995064 w 6115796"/>
              <a:gd name="connsiteY74-45580" fmla="*/ 6540791 h 6858000"/>
              <a:gd name="connsiteX75-45581" fmla="*/ 5986207 w 6115796"/>
              <a:gd name="connsiteY75-45582" fmla="*/ 6695855 h 6858000"/>
              <a:gd name="connsiteX76-45583" fmla="*/ 5979428 w 6115796"/>
              <a:gd name="connsiteY76-45584" fmla="*/ 6754678 h 6858000"/>
              <a:gd name="connsiteX77-45585" fmla="*/ 5984543 w 6115796"/>
              <a:gd name="connsiteY77-45586" fmla="*/ 6811016 h 6858000"/>
              <a:gd name="connsiteX78-45587" fmla="*/ 5979671 w 6115796"/>
              <a:gd name="connsiteY78-45588" fmla="*/ 6858000 h 6858000"/>
              <a:gd name="connsiteX79-45589" fmla="*/ 0 w 6115796"/>
              <a:gd name="connsiteY79-45590" fmla="*/ 6858000 h 6858000"/>
              <a:gd name="connsiteX80-45591" fmla="*/ 0 w 6115796"/>
              <a:gd name="connsiteY80-45592" fmla="*/ 0 h 6858000"/>
              <a:gd name="connsiteX0-45593" fmla="*/ 0 w 6115796"/>
              <a:gd name="connsiteY0-45594" fmla="*/ 0 h 6858000"/>
              <a:gd name="connsiteX1-45595" fmla="*/ 4965888 w 6115796"/>
              <a:gd name="connsiteY1-45596" fmla="*/ 0 h 6858000"/>
              <a:gd name="connsiteX2-45597" fmla="*/ 4967767 w 6115796"/>
              <a:gd name="connsiteY2-45598" fmla="*/ 7930 h 6858000"/>
              <a:gd name="connsiteX3-45599" fmla="*/ 4979444 w 6115796"/>
              <a:gd name="connsiteY3-45600" fmla="*/ 43921 h 6858000"/>
              <a:gd name="connsiteX4-45601" fmla="*/ 5021173 w 6115796"/>
              <a:gd name="connsiteY4-45602" fmla="*/ 123738 h 6858000"/>
              <a:gd name="connsiteX5-45603" fmla="*/ 5075458 w 6115796"/>
              <a:gd name="connsiteY5-45604" fmla="*/ 264355 h 6858000"/>
              <a:gd name="connsiteX6-45605" fmla="*/ 5081175 w 6115796"/>
              <a:gd name="connsiteY6-45606" fmla="*/ 277448 h 6858000"/>
              <a:gd name="connsiteX7-45607" fmla="*/ 5097011 w 6115796"/>
              <a:gd name="connsiteY7-45608" fmla="*/ 355616 h 6858000"/>
              <a:gd name="connsiteX8-45609" fmla="*/ 5153000 w 6115796"/>
              <a:gd name="connsiteY8-45610" fmla="*/ 507134 h 6858000"/>
              <a:gd name="connsiteX9-45611" fmla="*/ 5171282 w 6115796"/>
              <a:gd name="connsiteY9-45612" fmla="*/ 602071 h 6858000"/>
              <a:gd name="connsiteX10-45613" fmla="*/ 5176196 w 6115796"/>
              <a:gd name="connsiteY10-45614" fmla="*/ 636822 h 6858000"/>
              <a:gd name="connsiteX11-45615" fmla="*/ 5189051 w 6115796"/>
              <a:gd name="connsiteY11-45616" fmla="*/ 782518 h 6858000"/>
              <a:gd name="connsiteX12-45617" fmla="*/ 5218707 w 6115796"/>
              <a:gd name="connsiteY12-45618" fmla="*/ 886387 h 6858000"/>
              <a:gd name="connsiteX13-45619" fmla="*/ 5221281 w 6115796"/>
              <a:gd name="connsiteY13-45620" fmla="*/ 920873 h 6858000"/>
              <a:gd name="connsiteX14-45621" fmla="*/ 5201018 w 6115796"/>
              <a:gd name="connsiteY14-45622" fmla="*/ 1095027 h 6858000"/>
              <a:gd name="connsiteX15-45623" fmla="*/ 5189234 w 6115796"/>
              <a:gd name="connsiteY15-45624" fmla="*/ 1217308 h 6858000"/>
              <a:gd name="connsiteX16-45625" fmla="*/ 5202769 w 6115796"/>
              <a:gd name="connsiteY16-45626" fmla="*/ 1269450 h 6858000"/>
              <a:gd name="connsiteX17-45627" fmla="*/ 5225968 w 6115796"/>
              <a:gd name="connsiteY17-45628" fmla="*/ 1357994 h 6858000"/>
              <a:gd name="connsiteX18-45629" fmla="*/ 5231437 w 6115796"/>
              <a:gd name="connsiteY18-45630" fmla="*/ 1373779 h 6858000"/>
              <a:gd name="connsiteX19-45631" fmla="*/ 5237226 w 6115796"/>
              <a:gd name="connsiteY19-45632" fmla="*/ 1441327 h 6858000"/>
              <a:gd name="connsiteX20-45633" fmla="*/ 5255653 w 6115796"/>
              <a:gd name="connsiteY20-45634" fmla="*/ 1524712 h 6858000"/>
              <a:gd name="connsiteX21-45635" fmla="*/ 5263491 w 6115796"/>
              <a:gd name="connsiteY21-45636" fmla="*/ 1642938 h 6858000"/>
              <a:gd name="connsiteX22-45637" fmla="*/ 5256552 w 6115796"/>
              <a:gd name="connsiteY22-45638" fmla="*/ 1672509 h 6858000"/>
              <a:gd name="connsiteX23-45639" fmla="*/ 5264549 w 6115796"/>
              <a:gd name="connsiteY23-45640" fmla="*/ 1837572 h 6858000"/>
              <a:gd name="connsiteX24-45641" fmla="*/ 5255696 w 6115796"/>
              <a:gd name="connsiteY24-45642" fmla="*/ 1953770 h 6858000"/>
              <a:gd name="connsiteX25-45643" fmla="*/ 5252592 w 6115796"/>
              <a:gd name="connsiteY25-45644" fmla="*/ 2092210 h 6858000"/>
              <a:gd name="connsiteX26-45645" fmla="*/ 5257248 w 6115796"/>
              <a:gd name="connsiteY26-45646" fmla="*/ 2203922 h 6858000"/>
              <a:gd name="connsiteX27-45647" fmla="*/ 5262551 w 6115796"/>
              <a:gd name="connsiteY27-45648" fmla="*/ 2288050 h 6858000"/>
              <a:gd name="connsiteX28-45649" fmla="*/ 5293877 w 6115796"/>
              <a:gd name="connsiteY28-45650" fmla="*/ 2368649 h 6858000"/>
              <a:gd name="connsiteX29-45651" fmla="*/ 5311338 w 6115796"/>
              <a:gd name="connsiteY29-45652" fmla="*/ 2404034 h 6858000"/>
              <a:gd name="connsiteX30-45653" fmla="*/ 5338366 w 6115796"/>
              <a:gd name="connsiteY30-45654" fmla="*/ 2465052 h 6858000"/>
              <a:gd name="connsiteX31-45655" fmla="*/ 5371263 w 6115796"/>
              <a:gd name="connsiteY31-45656" fmla="*/ 2586413 h 6858000"/>
              <a:gd name="connsiteX32-45657" fmla="*/ 5407503 w 6115796"/>
              <a:gd name="connsiteY32-45658" fmla="*/ 2786290 h 6858000"/>
              <a:gd name="connsiteX33-45659" fmla="*/ 5407356 w 6115796"/>
              <a:gd name="connsiteY33-45660" fmla="*/ 2787545 h 6858000"/>
              <a:gd name="connsiteX34-45661" fmla="*/ 5457023 w 6115796"/>
              <a:gd name="connsiteY34-45662" fmla="*/ 2858292 h 6858000"/>
              <a:gd name="connsiteX35-45663" fmla="*/ 5484061 w 6115796"/>
              <a:gd name="connsiteY35-45664" fmla="*/ 2919216 h 6858000"/>
              <a:gd name="connsiteX36-45665" fmla="*/ 5491940 w 6115796"/>
              <a:gd name="connsiteY36-45666" fmla="*/ 3015985 h 6858000"/>
              <a:gd name="connsiteX37-45667" fmla="*/ 5503944 w 6115796"/>
              <a:gd name="connsiteY37-45668" fmla="*/ 3123335 h 6858000"/>
              <a:gd name="connsiteX38-45669" fmla="*/ 5516007 w 6115796"/>
              <a:gd name="connsiteY38-45670" fmla="*/ 3258473 h 6858000"/>
              <a:gd name="connsiteX39-45671" fmla="*/ 5589758 w 6115796"/>
              <a:gd name="connsiteY39-45672" fmla="*/ 3453699 h 6858000"/>
              <a:gd name="connsiteX40-45673" fmla="*/ 5596144 w 6115796"/>
              <a:gd name="connsiteY40-45674" fmla="*/ 3534624 h 6858000"/>
              <a:gd name="connsiteX41-45675" fmla="*/ 5597750 w 6115796"/>
              <a:gd name="connsiteY41-45676" fmla="*/ 3534129 h 6858000"/>
              <a:gd name="connsiteX42-45677" fmla="*/ 5618377 w 6115796"/>
              <a:gd name="connsiteY42-45678" fmla="*/ 3588431 h 6858000"/>
              <a:gd name="connsiteX43-45679" fmla="*/ 5655472 w 6115796"/>
              <a:gd name="connsiteY43-45680" fmla="*/ 3678877 h 6858000"/>
              <a:gd name="connsiteX44-45681" fmla="*/ 5683015 w 6115796"/>
              <a:gd name="connsiteY44-45682" fmla="*/ 3762025 h 6858000"/>
              <a:gd name="connsiteX45-45683" fmla="*/ 5696643 w 6115796"/>
              <a:gd name="connsiteY45-45684" fmla="*/ 3773888 h 6858000"/>
              <a:gd name="connsiteX46-45685" fmla="*/ 5768491 w 6115796"/>
              <a:gd name="connsiteY46-45686" fmla="*/ 3914399 h 6858000"/>
              <a:gd name="connsiteX47-45687" fmla="*/ 5793123 w 6115796"/>
              <a:gd name="connsiteY47-45688" fmla="*/ 3969952 h 6858000"/>
              <a:gd name="connsiteX48-45689" fmla="*/ 5808321 w 6115796"/>
              <a:gd name="connsiteY48-45690" fmla="*/ 3988153 h 6858000"/>
              <a:gd name="connsiteX49-45691" fmla="*/ 5825621 w 6115796"/>
              <a:gd name="connsiteY49-45692" fmla="*/ 4015525 h 6858000"/>
              <a:gd name="connsiteX50-45693" fmla="*/ 5860672 w 6115796"/>
              <a:gd name="connsiteY50-45694" fmla="*/ 4061579 h 6858000"/>
              <a:gd name="connsiteX51-45695" fmla="*/ 5894095 w 6115796"/>
              <a:gd name="connsiteY51-45696" fmla="*/ 4128857 h 6858000"/>
              <a:gd name="connsiteX52-45697" fmla="*/ 5903513 w 6115796"/>
              <a:gd name="connsiteY52-45698" fmla="*/ 4187661 h 6858000"/>
              <a:gd name="connsiteX53-45699" fmla="*/ 5946705 w 6115796"/>
              <a:gd name="connsiteY53-45700" fmla="*/ 4428051 h 6858000"/>
              <a:gd name="connsiteX54-45701" fmla="*/ 5949261 w 6115796"/>
              <a:gd name="connsiteY54-45702" fmla="*/ 4449185 h 6858000"/>
              <a:gd name="connsiteX55-45703" fmla="*/ 5968960 w 6115796"/>
              <a:gd name="connsiteY55-45704" fmla="*/ 4482655 h 6858000"/>
              <a:gd name="connsiteX56-45705" fmla="*/ 5998138 w 6115796"/>
              <a:gd name="connsiteY56-45706" fmla="*/ 4697518 h 6858000"/>
              <a:gd name="connsiteX57-45707" fmla="*/ 6007819 w 6115796"/>
              <a:gd name="connsiteY57-45708" fmla="*/ 4858148 h 6858000"/>
              <a:gd name="connsiteX58-45709" fmla="*/ 6007749 w 6115796"/>
              <a:gd name="connsiteY58-45710" fmla="*/ 4964715 h 6858000"/>
              <a:gd name="connsiteX59-45711" fmla="*/ 6005269 w 6115796"/>
              <a:gd name="connsiteY59-45712" fmla="*/ 5150567 h 6858000"/>
              <a:gd name="connsiteX60-45713" fmla="*/ 6001127 w 6115796"/>
              <a:gd name="connsiteY60-45714" fmla="*/ 5164609 h 6858000"/>
              <a:gd name="connsiteX61-45715" fmla="*/ 5998514 w 6115796"/>
              <a:gd name="connsiteY61-45716" fmla="*/ 5189673 h 6858000"/>
              <a:gd name="connsiteX62-45717" fmla="*/ 6018409 w 6115796"/>
              <a:gd name="connsiteY62-45718" fmla="*/ 5227157 h 6858000"/>
              <a:gd name="connsiteX63-45719" fmla="*/ 6036748 w 6115796"/>
              <a:gd name="connsiteY63-45720" fmla="*/ 5322752 h 6858000"/>
              <a:gd name="connsiteX64-45721" fmla="*/ 6037677 w 6115796"/>
              <a:gd name="connsiteY64-45722" fmla="*/ 5354807 h 6858000"/>
              <a:gd name="connsiteX65-45723" fmla="*/ 6053435 w 6115796"/>
              <a:gd name="connsiteY65-45724" fmla="*/ 5387547 h 6858000"/>
              <a:gd name="connsiteX66-45725" fmla="*/ 6068640 w 6115796"/>
              <a:gd name="connsiteY66-45726" fmla="*/ 5474503 h 6858000"/>
              <a:gd name="connsiteX67-45727" fmla="*/ 6080922 w 6115796"/>
              <a:gd name="connsiteY67-45728" fmla="*/ 5561070 h 6858000"/>
              <a:gd name="connsiteX68-45729" fmla="*/ 6096949 w 6115796"/>
              <a:gd name="connsiteY68-45730" fmla="*/ 5648179 h 6858000"/>
              <a:gd name="connsiteX69-45731" fmla="*/ 6115796 w 6115796"/>
              <a:gd name="connsiteY69-45732" fmla="*/ 5862844 h 6858000"/>
              <a:gd name="connsiteX70-45733" fmla="*/ 6045436 w 6115796"/>
              <a:gd name="connsiteY70-45734" fmla="*/ 6124480 h 6858000"/>
              <a:gd name="connsiteX71-45735" fmla="*/ 6030489 w 6115796"/>
              <a:gd name="connsiteY71-45736" fmla="*/ 6317666 h 6858000"/>
              <a:gd name="connsiteX72-45737" fmla="*/ 6007492 w 6115796"/>
              <a:gd name="connsiteY72-45738" fmla="*/ 6440818 h 6858000"/>
              <a:gd name="connsiteX73-45739" fmla="*/ 6009467 w 6115796"/>
              <a:gd name="connsiteY73-45740" fmla="*/ 6487076 h 6858000"/>
              <a:gd name="connsiteX74-45741" fmla="*/ 5995064 w 6115796"/>
              <a:gd name="connsiteY74-45742" fmla="*/ 6540791 h 6858000"/>
              <a:gd name="connsiteX75-45743" fmla="*/ 5986207 w 6115796"/>
              <a:gd name="connsiteY75-45744" fmla="*/ 6695855 h 6858000"/>
              <a:gd name="connsiteX76-45745" fmla="*/ 5979428 w 6115796"/>
              <a:gd name="connsiteY76-45746" fmla="*/ 6754678 h 6858000"/>
              <a:gd name="connsiteX77-45747" fmla="*/ 5984543 w 6115796"/>
              <a:gd name="connsiteY77-45748" fmla="*/ 6811016 h 6858000"/>
              <a:gd name="connsiteX78-45749" fmla="*/ 5979671 w 6115796"/>
              <a:gd name="connsiteY78-45750" fmla="*/ 6858000 h 6858000"/>
              <a:gd name="connsiteX79-45751" fmla="*/ 0 w 6115796"/>
              <a:gd name="connsiteY79-45752" fmla="*/ 6858000 h 6858000"/>
              <a:gd name="connsiteX80-45753" fmla="*/ 0 w 6115796"/>
              <a:gd name="connsiteY80-45754" fmla="*/ 0 h 6858000"/>
              <a:gd name="connsiteX0-45755" fmla="*/ 0 w 6115796"/>
              <a:gd name="connsiteY0-45756" fmla="*/ 0 h 6858000"/>
              <a:gd name="connsiteX1-45757" fmla="*/ 4965888 w 6115796"/>
              <a:gd name="connsiteY1-45758" fmla="*/ 0 h 6858000"/>
              <a:gd name="connsiteX2-45759" fmla="*/ 4967767 w 6115796"/>
              <a:gd name="connsiteY2-45760" fmla="*/ 7930 h 6858000"/>
              <a:gd name="connsiteX3-45761" fmla="*/ 4979444 w 6115796"/>
              <a:gd name="connsiteY3-45762" fmla="*/ 43921 h 6858000"/>
              <a:gd name="connsiteX4-45763" fmla="*/ 5021173 w 6115796"/>
              <a:gd name="connsiteY4-45764" fmla="*/ 123738 h 6858000"/>
              <a:gd name="connsiteX5-45765" fmla="*/ 5075458 w 6115796"/>
              <a:gd name="connsiteY5-45766" fmla="*/ 264355 h 6858000"/>
              <a:gd name="connsiteX6-45767" fmla="*/ 5081175 w 6115796"/>
              <a:gd name="connsiteY6-45768" fmla="*/ 277448 h 6858000"/>
              <a:gd name="connsiteX7-45769" fmla="*/ 5097011 w 6115796"/>
              <a:gd name="connsiteY7-45770" fmla="*/ 355616 h 6858000"/>
              <a:gd name="connsiteX8-45771" fmla="*/ 5153000 w 6115796"/>
              <a:gd name="connsiteY8-45772" fmla="*/ 507134 h 6858000"/>
              <a:gd name="connsiteX9-45773" fmla="*/ 5171282 w 6115796"/>
              <a:gd name="connsiteY9-45774" fmla="*/ 602071 h 6858000"/>
              <a:gd name="connsiteX10-45775" fmla="*/ 5176196 w 6115796"/>
              <a:gd name="connsiteY10-45776" fmla="*/ 636822 h 6858000"/>
              <a:gd name="connsiteX11-45777" fmla="*/ 5189051 w 6115796"/>
              <a:gd name="connsiteY11-45778" fmla="*/ 782518 h 6858000"/>
              <a:gd name="connsiteX12-45779" fmla="*/ 5218707 w 6115796"/>
              <a:gd name="connsiteY12-45780" fmla="*/ 886387 h 6858000"/>
              <a:gd name="connsiteX13-45781" fmla="*/ 5221281 w 6115796"/>
              <a:gd name="connsiteY13-45782" fmla="*/ 920873 h 6858000"/>
              <a:gd name="connsiteX14-45783" fmla="*/ 5201018 w 6115796"/>
              <a:gd name="connsiteY14-45784" fmla="*/ 1095027 h 6858000"/>
              <a:gd name="connsiteX15-45785" fmla="*/ 5189234 w 6115796"/>
              <a:gd name="connsiteY15-45786" fmla="*/ 1217308 h 6858000"/>
              <a:gd name="connsiteX16-45787" fmla="*/ 5202769 w 6115796"/>
              <a:gd name="connsiteY16-45788" fmla="*/ 1269450 h 6858000"/>
              <a:gd name="connsiteX17-45789" fmla="*/ 5225968 w 6115796"/>
              <a:gd name="connsiteY17-45790" fmla="*/ 1357994 h 6858000"/>
              <a:gd name="connsiteX18-45791" fmla="*/ 5226675 w 6115796"/>
              <a:gd name="connsiteY18-45792" fmla="*/ 1385685 h 6858000"/>
              <a:gd name="connsiteX19-45793" fmla="*/ 5237226 w 6115796"/>
              <a:gd name="connsiteY19-45794" fmla="*/ 1441327 h 6858000"/>
              <a:gd name="connsiteX20-45795" fmla="*/ 5255653 w 6115796"/>
              <a:gd name="connsiteY20-45796" fmla="*/ 1524712 h 6858000"/>
              <a:gd name="connsiteX21-45797" fmla="*/ 5263491 w 6115796"/>
              <a:gd name="connsiteY21-45798" fmla="*/ 1642938 h 6858000"/>
              <a:gd name="connsiteX22-45799" fmla="*/ 5256552 w 6115796"/>
              <a:gd name="connsiteY22-45800" fmla="*/ 1672509 h 6858000"/>
              <a:gd name="connsiteX23-45801" fmla="*/ 5264549 w 6115796"/>
              <a:gd name="connsiteY23-45802" fmla="*/ 1837572 h 6858000"/>
              <a:gd name="connsiteX24-45803" fmla="*/ 5255696 w 6115796"/>
              <a:gd name="connsiteY24-45804" fmla="*/ 1953770 h 6858000"/>
              <a:gd name="connsiteX25-45805" fmla="*/ 5252592 w 6115796"/>
              <a:gd name="connsiteY25-45806" fmla="*/ 2092210 h 6858000"/>
              <a:gd name="connsiteX26-45807" fmla="*/ 5257248 w 6115796"/>
              <a:gd name="connsiteY26-45808" fmla="*/ 2203922 h 6858000"/>
              <a:gd name="connsiteX27-45809" fmla="*/ 5262551 w 6115796"/>
              <a:gd name="connsiteY27-45810" fmla="*/ 2288050 h 6858000"/>
              <a:gd name="connsiteX28-45811" fmla="*/ 5293877 w 6115796"/>
              <a:gd name="connsiteY28-45812" fmla="*/ 2368649 h 6858000"/>
              <a:gd name="connsiteX29-45813" fmla="*/ 5311338 w 6115796"/>
              <a:gd name="connsiteY29-45814" fmla="*/ 2404034 h 6858000"/>
              <a:gd name="connsiteX30-45815" fmla="*/ 5338366 w 6115796"/>
              <a:gd name="connsiteY30-45816" fmla="*/ 2465052 h 6858000"/>
              <a:gd name="connsiteX31-45817" fmla="*/ 5371263 w 6115796"/>
              <a:gd name="connsiteY31-45818" fmla="*/ 2586413 h 6858000"/>
              <a:gd name="connsiteX32-45819" fmla="*/ 5407503 w 6115796"/>
              <a:gd name="connsiteY32-45820" fmla="*/ 2786290 h 6858000"/>
              <a:gd name="connsiteX33-45821" fmla="*/ 5407356 w 6115796"/>
              <a:gd name="connsiteY33-45822" fmla="*/ 2787545 h 6858000"/>
              <a:gd name="connsiteX34-45823" fmla="*/ 5457023 w 6115796"/>
              <a:gd name="connsiteY34-45824" fmla="*/ 2858292 h 6858000"/>
              <a:gd name="connsiteX35-45825" fmla="*/ 5484061 w 6115796"/>
              <a:gd name="connsiteY35-45826" fmla="*/ 2919216 h 6858000"/>
              <a:gd name="connsiteX36-45827" fmla="*/ 5491940 w 6115796"/>
              <a:gd name="connsiteY36-45828" fmla="*/ 3015985 h 6858000"/>
              <a:gd name="connsiteX37-45829" fmla="*/ 5503944 w 6115796"/>
              <a:gd name="connsiteY37-45830" fmla="*/ 3123335 h 6858000"/>
              <a:gd name="connsiteX38-45831" fmla="*/ 5516007 w 6115796"/>
              <a:gd name="connsiteY38-45832" fmla="*/ 3258473 h 6858000"/>
              <a:gd name="connsiteX39-45833" fmla="*/ 5589758 w 6115796"/>
              <a:gd name="connsiteY39-45834" fmla="*/ 3453699 h 6858000"/>
              <a:gd name="connsiteX40-45835" fmla="*/ 5596144 w 6115796"/>
              <a:gd name="connsiteY40-45836" fmla="*/ 3534624 h 6858000"/>
              <a:gd name="connsiteX41-45837" fmla="*/ 5597750 w 6115796"/>
              <a:gd name="connsiteY41-45838" fmla="*/ 3534129 h 6858000"/>
              <a:gd name="connsiteX42-45839" fmla="*/ 5618377 w 6115796"/>
              <a:gd name="connsiteY42-45840" fmla="*/ 3588431 h 6858000"/>
              <a:gd name="connsiteX43-45841" fmla="*/ 5655472 w 6115796"/>
              <a:gd name="connsiteY43-45842" fmla="*/ 3678877 h 6858000"/>
              <a:gd name="connsiteX44-45843" fmla="*/ 5683015 w 6115796"/>
              <a:gd name="connsiteY44-45844" fmla="*/ 3762025 h 6858000"/>
              <a:gd name="connsiteX45-45845" fmla="*/ 5696643 w 6115796"/>
              <a:gd name="connsiteY45-45846" fmla="*/ 3773888 h 6858000"/>
              <a:gd name="connsiteX46-45847" fmla="*/ 5768491 w 6115796"/>
              <a:gd name="connsiteY46-45848" fmla="*/ 3914399 h 6858000"/>
              <a:gd name="connsiteX47-45849" fmla="*/ 5793123 w 6115796"/>
              <a:gd name="connsiteY47-45850" fmla="*/ 3969952 h 6858000"/>
              <a:gd name="connsiteX48-45851" fmla="*/ 5808321 w 6115796"/>
              <a:gd name="connsiteY48-45852" fmla="*/ 3988153 h 6858000"/>
              <a:gd name="connsiteX49-45853" fmla="*/ 5825621 w 6115796"/>
              <a:gd name="connsiteY49-45854" fmla="*/ 4015525 h 6858000"/>
              <a:gd name="connsiteX50-45855" fmla="*/ 5860672 w 6115796"/>
              <a:gd name="connsiteY50-45856" fmla="*/ 4061579 h 6858000"/>
              <a:gd name="connsiteX51-45857" fmla="*/ 5894095 w 6115796"/>
              <a:gd name="connsiteY51-45858" fmla="*/ 4128857 h 6858000"/>
              <a:gd name="connsiteX52-45859" fmla="*/ 5903513 w 6115796"/>
              <a:gd name="connsiteY52-45860" fmla="*/ 4187661 h 6858000"/>
              <a:gd name="connsiteX53-45861" fmla="*/ 5946705 w 6115796"/>
              <a:gd name="connsiteY53-45862" fmla="*/ 4428051 h 6858000"/>
              <a:gd name="connsiteX54-45863" fmla="*/ 5949261 w 6115796"/>
              <a:gd name="connsiteY54-45864" fmla="*/ 4449185 h 6858000"/>
              <a:gd name="connsiteX55-45865" fmla="*/ 5968960 w 6115796"/>
              <a:gd name="connsiteY55-45866" fmla="*/ 4482655 h 6858000"/>
              <a:gd name="connsiteX56-45867" fmla="*/ 5998138 w 6115796"/>
              <a:gd name="connsiteY56-45868" fmla="*/ 4697518 h 6858000"/>
              <a:gd name="connsiteX57-45869" fmla="*/ 6007819 w 6115796"/>
              <a:gd name="connsiteY57-45870" fmla="*/ 4858148 h 6858000"/>
              <a:gd name="connsiteX58-45871" fmla="*/ 6007749 w 6115796"/>
              <a:gd name="connsiteY58-45872" fmla="*/ 4964715 h 6858000"/>
              <a:gd name="connsiteX59-45873" fmla="*/ 6005269 w 6115796"/>
              <a:gd name="connsiteY59-45874" fmla="*/ 5150567 h 6858000"/>
              <a:gd name="connsiteX60-45875" fmla="*/ 6001127 w 6115796"/>
              <a:gd name="connsiteY60-45876" fmla="*/ 5164609 h 6858000"/>
              <a:gd name="connsiteX61-45877" fmla="*/ 5998514 w 6115796"/>
              <a:gd name="connsiteY61-45878" fmla="*/ 5189673 h 6858000"/>
              <a:gd name="connsiteX62-45879" fmla="*/ 6018409 w 6115796"/>
              <a:gd name="connsiteY62-45880" fmla="*/ 5227157 h 6858000"/>
              <a:gd name="connsiteX63-45881" fmla="*/ 6036748 w 6115796"/>
              <a:gd name="connsiteY63-45882" fmla="*/ 5322752 h 6858000"/>
              <a:gd name="connsiteX64-45883" fmla="*/ 6037677 w 6115796"/>
              <a:gd name="connsiteY64-45884" fmla="*/ 5354807 h 6858000"/>
              <a:gd name="connsiteX65-45885" fmla="*/ 6053435 w 6115796"/>
              <a:gd name="connsiteY65-45886" fmla="*/ 5387547 h 6858000"/>
              <a:gd name="connsiteX66-45887" fmla="*/ 6068640 w 6115796"/>
              <a:gd name="connsiteY66-45888" fmla="*/ 5474503 h 6858000"/>
              <a:gd name="connsiteX67-45889" fmla="*/ 6080922 w 6115796"/>
              <a:gd name="connsiteY67-45890" fmla="*/ 5561070 h 6858000"/>
              <a:gd name="connsiteX68-45891" fmla="*/ 6096949 w 6115796"/>
              <a:gd name="connsiteY68-45892" fmla="*/ 5648179 h 6858000"/>
              <a:gd name="connsiteX69-45893" fmla="*/ 6115796 w 6115796"/>
              <a:gd name="connsiteY69-45894" fmla="*/ 5862844 h 6858000"/>
              <a:gd name="connsiteX70-45895" fmla="*/ 6045436 w 6115796"/>
              <a:gd name="connsiteY70-45896" fmla="*/ 6124480 h 6858000"/>
              <a:gd name="connsiteX71-45897" fmla="*/ 6030489 w 6115796"/>
              <a:gd name="connsiteY71-45898" fmla="*/ 6317666 h 6858000"/>
              <a:gd name="connsiteX72-45899" fmla="*/ 6007492 w 6115796"/>
              <a:gd name="connsiteY72-45900" fmla="*/ 6440818 h 6858000"/>
              <a:gd name="connsiteX73-45901" fmla="*/ 6009467 w 6115796"/>
              <a:gd name="connsiteY73-45902" fmla="*/ 6487076 h 6858000"/>
              <a:gd name="connsiteX74-45903" fmla="*/ 5995064 w 6115796"/>
              <a:gd name="connsiteY74-45904" fmla="*/ 6540791 h 6858000"/>
              <a:gd name="connsiteX75-45905" fmla="*/ 5986207 w 6115796"/>
              <a:gd name="connsiteY75-45906" fmla="*/ 6695855 h 6858000"/>
              <a:gd name="connsiteX76-45907" fmla="*/ 5979428 w 6115796"/>
              <a:gd name="connsiteY76-45908" fmla="*/ 6754678 h 6858000"/>
              <a:gd name="connsiteX77-45909" fmla="*/ 5984543 w 6115796"/>
              <a:gd name="connsiteY77-45910" fmla="*/ 6811016 h 6858000"/>
              <a:gd name="connsiteX78-45911" fmla="*/ 5979671 w 6115796"/>
              <a:gd name="connsiteY78-45912" fmla="*/ 6858000 h 6858000"/>
              <a:gd name="connsiteX79-45913" fmla="*/ 0 w 6115796"/>
              <a:gd name="connsiteY79-45914" fmla="*/ 6858000 h 6858000"/>
              <a:gd name="connsiteX80-45915" fmla="*/ 0 w 6115796"/>
              <a:gd name="connsiteY80-45916" fmla="*/ 0 h 6858000"/>
              <a:gd name="connsiteX0-45917" fmla="*/ 0 w 6115796"/>
              <a:gd name="connsiteY0-45918" fmla="*/ 0 h 6858000"/>
              <a:gd name="connsiteX1-45919" fmla="*/ 4965888 w 6115796"/>
              <a:gd name="connsiteY1-45920" fmla="*/ 0 h 6858000"/>
              <a:gd name="connsiteX2-45921" fmla="*/ 4967767 w 6115796"/>
              <a:gd name="connsiteY2-45922" fmla="*/ 7930 h 6858000"/>
              <a:gd name="connsiteX3-45923" fmla="*/ 4979444 w 6115796"/>
              <a:gd name="connsiteY3-45924" fmla="*/ 43921 h 6858000"/>
              <a:gd name="connsiteX4-45925" fmla="*/ 5075458 w 6115796"/>
              <a:gd name="connsiteY4-45926" fmla="*/ 264355 h 6858000"/>
              <a:gd name="connsiteX5-45927" fmla="*/ 5081175 w 6115796"/>
              <a:gd name="connsiteY5-45928" fmla="*/ 277448 h 6858000"/>
              <a:gd name="connsiteX6-45929" fmla="*/ 5097011 w 6115796"/>
              <a:gd name="connsiteY6-45930" fmla="*/ 355616 h 6858000"/>
              <a:gd name="connsiteX7-45931" fmla="*/ 5153000 w 6115796"/>
              <a:gd name="connsiteY7-45932" fmla="*/ 507134 h 6858000"/>
              <a:gd name="connsiteX8-45933" fmla="*/ 5171282 w 6115796"/>
              <a:gd name="connsiteY8-45934" fmla="*/ 602071 h 6858000"/>
              <a:gd name="connsiteX9-45935" fmla="*/ 5176196 w 6115796"/>
              <a:gd name="connsiteY9-45936" fmla="*/ 636822 h 6858000"/>
              <a:gd name="connsiteX10-45937" fmla="*/ 5189051 w 6115796"/>
              <a:gd name="connsiteY10-45938" fmla="*/ 782518 h 6858000"/>
              <a:gd name="connsiteX11-45939" fmla="*/ 5218707 w 6115796"/>
              <a:gd name="connsiteY11-45940" fmla="*/ 886387 h 6858000"/>
              <a:gd name="connsiteX12-45941" fmla="*/ 5221281 w 6115796"/>
              <a:gd name="connsiteY12-45942" fmla="*/ 920873 h 6858000"/>
              <a:gd name="connsiteX13-45943" fmla="*/ 5201018 w 6115796"/>
              <a:gd name="connsiteY13-45944" fmla="*/ 1095027 h 6858000"/>
              <a:gd name="connsiteX14-45945" fmla="*/ 5189234 w 6115796"/>
              <a:gd name="connsiteY14-45946" fmla="*/ 1217308 h 6858000"/>
              <a:gd name="connsiteX15-45947" fmla="*/ 5202769 w 6115796"/>
              <a:gd name="connsiteY15-45948" fmla="*/ 1269450 h 6858000"/>
              <a:gd name="connsiteX16-45949" fmla="*/ 5225968 w 6115796"/>
              <a:gd name="connsiteY16-45950" fmla="*/ 1357994 h 6858000"/>
              <a:gd name="connsiteX17-45951" fmla="*/ 5226675 w 6115796"/>
              <a:gd name="connsiteY17-45952" fmla="*/ 1385685 h 6858000"/>
              <a:gd name="connsiteX18-45953" fmla="*/ 5237226 w 6115796"/>
              <a:gd name="connsiteY18-45954" fmla="*/ 1441327 h 6858000"/>
              <a:gd name="connsiteX19-45955" fmla="*/ 5255653 w 6115796"/>
              <a:gd name="connsiteY19-45956" fmla="*/ 1524712 h 6858000"/>
              <a:gd name="connsiteX20-45957" fmla="*/ 5263491 w 6115796"/>
              <a:gd name="connsiteY20-45958" fmla="*/ 1642938 h 6858000"/>
              <a:gd name="connsiteX21-45959" fmla="*/ 5256552 w 6115796"/>
              <a:gd name="connsiteY21-45960" fmla="*/ 1672509 h 6858000"/>
              <a:gd name="connsiteX22-45961" fmla="*/ 5264549 w 6115796"/>
              <a:gd name="connsiteY22-45962" fmla="*/ 1837572 h 6858000"/>
              <a:gd name="connsiteX23-45963" fmla="*/ 5255696 w 6115796"/>
              <a:gd name="connsiteY23-45964" fmla="*/ 1953770 h 6858000"/>
              <a:gd name="connsiteX24-45965" fmla="*/ 5252592 w 6115796"/>
              <a:gd name="connsiteY24-45966" fmla="*/ 2092210 h 6858000"/>
              <a:gd name="connsiteX25-45967" fmla="*/ 5257248 w 6115796"/>
              <a:gd name="connsiteY25-45968" fmla="*/ 2203922 h 6858000"/>
              <a:gd name="connsiteX26-45969" fmla="*/ 5262551 w 6115796"/>
              <a:gd name="connsiteY26-45970" fmla="*/ 2288050 h 6858000"/>
              <a:gd name="connsiteX27-45971" fmla="*/ 5293877 w 6115796"/>
              <a:gd name="connsiteY27-45972" fmla="*/ 2368649 h 6858000"/>
              <a:gd name="connsiteX28-45973" fmla="*/ 5311338 w 6115796"/>
              <a:gd name="connsiteY28-45974" fmla="*/ 2404034 h 6858000"/>
              <a:gd name="connsiteX29-45975" fmla="*/ 5338366 w 6115796"/>
              <a:gd name="connsiteY29-45976" fmla="*/ 2465052 h 6858000"/>
              <a:gd name="connsiteX30-45977" fmla="*/ 5371263 w 6115796"/>
              <a:gd name="connsiteY30-45978" fmla="*/ 2586413 h 6858000"/>
              <a:gd name="connsiteX31-45979" fmla="*/ 5407503 w 6115796"/>
              <a:gd name="connsiteY31-45980" fmla="*/ 2786290 h 6858000"/>
              <a:gd name="connsiteX32-45981" fmla="*/ 5407356 w 6115796"/>
              <a:gd name="connsiteY32-45982" fmla="*/ 2787545 h 6858000"/>
              <a:gd name="connsiteX33-45983" fmla="*/ 5457023 w 6115796"/>
              <a:gd name="connsiteY33-45984" fmla="*/ 2858292 h 6858000"/>
              <a:gd name="connsiteX34-45985" fmla="*/ 5484061 w 6115796"/>
              <a:gd name="connsiteY34-45986" fmla="*/ 2919216 h 6858000"/>
              <a:gd name="connsiteX35-45987" fmla="*/ 5491940 w 6115796"/>
              <a:gd name="connsiteY35-45988" fmla="*/ 3015985 h 6858000"/>
              <a:gd name="connsiteX36-45989" fmla="*/ 5503944 w 6115796"/>
              <a:gd name="connsiteY36-45990" fmla="*/ 3123335 h 6858000"/>
              <a:gd name="connsiteX37-45991" fmla="*/ 5516007 w 6115796"/>
              <a:gd name="connsiteY37-45992" fmla="*/ 3258473 h 6858000"/>
              <a:gd name="connsiteX38-45993" fmla="*/ 5589758 w 6115796"/>
              <a:gd name="connsiteY38-45994" fmla="*/ 3453699 h 6858000"/>
              <a:gd name="connsiteX39-45995" fmla="*/ 5596144 w 6115796"/>
              <a:gd name="connsiteY39-45996" fmla="*/ 3534624 h 6858000"/>
              <a:gd name="connsiteX40-45997" fmla="*/ 5597750 w 6115796"/>
              <a:gd name="connsiteY40-45998" fmla="*/ 3534129 h 6858000"/>
              <a:gd name="connsiteX41-45999" fmla="*/ 5618377 w 6115796"/>
              <a:gd name="connsiteY41-46000" fmla="*/ 3588431 h 6858000"/>
              <a:gd name="connsiteX42-46001" fmla="*/ 5655472 w 6115796"/>
              <a:gd name="connsiteY42-46002" fmla="*/ 3678877 h 6858000"/>
              <a:gd name="connsiteX43-46003" fmla="*/ 5683015 w 6115796"/>
              <a:gd name="connsiteY43-46004" fmla="*/ 3762025 h 6858000"/>
              <a:gd name="connsiteX44-46005" fmla="*/ 5696643 w 6115796"/>
              <a:gd name="connsiteY44-46006" fmla="*/ 3773888 h 6858000"/>
              <a:gd name="connsiteX45-46007" fmla="*/ 5768491 w 6115796"/>
              <a:gd name="connsiteY45-46008" fmla="*/ 3914399 h 6858000"/>
              <a:gd name="connsiteX46-46009" fmla="*/ 5793123 w 6115796"/>
              <a:gd name="connsiteY46-46010" fmla="*/ 3969952 h 6858000"/>
              <a:gd name="connsiteX47-46011" fmla="*/ 5808321 w 6115796"/>
              <a:gd name="connsiteY47-46012" fmla="*/ 3988153 h 6858000"/>
              <a:gd name="connsiteX48-46013" fmla="*/ 5825621 w 6115796"/>
              <a:gd name="connsiteY48-46014" fmla="*/ 4015525 h 6858000"/>
              <a:gd name="connsiteX49-46015" fmla="*/ 5860672 w 6115796"/>
              <a:gd name="connsiteY49-46016" fmla="*/ 4061579 h 6858000"/>
              <a:gd name="connsiteX50-46017" fmla="*/ 5894095 w 6115796"/>
              <a:gd name="connsiteY50-46018" fmla="*/ 4128857 h 6858000"/>
              <a:gd name="connsiteX51-46019" fmla="*/ 5903513 w 6115796"/>
              <a:gd name="connsiteY51-46020" fmla="*/ 4187661 h 6858000"/>
              <a:gd name="connsiteX52-46021" fmla="*/ 5946705 w 6115796"/>
              <a:gd name="connsiteY52-46022" fmla="*/ 4428051 h 6858000"/>
              <a:gd name="connsiteX53-46023" fmla="*/ 5949261 w 6115796"/>
              <a:gd name="connsiteY53-46024" fmla="*/ 4449185 h 6858000"/>
              <a:gd name="connsiteX54-46025" fmla="*/ 5968960 w 6115796"/>
              <a:gd name="connsiteY54-46026" fmla="*/ 4482655 h 6858000"/>
              <a:gd name="connsiteX55-46027" fmla="*/ 5998138 w 6115796"/>
              <a:gd name="connsiteY55-46028" fmla="*/ 4697518 h 6858000"/>
              <a:gd name="connsiteX56-46029" fmla="*/ 6007819 w 6115796"/>
              <a:gd name="connsiteY56-46030" fmla="*/ 4858148 h 6858000"/>
              <a:gd name="connsiteX57-46031" fmla="*/ 6007749 w 6115796"/>
              <a:gd name="connsiteY57-46032" fmla="*/ 4964715 h 6858000"/>
              <a:gd name="connsiteX58-46033" fmla="*/ 6005269 w 6115796"/>
              <a:gd name="connsiteY58-46034" fmla="*/ 5150567 h 6858000"/>
              <a:gd name="connsiteX59-46035" fmla="*/ 6001127 w 6115796"/>
              <a:gd name="connsiteY59-46036" fmla="*/ 5164609 h 6858000"/>
              <a:gd name="connsiteX60-46037" fmla="*/ 5998514 w 6115796"/>
              <a:gd name="connsiteY60-46038" fmla="*/ 5189673 h 6858000"/>
              <a:gd name="connsiteX61-46039" fmla="*/ 6018409 w 6115796"/>
              <a:gd name="connsiteY61-46040" fmla="*/ 5227157 h 6858000"/>
              <a:gd name="connsiteX62-46041" fmla="*/ 6036748 w 6115796"/>
              <a:gd name="connsiteY62-46042" fmla="*/ 5322752 h 6858000"/>
              <a:gd name="connsiteX63-46043" fmla="*/ 6037677 w 6115796"/>
              <a:gd name="connsiteY63-46044" fmla="*/ 5354807 h 6858000"/>
              <a:gd name="connsiteX64-46045" fmla="*/ 6053435 w 6115796"/>
              <a:gd name="connsiteY64-46046" fmla="*/ 5387547 h 6858000"/>
              <a:gd name="connsiteX65-46047" fmla="*/ 6068640 w 6115796"/>
              <a:gd name="connsiteY65-46048" fmla="*/ 5474503 h 6858000"/>
              <a:gd name="connsiteX66-46049" fmla="*/ 6080922 w 6115796"/>
              <a:gd name="connsiteY66-46050" fmla="*/ 5561070 h 6858000"/>
              <a:gd name="connsiteX67-46051" fmla="*/ 6096949 w 6115796"/>
              <a:gd name="connsiteY67-46052" fmla="*/ 5648179 h 6858000"/>
              <a:gd name="connsiteX68-46053" fmla="*/ 6115796 w 6115796"/>
              <a:gd name="connsiteY68-46054" fmla="*/ 5862844 h 6858000"/>
              <a:gd name="connsiteX69-46055" fmla="*/ 6045436 w 6115796"/>
              <a:gd name="connsiteY69-46056" fmla="*/ 6124480 h 6858000"/>
              <a:gd name="connsiteX70-46057" fmla="*/ 6030489 w 6115796"/>
              <a:gd name="connsiteY70-46058" fmla="*/ 6317666 h 6858000"/>
              <a:gd name="connsiteX71-46059" fmla="*/ 6007492 w 6115796"/>
              <a:gd name="connsiteY71-46060" fmla="*/ 6440818 h 6858000"/>
              <a:gd name="connsiteX72-46061" fmla="*/ 6009467 w 6115796"/>
              <a:gd name="connsiteY72-46062" fmla="*/ 6487076 h 6858000"/>
              <a:gd name="connsiteX73-46063" fmla="*/ 5995064 w 6115796"/>
              <a:gd name="connsiteY73-46064" fmla="*/ 6540791 h 6858000"/>
              <a:gd name="connsiteX74-46065" fmla="*/ 5986207 w 6115796"/>
              <a:gd name="connsiteY74-46066" fmla="*/ 6695855 h 6858000"/>
              <a:gd name="connsiteX75-46067" fmla="*/ 5979428 w 6115796"/>
              <a:gd name="connsiteY75-46068" fmla="*/ 6754678 h 6858000"/>
              <a:gd name="connsiteX76-46069" fmla="*/ 5984543 w 6115796"/>
              <a:gd name="connsiteY76-46070" fmla="*/ 6811016 h 6858000"/>
              <a:gd name="connsiteX77-46071" fmla="*/ 5979671 w 6115796"/>
              <a:gd name="connsiteY77-46072" fmla="*/ 6858000 h 6858000"/>
              <a:gd name="connsiteX78-46073" fmla="*/ 0 w 6115796"/>
              <a:gd name="connsiteY78-46074" fmla="*/ 6858000 h 6858000"/>
              <a:gd name="connsiteX79-46075" fmla="*/ 0 w 6115796"/>
              <a:gd name="connsiteY79-46076" fmla="*/ 0 h 6858000"/>
              <a:gd name="connsiteX0-46077" fmla="*/ 0 w 6115796"/>
              <a:gd name="connsiteY0-46078" fmla="*/ 0 h 6858000"/>
              <a:gd name="connsiteX1-46079" fmla="*/ 4965888 w 6115796"/>
              <a:gd name="connsiteY1-46080" fmla="*/ 0 h 6858000"/>
              <a:gd name="connsiteX2-46081" fmla="*/ 4967767 w 6115796"/>
              <a:gd name="connsiteY2-46082" fmla="*/ 7930 h 6858000"/>
              <a:gd name="connsiteX3-46083" fmla="*/ 4979444 w 6115796"/>
              <a:gd name="connsiteY3-46084" fmla="*/ 43921 h 6858000"/>
              <a:gd name="connsiteX4-46085" fmla="*/ 5075458 w 6115796"/>
              <a:gd name="connsiteY4-46086" fmla="*/ 264355 h 6858000"/>
              <a:gd name="connsiteX5-46087" fmla="*/ 5081175 w 6115796"/>
              <a:gd name="connsiteY5-46088" fmla="*/ 277448 h 6858000"/>
              <a:gd name="connsiteX6-46089" fmla="*/ 5097011 w 6115796"/>
              <a:gd name="connsiteY6-46090" fmla="*/ 355616 h 6858000"/>
              <a:gd name="connsiteX7-46091" fmla="*/ 5153000 w 6115796"/>
              <a:gd name="connsiteY7-46092" fmla="*/ 507134 h 6858000"/>
              <a:gd name="connsiteX8-46093" fmla="*/ 5171282 w 6115796"/>
              <a:gd name="connsiteY8-46094" fmla="*/ 602071 h 6858000"/>
              <a:gd name="connsiteX9-46095" fmla="*/ 5176196 w 6115796"/>
              <a:gd name="connsiteY9-46096" fmla="*/ 636822 h 6858000"/>
              <a:gd name="connsiteX10-46097" fmla="*/ 5189051 w 6115796"/>
              <a:gd name="connsiteY10-46098" fmla="*/ 782518 h 6858000"/>
              <a:gd name="connsiteX11-46099" fmla="*/ 5218707 w 6115796"/>
              <a:gd name="connsiteY11-46100" fmla="*/ 886387 h 6858000"/>
              <a:gd name="connsiteX12-46101" fmla="*/ 5221281 w 6115796"/>
              <a:gd name="connsiteY12-46102" fmla="*/ 920873 h 6858000"/>
              <a:gd name="connsiteX13-46103" fmla="*/ 5201018 w 6115796"/>
              <a:gd name="connsiteY13-46104" fmla="*/ 1095027 h 6858000"/>
              <a:gd name="connsiteX14-46105" fmla="*/ 5189234 w 6115796"/>
              <a:gd name="connsiteY14-46106" fmla="*/ 1217308 h 6858000"/>
              <a:gd name="connsiteX15-46107" fmla="*/ 5202769 w 6115796"/>
              <a:gd name="connsiteY15-46108" fmla="*/ 1269450 h 6858000"/>
              <a:gd name="connsiteX16-46109" fmla="*/ 5225968 w 6115796"/>
              <a:gd name="connsiteY16-46110" fmla="*/ 1357994 h 6858000"/>
              <a:gd name="connsiteX17-46111" fmla="*/ 5226675 w 6115796"/>
              <a:gd name="connsiteY17-46112" fmla="*/ 1385685 h 6858000"/>
              <a:gd name="connsiteX18-46113" fmla="*/ 5237226 w 6115796"/>
              <a:gd name="connsiteY18-46114" fmla="*/ 1441327 h 6858000"/>
              <a:gd name="connsiteX19-46115" fmla="*/ 5255653 w 6115796"/>
              <a:gd name="connsiteY19-46116" fmla="*/ 1524712 h 6858000"/>
              <a:gd name="connsiteX20-46117" fmla="*/ 5263491 w 6115796"/>
              <a:gd name="connsiteY20-46118" fmla="*/ 1642938 h 6858000"/>
              <a:gd name="connsiteX21-46119" fmla="*/ 5256552 w 6115796"/>
              <a:gd name="connsiteY21-46120" fmla="*/ 1672509 h 6858000"/>
              <a:gd name="connsiteX22-46121" fmla="*/ 5264549 w 6115796"/>
              <a:gd name="connsiteY22-46122" fmla="*/ 1837572 h 6858000"/>
              <a:gd name="connsiteX23-46123" fmla="*/ 5255696 w 6115796"/>
              <a:gd name="connsiteY23-46124" fmla="*/ 1953770 h 6858000"/>
              <a:gd name="connsiteX24-46125" fmla="*/ 5252592 w 6115796"/>
              <a:gd name="connsiteY24-46126" fmla="*/ 2092210 h 6858000"/>
              <a:gd name="connsiteX25-46127" fmla="*/ 5257248 w 6115796"/>
              <a:gd name="connsiteY25-46128" fmla="*/ 2203922 h 6858000"/>
              <a:gd name="connsiteX26-46129" fmla="*/ 5262551 w 6115796"/>
              <a:gd name="connsiteY26-46130" fmla="*/ 2288050 h 6858000"/>
              <a:gd name="connsiteX27-46131" fmla="*/ 5293877 w 6115796"/>
              <a:gd name="connsiteY27-46132" fmla="*/ 2368649 h 6858000"/>
              <a:gd name="connsiteX28-46133" fmla="*/ 5311338 w 6115796"/>
              <a:gd name="connsiteY28-46134" fmla="*/ 2404034 h 6858000"/>
              <a:gd name="connsiteX29-46135" fmla="*/ 5338366 w 6115796"/>
              <a:gd name="connsiteY29-46136" fmla="*/ 2465052 h 6858000"/>
              <a:gd name="connsiteX30-46137" fmla="*/ 5371263 w 6115796"/>
              <a:gd name="connsiteY30-46138" fmla="*/ 2586413 h 6858000"/>
              <a:gd name="connsiteX31-46139" fmla="*/ 5407503 w 6115796"/>
              <a:gd name="connsiteY31-46140" fmla="*/ 2786290 h 6858000"/>
              <a:gd name="connsiteX32-46141" fmla="*/ 5407356 w 6115796"/>
              <a:gd name="connsiteY32-46142" fmla="*/ 2787545 h 6858000"/>
              <a:gd name="connsiteX33-46143" fmla="*/ 5457023 w 6115796"/>
              <a:gd name="connsiteY33-46144" fmla="*/ 2858292 h 6858000"/>
              <a:gd name="connsiteX34-46145" fmla="*/ 5484061 w 6115796"/>
              <a:gd name="connsiteY34-46146" fmla="*/ 2919216 h 6858000"/>
              <a:gd name="connsiteX35-46147" fmla="*/ 5491940 w 6115796"/>
              <a:gd name="connsiteY35-46148" fmla="*/ 3015985 h 6858000"/>
              <a:gd name="connsiteX36-46149" fmla="*/ 5503944 w 6115796"/>
              <a:gd name="connsiteY36-46150" fmla="*/ 3123335 h 6858000"/>
              <a:gd name="connsiteX37-46151" fmla="*/ 5516007 w 6115796"/>
              <a:gd name="connsiteY37-46152" fmla="*/ 3258473 h 6858000"/>
              <a:gd name="connsiteX38-46153" fmla="*/ 5589758 w 6115796"/>
              <a:gd name="connsiteY38-46154" fmla="*/ 3453699 h 6858000"/>
              <a:gd name="connsiteX39-46155" fmla="*/ 5596144 w 6115796"/>
              <a:gd name="connsiteY39-46156" fmla="*/ 3534624 h 6858000"/>
              <a:gd name="connsiteX40-46157" fmla="*/ 5597750 w 6115796"/>
              <a:gd name="connsiteY40-46158" fmla="*/ 3534129 h 6858000"/>
              <a:gd name="connsiteX41-46159" fmla="*/ 5618377 w 6115796"/>
              <a:gd name="connsiteY41-46160" fmla="*/ 3588431 h 6858000"/>
              <a:gd name="connsiteX42-46161" fmla="*/ 5655472 w 6115796"/>
              <a:gd name="connsiteY42-46162" fmla="*/ 3678877 h 6858000"/>
              <a:gd name="connsiteX43-46163" fmla="*/ 5683015 w 6115796"/>
              <a:gd name="connsiteY43-46164" fmla="*/ 3762025 h 6858000"/>
              <a:gd name="connsiteX44-46165" fmla="*/ 5696643 w 6115796"/>
              <a:gd name="connsiteY44-46166" fmla="*/ 3773888 h 6858000"/>
              <a:gd name="connsiteX45-46167" fmla="*/ 5768491 w 6115796"/>
              <a:gd name="connsiteY45-46168" fmla="*/ 3914399 h 6858000"/>
              <a:gd name="connsiteX46-46169" fmla="*/ 5793123 w 6115796"/>
              <a:gd name="connsiteY46-46170" fmla="*/ 3969952 h 6858000"/>
              <a:gd name="connsiteX47-46171" fmla="*/ 5808321 w 6115796"/>
              <a:gd name="connsiteY47-46172" fmla="*/ 3988153 h 6858000"/>
              <a:gd name="connsiteX48-46173" fmla="*/ 5825621 w 6115796"/>
              <a:gd name="connsiteY48-46174" fmla="*/ 4015525 h 6858000"/>
              <a:gd name="connsiteX49-46175" fmla="*/ 5860672 w 6115796"/>
              <a:gd name="connsiteY49-46176" fmla="*/ 4061579 h 6858000"/>
              <a:gd name="connsiteX50-46177" fmla="*/ 5894095 w 6115796"/>
              <a:gd name="connsiteY50-46178" fmla="*/ 4128857 h 6858000"/>
              <a:gd name="connsiteX51-46179" fmla="*/ 5903513 w 6115796"/>
              <a:gd name="connsiteY51-46180" fmla="*/ 4187661 h 6858000"/>
              <a:gd name="connsiteX52-46181" fmla="*/ 5946705 w 6115796"/>
              <a:gd name="connsiteY52-46182" fmla="*/ 4428051 h 6858000"/>
              <a:gd name="connsiteX53-46183" fmla="*/ 5949261 w 6115796"/>
              <a:gd name="connsiteY53-46184" fmla="*/ 4449185 h 6858000"/>
              <a:gd name="connsiteX54-46185" fmla="*/ 5968960 w 6115796"/>
              <a:gd name="connsiteY54-46186" fmla="*/ 4482655 h 6858000"/>
              <a:gd name="connsiteX55-46187" fmla="*/ 5998138 w 6115796"/>
              <a:gd name="connsiteY55-46188" fmla="*/ 4697518 h 6858000"/>
              <a:gd name="connsiteX56-46189" fmla="*/ 6007819 w 6115796"/>
              <a:gd name="connsiteY56-46190" fmla="*/ 4858148 h 6858000"/>
              <a:gd name="connsiteX57-46191" fmla="*/ 6007749 w 6115796"/>
              <a:gd name="connsiteY57-46192" fmla="*/ 4964715 h 6858000"/>
              <a:gd name="connsiteX58-46193" fmla="*/ 6005269 w 6115796"/>
              <a:gd name="connsiteY58-46194" fmla="*/ 5150567 h 6858000"/>
              <a:gd name="connsiteX59-46195" fmla="*/ 6001127 w 6115796"/>
              <a:gd name="connsiteY59-46196" fmla="*/ 5164609 h 6858000"/>
              <a:gd name="connsiteX60-46197" fmla="*/ 5998514 w 6115796"/>
              <a:gd name="connsiteY60-46198" fmla="*/ 5189673 h 6858000"/>
              <a:gd name="connsiteX61-46199" fmla="*/ 6018409 w 6115796"/>
              <a:gd name="connsiteY61-46200" fmla="*/ 5227157 h 6858000"/>
              <a:gd name="connsiteX62-46201" fmla="*/ 6036748 w 6115796"/>
              <a:gd name="connsiteY62-46202" fmla="*/ 5322752 h 6858000"/>
              <a:gd name="connsiteX63-46203" fmla="*/ 6037677 w 6115796"/>
              <a:gd name="connsiteY63-46204" fmla="*/ 5354807 h 6858000"/>
              <a:gd name="connsiteX64-46205" fmla="*/ 6053435 w 6115796"/>
              <a:gd name="connsiteY64-46206" fmla="*/ 5387547 h 6858000"/>
              <a:gd name="connsiteX65-46207" fmla="*/ 6068640 w 6115796"/>
              <a:gd name="connsiteY65-46208" fmla="*/ 5474503 h 6858000"/>
              <a:gd name="connsiteX66-46209" fmla="*/ 6080922 w 6115796"/>
              <a:gd name="connsiteY66-46210" fmla="*/ 5561070 h 6858000"/>
              <a:gd name="connsiteX67-46211" fmla="*/ 6096949 w 6115796"/>
              <a:gd name="connsiteY67-46212" fmla="*/ 5648179 h 6858000"/>
              <a:gd name="connsiteX68-46213" fmla="*/ 6115796 w 6115796"/>
              <a:gd name="connsiteY68-46214" fmla="*/ 5862844 h 6858000"/>
              <a:gd name="connsiteX69-46215" fmla="*/ 6045436 w 6115796"/>
              <a:gd name="connsiteY69-46216" fmla="*/ 6124480 h 6858000"/>
              <a:gd name="connsiteX70-46217" fmla="*/ 6030489 w 6115796"/>
              <a:gd name="connsiteY70-46218" fmla="*/ 6317666 h 6858000"/>
              <a:gd name="connsiteX71-46219" fmla="*/ 6007492 w 6115796"/>
              <a:gd name="connsiteY71-46220" fmla="*/ 6440818 h 6858000"/>
              <a:gd name="connsiteX72-46221" fmla="*/ 6009467 w 6115796"/>
              <a:gd name="connsiteY72-46222" fmla="*/ 6487076 h 6858000"/>
              <a:gd name="connsiteX73-46223" fmla="*/ 5995064 w 6115796"/>
              <a:gd name="connsiteY73-46224" fmla="*/ 6540791 h 6858000"/>
              <a:gd name="connsiteX74-46225" fmla="*/ 5986207 w 6115796"/>
              <a:gd name="connsiteY74-46226" fmla="*/ 6695855 h 6858000"/>
              <a:gd name="connsiteX75-46227" fmla="*/ 5979428 w 6115796"/>
              <a:gd name="connsiteY75-46228" fmla="*/ 6754678 h 6858000"/>
              <a:gd name="connsiteX76-46229" fmla="*/ 5984543 w 6115796"/>
              <a:gd name="connsiteY76-46230" fmla="*/ 6811016 h 6858000"/>
              <a:gd name="connsiteX77-46231" fmla="*/ 5979671 w 6115796"/>
              <a:gd name="connsiteY77-46232" fmla="*/ 6858000 h 6858000"/>
              <a:gd name="connsiteX78-46233" fmla="*/ 0 w 6115796"/>
              <a:gd name="connsiteY78-46234" fmla="*/ 6858000 h 6858000"/>
              <a:gd name="connsiteX79-46235" fmla="*/ 0 w 6115796"/>
              <a:gd name="connsiteY79-46236" fmla="*/ 0 h 6858000"/>
              <a:gd name="connsiteX0-46237" fmla="*/ 0 w 6115796"/>
              <a:gd name="connsiteY0-46238" fmla="*/ 0 h 6858000"/>
              <a:gd name="connsiteX1-46239" fmla="*/ 4965888 w 6115796"/>
              <a:gd name="connsiteY1-46240" fmla="*/ 0 h 6858000"/>
              <a:gd name="connsiteX2-46241" fmla="*/ 4967767 w 6115796"/>
              <a:gd name="connsiteY2-46242" fmla="*/ 7930 h 6858000"/>
              <a:gd name="connsiteX3-46243" fmla="*/ 4979444 w 6115796"/>
              <a:gd name="connsiteY3-46244" fmla="*/ 43921 h 6858000"/>
              <a:gd name="connsiteX4-46245" fmla="*/ 5075458 w 6115796"/>
              <a:gd name="connsiteY4-46246" fmla="*/ 264355 h 6858000"/>
              <a:gd name="connsiteX5-46247" fmla="*/ 5081175 w 6115796"/>
              <a:gd name="connsiteY5-46248" fmla="*/ 277448 h 6858000"/>
              <a:gd name="connsiteX6-46249" fmla="*/ 5097011 w 6115796"/>
              <a:gd name="connsiteY6-46250" fmla="*/ 355616 h 6858000"/>
              <a:gd name="connsiteX7-46251" fmla="*/ 5153000 w 6115796"/>
              <a:gd name="connsiteY7-46252" fmla="*/ 507134 h 6858000"/>
              <a:gd name="connsiteX8-46253" fmla="*/ 5171282 w 6115796"/>
              <a:gd name="connsiteY8-46254" fmla="*/ 602071 h 6858000"/>
              <a:gd name="connsiteX9-46255" fmla="*/ 5176196 w 6115796"/>
              <a:gd name="connsiteY9-46256" fmla="*/ 636822 h 6858000"/>
              <a:gd name="connsiteX10-46257" fmla="*/ 5189051 w 6115796"/>
              <a:gd name="connsiteY10-46258" fmla="*/ 782518 h 6858000"/>
              <a:gd name="connsiteX11-46259" fmla="*/ 5218707 w 6115796"/>
              <a:gd name="connsiteY11-46260" fmla="*/ 886387 h 6858000"/>
              <a:gd name="connsiteX12-46261" fmla="*/ 5221281 w 6115796"/>
              <a:gd name="connsiteY12-46262" fmla="*/ 920873 h 6858000"/>
              <a:gd name="connsiteX13-46263" fmla="*/ 5201018 w 6115796"/>
              <a:gd name="connsiteY13-46264" fmla="*/ 1095027 h 6858000"/>
              <a:gd name="connsiteX14-46265" fmla="*/ 5189234 w 6115796"/>
              <a:gd name="connsiteY14-46266" fmla="*/ 1217308 h 6858000"/>
              <a:gd name="connsiteX15-46267" fmla="*/ 5202769 w 6115796"/>
              <a:gd name="connsiteY15-46268" fmla="*/ 1269450 h 6858000"/>
              <a:gd name="connsiteX16-46269" fmla="*/ 5225968 w 6115796"/>
              <a:gd name="connsiteY16-46270" fmla="*/ 1357994 h 6858000"/>
              <a:gd name="connsiteX17-46271" fmla="*/ 5226675 w 6115796"/>
              <a:gd name="connsiteY17-46272" fmla="*/ 1385685 h 6858000"/>
              <a:gd name="connsiteX18-46273" fmla="*/ 5237226 w 6115796"/>
              <a:gd name="connsiteY18-46274" fmla="*/ 1441327 h 6858000"/>
              <a:gd name="connsiteX19-46275" fmla="*/ 5255653 w 6115796"/>
              <a:gd name="connsiteY19-46276" fmla="*/ 1524712 h 6858000"/>
              <a:gd name="connsiteX20-46277" fmla="*/ 5263491 w 6115796"/>
              <a:gd name="connsiteY20-46278" fmla="*/ 1642938 h 6858000"/>
              <a:gd name="connsiteX21-46279" fmla="*/ 5256552 w 6115796"/>
              <a:gd name="connsiteY21-46280" fmla="*/ 1672509 h 6858000"/>
              <a:gd name="connsiteX22-46281" fmla="*/ 5264549 w 6115796"/>
              <a:gd name="connsiteY22-46282" fmla="*/ 1837572 h 6858000"/>
              <a:gd name="connsiteX23-46283" fmla="*/ 5255696 w 6115796"/>
              <a:gd name="connsiteY23-46284" fmla="*/ 1953770 h 6858000"/>
              <a:gd name="connsiteX24-46285" fmla="*/ 5252592 w 6115796"/>
              <a:gd name="connsiteY24-46286" fmla="*/ 2092210 h 6858000"/>
              <a:gd name="connsiteX25-46287" fmla="*/ 5257248 w 6115796"/>
              <a:gd name="connsiteY25-46288" fmla="*/ 2203922 h 6858000"/>
              <a:gd name="connsiteX26-46289" fmla="*/ 5262551 w 6115796"/>
              <a:gd name="connsiteY26-46290" fmla="*/ 2288050 h 6858000"/>
              <a:gd name="connsiteX27-46291" fmla="*/ 5293877 w 6115796"/>
              <a:gd name="connsiteY27-46292" fmla="*/ 2368649 h 6858000"/>
              <a:gd name="connsiteX28-46293" fmla="*/ 5311338 w 6115796"/>
              <a:gd name="connsiteY28-46294" fmla="*/ 2404034 h 6858000"/>
              <a:gd name="connsiteX29-46295" fmla="*/ 5338366 w 6115796"/>
              <a:gd name="connsiteY29-46296" fmla="*/ 2465052 h 6858000"/>
              <a:gd name="connsiteX30-46297" fmla="*/ 5371263 w 6115796"/>
              <a:gd name="connsiteY30-46298" fmla="*/ 2586413 h 6858000"/>
              <a:gd name="connsiteX31-46299" fmla="*/ 5407503 w 6115796"/>
              <a:gd name="connsiteY31-46300" fmla="*/ 2786290 h 6858000"/>
              <a:gd name="connsiteX32-46301" fmla="*/ 5407356 w 6115796"/>
              <a:gd name="connsiteY32-46302" fmla="*/ 2787545 h 6858000"/>
              <a:gd name="connsiteX33-46303" fmla="*/ 5457023 w 6115796"/>
              <a:gd name="connsiteY33-46304" fmla="*/ 2858292 h 6858000"/>
              <a:gd name="connsiteX34-46305" fmla="*/ 5484061 w 6115796"/>
              <a:gd name="connsiteY34-46306" fmla="*/ 2919216 h 6858000"/>
              <a:gd name="connsiteX35-46307" fmla="*/ 5491940 w 6115796"/>
              <a:gd name="connsiteY35-46308" fmla="*/ 3015985 h 6858000"/>
              <a:gd name="connsiteX36-46309" fmla="*/ 5503944 w 6115796"/>
              <a:gd name="connsiteY36-46310" fmla="*/ 3123335 h 6858000"/>
              <a:gd name="connsiteX37-46311" fmla="*/ 5516007 w 6115796"/>
              <a:gd name="connsiteY37-46312" fmla="*/ 3258473 h 6858000"/>
              <a:gd name="connsiteX38-46313" fmla="*/ 5589758 w 6115796"/>
              <a:gd name="connsiteY38-46314" fmla="*/ 3453699 h 6858000"/>
              <a:gd name="connsiteX39-46315" fmla="*/ 5596144 w 6115796"/>
              <a:gd name="connsiteY39-46316" fmla="*/ 3534624 h 6858000"/>
              <a:gd name="connsiteX40-46317" fmla="*/ 5597750 w 6115796"/>
              <a:gd name="connsiteY40-46318" fmla="*/ 3534129 h 6858000"/>
              <a:gd name="connsiteX41-46319" fmla="*/ 5618377 w 6115796"/>
              <a:gd name="connsiteY41-46320" fmla="*/ 3588431 h 6858000"/>
              <a:gd name="connsiteX42-46321" fmla="*/ 5655472 w 6115796"/>
              <a:gd name="connsiteY42-46322" fmla="*/ 3678877 h 6858000"/>
              <a:gd name="connsiteX43-46323" fmla="*/ 5683015 w 6115796"/>
              <a:gd name="connsiteY43-46324" fmla="*/ 3762025 h 6858000"/>
              <a:gd name="connsiteX44-46325" fmla="*/ 5696643 w 6115796"/>
              <a:gd name="connsiteY44-46326" fmla="*/ 3773888 h 6858000"/>
              <a:gd name="connsiteX45-46327" fmla="*/ 5768491 w 6115796"/>
              <a:gd name="connsiteY45-46328" fmla="*/ 3914399 h 6858000"/>
              <a:gd name="connsiteX46-46329" fmla="*/ 5793123 w 6115796"/>
              <a:gd name="connsiteY46-46330" fmla="*/ 3969952 h 6858000"/>
              <a:gd name="connsiteX47-46331" fmla="*/ 5808321 w 6115796"/>
              <a:gd name="connsiteY47-46332" fmla="*/ 3988153 h 6858000"/>
              <a:gd name="connsiteX48-46333" fmla="*/ 5825621 w 6115796"/>
              <a:gd name="connsiteY48-46334" fmla="*/ 4015525 h 6858000"/>
              <a:gd name="connsiteX49-46335" fmla="*/ 5860672 w 6115796"/>
              <a:gd name="connsiteY49-46336" fmla="*/ 4061579 h 6858000"/>
              <a:gd name="connsiteX50-46337" fmla="*/ 5894095 w 6115796"/>
              <a:gd name="connsiteY50-46338" fmla="*/ 4128857 h 6858000"/>
              <a:gd name="connsiteX51-46339" fmla="*/ 5903513 w 6115796"/>
              <a:gd name="connsiteY51-46340" fmla="*/ 4187661 h 6858000"/>
              <a:gd name="connsiteX52-46341" fmla="*/ 5946705 w 6115796"/>
              <a:gd name="connsiteY52-46342" fmla="*/ 4428051 h 6858000"/>
              <a:gd name="connsiteX53-46343" fmla="*/ 5949261 w 6115796"/>
              <a:gd name="connsiteY53-46344" fmla="*/ 4449185 h 6858000"/>
              <a:gd name="connsiteX54-46345" fmla="*/ 5968960 w 6115796"/>
              <a:gd name="connsiteY54-46346" fmla="*/ 4482655 h 6858000"/>
              <a:gd name="connsiteX55-46347" fmla="*/ 5998138 w 6115796"/>
              <a:gd name="connsiteY55-46348" fmla="*/ 4697518 h 6858000"/>
              <a:gd name="connsiteX56-46349" fmla="*/ 6007819 w 6115796"/>
              <a:gd name="connsiteY56-46350" fmla="*/ 4858148 h 6858000"/>
              <a:gd name="connsiteX57-46351" fmla="*/ 6007749 w 6115796"/>
              <a:gd name="connsiteY57-46352" fmla="*/ 4964715 h 6858000"/>
              <a:gd name="connsiteX58-46353" fmla="*/ 6005269 w 6115796"/>
              <a:gd name="connsiteY58-46354" fmla="*/ 5150567 h 6858000"/>
              <a:gd name="connsiteX59-46355" fmla="*/ 6001127 w 6115796"/>
              <a:gd name="connsiteY59-46356" fmla="*/ 5164609 h 6858000"/>
              <a:gd name="connsiteX60-46357" fmla="*/ 5998514 w 6115796"/>
              <a:gd name="connsiteY60-46358" fmla="*/ 5189673 h 6858000"/>
              <a:gd name="connsiteX61-46359" fmla="*/ 6018409 w 6115796"/>
              <a:gd name="connsiteY61-46360" fmla="*/ 5227157 h 6858000"/>
              <a:gd name="connsiteX62-46361" fmla="*/ 6036748 w 6115796"/>
              <a:gd name="connsiteY62-46362" fmla="*/ 5322752 h 6858000"/>
              <a:gd name="connsiteX63-46363" fmla="*/ 6037677 w 6115796"/>
              <a:gd name="connsiteY63-46364" fmla="*/ 5354807 h 6858000"/>
              <a:gd name="connsiteX64-46365" fmla="*/ 6053435 w 6115796"/>
              <a:gd name="connsiteY64-46366" fmla="*/ 5387547 h 6858000"/>
              <a:gd name="connsiteX65-46367" fmla="*/ 6068640 w 6115796"/>
              <a:gd name="connsiteY65-46368" fmla="*/ 5474503 h 6858000"/>
              <a:gd name="connsiteX66-46369" fmla="*/ 6080922 w 6115796"/>
              <a:gd name="connsiteY66-46370" fmla="*/ 5561070 h 6858000"/>
              <a:gd name="connsiteX67-46371" fmla="*/ 6096949 w 6115796"/>
              <a:gd name="connsiteY67-46372" fmla="*/ 5648179 h 6858000"/>
              <a:gd name="connsiteX68-46373" fmla="*/ 6115796 w 6115796"/>
              <a:gd name="connsiteY68-46374" fmla="*/ 5862844 h 6858000"/>
              <a:gd name="connsiteX69-46375" fmla="*/ 6045436 w 6115796"/>
              <a:gd name="connsiteY69-46376" fmla="*/ 6124480 h 6858000"/>
              <a:gd name="connsiteX70-46377" fmla="*/ 6030489 w 6115796"/>
              <a:gd name="connsiteY70-46378" fmla="*/ 6317666 h 6858000"/>
              <a:gd name="connsiteX71-46379" fmla="*/ 6007492 w 6115796"/>
              <a:gd name="connsiteY71-46380" fmla="*/ 6440818 h 6858000"/>
              <a:gd name="connsiteX72-46381" fmla="*/ 6009467 w 6115796"/>
              <a:gd name="connsiteY72-46382" fmla="*/ 6487076 h 6858000"/>
              <a:gd name="connsiteX73-46383" fmla="*/ 5995064 w 6115796"/>
              <a:gd name="connsiteY73-46384" fmla="*/ 6540791 h 6858000"/>
              <a:gd name="connsiteX74-46385" fmla="*/ 5986207 w 6115796"/>
              <a:gd name="connsiteY74-46386" fmla="*/ 6695855 h 6858000"/>
              <a:gd name="connsiteX75-46387" fmla="*/ 5979428 w 6115796"/>
              <a:gd name="connsiteY75-46388" fmla="*/ 6754678 h 6858000"/>
              <a:gd name="connsiteX76-46389" fmla="*/ 5984543 w 6115796"/>
              <a:gd name="connsiteY76-46390" fmla="*/ 6811016 h 6858000"/>
              <a:gd name="connsiteX77-46391" fmla="*/ 5979671 w 6115796"/>
              <a:gd name="connsiteY77-46392" fmla="*/ 6858000 h 6858000"/>
              <a:gd name="connsiteX78-46393" fmla="*/ 0 w 6115796"/>
              <a:gd name="connsiteY78-46394" fmla="*/ 6858000 h 6858000"/>
              <a:gd name="connsiteX79-46395" fmla="*/ 0 w 6115796"/>
              <a:gd name="connsiteY79-46396" fmla="*/ 0 h 6858000"/>
              <a:gd name="connsiteX0-46397" fmla="*/ 0 w 6115796"/>
              <a:gd name="connsiteY0-46398" fmla="*/ 0 h 6858000"/>
              <a:gd name="connsiteX1-46399" fmla="*/ 4965888 w 6115796"/>
              <a:gd name="connsiteY1-46400" fmla="*/ 0 h 6858000"/>
              <a:gd name="connsiteX2-46401" fmla="*/ 4967767 w 6115796"/>
              <a:gd name="connsiteY2-46402" fmla="*/ 7930 h 6858000"/>
              <a:gd name="connsiteX3-46403" fmla="*/ 4979444 w 6115796"/>
              <a:gd name="connsiteY3-46404" fmla="*/ 43921 h 6858000"/>
              <a:gd name="connsiteX4-46405" fmla="*/ 5075458 w 6115796"/>
              <a:gd name="connsiteY4-46406" fmla="*/ 264355 h 6858000"/>
              <a:gd name="connsiteX5-46407" fmla="*/ 5081175 w 6115796"/>
              <a:gd name="connsiteY5-46408" fmla="*/ 277448 h 6858000"/>
              <a:gd name="connsiteX6-46409" fmla="*/ 5097011 w 6115796"/>
              <a:gd name="connsiteY6-46410" fmla="*/ 355616 h 6858000"/>
              <a:gd name="connsiteX7-46411" fmla="*/ 5153000 w 6115796"/>
              <a:gd name="connsiteY7-46412" fmla="*/ 507134 h 6858000"/>
              <a:gd name="connsiteX8-46413" fmla="*/ 5171282 w 6115796"/>
              <a:gd name="connsiteY8-46414" fmla="*/ 602071 h 6858000"/>
              <a:gd name="connsiteX9-46415" fmla="*/ 5176196 w 6115796"/>
              <a:gd name="connsiteY9-46416" fmla="*/ 636822 h 6858000"/>
              <a:gd name="connsiteX10-46417" fmla="*/ 5189051 w 6115796"/>
              <a:gd name="connsiteY10-46418" fmla="*/ 782518 h 6858000"/>
              <a:gd name="connsiteX11-46419" fmla="*/ 5218707 w 6115796"/>
              <a:gd name="connsiteY11-46420" fmla="*/ 886387 h 6858000"/>
              <a:gd name="connsiteX12-46421" fmla="*/ 5221281 w 6115796"/>
              <a:gd name="connsiteY12-46422" fmla="*/ 920873 h 6858000"/>
              <a:gd name="connsiteX13-46423" fmla="*/ 5201018 w 6115796"/>
              <a:gd name="connsiteY13-46424" fmla="*/ 1095027 h 6858000"/>
              <a:gd name="connsiteX14-46425" fmla="*/ 5189234 w 6115796"/>
              <a:gd name="connsiteY14-46426" fmla="*/ 1217308 h 6858000"/>
              <a:gd name="connsiteX15-46427" fmla="*/ 5202769 w 6115796"/>
              <a:gd name="connsiteY15-46428" fmla="*/ 1269450 h 6858000"/>
              <a:gd name="connsiteX16-46429" fmla="*/ 5225968 w 6115796"/>
              <a:gd name="connsiteY16-46430" fmla="*/ 1357994 h 6858000"/>
              <a:gd name="connsiteX17-46431" fmla="*/ 5226675 w 6115796"/>
              <a:gd name="connsiteY17-46432" fmla="*/ 1385685 h 6858000"/>
              <a:gd name="connsiteX18-46433" fmla="*/ 5237226 w 6115796"/>
              <a:gd name="connsiteY18-46434" fmla="*/ 1441327 h 6858000"/>
              <a:gd name="connsiteX19-46435" fmla="*/ 5255653 w 6115796"/>
              <a:gd name="connsiteY19-46436" fmla="*/ 1524712 h 6858000"/>
              <a:gd name="connsiteX20-46437" fmla="*/ 5263491 w 6115796"/>
              <a:gd name="connsiteY20-46438" fmla="*/ 1642938 h 6858000"/>
              <a:gd name="connsiteX21-46439" fmla="*/ 5256552 w 6115796"/>
              <a:gd name="connsiteY21-46440" fmla="*/ 1672509 h 6858000"/>
              <a:gd name="connsiteX22-46441" fmla="*/ 5264549 w 6115796"/>
              <a:gd name="connsiteY22-46442" fmla="*/ 1837572 h 6858000"/>
              <a:gd name="connsiteX23-46443" fmla="*/ 5255696 w 6115796"/>
              <a:gd name="connsiteY23-46444" fmla="*/ 1953770 h 6858000"/>
              <a:gd name="connsiteX24-46445" fmla="*/ 5252592 w 6115796"/>
              <a:gd name="connsiteY24-46446" fmla="*/ 2092210 h 6858000"/>
              <a:gd name="connsiteX25-46447" fmla="*/ 5257248 w 6115796"/>
              <a:gd name="connsiteY25-46448" fmla="*/ 2203922 h 6858000"/>
              <a:gd name="connsiteX26-46449" fmla="*/ 5262551 w 6115796"/>
              <a:gd name="connsiteY26-46450" fmla="*/ 2288050 h 6858000"/>
              <a:gd name="connsiteX27-46451" fmla="*/ 5293877 w 6115796"/>
              <a:gd name="connsiteY27-46452" fmla="*/ 2368649 h 6858000"/>
              <a:gd name="connsiteX28-46453" fmla="*/ 5311338 w 6115796"/>
              <a:gd name="connsiteY28-46454" fmla="*/ 2404034 h 6858000"/>
              <a:gd name="connsiteX29-46455" fmla="*/ 5338366 w 6115796"/>
              <a:gd name="connsiteY29-46456" fmla="*/ 2465052 h 6858000"/>
              <a:gd name="connsiteX30-46457" fmla="*/ 5371263 w 6115796"/>
              <a:gd name="connsiteY30-46458" fmla="*/ 2586413 h 6858000"/>
              <a:gd name="connsiteX31-46459" fmla="*/ 5407503 w 6115796"/>
              <a:gd name="connsiteY31-46460" fmla="*/ 2786290 h 6858000"/>
              <a:gd name="connsiteX32-46461" fmla="*/ 5407356 w 6115796"/>
              <a:gd name="connsiteY32-46462" fmla="*/ 2787545 h 6858000"/>
              <a:gd name="connsiteX33-46463" fmla="*/ 5457023 w 6115796"/>
              <a:gd name="connsiteY33-46464" fmla="*/ 2858292 h 6858000"/>
              <a:gd name="connsiteX34-46465" fmla="*/ 5484061 w 6115796"/>
              <a:gd name="connsiteY34-46466" fmla="*/ 2919216 h 6858000"/>
              <a:gd name="connsiteX35-46467" fmla="*/ 5491940 w 6115796"/>
              <a:gd name="connsiteY35-46468" fmla="*/ 3015985 h 6858000"/>
              <a:gd name="connsiteX36-46469" fmla="*/ 5503944 w 6115796"/>
              <a:gd name="connsiteY36-46470" fmla="*/ 3123335 h 6858000"/>
              <a:gd name="connsiteX37-46471" fmla="*/ 5516007 w 6115796"/>
              <a:gd name="connsiteY37-46472" fmla="*/ 3258473 h 6858000"/>
              <a:gd name="connsiteX38-46473" fmla="*/ 5589758 w 6115796"/>
              <a:gd name="connsiteY38-46474" fmla="*/ 3453699 h 6858000"/>
              <a:gd name="connsiteX39-46475" fmla="*/ 5596144 w 6115796"/>
              <a:gd name="connsiteY39-46476" fmla="*/ 3534624 h 6858000"/>
              <a:gd name="connsiteX40-46477" fmla="*/ 5597750 w 6115796"/>
              <a:gd name="connsiteY40-46478" fmla="*/ 3534129 h 6858000"/>
              <a:gd name="connsiteX41-46479" fmla="*/ 5618377 w 6115796"/>
              <a:gd name="connsiteY41-46480" fmla="*/ 3588431 h 6858000"/>
              <a:gd name="connsiteX42-46481" fmla="*/ 5655472 w 6115796"/>
              <a:gd name="connsiteY42-46482" fmla="*/ 3678877 h 6858000"/>
              <a:gd name="connsiteX43-46483" fmla="*/ 5683015 w 6115796"/>
              <a:gd name="connsiteY43-46484" fmla="*/ 3762025 h 6858000"/>
              <a:gd name="connsiteX44-46485" fmla="*/ 5696643 w 6115796"/>
              <a:gd name="connsiteY44-46486" fmla="*/ 3773888 h 6858000"/>
              <a:gd name="connsiteX45-46487" fmla="*/ 5768491 w 6115796"/>
              <a:gd name="connsiteY45-46488" fmla="*/ 3914399 h 6858000"/>
              <a:gd name="connsiteX46-46489" fmla="*/ 5793123 w 6115796"/>
              <a:gd name="connsiteY46-46490" fmla="*/ 3969952 h 6858000"/>
              <a:gd name="connsiteX47-46491" fmla="*/ 5808321 w 6115796"/>
              <a:gd name="connsiteY47-46492" fmla="*/ 3988153 h 6858000"/>
              <a:gd name="connsiteX48-46493" fmla="*/ 5825621 w 6115796"/>
              <a:gd name="connsiteY48-46494" fmla="*/ 4015525 h 6858000"/>
              <a:gd name="connsiteX49-46495" fmla="*/ 5860672 w 6115796"/>
              <a:gd name="connsiteY49-46496" fmla="*/ 4061579 h 6858000"/>
              <a:gd name="connsiteX50-46497" fmla="*/ 5894095 w 6115796"/>
              <a:gd name="connsiteY50-46498" fmla="*/ 4128857 h 6858000"/>
              <a:gd name="connsiteX51-46499" fmla="*/ 5903513 w 6115796"/>
              <a:gd name="connsiteY51-46500" fmla="*/ 4187661 h 6858000"/>
              <a:gd name="connsiteX52-46501" fmla="*/ 5946705 w 6115796"/>
              <a:gd name="connsiteY52-46502" fmla="*/ 4428051 h 6858000"/>
              <a:gd name="connsiteX53-46503" fmla="*/ 5949261 w 6115796"/>
              <a:gd name="connsiteY53-46504" fmla="*/ 4449185 h 6858000"/>
              <a:gd name="connsiteX54-46505" fmla="*/ 5968960 w 6115796"/>
              <a:gd name="connsiteY54-46506" fmla="*/ 4482655 h 6858000"/>
              <a:gd name="connsiteX55-46507" fmla="*/ 5998138 w 6115796"/>
              <a:gd name="connsiteY55-46508" fmla="*/ 4697518 h 6858000"/>
              <a:gd name="connsiteX56-46509" fmla="*/ 6007819 w 6115796"/>
              <a:gd name="connsiteY56-46510" fmla="*/ 4858148 h 6858000"/>
              <a:gd name="connsiteX57-46511" fmla="*/ 6007749 w 6115796"/>
              <a:gd name="connsiteY57-46512" fmla="*/ 4964715 h 6858000"/>
              <a:gd name="connsiteX58-46513" fmla="*/ 6005269 w 6115796"/>
              <a:gd name="connsiteY58-46514" fmla="*/ 5150567 h 6858000"/>
              <a:gd name="connsiteX59-46515" fmla="*/ 6001127 w 6115796"/>
              <a:gd name="connsiteY59-46516" fmla="*/ 5164609 h 6858000"/>
              <a:gd name="connsiteX60-46517" fmla="*/ 5998514 w 6115796"/>
              <a:gd name="connsiteY60-46518" fmla="*/ 5189673 h 6858000"/>
              <a:gd name="connsiteX61-46519" fmla="*/ 6018409 w 6115796"/>
              <a:gd name="connsiteY61-46520" fmla="*/ 5227157 h 6858000"/>
              <a:gd name="connsiteX62-46521" fmla="*/ 6036748 w 6115796"/>
              <a:gd name="connsiteY62-46522" fmla="*/ 5322752 h 6858000"/>
              <a:gd name="connsiteX63-46523" fmla="*/ 6037677 w 6115796"/>
              <a:gd name="connsiteY63-46524" fmla="*/ 5354807 h 6858000"/>
              <a:gd name="connsiteX64-46525" fmla="*/ 6053435 w 6115796"/>
              <a:gd name="connsiteY64-46526" fmla="*/ 5387547 h 6858000"/>
              <a:gd name="connsiteX65-46527" fmla="*/ 6068640 w 6115796"/>
              <a:gd name="connsiteY65-46528" fmla="*/ 5474503 h 6858000"/>
              <a:gd name="connsiteX66-46529" fmla="*/ 6080922 w 6115796"/>
              <a:gd name="connsiteY66-46530" fmla="*/ 5561070 h 6858000"/>
              <a:gd name="connsiteX67-46531" fmla="*/ 6096949 w 6115796"/>
              <a:gd name="connsiteY67-46532" fmla="*/ 5648179 h 6858000"/>
              <a:gd name="connsiteX68-46533" fmla="*/ 6115796 w 6115796"/>
              <a:gd name="connsiteY68-46534" fmla="*/ 5862844 h 6858000"/>
              <a:gd name="connsiteX69-46535" fmla="*/ 6045436 w 6115796"/>
              <a:gd name="connsiteY69-46536" fmla="*/ 6124480 h 6858000"/>
              <a:gd name="connsiteX70-46537" fmla="*/ 6030489 w 6115796"/>
              <a:gd name="connsiteY70-46538" fmla="*/ 6317666 h 6858000"/>
              <a:gd name="connsiteX71-46539" fmla="*/ 6007492 w 6115796"/>
              <a:gd name="connsiteY71-46540" fmla="*/ 6440818 h 6858000"/>
              <a:gd name="connsiteX72-46541" fmla="*/ 6009467 w 6115796"/>
              <a:gd name="connsiteY72-46542" fmla="*/ 6487076 h 6858000"/>
              <a:gd name="connsiteX73-46543" fmla="*/ 5995064 w 6115796"/>
              <a:gd name="connsiteY73-46544" fmla="*/ 6540791 h 6858000"/>
              <a:gd name="connsiteX74-46545" fmla="*/ 5986207 w 6115796"/>
              <a:gd name="connsiteY74-46546" fmla="*/ 6695855 h 6858000"/>
              <a:gd name="connsiteX75-46547" fmla="*/ 5979428 w 6115796"/>
              <a:gd name="connsiteY75-46548" fmla="*/ 6754678 h 6858000"/>
              <a:gd name="connsiteX76-46549" fmla="*/ 5984543 w 6115796"/>
              <a:gd name="connsiteY76-46550" fmla="*/ 6811016 h 6858000"/>
              <a:gd name="connsiteX77-46551" fmla="*/ 5979671 w 6115796"/>
              <a:gd name="connsiteY77-46552" fmla="*/ 6858000 h 6858000"/>
              <a:gd name="connsiteX78-46553" fmla="*/ 0 w 6115796"/>
              <a:gd name="connsiteY78-46554" fmla="*/ 6858000 h 6858000"/>
              <a:gd name="connsiteX79-46555" fmla="*/ 0 w 6115796"/>
              <a:gd name="connsiteY79-46556" fmla="*/ 0 h 6858000"/>
              <a:gd name="connsiteX0-46557" fmla="*/ 0 w 6115796"/>
              <a:gd name="connsiteY0-46558" fmla="*/ 0 h 6858000"/>
              <a:gd name="connsiteX1-46559" fmla="*/ 4965888 w 6115796"/>
              <a:gd name="connsiteY1-46560" fmla="*/ 0 h 6858000"/>
              <a:gd name="connsiteX2-46561" fmla="*/ 4967767 w 6115796"/>
              <a:gd name="connsiteY2-46562" fmla="*/ 7930 h 6858000"/>
              <a:gd name="connsiteX3-46563" fmla="*/ 4979444 w 6115796"/>
              <a:gd name="connsiteY3-46564" fmla="*/ 43921 h 6858000"/>
              <a:gd name="connsiteX4-46565" fmla="*/ 5075458 w 6115796"/>
              <a:gd name="connsiteY4-46566" fmla="*/ 264355 h 6858000"/>
              <a:gd name="connsiteX5-46567" fmla="*/ 5081175 w 6115796"/>
              <a:gd name="connsiteY5-46568" fmla="*/ 277448 h 6858000"/>
              <a:gd name="connsiteX6-46569" fmla="*/ 5097011 w 6115796"/>
              <a:gd name="connsiteY6-46570" fmla="*/ 355616 h 6858000"/>
              <a:gd name="connsiteX7-46571" fmla="*/ 5153000 w 6115796"/>
              <a:gd name="connsiteY7-46572" fmla="*/ 507134 h 6858000"/>
              <a:gd name="connsiteX8-46573" fmla="*/ 5171282 w 6115796"/>
              <a:gd name="connsiteY8-46574" fmla="*/ 602071 h 6858000"/>
              <a:gd name="connsiteX9-46575" fmla="*/ 5176196 w 6115796"/>
              <a:gd name="connsiteY9-46576" fmla="*/ 636822 h 6858000"/>
              <a:gd name="connsiteX10-46577" fmla="*/ 5189051 w 6115796"/>
              <a:gd name="connsiteY10-46578" fmla="*/ 782518 h 6858000"/>
              <a:gd name="connsiteX11-46579" fmla="*/ 5218707 w 6115796"/>
              <a:gd name="connsiteY11-46580" fmla="*/ 886387 h 6858000"/>
              <a:gd name="connsiteX12-46581" fmla="*/ 5221281 w 6115796"/>
              <a:gd name="connsiteY12-46582" fmla="*/ 920873 h 6858000"/>
              <a:gd name="connsiteX13-46583" fmla="*/ 5201018 w 6115796"/>
              <a:gd name="connsiteY13-46584" fmla="*/ 1095027 h 6858000"/>
              <a:gd name="connsiteX14-46585" fmla="*/ 5189234 w 6115796"/>
              <a:gd name="connsiteY14-46586" fmla="*/ 1217308 h 6858000"/>
              <a:gd name="connsiteX15-46587" fmla="*/ 5202769 w 6115796"/>
              <a:gd name="connsiteY15-46588" fmla="*/ 1269450 h 6858000"/>
              <a:gd name="connsiteX16-46589" fmla="*/ 5225968 w 6115796"/>
              <a:gd name="connsiteY16-46590" fmla="*/ 1357994 h 6858000"/>
              <a:gd name="connsiteX17-46591" fmla="*/ 5226675 w 6115796"/>
              <a:gd name="connsiteY17-46592" fmla="*/ 1385685 h 6858000"/>
              <a:gd name="connsiteX18-46593" fmla="*/ 5237226 w 6115796"/>
              <a:gd name="connsiteY18-46594" fmla="*/ 1441327 h 6858000"/>
              <a:gd name="connsiteX19-46595" fmla="*/ 5255653 w 6115796"/>
              <a:gd name="connsiteY19-46596" fmla="*/ 1524712 h 6858000"/>
              <a:gd name="connsiteX20-46597" fmla="*/ 5263491 w 6115796"/>
              <a:gd name="connsiteY20-46598" fmla="*/ 1642938 h 6858000"/>
              <a:gd name="connsiteX21-46599" fmla="*/ 5256552 w 6115796"/>
              <a:gd name="connsiteY21-46600" fmla="*/ 1672509 h 6858000"/>
              <a:gd name="connsiteX22-46601" fmla="*/ 5264549 w 6115796"/>
              <a:gd name="connsiteY22-46602" fmla="*/ 1837572 h 6858000"/>
              <a:gd name="connsiteX23-46603" fmla="*/ 5255696 w 6115796"/>
              <a:gd name="connsiteY23-46604" fmla="*/ 1953770 h 6858000"/>
              <a:gd name="connsiteX24-46605" fmla="*/ 5252592 w 6115796"/>
              <a:gd name="connsiteY24-46606" fmla="*/ 2092210 h 6858000"/>
              <a:gd name="connsiteX25-46607" fmla="*/ 5257248 w 6115796"/>
              <a:gd name="connsiteY25-46608" fmla="*/ 2203922 h 6858000"/>
              <a:gd name="connsiteX26-46609" fmla="*/ 5262551 w 6115796"/>
              <a:gd name="connsiteY26-46610" fmla="*/ 2288050 h 6858000"/>
              <a:gd name="connsiteX27-46611" fmla="*/ 5293877 w 6115796"/>
              <a:gd name="connsiteY27-46612" fmla="*/ 2368649 h 6858000"/>
              <a:gd name="connsiteX28-46613" fmla="*/ 5311338 w 6115796"/>
              <a:gd name="connsiteY28-46614" fmla="*/ 2404034 h 6858000"/>
              <a:gd name="connsiteX29-46615" fmla="*/ 5338366 w 6115796"/>
              <a:gd name="connsiteY29-46616" fmla="*/ 2465052 h 6858000"/>
              <a:gd name="connsiteX30-46617" fmla="*/ 5371263 w 6115796"/>
              <a:gd name="connsiteY30-46618" fmla="*/ 2586413 h 6858000"/>
              <a:gd name="connsiteX31-46619" fmla="*/ 5407503 w 6115796"/>
              <a:gd name="connsiteY31-46620" fmla="*/ 2786290 h 6858000"/>
              <a:gd name="connsiteX32-46621" fmla="*/ 5407356 w 6115796"/>
              <a:gd name="connsiteY32-46622" fmla="*/ 2787545 h 6858000"/>
              <a:gd name="connsiteX33-46623" fmla="*/ 5457023 w 6115796"/>
              <a:gd name="connsiteY33-46624" fmla="*/ 2858292 h 6858000"/>
              <a:gd name="connsiteX34-46625" fmla="*/ 5491940 w 6115796"/>
              <a:gd name="connsiteY34-46626" fmla="*/ 3015985 h 6858000"/>
              <a:gd name="connsiteX35-46627" fmla="*/ 5503944 w 6115796"/>
              <a:gd name="connsiteY35-46628" fmla="*/ 3123335 h 6858000"/>
              <a:gd name="connsiteX36-46629" fmla="*/ 5516007 w 6115796"/>
              <a:gd name="connsiteY36-46630" fmla="*/ 3258473 h 6858000"/>
              <a:gd name="connsiteX37-46631" fmla="*/ 5589758 w 6115796"/>
              <a:gd name="connsiteY37-46632" fmla="*/ 3453699 h 6858000"/>
              <a:gd name="connsiteX38-46633" fmla="*/ 5596144 w 6115796"/>
              <a:gd name="connsiteY38-46634" fmla="*/ 3534624 h 6858000"/>
              <a:gd name="connsiteX39-46635" fmla="*/ 5597750 w 6115796"/>
              <a:gd name="connsiteY39-46636" fmla="*/ 3534129 h 6858000"/>
              <a:gd name="connsiteX40-46637" fmla="*/ 5618377 w 6115796"/>
              <a:gd name="connsiteY40-46638" fmla="*/ 3588431 h 6858000"/>
              <a:gd name="connsiteX41-46639" fmla="*/ 5655472 w 6115796"/>
              <a:gd name="connsiteY41-46640" fmla="*/ 3678877 h 6858000"/>
              <a:gd name="connsiteX42-46641" fmla="*/ 5683015 w 6115796"/>
              <a:gd name="connsiteY42-46642" fmla="*/ 3762025 h 6858000"/>
              <a:gd name="connsiteX43-46643" fmla="*/ 5696643 w 6115796"/>
              <a:gd name="connsiteY43-46644" fmla="*/ 3773888 h 6858000"/>
              <a:gd name="connsiteX44-46645" fmla="*/ 5768491 w 6115796"/>
              <a:gd name="connsiteY44-46646" fmla="*/ 3914399 h 6858000"/>
              <a:gd name="connsiteX45-46647" fmla="*/ 5793123 w 6115796"/>
              <a:gd name="connsiteY45-46648" fmla="*/ 3969952 h 6858000"/>
              <a:gd name="connsiteX46-46649" fmla="*/ 5808321 w 6115796"/>
              <a:gd name="connsiteY46-46650" fmla="*/ 3988153 h 6858000"/>
              <a:gd name="connsiteX47-46651" fmla="*/ 5825621 w 6115796"/>
              <a:gd name="connsiteY47-46652" fmla="*/ 4015525 h 6858000"/>
              <a:gd name="connsiteX48-46653" fmla="*/ 5860672 w 6115796"/>
              <a:gd name="connsiteY48-46654" fmla="*/ 4061579 h 6858000"/>
              <a:gd name="connsiteX49-46655" fmla="*/ 5894095 w 6115796"/>
              <a:gd name="connsiteY49-46656" fmla="*/ 4128857 h 6858000"/>
              <a:gd name="connsiteX50-46657" fmla="*/ 5903513 w 6115796"/>
              <a:gd name="connsiteY50-46658" fmla="*/ 4187661 h 6858000"/>
              <a:gd name="connsiteX51-46659" fmla="*/ 5946705 w 6115796"/>
              <a:gd name="connsiteY51-46660" fmla="*/ 4428051 h 6858000"/>
              <a:gd name="connsiteX52-46661" fmla="*/ 5949261 w 6115796"/>
              <a:gd name="connsiteY52-46662" fmla="*/ 4449185 h 6858000"/>
              <a:gd name="connsiteX53-46663" fmla="*/ 5968960 w 6115796"/>
              <a:gd name="connsiteY53-46664" fmla="*/ 4482655 h 6858000"/>
              <a:gd name="connsiteX54-46665" fmla="*/ 5998138 w 6115796"/>
              <a:gd name="connsiteY54-46666" fmla="*/ 4697518 h 6858000"/>
              <a:gd name="connsiteX55-46667" fmla="*/ 6007819 w 6115796"/>
              <a:gd name="connsiteY55-46668" fmla="*/ 4858148 h 6858000"/>
              <a:gd name="connsiteX56-46669" fmla="*/ 6007749 w 6115796"/>
              <a:gd name="connsiteY56-46670" fmla="*/ 4964715 h 6858000"/>
              <a:gd name="connsiteX57-46671" fmla="*/ 6005269 w 6115796"/>
              <a:gd name="connsiteY57-46672" fmla="*/ 5150567 h 6858000"/>
              <a:gd name="connsiteX58-46673" fmla="*/ 6001127 w 6115796"/>
              <a:gd name="connsiteY58-46674" fmla="*/ 5164609 h 6858000"/>
              <a:gd name="connsiteX59-46675" fmla="*/ 5998514 w 6115796"/>
              <a:gd name="connsiteY59-46676" fmla="*/ 5189673 h 6858000"/>
              <a:gd name="connsiteX60-46677" fmla="*/ 6018409 w 6115796"/>
              <a:gd name="connsiteY60-46678" fmla="*/ 5227157 h 6858000"/>
              <a:gd name="connsiteX61-46679" fmla="*/ 6036748 w 6115796"/>
              <a:gd name="connsiteY61-46680" fmla="*/ 5322752 h 6858000"/>
              <a:gd name="connsiteX62-46681" fmla="*/ 6037677 w 6115796"/>
              <a:gd name="connsiteY62-46682" fmla="*/ 5354807 h 6858000"/>
              <a:gd name="connsiteX63-46683" fmla="*/ 6053435 w 6115796"/>
              <a:gd name="connsiteY63-46684" fmla="*/ 5387547 h 6858000"/>
              <a:gd name="connsiteX64-46685" fmla="*/ 6068640 w 6115796"/>
              <a:gd name="connsiteY64-46686" fmla="*/ 5474503 h 6858000"/>
              <a:gd name="connsiteX65-46687" fmla="*/ 6080922 w 6115796"/>
              <a:gd name="connsiteY65-46688" fmla="*/ 5561070 h 6858000"/>
              <a:gd name="connsiteX66-46689" fmla="*/ 6096949 w 6115796"/>
              <a:gd name="connsiteY66-46690" fmla="*/ 5648179 h 6858000"/>
              <a:gd name="connsiteX67-46691" fmla="*/ 6115796 w 6115796"/>
              <a:gd name="connsiteY67-46692" fmla="*/ 5862844 h 6858000"/>
              <a:gd name="connsiteX68-46693" fmla="*/ 6045436 w 6115796"/>
              <a:gd name="connsiteY68-46694" fmla="*/ 6124480 h 6858000"/>
              <a:gd name="connsiteX69-46695" fmla="*/ 6030489 w 6115796"/>
              <a:gd name="connsiteY69-46696" fmla="*/ 6317666 h 6858000"/>
              <a:gd name="connsiteX70-46697" fmla="*/ 6007492 w 6115796"/>
              <a:gd name="connsiteY70-46698" fmla="*/ 6440818 h 6858000"/>
              <a:gd name="connsiteX71-46699" fmla="*/ 6009467 w 6115796"/>
              <a:gd name="connsiteY71-46700" fmla="*/ 6487076 h 6858000"/>
              <a:gd name="connsiteX72-46701" fmla="*/ 5995064 w 6115796"/>
              <a:gd name="connsiteY72-46702" fmla="*/ 6540791 h 6858000"/>
              <a:gd name="connsiteX73-46703" fmla="*/ 5986207 w 6115796"/>
              <a:gd name="connsiteY73-46704" fmla="*/ 6695855 h 6858000"/>
              <a:gd name="connsiteX74-46705" fmla="*/ 5979428 w 6115796"/>
              <a:gd name="connsiteY74-46706" fmla="*/ 6754678 h 6858000"/>
              <a:gd name="connsiteX75-46707" fmla="*/ 5984543 w 6115796"/>
              <a:gd name="connsiteY75-46708" fmla="*/ 6811016 h 6858000"/>
              <a:gd name="connsiteX76-46709" fmla="*/ 5979671 w 6115796"/>
              <a:gd name="connsiteY76-46710" fmla="*/ 6858000 h 6858000"/>
              <a:gd name="connsiteX77-46711" fmla="*/ 0 w 6115796"/>
              <a:gd name="connsiteY77-46712" fmla="*/ 6858000 h 6858000"/>
              <a:gd name="connsiteX78-46713" fmla="*/ 0 w 6115796"/>
              <a:gd name="connsiteY78-46714" fmla="*/ 0 h 6858000"/>
              <a:gd name="connsiteX0-46715" fmla="*/ 0 w 6115796"/>
              <a:gd name="connsiteY0-46716" fmla="*/ 0 h 6858000"/>
              <a:gd name="connsiteX1-46717" fmla="*/ 4965888 w 6115796"/>
              <a:gd name="connsiteY1-46718" fmla="*/ 0 h 6858000"/>
              <a:gd name="connsiteX2-46719" fmla="*/ 4967767 w 6115796"/>
              <a:gd name="connsiteY2-46720" fmla="*/ 7930 h 6858000"/>
              <a:gd name="connsiteX3-46721" fmla="*/ 4979444 w 6115796"/>
              <a:gd name="connsiteY3-46722" fmla="*/ 43921 h 6858000"/>
              <a:gd name="connsiteX4-46723" fmla="*/ 5075458 w 6115796"/>
              <a:gd name="connsiteY4-46724" fmla="*/ 264355 h 6858000"/>
              <a:gd name="connsiteX5-46725" fmla="*/ 5081175 w 6115796"/>
              <a:gd name="connsiteY5-46726" fmla="*/ 277448 h 6858000"/>
              <a:gd name="connsiteX6-46727" fmla="*/ 5097011 w 6115796"/>
              <a:gd name="connsiteY6-46728" fmla="*/ 355616 h 6858000"/>
              <a:gd name="connsiteX7-46729" fmla="*/ 5153000 w 6115796"/>
              <a:gd name="connsiteY7-46730" fmla="*/ 507134 h 6858000"/>
              <a:gd name="connsiteX8-46731" fmla="*/ 5171282 w 6115796"/>
              <a:gd name="connsiteY8-46732" fmla="*/ 602071 h 6858000"/>
              <a:gd name="connsiteX9-46733" fmla="*/ 5176196 w 6115796"/>
              <a:gd name="connsiteY9-46734" fmla="*/ 636822 h 6858000"/>
              <a:gd name="connsiteX10-46735" fmla="*/ 5189051 w 6115796"/>
              <a:gd name="connsiteY10-46736" fmla="*/ 782518 h 6858000"/>
              <a:gd name="connsiteX11-46737" fmla="*/ 5218707 w 6115796"/>
              <a:gd name="connsiteY11-46738" fmla="*/ 886387 h 6858000"/>
              <a:gd name="connsiteX12-46739" fmla="*/ 5221281 w 6115796"/>
              <a:gd name="connsiteY12-46740" fmla="*/ 920873 h 6858000"/>
              <a:gd name="connsiteX13-46741" fmla="*/ 5201018 w 6115796"/>
              <a:gd name="connsiteY13-46742" fmla="*/ 1095027 h 6858000"/>
              <a:gd name="connsiteX14-46743" fmla="*/ 5189234 w 6115796"/>
              <a:gd name="connsiteY14-46744" fmla="*/ 1217308 h 6858000"/>
              <a:gd name="connsiteX15-46745" fmla="*/ 5202769 w 6115796"/>
              <a:gd name="connsiteY15-46746" fmla="*/ 1269450 h 6858000"/>
              <a:gd name="connsiteX16-46747" fmla="*/ 5225968 w 6115796"/>
              <a:gd name="connsiteY16-46748" fmla="*/ 1357994 h 6858000"/>
              <a:gd name="connsiteX17-46749" fmla="*/ 5226675 w 6115796"/>
              <a:gd name="connsiteY17-46750" fmla="*/ 1385685 h 6858000"/>
              <a:gd name="connsiteX18-46751" fmla="*/ 5237226 w 6115796"/>
              <a:gd name="connsiteY18-46752" fmla="*/ 1441327 h 6858000"/>
              <a:gd name="connsiteX19-46753" fmla="*/ 5255653 w 6115796"/>
              <a:gd name="connsiteY19-46754" fmla="*/ 1524712 h 6858000"/>
              <a:gd name="connsiteX20-46755" fmla="*/ 5263491 w 6115796"/>
              <a:gd name="connsiteY20-46756" fmla="*/ 1642938 h 6858000"/>
              <a:gd name="connsiteX21-46757" fmla="*/ 5256552 w 6115796"/>
              <a:gd name="connsiteY21-46758" fmla="*/ 1672509 h 6858000"/>
              <a:gd name="connsiteX22-46759" fmla="*/ 5264549 w 6115796"/>
              <a:gd name="connsiteY22-46760" fmla="*/ 1837572 h 6858000"/>
              <a:gd name="connsiteX23-46761" fmla="*/ 5255696 w 6115796"/>
              <a:gd name="connsiteY23-46762" fmla="*/ 1953770 h 6858000"/>
              <a:gd name="connsiteX24-46763" fmla="*/ 5252592 w 6115796"/>
              <a:gd name="connsiteY24-46764" fmla="*/ 2092210 h 6858000"/>
              <a:gd name="connsiteX25-46765" fmla="*/ 5257248 w 6115796"/>
              <a:gd name="connsiteY25-46766" fmla="*/ 2203922 h 6858000"/>
              <a:gd name="connsiteX26-46767" fmla="*/ 5262551 w 6115796"/>
              <a:gd name="connsiteY26-46768" fmla="*/ 2288050 h 6858000"/>
              <a:gd name="connsiteX27-46769" fmla="*/ 5293877 w 6115796"/>
              <a:gd name="connsiteY27-46770" fmla="*/ 2368649 h 6858000"/>
              <a:gd name="connsiteX28-46771" fmla="*/ 5311338 w 6115796"/>
              <a:gd name="connsiteY28-46772" fmla="*/ 2404034 h 6858000"/>
              <a:gd name="connsiteX29-46773" fmla="*/ 5338366 w 6115796"/>
              <a:gd name="connsiteY29-46774" fmla="*/ 2465052 h 6858000"/>
              <a:gd name="connsiteX30-46775" fmla="*/ 5371263 w 6115796"/>
              <a:gd name="connsiteY30-46776" fmla="*/ 2586413 h 6858000"/>
              <a:gd name="connsiteX31-46777" fmla="*/ 5407503 w 6115796"/>
              <a:gd name="connsiteY31-46778" fmla="*/ 2786290 h 6858000"/>
              <a:gd name="connsiteX32-46779" fmla="*/ 5407356 w 6115796"/>
              <a:gd name="connsiteY32-46780" fmla="*/ 2787545 h 6858000"/>
              <a:gd name="connsiteX33-46781" fmla="*/ 5457023 w 6115796"/>
              <a:gd name="connsiteY33-46782" fmla="*/ 2858292 h 6858000"/>
              <a:gd name="connsiteX34-46783" fmla="*/ 5491940 w 6115796"/>
              <a:gd name="connsiteY34-46784" fmla="*/ 3015985 h 6858000"/>
              <a:gd name="connsiteX35-46785" fmla="*/ 5503944 w 6115796"/>
              <a:gd name="connsiteY35-46786" fmla="*/ 3123335 h 6858000"/>
              <a:gd name="connsiteX36-46787" fmla="*/ 5516007 w 6115796"/>
              <a:gd name="connsiteY36-46788" fmla="*/ 3258473 h 6858000"/>
              <a:gd name="connsiteX37-46789" fmla="*/ 5589758 w 6115796"/>
              <a:gd name="connsiteY37-46790" fmla="*/ 3453699 h 6858000"/>
              <a:gd name="connsiteX38-46791" fmla="*/ 5596144 w 6115796"/>
              <a:gd name="connsiteY38-46792" fmla="*/ 3534624 h 6858000"/>
              <a:gd name="connsiteX39-46793" fmla="*/ 5597750 w 6115796"/>
              <a:gd name="connsiteY39-46794" fmla="*/ 3534129 h 6858000"/>
              <a:gd name="connsiteX40-46795" fmla="*/ 5618377 w 6115796"/>
              <a:gd name="connsiteY40-46796" fmla="*/ 3588431 h 6858000"/>
              <a:gd name="connsiteX41-46797" fmla="*/ 5655472 w 6115796"/>
              <a:gd name="connsiteY41-46798" fmla="*/ 3678877 h 6858000"/>
              <a:gd name="connsiteX42-46799" fmla="*/ 5683015 w 6115796"/>
              <a:gd name="connsiteY42-46800" fmla="*/ 3762025 h 6858000"/>
              <a:gd name="connsiteX43-46801" fmla="*/ 5696643 w 6115796"/>
              <a:gd name="connsiteY43-46802" fmla="*/ 3773888 h 6858000"/>
              <a:gd name="connsiteX44-46803" fmla="*/ 5768491 w 6115796"/>
              <a:gd name="connsiteY44-46804" fmla="*/ 3914399 h 6858000"/>
              <a:gd name="connsiteX45-46805" fmla="*/ 5793123 w 6115796"/>
              <a:gd name="connsiteY45-46806" fmla="*/ 3969952 h 6858000"/>
              <a:gd name="connsiteX46-46807" fmla="*/ 5808321 w 6115796"/>
              <a:gd name="connsiteY46-46808" fmla="*/ 3988153 h 6858000"/>
              <a:gd name="connsiteX47-46809" fmla="*/ 5825621 w 6115796"/>
              <a:gd name="connsiteY47-46810" fmla="*/ 4015525 h 6858000"/>
              <a:gd name="connsiteX48-46811" fmla="*/ 5860672 w 6115796"/>
              <a:gd name="connsiteY48-46812" fmla="*/ 4061579 h 6858000"/>
              <a:gd name="connsiteX49-46813" fmla="*/ 5894095 w 6115796"/>
              <a:gd name="connsiteY49-46814" fmla="*/ 4128857 h 6858000"/>
              <a:gd name="connsiteX50-46815" fmla="*/ 5903513 w 6115796"/>
              <a:gd name="connsiteY50-46816" fmla="*/ 4187661 h 6858000"/>
              <a:gd name="connsiteX51-46817" fmla="*/ 5946705 w 6115796"/>
              <a:gd name="connsiteY51-46818" fmla="*/ 4428051 h 6858000"/>
              <a:gd name="connsiteX52-46819" fmla="*/ 5949261 w 6115796"/>
              <a:gd name="connsiteY52-46820" fmla="*/ 4449185 h 6858000"/>
              <a:gd name="connsiteX53-46821" fmla="*/ 5968960 w 6115796"/>
              <a:gd name="connsiteY53-46822" fmla="*/ 4482655 h 6858000"/>
              <a:gd name="connsiteX54-46823" fmla="*/ 5998138 w 6115796"/>
              <a:gd name="connsiteY54-46824" fmla="*/ 4697518 h 6858000"/>
              <a:gd name="connsiteX55-46825" fmla="*/ 6007819 w 6115796"/>
              <a:gd name="connsiteY55-46826" fmla="*/ 4858148 h 6858000"/>
              <a:gd name="connsiteX56-46827" fmla="*/ 6007749 w 6115796"/>
              <a:gd name="connsiteY56-46828" fmla="*/ 4964715 h 6858000"/>
              <a:gd name="connsiteX57-46829" fmla="*/ 6005269 w 6115796"/>
              <a:gd name="connsiteY57-46830" fmla="*/ 5150567 h 6858000"/>
              <a:gd name="connsiteX58-46831" fmla="*/ 6001127 w 6115796"/>
              <a:gd name="connsiteY58-46832" fmla="*/ 5164609 h 6858000"/>
              <a:gd name="connsiteX59-46833" fmla="*/ 5998514 w 6115796"/>
              <a:gd name="connsiteY59-46834" fmla="*/ 5189673 h 6858000"/>
              <a:gd name="connsiteX60-46835" fmla="*/ 6018409 w 6115796"/>
              <a:gd name="connsiteY60-46836" fmla="*/ 5227157 h 6858000"/>
              <a:gd name="connsiteX61-46837" fmla="*/ 6036748 w 6115796"/>
              <a:gd name="connsiteY61-46838" fmla="*/ 5322752 h 6858000"/>
              <a:gd name="connsiteX62-46839" fmla="*/ 6037677 w 6115796"/>
              <a:gd name="connsiteY62-46840" fmla="*/ 5354807 h 6858000"/>
              <a:gd name="connsiteX63-46841" fmla="*/ 6053435 w 6115796"/>
              <a:gd name="connsiteY63-46842" fmla="*/ 5387547 h 6858000"/>
              <a:gd name="connsiteX64-46843" fmla="*/ 6068640 w 6115796"/>
              <a:gd name="connsiteY64-46844" fmla="*/ 5474503 h 6858000"/>
              <a:gd name="connsiteX65-46845" fmla="*/ 6080922 w 6115796"/>
              <a:gd name="connsiteY65-46846" fmla="*/ 5561070 h 6858000"/>
              <a:gd name="connsiteX66-46847" fmla="*/ 6096949 w 6115796"/>
              <a:gd name="connsiteY66-46848" fmla="*/ 5648179 h 6858000"/>
              <a:gd name="connsiteX67-46849" fmla="*/ 6115796 w 6115796"/>
              <a:gd name="connsiteY67-46850" fmla="*/ 5862844 h 6858000"/>
              <a:gd name="connsiteX68-46851" fmla="*/ 6045436 w 6115796"/>
              <a:gd name="connsiteY68-46852" fmla="*/ 6124480 h 6858000"/>
              <a:gd name="connsiteX69-46853" fmla="*/ 6030489 w 6115796"/>
              <a:gd name="connsiteY69-46854" fmla="*/ 6317666 h 6858000"/>
              <a:gd name="connsiteX70-46855" fmla="*/ 6007492 w 6115796"/>
              <a:gd name="connsiteY70-46856" fmla="*/ 6440818 h 6858000"/>
              <a:gd name="connsiteX71-46857" fmla="*/ 6009467 w 6115796"/>
              <a:gd name="connsiteY71-46858" fmla="*/ 6487076 h 6858000"/>
              <a:gd name="connsiteX72-46859" fmla="*/ 5995064 w 6115796"/>
              <a:gd name="connsiteY72-46860" fmla="*/ 6540791 h 6858000"/>
              <a:gd name="connsiteX73-46861" fmla="*/ 5986207 w 6115796"/>
              <a:gd name="connsiteY73-46862" fmla="*/ 6695855 h 6858000"/>
              <a:gd name="connsiteX74-46863" fmla="*/ 5979428 w 6115796"/>
              <a:gd name="connsiteY74-46864" fmla="*/ 6754678 h 6858000"/>
              <a:gd name="connsiteX75-46865" fmla="*/ 5984543 w 6115796"/>
              <a:gd name="connsiteY75-46866" fmla="*/ 6811016 h 6858000"/>
              <a:gd name="connsiteX76-46867" fmla="*/ 5979671 w 6115796"/>
              <a:gd name="connsiteY76-46868" fmla="*/ 6858000 h 6858000"/>
              <a:gd name="connsiteX77-46869" fmla="*/ 0 w 6115796"/>
              <a:gd name="connsiteY77-46870" fmla="*/ 6858000 h 6858000"/>
              <a:gd name="connsiteX78-46871" fmla="*/ 0 w 6115796"/>
              <a:gd name="connsiteY78-46872" fmla="*/ 0 h 6858000"/>
              <a:gd name="connsiteX0-46873" fmla="*/ 0 w 6115796"/>
              <a:gd name="connsiteY0-46874" fmla="*/ 0 h 6858000"/>
              <a:gd name="connsiteX1-46875" fmla="*/ 4965888 w 6115796"/>
              <a:gd name="connsiteY1-46876" fmla="*/ 0 h 6858000"/>
              <a:gd name="connsiteX2-46877" fmla="*/ 4967767 w 6115796"/>
              <a:gd name="connsiteY2-46878" fmla="*/ 7930 h 6858000"/>
              <a:gd name="connsiteX3-46879" fmla="*/ 4979444 w 6115796"/>
              <a:gd name="connsiteY3-46880" fmla="*/ 43921 h 6858000"/>
              <a:gd name="connsiteX4-46881" fmla="*/ 5075458 w 6115796"/>
              <a:gd name="connsiteY4-46882" fmla="*/ 264355 h 6858000"/>
              <a:gd name="connsiteX5-46883" fmla="*/ 5081175 w 6115796"/>
              <a:gd name="connsiteY5-46884" fmla="*/ 277448 h 6858000"/>
              <a:gd name="connsiteX6-46885" fmla="*/ 5097011 w 6115796"/>
              <a:gd name="connsiteY6-46886" fmla="*/ 355616 h 6858000"/>
              <a:gd name="connsiteX7-46887" fmla="*/ 5153000 w 6115796"/>
              <a:gd name="connsiteY7-46888" fmla="*/ 507134 h 6858000"/>
              <a:gd name="connsiteX8-46889" fmla="*/ 5171282 w 6115796"/>
              <a:gd name="connsiteY8-46890" fmla="*/ 602071 h 6858000"/>
              <a:gd name="connsiteX9-46891" fmla="*/ 5176196 w 6115796"/>
              <a:gd name="connsiteY9-46892" fmla="*/ 636822 h 6858000"/>
              <a:gd name="connsiteX10-46893" fmla="*/ 5189051 w 6115796"/>
              <a:gd name="connsiteY10-46894" fmla="*/ 782518 h 6858000"/>
              <a:gd name="connsiteX11-46895" fmla="*/ 5218707 w 6115796"/>
              <a:gd name="connsiteY11-46896" fmla="*/ 886387 h 6858000"/>
              <a:gd name="connsiteX12-46897" fmla="*/ 5221281 w 6115796"/>
              <a:gd name="connsiteY12-46898" fmla="*/ 920873 h 6858000"/>
              <a:gd name="connsiteX13-46899" fmla="*/ 5201018 w 6115796"/>
              <a:gd name="connsiteY13-46900" fmla="*/ 1095027 h 6858000"/>
              <a:gd name="connsiteX14-46901" fmla="*/ 5189234 w 6115796"/>
              <a:gd name="connsiteY14-46902" fmla="*/ 1217308 h 6858000"/>
              <a:gd name="connsiteX15-46903" fmla="*/ 5202769 w 6115796"/>
              <a:gd name="connsiteY15-46904" fmla="*/ 1269450 h 6858000"/>
              <a:gd name="connsiteX16-46905" fmla="*/ 5225968 w 6115796"/>
              <a:gd name="connsiteY16-46906" fmla="*/ 1357994 h 6858000"/>
              <a:gd name="connsiteX17-46907" fmla="*/ 5226675 w 6115796"/>
              <a:gd name="connsiteY17-46908" fmla="*/ 1385685 h 6858000"/>
              <a:gd name="connsiteX18-46909" fmla="*/ 5237226 w 6115796"/>
              <a:gd name="connsiteY18-46910" fmla="*/ 1441327 h 6858000"/>
              <a:gd name="connsiteX19-46911" fmla="*/ 5255653 w 6115796"/>
              <a:gd name="connsiteY19-46912" fmla="*/ 1524712 h 6858000"/>
              <a:gd name="connsiteX20-46913" fmla="*/ 5263491 w 6115796"/>
              <a:gd name="connsiteY20-46914" fmla="*/ 1642938 h 6858000"/>
              <a:gd name="connsiteX21-46915" fmla="*/ 5256552 w 6115796"/>
              <a:gd name="connsiteY21-46916" fmla="*/ 1672509 h 6858000"/>
              <a:gd name="connsiteX22-46917" fmla="*/ 5264549 w 6115796"/>
              <a:gd name="connsiteY22-46918" fmla="*/ 1837572 h 6858000"/>
              <a:gd name="connsiteX23-46919" fmla="*/ 5255696 w 6115796"/>
              <a:gd name="connsiteY23-46920" fmla="*/ 1953770 h 6858000"/>
              <a:gd name="connsiteX24-46921" fmla="*/ 5252592 w 6115796"/>
              <a:gd name="connsiteY24-46922" fmla="*/ 2092210 h 6858000"/>
              <a:gd name="connsiteX25-46923" fmla="*/ 5257248 w 6115796"/>
              <a:gd name="connsiteY25-46924" fmla="*/ 2203922 h 6858000"/>
              <a:gd name="connsiteX26-46925" fmla="*/ 5262551 w 6115796"/>
              <a:gd name="connsiteY26-46926" fmla="*/ 2288050 h 6858000"/>
              <a:gd name="connsiteX27-46927" fmla="*/ 5293877 w 6115796"/>
              <a:gd name="connsiteY27-46928" fmla="*/ 2368649 h 6858000"/>
              <a:gd name="connsiteX28-46929" fmla="*/ 5311338 w 6115796"/>
              <a:gd name="connsiteY28-46930" fmla="*/ 2404034 h 6858000"/>
              <a:gd name="connsiteX29-46931" fmla="*/ 5338366 w 6115796"/>
              <a:gd name="connsiteY29-46932" fmla="*/ 2465052 h 6858000"/>
              <a:gd name="connsiteX30-46933" fmla="*/ 5371263 w 6115796"/>
              <a:gd name="connsiteY30-46934" fmla="*/ 2586413 h 6858000"/>
              <a:gd name="connsiteX31-46935" fmla="*/ 5407503 w 6115796"/>
              <a:gd name="connsiteY31-46936" fmla="*/ 2786290 h 6858000"/>
              <a:gd name="connsiteX32-46937" fmla="*/ 5407356 w 6115796"/>
              <a:gd name="connsiteY32-46938" fmla="*/ 2787545 h 6858000"/>
              <a:gd name="connsiteX33-46939" fmla="*/ 5457023 w 6115796"/>
              <a:gd name="connsiteY33-46940" fmla="*/ 2858292 h 6858000"/>
              <a:gd name="connsiteX34-46941" fmla="*/ 5491940 w 6115796"/>
              <a:gd name="connsiteY34-46942" fmla="*/ 3015985 h 6858000"/>
              <a:gd name="connsiteX35-46943" fmla="*/ 5503944 w 6115796"/>
              <a:gd name="connsiteY35-46944" fmla="*/ 3123335 h 6858000"/>
              <a:gd name="connsiteX36-46945" fmla="*/ 5525532 w 6115796"/>
              <a:gd name="connsiteY36-46946" fmla="*/ 3258473 h 6858000"/>
              <a:gd name="connsiteX37-46947" fmla="*/ 5589758 w 6115796"/>
              <a:gd name="connsiteY37-46948" fmla="*/ 3453699 h 6858000"/>
              <a:gd name="connsiteX38-46949" fmla="*/ 5596144 w 6115796"/>
              <a:gd name="connsiteY38-46950" fmla="*/ 3534624 h 6858000"/>
              <a:gd name="connsiteX39-46951" fmla="*/ 5597750 w 6115796"/>
              <a:gd name="connsiteY39-46952" fmla="*/ 3534129 h 6858000"/>
              <a:gd name="connsiteX40-46953" fmla="*/ 5618377 w 6115796"/>
              <a:gd name="connsiteY40-46954" fmla="*/ 3588431 h 6858000"/>
              <a:gd name="connsiteX41-46955" fmla="*/ 5655472 w 6115796"/>
              <a:gd name="connsiteY41-46956" fmla="*/ 3678877 h 6858000"/>
              <a:gd name="connsiteX42-46957" fmla="*/ 5683015 w 6115796"/>
              <a:gd name="connsiteY42-46958" fmla="*/ 3762025 h 6858000"/>
              <a:gd name="connsiteX43-46959" fmla="*/ 5696643 w 6115796"/>
              <a:gd name="connsiteY43-46960" fmla="*/ 3773888 h 6858000"/>
              <a:gd name="connsiteX44-46961" fmla="*/ 5768491 w 6115796"/>
              <a:gd name="connsiteY44-46962" fmla="*/ 3914399 h 6858000"/>
              <a:gd name="connsiteX45-46963" fmla="*/ 5793123 w 6115796"/>
              <a:gd name="connsiteY45-46964" fmla="*/ 3969952 h 6858000"/>
              <a:gd name="connsiteX46-46965" fmla="*/ 5808321 w 6115796"/>
              <a:gd name="connsiteY46-46966" fmla="*/ 3988153 h 6858000"/>
              <a:gd name="connsiteX47-46967" fmla="*/ 5825621 w 6115796"/>
              <a:gd name="connsiteY47-46968" fmla="*/ 4015525 h 6858000"/>
              <a:gd name="connsiteX48-46969" fmla="*/ 5860672 w 6115796"/>
              <a:gd name="connsiteY48-46970" fmla="*/ 4061579 h 6858000"/>
              <a:gd name="connsiteX49-46971" fmla="*/ 5894095 w 6115796"/>
              <a:gd name="connsiteY49-46972" fmla="*/ 4128857 h 6858000"/>
              <a:gd name="connsiteX50-46973" fmla="*/ 5903513 w 6115796"/>
              <a:gd name="connsiteY50-46974" fmla="*/ 4187661 h 6858000"/>
              <a:gd name="connsiteX51-46975" fmla="*/ 5946705 w 6115796"/>
              <a:gd name="connsiteY51-46976" fmla="*/ 4428051 h 6858000"/>
              <a:gd name="connsiteX52-46977" fmla="*/ 5949261 w 6115796"/>
              <a:gd name="connsiteY52-46978" fmla="*/ 4449185 h 6858000"/>
              <a:gd name="connsiteX53-46979" fmla="*/ 5968960 w 6115796"/>
              <a:gd name="connsiteY53-46980" fmla="*/ 4482655 h 6858000"/>
              <a:gd name="connsiteX54-46981" fmla="*/ 5998138 w 6115796"/>
              <a:gd name="connsiteY54-46982" fmla="*/ 4697518 h 6858000"/>
              <a:gd name="connsiteX55-46983" fmla="*/ 6007819 w 6115796"/>
              <a:gd name="connsiteY55-46984" fmla="*/ 4858148 h 6858000"/>
              <a:gd name="connsiteX56-46985" fmla="*/ 6007749 w 6115796"/>
              <a:gd name="connsiteY56-46986" fmla="*/ 4964715 h 6858000"/>
              <a:gd name="connsiteX57-46987" fmla="*/ 6005269 w 6115796"/>
              <a:gd name="connsiteY57-46988" fmla="*/ 5150567 h 6858000"/>
              <a:gd name="connsiteX58-46989" fmla="*/ 6001127 w 6115796"/>
              <a:gd name="connsiteY58-46990" fmla="*/ 5164609 h 6858000"/>
              <a:gd name="connsiteX59-46991" fmla="*/ 5998514 w 6115796"/>
              <a:gd name="connsiteY59-46992" fmla="*/ 5189673 h 6858000"/>
              <a:gd name="connsiteX60-46993" fmla="*/ 6018409 w 6115796"/>
              <a:gd name="connsiteY60-46994" fmla="*/ 5227157 h 6858000"/>
              <a:gd name="connsiteX61-46995" fmla="*/ 6036748 w 6115796"/>
              <a:gd name="connsiteY61-46996" fmla="*/ 5322752 h 6858000"/>
              <a:gd name="connsiteX62-46997" fmla="*/ 6037677 w 6115796"/>
              <a:gd name="connsiteY62-46998" fmla="*/ 5354807 h 6858000"/>
              <a:gd name="connsiteX63-46999" fmla="*/ 6053435 w 6115796"/>
              <a:gd name="connsiteY63-47000" fmla="*/ 5387547 h 6858000"/>
              <a:gd name="connsiteX64-47001" fmla="*/ 6068640 w 6115796"/>
              <a:gd name="connsiteY64-47002" fmla="*/ 5474503 h 6858000"/>
              <a:gd name="connsiteX65-47003" fmla="*/ 6080922 w 6115796"/>
              <a:gd name="connsiteY65-47004" fmla="*/ 5561070 h 6858000"/>
              <a:gd name="connsiteX66-47005" fmla="*/ 6096949 w 6115796"/>
              <a:gd name="connsiteY66-47006" fmla="*/ 5648179 h 6858000"/>
              <a:gd name="connsiteX67-47007" fmla="*/ 6115796 w 6115796"/>
              <a:gd name="connsiteY67-47008" fmla="*/ 5862844 h 6858000"/>
              <a:gd name="connsiteX68-47009" fmla="*/ 6045436 w 6115796"/>
              <a:gd name="connsiteY68-47010" fmla="*/ 6124480 h 6858000"/>
              <a:gd name="connsiteX69-47011" fmla="*/ 6030489 w 6115796"/>
              <a:gd name="connsiteY69-47012" fmla="*/ 6317666 h 6858000"/>
              <a:gd name="connsiteX70-47013" fmla="*/ 6007492 w 6115796"/>
              <a:gd name="connsiteY70-47014" fmla="*/ 6440818 h 6858000"/>
              <a:gd name="connsiteX71-47015" fmla="*/ 6009467 w 6115796"/>
              <a:gd name="connsiteY71-47016" fmla="*/ 6487076 h 6858000"/>
              <a:gd name="connsiteX72-47017" fmla="*/ 5995064 w 6115796"/>
              <a:gd name="connsiteY72-47018" fmla="*/ 6540791 h 6858000"/>
              <a:gd name="connsiteX73-47019" fmla="*/ 5986207 w 6115796"/>
              <a:gd name="connsiteY73-47020" fmla="*/ 6695855 h 6858000"/>
              <a:gd name="connsiteX74-47021" fmla="*/ 5979428 w 6115796"/>
              <a:gd name="connsiteY74-47022" fmla="*/ 6754678 h 6858000"/>
              <a:gd name="connsiteX75-47023" fmla="*/ 5984543 w 6115796"/>
              <a:gd name="connsiteY75-47024" fmla="*/ 6811016 h 6858000"/>
              <a:gd name="connsiteX76-47025" fmla="*/ 5979671 w 6115796"/>
              <a:gd name="connsiteY76-47026" fmla="*/ 6858000 h 6858000"/>
              <a:gd name="connsiteX77-47027" fmla="*/ 0 w 6115796"/>
              <a:gd name="connsiteY77-47028" fmla="*/ 6858000 h 6858000"/>
              <a:gd name="connsiteX78-47029" fmla="*/ 0 w 6115796"/>
              <a:gd name="connsiteY78-47030" fmla="*/ 0 h 6858000"/>
              <a:gd name="connsiteX0-47031" fmla="*/ 0 w 6115796"/>
              <a:gd name="connsiteY0-47032" fmla="*/ 0 h 6858000"/>
              <a:gd name="connsiteX1-47033" fmla="*/ 4965888 w 6115796"/>
              <a:gd name="connsiteY1-47034" fmla="*/ 0 h 6858000"/>
              <a:gd name="connsiteX2-47035" fmla="*/ 4967767 w 6115796"/>
              <a:gd name="connsiteY2-47036" fmla="*/ 7930 h 6858000"/>
              <a:gd name="connsiteX3-47037" fmla="*/ 4979444 w 6115796"/>
              <a:gd name="connsiteY3-47038" fmla="*/ 43921 h 6858000"/>
              <a:gd name="connsiteX4-47039" fmla="*/ 5075458 w 6115796"/>
              <a:gd name="connsiteY4-47040" fmla="*/ 264355 h 6858000"/>
              <a:gd name="connsiteX5-47041" fmla="*/ 5081175 w 6115796"/>
              <a:gd name="connsiteY5-47042" fmla="*/ 277448 h 6858000"/>
              <a:gd name="connsiteX6-47043" fmla="*/ 5097011 w 6115796"/>
              <a:gd name="connsiteY6-47044" fmla="*/ 355616 h 6858000"/>
              <a:gd name="connsiteX7-47045" fmla="*/ 5153000 w 6115796"/>
              <a:gd name="connsiteY7-47046" fmla="*/ 507134 h 6858000"/>
              <a:gd name="connsiteX8-47047" fmla="*/ 5171282 w 6115796"/>
              <a:gd name="connsiteY8-47048" fmla="*/ 602071 h 6858000"/>
              <a:gd name="connsiteX9-47049" fmla="*/ 5176196 w 6115796"/>
              <a:gd name="connsiteY9-47050" fmla="*/ 636822 h 6858000"/>
              <a:gd name="connsiteX10-47051" fmla="*/ 5189051 w 6115796"/>
              <a:gd name="connsiteY10-47052" fmla="*/ 782518 h 6858000"/>
              <a:gd name="connsiteX11-47053" fmla="*/ 5218707 w 6115796"/>
              <a:gd name="connsiteY11-47054" fmla="*/ 886387 h 6858000"/>
              <a:gd name="connsiteX12-47055" fmla="*/ 5221281 w 6115796"/>
              <a:gd name="connsiteY12-47056" fmla="*/ 920873 h 6858000"/>
              <a:gd name="connsiteX13-47057" fmla="*/ 5201018 w 6115796"/>
              <a:gd name="connsiteY13-47058" fmla="*/ 1095027 h 6858000"/>
              <a:gd name="connsiteX14-47059" fmla="*/ 5189234 w 6115796"/>
              <a:gd name="connsiteY14-47060" fmla="*/ 1217308 h 6858000"/>
              <a:gd name="connsiteX15-47061" fmla="*/ 5202769 w 6115796"/>
              <a:gd name="connsiteY15-47062" fmla="*/ 1269450 h 6858000"/>
              <a:gd name="connsiteX16-47063" fmla="*/ 5225968 w 6115796"/>
              <a:gd name="connsiteY16-47064" fmla="*/ 1357994 h 6858000"/>
              <a:gd name="connsiteX17-47065" fmla="*/ 5226675 w 6115796"/>
              <a:gd name="connsiteY17-47066" fmla="*/ 1385685 h 6858000"/>
              <a:gd name="connsiteX18-47067" fmla="*/ 5237226 w 6115796"/>
              <a:gd name="connsiteY18-47068" fmla="*/ 1441327 h 6858000"/>
              <a:gd name="connsiteX19-47069" fmla="*/ 5255653 w 6115796"/>
              <a:gd name="connsiteY19-47070" fmla="*/ 1524712 h 6858000"/>
              <a:gd name="connsiteX20-47071" fmla="*/ 5263491 w 6115796"/>
              <a:gd name="connsiteY20-47072" fmla="*/ 1642938 h 6858000"/>
              <a:gd name="connsiteX21-47073" fmla="*/ 5256552 w 6115796"/>
              <a:gd name="connsiteY21-47074" fmla="*/ 1672509 h 6858000"/>
              <a:gd name="connsiteX22-47075" fmla="*/ 5264549 w 6115796"/>
              <a:gd name="connsiteY22-47076" fmla="*/ 1837572 h 6858000"/>
              <a:gd name="connsiteX23-47077" fmla="*/ 5255696 w 6115796"/>
              <a:gd name="connsiteY23-47078" fmla="*/ 1953770 h 6858000"/>
              <a:gd name="connsiteX24-47079" fmla="*/ 5252592 w 6115796"/>
              <a:gd name="connsiteY24-47080" fmla="*/ 2092210 h 6858000"/>
              <a:gd name="connsiteX25-47081" fmla="*/ 5257248 w 6115796"/>
              <a:gd name="connsiteY25-47082" fmla="*/ 2203922 h 6858000"/>
              <a:gd name="connsiteX26-47083" fmla="*/ 5262551 w 6115796"/>
              <a:gd name="connsiteY26-47084" fmla="*/ 2288050 h 6858000"/>
              <a:gd name="connsiteX27-47085" fmla="*/ 5293877 w 6115796"/>
              <a:gd name="connsiteY27-47086" fmla="*/ 2368649 h 6858000"/>
              <a:gd name="connsiteX28-47087" fmla="*/ 5311338 w 6115796"/>
              <a:gd name="connsiteY28-47088" fmla="*/ 2404034 h 6858000"/>
              <a:gd name="connsiteX29-47089" fmla="*/ 5338366 w 6115796"/>
              <a:gd name="connsiteY29-47090" fmla="*/ 2465052 h 6858000"/>
              <a:gd name="connsiteX30-47091" fmla="*/ 5371263 w 6115796"/>
              <a:gd name="connsiteY30-47092" fmla="*/ 2586413 h 6858000"/>
              <a:gd name="connsiteX31-47093" fmla="*/ 5407503 w 6115796"/>
              <a:gd name="connsiteY31-47094" fmla="*/ 2786290 h 6858000"/>
              <a:gd name="connsiteX32-47095" fmla="*/ 5407356 w 6115796"/>
              <a:gd name="connsiteY32-47096" fmla="*/ 2787545 h 6858000"/>
              <a:gd name="connsiteX33-47097" fmla="*/ 5457023 w 6115796"/>
              <a:gd name="connsiteY33-47098" fmla="*/ 2858292 h 6858000"/>
              <a:gd name="connsiteX34-47099" fmla="*/ 5491940 w 6115796"/>
              <a:gd name="connsiteY34-47100" fmla="*/ 3015985 h 6858000"/>
              <a:gd name="connsiteX35-47101" fmla="*/ 5503944 w 6115796"/>
              <a:gd name="connsiteY35-47102" fmla="*/ 3123335 h 6858000"/>
              <a:gd name="connsiteX36-47103" fmla="*/ 5525532 w 6115796"/>
              <a:gd name="connsiteY36-47104" fmla="*/ 3258473 h 6858000"/>
              <a:gd name="connsiteX37-47105" fmla="*/ 5589758 w 6115796"/>
              <a:gd name="connsiteY37-47106" fmla="*/ 3453699 h 6858000"/>
              <a:gd name="connsiteX38-47107" fmla="*/ 5596144 w 6115796"/>
              <a:gd name="connsiteY38-47108" fmla="*/ 3534624 h 6858000"/>
              <a:gd name="connsiteX39-47109" fmla="*/ 5597750 w 6115796"/>
              <a:gd name="connsiteY39-47110" fmla="*/ 3534129 h 6858000"/>
              <a:gd name="connsiteX40-47111" fmla="*/ 5618377 w 6115796"/>
              <a:gd name="connsiteY40-47112" fmla="*/ 3588431 h 6858000"/>
              <a:gd name="connsiteX41-47113" fmla="*/ 5655472 w 6115796"/>
              <a:gd name="connsiteY41-47114" fmla="*/ 3678877 h 6858000"/>
              <a:gd name="connsiteX42-47115" fmla="*/ 5683015 w 6115796"/>
              <a:gd name="connsiteY42-47116" fmla="*/ 3762025 h 6858000"/>
              <a:gd name="connsiteX43-47117" fmla="*/ 5696643 w 6115796"/>
              <a:gd name="connsiteY43-47118" fmla="*/ 3773888 h 6858000"/>
              <a:gd name="connsiteX44-47119" fmla="*/ 5768491 w 6115796"/>
              <a:gd name="connsiteY44-47120" fmla="*/ 3914399 h 6858000"/>
              <a:gd name="connsiteX45-47121" fmla="*/ 5793123 w 6115796"/>
              <a:gd name="connsiteY45-47122" fmla="*/ 3969952 h 6858000"/>
              <a:gd name="connsiteX46-47123" fmla="*/ 5808321 w 6115796"/>
              <a:gd name="connsiteY46-47124" fmla="*/ 3988153 h 6858000"/>
              <a:gd name="connsiteX47-47125" fmla="*/ 5825621 w 6115796"/>
              <a:gd name="connsiteY47-47126" fmla="*/ 4015525 h 6858000"/>
              <a:gd name="connsiteX48-47127" fmla="*/ 5860672 w 6115796"/>
              <a:gd name="connsiteY48-47128" fmla="*/ 4061579 h 6858000"/>
              <a:gd name="connsiteX49-47129" fmla="*/ 5894095 w 6115796"/>
              <a:gd name="connsiteY49-47130" fmla="*/ 4128857 h 6858000"/>
              <a:gd name="connsiteX50-47131" fmla="*/ 5903513 w 6115796"/>
              <a:gd name="connsiteY50-47132" fmla="*/ 4187661 h 6858000"/>
              <a:gd name="connsiteX51-47133" fmla="*/ 5946705 w 6115796"/>
              <a:gd name="connsiteY51-47134" fmla="*/ 4428051 h 6858000"/>
              <a:gd name="connsiteX52-47135" fmla="*/ 5949261 w 6115796"/>
              <a:gd name="connsiteY52-47136" fmla="*/ 4449185 h 6858000"/>
              <a:gd name="connsiteX53-47137" fmla="*/ 5961816 w 6115796"/>
              <a:gd name="connsiteY53-47138" fmla="*/ 4494562 h 6858000"/>
              <a:gd name="connsiteX54-47139" fmla="*/ 5998138 w 6115796"/>
              <a:gd name="connsiteY54-47140" fmla="*/ 4697518 h 6858000"/>
              <a:gd name="connsiteX55-47141" fmla="*/ 6007819 w 6115796"/>
              <a:gd name="connsiteY55-47142" fmla="*/ 4858148 h 6858000"/>
              <a:gd name="connsiteX56-47143" fmla="*/ 6007749 w 6115796"/>
              <a:gd name="connsiteY56-47144" fmla="*/ 4964715 h 6858000"/>
              <a:gd name="connsiteX57-47145" fmla="*/ 6005269 w 6115796"/>
              <a:gd name="connsiteY57-47146" fmla="*/ 5150567 h 6858000"/>
              <a:gd name="connsiteX58-47147" fmla="*/ 6001127 w 6115796"/>
              <a:gd name="connsiteY58-47148" fmla="*/ 5164609 h 6858000"/>
              <a:gd name="connsiteX59-47149" fmla="*/ 5998514 w 6115796"/>
              <a:gd name="connsiteY59-47150" fmla="*/ 5189673 h 6858000"/>
              <a:gd name="connsiteX60-47151" fmla="*/ 6018409 w 6115796"/>
              <a:gd name="connsiteY60-47152" fmla="*/ 5227157 h 6858000"/>
              <a:gd name="connsiteX61-47153" fmla="*/ 6036748 w 6115796"/>
              <a:gd name="connsiteY61-47154" fmla="*/ 5322752 h 6858000"/>
              <a:gd name="connsiteX62-47155" fmla="*/ 6037677 w 6115796"/>
              <a:gd name="connsiteY62-47156" fmla="*/ 5354807 h 6858000"/>
              <a:gd name="connsiteX63-47157" fmla="*/ 6053435 w 6115796"/>
              <a:gd name="connsiteY63-47158" fmla="*/ 5387547 h 6858000"/>
              <a:gd name="connsiteX64-47159" fmla="*/ 6068640 w 6115796"/>
              <a:gd name="connsiteY64-47160" fmla="*/ 5474503 h 6858000"/>
              <a:gd name="connsiteX65-47161" fmla="*/ 6080922 w 6115796"/>
              <a:gd name="connsiteY65-47162" fmla="*/ 5561070 h 6858000"/>
              <a:gd name="connsiteX66-47163" fmla="*/ 6096949 w 6115796"/>
              <a:gd name="connsiteY66-47164" fmla="*/ 5648179 h 6858000"/>
              <a:gd name="connsiteX67-47165" fmla="*/ 6115796 w 6115796"/>
              <a:gd name="connsiteY67-47166" fmla="*/ 5862844 h 6858000"/>
              <a:gd name="connsiteX68-47167" fmla="*/ 6045436 w 6115796"/>
              <a:gd name="connsiteY68-47168" fmla="*/ 6124480 h 6858000"/>
              <a:gd name="connsiteX69-47169" fmla="*/ 6030489 w 6115796"/>
              <a:gd name="connsiteY69-47170" fmla="*/ 6317666 h 6858000"/>
              <a:gd name="connsiteX70-47171" fmla="*/ 6007492 w 6115796"/>
              <a:gd name="connsiteY70-47172" fmla="*/ 6440818 h 6858000"/>
              <a:gd name="connsiteX71-47173" fmla="*/ 6009467 w 6115796"/>
              <a:gd name="connsiteY71-47174" fmla="*/ 6487076 h 6858000"/>
              <a:gd name="connsiteX72-47175" fmla="*/ 5995064 w 6115796"/>
              <a:gd name="connsiteY72-47176" fmla="*/ 6540791 h 6858000"/>
              <a:gd name="connsiteX73-47177" fmla="*/ 5986207 w 6115796"/>
              <a:gd name="connsiteY73-47178" fmla="*/ 6695855 h 6858000"/>
              <a:gd name="connsiteX74-47179" fmla="*/ 5979428 w 6115796"/>
              <a:gd name="connsiteY74-47180" fmla="*/ 6754678 h 6858000"/>
              <a:gd name="connsiteX75-47181" fmla="*/ 5984543 w 6115796"/>
              <a:gd name="connsiteY75-47182" fmla="*/ 6811016 h 6858000"/>
              <a:gd name="connsiteX76-47183" fmla="*/ 5979671 w 6115796"/>
              <a:gd name="connsiteY76-47184" fmla="*/ 6858000 h 6858000"/>
              <a:gd name="connsiteX77-47185" fmla="*/ 0 w 6115796"/>
              <a:gd name="connsiteY77-47186" fmla="*/ 6858000 h 6858000"/>
              <a:gd name="connsiteX78-47187" fmla="*/ 0 w 6115796"/>
              <a:gd name="connsiteY78-47188" fmla="*/ 0 h 6858000"/>
              <a:gd name="connsiteX0-47189" fmla="*/ 0 w 6115796"/>
              <a:gd name="connsiteY0-47190" fmla="*/ 0 h 6858000"/>
              <a:gd name="connsiteX1-47191" fmla="*/ 4965888 w 6115796"/>
              <a:gd name="connsiteY1-47192" fmla="*/ 0 h 6858000"/>
              <a:gd name="connsiteX2-47193" fmla="*/ 4967767 w 6115796"/>
              <a:gd name="connsiteY2-47194" fmla="*/ 7930 h 6858000"/>
              <a:gd name="connsiteX3-47195" fmla="*/ 4979444 w 6115796"/>
              <a:gd name="connsiteY3-47196" fmla="*/ 43921 h 6858000"/>
              <a:gd name="connsiteX4-47197" fmla="*/ 5075458 w 6115796"/>
              <a:gd name="connsiteY4-47198" fmla="*/ 264355 h 6858000"/>
              <a:gd name="connsiteX5-47199" fmla="*/ 5081175 w 6115796"/>
              <a:gd name="connsiteY5-47200" fmla="*/ 277448 h 6858000"/>
              <a:gd name="connsiteX6-47201" fmla="*/ 5097011 w 6115796"/>
              <a:gd name="connsiteY6-47202" fmla="*/ 355616 h 6858000"/>
              <a:gd name="connsiteX7-47203" fmla="*/ 5153000 w 6115796"/>
              <a:gd name="connsiteY7-47204" fmla="*/ 507134 h 6858000"/>
              <a:gd name="connsiteX8-47205" fmla="*/ 5171282 w 6115796"/>
              <a:gd name="connsiteY8-47206" fmla="*/ 602071 h 6858000"/>
              <a:gd name="connsiteX9-47207" fmla="*/ 5176196 w 6115796"/>
              <a:gd name="connsiteY9-47208" fmla="*/ 636822 h 6858000"/>
              <a:gd name="connsiteX10-47209" fmla="*/ 5189051 w 6115796"/>
              <a:gd name="connsiteY10-47210" fmla="*/ 782518 h 6858000"/>
              <a:gd name="connsiteX11-47211" fmla="*/ 5218707 w 6115796"/>
              <a:gd name="connsiteY11-47212" fmla="*/ 886387 h 6858000"/>
              <a:gd name="connsiteX12-47213" fmla="*/ 5221281 w 6115796"/>
              <a:gd name="connsiteY12-47214" fmla="*/ 920873 h 6858000"/>
              <a:gd name="connsiteX13-47215" fmla="*/ 5201018 w 6115796"/>
              <a:gd name="connsiteY13-47216" fmla="*/ 1095027 h 6858000"/>
              <a:gd name="connsiteX14-47217" fmla="*/ 5189234 w 6115796"/>
              <a:gd name="connsiteY14-47218" fmla="*/ 1217308 h 6858000"/>
              <a:gd name="connsiteX15-47219" fmla="*/ 5202769 w 6115796"/>
              <a:gd name="connsiteY15-47220" fmla="*/ 1269450 h 6858000"/>
              <a:gd name="connsiteX16-47221" fmla="*/ 5225968 w 6115796"/>
              <a:gd name="connsiteY16-47222" fmla="*/ 1357994 h 6858000"/>
              <a:gd name="connsiteX17-47223" fmla="*/ 5226675 w 6115796"/>
              <a:gd name="connsiteY17-47224" fmla="*/ 1385685 h 6858000"/>
              <a:gd name="connsiteX18-47225" fmla="*/ 5237226 w 6115796"/>
              <a:gd name="connsiteY18-47226" fmla="*/ 1441327 h 6858000"/>
              <a:gd name="connsiteX19-47227" fmla="*/ 5255653 w 6115796"/>
              <a:gd name="connsiteY19-47228" fmla="*/ 1524712 h 6858000"/>
              <a:gd name="connsiteX20-47229" fmla="*/ 5263491 w 6115796"/>
              <a:gd name="connsiteY20-47230" fmla="*/ 1642938 h 6858000"/>
              <a:gd name="connsiteX21-47231" fmla="*/ 5256552 w 6115796"/>
              <a:gd name="connsiteY21-47232" fmla="*/ 1672509 h 6858000"/>
              <a:gd name="connsiteX22-47233" fmla="*/ 5264549 w 6115796"/>
              <a:gd name="connsiteY22-47234" fmla="*/ 1837572 h 6858000"/>
              <a:gd name="connsiteX23-47235" fmla="*/ 5255696 w 6115796"/>
              <a:gd name="connsiteY23-47236" fmla="*/ 1953770 h 6858000"/>
              <a:gd name="connsiteX24-47237" fmla="*/ 5252592 w 6115796"/>
              <a:gd name="connsiteY24-47238" fmla="*/ 2092210 h 6858000"/>
              <a:gd name="connsiteX25-47239" fmla="*/ 5257248 w 6115796"/>
              <a:gd name="connsiteY25-47240" fmla="*/ 2203922 h 6858000"/>
              <a:gd name="connsiteX26-47241" fmla="*/ 5262551 w 6115796"/>
              <a:gd name="connsiteY26-47242" fmla="*/ 2288050 h 6858000"/>
              <a:gd name="connsiteX27-47243" fmla="*/ 5293877 w 6115796"/>
              <a:gd name="connsiteY27-47244" fmla="*/ 2368649 h 6858000"/>
              <a:gd name="connsiteX28-47245" fmla="*/ 5311338 w 6115796"/>
              <a:gd name="connsiteY28-47246" fmla="*/ 2404034 h 6858000"/>
              <a:gd name="connsiteX29-47247" fmla="*/ 5338366 w 6115796"/>
              <a:gd name="connsiteY29-47248" fmla="*/ 2465052 h 6858000"/>
              <a:gd name="connsiteX30-47249" fmla="*/ 5371263 w 6115796"/>
              <a:gd name="connsiteY30-47250" fmla="*/ 2586413 h 6858000"/>
              <a:gd name="connsiteX31-47251" fmla="*/ 5407503 w 6115796"/>
              <a:gd name="connsiteY31-47252" fmla="*/ 2786290 h 6858000"/>
              <a:gd name="connsiteX32-47253" fmla="*/ 5407356 w 6115796"/>
              <a:gd name="connsiteY32-47254" fmla="*/ 2787545 h 6858000"/>
              <a:gd name="connsiteX33-47255" fmla="*/ 5457023 w 6115796"/>
              <a:gd name="connsiteY33-47256" fmla="*/ 2858292 h 6858000"/>
              <a:gd name="connsiteX34-47257" fmla="*/ 5491940 w 6115796"/>
              <a:gd name="connsiteY34-47258" fmla="*/ 3015985 h 6858000"/>
              <a:gd name="connsiteX35-47259" fmla="*/ 5503944 w 6115796"/>
              <a:gd name="connsiteY35-47260" fmla="*/ 3123335 h 6858000"/>
              <a:gd name="connsiteX36-47261" fmla="*/ 5525532 w 6115796"/>
              <a:gd name="connsiteY36-47262" fmla="*/ 3258473 h 6858000"/>
              <a:gd name="connsiteX37-47263" fmla="*/ 5589758 w 6115796"/>
              <a:gd name="connsiteY37-47264" fmla="*/ 3453699 h 6858000"/>
              <a:gd name="connsiteX38-47265" fmla="*/ 5596144 w 6115796"/>
              <a:gd name="connsiteY38-47266" fmla="*/ 3534624 h 6858000"/>
              <a:gd name="connsiteX39-47267" fmla="*/ 5597750 w 6115796"/>
              <a:gd name="connsiteY39-47268" fmla="*/ 3534129 h 6858000"/>
              <a:gd name="connsiteX40-47269" fmla="*/ 5618377 w 6115796"/>
              <a:gd name="connsiteY40-47270" fmla="*/ 3588431 h 6858000"/>
              <a:gd name="connsiteX41-47271" fmla="*/ 5655472 w 6115796"/>
              <a:gd name="connsiteY41-47272" fmla="*/ 3678877 h 6858000"/>
              <a:gd name="connsiteX42-47273" fmla="*/ 5683015 w 6115796"/>
              <a:gd name="connsiteY42-47274" fmla="*/ 3762025 h 6858000"/>
              <a:gd name="connsiteX43-47275" fmla="*/ 5696643 w 6115796"/>
              <a:gd name="connsiteY43-47276" fmla="*/ 3773888 h 6858000"/>
              <a:gd name="connsiteX44-47277" fmla="*/ 5768491 w 6115796"/>
              <a:gd name="connsiteY44-47278" fmla="*/ 3914399 h 6858000"/>
              <a:gd name="connsiteX45-47279" fmla="*/ 5793123 w 6115796"/>
              <a:gd name="connsiteY45-47280" fmla="*/ 3969952 h 6858000"/>
              <a:gd name="connsiteX46-47281" fmla="*/ 5808321 w 6115796"/>
              <a:gd name="connsiteY46-47282" fmla="*/ 3988153 h 6858000"/>
              <a:gd name="connsiteX47-47283" fmla="*/ 5825621 w 6115796"/>
              <a:gd name="connsiteY47-47284" fmla="*/ 4015525 h 6858000"/>
              <a:gd name="connsiteX48-47285" fmla="*/ 5860672 w 6115796"/>
              <a:gd name="connsiteY48-47286" fmla="*/ 4061579 h 6858000"/>
              <a:gd name="connsiteX49-47287" fmla="*/ 5894095 w 6115796"/>
              <a:gd name="connsiteY49-47288" fmla="*/ 4128857 h 6858000"/>
              <a:gd name="connsiteX50-47289" fmla="*/ 5903513 w 6115796"/>
              <a:gd name="connsiteY50-47290" fmla="*/ 4187661 h 6858000"/>
              <a:gd name="connsiteX51-47291" fmla="*/ 5949086 w 6115796"/>
              <a:gd name="connsiteY51-47292" fmla="*/ 4366139 h 6858000"/>
              <a:gd name="connsiteX52-47293" fmla="*/ 5949261 w 6115796"/>
              <a:gd name="connsiteY52-47294" fmla="*/ 4449185 h 6858000"/>
              <a:gd name="connsiteX53-47295" fmla="*/ 5961816 w 6115796"/>
              <a:gd name="connsiteY53-47296" fmla="*/ 4494562 h 6858000"/>
              <a:gd name="connsiteX54-47297" fmla="*/ 5998138 w 6115796"/>
              <a:gd name="connsiteY54-47298" fmla="*/ 4697518 h 6858000"/>
              <a:gd name="connsiteX55-47299" fmla="*/ 6007819 w 6115796"/>
              <a:gd name="connsiteY55-47300" fmla="*/ 4858148 h 6858000"/>
              <a:gd name="connsiteX56-47301" fmla="*/ 6007749 w 6115796"/>
              <a:gd name="connsiteY56-47302" fmla="*/ 4964715 h 6858000"/>
              <a:gd name="connsiteX57-47303" fmla="*/ 6005269 w 6115796"/>
              <a:gd name="connsiteY57-47304" fmla="*/ 5150567 h 6858000"/>
              <a:gd name="connsiteX58-47305" fmla="*/ 6001127 w 6115796"/>
              <a:gd name="connsiteY58-47306" fmla="*/ 5164609 h 6858000"/>
              <a:gd name="connsiteX59-47307" fmla="*/ 5998514 w 6115796"/>
              <a:gd name="connsiteY59-47308" fmla="*/ 5189673 h 6858000"/>
              <a:gd name="connsiteX60-47309" fmla="*/ 6018409 w 6115796"/>
              <a:gd name="connsiteY60-47310" fmla="*/ 5227157 h 6858000"/>
              <a:gd name="connsiteX61-47311" fmla="*/ 6036748 w 6115796"/>
              <a:gd name="connsiteY61-47312" fmla="*/ 5322752 h 6858000"/>
              <a:gd name="connsiteX62-47313" fmla="*/ 6037677 w 6115796"/>
              <a:gd name="connsiteY62-47314" fmla="*/ 5354807 h 6858000"/>
              <a:gd name="connsiteX63-47315" fmla="*/ 6053435 w 6115796"/>
              <a:gd name="connsiteY63-47316" fmla="*/ 5387547 h 6858000"/>
              <a:gd name="connsiteX64-47317" fmla="*/ 6068640 w 6115796"/>
              <a:gd name="connsiteY64-47318" fmla="*/ 5474503 h 6858000"/>
              <a:gd name="connsiteX65-47319" fmla="*/ 6080922 w 6115796"/>
              <a:gd name="connsiteY65-47320" fmla="*/ 5561070 h 6858000"/>
              <a:gd name="connsiteX66-47321" fmla="*/ 6096949 w 6115796"/>
              <a:gd name="connsiteY66-47322" fmla="*/ 5648179 h 6858000"/>
              <a:gd name="connsiteX67-47323" fmla="*/ 6115796 w 6115796"/>
              <a:gd name="connsiteY67-47324" fmla="*/ 5862844 h 6858000"/>
              <a:gd name="connsiteX68-47325" fmla="*/ 6045436 w 6115796"/>
              <a:gd name="connsiteY68-47326" fmla="*/ 6124480 h 6858000"/>
              <a:gd name="connsiteX69-47327" fmla="*/ 6030489 w 6115796"/>
              <a:gd name="connsiteY69-47328" fmla="*/ 6317666 h 6858000"/>
              <a:gd name="connsiteX70-47329" fmla="*/ 6007492 w 6115796"/>
              <a:gd name="connsiteY70-47330" fmla="*/ 6440818 h 6858000"/>
              <a:gd name="connsiteX71-47331" fmla="*/ 6009467 w 6115796"/>
              <a:gd name="connsiteY71-47332" fmla="*/ 6487076 h 6858000"/>
              <a:gd name="connsiteX72-47333" fmla="*/ 5995064 w 6115796"/>
              <a:gd name="connsiteY72-47334" fmla="*/ 6540791 h 6858000"/>
              <a:gd name="connsiteX73-47335" fmla="*/ 5986207 w 6115796"/>
              <a:gd name="connsiteY73-47336" fmla="*/ 6695855 h 6858000"/>
              <a:gd name="connsiteX74-47337" fmla="*/ 5979428 w 6115796"/>
              <a:gd name="connsiteY74-47338" fmla="*/ 6754678 h 6858000"/>
              <a:gd name="connsiteX75-47339" fmla="*/ 5984543 w 6115796"/>
              <a:gd name="connsiteY75-47340" fmla="*/ 6811016 h 6858000"/>
              <a:gd name="connsiteX76-47341" fmla="*/ 5979671 w 6115796"/>
              <a:gd name="connsiteY76-47342" fmla="*/ 6858000 h 6858000"/>
              <a:gd name="connsiteX77-47343" fmla="*/ 0 w 6115796"/>
              <a:gd name="connsiteY77-47344" fmla="*/ 6858000 h 6858000"/>
              <a:gd name="connsiteX78-47345" fmla="*/ 0 w 6115796"/>
              <a:gd name="connsiteY78-47346" fmla="*/ 0 h 6858000"/>
              <a:gd name="connsiteX0-47347" fmla="*/ 0 w 6115796"/>
              <a:gd name="connsiteY0-47348" fmla="*/ 0 h 6858000"/>
              <a:gd name="connsiteX1-47349" fmla="*/ 4965888 w 6115796"/>
              <a:gd name="connsiteY1-47350" fmla="*/ 0 h 6858000"/>
              <a:gd name="connsiteX2-47351" fmla="*/ 4967767 w 6115796"/>
              <a:gd name="connsiteY2-47352" fmla="*/ 7930 h 6858000"/>
              <a:gd name="connsiteX3-47353" fmla="*/ 4979444 w 6115796"/>
              <a:gd name="connsiteY3-47354" fmla="*/ 43921 h 6858000"/>
              <a:gd name="connsiteX4-47355" fmla="*/ 5075458 w 6115796"/>
              <a:gd name="connsiteY4-47356" fmla="*/ 264355 h 6858000"/>
              <a:gd name="connsiteX5-47357" fmla="*/ 5081175 w 6115796"/>
              <a:gd name="connsiteY5-47358" fmla="*/ 277448 h 6858000"/>
              <a:gd name="connsiteX6-47359" fmla="*/ 5097011 w 6115796"/>
              <a:gd name="connsiteY6-47360" fmla="*/ 355616 h 6858000"/>
              <a:gd name="connsiteX7-47361" fmla="*/ 5153000 w 6115796"/>
              <a:gd name="connsiteY7-47362" fmla="*/ 507134 h 6858000"/>
              <a:gd name="connsiteX8-47363" fmla="*/ 5171282 w 6115796"/>
              <a:gd name="connsiteY8-47364" fmla="*/ 602071 h 6858000"/>
              <a:gd name="connsiteX9-47365" fmla="*/ 5176196 w 6115796"/>
              <a:gd name="connsiteY9-47366" fmla="*/ 636822 h 6858000"/>
              <a:gd name="connsiteX10-47367" fmla="*/ 5189051 w 6115796"/>
              <a:gd name="connsiteY10-47368" fmla="*/ 782518 h 6858000"/>
              <a:gd name="connsiteX11-47369" fmla="*/ 5218707 w 6115796"/>
              <a:gd name="connsiteY11-47370" fmla="*/ 886387 h 6858000"/>
              <a:gd name="connsiteX12-47371" fmla="*/ 5221281 w 6115796"/>
              <a:gd name="connsiteY12-47372" fmla="*/ 920873 h 6858000"/>
              <a:gd name="connsiteX13-47373" fmla="*/ 5201018 w 6115796"/>
              <a:gd name="connsiteY13-47374" fmla="*/ 1095027 h 6858000"/>
              <a:gd name="connsiteX14-47375" fmla="*/ 5189234 w 6115796"/>
              <a:gd name="connsiteY14-47376" fmla="*/ 1217308 h 6858000"/>
              <a:gd name="connsiteX15-47377" fmla="*/ 5202769 w 6115796"/>
              <a:gd name="connsiteY15-47378" fmla="*/ 1269450 h 6858000"/>
              <a:gd name="connsiteX16-47379" fmla="*/ 5225968 w 6115796"/>
              <a:gd name="connsiteY16-47380" fmla="*/ 1357994 h 6858000"/>
              <a:gd name="connsiteX17-47381" fmla="*/ 5226675 w 6115796"/>
              <a:gd name="connsiteY17-47382" fmla="*/ 1385685 h 6858000"/>
              <a:gd name="connsiteX18-47383" fmla="*/ 5237226 w 6115796"/>
              <a:gd name="connsiteY18-47384" fmla="*/ 1441327 h 6858000"/>
              <a:gd name="connsiteX19-47385" fmla="*/ 5255653 w 6115796"/>
              <a:gd name="connsiteY19-47386" fmla="*/ 1524712 h 6858000"/>
              <a:gd name="connsiteX20-47387" fmla="*/ 5263491 w 6115796"/>
              <a:gd name="connsiteY20-47388" fmla="*/ 1642938 h 6858000"/>
              <a:gd name="connsiteX21-47389" fmla="*/ 5256552 w 6115796"/>
              <a:gd name="connsiteY21-47390" fmla="*/ 1672509 h 6858000"/>
              <a:gd name="connsiteX22-47391" fmla="*/ 5264549 w 6115796"/>
              <a:gd name="connsiteY22-47392" fmla="*/ 1837572 h 6858000"/>
              <a:gd name="connsiteX23-47393" fmla="*/ 5255696 w 6115796"/>
              <a:gd name="connsiteY23-47394" fmla="*/ 1953770 h 6858000"/>
              <a:gd name="connsiteX24-47395" fmla="*/ 5252592 w 6115796"/>
              <a:gd name="connsiteY24-47396" fmla="*/ 2092210 h 6858000"/>
              <a:gd name="connsiteX25-47397" fmla="*/ 5257248 w 6115796"/>
              <a:gd name="connsiteY25-47398" fmla="*/ 2203922 h 6858000"/>
              <a:gd name="connsiteX26-47399" fmla="*/ 5262551 w 6115796"/>
              <a:gd name="connsiteY26-47400" fmla="*/ 2288050 h 6858000"/>
              <a:gd name="connsiteX27-47401" fmla="*/ 5293877 w 6115796"/>
              <a:gd name="connsiteY27-47402" fmla="*/ 2368649 h 6858000"/>
              <a:gd name="connsiteX28-47403" fmla="*/ 5311338 w 6115796"/>
              <a:gd name="connsiteY28-47404" fmla="*/ 2404034 h 6858000"/>
              <a:gd name="connsiteX29-47405" fmla="*/ 5338366 w 6115796"/>
              <a:gd name="connsiteY29-47406" fmla="*/ 2465052 h 6858000"/>
              <a:gd name="connsiteX30-47407" fmla="*/ 5371263 w 6115796"/>
              <a:gd name="connsiteY30-47408" fmla="*/ 2586413 h 6858000"/>
              <a:gd name="connsiteX31-47409" fmla="*/ 5407503 w 6115796"/>
              <a:gd name="connsiteY31-47410" fmla="*/ 2786290 h 6858000"/>
              <a:gd name="connsiteX32-47411" fmla="*/ 5407356 w 6115796"/>
              <a:gd name="connsiteY32-47412" fmla="*/ 2787545 h 6858000"/>
              <a:gd name="connsiteX33-47413" fmla="*/ 5457023 w 6115796"/>
              <a:gd name="connsiteY33-47414" fmla="*/ 2858292 h 6858000"/>
              <a:gd name="connsiteX34-47415" fmla="*/ 5491940 w 6115796"/>
              <a:gd name="connsiteY34-47416" fmla="*/ 3015985 h 6858000"/>
              <a:gd name="connsiteX35-47417" fmla="*/ 5503944 w 6115796"/>
              <a:gd name="connsiteY35-47418" fmla="*/ 3123335 h 6858000"/>
              <a:gd name="connsiteX36-47419" fmla="*/ 5525532 w 6115796"/>
              <a:gd name="connsiteY36-47420" fmla="*/ 3258473 h 6858000"/>
              <a:gd name="connsiteX37-47421" fmla="*/ 5589758 w 6115796"/>
              <a:gd name="connsiteY37-47422" fmla="*/ 3453699 h 6858000"/>
              <a:gd name="connsiteX38-47423" fmla="*/ 5596144 w 6115796"/>
              <a:gd name="connsiteY38-47424" fmla="*/ 3534624 h 6858000"/>
              <a:gd name="connsiteX39-47425" fmla="*/ 5597750 w 6115796"/>
              <a:gd name="connsiteY39-47426" fmla="*/ 3534129 h 6858000"/>
              <a:gd name="connsiteX40-47427" fmla="*/ 5618377 w 6115796"/>
              <a:gd name="connsiteY40-47428" fmla="*/ 3588431 h 6858000"/>
              <a:gd name="connsiteX41-47429" fmla="*/ 5655472 w 6115796"/>
              <a:gd name="connsiteY41-47430" fmla="*/ 3678877 h 6858000"/>
              <a:gd name="connsiteX42-47431" fmla="*/ 5683015 w 6115796"/>
              <a:gd name="connsiteY42-47432" fmla="*/ 3762025 h 6858000"/>
              <a:gd name="connsiteX43-47433" fmla="*/ 5696643 w 6115796"/>
              <a:gd name="connsiteY43-47434" fmla="*/ 3773888 h 6858000"/>
              <a:gd name="connsiteX44-47435" fmla="*/ 5768491 w 6115796"/>
              <a:gd name="connsiteY44-47436" fmla="*/ 3914399 h 6858000"/>
              <a:gd name="connsiteX45-47437" fmla="*/ 5793123 w 6115796"/>
              <a:gd name="connsiteY45-47438" fmla="*/ 3969952 h 6858000"/>
              <a:gd name="connsiteX46-47439" fmla="*/ 5808321 w 6115796"/>
              <a:gd name="connsiteY46-47440" fmla="*/ 3988153 h 6858000"/>
              <a:gd name="connsiteX47-47441" fmla="*/ 5825621 w 6115796"/>
              <a:gd name="connsiteY47-47442" fmla="*/ 4015525 h 6858000"/>
              <a:gd name="connsiteX48-47443" fmla="*/ 5860672 w 6115796"/>
              <a:gd name="connsiteY48-47444" fmla="*/ 4061579 h 6858000"/>
              <a:gd name="connsiteX49-47445" fmla="*/ 5894095 w 6115796"/>
              <a:gd name="connsiteY49-47446" fmla="*/ 4128857 h 6858000"/>
              <a:gd name="connsiteX50-47447" fmla="*/ 5903513 w 6115796"/>
              <a:gd name="connsiteY50-47448" fmla="*/ 4187661 h 6858000"/>
              <a:gd name="connsiteX51-47449" fmla="*/ 5949086 w 6115796"/>
              <a:gd name="connsiteY51-47450" fmla="*/ 4366139 h 6858000"/>
              <a:gd name="connsiteX52-47451" fmla="*/ 5949261 w 6115796"/>
              <a:gd name="connsiteY52-47452" fmla="*/ 4449185 h 6858000"/>
              <a:gd name="connsiteX53-47453" fmla="*/ 5961816 w 6115796"/>
              <a:gd name="connsiteY53-47454" fmla="*/ 4494562 h 6858000"/>
              <a:gd name="connsiteX54-47455" fmla="*/ 5998138 w 6115796"/>
              <a:gd name="connsiteY54-47456" fmla="*/ 4697518 h 6858000"/>
              <a:gd name="connsiteX55-47457" fmla="*/ 6007819 w 6115796"/>
              <a:gd name="connsiteY55-47458" fmla="*/ 4858148 h 6858000"/>
              <a:gd name="connsiteX56-47459" fmla="*/ 6007749 w 6115796"/>
              <a:gd name="connsiteY56-47460" fmla="*/ 4964715 h 6858000"/>
              <a:gd name="connsiteX57-47461" fmla="*/ 6005269 w 6115796"/>
              <a:gd name="connsiteY57-47462" fmla="*/ 5150567 h 6858000"/>
              <a:gd name="connsiteX58-47463" fmla="*/ 6001127 w 6115796"/>
              <a:gd name="connsiteY58-47464" fmla="*/ 5164609 h 6858000"/>
              <a:gd name="connsiteX59-47465" fmla="*/ 5998514 w 6115796"/>
              <a:gd name="connsiteY59-47466" fmla="*/ 5189673 h 6858000"/>
              <a:gd name="connsiteX60-47467" fmla="*/ 6018409 w 6115796"/>
              <a:gd name="connsiteY60-47468" fmla="*/ 5227157 h 6858000"/>
              <a:gd name="connsiteX61-47469" fmla="*/ 6036748 w 6115796"/>
              <a:gd name="connsiteY61-47470" fmla="*/ 5322752 h 6858000"/>
              <a:gd name="connsiteX62-47471" fmla="*/ 6037677 w 6115796"/>
              <a:gd name="connsiteY62-47472" fmla="*/ 5354807 h 6858000"/>
              <a:gd name="connsiteX63-47473" fmla="*/ 6053435 w 6115796"/>
              <a:gd name="connsiteY63-47474" fmla="*/ 5387547 h 6858000"/>
              <a:gd name="connsiteX64-47475" fmla="*/ 6068640 w 6115796"/>
              <a:gd name="connsiteY64-47476" fmla="*/ 5474503 h 6858000"/>
              <a:gd name="connsiteX65-47477" fmla="*/ 6080922 w 6115796"/>
              <a:gd name="connsiteY65-47478" fmla="*/ 5561070 h 6858000"/>
              <a:gd name="connsiteX66-47479" fmla="*/ 6096949 w 6115796"/>
              <a:gd name="connsiteY66-47480" fmla="*/ 5648179 h 6858000"/>
              <a:gd name="connsiteX67-47481" fmla="*/ 6115796 w 6115796"/>
              <a:gd name="connsiteY67-47482" fmla="*/ 5862844 h 6858000"/>
              <a:gd name="connsiteX68-47483" fmla="*/ 6045436 w 6115796"/>
              <a:gd name="connsiteY68-47484" fmla="*/ 6124480 h 6858000"/>
              <a:gd name="connsiteX69-47485" fmla="*/ 6030489 w 6115796"/>
              <a:gd name="connsiteY69-47486" fmla="*/ 6317666 h 6858000"/>
              <a:gd name="connsiteX70-47487" fmla="*/ 6007492 w 6115796"/>
              <a:gd name="connsiteY70-47488" fmla="*/ 6440818 h 6858000"/>
              <a:gd name="connsiteX71-47489" fmla="*/ 6009467 w 6115796"/>
              <a:gd name="connsiteY71-47490" fmla="*/ 6487076 h 6858000"/>
              <a:gd name="connsiteX72-47491" fmla="*/ 5995064 w 6115796"/>
              <a:gd name="connsiteY72-47492" fmla="*/ 6540791 h 6858000"/>
              <a:gd name="connsiteX73-47493" fmla="*/ 5986207 w 6115796"/>
              <a:gd name="connsiteY73-47494" fmla="*/ 6695855 h 6858000"/>
              <a:gd name="connsiteX74-47495" fmla="*/ 5979428 w 6115796"/>
              <a:gd name="connsiteY74-47496" fmla="*/ 6754678 h 6858000"/>
              <a:gd name="connsiteX75-47497" fmla="*/ 5984543 w 6115796"/>
              <a:gd name="connsiteY75-47498" fmla="*/ 6811016 h 6858000"/>
              <a:gd name="connsiteX76-47499" fmla="*/ 5979671 w 6115796"/>
              <a:gd name="connsiteY76-47500" fmla="*/ 6858000 h 6858000"/>
              <a:gd name="connsiteX77-47501" fmla="*/ 0 w 6115796"/>
              <a:gd name="connsiteY77-47502" fmla="*/ 6858000 h 6858000"/>
              <a:gd name="connsiteX78-47503" fmla="*/ 0 w 6115796"/>
              <a:gd name="connsiteY78-47504" fmla="*/ 0 h 6858000"/>
              <a:gd name="connsiteX0-47505" fmla="*/ 0 w 6105267"/>
              <a:gd name="connsiteY0-47506" fmla="*/ 0 h 6858000"/>
              <a:gd name="connsiteX1-47507" fmla="*/ 4965888 w 6105267"/>
              <a:gd name="connsiteY1-47508" fmla="*/ 0 h 6858000"/>
              <a:gd name="connsiteX2-47509" fmla="*/ 4967767 w 6105267"/>
              <a:gd name="connsiteY2-47510" fmla="*/ 7930 h 6858000"/>
              <a:gd name="connsiteX3-47511" fmla="*/ 4979444 w 6105267"/>
              <a:gd name="connsiteY3-47512" fmla="*/ 43921 h 6858000"/>
              <a:gd name="connsiteX4-47513" fmla="*/ 5075458 w 6105267"/>
              <a:gd name="connsiteY4-47514" fmla="*/ 264355 h 6858000"/>
              <a:gd name="connsiteX5-47515" fmla="*/ 5081175 w 6105267"/>
              <a:gd name="connsiteY5-47516" fmla="*/ 277448 h 6858000"/>
              <a:gd name="connsiteX6-47517" fmla="*/ 5097011 w 6105267"/>
              <a:gd name="connsiteY6-47518" fmla="*/ 355616 h 6858000"/>
              <a:gd name="connsiteX7-47519" fmla="*/ 5153000 w 6105267"/>
              <a:gd name="connsiteY7-47520" fmla="*/ 507134 h 6858000"/>
              <a:gd name="connsiteX8-47521" fmla="*/ 5171282 w 6105267"/>
              <a:gd name="connsiteY8-47522" fmla="*/ 602071 h 6858000"/>
              <a:gd name="connsiteX9-47523" fmla="*/ 5176196 w 6105267"/>
              <a:gd name="connsiteY9-47524" fmla="*/ 636822 h 6858000"/>
              <a:gd name="connsiteX10-47525" fmla="*/ 5189051 w 6105267"/>
              <a:gd name="connsiteY10-47526" fmla="*/ 782518 h 6858000"/>
              <a:gd name="connsiteX11-47527" fmla="*/ 5218707 w 6105267"/>
              <a:gd name="connsiteY11-47528" fmla="*/ 886387 h 6858000"/>
              <a:gd name="connsiteX12-47529" fmla="*/ 5221281 w 6105267"/>
              <a:gd name="connsiteY12-47530" fmla="*/ 920873 h 6858000"/>
              <a:gd name="connsiteX13-47531" fmla="*/ 5201018 w 6105267"/>
              <a:gd name="connsiteY13-47532" fmla="*/ 1095027 h 6858000"/>
              <a:gd name="connsiteX14-47533" fmla="*/ 5189234 w 6105267"/>
              <a:gd name="connsiteY14-47534" fmla="*/ 1217308 h 6858000"/>
              <a:gd name="connsiteX15-47535" fmla="*/ 5202769 w 6105267"/>
              <a:gd name="connsiteY15-47536" fmla="*/ 1269450 h 6858000"/>
              <a:gd name="connsiteX16-47537" fmla="*/ 5225968 w 6105267"/>
              <a:gd name="connsiteY16-47538" fmla="*/ 1357994 h 6858000"/>
              <a:gd name="connsiteX17-47539" fmla="*/ 5226675 w 6105267"/>
              <a:gd name="connsiteY17-47540" fmla="*/ 1385685 h 6858000"/>
              <a:gd name="connsiteX18-47541" fmla="*/ 5237226 w 6105267"/>
              <a:gd name="connsiteY18-47542" fmla="*/ 1441327 h 6858000"/>
              <a:gd name="connsiteX19-47543" fmla="*/ 5255653 w 6105267"/>
              <a:gd name="connsiteY19-47544" fmla="*/ 1524712 h 6858000"/>
              <a:gd name="connsiteX20-47545" fmla="*/ 5263491 w 6105267"/>
              <a:gd name="connsiteY20-47546" fmla="*/ 1642938 h 6858000"/>
              <a:gd name="connsiteX21-47547" fmla="*/ 5256552 w 6105267"/>
              <a:gd name="connsiteY21-47548" fmla="*/ 1672509 h 6858000"/>
              <a:gd name="connsiteX22-47549" fmla="*/ 5264549 w 6105267"/>
              <a:gd name="connsiteY22-47550" fmla="*/ 1837572 h 6858000"/>
              <a:gd name="connsiteX23-47551" fmla="*/ 5255696 w 6105267"/>
              <a:gd name="connsiteY23-47552" fmla="*/ 1953770 h 6858000"/>
              <a:gd name="connsiteX24-47553" fmla="*/ 5252592 w 6105267"/>
              <a:gd name="connsiteY24-47554" fmla="*/ 2092210 h 6858000"/>
              <a:gd name="connsiteX25-47555" fmla="*/ 5257248 w 6105267"/>
              <a:gd name="connsiteY25-47556" fmla="*/ 2203922 h 6858000"/>
              <a:gd name="connsiteX26-47557" fmla="*/ 5262551 w 6105267"/>
              <a:gd name="connsiteY26-47558" fmla="*/ 2288050 h 6858000"/>
              <a:gd name="connsiteX27-47559" fmla="*/ 5293877 w 6105267"/>
              <a:gd name="connsiteY27-47560" fmla="*/ 2368649 h 6858000"/>
              <a:gd name="connsiteX28-47561" fmla="*/ 5311338 w 6105267"/>
              <a:gd name="connsiteY28-47562" fmla="*/ 2404034 h 6858000"/>
              <a:gd name="connsiteX29-47563" fmla="*/ 5338366 w 6105267"/>
              <a:gd name="connsiteY29-47564" fmla="*/ 2465052 h 6858000"/>
              <a:gd name="connsiteX30-47565" fmla="*/ 5371263 w 6105267"/>
              <a:gd name="connsiteY30-47566" fmla="*/ 2586413 h 6858000"/>
              <a:gd name="connsiteX31-47567" fmla="*/ 5407503 w 6105267"/>
              <a:gd name="connsiteY31-47568" fmla="*/ 2786290 h 6858000"/>
              <a:gd name="connsiteX32-47569" fmla="*/ 5407356 w 6105267"/>
              <a:gd name="connsiteY32-47570" fmla="*/ 2787545 h 6858000"/>
              <a:gd name="connsiteX33-47571" fmla="*/ 5457023 w 6105267"/>
              <a:gd name="connsiteY33-47572" fmla="*/ 2858292 h 6858000"/>
              <a:gd name="connsiteX34-47573" fmla="*/ 5491940 w 6105267"/>
              <a:gd name="connsiteY34-47574" fmla="*/ 3015985 h 6858000"/>
              <a:gd name="connsiteX35-47575" fmla="*/ 5503944 w 6105267"/>
              <a:gd name="connsiteY35-47576" fmla="*/ 3123335 h 6858000"/>
              <a:gd name="connsiteX36-47577" fmla="*/ 5525532 w 6105267"/>
              <a:gd name="connsiteY36-47578" fmla="*/ 3258473 h 6858000"/>
              <a:gd name="connsiteX37-47579" fmla="*/ 5589758 w 6105267"/>
              <a:gd name="connsiteY37-47580" fmla="*/ 3453699 h 6858000"/>
              <a:gd name="connsiteX38-47581" fmla="*/ 5596144 w 6105267"/>
              <a:gd name="connsiteY38-47582" fmla="*/ 3534624 h 6858000"/>
              <a:gd name="connsiteX39-47583" fmla="*/ 5597750 w 6105267"/>
              <a:gd name="connsiteY39-47584" fmla="*/ 3534129 h 6858000"/>
              <a:gd name="connsiteX40-47585" fmla="*/ 5618377 w 6105267"/>
              <a:gd name="connsiteY40-47586" fmla="*/ 3588431 h 6858000"/>
              <a:gd name="connsiteX41-47587" fmla="*/ 5655472 w 6105267"/>
              <a:gd name="connsiteY41-47588" fmla="*/ 3678877 h 6858000"/>
              <a:gd name="connsiteX42-47589" fmla="*/ 5683015 w 6105267"/>
              <a:gd name="connsiteY42-47590" fmla="*/ 3762025 h 6858000"/>
              <a:gd name="connsiteX43-47591" fmla="*/ 5696643 w 6105267"/>
              <a:gd name="connsiteY43-47592" fmla="*/ 3773888 h 6858000"/>
              <a:gd name="connsiteX44-47593" fmla="*/ 5768491 w 6105267"/>
              <a:gd name="connsiteY44-47594" fmla="*/ 3914399 h 6858000"/>
              <a:gd name="connsiteX45-47595" fmla="*/ 5793123 w 6105267"/>
              <a:gd name="connsiteY45-47596" fmla="*/ 3969952 h 6858000"/>
              <a:gd name="connsiteX46-47597" fmla="*/ 5808321 w 6105267"/>
              <a:gd name="connsiteY46-47598" fmla="*/ 3988153 h 6858000"/>
              <a:gd name="connsiteX47-47599" fmla="*/ 5825621 w 6105267"/>
              <a:gd name="connsiteY47-47600" fmla="*/ 4015525 h 6858000"/>
              <a:gd name="connsiteX48-47601" fmla="*/ 5860672 w 6105267"/>
              <a:gd name="connsiteY48-47602" fmla="*/ 4061579 h 6858000"/>
              <a:gd name="connsiteX49-47603" fmla="*/ 5894095 w 6105267"/>
              <a:gd name="connsiteY49-47604" fmla="*/ 4128857 h 6858000"/>
              <a:gd name="connsiteX50-47605" fmla="*/ 5903513 w 6105267"/>
              <a:gd name="connsiteY50-47606" fmla="*/ 4187661 h 6858000"/>
              <a:gd name="connsiteX51-47607" fmla="*/ 5949086 w 6105267"/>
              <a:gd name="connsiteY51-47608" fmla="*/ 4366139 h 6858000"/>
              <a:gd name="connsiteX52-47609" fmla="*/ 5949261 w 6105267"/>
              <a:gd name="connsiteY52-47610" fmla="*/ 4449185 h 6858000"/>
              <a:gd name="connsiteX53-47611" fmla="*/ 5961816 w 6105267"/>
              <a:gd name="connsiteY53-47612" fmla="*/ 4494562 h 6858000"/>
              <a:gd name="connsiteX54-47613" fmla="*/ 5998138 w 6105267"/>
              <a:gd name="connsiteY54-47614" fmla="*/ 4697518 h 6858000"/>
              <a:gd name="connsiteX55-47615" fmla="*/ 6007819 w 6105267"/>
              <a:gd name="connsiteY55-47616" fmla="*/ 4858148 h 6858000"/>
              <a:gd name="connsiteX56-47617" fmla="*/ 6007749 w 6105267"/>
              <a:gd name="connsiteY56-47618" fmla="*/ 4964715 h 6858000"/>
              <a:gd name="connsiteX57-47619" fmla="*/ 6005269 w 6105267"/>
              <a:gd name="connsiteY57-47620" fmla="*/ 5150567 h 6858000"/>
              <a:gd name="connsiteX58-47621" fmla="*/ 6001127 w 6105267"/>
              <a:gd name="connsiteY58-47622" fmla="*/ 5164609 h 6858000"/>
              <a:gd name="connsiteX59-47623" fmla="*/ 5998514 w 6105267"/>
              <a:gd name="connsiteY59-47624" fmla="*/ 5189673 h 6858000"/>
              <a:gd name="connsiteX60-47625" fmla="*/ 6018409 w 6105267"/>
              <a:gd name="connsiteY60-47626" fmla="*/ 5227157 h 6858000"/>
              <a:gd name="connsiteX61-47627" fmla="*/ 6036748 w 6105267"/>
              <a:gd name="connsiteY61-47628" fmla="*/ 5322752 h 6858000"/>
              <a:gd name="connsiteX62-47629" fmla="*/ 6037677 w 6105267"/>
              <a:gd name="connsiteY62-47630" fmla="*/ 5354807 h 6858000"/>
              <a:gd name="connsiteX63-47631" fmla="*/ 6053435 w 6105267"/>
              <a:gd name="connsiteY63-47632" fmla="*/ 5387547 h 6858000"/>
              <a:gd name="connsiteX64-47633" fmla="*/ 6068640 w 6105267"/>
              <a:gd name="connsiteY64-47634" fmla="*/ 5474503 h 6858000"/>
              <a:gd name="connsiteX65-47635" fmla="*/ 6080922 w 6105267"/>
              <a:gd name="connsiteY65-47636" fmla="*/ 5561070 h 6858000"/>
              <a:gd name="connsiteX66-47637" fmla="*/ 6096949 w 6105267"/>
              <a:gd name="connsiteY66-47638" fmla="*/ 5648179 h 6858000"/>
              <a:gd name="connsiteX67-47639" fmla="*/ 6096746 w 6105267"/>
              <a:gd name="connsiteY67-47640" fmla="*/ 5862844 h 6858000"/>
              <a:gd name="connsiteX68-47641" fmla="*/ 6045436 w 6105267"/>
              <a:gd name="connsiteY68-47642" fmla="*/ 6124480 h 6858000"/>
              <a:gd name="connsiteX69-47643" fmla="*/ 6030489 w 6105267"/>
              <a:gd name="connsiteY69-47644" fmla="*/ 6317666 h 6858000"/>
              <a:gd name="connsiteX70-47645" fmla="*/ 6007492 w 6105267"/>
              <a:gd name="connsiteY70-47646" fmla="*/ 6440818 h 6858000"/>
              <a:gd name="connsiteX71-47647" fmla="*/ 6009467 w 6105267"/>
              <a:gd name="connsiteY71-47648" fmla="*/ 6487076 h 6858000"/>
              <a:gd name="connsiteX72-47649" fmla="*/ 5995064 w 6105267"/>
              <a:gd name="connsiteY72-47650" fmla="*/ 6540791 h 6858000"/>
              <a:gd name="connsiteX73-47651" fmla="*/ 5986207 w 6105267"/>
              <a:gd name="connsiteY73-47652" fmla="*/ 6695855 h 6858000"/>
              <a:gd name="connsiteX74-47653" fmla="*/ 5979428 w 6105267"/>
              <a:gd name="connsiteY74-47654" fmla="*/ 6754678 h 6858000"/>
              <a:gd name="connsiteX75-47655" fmla="*/ 5984543 w 6105267"/>
              <a:gd name="connsiteY75-47656" fmla="*/ 6811016 h 6858000"/>
              <a:gd name="connsiteX76-47657" fmla="*/ 5979671 w 6105267"/>
              <a:gd name="connsiteY76-47658" fmla="*/ 6858000 h 6858000"/>
              <a:gd name="connsiteX77-47659" fmla="*/ 0 w 6105267"/>
              <a:gd name="connsiteY77-47660" fmla="*/ 6858000 h 6858000"/>
              <a:gd name="connsiteX78-47661" fmla="*/ 0 w 6105267"/>
              <a:gd name="connsiteY78-47662" fmla="*/ 0 h 6858000"/>
              <a:gd name="connsiteX0-47663" fmla="*/ 0 w 6105267"/>
              <a:gd name="connsiteY0-47664" fmla="*/ 0 h 6858000"/>
              <a:gd name="connsiteX1-47665" fmla="*/ 4965888 w 6105267"/>
              <a:gd name="connsiteY1-47666" fmla="*/ 0 h 6858000"/>
              <a:gd name="connsiteX2-47667" fmla="*/ 4967767 w 6105267"/>
              <a:gd name="connsiteY2-47668" fmla="*/ 7930 h 6858000"/>
              <a:gd name="connsiteX3-47669" fmla="*/ 4979444 w 6105267"/>
              <a:gd name="connsiteY3-47670" fmla="*/ 43921 h 6858000"/>
              <a:gd name="connsiteX4-47671" fmla="*/ 5075458 w 6105267"/>
              <a:gd name="connsiteY4-47672" fmla="*/ 264355 h 6858000"/>
              <a:gd name="connsiteX5-47673" fmla="*/ 5081175 w 6105267"/>
              <a:gd name="connsiteY5-47674" fmla="*/ 277448 h 6858000"/>
              <a:gd name="connsiteX6-47675" fmla="*/ 5097011 w 6105267"/>
              <a:gd name="connsiteY6-47676" fmla="*/ 355616 h 6858000"/>
              <a:gd name="connsiteX7-47677" fmla="*/ 5153000 w 6105267"/>
              <a:gd name="connsiteY7-47678" fmla="*/ 507134 h 6858000"/>
              <a:gd name="connsiteX8-47679" fmla="*/ 5171282 w 6105267"/>
              <a:gd name="connsiteY8-47680" fmla="*/ 602071 h 6858000"/>
              <a:gd name="connsiteX9-47681" fmla="*/ 5189051 w 6105267"/>
              <a:gd name="connsiteY9-47682" fmla="*/ 782518 h 6858000"/>
              <a:gd name="connsiteX10-47683" fmla="*/ 5218707 w 6105267"/>
              <a:gd name="connsiteY10-47684" fmla="*/ 886387 h 6858000"/>
              <a:gd name="connsiteX11-47685" fmla="*/ 5221281 w 6105267"/>
              <a:gd name="connsiteY11-47686" fmla="*/ 920873 h 6858000"/>
              <a:gd name="connsiteX12-47687" fmla="*/ 5201018 w 6105267"/>
              <a:gd name="connsiteY12-47688" fmla="*/ 1095027 h 6858000"/>
              <a:gd name="connsiteX13-47689" fmla="*/ 5189234 w 6105267"/>
              <a:gd name="connsiteY13-47690" fmla="*/ 1217308 h 6858000"/>
              <a:gd name="connsiteX14-47691" fmla="*/ 5202769 w 6105267"/>
              <a:gd name="connsiteY14-47692" fmla="*/ 1269450 h 6858000"/>
              <a:gd name="connsiteX15-47693" fmla="*/ 5225968 w 6105267"/>
              <a:gd name="connsiteY15-47694" fmla="*/ 1357994 h 6858000"/>
              <a:gd name="connsiteX16-47695" fmla="*/ 5226675 w 6105267"/>
              <a:gd name="connsiteY16-47696" fmla="*/ 1385685 h 6858000"/>
              <a:gd name="connsiteX17-47697" fmla="*/ 5237226 w 6105267"/>
              <a:gd name="connsiteY17-47698" fmla="*/ 1441327 h 6858000"/>
              <a:gd name="connsiteX18-47699" fmla="*/ 5255653 w 6105267"/>
              <a:gd name="connsiteY18-47700" fmla="*/ 1524712 h 6858000"/>
              <a:gd name="connsiteX19-47701" fmla="*/ 5263491 w 6105267"/>
              <a:gd name="connsiteY19-47702" fmla="*/ 1642938 h 6858000"/>
              <a:gd name="connsiteX20-47703" fmla="*/ 5256552 w 6105267"/>
              <a:gd name="connsiteY20-47704" fmla="*/ 1672509 h 6858000"/>
              <a:gd name="connsiteX21-47705" fmla="*/ 5264549 w 6105267"/>
              <a:gd name="connsiteY21-47706" fmla="*/ 1837572 h 6858000"/>
              <a:gd name="connsiteX22-47707" fmla="*/ 5255696 w 6105267"/>
              <a:gd name="connsiteY22-47708" fmla="*/ 1953770 h 6858000"/>
              <a:gd name="connsiteX23-47709" fmla="*/ 5252592 w 6105267"/>
              <a:gd name="connsiteY23-47710" fmla="*/ 2092210 h 6858000"/>
              <a:gd name="connsiteX24-47711" fmla="*/ 5257248 w 6105267"/>
              <a:gd name="connsiteY24-47712" fmla="*/ 2203922 h 6858000"/>
              <a:gd name="connsiteX25-47713" fmla="*/ 5262551 w 6105267"/>
              <a:gd name="connsiteY25-47714" fmla="*/ 2288050 h 6858000"/>
              <a:gd name="connsiteX26-47715" fmla="*/ 5293877 w 6105267"/>
              <a:gd name="connsiteY26-47716" fmla="*/ 2368649 h 6858000"/>
              <a:gd name="connsiteX27-47717" fmla="*/ 5311338 w 6105267"/>
              <a:gd name="connsiteY27-47718" fmla="*/ 2404034 h 6858000"/>
              <a:gd name="connsiteX28-47719" fmla="*/ 5338366 w 6105267"/>
              <a:gd name="connsiteY28-47720" fmla="*/ 2465052 h 6858000"/>
              <a:gd name="connsiteX29-47721" fmla="*/ 5371263 w 6105267"/>
              <a:gd name="connsiteY29-47722" fmla="*/ 2586413 h 6858000"/>
              <a:gd name="connsiteX30-47723" fmla="*/ 5407503 w 6105267"/>
              <a:gd name="connsiteY30-47724" fmla="*/ 2786290 h 6858000"/>
              <a:gd name="connsiteX31-47725" fmla="*/ 5407356 w 6105267"/>
              <a:gd name="connsiteY31-47726" fmla="*/ 2787545 h 6858000"/>
              <a:gd name="connsiteX32-47727" fmla="*/ 5457023 w 6105267"/>
              <a:gd name="connsiteY32-47728" fmla="*/ 2858292 h 6858000"/>
              <a:gd name="connsiteX33-47729" fmla="*/ 5491940 w 6105267"/>
              <a:gd name="connsiteY33-47730" fmla="*/ 3015985 h 6858000"/>
              <a:gd name="connsiteX34-47731" fmla="*/ 5503944 w 6105267"/>
              <a:gd name="connsiteY34-47732" fmla="*/ 3123335 h 6858000"/>
              <a:gd name="connsiteX35-47733" fmla="*/ 5525532 w 6105267"/>
              <a:gd name="connsiteY35-47734" fmla="*/ 3258473 h 6858000"/>
              <a:gd name="connsiteX36-47735" fmla="*/ 5589758 w 6105267"/>
              <a:gd name="connsiteY36-47736" fmla="*/ 3453699 h 6858000"/>
              <a:gd name="connsiteX37-47737" fmla="*/ 5596144 w 6105267"/>
              <a:gd name="connsiteY37-47738" fmla="*/ 3534624 h 6858000"/>
              <a:gd name="connsiteX38-47739" fmla="*/ 5597750 w 6105267"/>
              <a:gd name="connsiteY38-47740" fmla="*/ 3534129 h 6858000"/>
              <a:gd name="connsiteX39-47741" fmla="*/ 5618377 w 6105267"/>
              <a:gd name="connsiteY39-47742" fmla="*/ 3588431 h 6858000"/>
              <a:gd name="connsiteX40-47743" fmla="*/ 5655472 w 6105267"/>
              <a:gd name="connsiteY40-47744" fmla="*/ 3678877 h 6858000"/>
              <a:gd name="connsiteX41-47745" fmla="*/ 5683015 w 6105267"/>
              <a:gd name="connsiteY41-47746" fmla="*/ 3762025 h 6858000"/>
              <a:gd name="connsiteX42-47747" fmla="*/ 5696643 w 6105267"/>
              <a:gd name="connsiteY42-47748" fmla="*/ 3773888 h 6858000"/>
              <a:gd name="connsiteX43-47749" fmla="*/ 5768491 w 6105267"/>
              <a:gd name="connsiteY43-47750" fmla="*/ 3914399 h 6858000"/>
              <a:gd name="connsiteX44-47751" fmla="*/ 5793123 w 6105267"/>
              <a:gd name="connsiteY44-47752" fmla="*/ 3969952 h 6858000"/>
              <a:gd name="connsiteX45-47753" fmla="*/ 5808321 w 6105267"/>
              <a:gd name="connsiteY45-47754" fmla="*/ 3988153 h 6858000"/>
              <a:gd name="connsiteX46-47755" fmla="*/ 5825621 w 6105267"/>
              <a:gd name="connsiteY46-47756" fmla="*/ 4015525 h 6858000"/>
              <a:gd name="connsiteX47-47757" fmla="*/ 5860672 w 6105267"/>
              <a:gd name="connsiteY47-47758" fmla="*/ 4061579 h 6858000"/>
              <a:gd name="connsiteX48-47759" fmla="*/ 5894095 w 6105267"/>
              <a:gd name="connsiteY48-47760" fmla="*/ 4128857 h 6858000"/>
              <a:gd name="connsiteX49-47761" fmla="*/ 5903513 w 6105267"/>
              <a:gd name="connsiteY49-47762" fmla="*/ 4187661 h 6858000"/>
              <a:gd name="connsiteX50-47763" fmla="*/ 5949086 w 6105267"/>
              <a:gd name="connsiteY50-47764" fmla="*/ 4366139 h 6858000"/>
              <a:gd name="connsiteX51-47765" fmla="*/ 5949261 w 6105267"/>
              <a:gd name="connsiteY51-47766" fmla="*/ 4449185 h 6858000"/>
              <a:gd name="connsiteX52-47767" fmla="*/ 5961816 w 6105267"/>
              <a:gd name="connsiteY52-47768" fmla="*/ 4494562 h 6858000"/>
              <a:gd name="connsiteX53-47769" fmla="*/ 5998138 w 6105267"/>
              <a:gd name="connsiteY53-47770" fmla="*/ 4697518 h 6858000"/>
              <a:gd name="connsiteX54-47771" fmla="*/ 6007819 w 6105267"/>
              <a:gd name="connsiteY54-47772" fmla="*/ 4858148 h 6858000"/>
              <a:gd name="connsiteX55-47773" fmla="*/ 6007749 w 6105267"/>
              <a:gd name="connsiteY55-47774" fmla="*/ 4964715 h 6858000"/>
              <a:gd name="connsiteX56-47775" fmla="*/ 6005269 w 6105267"/>
              <a:gd name="connsiteY56-47776" fmla="*/ 5150567 h 6858000"/>
              <a:gd name="connsiteX57-47777" fmla="*/ 6001127 w 6105267"/>
              <a:gd name="connsiteY57-47778" fmla="*/ 5164609 h 6858000"/>
              <a:gd name="connsiteX58-47779" fmla="*/ 5998514 w 6105267"/>
              <a:gd name="connsiteY58-47780" fmla="*/ 5189673 h 6858000"/>
              <a:gd name="connsiteX59-47781" fmla="*/ 6018409 w 6105267"/>
              <a:gd name="connsiteY59-47782" fmla="*/ 5227157 h 6858000"/>
              <a:gd name="connsiteX60-47783" fmla="*/ 6036748 w 6105267"/>
              <a:gd name="connsiteY60-47784" fmla="*/ 5322752 h 6858000"/>
              <a:gd name="connsiteX61-47785" fmla="*/ 6037677 w 6105267"/>
              <a:gd name="connsiteY61-47786" fmla="*/ 5354807 h 6858000"/>
              <a:gd name="connsiteX62-47787" fmla="*/ 6053435 w 6105267"/>
              <a:gd name="connsiteY62-47788" fmla="*/ 5387547 h 6858000"/>
              <a:gd name="connsiteX63-47789" fmla="*/ 6068640 w 6105267"/>
              <a:gd name="connsiteY63-47790" fmla="*/ 5474503 h 6858000"/>
              <a:gd name="connsiteX64-47791" fmla="*/ 6080922 w 6105267"/>
              <a:gd name="connsiteY64-47792" fmla="*/ 5561070 h 6858000"/>
              <a:gd name="connsiteX65-47793" fmla="*/ 6096949 w 6105267"/>
              <a:gd name="connsiteY65-47794" fmla="*/ 5648179 h 6858000"/>
              <a:gd name="connsiteX66-47795" fmla="*/ 6096746 w 6105267"/>
              <a:gd name="connsiteY66-47796" fmla="*/ 5862844 h 6858000"/>
              <a:gd name="connsiteX67-47797" fmla="*/ 6045436 w 6105267"/>
              <a:gd name="connsiteY67-47798" fmla="*/ 6124480 h 6858000"/>
              <a:gd name="connsiteX68-47799" fmla="*/ 6030489 w 6105267"/>
              <a:gd name="connsiteY68-47800" fmla="*/ 6317666 h 6858000"/>
              <a:gd name="connsiteX69-47801" fmla="*/ 6007492 w 6105267"/>
              <a:gd name="connsiteY69-47802" fmla="*/ 6440818 h 6858000"/>
              <a:gd name="connsiteX70-47803" fmla="*/ 6009467 w 6105267"/>
              <a:gd name="connsiteY70-47804" fmla="*/ 6487076 h 6858000"/>
              <a:gd name="connsiteX71-47805" fmla="*/ 5995064 w 6105267"/>
              <a:gd name="connsiteY71-47806" fmla="*/ 6540791 h 6858000"/>
              <a:gd name="connsiteX72-47807" fmla="*/ 5986207 w 6105267"/>
              <a:gd name="connsiteY72-47808" fmla="*/ 6695855 h 6858000"/>
              <a:gd name="connsiteX73-47809" fmla="*/ 5979428 w 6105267"/>
              <a:gd name="connsiteY73-47810" fmla="*/ 6754678 h 6858000"/>
              <a:gd name="connsiteX74-47811" fmla="*/ 5984543 w 6105267"/>
              <a:gd name="connsiteY74-47812" fmla="*/ 6811016 h 6858000"/>
              <a:gd name="connsiteX75-47813" fmla="*/ 5979671 w 6105267"/>
              <a:gd name="connsiteY75-47814" fmla="*/ 6858000 h 6858000"/>
              <a:gd name="connsiteX76-47815" fmla="*/ 0 w 6105267"/>
              <a:gd name="connsiteY76-47816" fmla="*/ 6858000 h 6858000"/>
              <a:gd name="connsiteX77-47817" fmla="*/ 0 w 6105267"/>
              <a:gd name="connsiteY77-47818" fmla="*/ 0 h 6858000"/>
              <a:gd name="connsiteX0-47819" fmla="*/ 0 w 6105267"/>
              <a:gd name="connsiteY0-47820" fmla="*/ 0 h 6858000"/>
              <a:gd name="connsiteX1-47821" fmla="*/ 4965888 w 6105267"/>
              <a:gd name="connsiteY1-47822" fmla="*/ 0 h 6858000"/>
              <a:gd name="connsiteX2-47823" fmla="*/ 4967767 w 6105267"/>
              <a:gd name="connsiteY2-47824" fmla="*/ 7930 h 6858000"/>
              <a:gd name="connsiteX3-47825" fmla="*/ 4979444 w 6105267"/>
              <a:gd name="connsiteY3-47826" fmla="*/ 43921 h 6858000"/>
              <a:gd name="connsiteX4-47827" fmla="*/ 5075458 w 6105267"/>
              <a:gd name="connsiteY4-47828" fmla="*/ 264355 h 6858000"/>
              <a:gd name="connsiteX5-47829" fmla="*/ 5081175 w 6105267"/>
              <a:gd name="connsiteY5-47830" fmla="*/ 277448 h 6858000"/>
              <a:gd name="connsiteX6-47831" fmla="*/ 5097011 w 6105267"/>
              <a:gd name="connsiteY6-47832" fmla="*/ 355616 h 6858000"/>
              <a:gd name="connsiteX7-47833" fmla="*/ 5153000 w 6105267"/>
              <a:gd name="connsiteY7-47834" fmla="*/ 507134 h 6858000"/>
              <a:gd name="connsiteX8-47835" fmla="*/ 5171282 w 6105267"/>
              <a:gd name="connsiteY8-47836" fmla="*/ 602071 h 6858000"/>
              <a:gd name="connsiteX9-47837" fmla="*/ 5189051 w 6105267"/>
              <a:gd name="connsiteY9-47838" fmla="*/ 782518 h 6858000"/>
              <a:gd name="connsiteX10-47839" fmla="*/ 5218707 w 6105267"/>
              <a:gd name="connsiteY10-47840" fmla="*/ 886387 h 6858000"/>
              <a:gd name="connsiteX11-47841" fmla="*/ 5221281 w 6105267"/>
              <a:gd name="connsiteY11-47842" fmla="*/ 920873 h 6858000"/>
              <a:gd name="connsiteX12-47843" fmla="*/ 5201018 w 6105267"/>
              <a:gd name="connsiteY12-47844" fmla="*/ 1095027 h 6858000"/>
              <a:gd name="connsiteX13-47845" fmla="*/ 5189234 w 6105267"/>
              <a:gd name="connsiteY13-47846" fmla="*/ 1217308 h 6858000"/>
              <a:gd name="connsiteX14-47847" fmla="*/ 5202769 w 6105267"/>
              <a:gd name="connsiteY14-47848" fmla="*/ 1269450 h 6858000"/>
              <a:gd name="connsiteX15-47849" fmla="*/ 5225968 w 6105267"/>
              <a:gd name="connsiteY15-47850" fmla="*/ 1357994 h 6858000"/>
              <a:gd name="connsiteX16-47851" fmla="*/ 5226675 w 6105267"/>
              <a:gd name="connsiteY16-47852" fmla="*/ 1385685 h 6858000"/>
              <a:gd name="connsiteX17-47853" fmla="*/ 5237226 w 6105267"/>
              <a:gd name="connsiteY17-47854" fmla="*/ 1441327 h 6858000"/>
              <a:gd name="connsiteX18-47855" fmla="*/ 5255653 w 6105267"/>
              <a:gd name="connsiteY18-47856" fmla="*/ 1524712 h 6858000"/>
              <a:gd name="connsiteX19-47857" fmla="*/ 5263491 w 6105267"/>
              <a:gd name="connsiteY19-47858" fmla="*/ 1642938 h 6858000"/>
              <a:gd name="connsiteX20-47859" fmla="*/ 5256552 w 6105267"/>
              <a:gd name="connsiteY20-47860" fmla="*/ 1672509 h 6858000"/>
              <a:gd name="connsiteX21-47861" fmla="*/ 5264549 w 6105267"/>
              <a:gd name="connsiteY21-47862" fmla="*/ 1837572 h 6858000"/>
              <a:gd name="connsiteX22-47863" fmla="*/ 5255696 w 6105267"/>
              <a:gd name="connsiteY22-47864" fmla="*/ 1953770 h 6858000"/>
              <a:gd name="connsiteX23-47865" fmla="*/ 5252592 w 6105267"/>
              <a:gd name="connsiteY23-47866" fmla="*/ 2092210 h 6858000"/>
              <a:gd name="connsiteX24-47867" fmla="*/ 5257248 w 6105267"/>
              <a:gd name="connsiteY24-47868" fmla="*/ 2203922 h 6858000"/>
              <a:gd name="connsiteX25-47869" fmla="*/ 5262551 w 6105267"/>
              <a:gd name="connsiteY25-47870" fmla="*/ 2288050 h 6858000"/>
              <a:gd name="connsiteX26-47871" fmla="*/ 5293877 w 6105267"/>
              <a:gd name="connsiteY26-47872" fmla="*/ 2368649 h 6858000"/>
              <a:gd name="connsiteX27-47873" fmla="*/ 5311338 w 6105267"/>
              <a:gd name="connsiteY27-47874" fmla="*/ 2404034 h 6858000"/>
              <a:gd name="connsiteX28-47875" fmla="*/ 5338366 w 6105267"/>
              <a:gd name="connsiteY28-47876" fmla="*/ 2465052 h 6858000"/>
              <a:gd name="connsiteX29-47877" fmla="*/ 5371263 w 6105267"/>
              <a:gd name="connsiteY29-47878" fmla="*/ 2586413 h 6858000"/>
              <a:gd name="connsiteX30-47879" fmla="*/ 5407503 w 6105267"/>
              <a:gd name="connsiteY30-47880" fmla="*/ 2786290 h 6858000"/>
              <a:gd name="connsiteX31-47881" fmla="*/ 5407356 w 6105267"/>
              <a:gd name="connsiteY31-47882" fmla="*/ 2787545 h 6858000"/>
              <a:gd name="connsiteX32-47883" fmla="*/ 5457023 w 6105267"/>
              <a:gd name="connsiteY32-47884" fmla="*/ 2858292 h 6858000"/>
              <a:gd name="connsiteX33-47885" fmla="*/ 5491940 w 6105267"/>
              <a:gd name="connsiteY33-47886" fmla="*/ 3015985 h 6858000"/>
              <a:gd name="connsiteX34-47887" fmla="*/ 5503944 w 6105267"/>
              <a:gd name="connsiteY34-47888" fmla="*/ 3123335 h 6858000"/>
              <a:gd name="connsiteX35-47889" fmla="*/ 5525532 w 6105267"/>
              <a:gd name="connsiteY35-47890" fmla="*/ 3258473 h 6858000"/>
              <a:gd name="connsiteX36-47891" fmla="*/ 5589758 w 6105267"/>
              <a:gd name="connsiteY36-47892" fmla="*/ 3453699 h 6858000"/>
              <a:gd name="connsiteX37-47893" fmla="*/ 5596144 w 6105267"/>
              <a:gd name="connsiteY37-47894" fmla="*/ 3534624 h 6858000"/>
              <a:gd name="connsiteX38-47895" fmla="*/ 5597750 w 6105267"/>
              <a:gd name="connsiteY38-47896" fmla="*/ 3534129 h 6858000"/>
              <a:gd name="connsiteX39-47897" fmla="*/ 5618377 w 6105267"/>
              <a:gd name="connsiteY39-47898" fmla="*/ 3588431 h 6858000"/>
              <a:gd name="connsiteX40-47899" fmla="*/ 5655472 w 6105267"/>
              <a:gd name="connsiteY40-47900" fmla="*/ 3678877 h 6858000"/>
              <a:gd name="connsiteX41-47901" fmla="*/ 5683015 w 6105267"/>
              <a:gd name="connsiteY41-47902" fmla="*/ 3762025 h 6858000"/>
              <a:gd name="connsiteX42-47903" fmla="*/ 5696643 w 6105267"/>
              <a:gd name="connsiteY42-47904" fmla="*/ 3773888 h 6858000"/>
              <a:gd name="connsiteX43-47905" fmla="*/ 5768491 w 6105267"/>
              <a:gd name="connsiteY43-47906" fmla="*/ 3914399 h 6858000"/>
              <a:gd name="connsiteX44-47907" fmla="*/ 5793123 w 6105267"/>
              <a:gd name="connsiteY44-47908" fmla="*/ 3969952 h 6858000"/>
              <a:gd name="connsiteX45-47909" fmla="*/ 5808321 w 6105267"/>
              <a:gd name="connsiteY45-47910" fmla="*/ 3988153 h 6858000"/>
              <a:gd name="connsiteX46-47911" fmla="*/ 5825621 w 6105267"/>
              <a:gd name="connsiteY46-47912" fmla="*/ 4015525 h 6858000"/>
              <a:gd name="connsiteX47-47913" fmla="*/ 5860672 w 6105267"/>
              <a:gd name="connsiteY47-47914" fmla="*/ 4061579 h 6858000"/>
              <a:gd name="connsiteX48-47915" fmla="*/ 5894095 w 6105267"/>
              <a:gd name="connsiteY48-47916" fmla="*/ 4128857 h 6858000"/>
              <a:gd name="connsiteX49-47917" fmla="*/ 5903513 w 6105267"/>
              <a:gd name="connsiteY49-47918" fmla="*/ 4187661 h 6858000"/>
              <a:gd name="connsiteX50-47919" fmla="*/ 5949086 w 6105267"/>
              <a:gd name="connsiteY50-47920" fmla="*/ 4366139 h 6858000"/>
              <a:gd name="connsiteX51-47921" fmla="*/ 5949261 w 6105267"/>
              <a:gd name="connsiteY51-47922" fmla="*/ 4449185 h 6858000"/>
              <a:gd name="connsiteX52-47923" fmla="*/ 5961816 w 6105267"/>
              <a:gd name="connsiteY52-47924" fmla="*/ 4494562 h 6858000"/>
              <a:gd name="connsiteX53-47925" fmla="*/ 5998138 w 6105267"/>
              <a:gd name="connsiteY53-47926" fmla="*/ 4697518 h 6858000"/>
              <a:gd name="connsiteX54-47927" fmla="*/ 6007819 w 6105267"/>
              <a:gd name="connsiteY54-47928" fmla="*/ 4858148 h 6858000"/>
              <a:gd name="connsiteX55-47929" fmla="*/ 6007749 w 6105267"/>
              <a:gd name="connsiteY55-47930" fmla="*/ 4964715 h 6858000"/>
              <a:gd name="connsiteX56-47931" fmla="*/ 6005269 w 6105267"/>
              <a:gd name="connsiteY56-47932" fmla="*/ 5150567 h 6858000"/>
              <a:gd name="connsiteX57-47933" fmla="*/ 6001127 w 6105267"/>
              <a:gd name="connsiteY57-47934" fmla="*/ 5164609 h 6858000"/>
              <a:gd name="connsiteX58-47935" fmla="*/ 5998514 w 6105267"/>
              <a:gd name="connsiteY58-47936" fmla="*/ 5189673 h 6858000"/>
              <a:gd name="connsiteX59-47937" fmla="*/ 6018409 w 6105267"/>
              <a:gd name="connsiteY59-47938" fmla="*/ 5227157 h 6858000"/>
              <a:gd name="connsiteX60-47939" fmla="*/ 6036748 w 6105267"/>
              <a:gd name="connsiteY60-47940" fmla="*/ 5322752 h 6858000"/>
              <a:gd name="connsiteX61-47941" fmla="*/ 6037677 w 6105267"/>
              <a:gd name="connsiteY61-47942" fmla="*/ 5354807 h 6858000"/>
              <a:gd name="connsiteX62-47943" fmla="*/ 6053435 w 6105267"/>
              <a:gd name="connsiteY62-47944" fmla="*/ 5387547 h 6858000"/>
              <a:gd name="connsiteX63-47945" fmla="*/ 6068640 w 6105267"/>
              <a:gd name="connsiteY63-47946" fmla="*/ 5474503 h 6858000"/>
              <a:gd name="connsiteX64-47947" fmla="*/ 6080922 w 6105267"/>
              <a:gd name="connsiteY64-47948" fmla="*/ 5561070 h 6858000"/>
              <a:gd name="connsiteX65-47949" fmla="*/ 6096949 w 6105267"/>
              <a:gd name="connsiteY65-47950" fmla="*/ 5648179 h 6858000"/>
              <a:gd name="connsiteX66-47951" fmla="*/ 6096746 w 6105267"/>
              <a:gd name="connsiteY66-47952" fmla="*/ 5862844 h 6858000"/>
              <a:gd name="connsiteX67-47953" fmla="*/ 6045436 w 6105267"/>
              <a:gd name="connsiteY67-47954" fmla="*/ 6124480 h 6858000"/>
              <a:gd name="connsiteX68-47955" fmla="*/ 6030489 w 6105267"/>
              <a:gd name="connsiteY68-47956" fmla="*/ 6317666 h 6858000"/>
              <a:gd name="connsiteX69-47957" fmla="*/ 6007492 w 6105267"/>
              <a:gd name="connsiteY69-47958" fmla="*/ 6440818 h 6858000"/>
              <a:gd name="connsiteX70-47959" fmla="*/ 6009467 w 6105267"/>
              <a:gd name="connsiteY70-47960" fmla="*/ 6487076 h 6858000"/>
              <a:gd name="connsiteX71-47961" fmla="*/ 5995064 w 6105267"/>
              <a:gd name="connsiteY71-47962" fmla="*/ 6540791 h 6858000"/>
              <a:gd name="connsiteX72-47963" fmla="*/ 5986207 w 6105267"/>
              <a:gd name="connsiteY72-47964" fmla="*/ 6695855 h 6858000"/>
              <a:gd name="connsiteX73-47965" fmla="*/ 5979428 w 6105267"/>
              <a:gd name="connsiteY73-47966" fmla="*/ 6754678 h 6858000"/>
              <a:gd name="connsiteX74-47967" fmla="*/ 5984543 w 6105267"/>
              <a:gd name="connsiteY74-47968" fmla="*/ 6811016 h 6858000"/>
              <a:gd name="connsiteX75-47969" fmla="*/ 5979671 w 6105267"/>
              <a:gd name="connsiteY75-47970" fmla="*/ 6858000 h 6858000"/>
              <a:gd name="connsiteX76-47971" fmla="*/ 0 w 6105267"/>
              <a:gd name="connsiteY76-47972" fmla="*/ 6858000 h 6858000"/>
              <a:gd name="connsiteX77-47973" fmla="*/ 0 w 6105267"/>
              <a:gd name="connsiteY77-47974" fmla="*/ 0 h 6858000"/>
              <a:gd name="connsiteX0-47975" fmla="*/ 0 w 6105267"/>
              <a:gd name="connsiteY0-47976" fmla="*/ 0 h 6858000"/>
              <a:gd name="connsiteX1-47977" fmla="*/ 4965888 w 6105267"/>
              <a:gd name="connsiteY1-47978" fmla="*/ 0 h 6858000"/>
              <a:gd name="connsiteX2-47979" fmla="*/ 4967767 w 6105267"/>
              <a:gd name="connsiteY2-47980" fmla="*/ 7930 h 6858000"/>
              <a:gd name="connsiteX3-47981" fmla="*/ 4979444 w 6105267"/>
              <a:gd name="connsiteY3-47982" fmla="*/ 43921 h 6858000"/>
              <a:gd name="connsiteX4-47983" fmla="*/ 5075458 w 6105267"/>
              <a:gd name="connsiteY4-47984" fmla="*/ 264355 h 6858000"/>
              <a:gd name="connsiteX5-47985" fmla="*/ 5081175 w 6105267"/>
              <a:gd name="connsiteY5-47986" fmla="*/ 277448 h 6858000"/>
              <a:gd name="connsiteX6-47987" fmla="*/ 5097011 w 6105267"/>
              <a:gd name="connsiteY6-47988" fmla="*/ 355616 h 6858000"/>
              <a:gd name="connsiteX7-47989" fmla="*/ 5153000 w 6105267"/>
              <a:gd name="connsiteY7-47990" fmla="*/ 507134 h 6858000"/>
              <a:gd name="connsiteX8-47991" fmla="*/ 5171282 w 6105267"/>
              <a:gd name="connsiteY8-47992" fmla="*/ 602071 h 6858000"/>
              <a:gd name="connsiteX9-47993" fmla="*/ 5189051 w 6105267"/>
              <a:gd name="connsiteY9-47994" fmla="*/ 782518 h 6858000"/>
              <a:gd name="connsiteX10-47995" fmla="*/ 5218707 w 6105267"/>
              <a:gd name="connsiteY10-47996" fmla="*/ 886387 h 6858000"/>
              <a:gd name="connsiteX11-47997" fmla="*/ 5221281 w 6105267"/>
              <a:gd name="connsiteY11-47998" fmla="*/ 920873 h 6858000"/>
              <a:gd name="connsiteX12-47999" fmla="*/ 5201018 w 6105267"/>
              <a:gd name="connsiteY12-48000" fmla="*/ 1095027 h 6858000"/>
              <a:gd name="connsiteX13-48001" fmla="*/ 5189234 w 6105267"/>
              <a:gd name="connsiteY13-48002" fmla="*/ 1217308 h 6858000"/>
              <a:gd name="connsiteX14-48003" fmla="*/ 5202769 w 6105267"/>
              <a:gd name="connsiteY14-48004" fmla="*/ 1269450 h 6858000"/>
              <a:gd name="connsiteX15-48005" fmla="*/ 5225968 w 6105267"/>
              <a:gd name="connsiteY15-48006" fmla="*/ 1357994 h 6858000"/>
              <a:gd name="connsiteX16-48007" fmla="*/ 5226675 w 6105267"/>
              <a:gd name="connsiteY16-48008" fmla="*/ 1385685 h 6858000"/>
              <a:gd name="connsiteX17-48009" fmla="*/ 5237226 w 6105267"/>
              <a:gd name="connsiteY17-48010" fmla="*/ 1441327 h 6858000"/>
              <a:gd name="connsiteX18-48011" fmla="*/ 5255653 w 6105267"/>
              <a:gd name="connsiteY18-48012" fmla="*/ 1524712 h 6858000"/>
              <a:gd name="connsiteX19-48013" fmla="*/ 5263491 w 6105267"/>
              <a:gd name="connsiteY19-48014" fmla="*/ 1642938 h 6858000"/>
              <a:gd name="connsiteX20-48015" fmla="*/ 5256552 w 6105267"/>
              <a:gd name="connsiteY20-48016" fmla="*/ 1672509 h 6858000"/>
              <a:gd name="connsiteX21-48017" fmla="*/ 5264549 w 6105267"/>
              <a:gd name="connsiteY21-48018" fmla="*/ 1837572 h 6858000"/>
              <a:gd name="connsiteX22-48019" fmla="*/ 5255696 w 6105267"/>
              <a:gd name="connsiteY22-48020" fmla="*/ 1953770 h 6858000"/>
              <a:gd name="connsiteX23-48021" fmla="*/ 5252592 w 6105267"/>
              <a:gd name="connsiteY23-48022" fmla="*/ 2092210 h 6858000"/>
              <a:gd name="connsiteX24-48023" fmla="*/ 5257248 w 6105267"/>
              <a:gd name="connsiteY24-48024" fmla="*/ 2203922 h 6858000"/>
              <a:gd name="connsiteX25-48025" fmla="*/ 5262551 w 6105267"/>
              <a:gd name="connsiteY25-48026" fmla="*/ 2288050 h 6858000"/>
              <a:gd name="connsiteX26-48027" fmla="*/ 5293877 w 6105267"/>
              <a:gd name="connsiteY26-48028" fmla="*/ 2368649 h 6858000"/>
              <a:gd name="connsiteX27-48029" fmla="*/ 5311338 w 6105267"/>
              <a:gd name="connsiteY27-48030" fmla="*/ 2404034 h 6858000"/>
              <a:gd name="connsiteX28-48031" fmla="*/ 5338366 w 6105267"/>
              <a:gd name="connsiteY28-48032" fmla="*/ 2465052 h 6858000"/>
              <a:gd name="connsiteX29-48033" fmla="*/ 5371263 w 6105267"/>
              <a:gd name="connsiteY29-48034" fmla="*/ 2586413 h 6858000"/>
              <a:gd name="connsiteX30-48035" fmla="*/ 5407503 w 6105267"/>
              <a:gd name="connsiteY30-48036" fmla="*/ 2786290 h 6858000"/>
              <a:gd name="connsiteX31-48037" fmla="*/ 5407356 w 6105267"/>
              <a:gd name="connsiteY31-48038" fmla="*/ 2787545 h 6858000"/>
              <a:gd name="connsiteX32-48039" fmla="*/ 5457023 w 6105267"/>
              <a:gd name="connsiteY32-48040" fmla="*/ 2858292 h 6858000"/>
              <a:gd name="connsiteX33-48041" fmla="*/ 5503944 w 6105267"/>
              <a:gd name="connsiteY33-48042" fmla="*/ 3123335 h 6858000"/>
              <a:gd name="connsiteX34-48043" fmla="*/ 5525532 w 6105267"/>
              <a:gd name="connsiteY34-48044" fmla="*/ 3258473 h 6858000"/>
              <a:gd name="connsiteX35-48045" fmla="*/ 5589758 w 6105267"/>
              <a:gd name="connsiteY35-48046" fmla="*/ 3453699 h 6858000"/>
              <a:gd name="connsiteX36-48047" fmla="*/ 5596144 w 6105267"/>
              <a:gd name="connsiteY36-48048" fmla="*/ 3534624 h 6858000"/>
              <a:gd name="connsiteX37-48049" fmla="*/ 5597750 w 6105267"/>
              <a:gd name="connsiteY37-48050" fmla="*/ 3534129 h 6858000"/>
              <a:gd name="connsiteX38-48051" fmla="*/ 5618377 w 6105267"/>
              <a:gd name="connsiteY38-48052" fmla="*/ 3588431 h 6858000"/>
              <a:gd name="connsiteX39-48053" fmla="*/ 5655472 w 6105267"/>
              <a:gd name="connsiteY39-48054" fmla="*/ 3678877 h 6858000"/>
              <a:gd name="connsiteX40-48055" fmla="*/ 5683015 w 6105267"/>
              <a:gd name="connsiteY40-48056" fmla="*/ 3762025 h 6858000"/>
              <a:gd name="connsiteX41-48057" fmla="*/ 5696643 w 6105267"/>
              <a:gd name="connsiteY41-48058" fmla="*/ 3773888 h 6858000"/>
              <a:gd name="connsiteX42-48059" fmla="*/ 5768491 w 6105267"/>
              <a:gd name="connsiteY42-48060" fmla="*/ 3914399 h 6858000"/>
              <a:gd name="connsiteX43-48061" fmla="*/ 5793123 w 6105267"/>
              <a:gd name="connsiteY43-48062" fmla="*/ 3969952 h 6858000"/>
              <a:gd name="connsiteX44-48063" fmla="*/ 5808321 w 6105267"/>
              <a:gd name="connsiteY44-48064" fmla="*/ 3988153 h 6858000"/>
              <a:gd name="connsiteX45-48065" fmla="*/ 5825621 w 6105267"/>
              <a:gd name="connsiteY45-48066" fmla="*/ 4015525 h 6858000"/>
              <a:gd name="connsiteX46-48067" fmla="*/ 5860672 w 6105267"/>
              <a:gd name="connsiteY46-48068" fmla="*/ 4061579 h 6858000"/>
              <a:gd name="connsiteX47-48069" fmla="*/ 5894095 w 6105267"/>
              <a:gd name="connsiteY47-48070" fmla="*/ 4128857 h 6858000"/>
              <a:gd name="connsiteX48-48071" fmla="*/ 5903513 w 6105267"/>
              <a:gd name="connsiteY48-48072" fmla="*/ 4187661 h 6858000"/>
              <a:gd name="connsiteX49-48073" fmla="*/ 5949086 w 6105267"/>
              <a:gd name="connsiteY49-48074" fmla="*/ 4366139 h 6858000"/>
              <a:gd name="connsiteX50-48075" fmla="*/ 5949261 w 6105267"/>
              <a:gd name="connsiteY50-48076" fmla="*/ 4449185 h 6858000"/>
              <a:gd name="connsiteX51-48077" fmla="*/ 5961816 w 6105267"/>
              <a:gd name="connsiteY51-48078" fmla="*/ 4494562 h 6858000"/>
              <a:gd name="connsiteX52-48079" fmla="*/ 5998138 w 6105267"/>
              <a:gd name="connsiteY52-48080" fmla="*/ 4697518 h 6858000"/>
              <a:gd name="connsiteX53-48081" fmla="*/ 6007819 w 6105267"/>
              <a:gd name="connsiteY53-48082" fmla="*/ 4858148 h 6858000"/>
              <a:gd name="connsiteX54-48083" fmla="*/ 6007749 w 6105267"/>
              <a:gd name="connsiteY54-48084" fmla="*/ 4964715 h 6858000"/>
              <a:gd name="connsiteX55-48085" fmla="*/ 6005269 w 6105267"/>
              <a:gd name="connsiteY55-48086" fmla="*/ 5150567 h 6858000"/>
              <a:gd name="connsiteX56-48087" fmla="*/ 6001127 w 6105267"/>
              <a:gd name="connsiteY56-48088" fmla="*/ 5164609 h 6858000"/>
              <a:gd name="connsiteX57-48089" fmla="*/ 5998514 w 6105267"/>
              <a:gd name="connsiteY57-48090" fmla="*/ 5189673 h 6858000"/>
              <a:gd name="connsiteX58-48091" fmla="*/ 6018409 w 6105267"/>
              <a:gd name="connsiteY58-48092" fmla="*/ 5227157 h 6858000"/>
              <a:gd name="connsiteX59-48093" fmla="*/ 6036748 w 6105267"/>
              <a:gd name="connsiteY59-48094" fmla="*/ 5322752 h 6858000"/>
              <a:gd name="connsiteX60-48095" fmla="*/ 6037677 w 6105267"/>
              <a:gd name="connsiteY60-48096" fmla="*/ 5354807 h 6858000"/>
              <a:gd name="connsiteX61-48097" fmla="*/ 6053435 w 6105267"/>
              <a:gd name="connsiteY61-48098" fmla="*/ 5387547 h 6858000"/>
              <a:gd name="connsiteX62-48099" fmla="*/ 6068640 w 6105267"/>
              <a:gd name="connsiteY62-48100" fmla="*/ 5474503 h 6858000"/>
              <a:gd name="connsiteX63-48101" fmla="*/ 6080922 w 6105267"/>
              <a:gd name="connsiteY63-48102" fmla="*/ 5561070 h 6858000"/>
              <a:gd name="connsiteX64-48103" fmla="*/ 6096949 w 6105267"/>
              <a:gd name="connsiteY64-48104" fmla="*/ 5648179 h 6858000"/>
              <a:gd name="connsiteX65-48105" fmla="*/ 6096746 w 6105267"/>
              <a:gd name="connsiteY65-48106" fmla="*/ 5862844 h 6858000"/>
              <a:gd name="connsiteX66-48107" fmla="*/ 6045436 w 6105267"/>
              <a:gd name="connsiteY66-48108" fmla="*/ 6124480 h 6858000"/>
              <a:gd name="connsiteX67-48109" fmla="*/ 6030489 w 6105267"/>
              <a:gd name="connsiteY67-48110" fmla="*/ 6317666 h 6858000"/>
              <a:gd name="connsiteX68-48111" fmla="*/ 6007492 w 6105267"/>
              <a:gd name="connsiteY68-48112" fmla="*/ 6440818 h 6858000"/>
              <a:gd name="connsiteX69-48113" fmla="*/ 6009467 w 6105267"/>
              <a:gd name="connsiteY69-48114" fmla="*/ 6487076 h 6858000"/>
              <a:gd name="connsiteX70-48115" fmla="*/ 5995064 w 6105267"/>
              <a:gd name="connsiteY70-48116" fmla="*/ 6540791 h 6858000"/>
              <a:gd name="connsiteX71-48117" fmla="*/ 5986207 w 6105267"/>
              <a:gd name="connsiteY71-48118" fmla="*/ 6695855 h 6858000"/>
              <a:gd name="connsiteX72-48119" fmla="*/ 5979428 w 6105267"/>
              <a:gd name="connsiteY72-48120" fmla="*/ 6754678 h 6858000"/>
              <a:gd name="connsiteX73-48121" fmla="*/ 5984543 w 6105267"/>
              <a:gd name="connsiteY73-48122" fmla="*/ 6811016 h 6858000"/>
              <a:gd name="connsiteX74-48123" fmla="*/ 5979671 w 6105267"/>
              <a:gd name="connsiteY74-48124" fmla="*/ 6858000 h 6858000"/>
              <a:gd name="connsiteX75-48125" fmla="*/ 0 w 6105267"/>
              <a:gd name="connsiteY75-48126" fmla="*/ 6858000 h 6858000"/>
              <a:gd name="connsiteX76-48127" fmla="*/ 0 w 6105267"/>
              <a:gd name="connsiteY76-48128" fmla="*/ 0 h 6858000"/>
              <a:gd name="connsiteX0-48129" fmla="*/ 0 w 6105267"/>
              <a:gd name="connsiteY0-48130" fmla="*/ 0 h 6858000"/>
              <a:gd name="connsiteX1-48131" fmla="*/ 4965888 w 6105267"/>
              <a:gd name="connsiteY1-48132" fmla="*/ 0 h 6858000"/>
              <a:gd name="connsiteX2-48133" fmla="*/ 4967767 w 6105267"/>
              <a:gd name="connsiteY2-48134" fmla="*/ 7930 h 6858000"/>
              <a:gd name="connsiteX3-48135" fmla="*/ 4979444 w 6105267"/>
              <a:gd name="connsiteY3-48136" fmla="*/ 43921 h 6858000"/>
              <a:gd name="connsiteX4-48137" fmla="*/ 5075458 w 6105267"/>
              <a:gd name="connsiteY4-48138" fmla="*/ 264355 h 6858000"/>
              <a:gd name="connsiteX5-48139" fmla="*/ 5081175 w 6105267"/>
              <a:gd name="connsiteY5-48140" fmla="*/ 277448 h 6858000"/>
              <a:gd name="connsiteX6-48141" fmla="*/ 5097011 w 6105267"/>
              <a:gd name="connsiteY6-48142" fmla="*/ 355616 h 6858000"/>
              <a:gd name="connsiteX7-48143" fmla="*/ 5153000 w 6105267"/>
              <a:gd name="connsiteY7-48144" fmla="*/ 507134 h 6858000"/>
              <a:gd name="connsiteX8-48145" fmla="*/ 5171282 w 6105267"/>
              <a:gd name="connsiteY8-48146" fmla="*/ 602071 h 6858000"/>
              <a:gd name="connsiteX9-48147" fmla="*/ 5189051 w 6105267"/>
              <a:gd name="connsiteY9-48148" fmla="*/ 782518 h 6858000"/>
              <a:gd name="connsiteX10-48149" fmla="*/ 5218707 w 6105267"/>
              <a:gd name="connsiteY10-48150" fmla="*/ 886387 h 6858000"/>
              <a:gd name="connsiteX11-48151" fmla="*/ 5221281 w 6105267"/>
              <a:gd name="connsiteY11-48152" fmla="*/ 920873 h 6858000"/>
              <a:gd name="connsiteX12-48153" fmla="*/ 5201018 w 6105267"/>
              <a:gd name="connsiteY12-48154" fmla="*/ 1095027 h 6858000"/>
              <a:gd name="connsiteX13-48155" fmla="*/ 5189234 w 6105267"/>
              <a:gd name="connsiteY13-48156" fmla="*/ 1217308 h 6858000"/>
              <a:gd name="connsiteX14-48157" fmla="*/ 5202769 w 6105267"/>
              <a:gd name="connsiteY14-48158" fmla="*/ 1269450 h 6858000"/>
              <a:gd name="connsiteX15-48159" fmla="*/ 5225968 w 6105267"/>
              <a:gd name="connsiteY15-48160" fmla="*/ 1357994 h 6858000"/>
              <a:gd name="connsiteX16-48161" fmla="*/ 5226675 w 6105267"/>
              <a:gd name="connsiteY16-48162" fmla="*/ 1385685 h 6858000"/>
              <a:gd name="connsiteX17-48163" fmla="*/ 5237226 w 6105267"/>
              <a:gd name="connsiteY17-48164" fmla="*/ 1441327 h 6858000"/>
              <a:gd name="connsiteX18-48165" fmla="*/ 5255653 w 6105267"/>
              <a:gd name="connsiteY18-48166" fmla="*/ 1524712 h 6858000"/>
              <a:gd name="connsiteX19-48167" fmla="*/ 5263491 w 6105267"/>
              <a:gd name="connsiteY19-48168" fmla="*/ 1642938 h 6858000"/>
              <a:gd name="connsiteX20-48169" fmla="*/ 5256552 w 6105267"/>
              <a:gd name="connsiteY20-48170" fmla="*/ 1672509 h 6858000"/>
              <a:gd name="connsiteX21-48171" fmla="*/ 5264549 w 6105267"/>
              <a:gd name="connsiteY21-48172" fmla="*/ 1837572 h 6858000"/>
              <a:gd name="connsiteX22-48173" fmla="*/ 5255696 w 6105267"/>
              <a:gd name="connsiteY22-48174" fmla="*/ 1953770 h 6858000"/>
              <a:gd name="connsiteX23-48175" fmla="*/ 5252592 w 6105267"/>
              <a:gd name="connsiteY23-48176" fmla="*/ 2092210 h 6858000"/>
              <a:gd name="connsiteX24-48177" fmla="*/ 5257248 w 6105267"/>
              <a:gd name="connsiteY24-48178" fmla="*/ 2203922 h 6858000"/>
              <a:gd name="connsiteX25-48179" fmla="*/ 5262551 w 6105267"/>
              <a:gd name="connsiteY25-48180" fmla="*/ 2288050 h 6858000"/>
              <a:gd name="connsiteX26-48181" fmla="*/ 5293877 w 6105267"/>
              <a:gd name="connsiteY26-48182" fmla="*/ 2368649 h 6858000"/>
              <a:gd name="connsiteX27-48183" fmla="*/ 5311338 w 6105267"/>
              <a:gd name="connsiteY27-48184" fmla="*/ 2404034 h 6858000"/>
              <a:gd name="connsiteX28-48185" fmla="*/ 5338366 w 6105267"/>
              <a:gd name="connsiteY28-48186" fmla="*/ 2465052 h 6858000"/>
              <a:gd name="connsiteX29-48187" fmla="*/ 5371263 w 6105267"/>
              <a:gd name="connsiteY29-48188" fmla="*/ 2586413 h 6858000"/>
              <a:gd name="connsiteX30-48189" fmla="*/ 5407503 w 6105267"/>
              <a:gd name="connsiteY30-48190" fmla="*/ 2786290 h 6858000"/>
              <a:gd name="connsiteX31-48191" fmla="*/ 5407356 w 6105267"/>
              <a:gd name="connsiteY31-48192" fmla="*/ 2787545 h 6858000"/>
              <a:gd name="connsiteX32-48193" fmla="*/ 5457023 w 6105267"/>
              <a:gd name="connsiteY32-48194" fmla="*/ 2858292 h 6858000"/>
              <a:gd name="connsiteX33-48195" fmla="*/ 5503944 w 6105267"/>
              <a:gd name="connsiteY33-48196" fmla="*/ 3123335 h 6858000"/>
              <a:gd name="connsiteX34-48197" fmla="*/ 5525532 w 6105267"/>
              <a:gd name="connsiteY34-48198" fmla="*/ 3258473 h 6858000"/>
              <a:gd name="connsiteX35-48199" fmla="*/ 5589758 w 6105267"/>
              <a:gd name="connsiteY35-48200" fmla="*/ 3453699 h 6858000"/>
              <a:gd name="connsiteX36-48201" fmla="*/ 5596144 w 6105267"/>
              <a:gd name="connsiteY36-48202" fmla="*/ 3534624 h 6858000"/>
              <a:gd name="connsiteX37-48203" fmla="*/ 5597750 w 6105267"/>
              <a:gd name="connsiteY37-48204" fmla="*/ 3534129 h 6858000"/>
              <a:gd name="connsiteX38-48205" fmla="*/ 5618377 w 6105267"/>
              <a:gd name="connsiteY38-48206" fmla="*/ 3588431 h 6858000"/>
              <a:gd name="connsiteX39-48207" fmla="*/ 5655472 w 6105267"/>
              <a:gd name="connsiteY39-48208" fmla="*/ 3678877 h 6858000"/>
              <a:gd name="connsiteX40-48209" fmla="*/ 5683015 w 6105267"/>
              <a:gd name="connsiteY40-48210" fmla="*/ 3762025 h 6858000"/>
              <a:gd name="connsiteX41-48211" fmla="*/ 5696643 w 6105267"/>
              <a:gd name="connsiteY41-48212" fmla="*/ 3773888 h 6858000"/>
              <a:gd name="connsiteX42-48213" fmla="*/ 5768491 w 6105267"/>
              <a:gd name="connsiteY42-48214" fmla="*/ 3914399 h 6858000"/>
              <a:gd name="connsiteX43-48215" fmla="*/ 5793123 w 6105267"/>
              <a:gd name="connsiteY43-48216" fmla="*/ 3969952 h 6858000"/>
              <a:gd name="connsiteX44-48217" fmla="*/ 5808321 w 6105267"/>
              <a:gd name="connsiteY44-48218" fmla="*/ 3988153 h 6858000"/>
              <a:gd name="connsiteX45-48219" fmla="*/ 5825621 w 6105267"/>
              <a:gd name="connsiteY45-48220" fmla="*/ 4015525 h 6858000"/>
              <a:gd name="connsiteX46-48221" fmla="*/ 5860672 w 6105267"/>
              <a:gd name="connsiteY46-48222" fmla="*/ 4061579 h 6858000"/>
              <a:gd name="connsiteX47-48223" fmla="*/ 5894095 w 6105267"/>
              <a:gd name="connsiteY47-48224" fmla="*/ 4128857 h 6858000"/>
              <a:gd name="connsiteX48-48225" fmla="*/ 5903513 w 6105267"/>
              <a:gd name="connsiteY48-48226" fmla="*/ 4187661 h 6858000"/>
              <a:gd name="connsiteX49-48227" fmla="*/ 5949086 w 6105267"/>
              <a:gd name="connsiteY49-48228" fmla="*/ 4366139 h 6858000"/>
              <a:gd name="connsiteX50-48229" fmla="*/ 5949261 w 6105267"/>
              <a:gd name="connsiteY50-48230" fmla="*/ 4449185 h 6858000"/>
              <a:gd name="connsiteX51-48231" fmla="*/ 5961816 w 6105267"/>
              <a:gd name="connsiteY51-48232" fmla="*/ 4494562 h 6858000"/>
              <a:gd name="connsiteX52-48233" fmla="*/ 5998138 w 6105267"/>
              <a:gd name="connsiteY52-48234" fmla="*/ 4697518 h 6858000"/>
              <a:gd name="connsiteX53-48235" fmla="*/ 6007819 w 6105267"/>
              <a:gd name="connsiteY53-48236" fmla="*/ 4858148 h 6858000"/>
              <a:gd name="connsiteX54-48237" fmla="*/ 6007749 w 6105267"/>
              <a:gd name="connsiteY54-48238" fmla="*/ 4964715 h 6858000"/>
              <a:gd name="connsiteX55-48239" fmla="*/ 6005269 w 6105267"/>
              <a:gd name="connsiteY55-48240" fmla="*/ 5150567 h 6858000"/>
              <a:gd name="connsiteX56-48241" fmla="*/ 6001127 w 6105267"/>
              <a:gd name="connsiteY56-48242" fmla="*/ 5164609 h 6858000"/>
              <a:gd name="connsiteX57-48243" fmla="*/ 5998514 w 6105267"/>
              <a:gd name="connsiteY57-48244" fmla="*/ 5189673 h 6858000"/>
              <a:gd name="connsiteX58-48245" fmla="*/ 6018409 w 6105267"/>
              <a:gd name="connsiteY58-48246" fmla="*/ 5227157 h 6858000"/>
              <a:gd name="connsiteX59-48247" fmla="*/ 6036748 w 6105267"/>
              <a:gd name="connsiteY59-48248" fmla="*/ 5322752 h 6858000"/>
              <a:gd name="connsiteX60-48249" fmla="*/ 6037677 w 6105267"/>
              <a:gd name="connsiteY60-48250" fmla="*/ 5354807 h 6858000"/>
              <a:gd name="connsiteX61-48251" fmla="*/ 6053435 w 6105267"/>
              <a:gd name="connsiteY61-48252" fmla="*/ 5387547 h 6858000"/>
              <a:gd name="connsiteX62-48253" fmla="*/ 6068640 w 6105267"/>
              <a:gd name="connsiteY62-48254" fmla="*/ 5474503 h 6858000"/>
              <a:gd name="connsiteX63-48255" fmla="*/ 6080922 w 6105267"/>
              <a:gd name="connsiteY63-48256" fmla="*/ 5561070 h 6858000"/>
              <a:gd name="connsiteX64-48257" fmla="*/ 6096949 w 6105267"/>
              <a:gd name="connsiteY64-48258" fmla="*/ 5648179 h 6858000"/>
              <a:gd name="connsiteX65-48259" fmla="*/ 6096746 w 6105267"/>
              <a:gd name="connsiteY65-48260" fmla="*/ 5862844 h 6858000"/>
              <a:gd name="connsiteX66-48261" fmla="*/ 6045436 w 6105267"/>
              <a:gd name="connsiteY66-48262" fmla="*/ 6124480 h 6858000"/>
              <a:gd name="connsiteX67-48263" fmla="*/ 6030489 w 6105267"/>
              <a:gd name="connsiteY67-48264" fmla="*/ 6317666 h 6858000"/>
              <a:gd name="connsiteX68-48265" fmla="*/ 6007492 w 6105267"/>
              <a:gd name="connsiteY68-48266" fmla="*/ 6440818 h 6858000"/>
              <a:gd name="connsiteX69-48267" fmla="*/ 6009467 w 6105267"/>
              <a:gd name="connsiteY69-48268" fmla="*/ 6487076 h 6858000"/>
              <a:gd name="connsiteX70-48269" fmla="*/ 5995064 w 6105267"/>
              <a:gd name="connsiteY70-48270" fmla="*/ 6540791 h 6858000"/>
              <a:gd name="connsiteX71-48271" fmla="*/ 5986207 w 6105267"/>
              <a:gd name="connsiteY71-48272" fmla="*/ 6695855 h 6858000"/>
              <a:gd name="connsiteX72-48273" fmla="*/ 5979428 w 6105267"/>
              <a:gd name="connsiteY72-48274" fmla="*/ 6754678 h 6858000"/>
              <a:gd name="connsiteX73-48275" fmla="*/ 5984543 w 6105267"/>
              <a:gd name="connsiteY73-48276" fmla="*/ 6811016 h 6858000"/>
              <a:gd name="connsiteX74-48277" fmla="*/ 5979671 w 6105267"/>
              <a:gd name="connsiteY74-48278" fmla="*/ 6858000 h 6858000"/>
              <a:gd name="connsiteX75-48279" fmla="*/ 0 w 6105267"/>
              <a:gd name="connsiteY75-48280" fmla="*/ 6858000 h 6858000"/>
              <a:gd name="connsiteX76-48281" fmla="*/ 0 w 6105267"/>
              <a:gd name="connsiteY76-48282" fmla="*/ 0 h 6858000"/>
              <a:gd name="connsiteX0-48283" fmla="*/ 0 w 6105267"/>
              <a:gd name="connsiteY0-48284" fmla="*/ 0 h 6858000"/>
              <a:gd name="connsiteX1-48285" fmla="*/ 4965888 w 6105267"/>
              <a:gd name="connsiteY1-48286" fmla="*/ 0 h 6858000"/>
              <a:gd name="connsiteX2-48287" fmla="*/ 4967767 w 6105267"/>
              <a:gd name="connsiteY2-48288" fmla="*/ 7930 h 6858000"/>
              <a:gd name="connsiteX3-48289" fmla="*/ 4979444 w 6105267"/>
              <a:gd name="connsiteY3-48290" fmla="*/ 43921 h 6858000"/>
              <a:gd name="connsiteX4-48291" fmla="*/ 5075458 w 6105267"/>
              <a:gd name="connsiteY4-48292" fmla="*/ 264355 h 6858000"/>
              <a:gd name="connsiteX5-48293" fmla="*/ 5081175 w 6105267"/>
              <a:gd name="connsiteY5-48294" fmla="*/ 277448 h 6858000"/>
              <a:gd name="connsiteX6-48295" fmla="*/ 5097011 w 6105267"/>
              <a:gd name="connsiteY6-48296" fmla="*/ 355616 h 6858000"/>
              <a:gd name="connsiteX7-48297" fmla="*/ 5153000 w 6105267"/>
              <a:gd name="connsiteY7-48298" fmla="*/ 507134 h 6858000"/>
              <a:gd name="connsiteX8-48299" fmla="*/ 5171282 w 6105267"/>
              <a:gd name="connsiteY8-48300" fmla="*/ 602071 h 6858000"/>
              <a:gd name="connsiteX9-48301" fmla="*/ 5189051 w 6105267"/>
              <a:gd name="connsiteY9-48302" fmla="*/ 782518 h 6858000"/>
              <a:gd name="connsiteX10-48303" fmla="*/ 5218707 w 6105267"/>
              <a:gd name="connsiteY10-48304" fmla="*/ 886387 h 6858000"/>
              <a:gd name="connsiteX11-48305" fmla="*/ 5221281 w 6105267"/>
              <a:gd name="connsiteY11-48306" fmla="*/ 920873 h 6858000"/>
              <a:gd name="connsiteX12-48307" fmla="*/ 5201018 w 6105267"/>
              <a:gd name="connsiteY12-48308" fmla="*/ 1095027 h 6858000"/>
              <a:gd name="connsiteX13-48309" fmla="*/ 5189234 w 6105267"/>
              <a:gd name="connsiteY13-48310" fmla="*/ 1217308 h 6858000"/>
              <a:gd name="connsiteX14-48311" fmla="*/ 5202769 w 6105267"/>
              <a:gd name="connsiteY14-48312" fmla="*/ 1269450 h 6858000"/>
              <a:gd name="connsiteX15-48313" fmla="*/ 5225968 w 6105267"/>
              <a:gd name="connsiteY15-48314" fmla="*/ 1357994 h 6858000"/>
              <a:gd name="connsiteX16-48315" fmla="*/ 5226675 w 6105267"/>
              <a:gd name="connsiteY16-48316" fmla="*/ 1385685 h 6858000"/>
              <a:gd name="connsiteX17-48317" fmla="*/ 5237226 w 6105267"/>
              <a:gd name="connsiteY17-48318" fmla="*/ 1441327 h 6858000"/>
              <a:gd name="connsiteX18-48319" fmla="*/ 5255653 w 6105267"/>
              <a:gd name="connsiteY18-48320" fmla="*/ 1524712 h 6858000"/>
              <a:gd name="connsiteX19-48321" fmla="*/ 5263491 w 6105267"/>
              <a:gd name="connsiteY19-48322" fmla="*/ 1642938 h 6858000"/>
              <a:gd name="connsiteX20-48323" fmla="*/ 5256552 w 6105267"/>
              <a:gd name="connsiteY20-48324" fmla="*/ 1672509 h 6858000"/>
              <a:gd name="connsiteX21-48325" fmla="*/ 5264549 w 6105267"/>
              <a:gd name="connsiteY21-48326" fmla="*/ 1837572 h 6858000"/>
              <a:gd name="connsiteX22-48327" fmla="*/ 5255696 w 6105267"/>
              <a:gd name="connsiteY22-48328" fmla="*/ 1953770 h 6858000"/>
              <a:gd name="connsiteX23-48329" fmla="*/ 5252592 w 6105267"/>
              <a:gd name="connsiteY23-48330" fmla="*/ 2092210 h 6858000"/>
              <a:gd name="connsiteX24-48331" fmla="*/ 5257248 w 6105267"/>
              <a:gd name="connsiteY24-48332" fmla="*/ 2203922 h 6858000"/>
              <a:gd name="connsiteX25-48333" fmla="*/ 5262551 w 6105267"/>
              <a:gd name="connsiteY25-48334" fmla="*/ 2288050 h 6858000"/>
              <a:gd name="connsiteX26-48335" fmla="*/ 5293877 w 6105267"/>
              <a:gd name="connsiteY26-48336" fmla="*/ 2368649 h 6858000"/>
              <a:gd name="connsiteX27-48337" fmla="*/ 5311338 w 6105267"/>
              <a:gd name="connsiteY27-48338" fmla="*/ 2404034 h 6858000"/>
              <a:gd name="connsiteX28-48339" fmla="*/ 5338366 w 6105267"/>
              <a:gd name="connsiteY28-48340" fmla="*/ 2465052 h 6858000"/>
              <a:gd name="connsiteX29-48341" fmla="*/ 5371263 w 6105267"/>
              <a:gd name="connsiteY29-48342" fmla="*/ 2586413 h 6858000"/>
              <a:gd name="connsiteX30-48343" fmla="*/ 5407503 w 6105267"/>
              <a:gd name="connsiteY30-48344" fmla="*/ 2786290 h 6858000"/>
              <a:gd name="connsiteX31-48345" fmla="*/ 5407356 w 6105267"/>
              <a:gd name="connsiteY31-48346" fmla="*/ 2787545 h 6858000"/>
              <a:gd name="connsiteX32-48347" fmla="*/ 5457023 w 6105267"/>
              <a:gd name="connsiteY32-48348" fmla="*/ 2858292 h 6858000"/>
              <a:gd name="connsiteX33-48349" fmla="*/ 5503944 w 6105267"/>
              <a:gd name="connsiteY33-48350" fmla="*/ 3123335 h 6858000"/>
              <a:gd name="connsiteX34-48351" fmla="*/ 5525532 w 6105267"/>
              <a:gd name="connsiteY34-48352" fmla="*/ 3258473 h 6858000"/>
              <a:gd name="connsiteX35-48353" fmla="*/ 5589758 w 6105267"/>
              <a:gd name="connsiteY35-48354" fmla="*/ 3453699 h 6858000"/>
              <a:gd name="connsiteX36-48355" fmla="*/ 5596144 w 6105267"/>
              <a:gd name="connsiteY36-48356" fmla="*/ 3534624 h 6858000"/>
              <a:gd name="connsiteX37-48357" fmla="*/ 5597750 w 6105267"/>
              <a:gd name="connsiteY37-48358" fmla="*/ 3534129 h 6858000"/>
              <a:gd name="connsiteX38-48359" fmla="*/ 5618377 w 6105267"/>
              <a:gd name="connsiteY38-48360" fmla="*/ 3588431 h 6858000"/>
              <a:gd name="connsiteX39-48361" fmla="*/ 5655472 w 6105267"/>
              <a:gd name="connsiteY39-48362" fmla="*/ 3678877 h 6858000"/>
              <a:gd name="connsiteX40-48363" fmla="*/ 5683015 w 6105267"/>
              <a:gd name="connsiteY40-48364" fmla="*/ 3762025 h 6858000"/>
              <a:gd name="connsiteX41-48365" fmla="*/ 5696643 w 6105267"/>
              <a:gd name="connsiteY41-48366" fmla="*/ 3773888 h 6858000"/>
              <a:gd name="connsiteX42-48367" fmla="*/ 5768491 w 6105267"/>
              <a:gd name="connsiteY42-48368" fmla="*/ 3914399 h 6858000"/>
              <a:gd name="connsiteX43-48369" fmla="*/ 5793123 w 6105267"/>
              <a:gd name="connsiteY43-48370" fmla="*/ 3969952 h 6858000"/>
              <a:gd name="connsiteX44-48371" fmla="*/ 5808321 w 6105267"/>
              <a:gd name="connsiteY44-48372" fmla="*/ 3988153 h 6858000"/>
              <a:gd name="connsiteX45-48373" fmla="*/ 5860672 w 6105267"/>
              <a:gd name="connsiteY45-48374" fmla="*/ 4061579 h 6858000"/>
              <a:gd name="connsiteX46-48375" fmla="*/ 5894095 w 6105267"/>
              <a:gd name="connsiteY46-48376" fmla="*/ 4128857 h 6858000"/>
              <a:gd name="connsiteX47-48377" fmla="*/ 5903513 w 6105267"/>
              <a:gd name="connsiteY47-48378" fmla="*/ 4187661 h 6858000"/>
              <a:gd name="connsiteX48-48379" fmla="*/ 5949086 w 6105267"/>
              <a:gd name="connsiteY48-48380" fmla="*/ 4366139 h 6858000"/>
              <a:gd name="connsiteX49-48381" fmla="*/ 5949261 w 6105267"/>
              <a:gd name="connsiteY49-48382" fmla="*/ 4449185 h 6858000"/>
              <a:gd name="connsiteX50-48383" fmla="*/ 5961816 w 6105267"/>
              <a:gd name="connsiteY50-48384" fmla="*/ 4494562 h 6858000"/>
              <a:gd name="connsiteX51-48385" fmla="*/ 5998138 w 6105267"/>
              <a:gd name="connsiteY51-48386" fmla="*/ 4697518 h 6858000"/>
              <a:gd name="connsiteX52-48387" fmla="*/ 6007819 w 6105267"/>
              <a:gd name="connsiteY52-48388" fmla="*/ 4858148 h 6858000"/>
              <a:gd name="connsiteX53-48389" fmla="*/ 6007749 w 6105267"/>
              <a:gd name="connsiteY53-48390" fmla="*/ 4964715 h 6858000"/>
              <a:gd name="connsiteX54-48391" fmla="*/ 6005269 w 6105267"/>
              <a:gd name="connsiteY54-48392" fmla="*/ 5150567 h 6858000"/>
              <a:gd name="connsiteX55-48393" fmla="*/ 6001127 w 6105267"/>
              <a:gd name="connsiteY55-48394" fmla="*/ 5164609 h 6858000"/>
              <a:gd name="connsiteX56-48395" fmla="*/ 5998514 w 6105267"/>
              <a:gd name="connsiteY56-48396" fmla="*/ 5189673 h 6858000"/>
              <a:gd name="connsiteX57-48397" fmla="*/ 6018409 w 6105267"/>
              <a:gd name="connsiteY57-48398" fmla="*/ 5227157 h 6858000"/>
              <a:gd name="connsiteX58-48399" fmla="*/ 6036748 w 6105267"/>
              <a:gd name="connsiteY58-48400" fmla="*/ 5322752 h 6858000"/>
              <a:gd name="connsiteX59-48401" fmla="*/ 6037677 w 6105267"/>
              <a:gd name="connsiteY59-48402" fmla="*/ 5354807 h 6858000"/>
              <a:gd name="connsiteX60-48403" fmla="*/ 6053435 w 6105267"/>
              <a:gd name="connsiteY60-48404" fmla="*/ 5387547 h 6858000"/>
              <a:gd name="connsiteX61-48405" fmla="*/ 6068640 w 6105267"/>
              <a:gd name="connsiteY61-48406" fmla="*/ 5474503 h 6858000"/>
              <a:gd name="connsiteX62-48407" fmla="*/ 6080922 w 6105267"/>
              <a:gd name="connsiteY62-48408" fmla="*/ 5561070 h 6858000"/>
              <a:gd name="connsiteX63-48409" fmla="*/ 6096949 w 6105267"/>
              <a:gd name="connsiteY63-48410" fmla="*/ 5648179 h 6858000"/>
              <a:gd name="connsiteX64-48411" fmla="*/ 6096746 w 6105267"/>
              <a:gd name="connsiteY64-48412" fmla="*/ 5862844 h 6858000"/>
              <a:gd name="connsiteX65-48413" fmla="*/ 6045436 w 6105267"/>
              <a:gd name="connsiteY65-48414" fmla="*/ 6124480 h 6858000"/>
              <a:gd name="connsiteX66-48415" fmla="*/ 6030489 w 6105267"/>
              <a:gd name="connsiteY66-48416" fmla="*/ 6317666 h 6858000"/>
              <a:gd name="connsiteX67-48417" fmla="*/ 6007492 w 6105267"/>
              <a:gd name="connsiteY67-48418" fmla="*/ 6440818 h 6858000"/>
              <a:gd name="connsiteX68-48419" fmla="*/ 6009467 w 6105267"/>
              <a:gd name="connsiteY68-48420" fmla="*/ 6487076 h 6858000"/>
              <a:gd name="connsiteX69-48421" fmla="*/ 5995064 w 6105267"/>
              <a:gd name="connsiteY69-48422" fmla="*/ 6540791 h 6858000"/>
              <a:gd name="connsiteX70-48423" fmla="*/ 5986207 w 6105267"/>
              <a:gd name="connsiteY70-48424" fmla="*/ 6695855 h 6858000"/>
              <a:gd name="connsiteX71-48425" fmla="*/ 5979428 w 6105267"/>
              <a:gd name="connsiteY71-48426" fmla="*/ 6754678 h 6858000"/>
              <a:gd name="connsiteX72-48427" fmla="*/ 5984543 w 6105267"/>
              <a:gd name="connsiteY72-48428" fmla="*/ 6811016 h 6858000"/>
              <a:gd name="connsiteX73-48429" fmla="*/ 5979671 w 6105267"/>
              <a:gd name="connsiteY73-48430" fmla="*/ 6858000 h 6858000"/>
              <a:gd name="connsiteX74-48431" fmla="*/ 0 w 6105267"/>
              <a:gd name="connsiteY74-48432" fmla="*/ 6858000 h 6858000"/>
              <a:gd name="connsiteX75-48433" fmla="*/ 0 w 6105267"/>
              <a:gd name="connsiteY75-48434" fmla="*/ 0 h 6858000"/>
              <a:gd name="connsiteX0-48435" fmla="*/ 0 w 6105267"/>
              <a:gd name="connsiteY0-48436" fmla="*/ 0 h 6858000"/>
              <a:gd name="connsiteX1-48437" fmla="*/ 4965888 w 6105267"/>
              <a:gd name="connsiteY1-48438" fmla="*/ 0 h 6858000"/>
              <a:gd name="connsiteX2-48439" fmla="*/ 4967767 w 6105267"/>
              <a:gd name="connsiteY2-48440" fmla="*/ 7930 h 6858000"/>
              <a:gd name="connsiteX3-48441" fmla="*/ 4979444 w 6105267"/>
              <a:gd name="connsiteY3-48442" fmla="*/ 43921 h 6858000"/>
              <a:gd name="connsiteX4-48443" fmla="*/ 5075458 w 6105267"/>
              <a:gd name="connsiteY4-48444" fmla="*/ 264355 h 6858000"/>
              <a:gd name="connsiteX5-48445" fmla="*/ 5081175 w 6105267"/>
              <a:gd name="connsiteY5-48446" fmla="*/ 277448 h 6858000"/>
              <a:gd name="connsiteX6-48447" fmla="*/ 5097011 w 6105267"/>
              <a:gd name="connsiteY6-48448" fmla="*/ 355616 h 6858000"/>
              <a:gd name="connsiteX7-48449" fmla="*/ 5153000 w 6105267"/>
              <a:gd name="connsiteY7-48450" fmla="*/ 507134 h 6858000"/>
              <a:gd name="connsiteX8-48451" fmla="*/ 5171282 w 6105267"/>
              <a:gd name="connsiteY8-48452" fmla="*/ 602071 h 6858000"/>
              <a:gd name="connsiteX9-48453" fmla="*/ 5189051 w 6105267"/>
              <a:gd name="connsiteY9-48454" fmla="*/ 782518 h 6858000"/>
              <a:gd name="connsiteX10-48455" fmla="*/ 5218707 w 6105267"/>
              <a:gd name="connsiteY10-48456" fmla="*/ 886387 h 6858000"/>
              <a:gd name="connsiteX11-48457" fmla="*/ 5221281 w 6105267"/>
              <a:gd name="connsiteY11-48458" fmla="*/ 920873 h 6858000"/>
              <a:gd name="connsiteX12-48459" fmla="*/ 5201018 w 6105267"/>
              <a:gd name="connsiteY12-48460" fmla="*/ 1095027 h 6858000"/>
              <a:gd name="connsiteX13-48461" fmla="*/ 5189234 w 6105267"/>
              <a:gd name="connsiteY13-48462" fmla="*/ 1217308 h 6858000"/>
              <a:gd name="connsiteX14-48463" fmla="*/ 5202769 w 6105267"/>
              <a:gd name="connsiteY14-48464" fmla="*/ 1269450 h 6858000"/>
              <a:gd name="connsiteX15-48465" fmla="*/ 5225968 w 6105267"/>
              <a:gd name="connsiteY15-48466" fmla="*/ 1357994 h 6858000"/>
              <a:gd name="connsiteX16-48467" fmla="*/ 5226675 w 6105267"/>
              <a:gd name="connsiteY16-48468" fmla="*/ 1385685 h 6858000"/>
              <a:gd name="connsiteX17-48469" fmla="*/ 5237226 w 6105267"/>
              <a:gd name="connsiteY17-48470" fmla="*/ 1441327 h 6858000"/>
              <a:gd name="connsiteX18-48471" fmla="*/ 5255653 w 6105267"/>
              <a:gd name="connsiteY18-48472" fmla="*/ 1524712 h 6858000"/>
              <a:gd name="connsiteX19-48473" fmla="*/ 5263491 w 6105267"/>
              <a:gd name="connsiteY19-48474" fmla="*/ 1642938 h 6858000"/>
              <a:gd name="connsiteX20-48475" fmla="*/ 5256552 w 6105267"/>
              <a:gd name="connsiteY20-48476" fmla="*/ 1672509 h 6858000"/>
              <a:gd name="connsiteX21-48477" fmla="*/ 5264549 w 6105267"/>
              <a:gd name="connsiteY21-48478" fmla="*/ 1837572 h 6858000"/>
              <a:gd name="connsiteX22-48479" fmla="*/ 5255696 w 6105267"/>
              <a:gd name="connsiteY22-48480" fmla="*/ 1953770 h 6858000"/>
              <a:gd name="connsiteX23-48481" fmla="*/ 5252592 w 6105267"/>
              <a:gd name="connsiteY23-48482" fmla="*/ 2092210 h 6858000"/>
              <a:gd name="connsiteX24-48483" fmla="*/ 5257248 w 6105267"/>
              <a:gd name="connsiteY24-48484" fmla="*/ 2203922 h 6858000"/>
              <a:gd name="connsiteX25-48485" fmla="*/ 5262551 w 6105267"/>
              <a:gd name="connsiteY25-48486" fmla="*/ 2288050 h 6858000"/>
              <a:gd name="connsiteX26-48487" fmla="*/ 5293877 w 6105267"/>
              <a:gd name="connsiteY26-48488" fmla="*/ 2368649 h 6858000"/>
              <a:gd name="connsiteX27-48489" fmla="*/ 5311338 w 6105267"/>
              <a:gd name="connsiteY27-48490" fmla="*/ 2404034 h 6858000"/>
              <a:gd name="connsiteX28-48491" fmla="*/ 5338366 w 6105267"/>
              <a:gd name="connsiteY28-48492" fmla="*/ 2465052 h 6858000"/>
              <a:gd name="connsiteX29-48493" fmla="*/ 5371263 w 6105267"/>
              <a:gd name="connsiteY29-48494" fmla="*/ 2586413 h 6858000"/>
              <a:gd name="connsiteX30-48495" fmla="*/ 5407503 w 6105267"/>
              <a:gd name="connsiteY30-48496" fmla="*/ 2786290 h 6858000"/>
              <a:gd name="connsiteX31-48497" fmla="*/ 5407356 w 6105267"/>
              <a:gd name="connsiteY31-48498" fmla="*/ 2787545 h 6858000"/>
              <a:gd name="connsiteX32-48499" fmla="*/ 5457023 w 6105267"/>
              <a:gd name="connsiteY32-48500" fmla="*/ 2858292 h 6858000"/>
              <a:gd name="connsiteX33-48501" fmla="*/ 5503944 w 6105267"/>
              <a:gd name="connsiteY33-48502" fmla="*/ 3123335 h 6858000"/>
              <a:gd name="connsiteX34-48503" fmla="*/ 5525532 w 6105267"/>
              <a:gd name="connsiteY34-48504" fmla="*/ 3258473 h 6858000"/>
              <a:gd name="connsiteX35-48505" fmla="*/ 5589758 w 6105267"/>
              <a:gd name="connsiteY35-48506" fmla="*/ 3453699 h 6858000"/>
              <a:gd name="connsiteX36-48507" fmla="*/ 5596144 w 6105267"/>
              <a:gd name="connsiteY36-48508" fmla="*/ 3534624 h 6858000"/>
              <a:gd name="connsiteX37-48509" fmla="*/ 5597750 w 6105267"/>
              <a:gd name="connsiteY37-48510" fmla="*/ 3534129 h 6858000"/>
              <a:gd name="connsiteX38-48511" fmla="*/ 5618377 w 6105267"/>
              <a:gd name="connsiteY38-48512" fmla="*/ 3588431 h 6858000"/>
              <a:gd name="connsiteX39-48513" fmla="*/ 5655472 w 6105267"/>
              <a:gd name="connsiteY39-48514" fmla="*/ 3678877 h 6858000"/>
              <a:gd name="connsiteX40-48515" fmla="*/ 5683015 w 6105267"/>
              <a:gd name="connsiteY40-48516" fmla="*/ 3762025 h 6858000"/>
              <a:gd name="connsiteX41-48517" fmla="*/ 5696643 w 6105267"/>
              <a:gd name="connsiteY41-48518" fmla="*/ 3773888 h 6858000"/>
              <a:gd name="connsiteX42-48519" fmla="*/ 5768491 w 6105267"/>
              <a:gd name="connsiteY42-48520" fmla="*/ 3914399 h 6858000"/>
              <a:gd name="connsiteX43-48521" fmla="*/ 5793123 w 6105267"/>
              <a:gd name="connsiteY43-48522" fmla="*/ 3969952 h 6858000"/>
              <a:gd name="connsiteX44-48523" fmla="*/ 5808321 w 6105267"/>
              <a:gd name="connsiteY44-48524" fmla="*/ 3988153 h 6858000"/>
              <a:gd name="connsiteX45-48525" fmla="*/ 5860672 w 6105267"/>
              <a:gd name="connsiteY45-48526" fmla="*/ 4061579 h 6858000"/>
              <a:gd name="connsiteX46-48527" fmla="*/ 5894095 w 6105267"/>
              <a:gd name="connsiteY46-48528" fmla="*/ 4128857 h 6858000"/>
              <a:gd name="connsiteX47-48529" fmla="*/ 5903513 w 6105267"/>
              <a:gd name="connsiteY47-48530" fmla="*/ 4187661 h 6858000"/>
              <a:gd name="connsiteX48-48531" fmla="*/ 5949086 w 6105267"/>
              <a:gd name="connsiteY48-48532" fmla="*/ 4366139 h 6858000"/>
              <a:gd name="connsiteX49-48533" fmla="*/ 5949261 w 6105267"/>
              <a:gd name="connsiteY49-48534" fmla="*/ 4449185 h 6858000"/>
              <a:gd name="connsiteX50-48535" fmla="*/ 5961816 w 6105267"/>
              <a:gd name="connsiteY50-48536" fmla="*/ 4494562 h 6858000"/>
              <a:gd name="connsiteX51-48537" fmla="*/ 5998138 w 6105267"/>
              <a:gd name="connsiteY51-48538" fmla="*/ 4697518 h 6858000"/>
              <a:gd name="connsiteX52-48539" fmla="*/ 6007819 w 6105267"/>
              <a:gd name="connsiteY52-48540" fmla="*/ 4858148 h 6858000"/>
              <a:gd name="connsiteX53-48541" fmla="*/ 6007749 w 6105267"/>
              <a:gd name="connsiteY53-48542" fmla="*/ 4964715 h 6858000"/>
              <a:gd name="connsiteX54-48543" fmla="*/ 6005269 w 6105267"/>
              <a:gd name="connsiteY54-48544" fmla="*/ 5150567 h 6858000"/>
              <a:gd name="connsiteX55-48545" fmla="*/ 6001127 w 6105267"/>
              <a:gd name="connsiteY55-48546" fmla="*/ 5164609 h 6858000"/>
              <a:gd name="connsiteX56-48547" fmla="*/ 5998514 w 6105267"/>
              <a:gd name="connsiteY56-48548" fmla="*/ 5189673 h 6858000"/>
              <a:gd name="connsiteX57-48549" fmla="*/ 6018409 w 6105267"/>
              <a:gd name="connsiteY57-48550" fmla="*/ 5227157 h 6858000"/>
              <a:gd name="connsiteX58-48551" fmla="*/ 6036748 w 6105267"/>
              <a:gd name="connsiteY58-48552" fmla="*/ 5322752 h 6858000"/>
              <a:gd name="connsiteX59-48553" fmla="*/ 6037677 w 6105267"/>
              <a:gd name="connsiteY59-48554" fmla="*/ 5354807 h 6858000"/>
              <a:gd name="connsiteX60-48555" fmla="*/ 6053435 w 6105267"/>
              <a:gd name="connsiteY60-48556" fmla="*/ 5387547 h 6858000"/>
              <a:gd name="connsiteX61-48557" fmla="*/ 6068640 w 6105267"/>
              <a:gd name="connsiteY61-48558" fmla="*/ 5474503 h 6858000"/>
              <a:gd name="connsiteX62-48559" fmla="*/ 6080922 w 6105267"/>
              <a:gd name="connsiteY62-48560" fmla="*/ 5561070 h 6858000"/>
              <a:gd name="connsiteX63-48561" fmla="*/ 6096949 w 6105267"/>
              <a:gd name="connsiteY63-48562" fmla="*/ 5648179 h 6858000"/>
              <a:gd name="connsiteX64-48563" fmla="*/ 6096746 w 6105267"/>
              <a:gd name="connsiteY64-48564" fmla="*/ 5862844 h 6858000"/>
              <a:gd name="connsiteX65-48565" fmla="*/ 6045436 w 6105267"/>
              <a:gd name="connsiteY65-48566" fmla="*/ 6124480 h 6858000"/>
              <a:gd name="connsiteX66-48567" fmla="*/ 6030489 w 6105267"/>
              <a:gd name="connsiteY66-48568" fmla="*/ 6317666 h 6858000"/>
              <a:gd name="connsiteX67-48569" fmla="*/ 6007492 w 6105267"/>
              <a:gd name="connsiteY67-48570" fmla="*/ 6440818 h 6858000"/>
              <a:gd name="connsiteX68-48571" fmla="*/ 6009467 w 6105267"/>
              <a:gd name="connsiteY68-48572" fmla="*/ 6487076 h 6858000"/>
              <a:gd name="connsiteX69-48573" fmla="*/ 5995064 w 6105267"/>
              <a:gd name="connsiteY69-48574" fmla="*/ 6540791 h 6858000"/>
              <a:gd name="connsiteX70-48575" fmla="*/ 5986207 w 6105267"/>
              <a:gd name="connsiteY70-48576" fmla="*/ 6695855 h 6858000"/>
              <a:gd name="connsiteX71-48577" fmla="*/ 5979428 w 6105267"/>
              <a:gd name="connsiteY71-48578" fmla="*/ 6754678 h 6858000"/>
              <a:gd name="connsiteX72-48579" fmla="*/ 5984543 w 6105267"/>
              <a:gd name="connsiteY72-48580" fmla="*/ 6811016 h 6858000"/>
              <a:gd name="connsiteX73-48581" fmla="*/ 5979671 w 6105267"/>
              <a:gd name="connsiteY73-48582" fmla="*/ 6858000 h 6858000"/>
              <a:gd name="connsiteX74-48583" fmla="*/ 0 w 6105267"/>
              <a:gd name="connsiteY74-48584" fmla="*/ 6858000 h 6858000"/>
              <a:gd name="connsiteX75-48585" fmla="*/ 0 w 6105267"/>
              <a:gd name="connsiteY75-48586" fmla="*/ 0 h 6858000"/>
              <a:gd name="connsiteX0-48587" fmla="*/ 0 w 6105267"/>
              <a:gd name="connsiteY0-48588" fmla="*/ 0 h 6858000"/>
              <a:gd name="connsiteX1-48589" fmla="*/ 4965888 w 6105267"/>
              <a:gd name="connsiteY1-48590" fmla="*/ 0 h 6858000"/>
              <a:gd name="connsiteX2-48591" fmla="*/ 4967767 w 6105267"/>
              <a:gd name="connsiteY2-48592" fmla="*/ 7930 h 6858000"/>
              <a:gd name="connsiteX3-48593" fmla="*/ 4979444 w 6105267"/>
              <a:gd name="connsiteY3-48594" fmla="*/ 43921 h 6858000"/>
              <a:gd name="connsiteX4-48595" fmla="*/ 5075458 w 6105267"/>
              <a:gd name="connsiteY4-48596" fmla="*/ 264355 h 6858000"/>
              <a:gd name="connsiteX5-48597" fmla="*/ 5081175 w 6105267"/>
              <a:gd name="connsiteY5-48598" fmla="*/ 277448 h 6858000"/>
              <a:gd name="connsiteX6-48599" fmla="*/ 5097011 w 6105267"/>
              <a:gd name="connsiteY6-48600" fmla="*/ 355616 h 6858000"/>
              <a:gd name="connsiteX7-48601" fmla="*/ 5153000 w 6105267"/>
              <a:gd name="connsiteY7-48602" fmla="*/ 507134 h 6858000"/>
              <a:gd name="connsiteX8-48603" fmla="*/ 5171282 w 6105267"/>
              <a:gd name="connsiteY8-48604" fmla="*/ 602071 h 6858000"/>
              <a:gd name="connsiteX9-48605" fmla="*/ 5189051 w 6105267"/>
              <a:gd name="connsiteY9-48606" fmla="*/ 782518 h 6858000"/>
              <a:gd name="connsiteX10-48607" fmla="*/ 5218707 w 6105267"/>
              <a:gd name="connsiteY10-48608" fmla="*/ 886387 h 6858000"/>
              <a:gd name="connsiteX11-48609" fmla="*/ 5221281 w 6105267"/>
              <a:gd name="connsiteY11-48610" fmla="*/ 920873 h 6858000"/>
              <a:gd name="connsiteX12-48611" fmla="*/ 5201018 w 6105267"/>
              <a:gd name="connsiteY12-48612" fmla="*/ 1095027 h 6858000"/>
              <a:gd name="connsiteX13-48613" fmla="*/ 5189234 w 6105267"/>
              <a:gd name="connsiteY13-48614" fmla="*/ 1217308 h 6858000"/>
              <a:gd name="connsiteX14-48615" fmla="*/ 5202769 w 6105267"/>
              <a:gd name="connsiteY14-48616" fmla="*/ 1269450 h 6858000"/>
              <a:gd name="connsiteX15-48617" fmla="*/ 5225968 w 6105267"/>
              <a:gd name="connsiteY15-48618" fmla="*/ 1357994 h 6858000"/>
              <a:gd name="connsiteX16-48619" fmla="*/ 5226675 w 6105267"/>
              <a:gd name="connsiteY16-48620" fmla="*/ 1385685 h 6858000"/>
              <a:gd name="connsiteX17-48621" fmla="*/ 5237226 w 6105267"/>
              <a:gd name="connsiteY17-48622" fmla="*/ 1441327 h 6858000"/>
              <a:gd name="connsiteX18-48623" fmla="*/ 5255653 w 6105267"/>
              <a:gd name="connsiteY18-48624" fmla="*/ 1524712 h 6858000"/>
              <a:gd name="connsiteX19-48625" fmla="*/ 5263491 w 6105267"/>
              <a:gd name="connsiteY19-48626" fmla="*/ 1642938 h 6858000"/>
              <a:gd name="connsiteX20-48627" fmla="*/ 5256552 w 6105267"/>
              <a:gd name="connsiteY20-48628" fmla="*/ 1672509 h 6858000"/>
              <a:gd name="connsiteX21-48629" fmla="*/ 5264549 w 6105267"/>
              <a:gd name="connsiteY21-48630" fmla="*/ 1837572 h 6858000"/>
              <a:gd name="connsiteX22-48631" fmla="*/ 5255696 w 6105267"/>
              <a:gd name="connsiteY22-48632" fmla="*/ 1953770 h 6858000"/>
              <a:gd name="connsiteX23-48633" fmla="*/ 5252592 w 6105267"/>
              <a:gd name="connsiteY23-48634" fmla="*/ 2092210 h 6858000"/>
              <a:gd name="connsiteX24-48635" fmla="*/ 5257248 w 6105267"/>
              <a:gd name="connsiteY24-48636" fmla="*/ 2203922 h 6858000"/>
              <a:gd name="connsiteX25-48637" fmla="*/ 5262551 w 6105267"/>
              <a:gd name="connsiteY25-48638" fmla="*/ 2288050 h 6858000"/>
              <a:gd name="connsiteX26-48639" fmla="*/ 5293877 w 6105267"/>
              <a:gd name="connsiteY26-48640" fmla="*/ 2368649 h 6858000"/>
              <a:gd name="connsiteX27-48641" fmla="*/ 5311338 w 6105267"/>
              <a:gd name="connsiteY27-48642" fmla="*/ 2404034 h 6858000"/>
              <a:gd name="connsiteX28-48643" fmla="*/ 5338366 w 6105267"/>
              <a:gd name="connsiteY28-48644" fmla="*/ 2465052 h 6858000"/>
              <a:gd name="connsiteX29-48645" fmla="*/ 5371263 w 6105267"/>
              <a:gd name="connsiteY29-48646" fmla="*/ 2586413 h 6858000"/>
              <a:gd name="connsiteX30-48647" fmla="*/ 5407503 w 6105267"/>
              <a:gd name="connsiteY30-48648" fmla="*/ 2786290 h 6858000"/>
              <a:gd name="connsiteX31-48649" fmla="*/ 5407356 w 6105267"/>
              <a:gd name="connsiteY31-48650" fmla="*/ 2787545 h 6858000"/>
              <a:gd name="connsiteX32-48651" fmla="*/ 5457023 w 6105267"/>
              <a:gd name="connsiteY32-48652" fmla="*/ 2858292 h 6858000"/>
              <a:gd name="connsiteX33-48653" fmla="*/ 5503944 w 6105267"/>
              <a:gd name="connsiteY33-48654" fmla="*/ 3123335 h 6858000"/>
              <a:gd name="connsiteX34-48655" fmla="*/ 5525532 w 6105267"/>
              <a:gd name="connsiteY34-48656" fmla="*/ 3258473 h 6858000"/>
              <a:gd name="connsiteX35-48657" fmla="*/ 5589758 w 6105267"/>
              <a:gd name="connsiteY35-48658" fmla="*/ 3453699 h 6858000"/>
              <a:gd name="connsiteX36-48659" fmla="*/ 5596144 w 6105267"/>
              <a:gd name="connsiteY36-48660" fmla="*/ 3534624 h 6858000"/>
              <a:gd name="connsiteX37-48661" fmla="*/ 5597750 w 6105267"/>
              <a:gd name="connsiteY37-48662" fmla="*/ 3534129 h 6858000"/>
              <a:gd name="connsiteX38-48663" fmla="*/ 5618377 w 6105267"/>
              <a:gd name="connsiteY38-48664" fmla="*/ 3588431 h 6858000"/>
              <a:gd name="connsiteX39-48665" fmla="*/ 5655472 w 6105267"/>
              <a:gd name="connsiteY39-48666" fmla="*/ 3678877 h 6858000"/>
              <a:gd name="connsiteX40-48667" fmla="*/ 5683015 w 6105267"/>
              <a:gd name="connsiteY40-48668" fmla="*/ 3762025 h 6858000"/>
              <a:gd name="connsiteX41-48669" fmla="*/ 5696643 w 6105267"/>
              <a:gd name="connsiteY41-48670" fmla="*/ 3773888 h 6858000"/>
              <a:gd name="connsiteX42-48671" fmla="*/ 5768491 w 6105267"/>
              <a:gd name="connsiteY42-48672" fmla="*/ 3914399 h 6858000"/>
              <a:gd name="connsiteX43-48673" fmla="*/ 5793123 w 6105267"/>
              <a:gd name="connsiteY43-48674" fmla="*/ 3969952 h 6858000"/>
              <a:gd name="connsiteX44-48675" fmla="*/ 5808321 w 6105267"/>
              <a:gd name="connsiteY44-48676" fmla="*/ 3988153 h 6858000"/>
              <a:gd name="connsiteX45-48677" fmla="*/ 5860672 w 6105267"/>
              <a:gd name="connsiteY45-48678" fmla="*/ 4061579 h 6858000"/>
              <a:gd name="connsiteX46-48679" fmla="*/ 5894095 w 6105267"/>
              <a:gd name="connsiteY46-48680" fmla="*/ 4128857 h 6858000"/>
              <a:gd name="connsiteX47-48681" fmla="*/ 5903513 w 6105267"/>
              <a:gd name="connsiteY47-48682" fmla="*/ 4187661 h 6858000"/>
              <a:gd name="connsiteX48-48683" fmla="*/ 5949086 w 6105267"/>
              <a:gd name="connsiteY48-48684" fmla="*/ 4366139 h 6858000"/>
              <a:gd name="connsiteX49-48685" fmla="*/ 5949261 w 6105267"/>
              <a:gd name="connsiteY49-48686" fmla="*/ 4449185 h 6858000"/>
              <a:gd name="connsiteX50-48687" fmla="*/ 5961816 w 6105267"/>
              <a:gd name="connsiteY50-48688" fmla="*/ 4494562 h 6858000"/>
              <a:gd name="connsiteX51-48689" fmla="*/ 5998138 w 6105267"/>
              <a:gd name="connsiteY51-48690" fmla="*/ 4697518 h 6858000"/>
              <a:gd name="connsiteX52-48691" fmla="*/ 6007819 w 6105267"/>
              <a:gd name="connsiteY52-48692" fmla="*/ 4858148 h 6858000"/>
              <a:gd name="connsiteX53-48693" fmla="*/ 6007749 w 6105267"/>
              <a:gd name="connsiteY53-48694" fmla="*/ 4964715 h 6858000"/>
              <a:gd name="connsiteX54-48695" fmla="*/ 6005269 w 6105267"/>
              <a:gd name="connsiteY54-48696" fmla="*/ 5150567 h 6858000"/>
              <a:gd name="connsiteX55-48697" fmla="*/ 6001127 w 6105267"/>
              <a:gd name="connsiteY55-48698" fmla="*/ 5164609 h 6858000"/>
              <a:gd name="connsiteX56-48699" fmla="*/ 5998514 w 6105267"/>
              <a:gd name="connsiteY56-48700" fmla="*/ 5189673 h 6858000"/>
              <a:gd name="connsiteX57-48701" fmla="*/ 6036748 w 6105267"/>
              <a:gd name="connsiteY57-48702" fmla="*/ 5322752 h 6858000"/>
              <a:gd name="connsiteX58-48703" fmla="*/ 6037677 w 6105267"/>
              <a:gd name="connsiteY58-48704" fmla="*/ 5354807 h 6858000"/>
              <a:gd name="connsiteX59-48705" fmla="*/ 6053435 w 6105267"/>
              <a:gd name="connsiteY59-48706" fmla="*/ 5387547 h 6858000"/>
              <a:gd name="connsiteX60-48707" fmla="*/ 6068640 w 6105267"/>
              <a:gd name="connsiteY60-48708" fmla="*/ 5474503 h 6858000"/>
              <a:gd name="connsiteX61-48709" fmla="*/ 6080922 w 6105267"/>
              <a:gd name="connsiteY61-48710" fmla="*/ 5561070 h 6858000"/>
              <a:gd name="connsiteX62-48711" fmla="*/ 6096949 w 6105267"/>
              <a:gd name="connsiteY62-48712" fmla="*/ 5648179 h 6858000"/>
              <a:gd name="connsiteX63-48713" fmla="*/ 6096746 w 6105267"/>
              <a:gd name="connsiteY63-48714" fmla="*/ 5862844 h 6858000"/>
              <a:gd name="connsiteX64-48715" fmla="*/ 6045436 w 6105267"/>
              <a:gd name="connsiteY64-48716" fmla="*/ 6124480 h 6858000"/>
              <a:gd name="connsiteX65-48717" fmla="*/ 6030489 w 6105267"/>
              <a:gd name="connsiteY65-48718" fmla="*/ 6317666 h 6858000"/>
              <a:gd name="connsiteX66-48719" fmla="*/ 6007492 w 6105267"/>
              <a:gd name="connsiteY66-48720" fmla="*/ 6440818 h 6858000"/>
              <a:gd name="connsiteX67-48721" fmla="*/ 6009467 w 6105267"/>
              <a:gd name="connsiteY67-48722" fmla="*/ 6487076 h 6858000"/>
              <a:gd name="connsiteX68-48723" fmla="*/ 5995064 w 6105267"/>
              <a:gd name="connsiteY68-48724" fmla="*/ 6540791 h 6858000"/>
              <a:gd name="connsiteX69-48725" fmla="*/ 5986207 w 6105267"/>
              <a:gd name="connsiteY69-48726" fmla="*/ 6695855 h 6858000"/>
              <a:gd name="connsiteX70-48727" fmla="*/ 5979428 w 6105267"/>
              <a:gd name="connsiteY70-48728" fmla="*/ 6754678 h 6858000"/>
              <a:gd name="connsiteX71-48729" fmla="*/ 5984543 w 6105267"/>
              <a:gd name="connsiteY71-48730" fmla="*/ 6811016 h 6858000"/>
              <a:gd name="connsiteX72-48731" fmla="*/ 5979671 w 6105267"/>
              <a:gd name="connsiteY72-48732" fmla="*/ 6858000 h 6858000"/>
              <a:gd name="connsiteX73-48733" fmla="*/ 0 w 6105267"/>
              <a:gd name="connsiteY73-48734" fmla="*/ 6858000 h 6858000"/>
              <a:gd name="connsiteX74-48735" fmla="*/ 0 w 6105267"/>
              <a:gd name="connsiteY74-48736" fmla="*/ 0 h 6858000"/>
              <a:gd name="connsiteX0-48737" fmla="*/ 0 w 6105267"/>
              <a:gd name="connsiteY0-48738" fmla="*/ 0 h 6858000"/>
              <a:gd name="connsiteX1-48739" fmla="*/ 4965888 w 6105267"/>
              <a:gd name="connsiteY1-48740" fmla="*/ 0 h 6858000"/>
              <a:gd name="connsiteX2-48741" fmla="*/ 4967767 w 6105267"/>
              <a:gd name="connsiteY2-48742" fmla="*/ 7930 h 6858000"/>
              <a:gd name="connsiteX3-48743" fmla="*/ 4979444 w 6105267"/>
              <a:gd name="connsiteY3-48744" fmla="*/ 43921 h 6858000"/>
              <a:gd name="connsiteX4-48745" fmla="*/ 5075458 w 6105267"/>
              <a:gd name="connsiteY4-48746" fmla="*/ 264355 h 6858000"/>
              <a:gd name="connsiteX5-48747" fmla="*/ 5081175 w 6105267"/>
              <a:gd name="connsiteY5-48748" fmla="*/ 277448 h 6858000"/>
              <a:gd name="connsiteX6-48749" fmla="*/ 5097011 w 6105267"/>
              <a:gd name="connsiteY6-48750" fmla="*/ 355616 h 6858000"/>
              <a:gd name="connsiteX7-48751" fmla="*/ 5153000 w 6105267"/>
              <a:gd name="connsiteY7-48752" fmla="*/ 507134 h 6858000"/>
              <a:gd name="connsiteX8-48753" fmla="*/ 5171282 w 6105267"/>
              <a:gd name="connsiteY8-48754" fmla="*/ 602071 h 6858000"/>
              <a:gd name="connsiteX9-48755" fmla="*/ 5189051 w 6105267"/>
              <a:gd name="connsiteY9-48756" fmla="*/ 782518 h 6858000"/>
              <a:gd name="connsiteX10-48757" fmla="*/ 5218707 w 6105267"/>
              <a:gd name="connsiteY10-48758" fmla="*/ 886387 h 6858000"/>
              <a:gd name="connsiteX11-48759" fmla="*/ 5221281 w 6105267"/>
              <a:gd name="connsiteY11-48760" fmla="*/ 920873 h 6858000"/>
              <a:gd name="connsiteX12-48761" fmla="*/ 5201018 w 6105267"/>
              <a:gd name="connsiteY12-48762" fmla="*/ 1095027 h 6858000"/>
              <a:gd name="connsiteX13-48763" fmla="*/ 5189234 w 6105267"/>
              <a:gd name="connsiteY13-48764" fmla="*/ 1186352 h 6858000"/>
              <a:gd name="connsiteX14-48765" fmla="*/ 5202769 w 6105267"/>
              <a:gd name="connsiteY14-48766" fmla="*/ 1269450 h 6858000"/>
              <a:gd name="connsiteX15-48767" fmla="*/ 5225968 w 6105267"/>
              <a:gd name="connsiteY15-48768" fmla="*/ 1357994 h 6858000"/>
              <a:gd name="connsiteX16-48769" fmla="*/ 5226675 w 6105267"/>
              <a:gd name="connsiteY16-48770" fmla="*/ 1385685 h 6858000"/>
              <a:gd name="connsiteX17-48771" fmla="*/ 5237226 w 6105267"/>
              <a:gd name="connsiteY17-48772" fmla="*/ 1441327 h 6858000"/>
              <a:gd name="connsiteX18-48773" fmla="*/ 5255653 w 6105267"/>
              <a:gd name="connsiteY18-48774" fmla="*/ 1524712 h 6858000"/>
              <a:gd name="connsiteX19-48775" fmla="*/ 5263491 w 6105267"/>
              <a:gd name="connsiteY19-48776" fmla="*/ 1642938 h 6858000"/>
              <a:gd name="connsiteX20-48777" fmla="*/ 5256552 w 6105267"/>
              <a:gd name="connsiteY20-48778" fmla="*/ 1672509 h 6858000"/>
              <a:gd name="connsiteX21-48779" fmla="*/ 5264549 w 6105267"/>
              <a:gd name="connsiteY21-48780" fmla="*/ 1837572 h 6858000"/>
              <a:gd name="connsiteX22-48781" fmla="*/ 5255696 w 6105267"/>
              <a:gd name="connsiteY22-48782" fmla="*/ 1953770 h 6858000"/>
              <a:gd name="connsiteX23-48783" fmla="*/ 5252592 w 6105267"/>
              <a:gd name="connsiteY23-48784" fmla="*/ 2092210 h 6858000"/>
              <a:gd name="connsiteX24-48785" fmla="*/ 5257248 w 6105267"/>
              <a:gd name="connsiteY24-48786" fmla="*/ 2203922 h 6858000"/>
              <a:gd name="connsiteX25-48787" fmla="*/ 5262551 w 6105267"/>
              <a:gd name="connsiteY25-48788" fmla="*/ 2288050 h 6858000"/>
              <a:gd name="connsiteX26-48789" fmla="*/ 5293877 w 6105267"/>
              <a:gd name="connsiteY26-48790" fmla="*/ 2368649 h 6858000"/>
              <a:gd name="connsiteX27-48791" fmla="*/ 5311338 w 6105267"/>
              <a:gd name="connsiteY27-48792" fmla="*/ 2404034 h 6858000"/>
              <a:gd name="connsiteX28-48793" fmla="*/ 5338366 w 6105267"/>
              <a:gd name="connsiteY28-48794" fmla="*/ 2465052 h 6858000"/>
              <a:gd name="connsiteX29-48795" fmla="*/ 5371263 w 6105267"/>
              <a:gd name="connsiteY29-48796" fmla="*/ 2586413 h 6858000"/>
              <a:gd name="connsiteX30-48797" fmla="*/ 5407503 w 6105267"/>
              <a:gd name="connsiteY30-48798" fmla="*/ 2786290 h 6858000"/>
              <a:gd name="connsiteX31-48799" fmla="*/ 5407356 w 6105267"/>
              <a:gd name="connsiteY31-48800" fmla="*/ 2787545 h 6858000"/>
              <a:gd name="connsiteX32-48801" fmla="*/ 5457023 w 6105267"/>
              <a:gd name="connsiteY32-48802" fmla="*/ 2858292 h 6858000"/>
              <a:gd name="connsiteX33-48803" fmla="*/ 5503944 w 6105267"/>
              <a:gd name="connsiteY33-48804" fmla="*/ 3123335 h 6858000"/>
              <a:gd name="connsiteX34-48805" fmla="*/ 5525532 w 6105267"/>
              <a:gd name="connsiteY34-48806" fmla="*/ 3258473 h 6858000"/>
              <a:gd name="connsiteX35-48807" fmla="*/ 5589758 w 6105267"/>
              <a:gd name="connsiteY35-48808" fmla="*/ 3453699 h 6858000"/>
              <a:gd name="connsiteX36-48809" fmla="*/ 5596144 w 6105267"/>
              <a:gd name="connsiteY36-48810" fmla="*/ 3534624 h 6858000"/>
              <a:gd name="connsiteX37-48811" fmla="*/ 5597750 w 6105267"/>
              <a:gd name="connsiteY37-48812" fmla="*/ 3534129 h 6858000"/>
              <a:gd name="connsiteX38-48813" fmla="*/ 5618377 w 6105267"/>
              <a:gd name="connsiteY38-48814" fmla="*/ 3588431 h 6858000"/>
              <a:gd name="connsiteX39-48815" fmla="*/ 5655472 w 6105267"/>
              <a:gd name="connsiteY39-48816" fmla="*/ 3678877 h 6858000"/>
              <a:gd name="connsiteX40-48817" fmla="*/ 5683015 w 6105267"/>
              <a:gd name="connsiteY40-48818" fmla="*/ 3762025 h 6858000"/>
              <a:gd name="connsiteX41-48819" fmla="*/ 5696643 w 6105267"/>
              <a:gd name="connsiteY41-48820" fmla="*/ 3773888 h 6858000"/>
              <a:gd name="connsiteX42-48821" fmla="*/ 5768491 w 6105267"/>
              <a:gd name="connsiteY42-48822" fmla="*/ 3914399 h 6858000"/>
              <a:gd name="connsiteX43-48823" fmla="*/ 5793123 w 6105267"/>
              <a:gd name="connsiteY43-48824" fmla="*/ 3969952 h 6858000"/>
              <a:gd name="connsiteX44-48825" fmla="*/ 5808321 w 6105267"/>
              <a:gd name="connsiteY44-48826" fmla="*/ 3988153 h 6858000"/>
              <a:gd name="connsiteX45-48827" fmla="*/ 5860672 w 6105267"/>
              <a:gd name="connsiteY45-48828" fmla="*/ 4061579 h 6858000"/>
              <a:gd name="connsiteX46-48829" fmla="*/ 5894095 w 6105267"/>
              <a:gd name="connsiteY46-48830" fmla="*/ 4128857 h 6858000"/>
              <a:gd name="connsiteX47-48831" fmla="*/ 5903513 w 6105267"/>
              <a:gd name="connsiteY47-48832" fmla="*/ 4187661 h 6858000"/>
              <a:gd name="connsiteX48-48833" fmla="*/ 5949086 w 6105267"/>
              <a:gd name="connsiteY48-48834" fmla="*/ 4366139 h 6858000"/>
              <a:gd name="connsiteX49-48835" fmla="*/ 5949261 w 6105267"/>
              <a:gd name="connsiteY49-48836" fmla="*/ 4449185 h 6858000"/>
              <a:gd name="connsiteX50-48837" fmla="*/ 5961816 w 6105267"/>
              <a:gd name="connsiteY50-48838" fmla="*/ 4494562 h 6858000"/>
              <a:gd name="connsiteX51-48839" fmla="*/ 5998138 w 6105267"/>
              <a:gd name="connsiteY51-48840" fmla="*/ 4697518 h 6858000"/>
              <a:gd name="connsiteX52-48841" fmla="*/ 6007819 w 6105267"/>
              <a:gd name="connsiteY52-48842" fmla="*/ 4858148 h 6858000"/>
              <a:gd name="connsiteX53-48843" fmla="*/ 6007749 w 6105267"/>
              <a:gd name="connsiteY53-48844" fmla="*/ 4964715 h 6858000"/>
              <a:gd name="connsiteX54-48845" fmla="*/ 6005269 w 6105267"/>
              <a:gd name="connsiteY54-48846" fmla="*/ 5150567 h 6858000"/>
              <a:gd name="connsiteX55-48847" fmla="*/ 6001127 w 6105267"/>
              <a:gd name="connsiteY55-48848" fmla="*/ 5164609 h 6858000"/>
              <a:gd name="connsiteX56-48849" fmla="*/ 5998514 w 6105267"/>
              <a:gd name="connsiteY56-48850" fmla="*/ 5189673 h 6858000"/>
              <a:gd name="connsiteX57-48851" fmla="*/ 6036748 w 6105267"/>
              <a:gd name="connsiteY57-48852" fmla="*/ 5322752 h 6858000"/>
              <a:gd name="connsiteX58-48853" fmla="*/ 6037677 w 6105267"/>
              <a:gd name="connsiteY58-48854" fmla="*/ 5354807 h 6858000"/>
              <a:gd name="connsiteX59-48855" fmla="*/ 6053435 w 6105267"/>
              <a:gd name="connsiteY59-48856" fmla="*/ 5387547 h 6858000"/>
              <a:gd name="connsiteX60-48857" fmla="*/ 6068640 w 6105267"/>
              <a:gd name="connsiteY60-48858" fmla="*/ 5474503 h 6858000"/>
              <a:gd name="connsiteX61-48859" fmla="*/ 6080922 w 6105267"/>
              <a:gd name="connsiteY61-48860" fmla="*/ 5561070 h 6858000"/>
              <a:gd name="connsiteX62-48861" fmla="*/ 6096949 w 6105267"/>
              <a:gd name="connsiteY62-48862" fmla="*/ 5648179 h 6858000"/>
              <a:gd name="connsiteX63-48863" fmla="*/ 6096746 w 6105267"/>
              <a:gd name="connsiteY63-48864" fmla="*/ 5862844 h 6858000"/>
              <a:gd name="connsiteX64-48865" fmla="*/ 6045436 w 6105267"/>
              <a:gd name="connsiteY64-48866" fmla="*/ 6124480 h 6858000"/>
              <a:gd name="connsiteX65-48867" fmla="*/ 6030489 w 6105267"/>
              <a:gd name="connsiteY65-48868" fmla="*/ 6317666 h 6858000"/>
              <a:gd name="connsiteX66-48869" fmla="*/ 6007492 w 6105267"/>
              <a:gd name="connsiteY66-48870" fmla="*/ 6440818 h 6858000"/>
              <a:gd name="connsiteX67-48871" fmla="*/ 6009467 w 6105267"/>
              <a:gd name="connsiteY67-48872" fmla="*/ 6487076 h 6858000"/>
              <a:gd name="connsiteX68-48873" fmla="*/ 5995064 w 6105267"/>
              <a:gd name="connsiteY68-48874" fmla="*/ 6540791 h 6858000"/>
              <a:gd name="connsiteX69-48875" fmla="*/ 5986207 w 6105267"/>
              <a:gd name="connsiteY69-48876" fmla="*/ 6695855 h 6858000"/>
              <a:gd name="connsiteX70-48877" fmla="*/ 5979428 w 6105267"/>
              <a:gd name="connsiteY70-48878" fmla="*/ 6754678 h 6858000"/>
              <a:gd name="connsiteX71-48879" fmla="*/ 5984543 w 6105267"/>
              <a:gd name="connsiteY71-48880" fmla="*/ 6811016 h 6858000"/>
              <a:gd name="connsiteX72-48881" fmla="*/ 5979671 w 6105267"/>
              <a:gd name="connsiteY72-48882" fmla="*/ 6858000 h 6858000"/>
              <a:gd name="connsiteX73-48883" fmla="*/ 0 w 6105267"/>
              <a:gd name="connsiteY73-48884" fmla="*/ 6858000 h 6858000"/>
              <a:gd name="connsiteX74-48885" fmla="*/ 0 w 6105267"/>
              <a:gd name="connsiteY74-48886" fmla="*/ 0 h 6858000"/>
              <a:gd name="connsiteX0-48887" fmla="*/ 0 w 6105267"/>
              <a:gd name="connsiteY0-48888" fmla="*/ 0 h 6858000"/>
              <a:gd name="connsiteX1-48889" fmla="*/ 4965888 w 6105267"/>
              <a:gd name="connsiteY1-48890" fmla="*/ 0 h 6858000"/>
              <a:gd name="connsiteX2-48891" fmla="*/ 4967767 w 6105267"/>
              <a:gd name="connsiteY2-48892" fmla="*/ 7930 h 6858000"/>
              <a:gd name="connsiteX3-48893" fmla="*/ 4979444 w 6105267"/>
              <a:gd name="connsiteY3-48894" fmla="*/ 43921 h 6858000"/>
              <a:gd name="connsiteX4-48895" fmla="*/ 5075458 w 6105267"/>
              <a:gd name="connsiteY4-48896" fmla="*/ 264355 h 6858000"/>
              <a:gd name="connsiteX5-48897" fmla="*/ 5081175 w 6105267"/>
              <a:gd name="connsiteY5-48898" fmla="*/ 277448 h 6858000"/>
              <a:gd name="connsiteX6-48899" fmla="*/ 5097011 w 6105267"/>
              <a:gd name="connsiteY6-48900" fmla="*/ 355616 h 6858000"/>
              <a:gd name="connsiteX7-48901" fmla="*/ 5153000 w 6105267"/>
              <a:gd name="connsiteY7-48902" fmla="*/ 507134 h 6858000"/>
              <a:gd name="connsiteX8-48903" fmla="*/ 5171282 w 6105267"/>
              <a:gd name="connsiteY8-48904" fmla="*/ 602071 h 6858000"/>
              <a:gd name="connsiteX9-48905" fmla="*/ 5189051 w 6105267"/>
              <a:gd name="connsiteY9-48906" fmla="*/ 782518 h 6858000"/>
              <a:gd name="connsiteX10-48907" fmla="*/ 5218707 w 6105267"/>
              <a:gd name="connsiteY10-48908" fmla="*/ 886387 h 6858000"/>
              <a:gd name="connsiteX11-48909" fmla="*/ 5221281 w 6105267"/>
              <a:gd name="connsiteY11-48910" fmla="*/ 920873 h 6858000"/>
              <a:gd name="connsiteX12-48911" fmla="*/ 5201018 w 6105267"/>
              <a:gd name="connsiteY12-48912" fmla="*/ 1095027 h 6858000"/>
              <a:gd name="connsiteX13-48913" fmla="*/ 5189234 w 6105267"/>
              <a:gd name="connsiteY13-48914" fmla="*/ 1186352 h 6858000"/>
              <a:gd name="connsiteX14-48915" fmla="*/ 5207532 w 6105267"/>
              <a:gd name="connsiteY14-48916" fmla="*/ 1278975 h 6858000"/>
              <a:gd name="connsiteX15-48917" fmla="*/ 5225968 w 6105267"/>
              <a:gd name="connsiteY15-48918" fmla="*/ 1357994 h 6858000"/>
              <a:gd name="connsiteX16-48919" fmla="*/ 5226675 w 6105267"/>
              <a:gd name="connsiteY16-48920" fmla="*/ 1385685 h 6858000"/>
              <a:gd name="connsiteX17-48921" fmla="*/ 5237226 w 6105267"/>
              <a:gd name="connsiteY17-48922" fmla="*/ 1441327 h 6858000"/>
              <a:gd name="connsiteX18-48923" fmla="*/ 5255653 w 6105267"/>
              <a:gd name="connsiteY18-48924" fmla="*/ 1524712 h 6858000"/>
              <a:gd name="connsiteX19-48925" fmla="*/ 5263491 w 6105267"/>
              <a:gd name="connsiteY19-48926" fmla="*/ 1642938 h 6858000"/>
              <a:gd name="connsiteX20-48927" fmla="*/ 5256552 w 6105267"/>
              <a:gd name="connsiteY20-48928" fmla="*/ 1672509 h 6858000"/>
              <a:gd name="connsiteX21-48929" fmla="*/ 5264549 w 6105267"/>
              <a:gd name="connsiteY21-48930" fmla="*/ 1837572 h 6858000"/>
              <a:gd name="connsiteX22-48931" fmla="*/ 5255696 w 6105267"/>
              <a:gd name="connsiteY22-48932" fmla="*/ 1953770 h 6858000"/>
              <a:gd name="connsiteX23-48933" fmla="*/ 5252592 w 6105267"/>
              <a:gd name="connsiteY23-48934" fmla="*/ 2092210 h 6858000"/>
              <a:gd name="connsiteX24-48935" fmla="*/ 5257248 w 6105267"/>
              <a:gd name="connsiteY24-48936" fmla="*/ 2203922 h 6858000"/>
              <a:gd name="connsiteX25-48937" fmla="*/ 5262551 w 6105267"/>
              <a:gd name="connsiteY25-48938" fmla="*/ 2288050 h 6858000"/>
              <a:gd name="connsiteX26-48939" fmla="*/ 5293877 w 6105267"/>
              <a:gd name="connsiteY26-48940" fmla="*/ 2368649 h 6858000"/>
              <a:gd name="connsiteX27-48941" fmla="*/ 5311338 w 6105267"/>
              <a:gd name="connsiteY27-48942" fmla="*/ 2404034 h 6858000"/>
              <a:gd name="connsiteX28-48943" fmla="*/ 5338366 w 6105267"/>
              <a:gd name="connsiteY28-48944" fmla="*/ 2465052 h 6858000"/>
              <a:gd name="connsiteX29-48945" fmla="*/ 5371263 w 6105267"/>
              <a:gd name="connsiteY29-48946" fmla="*/ 2586413 h 6858000"/>
              <a:gd name="connsiteX30-48947" fmla="*/ 5407503 w 6105267"/>
              <a:gd name="connsiteY30-48948" fmla="*/ 2786290 h 6858000"/>
              <a:gd name="connsiteX31-48949" fmla="*/ 5407356 w 6105267"/>
              <a:gd name="connsiteY31-48950" fmla="*/ 2787545 h 6858000"/>
              <a:gd name="connsiteX32-48951" fmla="*/ 5457023 w 6105267"/>
              <a:gd name="connsiteY32-48952" fmla="*/ 2858292 h 6858000"/>
              <a:gd name="connsiteX33-48953" fmla="*/ 5503944 w 6105267"/>
              <a:gd name="connsiteY33-48954" fmla="*/ 3123335 h 6858000"/>
              <a:gd name="connsiteX34-48955" fmla="*/ 5525532 w 6105267"/>
              <a:gd name="connsiteY34-48956" fmla="*/ 3258473 h 6858000"/>
              <a:gd name="connsiteX35-48957" fmla="*/ 5589758 w 6105267"/>
              <a:gd name="connsiteY35-48958" fmla="*/ 3453699 h 6858000"/>
              <a:gd name="connsiteX36-48959" fmla="*/ 5596144 w 6105267"/>
              <a:gd name="connsiteY36-48960" fmla="*/ 3534624 h 6858000"/>
              <a:gd name="connsiteX37-48961" fmla="*/ 5597750 w 6105267"/>
              <a:gd name="connsiteY37-48962" fmla="*/ 3534129 h 6858000"/>
              <a:gd name="connsiteX38-48963" fmla="*/ 5618377 w 6105267"/>
              <a:gd name="connsiteY38-48964" fmla="*/ 3588431 h 6858000"/>
              <a:gd name="connsiteX39-48965" fmla="*/ 5655472 w 6105267"/>
              <a:gd name="connsiteY39-48966" fmla="*/ 3678877 h 6858000"/>
              <a:gd name="connsiteX40-48967" fmla="*/ 5683015 w 6105267"/>
              <a:gd name="connsiteY40-48968" fmla="*/ 3762025 h 6858000"/>
              <a:gd name="connsiteX41-48969" fmla="*/ 5696643 w 6105267"/>
              <a:gd name="connsiteY41-48970" fmla="*/ 3773888 h 6858000"/>
              <a:gd name="connsiteX42-48971" fmla="*/ 5768491 w 6105267"/>
              <a:gd name="connsiteY42-48972" fmla="*/ 3914399 h 6858000"/>
              <a:gd name="connsiteX43-48973" fmla="*/ 5793123 w 6105267"/>
              <a:gd name="connsiteY43-48974" fmla="*/ 3969952 h 6858000"/>
              <a:gd name="connsiteX44-48975" fmla="*/ 5808321 w 6105267"/>
              <a:gd name="connsiteY44-48976" fmla="*/ 3988153 h 6858000"/>
              <a:gd name="connsiteX45-48977" fmla="*/ 5860672 w 6105267"/>
              <a:gd name="connsiteY45-48978" fmla="*/ 4061579 h 6858000"/>
              <a:gd name="connsiteX46-48979" fmla="*/ 5894095 w 6105267"/>
              <a:gd name="connsiteY46-48980" fmla="*/ 4128857 h 6858000"/>
              <a:gd name="connsiteX47-48981" fmla="*/ 5903513 w 6105267"/>
              <a:gd name="connsiteY47-48982" fmla="*/ 4187661 h 6858000"/>
              <a:gd name="connsiteX48-48983" fmla="*/ 5949086 w 6105267"/>
              <a:gd name="connsiteY48-48984" fmla="*/ 4366139 h 6858000"/>
              <a:gd name="connsiteX49-48985" fmla="*/ 5949261 w 6105267"/>
              <a:gd name="connsiteY49-48986" fmla="*/ 4449185 h 6858000"/>
              <a:gd name="connsiteX50-48987" fmla="*/ 5961816 w 6105267"/>
              <a:gd name="connsiteY50-48988" fmla="*/ 4494562 h 6858000"/>
              <a:gd name="connsiteX51-48989" fmla="*/ 5998138 w 6105267"/>
              <a:gd name="connsiteY51-48990" fmla="*/ 4697518 h 6858000"/>
              <a:gd name="connsiteX52-48991" fmla="*/ 6007819 w 6105267"/>
              <a:gd name="connsiteY52-48992" fmla="*/ 4858148 h 6858000"/>
              <a:gd name="connsiteX53-48993" fmla="*/ 6007749 w 6105267"/>
              <a:gd name="connsiteY53-48994" fmla="*/ 4964715 h 6858000"/>
              <a:gd name="connsiteX54-48995" fmla="*/ 6005269 w 6105267"/>
              <a:gd name="connsiteY54-48996" fmla="*/ 5150567 h 6858000"/>
              <a:gd name="connsiteX55-48997" fmla="*/ 6001127 w 6105267"/>
              <a:gd name="connsiteY55-48998" fmla="*/ 5164609 h 6858000"/>
              <a:gd name="connsiteX56-48999" fmla="*/ 5998514 w 6105267"/>
              <a:gd name="connsiteY56-49000" fmla="*/ 5189673 h 6858000"/>
              <a:gd name="connsiteX57-49001" fmla="*/ 6036748 w 6105267"/>
              <a:gd name="connsiteY57-49002" fmla="*/ 5322752 h 6858000"/>
              <a:gd name="connsiteX58-49003" fmla="*/ 6037677 w 6105267"/>
              <a:gd name="connsiteY58-49004" fmla="*/ 5354807 h 6858000"/>
              <a:gd name="connsiteX59-49005" fmla="*/ 6053435 w 6105267"/>
              <a:gd name="connsiteY59-49006" fmla="*/ 5387547 h 6858000"/>
              <a:gd name="connsiteX60-49007" fmla="*/ 6068640 w 6105267"/>
              <a:gd name="connsiteY60-49008" fmla="*/ 5474503 h 6858000"/>
              <a:gd name="connsiteX61-49009" fmla="*/ 6080922 w 6105267"/>
              <a:gd name="connsiteY61-49010" fmla="*/ 5561070 h 6858000"/>
              <a:gd name="connsiteX62-49011" fmla="*/ 6096949 w 6105267"/>
              <a:gd name="connsiteY62-49012" fmla="*/ 5648179 h 6858000"/>
              <a:gd name="connsiteX63-49013" fmla="*/ 6096746 w 6105267"/>
              <a:gd name="connsiteY63-49014" fmla="*/ 5862844 h 6858000"/>
              <a:gd name="connsiteX64-49015" fmla="*/ 6045436 w 6105267"/>
              <a:gd name="connsiteY64-49016" fmla="*/ 6124480 h 6858000"/>
              <a:gd name="connsiteX65-49017" fmla="*/ 6030489 w 6105267"/>
              <a:gd name="connsiteY65-49018" fmla="*/ 6317666 h 6858000"/>
              <a:gd name="connsiteX66-49019" fmla="*/ 6007492 w 6105267"/>
              <a:gd name="connsiteY66-49020" fmla="*/ 6440818 h 6858000"/>
              <a:gd name="connsiteX67-49021" fmla="*/ 6009467 w 6105267"/>
              <a:gd name="connsiteY67-49022" fmla="*/ 6487076 h 6858000"/>
              <a:gd name="connsiteX68-49023" fmla="*/ 5995064 w 6105267"/>
              <a:gd name="connsiteY68-49024" fmla="*/ 6540791 h 6858000"/>
              <a:gd name="connsiteX69-49025" fmla="*/ 5986207 w 6105267"/>
              <a:gd name="connsiteY69-49026" fmla="*/ 6695855 h 6858000"/>
              <a:gd name="connsiteX70-49027" fmla="*/ 5979428 w 6105267"/>
              <a:gd name="connsiteY70-49028" fmla="*/ 6754678 h 6858000"/>
              <a:gd name="connsiteX71-49029" fmla="*/ 5984543 w 6105267"/>
              <a:gd name="connsiteY71-49030" fmla="*/ 6811016 h 6858000"/>
              <a:gd name="connsiteX72-49031" fmla="*/ 5979671 w 6105267"/>
              <a:gd name="connsiteY72-49032" fmla="*/ 6858000 h 6858000"/>
              <a:gd name="connsiteX73-49033" fmla="*/ 0 w 6105267"/>
              <a:gd name="connsiteY73-49034" fmla="*/ 6858000 h 6858000"/>
              <a:gd name="connsiteX74-49035" fmla="*/ 0 w 6105267"/>
              <a:gd name="connsiteY74-49036" fmla="*/ 0 h 6858000"/>
              <a:gd name="connsiteX0-49037" fmla="*/ 0 w 6105267"/>
              <a:gd name="connsiteY0-49038" fmla="*/ 0 h 6858000"/>
              <a:gd name="connsiteX1-49039" fmla="*/ 4965888 w 6105267"/>
              <a:gd name="connsiteY1-49040" fmla="*/ 0 h 6858000"/>
              <a:gd name="connsiteX2-49041" fmla="*/ 4967767 w 6105267"/>
              <a:gd name="connsiteY2-49042" fmla="*/ 7930 h 6858000"/>
              <a:gd name="connsiteX3-49043" fmla="*/ 4979444 w 6105267"/>
              <a:gd name="connsiteY3-49044" fmla="*/ 43921 h 6858000"/>
              <a:gd name="connsiteX4-49045" fmla="*/ 5075458 w 6105267"/>
              <a:gd name="connsiteY4-49046" fmla="*/ 264355 h 6858000"/>
              <a:gd name="connsiteX5-49047" fmla="*/ 5081175 w 6105267"/>
              <a:gd name="connsiteY5-49048" fmla="*/ 277448 h 6858000"/>
              <a:gd name="connsiteX6-49049" fmla="*/ 5097011 w 6105267"/>
              <a:gd name="connsiteY6-49050" fmla="*/ 355616 h 6858000"/>
              <a:gd name="connsiteX7-49051" fmla="*/ 5153000 w 6105267"/>
              <a:gd name="connsiteY7-49052" fmla="*/ 507134 h 6858000"/>
              <a:gd name="connsiteX8-49053" fmla="*/ 5171282 w 6105267"/>
              <a:gd name="connsiteY8-49054" fmla="*/ 602071 h 6858000"/>
              <a:gd name="connsiteX9-49055" fmla="*/ 5189051 w 6105267"/>
              <a:gd name="connsiteY9-49056" fmla="*/ 782518 h 6858000"/>
              <a:gd name="connsiteX10-49057" fmla="*/ 5218707 w 6105267"/>
              <a:gd name="connsiteY10-49058" fmla="*/ 886387 h 6858000"/>
              <a:gd name="connsiteX11-49059" fmla="*/ 5221281 w 6105267"/>
              <a:gd name="connsiteY11-49060" fmla="*/ 920873 h 6858000"/>
              <a:gd name="connsiteX12-49061" fmla="*/ 5201018 w 6105267"/>
              <a:gd name="connsiteY12-49062" fmla="*/ 1095027 h 6858000"/>
              <a:gd name="connsiteX13-49063" fmla="*/ 5205902 w 6105267"/>
              <a:gd name="connsiteY13-49064" fmla="*/ 1203021 h 6858000"/>
              <a:gd name="connsiteX14-49065" fmla="*/ 5207532 w 6105267"/>
              <a:gd name="connsiteY14-49066" fmla="*/ 1278975 h 6858000"/>
              <a:gd name="connsiteX15-49067" fmla="*/ 5225968 w 6105267"/>
              <a:gd name="connsiteY15-49068" fmla="*/ 1357994 h 6858000"/>
              <a:gd name="connsiteX16-49069" fmla="*/ 5226675 w 6105267"/>
              <a:gd name="connsiteY16-49070" fmla="*/ 1385685 h 6858000"/>
              <a:gd name="connsiteX17-49071" fmla="*/ 5237226 w 6105267"/>
              <a:gd name="connsiteY17-49072" fmla="*/ 1441327 h 6858000"/>
              <a:gd name="connsiteX18-49073" fmla="*/ 5255653 w 6105267"/>
              <a:gd name="connsiteY18-49074" fmla="*/ 1524712 h 6858000"/>
              <a:gd name="connsiteX19-49075" fmla="*/ 5263491 w 6105267"/>
              <a:gd name="connsiteY19-49076" fmla="*/ 1642938 h 6858000"/>
              <a:gd name="connsiteX20-49077" fmla="*/ 5256552 w 6105267"/>
              <a:gd name="connsiteY20-49078" fmla="*/ 1672509 h 6858000"/>
              <a:gd name="connsiteX21-49079" fmla="*/ 5264549 w 6105267"/>
              <a:gd name="connsiteY21-49080" fmla="*/ 1837572 h 6858000"/>
              <a:gd name="connsiteX22-49081" fmla="*/ 5255696 w 6105267"/>
              <a:gd name="connsiteY22-49082" fmla="*/ 1953770 h 6858000"/>
              <a:gd name="connsiteX23-49083" fmla="*/ 5252592 w 6105267"/>
              <a:gd name="connsiteY23-49084" fmla="*/ 2092210 h 6858000"/>
              <a:gd name="connsiteX24-49085" fmla="*/ 5257248 w 6105267"/>
              <a:gd name="connsiteY24-49086" fmla="*/ 2203922 h 6858000"/>
              <a:gd name="connsiteX25-49087" fmla="*/ 5262551 w 6105267"/>
              <a:gd name="connsiteY25-49088" fmla="*/ 2288050 h 6858000"/>
              <a:gd name="connsiteX26-49089" fmla="*/ 5293877 w 6105267"/>
              <a:gd name="connsiteY26-49090" fmla="*/ 2368649 h 6858000"/>
              <a:gd name="connsiteX27-49091" fmla="*/ 5311338 w 6105267"/>
              <a:gd name="connsiteY27-49092" fmla="*/ 2404034 h 6858000"/>
              <a:gd name="connsiteX28-49093" fmla="*/ 5338366 w 6105267"/>
              <a:gd name="connsiteY28-49094" fmla="*/ 2465052 h 6858000"/>
              <a:gd name="connsiteX29-49095" fmla="*/ 5371263 w 6105267"/>
              <a:gd name="connsiteY29-49096" fmla="*/ 2586413 h 6858000"/>
              <a:gd name="connsiteX30-49097" fmla="*/ 5407503 w 6105267"/>
              <a:gd name="connsiteY30-49098" fmla="*/ 2786290 h 6858000"/>
              <a:gd name="connsiteX31-49099" fmla="*/ 5407356 w 6105267"/>
              <a:gd name="connsiteY31-49100" fmla="*/ 2787545 h 6858000"/>
              <a:gd name="connsiteX32-49101" fmla="*/ 5457023 w 6105267"/>
              <a:gd name="connsiteY32-49102" fmla="*/ 2858292 h 6858000"/>
              <a:gd name="connsiteX33-49103" fmla="*/ 5503944 w 6105267"/>
              <a:gd name="connsiteY33-49104" fmla="*/ 3123335 h 6858000"/>
              <a:gd name="connsiteX34-49105" fmla="*/ 5525532 w 6105267"/>
              <a:gd name="connsiteY34-49106" fmla="*/ 3258473 h 6858000"/>
              <a:gd name="connsiteX35-49107" fmla="*/ 5589758 w 6105267"/>
              <a:gd name="connsiteY35-49108" fmla="*/ 3453699 h 6858000"/>
              <a:gd name="connsiteX36-49109" fmla="*/ 5596144 w 6105267"/>
              <a:gd name="connsiteY36-49110" fmla="*/ 3534624 h 6858000"/>
              <a:gd name="connsiteX37-49111" fmla="*/ 5597750 w 6105267"/>
              <a:gd name="connsiteY37-49112" fmla="*/ 3534129 h 6858000"/>
              <a:gd name="connsiteX38-49113" fmla="*/ 5618377 w 6105267"/>
              <a:gd name="connsiteY38-49114" fmla="*/ 3588431 h 6858000"/>
              <a:gd name="connsiteX39-49115" fmla="*/ 5655472 w 6105267"/>
              <a:gd name="connsiteY39-49116" fmla="*/ 3678877 h 6858000"/>
              <a:gd name="connsiteX40-49117" fmla="*/ 5683015 w 6105267"/>
              <a:gd name="connsiteY40-49118" fmla="*/ 3762025 h 6858000"/>
              <a:gd name="connsiteX41-49119" fmla="*/ 5696643 w 6105267"/>
              <a:gd name="connsiteY41-49120" fmla="*/ 3773888 h 6858000"/>
              <a:gd name="connsiteX42-49121" fmla="*/ 5768491 w 6105267"/>
              <a:gd name="connsiteY42-49122" fmla="*/ 3914399 h 6858000"/>
              <a:gd name="connsiteX43-49123" fmla="*/ 5793123 w 6105267"/>
              <a:gd name="connsiteY43-49124" fmla="*/ 3969952 h 6858000"/>
              <a:gd name="connsiteX44-49125" fmla="*/ 5808321 w 6105267"/>
              <a:gd name="connsiteY44-49126" fmla="*/ 3988153 h 6858000"/>
              <a:gd name="connsiteX45-49127" fmla="*/ 5860672 w 6105267"/>
              <a:gd name="connsiteY45-49128" fmla="*/ 4061579 h 6858000"/>
              <a:gd name="connsiteX46-49129" fmla="*/ 5894095 w 6105267"/>
              <a:gd name="connsiteY46-49130" fmla="*/ 4128857 h 6858000"/>
              <a:gd name="connsiteX47-49131" fmla="*/ 5903513 w 6105267"/>
              <a:gd name="connsiteY47-49132" fmla="*/ 4187661 h 6858000"/>
              <a:gd name="connsiteX48-49133" fmla="*/ 5949086 w 6105267"/>
              <a:gd name="connsiteY48-49134" fmla="*/ 4366139 h 6858000"/>
              <a:gd name="connsiteX49-49135" fmla="*/ 5949261 w 6105267"/>
              <a:gd name="connsiteY49-49136" fmla="*/ 4449185 h 6858000"/>
              <a:gd name="connsiteX50-49137" fmla="*/ 5961816 w 6105267"/>
              <a:gd name="connsiteY50-49138" fmla="*/ 4494562 h 6858000"/>
              <a:gd name="connsiteX51-49139" fmla="*/ 5998138 w 6105267"/>
              <a:gd name="connsiteY51-49140" fmla="*/ 4697518 h 6858000"/>
              <a:gd name="connsiteX52-49141" fmla="*/ 6007819 w 6105267"/>
              <a:gd name="connsiteY52-49142" fmla="*/ 4858148 h 6858000"/>
              <a:gd name="connsiteX53-49143" fmla="*/ 6007749 w 6105267"/>
              <a:gd name="connsiteY53-49144" fmla="*/ 4964715 h 6858000"/>
              <a:gd name="connsiteX54-49145" fmla="*/ 6005269 w 6105267"/>
              <a:gd name="connsiteY54-49146" fmla="*/ 5150567 h 6858000"/>
              <a:gd name="connsiteX55-49147" fmla="*/ 6001127 w 6105267"/>
              <a:gd name="connsiteY55-49148" fmla="*/ 5164609 h 6858000"/>
              <a:gd name="connsiteX56-49149" fmla="*/ 5998514 w 6105267"/>
              <a:gd name="connsiteY56-49150" fmla="*/ 5189673 h 6858000"/>
              <a:gd name="connsiteX57-49151" fmla="*/ 6036748 w 6105267"/>
              <a:gd name="connsiteY57-49152" fmla="*/ 5322752 h 6858000"/>
              <a:gd name="connsiteX58-49153" fmla="*/ 6037677 w 6105267"/>
              <a:gd name="connsiteY58-49154" fmla="*/ 5354807 h 6858000"/>
              <a:gd name="connsiteX59-49155" fmla="*/ 6053435 w 6105267"/>
              <a:gd name="connsiteY59-49156" fmla="*/ 5387547 h 6858000"/>
              <a:gd name="connsiteX60-49157" fmla="*/ 6068640 w 6105267"/>
              <a:gd name="connsiteY60-49158" fmla="*/ 5474503 h 6858000"/>
              <a:gd name="connsiteX61-49159" fmla="*/ 6080922 w 6105267"/>
              <a:gd name="connsiteY61-49160" fmla="*/ 5561070 h 6858000"/>
              <a:gd name="connsiteX62-49161" fmla="*/ 6096949 w 6105267"/>
              <a:gd name="connsiteY62-49162" fmla="*/ 5648179 h 6858000"/>
              <a:gd name="connsiteX63-49163" fmla="*/ 6096746 w 6105267"/>
              <a:gd name="connsiteY63-49164" fmla="*/ 5862844 h 6858000"/>
              <a:gd name="connsiteX64-49165" fmla="*/ 6045436 w 6105267"/>
              <a:gd name="connsiteY64-49166" fmla="*/ 6124480 h 6858000"/>
              <a:gd name="connsiteX65-49167" fmla="*/ 6030489 w 6105267"/>
              <a:gd name="connsiteY65-49168" fmla="*/ 6317666 h 6858000"/>
              <a:gd name="connsiteX66-49169" fmla="*/ 6007492 w 6105267"/>
              <a:gd name="connsiteY66-49170" fmla="*/ 6440818 h 6858000"/>
              <a:gd name="connsiteX67-49171" fmla="*/ 6009467 w 6105267"/>
              <a:gd name="connsiteY67-49172" fmla="*/ 6487076 h 6858000"/>
              <a:gd name="connsiteX68-49173" fmla="*/ 5995064 w 6105267"/>
              <a:gd name="connsiteY68-49174" fmla="*/ 6540791 h 6858000"/>
              <a:gd name="connsiteX69-49175" fmla="*/ 5986207 w 6105267"/>
              <a:gd name="connsiteY69-49176" fmla="*/ 6695855 h 6858000"/>
              <a:gd name="connsiteX70-49177" fmla="*/ 5979428 w 6105267"/>
              <a:gd name="connsiteY70-49178" fmla="*/ 6754678 h 6858000"/>
              <a:gd name="connsiteX71-49179" fmla="*/ 5984543 w 6105267"/>
              <a:gd name="connsiteY71-49180" fmla="*/ 6811016 h 6858000"/>
              <a:gd name="connsiteX72-49181" fmla="*/ 5979671 w 6105267"/>
              <a:gd name="connsiteY72-49182" fmla="*/ 6858000 h 6858000"/>
              <a:gd name="connsiteX73-49183" fmla="*/ 0 w 6105267"/>
              <a:gd name="connsiteY73-49184" fmla="*/ 6858000 h 6858000"/>
              <a:gd name="connsiteX74-49185" fmla="*/ 0 w 6105267"/>
              <a:gd name="connsiteY74-49186" fmla="*/ 0 h 6858000"/>
              <a:gd name="connsiteX0-49187" fmla="*/ 0 w 6105267"/>
              <a:gd name="connsiteY0-49188" fmla="*/ 0 h 6858000"/>
              <a:gd name="connsiteX1-49189" fmla="*/ 4965888 w 6105267"/>
              <a:gd name="connsiteY1-49190" fmla="*/ 0 h 6858000"/>
              <a:gd name="connsiteX2-49191" fmla="*/ 4967767 w 6105267"/>
              <a:gd name="connsiteY2-49192" fmla="*/ 7930 h 6858000"/>
              <a:gd name="connsiteX3-49193" fmla="*/ 4979444 w 6105267"/>
              <a:gd name="connsiteY3-49194" fmla="*/ 43921 h 6858000"/>
              <a:gd name="connsiteX4-49195" fmla="*/ 5075458 w 6105267"/>
              <a:gd name="connsiteY4-49196" fmla="*/ 264355 h 6858000"/>
              <a:gd name="connsiteX5-49197" fmla="*/ 5081175 w 6105267"/>
              <a:gd name="connsiteY5-49198" fmla="*/ 277448 h 6858000"/>
              <a:gd name="connsiteX6-49199" fmla="*/ 5097011 w 6105267"/>
              <a:gd name="connsiteY6-49200" fmla="*/ 355616 h 6858000"/>
              <a:gd name="connsiteX7-49201" fmla="*/ 5153000 w 6105267"/>
              <a:gd name="connsiteY7-49202" fmla="*/ 507134 h 6858000"/>
              <a:gd name="connsiteX8-49203" fmla="*/ 5171282 w 6105267"/>
              <a:gd name="connsiteY8-49204" fmla="*/ 602071 h 6858000"/>
              <a:gd name="connsiteX9-49205" fmla="*/ 5189051 w 6105267"/>
              <a:gd name="connsiteY9-49206" fmla="*/ 782518 h 6858000"/>
              <a:gd name="connsiteX10-49207" fmla="*/ 5218707 w 6105267"/>
              <a:gd name="connsiteY10-49208" fmla="*/ 886387 h 6858000"/>
              <a:gd name="connsiteX11-49209" fmla="*/ 5221281 w 6105267"/>
              <a:gd name="connsiteY11-49210" fmla="*/ 920873 h 6858000"/>
              <a:gd name="connsiteX12-49211" fmla="*/ 5201018 w 6105267"/>
              <a:gd name="connsiteY12-49212" fmla="*/ 1095027 h 6858000"/>
              <a:gd name="connsiteX13-49213" fmla="*/ 5205902 w 6105267"/>
              <a:gd name="connsiteY13-49214" fmla="*/ 1203021 h 6858000"/>
              <a:gd name="connsiteX14-49215" fmla="*/ 5207532 w 6105267"/>
              <a:gd name="connsiteY14-49216" fmla="*/ 1278975 h 6858000"/>
              <a:gd name="connsiteX15-49217" fmla="*/ 5225968 w 6105267"/>
              <a:gd name="connsiteY15-49218" fmla="*/ 1357994 h 6858000"/>
              <a:gd name="connsiteX16-49219" fmla="*/ 5226675 w 6105267"/>
              <a:gd name="connsiteY16-49220" fmla="*/ 1385685 h 6858000"/>
              <a:gd name="connsiteX17-49221" fmla="*/ 5237226 w 6105267"/>
              <a:gd name="connsiteY17-49222" fmla="*/ 1441327 h 6858000"/>
              <a:gd name="connsiteX18-49223" fmla="*/ 5255653 w 6105267"/>
              <a:gd name="connsiteY18-49224" fmla="*/ 1524712 h 6858000"/>
              <a:gd name="connsiteX19-49225" fmla="*/ 5263491 w 6105267"/>
              <a:gd name="connsiteY19-49226" fmla="*/ 1642938 h 6858000"/>
              <a:gd name="connsiteX20-49227" fmla="*/ 5256552 w 6105267"/>
              <a:gd name="connsiteY20-49228" fmla="*/ 1672509 h 6858000"/>
              <a:gd name="connsiteX21-49229" fmla="*/ 5264549 w 6105267"/>
              <a:gd name="connsiteY21-49230" fmla="*/ 1837572 h 6858000"/>
              <a:gd name="connsiteX22-49231" fmla="*/ 5255696 w 6105267"/>
              <a:gd name="connsiteY22-49232" fmla="*/ 1953770 h 6858000"/>
              <a:gd name="connsiteX23-49233" fmla="*/ 5252592 w 6105267"/>
              <a:gd name="connsiteY23-49234" fmla="*/ 2092210 h 6858000"/>
              <a:gd name="connsiteX24-49235" fmla="*/ 5257248 w 6105267"/>
              <a:gd name="connsiteY24-49236" fmla="*/ 2203922 h 6858000"/>
              <a:gd name="connsiteX25-49237" fmla="*/ 5262551 w 6105267"/>
              <a:gd name="connsiteY25-49238" fmla="*/ 2288050 h 6858000"/>
              <a:gd name="connsiteX26-49239" fmla="*/ 5293877 w 6105267"/>
              <a:gd name="connsiteY26-49240" fmla="*/ 2368649 h 6858000"/>
              <a:gd name="connsiteX27-49241" fmla="*/ 5311338 w 6105267"/>
              <a:gd name="connsiteY27-49242" fmla="*/ 2404034 h 6858000"/>
              <a:gd name="connsiteX28-49243" fmla="*/ 5338366 w 6105267"/>
              <a:gd name="connsiteY28-49244" fmla="*/ 2465052 h 6858000"/>
              <a:gd name="connsiteX29-49245" fmla="*/ 5371263 w 6105267"/>
              <a:gd name="connsiteY29-49246" fmla="*/ 2586413 h 6858000"/>
              <a:gd name="connsiteX30-49247" fmla="*/ 5407503 w 6105267"/>
              <a:gd name="connsiteY30-49248" fmla="*/ 2786290 h 6858000"/>
              <a:gd name="connsiteX31-49249" fmla="*/ 5407356 w 6105267"/>
              <a:gd name="connsiteY31-49250" fmla="*/ 2787545 h 6858000"/>
              <a:gd name="connsiteX32-49251" fmla="*/ 5457023 w 6105267"/>
              <a:gd name="connsiteY32-49252" fmla="*/ 2858292 h 6858000"/>
              <a:gd name="connsiteX33-49253" fmla="*/ 5503944 w 6105267"/>
              <a:gd name="connsiteY33-49254" fmla="*/ 3123335 h 6858000"/>
              <a:gd name="connsiteX34-49255" fmla="*/ 5525532 w 6105267"/>
              <a:gd name="connsiteY34-49256" fmla="*/ 3258473 h 6858000"/>
              <a:gd name="connsiteX35-49257" fmla="*/ 5589758 w 6105267"/>
              <a:gd name="connsiteY35-49258" fmla="*/ 3453699 h 6858000"/>
              <a:gd name="connsiteX36-49259" fmla="*/ 5596144 w 6105267"/>
              <a:gd name="connsiteY36-49260" fmla="*/ 3534624 h 6858000"/>
              <a:gd name="connsiteX37-49261" fmla="*/ 5597750 w 6105267"/>
              <a:gd name="connsiteY37-49262" fmla="*/ 3534129 h 6858000"/>
              <a:gd name="connsiteX38-49263" fmla="*/ 5618377 w 6105267"/>
              <a:gd name="connsiteY38-49264" fmla="*/ 3588431 h 6858000"/>
              <a:gd name="connsiteX39-49265" fmla="*/ 5655472 w 6105267"/>
              <a:gd name="connsiteY39-49266" fmla="*/ 3678877 h 6858000"/>
              <a:gd name="connsiteX40-49267" fmla="*/ 5683015 w 6105267"/>
              <a:gd name="connsiteY40-49268" fmla="*/ 3762025 h 6858000"/>
              <a:gd name="connsiteX41-49269" fmla="*/ 5696643 w 6105267"/>
              <a:gd name="connsiteY41-49270" fmla="*/ 3773888 h 6858000"/>
              <a:gd name="connsiteX42-49271" fmla="*/ 5768491 w 6105267"/>
              <a:gd name="connsiteY42-49272" fmla="*/ 3914399 h 6858000"/>
              <a:gd name="connsiteX43-49273" fmla="*/ 5793123 w 6105267"/>
              <a:gd name="connsiteY43-49274" fmla="*/ 3969952 h 6858000"/>
              <a:gd name="connsiteX44-49275" fmla="*/ 5808321 w 6105267"/>
              <a:gd name="connsiteY44-49276" fmla="*/ 3988153 h 6858000"/>
              <a:gd name="connsiteX45-49277" fmla="*/ 5860672 w 6105267"/>
              <a:gd name="connsiteY45-49278" fmla="*/ 4061579 h 6858000"/>
              <a:gd name="connsiteX46-49279" fmla="*/ 5894095 w 6105267"/>
              <a:gd name="connsiteY46-49280" fmla="*/ 4128857 h 6858000"/>
              <a:gd name="connsiteX47-49281" fmla="*/ 5903513 w 6105267"/>
              <a:gd name="connsiteY47-49282" fmla="*/ 4187661 h 6858000"/>
              <a:gd name="connsiteX48-49283" fmla="*/ 5949086 w 6105267"/>
              <a:gd name="connsiteY48-49284" fmla="*/ 4366139 h 6858000"/>
              <a:gd name="connsiteX49-49285" fmla="*/ 5949261 w 6105267"/>
              <a:gd name="connsiteY49-49286" fmla="*/ 4449185 h 6858000"/>
              <a:gd name="connsiteX50-49287" fmla="*/ 5961816 w 6105267"/>
              <a:gd name="connsiteY50-49288" fmla="*/ 4494562 h 6858000"/>
              <a:gd name="connsiteX51-49289" fmla="*/ 5998138 w 6105267"/>
              <a:gd name="connsiteY51-49290" fmla="*/ 4697518 h 6858000"/>
              <a:gd name="connsiteX52-49291" fmla="*/ 6007819 w 6105267"/>
              <a:gd name="connsiteY52-49292" fmla="*/ 4858148 h 6858000"/>
              <a:gd name="connsiteX53-49293" fmla="*/ 6007749 w 6105267"/>
              <a:gd name="connsiteY53-49294" fmla="*/ 4964715 h 6858000"/>
              <a:gd name="connsiteX54-49295" fmla="*/ 6005269 w 6105267"/>
              <a:gd name="connsiteY54-49296" fmla="*/ 5150567 h 6858000"/>
              <a:gd name="connsiteX55-49297" fmla="*/ 6001127 w 6105267"/>
              <a:gd name="connsiteY55-49298" fmla="*/ 5164609 h 6858000"/>
              <a:gd name="connsiteX56-49299" fmla="*/ 5998514 w 6105267"/>
              <a:gd name="connsiteY56-49300" fmla="*/ 5189673 h 6858000"/>
              <a:gd name="connsiteX57-49301" fmla="*/ 6036748 w 6105267"/>
              <a:gd name="connsiteY57-49302" fmla="*/ 5322752 h 6858000"/>
              <a:gd name="connsiteX58-49303" fmla="*/ 6037677 w 6105267"/>
              <a:gd name="connsiteY58-49304" fmla="*/ 5354807 h 6858000"/>
              <a:gd name="connsiteX59-49305" fmla="*/ 6053435 w 6105267"/>
              <a:gd name="connsiteY59-49306" fmla="*/ 5387547 h 6858000"/>
              <a:gd name="connsiteX60-49307" fmla="*/ 6068640 w 6105267"/>
              <a:gd name="connsiteY60-49308" fmla="*/ 5474503 h 6858000"/>
              <a:gd name="connsiteX61-49309" fmla="*/ 6080922 w 6105267"/>
              <a:gd name="connsiteY61-49310" fmla="*/ 5561070 h 6858000"/>
              <a:gd name="connsiteX62-49311" fmla="*/ 6096949 w 6105267"/>
              <a:gd name="connsiteY62-49312" fmla="*/ 5648179 h 6858000"/>
              <a:gd name="connsiteX63-49313" fmla="*/ 6096746 w 6105267"/>
              <a:gd name="connsiteY63-49314" fmla="*/ 5862844 h 6858000"/>
              <a:gd name="connsiteX64-49315" fmla="*/ 6045436 w 6105267"/>
              <a:gd name="connsiteY64-49316" fmla="*/ 6124480 h 6858000"/>
              <a:gd name="connsiteX65-49317" fmla="*/ 6030489 w 6105267"/>
              <a:gd name="connsiteY65-49318" fmla="*/ 6317666 h 6858000"/>
              <a:gd name="connsiteX66-49319" fmla="*/ 6007492 w 6105267"/>
              <a:gd name="connsiteY66-49320" fmla="*/ 6440818 h 6858000"/>
              <a:gd name="connsiteX67-49321" fmla="*/ 6009467 w 6105267"/>
              <a:gd name="connsiteY67-49322" fmla="*/ 6487076 h 6858000"/>
              <a:gd name="connsiteX68-49323" fmla="*/ 5995064 w 6105267"/>
              <a:gd name="connsiteY68-49324" fmla="*/ 6540791 h 6858000"/>
              <a:gd name="connsiteX69-49325" fmla="*/ 5986207 w 6105267"/>
              <a:gd name="connsiteY69-49326" fmla="*/ 6695855 h 6858000"/>
              <a:gd name="connsiteX70-49327" fmla="*/ 5979428 w 6105267"/>
              <a:gd name="connsiteY70-49328" fmla="*/ 6754678 h 6858000"/>
              <a:gd name="connsiteX71-49329" fmla="*/ 5984543 w 6105267"/>
              <a:gd name="connsiteY71-49330" fmla="*/ 6811016 h 6858000"/>
              <a:gd name="connsiteX72-49331" fmla="*/ 5979671 w 6105267"/>
              <a:gd name="connsiteY72-49332" fmla="*/ 6858000 h 6858000"/>
              <a:gd name="connsiteX73-49333" fmla="*/ 0 w 6105267"/>
              <a:gd name="connsiteY73-49334" fmla="*/ 6858000 h 6858000"/>
              <a:gd name="connsiteX74-49335" fmla="*/ 0 w 6105267"/>
              <a:gd name="connsiteY74-49336" fmla="*/ 0 h 6858000"/>
              <a:gd name="connsiteX0-49337" fmla="*/ 0 w 6105267"/>
              <a:gd name="connsiteY0-49338" fmla="*/ 0 h 6858000"/>
              <a:gd name="connsiteX1-49339" fmla="*/ 4965888 w 6105267"/>
              <a:gd name="connsiteY1-49340" fmla="*/ 0 h 6858000"/>
              <a:gd name="connsiteX2-49341" fmla="*/ 4967767 w 6105267"/>
              <a:gd name="connsiteY2-49342" fmla="*/ 7930 h 6858000"/>
              <a:gd name="connsiteX3-49343" fmla="*/ 4979444 w 6105267"/>
              <a:gd name="connsiteY3-49344" fmla="*/ 43921 h 6858000"/>
              <a:gd name="connsiteX4-49345" fmla="*/ 5075458 w 6105267"/>
              <a:gd name="connsiteY4-49346" fmla="*/ 264355 h 6858000"/>
              <a:gd name="connsiteX5-49347" fmla="*/ 5081175 w 6105267"/>
              <a:gd name="connsiteY5-49348" fmla="*/ 277448 h 6858000"/>
              <a:gd name="connsiteX6-49349" fmla="*/ 5097011 w 6105267"/>
              <a:gd name="connsiteY6-49350" fmla="*/ 355616 h 6858000"/>
              <a:gd name="connsiteX7-49351" fmla="*/ 5153000 w 6105267"/>
              <a:gd name="connsiteY7-49352" fmla="*/ 507134 h 6858000"/>
              <a:gd name="connsiteX8-49353" fmla="*/ 5171282 w 6105267"/>
              <a:gd name="connsiteY8-49354" fmla="*/ 602071 h 6858000"/>
              <a:gd name="connsiteX9-49355" fmla="*/ 5189051 w 6105267"/>
              <a:gd name="connsiteY9-49356" fmla="*/ 782518 h 6858000"/>
              <a:gd name="connsiteX10-49357" fmla="*/ 5218707 w 6105267"/>
              <a:gd name="connsiteY10-49358" fmla="*/ 886387 h 6858000"/>
              <a:gd name="connsiteX11-49359" fmla="*/ 5221281 w 6105267"/>
              <a:gd name="connsiteY11-49360" fmla="*/ 920873 h 6858000"/>
              <a:gd name="connsiteX12-49361" fmla="*/ 5201018 w 6105267"/>
              <a:gd name="connsiteY12-49362" fmla="*/ 1095027 h 6858000"/>
              <a:gd name="connsiteX13-49363" fmla="*/ 5205902 w 6105267"/>
              <a:gd name="connsiteY13-49364" fmla="*/ 1203021 h 6858000"/>
              <a:gd name="connsiteX14-49365" fmla="*/ 5207532 w 6105267"/>
              <a:gd name="connsiteY14-49366" fmla="*/ 1278975 h 6858000"/>
              <a:gd name="connsiteX15-49367" fmla="*/ 5225968 w 6105267"/>
              <a:gd name="connsiteY15-49368" fmla="*/ 1357994 h 6858000"/>
              <a:gd name="connsiteX16-49369" fmla="*/ 5226675 w 6105267"/>
              <a:gd name="connsiteY16-49370" fmla="*/ 1385685 h 6858000"/>
              <a:gd name="connsiteX17-49371" fmla="*/ 5237226 w 6105267"/>
              <a:gd name="connsiteY17-49372" fmla="*/ 1441327 h 6858000"/>
              <a:gd name="connsiteX18-49373" fmla="*/ 5255653 w 6105267"/>
              <a:gd name="connsiteY18-49374" fmla="*/ 1524712 h 6858000"/>
              <a:gd name="connsiteX19-49375" fmla="*/ 5263491 w 6105267"/>
              <a:gd name="connsiteY19-49376" fmla="*/ 1642938 h 6858000"/>
              <a:gd name="connsiteX20-49377" fmla="*/ 5256552 w 6105267"/>
              <a:gd name="connsiteY20-49378" fmla="*/ 1672509 h 6858000"/>
              <a:gd name="connsiteX21-49379" fmla="*/ 5264549 w 6105267"/>
              <a:gd name="connsiteY21-49380" fmla="*/ 1837572 h 6858000"/>
              <a:gd name="connsiteX22-49381" fmla="*/ 5255696 w 6105267"/>
              <a:gd name="connsiteY22-49382" fmla="*/ 1953770 h 6858000"/>
              <a:gd name="connsiteX23-49383" fmla="*/ 5252592 w 6105267"/>
              <a:gd name="connsiteY23-49384" fmla="*/ 2092210 h 6858000"/>
              <a:gd name="connsiteX24-49385" fmla="*/ 5257248 w 6105267"/>
              <a:gd name="connsiteY24-49386" fmla="*/ 2203922 h 6858000"/>
              <a:gd name="connsiteX25-49387" fmla="*/ 5262551 w 6105267"/>
              <a:gd name="connsiteY25-49388" fmla="*/ 2288050 h 6858000"/>
              <a:gd name="connsiteX26-49389" fmla="*/ 5293877 w 6105267"/>
              <a:gd name="connsiteY26-49390" fmla="*/ 2368649 h 6858000"/>
              <a:gd name="connsiteX27-49391" fmla="*/ 5311338 w 6105267"/>
              <a:gd name="connsiteY27-49392" fmla="*/ 2404034 h 6858000"/>
              <a:gd name="connsiteX28-49393" fmla="*/ 5338366 w 6105267"/>
              <a:gd name="connsiteY28-49394" fmla="*/ 2465052 h 6858000"/>
              <a:gd name="connsiteX29-49395" fmla="*/ 5371263 w 6105267"/>
              <a:gd name="connsiteY29-49396" fmla="*/ 2586413 h 6858000"/>
              <a:gd name="connsiteX30-49397" fmla="*/ 5407503 w 6105267"/>
              <a:gd name="connsiteY30-49398" fmla="*/ 2786290 h 6858000"/>
              <a:gd name="connsiteX31-49399" fmla="*/ 5407356 w 6105267"/>
              <a:gd name="connsiteY31-49400" fmla="*/ 2787545 h 6858000"/>
              <a:gd name="connsiteX32-49401" fmla="*/ 5457023 w 6105267"/>
              <a:gd name="connsiteY32-49402" fmla="*/ 2858292 h 6858000"/>
              <a:gd name="connsiteX33-49403" fmla="*/ 5503944 w 6105267"/>
              <a:gd name="connsiteY33-49404" fmla="*/ 3123335 h 6858000"/>
              <a:gd name="connsiteX34-49405" fmla="*/ 5525532 w 6105267"/>
              <a:gd name="connsiteY34-49406" fmla="*/ 3258473 h 6858000"/>
              <a:gd name="connsiteX35-49407" fmla="*/ 5589758 w 6105267"/>
              <a:gd name="connsiteY35-49408" fmla="*/ 3453699 h 6858000"/>
              <a:gd name="connsiteX36-49409" fmla="*/ 5596144 w 6105267"/>
              <a:gd name="connsiteY36-49410" fmla="*/ 3534624 h 6858000"/>
              <a:gd name="connsiteX37-49411" fmla="*/ 5597750 w 6105267"/>
              <a:gd name="connsiteY37-49412" fmla="*/ 3534129 h 6858000"/>
              <a:gd name="connsiteX38-49413" fmla="*/ 5618377 w 6105267"/>
              <a:gd name="connsiteY38-49414" fmla="*/ 3588431 h 6858000"/>
              <a:gd name="connsiteX39-49415" fmla="*/ 5655472 w 6105267"/>
              <a:gd name="connsiteY39-49416" fmla="*/ 3678877 h 6858000"/>
              <a:gd name="connsiteX40-49417" fmla="*/ 5683015 w 6105267"/>
              <a:gd name="connsiteY40-49418" fmla="*/ 3762025 h 6858000"/>
              <a:gd name="connsiteX41-49419" fmla="*/ 5696643 w 6105267"/>
              <a:gd name="connsiteY41-49420" fmla="*/ 3773888 h 6858000"/>
              <a:gd name="connsiteX42-49421" fmla="*/ 5768491 w 6105267"/>
              <a:gd name="connsiteY42-49422" fmla="*/ 3914399 h 6858000"/>
              <a:gd name="connsiteX43-49423" fmla="*/ 5793123 w 6105267"/>
              <a:gd name="connsiteY43-49424" fmla="*/ 3969952 h 6858000"/>
              <a:gd name="connsiteX44-49425" fmla="*/ 5808321 w 6105267"/>
              <a:gd name="connsiteY44-49426" fmla="*/ 3988153 h 6858000"/>
              <a:gd name="connsiteX45-49427" fmla="*/ 5860672 w 6105267"/>
              <a:gd name="connsiteY45-49428" fmla="*/ 4061579 h 6858000"/>
              <a:gd name="connsiteX46-49429" fmla="*/ 5894095 w 6105267"/>
              <a:gd name="connsiteY46-49430" fmla="*/ 4128857 h 6858000"/>
              <a:gd name="connsiteX47-49431" fmla="*/ 5903513 w 6105267"/>
              <a:gd name="connsiteY47-49432" fmla="*/ 4187661 h 6858000"/>
              <a:gd name="connsiteX48-49433" fmla="*/ 5949086 w 6105267"/>
              <a:gd name="connsiteY48-49434" fmla="*/ 4366139 h 6858000"/>
              <a:gd name="connsiteX49-49435" fmla="*/ 5949261 w 6105267"/>
              <a:gd name="connsiteY49-49436" fmla="*/ 4449185 h 6858000"/>
              <a:gd name="connsiteX50-49437" fmla="*/ 5961816 w 6105267"/>
              <a:gd name="connsiteY50-49438" fmla="*/ 4494562 h 6858000"/>
              <a:gd name="connsiteX51-49439" fmla="*/ 5998138 w 6105267"/>
              <a:gd name="connsiteY51-49440" fmla="*/ 4697518 h 6858000"/>
              <a:gd name="connsiteX52-49441" fmla="*/ 6007819 w 6105267"/>
              <a:gd name="connsiteY52-49442" fmla="*/ 4858148 h 6858000"/>
              <a:gd name="connsiteX53-49443" fmla="*/ 6007749 w 6105267"/>
              <a:gd name="connsiteY53-49444" fmla="*/ 4964715 h 6858000"/>
              <a:gd name="connsiteX54-49445" fmla="*/ 6005269 w 6105267"/>
              <a:gd name="connsiteY54-49446" fmla="*/ 5150567 h 6858000"/>
              <a:gd name="connsiteX55-49447" fmla="*/ 6001127 w 6105267"/>
              <a:gd name="connsiteY55-49448" fmla="*/ 5164609 h 6858000"/>
              <a:gd name="connsiteX56-49449" fmla="*/ 5998514 w 6105267"/>
              <a:gd name="connsiteY56-49450" fmla="*/ 5189673 h 6858000"/>
              <a:gd name="connsiteX57-49451" fmla="*/ 6036748 w 6105267"/>
              <a:gd name="connsiteY57-49452" fmla="*/ 5322752 h 6858000"/>
              <a:gd name="connsiteX58-49453" fmla="*/ 6037677 w 6105267"/>
              <a:gd name="connsiteY58-49454" fmla="*/ 5354807 h 6858000"/>
              <a:gd name="connsiteX59-49455" fmla="*/ 6053435 w 6105267"/>
              <a:gd name="connsiteY59-49456" fmla="*/ 5387547 h 6858000"/>
              <a:gd name="connsiteX60-49457" fmla="*/ 6068640 w 6105267"/>
              <a:gd name="connsiteY60-49458" fmla="*/ 5474503 h 6858000"/>
              <a:gd name="connsiteX61-49459" fmla="*/ 6080922 w 6105267"/>
              <a:gd name="connsiteY61-49460" fmla="*/ 5561070 h 6858000"/>
              <a:gd name="connsiteX62-49461" fmla="*/ 6096949 w 6105267"/>
              <a:gd name="connsiteY62-49462" fmla="*/ 5648179 h 6858000"/>
              <a:gd name="connsiteX63-49463" fmla="*/ 6096746 w 6105267"/>
              <a:gd name="connsiteY63-49464" fmla="*/ 5862844 h 6858000"/>
              <a:gd name="connsiteX64-49465" fmla="*/ 6045436 w 6105267"/>
              <a:gd name="connsiteY64-49466" fmla="*/ 6124480 h 6858000"/>
              <a:gd name="connsiteX65-49467" fmla="*/ 6030489 w 6105267"/>
              <a:gd name="connsiteY65-49468" fmla="*/ 6317666 h 6858000"/>
              <a:gd name="connsiteX66-49469" fmla="*/ 6007492 w 6105267"/>
              <a:gd name="connsiteY66-49470" fmla="*/ 6440818 h 6858000"/>
              <a:gd name="connsiteX67-49471" fmla="*/ 6009467 w 6105267"/>
              <a:gd name="connsiteY67-49472" fmla="*/ 6487076 h 6858000"/>
              <a:gd name="connsiteX68-49473" fmla="*/ 5995064 w 6105267"/>
              <a:gd name="connsiteY68-49474" fmla="*/ 6540791 h 6858000"/>
              <a:gd name="connsiteX69-49475" fmla="*/ 5986207 w 6105267"/>
              <a:gd name="connsiteY69-49476" fmla="*/ 6695855 h 6858000"/>
              <a:gd name="connsiteX70-49477" fmla="*/ 5979428 w 6105267"/>
              <a:gd name="connsiteY70-49478" fmla="*/ 6754678 h 6858000"/>
              <a:gd name="connsiteX71-49479" fmla="*/ 5984543 w 6105267"/>
              <a:gd name="connsiteY71-49480" fmla="*/ 6811016 h 6858000"/>
              <a:gd name="connsiteX72-49481" fmla="*/ 5979671 w 6105267"/>
              <a:gd name="connsiteY72-49482" fmla="*/ 6858000 h 6858000"/>
              <a:gd name="connsiteX73-49483" fmla="*/ 0 w 6105267"/>
              <a:gd name="connsiteY73-49484" fmla="*/ 6858000 h 6858000"/>
              <a:gd name="connsiteX74-49485" fmla="*/ 0 w 6105267"/>
              <a:gd name="connsiteY74-49486" fmla="*/ 0 h 6858000"/>
              <a:gd name="connsiteX0-49487" fmla="*/ 0 w 6105267"/>
              <a:gd name="connsiteY0-49488" fmla="*/ 0 h 6858000"/>
              <a:gd name="connsiteX1-49489" fmla="*/ 4965888 w 6105267"/>
              <a:gd name="connsiteY1-49490" fmla="*/ 0 h 6858000"/>
              <a:gd name="connsiteX2-49491" fmla="*/ 4967767 w 6105267"/>
              <a:gd name="connsiteY2-49492" fmla="*/ 7930 h 6858000"/>
              <a:gd name="connsiteX3-49493" fmla="*/ 4979444 w 6105267"/>
              <a:gd name="connsiteY3-49494" fmla="*/ 43921 h 6858000"/>
              <a:gd name="connsiteX4-49495" fmla="*/ 5075458 w 6105267"/>
              <a:gd name="connsiteY4-49496" fmla="*/ 264355 h 6858000"/>
              <a:gd name="connsiteX5-49497" fmla="*/ 5081175 w 6105267"/>
              <a:gd name="connsiteY5-49498" fmla="*/ 277448 h 6858000"/>
              <a:gd name="connsiteX6-49499" fmla="*/ 5097011 w 6105267"/>
              <a:gd name="connsiteY6-49500" fmla="*/ 355616 h 6858000"/>
              <a:gd name="connsiteX7-49501" fmla="*/ 5153000 w 6105267"/>
              <a:gd name="connsiteY7-49502" fmla="*/ 507134 h 6858000"/>
              <a:gd name="connsiteX8-49503" fmla="*/ 5171282 w 6105267"/>
              <a:gd name="connsiteY8-49504" fmla="*/ 602071 h 6858000"/>
              <a:gd name="connsiteX9-49505" fmla="*/ 5189051 w 6105267"/>
              <a:gd name="connsiteY9-49506" fmla="*/ 782518 h 6858000"/>
              <a:gd name="connsiteX10-49507" fmla="*/ 5218707 w 6105267"/>
              <a:gd name="connsiteY10-49508" fmla="*/ 886387 h 6858000"/>
              <a:gd name="connsiteX11-49509" fmla="*/ 5221281 w 6105267"/>
              <a:gd name="connsiteY11-49510" fmla="*/ 920873 h 6858000"/>
              <a:gd name="connsiteX12-49511" fmla="*/ 5201018 w 6105267"/>
              <a:gd name="connsiteY12-49512" fmla="*/ 1095027 h 6858000"/>
              <a:gd name="connsiteX13-49513" fmla="*/ 5205902 w 6105267"/>
              <a:gd name="connsiteY13-49514" fmla="*/ 1203021 h 6858000"/>
              <a:gd name="connsiteX14-49515" fmla="*/ 5207532 w 6105267"/>
              <a:gd name="connsiteY14-49516" fmla="*/ 1278975 h 6858000"/>
              <a:gd name="connsiteX15-49517" fmla="*/ 5225968 w 6105267"/>
              <a:gd name="connsiteY15-49518" fmla="*/ 1357994 h 6858000"/>
              <a:gd name="connsiteX16-49519" fmla="*/ 5226675 w 6105267"/>
              <a:gd name="connsiteY16-49520" fmla="*/ 1385685 h 6858000"/>
              <a:gd name="connsiteX17-49521" fmla="*/ 5237226 w 6105267"/>
              <a:gd name="connsiteY17-49522" fmla="*/ 1441327 h 6858000"/>
              <a:gd name="connsiteX18-49523" fmla="*/ 5255653 w 6105267"/>
              <a:gd name="connsiteY18-49524" fmla="*/ 1524712 h 6858000"/>
              <a:gd name="connsiteX19-49525" fmla="*/ 5263491 w 6105267"/>
              <a:gd name="connsiteY19-49526" fmla="*/ 1642938 h 6858000"/>
              <a:gd name="connsiteX20-49527" fmla="*/ 5256552 w 6105267"/>
              <a:gd name="connsiteY20-49528" fmla="*/ 1672509 h 6858000"/>
              <a:gd name="connsiteX21-49529" fmla="*/ 5264549 w 6105267"/>
              <a:gd name="connsiteY21-49530" fmla="*/ 1837572 h 6858000"/>
              <a:gd name="connsiteX22-49531" fmla="*/ 5255696 w 6105267"/>
              <a:gd name="connsiteY22-49532" fmla="*/ 1953770 h 6858000"/>
              <a:gd name="connsiteX23-49533" fmla="*/ 5252592 w 6105267"/>
              <a:gd name="connsiteY23-49534" fmla="*/ 2092210 h 6858000"/>
              <a:gd name="connsiteX24-49535" fmla="*/ 5257248 w 6105267"/>
              <a:gd name="connsiteY24-49536" fmla="*/ 2203922 h 6858000"/>
              <a:gd name="connsiteX25-49537" fmla="*/ 5262551 w 6105267"/>
              <a:gd name="connsiteY25-49538" fmla="*/ 2288050 h 6858000"/>
              <a:gd name="connsiteX26-49539" fmla="*/ 5293877 w 6105267"/>
              <a:gd name="connsiteY26-49540" fmla="*/ 2368649 h 6858000"/>
              <a:gd name="connsiteX27-49541" fmla="*/ 5311338 w 6105267"/>
              <a:gd name="connsiteY27-49542" fmla="*/ 2404034 h 6858000"/>
              <a:gd name="connsiteX28-49543" fmla="*/ 5338366 w 6105267"/>
              <a:gd name="connsiteY28-49544" fmla="*/ 2465052 h 6858000"/>
              <a:gd name="connsiteX29-49545" fmla="*/ 5371263 w 6105267"/>
              <a:gd name="connsiteY29-49546" fmla="*/ 2586413 h 6858000"/>
              <a:gd name="connsiteX30-49547" fmla="*/ 5407503 w 6105267"/>
              <a:gd name="connsiteY30-49548" fmla="*/ 2786290 h 6858000"/>
              <a:gd name="connsiteX31-49549" fmla="*/ 5407356 w 6105267"/>
              <a:gd name="connsiteY31-49550" fmla="*/ 2787545 h 6858000"/>
              <a:gd name="connsiteX32-49551" fmla="*/ 5457023 w 6105267"/>
              <a:gd name="connsiteY32-49552" fmla="*/ 2858292 h 6858000"/>
              <a:gd name="connsiteX33-49553" fmla="*/ 5503944 w 6105267"/>
              <a:gd name="connsiteY33-49554" fmla="*/ 3123335 h 6858000"/>
              <a:gd name="connsiteX34-49555" fmla="*/ 5525532 w 6105267"/>
              <a:gd name="connsiteY34-49556" fmla="*/ 3258473 h 6858000"/>
              <a:gd name="connsiteX35-49557" fmla="*/ 5589758 w 6105267"/>
              <a:gd name="connsiteY35-49558" fmla="*/ 3453699 h 6858000"/>
              <a:gd name="connsiteX36-49559" fmla="*/ 5596144 w 6105267"/>
              <a:gd name="connsiteY36-49560" fmla="*/ 3534624 h 6858000"/>
              <a:gd name="connsiteX37-49561" fmla="*/ 5597750 w 6105267"/>
              <a:gd name="connsiteY37-49562" fmla="*/ 3534129 h 6858000"/>
              <a:gd name="connsiteX38-49563" fmla="*/ 5618377 w 6105267"/>
              <a:gd name="connsiteY38-49564" fmla="*/ 3588431 h 6858000"/>
              <a:gd name="connsiteX39-49565" fmla="*/ 5655472 w 6105267"/>
              <a:gd name="connsiteY39-49566" fmla="*/ 3678877 h 6858000"/>
              <a:gd name="connsiteX40-49567" fmla="*/ 5683015 w 6105267"/>
              <a:gd name="connsiteY40-49568" fmla="*/ 3762025 h 6858000"/>
              <a:gd name="connsiteX41-49569" fmla="*/ 5696643 w 6105267"/>
              <a:gd name="connsiteY41-49570" fmla="*/ 3773888 h 6858000"/>
              <a:gd name="connsiteX42-49571" fmla="*/ 5768491 w 6105267"/>
              <a:gd name="connsiteY42-49572" fmla="*/ 3914399 h 6858000"/>
              <a:gd name="connsiteX43-49573" fmla="*/ 5793123 w 6105267"/>
              <a:gd name="connsiteY43-49574" fmla="*/ 3969952 h 6858000"/>
              <a:gd name="connsiteX44-49575" fmla="*/ 5808321 w 6105267"/>
              <a:gd name="connsiteY44-49576" fmla="*/ 3988153 h 6858000"/>
              <a:gd name="connsiteX45-49577" fmla="*/ 5860672 w 6105267"/>
              <a:gd name="connsiteY45-49578" fmla="*/ 4061579 h 6858000"/>
              <a:gd name="connsiteX46-49579" fmla="*/ 5894095 w 6105267"/>
              <a:gd name="connsiteY46-49580" fmla="*/ 4128857 h 6858000"/>
              <a:gd name="connsiteX47-49581" fmla="*/ 5903513 w 6105267"/>
              <a:gd name="connsiteY47-49582" fmla="*/ 4187661 h 6858000"/>
              <a:gd name="connsiteX48-49583" fmla="*/ 5949086 w 6105267"/>
              <a:gd name="connsiteY48-49584" fmla="*/ 4366139 h 6858000"/>
              <a:gd name="connsiteX49-49585" fmla="*/ 5949261 w 6105267"/>
              <a:gd name="connsiteY49-49586" fmla="*/ 4449185 h 6858000"/>
              <a:gd name="connsiteX50-49587" fmla="*/ 5961816 w 6105267"/>
              <a:gd name="connsiteY50-49588" fmla="*/ 4494562 h 6858000"/>
              <a:gd name="connsiteX51-49589" fmla="*/ 5998138 w 6105267"/>
              <a:gd name="connsiteY51-49590" fmla="*/ 4697518 h 6858000"/>
              <a:gd name="connsiteX52-49591" fmla="*/ 6007819 w 6105267"/>
              <a:gd name="connsiteY52-49592" fmla="*/ 4858148 h 6858000"/>
              <a:gd name="connsiteX53-49593" fmla="*/ 6007749 w 6105267"/>
              <a:gd name="connsiteY53-49594" fmla="*/ 4964715 h 6858000"/>
              <a:gd name="connsiteX54-49595" fmla="*/ 6005269 w 6105267"/>
              <a:gd name="connsiteY54-49596" fmla="*/ 5150567 h 6858000"/>
              <a:gd name="connsiteX55-49597" fmla="*/ 6001127 w 6105267"/>
              <a:gd name="connsiteY55-49598" fmla="*/ 5164609 h 6858000"/>
              <a:gd name="connsiteX56-49599" fmla="*/ 5998514 w 6105267"/>
              <a:gd name="connsiteY56-49600" fmla="*/ 5189673 h 6858000"/>
              <a:gd name="connsiteX57-49601" fmla="*/ 6036748 w 6105267"/>
              <a:gd name="connsiteY57-49602" fmla="*/ 5322752 h 6858000"/>
              <a:gd name="connsiteX58-49603" fmla="*/ 6037677 w 6105267"/>
              <a:gd name="connsiteY58-49604" fmla="*/ 5354807 h 6858000"/>
              <a:gd name="connsiteX59-49605" fmla="*/ 6053435 w 6105267"/>
              <a:gd name="connsiteY59-49606" fmla="*/ 5387547 h 6858000"/>
              <a:gd name="connsiteX60-49607" fmla="*/ 6068640 w 6105267"/>
              <a:gd name="connsiteY60-49608" fmla="*/ 5474503 h 6858000"/>
              <a:gd name="connsiteX61-49609" fmla="*/ 6080922 w 6105267"/>
              <a:gd name="connsiteY61-49610" fmla="*/ 5561070 h 6858000"/>
              <a:gd name="connsiteX62-49611" fmla="*/ 6096949 w 6105267"/>
              <a:gd name="connsiteY62-49612" fmla="*/ 5648179 h 6858000"/>
              <a:gd name="connsiteX63-49613" fmla="*/ 6096746 w 6105267"/>
              <a:gd name="connsiteY63-49614" fmla="*/ 5862844 h 6858000"/>
              <a:gd name="connsiteX64-49615" fmla="*/ 6045436 w 6105267"/>
              <a:gd name="connsiteY64-49616" fmla="*/ 6124480 h 6858000"/>
              <a:gd name="connsiteX65-49617" fmla="*/ 6030489 w 6105267"/>
              <a:gd name="connsiteY65-49618" fmla="*/ 6317666 h 6858000"/>
              <a:gd name="connsiteX66-49619" fmla="*/ 6007492 w 6105267"/>
              <a:gd name="connsiteY66-49620" fmla="*/ 6440818 h 6858000"/>
              <a:gd name="connsiteX67-49621" fmla="*/ 6009467 w 6105267"/>
              <a:gd name="connsiteY67-49622" fmla="*/ 6487076 h 6858000"/>
              <a:gd name="connsiteX68-49623" fmla="*/ 5995064 w 6105267"/>
              <a:gd name="connsiteY68-49624" fmla="*/ 6540791 h 6858000"/>
              <a:gd name="connsiteX69-49625" fmla="*/ 5986207 w 6105267"/>
              <a:gd name="connsiteY69-49626" fmla="*/ 6695855 h 6858000"/>
              <a:gd name="connsiteX70-49627" fmla="*/ 5979428 w 6105267"/>
              <a:gd name="connsiteY70-49628" fmla="*/ 6754678 h 6858000"/>
              <a:gd name="connsiteX71-49629" fmla="*/ 5984543 w 6105267"/>
              <a:gd name="connsiteY71-49630" fmla="*/ 6811016 h 6858000"/>
              <a:gd name="connsiteX72-49631" fmla="*/ 5979671 w 6105267"/>
              <a:gd name="connsiteY72-49632" fmla="*/ 6858000 h 6858000"/>
              <a:gd name="connsiteX73-49633" fmla="*/ 0 w 6105267"/>
              <a:gd name="connsiteY73-49634" fmla="*/ 6858000 h 6858000"/>
              <a:gd name="connsiteX74-49635" fmla="*/ 0 w 6105267"/>
              <a:gd name="connsiteY74-49636" fmla="*/ 0 h 6858000"/>
              <a:gd name="connsiteX0-49637" fmla="*/ 0 w 6105267"/>
              <a:gd name="connsiteY0-49638" fmla="*/ 0 h 6858000"/>
              <a:gd name="connsiteX1-49639" fmla="*/ 4965888 w 6105267"/>
              <a:gd name="connsiteY1-49640" fmla="*/ 0 h 6858000"/>
              <a:gd name="connsiteX2-49641" fmla="*/ 4967767 w 6105267"/>
              <a:gd name="connsiteY2-49642" fmla="*/ 7930 h 6858000"/>
              <a:gd name="connsiteX3-49643" fmla="*/ 4979444 w 6105267"/>
              <a:gd name="connsiteY3-49644" fmla="*/ 43921 h 6858000"/>
              <a:gd name="connsiteX4-49645" fmla="*/ 5075458 w 6105267"/>
              <a:gd name="connsiteY4-49646" fmla="*/ 264355 h 6858000"/>
              <a:gd name="connsiteX5-49647" fmla="*/ 5081175 w 6105267"/>
              <a:gd name="connsiteY5-49648" fmla="*/ 277448 h 6858000"/>
              <a:gd name="connsiteX6-49649" fmla="*/ 5097011 w 6105267"/>
              <a:gd name="connsiteY6-49650" fmla="*/ 355616 h 6858000"/>
              <a:gd name="connsiteX7-49651" fmla="*/ 5153000 w 6105267"/>
              <a:gd name="connsiteY7-49652" fmla="*/ 507134 h 6858000"/>
              <a:gd name="connsiteX8-49653" fmla="*/ 5171282 w 6105267"/>
              <a:gd name="connsiteY8-49654" fmla="*/ 602071 h 6858000"/>
              <a:gd name="connsiteX9-49655" fmla="*/ 5189051 w 6105267"/>
              <a:gd name="connsiteY9-49656" fmla="*/ 782518 h 6858000"/>
              <a:gd name="connsiteX10-49657" fmla="*/ 5218707 w 6105267"/>
              <a:gd name="connsiteY10-49658" fmla="*/ 886387 h 6858000"/>
              <a:gd name="connsiteX11-49659" fmla="*/ 5221281 w 6105267"/>
              <a:gd name="connsiteY11-49660" fmla="*/ 920873 h 6858000"/>
              <a:gd name="connsiteX12-49661" fmla="*/ 5201018 w 6105267"/>
              <a:gd name="connsiteY12-49662" fmla="*/ 1095027 h 6858000"/>
              <a:gd name="connsiteX13-49663" fmla="*/ 5205902 w 6105267"/>
              <a:gd name="connsiteY13-49664" fmla="*/ 1203021 h 6858000"/>
              <a:gd name="connsiteX14-49665" fmla="*/ 5207532 w 6105267"/>
              <a:gd name="connsiteY14-49666" fmla="*/ 1278975 h 6858000"/>
              <a:gd name="connsiteX15-49667" fmla="*/ 5225968 w 6105267"/>
              <a:gd name="connsiteY15-49668" fmla="*/ 1357994 h 6858000"/>
              <a:gd name="connsiteX16-49669" fmla="*/ 5226675 w 6105267"/>
              <a:gd name="connsiteY16-49670" fmla="*/ 1385685 h 6858000"/>
              <a:gd name="connsiteX17-49671" fmla="*/ 5237226 w 6105267"/>
              <a:gd name="connsiteY17-49672" fmla="*/ 1441327 h 6858000"/>
              <a:gd name="connsiteX18-49673" fmla="*/ 5255653 w 6105267"/>
              <a:gd name="connsiteY18-49674" fmla="*/ 1524712 h 6858000"/>
              <a:gd name="connsiteX19-49675" fmla="*/ 5263491 w 6105267"/>
              <a:gd name="connsiteY19-49676" fmla="*/ 1642938 h 6858000"/>
              <a:gd name="connsiteX20-49677" fmla="*/ 5256552 w 6105267"/>
              <a:gd name="connsiteY20-49678" fmla="*/ 1672509 h 6858000"/>
              <a:gd name="connsiteX21-49679" fmla="*/ 5264549 w 6105267"/>
              <a:gd name="connsiteY21-49680" fmla="*/ 1837572 h 6858000"/>
              <a:gd name="connsiteX22-49681" fmla="*/ 5255696 w 6105267"/>
              <a:gd name="connsiteY22-49682" fmla="*/ 1953770 h 6858000"/>
              <a:gd name="connsiteX23-49683" fmla="*/ 5252592 w 6105267"/>
              <a:gd name="connsiteY23-49684" fmla="*/ 2092210 h 6858000"/>
              <a:gd name="connsiteX24-49685" fmla="*/ 5257248 w 6105267"/>
              <a:gd name="connsiteY24-49686" fmla="*/ 2203922 h 6858000"/>
              <a:gd name="connsiteX25-49687" fmla="*/ 5262551 w 6105267"/>
              <a:gd name="connsiteY25-49688" fmla="*/ 2288050 h 6858000"/>
              <a:gd name="connsiteX26-49689" fmla="*/ 5293877 w 6105267"/>
              <a:gd name="connsiteY26-49690" fmla="*/ 2368649 h 6858000"/>
              <a:gd name="connsiteX27-49691" fmla="*/ 5311338 w 6105267"/>
              <a:gd name="connsiteY27-49692" fmla="*/ 2404034 h 6858000"/>
              <a:gd name="connsiteX28-49693" fmla="*/ 5338366 w 6105267"/>
              <a:gd name="connsiteY28-49694" fmla="*/ 2465052 h 6858000"/>
              <a:gd name="connsiteX29-49695" fmla="*/ 5371263 w 6105267"/>
              <a:gd name="connsiteY29-49696" fmla="*/ 2586413 h 6858000"/>
              <a:gd name="connsiteX30-49697" fmla="*/ 5407503 w 6105267"/>
              <a:gd name="connsiteY30-49698" fmla="*/ 2786290 h 6858000"/>
              <a:gd name="connsiteX31-49699" fmla="*/ 5407356 w 6105267"/>
              <a:gd name="connsiteY31-49700" fmla="*/ 2787545 h 6858000"/>
              <a:gd name="connsiteX32-49701" fmla="*/ 5457023 w 6105267"/>
              <a:gd name="connsiteY32-49702" fmla="*/ 2858292 h 6858000"/>
              <a:gd name="connsiteX33-49703" fmla="*/ 5503944 w 6105267"/>
              <a:gd name="connsiteY33-49704" fmla="*/ 3123335 h 6858000"/>
              <a:gd name="connsiteX34-49705" fmla="*/ 5525532 w 6105267"/>
              <a:gd name="connsiteY34-49706" fmla="*/ 3258473 h 6858000"/>
              <a:gd name="connsiteX35-49707" fmla="*/ 5589758 w 6105267"/>
              <a:gd name="connsiteY35-49708" fmla="*/ 3453699 h 6858000"/>
              <a:gd name="connsiteX36-49709" fmla="*/ 5596144 w 6105267"/>
              <a:gd name="connsiteY36-49710" fmla="*/ 3534624 h 6858000"/>
              <a:gd name="connsiteX37-49711" fmla="*/ 5597750 w 6105267"/>
              <a:gd name="connsiteY37-49712" fmla="*/ 3534129 h 6858000"/>
              <a:gd name="connsiteX38-49713" fmla="*/ 5618377 w 6105267"/>
              <a:gd name="connsiteY38-49714" fmla="*/ 3588431 h 6858000"/>
              <a:gd name="connsiteX39-49715" fmla="*/ 5655472 w 6105267"/>
              <a:gd name="connsiteY39-49716" fmla="*/ 3678877 h 6858000"/>
              <a:gd name="connsiteX40-49717" fmla="*/ 5683015 w 6105267"/>
              <a:gd name="connsiteY40-49718" fmla="*/ 3762025 h 6858000"/>
              <a:gd name="connsiteX41-49719" fmla="*/ 5706168 w 6105267"/>
              <a:gd name="connsiteY41-49720" fmla="*/ 3797701 h 6858000"/>
              <a:gd name="connsiteX42-49721" fmla="*/ 5768491 w 6105267"/>
              <a:gd name="connsiteY42-49722" fmla="*/ 3914399 h 6858000"/>
              <a:gd name="connsiteX43-49723" fmla="*/ 5793123 w 6105267"/>
              <a:gd name="connsiteY43-49724" fmla="*/ 3969952 h 6858000"/>
              <a:gd name="connsiteX44-49725" fmla="*/ 5808321 w 6105267"/>
              <a:gd name="connsiteY44-49726" fmla="*/ 3988153 h 6858000"/>
              <a:gd name="connsiteX45-49727" fmla="*/ 5860672 w 6105267"/>
              <a:gd name="connsiteY45-49728" fmla="*/ 4061579 h 6858000"/>
              <a:gd name="connsiteX46-49729" fmla="*/ 5894095 w 6105267"/>
              <a:gd name="connsiteY46-49730" fmla="*/ 4128857 h 6858000"/>
              <a:gd name="connsiteX47-49731" fmla="*/ 5903513 w 6105267"/>
              <a:gd name="connsiteY47-49732" fmla="*/ 4187661 h 6858000"/>
              <a:gd name="connsiteX48-49733" fmla="*/ 5949086 w 6105267"/>
              <a:gd name="connsiteY48-49734" fmla="*/ 4366139 h 6858000"/>
              <a:gd name="connsiteX49-49735" fmla="*/ 5949261 w 6105267"/>
              <a:gd name="connsiteY49-49736" fmla="*/ 4449185 h 6858000"/>
              <a:gd name="connsiteX50-49737" fmla="*/ 5961816 w 6105267"/>
              <a:gd name="connsiteY50-49738" fmla="*/ 4494562 h 6858000"/>
              <a:gd name="connsiteX51-49739" fmla="*/ 5998138 w 6105267"/>
              <a:gd name="connsiteY51-49740" fmla="*/ 4697518 h 6858000"/>
              <a:gd name="connsiteX52-49741" fmla="*/ 6007819 w 6105267"/>
              <a:gd name="connsiteY52-49742" fmla="*/ 4858148 h 6858000"/>
              <a:gd name="connsiteX53-49743" fmla="*/ 6007749 w 6105267"/>
              <a:gd name="connsiteY53-49744" fmla="*/ 4964715 h 6858000"/>
              <a:gd name="connsiteX54-49745" fmla="*/ 6005269 w 6105267"/>
              <a:gd name="connsiteY54-49746" fmla="*/ 5150567 h 6858000"/>
              <a:gd name="connsiteX55-49747" fmla="*/ 6001127 w 6105267"/>
              <a:gd name="connsiteY55-49748" fmla="*/ 5164609 h 6858000"/>
              <a:gd name="connsiteX56-49749" fmla="*/ 5998514 w 6105267"/>
              <a:gd name="connsiteY56-49750" fmla="*/ 5189673 h 6858000"/>
              <a:gd name="connsiteX57-49751" fmla="*/ 6036748 w 6105267"/>
              <a:gd name="connsiteY57-49752" fmla="*/ 5322752 h 6858000"/>
              <a:gd name="connsiteX58-49753" fmla="*/ 6037677 w 6105267"/>
              <a:gd name="connsiteY58-49754" fmla="*/ 5354807 h 6858000"/>
              <a:gd name="connsiteX59-49755" fmla="*/ 6053435 w 6105267"/>
              <a:gd name="connsiteY59-49756" fmla="*/ 5387547 h 6858000"/>
              <a:gd name="connsiteX60-49757" fmla="*/ 6068640 w 6105267"/>
              <a:gd name="connsiteY60-49758" fmla="*/ 5474503 h 6858000"/>
              <a:gd name="connsiteX61-49759" fmla="*/ 6080922 w 6105267"/>
              <a:gd name="connsiteY61-49760" fmla="*/ 5561070 h 6858000"/>
              <a:gd name="connsiteX62-49761" fmla="*/ 6096949 w 6105267"/>
              <a:gd name="connsiteY62-49762" fmla="*/ 5648179 h 6858000"/>
              <a:gd name="connsiteX63-49763" fmla="*/ 6096746 w 6105267"/>
              <a:gd name="connsiteY63-49764" fmla="*/ 5862844 h 6858000"/>
              <a:gd name="connsiteX64-49765" fmla="*/ 6045436 w 6105267"/>
              <a:gd name="connsiteY64-49766" fmla="*/ 6124480 h 6858000"/>
              <a:gd name="connsiteX65-49767" fmla="*/ 6030489 w 6105267"/>
              <a:gd name="connsiteY65-49768" fmla="*/ 6317666 h 6858000"/>
              <a:gd name="connsiteX66-49769" fmla="*/ 6007492 w 6105267"/>
              <a:gd name="connsiteY66-49770" fmla="*/ 6440818 h 6858000"/>
              <a:gd name="connsiteX67-49771" fmla="*/ 6009467 w 6105267"/>
              <a:gd name="connsiteY67-49772" fmla="*/ 6487076 h 6858000"/>
              <a:gd name="connsiteX68-49773" fmla="*/ 5995064 w 6105267"/>
              <a:gd name="connsiteY68-49774" fmla="*/ 6540791 h 6858000"/>
              <a:gd name="connsiteX69-49775" fmla="*/ 5986207 w 6105267"/>
              <a:gd name="connsiteY69-49776" fmla="*/ 6695855 h 6858000"/>
              <a:gd name="connsiteX70-49777" fmla="*/ 5979428 w 6105267"/>
              <a:gd name="connsiteY70-49778" fmla="*/ 6754678 h 6858000"/>
              <a:gd name="connsiteX71-49779" fmla="*/ 5984543 w 6105267"/>
              <a:gd name="connsiteY71-49780" fmla="*/ 6811016 h 6858000"/>
              <a:gd name="connsiteX72-49781" fmla="*/ 5979671 w 6105267"/>
              <a:gd name="connsiteY72-49782" fmla="*/ 6858000 h 6858000"/>
              <a:gd name="connsiteX73-49783" fmla="*/ 0 w 6105267"/>
              <a:gd name="connsiteY73-49784" fmla="*/ 6858000 h 6858000"/>
              <a:gd name="connsiteX74-49785" fmla="*/ 0 w 6105267"/>
              <a:gd name="connsiteY74-49786" fmla="*/ 0 h 6858000"/>
              <a:gd name="connsiteX0-49787" fmla="*/ 0 w 6105267"/>
              <a:gd name="connsiteY0-49788" fmla="*/ 0 h 6858000"/>
              <a:gd name="connsiteX1-49789" fmla="*/ 4965888 w 6105267"/>
              <a:gd name="connsiteY1-49790" fmla="*/ 0 h 6858000"/>
              <a:gd name="connsiteX2-49791" fmla="*/ 4967767 w 6105267"/>
              <a:gd name="connsiteY2-49792" fmla="*/ 7930 h 6858000"/>
              <a:gd name="connsiteX3-49793" fmla="*/ 4979444 w 6105267"/>
              <a:gd name="connsiteY3-49794" fmla="*/ 43921 h 6858000"/>
              <a:gd name="connsiteX4-49795" fmla="*/ 5075458 w 6105267"/>
              <a:gd name="connsiteY4-49796" fmla="*/ 264355 h 6858000"/>
              <a:gd name="connsiteX5-49797" fmla="*/ 5081175 w 6105267"/>
              <a:gd name="connsiteY5-49798" fmla="*/ 277448 h 6858000"/>
              <a:gd name="connsiteX6-49799" fmla="*/ 5097011 w 6105267"/>
              <a:gd name="connsiteY6-49800" fmla="*/ 355616 h 6858000"/>
              <a:gd name="connsiteX7-49801" fmla="*/ 5153000 w 6105267"/>
              <a:gd name="connsiteY7-49802" fmla="*/ 507134 h 6858000"/>
              <a:gd name="connsiteX8-49803" fmla="*/ 5171282 w 6105267"/>
              <a:gd name="connsiteY8-49804" fmla="*/ 602071 h 6858000"/>
              <a:gd name="connsiteX9-49805" fmla="*/ 5189051 w 6105267"/>
              <a:gd name="connsiteY9-49806" fmla="*/ 782518 h 6858000"/>
              <a:gd name="connsiteX10-49807" fmla="*/ 5218707 w 6105267"/>
              <a:gd name="connsiteY10-49808" fmla="*/ 886387 h 6858000"/>
              <a:gd name="connsiteX11-49809" fmla="*/ 5221281 w 6105267"/>
              <a:gd name="connsiteY11-49810" fmla="*/ 920873 h 6858000"/>
              <a:gd name="connsiteX12-49811" fmla="*/ 5201018 w 6105267"/>
              <a:gd name="connsiteY12-49812" fmla="*/ 1095027 h 6858000"/>
              <a:gd name="connsiteX13-49813" fmla="*/ 5205902 w 6105267"/>
              <a:gd name="connsiteY13-49814" fmla="*/ 1203021 h 6858000"/>
              <a:gd name="connsiteX14-49815" fmla="*/ 5207532 w 6105267"/>
              <a:gd name="connsiteY14-49816" fmla="*/ 1278975 h 6858000"/>
              <a:gd name="connsiteX15-49817" fmla="*/ 5225968 w 6105267"/>
              <a:gd name="connsiteY15-49818" fmla="*/ 1357994 h 6858000"/>
              <a:gd name="connsiteX16-49819" fmla="*/ 5226675 w 6105267"/>
              <a:gd name="connsiteY16-49820" fmla="*/ 1385685 h 6858000"/>
              <a:gd name="connsiteX17-49821" fmla="*/ 5237226 w 6105267"/>
              <a:gd name="connsiteY17-49822" fmla="*/ 1441327 h 6858000"/>
              <a:gd name="connsiteX18-49823" fmla="*/ 5255653 w 6105267"/>
              <a:gd name="connsiteY18-49824" fmla="*/ 1524712 h 6858000"/>
              <a:gd name="connsiteX19-49825" fmla="*/ 5263491 w 6105267"/>
              <a:gd name="connsiteY19-49826" fmla="*/ 1642938 h 6858000"/>
              <a:gd name="connsiteX20-49827" fmla="*/ 5256552 w 6105267"/>
              <a:gd name="connsiteY20-49828" fmla="*/ 1672509 h 6858000"/>
              <a:gd name="connsiteX21-49829" fmla="*/ 5264549 w 6105267"/>
              <a:gd name="connsiteY21-49830" fmla="*/ 1837572 h 6858000"/>
              <a:gd name="connsiteX22-49831" fmla="*/ 5255696 w 6105267"/>
              <a:gd name="connsiteY22-49832" fmla="*/ 1953770 h 6858000"/>
              <a:gd name="connsiteX23-49833" fmla="*/ 5252592 w 6105267"/>
              <a:gd name="connsiteY23-49834" fmla="*/ 2092210 h 6858000"/>
              <a:gd name="connsiteX24-49835" fmla="*/ 5257248 w 6105267"/>
              <a:gd name="connsiteY24-49836" fmla="*/ 2203922 h 6858000"/>
              <a:gd name="connsiteX25-49837" fmla="*/ 5262551 w 6105267"/>
              <a:gd name="connsiteY25-49838" fmla="*/ 2288050 h 6858000"/>
              <a:gd name="connsiteX26-49839" fmla="*/ 5293877 w 6105267"/>
              <a:gd name="connsiteY26-49840" fmla="*/ 2368649 h 6858000"/>
              <a:gd name="connsiteX27-49841" fmla="*/ 5311338 w 6105267"/>
              <a:gd name="connsiteY27-49842" fmla="*/ 2404034 h 6858000"/>
              <a:gd name="connsiteX28-49843" fmla="*/ 5338366 w 6105267"/>
              <a:gd name="connsiteY28-49844" fmla="*/ 2465052 h 6858000"/>
              <a:gd name="connsiteX29-49845" fmla="*/ 5371263 w 6105267"/>
              <a:gd name="connsiteY29-49846" fmla="*/ 2586413 h 6858000"/>
              <a:gd name="connsiteX30-49847" fmla="*/ 5407503 w 6105267"/>
              <a:gd name="connsiteY30-49848" fmla="*/ 2786290 h 6858000"/>
              <a:gd name="connsiteX31-49849" fmla="*/ 5407356 w 6105267"/>
              <a:gd name="connsiteY31-49850" fmla="*/ 2787545 h 6858000"/>
              <a:gd name="connsiteX32-49851" fmla="*/ 5457023 w 6105267"/>
              <a:gd name="connsiteY32-49852" fmla="*/ 2858292 h 6858000"/>
              <a:gd name="connsiteX33-49853" fmla="*/ 5503944 w 6105267"/>
              <a:gd name="connsiteY33-49854" fmla="*/ 3123335 h 6858000"/>
              <a:gd name="connsiteX34-49855" fmla="*/ 5525532 w 6105267"/>
              <a:gd name="connsiteY34-49856" fmla="*/ 3258473 h 6858000"/>
              <a:gd name="connsiteX35-49857" fmla="*/ 5589758 w 6105267"/>
              <a:gd name="connsiteY35-49858" fmla="*/ 3453699 h 6858000"/>
              <a:gd name="connsiteX36-49859" fmla="*/ 5596144 w 6105267"/>
              <a:gd name="connsiteY36-49860" fmla="*/ 3534624 h 6858000"/>
              <a:gd name="connsiteX37-49861" fmla="*/ 5597750 w 6105267"/>
              <a:gd name="connsiteY37-49862" fmla="*/ 3534129 h 6858000"/>
              <a:gd name="connsiteX38-49863" fmla="*/ 5618377 w 6105267"/>
              <a:gd name="connsiteY38-49864" fmla="*/ 3588431 h 6858000"/>
              <a:gd name="connsiteX39-49865" fmla="*/ 5655472 w 6105267"/>
              <a:gd name="connsiteY39-49866" fmla="*/ 3678877 h 6858000"/>
              <a:gd name="connsiteX40-49867" fmla="*/ 5683015 w 6105267"/>
              <a:gd name="connsiteY40-49868" fmla="*/ 3762025 h 6858000"/>
              <a:gd name="connsiteX41-49869" fmla="*/ 5722836 w 6105267"/>
              <a:gd name="connsiteY41-49870" fmla="*/ 3814370 h 6858000"/>
              <a:gd name="connsiteX42-49871" fmla="*/ 5768491 w 6105267"/>
              <a:gd name="connsiteY42-49872" fmla="*/ 3914399 h 6858000"/>
              <a:gd name="connsiteX43-49873" fmla="*/ 5793123 w 6105267"/>
              <a:gd name="connsiteY43-49874" fmla="*/ 3969952 h 6858000"/>
              <a:gd name="connsiteX44-49875" fmla="*/ 5808321 w 6105267"/>
              <a:gd name="connsiteY44-49876" fmla="*/ 3988153 h 6858000"/>
              <a:gd name="connsiteX45-49877" fmla="*/ 5860672 w 6105267"/>
              <a:gd name="connsiteY45-49878" fmla="*/ 4061579 h 6858000"/>
              <a:gd name="connsiteX46-49879" fmla="*/ 5894095 w 6105267"/>
              <a:gd name="connsiteY46-49880" fmla="*/ 4128857 h 6858000"/>
              <a:gd name="connsiteX47-49881" fmla="*/ 5903513 w 6105267"/>
              <a:gd name="connsiteY47-49882" fmla="*/ 4187661 h 6858000"/>
              <a:gd name="connsiteX48-49883" fmla="*/ 5949086 w 6105267"/>
              <a:gd name="connsiteY48-49884" fmla="*/ 4366139 h 6858000"/>
              <a:gd name="connsiteX49-49885" fmla="*/ 5949261 w 6105267"/>
              <a:gd name="connsiteY49-49886" fmla="*/ 4449185 h 6858000"/>
              <a:gd name="connsiteX50-49887" fmla="*/ 5961816 w 6105267"/>
              <a:gd name="connsiteY50-49888" fmla="*/ 4494562 h 6858000"/>
              <a:gd name="connsiteX51-49889" fmla="*/ 5998138 w 6105267"/>
              <a:gd name="connsiteY51-49890" fmla="*/ 4697518 h 6858000"/>
              <a:gd name="connsiteX52-49891" fmla="*/ 6007819 w 6105267"/>
              <a:gd name="connsiteY52-49892" fmla="*/ 4858148 h 6858000"/>
              <a:gd name="connsiteX53-49893" fmla="*/ 6007749 w 6105267"/>
              <a:gd name="connsiteY53-49894" fmla="*/ 4964715 h 6858000"/>
              <a:gd name="connsiteX54-49895" fmla="*/ 6005269 w 6105267"/>
              <a:gd name="connsiteY54-49896" fmla="*/ 5150567 h 6858000"/>
              <a:gd name="connsiteX55-49897" fmla="*/ 6001127 w 6105267"/>
              <a:gd name="connsiteY55-49898" fmla="*/ 5164609 h 6858000"/>
              <a:gd name="connsiteX56-49899" fmla="*/ 5998514 w 6105267"/>
              <a:gd name="connsiteY56-49900" fmla="*/ 5189673 h 6858000"/>
              <a:gd name="connsiteX57-49901" fmla="*/ 6036748 w 6105267"/>
              <a:gd name="connsiteY57-49902" fmla="*/ 5322752 h 6858000"/>
              <a:gd name="connsiteX58-49903" fmla="*/ 6037677 w 6105267"/>
              <a:gd name="connsiteY58-49904" fmla="*/ 5354807 h 6858000"/>
              <a:gd name="connsiteX59-49905" fmla="*/ 6053435 w 6105267"/>
              <a:gd name="connsiteY59-49906" fmla="*/ 5387547 h 6858000"/>
              <a:gd name="connsiteX60-49907" fmla="*/ 6068640 w 6105267"/>
              <a:gd name="connsiteY60-49908" fmla="*/ 5474503 h 6858000"/>
              <a:gd name="connsiteX61-49909" fmla="*/ 6080922 w 6105267"/>
              <a:gd name="connsiteY61-49910" fmla="*/ 5561070 h 6858000"/>
              <a:gd name="connsiteX62-49911" fmla="*/ 6096949 w 6105267"/>
              <a:gd name="connsiteY62-49912" fmla="*/ 5648179 h 6858000"/>
              <a:gd name="connsiteX63-49913" fmla="*/ 6096746 w 6105267"/>
              <a:gd name="connsiteY63-49914" fmla="*/ 5862844 h 6858000"/>
              <a:gd name="connsiteX64-49915" fmla="*/ 6045436 w 6105267"/>
              <a:gd name="connsiteY64-49916" fmla="*/ 6124480 h 6858000"/>
              <a:gd name="connsiteX65-49917" fmla="*/ 6030489 w 6105267"/>
              <a:gd name="connsiteY65-49918" fmla="*/ 6317666 h 6858000"/>
              <a:gd name="connsiteX66-49919" fmla="*/ 6007492 w 6105267"/>
              <a:gd name="connsiteY66-49920" fmla="*/ 6440818 h 6858000"/>
              <a:gd name="connsiteX67-49921" fmla="*/ 6009467 w 6105267"/>
              <a:gd name="connsiteY67-49922" fmla="*/ 6487076 h 6858000"/>
              <a:gd name="connsiteX68-49923" fmla="*/ 5995064 w 6105267"/>
              <a:gd name="connsiteY68-49924" fmla="*/ 6540791 h 6858000"/>
              <a:gd name="connsiteX69-49925" fmla="*/ 5986207 w 6105267"/>
              <a:gd name="connsiteY69-49926" fmla="*/ 6695855 h 6858000"/>
              <a:gd name="connsiteX70-49927" fmla="*/ 5979428 w 6105267"/>
              <a:gd name="connsiteY70-49928" fmla="*/ 6754678 h 6858000"/>
              <a:gd name="connsiteX71-49929" fmla="*/ 5984543 w 6105267"/>
              <a:gd name="connsiteY71-49930" fmla="*/ 6811016 h 6858000"/>
              <a:gd name="connsiteX72-49931" fmla="*/ 5979671 w 6105267"/>
              <a:gd name="connsiteY72-49932" fmla="*/ 6858000 h 6858000"/>
              <a:gd name="connsiteX73-49933" fmla="*/ 0 w 6105267"/>
              <a:gd name="connsiteY73-49934" fmla="*/ 6858000 h 6858000"/>
              <a:gd name="connsiteX74-49935" fmla="*/ 0 w 6105267"/>
              <a:gd name="connsiteY74-49936" fmla="*/ 0 h 6858000"/>
              <a:gd name="connsiteX0-49937" fmla="*/ 0 w 6105267"/>
              <a:gd name="connsiteY0-49938" fmla="*/ 0 h 6858000"/>
              <a:gd name="connsiteX1-49939" fmla="*/ 4965888 w 6105267"/>
              <a:gd name="connsiteY1-49940" fmla="*/ 0 h 6858000"/>
              <a:gd name="connsiteX2-49941" fmla="*/ 4967767 w 6105267"/>
              <a:gd name="connsiteY2-49942" fmla="*/ 7930 h 6858000"/>
              <a:gd name="connsiteX3-49943" fmla="*/ 4979444 w 6105267"/>
              <a:gd name="connsiteY3-49944" fmla="*/ 43921 h 6858000"/>
              <a:gd name="connsiteX4-49945" fmla="*/ 5075458 w 6105267"/>
              <a:gd name="connsiteY4-49946" fmla="*/ 264355 h 6858000"/>
              <a:gd name="connsiteX5-49947" fmla="*/ 5081175 w 6105267"/>
              <a:gd name="connsiteY5-49948" fmla="*/ 277448 h 6858000"/>
              <a:gd name="connsiteX6-49949" fmla="*/ 5097011 w 6105267"/>
              <a:gd name="connsiteY6-49950" fmla="*/ 355616 h 6858000"/>
              <a:gd name="connsiteX7-49951" fmla="*/ 5153000 w 6105267"/>
              <a:gd name="connsiteY7-49952" fmla="*/ 507134 h 6858000"/>
              <a:gd name="connsiteX8-49953" fmla="*/ 5171282 w 6105267"/>
              <a:gd name="connsiteY8-49954" fmla="*/ 602071 h 6858000"/>
              <a:gd name="connsiteX9-49955" fmla="*/ 5189051 w 6105267"/>
              <a:gd name="connsiteY9-49956" fmla="*/ 782518 h 6858000"/>
              <a:gd name="connsiteX10-49957" fmla="*/ 5218707 w 6105267"/>
              <a:gd name="connsiteY10-49958" fmla="*/ 886387 h 6858000"/>
              <a:gd name="connsiteX11-49959" fmla="*/ 5221281 w 6105267"/>
              <a:gd name="connsiteY11-49960" fmla="*/ 920873 h 6858000"/>
              <a:gd name="connsiteX12-49961" fmla="*/ 5201018 w 6105267"/>
              <a:gd name="connsiteY12-49962" fmla="*/ 1095027 h 6858000"/>
              <a:gd name="connsiteX13-49963" fmla="*/ 5205902 w 6105267"/>
              <a:gd name="connsiteY13-49964" fmla="*/ 1203021 h 6858000"/>
              <a:gd name="connsiteX14-49965" fmla="*/ 5207532 w 6105267"/>
              <a:gd name="connsiteY14-49966" fmla="*/ 1278975 h 6858000"/>
              <a:gd name="connsiteX15-49967" fmla="*/ 5225968 w 6105267"/>
              <a:gd name="connsiteY15-49968" fmla="*/ 1357994 h 6858000"/>
              <a:gd name="connsiteX16-49969" fmla="*/ 5226675 w 6105267"/>
              <a:gd name="connsiteY16-49970" fmla="*/ 1385685 h 6858000"/>
              <a:gd name="connsiteX17-49971" fmla="*/ 5237226 w 6105267"/>
              <a:gd name="connsiteY17-49972" fmla="*/ 1441327 h 6858000"/>
              <a:gd name="connsiteX18-49973" fmla="*/ 5255653 w 6105267"/>
              <a:gd name="connsiteY18-49974" fmla="*/ 1524712 h 6858000"/>
              <a:gd name="connsiteX19-49975" fmla="*/ 5263491 w 6105267"/>
              <a:gd name="connsiteY19-49976" fmla="*/ 1642938 h 6858000"/>
              <a:gd name="connsiteX20-49977" fmla="*/ 5256552 w 6105267"/>
              <a:gd name="connsiteY20-49978" fmla="*/ 1672509 h 6858000"/>
              <a:gd name="connsiteX21-49979" fmla="*/ 5264549 w 6105267"/>
              <a:gd name="connsiteY21-49980" fmla="*/ 1837572 h 6858000"/>
              <a:gd name="connsiteX22-49981" fmla="*/ 5255696 w 6105267"/>
              <a:gd name="connsiteY22-49982" fmla="*/ 1953770 h 6858000"/>
              <a:gd name="connsiteX23-49983" fmla="*/ 5252592 w 6105267"/>
              <a:gd name="connsiteY23-49984" fmla="*/ 2092210 h 6858000"/>
              <a:gd name="connsiteX24-49985" fmla="*/ 5257248 w 6105267"/>
              <a:gd name="connsiteY24-49986" fmla="*/ 2203922 h 6858000"/>
              <a:gd name="connsiteX25-49987" fmla="*/ 5262551 w 6105267"/>
              <a:gd name="connsiteY25-49988" fmla="*/ 2288050 h 6858000"/>
              <a:gd name="connsiteX26-49989" fmla="*/ 5293877 w 6105267"/>
              <a:gd name="connsiteY26-49990" fmla="*/ 2368649 h 6858000"/>
              <a:gd name="connsiteX27-49991" fmla="*/ 5311338 w 6105267"/>
              <a:gd name="connsiteY27-49992" fmla="*/ 2404034 h 6858000"/>
              <a:gd name="connsiteX28-49993" fmla="*/ 5338366 w 6105267"/>
              <a:gd name="connsiteY28-49994" fmla="*/ 2465052 h 6858000"/>
              <a:gd name="connsiteX29-49995" fmla="*/ 5371263 w 6105267"/>
              <a:gd name="connsiteY29-49996" fmla="*/ 2586413 h 6858000"/>
              <a:gd name="connsiteX30-49997" fmla="*/ 5407503 w 6105267"/>
              <a:gd name="connsiteY30-49998" fmla="*/ 2786290 h 6858000"/>
              <a:gd name="connsiteX31-49999" fmla="*/ 5407356 w 6105267"/>
              <a:gd name="connsiteY31-50000" fmla="*/ 2787545 h 6858000"/>
              <a:gd name="connsiteX32-50001" fmla="*/ 5448870 w 6105267"/>
              <a:gd name="connsiteY32-50002" fmla="*/ 2838305 h 6858000"/>
              <a:gd name="connsiteX33-50003" fmla="*/ 5503944 w 6105267"/>
              <a:gd name="connsiteY33-50004" fmla="*/ 3123335 h 6858000"/>
              <a:gd name="connsiteX34-50005" fmla="*/ 5525532 w 6105267"/>
              <a:gd name="connsiteY34-50006" fmla="*/ 3258473 h 6858000"/>
              <a:gd name="connsiteX35-50007" fmla="*/ 5589758 w 6105267"/>
              <a:gd name="connsiteY35-50008" fmla="*/ 3453699 h 6858000"/>
              <a:gd name="connsiteX36-50009" fmla="*/ 5596144 w 6105267"/>
              <a:gd name="connsiteY36-50010" fmla="*/ 3534624 h 6858000"/>
              <a:gd name="connsiteX37-50011" fmla="*/ 5597750 w 6105267"/>
              <a:gd name="connsiteY37-50012" fmla="*/ 3534129 h 6858000"/>
              <a:gd name="connsiteX38-50013" fmla="*/ 5618377 w 6105267"/>
              <a:gd name="connsiteY38-50014" fmla="*/ 3588431 h 6858000"/>
              <a:gd name="connsiteX39-50015" fmla="*/ 5655472 w 6105267"/>
              <a:gd name="connsiteY39-50016" fmla="*/ 3678877 h 6858000"/>
              <a:gd name="connsiteX40-50017" fmla="*/ 5683015 w 6105267"/>
              <a:gd name="connsiteY40-50018" fmla="*/ 3762025 h 6858000"/>
              <a:gd name="connsiteX41-50019" fmla="*/ 5722836 w 6105267"/>
              <a:gd name="connsiteY41-50020" fmla="*/ 3814370 h 6858000"/>
              <a:gd name="connsiteX42-50021" fmla="*/ 5768491 w 6105267"/>
              <a:gd name="connsiteY42-50022" fmla="*/ 3914399 h 6858000"/>
              <a:gd name="connsiteX43-50023" fmla="*/ 5793123 w 6105267"/>
              <a:gd name="connsiteY43-50024" fmla="*/ 3969952 h 6858000"/>
              <a:gd name="connsiteX44-50025" fmla="*/ 5808321 w 6105267"/>
              <a:gd name="connsiteY44-50026" fmla="*/ 3988153 h 6858000"/>
              <a:gd name="connsiteX45-50027" fmla="*/ 5860672 w 6105267"/>
              <a:gd name="connsiteY45-50028" fmla="*/ 4061579 h 6858000"/>
              <a:gd name="connsiteX46-50029" fmla="*/ 5894095 w 6105267"/>
              <a:gd name="connsiteY46-50030" fmla="*/ 4128857 h 6858000"/>
              <a:gd name="connsiteX47-50031" fmla="*/ 5903513 w 6105267"/>
              <a:gd name="connsiteY47-50032" fmla="*/ 4187661 h 6858000"/>
              <a:gd name="connsiteX48-50033" fmla="*/ 5949086 w 6105267"/>
              <a:gd name="connsiteY48-50034" fmla="*/ 4366139 h 6858000"/>
              <a:gd name="connsiteX49-50035" fmla="*/ 5949261 w 6105267"/>
              <a:gd name="connsiteY49-50036" fmla="*/ 4449185 h 6858000"/>
              <a:gd name="connsiteX50-50037" fmla="*/ 5961816 w 6105267"/>
              <a:gd name="connsiteY50-50038" fmla="*/ 4494562 h 6858000"/>
              <a:gd name="connsiteX51-50039" fmla="*/ 5998138 w 6105267"/>
              <a:gd name="connsiteY51-50040" fmla="*/ 4697518 h 6858000"/>
              <a:gd name="connsiteX52-50041" fmla="*/ 6007819 w 6105267"/>
              <a:gd name="connsiteY52-50042" fmla="*/ 4858148 h 6858000"/>
              <a:gd name="connsiteX53-50043" fmla="*/ 6007749 w 6105267"/>
              <a:gd name="connsiteY53-50044" fmla="*/ 4964715 h 6858000"/>
              <a:gd name="connsiteX54-50045" fmla="*/ 6005269 w 6105267"/>
              <a:gd name="connsiteY54-50046" fmla="*/ 5150567 h 6858000"/>
              <a:gd name="connsiteX55-50047" fmla="*/ 6001127 w 6105267"/>
              <a:gd name="connsiteY55-50048" fmla="*/ 5164609 h 6858000"/>
              <a:gd name="connsiteX56-50049" fmla="*/ 5998514 w 6105267"/>
              <a:gd name="connsiteY56-50050" fmla="*/ 5189673 h 6858000"/>
              <a:gd name="connsiteX57-50051" fmla="*/ 6036748 w 6105267"/>
              <a:gd name="connsiteY57-50052" fmla="*/ 5322752 h 6858000"/>
              <a:gd name="connsiteX58-50053" fmla="*/ 6037677 w 6105267"/>
              <a:gd name="connsiteY58-50054" fmla="*/ 5354807 h 6858000"/>
              <a:gd name="connsiteX59-50055" fmla="*/ 6053435 w 6105267"/>
              <a:gd name="connsiteY59-50056" fmla="*/ 5387547 h 6858000"/>
              <a:gd name="connsiteX60-50057" fmla="*/ 6068640 w 6105267"/>
              <a:gd name="connsiteY60-50058" fmla="*/ 5474503 h 6858000"/>
              <a:gd name="connsiteX61-50059" fmla="*/ 6080922 w 6105267"/>
              <a:gd name="connsiteY61-50060" fmla="*/ 5561070 h 6858000"/>
              <a:gd name="connsiteX62-50061" fmla="*/ 6096949 w 6105267"/>
              <a:gd name="connsiteY62-50062" fmla="*/ 5648179 h 6858000"/>
              <a:gd name="connsiteX63-50063" fmla="*/ 6096746 w 6105267"/>
              <a:gd name="connsiteY63-50064" fmla="*/ 5862844 h 6858000"/>
              <a:gd name="connsiteX64-50065" fmla="*/ 6045436 w 6105267"/>
              <a:gd name="connsiteY64-50066" fmla="*/ 6124480 h 6858000"/>
              <a:gd name="connsiteX65-50067" fmla="*/ 6030489 w 6105267"/>
              <a:gd name="connsiteY65-50068" fmla="*/ 6317666 h 6858000"/>
              <a:gd name="connsiteX66-50069" fmla="*/ 6007492 w 6105267"/>
              <a:gd name="connsiteY66-50070" fmla="*/ 6440818 h 6858000"/>
              <a:gd name="connsiteX67-50071" fmla="*/ 6009467 w 6105267"/>
              <a:gd name="connsiteY67-50072" fmla="*/ 6487076 h 6858000"/>
              <a:gd name="connsiteX68-50073" fmla="*/ 5995064 w 6105267"/>
              <a:gd name="connsiteY68-50074" fmla="*/ 6540791 h 6858000"/>
              <a:gd name="connsiteX69-50075" fmla="*/ 5986207 w 6105267"/>
              <a:gd name="connsiteY69-50076" fmla="*/ 6695855 h 6858000"/>
              <a:gd name="connsiteX70-50077" fmla="*/ 5979428 w 6105267"/>
              <a:gd name="connsiteY70-50078" fmla="*/ 6754678 h 6858000"/>
              <a:gd name="connsiteX71-50079" fmla="*/ 5984543 w 6105267"/>
              <a:gd name="connsiteY71-50080" fmla="*/ 6811016 h 6858000"/>
              <a:gd name="connsiteX72-50081" fmla="*/ 5979671 w 6105267"/>
              <a:gd name="connsiteY72-50082" fmla="*/ 6858000 h 6858000"/>
              <a:gd name="connsiteX73-50083" fmla="*/ 0 w 6105267"/>
              <a:gd name="connsiteY73-50084" fmla="*/ 6858000 h 6858000"/>
              <a:gd name="connsiteX74-50085" fmla="*/ 0 w 6105267"/>
              <a:gd name="connsiteY74-50086" fmla="*/ 0 h 6858000"/>
              <a:gd name="connsiteX0-50087" fmla="*/ 0 w 6105267"/>
              <a:gd name="connsiteY0-50088" fmla="*/ 0 h 6858000"/>
              <a:gd name="connsiteX1-50089" fmla="*/ 4965888 w 6105267"/>
              <a:gd name="connsiteY1-50090" fmla="*/ 0 h 6858000"/>
              <a:gd name="connsiteX2-50091" fmla="*/ 4967767 w 6105267"/>
              <a:gd name="connsiteY2-50092" fmla="*/ 7930 h 6858000"/>
              <a:gd name="connsiteX3-50093" fmla="*/ 4979444 w 6105267"/>
              <a:gd name="connsiteY3-50094" fmla="*/ 43921 h 6858000"/>
              <a:gd name="connsiteX4-50095" fmla="*/ 5075458 w 6105267"/>
              <a:gd name="connsiteY4-50096" fmla="*/ 264355 h 6858000"/>
              <a:gd name="connsiteX5-50097" fmla="*/ 5081175 w 6105267"/>
              <a:gd name="connsiteY5-50098" fmla="*/ 277448 h 6858000"/>
              <a:gd name="connsiteX6-50099" fmla="*/ 5097011 w 6105267"/>
              <a:gd name="connsiteY6-50100" fmla="*/ 355616 h 6858000"/>
              <a:gd name="connsiteX7-50101" fmla="*/ 5153000 w 6105267"/>
              <a:gd name="connsiteY7-50102" fmla="*/ 507134 h 6858000"/>
              <a:gd name="connsiteX8-50103" fmla="*/ 5171282 w 6105267"/>
              <a:gd name="connsiteY8-50104" fmla="*/ 602071 h 6858000"/>
              <a:gd name="connsiteX9-50105" fmla="*/ 5189051 w 6105267"/>
              <a:gd name="connsiteY9-50106" fmla="*/ 782518 h 6858000"/>
              <a:gd name="connsiteX10-50107" fmla="*/ 5218707 w 6105267"/>
              <a:gd name="connsiteY10-50108" fmla="*/ 886387 h 6858000"/>
              <a:gd name="connsiteX11-50109" fmla="*/ 5221281 w 6105267"/>
              <a:gd name="connsiteY11-50110" fmla="*/ 920873 h 6858000"/>
              <a:gd name="connsiteX12-50111" fmla="*/ 5201018 w 6105267"/>
              <a:gd name="connsiteY12-50112" fmla="*/ 1095027 h 6858000"/>
              <a:gd name="connsiteX13-50113" fmla="*/ 5205902 w 6105267"/>
              <a:gd name="connsiteY13-50114" fmla="*/ 1203021 h 6858000"/>
              <a:gd name="connsiteX14-50115" fmla="*/ 5207532 w 6105267"/>
              <a:gd name="connsiteY14-50116" fmla="*/ 1278975 h 6858000"/>
              <a:gd name="connsiteX15-50117" fmla="*/ 5225968 w 6105267"/>
              <a:gd name="connsiteY15-50118" fmla="*/ 1357994 h 6858000"/>
              <a:gd name="connsiteX16-50119" fmla="*/ 5226675 w 6105267"/>
              <a:gd name="connsiteY16-50120" fmla="*/ 1385685 h 6858000"/>
              <a:gd name="connsiteX17-50121" fmla="*/ 5237226 w 6105267"/>
              <a:gd name="connsiteY17-50122" fmla="*/ 1441327 h 6858000"/>
              <a:gd name="connsiteX18-50123" fmla="*/ 5255653 w 6105267"/>
              <a:gd name="connsiteY18-50124" fmla="*/ 1524712 h 6858000"/>
              <a:gd name="connsiteX19-50125" fmla="*/ 5263491 w 6105267"/>
              <a:gd name="connsiteY19-50126" fmla="*/ 1642938 h 6858000"/>
              <a:gd name="connsiteX20-50127" fmla="*/ 5256552 w 6105267"/>
              <a:gd name="connsiteY20-50128" fmla="*/ 1672509 h 6858000"/>
              <a:gd name="connsiteX21-50129" fmla="*/ 5264549 w 6105267"/>
              <a:gd name="connsiteY21-50130" fmla="*/ 1837572 h 6858000"/>
              <a:gd name="connsiteX22-50131" fmla="*/ 5255696 w 6105267"/>
              <a:gd name="connsiteY22-50132" fmla="*/ 1953770 h 6858000"/>
              <a:gd name="connsiteX23-50133" fmla="*/ 5252592 w 6105267"/>
              <a:gd name="connsiteY23-50134" fmla="*/ 2092210 h 6858000"/>
              <a:gd name="connsiteX24-50135" fmla="*/ 5257248 w 6105267"/>
              <a:gd name="connsiteY24-50136" fmla="*/ 2203922 h 6858000"/>
              <a:gd name="connsiteX25-50137" fmla="*/ 5262551 w 6105267"/>
              <a:gd name="connsiteY25-50138" fmla="*/ 2288050 h 6858000"/>
              <a:gd name="connsiteX26-50139" fmla="*/ 5293877 w 6105267"/>
              <a:gd name="connsiteY26-50140" fmla="*/ 2368649 h 6858000"/>
              <a:gd name="connsiteX27-50141" fmla="*/ 5311338 w 6105267"/>
              <a:gd name="connsiteY27-50142" fmla="*/ 2404034 h 6858000"/>
              <a:gd name="connsiteX28-50143" fmla="*/ 5338366 w 6105267"/>
              <a:gd name="connsiteY28-50144" fmla="*/ 2465052 h 6858000"/>
              <a:gd name="connsiteX29-50145" fmla="*/ 5371263 w 6105267"/>
              <a:gd name="connsiteY29-50146" fmla="*/ 2586413 h 6858000"/>
              <a:gd name="connsiteX30-50147" fmla="*/ 5407503 w 6105267"/>
              <a:gd name="connsiteY30-50148" fmla="*/ 2786290 h 6858000"/>
              <a:gd name="connsiteX31-50149" fmla="*/ 5407356 w 6105267"/>
              <a:gd name="connsiteY31-50150" fmla="*/ 2787545 h 6858000"/>
              <a:gd name="connsiteX32-50151" fmla="*/ 5448870 w 6105267"/>
              <a:gd name="connsiteY32-50152" fmla="*/ 2838305 h 6858000"/>
              <a:gd name="connsiteX33-50153" fmla="*/ 5503944 w 6105267"/>
              <a:gd name="connsiteY33-50154" fmla="*/ 3123335 h 6858000"/>
              <a:gd name="connsiteX34-50155" fmla="*/ 5525532 w 6105267"/>
              <a:gd name="connsiteY34-50156" fmla="*/ 3258473 h 6858000"/>
              <a:gd name="connsiteX35-50157" fmla="*/ 5589758 w 6105267"/>
              <a:gd name="connsiteY35-50158" fmla="*/ 3453699 h 6858000"/>
              <a:gd name="connsiteX36-50159" fmla="*/ 5596144 w 6105267"/>
              <a:gd name="connsiteY36-50160" fmla="*/ 3534624 h 6858000"/>
              <a:gd name="connsiteX37-50161" fmla="*/ 5597750 w 6105267"/>
              <a:gd name="connsiteY37-50162" fmla="*/ 3534129 h 6858000"/>
              <a:gd name="connsiteX38-50163" fmla="*/ 5655472 w 6105267"/>
              <a:gd name="connsiteY38-50164" fmla="*/ 3678877 h 6858000"/>
              <a:gd name="connsiteX39-50165" fmla="*/ 5683015 w 6105267"/>
              <a:gd name="connsiteY39-50166" fmla="*/ 3762025 h 6858000"/>
              <a:gd name="connsiteX40-50167" fmla="*/ 5722836 w 6105267"/>
              <a:gd name="connsiteY40-50168" fmla="*/ 3814370 h 6858000"/>
              <a:gd name="connsiteX41-50169" fmla="*/ 5768491 w 6105267"/>
              <a:gd name="connsiteY41-50170" fmla="*/ 3914399 h 6858000"/>
              <a:gd name="connsiteX42-50171" fmla="*/ 5793123 w 6105267"/>
              <a:gd name="connsiteY42-50172" fmla="*/ 3969952 h 6858000"/>
              <a:gd name="connsiteX43-50173" fmla="*/ 5808321 w 6105267"/>
              <a:gd name="connsiteY43-50174" fmla="*/ 3988153 h 6858000"/>
              <a:gd name="connsiteX44-50175" fmla="*/ 5860672 w 6105267"/>
              <a:gd name="connsiteY44-50176" fmla="*/ 4061579 h 6858000"/>
              <a:gd name="connsiteX45-50177" fmla="*/ 5894095 w 6105267"/>
              <a:gd name="connsiteY45-50178" fmla="*/ 4128857 h 6858000"/>
              <a:gd name="connsiteX46-50179" fmla="*/ 5903513 w 6105267"/>
              <a:gd name="connsiteY46-50180" fmla="*/ 4187661 h 6858000"/>
              <a:gd name="connsiteX47-50181" fmla="*/ 5949086 w 6105267"/>
              <a:gd name="connsiteY47-50182" fmla="*/ 4366139 h 6858000"/>
              <a:gd name="connsiteX48-50183" fmla="*/ 5949261 w 6105267"/>
              <a:gd name="connsiteY48-50184" fmla="*/ 4449185 h 6858000"/>
              <a:gd name="connsiteX49-50185" fmla="*/ 5961816 w 6105267"/>
              <a:gd name="connsiteY49-50186" fmla="*/ 4494562 h 6858000"/>
              <a:gd name="connsiteX50-50187" fmla="*/ 5998138 w 6105267"/>
              <a:gd name="connsiteY50-50188" fmla="*/ 4697518 h 6858000"/>
              <a:gd name="connsiteX51-50189" fmla="*/ 6007819 w 6105267"/>
              <a:gd name="connsiteY51-50190" fmla="*/ 4858148 h 6858000"/>
              <a:gd name="connsiteX52-50191" fmla="*/ 6007749 w 6105267"/>
              <a:gd name="connsiteY52-50192" fmla="*/ 4964715 h 6858000"/>
              <a:gd name="connsiteX53-50193" fmla="*/ 6005269 w 6105267"/>
              <a:gd name="connsiteY53-50194" fmla="*/ 5150567 h 6858000"/>
              <a:gd name="connsiteX54-50195" fmla="*/ 6001127 w 6105267"/>
              <a:gd name="connsiteY54-50196" fmla="*/ 5164609 h 6858000"/>
              <a:gd name="connsiteX55-50197" fmla="*/ 5998514 w 6105267"/>
              <a:gd name="connsiteY55-50198" fmla="*/ 5189673 h 6858000"/>
              <a:gd name="connsiteX56-50199" fmla="*/ 6036748 w 6105267"/>
              <a:gd name="connsiteY56-50200" fmla="*/ 5322752 h 6858000"/>
              <a:gd name="connsiteX57-50201" fmla="*/ 6037677 w 6105267"/>
              <a:gd name="connsiteY57-50202" fmla="*/ 5354807 h 6858000"/>
              <a:gd name="connsiteX58-50203" fmla="*/ 6053435 w 6105267"/>
              <a:gd name="connsiteY58-50204" fmla="*/ 5387547 h 6858000"/>
              <a:gd name="connsiteX59-50205" fmla="*/ 6068640 w 6105267"/>
              <a:gd name="connsiteY59-50206" fmla="*/ 5474503 h 6858000"/>
              <a:gd name="connsiteX60-50207" fmla="*/ 6080922 w 6105267"/>
              <a:gd name="connsiteY60-50208" fmla="*/ 5561070 h 6858000"/>
              <a:gd name="connsiteX61-50209" fmla="*/ 6096949 w 6105267"/>
              <a:gd name="connsiteY61-50210" fmla="*/ 5648179 h 6858000"/>
              <a:gd name="connsiteX62-50211" fmla="*/ 6096746 w 6105267"/>
              <a:gd name="connsiteY62-50212" fmla="*/ 5862844 h 6858000"/>
              <a:gd name="connsiteX63-50213" fmla="*/ 6045436 w 6105267"/>
              <a:gd name="connsiteY63-50214" fmla="*/ 6124480 h 6858000"/>
              <a:gd name="connsiteX64-50215" fmla="*/ 6030489 w 6105267"/>
              <a:gd name="connsiteY64-50216" fmla="*/ 6317666 h 6858000"/>
              <a:gd name="connsiteX65-50217" fmla="*/ 6007492 w 6105267"/>
              <a:gd name="connsiteY65-50218" fmla="*/ 6440818 h 6858000"/>
              <a:gd name="connsiteX66-50219" fmla="*/ 6009467 w 6105267"/>
              <a:gd name="connsiteY66-50220" fmla="*/ 6487076 h 6858000"/>
              <a:gd name="connsiteX67-50221" fmla="*/ 5995064 w 6105267"/>
              <a:gd name="connsiteY67-50222" fmla="*/ 6540791 h 6858000"/>
              <a:gd name="connsiteX68-50223" fmla="*/ 5986207 w 6105267"/>
              <a:gd name="connsiteY68-50224" fmla="*/ 6695855 h 6858000"/>
              <a:gd name="connsiteX69-50225" fmla="*/ 5979428 w 6105267"/>
              <a:gd name="connsiteY69-50226" fmla="*/ 6754678 h 6858000"/>
              <a:gd name="connsiteX70-50227" fmla="*/ 5984543 w 6105267"/>
              <a:gd name="connsiteY70-50228" fmla="*/ 6811016 h 6858000"/>
              <a:gd name="connsiteX71-50229" fmla="*/ 5979671 w 6105267"/>
              <a:gd name="connsiteY71-50230" fmla="*/ 6858000 h 6858000"/>
              <a:gd name="connsiteX72-50231" fmla="*/ 0 w 6105267"/>
              <a:gd name="connsiteY72-50232" fmla="*/ 6858000 h 6858000"/>
              <a:gd name="connsiteX73-50233" fmla="*/ 0 w 6105267"/>
              <a:gd name="connsiteY73-50234" fmla="*/ 0 h 6858000"/>
              <a:gd name="connsiteX0-50235" fmla="*/ 0 w 6105267"/>
              <a:gd name="connsiteY0-50236" fmla="*/ 0 h 6858000"/>
              <a:gd name="connsiteX1-50237" fmla="*/ 4965888 w 6105267"/>
              <a:gd name="connsiteY1-50238" fmla="*/ 0 h 6858000"/>
              <a:gd name="connsiteX2-50239" fmla="*/ 4967767 w 6105267"/>
              <a:gd name="connsiteY2-50240" fmla="*/ 7930 h 6858000"/>
              <a:gd name="connsiteX3-50241" fmla="*/ 4979444 w 6105267"/>
              <a:gd name="connsiteY3-50242" fmla="*/ 43921 h 6858000"/>
              <a:gd name="connsiteX4-50243" fmla="*/ 5075458 w 6105267"/>
              <a:gd name="connsiteY4-50244" fmla="*/ 264355 h 6858000"/>
              <a:gd name="connsiteX5-50245" fmla="*/ 5081175 w 6105267"/>
              <a:gd name="connsiteY5-50246" fmla="*/ 277448 h 6858000"/>
              <a:gd name="connsiteX6-50247" fmla="*/ 5097011 w 6105267"/>
              <a:gd name="connsiteY6-50248" fmla="*/ 355616 h 6858000"/>
              <a:gd name="connsiteX7-50249" fmla="*/ 5153000 w 6105267"/>
              <a:gd name="connsiteY7-50250" fmla="*/ 507134 h 6858000"/>
              <a:gd name="connsiteX8-50251" fmla="*/ 5171282 w 6105267"/>
              <a:gd name="connsiteY8-50252" fmla="*/ 602071 h 6858000"/>
              <a:gd name="connsiteX9-50253" fmla="*/ 5189051 w 6105267"/>
              <a:gd name="connsiteY9-50254" fmla="*/ 782518 h 6858000"/>
              <a:gd name="connsiteX10-50255" fmla="*/ 5218707 w 6105267"/>
              <a:gd name="connsiteY10-50256" fmla="*/ 886387 h 6858000"/>
              <a:gd name="connsiteX11-50257" fmla="*/ 5221281 w 6105267"/>
              <a:gd name="connsiteY11-50258" fmla="*/ 920873 h 6858000"/>
              <a:gd name="connsiteX12-50259" fmla="*/ 5201018 w 6105267"/>
              <a:gd name="connsiteY12-50260" fmla="*/ 1095027 h 6858000"/>
              <a:gd name="connsiteX13-50261" fmla="*/ 5205902 w 6105267"/>
              <a:gd name="connsiteY13-50262" fmla="*/ 1203021 h 6858000"/>
              <a:gd name="connsiteX14-50263" fmla="*/ 5207532 w 6105267"/>
              <a:gd name="connsiteY14-50264" fmla="*/ 1278975 h 6858000"/>
              <a:gd name="connsiteX15-50265" fmla="*/ 5225968 w 6105267"/>
              <a:gd name="connsiteY15-50266" fmla="*/ 1357994 h 6858000"/>
              <a:gd name="connsiteX16-50267" fmla="*/ 5226675 w 6105267"/>
              <a:gd name="connsiteY16-50268" fmla="*/ 1385685 h 6858000"/>
              <a:gd name="connsiteX17-50269" fmla="*/ 5237226 w 6105267"/>
              <a:gd name="connsiteY17-50270" fmla="*/ 1441327 h 6858000"/>
              <a:gd name="connsiteX18-50271" fmla="*/ 5255653 w 6105267"/>
              <a:gd name="connsiteY18-50272" fmla="*/ 1524712 h 6858000"/>
              <a:gd name="connsiteX19-50273" fmla="*/ 5263491 w 6105267"/>
              <a:gd name="connsiteY19-50274" fmla="*/ 1642938 h 6858000"/>
              <a:gd name="connsiteX20-50275" fmla="*/ 5256552 w 6105267"/>
              <a:gd name="connsiteY20-50276" fmla="*/ 1672509 h 6858000"/>
              <a:gd name="connsiteX21-50277" fmla="*/ 5264549 w 6105267"/>
              <a:gd name="connsiteY21-50278" fmla="*/ 1837572 h 6858000"/>
              <a:gd name="connsiteX22-50279" fmla="*/ 5255696 w 6105267"/>
              <a:gd name="connsiteY22-50280" fmla="*/ 1953770 h 6858000"/>
              <a:gd name="connsiteX23-50281" fmla="*/ 5252592 w 6105267"/>
              <a:gd name="connsiteY23-50282" fmla="*/ 2092210 h 6858000"/>
              <a:gd name="connsiteX24-50283" fmla="*/ 5257248 w 6105267"/>
              <a:gd name="connsiteY24-50284" fmla="*/ 2203922 h 6858000"/>
              <a:gd name="connsiteX25-50285" fmla="*/ 5262551 w 6105267"/>
              <a:gd name="connsiteY25-50286" fmla="*/ 2288050 h 6858000"/>
              <a:gd name="connsiteX26-50287" fmla="*/ 5293877 w 6105267"/>
              <a:gd name="connsiteY26-50288" fmla="*/ 2368649 h 6858000"/>
              <a:gd name="connsiteX27-50289" fmla="*/ 5311338 w 6105267"/>
              <a:gd name="connsiteY27-50290" fmla="*/ 2404034 h 6858000"/>
              <a:gd name="connsiteX28-50291" fmla="*/ 5338366 w 6105267"/>
              <a:gd name="connsiteY28-50292" fmla="*/ 2465052 h 6858000"/>
              <a:gd name="connsiteX29-50293" fmla="*/ 5371263 w 6105267"/>
              <a:gd name="connsiteY29-50294" fmla="*/ 2586413 h 6858000"/>
              <a:gd name="connsiteX30-50295" fmla="*/ 5407503 w 6105267"/>
              <a:gd name="connsiteY30-50296" fmla="*/ 2786290 h 6858000"/>
              <a:gd name="connsiteX31-50297" fmla="*/ 5407356 w 6105267"/>
              <a:gd name="connsiteY31-50298" fmla="*/ 2787545 h 6858000"/>
              <a:gd name="connsiteX32-50299" fmla="*/ 5448870 w 6105267"/>
              <a:gd name="connsiteY32-50300" fmla="*/ 2838305 h 6858000"/>
              <a:gd name="connsiteX33-50301" fmla="*/ 5503944 w 6105267"/>
              <a:gd name="connsiteY33-50302" fmla="*/ 3123335 h 6858000"/>
              <a:gd name="connsiteX34-50303" fmla="*/ 5525532 w 6105267"/>
              <a:gd name="connsiteY34-50304" fmla="*/ 3258473 h 6858000"/>
              <a:gd name="connsiteX35-50305" fmla="*/ 5589758 w 6105267"/>
              <a:gd name="connsiteY35-50306" fmla="*/ 3453699 h 6858000"/>
              <a:gd name="connsiteX36-50307" fmla="*/ 5596144 w 6105267"/>
              <a:gd name="connsiteY36-50308" fmla="*/ 3534624 h 6858000"/>
              <a:gd name="connsiteX37-50309" fmla="*/ 5597750 w 6105267"/>
              <a:gd name="connsiteY37-50310" fmla="*/ 3534129 h 6858000"/>
              <a:gd name="connsiteX38-50311" fmla="*/ 5683015 w 6105267"/>
              <a:gd name="connsiteY38-50312" fmla="*/ 3762025 h 6858000"/>
              <a:gd name="connsiteX39-50313" fmla="*/ 5722836 w 6105267"/>
              <a:gd name="connsiteY39-50314" fmla="*/ 3814370 h 6858000"/>
              <a:gd name="connsiteX40-50315" fmla="*/ 5768491 w 6105267"/>
              <a:gd name="connsiteY40-50316" fmla="*/ 3914399 h 6858000"/>
              <a:gd name="connsiteX41-50317" fmla="*/ 5793123 w 6105267"/>
              <a:gd name="connsiteY41-50318" fmla="*/ 3969952 h 6858000"/>
              <a:gd name="connsiteX42-50319" fmla="*/ 5808321 w 6105267"/>
              <a:gd name="connsiteY42-50320" fmla="*/ 3988153 h 6858000"/>
              <a:gd name="connsiteX43-50321" fmla="*/ 5860672 w 6105267"/>
              <a:gd name="connsiteY43-50322" fmla="*/ 4061579 h 6858000"/>
              <a:gd name="connsiteX44-50323" fmla="*/ 5894095 w 6105267"/>
              <a:gd name="connsiteY44-50324" fmla="*/ 4128857 h 6858000"/>
              <a:gd name="connsiteX45-50325" fmla="*/ 5903513 w 6105267"/>
              <a:gd name="connsiteY45-50326" fmla="*/ 4187661 h 6858000"/>
              <a:gd name="connsiteX46-50327" fmla="*/ 5949086 w 6105267"/>
              <a:gd name="connsiteY46-50328" fmla="*/ 4366139 h 6858000"/>
              <a:gd name="connsiteX47-50329" fmla="*/ 5949261 w 6105267"/>
              <a:gd name="connsiteY47-50330" fmla="*/ 4449185 h 6858000"/>
              <a:gd name="connsiteX48-50331" fmla="*/ 5961816 w 6105267"/>
              <a:gd name="connsiteY48-50332" fmla="*/ 4494562 h 6858000"/>
              <a:gd name="connsiteX49-50333" fmla="*/ 5998138 w 6105267"/>
              <a:gd name="connsiteY49-50334" fmla="*/ 4697518 h 6858000"/>
              <a:gd name="connsiteX50-50335" fmla="*/ 6007819 w 6105267"/>
              <a:gd name="connsiteY50-50336" fmla="*/ 4858148 h 6858000"/>
              <a:gd name="connsiteX51-50337" fmla="*/ 6007749 w 6105267"/>
              <a:gd name="connsiteY51-50338" fmla="*/ 4964715 h 6858000"/>
              <a:gd name="connsiteX52-50339" fmla="*/ 6005269 w 6105267"/>
              <a:gd name="connsiteY52-50340" fmla="*/ 5150567 h 6858000"/>
              <a:gd name="connsiteX53-50341" fmla="*/ 6001127 w 6105267"/>
              <a:gd name="connsiteY53-50342" fmla="*/ 5164609 h 6858000"/>
              <a:gd name="connsiteX54-50343" fmla="*/ 5998514 w 6105267"/>
              <a:gd name="connsiteY54-50344" fmla="*/ 5189673 h 6858000"/>
              <a:gd name="connsiteX55-50345" fmla="*/ 6036748 w 6105267"/>
              <a:gd name="connsiteY55-50346" fmla="*/ 5322752 h 6858000"/>
              <a:gd name="connsiteX56-50347" fmla="*/ 6037677 w 6105267"/>
              <a:gd name="connsiteY56-50348" fmla="*/ 5354807 h 6858000"/>
              <a:gd name="connsiteX57-50349" fmla="*/ 6053435 w 6105267"/>
              <a:gd name="connsiteY57-50350" fmla="*/ 5387547 h 6858000"/>
              <a:gd name="connsiteX58-50351" fmla="*/ 6068640 w 6105267"/>
              <a:gd name="connsiteY58-50352" fmla="*/ 5474503 h 6858000"/>
              <a:gd name="connsiteX59-50353" fmla="*/ 6080922 w 6105267"/>
              <a:gd name="connsiteY59-50354" fmla="*/ 5561070 h 6858000"/>
              <a:gd name="connsiteX60-50355" fmla="*/ 6096949 w 6105267"/>
              <a:gd name="connsiteY60-50356" fmla="*/ 5648179 h 6858000"/>
              <a:gd name="connsiteX61-50357" fmla="*/ 6096746 w 6105267"/>
              <a:gd name="connsiteY61-50358" fmla="*/ 5862844 h 6858000"/>
              <a:gd name="connsiteX62-50359" fmla="*/ 6045436 w 6105267"/>
              <a:gd name="connsiteY62-50360" fmla="*/ 6124480 h 6858000"/>
              <a:gd name="connsiteX63-50361" fmla="*/ 6030489 w 6105267"/>
              <a:gd name="connsiteY63-50362" fmla="*/ 6317666 h 6858000"/>
              <a:gd name="connsiteX64-50363" fmla="*/ 6007492 w 6105267"/>
              <a:gd name="connsiteY64-50364" fmla="*/ 6440818 h 6858000"/>
              <a:gd name="connsiteX65-50365" fmla="*/ 6009467 w 6105267"/>
              <a:gd name="connsiteY65-50366" fmla="*/ 6487076 h 6858000"/>
              <a:gd name="connsiteX66-50367" fmla="*/ 5995064 w 6105267"/>
              <a:gd name="connsiteY66-50368" fmla="*/ 6540791 h 6858000"/>
              <a:gd name="connsiteX67-50369" fmla="*/ 5986207 w 6105267"/>
              <a:gd name="connsiteY67-50370" fmla="*/ 6695855 h 6858000"/>
              <a:gd name="connsiteX68-50371" fmla="*/ 5979428 w 6105267"/>
              <a:gd name="connsiteY68-50372" fmla="*/ 6754678 h 6858000"/>
              <a:gd name="connsiteX69-50373" fmla="*/ 5984543 w 6105267"/>
              <a:gd name="connsiteY69-50374" fmla="*/ 6811016 h 6858000"/>
              <a:gd name="connsiteX70-50375" fmla="*/ 5979671 w 6105267"/>
              <a:gd name="connsiteY70-50376" fmla="*/ 6858000 h 6858000"/>
              <a:gd name="connsiteX71-50377" fmla="*/ 0 w 6105267"/>
              <a:gd name="connsiteY71-50378" fmla="*/ 6858000 h 6858000"/>
              <a:gd name="connsiteX72-50379" fmla="*/ 0 w 6105267"/>
              <a:gd name="connsiteY72-50380" fmla="*/ 0 h 6858000"/>
              <a:gd name="connsiteX0-50381" fmla="*/ 0 w 6105267"/>
              <a:gd name="connsiteY0-50382" fmla="*/ 0 h 6858000"/>
              <a:gd name="connsiteX1-50383" fmla="*/ 4965888 w 6105267"/>
              <a:gd name="connsiteY1-50384" fmla="*/ 0 h 6858000"/>
              <a:gd name="connsiteX2-50385" fmla="*/ 4967767 w 6105267"/>
              <a:gd name="connsiteY2-50386" fmla="*/ 7930 h 6858000"/>
              <a:gd name="connsiteX3-50387" fmla="*/ 4979444 w 6105267"/>
              <a:gd name="connsiteY3-50388" fmla="*/ 43921 h 6858000"/>
              <a:gd name="connsiteX4-50389" fmla="*/ 5075458 w 6105267"/>
              <a:gd name="connsiteY4-50390" fmla="*/ 264355 h 6858000"/>
              <a:gd name="connsiteX5-50391" fmla="*/ 5081175 w 6105267"/>
              <a:gd name="connsiteY5-50392" fmla="*/ 277448 h 6858000"/>
              <a:gd name="connsiteX6-50393" fmla="*/ 5097011 w 6105267"/>
              <a:gd name="connsiteY6-50394" fmla="*/ 355616 h 6858000"/>
              <a:gd name="connsiteX7-50395" fmla="*/ 5153000 w 6105267"/>
              <a:gd name="connsiteY7-50396" fmla="*/ 507134 h 6858000"/>
              <a:gd name="connsiteX8-50397" fmla="*/ 5171282 w 6105267"/>
              <a:gd name="connsiteY8-50398" fmla="*/ 602071 h 6858000"/>
              <a:gd name="connsiteX9-50399" fmla="*/ 5189051 w 6105267"/>
              <a:gd name="connsiteY9-50400" fmla="*/ 782518 h 6858000"/>
              <a:gd name="connsiteX10-50401" fmla="*/ 5218707 w 6105267"/>
              <a:gd name="connsiteY10-50402" fmla="*/ 886387 h 6858000"/>
              <a:gd name="connsiteX11-50403" fmla="*/ 5221281 w 6105267"/>
              <a:gd name="connsiteY11-50404" fmla="*/ 920873 h 6858000"/>
              <a:gd name="connsiteX12-50405" fmla="*/ 5201018 w 6105267"/>
              <a:gd name="connsiteY12-50406" fmla="*/ 1095027 h 6858000"/>
              <a:gd name="connsiteX13-50407" fmla="*/ 5205902 w 6105267"/>
              <a:gd name="connsiteY13-50408" fmla="*/ 1203021 h 6858000"/>
              <a:gd name="connsiteX14-50409" fmla="*/ 5207532 w 6105267"/>
              <a:gd name="connsiteY14-50410" fmla="*/ 1278975 h 6858000"/>
              <a:gd name="connsiteX15-50411" fmla="*/ 5225968 w 6105267"/>
              <a:gd name="connsiteY15-50412" fmla="*/ 1357994 h 6858000"/>
              <a:gd name="connsiteX16-50413" fmla="*/ 5226675 w 6105267"/>
              <a:gd name="connsiteY16-50414" fmla="*/ 1385685 h 6858000"/>
              <a:gd name="connsiteX17-50415" fmla="*/ 5237226 w 6105267"/>
              <a:gd name="connsiteY17-50416" fmla="*/ 1441327 h 6858000"/>
              <a:gd name="connsiteX18-50417" fmla="*/ 5255653 w 6105267"/>
              <a:gd name="connsiteY18-50418" fmla="*/ 1524712 h 6858000"/>
              <a:gd name="connsiteX19-50419" fmla="*/ 5263491 w 6105267"/>
              <a:gd name="connsiteY19-50420" fmla="*/ 1642938 h 6858000"/>
              <a:gd name="connsiteX20-50421" fmla="*/ 5256552 w 6105267"/>
              <a:gd name="connsiteY20-50422" fmla="*/ 1672509 h 6858000"/>
              <a:gd name="connsiteX21-50423" fmla="*/ 5264549 w 6105267"/>
              <a:gd name="connsiteY21-50424" fmla="*/ 1837572 h 6858000"/>
              <a:gd name="connsiteX22-50425" fmla="*/ 5255696 w 6105267"/>
              <a:gd name="connsiteY22-50426" fmla="*/ 1953770 h 6858000"/>
              <a:gd name="connsiteX23-50427" fmla="*/ 5252592 w 6105267"/>
              <a:gd name="connsiteY23-50428" fmla="*/ 2092210 h 6858000"/>
              <a:gd name="connsiteX24-50429" fmla="*/ 5257248 w 6105267"/>
              <a:gd name="connsiteY24-50430" fmla="*/ 2203922 h 6858000"/>
              <a:gd name="connsiteX25-50431" fmla="*/ 5262551 w 6105267"/>
              <a:gd name="connsiteY25-50432" fmla="*/ 2288050 h 6858000"/>
              <a:gd name="connsiteX26-50433" fmla="*/ 5293877 w 6105267"/>
              <a:gd name="connsiteY26-50434" fmla="*/ 2368649 h 6858000"/>
              <a:gd name="connsiteX27-50435" fmla="*/ 5311338 w 6105267"/>
              <a:gd name="connsiteY27-50436" fmla="*/ 2404034 h 6858000"/>
              <a:gd name="connsiteX28-50437" fmla="*/ 5338366 w 6105267"/>
              <a:gd name="connsiteY28-50438" fmla="*/ 2465052 h 6858000"/>
              <a:gd name="connsiteX29-50439" fmla="*/ 5371263 w 6105267"/>
              <a:gd name="connsiteY29-50440" fmla="*/ 2586413 h 6858000"/>
              <a:gd name="connsiteX30-50441" fmla="*/ 5407503 w 6105267"/>
              <a:gd name="connsiteY30-50442" fmla="*/ 2786290 h 6858000"/>
              <a:gd name="connsiteX31-50443" fmla="*/ 5407356 w 6105267"/>
              <a:gd name="connsiteY31-50444" fmla="*/ 2787545 h 6858000"/>
              <a:gd name="connsiteX32-50445" fmla="*/ 5448870 w 6105267"/>
              <a:gd name="connsiteY32-50446" fmla="*/ 2838305 h 6858000"/>
              <a:gd name="connsiteX33-50447" fmla="*/ 5503944 w 6105267"/>
              <a:gd name="connsiteY33-50448" fmla="*/ 3123335 h 6858000"/>
              <a:gd name="connsiteX34-50449" fmla="*/ 5525532 w 6105267"/>
              <a:gd name="connsiteY34-50450" fmla="*/ 3258473 h 6858000"/>
              <a:gd name="connsiteX35-50451" fmla="*/ 5589758 w 6105267"/>
              <a:gd name="connsiteY35-50452" fmla="*/ 3453699 h 6858000"/>
              <a:gd name="connsiteX36-50453" fmla="*/ 5596144 w 6105267"/>
              <a:gd name="connsiteY36-50454" fmla="*/ 3534624 h 6858000"/>
              <a:gd name="connsiteX37-50455" fmla="*/ 5597750 w 6105267"/>
              <a:gd name="connsiteY37-50456" fmla="*/ 3534129 h 6858000"/>
              <a:gd name="connsiteX38-50457" fmla="*/ 5683015 w 6105267"/>
              <a:gd name="connsiteY38-50458" fmla="*/ 3762025 h 6858000"/>
              <a:gd name="connsiteX39-50459" fmla="*/ 5722836 w 6105267"/>
              <a:gd name="connsiteY39-50460" fmla="*/ 3814370 h 6858000"/>
              <a:gd name="connsiteX40-50461" fmla="*/ 5768491 w 6105267"/>
              <a:gd name="connsiteY40-50462" fmla="*/ 3914399 h 6858000"/>
              <a:gd name="connsiteX41-50463" fmla="*/ 5793123 w 6105267"/>
              <a:gd name="connsiteY41-50464" fmla="*/ 3969952 h 6858000"/>
              <a:gd name="connsiteX42-50465" fmla="*/ 5808321 w 6105267"/>
              <a:gd name="connsiteY42-50466" fmla="*/ 3988153 h 6858000"/>
              <a:gd name="connsiteX43-50467" fmla="*/ 5860672 w 6105267"/>
              <a:gd name="connsiteY43-50468" fmla="*/ 4061579 h 6858000"/>
              <a:gd name="connsiteX44-50469" fmla="*/ 5894095 w 6105267"/>
              <a:gd name="connsiteY44-50470" fmla="*/ 4128857 h 6858000"/>
              <a:gd name="connsiteX45-50471" fmla="*/ 5903513 w 6105267"/>
              <a:gd name="connsiteY45-50472" fmla="*/ 4187661 h 6858000"/>
              <a:gd name="connsiteX46-50473" fmla="*/ 5949086 w 6105267"/>
              <a:gd name="connsiteY46-50474" fmla="*/ 4366139 h 6858000"/>
              <a:gd name="connsiteX47-50475" fmla="*/ 5949261 w 6105267"/>
              <a:gd name="connsiteY47-50476" fmla="*/ 4449185 h 6858000"/>
              <a:gd name="connsiteX48-50477" fmla="*/ 5961816 w 6105267"/>
              <a:gd name="connsiteY48-50478" fmla="*/ 4494562 h 6858000"/>
              <a:gd name="connsiteX49-50479" fmla="*/ 5998138 w 6105267"/>
              <a:gd name="connsiteY49-50480" fmla="*/ 4697518 h 6858000"/>
              <a:gd name="connsiteX50-50481" fmla="*/ 6007819 w 6105267"/>
              <a:gd name="connsiteY50-50482" fmla="*/ 4858148 h 6858000"/>
              <a:gd name="connsiteX51-50483" fmla="*/ 6007749 w 6105267"/>
              <a:gd name="connsiteY51-50484" fmla="*/ 4964715 h 6858000"/>
              <a:gd name="connsiteX52-50485" fmla="*/ 6005269 w 6105267"/>
              <a:gd name="connsiteY52-50486" fmla="*/ 5150567 h 6858000"/>
              <a:gd name="connsiteX53-50487" fmla="*/ 6001127 w 6105267"/>
              <a:gd name="connsiteY53-50488" fmla="*/ 5164609 h 6858000"/>
              <a:gd name="connsiteX54-50489" fmla="*/ 5998514 w 6105267"/>
              <a:gd name="connsiteY54-50490" fmla="*/ 5189673 h 6858000"/>
              <a:gd name="connsiteX55-50491" fmla="*/ 6036748 w 6105267"/>
              <a:gd name="connsiteY55-50492" fmla="*/ 5322752 h 6858000"/>
              <a:gd name="connsiteX56-50493" fmla="*/ 6037677 w 6105267"/>
              <a:gd name="connsiteY56-50494" fmla="*/ 5354807 h 6858000"/>
              <a:gd name="connsiteX57-50495" fmla="*/ 6053435 w 6105267"/>
              <a:gd name="connsiteY57-50496" fmla="*/ 5387547 h 6858000"/>
              <a:gd name="connsiteX58-50497" fmla="*/ 6068640 w 6105267"/>
              <a:gd name="connsiteY58-50498" fmla="*/ 5474503 h 6858000"/>
              <a:gd name="connsiteX59-50499" fmla="*/ 6080922 w 6105267"/>
              <a:gd name="connsiteY59-50500" fmla="*/ 5561070 h 6858000"/>
              <a:gd name="connsiteX60-50501" fmla="*/ 6096949 w 6105267"/>
              <a:gd name="connsiteY60-50502" fmla="*/ 5648179 h 6858000"/>
              <a:gd name="connsiteX61-50503" fmla="*/ 6096746 w 6105267"/>
              <a:gd name="connsiteY61-50504" fmla="*/ 5862844 h 6858000"/>
              <a:gd name="connsiteX62-50505" fmla="*/ 6045436 w 6105267"/>
              <a:gd name="connsiteY62-50506" fmla="*/ 6124480 h 6858000"/>
              <a:gd name="connsiteX63-50507" fmla="*/ 6030489 w 6105267"/>
              <a:gd name="connsiteY63-50508" fmla="*/ 6317666 h 6858000"/>
              <a:gd name="connsiteX64-50509" fmla="*/ 6007492 w 6105267"/>
              <a:gd name="connsiteY64-50510" fmla="*/ 6440818 h 6858000"/>
              <a:gd name="connsiteX65-50511" fmla="*/ 6009467 w 6105267"/>
              <a:gd name="connsiteY65-50512" fmla="*/ 6487076 h 6858000"/>
              <a:gd name="connsiteX66-50513" fmla="*/ 5995064 w 6105267"/>
              <a:gd name="connsiteY66-50514" fmla="*/ 6540791 h 6858000"/>
              <a:gd name="connsiteX67-50515" fmla="*/ 5986207 w 6105267"/>
              <a:gd name="connsiteY67-50516" fmla="*/ 6695855 h 6858000"/>
              <a:gd name="connsiteX68-50517" fmla="*/ 5979428 w 6105267"/>
              <a:gd name="connsiteY68-50518" fmla="*/ 6754678 h 6858000"/>
              <a:gd name="connsiteX69-50519" fmla="*/ 5984543 w 6105267"/>
              <a:gd name="connsiteY69-50520" fmla="*/ 6811016 h 6858000"/>
              <a:gd name="connsiteX70-50521" fmla="*/ 5979671 w 6105267"/>
              <a:gd name="connsiteY70-50522" fmla="*/ 6858000 h 6858000"/>
              <a:gd name="connsiteX71-50523" fmla="*/ 0 w 6105267"/>
              <a:gd name="connsiteY71-50524" fmla="*/ 6858000 h 6858000"/>
              <a:gd name="connsiteX72-50525" fmla="*/ 0 w 6105267"/>
              <a:gd name="connsiteY72-50526" fmla="*/ 0 h 6858000"/>
              <a:gd name="connsiteX0-50527" fmla="*/ 0 w 6105267"/>
              <a:gd name="connsiteY0-50528" fmla="*/ 0 h 6858000"/>
              <a:gd name="connsiteX1-50529" fmla="*/ 4965888 w 6105267"/>
              <a:gd name="connsiteY1-50530" fmla="*/ 0 h 6858000"/>
              <a:gd name="connsiteX2-50531" fmla="*/ 4967767 w 6105267"/>
              <a:gd name="connsiteY2-50532" fmla="*/ 7930 h 6858000"/>
              <a:gd name="connsiteX3-50533" fmla="*/ 4979444 w 6105267"/>
              <a:gd name="connsiteY3-50534" fmla="*/ 43921 h 6858000"/>
              <a:gd name="connsiteX4-50535" fmla="*/ 5075458 w 6105267"/>
              <a:gd name="connsiteY4-50536" fmla="*/ 264355 h 6858000"/>
              <a:gd name="connsiteX5-50537" fmla="*/ 5081175 w 6105267"/>
              <a:gd name="connsiteY5-50538" fmla="*/ 277448 h 6858000"/>
              <a:gd name="connsiteX6-50539" fmla="*/ 5097011 w 6105267"/>
              <a:gd name="connsiteY6-50540" fmla="*/ 355616 h 6858000"/>
              <a:gd name="connsiteX7-50541" fmla="*/ 5153000 w 6105267"/>
              <a:gd name="connsiteY7-50542" fmla="*/ 507134 h 6858000"/>
              <a:gd name="connsiteX8-50543" fmla="*/ 5171282 w 6105267"/>
              <a:gd name="connsiteY8-50544" fmla="*/ 602071 h 6858000"/>
              <a:gd name="connsiteX9-50545" fmla="*/ 5189051 w 6105267"/>
              <a:gd name="connsiteY9-50546" fmla="*/ 782518 h 6858000"/>
              <a:gd name="connsiteX10-50547" fmla="*/ 5218707 w 6105267"/>
              <a:gd name="connsiteY10-50548" fmla="*/ 886387 h 6858000"/>
              <a:gd name="connsiteX11-50549" fmla="*/ 5221281 w 6105267"/>
              <a:gd name="connsiteY11-50550" fmla="*/ 920873 h 6858000"/>
              <a:gd name="connsiteX12-50551" fmla="*/ 5201018 w 6105267"/>
              <a:gd name="connsiteY12-50552" fmla="*/ 1095027 h 6858000"/>
              <a:gd name="connsiteX13-50553" fmla="*/ 5205902 w 6105267"/>
              <a:gd name="connsiteY13-50554" fmla="*/ 1203021 h 6858000"/>
              <a:gd name="connsiteX14-50555" fmla="*/ 5207532 w 6105267"/>
              <a:gd name="connsiteY14-50556" fmla="*/ 1278975 h 6858000"/>
              <a:gd name="connsiteX15-50557" fmla="*/ 5225968 w 6105267"/>
              <a:gd name="connsiteY15-50558" fmla="*/ 1357994 h 6858000"/>
              <a:gd name="connsiteX16-50559" fmla="*/ 5226675 w 6105267"/>
              <a:gd name="connsiteY16-50560" fmla="*/ 1385685 h 6858000"/>
              <a:gd name="connsiteX17-50561" fmla="*/ 5237226 w 6105267"/>
              <a:gd name="connsiteY17-50562" fmla="*/ 1441327 h 6858000"/>
              <a:gd name="connsiteX18-50563" fmla="*/ 5255653 w 6105267"/>
              <a:gd name="connsiteY18-50564" fmla="*/ 1524712 h 6858000"/>
              <a:gd name="connsiteX19-50565" fmla="*/ 5263491 w 6105267"/>
              <a:gd name="connsiteY19-50566" fmla="*/ 1642938 h 6858000"/>
              <a:gd name="connsiteX20-50567" fmla="*/ 5256552 w 6105267"/>
              <a:gd name="connsiteY20-50568" fmla="*/ 1672509 h 6858000"/>
              <a:gd name="connsiteX21-50569" fmla="*/ 5264549 w 6105267"/>
              <a:gd name="connsiteY21-50570" fmla="*/ 1837572 h 6858000"/>
              <a:gd name="connsiteX22-50571" fmla="*/ 5255696 w 6105267"/>
              <a:gd name="connsiteY22-50572" fmla="*/ 1953770 h 6858000"/>
              <a:gd name="connsiteX23-50573" fmla="*/ 5252592 w 6105267"/>
              <a:gd name="connsiteY23-50574" fmla="*/ 2092210 h 6858000"/>
              <a:gd name="connsiteX24-50575" fmla="*/ 5257248 w 6105267"/>
              <a:gd name="connsiteY24-50576" fmla="*/ 2203922 h 6858000"/>
              <a:gd name="connsiteX25-50577" fmla="*/ 5262551 w 6105267"/>
              <a:gd name="connsiteY25-50578" fmla="*/ 2288050 h 6858000"/>
              <a:gd name="connsiteX26-50579" fmla="*/ 5293877 w 6105267"/>
              <a:gd name="connsiteY26-50580" fmla="*/ 2368649 h 6858000"/>
              <a:gd name="connsiteX27-50581" fmla="*/ 5311338 w 6105267"/>
              <a:gd name="connsiteY27-50582" fmla="*/ 2404034 h 6858000"/>
              <a:gd name="connsiteX28-50583" fmla="*/ 5338366 w 6105267"/>
              <a:gd name="connsiteY28-50584" fmla="*/ 2465052 h 6858000"/>
              <a:gd name="connsiteX29-50585" fmla="*/ 5371263 w 6105267"/>
              <a:gd name="connsiteY29-50586" fmla="*/ 2586413 h 6858000"/>
              <a:gd name="connsiteX30-50587" fmla="*/ 5407503 w 6105267"/>
              <a:gd name="connsiteY30-50588" fmla="*/ 2786290 h 6858000"/>
              <a:gd name="connsiteX31-50589" fmla="*/ 5407356 w 6105267"/>
              <a:gd name="connsiteY31-50590" fmla="*/ 2787545 h 6858000"/>
              <a:gd name="connsiteX32-50591" fmla="*/ 5448870 w 6105267"/>
              <a:gd name="connsiteY32-50592" fmla="*/ 2838305 h 6858000"/>
              <a:gd name="connsiteX33-50593" fmla="*/ 5503944 w 6105267"/>
              <a:gd name="connsiteY33-50594" fmla="*/ 3123335 h 6858000"/>
              <a:gd name="connsiteX34-50595" fmla="*/ 5525532 w 6105267"/>
              <a:gd name="connsiteY34-50596" fmla="*/ 3258473 h 6858000"/>
              <a:gd name="connsiteX35-50597" fmla="*/ 5589758 w 6105267"/>
              <a:gd name="connsiteY35-50598" fmla="*/ 3453699 h 6858000"/>
              <a:gd name="connsiteX36-50599" fmla="*/ 5596144 w 6105267"/>
              <a:gd name="connsiteY36-50600" fmla="*/ 3534624 h 6858000"/>
              <a:gd name="connsiteX37-50601" fmla="*/ 5597750 w 6105267"/>
              <a:gd name="connsiteY37-50602" fmla="*/ 3520805 h 6858000"/>
              <a:gd name="connsiteX38-50603" fmla="*/ 5683015 w 6105267"/>
              <a:gd name="connsiteY38-50604" fmla="*/ 3762025 h 6858000"/>
              <a:gd name="connsiteX39-50605" fmla="*/ 5722836 w 6105267"/>
              <a:gd name="connsiteY39-50606" fmla="*/ 3814370 h 6858000"/>
              <a:gd name="connsiteX40-50607" fmla="*/ 5768491 w 6105267"/>
              <a:gd name="connsiteY40-50608" fmla="*/ 3914399 h 6858000"/>
              <a:gd name="connsiteX41-50609" fmla="*/ 5793123 w 6105267"/>
              <a:gd name="connsiteY41-50610" fmla="*/ 3969952 h 6858000"/>
              <a:gd name="connsiteX42-50611" fmla="*/ 5808321 w 6105267"/>
              <a:gd name="connsiteY42-50612" fmla="*/ 3988153 h 6858000"/>
              <a:gd name="connsiteX43-50613" fmla="*/ 5860672 w 6105267"/>
              <a:gd name="connsiteY43-50614" fmla="*/ 4061579 h 6858000"/>
              <a:gd name="connsiteX44-50615" fmla="*/ 5894095 w 6105267"/>
              <a:gd name="connsiteY44-50616" fmla="*/ 4128857 h 6858000"/>
              <a:gd name="connsiteX45-50617" fmla="*/ 5903513 w 6105267"/>
              <a:gd name="connsiteY45-50618" fmla="*/ 4187661 h 6858000"/>
              <a:gd name="connsiteX46-50619" fmla="*/ 5949086 w 6105267"/>
              <a:gd name="connsiteY46-50620" fmla="*/ 4366139 h 6858000"/>
              <a:gd name="connsiteX47-50621" fmla="*/ 5949261 w 6105267"/>
              <a:gd name="connsiteY47-50622" fmla="*/ 4449185 h 6858000"/>
              <a:gd name="connsiteX48-50623" fmla="*/ 5961816 w 6105267"/>
              <a:gd name="connsiteY48-50624" fmla="*/ 4494562 h 6858000"/>
              <a:gd name="connsiteX49-50625" fmla="*/ 5998138 w 6105267"/>
              <a:gd name="connsiteY49-50626" fmla="*/ 4697518 h 6858000"/>
              <a:gd name="connsiteX50-50627" fmla="*/ 6007819 w 6105267"/>
              <a:gd name="connsiteY50-50628" fmla="*/ 4858148 h 6858000"/>
              <a:gd name="connsiteX51-50629" fmla="*/ 6007749 w 6105267"/>
              <a:gd name="connsiteY51-50630" fmla="*/ 4964715 h 6858000"/>
              <a:gd name="connsiteX52-50631" fmla="*/ 6005269 w 6105267"/>
              <a:gd name="connsiteY52-50632" fmla="*/ 5150567 h 6858000"/>
              <a:gd name="connsiteX53-50633" fmla="*/ 6001127 w 6105267"/>
              <a:gd name="connsiteY53-50634" fmla="*/ 5164609 h 6858000"/>
              <a:gd name="connsiteX54-50635" fmla="*/ 5998514 w 6105267"/>
              <a:gd name="connsiteY54-50636" fmla="*/ 5189673 h 6858000"/>
              <a:gd name="connsiteX55-50637" fmla="*/ 6036748 w 6105267"/>
              <a:gd name="connsiteY55-50638" fmla="*/ 5322752 h 6858000"/>
              <a:gd name="connsiteX56-50639" fmla="*/ 6037677 w 6105267"/>
              <a:gd name="connsiteY56-50640" fmla="*/ 5354807 h 6858000"/>
              <a:gd name="connsiteX57-50641" fmla="*/ 6053435 w 6105267"/>
              <a:gd name="connsiteY57-50642" fmla="*/ 5387547 h 6858000"/>
              <a:gd name="connsiteX58-50643" fmla="*/ 6068640 w 6105267"/>
              <a:gd name="connsiteY58-50644" fmla="*/ 5474503 h 6858000"/>
              <a:gd name="connsiteX59-50645" fmla="*/ 6080922 w 6105267"/>
              <a:gd name="connsiteY59-50646" fmla="*/ 5561070 h 6858000"/>
              <a:gd name="connsiteX60-50647" fmla="*/ 6096949 w 6105267"/>
              <a:gd name="connsiteY60-50648" fmla="*/ 5648179 h 6858000"/>
              <a:gd name="connsiteX61-50649" fmla="*/ 6096746 w 6105267"/>
              <a:gd name="connsiteY61-50650" fmla="*/ 5862844 h 6858000"/>
              <a:gd name="connsiteX62-50651" fmla="*/ 6045436 w 6105267"/>
              <a:gd name="connsiteY62-50652" fmla="*/ 6124480 h 6858000"/>
              <a:gd name="connsiteX63-50653" fmla="*/ 6030489 w 6105267"/>
              <a:gd name="connsiteY63-50654" fmla="*/ 6317666 h 6858000"/>
              <a:gd name="connsiteX64-50655" fmla="*/ 6007492 w 6105267"/>
              <a:gd name="connsiteY64-50656" fmla="*/ 6440818 h 6858000"/>
              <a:gd name="connsiteX65-50657" fmla="*/ 6009467 w 6105267"/>
              <a:gd name="connsiteY65-50658" fmla="*/ 6487076 h 6858000"/>
              <a:gd name="connsiteX66-50659" fmla="*/ 5995064 w 6105267"/>
              <a:gd name="connsiteY66-50660" fmla="*/ 6540791 h 6858000"/>
              <a:gd name="connsiteX67-50661" fmla="*/ 5986207 w 6105267"/>
              <a:gd name="connsiteY67-50662" fmla="*/ 6695855 h 6858000"/>
              <a:gd name="connsiteX68-50663" fmla="*/ 5979428 w 6105267"/>
              <a:gd name="connsiteY68-50664" fmla="*/ 6754678 h 6858000"/>
              <a:gd name="connsiteX69-50665" fmla="*/ 5984543 w 6105267"/>
              <a:gd name="connsiteY69-50666" fmla="*/ 6811016 h 6858000"/>
              <a:gd name="connsiteX70-50667" fmla="*/ 5979671 w 6105267"/>
              <a:gd name="connsiteY70-50668" fmla="*/ 6858000 h 6858000"/>
              <a:gd name="connsiteX71-50669" fmla="*/ 0 w 6105267"/>
              <a:gd name="connsiteY71-50670" fmla="*/ 6858000 h 6858000"/>
              <a:gd name="connsiteX72-50671" fmla="*/ 0 w 6105267"/>
              <a:gd name="connsiteY72-50672" fmla="*/ 0 h 6858000"/>
              <a:gd name="connsiteX0-50673" fmla="*/ 0 w 6105267"/>
              <a:gd name="connsiteY0-50674" fmla="*/ 0 h 6858000"/>
              <a:gd name="connsiteX1-50675" fmla="*/ 4965888 w 6105267"/>
              <a:gd name="connsiteY1-50676" fmla="*/ 0 h 6858000"/>
              <a:gd name="connsiteX2-50677" fmla="*/ 4967767 w 6105267"/>
              <a:gd name="connsiteY2-50678" fmla="*/ 7930 h 6858000"/>
              <a:gd name="connsiteX3-50679" fmla="*/ 4979444 w 6105267"/>
              <a:gd name="connsiteY3-50680" fmla="*/ 43921 h 6858000"/>
              <a:gd name="connsiteX4-50681" fmla="*/ 5075458 w 6105267"/>
              <a:gd name="connsiteY4-50682" fmla="*/ 264355 h 6858000"/>
              <a:gd name="connsiteX5-50683" fmla="*/ 5081175 w 6105267"/>
              <a:gd name="connsiteY5-50684" fmla="*/ 277448 h 6858000"/>
              <a:gd name="connsiteX6-50685" fmla="*/ 5097011 w 6105267"/>
              <a:gd name="connsiteY6-50686" fmla="*/ 355616 h 6858000"/>
              <a:gd name="connsiteX7-50687" fmla="*/ 5153000 w 6105267"/>
              <a:gd name="connsiteY7-50688" fmla="*/ 507134 h 6858000"/>
              <a:gd name="connsiteX8-50689" fmla="*/ 5171282 w 6105267"/>
              <a:gd name="connsiteY8-50690" fmla="*/ 602071 h 6858000"/>
              <a:gd name="connsiteX9-50691" fmla="*/ 5189051 w 6105267"/>
              <a:gd name="connsiteY9-50692" fmla="*/ 782518 h 6858000"/>
              <a:gd name="connsiteX10-50693" fmla="*/ 5218707 w 6105267"/>
              <a:gd name="connsiteY10-50694" fmla="*/ 886387 h 6858000"/>
              <a:gd name="connsiteX11-50695" fmla="*/ 5221281 w 6105267"/>
              <a:gd name="connsiteY11-50696" fmla="*/ 920873 h 6858000"/>
              <a:gd name="connsiteX12-50697" fmla="*/ 5201018 w 6105267"/>
              <a:gd name="connsiteY12-50698" fmla="*/ 1095027 h 6858000"/>
              <a:gd name="connsiteX13-50699" fmla="*/ 5205902 w 6105267"/>
              <a:gd name="connsiteY13-50700" fmla="*/ 1203021 h 6858000"/>
              <a:gd name="connsiteX14-50701" fmla="*/ 5207532 w 6105267"/>
              <a:gd name="connsiteY14-50702" fmla="*/ 1278975 h 6858000"/>
              <a:gd name="connsiteX15-50703" fmla="*/ 5225968 w 6105267"/>
              <a:gd name="connsiteY15-50704" fmla="*/ 1357994 h 6858000"/>
              <a:gd name="connsiteX16-50705" fmla="*/ 5226675 w 6105267"/>
              <a:gd name="connsiteY16-50706" fmla="*/ 1385685 h 6858000"/>
              <a:gd name="connsiteX17-50707" fmla="*/ 5237226 w 6105267"/>
              <a:gd name="connsiteY17-50708" fmla="*/ 1441327 h 6858000"/>
              <a:gd name="connsiteX18-50709" fmla="*/ 5255653 w 6105267"/>
              <a:gd name="connsiteY18-50710" fmla="*/ 1524712 h 6858000"/>
              <a:gd name="connsiteX19-50711" fmla="*/ 5263491 w 6105267"/>
              <a:gd name="connsiteY19-50712" fmla="*/ 1642938 h 6858000"/>
              <a:gd name="connsiteX20-50713" fmla="*/ 5256552 w 6105267"/>
              <a:gd name="connsiteY20-50714" fmla="*/ 1672509 h 6858000"/>
              <a:gd name="connsiteX21-50715" fmla="*/ 5264549 w 6105267"/>
              <a:gd name="connsiteY21-50716" fmla="*/ 1837572 h 6858000"/>
              <a:gd name="connsiteX22-50717" fmla="*/ 5255696 w 6105267"/>
              <a:gd name="connsiteY22-50718" fmla="*/ 1953770 h 6858000"/>
              <a:gd name="connsiteX23-50719" fmla="*/ 5252592 w 6105267"/>
              <a:gd name="connsiteY23-50720" fmla="*/ 2092210 h 6858000"/>
              <a:gd name="connsiteX24-50721" fmla="*/ 5257248 w 6105267"/>
              <a:gd name="connsiteY24-50722" fmla="*/ 2203922 h 6858000"/>
              <a:gd name="connsiteX25-50723" fmla="*/ 5262551 w 6105267"/>
              <a:gd name="connsiteY25-50724" fmla="*/ 2288050 h 6858000"/>
              <a:gd name="connsiteX26-50725" fmla="*/ 5293877 w 6105267"/>
              <a:gd name="connsiteY26-50726" fmla="*/ 2368649 h 6858000"/>
              <a:gd name="connsiteX27-50727" fmla="*/ 5311338 w 6105267"/>
              <a:gd name="connsiteY27-50728" fmla="*/ 2404034 h 6858000"/>
              <a:gd name="connsiteX28-50729" fmla="*/ 5338366 w 6105267"/>
              <a:gd name="connsiteY28-50730" fmla="*/ 2465052 h 6858000"/>
              <a:gd name="connsiteX29-50731" fmla="*/ 5371263 w 6105267"/>
              <a:gd name="connsiteY29-50732" fmla="*/ 2586413 h 6858000"/>
              <a:gd name="connsiteX30-50733" fmla="*/ 5407503 w 6105267"/>
              <a:gd name="connsiteY30-50734" fmla="*/ 2786290 h 6858000"/>
              <a:gd name="connsiteX31-50735" fmla="*/ 5407356 w 6105267"/>
              <a:gd name="connsiteY31-50736" fmla="*/ 2787545 h 6858000"/>
              <a:gd name="connsiteX32-50737" fmla="*/ 5448870 w 6105267"/>
              <a:gd name="connsiteY32-50738" fmla="*/ 2838305 h 6858000"/>
              <a:gd name="connsiteX33-50739" fmla="*/ 5503944 w 6105267"/>
              <a:gd name="connsiteY33-50740" fmla="*/ 3123335 h 6858000"/>
              <a:gd name="connsiteX34-50741" fmla="*/ 5525532 w 6105267"/>
              <a:gd name="connsiteY34-50742" fmla="*/ 3258473 h 6858000"/>
              <a:gd name="connsiteX35-50743" fmla="*/ 5589758 w 6105267"/>
              <a:gd name="connsiteY35-50744" fmla="*/ 3453699 h 6858000"/>
              <a:gd name="connsiteX36-50745" fmla="*/ 5530926 w 6105267"/>
              <a:gd name="connsiteY36-50746" fmla="*/ 3564605 h 6858000"/>
              <a:gd name="connsiteX37-50747" fmla="*/ 5597750 w 6105267"/>
              <a:gd name="connsiteY37-50748" fmla="*/ 3520805 h 6858000"/>
              <a:gd name="connsiteX38-50749" fmla="*/ 5683015 w 6105267"/>
              <a:gd name="connsiteY38-50750" fmla="*/ 3762025 h 6858000"/>
              <a:gd name="connsiteX39-50751" fmla="*/ 5722836 w 6105267"/>
              <a:gd name="connsiteY39-50752" fmla="*/ 3814370 h 6858000"/>
              <a:gd name="connsiteX40-50753" fmla="*/ 5768491 w 6105267"/>
              <a:gd name="connsiteY40-50754" fmla="*/ 3914399 h 6858000"/>
              <a:gd name="connsiteX41-50755" fmla="*/ 5793123 w 6105267"/>
              <a:gd name="connsiteY41-50756" fmla="*/ 3969952 h 6858000"/>
              <a:gd name="connsiteX42-50757" fmla="*/ 5808321 w 6105267"/>
              <a:gd name="connsiteY42-50758" fmla="*/ 3988153 h 6858000"/>
              <a:gd name="connsiteX43-50759" fmla="*/ 5860672 w 6105267"/>
              <a:gd name="connsiteY43-50760" fmla="*/ 4061579 h 6858000"/>
              <a:gd name="connsiteX44-50761" fmla="*/ 5894095 w 6105267"/>
              <a:gd name="connsiteY44-50762" fmla="*/ 4128857 h 6858000"/>
              <a:gd name="connsiteX45-50763" fmla="*/ 5903513 w 6105267"/>
              <a:gd name="connsiteY45-50764" fmla="*/ 4187661 h 6858000"/>
              <a:gd name="connsiteX46-50765" fmla="*/ 5949086 w 6105267"/>
              <a:gd name="connsiteY46-50766" fmla="*/ 4366139 h 6858000"/>
              <a:gd name="connsiteX47-50767" fmla="*/ 5949261 w 6105267"/>
              <a:gd name="connsiteY47-50768" fmla="*/ 4449185 h 6858000"/>
              <a:gd name="connsiteX48-50769" fmla="*/ 5961816 w 6105267"/>
              <a:gd name="connsiteY48-50770" fmla="*/ 4494562 h 6858000"/>
              <a:gd name="connsiteX49-50771" fmla="*/ 5998138 w 6105267"/>
              <a:gd name="connsiteY49-50772" fmla="*/ 4697518 h 6858000"/>
              <a:gd name="connsiteX50-50773" fmla="*/ 6007819 w 6105267"/>
              <a:gd name="connsiteY50-50774" fmla="*/ 4858148 h 6858000"/>
              <a:gd name="connsiteX51-50775" fmla="*/ 6007749 w 6105267"/>
              <a:gd name="connsiteY51-50776" fmla="*/ 4964715 h 6858000"/>
              <a:gd name="connsiteX52-50777" fmla="*/ 6005269 w 6105267"/>
              <a:gd name="connsiteY52-50778" fmla="*/ 5150567 h 6858000"/>
              <a:gd name="connsiteX53-50779" fmla="*/ 6001127 w 6105267"/>
              <a:gd name="connsiteY53-50780" fmla="*/ 5164609 h 6858000"/>
              <a:gd name="connsiteX54-50781" fmla="*/ 5998514 w 6105267"/>
              <a:gd name="connsiteY54-50782" fmla="*/ 5189673 h 6858000"/>
              <a:gd name="connsiteX55-50783" fmla="*/ 6036748 w 6105267"/>
              <a:gd name="connsiteY55-50784" fmla="*/ 5322752 h 6858000"/>
              <a:gd name="connsiteX56-50785" fmla="*/ 6037677 w 6105267"/>
              <a:gd name="connsiteY56-50786" fmla="*/ 5354807 h 6858000"/>
              <a:gd name="connsiteX57-50787" fmla="*/ 6053435 w 6105267"/>
              <a:gd name="connsiteY57-50788" fmla="*/ 5387547 h 6858000"/>
              <a:gd name="connsiteX58-50789" fmla="*/ 6068640 w 6105267"/>
              <a:gd name="connsiteY58-50790" fmla="*/ 5474503 h 6858000"/>
              <a:gd name="connsiteX59-50791" fmla="*/ 6080922 w 6105267"/>
              <a:gd name="connsiteY59-50792" fmla="*/ 5561070 h 6858000"/>
              <a:gd name="connsiteX60-50793" fmla="*/ 6096949 w 6105267"/>
              <a:gd name="connsiteY60-50794" fmla="*/ 5648179 h 6858000"/>
              <a:gd name="connsiteX61-50795" fmla="*/ 6096746 w 6105267"/>
              <a:gd name="connsiteY61-50796" fmla="*/ 5862844 h 6858000"/>
              <a:gd name="connsiteX62-50797" fmla="*/ 6045436 w 6105267"/>
              <a:gd name="connsiteY62-50798" fmla="*/ 6124480 h 6858000"/>
              <a:gd name="connsiteX63-50799" fmla="*/ 6030489 w 6105267"/>
              <a:gd name="connsiteY63-50800" fmla="*/ 6317666 h 6858000"/>
              <a:gd name="connsiteX64-50801" fmla="*/ 6007492 w 6105267"/>
              <a:gd name="connsiteY64-50802" fmla="*/ 6440818 h 6858000"/>
              <a:gd name="connsiteX65-50803" fmla="*/ 6009467 w 6105267"/>
              <a:gd name="connsiteY65-50804" fmla="*/ 6487076 h 6858000"/>
              <a:gd name="connsiteX66-50805" fmla="*/ 5995064 w 6105267"/>
              <a:gd name="connsiteY66-50806" fmla="*/ 6540791 h 6858000"/>
              <a:gd name="connsiteX67-50807" fmla="*/ 5986207 w 6105267"/>
              <a:gd name="connsiteY67-50808" fmla="*/ 6695855 h 6858000"/>
              <a:gd name="connsiteX68-50809" fmla="*/ 5979428 w 6105267"/>
              <a:gd name="connsiteY68-50810" fmla="*/ 6754678 h 6858000"/>
              <a:gd name="connsiteX69-50811" fmla="*/ 5984543 w 6105267"/>
              <a:gd name="connsiteY69-50812" fmla="*/ 6811016 h 6858000"/>
              <a:gd name="connsiteX70-50813" fmla="*/ 5979671 w 6105267"/>
              <a:gd name="connsiteY70-50814" fmla="*/ 6858000 h 6858000"/>
              <a:gd name="connsiteX71-50815" fmla="*/ 0 w 6105267"/>
              <a:gd name="connsiteY71-50816" fmla="*/ 6858000 h 6858000"/>
              <a:gd name="connsiteX72-50817" fmla="*/ 0 w 6105267"/>
              <a:gd name="connsiteY72-50818" fmla="*/ 0 h 6858000"/>
              <a:gd name="connsiteX0-50819" fmla="*/ 0 w 6105267"/>
              <a:gd name="connsiteY0-50820" fmla="*/ 0 h 6858000"/>
              <a:gd name="connsiteX1-50821" fmla="*/ 4965888 w 6105267"/>
              <a:gd name="connsiteY1-50822" fmla="*/ 0 h 6858000"/>
              <a:gd name="connsiteX2-50823" fmla="*/ 4967767 w 6105267"/>
              <a:gd name="connsiteY2-50824" fmla="*/ 7930 h 6858000"/>
              <a:gd name="connsiteX3-50825" fmla="*/ 4979444 w 6105267"/>
              <a:gd name="connsiteY3-50826" fmla="*/ 43921 h 6858000"/>
              <a:gd name="connsiteX4-50827" fmla="*/ 5075458 w 6105267"/>
              <a:gd name="connsiteY4-50828" fmla="*/ 264355 h 6858000"/>
              <a:gd name="connsiteX5-50829" fmla="*/ 5081175 w 6105267"/>
              <a:gd name="connsiteY5-50830" fmla="*/ 277448 h 6858000"/>
              <a:gd name="connsiteX6-50831" fmla="*/ 5097011 w 6105267"/>
              <a:gd name="connsiteY6-50832" fmla="*/ 355616 h 6858000"/>
              <a:gd name="connsiteX7-50833" fmla="*/ 5153000 w 6105267"/>
              <a:gd name="connsiteY7-50834" fmla="*/ 507134 h 6858000"/>
              <a:gd name="connsiteX8-50835" fmla="*/ 5171282 w 6105267"/>
              <a:gd name="connsiteY8-50836" fmla="*/ 602071 h 6858000"/>
              <a:gd name="connsiteX9-50837" fmla="*/ 5189051 w 6105267"/>
              <a:gd name="connsiteY9-50838" fmla="*/ 782518 h 6858000"/>
              <a:gd name="connsiteX10-50839" fmla="*/ 5218707 w 6105267"/>
              <a:gd name="connsiteY10-50840" fmla="*/ 886387 h 6858000"/>
              <a:gd name="connsiteX11-50841" fmla="*/ 5221281 w 6105267"/>
              <a:gd name="connsiteY11-50842" fmla="*/ 920873 h 6858000"/>
              <a:gd name="connsiteX12-50843" fmla="*/ 5201018 w 6105267"/>
              <a:gd name="connsiteY12-50844" fmla="*/ 1095027 h 6858000"/>
              <a:gd name="connsiteX13-50845" fmla="*/ 5205902 w 6105267"/>
              <a:gd name="connsiteY13-50846" fmla="*/ 1203021 h 6858000"/>
              <a:gd name="connsiteX14-50847" fmla="*/ 5207532 w 6105267"/>
              <a:gd name="connsiteY14-50848" fmla="*/ 1278975 h 6858000"/>
              <a:gd name="connsiteX15-50849" fmla="*/ 5225968 w 6105267"/>
              <a:gd name="connsiteY15-50850" fmla="*/ 1357994 h 6858000"/>
              <a:gd name="connsiteX16-50851" fmla="*/ 5226675 w 6105267"/>
              <a:gd name="connsiteY16-50852" fmla="*/ 1385685 h 6858000"/>
              <a:gd name="connsiteX17-50853" fmla="*/ 5237226 w 6105267"/>
              <a:gd name="connsiteY17-50854" fmla="*/ 1441327 h 6858000"/>
              <a:gd name="connsiteX18-50855" fmla="*/ 5255653 w 6105267"/>
              <a:gd name="connsiteY18-50856" fmla="*/ 1524712 h 6858000"/>
              <a:gd name="connsiteX19-50857" fmla="*/ 5263491 w 6105267"/>
              <a:gd name="connsiteY19-50858" fmla="*/ 1642938 h 6858000"/>
              <a:gd name="connsiteX20-50859" fmla="*/ 5256552 w 6105267"/>
              <a:gd name="connsiteY20-50860" fmla="*/ 1672509 h 6858000"/>
              <a:gd name="connsiteX21-50861" fmla="*/ 5264549 w 6105267"/>
              <a:gd name="connsiteY21-50862" fmla="*/ 1837572 h 6858000"/>
              <a:gd name="connsiteX22-50863" fmla="*/ 5255696 w 6105267"/>
              <a:gd name="connsiteY22-50864" fmla="*/ 1953770 h 6858000"/>
              <a:gd name="connsiteX23-50865" fmla="*/ 5252592 w 6105267"/>
              <a:gd name="connsiteY23-50866" fmla="*/ 2092210 h 6858000"/>
              <a:gd name="connsiteX24-50867" fmla="*/ 5257248 w 6105267"/>
              <a:gd name="connsiteY24-50868" fmla="*/ 2203922 h 6858000"/>
              <a:gd name="connsiteX25-50869" fmla="*/ 5262551 w 6105267"/>
              <a:gd name="connsiteY25-50870" fmla="*/ 2288050 h 6858000"/>
              <a:gd name="connsiteX26-50871" fmla="*/ 5293877 w 6105267"/>
              <a:gd name="connsiteY26-50872" fmla="*/ 2368649 h 6858000"/>
              <a:gd name="connsiteX27-50873" fmla="*/ 5311338 w 6105267"/>
              <a:gd name="connsiteY27-50874" fmla="*/ 2404034 h 6858000"/>
              <a:gd name="connsiteX28-50875" fmla="*/ 5338366 w 6105267"/>
              <a:gd name="connsiteY28-50876" fmla="*/ 2465052 h 6858000"/>
              <a:gd name="connsiteX29-50877" fmla="*/ 5371263 w 6105267"/>
              <a:gd name="connsiteY29-50878" fmla="*/ 2586413 h 6858000"/>
              <a:gd name="connsiteX30-50879" fmla="*/ 5407503 w 6105267"/>
              <a:gd name="connsiteY30-50880" fmla="*/ 2786290 h 6858000"/>
              <a:gd name="connsiteX31-50881" fmla="*/ 5407356 w 6105267"/>
              <a:gd name="connsiteY31-50882" fmla="*/ 2787545 h 6858000"/>
              <a:gd name="connsiteX32-50883" fmla="*/ 5448870 w 6105267"/>
              <a:gd name="connsiteY32-50884" fmla="*/ 2838305 h 6858000"/>
              <a:gd name="connsiteX33-50885" fmla="*/ 5503944 w 6105267"/>
              <a:gd name="connsiteY33-50886" fmla="*/ 3123335 h 6858000"/>
              <a:gd name="connsiteX34-50887" fmla="*/ 5525532 w 6105267"/>
              <a:gd name="connsiteY34-50888" fmla="*/ 3258473 h 6858000"/>
              <a:gd name="connsiteX35-50889" fmla="*/ 5589758 w 6105267"/>
              <a:gd name="connsiteY35-50890" fmla="*/ 3453699 h 6858000"/>
              <a:gd name="connsiteX36-50891" fmla="*/ 5530926 w 6105267"/>
              <a:gd name="connsiteY36-50892" fmla="*/ 3564605 h 6858000"/>
              <a:gd name="connsiteX37-50893" fmla="*/ 5614055 w 6105267"/>
              <a:gd name="connsiteY37-50894" fmla="*/ 3560779 h 6858000"/>
              <a:gd name="connsiteX38-50895" fmla="*/ 5683015 w 6105267"/>
              <a:gd name="connsiteY38-50896" fmla="*/ 3762025 h 6858000"/>
              <a:gd name="connsiteX39-50897" fmla="*/ 5722836 w 6105267"/>
              <a:gd name="connsiteY39-50898" fmla="*/ 3814370 h 6858000"/>
              <a:gd name="connsiteX40-50899" fmla="*/ 5768491 w 6105267"/>
              <a:gd name="connsiteY40-50900" fmla="*/ 3914399 h 6858000"/>
              <a:gd name="connsiteX41-50901" fmla="*/ 5793123 w 6105267"/>
              <a:gd name="connsiteY41-50902" fmla="*/ 3969952 h 6858000"/>
              <a:gd name="connsiteX42-50903" fmla="*/ 5808321 w 6105267"/>
              <a:gd name="connsiteY42-50904" fmla="*/ 3988153 h 6858000"/>
              <a:gd name="connsiteX43-50905" fmla="*/ 5860672 w 6105267"/>
              <a:gd name="connsiteY43-50906" fmla="*/ 4061579 h 6858000"/>
              <a:gd name="connsiteX44-50907" fmla="*/ 5894095 w 6105267"/>
              <a:gd name="connsiteY44-50908" fmla="*/ 4128857 h 6858000"/>
              <a:gd name="connsiteX45-50909" fmla="*/ 5903513 w 6105267"/>
              <a:gd name="connsiteY45-50910" fmla="*/ 4187661 h 6858000"/>
              <a:gd name="connsiteX46-50911" fmla="*/ 5949086 w 6105267"/>
              <a:gd name="connsiteY46-50912" fmla="*/ 4366139 h 6858000"/>
              <a:gd name="connsiteX47-50913" fmla="*/ 5949261 w 6105267"/>
              <a:gd name="connsiteY47-50914" fmla="*/ 4449185 h 6858000"/>
              <a:gd name="connsiteX48-50915" fmla="*/ 5961816 w 6105267"/>
              <a:gd name="connsiteY48-50916" fmla="*/ 4494562 h 6858000"/>
              <a:gd name="connsiteX49-50917" fmla="*/ 5998138 w 6105267"/>
              <a:gd name="connsiteY49-50918" fmla="*/ 4697518 h 6858000"/>
              <a:gd name="connsiteX50-50919" fmla="*/ 6007819 w 6105267"/>
              <a:gd name="connsiteY50-50920" fmla="*/ 4858148 h 6858000"/>
              <a:gd name="connsiteX51-50921" fmla="*/ 6007749 w 6105267"/>
              <a:gd name="connsiteY51-50922" fmla="*/ 4964715 h 6858000"/>
              <a:gd name="connsiteX52-50923" fmla="*/ 6005269 w 6105267"/>
              <a:gd name="connsiteY52-50924" fmla="*/ 5150567 h 6858000"/>
              <a:gd name="connsiteX53-50925" fmla="*/ 6001127 w 6105267"/>
              <a:gd name="connsiteY53-50926" fmla="*/ 5164609 h 6858000"/>
              <a:gd name="connsiteX54-50927" fmla="*/ 5998514 w 6105267"/>
              <a:gd name="connsiteY54-50928" fmla="*/ 5189673 h 6858000"/>
              <a:gd name="connsiteX55-50929" fmla="*/ 6036748 w 6105267"/>
              <a:gd name="connsiteY55-50930" fmla="*/ 5322752 h 6858000"/>
              <a:gd name="connsiteX56-50931" fmla="*/ 6037677 w 6105267"/>
              <a:gd name="connsiteY56-50932" fmla="*/ 5354807 h 6858000"/>
              <a:gd name="connsiteX57-50933" fmla="*/ 6053435 w 6105267"/>
              <a:gd name="connsiteY57-50934" fmla="*/ 5387547 h 6858000"/>
              <a:gd name="connsiteX58-50935" fmla="*/ 6068640 w 6105267"/>
              <a:gd name="connsiteY58-50936" fmla="*/ 5474503 h 6858000"/>
              <a:gd name="connsiteX59-50937" fmla="*/ 6080922 w 6105267"/>
              <a:gd name="connsiteY59-50938" fmla="*/ 5561070 h 6858000"/>
              <a:gd name="connsiteX60-50939" fmla="*/ 6096949 w 6105267"/>
              <a:gd name="connsiteY60-50940" fmla="*/ 5648179 h 6858000"/>
              <a:gd name="connsiteX61-50941" fmla="*/ 6096746 w 6105267"/>
              <a:gd name="connsiteY61-50942" fmla="*/ 5862844 h 6858000"/>
              <a:gd name="connsiteX62-50943" fmla="*/ 6045436 w 6105267"/>
              <a:gd name="connsiteY62-50944" fmla="*/ 6124480 h 6858000"/>
              <a:gd name="connsiteX63-50945" fmla="*/ 6030489 w 6105267"/>
              <a:gd name="connsiteY63-50946" fmla="*/ 6317666 h 6858000"/>
              <a:gd name="connsiteX64-50947" fmla="*/ 6007492 w 6105267"/>
              <a:gd name="connsiteY64-50948" fmla="*/ 6440818 h 6858000"/>
              <a:gd name="connsiteX65-50949" fmla="*/ 6009467 w 6105267"/>
              <a:gd name="connsiteY65-50950" fmla="*/ 6487076 h 6858000"/>
              <a:gd name="connsiteX66-50951" fmla="*/ 5995064 w 6105267"/>
              <a:gd name="connsiteY66-50952" fmla="*/ 6540791 h 6858000"/>
              <a:gd name="connsiteX67-50953" fmla="*/ 5986207 w 6105267"/>
              <a:gd name="connsiteY67-50954" fmla="*/ 6695855 h 6858000"/>
              <a:gd name="connsiteX68-50955" fmla="*/ 5979428 w 6105267"/>
              <a:gd name="connsiteY68-50956" fmla="*/ 6754678 h 6858000"/>
              <a:gd name="connsiteX69-50957" fmla="*/ 5984543 w 6105267"/>
              <a:gd name="connsiteY69-50958" fmla="*/ 6811016 h 6858000"/>
              <a:gd name="connsiteX70-50959" fmla="*/ 5979671 w 6105267"/>
              <a:gd name="connsiteY70-50960" fmla="*/ 6858000 h 6858000"/>
              <a:gd name="connsiteX71-50961" fmla="*/ 0 w 6105267"/>
              <a:gd name="connsiteY71-50962" fmla="*/ 6858000 h 6858000"/>
              <a:gd name="connsiteX72-50963" fmla="*/ 0 w 6105267"/>
              <a:gd name="connsiteY72-50964" fmla="*/ 0 h 6858000"/>
              <a:gd name="connsiteX0-50965" fmla="*/ 0 w 6105267"/>
              <a:gd name="connsiteY0-50966" fmla="*/ 0 h 6858000"/>
              <a:gd name="connsiteX1-50967" fmla="*/ 4965888 w 6105267"/>
              <a:gd name="connsiteY1-50968" fmla="*/ 0 h 6858000"/>
              <a:gd name="connsiteX2-50969" fmla="*/ 4967767 w 6105267"/>
              <a:gd name="connsiteY2-50970" fmla="*/ 7930 h 6858000"/>
              <a:gd name="connsiteX3-50971" fmla="*/ 4979444 w 6105267"/>
              <a:gd name="connsiteY3-50972" fmla="*/ 43921 h 6858000"/>
              <a:gd name="connsiteX4-50973" fmla="*/ 5075458 w 6105267"/>
              <a:gd name="connsiteY4-50974" fmla="*/ 264355 h 6858000"/>
              <a:gd name="connsiteX5-50975" fmla="*/ 5081175 w 6105267"/>
              <a:gd name="connsiteY5-50976" fmla="*/ 277448 h 6858000"/>
              <a:gd name="connsiteX6-50977" fmla="*/ 5097011 w 6105267"/>
              <a:gd name="connsiteY6-50978" fmla="*/ 355616 h 6858000"/>
              <a:gd name="connsiteX7-50979" fmla="*/ 5153000 w 6105267"/>
              <a:gd name="connsiteY7-50980" fmla="*/ 507134 h 6858000"/>
              <a:gd name="connsiteX8-50981" fmla="*/ 5171282 w 6105267"/>
              <a:gd name="connsiteY8-50982" fmla="*/ 602071 h 6858000"/>
              <a:gd name="connsiteX9-50983" fmla="*/ 5189051 w 6105267"/>
              <a:gd name="connsiteY9-50984" fmla="*/ 782518 h 6858000"/>
              <a:gd name="connsiteX10-50985" fmla="*/ 5218707 w 6105267"/>
              <a:gd name="connsiteY10-50986" fmla="*/ 886387 h 6858000"/>
              <a:gd name="connsiteX11-50987" fmla="*/ 5221281 w 6105267"/>
              <a:gd name="connsiteY11-50988" fmla="*/ 920873 h 6858000"/>
              <a:gd name="connsiteX12-50989" fmla="*/ 5201018 w 6105267"/>
              <a:gd name="connsiteY12-50990" fmla="*/ 1095027 h 6858000"/>
              <a:gd name="connsiteX13-50991" fmla="*/ 5205902 w 6105267"/>
              <a:gd name="connsiteY13-50992" fmla="*/ 1203021 h 6858000"/>
              <a:gd name="connsiteX14-50993" fmla="*/ 5207532 w 6105267"/>
              <a:gd name="connsiteY14-50994" fmla="*/ 1278975 h 6858000"/>
              <a:gd name="connsiteX15-50995" fmla="*/ 5225968 w 6105267"/>
              <a:gd name="connsiteY15-50996" fmla="*/ 1357994 h 6858000"/>
              <a:gd name="connsiteX16-50997" fmla="*/ 5226675 w 6105267"/>
              <a:gd name="connsiteY16-50998" fmla="*/ 1385685 h 6858000"/>
              <a:gd name="connsiteX17-50999" fmla="*/ 5237226 w 6105267"/>
              <a:gd name="connsiteY17-51000" fmla="*/ 1441327 h 6858000"/>
              <a:gd name="connsiteX18-51001" fmla="*/ 5255653 w 6105267"/>
              <a:gd name="connsiteY18-51002" fmla="*/ 1524712 h 6858000"/>
              <a:gd name="connsiteX19-51003" fmla="*/ 5263491 w 6105267"/>
              <a:gd name="connsiteY19-51004" fmla="*/ 1642938 h 6858000"/>
              <a:gd name="connsiteX20-51005" fmla="*/ 5256552 w 6105267"/>
              <a:gd name="connsiteY20-51006" fmla="*/ 1672509 h 6858000"/>
              <a:gd name="connsiteX21-51007" fmla="*/ 5264549 w 6105267"/>
              <a:gd name="connsiteY21-51008" fmla="*/ 1837572 h 6858000"/>
              <a:gd name="connsiteX22-51009" fmla="*/ 5255696 w 6105267"/>
              <a:gd name="connsiteY22-51010" fmla="*/ 1953770 h 6858000"/>
              <a:gd name="connsiteX23-51011" fmla="*/ 5252592 w 6105267"/>
              <a:gd name="connsiteY23-51012" fmla="*/ 2092210 h 6858000"/>
              <a:gd name="connsiteX24-51013" fmla="*/ 5257248 w 6105267"/>
              <a:gd name="connsiteY24-51014" fmla="*/ 2203922 h 6858000"/>
              <a:gd name="connsiteX25-51015" fmla="*/ 5262551 w 6105267"/>
              <a:gd name="connsiteY25-51016" fmla="*/ 2288050 h 6858000"/>
              <a:gd name="connsiteX26-51017" fmla="*/ 5293877 w 6105267"/>
              <a:gd name="connsiteY26-51018" fmla="*/ 2368649 h 6858000"/>
              <a:gd name="connsiteX27-51019" fmla="*/ 5311338 w 6105267"/>
              <a:gd name="connsiteY27-51020" fmla="*/ 2404034 h 6858000"/>
              <a:gd name="connsiteX28-51021" fmla="*/ 5338366 w 6105267"/>
              <a:gd name="connsiteY28-51022" fmla="*/ 2465052 h 6858000"/>
              <a:gd name="connsiteX29-51023" fmla="*/ 5371263 w 6105267"/>
              <a:gd name="connsiteY29-51024" fmla="*/ 2586413 h 6858000"/>
              <a:gd name="connsiteX30-51025" fmla="*/ 5407503 w 6105267"/>
              <a:gd name="connsiteY30-51026" fmla="*/ 2786290 h 6858000"/>
              <a:gd name="connsiteX31-51027" fmla="*/ 5407356 w 6105267"/>
              <a:gd name="connsiteY31-51028" fmla="*/ 2787545 h 6858000"/>
              <a:gd name="connsiteX32-51029" fmla="*/ 5448870 w 6105267"/>
              <a:gd name="connsiteY32-51030" fmla="*/ 2838305 h 6858000"/>
              <a:gd name="connsiteX33-51031" fmla="*/ 5503944 w 6105267"/>
              <a:gd name="connsiteY33-51032" fmla="*/ 3123335 h 6858000"/>
              <a:gd name="connsiteX34-51033" fmla="*/ 5525532 w 6105267"/>
              <a:gd name="connsiteY34-51034" fmla="*/ 3258473 h 6858000"/>
              <a:gd name="connsiteX35-51035" fmla="*/ 5589758 w 6105267"/>
              <a:gd name="connsiteY35-51036" fmla="*/ 3453699 h 6858000"/>
              <a:gd name="connsiteX36-51037" fmla="*/ 5530926 w 6105267"/>
              <a:gd name="connsiteY36-51038" fmla="*/ 3564605 h 6858000"/>
              <a:gd name="connsiteX37-51039" fmla="*/ 5614055 w 6105267"/>
              <a:gd name="connsiteY37-51040" fmla="*/ 3560779 h 6858000"/>
              <a:gd name="connsiteX38-51041" fmla="*/ 5683015 w 6105267"/>
              <a:gd name="connsiteY38-51042" fmla="*/ 3762025 h 6858000"/>
              <a:gd name="connsiteX39-51043" fmla="*/ 5722836 w 6105267"/>
              <a:gd name="connsiteY39-51044" fmla="*/ 3814370 h 6858000"/>
              <a:gd name="connsiteX40-51045" fmla="*/ 5768491 w 6105267"/>
              <a:gd name="connsiteY40-51046" fmla="*/ 3914399 h 6858000"/>
              <a:gd name="connsiteX41-51047" fmla="*/ 5793123 w 6105267"/>
              <a:gd name="connsiteY41-51048" fmla="*/ 3969952 h 6858000"/>
              <a:gd name="connsiteX42-51049" fmla="*/ 5808321 w 6105267"/>
              <a:gd name="connsiteY42-51050" fmla="*/ 3988153 h 6858000"/>
              <a:gd name="connsiteX43-51051" fmla="*/ 5860672 w 6105267"/>
              <a:gd name="connsiteY43-51052" fmla="*/ 4061579 h 6858000"/>
              <a:gd name="connsiteX44-51053" fmla="*/ 5894095 w 6105267"/>
              <a:gd name="connsiteY44-51054" fmla="*/ 4128857 h 6858000"/>
              <a:gd name="connsiteX45-51055" fmla="*/ 5903513 w 6105267"/>
              <a:gd name="connsiteY45-51056" fmla="*/ 4187661 h 6858000"/>
              <a:gd name="connsiteX46-51057" fmla="*/ 5949086 w 6105267"/>
              <a:gd name="connsiteY46-51058" fmla="*/ 4366139 h 6858000"/>
              <a:gd name="connsiteX47-51059" fmla="*/ 5949261 w 6105267"/>
              <a:gd name="connsiteY47-51060" fmla="*/ 4449185 h 6858000"/>
              <a:gd name="connsiteX48-51061" fmla="*/ 5961816 w 6105267"/>
              <a:gd name="connsiteY48-51062" fmla="*/ 4494562 h 6858000"/>
              <a:gd name="connsiteX49-51063" fmla="*/ 5998138 w 6105267"/>
              <a:gd name="connsiteY49-51064" fmla="*/ 4697518 h 6858000"/>
              <a:gd name="connsiteX50-51065" fmla="*/ 6007819 w 6105267"/>
              <a:gd name="connsiteY50-51066" fmla="*/ 4858148 h 6858000"/>
              <a:gd name="connsiteX51-51067" fmla="*/ 6007749 w 6105267"/>
              <a:gd name="connsiteY51-51068" fmla="*/ 4964715 h 6858000"/>
              <a:gd name="connsiteX52-51069" fmla="*/ 6005269 w 6105267"/>
              <a:gd name="connsiteY52-51070" fmla="*/ 5150567 h 6858000"/>
              <a:gd name="connsiteX53-51071" fmla="*/ 6001127 w 6105267"/>
              <a:gd name="connsiteY53-51072" fmla="*/ 5164609 h 6858000"/>
              <a:gd name="connsiteX54-51073" fmla="*/ 5998514 w 6105267"/>
              <a:gd name="connsiteY54-51074" fmla="*/ 5189673 h 6858000"/>
              <a:gd name="connsiteX55-51075" fmla="*/ 6036748 w 6105267"/>
              <a:gd name="connsiteY55-51076" fmla="*/ 5322752 h 6858000"/>
              <a:gd name="connsiteX56-51077" fmla="*/ 6037677 w 6105267"/>
              <a:gd name="connsiteY56-51078" fmla="*/ 5354807 h 6858000"/>
              <a:gd name="connsiteX57-51079" fmla="*/ 6053435 w 6105267"/>
              <a:gd name="connsiteY57-51080" fmla="*/ 5387547 h 6858000"/>
              <a:gd name="connsiteX58-51081" fmla="*/ 6068640 w 6105267"/>
              <a:gd name="connsiteY58-51082" fmla="*/ 5474503 h 6858000"/>
              <a:gd name="connsiteX59-51083" fmla="*/ 6080922 w 6105267"/>
              <a:gd name="connsiteY59-51084" fmla="*/ 5561070 h 6858000"/>
              <a:gd name="connsiteX60-51085" fmla="*/ 6096949 w 6105267"/>
              <a:gd name="connsiteY60-51086" fmla="*/ 5648179 h 6858000"/>
              <a:gd name="connsiteX61-51087" fmla="*/ 6096746 w 6105267"/>
              <a:gd name="connsiteY61-51088" fmla="*/ 5862844 h 6858000"/>
              <a:gd name="connsiteX62-51089" fmla="*/ 6045436 w 6105267"/>
              <a:gd name="connsiteY62-51090" fmla="*/ 6124480 h 6858000"/>
              <a:gd name="connsiteX63-51091" fmla="*/ 6030489 w 6105267"/>
              <a:gd name="connsiteY63-51092" fmla="*/ 6317666 h 6858000"/>
              <a:gd name="connsiteX64-51093" fmla="*/ 6007492 w 6105267"/>
              <a:gd name="connsiteY64-51094" fmla="*/ 6440818 h 6858000"/>
              <a:gd name="connsiteX65-51095" fmla="*/ 6009467 w 6105267"/>
              <a:gd name="connsiteY65-51096" fmla="*/ 6487076 h 6858000"/>
              <a:gd name="connsiteX66-51097" fmla="*/ 5995064 w 6105267"/>
              <a:gd name="connsiteY66-51098" fmla="*/ 6540791 h 6858000"/>
              <a:gd name="connsiteX67-51099" fmla="*/ 5986207 w 6105267"/>
              <a:gd name="connsiteY67-51100" fmla="*/ 6695855 h 6858000"/>
              <a:gd name="connsiteX68-51101" fmla="*/ 5979428 w 6105267"/>
              <a:gd name="connsiteY68-51102" fmla="*/ 6754678 h 6858000"/>
              <a:gd name="connsiteX69-51103" fmla="*/ 5984543 w 6105267"/>
              <a:gd name="connsiteY69-51104" fmla="*/ 6811016 h 6858000"/>
              <a:gd name="connsiteX70-51105" fmla="*/ 5979671 w 6105267"/>
              <a:gd name="connsiteY70-51106" fmla="*/ 6858000 h 6858000"/>
              <a:gd name="connsiteX71-51107" fmla="*/ 0 w 6105267"/>
              <a:gd name="connsiteY71-51108" fmla="*/ 6858000 h 6858000"/>
              <a:gd name="connsiteX72-51109" fmla="*/ 0 w 6105267"/>
              <a:gd name="connsiteY72-51110" fmla="*/ 0 h 6858000"/>
              <a:gd name="connsiteX0-51111" fmla="*/ 0 w 6105267"/>
              <a:gd name="connsiteY0-51112" fmla="*/ 0 h 6858000"/>
              <a:gd name="connsiteX1-51113" fmla="*/ 4965888 w 6105267"/>
              <a:gd name="connsiteY1-51114" fmla="*/ 0 h 6858000"/>
              <a:gd name="connsiteX2-51115" fmla="*/ 4967767 w 6105267"/>
              <a:gd name="connsiteY2-51116" fmla="*/ 7930 h 6858000"/>
              <a:gd name="connsiteX3-51117" fmla="*/ 4979444 w 6105267"/>
              <a:gd name="connsiteY3-51118" fmla="*/ 43921 h 6858000"/>
              <a:gd name="connsiteX4-51119" fmla="*/ 5075458 w 6105267"/>
              <a:gd name="connsiteY4-51120" fmla="*/ 264355 h 6858000"/>
              <a:gd name="connsiteX5-51121" fmla="*/ 5081175 w 6105267"/>
              <a:gd name="connsiteY5-51122" fmla="*/ 277448 h 6858000"/>
              <a:gd name="connsiteX6-51123" fmla="*/ 5097011 w 6105267"/>
              <a:gd name="connsiteY6-51124" fmla="*/ 355616 h 6858000"/>
              <a:gd name="connsiteX7-51125" fmla="*/ 5153000 w 6105267"/>
              <a:gd name="connsiteY7-51126" fmla="*/ 507134 h 6858000"/>
              <a:gd name="connsiteX8-51127" fmla="*/ 5171282 w 6105267"/>
              <a:gd name="connsiteY8-51128" fmla="*/ 602071 h 6858000"/>
              <a:gd name="connsiteX9-51129" fmla="*/ 5189051 w 6105267"/>
              <a:gd name="connsiteY9-51130" fmla="*/ 782518 h 6858000"/>
              <a:gd name="connsiteX10-51131" fmla="*/ 5218707 w 6105267"/>
              <a:gd name="connsiteY10-51132" fmla="*/ 886387 h 6858000"/>
              <a:gd name="connsiteX11-51133" fmla="*/ 5221281 w 6105267"/>
              <a:gd name="connsiteY11-51134" fmla="*/ 920873 h 6858000"/>
              <a:gd name="connsiteX12-51135" fmla="*/ 5201018 w 6105267"/>
              <a:gd name="connsiteY12-51136" fmla="*/ 1095027 h 6858000"/>
              <a:gd name="connsiteX13-51137" fmla="*/ 5205902 w 6105267"/>
              <a:gd name="connsiteY13-51138" fmla="*/ 1203021 h 6858000"/>
              <a:gd name="connsiteX14-51139" fmla="*/ 5207532 w 6105267"/>
              <a:gd name="connsiteY14-51140" fmla="*/ 1278975 h 6858000"/>
              <a:gd name="connsiteX15-51141" fmla="*/ 5225968 w 6105267"/>
              <a:gd name="connsiteY15-51142" fmla="*/ 1357994 h 6858000"/>
              <a:gd name="connsiteX16-51143" fmla="*/ 5226675 w 6105267"/>
              <a:gd name="connsiteY16-51144" fmla="*/ 1385685 h 6858000"/>
              <a:gd name="connsiteX17-51145" fmla="*/ 5237226 w 6105267"/>
              <a:gd name="connsiteY17-51146" fmla="*/ 1441327 h 6858000"/>
              <a:gd name="connsiteX18-51147" fmla="*/ 5255653 w 6105267"/>
              <a:gd name="connsiteY18-51148" fmla="*/ 1524712 h 6858000"/>
              <a:gd name="connsiteX19-51149" fmla="*/ 5263491 w 6105267"/>
              <a:gd name="connsiteY19-51150" fmla="*/ 1642938 h 6858000"/>
              <a:gd name="connsiteX20-51151" fmla="*/ 5256552 w 6105267"/>
              <a:gd name="connsiteY20-51152" fmla="*/ 1672509 h 6858000"/>
              <a:gd name="connsiteX21-51153" fmla="*/ 5264549 w 6105267"/>
              <a:gd name="connsiteY21-51154" fmla="*/ 1837572 h 6858000"/>
              <a:gd name="connsiteX22-51155" fmla="*/ 5255696 w 6105267"/>
              <a:gd name="connsiteY22-51156" fmla="*/ 1953770 h 6858000"/>
              <a:gd name="connsiteX23-51157" fmla="*/ 5252592 w 6105267"/>
              <a:gd name="connsiteY23-51158" fmla="*/ 2092210 h 6858000"/>
              <a:gd name="connsiteX24-51159" fmla="*/ 5257248 w 6105267"/>
              <a:gd name="connsiteY24-51160" fmla="*/ 2203922 h 6858000"/>
              <a:gd name="connsiteX25-51161" fmla="*/ 5262551 w 6105267"/>
              <a:gd name="connsiteY25-51162" fmla="*/ 2288050 h 6858000"/>
              <a:gd name="connsiteX26-51163" fmla="*/ 5293877 w 6105267"/>
              <a:gd name="connsiteY26-51164" fmla="*/ 2368649 h 6858000"/>
              <a:gd name="connsiteX27-51165" fmla="*/ 5311338 w 6105267"/>
              <a:gd name="connsiteY27-51166" fmla="*/ 2404034 h 6858000"/>
              <a:gd name="connsiteX28-51167" fmla="*/ 5338366 w 6105267"/>
              <a:gd name="connsiteY28-51168" fmla="*/ 2465052 h 6858000"/>
              <a:gd name="connsiteX29-51169" fmla="*/ 5371263 w 6105267"/>
              <a:gd name="connsiteY29-51170" fmla="*/ 2586413 h 6858000"/>
              <a:gd name="connsiteX30-51171" fmla="*/ 5407503 w 6105267"/>
              <a:gd name="connsiteY30-51172" fmla="*/ 2786290 h 6858000"/>
              <a:gd name="connsiteX31-51173" fmla="*/ 5407356 w 6105267"/>
              <a:gd name="connsiteY31-51174" fmla="*/ 2787545 h 6858000"/>
              <a:gd name="connsiteX32-51175" fmla="*/ 5448870 w 6105267"/>
              <a:gd name="connsiteY32-51176" fmla="*/ 2838305 h 6858000"/>
              <a:gd name="connsiteX33-51177" fmla="*/ 5503944 w 6105267"/>
              <a:gd name="connsiteY33-51178" fmla="*/ 3123335 h 6858000"/>
              <a:gd name="connsiteX34-51179" fmla="*/ 5525532 w 6105267"/>
              <a:gd name="connsiteY34-51180" fmla="*/ 3258473 h 6858000"/>
              <a:gd name="connsiteX35-51181" fmla="*/ 5589758 w 6105267"/>
              <a:gd name="connsiteY35-51182" fmla="*/ 3453699 h 6858000"/>
              <a:gd name="connsiteX36-51183" fmla="*/ 5592069 w 6105267"/>
              <a:gd name="connsiteY36-51184" fmla="*/ 3514638 h 6858000"/>
              <a:gd name="connsiteX37-51185" fmla="*/ 5614055 w 6105267"/>
              <a:gd name="connsiteY37-51186" fmla="*/ 3560779 h 6858000"/>
              <a:gd name="connsiteX38-51187" fmla="*/ 5683015 w 6105267"/>
              <a:gd name="connsiteY38-51188" fmla="*/ 3762025 h 6858000"/>
              <a:gd name="connsiteX39-51189" fmla="*/ 5722836 w 6105267"/>
              <a:gd name="connsiteY39-51190" fmla="*/ 3814370 h 6858000"/>
              <a:gd name="connsiteX40-51191" fmla="*/ 5768491 w 6105267"/>
              <a:gd name="connsiteY40-51192" fmla="*/ 3914399 h 6858000"/>
              <a:gd name="connsiteX41-51193" fmla="*/ 5793123 w 6105267"/>
              <a:gd name="connsiteY41-51194" fmla="*/ 3969952 h 6858000"/>
              <a:gd name="connsiteX42-51195" fmla="*/ 5808321 w 6105267"/>
              <a:gd name="connsiteY42-51196" fmla="*/ 3988153 h 6858000"/>
              <a:gd name="connsiteX43-51197" fmla="*/ 5860672 w 6105267"/>
              <a:gd name="connsiteY43-51198" fmla="*/ 4061579 h 6858000"/>
              <a:gd name="connsiteX44-51199" fmla="*/ 5894095 w 6105267"/>
              <a:gd name="connsiteY44-51200" fmla="*/ 4128857 h 6858000"/>
              <a:gd name="connsiteX45-51201" fmla="*/ 5903513 w 6105267"/>
              <a:gd name="connsiteY45-51202" fmla="*/ 4187661 h 6858000"/>
              <a:gd name="connsiteX46-51203" fmla="*/ 5949086 w 6105267"/>
              <a:gd name="connsiteY46-51204" fmla="*/ 4366139 h 6858000"/>
              <a:gd name="connsiteX47-51205" fmla="*/ 5949261 w 6105267"/>
              <a:gd name="connsiteY47-51206" fmla="*/ 4449185 h 6858000"/>
              <a:gd name="connsiteX48-51207" fmla="*/ 5961816 w 6105267"/>
              <a:gd name="connsiteY48-51208" fmla="*/ 4494562 h 6858000"/>
              <a:gd name="connsiteX49-51209" fmla="*/ 5998138 w 6105267"/>
              <a:gd name="connsiteY49-51210" fmla="*/ 4697518 h 6858000"/>
              <a:gd name="connsiteX50-51211" fmla="*/ 6007819 w 6105267"/>
              <a:gd name="connsiteY50-51212" fmla="*/ 4858148 h 6858000"/>
              <a:gd name="connsiteX51-51213" fmla="*/ 6007749 w 6105267"/>
              <a:gd name="connsiteY51-51214" fmla="*/ 4964715 h 6858000"/>
              <a:gd name="connsiteX52-51215" fmla="*/ 6005269 w 6105267"/>
              <a:gd name="connsiteY52-51216" fmla="*/ 5150567 h 6858000"/>
              <a:gd name="connsiteX53-51217" fmla="*/ 6001127 w 6105267"/>
              <a:gd name="connsiteY53-51218" fmla="*/ 5164609 h 6858000"/>
              <a:gd name="connsiteX54-51219" fmla="*/ 5998514 w 6105267"/>
              <a:gd name="connsiteY54-51220" fmla="*/ 5189673 h 6858000"/>
              <a:gd name="connsiteX55-51221" fmla="*/ 6036748 w 6105267"/>
              <a:gd name="connsiteY55-51222" fmla="*/ 5322752 h 6858000"/>
              <a:gd name="connsiteX56-51223" fmla="*/ 6037677 w 6105267"/>
              <a:gd name="connsiteY56-51224" fmla="*/ 5354807 h 6858000"/>
              <a:gd name="connsiteX57-51225" fmla="*/ 6053435 w 6105267"/>
              <a:gd name="connsiteY57-51226" fmla="*/ 5387547 h 6858000"/>
              <a:gd name="connsiteX58-51227" fmla="*/ 6068640 w 6105267"/>
              <a:gd name="connsiteY58-51228" fmla="*/ 5474503 h 6858000"/>
              <a:gd name="connsiteX59-51229" fmla="*/ 6080922 w 6105267"/>
              <a:gd name="connsiteY59-51230" fmla="*/ 5561070 h 6858000"/>
              <a:gd name="connsiteX60-51231" fmla="*/ 6096949 w 6105267"/>
              <a:gd name="connsiteY60-51232" fmla="*/ 5648179 h 6858000"/>
              <a:gd name="connsiteX61-51233" fmla="*/ 6096746 w 6105267"/>
              <a:gd name="connsiteY61-51234" fmla="*/ 5862844 h 6858000"/>
              <a:gd name="connsiteX62-51235" fmla="*/ 6045436 w 6105267"/>
              <a:gd name="connsiteY62-51236" fmla="*/ 6124480 h 6858000"/>
              <a:gd name="connsiteX63-51237" fmla="*/ 6030489 w 6105267"/>
              <a:gd name="connsiteY63-51238" fmla="*/ 6317666 h 6858000"/>
              <a:gd name="connsiteX64-51239" fmla="*/ 6007492 w 6105267"/>
              <a:gd name="connsiteY64-51240" fmla="*/ 6440818 h 6858000"/>
              <a:gd name="connsiteX65-51241" fmla="*/ 6009467 w 6105267"/>
              <a:gd name="connsiteY65-51242" fmla="*/ 6487076 h 6858000"/>
              <a:gd name="connsiteX66-51243" fmla="*/ 5995064 w 6105267"/>
              <a:gd name="connsiteY66-51244" fmla="*/ 6540791 h 6858000"/>
              <a:gd name="connsiteX67-51245" fmla="*/ 5986207 w 6105267"/>
              <a:gd name="connsiteY67-51246" fmla="*/ 6695855 h 6858000"/>
              <a:gd name="connsiteX68-51247" fmla="*/ 5979428 w 6105267"/>
              <a:gd name="connsiteY68-51248" fmla="*/ 6754678 h 6858000"/>
              <a:gd name="connsiteX69-51249" fmla="*/ 5984543 w 6105267"/>
              <a:gd name="connsiteY69-51250" fmla="*/ 6811016 h 6858000"/>
              <a:gd name="connsiteX70-51251" fmla="*/ 5979671 w 6105267"/>
              <a:gd name="connsiteY70-51252" fmla="*/ 6858000 h 6858000"/>
              <a:gd name="connsiteX71-51253" fmla="*/ 0 w 6105267"/>
              <a:gd name="connsiteY71-51254" fmla="*/ 6858000 h 6858000"/>
              <a:gd name="connsiteX72-51255" fmla="*/ 0 w 6105267"/>
              <a:gd name="connsiteY72-51256" fmla="*/ 0 h 6858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  <a:cxn ang="0">
                <a:pos x="connsiteX45-91" y="connsiteY45-92"/>
              </a:cxn>
              <a:cxn ang="0">
                <a:pos x="connsiteX46-93" y="connsiteY46-94"/>
              </a:cxn>
              <a:cxn ang="0">
                <a:pos x="connsiteX47-95" y="connsiteY47-96"/>
              </a:cxn>
              <a:cxn ang="0">
                <a:pos x="connsiteX48-97" y="connsiteY48-98"/>
              </a:cxn>
              <a:cxn ang="0">
                <a:pos x="connsiteX49-99" y="connsiteY49-100"/>
              </a:cxn>
              <a:cxn ang="0">
                <a:pos x="connsiteX50-101" y="connsiteY50-102"/>
              </a:cxn>
              <a:cxn ang="0">
                <a:pos x="connsiteX51-103" y="connsiteY51-104"/>
              </a:cxn>
              <a:cxn ang="0">
                <a:pos x="connsiteX52-105" y="connsiteY52-106"/>
              </a:cxn>
              <a:cxn ang="0">
                <a:pos x="connsiteX53-107" y="connsiteY53-108"/>
              </a:cxn>
              <a:cxn ang="0">
                <a:pos x="connsiteX54-109" y="connsiteY54-110"/>
              </a:cxn>
              <a:cxn ang="0">
                <a:pos x="connsiteX55-111" y="connsiteY55-112"/>
              </a:cxn>
              <a:cxn ang="0">
                <a:pos x="connsiteX56-113" y="connsiteY56-114"/>
              </a:cxn>
              <a:cxn ang="0">
                <a:pos x="connsiteX57-115" y="connsiteY57-116"/>
              </a:cxn>
              <a:cxn ang="0">
                <a:pos x="connsiteX58-117" y="connsiteY58-118"/>
              </a:cxn>
              <a:cxn ang="0">
                <a:pos x="connsiteX59-119" y="connsiteY59-120"/>
              </a:cxn>
              <a:cxn ang="0">
                <a:pos x="connsiteX60-121" y="connsiteY60-122"/>
              </a:cxn>
              <a:cxn ang="0">
                <a:pos x="connsiteX61-123" y="connsiteY61-124"/>
              </a:cxn>
              <a:cxn ang="0">
                <a:pos x="connsiteX62-125" y="connsiteY62-126"/>
              </a:cxn>
              <a:cxn ang="0">
                <a:pos x="connsiteX63-127" y="connsiteY63-128"/>
              </a:cxn>
              <a:cxn ang="0">
                <a:pos x="connsiteX64-129" y="connsiteY64-130"/>
              </a:cxn>
              <a:cxn ang="0">
                <a:pos x="connsiteX65-131" y="connsiteY65-132"/>
              </a:cxn>
              <a:cxn ang="0">
                <a:pos x="connsiteX66-133" y="connsiteY66-134"/>
              </a:cxn>
              <a:cxn ang="0">
                <a:pos x="connsiteX67-135" y="connsiteY67-136"/>
              </a:cxn>
              <a:cxn ang="0">
                <a:pos x="connsiteX68-137" y="connsiteY68-138"/>
              </a:cxn>
              <a:cxn ang="0">
                <a:pos x="connsiteX69-139" y="connsiteY69-140"/>
              </a:cxn>
              <a:cxn ang="0">
                <a:pos x="connsiteX70-141" y="connsiteY70-142"/>
              </a:cxn>
              <a:cxn ang="0">
                <a:pos x="connsiteX71-143" y="connsiteY71-144"/>
              </a:cxn>
              <a:cxn ang="0">
                <a:pos x="connsiteX72-145" y="connsiteY72-146"/>
              </a:cxn>
            </a:cxnLst>
            <a:rect l="l" t="t" r="r" b="b"/>
            <a:pathLst>
              <a:path w="6105267" h="6858000">
                <a:moveTo>
                  <a:pt x="0" y="0"/>
                </a:moveTo>
                <a:lnTo>
                  <a:pt x="4965888" y="0"/>
                </a:lnTo>
                <a:lnTo>
                  <a:pt x="4967767" y="7930"/>
                </a:lnTo>
                <a:cubicBezTo>
                  <a:pt x="4971201" y="21562"/>
                  <a:pt x="4974810" y="33728"/>
                  <a:pt x="4979444" y="43921"/>
                </a:cubicBezTo>
                <a:cubicBezTo>
                  <a:pt x="5002155" y="108089"/>
                  <a:pt x="5039453" y="125421"/>
                  <a:pt x="5075458" y="264355"/>
                </a:cubicBezTo>
                <a:cubicBezTo>
                  <a:pt x="5080172" y="263373"/>
                  <a:pt x="5084375" y="273006"/>
                  <a:pt x="5081175" y="277448"/>
                </a:cubicBezTo>
                <a:cubicBezTo>
                  <a:pt x="5078869" y="356637"/>
                  <a:pt x="5109899" y="337879"/>
                  <a:pt x="5097011" y="355616"/>
                </a:cubicBezTo>
                <a:cubicBezTo>
                  <a:pt x="5108982" y="393897"/>
                  <a:pt x="5123954" y="442245"/>
                  <a:pt x="5153000" y="507134"/>
                </a:cubicBezTo>
                <a:cubicBezTo>
                  <a:pt x="5159130" y="542272"/>
                  <a:pt x="5172528" y="570912"/>
                  <a:pt x="5171282" y="602071"/>
                </a:cubicBezTo>
                <a:cubicBezTo>
                  <a:pt x="5177290" y="647968"/>
                  <a:pt x="5183528" y="639882"/>
                  <a:pt x="5189051" y="782518"/>
                </a:cubicBezTo>
                <a:cubicBezTo>
                  <a:pt x="5196533" y="819747"/>
                  <a:pt x="5211748" y="856581"/>
                  <a:pt x="5218707" y="886387"/>
                </a:cubicBezTo>
                <a:cubicBezTo>
                  <a:pt x="5222103" y="910651"/>
                  <a:pt x="5224626" y="881734"/>
                  <a:pt x="5221281" y="920873"/>
                </a:cubicBezTo>
                <a:cubicBezTo>
                  <a:pt x="5216226" y="962348"/>
                  <a:pt x="5227328" y="1047212"/>
                  <a:pt x="5201018" y="1095027"/>
                </a:cubicBezTo>
                <a:cubicBezTo>
                  <a:pt x="5195677" y="1140464"/>
                  <a:pt x="5205610" y="1173951"/>
                  <a:pt x="5205902" y="1203021"/>
                </a:cubicBezTo>
                <a:cubicBezTo>
                  <a:pt x="5207939" y="1240877"/>
                  <a:pt x="5220231" y="1264849"/>
                  <a:pt x="5207532" y="1278975"/>
                </a:cubicBezTo>
                <a:cubicBezTo>
                  <a:pt x="5213654" y="1306391"/>
                  <a:pt x="5220794" y="1339415"/>
                  <a:pt x="5225968" y="1357994"/>
                </a:cubicBezTo>
                <a:cubicBezTo>
                  <a:pt x="5235560" y="1363307"/>
                  <a:pt x="5224941" y="1377158"/>
                  <a:pt x="5226675" y="1385685"/>
                </a:cubicBezTo>
                <a:cubicBezTo>
                  <a:pt x="5235522" y="1394562"/>
                  <a:pt x="5242140" y="1429309"/>
                  <a:pt x="5237226" y="1441327"/>
                </a:cubicBezTo>
                <a:lnTo>
                  <a:pt x="5255653" y="1524712"/>
                </a:lnTo>
                <a:lnTo>
                  <a:pt x="5263491" y="1642938"/>
                </a:lnTo>
                <a:cubicBezTo>
                  <a:pt x="5233312" y="1645260"/>
                  <a:pt x="5283758" y="1680689"/>
                  <a:pt x="5256552" y="1672509"/>
                </a:cubicBezTo>
                <a:cubicBezTo>
                  <a:pt x="5263439" y="1704194"/>
                  <a:pt x="5241186" y="1762238"/>
                  <a:pt x="5264549" y="1837572"/>
                </a:cubicBezTo>
                <a:cubicBezTo>
                  <a:pt x="5255047" y="1894025"/>
                  <a:pt x="5279958" y="1903508"/>
                  <a:pt x="5255696" y="1953770"/>
                </a:cubicBezTo>
                <a:cubicBezTo>
                  <a:pt x="5254497" y="2018939"/>
                  <a:pt x="5251158" y="2034824"/>
                  <a:pt x="5252592" y="2092210"/>
                </a:cubicBezTo>
                <a:cubicBezTo>
                  <a:pt x="5251660" y="2141443"/>
                  <a:pt x="5257478" y="2177466"/>
                  <a:pt x="5257248" y="2203922"/>
                </a:cubicBezTo>
                <a:lnTo>
                  <a:pt x="5262551" y="2288050"/>
                </a:lnTo>
                <a:cubicBezTo>
                  <a:pt x="5267437" y="2336348"/>
                  <a:pt x="5279466" y="2334639"/>
                  <a:pt x="5293877" y="2368649"/>
                </a:cubicBezTo>
                <a:lnTo>
                  <a:pt x="5311338" y="2404034"/>
                </a:lnTo>
                <a:cubicBezTo>
                  <a:pt x="5310997" y="2405674"/>
                  <a:pt x="5338704" y="2463412"/>
                  <a:pt x="5338366" y="2465052"/>
                </a:cubicBezTo>
                <a:cubicBezTo>
                  <a:pt x="5342744" y="2497318"/>
                  <a:pt x="5359740" y="2532873"/>
                  <a:pt x="5371263" y="2586413"/>
                </a:cubicBezTo>
                <a:cubicBezTo>
                  <a:pt x="5361911" y="2605414"/>
                  <a:pt x="5395423" y="2719664"/>
                  <a:pt x="5407503" y="2786290"/>
                </a:cubicBezTo>
                <a:cubicBezTo>
                  <a:pt x="5407454" y="2786708"/>
                  <a:pt x="5407404" y="2787125"/>
                  <a:pt x="5407356" y="2787545"/>
                </a:cubicBezTo>
                <a:cubicBezTo>
                  <a:pt x="5433437" y="2813691"/>
                  <a:pt x="5432314" y="2814723"/>
                  <a:pt x="5448870" y="2838305"/>
                </a:cubicBezTo>
                <a:cubicBezTo>
                  <a:pt x="5464968" y="2894270"/>
                  <a:pt x="5454425" y="2918525"/>
                  <a:pt x="5503944" y="3123335"/>
                </a:cubicBezTo>
                <a:cubicBezTo>
                  <a:pt x="5512347" y="3181628"/>
                  <a:pt x="5512245" y="3208390"/>
                  <a:pt x="5525532" y="3258473"/>
                </a:cubicBezTo>
                <a:cubicBezTo>
                  <a:pt x="5539834" y="3322326"/>
                  <a:pt x="5576402" y="3407674"/>
                  <a:pt x="5589758" y="3453699"/>
                </a:cubicBezTo>
                <a:cubicBezTo>
                  <a:pt x="5570147" y="3490668"/>
                  <a:pt x="5591299" y="3454351"/>
                  <a:pt x="5592069" y="3514638"/>
                </a:cubicBezTo>
                <a:lnTo>
                  <a:pt x="5614055" y="3560779"/>
                </a:lnTo>
                <a:cubicBezTo>
                  <a:pt x="5642477" y="3636744"/>
                  <a:pt x="5634212" y="3552814"/>
                  <a:pt x="5683015" y="3762025"/>
                </a:cubicBezTo>
                <a:cubicBezTo>
                  <a:pt x="5687021" y="3766429"/>
                  <a:pt x="5717920" y="3810691"/>
                  <a:pt x="5722836" y="3814370"/>
                </a:cubicBezTo>
                <a:lnTo>
                  <a:pt x="5768491" y="3914399"/>
                </a:lnTo>
                <a:cubicBezTo>
                  <a:pt x="5768399" y="3927909"/>
                  <a:pt x="5782052" y="3965459"/>
                  <a:pt x="5793123" y="3969952"/>
                </a:cubicBezTo>
                <a:cubicBezTo>
                  <a:pt x="5797717" y="3977244"/>
                  <a:pt x="5797864" y="3987352"/>
                  <a:pt x="5808321" y="3988153"/>
                </a:cubicBezTo>
                <a:cubicBezTo>
                  <a:pt x="5819579" y="4003424"/>
                  <a:pt x="5841613" y="4014315"/>
                  <a:pt x="5860672" y="4061579"/>
                </a:cubicBezTo>
                <a:cubicBezTo>
                  <a:pt x="5872084" y="4080468"/>
                  <a:pt x="5865523" y="4095937"/>
                  <a:pt x="5894095" y="4128857"/>
                </a:cubicBezTo>
                <a:lnTo>
                  <a:pt x="5903513" y="4187661"/>
                </a:lnTo>
                <a:cubicBezTo>
                  <a:pt x="5912281" y="4237527"/>
                  <a:pt x="5929555" y="4191583"/>
                  <a:pt x="5949086" y="4366139"/>
                </a:cubicBezTo>
                <a:cubicBezTo>
                  <a:pt x="5948498" y="4373973"/>
                  <a:pt x="5947179" y="4442831"/>
                  <a:pt x="5949261" y="4449185"/>
                </a:cubicBezTo>
                <a:lnTo>
                  <a:pt x="5961816" y="4494562"/>
                </a:lnTo>
                <a:cubicBezTo>
                  <a:pt x="5969962" y="4535951"/>
                  <a:pt x="5978352" y="4666880"/>
                  <a:pt x="5998138" y="4697518"/>
                </a:cubicBezTo>
                <a:cubicBezTo>
                  <a:pt x="6005688" y="4743028"/>
                  <a:pt x="6006217" y="4813615"/>
                  <a:pt x="6007819" y="4858148"/>
                </a:cubicBezTo>
                <a:cubicBezTo>
                  <a:pt x="6006852" y="4913684"/>
                  <a:pt x="6011369" y="4918877"/>
                  <a:pt x="6007749" y="4964715"/>
                </a:cubicBezTo>
                <a:cubicBezTo>
                  <a:pt x="6006922" y="5026666"/>
                  <a:pt x="6006096" y="5088616"/>
                  <a:pt x="6005269" y="5150567"/>
                </a:cubicBezTo>
                <a:lnTo>
                  <a:pt x="6001127" y="5164609"/>
                </a:lnTo>
                <a:lnTo>
                  <a:pt x="5998514" y="5189673"/>
                </a:lnTo>
                <a:lnTo>
                  <a:pt x="6036748" y="5322752"/>
                </a:lnTo>
                <a:cubicBezTo>
                  <a:pt x="6037058" y="5333437"/>
                  <a:pt x="6037367" y="5344122"/>
                  <a:pt x="6037677" y="5354807"/>
                </a:cubicBezTo>
                <a:lnTo>
                  <a:pt x="6053435" y="5387547"/>
                </a:lnTo>
                <a:cubicBezTo>
                  <a:pt x="6058595" y="5407496"/>
                  <a:pt x="6064059" y="5445583"/>
                  <a:pt x="6068640" y="5474503"/>
                </a:cubicBezTo>
                <a:cubicBezTo>
                  <a:pt x="6065387" y="5502156"/>
                  <a:pt x="6077015" y="5529097"/>
                  <a:pt x="6080922" y="5561070"/>
                </a:cubicBezTo>
                <a:cubicBezTo>
                  <a:pt x="6069952" y="5593856"/>
                  <a:pt x="6092872" y="5614018"/>
                  <a:pt x="6096949" y="5648179"/>
                </a:cubicBezTo>
                <a:cubicBezTo>
                  <a:pt x="6121811" y="5715144"/>
                  <a:pt x="6081535" y="5799438"/>
                  <a:pt x="6096746" y="5862844"/>
                </a:cubicBezTo>
                <a:cubicBezTo>
                  <a:pt x="6088161" y="5942227"/>
                  <a:pt x="6066798" y="6084395"/>
                  <a:pt x="6045436" y="6124480"/>
                </a:cubicBezTo>
                <a:cubicBezTo>
                  <a:pt x="6035300" y="6187952"/>
                  <a:pt x="6042671" y="6255420"/>
                  <a:pt x="6030489" y="6317666"/>
                </a:cubicBezTo>
                <a:cubicBezTo>
                  <a:pt x="5997800" y="6359855"/>
                  <a:pt x="6026490" y="6389009"/>
                  <a:pt x="6007492" y="6440818"/>
                </a:cubicBezTo>
                <a:cubicBezTo>
                  <a:pt x="6032870" y="6477306"/>
                  <a:pt x="6007936" y="6454949"/>
                  <a:pt x="6009467" y="6487076"/>
                </a:cubicBezTo>
                <a:cubicBezTo>
                  <a:pt x="6007396" y="6503737"/>
                  <a:pt x="5997257" y="6531311"/>
                  <a:pt x="5995064" y="6540791"/>
                </a:cubicBezTo>
                <a:lnTo>
                  <a:pt x="5986207" y="6695855"/>
                </a:lnTo>
                <a:cubicBezTo>
                  <a:pt x="5979276" y="6706164"/>
                  <a:pt x="5972094" y="6743953"/>
                  <a:pt x="5979428" y="6754678"/>
                </a:cubicBezTo>
                <a:cubicBezTo>
                  <a:pt x="5979151" y="6773871"/>
                  <a:pt x="5984503" y="6793796"/>
                  <a:pt x="5984543" y="6811016"/>
                </a:cubicBezTo>
                <a:cubicBezTo>
                  <a:pt x="5983922" y="6824242"/>
                  <a:pt x="6007010" y="6838446"/>
                  <a:pt x="5979671" y="6858000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tile tx="0" ty="0" sx="70000" sy="70000" flip="none" algn="tl"/>
          </a:blip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391886"/>
            <a:ext cx="4773168" cy="2051305"/>
          </a:xfrm>
        </p:spPr>
        <p:txBody>
          <a:bodyPr anchor="t">
            <a:normAutofit/>
          </a:bodyPr>
          <a:lstStyle/>
          <a:p>
            <a:r>
              <a:rPr lang="pt-BR" sz="6000"/>
              <a:t>Animação</a:t>
            </a:r>
            <a:endParaRPr lang="pt-BR" sz="6000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5800" y="1925833"/>
            <a:ext cx="5751576" cy="4264655"/>
          </a:xfrm>
        </p:spPr>
        <p:txBody>
          <a:bodyPr>
            <a:normAutofit/>
          </a:bodyPr>
          <a:lstStyle/>
          <a:p>
            <a:r>
              <a:rPr lang="pt-BR" sz="32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Animação por quadros-chave</a:t>
            </a:r>
            <a:r>
              <a:rPr lang="pt-BR" sz="3200" dirty="0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:</a:t>
            </a:r>
            <a:endParaRPr lang="pt-BR" sz="3200" dirty="0">
              <a:solidFill>
                <a:srgbClr val="292929"/>
              </a:solidFill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2400" dirty="0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E</a:t>
            </a:r>
            <a:r>
              <a:rPr lang="pt-BR" sz="24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nvolve definir posições-chave para os objetos em momentos específicos da sequência.</a:t>
            </a:r>
            <a:endParaRPr lang="pt-BR" sz="24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</p:txBody>
      </p:sp>
      <p:pic>
        <p:nvPicPr>
          <p:cNvPr id="2050" name="Picture 2" descr="3ds Max 2022 Ajuda | Conceitos de animação | Autodesk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87896" y="1683639"/>
            <a:ext cx="4654296" cy="349072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/>
                <a:tailEnd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Tela de fundo abstrata triangular"/>
          <p:cNvPicPr>
            <a:picLocks noChangeAspect="1"/>
          </p:cNvPicPr>
          <p:nvPr/>
        </p:nvPicPr>
        <p:blipFill>
          <a:blip r:embed="rId1"/>
          <a:srcRect t="15589"/>
          <a:stretch>
            <a:fillRect/>
          </a:stretch>
        </p:blipFill>
        <p:spPr>
          <a:xfrm>
            <a:off x="20" y="-5732"/>
            <a:ext cx="12191980" cy="6869465"/>
          </a:xfrm>
          <a:custGeom>
            <a:avLst/>
            <a:gdLst/>
            <a:ahLst/>
            <a:cxnLst/>
            <a:rect l="l" t="t" r="r" b="b"/>
            <a:pathLst>
              <a:path w="12192000" h="6869465">
                <a:moveTo>
                  <a:pt x="0" y="0"/>
                </a:moveTo>
                <a:lnTo>
                  <a:pt x="12192000" y="0"/>
                </a:lnTo>
                <a:lnTo>
                  <a:pt x="12192000" y="6869465"/>
                </a:lnTo>
                <a:lnTo>
                  <a:pt x="0" y="6869465"/>
                </a:lnTo>
                <a:lnTo>
                  <a:pt x="0" y="6863732"/>
                </a:lnTo>
                <a:lnTo>
                  <a:pt x="4932327" y="6863732"/>
                </a:lnTo>
                <a:cubicBezTo>
                  <a:pt x="4954877" y="6844178"/>
                  <a:pt x="4935833" y="6829974"/>
                  <a:pt x="4936345" y="6816748"/>
                </a:cubicBezTo>
                <a:cubicBezTo>
                  <a:pt x="4936312" y="6799528"/>
                  <a:pt x="4931898" y="6779603"/>
                  <a:pt x="4932126" y="6760410"/>
                </a:cubicBezTo>
                <a:cubicBezTo>
                  <a:pt x="4926077" y="6749685"/>
                  <a:pt x="4932001" y="6711896"/>
                  <a:pt x="4937718" y="6701587"/>
                </a:cubicBezTo>
                <a:lnTo>
                  <a:pt x="4945023" y="6546523"/>
                </a:lnTo>
                <a:cubicBezTo>
                  <a:pt x="4946832" y="6537043"/>
                  <a:pt x="4955195" y="6509469"/>
                  <a:pt x="4956904" y="6492808"/>
                </a:cubicBezTo>
                <a:cubicBezTo>
                  <a:pt x="4955641" y="6460681"/>
                  <a:pt x="4976208" y="6483038"/>
                  <a:pt x="4955275" y="6446550"/>
                </a:cubicBezTo>
                <a:cubicBezTo>
                  <a:pt x="4970945" y="6394741"/>
                  <a:pt x="4947280" y="6365587"/>
                  <a:pt x="4974244" y="6323398"/>
                </a:cubicBezTo>
                <a:cubicBezTo>
                  <a:pt x="4984292" y="6261152"/>
                  <a:pt x="4978212" y="6193684"/>
                  <a:pt x="4986573" y="6130212"/>
                </a:cubicBezTo>
                <a:cubicBezTo>
                  <a:pt x="5004193" y="6090127"/>
                  <a:pt x="5021814" y="5947959"/>
                  <a:pt x="5028896" y="5868576"/>
                </a:cubicBezTo>
                <a:cubicBezTo>
                  <a:pt x="5016349" y="5805170"/>
                  <a:pt x="5049571" y="5720876"/>
                  <a:pt x="5029063" y="5653911"/>
                </a:cubicBezTo>
                <a:cubicBezTo>
                  <a:pt x="5025700" y="5619750"/>
                  <a:pt x="5006795" y="5599588"/>
                  <a:pt x="5015843" y="5566802"/>
                </a:cubicBezTo>
                <a:cubicBezTo>
                  <a:pt x="5012621" y="5534829"/>
                  <a:pt x="5003029" y="5507888"/>
                  <a:pt x="5005713" y="5480235"/>
                </a:cubicBezTo>
                <a:cubicBezTo>
                  <a:pt x="5001934" y="5451315"/>
                  <a:pt x="4997427" y="5413228"/>
                  <a:pt x="4993171" y="5393279"/>
                </a:cubicBezTo>
                <a:lnTo>
                  <a:pt x="4980173" y="5360539"/>
                </a:lnTo>
                <a:cubicBezTo>
                  <a:pt x="4979917" y="5349854"/>
                  <a:pt x="4979663" y="5339169"/>
                  <a:pt x="4979406" y="5328484"/>
                </a:cubicBezTo>
                <a:lnTo>
                  <a:pt x="4947869" y="5195405"/>
                </a:lnTo>
                <a:lnTo>
                  <a:pt x="4950024" y="5170341"/>
                </a:lnTo>
                <a:lnTo>
                  <a:pt x="4953441" y="5156299"/>
                </a:lnTo>
                <a:cubicBezTo>
                  <a:pt x="4954123" y="5094348"/>
                  <a:pt x="4954804" y="5032398"/>
                  <a:pt x="4955487" y="4970447"/>
                </a:cubicBezTo>
                <a:cubicBezTo>
                  <a:pt x="4958473" y="4924609"/>
                  <a:pt x="4954747" y="4919416"/>
                  <a:pt x="4955544" y="4863880"/>
                </a:cubicBezTo>
                <a:cubicBezTo>
                  <a:pt x="4954223" y="4819347"/>
                  <a:pt x="4953787" y="4748760"/>
                  <a:pt x="4947559" y="4703250"/>
                </a:cubicBezTo>
                <a:cubicBezTo>
                  <a:pt x="4931239" y="4672612"/>
                  <a:pt x="4924318" y="4541683"/>
                  <a:pt x="4917599" y="4500294"/>
                </a:cubicBezTo>
                <a:lnTo>
                  <a:pt x="4907243" y="4454917"/>
                </a:lnTo>
                <a:cubicBezTo>
                  <a:pt x="4905526" y="4448563"/>
                  <a:pt x="4906613" y="4379705"/>
                  <a:pt x="4907098" y="4371871"/>
                </a:cubicBezTo>
                <a:cubicBezTo>
                  <a:pt x="4890988" y="4197315"/>
                  <a:pt x="4876740" y="4243259"/>
                  <a:pt x="4869508" y="4193393"/>
                </a:cubicBezTo>
                <a:lnTo>
                  <a:pt x="4861739" y="4134589"/>
                </a:lnTo>
                <a:cubicBezTo>
                  <a:pt x="4838172" y="4101669"/>
                  <a:pt x="4843583" y="4086200"/>
                  <a:pt x="4834170" y="4067311"/>
                </a:cubicBezTo>
                <a:cubicBezTo>
                  <a:pt x="4818449" y="4020047"/>
                  <a:pt x="4800275" y="4009156"/>
                  <a:pt x="4790989" y="3993885"/>
                </a:cubicBezTo>
                <a:cubicBezTo>
                  <a:pt x="4782363" y="3993084"/>
                  <a:pt x="4782242" y="3982976"/>
                  <a:pt x="4778453" y="3975684"/>
                </a:cubicBezTo>
                <a:cubicBezTo>
                  <a:pt x="4769321" y="3971191"/>
                  <a:pt x="4758059" y="3933641"/>
                  <a:pt x="4758135" y="3920131"/>
                </a:cubicBezTo>
                <a:lnTo>
                  <a:pt x="4720476" y="3820102"/>
                </a:lnTo>
                <a:cubicBezTo>
                  <a:pt x="4716421" y="3816423"/>
                  <a:pt x="4690934" y="3772161"/>
                  <a:pt x="4687630" y="3767757"/>
                </a:cubicBezTo>
                <a:cubicBezTo>
                  <a:pt x="4647375" y="3558546"/>
                  <a:pt x="4654192" y="3642476"/>
                  <a:pt x="4630748" y="3566511"/>
                </a:cubicBezTo>
                <a:lnTo>
                  <a:pt x="4612614" y="3520370"/>
                </a:lnTo>
                <a:cubicBezTo>
                  <a:pt x="4611978" y="3460083"/>
                  <a:pt x="4594531" y="3496400"/>
                  <a:pt x="4610707" y="3459431"/>
                </a:cubicBezTo>
                <a:cubicBezTo>
                  <a:pt x="4599690" y="3413406"/>
                  <a:pt x="4569527" y="3328058"/>
                  <a:pt x="4557730" y="3264205"/>
                </a:cubicBezTo>
                <a:cubicBezTo>
                  <a:pt x="4546771" y="3214122"/>
                  <a:pt x="4546855" y="3187360"/>
                  <a:pt x="4539924" y="3129067"/>
                </a:cubicBezTo>
                <a:cubicBezTo>
                  <a:pt x="4499078" y="2924257"/>
                  <a:pt x="4507775" y="2900002"/>
                  <a:pt x="4494496" y="2844037"/>
                </a:cubicBezTo>
                <a:cubicBezTo>
                  <a:pt x="4480840" y="2820455"/>
                  <a:pt x="4481766" y="2819423"/>
                  <a:pt x="4460253" y="2793277"/>
                </a:cubicBezTo>
                <a:cubicBezTo>
                  <a:pt x="4460293" y="2792857"/>
                  <a:pt x="4460334" y="2792440"/>
                  <a:pt x="4460374" y="2792022"/>
                </a:cubicBezTo>
                <a:cubicBezTo>
                  <a:pt x="4450410" y="2725396"/>
                  <a:pt x="4422768" y="2611146"/>
                  <a:pt x="4430482" y="2592145"/>
                </a:cubicBezTo>
                <a:cubicBezTo>
                  <a:pt x="4420977" y="2538605"/>
                  <a:pt x="4406958" y="2503050"/>
                  <a:pt x="4403347" y="2470784"/>
                </a:cubicBezTo>
                <a:cubicBezTo>
                  <a:pt x="4403625" y="2469144"/>
                  <a:pt x="4380771" y="2411406"/>
                  <a:pt x="4381053" y="2409766"/>
                </a:cubicBezTo>
                <a:lnTo>
                  <a:pt x="4366650" y="2374381"/>
                </a:lnTo>
                <a:cubicBezTo>
                  <a:pt x="4354764" y="2340371"/>
                  <a:pt x="4344841" y="2342080"/>
                  <a:pt x="4340811" y="2293782"/>
                </a:cubicBezTo>
                <a:lnTo>
                  <a:pt x="4336437" y="2209654"/>
                </a:lnTo>
                <a:cubicBezTo>
                  <a:pt x="4336626" y="2183198"/>
                  <a:pt x="4331827" y="2147175"/>
                  <a:pt x="4332596" y="2097942"/>
                </a:cubicBezTo>
                <a:cubicBezTo>
                  <a:pt x="4331413" y="2040556"/>
                  <a:pt x="4334167" y="2024671"/>
                  <a:pt x="4335156" y="1959502"/>
                </a:cubicBezTo>
                <a:cubicBezTo>
                  <a:pt x="4355169" y="1909240"/>
                  <a:pt x="4334621" y="1899757"/>
                  <a:pt x="4342459" y="1843304"/>
                </a:cubicBezTo>
                <a:cubicBezTo>
                  <a:pt x="4323188" y="1767970"/>
                  <a:pt x="4341543" y="1709926"/>
                  <a:pt x="4335862" y="1678241"/>
                </a:cubicBezTo>
                <a:cubicBezTo>
                  <a:pt x="4358303" y="1686421"/>
                  <a:pt x="4316693" y="1650992"/>
                  <a:pt x="4341586" y="1648670"/>
                </a:cubicBezTo>
                <a:lnTo>
                  <a:pt x="4335121" y="1530444"/>
                </a:lnTo>
                <a:lnTo>
                  <a:pt x="4319921" y="1447059"/>
                </a:lnTo>
                <a:cubicBezTo>
                  <a:pt x="4323975" y="1435041"/>
                  <a:pt x="4318516" y="1400294"/>
                  <a:pt x="4311218" y="1391417"/>
                </a:cubicBezTo>
                <a:cubicBezTo>
                  <a:pt x="4309788" y="1382890"/>
                  <a:pt x="4318548" y="1369039"/>
                  <a:pt x="4310635" y="1363726"/>
                </a:cubicBezTo>
                <a:cubicBezTo>
                  <a:pt x="4306367" y="1345147"/>
                  <a:pt x="4300478" y="1312123"/>
                  <a:pt x="4295428" y="1284707"/>
                </a:cubicBezTo>
                <a:cubicBezTo>
                  <a:pt x="4305903" y="1270581"/>
                  <a:pt x="4295764" y="1246609"/>
                  <a:pt x="4294084" y="1208753"/>
                </a:cubicBezTo>
                <a:cubicBezTo>
                  <a:pt x="4293843" y="1179683"/>
                  <a:pt x="4285650" y="1146196"/>
                  <a:pt x="4290055" y="1100759"/>
                </a:cubicBezTo>
                <a:cubicBezTo>
                  <a:pt x="4311757" y="1052944"/>
                  <a:pt x="4302600" y="968080"/>
                  <a:pt x="4306769" y="926605"/>
                </a:cubicBezTo>
                <a:cubicBezTo>
                  <a:pt x="4309528" y="887466"/>
                  <a:pt x="4307447" y="916383"/>
                  <a:pt x="4304646" y="892119"/>
                </a:cubicBezTo>
                <a:cubicBezTo>
                  <a:pt x="4298906" y="862313"/>
                  <a:pt x="4286356" y="825479"/>
                  <a:pt x="4280184" y="788250"/>
                </a:cubicBezTo>
                <a:cubicBezTo>
                  <a:pt x="4275629" y="645614"/>
                  <a:pt x="4270483" y="653700"/>
                  <a:pt x="4265528" y="607803"/>
                </a:cubicBezTo>
                <a:cubicBezTo>
                  <a:pt x="4266555" y="576644"/>
                  <a:pt x="4255504" y="548004"/>
                  <a:pt x="4250448" y="512866"/>
                </a:cubicBezTo>
                <a:cubicBezTo>
                  <a:pt x="4226489" y="447977"/>
                  <a:pt x="4214139" y="399629"/>
                  <a:pt x="4204265" y="361348"/>
                </a:cubicBezTo>
                <a:cubicBezTo>
                  <a:pt x="4214896" y="343611"/>
                  <a:pt x="4189301" y="362369"/>
                  <a:pt x="4191203" y="283180"/>
                </a:cubicBezTo>
                <a:cubicBezTo>
                  <a:pt x="4193843" y="278738"/>
                  <a:pt x="4190376" y="269105"/>
                  <a:pt x="4186487" y="270087"/>
                </a:cubicBezTo>
                <a:cubicBezTo>
                  <a:pt x="4156789" y="131153"/>
                  <a:pt x="4126023" y="113821"/>
                  <a:pt x="4107290" y="49653"/>
                </a:cubicBezTo>
                <a:cubicBezTo>
                  <a:pt x="4103468" y="39460"/>
                  <a:pt x="4100491" y="27294"/>
                  <a:pt x="4097659" y="13662"/>
                </a:cubicBezTo>
                <a:lnTo>
                  <a:pt x="4096109" y="5732"/>
                </a:lnTo>
                <a:lnTo>
                  <a:pt x="0" y="5732"/>
                </a:lnTo>
                <a:close/>
              </a:path>
            </a:pathLst>
          </a:custGeom>
        </p:spPr>
      </p:pic>
      <p:sp>
        <p:nvSpPr>
          <p:cNvPr id="18" name="Rectangle 17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 rot="16200000">
            <a:off x="-1418457" y="1424189"/>
            <a:ext cx="6858002" cy="4021087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35000"/>
                </a:srgbClr>
              </a:gs>
              <a:gs pos="100000">
                <a:srgbClr val="000000">
                  <a:alpha val="0"/>
                </a:srgbClr>
              </a:gs>
              <a:gs pos="37000">
                <a:srgbClr val="000000">
                  <a:alpha val="2000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Freeform: Shape 19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-5733"/>
            <a:ext cx="5035924" cy="6869464"/>
          </a:xfrm>
          <a:custGeom>
            <a:avLst/>
            <a:gdLst>
              <a:gd name="connsiteX0" fmla="*/ 0 w 6128435"/>
              <a:gd name="connsiteY0" fmla="*/ 0 h 6858000"/>
              <a:gd name="connsiteX1" fmla="*/ 4965888 w 6128435"/>
              <a:gd name="connsiteY1" fmla="*/ 0 h 6858000"/>
              <a:gd name="connsiteX2" fmla="*/ 4967767 w 6128435"/>
              <a:gd name="connsiteY2" fmla="*/ 7930 h 6858000"/>
              <a:gd name="connsiteX3" fmla="*/ 4979444 w 6128435"/>
              <a:gd name="connsiteY3" fmla="*/ 43921 h 6858000"/>
              <a:gd name="connsiteX4" fmla="*/ 5021173 w 6128435"/>
              <a:gd name="connsiteY4" fmla="*/ 123738 h 6858000"/>
              <a:gd name="connsiteX5" fmla="*/ 5075458 w 6128435"/>
              <a:gd name="connsiteY5" fmla="*/ 264355 h 6858000"/>
              <a:gd name="connsiteX6" fmla="*/ 5081175 w 6128435"/>
              <a:gd name="connsiteY6" fmla="*/ 277448 h 6858000"/>
              <a:gd name="connsiteX7" fmla="*/ 5097011 w 6128435"/>
              <a:gd name="connsiteY7" fmla="*/ 355616 h 6858000"/>
              <a:gd name="connsiteX8" fmla="*/ 5130982 w 6128435"/>
              <a:gd name="connsiteY8" fmla="*/ 412030 h 6858000"/>
              <a:gd name="connsiteX9" fmla="*/ 5153000 w 6128435"/>
              <a:gd name="connsiteY9" fmla="*/ 507134 h 6858000"/>
              <a:gd name="connsiteX10" fmla="*/ 5171282 w 6128435"/>
              <a:gd name="connsiteY10" fmla="*/ 602071 h 6858000"/>
              <a:gd name="connsiteX11" fmla="*/ 5176196 w 6128435"/>
              <a:gd name="connsiteY11" fmla="*/ 636822 h 6858000"/>
              <a:gd name="connsiteX12" fmla="*/ 5201957 w 6128435"/>
              <a:gd name="connsiteY12" fmla="*/ 736835 h 6858000"/>
              <a:gd name="connsiteX13" fmla="*/ 5185452 w 6128435"/>
              <a:gd name="connsiteY13" fmla="*/ 745392 h 6858000"/>
              <a:gd name="connsiteX14" fmla="*/ 5189051 w 6128435"/>
              <a:gd name="connsiteY14" fmla="*/ 782518 h 6858000"/>
              <a:gd name="connsiteX15" fmla="*/ 5210428 w 6128435"/>
              <a:gd name="connsiteY15" fmla="*/ 815772 h 6858000"/>
              <a:gd name="connsiteX16" fmla="*/ 5221088 w 6128435"/>
              <a:gd name="connsiteY16" fmla="*/ 860193 h 6858000"/>
              <a:gd name="connsiteX17" fmla="*/ 5227653 w 6128435"/>
              <a:gd name="connsiteY17" fmla="*/ 886709 h 6858000"/>
              <a:gd name="connsiteX18" fmla="*/ 5230806 w 6128435"/>
              <a:gd name="connsiteY18" fmla="*/ 961354 h 6858000"/>
              <a:gd name="connsiteX19" fmla="*/ 5201018 w 6128435"/>
              <a:gd name="connsiteY19" fmla="*/ 1095027 h 6858000"/>
              <a:gd name="connsiteX20" fmla="*/ 5202153 w 6128435"/>
              <a:gd name="connsiteY20" fmla="*/ 1133224 h 6858000"/>
              <a:gd name="connsiteX21" fmla="*/ 5207370 w 6128435"/>
              <a:gd name="connsiteY21" fmla="*/ 1138097 h 6858000"/>
              <a:gd name="connsiteX22" fmla="*/ 5189234 w 6128435"/>
              <a:gd name="connsiteY22" fmla="*/ 1193495 h 6858000"/>
              <a:gd name="connsiteX23" fmla="*/ 5202769 w 6128435"/>
              <a:gd name="connsiteY23" fmla="*/ 1269450 h 6858000"/>
              <a:gd name="connsiteX24" fmla="*/ 5225968 w 6128435"/>
              <a:gd name="connsiteY24" fmla="*/ 1357994 h 6858000"/>
              <a:gd name="connsiteX25" fmla="*/ 5233819 w 6128435"/>
              <a:gd name="connsiteY25" fmla="*/ 1380922 h 6858000"/>
              <a:gd name="connsiteX26" fmla="*/ 5237226 w 6128435"/>
              <a:gd name="connsiteY26" fmla="*/ 1441327 h 6858000"/>
              <a:gd name="connsiteX27" fmla="*/ 5244434 w 6128435"/>
              <a:gd name="connsiteY27" fmla="*/ 1580810 h 6858000"/>
              <a:gd name="connsiteX28" fmla="*/ 5251453 w 6128435"/>
              <a:gd name="connsiteY28" fmla="*/ 1583934 h 6858000"/>
              <a:gd name="connsiteX29" fmla="*/ 5253136 w 6128435"/>
              <a:gd name="connsiteY29" fmla="*/ 1595457 h 6858000"/>
              <a:gd name="connsiteX30" fmla="*/ 5254863 w 6128435"/>
              <a:gd name="connsiteY30" fmla="*/ 1598311 h 6858000"/>
              <a:gd name="connsiteX31" fmla="*/ 5263491 w 6128435"/>
              <a:gd name="connsiteY31" fmla="*/ 1614889 h 6858000"/>
              <a:gd name="connsiteX32" fmla="*/ 5250095 w 6128435"/>
              <a:gd name="connsiteY32" fmla="*/ 1655519 h 6858000"/>
              <a:gd name="connsiteX33" fmla="*/ 5259788 w 6128435"/>
              <a:gd name="connsiteY33" fmla="*/ 1701198 h 6858000"/>
              <a:gd name="connsiteX34" fmla="*/ 5255696 w 6128435"/>
              <a:gd name="connsiteY34" fmla="*/ 1880842 h 6858000"/>
              <a:gd name="connsiteX35" fmla="*/ 5280947 w 6128435"/>
              <a:gd name="connsiteY35" fmla="*/ 1904438 h 6858000"/>
              <a:gd name="connsiteX36" fmla="*/ 5288486 w 6128435"/>
              <a:gd name="connsiteY36" fmla="*/ 1976575 h 6858000"/>
              <a:gd name="connsiteX37" fmla="*/ 5252592 w 6128435"/>
              <a:gd name="connsiteY37" fmla="*/ 2092210 h 6858000"/>
              <a:gd name="connsiteX38" fmla="*/ 5264303 w 6128435"/>
              <a:gd name="connsiteY38" fmla="*/ 2225157 h 6858000"/>
              <a:gd name="connsiteX39" fmla="*/ 5254949 w 6128435"/>
              <a:gd name="connsiteY39" fmla="*/ 2236160 h 6858000"/>
              <a:gd name="connsiteX40" fmla="*/ 5250104 w 6128435"/>
              <a:gd name="connsiteY40" fmla="*/ 2249166 h 6858000"/>
              <a:gd name="connsiteX41" fmla="*/ 5251214 w 6128435"/>
              <a:gd name="connsiteY41" fmla="*/ 2250944 h 6858000"/>
              <a:gd name="connsiteX42" fmla="*/ 5250644 w 6128435"/>
              <a:gd name="connsiteY42" fmla="*/ 2266619 h 6858000"/>
              <a:gd name="connsiteX43" fmla="*/ 5247111 w 6128435"/>
              <a:gd name="connsiteY43" fmla="*/ 2269679 h 6858000"/>
              <a:gd name="connsiteX44" fmla="*/ 5245653 w 6128435"/>
              <a:gd name="connsiteY44" fmla="*/ 2280317 h 6858000"/>
              <a:gd name="connsiteX45" fmla="*/ 5239901 w 6128435"/>
              <a:gd name="connsiteY45" fmla="*/ 2300961 h 6858000"/>
              <a:gd name="connsiteX46" fmla="*/ 5241522 w 6128435"/>
              <a:gd name="connsiteY46" fmla="*/ 2305114 h 6858000"/>
              <a:gd name="connsiteX47" fmla="*/ 5237050 w 6128435"/>
              <a:gd name="connsiteY47" fmla="*/ 2336703 h 6858000"/>
              <a:gd name="connsiteX48" fmla="*/ 5238267 w 6128435"/>
              <a:gd name="connsiteY48" fmla="*/ 2337277 h 6858000"/>
              <a:gd name="connsiteX49" fmla="*/ 5242602 w 6128435"/>
              <a:gd name="connsiteY49" fmla="*/ 2346782 h 6858000"/>
              <a:gd name="connsiteX50" fmla="*/ 5247963 w 6128435"/>
              <a:gd name="connsiteY50" fmla="*/ 2364638 h 6858000"/>
              <a:gd name="connsiteX51" fmla="*/ 5276175 w 6128435"/>
              <a:gd name="connsiteY51" fmla="*/ 2407515 h 6858000"/>
              <a:gd name="connsiteX52" fmla="*/ 5271650 w 6128435"/>
              <a:gd name="connsiteY52" fmla="*/ 2440467 h 6858000"/>
              <a:gd name="connsiteX53" fmla="*/ 5271438 w 6128435"/>
              <a:gd name="connsiteY53" fmla="*/ 2447186 h 6858000"/>
              <a:gd name="connsiteX54" fmla="*/ 5271722 w 6128435"/>
              <a:gd name="connsiteY54" fmla="*/ 2447359 h 6858000"/>
              <a:gd name="connsiteX55" fmla="*/ 5272069 w 6128435"/>
              <a:gd name="connsiteY55" fmla="*/ 2454523 h 6858000"/>
              <a:gd name="connsiteX56" fmla="*/ 5271049 w 6128435"/>
              <a:gd name="connsiteY56" fmla="*/ 2459442 h 6858000"/>
              <a:gd name="connsiteX57" fmla="*/ 5270636 w 6128435"/>
              <a:gd name="connsiteY57" fmla="*/ 2472481 h 6858000"/>
              <a:gd name="connsiteX58" fmla="*/ 5272406 w 6128435"/>
              <a:gd name="connsiteY58" fmla="*/ 2477221 h 6858000"/>
              <a:gd name="connsiteX59" fmla="*/ 5307538 w 6128435"/>
              <a:gd name="connsiteY59" fmla="*/ 2514685 h 6858000"/>
              <a:gd name="connsiteX60" fmla="*/ 5337604 w 6128435"/>
              <a:gd name="connsiteY60" fmla="*/ 2597632 h 6858000"/>
              <a:gd name="connsiteX61" fmla="*/ 5407503 w 6128435"/>
              <a:gd name="connsiteY61" fmla="*/ 2786290 h 6858000"/>
              <a:gd name="connsiteX62" fmla="*/ 5407356 w 6128435"/>
              <a:gd name="connsiteY62" fmla="*/ 2787545 h 6858000"/>
              <a:gd name="connsiteX63" fmla="*/ 5411130 w 6128435"/>
              <a:gd name="connsiteY63" fmla="*/ 2788640 h 6858000"/>
              <a:gd name="connsiteX64" fmla="*/ 5416439 w 6128435"/>
              <a:gd name="connsiteY64" fmla="*/ 2805666 h 6858000"/>
              <a:gd name="connsiteX65" fmla="*/ 5416589 w 6128435"/>
              <a:gd name="connsiteY65" fmla="*/ 2810822 h 6858000"/>
              <a:gd name="connsiteX66" fmla="*/ 5418542 w 6128435"/>
              <a:gd name="connsiteY66" fmla="*/ 2817745 h 6858000"/>
              <a:gd name="connsiteX67" fmla="*/ 5418847 w 6128435"/>
              <a:gd name="connsiteY67" fmla="*/ 2817825 h 6858000"/>
              <a:gd name="connsiteX68" fmla="*/ 5423364 w 6128435"/>
              <a:gd name="connsiteY68" fmla="*/ 2858292 h 6858000"/>
              <a:gd name="connsiteX69" fmla="*/ 5479298 w 6128435"/>
              <a:gd name="connsiteY69" fmla="*/ 2947791 h 6858000"/>
              <a:gd name="connsiteX70" fmla="*/ 5481770 w 6128435"/>
              <a:gd name="connsiteY70" fmla="*/ 2951352 h 6858000"/>
              <a:gd name="connsiteX71" fmla="*/ 5481013 w 6128435"/>
              <a:gd name="connsiteY71" fmla="*/ 2973461 h 6858000"/>
              <a:gd name="connsiteX72" fmla="*/ 5482045 w 6128435"/>
              <a:gd name="connsiteY72" fmla="*/ 2984371 h 6858000"/>
              <a:gd name="connsiteX73" fmla="*/ 5479405 w 6128435"/>
              <a:gd name="connsiteY73" fmla="*/ 2988507 h 6858000"/>
              <a:gd name="connsiteX74" fmla="*/ 5482415 w 6128435"/>
              <a:gd name="connsiteY74" fmla="*/ 3004079 h 6858000"/>
              <a:gd name="connsiteX75" fmla="*/ 5483865 w 6128435"/>
              <a:gd name="connsiteY75" fmla="*/ 3005467 h 6858000"/>
              <a:gd name="connsiteX76" fmla="*/ 5482236 w 6128435"/>
              <a:gd name="connsiteY76" fmla="*/ 3019791 h 6858000"/>
              <a:gd name="connsiteX77" fmla="*/ 5475895 w 6128435"/>
              <a:gd name="connsiteY77" fmla="*/ 3033578 h 6858000"/>
              <a:gd name="connsiteX78" fmla="*/ 5477595 w 6128435"/>
              <a:gd name="connsiteY78" fmla="*/ 3250534 h 6858000"/>
              <a:gd name="connsiteX79" fmla="*/ 5532836 w 6128435"/>
              <a:gd name="connsiteY79" fmla="*/ 3353840 h 6858000"/>
              <a:gd name="connsiteX80" fmla="*/ 5561229 w 6128435"/>
              <a:gd name="connsiteY80" fmla="*/ 3395784 h 6858000"/>
              <a:gd name="connsiteX81" fmla="*/ 5589758 w 6128435"/>
              <a:gd name="connsiteY81" fmla="*/ 3506453 h 6858000"/>
              <a:gd name="connsiteX82" fmla="*/ 5596144 w 6128435"/>
              <a:gd name="connsiteY82" fmla="*/ 3534624 h 6858000"/>
              <a:gd name="connsiteX83" fmla="*/ 5597750 w 6128435"/>
              <a:gd name="connsiteY83" fmla="*/ 3534129 h 6858000"/>
              <a:gd name="connsiteX84" fmla="*/ 5599700 w 6128435"/>
              <a:gd name="connsiteY84" fmla="*/ 3547221 h 6858000"/>
              <a:gd name="connsiteX85" fmla="*/ 5615031 w 6128435"/>
              <a:gd name="connsiteY85" fmla="*/ 3557482 h 6858000"/>
              <a:gd name="connsiteX86" fmla="*/ 5618377 w 6128435"/>
              <a:gd name="connsiteY86" fmla="*/ 3588431 h 6858000"/>
              <a:gd name="connsiteX87" fmla="*/ 5612155 w 6128435"/>
              <a:gd name="connsiteY87" fmla="*/ 3589869 h 6858000"/>
              <a:gd name="connsiteX88" fmla="*/ 5620843 w 6128435"/>
              <a:gd name="connsiteY88" fmla="*/ 3606745 h 6858000"/>
              <a:gd name="connsiteX89" fmla="*/ 5655472 w 6128435"/>
              <a:gd name="connsiteY89" fmla="*/ 3678877 h 6858000"/>
              <a:gd name="connsiteX90" fmla="*/ 5680448 w 6128435"/>
              <a:gd name="connsiteY90" fmla="*/ 3717760 h 6858000"/>
              <a:gd name="connsiteX91" fmla="*/ 5683015 w 6128435"/>
              <a:gd name="connsiteY91" fmla="*/ 3762025 h 6858000"/>
              <a:gd name="connsiteX92" fmla="*/ 5696643 w 6128435"/>
              <a:gd name="connsiteY92" fmla="*/ 3773888 h 6858000"/>
              <a:gd name="connsiteX93" fmla="*/ 5699203 w 6128435"/>
              <a:gd name="connsiteY93" fmla="*/ 3775823 h 6858000"/>
              <a:gd name="connsiteX94" fmla="*/ 5704824 w 6128435"/>
              <a:gd name="connsiteY94" fmla="*/ 3785966 h 6858000"/>
              <a:gd name="connsiteX95" fmla="*/ 5712204 w 6128435"/>
              <a:gd name="connsiteY95" fmla="*/ 3785830 h 6858000"/>
              <a:gd name="connsiteX96" fmla="*/ 5724816 w 6128435"/>
              <a:gd name="connsiteY96" fmla="*/ 3798949 h 6858000"/>
              <a:gd name="connsiteX97" fmla="*/ 5733539 w 6128435"/>
              <a:gd name="connsiteY97" fmla="*/ 3818457 h 6858000"/>
              <a:gd name="connsiteX98" fmla="*/ 5768491 w 6128435"/>
              <a:gd name="connsiteY98" fmla="*/ 3914399 h 6858000"/>
              <a:gd name="connsiteX99" fmla="*/ 5793123 w 6128435"/>
              <a:gd name="connsiteY99" fmla="*/ 3969952 h 6858000"/>
              <a:gd name="connsiteX100" fmla="*/ 5808321 w 6128435"/>
              <a:gd name="connsiteY100" fmla="*/ 3988153 h 6858000"/>
              <a:gd name="connsiteX101" fmla="*/ 5825621 w 6128435"/>
              <a:gd name="connsiteY101" fmla="*/ 4015525 h 6858000"/>
              <a:gd name="connsiteX102" fmla="*/ 5860672 w 6128435"/>
              <a:gd name="connsiteY102" fmla="*/ 4061579 h 6858000"/>
              <a:gd name="connsiteX103" fmla="*/ 5872173 w 6128435"/>
              <a:gd name="connsiteY103" fmla="*/ 4088497 h 6858000"/>
              <a:gd name="connsiteX104" fmla="*/ 5883705 w 6128435"/>
              <a:gd name="connsiteY104" fmla="*/ 4101899 h 6858000"/>
              <a:gd name="connsiteX105" fmla="*/ 5885314 w 6128435"/>
              <a:gd name="connsiteY105" fmla="*/ 4108387 h 6858000"/>
              <a:gd name="connsiteX106" fmla="*/ 5894095 w 6128435"/>
              <a:gd name="connsiteY106" fmla="*/ 4128857 h 6858000"/>
              <a:gd name="connsiteX107" fmla="*/ 5898339 w 6128435"/>
              <a:gd name="connsiteY107" fmla="*/ 4140800 h 6858000"/>
              <a:gd name="connsiteX108" fmla="*/ 5899734 w 6128435"/>
              <a:gd name="connsiteY108" fmla="*/ 4145632 h 6858000"/>
              <a:gd name="connsiteX109" fmla="*/ 5897098 w 6128435"/>
              <a:gd name="connsiteY109" fmla="*/ 4157819 h 6858000"/>
              <a:gd name="connsiteX110" fmla="*/ 5904495 w 6128435"/>
              <a:gd name="connsiteY110" fmla="*/ 4170854 h 6858000"/>
              <a:gd name="connsiteX111" fmla="*/ 5903513 w 6128435"/>
              <a:gd name="connsiteY111" fmla="*/ 4187661 h 6858000"/>
              <a:gd name="connsiteX112" fmla="*/ 5909911 w 6128435"/>
              <a:gd name="connsiteY112" fmla="*/ 4189970 h 6858000"/>
              <a:gd name="connsiteX113" fmla="*/ 5919468 w 6128435"/>
              <a:gd name="connsiteY113" fmla="*/ 4200916 h 6858000"/>
              <a:gd name="connsiteX114" fmla="*/ 5917114 w 6128435"/>
              <a:gd name="connsiteY114" fmla="*/ 4213096 h 6858000"/>
              <a:gd name="connsiteX115" fmla="*/ 5921153 w 6128435"/>
              <a:gd name="connsiteY115" fmla="*/ 4236222 h 6858000"/>
              <a:gd name="connsiteX116" fmla="*/ 5924233 w 6128435"/>
              <a:gd name="connsiteY116" fmla="*/ 4242060 h 6858000"/>
              <a:gd name="connsiteX117" fmla="*/ 5923742 w 6128435"/>
              <a:gd name="connsiteY117" fmla="*/ 4265435 h 6858000"/>
              <a:gd name="connsiteX118" fmla="*/ 5928910 w 6128435"/>
              <a:gd name="connsiteY118" fmla="*/ 4300973 h 6858000"/>
              <a:gd name="connsiteX119" fmla="*/ 5939320 w 6128435"/>
              <a:gd name="connsiteY119" fmla="*/ 4340435 h 6858000"/>
              <a:gd name="connsiteX120" fmla="*/ 5936924 w 6128435"/>
              <a:gd name="connsiteY120" fmla="*/ 4353034 h 6858000"/>
              <a:gd name="connsiteX121" fmla="*/ 5946705 w 6128435"/>
              <a:gd name="connsiteY121" fmla="*/ 4428051 h 6858000"/>
              <a:gd name="connsiteX122" fmla="*/ 5949261 w 6128435"/>
              <a:gd name="connsiteY122" fmla="*/ 4449185 h 6858000"/>
              <a:gd name="connsiteX123" fmla="*/ 5957504 w 6128435"/>
              <a:gd name="connsiteY123" fmla="*/ 4465911 h 6858000"/>
              <a:gd name="connsiteX124" fmla="*/ 5964689 w 6128435"/>
              <a:gd name="connsiteY124" fmla="*/ 4468532 h 6858000"/>
              <a:gd name="connsiteX125" fmla="*/ 5967062 w 6128435"/>
              <a:gd name="connsiteY125" fmla="*/ 4479923 h 6858000"/>
              <a:gd name="connsiteX126" fmla="*/ 5968960 w 6128435"/>
              <a:gd name="connsiteY126" fmla="*/ 4482655 h 6858000"/>
              <a:gd name="connsiteX127" fmla="*/ 5978567 w 6128435"/>
              <a:gd name="connsiteY127" fmla="*/ 4498605 h 6858000"/>
              <a:gd name="connsiteX128" fmla="*/ 5967676 w 6128435"/>
              <a:gd name="connsiteY128" fmla="*/ 4540140 h 6858000"/>
              <a:gd name="connsiteX129" fmla="*/ 5980106 w 6128435"/>
              <a:gd name="connsiteY129" fmla="*/ 4585087 h 6858000"/>
              <a:gd name="connsiteX130" fmla="*/ 5986918 w 6128435"/>
              <a:gd name="connsiteY130" fmla="*/ 4764836 h 6858000"/>
              <a:gd name="connsiteX131" fmla="*/ 6013516 w 6128435"/>
              <a:gd name="connsiteY131" fmla="*/ 4786619 h 6858000"/>
              <a:gd name="connsiteX132" fmla="*/ 6025404 w 6128435"/>
              <a:gd name="connsiteY132" fmla="*/ 4858148 h 6858000"/>
              <a:gd name="connsiteX133" fmla="*/ 6007749 w 6128435"/>
              <a:gd name="connsiteY133" fmla="*/ 4964715 h 6858000"/>
              <a:gd name="connsiteX134" fmla="*/ 6005269 w 6128435"/>
              <a:gd name="connsiteY134" fmla="*/ 5150567 h 6858000"/>
              <a:gd name="connsiteX135" fmla="*/ 6001127 w 6128435"/>
              <a:gd name="connsiteY135" fmla="*/ 5164609 h 6858000"/>
              <a:gd name="connsiteX136" fmla="*/ 5996647 w 6128435"/>
              <a:gd name="connsiteY136" fmla="*/ 5185640 h 6858000"/>
              <a:gd name="connsiteX137" fmla="*/ 5998514 w 6128435"/>
              <a:gd name="connsiteY137" fmla="*/ 5189673 h 6858000"/>
              <a:gd name="connsiteX138" fmla="*/ 5995970 w 6128435"/>
              <a:gd name="connsiteY138" fmla="*/ 5221547 h 6858000"/>
              <a:gd name="connsiteX139" fmla="*/ 5997218 w 6128435"/>
              <a:gd name="connsiteY139" fmla="*/ 5222031 h 6858000"/>
              <a:gd name="connsiteX140" fmla="*/ 6002116 w 6128435"/>
              <a:gd name="connsiteY140" fmla="*/ 5231223 h 6858000"/>
              <a:gd name="connsiteX141" fmla="*/ 6008541 w 6128435"/>
              <a:gd name="connsiteY141" fmla="*/ 5248680 h 6858000"/>
              <a:gd name="connsiteX142" fmla="*/ 6039260 w 6128435"/>
              <a:gd name="connsiteY142" fmla="*/ 5289518 h 6858000"/>
              <a:gd name="connsiteX143" fmla="*/ 6036748 w 6128435"/>
              <a:gd name="connsiteY143" fmla="*/ 5322752 h 6858000"/>
              <a:gd name="connsiteX144" fmla="*/ 6036943 w 6128435"/>
              <a:gd name="connsiteY144" fmla="*/ 5329480 h 6858000"/>
              <a:gd name="connsiteX145" fmla="*/ 6037236 w 6128435"/>
              <a:gd name="connsiteY145" fmla="*/ 5329634 h 6858000"/>
              <a:gd name="connsiteX146" fmla="*/ 6038019 w 6128435"/>
              <a:gd name="connsiteY146" fmla="*/ 5336764 h 6858000"/>
              <a:gd name="connsiteX147" fmla="*/ 6037298 w 6128435"/>
              <a:gd name="connsiteY147" fmla="*/ 5341753 h 6858000"/>
              <a:gd name="connsiteX148" fmla="*/ 6037677 w 6128435"/>
              <a:gd name="connsiteY148" fmla="*/ 5354807 h 6858000"/>
              <a:gd name="connsiteX149" fmla="*/ 6039728 w 6128435"/>
              <a:gd name="connsiteY149" fmla="*/ 5359416 h 6858000"/>
              <a:gd name="connsiteX150" fmla="*/ 6043311 w 6128435"/>
              <a:gd name="connsiteY150" fmla="*/ 5361407 h 6858000"/>
              <a:gd name="connsiteX151" fmla="*/ 6042954 w 6128435"/>
              <a:gd name="connsiteY151" fmla="*/ 5362576 h 6858000"/>
              <a:gd name="connsiteX152" fmla="*/ 6053435 w 6128435"/>
              <a:gd name="connsiteY152" fmla="*/ 5387547 h 6858000"/>
              <a:gd name="connsiteX153" fmla="*/ 6065933 w 6128435"/>
              <a:gd name="connsiteY153" fmla="*/ 5443002 h 6858000"/>
              <a:gd name="connsiteX154" fmla="*/ 6068640 w 6128435"/>
              <a:gd name="connsiteY154" fmla="*/ 5474503 h 6858000"/>
              <a:gd name="connsiteX155" fmla="*/ 6080922 w 6128435"/>
              <a:gd name="connsiteY155" fmla="*/ 5561070 h 6858000"/>
              <a:gd name="connsiteX156" fmla="*/ 6096949 w 6128435"/>
              <a:gd name="connsiteY156" fmla="*/ 5648179 h 6858000"/>
              <a:gd name="connsiteX157" fmla="*/ 6125703 w 6128435"/>
              <a:gd name="connsiteY157" fmla="*/ 5692894 h 6858000"/>
              <a:gd name="connsiteX158" fmla="*/ 6126670 w 6128435"/>
              <a:gd name="connsiteY158" fmla="*/ 5697882 h 6858000"/>
              <a:gd name="connsiteX159" fmla="*/ 6124061 w 6128435"/>
              <a:gd name="connsiteY159" fmla="*/ 5710294 h 6858000"/>
              <a:gd name="connsiteX160" fmla="*/ 6122213 w 6128435"/>
              <a:gd name="connsiteY160" fmla="*/ 5714762 h 6858000"/>
              <a:gd name="connsiteX161" fmla="*/ 6121353 w 6128435"/>
              <a:gd name="connsiteY161" fmla="*/ 5721725 h 6858000"/>
              <a:gd name="connsiteX162" fmla="*/ 6121607 w 6128435"/>
              <a:gd name="connsiteY162" fmla="*/ 5721959 h 6858000"/>
              <a:gd name="connsiteX163" fmla="*/ 6120262 w 6128435"/>
              <a:gd name="connsiteY163" fmla="*/ 5728358 h 6858000"/>
              <a:gd name="connsiteX164" fmla="*/ 6110194 w 6128435"/>
              <a:gd name="connsiteY164" fmla="*/ 5758853 h 6858000"/>
              <a:gd name="connsiteX165" fmla="*/ 6127519 w 6128435"/>
              <a:gd name="connsiteY165" fmla="*/ 5865775 h 6858000"/>
              <a:gd name="connsiteX166" fmla="*/ 6128435 w 6128435"/>
              <a:gd name="connsiteY166" fmla="*/ 5870164 h 6858000"/>
              <a:gd name="connsiteX167" fmla="*/ 6119217 w 6128435"/>
              <a:gd name="connsiteY167" fmla="*/ 5888542 h 6858000"/>
              <a:gd name="connsiteX168" fmla="*/ 6115966 w 6128435"/>
              <a:gd name="connsiteY168" fmla="*/ 5898387 h 6858000"/>
              <a:gd name="connsiteX169" fmla="*/ 6111924 w 6128435"/>
              <a:gd name="connsiteY169" fmla="*/ 5900444 h 6858000"/>
              <a:gd name="connsiteX170" fmla="*/ 6108716 w 6128435"/>
              <a:gd name="connsiteY170" fmla="*/ 5915345 h 6858000"/>
              <a:gd name="connsiteX171" fmla="*/ 6109524 w 6128435"/>
              <a:gd name="connsiteY171" fmla="*/ 5917328 h 6858000"/>
              <a:gd name="connsiteX172" fmla="*/ 6102493 w 6128435"/>
              <a:gd name="connsiteY172" fmla="*/ 5928602 h 6858000"/>
              <a:gd name="connsiteX173" fmla="*/ 6056863 w 6128435"/>
              <a:gd name="connsiteY173" fmla="*/ 6000643 h 6858000"/>
              <a:gd name="connsiteX174" fmla="*/ 6045436 w 6128435"/>
              <a:gd name="connsiteY174" fmla="*/ 6124480 h 6858000"/>
              <a:gd name="connsiteX175" fmla="*/ 6030489 w 6128435"/>
              <a:gd name="connsiteY175" fmla="*/ 6317666 h 6858000"/>
              <a:gd name="connsiteX176" fmla="*/ 6007492 w 6128435"/>
              <a:gd name="connsiteY176" fmla="*/ 6440818 h 6858000"/>
              <a:gd name="connsiteX177" fmla="*/ 6009467 w 6128435"/>
              <a:gd name="connsiteY177" fmla="*/ 6487076 h 6858000"/>
              <a:gd name="connsiteX178" fmla="*/ 5995064 w 6128435"/>
              <a:gd name="connsiteY178" fmla="*/ 6540791 h 6858000"/>
              <a:gd name="connsiteX179" fmla="*/ 5996309 w 6128435"/>
              <a:gd name="connsiteY179" fmla="*/ 6543961 h 6858000"/>
              <a:gd name="connsiteX180" fmla="*/ 5996048 w 6128435"/>
              <a:gd name="connsiteY180" fmla="*/ 6555444 h 6858000"/>
              <a:gd name="connsiteX181" fmla="*/ 6002524 w 6128435"/>
              <a:gd name="connsiteY181" fmla="*/ 6560188 h 6858000"/>
              <a:gd name="connsiteX182" fmla="*/ 6006823 w 6128435"/>
              <a:gd name="connsiteY182" fmla="*/ 6578546 h 6858000"/>
              <a:gd name="connsiteX183" fmla="*/ 6004510 w 6128435"/>
              <a:gd name="connsiteY183" fmla="*/ 6599256 h 6858000"/>
              <a:gd name="connsiteX184" fmla="*/ 5986207 w 6128435"/>
              <a:gd name="connsiteY184" fmla="*/ 6695855 h 6858000"/>
              <a:gd name="connsiteX185" fmla="*/ 5979428 w 6128435"/>
              <a:gd name="connsiteY185" fmla="*/ 6754678 h 6858000"/>
              <a:gd name="connsiteX186" fmla="*/ 5983398 w 6128435"/>
              <a:gd name="connsiteY186" fmla="*/ 6778641 h 6858000"/>
              <a:gd name="connsiteX187" fmla="*/ 5984543 w 6128435"/>
              <a:gd name="connsiteY187" fmla="*/ 6811016 h 6858000"/>
              <a:gd name="connsiteX188" fmla="*/ 5981802 w 6128435"/>
              <a:gd name="connsiteY188" fmla="*/ 6838578 h 6858000"/>
              <a:gd name="connsiteX189" fmla="*/ 5979671 w 6128435"/>
              <a:gd name="connsiteY189" fmla="*/ 6858000 h 6858000"/>
              <a:gd name="connsiteX190" fmla="*/ 0 w 6128435"/>
              <a:gd name="connsiteY190" fmla="*/ 6858000 h 6858000"/>
              <a:gd name="connsiteX0-1" fmla="*/ 0 w 6128435"/>
              <a:gd name="connsiteY0-2" fmla="*/ 0 h 6858000"/>
              <a:gd name="connsiteX1-3" fmla="*/ 4965888 w 6128435"/>
              <a:gd name="connsiteY1-4" fmla="*/ 0 h 6858000"/>
              <a:gd name="connsiteX2-5" fmla="*/ 4967767 w 6128435"/>
              <a:gd name="connsiteY2-6" fmla="*/ 7930 h 6858000"/>
              <a:gd name="connsiteX3-7" fmla="*/ 4979444 w 6128435"/>
              <a:gd name="connsiteY3-8" fmla="*/ 43921 h 6858000"/>
              <a:gd name="connsiteX4-9" fmla="*/ 5021173 w 6128435"/>
              <a:gd name="connsiteY4-10" fmla="*/ 123738 h 6858000"/>
              <a:gd name="connsiteX5-11" fmla="*/ 5075458 w 6128435"/>
              <a:gd name="connsiteY5-12" fmla="*/ 264355 h 6858000"/>
              <a:gd name="connsiteX6-13" fmla="*/ 5081175 w 6128435"/>
              <a:gd name="connsiteY6-14" fmla="*/ 277448 h 6858000"/>
              <a:gd name="connsiteX7-15" fmla="*/ 5097011 w 6128435"/>
              <a:gd name="connsiteY7-16" fmla="*/ 355616 h 6858000"/>
              <a:gd name="connsiteX8-17" fmla="*/ 5130982 w 6128435"/>
              <a:gd name="connsiteY8-18" fmla="*/ 412030 h 6858000"/>
              <a:gd name="connsiteX9-19" fmla="*/ 5153000 w 6128435"/>
              <a:gd name="connsiteY9-20" fmla="*/ 507134 h 6858000"/>
              <a:gd name="connsiteX10-21" fmla="*/ 5171282 w 6128435"/>
              <a:gd name="connsiteY10-22" fmla="*/ 602071 h 6858000"/>
              <a:gd name="connsiteX11-23" fmla="*/ 5176196 w 6128435"/>
              <a:gd name="connsiteY11-24" fmla="*/ 636822 h 6858000"/>
              <a:gd name="connsiteX12-25" fmla="*/ 5201957 w 6128435"/>
              <a:gd name="connsiteY12-26" fmla="*/ 736835 h 6858000"/>
              <a:gd name="connsiteX13-27" fmla="*/ 5185452 w 6128435"/>
              <a:gd name="connsiteY13-28" fmla="*/ 745392 h 6858000"/>
              <a:gd name="connsiteX14-29" fmla="*/ 5189051 w 6128435"/>
              <a:gd name="connsiteY14-30" fmla="*/ 782518 h 6858000"/>
              <a:gd name="connsiteX15-31" fmla="*/ 5210428 w 6128435"/>
              <a:gd name="connsiteY15-32" fmla="*/ 815772 h 6858000"/>
              <a:gd name="connsiteX16-33" fmla="*/ 5221088 w 6128435"/>
              <a:gd name="connsiteY16-34" fmla="*/ 860193 h 6858000"/>
              <a:gd name="connsiteX17-35" fmla="*/ 5227653 w 6128435"/>
              <a:gd name="connsiteY17-36" fmla="*/ 886709 h 6858000"/>
              <a:gd name="connsiteX18-37" fmla="*/ 5230806 w 6128435"/>
              <a:gd name="connsiteY18-38" fmla="*/ 961354 h 6858000"/>
              <a:gd name="connsiteX19-39" fmla="*/ 5201018 w 6128435"/>
              <a:gd name="connsiteY19-40" fmla="*/ 1095027 h 6858000"/>
              <a:gd name="connsiteX20-41" fmla="*/ 5202153 w 6128435"/>
              <a:gd name="connsiteY20-42" fmla="*/ 1133224 h 6858000"/>
              <a:gd name="connsiteX21-43" fmla="*/ 5207370 w 6128435"/>
              <a:gd name="connsiteY21-44" fmla="*/ 1138097 h 6858000"/>
              <a:gd name="connsiteX22-45" fmla="*/ 5189234 w 6128435"/>
              <a:gd name="connsiteY22-46" fmla="*/ 1193495 h 6858000"/>
              <a:gd name="connsiteX23-47" fmla="*/ 5202769 w 6128435"/>
              <a:gd name="connsiteY23-48" fmla="*/ 1269450 h 6858000"/>
              <a:gd name="connsiteX24-49" fmla="*/ 5225968 w 6128435"/>
              <a:gd name="connsiteY24-50" fmla="*/ 1357994 h 6858000"/>
              <a:gd name="connsiteX25-51" fmla="*/ 5233819 w 6128435"/>
              <a:gd name="connsiteY25-52" fmla="*/ 1380922 h 6858000"/>
              <a:gd name="connsiteX26-53" fmla="*/ 5237226 w 6128435"/>
              <a:gd name="connsiteY26-54" fmla="*/ 1441327 h 6858000"/>
              <a:gd name="connsiteX27-55" fmla="*/ 5244434 w 6128435"/>
              <a:gd name="connsiteY27-56" fmla="*/ 1580810 h 6858000"/>
              <a:gd name="connsiteX28-57" fmla="*/ 5251453 w 6128435"/>
              <a:gd name="connsiteY28-58" fmla="*/ 1583934 h 6858000"/>
              <a:gd name="connsiteX29-59" fmla="*/ 5253136 w 6128435"/>
              <a:gd name="connsiteY29-60" fmla="*/ 1595457 h 6858000"/>
              <a:gd name="connsiteX30-61" fmla="*/ 5254863 w 6128435"/>
              <a:gd name="connsiteY30-62" fmla="*/ 1598311 h 6858000"/>
              <a:gd name="connsiteX31-63" fmla="*/ 5263491 w 6128435"/>
              <a:gd name="connsiteY31-64" fmla="*/ 1614889 h 6858000"/>
              <a:gd name="connsiteX32-65" fmla="*/ 5250095 w 6128435"/>
              <a:gd name="connsiteY32-66" fmla="*/ 1655519 h 6858000"/>
              <a:gd name="connsiteX33-67" fmla="*/ 5259788 w 6128435"/>
              <a:gd name="connsiteY33-68" fmla="*/ 1701198 h 6858000"/>
              <a:gd name="connsiteX34-69" fmla="*/ 5255696 w 6128435"/>
              <a:gd name="connsiteY34-70" fmla="*/ 1880842 h 6858000"/>
              <a:gd name="connsiteX35-71" fmla="*/ 5280947 w 6128435"/>
              <a:gd name="connsiteY35-72" fmla="*/ 1904438 h 6858000"/>
              <a:gd name="connsiteX36-73" fmla="*/ 5288486 w 6128435"/>
              <a:gd name="connsiteY36-74" fmla="*/ 1976575 h 6858000"/>
              <a:gd name="connsiteX37-75" fmla="*/ 5252592 w 6128435"/>
              <a:gd name="connsiteY37-76" fmla="*/ 2092210 h 6858000"/>
              <a:gd name="connsiteX38-77" fmla="*/ 5264303 w 6128435"/>
              <a:gd name="connsiteY38-78" fmla="*/ 2225157 h 6858000"/>
              <a:gd name="connsiteX39-79" fmla="*/ 5254949 w 6128435"/>
              <a:gd name="connsiteY39-80" fmla="*/ 2236160 h 6858000"/>
              <a:gd name="connsiteX40-81" fmla="*/ 5250104 w 6128435"/>
              <a:gd name="connsiteY40-82" fmla="*/ 2249166 h 6858000"/>
              <a:gd name="connsiteX41-83" fmla="*/ 5251214 w 6128435"/>
              <a:gd name="connsiteY41-84" fmla="*/ 2250944 h 6858000"/>
              <a:gd name="connsiteX42-85" fmla="*/ 5250644 w 6128435"/>
              <a:gd name="connsiteY42-86" fmla="*/ 2266619 h 6858000"/>
              <a:gd name="connsiteX43-87" fmla="*/ 5247111 w 6128435"/>
              <a:gd name="connsiteY43-88" fmla="*/ 2269679 h 6858000"/>
              <a:gd name="connsiteX44-89" fmla="*/ 5245653 w 6128435"/>
              <a:gd name="connsiteY44-90" fmla="*/ 2280317 h 6858000"/>
              <a:gd name="connsiteX45-91" fmla="*/ 5239901 w 6128435"/>
              <a:gd name="connsiteY45-92" fmla="*/ 2300961 h 6858000"/>
              <a:gd name="connsiteX46-93" fmla="*/ 5241522 w 6128435"/>
              <a:gd name="connsiteY46-94" fmla="*/ 2305114 h 6858000"/>
              <a:gd name="connsiteX47-95" fmla="*/ 5237050 w 6128435"/>
              <a:gd name="connsiteY47-96" fmla="*/ 2336703 h 6858000"/>
              <a:gd name="connsiteX48-97" fmla="*/ 5238267 w 6128435"/>
              <a:gd name="connsiteY48-98" fmla="*/ 2337277 h 6858000"/>
              <a:gd name="connsiteX49-99" fmla="*/ 5242602 w 6128435"/>
              <a:gd name="connsiteY49-100" fmla="*/ 2346782 h 6858000"/>
              <a:gd name="connsiteX50-101" fmla="*/ 5247963 w 6128435"/>
              <a:gd name="connsiteY50-102" fmla="*/ 2364638 h 6858000"/>
              <a:gd name="connsiteX51-103" fmla="*/ 5276175 w 6128435"/>
              <a:gd name="connsiteY51-104" fmla="*/ 2407515 h 6858000"/>
              <a:gd name="connsiteX52-105" fmla="*/ 5271650 w 6128435"/>
              <a:gd name="connsiteY52-106" fmla="*/ 2440467 h 6858000"/>
              <a:gd name="connsiteX53-107" fmla="*/ 5271438 w 6128435"/>
              <a:gd name="connsiteY53-108" fmla="*/ 2447186 h 6858000"/>
              <a:gd name="connsiteX54-109" fmla="*/ 5271722 w 6128435"/>
              <a:gd name="connsiteY54-110" fmla="*/ 2447359 h 6858000"/>
              <a:gd name="connsiteX55-111" fmla="*/ 5272069 w 6128435"/>
              <a:gd name="connsiteY55-112" fmla="*/ 2454523 h 6858000"/>
              <a:gd name="connsiteX56-113" fmla="*/ 5271049 w 6128435"/>
              <a:gd name="connsiteY56-114" fmla="*/ 2459442 h 6858000"/>
              <a:gd name="connsiteX57-115" fmla="*/ 5270636 w 6128435"/>
              <a:gd name="connsiteY57-116" fmla="*/ 2472481 h 6858000"/>
              <a:gd name="connsiteX58-117" fmla="*/ 5272406 w 6128435"/>
              <a:gd name="connsiteY58-118" fmla="*/ 2477221 h 6858000"/>
              <a:gd name="connsiteX59-119" fmla="*/ 5307538 w 6128435"/>
              <a:gd name="connsiteY59-120" fmla="*/ 2514685 h 6858000"/>
              <a:gd name="connsiteX60-121" fmla="*/ 5337604 w 6128435"/>
              <a:gd name="connsiteY60-122" fmla="*/ 2597632 h 6858000"/>
              <a:gd name="connsiteX61-123" fmla="*/ 5407503 w 6128435"/>
              <a:gd name="connsiteY61-124" fmla="*/ 2786290 h 6858000"/>
              <a:gd name="connsiteX62-125" fmla="*/ 5407356 w 6128435"/>
              <a:gd name="connsiteY62-126" fmla="*/ 2787545 h 6858000"/>
              <a:gd name="connsiteX63-127" fmla="*/ 5411130 w 6128435"/>
              <a:gd name="connsiteY63-128" fmla="*/ 2788640 h 6858000"/>
              <a:gd name="connsiteX64-129" fmla="*/ 5416439 w 6128435"/>
              <a:gd name="connsiteY64-130" fmla="*/ 2805666 h 6858000"/>
              <a:gd name="connsiteX65-131" fmla="*/ 5416589 w 6128435"/>
              <a:gd name="connsiteY65-132" fmla="*/ 2810822 h 6858000"/>
              <a:gd name="connsiteX66-133" fmla="*/ 5418542 w 6128435"/>
              <a:gd name="connsiteY66-134" fmla="*/ 2817745 h 6858000"/>
              <a:gd name="connsiteX67-135" fmla="*/ 5418847 w 6128435"/>
              <a:gd name="connsiteY67-136" fmla="*/ 2817825 h 6858000"/>
              <a:gd name="connsiteX68-137" fmla="*/ 5423364 w 6128435"/>
              <a:gd name="connsiteY68-138" fmla="*/ 2858292 h 6858000"/>
              <a:gd name="connsiteX69-139" fmla="*/ 5479298 w 6128435"/>
              <a:gd name="connsiteY69-140" fmla="*/ 2947791 h 6858000"/>
              <a:gd name="connsiteX70-141" fmla="*/ 5481770 w 6128435"/>
              <a:gd name="connsiteY70-142" fmla="*/ 2951352 h 6858000"/>
              <a:gd name="connsiteX71-143" fmla="*/ 5481013 w 6128435"/>
              <a:gd name="connsiteY71-144" fmla="*/ 2973461 h 6858000"/>
              <a:gd name="connsiteX72-145" fmla="*/ 5482045 w 6128435"/>
              <a:gd name="connsiteY72-146" fmla="*/ 2984371 h 6858000"/>
              <a:gd name="connsiteX73-147" fmla="*/ 5479405 w 6128435"/>
              <a:gd name="connsiteY73-148" fmla="*/ 2988507 h 6858000"/>
              <a:gd name="connsiteX74-149" fmla="*/ 5482415 w 6128435"/>
              <a:gd name="connsiteY74-150" fmla="*/ 3004079 h 6858000"/>
              <a:gd name="connsiteX75-151" fmla="*/ 5483865 w 6128435"/>
              <a:gd name="connsiteY75-152" fmla="*/ 3005467 h 6858000"/>
              <a:gd name="connsiteX76-153" fmla="*/ 5482236 w 6128435"/>
              <a:gd name="connsiteY76-154" fmla="*/ 3019791 h 6858000"/>
              <a:gd name="connsiteX77-155" fmla="*/ 5475895 w 6128435"/>
              <a:gd name="connsiteY77-156" fmla="*/ 3033578 h 6858000"/>
              <a:gd name="connsiteX78-157" fmla="*/ 5477595 w 6128435"/>
              <a:gd name="connsiteY78-158" fmla="*/ 3250534 h 6858000"/>
              <a:gd name="connsiteX79-159" fmla="*/ 5532836 w 6128435"/>
              <a:gd name="connsiteY79-160" fmla="*/ 3353840 h 6858000"/>
              <a:gd name="connsiteX80-161" fmla="*/ 5561229 w 6128435"/>
              <a:gd name="connsiteY80-162" fmla="*/ 3395784 h 6858000"/>
              <a:gd name="connsiteX81-163" fmla="*/ 5589758 w 6128435"/>
              <a:gd name="connsiteY81-164" fmla="*/ 3506453 h 6858000"/>
              <a:gd name="connsiteX82-165" fmla="*/ 5596144 w 6128435"/>
              <a:gd name="connsiteY82-166" fmla="*/ 3534624 h 6858000"/>
              <a:gd name="connsiteX83-167" fmla="*/ 5597750 w 6128435"/>
              <a:gd name="connsiteY83-168" fmla="*/ 3534129 h 6858000"/>
              <a:gd name="connsiteX84-169" fmla="*/ 5599700 w 6128435"/>
              <a:gd name="connsiteY84-170" fmla="*/ 3547221 h 6858000"/>
              <a:gd name="connsiteX85-171" fmla="*/ 5615031 w 6128435"/>
              <a:gd name="connsiteY85-172" fmla="*/ 3557482 h 6858000"/>
              <a:gd name="connsiteX86-173" fmla="*/ 5618377 w 6128435"/>
              <a:gd name="connsiteY86-174" fmla="*/ 3588431 h 6858000"/>
              <a:gd name="connsiteX87-175" fmla="*/ 5612155 w 6128435"/>
              <a:gd name="connsiteY87-176" fmla="*/ 3589869 h 6858000"/>
              <a:gd name="connsiteX88-177" fmla="*/ 5620843 w 6128435"/>
              <a:gd name="connsiteY88-178" fmla="*/ 3606745 h 6858000"/>
              <a:gd name="connsiteX89-179" fmla="*/ 5655472 w 6128435"/>
              <a:gd name="connsiteY89-180" fmla="*/ 3678877 h 6858000"/>
              <a:gd name="connsiteX90-181" fmla="*/ 5680448 w 6128435"/>
              <a:gd name="connsiteY90-182" fmla="*/ 3717760 h 6858000"/>
              <a:gd name="connsiteX91-183" fmla="*/ 5683015 w 6128435"/>
              <a:gd name="connsiteY91-184" fmla="*/ 3762025 h 6858000"/>
              <a:gd name="connsiteX92-185" fmla="*/ 5696643 w 6128435"/>
              <a:gd name="connsiteY92-186" fmla="*/ 3773888 h 6858000"/>
              <a:gd name="connsiteX93-187" fmla="*/ 5699203 w 6128435"/>
              <a:gd name="connsiteY93-188" fmla="*/ 3775823 h 6858000"/>
              <a:gd name="connsiteX94-189" fmla="*/ 5704824 w 6128435"/>
              <a:gd name="connsiteY94-190" fmla="*/ 3785966 h 6858000"/>
              <a:gd name="connsiteX95-191" fmla="*/ 5712204 w 6128435"/>
              <a:gd name="connsiteY95-192" fmla="*/ 3785830 h 6858000"/>
              <a:gd name="connsiteX96-193" fmla="*/ 5724816 w 6128435"/>
              <a:gd name="connsiteY96-194" fmla="*/ 3798949 h 6858000"/>
              <a:gd name="connsiteX97-195" fmla="*/ 5733539 w 6128435"/>
              <a:gd name="connsiteY97-196" fmla="*/ 3818457 h 6858000"/>
              <a:gd name="connsiteX98-197" fmla="*/ 5768491 w 6128435"/>
              <a:gd name="connsiteY98-198" fmla="*/ 3914399 h 6858000"/>
              <a:gd name="connsiteX99-199" fmla="*/ 5793123 w 6128435"/>
              <a:gd name="connsiteY99-200" fmla="*/ 3969952 h 6858000"/>
              <a:gd name="connsiteX100-201" fmla="*/ 5808321 w 6128435"/>
              <a:gd name="connsiteY100-202" fmla="*/ 3988153 h 6858000"/>
              <a:gd name="connsiteX101-203" fmla="*/ 5825621 w 6128435"/>
              <a:gd name="connsiteY101-204" fmla="*/ 4015525 h 6858000"/>
              <a:gd name="connsiteX102-205" fmla="*/ 5860672 w 6128435"/>
              <a:gd name="connsiteY102-206" fmla="*/ 4061579 h 6858000"/>
              <a:gd name="connsiteX103-207" fmla="*/ 5872173 w 6128435"/>
              <a:gd name="connsiteY103-208" fmla="*/ 4088497 h 6858000"/>
              <a:gd name="connsiteX104-209" fmla="*/ 5883705 w 6128435"/>
              <a:gd name="connsiteY104-210" fmla="*/ 4101899 h 6858000"/>
              <a:gd name="connsiteX105-211" fmla="*/ 5885314 w 6128435"/>
              <a:gd name="connsiteY105-212" fmla="*/ 4108387 h 6858000"/>
              <a:gd name="connsiteX106-213" fmla="*/ 5894095 w 6128435"/>
              <a:gd name="connsiteY106-214" fmla="*/ 4128857 h 6858000"/>
              <a:gd name="connsiteX107-215" fmla="*/ 5898339 w 6128435"/>
              <a:gd name="connsiteY107-216" fmla="*/ 4140800 h 6858000"/>
              <a:gd name="connsiteX108-217" fmla="*/ 5899734 w 6128435"/>
              <a:gd name="connsiteY108-218" fmla="*/ 4145632 h 6858000"/>
              <a:gd name="connsiteX109-219" fmla="*/ 5897098 w 6128435"/>
              <a:gd name="connsiteY109-220" fmla="*/ 4157819 h 6858000"/>
              <a:gd name="connsiteX110-221" fmla="*/ 5904495 w 6128435"/>
              <a:gd name="connsiteY110-222" fmla="*/ 4170854 h 6858000"/>
              <a:gd name="connsiteX111-223" fmla="*/ 5903513 w 6128435"/>
              <a:gd name="connsiteY111-224" fmla="*/ 4187661 h 6858000"/>
              <a:gd name="connsiteX112-225" fmla="*/ 5909911 w 6128435"/>
              <a:gd name="connsiteY112-226" fmla="*/ 4189970 h 6858000"/>
              <a:gd name="connsiteX113-227" fmla="*/ 5917114 w 6128435"/>
              <a:gd name="connsiteY113-228" fmla="*/ 4213096 h 6858000"/>
              <a:gd name="connsiteX114-229" fmla="*/ 5921153 w 6128435"/>
              <a:gd name="connsiteY114-230" fmla="*/ 4236222 h 6858000"/>
              <a:gd name="connsiteX115-231" fmla="*/ 5924233 w 6128435"/>
              <a:gd name="connsiteY115-232" fmla="*/ 4242060 h 6858000"/>
              <a:gd name="connsiteX116-233" fmla="*/ 5923742 w 6128435"/>
              <a:gd name="connsiteY116-234" fmla="*/ 4265435 h 6858000"/>
              <a:gd name="connsiteX117-235" fmla="*/ 5928910 w 6128435"/>
              <a:gd name="connsiteY117-236" fmla="*/ 4300973 h 6858000"/>
              <a:gd name="connsiteX118-237" fmla="*/ 5939320 w 6128435"/>
              <a:gd name="connsiteY118-238" fmla="*/ 4340435 h 6858000"/>
              <a:gd name="connsiteX119-239" fmla="*/ 5936924 w 6128435"/>
              <a:gd name="connsiteY119-240" fmla="*/ 4353034 h 6858000"/>
              <a:gd name="connsiteX120-241" fmla="*/ 5946705 w 6128435"/>
              <a:gd name="connsiteY120-242" fmla="*/ 4428051 h 6858000"/>
              <a:gd name="connsiteX121-243" fmla="*/ 5949261 w 6128435"/>
              <a:gd name="connsiteY121-244" fmla="*/ 4449185 h 6858000"/>
              <a:gd name="connsiteX122-245" fmla="*/ 5957504 w 6128435"/>
              <a:gd name="connsiteY122-246" fmla="*/ 4465911 h 6858000"/>
              <a:gd name="connsiteX123-247" fmla="*/ 5964689 w 6128435"/>
              <a:gd name="connsiteY123-248" fmla="*/ 4468532 h 6858000"/>
              <a:gd name="connsiteX124-249" fmla="*/ 5967062 w 6128435"/>
              <a:gd name="connsiteY124-250" fmla="*/ 4479923 h 6858000"/>
              <a:gd name="connsiteX125-251" fmla="*/ 5968960 w 6128435"/>
              <a:gd name="connsiteY125-252" fmla="*/ 4482655 h 6858000"/>
              <a:gd name="connsiteX126-253" fmla="*/ 5978567 w 6128435"/>
              <a:gd name="connsiteY126-254" fmla="*/ 4498605 h 6858000"/>
              <a:gd name="connsiteX127-255" fmla="*/ 5967676 w 6128435"/>
              <a:gd name="connsiteY127-256" fmla="*/ 4540140 h 6858000"/>
              <a:gd name="connsiteX128-257" fmla="*/ 5980106 w 6128435"/>
              <a:gd name="connsiteY128-258" fmla="*/ 4585087 h 6858000"/>
              <a:gd name="connsiteX129-259" fmla="*/ 5986918 w 6128435"/>
              <a:gd name="connsiteY129-260" fmla="*/ 4764836 h 6858000"/>
              <a:gd name="connsiteX130-261" fmla="*/ 6013516 w 6128435"/>
              <a:gd name="connsiteY130-262" fmla="*/ 4786619 h 6858000"/>
              <a:gd name="connsiteX131-263" fmla="*/ 6025404 w 6128435"/>
              <a:gd name="connsiteY131-264" fmla="*/ 4858148 h 6858000"/>
              <a:gd name="connsiteX132-265" fmla="*/ 6007749 w 6128435"/>
              <a:gd name="connsiteY132-266" fmla="*/ 4964715 h 6858000"/>
              <a:gd name="connsiteX133-267" fmla="*/ 6005269 w 6128435"/>
              <a:gd name="connsiteY133-268" fmla="*/ 5150567 h 6858000"/>
              <a:gd name="connsiteX134-269" fmla="*/ 6001127 w 6128435"/>
              <a:gd name="connsiteY134-270" fmla="*/ 5164609 h 6858000"/>
              <a:gd name="connsiteX135-271" fmla="*/ 5996647 w 6128435"/>
              <a:gd name="connsiteY135-272" fmla="*/ 5185640 h 6858000"/>
              <a:gd name="connsiteX136-273" fmla="*/ 5998514 w 6128435"/>
              <a:gd name="connsiteY136-274" fmla="*/ 5189673 h 6858000"/>
              <a:gd name="connsiteX137-275" fmla="*/ 5995970 w 6128435"/>
              <a:gd name="connsiteY137-276" fmla="*/ 5221547 h 6858000"/>
              <a:gd name="connsiteX138-277" fmla="*/ 5997218 w 6128435"/>
              <a:gd name="connsiteY138-278" fmla="*/ 5222031 h 6858000"/>
              <a:gd name="connsiteX139-279" fmla="*/ 6002116 w 6128435"/>
              <a:gd name="connsiteY139-280" fmla="*/ 5231223 h 6858000"/>
              <a:gd name="connsiteX140-281" fmla="*/ 6008541 w 6128435"/>
              <a:gd name="connsiteY140-282" fmla="*/ 5248680 h 6858000"/>
              <a:gd name="connsiteX141-283" fmla="*/ 6039260 w 6128435"/>
              <a:gd name="connsiteY141-284" fmla="*/ 5289518 h 6858000"/>
              <a:gd name="connsiteX142-285" fmla="*/ 6036748 w 6128435"/>
              <a:gd name="connsiteY142-286" fmla="*/ 5322752 h 6858000"/>
              <a:gd name="connsiteX143-287" fmla="*/ 6036943 w 6128435"/>
              <a:gd name="connsiteY143-288" fmla="*/ 5329480 h 6858000"/>
              <a:gd name="connsiteX144-289" fmla="*/ 6037236 w 6128435"/>
              <a:gd name="connsiteY144-290" fmla="*/ 5329634 h 6858000"/>
              <a:gd name="connsiteX145-291" fmla="*/ 6038019 w 6128435"/>
              <a:gd name="connsiteY145-292" fmla="*/ 5336764 h 6858000"/>
              <a:gd name="connsiteX146-293" fmla="*/ 6037298 w 6128435"/>
              <a:gd name="connsiteY146-294" fmla="*/ 5341753 h 6858000"/>
              <a:gd name="connsiteX147-295" fmla="*/ 6037677 w 6128435"/>
              <a:gd name="connsiteY147-296" fmla="*/ 5354807 h 6858000"/>
              <a:gd name="connsiteX148-297" fmla="*/ 6039728 w 6128435"/>
              <a:gd name="connsiteY148-298" fmla="*/ 5359416 h 6858000"/>
              <a:gd name="connsiteX149-299" fmla="*/ 6043311 w 6128435"/>
              <a:gd name="connsiteY149-300" fmla="*/ 5361407 h 6858000"/>
              <a:gd name="connsiteX150-301" fmla="*/ 6042954 w 6128435"/>
              <a:gd name="connsiteY150-302" fmla="*/ 5362576 h 6858000"/>
              <a:gd name="connsiteX151-303" fmla="*/ 6053435 w 6128435"/>
              <a:gd name="connsiteY151-304" fmla="*/ 5387547 h 6858000"/>
              <a:gd name="connsiteX152-305" fmla="*/ 6065933 w 6128435"/>
              <a:gd name="connsiteY152-306" fmla="*/ 5443002 h 6858000"/>
              <a:gd name="connsiteX153-307" fmla="*/ 6068640 w 6128435"/>
              <a:gd name="connsiteY153-308" fmla="*/ 5474503 h 6858000"/>
              <a:gd name="connsiteX154-309" fmla="*/ 6080922 w 6128435"/>
              <a:gd name="connsiteY154-310" fmla="*/ 5561070 h 6858000"/>
              <a:gd name="connsiteX155-311" fmla="*/ 6096949 w 6128435"/>
              <a:gd name="connsiteY155-312" fmla="*/ 5648179 h 6858000"/>
              <a:gd name="connsiteX156-313" fmla="*/ 6125703 w 6128435"/>
              <a:gd name="connsiteY156-314" fmla="*/ 5692894 h 6858000"/>
              <a:gd name="connsiteX157-315" fmla="*/ 6126670 w 6128435"/>
              <a:gd name="connsiteY157-316" fmla="*/ 5697882 h 6858000"/>
              <a:gd name="connsiteX158-317" fmla="*/ 6124061 w 6128435"/>
              <a:gd name="connsiteY158-318" fmla="*/ 5710294 h 6858000"/>
              <a:gd name="connsiteX159-319" fmla="*/ 6122213 w 6128435"/>
              <a:gd name="connsiteY159-320" fmla="*/ 5714762 h 6858000"/>
              <a:gd name="connsiteX160-321" fmla="*/ 6121353 w 6128435"/>
              <a:gd name="connsiteY160-322" fmla="*/ 5721725 h 6858000"/>
              <a:gd name="connsiteX161-323" fmla="*/ 6121607 w 6128435"/>
              <a:gd name="connsiteY161-324" fmla="*/ 5721959 h 6858000"/>
              <a:gd name="connsiteX162-325" fmla="*/ 6120262 w 6128435"/>
              <a:gd name="connsiteY162-326" fmla="*/ 5728358 h 6858000"/>
              <a:gd name="connsiteX163-327" fmla="*/ 6110194 w 6128435"/>
              <a:gd name="connsiteY163-328" fmla="*/ 5758853 h 6858000"/>
              <a:gd name="connsiteX164-329" fmla="*/ 6127519 w 6128435"/>
              <a:gd name="connsiteY164-330" fmla="*/ 5865775 h 6858000"/>
              <a:gd name="connsiteX165-331" fmla="*/ 6128435 w 6128435"/>
              <a:gd name="connsiteY165-332" fmla="*/ 5870164 h 6858000"/>
              <a:gd name="connsiteX166-333" fmla="*/ 6119217 w 6128435"/>
              <a:gd name="connsiteY166-334" fmla="*/ 5888542 h 6858000"/>
              <a:gd name="connsiteX167-335" fmla="*/ 6115966 w 6128435"/>
              <a:gd name="connsiteY167-336" fmla="*/ 5898387 h 6858000"/>
              <a:gd name="connsiteX168-337" fmla="*/ 6111924 w 6128435"/>
              <a:gd name="connsiteY168-338" fmla="*/ 5900444 h 6858000"/>
              <a:gd name="connsiteX169-339" fmla="*/ 6108716 w 6128435"/>
              <a:gd name="connsiteY169-340" fmla="*/ 5915345 h 6858000"/>
              <a:gd name="connsiteX170-341" fmla="*/ 6109524 w 6128435"/>
              <a:gd name="connsiteY170-342" fmla="*/ 5917328 h 6858000"/>
              <a:gd name="connsiteX171-343" fmla="*/ 6102493 w 6128435"/>
              <a:gd name="connsiteY171-344" fmla="*/ 5928602 h 6858000"/>
              <a:gd name="connsiteX172-345" fmla="*/ 6056863 w 6128435"/>
              <a:gd name="connsiteY172-346" fmla="*/ 6000643 h 6858000"/>
              <a:gd name="connsiteX173-347" fmla="*/ 6045436 w 6128435"/>
              <a:gd name="connsiteY173-348" fmla="*/ 6124480 h 6858000"/>
              <a:gd name="connsiteX174-349" fmla="*/ 6030489 w 6128435"/>
              <a:gd name="connsiteY174-350" fmla="*/ 6317666 h 6858000"/>
              <a:gd name="connsiteX175-351" fmla="*/ 6007492 w 6128435"/>
              <a:gd name="connsiteY175-352" fmla="*/ 6440818 h 6858000"/>
              <a:gd name="connsiteX176-353" fmla="*/ 6009467 w 6128435"/>
              <a:gd name="connsiteY176-354" fmla="*/ 6487076 h 6858000"/>
              <a:gd name="connsiteX177-355" fmla="*/ 5995064 w 6128435"/>
              <a:gd name="connsiteY177-356" fmla="*/ 6540791 h 6858000"/>
              <a:gd name="connsiteX178-357" fmla="*/ 5996309 w 6128435"/>
              <a:gd name="connsiteY178-358" fmla="*/ 6543961 h 6858000"/>
              <a:gd name="connsiteX179-359" fmla="*/ 5996048 w 6128435"/>
              <a:gd name="connsiteY179-360" fmla="*/ 6555444 h 6858000"/>
              <a:gd name="connsiteX180-361" fmla="*/ 6002524 w 6128435"/>
              <a:gd name="connsiteY180-362" fmla="*/ 6560188 h 6858000"/>
              <a:gd name="connsiteX181-363" fmla="*/ 6006823 w 6128435"/>
              <a:gd name="connsiteY181-364" fmla="*/ 6578546 h 6858000"/>
              <a:gd name="connsiteX182-365" fmla="*/ 6004510 w 6128435"/>
              <a:gd name="connsiteY182-366" fmla="*/ 6599256 h 6858000"/>
              <a:gd name="connsiteX183-367" fmla="*/ 5986207 w 6128435"/>
              <a:gd name="connsiteY183-368" fmla="*/ 6695855 h 6858000"/>
              <a:gd name="connsiteX184-369" fmla="*/ 5979428 w 6128435"/>
              <a:gd name="connsiteY184-370" fmla="*/ 6754678 h 6858000"/>
              <a:gd name="connsiteX185-371" fmla="*/ 5983398 w 6128435"/>
              <a:gd name="connsiteY185-372" fmla="*/ 6778641 h 6858000"/>
              <a:gd name="connsiteX186-373" fmla="*/ 5984543 w 6128435"/>
              <a:gd name="connsiteY186-374" fmla="*/ 6811016 h 6858000"/>
              <a:gd name="connsiteX187-375" fmla="*/ 5981802 w 6128435"/>
              <a:gd name="connsiteY187-376" fmla="*/ 6838578 h 6858000"/>
              <a:gd name="connsiteX188-377" fmla="*/ 5979671 w 6128435"/>
              <a:gd name="connsiteY188-378" fmla="*/ 6858000 h 6858000"/>
              <a:gd name="connsiteX189-379" fmla="*/ 0 w 6128435"/>
              <a:gd name="connsiteY189-380" fmla="*/ 6858000 h 6858000"/>
              <a:gd name="connsiteX190-381" fmla="*/ 0 w 6128435"/>
              <a:gd name="connsiteY190-382" fmla="*/ 0 h 6858000"/>
              <a:gd name="connsiteX0-383" fmla="*/ 0 w 6128435"/>
              <a:gd name="connsiteY0-384" fmla="*/ 0 h 6858000"/>
              <a:gd name="connsiteX1-385" fmla="*/ 4965888 w 6128435"/>
              <a:gd name="connsiteY1-386" fmla="*/ 0 h 6858000"/>
              <a:gd name="connsiteX2-387" fmla="*/ 4967767 w 6128435"/>
              <a:gd name="connsiteY2-388" fmla="*/ 7930 h 6858000"/>
              <a:gd name="connsiteX3-389" fmla="*/ 4979444 w 6128435"/>
              <a:gd name="connsiteY3-390" fmla="*/ 43921 h 6858000"/>
              <a:gd name="connsiteX4-391" fmla="*/ 5021173 w 6128435"/>
              <a:gd name="connsiteY4-392" fmla="*/ 123738 h 6858000"/>
              <a:gd name="connsiteX5-393" fmla="*/ 5075458 w 6128435"/>
              <a:gd name="connsiteY5-394" fmla="*/ 264355 h 6858000"/>
              <a:gd name="connsiteX6-395" fmla="*/ 5081175 w 6128435"/>
              <a:gd name="connsiteY6-396" fmla="*/ 277448 h 6858000"/>
              <a:gd name="connsiteX7-397" fmla="*/ 5097011 w 6128435"/>
              <a:gd name="connsiteY7-398" fmla="*/ 355616 h 6858000"/>
              <a:gd name="connsiteX8-399" fmla="*/ 5130982 w 6128435"/>
              <a:gd name="connsiteY8-400" fmla="*/ 412030 h 6858000"/>
              <a:gd name="connsiteX9-401" fmla="*/ 5153000 w 6128435"/>
              <a:gd name="connsiteY9-402" fmla="*/ 507134 h 6858000"/>
              <a:gd name="connsiteX10-403" fmla="*/ 5171282 w 6128435"/>
              <a:gd name="connsiteY10-404" fmla="*/ 602071 h 6858000"/>
              <a:gd name="connsiteX11-405" fmla="*/ 5176196 w 6128435"/>
              <a:gd name="connsiteY11-406" fmla="*/ 636822 h 6858000"/>
              <a:gd name="connsiteX12-407" fmla="*/ 5201957 w 6128435"/>
              <a:gd name="connsiteY12-408" fmla="*/ 736835 h 6858000"/>
              <a:gd name="connsiteX13-409" fmla="*/ 5185452 w 6128435"/>
              <a:gd name="connsiteY13-410" fmla="*/ 745392 h 6858000"/>
              <a:gd name="connsiteX14-411" fmla="*/ 5189051 w 6128435"/>
              <a:gd name="connsiteY14-412" fmla="*/ 782518 h 6858000"/>
              <a:gd name="connsiteX15-413" fmla="*/ 5210428 w 6128435"/>
              <a:gd name="connsiteY15-414" fmla="*/ 815772 h 6858000"/>
              <a:gd name="connsiteX16-415" fmla="*/ 5221088 w 6128435"/>
              <a:gd name="connsiteY16-416" fmla="*/ 860193 h 6858000"/>
              <a:gd name="connsiteX17-417" fmla="*/ 5227653 w 6128435"/>
              <a:gd name="connsiteY17-418" fmla="*/ 886709 h 6858000"/>
              <a:gd name="connsiteX18-419" fmla="*/ 5230806 w 6128435"/>
              <a:gd name="connsiteY18-420" fmla="*/ 961354 h 6858000"/>
              <a:gd name="connsiteX19-421" fmla="*/ 5201018 w 6128435"/>
              <a:gd name="connsiteY19-422" fmla="*/ 1095027 h 6858000"/>
              <a:gd name="connsiteX20-423" fmla="*/ 5202153 w 6128435"/>
              <a:gd name="connsiteY20-424" fmla="*/ 1133224 h 6858000"/>
              <a:gd name="connsiteX21-425" fmla="*/ 5207370 w 6128435"/>
              <a:gd name="connsiteY21-426" fmla="*/ 1138097 h 6858000"/>
              <a:gd name="connsiteX22-427" fmla="*/ 5189234 w 6128435"/>
              <a:gd name="connsiteY22-428" fmla="*/ 1193495 h 6858000"/>
              <a:gd name="connsiteX23-429" fmla="*/ 5202769 w 6128435"/>
              <a:gd name="connsiteY23-430" fmla="*/ 1269450 h 6858000"/>
              <a:gd name="connsiteX24-431" fmla="*/ 5225968 w 6128435"/>
              <a:gd name="connsiteY24-432" fmla="*/ 1357994 h 6858000"/>
              <a:gd name="connsiteX25-433" fmla="*/ 5233819 w 6128435"/>
              <a:gd name="connsiteY25-434" fmla="*/ 1380922 h 6858000"/>
              <a:gd name="connsiteX26-435" fmla="*/ 5237226 w 6128435"/>
              <a:gd name="connsiteY26-436" fmla="*/ 1441327 h 6858000"/>
              <a:gd name="connsiteX27-437" fmla="*/ 5244434 w 6128435"/>
              <a:gd name="connsiteY27-438" fmla="*/ 1580810 h 6858000"/>
              <a:gd name="connsiteX28-439" fmla="*/ 5251453 w 6128435"/>
              <a:gd name="connsiteY28-440" fmla="*/ 1583934 h 6858000"/>
              <a:gd name="connsiteX29-441" fmla="*/ 5253136 w 6128435"/>
              <a:gd name="connsiteY29-442" fmla="*/ 1595457 h 6858000"/>
              <a:gd name="connsiteX30-443" fmla="*/ 5254863 w 6128435"/>
              <a:gd name="connsiteY30-444" fmla="*/ 1598311 h 6858000"/>
              <a:gd name="connsiteX31-445" fmla="*/ 5263491 w 6128435"/>
              <a:gd name="connsiteY31-446" fmla="*/ 1614889 h 6858000"/>
              <a:gd name="connsiteX32-447" fmla="*/ 5250095 w 6128435"/>
              <a:gd name="connsiteY32-448" fmla="*/ 1655519 h 6858000"/>
              <a:gd name="connsiteX33-449" fmla="*/ 5259788 w 6128435"/>
              <a:gd name="connsiteY33-450" fmla="*/ 1701198 h 6858000"/>
              <a:gd name="connsiteX34-451" fmla="*/ 5255696 w 6128435"/>
              <a:gd name="connsiteY34-452" fmla="*/ 1880842 h 6858000"/>
              <a:gd name="connsiteX35-453" fmla="*/ 5280947 w 6128435"/>
              <a:gd name="connsiteY35-454" fmla="*/ 1904438 h 6858000"/>
              <a:gd name="connsiteX36-455" fmla="*/ 5288486 w 6128435"/>
              <a:gd name="connsiteY36-456" fmla="*/ 1976575 h 6858000"/>
              <a:gd name="connsiteX37-457" fmla="*/ 5252592 w 6128435"/>
              <a:gd name="connsiteY37-458" fmla="*/ 2092210 h 6858000"/>
              <a:gd name="connsiteX38-459" fmla="*/ 5264303 w 6128435"/>
              <a:gd name="connsiteY38-460" fmla="*/ 2225157 h 6858000"/>
              <a:gd name="connsiteX39-461" fmla="*/ 5254949 w 6128435"/>
              <a:gd name="connsiteY39-462" fmla="*/ 2236160 h 6858000"/>
              <a:gd name="connsiteX40-463" fmla="*/ 5250104 w 6128435"/>
              <a:gd name="connsiteY40-464" fmla="*/ 2249166 h 6858000"/>
              <a:gd name="connsiteX41-465" fmla="*/ 5251214 w 6128435"/>
              <a:gd name="connsiteY41-466" fmla="*/ 2250944 h 6858000"/>
              <a:gd name="connsiteX42-467" fmla="*/ 5250644 w 6128435"/>
              <a:gd name="connsiteY42-468" fmla="*/ 2266619 h 6858000"/>
              <a:gd name="connsiteX43-469" fmla="*/ 5247111 w 6128435"/>
              <a:gd name="connsiteY43-470" fmla="*/ 2269679 h 6858000"/>
              <a:gd name="connsiteX44-471" fmla="*/ 5245653 w 6128435"/>
              <a:gd name="connsiteY44-472" fmla="*/ 2280317 h 6858000"/>
              <a:gd name="connsiteX45-473" fmla="*/ 5239901 w 6128435"/>
              <a:gd name="connsiteY45-474" fmla="*/ 2300961 h 6858000"/>
              <a:gd name="connsiteX46-475" fmla="*/ 5241522 w 6128435"/>
              <a:gd name="connsiteY46-476" fmla="*/ 2305114 h 6858000"/>
              <a:gd name="connsiteX47-477" fmla="*/ 5237050 w 6128435"/>
              <a:gd name="connsiteY47-478" fmla="*/ 2336703 h 6858000"/>
              <a:gd name="connsiteX48-479" fmla="*/ 5238267 w 6128435"/>
              <a:gd name="connsiteY48-480" fmla="*/ 2337277 h 6858000"/>
              <a:gd name="connsiteX49-481" fmla="*/ 5242602 w 6128435"/>
              <a:gd name="connsiteY49-482" fmla="*/ 2346782 h 6858000"/>
              <a:gd name="connsiteX50-483" fmla="*/ 5247963 w 6128435"/>
              <a:gd name="connsiteY50-484" fmla="*/ 2364638 h 6858000"/>
              <a:gd name="connsiteX51-485" fmla="*/ 5276175 w 6128435"/>
              <a:gd name="connsiteY51-486" fmla="*/ 2407515 h 6858000"/>
              <a:gd name="connsiteX52-487" fmla="*/ 5271650 w 6128435"/>
              <a:gd name="connsiteY52-488" fmla="*/ 2440467 h 6858000"/>
              <a:gd name="connsiteX53-489" fmla="*/ 5271438 w 6128435"/>
              <a:gd name="connsiteY53-490" fmla="*/ 2447186 h 6858000"/>
              <a:gd name="connsiteX54-491" fmla="*/ 5271722 w 6128435"/>
              <a:gd name="connsiteY54-492" fmla="*/ 2447359 h 6858000"/>
              <a:gd name="connsiteX55-493" fmla="*/ 5272069 w 6128435"/>
              <a:gd name="connsiteY55-494" fmla="*/ 2454523 h 6858000"/>
              <a:gd name="connsiteX56-495" fmla="*/ 5271049 w 6128435"/>
              <a:gd name="connsiteY56-496" fmla="*/ 2459442 h 6858000"/>
              <a:gd name="connsiteX57-497" fmla="*/ 5270636 w 6128435"/>
              <a:gd name="connsiteY57-498" fmla="*/ 2472481 h 6858000"/>
              <a:gd name="connsiteX58-499" fmla="*/ 5272406 w 6128435"/>
              <a:gd name="connsiteY58-500" fmla="*/ 2477221 h 6858000"/>
              <a:gd name="connsiteX59-501" fmla="*/ 5307538 w 6128435"/>
              <a:gd name="connsiteY59-502" fmla="*/ 2514685 h 6858000"/>
              <a:gd name="connsiteX60-503" fmla="*/ 5337604 w 6128435"/>
              <a:gd name="connsiteY60-504" fmla="*/ 2597632 h 6858000"/>
              <a:gd name="connsiteX61-505" fmla="*/ 5407503 w 6128435"/>
              <a:gd name="connsiteY61-506" fmla="*/ 2786290 h 6858000"/>
              <a:gd name="connsiteX62-507" fmla="*/ 5407356 w 6128435"/>
              <a:gd name="connsiteY62-508" fmla="*/ 2787545 h 6858000"/>
              <a:gd name="connsiteX63-509" fmla="*/ 5411130 w 6128435"/>
              <a:gd name="connsiteY63-510" fmla="*/ 2788640 h 6858000"/>
              <a:gd name="connsiteX64-511" fmla="*/ 5416439 w 6128435"/>
              <a:gd name="connsiteY64-512" fmla="*/ 2805666 h 6858000"/>
              <a:gd name="connsiteX65-513" fmla="*/ 5416589 w 6128435"/>
              <a:gd name="connsiteY65-514" fmla="*/ 2810822 h 6858000"/>
              <a:gd name="connsiteX66-515" fmla="*/ 5418542 w 6128435"/>
              <a:gd name="connsiteY66-516" fmla="*/ 2817745 h 6858000"/>
              <a:gd name="connsiteX67-517" fmla="*/ 5418847 w 6128435"/>
              <a:gd name="connsiteY67-518" fmla="*/ 2817825 h 6858000"/>
              <a:gd name="connsiteX68-519" fmla="*/ 5423364 w 6128435"/>
              <a:gd name="connsiteY68-520" fmla="*/ 2858292 h 6858000"/>
              <a:gd name="connsiteX69-521" fmla="*/ 5479298 w 6128435"/>
              <a:gd name="connsiteY69-522" fmla="*/ 2947791 h 6858000"/>
              <a:gd name="connsiteX70-523" fmla="*/ 5481770 w 6128435"/>
              <a:gd name="connsiteY70-524" fmla="*/ 2951352 h 6858000"/>
              <a:gd name="connsiteX71-525" fmla="*/ 5481013 w 6128435"/>
              <a:gd name="connsiteY71-526" fmla="*/ 2973461 h 6858000"/>
              <a:gd name="connsiteX72-527" fmla="*/ 5482045 w 6128435"/>
              <a:gd name="connsiteY72-528" fmla="*/ 2984371 h 6858000"/>
              <a:gd name="connsiteX73-529" fmla="*/ 5479405 w 6128435"/>
              <a:gd name="connsiteY73-530" fmla="*/ 2988507 h 6858000"/>
              <a:gd name="connsiteX74-531" fmla="*/ 5482415 w 6128435"/>
              <a:gd name="connsiteY74-532" fmla="*/ 3004079 h 6858000"/>
              <a:gd name="connsiteX75-533" fmla="*/ 5483865 w 6128435"/>
              <a:gd name="connsiteY75-534" fmla="*/ 3005467 h 6858000"/>
              <a:gd name="connsiteX76-535" fmla="*/ 5482236 w 6128435"/>
              <a:gd name="connsiteY76-536" fmla="*/ 3019791 h 6858000"/>
              <a:gd name="connsiteX77-537" fmla="*/ 5475895 w 6128435"/>
              <a:gd name="connsiteY77-538" fmla="*/ 3033578 h 6858000"/>
              <a:gd name="connsiteX78-539" fmla="*/ 5477595 w 6128435"/>
              <a:gd name="connsiteY78-540" fmla="*/ 3250534 h 6858000"/>
              <a:gd name="connsiteX79-541" fmla="*/ 5532836 w 6128435"/>
              <a:gd name="connsiteY79-542" fmla="*/ 3353840 h 6858000"/>
              <a:gd name="connsiteX80-543" fmla="*/ 5561229 w 6128435"/>
              <a:gd name="connsiteY80-544" fmla="*/ 3395784 h 6858000"/>
              <a:gd name="connsiteX81-545" fmla="*/ 5589758 w 6128435"/>
              <a:gd name="connsiteY81-546" fmla="*/ 3506453 h 6858000"/>
              <a:gd name="connsiteX82-547" fmla="*/ 5596144 w 6128435"/>
              <a:gd name="connsiteY82-548" fmla="*/ 3534624 h 6858000"/>
              <a:gd name="connsiteX83-549" fmla="*/ 5597750 w 6128435"/>
              <a:gd name="connsiteY83-550" fmla="*/ 3534129 h 6858000"/>
              <a:gd name="connsiteX84-551" fmla="*/ 5599700 w 6128435"/>
              <a:gd name="connsiteY84-552" fmla="*/ 3547221 h 6858000"/>
              <a:gd name="connsiteX85-553" fmla="*/ 5615031 w 6128435"/>
              <a:gd name="connsiteY85-554" fmla="*/ 3557482 h 6858000"/>
              <a:gd name="connsiteX86-555" fmla="*/ 5618377 w 6128435"/>
              <a:gd name="connsiteY86-556" fmla="*/ 3588431 h 6858000"/>
              <a:gd name="connsiteX87-557" fmla="*/ 5612155 w 6128435"/>
              <a:gd name="connsiteY87-558" fmla="*/ 3589869 h 6858000"/>
              <a:gd name="connsiteX88-559" fmla="*/ 5620843 w 6128435"/>
              <a:gd name="connsiteY88-560" fmla="*/ 3606745 h 6858000"/>
              <a:gd name="connsiteX89-561" fmla="*/ 5655472 w 6128435"/>
              <a:gd name="connsiteY89-562" fmla="*/ 3678877 h 6858000"/>
              <a:gd name="connsiteX90-563" fmla="*/ 5680448 w 6128435"/>
              <a:gd name="connsiteY90-564" fmla="*/ 3717760 h 6858000"/>
              <a:gd name="connsiteX91-565" fmla="*/ 5683015 w 6128435"/>
              <a:gd name="connsiteY91-566" fmla="*/ 3762025 h 6858000"/>
              <a:gd name="connsiteX92-567" fmla="*/ 5696643 w 6128435"/>
              <a:gd name="connsiteY92-568" fmla="*/ 3773888 h 6858000"/>
              <a:gd name="connsiteX93-569" fmla="*/ 5699203 w 6128435"/>
              <a:gd name="connsiteY93-570" fmla="*/ 3775823 h 6858000"/>
              <a:gd name="connsiteX94-571" fmla="*/ 5704824 w 6128435"/>
              <a:gd name="connsiteY94-572" fmla="*/ 3785966 h 6858000"/>
              <a:gd name="connsiteX95-573" fmla="*/ 5712204 w 6128435"/>
              <a:gd name="connsiteY95-574" fmla="*/ 3785830 h 6858000"/>
              <a:gd name="connsiteX96-575" fmla="*/ 5724816 w 6128435"/>
              <a:gd name="connsiteY96-576" fmla="*/ 3798949 h 6858000"/>
              <a:gd name="connsiteX97-577" fmla="*/ 5733539 w 6128435"/>
              <a:gd name="connsiteY97-578" fmla="*/ 3818457 h 6858000"/>
              <a:gd name="connsiteX98-579" fmla="*/ 5768491 w 6128435"/>
              <a:gd name="connsiteY98-580" fmla="*/ 3914399 h 6858000"/>
              <a:gd name="connsiteX99-581" fmla="*/ 5793123 w 6128435"/>
              <a:gd name="connsiteY99-582" fmla="*/ 3969952 h 6858000"/>
              <a:gd name="connsiteX100-583" fmla="*/ 5808321 w 6128435"/>
              <a:gd name="connsiteY100-584" fmla="*/ 3988153 h 6858000"/>
              <a:gd name="connsiteX101-585" fmla="*/ 5825621 w 6128435"/>
              <a:gd name="connsiteY101-586" fmla="*/ 4015525 h 6858000"/>
              <a:gd name="connsiteX102-587" fmla="*/ 5860672 w 6128435"/>
              <a:gd name="connsiteY102-588" fmla="*/ 4061579 h 6858000"/>
              <a:gd name="connsiteX103-589" fmla="*/ 5872173 w 6128435"/>
              <a:gd name="connsiteY103-590" fmla="*/ 4088497 h 6858000"/>
              <a:gd name="connsiteX104-591" fmla="*/ 5883705 w 6128435"/>
              <a:gd name="connsiteY104-592" fmla="*/ 4101899 h 6858000"/>
              <a:gd name="connsiteX105-593" fmla="*/ 5885314 w 6128435"/>
              <a:gd name="connsiteY105-594" fmla="*/ 4108387 h 6858000"/>
              <a:gd name="connsiteX106-595" fmla="*/ 5894095 w 6128435"/>
              <a:gd name="connsiteY106-596" fmla="*/ 4128857 h 6858000"/>
              <a:gd name="connsiteX107-597" fmla="*/ 5898339 w 6128435"/>
              <a:gd name="connsiteY107-598" fmla="*/ 4140800 h 6858000"/>
              <a:gd name="connsiteX108-599" fmla="*/ 5899734 w 6128435"/>
              <a:gd name="connsiteY108-600" fmla="*/ 4145632 h 6858000"/>
              <a:gd name="connsiteX109-601" fmla="*/ 5897098 w 6128435"/>
              <a:gd name="connsiteY109-602" fmla="*/ 4157819 h 6858000"/>
              <a:gd name="connsiteX110-603" fmla="*/ 5904495 w 6128435"/>
              <a:gd name="connsiteY110-604" fmla="*/ 4170854 h 6858000"/>
              <a:gd name="connsiteX111-605" fmla="*/ 5903513 w 6128435"/>
              <a:gd name="connsiteY111-606" fmla="*/ 4187661 h 6858000"/>
              <a:gd name="connsiteX112-607" fmla="*/ 5909911 w 6128435"/>
              <a:gd name="connsiteY112-608" fmla="*/ 4189970 h 6858000"/>
              <a:gd name="connsiteX113-609" fmla="*/ 5917114 w 6128435"/>
              <a:gd name="connsiteY113-610" fmla="*/ 4213096 h 6858000"/>
              <a:gd name="connsiteX114-611" fmla="*/ 5921153 w 6128435"/>
              <a:gd name="connsiteY114-612" fmla="*/ 4236222 h 6858000"/>
              <a:gd name="connsiteX115-613" fmla="*/ 5924233 w 6128435"/>
              <a:gd name="connsiteY115-614" fmla="*/ 4242060 h 6858000"/>
              <a:gd name="connsiteX116-615" fmla="*/ 5923742 w 6128435"/>
              <a:gd name="connsiteY116-616" fmla="*/ 4265435 h 6858000"/>
              <a:gd name="connsiteX117-617" fmla="*/ 5928910 w 6128435"/>
              <a:gd name="connsiteY117-618" fmla="*/ 4300973 h 6858000"/>
              <a:gd name="connsiteX118-619" fmla="*/ 5939320 w 6128435"/>
              <a:gd name="connsiteY118-620" fmla="*/ 4340435 h 6858000"/>
              <a:gd name="connsiteX119-621" fmla="*/ 5946705 w 6128435"/>
              <a:gd name="connsiteY119-622" fmla="*/ 4428051 h 6858000"/>
              <a:gd name="connsiteX120-623" fmla="*/ 5949261 w 6128435"/>
              <a:gd name="connsiteY120-624" fmla="*/ 4449185 h 6858000"/>
              <a:gd name="connsiteX121-625" fmla="*/ 5957504 w 6128435"/>
              <a:gd name="connsiteY121-626" fmla="*/ 4465911 h 6858000"/>
              <a:gd name="connsiteX122-627" fmla="*/ 5964689 w 6128435"/>
              <a:gd name="connsiteY122-628" fmla="*/ 4468532 h 6858000"/>
              <a:gd name="connsiteX123-629" fmla="*/ 5967062 w 6128435"/>
              <a:gd name="connsiteY123-630" fmla="*/ 4479923 h 6858000"/>
              <a:gd name="connsiteX124-631" fmla="*/ 5968960 w 6128435"/>
              <a:gd name="connsiteY124-632" fmla="*/ 4482655 h 6858000"/>
              <a:gd name="connsiteX125-633" fmla="*/ 5978567 w 6128435"/>
              <a:gd name="connsiteY125-634" fmla="*/ 4498605 h 6858000"/>
              <a:gd name="connsiteX126-635" fmla="*/ 5967676 w 6128435"/>
              <a:gd name="connsiteY126-636" fmla="*/ 4540140 h 6858000"/>
              <a:gd name="connsiteX127-637" fmla="*/ 5980106 w 6128435"/>
              <a:gd name="connsiteY127-638" fmla="*/ 4585087 h 6858000"/>
              <a:gd name="connsiteX128-639" fmla="*/ 5986918 w 6128435"/>
              <a:gd name="connsiteY128-640" fmla="*/ 4764836 h 6858000"/>
              <a:gd name="connsiteX129-641" fmla="*/ 6013516 w 6128435"/>
              <a:gd name="connsiteY129-642" fmla="*/ 4786619 h 6858000"/>
              <a:gd name="connsiteX130-643" fmla="*/ 6025404 w 6128435"/>
              <a:gd name="connsiteY130-644" fmla="*/ 4858148 h 6858000"/>
              <a:gd name="connsiteX131-645" fmla="*/ 6007749 w 6128435"/>
              <a:gd name="connsiteY131-646" fmla="*/ 4964715 h 6858000"/>
              <a:gd name="connsiteX132-647" fmla="*/ 6005269 w 6128435"/>
              <a:gd name="connsiteY132-648" fmla="*/ 5150567 h 6858000"/>
              <a:gd name="connsiteX133-649" fmla="*/ 6001127 w 6128435"/>
              <a:gd name="connsiteY133-650" fmla="*/ 5164609 h 6858000"/>
              <a:gd name="connsiteX134-651" fmla="*/ 5996647 w 6128435"/>
              <a:gd name="connsiteY134-652" fmla="*/ 5185640 h 6858000"/>
              <a:gd name="connsiteX135-653" fmla="*/ 5998514 w 6128435"/>
              <a:gd name="connsiteY135-654" fmla="*/ 5189673 h 6858000"/>
              <a:gd name="connsiteX136-655" fmla="*/ 5995970 w 6128435"/>
              <a:gd name="connsiteY136-656" fmla="*/ 5221547 h 6858000"/>
              <a:gd name="connsiteX137-657" fmla="*/ 5997218 w 6128435"/>
              <a:gd name="connsiteY137-658" fmla="*/ 5222031 h 6858000"/>
              <a:gd name="connsiteX138-659" fmla="*/ 6002116 w 6128435"/>
              <a:gd name="connsiteY138-660" fmla="*/ 5231223 h 6858000"/>
              <a:gd name="connsiteX139-661" fmla="*/ 6008541 w 6128435"/>
              <a:gd name="connsiteY139-662" fmla="*/ 5248680 h 6858000"/>
              <a:gd name="connsiteX140-663" fmla="*/ 6039260 w 6128435"/>
              <a:gd name="connsiteY140-664" fmla="*/ 5289518 h 6858000"/>
              <a:gd name="connsiteX141-665" fmla="*/ 6036748 w 6128435"/>
              <a:gd name="connsiteY141-666" fmla="*/ 5322752 h 6858000"/>
              <a:gd name="connsiteX142-667" fmla="*/ 6036943 w 6128435"/>
              <a:gd name="connsiteY142-668" fmla="*/ 5329480 h 6858000"/>
              <a:gd name="connsiteX143-669" fmla="*/ 6037236 w 6128435"/>
              <a:gd name="connsiteY143-670" fmla="*/ 5329634 h 6858000"/>
              <a:gd name="connsiteX144-671" fmla="*/ 6038019 w 6128435"/>
              <a:gd name="connsiteY144-672" fmla="*/ 5336764 h 6858000"/>
              <a:gd name="connsiteX145-673" fmla="*/ 6037298 w 6128435"/>
              <a:gd name="connsiteY145-674" fmla="*/ 5341753 h 6858000"/>
              <a:gd name="connsiteX146-675" fmla="*/ 6037677 w 6128435"/>
              <a:gd name="connsiteY146-676" fmla="*/ 5354807 h 6858000"/>
              <a:gd name="connsiteX147-677" fmla="*/ 6039728 w 6128435"/>
              <a:gd name="connsiteY147-678" fmla="*/ 5359416 h 6858000"/>
              <a:gd name="connsiteX148-679" fmla="*/ 6043311 w 6128435"/>
              <a:gd name="connsiteY148-680" fmla="*/ 5361407 h 6858000"/>
              <a:gd name="connsiteX149-681" fmla="*/ 6042954 w 6128435"/>
              <a:gd name="connsiteY149-682" fmla="*/ 5362576 h 6858000"/>
              <a:gd name="connsiteX150-683" fmla="*/ 6053435 w 6128435"/>
              <a:gd name="connsiteY150-684" fmla="*/ 5387547 h 6858000"/>
              <a:gd name="connsiteX151-685" fmla="*/ 6065933 w 6128435"/>
              <a:gd name="connsiteY151-686" fmla="*/ 5443002 h 6858000"/>
              <a:gd name="connsiteX152-687" fmla="*/ 6068640 w 6128435"/>
              <a:gd name="connsiteY152-688" fmla="*/ 5474503 h 6858000"/>
              <a:gd name="connsiteX153-689" fmla="*/ 6080922 w 6128435"/>
              <a:gd name="connsiteY153-690" fmla="*/ 5561070 h 6858000"/>
              <a:gd name="connsiteX154-691" fmla="*/ 6096949 w 6128435"/>
              <a:gd name="connsiteY154-692" fmla="*/ 5648179 h 6858000"/>
              <a:gd name="connsiteX155-693" fmla="*/ 6125703 w 6128435"/>
              <a:gd name="connsiteY155-694" fmla="*/ 5692894 h 6858000"/>
              <a:gd name="connsiteX156-695" fmla="*/ 6126670 w 6128435"/>
              <a:gd name="connsiteY156-696" fmla="*/ 5697882 h 6858000"/>
              <a:gd name="connsiteX157-697" fmla="*/ 6124061 w 6128435"/>
              <a:gd name="connsiteY157-698" fmla="*/ 5710294 h 6858000"/>
              <a:gd name="connsiteX158-699" fmla="*/ 6122213 w 6128435"/>
              <a:gd name="connsiteY158-700" fmla="*/ 5714762 h 6858000"/>
              <a:gd name="connsiteX159-701" fmla="*/ 6121353 w 6128435"/>
              <a:gd name="connsiteY159-702" fmla="*/ 5721725 h 6858000"/>
              <a:gd name="connsiteX160-703" fmla="*/ 6121607 w 6128435"/>
              <a:gd name="connsiteY160-704" fmla="*/ 5721959 h 6858000"/>
              <a:gd name="connsiteX161-705" fmla="*/ 6120262 w 6128435"/>
              <a:gd name="connsiteY161-706" fmla="*/ 5728358 h 6858000"/>
              <a:gd name="connsiteX162-707" fmla="*/ 6110194 w 6128435"/>
              <a:gd name="connsiteY162-708" fmla="*/ 5758853 h 6858000"/>
              <a:gd name="connsiteX163-709" fmla="*/ 6127519 w 6128435"/>
              <a:gd name="connsiteY163-710" fmla="*/ 5865775 h 6858000"/>
              <a:gd name="connsiteX164-711" fmla="*/ 6128435 w 6128435"/>
              <a:gd name="connsiteY164-712" fmla="*/ 5870164 h 6858000"/>
              <a:gd name="connsiteX165-713" fmla="*/ 6119217 w 6128435"/>
              <a:gd name="connsiteY165-714" fmla="*/ 5888542 h 6858000"/>
              <a:gd name="connsiteX166-715" fmla="*/ 6115966 w 6128435"/>
              <a:gd name="connsiteY166-716" fmla="*/ 5898387 h 6858000"/>
              <a:gd name="connsiteX167-717" fmla="*/ 6111924 w 6128435"/>
              <a:gd name="connsiteY167-718" fmla="*/ 5900444 h 6858000"/>
              <a:gd name="connsiteX168-719" fmla="*/ 6108716 w 6128435"/>
              <a:gd name="connsiteY168-720" fmla="*/ 5915345 h 6858000"/>
              <a:gd name="connsiteX169-721" fmla="*/ 6109524 w 6128435"/>
              <a:gd name="connsiteY169-722" fmla="*/ 5917328 h 6858000"/>
              <a:gd name="connsiteX170-723" fmla="*/ 6102493 w 6128435"/>
              <a:gd name="connsiteY170-724" fmla="*/ 5928602 h 6858000"/>
              <a:gd name="connsiteX171-725" fmla="*/ 6056863 w 6128435"/>
              <a:gd name="connsiteY171-726" fmla="*/ 6000643 h 6858000"/>
              <a:gd name="connsiteX172-727" fmla="*/ 6045436 w 6128435"/>
              <a:gd name="connsiteY172-728" fmla="*/ 6124480 h 6858000"/>
              <a:gd name="connsiteX173-729" fmla="*/ 6030489 w 6128435"/>
              <a:gd name="connsiteY173-730" fmla="*/ 6317666 h 6858000"/>
              <a:gd name="connsiteX174-731" fmla="*/ 6007492 w 6128435"/>
              <a:gd name="connsiteY174-732" fmla="*/ 6440818 h 6858000"/>
              <a:gd name="connsiteX175-733" fmla="*/ 6009467 w 6128435"/>
              <a:gd name="connsiteY175-734" fmla="*/ 6487076 h 6858000"/>
              <a:gd name="connsiteX176-735" fmla="*/ 5995064 w 6128435"/>
              <a:gd name="connsiteY176-736" fmla="*/ 6540791 h 6858000"/>
              <a:gd name="connsiteX177-737" fmla="*/ 5996309 w 6128435"/>
              <a:gd name="connsiteY177-738" fmla="*/ 6543961 h 6858000"/>
              <a:gd name="connsiteX178-739" fmla="*/ 5996048 w 6128435"/>
              <a:gd name="connsiteY178-740" fmla="*/ 6555444 h 6858000"/>
              <a:gd name="connsiteX179-741" fmla="*/ 6002524 w 6128435"/>
              <a:gd name="connsiteY179-742" fmla="*/ 6560188 h 6858000"/>
              <a:gd name="connsiteX180-743" fmla="*/ 6006823 w 6128435"/>
              <a:gd name="connsiteY180-744" fmla="*/ 6578546 h 6858000"/>
              <a:gd name="connsiteX181-745" fmla="*/ 6004510 w 6128435"/>
              <a:gd name="connsiteY181-746" fmla="*/ 6599256 h 6858000"/>
              <a:gd name="connsiteX182-747" fmla="*/ 5986207 w 6128435"/>
              <a:gd name="connsiteY182-748" fmla="*/ 6695855 h 6858000"/>
              <a:gd name="connsiteX183-749" fmla="*/ 5979428 w 6128435"/>
              <a:gd name="connsiteY183-750" fmla="*/ 6754678 h 6858000"/>
              <a:gd name="connsiteX184-751" fmla="*/ 5983398 w 6128435"/>
              <a:gd name="connsiteY184-752" fmla="*/ 6778641 h 6858000"/>
              <a:gd name="connsiteX185-753" fmla="*/ 5984543 w 6128435"/>
              <a:gd name="connsiteY185-754" fmla="*/ 6811016 h 6858000"/>
              <a:gd name="connsiteX186-755" fmla="*/ 5981802 w 6128435"/>
              <a:gd name="connsiteY186-756" fmla="*/ 6838578 h 6858000"/>
              <a:gd name="connsiteX187-757" fmla="*/ 5979671 w 6128435"/>
              <a:gd name="connsiteY187-758" fmla="*/ 6858000 h 6858000"/>
              <a:gd name="connsiteX188-759" fmla="*/ 0 w 6128435"/>
              <a:gd name="connsiteY188-760" fmla="*/ 6858000 h 6858000"/>
              <a:gd name="connsiteX189-761" fmla="*/ 0 w 6128435"/>
              <a:gd name="connsiteY189-762" fmla="*/ 0 h 6858000"/>
              <a:gd name="connsiteX0-763" fmla="*/ 0 w 6128435"/>
              <a:gd name="connsiteY0-764" fmla="*/ 0 h 6858000"/>
              <a:gd name="connsiteX1-765" fmla="*/ 4965888 w 6128435"/>
              <a:gd name="connsiteY1-766" fmla="*/ 0 h 6858000"/>
              <a:gd name="connsiteX2-767" fmla="*/ 4967767 w 6128435"/>
              <a:gd name="connsiteY2-768" fmla="*/ 7930 h 6858000"/>
              <a:gd name="connsiteX3-769" fmla="*/ 4979444 w 6128435"/>
              <a:gd name="connsiteY3-770" fmla="*/ 43921 h 6858000"/>
              <a:gd name="connsiteX4-771" fmla="*/ 5021173 w 6128435"/>
              <a:gd name="connsiteY4-772" fmla="*/ 123738 h 6858000"/>
              <a:gd name="connsiteX5-773" fmla="*/ 5075458 w 6128435"/>
              <a:gd name="connsiteY5-774" fmla="*/ 264355 h 6858000"/>
              <a:gd name="connsiteX6-775" fmla="*/ 5081175 w 6128435"/>
              <a:gd name="connsiteY6-776" fmla="*/ 277448 h 6858000"/>
              <a:gd name="connsiteX7-777" fmla="*/ 5097011 w 6128435"/>
              <a:gd name="connsiteY7-778" fmla="*/ 355616 h 6858000"/>
              <a:gd name="connsiteX8-779" fmla="*/ 5130982 w 6128435"/>
              <a:gd name="connsiteY8-780" fmla="*/ 412030 h 6858000"/>
              <a:gd name="connsiteX9-781" fmla="*/ 5153000 w 6128435"/>
              <a:gd name="connsiteY9-782" fmla="*/ 507134 h 6858000"/>
              <a:gd name="connsiteX10-783" fmla="*/ 5171282 w 6128435"/>
              <a:gd name="connsiteY10-784" fmla="*/ 602071 h 6858000"/>
              <a:gd name="connsiteX11-785" fmla="*/ 5176196 w 6128435"/>
              <a:gd name="connsiteY11-786" fmla="*/ 636822 h 6858000"/>
              <a:gd name="connsiteX12-787" fmla="*/ 5201957 w 6128435"/>
              <a:gd name="connsiteY12-788" fmla="*/ 736835 h 6858000"/>
              <a:gd name="connsiteX13-789" fmla="*/ 5185452 w 6128435"/>
              <a:gd name="connsiteY13-790" fmla="*/ 745392 h 6858000"/>
              <a:gd name="connsiteX14-791" fmla="*/ 5189051 w 6128435"/>
              <a:gd name="connsiteY14-792" fmla="*/ 782518 h 6858000"/>
              <a:gd name="connsiteX15-793" fmla="*/ 5210428 w 6128435"/>
              <a:gd name="connsiteY15-794" fmla="*/ 815772 h 6858000"/>
              <a:gd name="connsiteX16-795" fmla="*/ 5221088 w 6128435"/>
              <a:gd name="connsiteY16-796" fmla="*/ 860193 h 6858000"/>
              <a:gd name="connsiteX17-797" fmla="*/ 5227653 w 6128435"/>
              <a:gd name="connsiteY17-798" fmla="*/ 886709 h 6858000"/>
              <a:gd name="connsiteX18-799" fmla="*/ 5230806 w 6128435"/>
              <a:gd name="connsiteY18-800" fmla="*/ 961354 h 6858000"/>
              <a:gd name="connsiteX19-801" fmla="*/ 5201018 w 6128435"/>
              <a:gd name="connsiteY19-802" fmla="*/ 1095027 h 6858000"/>
              <a:gd name="connsiteX20-803" fmla="*/ 5202153 w 6128435"/>
              <a:gd name="connsiteY20-804" fmla="*/ 1133224 h 6858000"/>
              <a:gd name="connsiteX21-805" fmla="*/ 5207370 w 6128435"/>
              <a:gd name="connsiteY21-806" fmla="*/ 1138097 h 6858000"/>
              <a:gd name="connsiteX22-807" fmla="*/ 5189234 w 6128435"/>
              <a:gd name="connsiteY22-808" fmla="*/ 1193495 h 6858000"/>
              <a:gd name="connsiteX23-809" fmla="*/ 5202769 w 6128435"/>
              <a:gd name="connsiteY23-810" fmla="*/ 1269450 h 6858000"/>
              <a:gd name="connsiteX24-811" fmla="*/ 5225968 w 6128435"/>
              <a:gd name="connsiteY24-812" fmla="*/ 1357994 h 6858000"/>
              <a:gd name="connsiteX25-813" fmla="*/ 5233819 w 6128435"/>
              <a:gd name="connsiteY25-814" fmla="*/ 1380922 h 6858000"/>
              <a:gd name="connsiteX26-815" fmla="*/ 5237226 w 6128435"/>
              <a:gd name="connsiteY26-816" fmla="*/ 1441327 h 6858000"/>
              <a:gd name="connsiteX27-817" fmla="*/ 5244434 w 6128435"/>
              <a:gd name="connsiteY27-818" fmla="*/ 1580810 h 6858000"/>
              <a:gd name="connsiteX28-819" fmla="*/ 5251453 w 6128435"/>
              <a:gd name="connsiteY28-820" fmla="*/ 1583934 h 6858000"/>
              <a:gd name="connsiteX29-821" fmla="*/ 5253136 w 6128435"/>
              <a:gd name="connsiteY29-822" fmla="*/ 1595457 h 6858000"/>
              <a:gd name="connsiteX30-823" fmla="*/ 5254863 w 6128435"/>
              <a:gd name="connsiteY30-824" fmla="*/ 1598311 h 6858000"/>
              <a:gd name="connsiteX31-825" fmla="*/ 5263491 w 6128435"/>
              <a:gd name="connsiteY31-826" fmla="*/ 1614889 h 6858000"/>
              <a:gd name="connsiteX32-827" fmla="*/ 5250095 w 6128435"/>
              <a:gd name="connsiteY32-828" fmla="*/ 1655519 h 6858000"/>
              <a:gd name="connsiteX33-829" fmla="*/ 5259788 w 6128435"/>
              <a:gd name="connsiteY33-830" fmla="*/ 1701198 h 6858000"/>
              <a:gd name="connsiteX34-831" fmla="*/ 5255696 w 6128435"/>
              <a:gd name="connsiteY34-832" fmla="*/ 1880842 h 6858000"/>
              <a:gd name="connsiteX35-833" fmla="*/ 5280947 w 6128435"/>
              <a:gd name="connsiteY35-834" fmla="*/ 1904438 h 6858000"/>
              <a:gd name="connsiteX36-835" fmla="*/ 5288486 w 6128435"/>
              <a:gd name="connsiteY36-836" fmla="*/ 1976575 h 6858000"/>
              <a:gd name="connsiteX37-837" fmla="*/ 5252592 w 6128435"/>
              <a:gd name="connsiteY37-838" fmla="*/ 2092210 h 6858000"/>
              <a:gd name="connsiteX38-839" fmla="*/ 5264303 w 6128435"/>
              <a:gd name="connsiteY38-840" fmla="*/ 2225157 h 6858000"/>
              <a:gd name="connsiteX39-841" fmla="*/ 5254949 w 6128435"/>
              <a:gd name="connsiteY39-842" fmla="*/ 2236160 h 6858000"/>
              <a:gd name="connsiteX40-843" fmla="*/ 5250104 w 6128435"/>
              <a:gd name="connsiteY40-844" fmla="*/ 2249166 h 6858000"/>
              <a:gd name="connsiteX41-845" fmla="*/ 5251214 w 6128435"/>
              <a:gd name="connsiteY41-846" fmla="*/ 2250944 h 6858000"/>
              <a:gd name="connsiteX42-847" fmla="*/ 5250644 w 6128435"/>
              <a:gd name="connsiteY42-848" fmla="*/ 2266619 h 6858000"/>
              <a:gd name="connsiteX43-849" fmla="*/ 5247111 w 6128435"/>
              <a:gd name="connsiteY43-850" fmla="*/ 2269679 h 6858000"/>
              <a:gd name="connsiteX44-851" fmla="*/ 5245653 w 6128435"/>
              <a:gd name="connsiteY44-852" fmla="*/ 2280317 h 6858000"/>
              <a:gd name="connsiteX45-853" fmla="*/ 5239901 w 6128435"/>
              <a:gd name="connsiteY45-854" fmla="*/ 2300961 h 6858000"/>
              <a:gd name="connsiteX46-855" fmla="*/ 5241522 w 6128435"/>
              <a:gd name="connsiteY46-856" fmla="*/ 2305114 h 6858000"/>
              <a:gd name="connsiteX47-857" fmla="*/ 5237050 w 6128435"/>
              <a:gd name="connsiteY47-858" fmla="*/ 2336703 h 6858000"/>
              <a:gd name="connsiteX48-859" fmla="*/ 5238267 w 6128435"/>
              <a:gd name="connsiteY48-860" fmla="*/ 2337277 h 6858000"/>
              <a:gd name="connsiteX49-861" fmla="*/ 5242602 w 6128435"/>
              <a:gd name="connsiteY49-862" fmla="*/ 2346782 h 6858000"/>
              <a:gd name="connsiteX50-863" fmla="*/ 5247963 w 6128435"/>
              <a:gd name="connsiteY50-864" fmla="*/ 2364638 h 6858000"/>
              <a:gd name="connsiteX51-865" fmla="*/ 5276175 w 6128435"/>
              <a:gd name="connsiteY51-866" fmla="*/ 2407515 h 6858000"/>
              <a:gd name="connsiteX52-867" fmla="*/ 5271650 w 6128435"/>
              <a:gd name="connsiteY52-868" fmla="*/ 2440467 h 6858000"/>
              <a:gd name="connsiteX53-869" fmla="*/ 5271438 w 6128435"/>
              <a:gd name="connsiteY53-870" fmla="*/ 2447186 h 6858000"/>
              <a:gd name="connsiteX54-871" fmla="*/ 5271722 w 6128435"/>
              <a:gd name="connsiteY54-872" fmla="*/ 2447359 h 6858000"/>
              <a:gd name="connsiteX55-873" fmla="*/ 5272069 w 6128435"/>
              <a:gd name="connsiteY55-874" fmla="*/ 2454523 h 6858000"/>
              <a:gd name="connsiteX56-875" fmla="*/ 5271049 w 6128435"/>
              <a:gd name="connsiteY56-876" fmla="*/ 2459442 h 6858000"/>
              <a:gd name="connsiteX57-877" fmla="*/ 5270636 w 6128435"/>
              <a:gd name="connsiteY57-878" fmla="*/ 2472481 h 6858000"/>
              <a:gd name="connsiteX58-879" fmla="*/ 5272406 w 6128435"/>
              <a:gd name="connsiteY58-880" fmla="*/ 2477221 h 6858000"/>
              <a:gd name="connsiteX59-881" fmla="*/ 5307538 w 6128435"/>
              <a:gd name="connsiteY59-882" fmla="*/ 2514685 h 6858000"/>
              <a:gd name="connsiteX60-883" fmla="*/ 5337604 w 6128435"/>
              <a:gd name="connsiteY60-884" fmla="*/ 2597632 h 6858000"/>
              <a:gd name="connsiteX61-885" fmla="*/ 5407503 w 6128435"/>
              <a:gd name="connsiteY61-886" fmla="*/ 2786290 h 6858000"/>
              <a:gd name="connsiteX62-887" fmla="*/ 5407356 w 6128435"/>
              <a:gd name="connsiteY62-888" fmla="*/ 2787545 h 6858000"/>
              <a:gd name="connsiteX63-889" fmla="*/ 5411130 w 6128435"/>
              <a:gd name="connsiteY63-890" fmla="*/ 2788640 h 6858000"/>
              <a:gd name="connsiteX64-891" fmla="*/ 5416439 w 6128435"/>
              <a:gd name="connsiteY64-892" fmla="*/ 2805666 h 6858000"/>
              <a:gd name="connsiteX65-893" fmla="*/ 5416589 w 6128435"/>
              <a:gd name="connsiteY65-894" fmla="*/ 2810822 h 6858000"/>
              <a:gd name="connsiteX66-895" fmla="*/ 5418542 w 6128435"/>
              <a:gd name="connsiteY66-896" fmla="*/ 2817745 h 6858000"/>
              <a:gd name="connsiteX67-897" fmla="*/ 5418847 w 6128435"/>
              <a:gd name="connsiteY67-898" fmla="*/ 2817825 h 6858000"/>
              <a:gd name="connsiteX68-899" fmla="*/ 5423364 w 6128435"/>
              <a:gd name="connsiteY68-900" fmla="*/ 2858292 h 6858000"/>
              <a:gd name="connsiteX69-901" fmla="*/ 5479298 w 6128435"/>
              <a:gd name="connsiteY69-902" fmla="*/ 2947791 h 6858000"/>
              <a:gd name="connsiteX70-903" fmla="*/ 5481770 w 6128435"/>
              <a:gd name="connsiteY70-904" fmla="*/ 2951352 h 6858000"/>
              <a:gd name="connsiteX71-905" fmla="*/ 5481013 w 6128435"/>
              <a:gd name="connsiteY71-906" fmla="*/ 2973461 h 6858000"/>
              <a:gd name="connsiteX72-907" fmla="*/ 5482045 w 6128435"/>
              <a:gd name="connsiteY72-908" fmla="*/ 2984371 h 6858000"/>
              <a:gd name="connsiteX73-909" fmla="*/ 5479405 w 6128435"/>
              <a:gd name="connsiteY73-910" fmla="*/ 2988507 h 6858000"/>
              <a:gd name="connsiteX74-911" fmla="*/ 5482415 w 6128435"/>
              <a:gd name="connsiteY74-912" fmla="*/ 3004079 h 6858000"/>
              <a:gd name="connsiteX75-913" fmla="*/ 5483865 w 6128435"/>
              <a:gd name="connsiteY75-914" fmla="*/ 3005467 h 6858000"/>
              <a:gd name="connsiteX76-915" fmla="*/ 5482236 w 6128435"/>
              <a:gd name="connsiteY76-916" fmla="*/ 3019791 h 6858000"/>
              <a:gd name="connsiteX77-917" fmla="*/ 5475895 w 6128435"/>
              <a:gd name="connsiteY77-918" fmla="*/ 3033578 h 6858000"/>
              <a:gd name="connsiteX78-919" fmla="*/ 5477595 w 6128435"/>
              <a:gd name="connsiteY78-920" fmla="*/ 3250534 h 6858000"/>
              <a:gd name="connsiteX79-921" fmla="*/ 5532836 w 6128435"/>
              <a:gd name="connsiteY79-922" fmla="*/ 3353840 h 6858000"/>
              <a:gd name="connsiteX80-923" fmla="*/ 5561229 w 6128435"/>
              <a:gd name="connsiteY80-924" fmla="*/ 3395784 h 6858000"/>
              <a:gd name="connsiteX81-925" fmla="*/ 5589758 w 6128435"/>
              <a:gd name="connsiteY81-926" fmla="*/ 3506453 h 6858000"/>
              <a:gd name="connsiteX82-927" fmla="*/ 5596144 w 6128435"/>
              <a:gd name="connsiteY82-928" fmla="*/ 3534624 h 6858000"/>
              <a:gd name="connsiteX83-929" fmla="*/ 5597750 w 6128435"/>
              <a:gd name="connsiteY83-930" fmla="*/ 3534129 h 6858000"/>
              <a:gd name="connsiteX84-931" fmla="*/ 5599700 w 6128435"/>
              <a:gd name="connsiteY84-932" fmla="*/ 3547221 h 6858000"/>
              <a:gd name="connsiteX85-933" fmla="*/ 5615031 w 6128435"/>
              <a:gd name="connsiteY85-934" fmla="*/ 3557482 h 6858000"/>
              <a:gd name="connsiteX86-935" fmla="*/ 5618377 w 6128435"/>
              <a:gd name="connsiteY86-936" fmla="*/ 3588431 h 6858000"/>
              <a:gd name="connsiteX87-937" fmla="*/ 5612155 w 6128435"/>
              <a:gd name="connsiteY87-938" fmla="*/ 3589869 h 6858000"/>
              <a:gd name="connsiteX88-939" fmla="*/ 5620843 w 6128435"/>
              <a:gd name="connsiteY88-940" fmla="*/ 3606745 h 6858000"/>
              <a:gd name="connsiteX89-941" fmla="*/ 5655472 w 6128435"/>
              <a:gd name="connsiteY89-942" fmla="*/ 3678877 h 6858000"/>
              <a:gd name="connsiteX90-943" fmla="*/ 5680448 w 6128435"/>
              <a:gd name="connsiteY90-944" fmla="*/ 3717760 h 6858000"/>
              <a:gd name="connsiteX91-945" fmla="*/ 5683015 w 6128435"/>
              <a:gd name="connsiteY91-946" fmla="*/ 3762025 h 6858000"/>
              <a:gd name="connsiteX92-947" fmla="*/ 5696643 w 6128435"/>
              <a:gd name="connsiteY92-948" fmla="*/ 3773888 h 6858000"/>
              <a:gd name="connsiteX93-949" fmla="*/ 5699203 w 6128435"/>
              <a:gd name="connsiteY93-950" fmla="*/ 3775823 h 6858000"/>
              <a:gd name="connsiteX94-951" fmla="*/ 5704824 w 6128435"/>
              <a:gd name="connsiteY94-952" fmla="*/ 3785966 h 6858000"/>
              <a:gd name="connsiteX95-953" fmla="*/ 5712204 w 6128435"/>
              <a:gd name="connsiteY95-954" fmla="*/ 3785830 h 6858000"/>
              <a:gd name="connsiteX96-955" fmla="*/ 5724816 w 6128435"/>
              <a:gd name="connsiteY96-956" fmla="*/ 3798949 h 6858000"/>
              <a:gd name="connsiteX97-957" fmla="*/ 5733539 w 6128435"/>
              <a:gd name="connsiteY97-958" fmla="*/ 3818457 h 6858000"/>
              <a:gd name="connsiteX98-959" fmla="*/ 5768491 w 6128435"/>
              <a:gd name="connsiteY98-960" fmla="*/ 3914399 h 6858000"/>
              <a:gd name="connsiteX99-961" fmla="*/ 5793123 w 6128435"/>
              <a:gd name="connsiteY99-962" fmla="*/ 3969952 h 6858000"/>
              <a:gd name="connsiteX100-963" fmla="*/ 5808321 w 6128435"/>
              <a:gd name="connsiteY100-964" fmla="*/ 3988153 h 6858000"/>
              <a:gd name="connsiteX101-965" fmla="*/ 5825621 w 6128435"/>
              <a:gd name="connsiteY101-966" fmla="*/ 4015525 h 6858000"/>
              <a:gd name="connsiteX102-967" fmla="*/ 5860672 w 6128435"/>
              <a:gd name="connsiteY102-968" fmla="*/ 4061579 h 6858000"/>
              <a:gd name="connsiteX103-969" fmla="*/ 5872173 w 6128435"/>
              <a:gd name="connsiteY103-970" fmla="*/ 4088497 h 6858000"/>
              <a:gd name="connsiteX104-971" fmla="*/ 5883705 w 6128435"/>
              <a:gd name="connsiteY104-972" fmla="*/ 4101899 h 6858000"/>
              <a:gd name="connsiteX105-973" fmla="*/ 5885314 w 6128435"/>
              <a:gd name="connsiteY105-974" fmla="*/ 4108387 h 6858000"/>
              <a:gd name="connsiteX106-975" fmla="*/ 5894095 w 6128435"/>
              <a:gd name="connsiteY106-976" fmla="*/ 4128857 h 6858000"/>
              <a:gd name="connsiteX107-977" fmla="*/ 5898339 w 6128435"/>
              <a:gd name="connsiteY107-978" fmla="*/ 4140800 h 6858000"/>
              <a:gd name="connsiteX108-979" fmla="*/ 5899734 w 6128435"/>
              <a:gd name="connsiteY108-980" fmla="*/ 4145632 h 6858000"/>
              <a:gd name="connsiteX109-981" fmla="*/ 5897098 w 6128435"/>
              <a:gd name="connsiteY109-982" fmla="*/ 4157819 h 6858000"/>
              <a:gd name="connsiteX110-983" fmla="*/ 5904495 w 6128435"/>
              <a:gd name="connsiteY110-984" fmla="*/ 4170854 h 6858000"/>
              <a:gd name="connsiteX111-985" fmla="*/ 5903513 w 6128435"/>
              <a:gd name="connsiteY111-986" fmla="*/ 4187661 h 6858000"/>
              <a:gd name="connsiteX112-987" fmla="*/ 5917114 w 6128435"/>
              <a:gd name="connsiteY112-988" fmla="*/ 4213096 h 6858000"/>
              <a:gd name="connsiteX113-989" fmla="*/ 5921153 w 6128435"/>
              <a:gd name="connsiteY113-990" fmla="*/ 4236222 h 6858000"/>
              <a:gd name="connsiteX114-991" fmla="*/ 5924233 w 6128435"/>
              <a:gd name="connsiteY114-992" fmla="*/ 4242060 h 6858000"/>
              <a:gd name="connsiteX115-993" fmla="*/ 5923742 w 6128435"/>
              <a:gd name="connsiteY115-994" fmla="*/ 4265435 h 6858000"/>
              <a:gd name="connsiteX116-995" fmla="*/ 5928910 w 6128435"/>
              <a:gd name="connsiteY116-996" fmla="*/ 4300973 h 6858000"/>
              <a:gd name="connsiteX117-997" fmla="*/ 5939320 w 6128435"/>
              <a:gd name="connsiteY117-998" fmla="*/ 4340435 h 6858000"/>
              <a:gd name="connsiteX118-999" fmla="*/ 5946705 w 6128435"/>
              <a:gd name="connsiteY118-1000" fmla="*/ 4428051 h 6858000"/>
              <a:gd name="connsiteX119-1001" fmla="*/ 5949261 w 6128435"/>
              <a:gd name="connsiteY119-1002" fmla="*/ 4449185 h 6858000"/>
              <a:gd name="connsiteX120-1003" fmla="*/ 5957504 w 6128435"/>
              <a:gd name="connsiteY120-1004" fmla="*/ 4465911 h 6858000"/>
              <a:gd name="connsiteX121-1005" fmla="*/ 5964689 w 6128435"/>
              <a:gd name="connsiteY121-1006" fmla="*/ 4468532 h 6858000"/>
              <a:gd name="connsiteX122-1007" fmla="*/ 5967062 w 6128435"/>
              <a:gd name="connsiteY122-1008" fmla="*/ 4479923 h 6858000"/>
              <a:gd name="connsiteX123-1009" fmla="*/ 5968960 w 6128435"/>
              <a:gd name="connsiteY123-1010" fmla="*/ 4482655 h 6858000"/>
              <a:gd name="connsiteX124-1011" fmla="*/ 5978567 w 6128435"/>
              <a:gd name="connsiteY124-1012" fmla="*/ 4498605 h 6858000"/>
              <a:gd name="connsiteX125-1013" fmla="*/ 5967676 w 6128435"/>
              <a:gd name="connsiteY125-1014" fmla="*/ 4540140 h 6858000"/>
              <a:gd name="connsiteX126-1015" fmla="*/ 5980106 w 6128435"/>
              <a:gd name="connsiteY126-1016" fmla="*/ 4585087 h 6858000"/>
              <a:gd name="connsiteX127-1017" fmla="*/ 5986918 w 6128435"/>
              <a:gd name="connsiteY127-1018" fmla="*/ 4764836 h 6858000"/>
              <a:gd name="connsiteX128-1019" fmla="*/ 6013516 w 6128435"/>
              <a:gd name="connsiteY128-1020" fmla="*/ 4786619 h 6858000"/>
              <a:gd name="connsiteX129-1021" fmla="*/ 6025404 w 6128435"/>
              <a:gd name="connsiteY129-1022" fmla="*/ 4858148 h 6858000"/>
              <a:gd name="connsiteX130-1023" fmla="*/ 6007749 w 6128435"/>
              <a:gd name="connsiteY130-1024" fmla="*/ 4964715 h 6858000"/>
              <a:gd name="connsiteX131-1025" fmla="*/ 6005269 w 6128435"/>
              <a:gd name="connsiteY131-1026" fmla="*/ 5150567 h 6858000"/>
              <a:gd name="connsiteX132-1027" fmla="*/ 6001127 w 6128435"/>
              <a:gd name="connsiteY132-1028" fmla="*/ 5164609 h 6858000"/>
              <a:gd name="connsiteX133-1029" fmla="*/ 5996647 w 6128435"/>
              <a:gd name="connsiteY133-1030" fmla="*/ 5185640 h 6858000"/>
              <a:gd name="connsiteX134-1031" fmla="*/ 5998514 w 6128435"/>
              <a:gd name="connsiteY134-1032" fmla="*/ 5189673 h 6858000"/>
              <a:gd name="connsiteX135-1033" fmla="*/ 5995970 w 6128435"/>
              <a:gd name="connsiteY135-1034" fmla="*/ 5221547 h 6858000"/>
              <a:gd name="connsiteX136-1035" fmla="*/ 5997218 w 6128435"/>
              <a:gd name="connsiteY136-1036" fmla="*/ 5222031 h 6858000"/>
              <a:gd name="connsiteX137-1037" fmla="*/ 6002116 w 6128435"/>
              <a:gd name="connsiteY137-1038" fmla="*/ 5231223 h 6858000"/>
              <a:gd name="connsiteX138-1039" fmla="*/ 6008541 w 6128435"/>
              <a:gd name="connsiteY138-1040" fmla="*/ 5248680 h 6858000"/>
              <a:gd name="connsiteX139-1041" fmla="*/ 6039260 w 6128435"/>
              <a:gd name="connsiteY139-1042" fmla="*/ 5289518 h 6858000"/>
              <a:gd name="connsiteX140-1043" fmla="*/ 6036748 w 6128435"/>
              <a:gd name="connsiteY140-1044" fmla="*/ 5322752 h 6858000"/>
              <a:gd name="connsiteX141-1045" fmla="*/ 6036943 w 6128435"/>
              <a:gd name="connsiteY141-1046" fmla="*/ 5329480 h 6858000"/>
              <a:gd name="connsiteX142-1047" fmla="*/ 6037236 w 6128435"/>
              <a:gd name="connsiteY142-1048" fmla="*/ 5329634 h 6858000"/>
              <a:gd name="connsiteX143-1049" fmla="*/ 6038019 w 6128435"/>
              <a:gd name="connsiteY143-1050" fmla="*/ 5336764 h 6858000"/>
              <a:gd name="connsiteX144-1051" fmla="*/ 6037298 w 6128435"/>
              <a:gd name="connsiteY144-1052" fmla="*/ 5341753 h 6858000"/>
              <a:gd name="connsiteX145-1053" fmla="*/ 6037677 w 6128435"/>
              <a:gd name="connsiteY145-1054" fmla="*/ 5354807 h 6858000"/>
              <a:gd name="connsiteX146-1055" fmla="*/ 6039728 w 6128435"/>
              <a:gd name="connsiteY146-1056" fmla="*/ 5359416 h 6858000"/>
              <a:gd name="connsiteX147-1057" fmla="*/ 6043311 w 6128435"/>
              <a:gd name="connsiteY147-1058" fmla="*/ 5361407 h 6858000"/>
              <a:gd name="connsiteX148-1059" fmla="*/ 6042954 w 6128435"/>
              <a:gd name="connsiteY148-1060" fmla="*/ 5362576 h 6858000"/>
              <a:gd name="connsiteX149-1061" fmla="*/ 6053435 w 6128435"/>
              <a:gd name="connsiteY149-1062" fmla="*/ 5387547 h 6858000"/>
              <a:gd name="connsiteX150-1063" fmla="*/ 6065933 w 6128435"/>
              <a:gd name="connsiteY150-1064" fmla="*/ 5443002 h 6858000"/>
              <a:gd name="connsiteX151-1065" fmla="*/ 6068640 w 6128435"/>
              <a:gd name="connsiteY151-1066" fmla="*/ 5474503 h 6858000"/>
              <a:gd name="connsiteX152-1067" fmla="*/ 6080922 w 6128435"/>
              <a:gd name="connsiteY152-1068" fmla="*/ 5561070 h 6858000"/>
              <a:gd name="connsiteX153-1069" fmla="*/ 6096949 w 6128435"/>
              <a:gd name="connsiteY153-1070" fmla="*/ 5648179 h 6858000"/>
              <a:gd name="connsiteX154-1071" fmla="*/ 6125703 w 6128435"/>
              <a:gd name="connsiteY154-1072" fmla="*/ 5692894 h 6858000"/>
              <a:gd name="connsiteX155-1073" fmla="*/ 6126670 w 6128435"/>
              <a:gd name="connsiteY155-1074" fmla="*/ 5697882 h 6858000"/>
              <a:gd name="connsiteX156-1075" fmla="*/ 6124061 w 6128435"/>
              <a:gd name="connsiteY156-1076" fmla="*/ 5710294 h 6858000"/>
              <a:gd name="connsiteX157-1077" fmla="*/ 6122213 w 6128435"/>
              <a:gd name="connsiteY157-1078" fmla="*/ 5714762 h 6858000"/>
              <a:gd name="connsiteX158-1079" fmla="*/ 6121353 w 6128435"/>
              <a:gd name="connsiteY158-1080" fmla="*/ 5721725 h 6858000"/>
              <a:gd name="connsiteX159-1081" fmla="*/ 6121607 w 6128435"/>
              <a:gd name="connsiteY159-1082" fmla="*/ 5721959 h 6858000"/>
              <a:gd name="connsiteX160-1083" fmla="*/ 6120262 w 6128435"/>
              <a:gd name="connsiteY160-1084" fmla="*/ 5728358 h 6858000"/>
              <a:gd name="connsiteX161-1085" fmla="*/ 6110194 w 6128435"/>
              <a:gd name="connsiteY161-1086" fmla="*/ 5758853 h 6858000"/>
              <a:gd name="connsiteX162-1087" fmla="*/ 6127519 w 6128435"/>
              <a:gd name="connsiteY162-1088" fmla="*/ 5865775 h 6858000"/>
              <a:gd name="connsiteX163-1089" fmla="*/ 6128435 w 6128435"/>
              <a:gd name="connsiteY163-1090" fmla="*/ 5870164 h 6858000"/>
              <a:gd name="connsiteX164-1091" fmla="*/ 6119217 w 6128435"/>
              <a:gd name="connsiteY164-1092" fmla="*/ 5888542 h 6858000"/>
              <a:gd name="connsiteX165-1093" fmla="*/ 6115966 w 6128435"/>
              <a:gd name="connsiteY165-1094" fmla="*/ 5898387 h 6858000"/>
              <a:gd name="connsiteX166-1095" fmla="*/ 6111924 w 6128435"/>
              <a:gd name="connsiteY166-1096" fmla="*/ 5900444 h 6858000"/>
              <a:gd name="connsiteX167-1097" fmla="*/ 6108716 w 6128435"/>
              <a:gd name="connsiteY167-1098" fmla="*/ 5915345 h 6858000"/>
              <a:gd name="connsiteX168-1099" fmla="*/ 6109524 w 6128435"/>
              <a:gd name="connsiteY168-1100" fmla="*/ 5917328 h 6858000"/>
              <a:gd name="connsiteX169-1101" fmla="*/ 6102493 w 6128435"/>
              <a:gd name="connsiteY169-1102" fmla="*/ 5928602 h 6858000"/>
              <a:gd name="connsiteX170-1103" fmla="*/ 6056863 w 6128435"/>
              <a:gd name="connsiteY170-1104" fmla="*/ 6000643 h 6858000"/>
              <a:gd name="connsiteX171-1105" fmla="*/ 6045436 w 6128435"/>
              <a:gd name="connsiteY171-1106" fmla="*/ 6124480 h 6858000"/>
              <a:gd name="connsiteX172-1107" fmla="*/ 6030489 w 6128435"/>
              <a:gd name="connsiteY172-1108" fmla="*/ 6317666 h 6858000"/>
              <a:gd name="connsiteX173-1109" fmla="*/ 6007492 w 6128435"/>
              <a:gd name="connsiteY173-1110" fmla="*/ 6440818 h 6858000"/>
              <a:gd name="connsiteX174-1111" fmla="*/ 6009467 w 6128435"/>
              <a:gd name="connsiteY174-1112" fmla="*/ 6487076 h 6858000"/>
              <a:gd name="connsiteX175-1113" fmla="*/ 5995064 w 6128435"/>
              <a:gd name="connsiteY175-1114" fmla="*/ 6540791 h 6858000"/>
              <a:gd name="connsiteX176-1115" fmla="*/ 5996309 w 6128435"/>
              <a:gd name="connsiteY176-1116" fmla="*/ 6543961 h 6858000"/>
              <a:gd name="connsiteX177-1117" fmla="*/ 5996048 w 6128435"/>
              <a:gd name="connsiteY177-1118" fmla="*/ 6555444 h 6858000"/>
              <a:gd name="connsiteX178-1119" fmla="*/ 6002524 w 6128435"/>
              <a:gd name="connsiteY178-1120" fmla="*/ 6560188 h 6858000"/>
              <a:gd name="connsiteX179-1121" fmla="*/ 6006823 w 6128435"/>
              <a:gd name="connsiteY179-1122" fmla="*/ 6578546 h 6858000"/>
              <a:gd name="connsiteX180-1123" fmla="*/ 6004510 w 6128435"/>
              <a:gd name="connsiteY180-1124" fmla="*/ 6599256 h 6858000"/>
              <a:gd name="connsiteX181-1125" fmla="*/ 5986207 w 6128435"/>
              <a:gd name="connsiteY181-1126" fmla="*/ 6695855 h 6858000"/>
              <a:gd name="connsiteX182-1127" fmla="*/ 5979428 w 6128435"/>
              <a:gd name="connsiteY182-1128" fmla="*/ 6754678 h 6858000"/>
              <a:gd name="connsiteX183-1129" fmla="*/ 5983398 w 6128435"/>
              <a:gd name="connsiteY183-1130" fmla="*/ 6778641 h 6858000"/>
              <a:gd name="connsiteX184-1131" fmla="*/ 5984543 w 6128435"/>
              <a:gd name="connsiteY184-1132" fmla="*/ 6811016 h 6858000"/>
              <a:gd name="connsiteX185-1133" fmla="*/ 5981802 w 6128435"/>
              <a:gd name="connsiteY185-1134" fmla="*/ 6838578 h 6858000"/>
              <a:gd name="connsiteX186-1135" fmla="*/ 5979671 w 6128435"/>
              <a:gd name="connsiteY186-1136" fmla="*/ 6858000 h 6858000"/>
              <a:gd name="connsiteX187-1137" fmla="*/ 0 w 6128435"/>
              <a:gd name="connsiteY187-1138" fmla="*/ 6858000 h 6858000"/>
              <a:gd name="connsiteX188-1139" fmla="*/ 0 w 6128435"/>
              <a:gd name="connsiteY188-1140" fmla="*/ 0 h 6858000"/>
              <a:gd name="connsiteX0-1141" fmla="*/ 0 w 6128435"/>
              <a:gd name="connsiteY0-1142" fmla="*/ 0 h 6858000"/>
              <a:gd name="connsiteX1-1143" fmla="*/ 4965888 w 6128435"/>
              <a:gd name="connsiteY1-1144" fmla="*/ 0 h 6858000"/>
              <a:gd name="connsiteX2-1145" fmla="*/ 4967767 w 6128435"/>
              <a:gd name="connsiteY2-1146" fmla="*/ 7930 h 6858000"/>
              <a:gd name="connsiteX3-1147" fmla="*/ 4979444 w 6128435"/>
              <a:gd name="connsiteY3-1148" fmla="*/ 43921 h 6858000"/>
              <a:gd name="connsiteX4-1149" fmla="*/ 5021173 w 6128435"/>
              <a:gd name="connsiteY4-1150" fmla="*/ 123738 h 6858000"/>
              <a:gd name="connsiteX5-1151" fmla="*/ 5075458 w 6128435"/>
              <a:gd name="connsiteY5-1152" fmla="*/ 264355 h 6858000"/>
              <a:gd name="connsiteX6-1153" fmla="*/ 5081175 w 6128435"/>
              <a:gd name="connsiteY6-1154" fmla="*/ 277448 h 6858000"/>
              <a:gd name="connsiteX7-1155" fmla="*/ 5097011 w 6128435"/>
              <a:gd name="connsiteY7-1156" fmla="*/ 355616 h 6858000"/>
              <a:gd name="connsiteX8-1157" fmla="*/ 5130982 w 6128435"/>
              <a:gd name="connsiteY8-1158" fmla="*/ 412030 h 6858000"/>
              <a:gd name="connsiteX9-1159" fmla="*/ 5153000 w 6128435"/>
              <a:gd name="connsiteY9-1160" fmla="*/ 507134 h 6858000"/>
              <a:gd name="connsiteX10-1161" fmla="*/ 5171282 w 6128435"/>
              <a:gd name="connsiteY10-1162" fmla="*/ 602071 h 6858000"/>
              <a:gd name="connsiteX11-1163" fmla="*/ 5176196 w 6128435"/>
              <a:gd name="connsiteY11-1164" fmla="*/ 636822 h 6858000"/>
              <a:gd name="connsiteX12-1165" fmla="*/ 5201957 w 6128435"/>
              <a:gd name="connsiteY12-1166" fmla="*/ 736835 h 6858000"/>
              <a:gd name="connsiteX13-1167" fmla="*/ 5185452 w 6128435"/>
              <a:gd name="connsiteY13-1168" fmla="*/ 745392 h 6858000"/>
              <a:gd name="connsiteX14-1169" fmla="*/ 5189051 w 6128435"/>
              <a:gd name="connsiteY14-1170" fmla="*/ 782518 h 6858000"/>
              <a:gd name="connsiteX15-1171" fmla="*/ 5210428 w 6128435"/>
              <a:gd name="connsiteY15-1172" fmla="*/ 815772 h 6858000"/>
              <a:gd name="connsiteX16-1173" fmla="*/ 5221088 w 6128435"/>
              <a:gd name="connsiteY16-1174" fmla="*/ 860193 h 6858000"/>
              <a:gd name="connsiteX17-1175" fmla="*/ 5227653 w 6128435"/>
              <a:gd name="connsiteY17-1176" fmla="*/ 886709 h 6858000"/>
              <a:gd name="connsiteX18-1177" fmla="*/ 5230806 w 6128435"/>
              <a:gd name="connsiteY18-1178" fmla="*/ 961354 h 6858000"/>
              <a:gd name="connsiteX19-1179" fmla="*/ 5201018 w 6128435"/>
              <a:gd name="connsiteY19-1180" fmla="*/ 1095027 h 6858000"/>
              <a:gd name="connsiteX20-1181" fmla="*/ 5202153 w 6128435"/>
              <a:gd name="connsiteY20-1182" fmla="*/ 1133224 h 6858000"/>
              <a:gd name="connsiteX21-1183" fmla="*/ 5207370 w 6128435"/>
              <a:gd name="connsiteY21-1184" fmla="*/ 1138097 h 6858000"/>
              <a:gd name="connsiteX22-1185" fmla="*/ 5189234 w 6128435"/>
              <a:gd name="connsiteY22-1186" fmla="*/ 1193495 h 6858000"/>
              <a:gd name="connsiteX23-1187" fmla="*/ 5202769 w 6128435"/>
              <a:gd name="connsiteY23-1188" fmla="*/ 1269450 h 6858000"/>
              <a:gd name="connsiteX24-1189" fmla="*/ 5225968 w 6128435"/>
              <a:gd name="connsiteY24-1190" fmla="*/ 1357994 h 6858000"/>
              <a:gd name="connsiteX25-1191" fmla="*/ 5233819 w 6128435"/>
              <a:gd name="connsiteY25-1192" fmla="*/ 1380922 h 6858000"/>
              <a:gd name="connsiteX26-1193" fmla="*/ 5237226 w 6128435"/>
              <a:gd name="connsiteY26-1194" fmla="*/ 1441327 h 6858000"/>
              <a:gd name="connsiteX27-1195" fmla="*/ 5244434 w 6128435"/>
              <a:gd name="connsiteY27-1196" fmla="*/ 1580810 h 6858000"/>
              <a:gd name="connsiteX28-1197" fmla="*/ 5251453 w 6128435"/>
              <a:gd name="connsiteY28-1198" fmla="*/ 1583934 h 6858000"/>
              <a:gd name="connsiteX29-1199" fmla="*/ 5253136 w 6128435"/>
              <a:gd name="connsiteY29-1200" fmla="*/ 1595457 h 6858000"/>
              <a:gd name="connsiteX30-1201" fmla="*/ 5254863 w 6128435"/>
              <a:gd name="connsiteY30-1202" fmla="*/ 1598311 h 6858000"/>
              <a:gd name="connsiteX31-1203" fmla="*/ 5263491 w 6128435"/>
              <a:gd name="connsiteY31-1204" fmla="*/ 1614889 h 6858000"/>
              <a:gd name="connsiteX32-1205" fmla="*/ 5250095 w 6128435"/>
              <a:gd name="connsiteY32-1206" fmla="*/ 1655519 h 6858000"/>
              <a:gd name="connsiteX33-1207" fmla="*/ 5259788 w 6128435"/>
              <a:gd name="connsiteY33-1208" fmla="*/ 1701198 h 6858000"/>
              <a:gd name="connsiteX34-1209" fmla="*/ 5255696 w 6128435"/>
              <a:gd name="connsiteY34-1210" fmla="*/ 1880842 h 6858000"/>
              <a:gd name="connsiteX35-1211" fmla="*/ 5280947 w 6128435"/>
              <a:gd name="connsiteY35-1212" fmla="*/ 1904438 h 6858000"/>
              <a:gd name="connsiteX36-1213" fmla="*/ 5288486 w 6128435"/>
              <a:gd name="connsiteY36-1214" fmla="*/ 1976575 h 6858000"/>
              <a:gd name="connsiteX37-1215" fmla="*/ 5252592 w 6128435"/>
              <a:gd name="connsiteY37-1216" fmla="*/ 2092210 h 6858000"/>
              <a:gd name="connsiteX38-1217" fmla="*/ 5264303 w 6128435"/>
              <a:gd name="connsiteY38-1218" fmla="*/ 2225157 h 6858000"/>
              <a:gd name="connsiteX39-1219" fmla="*/ 5254949 w 6128435"/>
              <a:gd name="connsiteY39-1220" fmla="*/ 2236160 h 6858000"/>
              <a:gd name="connsiteX40-1221" fmla="*/ 5250104 w 6128435"/>
              <a:gd name="connsiteY40-1222" fmla="*/ 2249166 h 6858000"/>
              <a:gd name="connsiteX41-1223" fmla="*/ 5251214 w 6128435"/>
              <a:gd name="connsiteY41-1224" fmla="*/ 2250944 h 6858000"/>
              <a:gd name="connsiteX42-1225" fmla="*/ 5250644 w 6128435"/>
              <a:gd name="connsiteY42-1226" fmla="*/ 2266619 h 6858000"/>
              <a:gd name="connsiteX43-1227" fmla="*/ 5247111 w 6128435"/>
              <a:gd name="connsiteY43-1228" fmla="*/ 2269679 h 6858000"/>
              <a:gd name="connsiteX44-1229" fmla="*/ 5245653 w 6128435"/>
              <a:gd name="connsiteY44-1230" fmla="*/ 2280317 h 6858000"/>
              <a:gd name="connsiteX45-1231" fmla="*/ 5239901 w 6128435"/>
              <a:gd name="connsiteY45-1232" fmla="*/ 2300961 h 6858000"/>
              <a:gd name="connsiteX46-1233" fmla="*/ 5241522 w 6128435"/>
              <a:gd name="connsiteY46-1234" fmla="*/ 2305114 h 6858000"/>
              <a:gd name="connsiteX47-1235" fmla="*/ 5237050 w 6128435"/>
              <a:gd name="connsiteY47-1236" fmla="*/ 2336703 h 6858000"/>
              <a:gd name="connsiteX48-1237" fmla="*/ 5238267 w 6128435"/>
              <a:gd name="connsiteY48-1238" fmla="*/ 2337277 h 6858000"/>
              <a:gd name="connsiteX49-1239" fmla="*/ 5242602 w 6128435"/>
              <a:gd name="connsiteY49-1240" fmla="*/ 2346782 h 6858000"/>
              <a:gd name="connsiteX50-1241" fmla="*/ 5247963 w 6128435"/>
              <a:gd name="connsiteY50-1242" fmla="*/ 2364638 h 6858000"/>
              <a:gd name="connsiteX51-1243" fmla="*/ 5276175 w 6128435"/>
              <a:gd name="connsiteY51-1244" fmla="*/ 2407515 h 6858000"/>
              <a:gd name="connsiteX52-1245" fmla="*/ 5271650 w 6128435"/>
              <a:gd name="connsiteY52-1246" fmla="*/ 2440467 h 6858000"/>
              <a:gd name="connsiteX53-1247" fmla="*/ 5271438 w 6128435"/>
              <a:gd name="connsiteY53-1248" fmla="*/ 2447186 h 6858000"/>
              <a:gd name="connsiteX54-1249" fmla="*/ 5271722 w 6128435"/>
              <a:gd name="connsiteY54-1250" fmla="*/ 2447359 h 6858000"/>
              <a:gd name="connsiteX55-1251" fmla="*/ 5272069 w 6128435"/>
              <a:gd name="connsiteY55-1252" fmla="*/ 2454523 h 6858000"/>
              <a:gd name="connsiteX56-1253" fmla="*/ 5271049 w 6128435"/>
              <a:gd name="connsiteY56-1254" fmla="*/ 2459442 h 6858000"/>
              <a:gd name="connsiteX57-1255" fmla="*/ 5270636 w 6128435"/>
              <a:gd name="connsiteY57-1256" fmla="*/ 2472481 h 6858000"/>
              <a:gd name="connsiteX58-1257" fmla="*/ 5272406 w 6128435"/>
              <a:gd name="connsiteY58-1258" fmla="*/ 2477221 h 6858000"/>
              <a:gd name="connsiteX59-1259" fmla="*/ 5307538 w 6128435"/>
              <a:gd name="connsiteY59-1260" fmla="*/ 2514685 h 6858000"/>
              <a:gd name="connsiteX60-1261" fmla="*/ 5337604 w 6128435"/>
              <a:gd name="connsiteY60-1262" fmla="*/ 2597632 h 6858000"/>
              <a:gd name="connsiteX61-1263" fmla="*/ 5407503 w 6128435"/>
              <a:gd name="connsiteY61-1264" fmla="*/ 2786290 h 6858000"/>
              <a:gd name="connsiteX62-1265" fmla="*/ 5407356 w 6128435"/>
              <a:gd name="connsiteY62-1266" fmla="*/ 2787545 h 6858000"/>
              <a:gd name="connsiteX63-1267" fmla="*/ 5411130 w 6128435"/>
              <a:gd name="connsiteY63-1268" fmla="*/ 2788640 h 6858000"/>
              <a:gd name="connsiteX64-1269" fmla="*/ 5416439 w 6128435"/>
              <a:gd name="connsiteY64-1270" fmla="*/ 2805666 h 6858000"/>
              <a:gd name="connsiteX65-1271" fmla="*/ 5416589 w 6128435"/>
              <a:gd name="connsiteY65-1272" fmla="*/ 2810822 h 6858000"/>
              <a:gd name="connsiteX66-1273" fmla="*/ 5418542 w 6128435"/>
              <a:gd name="connsiteY66-1274" fmla="*/ 2817745 h 6858000"/>
              <a:gd name="connsiteX67-1275" fmla="*/ 5418847 w 6128435"/>
              <a:gd name="connsiteY67-1276" fmla="*/ 2817825 h 6858000"/>
              <a:gd name="connsiteX68-1277" fmla="*/ 5423364 w 6128435"/>
              <a:gd name="connsiteY68-1278" fmla="*/ 2858292 h 6858000"/>
              <a:gd name="connsiteX69-1279" fmla="*/ 5479298 w 6128435"/>
              <a:gd name="connsiteY69-1280" fmla="*/ 2947791 h 6858000"/>
              <a:gd name="connsiteX70-1281" fmla="*/ 5481770 w 6128435"/>
              <a:gd name="connsiteY70-1282" fmla="*/ 2951352 h 6858000"/>
              <a:gd name="connsiteX71-1283" fmla="*/ 5481013 w 6128435"/>
              <a:gd name="connsiteY71-1284" fmla="*/ 2973461 h 6858000"/>
              <a:gd name="connsiteX72-1285" fmla="*/ 5482045 w 6128435"/>
              <a:gd name="connsiteY72-1286" fmla="*/ 2984371 h 6858000"/>
              <a:gd name="connsiteX73-1287" fmla="*/ 5479405 w 6128435"/>
              <a:gd name="connsiteY73-1288" fmla="*/ 2988507 h 6858000"/>
              <a:gd name="connsiteX74-1289" fmla="*/ 5482415 w 6128435"/>
              <a:gd name="connsiteY74-1290" fmla="*/ 3004079 h 6858000"/>
              <a:gd name="connsiteX75-1291" fmla="*/ 5483865 w 6128435"/>
              <a:gd name="connsiteY75-1292" fmla="*/ 3005467 h 6858000"/>
              <a:gd name="connsiteX76-1293" fmla="*/ 5482236 w 6128435"/>
              <a:gd name="connsiteY76-1294" fmla="*/ 3019791 h 6858000"/>
              <a:gd name="connsiteX77-1295" fmla="*/ 5475895 w 6128435"/>
              <a:gd name="connsiteY77-1296" fmla="*/ 3033578 h 6858000"/>
              <a:gd name="connsiteX78-1297" fmla="*/ 5477595 w 6128435"/>
              <a:gd name="connsiteY78-1298" fmla="*/ 3250534 h 6858000"/>
              <a:gd name="connsiteX79-1299" fmla="*/ 5532836 w 6128435"/>
              <a:gd name="connsiteY79-1300" fmla="*/ 3353840 h 6858000"/>
              <a:gd name="connsiteX80-1301" fmla="*/ 5561229 w 6128435"/>
              <a:gd name="connsiteY80-1302" fmla="*/ 3395784 h 6858000"/>
              <a:gd name="connsiteX81-1303" fmla="*/ 5589758 w 6128435"/>
              <a:gd name="connsiteY81-1304" fmla="*/ 3506453 h 6858000"/>
              <a:gd name="connsiteX82-1305" fmla="*/ 5596144 w 6128435"/>
              <a:gd name="connsiteY82-1306" fmla="*/ 3534624 h 6858000"/>
              <a:gd name="connsiteX83-1307" fmla="*/ 5597750 w 6128435"/>
              <a:gd name="connsiteY83-1308" fmla="*/ 3534129 h 6858000"/>
              <a:gd name="connsiteX84-1309" fmla="*/ 5599700 w 6128435"/>
              <a:gd name="connsiteY84-1310" fmla="*/ 3547221 h 6858000"/>
              <a:gd name="connsiteX85-1311" fmla="*/ 5615031 w 6128435"/>
              <a:gd name="connsiteY85-1312" fmla="*/ 3557482 h 6858000"/>
              <a:gd name="connsiteX86-1313" fmla="*/ 5618377 w 6128435"/>
              <a:gd name="connsiteY86-1314" fmla="*/ 3588431 h 6858000"/>
              <a:gd name="connsiteX87-1315" fmla="*/ 5612155 w 6128435"/>
              <a:gd name="connsiteY87-1316" fmla="*/ 3589869 h 6858000"/>
              <a:gd name="connsiteX88-1317" fmla="*/ 5620843 w 6128435"/>
              <a:gd name="connsiteY88-1318" fmla="*/ 3606745 h 6858000"/>
              <a:gd name="connsiteX89-1319" fmla="*/ 5655472 w 6128435"/>
              <a:gd name="connsiteY89-1320" fmla="*/ 3678877 h 6858000"/>
              <a:gd name="connsiteX90-1321" fmla="*/ 5680448 w 6128435"/>
              <a:gd name="connsiteY90-1322" fmla="*/ 3717760 h 6858000"/>
              <a:gd name="connsiteX91-1323" fmla="*/ 5683015 w 6128435"/>
              <a:gd name="connsiteY91-1324" fmla="*/ 3762025 h 6858000"/>
              <a:gd name="connsiteX92-1325" fmla="*/ 5696643 w 6128435"/>
              <a:gd name="connsiteY92-1326" fmla="*/ 3773888 h 6858000"/>
              <a:gd name="connsiteX93-1327" fmla="*/ 5699203 w 6128435"/>
              <a:gd name="connsiteY93-1328" fmla="*/ 3775823 h 6858000"/>
              <a:gd name="connsiteX94-1329" fmla="*/ 5704824 w 6128435"/>
              <a:gd name="connsiteY94-1330" fmla="*/ 3785966 h 6858000"/>
              <a:gd name="connsiteX95-1331" fmla="*/ 5712204 w 6128435"/>
              <a:gd name="connsiteY95-1332" fmla="*/ 3785830 h 6858000"/>
              <a:gd name="connsiteX96-1333" fmla="*/ 5724816 w 6128435"/>
              <a:gd name="connsiteY96-1334" fmla="*/ 3798949 h 6858000"/>
              <a:gd name="connsiteX97-1335" fmla="*/ 5733539 w 6128435"/>
              <a:gd name="connsiteY97-1336" fmla="*/ 3818457 h 6858000"/>
              <a:gd name="connsiteX98-1337" fmla="*/ 5768491 w 6128435"/>
              <a:gd name="connsiteY98-1338" fmla="*/ 3914399 h 6858000"/>
              <a:gd name="connsiteX99-1339" fmla="*/ 5793123 w 6128435"/>
              <a:gd name="connsiteY99-1340" fmla="*/ 3969952 h 6858000"/>
              <a:gd name="connsiteX100-1341" fmla="*/ 5808321 w 6128435"/>
              <a:gd name="connsiteY100-1342" fmla="*/ 3988153 h 6858000"/>
              <a:gd name="connsiteX101-1343" fmla="*/ 5825621 w 6128435"/>
              <a:gd name="connsiteY101-1344" fmla="*/ 4015525 h 6858000"/>
              <a:gd name="connsiteX102-1345" fmla="*/ 5860672 w 6128435"/>
              <a:gd name="connsiteY102-1346" fmla="*/ 4061579 h 6858000"/>
              <a:gd name="connsiteX103-1347" fmla="*/ 5872173 w 6128435"/>
              <a:gd name="connsiteY103-1348" fmla="*/ 4088497 h 6858000"/>
              <a:gd name="connsiteX104-1349" fmla="*/ 5883705 w 6128435"/>
              <a:gd name="connsiteY104-1350" fmla="*/ 4101899 h 6858000"/>
              <a:gd name="connsiteX105-1351" fmla="*/ 5885314 w 6128435"/>
              <a:gd name="connsiteY105-1352" fmla="*/ 4108387 h 6858000"/>
              <a:gd name="connsiteX106-1353" fmla="*/ 5894095 w 6128435"/>
              <a:gd name="connsiteY106-1354" fmla="*/ 4128857 h 6858000"/>
              <a:gd name="connsiteX107-1355" fmla="*/ 5898339 w 6128435"/>
              <a:gd name="connsiteY107-1356" fmla="*/ 4140800 h 6858000"/>
              <a:gd name="connsiteX108-1357" fmla="*/ 5899734 w 6128435"/>
              <a:gd name="connsiteY108-1358" fmla="*/ 4145632 h 6858000"/>
              <a:gd name="connsiteX109-1359" fmla="*/ 5897098 w 6128435"/>
              <a:gd name="connsiteY109-1360" fmla="*/ 4157819 h 6858000"/>
              <a:gd name="connsiteX110-1361" fmla="*/ 5903513 w 6128435"/>
              <a:gd name="connsiteY110-1362" fmla="*/ 4187661 h 6858000"/>
              <a:gd name="connsiteX111-1363" fmla="*/ 5917114 w 6128435"/>
              <a:gd name="connsiteY111-1364" fmla="*/ 4213096 h 6858000"/>
              <a:gd name="connsiteX112-1365" fmla="*/ 5921153 w 6128435"/>
              <a:gd name="connsiteY112-1366" fmla="*/ 4236222 h 6858000"/>
              <a:gd name="connsiteX113-1367" fmla="*/ 5924233 w 6128435"/>
              <a:gd name="connsiteY113-1368" fmla="*/ 4242060 h 6858000"/>
              <a:gd name="connsiteX114-1369" fmla="*/ 5923742 w 6128435"/>
              <a:gd name="connsiteY114-1370" fmla="*/ 4265435 h 6858000"/>
              <a:gd name="connsiteX115-1371" fmla="*/ 5928910 w 6128435"/>
              <a:gd name="connsiteY115-1372" fmla="*/ 4300973 h 6858000"/>
              <a:gd name="connsiteX116-1373" fmla="*/ 5939320 w 6128435"/>
              <a:gd name="connsiteY116-1374" fmla="*/ 4340435 h 6858000"/>
              <a:gd name="connsiteX117-1375" fmla="*/ 5946705 w 6128435"/>
              <a:gd name="connsiteY117-1376" fmla="*/ 4428051 h 6858000"/>
              <a:gd name="connsiteX118-1377" fmla="*/ 5949261 w 6128435"/>
              <a:gd name="connsiteY118-1378" fmla="*/ 4449185 h 6858000"/>
              <a:gd name="connsiteX119-1379" fmla="*/ 5957504 w 6128435"/>
              <a:gd name="connsiteY119-1380" fmla="*/ 4465911 h 6858000"/>
              <a:gd name="connsiteX120-1381" fmla="*/ 5964689 w 6128435"/>
              <a:gd name="connsiteY120-1382" fmla="*/ 4468532 h 6858000"/>
              <a:gd name="connsiteX121-1383" fmla="*/ 5967062 w 6128435"/>
              <a:gd name="connsiteY121-1384" fmla="*/ 4479923 h 6858000"/>
              <a:gd name="connsiteX122-1385" fmla="*/ 5968960 w 6128435"/>
              <a:gd name="connsiteY122-1386" fmla="*/ 4482655 h 6858000"/>
              <a:gd name="connsiteX123-1387" fmla="*/ 5978567 w 6128435"/>
              <a:gd name="connsiteY123-1388" fmla="*/ 4498605 h 6858000"/>
              <a:gd name="connsiteX124-1389" fmla="*/ 5967676 w 6128435"/>
              <a:gd name="connsiteY124-1390" fmla="*/ 4540140 h 6858000"/>
              <a:gd name="connsiteX125-1391" fmla="*/ 5980106 w 6128435"/>
              <a:gd name="connsiteY125-1392" fmla="*/ 4585087 h 6858000"/>
              <a:gd name="connsiteX126-1393" fmla="*/ 5986918 w 6128435"/>
              <a:gd name="connsiteY126-1394" fmla="*/ 4764836 h 6858000"/>
              <a:gd name="connsiteX127-1395" fmla="*/ 6013516 w 6128435"/>
              <a:gd name="connsiteY127-1396" fmla="*/ 4786619 h 6858000"/>
              <a:gd name="connsiteX128-1397" fmla="*/ 6025404 w 6128435"/>
              <a:gd name="connsiteY128-1398" fmla="*/ 4858148 h 6858000"/>
              <a:gd name="connsiteX129-1399" fmla="*/ 6007749 w 6128435"/>
              <a:gd name="connsiteY129-1400" fmla="*/ 4964715 h 6858000"/>
              <a:gd name="connsiteX130-1401" fmla="*/ 6005269 w 6128435"/>
              <a:gd name="connsiteY130-1402" fmla="*/ 5150567 h 6858000"/>
              <a:gd name="connsiteX131-1403" fmla="*/ 6001127 w 6128435"/>
              <a:gd name="connsiteY131-1404" fmla="*/ 5164609 h 6858000"/>
              <a:gd name="connsiteX132-1405" fmla="*/ 5996647 w 6128435"/>
              <a:gd name="connsiteY132-1406" fmla="*/ 5185640 h 6858000"/>
              <a:gd name="connsiteX133-1407" fmla="*/ 5998514 w 6128435"/>
              <a:gd name="connsiteY133-1408" fmla="*/ 5189673 h 6858000"/>
              <a:gd name="connsiteX134-1409" fmla="*/ 5995970 w 6128435"/>
              <a:gd name="connsiteY134-1410" fmla="*/ 5221547 h 6858000"/>
              <a:gd name="connsiteX135-1411" fmla="*/ 5997218 w 6128435"/>
              <a:gd name="connsiteY135-1412" fmla="*/ 5222031 h 6858000"/>
              <a:gd name="connsiteX136-1413" fmla="*/ 6002116 w 6128435"/>
              <a:gd name="connsiteY136-1414" fmla="*/ 5231223 h 6858000"/>
              <a:gd name="connsiteX137-1415" fmla="*/ 6008541 w 6128435"/>
              <a:gd name="connsiteY137-1416" fmla="*/ 5248680 h 6858000"/>
              <a:gd name="connsiteX138-1417" fmla="*/ 6039260 w 6128435"/>
              <a:gd name="connsiteY138-1418" fmla="*/ 5289518 h 6858000"/>
              <a:gd name="connsiteX139-1419" fmla="*/ 6036748 w 6128435"/>
              <a:gd name="connsiteY139-1420" fmla="*/ 5322752 h 6858000"/>
              <a:gd name="connsiteX140-1421" fmla="*/ 6036943 w 6128435"/>
              <a:gd name="connsiteY140-1422" fmla="*/ 5329480 h 6858000"/>
              <a:gd name="connsiteX141-1423" fmla="*/ 6037236 w 6128435"/>
              <a:gd name="connsiteY141-1424" fmla="*/ 5329634 h 6858000"/>
              <a:gd name="connsiteX142-1425" fmla="*/ 6038019 w 6128435"/>
              <a:gd name="connsiteY142-1426" fmla="*/ 5336764 h 6858000"/>
              <a:gd name="connsiteX143-1427" fmla="*/ 6037298 w 6128435"/>
              <a:gd name="connsiteY143-1428" fmla="*/ 5341753 h 6858000"/>
              <a:gd name="connsiteX144-1429" fmla="*/ 6037677 w 6128435"/>
              <a:gd name="connsiteY144-1430" fmla="*/ 5354807 h 6858000"/>
              <a:gd name="connsiteX145-1431" fmla="*/ 6039728 w 6128435"/>
              <a:gd name="connsiteY145-1432" fmla="*/ 5359416 h 6858000"/>
              <a:gd name="connsiteX146-1433" fmla="*/ 6043311 w 6128435"/>
              <a:gd name="connsiteY146-1434" fmla="*/ 5361407 h 6858000"/>
              <a:gd name="connsiteX147-1435" fmla="*/ 6042954 w 6128435"/>
              <a:gd name="connsiteY147-1436" fmla="*/ 5362576 h 6858000"/>
              <a:gd name="connsiteX148-1437" fmla="*/ 6053435 w 6128435"/>
              <a:gd name="connsiteY148-1438" fmla="*/ 5387547 h 6858000"/>
              <a:gd name="connsiteX149-1439" fmla="*/ 6065933 w 6128435"/>
              <a:gd name="connsiteY149-1440" fmla="*/ 5443002 h 6858000"/>
              <a:gd name="connsiteX150-1441" fmla="*/ 6068640 w 6128435"/>
              <a:gd name="connsiteY150-1442" fmla="*/ 5474503 h 6858000"/>
              <a:gd name="connsiteX151-1443" fmla="*/ 6080922 w 6128435"/>
              <a:gd name="connsiteY151-1444" fmla="*/ 5561070 h 6858000"/>
              <a:gd name="connsiteX152-1445" fmla="*/ 6096949 w 6128435"/>
              <a:gd name="connsiteY152-1446" fmla="*/ 5648179 h 6858000"/>
              <a:gd name="connsiteX153-1447" fmla="*/ 6125703 w 6128435"/>
              <a:gd name="connsiteY153-1448" fmla="*/ 5692894 h 6858000"/>
              <a:gd name="connsiteX154-1449" fmla="*/ 6126670 w 6128435"/>
              <a:gd name="connsiteY154-1450" fmla="*/ 5697882 h 6858000"/>
              <a:gd name="connsiteX155-1451" fmla="*/ 6124061 w 6128435"/>
              <a:gd name="connsiteY155-1452" fmla="*/ 5710294 h 6858000"/>
              <a:gd name="connsiteX156-1453" fmla="*/ 6122213 w 6128435"/>
              <a:gd name="connsiteY156-1454" fmla="*/ 5714762 h 6858000"/>
              <a:gd name="connsiteX157-1455" fmla="*/ 6121353 w 6128435"/>
              <a:gd name="connsiteY157-1456" fmla="*/ 5721725 h 6858000"/>
              <a:gd name="connsiteX158-1457" fmla="*/ 6121607 w 6128435"/>
              <a:gd name="connsiteY158-1458" fmla="*/ 5721959 h 6858000"/>
              <a:gd name="connsiteX159-1459" fmla="*/ 6120262 w 6128435"/>
              <a:gd name="connsiteY159-1460" fmla="*/ 5728358 h 6858000"/>
              <a:gd name="connsiteX160-1461" fmla="*/ 6110194 w 6128435"/>
              <a:gd name="connsiteY160-1462" fmla="*/ 5758853 h 6858000"/>
              <a:gd name="connsiteX161-1463" fmla="*/ 6127519 w 6128435"/>
              <a:gd name="connsiteY161-1464" fmla="*/ 5865775 h 6858000"/>
              <a:gd name="connsiteX162-1465" fmla="*/ 6128435 w 6128435"/>
              <a:gd name="connsiteY162-1466" fmla="*/ 5870164 h 6858000"/>
              <a:gd name="connsiteX163-1467" fmla="*/ 6119217 w 6128435"/>
              <a:gd name="connsiteY163-1468" fmla="*/ 5888542 h 6858000"/>
              <a:gd name="connsiteX164-1469" fmla="*/ 6115966 w 6128435"/>
              <a:gd name="connsiteY164-1470" fmla="*/ 5898387 h 6858000"/>
              <a:gd name="connsiteX165-1471" fmla="*/ 6111924 w 6128435"/>
              <a:gd name="connsiteY165-1472" fmla="*/ 5900444 h 6858000"/>
              <a:gd name="connsiteX166-1473" fmla="*/ 6108716 w 6128435"/>
              <a:gd name="connsiteY166-1474" fmla="*/ 5915345 h 6858000"/>
              <a:gd name="connsiteX167-1475" fmla="*/ 6109524 w 6128435"/>
              <a:gd name="connsiteY167-1476" fmla="*/ 5917328 h 6858000"/>
              <a:gd name="connsiteX168-1477" fmla="*/ 6102493 w 6128435"/>
              <a:gd name="connsiteY168-1478" fmla="*/ 5928602 h 6858000"/>
              <a:gd name="connsiteX169-1479" fmla="*/ 6056863 w 6128435"/>
              <a:gd name="connsiteY169-1480" fmla="*/ 6000643 h 6858000"/>
              <a:gd name="connsiteX170-1481" fmla="*/ 6045436 w 6128435"/>
              <a:gd name="connsiteY170-1482" fmla="*/ 6124480 h 6858000"/>
              <a:gd name="connsiteX171-1483" fmla="*/ 6030489 w 6128435"/>
              <a:gd name="connsiteY171-1484" fmla="*/ 6317666 h 6858000"/>
              <a:gd name="connsiteX172-1485" fmla="*/ 6007492 w 6128435"/>
              <a:gd name="connsiteY172-1486" fmla="*/ 6440818 h 6858000"/>
              <a:gd name="connsiteX173-1487" fmla="*/ 6009467 w 6128435"/>
              <a:gd name="connsiteY173-1488" fmla="*/ 6487076 h 6858000"/>
              <a:gd name="connsiteX174-1489" fmla="*/ 5995064 w 6128435"/>
              <a:gd name="connsiteY174-1490" fmla="*/ 6540791 h 6858000"/>
              <a:gd name="connsiteX175-1491" fmla="*/ 5996309 w 6128435"/>
              <a:gd name="connsiteY175-1492" fmla="*/ 6543961 h 6858000"/>
              <a:gd name="connsiteX176-1493" fmla="*/ 5996048 w 6128435"/>
              <a:gd name="connsiteY176-1494" fmla="*/ 6555444 h 6858000"/>
              <a:gd name="connsiteX177-1495" fmla="*/ 6002524 w 6128435"/>
              <a:gd name="connsiteY177-1496" fmla="*/ 6560188 h 6858000"/>
              <a:gd name="connsiteX178-1497" fmla="*/ 6006823 w 6128435"/>
              <a:gd name="connsiteY178-1498" fmla="*/ 6578546 h 6858000"/>
              <a:gd name="connsiteX179-1499" fmla="*/ 6004510 w 6128435"/>
              <a:gd name="connsiteY179-1500" fmla="*/ 6599256 h 6858000"/>
              <a:gd name="connsiteX180-1501" fmla="*/ 5986207 w 6128435"/>
              <a:gd name="connsiteY180-1502" fmla="*/ 6695855 h 6858000"/>
              <a:gd name="connsiteX181-1503" fmla="*/ 5979428 w 6128435"/>
              <a:gd name="connsiteY181-1504" fmla="*/ 6754678 h 6858000"/>
              <a:gd name="connsiteX182-1505" fmla="*/ 5983398 w 6128435"/>
              <a:gd name="connsiteY182-1506" fmla="*/ 6778641 h 6858000"/>
              <a:gd name="connsiteX183-1507" fmla="*/ 5984543 w 6128435"/>
              <a:gd name="connsiteY183-1508" fmla="*/ 6811016 h 6858000"/>
              <a:gd name="connsiteX184-1509" fmla="*/ 5981802 w 6128435"/>
              <a:gd name="connsiteY184-1510" fmla="*/ 6838578 h 6858000"/>
              <a:gd name="connsiteX185-1511" fmla="*/ 5979671 w 6128435"/>
              <a:gd name="connsiteY185-1512" fmla="*/ 6858000 h 6858000"/>
              <a:gd name="connsiteX186-1513" fmla="*/ 0 w 6128435"/>
              <a:gd name="connsiteY186-1514" fmla="*/ 6858000 h 6858000"/>
              <a:gd name="connsiteX187-1515" fmla="*/ 0 w 6128435"/>
              <a:gd name="connsiteY187-1516" fmla="*/ 0 h 6858000"/>
              <a:gd name="connsiteX0-1517" fmla="*/ 0 w 6128435"/>
              <a:gd name="connsiteY0-1518" fmla="*/ 0 h 6858000"/>
              <a:gd name="connsiteX1-1519" fmla="*/ 4965888 w 6128435"/>
              <a:gd name="connsiteY1-1520" fmla="*/ 0 h 6858000"/>
              <a:gd name="connsiteX2-1521" fmla="*/ 4967767 w 6128435"/>
              <a:gd name="connsiteY2-1522" fmla="*/ 7930 h 6858000"/>
              <a:gd name="connsiteX3-1523" fmla="*/ 4979444 w 6128435"/>
              <a:gd name="connsiteY3-1524" fmla="*/ 43921 h 6858000"/>
              <a:gd name="connsiteX4-1525" fmla="*/ 5021173 w 6128435"/>
              <a:gd name="connsiteY4-1526" fmla="*/ 123738 h 6858000"/>
              <a:gd name="connsiteX5-1527" fmla="*/ 5075458 w 6128435"/>
              <a:gd name="connsiteY5-1528" fmla="*/ 264355 h 6858000"/>
              <a:gd name="connsiteX6-1529" fmla="*/ 5081175 w 6128435"/>
              <a:gd name="connsiteY6-1530" fmla="*/ 277448 h 6858000"/>
              <a:gd name="connsiteX7-1531" fmla="*/ 5097011 w 6128435"/>
              <a:gd name="connsiteY7-1532" fmla="*/ 355616 h 6858000"/>
              <a:gd name="connsiteX8-1533" fmla="*/ 5130982 w 6128435"/>
              <a:gd name="connsiteY8-1534" fmla="*/ 412030 h 6858000"/>
              <a:gd name="connsiteX9-1535" fmla="*/ 5153000 w 6128435"/>
              <a:gd name="connsiteY9-1536" fmla="*/ 507134 h 6858000"/>
              <a:gd name="connsiteX10-1537" fmla="*/ 5171282 w 6128435"/>
              <a:gd name="connsiteY10-1538" fmla="*/ 602071 h 6858000"/>
              <a:gd name="connsiteX11-1539" fmla="*/ 5176196 w 6128435"/>
              <a:gd name="connsiteY11-1540" fmla="*/ 636822 h 6858000"/>
              <a:gd name="connsiteX12-1541" fmla="*/ 5201957 w 6128435"/>
              <a:gd name="connsiteY12-1542" fmla="*/ 736835 h 6858000"/>
              <a:gd name="connsiteX13-1543" fmla="*/ 5185452 w 6128435"/>
              <a:gd name="connsiteY13-1544" fmla="*/ 745392 h 6858000"/>
              <a:gd name="connsiteX14-1545" fmla="*/ 5189051 w 6128435"/>
              <a:gd name="connsiteY14-1546" fmla="*/ 782518 h 6858000"/>
              <a:gd name="connsiteX15-1547" fmla="*/ 5210428 w 6128435"/>
              <a:gd name="connsiteY15-1548" fmla="*/ 815772 h 6858000"/>
              <a:gd name="connsiteX16-1549" fmla="*/ 5221088 w 6128435"/>
              <a:gd name="connsiteY16-1550" fmla="*/ 860193 h 6858000"/>
              <a:gd name="connsiteX17-1551" fmla="*/ 5227653 w 6128435"/>
              <a:gd name="connsiteY17-1552" fmla="*/ 886709 h 6858000"/>
              <a:gd name="connsiteX18-1553" fmla="*/ 5230806 w 6128435"/>
              <a:gd name="connsiteY18-1554" fmla="*/ 961354 h 6858000"/>
              <a:gd name="connsiteX19-1555" fmla="*/ 5201018 w 6128435"/>
              <a:gd name="connsiteY19-1556" fmla="*/ 1095027 h 6858000"/>
              <a:gd name="connsiteX20-1557" fmla="*/ 5202153 w 6128435"/>
              <a:gd name="connsiteY20-1558" fmla="*/ 1133224 h 6858000"/>
              <a:gd name="connsiteX21-1559" fmla="*/ 5207370 w 6128435"/>
              <a:gd name="connsiteY21-1560" fmla="*/ 1138097 h 6858000"/>
              <a:gd name="connsiteX22-1561" fmla="*/ 5189234 w 6128435"/>
              <a:gd name="connsiteY22-1562" fmla="*/ 1193495 h 6858000"/>
              <a:gd name="connsiteX23-1563" fmla="*/ 5202769 w 6128435"/>
              <a:gd name="connsiteY23-1564" fmla="*/ 1269450 h 6858000"/>
              <a:gd name="connsiteX24-1565" fmla="*/ 5225968 w 6128435"/>
              <a:gd name="connsiteY24-1566" fmla="*/ 1357994 h 6858000"/>
              <a:gd name="connsiteX25-1567" fmla="*/ 5233819 w 6128435"/>
              <a:gd name="connsiteY25-1568" fmla="*/ 1380922 h 6858000"/>
              <a:gd name="connsiteX26-1569" fmla="*/ 5237226 w 6128435"/>
              <a:gd name="connsiteY26-1570" fmla="*/ 1441327 h 6858000"/>
              <a:gd name="connsiteX27-1571" fmla="*/ 5244434 w 6128435"/>
              <a:gd name="connsiteY27-1572" fmla="*/ 1580810 h 6858000"/>
              <a:gd name="connsiteX28-1573" fmla="*/ 5251453 w 6128435"/>
              <a:gd name="connsiteY28-1574" fmla="*/ 1583934 h 6858000"/>
              <a:gd name="connsiteX29-1575" fmla="*/ 5253136 w 6128435"/>
              <a:gd name="connsiteY29-1576" fmla="*/ 1595457 h 6858000"/>
              <a:gd name="connsiteX30-1577" fmla="*/ 5254863 w 6128435"/>
              <a:gd name="connsiteY30-1578" fmla="*/ 1598311 h 6858000"/>
              <a:gd name="connsiteX31-1579" fmla="*/ 5263491 w 6128435"/>
              <a:gd name="connsiteY31-1580" fmla="*/ 1614889 h 6858000"/>
              <a:gd name="connsiteX32-1581" fmla="*/ 5250095 w 6128435"/>
              <a:gd name="connsiteY32-1582" fmla="*/ 1655519 h 6858000"/>
              <a:gd name="connsiteX33-1583" fmla="*/ 5259788 w 6128435"/>
              <a:gd name="connsiteY33-1584" fmla="*/ 1701198 h 6858000"/>
              <a:gd name="connsiteX34-1585" fmla="*/ 5255696 w 6128435"/>
              <a:gd name="connsiteY34-1586" fmla="*/ 1880842 h 6858000"/>
              <a:gd name="connsiteX35-1587" fmla="*/ 5280947 w 6128435"/>
              <a:gd name="connsiteY35-1588" fmla="*/ 1904438 h 6858000"/>
              <a:gd name="connsiteX36-1589" fmla="*/ 5288486 w 6128435"/>
              <a:gd name="connsiteY36-1590" fmla="*/ 1976575 h 6858000"/>
              <a:gd name="connsiteX37-1591" fmla="*/ 5252592 w 6128435"/>
              <a:gd name="connsiteY37-1592" fmla="*/ 2092210 h 6858000"/>
              <a:gd name="connsiteX38-1593" fmla="*/ 5264303 w 6128435"/>
              <a:gd name="connsiteY38-1594" fmla="*/ 2225157 h 6858000"/>
              <a:gd name="connsiteX39-1595" fmla="*/ 5254949 w 6128435"/>
              <a:gd name="connsiteY39-1596" fmla="*/ 2236160 h 6858000"/>
              <a:gd name="connsiteX40-1597" fmla="*/ 5250104 w 6128435"/>
              <a:gd name="connsiteY40-1598" fmla="*/ 2249166 h 6858000"/>
              <a:gd name="connsiteX41-1599" fmla="*/ 5251214 w 6128435"/>
              <a:gd name="connsiteY41-1600" fmla="*/ 2250944 h 6858000"/>
              <a:gd name="connsiteX42-1601" fmla="*/ 5250644 w 6128435"/>
              <a:gd name="connsiteY42-1602" fmla="*/ 2266619 h 6858000"/>
              <a:gd name="connsiteX43-1603" fmla="*/ 5247111 w 6128435"/>
              <a:gd name="connsiteY43-1604" fmla="*/ 2269679 h 6858000"/>
              <a:gd name="connsiteX44-1605" fmla="*/ 5245653 w 6128435"/>
              <a:gd name="connsiteY44-1606" fmla="*/ 2280317 h 6858000"/>
              <a:gd name="connsiteX45-1607" fmla="*/ 5239901 w 6128435"/>
              <a:gd name="connsiteY45-1608" fmla="*/ 2300961 h 6858000"/>
              <a:gd name="connsiteX46-1609" fmla="*/ 5241522 w 6128435"/>
              <a:gd name="connsiteY46-1610" fmla="*/ 2305114 h 6858000"/>
              <a:gd name="connsiteX47-1611" fmla="*/ 5237050 w 6128435"/>
              <a:gd name="connsiteY47-1612" fmla="*/ 2336703 h 6858000"/>
              <a:gd name="connsiteX48-1613" fmla="*/ 5238267 w 6128435"/>
              <a:gd name="connsiteY48-1614" fmla="*/ 2337277 h 6858000"/>
              <a:gd name="connsiteX49-1615" fmla="*/ 5242602 w 6128435"/>
              <a:gd name="connsiteY49-1616" fmla="*/ 2346782 h 6858000"/>
              <a:gd name="connsiteX50-1617" fmla="*/ 5247963 w 6128435"/>
              <a:gd name="connsiteY50-1618" fmla="*/ 2364638 h 6858000"/>
              <a:gd name="connsiteX51-1619" fmla="*/ 5276175 w 6128435"/>
              <a:gd name="connsiteY51-1620" fmla="*/ 2407515 h 6858000"/>
              <a:gd name="connsiteX52-1621" fmla="*/ 5271650 w 6128435"/>
              <a:gd name="connsiteY52-1622" fmla="*/ 2440467 h 6858000"/>
              <a:gd name="connsiteX53-1623" fmla="*/ 5271438 w 6128435"/>
              <a:gd name="connsiteY53-1624" fmla="*/ 2447186 h 6858000"/>
              <a:gd name="connsiteX54-1625" fmla="*/ 5271722 w 6128435"/>
              <a:gd name="connsiteY54-1626" fmla="*/ 2447359 h 6858000"/>
              <a:gd name="connsiteX55-1627" fmla="*/ 5272069 w 6128435"/>
              <a:gd name="connsiteY55-1628" fmla="*/ 2454523 h 6858000"/>
              <a:gd name="connsiteX56-1629" fmla="*/ 5271049 w 6128435"/>
              <a:gd name="connsiteY56-1630" fmla="*/ 2459442 h 6858000"/>
              <a:gd name="connsiteX57-1631" fmla="*/ 5270636 w 6128435"/>
              <a:gd name="connsiteY57-1632" fmla="*/ 2472481 h 6858000"/>
              <a:gd name="connsiteX58-1633" fmla="*/ 5272406 w 6128435"/>
              <a:gd name="connsiteY58-1634" fmla="*/ 2477221 h 6858000"/>
              <a:gd name="connsiteX59-1635" fmla="*/ 5307538 w 6128435"/>
              <a:gd name="connsiteY59-1636" fmla="*/ 2514685 h 6858000"/>
              <a:gd name="connsiteX60-1637" fmla="*/ 5337604 w 6128435"/>
              <a:gd name="connsiteY60-1638" fmla="*/ 2597632 h 6858000"/>
              <a:gd name="connsiteX61-1639" fmla="*/ 5407503 w 6128435"/>
              <a:gd name="connsiteY61-1640" fmla="*/ 2786290 h 6858000"/>
              <a:gd name="connsiteX62-1641" fmla="*/ 5407356 w 6128435"/>
              <a:gd name="connsiteY62-1642" fmla="*/ 2787545 h 6858000"/>
              <a:gd name="connsiteX63-1643" fmla="*/ 5411130 w 6128435"/>
              <a:gd name="connsiteY63-1644" fmla="*/ 2788640 h 6858000"/>
              <a:gd name="connsiteX64-1645" fmla="*/ 5416439 w 6128435"/>
              <a:gd name="connsiteY64-1646" fmla="*/ 2805666 h 6858000"/>
              <a:gd name="connsiteX65-1647" fmla="*/ 5416589 w 6128435"/>
              <a:gd name="connsiteY65-1648" fmla="*/ 2810822 h 6858000"/>
              <a:gd name="connsiteX66-1649" fmla="*/ 5418542 w 6128435"/>
              <a:gd name="connsiteY66-1650" fmla="*/ 2817745 h 6858000"/>
              <a:gd name="connsiteX67-1651" fmla="*/ 5418847 w 6128435"/>
              <a:gd name="connsiteY67-1652" fmla="*/ 2817825 h 6858000"/>
              <a:gd name="connsiteX68-1653" fmla="*/ 5423364 w 6128435"/>
              <a:gd name="connsiteY68-1654" fmla="*/ 2858292 h 6858000"/>
              <a:gd name="connsiteX69-1655" fmla="*/ 5479298 w 6128435"/>
              <a:gd name="connsiteY69-1656" fmla="*/ 2947791 h 6858000"/>
              <a:gd name="connsiteX70-1657" fmla="*/ 5481770 w 6128435"/>
              <a:gd name="connsiteY70-1658" fmla="*/ 2951352 h 6858000"/>
              <a:gd name="connsiteX71-1659" fmla="*/ 5481013 w 6128435"/>
              <a:gd name="connsiteY71-1660" fmla="*/ 2973461 h 6858000"/>
              <a:gd name="connsiteX72-1661" fmla="*/ 5482045 w 6128435"/>
              <a:gd name="connsiteY72-1662" fmla="*/ 2984371 h 6858000"/>
              <a:gd name="connsiteX73-1663" fmla="*/ 5479405 w 6128435"/>
              <a:gd name="connsiteY73-1664" fmla="*/ 2988507 h 6858000"/>
              <a:gd name="connsiteX74-1665" fmla="*/ 5482415 w 6128435"/>
              <a:gd name="connsiteY74-1666" fmla="*/ 3004079 h 6858000"/>
              <a:gd name="connsiteX75-1667" fmla="*/ 5483865 w 6128435"/>
              <a:gd name="connsiteY75-1668" fmla="*/ 3005467 h 6858000"/>
              <a:gd name="connsiteX76-1669" fmla="*/ 5482236 w 6128435"/>
              <a:gd name="connsiteY76-1670" fmla="*/ 3019791 h 6858000"/>
              <a:gd name="connsiteX77-1671" fmla="*/ 5475895 w 6128435"/>
              <a:gd name="connsiteY77-1672" fmla="*/ 3033578 h 6858000"/>
              <a:gd name="connsiteX78-1673" fmla="*/ 5477595 w 6128435"/>
              <a:gd name="connsiteY78-1674" fmla="*/ 3250534 h 6858000"/>
              <a:gd name="connsiteX79-1675" fmla="*/ 5532836 w 6128435"/>
              <a:gd name="connsiteY79-1676" fmla="*/ 3353840 h 6858000"/>
              <a:gd name="connsiteX80-1677" fmla="*/ 5561229 w 6128435"/>
              <a:gd name="connsiteY80-1678" fmla="*/ 3395784 h 6858000"/>
              <a:gd name="connsiteX81-1679" fmla="*/ 5589758 w 6128435"/>
              <a:gd name="connsiteY81-1680" fmla="*/ 3506453 h 6858000"/>
              <a:gd name="connsiteX82-1681" fmla="*/ 5596144 w 6128435"/>
              <a:gd name="connsiteY82-1682" fmla="*/ 3534624 h 6858000"/>
              <a:gd name="connsiteX83-1683" fmla="*/ 5597750 w 6128435"/>
              <a:gd name="connsiteY83-1684" fmla="*/ 3534129 h 6858000"/>
              <a:gd name="connsiteX84-1685" fmla="*/ 5599700 w 6128435"/>
              <a:gd name="connsiteY84-1686" fmla="*/ 3547221 h 6858000"/>
              <a:gd name="connsiteX85-1687" fmla="*/ 5615031 w 6128435"/>
              <a:gd name="connsiteY85-1688" fmla="*/ 3557482 h 6858000"/>
              <a:gd name="connsiteX86-1689" fmla="*/ 5618377 w 6128435"/>
              <a:gd name="connsiteY86-1690" fmla="*/ 3588431 h 6858000"/>
              <a:gd name="connsiteX87-1691" fmla="*/ 5612155 w 6128435"/>
              <a:gd name="connsiteY87-1692" fmla="*/ 3589869 h 6858000"/>
              <a:gd name="connsiteX88-1693" fmla="*/ 5620843 w 6128435"/>
              <a:gd name="connsiteY88-1694" fmla="*/ 3606745 h 6858000"/>
              <a:gd name="connsiteX89-1695" fmla="*/ 5655472 w 6128435"/>
              <a:gd name="connsiteY89-1696" fmla="*/ 3678877 h 6858000"/>
              <a:gd name="connsiteX90-1697" fmla="*/ 5680448 w 6128435"/>
              <a:gd name="connsiteY90-1698" fmla="*/ 3717760 h 6858000"/>
              <a:gd name="connsiteX91-1699" fmla="*/ 5683015 w 6128435"/>
              <a:gd name="connsiteY91-1700" fmla="*/ 3762025 h 6858000"/>
              <a:gd name="connsiteX92-1701" fmla="*/ 5696643 w 6128435"/>
              <a:gd name="connsiteY92-1702" fmla="*/ 3773888 h 6858000"/>
              <a:gd name="connsiteX93-1703" fmla="*/ 5699203 w 6128435"/>
              <a:gd name="connsiteY93-1704" fmla="*/ 3775823 h 6858000"/>
              <a:gd name="connsiteX94-1705" fmla="*/ 5704824 w 6128435"/>
              <a:gd name="connsiteY94-1706" fmla="*/ 3785966 h 6858000"/>
              <a:gd name="connsiteX95-1707" fmla="*/ 5712204 w 6128435"/>
              <a:gd name="connsiteY95-1708" fmla="*/ 3785830 h 6858000"/>
              <a:gd name="connsiteX96-1709" fmla="*/ 5724816 w 6128435"/>
              <a:gd name="connsiteY96-1710" fmla="*/ 3798949 h 6858000"/>
              <a:gd name="connsiteX97-1711" fmla="*/ 5733539 w 6128435"/>
              <a:gd name="connsiteY97-1712" fmla="*/ 3818457 h 6858000"/>
              <a:gd name="connsiteX98-1713" fmla="*/ 5768491 w 6128435"/>
              <a:gd name="connsiteY98-1714" fmla="*/ 3914399 h 6858000"/>
              <a:gd name="connsiteX99-1715" fmla="*/ 5793123 w 6128435"/>
              <a:gd name="connsiteY99-1716" fmla="*/ 3969952 h 6858000"/>
              <a:gd name="connsiteX100-1717" fmla="*/ 5808321 w 6128435"/>
              <a:gd name="connsiteY100-1718" fmla="*/ 3988153 h 6858000"/>
              <a:gd name="connsiteX101-1719" fmla="*/ 5825621 w 6128435"/>
              <a:gd name="connsiteY101-1720" fmla="*/ 4015525 h 6858000"/>
              <a:gd name="connsiteX102-1721" fmla="*/ 5860672 w 6128435"/>
              <a:gd name="connsiteY102-1722" fmla="*/ 4061579 h 6858000"/>
              <a:gd name="connsiteX103-1723" fmla="*/ 5872173 w 6128435"/>
              <a:gd name="connsiteY103-1724" fmla="*/ 4088497 h 6858000"/>
              <a:gd name="connsiteX104-1725" fmla="*/ 5883705 w 6128435"/>
              <a:gd name="connsiteY104-1726" fmla="*/ 4101899 h 6858000"/>
              <a:gd name="connsiteX105-1727" fmla="*/ 5885314 w 6128435"/>
              <a:gd name="connsiteY105-1728" fmla="*/ 4108387 h 6858000"/>
              <a:gd name="connsiteX106-1729" fmla="*/ 5894095 w 6128435"/>
              <a:gd name="connsiteY106-1730" fmla="*/ 4128857 h 6858000"/>
              <a:gd name="connsiteX107-1731" fmla="*/ 5898339 w 6128435"/>
              <a:gd name="connsiteY107-1732" fmla="*/ 4140800 h 6858000"/>
              <a:gd name="connsiteX108-1733" fmla="*/ 5899734 w 6128435"/>
              <a:gd name="connsiteY108-1734" fmla="*/ 4145632 h 6858000"/>
              <a:gd name="connsiteX109-1735" fmla="*/ 5897098 w 6128435"/>
              <a:gd name="connsiteY109-1736" fmla="*/ 4157819 h 6858000"/>
              <a:gd name="connsiteX110-1737" fmla="*/ 5903513 w 6128435"/>
              <a:gd name="connsiteY110-1738" fmla="*/ 4187661 h 6858000"/>
              <a:gd name="connsiteX111-1739" fmla="*/ 5917114 w 6128435"/>
              <a:gd name="connsiteY111-1740" fmla="*/ 4213096 h 6858000"/>
              <a:gd name="connsiteX112-1741" fmla="*/ 5921153 w 6128435"/>
              <a:gd name="connsiteY112-1742" fmla="*/ 4236222 h 6858000"/>
              <a:gd name="connsiteX113-1743" fmla="*/ 5924233 w 6128435"/>
              <a:gd name="connsiteY113-1744" fmla="*/ 4242060 h 6858000"/>
              <a:gd name="connsiteX114-1745" fmla="*/ 5928910 w 6128435"/>
              <a:gd name="connsiteY114-1746" fmla="*/ 4300973 h 6858000"/>
              <a:gd name="connsiteX115-1747" fmla="*/ 5939320 w 6128435"/>
              <a:gd name="connsiteY115-1748" fmla="*/ 4340435 h 6858000"/>
              <a:gd name="connsiteX116-1749" fmla="*/ 5946705 w 6128435"/>
              <a:gd name="connsiteY116-1750" fmla="*/ 4428051 h 6858000"/>
              <a:gd name="connsiteX117-1751" fmla="*/ 5949261 w 6128435"/>
              <a:gd name="connsiteY117-1752" fmla="*/ 4449185 h 6858000"/>
              <a:gd name="connsiteX118-1753" fmla="*/ 5957504 w 6128435"/>
              <a:gd name="connsiteY118-1754" fmla="*/ 4465911 h 6858000"/>
              <a:gd name="connsiteX119-1755" fmla="*/ 5964689 w 6128435"/>
              <a:gd name="connsiteY119-1756" fmla="*/ 4468532 h 6858000"/>
              <a:gd name="connsiteX120-1757" fmla="*/ 5967062 w 6128435"/>
              <a:gd name="connsiteY120-1758" fmla="*/ 4479923 h 6858000"/>
              <a:gd name="connsiteX121-1759" fmla="*/ 5968960 w 6128435"/>
              <a:gd name="connsiteY121-1760" fmla="*/ 4482655 h 6858000"/>
              <a:gd name="connsiteX122-1761" fmla="*/ 5978567 w 6128435"/>
              <a:gd name="connsiteY122-1762" fmla="*/ 4498605 h 6858000"/>
              <a:gd name="connsiteX123-1763" fmla="*/ 5967676 w 6128435"/>
              <a:gd name="connsiteY123-1764" fmla="*/ 4540140 h 6858000"/>
              <a:gd name="connsiteX124-1765" fmla="*/ 5980106 w 6128435"/>
              <a:gd name="connsiteY124-1766" fmla="*/ 4585087 h 6858000"/>
              <a:gd name="connsiteX125-1767" fmla="*/ 5986918 w 6128435"/>
              <a:gd name="connsiteY125-1768" fmla="*/ 4764836 h 6858000"/>
              <a:gd name="connsiteX126-1769" fmla="*/ 6013516 w 6128435"/>
              <a:gd name="connsiteY126-1770" fmla="*/ 4786619 h 6858000"/>
              <a:gd name="connsiteX127-1771" fmla="*/ 6025404 w 6128435"/>
              <a:gd name="connsiteY127-1772" fmla="*/ 4858148 h 6858000"/>
              <a:gd name="connsiteX128-1773" fmla="*/ 6007749 w 6128435"/>
              <a:gd name="connsiteY128-1774" fmla="*/ 4964715 h 6858000"/>
              <a:gd name="connsiteX129-1775" fmla="*/ 6005269 w 6128435"/>
              <a:gd name="connsiteY129-1776" fmla="*/ 5150567 h 6858000"/>
              <a:gd name="connsiteX130-1777" fmla="*/ 6001127 w 6128435"/>
              <a:gd name="connsiteY130-1778" fmla="*/ 5164609 h 6858000"/>
              <a:gd name="connsiteX131-1779" fmla="*/ 5996647 w 6128435"/>
              <a:gd name="connsiteY131-1780" fmla="*/ 5185640 h 6858000"/>
              <a:gd name="connsiteX132-1781" fmla="*/ 5998514 w 6128435"/>
              <a:gd name="connsiteY132-1782" fmla="*/ 5189673 h 6858000"/>
              <a:gd name="connsiteX133-1783" fmla="*/ 5995970 w 6128435"/>
              <a:gd name="connsiteY133-1784" fmla="*/ 5221547 h 6858000"/>
              <a:gd name="connsiteX134-1785" fmla="*/ 5997218 w 6128435"/>
              <a:gd name="connsiteY134-1786" fmla="*/ 5222031 h 6858000"/>
              <a:gd name="connsiteX135-1787" fmla="*/ 6002116 w 6128435"/>
              <a:gd name="connsiteY135-1788" fmla="*/ 5231223 h 6858000"/>
              <a:gd name="connsiteX136-1789" fmla="*/ 6008541 w 6128435"/>
              <a:gd name="connsiteY136-1790" fmla="*/ 5248680 h 6858000"/>
              <a:gd name="connsiteX137-1791" fmla="*/ 6039260 w 6128435"/>
              <a:gd name="connsiteY137-1792" fmla="*/ 5289518 h 6858000"/>
              <a:gd name="connsiteX138-1793" fmla="*/ 6036748 w 6128435"/>
              <a:gd name="connsiteY138-1794" fmla="*/ 5322752 h 6858000"/>
              <a:gd name="connsiteX139-1795" fmla="*/ 6036943 w 6128435"/>
              <a:gd name="connsiteY139-1796" fmla="*/ 5329480 h 6858000"/>
              <a:gd name="connsiteX140-1797" fmla="*/ 6037236 w 6128435"/>
              <a:gd name="connsiteY140-1798" fmla="*/ 5329634 h 6858000"/>
              <a:gd name="connsiteX141-1799" fmla="*/ 6038019 w 6128435"/>
              <a:gd name="connsiteY141-1800" fmla="*/ 5336764 h 6858000"/>
              <a:gd name="connsiteX142-1801" fmla="*/ 6037298 w 6128435"/>
              <a:gd name="connsiteY142-1802" fmla="*/ 5341753 h 6858000"/>
              <a:gd name="connsiteX143-1803" fmla="*/ 6037677 w 6128435"/>
              <a:gd name="connsiteY143-1804" fmla="*/ 5354807 h 6858000"/>
              <a:gd name="connsiteX144-1805" fmla="*/ 6039728 w 6128435"/>
              <a:gd name="connsiteY144-1806" fmla="*/ 5359416 h 6858000"/>
              <a:gd name="connsiteX145-1807" fmla="*/ 6043311 w 6128435"/>
              <a:gd name="connsiteY145-1808" fmla="*/ 5361407 h 6858000"/>
              <a:gd name="connsiteX146-1809" fmla="*/ 6042954 w 6128435"/>
              <a:gd name="connsiteY146-1810" fmla="*/ 5362576 h 6858000"/>
              <a:gd name="connsiteX147-1811" fmla="*/ 6053435 w 6128435"/>
              <a:gd name="connsiteY147-1812" fmla="*/ 5387547 h 6858000"/>
              <a:gd name="connsiteX148-1813" fmla="*/ 6065933 w 6128435"/>
              <a:gd name="connsiteY148-1814" fmla="*/ 5443002 h 6858000"/>
              <a:gd name="connsiteX149-1815" fmla="*/ 6068640 w 6128435"/>
              <a:gd name="connsiteY149-1816" fmla="*/ 5474503 h 6858000"/>
              <a:gd name="connsiteX150-1817" fmla="*/ 6080922 w 6128435"/>
              <a:gd name="connsiteY150-1818" fmla="*/ 5561070 h 6858000"/>
              <a:gd name="connsiteX151-1819" fmla="*/ 6096949 w 6128435"/>
              <a:gd name="connsiteY151-1820" fmla="*/ 5648179 h 6858000"/>
              <a:gd name="connsiteX152-1821" fmla="*/ 6125703 w 6128435"/>
              <a:gd name="connsiteY152-1822" fmla="*/ 5692894 h 6858000"/>
              <a:gd name="connsiteX153-1823" fmla="*/ 6126670 w 6128435"/>
              <a:gd name="connsiteY153-1824" fmla="*/ 5697882 h 6858000"/>
              <a:gd name="connsiteX154-1825" fmla="*/ 6124061 w 6128435"/>
              <a:gd name="connsiteY154-1826" fmla="*/ 5710294 h 6858000"/>
              <a:gd name="connsiteX155-1827" fmla="*/ 6122213 w 6128435"/>
              <a:gd name="connsiteY155-1828" fmla="*/ 5714762 h 6858000"/>
              <a:gd name="connsiteX156-1829" fmla="*/ 6121353 w 6128435"/>
              <a:gd name="connsiteY156-1830" fmla="*/ 5721725 h 6858000"/>
              <a:gd name="connsiteX157-1831" fmla="*/ 6121607 w 6128435"/>
              <a:gd name="connsiteY157-1832" fmla="*/ 5721959 h 6858000"/>
              <a:gd name="connsiteX158-1833" fmla="*/ 6120262 w 6128435"/>
              <a:gd name="connsiteY158-1834" fmla="*/ 5728358 h 6858000"/>
              <a:gd name="connsiteX159-1835" fmla="*/ 6110194 w 6128435"/>
              <a:gd name="connsiteY159-1836" fmla="*/ 5758853 h 6858000"/>
              <a:gd name="connsiteX160-1837" fmla="*/ 6127519 w 6128435"/>
              <a:gd name="connsiteY160-1838" fmla="*/ 5865775 h 6858000"/>
              <a:gd name="connsiteX161-1839" fmla="*/ 6128435 w 6128435"/>
              <a:gd name="connsiteY161-1840" fmla="*/ 5870164 h 6858000"/>
              <a:gd name="connsiteX162-1841" fmla="*/ 6119217 w 6128435"/>
              <a:gd name="connsiteY162-1842" fmla="*/ 5888542 h 6858000"/>
              <a:gd name="connsiteX163-1843" fmla="*/ 6115966 w 6128435"/>
              <a:gd name="connsiteY163-1844" fmla="*/ 5898387 h 6858000"/>
              <a:gd name="connsiteX164-1845" fmla="*/ 6111924 w 6128435"/>
              <a:gd name="connsiteY164-1846" fmla="*/ 5900444 h 6858000"/>
              <a:gd name="connsiteX165-1847" fmla="*/ 6108716 w 6128435"/>
              <a:gd name="connsiteY165-1848" fmla="*/ 5915345 h 6858000"/>
              <a:gd name="connsiteX166-1849" fmla="*/ 6109524 w 6128435"/>
              <a:gd name="connsiteY166-1850" fmla="*/ 5917328 h 6858000"/>
              <a:gd name="connsiteX167-1851" fmla="*/ 6102493 w 6128435"/>
              <a:gd name="connsiteY167-1852" fmla="*/ 5928602 h 6858000"/>
              <a:gd name="connsiteX168-1853" fmla="*/ 6056863 w 6128435"/>
              <a:gd name="connsiteY168-1854" fmla="*/ 6000643 h 6858000"/>
              <a:gd name="connsiteX169-1855" fmla="*/ 6045436 w 6128435"/>
              <a:gd name="connsiteY169-1856" fmla="*/ 6124480 h 6858000"/>
              <a:gd name="connsiteX170-1857" fmla="*/ 6030489 w 6128435"/>
              <a:gd name="connsiteY170-1858" fmla="*/ 6317666 h 6858000"/>
              <a:gd name="connsiteX171-1859" fmla="*/ 6007492 w 6128435"/>
              <a:gd name="connsiteY171-1860" fmla="*/ 6440818 h 6858000"/>
              <a:gd name="connsiteX172-1861" fmla="*/ 6009467 w 6128435"/>
              <a:gd name="connsiteY172-1862" fmla="*/ 6487076 h 6858000"/>
              <a:gd name="connsiteX173-1863" fmla="*/ 5995064 w 6128435"/>
              <a:gd name="connsiteY173-1864" fmla="*/ 6540791 h 6858000"/>
              <a:gd name="connsiteX174-1865" fmla="*/ 5996309 w 6128435"/>
              <a:gd name="connsiteY174-1866" fmla="*/ 6543961 h 6858000"/>
              <a:gd name="connsiteX175-1867" fmla="*/ 5996048 w 6128435"/>
              <a:gd name="connsiteY175-1868" fmla="*/ 6555444 h 6858000"/>
              <a:gd name="connsiteX176-1869" fmla="*/ 6002524 w 6128435"/>
              <a:gd name="connsiteY176-1870" fmla="*/ 6560188 h 6858000"/>
              <a:gd name="connsiteX177-1871" fmla="*/ 6006823 w 6128435"/>
              <a:gd name="connsiteY177-1872" fmla="*/ 6578546 h 6858000"/>
              <a:gd name="connsiteX178-1873" fmla="*/ 6004510 w 6128435"/>
              <a:gd name="connsiteY178-1874" fmla="*/ 6599256 h 6858000"/>
              <a:gd name="connsiteX179-1875" fmla="*/ 5986207 w 6128435"/>
              <a:gd name="connsiteY179-1876" fmla="*/ 6695855 h 6858000"/>
              <a:gd name="connsiteX180-1877" fmla="*/ 5979428 w 6128435"/>
              <a:gd name="connsiteY180-1878" fmla="*/ 6754678 h 6858000"/>
              <a:gd name="connsiteX181-1879" fmla="*/ 5983398 w 6128435"/>
              <a:gd name="connsiteY181-1880" fmla="*/ 6778641 h 6858000"/>
              <a:gd name="connsiteX182-1881" fmla="*/ 5984543 w 6128435"/>
              <a:gd name="connsiteY182-1882" fmla="*/ 6811016 h 6858000"/>
              <a:gd name="connsiteX183-1883" fmla="*/ 5981802 w 6128435"/>
              <a:gd name="connsiteY183-1884" fmla="*/ 6838578 h 6858000"/>
              <a:gd name="connsiteX184-1885" fmla="*/ 5979671 w 6128435"/>
              <a:gd name="connsiteY184-1886" fmla="*/ 6858000 h 6858000"/>
              <a:gd name="connsiteX185-1887" fmla="*/ 0 w 6128435"/>
              <a:gd name="connsiteY185-1888" fmla="*/ 6858000 h 6858000"/>
              <a:gd name="connsiteX186-1889" fmla="*/ 0 w 6128435"/>
              <a:gd name="connsiteY186-1890" fmla="*/ 0 h 6858000"/>
              <a:gd name="connsiteX0-1891" fmla="*/ 0 w 6128435"/>
              <a:gd name="connsiteY0-1892" fmla="*/ 0 h 6858000"/>
              <a:gd name="connsiteX1-1893" fmla="*/ 4965888 w 6128435"/>
              <a:gd name="connsiteY1-1894" fmla="*/ 0 h 6858000"/>
              <a:gd name="connsiteX2-1895" fmla="*/ 4967767 w 6128435"/>
              <a:gd name="connsiteY2-1896" fmla="*/ 7930 h 6858000"/>
              <a:gd name="connsiteX3-1897" fmla="*/ 4979444 w 6128435"/>
              <a:gd name="connsiteY3-1898" fmla="*/ 43921 h 6858000"/>
              <a:gd name="connsiteX4-1899" fmla="*/ 5021173 w 6128435"/>
              <a:gd name="connsiteY4-1900" fmla="*/ 123738 h 6858000"/>
              <a:gd name="connsiteX5-1901" fmla="*/ 5075458 w 6128435"/>
              <a:gd name="connsiteY5-1902" fmla="*/ 264355 h 6858000"/>
              <a:gd name="connsiteX6-1903" fmla="*/ 5081175 w 6128435"/>
              <a:gd name="connsiteY6-1904" fmla="*/ 277448 h 6858000"/>
              <a:gd name="connsiteX7-1905" fmla="*/ 5097011 w 6128435"/>
              <a:gd name="connsiteY7-1906" fmla="*/ 355616 h 6858000"/>
              <a:gd name="connsiteX8-1907" fmla="*/ 5130982 w 6128435"/>
              <a:gd name="connsiteY8-1908" fmla="*/ 412030 h 6858000"/>
              <a:gd name="connsiteX9-1909" fmla="*/ 5153000 w 6128435"/>
              <a:gd name="connsiteY9-1910" fmla="*/ 507134 h 6858000"/>
              <a:gd name="connsiteX10-1911" fmla="*/ 5171282 w 6128435"/>
              <a:gd name="connsiteY10-1912" fmla="*/ 602071 h 6858000"/>
              <a:gd name="connsiteX11-1913" fmla="*/ 5176196 w 6128435"/>
              <a:gd name="connsiteY11-1914" fmla="*/ 636822 h 6858000"/>
              <a:gd name="connsiteX12-1915" fmla="*/ 5201957 w 6128435"/>
              <a:gd name="connsiteY12-1916" fmla="*/ 736835 h 6858000"/>
              <a:gd name="connsiteX13-1917" fmla="*/ 5185452 w 6128435"/>
              <a:gd name="connsiteY13-1918" fmla="*/ 745392 h 6858000"/>
              <a:gd name="connsiteX14-1919" fmla="*/ 5189051 w 6128435"/>
              <a:gd name="connsiteY14-1920" fmla="*/ 782518 h 6858000"/>
              <a:gd name="connsiteX15-1921" fmla="*/ 5210428 w 6128435"/>
              <a:gd name="connsiteY15-1922" fmla="*/ 815772 h 6858000"/>
              <a:gd name="connsiteX16-1923" fmla="*/ 5221088 w 6128435"/>
              <a:gd name="connsiteY16-1924" fmla="*/ 860193 h 6858000"/>
              <a:gd name="connsiteX17-1925" fmla="*/ 5227653 w 6128435"/>
              <a:gd name="connsiteY17-1926" fmla="*/ 886709 h 6858000"/>
              <a:gd name="connsiteX18-1927" fmla="*/ 5230806 w 6128435"/>
              <a:gd name="connsiteY18-1928" fmla="*/ 961354 h 6858000"/>
              <a:gd name="connsiteX19-1929" fmla="*/ 5201018 w 6128435"/>
              <a:gd name="connsiteY19-1930" fmla="*/ 1095027 h 6858000"/>
              <a:gd name="connsiteX20-1931" fmla="*/ 5202153 w 6128435"/>
              <a:gd name="connsiteY20-1932" fmla="*/ 1133224 h 6858000"/>
              <a:gd name="connsiteX21-1933" fmla="*/ 5207370 w 6128435"/>
              <a:gd name="connsiteY21-1934" fmla="*/ 1138097 h 6858000"/>
              <a:gd name="connsiteX22-1935" fmla="*/ 5189234 w 6128435"/>
              <a:gd name="connsiteY22-1936" fmla="*/ 1193495 h 6858000"/>
              <a:gd name="connsiteX23-1937" fmla="*/ 5202769 w 6128435"/>
              <a:gd name="connsiteY23-1938" fmla="*/ 1269450 h 6858000"/>
              <a:gd name="connsiteX24-1939" fmla="*/ 5225968 w 6128435"/>
              <a:gd name="connsiteY24-1940" fmla="*/ 1357994 h 6858000"/>
              <a:gd name="connsiteX25-1941" fmla="*/ 5233819 w 6128435"/>
              <a:gd name="connsiteY25-1942" fmla="*/ 1380922 h 6858000"/>
              <a:gd name="connsiteX26-1943" fmla="*/ 5237226 w 6128435"/>
              <a:gd name="connsiteY26-1944" fmla="*/ 1441327 h 6858000"/>
              <a:gd name="connsiteX27-1945" fmla="*/ 5244434 w 6128435"/>
              <a:gd name="connsiteY27-1946" fmla="*/ 1580810 h 6858000"/>
              <a:gd name="connsiteX28-1947" fmla="*/ 5251453 w 6128435"/>
              <a:gd name="connsiteY28-1948" fmla="*/ 1583934 h 6858000"/>
              <a:gd name="connsiteX29-1949" fmla="*/ 5253136 w 6128435"/>
              <a:gd name="connsiteY29-1950" fmla="*/ 1595457 h 6858000"/>
              <a:gd name="connsiteX30-1951" fmla="*/ 5254863 w 6128435"/>
              <a:gd name="connsiteY30-1952" fmla="*/ 1598311 h 6858000"/>
              <a:gd name="connsiteX31-1953" fmla="*/ 5263491 w 6128435"/>
              <a:gd name="connsiteY31-1954" fmla="*/ 1614889 h 6858000"/>
              <a:gd name="connsiteX32-1955" fmla="*/ 5250095 w 6128435"/>
              <a:gd name="connsiteY32-1956" fmla="*/ 1655519 h 6858000"/>
              <a:gd name="connsiteX33-1957" fmla="*/ 5259788 w 6128435"/>
              <a:gd name="connsiteY33-1958" fmla="*/ 1701198 h 6858000"/>
              <a:gd name="connsiteX34-1959" fmla="*/ 5255696 w 6128435"/>
              <a:gd name="connsiteY34-1960" fmla="*/ 1880842 h 6858000"/>
              <a:gd name="connsiteX35-1961" fmla="*/ 5280947 w 6128435"/>
              <a:gd name="connsiteY35-1962" fmla="*/ 1904438 h 6858000"/>
              <a:gd name="connsiteX36-1963" fmla="*/ 5288486 w 6128435"/>
              <a:gd name="connsiteY36-1964" fmla="*/ 1976575 h 6858000"/>
              <a:gd name="connsiteX37-1965" fmla="*/ 5252592 w 6128435"/>
              <a:gd name="connsiteY37-1966" fmla="*/ 2092210 h 6858000"/>
              <a:gd name="connsiteX38-1967" fmla="*/ 5264303 w 6128435"/>
              <a:gd name="connsiteY38-1968" fmla="*/ 2225157 h 6858000"/>
              <a:gd name="connsiteX39-1969" fmla="*/ 5254949 w 6128435"/>
              <a:gd name="connsiteY39-1970" fmla="*/ 2236160 h 6858000"/>
              <a:gd name="connsiteX40-1971" fmla="*/ 5250104 w 6128435"/>
              <a:gd name="connsiteY40-1972" fmla="*/ 2249166 h 6858000"/>
              <a:gd name="connsiteX41-1973" fmla="*/ 5251214 w 6128435"/>
              <a:gd name="connsiteY41-1974" fmla="*/ 2250944 h 6858000"/>
              <a:gd name="connsiteX42-1975" fmla="*/ 5250644 w 6128435"/>
              <a:gd name="connsiteY42-1976" fmla="*/ 2266619 h 6858000"/>
              <a:gd name="connsiteX43-1977" fmla="*/ 5247111 w 6128435"/>
              <a:gd name="connsiteY43-1978" fmla="*/ 2269679 h 6858000"/>
              <a:gd name="connsiteX44-1979" fmla="*/ 5245653 w 6128435"/>
              <a:gd name="connsiteY44-1980" fmla="*/ 2280317 h 6858000"/>
              <a:gd name="connsiteX45-1981" fmla="*/ 5239901 w 6128435"/>
              <a:gd name="connsiteY45-1982" fmla="*/ 2300961 h 6858000"/>
              <a:gd name="connsiteX46-1983" fmla="*/ 5241522 w 6128435"/>
              <a:gd name="connsiteY46-1984" fmla="*/ 2305114 h 6858000"/>
              <a:gd name="connsiteX47-1985" fmla="*/ 5237050 w 6128435"/>
              <a:gd name="connsiteY47-1986" fmla="*/ 2336703 h 6858000"/>
              <a:gd name="connsiteX48-1987" fmla="*/ 5238267 w 6128435"/>
              <a:gd name="connsiteY48-1988" fmla="*/ 2337277 h 6858000"/>
              <a:gd name="connsiteX49-1989" fmla="*/ 5242602 w 6128435"/>
              <a:gd name="connsiteY49-1990" fmla="*/ 2346782 h 6858000"/>
              <a:gd name="connsiteX50-1991" fmla="*/ 5247963 w 6128435"/>
              <a:gd name="connsiteY50-1992" fmla="*/ 2364638 h 6858000"/>
              <a:gd name="connsiteX51-1993" fmla="*/ 5276175 w 6128435"/>
              <a:gd name="connsiteY51-1994" fmla="*/ 2407515 h 6858000"/>
              <a:gd name="connsiteX52-1995" fmla="*/ 5271650 w 6128435"/>
              <a:gd name="connsiteY52-1996" fmla="*/ 2440467 h 6858000"/>
              <a:gd name="connsiteX53-1997" fmla="*/ 5271438 w 6128435"/>
              <a:gd name="connsiteY53-1998" fmla="*/ 2447186 h 6858000"/>
              <a:gd name="connsiteX54-1999" fmla="*/ 5271722 w 6128435"/>
              <a:gd name="connsiteY54-2000" fmla="*/ 2447359 h 6858000"/>
              <a:gd name="connsiteX55-2001" fmla="*/ 5272069 w 6128435"/>
              <a:gd name="connsiteY55-2002" fmla="*/ 2454523 h 6858000"/>
              <a:gd name="connsiteX56-2003" fmla="*/ 5271049 w 6128435"/>
              <a:gd name="connsiteY56-2004" fmla="*/ 2459442 h 6858000"/>
              <a:gd name="connsiteX57-2005" fmla="*/ 5270636 w 6128435"/>
              <a:gd name="connsiteY57-2006" fmla="*/ 2472481 h 6858000"/>
              <a:gd name="connsiteX58-2007" fmla="*/ 5272406 w 6128435"/>
              <a:gd name="connsiteY58-2008" fmla="*/ 2477221 h 6858000"/>
              <a:gd name="connsiteX59-2009" fmla="*/ 5307538 w 6128435"/>
              <a:gd name="connsiteY59-2010" fmla="*/ 2514685 h 6858000"/>
              <a:gd name="connsiteX60-2011" fmla="*/ 5337604 w 6128435"/>
              <a:gd name="connsiteY60-2012" fmla="*/ 2597632 h 6858000"/>
              <a:gd name="connsiteX61-2013" fmla="*/ 5407503 w 6128435"/>
              <a:gd name="connsiteY61-2014" fmla="*/ 2786290 h 6858000"/>
              <a:gd name="connsiteX62-2015" fmla="*/ 5407356 w 6128435"/>
              <a:gd name="connsiteY62-2016" fmla="*/ 2787545 h 6858000"/>
              <a:gd name="connsiteX63-2017" fmla="*/ 5411130 w 6128435"/>
              <a:gd name="connsiteY63-2018" fmla="*/ 2788640 h 6858000"/>
              <a:gd name="connsiteX64-2019" fmla="*/ 5416439 w 6128435"/>
              <a:gd name="connsiteY64-2020" fmla="*/ 2805666 h 6858000"/>
              <a:gd name="connsiteX65-2021" fmla="*/ 5416589 w 6128435"/>
              <a:gd name="connsiteY65-2022" fmla="*/ 2810822 h 6858000"/>
              <a:gd name="connsiteX66-2023" fmla="*/ 5418542 w 6128435"/>
              <a:gd name="connsiteY66-2024" fmla="*/ 2817745 h 6858000"/>
              <a:gd name="connsiteX67-2025" fmla="*/ 5418847 w 6128435"/>
              <a:gd name="connsiteY67-2026" fmla="*/ 2817825 h 6858000"/>
              <a:gd name="connsiteX68-2027" fmla="*/ 5423364 w 6128435"/>
              <a:gd name="connsiteY68-2028" fmla="*/ 2858292 h 6858000"/>
              <a:gd name="connsiteX69-2029" fmla="*/ 5479298 w 6128435"/>
              <a:gd name="connsiteY69-2030" fmla="*/ 2947791 h 6858000"/>
              <a:gd name="connsiteX70-2031" fmla="*/ 5481770 w 6128435"/>
              <a:gd name="connsiteY70-2032" fmla="*/ 2951352 h 6858000"/>
              <a:gd name="connsiteX71-2033" fmla="*/ 5481013 w 6128435"/>
              <a:gd name="connsiteY71-2034" fmla="*/ 2973461 h 6858000"/>
              <a:gd name="connsiteX72-2035" fmla="*/ 5482045 w 6128435"/>
              <a:gd name="connsiteY72-2036" fmla="*/ 2984371 h 6858000"/>
              <a:gd name="connsiteX73-2037" fmla="*/ 5479405 w 6128435"/>
              <a:gd name="connsiteY73-2038" fmla="*/ 2988507 h 6858000"/>
              <a:gd name="connsiteX74-2039" fmla="*/ 5482415 w 6128435"/>
              <a:gd name="connsiteY74-2040" fmla="*/ 3004079 h 6858000"/>
              <a:gd name="connsiteX75-2041" fmla="*/ 5483865 w 6128435"/>
              <a:gd name="connsiteY75-2042" fmla="*/ 3005467 h 6858000"/>
              <a:gd name="connsiteX76-2043" fmla="*/ 5482236 w 6128435"/>
              <a:gd name="connsiteY76-2044" fmla="*/ 3019791 h 6858000"/>
              <a:gd name="connsiteX77-2045" fmla="*/ 5475895 w 6128435"/>
              <a:gd name="connsiteY77-2046" fmla="*/ 3033578 h 6858000"/>
              <a:gd name="connsiteX78-2047" fmla="*/ 5477595 w 6128435"/>
              <a:gd name="connsiteY78-2048" fmla="*/ 3250534 h 6858000"/>
              <a:gd name="connsiteX79-2049" fmla="*/ 5532836 w 6128435"/>
              <a:gd name="connsiteY79-2050" fmla="*/ 3353840 h 6858000"/>
              <a:gd name="connsiteX80-2051" fmla="*/ 5561229 w 6128435"/>
              <a:gd name="connsiteY80-2052" fmla="*/ 3395784 h 6858000"/>
              <a:gd name="connsiteX81-2053" fmla="*/ 5589758 w 6128435"/>
              <a:gd name="connsiteY81-2054" fmla="*/ 3506453 h 6858000"/>
              <a:gd name="connsiteX82-2055" fmla="*/ 5596144 w 6128435"/>
              <a:gd name="connsiteY82-2056" fmla="*/ 3534624 h 6858000"/>
              <a:gd name="connsiteX83-2057" fmla="*/ 5597750 w 6128435"/>
              <a:gd name="connsiteY83-2058" fmla="*/ 3534129 h 6858000"/>
              <a:gd name="connsiteX84-2059" fmla="*/ 5599700 w 6128435"/>
              <a:gd name="connsiteY84-2060" fmla="*/ 3547221 h 6858000"/>
              <a:gd name="connsiteX85-2061" fmla="*/ 5615031 w 6128435"/>
              <a:gd name="connsiteY85-2062" fmla="*/ 3557482 h 6858000"/>
              <a:gd name="connsiteX86-2063" fmla="*/ 5618377 w 6128435"/>
              <a:gd name="connsiteY86-2064" fmla="*/ 3588431 h 6858000"/>
              <a:gd name="connsiteX87-2065" fmla="*/ 5612155 w 6128435"/>
              <a:gd name="connsiteY87-2066" fmla="*/ 3589869 h 6858000"/>
              <a:gd name="connsiteX88-2067" fmla="*/ 5620843 w 6128435"/>
              <a:gd name="connsiteY88-2068" fmla="*/ 3606745 h 6858000"/>
              <a:gd name="connsiteX89-2069" fmla="*/ 5655472 w 6128435"/>
              <a:gd name="connsiteY89-2070" fmla="*/ 3678877 h 6858000"/>
              <a:gd name="connsiteX90-2071" fmla="*/ 5680448 w 6128435"/>
              <a:gd name="connsiteY90-2072" fmla="*/ 3717760 h 6858000"/>
              <a:gd name="connsiteX91-2073" fmla="*/ 5683015 w 6128435"/>
              <a:gd name="connsiteY91-2074" fmla="*/ 3762025 h 6858000"/>
              <a:gd name="connsiteX92-2075" fmla="*/ 5696643 w 6128435"/>
              <a:gd name="connsiteY92-2076" fmla="*/ 3773888 h 6858000"/>
              <a:gd name="connsiteX93-2077" fmla="*/ 5699203 w 6128435"/>
              <a:gd name="connsiteY93-2078" fmla="*/ 3775823 h 6858000"/>
              <a:gd name="connsiteX94-2079" fmla="*/ 5704824 w 6128435"/>
              <a:gd name="connsiteY94-2080" fmla="*/ 3785966 h 6858000"/>
              <a:gd name="connsiteX95-2081" fmla="*/ 5712204 w 6128435"/>
              <a:gd name="connsiteY95-2082" fmla="*/ 3785830 h 6858000"/>
              <a:gd name="connsiteX96-2083" fmla="*/ 5724816 w 6128435"/>
              <a:gd name="connsiteY96-2084" fmla="*/ 3798949 h 6858000"/>
              <a:gd name="connsiteX97-2085" fmla="*/ 5733539 w 6128435"/>
              <a:gd name="connsiteY97-2086" fmla="*/ 3818457 h 6858000"/>
              <a:gd name="connsiteX98-2087" fmla="*/ 5768491 w 6128435"/>
              <a:gd name="connsiteY98-2088" fmla="*/ 3914399 h 6858000"/>
              <a:gd name="connsiteX99-2089" fmla="*/ 5793123 w 6128435"/>
              <a:gd name="connsiteY99-2090" fmla="*/ 3969952 h 6858000"/>
              <a:gd name="connsiteX100-2091" fmla="*/ 5808321 w 6128435"/>
              <a:gd name="connsiteY100-2092" fmla="*/ 3988153 h 6858000"/>
              <a:gd name="connsiteX101-2093" fmla="*/ 5825621 w 6128435"/>
              <a:gd name="connsiteY101-2094" fmla="*/ 4015525 h 6858000"/>
              <a:gd name="connsiteX102-2095" fmla="*/ 5860672 w 6128435"/>
              <a:gd name="connsiteY102-2096" fmla="*/ 4061579 h 6858000"/>
              <a:gd name="connsiteX103-2097" fmla="*/ 5872173 w 6128435"/>
              <a:gd name="connsiteY103-2098" fmla="*/ 4088497 h 6858000"/>
              <a:gd name="connsiteX104-2099" fmla="*/ 5883705 w 6128435"/>
              <a:gd name="connsiteY104-2100" fmla="*/ 4101899 h 6858000"/>
              <a:gd name="connsiteX105-2101" fmla="*/ 5885314 w 6128435"/>
              <a:gd name="connsiteY105-2102" fmla="*/ 4108387 h 6858000"/>
              <a:gd name="connsiteX106-2103" fmla="*/ 5894095 w 6128435"/>
              <a:gd name="connsiteY106-2104" fmla="*/ 4128857 h 6858000"/>
              <a:gd name="connsiteX107-2105" fmla="*/ 5898339 w 6128435"/>
              <a:gd name="connsiteY107-2106" fmla="*/ 4140800 h 6858000"/>
              <a:gd name="connsiteX108-2107" fmla="*/ 5899734 w 6128435"/>
              <a:gd name="connsiteY108-2108" fmla="*/ 4145632 h 6858000"/>
              <a:gd name="connsiteX109-2109" fmla="*/ 5897098 w 6128435"/>
              <a:gd name="connsiteY109-2110" fmla="*/ 4157819 h 6858000"/>
              <a:gd name="connsiteX110-2111" fmla="*/ 5903513 w 6128435"/>
              <a:gd name="connsiteY110-2112" fmla="*/ 4187661 h 6858000"/>
              <a:gd name="connsiteX111-2113" fmla="*/ 5917114 w 6128435"/>
              <a:gd name="connsiteY111-2114" fmla="*/ 4213096 h 6858000"/>
              <a:gd name="connsiteX112-2115" fmla="*/ 5921153 w 6128435"/>
              <a:gd name="connsiteY112-2116" fmla="*/ 4236222 h 6858000"/>
              <a:gd name="connsiteX113-2117" fmla="*/ 5924233 w 6128435"/>
              <a:gd name="connsiteY113-2118" fmla="*/ 4242060 h 6858000"/>
              <a:gd name="connsiteX114-2119" fmla="*/ 5928910 w 6128435"/>
              <a:gd name="connsiteY114-2120" fmla="*/ 4300973 h 6858000"/>
              <a:gd name="connsiteX115-2121" fmla="*/ 5939320 w 6128435"/>
              <a:gd name="connsiteY115-2122" fmla="*/ 4340435 h 6858000"/>
              <a:gd name="connsiteX116-2123" fmla="*/ 5946705 w 6128435"/>
              <a:gd name="connsiteY116-2124" fmla="*/ 4428051 h 6858000"/>
              <a:gd name="connsiteX117-2125" fmla="*/ 5949261 w 6128435"/>
              <a:gd name="connsiteY117-2126" fmla="*/ 4449185 h 6858000"/>
              <a:gd name="connsiteX118-2127" fmla="*/ 5957504 w 6128435"/>
              <a:gd name="connsiteY118-2128" fmla="*/ 4465911 h 6858000"/>
              <a:gd name="connsiteX119-2129" fmla="*/ 5964689 w 6128435"/>
              <a:gd name="connsiteY119-2130" fmla="*/ 4468532 h 6858000"/>
              <a:gd name="connsiteX120-2131" fmla="*/ 5967062 w 6128435"/>
              <a:gd name="connsiteY120-2132" fmla="*/ 4479923 h 6858000"/>
              <a:gd name="connsiteX121-2133" fmla="*/ 5968960 w 6128435"/>
              <a:gd name="connsiteY121-2134" fmla="*/ 4482655 h 6858000"/>
              <a:gd name="connsiteX122-2135" fmla="*/ 5978567 w 6128435"/>
              <a:gd name="connsiteY122-2136" fmla="*/ 4498605 h 6858000"/>
              <a:gd name="connsiteX123-2137" fmla="*/ 5967676 w 6128435"/>
              <a:gd name="connsiteY123-2138" fmla="*/ 4540140 h 6858000"/>
              <a:gd name="connsiteX124-2139" fmla="*/ 5980106 w 6128435"/>
              <a:gd name="connsiteY124-2140" fmla="*/ 4585087 h 6858000"/>
              <a:gd name="connsiteX125-2141" fmla="*/ 5998138 w 6128435"/>
              <a:gd name="connsiteY125-2142" fmla="*/ 4697518 h 6858000"/>
              <a:gd name="connsiteX126-2143" fmla="*/ 6013516 w 6128435"/>
              <a:gd name="connsiteY126-2144" fmla="*/ 4786619 h 6858000"/>
              <a:gd name="connsiteX127-2145" fmla="*/ 6025404 w 6128435"/>
              <a:gd name="connsiteY127-2146" fmla="*/ 4858148 h 6858000"/>
              <a:gd name="connsiteX128-2147" fmla="*/ 6007749 w 6128435"/>
              <a:gd name="connsiteY128-2148" fmla="*/ 4964715 h 6858000"/>
              <a:gd name="connsiteX129-2149" fmla="*/ 6005269 w 6128435"/>
              <a:gd name="connsiteY129-2150" fmla="*/ 5150567 h 6858000"/>
              <a:gd name="connsiteX130-2151" fmla="*/ 6001127 w 6128435"/>
              <a:gd name="connsiteY130-2152" fmla="*/ 5164609 h 6858000"/>
              <a:gd name="connsiteX131-2153" fmla="*/ 5996647 w 6128435"/>
              <a:gd name="connsiteY131-2154" fmla="*/ 5185640 h 6858000"/>
              <a:gd name="connsiteX132-2155" fmla="*/ 5998514 w 6128435"/>
              <a:gd name="connsiteY132-2156" fmla="*/ 5189673 h 6858000"/>
              <a:gd name="connsiteX133-2157" fmla="*/ 5995970 w 6128435"/>
              <a:gd name="connsiteY133-2158" fmla="*/ 5221547 h 6858000"/>
              <a:gd name="connsiteX134-2159" fmla="*/ 5997218 w 6128435"/>
              <a:gd name="connsiteY134-2160" fmla="*/ 5222031 h 6858000"/>
              <a:gd name="connsiteX135-2161" fmla="*/ 6002116 w 6128435"/>
              <a:gd name="connsiteY135-2162" fmla="*/ 5231223 h 6858000"/>
              <a:gd name="connsiteX136-2163" fmla="*/ 6008541 w 6128435"/>
              <a:gd name="connsiteY136-2164" fmla="*/ 5248680 h 6858000"/>
              <a:gd name="connsiteX137-2165" fmla="*/ 6039260 w 6128435"/>
              <a:gd name="connsiteY137-2166" fmla="*/ 5289518 h 6858000"/>
              <a:gd name="connsiteX138-2167" fmla="*/ 6036748 w 6128435"/>
              <a:gd name="connsiteY138-2168" fmla="*/ 5322752 h 6858000"/>
              <a:gd name="connsiteX139-2169" fmla="*/ 6036943 w 6128435"/>
              <a:gd name="connsiteY139-2170" fmla="*/ 5329480 h 6858000"/>
              <a:gd name="connsiteX140-2171" fmla="*/ 6037236 w 6128435"/>
              <a:gd name="connsiteY140-2172" fmla="*/ 5329634 h 6858000"/>
              <a:gd name="connsiteX141-2173" fmla="*/ 6038019 w 6128435"/>
              <a:gd name="connsiteY141-2174" fmla="*/ 5336764 h 6858000"/>
              <a:gd name="connsiteX142-2175" fmla="*/ 6037298 w 6128435"/>
              <a:gd name="connsiteY142-2176" fmla="*/ 5341753 h 6858000"/>
              <a:gd name="connsiteX143-2177" fmla="*/ 6037677 w 6128435"/>
              <a:gd name="connsiteY143-2178" fmla="*/ 5354807 h 6858000"/>
              <a:gd name="connsiteX144-2179" fmla="*/ 6039728 w 6128435"/>
              <a:gd name="connsiteY144-2180" fmla="*/ 5359416 h 6858000"/>
              <a:gd name="connsiteX145-2181" fmla="*/ 6043311 w 6128435"/>
              <a:gd name="connsiteY145-2182" fmla="*/ 5361407 h 6858000"/>
              <a:gd name="connsiteX146-2183" fmla="*/ 6042954 w 6128435"/>
              <a:gd name="connsiteY146-2184" fmla="*/ 5362576 h 6858000"/>
              <a:gd name="connsiteX147-2185" fmla="*/ 6053435 w 6128435"/>
              <a:gd name="connsiteY147-2186" fmla="*/ 5387547 h 6858000"/>
              <a:gd name="connsiteX148-2187" fmla="*/ 6065933 w 6128435"/>
              <a:gd name="connsiteY148-2188" fmla="*/ 5443002 h 6858000"/>
              <a:gd name="connsiteX149-2189" fmla="*/ 6068640 w 6128435"/>
              <a:gd name="connsiteY149-2190" fmla="*/ 5474503 h 6858000"/>
              <a:gd name="connsiteX150-2191" fmla="*/ 6080922 w 6128435"/>
              <a:gd name="connsiteY150-2192" fmla="*/ 5561070 h 6858000"/>
              <a:gd name="connsiteX151-2193" fmla="*/ 6096949 w 6128435"/>
              <a:gd name="connsiteY151-2194" fmla="*/ 5648179 h 6858000"/>
              <a:gd name="connsiteX152-2195" fmla="*/ 6125703 w 6128435"/>
              <a:gd name="connsiteY152-2196" fmla="*/ 5692894 h 6858000"/>
              <a:gd name="connsiteX153-2197" fmla="*/ 6126670 w 6128435"/>
              <a:gd name="connsiteY153-2198" fmla="*/ 5697882 h 6858000"/>
              <a:gd name="connsiteX154-2199" fmla="*/ 6124061 w 6128435"/>
              <a:gd name="connsiteY154-2200" fmla="*/ 5710294 h 6858000"/>
              <a:gd name="connsiteX155-2201" fmla="*/ 6122213 w 6128435"/>
              <a:gd name="connsiteY155-2202" fmla="*/ 5714762 h 6858000"/>
              <a:gd name="connsiteX156-2203" fmla="*/ 6121353 w 6128435"/>
              <a:gd name="connsiteY156-2204" fmla="*/ 5721725 h 6858000"/>
              <a:gd name="connsiteX157-2205" fmla="*/ 6121607 w 6128435"/>
              <a:gd name="connsiteY157-2206" fmla="*/ 5721959 h 6858000"/>
              <a:gd name="connsiteX158-2207" fmla="*/ 6120262 w 6128435"/>
              <a:gd name="connsiteY158-2208" fmla="*/ 5728358 h 6858000"/>
              <a:gd name="connsiteX159-2209" fmla="*/ 6110194 w 6128435"/>
              <a:gd name="connsiteY159-2210" fmla="*/ 5758853 h 6858000"/>
              <a:gd name="connsiteX160-2211" fmla="*/ 6127519 w 6128435"/>
              <a:gd name="connsiteY160-2212" fmla="*/ 5865775 h 6858000"/>
              <a:gd name="connsiteX161-2213" fmla="*/ 6128435 w 6128435"/>
              <a:gd name="connsiteY161-2214" fmla="*/ 5870164 h 6858000"/>
              <a:gd name="connsiteX162-2215" fmla="*/ 6119217 w 6128435"/>
              <a:gd name="connsiteY162-2216" fmla="*/ 5888542 h 6858000"/>
              <a:gd name="connsiteX163-2217" fmla="*/ 6115966 w 6128435"/>
              <a:gd name="connsiteY163-2218" fmla="*/ 5898387 h 6858000"/>
              <a:gd name="connsiteX164-2219" fmla="*/ 6111924 w 6128435"/>
              <a:gd name="connsiteY164-2220" fmla="*/ 5900444 h 6858000"/>
              <a:gd name="connsiteX165-2221" fmla="*/ 6108716 w 6128435"/>
              <a:gd name="connsiteY165-2222" fmla="*/ 5915345 h 6858000"/>
              <a:gd name="connsiteX166-2223" fmla="*/ 6109524 w 6128435"/>
              <a:gd name="connsiteY166-2224" fmla="*/ 5917328 h 6858000"/>
              <a:gd name="connsiteX167-2225" fmla="*/ 6102493 w 6128435"/>
              <a:gd name="connsiteY167-2226" fmla="*/ 5928602 h 6858000"/>
              <a:gd name="connsiteX168-2227" fmla="*/ 6056863 w 6128435"/>
              <a:gd name="connsiteY168-2228" fmla="*/ 6000643 h 6858000"/>
              <a:gd name="connsiteX169-2229" fmla="*/ 6045436 w 6128435"/>
              <a:gd name="connsiteY169-2230" fmla="*/ 6124480 h 6858000"/>
              <a:gd name="connsiteX170-2231" fmla="*/ 6030489 w 6128435"/>
              <a:gd name="connsiteY170-2232" fmla="*/ 6317666 h 6858000"/>
              <a:gd name="connsiteX171-2233" fmla="*/ 6007492 w 6128435"/>
              <a:gd name="connsiteY171-2234" fmla="*/ 6440818 h 6858000"/>
              <a:gd name="connsiteX172-2235" fmla="*/ 6009467 w 6128435"/>
              <a:gd name="connsiteY172-2236" fmla="*/ 6487076 h 6858000"/>
              <a:gd name="connsiteX173-2237" fmla="*/ 5995064 w 6128435"/>
              <a:gd name="connsiteY173-2238" fmla="*/ 6540791 h 6858000"/>
              <a:gd name="connsiteX174-2239" fmla="*/ 5996309 w 6128435"/>
              <a:gd name="connsiteY174-2240" fmla="*/ 6543961 h 6858000"/>
              <a:gd name="connsiteX175-2241" fmla="*/ 5996048 w 6128435"/>
              <a:gd name="connsiteY175-2242" fmla="*/ 6555444 h 6858000"/>
              <a:gd name="connsiteX176-2243" fmla="*/ 6002524 w 6128435"/>
              <a:gd name="connsiteY176-2244" fmla="*/ 6560188 h 6858000"/>
              <a:gd name="connsiteX177-2245" fmla="*/ 6006823 w 6128435"/>
              <a:gd name="connsiteY177-2246" fmla="*/ 6578546 h 6858000"/>
              <a:gd name="connsiteX178-2247" fmla="*/ 6004510 w 6128435"/>
              <a:gd name="connsiteY178-2248" fmla="*/ 6599256 h 6858000"/>
              <a:gd name="connsiteX179-2249" fmla="*/ 5986207 w 6128435"/>
              <a:gd name="connsiteY179-2250" fmla="*/ 6695855 h 6858000"/>
              <a:gd name="connsiteX180-2251" fmla="*/ 5979428 w 6128435"/>
              <a:gd name="connsiteY180-2252" fmla="*/ 6754678 h 6858000"/>
              <a:gd name="connsiteX181-2253" fmla="*/ 5983398 w 6128435"/>
              <a:gd name="connsiteY181-2254" fmla="*/ 6778641 h 6858000"/>
              <a:gd name="connsiteX182-2255" fmla="*/ 5984543 w 6128435"/>
              <a:gd name="connsiteY182-2256" fmla="*/ 6811016 h 6858000"/>
              <a:gd name="connsiteX183-2257" fmla="*/ 5981802 w 6128435"/>
              <a:gd name="connsiteY183-2258" fmla="*/ 6838578 h 6858000"/>
              <a:gd name="connsiteX184-2259" fmla="*/ 5979671 w 6128435"/>
              <a:gd name="connsiteY184-2260" fmla="*/ 6858000 h 6858000"/>
              <a:gd name="connsiteX185-2261" fmla="*/ 0 w 6128435"/>
              <a:gd name="connsiteY185-2262" fmla="*/ 6858000 h 6858000"/>
              <a:gd name="connsiteX186-2263" fmla="*/ 0 w 6128435"/>
              <a:gd name="connsiteY186-2264" fmla="*/ 0 h 6858000"/>
              <a:gd name="connsiteX0-2265" fmla="*/ 0 w 6128435"/>
              <a:gd name="connsiteY0-2266" fmla="*/ 0 h 6858000"/>
              <a:gd name="connsiteX1-2267" fmla="*/ 4965888 w 6128435"/>
              <a:gd name="connsiteY1-2268" fmla="*/ 0 h 6858000"/>
              <a:gd name="connsiteX2-2269" fmla="*/ 4967767 w 6128435"/>
              <a:gd name="connsiteY2-2270" fmla="*/ 7930 h 6858000"/>
              <a:gd name="connsiteX3-2271" fmla="*/ 4979444 w 6128435"/>
              <a:gd name="connsiteY3-2272" fmla="*/ 43921 h 6858000"/>
              <a:gd name="connsiteX4-2273" fmla="*/ 5021173 w 6128435"/>
              <a:gd name="connsiteY4-2274" fmla="*/ 123738 h 6858000"/>
              <a:gd name="connsiteX5-2275" fmla="*/ 5075458 w 6128435"/>
              <a:gd name="connsiteY5-2276" fmla="*/ 264355 h 6858000"/>
              <a:gd name="connsiteX6-2277" fmla="*/ 5081175 w 6128435"/>
              <a:gd name="connsiteY6-2278" fmla="*/ 277448 h 6858000"/>
              <a:gd name="connsiteX7-2279" fmla="*/ 5097011 w 6128435"/>
              <a:gd name="connsiteY7-2280" fmla="*/ 355616 h 6858000"/>
              <a:gd name="connsiteX8-2281" fmla="*/ 5130982 w 6128435"/>
              <a:gd name="connsiteY8-2282" fmla="*/ 412030 h 6858000"/>
              <a:gd name="connsiteX9-2283" fmla="*/ 5153000 w 6128435"/>
              <a:gd name="connsiteY9-2284" fmla="*/ 507134 h 6858000"/>
              <a:gd name="connsiteX10-2285" fmla="*/ 5171282 w 6128435"/>
              <a:gd name="connsiteY10-2286" fmla="*/ 602071 h 6858000"/>
              <a:gd name="connsiteX11-2287" fmla="*/ 5176196 w 6128435"/>
              <a:gd name="connsiteY11-2288" fmla="*/ 636822 h 6858000"/>
              <a:gd name="connsiteX12-2289" fmla="*/ 5201957 w 6128435"/>
              <a:gd name="connsiteY12-2290" fmla="*/ 736835 h 6858000"/>
              <a:gd name="connsiteX13-2291" fmla="*/ 5185452 w 6128435"/>
              <a:gd name="connsiteY13-2292" fmla="*/ 745392 h 6858000"/>
              <a:gd name="connsiteX14-2293" fmla="*/ 5189051 w 6128435"/>
              <a:gd name="connsiteY14-2294" fmla="*/ 782518 h 6858000"/>
              <a:gd name="connsiteX15-2295" fmla="*/ 5210428 w 6128435"/>
              <a:gd name="connsiteY15-2296" fmla="*/ 815772 h 6858000"/>
              <a:gd name="connsiteX16-2297" fmla="*/ 5221088 w 6128435"/>
              <a:gd name="connsiteY16-2298" fmla="*/ 860193 h 6858000"/>
              <a:gd name="connsiteX17-2299" fmla="*/ 5227653 w 6128435"/>
              <a:gd name="connsiteY17-2300" fmla="*/ 886709 h 6858000"/>
              <a:gd name="connsiteX18-2301" fmla="*/ 5230806 w 6128435"/>
              <a:gd name="connsiteY18-2302" fmla="*/ 961354 h 6858000"/>
              <a:gd name="connsiteX19-2303" fmla="*/ 5201018 w 6128435"/>
              <a:gd name="connsiteY19-2304" fmla="*/ 1095027 h 6858000"/>
              <a:gd name="connsiteX20-2305" fmla="*/ 5202153 w 6128435"/>
              <a:gd name="connsiteY20-2306" fmla="*/ 1133224 h 6858000"/>
              <a:gd name="connsiteX21-2307" fmla="*/ 5207370 w 6128435"/>
              <a:gd name="connsiteY21-2308" fmla="*/ 1138097 h 6858000"/>
              <a:gd name="connsiteX22-2309" fmla="*/ 5189234 w 6128435"/>
              <a:gd name="connsiteY22-2310" fmla="*/ 1193495 h 6858000"/>
              <a:gd name="connsiteX23-2311" fmla="*/ 5202769 w 6128435"/>
              <a:gd name="connsiteY23-2312" fmla="*/ 1269450 h 6858000"/>
              <a:gd name="connsiteX24-2313" fmla="*/ 5225968 w 6128435"/>
              <a:gd name="connsiteY24-2314" fmla="*/ 1357994 h 6858000"/>
              <a:gd name="connsiteX25-2315" fmla="*/ 5233819 w 6128435"/>
              <a:gd name="connsiteY25-2316" fmla="*/ 1380922 h 6858000"/>
              <a:gd name="connsiteX26-2317" fmla="*/ 5237226 w 6128435"/>
              <a:gd name="connsiteY26-2318" fmla="*/ 1441327 h 6858000"/>
              <a:gd name="connsiteX27-2319" fmla="*/ 5244434 w 6128435"/>
              <a:gd name="connsiteY27-2320" fmla="*/ 1580810 h 6858000"/>
              <a:gd name="connsiteX28-2321" fmla="*/ 5251453 w 6128435"/>
              <a:gd name="connsiteY28-2322" fmla="*/ 1583934 h 6858000"/>
              <a:gd name="connsiteX29-2323" fmla="*/ 5253136 w 6128435"/>
              <a:gd name="connsiteY29-2324" fmla="*/ 1595457 h 6858000"/>
              <a:gd name="connsiteX30-2325" fmla="*/ 5254863 w 6128435"/>
              <a:gd name="connsiteY30-2326" fmla="*/ 1598311 h 6858000"/>
              <a:gd name="connsiteX31-2327" fmla="*/ 5263491 w 6128435"/>
              <a:gd name="connsiteY31-2328" fmla="*/ 1614889 h 6858000"/>
              <a:gd name="connsiteX32-2329" fmla="*/ 5250095 w 6128435"/>
              <a:gd name="connsiteY32-2330" fmla="*/ 1655519 h 6858000"/>
              <a:gd name="connsiteX33-2331" fmla="*/ 5259788 w 6128435"/>
              <a:gd name="connsiteY33-2332" fmla="*/ 1701198 h 6858000"/>
              <a:gd name="connsiteX34-2333" fmla="*/ 5255696 w 6128435"/>
              <a:gd name="connsiteY34-2334" fmla="*/ 1880842 h 6858000"/>
              <a:gd name="connsiteX35-2335" fmla="*/ 5280947 w 6128435"/>
              <a:gd name="connsiteY35-2336" fmla="*/ 1904438 h 6858000"/>
              <a:gd name="connsiteX36-2337" fmla="*/ 5288486 w 6128435"/>
              <a:gd name="connsiteY36-2338" fmla="*/ 1976575 h 6858000"/>
              <a:gd name="connsiteX37-2339" fmla="*/ 5252592 w 6128435"/>
              <a:gd name="connsiteY37-2340" fmla="*/ 2092210 h 6858000"/>
              <a:gd name="connsiteX38-2341" fmla="*/ 5264303 w 6128435"/>
              <a:gd name="connsiteY38-2342" fmla="*/ 2225157 h 6858000"/>
              <a:gd name="connsiteX39-2343" fmla="*/ 5254949 w 6128435"/>
              <a:gd name="connsiteY39-2344" fmla="*/ 2236160 h 6858000"/>
              <a:gd name="connsiteX40-2345" fmla="*/ 5250104 w 6128435"/>
              <a:gd name="connsiteY40-2346" fmla="*/ 2249166 h 6858000"/>
              <a:gd name="connsiteX41-2347" fmla="*/ 5251214 w 6128435"/>
              <a:gd name="connsiteY41-2348" fmla="*/ 2250944 h 6858000"/>
              <a:gd name="connsiteX42-2349" fmla="*/ 5250644 w 6128435"/>
              <a:gd name="connsiteY42-2350" fmla="*/ 2266619 h 6858000"/>
              <a:gd name="connsiteX43-2351" fmla="*/ 5247111 w 6128435"/>
              <a:gd name="connsiteY43-2352" fmla="*/ 2269679 h 6858000"/>
              <a:gd name="connsiteX44-2353" fmla="*/ 5245653 w 6128435"/>
              <a:gd name="connsiteY44-2354" fmla="*/ 2280317 h 6858000"/>
              <a:gd name="connsiteX45-2355" fmla="*/ 5239901 w 6128435"/>
              <a:gd name="connsiteY45-2356" fmla="*/ 2300961 h 6858000"/>
              <a:gd name="connsiteX46-2357" fmla="*/ 5241522 w 6128435"/>
              <a:gd name="connsiteY46-2358" fmla="*/ 2305114 h 6858000"/>
              <a:gd name="connsiteX47-2359" fmla="*/ 5237050 w 6128435"/>
              <a:gd name="connsiteY47-2360" fmla="*/ 2336703 h 6858000"/>
              <a:gd name="connsiteX48-2361" fmla="*/ 5238267 w 6128435"/>
              <a:gd name="connsiteY48-2362" fmla="*/ 2337277 h 6858000"/>
              <a:gd name="connsiteX49-2363" fmla="*/ 5242602 w 6128435"/>
              <a:gd name="connsiteY49-2364" fmla="*/ 2346782 h 6858000"/>
              <a:gd name="connsiteX50-2365" fmla="*/ 5247963 w 6128435"/>
              <a:gd name="connsiteY50-2366" fmla="*/ 2364638 h 6858000"/>
              <a:gd name="connsiteX51-2367" fmla="*/ 5276175 w 6128435"/>
              <a:gd name="connsiteY51-2368" fmla="*/ 2407515 h 6858000"/>
              <a:gd name="connsiteX52-2369" fmla="*/ 5271650 w 6128435"/>
              <a:gd name="connsiteY52-2370" fmla="*/ 2440467 h 6858000"/>
              <a:gd name="connsiteX53-2371" fmla="*/ 5271438 w 6128435"/>
              <a:gd name="connsiteY53-2372" fmla="*/ 2447186 h 6858000"/>
              <a:gd name="connsiteX54-2373" fmla="*/ 5271722 w 6128435"/>
              <a:gd name="connsiteY54-2374" fmla="*/ 2447359 h 6858000"/>
              <a:gd name="connsiteX55-2375" fmla="*/ 5272069 w 6128435"/>
              <a:gd name="connsiteY55-2376" fmla="*/ 2454523 h 6858000"/>
              <a:gd name="connsiteX56-2377" fmla="*/ 5271049 w 6128435"/>
              <a:gd name="connsiteY56-2378" fmla="*/ 2459442 h 6858000"/>
              <a:gd name="connsiteX57-2379" fmla="*/ 5270636 w 6128435"/>
              <a:gd name="connsiteY57-2380" fmla="*/ 2472481 h 6858000"/>
              <a:gd name="connsiteX58-2381" fmla="*/ 5272406 w 6128435"/>
              <a:gd name="connsiteY58-2382" fmla="*/ 2477221 h 6858000"/>
              <a:gd name="connsiteX59-2383" fmla="*/ 5307538 w 6128435"/>
              <a:gd name="connsiteY59-2384" fmla="*/ 2514685 h 6858000"/>
              <a:gd name="connsiteX60-2385" fmla="*/ 5337604 w 6128435"/>
              <a:gd name="connsiteY60-2386" fmla="*/ 2597632 h 6858000"/>
              <a:gd name="connsiteX61-2387" fmla="*/ 5407503 w 6128435"/>
              <a:gd name="connsiteY61-2388" fmla="*/ 2786290 h 6858000"/>
              <a:gd name="connsiteX62-2389" fmla="*/ 5407356 w 6128435"/>
              <a:gd name="connsiteY62-2390" fmla="*/ 2787545 h 6858000"/>
              <a:gd name="connsiteX63-2391" fmla="*/ 5411130 w 6128435"/>
              <a:gd name="connsiteY63-2392" fmla="*/ 2788640 h 6858000"/>
              <a:gd name="connsiteX64-2393" fmla="*/ 5416439 w 6128435"/>
              <a:gd name="connsiteY64-2394" fmla="*/ 2805666 h 6858000"/>
              <a:gd name="connsiteX65-2395" fmla="*/ 5416589 w 6128435"/>
              <a:gd name="connsiteY65-2396" fmla="*/ 2810822 h 6858000"/>
              <a:gd name="connsiteX66-2397" fmla="*/ 5418542 w 6128435"/>
              <a:gd name="connsiteY66-2398" fmla="*/ 2817745 h 6858000"/>
              <a:gd name="connsiteX67-2399" fmla="*/ 5418847 w 6128435"/>
              <a:gd name="connsiteY67-2400" fmla="*/ 2817825 h 6858000"/>
              <a:gd name="connsiteX68-2401" fmla="*/ 5423364 w 6128435"/>
              <a:gd name="connsiteY68-2402" fmla="*/ 2858292 h 6858000"/>
              <a:gd name="connsiteX69-2403" fmla="*/ 5479298 w 6128435"/>
              <a:gd name="connsiteY69-2404" fmla="*/ 2947791 h 6858000"/>
              <a:gd name="connsiteX70-2405" fmla="*/ 5481770 w 6128435"/>
              <a:gd name="connsiteY70-2406" fmla="*/ 2951352 h 6858000"/>
              <a:gd name="connsiteX71-2407" fmla="*/ 5481013 w 6128435"/>
              <a:gd name="connsiteY71-2408" fmla="*/ 2973461 h 6858000"/>
              <a:gd name="connsiteX72-2409" fmla="*/ 5482045 w 6128435"/>
              <a:gd name="connsiteY72-2410" fmla="*/ 2984371 h 6858000"/>
              <a:gd name="connsiteX73-2411" fmla="*/ 5479405 w 6128435"/>
              <a:gd name="connsiteY73-2412" fmla="*/ 2988507 h 6858000"/>
              <a:gd name="connsiteX74-2413" fmla="*/ 5482415 w 6128435"/>
              <a:gd name="connsiteY74-2414" fmla="*/ 3004079 h 6858000"/>
              <a:gd name="connsiteX75-2415" fmla="*/ 5483865 w 6128435"/>
              <a:gd name="connsiteY75-2416" fmla="*/ 3005467 h 6858000"/>
              <a:gd name="connsiteX76-2417" fmla="*/ 5482236 w 6128435"/>
              <a:gd name="connsiteY76-2418" fmla="*/ 3019791 h 6858000"/>
              <a:gd name="connsiteX77-2419" fmla="*/ 5475895 w 6128435"/>
              <a:gd name="connsiteY77-2420" fmla="*/ 3033578 h 6858000"/>
              <a:gd name="connsiteX78-2421" fmla="*/ 5477595 w 6128435"/>
              <a:gd name="connsiteY78-2422" fmla="*/ 3250534 h 6858000"/>
              <a:gd name="connsiteX79-2423" fmla="*/ 5532836 w 6128435"/>
              <a:gd name="connsiteY79-2424" fmla="*/ 3353840 h 6858000"/>
              <a:gd name="connsiteX80-2425" fmla="*/ 5561229 w 6128435"/>
              <a:gd name="connsiteY80-2426" fmla="*/ 3395784 h 6858000"/>
              <a:gd name="connsiteX81-2427" fmla="*/ 5589758 w 6128435"/>
              <a:gd name="connsiteY81-2428" fmla="*/ 3506453 h 6858000"/>
              <a:gd name="connsiteX82-2429" fmla="*/ 5596144 w 6128435"/>
              <a:gd name="connsiteY82-2430" fmla="*/ 3534624 h 6858000"/>
              <a:gd name="connsiteX83-2431" fmla="*/ 5597750 w 6128435"/>
              <a:gd name="connsiteY83-2432" fmla="*/ 3534129 h 6858000"/>
              <a:gd name="connsiteX84-2433" fmla="*/ 5599700 w 6128435"/>
              <a:gd name="connsiteY84-2434" fmla="*/ 3547221 h 6858000"/>
              <a:gd name="connsiteX85-2435" fmla="*/ 5615031 w 6128435"/>
              <a:gd name="connsiteY85-2436" fmla="*/ 3557482 h 6858000"/>
              <a:gd name="connsiteX86-2437" fmla="*/ 5618377 w 6128435"/>
              <a:gd name="connsiteY86-2438" fmla="*/ 3588431 h 6858000"/>
              <a:gd name="connsiteX87-2439" fmla="*/ 5612155 w 6128435"/>
              <a:gd name="connsiteY87-2440" fmla="*/ 3589869 h 6858000"/>
              <a:gd name="connsiteX88-2441" fmla="*/ 5620843 w 6128435"/>
              <a:gd name="connsiteY88-2442" fmla="*/ 3606745 h 6858000"/>
              <a:gd name="connsiteX89-2443" fmla="*/ 5655472 w 6128435"/>
              <a:gd name="connsiteY89-2444" fmla="*/ 3678877 h 6858000"/>
              <a:gd name="connsiteX90-2445" fmla="*/ 5680448 w 6128435"/>
              <a:gd name="connsiteY90-2446" fmla="*/ 3717760 h 6858000"/>
              <a:gd name="connsiteX91-2447" fmla="*/ 5683015 w 6128435"/>
              <a:gd name="connsiteY91-2448" fmla="*/ 3762025 h 6858000"/>
              <a:gd name="connsiteX92-2449" fmla="*/ 5696643 w 6128435"/>
              <a:gd name="connsiteY92-2450" fmla="*/ 3773888 h 6858000"/>
              <a:gd name="connsiteX93-2451" fmla="*/ 5699203 w 6128435"/>
              <a:gd name="connsiteY93-2452" fmla="*/ 3775823 h 6858000"/>
              <a:gd name="connsiteX94-2453" fmla="*/ 5704824 w 6128435"/>
              <a:gd name="connsiteY94-2454" fmla="*/ 3785966 h 6858000"/>
              <a:gd name="connsiteX95-2455" fmla="*/ 5712204 w 6128435"/>
              <a:gd name="connsiteY95-2456" fmla="*/ 3785830 h 6858000"/>
              <a:gd name="connsiteX96-2457" fmla="*/ 5724816 w 6128435"/>
              <a:gd name="connsiteY96-2458" fmla="*/ 3798949 h 6858000"/>
              <a:gd name="connsiteX97-2459" fmla="*/ 5733539 w 6128435"/>
              <a:gd name="connsiteY97-2460" fmla="*/ 3818457 h 6858000"/>
              <a:gd name="connsiteX98-2461" fmla="*/ 5768491 w 6128435"/>
              <a:gd name="connsiteY98-2462" fmla="*/ 3914399 h 6858000"/>
              <a:gd name="connsiteX99-2463" fmla="*/ 5793123 w 6128435"/>
              <a:gd name="connsiteY99-2464" fmla="*/ 3969952 h 6858000"/>
              <a:gd name="connsiteX100-2465" fmla="*/ 5808321 w 6128435"/>
              <a:gd name="connsiteY100-2466" fmla="*/ 3988153 h 6858000"/>
              <a:gd name="connsiteX101-2467" fmla="*/ 5825621 w 6128435"/>
              <a:gd name="connsiteY101-2468" fmla="*/ 4015525 h 6858000"/>
              <a:gd name="connsiteX102-2469" fmla="*/ 5860672 w 6128435"/>
              <a:gd name="connsiteY102-2470" fmla="*/ 4061579 h 6858000"/>
              <a:gd name="connsiteX103-2471" fmla="*/ 5872173 w 6128435"/>
              <a:gd name="connsiteY103-2472" fmla="*/ 4088497 h 6858000"/>
              <a:gd name="connsiteX104-2473" fmla="*/ 5883705 w 6128435"/>
              <a:gd name="connsiteY104-2474" fmla="*/ 4101899 h 6858000"/>
              <a:gd name="connsiteX105-2475" fmla="*/ 5885314 w 6128435"/>
              <a:gd name="connsiteY105-2476" fmla="*/ 4108387 h 6858000"/>
              <a:gd name="connsiteX106-2477" fmla="*/ 5894095 w 6128435"/>
              <a:gd name="connsiteY106-2478" fmla="*/ 4128857 h 6858000"/>
              <a:gd name="connsiteX107-2479" fmla="*/ 5898339 w 6128435"/>
              <a:gd name="connsiteY107-2480" fmla="*/ 4140800 h 6858000"/>
              <a:gd name="connsiteX108-2481" fmla="*/ 5899734 w 6128435"/>
              <a:gd name="connsiteY108-2482" fmla="*/ 4145632 h 6858000"/>
              <a:gd name="connsiteX109-2483" fmla="*/ 5897098 w 6128435"/>
              <a:gd name="connsiteY109-2484" fmla="*/ 4157819 h 6858000"/>
              <a:gd name="connsiteX110-2485" fmla="*/ 5903513 w 6128435"/>
              <a:gd name="connsiteY110-2486" fmla="*/ 4187661 h 6858000"/>
              <a:gd name="connsiteX111-2487" fmla="*/ 5917114 w 6128435"/>
              <a:gd name="connsiteY111-2488" fmla="*/ 4213096 h 6858000"/>
              <a:gd name="connsiteX112-2489" fmla="*/ 5921153 w 6128435"/>
              <a:gd name="connsiteY112-2490" fmla="*/ 4236222 h 6858000"/>
              <a:gd name="connsiteX113-2491" fmla="*/ 5924233 w 6128435"/>
              <a:gd name="connsiteY113-2492" fmla="*/ 4242060 h 6858000"/>
              <a:gd name="connsiteX114-2493" fmla="*/ 5928910 w 6128435"/>
              <a:gd name="connsiteY114-2494" fmla="*/ 4300973 h 6858000"/>
              <a:gd name="connsiteX115-2495" fmla="*/ 5939320 w 6128435"/>
              <a:gd name="connsiteY115-2496" fmla="*/ 4340435 h 6858000"/>
              <a:gd name="connsiteX116-2497" fmla="*/ 5946705 w 6128435"/>
              <a:gd name="connsiteY116-2498" fmla="*/ 4428051 h 6858000"/>
              <a:gd name="connsiteX117-2499" fmla="*/ 5949261 w 6128435"/>
              <a:gd name="connsiteY117-2500" fmla="*/ 4449185 h 6858000"/>
              <a:gd name="connsiteX118-2501" fmla="*/ 5957504 w 6128435"/>
              <a:gd name="connsiteY118-2502" fmla="*/ 4465911 h 6858000"/>
              <a:gd name="connsiteX119-2503" fmla="*/ 5964689 w 6128435"/>
              <a:gd name="connsiteY119-2504" fmla="*/ 4468532 h 6858000"/>
              <a:gd name="connsiteX120-2505" fmla="*/ 5967062 w 6128435"/>
              <a:gd name="connsiteY120-2506" fmla="*/ 4479923 h 6858000"/>
              <a:gd name="connsiteX121-2507" fmla="*/ 5968960 w 6128435"/>
              <a:gd name="connsiteY121-2508" fmla="*/ 4482655 h 6858000"/>
              <a:gd name="connsiteX122-2509" fmla="*/ 5978567 w 6128435"/>
              <a:gd name="connsiteY122-2510" fmla="*/ 4498605 h 6858000"/>
              <a:gd name="connsiteX123-2511" fmla="*/ 5980106 w 6128435"/>
              <a:gd name="connsiteY123-2512" fmla="*/ 4585087 h 6858000"/>
              <a:gd name="connsiteX124-2513" fmla="*/ 5998138 w 6128435"/>
              <a:gd name="connsiteY124-2514" fmla="*/ 4697518 h 6858000"/>
              <a:gd name="connsiteX125-2515" fmla="*/ 6013516 w 6128435"/>
              <a:gd name="connsiteY125-2516" fmla="*/ 4786619 h 6858000"/>
              <a:gd name="connsiteX126-2517" fmla="*/ 6025404 w 6128435"/>
              <a:gd name="connsiteY126-2518" fmla="*/ 4858148 h 6858000"/>
              <a:gd name="connsiteX127-2519" fmla="*/ 6007749 w 6128435"/>
              <a:gd name="connsiteY127-2520" fmla="*/ 4964715 h 6858000"/>
              <a:gd name="connsiteX128-2521" fmla="*/ 6005269 w 6128435"/>
              <a:gd name="connsiteY128-2522" fmla="*/ 5150567 h 6858000"/>
              <a:gd name="connsiteX129-2523" fmla="*/ 6001127 w 6128435"/>
              <a:gd name="connsiteY129-2524" fmla="*/ 5164609 h 6858000"/>
              <a:gd name="connsiteX130-2525" fmla="*/ 5996647 w 6128435"/>
              <a:gd name="connsiteY130-2526" fmla="*/ 5185640 h 6858000"/>
              <a:gd name="connsiteX131-2527" fmla="*/ 5998514 w 6128435"/>
              <a:gd name="connsiteY131-2528" fmla="*/ 5189673 h 6858000"/>
              <a:gd name="connsiteX132-2529" fmla="*/ 5995970 w 6128435"/>
              <a:gd name="connsiteY132-2530" fmla="*/ 5221547 h 6858000"/>
              <a:gd name="connsiteX133-2531" fmla="*/ 5997218 w 6128435"/>
              <a:gd name="connsiteY133-2532" fmla="*/ 5222031 h 6858000"/>
              <a:gd name="connsiteX134-2533" fmla="*/ 6002116 w 6128435"/>
              <a:gd name="connsiteY134-2534" fmla="*/ 5231223 h 6858000"/>
              <a:gd name="connsiteX135-2535" fmla="*/ 6008541 w 6128435"/>
              <a:gd name="connsiteY135-2536" fmla="*/ 5248680 h 6858000"/>
              <a:gd name="connsiteX136-2537" fmla="*/ 6039260 w 6128435"/>
              <a:gd name="connsiteY136-2538" fmla="*/ 5289518 h 6858000"/>
              <a:gd name="connsiteX137-2539" fmla="*/ 6036748 w 6128435"/>
              <a:gd name="connsiteY137-2540" fmla="*/ 5322752 h 6858000"/>
              <a:gd name="connsiteX138-2541" fmla="*/ 6036943 w 6128435"/>
              <a:gd name="connsiteY138-2542" fmla="*/ 5329480 h 6858000"/>
              <a:gd name="connsiteX139-2543" fmla="*/ 6037236 w 6128435"/>
              <a:gd name="connsiteY139-2544" fmla="*/ 5329634 h 6858000"/>
              <a:gd name="connsiteX140-2545" fmla="*/ 6038019 w 6128435"/>
              <a:gd name="connsiteY140-2546" fmla="*/ 5336764 h 6858000"/>
              <a:gd name="connsiteX141-2547" fmla="*/ 6037298 w 6128435"/>
              <a:gd name="connsiteY141-2548" fmla="*/ 5341753 h 6858000"/>
              <a:gd name="connsiteX142-2549" fmla="*/ 6037677 w 6128435"/>
              <a:gd name="connsiteY142-2550" fmla="*/ 5354807 h 6858000"/>
              <a:gd name="connsiteX143-2551" fmla="*/ 6039728 w 6128435"/>
              <a:gd name="connsiteY143-2552" fmla="*/ 5359416 h 6858000"/>
              <a:gd name="connsiteX144-2553" fmla="*/ 6043311 w 6128435"/>
              <a:gd name="connsiteY144-2554" fmla="*/ 5361407 h 6858000"/>
              <a:gd name="connsiteX145-2555" fmla="*/ 6042954 w 6128435"/>
              <a:gd name="connsiteY145-2556" fmla="*/ 5362576 h 6858000"/>
              <a:gd name="connsiteX146-2557" fmla="*/ 6053435 w 6128435"/>
              <a:gd name="connsiteY146-2558" fmla="*/ 5387547 h 6858000"/>
              <a:gd name="connsiteX147-2559" fmla="*/ 6065933 w 6128435"/>
              <a:gd name="connsiteY147-2560" fmla="*/ 5443002 h 6858000"/>
              <a:gd name="connsiteX148-2561" fmla="*/ 6068640 w 6128435"/>
              <a:gd name="connsiteY148-2562" fmla="*/ 5474503 h 6858000"/>
              <a:gd name="connsiteX149-2563" fmla="*/ 6080922 w 6128435"/>
              <a:gd name="connsiteY149-2564" fmla="*/ 5561070 h 6858000"/>
              <a:gd name="connsiteX150-2565" fmla="*/ 6096949 w 6128435"/>
              <a:gd name="connsiteY150-2566" fmla="*/ 5648179 h 6858000"/>
              <a:gd name="connsiteX151-2567" fmla="*/ 6125703 w 6128435"/>
              <a:gd name="connsiteY151-2568" fmla="*/ 5692894 h 6858000"/>
              <a:gd name="connsiteX152-2569" fmla="*/ 6126670 w 6128435"/>
              <a:gd name="connsiteY152-2570" fmla="*/ 5697882 h 6858000"/>
              <a:gd name="connsiteX153-2571" fmla="*/ 6124061 w 6128435"/>
              <a:gd name="connsiteY153-2572" fmla="*/ 5710294 h 6858000"/>
              <a:gd name="connsiteX154-2573" fmla="*/ 6122213 w 6128435"/>
              <a:gd name="connsiteY154-2574" fmla="*/ 5714762 h 6858000"/>
              <a:gd name="connsiteX155-2575" fmla="*/ 6121353 w 6128435"/>
              <a:gd name="connsiteY155-2576" fmla="*/ 5721725 h 6858000"/>
              <a:gd name="connsiteX156-2577" fmla="*/ 6121607 w 6128435"/>
              <a:gd name="connsiteY156-2578" fmla="*/ 5721959 h 6858000"/>
              <a:gd name="connsiteX157-2579" fmla="*/ 6120262 w 6128435"/>
              <a:gd name="connsiteY157-2580" fmla="*/ 5728358 h 6858000"/>
              <a:gd name="connsiteX158-2581" fmla="*/ 6110194 w 6128435"/>
              <a:gd name="connsiteY158-2582" fmla="*/ 5758853 h 6858000"/>
              <a:gd name="connsiteX159-2583" fmla="*/ 6127519 w 6128435"/>
              <a:gd name="connsiteY159-2584" fmla="*/ 5865775 h 6858000"/>
              <a:gd name="connsiteX160-2585" fmla="*/ 6128435 w 6128435"/>
              <a:gd name="connsiteY160-2586" fmla="*/ 5870164 h 6858000"/>
              <a:gd name="connsiteX161-2587" fmla="*/ 6119217 w 6128435"/>
              <a:gd name="connsiteY161-2588" fmla="*/ 5888542 h 6858000"/>
              <a:gd name="connsiteX162-2589" fmla="*/ 6115966 w 6128435"/>
              <a:gd name="connsiteY162-2590" fmla="*/ 5898387 h 6858000"/>
              <a:gd name="connsiteX163-2591" fmla="*/ 6111924 w 6128435"/>
              <a:gd name="connsiteY163-2592" fmla="*/ 5900444 h 6858000"/>
              <a:gd name="connsiteX164-2593" fmla="*/ 6108716 w 6128435"/>
              <a:gd name="connsiteY164-2594" fmla="*/ 5915345 h 6858000"/>
              <a:gd name="connsiteX165-2595" fmla="*/ 6109524 w 6128435"/>
              <a:gd name="connsiteY165-2596" fmla="*/ 5917328 h 6858000"/>
              <a:gd name="connsiteX166-2597" fmla="*/ 6102493 w 6128435"/>
              <a:gd name="connsiteY166-2598" fmla="*/ 5928602 h 6858000"/>
              <a:gd name="connsiteX167-2599" fmla="*/ 6056863 w 6128435"/>
              <a:gd name="connsiteY167-2600" fmla="*/ 6000643 h 6858000"/>
              <a:gd name="connsiteX168-2601" fmla="*/ 6045436 w 6128435"/>
              <a:gd name="connsiteY168-2602" fmla="*/ 6124480 h 6858000"/>
              <a:gd name="connsiteX169-2603" fmla="*/ 6030489 w 6128435"/>
              <a:gd name="connsiteY169-2604" fmla="*/ 6317666 h 6858000"/>
              <a:gd name="connsiteX170-2605" fmla="*/ 6007492 w 6128435"/>
              <a:gd name="connsiteY170-2606" fmla="*/ 6440818 h 6858000"/>
              <a:gd name="connsiteX171-2607" fmla="*/ 6009467 w 6128435"/>
              <a:gd name="connsiteY171-2608" fmla="*/ 6487076 h 6858000"/>
              <a:gd name="connsiteX172-2609" fmla="*/ 5995064 w 6128435"/>
              <a:gd name="connsiteY172-2610" fmla="*/ 6540791 h 6858000"/>
              <a:gd name="connsiteX173-2611" fmla="*/ 5996309 w 6128435"/>
              <a:gd name="connsiteY173-2612" fmla="*/ 6543961 h 6858000"/>
              <a:gd name="connsiteX174-2613" fmla="*/ 5996048 w 6128435"/>
              <a:gd name="connsiteY174-2614" fmla="*/ 6555444 h 6858000"/>
              <a:gd name="connsiteX175-2615" fmla="*/ 6002524 w 6128435"/>
              <a:gd name="connsiteY175-2616" fmla="*/ 6560188 h 6858000"/>
              <a:gd name="connsiteX176-2617" fmla="*/ 6006823 w 6128435"/>
              <a:gd name="connsiteY176-2618" fmla="*/ 6578546 h 6858000"/>
              <a:gd name="connsiteX177-2619" fmla="*/ 6004510 w 6128435"/>
              <a:gd name="connsiteY177-2620" fmla="*/ 6599256 h 6858000"/>
              <a:gd name="connsiteX178-2621" fmla="*/ 5986207 w 6128435"/>
              <a:gd name="connsiteY178-2622" fmla="*/ 6695855 h 6858000"/>
              <a:gd name="connsiteX179-2623" fmla="*/ 5979428 w 6128435"/>
              <a:gd name="connsiteY179-2624" fmla="*/ 6754678 h 6858000"/>
              <a:gd name="connsiteX180-2625" fmla="*/ 5983398 w 6128435"/>
              <a:gd name="connsiteY180-2626" fmla="*/ 6778641 h 6858000"/>
              <a:gd name="connsiteX181-2627" fmla="*/ 5984543 w 6128435"/>
              <a:gd name="connsiteY181-2628" fmla="*/ 6811016 h 6858000"/>
              <a:gd name="connsiteX182-2629" fmla="*/ 5981802 w 6128435"/>
              <a:gd name="connsiteY182-2630" fmla="*/ 6838578 h 6858000"/>
              <a:gd name="connsiteX183-2631" fmla="*/ 5979671 w 6128435"/>
              <a:gd name="connsiteY183-2632" fmla="*/ 6858000 h 6858000"/>
              <a:gd name="connsiteX184-2633" fmla="*/ 0 w 6128435"/>
              <a:gd name="connsiteY184-2634" fmla="*/ 6858000 h 6858000"/>
              <a:gd name="connsiteX185-2635" fmla="*/ 0 w 6128435"/>
              <a:gd name="connsiteY185-2636" fmla="*/ 0 h 6858000"/>
              <a:gd name="connsiteX0-2637" fmla="*/ 0 w 6128435"/>
              <a:gd name="connsiteY0-2638" fmla="*/ 0 h 6858000"/>
              <a:gd name="connsiteX1-2639" fmla="*/ 4965888 w 6128435"/>
              <a:gd name="connsiteY1-2640" fmla="*/ 0 h 6858000"/>
              <a:gd name="connsiteX2-2641" fmla="*/ 4967767 w 6128435"/>
              <a:gd name="connsiteY2-2642" fmla="*/ 7930 h 6858000"/>
              <a:gd name="connsiteX3-2643" fmla="*/ 4979444 w 6128435"/>
              <a:gd name="connsiteY3-2644" fmla="*/ 43921 h 6858000"/>
              <a:gd name="connsiteX4-2645" fmla="*/ 5021173 w 6128435"/>
              <a:gd name="connsiteY4-2646" fmla="*/ 123738 h 6858000"/>
              <a:gd name="connsiteX5-2647" fmla="*/ 5075458 w 6128435"/>
              <a:gd name="connsiteY5-2648" fmla="*/ 264355 h 6858000"/>
              <a:gd name="connsiteX6-2649" fmla="*/ 5081175 w 6128435"/>
              <a:gd name="connsiteY6-2650" fmla="*/ 277448 h 6858000"/>
              <a:gd name="connsiteX7-2651" fmla="*/ 5097011 w 6128435"/>
              <a:gd name="connsiteY7-2652" fmla="*/ 355616 h 6858000"/>
              <a:gd name="connsiteX8-2653" fmla="*/ 5130982 w 6128435"/>
              <a:gd name="connsiteY8-2654" fmla="*/ 412030 h 6858000"/>
              <a:gd name="connsiteX9-2655" fmla="*/ 5153000 w 6128435"/>
              <a:gd name="connsiteY9-2656" fmla="*/ 507134 h 6858000"/>
              <a:gd name="connsiteX10-2657" fmla="*/ 5171282 w 6128435"/>
              <a:gd name="connsiteY10-2658" fmla="*/ 602071 h 6858000"/>
              <a:gd name="connsiteX11-2659" fmla="*/ 5176196 w 6128435"/>
              <a:gd name="connsiteY11-2660" fmla="*/ 636822 h 6858000"/>
              <a:gd name="connsiteX12-2661" fmla="*/ 5201957 w 6128435"/>
              <a:gd name="connsiteY12-2662" fmla="*/ 736835 h 6858000"/>
              <a:gd name="connsiteX13-2663" fmla="*/ 5185452 w 6128435"/>
              <a:gd name="connsiteY13-2664" fmla="*/ 745392 h 6858000"/>
              <a:gd name="connsiteX14-2665" fmla="*/ 5189051 w 6128435"/>
              <a:gd name="connsiteY14-2666" fmla="*/ 782518 h 6858000"/>
              <a:gd name="connsiteX15-2667" fmla="*/ 5210428 w 6128435"/>
              <a:gd name="connsiteY15-2668" fmla="*/ 815772 h 6858000"/>
              <a:gd name="connsiteX16-2669" fmla="*/ 5221088 w 6128435"/>
              <a:gd name="connsiteY16-2670" fmla="*/ 860193 h 6858000"/>
              <a:gd name="connsiteX17-2671" fmla="*/ 5227653 w 6128435"/>
              <a:gd name="connsiteY17-2672" fmla="*/ 886709 h 6858000"/>
              <a:gd name="connsiteX18-2673" fmla="*/ 5230806 w 6128435"/>
              <a:gd name="connsiteY18-2674" fmla="*/ 961354 h 6858000"/>
              <a:gd name="connsiteX19-2675" fmla="*/ 5201018 w 6128435"/>
              <a:gd name="connsiteY19-2676" fmla="*/ 1095027 h 6858000"/>
              <a:gd name="connsiteX20-2677" fmla="*/ 5202153 w 6128435"/>
              <a:gd name="connsiteY20-2678" fmla="*/ 1133224 h 6858000"/>
              <a:gd name="connsiteX21-2679" fmla="*/ 5207370 w 6128435"/>
              <a:gd name="connsiteY21-2680" fmla="*/ 1138097 h 6858000"/>
              <a:gd name="connsiteX22-2681" fmla="*/ 5189234 w 6128435"/>
              <a:gd name="connsiteY22-2682" fmla="*/ 1193495 h 6858000"/>
              <a:gd name="connsiteX23-2683" fmla="*/ 5202769 w 6128435"/>
              <a:gd name="connsiteY23-2684" fmla="*/ 1269450 h 6858000"/>
              <a:gd name="connsiteX24-2685" fmla="*/ 5225968 w 6128435"/>
              <a:gd name="connsiteY24-2686" fmla="*/ 1357994 h 6858000"/>
              <a:gd name="connsiteX25-2687" fmla="*/ 5233819 w 6128435"/>
              <a:gd name="connsiteY25-2688" fmla="*/ 1380922 h 6858000"/>
              <a:gd name="connsiteX26-2689" fmla="*/ 5237226 w 6128435"/>
              <a:gd name="connsiteY26-2690" fmla="*/ 1441327 h 6858000"/>
              <a:gd name="connsiteX27-2691" fmla="*/ 5244434 w 6128435"/>
              <a:gd name="connsiteY27-2692" fmla="*/ 1580810 h 6858000"/>
              <a:gd name="connsiteX28-2693" fmla="*/ 5251453 w 6128435"/>
              <a:gd name="connsiteY28-2694" fmla="*/ 1583934 h 6858000"/>
              <a:gd name="connsiteX29-2695" fmla="*/ 5253136 w 6128435"/>
              <a:gd name="connsiteY29-2696" fmla="*/ 1595457 h 6858000"/>
              <a:gd name="connsiteX30-2697" fmla="*/ 5254863 w 6128435"/>
              <a:gd name="connsiteY30-2698" fmla="*/ 1598311 h 6858000"/>
              <a:gd name="connsiteX31-2699" fmla="*/ 5263491 w 6128435"/>
              <a:gd name="connsiteY31-2700" fmla="*/ 1614889 h 6858000"/>
              <a:gd name="connsiteX32-2701" fmla="*/ 5250095 w 6128435"/>
              <a:gd name="connsiteY32-2702" fmla="*/ 1655519 h 6858000"/>
              <a:gd name="connsiteX33-2703" fmla="*/ 5259788 w 6128435"/>
              <a:gd name="connsiteY33-2704" fmla="*/ 1701198 h 6858000"/>
              <a:gd name="connsiteX34-2705" fmla="*/ 5255696 w 6128435"/>
              <a:gd name="connsiteY34-2706" fmla="*/ 1880842 h 6858000"/>
              <a:gd name="connsiteX35-2707" fmla="*/ 5280947 w 6128435"/>
              <a:gd name="connsiteY35-2708" fmla="*/ 1904438 h 6858000"/>
              <a:gd name="connsiteX36-2709" fmla="*/ 5252592 w 6128435"/>
              <a:gd name="connsiteY36-2710" fmla="*/ 2092210 h 6858000"/>
              <a:gd name="connsiteX37-2711" fmla="*/ 5264303 w 6128435"/>
              <a:gd name="connsiteY37-2712" fmla="*/ 2225157 h 6858000"/>
              <a:gd name="connsiteX38-2713" fmla="*/ 5254949 w 6128435"/>
              <a:gd name="connsiteY38-2714" fmla="*/ 2236160 h 6858000"/>
              <a:gd name="connsiteX39-2715" fmla="*/ 5250104 w 6128435"/>
              <a:gd name="connsiteY39-2716" fmla="*/ 2249166 h 6858000"/>
              <a:gd name="connsiteX40-2717" fmla="*/ 5251214 w 6128435"/>
              <a:gd name="connsiteY40-2718" fmla="*/ 2250944 h 6858000"/>
              <a:gd name="connsiteX41-2719" fmla="*/ 5250644 w 6128435"/>
              <a:gd name="connsiteY41-2720" fmla="*/ 2266619 h 6858000"/>
              <a:gd name="connsiteX42-2721" fmla="*/ 5247111 w 6128435"/>
              <a:gd name="connsiteY42-2722" fmla="*/ 2269679 h 6858000"/>
              <a:gd name="connsiteX43-2723" fmla="*/ 5245653 w 6128435"/>
              <a:gd name="connsiteY43-2724" fmla="*/ 2280317 h 6858000"/>
              <a:gd name="connsiteX44-2725" fmla="*/ 5239901 w 6128435"/>
              <a:gd name="connsiteY44-2726" fmla="*/ 2300961 h 6858000"/>
              <a:gd name="connsiteX45-2727" fmla="*/ 5241522 w 6128435"/>
              <a:gd name="connsiteY45-2728" fmla="*/ 2305114 h 6858000"/>
              <a:gd name="connsiteX46-2729" fmla="*/ 5237050 w 6128435"/>
              <a:gd name="connsiteY46-2730" fmla="*/ 2336703 h 6858000"/>
              <a:gd name="connsiteX47-2731" fmla="*/ 5238267 w 6128435"/>
              <a:gd name="connsiteY47-2732" fmla="*/ 2337277 h 6858000"/>
              <a:gd name="connsiteX48-2733" fmla="*/ 5242602 w 6128435"/>
              <a:gd name="connsiteY48-2734" fmla="*/ 2346782 h 6858000"/>
              <a:gd name="connsiteX49-2735" fmla="*/ 5247963 w 6128435"/>
              <a:gd name="connsiteY49-2736" fmla="*/ 2364638 h 6858000"/>
              <a:gd name="connsiteX50-2737" fmla="*/ 5276175 w 6128435"/>
              <a:gd name="connsiteY50-2738" fmla="*/ 2407515 h 6858000"/>
              <a:gd name="connsiteX51-2739" fmla="*/ 5271650 w 6128435"/>
              <a:gd name="connsiteY51-2740" fmla="*/ 2440467 h 6858000"/>
              <a:gd name="connsiteX52-2741" fmla="*/ 5271438 w 6128435"/>
              <a:gd name="connsiteY52-2742" fmla="*/ 2447186 h 6858000"/>
              <a:gd name="connsiteX53-2743" fmla="*/ 5271722 w 6128435"/>
              <a:gd name="connsiteY53-2744" fmla="*/ 2447359 h 6858000"/>
              <a:gd name="connsiteX54-2745" fmla="*/ 5272069 w 6128435"/>
              <a:gd name="connsiteY54-2746" fmla="*/ 2454523 h 6858000"/>
              <a:gd name="connsiteX55-2747" fmla="*/ 5271049 w 6128435"/>
              <a:gd name="connsiteY55-2748" fmla="*/ 2459442 h 6858000"/>
              <a:gd name="connsiteX56-2749" fmla="*/ 5270636 w 6128435"/>
              <a:gd name="connsiteY56-2750" fmla="*/ 2472481 h 6858000"/>
              <a:gd name="connsiteX57-2751" fmla="*/ 5272406 w 6128435"/>
              <a:gd name="connsiteY57-2752" fmla="*/ 2477221 h 6858000"/>
              <a:gd name="connsiteX58-2753" fmla="*/ 5307538 w 6128435"/>
              <a:gd name="connsiteY58-2754" fmla="*/ 2514685 h 6858000"/>
              <a:gd name="connsiteX59-2755" fmla="*/ 5337604 w 6128435"/>
              <a:gd name="connsiteY59-2756" fmla="*/ 2597632 h 6858000"/>
              <a:gd name="connsiteX60-2757" fmla="*/ 5407503 w 6128435"/>
              <a:gd name="connsiteY60-2758" fmla="*/ 2786290 h 6858000"/>
              <a:gd name="connsiteX61-2759" fmla="*/ 5407356 w 6128435"/>
              <a:gd name="connsiteY61-2760" fmla="*/ 2787545 h 6858000"/>
              <a:gd name="connsiteX62-2761" fmla="*/ 5411130 w 6128435"/>
              <a:gd name="connsiteY62-2762" fmla="*/ 2788640 h 6858000"/>
              <a:gd name="connsiteX63-2763" fmla="*/ 5416439 w 6128435"/>
              <a:gd name="connsiteY63-2764" fmla="*/ 2805666 h 6858000"/>
              <a:gd name="connsiteX64-2765" fmla="*/ 5416589 w 6128435"/>
              <a:gd name="connsiteY64-2766" fmla="*/ 2810822 h 6858000"/>
              <a:gd name="connsiteX65-2767" fmla="*/ 5418542 w 6128435"/>
              <a:gd name="connsiteY65-2768" fmla="*/ 2817745 h 6858000"/>
              <a:gd name="connsiteX66-2769" fmla="*/ 5418847 w 6128435"/>
              <a:gd name="connsiteY66-2770" fmla="*/ 2817825 h 6858000"/>
              <a:gd name="connsiteX67-2771" fmla="*/ 5423364 w 6128435"/>
              <a:gd name="connsiteY67-2772" fmla="*/ 2858292 h 6858000"/>
              <a:gd name="connsiteX68-2773" fmla="*/ 5479298 w 6128435"/>
              <a:gd name="connsiteY68-2774" fmla="*/ 2947791 h 6858000"/>
              <a:gd name="connsiteX69-2775" fmla="*/ 5481770 w 6128435"/>
              <a:gd name="connsiteY69-2776" fmla="*/ 2951352 h 6858000"/>
              <a:gd name="connsiteX70-2777" fmla="*/ 5481013 w 6128435"/>
              <a:gd name="connsiteY70-2778" fmla="*/ 2973461 h 6858000"/>
              <a:gd name="connsiteX71-2779" fmla="*/ 5482045 w 6128435"/>
              <a:gd name="connsiteY71-2780" fmla="*/ 2984371 h 6858000"/>
              <a:gd name="connsiteX72-2781" fmla="*/ 5479405 w 6128435"/>
              <a:gd name="connsiteY72-2782" fmla="*/ 2988507 h 6858000"/>
              <a:gd name="connsiteX73-2783" fmla="*/ 5482415 w 6128435"/>
              <a:gd name="connsiteY73-2784" fmla="*/ 3004079 h 6858000"/>
              <a:gd name="connsiteX74-2785" fmla="*/ 5483865 w 6128435"/>
              <a:gd name="connsiteY74-2786" fmla="*/ 3005467 h 6858000"/>
              <a:gd name="connsiteX75-2787" fmla="*/ 5482236 w 6128435"/>
              <a:gd name="connsiteY75-2788" fmla="*/ 3019791 h 6858000"/>
              <a:gd name="connsiteX76-2789" fmla="*/ 5475895 w 6128435"/>
              <a:gd name="connsiteY76-2790" fmla="*/ 3033578 h 6858000"/>
              <a:gd name="connsiteX77-2791" fmla="*/ 5477595 w 6128435"/>
              <a:gd name="connsiteY77-2792" fmla="*/ 3250534 h 6858000"/>
              <a:gd name="connsiteX78-2793" fmla="*/ 5532836 w 6128435"/>
              <a:gd name="connsiteY78-2794" fmla="*/ 3353840 h 6858000"/>
              <a:gd name="connsiteX79-2795" fmla="*/ 5561229 w 6128435"/>
              <a:gd name="connsiteY79-2796" fmla="*/ 3395784 h 6858000"/>
              <a:gd name="connsiteX80-2797" fmla="*/ 5589758 w 6128435"/>
              <a:gd name="connsiteY80-2798" fmla="*/ 3506453 h 6858000"/>
              <a:gd name="connsiteX81-2799" fmla="*/ 5596144 w 6128435"/>
              <a:gd name="connsiteY81-2800" fmla="*/ 3534624 h 6858000"/>
              <a:gd name="connsiteX82-2801" fmla="*/ 5597750 w 6128435"/>
              <a:gd name="connsiteY82-2802" fmla="*/ 3534129 h 6858000"/>
              <a:gd name="connsiteX83-2803" fmla="*/ 5599700 w 6128435"/>
              <a:gd name="connsiteY83-2804" fmla="*/ 3547221 h 6858000"/>
              <a:gd name="connsiteX84-2805" fmla="*/ 5615031 w 6128435"/>
              <a:gd name="connsiteY84-2806" fmla="*/ 3557482 h 6858000"/>
              <a:gd name="connsiteX85-2807" fmla="*/ 5618377 w 6128435"/>
              <a:gd name="connsiteY85-2808" fmla="*/ 3588431 h 6858000"/>
              <a:gd name="connsiteX86-2809" fmla="*/ 5612155 w 6128435"/>
              <a:gd name="connsiteY86-2810" fmla="*/ 3589869 h 6858000"/>
              <a:gd name="connsiteX87-2811" fmla="*/ 5620843 w 6128435"/>
              <a:gd name="connsiteY87-2812" fmla="*/ 3606745 h 6858000"/>
              <a:gd name="connsiteX88-2813" fmla="*/ 5655472 w 6128435"/>
              <a:gd name="connsiteY88-2814" fmla="*/ 3678877 h 6858000"/>
              <a:gd name="connsiteX89-2815" fmla="*/ 5680448 w 6128435"/>
              <a:gd name="connsiteY89-2816" fmla="*/ 3717760 h 6858000"/>
              <a:gd name="connsiteX90-2817" fmla="*/ 5683015 w 6128435"/>
              <a:gd name="connsiteY90-2818" fmla="*/ 3762025 h 6858000"/>
              <a:gd name="connsiteX91-2819" fmla="*/ 5696643 w 6128435"/>
              <a:gd name="connsiteY91-2820" fmla="*/ 3773888 h 6858000"/>
              <a:gd name="connsiteX92-2821" fmla="*/ 5699203 w 6128435"/>
              <a:gd name="connsiteY92-2822" fmla="*/ 3775823 h 6858000"/>
              <a:gd name="connsiteX93-2823" fmla="*/ 5704824 w 6128435"/>
              <a:gd name="connsiteY93-2824" fmla="*/ 3785966 h 6858000"/>
              <a:gd name="connsiteX94-2825" fmla="*/ 5712204 w 6128435"/>
              <a:gd name="connsiteY94-2826" fmla="*/ 3785830 h 6858000"/>
              <a:gd name="connsiteX95-2827" fmla="*/ 5724816 w 6128435"/>
              <a:gd name="connsiteY95-2828" fmla="*/ 3798949 h 6858000"/>
              <a:gd name="connsiteX96-2829" fmla="*/ 5733539 w 6128435"/>
              <a:gd name="connsiteY96-2830" fmla="*/ 3818457 h 6858000"/>
              <a:gd name="connsiteX97-2831" fmla="*/ 5768491 w 6128435"/>
              <a:gd name="connsiteY97-2832" fmla="*/ 3914399 h 6858000"/>
              <a:gd name="connsiteX98-2833" fmla="*/ 5793123 w 6128435"/>
              <a:gd name="connsiteY98-2834" fmla="*/ 3969952 h 6858000"/>
              <a:gd name="connsiteX99-2835" fmla="*/ 5808321 w 6128435"/>
              <a:gd name="connsiteY99-2836" fmla="*/ 3988153 h 6858000"/>
              <a:gd name="connsiteX100-2837" fmla="*/ 5825621 w 6128435"/>
              <a:gd name="connsiteY100-2838" fmla="*/ 4015525 h 6858000"/>
              <a:gd name="connsiteX101-2839" fmla="*/ 5860672 w 6128435"/>
              <a:gd name="connsiteY101-2840" fmla="*/ 4061579 h 6858000"/>
              <a:gd name="connsiteX102-2841" fmla="*/ 5872173 w 6128435"/>
              <a:gd name="connsiteY102-2842" fmla="*/ 4088497 h 6858000"/>
              <a:gd name="connsiteX103-2843" fmla="*/ 5883705 w 6128435"/>
              <a:gd name="connsiteY103-2844" fmla="*/ 4101899 h 6858000"/>
              <a:gd name="connsiteX104-2845" fmla="*/ 5885314 w 6128435"/>
              <a:gd name="connsiteY104-2846" fmla="*/ 4108387 h 6858000"/>
              <a:gd name="connsiteX105-2847" fmla="*/ 5894095 w 6128435"/>
              <a:gd name="connsiteY105-2848" fmla="*/ 4128857 h 6858000"/>
              <a:gd name="connsiteX106-2849" fmla="*/ 5898339 w 6128435"/>
              <a:gd name="connsiteY106-2850" fmla="*/ 4140800 h 6858000"/>
              <a:gd name="connsiteX107-2851" fmla="*/ 5899734 w 6128435"/>
              <a:gd name="connsiteY107-2852" fmla="*/ 4145632 h 6858000"/>
              <a:gd name="connsiteX108-2853" fmla="*/ 5897098 w 6128435"/>
              <a:gd name="connsiteY108-2854" fmla="*/ 4157819 h 6858000"/>
              <a:gd name="connsiteX109-2855" fmla="*/ 5903513 w 6128435"/>
              <a:gd name="connsiteY109-2856" fmla="*/ 4187661 h 6858000"/>
              <a:gd name="connsiteX110-2857" fmla="*/ 5917114 w 6128435"/>
              <a:gd name="connsiteY110-2858" fmla="*/ 4213096 h 6858000"/>
              <a:gd name="connsiteX111-2859" fmla="*/ 5921153 w 6128435"/>
              <a:gd name="connsiteY111-2860" fmla="*/ 4236222 h 6858000"/>
              <a:gd name="connsiteX112-2861" fmla="*/ 5924233 w 6128435"/>
              <a:gd name="connsiteY112-2862" fmla="*/ 4242060 h 6858000"/>
              <a:gd name="connsiteX113-2863" fmla="*/ 5928910 w 6128435"/>
              <a:gd name="connsiteY113-2864" fmla="*/ 4300973 h 6858000"/>
              <a:gd name="connsiteX114-2865" fmla="*/ 5939320 w 6128435"/>
              <a:gd name="connsiteY114-2866" fmla="*/ 4340435 h 6858000"/>
              <a:gd name="connsiteX115-2867" fmla="*/ 5946705 w 6128435"/>
              <a:gd name="connsiteY115-2868" fmla="*/ 4428051 h 6858000"/>
              <a:gd name="connsiteX116-2869" fmla="*/ 5949261 w 6128435"/>
              <a:gd name="connsiteY116-2870" fmla="*/ 4449185 h 6858000"/>
              <a:gd name="connsiteX117-2871" fmla="*/ 5957504 w 6128435"/>
              <a:gd name="connsiteY117-2872" fmla="*/ 4465911 h 6858000"/>
              <a:gd name="connsiteX118-2873" fmla="*/ 5964689 w 6128435"/>
              <a:gd name="connsiteY118-2874" fmla="*/ 4468532 h 6858000"/>
              <a:gd name="connsiteX119-2875" fmla="*/ 5967062 w 6128435"/>
              <a:gd name="connsiteY119-2876" fmla="*/ 4479923 h 6858000"/>
              <a:gd name="connsiteX120-2877" fmla="*/ 5968960 w 6128435"/>
              <a:gd name="connsiteY120-2878" fmla="*/ 4482655 h 6858000"/>
              <a:gd name="connsiteX121-2879" fmla="*/ 5978567 w 6128435"/>
              <a:gd name="connsiteY121-2880" fmla="*/ 4498605 h 6858000"/>
              <a:gd name="connsiteX122-2881" fmla="*/ 5980106 w 6128435"/>
              <a:gd name="connsiteY122-2882" fmla="*/ 4585087 h 6858000"/>
              <a:gd name="connsiteX123-2883" fmla="*/ 5998138 w 6128435"/>
              <a:gd name="connsiteY123-2884" fmla="*/ 4697518 h 6858000"/>
              <a:gd name="connsiteX124-2885" fmla="*/ 6013516 w 6128435"/>
              <a:gd name="connsiteY124-2886" fmla="*/ 4786619 h 6858000"/>
              <a:gd name="connsiteX125-2887" fmla="*/ 6025404 w 6128435"/>
              <a:gd name="connsiteY125-2888" fmla="*/ 4858148 h 6858000"/>
              <a:gd name="connsiteX126-2889" fmla="*/ 6007749 w 6128435"/>
              <a:gd name="connsiteY126-2890" fmla="*/ 4964715 h 6858000"/>
              <a:gd name="connsiteX127-2891" fmla="*/ 6005269 w 6128435"/>
              <a:gd name="connsiteY127-2892" fmla="*/ 5150567 h 6858000"/>
              <a:gd name="connsiteX128-2893" fmla="*/ 6001127 w 6128435"/>
              <a:gd name="connsiteY128-2894" fmla="*/ 5164609 h 6858000"/>
              <a:gd name="connsiteX129-2895" fmla="*/ 5996647 w 6128435"/>
              <a:gd name="connsiteY129-2896" fmla="*/ 5185640 h 6858000"/>
              <a:gd name="connsiteX130-2897" fmla="*/ 5998514 w 6128435"/>
              <a:gd name="connsiteY130-2898" fmla="*/ 5189673 h 6858000"/>
              <a:gd name="connsiteX131-2899" fmla="*/ 5995970 w 6128435"/>
              <a:gd name="connsiteY131-2900" fmla="*/ 5221547 h 6858000"/>
              <a:gd name="connsiteX132-2901" fmla="*/ 5997218 w 6128435"/>
              <a:gd name="connsiteY132-2902" fmla="*/ 5222031 h 6858000"/>
              <a:gd name="connsiteX133-2903" fmla="*/ 6002116 w 6128435"/>
              <a:gd name="connsiteY133-2904" fmla="*/ 5231223 h 6858000"/>
              <a:gd name="connsiteX134-2905" fmla="*/ 6008541 w 6128435"/>
              <a:gd name="connsiteY134-2906" fmla="*/ 5248680 h 6858000"/>
              <a:gd name="connsiteX135-2907" fmla="*/ 6039260 w 6128435"/>
              <a:gd name="connsiteY135-2908" fmla="*/ 5289518 h 6858000"/>
              <a:gd name="connsiteX136-2909" fmla="*/ 6036748 w 6128435"/>
              <a:gd name="connsiteY136-2910" fmla="*/ 5322752 h 6858000"/>
              <a:gd name="connsiteX137-2911" fmla="*/ 6036943 w 6128435"/>
              <a:gd name="connsiteY137-2912" fmla="*/ 5329480 h 6858000"/>
              <a:gd name="connsiteX138-2913" fmla="*/ 6037236 w 6128435"/>
              <a:gd name="connsiteY138-2914" fmla="*/ 5329634 h 6858000"/>
              <a:gd name="connsiteX139-2915" fmla="*/ 6038019 w 6128435"/>
              <a:gd name="connsiteY139-2916" fmla="*/ 5336764 h 6858000"/>
              <a:gd name="connsiteX140-2917" fmla="*/ 6037298 w 6128435"/>
              <a:gd name="connsiteY140-2918" fmla="*/ 5341753 h 6858000"/>
              <a:gd name="connsiteX141-2919" fmla="*/ 6037677 w 6128435"/>
              <a:gd name="connsiteY141-2920" fmla="*/ 5354807 h 6858000"/>
              <a:gd name="connsiteX142-2921" fmla="*/ 6039728 w 6128435"/>
              <a:gd name="connsiteY142-2922" fmla="*/ 5359416 h 6858000"/>
              <a:gd name="connsiteX143-2923" fmla="*/ 6043311 w 6128435"/>
              <a:gd name="connsiteY143-2924" fmla="*/ 5361407 h 6858000"/>
              <a:gd name="connsiteX144-2925" fmla="*/ 6042954 w 6128435"/>
              <a:gd name="connsiteY144-2926" fmla="*/ 5362576 h 6858000"/>
              <a:gd name="connsiteX145-2927" fmla="*/ 6053435 w 6128435"/>
              <a:gd name="connsiteY145-2928" fmla="*/ 5387547 h 6858000"/>
              <a:gd name="connsiteX146-2929" fmla="*/ 6065933 w 6128435"/>
              <a:gd name="connsiteY146-2930" fmla="*/ 5443002 h 6858000"/>
              <a:gd name="connsiteX147-2931" fmla="*/ 6068640 w 6128435"/>
              <a:gd name="connsiteY147-2932" fmla="*/ 5474503 h 6858000"/>
              <a:gd name="connsiteX148-2933" fmla="*/ 6080922 w 6128435"/>
              <a:gd name="connsiteY148-2934" fmla="*/ 5561070 h 6858000"/>
              <a:gd name="connsiteX149-2935" fmla="*/ 6096949 w 6128435"/>
              <a:gd name="connsiteY149-2936" fmla="*/ 5648179 h 6858000"/>
              <a:gd name="connsiteX150-2937" fmla="*/ 6125703 w 6128435"/>
              <a:gd name="connsiteY150-2938" fmla="*/ 5692894 h 6858000"/>
              <a:gd name="connsiteX151-2939" fmla="*/ 6126670 w 6128435"/>
              <a:gd name="connsiteY151-2940" fmla="*/ 5697882 h 6858000"/>
              <a:gd name="connsiteX152-2941" fmla="*/ 6124061 w 6128435"/>
              <a:gd name="connsiteY152-2942" fmla="*/ 5710294 h 6858000"/>
              <a:gd name="connsiteX153-2943" fmla="*/ 6122213 w 6128435"/>
              <a:gd name="connsiteY153-2944" fmla="*/ 5714762 h 6858000"/>
              <a:gd name="connsiteX154-2945" fmla="*/ 6121353 w 6128435"/>
              <a:gd name="connsiteY154-2946" fmla="*/ 5721725 h 6858000"/>
              <a:gd name="connsiteX155-2947" fmla="*/ 6121607 w 6128435"/>
              <a:gd name="connsiteY155-2948" fmla="*/ 5721959 h 6858000"/>
              <a:gd name="connsiteX156-2949" fmla="*/ 6120262 w 6128435"/>
              <a:gd name="connsiteY156-2950" fmla="*/ 5728358 h 6858000"/>
              <a:gd name="connsiteX157-2951" fmla="*/ 6110194 w 6128435"/>
              <a:gd name="connsiteY157-2952" fmla="*/ 5758853 h 6858000"/>
              <a:gd name="connsiteX158-2953" fmla="*/ 6127519 w 6128435"/>
              <a:gd name="connsiteY158-2954" fmla="*/ 5865775 h 6858000"/>
              <a:gd name="connsiteX159-2955" fmla="*/ 6128435 w 6128435"/>
              <a:gd name="connsiteY159-2956" fmla="*/ 5870164 h 6858000"/>
              <a:gd name="connsiteX160-2957" fmla="*/ 6119217 w 6128435"/>
              <a:gd name="connsiteY160-2958" fmla="*/ 5888542 h 6858000"/>
              <a:gd name="connsiteX161-2959" fmla="*/ 6115966 w 6128435"/>
              <a:gd name="connsiteY161-2960" fmla="*/ 5898387 h 6858000"/>
              <a:gd name="connsiteX162-2961" fmla="*/ 6111924 w 6128435"/>
              <a:gd name="connsiteY162-2962" fmla="*/ 5900444 h 6858000"/>
              <a:gd name="connsiteX163-2963" fmla="*/ 6108716 w 6128435"/>
              <a:gd name="connsiteY163-2964" fmla="*/ 5915345 h 6858000"/>
              <a:gd name="connsiteX164-2965" fmla="*/ 6109524 w 6128435"/>
              <a:gd name="connsiteY164-2966" fmla="*/ 5917328 h 6858000"/>
              <a:gd name="connsiteX165-2967" fmla="*/ 6102493 w 6128435"/>
              <a:gd name="connsiteY165-2968" fmla="*/ 5928602 h 6858000"/>
              <a:gd name="connsiteX166-2969" fmla="*/ 6056863 w 6128435"/>
              <a:gd name="connsiteY166-2970" fmla="*/ 6000643 h 6858000"/>
              <a:gd name="connsiteX167-2971" fmla="*/ 6045436 w 6128435"/>
              <a:gd name="connsiteY167-2972" fmla="*/ 6124480 h 6858000"/>
              <a:gd name="connsiteX168-2973" fmla="*/ 6030489 w 6128435"/>
              <a:gd name="connsiteY168-2974" fmla="*/ 6317666 h 6858000"/>
              <a:gd name="connsiteX169-2975" fmla="*/ 6007492 w 6128435"/>
              <a:gd name="connsiteY169-2976" fmla="*/ 6440818 h 6858000"/>
              <a:gd name="connsiteX170-2977" fmla="*/ 6009467 w 6128435"/>
              <a:gd name="connsiteY170-2978" fmla="*/ 6487076 h 6858000"/>
              <a:gd name="connsiteX171-2979" fmla="*/ 5995064 w 6128435"/>
              <a:gd name="connsiteY171-2980" fmla="*/ 6540791 h 6858000"/>
              <a:gd name="connsiteX172-2981" fmla="*/ 5996309 w 6128435"/>
              <a:gd name="connsiteY172-2982" fmla="*/ 6543961 h 6858000"/>
              <a:gd name="connsiteX173-2983" fmla="*/ 5996048 w 6128435"/>
              <a:gd name="connsiteY173-2984" fmla="*/ 6555444 h 6858000"/>
              <a:gd name="connsiteX174-2985" fmla="*/ 6002524 w 6128435"/>
              <a:gd name="connsiteY174-2986" fmla="*/ 6560188 h 6858000"/>
              <a:gd name="connsiteX175-2987" fmla="*/ 6006823 w 6128435"/>
              <a:gd name="connsiteY175-2988" fmla="*/ 6578546 h 6858000"/>
              <a:gd name="connsiteX176-2989" fmla="*/ 6004510 w 6128435"/>
              <a:gd name="connsiteY176-2990" fmla="*/ 6599256 h 6858000"/>
              <a:gd name="connsiteX177-2991" fmla="*/ 5986207 w 6128435"/>
              <a:gd name="connsiteY177-2992" fmla="*/ 6695855 h 6858000"/>
              <a:gd name="connsiteX178-2993" fmla="*/ 5979428 w 6128435"/>
              <a:gd name="connsiteY178-2994" fmla="*/ 6754678 h 6858000"/>
              <a:gd name="connsiteX179-2995" fmla="*/ 5983398 w 6128435"/>
              <a:gd name="connsiteY179-2996" fmla="*/ 6778641 h 6858000"/>
              <a:gd name="connsiteX180-2997" fmla="*/ 5984543 w 6128435"/>
              <a:gd name="connsiteY180-2998" fmla="*/ 6811016 h 6858000"/>
              <a:gd name="connsiteX181-2999" fmla="*/ 5981802 w 6128435"/>
              <a:gd name="connsiteY181-3000" fmla="*/ 6838578 h 6858000"/>
              <a:gd name="connsiteX182-3001" fmla="*/ 5979671 w 6128435"/>
              <a:gd name="connsiteY182-3002" fmla="*/ 6858000 h 6858000"/>
              <a:gd name="connsiteX183-3003" fmla="*/ 0 w 6128435"/>
              <a:gd name="connsiteY183-3004" fmla="*/ 6858000 h 6858000"/>
              <a:gd name="connsiteX184-3005" fmla="*/ 0 w 6128435"/>
              <a:gd name="connsiteY184-3006" fmla="*/ 0 h 6858000"/>
              <a:gd name="connsiteX0-3007" fmla="*/ 0 w 6128435"/>
              <a:gd name="connsiteY0-3008" fmla="*/ 0 h 6858000"/>
              <a:gd name="connsiteX1-3009" fmla="*/ 4965888 w 6128435"/>
              <a:gd name="connsiteY1-3010" fmla="*/ 0 h 6858000"/>
              <a:gd name="connsiteX2-3011" fmla="*/ 4967767 w 6128435"/>
              <a:gd name="connsiteY2-3012" fmla="*/ 7930 h 6858000"/>
              <a:gd name="connsiteX3-3013" fmla="*/ 4979444 w 6128435"/>
              <a:gd name="connsiteY3-3014" fmla="*/ 43921 h 6858000"/>
              <a:gd name="connsiteX4-3015" fmla="*/ 5021173 w 6128435"/>
              <a:gd name="connsiteY4-3016" fmla="*/ 123738 h 6858000"/>
              <a:gd name="connsiteX5-3017" fmla="*/ 5075458 w 6128435"/>
              <a:gd name="connsiteY5-3018" fmla="*/ 264355 h 6858000"/>
              <a:gd name="connsiteX6-3019" fmla="*/ 5081175 w 6128435"/>
              <a:gd name="connsiteY6-3020" fmla="*/ 277448 h 6858000"/>
              <a:gd name="connsiteX7-3021" fmla="*/ 5097011 w 6128435"/>
              <a:gd name="connsiteY7-3022" fmla="*/ 355616 h 6858000"/>
              <a:gd name="connsiteX8-3023" fmla="*/ 5130982 w 6128435"/>
              <a:gd name="connsiteY8-3024" fmla="*/ 412030 h 6858000"/>
              <a:gd name="connsiteX9-3025" fmla="*/ 5153000 w 6128435"/>
              <a:gd name="connsiteY9-3026" fmla="*/ 507134 h 6858000"/>
              <a:gd name="connsiteX10-3027" fmla="*/ 5171282 w 6128435"/>
              <a:gd name="connsiteY10-3028" fmla="*/ 602071 h 6858000"/>
              <a:gd name="connsiteX11-3029" fmla="*/ 5176196 w 6128435"/>
              <a:gd name="connsiteY11-3030" fmla="*/ 636822 h 6858000"/>
              <a:gd name="connsiteX12-3031" fmla="*/ 5201957 w 6128435"/>
              <a:gd name="connsiteY12-3032" fmla="*/ 736835 h 6858000"/>
              <a:gd name="connsiteX13-3033" fmla="*/ 5185452 w 6128435"/>
              <a:gd name="connsiteY13-3034" fmla="*/ 745392 h 6858000"/>
              <a:gd name="connsiteX14-3035" fmla="*/ 5189051 w 6128435"/>
              <a:gd name="connsiteY14-3036" fmla="*/ 782518 h 6858000"/>
              <a:gd name="connsiteX15-3037" fmla="*/ 5210428 w 6128435"/>
              <a:gd name="connsiteY15-3038" fmla="*/ 815772 h 6858000"/>
              <a:gd name="connsiteX16-3039" fmla="*/ 5221088 w 6128435"/>
              <a:gd name="connsiteY16-3040" fmla="*/ 860193 h 6858000"/>
              <a:gd name="connsiteX17-3041" fmla="*/ 5227653 w 6128435"/>
              <a:gd name="connsiteY17-3042" fmla="*/ 886709 h 6858000"/>
              <a:gd name="connsiteX18-3043" fmla="*/ 5230806 w 6128435"/>
              <a:gd name="connsiteY18-3044" fmla="*/ 961354 h 6858000"/>
              <a:gd name="connsiteX19-3045" fmla="*/ 5201018 w 6128435"/>
              <a:gd name="connsiteY19-3046" fmla="*/ 1095027 h 6858000"/>
              <a:gd name="connsiteX20-3047" fmla="*/ 5202153 w 6128435"/>
              <a:gd name="connsiteY20-3048" fmla="*/ 1133224 h 6858000"/>
              <a:gd name="connsiteX21-3049" fmla="*/ 5207370 w 6128435"/>
              <a:gd name="connsiteY21-3050" fmla="*/ 1138097 h 6858000"/>
              <a:gd name="connsiteX22-3051" fmla="*/ 5189234 w 6128435"/>
              <a:gd name="connsiteY22-3052" fmla="*/ 1193495 h 6858000"/>
              <a:gd name="connsiteX23-3053" fmla="*/ 5202769 w 6128435"/>
              <a:gd name="connsiteY23-3054" fmla="*/ 1269450 h 6858000"/>
              <a:gd name="connsiteX24-3055" fmla="*/ 5225968 w 6128435"/>
              <a:gd name="connsiteY24-3056" fmla="*/ 1357994 h 6858000"/>
              <a:gd name="connsiteX25-3057" fmla="*/ 5233819 w 6128435"/>
              <a:gd name="connsiteY25-3058" fmla="*/ 1380922 h 6858000"/>
              <a:gd name="connsiteX26-3059" fmla="*/ 5237226 w 6128435"/>
              <a:gd name="connsiteY26-3060" fmla="*/ 1441327 h 6858000"/>
              <a:gd name="connsiteX27-3061" fmla="*/ 5244434 w 6128435"/>
              <a:gd name="connsiteY27-3062" fmla="*/ 1580810 h 6858000"/>
              <a:gd name="connsiteX28-3063" fmla="*/ 5251453 w 6128435"/>
              <a:gd name="connsiteY28-3064" fmla="*/ 1583934 h 6858000"/>
              <a:gd name="connsiteX29-3065" fmla="*/ 5253136 w 6128435"/>
              <a:gd name="connsiteY29-3066" fmla="*/ 1595457 h 6858000"/>
              <a:gd name="connsiteX30-3067" fmla="*/ 5254863 w 6128435"/>
              <a:gd name="connsiteY30-3068" fmla="*/ 1598311 h 6858000"/>
              <a:gd name="connsiteX31-3069" fmla="*/ 5263491 w 6128435"/>
              <a:gd name="connsiteY31-3070" fmla="*/ 1614889 h 6858000"/>
              <a:gd name="connsiteX32-3071" fmla="*/ 5250095 w 6128435"/>
              <a:gd name="connsiteY32-3072" fmla="*/ 1655519 h 6858000"/>
              <a:gd name="connsiteX33-3073" fmla="*/ 5259788 w 6128435"/>
              <a:gd name="connsiteY33-3074" fmla="*/ 1701198 h 6858000"/>
              <a:gd name="connsiteX34-3075" fmla="*/ 5255696 w 6128435"/>
              <a:gd name="connsiteY34-3076" fmla="*/ 1880842 h 6858000"/>
              <a:gd name="connsiteX35-3077" fmla="*/ 5252592 w 6128435"/>
              <a:gd name="connsiteY35-3078" fmla="*/ 2092210 h 6858000"/>
              <a:gd name="connsiteX36-3079" fmla="*/ 5264303 w 6128435"/>
              <a:gd name="connsiteY36-3080" fmla="*/ 2225157 h 6858000"/>
              <a:gd name="connsiteX37-3081" fmla="*/ 5254949 w 6128435"/>
              <a:gd name="connsiteY37-3082" fmla="*/ 2236160 h 6858000"/>
              <a:gd name="connsiteX38-3083" fmla="*/ 5250104 w 6128435"/>
              <a:gd name="connsiteY38-3084" fmla="*/ 2249166 h 6858000"/>
              <a:gd name="connsiteX39-3085" fmla="*/ 5251214 w 6128435"/>
              <a:gd name="connsiteY39-3086" fmla="*/ 2250944 h 6858000"/>
              <a:gd name="connsiteX40-3087" fmla="*/ 5250644 w 6128435"/>
              <a:gd name="connsiteY40-3088" fmla="*/ 2266619 h 6858000"/>
              <a:gd name="connsiteX41-3089" fmla="*/ 5247111 w 6128435"/>
              <a:gd name="connsiteY41-3090" fmla="*/ 2269679 h 6858000"/>
              <a:gd name="connsiteX42-3091" fmla="*/ 5245653 w 6128435"/>
              <a:gd name="connsiteY42-3092" fmla="*/ 2280317 h 6858000"/>
              <a:gd name="connsiteX43-3093" fmla="*/ 5239901 w 6128435"/>
              <a:gd name="connsiteY43-3094" fmla="*/ 2300961 h 6858000"/>
              <a:gd name="connsiteX44-3095" fmla="*/ 5241522 w 6128435"/>
              <a:gd name="connsiteY44-3096" fmla="*/ 2305114 h 6858000"/>
              <a:gd name="connsiteX45-3097" fmla="*/ 5237050 w 6128435"/>
              <a:gd name="connsiteY45-3098" fmla="*/ 2336703 h 6858000"/>
              <a:gd name="connsiteX46-3099" fmla="*/ 5238267 w 6128435"/>
              <a:gd name="connsiteY46-3100" fmla="*/ 2337277 h 6858000"/>
              <a:gd name="connsiteX47-3101" fmla="*/ 5242602 w 6128435"/>
              <a:gd name="connsiteY47-3102" fmla="*/ 2346782 h 6858000"/>
              <a:gd name="connsiteX48-3103" fmla="*/ 5247963 w 6128435"/>
              <a:gd name="connsiteY48-3104" fmla="*/ 2364638 h 6858000"/>
              <a:gd name="connsiteX49-3105" fmla="*/ 5276175 w 6128435"/>
              <a:gd name="connsiteY49-3106" fmla="*/ 2407515 h 6858000"/>
              <a:gd name="connsiteX50-3107" fmla="*/ 5271650 w 6128435"/>
              <a:gd name="connsiteY50-3108" fmla="*/ 2440467 h 6858000"/>
              <a:gd name="connsiteX51-3109" fmla="*/ 5271438 w 6128435"/>
              <a:gd name="connsiteY51-3110" fmla="*/ 2447186 h 6858000"/>
              <a:gd name="connsiteX52-3111" fmla="*/ 5271722 w 6128435"/>
              <a:gd name="connsiteY52-3112" fmla="*/ 2447359 h 6858000"/>
              <a:gd name="connsiteX53-3113" fmla="*/ 5272069 w 6128435"/>
              <a:gd name="connsiteY53-3114" fmla="*/ 2454523 h 6858000"/>
              <a:gd name="connsiteX54-3115" fmla="*/ 5271049 w 6128435"/>
              <a:gd name="connsiteY54-3116" fmla="*/ 2459442 h 6858000"/>
              <a:gd name="connsiteX55-3117" fmla="*/ 5270636 w 6128435"/>
              <a:gd name="connsiteY55-3118" fmla="*/ 2472481 h 6858000"/>
              <a:gd name="connsiteX56-3119" fmla="*/ 5272406 w 6128435"/>
              <a:gd name="connsiteY56-3120" fmla="*/ 2477221 h 6858000"/>
              <a:gd name="connsiteX57-3121" fmla="*/ 5307538 w 6128435"/>
              <a:gd name="connsiteY57-3122" fmla="*/ 2514685 h 6858000"/>
              <a:gd name="connsiteX58-3123" fmla="*/ 5337604 w 6128435"/>
              <a:gd name="connsiteY58-3124" fmla="*/ 2597632 h 6858000"/>
              <a:gd name="connsiteX59-3125" fmla="*/ 5407503 w 6128435"/>
              <a:gd name="connsiteY59-3126" fmla="*/ 2786290 h 6858000"/>
              <a:gd name="connsiteX60-3127" fmla="*/ 5407356 w 6128435"/>
              <a:gd name="connsiteY60-3128" fmla="*/ 2787545 h 6858000"/>
              <a:gd name="connsiteX61-3129" fmla="*/ 5411130 w 6128435"/>
              <a:gd name="connsiteY61-3130" fmla="*/ 2788640 h 6858000"/>
              <a:gd name="connsiteX62-3131" fmla="*/ 5416439 w 6128435"/>
              <a:gd name="connsiteY62-3132" fmla="*/ 2805666 h 6858000"/>
              <a:gd name="connsiteX63-3133" fmla="*/ 5416589 w 6128435"/>
              <a:gd name="connsiteY63-3134" fmla="*/ 2810822 h 6858000"/>
              <a:gd name="connsiteX64-3135" fmla="*/ 5418542 w 6128435"/>
              <a:gd name="connsiteY64-3136" fmla="*/ 2817745 h 6858000"/>
              <a:gd name="connsiteX65-3137" fmla="*/ 5418847 w 6128435"/>
              <a:gd name="connsiteY65-3138" fmla="*/ 2817825 h 6858000"/>
              <a:gd name="connsiteX66-3139" fmla="*/ 5423364 w 6128435"/>
              <a:gd name="connsiteY66-3140" fmla="*/ 2858292 h 6858000"/>
              <a:gd name="connsiteX67-3141" fmla="*/ 5479298 w 6128435"/>
              <a:gd name="connsiteY67-3142" fmla="*/ 2947791 h 6858000"/>
              <a:gd name="connsiteX68-3143" fmla="*/ 5481770 w 6128435"/>
              <a:gd name="connsiteY68-3144" fmla="*/ 2951352 h 6858000"/>
              <a:gd name="connsiteX69-3145" fmla="*/ 5481013 w 6128435"/>
              <a:gd name="connsiteY69-3146" fmla="*/ 2973461 h 6858000"/>
              <a:gd name="connsiteX70-3147" fmla="*/ 5482045 w 6128435"/>
              <a:gd name="connsiteY70-3148" fmla="*/ 2984371 h 6858000"/>
              <a:gd name="connsiteX71-3149" fmla="*/ 5479405 w 6128435"/>
              <a:gd name="connsiteY71-3150" fmla="*/ 2988507 h 6858000"/>
              <a:gd name="connsiteX72-3151" fmla="*/ 5482415 w 6128435"/>
              <a:gd name="connsiteY72-3152" fmla="*/ 3004079 h 6858000"/>
              <a:gd name="connsiteX73-3153" fmla="*/ 5483865 w 6128435"/>
              <a:gd name="connsiteY73-3154" fmla="*/ 3005467 h 6858000"/>
              <a:gd name="connsiteX74-3155" fmla="*/ 5482236 w 6128435"/>
              <a:gd name="connsiteY74-3156" fmla="*/ 3019791 h 6858000"/>
              <a:gd name="connsiteX75-3157" fmla="*/ 5475895 w 6128435"/>
              <a:gd name="connsiteY75-3158" fmla="*/ 3033578 h 6858000"/>
              <a:gd name="connsiteX76-3159" fmla="*/ 5477595 w 6128435"/>
              <a:gd name="connsiteY76-3160" fmla="*/ 3250534 h 6858000"/>
              <a:gd name="connsiteX77-3161" fmla="*/ 5532836 w 6128435"/>
              <a:gd name="connsiteY77-3162" fmla="*/ 3353840 h 6858000"/>
              <a:gd name="connsiteX78-3163" fmla="*/ 5561229 w 6128435"/>
              <a:gd name="connsiteY78-3164" fmla="*/ 3395784 h 6858000"/>
              <a:gd name="connsiteX79-3165" fmla="*/ 5589758 w 6128435"/>
              <a:gd name="connsiteY79-3166" fmla="*/ 3506453 h 6858000"/>
              <a:gd name="connsiteX80-3167" fmla="*/ 5596144 w 6128435"/>
              <a:gd name="connsiteY80-3168" fmla="*/ 3534624 h 6858000"/>
              <a:gd name="connsiteX81-3169" fmla="*/ 5597750 w 6128435"/>
              <a:gd name="connsiteY81-3170" fmla="*/ 3534129 h 6858000"/>
              <a:gd name="connsiteX82-3171" fmla="*/ 5599700 w 6128435"/>
              <a:gd name="connsiteY82-3172" fmla="*/ 3547221 h 6858000"/>
              <a:gd name="connsiteX83-3173" fmla="*/ 5615031 w 6128435"/>
              <a:gd name="connsiteY83-3174" fmla="*/ 3557482 h 6858000"/>
              <a:gd name="connsiteX84-3175" fmla="*/ 5618377 w 6128435"/>
              <a:gd name="connsiteY84-3176" fmla="*/ 3588431 h 6858000"/>
              <a:gd name="connsiteX85-3177" fmla="*/ 5612155 w 6128435"/>
              <a:gd name="connsiteY85-3178" fmla="*/ 3589869 h 6858000"/>
              <a:gd name="connsiteX86-3179" fmla="*/ 5620843 w 6128435"/>
              <a:gd name="connsiteY86-3180" fmla="*/ 3606745 h 6858000"/>
              <a:gd name="connsiteX87-3181" fmla="*/ 5655472 w 6128435"/>
              <a:gd name="connsiteY87-3182" fmla="*/ 3678877 h 6858000"/>
              <a:gd name="connsiteX88-3183" fmla="*/ 5680448 w 6128435"/>
              <a:gd name="connsiteY88-3184" fmla="*/ 3717760 h 6858000"/>
              <a:gd name="connsiteX89-3185" fmla="*/ 5683015 w 6128435"/>
              <a:gd name="connsiteY89-3186" fmla="*/ 3762025 h 6858000"/>
              <a:gd name="connsiteX90-3187" fmla="*/ 5696643 w 6128435"/>
              <a:gd name="connsiteY90-3188" fmla="*/ 3773888 h 6858000"/>
              <a:gd name="connsiteX91-3189" fmla="*/ 5699203 w 6128435"/>
              <a:gd name="connsiteY91-3190" fmla="*/ 3775823 h 6858000"/>
              <a:gd name="connsiteX92-3191" fmla="*/ 5704824 w 6128435"/>
              <a:gd name="connsiteY92-3192" fmla="*/ 3785966 h 6858000"/>
              <a:gd name="connsiteX93-3193" fmla="*/ 5712204 w 6128435"/>
              <a:gd name="connsiteY93-3194" fmla="*/ 3785830 h 6858000"/>
              <a:gd name="connsiteX94-3195" fmla="*/ 5724816 w 6128435"/>
              <a:gd name="connsiteY94-3196" fmla="*/ 3798949 h 6858000"/>
              <a:gd name="connsiteX95-3197" fmla="*/ 5733539 w 6128435"/>
              <a:gd name="connsiteY95-3198" fmla="*/ 3818457 h 6858000"/>
              <a:gd name="connsiteX96-3199" fmla="*/ 5768491 w 6128435"/>
              <a:gd name="connsiteY96-3200" fmla="*/ 3914399 h 6858000"/>
              <a:gd name="connsiteX97-3201" fmla="*/ 5793123 w 6128435"/>
              <a:gd name="connsiteY97-3202" fmla="*/ 3969952 h 6858000"/>
              <a:gd name="connsiteX98-3203" fmla="*/ 5808321 w 6128435"/>
              <a:gd name="connsiteY98-3204" fmla="*/ 3988153 h 6858000"/>
              <a:gd name="connsiteX99-3205" fmla="*/ 5825621 w 6128435"/>
              <a:gd name="connsiteY99-3206" fmla="*/ 4015525 h 6858000"/>
              <a:gd name="connsiteX100-3207" fmla="*/ 5860672 w 6128435"/>
              <a:gd name="connsiteY100-3208" fmla="*/ 4061579 h 6858000"/>
              <a:gd name="connsiteX101-3209" fmla="*/ 5872173 w 6128435"/>
              <a:gd name="connsiteY101-3210" fmla="*/ 4088497 h 6858000"/>
              <a:gd name="connsiteX102-3211" fmla="*/ 5883705 w 6128435"/>
              <a:gd name="connsiteY102-3212" fmla="*/ 4101899 h 6858000"/>
              <a:gd name="connsiteX103-3213" fmla="*/ 5885314 w 6128435"/>
              <a:gd name="connsiteY103-3214" fmla="*/ 4108387 h 6858000"/>
              <a:gd name="connsiteX104-3215" fmla="*/ 5894095 w 6128435"/>
              <a:gd name="connsiteY104-3216" fmla="*/ 4128857 h 6858000"/>
              <a:gd name="connsiteX105-3217" fmla="*/ 5898339 w 6128435"/>
              <a:gd name="connsiteY105-3218" fmla="*/ 4140800 h 6858000"/>
              <a:gd name="connsiteX106-3219" fmla="*/ 5899734 w 6128435"/>
              <a:gd name="connsiteY106-3220" fmla="*/ 4145632 h 6858000"/>
              <a:gd name="connsiteX107-3221" fmla="*/ 5897098 w 6128435"/>
              <a:gd name="connsiteY107-3222" fmla="*/ 4157819 h 6858000"/>
              <a:gd name="connsiteX108-3223" fmla="*/ 5903513 w 6128435"/>
              <a:gd name="connsiteY108-3224" fmla="*/ 4187661 h 6858000"/>
              <a:gd name="connsiteX109-3225" fmla="*/ 5917114 w 6128435"/>
              <a:gd name="connsiteY109-3226" fmla="*/ 4213096 h 6858000"/>
              <a:gd name="connsiteX110-3227" fmla="*/ 5921153 w 6128435"/>
              <a:gd name="connsiteY110-3228" fmla="*/ 4236222 h 6858000"/>
              <a:gd name="connsiteX111-3229" fmla="*/ 5924233 w 6128435"/>
              <a:gd name="connsiteY111-3230" fmla="*/ 4242060 h 6858000"/>
              <a:gd name="connsiteX112-3231" fmla="*/ 5928910 w 6128435"/>
              <a:gd name="connsiteY112-3232" fmla="*/ 4300973 h 6858000"/>
              <a:gd name="connsiteX113-3233" fmla="*/ 5939320 w 6128435"/>
              <a:gd name="connsiteY113-3234" fmla="*/ 4340435 h 6858000"/>
              <a:gd name="connsiteX114-3235" fmla="*/ 5946705 w 6128435"/>
              <a:gd name="connsiteY114-3236" fmla="*/ 4428051 h 6858000"/>
              <a:gd name="connsiteX115-3237" fmla="*/ 5949261 w 6128435"/>
              <a:gd name="connsiteY115-3238" fmla="*/ 4449185 h 6858000"/>
              <a:gd name="connsiteX116-3239" fmla="*/ 5957504 w 6128435"/>
              <a:gd name="connsiteY116-3240" fmla="*/ 4465911 h 6858000"/>
              <a:gd name="connsiteX117-3241" fmla="*/ 5964689 w 6128435"/>
              <a:gd name="connsiteY117-3242" fmla="*/ 4468532 h 6858000"/>
              <a:gd name="connsiteX118-3243" fmla="*/ 5967062 w 6128435"/>
              <a:gd name="connsiteY118-3244" fmla="*/ 4479923 h 6858000"/>
              <a:gd name="connsiteX119-3245" fmla="*/ 5968960 w 6128435"/>
              <a:gd name="connsiteY119-3246" fmla="*/ 4482655 h 6858000"/>
              <a:gd name="connsiteX120-3247" fmla="*/ 5978567 w 6128435"/>
              <a:gd name="connsiteY120-3248" fmla="*/ 4498605 h 6858000"/>
              <a:gd name="connsiteX121-3249" fmla="*/ 5980106 w 6128435"/>
              <a:gd name="connsiteY121-3250" fmla="*/ 4585087 h 6858000"/>
              <a:gd name="connsiteX122-3251" fmla="*/ 5998138 w 6128435"/>
              <a:gd name="connsiteY122-3252" fmla="*/ 4697518 h 6858000"/>
              <a:gd name="connsiteX123-3253" fmla="*/ 6013516 w 6128435"/>
              <a:gd name="connsiteY123-3254" fmla="*/ 4786619 h 6858000"/>
              <a:gd name="connsiteX124-3255" fmla="*/ 6025404 w 6128435"/>
              <a:gd name="connsiteY124-3256" fmla="*/ 4858148 h 6858000"/>
              <a:gd name="connsiteX125-3257" fmla="*/ 6007749 w 6128435"/>
              <a:gd name="connsiteY125-3258" fmla="*/ 4964715 h 6858000"/>
              <a:gd name="connsiteX126-3259" fmla="*/ 6005269 w 6128435"/>
              <a:gd name="connsiteY126-3260" fmla="*/ 5150567 h 6858000"/>
              <a:gd name="connsiteX127-3261" fmla="*/ 6001127 w 6128435"/>
              <a:gd name="connsiteY127-3262" fmla="*/ 5164609 h 6858000"/>
              <a:gd name="connsiteX128-3263" fmla="*/ 5996647 w 6128435"/>
              <a:gd name="connsiteY128-3264" fmla="*/ 5185640 h 6858000"/>
              <a:gd name="connsiteX129-3265" fmla="*/ 5998514 w 6128435"/>
              <a:gd name="connsiteY129-3266" fmla="*/ 5189673 h 6858000"/>
              <a:gd name="connsiteX130-3267" fmla="*/ 5995970 w 6128435"/>
              <a:gd name="connsiteY130-3268" fmla="*/ 5221547 h 6858000"/>
              <a:gd name="connsiteX131-3269" fmla="*/ 5997218 w 6128435"/>
              <a:gd name="connsiteY131-3270" fmla="*/ 5222031 h 6858000"/>
              <a:gd name="connsiteX132-3271" fmla="*/ 6002116 w 6128435"/>
              <a:gd name="connsiteY132-3272" fmla="*/ 5231223 h 6858000"/>
              <a:gd name="connsiteX133-3273" fmla="*/ 6008541 w 6128435"/>
              <a:gd name="connsiteY133-3274" fmla="*/ 5248680 h 6858000"/>
              <a:gd name="connsiteX134-3275" fmla="*/ 6039260 w 6128435"/>
              <a:gd name="connsiteY134-3276" fmla="*/ 5289518 h 6858000"/>
              <a:gd name="connsiteX135-3277" fmla="*/ 6036748 w 6128435"/>
              <a:gd name="connsiteY135-3278" fmla="*/ 5322752 h 6858000"/>
              <a:gd name="connsiteX136-3279" fmla="*/ 6036943 w 6128435"/>
              <a:gd name="connsiteY136-3280" fmla="*/ 5329480 h 6858000"/>
              <a:gd name="connsiteX137-3281" fmla="*/ 6037236 w 6128435"/>
              <a:gd name="connsiteY137-3282" fmla="*/ 5329634 h 6858000"/>
              <a:gd name="connsiteX138-3283" fmla="*/ 6038019 w 6128435"/>
              <a:gd name="connsiteY138-3284" fmla="*/ 5336764 h 6858000"/>
              <a:gd name="connsiteX139-3285" fmla="*/ 6037298 w 6128435"/>
              <a:gd name="connsiteY139-3286" fmla="*/ 5341753 h 6858000"/>
              <a:gd name="connsiteX140-3287" fmla="*/ 6037677 w 6128435"/>
              <a:gd name="connsiteY140-3288" fmla="*/ 5354807 h 6858000"/>
              <a:gd name="connsiteX141-3289" fmla="*/ 6039728 w 6128435"/>
              <a:gd name="connsiteY141-3290" fmla="*/ 5359416 h 6858000"/>
              <a:gd name="connsiteX142-3291" fmla="*/ 6043311 w 6128435"/>
              <a:gd name="connsiteY142-3292" fmla="*/ 5361407 h 6858000"/>
              <a:gd name="connsiteX143-3293" fmla="*/ 6042954 w 6128435"/>
              <a:gd name="connsiteY143-3294" fmla="*/ 5362576 h 6858000"/>
              <a:gd name="connsiteX144-3295" fmla="*/ 6053435 w 6128435"/>
              <a:gd name="connsiteY144-3296" fmla="*/ 5387547 h 6858000"/>
              <a:gd name="connsiteX145-3297" fmla="*/ 6065933 w 6128435"/>
              <a:gd name="connsiteY145-3298" fmla="*/ 5443002 h 6858000"/>
              <a:gd name="connsiteX146-3299" fmla="*/ 6068640 w 6128435"/>
              <a:gd name="connsiteY146-3300" fmla="*/ 5474503 h 6858000"/>
              <a:gd name="connsiteX147-3301" fmla="*/ 6080922 w 6128435"/>
              <a:gd name="connsiteY147-3302" fmla="*/ 5561070 h 6858000"/>
              <a:gd name="connsiteX148-3303" fmla="*/ 6096949 w 6128435"/>
              <a:gd name="connsiteY148-3304" fmla="*/ 5648179 h 6858000"/>
              <a:gd name="connsiteX149-3305" fmla="*/ 6125703 w 6128435"/>
              <a:gd name="connsiteY149-3306" fmla="*/ 5692894 h 6858000"/>
              <a:gd name="connsiteX150-3307" fmla="*/ 6126670 w 6128435"/>
              <a:gd name="connsiteY150-3308" fmla="*/ 5697882 h 6858000"/>
              <a:gd name="connsiteX151-3309" fmla="*/ 6124061 w 6128435"/>
              <a:gd name="connsiteY151-3310" fmla="*/ 5710294 h 6858000"/>
              <a:gd name="connsiteX152-3311" fmla="*/ 6122213 w 6128435"/>
              <a:gd name="connsiteY152-3312" fmla="*/ 5714762 h 6858000"/>
              <a:gd name="connsiteX153-3313" fmla="*/ 6121353 w 6128435"/>
              <a:gd name="connsiteY153-3314" fmla="*/ 5721725 h 6858000"/>
              <a:gd name="connsiteX154-3315" fmla="*/ 6121607 w 6128435"/>
              <a:gd name="connsiteY154-3316" fmla="*/ 5721959 h 6858000"/>
              <a:gd name="connsiteX155-3317" fmla="*/ 6120262 w 6128435"/>
              <a:gd name="connsiteY155-3318" fmla="*/ 5728358 h 6858000"/>
              <a:gd name="connsiteX156-3319" fmla="*/ 6110194 w 6128435"/>
              <a:gd name="connsiteY156-3320" fmla="*/ 5758853 h 6858000"/>
              <a:gd name="connsiteX157-3321" fmla="*/ 6127519 w 6128435"/>
              <a:gd name="connsiteY157-3322" fmla="*/ 5865775 h 6858000"/>
              <a:gd name="connsiteX158-3323" fmla="*/ 6128435 w 6128435"/>
              <a:gd name="connsiteY158-3324" fmla="*/ 5870164 h 6858000"/>
              <a:gd name="connsiteX159-3325" fmla="*/ 6119217 w 6128435"/>
              <a:gd name="connsiteY159-3326" fmla="*/ 5888542 h 6858000"/>
              <a:gd name="connsiteX160-3327" fmla="*/ 6115966 w 6128435"/>
              <a:gd name="connsiteY160-3328" fmla="*/ 5898387 h 6858000"/>
              <a:gd name="connsiteX161-3329" fmla="*/ 6111924 w 6128435"/>
              <a:gd name="connsiteY161-3330" fmla="*/ 5900444 h 6858000"/>
              <a:gd name="connsiteX162-3331" fmla="*/ 6108716 w 6128435"/>
              <a:gd name="connsiteY162-3332" fmla="*/ 5915345 h 6858000"/>
              <a:gd name="connsiteX163-3333" fmla="*/ 6109524 w 6128435"/>
              <a:gd name="connsiteY163-3334" fmla="*/ 5917328 h 6858000"/>
              <a:gd name="connsiteX164-3335" fmla="*/ 6102493 w 6128435"/>
              <a:gd name="connsiteY164-3336" fmla="*/ 5928602 h 6858000"/>
              <a:gd name="connsiteX165-3337" fmla="*/ 6056863 w 6128435"/>
              <a:gd name="connsiteY165-3338" fmla="*/ 6000643 h 6858000"/>
              <a:gd name="connsiteX166-3339" fmla="*/ 6045436 w 6128435"/>
              <a:gd name="connsiteY166-3340" fmla="*/ 6124480 h 6858000"/>
              <a:gd name="connsiteX167-3341" fmla="*/ 6030489 w 6128435"/>
              <a:gd name="connsiteY167-3342" fmla="*/ 6317666 h 6858000"/>
              <a:gd name="connsiteX168-3343" fmla="*/ 6007492 w 6128435"/>
              <a:gd name="connsiteY168-3344" fmla="*/ 6440818 h 6858000"/>
              <a:gd name="connsiteX169-3345" fmla="*/ 6009467 w 6128435"/>
              <a:gd name="connsiteY169-3346" fmla="*/ 6487076 h 6858000"/>
              <a:gd name="connsiteX170-3347" fmla="*/ 5995064 w 6128435"/>
              <a:gd name="connsiteY170-3348" fmla="*/ 6540791 h 6858000"/>
              <a:gd name="connsiteX171-3349" fmla="*/ 5996309 w 6128435"/>
              <a:gd name="connsiteY171-3350" fmla="*/ 6543961 h 6858000"/>
              <a:gd name="connsiteX172-3351" fmla="*/ 5996048 w 6128435"/>
              <a:gd name="connsiteY172-3352" fmla="*/ 6555444 h 6858000"/>
              <a:gd name="connsiteX173-3353" fmla="*/ 6002524 w 6128435"/>
              <a:gd name="connsiteY173-3354" fmla="*/ 6560188 h 6858000"/>
              <a:gd name="connsiteX174-3355" fmla="*/ 6006823 w 6128435"/>
              <a:gd name="connsiteY174-3356" fmla="*/ 6578546 h 6858000"/>
              <a:gd name="connsiteX175-3357" fmla="*/ 6004510 w 6128435"/>
              <a:gd name="connsiteY175-3358" fmla="*/ 6599256 h 6858000"/>
              <a:gd name="connsiteX176-3359" fmla="*/ 5986207 w 6128435"/>
              <a:gd name="connsiteY176-3360" fmla="*/ 6695855 h 6858000"/>
              <a:gd name="connsiteX177-3361" fmla="*/ 5979428 w 6128435"/>
              <a:gd name="connsiteY177-3362" fmla="*/ 6754678 h 6858000"/>
              <a:gd name="connsiteX178-3363" fmla="*/ 5983398 w 6128435"/>
              <a:gd name="connsiteY178-3364" fmla="*/ 6778641 h 6858000"/>
              <a:gd name="connsiteX179-3365" fmla="*/ 5984543 w 6128435"/>
              <a:gd name="connsiteY179-3366" fmla="*/ 6811016 h 6858000"/>
              <a:gd name="connsiteX180-3367" fmla="*/ 5981802 w 6128435"/>
              <a:gd name="connsiteY180-3368" fmla="*/ 6838578 h 6858000"/>
              <a:gd name="connsiteX181-3369" fmla="*/ 5979671 w 6128435"/>
              <a:gd name="connsiteY181-3370" fmla="*/ 6858000 h 6858000"/>
              <a:gd name="connsiteX182-3371" fmla="*/ 0 w 6128435"/>
              <a:gd name="connsiteY182-3372" fmla="*/ 6858000 h 6858000"/>
              <a:gd name="connsiteX183-3373" fmla="*/ 0 w 6128435"/>
              <a:gd name="connsiteY183-3374" fmla="*/ 0 h 6858000"/>
              <a:gd name="connsiteX0-3375" fmla="*/ 0 w 6128435"/>
              <a:gd name="connsiteY0-3376" fmla="*/ 0 h 6858000"/>
              <a:gd name="connsiteX1-3377" fmla="*/ 4965888 w 6128435"/>
              <a:gd name="connsiteY1-3378" fmla="*/ 0 h 6858000"/>
              <a:gd name="connsiteX2-3379" fmla="*/ 4967767 w 6128435"/>
              <a:gd name="connsiteY2-3380" fmla="*/ 7930 h 6858000"/>
              <a:gd name="connsiteX3-3381" fmla="*/ 4979444 w 6128435"/>
              <a:gd name="connsiteY3-3382" fmla="*/ 43921 h 6858000"/>
              <a:gd name="connsiteX4-3383" fmla="*/ 5021173 w 6128435"/>
              <a:gd name="connsiteY4-3384" fmla="*/ 123738 h 6858000"/>
              <a:gd name="connsiteX5-3385" fmla="*/ 5075458 w 6128435"/>
              <a:gd name="connsiteY5-3386" fmla="*/ 264355 h 6858000"/>
              <a:gd name="connsiteX6-3387" fmla="*/ 5081175 w 6128435"/>
              <a:gd name="connsiteY6-3388" fmla="*/ 277448 h 6858000"/>
              <a:gd name="connsiteX7-3389" fmla="*/ 5097011 w 6128435"/>
              <a:gd name="connsiteY7-3390" fmla="*/ 355616 h 6858000"/>
              <a:gd name="connsiteX8-3391" fmla="*/ 5130982 w 6128435"/>
              <a:gd name="connsiteY8-3392" fmla="*/ 412030 h 6858000"/>
              <a:gd name="connsiteX9-3393" fmla="*/ 5153000 w 6128435"/>
              <a:gd name="connsiteY9-3394" fmla="*/ 507134 h 6858000"/>
              <a:gd name="connsiteX10-3395" fmla="*/ 5171282 w 6128435"/>
              <a:gd name="connsiteY10-3396" fmla="*/ 602071 h 6858000"/>
              <a:gd name="connsiteX11-3397" fmla="*/ 5176196 w 6128435"/>
              <a:gd name="connsiteY11-3398" fmla="*/ 636822 h 6858000"/>
              <a:gd name="connsiteX12-3399" fmla="*/ 5201957 w 6128435"/>
              <a:gd name="connsiteY12-3400" fmla="*/ 736835 h 6858000"/>
              <a:gd name="connsiteX13-3401" fmla="*/ 5185452 w 6128435"/>
              <a:gd name="connsiteY13-3402" fmla="*/ 745392 h 6858000"/>
              <a:gd name="connsiteX14-3403" fmla="*/ 5189051 w 6128435"/>
              <a:gd name="connsiteY14-3404" fmla="*/ 782518 h 6858000"/>
              <a:gd name="connsiteX15-3405" fmla="*/ 5210428 w 6128435"/>
              <a:gd name="connsiteY15-3406" fmla="*/ 815772 h 6858000"/>
              <a:gd name="connsiteX16-3407" fmla="*/ 5221088 w 6128435"/>
              <a:gd name="connsiteY16-3408" fmla="*/ 860193 h 6858000"/>
              <a:gd name="connsiteX17-3409" fmla="*/ 5227653 w 6128435"/>
              <a:gd name="connsiteY17-3410" fmla="*/ 886709 h 6858000"/>
              <a:gd name="connsiteX18-3411" fmla="*/ 5230806 w 6128435"/>
              <a:gd name="connsiteY18-3412" fmla="*/ 961354 h 6858000"/>
              <a:gd name="connsiteX19-3413" fmla="*/ 5201018 w 6128435"/>
              <a:gd name="connsiteY19-3414" fmla="*/ 1095027 h 6858000"/>
              <a:gd name="connsiteX20-3415" fmla="*/ 5202153 w 6128435"/>
              <a:gd name="connsiteY20-3416" fmla="*/ 1133224 h 6858000"/>
              <a:gd name="connsiteX21-3417" fmla="*/ 5207370 w 6128435"/>
              <a:gd name="connsiteY21-3418" fmla="*/ 1138097 h 6858000"/>
              <a:gd name="connsiteX22-3419" fmla="*/ 5189234 w 6128435"/>
              <a:gd name="connsiteY22-3420" fmla="*/ 1193495 h 6858000"/>
              <a:gd name="connsiteX23-3421" fmla="*/ 5202769 w 6128435"/>
              <a:gd name="connsiteY23-3422" fmla="*/ 1269450 h 6858000"/>
              <a:gd name="connsiteX24-3423" fmla="*/ 5225968 w 6128435"/>
              <a:gd name="connsiteY24-3424" fmla="*/ 1357994 h 6858000"/>
              <a:gd name="connsiteX25-3425" fmla="*/ 5233819 w 6128435"/>
              <a:gd name="connsiteY25-3426" fmla="*/ 1380922 h 6858000"/>
              <a:gd name="connsiteX26-3427" fmla="*/ 5237226 w 6128435"/>
              <a:gd name="connsiteY26-3428" fmla="*/ 1441327 h 6858000"/>
              <a:gd name="connsiteX27-3429" fmla="*/ 5244434 w 6128435"/>
              <a:gd name="connsiteY27-3430" fmla="*/ 1580810 h 6858000"/>
              <a:gd name="connsiteX28-3431" fmla="*/ 5251453 w 6128435"/>
              <a:gd name="connsiteY28-3432" fmla="*/ 1583934 h 6858000"/>
              <a:gd name="connsiteX29-3433" fmla="*/ 5253136 w 6128435"/>
              <a:gd name="connsiteY29-3434" fmla="*/ 1595457 h 6858000"/>
              <a:gd name="connsiteX30-3435" fmla="*/ 5254863 w 6128435"/>
              <a:gd name="connsiteY30-3436" fmla="*/ 1598311 h 6858000"/>
              <a:gd name="connsiteX31-3437" fmla="*/ 5263491 w 6128435"/>
              <a:gd name="connsiteY31-3438" fmla="*/ 1614889 h 6858000"/>
              <a:gd name="connsiteX32-3439" fmla="*/ 5250095 w 6128435"/>
              <a:gd name="connsiteY32-3440" fmla="*/ 1655519 h 6858000"/>
              <a:gd name="connsiteX33-3441" fmla="*/ 5259788 w 6128435"/>
              <a:gd name="connsiteY33-3442" fmla="*/ 1701198 h 6858000"/>
              <a:gd name="connsiteX34-3443" fmla="*/ 5272526 w 6128435"/>
              <a:gd name="connsiteY34-3444" fmla="*/ 1936940 h 6858000"/>
              <a:gd name="connsiteX35-3445" fmla="*/ 5252592 w 6128435"/>
              <a:gd name="connsiteY35-3446" fmla="*/ 2092210 h 6858000"/>
              <a:gd name="connsiteX36-3447" fmla="*/ 5264303 w 6128435"/>
              <a:gd name="connsiteY36-3448" fmla="*/ 2225157 h 6858000"/>
              <a:gd name="connsiteX37-3449" fmla="*/ 5254949 w 6128435"/>
              <a:gd name="connsiteY37-3450" fmla="*/ 2236160 h 6858000"/>
              <a:gd name="connsiteX38-3451" fmla="*/ 5250104 w 6128435"/>
              <a:gd name="connsiteY38-3452" fmla="*/ 2249166 h 6858000"/>
              <a:gd name="connsiteX39-3453" fmla="*/ 5251214 w 6128435"/>
              <a:gd name="connsiteY39-3454" fmla="*/ 2250944 h 6858000"/>
              <a:gd name="connsiteX40-3455" fmla="*/ 5250644 w 6128435"/>
              <a:gd name="connsiteY40-3456" fmla="*/ 2266619 h 6858000"/>
              <a:gd name="connsiteX41-3457" fmla="*/ 5247111 w 6128435"/>
              <a:gd name="connsiteY41-3458" fmla="*/ 2269679 h 6858000"/>
              <a:gd name="connsiteX42-3459" fmla="*/ 5245653 w 6128435"/>
              <a:gd name="connsiteY42-3460" fmla="*/ 2280317 h 6858000"/>
              <a:gd name="connsiteX43-3461" fmla="*/ 5239901 w 6128435"/>
              <a:gd name="connsiteY43-3462" fmla="*/ 2300961 h 6858000"/>
              <a:gd name="connsiteX44-3463" fmla="*/ 5241522 w 6128435"/>
              <a:gd name="connsiteY44-3464" fmla="*/ 2305114 h 6858000"/>
              <a:gd name="connsiteX45-3465" fmla="*/ 5237050 w 6128435"/>
              <a:gd name="connsiteY45-3466" fmla="*/ 2336703 h 6858000"/>
              <a:gd name="connsiteX46-3467" fmla="*/ 5238267 w 6128435"/>
              <a:gd name="connsiteY46-3468" fmla="*/ 2337277 h 6858000"/>
              <a:gd name="connsiteX47-3469" fmla="*/ 5242602 w 6128435"/>
              <a:gd name="connsiteY47-3470" fmla="*/ 2346782 h 6858000"/>
              <a:gd name="connsiteX48-3471" fmla="*/ 5247963 w 6128435"/>
              <a:gd name="connsiteY48-3472" fmla="*/ 2364638 h 6858000"/>
              <a:gd name="connsiteX49-3473" fmla="*/ 5276175 w 6128435"/>
              <a:gd name="connsiteY49-3474" fmla="*/ 2407515 h 6858000"/>
              <a:gd name="connsiteX50-3475" fmla="*/ 5271650 w 6128435"/>
              <a:gd name="connsiteY50-3476" fmla="*/ 2440467 h 6858000"/>
              <a:gd name="connsiteX51-3477" fmla="*/ 5271438 w 6128435"/>
              <a:gd name="connsiteY51-3478" fmla="*/ 2447186 h 6858000"/>
              <a:gd name="connsiteX52-3479" fmla="*/ 5271722 w 6128435"/>
              <a:gd name="connsiteY52-3480" fmla="*/ 2447359 h 6858000"/>
              <a:gd name="connsiteX53-3481" fmla="*/ 5272069 w 6128435"/>
              <a:gd name="connsiteY53-3482" fmla="*/ 2454523 h 6858000"/>
              <a:gd name="connsiteX54-3483" fmla="*/ 5271049 w 6128435"/>
              <a:gd name="connsiteY54-3484" fmla="*/ 2459442 h 6858000"/>
              <a:gd name="connsiteX55-3485" fmla="*/ 5270636 w 6128435"/>
              <a:gd name="connsiteY55-3486" fmla="*/ 2472481 h 6858000"/>
              <a:gd name="connsiteX56-3487" fmla="*/ 5272406 w 6128435"/>
              <a:gd name="connsiteY56-3488" fmla="*/ 2477221 h 6858000"/>
              <a:gd name="connsiteX57-3489" fmla="*/ 5307538 w 6128435"/>
              <a:gd name="connsiteY57-3490" fmla="*/ 2514685 h 6858000"/>
              <a:gd name="connsiteX58-3491" fmla="*/ 5337604 w 6128435"/>
              <a:gd name="connsiteY58-3492" fmla="*/ 2597632 h 6858000"/>
              <a:gd name="connsiteX59-3493" fmla="*/ 5407503 w 6128435"/>
              <a:gd name="connsiteY59-3494" fmla="*/ 2786290 h 6858000"/>
              <a:gd name="connsiteX60-3495" fmla="*/ 5407356 w 6128435"/>
              <a:gd name="connsiteY60-3496" fmla="*/ 2787545 h 6858000"/>
              <a:gd name="connsiteX61-3497" fmla="*/ 5411130 w 6128435"/>
              <a:gd name="connsiteY61-3498" fmla="*/ 2788640 h 6858000"/>
              <a:gd name="connsiteX62-3499" fmla="*/ 5416439 w 6128435"/>
              <a:gd name="connsiteY62-3500" fmla="*/ 2805666 h 6858000"/>
              <a:gd name="connsiteX63-3501" fmla="*/ 5416589 w 6128435"/>
              <a:gd name="connsiteY63-3502" fmla="*/ 2810822 h 6858000"/>
              <a:gd name="connsiteX64-3503" fmla="*/ 5418542 w 6128435"/>
              <a:gd name="connsiteY64-3504" fmla="*/ 2817745 h 6858000"/>
              <a:gd name="connsiteX65-3505" fmla="*/ 5418847 w 6128435"/>
              <a:gd name="connsiteY65-3506" fmla="*/ 2817825 h 6858000"/>
              <a:gd name="connsiteX66-3507" fmla="*/ 5423364 w 6128435"/>
              <a:gd name="connsiteY66-3508" fmla="*/ 2858292 h 6858000"/>
              <a:gd name="connsiteX67-3509" fmla="*/ 5479298 w 6128435"/>
              <a:gd name="connsiteY67-3510" fmla="*/ 2947791 h 6858000"/>
              <a:gd name="connsiteX68-3511" fmla="*/ 5481770 w 6128435"/>
              <a:gd name="connsiteY68-3512" fmla="*/ 2951352 h 6858000"/>
              <a:gd name="connsiteX69-3513" fmla="*/ 5481013 w 6128435"/>
              <a:gd name="connsiteY69-3514" fmla="*/ 2973461 h 6858000"/>
              <a:gd name="connsiteX70-3515" fmla="*/ 5482045 w 6128435"/>
              <a:gd name="connsiteY70-3516" fmla="*/ 2984371 h 6858000"/>
              <a:gd name="connsiteX71-3517" fmla="*/ 5479405 w 6128435"/>
              <a:gd name="connsiteY71-3518" fmla="*/ 2988507 h 6858000"/>
              <a:gd name="connsiteX72-3519" fmla="*/ 5482415 w 6128435"/>
              <a:gd name="connsiteY72-3520" fmla="*/ 3004079 h 6858000"/>
              <a:gd name="connsiteX73-3521" fmla="*/ 5483865 w 6128435"/>
              <a:gd name="connsiteY73-3522" fmla="*/ 3005467 h 6858000"/>
              <a:gd name="connsiteX74-3523" fmla="*/ 5482236 w 6128435"/>
              <a:gd name="connsiteY74-3524" fmla="*/ 3019791 h 6858000"/>
              <a:gd name="connsiteX75-3525" fmla="*/ 5475895 w 6128435"/>
              <a:gd name="connsiteY75-3526" fmla="*/ 3033578 h 6858000"/>
              <a:gd name="connsiteX76-3527" fmla="*/ 5477595 w 6128435"/>
              <a:gd name="connsiteY76-3528" fmla="*/ 3250534 h 6858000"/>
              <a:gd name="connsiteX77-3529" fmla="*/ 5532836 w 6128435"/>
              <a:gd name="connsiteY77-3530" fmla="*/ 3353840 h 6858000"/>
              <a:gd name="connsiteX78-3531" fmla="*/ 5561229 w 6128435"/>
              <a:gd name="connsiteY78-3532" fmla="*/ 3395784 h 6858000"/>
              <a:gd name="connsiteX79-3533" fmla="*/ 5589758 w 6128435"/>
              <a:gd name="connsiteY79-3534" fmla="*/ 3506453 h 6858000"/>
              <a:gd name="connsiteX80-3535" fmla="*/ 5596144 w 6128435"/>
              <a:gd name="connsiteY80-3536" fmla="*/ 3534624 h 6858000"/>
              <a:gd name="connsiteX81-3537" fmla="*/ 5597750 w 6128435"/>
              <a:gd name="connsiteY81-3538" fmla="*/ 3534129 h 6858000"/>
              <a:gd name="connsiteX82-3539" fmla="*/ 5599700 w 6128435"/>
              <a:gd name="connsiteY82-3540" fmla="*/ 3547221 h 6858000"/>
              <a:gd name="connsiteX83-3541" fmla="*/ 5615031 w 6128435"/>
              <a:gd name="connsiteY83-3542" fmla="*/ 3557482 h 6858000"/>
              <a:gd name="connsiteX84-3543" fmla="*/ 5618377 w 6128435"/>
              <a:gd name="connsiteY84-3544" fmla="*/ 3588431 h 6858000"/>
              <a:gd name="connsiteX85-3545" fmla="*/ 5612155 w 6128435"/>
              <a:gd name="connsiteY85-3546" fmla="*/ 3589869 h 6858000"/>
              <a:gd name="connsiteX86-3547" fmla="*/ 5620843 w 6128435"/>
              <a:gd name="connsiteY86-3548" fmla="*/ 3606745 h 6858000"/>
              <a:gd name="connsiteX87-3549" fmla="*/ 5655472 w 6128435"/>
              <a:gd name="connsiteY87-3550" fmla="*/ 3678877 h 6858000"/>
              <a:gd name="connsiteX88-3551" fmla="*/ 5680448 w 6128435"/>
              <a:gd name="connsiteY88-3552" fmla="*/ 3717760 h 6858000"/>
              <a:gd name="connsiteX89-3553" fmla="*/ 5683015 w 6128435"/>
              <a:gd name="connsiteY89-3554" fmla="*/ 3762025 h 6858000"/>
              <a:gd name="connsiteX90-3555" fmla="*/ 5696643 w 6128435"/>
              <a:gd name="connsiteY90-3556" fmla="*/ 3773888 h 6858000"/>
              <a:gd name="connsiteX91-3557" fmla="*/ 5699203 w 6128435"/>
              <a:gd name="connsiteY91-3558" fmla="*/ 3775823 h 6858000"/>
              <a:gd name="connsiteX92-3559" fmla="*/ 5704824 w 6128435"/>
              <a:gd name="connsiteY92-3560" fmla="*/ 3785966 h 6858000"/>
              <a:gd name="connsiteX93-3561" fmla="*/ 5712204 w 6128435"/>
              <a:gd name="connsiteY93-3562" fmla="*/ 3785830 h 6858000"/>
              <a:gd name="connsiteX94-3563" fmla="*/ 5724816 w 6128435"/>
              <a:gd name="connsiteY94-3564" fmla="*/ 3798949 h 6858000"/>
              <a:gd name="connsiteX95-3565" fmla="*/ 5733539 w 6128435"/>
              <a:gd name="connsiteY95-3566" fmla="*/ 3818457 h 6858000"/>
              <a:gd name="connsiteX96-3567" fmla="*/ 5768491 w 6128435"/>
              <a:gd name="connsiteY96-3568" fmla="*/ 3914399 h 6858000"/>
              <a:gd name="connsiteX97-3569" fmla="*/ 5793123 w 6128435"/>
              <a:gd name="connsiteY97-3570" fmla="*/ 3969952 h 6858000"/>
              <a:gd name="connsiteX98-3571" fmla="*/ 5808321 w 6128435"/>
              <a:gd name="connsiteY98-3572" fmla="*/ 3988153 h 6858000"/>
              <a:gd name="connsiteX99-3573" fmla="*/ 5825621 w 6128435"/>
              <a:gd name="connsiteY99-3574" fmla="*/ 4015525 h 6858000"/>
              <a:gd name="connsiteX100-3575" fmla="*/ 5860672 w 6128435"/>
              <a:gd name="connsiteY100-3576" fmla="*/ 4061579 h 6858000"/>
              <a:gd name="connsiteX101-3577" fmla="*/ 5872173 w 6128435"/>
              <a:gd name="connsiteY101-3578" fmla="*/ 4088497 h 6858000"/>
              <a:gd name="connsiteX102-3579" fmla="*/ 5883705 w 6128435"/>
              <a:gd name="connsiteY102-3580" fmla="*/ 4101899 h 6858000"/>
              <a:gd name="connsiteX103-3581" fmla="*/ 5885314 w 6128435"/>
              <a:gd name="connsiteY103-3582" fmla="*/ 4108387 h 6858000"/>
              <a:gd name="connsiteX104-3583" fmla="*/ 5894095 w 6128435"/>
              <a:gd name="connsiteY104-3584" fmla="*/ 4128857 h 6858000"/>
              <a:gd name="connsiteX105-3585" fmla="*/ 5898339 w 6128435"/>
              <a:gd name="connsiteY105-3586" fmla="*/ 4140800 h 6858000"/>
              <a:gd name="connsiteX106-3587" fmla="*/ 5899734 w 6128435"/>
              <a:gd name="connsiteY106-3588" fmla="*/ 4145632 h 6858000"/>
              <a:gd name="connsiteX107-3589" fmla="*/ 5897098 w 6128435"/>
              <a:gd name="connsiteY107-3590" fmla="*/ 4157819 h 6858000"/>
              <a:gd name="connsiteX108-3591" fmla="*/ 5903513 w 6128435"/>
              <a:gd name="connsiteY108-3592" fmla="*/ 4187661 h 6858000"/>
              <a:gd name="connsiteX109-3593" fmla="*/ 5917114 w 6128435"/>
              <a:gd name="connsiteY109-3594" fmla="*/ 4213096 h 6858000"/>
              <a:gd name="connsiteX110-3595" fmla="*/ 5921153 w 6128435"/>
              <a:gd name="connsiteY110-3596" fmla="*/ 4236222 h 6858000"/>
              <a:gd name="connsiteX111-3597" fmla="*/ 5924233 w 6128435"/>
              <a:gd name="connsiteY111-3598" fmla="*/ 4242060 h 6858000"/>
              <a:gd name="connsiteX112-3599" fmla="*/ 5928910 w 6128435"/>
              <a:gd name="connsiteY112-3600" fmla="*/ 4300973 h 6858000"/>
              <a:gd name="connsiteX113-3601" fmla="*/ 5939320 w 6128435"/>
              <a:gd name="connsiteY113-3602" fmla="*/ 4340435 h 6858000"/>
              <a:gd name="connsiteX114-3603" fmla="*/ 5946705 w 6128435"/>
              <a:gd name="connsiteY114-3604" fmla="*/ 4428051 h 6858000"/>
              <a:gd name="connsiteX115-3605" fmla="*/ 5949261 w 6128435"/>
              <a:gd name="connsiteY115-3606" fmla="*/ 4449185 h 6858000"/>
              <a:gd name="connsiteX116-3607" fmla="*/ 5957504 w 6128435"/>
              <a:gd name="connsiteY116-3608" fmla="*/ 4465911 h 6858000"/>
              <a:gd name="connsiteX117-3609" fmla="*/ 5964689 w 6128435"/>
              <a:gd name="connsiteY117-3610" fmla="*/ 4468532 h 6858000"/>
              <a:gd name="connsiteX118-3611" fmla="*/ 5967062 w 6128435"/>
              <a:gd name="connsiteY118-3612" fmla="*/ 4479923 h 6858000"/>
              <a:gd name="connsiteX119-3613" fmla="*/ 5968960 w 6128435"/>
              <a:gd name="connsiteY119-3614" fmla="*/ 4482655 h 6858000"/>
              <a:gd name="connsiteX120-3615" fmla="*/ 5978567 w 6128435"/>
              <a:gd name="connsiteY120-3616" fmla="*/ 4498605 h 6858000"/>
              <a:gd name="connsiteX121-3617" fmla="*/ 5980106 w 6128435"/>
              <a:gd name="connsiteY121-3618" fmla="*/ 4585087 h 6858000"/>
              <a:gd name="connsiteX122-3619" fmla="*/ 5998138 w 6128435"/>
              <a:gd name="connsiteY122-3620" fmla="*/ 4697518 h 6858000"/>
              <a:gd name="connsiteX123-3621" fmla="*/ 6013516 w 6128435"/>
              <a:gd name="connsiteY123-3622" fmla="*/ 4786619 h 6858000"/>
              <a:gd name="connsiteX124-3623" fmla="*/ 6025404 w 6128435"/>
              <a:gd name="connsiteY124-3624" fmla="*/ 4858148 h 6858000"/>
              <a:gd name="connsiteX125-3625" fmla="*/ 6007749 w 6128435"/>
              <a:gd name="connsiteY125-3626" fmla="*/ 4964715 h 6858000"/>
              <a:gd name="connsiteX126-3627" fmla="*/ 6005269 w 6128435"/>
              <a:gd name="connsiteY126-3628" fmla="*/ 5150567 h 6858000"/>
              <a:gd name="connsiteX127-3629" fmla="*/ 6001127 w 6128435"/>
              <a:gd name="connsiteY127-3630" fmla="*/ 5164609 h 6858000"/>
              <a:gd name="connsiteX128-3631" fmla="*/ 5996647 w 6128435"/>
              <a:gd name="connsiteY128-3632" fmla="*/ 5185640 h 6858000"/>
              <a:gd name="connsiteX129-3633" fmla="*/ 5998514 w 6128435"/>
              <a:gd name="connsiteY129-3634" fmla="*/ 5189673 h 6858000"/>
              <a:gd name="connsiteX130-3635" fmla="*/ 5995970 w 6128435"/>
              <a:gd name="connsiteY130-3636" fmla="*/ 5221547 h 6858000"/>
              <a:gd name="connsiteX131-3637" fmla="*/ 5997218 w 6128435"/>
              <a:gd name="connsiteY131-3638" fmla="*/ 5222031 h 6858000"/>
              <a:gd name="connsiteX132-3639" fmla="*/ 6002116 w 6128435"/>
              <a:gd name="connsiteY132-3640" fmla="*/ 5231223 h 6858000"/>
              <a:gd name="connsiteX133-3641" fmla="*/ 6008541 w 6128435"/>
              <a:gd name="connsiteY133-3642" fmla="*/ 5248680 h 6858000"/>
              <a:gd name="connsiteX134-3643" fmla="*/ 6039260 w 6128435"/>
              <a:gd name="connsiteY134-3644" fmla="*/ 5289518 h 6858000"/>
              <a:gd name="connsiteX135-3645" fmla="*/ 6036748 w 6128435"/>
              <a:gd name="connsiteY135-3646" fmla="*/ 5322752 h 6858000"/>
              <a:gd name="connsiteX136-3647" fmla="*/ 6036943 w 6128435"/>
              <a:gd name="connsiteY136-3648" fmla="*/ 5329480 h 6858000"/>
              <a:gd name="connsiteX137-3649" fmla="*/ 6037236 w 6128435"/>
              <a:gd name="connsiteY137-3650" fmla="*/ 5329634 h 6858000"/>
              <a:gd name="connsiteX138-3651" fmla="*/ 6038019 w 6128435"/>
              <a:gd name="connsiteY138-3652" fmla="*/ 5336764 h 6858000"/>
              <a:gd name="connsiteX139-3653" fmla="*/ 6037298 w 6128435"/>
              <a:gd name="connsiteY139-3654" fmla="*/ 5341753 h 6858000"/>
              <a:gd name="connsiteX140-3655" fmla="*/ 6037677 w 6128435"/>
              <a:gd name="connsiteY140-3656" fmla="*/ 5354807 h 6858000"/>
              <a:gd name="connsiteX141-3657" fmla="*/ 6039728 w 6128435"/>
              <a:gd name="connsiteY141-3658" fmla="*/ 5359416 h 6858000"/>
              <a:gd name="connsiteX142-3659" fmla="*/ 6043311 w 6128435"/>
              <a:gd name="connsiteY142-3660" fmla="*/ 5361407 h 6858000"/>
              <a:gd name="connsiteX143-3661" fmla="*/ 6042954 w 6128435"/>
              <a:gd name="connsiteY143-3662" fmla="*/ 5362576 h 6858000"/>
              <a:gd name="connsiteX144-3663" fmla="*/ 6053435 w 6128435"/>
              <a:gd name="connsiteY144-3664" fmla="*/ 5387547 h 6858000"/>
              <a:gd name="connsiteX145-3665" fmla="*/ 6065933 w 6128435"/>
              <a:gd name="connsiteY145-3666" fmla="*/ 5443002 h 6858000"/>
              <a:gd name="connsiteX146-3667" fmla="*/ 6068640 w 6128435"/>
              <a:gd name="connsiteY146-3668" fmla="*/ 5474503 h 6858000"/>
              <a:gd name="connsiteX147-3669" fmla="*/ 6080922 w 6128435"/>
              <a:gd name="connsiteY147-3670" fmla="*/ 5561070 h 6858000"/>
              <a:gd name="connsiteX148-3671" fmla="*/ 6096949 w 6128435"/>
              <a:gd name="connsiteY148-3672" fmla="*/ 5648179 h 6858000"/>
              <a:gd name="connsiteX149-3673" fmla="*/ 6125703 w 6128435"/>
              <a:gd name="connsiteY149-3674" fmla="*/ 5692894 h 6858000"/>
              <a:gd name="connsiteX150-3675" fmla="*/ 6126670 w 6128435"/>
              <a:gd name="connsiteY150-3676" fmla="*/ 5697882 h 6858000"/>
              <a:gd name="connsiteX151-3677" fmla="*/ 6124061 w 6128435"/>
              <a:gd name="connsiteY151-3678" fmla="*/ 5710294 h 6858000"/>
              <a:gd name="connsiteX152-3679" fmla="*/ 6122213 w 6128435"/>
              <a:gd name="connsiteY152-3680" fmla="*/ 5714762 h 6858000"/>
              <a:gd name="connsiteX153-3681" fmla="*/ 6121353 w 6128435"/>
              <a:gd name="connsiteY153-3682" fmla="*/ 5721725 h 6858000"/>
              <a:gd name="connsiteX154-3683" fmla="*/ 6121607 w 6128435"/>
              <a:gd name="connsiteY154-3684" fmla="*/ 5721959 h 6858000"/>
              <a:gd name="connsiteX155-3685" fmla="*/ 6120262 w 6128435"/>
              <a:gd name="connsiteY155-3686" fmla="*/ 5728358 h 6858000"/>
              <a:gd name="connsiteX156-3687" fmla="*/ 6110194 w 6128435"/>
              <a:gd name="connsiteY156-3688" fmla="*/ 5758853 h 6858000"/>
              <a:gd name="connsiteX157-3689" fmla="*/ 6127519 w 6128435"/>
              <a:gd name="connsiteY157-3690" fmla="*/ 5865775 h 6858000"/>
              <a:gd name="connsiteX158-3691" fmla="*/ 6128435 w 6128435"/>
              <a:gd name="connsiteY158-3692" fmla="*/ 5870164 h 6858000"/>
              <a:gd name="connsiteX159-3693" fmla="*/ 6119217 w 6128435"/>
              <a:gd name="connsiteY159-3694" fmla="*/ 5888542 h 6858000"/>
              <a:gd name="connsiteX160-3695" fmla="*/ 6115966 w 6128435"/>
              <a:gd name="connsiteY160-3696" fmla="*/ 5898387 h 6858000"/>
              <a:gd name="connsiteX161-3697" fmla="*/ 6111924 w 6128435"/>
              <a:gd name="connsiteY161-3698" fmla="*/ 5900444 h 6858000"/>
              <a:gd name="connsiteX162-3699" fmla="*/ 6108716 w 6128435"/>
              <a:gd name="connsiteY162-3700" fmla="*/ 5915345 h 6858000"/>
              <a:gd name="connsiteX163-3701" fmla="*/ 6109524 w 6128435"/>
              <a:gd name="connsiteY163-3702" fmla="*/ 5917328 h 6858000"/>
              <a:gd name="connsiteX164-3703" fmla="*/ 6102493 w 6128435"/>
              <a:gd name="connsiteY164-3704" fmla="*/ 5928602 h 6858000"/>
              <a:gd name="connsiteX165-3705" fmla="*/ 6056863 w 6128435"/>
              <a:gd name="connsiteY165-3706" fmla="*/ 6000643 h 6858000"/>
              <a:gd name="connsiteX166-3707" fmla="*/ 6045436 w 6128435"/>
              <a:gd name="connsiteY166-3708" fmla="*/ 6124480 h 6858000"/>
              <a:gd name="connsiteX167-3709" fmla="*/ 6030489 w 6128435"/>
              <a:gd name="connsiteY167-3710" fmla="*/ 6317666 h 6858000"/>
              <a:gd name="connsiteX168-3711" fmla="*/ 6007492 w 6128435"/>
              <a:gd name="connsiteY168-3712" fmla="*/ 6440818 h 6858000"/>
              <a:gd name="connsiteX169-3713" fmla="*/ 6009467 w 6128435"/>
              <a:gd name="connsiteY169-3714" fmla="*/ 6487076 h 6858000"/>
              <a:gd name="connsiteX170-3715" fmla="*/ 5995064 w 6128435"/>
              <a:gd name="connsiteY170-3716" fmla="*/ 6540791 h 6858000"/>
              <a:gd name="connsiteX171-3717" fmla="*/ 5996309 w 6128435"/>
              <a:gd name="connsiteY171-3718" fmla="*/ 6543961 h 6858000"/>
              <a:gd name="connsiteX172-3719" fmla="*/ 5996048 w 6128435"/>
              <a:gd name="connsiteY172-3720" fmla="*/ 6555444 h 6858000"/>
              <a:gd name="connsiteX173-3721" fmla="*/ 6002524 w 6128435"/>
              <a:gd name="connsiteY173-3722" fmla="*/ 6560188 h 6858000"/>
              <a:gd name="connsiteX174-3723" fmla="*/ 6006823 w 6128435"/>
              <a:gd name="connsiteY174-3724" fmla="*/ 6578546 h 6858000"/>
              <a:gd name="connsiteX175-3725" fmla="*/ 6004510 w 6128435"/>
              <a:gd name="connsiteY175-3726" fmla="*/ 6599256 h 6858000"/>
              <a:gd name="connsiteX176-3727" fmla="*/ 5986207 w 6128435"/>
              <a:gd name="connsiteY176-3728" fmla="*/ 6695855 h 6858000"/>
              <a:gd name="connsiteX177-3729" fmla="*/ 5979428 w 6128435"/>
              <a:gd name="connsiteY177-3730" fmla="*/ 6754678 h 6858000"/>
              <a:gd name="connsiteX178-3731" fmla="*/ 5983398 w 6128435"/>
              <a:gd name="connsiteY178-3732" fmla="*/ 6778641 h 6858000"/>
              <a:gd name="connsiteX179-3733" fmla="*/ 5984543 w 6128435"/>
              <a:gd name="connsiteY179-3734" fmla="*/ 6811016 h 6858000"/>
              <a:gd name="connsiteX180-3735" fmla="*/ 5981802 w 6128435"/>
              <a:gd name="connsiteY180-3736" fmla="*/ 6838578 h 6858000"/>
              <a:gd name="connsiteX181-3737" fmla="*/ 5979671 w 6128435"/>
              <a:gd name="connsiteY181-3738" fmla="*/ 6858000 h 6858000"/>
              <a:gd name="connsiteX182-3739" fmla="*/ 0 w 6128435"/>
              <a:gd name="connsiteY182-3740" fmla="*/ 6858000 h 6858000"/>
              <a:gd name="connsiteX183-3741" fmla="*/ 0 w 6128435"/>
              <a:gd name="connsiteY183-3742" fmla="*/ 0 h 6858000"/>
              <a:gd name="connsiteX0-3743" fmla="*/ 0 w 6128435"/>
              <a:gd name="connsiteY0-3744" fmla="*/ 0 h 6858000"/>
              <a:gd name="connsiteX1-3745" fmla="*/ 4965888 w 6128435"/>
              <a:gd name="connsiteY1-3746" fmla="*/ 0 h 6858000"/>
              <a:gd name="connsiteX2-3747" fmla="*/ 4967767 w 6128435"/>
              <a:gd name="connsiteY2-3748" fmla="*/ 7930 h 6858000"/>
              <a:gd name="connsiteX3-3749" fmla="*/ 4979444 w 6128435"/>
              <a:gd name="connsiteY3-3750" fmla="*/ 43921 h 6858000"/>
              <a:gd name="connsiteX4-3751" fmla="*/ 5021173 w 6128435"/>
              <a:gd name="connsiteY4-3752" fmla="*/ 123738 h 6858000"/>
              <a:gd name="connsiteX5-3753" fmla="*/ 5075458 w 6128435"/>
              <a:gd name="connsiteY5-3754" fmla="*/ 264355 h 6858000"/>
              <a:gd name="connsiteX6-3755" fmla="*/ 5081175 w 6128435"/>
              <a:gd name="connsiteY6-3756" fmla="*/ 277448 h 6858000"/>
              <a:gd name="connsiteX7-3757" fmla="*/ 5097011 w 6128435"/>
              <a:gd name="connsiteY7-3758" fmla="*/ 355616 h 6858000"/>
              <a:gd name="connsiteX8-3759" fmla="*/ 5130982 w 6128435"/>
              <a:gd name="connsiteY8-3760" fmla="*/ 412030 h 6858000"/>
              <a:gd name="connsiteX9-3761" fmla="*/ 5153000 w 6128435"/>
              <a:gd name="connsiteY9-3762" fmla="*/ 507134 h 6858000"/>
              <a:gd name="connsiteX10-3763" fmla="*/ 5171282 w 6128435"/>
              <a:gd name="connsiteY10-3764" fmla="*/ 602071 h 6858000"/>
              <a:gd name="connsiteX11-3765" fmla="*/ 5176196 w 6128435"/>
              <a:gd name="connsiteY11-3766" fmla="*/ 636822 h 6858000"/>
              <a:gd name="connsiteX12-3767" fmla="*/ 5201957 w 6128435"/>
              <a:gd name="connsiteY12-3768" fmla="*/ 736835 h 6858000"/>
              <a:gd name="connsiteX13-3769" fmla="*/ 5185452 w 6128435"/>
              <a:gd name="connsiteY13-3770" fmla="*/ 745392 h 6858000"/>
              <a:gd name="connsiteX14-3771" fmla="*/ 5189051 w 6128435"/>
              <a:gd name="connsiteY14-3772" fmla="*/ 782518 h 6858000"/>
              <a:gd name="connsiteX15-3773" fmla="*/ 5210428 w 6128435"/>
              <a:gd name="connsiteY15-3774" fmla="*/ 815772 h 6858000"/>
              <a:gd name="connsiteX16-3775" fmla="*/ 5221088 w 6128435"/>
              <a:gd name="connsiteY16-3776" fmla="*/ 860193 h 6858000"/>
              <a:gd name="connsiteX17-3777" fmla="*/ 5227653 w 6128435"/>
              <a:gd name="connsiteY17-3778" fmla="*/ 886709 h 6858000"/>
              <a:gd name="connsiteX18-3779" fmla="*/ 5230806 w 6128435"/>
              <a:gd name="connsiteY18-3780" fmla="*/ 961354 h 6858000"/>
              <a:gd name="connsiteX19-3781" fmla="*/ 5201018 w 6128435"/>
              <a:gd name="connsiteY19-3782" fmla="*/ 1095027 h 6858000"/>
              <a:gd name="connsiteX20-3783" fmla="*/ 5202153 w 6128435"/>
              <a:gd name="connsiteY20-3784" fmla="*/ 1133224 h 6858000"/>
              <a:gd name="connsiteX21-3785" fmla="*/ 5207370 w 6128435"/>
              <a:gd name="connsiteY21-3786" fmla="*/ 1138097 h 6858000"/>
              <a:gd name="connsiteX22-3787" fmla="*/ 5189234 w 6128435"/>
              <a:gd name="connsiteY22-3788" fmla="*/ 1193495 h 6858000"/>
              <a:gd name="connsiteX23-3789" fmla="*/ 5202769 w 6128435"/>
              <a:gd name="connsiteY23-3790" fmla="*/ 1269450 h 6858000"/>
              <a:gd name="connsiteX24-3791" fmla="*/ 5225968 w 6128435"/>
              <a:gd name="connsiteY24-3792" fmla="*/ 1357994 h 6858000"/>
              <a:gd name="connsiteX25-3793" fmla="*/ 5233819 w 6128435"/>
              <a:gd name="connsiteY25-3794" fmla="*/ 1380922 h 6858000"/>
              <a:gd name="connsiteX26-3795" fmla="*/ 5237226 w 6128435"/>
              <a:gd name="connsiteY26-3796" fmla="*/ 1441327 h 6858000"/>
              <a:gd name="connsiteX27-3797" fmla="*/ 5244434 w 6128435"/>
              <a:gd name="connsiteY27-3798" fmla="*/ 1580810 h 6858000"/>
              <a:gd name="connsiteX28-3799" fmla="*/ 5251453 w 6128435"/>
              <a:gd name="connsiteY28-3800" fmla="*/ 1583934 h 6858000"/>
              <a:gd name="connsiteX29-3801" fmla="*/ 5253136 w 6128435"/>
              <a:gd name="connsiteY29-3802" fmla="*/ 1595457 h 6858000"/>
              <a:gd name="connsiteX30-3803" fmla="*/ 5254863 w 6128435"/>
              <a:gd name="connsiteY30-3804" fmla="*/ 1598311 h 6858000"/>
              <a:gd name="connsiteX31-3805" fmla="*/ 5263491 w 6128435"/>
              <a:gd name="connsiteY31-3806" fmla="*/ 1614889 h 6858000"/>
              <a:gd name="connsiteX32-3807" fmla="*/ 5250095 w 6128435"/>
              <a:gd name="connsiteY32-3808" fmla="*/ 1655519 h 6858000"/>
              <a:gd name="connsiteX33-3809" fmla="*/ 5259788 w 6128435"/>
              <a:gd name="connsiteY33-3810" fmla="*/ 1768516 h 6858000"/>
              <a:gd name="connsiteX34-3811" fmla="*/ 5272526 w 6128435"/>
              <a:gd name="connsiteY34-3812" fmla="*/ 1936940 h 6858000"/>
              <a:gd name="connsiteX35-3813" fmla="*/ 5252592 w 6128435"/>
              <a:gd name="connsiteY35-3814" fmla="*/ 2092210 h 6858000"/>
              <a:gd name="connsiteX36-3815" fmla="*/ 5264303 w 6128435"/>
              <a:gd name="connsiteY36-3816" fmla="*/ 2225157 h 6858000"/>
              <a:gd name="connsiteX37-3817" fmla="*/ 5254949 w 6128435"/>
              <a:gd name="connsiteY37-3818" fmla="*/ 2236160 h 6858000"/>
              <a:gd name="connsiteX38-3819" fmla="*/ 5250104 w 6128435"/>
              <a:gd name="connsiteY38-3820" fmla="*/ 2249166 h 6858000"/>
              <a:gd name="connsiteX39-3821" fmla="*/ 5251214 w 6128435"/>
              <a:gd name="connsiteY39-3822" fmla="*/ 2250944 h 6858000"/>
              <a:gd name="connsiteX40-3823" fmla="*/ 5250644 w 6128435"/>
              <a:gd name="connsiteY40-3824" fmla="*/ 2266619 h 6858000"/>
              <a:gd name="connsiteX41-3825" fmla="*/ 5247111 w 6128435"/>
              <a:gd name="connsiteY41-3826" fmla="*/ 2269679 h 6858000"/>
              <a:gd name="connsiteX42-3827" fmla="*/ 5245653 w 6128435"/>
              <a:gd name="connsiteY42-3828" fmla="*/ 2280317 h 6858000"/>
              <a:gd name="connsiteX43-3829" fmla="*/ 5239901 w 6128435"/>
              <a:gd name="connsiteY43-3830" fmla="*/ 2300961 h 6858000"/>
              <a:gd name="connsiteX44-3831" fmla="*/ 5241522 w 6128435"/>
              <a:gd name="connsiteY44-3832" fmla="*/ 2305114 h 6858000"/>
              <a:gd name="connsiteX45-3833" fmla="*/ 5237050 w 6128435"/>
              <a:gd name="connsiteY45-3834" fmla="*/ 2336703 h 6858000"/>
              <a:gd name="connsiteX46-3835" fmla="*/ 5238267 w 6128435"/>
              <a:gd name="connsiteY46-3836" fmla="*/ 2337277 h 6858000"/>
              <a:gd name="connsiteX47-3837" fmla="*/ 5242602 w 6128435"/>
              <a:gd name="connsiteY47-3838" fmla="*/ 2346782 h 6858000"/>
              <a:gd name="connsiteX48-3839" fmla="*/ 5247963 w 6128435"/>
              <a:gd name="connsiteY48-3840" fmla="*/ 2364638 h 6858000"/>
              <a:gd name="connsiteX49-3841" fmla="*/ 5276175 w 6128435"/>
              <a:gd name="connsiteY49-3842" fmla="*/ 2407515 h 6858000"/>
              <a:gd name="connsiteX50-3843" fmla="*/ 5271650 w 6128435"/>
              <a:gd name="connsiteY50-3844" fmla="*/ 2440467 h 6858000"/>
              <a:gd name="connsiteX51-3845" fmla="*/ 5271438 w 6128435"/>
              <a:gd name="connsiteY51-3846" fmla="*/ 2447186 h 6858000"/>
              <a:gd name="connsiteX52-3847" fmla="*/ 5271722 w 6128435"/>
              <a:gd name="connsiteY52-3848" fmla="*/ 2447359 h 6858000"/>
              <a:gd name="connsiteX53-3849" fmla="*/ 5272069 w 6128435"/>
              <a:gd name="connsiteY53-3850" fmla="*/ 2454523 h 6858000"/>
              <a:gd name="connsiteX54-3851" fmla="*/ 5271049 w 6128435"/>
              <a:gd name="connsiteY54-3852" fmla="*/ 2459442 h 6858000"/>
              <a:gd name="connsiteX55-3853" fmla="*/ 5270636 w 6128435"/>
              <a:gd name="connsiteY55-3854" fmla="*/ 2472481 h 6858000"/>
              <a:gd name="connsiteX56-3855" fmla="*/ 5272406 w 6128435"/>
              <a:gd name="connsiteY56-3856" fmla="*/ 2477221 h 6858000"/>
              <a:gd name="connsiteX57-3857" fmla="*/ 5307538 w 6128435"/>
              <a:gd name="connsiteY57-3858" fmla="*/ 2514685 h 6858000"/>
              <a:gd name="connsiteX58-3859" fmla="*/ 5337604 w 6128435"/>
              <a:gd name="connsiteY58-3860" fmla="*/ 2597632 h 6858000"/>
              <a:gd name="connsiteX59-3861" fmla="*/ 5407503 w 6128435"/>
              <a:gd name="connsiteY59-3862" fmla="*/ 2786290 h 6858000"/>
              <a:gd name="connsiteX60-3863" fmla="*/ 5407356 w 6128435"/>
              <a:gd name="connsiteY60-3864" fmla="*/ 2787545 h 6858000"/>
              <a:gd name="connsiteX61-3865" fmla="*/ 5411130 w 6128435"/>
              <a:gd name="connsiteY61-3866" fmla="*/ 2788640 h 6858000"/>
              <a:gd name="connsiteX62-3867" fmla="*/ 5416439 w 6128435"/>
              <a:gd name="connsiteY62-3868" fmla="*/ 2805666 h 6858000"/>
              <a:gd name="connsiteX63-3869" fmla="*/ 5416589 w 6128435"/>
              <a:gd name="connsiteY63-3870" fmla="*/ 2810822 h 6858000"/>
              <a:gd name="connsiteX64-3871" fmla="*/ 5418542 w 6128435"/>
              <a:gd name="connsiteY64-3872" fmla="*/ 2817745 h 6858000"/>
              <a:gd name="connsiteX65-3873" fmla="*/ 5418847 w 6128435"/>
              <a:gd name="connsiteY65-3874" fmla="*/ 2817825 h 6858000"/>
              <a:gd name="connsiteX66-3875" fmla="*/ 5423364 w 6128435"/>
              <a:gd name="connsiteY66-3876" fmla="*/ 2858292 h 6858000"/>
              <a:gd name="connsiteX67-3877" fmla="*/ 5479298 w 6128435"/>
              <a:gd name="connsiteY67-3878" fmla="*/ 2947791 h 6858000"/>
              <a:gd name="connsiteX68-3879" fmla="*/ 5481770 w 6128435"/>
              <a:gd name="connsiteY68-3880" fmla="*/ 2951352 h 6858000"/>
              <a:gd name="connsiteX69-3881" fmla="*/ 5481013 w 6128435"/>
              <a:gd name="connsiteY69-3882" fmla="*/ 2973461 h 6858000"/>
              <a:gd name="connsiteX70-3883" fmla="*/ 5482045 w 6128435"/>
              <a:gd name="connsiteY70-3884" fmla="*/ 2984371 h 6858000"/>
              <a:gd name="connsiteX71-3885" fmla="*/ 5479405 w 6128435"/>
              <a:gd name="connsiteY71-3886" fmla="*/ 2988507 h 6858000"/>
              <a:gd name="connsiteX72-3887" fmla="*/ 5482415 w 6128435"/>
              <a:gd name="connsiteY72-3888" fmla="*/ 3004079 h 6858000"/>
              <a:gd name="connsiteX73-3889" fmla="*/ 5483865 w 6128435"/>
              <a:gd name="connsiteY73-3890" fmla="*/ 3005467 h 6858000"/>
              <a:gd name="connsiteX74-3891" fmla="*/ 5482236 w 6128435"/>
              <a:gd name="connsiteY74-3892" fmla="*/ 3019791 h 6858000"/>
              <a:gd name="connsiteX75-3893" fmla="*/ 5475895 w 6128435"/>
              <a:gd name="connsiteY75-3894" fmla="*/ 3033578 h 6858000"/>
              <a:gd name="connsiteX76-3895" fmla="*/ 5477595 w 6128435"/>
              <a:gd name="connsiteY76-3896" fmla="*/ 3250534 h 6858000"/>
              <a:gd name="connsiteX77-3897" fmla="*/ 5532836 w 6128435"/>
              <a:gd name="connsiteY77-3898" fmla="*/ 3353840 h 6858000"/>
              <a:gd name="connsiteX78-3899" fmla="*/ 5561229 w 6128435"/>
              <a:gd name="connsiteY78-3900" fmla="*/ 3395784 h 6858000"/>
              <a:gd name="connsiteX79-3901" fmla="*/ 5589758 w 6128435"/>
              <a:gd name="connsiteY79-3902" fmla="*/ 3506453 h 6858000"/>
              <a:gd name="connsiteX80-3903" fmla="*/ 5596144 w 6128435"/>
              <a:gd name="connsiteY80-3904" fmla="*/ 3534624 h 6858000"/>
              <a:gd name="connsiteX81-3905" fmla="*/ 5597750 w 6128435"/>
              <a:gd name="connsiteY81-3906" fmla="*/ 3534129 h 6858000"/>
              <a:gd name="connsiteX82-3907" fmla="*/ 5599700 w 6128435"/>
              <a:gd name="connsiteY82-3908" fmla="*/ 3547221 h 6858000"/>
              <a:gd name="connsiteX83-3909" fmla="*/ 5615031 w 6128435"/>
              <a:gd name="connsiteY83-3910" fmla="*/ 3557482 h 6858000"/>
              <a:gd name="connsiteX84-3911" fmla="*/ 5618377 w 6128435"/>
              <a:gd name="connsiteY84-3912" fmla="*/ 3588431 h 6858000"/>
              <a:gd name="connsiteX85-3913" fmla="*/ 5612155 w 6128435"/>
              <a:gd name="connsiteY85-3914" fmla="*/ 3589869 h 6858000"/>
              <a:gd name="connsiteX86-3915" fmla="*/ 5620843 w 6128435"/>
              <a:gd name="connsiteY86-3916" fmla="*/ 3606745 h 6858000"/>
              <a:gd name="connsiteX87-3917" fmla="*/ 5655472 w 6128435"/>
              <a:gd name="connsiteY87-3918" fmla="*/ 3678877 h 6858000"/>
              <a:gd name="connsiteX88-3919" fmla="*/ 5680448 w 6128435"/>
              <a:gd name="connsiteY88-3920" fmla="*/ 3717760 h 6858000"/>
              <a:gd name="connsiteX89-3921" fmla="*/ 5683015 w 6128435"/>
              <a:gd name="connsiteY89-3922" fmla="*/ 3762025 h 6858000"/>
              <a:gd name="connsiteX90-3923" fmla="*/ 5696643 w 6128435"/>
              <a:gd name="connsiteY90-3924" fmla="*/ 3773888 h 6858000"/>
              <a:gd name="connsiteX91-3925" fmla="*/ 5699203 w 6128435"/>
              <a:gd name="connsiteY91-3926" fmla="*/ 3775823 h 6858000"/>
              <a:gd name="connsiteX92-3927" fmla="*/ 5704824 w 6128435"/>
              <a:gd name="connsiteY92-3928" fmla="*/ 3785966 h 6858000"/>
              <a:gd name="connsiteX93-3929" fmla="*/ 5712204 w 6128435"/>
              <a:gd name="connsiteY93-3930" fmla="*/ 3785830 h 6858000"/>
              <a:gd name="connsiteX94-3931" fmla="*/ 5724816 w 6128435"/>
              <a:gd name="connsiteY94-3932" fmla="*/ 3798949 h 6858000"/>
              <a:gd name="connsiteX95-3933" fmla="*/ 5733539 w 6128435"/>
              <a:gd name="connsiteY95-3934" fmla="*/ 3818457 h 6858000"/>
              <a:gd name="connsiteX96-3935" fmla="*/ 5768491 w 6128435"/>
              <a:gd name="connsiteY96-3936" fmla="*/ 3914399 h 6858000"/>
              <a:gd name="connsiteX97-3937" fmla="*/ 5793123 w 6128435"/>
              <a:gd name="connsiteY97-3938" fmla="*/ 3969952 h 6858000"/>
              <a:gd name="connsiteX98-3939" fmla="*/ 5808321 w 6128435"/>
              <a:gd name="connsiteY98-3940" fmla="*/ 3988153 h 6858000"/>
              <a:gd name="connsiteX99-3941" fmla="*/ 5825621 w 6128435"/>
              <a:gd name="connsiteY99-3942" fmla="*/ 4015525 h 6858000"/>
              <a:gd name="connsiteX100-3943" fmla="*/ 5860672 w 6128435"/>
              <a:gd name="connsiteY100-3944" fmla="*/ 4061579 h 6858000"/>
              <a:gd name="connsiteX101-3945" fmla="*/ 5872173 w 6128435"/>
              <a:gd name="connsiteY101-3946" fmla="*/ 4088497 h 6858000"/>
              <a:gd name="connsiteX102-3947" fmla="*/ 5883705 w 6128435"/>
              <a:gd name="connsiteY102-3948" fmla="*/ 4101899 h 6858000"/>
              <a:gd name="connsiteX103-3949" fmla="*/ 5885314 w 6128435"/>
              <a:gd name="connsiteY103-3950" fmla="*/ 4108387 h 6858000"/>
              <a:gd name="connsiteX104-3951" fmla="*/ 5894095 w 6128435"/>
              <a:gd name="connsiteY104-3952" fmla="*/ 4128857 h 6858000"/>
              <a:gd name="connsiteX105-3953" fmla="*/ 5898339 w 6128435"/>
              <a:gd name="connsiteY105-3954" fmla="*/ 4140800 h 6858000"/>
              <a:gd name="connsiteX106-3955" fmla="*/ 5899734 w 6128435"/>
              <a:gd name="connsiteY106-3956" fmla="*/ 4145632 h 6858000"/>
              <a:gd name="connsiteX107-3957" fmla="*/ 5897098 w 6128435"/>
              <a:gd name="connsiteY107-3958" fmla="*/ 4157819 h 6858000"/>
              <a:gd name="connsiteX108-3959" fmla="*/ 5903513 w 6128435"/>
              <a:gd name="connsiteY108-3960" fmla="*/ 4187661 h 6858000"/>
              <a:gd name="connsiteX109-3961" fmla="*/ 5917114 w 6128435"/>
              <a:gd name="connsiteY109-3962" fmla="*/ 4213096 h 6858000"/>
              <a:gd name="connsiteX110-3963" fmla="*/ 5921153 w 6128435"/>
              <a:gd name="connsiteY110-3964" fmla="*/ 4236222 h 6858000"/>
              <a:gd name="connsiteX111-3965" fmla="*/ 5924233 w 6128435"/>
              <a:gd name="connsiteY111-3966" fmla="*/ 4242060 h 6858000"/>
              <a:gd name="connsiteX112-3967" fmla="*/ 5928910 w 6128435"/>
              <a:gd name="connsiteY112-3968" fmla="*/ 4300973 h 6858000"/>
              <a:gd name="connsiteX113-3969" fmla="*/ 5939320 w 6128435"/>
              <a:gd name="connsiteY113-3970" fmla="*/ 4340435 h 6858000"/>
              <a:gd name="connsiteX114-3971" fmla="*/ 5946705 w 6128435"/>
              <a:gd name="connsiteY114-3972" fmla="*/ 4428051 h 6858000"/>
              <a:gd name="connsiteX115-3973" fmla="*/ 5949261 w 6128435"/>
              <a:gd name="connsiteY115-3974" fmla="*/ 4449185 h 6858000"/>
              <a:gd name="connsiteX116-3975" fmla="*/ 5957504 w 6128435"/>
              <a:gd name="connsiteY116-3976" fmla="*/ 4465911 h 6858000"/>
              <a:gd name="connsiteX117-3977" fmla="*/ 5964689 w 6128435"/>
              <a:gd name="connsiteY117-3978" fmla="*/ 4468532 h 6858000"/>
              <a:gd name="connsiteX118-3979" fmla="*/ 5967062 w 6128435"/>
              <a:gd name="connsiteY118-3980" fmla="*/ 4479923 h 6858000"/>
              <a:gd name="connsiteX119-3981" fmla="*/ 5968960 w 6128435"/>
              <a:gd name="connsiteY119-3982" fmla="*/ 4482655 h 6858000"/>
              <a:gd name="connsiteX120-3983" fmla="*/ 5978567 w 6128435"/>
              <a:gd name="connsiteY120-3984" fmla="*/ 4498605 h 6858000"/>
              <a:gd name="connsiteX121-3985" fmla="*/ 5980106 w 6128435"/>
              <a:gd name="connsiteY121-3986" fmla="*/ 4585087 h 6858000"/>
              <a:gd name="connsiteX122-3987" fmla="*/ 5998138 w 6128435"/>
              <a:gd name="connsiteY122-3988" fmla="*/ 4697518 h 6858000"/>
              <a:gd name="connsiteX123-3989" fmla="*/ 6013516 w 6128435"/>
              <a:gd name="connsiteY123-3990" fmla="*/ 4786619 h 6858000"/>
              <a:gd name="connsiteX124-3991" fmla="*/ 6025404 w 6128435"/>
              <a:gd name="connsiteY124-3992" fmla="*/ 4858148 h 6858000"/>
              <a:gd name="connsiteX125-3993" fmla="*/ 6007749 w 6128435"/>
              <a:gd name="connsiteY125-3994" fmla="*/ 4964715 h 6858000"/>
              <a:gd name="connsiteX126-3995" fmla="*/ 6005269 w 6128435"/>
              <a:gd name="connsiteY126-3996" fmla="*/ 5150567 h 6858000"/>
              <a:gd name="connsiteX127-3997" fmla="*/ 6001127 w 6128435"/>
              <a:gd name="connsiteY127-3998" fmla="*/ 5164609 h 6858000"/>
              <a:gd name="connsiteX128-3999" fmla="*/ 5996647 w 6128435"/>
              <a:gd name="connsiteY128-4000" fmla="*/ 5185640 h 6858000"/>
              <a:gd name="connsiteX129-4001" fmla="*/ 5998514 w 6128435"/>
              <a:gd name="connsiteY129-4002" fmla="*/ 5189673 h 6858000"/>
              <a:gd name="connsiteX130-4003" fmla="*/ 5995970 w 6128435"/>
              <a:gd name="connsiteY130-4004" fmla="*/ 5221547 h 6858000"/>
              <a:gd name="connsiteX131-4005" fmla="*/ 5997218 w 6128435"/>
              <a:gd name="connsiteY131-4006" fmla="*/ 5222031 h 6858000"/>
              <a:gd name="connsiteX132-4007" fmla="*/ 6002116 w 6128435"/>
              <a:gd name="connsiteY132-4008" fmla="*/ 5231223 h 6858000"/>
              <a:gd name="connsiteX133-4009" fmla="*/ 6008541 w 6128435"/>
              <a:gd name="connsiteY133-4010" fmla="*/ 5248680 h 6858000"/>
              <a:gd name="connsiteX134-4011" fmla="*/ 6039260 w 6128435"/>
              <a:gd name="connsiteY134-4012" fmla="*/ 5289518 h 6858000"/>
              <a:gd name="connsiteX135-4013" fmla="*/ 6036748 w 6128435"/>
              <a:gd name="connsiteY135-4014" fmla="*/ 5322752 h 6858000"/>
              <a:gd name="connsiteX136-4015" fmla="*/ 6036943 w 6128435"/>
              <a:gd name="connsiteY136-4016" fmla="*/ 5329480 h 6858000"/>
              <a:gd name="connsiteX137-4017" fmla="*/ 6037236 w 6128435"/>
              <a:gd name="connsiteY137-4018" fmla="*/ 5329634 h 6858000"/>
              <a:gd name="connsiteX138-4019" fmla="*/ 6038019 w 6128435"/>
              <a:gd name="connsiteY138-4020" fmla="*/ 5336764 h 6858000"/>
              <a:gd name="connsiteX139-4021" fmla="*/ 6037298 w 6128435"/>
              <a:gd name="connsiteY139-4022" fmla="*/ 5341753 h 6858000"/>
              <a:gd name="connsiteX140-4023" fmla="*/ 6037677 w 6128435"/>
              <a:gd name="connsiteY140-4024" fmla="*/ 5354807 h 6858000"/>
              <a:gd name="connsiteX141-4025" fmla="*/ 6039728 w 6128435"/>
              <a:gd name="connsiteY141-4026" fmla="*/ 5359416 h 6858000"/>
              <a:gd name="connsiteX142-4027" fmla="*/ 6043311 w 6128435"/>
              <a:gd name="connsiteY142-4028" fmla="*/ 5361407 h 6858000"/>
              <a:gd name="connsiteX143-4029" fmla="*/ 6042954 w 6128435"/>
              <a:gd name="connsiteY143-4030" fmla="*/ 5362576 h 6858000"/>
              <a:gd name="connsiteX144-4031" fmla="*/ 6053435 w 6128435"/>
              <a:gd name="connsiteY144-4032" fmla="*/ 5387547 h 6858000"/>
              <a:gd name="connsiteX145-4033" fmla="*/ 6065933 w 6128435"/>
              <a:gd name="connsiteY145-4034" fmla="*/ 5443002 h 6858000"/>
              <a:gd name="connsiteX146-4035" fmla="*/ 6068640 w 6128435"/>
              <a:gd name="connsiteY146-4036" fmla="*/ 5474503 h 6858000"/>
              <a:gd name="connsiteX147-4037" fmla="*/ 6080922 w 6128435"/>
              <a:gd name="connsiteY147-4038" fmla="*/ 5561070 h 6858000"/>
              <a:gd name="connsiteX148-4039" fmla="*/ 6096949 w 6128435"/>
              <a:gd name="connsiteY148-4040" fmla="*/ 5648179 h 6858000"/>
              <a:gd name="connsiteX149-4041" fmla="*/ 6125703 w 6128435"/>
              <a:gd name="connsiteY149-4042" fmla="*/ 5692894 h 6858000"/>
              <a:gd name="connsiteX150-4043" fmla="*/ 6126670 w 6128435"/>
              <a:gd name="connsiteY150-4044" fmla="*/ 5697882 h 6858000"/>
              <a:gd name="connsiteX151-4045" fmla="*/ 6124061 w 6128435"/>
              <a:gd name="connsiteY151-4046" fmla="*/ 5710294 h 6858000"/>
              <a:gd name="connsiteX152-4047" fmla="*/ 6122213 w 6128435"/>
              <a:gd name="connsiteY152-4048" fmla="*/ 5714762 h 6858000"/>
              <a:gd name="connsiteX153-4049" fmla="*/ 6121353 w 6128435"/>
              <a:gd name="connsiteY153-4050" fmla="*/ 5721725 h 6858000"/>
              <a:gd name="connsiteX154-4051" fmla="*/ 6121607 w 6128435"/>
              <a:gd name="connsiteY154-4052" fmla="*/ 5721959 h 6858000"/>
              <a:gd name="connsiteX155-4053" fmla="*/ 6120262 w 6128435"/>
              <a:gd name="connsiteY155-4054" fmla="*/ 5728358 h 6858000"/>
              <a:gd name="connsiteX156-4055" fmla="*/ 6110194 w 6128435"/>
              <a:gd name="connsiteY156-4056" fmla="*/ 5758853 h 6858000"/>
              <a:gd name="connsiteX157-4057" fmla="*/ 6127519 w 6128435"/>
              <a:gd name="connsiteY157-4058" fmla="*/ 5865775 h 6858000"/>
              <a:gd name="connsiteX158-4059" fmla="*/ 6128435 w 6128435"/>
              <a:gd name="connsiteY158-4060" fmla="*/ 5870164 h 6858000"/>
              <a:gd name="connsiteX159-4061" fmla="*/ 6119217 w 6128435"/>
              <a:gd name="connsiteY159-4062" fmla="*/ 5888542 h 6858000"/>
              <a:gd name="connsiteX160-4063" fmla="*/ 6115966 w 6128435"/>
              <a:gd name="connsiteY160-4064" fmla="*/ 5898387 h 6858000"/>
              <a:gd name="connsiteX161-4065" fmla="*/ 6111924 w 6128435"/>
              <a:gd name="connsiteY161-4066" fmla="*/ 5900444 h 6858000"/>
              <a:gd name="connsiteX162-4067" fmla="*/ 6108716 w 6128435"/>
              <a:gd name="connsiteY162-4068" fmla="*/ 5915345 h 6858000"/>
              <a:gd name="connsiteX163-4069" fmla="*/ 6109524 w 6128435"/>
              <a:gd name="connsiteY163-4070" fmla="*/ 5917328 h 6858000"/>
              <a:gd name="connsiteX164-4071" fmla="*/ 6102493 w 6128435"/>
              <a:gd name="connsiteY164-4072" fmla="*/ 5928602 h 6858000"/>
              <a:gd name="connsiteX165-4073" fmla="*/ 6056863 w 6128435"/>
              <a:gd name="connsiteY165-4074" fmla="*/ 6000643 h 6858000"/>
              <a:gd name="connsiteX166-4075" fmla="*/ 6045436 w 6128435"/>
              <a:gd name="connsiteY166-4076" fmla="*/ 6124480 h 6858000"/>
              <a:gd name="connsiteX167-4077" fmla="*/ 6030489 w 6128435"/>
              <a:gd name="connsiteY167-4078" fmla="*/ 6317666 h 6858000"/>
              <a:gd name="connsiteX168-4079" fmla="*/ 6007492 w 6128435"/>
              <a:gd name="connsiteY168-4080" fmla="*/ 6440818 h 6858000"/>
              <a:gd name="connsiteX169-4081" fmla="*/ 6009467 w 6128435"/>
              <a:gd name="connsiteY169-4082" fmla="*/ 6487076 h 6858000"/>
              <a:gd name="connsiteX170-4083" fmla="*/ 5995064 w 6128435"/>
              <a:gd name="connsiteY170-4084" fmla="*/ 6540791 h 6858000"/>
              <a:gd name="connsiteX171-4085" fmla="*/ 5996309 w 6128435"/>
              <a:gd name="connsiteY171-4086" fmla="*/ 6543961 h 6858000"/>
              <a:gd name="connsiteX172-4087" fmla="*/ 5996048 w 6128435"/>
              <a:gd name="connsiteY172-4088" fmla="*/ 6555444 h 6858000"/>
              <a:gd name="connsiteX173-4089" fmla="*/ 6002524 w 6128435"/>
              <a:gd name="connsiteY173-4090" fmla="*/ 6560188 h 6858000"/>
              <a:gd name="connsiteX174-4091" fmla="*/ 6006823 w 6128435"/>
              <a:gd name="connsiteY174-4092" fmla="*/ 6578546 h 6858000"/>
              <a:gd name="connsiteX175-4093" fmla="*/ 6004510 w 6128435"/>
              <a:gd name="connsiteY175-4094" fmla="*/ 6599256 h 6858000"/>
              <a:gd name="connsiteX176-4095" fmla="*/ 5986207 w 6128435"/>
              <a:gd name="connsiteY176-4096" fmla="*/ 6695855 h 6858000"/>
              <a:gd name="connsiteX177-4097" fmla="*/ 5979428 w 6128435"/>
              <a:gd name="connsiteY177-4098" fmla="*/ 6754678 h 6858000"/>
              <a:gd name="connsiteX178-4099" fmla="*/ 5983398 w 6128435"/>
              <a:gd name="connsiteY178-4100" fmla="*/ 6778641 h 6858000"/>
              <a:gd name="connsiteX179-4101" fmla="*/ 5984543 w 6128435"/>
              <a:gd name="connsiteY179-4102" fmla="*/ 6811016 h 6858000"/>
              <a:gd name="connsiteX180-4103" fmla="*/ 5981802 w 6128435"/>
              <a:gd name="connsiteY180-4104" fmla="*/ 6838578 h 6858000"/>
              <a:gd name="connsiteX181-4105" fmla="*/ 5979671 w 6128435"/>
              <a:gd name="connsiteY181-4106" fmla="*/ 6858000 h 6858000"/>
              <a:gd name="connsiteX182-4107" fmla="*/ 0 w 6128435"/>
              <a:gd name="connsiteY182-4108" fmla="*/ 6858000 h 6858000"/>
              <a:gd name="connsiteX183-4109" fmla="*/ 0 w 6128435"/>
              <a:gd name="connsiteY183-4110" fmla="*/ 0 h 6858000"/>
              <a:gd name="connsiteX0-4111" fmla="*/ 0 w 6128435"/>
              <a:gd name="connsiteY0-4112" fmla="*/ 0 h 6858000"/>
              <a:gd name="connsiteX1-4113" fmla="*/ 4965888 w 6128435"/>
              <a:gd name="connsiteY1-4114" fmla="*/ 0 h 6858000"/>
              <a:gd name="connsiteX2-4115" fmla="*/ 4967767 w 6128435"/>
              <a:gd name="connsiteY2-4116" fmla="*/ 7930 h 6858000"/>
              <a:gd name="connsiteX3-4117" fmla="*/ 4979444 w 6128435"/>
              <a:gd name="connsiteY3-4118" fmla="*/ 43921 h 6858000"/>
              <a:gd name="connsiteX4-4119" fmla="*/ 5021173 w 6128435"/>
              <a:gd name="connsiteY4-4120" fmla="*/ 123738 h 6858000"/>
              <a:gd name="connsiteX5-4121" fmla="*/ 5075458 w 6128435"/>
              <a:gd name="connsiteY5-4122" fmla="*/ 264355 h 6858000"/>
              <a:gd name="connsiteX6-4123" fmla="*/ 5081175 w 6128435"/>
              <a:gd name="connsiteY6-4124" fmla="*/ 277448 h 6858000"/>
              <a:gd name="connsiteX7-4125" fmla="*/ 5097011 w 6128435"/>
              <a:gd name="connsiteY7-4126" fmla="*/ 355616 h 6858000"/>
              <a:gd name="connsiteX8-4127" fmla="*/ 5130982 w 6128435"/>
              <a:gd name="connsiteY8-4128" fmla="*/ 412030 h 6858000"/>
              <a:gd name="connsiteX9-4129" fmla="*/ 5153000 w 6128435"/>
              <a:gd name="connsiteY9-4130" fmla="*/ 507134 h 6858000"/>
              <a:gd name="connsiteX10-4131" fmla="*/ 5171282 w 6128435"/>
              <a:gd name="connsiteY10-4132" fmla="*/ 602071 h 6858000"/>
              <a:gd name="connsiteX11-4133" fmla="*/ 5176196 w 6128435"/>
              <a:gd name="connsiteY11-4134" fmla="*/ 636822 h 6858000"/>
              <a:gd name="connsiteX12-4135" fmla="*/ 5201957 w 6128435"/>
              <a:gd name="connsiteY12-4136" fmla="*/ 736835 h 6858000"/>
              <a:gd name="connsiteX13-4137" fmla="*/ 5185452 w 6128435"/>
              <a:gd name="connsiteY13-4138" fmla="*/ 745392 h 6858000"/>
              <a:gd name="connsiteX14-4139" fmla="*/ 5189051 w 6128435"/>
              <a:gd name="connsiteY14-4140" fmla="*/ 782518 h 6858000"/>
              <a:gd name="connsiteX15-4141" fmla="*/ 5210428 w 6128435"/>
              <a:gd name="connsiteY15-4142" fmla="*/ 815772 h 6858000"/>
              <a:gd name="connsiteX16-4143" fmla="*/ 5221088 w 6128435"/>
              <a:gd name="connsiteY16-4144" fmla="*/ 860193 h 6858000"/>
              <a:gd name="connsiteX17-4145" fmla="*/ 5227653 w 6128435"/>
              <a:gd name="connsiteY17-4146" fmla="*/ 886709 h 6858000"/>
              <a:gd name="connsiteX18-4147" fmla="*/ 5230806 w 6128435"/>
              <a:gd name="connsiteY18-4148" fmla="*/ 961354 h 6858000"/>
              <a:gd name="connsiteX19-4149" fmla="*/ 5201018 w 6128435"/>
              <a:gd name="connsiteY19-4150" fmla="*/ 1095027 h 6858000"/>
              <a:gd name="connsiteX20-4151" fmla="*/ 5202153 w 6128435"/>
              <a:gd name="connsiteY20-4152" fmla="*/ 1133224 h 6858000"/>
              <a:gd name="connsiteX21-4153" fmla="*/ 5207370 w 6128435"/>
              <a:gd name="connsiteY21-4154" fmla="*/ 1138097 h 6858000"/>
              <a:gd name="connsiteX22-4155" fmla="*/ 5189234 w 6128435"/>
              <a:gd name="connsiteY22-4156" fmla="*/ 1193495 h 6858000"/>
              <a:gd name="connsiteX23-4157" fmla="*/ 5202769 w 6128435"/>
              <a:gd name="connsiteY23-4158" fmla="*/ 1269450 h 6858000"/>
              <a:gd name="connsiteX24-4159" fmla="*/ 5225968 w 6128435"/>
              <a:gd name="connsiteY24-4160" fmla="*/ 1357994 h 6858000"/>
              <a:gd name="connsiteX25-4161" fmla="*/ 5233819 w 6128435"/>
              <a:gd name="connsiteY25-4162" fmla="*/ 1380922 h 6858000"/>
              <a:gd name="connsiteX26-4163" fmla="*/ 5237226 w 6128435"/>
              <a:gd name="connsiteY26-4164" fmla="*/ 1441327 h 6858000"/>
              <a:gd name="connsiteX27-4165" fmla="*/ 5244434 w 6128435"/>
              <a:gd name="connsiteY27-4166" fmla="*/ 1580810 h 6858000"/>
              <a:gd name="connsiteX28-4167" fmla="*/ 5251453 w 6128435"/>
              <a:gd name="connsiteY28-4168" fmla="*/ 1583934 h 6858000"/>
              <a:gd name="connsiteX29-4169" fmla="*/ 5253136 w 6128435"/>
              <a:gd name="connsiteY29-4170" fmla="*/ 1595457 h 6858000"/>
              <a:gd name="connsiteX30-4171" fmla="*/ 5254863 w 6128435"/>
              <a:gd name="connsiteY30-4172" fmla="*/ 1598311 h 6858000"/>
              <a:gd name="connsiteX31-4173" fmla="*/ 5263491 w 6128435"/>
              <a:gd name="connsiteY31-4174" fmla="*/ 1614889 h 6858000"/>
              <a:gd name="connsiteX32-4175" fmla="*/ 5261314 w 6128435"/>
              <a:gd name="connsiteY32-4176" fmla="*/ 1689177 h 6858000"/>
              <a:gd name="connsiteX33-4177" fmla="*/ 5259788 w 6128435"/>
              <a:gd name="connsiteY33-4178" fmla="*/ 1768516 h 6858000"/>
              <a:gd name="connsiteX34-4179" fmla="*/ 5272526 w 6128435"/>
              <a:gd name="connsiteY34-4180" fmla="*/ 1936940 h 6858000"/>
              <a:gd name="connsiteX35-4181" fmla="*/ 5252592 w 6128435"/>
              <a:gd name="connsiteY35-4182" fmla="*/ 2092210 h 6858000"/>
              <a:gd name="connsiteX36-4183" fmla="*/ 5264303 w 6128435"/>
              <a:gd name="connsiteY36-4184" fmla="*/ 2225157 h 6858000"/>
              <a:gd name="connsiteX37-4185" fmla="*/ 5254949 w 6128435"/>
              <a:gd name="connsiteY37-4186" fmla="*/ 2236160 h 6858000"/>
              <a:gd name="connsiteX38-4187" fmla="*/ 5250104 w 6128435"/>
              <a:gd name="connsiteY38-4188" fmla="*/ 2249166 h 6858000"/>
              <a:gd name="connsiteX39-4189" fmla="*/ 5251214 w 6128435"/>
              <a:gd name="connsiteY39-4190" fmla="*/ 2250944 h 6858000"/>
              <a:gd name="connsiteX40-4191" fmla="*/ 5250644 w 6128435"/>
              <a:gd name="connsiteY40-4192" fmla="*/ 2266619 h 6858000"/>
              <a:gd name="connsiteX41-4193" fmla="*/ 5247111 w 6128435"/>
              <a:gd name="connsiteY41-4194" fmla="*/ 2269679 h 6858000"/>
              <a:gd name="connsiteX42-4195" fmla="*/ 5245653 w 6128435"/>
              <a:gd name="connsiteY42-4196" fmla="*/ 2280317 h 6858000"/>
              <a:gd name="connsiteX43-4197" fmla="*/ 5239901 w 6128435"/>
              <a:gd name="connsiteY43-4198" fmla="*/ 2300961 h 6858000"/>
              <a:gd name="connsiteX44-4199" fmla="*/ 5241522 w 6128435"/>
              <a:gd name="connsiteY44-4200" fmla="*/ 2305114 h 6858000"/>
              <a:gd name="connsiteX45-4201" fmla="*/ 5237050 w 6128435"/>
              <a:gd name="connsiteY45-4202" fmla="*/ 2336703 h 6858000"/>
              <a:gd name="connsiteX46-4203" fmla="*/ 5238267 w 6128435"/>
              <a:gd name="connsiteY46-4204" fmla="*/ 2337277 h 6858000"/>
              <a:gd name="connsiteX47-4205" fmla="*/ 5242602 w 6128435"/>
              <a:gd name="connsiteY47-4206" fmla="*/ 2346782 h 6858000"/>
              <a:gd name="connsiteX48-4207" fmla="*/ 5247963 w 6128435"/>
              <a:gd name="connsiteY48-4208" fmla="*/ 2364638 h 6858000"/>
              <a:gd name="connsiteX49-4209" fmla="*/ 5276175 w 6128435"/>
              <a:gd name="connsiteY49-4210" fmla="*/ 2407515 h 6858000"/>
              <a:gd name="connsiteX50-4211" fmla="*/ 5271650 w 6128435"/>
              <a:gd name="connsiteY50-4212" fmla="*/ 2440467 h 6858000"/>
              <a:gd name="connsiteX51-4213" fmla="*/ 5271438 w 6128435"/>
              <a:gd name="connsiteY51-4214" fmla="*/ 2447186 h 6858000"/>
              <a:gd name="connsiteX52-4215" fmla="*/ 5271722 w 6128435"/>
              <a:gd name="connsiteY52-4216" fmla="*/ 2447359 h 6858000"/>
              <a:gd name="connsiteX53-4217" fmla="*/ 5272069 w 6128435"/>
              <a:gd name="connsiteY53-4218" fmla="*/ 2454523 h 6858000"/>
              <a:gd name="connsiteX54-4219" fmla="*/ 5271049 w 6128435"/>
              <a:gd name="connsiteY54-4220" fmla="*/ 2459442 h 6858000"/>
              <a:gd name="connsiteX55-4221" fmla="*/ 5270636 w 6128435"/>
              <a:gd name="connsiteY55-4222" fmla="*/ 2472481 h 6858000"/>
              <a:gd name="connsiteX56-4223" fmla="*/ 5272406 w 6128435"/>
              <a:gd name="connsiteY56-4224" fmla="*/ 2477221 h 6858000"/>
              <a:gd name="connsiteX57-4225" fmla="*/ 5307538 w 6128435"/>
              <a:gd name="connsiteY57-4226" fmla="*/ 2514685 h 6858000"/>
              <a:gd name="connsiteX58-4227" fmla="*/ 5337604 w 6128435"/>
              <a:gd name="connsiteY58-4228" fmla="*/ 2597632 h 6858000"/>
              <a:gd name="connsiteX59-4229" fmla="*/ 5407503 w 6128435"/>
              <a:gd name="connsiteY59-4230" fmla="*/ 2786290 h 6858000"/>
              <a:gd name="connsiteX60-4231" fmla="*/ 5407356 w 6128435"/>
              <a:gd name="connsiteY60-4232" fmla="*/ 2787545 h 6858000"/>
              <a:gd name="connsiteX61-4233" fmla="*/ 5411130 w 6128435"/>
              <a:gd name="connsiteY61-4234" fmla="*/ 2788640 h 6858000"/>
              <a:gd name="connsiteX62-4235" fmla="*/ 5416439 w 6128435"/>
              <a:gd name="connsiteY62-4236" fmla="*/ 2805666 h 6858000"/>
              <a:gd name="connsiteX63-4237" fmla="*/ 5416589 w 6128435"/>
              <a:gd name="connsiteY63-4238" fmla="*/ 2810822 h 6858000"/>
              <a:gd name="connsiteX64-4239" fmla="*/ 5418542 w 6128435"/>
              <a:gd name="connsiteY64-4240" fmla="*/ 2817745 h 6858000"/>
              <a:gd name="connsiteX65-4241" fmla="*/ 5418847 w 6128435"/>
              <a:gd name="connsiteY65-4242" fmla="*/ 2817825 h 6858000"/>
              <a:gd name="connsiteX66-4243" fmla="*/ 5423364 w 6128435"/>
              <a:gd name="connsiteY66-4244" fmla="*/ 2858292 h 6858000"/>
              <a:gd name="connsiteX67-4245" fmla="*/ 5479298 w 6128435"/>
              <a:gd name="connsiteY67-4246" fmla="*/ 2947791 h 6858000"/>
              <a:gd name="connsiteX68-4247" fmla="*/ 5481770 w 6128435"/>
              <a:gd name="connsiteY68-4248" fmla="*/ 2951352 h 6858000"/>
              <a:gd name="connsiteX69-4249" fmla="*/ 5481013 w 6128435"/>
              <a:gd name="connsiteY69-4250" fmla="*/ 2973461 h 6858000"/>
              <a:gd name="connsiteX70-4251" fmla="*/ 5482045 w 6128435"/>
              <a:gd name="connsiteY70-4252" fmla="*/ 2984371 h 6858000"/>
              <a:gd name="connsiteX71-4253" fmla="*/ 5479405 w 6128435"/>
              <a:gd name="connsiteY71-4254" fmla="*/ 2988507 h 6858000"/>
              <a:gd name="connsiteX72-4255" fmla="*/ 5482415 w 6128435"/>
              <a:gd name="connsiteY72-4256" fmla="*/ 3004079 h 6858000"/>
              <a:gd name="connsiteX73-4257" fmla="*/ 5483865 w 6128435"/>
              <a:gd name="connsiteY73-4258" fmla="*/ 3005467 h 6858000"/>
              <a:gd name="connsiteX74-4259" fmla="*/ 5482236 w 6128435"/>
              <a:gd name="connsiteY74-4260" fmla="*/ 3019791 h 6858000"/>
              <a:gd name="connsiteX75-4261" fmla="*/ 5475895 w 6128435"/>
              <a:gd name="connsiteY75-4262" fmla="*/ 3033578 h 6858000"/>
              <a:gd name="connsiteX76-4263" fmla="*/ 5477595 w 6128435"/>
              <a:gd name="connsiteY76-4264" fmla="*/ 3250534 h 6858000"/>
              <a:gd name="connsiteX77-4265" fmla="*/ 5532836 w 6128435"/>
              <a:gd name="connsiteY77-4266" fmla="*/ 3353840 h 6858000"/>
              <a:gd name="connsiteX78-4267" fmla="*/ 5561229 w 6128435"/>
              <a:gd name="connsiteY78-4268" fmla="*/ 3395784 h 6858000"/>
              <a:gd name="connsiteX79-4269" fmla="*/ 5589758 w 6128435"/>
              <a:gd name="connsiteY79-4270" fmla="*/ 3506453 h 6858000"/>
              <a:gd name="connsiteX80-4271" fmla="*/ 5596144 w 6128435"/>
              <a:gd name="connsiteY80-4272" fmla="*/ 3534624 h 6858000"/>
              <a:gd name="connsiteX81-4273" fmla="*/ 5597750 w 6128435"/>
              <a:gd name="connsiteY81-4274" fmla="*/ 3534129 h 6858000"/>
              <a:gd name="connsiteX82-4275" fmla="*/ 5599700 w 6128435"/>
              <a:gd name="connsiteY82-4276" fmla="*/ 3547221 h 6858000"/>
              <a:gd name="connsiteX83-4277" fmla="*/ 5615031 w 6128435"/>
              <a:gd name="connsiteY83-4278" fmla="*/ 3557482 h 6858000"/>
              <a:gd name="connsiteX84-4279" fmla="*/ 5618377 w 6128435"/>
              <a:gd name="connsiteY84-4280" fmla="*/ 3588431 h 6858000"/>
              <a:gd name="connsiteX85-4281" fmla="*/ 5612155 w 6128435"/>
              <a:gd name="connsiteY85-4282" fmla="*/ 3589869 h 6858000"/>
              <a:gd name="connsiteX86-4283" fmla="*/ 5620843 w 6128435"/>
              <a:gd name="connsiteY86-4284" fmla="*/ 3606745 h 6858000"/>
              <a:gd name="connsiteX87-4285" fmla="*/ 5655472 w 6128435"/>
              <a:gd name="connsiteY87-4286" fmla="*/ 3678877 h 6858000"/>
              <a:gd name="connsiteX88-4287" fmla="*/ 5680448 w 6128435"/>
              <a:gd name="connsiteY88-4288" fmla="*/ 3717760 h 6858000"/>
              <a:gd name="connsiteX89-4289" fmla="*/ 5683015 w 6128435"/>
              <a:gd name="connsiteY89-4290" fmla="*/ 3762025 h 6858000"/>
              <a:gd name="connsiteX90-4291" fmla="*/ 5696643 w 6128435"/>
              <a:gd name="connsiteY90-4292" fmla="*/ 3773888 h 6858000"/>
              <a:gd name="connsiteX91-4293" fmla="*/ 5699203 w 6128435"/>
              <a:gd name="connsiteY91-4294" fmla="*/ 3775823 h 6858000"/>
              <a:gd name="connsiteX92-4295" fmla="*/ 5704824 w 6128435"/>
              <a:gd name="connsiteY92-4296" fmla="*/ 3785966 h 6858000"/>
              <a:gd name="connsiteX93-4297" fmla="*/ 5712204 w 6128435"/>
              <a:gd name="connsiteY93-4298" fmla="*/ 3785830 h 6858000"/>
              <a:gd name="connsiteX94-4299" fmla="*/ 5724816 w 6128435"/>
              <a:gd name="connsiteY94-4300" fmla="*/ 3798949 h 6858000"/>
              <a:gd name="connsiteX95-4301" fmla="*/ 5733539 w 6128435"/>
              <a:gd name="connsiteY95-4302" fmla="*/ 3818457 h 6858000"/>
              <a:gd name="connsiteX96-4303" fmla="*/ 5768491 w 6128435"/>
              <a:gd name="connsiteY96-4304" fmla="*/ 3914399 h 6858000"/>
              <a:gd name="connsiteX97-4305" fmla="*/ 5793123 w 6128435"/>
              <a:gd name="connsiteY97-4306" fmla="*/ 3969952 h 6858000"/>
              <a:gd name="connsiteX98-4307" fmla="*/ 5808321 w 6128435"/>
              <a:gd name="connsiteY98-4308" fmla="*/ 3988153 h 6858000"/>
              <a:gd name="connsiteX99-4309" fmla="*/ 5825621 w 6128435"/>
              <a:gd name="connsiteY99-4310" fmla="*/ 4015525 h 6858000"/>
              <a:gd name="connsiteX100-4311" fmla="*/ 5860672 w 6128435"/>
              <a:gd name="connsiteY100-4312" fmla="*/ 4061579 h 6858000"/>
              <a:gd name="connsiteX101-4313" fmla="*/ 5872173 w 6128435"/>
              <a:gd name="connsiteY101-4314" fmla="*/ 4088497 h 6858000"/>
              <a:gd name="connsiteX102-4315" fmla="*/ 5883705 w 6128435"/>
              <a:gd name="connsiteY102-4316" fmla="*/ 4101899 h 6858000"/>
              <a:gd name="connsiteX103-4317" fmla="*/ 5885314 w 6128435"/>
              <a:gd name="connsiteY103-4318" fmla="*/ 4108387 h 6858000"/>
              <a:gd name="connsiteX104-4319" fmla="*/ 5894095 w 6128435"/>
              <a:gd name="connsiteY104-4320" fmla="*/ 4128857 h 6858000"/>
              <a:gd name="connsiteX105-4321" fmla="*/ 5898339 w 6128435"/>
              <a:gd name="connsiteY105-4322" fmla="*/ 4140800 h 6858000"/>
              <a:gd name="connsiteX106-4323" fmla="*/ 5899734 w 6128435"/>
              <a:gd name="connsiteY106-4324" fmla="*/ 4145632 h 6858000"/>
              <a:gd name="connsiteX107-4325" fmla="*/ 5897098 w 6128435"/>
              <a:gd name="connsiteY107-4326" fmla="*/ 4157819 h 6858000"/>
              <a:gd name="connsiteX108-4327" fmla="*/ 5903513 w 6128435"/>
              <a:gd name="connsiteY108-4328" fmla="*/ 4187661 h 6858000"/>
              <a:gd name="connsiteX109-4329" fmla="*/ 5917114 w 6128435"/>
              <a:gd name="connsiteY109-4330" fmla="*/ 4213096 h 6858000"/>
              <a:gd name="connsiteX110-4331" fmla="*/ 5921153 w 6128435"/>
              <a:gd name="connsiteY110-4332" fmla="*/ 4236222 h 6858000"/>
              <a:gd name="connsiteX111-4333" fmla="*/ 5924233 w 6128435"/>
              <a:gd name="connsiteY111-4334" fmla="*/ 4242060 h 6858000"/>
              <a:gd name="connsiteX112-4335" fmla="*/ 5928910 w 6128435"/>
              <a:gd name="connsiteY112-4336" fmla="*/ 4300973 h 6858000"/>
              <a:gd name="connsiteX113-4337" fmla="*/ 5939320 w 6128435"/>
              <a:gd name="connsiteY113-4338" fmla="*/ 4340435 h 6858000"/>
              <a:gd name="connsiteX114-4339" fmla="*/ 5946705 w 6128435"/>
              <a:gd name="connsiteY114-4340" fmla="*/ 4428051 h 6858000"/>
              <a:gd name="connsiteX115-4341" fmla="*/ 5949261 w 6128435"/>
              <a:gd name="connsiteY115-4342" fmla="*/ 4449185 h 6858000"/>
              <a:gd name="connsiteX116-4343" fmla="*/ 5957504 w 6128435"/>
              <a:gd name="connsiteY116-4344" fmla="*/ 4465911 h 6858000"/>
              <a:gd name="connsiteX117-4345" fmla="*/ 5964689 w 6128435"/>
              <a:gd name="connsiteY117-4346" fmla="*/ 4468532 h 6858000"/>
              <a:gd name="connsiteX118-4347" fmla="*/ 5967062 w 6128435"/>
              <a:gd name="connsiteY118-4348" fmla="*/ 4479923 h 6858000"/>
              <a:gd name="connsiteX119-4349" fmla="*/ 5968960 w 6128435"/>
              <a:gd name="connsiteY119-4350" fmla="*/ 4482655 h 6858000"/>
              <a:gd name="connsiteX120-4351" fmla="*/ 5978567 w 6128435"/>
              <a:gd name="connsiteY120-4352" fmla="*/ 4498605 h 6858000"/>
              <a:gd name="connsiteX121-4353" fmla="*/ 5980106 w 6128435"/>
              <a:gd name="connsiteY121-4354" fmla="*/ 4585087 h 6858000"/>
              <a:gd name="connsiteX122-4355" fmla="*/ 5998138 w 6128435"/>
              <a:gd name="connsiteY122-4356" fmla="*/ 4697518 h 6858000"/>
              <a:gd name="connsiteX123-4357" fmla="*/ 6013516 w 6128435"/>
              <a:gd name="connsiteY123-4358" fmla="*/ 4786619 h 6858000"/>
              <a:gd name="connsiteX124-4359" fmla="*/ 6025404 w 6128435"/>
              <a:gd name="connsiteY124-4360" fmla="*/ 4858148 h 6858000"/>
              <a:gd name="connsiteX125-4361" fmla="*/ 6007749 w 6128435"/>
              <a:gd name="connsiteY125-4362" fmla="*/ 4964715 h 6858000"/>
              <a:gd name="connsiteX126-4363" fmla="*/ 6005269 w 6128435"/>
              <a:gd name="connsiteY126-4364" fmla="*/ 5150567 h 6858000"/>
              <a:gd name="connsiteX127-4365" fmla="*/ 6001127 w 6128435"/>
              <a:gd name="connsiteY127-4366" fmla="*/ 5164609 h 6858000"/>
              <a:gd name="connsiteX128-4367" fmla="*/ 5996647 w 6128435"/>
              <a:gd name="connsiteY128-4368" fmla="*/ 5185640 h 6858000"/>
              <a:gd name="connsiteX129-4369" fmla="*/ 5998514 w 6128435"/>
              <a:gd name="connsiteY129-4370" fmla="*/ 5189673 h 6858000"/>
              <a:gd name="connsiteX130-4371" fmla="*/ 5995970 w 6128435"/>
              <a:gd name="connsiteY130-4372" fmla="*/ 5221547 h 6858000"/>
              <a:gd name="connsiteX131-4373" fmla="*/ 5997218 w 6128435"/>
              <a:gd name="connsiteY131-4374" fmla="*/ 5222031 h 6858000"/>
              <a:gd name="connsiteX132-4375" fmla="*/ 6002116 w 6128435"/>
              <a:gd name="connsiteY132-4376" fmla="*/ 5231223 h 6858000"/>
              <a:gd name="connsiteX133-4377" fmla="*/ 6008541 w 6128435"/>
              <a:gd name="connsiteY133-4378" fmla="*/ 5248680 h 6858000"/>
              <a:gd name="connsiteX134-4379" fmla="*/ 6039260 w 6128435"/>
              <a:gd name="connsiteY134-4380" fmla="*/ 5289518 h 6858000"/>
              <a:gd name="connsiteX135-4381" fmla="*/ 6036748 w 6128435"/>
              <a:gd name="connsiteY135-4382" fmla="*/ 5322752 h 6858000"/>
              <a:gd name="connsiteX136-4383" fmla="*/ 6036943 w 6128435"/>
              <a:gd name="connsiteY136-4384" fmla="*/ 5329480 h 6858000"/>
              <a:gd name="connsiteX137-4385" fmla="*/ 6037236 w 6128435"/>
              <a:gd name="connsiteY137-4386" fmla="*/ 5329634 h 6858000"/>
              <a:gd name="connsiteX138-4387" fmla="*/ 6038019 w 6128435"/>
              <a:gd name="connsiteY138-4388" fmla="*/ 5336764 h 6858000"/>
              <a:gd name="connsiteX139-4389" fmla="*/ 6037298 w 6128435"/>
              <a:gd name="connsiteY139-4390" fmla="*/ 5341753 h 6858000"/>
              <a:gd name="connsiteX140-4391" fmla="*/ 6037677 w 6128435"/>
              <a:gd name="connsiteY140-4392" fmla="*/ 5354807 h 6858000"/>
              <a:gd name="connsiteX141-4393" fmla="*/ 6039728 w 6128435"/>
              <a:gd name="connsiteY141-4394" fmla="*/ 5359416 h 6858000"/>
              <a:gd name="connsiteX142-4395" fmla="*/ 6043311 w 6128435"/>
              <a:gd name="connsiteY142-4396" fmla="*/ 5361407 h 6858000"/>
              <a:gd name="connsiteX143-4397" fmla="*/ 6042954 w 6128435"/>
              <a:gd name="connsiteY143-4398" fmla="*/ 5362576 h 6858000"/>
              <a:gd name="connsiteX144-4399" fmla="*/ 6053435 w 6128435"/>
              <a:gd name="connsiteY144-4400" fmla="*/ 5387547 h 6858000"/>
              <a:gd name="connsiteX145-4401" fmla="*/ 6065933 w 6128435"/>
              <a:gd name="connsiteY145-4402" fmla="*/ 5443002 h 6858000"/>
              <a:gd name="connsiteX146-4403" fmla="*/ 6068640 w 6128435"/>
              <a:gd name="connsiteY146-4404" fmla="*/ 5474503 h 6858000"/>
              <a:gd name="connsiteX147-4405" fmla="*/ 6080922 w 6128435"/>
              <a:gd name="connsiteY147-4406" fmla="*/ 5561070 h 6858000"/>
              <a:gd name="connsiteX148-4407" fmla="*/ 6096949 w 6128435"/>
              <a:gd name="connsiteY148-4408" fmla="*/ 5648179 h 6858000"/>
              <a:gd name="connsiteX149-4409" fmla="*/ 6125703 w 6128435"/>
              <a:gd name="connsiteY149-4410" fmla="*/ 5692894 h 6858000"/>
              <a:gd name="connsiteX150-4411" fmla="*/ 6126670 w 6128435"/>
              <a:gd name="connsiteY150-4412" fmla="*/ 5697882 h 6858000"/>
              <a:gd name="connsiteX151-4413" fmla="*/ 6124061 w 6128435"/>
              <a:gd name="connsiteY151-4414" fmla="*/ 5710294 h 6858000"/>
              <a:gd name="connsiteX152-4415" fmla="*/ 6122213 w 6128435"/>
              <a:gd name="connsiteY152-4416" fmla="*/ 5714762 h 6858000"/>
              <a:gd name="connsiteX153-4417" fmla="*/ 6121353 w 6128435"/>
              <a:gd name="connsiteY153-4418" fmla="*/ 5721725 h 6858000"/>
              <a:gd name="connsiteX154-4419" fmla="*/ 6121607 w 6128435"/>
              <a:gd name="connsiteY154-4420" fmla="*/ 5721959 h 6858000"/>
              <a:gd name="connsiteX155-4421" fmla="*/ 6120262 w 6128435"/>
              <a:gd name="connsiteY155-4422" fmla="*/ 5728358 h 6858000"/>
              <a:gd name="connsiteX156-4423" fmla="*/ 6110194 w 6128435"/>
              <a:gd name="connsiteY156-4424" fmla="*/ 5758853 h 6858000"/>
              <a:gd name="connsiteX157-4425" fmla="*/ 6127519 w 6128435"/>
              <a:gd name="connsiteY157-4426" fmla="*/ 5865775 h 6858000"/>
              <a:gd name="connsiteX158-4427" fmla="*/ 6128435 w 6128435"/>
              <a:gd name="connsiteY158-4428" fmla="*/ 5870164 h 6858000"/>
              <a:gd name="connsiteX159-4429" fmla="*/ 6119217 w 6128435"/>
              <a:gd name="connsiteY159-4430" fmla="*/ 5888542 h 6858000"/>
              <a:gd name="connsiteX160-4431" fmla="*/ 6115966 w 6128435"/>
              <a:gd name="connsiteY160-4432" fmla="*/ 5898387 h 6858000"/>
              <a:gd name="connsiteX161-4433" fmla="*/ 6111924 w 6128435"/>
              <a:gd name="connsiteY161-4434" fmla="*/ 5900444 h 6858000"/>
              <a:gd name="connsiteX162-4435" fmla="*/ 6108716 w 6128435"/>
              <a:gd name="connsiteY162-4436" fmla="*/ 5915345 h 6858000"/>
              <a:gd name="connsiteX163-4437" fmla="*/ 6109524 w 6128435"/>
              <a:gd name="connsiteY163-4438" fmla="*/ 5917328 h 6858000"/>
              <a:gd name="connsiteX164-4439" fmla="*/ 6102493 w 6128435"/>
              <a:gd name="connsiteY164-4440" fmla="*/ 5928602 h 6858000"/>
              <a:gd name="connsiteX165-4441" fmla="*/ 6056863 w 6128435"/>
              <a:gd name="connsiteY165-4442" fmla="*/ 6000643 h 6858000"/>
              <a:gd name="connsiteX166-4443" fmla="*/ 6045436 w 6128435"/>
              <a:gd name="connsiteY166-4444" fmla="*/ 6124480 h 6858000"/>
              <a:gd name="connsiteX167-4445" fmla="*/ 6030489 w 6128435"/>
              <a:gd name="connsiteY167-4446" fmla="*/ 6317666 h 6858000"/>
              <a:gd name="connsiteX168-4447" fmla="*/ 6007492 w 6128435"/>
              <a:gd name="connsiteY168-4448" fmla="*/ 6440818 h 6858000"/>
              <a:gd name="connsiteX169-4449" fmla="*/ 6009467 w 6128435"/>
              <a:gd name="connsiteY169-4450" fmla="*/ 6487076 h 6858000"/>
              <a:gd name="connsiteX170-4451" fmla="*/ 5995064 w 6128435"/>
              <a:gd name="connsiteY170-4452" fmla="*/ 6540791 h 6858000"/>
              <a:gd name="connsiteX171-4453" fmla="*/ 5996309 w 6128435"/>
              <a:gd name="connsiteY171-4454" fmla="*/ 6543961 h 6858000"/>
              <a:gd name="connsiteX172-4455" fmla="*/ 5996048 w 6128435"/>
              <a:gd name="connsiteY172-4456" fmla="*/ 6555444 h 6858000"/>
              <a:gd name="connsiteX173-4457" fmla="*/ 6002524 w 6128435"/>
              <a:gd name="connsiteY173-4458" fmla="*/ 6560188 h 6858000"/>
              <a:gd name="connsiteX174-4459" fmla="*/ 6006823 w 6128435"/>
              <a:gd name="connsiteY174-4460" fmla="*/ 6578546 h 6858000"/>
              <a:gd name="connsiteX175-4461" fmla="*/ 6004510 w 6128435"/>
              <a:gd name="connsiteY175-4462" fmla="*/ 6599256 h 6858000"/>
              <a:gd name="connsiteX176-4463" fmla="*/ 5986207 w 6128435"/>
              <a:gd name="connsiteY176-4464" fmla="*/ 6695855 h 6858000"/>
              <a:gd name="connsiteX177-4465" fmla="*/ 5979428 w 6128435"/>
              <a:gd name="connsiteY177-4466" fmla="*/ 6754678 h 6858000"/>
              <a:gd name="connsiteX178-4467" fmla="*/ 5983398 w 6128435"/>
              <a:gd name="connsiteY178-4468" fmla="*/ 6778641 h 6858000"/>
              <a:gd name="connsiteX179-4469" fmla="*/ 5984543 w 6128435"/>
              <a:gd name="connsiteY179-4470" fmla="*/ 6811016 h 6858000"/>
              <a:gd name="connsiteX180-4471" fmla="*/ 5981802 w 6128435"/>
              <a:gd name="connsiteY180-4472" fmla="*/ 6838578 h 6858000"/>
              <a:gd name="connsiteX181-4473" fmla="*/ 5979671 w 6128435"/>
              <a:gd name="connsiteY181-4474" fmla="*/ 6858000 h 6858000"/>
              <a:gd name="connsiteX182-4475" fmla="*/ 0 w 6128435"/>
              <a:gd name="connsiteY182-4476" fmla="*/ 6858000 h 6858000"/>
              <a:gd name="connsiteX183-4477" fmla="*/ 0 w 6128435"/>
              <a:gd name="connsiteY183-4478" fmla="*/ 0 h 6858000"/>
              <a:gd name="connsiteX0-4479" fmla="*/ 0 w 6128435"/>
              <a:gd name="connsiteY0-4480" fmla="*/ 0 h 6858000"/>
              <a:gd name="connsiteX1-4481" fmla="*/ 4965888 w 6128435"/>
              <a:gd name="connsiteY1-4482" fmla="*/ 0 h 6858000"/>
              <a:gd name="connsiteX2-4483" fmla="*/ 4967767 w 6128435"/>
              <a:gd name="connsiteY2-4484" fmla="*/ 7930 h 6858000"/>
              <a:gd name="connsiteX3-4485" fmla="*/ 4979444 w 6128435"/>
              <a:gd name="connsiteY3-4486" fmla="*/ 43921 h 6858000"/>
              <a:gd name="connsiteX4-4487" fmla="*/ 5021173 w 6128435"/>
              <a:gd name="connsiteY4-4488" fmla="*/ 123738 h 6858000"/>
              <a:gd name="connsiteX5-4489" fmla="*/ 5075458 w 6128435"/>
              <a:gd name="connsiteY5-4490" fmla="*/ 264355 h 6858000"/>
              <a:gd name="connsiteX6-4491" fmla="*/ 5081175 w 6128435"/>
              <a:gd name="connsiteY6-4492" fmla="*/ 277448 h 6858000"/>
              <a:gd name="connsiteX7-4493" fmla="*/ 5097011 w 6128435"/>
              <a:gd name="connsiteY7-4494" fmla="*/ 355616 h 6858000"/>
              <a:gd name="connsiteX8-4495" fmla="*/ 5130982 w 6128435"/>
              <a:gd name="connsiteY8-4496" fmla="*/ 412030 h 6858000"/>
              <a:gd name="connsiteX9-4497" fmla="*/ 5153000 w 6128435"/>
              <a:gd name="connsiteY9-4498" fmla="*/ 507134 h 6858000"/>
              <a:gd name="connsiteX10-4499" fmla="*/ 5171282 w 6128435"/>
              <a:gd name="connsiteY10-4500" fmla="*/ 602071 h 6858000"/>
              <a:gd name="connsiteX11-4501" fmla="*/ 5176196 w 6128435"/>
              <a:gd name="connsiteY11-4502" fmla="*/ 636822 h 6858000"/>
              <a:gd name="connsiteX12-4503" fmla="*/ 5201957 w 6128435"/>
              <a:gd name="connsiteY12-4504" fmla="*/ 736835 h 6858000"/>
              <a:gd name="connsiteX13-4505" fmla="*/ 5185452 w 6128435"/>
              <a:gd name="connsiteY13-4506" fmla="*/ 745392 h 6858000"/>
              <a:gd name="connsiteX14-4507" fmla="*/ 5189051 w 6128435"/>
              <a:gd name="connsiteY14-4508" fmla="*/ 782518 h 6858000"/>
              <a:gd name="connsiteX15-4509" fmla="*/ 5210428 w 6128435"/>
              <a:gd name="connsiteY15-4510" fmla="*/ 815772 h 6858000"/>
              <a:gd name="connsiteX16-4511" fmla="*/ 5221088 w 6128435"/>
              <a:gd name="connsiteY16-4512" fmla="*/ 860193 h 6858000"/>
              <a:gd name="connsiteX17-4513" fmla="*/ 5227653 w 6128435"/>
              <a:gd name="connsiteY17-4514" fmla="*/ 886709 h 6858000"/>
              <a:gd name="connsiteX18-4515" fmla="*/ 5230806 w 6128435"/>
              <a:gd name="connsiteY18-4516" fmla="*/ 961354 h 6858000"/>
              <a:gd name="connsiteX19-4517" fmla="*/ 5201018 w 6128435"/>
              <a:gd name="connsiteY19-4518" fmla="*/ 1095027 h 6858000"/>
              <a:gd name="connsiteX20-4519" fmla="*/ 5202153 w 6128435"/>
              <a:gd name="connsiteY20-4520" fmla="*/ 1133224 h 6858000"/>
              <a:gd name="connsiteX21-4521" fmla="*/ 5207370 w 6128435"/>
              <a:gd name="connsiteY21-4522" fmla="*/ 1138097 h 6858000"/>
              <a:gd name="connsiteX22-4523" fmla="*/ 5189234 w 6128435"/>
              <a:gd name="connsiteY22-4524" fmla="*/ 1193495 h 6858000"/>
              <a:gd name="connsiteX23-4525" fmla="*/ 5202769 w 6128435"/>
              <a:gd name="connsiteY23-4526" fmla="*/ 1269450 h 6858000"/>
              <a:gd name="connsiteX24-4527" fmla="*/ 5225968 w 6128435"/>
              <a:gd name="connsiteY24-4528" fmla="*/ 1357994 h 6858000"/>
              <a:gd name="connsiteX25-4529" fmla="*/ 5233819 w 6128435"/>
              <a:gd name="connsiteY25-4530" fmla="*/ 1380922 h 6858000"/>
              <a:gd name="connsiteX26-4531" fmla="*/ 5237226 w 6128435"/>
              <a:gd name="connsiteY26-4532" fmla="*/ 1441327 h 6858000"/>
              <a:gd name="connsiteX27-4533" fmla="*/ 5244434 w 6128435"/>
              <a:gd name="connsiteY27-4534" fmla="*/ 1580810 h 6858000"/>
              <a:gd name="connsiteX28-4535" fmla="*/ 5251453 w 6128435"/>
              <a:gd name="connsiteY28-4536" fmla="*/ 1583934 h 6858000"/>
              <a:gd name="connsiteX29-4537" fmla="*/ 5253136 w 6128435"/>
              <a:gd name="connsiteY29-4538" fmla="*/ 1595457 h 6858000"/>
              <a:gd name="connsiteX30-4539" fmla="*/ 5254863 w 6128435"/>
              <a:gd name="connsiteY30-4540" fmla="*/ 1598311 h 6858000"/>
              <a:gd name="connsiteX31-4541" fmla="*/ 5263491 w 6128435"/>
              <a:gd name="connsiteY31-4542" fmla="*/ 1642938 h 6858000"/>
              <a:gd name="connsiteX32-4543" fmla="*/ 5261314 w 6128435"/>
              <a:gd name="connsiteY32-4544" fmla="*/ 1689177 h 6858000"/>
              <a:gd name="connsiteX33-4545" fmla="*/ 5259788 w 6128435"/>
              <a:gd name="connsiteY33-4546" fmla="*/ 1768516 h 6858000"/>
              <a:gd name="connsiteX34-4547" fmla="*/ 5272526 w 6128435"/>
              <a:gd name="connsiteY34-4548" fmla="*/ 1936940 h 6858000"/>
              <a:gd name="connsiteX35-4549" fmla="*/ 5252592 w 6128435"/>
              <a:gd name="connsiteY35-4550" fmla="*/ 2092210 h 6858000"/>
              <a:gd name="connsiteX36-4551" fmla="*/ 5264303 w 6128435"/>
              <a:gd name="connsiteY36-4552" fmla="*/ 2225157 h 6858000"/>
              <a:gd name="connsiteX37-4553" fmla="*/ 5254949 w 6128435"/>
              <a:gd name="connsiteY37-4554" fmla="*/ 2236160 h 6858000"/>
              <a:gd name="connsiteX38-4555" fmla="*/ 5250104 w 6128435"/>
              <a:gd name="connsiteY38-4556" fmla="*/ 2249166 h 6858000"/>
              <a:gd name="connsiteX39-4557" fmla="*/ 5251214 w 6128435"/>
              <a:gd name="connsiteY39-4558" fmla="*/ 2250944 h 6858000"/>
              <a:gd name="connsiteX40-4559" fmla="*/ 5250644 w 6128435"/>
              <a:gd name="connsiteY40-4560" fmla="*/ 2266619 h 6858000"/>
              <a:gd name="connsiteX41-4561" fmla="*/ 5247111 w 6128435"/>
              <a:gd name="connsiteY41-4562" fmla="*/ 2269679 h 6858000"/>
              <a:gd name="connsiteX42-4563" fmla="*/ 5245653 w 6128435"/>
              <a:gd name="connsiteY42-4564" fmla="*/ 2280317 h 6858000"/>
              <a:gd name="connsiteX43-4565" fmla="*/ 5239901 w 6128435"/>
              <a:gd name="connsiteY43-4566" fmla="*/ 2300961 h 6858000"/>
              <a:gd name="connsiteX44-4567" fmla="*/ 5241522 w 6128435"/>
              <a:gd name="connsiteY44-4568" fmla="*/ 2305114 h 6858000"/>
              <a:gd name="connsiteX45-4569" fmla="*/ 5237050 w 6128435"/>
              <a:gd name="connsiteY45-4570" fmla="*/ 2336703 h 6858000"/>
              <a:gd name="connsiteX46-4571" fmla="*/ 5238267 w 6128435"/>
              <a:gd name="connsiteY46-4572" fmla="*/ 2337277 h 6858000"/>
              <a:gd name="connsiteX47-4573" fmla="*/ 5242602 w 6128435"/>
              <a:gd name="connsiteY47-4574" fmla="*/ 2346782 h 6858000"/>
              <a:gd name="connsiteX48-4575" fmla="*/ 5247963 w 6128435"/>
              <a:gd name="connsiteY48-4576" fmla="*/ 2364638 h 6858000"/>
              <a:gd name="connsiteX49-4577" fmla="*/ 5276175 w 6128435"/>
              <a:gd name="connsiteY49-4578" fmla="*/ 2407515 h 6858000"/>
              <a:gd name="connsiteX50-4579" fmla="*/ 5271650 w 6128435"/>
              <a:gd name="connsiteY50-4580" fmla="*/ 2440467 h 6858000"/>
              <a:gd name="connsiteX51-4581" fmla="*/ 5271438 w 6128435"/>
              <a:gd name="connsiteY51-4582" fmla="*/ 2447186 h 6858000"/>
              <a:gd name="connsiteX52-4583" fmla="*/ 5271722 w 6128435"/>
              <a:gd name="connsiteY52-4584" fmla="*/ 2447359 h 6858000"/>
              <a:gd name="connsiteX53-4585" fmla="*/ 5272069 w 6128435"/>
              <a:gd name="connsiteY53-4586" fmla="*/ 2454523 h 6858000"/>
              <a:gd name="connsiteX54-4587" fmla="*/ 5271049 w 6128435"/>
              <a:gd name="connsiteY54-4588" fmla="*/ 2459442 h 6858000"/>
              <a:gd name="connsiteX55-4589" fmla="*/ 5270636 w 6128435"/>
              <a:gd name="connsiteY55-4590" fmla="*/ 2472481 h 6858000"/>
              <a:gd name="connsiteX56-4591" fmla="*/ 5272406 w 6128435"/>
              <a:gd name="connsiteY56-4592" fmla="*/ 2477221 h 6858000"/>
              <a:gd name="connsiteX57-4593" fmla="*/ 5307538 w 6128435"/>
              <a:gd name="connsiteY57-4594" fmla="*/ 2514685 h 6858000"/>
              <a:gd name="connsiteX58-4595" fmla="*/ 5337604 w 6128435"/>
              <a:gd name="connsiteY58-4596" fmla="*/ 2597632 h 6858000"/>
              <a:gd name="connsiteX59-4597" fmla="*/ 5407503 w 6128435"/>
              <a:gd name="connsiteY59-4598" fmla="*/ 2786290 h 6858000"/>
              <a:gd name="connsiteX60-4599" fmla="*/ 5407356 w 6128435"/>
              <a:gd name="connsiteY60-4600" fmla="*/ 2787545 h 6858000"/>
              <a:gd name="connsiteX61-4601" fmla="*/ 5411130 w 6128435"/>
              <a:gd name="connsiteY61-4602" fmla="*/ 2788640 h 6858000"/>
              <a:gd name="connsiteX62-4603" fmla="*/ 5416439 w 6128435"/>
              <a:gd name="connsiteY62-4604" fmla="*/ 2805666 h 6858000"/>
              <a:gd name="connsiteX63-4605" fmla="*/ 5416589 w 6128435"/>
              <a:gd name="connsiteY63-4606" fmla="*/ 2810822 h 6858000"/>
              <a:gd name="connsiteX64-4607" fmla="*/ 5418542 w 6128435"/>
              <a:gd name="connsiteY64-4608" fmla="*/ 2817745 h 6858000"/>
              <a:gd name="connsiteX65-4609" fmla="*/ 5418847 w 6128435"/>
              <a:gd name="connsiteY65-4610" fmla="*/ 2817825 h 6858000"/>
              <a:gd name="connsiteX66-4611" fmla="*/ 5423364 w 6128435"/>
              <a:gd name="connsiteY66-4612" fmla="*/ 2858292 h 6858000"/>
              <a:gd name="connsiteX67-4613" fmla="*/ 5479298 w 6128435"/>
              <a:gd name="connsiteY67-4614" fmla="*/ 2947791 h 6858000"/>
              <a:gd name="connsiteX68-4615" fmla="*/ 5481770 w 6128435"/>
              <a:gd name="connsiteY68-4616" fmla="*/ 2951352 h 6858000"/>
              <a:gd name="connsiteX69-4617" fmla="*/ 5481013 w 6128435"/>
              <a:gd name="connsiteY69-4618" fmla="*/ 2973461 h 6858000"/>
              <a:gd name="connsiteX70-4619" fmla="*/ 5482045 w 6128435"/>
              <a:gd name="connsiteY70-4620" fmla="*/ 2984371 h 6858000"/>
              <a:gd name="connsiteX71-4621" fmla="*/ 5479405 w 6128435"/>
              <a:gd name="connsiteY71-4622" fmla="*/ 2988507 h 6858000"/>
              <a:gd name="connsiteX72-4623" fmla="*/ 5482415 w 6128435"/>
              <a:gd name="connsiteY72-4624" fmla="*/ 3004079 h 6858000"/>
              <a:gd name="connsiteX73-4625" fmla="*/ 5483865 w 6128435"/>
              <a:gd name="connsiteY73-4626" fmla="*/ 3005467 h 6858000"/>
              <a:gd name="connsiteX74-4627" fmla="*/ 5482236 w 6128435"/>
              <a:gd name="connsiteY74-4628" fmla="*/ 3019791 h 6858000"/>
              <a:gd name="connsiteX75-4629" fmla="*/ 5475895 w 6128435"/>
              <a:gd name="connsiteY75-4630" fmla="*/ 3033578 h 6858000"/>
              <a:gd name="connsiteX76-4631" fmla="*/ 5477595 w 6128435"/>
              <a:gd name="connsiteY76-4632" fmla="*/ 3250534 h 6858000"/>
              <a:gd name="connsiteX77-4633" fmla="*/ 5532836 w 6128435"/>
              <a:gd name="connsiteY77-4634" fmla="*/ 3353840 h 6858000"/>
              <a:gd name="connsiteX78-4635" fmla="*/ 5561229 w 6128435"/>
              <a:gd name="connsiteY78-4636" fmla="*/ 3395784 h 6858000"/>
              <a:gd name="connsiteX79-4637" fmla="*/ 5589758 w 6128435"/>
              <a:gd name="connsiteY79-4638" fmla="*/ 3506453 h 6858000"/>
              <a:gd name="connsiteX80-4639" fmla="*/ 5596144 w 6128435"/>
              <a:gd name="connsiteY80-4640" fmla="*/ 3534624 h 6858000"/>
              <a:gd name="connsiteX81-4641" fmla="*/ 5597750 w 6128435"/>
              <a:gd name="connsiteY81-4642" fmla="*/ 3534129 h 6858000"/>
              <a:gd name="connsiteX82-4643" fmla="*/ 5599700 w 6128435"/>
              <a:gd name="connsiteY82-4644" fmla="*/ 3547221 h 6858000"/>
              <a:gd name="connsiteX83-4645" fmla="*/ 5615031 w 6128435"/>
              <a:gd name="connsiteY83-4646" fmla="*/ 3557482 h 6858000"/>
              <a:gd name="connsiteX84-4647" fmla="*/ 5618377 w 6128435"/>
              <a:gd name="connsiteY84-4648" fmla="*/ 3588431 h 6858000"/>
              <a:gd name="connsiteX85-4649" fmla="*/ 5612155 w 6128435"/>
              <a:gd name="connsiteY85-4650" fmla="*/ 3589869 h 6858000"/>
              <a:gd name="connsiteX86-4651" fmla="*/ 5620843 w 6128435"/>
              <a:gd name="connsiteY86-4652" fmla="*/ 3606745 h 6858000"/>
              <a:gd name="connsiteX87-4653" fmla="*/ 5655472 w 6128435"/>
              <a:gd name="connsiteY87-4654" fmla="*/ 3678877 h 6858000"/>
              <a:gd name="connsiteX88-4655" fmla="*/ 5680448 w 6128435"/>
              <a:gd name="connsiteY88-4656" fmla="*/ 3717760 h 6858000"/>
              <a:gd name="connsiteX89-4657" fmla="*/ 5683015 w 6128435"/>
              <a:gd name="connsiteY89-4658" fmla="*/ 3762025 h 6858000"/>
              <a:gd name="connsiteX90-4659" fmla="*/ 5696643 w 6128435"/>
              <a:gd name="connsiteY90-4660" fmla="*/ 3773888 h 6858000"/>
              <a:gd name="connsiteX91-4661" fmla="*/ 5699203 w 6128435"/>
              <a:gd name="connsiteY91-4662" fmla="*/ 3775823 h 6858000"/>
              <a:gd name="connsiteX92-4663" fmla="*/ 5704824 w 6128435"/>
              <a:gd name="connsiteY92-4664" fmla="*/ 3785966 h 6858000"/>
              <a:gd name="connsiteX93-4665" fmla="*/ 5712204 w 6128435"/>
              <a:gd name="connsiteY93-4666" fmla="*/ 3785830 h 6858000"/>
              <a:gd name="connsiteX94-4667" fmla="*/ 5724816 w 6128435"/>
              <a:gd name="connsiteY94-4668" fmla="*/ 3798949 h 6858000"/>
              <a:gd name="connsiteX95-4669" fmla="*/ 5733539 w 6128435"/>
              <a:gd name="connsiteY95-4670" fmla="*/ 3818457 h 6858000"/>
              <a:gd name="connsiteX96-4671" fmla="*/ 5768491 w 6128435"/>
              <a:gd name="connsiteY96-4672" fmla="*/ 3914399 h 6858000"/>
              <a:gd name="connsiteX97-4673" fmla="*/ 5793123 w 6128435"/>
              <a:gd name="connsiteY97-4674" fmla="*/ 3969952 h 6858000"/>
              <a:gd name="connsiteX98-4675" fmla="*/ 5808321 w 6128435"/>
              <a:gd name="connsiteY98-4676" fmla="*/ 3988153 h 6858000"/>
              <a:gd name="connsiteX99-4677" fmla="*/ 5825621 w 6128435"/>
              <a:gd name="connsiteY99-4678" fmla="*/ 4015525 h 6858000"/>
              <a:gd name="connsiteX100-4679" fmla="*/ 5860672 w 6128435"/>
              <a:gd name="connsiteY100-4680" fmla="*/ 4061579 h 6858000"/>
              <a:gd name="connsiteX101-4681" fmla="*/ 5872173 w 6128435"/>
              <a:gd name="connsiteY101-4682" fmla="*/ 4088497 h 6858000"/>
              <a:gd name="connsiteX102-4683" fmla="*/ 5883705 w 6128435"/>
              <a:gd name="connsiteY102-4684" fmla="*/ 4101899 h 6858000"/>
              <a:gd name="connsiteX103-4685" fmla="*/ 5885314 w 6128435"/>
              <a:gd name="connsiteY103-4686" fmla="*/ 4108387 h 6858000"/>
              <a:gd name="connsiteX104-4687" fmla="*/ 5894095 w 6128435"/>
              <a:gd name="connsiteY104-4688" fmla="*/ 4128857 h 6858000"/>
              <a:gd name="connsiteX105-4689" fmla="*/ 5898339 w 6128435"/>
              <a:gd name="connsiteY105-4690" fmla="*/ 4140800 h 6858000"/>
              <a:gd name="connsiteX106-4691" fmla="*/ 5899734 w 6128435"/>
              <a:gd name="connsiteY106-4692" fmla="*/ 4145632 h 6858000"/>
              <a:gd name="connsiteX107-4693" fmla="*/ 5897098 w 6128435"/>
              <a:gd name="connsiteY107-4694" fmla="*/ 4157819 h 6858000"/>
              <a:gd name="connsiteX108-4695" fmla="*/ 5903513 w 6128435"/>
              <a:gd name="connsiteY108-4696" fmla="*/ 4187661 h 6858000"/>
              <a:gd name="connsiteX109-4697" fmla="*/ 5917114 w 6128435"/>
              <a:gd name="connsiteY109-4698" fmla="*/ 4213096 h 6858000"/>
              <a:gd name="connsiteX110-4699" fmla="*/ 5921153 w 6128435"/>
              <a:gd name="connsiteY110-4700" fmla="*/ 4236222 h 6858000"/>
              <a:gd name="connsiteX111-4701" fmla="*/ 5924233 w 6128435"/>
              <a:gd name="connsiteY111-4702" fmla="*/ 4242060 h 6858000"/>
              <a:gd name="connsiteX112-4703" fmla="*/ 5928910 w 6128435"/>
              <a:gd name="connsiteY112-4704" fmla="*/ 4300973 h 6858000"/>
              <a:gd name="connsiteX113-4705" fmla="*/ 5939320 w 6128435"/>
              <a:gd name="connsiteY113-4706" fmla="*/ 4340435 h 6858000"/>
              <a:gd name="connsiteX114-4707" fmla="*/ 5946705 w 6128435"/>
              <a:gd name="connsiteY114-4708" fmla="*/ 4428051 h 6858000"/>
              <a:gd name="connsiteX115-4709" fmla="*/ 5949261 w 6128435"/>
              <a:gd name="connsiteY115-4710" fmla="*/ 4449185 h 6858000"/>
              <a:gd name="connsiteX116-4711" fmla="*/ 5957504 w 6128435"/>
              <a:gd name="connsiteY116-4712" fmla="*/ 4465911 h 6858000"/>
              <a:gd name="connsiteX117-4713" fmla="*/ 5964689 w 6128435"/>
              <a:gd name="connsiteY117-4714" fmla="*/ 4468532 h 6858000"/>
              <a:gd name="connsiteX118-4715" fmla="*/ 5967062 w 6128435"/>
              <a:gd name="connsiteY118-4716" fmla="*/ 4479923 h 6858000"/>
              <a:gd name="connsiteX119-4717" fmla="*/ 5968960 w 6128435"/>
              <a:gd name="connsiteY119-4718" fmla="*/ 4482655 h 6858000"/>
              <a:gd name="connsiteX120-4719" fmla="*/ 5978567 w 6128435"/>
              <a:gd name="connsiteY120-4720" fmla="*/ 4498605 h 6858000"/>
              <a:gd name="connsiteX121-4721" fmla="*/ 5980106 w 6128435"/>
              <a:gd name="connsiteY121-4722" fmla="*/ 4585087 h 6858000"/>
              <a:gd name="connsiteX122-4723" fmla="*/ 5998138 w 6128435"/>
              <a:gd name="connsiteY122-4724" fmla="*/ 4697518 h 6858000"/>
              <a:gd name="connsiteX123-4725" fmla="*/ 6013516 w 6128435"/>
              <a:gd name="connsiteY123-4726" fmla="*/ 4786619 h 6858000"/>
              <a:gd name="connsiteX124-4727" fmla="*/ 6025404 w 6128435"/>
              <a:gd name="connsiteY124-4728" fmla="*/ 4858148 h 6858000"/>
              <a:gd name="connsiteX125-4729" fmla="*/ 6007749 w 6128435"/>
              <a:gd name="connsiteY125-4730" fmla="*/ 4964715 h 6858000"/>
              <a:gd name="connsiteX126-4731" fmla="*/ 6005269 w 6128435"/>
              <a:gd name="connsiteY126-4732" fmla="*/ 5150567 h 6858000"/>
              <a:gd name="connsiteX127-4733" fmla="*/ 6001127 w 6128435"/>
              <a:gd name="connsiteY127-4734" fmla="*/ 5164609 h 6858000"/>
              <a:gd name="connsiteX128-4735" fmla="*/ 5996647 w 6128435"/>
              <a:gd name="connsiteY128-4736" fmla="*/ 5185640 h 6858000"/>
              <a:gd name="connsiteX129-4737" fmla="*/ 5998514 w 6128435"/>
              <a:gd name="connsiteY129-4738" fmla="*/ 5189673 h 6858000"/>
              <a:gd name="connsiteX130-4739" fmla="*/ 5995970 w 6128435"/>
              <a:gd name="connsiteY130-4740" fmla="*/ 5221547 h 6858000"/>
              <a:gd name="connsiteX131-4741" fmla="*/ 5997218 w 6128435"/>
              <a:gd name="connsiteY131-4742" fmla="*/ 5222031 h 6858000"/>
              <a:gd name="connsiteX132-4743" fmla="*/ 6002116 w 6128435"/>
              <a:gd name="connsiteY132-4744" fmla="*/ 5231223 h 6858000"/>
              <a:gd name="connsiteX133-4745" fmla="*/ 6008541 w 6128435"/>
              <a:gd name="connsiteY133-4746" fmla="*/ 5248680 h 6858000"/>
              <a:gd name="connsiteX134-4747" fmla="*/ 6039260 w 6128435"/>
              <a:gd name="connsiteY134-4748" fmla="*/ 5289518 h 6858000"/>
              <a:gd name="connsiteX135-4749" fmla="*/ 6036748 w 6128435"/>
              <a:gd name="connsiteY135-4750" fmla="*/ 5322752 h 6858000"/>
              <a:gd name="connsiteX136-4751" fmla="*/ 6036943 w 6128435"/>
              <a:gd name="connsiteY136-4752" fmla="*/ 5329480 h 6858000"/>
              <a:gd name="connsiteX137-4753" fmla="*/ 6037236 w 6128435"/>
              <a:gd name="connsiteY137-4754" fmla="*/ 5329634 h 6858000"/>
              <a:gd name="connsiteX138-4755" fmla="*/ 6038019 w 6128435"/>
              <a:gd name="connsiteY138-4756" fmla="*/ 5336764 h 6858000"/>
              <a:gd name="connsiteX139-4757" fmla="*/ 6037298 w 6128435"/>
              <a:gd name="connsiteY139-4758" fmla="*/ 5341753 h 6858000"/>
              <a:gd name="connsiteX140-4759" fmla="*/ 6037677 w 6128435"/>
              <a:gd name="connsiteY140-4760" fmla="*/ 5354807 h 6858000"/>
              <a:gd name="connsiteX141-4761" fmla="*/ 6039728 w 6128435"/>
              <a:gd name="connsiteY141-4762" fmla="*/ 5359416 h 6858000"/>
              <a:gd name="connsiteX142-4763" fmla="*/ 6043311 w 6128435"/>
              <a:gd name="connsiteY142-4764" fmla="*/ 5361407 h 6858000"/>
              <a:gd name="connsiteX143-4765" fmla="*/ 6042954 w 6128435"/>
              <a:gd name="connsiteY143-4766" fmla="*/ 5362576 h 6858000"/>
              <a:gd name="connsiteX144-4767" fmla="*/ 6053435 w 6128435"/>
              <a:gd name="connsiteY144-4768" fmla="*/ 5387547 h 6858000"/>
              <a:gd name="connsiteX145-4769" fmla="*/ 6065933 w 6128435"/>
              <a:gd name="connsiteY145-4770" fmla="*/ 5443002 h 6858000"/>
              <a:gd name="connsiteX146-4771" fmla="*/ 6068640 w 6128435"/>
              <a:gd name="connsiteY146-4772" fmla="*/ 5474503 h 6858000"/>
              <a:gd name="connsiteX147-4773" fmla="*/ 6080922 w 6128435"/>
              <a:gd name="connsiteY147-4774" fmla="*/ 5561070 h 6858000"/>
              <a:gd name="connsiteX148-4775" fmla="*/ 6096949 w 6128435"/>
              <a:gd name="connsiteY148-4776" fmla="*/ 5648179 h 6858000"/>
              <a:gd name="connsiteX149-4777" fmla="*/ 6125703 w 6128435"/>
              <a:gd name="connsiteY149-4778" fmla="*/ 5692894 h 6858000"/>
              <a:gd name="connsiteX150-4779" fmla="*/ 6126670 w 6128435"/>
              <a:gd name="connsiteY150-4780" fmla="*/ 5697882 h 6858000"/>
              <a:gd name="connsiteX151-4781" fmla="*/ 6124061 w 6128435"/>
              <a:gd name="connsiteY151-4782" fmla="*/ 5710294 h 6858000"/>
              <a:gd name="connsiteX152-4783" fmla="*/ 6122213 w 6128435"/>
              <a:gd name="connsiteY152-4784" fmla="*/ 5714762 h 6858000"/>
              <a:gd name="connsiteX153-4785" fmla="*/ 6121353 w 6128435"/>
              <a:gd name="connsiteY153-4786" fmla="*/ 5721725 h 6858000"/>
              <a:gd name="connsiteX154-4787" fmla="*/ 6121607 w 6128435"/>
              <a:gd name="connsiteY154-4788" fmla="*/ 5721959 h 6858000"/>
              <a:gd name="connsiteX155-4789" fmla="*/ 6120262 w 6128435"/>
              <a:gd name="connsiteY155-4790" fmla="*/ 5728358 h 6858000"/>
              <a:gd name="connsiteX156-4791" fmla="*/ 6110194 w 6128435"/>
              <a:gd name="connsiteY156-4792" fmla="*/ 5758853 h 6858000"/>
              <a:gd name="connsiteX157-4793" fmla="*/ 6127519 w 6128435"/>
              <a:gd name="connsiteY157-4794" fmla="*/ 5865775 h 6858000"/>
              <a:gd name="connsiteX158-4795" fmla="*/ 6128435 w 6128435"/>
              <a:gd name="connsiteY158-4796" fmla="*/ 5870164 h 6858000"/>
              <a:gd name="connsiteX159-4797" fmla="*/ 6119217 w 6128435"/>
              <a:gd name="connsiteY159-4798" fmla="*/ 5888542 h 6858000"/>
              <a:gd name="connsiteX160-4799" fmla="*/ 6115966 w 6128435"/>
              <a:gd name="connsiteY160-4800" fmla="*/ 5898387 h 6858000"/>
              <a:gd name="connsiteX161-4801" fmla="*/ 6111924 w 6128435"/>
              <a:gd name="connsiteY161-4802" fmla="*/ 5900444 h 6858000"/>
              <a:gd name="connsiteX162-4803" fmla="*/ 6108716 w 6128435"/>
              <a:gd name="connsiteY162-4804" fmla="*/ 5915345 h 6858000"/>
              <a:gd name="connsiteX163-4805" fmla="*/ 6109524 w 6128435"/>
              <a:gd name="connsiteY163-4806" fmla="*/ 5917328 h 6858000"/>
              <a:gd name="connsiteX164-4807" fmla="*/ 6102493 w 6128435"/>
              <a:gd name="connsiteY164-4808" fmla="*/ 5928602 h 6858000"/>
              <a:gd name="connsiteX165-4809" fmla="*/ 6056863 w 6128435"/>
              <a:gd name="connsiteY165-4810" fmla="*/ 6000643 h 6858000"/>
              <a:gd name="connsiteX166-4811" fmla="*/ 6045436 w 6128435"/>
              <a:gd name="connsiteY166-4812" fmla="*/ 6124480 h 6858000"/>
              <a:gd name="connsiteX167-4813" fmla="*/ 6030489 w 6128435"/>
              <a:gd name="connsiteY167-4814" fmla="*/ 6317666 h 6858000"/>
              <a:gd name="connsiteX168-4815" fmla="*/ 6007492 w 6128435"/>
              <a:gd name="connsiteY168-4816" fmla="*/ 6440818 h 6858000"/>
              <a:gd name="connsiteX169-4817" fmla="*/ 6009467 w 6128435"/>
              <a:gd name="connsiteY169-4818" fmla="*/ 6487076 h 6858000"/>
              <a:gd name="connsiteX170-4819" fmla="*/ 5995064 w 6128435"/>
              <a:gd name="connsiteY170-4820" fmla="*/ 6540791 h 6858000"/>
              <a:gd name="connsiteX171-4821" fmla="*/ 5996309 w 6128435"/>
              <a:gd name="connsiteY171-4822" fmla="*/ 6543961 h 6858000"/>
              <a:gd name="connsiteX172-4823" fmla="*/ 5996048 w 6128435"/>
              <a:gd name="connsiteY172-4824" fmla="*/ 6555444 h 6858000"/>
              <a:gd name="connsiteX173-4825" fmla="*/ 6002524 w 6128435"/>
              <a:gd name="connsiteY173-4826" fmla="*/ 6560188 h 6858000"/>
              <a:gd name="connsiteX174-4827" fmla="*/ 6006823 w 6128435"/>
              <a:gd name="connsiteY174-4828" fmla="*/ 6578546 h 6858000"/>
              <a:gd name="connsiteX175-4829" fmla="*/ 6004510 w 6128435"/>
              <a:gd name="connsiteY175-4830" fmla="*/ 6599256 h 6858000"/>
              <a:gd name="connsiteX176-4831" fmla="*/ 5986207 w 6128435"/>
              <a:gd name="connsiteY176-4832" fmla="*/ 6695855 h 6858000"/>
              <a:gd name="connsiteX177-4833" fmla="*/ 5979428 w 6128435"/>
              <a:gd name="connsiteY177-4834" fmla="*/ 6754678 h 6858000"/>
              <a:gd name="connsiteX178-4835" fmla="*/ 5983398 w 6128435"/>
              <a:gd name="connsiteY178-4836" fmla="*/ 6778641 h 6858000"/>
              <a:gd name="connsiteX179-4837" fmla="*/ 5984543 w 6128435"/>
              <a:gd name="connsiteY179-4838" fmla="*/ 6811016 h 6858000"/>
              <a:gd name="connsiteX180-4839" fmla="*/ 5981802 w 6128435"/>
              <a:gd name="connsiteY180-4840" fmla="*/ 6838578 h 6858000"/>
              <a:gd name="connsiteX181-4841" fmla="*/ 5979671 w 6128435"/>
              <a:gd name="connsiteY181-4842" fmla="*/ 6858000 h 6858000"/>
              <a:gd name="connsiteX182-4843" fmla="*/ 0 w 6128435"/>
              <a:gd name="connsiteY182-4844" fmla="*/ 6858000 h 6858000"/>
              <a:gd name="connsiteX183-4845" fmla="*/ 0 w 6128435"/>
              <a:gd name="connsiteY183-4846" fmla="*/ 0 h 6858000"/>
              <a:gd name="connsiteX0-4847" fmla="*/ 0 w 6128435"/>
              <a:gd name="connsiteY0-4848" fmla="*/ 0 h 6858000"/>
              <a:gd name="connsiteX1-4849" fmla="*/ 4965888 w 6128435"/>
              <a:gd name="connsiteY1-4850" fmla="*/ 0 h 6858000"/>
              <a:gd name="connsiteX2-4851" fmla="*/ 4967767 w 6128435"/>
              <a:gd name="connsiteY2-4852" fmla="*/ 7930 h 6858000"/>
              <a:gd name="connsiteX3-4853" fmla="*/ 4979444 w 6128435"/>
              <a:gd name="connsiteY3-4854" fmla="*/ 43921 h 6858000"/>
              <a:gd name="connsiteX4-4855" fmla="*/ 5021173 w 6128435"/>
              <a:gd name="connsiteY4-4856" fmla="*/ 123738 h 6858000"/>
              <a:gd name="connsiteX5-4857" fmla="*/ 5075458 w 6128435"/>
              <a:gd name="connsiteY5-4858" fmla="*/ 264355 h 6858000"/>
              <a:gd name="connsiteX6-4859" fmla="*/ 5081175 w 6128435"/>
              <a:gd name="connsiteY6-4860" fmla="*/ 277448 h 6858000"/>
              <a:gd name="connsiteX7-4861" fmla="*/ 5097011 w 6128435"/>
              <a:gd name="connsiteY7-4862" fmla="*/ 355616 h 6858000"/>
              <a:gd name="connsiteX8-4863" fmla="*/ 5130982 w 6128435"/>
              <a:gd name="connsiteY8-4864" fmla="*/ 412030 h 6858000"/>
              <a:gd name="connsiteX9-4865" fmla="*/ 5153000 w 6128435"/>
              <a:gd name="connsiteY9-4866" fmla="*/ 507134 h 6858000"/>
              <a:gd name="connsiteX10-4867" fmla="*/ 5171282 w 6128435"/>
              <a:gd name="connsiteY10-4868" fmla="*/ 602071 h 6858000"/>
              <a:gd name="connsiteX11-4869" fmla="*/ 5176196 w 6128435"/>
              <a:gd name="connsiteY11-4870" fmla="*/ 636822 h 6858000"/>
              <a:gd name="connsiteX12-4871" fmla="*/ 5201957 w 6128435"/>
              <a:gd name="connsiteY12-4872" fmla="*/ 736835 h 6858000"/>
              <a:gd name="connsiteX13-4873" fmla="*/ 5185452 w 6128435"/>
              <a:gd name="connsiteY13-4874" fmla="*/ 745392 h 6858000"/>
              <a:gd name="connsiteX14-4875" fmla="*/ 5189051 w 6128435"/>
              <a:gd name="connsiteY14-4876" fmla="*/ 782518 h 6858000"/>
              <a:gd name="connsiteX15-4877" fmla="*/ 5210428 w 6128435"/>
              <a:gd name="connsiteY15-4878" fmla="*/ 815772 h 6858000"/>
              <a:gd name="connsiteX16-4879" fmla="*/ 5221088 w 6128435"/>
              <a:gd name="connsiteY16-4880" fmla="*/ 860193 h 6858000"/>
              <a:gd name="connsiteX17-4881" fmla="*/ 5227653 w 6128435"/>
              <a:gd name="connsiteY17-4882" fmla="*/ 886709 h 6858000"/>
              <a:gd name="connsiteX18-4883" fmla="*/ 5230806 w 6128435"/>
              <a:gd name="connsiteY18-4884" fmla="*/ 961354 h 6858000"/>
              <a:gd name="connsiteX19-4885" fmla="*/ 5201018 w 6128435"/>
              <a:gd name="connsiteY19-4886" fmla="*/ 1095027 h 6858000"/>
              <a:gd name="connsiteX20-4887" fmla="*/ 5202153 w 6128435"/>
              <a:gd name="connsiteY20-4888" fmla="*/ 1133224 h 6858000"/>
              <a:gd name="connsiteX21-4889" fmla="*/ 5207370 w 6128435"/>
              <a:gd name="connsiteY21-4890" fmla="*/ 1138097 h 6858000"/>
              <a:gd name="connsiteX22-4891" fmla="*/ 5189234 w 6128435"/>
              <a:gd name="connsiteY22-4892" fmla="*/ 1193495 h 6858000"/>
              <a:gd name="connsiteX23-4893" fmla="*/ 5202769 w 6128435"/>
              <a:gd name="connsiteY23-4894" fmla="*/ 1269450 h 6858000"/>
              <a:gd name="connsiteX24-4895" fmla="*/ 5225968 w 6128435"/>
              <a:gd name="connsiteY24-4896" fmla="*/ 1357994 h 6858000"/>
              <a:gd name="connsiteX25-4897" fmla="*/ 5233819 w 6128435"/>
              <a:gd name="connsiteY25-4898" fmla="*/ 1380922 h 6858000"/>
              <a:gd name="connsiteX26-4899" fmla="*/ 5237226 w 6128435"/>
              <a:gd name="connsiteY26-4900" fmla="*/ 1441327 h 6858000"/>
              <a:gd name="connsiteX27-4901" fmla="*/ 5244434 w 6128435"/>
              <a:gd name="connsiteY27-4902" fmla="*/ 1580810 h 6858000"/>
              <a:gd name="connsiteX28-4903" fmla="*/ 5251453 w 6128435"/>
              <a:gd name="connsiteY28-4904" fmla="*/ 1583934 h 6858000"/>
              <a:gd name="connsiteX29-4905" fmla="*/ 5253136 w 6128435"/>
              <a:gd name="connsiteY29-4906" fmla="*/ 1595457 h 6858000"/>
              <a:gd name="connsiteX30-4907" fmla="*/ 5254863 w 6128435"/>
              <a:gd name="connsiteY30-4908" fmla="*/ 1598311 h 6858000"/>
              <a:gd name="connsiteX31-4909" fmla="*/ 5263491 w 6128435"/>
              <a:gd name="connsiteY31-4910" fmla="*/ 1642938 h 6858000"/>
              <a:gd name="connsiteX32-4911" fmla="*/ 5261314 w 6128435"/>
              <a:gd name="connsiteY32-4912" fmla="*/ 1689177 h 6858000"/>
              <a:gd name="connsiteX33-4913" fmla="*/ 5259788 w 6128435"/>
              <a:gd name="connsiteY33-4914" fmla="*/ 1768516 h 6858000"/>
              <a:gd name="connsiteX34-4915" fmla="*/ 5272526 w 6128435"/>
              <a:gd name="connsiteY34-4916" fmla="*/ 1936940 h 6858000"/>
              <a:gd name="connsiteX35-4917" fmla="*/ 5252592 w 6128435"/>
              <a:gd name="connsiteY35-4918" fmla="*/ 2092210 h 6858000"/>
              <a:gd name="connsiteX36-4919" fmla="*/ 5264303 w 6128435"/>
              <a:gd name="connsiteY36-4920" fmla="*/ 2225157 h 6858000"/>
              <a:gd name="connsiteX37-4921" fmla="*/ 5254949 w 6128435"/>
              <a:gd name="connsiteY37-4922" fmla="*/ 2236160 h 6858000"/>
              <a:gd name="connsiteX38-4923" fmla="*/ 5250104 w 6128435"/>
              <a:gd name="connsiteY38-4924" fmla="*/ 2249166 h 6858000"/>
              <a:gd name="connsiteX39-4925" fmla="*/ 5251214 w 6128435"/>
              <a:gd name="connsiteY39-4926" fmla="*/ 2250944 h 6858000"/>
              <a:gd name="connsiteX40-4927" fmla="*/ 5250644 w 6128435"/>
              <a:gd name="connsiteY40-4928" fmla="*/ 2266619 h 6858000"/>
              <a:gd name="connsiteX41-4929" fmla="*/ 5247111 w 6128435"/>
              <a:gd name="connsiteY41-4930" fmla="*/ 2269679 h 6858000"/>
              <a:gd name="connsiteX42-4931" fmla="*/ 5245653 w 6128435"/>
              <a:gd name="connsiteY42-4932" fmla="*/ 2280317 h 6858000"/>
              <a:gd name="connsiteX43-4933" fmla="*/ 5239901 w 6128435"/>
              <a:gd name="connsiteY43-4934" fmla="*/ 2300961 h 6858000"/>
              <a:gd name="connsiteX44-4935" fmla="*/ 5241522 w 6128435"/>
              <a:gd name="connsiteY44-4936" fmla="*/ 2305114 h 6858000"/>
              <a:gd name="connsiteX45-4937" fmla="*/ 5237050 w 6128435"/>
              <a:gd name="connsiteY45-4938" fmla="*/ 2336703 h 6858000"/>
              <a:gd name="connsiteX46-4939" fmla="*/ 5238267 w 6128435"/>
              <a:gd name="connsiteY46-4940" fmla="*/ 2337277 h 6858000"/>
              <a:gd name="connsiteX47-4941" fmla="*/ 5242602 w 6128435"/>
              <a:gd name="connsiteY47-4942" fmla="*/ 2346782 h 6858000"/>
              <a:gd name="connsiteX48-4943" fmla="*/ 5247963 w 6128435"/>
              <a:gd name="connsiteY48-4944" fmla="*/ 2364638 h 6858000"/>
              <a:gd name="connsiteX49-4945" fmla="*/ 5271650 w 6128435"/>
              <a:gd name="connsiteY49-4946" fmla="*/ 2440467 h 6858000"/>
              <a:gd name="connsiteX50-4947" fmla="*/ 5271438 w 6128435"/>
              <a:gd name="connsiteY50-4948" fmla="*/ 2447186 h 6858000"/>
              <a:gd name="connsiteX51-4949" fmla="*/ 5271722 w 6128435"/>
              <a:gd name="connsiteY51-4950" fmla="*/ 2447359 h 6858000"/>
              <a:gd name="connsiteX52-4951" fmla="*/ 5272069 w 6128435"/>
              <a:gd name="connsiteY52-4952" fmla="*/ 2454523 h 6858000"/>
              <a:gd name="connsiteX53-4953" fmla="*/ 5271049 w 6128435"/>
              <a:gd name="connsiteY53-4954" fmla="*/ 2459442 h 6858000"/>
              <a:gd name="connsiteX54-4955" fmla="*/ 5270636 w 6128435"/>
              <a:gd name="connsiteY54-4956" fmla="*/ 2472481 h 6858000"/>
              <a:gd name="connsiteX55-4957" fmla="*/ 5272406 w 6128435"/>
              <a:gd name="connsiteY55-4958" fmla="*/ 2477221 h 6858000"/>
              <a:gd name="connsiteX56-4959" fmla="*/ 5307538 w 6128435"/>
              <a:gd name="connsiteY56-4960" fmla="*/ 2514685 h 6858000"/>
              <a:gd name="connsiteX57-4961" fmla="*/ 5337604 w 6128435"/>
              <a:gd name="connsiteY57-4962" fmla="*/ 2597632 h 6858000"/>
              <a:gd name="connsiteX58-4963" fmla="*/ 5407503 w 6128435"/>
              <a:gd name="connsiteY58-4964" fmla="*/ 2786290 h 6858000"/>
              <a:gd name="connsiteX59-4965" fmla="*/ 5407356 w 6128435"/>
              <a:gd name="connsiteY59-4966" fmla="*/ 2787545 h 6858000"/>
              <a:gd name="connsiteX60-4967" fmla="*/ 5411130 w 6128435"/>
              <a:gd name="connsiteY60-4968" fmla="*/ 2788640 h 6858000"/>
              <a:gd name="connsiteX61-4969" fmla="*/ 5416439 w 6128435"/>
              <a:gd name="connsiteY61-4970" fmla="*/ 2805666 h 6858000"/>
              <a:gd name="connsiteX62-4971" fmla="*/ 5416589 w 6128435"/>
              <a:gd name="connsiteY62-4972" fmla="*/ 2810822 h 6858000"/>
              <a:gd name="connsiteX63-4973" fmla="*/ 5418542 w 6128435"/>
              <a:gd name="connsiteY63-4974" fmla="*/ 2817745 h 6858000"/>
              <a:gd name="connsiteX64-4975" fmla="*/ 5418847 w 6128435"/>
              <a:gd name="connsiteY64-4976" fmla="*/ 2817825 h 6858000"/>
              <a:gd name="connsiteX65-4977" fmla="*/ 5423364 w 6128435"/>
              <a:gd name="connsiteY65-4978" fmla="*/ 2858292 h 6858000"/>
              <a:gd name="connsiteX66-4979" fmla="*/ 5479298 w 6128435"/>
              <a:gd name="connsiteY66-4980" fmla="*/ 2947791 h 6858000"/>
              <a:gd name="connsiteX67-4981" fmla="*/ 5481770 w 6128435"/>
              <a:gd name="connsiteY67-4982" fmla="*/ 2951352 h 6858000"/>
              <a:gd name="connsiteX68-4983" fmla="*/ 5481013 w 6128435"/>
              <a:gd name="connsiteY68-4984" fmla="*/ 2973461 h 6858000"/>
              <a:gd name="connsiteX69-4985" fmla="*/ 5482045 w 6128435"/>
              <a:gd name="connsiteY69-4986" fmla="*/ 2984371 h 6858000"/>
              <a:gd name="connsiteX70-4987" fmla="*/ 5479405 w 6128435"/>
              <a:gd name="connsiteY70-4988" fmla="*/ 2988507 h 6858000"/>
              <a:gd name="connsiteX71-4989" fmla="*/ 5482415 w 6128435"/>
              <a:gd name="connsiteY71-4990" fmla="*/ 3004079 h 6858000"/>
              <a:gd name="connsiteX72-4991" fmla="*/ 5483865 w 6128435"/>
              <a:gd name="connsiteY72-4992" fmla="*/ 3005467 h 6858000"/>
              <a:gd name="connsiteX73-4993" fmla="*/ 5482236 w 6128435"/>
              <a:gd name="connsiteY73-4994" fmla="*/ 3019791 h 6858000"/>
              <a:gd name="connsiteX74-4995" fmla="*/ 5475895 w 6128435"/>
              <a:gd name="connsiteY74-4996" fmla="*/ 3033578 h 6858000"/>
              <a:gd name="connsiteX75-4997" fmla="*/ 5477595 w 6128435"/>
              <a:gd name="connsiteY75-4998" fmla="*/ 3250534 h 6858000"/>
              <a:gd name="connsiteX76-4999" fmla="*/ 5532836 w 6128435"/>
              <a:gd name="connsiteY76-5000" fmla="*/ 3353840 h 6858000"/>
              <a:gd name="connsiteX77-5001" fmla="*/ 5561229 w 6128435"/>
              <a:gd name="connsiteY77-5002" fmla="*/ 3395784 h 6858000"/>
              <a:gd name="connsiteX78-5003" fmla="*/ 5589758 w 6128435"/>
              <a:gd name="connsiteY78-5004" fmla="*/ 3506453 h 6858000"/>
              <a:gd name="connsiteX79-5005" fmla="*/ 5596144 w 6128435"/>
              <a:gd name="connsiteY79-5006" fmla="*/ 3534624 h 6858000"/>
              <a:gd name="connsiteX80-5007" fmla="*/ 5597750 w 6128435"/>
              <a:gd name="connsiteY80-5008" fmla="*/ 3534129 h 6858000"/>
              <a:gd name="connsiteX81-5009" fmla="*/ 5599700 w 6128435"/>
              <a:gd name="connsiteY81-5010" fmla="*/ 3547221 h 6858000"/>
              <a:gd name="connsiteX82-5011" fmla="*/ 5615031 w 6128435"/>
              <a:gd name="connsiteY82-5012" fmla="*/ 3557482 h 6858000"/>
              <a:gd name="connsiteX83-5013" fmla="*/ 5618377 w 6128435"/>
              <a:gd name="connsiteY83-5014" fmla="*/ 3588431 h 6858000"/>
              <a:gd name="connsiteX84-5015" fmla="*/ 5612155 w 6128435"/>
              <a:gd name="connsiteY84-5016" fmla="*/ 3589869 h 6858000"/>
              <a:gd name="connsiteX85-5017" fmla="*/ 5620843 w 6128435"/>
              <a:gd name="connsiteY85-5018" fmla="*/ 3606745 h 6858000"/>
              <a:gd name="connsiteX86-5019" fmla="*/ 5655472 w 6128435"/>
              <a:gd name="connsiteY86-5020" fmla="*/ 3678877 h 6858000"/>
              <a:gd name="connsiteX87-5021" fmla="*/ 5680448 w 6128435"/>
              <a:gd name="connsiteY87-5022" fmla="*/ 3717760 h 6858000"/>
              <a:gd name="connsiteX88-5023" fmla="*/ 5683015 w 6128435"/>
              <a:gd name="connsiteY88-5024" fmla="*/ 3762025 h 6858000"/>
              <a:gd name="connsiteX89-5025" fmla="*/ 5696643 w 6128435"/>
              <a:gd name="connsiteY89-5026" fmla="*/ 3773888 h 6858000"/>
              <a:gd name="connsiteX90-5027" fmla="*/ 5699203 w 6128435"/>
              <a:gd name="connsiteY90-5028" fmla="*/ 3775823 h 6858000"/>
              <a:gd name="connsiteX91-5029" fmla="*/ 5704824 w 6128435"/>
              <a:gd name="connsiteY91-5030" fmla="*/ 3785966 h 6858000"/>
              <a:gd name="connsiteX92-5031" fmla="*/ 5712204 w 6128435"/>
              <a:gd name="connsiteY92-5032" fmla="*/ 3785830 h 6858000"/>
              <a:gd name="connsiteX93-5033" fmla="*/ 5724816 w 6128435"/>
              <a:gd name="connsiteY93-5034" fmla="*/ 3798949 h 6858000"/>
              <a:gd name="connsiteX94-5035" fmla="*/ 5733539 w 6128435"/>
              <a:gd name="connsiteY94-5036" fmla="*/ 3818457 h 6858000"/>
              <a:gd name="connsiteX95-5037" fmla="*/ 5768491 w 6128435"/>
              <a:gd name="connsiteY95-5038" fmla="*/ 3914399 h 6858000"/>
              <a:gd name="connsiteX96-5039" fmla="*/ 5793123 w 6128435"/>
              <a:gd name="connsiteY96-5040" fmla="*/ 3969952 h 6858000"/>
              <a:gd name="connsiteX97-5041" fmla="*/ 5808321 w 6128435"/>
              <a:gd name="connsiteY97-5042" fmla="*/ 3988153 h 6858000"/>
              <a:gd name="connsiteX98-5043" fmla="*/ 5825621 w 6128435"/>
              <a:gd name="connsiteY98-5044" fmla="*/ 4015525 h 6858000"/>
              <a:gd name="connsiteX99-5045" fmla="*/ 5860672 w 6128435"/>
              <a:gd name="connsiteY99-5046" fmla="*/ 4061579 h 6858000"/>
              <a:gd name="connsiteX100-5047" fmla="*/ 5872173 w 6128435"/>
              <a:gd name="connsiteY100-5048" fmla="*/ 4088497 h 6858000"/>
              <a:gd name="connsiteX101-5049" fmla="*/ 5883705 w 6128435"/>
              <a:gd name="connsiteY101-5050" fmla="*/ 4101899 h 6858000"/>
              <a:gd name="connsiteX102-5051" fmla="*/ 5885314 w 6128435"/>
              <a:gd name="connsiteY102-5052" fmla="*/ 4108387 h 6858000"/>
              <a:gd name="connsiteX103-5053" fmla="*/ 5894095 w 6128435"/>
              <a:gd name="connsiteY103-5054" fmla="*/ 4128857 h 6858000"/>
              <a:gd name="connsiteX104-5055" fmla="*/ 5898339 w 6128435"/>
              <a:gd name="connsiteY104-5056" fmla="*/ 4140800 h 6858000"/>
              <a:gd name="connsiteX105-5057" fmla="*/ 5899734 w 6128435"/>
              <a:gd name="connsiteY105-5058" fmla="*/ 4145632 h 6858000"/>
              <a:gd name="connsiteX106-5059" fmla="*/ 5897098 w 6128435"/>
              <a:gd name="connsiteY106-5060" fmla="*/ 4157819 h 6858000"/>
              <a:gd name="connsiteX107-5061" fmla="*/ 5903513 w 6128435"/>
              <a:gd name="connsiteY107-5062" fmla="*/ 4187661 h 6858000"/>
              <a:gd name="connsiteX108-5063" fmla="*/ 5917114 w 6128435"/>
              <a:gd name="connsiteY108-5064" fmla="*/ 4213096 h 6858000"/>
              <a:gd name="connsiteX109-5065" fmla="*/ 5921153 w 6128435"/>
              <a:gd name="connsiteY109-5066" fmla="*/ 4236222 h 6858000"/>
              <a:gd name="connsiteX110-5067" fmla="*/ 5924233 w 6128435"/>
              <a:gd name="connsiteY110-5068" fmla="*/ 4242060 h 6858000"/>
              <a:gd name="connsiteX111-5069" fmla="*/ 5928910 w 6128435"/>
              <a:gd name="connsiteY111-5070" fmla="*/ 4300973 h 6858000"/>
              <a:gd name="connsiteX112-5071" fmla="*/ 5939320 w 6128435"/>
              <a:gd name="connsiteY112-5072" fmla="*/ 4340435 h 6858000"/>
              <a:gd name="connsiteX113-5073" fmla="*/ 5946705 w 6128435"/>
              <a:gd name="connsiteY113-5074" fmla="*/ 4428051 h 6858000"/>
              <a:gd name="connsiteX114-5075" fmla="*/ 5949261 w 6128435"/>
              <a:gd name="connsiteY114-5076" fmla="*/ 4449185 h 6858000"/>
              <a:gd name="connsiteX115-5077" fmla="*/ 5957504 w 6128435"/>
              <a:gd name="connsiteY115-5078" fmla="*/ 4465911 h 6858000"/>
              <a:gd name="connsiteX116-5079" fmla="*/ 5964689 w 6128435"/>
              <a:gd name="connsiteY116-5080" fmla="*/ 4468532 h 6858000"/>
              <a:gd name="connsiteX117-5081" fmla="*/ 5967062 w 6128435"/>
              <a:gd name="connsiteY117-5082" fmla="*/ 4479923 h 6858000"/>
              <a:gd name="connsiteX118-5083" fmla="*/ 5968960 w 6128435"/>
              <a:gd name="connsiteY118-5084" fmla="*/ 4482655 h 6858000"/>
              <a:gd name="connsiteX119-5085" fmla="*/ 5978567 w 6128435"/>
              <a:gd name="connsiteY119-5086" fmla="*/ 4498605 h 6858000"/>
              <a:gd name="connsiteX120-5087" fmla="*/ 5980106 w 6128435"/>
              <a:gd name="connsiteY120-5088" fmla="*/ 4585087 h 6858000"/>
              <a:gd name="connsiteX121-5089" fmla="*/ 5998138 w 6128435"/>
              <a:gd name="connsiteY121-5090" fmla="*/ 4697518 h 6858000"/>
              <a:gd name="connsiteX122-5091" fmla="*/ 6013516 w 6128435"/>
              <a:gd name="connsiteY122-5092" fmla="*/ 4786619 h 6858000"/>
              <a:gd name="connsiteX123-5093" fmla="*/ 6025404 w 6128435"/>
              <a:gd name="connsiteY123-5094" fmla="*/ 4858148 h 6858000"/>
              <a:gd name="connsiteX124-5095" fmla="*/ 6007749 w 6128435"/>
              <a:gd name="connsiteY124-5096" fmla="*/ 4964715 h 6858000"/>
              <a:gd name="connsiteX125-5097" fmla="*/ 6005269 w 6128435"/>
              <a:gd name="connsiteY125-5098" fmla="*/ 5150567 h 6858000"/>
              <a:gd name="connsiteX126-5099" fmla="*/ 6001127 w 6128435"/>
              <a:gd name="connsiteY126-5100" fmla="*/ 5164609 h 6858000"/>
              <a:gd name="connsiteX127-5101" fmla="*/ 5996647 w 6128435"/>
              <a:gd name="connsiteY127-5102" fmla="*/ 5185640 h 6858000"/>
              <a:gd name="connsiteX128-5103" fmla="*/ 5998514 w 6128435"/>
              <a:gd name="connsiteY128-5104" fmla="*/ 5189673 h 6858000"/>
              <a:gd name="connsiteX129-5105" fmla="*/ 5995970 w 6128435"/>
              <a:gd name="connsiteY129-5106" fmla="*/ 5221547 h 6858000"/>
              <a:gd name="connsiteX130-5107" fmla="*/ 5997218 w 6128435"/>
              <a:gd name="connsiteY130-5108" fmla="*/ 5222031 h 6858000"/>
              <a:gd name="connsiteX131-5109" fmla="*/ 6002116 w 6128435"/>
              <a:gd name="connsiteY131-5110" fmla="*/ 5231223 h 6858000"/>
              <a:gd name="connsiteX132-5111" fmla="*/ 6008541 w 6128435"/>
              <a:gd name="connsiteY132-5112" fmla="*/ 5248680 h 6858000"/>
              <a:gd name="connsiteX133-5113" fmla="*/ 6039260 w 6128435"/>
              <a:gd name="connsiteY133-5114" fmla="*/ 5289518 h 6858000"/>
              <a:gd name="connsiteX134-5115" fmla="*/ 6036748 w 6128435"/>
              <a:gd name="connsiteY134-5116" fmla="*/ 5322752 h 6858000"/>
              <a:gd name="connsiteX135-5117" fmla="*/ 6036943 w 6128435"/>
              <a:gd name="connsiteY135-5118" fmla="*/ 5329480 h 6858000"/>
              <a:gd name="connsiteX136-5119" fmla="*/ 6037236 w 6128435"/>
              <a:gd name="connsiteY136-5120" fmla="*/ 5329634 h 6858000"/>
              <a:gd name="connsiteX137-5121" fmla="*/ 6038019 w 6128435"/>
              <a:gd name="connsiteY137-5122" fmla="*/ 5336764 h 6858000"/>
              <a:gd name="connsiteX138-5123" fmla="*/ 6037298 w 6128435"/>
              <a:gd name="connsiteY138-5124" fmla="*/ 5341753 h 6858000"/>
              <a:gd name="connsiteX139-5125" fmla="*/ 6037677 w 6128435"/>
              <a:gd name="connsiteY139-5126" fmla="*/ 5354807 h 6858000"/>
              <a:gd name="connsiteX140-5127" fmla="*/ 6039728 w 6128435"/>
              <a:gd name="connsiteY140-5128" fmla="*/ 5359416 h 6858000"/>
              <a:gd name="connsiteX141-5129" fmla="*/ 6043311 w 6128435"/>
              <a:gd name="connsiteY141-5130" fmla="*/ 5361407 h 6858000"/>
              <a:gd name="connsiteX142-5131" fmla="*/ 6042954 w 6128435"/>
              <a:gd name="connsiteY142-5132" fmla="*/ 5362576 h 6858000"/>
              <a:gd name="connsiteX143-5133" fmla="*/ 6053435 w 6128435"/>
              <a:gd name="connsiteY143-5134" fmla="*/ 5387547 h 6858000"/>
              <a:gd name="connsiteX144-5135" fmla="*/ 6065933 w 6128435"/>
              <a:gd name="connsiteY144-5136" fmla="*/ 5443002 h 6858000"/>
              <a:gd name="connsiteX145-5137" fmla="*/ 6068640 w 6128435"/>
              <a:gd name="connsiteY145-5138" fmla="*/ 5474503 h 6858000"/>
              <a:gd name="connsiteX146-5139" fmla="*/ 6080922 w 6128435"/>
              <a:gd name="connsiteY146-5140" fmla="*/ 5561070 h 6858000"/>
              <a:gd name="connsiteX147-5141" fmla="*/ 6096949 w 6128435"/>
              <a:gd name="connsiteY147-5142" fmla="*/ 5648179 h 6858000"/>
              <a:gd name="connsiteX148-5143" fmla="*/ 6125703 w 6128435"/>
              <a:gd name="connsiteY148-5144" fmla="*/ 5692894 h 6858000"/>
              <a:gd name="connsiteX149-5145" fmla="*/ 6126670 w 6128435"/>
              <a:gd name="connsiteY149-5146" fmla="*/ 5697882 h 6858000"/>
              <a:gd name="connsiteX150-5147" fmla="*/ 6124061 w 6128435"/>
              <a:gd name="connsiteY150-5148" fmla="*/ 5710294 h 6858000"/>
              <a:gd name="connsiteX151-5149" fmla="*/ 6122213 w 6128435"/>
              <a:gd name="connsiteY151-5150" fmla="*/ 5714762 h 6858000"/>
              <a:gd name="connsiteX152-5151" fmla="*/ 6121353 w 6128435"/>
              <a:gd name="connsiteY152-5152" fmla="*/ 5721725 h 6858000"/>
              <a:gd name="connsiteX153-5153" fmla="*/ 6121607 w 6128435"/>
              <a:gd name="connsiteY153-5154" fmla="*/ 5721959 h 6858000"/>
              <a:gd name="connsiteX154-5155" fmla="*/ 6120262 w 6128435"/>
              <a:gd name="connsiteY154-5156" fmla="*/ 5728358 h 6858000"/>
              <a:gd name="connsiteX155-5157" fmla="*/ 6110194 w 6128435"/>
              <a:gd name="connsiteY155-5158" fmla="*/ 5758853 h 6858000"/>
              <a:gd name="connsiteX156-5159" fmla="*/ 6127519 w 6128435"/>
              <a:gd name="connsiteY156-5160" fmla="*/ 5865775 h 6858000"/>
              <a:gd name="connsiteX157-5161" fmla="*/ 6128435 w 6128435"/>
              <a:gd name="connsiteY157-5162" fmla="*/ 5870164 h 6858000"/>
              <a:gd name="connsiteX158-5163" fmla="*/ 6119217 w 6128435"/>
              <a:gd name="connsiteY158-5164" fmla="*/ 5888542 h 6858000"/>
              <a:gd name="connsiteX159-5165" fmla="*/ 6115966 w 6128435"/>
              <a:gd name="connsiteY159-5166" fmla="*/ 5898387 h 6858000"/>
              <a:gd name="connsiteX160-5167" fmla="*/ 6111924 w 6128435"/>
              <a:gd name="connsiteY160-5168" fmla="*/ 5900444 h 6858000"/>
              <a:gd name="connsiteX161-5169" fmla="*/ 6108716 w 6128435"/>
              <a:gd name="connsiteY161-5170" fmla="*/ 5915345 h 6858000"/>
              <a:gd name="connsiteX162-5171" fmla="*/ 6109524 w 6128435"/>
              <a:gd name="connsiteY162-5172" fmla="*/ 5917328 h 6858000"/>
              <a:gd name="connsiteX163-5173" fmla="*/ 6102493 w 6128435"/>
              <a:gd name="connsiteY163-5174" fmla="*/ 5928602 h 6858000"/>
              <a:gd name="connsiteX164-5175" fmla="*/ 6056863 w 6128435"/>
              <a:gd name="connsiteY164-5176" fmla="*/ 6000643 h 6858000"/>
              <a:gd name="connsiteX165-5177" fmla="*/ 6045436 w 6128435"/>
              <a:gd name="connsiteY165-5178" fmla="*/ 6124480 h 6858000"/>
              <a:gd name="connsiteX166-5179" fmla="*/ 6030489 w 6128435"/>
              <a:gd name="connsiteY166-5180" fmla="*/ 6317666 h 6858000"/>
              <a:gd name="connsiteX167-5181" fmla="*/ 6007492 w 6128435"/>
              <a:gd name="connsiteY167-5182" fmla="*/ 6440818 h 6858000"/>
              <a:gd name="connsiteX168-5183" fmla="*/ 6009467 w 6128435"/>
              <a:gd name="connsiteY168-5184" fmla="*/ 6487076 h 6858000"/>
              <a:gd name="connsiteX169-5185" fmla="*/ 5995064 w 6128435"/>
              <a:gd name="connsiteY169-5186" fmla="*/ 6540791 h 6858000"/>
              <a:gd name="connsiteX170-5187" fmla="*/ 5996309 w 6128435"/>
              <a:gd name="connsiteY170-5188" fmla="*/ 6543961 h 6858000"/>
              <a:gd name="connsiteX171-5189" fmla="*/ 5996048 w 6128435"/>
              <a:gd name="connsiteY171-5190" fmla="*/ 6555444 h 6858000"/>
              <a:gd name="connsiteX172-5191" fmla="*/ 6002524 w 6128435"/>
              <a:gd name="connsiteY172-5192" fmla="*/ 6560188 h 6858000"/>
              <a:gd name="connsiteX173-5193" fmla="*/ 6006823 w 6128435"/>
              <a:gd name="connsiteY173-5194" fmla="*/ 6578546 h 6858000"/>
              <a:gd name="connsiteX174-5195" fmla="*/ 6004510 w 6128435"/>
              <a:gd name="connsiteY174-5196" fmla="*/ 6599256 h 6858000"/>
              <a:gd name="connsiteX175-5197" fmla="*/ 5986207 w 6128435"/>
              <a:gd name="connsiteY175-5198" fmla="*/ 6695855 h 6858000"/>
              <a:gd name="connsiteX176-5199" fmla="*/ 5979428 w 6128435"/>
              <a:gd name="connsiteY176-5200" fmla="*/ 6754678 h 6858000"/>
              <a:gd name="connsiteX177-5201" fmla="*/ 5983398 w 6128435"/>
              <a:gd name="connsiteY177-5202" fmla="*/ 6778641 h 6858000"/>
              <a:gd name="connsiteX178-5203" fmla="*/ 5984543 w 6128435"/>
              <a:gd name="connsiteY178-5204" fmla="*/ 6811016 h 6858000"/>
              <a:gd name="connsiteX179-5205" fmla="*/ 5981802 w 6128435"/>
              <a:gd name="connsiteY179-5206" fmla="*/ 6838578 h 6858000"/>
              <a:gd name="connsiteX180-5207" fmla="*/ 5979671 w 6128435"/>
              <a:gd name="connsiteY180-5208" fmla="*/ 6858000 h 6858000"/>
              <a:gd name="connsiteX181-5209" fmla="*/ 0 w 6128435"/>
              <a:gd name="connsiteY181-5210" fmla="*/ 6858000 h 6858000"/>
              <a:gd name="connsiteX182-5211" fmla="*/ 0 w 6128435"/>
              <a:gd name="connsiteY182-5212" fmla="*/ 0 h 6858000"/>
              <a:gd name="connsiteX0-5213" fmla="*/ 0 w 6128435"/>
              <a:gd name="connsiteY0-5214" fmla="*/ 0 h 6858000"/>
              <a:gd name="connsiteX1-5215" fmla="*/ 4965888 w 6128435"/>
              <a:gd name="connsiteY1-5216" fmla="*/ 0 h 6858000"/>
              <a:gd name="connsiteX2-5217" fmla="*/ 4967767 w 6128435"/>
              <a:gd name="connsiteY2-5218" fmla="*/ 7930 h 6858000"/>
              <a:gd name="connsiteX3-5219" fmla="*/ 4979444 w 6128435"/>
              <a:gd name="connsiteY3-5220" fmla="*/ 43921 h 6858000"/>
              <a:gd name="connsiteX4-5221" fmla="*/ 5021173 w 6128435"/>
              <a:gd name="connsiteY4-5222" fmla="*/ 123738 h 6858000"/>
              <a:gd name="connsiteX5-5223" fmla="*/ 5075458 w 6128435"/>
              <a:gd name="connsiteY5-5224" fmla="*/ 264355 h 6858000"/>
              <a:gd name="connsiteX6-5225" fmla="*/ 5081175 w 6128435"/>
              <a:gd name="connsiteY6-5226" fmla="*/ 277448 h 6858000"/>
              <a:gd name="connsiteX7-5227" fmla="*/ 5097011 w 6128435"/>
              <a:gd name="connsiteY7-5228" fmla="*/ 355616 h 6858000"/>
              <a:gd name="connsiteX8-5229" fmla="*/ 5130982 w 6128435"/>
              <a:gd name="connsiteY8-5230" fmla="*/ 412030 h 6858000"/>
              <a:gd name="connsiteX9-5231" fmla="*/ 5153000 w 6128435"/>
              <a:gd name="connsiteY9-5232" fmla="*/ 507134 h 6858000"/>
              <a:gd name="connsiteX10-5233" fmla="*/ 5171282 w 6128435"/>
              <a:gd name="connsiteY10-5234" fmla="*/ 602071 h 6858000"/>
              <a:gd name="connsiteX11-5235" fmla="*/ 5176196 w 6128435"/>
              <a:gd name="connsiteY11-5236" fmla="*/ 636822 h 6858000"/>
              <a:gd name="connsiteX12-5237" fmla="*/ 5201957 w 6128435"/>
              <a:gd name="connsiteY12-5238" fmla="*/ 736835 h 6858000"/>
              <a:gd name="connsiteX13-5239" fmla="*/ 5185452 w 6128435"/>
              <a:gd name="connsiteY13-5240" fmla="*/ 745392 h 6858000"/>
              <a:gd name="connsiteX14-5241" fmla="*/ 5189051 w 6128435"/>
              <a:gd name="connsiteY14-5242" fmla="*/ 782518 h 6858000"/>
              <a:gd name="connsiteX15-5243" fmla="*/ 5210428 w 6128435"/>
              <a:gd name="connsiteY15-5244" fmla="*/ 815772 h 6858000"/>
              <a:gd name="connsiteX16-5245" fmla="*/ 5221088 w 6128435"/>
              <a:gd name="connsiteY16-5246" fmla="*/ 860193 h 6858000"/>
              <a:gd name="connsiteX17-5247" fmla="*/ 5227653 w 6128435"/>
              <a:gd name="connsiteY17-5248" fmla="*/ 886709 h 6858000"/>
              <a:gd name="connsiteX18-5249" fmla="*/ 5230806 w 6128435"/>
              <a:gd name="connsiteY18-5250" fmla="*/ 961354 h 6858000"/>
              <a:gd name="connsiteX19-5251" fmla="*/ 5201018 w 6128435"/>
              <a:gd name="connsiteY19-5252" fmla="*/ 1095027 h 6858000"/>
              <a:gd name="connsiteX20-5253" fmla="*/ 5202153 w 6128435"/>
              <a:gd name="connsiteY20-5254" fmla="*/ 1133224 h 6858000"/>
              <a:gd name="connsiteX21-5255" fmla="*/ 5207370 w 6128435"/>
              <a:gd name="connsiteY21-5256" fmla="*/ 1138097 h 6858000"/>
              <a:gd name="connsiteX22-5257" fmla="*/ 5189234 w 6128435"/>
              <a:gd name="connsiteY22-5258" fmla="*/ 1193495 h 6858000"/>
              <a:gd name="connsiteX23-5259" fmla="*/ 5202769 w 6128435"/>
              <a:gd name="connsiteY23-5260" fmla="*/ 1269450 h 6858000"/>
              <a:gd name="connsiteX24-5261" fmla="*/ 5225968 w 6128435"/>
              <a:gd name="connsiteY24-5262" fmla="*/ 1357994 h 6858000"/>
              <a:gd name="connsiteX25-5263" fmla="*/ 5233819 w 6128435"/>
              <a:gd name="connsiteY25-5264" fmla="*/ 1380922 h 6858000"/>
              <a:gd name="connsiteX26-5265" fmla="*/ 5237226 w 6128435"/>
              <a:gd name="connsiteY26-5266" fmla="*/ 1441327 h 6858000"/>
              <a:gd name="connsiteX27-5267" fmla="*/ 5244434 w 6128435"/>
              <a:gd name="connsiteY27-5268" fmla="*/ 1580810 h 6858000"/>
              <a:gd name="connsiteX28-5269" fmla="*/ 5251453 w 6128435"/>
              <a:gd name="connsiteY28-5270" fmla="*/ 1583934 h 6858000"/>
              <a:gd name="connsiteX29-5271" fmla="*/ 5253136 w 6128435"/>
              <a:gd name="connsiteY29-5272" fmla="*/ 1595457 h 6858000"/>
              <a:gd name="connsiteX30-5273" fmla="*/ 5254863 w 6128435"/>
              <a:gd name="connsiteY30-5274" fmla="*/ 1598311 h 6858000"/>
              <a:gd name="connsiteX31-5275" fmla="*/ 5263491 w 6128435"/>
              <a:gd name="connsiteY31-5276" fmla="*/ 1642938 h 6858000"/>
              <a:gd name="connsiteX32-5277" fmla="*/ 5261314 w 6128435"/>
              <a:gd name="connsiteY32-5278" fmla="*/ 1689177 h 6858000"/>
              <a:gd name="connsiteX33-5279" fmla="*/ 5259788 w 6128435"/>
              <a:gd name="connsiteY33-5280" fmla="*/ 1768516 h 6858000"/>
              <a:gd name="connsiteX34-5281" fmla="*/ 5272526 w 6128435"/>
              <a:gd name="connsiteY34-5282" fmla="*/ 1936940 h 6858000"/>
              <a:gd name="connsiteX35-5283" fmla="*/ 5252592 w 6128435"/>
              <a:gd name="connsiteY35-5284" fmla="*/ 2092210 h 6858000"/>
              <a:gd name="connsiteX36-5285" fmla="*/ 5264303 w 6128435"/>
              <a:gd name="connsiteY36-5286" fmla="*/ 2225157 h 6858000"/>
              <a:gd name="connsiteX37-5287" fmla="*/ 5254949 w 6128435"/>
              <a:gd name="connsiteY37-5288" fmla="*/ 2236160 h 6858000"/>
              <a:gd name="connsiteX38-5289" fmla="*/ 5250104 w 6128435"/>
              <a:gd name="connsiteY38-5290" fmla="*/ 2249166 h 6858000"/>
              <a:gd name="connsiteX39-5291" fmla="*/ 5251214 w 6128435"/>
              <a:gd name="connsiteY39-5292" fmla="*/ 2250944 h 6858000"/>
              <a:gd name="connsiteX40-5293" fmla="*/ 5250644 w 6128435"/>
              <a:gd name="connsiteY40-5294" fmla="*/ 2266619 h 6858000"/>
              <a:gd name="connsiteX41-5295" fmla="*/ 5247111 w 6128435"/>
              <a:gd name="connsiteY41-5296" fmla="*/ 2269679 h 6858000"/>
              <a:gd name="connsiteX42-5297" fmla="*/ 5245653 w 6128435"/>
              <a:gd name="connsiteY42-5298" fmla="*/ 2280317 h 6858000"/>
              <a:gd name="connsiteX43-5299" fmla="*/ 5239901 w 6128435"/>
              <a:gd name="connsiteY43-5300" fmla="*/ 2300961 h 6858000"/>
              <a:gd name="connsiteX44-5301" fmla="*/ 5241522 w 6128435"/>
              <a:gd name="connsiteY44-5302" fmla="*/ 2305114 h 6858000"/>
              <a:gd name="connsiteX45-5303" fmla="*/ 5237050 w 6128435"/>
              <a:gd name="connsiteY45-5304" fmla="*/ 2336703 h 6858000"/>
              <a:gd name="connsiteX46-5305" fmla="*/ 5238267 w 6128435"/>
              <a:gd name="connsiteY46-5306" fmla="*/ 2337277 h 6858000"/>
              <a:gd name="connsiteX47-5307" fmla="*/ 5242602 w 6128435"/>
              <a:gd name="connsiteY47-5308" fmla="*/ 2346782 h 6858000"/>
              <a:gd name="connsiteX48-5309" fmla="*/ 5247963 w 6128435"/>
              <a:gd name="connsiteY48-5310" fmla="*/ 2364638 h 6858000"/>
              <a:gd name="connsiteX49-5311" fmla="*/ 5271650 w 6128435"/>
              <a:gd name="connsiteY49-5312" fmla="*/ 2440467 h 6858000"/>
              <a:gd name="connsiteX50-5313" fmla="*/ 5271438 w 6128435"/>
              <a:gd name="connsiteY50-5314" fmla="*/ 2447186 h 6858000"/>
              <a:gd name="connsiteX51-5315" fmla="*/ 5271722 w 6128435"/>
              <a:gd name="connsiteY51-5316" fmla="*/ 2447359 h 6858000"/>
              <a:gd name="connsiteX52-5317" fmla="*/ 5272069 w 6128435"/>
              <a:gd name="connsiteY52-5318" fmla="*/ 2454523 h 6858000"/>
              <a:gd name="connsiteX53-5319" fmla="*/ 5271049 w 6128435"/>
              <a:gd name="connsiteY53-5320" fmla="*/ 2459442 h 6858000"/>
              <a:gd name="connsiteX54-5321" fmla="*/ 5270636 w 6128435"/>
              <a:gd name="connsiteY54-5322" fmla="*/ 2472481 h 6858000"/>
              <a:gd name="connsiteX55-5323" fmla="*/ 5307538 w 6128435"/>
              <a:gd name="connsiteY55-5324" fmla="*/ 2514685 h 6858000"/>
              <a:gd name="connsiteX56-5325" fmla="*/ 5337604 w 6128435"/>
              <a:gd name="connsiteY56-5326" fmla="*/ 2597632 h 6858000"/>
              <a:gd name="connsiteX57-5327" fmla="*/ 5407503 w 6128435"/>
              <a:gd name="connsiteY57-5328" fmla="*/ 2786290 h 6858000"/>
              <a:gd name="connsiteX58-5329" fmla="*/ 5407356 w 6128435"/>
              <a:gd name="connsiteY58-5330" fmla="*/ 2787545 h 6858000"/>
              <a:gd name="connsiteX59-5331" fmla="*/ 5411130 w 6128435"/>
              <a:gd name="connsiteY59-5332" fmla="*/ 2788640 h 6858000"/>
              <a:gd name="connsiteX60-5333" fmla="*/ 5416439 w 6128435"/>
              <a:gd name="connsiteY60-5334" fmla="*/ 2805666 h 6858000"/>
              <a:gd name="connsiteX61-5335" fmla="*/ 5416589 w 6128435"/>
              <a:gd name="connsiteY61-5336" fmla="*/ 2810822 h 6858000"/>
              <a:gd name="connsiteX62-5337" fmla="*/ 5418542 w 6128435"/>
              <a:gd name="connsiteY62-5338" fmla="*/ 2817745 h 6858000"/>
              <a:gd name="connsiteX63-5339" fmla="*/ 5418847 w 6128435"/>
              <a:gd name="connsiteY63-5340" fmla="*/ 2817825 h 6858000"/>
              <a:gd name="connsiteX64-5341" fmla="*/ 5423364 w 6128435"/>
              <a:gd name="connsiteY64-5342" fmla="*/ 2858292 h 6858000"/>
              <a:gd name="connsiteX65-5343" fmla="*/ 5479298 w 6128435"/>
              <a:gd name="connsiteY65-5344" fmla="*/ 2947791 h 6858000"/>
              <a:gd name="connsiteX66-5345" fmla="*/ 5481770 w 6128435"/>
              <a:gd name="connsiteY66-5346" fmla="*/ 2951352 h 6858000"/>
              <a:gd name="connsiteX67-5347" fmla="*/ 5481013 w 6128435"/>
              <a:gd name="connsiteY67-5348" fmla="*/ 2973461 h 6858000"/>
              <a:gd name="connsiteX68-5349" fmla="*/ 5482045 w 6128435"/>
              <a:gd name="connsiteY68-5350" fmla="*/ 2984371 h 6858000"/>
              <a:gd name="connsiteX69-5351" fmla="*/ 5479405 w 6128435"/>
              <a:gd name="connsiteY69-5352" fmla="*/ 2988507 h 6858000"/>
              <a:gd name="connsiteX70-5353" fmla="*/ 5482415 w 6128435"/>
              <a:gd name="connsiteY70-5354" fmla="*/ 3004079 h 6858000"/>
              <a:gd name="connsiteX71-5355" fmla="*/ 5483865 w 6128435"/>
              <a:gd name="connsiteY71-5356" fmla="*/ 3005467 h 6858000"/>
              <a:gd name="connsiteX72-5357" fmla="*/ 5482236 w 6128435"/>
              <a:gd name="connsiteY72-5358" fmla="*/ 3019791 h 6858000"/>
              <a:gd name="connsiteX73-5359" fmla="*/ 5475895 w 6128435"/>
              <a:gd name="connsiteY73-5360" fmla="*/ 3033578 h 6858000"/>
              <a:gd name="connsiteX74-5361" fmla="*/ 5477595 w 6128435"/>
              <a:gd name="connsiteY74-5362" fmla="*/ 3250534 h 6858000"/>
              <a:gd name="connsiteX75-5363" fmla="*/ 5532836 w 6128435"/>
              <a:gd name="connsiteY75-5364" fmla="*/ 3353840 h 6858000"/>
              <a:gd name="connsiteX76-5365" fmla="*/ 5561229 w 6128435"/>
              <a:gd name="connsiteY76-5366" fmla="*/ 3395784 h 6858000"/>
              <a:gd name="connsiteX77-5367" fmla="*/ 5589758 w 6128435"/>
              <a:gd name="connsiteY77-5368" fmla="*/ 3506453 h 6858000"/>
              <a:gd name="connsiteX78-5369" fmla="*/ 5596144 w 6128435"/>
              <a:gd name="connsiteY78-5370" fmla="*/ 3534624 h 6858000"/>
              <a:gd name="connsiteX79-5371" fmla="*/ 5597750 w 6128435"/>
              <a:gd name="connsiteY79-5372" fmla="*/ 3534129 h 6858000"/>
              <a:gd name="connsiteX80-5373" fmla="*/ 5599700 w 6128435"/>
              <a:gd name="connsiteY80-5374" fmla="*/ 3547221 h 6858000"/>
              <a:gd name="connsiteX81-5375" fmla="*/ 5615031 w 6128435"/>
              <a:gd name="connsiteY81-5376" fmla="*/ 3557482 h 6858000"/>
              <a:gd name="connsiteX82-5377" fmla="*/ 5618377 w 6128435"/>
              <a:gd name="connsiteY82-5378" fmla="*/ 3588431 h 6858000"/>
              <a:gd name="connsiteX83-5379" fmla="*/ 5612155 w 6128435"/>
              <a:gd name="connsiteY83-5380" fmla="*/ 3589869 h 6858000"/>
              <a:gd name="connsiteX84-5381" fmla="*/ 5620843 w 6128435"/>
              <a:gd name="connsiteY84-5382" fmla="*/ 3606745 h 6858000"/>
              <a:gd name="connsiteX85-5383" fmla="*/ 5655472 w 6128435"/>
              <a:gd name="connsiteY85-5384" fmla="*/ 3678877 h 6858000"/>
              <a:gd name="connsiteX86-5385" fmla="*/ 5680448 w 6128435"/>
              <a:gd name="connsiteY86-5386" fmla="*/ 3717760 h 6858000"/>
              <a:gd name="connsiteX87-5387" fmla="*/ 5683015 w 6128435"/>
              <a:gd name="connsiteY87-5388" fmla="*/ 3762025 h 6858000"/>
              <a:gd name="connsiteX88-5389" fmla="*/ 5696643 w 6128435"/>
              <a:gd name="connsiteY88-5390" fmla="*/ 3773888 h 6858000"/>
              <a:gd name="connsiteX89-5391" fmla="*/ 5699203 w 6128435"/>
              <a:gd name="connsiteY89-5392" fmla="*/ 3775823 h 6858000"/>
              <a:gd name="connsiteX90-5393" fmla="*/ 5704824 w 6128435"/>
              <a:gd name="connsiteY90-5394" fmla="*/ 3785966 h 6858000"/>
              <a:gd name="connsiteX91-5395" fmla="*/ 5712204 w 6128435"/>
              <a:gd name="connsiteY91-5396" fmla="*/ 3785830 h 6858000"/>
              <a:gd name="connsiteX92-5397" fmla="*/ 5724816 w 6128435"/>
              <a:gd name="connsiteY92-5398" fmla="*/ 3798949 h 6858000"/>
              <a:gd name="connsiteX93-5399" fmla="*/ 5733539 w 6128435"/>
              <a:gd name="connsiteY93-5400" fmla="*/ 3818457 h 6858000"/>
              <a:gd name="connsiteX94-5401" fmla="*/ 5768491 w 6128435"/>
              <a:gd name="connsiteY94-5402" fmla="*/ 3914399 h 6858000"/>
              <a:gd name="connsiteX95-5403" fmla="*/ 5793123 w 6128435"/>
              <a:gd name="connsiteY95-5404" fmla="*/ 3969952 h 6858000"/>
              <a:gd name="connsiteX96-5405" fmla="*/ 5808321 w 6128435"/>
              <a:gd name="connsiteY96-5406" fmla="*/ 3988153 h 6858000"/>
              <a:gd name="connsiteX97-5407" fmla="*/ 5825621 w 6128435"/>
              <a:gd name="connsiteY97-5408" fmla="*/ 4015525 h 6858000"/>
              <a:gd name="connsiteX98-5409" fmla="*/ 5860672 w 6128435"/>
              <a:gd name="connsiteY98-5410" fmla="*/ 4061579 h 6858000"/>
              <a:gd name="connsiteX99-5411" fmla="*/ 5872173 w 6128435"/>
              <a:gd name="connsiteY99-5412" fmla="*/ 4088497 h 6858000"/>
              <a:gd name="connsiteX100-5413" fmla="*/ 5883705 w 6128435"/>
              <a:gd name="connsiteY100-5414" fmla="*/ 4101899 h 6858000"/>
              <a:gd name="connsiteX101-5415" fmla="*/ 5885314 w 6128435"/>
              <a:gd name="connsiteY101-5416" fmla="*/ 4108387 h 6858000"/>
              <a:gd name="connsiteX102-5417" fmla="*/ 5894095 w 6128435"/>
              <a:gd name="connsiteY102-5418" fmla="*/ 4128857 h 6858000"/>
              <a:gd name="connsiteX103-5419" fmla="*/ 5898339 w 6128435"/>
              <a:gd name="connsiteY103-5420" fmla="*/ 4140800 h 6858000"/>
              <a:gd name="connsiteX104-5421" fmla="*/ 5899734 w 6128435"/>
              <a:gd name="connsiteY104-5422" fmla="*/ 4145632 h 6858000"/>
              <a:gd name="connsiteX105-5423" fmla="*/ 5897098 w 6128435"/>
              <a:gd name="connsiteY105-5424" fmla="*/ 4157819 h 6858000"/>
              <a:gd name="connsiteX106-5425" fmla="*/ 5903513 w 6128435"/>
              <a:gd name="connsiteY106-5426" fmla="*/ 4187661 h 6858000"/>
              <a:gd name="connsiteX107-5427" fmla="*/ 5917114 w 6128435"/>
              <a:gd name="connsiteY107-5428" fmla="*/ 4213096 h 6858000"/>
              <a:gd name="connsiteX108-5429" fmla="*/ 5921153 w 6128435"/>
              <a:gd name="connsiteY108-5430" fmla="*/ 4236222 h 6858000"/>
              <a:gd name="connsiteX109-5431" fmla="*/ 5924233 w 6128435"/>
              <a:gd name="connsiteY109-5432" fmla="*/ 4242060 h 6858000"/>
              <a:gd name="connsiteX110-5433" fmla="*/ 5928910 w 6128435"/>
              <a:gd name="connsiteY110-5434" fmla="*/ 4300973 h 6858000"/>
              <a:gd name="connsiteX111-5435" fmla="*/ 5939320 w 6128435"/>
              <a:gd name="connsiteY111-5436" fmla="*/ 4340435 h 6858000"/>
              <a:gd name="connsiteX112-5437" fmla="*/ 5946705 w 6128435"/>
              <a:gd name="connsiteY112-5438" fmla="*/ 4428051 h 6858000"/>
              <a:gd name="connsiteX113-5439" fmla="*/ 5949261 w 6128435"/>
              <a:gd name="connsiteY113-5440" fmla="*/ 4449185 h 6858000"/>
              <a:gd name="connsiteX114-5441" fmla="*/ 5957504 w 6128435"/>
              <a:gd name="connsiteY114-5442" fmla="*/ 4465911 h 6858000"/>
              <a:gd name="connsiteX115-5443" fmla="*/ 5964689 w 6128435"/>
              <a:gd name="connsiteY115-5444" fmla="*/ 4468532 h 6858000"/>
              <a:gd name="connsiteX116-5445" fmla="*/ 5967062 w 6128435"/>
              <a:gd name="connsiteY116-5446" fmla="*/ 4479923 h 6858000"/>
              <a:gd name="connsiteX117-5447" fmla="*/ 5968960 w 6128435"/>
              <a:gd name="connsiteY117-5448" fmla="*/ 4482655 h 6858000"/>
              <a:gd name="connsiteX118-5449" fmla="*/ 5978567 w 6128435"/>
              <a:gd name="connsiteY118-5450" fmla="*/ 4498605 h 6858000"/>
              <a:gd name="connsiteX119-5451" fmla="*/ 5980106 w 6128435"/>
              <a:gd name="connsiteY119-5452" fmla="*/ 4585087 h 6858000"/>
              <a:gd name="connsiteX120-5453" fmla="*/ 5998138 w 6128435"/>
              <a:gd name="connsiteY120-5454" fmla="*/ 4697518 h 6858000"/>
              <a:gd name="connsiteX121-5455" fmla="*/ 6013516 w 6128435"/>
              <a:gd name="connsiteY121-5456" fmla="*/ 4786619 h 6858000"/>
              <a:gd name="connsiteX122-5457" fmla="*/ 6025404 w 6128435"/>
              <a:gd name="connsiteY122-5458" fmla="*/ 4858148 h 6858000"/>
              <a:gd name="connsiteX123-5459" fmla="*/ 6007749 w 6128435"/>
              <a:gd name="connsiteY123-5460" fmla="*/ 4964715 h 6858000"/>
              <a:gd name="connsiteX124-5461" fmla="*/ 6005269 w 6128435"/>
              <a:gd name="connsiteY124-5462" fmla="*/ 5150567 h 6858000"/>
              <a:gd name="connsiteX125-5463" fmla="*/ 6001127 w 6128435"/>
              <a:gd name="connsiteY125-5464" fmla="*/ 5164609 h 6858000"/>
              <a:gd name="connsiteX126-5465" fmla="*/ 5996647 w 6128435"/>
              <a:gd name="connsiteY126-5466" fmla="*/ 5185640 h 6858000"/>
              <a:gd name="connsiteX127-5467" fmla="*/ 5998514 w 6128435"/>
              <a:gd name="connsiteY127-5468" fmla="*/ 5189673 h 6858000"/>
              <a:gd name="connsiteX128-5469" fmla="*/ 5995970 w 6128435"/>
              <a:gd name="connsiteY128-5470" fmla="*/ 5221547 h 6858000"/>
              <a:gd name="connsiteX129-5471" fmla="*/ 5997218 w 6128435"/>
              <a:gd name="connsiteY129-5472" fmla="*/ 5222031 h 6858000"/>
              <a:gd name="connsiteX130-5473" fmla="*/ 6002116 w 6128435"/>
              <a:gd name="connsiteY130-5474" fmla="*/ 5231223 h 6858000"/>
              <a:gd name="connsiteX131-5475" fmla="*/ 6008541 w 6128435"/>
              <a:gd name="connsiteY131-5476" fmla="*/ 5248680 h 6858000"/>
              <a:gd name="connsiteX132-5477" fmla="*/ 6039260 w 6128435"/>
              <a:gd name="connsiteY132-5478" fmla="*/ 5289518 h 6858000"/>
              <a:gd name="connsiteX133-5479" fmla="*/ 6036748 w 6128435"/>
              <a:gd name="connsiteY133-5480" fmla="*/ 5322752 h 6858000"/>
              <a:gd name="connsiteX134-5481" fmla="*/ 6036943 w 6128435"/>
              <a:gd name="connsiteY134-5482" fmla="*/ 5329480 h 6858000"/>
              <a:gd name="connsiteX135-5483" fmla="*/ 6037236 w 6128435"/>
              <a:gd name="connsiteY135-5484" fmla="*/ 5329634 h 6858000"/>
              <a:gd name="connsiteX136-5485" fmla="*/ 6038019 w 6128435"/>
              <a:gd name="connsiteY136-5486" fmla="*/ 5336764 h 6858000"/>
              <a:gd name="connsiteX137-5487" fmla="*/ 6037298 w 6128435"/>
              <a:gd name="connsiteY137-5488" fmla="*/ 5341753 h 6858000"/>
              <a:gd name="connsiteX138-5489" fmla="*/ 6037677 w 6128435"/>
              <a:gd name="connsiteY138-5490" fmla="*/ 5354807 h 6858000"/>
              <a:gd name="connsiteX139-5491" fmla="*/ 6039728 w 6128435"/>
              <a:gd name="connsiteY139-5492" fmla="*/ 5359416 h 6858000"/>
              <a:gd name="connsiteX140-5493" fmla="*/ 6043311 w 6128435"/>
              <a:gd name="connsiteY140-5494" fmla="*/ 5361407 h 6858000"/>
              <a:gd name="connsiteX141-5495" fmla="*/ 6042954 w 6128435"/>
              <a:gd name="connsiteY141-5496" fmla="*/ 5362576 h 6858000"/>
              <a:gd name="connsiteX142-5497" fmla="*/ 6053435 w 6128435"/>
              <a:gd name="connsiteY142-5498" fmla="*/ 5387547 h 6858000"/>
              <a:gd name="connsiteX143-5499" fmla="*/ 6065933 w 6128435"/>
              <a:gd name="connsiteY143-5500" fmla="*/ 5443002 h 6858000"/>
              <a:gd name="connsiteX144-5501" fmla="*/ 6068640 w 6128435"/>
              <a:gd name="connsiteY144-5502" fmla="*/ 5474503 h 6858000"/>
              <a:gd name="connsiteX145-5503" fmla="*/ 6080922 w 6128435"/>
              <a:gd name="connsiteY145-5504" fmla="*/ 5561070 h 6858000"/>
              <a:gd name="connsiteX146-5505" fmla="*/ 6096949 w 6128435"/>
              <a:gd name="connsiteY146-5506" fmla="*/ 5648179 h 6858000"/>
              <a:gd name="connsiteX147-5507" fmla="*/ 6125703 w 6128435"/>
              <a:gd name="connsiteY147-5508" fmla="*/ 5692894 h 6858000"/>
              <a:gd name="connsiteX148-5509" fmla="*/ 6126670 w 6128435"/>
              <a:gd name="connsiteY148-5510" fmla="*/ 5697882 h 6858000"/>
              <a:gd name="connsiteX149-5511" fmla="*/ 6124061 w 6128435"/>
              <a:gd name="connsiteY149-5512" fmla="*/ 5710294 h 6858000"/>
              <a:gd name="connsiteX150-5513" fmla="*/ 6122213 w 6128435"/>
              <a:gd name="connsiteY150-5514" fmla="*/ 5714762 h 6858000"/>
              <a:gd name="connsiteX151-5515" fmla="*/ 6121353 w 6128435"/>
              <a:gd name="connsiteY151-5516" fmla="*/ 5721725 h 6858000"/>
              <a:gd name="connsiteX152-5517" fmla="*/ 6121607 w 6128435"/>
              <a:gd name="connsiteY152-5518" fmla="*/ 5721959 h 6858000"/>
              <a:gd name="connsiteX153-5519" fmla="*/ 6120262 w 6128435"/>
              <a:gd name="connsiteY153-5520" fmla="*/ 5728358 h 6858000"/>
              <a:gd name="connsiteX154-5521" fmla="*/ 6110194 w 6128435"/>
              <a:gd name="connsiteY154-5522" fmla="*/ 5758853 h 6858000"/>
              <a:gd name="connsiteX155-5523" fmla="*/ 6127519 w 6128435"/>
              <a:gd name="connsiteY155-5524" fmla="*/ 5865775 h 6858000"/>
              <a:gd name="connsiteX156-5525" fmla="*/ 6128435 w 6128435"/>
              <a:gd name="connsiteY156-5526" fmla="*/ 5870164 h 6858000"/>
              <a:gd name="connsiteX157-5527" fmla="*/ 6119217 w 6128435"/>
              <a:gd name="connsiteY157-5528" fmla="*/ 5888542 h 6858000"/>
              <a:gd name="connsiteX158-5529" fmla="*/ 6115966 w 6128435"/>
              <a:gd name="connsiteY158-5530" fmla="*/ 5898387 h 6858000"/>
              <a:gd name="connsiteX159-5531" fmla="*/ 6111924 w 6128435"/>
              <a:gd name="connsiteY159-5532" fmla="*/ 5900444 h 6858000"/>
              <a:gd name="connsiteX160-5533" fmla="*/ 6108716 w 6128435"/>
              <a:gd name="connsiteY160-5534" fmla="*/ 5915345 h 6858000"/>
              <a:gd name="connsiteX161-5535" fmla="*/ 6109524 w 6128435"/>
              <a:gd name="connsiteY161-5536" fmla="*/ 5917328 h 6858000"/>
              <a:gd name="connsiteX162-5537" fmla="*/ 6102493 w 6128435"/>
              <a:gd name="connsiteY162-5538" fmla="*/ 5928602 h 6858000"/>
              <a:gd name="connsiteX163-5539" fmla="*/ 6056863 w 6128435"/>
              <a:gd name="connsiteY163-5540" fmla="*/ 6000643 h 6858000"/>
              <a:gd name="connsiteX164-5541" fmla="*/ 6045436 w 6128435"/>
              <a:gd name="connsiteY164-5542" fmla="*/ 6124480 h 6858000"/>
              <a:gd name="connsiteX165-5543" fmla="*/ 6030489 w 6128435"/>
              <a:gd name="connsiteY165-5544" fmla="*/ 6317666 h 6858000"/>
              <a:gd name="connsiteX166-5545" fmla="*/ 6007492 w 6128435"/>
              <a:gd name="connsiteY166-5546" fmla="*/ 6440818 h 6858000"/>
              <a:gd name="connsiteX167-5547" fmla="*/ 6009467 w 6128435"/>
              <a:gd name="connsiteY167-5548" fmla="*/ 6487076 h 6858000"/>
              <a:gd name="connsiteX168-5549" fmla="*/ 5995064 w 6128435"/>
              <a:gd name="connsiteY168-5550" fmla="*/ 6540791 h 6858000"/>
              <a:gd name="connsiteX169-5551" fmla="*/ 5996309 w 6128435"/>
              <a:gd name="connsiteY169-5552" fmla="*/ 6543961 h 6858000"/>
              <a:gd name="connsiteX170-5553" fmla="*/ 5996048 w 6128435"/>
              <a:gd name="connsiteY170-5554" fmla="*/ 6555444 h 6858000"/>
              <a:gd name="connsiteX171-5555" fmla="*/ 6002524 w 6128435"/>
              <a:gd name="connsiteY171-5556" fmla="*/ 6560188 h 6858000"/>
              <a:gd name="connsiteX172-5557" fmla="*/ 6006823 w 6128435"/>
              <a:gd name="connsiteY172-5558" fmla="*/ 6578546 h 6858000"/>
              <a:gd name="connsiteX173-5559" fmla="*/ 6004510 w 6128435"/>
              <a:gd name="connsiteY173-5560" fmla="*/ 6599256 h 6858000"/>
              <a:gd name="connsiteX174-5561" fmla="*/ 5986207 w 6128435"/>
              <a:gd name="connsiteY174-5562" fmla="*/ 6695855 h 6858000"/>
              <a:gd name="connsiteX175-5563" fmla="*/ 5979428 w 6128435"/>
              <a:gd name="connsiteY175-5564" fmla="*/ 6754678 h 6858000"/>
              <a:gd name="connsiteX176-5565" fmla="*/ 5983398 w 6128435"/>
              <a:gd name="connsiteY176-5566" fmla="*/ 6778641 h 6858000"/>
              <a:gd name="connsiteX177-5567" fmla="*/ 5984543 w 6128435"/>
              <a:gd name="connsiteY177-5568" fmla="*/ 6811016 h 6858000"/>
              <a:gd name="connsiteX178-5569" fmla="*/ 5981802 w 6128435"/>
              <a:gd name="connsiteY178-5570" fmla="*/ 6838578 h 6858000"/>
              <a:gd name="connsiteX179-5571" fmla="*/ 5979671 w 6128435"/>
              <a:gd name="connsiteY179-5572" fmla="*/ 6858000 h 6858000"/>
              <a:gd name="connsiteX180-5573" fmla="*/ 0 w 6128435"/>
              <a:gd name="connsiteY180-5574" fmla="*/ 6858000 h 6858000"/>
              <a:gd name="connsiteX181-5575" fmla="*/ 0 w 6128435"/>
              <a:gd name="connsiteY181-5576" fmla="*/ 0 h 6858000"/>
              <a:gd name="connsiteX0-5577" fmla="*/ 0 w 6128435"/>
              <a:gd name="connsiteY0-5578" fmla="*/ 0 h 6858000"/>
              <a:gd name="connsiteX1-5579" fmla="*/ 4965888 w 6128435"/>
              <a:gd name="connsiteY1-5580" fmla="*/ 0 h 6858000"/>
              <a:gd name="connsiteX2-5581" fmla="*/ 4967767 w 6128435"/>
              <a:gd name="connsiteY2-5582" fmla="*/ 7930 h 6858000"/>
              <a:gd name="connsiteX3-5583" fmla="*/ 4979444 w 6128435"/>
              <a:gd name="connsiteY3-5584" fmla="*/ 43921 h 6858000"/>
              <a:gd name="connsiteX4-5585" fmla="*/ 5021173 w 6128435"/>
              <a:gd name="connsiteY4-5586" fmla="*/ 123738 h 6858000"/>
              <a:gd name="connsiteX5-5587" fmla="*/ 5075458 w 6128435"/>
              <a:gd name="connsiteY5-5588" fmla="*/ 264355 h 6858000"/>
              <a:gd name="connsiteX6-5589" fmla="*/ 5081175 w 6128435"/>
              <a:gd name="connsiteY6-5590" fmla="*/ 277448 h 6858000"/>
              <a:gd name="connsiteX7-5591" fmla="*/ 5097011 w 6128435"/>
              <a:gd name="connsiteY7-5592" fmla="*/ 355616 h 6858000"/>
              <a:gd name="connsiteX8-5593" fmla="*/ 5130982 w 6128435"/>
              <a:gd name="connsiteY8-5594" fmla="*/ 412030 h 6858000"/>
              <a:gd name="connsiteX9-5595" fmla="*/ 5153000 w 6128435"/>
              <a:gd name="connsiteY9-5596" fmla="*/ 507134 h 6858000"/>
              <a:gd name="connsiteX10-5597" fmla="*/ 5171282 w 6128435"/>
              <a:gd name="connsiteY10-5598" fmla="*/ 602071 h 6858000"/>
              <a:gd name="connsiteX11-5599" fmla="*/ 5176196 w 6128435"/>
              <a:gd name="connsiteY11-5600" fmla="*/ 636822 h 6858000"/>
              <a:gd name="connsiteX12-5601" fmla="*/ 5201957 w 6128435"/>
              <a:gd name="connsiteY12-5602" fmla="*/ 736835 h 6858000"/>
              <a:gd name="connsiteX13-5603" fmla="*/ 5185452 w 6128435"/>
              <a:gd name="connsiteY13-5604" fmla="*/ 745392 h 6858000"/>
              <a:gd name="connsiteX14-5605" fmla="*/ 5189051 w 6128435"/>
              <a:gd name="connsiteY14-5606" fmla="*/ 782518 h 6858000"/>
              <a:gd name="connsiteX15-5607" fmla="*/ 5210428 w 6128435"/>
              <a:gd name="connsiteY15-5608" fmla="*/ 815772 h 6858000"/>
              <a:gd name="connsiteX16-5609" fmla="*/ 5221088 w 6128435"/>
              <a:gd name="connsiteY16-5610" fmla="*/ 860193 h 6858000"/>
              <a:gd name="connsiteX17-5611" fmla="*/ 5227653 w 6128435"/>
              <a:gd name="connsiteY17-5612" fmla="*/ 886709 h 6858000"/>
              <a:gd name="connsiteX18-5613" fmla="*/ 5230806 w 6128435"/>
              <a:gd name="connsiteY18-5614" fmla="*/ 961354 h 6858000"/>
              <a:gd name="connsiteX19-5615" fmla="*/ 5201018 w 6128435"/>
              <a:gd name="connsiteY19-5616" fmla="*/ 1095027 h 6858000"/>
              <a:gd name="connsiteX20-5617" fmla="*/ 5202153 w 6128435"/>
              <a:gd name="connsiteY20-5618" fmla="*/ 1133224 h 6858000"/>
              <a:gd name="connsiteX21-5619" fmla="*/ 5207370 w 6128435"/>
              <a:gd name="connsiteY21-5620" fmla="*/ 1138097 h 6858000"/>
              <a:gd name="connsiteX22-5621" fmla="*/ 5189234 w 6128435"/>
              <a:gd name="connsiteY22-5622" fmla="*/ 1193495 h 6858000"/>
              <a:gd name="connsiteX23-5623" fmla="*/ 5202769 w 6128435"/>
              <a:gd name="connsiteY23-5624" fmla="*/ 1269450 h 6858000"/>
              <a:gd name="connsiteX24-5625" fmla="*/ 5225968 w 6128435"/>
              <a:gd name="connsiteY24-5626" fmla="*/ 1357994 h 6858000"/>
              <a:gd name="connsiteX25-5627" fmla="*/ 5233819 w 6128435"/>
              <a:gd name="connsiteY25-5628" fmla="*/ 1380922 h 6858000"/>
              <a:gd name="connsiteX26-5629" fmla="*/ 5237226 w 6128435"/>
              <a:gd name="connsiteY26-5630" fmla="*/ 1441327 h 6858000"/>
              <a:gd name="connsiteX27-5631" fmla="*/ 5244434 w 6128435"/>
              <a:gd name="connsiteY27-5632" fmla="*/ 1580810 h 6858000"/>
              <a:gd name="connsiteX28-5633" fmla="*/ 5251453 w 6128435"/>
              <a:gd name="connsiteY28-5634" fmla="*/ 1583934 h 6858000"/>
              <a:gd name="connsiteX29-5635" fmla="*/ 5253136 w 6128435"/>
              <a:gd name="connsiteY29-5636" fmla="*/ 1595457 h 6858000"/>
              <a:gd name="connsiteX30-5637" fmla="*/ 5254863 w 6128435"/>
              <a:gd name="connsiteY30-5638" fmla="*/ 1598311 h 6858000"/>
              <a:gd name="connsiteX31-5639" fmla="*/ 5263491 w 6128435"/>
              <a:gd name="connsiteY31-5640" fmla="*/ 1642938 h 6858000"/>
              <a:gd name="connsiteX32-5641" fmla="*/ 5261314 w 6128435"/>
              <a:gd name="connsiteY32-5642" fmla="*/ 1689177 h 6858000"/>
              <a:gd name="connsiteX33-5643" fmla="*/ 5259788 w 6128435"/>
              <a:gd name="connsiteY33-5644" fmla="*/ 1768516 h 6858000"/>
              <a:gd name="connsiteX34-5645" fmla="*/ 5272526 w 6128435"/>
              <a:gd name="connsiteY34-5646" fmla="*/ 1936940 h 6858000"/>
              <a:gd name="connsiteX35-5647" fmla="*/ 5252592 w 6128435"/>
              <a:gd name="connsiteY35-5648" fmla="*/ 2092210 h 6858000"/>
              <a:gd name="connsiteX36-5649" fmla="*/ 5264303 w 6128435"/>
              <a:gd name="connsiteY36-5650" fmla="*/ 2225157 h 6858000"/>
              <a:gd name="connsiteX37-5651" fmla="*/ 5254949 w 6128435"/>
              <a:gd name="connsiteY37-5652" fmla="*/ 2236160 h 6858000"/>
              <a:gd name="connsiteX38-5653" fmla="*/ 5250104 w 6128435"/>
              <a:gd name="connsiteY38-5654" fmla="*/ 2249166 h 6858000"/>
              <a:gd name="connsiteX39-5655" fmla="*/ 5251214 w 6128435"/>
              <a:gd name="connsiteY39-5656" fmla="*/ 2250944 h 6858000"/>
              <a:gd name="connsiteX40-5657" fmla="*/ 5250644 w 6128435"/>
              <a:gd name="connsiteY40-5658" fmla="*/ 2266619 h 6858000"/>
              <a:gd name="connsiteX41-5659" fmla="*/ 5247111 w 6128435"/>
              <a:gd name="connsiteY41-5660" fmla="*/ 2269679 h 6858000"/>
              <a:gd name="connsiteX42-5661" fmla="*/ 5245653 w 6128435"/>
              <a:gd name="connsiteY42-5662" fmla="*/ 2280317 h 6858000"/>
              <a:gd name="connsiteX43-5663" fmla="*/ 5239901 w 6128435"/>
              <a:gd name="connsiteY43-5664" fmla="*/ 2300961 h 6858000"/>
              <a:gd name="connsiteX44-5665" fmla="*/ 5241522 w 6128435"/>
              <a:gd name="connsiteY44-5666" fmla="*/ 2305114 h 6858000"/>
              <a:gd name="connsiteX45-5667" fmla="*/ 5237050 w 6128435"/>
              <a:gd name="connsiteY45-5668" fmla="*/ 2336703 h 6858000"/>
              <a:gd name="connsiteX46-5669" fmla="*/ 5238267 w 6128435"/>
              <a:gd name="connsiteY46-5670" fmla="*/ 2337277 h 6858000"/>
              <a:gd name="connsiteX47-5671" fmla="*/ 5242602 w 6128435"/>
              <a:gd name="connsiteY47-5672" fmla="*/ 2346782 h 6858000"/>
              <a:gd name="connsiteX48-5673" fmla="*/ 5247963 w 6128435"/>
              <a:gd name="connsiteY48-5674" fmla="*/ 2364638 h 6858000"/>
              <a:gd name="connsiteX49-5675" fmla="*/ 5271650 w 6128435"/>
              <a:gd name="connsiteY49-5676" fmla="*/ 2440467 h 6858000"/>
              <a:gd name="connsiteX50-5677" fmla="*/ 5271438 w 6128435"/>
              <a:gd name="connsiteY50-5678" fmla="*/ 2447186 h 6858000"/>
              <a:gd name="connsiteX51-5679" fmla="*/ 5271722 w 6128435"/>
              <a:gd name="connsiteY51-5680" fmla="*/ 2447359 h 6858000"/>
              <a:gd name="connsiteX52-5681" fmla="*/ 5272069 w 6128435"/>
              <a:gd name="connsiteY52-5682" fmla="*/ 2454523 h 6858000"/>
              <a:gd name="connsiteX53-5683" fmla="*/ 5271049 w 6128435"/>
              <a:gd name="connsiteY53-5684" fmla="*/ 2459442 h 6858000"/>
              <a:gd name="connsiteX54-5685" fmla="*/ 5307538 w 6128435"/>
              <a:gd name="connsiteY54-5686" fmla="*/ 2514685 h 6858000"/>
              <a:gd name="connsiteX55-5687" fmla="*/ 5337604 w 6128435"/>
              <a:gd name="connsiteY55-5688" fmla="*/ 2597632 h 6858000"/>
              <a:gd name="connsiteX56-5689" fmla="*/ 5407503 w 6128435"/>
              <a:gd name="connsiteY56-5690" fmla="*/ 2786290 h 6858000"/>
              <a:gd name="connsiteX57-5691" fmla="*/ 5407356 w 6128435"/>
              <a:gd name="connsiteY57-5692" fmla="*/ 2787545 h 6858000"/>
              <a:gd name="connsiteX58-5693" fmla="*/ 5411130 w 6128435"/>
              <a:gd name="connsiteY58-5694" fmla="*/ 2788640 h 6858000"/>
              <a:gd name="connsiteX59-5695" fmla="*/ 5416439 w 6128435"/>
              <a:gd name="connsiteY59-5696" fmla="*/ 2805666 h 6858000"/>
              <a:gd name="connsiteX60-5697" fmla="*/ 5416589 w 6128435"/>
              <a:gd name="connsiteY60-5698" fmla="*/ 2810822 h 6858000"/>
              <a:gd name="connsiteX61-5699" fmla="*/ 5418542 w 6128435"/>
              <a:gd name="connsiteY61-5700" fmla="*/ 2817745 h 6858000"/>
              <a:gd name="connsiteX62-5701" fmla="*/ 5418847 w 6128435"/>
              <a:gd name="connsiteY62-5702" fmla="*/ 2817825 h 6858000"/>
              <a:gd name="connsiteX63-5703" fmla="*/ 5423364 w 6128435"/>
              <a:gd name="connsiteY63-5704" fmla="*/ 2858292 h 6858000"/>
              <a:gd name="connsiteX64-5705" fmla="*/ 5479298 w 6128435"/>
              <a:gd name="connsiteY64-5706" fmla="*/ 2947791 h 6858000"/>
              <a:gd name="connsiteX65-5707" fmla="*/ 5481770 w 6128435"/>
              <a:gd name="connsiteY65-5708" fmla="*/ 2951352 h 6858000"/>
              <a:gd name="connsiteX66-5709" fmla="*/ 5481013 w 6128435"/>
              <a:gd name="connsiteY66-5710" fmla="*/ 2973461 h 6858000"/>
              <a:gd name="connsiteX67-5711" fmla="*/ 5482045 w 6128435"/>
              <a:gd name="connsiteY67-5712" fmla="*/ 2984371 h 6858000"/>
              <a:gd name="connsiteX68-5713" fmla="*/ 5479405 w 6128435"/>
              <a:gd name="connsiteY68-5714" fmla="*/ 2988507 h 6858000"/>
              <a:gd name="connsiteX69-5715" fmla="*/ 5482415 w 6128435"/>
              <a:gd name="connsiteY69-5716" fmla="*/ 3004079 h 6858000"/>
              <a:gd name="connsiteX70-5717" fmla="*/ 5483865 w 6128435"/>
              <a:gd name="connsiteY70-5718" fmla="*/ 3005467 h 6858000"/>
              <a:gd name="connsiteX71-5719" fmla="*/ 5482236 w 6128435"/>
              <a:gd name="connsiteY71-5720" fmla="*/ 3019791 h 6858000"/>
              <a:gd name="connsiteX72-5721" fmla="*/ 5475895 w 6128435"/>
              <a:gd name="connsiteY72-5722" fmla="*/ 3033578 h 6858000"/>
              <a:gd name="connsiteX73-5723" fmla="*/ 5477595 w 6128435"/>
              <a:gd name="connsiteY73-5724" fmla="*/ 3250534 h 6858000"/>
              <a:gd name="connsiteX74-5725" fmla="*/ 5532836 w 6128435"/>
              <a:gd name="connsiteY74-5726" fmla="*/ 3353840 h 6858000"/>
              <a:gd name="connsiteX75-5727" fmla="*/ 5561229 w 6128435"/>
              <a:gd name="connsiteY75-5728" fmla="*/ 3395784 h 6858000"/>
              <a:gd name="connsiteX76-5729" fmla="*/ 5589758 w 6128435"/>
              <a:gd name="connsiteY76-5730" fmla="*/ 3506453 h 6858000"/>
              <a:gd name="connsiteX77-5731" fmla="*/ 5596144 w 6128435"/>
              <a:gd name="connsiteY77-5732" fmla="*/ 3534624 h 6858000"/>
              <a:gd name="connsiteX78-5733" fmla="*/ 5597750 w 6128435"/>
              <a:gd name="connsiteY78-5734" fmla="*/ 3534129 h 6858000"/>
              <a:gd name="connsiteX79-5735" fmla="*/ 5599700 w 6128435"/>
              <a:gd name="connsiteY79-5736" fmla="*/ 3547221 h 6858000"/>
              <a:gd name="connsiteX80-5737" fmla="*/ 5615031 w 6128435"/>
              <a:gd name="connsiteY80-5738" fmla="*/ 3557482 h 6858000"/>
              <a:gd name="connsiteX81-5739" fmla="*/ 5618377 w 6128435"/>
              <a:gd name="connsiteY81-5740" fmla="*/ 3588431 h 6858000"/>
              <a:gd name="connsiteX82-5741" fmla="*/ 5612155 w 6128435"/>
              <a:gd name="connsiteY82-5742" fmla="*/ 3589869 h 6858000"/>
              <a:gd name="connsiteX83-5743" fmla="*/ 5620843 w 6128435"/>
              <a:gd name="connsiteY83-5744" fmla="*/ 3606745 h 6858000"/>
              <a:gd name="connsiteX84-5745" fmla="*/ 5655472 w 6128435"/>
              <a:gd name="connsiteY84-5746" fmla="*/ 3678877 h 6858000"/>
              <a:gd name="connsiteX85-5747" fmla="*/ 5680448 w 6128435"/>
              <a:gd name="connsiteY85-5748" fmla="*/ 3717760 h 6858000"/>
              <a:gd name="connsiteX86-5749" fmla="*/ 5683015 w 6128435"/>
              <a:gd name="connsiteY86-5750" fmla="*/ 3762025 h 6858000"/>
              <a:gd name="connsiteX87-5751" fmla="*/ 5696643 w 6128435"/>
              <a:gd name="connsiteY87-5752" fmla="*/ 3773888 h 6858000"/>
              <a:gd name="connsiteX88-5753" fmla="*/ 5699203 w 6128435"/>
              <a:gd name="connsiteY88-5754" fmla="*/ 3775823 h 6858000"/>
              <a:gd name="connsiteX89-5755" fmla="*/ 5704824 w 6128435"/>
              <a:gd name="connsiteY89-5756" fmla="*/ 3785966 h 6858000"/>
              <a:gd name="connsiteX90-5757" fmla="*/ 5712204 w 6128435"/>
              <a:gd name="connsiteY90-5758" fmla="*/ 3785830 h 6858000"/>
              <a:gd name="connsiteX91-5759" fmla="*/ 5724816 w 6128435"/>
              <a:gd name="connsiteY91-5760" fmla="*/ 3798949 h 6858000"/>
              <a:gd name="connsiteX92-5761" fmla="*/ 5733539 w 6128435"/>
              <a:gd name="connsiteY92-5762" fmla="*/ 3818457 h 6858000"/>
              <a:gd name="connsiteX93-5763" fmla="*/ 5768491 w 6128435"/>
              <a:gd name="connsiteY93-5764" fmla="*/ 3914399 h 6858000"/>
              <a:gd name="connsiteX94-5765" fmla="*/ 5793123 w 6128435"/>
              <a:gd name="connsiteY94-5766" fmla="*/ 3969952 h 6858000"/>
              <a:gd name="connsiteX95-5767" fmla="*/ 5808321 w 6128435"/>
              <a:gd name="connsiteY95-5768" fmla="*/ 3988153 h 6858000"/>
              <a:gd name="connsiteX96-5769" fmla="*/ 5825621 w 6128435"/>
              <a:gd name="connsiteY96-5770" fmla="*/ 4015525 h 6858000"/>
              <a:gd name="connsiteX97-5771" fmla="*/ 5860672 w 6128435"/>
              <a:gd name="connsiteY97-5772" fmla="*/ 4061579 h 6858000"/>
              <a:gd name="connsiteX98-5773" fmla="*/ 5872173 w 6128435"/>
              <a:gd name="connsiteY98-5774" fmla="*/ 4088497 h 6858000"/>
              <a:gd name="connsiteX99-5775" fmla="*/ 5883705 w 6128435"/>
              <a:gd name="connsiteY99-5776" fmla="*/ 4101899 h 6858000"/>
              <a:gd name="connsiteX100-5777" fmla="*/ 5885314 w 6128435"/>
              <a:gd name="connsiteY100-5778" fmla="*/ 4108387 h 6858000"/>
              <a:gd name="connsiteX101-5779" fmla="*/ 5894095 w 6128435"/>
              <a:gd name="connsiteY101-5780" fmla="*/ 4128857 h 6858000"/>
              <a:gd name="connsiteX102-5781" fmla="*/ 5898339 w 6128435"/>
              <a:gd name="connsiteY102-5782" fmla="*/ 4140800 h 6858000"/>
              <a:gd name="connsiteX103-5783" fmla="*/ 5899734 w 6128435"/>
              <a:gd name="connsiteY103-5784" fmla="*/ 4145632 h 6858000"/>
              <a:gd name="connsiteX104-5785" fmla="*/ 5897098 w 6128435"/>
              <a:gd name="connsiteY104-5786" fmla="*/ 4157819 h 6858000"/>
              <a:gd name="connsiteX105-5787" fmla="*/ 5903513 w 6128435"/>
              <a:gd name="connsiteY105-5788" fmla="*/ 4187661 h 6858000"/>
              <a:gd name="connsiteX106-5789" fmla="*/ 5917114 w 6128435"/>
              <a:gd name="connsiteY106-5790" fmla="*/ 4213096 h 6858000"/>
              <a:gd name="connsiteX107-5791" fmla="*/ 5921153 w 6128435"/>
              <a:gd name="connsiteY107-5792" fmla="*/ 4236222 h 6858000"/>
              <a:gd name="connsiteX108-5793" fmla="*/ 5924233 w 6128435"/>
              <a:gd name="connsiteY108-5794" fmla="*/ 4242060 h 6858000"/>
              <a:gd name="connsiteX109-5795" fmla="*/ 5928910 w 6128435"/>
              <a:gd name="connsiteY109-5796" fmla="*/ 4300973 h 6858000"/>
              <a:gd name="connsiteX110-5797" fmla="*/ 5939320 w 6128435"/>
              <a:gd name="connsiteY110-5798" fmla="*/ 4340435 h 6858000"/>
              <a:gd name="connsiteX111-5799" fmla="*/ 5946705 w 6128435"/>
              <a:gd name="connsiteY111-5800" fmla="*/ 4428051 h 6858000"/>
              <a:gd name="connsiteX112-5801" fmla="*/ 5949261 w 6128435"/>
              <a:gd name="connsiteY112-5802" fmla="*/ 4449185 h 6858000"/>
              <a:gd name="connsiteX113-5803" fmla="*/ 5957504 w 6128435"/>
              <a:gd name="connsiteY113-5804" fmla="*/ 4465911 h 6858000"/>
              <a:gd name="connsiteX114-5805" fmla="*/ 5964689 w 6128435"/>
              <a:gd name="connsiteY114-5806" fmla="*/ 4468532 h 6858000"/>
              <a:gd name="connsiteX115-5807" fmla="*/ 5967062 w 6128435"/>
              <a:gd name="connsiteY115-5808" fmla="*/ 4479923 h 6858000"/>
              <a:gd name="connsiteX116-5809" fmla="*/ 5968960 w 6128435"/>
              <a:gd name="connsiteY116-5810" fmla="*/ 4482655 h 6858000"/>
              <a:gd name="connsiteX117-5811" fmla="*/ 5978567 w 6128435"/>
              <a:gd name="connsiteY117-5812" fmla="*/ 4498605 h 6858000"/>
              <a:gd name="connsiteX118-5813" fmla="*/ 5980106 w 6128435"/>
              <a:gd name="connsiteY118-5814" fmla="*/ 4585087 h 6858000"/>
              <a:gd name="connsiteX119-5815" fmla="*/ 5998138 w 6128435"/>
              <a:gd name="connsiteY119-5816" fmla="*/ 4697518 h 6858000"/>
              <a:gd name="connsiteX120-5817" fmla="*/ 6013516 w 6128435"/>
              <a:gd name="connsiteY120-5818" fmla="*/ 4786619 h 6858000"/>
              <a:gd name="connsiteX121-5819" fmla="*/ 6025404 w 6128435"/>
              <a:gd name="connsiteY121-5820" fmla="*/ 4858148 h 6858000"/>
              <a:gd name="connsiteX122-5821" fmla="*/ 6007749 w 6128435"/>
              <a:gd name="connsiteY122-5822" fmla="*/ 4964715 h 6858000"/>
              <a:gd name="connsiteX123-5823" fmla="*/ 6005269 w 6128435"/>
              <a:gd name="connsiteY123-5824" fmla="*/ 5150567 h 6858000"/>
              <a:gd name="connsiteX124-5825" fmla="*/ 6001127 w 6128435"/>
              <a:gd name="connsiteY124-5826" fmla="*/ 5164609 h 6858000"/>
              <a:gd name="connsiteX125-5827" fmla="*/ 5996647 w 6128435"/>
              <a:gd name="connsiteY125-5828" fmla="*/ 5185640 h 6858000"/>
              <a:gd name="connsiteX126-5829" fmla="*/ 5998514 w 6128435"/>
              <a:gd name="connsiteY126-5830" fmla="*/ 5189673 h 6858000"/>
              <a:gd name="connsiteX127-5831" fmla="*/ 5995970 w 6128435"/>
              <a:gd name="connsiteY127-5832" fmla="*/ 5221547 h 6858000"/>
              <a:gd name="connsiteX128-5833" fmla="*/ 5997218 w 6128435"/>
              <a:gd name="connsiteY128-5834" fmla="*/ 5222031 h 6858000"/>
              <a:gd name="connsiteX129-5835" fmla="*/ 6002116 w 6128435"/>
              <a:gd name="connsiteY129-5836" fmla="*/ 5231223 h 6858000"/>
              <a:gd name="connsiteX130-5837" fmla="*/ 6008541 w 6128435"/>
              <a:gd name="connsiteY130-5838" fmla="*/ 5248680 h 6858000"/>
              <a:gd name="connsiteX131-5839" fmla="*/ 6039260 w 6128435"/>
              <a:gd name="connsiteY131-5840" fmla="*/ 5289518 h 6858000"/>
              <a:gd name="connsiteX132-5841" fmla="*/ 6036748 w 6128435"/>
              <a:gd name="connsiteY132-5842" fmla="*/ 5322752 h 6858000"/>
              <a:gd name="connsiteX133-5843" fmla="*/ 6036943 w 6128435"/>
              <a:gd name="connsiteY133-5844" fmla="*/ 5329480 h 6858000"/>
              <a:gd name="connsiteX134-5845" fmla="*/ 6037236 w 6128435"/>
              <a:gd name="connsiteY134-5846" fmla="*/ 5329634 h 6858000"/>
              <a:gd name="connsiteX135-5847" fmla="*/ 6038019 w 6128435"/>
              <a:gd name="connsiteY135-5848" fmla="*/ 5336764 h 6858000"/>
              <a:gd name="connsiteX136-5849" fmla="*/ 6037298 w 6128435"/>
              <a:gd name="connsiteY136-5850" fmla="*/ 5341753 h 6858000"/>
              <a:gd name="connsiteX137-5851" fmla="*/ 6037677 w 6128435"/>
              <a:gd name="connsiteY137-5852" fmla="*/ 5354807 h 6858000"/>
              <a:gd name="connsiteX138-5853" fmla="*/ 6039728 w 6128435"/>
              <a:gd name="connsiteY138-5854" fmla="*/ 5359416 h 6858000"/>
              <a:gd name="connsiteX139-5855" fmla="*/ 6043311 w 6128435"/>
              <a:gd name="connsiteY139-5856" fmla="*/ 5361407 h 6858000"/>
              <a:gd name="connsiteX140-5857" fmla="*/ 6042954 w 6128435"/>
              <a:gd name="connsiteY140-5858" fmla="*/ 5362576 h 6858000"/>
              <a:gd name="connsiteX141-5859" fmla="*/ 6053435 w 6128435"/>
              <a:gd name="connsiteY141-5860" fmla="*/ 5387547 h 6858000"/>
              <a:gd name="connsiteX142-5861" fmla="*/ 6065933 w 6128435"/>
              <a:gd name="connsiteY142-5862" fmla="*/ 5443002 h 6858000"/>
              <a:gd name="connsiteX143-5863" fmla="*/ 6068640 w 6128435"/>
              <a:gd name="connsiteY143-5864" fmla="*/ 5474503 h 6858000"/>
              <a:gd name="connsiteX144-5865" fmla="*/ 6080922 w 6128435"/>
              <a:gd name="connsiteY144-5866" fmla="*/ 5561070 h 6858000"/>
              <a:gd name="connsiteX145-5867" fmla="*/ 6096949 w 6128435"/>
              <a:gd name="connsiteY145-5868" fmla="*/ 5648179 h 6858000"/>
              <a:gd name="connsiteX146-5869" fmla="*/ 6125703 w 6128435"/>
              <a:gd name="connsiteY146-5870" fmla="*/ 5692894 h 6858000"/>
              <a:gd name="connsiteX147-5871" fmla="*/ 6126670 w 6128435"/>
              <a:gd name="connsiteY147-5872" fmla="*/ 5697882 h 6858000"/>
              <a:gd name="connsiteX148-5873" fmla="*/ 6124061 w 6128435"/>
              <a:gd name="connsiteY148-5874" fmla="*/ 5710294 h 6858000"/>
              <a:gd name="connsiteX149-5875" fmla="*/ 6122213 w 6128435"/>
              <a:gd name="connsiteY149-5876" fmla="*/ 5714762 h 6858000"/>
              <a:gd name="connsiteX150-5877" fmla="*/ 6121353 w 6128435"/>
              <a:gd name="connsiteY150-5878" fmla="*/ 5721725 h 6858000"/>
              <a:gd name="connsiteX151-5879" fmla="*/ 6121607 w 6128435"/>
              <a:gd name="connsiteY151-5880" fmla="*/ 5721959 h 6858000"/>
              <a:gd name="connsiteX152-5881" fmla="*/ 6120262 w 6128435"/>
              <a:gd name="connsiteY152-5882" fmla="*/ 5728358 h 6858000"/>
              <a:gd name="connsiteX153-5883" fmla="*/ 6110194 w 6128435"/>
              <a:gd name="connsiteY153-5884" fmla="*/ 5758853 h 6858000"/>
              <a:gd name="connsiteX154-5885" fmla="*/ 6127519 w 6128435"/>
              <a:gd name="connsiteY154-5886" fmla="*/ 5865775 h 6858000"/>
              <a:gd name="connsiteX155-5887" fmla="*/ 6128435 w 6128435"/>
              <a:gd name="connsiteY155-5888" fmla="*/ 5870164 h 6858000"/>
              <a:gd name="connsiteX156-5889" fmla="*/ 6119217 w 6128435"/>
              <a:gd name="connsiteY156-5890" fmla="*/ 5888542 h 6858000"/>
              <a:gd name="connsiteX157-5891" fmla="*/ 6115966 w 6128435"/>
              <a:gd name="connsiteY157-5892" fmla="*/ 5898387 h 6858000"/>
              <a:gd name="connsiteX158-5893" fmla="*/ 6111924 w 6128435"/>
              <a:gd name="connsiteY158-5894" fmla="*/ 5900444 h 6858000"/>
              <a:gd name="connsiteX159-5895" fmla="*/ 6108716 w 6128435"/>
              <a:gd name="connsiteY159-5896" fmla="*/ 5915345 h 6858000"/>
              <a:gd name="connsiteX160-5897" fmla="*/ 6109524 w 6128435"/>
              <a:gd name="connsiteY160-5898" fmla="*/ 5917328 h 6858000"/>
              <a:gd name="connsiteX161-5899" fmla="*/ 6102493 w 6128435"/>
              <a:gd name="connsiteY161-5900" fmla="*/ 5928602 h 6858000"/>
              <a:gd name="connsiteX162-5901" fmla="*/ 6056863 w 6128435"/>
              <a:gd name="connsiteY162-5902" fmla="*/ 6000643 h 6858000"/>
              <a:gd name="connsiteX163-5903" fmla="*/ 6045436 w 6128435"/>
              <a:gd name="connsiteY163-5904" fmla="*/ 6124480 h 6858000"/>
              <a:gd name="connsiteX164-5905" fmla="*/ 6030489 w 6128435"/>
              <a:gd name="connsiteY164-5906" fmla="*/ 6317666 h 6858000"/>
              <a:gd name="connsiteX165-5907" fmla="*/ 6007492 w 6128435"/>
              <a:gd name="connsiteY165-5908" fmla="*/ 6440818 h 6858000"/>
              <a:gd name="connsiteX166-5909" fmla="*/ 6009467 w 6128435"/>
              <a:gd name="connsiteY166-5910" fmla="*/ 6487076 h 6858000"/>
              <a:gd name="connsiteX167-5911" fmla="*/ 5995064 w 6128435"/>
              <a:gd name="connsiteY167-5912" fmla="*/ 6540791 h 6858000"/>
              <a:gd name="connsiteX168-5913" fmla="*/ 5996309 w 6128435"/>
              <a:gd name="connsiteY168-5914" fmla="*/ 6543961 h 6858000"/>
              <a:gd name="connsiteX169-5915" fmla="*/ 5996048 w 6128435"/>
              <a:gd name="connsiteY169-5916" fmla="*/ 6555444 h 6858000"/>
              <a:gd name="connsiteX170-5917" fmla="*/ 6002524 w 6128435"/>
              <a:gd name="connsiteY170-5918" fmla="*/ 6560188 h 6858000"/>
              <a:gd name="connsiteX171-5919" fmla="*/ 6006823 w 6128435"/>
              <a:gd name="connsiteY171-5920" fmla="*/ 6578546 h 6858000"/>
              <a:gd name="connsiteX172-5921" fmla="*/ 6004510 w 6128435"/>
              <a:gd name="connsiteY172-5922" fmla="*/ 6599256 h 6858000"/>
              <a:gd name="connsiteX173-5923" fmla="*/ 5986207 w 6128435"/>
              <a:gd name="connsiteY173-5924" fmla="*/ 6695855 h 6858000"/>
              <a:gd name="connsiteX174-5925" fmla="*/ 5979428 w 6128435"/>
              <a:gd name="connsiteY174-5926" fmla="*/ 6754678 h 6858000"/>
              <a:gd name="connsiteX175-5927" fmla="*/ 5983398 w 6128435"/>
              <a:gd name="connsiteY175-5928" fmla="*/ 6778641 h 6858000"/>
              <a:gd name="connsiteX176-5929" fmla="*/ 5984543 w 6128435"/>
              <a:gd name="connsiteY176-5930" fmla="*/ 6811016 h 6858000"/>
              <a:gd name="connsiteX177-5931" fmla="*/ 5981802 w 6128435"/>
              <a:gd name="connsiteY177-5932" fmla="*/ 6838578 h 6858000"/>
              <a:gd name="connsiteX178-5933" fmla="*/ 5979671 w 6128435"/>
              <a:gd name="connsiteY178-5934" fmla="*/ 6858000 h 6858000"/>
              <a:gd name="connsiteX179-5935" fmla="*/ 0 w 6128435"/>
              <a:gd name="connsiteY179-5936" fmla="*/ 6858000 h 6858000"/>
              <a:gd name="connsiteX180-5937" fmla="*/ 0 w 6128435"/>
              <a:gd name="connsiteY180-5938" fmla="*/ 0 h 6858000"/>
              <a:gd name="connsiteX0-5939" fmla="*/ 0 w 6128435"/>
              <a:gd name="connsiteY0-5940" fmla="*/ 0 h 6858000"/>
              <a:gd name="connsiteX1-5941" fmla="*/ 4965888 w 6128435"/>
              <a:gd name="connsiteY1-5942" fmla="*/ 0 h 6858000"/>
              <a:gd name="connsiteX2-5943" fmla="*/ 4967767 w 6128435"/>
              <a:gd name="connsiteY2-5944" fmla="*/ 7930 h 6858000"/>
              <a:gd name="connsiteX3-5945" fmla="*/ 4979444 w 6128435"/>
              <a:gd name="connsiteY3-5946" fmla="*/ 43921 h 6858000"/>
              <a:gd name="connsiteX4-5947" fmla="*/ 5021173 w 6128435"/>
              <a:gd name="connsiteY4-5948" fmla="*/ 123738 h 6858000"/>
              <a:gd name="connsiteX5-5949" fmla="*/ 5075458 w 6128435"/>
              <a:gd name="connsiteY5-5950" fmla="*/ 264355 h 6858000"/>
              <a:gd name="connsiteX6-5951" fmla="*/ 5081175 w 6128435"/>
              <a:gd name="connsiteY6-5952" fmla="*/ 277448 h 6858000"/>
              <a:gd name="connsiteX7-5953" fmla="*/ 5097011 w 6128435"/>
              <a:gd name="connsiteY7-5954" fmla="*/ 355616 h 6858000"/>
              <a:gd name="connsiteX8-5955" fmla="*/ 5130982 w 6128435"/>
              <a:gd name="connsiteY8-5956" fmla="*/ 412030 h 6858000"/>
              <a:gd name="connsiteX9-5957" fmla="*/ 5153000 w 6128435"/>
              <a:gd name="connsiteY9-5958" fmla="*/ 507134 h 6858000"/>
              <a:gd name="connsiteX10-5959" fmla="*/ 5171282 w 6128435"/>
              <a:gd name="connsiteY10-5960" fmla="*/ 602071 h 6858000"/>
              <a:gd name="connsiteX11-5961" fmla="*/ 5176196 w 6128435"/>
              <a:gd name="connsiteY11-5962" fmla="*/ 636822 h 6858000"/>
              <a:gd name="connsiteX12-5963" fmla="*/ 5201957 w 6128435"/>
              <a:gd name="connsiteY12-5964" fmla="*/ 736835 h 6858000"/>
              <a:gd name="connsiteX13-5965" fmla="*/ 5185452 w 6128435"/>
              <a:gd name="connsiteY13-5966" fmla="*/ 745392 h 6858000"/>
              <a:gd name="connsiteX14-5967" fmla="*/ 5189051 w 6128435"/>
              <a:gd name="connsiteY14-5968" fmla="*/ 782518 h 6858000"/>
              <a:gd name="connsiteX15-5969" fmla="*/ 5210428 w 6128435"/>
              <a:gd name="connsiteY15-5970" fmla="*/ 815772 h 6858000"/>
              <a:gd name="connsiteX16-5971" fmla="*/ 5221088 w 6128435"/>
              <a:gd name="connsiteY16-5972" fmla="*/ 860193 h 6858000"/>
              <a:gd name="connsiteX17-5973" fmla="*/ 5227653 w 6128435"/>
              <a:gd name="connsiteY17-5974" fmla="*/ 886709 h 6858000"/>
              <a:gd name="connsiteX18-5975" fmla="*/ 5230806 w 6128435"/>
              <a:gd name="connsiteY18-5976" fmla="*/ 961354 h 6858000"/>
              <a:gd name="connsiteX19-5977" fmla="*/ 5201018 w 6128435"/>
              <a:gd name="connsiteY19-5978" fmla="*/ 1095027 h 6858000"/>
              <a:gd name="connsiteX20-5979" fmla="*/ 5202153 w 6128435"/>
              <a:gd name="connsiteY20-5980" fmla="*/ 1133224 h 6858000"/>
              <a:gd name="connsiteX21-5981" fmla="*/ 5207370 w 6128435"/>
              <a:gd name="connsiteY21-5982" fmla="*/ 1138097 h 6858000"/>
              <a:gd name="connsiteX22-5983" fmla="*/ 5189234 w 6128435"/>
              <a:gd name="connsiteY22-5984" fmla="*/ 1193495 h 6858000"/>
              <a:gd name="connsiteX23-5985" fmla="*/ 5202769 w 6128435"/>
              <a:gd name="connsiteY23-5986" fmla="*/ 1269450 h 6858000"/>
              <a:gd name="connsiteX24-5987" fmla="*/ 5225968 w 6128435"/>
              <a:gd name="connsiteY24-5988" fmla="*/ 1357994 h 6858000"/>
              <a:gd name="connsiteX25-5989" fmla="*/ 5233819 w 6128435"/>
              <a:gd name="connsiteY25-5990" fmla="*/ 1380922 h 6858000"/>
              <a:gd name="connsiteX26-5991" fmla="*/ 5237226 w 6128435"/>
              <a:gd name="connsiteY26-5992" fmla="*/ 1441327 h 6858000"/>
              <a:gd name="connsiteX27-5993" fmla="*/ 5244434 w 6128435"/>
              <a:gd name="connsiteY27-5994" fmla="*/ 1580810 h 6858000"/>
              <a:gd name="connsiteX28-5995" fmla="*/ 5251453 w 6128435"/>
              <a:gd name="connsiteY28-5996" fmla="*/ 1583934 h 6858000"/>
              <a:gd name="connsiteX29-5997" fmla="*/ 5253136 w 6128435"/>
              <a:gd name="connsiteY29-5998" fmla="*/ 1595457 h 6858000"/>
              <a:gd name="connsiteX30-5999" fmla="*/ 5254863 w 6128435"/>
              <a:gd name="connsiteY30-6000" fmla="*/ 1598311 h 6858000"/>
              <a:gd name="connsiteX31-6001" fmla="*/ 5263491 w 6128435"/>
              <a:gd name="connsiteY31-6002" fmla="*/ 1642938 h 6858000"/>
              <a:gd name="connsiteX32-6003" fmla="*/ 5261314 w 6128435"/>
              <a:gd name="connsiteY32-6004" fmla="*/ 1689177 h 6858000"/>
              <a:gd name="connsiteX33-6005" fmla="*/ 5259788 w 6128435"/>
              <a:gd name="connsiteY33-6006" fmla="*/ 1768516 h 6858000"/>
              <a:gd name="connsiteX34-6007" fmla="*/ 5272526 w 6128435"/>
              <a:gd name="connsiteY34-6008" fmla="*/ 1936940 h 6858000"/>
              <a:gd name="connsiteX35-6009" fmla="*/ 5252592 w 6128435"/>
              <a:gd name="connsiteY35-6010" fmla="*/ 2092210 h 6858000"/>
              <a:gd name="connsiteX36-6011" fmla="*/ 5264303 w 6128435"/>
              <a:gd name="connsiteY36-6012" fmla="*/ 2225157 h 6858000"/>
              <a:gd name="connsiteX37-6013" fmla="*/ 5254949 w 6128435"/>
              <a:gd name="connsiteY37-6014" fmla="*/ 2236160 h 6858000"/>
              <a:gd name="connsiteX38-6015" fmla="*/ 5250104 w 6128435"/>
              <a:gd name="connsiteY38-6016" fmla="*/ 2249166 h 6858000"/>
              <a:gd name="connsiteX39-6017" fmla="*/ 5251214 w 6128435"/>
              <a:gd name="connsiteY39-6018" fmla="*/ 2250944 h 6858000"/>
              <a:gd name="connsiteX40-6019" fmla="*/ 5250644 w 6128435"/>
              <a:gd name="connsiteY40-6020" fmla="*/ 2266619 h 6858000"/>
              <a:gd name="connsiteX41-6021" fmla="*/ 5247111 w 6128435"/>
              <a:gd name="connsiteY41-6022" fmla="*/ 2269679 h 6858000"/>
              <a:gd name="connsiteX42-6023" fmla="*/ 5245653 w 6128435"/>
              <a:gd name="connsiteY42-6024" fmla="*/ 2280317 h 6858000"/>
              <a:gd name="connsiteX43-6025" fmla="*/ 5239901 w 6128435"/>
              <a:gd name="connsiteY43-6026" fmla="*/ 2300961 h 6858000"/>
              <a:gd name="connsiteX44-6027" fmla="*/ 5241522 w 6128435"/>
              <a:gd name="connsiteY44-6028" fmla="*/ 2305114 h 6858000"/>
              <a:gd name="connsiteX45-6029" fmla="*/ 5237050 w 6128435"/>
              <a:gd name="connsiteY45-6030" fmla="*/ 2336703 h 6858000"/>
              <a:gd name="connsiteX46-6031" fmla="*/ 5238267 w 6128435"/>
              <a:gd name="connsiteY46-6032" fmla="*/ 2337277 h 6858000"/>
              <a:gd name="connsiteX47-6033" fmla="*/ 5242602 w 6128435"/>
              <a:gd name="connsiteY47-6034" fmla="*/ 2346782 h 6858000"/>
              <a:gd name="connsiteX48-6035" fmla="*/ 5271650 w 6128435"/>
              <a:gd name="connsiteY48-6036" fmla="*/ 2440467 h 6858000"/>
              <a:gd name="connsiteX49-6037" fmla="*/ 5271438 w 6128435"/>
              <a:gd name="connsiteY49-6038" fmla="*/ 2447186 h 6858000"/>
              <a:gd name="connsiteX50-6039" fmla="*/ 5271722 w 6128435"/>
              <a:gd name="connsiteY50-6040" fmla="*/ 2447359 h 6858000"/>
              <a:gd name="connsiteX51-6041" fmla="*/ 5272069 w 6128435"/>
              <a:gd name="connsiteY51-6042" fmla="*/ 2454523 h 6858000"/>
              <a:gd name="connsiteX52-6043" fmla="*/ 5271049 w 6128435"/>
              <a:gd name="connsiteY52-6044" fmla="*/ 2459442 h 6858000"/>
              <a:gd name="connsiteX53-6045" fmla="*/ 5307538 w 6128435"/>
              <a:gd name="connsiteY53-6046" fmla="*/ 2514685 h 6858000"/>
              <a:gd name="connsiteX54-6047" fmla="*/ 5337604 w 6128435"/>
              <a:gd name="connsiteY54-6048" fmla="*/ 2597632 h 6858000"/>
              <a:gd name="connsiteX55-6049" fmla="*/ 5407503 w 6128435"/>
              <a:gd name="connsiteY55-6050" fmla="*/ 2786290 h 6858000"/>
              <a:gd name="connsiteX56-6051" fmla="*/ 5407356 w 6128435"/>
              <a:gd name="connsiteY56-6052" fmla="*/ 2787545 h 6858000"/>
              <a:gd name="connsiteX57-6053" fmla="*/ 5411130 w 6128435"/>
              <a:gd name="connsiteY57-6054" fmla="*/ 2788640 h 6858000"/>
              <a:gd name="connsiteX58-6055" fmla="*/ 5416439 w 6128435"/>
              <a:gd name="connsiteY58-6056" fmla="*/ 2805666 h 6858000"/>
              <a:gd name="connsiteX59-6057" fmla="*/ 5416589 w 6128435"/>
              <a:gd name="connsiteY59-6058" fmla="*/ 2810822 h 6858000"/>
              <a:gd name="connsiteX60-6059" fmla="*/ 5418542 w 6128435"/>
              <a:gd name="connsiteY60-6060" fmla="*/ 2817745 h 6858000"/>
              <a:gd name="connsiteX61-6061" fmla="*/ 5418847 w 6128435"/>
              <a:gd name="connsiteY61-6062" fmla="*/ 2817825 h 6858000"/>
              <a:gd name="connsiteX62-6063" fmla="*/ 5423364 w 6128435"/>
              <a:gd name="connsiteY62-6064" fmla="*/ 2858292 h 6858000"/>
              <a:gd name="connsiteX63-6065" fmla="*/ 5479298 w 6128435"/>
              <a:gd name="connsiteY63-6066" fmla="*/ 2947791 h 6858000"/>
              <a:gd name="connsiteX64-6067" fmla="*/ 5481770 w 6128435"/>
              <a:gd name="connsiteY64-6068" fmla="*/ 2951352 h 6858000"/>
              <a:gd name="connsiteX65-6069" fmla="*/ 5481013 w 6128435"/>
              <a:gd name="connsiteY65-6070" fmla="*/ 2973461 h 6858000"/>
              <a:gd name="connsiteX66-6071" fmla="*/ 5482045 w 6128435"/>
              <a:gd name="connsiteY66-6072" fmla="*/ 2984371 h 6858000"/>
              <a:gd name="connsiteX67-6073" fmla="*/ 5479405 w 6128435"/>
              <a:gd name="connsiteY67-6074" fmla="*/ 2988507 h 6858000"/>
              <a:gd name="connsiteX68-6075" fmla="*/ 5482415 w 6128435"/>
              <a:gd name="connsiteY68-6076" fmla="*/ 3004079 h 6858000"/>
              <a:gd name="connsiteX69-6077" fmla="*/ 5483865 w 6128435"/>
              <a:gd name="connsiteY69-6078" fmla="*/ 3005467 h 6858000"/>
              <a:gd name="connsiteX70-6079" fmla="*/ 5482236 w 6128435"/>
              <a:gd name="connsiteY70-6080" fmla="*/ 3019791 h 6858000"/>
              <a:gd name="connsiteX71-6081" fmla="*/ 5475895 w 6128435"/>
              <a:gd name="connsiteY71-6082" fmla="*/ 3033578 h 6858000"/>
              <a:gd name="connsiteX72-6083" fmla="*/ 5477595 w 6128435"/>
              <a:gd name="connsiteY72-6084" fmla="*/ 3250534 h 6858000"/>
              <a:gd name="connsiteX73-6085" fmla="*/ 5532836 w 6128435"/>
              <a:gd name="connsiteY73-6086" fmla="*/ 3353840 h 6858000"/>
              <a:gd name="connsiteX74-6087" fmla="*/ 5561229 w 6128435"/>
              <a:gd name="connsiteY74-6088" fmla="*/ 3395784 h 6858000"/>
              <a:gd name="connsiteX75-6089" fmla="*/ 5589758 w 6128435"/>
              <a:gd name="connsiteY75-6090" fmla="*/ 3506453 h 6858000"/>
              <a:gd name="connsiteX76-6091" fmla="*/ 5596144 w 6128435"/>
              <a:gd name="connsiteY76-6092" fmla="*/ 3534624 h 6858000"/>
              <a:gd name="connsiteX77-6093" fmla="*/ 5597750 w 6128435"/>
              <a:gd name="connsiteY77-6094" fmla="*/ 3534129 h 6858000"/>
              <a:gd name="connsiteX78-6095" fmla="*/ 5599700 w 6128435"/>
              <a:gd name="connsiteY78-6096" fmla="*/ 3547221 h 6858000"/>
              <a:gd name="connsiteX79-6097" fmla="*/ 5615031 w 6128435"/>
              <a:gd name="connsiteY79-6098" fmla="*/ 3557482 h 6858000"/>
              <a:gd name="connsiteX80-6099" fmla="*/ 5618377 w 6128435"/>
              <a:gd name="connsiteY80-6100" fmla="*/ 3588431 h 6858000"/>
              <a:gd name="connsiteX81-6101" fmla="*/ 5612155 w 6128435"/>
              <a:gd name="connsiteY81-6102" fmla="*/ 3589869 h 6858000"/>
              <a:gd name="connsiteX82-6103" fmla="*/ 5620843 w 6128435"/>
              <a:gd name="connsiteY82-6104" fmla="*/ 3606745 h 6858000"/>
              <a:gd name="connsiteX83-6105" fmla="*/ 5655472 w 6128435"/>
              <a:gd name="connsiteY83-6106" fmla="*/ 3678877 h 6858000"/>
              <a:gd name="connsiteX84-6107" fmla="*/ 5680448 w 6128435"/>
              <a:gd name="connsiteY84-6108" fmla="*/ 3717760 h 6858000"/>
              <a:gd name="connsiteX85-6109" fmla="*/ 5683015 w 6128435"/>
              <a:gd name="connsiteY85-6110" fmla="*/ 3762025 h 6858000"/>
              <a:gd name="connsiteX86-6111" fmla="*/ 5696643 w 6128435"/>
              <a:gd name="connsiteY86-6112" fmla="*/ 3773888 h 6858000"/>
              <a:gd name="connsiteX87-6113" fmla="*/ 5699203 w 6128435"/>
              <a:gd name="connsiteY87-6114" fmla="*/ 3775823 h 6858000"/>
              <a:gd name="connsiteX88-6115" fmla="*/ 5704824 w 6128435"/>
              <a:gd name="connsiteY88-6116" fmla="*/ 3785966 h 6858000"/>
              <a:gd name="connsiteX89-6117" fmla="*/ 5712204 w 6128435"/>
              <a:gd name="connsiteY89-6118" fmla="*/ 3785830 h 6858000"/>
              <a:gd name="connsiteX90-6119" fmla="*/ 5724816 w 6128435"/>
              <a:gd name="connsiteY90-6120" fmla="*/ 3798949 h 6858000"/>
              <a:gd name="connsiteX91-6121" fmla="*/ 5733539 w 6128435"/>
              <a:gd name="connsiteY91-6122" fmla="*/ 3818457 h 6858000"/>
              <a:gd name="connsiteX92-6123" fmla="*/ 5768491 w 6128435"/>
              <a:gd name="connsiteY92-6124" fmla="*/ 3914399 h 6858000"/>
              <a:gd name="connsiteX93-6125" fmla="*/ 5793123 w 6128435"/>
              <a:gd name="connsiteY93-6126" fmla="*/ 3969952 h 6858000"/>
              <a:gd name="connsiteX94-6127" fmla="*/ 5808321 w 6128435"/>
              <a:gd name="connsiteY94-6128" fmla="*/ 3988153 h 6858000"/>
              <a:gd name="connsiteX95-6129" fmla="*/ 5825621 w 6128435"/>
              <a:gd name="connsiteY95-6130" fmla="*/ 4015525 h 6858000"/>
              <a:gd name="connsiteX96-6131" fmla="*/ 5860672 w 6128435"/>
              <a:gd name="connsiteY96-6132" fmla="*/ 4061579 h 6858000"/>
              <a:gd name="connsiteX97-6133" fmla="*/ 5872173 w 6128435"/>
              <a:gd name="connsiteY97-6134" fmla="*/ 4088497 h 6858000"/>
              <a:gd name="connsiteX98-6135" fmla="*/ 5883705 w 6128435"/>
              <a:gd name="connsiteY98-6136" fmla="*/ 4101899 h 6858000"/>
              <a:gd name="connsiteX99-6137" fmla="*/ 5885314 w 6128435"/>
              <a:gd name="connsiteY99-6138" fmla="*/ 4108387 h 6858000"/>
              <a:gd name="connsiteX100-6139" fmla="*/ 5894095 w 6128435"/>
              <a:gd name="connsiteY100-6140" fmla="*/ 4128857 h 6858000"/>
              <a:gd name="connsiteX101-6141" fmla="*/ 5898339 w 6128435"/>
              <a:gd name="connsiteY101-6142" fmla="*/ 4140800 h 6858000"/>
              <a:gd name="connsiteX102-6143" fmla="*/ 5899734 w 6128435"/>
              <a:gd name="connsiteY102-6144" fmla="*/ 4145632 h 6858000"/>
              <a:gd name="connsiteX103-6145" fmla="*/ 5897098 w 6128435"/>
              <a:gd name="connsiteY103-6146" fmla="*/ 4157819 h 6858000"/>
              <a:gd name="connsiteX104-6147" fmla="*/ 5903513 w 6128435"/>
              <a:gd name="connsiteY104-6148" fmla="*/ 4187661 h 6858000"/>
              <a:gd name="connsiteX105-6149" fmla="*/ 5917114 w 6128435"/>
              <a:gd name="connsiteY105-6150" fmla="*/ 4213096 h 6858000"/>
              <a:gd name="connsiteX106-6151" fmla="*/ 5921153 w 6128435"/>
              <a:gd name="connsiteY106-6152" fmla="*/ 4236222 h 6858000"/>
              <a:gd name="connsiteX107-6153" fmla="*/ 5924233 w 6128435"/>
              <a:gd name="connsiteY107-6154" fmla="*/ 4242060 h 6858000"/>
              <a:gd name="connsiteX108-6155" fmla="*/ 5928910 w 6128435"/>
              <a:gd name="connsiteY108-6156" fmla="*/ 4300973 h 6858000"/>
              <a:gd name="connsiteX109-6157" fmla="*/ 5939320 w 6128435"/>
              <a:gd name="connsiteY109-6158" fmla="*/ 4340435 h 6858000"/>
              <a:gd name="connsiteX110-6159" fmla="*/ 5946705 w 6128435"/>
              <a:gd name="connsiteY110-6160" fmla="*/ 4428051 h 6858000"/>
              <a:gd name="connsiteX111-6161" fmla="*/ 5949261 w 6128435"/>
              <a:gd name="connsiteY111-6162" fmla="*/ 4449185 h 6858000"/>
              <a:gd name="connsiteX112-6163" fmla="*/ 5957504 w 6128435"/>
              <a:gd name="connsiteY112-6164" fmla="*/ 4465911 h 6858000"/>
              <a:gd name="connsiteX113-6165" fmla="*/ 5964689 w 6128435"/>
              <a:gd name="connsiteY113-6166" fmla="*/ 4468532 h 6858000"/>
              <a:gd name="connsiteX114-6167" fmla="*/ 5967062 w 6128435"/>
              <a:gd name="connsiteY114-6168" fmla="*/ 4479923 h 6858000"/>
              <a:gd name="connsiteX115-6169" fmla="*/ 5968960 w 6128435"/>
              <a:gd name="connsiteY115-6170" fmla="*/ 4482655 h 6858000"/>
              <a:gd name="connsiteX116-6171" fmla="*/ 5978567 w 6128435"/>
              <a:gd name="connsiteY116-6172" fmla="*/ 4498605 h 6858000"/>
              <a:gd name="connsiteX117-6173" fmla="*/ 5980106 w 6128435"/>
              <a:gd name="connsiteY117-6174" fmla="*/ 4585087 h 6858000"/>
              <a:gd name="connsiteX118-6175" fmla="*/ 5998138 w 6128435"/>
              <a:gd name="connsiteY118-6176" fmla="*/ 4697518 h 6858000"/>
              <a:gd name="connsiteX119-6177" fmla="*/ 6013516 w 6128435"/>
              <a:gd name="connsiteY119-6178" fmla="*/ 4786619 h 6858000"/>
              <a:gd name="connsiteX120-6179" fmla="*/ 6025404 w 6128435"/>
              <a:gd name="connsiteY120-6180" fmla="*/ 4858148 h 6858000"/>
              <a:gd name="connsiteX121-6181" fmla="*/ 6007749 w 6128435"/>
              <a:gd name="connsiteY121-6182" fmla="*/ 4964715 h 6858000"/>
              <a:gd name="connsiteX122-6183" fmla="*/ 6005269 w 6128435"/>
              <a:gd name="connsiteY122-6184" fmla="*/ 5150567 h 6858000"/>
              <a:gd name="connsiteX123-6185" fmla="*/ 6001127 w 6128435"/>
              <a:gd name="connsiteY123-6186" fmla="*/ 5164609 h 6858000"/>
              <a:gd name="connsiteX124-6187" fmla="*/ 5996647 w 6128435"/>
              <a:gd name="connsiteY124-6188" fmla="*/ 5185640 h 6858000"/>
              <a:gd name="connsiteX125-6189" fmla="*/ 5998514 w 6128435"/>
              <a:gd name="connsiteY125-6190" fmla="*/ 5189673 h 6858000"/>
              <a:gd name="connsiteX126-6191" fmla="*/ 5995970 w 6128435"/>
              <a:gd name="connsiteY126-6192" fmla="*/ 5221547 h 6858000"/>
              <a:gd name="connsiteX127-6193" fmla="*/ 5997218 w 6128435"/>
              <a:gd name="connsiteY127-6194" fmla="*/ 5222031 h 6858000"/>
              <a:gd name="connsiteX128-6195" fmla="*/ 6002116 w 6128435"/>
              <a:gd name="connsiteY128-6196" fmla="*/ 5231223 h 6858000"/>
              <a:gd name="connsiteX129-6197" fmla="*/ 6008541 w 6128435"/>
              <a:gd name="connsiteY129-6198" fmla="*/ 5248680 h 6858000"/>
              <a:gd name="connsiteX130-6199" fmla="*/ 6039260 w 6128435"/>
              <a:gd name="connsiteY130-6200" fmla="*/ 5289518 h 6858000"/>
              <a:gd name="connsiteX131-6201" fmla="*/ 6036748 w 6128435"/>
              <a:gd name="connsiteY131-6202" fmla="*/ 5322752 h 6858000"/>
              <a:gd name="connsiteX132-6203" fmla="*/ 6036943 w 6128435"/>
              <a:gd name="connsiteY132-6204" fmla="*/ 5329480 h 6858000"/>
              <a:gd name="connsiteX133-6205" fmla="*/ 6037236 w 6128435"/>
              <a:gd name="connsiteY133-6206" fmla="*/ 5329634 h 6858000"/>
              <a:gd name="connsiteX134-6207" fmla="*/ 6038019 w 6128435"/>
              <a:gd name="connsiteY134-6208" fmla="*/ 5336764 h 6858000"/>
              <a:gd name="connsiteX135-6209" fmla="*/ 6037298 w 6128435"/>
              <a:gd name="connsiteY135-6210" fmla="*/ 5341753 h 6858000"/>
              <a:gd name="connsiteX136-6211" fmla="*/ 6037677 w 6128435"/>
              <a:gd name="connsiteY136-6212" fmla="*/ 5354807 h 6858000"/>
              <a:gd name="connsiteX137-6213" fmla="*/ 6039728 w 6128435"/>
              <a:gd name="connsiteY137-6214" fmla="*/ 5359416 h 6858000"/>
              <a:gd name="connsiteX138-6215" fmla="*/ 6043311 w 6128435"/>
              <a:gd name="connsiteY138-6216" fmla="*/ 5361407 h 6858000"/>
              <a:gd name="connsiteX139-6217" fmla="*/ 6042954 w 6128435"/>
              <a:gd name="connsiteY139-6218" fmla="*/ 5362576 h 6858000"/>
              <a:gd name="connsiteX140-6219" fmla="*/ 6053435 w 6128435"/>
              <a:gd name="connsiteY140-6220" fmla="*/ 5387547 h 6858000"/>
              <a:gd name="connsiteX141-6221" fmla="*/ 6065933 w 6128435"/>
              <a:gd name="connsiteY141-6222" fmla="*/ 5443002 h 6858000"/>
              <a:gd name="connsiteX142-6223" fmla="*/ 6068640 w 6128435"/>
              <a:gd name="connsiteY142-6224" fmla="*/ 5474503 h 6858000"/>
              <a:gd name="connsiteX143-6225" fmla="*/ 6080922 w 6128435"/>
              <a:gd name="connsiteY143-6226" fmla="*/ 5561070 h 6858000"/>
              <a:gd name="connsiteX144-6227" fmla="*/ 6096949 w 6128435"/>
              <a:gd name="connsiteY144-6228" fmla="*/ 5648179 h 6858000"/>
              <a:gd name="connsiteX145-6229" fmla="*/ 6125703 w 6128435"/>
              <a:gd name="connsiteY145-6230" fmla="*/ 5692894 h 6858000"/>
              <a:gd name="connsiteX146-6231" fmla="*/ 6126670 w 6128435"/>
              <a:gd name="connsiteY146-6232" fmla="*/ 5697882 h 6858000"/>
              <a:gd name="connsiteX147-6233" fmla="*/ 6124061 w 6128435"/>
              <a:gd name="connsiteY147-6234" fmla="*/ 5710294 h 6858000"/>
              <a:gd name="connsiteX148-6235" fmla="*/ 6122213 w 6128435"/>
              <a:gd name="connsiteY148-6236" fmla="*/ 5714762 h 6858000"/>
              <a:gd name="connsiteX149-6237" fmla="*/ 6121353 w 6128435"/>
              <a:gd name="connsiteY149-6238" fmla="*/ 5721725 h 6858000"/>
              <a:gd name="connsiteX150-6239" fmla="*/ 6121607 w 6128435"/>
              <a:gd name="connsiteY150-6240" fmla="*/ 5721959 h 6858000"/>
              <a:gd name="connsiteX151-6241" fmla="*/ 6120262 w 6128435"/>
              <a:gd name="connsiteY151-6242" fmla="*/ 5728358 h 6858000"/>
              <a:gd name="connsiteX152-6243" fmla="*/ 6110194 w 6128435"/>
              <a:gd name="connsiteY152-6244" fmla="*/ 5758853 h 6858000"/>
              <a:gd name="connsiteX153-6245" fmla="*/ 6127519 w 6128435"/>
              <a:gd name="connsiteY153-6246" fmla="*/ 5865775 h 6858000"/>
              <a:gd name="connsiteX154-6247" fmla="*/ 6128435 w 6128435"/>
              <a:gd name="connsiteY154-6248" fmla="*/ 5870164 h 6858000"/>
              <a:gd name="connsiteX155-6249" fmla="*/ 6119217 w 6128435"/>
              <a:gd name="connsiteY155-6250" fmla="*/ 5888542 h 6858000"/>
              <a:gd name="connsiteX156-6251" fmla="*/ 6115966 w 6128435"/>
              <a:gd name="connsiteY156-6252" fmla="*/ 5898387 h 6858000"/>
              <a:gd name="connsiteX157-6253" fmla="*/ 6111924 w 6128435"/>
              <a:gd name="connsiteY157-6254" fmla="*/ 5900444 h 6858000"/>
              <a:gd name="connsiteX158-6255" fmla="*/ 6108716 w 6128435"/>
              <a:gd name="connsiteY158-6256" fmla="*/ 5915345 h 6858000"/>
              <a:gd name="connsiteX159-6257" fmla="*/ 6109524 w 6128435"/>
              <a:gd name="connsiteY159-6258" fmla="*/ 5917328 h 6858000"/>
              <a:gd name="connsiteX160-6259" fmla="*/ 6102493 w 6128435"/>
              <a:gd name="connsiteY160-6260" fmla="*/ 5928602 h 6858000"/>
              <a:gd name="connsiteX161-6261" fmla="*/ 6056863 w 6128435"/>
              <a:gd name="connsiteY161-6262" fmla="*/ 6000643 h 6858000"/>
              <a:gd name="connsiteX162-6263" fmla="*/ 6045436 w 6128435"/>
              <a:gd name="connsiteY162-6264" fmla="*/ 6124480 h 6858000"/>
              <a:gd name="connsiteX163-6265" fmla="*/ 6030489 w 6128435"/>
              <a:gd name="connsiteY163-6266" fmla="*/ 6317666 h 6858000"/>
              <a:gd name="connsiteX164-6267" fmla="*/ 6007492 w 6128435"/>
              <a:gd name="connsiteY164-6268" fmla="*/ 6440818 h 6858000"/>
              <a:gd name="connsiteX165-6269" fmla="*/ 6009467 w 6128435"/>
              <a:gd name="connsiteY165-6270" fmla="*/ 6487076 h 6858000"/>
              <a:gd name="connsiteX166-6271" fmla="*/ 5995064 w 6128435"/>
              <a:gd name="connsiteY166-6272" fmla="*/ 6540791 h 6858000"/>
              <a:gd name="connsiteX167-6273" fmla="*/ 5996309 w 6128435"/>
              <a:gd name="connsiteY167-6274" fmla="*/ 6543961 h 6858000"/>
              <a:gd name="connsiteX168-6275" fmla="*/ 5996048 w 6128435"/>
              <a:gd name="connsiteY168-6276" fmla="*/ 6555444 h 6858000"/>
              <a:gd name="connsiteX169-6277" fmla="*/ 6002524 w 6128435"/>
              <a:gd name="connsiteY169-6278" fmla="*/ 6560188 h 6858000"/>
              <a:gd name="connsiteX170-6279" fmla="*/ 6006823 w 6128435"/>
              <a:gd name="connsiteY170-6280" fmla="*/ 6578546 h 6858000"/>
              <a:gd name="connsiteX171-6281" fmla="*/ 6004510 w 6128435"/>
              <a:gd name="connsiteY171-6282" fmla="*/ 6599256 h 6858000"/>
              <a:gd name="connsiteX172-6283" fmla="*/ 5986207 w 6128435"/>
              <a:gd name="connsiteY172-6284" fmla="*/ 6695855 h 6858000"/>
              <a:gd name="connsiteX173-6285" fmla="*/ 5979428 w 6128435"/>
              <a:gd name="connsiteY173-6286" fmla="*/ 6754678 h 6858000"/>
              <a:gd name="connsiteX174-6287" fmla="*/ 5983398 w 6128435"/>
              <a:gd name="connsiteY174-6288" fmla="*/ 6778641 h 6858000"/>
              <a:gd name="connsiteX175-6289" fmla="*/ 5984543 w 6128435"/>
              <a:gd name="connsiteY175-6290" fmla="*/ 6811016 h 6858000"/>
              <a:gd name="connsiteX176-6291" fmla="*/ 5981802 w 6128435"/>
              <a:gd name="connsiteY176-6292" fmla="*/ 6838578 h 6858000"/>
              <a:gd name="connsiteX177-6293" fmla="*/ 5979671 w 6128435"/>
              <a:gd name="connsiteY177-6294" fmla="*/ 6858000 h 6858000"/>
              <a:gd name="connsiteX178-6295" fmla="*/ 0 w 6128435"/>
              <a:gd name="connsiteY178-6296" fmla="*/ 6858000 h 6858000"/>
              <a:gd name="connsiteX179-6297" fmla="*/ 0 w 6128435"/>
              <a:gd name="connsiteY179-6298" fmla="*/ 0 h 6858000"/>
              <a:gd name="connsiteX0-6299" fmla="*/ 0 w 6128435"/>
              <a:gd name="connsiteY0-6300" fmla="*/ 0 h 6858000"/>
              <a:gd name="connsiteX1-6301" fmla="*/ 4965888 w 6128435"/>
              <a:gd name="connsiteY1-6302" fmla="*/ 0 h 6858000"/>
              <a:gd name="connsiteX2-6303" fmla="*/ 4967767 w 6128435"/>
              <a:gd name="connsiteY2-6304" fmla="*/ 7930 h 6858000"/>
              <a:gd name="connsiteX3-6305" fmla="*/ 4979444 w 6128435"/>
              <a:gd name="connsiteY3-6306" fmla="*/ 43921 h 6858000"/>
              <a:gd name="connsiteX4-6307" fmla="*/ 5021173 w 6128435"/>
              <a:gd name="connsiteY4-6308" fmla="*/ 123738 h 6858000"/>
              <a:gd name="connsiteX5-6309" fmla="*/ 5075458 w 6128435"/>
              <a:gd name="connsiteY5-6310" fmla="*/ 264355 h 6858000"/>
              <a:gd name="connsiteX6-6311" fmla="*/ 5081175 w 6128435"/>
              <a:gd name="connsiteY6-6312" fmla="*/ 277448 h 6858000"/>
              <a:gd name="connsiteX7-6313" fmla="*/ 5097011 w 6128435"/>
              <a:gd name="connsiteY7-6314" fmla="*/ 355616 h 6858000"/>
              <a:gd name="connsiteX8-6315" fmla="*/ 5130982 w 6128435"/>
              <a:gd name="connsiteY8-6316" fmla="*/ 412030 h 6858000"/>
              <a:gd name="connsiteX9-6317" fmla="*/ 5153000 w 6128435"/>
              <a:gd name="connsiteY9-6318" fmla="*/ 507134 h 6858000"/>
              <a:gd name="connsiteX10-6319" fmla="*/ 5171282 w 6128435"/>
              <a:gd name="connsiteY10-6320" fmla="*/ 602071 h 6858000"/>
              <a:gd name="connsiteX11-6321" fmla="*/ 5176196 w 6128435"/>
              <a:gd name="connsiteY11-6322" fmla="*/ 636822 h 6858000"/>
              <a:gd name="connsiteX12-6323" fmla="*/ 5201957 w 6128435"/>
              <a:gd name="connsiteY12-6324" fmla="*/ 736835 h 6858000"/>
              <a:gd name="connsiteX13-6325" fmla="*/ 5185452 w 6128435"/>
              <a:gd name="connsiteY13-6326" fmla="*/ 745392 h 6858000"/>
              <a:gd name="connsiteX14-6327" fmla="*/ 5189051 w 6128435"/>
              <a:gd name="connsiteY14-6328" fmla="*/ 782518 h 6858000"/>
              <a:gd name="connsiteX15-6329" fmla="*/ 5210428 w 6128435"/>
              <a:gd name="connsiteY15-6330" fmla="*/ 815772 h 6858000"/>
              <a:gd name="connsiteX16-6331" fmla="*/ 5221088 w 6128435"/>
              <a:gd name="connsiteY16-6332" fmla="*/ 860193 h 6858000"/>
              <a:gd name="connsiteX17-6333" fmla="*/ 5227653 w 6128435"/>
              <a:gd name="connsiteY17-6334" fmla="*/ 886709 h 6858000"/>
              <a:gd name="connsiteX18-6335" fmla="*/ 5230806 w 6128435"/>
              <a:gd name="connsiteY18-6336" fmla="*/ 961354 h 6858000"/>
              <a:gd name="connsiteX19-6337" fmla="*/ 5201018 w 6128435"/>
              <a:gd name="connsiteY19-6338" fmla="*/ 1095027 h 6858000"/>
              <a:gd name="connsiteX20-6339" fmla="*/ 5202153 w 6128435"/>
              <a:gd name="connsiteY20-6340" fmla="*/ 1133224 h 6858000"/>
              <a:gd name="connsiteX21-6341" fmla="*/ 5207370 w 6128435"/>
              <a:gd name="connsiteY21-6342" fmla="*/ 1138097 h 6858000"/>
              <a:gd name="connsiteX22-6343" fmla="*/ 5189234 w 6128435"/>
              <a:gd name="connsiteY22-6344" fmla="*/ 1193495 h 6858000"/>
              <a:gd name="connsiteX23-6345" fmla="*/ 5202769 w 6128435"/>
              <a:gd name="connsiteY23-6346" fmla="*/ 1269450 h 6858000"/>
              <a:gd name="connsiteX24-6347" fmla="*/ 5225968 w 6128435"/>
              <a:gd name="connsiteY24-6348" fmla="*/ 1357994 h 6858000"/>
              <a:gd name="connsiteX25-6349" fmla="*/ 5233819 w 6128435"/>
              <a:gd name="connsiteY25-6350" fmla="*/ 1380922 h 6858000"/>
              <a:gd name="connsiteX26-6351" fmla="*/ 5237226 w 6128435"/>
              <a:gd name="connsiteY26-6352" fmla="*/ 1441327 h 6858000"/>
              <a:gd name="connsiteX27-6353" fmla="*/ 5244434 w 6128435"/>
              <a:gd name="connsiteY27-6354" fmla="*/ 1580810 h 6858000"/>
              <a:gd name="connsiteX28-6355" fmla="*/ 5251453 w 6128435"/>
              <a:gd name="connsiteY28-6356" fmla="*/ 1583934 h 6858000"/>
              <a:gd name="connsiteX29-6357" fmla="*/ 5253136 w 6128435"/>
              <a:gd name="connsiteY29-6358" fmla="*/ 1595457 h 6858000"/>
              <a:gd name="connsiteX30-6359" fmla="*/ 5254863 w 6128435"/>
              <a:gd name="connsiteY30-6360" fmla="*/ 1598311 h 6858000"/>
              <a:gd name="connsiteX31-6361" fmla="*/ 5263491 w 6128435"/>
              <a:gd name="connsiteY31-6362" fmla="*/ 1642938 h 6858000"/>
              <a:gd name="connsiteX32-6363" fmla="*/ 5261314 w 6128435"/>
              <a:gd name="connsiteY32-6364" fmla="*/ 1689177 h 6858000"/>
              <a:gd name="connsiteX33-6365" fmla="*/ 5259788 w 6128435"/>
              <a:gd name="connsiteY33-6366" fmla="*/ 1768516 h 6858000"/>
              <a:gd name="connsiteX34-6367" fmla="*/ 5272526 w 6128435"/>
              <a:gd name="connsiteY34-6368" fmla="*/ 1936940 h 6858000"/>
              <a:gd name="connsiteX35-6369" fmla="*/ 5252592 w 6128435"/>
              <a:gd name="connsiteY35-6370" fmla="*/ 2092210 h 6858000"/>
              <a:gd name="connsiteX36-6371" fmla="*/ 5264303 w 6128435"/>
              <a:gd name="connsiteY36-6372" fmla="*/ 2225157 h 6858000"/>
              <a:gd name="connsiteX37-6373" fmla="*/ 5254949 w 6128435"/>
              <a:gd name="connsiteY37-6374" fmla="*/ 2236160 h 6858000"/>
              <a:gd name="connsiteX38-6375" fmla="*/ 5250104 w 6128435"/>
              <a:gd name="connsiteY38-6376" fmla="*/ 2249166 h 6858000"/>
              <a:gd name="connsiteX39-6377" fmla="*/ 5251214 w 6128435"/>
              <a:gd name="connsiteY39-6378" fmla="*/ 2250944 h 6858000"/>
              <a:gd name="connsiteX40-6379" fmla="*/ 5250644 w 6128435"/>
              <a:gd name="connsiteY40-6380" fmla="*/ 2266619 h 6858000"/>
              <a:gd name="connsiteX41-6381" fmla="*/ 5247111 w 6128435"/>
              <a:gd name="connsiteY41-6382" fmla="*/ 2269679 h 6858000"/>
              <a:gd name="connsiteX42-6383" fmla="*/ 5245653 w 6128435"/>
              <a:gd name="connsiteY42-6384" fmla="*/ 2280317 h 6858000"/>
              <a:gd name="connsiteX43-6385" fmla="*/ 5239901 w 6128435"/>
              <a:gd name="connsiteY43-6386" fmla="*/ 2300961 h 6858000"/>
              <a:gd name="connsiteX44-6387" fmla="*/ 5241522 w 6128435"/>
              <a:gd name="connsiteY44-6388" fmla="*/ 2305114 h 6858000"/>
              <a:gd name="connsiteX45-6389" fmla="*/ 5237050 w 6128435"/>
              <a:gd name="connsiteY45-6390" fmla="*/ 2336703 h 6858000"/>
              <a:gd name="connsiteX46-6391" fmla="*/ 5238267 w 6128435"/>
              <a:gd name="connsiteY46-6392" fmla="*/ 2337277 h 6858000"/>
              <a:gd name="connsiteX47-6393" fmla="*/ 5271650 w 6128435"/>
              <a:gd name="connsiteY47-6394" fmla="*/ 2440467 h 6858000"/>
              <a:gd name="connsiteX48-6395" fmla="*/ 5271438 w 6128435"/>
              <a:gd name="connsiteY48-6396" fmla="*/ 2447186 h 6858000"/>
              <a:gd name="connsiteX49-6397" fmla="*/ 5271722 w 6128435"/>
              <a:gd name="connsiteY49-6398" fmla="*/ 2447359 h 6858000"/>
              <a:gd name="connsiteX50-6399" fmla="*/ 5272069 w 6128435"/>
              <a:gd name="connsiteY50-6400" fmla="*/ 2454523 h 6858000"/>
              <a:gd name="connsiteX51-6401" fmla="*/ 5271049 w 6128435"/>
              <a:gd name="connsiteY51-6402" fmla="*/ 2459442 h 6858000"/>
              <a:gd name="connsiteX52-6403" fmla="*/ 5307538 w 6128435"/>
              <a:gd name="connsiteY52-6404" fmla="*/ 2514685 h 6858000"/>
              <a:gd name="connsiteX53-6405" fmla="*/ 5337604 w 6128435"/>
              <a:gd name="connsiteY53-6406" fmla="*/ 2597632 h 6858000"/>
              <a:gd name="connsiteX54-6407" fmla="*/ 5407503 w 6128435"/>
              <a:gd name="connsiteY54-6408" fmla="*/ 2786290 h 6858000"/>
              <a:gd name="connsiteX55-6409" fmla="*/ 5407356 w 6128435"/>
              <a:gd name="connsiteY55-6410" fmla="*/ 2787545 h 6858000"/>
              <a:gd name="connsiteX56-6411" fmla="*/ 5411130 w 6128435"/>
              <a:gd name="connsiteY56-6412" fmla="*/ 2788640 h 6858000"/>
              <a:gd name="connsiteX57-6413" fmla="*/ 5416439 w 6128435"/>
              <a:gd name="connsiteY57-6414" fmla="*/ 2805666 h 6858000"/>
              <a:gd name="connsiteX58-6415" fmla="*/ 5416589 w 6128435"/>
              <a:gd name="connsiteY58-6416" fmla="*/ 2810822 h 6858000"/>
              <a:gd name="connsiteX59-6417" fmla="*/ 5418542 w 6128435"/>
              <a:gd name="connsiteY59-6418" fmla="*/ 2817745 h 6858000"/>
              <a:gd name="connsiteX60-6419" fmla="*/ 5418847 w 6128435"/>
              <a:gd name="connsiteY60-6420" fmla="*/ 2817825 h 6858000"/>
              <a:gd name="connsiteX61-6421" fmla="*/ 5423364 w 6128435"/>
              <a:gd name="connsiteY61-6422" fmla="*/ 2858292 h 6858000"/>
              <a:gd name="connsiteX62-6423" fmla="*/ 5479298 w 6128435"/>
              <a:gd name="connsiteY62-6424" fmla="*/ 2947791 h 6858000"/>
              <a:gd name="connsiteX63-6425" fmla="*/ 5481770 w 6128435"/>
              <a:gd name="connsiteY63-6426" fmla="*/ 2951352 h 6858000"/>
              <a:gd name="connsiteX64-6427" fmla="*/ 5481013 w 6128435"/>
              <a:gd name="connsiteY64-6428" fmla="*/ 2973461 h 6858000"/>
              <a:gd name="connsiteX65-6429" fmla="*/ 5482045 w 6128435"/>
              <a:gd name="connsiteY65-6430" fmla="*/ 2984371 h 6858000"/>
              <a:gd name="connsiteX66-6431" fmla="*/ 5479405 w 6128435"/>
              <a:gd name="connsiteY66-6432" fmla="*/ 2988507 h 6858000"/>
              <a:gd name="connsiteX67-6433" fmla="*/ 5482415 w 6128435"/>
              <a:gd name="connsiteY67-6434" fmla="*/ 3004079 h 6858000"/>
              <a:gd name="connsiteX68-6435" fmla="*/ 5483865 w 6128435"/>
              <a:gd name="connsiteY68-6436" fmla="*/ 3005467 h 6858000"/>
              <a:gd name="connsiteX69-6437" fmla="*/ 5482236 w 6128435"/>
              <a:gd name="connsiteY69-6438" fmla="*/ 3019791 h 6858000"/>
              <a:gd name="connsiteX70-6439" fmla="*/ 5475895 w 6128435"/>
              <a:gd name="connsiteY70-6440" fmla="*/ 3033578 h 6858000"/>
              <a:gd name="connsiteX71-6441" fmla="*/ 5477595 w 6128435"/>
              <a:gd name="connsiteY71-6442" fmla="*/ 3250534 h 6858000"/>
              <a:gd name="connsiteX72-6443" fmla="*/ 5532836 w 6128435"/>
              <a:gd name="connsiteY72-6444" fmla="*/ 3353840 h 6858000"/>
              <a:gd name="connsiteX73-6445" fmla="*/ 5561229 w 6128435"/>
              <a:gd name="connsiteY73-6446" fmla="*/ 3395784 h 6858000"/>
              <a:gd name="connsiteX74-6447" fmla="*/ 5589758 w 6128435"/>
              <a:gd name="connsiteY74-6448" fmla="*/ 3506453 h 6858000"/>
              <a:gd name="connsiteX75-6449" fmla="*/ 5596144 w 6128435"/>
              <a:gd name="connsiteY75-6450" fmla="*/ 3534624 h 6858000"/>
              <a:gd name="connsiteX76-6451" fmla="*/ 5597750 w 6128435"/>
              <a:gd name="connsiteY76-6452" fmla="*/ 3534129 h 6858000"/>
              <a:gd name="connsiteX77-6453" fmla="*/ 5599700 w 6128435"/>
              <a:gd name="connsiteY77-6454" fmla="*/ 3547221 h 6858000"/>
              <a:gd name="connsiteX78-6455" fmla="*/ 5615031 w 6128435"/>
              <a:gd name="connsiteY78-6456" fmla="*/ 3557482 h 6858000"/>
              <a:gd name="connsiteX79-6457" fmla="*/ 5618377 w 6128435"/>
              <a:gd name="connsiteY79-6458" fmla="*/ 3588431 h 6858000"/>
              <a:gd name="connsiteX80-6459" fmla="*/ 5612155 w 6128435"/>
              <a:gd name="connsiteY80-6460" fmla="*/ 3589869 h 6858000"/>
              <a:gd name="connsiteX81-6461" fmla="*/ 5620843 w 6128435"/>
              <a:gd name="connsiteY81-6462" fmla="*/ 3606745 h 6858000"/>
              <a:gd name="connsiteX82-6463" fmla="*/ 5655472 w 6128435"/>
              <a:gd name="connsiteY82-6464" fmla="*/ 3678877 h 6858000"/>
              <a:gd name="connsiteX83-6465" fmla="*/ 5680448 w 6128435"/>
              <a:gd name="connsiteY83-6466" fmla="*/ 3717760 h 6858000"/>
              <a:gd name="connsiteX84-6467" fmla="*/ 5683015 w 6128435"/>
              <a:gd name="connsiteY84-6468" fmla="*/ 3762025 h 6858000"/>
              <a:gd name="connsiteX85-6469" fmla="*/ 5696643 w 6128435"/>
              <a:gd name="connsiteY85-6470" fmla="*/ 3773888 h 6858000"/>
              <a:gd name="connsiteX86-6471" fmla="*/ 5699203 w 6128435"/>
              <a:gd name="connsiteY86-6472" fmla="*/ 3775823 h 6858000"/>
              <a:gd name="connsiteX87-6473" fmla="*/ 5704824 w 6128435"/>
              <a:gd name="connsiteY87-6474" fmla="*/ 3785966 h 6858000"/>
              <a:gd name="connsiteX88-6475" fmla="*/ 5712204 w 6128435"/>
              <a:gd name="connsiteY88-6476" fmla="*/ 3785830 h 6858000"/>
              <a:gd name="connsiteX89-6477" fmla="*/ 5724816 w 6128435"/>
              <a:gd name="connsiteY89-6478" fmla="*/ 3798949 h 6858000"/>
              <a:gd name="connsiteX90-6479" fmla="*/ 5733539 w 6128435"/>
              <a:gd name="connsiteY90-6480" fmla="*/ 3818457 h 6858000"/>
              <a:gd name="connsiteX91-6481" fmla="*/ 5768491 w 6128435"/>
              <a:gd name="connsiteY91-6482" fmla="*/ 3914399 h 6858000"/>
              <a:gd name="connsiteX92-6483" fmla="*/ 5793123 w 6128435"/>
              <a:gd name="connsiteY92-6484" fmla="*/ 3969952 h 6858000"/>
              <a:gd name="connsiteX93-6485" fmla="*/ 5808321 w 6128435"/>
              <a:gd name="connsiteY93-6486" fmla="*/ 3988153 h 6858000"/>
              <a:gd name="connsiteX94-6487" fmla="*/ 5825621 w 6128435"/>
              <a:gd name="connsiteY94-6488" fmla="*/ 4015525 h 6858000"/>
              <a:gd name="connsiteX95-6489" fmla="*/ 5860672 w 6128435"/>
              <a:gd name="connsiteY95-6490" fmla="*/ 4061579 h 6858000"/>
              <a:gd name="connsiteX96-6491" fmla="*/ 5872173 w 6128435"/>
              <a:gd name="connsiteY96-6492" fmla="*/ 4088497 h 6858000"/>
              <a:gd name="connsiteX97-6493" fmla="*/ 5883705 w 6128435"/>
              <a:gd name="connsiteY97-6494" fmla="*/ 4101899 h 6858000"/>
              <a:gd name="connsiteX98-6495" fmla="*/ 5885314 w 6128435"/>
              <a:gd name="connsiteY98-6496" fmla="*/ 4108387 h 6858000"/>
              <a:gd name="connsiteX99-6497" fmla="*/ 5894095 w 6128435"/>
              <a:gd name="connsiteY99-6498" fmla="*/ 4128857 h 6858000"/>
              <a:gd name="connsiteX100-6499" fmla="*/ 5898339 w 6128435"/>
              <a:gd name="connsiteY100-6500" fmla="*/ 4140800 h 6858000"/>
              <a:gd name="connsiteX101-6501" fmla="*/ 5899734 w 6128435"/>
              <a:gd name="connsiteY101-6502" fmla="*/ 4145632 h 6858000"/>
              <a:gd name="connsiteX102-6503" fmla="*/ 5897098 w 6128435"/>
              <a:gd name="connsiteY102-6504" fmla="*/ 4157819 h 6858000"/>
              <a:gd name="connsiteX103-6505" fmla="*/ 5903513 w 6128435"/>
              <a:gd name="connsiteY103-6506" fmla="*/ 4187661 h 6858000"/>
              <a:gd name="connsiteX104-6507" fmla="*/ 5917114 w 6128435"/>
              <a:gd name="connsiteY104-6508" fmla="*/ 4213096 h 6858000"/>
              <a:gd name="connsiteX105-6509" fmla="*/ 5921153 w 6128435"/>
              <a:gd name="connsiteY105-6510" fmla="*/ 4236222 h 6858000"/>
              <a:gd name="connsiteX106-6511" fmla="*/ 5924233 w 6128435"/>
              <a:gd name="connsiteY106-6512" fmla="*/ 4242060 h 6858000"/>
              <a:gd name="connsiteX107-6513" fmla="*/ 5928910 w 6128435"/>
              <a:gd name="connsiteY107-6514" fmla="*/ 4300973 h 6858000"/>
              <a:gd name="connsiteX108-6515" fmla="*/ 5939320 w 6128435"/>
              <a:gd name="connsiteY108-6516" fmla="*/ 4340435 h 6858000"/>
              <a:gd name="connsiteX109-6517" fmla="*/ 5946705 w 6128435"/>
              <a:gd name="connsiteY109-6518" fmla="*/ 4428051 h 6858000"/>
              <a:gd name="connsiteX110-6519" fmla="*/ 5949261 w 6128435"/>
              <a:gd name="connsiteY110-6520" fmla="*/ 4449185 h 6858000"/>
              <a:gd name="connsiteX111-6521" fmla="*/ 5957504 w 6128435"/>
              <a:gd name="connsiteY111-6522" fmla="*/ 4465911 h 6858000"/>
              <a:gd name="connsiteX112-6523" fmla="*/ 5964689 w 6128435"/>
              <a:gd name="connsiteY112-6524" fmla="*/ 4468532 h 6858000"/>
              <a:gd name="connsiteX113-6525" fmla="*/ 5967062 w 6128435"/>
              <a:gd name="connsiteY113-6526" fmla="*/ 4479923 h 6858000"/>
              <a:gd name="connsiteX114-6527" fmla="*/ 5968960 w 6128435"/>
              <a:gd name="connsiteY114-6528" fmla="*/ 4482655 h 6858000"/>
              <a:gd name="connsiteX115-6529" fmla="*/ 5978567 w 6128435"/>
              <a:gd name="connsiteY115-6530" fmla="*/ 4498605 h 6858000"/>
              <a:gd name="connsiteX116-6531" fmla="*/ 5980106 w 6128435"/>
              <a:gd name="connsiteY116-6532" fmla="*/ 4585087 h 6858000"/>
              <a:gd name="connsiteX117-6533" fmla="*/ 5998138 w 6128435"/>
              <a:gd name="connsiteY117-6534" fmla="*/ 4697518 h 6858000"/>
              <a:gd name="connsiteX118-6535" fmla="*/ 6013516 w 6128435"/>
              <a:gd name="connsiteY118-6536" fmla="*/ 4786619 h 6858000"/>
              <a:gd name="connsiteX119-6537" fmla="*/ 6025404 w 6128435"/>
              <a:gd name="connsiteY119-6538" fmla="*/ 4858148 h 6858000"/>
              <a:gd name="connsiteX120-6539" fmla="*/ 6007749 w 6128435"/>
              <a:gd name="connsiteY120-6540" fmla="*/ 4964715 h 6858000"/>
              <a:gd name="connsiteX121-6541" fmla="*/ 6005269 w 6128435"/>
              <a:gd name="connsiteY121-6542" fmla="*/ 5150567 h 6858000"/>
              <a:gd name="connsiteX122-6543" fmla="*/ 6001127 w 6128435"/>
              <a:gd name="connsiteY122-6544" fmla="*/ 5164609 h 6858000"/>
              <a:gd name="connsiteX123-6545" fmla="*/ 5996647 w 6128435"/>
              <a:gd name="connsiteY123-6546" fmla="*/ 5185640 h 6858000"/>
              <a:gd name="connsiteX124-6547" fmla="*/ 5998514 w 6128435"/>
              <a:gd name="connsiteY124-6548" fmla="*/ 5189673 h 6858000"/>
              <a:gd name="connsiteX125-6549" fmla="*/ 5995970 w 6128435"/>
              <a:gd name="connsiteY125-6550" fmla="*/ 5221547 h 6858000"/>
              <a:gd name="connsiteX126-6551" fmla="*/ 5997218 w 6128435"/>
              <a:gd name="connsiteY126-6552" fmla="*/ 5222031 h 6858000"/>
              <a:gd name="connsiteX127-6553" fmla="*/ 6002116 w 6128435"/>
              <a:gd name="connsiteY127-6554" fmla="*/ 5231223 h 6858000"/>
              <a:gd name="connsiteX128-6555" fmla="*/ 6008541 w 6128435"/>
              <a:gd name="connsiteY128-6556" fmla="*/ 5248680 h 6858000"/>
              <a:gd name="connsiteX129-6557" fmla="*/ 6039260 w 6128435"/>
              <a:gd name="connsiteY129-6558" fmla="*/ 5289518 h 6858000"/>
              <a:gd name="connsiteX130-6559" fmla="*/ 6036748 w 6128435"/>
              <a:gd name="connsiteY130-6560" fmla="*/ 5322752 h 6858000"/>
              <a:gd name="connsiteX131-6561" fmla="*/ 6036943 w 6128435"/>
              <a:gd name="connsiteY131-6562" fmla="*/ 5329480 h 6858000"/>
              <a:gd name="connsiteX132-6563" fmla="*/ 6037236 w 6128435"/>
              <a:gd name="connsiteY132-6564" fmla="*/ 5329634 h 6858000"/>
              <a:gd name="connsiteX133-6565" fmla="*/ 6038019 w 6128435"/>
              <a:gd name="connsiteY133-6566" fmla="*/ 5336764 h 6858000"/>
              <a:gd name="connsiteX134-6567" fmla="*/ 6037298 w 6128435"/>
              <a:gd name="connsiteY134-6568" fmla="*/ 5341753 h 6858000"/>
              <a:gd name="connsiteX135-6569" fmla="*/ 6037677 w 6128435"/>
              <a:gd name="connsiteY135-6570" fmla="*/ 5354807 h 6858000"/>
              <a:gd name="connsiteX136-6571" fmla="*/ 6039728 w 6128435"/>
              <a:gd name="connsiteY136-6572" fmla="*/ 5359416 h 6858000"/>
              <a:gd name="connsiteX137-6573" fmla="*/ 6043311 w 6128435"/>
              <a:gd name="connsiteY137-6574" fmla="*/ 5361407 h 6858000"/>
              <a:gd name="connsiteX138-6575" fmla="*/ 6042954 w 6128435"/>
              <a:gd name="connsiteY138-6576" fmla="*/ 5362576 h 6858000"/>
              <a:gd name="connsiteX139-6577" fmla="*/ 6053435 w 6128435"/>
              <a:gd name="connsiteY139-6578" fmla="*/ 5387547 h 6858000"/>
              <a:gd name="connsiteX140-6579" fmla="*/ 6065933 w 6128435"/>
              <a:gd name="connsiteY140-6580" fmla="*/ 5443002 h 6858000"/>
              <a:gd name="connsiteX141-6581" fmla="*/ 6068640 w 6128435"/>
              <a:gd name="connsiteY141-6582" fmla="*/ 5474503 h 6858000"/>
              <a:gd name="connsiteX142-6583" fmla="*/ 6080922 w 6128435"/>
              <a:gd name="connsiteY142-6584" fmla="*/ 5561070 h 6858000"/>
              <a:gd name="connsiteX143-6585" fmla="*/ 6096949 w 6128435"/>
              <a:gd name="connsiteY143-6586" fmla="*/ 5648179 h 6858000"/>
              <a:gd name="connsiteX144-6587" fmla="*/ 6125703 w 6128435"/>
              <a:gd name="connsiteY144-6588" fmla="*/ 5692894 h 6858000"/>
              <a:gd name="connsiteX145-6589" fmla="*/ 6126670 w 6128435"/>
              <a:gd name="connsiteY145-6590" fmla="*/ 5697882 h 6858000"/>
              <a:gd name="connsiteX146-6591" fmla="*/ 6124061 w 6128435"/>
              <a:gd name="connsiteY146-6592" fmla="*/ 5710294 h 6858000"/>
              <a:gd name="connsiteX147-6593" fmla="*/ 6122213 w 6128435"/>
              <a:gd name="connsiteY147-6594" fmla="*/ 5714762 h 6858000"/>
              <a:gd name="connsiteX148-6595" fmla="*/ 6121353 w 6128435"/>
              <a:gd name="connsiteY148-6596" fmla="*/ 5721725 h 6858000"/>
              <a:gd name="connsiteX149-6597" fmla="*/ 6121607 w 6128435"/>
              <a:gd name="connsiteY149-6598" fmla="*/ 5721959 h 6858000"/>
              <a:gd name="connsiteX150-6599" fmla="*/ 6120262 w 6128435"/>
              <a:gd name="connsiteY150-6600" fmla="*/ 5728358 h 6858000"/>
              <a:gd name="connsiteX151-6601" fmla="*/ 6110194 w 6128435"/>
              <a:gd name="connsiteY151-6602" fmla="*/ 5758853 h 6858000"/>
              <a:gd name="connsiteX152-6603" fmla="*/ 6127519 w 6128435"/>
              <a:gd name="connsiteY152-6604" fmla="*/ 5865775 h 6858000"/>
              <a:gd name="connsiteX153-6605" fmla="*/ 6128435 w 6128435"/>
              <a:gd name="connsiteY153-6606" fmla="*/ 5870164 h 6858000"/>
              <a:gd name="connsiteX154-6607" fmla="*/ 6119217 w 6128435"/>
              <a:gd name="connsiteY154-6608" fmla="*/ 5888542 h 6858000"/>
              <a:gd name="connsiteX155-6609" fmla="*/ 6115966 w 6128435"/>
              <a:gd name="connsiteY155-6610" fmla="*/ 5898387 h 6858000"/>
              <a:gd name="connsiteX156-6611" fmla="*/ 6111924 w 6128435"/>
              <a:gd name="connsiteY156-6612" fmla="*/ 5900444 h 6858000"/>
              <a:gd name="connsiteX157-6613" fmla="*/ 6108716 w 6128435"/>
              <a:gd name="connsiteY157-6614" fmla="*/ 5915345 h 6858000"/>
              <a:gd name="connsiteX158-6615" fmla="*/ 6109524 w 6128435"/>
              <a:gd name="connsiteY158-6616" fmla="*/ 5917328 h 6858000"/>
              <a:gd name="connsiteX159-6617" fmla="*/ 6102493 w 6128435"/>
              <a:gd name="connsiteY159-6618" fmla="*/ 5928602 h 6858000"/>
              <a:gd name="connsiteX160-6619" fmla="*/ 6056863 w 6128435"/>
              <a:gd name="connsiteY160-6620" fmla="*/ 6000643 h 6858000"/>
              <a:gd name="connsiteX161-6621" fmla="*/ 6045436 w 6128435"/>
              <a:gd name="connsiteY161-6622" fmla="*/ 6124480 h 6858000"/>
              <a:gd name="connsiteX162-6623" fmla="*/ 6030489 w 6128435"/>
              <a:gd name="connsiteY162-6624" fmla="*/ 6317666 h 6858000"/>
              <a:gd name="connsiteX163-6625" fmla="*/ 6007492 w 6128435"/>
              <a:gd name="connsiteY163-6626" fmla="*/ 6440818 h 6858000"/>
              <a:gd name="connsiteX164-6627" fmla="*/ 6009467 w 6128435"/>
              <a:gd name="connsiteY164-6628" fmla="*/ 6487076 h 6858000"/>
              <a:gd name="connsiteX165-6629" fmla="*/ 5995064 w 6128435"/>
              <a:gd name="connsiteY165-6630" fmla="*/ 6540791 h 6858000"/>
              <a:gd name="connsiteX166-6631" fmla="*/ 5996309 w 6128435"/>
              <a:gd name="connsiteY166-6632" fmla="*/ 6543961 h 6858000"/>
              <a:gd name="connsiteX167-6633" fmla="*/ 5996048 w 6128435"/>
              <a:gd name="connsiteY167-6634" fmla="*/ 6555444 h 6858000"/>
              <a:gd name="connsiteX168-6635" fmla="*/ 6002524 w 6128435"/>
              <a:gd name="connsiteY168-6636" fmla="*/ 6560188 h 6858000"/>
              <a:gd name="connsiteX169-6637" fmla="*/ 6006823 w 6128435"/>
              <a:gd name="connsiteY169-6638" fmla="*/ 6578546 h 6858000"/>
              <a:gd name="connsiteX170-6639" fmla="*/ 6004510 w 6128435"/>
              <a:gd name="connsiteY170-6640" fmla="*/ 6599256 h 6858000"/>
              <a:gd name="connsiteX171-6641" fmla="*/ 5986207 w 6128435"/>
              <a:gd name="connsiteY171-6642" fmla="*/ 6695855 h 6858000"/>
              <a:gd name="connsiteX172-6643" fmla="*/ 5979428 w 6128435"/>
              <a:gd name="connsiteY172-6644" fmla="*/ 6754678 h 6858000"/>
              <a:gd name="connsiteX173-6645" fmla="*/ 5983398 w 6128435"/>
              <a:gd name="connsiteY173-6646" fmla="*/ 6778641 h 6858000"/>
              <a:gd name="connsiteX174-6647" fmla="*/ 5984543 w 6128435"/>
              <a:gd name="connsiteY174-6648" fmla="*/ 6811016 h 6858000"/>
              <a:gd name="connsiteX175-6649" fmla="*/ 5981802 w 6128435"/>
              <a:gd name="connsiteY175-6650" fmla="*/ 6838578 h 6858000"/>
              <a:gd name="connsiteX176-6651" fmla="*/ 5979671 w 6128435"/>
              <a:gd name="connsiteY176-6652" fmla="*/ 6858000 h 6858000"/>
              <a:gd name="connsiteX177-6653" fmla="*/ 0 w 6128435"/>
              <a:gd name="connsiteY177-6654" fmla="*/ 6858000 h 6858000"/>
              <a:gd name="connsiteX178-6655" fmla="*/ 0 w 6128435"/>
              <a:gd name="connsiteY178-6656" fmla="*/ 0 h 6858000"/>
              <a:gd name="connsiteX0-6657" fmla="*/ 0 w 6128435"/>
              <a:gd name="connsiteY0-6658" fmla="*/ 0 h 6858000"/>
              <a:gd name="connsiteX1-6659" fmla="*/ 4965888 w 6128435"/>
              <a:gd name="connsiteY1-6660" fmla="*/ 0 h 6858000"/>
              <a:gd name="connsiteX2-6661" fmla="*/ 4967767 w 6128435"/>
              <a:gd name="connsiteY2-6662" fmla="*/ 7930 h 6858000"/>
              <a:gd name="connsiteX3-6663" fmla="*/ 4979444 w 6128435"/>
              <a:gd name="connsiteY3-6664" fmla="*/ 43921 h 6858000"/>
              <a:gd name="connsiteX4-6665" fmla="*/ 5021173 w 6128435"/>
              <a:gd name="connsiteY4-6666" fmla="*/ 123738 h 6858000"/>
              <a:gd name="connsiteX5-6667" fmla="*/ 5075458 w 6128435"/>
              <a:gd name="connsiteY5-6668" fmla="*/ 264355 h 6858000"/>
              <a:gd name="connsiteX6-6669" fmla="*/ 5081175 w 6128435"/>
              <a:gd name="connsiteY6-6670" fmla="*/ 277448 h 6858000"/>
              <a:gd name="connsiteX7-6671" fmla="*/ 5097011 w 6128435"/>
              <a:gd name="connsiteY7-6672" fmla="*/ 355616 h 6858000"/>
              <a:gd name="connsiteX8-6673" fmla="*/ 5130982 w 6128435"/>
              <a:gd name="connsiteY8-6674" fmla="*/ 412030 h 6858000"/>
              <a:gd name="connsiteX9-6675" fmla="*/ 5153000 w 6128435"/>
              <a:gd name="connsiteY9-6676" fmla="*/ 507134 h 6858000"/>
              <a:gd name="connsiteX10-6677" fmla="*/ 5171282 w 6128435"/>
              <a:gd name="connsiteY10-6678" fmla="*/ 602071 h 6858000"/>
              <a:gd name="connsiteX11-6679" fmla="*/ 5176196 w 6128435"/>
              <a:gd name="connsiteY11-6680" fmla="*/ 636822 h 6858000"/>
              <a:gd name="connsiteX12-6681" fmla="*/ 5201957 w 6128435"/>
              <a:gd name="connsiteY12-6682" fmla="*/ 736835 h 6858000"/>
              <a:gd name="connsiteX13-6683" fmla="*/ 5185452 w 6128435"/>
              <a:gd name="connsiteY13-6684" fmla="*/ 745392 h 6858000"/>
              <a:gd name="connsiteX14-6685" fmla="*/ 5189051 w 6128435"/>
              <a:gd name="connsiteY14-6686" fmla="*/ 782518 h 6858000"/>
              <a:gd name="connsiteX15-6687" fmla="*/ 5210428 w 6128435"/>
              <a:gd name="connsiteY15-6688" fmla="*/ 815772 h 6858000"/>
              <a:gd name="connsiteX16-6689" fmla="*/ 5221088 w 6128435"/>
              <a:gd name="connsiteY16-6690" fmla="*/ 860193 h 6858000"/>
              <a:gd name="connsiteX17-6691" fmla="*/ 5227653 w 6128435"/>
              <a:gd name="connsiteY17-6692" fmla="*/ 886709 h 6858000"/>
              <a:gd name="connsiteX18-6693" fmla="*/ 5230806 w 6128435"/>
              <a:gd name="connsiteY18-6694" fmla="*/ 961354 h 6858000"/>
              <a:gd name="connsiteX19-6695" fmla="*/ 5201018 w 6128435"/>
              <a:gd name="connsiteY19-6696" fmla="*/ 1095027 h 6858000"/>
              <a:gd name="connsiteX20-6697" fmla="*/ 5202153 w 6128435"/>
              <a:gd name="connsiteY20-6698" fmla="*/ 1133224 h 6858000"/>
              <a:gd name="connsiteX21-6699" fmla="*/ 5207370 w 6128435"/>
              <a:gd name="connsiteY21-6700" fmla="*/ 1138097 h 6858000"/>
              <a:gd name="connsiteX22-6701" fmla="*/ 5189234 w 6128435"/>
              <a:gd name="connsiteY22-6702" fmla="*/ 1193495 h 6858000"/>
              <a:gd name="connsiteX23-6703" fmla="*/ 5202769 w 6128435"/>
              <a:gd name="connsiteY23-6704" fmla="*/ 1269450 h 6858000"/>
              <a:gd name="connsiteX24-6705" fmla="*/ 5225968 w 6128435"/>
              <a:gd name="connsiteY24-6706" fmla="*/ 1357994 h 6858000"/>
              <a:gd name="connsiteX25-6707" fmla="*/ 5233819 w 6128435"/>
              <a:gd name="connsiteY25-6708" fmla="*/ 1380922 h 6858000"/>
              <a:gd name="connsiteX26-6709" fmla="*/ 5237226 w 6128435"/>
              <a:gd name="connsiteY26-6710" fmla="*/ 1441327 h 6858000"/>
              <a:gd name="connsiteX27-6711" fmla="*/ 5244434 w 6128435"/>
              <a:gd name="connsiteY27-6712" fmla="*/ 1580810 h 6858000"/>
              <a:gd name="connsiteX28-6713" fmla="*/ 5251453 w 6128435"/>
              <a:gd name="connsiteY28-6714" fmla="*/ 1583934 h 6858000"/>
              <a:gd name="connsiteX29-6715" fmla="*/ 5253136 w 6128435"/>
              <a:gd name="connsiteY29-6716" fmla="*/ 1595457 h 6858000"/>
              <a:gd name="connsiteX30-6717" fmla="*/ 5254863 w 6128435"/>
              <a:gd name="connsiteY30-6718" fmla="*/ 1598311 h 6858000"/>
              <a:gd name="connsiteX31-6719" fmla="*/ 5263491 w 6128435"/>
              <a:gd name="connsiteY31-6720" fmla="*/ 1642938 h 6858000"/>
              <a:gd name="connsiteX32-6721" fmla="*/ 5261314 w 6128435"/>
              <a:gd name="connsiteY32-6722" fmla="*/ 1689177 h 6858000"/>
              <a:gd name="connsiteX33-6723" fmla="*/ 5259788 w 6128435"/>
              <a:gd name="connsiteY33-6724" fmla="*/ 1768516 h 6858000"/>
              <a:gd name="connsiteX34-6725" fmla="*/ 5272526 w 6128435"/>
              <a:gd name="connsiteY34-6726" fmla="*/ 1936940 h 6858000"/>
              <a:gd name="connsiteX35-6727" fmla="*/ 5252592 w 6128435"/>
              <a:gd name="connsiteY35-6728" fmla="*/ 2092210 h 6858000"/>
              <a:gd name="connsiteX36-6729" fmla="*/ 5264303 w 6128435"/>
              <a:gd name="connsiteY36-6730" fmla="*/ 2225157 h 6858000"/>
              <a:gd name="connsiteX37-6731" fmla="*/ 5254949 w 6128435"/>
              <a:gd name="connsiteY37-6732" fmla="*/ 2236160 h 6858000"/>
              <a:gd name="connsiteX38-6733" fmla="*/ 5250104 w 6128435"/>
              <a:gd name="connsiteY38-6734" fmla="*/ 2249166 h 6858000"/>
              <a:gd name="connsiteX39-6735" fmla="*/ 5251214 w 6128435"/>
              <a:gd name="connsiteY39-6736" fmla="*/ 2250944 h 6858000"/>
              <a:gd name="connsiteX40-6737" fmla="*/ 5250644 w 6128435"/>
              <a:gd name="connsiteY40-6738" fmla="*/ 2266619 h 6858000"/>
              <a:gd name="connsiteX41-6739" fmla="*/ 5247111 w 6128435"/>
              <a:gd name="connsiteY41-6740" fmla="*/ 2269679 h 6858000"/>
              <a:gd name="connsiteX42-6741" fmla="*/ 5245653 w 6128435"/>
              <a:gd name="connsiteY42-6742" fmla="*/ 2280317 h 6858000"/>
              <a:gd name="connsiteX43-6743" fmla="*/ 5239901 w 6128435"/>
              <a:gd name="connsiteY43-6744" fmla="*/ 2300961 h 6858000"/>
              <a:gd name="connsiteX44-6745" fmla="*/ 5241522 w 6128435"/>
              <a:gd name="connsiteY44-6746" fmla="*/ 2305114 h 6858000"/>
              <a:gd name="connsiteX45-6747" fmla="*/ 5237050 w 6128435"/>
              <a:gd name="connsiteY45-6748" fmla="*/ 2336703 h 6858000"/>
              <a:gd name="connsiteX46-6749" fmla="*/ 5271650 w 6128435"/>
              <a:gd name="connsiteY46-6750" fmla="*/ 2440467 h 6858000"/>
              <a:gd name="connsiteX47-6751" fmla="*/ 5271438 w 6128435"/>
              <a:gd name="connsiteY47-6752" fmla="*/ 2447186 h 6858000"/>
              <a:gd name="connsiteX48-6753" fmla="*/ 5271722 w 6128435"/>
              <a:gd name="connsiteY48-6754" fmla="*/ 2447359 h 6858000"/>
              <a:gd name="connsiteX49-6755" fmla="*/ 5272069 w 6128435"/>
              <a:gd name="connsiteY49-6756" fmla="*/ 2454523 h 6858000"/>
              <a:gd name="connsiteX50-6757" fmla="*/ 5271049 w 6128435"/>
              <a:gd name="connsiteY50-6758" fmla="*/ 2459442 h 6858000"/>
              <a:gd name="connsiteX51-6759" fmla="*/ 5307538 w 6128435"/>
              <a:gd name="connsiteY51-6760" fmla="*/ 2514685 h 6858000"/>
              <a:gd name="connsiteX52-6761" fmla="*/ 5337604 w 6128435"/>
              <a:gd name="connsiteY52-6762" fmla="*/ 2597632 h 6858000"/>
              <a:gd name="connsiteX53-6763" fmla="*/ 5407503 w 6128435"/>
              <a:gd name="connsiteY53-6764" fmla="*/ 2786290 h 6858000"/>
              <a:gd name="connsiteX54-6765" fmla="*/ 5407356 w 6128435"/>
              <a:gd name="connsiteY54-6766" fmla="*/ 2787545 h 6858000"/>
              <a:gd name="connsiteX55-6767" fmla="*/ 5411130 w 6128435"/>
              <a:gd name="connsiteY55-6768" fmla="*/ 2788640 h 6858000"/>
              <a:gd name="connsiteX56-6769" fmla="*/ 5416439 w 6128435"/>
              <a:gd name="connsiteY56-6770" fmla="*/ 2805666 h 6858000"/>
              <a:gd name="connsiteX57-6771" fmla="*/ 5416589 w 6128435"/>
              <a:gd name="connsiteY57-6772" fmla="*/ 2810822 h 6858000"/>
              <a:gd name="connsiteX58-6773" fmla="*/ 5418542 w 6128435"/>
              <a:gd name="connsiteY58-6774" fmla="*/ 2817745 h 6858000"/>
              <a:gd name="connsiteX59-6775" fmla="*/ 5418847 w 6128435"/>
              <a:gd name="connsiteY59-6776" fmla="*/ 2817825 h 6858000"/>
              <a:gd name="connsiteX60-6777" fmla="*/ 5423364 w 6128435"/>
              <a:gd name="connsiteY60-6778" fmla="*/ 2858292 h 6858000"/>
              <a:gd name="connsiteX61-6779" fmla="*/ 5479298 w 6128435"/>
              <a:gd name="connsiteY61-6780" fmla="*/ 2947791 h 6858000"/>
              <a:gd name="connsiteX62-6781" fmla="*/ 5481770 w 6128435"/>
              <a:gd name="connsiteY62-6782" fmla="*/ 2951352 h 6858000"/>
              <a:gd name="connsiteX63-6783" fmla="*/ 5481013 w 6128435"/>
              <a:gd name="connsiteY63-6784" fmla="*/ 2973461 h 6858000"/>
              <a:gd name="connsiteX64-6785" fmla="*/ 5482045 w 6128435"/>
              <a:gd name="connsiteY64-6786" fmla="*/ 2984371 h 6858000"/>
              <a:gd name="connsiteX65-6787" fmla="*/ 5479405 w 6128435"/>
              <a:gd name="connsiteY65-6788" fmla="*/ 2988507 h 6858000"/>
              <a:gd name="connsiteX66-6789" fmla="*/ 5482415 w 6128435"/>
              <a:gd name="connsiteY66-6790" fmla="*/ 3004079 h 6858000"/>
              <a:gd name="connsiteX67-6791" fmla="*/ 5483865 w 6128435"/>
              <a:gd name="connsiteY67-6792" fmla="*/ 3005467 h 6858000"/>
              <a:gd name="connsiteX68-6793" fmla="*/ 5482236 w 6128435"/>
              <a:gd name="connsiteY68-6794" fmla="*/ 3019791 h 6858000"/>
              <a:gd name="connsiteX69-6795" fmla="*/ 5475895 w 6128435"/>
              <a:gd name="connsiteY69-6796" fmla="*/ 3033578 h 6858000"/>
              <a:gd name="connsiteX70-6797" fmla="*/ 5477595 w 6128435"/>
              <a:gd name="connsiteY70-6798" fmla="*/ 3250534 h 6858000"/>
              <a:gd name="connsiteX71-6799" fmla="*/ 5532836 w 6128435"/>
              <a:gd name="connsiteY71-6800" fmla="*/ 3353840 h 6858000"/>
              <a:gd name="connsiteX72-6801" fmla="*/ 5561229 w 6128435"/>
              <a:gd name="connsiteY72-6802" fmla="*/ 3395784 h 6858000"/>
              <a:gd name="connsiteX73-6803" fmla="*/ 5589758 w 6128435"/>
              <a:gd name="connsiteY73-6804" fmla="*/ 3506453 h 6858000"/>
              <a:gd name="connsiteX74-6805" fmla="*/ 5596144 w 6128435"/>
              <a:gd name="connsiteY74-6806" fmla="*/ 3534624 h 6858000"/>
              <a:gd name="connsiteX75-6807" fmla="*/ 5597750 w 6128435"/>
              <a:gd name="connsiteY75-6808" fmla="*/ 3534129 h 6858000"/>
              <a:gd name="connsiteX76-6809" fmla="*/ 5599700 w 6128435"/>
              <a:gd name="connsiteY76-6810" fmla="*/ 3547221 h 6858000"/>
              <a:gd name="connsiteX77-6811" fmla="*/ 5615031 w 6128435"/>
              <a:gd name="connsiteY77-6812" fmla="*/ 3557482 h 6858000"/>
              <a:gd name="connsiteX78-6813" fmla="*/ 5618377 w 6128435"/>
              <a:gd name="connsiteY78-6814" fmla="*/ 3588431 h 6858000"/>
              <a:gd name="connsiteX79-6815" fmla="*/ 5612155 w 6128435"/>
              <a:gd name="connsiteY79-6816" fmla="*/ 3589869 h 6858000"/>
              <a:gd name="connsiteX80-6817" fmla="*/ 5620843 w 6128435"/>
              <a:gd name="connsiteY80-6818" fmla="*/ 3606745 h 6858000"/>
              <a:gd name="connsiteX81-6819" fmla="*/ 5655472 w 6128435"/>
              <a:gd name="connsiteY81-6820" fmla="*/ 3678877 h 6858000"/>
              <a:gd name="connsiteX82-6821" fmla="*/ 5680448 w 6128435"/>
              <a:gd name="connsiteY82-6822" fmla="*/ 3717760 h 6858000"/>
              <a:gd name="connsiteX83-6823" fmla="*/ 5683015 w 6128435"/>
              <a:gd name="connsiteY83-6824" fmla="*/ 3762025 h 6858000"/>
              <a:gd name="connsiteX84-6825" fmla="*/ 5696643 w 6128435"/>
              <a:gd name="connsiteY84-6826" fmla="*/ 3773888 h 6858000"/>
              <a:gd name="connsiteX85-6827" fmla="*/ 5699203 w 6128435"/>
              <a:gd name="connsiteY85-6828" fmla="*/ 3775823 h 6858000"/>
              <a:gd name="connsiteX86-6829" fmla="*/ 5704824 w 6128435"/>
              <a:gd name="connsiteY86-6830" fmla="*/ 3785966 h 6858000"/>
              <a:gd name="connsiteX87-6831" fmla="*/ 5712204 w 6128435"/>
              <a:gd name="connsiteY87-6832" fmla="*/ 3785830 h 6858000"/>
              <a:gd name="connsiteX88-6833" fmla="*/ 5724816 w 6128435"/>
              <a:gd name="connsiteY88-6834" fmla="*/ 3798949 h 6858000"/>
              <a:gd name="connsiteX89-6835" fmla="*/ 5733539 w 6128435"/>
              <a:gd name="connsiteY89-6836" fmla="*/ 3818457 h 6858000"/>
              <a:gd name="connsiteX90-6837" fmla="*/ 5768491 w 6128435"/>
              <a:gd name="connsiteY90-6838" fmla="*/ 3914399 h 6858000"/>
              <a:gd name="connsiteX91-6839" fmla="*/ 5793123 w 6128435"/>
              <a:gd name="connsiteY91-6840" fmla="*/ 3969952 h 6858000"/>
              <a:gd name="connsiteX92-6841" fmla="*/ 5808321 w 6128435"/>
              <a:gd name="connsiteY92-6842" fmla="*/ 3988153 h 6858000"/>
              <a:gd name="connsiteX93-6843" fmla="*/ 5825621 w 6128435"/>
              <a:gd name="connsiteY93-6844" fmla="*/ 4015525 h 6858000"/>
              <a:gd name="connsiteX94-6845" fmla="*/ 5860672 w 6128435"/>
              <a:gd name="connsiteY94-6846" fmla="*/ 4061579 h 6858000"/>
              <a:gd name="connsiteX95-6847" fmla="*/ 5872173 w 6128435"/>
              <a:gd name="connsiteY95-6848" fmla="*/ 4088497 h 6858000"/>
              <a:gd name="connsiteX96-6849" fmla="*/ 5883705 w 6128435"/>
              <a:gd name="connsiteY96-6850" fmla="*/ 4101899 h 6858000"/>
              <a:gd name="connsiteX97-6851" fmla="*/ 5885314 w 6128435"/>
              <a:gd name="connsiteY97-6852" fmla="*/ 4108387 h 6858000"/>
              <a:gd name="connsiteX98-6853" fmla="*/ 5894095 w 6128435"/>
              <a:gd name="connsiteY98-6854" fmla="*/ 4128857 h 6858000"/>
              <a:gd name="connsiteX99-6855" fmla="*/ 5898339 w 6128435"/>
              <a:gd name="connsiteY99-6856" fmla="*/ 4140800 h 6858000"/>
              <a:gd name="connsiteX100-6857" fmla="*/ 5899734 w 6128435"/>
              <a:gd name="connsiteY100-6858" fmla="*/ 4145632 h 6858000"/>
              <a:gd name="connsiteX101-6859" fmla="*/ 5897098 w 6128435"/>
              <a:gd name="connsiteY101-6860" fmla="*/ 4157819 h 6858000"/>
              <a:gd name="connsiteX102-6861" fmla="*/ 5903513 w 6128435"/>
              <a:gd name="connsiteY102-6862" fmla="*/ 4187661 h 6858000"/>
              <a:gd name="connsiteX103-6863" fmla="*/ 5917114 w 6128435"/>
              <a:gd name="connsiteY103-6864" fmla="*/ 4213096 h 6858000"/>
              <a:gd name="connsiteX104-6865" fmla="*/ 5921153 w 6128435"/>
              <a:gd name="connsiteY104-6866" fmla="*/ 4236222 h 6858000"/>
              <a:gd name="connsiteX105-6867" fmla="*/ 5924233 w 6128435"/>
              <a:gd name="connsiteY105-6868" fmla="*/ 4242060 h 6858000"/>
              <a:gd name="connsiteX106-6869" fmla="*/ 5928910 w 6128435"/>
              <a:gd name="connsiteY106-6870" fmla="*/ 4300973 h 6858000"/>
              <a:gd name="connsiteX107-6871" fmla="*/ 5939320 w 6128435"/>
              <a:gd name="connsiteY107-6872" fmla="*/ 4340435 h 6858000"/>
              <a:gd name="connsiteX108-6873" fmla="*/ 5946705 w 6128435"/>
              <a:gd name="connsiteY108-6874" fmla="*/ 4428051 h 6858000"/>
              <a:gd name="connsiteX109-6875" fmla="*/ 5949261 w 6128435"/>
              <a:gd name="connsiteY109-6876" fmla="*/ 4449185 h 6858000"/>
              <a:gd name="connsiteX110-6877" fmla="*/ 5957504 w 6128435"/>
              <a:gd name="connsiteY110-6878" fmla="*/ 4465911 h 6858000"/>
              <a:gd name="connsiteX111-6879" fmla="*/ 5964689 w 6128435"/>
              <a:gd name="connsiteY111-6880" fmla="*/ 4468532 h 6858000"/>
              <a:gd name="connsiteX112-6881" fmla="*/ 5967062 w 6128435"/>
              <a:gd name="connsiteY112-6882" fmla="*/ 4479923 h 6858000"/>
              <a:gd name="connsiteX113-6883" fmla="*/ 5968960 w 6128435"/>
              <a:gd name="connsiteY113-6884" fmla="*/ 4482655 h 6858000"/>
              <a:gd name="connsiteX114-6885" fmla="*/ 5978567 w 6128435"/>
              <a:gd name="connsiteY114-6886" fmla="*/ 4498605 h 6858000"/>
              <a:gd name="connsiteX115-6887" fmla="*/ 5980106 w 6128435"/>
              <a:gd name="connsiteY115-6888" fmla="*/ 4585087 h 6858000"/>
              <a:gd name="connsiteX116-6889" fmla="*/ 5998138 w 6128435"/>
              <a:gd name="connsiteY116-6890" fmla="*/ 4697518 h 6858000"/>
              <a:gd name="connsiteX117-6891" fmla="*/ 6013516 w 6128435"/>
              <a:gd name="connsiteY117-6892" fmla="*/ 4786619 h 6858000"/>
              <a:gd name="connsiteX118-6893" fmla="*/ 6025404 w 6128435"/>
              <a:gd name="connsiteY118-6894" fmla="*/ 4858148 h 6858000"/>
              <a:gd name="connsiteX119-6895" fmla="*/ 6007749 w 6128435"/>
              <a:gd name="connsiteY119-6896" fmla="*/ 4964715 h 6858000"/>
              <a:gd name="connsiteX120-6897" fmla="*/ 6005269 w 6128435"/>
              <a:gd name="connsiteY120-6898" fmla="*/ 5150567 h 6858000"/>
              <a:gd name="connsiteX121-6899" fmla="*/ 6001127 w 6128435"/>
              <a:gd name="connsiteY121-6900" fmla="*/ 5164609 h 6858000"/>
              <a:gd name="connsiteX122-6901" fmla="*/ 5996647 w 6128435"/>
              <a:gd name="connsiteY122-6902" fmla="*/ 5185640 h 6858000"/>
              <a:gd name="connsiteX123-6903" fmla="*/ 5998514 w 6128435"/>
              <a:gd name="connsiteY123-6904" fmla="*/ 5189673 h 6858000"/>
              <a:gd name="connsiteX124-6905" fmla="*/ 5995970 w 6128435"/>
              <a:gd name="connsiteY124-6906" fmla="*/ 5221547 h 6858000"/>
              <a:gd name="connsiteX125-6907" fmla="*/ 5997218 w 6128435"/>
              <a:gd name="connsiteY125-6908" fmla="*/ 5222031 h 6858000"/>
              <a:gd name="connsiteX126-6909" fmla="*/ 6002116 w 6128435"/>
              <a:gd name="connsiteY126-6910" fmla="*/ 5231223 h 6858000"/>
              <a:gd name="connsiteX127-6911" fmla="*/ 6008541 w 6128435"/>
              <a:gd name="connsiteY127-6912" fmla="*/ 5248680 h 6858000"/>
              <a:gd name="connsiteX128-6913" fmla="*/ 6039260 w 6128435"/>
              <a:gd name="connsiteY128-6914" fmla="*/ 5289518 h 6858000"/>
              <a:gd name="connsiteX129-6915" fmla="*/ 6036748 w 6128435"/>
              <a:gd name="connsiteY129-6916" fmla="*/ 5322752 h 6858000"/>
              <a:gd name="connsiteX130-6917" fmla="*/ 6036943 w 6128435"/>
              <a:gd name="connsiteY130-6918" fmla="*/ 5329480 h 6858000"/>
              <a:gd name="connsiteX131-6919" fmla="*/ 6037236 w 6128435"/>
              <a:gd name="connsiteY131-6920" fmla="*/ 5329634 h 6858000"/>
              <a:gd name="connsiteX132-6921" fmla="*/ 6038019 w 6128435"/>
              <a:gd name="connsiteY132-6922" fmla="*/ 5336764 h 6858000"/>
              <a:gd name="connsiteX133-6923" fmla="*/ 6037298 w 6128435"/>
              <a:gd name="connsiteY133-6924" fmla="*/ 5341753 h 6858000"/>
              <a:gd name="connsiteX134-6925" fmla="*/ 6037677 w 6128435"/>
              <a:gd name="connsiteY134-6926" fmla="*/ 5354807 h 6858000"/>
              <a:gd name="connsiteX135-6927" fmla="*/ 6039728 w 6128435"/>
              <a:gd name="connsiteY135-6928" fmla="*/ 5359416 h 6858000"/>
              <a:gd name="connsiteX136-6929" fmla="*/ 6043311 w 6128435"/>
              <a:gd name="connsiteY136-6930" fmla="*/ 5361407 h 6858000"/>
              <a:gd name="connsiteX137-6931" fmla="*/ 6042954 w 6128435"/>
              <a:gd name="connsiteY137-6932" fmla="*/ 5362576 h 6858000"/>
              <a:gd name="connsiteX138-6933" fmla="*/ 6053435 w 6128435"/>
              <a:gd name="connsiteY138-6934" fmla="*/ 5387547 h 6858000"/>
              <a:gd name="connsiteX139-6935" fmla="*/ 6065933 w 6128435"/>
              <a:gd name="connsiteY139-6936" fmla="*/ 5443002 h 6858000"/>
              <a:gd name="connsiteX140-6937" fmla="*/ 6068640 w 6128435"/>
              <a:gd name="connsiteY140-6938" fmla="*/ 5474503 h 6858000"/>
              <a:gd name="connsiteX141-6939" fmla="*/ 6080922 w 6128435"/>
              <a:gd name="connsiteY141-6940" fmla="*/ 5561070 h 6858000"/>
              <a:gd name="connsiteX142-6941" fmla="*/ 6096949 w 6128435"/>
              <a:gd name="connsiteY142-6942" fmla="*/ 5648179 h 6858000"/>
              <a:gd name="connsiteX143-6943" fmla="*/ 6125703 w 6128435"/>
              <a:gd name="connsiteY143-6944" fmla="*/ 5692894 h 6858000"/>
              <a:gd name="connsiteX144-6945" fmla="*/ 6126670 w 6128435"/>
              <a:gd name="connsiteY144-6946" fmla="*/ 5697882 h 6858000"/>
              <a:gd name="connsiteX145-6947" fmla="*/ 6124061 w 6128435"/>
              <a:gd name="connsiteY145-6948" fmla="*/ 5710294 h 6858000"/>
              <a:gd name="connsiteX146-6949" fmla="*/ 6122213 w 6128435"/>
              <a:gd name="connsiteY146-6950" fmla="*/ 5714762 h 6858000"/>
              <a:gd name="connsiteX147-6951" fmla="*/ 6121353 w 6128435"/>
              <a:gd name="connsiteY147-6952" fmla="*/ 5721725 h 6858000"/>
              <a:gd name="connsiteX148-6953" fmla="*/ 6121607 w 6128435"/>
              <a:gd name="connsiteY148-6954" fmla="*/ 5721959 h 6858000"/>
              <a:gd name="connsiteX149-6955" fmla="*/ 6120262 w 6128435"/>
              <a:gd name="connsiteY149-6956" fmla="*/ 5728358 h 6858000"/>
              <a:gd name="connsiteX150-6957" fmla="*/ 6110194 w 6128435"/>
              <a:gd name="connsiteY150-6958" fmla="*/ 5758853 h 6858000"/>
              <a:gd name="connsiteX151-6959" fmla="*/ 6127519 w 6128435"/>
              <a:gd name="connsiteY151-6960" fmla="*/ 5865775 h 6858000"/>
              <a:gd name="connsiteX152-6961" fmla="*/ 6128435 w 6128435"/>
              <a:gd name="connsiteY152-6962" fmla="*/ 5870164 h 6858000"/>
              <a:gd name="connsiteX153-6963" fmla="*/ 6119217 w 6128435"/>
              <a:gd name="connsiteY153-6964" fmla="*/ 5888542 h 6858000"/>
              <a:gd name="connsiteX154-6965" fmla="*/ 6115966 w 6128435"/>
              <a:gd name="connsiteY154-6966" fmla="*/ 5898387 h 6858000"/>
              <a:gd name="connsiteX155-6967" fmla="*/ 6111924 w 6128435"/>
              <a:gd name="connsiteY155-6968" fmla="*/ 5900444 h 6858000"/>
              <a:gd name="connsiteX156-6969" fmla="*/ 6108716 w 6128435"/>
              <a:gd name="connsiteY156-6970" fmla="*/ 5915345 h 6858000"/>
              <a:gd name="connsiteX157-6971" fmla="*/ 6109524 w 6128435"/>
              <a:gd name="connsiteY157-6972" fmla="*/ 5917328 h 6858000"/>
              <a:gd name="connsiteX158-6973" fmla="*/ 6102493 w 6128435"/>
              <a:gd name="connsiteY158-6974" fmla="*/ 5928602 h 6858000"/>
              <a:gd name="connsiteX159-6975" fmla="*/ 6056863 w 6128435"/>
              <a:gd name="connsiteY159-6976" fmla="*/ 6000643 h 6858000"/>
              <a:gd name="connsiteX160-6977" fmla="*/ 6045436 w 6128435"/>
              <a:gd name="connsiteY160-6978" fmla="*/ 6124480 h 6858000"/>
              <a:gd name="connsiteX161-6979" fmla="*/ 6030489 w 6128435"/>
              <a:gd name="connsiteY161-6980" fmla="*/ 6317666 h 6858000"/>
              <a:gd name="connsiteX162-6981" fmla="*/ 6007492 w 6128435"/>
              <a:gd name="connsiteY162-6982" fmla="*/ 6440818 h 6858000"/>
              <a:gd name="connsiteX163-6983" fmla="*/ 6009467 w 6128435"/>
              <a:gd name="connsiteY163-6984" fmla="*/ 6487076 h 6858000"/>
              <a:gd name="connsiteX164-6985" fmla="*/ 5995064 w 6128435"/>
              <a:gd name="connsiteY164-6986" fmla="*/ 6540791 h 6858000"/>
              <a:gd name="connsiteX165-6987" fmla="*/ 5996309 w 6128435"/>
              <a:gd name="connsiteY165-6988" fmla="*/ 6543961 h 6858000"/>
              <a:gd name="connsiteX166-6989" fmla="*/ 5996048 w 6128435"/>
              <a:gd name="connsiteY166-6990" fmla="*/ 6555444 h 6858000"/>
              <a:gd name="connsiteX167-6991" fmla="*/ 6002524 w 6128435"/>
              <a:gd name="connsiteY167-6992" fmla="*/ 6560188 h 6858000"/>
              <a:gd name="connsiteX168-6993" fmla="*/ 6006823 w 6128435"/>
              <a:gd name="connsiteY168-6994" fmla="*/ 6578546 h 6858000"/>
              <a:gd name="connsiteX169-6995" fmla="*/ 6004510 w 6128435"/>
              <a:gd name="connsiteY169-6996" fmla="*/ 6599256 h 6858000"/>
              <a:gd name="connsiteX170-6997" fmla="*/ 5986207 w 6128435"/>
              <a:gd name="connsiteY170-6998" fmla="*/ 6695855 h 6858000"/>
              <a:gd name="connsiteX171-6999" fmla="*/ 5979428 w 6128435"/>
              <a:gd name="connsiteY171-7000" fmla="*/ 6754678 h 6858000"/>
              <a:gd name="connsiteX172-7001" fmla="*/ 5983398 w 6128435"/>
              <a:gd name="connsiteY172-7002" fmla="*/ 6778641 h 6858000"/>
              <a:gd name="connsiteX173-7003" fmla="*/ 5984543 w 6128435"/>
              <a:gd name="connsiteY173-7004" fmla="*/ 6811016 h 6858000"/>
              <a:gd name="connsiteX174-7005" fmla="*/ 5981802 w 6128435"/>
              <a:gd name="connsiteY174-7006" fmla="*/ 6838578 h 6858000"/>
              <a:gd name="connsiteX175-7007" fmla="*/ 5979671 w 6128435"/>
              <a:gd name="connsiteY175-7008" fmla="*/ 6858000 h 6858000"/>
              <a:gd name="connsiteX176-7009" fmla="*/ 0 w 6128435"/>
              <a:gd name="connsiteY176-7010" fmla="*/ 6858000 h 6858000"/>
              <a:gd name="connsiteX177-7011" fmla="*/ 0 w 6128435"/>
              <a:gd name="connsiteY177-7012" fmla="*/ 0 h 6858000"/>
              <a:gd name="connsiteX0-7013" fmla="*/ 0 w 6128435"/>
              <a:gd name="connsiteY0-7014" fmla="*/ 0 h 6858000"/>
              <a:gd name="connsiteX1-7015" fmla="*/ 4965888 w 6128435"/>
              <a:gd name="connsiteY1-7016" fmla="*/ 0 h 6858000"/>
              <a:gd name="connsiteX2-7017" fmla="*/ 4967767 w 6128435"/>
              <a:gd name="connsiteY2-7018" fmla="*/ 7930 h 6858000"/>
              <a:gd name="connsiteX3-7019" fmla="*/ 4979444 w 6128435"/>
              <a:gd name="connsiteY3-7020" fmla="*/ 43921 h 6858000"/>
              <a:gd name="connsiteX4-7021" fmla="*/ 5021173 w 6128435"/>
              <a:gd name="connsiteY4-7022" fmla="*/ 123738 h 6858000"/>
              <a:gd name="connsiteX5-7023" fmla="*/ 5075458 w 6128435"/>
              <a:gd name="connsiteY5-7024" fmla="*/ 264355 h 6858000"/>
              <a:gd name="connsiteX6-7025" fmla="*/ 5081175 w 6128435"/>
              <a:gd name="connsiteY6-7026" fmla="*/ 277448 h 6858000"/>
              <a:gd name="connsiteX7-7027" fmla="*/ 5097011 w 6128435"/>
              <a:gd name="connsiteY7-7028" fmla="*/ 355616 h 6858000"/>
              <a:gd name="connsiteX8-7029" fmla="*/ 5130982 w 6128435"/>
              <a:gd name="connsiteY8-7030" fmla="*/ 412030 h 6858000"/>
              <a:gd name="connsiteX9-7031" fmla="*/ 5153000 w 6128435"/>
              <a:gd name="connsiteY9-7032" fmla="*/ 507134 h 6858000"/>
              <a:gd name="connsiteX10-7033" fmla="*/ 5171282 w 6128435"/>
              <a:gd name="connsiteY10-7034" fmla="*/ 602071 h 6858000"/>
              <a:gd name="connsiteX11-7035" fmla="*/ 5176196 w 6128435"/>
              <a:gd name="connsiteY11-7036" fmla="*/ 636822 h 6858000"/>
              <a:gd name="connsiteX12-7037" fmla="*/ 5201957 w 6128435"/>
              <a:gd name="connsiteY12-7038" fmla="*/ 736835 h 6858000"/>
              <a:gd name="connsiteX13-7039" fmla="*/ 5185452 w 6128435"/>
              <a:gd name="connsiteY13-7040" fmla="*/ 745392 h 6858000"/>
              <a:gd name="connsiteX14-7041" fmla="*/ 5189051 w 6128435"/>
              <a:gd name="connsiteY14-7042" fmla="*/ 782518 h 6858000"/>
              <a:gd name="connsiteX15-7043" fmla="*/ 5210428 w 6128435"/>
              <a:gd name="connsiteY15-7044" fmla="*/ 815772 h 6858000"/>
              <a:gd name="connsiteX16-7045" fmla="*/ 5221088 w 6128435"/>
              <a:gd name="connsiteY16-7046" fmla="*/ 860193 h 6858000"/>
              <a:gd name="connsiteX17-7047" fmla="*/ 5227653 w 6128435"/>
              <a:gd name="connsiteY17-7048" fmla="*/ 886709 h 6858000"/>
              <a:gd name="connsiteX18-7049" fmla="*/ 5230806 w 6128435"/>
              <a:gd name="connsiteY18-7050" fmla="*/ 961354 h 6858000"/>
              <a:gd name="connsiteX19-7051" fmla="*/ 5201018 w 6128435"/>
              <a:gd name="connsiteY19-7052" fmla="*/ 1095027 h 6858000"/>
              <a:gd name="connsiteX20-7053" fmla="*/ 5202153 w 6128435"/>
              <a:gd name="connsiteY20-7054" fmla="*/ 1133224 h 6858000"/>
              <a:gd name="connsiteX21-7055" fmla="*/ 5207370 w 6128435"/>
              <a:gd name="connsiteY21-7056" fmla="*/ 1138097 h 6858000"/>
              <a:gd name="connsiteX22-7057" fmla="*/ 5189234 w 6128435"/>
              <a:gd name="connsiteY22-7058" fmla="*/ 1193495 h 6858000"/>
              <a:gd name="connsiteX23-7059" fmla="*/ 5202769 w 6128435"/>
              <a:gd name="connsiteY23-7060" fmla="*/ 1269450 h 6858000"/>
              <a:gd name="connsiteX24-7061" fmla="*/ 5225968 w 6128435"/>
              <a:gd name="connsiteY24-7062" fmla="*/ 1357994 h 6858000"/>
              <a:gd name="connsiteX25-7063" fmla="*/ 5233819 w 6128435"/>
              <a:gd name="connsiteY25-7064" fmla="*/ 1380922 h 6858000"/>
              <a:gd name="connsiteX26-7065" fmla="*/ 5237226 w 6128435"/>
              <a:gd name="connsiteY26-7066" fmla="*/ 1441327 h 6858000"/>
              <a:gd name="connsiteX27-7067" fmla="*/ 5244434 w 6128435"/>
              <a:gd name="connsiteY27-7068" fmla="*/ 1580810 h 6858000"/>
              <a:gd name="connsiteX28-7069" fmla="*/ 5251453 w 6128435"/>
              <a:gd name="connsiteY28-7070" fmla="*/ 1583934 h 6858000"/>
              <a:gd name="connsiteX29-7071" fmla="*/ 5253136 w 6128435"/>
              <a:gd name="connsiteY29-7072" fmla="*/ 1595457 h 6858000"/>
              <a:gd name="connsiteX30-7073" fmla="*/ 5254863 w 6128435"/>
              <a:gd name="connsiteY30-7074" fmla="*/ 1598311 h 6858000"/>
              <a:gd name="connsiteX31-7075" fmla="*/ 5263491 w 6128435"/>
              <a:gd name="connsiteY31-7076" fmla="*/ 1642938 h 6858000"/>
              <a:gd name="connsiteX32-7077" fmla="*/ 5261314 w 6128435"/>
              <a:gd name="connsiteY32-7078" fmla="*/ 1689177 h 6858000"/>
              <a:gd name="connsiteX33-7079" fmla="*/ 5259788 w 6128435"/>
              <a:gd name="connsiteY33-7080" fmla="*/ 1768516 h 6858000"/>
              <a:gd name="connsiteX34-7081" fmla="*/ 5272526 w 6128435"/>
              <a:gd name="connsiteY34-7082" fmla="*/ 1936940 h 6858000"/>
              <a:gd name="connsiteX35-7083" fmla="*/ 5252592 w 6128435"/>
              <a:gd name="connsiteY35-7084" fmla="*/ 2092210 h 6858000"/>
              <a:gd name="connsiteX36-7085" fmla="*/ 5264303 w 6128435"/>
              <a:gd name="connsiteY36-7086" fmla="*/ 2225157 h 6858000"/>
              <a:gd name="connsiteX37-7087" fmla="*/ 5254949 w 6128435"/>
              <a:gd name="connsiteY37-7088" fmla="*/ 2236160 h 6858000"/>
              <a:gd name="connsiteX38-7089" fmla="*/ 5250104 w 6128435"/>
              <a:gd name="connsiteY38-7090" fmla="*/ 2249166 h 6858000"/>
              <a:gd name="connsiteX39-7091" fmla="*/ 5251214 w 6128435"/>
              <a:gd name="connsiteY39-7092" fmla="*/ 2250944 h 6858000"/>
              <a:gd name="connsiteX40-7093" fmla="*/ 5250644 w 6128435"/>
              <a:gd name="connsiteY40-7094" fmla="*/ 2266619 h 6858000"/>
              <a:gd name="connsiteX41-7095" fmla="*/ 5247111 w 6128435"/>
              <a:gd name="connsiteY41-7096" fmla="*/ 2269679 h 6858000"/>
              <a:gd name="connsiteX42-7097" fmla="*/ 5245653 w 6128435"/>
              <a:gd name="connsiteY42-7098" fmla="*/ 2280317 h 6858000"/>
              <a:gd name="connsiteX43-7099" fmla="*/ 5239901 w 6128435"/>
              <a:gd name="connsiteY43-7100" fmla="*/ 2300961 h 6858000"/>
              <a:gd name="connsiteX44-7101" fmla="*/ 5241522 w 6128435"/>
              <a:gd name="connsiteY44-7102" fmla="*/ 2305114 h 6858000"/>
              <a:gd name="connsiteX45-7103" fmla="*/ 5298758 w 6128435"/>
              <a:gd name="connsiteY45-7104" fmla="*/ 2375971 h 6858000"/>
              <a:gd name="connsiteX46-7105" fmla="*/ 5271650 w 6128435"/>
              <a:gd name="connsiteY46-7106" fmla="*/ 2440467 h 6858000"/>
              <a:gd name="connsiteX47-7107" fmla="*/ 5271438 w 6128435"/>
              <a:gd name="connsiteY47-7108" fmla="*/ 2447186 h 6858000"/>
              <a:gd name="connsiteX48-7109" fmla="*/ 5271722 w 6128435"/>
              <a:gd name="connsiteY48-7110" fmla="*/ 2447359 h 6858000"/>
              <a:gd name="connsiteX49-7111" fmla="*/ 5272069 w 6128435"/>
              <a:gd name="connsiteY49-7112" fmla="*/ 2454523 h 6858000"/>
              <a:gd name="connsiteX50-7113" fmla="*/ 5271049 w 6128435"/>
              <a:gd name="connsiteY50-7114" fmla="*/ 2459442 h 6858000"/>
              <a:gd name="connsiteX51-7115" fmla="*/ 5307538 w 6128435"/>
              <a:gd name="connsiteY51-7116" fmla="*/ 2514685 h 6858000"/>
              <a:gd name="connsiteX52-7117" fmla="*/ 5337604 w 6128435"/>
              <a:gd name="connsiteY52-7118" fmla="*/ 2597632 h 6858000"/>
              <a:gd name="connsiteX53-7119" fmla="*/ 5407503 w 6128435"/>
              <a:gd name="connsiteY53-7120" fmla="*/ 2786290 h 6858000"/>
              <a:gd name="connsiteX54-7121" fmla="*/ 5407356 w 6128435"/>
              <a:gd name="connsiteY54-7122" fmla="*/ 2787545 h 6858000"/>
              <a:gd name="connsiteX55-7123" fmla="*/ 5411130 w 6128435"/>
              <a:gd name="connsiteY55-7124" fmla="*/ 2788640 h 6858000"/>
              <a:gd name="connsiteX56-7125" fmla="*/ 5416439 w 6128435"/>
              <a:gd name="connsiteY56-7126" fmla="*/ 2805666 h 6858000"/>
              <a:gd name="connsiteX57-7127" fmla="*/ 5416589 w 6128435"/>
              <a:gd name="connsiteY57-7128" fmla="*/ 2810822 h 6858000"/>
              <a:gd name="connsiteX58-7129" fmla="*/ 5418542 w 6128435"/>
              <a:gd name="connsiteY58-7130" fmla="*/ 2817745 h 6858000"/>
              <a:gd name="connsiteX59-7131" fmla="*/ 5418847 w 6128435"/>
              <a:gd name="connsiteY59-7132" fmla="*/ 2817825 h 6858000"/>
              <a:gd name="connsiteX60-7133" fmla="*/ 5423364 w 6128435"/>
              <a:gd name="connsiteY60-7134" fmla="*/ 2858292 h 6858000"/>
              <a:gd name="connsiteX61-7135" fmla="*/ 5479298 w 6128435"/>
              <a:gd name="connsiteY61-7136" fmla="*/ 2947791 h 6858000"/>
              <a:gd name="connsiteX62-7137" fmla="*/ 5481770 w 6128435"/>
              <a:gd name="connsiteY62-7138" fmla="*/ 2951352 h 6858000"/>
              <a:gd name="connsiteX63-7139" fmla="*/ 5481013 w 6128435"/>
              <a:gd name="connsiteY63-7140" fmla="*/ 2973461 h 6858000"/>
              <a:gd name="connsiteX64-7141" fmla="*/ 5482045 w 6128435"/>
              <a:gd name="connsiteY64-7142" fmla="*/ 2984371 h 6858000"/>
              <a:gd name="connsiteX65-7143" fmla="*/ 5479405 w 6128435"/>
              <a:gd name="connsiteY65-7144" fmla="*/ 2988507 h 6858000"/>
              <a:gd name="connsiteX66-7145" fmla="*/ 5482415 w 6128435"/>
              <a:gd name="connsiteY66-7146" fmla="*/ 3004079 h 6858000"/>
              <a:gd name="connsiteX67-7147" fmla="*/ 5483865 w 6128435"/>
              <a:gd name="connsiteY67-7148" fmla="*/ 3005467 h 6858000"/>
              <a:gd name="connsiteX68-7149" fmla="*/ 5482236 w 6128435"/>
              <a:gd name="connsiteY68-7150" fmla="*/ 3019791 h 6858000"/>
              <a:gd name="connsiteX69-7151" fmla="*/ 5475895 w 6128435"/>
              <a:gd name="connsiteY69-7152" fmla="*/ 3033578 h 6858000"/>
              <a:gd name="connsiteX70-7153" fmla="*/ 5477595 w 6128435"/>
              <a:gd name="connsiteY70-7154" fmla="*/ 3250534 h 6858000"/>
              <a:gd name="connsiteX71-7155" fmla="*/ 5532836 w 6128435"/>
              <a:gd name="connsiteY71-7156" fmla="*/ 3353840 h 6858000"/>
              <a:gd name="connsiteX72-7157" fmla="*/ 5561229 w 6128435"/>
              <a:gd name="connsiteY72-7158" fmla="*/ 3395784 h 6858000"/>
              <a:gd name="connsiteX73-7159" fmla="*/ 5589758 w 6128435"/>
              <a:gd name="connsiteY73-7160" fmla="*/ 3506453 h 6858000"/>
              <a:gd name="connsiteX74-7161" fmla="*/ 5596144 w 6128435"/>
              <a:gd name="connsiteY74-7162" fmla="*/ 3534624 h 6858000"/>
              <a:gd name="connsiteX75-7163" fmla="*/ 5597750 w 6128435"/>
              <a:gd name="connsiteY75-7164" fmla="*/ 3534129 h 6858000"/>
              <a:gd name="connsiteX76-7165" fmla="*/ 5599700 w 6128435"/>
              <a:gd name="connsiteY76-7166" fmla="*/ 3547221 h 6858000"/>
              <a:gd name="connsiteX77-7167" fmla="*/ 5615031 w 6128435"/>
              <a:gd name="connsiteY77-7168" fmla="*/ 3557482 h 6858000"/>
              <a:gd name="connsiteX78-7169" fmla="*/ 5618377 w 6128435"/>
              <a:gd name="connsiteY78-7170" fmla="*/ 3588431 h 6858000"/>
              <a:gd name="connsiteX79-7171" fmla="*/ 5612155 w 6128435"/>
              <a:gd name="connsiteY79-7172" fmla="*/ 3589869 h 6858000"/>
              <a:gd name="connsiteX80-7173" fmla="*/ 5620843 w 6128435"/>
              <a:gd name="connsiteY80-7174" fmla="*/ 3606745 h 6858000"/>
              <a:gd name="connsiteX81-7175" fmla="*/ 5655472 w 6128435"/>
              <a:gd name="connsiteY81-7176" fmla="*/ 3678877 h 6858000"/>
              <a:gd name="connsiteX82-7177" fmla="*/ 5680448 w 6128435"/>
              <a:gd name="connsiteY82-7178" fmla="*/ 3717760 h 6858000"/>
              <a:gd name="connsiteX83-7179" fmla="*/ 5683015 w 6128435"/>
              <a:gd name="connsiteY83-7180" fmla="*/ 3762025 h 6858000"/>
              <a:gd name="connsiteX84-7181" fmla="*/ 5696643 w 6128435"/>
              <a:gd name="connsiteY84-7182" fmla="*/ 3773888 h 6858000"/>
              <a:gd name="connsiteX85-7183" fmla="*/ 5699203 w 6128435"/>
              <a:gd name="connsiteY85-7184" fmla="*/ 3775823 h 6858000"/>
              <a:gd name="connsiteX86-7185" fmla="*/ 5704824 w 6128435"/>
              <a:gd name="connsiteY86-7186" fmla="*/ 3785966 h 6858000"/>
              <a:gd name="connsiteX87-7187" fmla="*/ 5712204 w 6128435"/>
              <a:gd name="connsiteY87-7188" fmla="*/ 3785830 h 6858000"/>
              <a:gd name="connsiteX88-7189" fmla="*/ 5724816 w 6128435"/>
              <a:gd name="connsiteY88-7190" fmla="*/ 3798949 h 6858000"/>
              <a:gd name="connsiteX89-7191" fmla="*/ 5733539 w 6128435"/>
              <a:gd name="connsiteY89-7192" fmla="*/ 3818457 h 6858000"/>
              <a:gd name="connsiteX90-7193" fmla="*/ 5768491 w 6128435"/>
              <a:gd name="connsiteY90-7194" fmla="*/ 3914399 h 6858000"/>
              <a:gd name="connsiteX91-7195" fmla="*/ 5793123 w 6128435"/>
              <a:gd name="connsiteY91-7196" fmla="*/ 3969952 h 6858000"/>
              <a:gd name="connsiteX92-7197" fmla="*/ 5808321 w 6128435"/>
              <a:gd name="connsiteY92-7198" fmla="*/ 3988153 h 6858000"/>
              <a:gd name="connsiteX93-7199" fmla="*/ 5825621 w 6128435"/>
              <a:gd name="connsiteY93-7200" fmla="*/ 4015525 h 6858000"/>
              <a:gd name="connsiteX94-7201" fmla="*/ 5860672 w 6128435"/>
              <a:gd name="connsiteY94-7202" fmla="*/ 4061579 h 6858000"/>
              <a:gd name="connsiteX95-7203" fmla="*/ 5872173 w 6128435"/>
              <a:gd name="connsiteY95-7204" fmla="*/ 4088497 h 6858000"/>
              <a:gd name="connsiteX96-7205" fmla="*/ 5883705 w 6128435"/>
              <a:gd name="connsiteY96-7206" fmla="*/ 4101899 h 6858000"/>
              <a:gd name="connsiteX97-7207" fmla="*/ 5885314 w 6128435"/>
              <a:gd name="connsiteY97-7208" fmla="*/ 4108387 h 6858000"/>
              <a:gd name="connsiteX98-7209" fmla="*/ 5894095 w 6128435"/>
              <a:gd name="connsiteY98-7210" fmla="*/ 4128857 h 6858000"/>
              <a:gd name="connsiteX99-7211" fmla="*/ 5898339 w 6128435"/>
              <a:gd name="connsiteY99-7212" fmla="*/ 4140800 h 6858000"/>
              <a:gd name="connsiteX100-7213" fmla="*/ 5899734 w 6128435"/>
              <a:gd name="connsiteY100-7214" fmla="*/ 4145632 h 6858000"/>
              <a:gd name="connsiteX101-7215" fmla="*/ 5897098 w 6128435"/>
              <a:gd name="connsiteY101-7216" fmla="*/ 4157819 h 6858000"/>
              <a:gd name="connsiteX102-7217" fmla="*/ 5903513 w 6128435"/>
              <a:gd name="connsiteY102-7218" fmla="*/ 4187661 h 6858000"/>
              <a:gd name="connsiteX103-7219" fmla="*/ 5917114 w 6128435"/>
              <a:gd name="connsiteY103-7220" fmla="*/ 4213096 h 6858000"/>
              <a:gd name="connsiteX104-7221" fmla="*/ 5921153 w 6128435"/>
              <a:gd name="connsiteY104-7222" fmla="*/ 4236222 h 6858000"/>
              <a:gd name="connsiteX105-7223" fmla="*/ 5924233 w 6128435"/>
              <a:gd name="connsiteY105-7224" fmla="*/ 4242060 h 6858000"/>
              <a:gd name="connsiteX106-7225" fmla="*/ 5928910 w 6128435"/>
              <a:gd name="connsiteY106-7226" fmla="*/ 4300973 h 6858000"/>
              <a:gd name="connsiteX107-7227" fmla="*/ 5939320 w 6128435"/>
              <a:gd name="connsiteY107-7228" fmla="*/ 4340435 h 6858000"/>
              <a:gd name="connsiteX108-7229" fmla="*/ 5946705 w 6128435"/>
              <a:gd name="connsiteY108-7230" fmla="*/ 4428051 h 6858000"/>
              <a:gd name="connsiteX109-7231" fmla="*/ 5949261 w 6128435"/>
              <a:gd name="connsiteY109-7232" fmla="*/ 4449185 h 6858000"/>
              <a:gd name="connsiteX110-7233" fmla="*/ 5957504 w 6128435"/>
              <a:gd name="connsiteY110-7234" fmla="*/ 4465911 h 6858000"/>
              <a:gd name="connsiteX111-7235" fmla="*/ 5964689 w 6128435"/>
              <a:gd name="connsiteY111-7236" fmla="*/ 4468532 h 6858000"/>
              <a:gd name="connsiteX112-7237" fmla="*/ 5967062 w 6128435"/>
              <a:gd name="connsiteY112-7238" fmla="*/ 4479923 h 6858000"/>
              <a:gd name="connsiteX113-7239" fmla="*/ 5968960 w 6128435"/>
              <a:gd name="connsiteY113-7240" fmla="*/ 4482655 h 6858000"/>
              <a:gd name="connsiteX114-7241" fmla="*/ 5978567 w 6128435"/>
              <a:gd name="connsiteY114-7242" fmla="*/ 4498605 h 6858000"/>
              <a:gd name="connsiteX115-7243" fmla="*/ 5980106 w 6128435"/>
              <a:gd name="connsiteY115-7244" fmla="*/ 4585087 h 6858000"/>
              <a:gd name="connsiteX116-7245" fmla="*/ 5998138 w 6128435"/>
              <a:gd name="connsiteY116-7246" fmla="*/ 4697518 h 6858000"/>
              <a:gd name="connsiteX117-7247" fmla="*/ 6013516 w 6128435"/>
              <a:gd name="connsiteY117-7248" fmla="*/ 4786619 h 6858000"/>
              <a:gd name="connsiteX118-7249" fmla="*/ 6025404 w 6128435"/>
              <a:gd name="connsiteY118-7250" fmla="*/ 4858148 h 6858000"/>
              <a:gd name="connsiteX119-7251" fmla="*/ 6007749 w 6128435"/>
              <a:gd name="connsiteY119-7252" fmla="*/ 4964715 h 6858000"/>
              <a:gd name="connsiteX120-7253" fmla="*/ 6005269 w 6128435"/>
              <a:gd name="connsiteY120-7254" fmla="*/ 5150567 h 6858000"/>
              <a:gd name="connsiteX121-7255" fmla="*/ 6001127 w 6128435"/>
              <a:gd name="connsiteY121-7256" fmla="*/ 5164609 h 6858000"/>
              <a:gd name="connsiteX122-7257" fmla="*/ 5996647 w 6128435"/>
              <a:gd name="connsiteY122-7258" fmla="*/ 5185640 h 6858000"/>
              <a:gd name="connsiteX123-7259" fmla="*/ 5998514 w 6128435"/>
              <a:gd name="connsiteY123-7260" fmla="*/ 5189673 h 6858000"/>
              <a:gd name="connsiteX124-7261" fmla="*/ 5995970 w 6128435"/>
              <a:gd name="connsiteY124-7262" fmla="*/ 5221547 h 6858000"/>
              <a:gd name="connsiteX125-7263" fmla="*/ 5997218 w 6128435"/>
              <a:gd name="connsiteY125-7264" fmla="*/ 5222031 h 6858000"/>
              <a:gd name="connsiteX126-7265" fmla="*/ 6002116 w 6128435"/>
              <a:gd name="connsiteY126-7266" fmla="*/ 5231223 h 6858000"/>
              <a:gd name="connsiteX127-7267" fmla="*/ 6008541 w 6128435"/>
              <a:gd name="connsiteY127-7268" fmla="*/ 5248680 h 6858000"/>
              <a:gd name="connsiteX128-7269" fmla="*/ 6039260 w 6128435"/>
              <a:gd name="connsiteY128-7270" fmla="*/ 5289518 h 6858000"/>
              <a:gd name="connsiteX129-7271" fmla="*/ 6036748 w 6128435"/>
              <a:gd name="connsiteY129-7272" fmla="*/ 5322752 h 6858000"/>
              <a:gd name="connsiteX130-7273" fmla="*/ 6036943 w 6128435"/>
              <a:gd name="connsiteY130-7274" fmla="*/ 5329480 h 6858000"/>
              <a:gd name="connsiteX131-7275" fmla="*/ 6037236 w 6128435"/>
              <a:gd name="connsiteY131-7276" fmla="*/ 5329634 h 6858000"/>
              <a:gd name="connsiteX132-7277" fmla="*/ 6038019 w 6128435"/>
              <a:gd name="connsiteY132-7278" fmla="*/ 5336764 h 6858000"/>
              <a:gd name="connsiteX133-7279" fmla="*/ 6037298 w 6128435"/>
              <a:gd name="connsiteY133-7280" fmla="*/ 5341753 h 6858000"/>
              <a:gd name="connsiteX134-7281" fmla="*/ 6037677 w 6128435"/>
              <a:gd name="connsiteY134-7282" fmla="*/ 5354807 h 6858000"/>
              <a:gd name="connsiteX135-7283" fmla="*/ 6039728 w 6128435"/>
              <a:gd name="connsiteY135-7284" fmla="*/ 5359416 h 6858000"/>
              <a:gd name="connsiteX136-7285" fmla="*/ 6043311 w 6128435"/>
              <a:gd name="connsiteY136-7286" fmla="*/ 5361407 h 6858000"/>
              <a:gd name="connsiteX137-7287" fmla="*/ 6042954 w 6128435"/>
              <a:gd name="connsiteY137-7288" fmla="*/ 5362576 h 6858000"/>
              <a:gd name="connsiteX138-7289" fmla="*/ 6053435 w 6128435"/>
              <a:gd name="connsiteY138-7290" fmla="*/ 5387547 h 6858000"/>
              <a:gd name="connsiteX139-7291" fmla="*/ 6065933 w 6128435"/>
              <a:gd name="connsiteY139-7292" fmla="*/ 5443002 h 6858000"/>
              <a:gd name="connsiteX140-7293" fmla="*/ 6068640 w 6128435"/>
              <a:gd name="connsiteY140-7294" fmla="*/ 5474503 h 6858000"/>
              <a:gd name="connsiteX141-7295" fmla="*/ 6080922 w 6128435"/>
              <a:gd name="connsiteY141-7296" fmla="*/ 5561070 h 6858000"/>
              <a:gd name="connsiteX142-7297" fmla="*/ 6096949 w 6128435"/>
              <a:gd name="connsiteY142-7298" fmla="*/ 5648179 h 6858000"/>
              <a:gd name="connsiteX143-7299" fmla="*/ 6125703 w 6128435"/>
              <a:gd name="connsiteY143-7300" fmla="*/ 5692894 h 6858000"/>
              <a:gd name="connsiteX144-7301" fmla="*/ 6126670 w 6128435"/>
              <a:gd name="connsiteY144-7302" fmla="*/ 5697882 h 6858000"/>
              <a:gd name="connsiteX145-7303" fmla="*/ 6124061 w 6128435"/>
              <a:gd name="connsiteY145-7304" fmla="*/ 5710294 h 6858000"/>
              <a:gd name="connsiteX146-7305" fmla="*/ 6122213 w 6128435"/>
              <a:gd name="connsiteY146-7306" fmla="*/ 5714762 h 6858000"/>
              <a:gd name="connsiteX147-7307" fmla="*/ 6121353 w 6128435"/>
              <a:gd name="connsiteY147-7308" fmla="*/ 5721725 h 6858000"/>
              <a:gd name="connsiteX148-7309" fmla="*/ 6121607 w 6128435"/>
              <a:gd name="connsiteY148-7310" fmla="*/ 5721959 h 6858000"/>
              <a:gd name="connsiteX149-7311" fmla="*/ 6120262 w 6128435"/>
              <a:gd name="connsiteY149-7312" fmla="*/ 5728358 h 6858000"/>
              <a:gd name="connsiteX150-7313" fmla="*/ 6110194 w 6128435"/>
              <a:gd name="connsiteY150-7314" fmla="*/ 5758853 h 6858000"/>
              <a:gd name="connsiteX151-7315" fmla="*/ 6127519 w 6128435"/>
              <a:gd name="connsiteY151-7316" fmla="*/ 5865775 h 6858000"/>
              <a:gd name="connsiteX152-7317" fmla="*/ 6128435 w 6128435"/>
              <a:gd name="connsiteY152-7318" fmla="*/ 5870164 h 6858000"/>
              <a:gd name="connsiteX153-7319" fmla="*/ 6119217 w 6128435"/>
              <a:gd name="connsiteY153-7320" fmla="*/ 5888542 h 6858000"/>
              <a:gd name="connsiteX154-7321" fmla="*/ 6115966 w 6128435"/>
              <a:gd name="connsiteY154-7322" fmla="*/ 5898387 h 6858000"/>
              <a:gd name="connsiteX155-7323" fmla="*/ 6111924 w 6128435"/>
              <a:gd name="connsiteY155-7324" fmla="*/ 5900444 h 6858000"/>
              <a:gd name="connsiteX156-7325" fmla="*/ 6108716 w 6128435"/>
              <a:gd name="connsiteY156-7326" fmla="*/ 5915345 h 6858000"/>
              <a:gd name="connsiteX157-7327" fmla="*/ 6109524 w 6128435"/>
              <a:gd name="connsiteY157-7328" fmla="*/ 5917328 h 6858000"/>
              <a:gd name="connsiteX158-7329" fmla="*/ 6102493 w 6128435"/>
              <a:gd name="connsiteY158-7330" fmla="*/ 5928602 h 6858000"/>
              <a:gd name="connsiteX159-7331" fmla="*/ 6056863 w 6128435"/>
              <a:gd name="connsiteY159-7332" fmla="*/ 6000643 h 6858000"/>
              <a:gd name="connsiteX160-7333" fmla="*/ 6045436 w 6128435"/>
              <a:gd name="connsiteY160-7334" fmla="*/ 6124480 h 6858000"/>
              <a:gd name="connsiteX161-7335" fmla="*/ 6030489 w 6128435"/>
              <a:gd name="connsiteY161-7336" fmla="*/ 6317666 h 6858000"/>
              <a:gd name="connsiteX162-7337" fmla="*/ 6007492 w 6128435"/>
              <a:gd name="connsiteY162-7338" fmla="*/ 6440818 h 6858000"/>
              <a:gd name="connsiteX163-7339" fmla="*/ 6009467 w 6128435"/>
              <a:gd name="connsiteY163-7340" fmla="*/ 6487076 h 6858000"/>
              <a:gd name="connsiteX164-7341" fmla="*/ 5995064 w 6128435"/>
              <a:gd name="connsiteY164-7342" fmla="*/ 6540791 h 6858000"/>
              <a:gd name="connsiteX165-7343" fmla="*/ 5996309 w 6128435"/>
              <a:gd name="connsiteY165-7344" fmla="*/ 6543961 h 6858000"/>
              <a:gd name="connsiteX166-7345" fmla="*/ 5996048 w 6128435"/>
              <a:gd name="connsiteY166-7346" fmla="*/ 6555444 h 6858000"/>
              <a:gd name="connsiteX167-7347" fmla="*/ 6002524 w 6128435"/>
              <a:gd name="connsiteY167-7348" fmla="*/ 6560188 h 6858000"/>
              <a:gd name="connsiteX168-7349" fmla="*/ 6006823 w 6128435"/>
              <a:gd name="connsiteY168-7350" fmla="*/ 6578546 h 6858000"/>
              <a:gd name="connsiteX169-7351" fmla="*/ 6004510 w 6128435"/>
              <a:gd name="connsiteY169-7352" fmla="*/ 6599256 h 6858000"/>
              <a:gd name="connsiteX170-7353" fmla="*/ 5986207 w 6128435"/>
              <a:gd name="connsiteY170-7354" fmla="*/ 6695855 h 6858000"/>
              <a:gd name="connsiteX171-7355" fmla="*/ 5979428 w 6128435"/>
              <a:gd name="connsiteY171-7356" fmla="*/ 6754678 h 6858000"/>
              <a:gd name="connsiteX172-7357" fmla="*/ 5983398 w 6128435"/>
              <a:gd name="connsiteY172-7358" fmla="*/ 6778641 h 6858000"/>
              <a:gd name="connsiteX173-7359" fmla="*/ 5984543 w 6128435"/>
              <a:gd name="connsiteY173-7360" fmla="*/ 6811016 h 6858000"/>
              <a:gd name="connsiteX174-7361" fmla="*/ 5981802 w 6128435"/>
              <a:gd name="connsiteY174-7362" fmla="*/ 6838578 h 6858000"/>
              <a:gd name="connsiteX175-7363" fmla="*/ 5979671 w 6128435"/>
              <a:gd name="connsiteY175-7364" fmla="*/ 6858000 h 6858000"/>
              <a:gd name="connsiteX176-7365" fmla="*/ 0 w 6128435"/>
              <a:gd name="connsiteY176-7366" fmla="*/ 6858000 h 6858000"/>
              <a:gd name="connsiteX177-7367" fmla="*/ 0 w 6128435"/>
              <a:gd name="connsiteY177-7368" fmla="*/ 0 h 6858000"/>
              <a:gd name="connsiteX0-7369" fmla="*/ 0 w 6128435"/>
              <a:gd name="connsiteY0-7370" fmla="*/ 0 h 6858000"/>
              <a:gd name="connsiteX1-7371" fmla="*/ 4965888 w 6128435"/>
              <a:gd name="connsiteY1-7372" fmla="*/ 0 h 6858000"/>
              <a:gd name="connsiteX2-7373" fmla="*/ 4967767 w 6128435"/>
              <a:gd name="connsiteY2-7374" fmla="*/ 7930 h 6858000"/>
              <a:gd name="connsiteX3-7375" fmla="*/ 4979444 w 6128435"/>
              <a:gd name="connsiteY3-7376" fmla="*/ 43921 h 6858000"/>
              <a:gd name="connsiteX4-7377" fmla="*/ 5021173 w 6128435"/>
              <a:gd name="connsiteY4-7378" fmla="*/ 123738 h 6858000"/>
              <a:gd name="connsiteX5-7379" fmla="*/ 5075458 w 6128435"/>
              <a:gd name="connsiteY5-7380" fmla="*/ 264355 h 6858000"/>
              <a:gd name="connsiteX6-7381" fmla="*/ 5081175 w 6128435"/>
              <a:gd name="connsiteY6-7382" fmla="*/ 277448 h 6858000"/>
              <a:gd name="connsiteX7-7383" fmla="*/ 5097011 w 6128435"/>
              <a:gd name="connsiteY7-7384" fmla="*/ 355616 h 6858000"/>
              <a:gd name="connsiteX8-7385" fmla="*/ 5130982 w 6128435"/>
              <a:gd name="connsiteY8-7386" fmla="*/ 412030 h 6858000"/>
              <a:gd name="connsiteX9-7387" fmla="*/ 5153000 w 6128435"/>
              <a:gd name="connsiteY9-7388" fmla="*/ 507134 h 6858000"/>
              <a:gd name="connsiteX10-7389" fmla="*/ 5171282 w 6128435"/>
              <a:gd name="connsiteY10-7390" fmla="*/ 602071 h 6858000"/>
              <a:gd name="connsiteX11-7391" fmla="*/ 5176196 w 6128435"/>
              <a:gd name="connsiteY11-7392" fmla="*/ 636822 h 6858000"/>
              <a:gd name="connsiteX12-7393" fmla="*/ 5201957 w 6128435"/>
              <a:gd name="connsiteY12-7394" fmla="*/ 736835 h 6858000"/>
              <a:gd name="connsiteX13-7395" fmla="*/ 5185452 w 6128435"/>
              <a:gd name="connsiteY13-7396" fmla="*/ 745392 h 6858000"/>
              <a:gd name="connsiteX14-7397" fmla="*/ 5189051 w 6128435"/>
              <a:gd name="connsiteY14-7398" fmla="*/ 782518 h 6858000"/>
              <a:gd name="connsiteX15-7399" fmla="*/ 5210428 w 6128435"/>
              <a:gd name="connsiteY15-7400" fmla="*/ 815772 h 6858000"/>
              <a:gd name="connsiteX16-7401" fmla="*/ 5221088 w 6128435"/>
              <a:gd name="connsiteY16-7402" fmla="*/ 860193 h 6858000"/>
              <a:gd name="connsiteX17-7403" fmla="*/ 5227653 w 6128435"/>
              <a:gd name="connsiteY17-7404" fmla="*/ 886709 h 6858000"/>
              <a:gd name="connsiteX18-7405" fmla="*/ 5230806 w 6128435"/>
              <a:gd name="connsiteY18-7406" fmla="*/ 961354 h 6858000"/>
              <a:gd name="connsiteX19-7407" fmla="*/ 5201018 w 6128435"/>
              <a:gd name="connsiteY19-7408" fmla="*/ 1095027 h 6858000"/>
              <a:gd name="connsiteX20-7409" fmla="*/ 5202153 w 6128435"/>
              <a:gd name="connsiteY20-7410" fmla="*/ 1133224 h 6858000"/>
              <a:gd name="connsiteX21-7411" fmla="*/ 5207370 w 6128435"/>
              <a:gd name="connsiteY21-7412" fmla="*/ 1138097 h 6858000"/>
              <a:gd name="connsiteX22-7413" fmla="*/ 5189234 w 6128435"/>
              <a:gd name="connsiteY22-7414" fmla="*/ 1193495 h 6858000"/>
              <a:gd name="connsiteX23-7415" fmla="*/ 5202769 w 6128435"/>
              <a:gd name="connsiteY23-7416" fmla="*/ 1269450 h 6858000"/>
              <a:gd name="connsiteX24-7417" fmla="*/ 5225968 w 6128435"/>
              <a:gd name="connsiteY24-7418" fmla="*/ 1357994 h 6858000"/>
              <a:gd name="connsiteX25-7419" fmla="*/ 5233819 w 6128435"/>
              <a:gd name="connsiteY25-7420" fmla="*/ 1380922 h 6858000"/>
              <a:gd name="connsiteX26-7421" fmla="*/ 5237226 w 6128435"/>
              <a:gd name="connsiteY26-7422" fmla="*/ 1441327 h 6858000"/>
              <a:gd name="connsiteX27-7423" fmla="*/ 5244434 w 6128435"/>
              <a:gd name="connsiteY27-7424" fmla="*/ 1580810 h 6858000"/>
              <a:gd name="connsiteX28-7425" fmla="*/ 5251453 w 6128435"/>
              <a:gd name="connsiteY28-7426" fmla="*/ 1583934 h 6858000"/>
              <a:gd name="connsiteX29-7427" fmla="*/ 5253136 w 6128435"/>
              <a:gd name="connsiteY29-7428" fmla="*/ 1595457 h 6858000"/>
              <a:gd name="connsiteX30-7429" fmla="*/ 5254863 w 6128435"/>
              <a:gd name="connsiteY30-7430" fmla="*/ 1598311 h 6858000"/>
              <a:gd name="connsiteX31-7431" fmla="*/ 5263491 w 6128435"/>
              <a:gd name="connsiteY31-7432" fmla="*/ 1642938 h 6858000"/>
              <a:gd name="connsiteX32-7433" fmla="*/ 5261314 w 6128435"/>
              <a:gd name="connsiteY32-7434" fmla="*/ 1689177 h 6858000"/>
              <a:gd name="connsiteX33-7435" fmla="*/ 5259788 w 6128435"/>
              <a:gd name="connsiteY33-7436" fmla="*/ 1768516 h 6858000"/>
              <a:gd name="connsiteX34-7437" fmla="*/ 5272526 w 6128435"/>
              <a:gd name="connsiteY34-7438" fmla="*/ 1936940 h 6858000"/>
              <a:gd name="connsiteX35-7439" fmla="*/ 5252592 w 6128435"/>
              <a:gd name="connsiteY35-7440" fmla="*/ 2092210 h 6858000"/>
              <a:gd name="connsiteX36-7441" fmla="*/ 5264303 w 6128435"/>
              <a:gd name="connsiteY36-7442" fmla="*/ 2225157 h 6858000"/>
              <a:gd name="connsiteX37-7443" fmla="*/ 5254949 w 6128435"/>
              <a:gd name="connsiteY37-7444" fmla="*/ 2236160 h 6858000"/>
              <a:gd name="connsiteX38-7445" fmla="*/ 5250104 w 6128435"/>
              <a:gd name="connsiteY38-7446" fmla="*/ 2249166 h 6858000"/>
              <a:gd name="connsiteX39-7447" fmla="*/ 5251214 w 6128435"/>
              <a:gd name="connsiteY39-7448" fmla="*/ 2250944 h 6858000"/>
              <a:gd name="connsiteX40-7449" fmla="*/ 5250644 w 6128435"/>
              <a:gd name="connsiteY40-7450" fmla="*/ 2266619 h 6858000"/>
              <a:gd name="connsiteX41-7451" fmla="*/ 5247111 w 6128435"/>
              <a:gd name="connsiteY41-7452" fmla="*/ 2269679 h 6858000"/>
              <a:gd name="connsiteX42-7453" fmla="*/ 5245653 w 6128435"/>
              <a:gd name="connsiteY42-7454" fmla="*/ 2280317 h 6858000"/>
              <a:gd name="connsiteX43-7455" fmla="*/ 5239901 w 6128435"/>
              <a:gd name="connsiteY43-7456" fmla="*/ 2300961 h 6858000"/>
              <a:gd name="connsiteX44-7457" fmla="*/ 5298758 w 6128435"/>
              <a:gd name="connsiteY44-7458" fmla="*/ 2375971 h 6858000"/>
              <a:gd name="connsiteX45-7459" fmla="*/ 5271650 w 6128435"/>
              <a:gd name="connsiteY45-7460" fmla="*/ 2440467 h 6858000"/>
              <a:gd name="connsiteX46-7461" fmla="*/ 5271438 w 6128435"/>
              <a:gd name="connsiteY46-7462" fmla="*/ 2447186 h 6858000"/>
              <a:gd name="connsiteX47-7463" fmla="*/ 5271722 w 6128435"/>
              <a:gd name="connsiteY47-7464" fmla="*/ 2447359 h 6858000"/>
              <a:gd name="connsiteX48-7465" fmla="*/ 5272069 w 6128435"/>
              <a:gd name="connsiteY48-7466" fmla="*/ 2454523 h 6858000"/>
              <a:gd name="connsiteX49-7467" fmla="*/ 5271049 w 6128435"/>
              <a:gd name="connsiteY49-7468" fmla="*/ 2459442 h 6858000"/>
              <a:gd name="connsiteX50-7469" fmla="*/ 5307538 w 6128435"/>
              <a:gd name="connsiteY50-7470" fmla="*/ 2514685 h 6858000"/>
              <a:gd name="connsiteX51-7471" fmla="*/ 5337604 w 6128435"/>
              <a:gd name="connsiteY51-7472" fmla="*/ 2597632 h 6858000"/>
              <a:gd name="connsiteX52-7473" fmla="*/ 5407503 w 6128435"/>
              <a:gd name="connsiteY52-7474" fmla="*/ 2786290 h 6858000"/>
              <a:gd name="connsiteX53-7475" fmla="*/ 5407356 w 6128435"/>
              <a:gd name="connsiteY53-7476" fmla="*/ 2787545 h 6858000"/>
              <a:gd name="connsiteX54-7477" fmla="*/ 5411130 w 6128435"/>
              <a:gd name="connsiteY54-7478" fmla="*/ 2788640 h 6858000"/>
              <a:gd name="connsiteX55-7479" fmla="*/ 5416439 w 6128435"/>
              <a:gd name="connsiteY55-7480" fmla="*/ 2805666 h 6858000"/>
              <a:gd name="connsiteX56-7481" fmla="*/ 5416589 w 6128435"/>
              <a:gd name="connsiteY56-7482" fmla="*/ 2810822 h 6858000"/>
              <a:gd name="connsiteX57-7483" fmla="*/ 5418542 w 6128435"/>
              <a:gd name="connsiteY57-7484" fmla="*/ 2817745 h 6858000"/>
              <a:gd name="connsiteX58-7485" fmla="*/ 5418847 w 6128435"/>
              <a:gd name="connsiteY58-7486" fmla="*/ 2817825 h 6858000"/>
              <a:gd name="connsiteX59-7487" fmla="*/ 5423364 w 6128435"/>
              <a:gd name="connsiteY59-7488" fmla="*/ 2858292 h 6858000"/>
              <a:gd name="connsiteX60-7489" fmla="*/ 5479298 w 6128435"/>
              <a:gd name="connsiteY60-7490" fmla="*/ 2947791 h 6858000"/>
              <a:gd name="connsiteX61-7491" fmla="*/ 5481770 w 6128435"/>
              <a:gd name="connsiteY61-7492" fmla="*/ 2951352 h 6858000"/>
              <a:gd name="connsiteX62-7493" fmla="*/ 5481013 w 6128435"/>
              <a:gd name="connsiteY62-7494" fmla="*/ 2973461 h 6858000"/>
              <a:gd name="connsiteX63-7495" fmla="*/ 5482045 w 6128435"/>
              <a:gd name="connsiteY63-7496" fmla="*/ 2984371 h 6858000"/>
              <a:gd name="connsiteX64-7497" fmla="*/ 5479405 w 6128435"/>
              <a:gd name="connsiteY64-7498" fmla="*/ 2988507 h 6858000"/>
              <a:gd name="connsiteX65-7499" fmla="*/ 5482415 w 6128435"/>
              <a:gd name="connsiteY65-7500" fmla="*/ 3004079 h 6858000"/>
              <a:gd name="connsiteX66-7501" fmla="*/ 5483865 w 6128435"/>
              <a:gd name="connsiteY66-7502" fmla="*/ 3005467 h 6858000"/>
              <a:gd name="connsiteX67-7503" fmla="*/ 5482236 w 6128435"/>
              <a:gd name="connsiteY67-7504" fmla="*/ 3019791 h 6858000"/>
              <a:gd name="connsiteX68-7505" fmla="*/ 5475895 w 6128435"/>
              <a:gd name="connsiteY68-7506" fmla="*/ 3033578 h 6858000"/>
              <a:gd name="connsiteX69-7507" fmla="*/ 5477595 w 6128435"/>
              <a:gd name="connsiteY69-7508" fmla="*/ 3250534 h 6858000"/>
              <a:gd name="connsiteX70-7509" fmla="*/ 5532836 w 6128435"/>
              <a:gd name="connsiteY70-7510" fmla="*/ 3353840 h 6858000"/>
              <a:gd name="connsiteX71-7511" fmla="*/ 5561229 w 6128435"/>
              <a:gd name="connsiteY71-7512" fmla="*/ 3395784 h 6858000"/>
              <a:gd name="connsiteX72-7513" fmla="*/ 5589758 w 6128435"/>
              <a:gd name="connsiteY72-7514" fmla="*/ 3506453 h 6858000"/>
              <a:gd name="connsiteX73-7515" fmla="*/ 5596144 w 6128435"/>
              <a:gd name="connsiteY73-7516" fmla="*/ 3534624 h 6858000"/>
              <a:gd name="connsiteX74-7517" fmla="*/ 5597750 w 6128435"/>
              <a:gd name="connsiteY74-7518" fmla="*/ 3534129 h 6858000"/>
              <a:gd name="connsiteX75-7519" fmla="*/ 5599700 w 6128435"/>
              <a:gd name="connsiteY75-7520" fmla="*/ 3547221 h 6858000"/>
              <a:gd name="connsiteX76-7521" fmla="*/ 5615031 w 6128435"/>
              <a:gd name="connsiteY76-7522" fmla="*/ 3557482 h 6858000"/>
              <a:gd name="connsiteX77-7523" fmla="*/ 5618377 w 6128435"/>
              <a:gd name="connsiteY77-7524" fmla="*/ 3588431 h 6858000"/>
              <a:gd name="connsiteX78-7525" fmla="*/ 5612155 w 6128435"/>
              <a:gd name="connsiteY78-7526" fmla="*/ 3589869 h 6858000"/>
              <a:gd name="connsiteX79-7527" fmla="*/ 5620843 w 6128435"/>
              <a:gd name="connsiteY79-7528" fmla="*/ 3606745 h 6858000"/>
              <a:gd name="connsiteX80-7529" fmla="*/ 5655472 w 6128435"/>
              <a:gd name="connsiteY80-7530" fmla="*/ 3678877 h 6858000"/>
              <a:gd name="connsiteX81-7531" fmla="*/ 5680448 w 6128435"/>
              <a:gd name="connsiteY81-7532" fmla="*/ 3717760 h 6858000"/>
              <a:gd name="connsiteX82-7533" fmla="*/ 5683015 w 6128435"/>
              <a:gd name="connsiteY82-7534" fmla="*/ 3762025 h 6858000"/>
              <a:gd name="connsiteX83-7535" fmla="*/ 5696643 w 6128435"/>
              <a:gd name="connsiteY83-7536" fmla="*/ 3773888 h 6858000"/>
              <a:gd name="connsiteX84-7537" fmla="*/ 5699203 w 6128435"/>
              <a:gd name="connsiteY84-7538" fmla="*/ 3775823 h 6858000"/>
              <a:gd name="connsiteX85-7539" fmla="*/ 5704824 w 6128435"/>
              <a:gd name="connsiteY85-7540" fmla="*/ 3785966 h 6858000"/>
              <a:gd name="connsiteX86-7541" fmla="*/ 5712204 w 6128435"/>
              <a:gd name="connsiteY86-7542" fmla="*/ 3785830 h 6858000"/>
              <a:gd name="connsiteX87-7543" fmla="*/ 5724816 w 6128435"/>
              <a:gd name="connsiteY87-7544" fmla="*/ 3798949 h 6858000"/>
              <a:gd name="connsiteX88-7545" fmla="*/ 5733539 w 6128435"/>
              <a:gd name="connsiteY88-7546" fmla="*/ 3818457 h 6858000"/>
              <a:gd name="connsiteX89-7547" fmla="*/ 5768491 w 6128435"/>
              <a:gd name="connsiteY89-7548" fmla="*/ 3914399 h 6858000"/>
              <a:gd name="connsiteX90-7549" fmla="*/ 5793123 w 6128435"/>
              <a:gd name="connsiteY90-7550" fmla="*/ 3969952 h 6858000"/>
              <a:gd name="connsiteX91-7551" fmla="*/ 5808321 w 6128435"/>
              <a:gd name="connsiteY91-7552" fmla="*/ 3988153 h 6858000"/>
              <a:gd name="connsiteX92-7553" fmla="*/ 5825621 w 6128435"/>
              <a:gd name="connsiteY92-7554" fmla="*/ 4015525 h 6858000"/>
              <a:gd name="connsiteX93-7555" fmla="*/ 5860672 w 6128435"/>
              <a:gd name="connsiteY93-7556" fmla="*/ 4061579 h 6858000"/>
              <a:gd name="connsiteX94-7557" fmla="*/ 5872173 w 6128435"/>
              <a:gd name="connsiteY94-7558" fmla="*/ 4088497 h 6858000"/>
              <a:gd name="connsiteX95-7559" fmla="*/ 5883705 w 6128435"/>
              <a:gd name="connsiteY95-7560" fmla="*/ 4101899 h 6858000"/>
              <a:gd name="connsiteX96-7561" fmla="*/ 5885314 w 6128435"/>
              <a:gd name="connsiteY96-7562" fmla="*/ 4108387 h 6858000"/>
              <a:gd name="connsiteX97-7563" fmla="*/ 5894095 w 6128435"/>
              <a:gd name="connsiteY97-7564" fmla="*/ 4128857 h 6858000"/>
              <a:gd name="connsiteX98-7565" fmla="*/ 5898339 w 6128435"/>
              <a:gd name="connsiteY98-7566" fmla="*/ 4140800 h 6858000"/>
              <a:gd name="connsiteX99-7567" fmla="*/ 5899734 w 6128435"/>
              <a:gd name="connsiteY99-7568" fmla="*/ 4145632 h 6858000"/>
              <a:gd name="connsiteX100-7569" fmla="*/ 5897098 w 6128435"/>
              <a:gd name="connsiteY100-7570" fmla="*/ 4157819 h 6858000"/>
              <a:gd name="connsiteX101-7571" fmla="*/ 5903513 w 6128435"/>
              <a:gd name="connsiteY101-7572" fmla="*/ 4187661 h 6858000"/>
              <a:gd name="connsiteX102-7573" fmla="*/ 5917114 w 6128435"/>
              <a:gd name="connsiteY102-7574" fmla="*/ 4213096 h 6858000"/>
              <a:gd name="connsiteX103-7575" fmla="*/ 5921153 w 6128435"/>
              <a:gd name="connsiteY103-7576" fmla="*/ 4236222 h 6858000"/>
              <a:gd name="connsiteX104-7577" fmla="*/ 5924233 w 6128435"/>
              <a:gd name="connsiteY104-7578" fmla="*/ 4242060 h 6858000"/>
              <a:gd name="connsiteX105-7579" fmla="*/ 5928910 w 6128435"/>
              <a:gd name="connsiteY105-7580" fmla="*/ 4300973 h 6858000"/>
              <a:gd name="connsiteX106-7581" fmla="*/ 5939320 w 6128435"/>
              <a:gd name="connsiteY106-7582" fmla="*/ 4340435 h 6858000"/>
              <a:gd name="connsiteX107-7583" fmla="*/ 5946705 w 6128435"/>
              <a:gd name="connsiteY107-7584" fmla="*/ 4428051 h 6858000"/>
              <a:gd name="connsiteX108-7585" fmla="*/ 5949261 w 6128435"/>
              <a:gd name="connsiteY108-7586" fmla="*/ 4449185 h 6858000"/>
              <a:gd name="connsiteX109-7587" fmla="*/ 5957504 w 6128435"/>
              <a:gd name="connsiteY109-7588" fmla="*/ 4465911 h 6858000"/>
              <a:gd name="connsiteX110-7589" fmla="*/ 5964689 w 6128435"/>
              <a:gd name="connsiteY110-7590" fmla="*/ 4468532 h 6858000"/>
              <a:gd name="connsiteX111-7591" fmla="*/ 5967062 w 6128435"/>
              <a:gd name="connsiteY111-7592" fmla="*/ 4479923 h 6858000"/>
              <a:gd name="connsiteX112-7593" fmla="*/ 5968960 w 6128435"/>
              <a:gd name="connsiteY112-7594" fmla="*/ 4482655 h 6858000"/>
              <a:gd name="connsiteX113-7595" fmla="*/ 5978567 w 6128435"/>
              <a:gd name="connsiteY113-7596" fmla="*/ 4498605 h 6858000"/>
              <a:gd name="connsiteX114-7597" fmla="*/ 5980106 w 6128435"/>
              <a:gd name="connsiteY114-7598" fmla="*/ 4585087 h 6858000"/>
              <a:gd name="connsiteX115-7599" fmla="*/ 5998138 w 6128435"/>
              <a:gd name="connsiteY115-7600" fmla="*/ 4697518 h 6858000"/>
              <a:gd name="connsiteX116-7601" fmla="*/ 6013516 w 6128435"/>
              <a:gd name="connsiteY116-7602" fmla="*/ 4786619 h 6858000"/>
              <a:gd name="connsiteX117-7603" fmla="*/ 6025404 w 6128435"/>
              <a:gd name="connsiteY117-7604" fmla="*/ 4858148 h 6858000"/>
              <a:gd name="connsiteX118-7605" fmla="*/ 6007749 w 6128435"/>
              <a:gd name="connsiteY118-7606" fmla="*/ 4964715 h 6858000"/>
              <a:gd name="connsiteX119-7607" fmla="*/ 6005269 w 6128435"/>
              <a:gd name="connsiteY119-7608" fmla="*/ 5150567 h 6858000"/>
              <a:gd name="connsiteX120-7609" fmla="*/ 6001127 w 6128435"/>
              <a:gd name="connsiteY120-7610" fmla="*/ 5164609 h 6858000"/>
              <a:gd name="connsiteX121-7611" fmla="*/ 5996647 w 6128435"/>
              <a:gd name="connsiteY121-7612" fmla="*/ 5185640 h 6858000"/>
              <a:gd name="connsiteX122-7613" fmla="*/ 5998514 w 6128435"/>
              <a:gd name="connsiteY122-7614" fmla="*/ 5189673 h 6858000"/>
              <a:gd name="connsiteX123-7615" fmla="*/ 5995970 w 6128435"/>
              <a:gd name="connsiteY123-7616" fmla="*/ 5221547 h 6858000"/>
              <a:gd name="connsiteX124-7617" fmla="*/ 5997218 w 6128435"/>
              <a:gd name="connsiteY124-7618" fmla="*/ 5222031 h 6858000"/>
              <a:gd name="connsiteX125-7619" fmla="*/ 6002116 w 6128435"/>
              <a:gd name="connsiteY125-7620" fmla="*/ 5231223 h 6858000"/>
              <a:gd name="connsiteX126-7621" fmla="*/ 6008541 w 6128435"/>
              <a:gd name="connsiteY126-7622" fmla="*/ 5248680 h 6858000"/>
              <a:gd name="connsiteX127-7623" fmla="*/ 6039260 w 6128435"/>
              <a:gd name="connsiteY127-7624" fmla="*/ 5289518 h 6858000"/>
              <a:gd name="connsiteX128-7625" fmla="*/ 6036748 w 6128435"/>
              <a:gd name="connsiteY128-7626" fmla="*/ 5322752 h 6858000"/>
              <a:gd name="connsiteX129-7627" fmla="*/ 6036943 w 6128435"/>
              <a:gd name="connsiteY129-7628" fmla="*/ 5329480 h 6858000"/>
              <a:gd name="connsiteX130-7629" fmla="*/ 6037236 w 6128435"/>
              <a:gd name="connsiteY130-7630" fmla="*/ 5329634 h 6858000"/>
              <a:gd name="connsiteX131-7631" fmla="*/ 6038019 w 6128435"/>
              <a:gd name="connsiteY131-7632" fmla="*/ 5336764 h 6858000"/>
              <a:gd name="connsiteX132-7633" fmla="*/ 6037298 w 6128435"/>
              <a:gd name="connsiteY132-7634" fmla="*/ 5341753 h 6858000"/>
              <a:gd name="connsiteX133-7635" fmla="*/ 6037677 w 6128435"/>
              <a:gd name="connsiteY133-7636" fmla="*/ 5354807 h 6858000"/>
              <a:gd name="connsiteX134-7637" fmla="*/ 6039728 w 6128435"/>
              <a:gd name="connsiteY134-7638" fmla="*/ 5359416 h 6858000"/>
              <a:gd name="connsiteX135-7639" fmla="*/ 6043311 w 6128435"/>
              <a:gd name="connsiteY135-7640" fmla="*/ 5361407 h 6858000"/>
              <a:gd name="connsiteX136-7641" fmla="*/ 6042954 w 6128435"/>
              <a:gd name="connsiteY136-7642" fmla="*/ 5362576 h 6858000"/>
              <a:gd name="connsiteX137-7643" fmla="*/ 6053435 w 6128435"/>
              <a:gd name="connsiteY137-7644" fmla="*/ 5387547 h 6858000"/>
              <a:gd name="connsiteX138-7645" fmla="*/ 6065933 w 6128435"/>
              <a:gd name="connsiteY138-7646" fmla="*/ 5443002 h 6858000"/>
              <a:gd name="connsiteX139-7647" fmla="*/ 6068640 w 6128435"/>
              <a:gd name="connsiteY139-7648" fmla="*/ 5474503 h 6858000"/>
              <a:gd name="connsiteX140-7649" fmla="*/ 6080922 w 6128435"/>
              <a:gd name="connsiteY140-7650" fmla="*/ 5561070 h 6858000"/>
              <a:gd name="connsiteX141-7651" fmla="*/ 6096949 w 6128435"/>
              <a:gd name="connsiteY141-7652" fmla="*/ 5648179 h 6858000"/>
              <a:gd name="connsiteX142-7653" fmla="*/ 6125703 w 6128435"/>
              <a:gd name="connsiteY142-7654" fmla="*/ 5692894 h 6858000"/>
              <a:gd name="connsiteX143-7655" fmla="*/ 6126670 w 6128435"/>
              <a:gd name="connsiteY143-7656" fmla="*/ 5697882 h 6858000"/>
              <a:gd name="connsiteX144-7657" fmla="*/ 6124061 w 6128435"/>
              <a:gd name="connsiteY144-7658" fmla="*/ 5710294 h 6858000"/>
              <a:gd name="connsiteX145-7659" fmla="*/ 6122213 w 6128435"/>
              <a:gd name="connsiteY145-7660" fmla="*/ 5714762 h 6858000"/>
              <a:gd name="connsiteX146-7661" fmla="*/ 6121353 w 6128435"/>
              <a:gd name="connsiteY146-7662" fmla="*/ 5721725 h 6858000"/>
              <a:gd name="connsiteX147-7663" fmla="*/ 6121607 w 6128435"/>
              <a:gd name="connsiteY147-7664" fmla="*/ 5721959 h 6858000"/>
              <a:gd name="connsiteX148-7665" fmla="*/ 6120262 w 6128435"/>
              <a:gd name="connsiteY148-7666" fmla="*/ 5728358 h 6858000"/>
              <a:gd name="connsiteX149-7667" fmla="*/ 6110194 w 6128435"/>
              <a:gd name="connsiteY149-7668" fmla="*/ 5758853 h 6858000"/>
              <a:gd name="connsiteX150-7669" fmla="*/ 6127519 w 6128435"/>
              <a:gd name="connsiteY150-7670" fmla="*/ 5865775 h 6858000"/>
              <a:gd name="connsiteX151-7671" fmla="*/ 6128435 w 6128435"/>
              <a:gd name="connsiteY151-7672" fmla="*/ 5870164 h 6858000"/>
              <a:gd name="connsiteX152-7673" fmla="*/ 6119217 w 6128435"/>
              <a:gd name="connsiteY152-7674" fmla="*/ 5888542 h 6858000"/>
              <a:gd name="connsiteX153-7675" fmla="*/ 6115966 w 6128435"/>
              <a:gd name="connsiteY153-7676" fmla="*/ 5898387 h 6858000"/>
              <a:gd name="connsiteX154-7677" fmla="*/ 6111924 w 6128435"/>
              <a:gd name="connsiteY154-7678" fmla="*/ 5900444 h 6858000"/>
              <a:gd name="connsiteX155-7679" fmla="*/ 6108716 w 6128435"/>
              <a:gd name="connsiteY155-7680" fmla="*/ 5915345 h 6858000"/>
              <a:gd name="connsiteX156-7681" fmla="*/ 6109524 w 6128435"/>
              <a:gd name="connsiteY156-7682" fmla="*/ 5917328 h 6858000"/>
              <a:gd name="connsiteX157-7683" fmla="*/ 6102493 w 6128435"/>
              <a:gd name="connsiteY157-7684" fmla="*/ 5928602 h 6858000"/>
              <a:gd name="connsiteX158-7685" fmla="*/ 6056863 w 6128435"/>
              <a:gd name="connsiteY158-7686" fmla="*/ 6000643 h 6858000"/>
              <a:gd name="connsiteX159-7687" fmla="*/ 6045436 w 6128435"/>
              <a:gd name="connsiteY159-7688" fmla="*/ 6124480 h 6858000"/>
              <a:gd name="connsiteX160-7689" fmla="*/ 6030489 w 6128435"/>
              <a:gd name="connsiteY160-7690" fmla="*/ 6317666 h 6858000"/>
              <a:gd name="connsiteX161-7691" fmla="*/ 6007492 w 6128435"/>
              <a:gd name="connsiteY161-7692" fmla="*/ 6440818 h 6858000"/>
              <a:gd name="connsiteX162-7693" fmla="*/ 6009467 w 6128435"/>
              <a:gd name="connsiteY162-7694" fmla="*/ 6487076 h 6858000"/>
              <a:gd name="connsiteX163-7695" fmla="*/ 5995064 w 6128435"/>
              <a:gd name="connsiteY163-7696" fmla="*/ 6540791 h 6858000"/>
              <a:gd name="connsiteX164-7697" fmla="*/ 5996309 w 6128435"/>
              <a:gd name="connsiteY164-7698" fmla="*/ 6543961 h 6858000"/>
              <a:gd name="connsiteX165-7699" fmla="*/ 5996048 w 6128435"/>
              <a:gd name="connsiteY165-7700" fmla="*/ 6555444 h 6858000"/>
              <a:gd name="connsiteX166-7701" fmla="*/ 6002524 w 6128435"/>
              <a:gd name="connsiteY166-7702" fmla="*/ 6560188 h 6858000"/>
              <a:gd name="connsiteX167-7703" fmla="*/ 6006823 w 6128435"/>
              <a:gd name="connsiteY167-7704" fmla="*/ 6578546 h 6858000"/>
              <a:gd name="connsiteX168-7705" fmla="*/ 6004510 w 6128435"/>
              <a:gd name="connsiteY168-7706" fmla="*/ 6599256 h 6858000"/>
              <a:gd name="connsiteX169-7707" fmla="*/ 5986207 w 6128435"/>
              <a:gd name="connsiteY169-7708" fmla="*/ 6695855 h 6858000"/>
              <a:gd name="connsiteX170-7709" fmla="*/ 5979428 w 6128435"/>
              <a:gd name="connsiteY170-7710" fmla="*/ 6754678 h 6858000"/>
              <a:gd name="connsiteX171-7711" fmla="*/ 5983398 w 6128435"/>
              <a:gd name="connsiteY171-7712" fmla="*/ 6778641 h 6858000"/>
              <a:gd name="connsiteX172-7713" fmla="*/ 5984543 w 6128435"/>
              <a:gd name="connsiteY172-7714" fmla="*/ 6811016 h 6858000"/>
              <a:gd name="connsiteX173-7715" fmla="*/ 5981802 w 6128435"/>
              <a:gd name="connsiteY173-7716" fmla="*/ 6838578 h 6858000"/>
              <a:gd name="connsiteX174-7717" fmla="*/ 5979671 w 6128435"/>
              <a:gd name="connsiteY174-7718" fmla="*/ 6858000 h 6858000"/>
              <a:gd name="connsiteX175-7719" fmla="*/ 0 w 6128435"/>
              <a:gd name="connsiteY175-7720" fmla="*/ 6858000 h 6858000"/>
              <a:gd name="connsiteX176-7721" fmla="*/ 0 w 6128435"/>
              <a:gd name="connsiteY176-7722" fmla="*/ 0 h 6858000"/>
              <a:gd name="connsiteX0-7723" fmla="*/ 0 w 6128435"/>
              <a:gd name="connsiteY0-7724" fmla="*/ 0 h 6858000"/>
              <a:gd name="connsiteX1-7725" fmla="*/ 4965888 w 6128435"/>
              <a:gd name="connsiteY1-7726" fmla="*/ 0 h 6858000"/>
              <a:gd name="connsiteX2-7727" fmla="*/ 4967767 w 6128435"/>
              <a:gd name="connsiteY2-7728" fmla="*/ 7930 h 6858000"/>
              <a:gd name="connsiteX3-7729" fmla="*/ 4979444 w 6128435"/>
              <a:gd name="connsiteY3-7730" fmla="*/ 43921 h 6858000"/>
              <a:gd name="connsiteX4-7731" fmla="*/ 5021173 w 6128435"/>
              <a:gd name="connsiteY4-7732" fmla="*/ 123738 h 6858000"/>
              <a:gd name="connsiteX5-7733" fmla="*/ 5075458 w 6128435"/>
              <a:gd name="connsiteY5-7734" fmla="*/ 264355 h 6858000"/>
              <a:gd name="connsiteX6-7735" fmla="*/ 5081175 w 6128435"/>
              <a:gd name="connsiteY6-7736" fmla="*/ 277448 h 6858000"/>
              <a:gd name="connsiteX7-7737" fmla="*/ 5097011 w 6128435"/>
              <a:gd name="connsiteY7-7738" fmla="*/ 355616 h 6858000"/>
              <a:gd name="connsiteX8-7739" fmla="*/ 5130982 w 6128435"/>
              <a:gd name="connsiteY8-7740" fmla="*/ 412030 h 6858000"/>
              <a:gd name="connsiteX9-7741" fmla="*/ 5153000 w 6128435"/>
              <a:gd name="connsiteY9-7742" fmla="*/ 507134 h 6858000"/>
              <a:gd name="connsiteX10-7743" fmla="*/ 5171282 w 6128435"/>
              <a:gd name="connsiteY10-7744" fmla="*/ 602071 h 6858000"/>
              <a:gd name="connsiteX11-7745" fmla="*/ 5176196 w 6128435"/>
              <a:gd name="connsiteY11-7746" fmla="*/ 636822 h 6858000"/>
              <a:gd name="connsiteX12-7747" fmla="*/ 5201957 w 6128435"/>
              <a:gd name="connsiteY12-7748" fmla="*/ 736835 h 6858000"/>
              <a:gd name="connsiteX13-7749" fmla="*/ 5185452 w 6128435"/>
              <a:gd name="connsiteY13-7750" fmla="*/ 745392 h 6858000"/>
              <a:gd name="connsiteX14-7751" fmla="*/ 5189051 w 6128435"/>
              <a:gd name="connsiteY14-7752" fmla="*/ 782518 h 6858000"/>
              <a:gd name="connsiteX15-7753" fmla="*/ 5210428 w 6128435"/>
              <a:gd name="connsiteY15-7754" fmla="*/ 815772 h 6858000"/>
              <a:gd name="connsiteX16-7755" fmla="*/ 5221088 w 6128435"/>
              <a:gd name="connsiteY16-7756" fmla="*/ 860193 h 6858000"/>
              <a:gd name="connsiteX17-7757" fmla="*/ 5227653 w 6128435"/>
              <a:gd name="connsiteY17-7758" fmla="*/ 886709 h 6858000"/>
              <a:gd name="connsiteX18-7759" fmla="*/ 5230806 w 6128435"/>
              <a:gd name="connsiteY18-7760" fmla="*/ 961354 h 6858000"/>
              <a:gd name="connsiteX19-7761" fmla="*/ 5201018 w 6128435"/>
              <a:gd name="connsiteY19-7762" fmla="*/ 1095027 h 6858000"/>
              <a:gd name="connsiteX20-7763" fmla="*/ 5202153 w 6128435"/>
              <a:gd name="connsiteY20-7764" fmla="*/ 1133224 h 6858000"/>
              <a:gd name="connsiteX21-7765" fmla="*/ 5207370 w 6128435"/>
              <a:gd name="connsiteY21-7766" fmla="*/ 1138097 h 6858000"/>
              <a:gd name="connsiteX22-7767" fmla="*/ 5189234 w 6128435"/>
              <a:gd name="connsiteY22-7768" fmla="*/ 1193495 h 6858000"/>
              <a:gd name="connsiteX23-7769" fmla="*/ 5202769 w 6128435"/>
              <a:gd name="connsiteY23-7770" fmla="*/ 1269450 h 6858000"/>
              <a:gd name="connsiteX24-7771" fmla="*/ 5225968 w 6128435"/>
              <a:gd name="connsiteY24-7772" fmla="*/ 1357994 h 6858000"/>
              <a:gd name="connsiteX25-7773" fmla="*/ 5233819 w 6128435"/>
              <a:gd name="connsiteY25-7774" fmla="*/ 1380922 h 6858000"/>
              <a:gd name="connsiteX26-7775" fmla="*/ 5237226 w 6128435"/>
              <a:gd name="connsiteY26-7776" fmla="*/ 1441327 h 6858000"/>
              <a:gd name="connsiteX27-7777" fmla="*/ 5244434 w 6128435"/>
              <a:gd name="connsiteY27-7778" fmla="*/ 1580810 h 6858000"/>
              <a:gd name="connsiteX28-7779" fmla="*/ 5251453 w 6128435"/>
              <a:gd name="connsiteY28-7780" fmla="*/ 1583934 h 6858000"/>
              <a:gd name="connsiteX29-7781" fmla="*/ 5253136 w 6128435"/>
              <a:gd name="connsiteY29-7782" fmla="*/ 1595457 h 6858000"/>
              <a:gd name="connsiteX30-7783" fmla="*/ 5254863 w 6128435"/>
              <a:gd name="connsiteY30-7784" fmla="*/ 1598311 h 6858000"/>
              <a:gd name="connsiteX31-7785" fmla="*/ 5263491 w 6128435"/>
              <a:gd name="connsiteY31-7786" fmla="*/ 1642938 h 6858000"/>
              <a:gd name="connsiteX32-7787" fmla="*/ 5261314 w 6128435"/>
              <a:gd name="connsiteY32-7788" fmla="*/ 1689177 h 6858000"/>
              <a:gd name="connsiteX33-7789" fmla="*/ 5259788 w 6128435"/>
              <a:gd name="connsiteY33-7790" fmla="*/ 1768516 h 6858000"/>
              <a:gd name="connsiteX34-7791" fmla="*/ 5272526 w 6128435"/>
              <a:gd name="connsiteY34-7792" fmla="*/ 1936940 h 6858000"/>
              <a:gd name="connsiteX35-7793" fmla="*/ 5252592 w 6128435"/>
              <a:gd name="connsiteY35-7794" fmla="*/ 2092210 h 6858000"/>
              <a:gd name="connsiteX36-7795" fmla="*/ 5264303 w 6128435"/>
              <a:gd name="connsiteY36-7796" fmla="*/ 2225157 h 6858000"/>
              <a:gd name="connsiteX37-7797" fmla="*/ 5254949 w 6128435"/>
              <a:gd name="connsiteY37-7798" fmla="*/ 2236160 h 6858000"/>
              <a:gd name="connsiteX38-7799" fmla="*/ 5250104 w 6128435"/>
              <a:gd name="connsiteY38-7800" fmla="*/ 2249166 h 6858000"/>
              <a:gd name="connsiteX39-7801" fmla="*/ 5251214 w 6128435"/>
              <a:gd name="connsiteY39-7802" fmla="*/ 2250944 h 6858000"/>
              <a:gd name="connsiteX40-7803" fmla="*/ 5250644 w 6128435"/>
              <a:gd name="connsiteY40-7804" fmla="*/ 2266619 h 6858000"/>
              <a:gd name="connsiteX41-7805" fmla="*/ 5247111 w 6128435"/>
              <a:gd name="connsiteY41-7806" fmla="*/ 2269679 h 6858000"/>
              <a:gd name="connsiteX42-7807" fmla="*/ 5245653 w 6128435"/>
              <a:gd name="connsiteY42-7808" fmla="*/ 2280317 h 6858000"/>
              <a:gd name="connsiteX43-7809" fmla="*/ 5239901 w 6128435"/>
              <a:gd name="connsiteY43-7810" fmla="*/ 2300961 h 6858000"/>
              <a:gd name="connsiteX44-7811" fmla="*/ 5271650 w 6128435"/>
              <a:gd name="connsiteY44-7812" fmla="*/ 2440467 h 6858000"/>
              <a:gd name="connsiteX45-7813" fmla="*/ 5271438 w 6128435"/>
              <a:gd name="connsiteY45-7814" fmla="*/ 2447186 h 6858000"/>
              <a:gd name="connsiteX46-7815" fmla="*/ 5271722 w 6128435"/>
              <a:gd name="connsiteY46-7816" fmla="*/ 2447359 h 6858000"/>
              <a:gd name="connsiteX47-7817" fmla="*/ 5272069 w 6128435"/>
              <a:gd name="connsiteY47-7818" fmla="*/ 2454523 h 6858000"/>
              <a:gd name="connsiteX48-7819" fmla="*/ 5271049 w 6128435"/>
              <a:gd name="connsiteY48-7820" fmla="*/ 2459442 h 6858000"/>
              <a:gd name="connsiteX49-7821" fmla="*/ 5307538 w 6128435"/>
              <a:gd name="connsiteY49-7822" fmla="*/ 2514685 h 6858000"/>
              <a:gd name="connsiteX50-7823" fmla="*/ 5337604 w 6128435"/>
              <a:gd name="connsiteY50-7824" fmla="*/ 2597632 h 6858000"/>
              <a:gd name="connsiteX51-7825" fmla="*/ 5407503 w 6128435"/>
              <a:gd name="connsiteY51-7826" fmla="*/ 2786290 h 6858000"/>
              <a:gd name="connsiteX52-7827" fmla="*/ 5407356 w 6128435"/>
              <a:gd name="connsiteY52-7828" fmla="*/ 2787545 h 6858000"/>
              <a:gd name="connsiteX53-7829" fmla="*/ 5411130 w 6128435"/>
              <a:gd name="connsiteY53-7830" fmla="*/ 2788640 h 6858000"/>
              <a:gd name="connsiteX54-7831" fmla="*/ 5416439 w 6128435"/>
              <a:gd name="connsiteY54-7832" fmla="*/ 2805666 h 6858000"/>
              <a:gd name="connsiteX55-7833" fmla="*/ 5416589 w 6128435"/>
              <a:gd name="connsiteY55-7834" fmla="*/ 2810822 h 6858000"/>
              <a:gd name="connsiteX56-7835" fmla="*/ 5418542 w 6128435"/>
              <a:gd name="connsiteY56-7836" fmla="*/ 2817745 h 6858000"/>
              <a:gd name="connsiteX57-7837" fmla="*/ 5418847 w 6128435"/>
              <a:gd name="connsiteY57-7838" fmla="*/ 2817825 h 6858000"/>
              <a:gd name="connsiteX58-7839" fmla="*/ 5423364 w 6128435"/>
              <a:gd name="connsiteY58-7840" fmla="*/ 2858292 h 6858000"/>
              <a:gd name="connsiteX59-7841" fmla="*/ 5479298 w 6128435"/>
              <a:gd name="connsiteY59-7842" fmla="*/ 2947791 h 6858000"/>
              <a:gd name="connsiteX60-7843" fmla="*/ 5481770 w 6128435"/>
              <a:gd name="connsiteY60-7844" fmla="*/ 2951352 h 6858000"/>
              <a:gd name="connsiteX61-7845" fmla="*/ 5481013 w 6128435"/>
              <a:gd name="connsiteY61-7846" fmla="*/ 2973461 h 6858000"/>
              <a:gd name="connsiteX62-7847" fmla="*/ 5482045 w 6128435"/>
              <a:gd name="connsiteY62-7848" fmla="*/ 2984371 h 6858000"/>
              <a:gd name="connsiteX63-7849" fmla="*/ 5479405 w 6128435"/>
              <a:gd name="connsiteY63-7850" fmla="*/ 2988507 h 6858000"/>
              <a:gd name="connsiteX64-7851" fmla="*/ 5482415 w 6128435"/>
              <a:gd name="connsiteY64-7852" fmla="*/ 3004079 h 6858000"/>
              <a:gd name="connsiteX65-7853" fmla="*/ 5483865 w 6128435"/>
              <a:gd name="connsiteY65-7854" fmla="*/ 3005467 h 6858000"/>
              <a:gd name="connsiteX66-7855" fmla="*/ 5482236 w 6128435"/>
              <a:gd name="connsiteY66-7856" fmla="*/ 3019791 h 6858000"/>
              <a:gd name="connsiteX67-7857" fmla="*/ 5475895 w 6128435"/>
              <a:gd name="connsiteY67-7858" fmla="*/ 3033578 h 6858000"/>
              <a:gd name="connsiteX68-7859" fmla="*/ 5477595 w 6128435"/>
              <a:gd name="connsiteY68-7860" fmla="*/ 3250534 h 6858000"/>
              <a:gd name="connsiteX69-7861" fmla="*/ 5532836 w 6128435"/>
              <a:gd name="connsiteY69-7862" fmla="*/ 3353840 h 6858000"/>
              <a:gd name="connsiteX70-7863" fmla="*/ 5561229 w 6128435"/>
              <a:gd name="connsiteY70-7864" fmla="*/ 3395784 h 6858000"/>
              <a:gd name="connsiteX71-7865" fmla="*/ 5589758 w 6128435"/>
              <a:gd name="connsiteY71-7866" fmla="*/ 3506453 h 6858000"/>
              <a:gd name="connsiteX72-7867" fmla="*/ 5596144 w 6128435"/>
              <a:gd name="connsiteY72-7868" fmla="*/ 3534624 h 6858000"/>
              <a:gd name="connsiteX73-7869" fmla="*/ 5597750 w 6128435"/>
              <a:gd name="connsiteY73-7870" fmla="*/ 3534129 h 6858000"/>
              <a:gd name="connsiteX74-7871" fmla="*/ 5599700 w 6128435"/>
              <a:gd name="connsiteY74-7872" fmla="*/ 3547221 h 6858000"/>
              <a:gd name="connsiteX75-7873" fmla="*/ 5615031 w 6128435"/>
              <a:gd name="connsiteY75-7874" fmla="*/ 3557482 h 6858000"/>
              <a:gd name="connsiteX76-7875" fmla="*/ 5618377 w 6128435"/>
              <a:gd name="connsiteY76-7876" fmla="*/ 3588431 h 6858000"/>
              <a:gd name="connsiteX77-7877" fmla="*/ 5612155 w 6128435"/>
              <a:gd name="connsiteY77-7878" fmla="*/ 3589869 h 6858000"/>
              <a:gd name="connsiteX78-7879" fmla="*/ 5620843 w 6128435"/>
              <a:gd name="connsiteY78-7880" fmla="*/ 3606745 h 6858000"/>
              <a:gd name="connsiteX79-7881" fmla="*/ 5655472 w 6128435"/>
              <a:gd name="connsiteY79-7882" fmla="*/ 3678877 h 6858000"/>
              <a:gd name="connsiteX80-7883" fmla="*/ 5680448 w 6128435"/>
              <a:gd name="connsiteY80-7884" fmla="*/ 3717760 h 6858000"/>
              <a:gd name="connsiteX81-7885" fmla="*/ 5683015 w 6128435"/>
              <a:gd name="connsiteY81-7886" fmla="*/ 3762025 h 6858000"/>
              <a:gd name="connsiteX82-7887" fmla="*/ 5696643 w 6128435"/>
              <a:gd name="connsiteY82-7888" fmla="*/ 3773888 h 6858000"/>
              <a:gd name="connsiteX83-7889" fmla="*/ 5699203 w 6128435"/>
              <a:gd name="connsiteY83-7890" fmla="*/ 3775823 h 6858000"/>
              <a:gd name="connsiteX84-7891" fmla="*/ 5704824 w 6128435"/>
              <a:gd name="connsiteY84-7892" fmla="*/ 3785966 h 6858000"/>
              <a:gd name="connsiteX85-7893" fmla="*/ 5712204 w 6128435"/>
              <a:gd name="connsiteY85-7894" fmla="*/ 3785830 h 6858000"/>
              <a:gd name="connsiteX86-7895" fmla="*/ 5724816 w 6128435"/>
              <a:gd name="connsiteY86-7896" fmla="*/ 3798949 h 6858000"/>
              <a:gd name="connsiteX87-7897" fmla="*/ 5733539 w 6128435"/>
              <a:gd name="connsiteY87-7898" fmla="*/ 3818457 h 6858000"/>
              <a:gd name="connsiteX88-7899" fmla="*/ 5768491 w 6128435"/>
              <a:gd name="connsiteY88-7900" fmla="*/ 3914399 h 6858000"/>
              <a:gd name="connsiteX89-7901" fmla="*/ 5793123 w 6128435"/>
              <a:gd name="connsiteY89-7902" fmla="*/ 3969952 h 6858000"/>
              <a:gd name="connsiteX90-7903" fmla="*/ 5808321 w 6128435"/>
              <a:gd name="connsiteY90-7904" fmla="*/ 3988153 h 6858000"/>
              <a:gd name="connsiteX91-7905" fmla="*/ 5825621 w 6128435"/>
              <a:gd name="connsiteY91-7906" fmla="*/ 4015525 h 6858000"/>
              <a:gd name="connsiteX92-7907" fmla="*/ 5860672 w 6128435"/>
              <a:gd name="connsiteY92-7908" fmla="*/ 4061579 h 6858000"/>
              <a:gd name="connsiteX93-7909" fmla="*/ 5872173 w 6128435"/>
              <a:gd name="connsiteY93-7910" fmla="*/ 4088497 h 6858000"/>
              <a:gd name="connsiteX94-7911" fmla="*/ 5883705 w 6128435"/>
              <a:gd name="connsiteY94-7912" fmla="*/ 4101899 h 6858000"/>
              <a:gd name="connsiteX95-7913" fmla="*/ 5885314 w 6128435"/>
              <a:gd name="connsiteY95-7914" fmla="*/ 4108387 h 6858000"/>
              <a:gd name="connsiteX96-7915" fmla="*/ 5894095 w 6128435"/>
              <a:gd name="connsiteY96-7916" fmla="*/ 4128857 h 6858000"/>
              <a:gd name="connsiteX97-7917" fmla="*/ 5898339 w 6128435"/>
              <a:gd name="connsiteY97-7918" fmla="*/ 4140800 h 6858000"/>
              <a:gd name="connsiteX98-7919" fmla="*/ 5899734 w 6128435"/>
              <a:gd name="connsiteY98-7920" fmla="*/ 4145632 h 6858000"/>
              <a:gd name="connsiteX99-7921" fmla="*/ 5897098 w 6128435"/>
              <a:gd name="connsiteY99-7922" fmla="*/ 4157819 h 6858000"/>
              <a:gd name="connsiteX100-7923" fmla="*/ 5903513 w 6128435"/>
              <a:gd name="connsiteY100-7924" fmla="*/ 4187661 h 6858000"/>
              <a:gd name="connsiteX101-7925" fmla="*/ 5917114 w 6128435"/>
              <a:gd name="connsiteY101-7926" fmla="*/ 4213096 h 6858000"/>
              <a:gd name="connsiteX102-7927" fmla="*/ 5921153 w 6128435"/>
              <a:gd name="connsiteY102-7928" fmla="*/ 4236222 h 6858000"/>
              <a:gd name="connsiteX103-7929" fmla="*/ 5924233 w 6128435"/>
              <a:gd name="connsiteY103-7930" fmla="*/ 4242060 h 6858000"/>
              <a:gd name="connsiteX104-7931" fmla="*/ 5928910 w 6128435"/>
              <a:gd name="connsiteY104-7932" fmla="*/ 4300973 h 6858000"/>
              <a:gd name="connsiteX105-7933" fmla="*/ 5939320 w 6128435"/>
              <a:gd name="connsiteY105-7934" fmla="*/ 4340435 h 6858000"/>
              <a:gd name="connsiteX106-7935" fmla="*/ 5946705 w 6128435"/>
              <a:gd name="connsiteY106-7936" fmla="*/ 4428051 h 6858000"/>
              <a:gd name="connsiteX107-7937" fmla="*/ 5949261 w 6128435"/>
              <a:gd name="connsiteY107-7938" fmla="*/ 4449185 h 6858000"/>
              <a:gd name="connsiteX108-7939" fmla="*/ 5957504 w 6128435"/>
              <a:gd name="connsiteY108-7940" fmla="*/ 4465911 h 6858000"/>
              <a:gd name="connsiteX109-7941" fmla="*/ 5964689 w 6128435"/>
              <a:gd name="connsiteY109-7942" fmla="*/ 4468532 h 6858000"/>
              <a:gd name="connsiteX110-7943" fmla="*/ 5967062 w 6128435"/>
              <a:gd name="connsiteY110-7944" fmla="*/ 4479923 h 6858000"/>
              <a:gd name="connsiteX111-7945" fmla="*/ 5968960 w 6128435"/>
              <a:gd name="connsiteY111-7946" fmla="*/ 4482655 h 6858000"/>
              <a:gd name="connsiteX112-7947" fmla="*/ 5978567 w 6128435"/>
              <a:gd name="connsiteY112-7948" fmla="*/ 4498605 h 6858000"/>
              <a:gd name="connsiteX113-7949" fmla="*/ 5980106 w 6128435"/>
              <a:gd name="connsiteY113-7950" fmla="*/ 4585087 h 6858000"/>
              <a:gd name="connsiteX114-7951" fmla="*/ 5998138 w 6128435"/>
              <a:gd name="connsiteY114-7952" fmla="*/ 4697518 h 6858000"/>
              <a:gd name="connsiteX115-7953" fmla="*/ 6013516 w 6128435"/>
              <a:gd name="connsiteY115-7954" fmla="*/ 4786619 h 6858000"/>
              <a:gd name="connsiteX116-7955" fmla="*/ 6025404 w 6128435"/>
              <a:gd name="connsiteY116-7956" fmla="*/ 4858148 h 6858000"/>
              <a:gd name="connsiteX117-7957" fmla="*/ 6007749 w 6128435"/>
              <a:gd name="connsiteY117-7958" fmla="*/ 4964715 h 6858000"/>
              <a:gd name="connsiteX118-7959" fmla="*/ 6005269 w 6128435"/>
              <a:gd name="connsiteY118-7960" fmla="*/ 5150567 h 6858000"/>
              <a:gd name="connsiteX119-7961" fmla="*/ 6001127 w 6128435"/>
              <a:gd name="connsiteY119-7962" fmla="*/ 5164609 h 6858000"/>
              <a:gd name="connsiteX120-7963" fmla="*/ 5996647 w 6128435"/>
              <a:gd name="connsiteY120-7964" fmla="*/ 5185640 h 6858000"/>
              <a:gd name="connsiteX121-7965" fmla="*/ 5998514 w 6128435"/>
              <a:gd name="connsiteY121-7966" fmla="*/ 5189673 h 6858000"/>
              <a:gd name="connsiteX122-7967" fmla="*/ 5995970 w 6128435"/>
              <a:gd name="connsiteY122-7968" fmla="*/ 5221547 h 6858000"/>
              <a:gd name="connsiteX123-7969" fmla="*/ 5997218 w 6128435"/>
              <a:gd name="connsiteY123-7970" fmla="*/ 5222031 h 6858000"/>
              <a:gd name="connsiteX124-7971" fmla="*/ 6002116 w 6128435"/>
              <a:gd name="connsiteY124-7972" fmla="*/ 5231223 h 6858000"/>
              <a:gd name="connsiteX125-7973" fmla="*/ 6008541 w 6128435"/>
              <a:gd name="connsiteY125-7974" fmla="*/ 5248680 h 6858000"/>
              <a:gd name="connsiteX126-7975" fmla="*/ 6039260 w 6128435"/>
              <a:gd name="connsiteY126-7976" fmla="*/ 5289518 h 6858000"/>
              <a:gd name="connsiteX127-7977" fmla="*/ 6036748 w 6128435"/>
              <a:gd name="connsiteY127-7978" fmla="*/ 5322752 h 6858000"/>
              <a:gd name="connsiteX128-7979" fmla="*/ 6036943 w 6128435"/>
              <a:gd name="connsiteY128-7980" fmla="*/ 5329480 h 6858000"/>
              <a:gd name="connsiteX129-7981" fmla="*/ 6037236 w 6128435"/>
              <a:gd name="connsiteY129-7982" fmla="*/ 5329634 h 6858000"/>
              <a:gd name="connsiteX130-7983" fmla="*/ 6038019 w 6128435"/>
              <a:gd name="connsiteY130-7984" fmla="*/ 5336764 h 6858000"/>
              <a:gd name="connsiteX131-7985" fmla="*/ 6037298 w 6128435"/>
              <a:gd name="connsiteY131-7986" fmla="*/ 5341753 h 6858000"/>
              <a:gd name="connsiteX132-7987" fmla="*/ 6037677 w 6128435"/>
              <a:gd name="connsiteY132-7988" fmla="*/ 5354807 h 6858000"/>
              <a:gd name="connsiteX133-7989" fmla="*/ 6039728 w 6128435"/>
              <a:gd name="connsiteY133-7990" fmla="*/ 5359416 h 6858000"/>
              <a:gd name="connsiteX134-7991" fmla="*/ 6043311 w 6128435"/>
              <a:gd name="connsiteY134-7992" fmla="*/ 5361407 h 6858000"/>
              <a:gd name="connsiteX135-7993" fmla="*/ 6042954 w 6128435"/>
              <a:gd name="connsiteY135-7994" fmla="*/ 5362576 h 6858000"/>
              <a:gd name="connsiteX136-7995" fmla="*/ 6053435 w 6128435"/>
              <a:gd name="connsiteY136-7996" fmla="*/ 5387547 h 6858000"/>
              <a:gd name="connsiteX137-7997" fmla="*/ 6065933 w 6128435"/>
              <a:gd name="connsiteY137-7998" fmla="*/ 5443002 h 6858000"/>
              <a:gd name="connsiteX138-7999" fmla="*/ 6068640 w 6128435"/>
              <a:gd name="connsiteY138-8000" fmla="*/ 5474503 h 6858000"/>
              <a:gd name="connsiteX139-8001" fmla="*/ 6080922 w 6128435"/>
              <a:gd name="connsiteY139-8002" fmla="*/ 5561070 h 6858000"/>
              <a:gd name="connsiteX140-8003" fmla="*/ 6096949 w 6128435"/>
              <a:gd name="connsiteY140-8004" fmla="*/ 5648179 h 6858000"/>
              <a:gd name="connsiteX141-8005" fmla="*/ 6125703 w 6128435"/>
              <a:gd name="connsiteY141-8006" fmla="*/ 5692894 h 6858000"/>
              <a:gd name="connsiteX142-8007" fmla="*/ 6126670 w 6128435"/>
              <a:gd name="connsiteY142-8008" fmla="*/ 5697882 h 6858000"/>
              <a:gd name="connsiteX143-8009" fmla="*/ 6124061 w 6128435"/>
              <a:gd name="connsiteY143-8010" fmla="*/ 5710294 h 6858000"/>
              <a:gd name="connsiteX144-8011" fmla="*/ 6122213 w 6128435"/>
              <a:gd name="connsiteY144-8012" fmla="*/ 5714762 h 6858000"/>
              <a:gd name="connsiteX145-8013" fmla="*/ 6121353 w 6128435"/>
              <a:gd name="connsiteY145-8014" fmla="*/ 5721725 h 6858000"/>
              <a:gd name="connsiteX146-8015" fmla="*/ 6121607 w 6128435"/>
              <a:gd name="connsiteY146-8016" fmla="*/ 5721959 h 6858000"/>
              <a:gd name="connsiteX147-8017" fmla="*/ 6120262 w 6128435"/>
              <a:gd name="connsiteY147-8018" fmla="*/ 5728358 h 6858000"/>
              <a:gd name="connsiteX148-8019" fmla="*/ 6110194 w 6128435"/>
              <a:gd name="connsiteY148-8020" fmla="*/ 5758853 h 6858000"/>
              <a:gd name="connsiteX149-8021" fmla="*/ 6127519 w 6128435"/>
              <a:gd name="connsiteY149-8022" fmla="*/ 5865775 h 6858000"/>
              <a:gd name="connsiteX150-8023" fmla="*/ 6128435 w 6128435"/>
              <a:gd name="connsiteY150-8024" fmla="*/ 5870164 h 6858000"/>
              <a:gd name="connsiteX151-8025" fmla="*/ 6119217 w 6128435"/>
              <a:gd name="connsiteY151-8026" fmla="*/ 5888542 h 6858000"/>
              <a:gd name="connsiteX152-8027" fmla="*/ 6115966 w 6128435"/>
              <a:gd name="connsiteY152-8028" fmla="*/ 5898387 h 6858000"/>
              <a:gd name="connsiteX153-8029" fmla="*/ 6111924 w 6128435"/>
              <a:gd name="connsiteY153-8030" fmla="*/ 5900444 h 6858000"/>
              <a:gd name="connsiteX154-8031" fmla="*/ 6108716 w 6128435"/>
              <a:gd name="connsiteY154-8032" fmla="*/ 5915345 h 6858000"/>
              <a:gd name="connsiteX155-8033" fmla="*/ 6109524 w 6128435"/>
              <a:gd name="connsiteY155-8034" fmla="*/ 5917328 h 6858000"/>
              <a:gd name="connsiteX156-8035" fmla="*/ 6102493 w 6128435"/>
              <a:gd name="connsiteY156-8036" fmla="*/ 5928602 h 6858000"/>
              <a:gd name="connsiteX157-8037" fmla="*/ 6056863 w 6128435"/>
              <a:gd name="connsiteY157-8038" fmla="*/ 6000643 h 6858000"/>
              <a:gd name="connsiteX158-8039" fmla="*/ 6045436 w 6128435"/>
              <a:gd name="connsiteY158-8040" fmla="*/ 6124480 h 6858000"/>
              <a:gd name="connsiteX159-8041" fmla="*/ 6030489 w 6128435"/>
              <a:gd name="connsiteY159-8042" fmla="*/ 6317666 h 6858000"/>
              <a:gd name="connsiteX160-8043" fmla="*/ 6007492 w 6128435"/>
              <a:gd name="connsiteY160-8044" fmla="*/ 6440818 h 6858000"/>
              <a:gd name="connsiteX161-8045" fmla="*/ 6009467 w 6128435"/>
              <a:gd name="connsiteY161-8046" fmla="*/ 6487076 h 6858000"/>
              <a:gd name="connsiteX162-8047" fmla="*/ 5995064 w 6128435"/>
              <a:gd name="connsiteY162-8048" fmla="*/ 6540791 h 6858000"/>
              <a:gd name="connsiteX163-8049" fmla="*/ 5996309 w 6128435"/>
              <a:gd name="connsiteY163-8050" fmla="*/ 6543961 h 6858000"/>
              <a:gd name="connsiteX164-8051" fmla="*/ 5996048 w 6128435"/>
              <a:gd name="connsiteY164-8052" fmla="*/ 6555444 h 6858000"/>
              <a:gd name="connsiteX165-8053" fmla="*/ 6002524 w 6128435"/>
              <a:gd name="connsiteY165-8054" fmla="*/ 6560188 h 6858000"/>
              <a:gd name="connsiteX166-8055" fmla="*/ 6006823 w 6128435"/>
              <a:gd name="connsiteY166-8056" fmla="*/ 6578546 h 6858000"/>
              <a:gd name="connsiteX167-8057" fmla="*/ 6004510 w 6128435"/>
              <a:gd name="connsiteY167-8058" fmla="*/ 6599256 h 6858000"/>
              <a:gd name="connsiteX168-8059" fmla="*/ 5986207 w 6128435"/>
              <a:gd name="connsiteY168-8060" fmla="*/ 6695855 h 6858000"/>
              <a:gd name="connsiteX169-8061" fmla="*/ 5979428 w 6128435"/>
              <a:gd name="connsiteY169-8062" fmla="*/ 6754678 h 6858000"/>
              <a:gd name="connsiteX170-8063" fmla="*/ 5983398 w 6128435"/>
              <a:gd name="connsiteY170-8064" fmla="*/ 6778641 h 6858000"/>
              <a:gd name="connsiteX171-8065" fmla="*/ 5984543 w 6128435"/>
              <a:gd name="connsiteY171-8066" fmla="*/ 6811016 h 6858000"/>
              <a:gd name="connsiteX172-8067" fmla="*/ 5981802 w 6128435"/>
              <a:gd name="connsiteY172-8068" fmla="*/ 6838578 h 6858000"/>
              <a:gd name="connsiteX173-8069" fmla="*/ 5979671 w 6128435"/>
              <a:gd name="connsiteY173-8070" fmla="*/ 6858000 h 6858000"/>
              <a:gd name="connsiteX174-8071" fmla="*/ 0 w 6128435"/>
              <a:gd name="connsiteY174-8072" fmla="*/ 6858000 h 6858000"/>
              <a:gd name="connsiteX175-8073" fmla="*/ 0 w 6128435"/>
              <a:gd name="connsiteY175-8074" fmla="*/ 0 h 6858000"/>
              <a:gd name="connsiteX0-8075" fmla="*/ 0 w 6128435"/>
              <a:gd name="connsiteY0-8076" fmla="*/ 0 h 6858000"/>
              <a:gd name="connsiteX1-8077" fmla="*/ 4965888 w 6128435"/>
              <a:gd name="connsiteY1-8078" fmla="*/ 0 h 6858000"/>
              <a:gd name="connsiteX2-8079" fmla="*/ 4967767 w 6128435"/>
              <a:gd name="connsiteY2-8080" fmla="*/ 7930 h 6858000"/>
              <a:gd name="connsiteX3-8081" fmla="*/ 4979444 w 6128435"/>
              <a:gd name="connsiteY3-8082" fmla="*/ 43921 h 6858000"/>
              <a:gd name="connsiteX4-8083" fmla="*/ 5021173 w 6128435"/>
              <a:gd name="connsiteY4-8084" fmla="*/ 123738 h 6858000"/>
              <a:gd name="connsiteX5-8085" fmla="*/ 5075458 w 6128435"/>
              <a:gd name="connsiteY5-8086" fmla="*/ 264355 h 6858000"/>
              <a:gd name="connsiteX6-8087" fmla="*/ 5081175 w 6128435"/>
              <a:gd name="connsiteY6-8088" fmla="*/ 277448 h 6858000"/>
              <a:gd name="connsiteX7-8089" fmla="*/ 5097011 w 6128435"/>
              <a:gd name="connsiteY7-8090" fmla="*/ 355616 h 6858000"/>
              <a:gd name="connsiteX8-8091" fmla="*/ 5130982 w 6128435"/>
              <a:gd name="connsiteY8-8092" fmla="*/ 412030 h 6858000"/>
              <a:gd name="connsiteX9-8093" fmla="*/ 5153000 w 6128435"/>
              <a:gd name="connsiteY9-8094" fmla="*/ 507134 h 6858000"/>
              <a:gd name="connsiteX10-8095" fmla="*/ 5171282 w 6128435"/>
              <a:gd name="connsiteY10-8096" fmla="*/ 602071 h 6858000"/>
              <a:gd name="connsiteX11-8097" fmla="*/ 5176196 w 6128435"/>
              <a:gd name="connsiteY11-8098" fmla="*/ 636822 h 6858000"/>
              <a:gd name="connsiteX12-8099" fmla="*/ 5201957 w 6128435"/>
              <a:gd name="connsiteY12-8100" fmla="*/ 736835 h 6858000"/>
              <a:gd name="connsiteX13-8101" fmla="*/ 5185452 w 6128435"/>
              <a:gd name="connsiteY13-8102" fmla="*/ 745392 h 6858000"/>
              <a:gd name="connsiteX14-8103" fmla="*/ 5189051 w 6128435"/>
              <a:gd name="connsiteY14-8104" fmla="*/ 782518 h 6858000"/>
              <a:gd name="connsiteX15-8105" fmla="*/ 5210428 w 6128435"/>
              <a:gd name="connsiteY15-8106" fmla="*/ 815772 h 6858000"/>
              <a:gd name="connsiteX16-8107" fmla="*/ 5221088 w 6128435"/>
              <a:gd name="connsiteY16-8108" fmla="*/ 860193 h 6858000"/>
              <a:gd name="connsiteX17-8109" fmla="*/ 5227653 w 6128435"/>
              <a:gd name="connsiteY17-8110" fmla="*/ 886709 h 6858000"/>
              <a:gd name="connsiteX18-8111" fmla="*/ 5230806 w 6128435"/>
              <a:gd name="connsiteY18-8112" fmla="*/ 961354 h 6858000"/>
              <a:gd name="connsiteX19-8113" fmla="*/ 5201018 w 6128435"/>
              <a:gd name="connsiteY19-8114" fmla="*/ 1095027 h 6858000"/>
              <a:gd name="connsiteX20-8115" fmla="*/ 5202153 w 6128435"/>
              <a:gd name="connsiteY20-8116" fmla="*/ 1133224 h 6858000"/>
              <a:gd name="connsiteX21-8117" fmla="*/ 5207370 w 6128435"/>
              <a:gd name="connsiteY21-8118" fmla="*/ 1138097 h 6858000"/>
              <a:gd name="connsiteX22-8119" fmla="*/ 5189234 w 6128435"/>
              <a:gd name="connsiteY22-8120" fmla="*/ 1193495 h 6858000"/>
              <a:gd name="connsiteX23-8121" fmla="*/ 5202769 w 6128435"/>
              <a:gd name="connsiteY23-8122" fmla="*/ 1269450 h 6858000"/>
              <a:gd name="connsiteX24-8123" fmla="*/ 5225968 w 6128435"/>
              <a:gd name="connsiteY24-8124" fmla="*/ 1357994 h 6858000"/>
              <a:gd name="connsiteX25-8125" fmla="*/ 5233819 w 6128435"/>
              <a:gd name="connsiteY25-8126" fmla="*/ 1380922 h 6858000"/>
              <a:gd name="connsiteX26-8127" fmla="*/ 5237226 w 6128435"/>
              <a:gd name="connsiteY26-8128" fmla="*/ 1441327 h 6858000"/>
              <a:gd name="connsiteX27-8129" fmla="*/ 5244434 w 6128435"/>
              <a:gd name="connsiteY27-8130" fmla="*/ 1580810 h 6858000"/>
              <a:gd name="connsiteX28-8131" fmla="*/ 5251453 w 6128435"/>
              <a:gd name="connsiteY28-8132" fmla="*/ 1583934 h 6858000"/>
              <a:gd name="connsiteX29-8133" fmla="*/ 5253136 w 6128435"/>
              <a:gd name="connsiteY29-8134" fmla="*/ 1595457 h 6858000"/>
              <a:gd name="connsiteX30-8135" fmla="*/ 5254863 w 6128435"/>
              <a:gd name="connsiteY30-8136" fmla="*/ 1598311 h 6858000"/>
              <a:gd name="connsiteX31-8137" fmla="*/ 5263491 w 6128435"/>
              <a:gd name="connsiteY31-8138" fmla="*/ 1642938 h 6858000"/>
              <a:gd name="connsiteX32-8139" fmla="*/ 5261314 w 6128435"/>
              <a:gd name="connsiteY32-8140" fmla="*/ 1689177 h 6858000"/>
              <a:gd name="connsiteX33-8141" fmla="*/ 5259788 w 6128435"/>
              <a:gd name="connsiteY33-8142" fmla="*/ 1768516 h 6858000"/>
              <a:gd name="connsiteX34-8143" fmla="*/ 5272526 w 6128435"/>
              <a:gd name="connsiteY34-8144" fmla="*/ 1936940 h 6858000"/>
              <a:gd name="connsiteX35-8145" fmla="*/ 5252592 w 6128435"/>
              <a:gd name="connsiteY35-8146" fmla="*/ 2092210 h 6858000"/>
              <a:gd name="connsiteX36-8147" fmla="*/ 5264303 w 6128435"/>
              <a:gd name="connsiteY36-8148" fmla="*/ 2225157 h 6858000"/>
              <a:gd name="connsiteX37-8149" fmla="*/ 5254949 w 6128435"/>
              <a:gd name="connsiteY37-8150" fmla="*/ 2236160 h 6858000"/>
              <a:gd name="connsiteX38-8151" fmla="*/ 5250104 w 6128435"/>
              <a:gd name="connsiteY38-8152" fmla="*/ 2249166 h 6858000"/>
              <a:gd name="connsiteX39-8153" fmla="*/ 5251214 w 6128435"/>
              <a:gd name="connsiteY39-8154" fmla="*/ 2250944 h 6858000"/>
              <a:gd name="connsiteX40-8155" fmla="*/ 5250644 w 6128435"/>
              <a:gd name="connsiteY40-8156" fmla="*/ 2266619 h 6858000"/>
              <a:gd name="connsiteX41-8157" fmla="*/ 5247111 w 6128435"/>
              <a:gd name="connsiteY41-8158" fmla="*/ 2269679 h 6858000"/>
              <a:gd name="connsiteX42-8159" fmla="*/ 5245653 w 6128435"/>
              <a:gd name="connsiteY42-8160" fmla="*/ 2280317 h 6858000"/>
              <a:gd name="connsiteX43-8161" fmla="*/ 5239901 w 6128435"/>
              <a:gd name="connsiteY43-8162" fmla="*/ 2300961 h 6858000"/>
              <a:gd name="connsiteX44-8163" fmla="*/ 5271650 w 6128435"/>
              <a:gd name="connsiteY44-8164" fmla="*/ 2440467 h 6858000"/>
              <a:gd name="connsiteX45-8165" fmla="*/ 5271438 w 6128435"/>
              <a:gd name="connsiteY45-8166" fmla="*/ 2447186 h 6858000"/>
              <a:gd name="connsiteX46-8167" fmla="*/ 5271722 w 6128435"/>
              <a:gd name="connsiteY46-8168" fmla="*/ 2447359 h 6858000"/>
              <a:gd name="connsiteX47-8169" fmla="*/ 5272069 w 6128435"/>
              <a:gd name="connsiteY47-8170" fmla="*/ 2454523 h 6858000"/>
              <a:gd name="connsiteX48-8171" fmla="*/ 5192511 w 6128435"/>
              <a:gd name="connsiteY48-8172" fmla="*/ 2549199 h 6858000"/>
              <a:gd name="connsiteX49-8173" fmla="*/ 5307538 w 6128435"/>
              <a:gd name="connsiteY49-8174" fmla="*/ 2514685 h 6858000"/>
              <a:gd name="connsiteX50-8175" fmla="*/ 5337604 w 6128435"/>
              <a:gd name="connsiteY50-8176" fmla="*/ 2597632 h 6858000"/>
              <a:gd name="connsiteX51-8177" fmla="*/ 5407503 w 6128435"/>
              <a:gd name="connsiteY51-8178" fmla="*/ 2786290 h 6858000"/>
              <a:gd name="connsiteX52-8179" fmla="*/ 5407356 w 6128435"/>
              <a:gd name="connsiteY52-8180" fmla="*/ 2787545 h 6858000"/>
              <a:gd name="connsiteX53-8181" fmla="*/ 5411130 w 6128435"/>
              <a:gd name="connsiteY53-8182" fmla="*/ 2788640 h 6858000"/>
              <a:gd name="connsiteX54-8183" fmla="*/ 5416439 w 6128435"/>
              <a:gd name="connsiteY54-8184" fmla="*/ 2805666 h 6858000"/>
              <a:gd name="connsiteX55-8185" fmla="*/ 5416589 w 6128435"/>
              <a:gd name="connsiteY55-8186" fmla="*/ 2810822 h 6858000"/>
              <a:gd name="connsiteX56-8187" fmla="*/ 5418542 w 6128435"/>
              <a:gd name="connsiteY56-8188" fmla="*/ 2817745 h 6858000"/>
              <a:gd name="connsiteX57-8189" fmla="*/ 5418847 w 6128435"/>
              <a:gd name="connsiteY57-8190" fmla="*/ 2817825 h 6858000"/>
              <a:gd name="connsiteX58-8191" fmla="*/ 5423364 w 6128435"/>
              <a:gd name="connsiteY58-8192" fmla="*/ 2858292 h 6858000"/>
              <a:gd name="connsiteX59-8193" fmla="*/ 5479298 w 6128435"/>
              <a:gd name="connsiteY59-8194" fmla="*/ 2947791 h 6858000"/>
              <a:gd name="connsiteX60-8195" fmla="*/ 5481770 w 6128435"/>
              <a:gd name="connsiteY60-8196" fmla="*/ 2951352 h 6858000"/>
              <a:gd name="connsiteX61-8197" fmla="*/ 5481013 w 6128435"/>
              <a:gd name="connsiteY61-8198" fmla="*/ 2973461 h 6858000"/>
              <a:gd name="connsiteX62-8199" fmla="*/ 5482045 w 6128435"/>
              <a:gd name="connsiteY62-8200" fmla="*/ 2984371 h 6858000"/>
              <a:gd name="connsiteX63-8201" fmla="*/ 5479405 w 6128435"/>
              <a:gd name="connsiteY63-8202" fmla="*/ 2988507 h 6858000"/>
              <a:gd name="connsiteX64-8203" fmla="*/ 5482415 w 6128435"/>
              <a:gd name="connsiteY64-8204" fmla="*/ 3004079 h 6858000"/>
              <a:gd name="connsiteX65-8205" fmla="*/ 5483865 w 6128435"/>
              <a:gd name="connsiteY65-8206" fmla="*/ 3005467 h 6858000"/>
              <a:gd name="connsiteX66-8207" fmla="*/ 5482236 w 6128435"/>
              <a:gd name="connsiteY66-8208" fmla="*/ 3019791 h 6858000"/>
              <a:gd name="connsiteX67-8209" fmla="*/ 5475895 w 6128435"/>
              <a:gd name="connsiteY67-8210" fmla="*/ 3033578 h 6858000"/>
              <a:gd name="connsiteX68-8211" fmla="*/ 5477595 w 6128435"/>
              <a:gd name="connsiteY68-8212" fmla="*/ 3250534 h 6858000"/>
              <a:gd name="connsiteX69-8213" fmla="*/ 5532836 w 6128435"/>
              <a:gd name="connsiteY69-8214" fmla="*/ 3353840 h 6858000"/>
              <a:gd name="connsiteX70-8215" fmla="*/ 5561229 w 6128435"/>
              <a:gd name="connsiteY70-8216" fmla="*/ 3395784 h 6858000"/>
              <a:gd name="connsiteX71-8217" fmla="*/ 5589758 w 6128435"/>
              <a:gd name="connsiteY71-8218" fmla="*/ 3506453 h 6858000"/>
              <a:gd name="connsiteX72-8219" fmla="*/ 5596144 w 6128435"/>
              <a:gd name="connsiteY72-8220" fmla="*/ 3534624 h 6858000"/>
              <a:gd name="connsiteX73-8221" fmla="*/ 5597750 w 6128435"/>
              <a:gd name="connsiteY73-8222" fmla="*/ 3534129 h 6858000"/>
              <a:gd name="connsiteX74-8223" fmla="*/ 5599700 w 6128435"/>
              <a:gd name="connsiteY74-8224" fmla="*/ 3547221 h 6858000"/>
              <a:gd name="connsiteX75-8225" fmla="*/ 5615031 w 6128435"/>
              <a:gd name="connsiteY75-8226" fmla="*/ 3557482 h 6858000"/>
              <a:gd name="connsiteX76-8227" fmla="*/ 5618377 w 6128435"/>
              <a:gd name="connsiteY76-8228" fmla="*/ 3588431 h 6858000"/>
              <a:gd name="connsiteX77-8229" fmla="*/ 5612155 w 6128435"/>
              <a:gd name="connsiteY77-8230" fmla="*/ 3589869 h 6858000"/>
              <a:gd name="connsiteX78-8231" fmla="*/ 5620843 w 6128435"/>
              <a:gd name="connsiteY78-8232" fmla="*/ 3606745 h 6858000"/>
              <a:gd name="connsiteX79-8233" fmla="*/ 5655472 w 6128435"/>
              <a:gd name="connsiteY79-8234" fmla="*/ 3678877 h 6858000"/>
              <a:gd name="connsiteX80-8235" fmla="*/ 5680448 w 6128435"/>
              <a:gd name="connsiteY80-8236" fmla="*/ 3717760 h 6858000"/>
              <a:gd name="connsiteX81-8237" fmla="*/ 5683015 w 6128435"/>
              <a:gd name="connsiteY81-8238" fmla="*/ 3762025 h 6858000"/>
              <a:gd name="connsiteX82-8239" fmla="*/ 5696643 w 6128435"/>
              <a:gd name="connsiteY82-8240" fmla="*/ 3773888 h 6858000"/>
              <a:gd name="connsiteX83-8241" fmla="*/ 5699203 w 6128435"/>
              <a:gd name="connsiteY83-8242" fmla="*/ 3775823 h 6858000"/>
              <a:gd name="connsiteX84-8243" fmla="*/ 5704824 w 6128435"/>
              <a:gd name="connsiteY84-8244" fmla="*/ 3785966 h 6858000"/>
              <a:gd name="connsiteX85-8245" fmla="*/ 5712204 w 6128435"/>
              <a:gd name="connsiteY85-8246" fmla="*/ 3785830 h 6858000"/>
              <a:gd name="connsiteX86-8247" fmla="*/ 5724816 w 6128435"/>
              <a:gd name="connsiteY86-8248" fmla="*/ 3798949 h 6858000"/>
              <a:gd name="connsiteX87-8249" fmla="*/ 5733539 w 6128435"/>
              <a:gd name="connsiteY87-8250" fmla="*/ 3818457 h 6858000"/>
              <a:gd name="connsiteX88-8251" fmla="*/ 5768491 w 6128435"/>
              <a:gd name="connsiteY88-8252" fmla="*/ 3914399 h 6858000"/>
              <a:gd name="connsiteX89-8253" fmla="*/ 5793123 w 6128435"/>
              <a:gd name="connsiteY89-8254" fmla="*/ 3969952 h 6858000"/>
              <a:gd name="connsiteX90-8255" fmla="*/ 5808321 w 6128435"/>
              <a:gd name="connsiteY90-8256" fmla="*/ 3988153 h 6858000"/>
              <a:gd name="connsiteX91-8257" fmla="*/ 5825621 w 6128435"/>
              <a:gd name="connsiteY91-8258" fmla="*/ 4015525 h 6858000"/>
              <a:gd name="connsiteX92-8259" fmla="*/ 5860672 w 6128435"/>
              <a:gd name="connsiteY92-8260" fmla="*/ 4061579 h 6858000"/>
              <a:gd name="connsiteX93-8261" fmla="*/ 5872173 w 6128435"/>
              <a:gd name="connsiteY93-8262" fmla="*/ 4088497 h 6858000"/>
              <a:gd name="connsiteX94-8263" fmla="*/ 5883705 w 6128435"/>
              <a:gd name="connsiteY94-8264" fmla="*/ 4101899 h 6858000"/>
              <a:gd name="connsiteX95-8265" fmla="*/ 5885314 w 6128435"/>
              <a:gd name="connsiteY95-8266" fmla="*/ 4108387 h 6858000"/>
              <a:gd name="connsiteX96-8267" fmla="*/ 5894095 w 6128435"/>
              <a:gd name="connsiteY96-8268" fmla="*/ 4128857 h 6858000"/>
              <a:gd name="connsiteX97-8269" fmla="*/ 5898339 w 6128435"/>
              <a:gd name="connsiteY97-8270" fmla="*/ 4140800 h 6858000"/>
              <a:gd name="connsiteX98-8271" fmla="*/ 5899734 w 6128435"/>
              <a:gd name="connsiteY98-8272" fmla="*/ 4145632 h 6858000"/>
              <a:gd name="connsiteX99-8273" fmla="*/ 5897098 w 6128435"/>
              <a:gd name="connsiteY99-8274" fmla="*/ 4157819 h 6858000"/>
              <a:gd name="connsiteX100-8275" fmla="*/ 5903513 w 6128435"/>
              <a:gd name="connsiteY100-8276" fmla="*/ 4187661 h 6858000"/>
              <a:gd name="connsiteX101-8277" fmla="*/ 5917114 w 6128435"/>
              <a:gd name="connsiteY101-8278" fmla="*/ 4213096 h 6858000"/>
              <a:gd name="connsiteX102-8279" fmla="*/ 5921153 w 6128435"/>
              <a:gd name="connsiteY102-8280" fmla="*/ 4236222 h 6858000"/>
              <a:gd name="connsiteX103-8281" fmla="*/ 5924233 w 6128435"/>
              <a:gd name="connsiteY103-8282" fmla="*/ 4242060 h 6858000"/>
              <a:gd name="connsiteX104-8283" fmla="*/ 5928910 w 6128435"/>
              <a:gd name="connsiteY104-8284" fmla="*/ 4300973 h 6858000"/>
              <a:gd name="connsiteX105-8285" fmla="*/ 5939320 w 6128435"/>
              <a:gd name="connsiteY105-8286" fmla="*/ 4340435 h 6858000"/>
              <a:gd name="connsiteX106-8287" fmla="*/ 5946705 w 6128435"/>
              <a:gd name="connsiteY106-8288" fmla="*/ 4428051 h 6858000"/>
              <a:gd name="connsiteX107-8289" fmla="*/ 5949261 w 6128435"/>
              <a:gd name="connsiteY107-8290" fmla="*/ 4449185 h 6858000"/>
              <a:gd name="connsiteX108-8291" fmla="*/ 5957504 w 6128435"/>
              <a:gd name="connsiteY108-8292" fmla="*/ 4465911 h 6858000"/>
              <a:gd name="connsiteX109-8293" fmla="*/ 5964689 w 6128435"/>
              <a:gd name="connsiteY109-8294" fmla="*/ 4468532 h 6858000"/>
              <a:gd name="connsiteX110-8295" fmla="*/ 5967062 w 6128435"/>
              <a:gd name="connsiteY110-8296" fmla="*/ 4479923 h 6858000"/>
              <a:gd name="connsiteX111-8297" fmla="*/ 5968960 w 6128435"/>
              <a:gd name="connsiteY111-8298" fmla="*/ 4482655 h 6858000"/>
              <a:gd name="connsiteX112-8299" fmla="*/ 5978567 w 6128435"/>
              <a:gd name="connsiteY112-8300" fmla="*/ 4498605 h 6858000"/>
              <a:gd name="connsiteX113-8301" fmla="*/ 5980106 w 6128435"/>
              <a:gd name="connsiteY113-8302" fmla="*/ 4585087 h 6858000"/>
              <a:gd name="connsiteX114-8303" fmla="*/ 5998138 w 6128435"/>
              <a:gd name="connsiteY114-8304" fmla="*/ 4697518 h 6858000"/>
              <a:gd name="connsiteX115-8305" fmla="*/ 6013516 w 6128435"/>
              <a:gd name="connsiteY115-8306" fmla="*/ 4786619 h 6858000"/>
              <a:gd name="connsiteX116-8307" fmla="*/ 6025404 w 6128435"/>
              <a:gd name="connsiteY116-8308" fmla="*/ 4858148 h 6858000"/>
              <a:gd name="connsiteX117-8309" fmla="*/ 6007749 w 6128435"/>
              <a:gd name="connsiteY117-8310" fmla="*/ 4964715 h 6858000"/>
              <a:gd name="connsiteX118-8311" fmla="*/ 6005269 w 6128435"/>
              <a:gd name="connsiteY118-8312" fmla="*/ 5150567 h 6858000"/>
              <a:gd name="connsiteX119-8313" fmla="*/ 6001127 w 6128435"/>
              <a:gd name="connsiteY119-8314" fmla="*/ 5164609 h 6858000"/>
              <a:gd name="connsiteX120-8315" fmla="*/ 5996647 w 6128435"/>
              <a:gd name="connsiteY120-8316" fmla="*/ 5185640 h 6858000"/>
              <a:gd name="connsiteX121-8317" fmla="*/ 5998514 w 6128435"/>
              <a:gd name="connsiteY121-8318" fmla="*/ 5189673 h 6858000"/>
              <a:gd name="connsiteX122-8319" fmla="*/ 5995970 w 6128435"/>
              <a:gd name="connsiteY122-8320" fmla="*/ 5221547 h 6858000"/>
              <a:gd name="connsiteX123-8321" fmla="*/ 5997218 w 6128435"/>
              <a:gd name="connsiteY123-8322" fmla="*/ 5222031 h 6858000"/>
              <a:gd name="connsiteX124-8323" fmla="*/ 6002116 w 6128435"/>
              <a:gd name="connsiteY124-8324" fmla="*/ 5231223 h 6858000"/>
              <a:gd name="connsiteX125-8325" fmla="*/ 6008541 w 6128435"/>
              <a:gd name="connsiteY125-8326" fmla="*/ 5248680 h 6858000"/>
              <a:gd name="connsiteX126-8327" fmla="*/ 6039260 w 6128435"/>
              <a:gd name="connsiteY126-8328" fmla="*/ 5289518 h 6858000"/>
              <a:gd name="connsiteX127-8329" fmla="*/ 6036748 w 6128435"/>
              <a:gd name="connsiteY127-8330" fmla="*/ 5322752 h 6858000"/>
              <a:gd name="connsiteX128-8331" fmla="*/ 6036943 w 6128435"/>
              <a:gd name="connsiteY128-8332" fmla="*/ 5329480 h 6858000"/>
              <a:gd name="connsiteX129-8333" fmla="*/ 6037236 w 6128435"/>
              <a:gd name="connsiteY129-8334" fmla="*/ 5329634 h 6858000"/>
              <a:gd name="connsiteX130-8335" fmla="*/ 6038019 w 6128435"/>
              <a:gd name="connsiteY130-8336" fmla="*/ 5336764 h 6858000"/>
              <a:gd name="connsiteX131-8337" fmla="*/ 6037298 w 6128435"/>
              <a:gd name="connsiteY131-8338" fmla="*/ 5341753 h 6858000"/>
              <a:gd name="connsiteX132-8339" fmla="*/ 6037677 w 6128435"/>
              <a:gd name="connsiteY132-8340" fmla="*/ 5354807 h 6858000"/>
              <a:gd name="connsiteX133-8341" fmla="*/ 6039728 w 6128435"/>
              <a:gd name="connsiteY133-8342" fmla="*/ 5359416 h 6858000"/>
              <a:gd name="connsiteX134-8343" fmla="*/ 6043311 w 6128435"/>
              <a:gd name="connsiteY134-8344" fmla="*/ 5361407 h 6858000"/>
              <a:gd name="connsiteX135-8345" fmla="*/ 6042954 w 6128435"/>
              <a:gd name="connsiteY135-8346" fmla="*/ 5362576 h 6858000"/>
              <a:gd name="connsiteX136-8347" fmla="*/ 6053435 w 6128435"/>
              <a:gd name="connsiteY136-8348" fmla="*/ 5387547 h 6858000"/>
              <a:gd name="connsiteX137-8349" fmla="*/ 6065933 w 6128435"/>
              <a:gd name="connsiteY137-8350" fmla="*/ 5443002 h 6858000"/>
              <a:gd name="connsiteX138-8351" fmla="*/ 6068640 w 6128435"/>
              <a:gd name="connsiteY138-8352" fmla="*/ 5474503 h 6858000"/>
              <a:gd name="connsiteX139-8353" fmla="*/ 6080922 w 6128435"/>
              <a:gd name="connsiteY139-8354" fmla="*/ 5561070 h 6858000"/>
              <a:gd name="connsiteX140-8355" fmla="*/ 6096949 w 6128435"/>
              <a:gd name="connsiteY140-8356" fmla="*/ 5648179 h 6858000"/>
              <a:gd name="connsiteX141-8357" fmla="*/ 6125703 w 6128435"/>
              <a:gd name="connsiteY141-8358" fmla="*/ 5692894 h 6858000"/>
              <a:gd name="connsiteX142-8359" fmla="*/ 6126670 w 6128435"/>
              <a:gd name="connsiteY142-8360" fmla="*/ 5697882 h 6858000"/>
              <a:gd name="connsiteX143-8361" fmla="*/ 6124061 w 6128435"/>
              <a:gd name="connsiteY143-8362" fmla="*/ 5710294 h 6858000"/>
              <a:gd name="connsiteX144-8363" fmla="*/ 6122213 w 6128435"/>
              <a:gd name="connsiteY144-8364" fmla="*/ 5714762 h 6858000"/>
              <a:gd name="connsiteX145-8365" fmla="*/ 6121353 w 6128435"/>
              <a:gd name="connsiteY145-8366" fmla="*/ 5721725 h 6858000"/>
              <a:gd name="connsiteX146-8367" fmla="*/ 6121607 w 6128435"/>
              <a:gd name="connsiteY146-8368" fmla="*/ 5721959 h 6858000"/>
              <a:gd name="connsiteX147-8369" fmla="*/ 6120262 w 6128435"/>
              <a:gd name="connsiteY147-8370" fmla="*/ 5728358 h 6858000"/>
              <a:gd name="connsiteX148-8371" fmla="*/ 6110194 w 6128435"/>
              <a:gd name="connsiteY148-8372" fmla="*/ 5758853 h 6858000"/>
              <a:gd name="connsiteX149-8373" fmla="*/ 6127519 w 6128435"/>
              <a:gd name="connsiteY149-8374" fmla="*/ 5865775 h 6858000"/>
              <a:gd name="connsiteX150-8375" fmla="*/ 6128435 w 6128435"/>
              <a:gd name="connsiteY150-8376" fmla="*/ 5870164 h 6858000"/>
              <a:gd name="connsiteX151-8377" fmla="*/ 6119217 w 6128435"/>
              <a:gd name="connsiteY151-8378" fmla="*/ 5888542 h 6858000"/>
              <a:gd name="connsiteX152-8379" fmla="*/ 6115966 w 6128435"/>
              <a:gd name="connsiteY152-8380" fmla="*/ 5898387 h 6858000"/>
              <a:gd name="connsiteX153-8381" fmla="*/ 6111924 w 6128435"/>
              <a:gd name="connsiteY153-8382" fmla="*/ 5900444 h 6858000"/>
              <a:gd name="connsiteX154-8383" fmla="*/ 6108716 w 6128435"/>
              <a:gd name="connsiteY154-8384" fmla="*/ 5915345 h 6858000"/>
              <a:gd name="connsiteX155-8385" fmla="*/ 6109524 w 6128435"/>
              <a:gd name="connsiteY155-8386" fmla="*/ 5917328 h 6858000"/>
              <a:gd name="connsiteX156-8387" fmla="*/ 6102493 w 6128435"/>
              <a:gd name="connsiteY156-8388" fmla="*/ 5928602 h 6858000"/>
              <a:gd name="connsiteX157-8389" fmla="*/ 6056863 w 6128435"/>
              <a:gd name="connsiteY157-8390" fmla="*/ 6000643 h 6858000"/>
              <a:gd name="connsiteX158-8391" fmla="*/ 6045436 w 6128435"/>
              <a:gd name="connsiteY158-8392" fmla="*/ 6124480 h 6858000"/>
              <a:gd name="connsiteX159-8393" fmla="*/ 6030489 w 6128435"/>
              <a:gd name="connsiteY159-8394" fmla="*/ 6317666 h 6858000"/>
              <a:gd name="connsiteX160-8395" fmla="*/ 6007492 w 6128435"/>
              <a:gd name="connsiteY160-8396" fmla="*/ 6440818 h 6858000"/>
              <a:gd name="connsiteX161-8397" fmla="*/ 6009467 w 6128435"/>
              <a:gd name="connsiteY161-8398" fmla="*/ 6487076 h 6858000"/>
              <a:gd name="connsiteX162-8399" fmla="*/ 5995064 w 6128435"/>
              <a:gd name="connsiteY162-8400" fmla="*/ 6540791 h 6858000"/>
              <a:gd name="connsiteX163-8401" fmla="*/ 5996309 w 6128435"/>
              <a:gd name="connsiteY163-8402" fmla="*/ 6543961 h 6858000"/>
              <a:gd name="connsiteX164-8403" fmla="*/ 5996048 w 6128435"/>
              <a:gd name="connsiteY164-8404" fmla="*/ 6555444 h 6858000"/>
              <a:gd name="connsiteX165-8405" fmla="*/ 6002524 w 6128435"/>
              <a:gd name="connsiteY165-8406" fmla="*/ 6560188 h 6858000"/>
              <a:gd name="connsiteX166-8407" fmla="*/ 6006823 w 6128435"/>
              <a:gd name="connsiteY166-8408" fmla="*/ 6578546 h 6858000"/>
              <a:gd name="connsiteX167-8409" fmla="*/ 6004510 w 6128435"/>
              <a:gd name="connsiteY167-8410" fmla="*/ 6599256 h 6858000"/>
              <a:gd name="connsiteX168-8411" fmla="*/ 5986207 w 6128435"/>
              <a:gd name="connsiteY168-8412" fmla="*/ 6695855 h 6858000"/>
              <a:gd name="connsiteX169-8413" fmla="*/ 5979428 w 6128435"/>
              <a:gd name="connsiteY169-8414" fmla="*/ 6754678 h 6858000"/>
              <a:gd name="connsiteX170-8415" fmla="*/ 5983398 w 6128435"/>
              <a:gd name="connsiteY170-8416" fmla="*/ 6778641 h 6858000"/>
              <a:gd name="connsiteX171-8417" fmla="*/ 5984543 w 6128435"/>
              <a:gd name="connsiteY171-8418" fmla="*/ 6811016 h 6858000"/>
              <a:gd name="connsiteX172-8419" fmla="*/ 5981802 w 6128435"/>
              <a:gd name="connsiteY172-8420" fmla="*/ 6838578 h 6858000"/>
              <a:gd name="connsiteX173-8421" fmla="*/ 5979671 w 6128435"/>
              <a:gd name="connsiteY173-8422" fmla="*/ 6858000 h 6858000"/>
              <a:gd name="connsiteX174-8423" fmla="*/ 0 w 6128435"/>
              <a:gd name="connsiteY174-8424" fmla="*/ 6858000 h 6858000"/>
              <a:gd name="connsiteX175-8425" fmla="*/ 0 w 6128435"/>
              <a:gd name="connsiteY175-8426" fmla="*/ 0 h 6858000"/>
              <a:gd name="connsiteX0-8427" fmla="*/ 0 w 6128435"/>
              <a:gd name="connsiteY0-8428" fmla="*/ 0 h 6858000"/>
              <a:gd name="connsiteX1-8429" fmla="*/ 4965888 w 6128435"/>
              <a:gd name="connsiteY1-8430" fmla="*/ 0 h 6858000"/>
              <a:gd name="connsiteX2-8431" fmla="*/ 4967767 w 6128435"/>
              <a:gd name="connsiteY2-8432" fmla="*/ 7930 h 6858000"/>
              <a:gd name="connsiteX3-8433" fmla="*/ 4979444 w 6128435"/>
              <a:gd name="connsiteY3-8434" fmla="*/ 43921 h 6858000"/>
              <a:gd name="connsiteX4-8435" fmla="*/ 5021173 w 6128435"/>
              <a:gd name="connsiteY4-8436" fmla="*/ 123738 h 6858000"/>
              <a:gd name="connsiteX5-8437" fmla="*/ 5075458 w 6128435"/>
              <a:gd name="connsiteY5-8438" fmla="*/ 264355 h 6858000"/>
              <a:gd name="connsiteX6-8439" fmla="*/ 5081175 w 6128435"/>
              <a:gd name="connsiteY6-8440" fmla="*/ 277448 h 6858000"/>
              <a:gd name="connsiteX7-8441" fmla="*/ 5097011 w 6128435"/>
              <a:gd name="connsiteY7-8442" fmla="*/ 355616 h 6858000"/>
              <a:gd name="connsiteX8-8443" fmla="*/ 5130982 w 6128435"/>
              <a:gd name="connsiteY8-8444" fmla="*/ 412030 h 6858000"/>
              <a:gd name="connsiteX9-8445" fmla="*/ 5153000 w 6128435"/>
              <a:gd name="connsiteY9-8446" fmla="*/ 507134 h 6858000"/>
              <a:gd name="connsiteX10-8447" fmla="*/ 5171282 w 6128435"/>
              <a:gd name="connsiteY10-8448" fmla="*/ 602071 h 6858000"/>
              <a:gd name="connsiteX11-8449" fmla="*/ 5176196 w 6128435"/>
              <a:gd name="connsiteY11-8450" fmla="*/ 636822 h 6858000"/>
              <a:gd name="connsiteX12-8451" fmla="*/ 5201957 w 6128435"/>
              <a:gd name="connsiteY12-8452" fmla="*/ 736835 h 6858000"/>
              <a:gd name="connsiteX13-8453" fmla="*/ 5185452 w 6128435"/>
              <a:gd name="connsiteY13-8454" fmla="*/ 745392 h 6858000"/>
              <a:gd name="connsiteX14-8455" fmla="*/ 5189051 w 6128435"/>
              <a:gd name="connsiteY14-8456" fmla="*/ 782518 h 6858000"/>
              <a:gd name="connsiteX15-8457" fmla="*/ 5210428 w 6128435"/>
              <a:gd name="connsiteY15-8458" fmla="*/ 815772 h 6858000"/>
              <a:gd name="connsiteX16-8459" fmla="*/ 5221088 w 6128435"/>
              <a:gd name="connsiteY16-8460" fmla="*/ 860193 h 6858000"/>
              <a:gd name="connsiteX17-8461" fmla="*/ 5227653 w 6128435"/>
              <a:gd name="connsiteY17-8462" fmla="*/ 886709 h 6858000"/>
              <a:gd name="connsiteX18-8463" fmla="*/ 5230806 w 6128435"/>
              <a:gd name="connsiteY18-8464" fmla="*/ 961354 h 6858000"/>
              <a:gd name="connsiteX19-8465" fmla="*/ 5201018 w 6128435"/>
              <a:gd name="connsiteY19-8466" fmla="*/ 1095027 h 6858000"/>
              <a:gd name="connsiteX20-8467" fmla="*/ 5202153 w 6128435"/>
              <a:gd name="connsiteY20-8468" fmla="*/ 1133224 h 6858000"/>
              <a:gd name="connsiteX21-8469" fmla="*/ 5207370 w 6128435"/>
              <a:gd name="connsiteY21-8470" fmla="*/ 1138097 h 6858000"/>
              <a:gd name="connsiteX22-8471" fmla="*/ 5189234 w 6128435"/>
              <a:gd name="connsiteY22-8472" fmla="*/ 1193495 h 6858000"/>
              <a:gd name="connsiteX23-8473" fmla="*/ 5202769 w 6128435"/>
              <a:gd name="connsiteY23-8474" fmla="*/ 1269450 h 6858000"/>
              <a:gd name="connsiteX24-8475" fmla="*/ 5225968 w 6128435"/>
              <a:gd name="connsiteY24-8476" fmla="*/ 1357994 h 6858000"/>
              <a:gd name="connsiteX25-8477" fmla="*/ 5233819 w 6128435"/>
              <a:gd name="connsiteY25-8478" fmla="*/ 1380922 h 6858000"/>
              <a:gd name="connsiteX26-8479" fmla="*/ 5237226 w 6128435"/>
              <a:gd name="connsiteY26-8480" fmla="*/ 1441327 h 6858000"/>
              <a:gd name="connsiteX27-8481" fmla="*/ 5244434 w 6128435"/>
              <a:gd name="connsiteY27-8482" fmla="*/ 1580810 h 6858000"/>
              <a:gd name="connsiteX28-8483" fmla="*/ 5251453 w 6128435"/>
              <a:gd name="connsiteY28-8484" fmla="*/ 1583934 h 6858000"/>
              <a:gd name="connsiteX29-8485" fmla="*/ 5253136 w 6128435"/>
              <a:gd name="connsiteY29-8486" fmla="*/ 1595457 h 6858000"/>
              <a:gd name="connsiteX30-8487" fmla="*/ 5254863 w 6128435"/>
              <a:gd name="connsiteY30-8488" fmla="*/ 1598311 h 6858000"/>
              <a:gd name="connsiteX31-8489" fmla="*/ 5263491 w 6128435"/>
              <a:gd name="connsiteY31-8490" fmla="*/ 1642938 h 6858000"/>
              <a:gd name="connsiteX32-8491" fmla="*/ 5261314 w 6128435"/>
              <a:gd name="connsiteY32-8492" fmla="*/ 1689177 h 6858000"/>
              <a:gd name="connsiteX33-8493" fmla="*/ 5259788 w 6128435"/>
              <a:gd name="connsiteY33-8494" fmla="*/ 1768516 h 6858000"/>
              <a:gd name="connsiteX34-8495" fmla="*/ 5272526 w 6128435"/>
              <a:gd name="connsiteY34-8496" fmla="*/ 1936940 h 6858000"/>
              <a:gd name="connsiteX35-8497" fmla="*/ 5252592 w 6128435"/>
              <a:gd name="connsiteY35-8498" fmla="*/ 2092210 h 6858000"/>
              <a:gd name="connsiteX36-8499" fmla="*/ 5264303 w 6128435"/>
              <a:gd name="connsiteY36-8500" fmla="*/ 2225157 h 6858000"/>
              <a:gd name="connsiteX37-8501" fmla="*/ 5254949 w 6128435"/>
              <a:gd name="connsiteY37-8502" fmla="*/ 2236160 h 6858000"/>
              <a:gd name="connsiteX38-8503" fmla="*/ 5250104 w 6128435"/>
              <a:gd name="connsiteY38-8504" fmla="*/ 2249166 h 6858000"/>
              <a:gd name="connsiteX39-8505" fmla="*/ 5251214 w 6128435"/>
              <a:gd name="connsiteY39-8506" fmla="*/ 2250944 h 6858000"/>
              <a:gd name="connsiteX40-8507" fmla="*/ 5250644 w 6128435"/>
              <a:gd name="connsiteY40-8508" fmla="*/ 2266619 h 6858000"/>
              <a:gd name="connsiteX41-8509" fmla="*/ 5247111 w 6128435"/>
              <a:gd name="connsiteY41-8510" fmla="*/ 2269679 h 6858000"/>
              <a:gd name="connsiteX42-8511" fmla="*/ 5245653 w 6128435"/>
              <a:gd name="connsiteY42-8512" fmla="*/ 2280317 h 6858000"/>
              <a:gd name="connsiteX43-8513" fmla="*/ 5239901 w 6128435"/>
              <a:gd name="connsiteY43-8514" fmla="*/ 2300961 h 6858000"/>
              <a:gd name="connsiteX44-8515" fmla="*/ 5271650 w 6128435"/>
              <a:gd name="connsiteY44-8516" fmla="*/ 2440467 h 6858000"/>
              <a:gd name="connsiteX45-8517" fmla="*/ 5271438 w 6128435"/>
              <a:gd name="connsiteY45-8518" fmla="*/ 2447186 h 6858000"/>
              <a:gd name="connsiteX46-8519" fmla="*/ 5271722 w 6128435"/>
              <a:gd name="connsiteY46-8520" fmla="*/ 2447359 h 6858000"/>
              <a:gd name="connsiteX47-8521" fmla="*/ 5148653 w 6128435"/>
              <a:gd name="connsiteY47-8522" fmla="*/ 2460132 h 6858000"/>
              <a:gd name="connsiteX48-8523" fmla="*/ 5192511 w 6128435"/>
              <a:gd name="connsiteY48-8524" fmla="*/ 2549199 h 6858000"/>
              <a:gd name="connsiteX49-8525" fmla="*/ 5307538 w 6128435"/>
              <a:gd name="connsiteY49-8526" fmla="*/ 2514685 h 6858000"/>
              <a:gd name="connsiteX50-8527" fmla="*/ 5337604 w 6128435"/>
              <a:gd name="connsiteY50-8528" fmla="*/ 2597632 h 6858000"/>
              <a:gd name="connsiteX51-8529" fmla="*/ 5407503 w 6128435"/>
              <a:gd name="connsiteY51-8530" fmla="*/ 2786290 h 6858000"/>
              <a:gd name="connsiteX52-8531" fmla="*/ 5407356 w 6128435"/>
              <a:gd name="connsiteY52-8532" fmla="*/ 2787545 h 6858000"/>
              <a:gd name="connsiteX53-8533" fmla="*/ 5411130 w 6128435"/>
              <a:gd name="connsiteY53-8534" fmla="*/ 2788640 h 6858000"/>
              <a:gd name="connsiteX54-8535" fmla="*/ 5416439 w 6128435"/>
              <a:gd name="connsiteY54-8536" fmla="*/ 2805666 h 6858000"/>
              <a:gd name="connsiteX55-8537" fmla="*/ 5416589 w 6128435"/>
              <a:gd name="connsiteY55-8538" fmla="*/ 2810822 h 6858000"/>
              <a:gd name="connsiteX56-8539" fmla="*/ 5418542 w 6128435"/>
              <a:gd name="connsiteY56-8540" fmla="*/ 2817745 h 6858000"/>
              <a:gd name="connsiteX57-8541" fmla="*/ 5418847 w 6128435"/>
              <a:gd name="connsiteY57-8542" fmla="*/ 2817825 h 6858000"/>
              <a:gd name="connsiteX58-8543" fmla="*/ 5423364 w 6128435"/>
              <a:gd name="connsiteY58-8544" fmla="*/ 2858292 h 6858000"/>
              <a:gd name="connsiteX59-8545" fmla="*/ 5479298 w 6128435"/>
              <a:gd name="connsiteY59-8546" fmla="*/ 2947791 h 6858000"/>
              <a:gd name="connsiteX60-8547" fmla="*/ 5481770 w 6128435"/>
              <a:gd name="connsiteY60-8548" fmla="*/ 2951352 h 6858000"/>
              <a:gd name="connsiteX61-8549" fmla="*/ 5481013 w 6128435"/>
              <a:gd name="connsiteY61-8550" fmla="*/ 2973461 h 6858000"/>
              <a:gd name="connsiteX62-8551" fmla="*/ 5482045 w 6128435"/>
              <a:gd name="connsiteY62-8552" fmla="*/ 2984371 h 6858000"/>
              <a:gd name="connsiteX63-8553" fmla="*/ 5479405 w 6128435"/>
              <a:gd name="connsiteY63-8554" fmla="*/ 2988507 h 6858000"/>
              <a:gd name="connsiteX64-8555" fmla="*/ 5482415 w 6128435"/>
              <a:gd name="connsiteY64-8556" fmla="*/ 3004079 h 6858000"/>
              <a:gd name="connsiteX65-8557" fmla="*/ 5483865 w 6128435"/>
              <a:gd name="connsiteY65-8558" fmla="*/ 3005467 h 6858000"/>
              <a:gd name="connsiteX66-8559" fmla="*/ 5482236 w 6128435"/>
              <a:gd name="connsiteY66-8560" fmla="*/ 3019791 h 6858000"/>
              <a:gd name="connsiteX67-8561" fmla="*/ 5475895 w 6128435"/>
              <a:gd name="connsiteY67-8562" fmla="*/ 3033578 h 6858000"/>
              <a:gd name="connsiteX68-8563" fmla="*/ 5477595 w 6128435"/>
              <a:gd name="connsiteY68-8564" fmla="*/ 3250534 h 6858000"/>
              <a:gd name="connsiteX69-8565" fmla="*/ 5532836 w 6128435"/>
              <a:gd name="connsiteY69-8566" fmla="*/ 3353840 h 6858000"/>
              <a:gd name="connsiteX70-8567" fmla="*/ 5561229 w 6128435"/>
              <a:gd name="connsiteY70-8568" fmla="*/ 3395784 h 6858000"/>
              <a:gd name="connsiteX71-8569" fmla="*/ 5589758 w 6128435"/>
              <a:gd name="connsiteY71-8570" fmla="*/ 3506453 h 6858000"/>
              <a:gd name="connsiteX72-8571" fmla="*/ 5596144 w 6128435"/>
              <a:gd name="connsiteY72-8572" fmla="*/ 3534624 h 6858000"/>
              <a:gd name="connsiteX73-8573" fmla="*/ 5597750 w 6128435"/>
              <a:gd name="connsiteY73-8574" fmla="*/ 3534129 h 6858000"/>
              <a:gd name="connsiteX74-8575" fmla="*/ 5599700 w 6128435"/>
              <a:gd name="connsiteY74-8576" fmla="*/ 3547221 h 6858000"/>
              <a:gd name="connsiteX75-8577" fmla="*/ 5615031 w 6128435"/>
              <a:gd name="connsiteY75-8578" fmla="*/ 3557482 h 6858000"/>
              <a:gd name="connsiteX76-8579" fmla="*/ 5618377 w 6128435"/>
              <a:gd name="connsiteY76-8580" fmla="*/ 3588431 h 6858000"/>
              <a:gd name="connsiteX77-8581" fmla="*/ 5612155 w 6128435"/>
              <a:gd name="connsiteY77-8582" fmla="*/ 3589869 h 6858000"/>
              <a:gd name="connsiteX78-8583" fmla="*/ 5620843 w 6128435"/>
              <a:gd name="connsiteY78-8584" fmla="*/ 3606745 h 6858000"/>
              <a:gd name="connsiteX79-8585" fmla="*/ 5655472 w 6128435"/>
              <a:gd name="connsiteY79-8586" fmla="*/ 3678877 h 6858000"/>
              <a:gd name="connsiteX80-8587" fmla="*/ 5680448 w 6128435"/>
              <a:gd name="connsiteY80-8588" fmla="*/ 3717760 h 6858000"/>
              <a:gd name="connsiteX81-8589" fmla="*/ 5683015 w 6128435"/>
              <a:gd name="connsiteY81-8590" fmla="*/ 3762025 h 6858000"/>
              <a:gd name="connsiteX82-8591" fmla="*/ 5696643 w 6128435"/>
              <a:gd name="connsiteY82-8592" fmla="*/ 3773888 h 6858000"/>
              <a:gd name="connsiteX83-8593" fmla="*/ 5699203 w 6128435"/>
              <a:gd name="connsiteY83-8594" fmla="*/ 3775823 h 6858000"/>
              <a:gd name="connsiteX84-8595" fmla="*/ 5704824 w 6128435"/>
              <a:gd name="connsiteY84-8596" fmla="*/ 3785966 h 6858000"/>
              <a:gd name="connsiteX85-8597" fmla="*/ 5712204 w 6128435"/>
              <a:gd name="connsiteY85-8598" fmla="*/ 3785830 h 6858000"/>
              <a:gd name="connsiteX86-8599" fmla="*/ 5724816 w 6128435"/>
              <a:gd name="connsiteY86-8600" fmla="*/ 3798949 h 6858000"/>
              <a:gd name="connsiteX87-8601" fmla="*/ 5733539 w 6128435"/>
              <a:gd name="connsiteY87-8602" fmla="*/ 3818457 h 6858000"/>
              <a:gd name="connsiteX88-8603" fmla="*/ 5768491 w 6128435"/>
              <a:gd name="connsiteY88-8604" fmla="*/ 3914399 h 6858000"/>
              <a:gd name="connsiteX89-8605" fmla="*/ 5793123 w 6128435"/>
              <a:gd name="connsiteY89-8606" fmla="*/ 3969952 h 6858000"/>
              <a:gd name="connsiteX90-8607" fmla="*/ 5808321 w 6128435"/>
              <a:gd name="connsiteY90-8608" fmla="*/ 3988153 h 6858000"/>
              <a:gd name="connsiteX91-8609" fmla="*/ 5825621 w 6128435"/>
              <a:gd name="connsiteY91-8610" fmla="*/ 4015525 h 6858000"/>
              <a:gd name="connsiteX92-8611" fmla="*/ 5860672 w 6128435"/>
              <a:gd name="connsiteY92-8612" fmla="*/ 4061579 h 6858000"/>
              <a:gd name="connsiteX93-8613" fmla="*/ 5872173 w 6128435"/>
              <a:gd name="connsiteY93-8614" fmla="*/ 4088497 h 6858000"/>
              <a:gd name="connsiteX94-8615" fmla="*/ 5883705 w 6128435"/>
              <a:gd name="connsiteY94-8616" fmla="*/ 4101899 h 6858000"/>
              <a:gd name="connsiteX95-8617" fmla="*/ 5885314 w 6128435"/>
              <a:gd name="connsiteY95-8618" fmla="*/ 4108387 h 6858000"/>
              <a:gd name="connsiteX96-8619" fmla="*/ 5894095 w 6128435"/>
              <a:gd name="connsiteY96-8620" fmla="*/ 4128857 h 6858000"/>
              <a:gd name="connsiteX97-8621" fmla="*/ 5898339 w 6128435"/>
              <a:gd name="connsiteY97-8622" fmla="*/ 4140800 h 6858000"/>
              <a:gd name="connsiteX98-8623" fmla="*/ 5899734 w 6128435"/>
              <a:gd name="connsiteY98-8624" fmla="*/ 4145632 h 6858000"/>
              <a:gd name="connsiteX99-8625" fmla="*/ 5897098 w 6128435"/>
              <a:gd name="connsiteY99-8626" fmla="*/ 4157819 h 6858000"/>
              <a:gd name="connsiteX100-8627" fmla="*/ 5903513 w 6128435"/>
              <a:gd name="connsiteY100-8628" fmla="*/ 4187661 h 6858000"/>
              <a:gd name="connsiteX101-8629" fmla="*/ 5917114 w 6128435"/>
              <a:gd name="connsiteY101-8630" fmla="*/ 4213096 h 6858000"/>
              <a:gd name="connsiteX102-8631" fmla="*/ 5921153 w 6128435"/>
              <a:gd name="connsiteY102-8632" fmla="*/ 4236222 h 6858000"/>
              <a:gd name="connsiteX103-8633" fmla="*/ 5924233 w 6128435"/>
              <a:gd name="connsiteY103-8634" fmla="*/ 4242060 h 6858000"/>
              <a:gd name="connsiteX104-8635" fmla="*/ 5928910 w 6128435"/>
              <a:gd name="connsiteY104-8636" fmla="*/ 4300973 h 6858000"/>
              <a:gd name="connsiteX105-8637" fmla="*/ 5939320 w 6128435"/>
              <a:gd name="connsiteY105-8638" fmla="*/ 4340435 h 6858000"/>
              <a:gd name="connsiteX106-8639" fmla="*/ 5946705 w 6128435"/>
              <a:gd name="connsiteY106-8640" fmla="*/ 4428051 h 6858000"/>
              <a:gd name="connsiteX107-8641" fmla="*/ 5949261 w 6128435"/>
              <a:gd name="connsiteY107-8642" fmla="*/ 4449185 h 6858000"/>
              <a:gd name="connsiteX108-8643" fmla="*/ 5957504 w 6128435"/>
              <a:gd name="connsiteY108-8644" fmla="*/ 4465911 h 6858000"/>
              <a:gd name="connsiteX109-8645" fmla="*/ 5964689 w 6128435"/>
              <a:gd name="connsiteY109-8646" fmla="*/ 4468532 h 6858000"/>
              <a:gd name="connsiteX110-8647" fmla="*/ 5967062 w 6128435"/>
              <a:gd name="connsiteY110-8648" fmla="*/ 4479923 h 6858000"/>
              <a:gd name="connsiteX111-8649" fmla="*/ 5968960 w 6128435"/>
              <a:gd name="connsiteY111-8650" fmla="*/ 4482655 h 6858000"/>
              <a:gd name="connsiteX112-8651" fmla="*/ 5978567 w 6128435"/>
              <a:gd name="connsiteY112-8652" fmla="*/ 4498605 h 6858000"/>
              <a:gd name="connsiteX113-8653" fmla="*/ 5980106 w 6128435"/>
              <a:gd name="connsiteY113-8654" fmla="*/ 4585087 h 6858000"/>
              <a:gd name="connsiteX114-8655" fmla="*/ 5998138 w 6128435"/>
              <a:gd name="connsiteY114-8656" fmla="*/ 4697518 h 6858000"/>
              <a:gd name="connsiteX115-8657" fmla="*/ 6013516 w 6128435"/>
              <a:gd name="connsiteY115-8658" fmla="*/ 4786619 h 6858000"/>
              <a:gd name="connsiteX116-8659" fmla="*/ 6025404 w 6128435"/>
              <a:gd name="connsiteY116-8660" fmla="*/ 4858148 h 6858000"/>
              <a:gd name="connsiteX117-8661" fmla="*/ 6007749 w 6128435"/>
              <a:gd name="connsiteY117-8662" fmla="*/ 4964715 h 6858000"/>
              <a:gd name="connsiteX118-8663" fmla="*/ 6005269 w 6128435"/>
              <a:gd name="connsiteY118-8664" fmla="*/ 5150567 h 6858000"/>
              <a:gd name="connsiteX119-8665" fmla="*/ 6001127 w 6128435"/>
              <a:gd name="connsiteY119-8666" fmla="*/ 5164609 h 6858000"/>
              <a:gd name="connsiteX120-8667" fmla="*/ 5996647 w 6128435"/>
              <a:gd name="connsiteY120-8668" fmla="*/ 5185640 h 6858000"/>
              <a:gd name="connsiteX121-8669" fmla="*/ 5998514 w 6128435"/>
              <a:gd name="connsiteY121-8670" fmla="*/ 5189673 h 6858000"/>
              <a:gd name="connsiteX122-8671" fmla="*/ 5995970 w 6128435"/>
              <a:gd name="connsiteY122-8672" fmla="*/ 5221547 h 6858000"/>
              <a:gd name="connsiteX123-8673" fmla="*/ 5997218 w 6128435"/>
              <a:gd name="connsiteY123-8674" fmla="*/ 5222031 h 6858000"/>
              <a:gd name="connsiteX124-8675" fmla="*/ 6002116 w 6128435"/>
              <a:gd name="connsiteY124-8676" fmla="*/ 5231223 h 6858000"/>
              <a:gd name="connsiteX125-8677" fmla="*/ 6008541 w 6128435"/>
              <a:gd name="connsiteY125-8678" fmla="*/ 5248680 h 6858000"/>
              <a:gd name="connsiteX126-8679" fmla="*/ 6039260 w 6128435"/>
              <a:gd name="connsiteY126-8680" fmla="*/ 5289518 h 6858000"/>
              <a:gd name="connsiteX127-8681" fmla="*/ 6036748 w 6128435"/>
              <a:gd name="connsiteY127-8682" fmla="*/ 5322752 h 6858000"/>
              <a:gd name="connsiteX128-8683" fmla="*/ 6036943 w 6128435"/>
              <a:gd name="connsiteY128-8684" fmla="*/ 5329480 h 6858000"/>
              <a:gd name="connsiteX129-8685" fmla="*/ 6037236 w 6128435"/>
              <a:gd name="connsiteY129-8686" fmla="*/ 5329634 h 6858000"/>
              <a:gd name="connsiteX130-8687" fmla="*/ 6038019 w 6128435"/>
              <a:gd name="connsiteY130-8688" fmla="*/ 5336764 h 6858000"/>
              <a:gd name="connsiteX131-8689" fmla="*/ 6037298 w 6128435"/>
              <a:gd name="connsiteY131-8690" fmla="*/ 5341753 h 6858000"/>
              <a:gd name="connsiteX132-8691" fmla="*/ 6037677 w 6128435"/>
              <a:gd name="connsiteY132-8692" fmla="*/ 5354807 h 6858000"/>
              <a:gd name="connsiteX133-8693" fmla="*/ 6039728 w 6128435"/>
              <a:gd name="connsiteY133-8694" fmla="*/ 5359416 h 6858000"/>
              <a:gd name="connsiteX134-8695" fmla="*/ 6043311 w 6128435"/>
              <a:gd name="connsiteY134-8696" fmla="*/ 5361407 h 6858000"/>
              <a:gd name="connsiteX135-8697" fmla="*/ 6042954 w 6128435"/>
              <a:gd name="connsiteY135-8698" fmla="*/ 5362576 h 6858000"/>
              <a:gd name="connsiteX136-8699" fmla="*/ 6053435 w 6128435"/>
              <a:gd name="connsiteY136-8700" fmla="*/ 5387547 h 6858000"/>
              <a:gd name="connsiteX137-8701" fmla="*/ 6065933 w 6128435"/>
              <a:gd name="connsiteY137-8702" fmla="*/ 5443002 h 6858000"/>
              <a:gd name="connsiteX138-8703" fmla="*/ 6068640 w 6128435"/>
              <a:gd name="connsiteY138-8704" fmla="*/ 5474503 h 6858000"/>
              <a:gd name="connsiteX139-8705" fmla="*/ 6080922 w 6128435"/>
              <a:gd name="connsiteY139-8706" fmla="*/ 5561070 h 6858000"/>
              <a:gd name="connsiteX140-8707" fmla="*/ 6096949 w 6128435"/>
              <a:gd name="connsiteY140-8708" fmla="*/ 5648179 h 6858000"/>
              <a:gd name="connsiteX141-8709" fmla="*/ 6125703 w 6128435"/>
              <a:gd name="connsiteY141-8710" fmla="*/ 5692894 h 6858000"/>
              <a:gd name="connsiteX142-8711" fmla="*/ 6126670 w 6128435"/>
              <a:gd name="connsiteY142-8712" fmla="*/ 5697882 h 6858000"/>
              <a:gd name="connsiteX143-8713" fmla="*/ 6124061 w 6128435"/>
              <a:gd name="connsiteY143-8714" fmla="*/ 5710294 h 6858000"/>
              <a:gd name="connsiteX144-8715" fmla="*/ 6122213 w 6128435"/>
              <a:gd name="connsiteY144-8716" fmla="*/ 5714762 h 6858000"/>
              <a:gd name="connsiteX145-8717" fmla="*/ 6121353 w 6128435"/>
              <a:gd name="connsiteY145-8718" fmla="*/ 5721725 h 6858000"/>
              <a:gd name="connsiteX146-8719" fmla="*/ 6121607 w 6128435"/>
              <a:gd name="connsiteY146-8720" fmla="*/ 5721959 h 6858000"/>
              <a:gd name="connsiteX147-8721" fmla="*/ 6120262 w 6128435"/>
              <a:gd name="connsiteY147-8722" fmla="*/ 5728358 h 6858000"/>
              <a:gd name="connsiteX148-8723" fmla="*/ 6110194 w 6128435"/>
              <a:gd name="connsiteY148-8724" fmla="*/ 5758853 h 6858000"/>
              <a:gd name="connsiteX149-8725" fmla="*/ 6127519 w 6128435"/>
              <a:gd name="connsiteY149-8726" fmla="*/ 5865775 h 6858000"/>
              <a:gd name="connsiteX150-8727" fmla="*/ 6128435 w 6128435"/>
              <a:gd name="connsiteY150-8728" fmla="*/ 5870164 h 6858000"/>
              <a:gd name="connsiteX151-8729" fmla="*/ 6119217 w 6128435"/>
              <a:gd name="connsiteY151-8730" fmla="*/ 5888542 h 6858000"/>
              <a:gd name="connsiteX152-8731" fmla="*/ 6115966 w 6128435"/>
              <a:gd name="connsiteY152-8732" fmla="*/ 5898387 h 6858000"/>
              <a:gd name="connsiteX153-8733" fmla="*/ 6111924 w 6128435"/>
              <a:gd name="connsiteY153-8734" fmla="*/ 5900444 h 6858000"/>
              <a:gd name="connsiteX154-8735" fmla="*/ 6108716 w 6128435"/>
              <a:gd name="connsiteY154-8736" fmla="*/ 5915345 h 6858000"/>
              <a:gd name="connsiteX155-8737" fmla="*/ 6109524 w 6128435"/>
              <a:gd name="connsiteY155-8738" fmla="*/ 5917328 h 6858000"/>
              <a:gd name="connsiteX156-8739" fmla="*/ 6102493 w 6128435"/>
              <a:gd name="connsiteY156-8740" fmla="*/ 5928602 h 6858000"/>
              <a:gd name="connsiteX157-8741" fmla="*/ 6056863 w 6128435"/>
              <a:gd name="connsiteY157-8742" fmla="*/ 6000643 h 6858000"/>
              <a:gd name="connsiteX158-8743" fmla="*/ 6045436 w 6128435"/>
              <a:gd name="connsiteY158-8744" fmla="*/ 6124480 h 6858000"/>
              <a:gd name="connsiteX159-8745" fmla="*/ 6030489 w 6128435"/>
              <a:gd name="connsiteY159-8746" fmla="*/ 6317666 h 6858000"/>
              <a:gd name="connsiteX160-8747" fmla="*/ 6007492 w 6128435"/>
              <a:gd name="connsiteY160-8748" fmla="*/ 6440818 h 6858000"/>
              <a:gd name="connsiteX161-8749" fmla="*/ 6009467 w 6128435"/>
              <a:gd name="connsiteY161-8750" fmla="*/ 6487076 h 6858000"/>
              <a:gd name="connsiteX162-8751" fmla="*/ 5995064 w 6128435"/>
              <a:gd name="connsiteY162-8752" fmla="*/ 6540791 h 6858000"/>
              <a:gd name="connsiteX163-8753" fmla="*/ 5996309 w 6128435"/>
              <a:gd name="connsiteY163-8754" fmla="*/ 6543961 h 6858000"/>
              <a:gd name="connsiteX164-8755" fmla="*/ 5996048 w 6128435"/>
              <a:gd name="connsiteY164-8756" fmla="*/ 6555444 h 6858000"/>
              <a:gd name="connsiteX165-8757" fmla="*/ 6002524 w 6128435"/>
              <a:gd name="connsiteY165-8758" fmla="*/ 6560188 h 6858000"/>
              <a:gd name="connsiteX166-8759" fmla="*/ 6006823 w 6128435"/>
              <a:gd name="connsiteY166-8760" fmla="*/ 6578546 h 6858000"/>
              <a:gd name="connsiteX167-8761" fmla="*/ 6004510 w 6128435"/>
              <a:gd name="connsiteY167-8762" fmla="*/ 6599256 h 6858000"/>
              <a:gd name="connsiteX168-8763" fmla="*/ 5986207 w 6128435"/>
              <a:gd name="connsiteY168-8764" fmla="*/ 6695855 h 6858000"/>
              <a:gd name="connsiteX169-8765" fmla="*/ 5979428 w 6128435"/>
              <a:gd name="connsiteY169-8766" fmla="*/ 6754678 h 6858000"/>
              <a:gd name="connsiteX170-8767" fmla="*/ 5983398 w 6128435"/>
              <a:gd name="connsiteY170-8768" fmla="*/ 6778641 h 6858000"/>
              <a:gd name="connsiteX171-8769" fmla="*/ 5984543 w 6128435"/>
              <a:gd name="connsiteY171-8770" fmla="*/ 6811016 h 6858000"/>
              <a:gd name="connsiteX172-8771" fmla="*/ 5981802 w 6128435"/>
              <a:gd name="connsiteY172-8772" fmla="*/ 6838578 h 6858000"/>
              <a:gd name="connsiteX173-8773" fmla="*/ 5979671 w 6128435"/>
              <a:gd name="connsiteY173-8774" fmla="*/ 6858000 h 6858000"/>
              <a:gd name="connsiteX174-8775" fmla="*/ 0 w 6128435"/>
              <a:gd name="connsiteY174-8776" fmla="*/ 6858000 h 6858000"/>
              <a:gd name="connsiteX175-8777" fmla="*/ 0 w 6128435"/>
              <a:gd name="connsiteY175-8778" fmla="*/ 0 h 6858000"/>
              <a:gd name="connsiteX0-8779" fmla="*/ 0 w 6128435"/>
              <a:gd name="connsiteY0-8780" fmla="*/ 0 h 6858000"/>
              <a:gd name="connsiteX1-8781" fmla="*/ 4965888 w 6128435"/>
              <a:gd name="connsiteY1-8782" fmla="*/ 0 h 6858000"/>
              <a:gd name="connsiteX2-8783" fmla="*/ 4967767 w 6128435"/>
              <a:gd name="connsiteY2-8784" fmla="*/ 7930 h 6858000"/>
              <a:gd name="connsiteX3-8785" fmla="*/ 4979444 w 6128435"/>
              <a:gd name="connsiteY3-8786" fmla="*/ 43921 h 6858000"/>
              <a:gd name="connsiteX4-8787" fmla="*/ 5021173 w 6128435"/>
              <a:gd name="connsiteY4-8788" fmla="*/ 123738 h 6858000"/>
              <a:gd name="connsiteX5-8789" fmla="*/ 5075458 w 6128435"/>
              <a:gd name="connsiteY5-8790" fmla="*/ 264355 h 6858000"/>
              <a:gd name="connsiteX6-8791" fmla="*/ 5081175 w 6128435"/>
              <a:gd name="connsiteY6-8792" fmla="*/ 277448 h 6858000"/>
              <a:gd name="connsiteX7-8793" fmla="*/ 5097011 w 6128435"/>
              <a:gd name="connsiteY7-8794" fmla="*/ 355616 h 6858000"/>
              <a:gd name="connsiteX8-8795" fmla="*/ 5130982 w 6128435"/>
              <a:gd name="connsiteY8-8796" fmla="*/ 412030 h 6858000"/>
              <a:gd name="connsiteX9-8797" fmla="*/ 5153000 w 6128435"/>
              <a:gd name="connsiteY9-8798" fmla="*/ 507134 h 6858000"/>
              <a:gd name="connsiteX10-8799" fmla="*/ 5171282 w 6128435"/>
              <a:gd name="connsiteY10-8800" fmla="*/ 602071 h 6858000"/>
              <a:gd name="connsiteX11-8801" fmla="*/ 5176196 w 6128435"/>
              <a:gd name="connsiteY11-8802" fmla="*/ 636822 h 6858000"/>
              <a:gd name="connsiteX12-8803" fmla="*/ 5201957 w 6128435"/>
              <a:gd name="connsiteY12-8804" fmla="*/ 736835 h 6858000"/>
              <a:gd name="connsiteX13-8805" fmla="*/ 5185452 w 6128435"/>
              <a:gd name="connsiteY13-8806" fmla="*/ 745392 h 6858000"/>
              <a:gd name="connsiteX14-8807" fmla="*/ 5189051 w 6128435"/>
              <a:gd name="connsiteY14-8808" fmla="*/ 782518 h 6858000"/>
              <a:gd name="connsiteX15-8809" fmla="*/ 5210428 w 6128435"/>
              <a:gd name="connsiteY15-8810" fmla="*/ 815772 h 6858000"/>
              <a:gd name="connsiteX16-8811" fmla="*/ 5221088 w 6128435"/>
              <a:gd name="connsiteY16-8812" fmla="*/ 860193 h 6858000"/>
              <a:gd name="connsiteX17-8813" fmla="*/ 5227653 w 6128435"/>
              <a:gd name="connsiteY17-8814" fmla="*/ 886709 h 6858000"/>
              <a:gd name="connsiteX18-8815" fmla="*/ 5230806 w 6128435"/>
              <a:gd name="connsiteY18-8816" fmla="*/ 961354 h 6858000"/>
              <a:gd name="connsiteX19-8817" fmla="*/ 5201018 w 6128435"/>
              <a:gd name="connsiteY19-8818" fmla="*/ 1095027 h 6858000"/>
              <a:gd name="connsiteX20-8819" fmla="*/ 5202153 w 6128435"/>
              <a:gd name="connsiteY20-8820" fmla="*/ 1133224 h 6858000"/>
              <a:gd name="connsiteX21-8821" fmla="*/ 5207370 w 6128435"/>
              <a:gd name="connsiteY21-8822" fmla="*/ 1138097 h 6858000"/>
              <a:gd name="connsiteX22-8823" fmla="*/ 5189234 w 6128435"/>
              <a:gd name="connsiteY22-8824" fmla="*/ 1193495 h 6858000"/>
              <a:gd name="connsiteX23-8825" fmla="*/ 5202769 w 6128435"/>
              <a:gd name="connsiteY23-8826" fmla="*/ 1269450 h 6858000"/>
              <a:gd name="connsiteX24-8827" fmla="*/ 5225968 w 6128435"/>
              <a:gd name="connsiteY24-8828" fmla="*/ 1357994 h 6858000"/>
              <a:gd name="connsiteX25-8829" fmla="*/ 5233819 w 6128435"/>
              <a:gd name="connsiteY25-8830" fmla="*/ 1380922 h 6858000"/>
              <a:gd name="connsiteX26-8831" fmla="*/ 5237226 w 6128435"/>
              <a:gd name="connsiteY26-8832" fmla="*/ 1441327 h 6858000"/>
              <a:gd name="connsiteX27-8833" fmla="*/ 5244434 w 6128435"/>
              <a:gd name="connsiteY27-8834" fmla="*/ 1580810 h 6858000"/>
              <a:gd name="connsiteX28-8835" fmla="*/ 5251453 w 6128435"/>
              <a:gd name="connsiteY28-8836" fmla="*/ 1583934 h 6858000"/>
              <a:gd name="connsiteX29-8837" fmla="*/ 5253136 w 6128435"/>
              <a:gd name="connsiteY29-8838" fmla="*/ 1595457 h 6858000"/>
              <a:gd name="connsiteX30-8839" fmla="*/ 5254863 w 6128435"/>
              <a:gd name="connsiteY30-8840" fmla="*/ 1598311 h 6858000"/>
              <a:gd name="connsiteX31-8841" fmla="*/ 5263491 w 6128435"/>
              <a:gd name="connsiteY31-8842" fmla="*/ 1642938 h 6858000"/>
              <a:gd name="connsiteX32-8843" fmla="*/ 5261314 w 6128435"/>
              <a:gd name="connsiteY32-8844" fmla="*/ 1689177 h 6858000"/>
              <a:gd name="connsiteX33-8845" fmla="*/ 5259788 w 6128435"/>
              <a:gd name="connsiteY33-8846" fmla="*/ 1768516 h 6858000"/>
              <a:gd name="connsiteX34-8847" fmla="*/ 5272526 w 6128435"/>
              <a:gd name="connsiteY34-8848" fmla="*/ 1936940 h 6858000"/>
              <a:gd name="connsiteX35-8849" fmla="*/ 5252592 w 6128435"/>
              <a:gd name="connsiteY35-8850" fmla="*/ 2092210 h 6858000"/>
              <a:gd name="connsiteX36-8851" fmla="*/ 5264303 w 6128435"/>
              <a:gd name="connsiteY36-8852" fmla="*/ 2225157 h 6858000"/>
              <a:gd name="connsiteX37-8853" fmla="*/ 5254949 w 6128435"/>
              <a:gd name="connsiteY37-8854" fmla="*/ 2236160 h 6858000"/>
              <a:gd name="connsiteX38-8855" fmla="*/ 5250104 w 6128435"/>
              <a:gd name="connsiteY38-8856" fmla="*/ 2249166 h 6858000"/>
              <a:gd name="connsiteX39-8857" fmla="*/ 5251214 w 6128435"/>
              <a:gd name="connsiteY39-8858" fmla="*/ 2250944 h 6858000"/>
              <a:gd name="connsiteX40-8859" fmla="*/ 5250644 w 6128435"/>
              <a:gd name="connsiteY40-8860" fmla="*/ 2266619 h 6858000"/>
              <a:gd name="connsiteX41-8861" fmla="*/ 5247111 w 6128435"/>
              <a:gd name="connsiteY41-8862" fmla="*/ 2269679 h 6858000"/>
              <a:gd name="connsiteX42-8863" fmla="*/ 5245653 w 6128435"/>
              <a:gd name="connsiteY42-8864" fmla="*/ 2280317 h 6858000"/>
              <a:gd name="connsiteX43-8865" fmla="*/ 5239901 w 6128435"/>
              <a:gd name="connsiteY43-8866" fmla="*/ 2300961 h 6858000"/>
              <a:gd name="connsiteX44-8867" fmla="*/ 5271650 w 6128435"/>
              <a:gd name="connsiteY44-8868" fmla="*/ 2440467 h 6858000"/>
              <a:gd name="connsiteX45-8869" fmla="*/ 5271438 w 6128435"/>
              <a:gd name="connsiteY45-8870" fmla="*/ 2447186 h 6858000"/>
              <a:gd name="connsiteX46-8871" fmla="*/ 5271722 w 6128435"/>
              <a:gd name="connsiteY46-8872" fmla="*/ 2447359 h 6858000"/>
              <a:gd name="connsiteX47-8873" fmla="*/ 5148653 w 6128435"/>
              <a:gd name="connsiteY47-8874" fmla="*/ 2460132 h 6858000"/>
              <a:gd name="connsiteX48-8875" fmla="*/ 5192511 w 6128435"/>
              <a:gd name="connsiteY48-8876" fmla="*/ 2549199 h 6858000"/>
              <a:gd name="connsiteX49-8877" fmla="*/ 5307538 w 6128435"/>
              <a:gd name="connsiteY49-8878" fmla="*/ 2514685 h 6858000"/>
              <a:gd name="connsiteX50-8879" fmla="*/ 5337604 w 6128435"/>
              <a:gd name="connsiteY50-8880" fmla="*/ 2597632 h 6858000"/>
              <a:gd name="connsiteX51-8881" fmla="*/ 5407503 w 6128435"/>
              <a:gd name="connsiteY51-8882" fmla="*/ 2786290 h 6858000"/>
              <a:gd name="connsiteX52-8883" fmla="*/ 5407356 w 6128435"/>
              <a:gd name="connsiteY52-8884" fmla="*/ 2787545 h 6858000"/>
              <a:gd name="connsiteX53-8885" fmla="*/ 5411130 w 6128435"/>
              <a:gd name="connsiteY53-8886" fmla="*/ 2788640 h 6858000"/>
              <a:gd name="connsiteX54-8887" fmla="*/ 5416439 w 6128435"/>
              <a:gd name="connsiteY54-8888" fmla="*/ 2805666 h 6858000"/>
              <a:gd name="connsiteX55-8889" fmla="*/ 5416589 w 6128435"/>
              <a:gd name="connsiteY55-8890" fmla="*/ 2810822 h 6858000"/>
              <a:gd name="connsiteX56-8891" fmla="*/ 5418542 w 6128435"/>
              <a:gd name="connsiteY56-8892" fmla="*/ 2817745 h 6858000"/>
              <a:gd name="connsiteX57-8893" fmla="*/ 5418847 w 6128435"/>
              <a:gd name="connsiteY57-8894" fmla="*/ 2817825 h 6858000"/>
              <a:gd name="connsiteX58-8895" fmla="*/ 5423364 w 6128435"/>
              <a:gd name="connsiteY58-8896" fmla="*/ 2858292 h 6858000"/>
              <a:gd name="connsiteX59-8897" fmla="*/ 5479298 w 6128435"/>
              <a:gd name="connsiteY59-8898" fmla="*/ 2947791 h 6858000"/>
              <a:gd name="connsiteX60-8899" fmla="*/ 5481770 w 6128435"/>
              <a:gd name="connsiteY60-8900" fmla="*/ 2951352 h 6858000"/>
              <a:gd name="connsiteX61-8901" fmla="*/ 5481013 w 6128435"/>
              <a:gd name="connsiteY61-8902" fmla="*/ 2973461 h 6858000"/>
              <a:gd name="connsiteX62-8903" fmla="*/ 5482045 w 6128435"/>
              <a:gd name="connsiteY62-8904" fmla="*/ 2984371 h 6858000"/>
              <a:gd name="connsiteX63-8905" fmla="*/ 5479405 w 6128435"/>
              <a:gd name="connsiteY63-8906" fmla="*/ 2988507 h 6858000"/>
              <a:gd name="connsiteX64-8907" fmla="*/ 5482415 w 6128435"/>
              <a:gd name="connsiteY64-8908" fmla="*/ 3004079 h 6858000"/>
              <a:gd name="connsiteX65-8909" fmla="*/ 5483865 w 6128435"/>
              <a:gd name="connsiteY65-8910" fmla="*/ 3005467 h 6858000"/>
              <a:gd name="connsiteX66-8911" fmla="*/ 5482236 w 6128435"/>
              <a:gd name="connsiteY66-8912" fmla="*/ 3019791 h 6858000"/>
              <a:gd name="connsiteX67-8913" fmla="*/ 5475895 w 6128435"/>
              <a:gd name="connsiteY67-8914" fmla="*/ 3033578 h 6858000"/>
              <a:gd name="connsiteX68-8915" fmla="*/ 5477595 w 6128435"/>
              <a:gd name="connsiteY68-8916" fmla="*/ 3250534 h 6858000"/>
              <a:gd name="connsiteX69-8917" fmla="*/ 5532836 w 6128435"/>
              <a:gd name="connsiteY69-8918" fmla="*/ 3353840 h 6858000"/>
              <a:gd name="connsiteX70-8919" fmla="*/ 5561229 w 6128435"/>
              <a:gd name="connsiteY70-8920" fmla="*/ 3395784 h 6858000"/>
              <a:gd name="connsiteX71-8921" fmla="*/ 5589758 w 6128435"/>
              <a:gd name="connsiteY71-8922" fmla="*/ 3506453 h 6858000"/>
              <a:gd name="connsiteX72-8923" fmla="*/ 5596144 w 6128435"/>
              <a:gd name="connsiteY72-8924" fmla="*/ 3534624 h 6858000"/>
              <a:gd name="connsiteX73-8925" fmla="*/ 5597750 w 6128435"/>
              <a:gd name="connsiteY73-8926" fmla="*/ 3534129 h 6858000"/>
              <a:gd name="connsiteX74-8927" fmla="*/ 5599700 w 6128435"/>
              <a:gd name="connsiteY74-8928" fmla="*/ 3547221 h 6858000"/>
              <a:gd name="connsiteX75-8929" fmla="*/ 5615031 w 6128435"/>
              <a:gd name="connsiteY75-8930" fmla="*/ 3557482 h 6858000"/>
              <a:gd name="connsiteX76-8931" fmla="*/ 5618377 w 6128435"/>
              <a:gd name="connsiteY76-8932" fmla="*/ 3588431 h 6858000"/>
              <a:gd name="connsiteX77-8933" fmla="*/ 5612155 w 6128435"/>
              <a:gd name="connsiteY77-8934" fmla="*/ 3589869 h 6858000"/>
              <a:gd name="connsiteX78-8935" fmla="*/ 5620843 w 6128435"/>
              <a:gd name="connsiteY78-8936" fmla="*/ 3606745 h 6858000"/>
              <a:gd name="connsiteX79-8937" fmla="*/ 5655472 w 6128435"/>
              <a:gd name="connsiteY79-8938" fmla="*/ 3678877 h 6858000"/>
              <a:gd name="connsiteX80-8939" fmla="*/ 5680448 w 6128435"/>
              <a:gd name="connsiteY80-8940" fmla="*/ 3717760 h 6858000"/>
              <a:gd name="connsiteX81-8941" fmla="*/ 5683015 w 6128435"/>
              <a:gd name="connsiteY81-8942" fmla="*/ 3762025 h 6858000"/>
              <a:gd name="connsiteX82-8943" fmla="*/ 5696643 w 6128435"/>
              <a:gd name="connsiteY82-8944" fmla="*/ 3773888 h 6858000"/>
              <a:gd name="connsiteX83-8945" fmla="*/ 5699203 w 6128435"/>
              <a:gd name="connsiteY83-8946" fmla="*/ 3775823 h 6858000"/>
              <a:gd name="connsiteX84-8947" fmla="*/ 5704824 w 6128435"/>
              <a:gd name="connsiteY84-8948" fmla="*/ 3785966 h 6858000"/>
              <a:gd name="connsiteX85-8949" fmla="*/ 5712204 w 6128435"/>
              <a:gd name="connsiteY85-8950" fmla="*/ 3785830 h 6858000"/>
              <a:gd name="connsiteX86-8951" fmla="*/ 5724816 w 6128435"/>
              <a:gd name="connsiteY86-8952" fmla="*/ 3798949 h 6858000"/>
              <a:gd name="connsiteX87-8953" fmla="*/ 5733539 w 6128435"/>
              <a:gd name="connsiteY87-8954" fmla="*/ 3818457 h 6858000"/>
              <a:gd name="connsiteX88-8955" fmla="*/ 5768491 w 6128435"/>
              <a:gd name="connsiteY88-8956" fmla="*/ 3914399 h 6858000"/>
              <a:gd name="connsiteX89-8957" fmla="*/ 5793123 w 6128435"/>
              <a:gd name="connsiteY89-8958" fmla="*/ 3969952 h 6858000"/>
              <a:gd name="connsiteX90-8959" fmla="*/ 5808321 w 6128435"/>
              <a:gd name="connsiteY90-8960" fmla="*/ 3988153 h 6858000"/>
              <a:gd name="connsiteX91-8961" fmla="*/ 5825621 w 6128435"/>
              <a:gd name="connsiteY91-8962" fmla="*/ 4015525 h 6858000"/>
              <a:gd name="connsiteX92-8963" fmla="*/ 5860672 w 6128435"/>
              <a:gd name="connsiteY92-8964" fmla="*/ 4061579 h 6858000"/>
              <a:gd name="connsiteX93-8965" fmla="*/ 5872173 w 6128435"/>
              <a:gd name="connsiteY93-8966" fmla="*/ 4088497 h 6858000"/>
              <a:gd name="connsiteX94-8967" fmla="*/ 5883705 w 6128435"/>
              <a:gd name="connsiteY94-8968" fmla="*/ 4101899 h 6858000"/>
              <a:gd name="connsiteX95-8969" fmla="*/ 5885314 w 6128435"/>
              <a:gd name="connsiteY95-8970" fmla="*/ 4108387 h 6858000"/>
              <a:gd name="connsiteX96-8971" fmla="*/ 5894095 w 6128435"/>
              <a:gd name="connsiteY96-8972" fmla="*/ 4128857 h 6858000"/>
              <a:gd name="connsiteX97-8973" fmla="*/ 5898339 w 6128435"/>
              <a:gd name="connsiteY97-8974" fmla="*/ 4140800 h 6858000"/>
              <a:gd name="connsiteX98-8975" fmla="*/ 5899734 w 6128435"/>
              <a:gd name="connsiteY98-8976" fmla="*/ 4145632 h 6858000"/>
              <a:gd name="connsiteX99-8977" fmla="*/ 5897098 w 6128435"/>
              <a:gd name="connsiteY99-8978" fmla="*/ 4157819 h 6858000"/>
              <a:gd name="connsiteX100-8979" fmla="*/ 5903513 w 6128435"/>
              <a:gd name="connsiteY100-8980" fmla="*/ 4187661 h 6858000"/>
              <a:gd name="connsiteX101-8981" fmla="*/ 5917114 w 6128435"/>
              <a:gd name="connsiteY101-8982" fmla="*/ 4213096 h 6858000"/>
              <a:gd name="connsiteX102-8983" fmla="*/ 5921153 w 6128435"/>
              <a:gd name="connsiteY102-8984" fmla="*/ 4236222 h 6858000"/>
              <a:gd name="connsiteX103-8985" fmla="*/ 5924233 w 6128435"/>
              <a:gd name="connsiteY103-8986" fmla="*/ 4242060 h 6858000"/>
              <a:gd name="connsiteX104-8987" fmla="*/ 5928910 w 6128435"/>
              <a:gd name="connsiteY104-8988" fmla="*/ 4300973 h 6858000"/>
              <a:gd name="connsiteX105-8989" fmla="*/ 5939320 w 6128435"/>
              <a:gd name="connsiteY105-8990" fmla="*/ 4340435 h 6858000"/>
              <a:gd name="connsiteX106-8991" fmla="*/ 5946705 w 6128435"/>
              <a:gd name="connsiteY106-8992" fmla="*/ 4428051 h 6858000"/>
              <a:gd name="connsiteX107-8993" fmla="*/ 5949261 w 6128435"/>
              <a:gd name="connsiteY107-8994" fmla="*/ 4449185 h 6858000"/>
              <a:gd name="connsiteX108-8995" fmla="*/ 5957504 w 6128435"/>
              <a:gd name="connsiteY108-8996" fmla="*/ 4465911 h 6858000"/>
              <a:gd name="connsiteX109-8997" fmla="*/ 5964689 w 6128435"/>
              <a:gd name="connsiteY109-8998" fmla="*/ 4468532 h 6858000"/>
              <a:gd name="connsiteX110-8999" fmla="*/ 5967062 w 6128435"/>
              <a:gd name="connsiteY110-9000" fmla="*/ 4479923 h 6858000"/>
              <a:gd name="connsiteX111-9001" fmla="*/ 5968960 w 6128435"/>
              <a:gd name="connsiteY111-9002" fmla="*/ 4482655 h 6858000"/>
              <a:gd name="connsiteX112-9003" fmla="*/ 5978567 w 6128435"/>
              <a:gd name="connsiteY112-9004" fmla="*/ 4498605 h 6858000"/>
              <a:gd name="connsiteX113-9005" fmla="*/ 5980106 w 6128435"/>
              <a:gd name="connsiteY113-9006" fmla="*/ 4585087 h 6858000"/>
              <a:gd name="connsiteX114-9007" fmla="*/ 5998138 w 6128435"/>
              <a:gd name="connsiteY114-9008" fmla="*/ 4697518 h 6858000"/>
              <a:gd name="connsiteX115-9009" fmla="*/ 6013516 w 6128435"/>
              <a:gd name="connsiteY115-9010" fmla="*/ 4786619 h 6858000"/>
              <a:gd name="connsiteX116-9011" fmla="*/ 6025404 w 6128435"/>
              <a:gd name="connsiteY116-9012" fmla="*/ 4858148 h 6858000"/>
              <a:gd name="connsiteX117-9013" fmla="*/ 6007749 w 6128435"/>
              <a:gd name="connsiteY117-9014" fmla="*/ 4964715 h 6858000"/>
              <a:gd name="connsiteX118-9015" fmla="*/ 6005269 w 6128435"/>
              <a:gd name="connsiteY118-9016" fmla="*/ 5150567 h 6858000"/>
              <a:gd name="connsiteX119-9017" fmla="*/ 6001127 w 6128435"/>
              <a:gd name="connsiteY119-9018" fmla="*/ 5164609 h 6858000"/>
              <a:gd name="connsiteX120-9019" fmla="*/ 5996647 w 6128435"/>
              <a:gd name="connsiteY120-9020" fmla="*/ 5185640 h 6858000"/>
              <a:gd name="connsiteX121-9021" fmla="*/ 5998514 w 6128435"/>
              <a:gd name="connsiteY121-9022" fmla="*/ 5189673 h 6858000"/>
              <a:gd name="connsiteX122-9023" fmla="*/ 5995970 w 6128435"/>
              <a:gd name="connsiteY122-9024" fmla="*/ 5221547 h 6858000"/>
              <a:gd name="connsiteX123-9025" fmla="*/ 5997218 w 6128435"/>
              <a:gd name="connsiteY123-9026" fmla="*/ 5222031 h 6858000"/>
              <a:gd name="connsiteX124-9027" fmla="*/ 6002116 w 6128435"/>
              <a:gd name="connsiteY124-9028" fmla="*/ 5231223 h 6858000"/>
              <a:gd name="connsiteX125-9029" fmla="*/ 6008541 w 6128435"/>
              <a:gd name="connsiteY125-9030" fmla="*/ 5248680 h 6858000"/>
              <a:gd name="connsiteX126-9031" fmla="*/ 6039260 w 6128435"/>
              <a:gd name="connsiteY126-9032" fmla="*/ 5289518 h 6858000"/>
              <a:gd name="connsiteX127-9033" fmla="*/ 6036748 w 6128435"/>
              <a:gd name="connsiteY127-9034" fmla="*/ 5322752 h 6858000"/>
              <a:gd name="connsiteX128-9035" fmla="*/ 6036943 w 6128435"/>
              <a:gd name="connsiteY128-9036" fmla="*/ 5329480 h 6858000"/>
              <a:gd name="connsiteX129-9037" fmla="*/ 6037236 w 6128435"/>
              <a:gd name="connsiteY129-9038" fmla="*/ 5329634 h 6858000"/>
              <a:gd name="connsiteX130-9039" fmla="*/ 6038019 w 6128435"/>
              <a:gd name="connsiteY130-9040" fmla="*/ 5336764 h 6858000"/>
              <a:gd name="connsiteX131-9041" fmla="*/ 6037298 w 6128435"/>
              <a:gd name="connsiteY131-9042" fmla="*/ 5341753 h 6858000"/>
              <a:gd name="connsiteX132-9043" fmla="*/ 6037677 w 6128435"/>
              <a:gd name="connsiteY132-9044" fmla="*/ 5354807 h 6858000"/>
              <a:gd name="connsiteX133-9045" fmla="*/ 6039728 w 6128435"/>
              <a:gd name="connsiteY133-9046" fmla="*/ 5359416 h 6858000"/>
              <a:gd name="connsiteX134-9047" fmla="*/ 6043311 w 6128435"/>
              <a:gd name="connsiteY134-9048" fmla="*/ 5361407 h 6858000"/>
              <a:gd name="connsiteX135-9049" fmla="*/ 6042954 w 6128435"/>
              <a:gd name="connsiteY135-9050" fmla="*/ 5362576 h 6858000"/>
              <a:gd name="connsiteX136-9051" fmla="*/ 6053435 w 6128435"/>
              <a:gd name="connsiteY136-9052" fmla="*/ 5387547 h 6858000"/>
              <a:gd name="connsiteX137-9053" fmla="*/ 6065933 w 6128435"/>
              <a:gd name="connsiteY137-9054" fmla="*/ 5443002 h 6858000"/>
              <a:gd name="connsiteX138-9055" fmla="*/ 6068640 w 6128435"/>
              <a:gd name="connsiteY138-9056" fmla="*/ 5474503 h 6858000"/>
              <a:gd name="connsiteX139-9057" fmla="*/ 6080922 w 6128435"/>
              <a:gd name="connsiteY139-9058" fmla="*/ 5561070 h 6858000"/>
              <a:gd name="connsiteX140-9059" fmla="*/ 6096949 w 6128435"/>
              <a:gd name="connsiteY140-9060" fmla="*/ 5648179 h 6858000"/>
              <a:gd name="connsiteX141-9061" fmla="*/ 6125703 w 6128435"/>
              <a:gd name="connsiteY141-9062" fmla="*/ 5692894 h 6858000"/>
              <a:gd name="connsiteX142-9063" fmla="*/ 6126670 w 6128435"/>
              <a:gd name="connsiteY142-9064" fmla="*/ 5697882 h 6858000"/>
              <a:gd name="connsiteX143-9065" fmla="*/ 6124061 w 6128435"/>
              <a:gd name="connsiteY143-9066" fmla="*/ 5710294 h 6858000"/>
              <a:gd name="connsiteX144-9067" fmla="*/ 6122213 w 6128435"/>
              <a:gd name="connsiteY144-9068" fmla="*/ 5714762 h 6858000"/>
              <a:gd name="connsiteX145-9069" fmla="*/ 6121353 w 6128435"/>
              <a:gd name="connsiteY145-9070" fmla="*/ 5721725 h 6858000"/>
              <a:gd name="connsiteX146-9071" fmla="*/ 6121607 w 6128435"/>
              <a:gd name="connsiteY146-9072" fmla="*/ 5721959 h 6858000"/>
              <a:gd name="connsiteX147-9073" fmla="*/ 6120262 w 6128435"/>
              <a:gd name="connsiteY147-9074" fmla="*/ 5728358 h 6858000"/>
              <a:gd name="connsiteX148-9075" fmla="*/ 6110194 w 6128435"/>
              <a:gd name="connsiteY148-9076" fmla="*/ 5758853 h 6858000"/>
              <a:gd name="connsiteX149-9077" fmla="*/ 6127519 w 6128435"/>
              <a:gd name="connsiteY149-9078" fmla="*/ 5865775 h 6858000"/>
              <a:gd name="connsiteX150-9079" fmla="*/ 6128435 w 6128435"/>
              <a:gd name="connsiteY150-9080" fmla="*/ 5870164 h 6858000"/>
              <a:gd name="connsiteX151-9081" fmla="*/ 6119217 w 6128435"/>
              <a:gd name="connsiteY151-9082" fmla="*/ 5888542 h 6858000"/>
              <a:gd name="connsiteX152-9083" fmla="*/ 6115966 w 6128435"/>
              <a:gd name="connsiteY152-9084" fmla="*/ 5898387 h 6858000"/>
              <a:gd name="connsiteX153-9085" fmla="*/ 6111924 w 6128435"/>
              <a:gd name="connsiteY153-9086" fmla="*/ 5900444 h 6858000"/>
              <a:gd name="connsiteX154-9087" fmla="*/ 6108716 w 6128435"/>
              <a:gd name="connsiteY154-9088" fmla="*/ 5915345 h 6858000"/>
              <a:gd name="connsiteX155-9089" fmla="*/ 6109524 w 6128435"/>
              <a:gd name="connsiteY155-9090" fmla="*/ 5917328 h 6858000"/>
              <a:gd name="connsiteX156-9091" fmla="*/ 6102493 w 6128435"/>
              <a:gd name="connsiteY156-9092" fmla="*/ 5928602 h 6858000"/>
              <a:gd name="connsiteX157-9093" fmla="*/ 6056863 w 6128435"/>
              <a:gd name="connsiteY157-9094" fmla="*/ 6000643 h 6858000"/>
              <a:gd name="connsiteX158-9095" fmla="*/ 6045436 w 6128435"/>
              <a:gd name="connsiteY158-9096" fmla="*/ 6124480 h 6858000"/>
              <a:gd name="connsiteX159-9097" fmla="*/ 6030489 w 6128435"/>
              <a:gd name="connsiteY159-9098" fmla="*/ 6317666 h 6858000"/>
              <a:gd name="connsiteX160-9099" fmla="*/ 6007492 w 6128435"/>
              <a:gd name="connsiteY160-9100" fmla="*/ 6440818 h 6858000"/>
              <a:gd name="connsiteX161-9101" fmla="*/ 6009467 w 6128435"/>
              <a:gd name="connsiteY161-9102" fmla="*/ 6487076 h 6858000"/>
              <a:gd name="connsiteX162-9103" fmla="*/ 5995064 w 6128435"/>
              <a:gd name="connsiteY162-9104" fmla="*/ 6540791 h 6858000"/>
              <a:gd name="connsiteX163-9105" fmla="*/ 5996309 w 6128435"/>
              <a:gd name="connsiteY163-9106" fmla="*/ 6543961 h 6858000"/>
              <a:gd name="connsiteX164-9107" fmla="*/ 5996048 w 6128435"/>
              <a:gd name="connsiteY164-9108" fmla="*/ 6555444 h 6858000"/>
              <a:gd name="connsiteX165-9109" fmla="*/ 6002524 w 6128435"/>
              <a:gd name="connsiteY165-9110" fmla="*/ 6560188 h 6858000"/>
              <a:gd name="connsiteX166-9111" fmla="*/ 6006823 w 6128435"/>
              <a:gd name="connsiteY166-9112" fmla="*/ 6578546 h 6858000"/>
              <a:gd name="connsiteX167-9113" fmla="*/ 6004510 w 6128435"/>
              <a:gd name="connsiteY167-9114" fmla="*/ 6599256 h 6858000"/>
              <a:gd name="connsiteX168-9115" fmla="*/ 5986207 w 6128435"/>
              <a:gd name="connsiteY168-9116" fmla="*/ 6695855 h 6858000"/>
              <a:gd name="connsiteX169-9117" fmla="*/ 5979428 w 6128435"/>
              <a:gd name="connsiteY169-9118" fmla="*/ 6754678 h 6858000"/>
              <a:gd name="connsiteX170-9119" fmla="*/ 5983398 w 6128435"/>
              <a:gd name="connsiteY170-9120" fmla="*/ 6778641 h 6858000"/>
              <a:gd name="connsiteX171-9121" fmla="*/ 5984543 w 6128435"/>
              <a:gd name="connsiteY171-9122" fmla="*/ 6811016 h 6858000"/>
              <a:gd name="connsiteX172-9123" fmla="*/ 5981802 w 6128435"/>
              <a:gd name="connsiteY172-9124" fmla="*/ 6838578 h 6858000"/>
              <a:gd name="connsiteX173-9125" fmla="*/ 5979671 w 6128435"/>
              <a:gd name="connsiteY173-9126" fmla="*/ 6858000 h 6858000"/>
              <a:gd name="connsiteX174-9127" fmla="*/ 0 w 6128435"/>
              <a:gd name="connsiteY174-9128" fmla="*/ 6858000 h 6858000"/>
              <a:gd name="connsiteX175-9129" fmla="*/ 0 w 6128435"/>
              <a:gd name="connsiteY175-9130" fmla="*/ 0 h 6858000"/>
              <a:gd name="connsiteX0-9131" fmla="*/ 0 w 6128435"/>
              <a:gd name="connsiteY0-9132" fmla="*/ 0 h 6858000"/>
              <a:gd name="connsiteX1-9133" fmla="*/ 4965888 w 6128435"/>
              <a:gd name="connsiteY1-9134" fmla="*/ 0 h 6858000"/>
              <a:gd name="connsiteX2-9135" fmla="*/ 4967767 w 6128435"/>
              <a:gd name="connsiteY2-9136" fmla="*/ 7930 h 6858000"/>
              <a:gd name="connsiteX3-9137" fmla="*/ 4979444 w 6128435"/>
              <a:gd name="connsiteY3-9138" fmla="*/ 43921 h 6858000"/>
              <a:gd name="connsiteX4-9139" fmla="*/ 5021173 w 6128435"/>
              <a:gd name="connsiteY4-9140" fmla="*/ 123738 h 6858000"/>
              <a:gd name="connsiteX5-9141" fmla="*/ 5075458 w 6128435"/>
              <a:gd name="connsiteY5-9142" fmla="*/ 264355 h 6858000"/>
              <a:gd name="connsiteX6-9143" fmla="*/ 5081175 w 6128435"/>
              <a:gd name="connsiteY6-9144" fmla="*/ 277448 h 6858000"/>
              <a:gd name="connsiteX7-9145" fmla="*/ 5097011 w 6128435"/>
              <a:gd name="connsiteY7-9146" fmla="*/ 355616 h 6858000"/>
              <a:gd name="connsiteX8-9147" fmla="*/ 5130982 w 6128435"/>
              <a:gd name="connsiteY8-9148" fmla="*/ 412030 h 6858000"/>
              <a:gd name="connsiteX9-9149" fmla="*/ 5153000 w 6128435"/>
              <a:gd name="connsiteY9-9150" fmla="*/ 507134 h 6858000"/>
              <a:gd name="connsiteX10-9151" fmla="*/ 5171282 w 6128435"/>
              <a:gd name="connsiteY10-9152" fmla="*/ 602071 h 6858000"/>
              <a:gd name="connsiteX11-9153" fmla="*/ 5176196 w 6128435"/>
              <a:gd name="connsiteY11-9154" fmla="*/ 636822 h 6858000"/>
              <a:gd name="connsiteX12-9155" fmla="*/ 5201957 w 6128435"/>
              <a:gd name="connsiteY12-9156" fmla="*/ 736835 h 6858000"/>
              <a:gd name="connsiteX13-9157" fmla="*/ 5185452 w 6128435"/>
              <a:gd name="connsiteY13-9158" fmla="*/ 745392 h 6858000"/>
              <a:gd name="connsiteX14-9159" fmla="*/ 5189051 w 6128435"/>
              <a:gd name="connsiteY14-9160" fmla="*/ 782518 h 6858000"/>
              <a:gd name="connsiteX15-9161" fmla="*/ 5210428 w 6128435"/>
              <a:gd name="connsiteY15-9162" fmla="*/ 815772 h 6858000"/>
              <a:gd name="connsiteX16-9163" fmla="*/ 5221088 w 6128435"/>
              <a:gd name="connsiteY16-9164" fmla="*/ 860193 h 6858000"/>
              <a:gd name="connsiteX17-9165" fmla="*/ 5227653 w 6128435"/>
              <a:gd name="connsiteY17-9166" fmla="*/ 886709 h 6858000"/>
              <a:gd name="connsiteX18-9167" fmla="*/ 5230806 w 6128435"/>
              <a:gd name="connsiteY18-9168" fmla="*/ 961354 h 6858000"/>
              <a:gd name="connsiteX19-9169" fmla="*/ 5201018 w 6128435"/>
              <a:gd name="connsiteY19-9170" fmla="*/ 1095027 h 6858000"/>
              <a:gd name="connsiteX20-9171" fmla="*/ 5202153 w 6128435"/>
              <a:gd name="connsiteY20-9172" fmla="*/ 1133224 h 6858000"/>
              <a:gd name="connsiteX21-9173" fmla="*/ 5207370 w 6128435"/>
              <a:gd name="connsiteY21-9174" fmla="*/ 1138097 h 6858000"/>
              <a:gd name="connsiteX22-9175" fmla="*/ 5189234 w 6128435"/>
              <a:gd name="connsiteY22-9176" fmla="*/ 1193495 h 6858000"/>
              <a:gd name="connsiteX23-9177" fmla="*/ 5202769 w 6128435"/>
              <a:gd name="connsiteY23-9178" fmla="*/ 1269450 h 6858000"/>
              <a:gd name="connsiteX24-9179" fmla="*/ 5225968 w 6128435"/>
              <a:gd name="connsiteY24-9180" fmla="*/ 1357994 h 6858000"/>
              <a:gd name="connsiteX25-9181" fmla="*/ 5233819 w 6128435"/>
              <a:gd name="connsiteY25-9182" fmla="*/ 1380922 h 6858000"/>
              <a:gd name="connsiteX26-9183" fmla="*/ 5237226 w 6128435"/>
              <a:gd name="connsiteY26-9184" fmla="*/ 1441327 h 6858000"/>
              <a:gd name="connsiteX27-9185" fmla="*/ 5244434 w 6128435"/>
              <a:gd name="connsiteY27-9186" fmla="*/ 1580810 h 6858000"/>
              <a:gd name="connsiteX28-9187" fmla="*/ 5251453 w 6128435"/>
              <a:gd name="connsiteY28-9188" fmla="*/ 1583934 h 6858000"/>
              <a:gd name="connsiteX29-9189" fmla="*/ 5253136 w 6128435"/>
              <a:gd name="connsiteY29-9190" fmla="*/ 1595457 h 6858000"/>
              <a:gd name="connsiteX30-9191" fmla="*/ 5254863 w 6128435"/>
              <a:gd name="connsiteY30-9192" fmla="*/ 1598311 h 6858000"/>
              <a:gd name="connsiteX31-9193" fmla="*/ 5263491 w 6128435"/>
              <a:gd name="connsiteY31-9194" fmla="*/ 1642938 h 6858000"/>
              <a:gd name="connsiteX32-9195" fmla="*/ 5261314 w 6128435"/>
              <a:gd name="connsiteY32-9196" fmla="*/ 1689177 h 6858000"/>
              <a:gd name="connsiteX33-9197" fmla="*/ 5259788 w 6128435"/>
              <a:gd name="connsiteY33-9198" fmla="*/ 1768516 h 6858000"/>
              <a:gd name="connsiteX34-9199" fmla="*/ 5272526 w 6128435"/>
              <a:gd name="connsiteY34-9200" fmla="*/ 1936940 h 6858000"/>
              <a:gd name="connsiteX35-9201" fmla="*/ 5252592 w 6128435"/>
              <a:gd name="connsiteY35-9202" fmla="*/ 2092210 h 6858000"/>
              <a:gd name="connsiteX36-9203" fmla="*/ 5264303 w 6128435"/>
              <a:gd name="connsiteY36-9204" fmla="*/ 2225157 h 6858000"/>
              <a:gd name="connsiteX37-9205" fmla="*/ 5254949 w 6128435"/>
              <a:gd name="connsiteY37-9206" fmla="*/ 2236160 h 6858000"/>
              <a:gd name="connsiteX38-9207" fmla="*/ 5250104 w 6128435"/>
              <a:gd name="connsiteY38-9208" fmla="*/ 2249166 h 6858000"/>
              <a:gd name="connsiteX39-9209" fmla="*/ 5251214 w 6128435"/>
              <a:gd name="connsiteY39-9210" fmla="*/ 2250944 h 6858000"/>
              <a:gd name="connsiteX40-9211" fmla="*/ 5250644 w 6128435"/>
              <a:gd name="connsiteY40-9212" fmla="*/ 2266619 h 6858000"/>
              <a:gd name="connsiteX41-9213" fmla="*/ 5247111 w 6128435"/>
              <a:gd name="connsiteY41-9214" fmla="*/ 2269679 h 6858000"/>
              <a:gd name="connsiteX42-9215" fmla="*/ 5245653 w 6128435"/>
              <a:gd name="connsiteY42-9216" fmla="*/ 2280317 h 6858000"/>
              <a:gd name="connsiteX43-9217" fmla="*/ 5239901 w 6128435"/>
              <a:gd name="connsiteY43-9218" fmla="*/ 2300961 h 6858000"/>
              <a:gd name="connsiteX44-9219" fmla="*/ 5271650 w 6128435"/>
              <a:gd name="connsiteY44-9220" fmla="*/ 2440467 h 6858000"/>
              <a:gd name="connsiteX45-9221" fmla="*/ 5271438 w 6128435"/>
              <a:gd name="connsiteY45-9222" fmla="*/ 2447186 h 6858000"/>
              <a:gd name="connsiteX46-9223" fmla="*/ 5148653 w 6128435"/>
              <a:gd name="connsiteY46-9224" fmla="*/ 2460132 h 6858000"/>
              <a:gd name="connsiteX47-9225" fmla="*/ 5192511 w 6128435"/>
              <a:gd name="connsiteY47-9226" fmla="*/ 2549199 h 6858000"/>
              <a:gd name="connsiteX48-9227" fmla="*/ 5307538 w 6128435"/>
              <a:gd name="connsiteY48-9228" fmla="*/ 2514685 h 6858000"/>
              <a:gd name="connsiteX49-9229" fmla="*/ 5337604 w 6128435"/>
              <a:gd name="connsiteY49-9230" fmla="*/ 2597632 h 6858000"/>
              <a:gd name="connsiteX50-9231" fmla="*/ 5407503 w 6128435"/>
              <a:gd name="connsiteY50-9232" fmla="*/ 2786290 h 6858000"/>
              <a:gd name="connsiteX51-9233" fmla="*/ 5407356 w 6128435"/>
              <a:gd name="connsiteY51-9234" fmla="*/ 2787545 h 6858000"/>
              <a:gd name="connsiteX52-9235" fmla="*/ 5411130 w 6128435"/>
              <a:gd name="connsiteY52-9236" fmla="*/ 2788640 h 6858000"/>
              <a:gd name="connsiteX53-9237" fmla="*/ 5416439 w 6128435"/>
              <a:gd name="connsiteY53-9238" fmla="*/ 2805666 h 6858000"/>
              <a:gd name="connsiteX54-9239" fmla="*/ 5416589 w 6128435"/>
              <a:gd name="connsiteY54-9240" fmla="*/ 2810822 h 6858000"/>
              <a:gd name="connsiteX55-9241" fmla="*/ 5418542 w 6128435"/>
              <a:gd name="connsiteY55-9242" fmla="*/ 2817745 h 6858000"/>
              <a:gd name="connsiteX56-9243" fmla="*/ 5418847 w 6128435"/>
              <a:gd name="connsiteY56-9244" fmla="*/ 2817825 h 6858000"/>
              <a:gd name="connsiteX57-9245" fmla="*/ 5423364 w 6128435"/>
              <a:gd name="connsiteY57-9246" fmla="*/ 2858292 h 6858000"/>
              <a:gd name="connsiteX58-9247" fmla="*/ 5479298 w 6128435"/>
              <a:gd name="connsiteY58-9248" fmla="*/ 2947791 h 6858000"/>
              <a:gd name="connsiteX59-9249" fmla="*/ 5481770 w 6128435"/>
              <a:gd name="connsiteY59-9250" fmla="*/ 2951352 h 6858000"/>
              <a:gd name="connsiteX60-9251" fmla="*/ 5481013 w 6128435"/>
              <a:gd name="connsiteY60-9252" fmla="*/ 2973461 h 6858000"/>
              <a:gd name="connsiteX61-9253" fmla="*/ 5482045 w 6128435"/>
              <a:gd name="connsiteY61-9254" fmla="*/ 2984371 h 6858000"/>
              <a:gd name="connsiteX62-9255" fmla="*/ 5479405 w 6128435"/>
              <a:gd name="connsiteY62-9256" fmla="*/ 2988507 h 6858000"/>
              <a:gd name="connsiteX63-9257" fmla="*/ 5482415 w 6128435"/>
              <a:gd name="connsiteY63-9258" fmla="*/ 3004079 h 6858000"/>
              <a:gd name="connsiteX64-9259" fmla="*/ 5483865 w 6128435"/>
              <a:gd name="connsiteY64-9260" fmla="*/ 3005467 h 6858000"/>
              <a:gd name="connsiteX65-9261" fmla="*/ 5482236 w 6128435"/>
              <a:gd name="connsiteY65-9262" fmla="*/ 3019791 h 6858000"/>
              <a:gd name="connsiteX66-9263" fmla="*/ 5475895 w 6128435"/>
              <a:gd name="connsiteY66-9264" fmla="*/ 3033578 h 6858000"/>
              <a:gd name="connsiteX67-9265" fmla="*/ 5477595 w 6128435"/>
              <a:gd name="connsiteY67-9266" fmla="*/ 3250534 h 6858000"/>
              <a:gd name="connsiteX68-9267" fmla="*/ 5532836 w 6128435"/>
              <a:gd name="connsiteY68-9268" fmla="*/ 3353840 h 6858000"/>
              <a:gd name="connsiteX69-9269" fmla="*/ 5561229 w 6128435"/>
              <a:gd name="connsiteY69-9270" fmla="*/ 3395784 h 6858000"/>
              <a:gd name="connsiteX70-9271" fmla="*/ 5589758 w 6128435"/>
              <a:gd name="connsiteY70-9272" fmla="*/ 3506453 h 6858000"/>
              <a:gd name="connsiteX71-9273" fmla="*/ 5596144 w 6128435"/>
              <a:gd name="connsiteY71-9274" fmla="*/ 3534624 h 6858000"/>
              <a:gd name="connsiteX72-9275" fmla="*/ 5597750 w 6128435"/>
              <a:gd name="connsiteY72-9276" fmla="*/ 3534129 h 6858000"/>
              <a:gd name="connsiteX73-9277" fmla="*/ 5599700 w 6128435"/>
              <a:gd name="connsiteY73-9278" fmla="*/ 3547221 h 6858000"/>
              <a:gd name="connsiteX74-9279" fmla="*/ 5615031 w 6128435"/>
              <a:gd name="connsiteY74-9280" fmla="*/ 3557482 h 6858000"/>
              <a:gd name="connsiteX75-9281" fmla="*/ 5618377 w 6128435"/>
              <a:gd name="connsiteY75-9282" fmla="*/ 3588431 h 6858000"/>
              <a:gd name="connsiteX76-9283" fmla="*/ 5612155 w 6128435"/>
              <a:gd name="connsiteY76-9284" fmla="*/ 3589869 h 6858000"/>
              <a:gd name="connsiteX77-9285" fmla="*/ 5620843 w 6128435"/>
              <a:gd name="connsiteY77-9286" fmla="*/ 3606745 h 6858000"/>
              <a:gd name="connsiteX78-9287" fmla="*/ 5655472 w 6128435"/>
              <a:gd name="connsiteY78-9288" fmla="*/ 3678877 h 6858000"/>
              <a:gd name="connsiteX79-9289" fmla="*/ 5680448 w 6128435"/>
              <a:gd name="connsiteY79-9290" fmla="*/ 3717760 h 6858000"/>
              <a:gd name="connsiteX80-9291" fmla="*/ 5683015 w 6128435"/>
              <a:gd name="connsiteY80-9292" fmla="*/ 3762025 h 6858000"/>
              <a:gd name="connsiteX81-9293" fmla="*/ 5696643 w 6128435"/>
              <a:gd name="connsiteY81-9294" fmla="*/ 3773888 h 6858000"/>
              <a:gd name="connsiteX82-9295" fmla="*/ 5699203 w 6128435"/>
              <a:gd name="connsiteY82-9296" fmla="*/ 3775823 h 6858000"/>
              <a:gd name="connsiteX83-9297" fmla="*/ 5704824 w 6128435"/>
              <a:gd name="connsiteY83-9298" fmla="*/ 3785966 h 6858000"/>
              <a:gd name="connsiteX84-9299" fmla="*/ 5712204 w 6128435"/>
              <a:gd name="connsiteY84-9300" fmla="*/ 3785830 h 6858000"/>
              <a:gd name="connsiteX85-9301" fmla="*/ 5724816 w 6128435"/>
              <a:gd name="connsiteY85-9302" fmla="*/ 3798949 h 6858000"/>
              <a:gd name="connsiteX86-9303" fmla="*/ 5733539 w 6128435"/>
              <a:gd name="connsiteY86-9304" fmla="*/ 3818457 h 6858000"/>
              <a:gd name="connsiteX87-9305" fmla="*/ 5768491 w 6128435"/>
              <a:gd name="connsiteY87-9306" fmla="*/ 3914399 h 6858000"/>
              <a:gd name="connsiteX88-9307" fmla="*/ 5793123 w 6128435"/>
              <a:gd name="connsiteY88-9308" fmla="*/ 3969952 h 6858000"/>
              <a:gd name="connsiteX89-9309" fmla="*/ 5808321 w 6128435"/>
              <a:gd name="connsiteY89-9310" fmla="*/ 3988153 h 6858000"/>
              <a:gd name="connsiteX90-9311" fmla="*/ 5825621 w 6128435"/>
              <a:gd name="connsiteY90-9312" fmla="*/ 4015525 h 6858000"/>
              <a:gd name="connsiteX91-9313" fmla="*/ 5860672 w 6128435"/>
              <a:gd name="connsiteY91-9314" fmla="*/ 4061579 h 6858000"/>
              <a:gd name="connsiteX92-9315" fmla="*/ 5872173 w 6128435"/>
              <a:gd name="connsiteY92-9316" fmla="*/ 4088497 h 6858000"/>
              <a:gd name="connsiteX93-9317" fmla="*/ 5883705 w 6128435"/>
              <a:gd name="connsiteY93-9318" fmla="*/ 4101899 h 6858000"/>
              <a:gd name="connsiteX94-9319" fmla="*/ 5885314 w 6128435"/>
              <a:gd name="connsiteY94-9320" fmla="*/ 4108387 h 6858000"/>
              <a:gd name="connsiteX95-9321" fmla="*/ 5894095 w 6128435"/>
              <a:gd name="connsiteY95-9322" fmla="*/ 4128857 h 6858000"/>
              <a:gd name="connsiteX96-9323" fmla="*/ 5898339 w 6128435"/>
              <a:gd name="connsiteY96-9324" fmla="*/ 4140800 h 6858000"/>
              <a:gd name="connsiteX97-9325" fmla="*/ 5899734 w 6128435"/>
              <a:gd name="connsiteY97-9326" fmla="*/ 4145632 h 6858000"/>
              <a:gd name="connsiteX98-9327" fmla="*/ 5897098 w 6128435"/>
              <a:gd name="connsiteY98-9328" fmla="*/ 4157819 h 6858000"/>
              <a:gd name="connsiteX99-9329" fmla="*/ 5903513 w 6128435"/>
              <a:gd name="connsiteY99-9330" fmla="*/ 4187661 h 6858000"/>
              <a:gd name="connsiteX100-9331" fmla="*/ 5917114 w 6128435"/>
              <a:gd name="connsiteY100-9332" fmla="*/ 4213096 h 6858000"/>
              <a:gd name="connsiteX101-9333" fmla="*/ 5921153 w 6128435"/>
              <a:gd name="connsiteY101-9334" fmla="*/ 4236222 h 6858000"/>
              <a:gd name="connsiteX102-9335" fmla="*/ 5924233 w 6128435"/>
              <a:gd name="connsiteY102-9336" fmla="*/ 4242060 h 6858000"/>
              <a:gd name="connsiteX103-9337" fmla="*/ 5928910 w 6128435"/>
              <a:gd name="connsiteY103-9338" fmla="*/ 4300973 h 6858000"/>
              <a:gd name="connsiteX104-9339" fmla="*/ 5939320 w 6128435"/>
              <a:gd name="connsiteY104-9340" fmla="*/ 4340435 h 6858000"/>
              <a:gd name="connsiteX105-9341" fmla="*/ 5946705 w 6128435"/>
              <a:gd name="connsiteY105-9342" fmla="*/ 4428051 h 6858000"/>
              <a:gd name="connsiteX106-9343" fmla="*/ 5949261 w 6128435"/>
              <a:gd name="connsiteY106-9344" fmla="*/ 4449185 h 6858000"/>
              <a:gd name="connsiteX107-9345" fmla="*/ 5957504 w 6128435"/>
              <a:gd name="connsiteY107-9346" fmla="*/ 4465911 h 6858000"/>
              <a:gd name="connsiteX108-9347" fmla="*/ 5964689 w 6128435"/>
              <a:gd name="connsiteY108-9348" fmla="*/ 4468532 h 6858000"/>
              <a:gd name="connsiteX109-9349" fmla="*/ 5967062 w 6128435"/>
              <a:gd name="connsiteY109-9350" fmla="*/ 4479923 h 6858000"/>
              <a:gd name="connsiteX110-9351" fmla="*/ 5968960 w 6128435"/>
              <a:gd name="connsiteY110-9352" fmla="*/ 4482655 h 6858000"/>
              <a:gd name="connsiteX111-9353" fmla="*/ 5978567 w 6128435"/>
              <a:gd name="connsiteY111-9354" fmla="*/ 4498605 h 6858000"/>
              <a:gd name="connsiteX112-9355" fmla="*/ 5980106 w 6128435"/>
              <a:gd name="connsiteY112-9356" fmla="*/ 4585087 h 6858000"/>
              <a:gd name="connsiteX113-9357" fmla="*/ 5998138 w 6128435"/>
              <a:gd name="connsiteY113-9358" fmla="*/ 4697518 h 6858000"/>
              <a:gd name="connsiteX114-9359" fmla="*/ 6013516 w 6128435"/>
              <a:gd name="connsiteY114-9360" fmla="*/ 4786619 h 6858000"/>
              <a:gd name="connsiteX115-9361" fmla="*/ 6025404 w 6128435"/>
              <a:gd name="connsiteY115-9362" fmla="*/ 4858148 h 6858000"/>
              <a:gd name="connsiteX116-9363" fmla="*/ 6007749 w 6128435"/>
              <a:gd name="connsiteY116-9364" fmla="*/ 4964715 h 6858000"/>
              <a:gd name="connsiteX117-9365" fmla="*/ 6005269 w 6128435"/>
              <a:gd name="connsiteY117-9366" fmla="*/ 5150567 h 6858000"/>
              <a:gd name="connsiteX118-9367" fmla="*/ 6001127 w 6128435"/>
              <a:gd name="connsiteY118-9368" fmla="*/ 5164609 h 6858000"/>
              <a:gd name="connsiteX119-9369" fmla="*/ 5996647 w 6128435"/>
              <a:gd name="connsiteY119-9370" fmla="*/ 5185640 h 6858000"/>
              <a:gd name="connsiteX120-9371" fmla="*/ 5998514 w 6128435"/>
              <a:gd name="connsiteY120-9372" fmla="*/ 5189673 h 6858000"/>
              <a:gd name="connsiteX121-9373" fmla="*/ 5995970 w 6128435"/>
              <a:gd name="connsiteY121-9374" fmla="*/ 5221547 h 6858000"/>
              <a:gd name="connsiteX122-9375" fmla="*/ 5997218 w 6128435"/>
              <a:gd name="connsiteY122-9376" fmla="*/ 5222031 h 6858000"/>
              <a:gd name="connsiteX123-9377" fmla="*/ 6002116 w 6128435"/>
              <a:gd name="connsiteY123-9378" fmla="*/ 5231223 h 6858000"/>
              <a:gd name="connsiteX124-9379" fmla="*/ 6008541 w 6128435"/>
              <a:gd name="connsiteY124-9380" fmla="*/ 5248680 h 6858000"/>
              <a:gd name="connsiteX125-9381" fmla="*/ 6039260 w 6128435"/>
              <a:gd name="connsiteY125-9382" fmla="*/ 5289518 h 6858000"/>
              <a:gd name="connsiteX126-9383" fmla="*/ 6036748 w 6128435"/>
              <a:gd name="connsiteY126-9384" fmla="*/ 5322752 h 6858000"/>
              <a:gd name="connsiteX127-9385" fmla="*/ 6036943 w 6128435"/>
              <a:gd name="connsiteY127-9386" fmla="*/ 5329480 h 6858000"/>
              <a:gd name="connsiteX128-9387" fmla="*/ 6037236 w 6128435"/>
              <a:gd name="connsiteY128-9388" fmla="*/ 5329634 h 6858000"/>
              <a:gd name="connsiteX129-9389" fmla="*/ 6038019 w 6128435"/>
              <a:gd name="connsiteY129-9390" fmla="*/ 5336764 h 6858000"/>
              <a:gd name="connsiteX130-9391" fmla="*/ 6037298 w 6128435"/>
              <a:gd name="connsiteY130-9392" fmla="*/ 5341753 h 6858000"/>
              <a:gd name="connsiteX131-9393" fmla="*/ 6037677 w 6128435"/>
              <a:gd name="connsiteY131-9394" fmla="*/ 5354807 h 6858000"/>
              <a:gd name="connsiteX132-9395" fmla="*/ 6039728 w 6128435"/>
              <a:gd name="connsiteY132-9396" fmla="*/ 5359416 h 6858000"/>
              <a:gd name="connsiteX133-9397" fmla="*/ 6043311 w 6128435"/>
              <a:gd name="connsiteY133-9398" fmla="*/ 5361407 h 6858000"/>
              <a:gd name="connsiteX134-9399" fmla="*/ 6042954 w 6128435"/>
              <a:gd name="connsiteY134-9400" fmla="*/ 5362576 h 6858000"/>
              <a:gd name="connsiteX135-9401" fmla="*/ 6053435 w 6128435"/>
              <a:gd name="connsiteY135-9402" fmla="*/ 5387547 h 6858000"/>
              <a:gd name="connsiteX136-9403" fmla="*/ 6065933 w 6128435"/>
              <a:gd name="connsiteY136-9404" fmla="*/ 5443002 h 6858000"/>
              <a:gd name="connsiteX137-9405" fmla="*/ 6068640 w 6128435"/>
              <a:gd name="connsiteY137-9406" fmla="*/ 5474503 h 6858000"/>
              <a:gd name="connsiteX138-9407" fmla="*/ 6080922 w 6128435"/>
              <a:gd name="connsiteY138-9408" fmla="*/ 5561070 h 6858000"/>
              <a:gd name="connsiteX139-9409" fmla="*/ 6096949 w 6128435"/>
              <a:gd name="connsiteY139-9410" fmla="*/ 5648179 h 6858000"/>
              <a:gd name="connsiteX140-9411" fmla="*/ 6125703 w 6128435"/>
              <a:gd name="connsiteY140-9412" fmla="*/ 5692894 h 6858000"/>
              <a:gd name="connsiteX141-9413" fmla="*/ 6126670 w 6128435"/>
              <a:gd name="connsiteY141-9414" fmla="*/ 5697882 h 6858000"/>
              <a:gd name="connsiteX142-9415" fmla="*/ 6124061 w 6128435"/>
              <a:gd name="connsiteY142-9416" fmla="*/ 5710294 h 6858000"/>
              <a:gd name="connsiteX143-9417" fmla="*/ 6122213 w 6128435"/>
              <a:gd name="connsiteY143-9418" fmla="*/ 5714762 h 6858000"/>
              <a:gd name="connsiteX144-9419" fmla="*/ 6121353 w 6128435"/>
              <a:gd name="connsiteY144-9420" fmla="*/ 5721725 h 6858000"/>
              <a:gd name="connsiteX145-9421" fmla="*/ 6121607 w 6128435"/>
              <a:gd name="connsiteY145-9422" fmla="*/ 5721959 h 6858000"/>
              <a:gd name="connsiteX146-9423" fmla="*/ 6120262 w 6128435"/>
              <a:gd name="connsiteY146-9424" fmla="*/ 5728358 h 6858000"/>
              <a:gd name="connsiteX147-9425" fmla="*/ 6110194 w 6128435"/>
              <a:gd name="connsiteY147-9426" fmla="*/ 5758853 h 6858000"/>
              <a:gd name="connsiteX148-9427" fmla="*/ 6127519 w 6128435"/>
              <a:gd name="connsiteY148-9428" fmla="*/ 5865775 h 6858000"/>
              <a:gd name="connsiteX149-9429" fmla="*/ 6128435 w 6128435"/>
              <a:gd name="connsiteY149-9430" fmla="*/ 5870164 h 6858000"/>
              <a:gd name="connsiteX150-9431" fmla="*/ 6119217 w 6128435"/>
              <a:gd name="connsiteY150-9432" fmla="*/ 5888542 h 6858000"/>
              <a:gd name="connsiteX151-9433" fmla="*/ 6115966 w 6128435"/>
              <a:gd name="connsiteY151-9434" fmla="*/ 5898387 h 6858000"/>
              <a:gd name="connsiteX152-9435" fmla="*/ 6111924 w 6128435"/>
              <a:gd name="connsiteY152-9436" fmla="*/ 5900444 h 6858000"/>
              <a:gd name="connsiteX153-9437" fmla="*/ 6108716 w 6128435"/>
              <a:gd name="connsiteY153-9438" fmla="*/ 5915345 h 6858000"/>
              <a:gd name="connsiteX154-9439" fmla="*/ 6109524 w 6128435"/>
              <a:gd name="connsiteY154-9440" fmla="*/ 5917328 h 6858000"/>
              <a:gd name="connsiteX155-9441" fmla="*/ 6102493 w 6128435"/>
              <a:gd name="connsiteY155-9442" fmla="*/ 5928602 h 6858000"/>
              <a:gd name="connsiteX156-9443" fmla="*/ 6056863 w 6128435"/>
              <a:gd name="connsiteY156-9444" fmla="*/ 6000643 h 6858000"/>
              <a:gd name="connsiteX157-9445" fmla="*/ 6045436 w 6128435"/>
              <a:gd name="connsiteY157-9446" fmla="*/ 6124480 h 6858000"/>
              <a:gd name="connsiteX158-9447" fmla="*/ 6030489 w 6128435"/>
              <a:gd name="connsiteY158-9448" fmla="*/ 6317666 h 6858000"/>
              <a:gd name="connsiteX159-9449" fmla="*/ 6007492 w 6128435"/>
              <a:gd name="connsiteY159-9450" fmla="*/ 6440818 h 6858000"/>
              <a:gd name="connsiteX160-9451" fmla="*/ 6009467 w 6128435"/>
              <a:gd name="connsiteY160-9452" fmla="*/ 6487076 h 6858000"/>
              <a:gd name="connsiteX161-9453" fmla="*/ 5995064 w 6128435"/>
              <a:gd name="connsiteY161-9454" fmla="*/ 6540791 h 6858000"/>
              <a:gd name="connsiteX162-9455" fmla="*/ 5996309 w 6128435"/>
              <a:gd name="connsiteY162-9456" fmla="*/ 6543961 h 6858000"/>
              <a:gd name="connsiteX163-9457" fmla="*/ 5996048 w 6128435"/>
              <a:gd name="connsiteY163-9458" fmla="*/ 6555444 h 6858000"/>
              <a:gd name="connsiteX164-9459" fmla="*/ 6002524 w 6128435"/>
              <a:gd name="connsiteY164-9460" fmla="*/ 6560188 h 6858000"/>
              <a:gd name="connsiteX165-9461" fmla="*/ 6006823 w 6128435"/>
              <a:gd name="connsiteY165-9462" fmla="*/ 6578546 h 6858000"/>
              <a:gd name="connsiteX166-9463" fmla="*/ 6004510 w 6128435"/>
              <a:gd name="connsiteY166-9464" fmla="*/ 6599256 h 6858000"/>
              <a:gd name="connsiteX167-9465" fmla="*/ 5986207 w 6128435"/>
              <a:gd name="connsiteY167-9466" fmla="*/ 6695855 h 6858000"/>
              <a:gd name="connsiteX168-9467" fmla="*/ 5979428 w 6128435"/>
              <a:gd name="connsiteY168-9468" fmla="*/ 6754678 h 6858000"/>
              <a:gd name="connsiteX169-9469" fmla="*/ 5983398 w 6128435"/>
              <a:gd name="connsiteY169-9470" fmla="*/ 6778641 h 6858000"/>
              <a:gd name="connsiteX170-9471" fmla="*/ 5984543 w 6128435"/>
              <a:gd name="connsiteY170-9472" fmla="*/ 6811016 h 6858000"/>
              <a:gd name="connsiteX171-9473" fmla="*/ 5981802 w 6128435"/>
              <a:gd name="connsiteY171-9474" fmla="*/ 6838578 h 6858000"/>
              <a:gd name="connsiteX172-9475" fmla="*/ 5979671 w 6128435"/>
              <a:gd name="connsiteY172-9476" fmla="*/ 6858000 h 6858000"/>
              <a:gd name="connsiteX173-9477" fmla="*/ 0 w 6128435"/>
              <a:gd name="connsiteY173-9478" fmla="*/ 6858000 h 6858000"/>
              <a:gd name="connsiteX174-9479" fmla="*/ 0 w 6128435"/>
              <a:gd name="connsiteY174-9480" fmla="*/ 0 h 6858000"/>
              <a:gd name="connsiteX0-9481" fmla="*/ 0 w 6128435"/>
              <a:gd name="connsiteY0-9482" fmla="*/ 0 h 6858000"/>
              <a:gd name="connsiteX1-9483" fmla="*/ 4965888 w 6128435"/>
              <a:gd name="connsiteY1-9484" fmla="*/ 0 h 6858000"/>
              <a:gd name="connsiteX2-9485" fmla="*/ 4967767 w 6128435"/>
              <a:gd name="connsiteY2-9486" fmla="*/ 7930 h 6858000"/>
              <a:gd name="connsiteX3-9487" fmla="*/ 4979444 w 6128435"/>
              <a:gd name="connsiteY3-9488" fmla="*/ 43921 h 6858000"/>
              <a:gd name="connsiteX4-9489" fmla="*/ 5021173 w 6128435"/>
              <a:gd name="connsiteY4-9490" fmla="*/ 123738 h 6858000"/>
              <a:gd name="connsiteX5-9491" fmla="*/ 5075458 w 6128435"/>
              <a:gd name="connsiteY5-9492" fmla="*/ 264355 h 6858000"/>
              <a:gd name="connsiteX6-9493" fmla="*/ 5081175 w 6128435"/>
              <a:gd name="connsiteY6-9494" fmla="*/ 277448 h 6858000"/>
              <a:gd name="connsiteX7-9495" fmla="*/ 5097011 w 6128435"/>
              <a:gd name="connsiteY7-9496" fmla="*/ 355616 h 6858000"/>
              <a:gd name="connsiteX8-9497" fmla="*/ 5130982 w 6128435"/>
              <a:gd name="connsiteY8-9498" fmla="*/ 412030 h 6858000"/>
              <a:gd name="connsiteX9-9499" fmla="*/ 5153000 w 6128435"/>
              <a:gd name="connsiteY9-9500" fmla="*/ 507134 h 6858000"/>
              <a:gd name="connsiteX10-9501" fmla="*/ 5171282 w 6128435"/>
              <a:gd name="connsiteY10-9502" fmla="*/ 602071 h 6858000"/>
              <a:gd name="connsiteX11-9503" fmla="*/ 5176196 w 6128435"/>
              <a:gd name="connsiteY11-9504" fmla="*/ 636822 h 6858000"/>
              <a:gd name="connsiteX12-9505" fmla="*/ 5201957 w 6128435"/>
              <a:gd name="connsiteY12-9506" fmla="*/ 736835 h 6858000"/>
              <a:gd name="connsiteX13-9507" fmla="*/ 5185452 w 6128435"/>
              <a:gd name="connsiteY13-9508" fmla="*/ 745392 h 6858000"/>
              <a:gd name="connsiteX14-9509" fmla="*/ 5189051 w 6128435"/>
              <a:gd name="connsiteY14-9510" fmla="*/ 782518 h 6858000"/>
              <a:gd name="connsiteX15-9511" fmla="*/ 5210428 w 6128435"/>
              <a:gd name="connsiteY15-9512" fmla="*/ 815772 h 6858000"/>
              <a:gd name="connsiteX16-9513" fmla="*/ 5221088 w 6128435"/>
              <a:gd name="connsiteY16-9514" fmla="*/ 860193 h 6858000"/>
              <a:gd name="connsiteX17-9515" fmla="*/ 5227653 w 6128435"/>
              <a:gd name="connsiteY17-9516" fmla="*/ 886709 h 6858000"/>
              <a:gd name="connsiteX18-9517" fmla="*/ 5230806 w 6128435"/>
              <a:gd name="connsiteY18-9518" fmla="*/ 961354 h 6858000"/>
              <a:gd name="connsiteX19-9519" fmla="*/ 5201018 w 6128435"/>
              <a:gd name="connsiteY19-9520" fmla="*/ 1095027 h 6858000"/>
              <a:gd name="connsiteX20-9521" fmla="*/ 5202153 w 6128435"/>
              <a:gd name="connsiteY20-9522" fmla="*/ 1133224 h 6858000"/>
              <a:gd name="connsiteX21-9523" fmla="*/ 5207370 w 6128435"/>
              <a:gd name="connsiteY21-9524" fmla="*/ 1138097 h 6858000"/>
              <a:gd name="connsiteX22-9525" fmla="*/ 5189234 w 6128435"/>
              <a:gd name="connsiteY22-9526" fmla="*/ 1193495 h 6858000"/>
              <a:gd name="connsiteX23-9527" fmla="*/ 5202769 w 6128435"/>
              <a:gd name="connsiteY23-9528" fmla="*/ 1269450 h 6858000"/>
              <a:gd name="connsiteX24-9529" fmla="*/ 5225968 w 6128435"/>
              <a:gd name="connsiteY24-9530" fmla="*/ 1357994 h 6858000"/>
              <a:gd name="connsiteX25-9531" fmla="*/ 5233819 w 6128435"/>
              <a:gd name="connsiteY25-9532" fmla="*/ 1380922 h 6858000"/>
              <a:gd name="connsiteX26-9533" fmla="*/ 5237226 w 6128435"/>
              <a:gd name="connsiteY26-9534" fmla="*/ 1441327 h 6858000"/>
              <a:gd name="connsiteX27-9535" fmla="*/ 5244434 w 6128435"/>
              <a:gd name="connsiteY27-9536" fmla="*/ 1580810 h 6858000"/>
              <a:gd name="connsiteX28-9537" fmla="*/ 5251453 w 6128435"/>
              <a:gd name="connsiteY28-9538" fmla="*/ 1583934 h 6858000"/>
              <a:gd name="connsiteX29-9539" fmla="*/ 5253136 w 6128435"/>
              <a:gd name="connsiteY29-9540" fmla="*/ 1595457 h 6858000"/>
              <a:gd name="connsiteX30-9541" fmla="*/ 5254863 w 6128435"/>
              <a:gd name="connsiteY30-9542" fmla="*/ 1598311 h 6858000"/>
              <a:gd name="connsiteX31-9543" fmla="*/ 5263491 w 6128435"/>
              <a:gd name="connsiteY31-9544" fmla="*/ 1642938 h 6858000"/>
              <a:gd name="connsiteX32-9545" fmla="*/ 5261314 w 6128435"/>
              <a:gd name="connsiteY32-9546" fmla="*/ 1689177 h 6858000"/>
              <a:gd name="connsiteX33-9547" fmla="*/ 5259788 w 6128435"/>
              <a:gd name="connsiteY33-9548" fmla="*/ 1768516 h 6858000"/>
              <a:gd name="connsiteX34-9549" fmla="*/ 5272526 w 6128435"/>
              <a:gd name="connsiteY34-9550" fmla="*/ 1936940 h 6858000"/>
              <a:gd name="connsiteX35-9551" fmla="*/ 5252592 w 6128435"/>
              <a:gd name="connsiteY35-9552" fmla="*/ 2092210 h 6858000"/>
              <a:gd name="connsiteX36-9553" fmla="*/ 5264303 w 6128435"/>
              <a:gd name="connsiteY36-9554" fmla="*/ 2225157 h 6858000"/>
              <a:gd name="connsiteX37-9555" fmla="*/ 5254949 w 6128435"/>
              <a:gd name="connsiteY37-9556" fmla="*/ 2236160 h 6858000"/>
              <a:gd name="connsiteX38-9557" fmla="*/ 5250104 w 6128435"/>
              <a:gd name="connsiteY38-9558" fmla="*/ 2249166 h 6858000"/>
              <a:gd name="connsiteX39-9559" fmla="*/ 5251214 w 6128435"/>
              <a:gd name="connsiteY39-9560" fmla="*/ 2250944 h 6858000"/>
              <a:gd name="connsiteX40-9561" fmla="*/ 5250644 w 6128435"/>
              <a:gd name="connsiteY40-9562" fmla="*/ 2266619 h 6858000"/>
              <a:gd name="connsiteX41-9563" fmla="*/ 5247111 w 6128435"/>
              <a:gd name="connsiteY41-9564" fmla="*/ 2269679 h 6858000"/>
              <a:gd name="connsiteX42-9565" fmla="*/ 5245653 w 6128435"/>
              <a:gd name="connsiteY42-9566" fmla="*/ 2280317 h 6858000"/>
              <a:gd name="connsiteX43-9567" fmla="*/ 5239901 w 6128435"/>
              <a:gd name="connsiteY43-9568" fmla="*/ 2300961 h 6858000"/>
              <a:gd name="connsiteX44-9569" fmla="*/ 5271650 w 6128435"/>
              <a:gd name="connsiteY44-9570" fmla="*/ 2440467 h 6858000"/>
              <a:gd name="connsiteX45-9571" fmla="*/ 5204120 w 6128435"/>
              <a:gd name="connsiteY45-9572" fmla="*/ 2435967 h 6858000"/>
              <a:gd name="connsiteX46-9573" fmla="*/ 5148653 w 6128435"/>
              <a:gd name="connsiteY46-9574" fmla="*/ 2460132 h 6858000"/>
              <a:gd name="connsiteX47-9575" fmla="*/ 5192511 w 6128435"/>
              <a:gd name="connsiteY47-9576" fmla="*/ 2549199 h 6858000"/>
              <a:gd name="connsiteX48-9577" fmla="*/ 5307538 w 6128435"/>
              <a:gd name="connsiteY48-9578" fmla="*/ 2514685 h 6858000"/>
              <a:gd name="connsiteX49-9579" fmla="*/ 5337604 w 6128435"/>
              <a:gd name="connsiteY49-9580" fmla="*/ 2597632 h 6858000"/>
              <a:gd name="connsiteX50-9581" fmla="*/ 5407503 w 6128435"/>
              <a:gd name="connsiteY50-9582" fmla="*/ 2786290 h 6858000"/>
              <a:gd name="connsiteX51-9583" fmla="*/ 5407356 w 6128435"/>
              <a:gd name="connsiteY51-9584" fmla="*/ 2787545 h 6858000"/>
              <a:gd name="connsiteX52-9585" fmla="*/ 5411130 w 6128435"/>
              <a:gd name="connsiteY52-9586" fmla="*/ 2788640 h 6858000"/>
              <a:gd name="connsiteX53-9587" fmla="*/ 5416439 w 6128435"/>
              <a:gd name="connsiteY53-9588" fmla="*/ 2805666 h 6858000"/>
              <a:gd name="connsiteX54-9589" fmla="*/ 5416589 w 6128435"/>
              <a:gd name="connsiteY54-9590" fmla="*/ 2810822 h 6858000"/>
              <a:gd name="connsiteX55-9591" fmla="*/ 5418542 w 6128435"/>
              <a:gd name="connsiteY55-9592" fmla="*/ 2817745 h 6858000"/>
              <a:gd name="connsiteX56-9593" fmla="*/ 5418847 w 6128435"/>
              <a:gd name="connsiteY56-9594" fmla="*/ 2817825 h 6858000"/>
              <a:gd name="connsiteX57-9595" fmla="*/ 5423364 w 6128435"/>
              <a:gd name="connsiteY57-9596" fmla="*/ 2858292 h 6858000"/>
              <a:gd name="connsiteX58-9597" fmla="*/ 5479298 w 6128435"/>
              <a:gd name="connsiteY58-9598" fmla="*/ 2947791 h 6858000"/>
              <a:gd name="connsiteX59-9599" fmla="*/ 5481770 w 6128435"/>
              <a:gd name="connsiteY59-9600" fmla="*/ 2951352 h 6858000"/>
              <a:gd name="connsiteX60-9601" fmla="*/ 5481013 w 6128435"/>
              <a:gd name="connsiteY60-9602" fmla="*/ 2973461 h 6858000"/>
              <a:gd name="connsiteX61-9603" fmla="*/ 5482045 w 6128435"/>
              <a:gd name="connsiteY61-9604" fmla="*/ 2984371 h 6858000"/>
              <a:gd name="connsiteX62-9605" fmla="*/ 5479405 w 6128435"/>
              <a:gd name="connsiteY62-9606" fmla="*/ 2988507 h 6858000"/>
              <a:gd name="connsiteX63-9607" fmla="*/ 5482415 w 6128435"/>
              <a:gd name="connsiteY63-9608" fmla="*/ 3004079 h 6858000"/>
              <a:gd name="connsiteX64-9609" fmla="*/ 5483865 w 6128435"/>
              <a:gd name="connsiteY64-9610" fmla="*/ 3005467 h 6858000"/>
              <a:gd name="connsiteX65-9611" fmla="*/ 5482236 w 6128435"/>
              <a:gd name="connsiteY65-9612" fmla="*/ 3019791 h 6858000"/>
              <a:gd name="connsiteX66-9613" fmla="*/ 5475895 w 6128435"/>
              <a:gd name="connsiteY66-9614" fmla="*/ 3033578 h 6858000"/>
              <a:gd name="connsiteX67-9615" fmla="*/ 5477595 w 6128435"/>
              <a:gd name="connsiteY67-9616" fmla="*/ 3250534 h 6858000"/>
              <a:gd name="connsiteX68-9617" fmla="*/ 5532836 w 6128435"/>
              <a:gd name="connsiteY68-9618" fmla="*/ 3353840 h 6858000"/>
              <a:gd name="connsiteX69-9619" fmla="*/ 5561229 w 6128435"/>
              <a:gd name="connsiteY69-9620" fmla="*/ 3395784 h 6858000"/>
              <a:gd name="connsiteX70-9621" fmla="*/ 5589758 w 6128435"/>
              <a:gd name="connsiteY70-9622" fmla="*/ 3506453 h 6858000"/>
              <a:gd name="connsiteX71-9623" fmla="*/ 5596144 w 6128435"/>
              <a:gd name="connsiteY71-9624" fmla="*/ 3534624 h 6858000"/>
              <a:gd name="connsiteX72-9625" fmla="*/ 5597750 w 6128435"/>
              <a:gd name="connsiteY72-9626" fmla="*/ 3534129 h 6858000"/>
              <a:gd name="connsiteX73-9627" fmla="*/ 5599700 w 6128435"/>
              <a:gd name="connsiteY73-9628" fmla="*/ 3547221 h 6858000"/>
              <a:gd name="connsiteX74-9629" fmla="*/ 5615031 w 6128435"/>
              <a:gd name="connsiteY74-9630" fmla="*/ 3557482 h 6858000"/>
              <a:gd name="connsiteX75-9631" fmla="*/ 5618377 w 6128435"/>
              <a:gd name="connsiteY75-9632" fmla="*/ 3588431 h 6858000"/>
              <a:gd name="connsiteX76-9633" fmla="*/ 5612155 w 6128435"/>
              <a:gd name="connsiteY76-9634" fmla="*/ 3589869 h 6858000"/>
              <a:gd name="connsiteX77-9635" fmla="*/ 5620843 w 6128435"/>
              <a:gd name="connsiteY77-9636" fmla="*/ 3606745 h 6858000"/>
              <a:gd name="connsiteX78-9637" fmla="*/ 5655472 w 6128435"/>
              <a:gd name="connsiteY78-9638" fmla="*/ 3678877 h 6858000"/>
              <a:gd name="connsiteX79-9639" fmla="*/ 5680448 w 6128435"/>
              <a:gd name="connsiteY79-9640" fmla="*/ 3717760 h 6858000"/>
              <a:gd name="connsiteX80-9641" fmla="*/ 5683015 w 6128435"/>
              <a:gd name="connsiteY80-9642" fmla="*/ 3762025 h 6858000"/>
              <a:gd name="connsiteX81-9643" fmla="*/ 5696643 w 6128435"/>
              <a:gd name="connsiteY81-9644" fmla="*/ 3773888 h 6858000"/>
              <a:gd name="connsiteX82-9645" fmla="*/ 5699203 w 6128435"/>
              <a:gd name="connsiteY82-9646" fmla="*/ 3775823 h 6858000"/>
              <a:gd name="connsiteX83-9647" fmla="*/ 5704824 w 6128435"/>
              <a:gd name="connsiteY83-9648" fmla="*/ 3785966 h 6858000"/>
              <a:gd name="connsiteX84-9649" fmla="*/ 5712204 w 6128435"/>
              <a:gd name="connsiteY84-9650" fmla="*/ 3785830 h 6858000"/>
              <a:gd name="connsiteX85-9651" fmla="*/ 5724816 w 6128435"/>
              <a:gd name="connsiteY85-9652" fmla="*/ 3798949 h 6858000"/>
              <a:gd name="connsiteX86-9653" fmla="*/ 5733539 w 6128435"/>
              <a:gd name="connsiteY86-9654" fmla="*/ 3818457 h 6858000"/>
              <a:gd name="connsiteX87-9655" fmla="*/ 5768491 w 6128435"/>
              <a:gd name="connsiteY87-9656" fmla="*/ 3914399 h 6858000"/>
              <a:gd name="connsiteX88-9657" fmla="*/ 5793123 w 6128435"/>
              <a:gd name="connsiteY88-9658" fmla="*/ 3969952 h 6858000"/>
              <a:gd name="connsiteX89-9659" fmla="*/ 5808321 w 6128435"/>
              <a:gd name="connsiteY89-9660" fmla="*/ 3988153 h 6858000"/>
              <a:gd name="connsiteX90-9661" fmla="*/ 5825621 w 6128435"/>
              <a:gd name="connsiteY90-9662" fmla="*/ 4015525 h 6858000"/>
              <a:gd name="connsiteX91-9663" fmla="*/ 5860672 w 6128435"/>
              <a:gd name="connsiteY91-9664" fmla="*/ 4061579 h 6858000"/>
              <a:gd name="connsiteX92-9665" fmla="*/ 5872173 w 6128435"/>
              <a:gd name="connsiteY92-9666" fmla="*/ 4088497 h 6858000"/>
              <a:gd name="connsiteX93-9667" fmla="*/ 5883705 w 6128435"/>
              <a:gd name="connsiteY93-9668" fmla="*/ 4101899 h 6858000"/>
              <a:gd name="connsiteX94-9669" fmla="*/ 5885314 w 6128435"/>
              <a:gd name="connsiteY94-9670" fmla="*/ 4108387 h 6858000"/>
              <a:gd name="connsiteX95-9671" fmla="*/ 5894095 w 6128435"/>
              <a:gd name="connsiteY95-9672" fmla="*/ 4128857 h 6858000"/>
              <a:gd name="connsiteX96-9673" fmla="*/ 5898339 w 6128435"/>
              <a:gd name="connsiteY96-9674" fmla="*/ 4140800 h 6858000"/>
              <a:gd name="connsiteX97-9675" fmla="*/ 5899734 w 6128435"/>
              <a:gd name="connsiteY97-9676" fmla="*/ 4145632 h 6858000"/>
              <a:gd name="connsiteX98-9677" fmla="*/ 5897098 w 6128435"/>
              <a:gd name="connsiteY98-9678" fmla="*/ 4157819 h 6858000"/>
              <a:gd name="connsiteX99-9679" fmla="*/ 5903513 w 6128435"/>
              <a:gd name="connsiteY99-9680" fmla="*/ 4187661 h 6858000"/>
              <a:gd name="connsiteX100-9681" fmla="*/ 5917114 w 6128435"/>
              <a:gd name="connsiteY100-9682" fmla="*/ 4213096 h 6858000"/>
              <a:gd name="connsiteX101-9683" fmla="*/ 5921153 w 6128435"/>
              <a:gd name="connsiteY101-9684" fmla="*/ 4236222 h 6858000"/>
              <a:gd name="connsiteX102-9685" fmla="*/ 5924233 w 6128435"/>
              <a:gd name="connsiteY102-9686" fmla="*/ 4242060 h 6858000"/>
              <a:gd name="connsiteX103-9687" fmla="*/ 5928910 w 6128435"/>
              <a:gd name="connsiteY103-9688" fmla="*/ 4300973 h 6858000"/>
              <a:gd name="connsiteX104-9689" fmla="*/ 5939320 w 6128435"/>
              <a:gd name="connsiteY104-9690" fmla="*/ 4340435 h 6858000"/>
              <a:gd name="connsiteX105-9691" fmla="*/ 5946705 w 6128435"/>
              <a:gd name="connsiteY105-9692" fmla="*/ 4428051 h 6858000"/>
              <a:gd name="connsiteX106-9693" fmla="*/ 5949261 w 6128435"/>
              <a:gd name="connsiteY106-9694" fmla="*/ 4449185 h 6858000"/>
              <a:gd name="connsiteX107-9695" fmla="*/ 5957504 w 6128435"/>
              <a:gd name="connsiteY107-9696" fmla="*/ 4465911 h 6858000"/>
              <a:gd name="connsiteX108-9697" fmla="*/ 5964689 w 6128435"/>
              <a:gd name="connsiteY108-9698" fmla="*/ 4468532 h 6858000"/>
              <a:gd name="connsiteX109-9699" fmla="*/ 5967062 w 6128435"/>
              <a:gd name="connsiteY109-9700" fmla="*/ 4479923 h 6858000"/>
              <a:gd name="connsiteX110-9701" fmla="*/ 5968960 w 6128435"/>
              <a:gd name="connsiteY110-9702" fmla="*/ 4482655 h 6858000"/>
              <a:gd name="connsiteX111-9703" fmla="*/ 5978567 w 6128435"/>
              <a:gd name="connsiteY111-9704" fmla="*/ 4498605 h 6858000"/>
              <a:gd name="connsiteX112-9705" fmla="*/ 5980106 w 6128435"/>
              <a:gd name="connsiteY112-9706" fmla="*/ 4585087 h 6858000"/>
              <a:gd name="connsiteX113-9707" fmla="*/ 5998138 w 6128435"/>
              <a:gd name="connsiteY113-9708" fmla="*/ 4697518 h 6858000"/>
              <a:gd name="connsiteX114-9709" fmla="*/ 6013516 w 6128435"/>
              <a:gd name="connsiteY114-9710" fmla="*/ 4786619 h 6858000"/>
              <a:gd name="connsiteX115-9711" fmla="*/ 6025404 w 6128435"/>
              <a:gd name="connsiteY115-9712" fmla="*/ 4858148 h 6858000"/>
              <a:gd name="connsiteX116-9713" fmla="*/ 6007749 w 6128435"/>
              <a:gd name="connsiteY116-9714" fmla="*/ 4964715 h 6858000"/>
              <a:gd name="connsiteX117-9715" fmla="*/ 6005269 w 6128435"/>
              <a:gd name="connsiteY117-9716" fmla="*/ 5150567 h 6858000"/>
              <a:gd name="connsiteX118-9717" fmla="*/ 6001127 w 6128435"/>
              <a:gd name="connsiteY118-9718" fmla="*/ 5164609 h 6858000"/>
              <a:gd name="connsiteX119-9719" fmla="*/ 5996647 w 6128435"/>
              <a:gd name="connsiteY119-9720" fmla="*/ 5185640 h 6858000"/>
              <a:gd name="connsiteX120-9721" fmla="*/ 5998514 w 6128435"/>
              <a:gd name="connsiteY120-9722" fmla="*/ 5189673 h 6858000"/>
              <a:gd name="connsiteX121-9723" fmla="*/ 5995970 w 6128435"/>
              <a:gd name="connsiteY121-9724" fmla="*/ 5221547 h 6858000"/>
              <a:gd name="connsiteX122-9725" fmla="*/ 5997218 w 6128435"/>
              <a:gd name="connsiteY122-9726" fmla="*/ 5222031 h 6858000"/>
              <a:gd name="connsiteX123-9727" fmla="*/ 6002116 w 6128435"/>
              <a:gd name="connsiteY123-9728" fmla="*/ 5231223 h 6858000"/>
              <a:gd name="connsiteX124-9729" fmla="*/ 6008541 w 6128435"/>
              <a:gd name="connsiteY124-9730" fmla="*/ 5248680 h 6858000"/>
              <a:gd name="connsiteX125-9731" fmla="*/ 6039260 w 6128435"/>
              <a:gd name="connsiteY125-9732" fmla="*/ 5289518 h 6858000"/>
              <a:gd name="connsiteX126-9733" fmla="*/ 6036748 w 6128435"/>
              <a:gd name="connsiteY126-9734" fmla="*/ 5322752 h 6858000"/>
              <a:gd name="connsiteX127-9735" fmla="*/ 6036943 w 6128435"/>
              <a:gd name="connsiteY127-9736" fmla="*/ 5329480 h 6858000"/>
              <a:gd name="connsiteX128-9737" fmla="*/ 6037236 w 6128435"/>
              <a:gd name="connsiteY128-9738" fmla="*/ 5329634 h 6858000"/>
              <a:gd name="connsiteX129-9739" fmla="*/ 6038019 w 6128435"/>
              <a:gd name="connsiteY129-9740" fmla="*/ 5336764 h 6858000"/>
              <a:gd name="connsiteX130-9741" fmla="*/ 6037298 w 6128435"/>
              <a:gd name="connsiteY130-9742" fmla="*/ 5341753 h 6858000"/>
              <a:gd name="connsiteX131-9743" fmla="*/ 6037677 w 6128435"/>
              <a:gd name="connsiteY131-9744" fmla="*/ 5354807 h 6858000"/>
              <a:gd name="connsiteX132-9745" fmla="*/ 6039728 w 6128435"/>
              <a:gd name="connsiteY132-9746" fmla="*/ 5359416 h 6858000"/>
              <a:gd name="connsiteX133-9747" fmla="*/ 6043311 w 6128435"/>
              <a:gd name="connsiteY133-9748" fmla="*/ 5361407 h 6858000"/>
              <a:gd name="connsiteX134-9749" fmla="*/ 6042954 w 6128435"/>
              <a:gd name="connsiteY134-9750" fmla="*/ 5362576 h 6858000"/>
              <a:gd name="connsiteX135-9751" fmla="*/ 6053435 w 6128435"/>
              <a:gd name="connsiteY135-9752" fmla="*/ 5387547 h 6858000"/>
              <a:gd name="connsiteX136-9753" fmla="*/ 6065933 w 6128435"/>
              <a:gd name="connsiteY136-9754" fmla="*/ 5443002 h 6858000"/>
              <a:gd name="connsiteX137-9755" fmla="*/ 6068640 w 6128435"/>
              <a:gd name="connsiteY137-9756" fmla="*/ 5474503 h 6858000"/>
              <a:gd name="connsiteX138-9757" fmla="*/ 6080922 w 6128435"/>
              <a:gd name="connsiteY138-9758" fmla="*/ 5561070 h 6858000"/>
              <a:gd name="connsiteX139-9759" fmla="*/ 6096949 w 6128435"/>
              <a:gd name="connsiteY139-9760" fmla="*/ 5648179 h 6858000"/>
              <a:gd name="connsiteX140-9761" fmla="*/ 6125703 w 6128435"/>
              <a:gd name="connsiteY140-9762" fmla="*/ 5692894 h 6858000"/>
              <a:gd name="connsiteX141-9763" fmla="*/ 6126670 w 6128435"/>
              <a:gd name="connsiteY141-9764" fmla="*/ 5697882 h 6858000"/>
              <a:gd name="connsiteX142-9765" fmla="*/ 6124061 w 6128435"/>
              <a:gd name="connsiteY142-9766" fmla="*/ 5710294 h 6858000"/>
              <a:gd name="connsiteX143-9767" fmla="*/ 6122213 w 6128435"/>
              <a:gd name="connsiteY143-9768" fmla="*/ 5714762 h 6858000"/>
              <a:gd name="connsiteX144-9769" fmla="*/ 6121353 w 6128435"/>
              <a:gd name="connsiteY144-9770" fmla="*/ 5721725 h 6858000"/>
              <a:gd name="connsiteX145-9771" fmla="*/ 6121607 w 6128435"/>
              <a:gd name="connsiteY145-9772" fmla="*/ 5721959 h 6858000"/>
              <a:gd name="connsiteX146-9773" fmla="*/ 6120262 w 6128435"/>
              <a:gd name="connsiteY146-9774" fmla="*/ 5728358 h 6858000"/>
              <a:gd name="connsiteX147-9775" fmla="*/ 6110194 w 6128435"/>
              <a:gd name="connsiteY147-9776" fmla="*/ 5758853 h 6858000"/>
              <a:gd name="connsiteX148-9777" fmla="*/ 6127519 w 6128435"/>
              <a:gd name="connsiteY148-9778" fmla="*/ 5865775 h 6858000"/>
              <a:gd name="connsiteX149-9779" fmla="*/ 6128435 w 6128435"/>
              <a:gd name="connsiteY149-9780" fmla="*/ 5870164 h 6858000"/>
              <a:gd name="connsiteX150-9781" fmla="*/ 6119217 w 6128435"/>
              <a:gd name="connsiteY150-9782" fmla="*/ 5888542 h 6858000"/>
              <a:gd name="connsiteX151-9783" fmla="*/ 6115966 w 6128435"/>
              <a:gd name="connsiteY151-9784" fmla="*/ 5898387 h 6858000"/>
              <a:gd name="connsiteX152-9785" fmla="*/ 6111924 w 6128435"/>
              <a:gd name="connsiteY152-9786" fmla="*/ 5900444 h 6858000"/>
              <a:gd name="connsiteX153-9787" fmla="*/ 6108716 w 6128435"/>
              <a:gd name="connsiteY153-9788" fmla="*/ 5915345 h 6858000"/>
              <a:gd name="connsiteX154-9789" fmla="*/ 6109524 w 6128435"/>
              <a:gd name="connsiteY154-9790" fmla="*/ 5917328 h 6858000"/>
              <a:gd name="connsiteX155-9791" fmla="*/ 6102493 w 6128435"/>
              <a:gd name="connsiteY155-9792" fmla="*/ 5928602 h 6858000"/>
              <a:gd name="connsiteX156-9793" fmla="*/ 6056863 w 6128435"/>
              <a:gd name="connsiteY156-9794" fmla="*/ 6000643 h 6858000"/>
              <a:gd name="connsiteX157-9795" fmla="*/ 6045436 w 6128435"/>
              <a:gd name="connsiteY157-9796" fmla="*/ 6124480 h 6858000"/>
              <a:gd name="connsiteX158-9797" fmla="*/ 6030489 w 6128435"/>
              <a:gd name="connsiteY158-9798" fmla="*/ 6317666 h 6858000"/>
              <a:gd name="connsiteX159-9799" fmla="*/ 6007492 w 6128435"/>
              <a:gd name="connsiteY159-9800" fmla="*/ 6440818 h 6858000"/>
              <a:gd name="connsiteX160-9801" fmla="*/ 6009467 w 6128435"/>
              <a:gd name="connsiteY160-9802" fmla="*/ 6487076 h 6858000"/>
              <a:gd name="connsiteX161-9803" fmla="*/ 5995064 w 6128435"/>
              <a:gd name="connsiteY161-9804" fmla="*/ 6540791 h 6858000"/>
              <a:gd name="connsiteX162-9805" fmla="*/ 5996309 w 6128435"/>
              <a:gd name="connsiteY162-9806" fmla="*/ 6543961 h 6858000"/>
              <a:gd name="connsiteX163-9807" fmla="*/ 5996048 w 6128435"/>
              <a:gd name="connsiteY163-9808" fmla="*/ 6555444 h 6858000"/>
              <a:gd name="connsiteX164-9809" fmla="*/ 6002524 w 6128435"/>
              <a:gd name="connsiteY164-9810" fmla="*/ 6560188 h 6858000"/>
              <a:gd name="connsiteX165-9811" fmla="*/ 6006823 w 6128435"/>
              <a:gd name="connsiteY165-9812" fmla="*/ 6578546 h 6858000"/>
              <a:gd name="connsiteX166-9813" fmla="*/ 6004510 w 6128435"/>
              <a:gd name="connsiteY166-9814" fmla="*/ 6599256 h 6858000"/>
              <a:gd name="connsiteX167-9815" fmla="*/ 5986207 w 6128435"/>
              <a:gd name="connsiteY167-9816" fmla="*/ 6695855 h 6858000"/>
              <a:gd name="connsiteX168-9817" fmla="*/ 5979428 w 6128435"/>
              <a:gd name="connsiteY168-9818" fmla="*/ 6754678 h 6858000"/>
              <a:gd name="connsiteX169-9819" fmla="*/ 5983398 w 6128435"/>
              <a:gd name="connsiteY169-9820" fmla="*/ 6778641 h 6858000"/>
              <a:gd name="connsiteX170-9821" fmla="*/ 5984543 w 6128435"/>
              <a:gd name="connsiteY170-9822" fmla="*/ 6811016 h 6858000"/>
              <a:gd name="connsiteX171-9823" fmla="*/ 5981802 w 6128435"/>
              <a:gd name="connsiteY171-9824" fmla="*/ 6838578 h 6858000"/>
              <a:gd name="connsiteX172-9825" fmla="*/ 5979671 w 6128435"/>
              <a:gd name="connsiteY172-9826" fmla="*/ 6858000 h 6858000"/>
              <a:gd name="connsiteX173-9827" fmla="*/ 0 w 6128435"/>
              <a:gd name="connsiteY173-9828" fmla="*/ 6858000 h 6858000"/>
              <a:gd name="connsiteX174-9829" fmla="*/ 0 w 6128435"/>
              <a:gd name="connsiteY174-9830" fmla="*/ 0 h 6858000"/>
              <a:gd name="connsiteX0-9831" fmla="*/ 0 w 6128435"/>
              <a:gd name="connsiteY0-9832" fmla="*/ 0 h 6858000"/>
              <a:gd name="connsiteX1-9833" fmla="*/ 4965888 w 6128435"/>
              <a:gd name="connsiteY1-9834" fmla="*/ 0 h 6858000"/>
              <a:gd name="connsiteX2-9835" fmla="*/ 4967767 w 6128435"/>
              <a:gd name="connsiteY2-9836" fmla="*/ 7930 h 6858000"/>
              <a:gd name="connsiteX3-9837" fmla="*/ 4979444 w 6128435"/>
              <a:gd name="connsiteY3-9838" fmla="*/ 43921 h 6858000"/>
              <a:gd name="connsiteX4-9839" fmla="*/ 5021173 w 6128435"/>
              <a:gd name="connsiteY4-9840" fmla="*/ 123738 h 6858000"/>
              <a:gd name="connsiteX5-9841" fmla="*/ 5075458 w 6128435"/>
              <a:gd name="connsiteY5-9842" fmla="*/ 264355 h 6858000"/>
              <a:gd name="connsiteX6-9843" fmla="*/ 5081175 w 6128435"/>
              <a:gd name="connsiteY6-9844" fmla="*/ 277448 h 6858000"/>
              <a:gd name="connsiteX7-9845" fmla="*/ 5097011 w 6128435"/>
              <a:gd name="connsiteY7-9846" fmla="*/ 355616 h 6858000"/>
              <a:gd name="connsiteX8-9847" fmla="*/ 5130982 w 6128435"/>
              <a:gd name="connsiteY8-9848" fmla="*/ 412030 h 6858000"/>
              <a:gd name="connsiteX9-9849" fmla="*/ 5153000 w 6128435"/>
              <a:gd name="connsiteY9-9850" fmla="*/ 507134 h 6858000"/>
              <a:gd name="connsiteX10-9851" fmla="*/ 5171282 w 6128435"/>
              <a:gd name="connsiteY10-9852" fmla="*/ 602071 h 6858000"/>
              <a:gd name="connsiteX11-9853" fmla="*/ 5176196 w 6128435"/>
              <a:gd name="connsiteY11-9854" fmla="*/ 636822 h 6858000"/>
              <a:gd name="connsiteX12-9855" fmla="*/ 5201957 w 6128435"/>
              <a:gd name="connsiteY12-9856" fmla="*/ 736835 h 6858000"/>
              <a:gd name="connsiteX13-9857" fmla="*/ 5185452 w 6128435"/>
              <a:gd name="connsiteY13-9858" fmla="*/ 745392 h 6858000"/>
              <a:gd name="connsiteX14-9859" fmla="*/ 5189051 w 6128435"/>
              <a:gd name="connsiteY14-9860" fmla="*/ 782518 h 6858000"/>
              <a:gd name="connsiteX15-9861" fmla="*/ 5210428 w 6128435"/>
              <a:gd name="connsiteY15-9862" fmla="*/ 815772 h 6858000"/>
              <a:gd name="connsiteX16-9863" fmla="*/ 5221088 w 6128435"/>
              <a:gd name="connsiteY16-9864" fmla="*/ 860193 h 6858000"/>
              <a:gd name="connsiteX17-9865" fmla="*/ 5227653 w 6128435"/>
              <a:gd name="connsiteY17-9866" fmla="*/ 886709 h 6858000"/>
              <a:gd name="connsiteX18-9867" fmla="*/ 5230806 w 6128435"/>
              <a:gd name="connsiteY18-9868" fmla="*/ 961354 h 6858000"/>
              <a:gd name="connsiteX19-9869" fmla="*/ 5201018 w 6128435"/>
              <a:gd name="connsiteY19-9870" fmla="*/ 1095027 h 6858000"/>
              <a:gd name="connsiteX20-9871" fmla="*/ 5202153 w 6128435"/>
              <a:gd name="connsiteY20-9872" fmla="*/ 1133224 h 6858000"/>
              <a:gd name="connsiteX21-9873" fmla="*/ 5207370 w 6128435"/>
              <a:gd name="connsiteY21-9874" fmla="*/ 1138097 h 6858000"/>
              <a:gd name="connsiteX22-9875" fmla="*/ 5189234 w 6128435"/>
              <a:gd name="connsiteY22-9876" fmla="*/ 1193495 h 6858000"/>
              <a:gd name="connsiteX23-9877" fmla="*/ 5202769 w 6128435"/>
              <a:gd name="connsiteY23-9878" fmla="*/ 1269450 h 6858000"/>
              <a:gd name="connsiteX24-9879" fmla="*/ 5225968 w 6128435"/>
              <a:gd name="connsiteY24-9880" fmla="*/ 1357994 h 6858000"/>
              <a:gd name="connsiteX25-9881" fmla="*/ 5233819 w 6128435"/>
              <a:gd name="connsiteY25-9882" fmla="*/ 1380922 h 6858000"/>
              <a:gd name="connsiteX26-9883" fmla="*/ 5237226 w 6128435"/>
              <a:gd name="connsiteY26-9884" fmla="*/ 1441327 h 6858000"/>
              <a:gd name="connsiteX27-9885" fmla="*/ 5244434 w 6128435"/>
              <a:gd name="connsiteY27-9886" fmla="*/ 1580810 h 6858000"/>
              <a:gd name="connsiteX28-9887" fmla="*/ 5251453 w 6128435"/>
              <a:gd name="connsiteY28-9888" fmla="*/ 1583934 h 6858000"/>
              <a:gd name="connsiteX29-9889" fmla="*/ 5253136 w 6128435"/>
              <a:gd name="connsiteY29-9890" fmla="*/ 1595457 h 6858000"/>
              <a:gd name="connsiteX30-9891" fmla="*/ 5254863 w 6128435"/>
              <a:gd name="connsiteY30-9892" fmla="*/ 1598311 h 6858000"/>
              <a:gd name="connsiteX31-9893" fmla="*/ 5263491 w 6128435"/>
              <a:gd name="connsiteY31-9894" fmla="*/ 1642938 h 6858000"/>
              <a:gd name="connsiteX32-9895" fmla="*/ 5261314 w 6128435"/>
              <a:gd name="connsiteY32-9896" fmla="*/ 1689177 h 6858000"/>
              <a:gd name="connsiteX33-9897" fmla="*/ 5259788 w 6128435"/>
              <a:gd name="connsiteY33-9898" fmla="*/ 1768516 h 6858000"/>
              <a:gd name="connsiteX34-9899" fmla="*/ 5272526 w 6128435"/>
              <a:gd name="connsiteY34-9900" fmla="*/ 1936940 h 6858000"/>
              <a:gd name="connsiteX35-9901" fmla="*/ 5252592 w 6128435"/>
              <a:gd name="connsiteY35-9902" fmla="*/ 2092210 h 6858000"/>
              <a:gd name="connsiteX36-9903" fmla="*/ 5264303 w 6128435"/>
              <a:gd name="connsiteY36-9904" fmla="*/ 2225157 h 6858000"/>
              <a:gd name="connsiteX37-9905" fmla="*/ 5254949 w 6128435"/>
              <a:gd name="connsiteY37-9906" fmla="*/ 2236160 h 6858000"/>
              <a:gd name="connsiteX38-9907" fmla="*/ 5250104 w 6128435"/>
              <a:gd name="connsiteY38-9908" fmla="*/ 2249166 h 6858000"/>
              <a:gd name="connsiteX39-9909" fmla="*/ 5251214 w 6128435"/>
              <a:gd name="connsiteY39-9910" fmla="*/ 2250944 h 6858000"/>
              <a:gd name="connsiteX40-9911" fmla="*/ 5250644 w 6128435"/>
              <a:gd name="connsiteY40-9912" fmla="*/ 2266619 h 6858000"/>
              <a:gd name="connsiteX41-9913" fmla="*/ 5247111 w 6128435"/>
              <a:gd name="connsiteY41-9914" fmla="*/ 2269679 h 6858000"/>
              <a:gd name="connsiteX42-9915" fmla="*/ 5245653 w 6128435"/>
              <a:gd name="connsiteY42-9916" fmla="*/ 2280317 h 6858000"/>
              <a:gd name="connsiteX43-9917" fmla="*/ 5239901 w 6128435"/>
              <a:gd name="connsiteY43-9918" fmla="*/ 2300961 h 6858000"/>
              <a:gd name="connsiteX44-9919" fmla="*/ 5204120 w 6128435"/>
              <a:gd name="connsiteY44-9920" fmla="*/ 2435967 h 6858000"/>
              <a:gd name="connsiteX45-9921" fmla="*/ 5148653 w 6128435"/>
              <a:gd name="connsiteY45-9922" fmla="*/ 2460132 h 6858000"/>
              <a:gd name="connsiteX46-9923" fmla="*/ 5192511 w 6128435"/>
              <a:gd name="connsiteY46-9924" fmla="*/ 2549199 h 6858000"/>
              <a:gd name="connsiteX47-9925" fmla="*/ 5307538 w 6128435"/>
              <a:gd name="connsiteY47-9926" fmla="*/ 2514685 h 6858000"/>
              <a:gd name="connsiteX48-9927" fmla="*/ 5337604 w 6128435"/>
              <a:gd name="connsiteY48-9928" fmla="*/ 2597632 h 6858000"/>
              <a:gd name="connsiteX49-9929" fmla="*/ 5407503 w 6128435"/>
              <a:gd name="connsiteY49-9930" fmla="*/ 2786290 h 6858000"/>
              <a:gd name="connsiteX50-9931" fmla="*/ 5407356 w 6128435"/>
              <a:gd name="connsiteY50-9932" fmla="*/ 2787545 h 6858000"/>
              <a:gd name="connsiteX51-9933" fmla="*/ 5411130 w 6128435"/>
              <a:gd name="connsiteY51-9934" fmla="*/ 2788640 h 6858000"/>
              <a:gd name="connsiteX52-9935" fmla="*/ 5416439 w 6128435"/>
              <a:gd name="connsiteY52-9936" fmla="*/ 2805666 h 6858000"/>
              <a:gd name="connsiteX53-9937" fmla="*/ 5416589 w 6128435"/>
              <a:gd name="connsiteY53-9938" fmla="*/ 2810822 h 6858000"/>
              <a:gd name="connsiteX54-9939" fmla="*/ 5418542 w 6128435"/>
              <a:gd name="connsiteY54-9940" fmla="*/ 2817745 h 6858000"/>
              <a:gd name="connsiteX55-9941" fmla="*/ 5418847 w 6128435"/>
              <a:gd name="connsiteY55-9942" fmla="*/ 2817825 h 6858000"/>
              <a:gd name="connsiteX56-9943" fmla="*/ 5423364 w 6128435"/>
              <a:gd name="connsiteY56-9944" fmla="*/ 2858292 h 6858000"/>
              <a:gd name="connsiteX57-9945" fmla="*/ 5479298 w 6128435"/>
              <a:gd name="connsiteY57-9946" fmla="*/ 2947791 h 6858000"/>
              <a:gd name="connsiteX58-9947" fmla="*/ 5481770 w 6128435"/>
              <a:gd name="connsiteY58-9948" fmla="*/ 2951352 h 6858000"/>
              <a:gd name="connsiteX59-9949" fmla="*/ 5481013 w 6128435"/>
              <a:gd name="connsiteY59-9950" fmla="*/ 2973461 h 6858000"/>
              <a:gd name="connsiteX60-9951" fmla="*/ 5482045 w 6128435"/>
              <a:gd name="connsiteY60-9952" fmla="*/ 2984371 h 6858000"/>
              <a:gd name="connsiteX61-9953" fmla="*/ 5479405 w 6128435"/>
              <a:gd name="connsiteY61-9954" fmla="*/ 2988507 h 6858000"/>
              <a:gd name="connsiteX62-9955" fmla="*/ 5482415 w 6128435"/>
              <a:gd name="connsiteY62-9956" fmla="*/ 3004079 h 6858000"/>
              <a:gd name="connsiteX63-9957" fmla="*/ 5483865 w 6128435"/>
              <a:gd name="connsiteY63-9958" fmla="*/ 3005467 h 6858000"/>
              <a:gd name="connsiteX64-9959" fmla="*/ 5482236 w 6128435"/>
              <a:gd name="connsiteY64-9960" fmla="*/ 3019791 h 6858000"/>
              <a:gd name="connsiteX65-9961" fmla="*/ 5475895 w 6128435"/>
              <a:gd name="connsiteY65-9962" fmla="*/ 3033578 h 6858000"/>
              <a:gd name="connsiteX66-9963" fmla="*/ 5477595 w 6128435"/>
              <a:gd name="connsiteY66-9964" fmla="*/ 3250534 h 6858000"/>
              <a:gd name="connsiteX67-9965" fmla="*/ 5532836 w 6128435"/>
              <a:gd name="connsiteY67-9966" fmla="*/ 3353840 h 6858000"/>
              <a:gd name="connsiteX68-9967" fmla="*/ 5561229 w 6128435"/>
              <a:gd name="connsiteY68-9968" fmla="*/ 3395784 h 6858000"/>
              <a:gd name="connsiteX69-9969" fmla="*/ 5589758 w 6128435"/>
              <a:gd name="connsiteY69-9970" fmla="*/ 3506453 h 6858000"/>
              <a:gd name="connsiteX70-9971" fmla="*/ 5596144 w 6128435"/>
              <a:gd name="connsiteY70-9972" fmla="*/ 3534624 h 6858000"/>
              <a:gd name="connsiteX71-9973" fmla="*/ 5597750 w 6128435"/>
              <a:gd name="connsiteY71-9974" fmla="*/ 3534129 h 6858000"/>
              <a:gd name="connsiteX72-9975" fmla="*/ 5599700 w 6128435"/>
              <a:gd name="connsiteY72-9976" fmla="*/ 3547221 h 6858000"/>
              <a:gd name="connsiteX73-9977" fmla="*/ 5615031 w 6128435"/>
              <a:gd name="connsiteY73-9978" fmla="*/ 3557482 h 6858000"/>
              <a:gd name="connsiteX74-9979" fmla="*/ 5618377 w 6128435"/>
              <a:gd name="connsiteY74-9980" fmla="*/ 3588431 h 6858000"/>
              <a:gd name="connsiteX75-9981" fmla="*/ 5612155 w 6128435"/>
              <a:gd name="connsiteY75-9982" fmla="*/ 3589869 h 6858000"/>
              <a:gd name="connsiteX76-9983" fmla="*/ 5620843 w 6128435"/>
              <a:gd name="connsiteY76-9984" fmla="*/ 3606745 h 6858000"/>
              <a:gd name="connsiteX77-9985" fmla="*/ 5655472 w 6128435"/>
              <a:gd name="connsiteY77-9986" fmla="*/ 3678877 h 6858000"/>
              <a:gd name="connsiteX78-9987" fmla="*/ 5680448 w 6128435"/>
              <a:gd name="connsiteY78-9988" fmla="*/ 3717760 h 6858000"/>
              <a:gd name="connsiteX79-9989" fmla="*/ 5683015 w 6128435"/>
              <a:gd name="connsiteY79-9990" fmla="*/ 3762025 h 6858000"/>
              <a:gd name="connsiteX80-9991" fmla="*/ 5696643 w 6128435"/>
              <a:gd name="connsiteY80-9992" fmla="*/ 3773888 h 6858000"/>
              <a:gd name="connsiteX81-9993" fmla="*/ 5699203 w 6128435"/>
              <a:gd name="connsiteY81-9994" fmla="*/ 3775823 h 6858000"/>
              <a:gd name="connsiteX82-9995" fmla="*/ 5704824 w 6128435"/>
              <a:gd name="connsiteY82-9996" fmla="*/ 3785966 h 6858000"/>
              <a:gd name="connsiteX83-9997" fmla="*/ 5712204 w 6128435"/>
              <a:gd name="connsiteY83-9998" fmla="*/ 3785830 h 6858000"/>
              <a:gd name="connsiteX84-9999" fmla="*/ 5724816 w 6128435"/>
              <a:gd name="connsiteY84-10000" fmla="*/ 3798949 h 6858000"/>
              <a:gd name="connsiteX85-10001" fmla="*/ 5733539 w 6128435"/>
              <a:gd name="connsiteY85-10002" fmla="*/ 3818457 h 6858000"/>
              <a:gd name="connsiteX86-10003" fmla="*/ 5768491 w 6128435"/>
              <a:gd name="connsiteY86-10004" fmla="*/ 3914399 h 6858000"/>
              <a:gd name="connsiteX87-10005" fmla="*/ 5793123 w 6128435"/>
              <a:gd name="connsiteY87-10006" fmla="*/ 3969952 h 6858000"/>
              <a:gd name="connsiteX88-10007" fmla="*/ 5808321 w 6128435"/>
              <a:gd name="connsiteY88-10008" fmla="*/ 3988153 h 6858000"/>
              <a:gd name="connsiteX89-10009" fmla="*/ 5825621 w 6128435"/>
              <a:gd name="connsiteY89-10010" fmla="*/ 4015525 h 6858000"/>
              <a:gd name="connsiteX90-10011" fmla="*/ 5860672 w 6128435"/>
              <a:gd name="connsiteY90-10012" fmla="*/ 4061579 h 6858000"/>
              <a:gd name="connsiteX91-10013" fmla="*/ 5872173 w 6128435"/>
              <a:gd name="connsiteY91-10014" fmla="*/ 4088497 h 6858000"/>
              <a:gd name="connsiteX92-10015" fmla="*/ 5883705 w 6128435"/>
              <a:gd name="connsiteY92-10016" fmla="*/ 4101899 h 6858000"/>
              <a:gd name="connsiteX93-10017" fmla="*/ 5885314 w 6128435"/>
              <a:gd name="connsiteY93-10018" fmla="*/ 4108387 h 6858000"/>
              <a:gd name="connsiteX94-10019" fmla="*/ 5894095 w 6128435"/>
              <a:gd name="connsiteY94-10020" fmla="*/ 4128857 h 6858000"/>
              <a:gd name="connsiteX95-10021" fmla="*/ 5898339 w 6128435"/>
              <a:gd name="connsiteY95-10022" fmla="*/ 4140800 h 6858000"/>
              <a:gd name="connsiteX96-10023" fmla="*/ 5899734 w 6128435"/>
              <a:gd name="connsiteY96-10024" fmla="*/ 4145632 h 6858000"/>
              <a:gd name="connsiteX97-10025" fmla="*/ 5897098 w 6128435"/>
              <a:gd name="connsiteY97-10026" fmla="*/ 4157819 h 6858000"/>
              <a:gd name="connsiteX98-10027" fmla="*/ 5903513 w 6128435"/>
              <a:gd name="connsiteY98-10028" fmla="*/ 4187661 h 6858000"/>
              <a:gd name="connsiteX99-10029" fmla="*/ 5917114 w 6128435"/>
              <a:gd name="connsiteY99-10030" fmla="*/ 4213096 h 6858000"/>
              <a:gd name="connsiteX100-10031" fmla="*/ 5921153 w 6128435"/>
              <a:gd name="connsiteY100-10032" fmla="*/ 4236222 h 6858000"/>
              <a:gd name="connsiteX101-10033" fmla="*/ 5924233 w 6128435"/>
              <a:gd name="connsiteY101-10034" fmla="*/ 4242060 h 6858000"/>
              <a:gd name="connsiteX102-10035" fmla="*/ 5928910 w 6128435"/>
              <a:gd name="connsiteY102-10036" fmla="*/ 4300973 h 6858000"/>
              <a:gd name="connsiteX103-10037" fmla="*/ 5939320 w 6128435"/>
              <a:gd name="connsiteY103-10038" fmla="*/ 4340435 h 6858000"/>
              <a:gd name="connsiteX104-10039" fmla="*/ 5946705 w 6128435"/>
              <a:gd name="connsiteY104-10040" fmla="*/ 4428051 h 6858000"/>
              <a:gd name="connsiteX105-10041" fmla="*/ 5949261 w 6128435"/>
              <a:gd name="connsiteY105-10042" fmla="*/ 4449185 h 6858000"/>
              <a:gd name="connsiteX106-10043" fmla="*/ 5957504 w 6128435"/>
              <a:gd name="connsiteY106-10044" fmla="*/ 4465911 h 6858000"/>
              <a:gd name="connsiteX107-10045" fmla="*/ 5964689 w 6128435"/>
              <a:gd name="connsiteY107-10046" fmla="*/ 4468532 h 6858000"/>
              <a:gd name="connsiteX108-10047" fmla="*/ 5967062 w 6128435"/>
              <a:gd name="connsiteY108-10048" fmla="*/ 4479923 h 6858000"/>
              <a:gd name="connsiteX109-10049" fmla="*/ 5968960 w 6128435"/>
              <a:gd name="connsiteY109-10050" fmla="*/ 4482655 h 6858000"/>
              <a:gd name="connsiteX110-10051" fmla="*/ 5978567 w 6128435"/>
              <a:gd name="connsiteY110-10052" fmla="*/ 4498605 h 6858000"/>
              <a:gd name="connsiteX111-10053" fmla="*/ 5980106 w 6128435"/>
              <a:gd name="connsiteY111-10054" fmla="*/ 4585087 h 6858000"/>
              <a:gd name="connsiteX112-10055" fmla="*/ 5998138 w 6128435"/>
              <a:gd name="connsiteY112-10056" fmla="*/ 4697518 h 6858000"/>
              <a:gd name="connsiteX113-10057" fmla="*/ 6013516 w 6128435"/>
              <a:gd name="connsiteY113-10058" fmla="*/ 4786619 h 6858000"/>
              <a:gd name="connsiteX114-10059" fmla="*/ 6025404 w 6128435"/>
              <a:gd name="connsiteY114-10060" fmla="*/ 4858148 h 6858000"/>
              <a:gd name="connsiteX115-10061" fmla="*/ 6007749 w 6128435"/>
              <a:gd name="connsiteY115-10062" fmla="*/ 4964715 h 6858000"/>
              <a:gd name="connsiteX116-10063" fmla="*/ 6005269 w 6128435"/>
              <a:gd name="connsiteY116-10064" fmla="*/ 5150567 h 6858000"/>
              <a:gd name="connsiteX117-10065" fmla="*/ 6001127 w 6128435"/>
              <a:gd name="connsiteY117-10066" fmla="*/ 5164609 h 6858000"/>
              <a:gd name="connsiteX118-10067" fmla="*/ 5996647 w 6128435"/>
              <a:gd name="connsiteY118-10068" fmla="*/ 5185640 h 6858000"/>
              <a:gd name="connsiteX119-10069" fmla="*/ 5998514 w 6128435"/>
              <a:gd name="connsiteY119-10070" fmla="*/ 5189673 h 6858000"/>
              <a:gd name="connsiteX120-10071" fmla="*/ 5995970 w 6128435"/>
              <a:gd name="connsiteY120-10072" fmla="*/ 5221547 h 6858000"/>
              <a:gd name="connsiteX121-10073" fmla="*/ 5997218 w 6128435"/>
              <a:gd name="connsiteY121-10074" fmla="*/ 5222031 h 6858000"/>
              <a:gd name="connsiteX122-10075" fmla="*/ 6002116 w 6128435"/>
              <a:gd name="connsiteY122-10076" fmla="*/ 5231223 h 6858000"/>
              <a:gd name="connsiteX123-10077" fmla="*/ 6008541 w 6128435"/>
              <a:gd name="connsiteY123-10078" fmla="*/ 5248680 h 6858000"/>
              <a:gd name="connsiteX124-10079" fmla="*/ 6039260 w 6128435"/>
              <a:gd name="connsiteY124-10080" fmla="*/ 5289518 h 6858000"/>
              <a:gd name="connsiteX125-10081" fmla="*/ 6036748 w 6128435"/>
              <a:gd name="connsiteY125-10082" fmla="*/ 5322752 h 6858000"/>
              <a:gd name="connsiteX126-10083" fmla="*/ 6036943 w 6128435"/>
              <a:gd name="connsiteY126-10084" fmla="*/ 5329480 h 6858000"/>
              <a:gd name="connsiteX127-10085" fmla="*/ 6037236 w 6128435"/>
              <a:gd name="connsiteY127-10086" fmla="*/ 5329634 h 6858000"/>
              <a:gd name="connsiteX128-10087" fmla="*/ 6038019 w 6128435"/>
              <a:gd name="connsiteY128-10088" fmla="*/ 5336764 h 6858000"/>
              <a:gd name="connsiteX129-10089" fmla="*/ 6037298 w 6128435"/>
              <a:gd name="connsiteY129-10090" fmla="*/ 5341753 h 6858000"/>
              <a:gd name="connsiteX130-10091" fmla="*/ 6037677 w 6128435"/>
              <a:gd name="connsiteY130-10092" fmla="*/ 5354807 h 6858000"/>
              <a:gd name="connsiteX131-10093" fmla="*/ 6039728 w 6128435"/>
              <a:gd name="connsiteY131-10094" fmla="*/ 5359416 h 6858000"/>
              <a:gd name="connsiteX132-10095" fmla="*/ 6043311 w 6128435"/>
              <a:gd name="connsiteY132-10096" fmla="*/ 5361407 h 6858000"/>
              <a:gd name="connsiteX133-10097" fmla="*/ 6042954 w 6128435"/>
              <a:gd name="connsiteY133-10098" fmla="*/ 5362576 h 6858000"/>
              <a:gd name="connsiteX134-10099" fmla="*/ 6053435 w 6128435"/>
              <a:gd name="connsiteY134-10100" fmla="*/ 5387547 h 6858000"/>
              <a:gd name="connsiteX135-10101" fmla="*/ 6065933 w 6128435"/>
              <a:gd name="connsiteY135-10102" fmla="*/ 5443002 h 6858000"/>
              <a:gd name="connsiteX136-10103" fmla="*/ 6068640 w 6128435"/>
              <a:gd name="connsiteY136-10104" fmla="*/ 5474503 h 6858000"/>
              <a:gd name="connsiteX137-10105" fmla="*/ 6080922 w 6128435"/>
              <a:gd name="connsiteY137-10106" fmla="*/ 5561070 h 6858000"/>
              <a:gd name="connsiteX138-10107" fmla="*/ 6096949 w 6128435"/>
              <a:gd name="connsiteY138-10108" fmla="*/ 5648179 h 6858000"/>
              <a:gd name="connsiteX139-10109" fmla="*/ 6125703 w 6128435"/>
              <a:gd name="connsiteY139-10110" fmla="*/ 5692894 h 6858000"/>
              <a:gd name="connsiteX140-10111" fmla="*/ 6126670 w 6128435"/>
              <a:gd name="connsiteY140-10112" fmla="*/ 5697882 h 6858000"/>
              <a:gd name="connsiteX141-10113" fmla="*/ 6124061 w 6128435"/>
              <a:gd name="connsiteY141-10114" fmla="*/ 5710294 h 6858000"/>
              <a:gd name="connsiteX142-10115" fmla="*/ 6122213 w 6128435"/>
              <a:gd name="connsiteY142-10116" fmla="*/ 5714762 h 6858000"/>
              <a:gd name="connsiteX143-10117" fmla="*/ 6121353 w 6128435"/>
              <a:gd name="connsiteY143-10118" fmla="*/ 5721725 h 6858000"/>
              <a:gd name="connsiteX144-10119" fmla="*/ 6121607 w 6128435"/>
              <a:gd name="connsiteY144-10120" fmla="*/ 5721959 h 6858000"/>
              <a:gd name="connsiteX145-10121" fmla="*/ 6120262 w 6128435"/>
              <a:gd name="connsiteY145-10122" fmla="*/ 5728358 h 6858000"/>
              <a:gd name="connsiteX146-10123" fmla="*/ 6110194 w 6128435"/>
              <a:gd name="connsiteY146-10124" fmla="*/ 5758853 h 6858000"/>
              <a:gd name="connsiteX147-10125" fmla="*/ 6127519 w 6128435"/>
              <a:gd name="connsiteY147-10126" fmla="*/ 5865775 h 6858000"/>
              <a:gd name="connsiteX148-10127" fmla="*/ 6128435 w 6128435"/>
              <a:gd name="connsiteY148-10128" fmla="*/ 5870164 h 6858000"/>
              <a:gd name="connsiteX149-10129" fmla="*/ 6119217 w 6128435"/>
              <a:gd name="connsiteY149-10130" fmla="*/ 5888542 h 6858000"/>
              <a:gd name="connsiteX150-10131" fmla="*/ 6115966 w 6128435"/>
              <a:gd name="connsiteY150-10132" fmla="*/ 5898387 h 6858000"/>
              <a:gd name="connsiteX151-10133" fmla="*/ 6111924 w 6128435"/>
              <a:gd name="connsiteY151-10134" fmla="*/ 5900444 h 6858000"/>
              <a:gd name="connsiteX152-10135" fmla="*/ 6108716 w 6128435"/>
              <a:gd name="connsiteY152-10136" fmla="*/ 5915345 h 6858000"/>
              <a:gd name="connsiteX153-10137" fmla="*/ 6109524 w 6128435"/>
              <a:gd name="connsiteY153-10138" fmla="*/ 5917328 h 6858000"/>
              <a:gd name="connsiteX154-10139" fmla="*/ 6102493 w 6128435"/>
              <a:gd name="connsiteY154-10140" fmla="*/ 5928602 h 6858000"/>
              <a:gd name="connsiteX155-10141" fmla="*/ 6056863 w 6128435"/>
              <a:gd name="connsiteY155-10142" fmla="*/ 6000643 h 6858000"/>
              <a:gd name="connsiteX156-10143" fmla="*/ 6045436 w 6128435"/>
              <a:gd name="connsiteY156-10144" fmla="*/ 6124480 h 6858000"/>
              <a:gd name="connsiteX157-10145" fmla="*/ 6030489 w 6128435"/>
              <a:gd name="connsiteY157-10146" fmla="*/ 6317666 h 6858000"/>
              <a:gd name="connsiteX158-10147" fmla="*/ 6007492 w 6128435"/>
              <a:gd name="connsiteY158-10148" fmla="*/ 6440818 h 6858000"/>
              <a:gd name="connsiteX159-10149" fmla="*/ 6009467 w 6128435"/>
              <a:gd name="connsiteY159-10150" fmla="*/ 6487076 h 6858000"/>
              <a:gd name="connsiteX160-10151" fmla="*/ 5995064 w 6128435"/>
              <a:gd name="connsiteY160-10152" fmla="*/ 6540791 h 6858000"/>
              <a:gd name="connsiteX161-10153" fmla="*/ 5996309 w 6128435"/>
              <a:gd name="connsiteY161-10154" fmla="*/ 6543961 h 6858000"/>
              <a:gd name="connsiteX162-10155" fmla="*/ 5996048 w 6128435"/>
              <a:gd name="connsiteY162-10156" fmla="*/ 6555444 h 6858000"/>
              <a:gd name="connsiteX163-10157" fmla="*/ 6002524 w 6128435"/>
              <a:gd name="connsiteY163-10158" fmla="*/ 6560188 h 6858000"/>
              <a:gd name="connsiteX164-10159" fmla="*/ 6006823 w 6128435"/>
              <a:gd name="connsiteY164-10160" fmla="*/ 6578546 h 6858000"/>
              <a:gd name="connsiteX165-10161" fmla="*/ 6004510 w 6128435"/>
              <a:gd name="connsiteY165-10162" fmla="*/ 6599256 h 6858000"/>
              <a:gd name="connsiteX166-10163" fmla="*/ 5986207 w 6128435"/>
              <a:gd name="connsiteY166-10164" fmla="*/ 6695855 h 6858000"/>
              <a:gd name="connsiteX167-10165" fmla="*/ 5979428 w 6128435"/>
              <a:gd name="connsiteY167-10166" fmla="*/ 6754678 h 6858000"/>
              <a:gd name="connsiteX168-10167" fmla="*/ 5983398 w 6128435"/>
              <a:gd name="connsiteY168-10168" fmla="*/ 6778641 h 6858000"/>
              <a:gd name="connsiteX169-10169" fmla="*/ 5984543 w 6128435"/>
              <a:gd name="connsiteY169-10170" fmla="*/ 6811016 h 6858000"/>
              <a:gd name="connsiteX170-10171" fmla="*/ 5981802 w 6128435"/>
              <a:gd name="connsiteY170-10172" fmla="*/ 6838578 h 6858000"/>
              <a:gd name="connsiteX171-10173" fmla="*/ 5979671 w 6128435"/>
              <a:gd name="connsiteY171-10174" fmla="*/ 6858000 h 6858000"/>
              <a:gd name="connsiteX172-10175" fmla="*/ 0 w 6128435"/>
              <a:gd name="connsiteY172-10176" fmla="*/ 6858000 h 6858000"/>
              <a:gd name="connsiteX173-10177" fmla="*/ 0 w 6128435"/>
              <a:gd name="connsiteY173-10178" fmla="*/ 0 h 6858000"/>
              <a:gd name="connsiteX0-10179" fmla="*/ 0 w 6128435"/>
              <a:gd name="connsiteY0-10180" fmla="*/ 0 h 6858000"/>
              <a:gd name="connsiteX1-10181" fmla="*/ 4965888 w 6128435"/>
              <a:gd name="connsiteY1-10182" fmla="*/ 0 h 6858000"/>
              <a:gd name="connsiteX2-10183" fmla="*/ 4967767 w 6128435"/>
              <a:gd name="connsiteY2-10184" fmla="*/ 7930 h 6858000"/>
              <a:gd name="connsiteX3-10185" fmla="*/ 4979444 w 6128435"/>
              <a:gd name="connsiteY3-10186" fmla="*/ 43921 h 6858000"/>
              <a:gd name="connsiteX4-10187" fmla="*/ 5021173 w 6128435"/>
              <a:gd name="connsiteY4-10188" fmla="*/ 123738 h 6858000"/>
              <a:gd name="connsiteX5-10189" fmla="*/ 5075458 w 6128435"/>
              <a:gd name="connsiteY5-10190" fmla="*/ 264355 h 6858000"/>
              <a:gd name="connsiteX6-10191" fmla="*/ 5081175 w 6128435"/>
              <a:gd name="connsiteY6-10192" fmla="*/ 277448 h 6858000"/>
              <a:gd name="connsiteX7-10193" fmla="*/ 5097011 w 6128435"/>
              <a:gd name="connsiteY7-10194" fmla="*/ 355616 h 6858000"/>
              <a:gd name="connsiteX8-10195" fmla="*/ 5130982 w 6128435"/>
              <a:gd name="connsiteY8-10196" fmla="*/ 412030 h 6858000"/>
              <a:gd name="connsiteX9-10197" fmla="*/ 5153000 w 6128435"/>
              <a:gd name="connsiteY9-10198" fmla="*/ 507134 h 6858000"/>
              <a:gd name="connsiteX10-10199" fmla="*/ 5171282 w 6128435"/>
              <a:gd name="connsiteY10-10200" fmla="*/ 602071 h 6858000"/>
              <a:gd name="connsiteX11-10201" fmla="*/ 5176196 w 6128435"/>
              <a:gd name="connsiteY11-10202" fmla="*/ 636822 h 6858000"/>
              <a:gd name="connsiteX12-10203" fmla="*/ 5201957 w 6128435"/>
              <a:gd name="connsiteY12-10204" fmla="*/ 736835 h 6858000"/>
              <a:gd name="connsiteX13-10205" fmla="*/ 5185452 w 6128435"/>
              <a:gd name="connsiteY13-10206" fmla="*/ 745392 h 6858000"/>
              <a:gd name="connsiteX14-10207" fmla="*/ 5189051 w 6128435"/>
              <a:gd name="connsiteY14-10208" fmla="*/ 782518 h 6858000"/>
              <a:gd name="connsiteX15-10209" fmla="*/ 5210428 w 6128435"/>
              <a:gd name="connsiteY15-10210" fmla="*/ 815772 h 6858000"/>
              <a:gd name="connsiteX16-10211" fmla="*/ 5221088 w 6128435"/>
              <a:gd name="connsiteY16-10212" fmla="*/ 860193 h 6858000"/>
              <a:gd name="connsiteX17-10213" fmla="*/ 5227653 w 6128435"/>
              <a:gd name="connsiteY17-10214" fmla="*/ 886709 h 6858000"/>
              <a:gd name="connsiteX18-10215" fmla="*/ 5230806 w 6128435"/>
              <a:gd name="connsiteY18-10216" fmla="*/ 961354 h 6858000"/>
              <a:gd name="connsiteX19-10217" fmla="*/ 5201018 w 6128435"/>
              <a:gd name="connsiteY19-10218" fmla="*/ 1095027 h 6858000"/>
              <a:gd name="connsiteX20-10219" fmla="*/ 5202153 w 6128435"/>
              <a:gd name="connsiteY20-10220" fmla="*/ 1133224 h 6858000"/>
              <a:gd name="connsiteX21-10221" fmla="*/ 5207370 w 6128435"/>
              <a:gd name="connsiteY21-10222" fmla="*/ 1138097 h 6858000"/>
              <a:gd name="connsiteX22-10223" fmla="*/ 5189234 w 6128435"/>
              <a:gd name="connsiteY22-10224" fmla="*/ 1193495 h 6858000"/>
              <a:gd name="connsiteX23-10225" fmla="*/ 5202769 w 6128435"/>
              <a:gd name="connsiteY23-10226" fmla="*/ 1269450 h 6858000"/>
              <a:gd name="connsiteX24-10227" fmla="*/ 5225968 w 6128435"/>
              <a:gd name="connsiteY24-10228" fmla="*/ 1357994 h 6858000"/>
              <a:gd name="connsiteX25-10229" fmla="*/ 5233819 w 6128435"/>
              <a:gd name="connsiteY25-10230" fmla="*/ 1380922 h 6858000"/>
              <a:gd name="connsiteX26-10231" fmla="*/ 5237226 w 6128435"/>
              <a:gd name="connsiteY26-10232" fmla="*/ 1441327 h 6858000"/>
              <a:gd name="connsiteX27-10233" fmla="*/ 5244434 w 6128435"/>
              <a:gd name="connsiteY27-10234" fmla="*/ 1580810 h 6858000"/>
              <a:gd name="connsiteX28-10235" fmla="*/ 5251453 w 6128435"/>
              <a:gd name="connsiteY28-10236" fmla="*/ 1583934 h 6858000"/>
              <a:gd name="connsiteX29-10237" fmla="*/ 5253136 w 6128435"/>
              <a:gd name="connsiteY29-10238" fmla="*/ 1595457 h 6858000"/>
              <a:gd name="connsiteX30-10239" fmla="*/ 5254863 w 6128435"/>
              <a:gd name="connsiteY30-10240" fmla="*/ 1598311 h 6858000"/>
              <a:gd name="connsiteX31-10241" fmla="*/ 5263491 w 6128435"/>
              <a:gd name="connsiteY31-10242" fmla="*/ 1642938 h 6858000"/>
              <a:gd name="connsiteX32-10243" fmla="*/ 5261314 w 6128435"/>
              <a:gd name="connsiteY32-10244" fmla="*/ 1689177 h 6858000"/>
              <a:gd name="connsiteX33-10245" fmla="*/ 5259788 w 6128435"/>
              <a:gd name="connsiteY33-10246" fmla="*/ 1768516 h 6858000"/>
              <a:gd name="connsiteX34-10247" fmla="*/ 5272526 w 6128435"/>
              <a:gd name="connsiteY34-10248" fmla="*/ 1936940 h 6858000"/>
              <a:gd name="connsiteX35-10249" fmla="*/ 5252592 w 6128435"/>
              <a:gd name="connsiteY35-10250" fmla="*/ 2092210 h 6858000"/>
              <a:gd name="connsiteX36-10251" fmla="*/ 5264303 w 6128435"/>
              <a:gd name="connsiteY36-10252" fmla="*/ 2225157 h 6858000"/>
              <a:gd name="connsiteX37-10253" fmla="*/ 5254949 w 6128435"/>
              <a:gd name="connsiteY37-10254" fmla="*/ 2236160 h 6858000"/>
              <a:gd name="connsiteX38-10255" fmla="*/ 5250104 w 6128435"/>
              <a:gd name="connsiteY38-10256" fmla="*/ 2249166 h 6858000"/>
              <a:gd name="connsiteX39-10257" fmla="*/ 5251214 w 6128435"/>
              <a:gd name="connsiteY39-10258" fmla="*/ 2250944 h 6858000"/>
              <a:gd name="connsiteX40-10259" fmla="*/ 5250644 w 6128435"/>
              <a:gd name="connsiteY40-10260" fmla="*/ 2266619 h 6858000"/>
              <a:gd name="connsiteX41-10261" fmla="*/ 5247111 w 6128435"/>
              <a:gd name="connsiteY41-10262" fmla="*/ 2269679 h 6858000"/>
              <a:gd name="connsiteX42-10263" fmla="*/ 5245653 w 6128435"/>
              <a:gd name="connsiteY42-10264" fmla="*/ 2280317 h 6858000"/>
              <a:gd name="connsiteX43-10265" fmla="*/ 5239901 w 6128435"/>
              <a:gd name="connsiteY43-10266" fmla="*/ 2300961 h 6858000"/>
              <a:gd name="connsiteX44-10267" fmla="*/ 5293877 w 6128435"/>
              <a:gd name="connsiteY44-10268" fmla="*/ 2368649 h 6858000"/>
              <a:gd name="connsiteX45-10269" fmla="*/ 5148653 w 6128435"/>
              <a:gd name="connsiteY45-10270" fmla="*/ 2460132 h 6858000"/>
              <a:gd name="connsiteX46-10271" fmla="*/ 5192511 w 6128435"/>
              <a:gd name="connsiteY46-10272" fmla="*/ 2549199 h 6858000"/>
              <a:gd name="connsiteX47-10273" fmla="*/ 5307538 w 6128435"/>
              <a:gd name="connsiteY47-10274" fmla="*/ 2514685 h 6858000"/>
              <a:gd name="connsiteX48-10275" fmla="*/ 5337604 w 6128435"/>
              <a:gd name="connsiteY48-10276" fmla="*/ 2597632 h 6858000"/>
              <a:gd name="connsiteX49-10277" fmla="*/ 5407503 w 6128435"/>
              <a:gd name="connsiteY49-10278" fmla="*/ 2786290 h 6858000"/>
              <a:gd name="connsiteX50-10279" fmla="*/ 5407356 w 6128435"/>
              <a:gd name="connsiteY50-10280" fmla="*/ 2787545 h 6858000"/>
              <a:gd name="connsiteX51-10281" fmla="*/ 5411130 w 6128435"/>
              <a:gd name="connsiteY51-10282" fmla="*/ 2788640 h 6858000"/>
              <a:gd name="connsiteX52-10283" fmla="*/ 5416439 w 6128435"/>
              <a:gd name="connsiteY52-10284" fmla="*/ 2805666 h 6858000"/>
              <a:gd name="connsiteX53-10285" fmla="*/ 5416589 w 6128435"/>
              <a:gd name="connsiteY53-10286" fmla="*/ 2810822 h 6858000"/>
              <a:gd name="connsiteX54-10287" fmla="*/ 5418542 w 6128435"/>
              <a:gd name="connsiteY54-10288" fmla="*/ 2817745 h 6858000"/>
              <a:gd name="connsiteX55-10289" fmla="*/ 5418847 w 6128435"/>
              <a:gd name="connsiteY55-10290" fmla="*/ 2817825 h 6858000"/>
              <a:gd name="connsiteX56-10291" fmla="*/ 5423364 w 6128435"/>
              <a:gd name="connsiteY56-10292" fmla="*/ 2858292 h 6858000"/>
              <a:gd name="connsiteX57-10293" fmla="*/ 5479298 w 6128435"/>
              <a:gd name="connsiteY57-10294" fmla="*/ 2947791 h 6858000"/>
              <a:gd name="connsiteX58-10295" fmla="*/ 5481770 w 6128435"/>
              <a:gd name="connsiteY58-10296" fmla="*/ 2951352 h 6858000"/>
              <a:gd name="connsiteX59-10297" fmla="*/ 5481013 w 6128435"/>
              <a:gd name="connsiteY59-10298" fmla="*/ 2973461 h 6858000"/>
              <a:gd name="connsiteX60-10299" fmla="*/ 5482045 w 6128435"/>
              <a:gd name="connsiteY60-10300" fmla="*/ 2984371 h 6858000"/>
              <a:gd name="connsiteX61-10301" fmla="*/ 5479405 w 6128435"/>
              <a:gd name="connsiteY61-10302" fmla="*/ 2988507 h 6858000"/>
              <a:gd name="connsiteX62-10303" fmla="*/ 5482415 w 6128435"/>
              <a:gd name="connsiteY62-10304" fmla="*/ 3004079 h 6858000"/>
              <a:gd name="connsiteX63-10305" fmla="*/ 5483865 w 6128435"/>
              <a:gd name="connsiteY63-10306" fmla="*/ 3005467 h 6858000"/>
              <a:gd name="connsiteX64-10307" fmla="*/ 5482236 w 6128435"/>
              <a:gd name="connsiteY64-10308" fmla="*/ 3019791 h 6858000"/>
              <a:gd name="connsiteX65-10309" fmla="*/ 5475895 w 6128435"/>
              <a:gd name="connsiteY65-10310" fmla="*/ 3033578 h 6858000"/>
              <a:gd name="connsiteX66-10311" fmla="*/ 5477595 w 6128435"/>
              <a:gd name="connsiteY66-10312" fmla="*/ 3250534 h 6858000"/>
              <a:gd name="connsiteX67-10313" fmla="*/ 5532836 w 6128435"/>
              <a:gd name="connsiteY67-10314" fmla="*/ 3353840 h 6858000"/>
              <a:gd name="connsiteX68-10315" fmla="*/ 5561229 w 6128435"/>
              <a:gd name="connsiteY68-10316" fmla="*/ 3395784 h 6858000"/>
              <a:gd name="connsiteX69-10317" fmla="*/ 5589758 w 6128435"/>
              <a:gd name="connsiteY69-10318" fmla="*/ 3506453 h 6858000"/>
              <a:gd name="connsiteX70-10319" fmla="*/ 5596144 w 6128435"/>
              <a:gd name="connsiteY70-10320" fmla="*/ 3534624 h 6858000"/>
              <a:gd name="connsiteX71-10321" fmla="*/ 5597750 w 6128435"/>
              <a:gd name="connsiteY71-10322" fmla="*/ 3534129 h 6858000"/>
              <a:gd name="connsiteX72-10323" fmla="*/ 5599700 w 6128435"/>
              <a:gd name="connsiteY72-10324" fmla="*/ 3547221 h 6858000"/>
              <a:gd name="connsiteX73-10325" fmla="*/ 5615031 w 6128435"/>
              <a:gd name="connsiteY73-10326" fmla="*/ 3557482 h 6858000"/>
              <a:gd name="connsiteX74-10327" fmla="*/ 5618377 w 6128435"/>
              <a:gd name="connsiteY74-10328" fmla="*/ 3588431 h 6858000"/>
              <a:gd name="connsiteX75-10329" fmla="*/ 5612155 w 6128435"/>
              <a:gd name="connsiteY75-10330" fmla="*/ 3589869 h 6858000"/>
              <a:gd name="connsiteX76-10331" fmla="*/ 5620843 w 6128435"/>
              <a:gd name="connsiteY76-10332" fmla="*/ 3606745 h 6858000"/>
              <a:gd name="connsiteX77-10333" fmla="*/ 5655472 w 6128435"/>
              <a:gd name="connsiteY77-10334" fmla="*/ 3678877 h 6858000"/>
              <a:gd name="connsiteX78-10335" fmla="*/ 5680448 w 6128435"/>
              <a:gd name="connsiteY78-10336" fmla="*/ 3717760 h 6858000"/>
              <a:gd name="connsiteX79-10337" fmla="*/ 5683015 w 6128435"/>
              <a:gd name="connsiteY79-10338" fmla="*/ 3762025 h 6858000"/>
              <a:gd name="connsiteX80-10339" fmla="*/ 5696643 w 6128435"/>
              <a:gd name="connsiteY80-10340" fmla="*/ 3773888 h 6858000"/>
              <a:gd name="connsiteX81-10341" fmla="*/ 5699203 w 6128435"/>
              <a:gd name="connsiteY81-10342" fmla="*/ 3775823 h 6858000"/>
              <a:gd name="connsiteX82-10343" fmla="*/ 5704824 w 6128435"/>
              <a:gd name="connsiteY82-10344" fmla="*/ 3785966 h 6858000"/>
              <a:gd name="connsiteX83-10345" fmla="*/ 5712204 w 6128435"/>
              <a:gd name="connsiteY83-10346" fmla="*/ 3785830 h 6858000"/>
              <a:gd name="connsiteX84-10347" fmla="*/ 5724816 w 6128435"/>
              <a:gd name="connsiteY84-10348" fmla="*/ 3798949 h 6858000"/>
              <a:gd name="connsiteX85-10349" fmla="*/ 5733539 w 6128435"/>
              <a:gd name="connsiteY85-10350" fmla="*/ 3818457 h 6858000"/>
              <a:gd name="connsiteX86-10351" fmla="*/ 5768491 w 6128435"/>
              <a:gd name="connsiteY86-10352" fmla="*/ 3914399 h 6858000"/>
              <a:gd name="connsiteX87-10353" fmla="*/ 5793123 w 6128435"/>
              <a:gd name="connsiteY87-10354" fmla="*/ 3969952 h 6858000"/>
              <a:gd name="connsiteX88-10355" fmla="*/ 5808321 w 6128435"/>
              <a:gd name="connsiteY88-10356" fmla="*/ 3988153 h 6858000"/>
              <a:gd name="connsiteX89-10357" fmla="*/ 5825621 w 6128435"/>
              <a:gd name="connsiteY89-10358" fmla="*/ 4015525 h 6858000"/>
              <a:gd name="connsiteX90-10359" fmla="*/ 5860672 w 6128435"/>
              <a:gd name="connsiteY90-10360" fmla="*/ 4061579 h 6858000"/>
              <a:gd name="connsiteX91-10361" fmla="*/ 5872173 w 6128435"/>
              <a:gd name="connsiteY91-10362" fmla="*/ 4088497 h 6858000"/>
              <a:gd name="connsiteX92-10363" fmla="*/ 5883705 w 6128435"/>
              <a:gd name="connsiteY92-10364" fmla="*/ 4101899 h 6858000"/>
              <a:gd name="connsiteX93-10365" fmla="*/ 5885314 w 6128435"/>
              <a:gd name="connsiteY93-10366" fmla="*/ 4108387 h 6858000"/>
              <a:gd name="connsiteX94-10367" fmla="*/ 5894095 w 6128435"/>
              <a:gd name="connsiteY94-10368" fmla="*/ 4128857 h 6858000"/>
              <a:gd name="connsiteX95-10369" fmla="*/ 5898339 w 6128435"/>
              <a:gd name="connsiteY95-10370" fmla="*/ 4140800 h 6858000"/>
              <a:gd name="connsiteX96-10371" fmla="*/ 5899734 w 6128435"/>
              <a:gd name="connsiteY96-10372" fmla="*/ 4145632 h 6858000"/>
              <a:gd name="connsiteX97-10373" fmla="*/ 5897098 w 6128435"/>
              <a:gd name="connsiteY97-10374" fmla="*/ 4157819 h 6858000"/>
              <a:gd name="connsiteX98-10375" fmla="*/ 5903513 w 6128435"/>
              <a:gd name="connsiteY98-10376" fmla="*/ 4187661 h 6858000"/>
              <a:gd name="connsiteX99-10377" fmla="*/ 5917114 w 6128435"/>
              <a:gd name="connsiteY99-10378" fmla="*/ 4213096 h 6858000"/>
              <a:gd name="connsiteX100-10379" fmla="*/ 5921153 w 6128435"/>
              <a:gd name="connsiteY100-10380" fmla="*/ 4236222 h 6858000"/>
              <a:gd name="connsiteX101-10381" fmla="*/ 5924233 w 6128435"/>
              <a:gd name="connsiteY101-10382" fmla="*/ 4242060 h 6858000"/>
              <a:gd name="connsiteX102-10383" fmla="*/ 5928910 w 6128435"/>
              <a:gd name="connsiteY102-10384" fmla="*/ 4300973 h 6858000"/>
              <a:gd name="connsiteX103-10385" fmla="*/ 5939320 w 6128435"/>
              <a:gd name="connsiteY103-10386" fmla="*/ 4340435 h 6858000"/>
              <a:gd name="connsiteX104-10387" fmla="*/ 5946705 w 6128435"/>
              <a:gd name="connsiteY104-10388" fmla="*/ 4428051 h 6858000"/>
              <a:gd name="connsiteX105-10389" fmla="*/ 5949261 w 6128435"/>
              <a:gd name="connsiteY105-10390" fmla="*/ 4449185 h 6858000"/>
              <a:gd name="connsiteX106-10391" fmla="*/ 5957504 w 6128435"/>
              <a:gd name="connsiteY106-10392" fmla="*/ 4465911 h 6858000"/>
              <a:gd name="connsiteX107-10393" fmla="*/ 5964689 w 6128435"/>
              <a:gd name="connsiteY107-10394" fmla="*/ 4468532 h 6858000"/>
              <a:gd name="connsiteX108-10395" fmla="*/ 5967062 w 6128435"/>
              <a:gd name="connsiteY108-10396" fmla="*/ 4479923 h 6858000"/>
              <a:gd name="connsiteX109-10397" fmla="*/ 5968960 w 6128435"/>
              <a:gd name="connsiteY109-10398" fmla="*/ 4482655 h 6858000"/>
              <a:gd name="connsiteX110-10399" fmla="*/ 5978567 w 6128435"/>
              <a:gd name="connsiteY110-10400" fmla="*/ 4498605 h 6858000"/>
              <a:gd name="connsiteX111-10401" fmla="*/ 5980106 w 6128435"/>
              <a:gd name="connsiteY111-10402" fmla="*/ 4585087 h 6858000"/>
              <a:gd name="connsiteX112-10403" fmla="*/ 5998138 w 6128435"/>
              <a:gd name="connsiteY112-10404" fmla="*/ 4697518 h 6858000"/>
              <a:gd name="connsiteX113-10405" fmla="*/ 6013516 w 6128435"/>
              <a:gd name="connsiteY113-10406" fmla="*/ 4786619 h 6858000"/>
              <a:gd name="connsiteX114-10407" fmla="*/ 6025404 w 6128435"/>
              <a:gd name="connsiteY114-10408" fmla="*/ 4858148 h 6858000"/>
              <a:gd name="connsiteX115-10409" fmla="*/ 6007749 w 6128435"/>
              <a:gd name="connsiteY115-10410" fmla="*/ 4964715 h 6858000"/>
              <a:gd name="connsiteX116-10411" fmla="*/ 6005269 w 6128435"/>
              <a:gd name="connsiteY116-10412" fmla="*/ 5150567 h 6858000"/>
              <a:gd name="connsiteX117-10413" fmla="*/ 6001127 w 6128435"/>
              <a:gd name="connsiteY117-10414" fmla="*/ 5164609 h 6858000"/>
              <a:gd name="connsiteX118-10415" fmla="*/ 5996647 w 6128435"/>
              <a:gd name="connsiteY118-10416" fmla="*/ 5185640 h 6858000"/>
              <a:gd name="connsiteX119-10417" fmla="*/ 5998514 w 6128435"/>
              <a:gd name="connsiteY119-10418" fmla="*/ 5189673 h 6858000"/>
              <a:gd name="connsiteX120-10419" fmla="*/ 5995970 w 6128435"/>
              <a:gd name="connsiteY120-10420" fmla="*/ 5221547 h 6858000"/>
              <a:gd name="connsiteX121-10421" fmla="*/ 5997218 w 6128435"/>
              <a:gd name="connsiteY121-10422" fmla="*/ 5222031 h 6858000"/>
              <a:gd name="connsiteX122-10423" fmla="*/ 6002116 w 6128435"/>
              <a:gd name="connsiteY122-10424" fmla="*/ 5231223 h 6858000"/>
              <a:gd name="connsiteX123-10425" fmla="*/ 6008541 w 6128435"/>
              <a:gd name="connsiteY123-10426" fmla="*/ 5248680 h 6858000"/>
              <a:gd name="connsiteX124-10427" fmla="*/ 6039260 w 6128435"/>
              <a:gd name="connsiteY124-10428" fmla="*/ 5289518 h 6858000"/>
              <a:gd name="connsiteX125-10429" fmla="*/ 6036748 w 6128435"/>
              <a:gd name="connsiteY125-10430" fmla="*/ 5322752 h 6858000"/>
              <a:gd name="connsiteX126-10431" fmla="*/ 6036943 w 6128435"/>
              <a:gd name="connsiteY126-10432" fmla="*/ 5329480 h 6858000"/>
              <a:gd name="connsiteX127-10433" fmla="*/ 6037236 w 6128435"/>
              <a:gd name="connsiteY127-10434" fmla="*/ 5329634 h 6858000"/>
              <a:gd name="connsiteX128-10435" fmla="*/ 6038019 w 6128435"/>
              <a:gd name="connsiteY128-10436" fmla="*/ 5336764 h 6858000"/>
              <a:gd name="connsiteX129-10437" fmla="*/ 6037298 w 6128435"/>
              <a:gd name="connsiteY129-10438" fmla="*/ 5341753 h 6858000"/>
              <a:gd name="connsiteX130-10439" fmla="*/ 6037677 w 6128435"/>
              <a:gd name="connsiteY130-10440" fmla="*/ 5354807 h 6858000"/>
              <a:gd name="connsiteX131-10441" fmla="*/ 6039728 w 6128435"/>
              <a:gd name="connsiteY131-10442" fmla="*/ 5359416 h 6858000"/>
              <a:gd name="connsiteX132-10443" fmla="*/ 6043311 w 6128435"/>
              <a:gd name="connsiteY132-10444" fmla="*/ 5361407 h 6858000"/>
              <a:gd name="connsiteX133-10445" fmla="*/ 6042954 w 6128435"/>
              <a:gd name="connsiteY133-10446" fmla="*/ 5362576 h 6858000"/>
              <a:gd name="connsiteX134-10447" fmla="*/ 6053435 w 6128435"/>
              <a:gd name="connsiteY134-10448" fmla="*/ 5387547 h 6858000"/>
              <a:gd name="connsiteX135-10449" fmla="*/ 6065933 w 6128435"/>
              <a:gd name="connsiteY135-10450" fmla="*/ 5443002 h 6858000"/>
              <a:gd name="connsiteX136-10451" fmla="*/ 6068640 w 6128435"/>
              <a:gd name="connsiteY136-10452" fmla="*/ 5474503 h 6858000"/>
              <a:gd name="connsiteX137-10453" fmla="*/ 6080922 w 6128435"/>
              <a:gd name="connsiteY137-10454" fmla="*/ 5561070 h 6858000"/>
              <a:gd name="connsiteX138-10455" fmla="*/ 6096949 w 6128435"/>
              <a:gd name="connsiteY138-10456" fmla="*/ 5648179 h 6858000"/>
              <a:gd name="connsiteX139-10457" fmla="*/ 6125703 w 6128435"/>
              <a:gd name="connsiteY139-10458" fmla="*/ 5692894 h 6858000"/>
              <a:gd name="connsiteX140-10459" fmla="*/ 6126670 w 6128435"/>
              <a:gd name="connsiteY140-10460" fmla="*/ 5697882 h 6858000"/>
              <a:gd name="connsiteX141-10461" fmla="*/ 6124061 w 6128435"/>
              <a:gd name="connsiteY141-10462" fmla="*/ 5710294 h 6858000"/>
              <a:gd name="connsiteX142-10463" fmla="*/ 6122213 w 6128435"/>
              <a:gd name="connsiteY142-10464" fmla="*/ 5714762 h 6858000"/>
              <a:gd name="connsiteX143-10465" fmla="*/ 6121353 w 6128435"/>
              <a:gd name="connsiteY143-10466" fmla="*/ 5721725 h 6858000"/>
              <a:gd name="connsiteX144-10467" fmla="*/ 6121607 w 6128435"/>
              <a:gd name="connsiteY144-10468" fmla="*/ 5721959 h 6858000"/>
              <a:gd name="connsiteX145-10469" fmla="*/ 6120262 w 6128435"/>
              <a:gd name="connsiteY145-10470" fmla="*/ 5728358 h 6858000"/>
              <a:gd name="connsiteX146-10471" fmla="*/ 6110194 w 6128435"/>
              <a:gd name="connsiteY146-10472" fmla="*/ 5758853 h 6858000"/>
              <a:gd name="connsiteX147-10473" fmla="*/ 6127519 w 6128435"/>
              <a:gd name="connsiteY147-10474" fmla="*/ 5865775 h 6858000"/>
              <a:gd name="connsiteX148-10475" fmla="*/ 6128435 w 6128435"/>
              <a:gd name="connsiteY148-10476" fmla="*/ 5870164 h 6858000"/>
              <a:gd name="connsiteX149-10477" fmla="*/ 6119217 w 6128435"/>
              <a:gd name="connsiteY149-10478" fmla="*/ 5888542 h 6858000"/>
              <a:gd name="connsiteX150-10479" fmla="*/ 6115966 w 6128435"/>
              <a:gd name="connsiteY150-10480" fmla="*/ 5898387 h 6858000"/>
              <a:gd name="connsiteX151-10481" fmla="*/ 6111924 w 6128435"/>
              <a:gd name="connsiteY151-10482" fmla="*/ 5900444 h 6858000"/>
              <a:gd name="connsiteX152-10483" fmla="*/ 6108716 w 6128435"/>
              <a:gd name="connsiteY152-10484" fmla="*/ 5915345 h 6858000"/>
              <a:gd name="connsiteX153-10485" fmla="*/ 6109524 w 6128435"/>
              <a:gd name="connsiteY153-10486" fmla="*/ 5917328 h 6858000"/>
              <a:gd name="connsiteX154-10487" fmla="*/ 6102493 w 6128435"/>
              <a:gd name="connsiteY154-10488" fmla="*/ 5928602 h 6858000"/>
              <a:gd name="connsiteX155-10489" fmla="*/ 6056863 w 6128435"/>
              <a:gd name="connsiteY155-10490" fmla="*/ 6000643 h 6858000"/>
              <a:gd name="connsiteX156-10491" fmla="*/ 6045436 w 6128435"/>
              <a:gd name="connsiteY156-10492" fmla="*/ 6124480 h 6858000"/>
              <a:gd name="connsiteX157-10493" fmla="*/ 6030489 w 6128435"/>
              <a:gd name="connsiteY157-10494" fmla="*/ 6317666 h 6858000"/>
              <a:gd name="connsiteX158-10495" fmla="*/ 6007492 w 6128435"/>
              <a:gd name="connsiteY158-10496" fmla="*/ 6440818 h 6858000"/>
              <a:gd name="connsiteX159-10497" fmla="*/ 6009467 w 6128435"/>
              <a:gd name="connsiteY159-10498" fmla="*/ 6487076 h 6858000"/>
              <a:gd name="connsiteX160-10499" fmla="*/ 5995064 w 6128435"/>
              <a:gd name="connsiteY160-10500" fmla="*/ 6540791 h 6858000"/>
              <a:gd name="connsiteX161-10501" fmla="*/ 5996309 w 6128435"/>
              <a:gd name="connsiteY161-10502" fmla="*/ 6543961 h 6858000"/>
              <a:gd name="connsiteX162-10503" fmla="*/ 5996048 w 6128435"/>
              <a:gd name="connsiteY162-10504" fmla="*/ 6555444 h 6858000"/>
              <a:gd name="connsiteX163-10505" fmla="*/ 6002524 w 6128435"/>
              <a:gd name="connsiteY163-10506" fmla="*/ 6560188 h 6858000"/>
              <a:gd name="connsiteX164-10507" fmla="*/ 6006823 w 6128435"/>
              <a:gd name="connsiteY164-10508" fmla="*/ 6578546 h 6858000"/>
              <a:gd name="connsiteX165-10509" fmla="*/ 6004510 w 6128435"/>
              <a:gd name="connsiteY165-10510" fmla="*/ 6599256 h 6858000"/>
              <a:gd name="connsiteX166-10511" fmla="*/ 5986207 w 6128435"/>
              <a:gd name="connsiteY166-10512" fmla="*/ 6695855 h 6858000"/>
              <a:gd name="connsiteX167-10513" fmla="*/ 5979428 w 6128435"/>
              <a:gd name="connsiteY167-10514" fmla="*/ 6754678 h 6858000"/>
              <a:gd name="connsiteX168-10515" fmla="*/ 5983398 w 6128435"/>
              <a:gd name="connsiteY168-10516" fmla="*/ 6778641 h 6858000"/>
              <a:gd name="connsiteX169-10517" fmla="*/ 5984543 w 6128435"/>
              <a:gd name="connsiteY169-10518" fmla="*/ 6811016 h 6858000"/>
              <a:gd name="connsiteX170-10519" fmla="*/ 5981802 w 6128435"/>
              <a:gd name="connsiteY170-10520" fmla="*/ 6838578 h 6858000"/>
              <a:gd name="connsiteX171-10521" fmla="*/ 5979671 w 6128435"/>
              <a:gd name="connsiteY171-10522" fmla="*/ 6858000 h 6858000"/>
              <a:gd name="connsiteX172-10523" fmla="*/ 0 w 6128435"/>
              <a:gd name="connsiteY172-10524" fmla="*/ 6858000 h 6858000"/>
              <a:gd name="connsiteX173-10525" fmla="*/ 0 w 6128435"/>
              <a:gd name="connsiteY173-10526" fmla="*/ 0 h 6858000"/>
              <a:gd name="connsiteX0-10527" fmla="*/ 0 w 6128435"/>
              <a:gd name="connsiteY0-10528" fmla="*/ 0 h 6858000"/>
              <a:gd name="connsiteX1-10529" fmla="*/ 4965888 w 6128435"/>
              <a:gd name="connsiteY1-10530" fmla="*/ 0 h 6858000"/>
              <a:gd name="connsiteX2-10531" fmla="*/ 4967767 w 6128435"/>
              <a:gd name="connsiteY2-10532" fmla="*/ 7930 h 6858000"/>
              <a:gd name="connsiteX3-10533" fmla="*/ 4979444 w 6128435"/>
              <a:gd name="connsiteY3-10534" fmla="*/ 43921 h 6858000"/>
              <a:gd name="connsiteX4-10535" fmla="*/ 5021173 w 6128435"/>
              <a:gd name="connsiteY4-10536" fmla="*/ 123738 h 6858000"/>
              <a:gd name="connsiteX5-10537" fmla="*/ 5075458 w 6128435"/>
              <a:gd name="connsiteY5-10538" fmla="*/ 264355 h 6858000"/>
              <a:gd name="connsiteX6-10539" fmla="*/ 5081175 w 6128435"/>
              <a:gd name="connsiteY6-10540" fmla="*/ 277448 h 6858000"/>
              <a:gd name="connsiteX7-10541" fmla="*/ 5097011 w 6128435"/>
              <a:gd name="connsiteY7-10542" fmla="*/ 355616 h 6858000"/>
              <a:gd name="connsiteX8-10543" fmla="*/ 5130982 w 6128435"/>
              <a:gd name="connsiteY8-10544" fmla="*/ 412030 h 6858000"/>
              <a:gd name="connsiteX9-10545" fmla="*/ 5153000 w 6128435"/>
              <a:gd name="connsiteY9-10546" fmla="*/ 507134 h 6858000"/>
              <a:gd name="connsiteX10-10547" fmla="*/ 5171282 w 6128435"/>
              <a:gd name="connsiteY10-10548" fmla="*/ 602071 h 6858000"/>
              <a:gd name="connsiteX11-10549" fmla="*/ 5176196 w 6128435"/>
              <a:gd name="connsiteY11-10550" fmla="*/ 636822 h 6858000"/>
              <a:gd name="connsiteX12-10551" fmla="*/ 5201957 w 6128435"/>
              <a:gd name="connsiteY12-10552" fmla="*/ 736835 h 6858000"/>
              <a:gd name="connsiteX13-10553" fmla="*/ 5185452 w 6128435"/>
              <a:gd name="connsiteY13-10554" fmla="*/ 745392 h 6858000"/>
              <a:gd name="connsiteX14-10555" fmla="*/ 5189051 w 6128435"/>
              <a:gd name="connsiteY14-10556" fmla="*/ 782518 h 6858000"/>
              <a:gd name="connsiteX15-10557" fmla="*/ 5210428 w 6128435"/>
              <a:gd name="connsiteY15-10558" fmla="*/ 815772 h 6858000"/>
              <a:gd name="connsiteX16-10559" fmla="*/ 5221088 w 6128435"/>
              <a:gd name="connsiteY16-10560" fmla="*/ 860193 h 6858000"/>
              <a:gd name="connsiteX17-10561" fmla="*/ 5227653 w 6128435"/>
              <a:gd name="connsiteY17-10562" fmla="*/ 886709 h 6858000"/>
              <a:gd name="connsiteX18-10563" fmla="*/ 5230806 w 6128435"/>
              <a:gd name="connsiteY18-10564" fmla="*/ 961354 h 6858000"/>
              <a:gd name="connsiteX19-10565" fmla="*/ 5201018 w 6128435"/>
              <a:gd name="connsiteY19-10566" fmla="*/ 1095027 h 6858000"/>
              <a:gd name="connsiteX20-10567" fmla="*/ 5202153 w 6128435"/>
              <a:gd name="connsiteY20-10568" fmla="*/ 1133224 h 6858000"/>
              <a:gd name="connsiteX21-10569" fmla="*/ 5207370 w 6128435"/>
              <a:gd name="connsiteY21-10570" fmla="*/ 1138097 h 6858000"/>
              <a:gd name="connsiteX22-10571" fmla="*/ 5189234 w 6128435"/>
              <a:gd name="connsiteY22-10572" fmla="*/ 1193495 h 6858000"/>
              <a:gd name="connsiteX23-10573" fmla="*/ 5202769 w 6128435"/>
              <a:gd name="connsiteY23-10574" fmla="*/ 1269450 h 6858000"/>
              <a:gd name="connsiteX24-10575" fmla="*/ 5225968 w 6128435"/>
              <a:gd name="connsiteY24-10576" fmla="*/ 1357994 h 6858000"/>
              <a:gd name="connsiteX25-10577" fmla="*/ 5233819 w 6128435"/>
              <a:gd name="connsiteY25-10578" fmla="*/ 1380922 h 6858000"/>
              <a:gd name="connsiteX26-10579" fmla="*/ 5237226 w 6128435"/>
              <a:gd name="connsiteY26-10580" fmla="*/ 1441327 h 6858000"/>
              <a:gd name="connsiteX27-10581" fmla="*/ 5244434 w 6128435"/>
              <a:gd name="connsiteY27-10582" fmla="*/ 1580810 h 6858000"/>
              <a:gd name="connsiteX28-10583" fmla="*/ 5251453 w 6128435"/>
              <a:gd name="connsiteY28-10584" fmla="*/ 1583934 h 6858000"/>
              <a:gd name="connsiteX29-10585" fmla="*/ 5253136 w 6128435"/>
              <a:gd name="connsiteY29-10586" fmla="*/ 1595457 h 6858000"/>
              <a:gd name="connsiteX30-10587" fmla="*/ 5254863 w 6128435"/>
              <a:gd name="connsiteY30-10588" fmla="*/ 1598311 h 6858000"/>
              <a:gd name="connsiteX31-10589" fmla="*/ 5263491 w 6128435"/>
              <a:gd name="connsiteY31-10590" fmla="*/ 1642938 h 6858000"/>
              <a:gd name="connsiteX32-10591" fmla="*/ 5261314 w 6128435"/>
              <a:gd name="connsiteY32-10592" fmla="*/ 1689177 h 6858000"/>
              <a:gd name="connsiteX33-10593" fmla="*/ 5259788 w 6128435"/>
              <a:gd name="connsiteY33-10594" fmla="*/ 1768516 h 6858000"/>
              <a:gd name="connsiteX34-10595" fmla="*/ 5272526 w 6128435"/>
              <a:gd name="connsiteY34-10596" fmla="*/ 1936940 h 6858000"/>
              <a:gd name="connsiteX35-10597" fmla="*/ 5252592 w 6128435"/>
              <a:gd name="connsiteY35-10598" fmla="*/ 2092210 h 6858000"/>
              <a:gd name="connsiteX36-10599" fmla="*/ 5264303 w 6128435"/>
              <a:gd name="connsiteY36-10600" fmla="*/ 2225157 h 6858000"/>
              <a:gd name="connsiteX37-10601" fmla="*/ 5254949 w 6128435"/>
              <a:gd name="connsiteY37-10602" fmla="*/ 2236160 h 6858000"/>
              <a:gd name="connsiteX38-10603" fmla="*/ 5250104 w 6128435"/>
              <a:gd name="connsiteY38-10604" fmla="*/ 2249166 h 6858000"/>
              <a:gd name="connsiteX39-10605" fmla="*/ 5251214 w 6128435"/>
              <a:gd name="connsiteY39-10606" fmla="*/ 2250944 h 6858000"/>
              <a:gd name="connsiteX40-10607" fmla="*/ 5250644 w 6128435"/>
              <a:gd name="connsiteY40-10608" fmla="*/ 2266619 h 6858000"/>
              <a:gd name="connsiteX41-10609" fmla="*/ 5247111 w 6128435"/>
              <a:gd name="connsiteY41-10610" fmla="*/ 2269679 h 6858000"/>
              <a:gd name="connsiteX42-10611" fmla="*/ 5245653 w 6128435"/>
              <a:gd name="connsiteY42-10612" fmla="*/ 2280317 h 6858000"/>
              <a:gd name="connsiteX43-10613" fmla="*/ 5239901 w 6128435"/>
              <a:gd name="connsiteY43-10614" fmla="*/ 2300961 h 6858000"/>
              <a:gd name="connsiteX44-10615" fmla="*/ 5293877 w 6128435"/>
              <a:gd name="connsiteY44-10616" fmla="*/ 2368649 h 6858000"/>
              <a:gd name="connsiteX45-10617" fmla="*/ 5311338 w 6128435"/>
              <a:gd name="connsiteY45-10618" fmla="*/ 2404034 h 6858000"/>
              <a:gd name="connsiteX46-10619" fmla="*/ 5192511 w 6128435"/>
              <a:gd name="connsiteY46-10620" fmla="*/ 2549199 h 6858000"/>
              <a:gd name="connsiteX47-10621" fmla="*/ 5307538 w 6128435"/>
              <a:gd name="connsiteY47-10622" fmla="*/ 2514685 h 6858000"/>
              <a:gd name="connsiteX48-10623" fmla="*/ 5337604 w 6128435"/>
              <a:gd name="connsiteY48-10624" fmla="*/ 2597632 h 6858000"/>
              <a:gd name="connsiteX49-10625" fmla="*/ 5407503 w 6128435"/>
              <a:gd name="connsiteY49-10626" fmla="*/ 2786290 h 6858000"/>
              <a:gd name="connsiteX50-10627" fmla="*/ 5407356 w 6128435"/>
              <a:gd name="connsiteY50-10628" fmla="*/ 2787545 h 6858000"/>
              <a:gd name="connsiteX51-10629" fmla="*/ 5411130 w 6128435"/>
              <a:gd name="connsiteY51-10630" fmla="*/ 2788640 h 6858000"/>
              <a:gd name="connsiteX52-10631" fmla="*/ 5416439 w 6128435"/>
              <a:gd name="connsiteY52-10632" fmla="*/ 2805666 h 6858000"/>
              <a:gd name="connsiteX53-10633" fmla="*/ 5416589 w 6128435"/>
              <a:gd name="connsiteY53-10634" fmla="*/ 2810822 h 6858000"/>
              <a:gd name="connsiteX54-10635" fmla="*/ 5418542 w 6128435"/>
              <a:gd name="connsiteY54-10636" fmla="*/ 2817745 h 6858000"/>
              <a:gd name="connsiteX55-10637" fmla="*/ 5418847 w 6128435"/>
              <a:gd name="connsiteY55-10638" fmla="*/ 2817825 h 6858000"/>
              <a:gd name="connsiteX56-10639" fmla="*/ 5423364 w 6128435"/>
              <a:gd name="connsiteY56-10640" fmla="*/ 2858292 h 6858000"/>
              <a:gd name="connsiteX57-10641" fmla="*/ 5479298 w 6128435"/>
              <a:gd name="connsiteY57-10642" fmla="*/ 2947791 h 6858000"/>
              <a:gd name="connsiteX58-10643" fmla="*/ 5481770 w 6128435"/>
              <a:gd name="connsiteY58-10644" fmla="*/ 2951352 h 6858000"/>
              <a:gd name="connsiteX59-10645" fmla="*/ 5481013 w 6128435"/>
              <a:gd name="connsiteY59-10646" fmla="*/ 2973461 h 6858000"/>
              <a:gd name="connsiteX60-10647" fmla="*/ 5482045 w 6128435"/>
              <a:gd name="connsiteY60-10648" fmla="*/ 2984371 h 6858000"/>
              <a:gd name="connsiteX61-10649" fmla="*/ 5479405 w 6128435"/>
              <a:gd name="connsiteY61-10650" fmla="*/ 2988507 h 6858000"/>
              <a:gd name="connsiteX62-10651" fmla="*/ 5482415 w 6128435"/>
              <a:gd name="connsiteY62-10652" fmla="*/ 3004079 h 6858000"/>
              <a:gd name="connsiteX63-10653" fmla="*/ 5483865 w 6128435"/>
              <a:gd name="connsiteY63-10654" fmla="*/ 3005467 h 6858000"/>
              <a:gd name="connsiteX64-10655" fmla="*/ 5482236 w 6128435"/>
              <a:gd name="connsiteY64-10656" fmla="*/ 3019791 h 6858000"/>
              <a:gd name="connsiteX65-10657" fmla="*/ 5475895 w 6128435"/>
              <a:gd name="connsiteY65-10658" fmla="*/ 3033578 h 6858000"/>
              <a:gd name="connsiteX66-10659" fmla="*/ 5477595 w 6128435"/>
              <a:gd name="connsiteY66-10660" fmla="*/ 3250534 h 6858000"/>
              <a:gd name="connsiteX67-10661" fmla="*/ 5532836 w 6128435"/>
              <a:gd name="connsiteY67-10662" fmla="*/ 3353840 h 6858000"/>
              <a:gd name="connsiteX68-10663" fmla="*/ 5561229 w 6128435"/>
              <a:gd name="connsiteY68-10664" fmla="*/ 3395784 h 6858000"/>
              <a:gd name="connsiteX69-10665" fmla="*/ 5589758 w 6128435"/>
              <a:gd name="connsiteY69-10666" fmla="*/ 3506453 h 6858000"/>
              <a:gd name="connsiteX70-10667" fmla="*/ 5596144 w 6128435"/>
              <a:gd name="connsiteY70-10668" fmla="*/ 3534624 h 6858000"/>
              <a:gd name="connsiteX71-10669" fmla="*/ 5597750 w 6128435"/>
              <a:gd name="connsiteY71-10670" fmla="*/ 3534129 h 6858000"/>
              <a:gd name="connsiteX72-10671" fmla="*/ 5599700 w 6128435"/>
              <a:gd name="connsiteY72-10672" fmla="*/ 3547221 h 6858000"/>
              <a:gd name="connsiteX73-10673" fmla="*/ 5615031 w 6128435"/>
              <a:gd name="connsiteY73-10674" fmla="*/ 3557482 h 6858000"/>
              <a:gd name="connsiteX74-10675" fmla="*/ 5618377 w 6128435"/>
              <a:gd name="connsiteY74-10676" fmla="*/ 3588431 h 6858000"/>
              <a:gd name="connsiteX75-10677" fmla="*/ 5612155 w 6128435"/>
              <a:gd name="connsiteY75-10678" fmla="*/ 3589869 h 6858000"/>
              <a:gd name="connsiteX76-10679" fmla="*/ 5620843 w 6128435"/>
              <a:gd name="connsiteY76-10680" fmla="*/ 3606745 h 6858000"/>
              <a:gd name="connsiteX77-10681" fmla="*/ 5655472 w 6128435"/>
              <a:gd name="connsiteY77-10682" fmla="*/ 3678877 h 6858000"/>
              <a:gd name="connsiteX78-10683" fmla="*/ 5680448 w 6128435"/>
              <a:gd name="connsiteY78-10684" fmla="*/ 3717760 h 6858000"/>
              <a:gd name="connsiteX79-10685" fmla="*/ 5683015 w 6128435"/>
              <a:gd name="connsiteY79-10686" fmla="*/ 3762025 h 6858000"/>
              <a:gd name="connsiteX80-10687" fmla="*/ 5696643 w 6128435"/>
              <a:gd name="connsiteY80-10688" fmla="*/ 3773888 h 6858000"/>
              <a:gd name="connsiteX81-10689" fmla="*/ 5699203 w 6128435"/>
              <a:gd name="connsiteY81-10690" fmla="*/ 3775823 h 6858000"/>
              <a:gd name="connsiteX82-10691" fmla="*/ 5704824 w 6128435"/>
              <a:gd name="connsiteY82-10692" fmla="*/ 3785966 h 6858000"/>
              <a:gd name="connsiteX83-10693" fmla="*/ 5712204 w 6128435"/>
              <a:gd name="connsiteY83-10694" fmla="*/ 3785830 h 6858000"/>
              <a:gd name="connsiteX84-10695" fmla="*/ 5724816 w 6128435"/>
              <a:gd name="connsiteY84-10696" fmla="*/ 3798949 h 6858000"/>
              <a:gd name="connsiteX85-10697" fmla="*/ 5733539 w 6128435"/>
              <a:gd name="connsiteY85-10698" fmla="*/ 3818457 h 6858000"/>
              <a:gd name="connsiteX86-10699" fmla="*/ 5768491 w 6128435"/>
              <a:gd name="connsiteY86-10700" fmla="*/ 3914399 h 6858000"/>
              <a:gd name="connsiteX87-10701" fmla="*/ 5793123 w 6128435"/>
              <a:gd name="connsiteY87-10702" fmla="*/ 3969952 h 6858000"/>
              <a:gd name="connsiteX88-10703" fmla="*/ 5808321 w 6128435"/>
              <a:gd name="connsiteY88-10704" fmla="*/ 3988153 h 6858000"/>
              <a:gd name="connsiteX89-10705" fmla="*/ 5825621 w 6128435"/>
              <a:gd name="connsiteY89-10706" fmla="*/ 4015525 h 6858000"/>
              <a:gd name="connsiteX90-10707" fmla="*/ 5860672 w 6128435"/>
              <a:gd name="connsiteY90-10708" fmla="*/ 4061579 h 6858000"/>
              <a:gd name="connsiteX91-10709" fmla="*/ 5872173 w 6128435"/>
              <a:gd name="connsiteY91-10710" fmla="*/ 4088497 h 6858000"/>
              <a:gd name="connsiteX92-10711" fmla="*/ 5883705 w 6128435"/>
              <a:gd name="connsiteY92-10712" fmla="*/ 4101899 h 6858000"/>
              <a:gd name="connsiteX93-10713" fmla="*/ 5885314 w 6128435"/>
              <a:gd name="connsiteY93-10714" fmla="*/ 4108387 h 6858000"/>
              <a:gd name="connsiteX94-10715" fmla="*/ 5894095 w 6128435"/>
              <a:gd name="connsiteY94-10716" fmla="*/ 4128857 h 6858000"/>
              <a:gd name="connsiteX95-10717" fmla="*/ 5898339 w 6128435"/>
              <a:gd name="connsiteY95-10718" fmla="*/ 4140800 h 6858000"/>
              <a:gd name="connsiteX96-10719" fmla="*/ 5899734 w 6128435"/>
              <a:gd name="connsiteY96-10720" fmla="*/ 4145632 h 6858000"/>
              <a:gd name="connsiteX97-10721" fmla="*/ 5897098 w 6128435"/>
              <a:gd name="connsiteY97-10722" fmla="*/ 4157819 h 6858000"/>
              <a:gd name="connsiteX98-10723" fmla="*/ 5903513 w 6128435"/>
              <a:gd name="connsiteY98-10724" fmla="*/ 4187661 h 6858000"/>
              <a:gd name="connsiteX99-10725" fmla="*/ 5917114 w 6128435"/>
              <a:gd name="connsiteY99-10726" fmla="*/ 4213096 h 6858000"/>
              <a:gd name="connsiteX100-10727" fmla="*/ 5921153 w 6128435"/>
              <a:gd name="connsiteY100-10728" fmla="*/ 4236222 h 6858000"/>
              <a:gd name="connsiteX101-10729" fmla="*/ 5924233 w 6128435"/>
              <a:gd name="connsiteY101-10730" fmla="*/ 4242060 h 6858000"/>
              <a:gd name="connsiteX102-10731" fmla="*/ 5928910 w 6128435"/>
              <a:gd name="connsiteY102-10732" fmla="*/ 4300973 h 6858000"/>
              <a:gd name="connsiteX103-10733" fmla="*/ 5939320 w 6128435"/>
              <a:gd name="connsiteY103-10734" fmla="*/ 4340435 h 6858000"/>
              <a:gd name="connsiteX104-10735" fmla="*/ 5946705 w 6128435"/>
              <a:gd name="connsiteY104-10736" fmla="*/ 4428051 h 6858000"/>
              <a:gd name="connsiteX105-10737" fmla="*/ 5949261 w 6128435"/>
              <a:gd name="connsiteY105-10738" fmla="*/ 4449185 h 6858000"/>
              <a:gd name="connsiteX106-10739" fmla="*/ 5957504 w 6128435"/>
              <a:gd name="connsiteY106-10740" fmla="*/ 4465911 h 6858000"/>
              <a:gd name="connsiteX107-10741" fmla="*/ 5964689 w 6128435"/>
              <a:gd name="connsiteY107-10742" fmla="*/ 4468532 h 6858000"/>
              <a:gd name="connsiteX108-10743" fmla="*/ 5967062 w 6128435"/>
              <a:gd name="connsiteY108-10744" fmla="*/ 4479923 h 6858000"/>
              <a:gd name="connsiteX109-10745" fmla="*/ 5968960 w 6128435"/>
              <a:gd name="connsiteY109-10746" fmla="*/ 4482655 h 6858000"/>
              <a:gd name="connsiteX110-10747" fmla="*/ 5978567 w 6128435"/>
              <a:gd name="connsiteY110-10748" fmla="*/ 4498605 h 6858000"/>
              <a:gd name="connsiteX111-10749" fmla="*/ 5980106 w 6128435"/>
              <a:gd name="connsiteY111-10750" fmla="*/ 4585087 h 6858000"/>
              <a:gd name="connsiteX112-10751" fmla="*/ 5998138 w 6128435"/>
              <a:gd name="connsiteY112-10752" fmla="*/ 4697518 h 6858000"/>
              <a:gd name="connsiteX113-10753" fmla="*/ 6013516 w 6128435"/>
              <a:gd name="connsiteY113-10754" fmla="*/ 4786619 h 6858000"/>
              <a:gd name="connsiteX114-10755" fmla="*/ 6025404 w 6128435"/>
              <a:gd name="connsiteY114-10756" fmla="*/ 4858148 h 6858000"/>
              <a:gd name="connsiteX115-10757" fmla="*/ 6007749 w 6128435"/>
              <a:gd name="connsiteY115-10758" fmla="*/ 4964715 h 6858000"/>
              <a:gd name="connsiteX116-10759" fmla="*/ 6005269 w 6128435"/>
              <a:gd name="connsiteY116-10760" fmla="*/ 5150567 h 6858000"/>
              <a:gd name="connsiteX117-10761" fmla="*/ 6001127 w 6128435"/>
              <a:gd name="connsiteY117-10762" fmla="*/ 5164609 h 6858000"/>
              <a:gd name="connsiteX118-10763" fmla="*/ 5996647 w 6128435"/>
              <a:gd name="connsiteY118-10764" fmla="*/ 5185640 h 6858000"/>
              <a:gd name="connsiteX119-10765" fmla="*/ 5998514 w 6128435"/>
              <a:gd name="connsiteY119-10766" fmla="*/ 5189673 h 6858000"/>
              <a:gd name="connsiteX120-10767" fmla="*/ 5995970 w 6128435"/>
              <a:gd name="connsiteY120-10768" fmla="*/ 5221547 h 6858000"/>
              <a:gd name="connsiteX121-10769" fmla="*/ 5997218 w 6128435"/>
              <a:gd name="connsiteY121-10770" fmla="*/ 5222031 h 6858000"/>
              <a:gd name="connsiteX122-10771" fmla="*/ 6002116 w 6128435"/>
              <a:gd name="connsiteY122-10772" fmla="*/ 5231223 h 6858000"/>
              <a:gd name="connsiteX123-10773" fmla="*/ 6008541 w 6128435"/>
              <a:gd name="connsiteY123-10774" fmla="*/ 5248680 h 6858000"/>
              <a:gd name="connsiteX124-10775" fmla="*/ 6039260 w 6128435"/>
              <a:gd name="connsiteY124-10776" fmla="*/ 5289518 h 6858000"/>
              <a:gd name="connsiteX125-10777" fmla="*/ 6036748 w 6128435"/>
              <a:gd name="connsiteY125-10778" fmla="*/ 5322752 h 6858000"/>
              <a:gd name="connsiteX126-10779" fmla="*/ 6036943 w 6128435"/>
              <a:gd name="connsiteY126-10780" fmla="*/ 5329480 h 6858000"/>
              <a:gd name="connsiteX127-10781" fmla="*/ 6037236 w 6128435"/>
              <a:gd name="connsiteY127-10782" fmla="*/ 5329634 h 6858000"/>
              <a:gd name="connsiteX128-10783" fmla="*/ 6038019 w 6128435"/>
              <a:gd name="connsiteY128-10784" fmla="*/ 5336764 h 6858000"/>
              <a:gd name="connsiteX129-10785" fmla="*/ 6037298 w 6128435"/>
              <a:gd name="connsiteY129-10786" fmla="*/ 5341753 h 6858000"/>
              <a:gd name="connsiteX130-10787" fmla="*/ 6037677 w 6128435"/>
              <a:gd name="connsiteY130-10788" fmla="*/ 5354807 h 6858000"/>
              <a:gd name="connsiteX131-10789" fmla="*/ 6039728 w 6128435"/>
              <a:gd name="connsiteY131-10790" fmla="*/ 5359416 h 6858000"/>
              <a:gd name="connsiteX132-10791" fmla="*/ 6043311 w 6128435"/>
              <a:gd name="connsiteY132-10792" fmla="*/ 5361407 h 6858000"/>
              <a:gd name="connsiteX133-10793" fmla="*/ 6042954 w 6128435"/>
              <a:gd name="connsiteY133-10794" fmla="*/ 5362576 h 6858000"/>
              <a:gd name="connsiteX134-10795" fmla="*/ 6053435 w 6128435"/>
              <a:gd name="connsiteY134-10796" fmla="*/ 5387547 h 6858000"/>
              <a:gd name="connsiteX135-10797" fmla="*/ 6065933 w 6128435"/>
              <a:gd name="connsiteY135-10798" fmla="*/ 5443002 h 6858000"/>
              <a:gd name="connsiteX136-10799" fmla="*/ 6068640 w 6128435"/>
              <a:gd name="connsiteY136-10800" fmla="*/ 5474503 h 6858000"/>
              <a:gd name="connsiteX137-10801" fmla="*/ 6080922 w 6128435"/>
              <a:gd name="connsiteY137-10802" fmla="*/ 5561070 h 6858000"/>
              <a:gd name="connsiteX138-10803" fmla="*/ 6096949 w 6128435"/>
              <a:gd name="connsiteY138-10804" fmla="*/ 5648179 h 6858000"/>
              <a:gd name="connsiteX139-10805" fmla="*/ 6125703 w 6128435"/>
              <a:gd name="connsiteY139-10806" fmla="*/ 5692894 h 6858000"/>
              <a:gd name="connsiteX140-10807" fmla="*/ 6126670 w 6128435"/>
              <a:gd name="connsiteY140-10808" fmla="*/ 5697882 h 6858000"/>
              <a:gd name="connsiteX141-10809" fmla="*/ 6124061 w 6128435"/>
              <a:gd name="connsiteY141-10810" fmla="*/ 5710294 h 6858000"/>
              <a:gd name="connsiteX142-10811" fmla="*/ 6122213 w 6128435"/>
              <a:gd name="connsiteY142-10812" fmla="*/ 5714762 h 6858000"/>
              <a:gd name="connsiteX143-10813" fmla="*/ 6121353 w 6128435"/>
              <a:gd name="connsiteY143-10814" fmla="*/ 5721725 h 6858000"/>
              <a:gd name="connsiteX144-10815" fmla="*/ 6121607 w 6128435"/>
              <a:gd name="connsiteY144-10816" fmla="*/ 5721959 h 6858000"/>
              <a:gd name="connsiteX145-10817" fmla="*/ 6120262 w 6128435"/>
              <a:gd name="connsiteY145-10818" fmla="*/ 5728358 h 6858000"/>
              <a:gd name="connsiteX146-10819" fmla="*/ 6110194 w 6128435"/>
              <a:gd name="connsiteY146-10820" fmla="*/ 5758853 h 6858000"/>
              <a:gd name="connsiteX147-10821" fmla="*/ 6127519 w 6128435"/>
              <a:gd name="connsiteY147-10822" fmla="*/ 5865775 h 6858000"/>
              <a:gd name="connsiteX148-10823" fmla="*/ 6128435 w 6128435"/>
              <a:gd name="connsiteY148-10824" fmla="*/ 5870164 h 6858000"/>
              <a:gd name="connsiteX149-10825" fmla="*/ 6119217 w 6128435"/>
              <a:gd name="connsiteY149-10826" fmla="*/ 5888542 h 6858000"/>
              <a:gd name="connsiteX150-10827" fmla="*/ 6115966 w 6128435"/>
              <a:gd name="connsiteY150-10828" fmla="*/ 5898387 h 6858000"/>
              <a:gd name="connsiteX151-10829" fmla="*/ 6111924 w 6128435"/>
              <a:gd name="connsiteY151-10830" fmla="*/ 5900444 h 6858000"/>
              <a:gd name="connsiteX152-10831" fmla="*/ 6108716 w 6128435"/>
              <a:gd name="connsiteY152-10832" fmla="*/ 5915345 h 6858000"/>
              <a:gd name="connsiteX153-10833" fmla="*/ 6109524 w 6128435"/>
              <a:gd name="connsiteY153-10834" fmla="*/ 5917328 h 6858000"/>
              <a:gd name="connsiteX154-10835" fmla="*/ 6102493 w 6128435"/>
              <a:gd name="connsiteY154-10836" fmla="*/ 5928602 h 6858000"/>
              <a:gd name="connsiteX155-10837" fmla="*/ 6056863 w 6128435"/>
              <a:gd name="connsiteY155-10838" fmla="*/ 6000643 h 6858000"/>
              <a:gd name="connsiteX156-10839" fmla="*/ 6045436 w 6128435"/>
              <a:gd name="connsiteY156-10840" fmla="*/ 6124480 h 6858000"/>
              <a:gd name="connsiteX157-10841" fmla="*/ 6030489 w 6128435"/>
              <a:gd name="connsiteY157-10842" fmla="*/ 6317666 h 6858000"/>
              <a:gd name="connsiteX158-10843" fmla="*/ 6007492 w 6128435"/>
              <a:gd name="connsiteY158-10844" fmla="*/ 6440818 h 6858000"/>
              <a:gd name="connsiteX159-10845" fmla="*/ 6009467 w 6128435"/>
              <a:gd name="connsiteY159-10846" fmla="*/ 6487076 h 6858000"/>
              <a:gd name="connsiteX160-10847" fmla="*/ 5995064 w 6128435"/>
              <a:gd name="connsiteY160-10848" fmla="*/ 6540791 h 6858000"/>
              <a:gd name="connsiteX161-10849" fmla="*/ 5996309 w 6128435"/>
              <a:gd name="connsiteY161-10850" fmla="*/ 6543961 h 6858000"/>
              <a:gd name="connsiteX162-10851" fmla="*/ 5996048 w 6128435"/>
              <a:gd name="connsiteY162-10852" fmla="*/ 6555444 h 6858000"/>
              <a:gd name="connsiteX163-10853" fmla="*/ 6002524 w 6128435"/>
              <a:gd name="connsiteY163-10854" fmla="*/ 6560188 h 6858000"/>
              <a:gd name="connsiteX164-10855" fmla="*/ 6006823 w 6128435"/>
              <a:gd name="connsiteY164-10856" fmla="*/ 6578546 h 6858000"/>
              <a:gd name="connsiteX165-10857" fmla="*/ 6004510 w 6128435"/>
              <a:gd name="connsiteY165-10858" fmla="*/ 6599256 h 6858000"/>
              <a:gd name="connsiteX166-10859" fmla="*/ 5986207 w 6128435"/>
              <a:gd name="connsiteY166-10860" fmla="*/ 6695855 h 6858000"/>
              <a:gd name="connsiteX167-10861" fmla="*/ 5979428 w 6128435"/>
              <a:gd name="connsiteY167-10862" fmla="*/ 6754678 h 6858000"/>
              <a:gd name="connsiteX168-10863" fmla="*/ 5983398 w 6128435"/>
              <a:gd name="connsiteY168-10864" fmla="*/ 6778641 h 6858000"/>
              <a:gd name="connsiteX169-10865" fmla="*/ 5984543 w 6128435"/>
              <a:gd name="connsiteY169-10866" fmla="*/ 6811016 h 6858000"/>
              <a:gd name="connsiteX170-10867" fmla="*/ 5981802 w 6128435"/>
              <a:gd name="connsiteY170-10868" fmla="*/ 6838578 h 6858000"/>
              <a:gd name="connsiteX171-10869" fmla="*/ 5979671 w 6128435"/>
              <a:gd name="connsiteY171-10870" fmla="*/ 6858000 h 6858000"/>
              <a:gd name="connsiteX172-10871" fmla="*/ 0 w 6128435"/>
              <a:gd name="connsiteY172-10872" fmla="*/ 6858000 h 6858000"/>
              <a:gd name="connsiteX173-10873" fmla="*/ 0 w 6128435"/>
              <a:gd name="connsiteY173-10874" fmla="*/ 0 h 6858000"/>
              <a:gd name="connsiteX0-10875" fmla="*/ 0 w 6128435"/>
              <a:gd name="connsiteY0-10876" fmla="*/ 0 h 6858000"/>
              <a:gd name="connsiteX1-10877" fmla="*/ 4965888 w 6128435"/>
              <a:gd name="connsiteY1-10878" fmla="*/ 0 h 6858000"/>
              <a:gd name="connsiteX2-10879" fmla="*/ 4967767 w 6128435"/>
              <a:gd name="connsiteY2-10880" fmla="*/ 7930 h 6858000"/>
              <a:gd name="connsiteX3-10881" fmla="*/ 4979444 w 6128435"/>
              <a:gd name="connsiteY3-10882" fmla="*/ 43921 h 6858000"/>
              <a:gd name="connsiteX4-10883" fmla="*/ 5021173 w 6128435"/>
              <a:gd name="connsiteY4-10884" fmla="*/ 123738 h 6858000"/>
              <a:gd name="connsiteX5-10885" fmla="*/ 5075458 w 6128435"/>
              <a:gd name="connsiteY5-10886" fmla="*/ 264355 h 6858000"/>
              <a:gd name="connsiteX6-10887" fmla="*/ 5081175 w 6128435"/>
              <a:gd name="connsiteY6-10888" fmla="*/ 277448 h 6858000"/>
              <a:gd name="connsiteX7-10889" fmla="*/ 5097011 w 6128435"/>
              <a:gd name="connsiteY7-10890" fmla="*/ 355616 h 6858000"/>
              <a:gd name="connsiteX8-10891" fmla="*/ 5130982 w 6128435"/>
              <a:gd name="connsiteY8-10892" fmla="*/ 412030 h 6858000"/>
              <a:gd name="connsiteX9-10893" fmla="*/ 5153000 w 6128435"/>
              <a:gd name="connsiteY9-10894" fmla="*/ 507134 h 6858000"/>
              <a:gd name="connsiteX10-10895" fmla="*/ 5171282 w 6128435"/>
              <a:gd name="connsiteY10-10896" fmla="*/ 602071 h 6858000"/>
              <a:gd name="connsiteX11-10897" fmla="*/ 5176196 w 6128435"/>
              <a:gd name="connsiteY11-10898" fmla="*/ 636822 h 6858000"/>
              <a:gd name="connsiteX12-10899" fmla="*/ 5201957 w 6128435"/>
              <a:gd name="connsiteY12-10900" fmla="*/ 736835 h 6858000"/>
              <a:gd name="connsiteX13-10901" fmla="*/ 5185452 w 6128435"/>
              <a:gd name="connsiteY13-10902" fmla="*/ 745392 h 6858000"/>
              <a:gd name="connsiteX14-10903" fmla="*/ 5189051 w 6128435"/>
              <a:gd name="connsiteY14-10904" fmla="*/ 782518 h 6858000"/>
              <a:gd name="connsiteX15-10905" fmla="*/ 5210428 w 6128435"/>
              <a:gd name="connsiteY15-10906" fmla="*/ 815772 h 6858000"/>
              <a:gd name="connsiteX16-10907" fmla="*/ 5221088 w 6128435"/>
              <a:gd name="connsiteY16-10908" fmla="*/ 860193 h 6858000"/>
              <a:gd name="connsiteX17-10909" fmla="*/ 5227653 w 6128435"/>
              <a:gd name="connsiteY17-10910" fmla="*/ 886709 h 6858000"/>
              <a:gd name="connsiteX18-10911" fmla="*/ 5230806 w 6128435"/>
              <a:gd name="connsiteY18-10912" fmla="*/ 961354 h 6858000"/>
              <a:gd name="connsiteX19-10913" fmla="*/ 5201018 w 6128435"/>
              <a:gd name="connsiteY19-10914" fmla="*/ 1095027 h 6858000"/>
              <a:gd name="connsiteX20-10915" fmla="*/ 5202153 w 6128435"/>
              <a:gd name="connsiteY20-10916" fmla="*/ 1133224 h 6858000"/>
              <a:gd name="connsiteX21-10917" fmla="*/ 5207370 w 6128435"/>
              <a:gd name="connsiteY21-10918" fmla="*/ 1138097 h 6858000"/>
              <a:gd name="connsiteX22-10919" fmla="*/ 5189234 w 6128435"/>
              <a:gd name="connsiteY22-10920" fmla="*/ 1193495 h 6858000"/>
              <a:gd name="connsiteX23-10921" fmla="*/ 5202769 w 6128435"/>
              <a:gd name="connsiteY23-10922" fmla="*/ 1269450 h 6858000"/>
              <a:gd name="connsiteX24-10923" fmla="*/ 5225968 w 6128435"/>
              <a:gd name="connsiteY24-10924" fmla="*/ 1357994 h 6858000"/>
              <a:gd name="connsiteX25-10925" fmla="*/ 5233819 w 6128435"/>
              <a:gd name="connsiteY25-10926" fmla="*/ 1380922 h 6858000"/>
              <a:gd name="connsiteX26-10927" fmla="*/ 5237226 w 6128435"/>
              <a:gd name="connsiteY26-10928" fmla="*/ 1441327 h 6858000"/>
              <a:gd name="connsiteX27-10929" fmla="*/ 5244434 w 6128435"/>
              <a:gd name="connsiteY27-10930" fmla="*/ 1580810 h 6858000"/>
              <a:gd name="connsiteX28-10931" fmla="*/ 5251453 w 6128435"/>
              <a:gd name="connsiteY28-10932" fmla="*/ 1583934 h 6858000"/>
              <a:gd name="connsiteX29-10933" fmla="*/ 5253136 w 6128435"/>
              <a:gd name="connsiteY29-10934" fmla="*/ 1595457 h 6858000"/>
              <a:gd name="connsiteX30-10935" fmla="*/ 5254863 w 6128435"/>
              <a:gd name="connsiteY30-10936" fmla="*/ 1598311 h 6858000"/>
              <a:gd name="connsiteX31-10937" fmla="*/ 5263491 w 6128435"/>
              <a:gd name="connsiteY31-10938" fmla="*/ 1642938 h 6858000"/>
              <a:gd name="connsiteX32-10939" fmla="*/ 5261314 w 6128435"/>
              <a:gd name="connsiteY32-10940" fmla="*/ 1689177 h 6858000"/>
              <a:gd name="connsiteX33-10941" fmla="*/ 5259788 w 6128435"/>
              <a:gd name="connsiteY33-10942" fmla="*/ 1768516 h 6858000"/>
              <a:gd name="connsiteX34-10943" fmla="*/ 5272526 w 6128435"/>
              <a:gd name="connsiteY34-10944" fmla="*/ 1936940 h 6858000"/>
              <a:gd name="connsiteX35-10945" fmla="*/ 5252592 w 6128435"/>
              <a:gd name="connsiteY35-10946" fmla="*/ 2092210 h 6858000"/>
              <a:gd name="connsiteX36-10947" fmla="*/ 5264303 w 6128435"/>
              <a:gd name="connsiteY36-10948" fmla="*/ 2225157 h 6858000"/>
              <a:gd name="connsiteX37-10949" fmla="*/ 5254949 w 6128435"/>
              <a:gd name="connsiteY37-10950" fmla="*/ 2236160 h 6858000"/>
              <a:gd name="connsiteX38-10951" fmla="*/ 5250104 w 6128435"/>
              <a:gd name="connsiteY38-10952" fmla="*/ 2249166 h 6858000"/>
              <a:gd name="connsiteX39-10953" fmla="*/ 5251214 w 6128435"/>
              <a:gd name="connsiteY39-10954" fmla="*/ 2250944 h 6858000"/>
              <a:gd name="connsiteX40-10955" fmla="*/ 5250644 w 6128435"/>
              <a:gd name="connsiteY40-10956" fmla="*/ 2266619 h 6858000"/>
              <a:gd name="connsiteX41-10957" fmla="*/ 5247111 w 6128435"/>
              <a:gd name="connsiteY41-10958" fmla="*/ 2269679 h 6858000"/>
              <a:gd name="connsiteX42-10959" fmla="*/ 5245653 w 6128435"/>
              <a:gd name="connsiteY42-10960" fmla="*/ 2280317 h 6858000"/>
              <a:gd name="connsiteX43-10961" fmla="*/ 5239901 w 6128435"/>
              <a:gd name="connsiteY43-10962" fmla="*/ 2300961 h 6858000"/>
              <a:gd name="connsiteX44-10963" fmla="*/ 5293877 w 6128435"/>
              <a:gd name="connsiteY44-10964" fmla="*/ 2368649 h 6858000"/>
              <a:gd name="connsiteX45-10965" fmla="*/ 5311338 w 6128435"/>
              <a:gd name="connsiteY45-10966" fmla="*/ 2404034 h 6858000"/>
              <a:gd name="connsiteX46-10967" fmla="*/ 5338366 w 6128435"/>
              <a:gd name="connsiteY46-10968" fmla="*/ 2465052 h 6858000"/>
              <a:gd name="connsiteX47-10969" fmla="*/ 5307538 w 6128435"/>
              <a:gd name="connsiteY47-10970" fmla="*/ 2514685 h 6858000"/>
              <a:gd name="connsiteX48-10971" fmla="*/ 5337604 w 6128435"/>
              <a:gd name="connsiteY48-10972" fmla="*/ 2597632 h 6858000"/>
              <a:gd name="connsiteX49-10973" fmla="*/ 5407503 w 6128435"/>
              <a:gd name="connsiteY49-10974" fmla="*/ 2786290 h 6858000"/>
              <a:gd name="connsiteX50-10975" fmla="*/ 5407356 w 6128435"/>
              <a:gd name="connsiteY50-10976" fmla="*/ 2787545 h 6858000"/>
              <a:gd name="connsiteX51-10977" fmla="*/ 5411130 w 6128435"/>
              <a:gd name="connsiteY51-10978" fmla="*/ 2788640 h 6858000"/>
              <a:gd name="connsiteX52-10979" fmla="*/ 5416439 w 6128435"/>
              <a:gd name="connsiteY52-10980" fmla="*/ 2805666 h 6858000"/>
              <a:gd name="connsiteX53-10981" fmla="*/ 5416589 w 6128435"/>
              <a:gd name="connsiteY53-10982" fmla="*/ 2810822 h 6858000"/>
              <a:gd name="connsiteX54-10983" fmla="*/ 5418542 w 6128435"/>
              <a:gd name="connsiteY54-10984" fmla="*/ 2817745 h 6858000"/>
              <a:gd name="connsiteX55-10985" fmla="*/ 5418847 w 6128435"/>
              <a:gd name="connsiteY55-10986" fmla="*/ 2817825 h 6858000"/>
              <a:gd name="connsiteX56-10987" fmla="*/ 5423364 w 6128435"/>
              <a:gd name="connsiteY56-10988" fmla="*/ 2858292 h 6858000"/>
              <a:gd name="connsiteX57-10989" fmla="*/ 5479298 w 6128435"/>
              <a:gd name="connsiteY57-10990" fmla="*/ 2947791 h 6858000"/>
              <a:gd name="connsiteX58-10991" fmla="*/ 5481770 w 6128435"/>
              <a:gd name="connsiteY58-10992" fmla="*/ 2951352 h 6858000"/>
              <a:gd name="connsiteX59-10993" fmla="*/ 5481013 w 6128435"/>
              <a:gd name="connsiteY59-10994" fmla="*/ 2973461 h 6858000"/>
              <a:gd name="connsiteX60-10995" fmla="*/ 5482045 w 6128435"/>
              <a:gd name="connsiteY60-10996" fmla="*/ 2984371 h 6858000"/>
              <a:gd name="connsiteX61-10997" fmla="*/ 5479405 w 6128435"/>
              <a:gd name="connsiteY61-10998" fmla="*/ 2988507 h 6858000"/>
              <a:gd name="connsiteX62-10999" fmla="*/ 5482415 w 6128435"/>
              <a:gd name="connsiteY62-11000" fmla="*/ 3004079 h 6858000"/>
              <a:gd name="connsiteX63-11001" fmla="*/ 5483865 w 6128435"/>
              <a:gd name="connsiteY63-11002" fmla="*/ 3005467 h 6858000"/>
              <a:gd name="connsiteX64-11003" fmla="*/ 5482236 w 6128435"/>
              <a:gd name="connsiteY64-11004" fmla="*/ 3019791 h 6858000"/>
              <a:gd name="connsiteX65-11005" fmla="*/ 5475895 w 6128435"/>
              <a:gd name="connsiteY65-11006" fmla="*/ 3033578 h 6858000"/>
              <a:gd name="connsiteX66-11007" fmla="*/ 5477595 w 6128435"/>
              <a:gd name="connsiteY66-11008" fmla="*/ 3250534 h 6858000"/>
              <a:gd name="connsiteX67-11009" fmla="*/ 5532836 w 6128435"/>
              <a:gd name="connsiteY67-11010" fmla="*/ 3353840 h 6858000"/>
              <a:gd name="connsiteX68-11011" fmla="*/ 5561229 w 6128435"/>
              <a:gd name="connsiteY68-11012" fmla="*/ 3395784 h 6858000"/>
              <a:gd name="connsiteX69-11013" fmla="*/ 5589758 w 6128435"/>
              <a:gd name="connsiteY69-11014" fmla="*/ 3506453 h 6858000"/>
              <a:gd name="connsiteX70-11015" fmla="*/ 5596144 w 6128435"/>
              <a:gd name="connsiteY70-11016" fmla="*/ 3534624 h 6858000"/>
              <a:gd name="connsiteX71-11017" fmla="*/ 5597750 w 6128435"/>
              <a:gd name="connsiteY71-11018" fmla="*/ 3534129 h 6858000"/>
              <a:gd name="connsiteX72-11019" fmla="*/ 5599700 w 6128435"/>
              <a:gd name="connsiteY72-11020" fmla="*/ 3547221 h 6858000"/>
              <a:gd name="connsiteX73-11021" fmla="*/ 5615031 w 6128435"/>
              <a:gd name="connsiteY73-11022" fmla="*/ 3557482 h 6858000"/>
              <a:gd name="connsiteX74-11023" fmla="*/ 5618377 w 6128435"/>
              <a:gd name="connsiteY74-11024" fmla="*/ 3588431 h 6858000"/>
              <a:gd name="connsiteX75-11025" fmla="*/ 5612155 w 6128435"/>
              <a:gd name="connsiteY75-11026" fmla="*/ 3589869 h 6858000"/>
              <a:gd name="connsiteX76-11027" fmla="*/ 5620843 w 6128435"/>
              <a:gd name="connsiteY76-11028" fmla="*/ 3606745 h 6858000"/>
              <a:gd name="connsiteX77-11029" fmla="*/ 5655472 w 6128435"/>
              <a:gd name="connsiteY77-11030" fmla="*/ 3678877 h 6858000"/>
              <a:gd name="connsiteX78-11031" fmla="*/ 5680448 w 6128435"/>
              <a:gd name="connsiteY78-11032" fmla="*/ 3717760 h 6858000"/>
              <a:gd name="connsiteX79-11033" fmla="*/ 5683015 w 6128435"/>
              <a:gd name="connsiteY79-11034" fmla="*/ 3762025 h 6858000"/>
              <a:gd name="connsiteX80-11035" fmla="*/ 5696643 w 6128435"/>
              <a:gd name="connsiteY80-11036" fmla="*/ 3773888 h 6858000"/>
              <a:gd name="connsiteX81-11037" fmla="*/ 5699203 w 6128435"/>
              <a:gd name="connsiteY81-11038" fmla="*/ 3775823 h 6858000"/>
              <a:gd name="connsiteX82-11039" fmla="*/ 5704824 w 6128435"/>
              <a:gd name="connsiteY82-11040" fmla="*/ 3785966 h 6858000"/>
              <a:gd name="connsiteX83-11041" fmla="*/ 5712204 w 6128435"/>
              <a:gd name="connsiteY83-11042" fmla="*/ 3785830 h 6858000"/>
              <a:gd name="connsiteX84-11043" fmla="*/ 5724816 w 6128435"/>
              <a:gd name="connsiteY84-11044" fmla="*/ 3798949 h 6858000"/>
              <a:gd name="connsiteX85-11045" fmla="*/ 5733539 w 6128435"/>
              <a:gd name="connsiteY85-11046" fmla="*/ 3818457 h 6858000"/>
              <a:gd name="connsiteX86-11047" fmla="*/ 5768491 w 6128435"/>
              <a:gd name="connsiteY86-11048" fmla="*/ 3914399 h 6858000"/>
              <a:gd name="connsiteX87-11049" fmla="*/ 5793123 w 6128435"/>
              <a:gd name="connsiteY87-11050" fmla="*/ 3969952 h 6858000"/>
              <a:gd name="connsiteX88-11051" fmla="*/ 5808321 w 6128435"/>
              <a:gd name="connsiteY88-11052" fmla="*/ 3988153 h 6858000"/>
              <a:gd name="connsiteX89-11053" fmla="*/ 5825621 w 6128435"/>
              <a:gd name="connsiteY89-11054" fmla="*/ 4015525 h 6858000"/>
              <a:gd name="connsiteX90-11055" fmla="*/ 5860672 w 6128435"/>
              <a:gd name="connsiteY90-11056" fmla="*/ 4061579 h 6858000"/>
              <a:gd name="connsiteX91-11057" fmla="*/ 5872173 w 6128435"/>
              <a:gd name="connsiteY91-11058" fmla="*/ 4088497 h 6858000"/>
              <a:gd name="connsiteX92-11059" fmla="*/ 5883705 w 6128435"/>
              <a:gd name="connsiteY92-11060" fmla="*/ 4101899 h 6858000"/>
              <a:gd name="connsiteX93-11061" fmla="*/ 5885314 w 6128435"/>
              <a:gd name="connsiteY93-11062" fmla="*/ 4108387 h 6858000"/>
              <a:gd name="connsiteX94-11063" fmla="*/ 5894095 w 6128435"/>
              <a:gd name="connsiteY94-11064" fmla="*/ 4128857 h 6858000"/>
              <a:gd name="connsiteX95-11065" fmla="*/ 5898339 w 6128435"/>
              <a:gd name="connsiteY95-11066" fmla="*/ 4140800 h 6858000"/>
              <a:gd name="connsiteX96-11067" fmla="*/ 5899734 w 6128435"/>
              <a:gd name="connsiteY96-11068" fmla="*/ 4145632 h 6858000"/>
              <a:gd name="connsiteX97-11069" fmla="*/ 5897098 w 6128435"/>
              <a:gd name="connsiteY97-11070" fmla="*/ 4157819 h 6858000"/>
              <a:gd name="connsiteX98-11071" fmla="*/ 5903513 w 6128435"/>
              <a:gd name="connsiteY98-11072" fmla="*/ 4187661 h 6858000"/>
              <a:gd name="connsiteX99-11073" fmla="*/ 5917114 w 6128435"/>
              <a:gd name="connsiteY99-11074" fmla="*/ 4213096 h 6858000"/>
              <a:gd name="connsiteX100-11075" fmla="*/ 5921153 w 6128435"/>
              <a:gd name="connsiteY100-11076" fmla="*/ 4236222 h 6858000"/>
              <a:gd name="connsiteX101-11077" fmla="*/ 5924233 w 6128435"/>
              <a:gd name="connsiteY101-11078" fmla="*/ 4242060 h 6858000"/>
              <a:gd name="connsiteX102-11079" fmla="*/ 5928910 w 6128435"/>
              <a:gd name="connsiteY102-11080" fmla="*/ 4300973 h 6858000"/>
              <a:gd name="connsiteX103-11081" fmla="*/ 5939320 w 6128435"/>
              <a:gd name="connsiteY103-11082" fmla="*/ 4340435 h 6858000"/>
              <a:gd name="connsiteX104-11083" fmla="*/ 5946705 w 6128435"/>
              <a:gd name="connsiteY104-11084" fmla="*/ 4428051 h 6858000"/>
              <a:gd name="connsiteX105-11085" fmla="*/ 5949261 w 6128435"/>
              <a:gd name="connsiteY105-11086" fmla="*/ 4449185 h 6858000"/>
              <a:gd name="connsiteX106-11087" fmla="*/ 5957504 w 6128435"/>
              <a:gd name="connsiteY106-11088" fmla="*/ 4465911 h 6858000"/>
              <a:gd name="connsiteX107-11089" fmla="*/ 5964689 w 6128435"/>
              <a:gd name="connsiteY107-11090" fmla="*/ 4468532 h 6858000"/>
              <a:gd name="connsiteX108-11091" fmla="*/ 5967062 w 6128435"/>
              <a:gd name="connsiteY108-11092" fmla="*/ 4479923 h 6858000"/>
              <a:gd name="connsiteX109-11093" fmla="*/ 5968960 w 6128435"/>
              <a:gd name="connsiteY109-11094" fmla="*/ 4482655 h 6858000"/>
              <a:gd name="connsiteX110-11095" fmla="*/ 5978567 w 6128435"/>
              <a:gd name="connsiteY110-11096" fmla="*/ 4498605 h 6858000"/>
              <a:gd name="connsiteX111-11097" fmla="*/ 5980106 w 6128435"/>
              <a:gd name="connsiteY111-11098" fmla="*/ 4585087 h 6858000"/>
              <a:gd name="connsiteX112-11099" fmla="*/ 5998138 w 6128435"/>
              <a:gd name="connsiteY112-11100" fmla="*/ 4697518 h 6858000"/>
              <a:gd name="connsiteX113-11101" fmla="*/ 6013516 w 6128435"/>
              <a:gd name="connsiteY113-11102" fmla="*/ 4786619 h 6858000"/>
              <a:gd name="connsiteX114-11103" fmla="*/ 6025404 w 6128435"/>
              <a:gd name="connsiteY114-11104" fmla="*/ 4858148 h 6858000"/>
              <a:gd name="connsiteX115-11105" fmla="*/ 6007749 w 6128435"/>
              <a:gd name="connsiteY115-11106" fmla="*/ 4964715 h 6858000"/>
              <a:gd name="connsiteX116-11107" fmla="*/ 6005269 w 6128435"/>
              <a:gd name="connsiteY116-11108" fmla="*/ 5150567 h 6858000"/>
              <a:gd name="connsiteX117-11109" fmla="*/ 6001127 w 6128435"/>
              <a:gd name="connsiteY117-11110" fmla="*/ 5164609 h 6858000"/>
              <a:gd name="connsiteX118-11111" fmla="*/ 5996647 w 6128435"/>
              <a:gd name="connsiteY118-11112" fmla="*/ 5185640 h 6858000"/>
              <a:gd name="connsiteX119-11113" fmla="*/ 5998514 w 6128435"/>
              <a:gd name="connsiteY119-11114" fmla="*/ 5189673 h 6858000"/>
              <a:gd name="connsiteX120-11115" fmla="*/ 5995970 w 6128435"/>
              <a:gd name="connsiteY120-11116" fmla="*/ 5221547 h 6858000"/>
              <a:gd name="connsiteX121-11117" fmla="*/ 5997218 w 6128435"/>
              <a:gd name="connsiteY121-11118" fmla="*/ 5222031 h 6858000"/>
              <a:gd name="connsiteX122-11119" fmla="*/ 6002116 w 6128435"/>
              <a:gd name="connsiteY122-11120" fmla="*/ 5231223 h 6858000"/>
              <a:gd name="connsiteX123-11121" fmla="*/ 6008541 w 6128435"/>
              <a:gd name="connsiteY123-11122" fmla="*/ 5248680 h 6858000"/>
              <a:gd name="connsiteX124-11123" fmla="*/ 6039260 w 6128435"/>
              <a:gd name="connsiteY124-11124" fmla="*/ 5289518 h 6858000"/>
              <a:gd name="connsiteX125-11125" fmla="*/ 6036748 w 6128435"/>
              <a:gd name="connsiteY125-11126" fmla="*/ 5322752 h 6858000"/>
              <a:gd name="connsiteX126-11127" fmla="*/ 6036943 w 6128435"/>
              <a:gd name="connsiteY126-11128" fmla="*/ 5329480 h 6858000"/>
              <a:gd name="connsiteX127-11129" fmla="*/ 6037236 w 6128435"/>
              <a:gd name="connsiteY127-11130" fmla="*/ 5329634 h 6858000"/>
              <a:gd name="connsiteX128-11131" fmla="*/ 6038019 w 6128435"/>
              <a:gd name="connsiteY128-11132" fmla="*/ 5336764 h 6858000"/>
              <a:gd name="connsiteX129-11133" fmla="*/ 6037298 w 6128435"/>
              <a:gd name="connsiteY129-11134" fmla="*/ 5341753 h 6858000"/>
              <a:gd name="connsiteX130-11135" fmla="*/ 6037677 w 6128435"/>
              <a:gd name="connsiteY130-11136" fmla="*/ 5354807 h 6858000"/>
              <a:gd name="connsiteX131-11137" fmla="*/ 6039728 w 6128435"/>
              <a:gd name="connsiteY131-11138" fmla="*/ 5359416 h 6858000"/>
              <a:gd name="connsiteX132-11139" fmla="*/ 6043311 w 6128435"/>
              <a:gd name="connsiteY132-11140" fmla="*/ 5361407 h 6858000"/>
              <a:gd name="connsiteX133-11141" fmla="*/ 6042954 w 6128435"/>
              <a:gd name="connsiteY133-11142" fmla="*/ 5362576 h 6858000"/>
              <a:gd name="connsiteX134-11143" fmla="*/ 6053435 w 6128435"/>
              <a:gd name="connsiteY134-11144" fmla="*/ 5387547 h 6858000"/>
              <a:gd name="connsiteX135-11145" fmla="*/ 6065933 w 6128435"/>
              <a:gd name="connsiteY135-11146" fmla="*/ 5443002 h 6858000"/>
              <a:gd name="connsiteX136-11147" fmla="*/ 6068640 w 6128435"/>
              <a:gd name="connsiteY136-11148" fmla="*/ 5474503 h 6858000"/>
              <a:gd name="connsiteX137-11149" fmla="*/ 6080922 w 6128435"/>
              <a:gd name="connsiteY137-11150" fmla="*/ 5561070 h 6858000"/>
              <a:gd name="connsiteX138-11151" fmla="*/ 6096949 w 6128435"/>
              <a:gd name="connsiteY138-11152" fmla="*/ 5648179 h 6858000"/>
              <a:gd name="connsiteX139-11153" fmla="*/ 6125703 w 6128435"/>
              <a:gd name="connsiteY139-11154" fmla="*/ 5692894 h 6858000"/>
              <a:gd name="connsiteX140-11155" fmla="*/ 6126670 w 6128435"/>
              <a:gd name="connsiteY140-11156" fmla="*/ 5697882 h 6858000"/>
              <a:gd name="connsiteX141-11157" fmla="*/ 6124061 w 6128435"/>
              <a:gd name="connsiteY141-11158" fmla="*/ 5710294 h 6858000"/>
              <a:gd name="connsiteX142-11159" fmla="*/ 6122213 w 6128435"/>
              <a:gd name="connsiteY142-11160" fmla="*/ 5714762 h 6858000"/>
              <a:gd name="connsiteX143-11161" fmla="*/ 6121353 w 6128435"/>
              <a:gd name="connsiteY143-11162" fmla="*/ 5721725 h 6858000"/>
              <a:gd name="connsiteX144-11163" fmla="*/ 6121607 w 6128435"/>
              <a:gd name="connsiteY144-11164" fmla="*/ 5721959 h 6858000"/>
              <a:gd name="connsiteX145-11165" fmla="*/ 6120262 w 6128435"/>
              <a:gd name="connsiteY145-11166" fmla="*/ 5728358 h 6858000"/>
              <a:gd name="connsiteX146-11167" fmla="*/ 6110194 w 6128435"/>
              <a:gd name="connsiteY146-11168" fmla="*/ 5758853 h 6858000"/>
              <a:gd name="connsiteX147-11169" fmla="*/ 6127519 w 6128435"/>
              <a:gd name="connsiteY147-11170" fmla="*/ 5865775 h 6858000"/>
              <a:gd name="connsiteX148-11171" fmla="*/ 6128435 w 6128435"/>
              <a:gd name="connsiteY148-11172" fmla="*/ 5870164 h 6858000"/>
              <a:gd name="connsiteX149-11173" fmla="*/ 6119217 w 6128435"/>
              <a:gd name="connsiteY149-11174" fmla="*/ 5888542 h 6858000"/>
              <a:gd name="connsiteX150-11175" fmla="*/ 6115966 w 6128435"/>
              <a:gd name="connsiteY150-11176" fmla="*/ 5898387 h 6858000"/>
              <a:gd name="connsiteX151-11177" fmla="*/ 6111924 w 6128435"/>
              <a:gd name="connsiteY151-11178" fmla="*/ 5900444 h 6858000"/>
              <a:gd name="connsiteX152-11179" fmla="*/ 6108716 w 6128435"/>
              <a:gd name="connsiteY152-11180" fmla="*/ 5915345 h 6858000"/>
              <a:gd name="connsiteX153-11181" fmla="*/ 6109524 w 6128435"/>
              <a:gd name="connsiteY153-11182" fmla="*/ 5917328 h 6858000"/>
              <a:gd name="connsiteX154-11183" fmla="*/ 6102493 w 6128435"/>
              <a:gd name="connsiteY154-11184" fmla="*/ 5928602 h 6858000"/>
              <a:gd name="connsiteX155-11185" fmla="*/ 6056863 w 6128435"/>
              <a:gd name="connsiteY155-11186" fmla="*/ 6000643 h 6858000"/>
              <a:gd name="connsiteX156-11187" fmla="*/ 6045436 w 6128435"/>
              <a:gd name="connsiteY156-11188" fmla="*/ 6124480 h 6858000"/>
              <a:gd name="connsiteX157-11189" fmla="*/ 6030489 w 6128435"/>
              <a:gd name="connsiteY157-11190" fmla="*/ 6317666 h 6858000"/>
              <a:gd name="connsiteX158-11191" fmla="*/ 6007492 w 6128435"/>
              <a:gd name="connsiteY158-11192" fmla="*/ 6440818 h 6858000"/>
              <a:gd name="connsiteX159-11193" fmla="*/ 6009467 w 6128435"/>
              <a:gd name="connsiteY159-11194" fmla="*/ 6487076 h 6858000"/>
              <a:gd name="connsiteX160-11195" fmla="*/ 5995064 w 6128435"/>
              <a:gd name="connsiteY160-11196" fmla="*/ 6540791 h 6858000"/>
              <a:gd name="connsiteX161-11197" fmla="*/ 5996309 w 6128435"/>
              <a:gd name="connsiteY161-11198" fmla="*/ 6543961 h 6858000"/>
              <a:gd name="connsiteX162-11199" fmla="*/ 5996048 w 6128435"/>
              <a:gd name="connsiteY162-11200" fmla="*/ 6555444 h 6858000"/>
              <a:gd name="connsiteX163-11201" fmla="*/ 6002524 w 6128435"/>
              <a:gd name="connsiteY163-11202" fmla="*/ 6560188 h 6858000"/>
              <a:gd name="connsiteX164-11203" fmla="*/ 6006823 w 6128435"/>
              <a:gd name="connsiteY164-11204" fmla="*/ 6578546 h 6858000"/>
              <a:gd name="connsiteX165-11205" fmla="*/ 6004510 w 6128435"/>
              <a:gd name="connsiteY165-11206" fmla="*/ 6599256 h 6858000"/>
              <a:gd name="connsiteX166-11207" fmla="*/ 5986207 w 6128435"/>
              <a:gd name="connsiteY166-11208" fmla="*/ 6695855 h 6858000"/>
              <a:gd name="connsiteX167-11209" fmla="*/ 5979428 w 6128435"/>
              <a:gd name="connsiteY167-11210" fmla="*/ 6754678 h 6858000"/>
              <a:gd name="connsiteX168-11211" fmla="*/ 5983398 w 6128435"/>
              <a:gd name="connsiteY168-11212" fmla="*/ 6778641 h 6858000"/>
              <a:gd name="connsiteX169-11213" fmla="*/ 5984543 w 6128435"/>
              <a:gd name="connsiteY169-11214" fmla="*/ 6811016 h 6858000"/>
              <a:gd name="connsiteX170-11215" fmla="*/ 5981802 w 6128435"/>
              <a:gd name="connsiteY170-11216" fmla="*/ 6838578 h 6858000"/>
              <a:gd name="connsiteX171-11217" fmla="*/ 5979671 w 6128435"/>
              <a:gd name="connsiteY171-11218" fmla="*/ 6858000 h 6858000"/>
              <a:gd name="connsiteX172-11219" fmla="*/ 0 w 6128435"/>
              <a:gd name="connsiteY172-11220" fmla="*/ 6858000 h 6858000"/>
              <a:gd name="connsiteX173-11221" fmla="*/ 0 w 6128435"/>
              <a:gd name="connsiteY173-11222" fmla="*/ 0 h 6858000"/>
              <a:gd name="connsiteX0-11223" fmla="*/ 0 w 6128435"/>
              <a:gd name="connsiteY0-11224" fmla="*/ 0 h 6858000"/>
              <a:gd name="connsiteX1-11225" fmla="*/ 4965888 w 6128435"/>
              <a:gd name="connsiteY1-11226" fmla="*/ 0 h 6858000"/>
              <a:gd name="connsiteX2-11227" fmla="*/ 4967767 w 6128435"/>
              <a:gd name="connsiteY2-11228" fmla="*/ 7930 h 6858000"/>
              <a:gd name="connsiteX3-11229" fmla="*/ 4979444 w 6128435"/>
              <a:gd name="connsiteY3-11230" fmla="*/ 43921 h 6858000"/>
              <a:gd name="connsiteX4-11231" fmla="*/ 5021173 w 6128435"/>
              <a:gd name="connsiteY4-11232" fmla="*/ 123738 h 6858000"/>
              <a:gd name="connsiteX5-11233" fmla="*/ 5075458 w 6128435"/>
              <a:gd name="connsiteY5-11234" fmla="*/ 264355 h 6858000"/>
              <a:gd name="connsiteX6-11235" fmla="*/ 5081175 w 6128435"/>
              <a:gd name="connsiteY6-11236" fmla="*/ 277448 h 6858000"/>
              <a:gd name="connsiteX7-11237" fmla="*/ 5097011 w 6128435"/>
              <a:gd name="connsiteY7-11238" fmla="*/ 355616 h 6858000"/>
              <a:gd name="connsiteX8-11239" fmla="*/ 5130982 w 6128435"/>
              <a:gd name="connsiteY8-11240" fmla="*/ 412030 h 6858000"/>
              <a:gd name="connsiteX9-11241" fmla="*/ 5153000 w 6128435"/>
              <a:gd name="connsiteY9-11242" fmla="*/ 507134 h 6858000"/>
              <a:gd name="connsiteX10-11243" fmla="*/ 5171282 w 6128435"/>
              <a:gd name="connsiteY10-11244" fmla="*/ 602071 h 6858000"/>
              <a:gd name="connsiteX11-11245" fmla="*/ 5176196 w 6128435"/>
              <a:gd name="connsiteY11-11246" fmla="*/ 636822 h 6858000"/>
              <a:gd name="connsiteX12-11247" fmla="*/ 5201957 w 6128435"/>
              <a:gd name="connsiteY12-11248" fmla="*/ 736835 h 6858000"/>
              <a:gd name="connsiteX13-11249" fmla="*/ 5185452 w 6128435"/>
              <a:gd name="connsiteY13-11250" fmla="*/ 745392 h 6858000"/>
              <a:gd name="connsiteX14-11251" fmla="*/ 5189051 w 6128435"/>
              <a:gd name="connsiteY14-11252" fmla="*/ 782518 h 6858000"/>
              <a:gd name="connsiteX15-11253" fmla="*/ 5210428 w 6128435"/>
              <a:gd name="connsiteY15-11254" fmla="*/ 815772 h 6858000"/>
              <a:gd name="connsiteX16-11255" fmla="*/ 5221088 w 6128435"/>
              <a:gd name="connsiteY16-11256" fmla="*/ 860193 h 6858000"/>
              <a:gd name="connsiteX17-11257" fmla="*/ 5227653 w 6128435"/>
              <a:gd name="connsiteY17-11258" fmla="*/ 886709 h 6858000"/>
              <a:gd name="connsiteX18-11259" fmla="*/ 5230806 w 6128435"/>
              <a:gd name="connsiteY18-11260" fmla="*/ 961354 h 6858000"/>
              <a:gd name="connsiteX19-11261" fmla="*/ 5201018 w 6128435"/>
              <a:gd name="connsiteY19-11262" fmla="*/ 1095027 h 6858000"/>
              <a:gd name="connsiteX20-11263" fmla="*/ 5202153 w 6128435"/>
              <a:gd name="connsiteY20-11264" fmla="*/ 1133224 h 6858000"/>
              <a:gd name="connsiteX21-11265" fmla="*/ 5207370 w 6128435"/>
              <a:gd name="connsiteY21-11266" fmla="*/ 1138097 h 6858000"/>
              <a:gd name="connsiteX22-11267" fmla="*/ 5189234 w 6128435"/>
              <a:gd name="connsiteY22-11268" fmla="*/ 1193495 h 6858000"/>
              <a:gd name="connsiteX23-11269" fmla="*/ 5202769 w 6128435"/>
              <a:gd name="connsiteY23-11270" fmla="*/ 1269450 h 6858000"/>
              <a:gd name="connsiteX24-11271" fmla="*/ 5225968 w 6128435"/>
              <a:gd name="connsiteY24-11272" fmla="*/ 1357994 h 6858000"/>
              <a:gd name="connsiteX25-11273" fmla="*/ 5233819 w 6128435"/>
              <a:gd name="connsiteY25-11274" fmla="*/ 1380922 h 6858000"/>
              <a:gd name="connsiteX26-11275" fmla="*/ 5237226 w 6128435"/>
              <a:gd name="connsiteY26-11276" fmla="*/ 1441327 h 6858000"/>
              <a:gd name="connsiteX27-11277" fmla="*/ 5244434 w 6128435"/>
              <a:gd name="connsiteY27-11278" fmla="*/ 1580810 h 6858000"/>
              <a:gd name="connsiteX28-11279" fmla="*/ 5251453 w 6128435"/>
              <a:gd name="connsiteY28-11280" fmla="*/ 1583934 h 6858000"/>
              <a:gd name="connsiteX29-11281" fmla="*/ 5253136 w 6128435"/>
              <a:gd name="connsiteY29-11282" fmla="*/ 1595457 h 6858000"/>
              <a:gd name="connsiteX30-11283" fmla="*/ 5254863 w 6128435"/>
              <a:gd name="connsiteY30-11284" fmla="*/ 1598311 h 6858000"/>
              <a:gd name="connsiteX31-11285" fmla="*/ 5263491 w 6128435"/>
              <a:gd name="connsiteY31-11286" fmla="*/ 1642938 h 6858000"/>
              <a:gd name="connsiteX32-11287" fmla="*/ 5261314 w 6128435"/>
              <a:gd name="connsiteY32-11288" fmla="*/ 1689177 h 6858000"/>
              <a:gd name="connsiteX33-11289" fmla="*/ 5259788 w 6128435"/>
              <a:gd name="connsiteY33-11290" fmla="*/ 1768516 h 6858000"/>
              <a:gd name="connsiteX34-11291" fmla="*/ 5272526 w 6128435"/>
              <a:gd name="connsiteY34-11292" fmla="*/ 1936940 h 6858000"/>
              <a:gd name="connsiteX35-11293" fmla="*/ 5252592 w 6128435"/>
              <a:gd name="connsiteY35-11294" fmla="*/ 2092210 h 6858000"/>
              <a:gd name="connsiteX36-11295" fmla="*/ 5264303 w 6128435"/>
              <a:gd name="connsiteY36-11296" fmla="*/ 2225157 h 6858000"/>
              <a:gd name="connsiteX37-11297" fmla="*/ 5254949 w 6128435"/>
              <a:gd name="connsiteY37-11298" fmla="*/ 2236160 h 6858000"/>
              <a:gd name="connsiteX38-11299" fmla="*/ 5250104 w 6128435"/>
              <a:gd name="connsiteY38-11300" fmla="*/ 2249166 h 6858000"/>
              <a:gd name="connsiteX39-11301" fmla="*/ 5251214 w 6128435"/>
              <a:gd name="connsiteY39-11302" fmla="*/ 2250944 h 6858000"/>
              <a:gd name="connsiteX40-11303" fmla="*/ 5250644 w 6128435"/>
              <a:gd name="connsiteY40-11304" fmla="*/ 2266619 h 6858000"/>
              <a:gd name="connsiteX41-11305" fmla="*/ 5247111 w 6128435"/>
              <a:gd name="connsiteY41-11306" fmla="*/ 2269679 h 6858000"/>
              <a:gd name="connsiteX42-11307" fmla="*/ 5245653 w 6128435"/>
              <a:gd name="connsiteY42-11308" fmla="*/ 2280317 h 6858000"/>
              <a:gd name="connsiteX43-11309" fmla="*/ 5239901 w 6128435"/>
              <a:gd name="connsiteY43-11310" fmla="*/ 2300961 h 6858000"/>
              <a:gd name="connsiteX44-11311" fmla="*/ 5293877 w 6128435"/>
              <a:gd name="connsiteY44-11312" fmla="*/ 2368649 h 6858000"/>
              <a:gd name="connsiteX45-11313" fmla="*/ 5311338 w 6128435"/>
              <a:gd name="connsiteY45-11314" fmla="*/ 2404034 h 6858000"/>
              <a:gd name="connsiteX46-11315" fmla="*/ 5338366 w 6128435"/>
              <a:gd name="connsiteY46-11316" fmla="*/ 2465052 h 6858000"/>
              <a:gd name="connsiteX47-11317" fmla="*/ 5337604 w 6128435"/>
              <a:gd name="connsiteY47-11318" fmla="*/ 2597632 h 6858000"/>
              <a:gd name="connsiteX48-11319" fmla="*/ 5407503 w 6128435"/>
              <a:gd name="connsiteY48-11320" fmla="*/ 2786290 h 6858000"/>
              <a:gd name="connsiteX49-11321" fmla="*/ 5407356 w 6128435"/>
              <a:gd name="connsiteY49-11322" fmla="*/ 2787545 h 6858000"/>
              <a:gd name="connsiteX50-11323" fmla="*/ 5411130 w 6128435"/>
              <a:gd name="connsiteY50-11324" fmla="*/ 2788640 h 6858000"/>
              <a:gd name="connsiteX51-11325" fmla="*/ 5416439 w 6128435"/>
              <a:gd name="connsiteY51-11326" fmla="*/ 2805666 h 6858000"/>
              <a:gd name="connsiteX52-11327" fmla="*/ 5416589 w 6128435"/>
              <a:gd name="connsiteY52-11328" fmla="*/ 2810822 h 6858000"/>
              <a:gd name="connsiteX53-11329" fmla="*/ 5418542 w 6128435"/>
              <a:gd name="connsiteY53-11330" fmla="*/ 2817745 h 6858000"/>
              <a:gd name="connsiteX54-11331" fmla="*/ 5418847 w 6128435"/>
              <a:gd name="connsiteY54-11332" fmla="*/ 2817825 h 6858000"/>
              <a:gd name="connsiteX55-11333" fmla="*/ 5423364 w 6128435"/>
              <a:gd name="connsiteY55-11334" fmla="*/ 2858292 h 6858000"/>
              <a:gd name="connsiteX56-11335" fmla="*/ 5479298 w 6128435"/>
              <a:gd name="connsiteY56-11336" fmla="*/ 2947791 h 6858000"/>
              <a:gd name="connsiteX57-11337" fmla="*/ 5481770 w 6128435"/>
              <a:gd name="connsiteY57-11338" fmla="*/ 2951352 h 6858000"/>
              <a:gd name="connsiteX58-11339" fmla="*/ 5481013 w 6128435"/>
              <a:gd name="connsiteY58-11340" fmla="*/ 2973461 h 6858000"/>
              <a:gd name="connsiteX59-11341" fmla="*/ 5482045 w 6128435"/>
              <a:gd name="connsiteY59-11342" fmla="*/ 2984371 h 6858000"/>
              <a:gd name="connsiteX60-11343" fmla="*/ 5479405 w 6128435"/>
              <a:gd name="connsiteY60-11344" fmla="*/ 2988507 h 6858000"/>
              <a:gd name="connsiteX61-11345" fmla="*/ 5482415 w 6128435"/>
              <a:gd name="connsiteY61-11346" fmla="*/ 3004079 h 6858000"/>
              <a:gd name="connsiteX62-11347" fmla="*/ 5483865 w 6128435"/>
              <a:gd name="connsiteY62-11348" fmla="*/ 3005467 h 6858000"/>
              <a:gd name="connsiteX63-11349" fmla="*/ 5482236 w 6128435"/>
              <a:gd name="connsiteY63-11350" fmla="*/ 3019791 h 6858000"/>
              <a:gd name="connsiteX64-11351" fmla="*/ 5475895 w 6128435"/>
              <a:gd name="connsiteY64-11352" fmla="*/ 3033578 h 6858000"/>
              <a:gd name="connsiteX65-11353" fmla="*/ 5477595 w 6128435"/>
              <a:gd name="connsiteY65-11354" fmla="*/ 3250534 h 6858000"/>
              <a:gd name="connsiteX66-11355" fmla="*/ 5532836 w 6128435"/>
              <a:gd name="connsiteY66-11356" fmla="*/ 3353840 h 6858000"/>
              <a:gd name="connsiteX67-11357" fmla="*/ 5561229 w 6128435"/>
              <a:gd name="connsiteY67-11358" fmla="*/ 3395784 h 6858000"/>
              <a:gd name="connsiteX68-11359" fmla="*/ 5589758 w 6128435"/>
              <a:gd name="connsiteY68-11360" fmla="*/ 3506453 h 6858000"/>
              <a:gd name="connsiteX69-11361" fmla="*/ 5596144 w 6128435"/>
              <a:gd name="connsiteY69-11362" fmla="*/ 3534624 h 6858000"/>
              <a:gd name="connsiteX70-11363" fmla="*/ 5597750 w 6128435"/>
              <a:gd name="connsiteY70-11364" fmla="*/ 3534129 h 6858000"/>
              <a:gd name="connsiteX71-11365" fmla="*/ 5599700 w 6128435"/>
              <a:gd name="connsiteY71-11366" fmla="*/ 3547221 h 6858000"/>
              <a:gd name="connsiteX72-11367" fmla="*/ 5615031 w 6128435"/>
              <a:gd name="connsiteY72-11368" fmla="*/ 3557482 h 6858000"/>
              <a:gd name="connsiteX73-11369" fmla="*/ 5618377 w 6128435"/>
              <a:gd name="connsiteY73-11370" fmla="*/ 3588431 h 6858000"/>
              <a:gd name="connsiteX74-11371" fmla="*/ 5612155 w 6128435"/>
              <a:gd name="connsiteY74-11372" fmla="*/ 3589869 h 6858000"/>
              <a:gd name="connsiteX75-11373" fmla="*/ 5620843 w 6128435"/>
              <a:gd name="connsiteY75-11374" fmla="*/ 3606745 h 6858000"/>
              <a:gd name="connsiteX76-11375" fmla="*/ 5655472 w 6128435"/>
              <a:gd name="connsiteY76-11376" fmla="*/ 3678877 h 6858000"/>
              <a:gd name="connsiteX77-11377" fmla="*/ 5680448 w 6128435"/>
              <a:gd name="connsiteY77-11378" fmla="*/ 3717760 h 6858000"/>
              <a:gd name="connsiteX78-11379" fmla="*/ 5683015 w 6128435"/>
              <a:gd name="connsiteY78-11380" fmla="*/ 3762025 h 6858000"/>
              <a:gd name="connsiteX79-11381" fmla="*/ 5696643 w 6128435"/>
              <a:gd name="connsiteY79-11382" fmla="*/ 3773888 h 6858000"/>
              <a:gd name="connsiteX80-11383" fmla="*/ 5699203 w 6128435"/>
              <a:gd name="connsiteY80-11384" fmla="*/ 3775823 h 6858000"/>
              <a:gd name="connsiteX81-11385" fmla="*/ 5704824 w 6128435"/>
              <a:gd name="connsiteY81-11386" fmla="*/ 3785966 h 6858000"/>
              <a:gd name="connsiteX82-11387" fmla="*/ 5712204 w 6128435"/>
              <a:gd name="connsiteY82-11388" fmla="*/ 3785830 h 6858000"/>
              <a:gd name="connsiteX83-11389" fmla="*/ 5724816 w 6128435"/>
              <a:gd name="connsiteY83-11390" fmla="*/ 3798949 h 6858000"/>
              <a:gd name="connsiteX84-11391" fmla="*/ 5733539 w 6128435"/>
              <a:gd name="connsiteY84-11392" fmla="*/ 3818457 h 6858000"/>
              <a:gd name="connsiteX85-11393" fmla="*/ 5768491 w 6128435"/>
              <a:gd name="connsiteY85-11394" fmla="*/ 3914399 h 6858000"/>
              <a:gd name="connsiteX86-11395" fmla="*/ 5793123 w 6128435"/>
              <a:gd name="connsiteY86-11396" fmla="*/ 3969952 h 6858000"/>
              <a:gd name="connsiteX87-11397" fmla="*/ 5808321 w 6128435"/>
              <a:gd name="connsiteY87-11398" fmla="*/ 3988153 h 6858000"/>
              <a:gd name="connsiteX88-11399" fmla="*/ 5825621 w 6128435"/>
              <a:gd name="connsiteY88-11400" fmla="*/ 4015525 h 6858000"/>
              <a:gd name="connsiteX89-11401" fmla="*/ 5860672 w 6128435"/>
              <a:gd name="connsiteY89-11402" fmla="*/ 4061579 h 6858000"/>
              <a:gd name="connsiteX90-11403" fmla="*/ 5872173 w 6128435"/>
              <a:gd name="connsiteY90-11404" fmla="*/ 4088497 h 6858000"/>
              <a:gd name="connsiteX91-11405" fmla="*/ 5883705 w 6128435"/>
              <a:gd name="connsiteY91-11406" fmla="*/ 4101899 h 6858000"/>
              <a:gd name="connsiteX92-11407" fmla="*/ 5885314 w 6128435"/>
              <a:gd name="connsiteY92-11408" fmla="*/ 4108387 h 6858000"/>
              <a:gd name="connsiteX93-11409" fmla="*/ 5894095 w 6128435"/>
              <a:gd name="connsiteY93-11410" fmla="*/ 4128857 h 6858000"/>
              <a:gd name="connsiteX94-11411" fmla="*/ 5898339 w 6128435"/>
              <a:gd name="connsiteY94-11412" fmla="*/ 4140800 h 6858000"/>
              <a:gd name="connsiteX95-11413" fmla="*/ 5899734 w 6128435"/>
              <a:gd name="connsiteY95-11414" fmla="*/ 4145632 h 6858000"/>
              <a:gd name="connsiteX96-11415" fmla="*/ 5897098 w 6128435"/>
              <a:gd name="connsiteY96-11416" fmla="*/ 4157819 h 6858000"/>
              <a:gd name="connsiteX97-11417" fmla="*/ 5903513 w 6128435"/>
              <a:gd name="connsiteY97-11418" fmla="*/ 4187661 h 6858000"/>
              <a:gd name="connsiteX98-11419" fmla="*/ 5917114 w 6128435"/>
              <a:gd name="connsiteY98-11420" fmla="*/ 4213096 h 6858000"/>
              <a:gd name="connsiteX99-11421" fmla="*/ 5921153 w 6128435"/>
              <a:gd name="connsiteY99-11422" fmla="*/ 4236222 h 6858000"/>
              <a:gd name="connsiteX100-11423" fmla="*/ 5924233 w 6128435"/>
              <a:gd name="connsiteY100-11424" fmla="*/ 4242060 h 6858000"/>
              <a:gd name="connsiteX101-11425" fmla="*/ 5928910 w 6128435"/>
              <a:gd name="connsiteY101-11426" fmla="*/ 4300973 h 6858000"/>
              <a:gd name="connsiteX102-11427" fmla="*/ 5939320 w 6128435"/>
              <a:gd name="connsiteY102-11428" fmla="*/ 4340435 h 6858000"/>
              <a:gd name="connsiteX103-11429" fmla="*/ 5946705 w 6128435"/>
              <a:gd name="connsiteY103-11430" fmla="*/ 4428051 h 6858000"/>
              <a:gd name="connsiteX104-11431" fmla="*/ 5949261 w 6128435"/>
              <a:gd name="connsiteY104-11432" fmla="*/ 4449185 h 6858000"/>
              <a:gd name="connsiteX105-11433" fmla="*/ 5957504 w 6128435"/>
              <a:gd name="connsiteY105-11434" fmla="*/ 4465911 h 6858000"/>
              <a:gd name="connsiteX106-11435" fmla="*/ 5964689 w 6128435"/>
              <a:gd name="connsiteY106-11436" fmla="*/ 4468532 h 6858000"/>
              <a:gd name="connsiteX107-11437" fmla="*/ 5967062 w 6128435"/>
              <a:gd name="connsiteY107-11438" fmla="*/ 4479923 h 6858000"/>
              <a:gd name="connsiteX108-11439" fmla="*/ 5968960 w 6128435"/>
              <a:gd name="connsiteY108-11440" fmla="*/ 4482655 h 6858000"/>
              <a:gd name="connsiteX109-11441" fmla="*/ 5978567 w 6128435"/>
              <a:gd name="connsiteY109-11442" fmla="*/ 4498605 h 6858000"/>
              <a:gd name="connsiteX110-11443" fmla="*/ 5980106 w 6128435"/>
              <a:gd name="connsiteY110-11444" fmla="*/ 4585087 h 6858000"/>
              <a:gd name="connsiteX111-11445" fmla="*/ 5998138 w 6128435"/>
              <a:gd name="connsiteY111-11446" fmla="*/ 4697518 h 6858000"/>
              <a:gd name="connsiteX112-11447" fmla="*/ 6013516 w 6128435"/>
              <a:gd name="connsiteY112-11448" fmla="*/ 4786619 h 6858000"/>
              <a:gd name="connsiteX113-11449" fmla="*/ 6025404 w 6128435"/>
              <a:gd name="connsiteY113-11450" fmla="*/ 4858148 h 6858000"/>
              <a:gd name="connsiteX114-11451" fmla="*/ 6007749 w 6128435"/>
              <a:gd name="connsiteY114-11452" fmla="*/ 4964715 h 6858000"/>
              <a:gd name="connsiteX115-11453" fmla="*/ 6005269 w 6128435"/>
              <a:gd name="connsiteY115-11454" fmla="*/ 5150567 h 6858000"/>
              <a:gd name="connsiteX116-11455" fmla="*/ 6001127 w 6128435"/>
              <a:gd name="connsiteY116-11456" fmla="*/ 5164609 h 6858000"/>
              <a:gd name="connsiteX117-11457" fmla="*/ 5996647 w 6128435"/>
              <a:gd name="connsiteY117-11458" fmla="*/ 5185640 h 6858000"/>
              <a:gd name="connsiteX118-11459" fmla="*/ 5998514 w 6128435"/>
              <a:gd name="connsiteY118-11460" fmla="*/ 5189673 h 6858000"/>
              <a:gd name="connsiteX119-11461" fmla="*/ 5995970 w 6128435"/>
              <a:gd name="connsiteY119-11462" fmla="*/ 5221547 h 6858000"/>
              <a:gd name="connsiteX120-11463" fmla="*/ 5997218 w 6128435"/>
              <a:gd name="connsiteY120-11464" fmla="*/ 5222031 h 6858000"/>
              <a:gd name="connsiteX121-11465" fmla="*/ 6002116 w 6128435"/>
              <a:gd name="connsiteY121-11466" fmla="*/ 5231223 h 6858000"/>
              <a:gd name="connsiteX122-11467" fmla="*/ 6008541 w 6128435"/>
              <a:gd name="connsiteY122-11468" fmla="*/ 5248680 h 6858000"/>
              <a:gd name="connsiteX123-11469" fmla="*/ 6039260 w 6128435"/>
              <a:gd name="connsiteY123-11470" fmla="*/ 5289518 h 6858000"/>
              <a:gd name="connsiteX124-11471" fmla="*/ 6036748 w 6128435"/>
              <a:gd name="connsiteY124-11472" fmla="*/ 5322752 h 6858000"/>
              <a:gd name="connsiteX125-11473" fmla="*/ 6036943 w 6128435"/>
              <a:gd name="connsiteY125-11474" fmla="*/ 5329480 h 6858000"/>
              <a:gd name="connsiteX126-11475" fmla="*/ 6037236 w 6128435"/>
              <a:gd name="connsiteY126-11476" fmla="*/ 5329634 h 6858000"/>
              <a:gd name="connsiteX127-11477" fmla="*/ 6038019 w 6128435"/>
              <a:gd name="connsiteY127-11478" fmla="*/ 5336764 h 6858000"/>
              <a:gd name="connsiteX128-11479" fmla="*/ 6037298 w 6128435"/>
              <a:gd name="connsiteY128-11480" fmla="*/ 5341753 h 6858000"/>
              <a:gd name="connsiteX129-11481" fmla="*/ 6037677 w 6128435"/>
              <a:gd name="connsiteY129-11482" fmla="*/ 5354807 h 6858000"/>
              <a:gd name="connsiteX130-11483" fmla="*/ 6039728 w 6128435"/>
              <a:gd name="connsiteY130-11484" fmla="*/ 5359416 h 6858000"/>
              <a:gd name="connsiteX131-11485" fmla="*/ 6043311 w 6128435"/>
              <a:gd name="connsiteY131-11486" fmla="*/ 5361407 h 6858000"/>
              <a:gd name="connsiteX132-11487" fmla="*/ 6042954 w 6128435"/>
              <a:gd name="connsiteY132-11488" fmla="*/ 5362576 h 6858000"/>
              <a:gd name="connsiteX133-11489" fmla="*/ 6053435 w 6128435"/>
              <a:gd name="connsiteY133-11490" fmla="*/ 5387547 h 6858000"/>
              <a:gd name="connsiteX134-11491" fmla="*/ 6065933 w 6128435"/>
              <a:gd name="connsiteY134-11492" fmla="*/ 5443002 h 6858000"/>
              <a:gd name="connsiteX135-11493" fmla="*/ 6068640 w 6128435"/>
              <a:gd name="connsiteY135-11494" fmla="*/ 5474503 h 6858000"/>
              <a:gd name="connsiteX136-11495" fmla="*/ 6080922 w 6128435"/>
              <a:gd name="connsiteY136-11496" fmla="*/ 5561070 h 6858000"/>
              <a:gd name="connsiteX137-11497" fmla="*/ 6096949 w 6128435"/>
              <a:gd name="connsiteY137-11498" fmla="*/ 5648179 h 6858000"/>
              <a:gd name="connsiteX138-11499" fmla="*/ 6125703 w 6128435"/>
              <a:gd name="connsiteY138-11500" fmla="*/ 5692894 h 6858000"/>
              <a:gd name="connsiteX139-11501" fmla="*/ 6126670 w 6128435"/>
              <a:gd name="connsiteY139-11502" fmla="*/ 5697882 h 6858000"/>
              <a:gd name="connsiteX140-11503" fmla="*/ 6124061 w 6128435"/>
              <a:gd name="connsiteY140-11504" fmla="*/ 5710294 h 6858000"/>
              <a:gd name="connsiteX141-11505" fmla="*/ 6122213 w 6128435"/>
              <a:gd name="connsiteY141-11506" fmla="*/ 5714762 h 6858000"/>
              <a:gd name="connsiteX142-11507" fmla="*/ 6121353 w 6128435"/>
              <a:gd name="connsiteY142-11508" fmla="*/ 5721725 h 6858000"/>
              <a:gd name="connsiteX143-11509" fmla="*/ 6121607 w 6128435"/>
              <a:gd name="connsiteY143-11510" fmla="*/ 5721959 h 6858000"/>
              <a:gd name="connsiteX144-11511" fmla="*/ 6120262 w 6128435"/>
              <a:gd name="connsiteY144-11512" fmla="*/ 5728358 h 6858000"/>
              <a:gd name="connsiteX145-11513" fmla="*/ 6110194 w 6128435"/>
              <a:gd name="connsiteY145-11514" fmla="*/ 5758853 h 6858000"/>
              <a:gd name="connsiteX146-11515" fmla="*/ 6127519 w 6128435"/>
              <a:gd name="connsiteY146-11516" fmla="*/ 5865775 h 6858000"/>
              <a:gd name="connsiteX147-11517" fmla="*/ 6128435 w 6128435"/>
              <a:gd name="connsiteY147-11518" fmla="*/ 5870164 h 6858000"/>
              <a:gd name="connsiteX148-11519" fmla="*/ 6119217 w 6128435"/>
              <a:gd name="connsiteY148-11520" fmla="*/ 5888542 h 6858000"/>
              <a:gd name="connsiteX149-11521" fmla="*/ 6115966 w 6128435"/>
              <a:gd name="connsiteY149-11522" fmla="*/ 5898387 h 6858000"/>
              <a:gd name="connsiteX150-11523" fmla="*/ 6111924 w 6128435"/>
              <a:gd name="connsiteY150-11524" fmla="*/ 5900444 h 6858000"/>
              <a:gd name="connsiteX151-11525" fmla="*/ 6108716 w 6128435"/>
              <a:gd name="connsiteY151-11526" fmla="*/ 5915345 h 6858000"/>
              <a:gd name="connsiteX152-11527" fmla="*/ 6109524 w 6128435"/>
              <a:gd name="connsiteY152-11528" fmla="*/ 5917328 h 6858000"/>
              <a:gd name="connsiteX153-11529" fmla="*/ 6102493 w 6128435"/>
              <a:gd name="connsiteY153-11530" fmla="*/ 5928602 h 6858000"/>
              <a:gd name="connsiteX154-11531" fmla="*/ 6056863 w 6128435"/>
              <a:gd name="connsiteY154-11532" fmla="*/ 6000643 h 6858000"/>
              <a:gd name="connsiteX155-11533" fmla="*/ 6045436 w 6128435"/>
              <a:gd name="connsiteY155-11534" fmla="*/ 6124480 h 6858000"/>
              <a:gd name="connsiteX156-11535" fmla="*/ 6030489 w 6128435"/>
              <a:gd name="connsiteY156-11536" fmla="*/ 6317666 h 6858000"/>
              <a:gd name="connsiteX157-11537" fmla="*/ 6007492 w 6128435"/>
              <a:gd name="connsiteY157-11538" fmla="*/ 6440818 h 6858000"/>
              <a:gd name="connsiteX158-11539" fmla="*/ 6009467 w 6128435"/>
              <a:gd name="connsiteY158-11540" fmla="*/ 6487076 h 6858000"/>
              <a:gd name="connsiteX159-11541" fmla="*/ 5995064 w 6128435"/>
              <a:gd name="connsiteY159-11542" fmla="*/ 6540791 h 6858000"/>
              <a:gd name="connsiteX160-11543" fmla="*/ 5996309 w 6128435"/>
              <a:gd name="connsiteY160-11544" fmla="*/ 6543961 h 6858000"/>
              <a:gd name="connsiteX161-11545" fmla="*/ 5996048 w 6128435"/>
              <a:gd name="connsiteY161-11546" fmla="*/ 6555444 h 6858000"/>
              <a:gd name="connsiteX162-11547" fmla="*/ 6002524 w 6128435"/>
              <a:gd name="connsiteY162-11548" fmla="*/ 6560188 h 6858000"/>
              <a:gd name="connsiteX163-11549" fmla="*/ 6006823 w 6128435"/>
              <a:gd name="connsiteY163-11550" fmla="*/ 6578546 h 6858000"/>
              <a:gd name="connsiteX164-11551" fmla="*/ 6004510 w 6128435"/>
              <a:gd name="connsiteY164-11552" fmla="*/ 6599256 h 6858000"/>
              <a:gd name="connsiteX165-11553" fmla="*/ 5986207 w 6128435"/>
              <a:gd name="connsiteY165-11554" fmla="*/ 6695855 h 6858000"/>
              <a:gd name="connsiteX166-11555" fmla="*/ 5979428 w 6128435"/>
              <a:gd name="connsiteY166-11556" fmla="*/ 6754678 h 6858000"/>
              <a:gd name="connsiteX167-11557" fmla="*/ 5983398 w 6128435"/>
              <a:gd name="connsiteY167-11558" fmla="*/ 6778641 h 6858000"/>
              <a:gd name="connsiteX168-11559" fmla="*/ 5984543 w 6128435"/>
              <a:gd name="connsiteY168-11560" fmla="*/ 6811016 h 6858000"/>
              <a:gd name="connsiteX169-11561" fmla="*/ 5981802 w 6128435"/>
              <a:gd name="connsiteY169-11562" fmla="*/ 6838578 h 6858000"/>
              <a:gd name="connsiteX170-11563" fmla="*/ 5979671 w 6128435"/>
              <a:gd name="connsiteY170-11564" fmla="*/ 6858000 h 6858000"/>
              <a:gd name="connsiteX171-11565" fmla="*/ 0 w 6128435"/>
              <a:gd name="connsiteY171-11566" fmla="*/ 6858000 h 6858000"/>
              <a:gd name="connsiteX172-11567" fmla="*/ 0 w 6128435"/>
              <a:gd name="connsiteY172-11568" fmla="*/ 0 h 6858000"/>
              <a:gd name="connsiteX0-11569" fmla="*/ 0 w 6128435"/>
              <a:gd name="connsiteY0-11570" fmla="*/ 0 h 6858000"/>
              <a:gd name="connsiteX1-11571" fmla="*/ 4965888 w 6128435"/>
              <a:gd name="connsiteY1-11572" fmla="*/ 0 h 6858000"/>
              <a:gd name="connsiteX2-11573" fmla="*/ 4967767 w 6128435"/>
              <a:gd name="connsiteY2-11574" fmla="*/ 7930 h 6858000"/>
              <a:gd name="connsiteX3-11575" fmla="*/ 4979444 w 6128435"/>
              <a:gd name="connsiteY3-11576" fmla="*/ 43921 h 6858000"/>
              <a:gd name="connsiteX4-11577" fmla="*/ 5021173 w 6128435"/>
              <a:gd name="connsiteY4-11578" fmla="*/ 123738 h 6858000"/>
              <a:gd name="connsiteX5-11579" fmla="*/ 5075458 w 6128435"/>
              <a:gd name="connsiteY5-11580" fmla="*/ 264355 h 6858000"/>
              <a:gd name="connsiteX6-11581" fmla="*/ 5081175 w 6128435"/>
              <a:gd name="connsiteY6-11582" fmla="*/ 277448 h 6858000"/>
              <a:gd name="connsiteX7-11583" fmla="*/ 5097011 w 6128435"/>
              <a:gd name="connsiteY7-11584" fmla="*/ 355616 h 6858000"/>
              <a:gd name="connsiteX8-11585" fmla="*/ 5130982 w 6128435"/>
              <a:gd name="connsiteY8-11586" fmla="*/ 412030 h 6858000"/>
              <a:gd name="connsiteX9-11587" fmla="*/ 5153000 w 6128435"/>
              <a:gd name="connsiteY9-11588" fmla="*/ 507134 h 6858000"/>
              <a:gd name="connsiteX10-11589" fmla="*/ 5171282 w 6128435"/>
              <a:gd name="connsiteY10-11590" fmla="*/ 602071 h 6858000"/>
              <a:gd name="connsiteX11-11591" fmla="*/ 5176196 w 6128435"/>
              <a:gd name="connsiteY11-11592" fmla="*/ 636822 h 6858000"/>
              <a:gd name="connsiteX12-11593" fmla="*/ 5201957 w 6128435"/>
              <a:gd name="connsiteY12-11594" fmla="*/ 736835 h 6858000"/>
              <a:gd name="connsiteX13-11595" fmla="*/ 5185452 w 6128435"/>
              <a:gd name="connsiteY13-11596" fmla="*/ 745392 h 6858000"/>
              <a:gd name="connsiteX14-11597" fmla="*/ 5189051 w 6128435"/>
              <a:gd name="connsiteY14-11598" fmla="*/ 782518 h 6858000"/>
              <a:gd name="connsiteX15-11599" fmla="*/ 5210428 w 6128435"/>
              <a:gd name="connsiteY15-11600" fmla="*/ 815772 h 6858000"/>
              <a:gd name="connsiteX16-11601" fmla="*/ 5221088 w 6128435"/>
              <a:gd name="connsiteY16-11602" fmla="*/ 860193 h 6858000"/>
              <a:gd name="connsiteX17-11603" fmla="*/ 5227653 w 6128435"/>
              <a:gd name="connsiteY17-11604" fmla="*/ 886709 h 6858000"/>
              <a:gd name="connsiteX18-11605" fmla="*/ 5230806 w 6128435"/>
              <a:gd name="connsiteY18-11606" fmla="*/ 961354 h 6858000"/>
              <a:gd name="connsiteX19-11607" fmla="*/ 5201018 w 6128435"/>
              <a:gd name="connsiteY19-11608" fmla="*/ 1095027 h 6858000"/>
              <a:gd name="connsiteX20-11609" fmla="*/ 5202153 w 6128435"/>
              <a:gd name="connsiteY20-11610" fmla="*/ 1133224 h 6858000"/>
              <a:gd name="connsiteX21-11611" fmla="*/ 5207370 w 6128435"/>
              <a:gd name="connsiteY21-11612" fmla="*/ 1138097 h 6858000"/>
              <a:gd name="connsiteX22-11613" fmla="*/ 5189234 w 6128435"/>
              <a:gd name="connsiteY22-11614" fmla="*/ 1193495 h 6858000"/>
              <a:gd name="connsiteX23-11615" fmla="*/ 5202769 w 6128435"/>
              <a:gd name="connsiteY23-11616" fmla="*/ 1269450 h 6858000"/>
              <a:gd name="connsiteX24-11617" fmla="*/ 5225968 w 6128435"/>
              <a:gd name="connsiteY24-11618" fmla="*/ 1357994 h 6858000"/>
              <a:gd name="connsiteX25-11619" fmla="*/ 5233819 w 6128435"/>
              <a:gd name="connsiteY25-11620" fmla="*/ 1380922 h 6858000"/>
              <a:gd name="connsiteX26-11621" fmla="*/ 5237226 w 6128435"/>
              <a:gd name="connsiteY26-11622" fmla="*/ 1441327 h 6858000"/>
              <a:gd name="connsiteX27-11623" fmla="*/ 5244434 w 6128435"/>
              <a:gd name="connsiteY27-11624" fmla="*/ 1580810 h 6858000"/>
              <a:gd name="connsiteX28-11625" fmla="*/ 5251453 w 6128435"/>
              <a:gd name="connsiteY28-11626" fmla="*/ 1583934 h 6858000"/>
              <a:gd name="connsiteX29-11627" fmla="*/ 5253136 w 6128435"/>
              <a:gd name="connsiteY29-11628" fmla="*/ 1595457 h 6858000"/>
              <a:gd name="connsiteX30-11629" fmla="*/ 5254863 w 6128435"/>
              <a:gd name="connsiteY30-11630" fmla="*/ 1598311 h 6858000"/>
              <a:gd name="connsiteX31-11631" fmla="*/ 5263491 w 6128435"/>
              <a:gd name="connsiteY31-11632" fmla="*/ 1642938 h 6858000"/>
              <a:gd name="connsiteX32-11633" fmla="*/ 5261314 w 6128435"/>
              <a:gd name="connsiteY32-11634" fmla="*/ 1689177 h 6858000"/>
              <a:gd name="connsiteX33-11635" fmla="*/ 5259788 w 6128435"/>
              <a:gd name="connsiteY33-11636" fmla="*/ 1768516 h 6858000"/>
              <a:gd name="connsiteX34-11637" fmla="*/ 5272526 w 6128435"/>
              <a:gd name="connsiteY34-11638" fmla="*/ 1936940 h 6858000"/>
              <a:gd name="connsiteX35-11639" fmla="*/ 5252592 w 6128435"/>
              <a:gd name="connsiteY35-11640" fmla="*/ 2092210 h 6858000"/>
              <a:gd name="connsiteX36-11641" fmla="*/ 5264303 w 6128435"/>
              <a:gd name="connsiteY36-11642" fmla="*/ 2225157 h 6858000"/>
              <a:gd name="connsiteX37-11643" fmla="*/ 5254949 w 6128435"/>
              <a:gd name="connsiteY37-11644" fmla="*/ 2236160 h 6858000"/>
              <a:gd name="connsiteX38-11645" fmla="*/ 5250104 w 6128435"/>
              <a:gd name="connsiteY38-11646" fmla="*/ 2249166 h 6858000"/>
              <a:gd name="connsiteX39-11647" fmla="*/ 5251214 w 6128435"/>
              <a:gd name="connsiteY39-11648" fmla="*/ 2250944 h 6858000"/>
              <a:gd name="connsiteX40-11649" fmla="*/ 5250644 w 6128435"/>
              <a:gd name="connsiteY40-11650" fmla="*/ 2266619 h 6858000"/>
              <a:gd name="connsiteX41-11651" fmla="*/ 5247111 w 6128435"/>
              <a:gd name="connsiteY41-11652" fmla="*/ 2269679 h 6858000"/>
              <a:gd name="connsiteX42-11653" fmla="*/ 5245653 w 6128435"/>
              <a:gd name="connsiteY42-11654" fmla="*/ 2280317 h 6858000"/>
              <a:gd name="connsiteX43-11655" fmla="*/ 5239901 w 6128435"/>
              <a:gd name="connsiteY43-11656" fmla="*/ 2300961 h 6858000"/>
              <a:gd name="connsiteX44-11657" fmla="*/ 5293877 w 6128435"/>
              <a:gd name="connsiteY44-11658" fmla="*/ 2368649 h 6858000"/>
              <a:gd name="connsiteX45-11659" fmla="*/ 5311338 w 6128435"/>
              <a:gd name="connsiteY45-11660" fmla="*/ 2404034 h 6858000"/>
              <a:gd name="connsiteX46-11661" fmla="*/ 5338366 w 6128435"/>
              <a:gd name="connsiteY46-11662" fmla="*/ 2465052 h 6858000"/>
              <a:gd name="connsiteX47-11663" fmla="*/ 5371263 w 6128435"/>
              <a:gd name="connsiteY47-11664" fmla="*/ 2586413 h 6858000"/>
              <a:gd name="connsiteX48-11665" fmla="*/ 5407503 w 6128435"/>
              <a:gd name="connsiteY48-11666" fmla="*/ 2786290 h 6858000"/>
              <a:gd name="connsiteX49-11667" fmla="*/ 5407356 w 6128435"/>
              <a:gd name="connsiteY49-11668" fmla="*/ 2787545 h 6858000"/>
              <a:gd name="connsiteX50-11669" fmla="*/ 5411130 w 6128435"/>
              <a:gd name="connsiteY50-11670" fmla="*/ 2788640 h 6858000"/>
              <a:gd name="connsiteX51-11671" fmla="*/ 5416439 w 6128435"/>
              <a:gd name="connsiteY51-11672" fmla="*/ 2805666 h 6858000"/>
              <a:gd name="connsiteX52-11673" fmla="*/ 5416589 w 6128435"/>
              <a:gd name="connsiteY52-11674" fmla="*/ 2810822 h 6858000"/>
              <a:gd name="connsiteX53-11675" fmla="*/ 5418542 w 6128435"/>
              <a:gd name="connsiteY53-11676" fmla="*/ 2817745 h 6858000"/>
              <a:gd name="connsiteX54-11677" fmla="*/ 5418847 w 6128435"/>
              <a:gd name="connsiteY54-11678" fmla="*/ 2817825 h 6858000"/>
              <a:gd name="connsiteX55-11679" fmla="*/ 5423364 w 6128435"/>
              <a:gd name="connsiteY55-11680" fmla="*/ 2858292 h 6858000"/>
              <a:gd name="connsiteX56-11681" fmla="*/ 5479298 w 6128435"/>
              <a:gd name="connsiteY56-11682" fmla="*/ 2947791 h 6858000"/>
              <a:gd name="connsiteX57-11683" fmla="*/ 5481770 w 6128435"/>
              <a:gd name="connsiteY57-11684" fmla="*/ 2951352 h 6858000"/>
              <a:gd name="connsiteX58-11685" fmla="*/ 5481013 w 6128435"/>
              <a:gd name="connsiteY58-11686" fmla="*/ 2973461 h 6858000"/>
              <a:gd name="connsiteX59-11687" fmla="*/ 5482045 w 6128435"/>
              <a:gd name="connsiteY59-11688" fmla="*/ 2984371 h 6858000"/>
              <a:gd name="connsiteX60-11689" fmla="*/ 5479405 w 6128435"/>
              <a:gd name="connsiteY60-11690" fmla="*/ 2988507 h 6858000"/>
              <a:gd name="connsiteX61-11691" fmla="*/ 5482415 w 6128435"/>
              <a:gd name="connsiteY61-11692" fmla="*/ 3004079 h 6858000"/>
              <a:gd name="connsiteX62-11693" fmla="*/ 5483865 w 6128435"/>
              <a:gd name="connsiteY62-11694" fmla="*/ 3005467 h 6858000"/>
              <a:gd name="connsiteX63-11695" fmla="*/ 5482236 w 6128435"/>
              <a:gd name="connsiteY63-11696" fmla="*/ 3019791 h 6858000"/>
              <a:gd name="connsiteX64-11697" fmla="*/ 5475895 w 6128435"/>
              <a:gd name="connsiteY64-11698" fmla="*/ 3033578 h 6858000"/>
              <a:gd name="connsiteX65-11699" fmla="*/ 5477595 w 6128435"/>
              <a:gd name="connsiteY65-11700" fmla="*/ 3250534 h 6858000"/>
              <a:gd name="connsiteX66-11701" fmla="*/ 5532836 w 6128435"/>
              <a:gd name="connsiteY66-11702" fmla="*/ 3353840 h 6858000"/>
              <a:gd name="connsiteX67-11703" fmla="*/ 5561229 w 6128435"/>
              <a:gd name="connsiteY67-11704" fmla="*/ 3395784 h 6858000"/>
              <a:gd name="connsiteX68-11705" fmla="*/ 5589758 w 6128435"/>
              <a:gd name="connsiteY68-11706" fmla="*/ 3506453 h 6858000"/>
              <a:gd name="connsiteX69-11707" fmla="*/ 5596144 w 6128435"/>
              <a:gd name="connsiteY69-11708" fmla="*/ 3534624 h 6858000"/>
              <a:gd name="connsiteX70-11709" fmla="*/ 5597750 w 6128435"/>
              <a:gd name="connsiteY70-11710" fmla="*/ 3534129 h 6858000"/>
              <a:gd name="connsiteX71-11711" fmla="*/ 5599700 w 6128435"/>
              <a:gd name="connsiteY71-11712" fmla="*/ 3547221 h 6858000"/>
              <a:gd name="connsiteX72-11713" fmla="*/ 5615031 w 6128435"/>
              <a:gd name="connsiteY72-11714" fmla="*/ 3557482 h 6858000"/>
              <a:gd name="connsiteX73-11715" fmla="*/ 5618377 w 6128435"/>
              <a:gd name="connsiteY73-11716" fmla="*/ 3588431 h 6858000"/>
              <a:gd name="connsiteX74-11717" fmla="*/ 5612155 w 6128435"/>
              <a:gd name="connsiteY74-11718" fmla="*/ 3589869 h 6858000"/>
              <a:gd name="connsiteX75-11719" fmla="*/ 5620843 w 6128435"/>
              <a:gd name="connsiteY75-11720" fmla="*/ 3606745 h 6858000"/>
              <a:gd name="connsiteX76-11721" fmla="*/ 5655472 w 6128435"/>
              <a:gd name="connsiteY76-11722" fmla="*/ 3678877 h 6858000"/>
              <a:gd name="connsiteX77-11723" fmla="*/ 5680448 w 6128435"/>
              <a:gd name="connsiteY77-11724" fmla="*/ 3717760 h 6858000"/>
              <a:gd name="connsiteX78-11725" fmla="*/ 5683015 w 6128435"/>
              <a:gd name="connsiteY78-11726" fmla="*/ 3762025 h 6858000"/>
              <a:gd name="connsiteX79-11727" fmla="*/ 5696643 w 6128435"/>
              <a:gd name="connsiteY79-11728" fmla="*/ 3773888 h 6858000"/>
              <a:gd name="connsiteX80-11729" fmla="*/ 5699203 w 6128435"/>
              <a:gd name="connsiteY80-11730" fmla="*/ 3775823 h 6858000"/>
              <a:gd name="connsiteX81-11731" fmla="*/ 5704824 w 6128435"/>
              <a:gd name="connsiteY81-11732" fmla="*/ 3785966 h 6858000"/>
              <a:gd name="connsiteX82-11733" fmla="*/ 5712204 w 6128435"/>
              <a:gd name="connsiteY82-11734" fmla="*/ 3785830 h 6858000"/>
              <a:gd name="connsiteX83-11735" fmla="*/ 5724816 w 6128435"/>
              <a:gd name="connsiteY83-11736" fmla="*/ 3798949 h 6858000"/>
              <a:gd name="connsiteX84-11737" fmla="*/ 5733539 w 6128435"/>
              <a:gd name="connsiteY84-11738" fmla="*/ 3818457 h 6858000"/>
              <a:gd name="connsiteX85-11739" fmla="*/ 5768491 w 6128435"/>
              <a:gd name="connsiteY85-11740" fmla="*/ 3914399 h 6858000"/>
              <a:gd name="connsiteX86-11741" fmla="*/ 5793123 w 6128435"/>
              <a:gd name="connsiteY86-11742" fmla="*/ 3969952 h 6858000"/>
              <a:gd name="connsiteX87-11743" fmla="*/ 5808321 w 6128435"/>
              <a:gd name="connsiteY87-11744" fmla="*/ 3988153 h 6858000"/>
              <a:gd name="connsiteX88-11745" fmla="*/ 5825621 w 6128435"/>
              <a:gd name="connsiteY88-11746" fmla="*/ 4015525 h 6858000"/>
              <a:gd name="connsiteX89-11747" fmla="*/ 5860672 w 6128435"/>
              <a:gd name="connsiteY89-11748" fmla="*/ 4061579 h 6858000"/>
              <a:gd name="connsiteX90-11749" fmla="*/ 5872173 w 6128435"/>
              <a:gd name="connsiteY90-11750" fmla="*/ 4088497 h 6858000"/>
              <a:gd name="connsiteX91-11751" fmla="*/ 5883705 w 6128435"/>
              <a:gd name="connsiteY91-11752" fmla="*/ 4101899 h 6858000"/>
              <a:gd name="connsiteX92-11753" fmla="*/ 5885314 w 6128435"/>
              <a:gd name="connsiteY92-11754" fmla="*/ 4108387 h 6858000"/>
              <a:gd name="connsiteX93-11755" fmla="*/ 5894095 w 6128435"/>
              <a:gd name="connsiteY93-11756" fmla="*/ 4128857 h 6858000"/>
              <a:gd name="connsiteX94-11757" fmla="*/ 5898339 w 6128435"/>
              <a:gd name="connsiteY94-11758" fmla="*/ 4140800 h 6858000"/>
              <a:gd name="connsiteX95-11759" fmla="*/ 5899734 w 6128435"/>
              <a:gd name="connsiteY95-11760" fmla="*/ 4145632 h 6858000"/>
              <a:gd name="connsiteX96-11761" fmla="*/ 5897098 w 6128435"/>
              <a:gd name="connsiteY96-11762" fmla="*/ 4157819 h 6858000"/>
              <a:gd name="connsiteX97-11763" fmla="*/ 5903513 w 6128435"/>
              <a:gd name="connsiteY97-11764" fmla="*/ 4187661 h 6858000"/>
              <a:gd name="connsiteX98-11765" fmla="*/ 5917114 w 6128435"/>
              <a:gd name="connsiteY98-11766" fmla="*/ 4213096 h 6858000"/>
              <a:gd name="connsiteX99-11767" fmla="*/ 5921153 w 6128435"/>
              <a:gd name="connsiteY99-11768" fmla="*/ 4236222 h 6858000"/>
              <a:gd name="connsiteX100-11769" fmla="*/ 5924233 w 6128435"/>
              <a:gd name="connsiteY100-11770" fmla="*/ 4242060 h 6858000"/>
              <a:gd name="connsiteX101-11771" fmla="*/ 5928910 w 6128435"/>
              <a:gd name="connsiteY101-11772" fmla="*/ 4300973 h 6858000"/>
              <a:gd name="connsiteX102-11773" fmla="*/ 5939320 w 6128435"/>
              <a:gd name="connsiteY102-11774" fmla="*/ 4340435 h 6858000"/>
              <a:gd name="connsiteX103-11775" fmla="*/ 5946705 w 6128435"/>
              <a:gd name="connsiteY103-11776" fmla="*/ 4428051 h 6858000"/>
              <a:gd name="connsiteX104-11777" fmla="*/ 5949261 w 6128435"/>
              <a:gd name="connsiteY104-11778" fmla="*/ 4449185 h 6858000"/>
              <a:gd name="connsiteX105-11779" fmla="*/ 5957504 w 6128435"/>
              <a:gd name="connsiteY105-11780" fmla="*/ 4465911 h 6858000"/>
              <a:gd name="connsiteX106-11781" fmla="*/ 5964689 w 6128435"/>
              <a:gd name="connsiteY106-11782" fmla="*/ 4468532 h 6858000"/>
              <a:gd name="connsiteX107-11783" fmla="*/ 5967062 w 6128435"/>
              <a:gd name="connsiteY107-11784" fmla="*/ 4479923 h 6858000"/>
              <a:gd name="connsiteX108-11785" fmla="*/ 5968960 w 6128435"/>
              <a:gd name="connsiteY108-11786" fmla="*/ 4482655 h 6858000"/>
              <a:gd name="connsiteX109-11787" fmla="*/ 5978567 w 6128435"/>
              <a:gd name="connsiteY109-11788" fmla="*/ 4498605 h 6858000"/>
              <a:gd name="connsiteX110-11789" fmla="*/ 5980106 w 6128435"/>
              <a:gd name="connsiteY110-11790" fmla="*/ 4585087 h 6858000"/>
              <a:gd name="connsiteX111-11791" fmla="*/ 5998138 w 6128435"/>
              <a:gd name="connsiteY111-11792" fmla="*/ 4697518 h 6858000"/>
              <a:gd name="connsiteX112-11793" fmla="*/ 6013516 w 6128435"/>
              <a:gd name="connsiteY112-11794" fmla="*/ 4786619 h 6858000"/>
              <a:gd name="connsiteX113-11795" fmla="*/ 6025404 w 6128435"/>
              <a:gd name="connsiteY113-11796" fmla="*/ 4858148 h 6858000"/>
              <a:gd name="connsiteX114-11797" fmla="*/ 6007749 w 6128435"/>
              <a:gd name="connsiteY114-11798" fmla="*/ 4964715 h 6858000"/>
              <a:gd name="connsiteX115-11799" fmla="*/ 6005269 w 6128435"/>
              <a:gd name="connsiteY115-11800" fmla="*/ 5150567 h 6858000"/>
              <a:gd name="connsiteX116-11801" fmla="*/ 6001127 w 6128435"/>
              <a:gd name="connsiteY116-11802" fmla="*/ 5164609 h 6858000"/>
              <a:gd name="connsiteX117-11803" fmla="*/ 5996647 w 6128435"/>
              <a:gd name="connsiteY117-11804" fmla="*/ 5185640 h 6858000"/>
              <a:gd name="connsiteX118-11805" fmla="*/ 5998514 w 6128435"/>
              <a:gd name="connsiteY118-11806" fmla="*/ 5189673 h 6858000"/>
              <a:gd name="connsiteX119-11807" fmla="*/ 5995970 w 6128435"/>
              <a:gd name="connsiteY119-11808" fmla="*/ 5221547 h 6858000"/>
              <a:gd name="connsiteX120-11809" fmla="*/ 5997218 w 6128435"/>
              <a:gd name="connsiteY120-11810" fmla="*/ 5222031 h 6858000"/>
              <a:gd name="connsiteX121-11811" fmla="*/ 6002116 w 6128435"/>
              <a:gd name="connsiteY121-11812" fmla="*/ 5231223 h 6858000"/>
              <a:gd name="connsiteX122-11813" fmla="*/ 6008541 w 6128435"/>
              <a:gd name="connsiteY122-11814" fmla="*/ 5248680 h 6858000"/>
              <a:gd name="connsiteX123-11815" fmla="*/ 6039260 w 6128435"/>
              <a:gd name="connsiteY123-11816" fmla="*/ 5289518 h 6858000"/>
              <a:gd name="connsiteX124-11817" fmla="*/ 6036748 w 6128435"/>
              <a:gd name="connsiteY124-11818" fmla="*/ 5322752 h 6858000"/>
              <a:gd name="connsiteX125-11819" fmla="*/ 6036943 w 6128435"/>
              <a:gd name="connsiteY125-11820" fmla="*/ 5329480 h 6858000"/>
              <a:gd name="connsiteX126-11821" fmla="*/ 6037236 w 6128435"/>
              <a:gd name="connsiteY126-11822" fmla="*/ 5329634 h 6858000"/>
              <a:gd name="connsiteX127-11823" fmla="*/ 6038019 w 6128435"/>
              <a:gd name="connsiteY127-11824" fmla="*/ 5336764 h 6858000"/>
              <a:gd name="connsiteX128-11825" fmla="*/ 6037298 w 6128435"/>
              <a:gd name="connsiteY128-11826" fmla="*/ 5341753 h 6858000"/>
              <a:gd name="connsiteX129-11827" fmla="*/ 6037677 w 6128435"/>
              <a:gd name="connsiteY129-11828" fmla="*/ 5354807 h 6858000"/>
              <a:gd name="connsiteX130-11829" fmla="*/ 6039728 w 6128435"/>
              <a:gd name="connsiteY130-11830" fmla="*/ 5359416 h 6858000"/>
              <a:gd name="connsiteX131-11831" fmla="*/ 6043311 w 6128435"/>
              <a:gd name="connsiteY131-11832" fmla="*/ 5361407 h 6858000"/>
              <a:gd name="connsiteX132-11833" fmla="*/ 6042954 w 6128435"/>
              <a:gd name="connsiteY132-11834" fmla="*/ 5362576 h 6858000"/>
              <a:gd name="connsiteX133-11835" fmla="*/ 6053435 w 6128435"/>
              <a:gd name="connsiteY133-11836" fmla="*/ 5387547 h 6858000"/>
              <a:gd name="connsiteX134-11837" fmla="*/ 6065933 w 6128435"/>
              <a:gd name="connsiteY134-11838" fmla="*/ 5443002 h 6858000"/>
              <a:gd name="connsiteX135-11839" fmla="*/ 6068640 w 6128435"/>
              <a:gd name="connsiteY135-11840" fmla="*/ 5474503 h 6858000"/>
              <a:gd name="connsiteX136-11841" fmla="*/ 6080922 w 6128435"/>
              <a:gd name="connsiteY136-11842" fmla="*/ 5561070 h 6858000"/>
              <a:gd name="connsiteX137-11843" fmla="*/ 6096949 w 6128435"/>
              <a:gd name="connsiteY137-11844" fmla="*/ 5648179 h 6858000"/>
              <a:gd name="connsiteX138-11845" fmla="*/ 6125703 w 6128435"/>
              <a:gd name="connsiteY138-11846" fmla="*/ 5692894 h 6858000"/>
              <a:gd name="connsiteX139-11847" fmla="*/ 6126670 w 6128435"/>
              <a:gd name="connsiteY139-11848" fmla="*/ 5697882 h 6858000"/>
              <a:gd name="connsiteX140-11849" fmla="*/ 6124061 w 6128435"/>
              <a:gd name="connsiteY140-11850" fmla="*/ 5710294 h 6858000"/>
              <a:gd name="connsiteX141-11851" fmla="*/ 6122213 w 6128435"/>
              <a:gd name="connsiteY141-11852" fmla="*/ 5714762 h 6858000"/>
              <a:gd name="connsiteX142-11853" fmla="*/ 6121353 w 6128435"/>
              <a:gd name="connsiteY142-11854" fmla="*/ 5721725 h 6858000"/>
              <a:gd name="connsiteX143-11855" fmla="*/ 6121607 w 6128435"/>
              <a:gd name="connsiteY143-11856" fmla="*/ 5721959 h 6858000"/>
              <a:gd name="connsiteX144-11857" fmla="*/ 6120262 w 6128435"/>
              <a:gd name="connsiteY144-11858" fmla="*/ 5728358 h 6858000"/>
              <a:gd name="connsiteX145-11859" fmla="*/ 6110194 w 6128435"/>
              <a:gd name="connsiteY145-11860" fmla="*/ 5758853 h 6858000"/>
              <a:gd name="connsiteX146-11861" fmla="*/ 6127519 w 6128435"/>
              <a:gd name="connsiteY146-11862" fmla="*/ 5865775 h 6858000"/>
              <a:gd name="connsiteX147-11863" fmla="*/ 6128435 w 6128435"/>
              <a:gd name="connsiteY147-11864" fmla="*/ 5870164 h 6858000"/>
              <a:gd name="connsiteX148-11865" fmla="*/ 6119217 w 6128435"/>
              <a:gd name="connsiteY148-11866" fmla="*/ 5888542 h 6858000"/>
              <a:gd name="connsiteX149-11867" fmla="*/ 6115966 w 6128435"/>
              <a:gd name="connsiteY149-11868" fmla="*/ 5898387 h 6858000"/>
              <a:gd name="connsiteX150-11869" fmla="*/ 6111924 w 6128435"/>
              <a:gd name="connsiteY150-11870" fmla="*/ 5900444 h 6858000"/>
              <a:gd name="connsiteX151-11871" fmla="*/ 6108716 w 6128435"/>
              <a:gd name="connsiteY151-11872" fmla="*/ 5915345 h 6858000"/>
              <a:gd name="connsiteX152-11873" fmla="*/ 6109524 w 6128435"/>
              <a:gd name="connsiteY152-11874" fmla="*/ 5917328 h 6858000"/>
              <a:gd name="connsiteX153-11875" fmla="*/ 6102493 w 6128435"/>
              <a:gd name="connsiteY153-11876" fmla="*/ 5928602 h 6858000"/>
              <a:gd name="connsiteX154-11877" fmla="*/ 6056863 w 6128435"/>
              <a:gd name="connsiteY154-11878" fmla="*/ 6000643 h 6858000"/>
              <a:gd name="connsiteX155-11879" fmla="*/ 6045436 w 6128435"/>
              <a:gd name="connsiteY155-11880" fmla="*/ 6124480 h 6858000"/>
              <a:gd name="connsiteX156-11881" fmla="*/ 6030489 w 6128435"/>
              <a:gd name="connsiteY156-11882" fmla="*/ 6317666 h 6858000"/>
              <a:gd name="connsiteX157-11883" fmla="*/ 6007492 w 6128435"/>
              <a:gd name="connsiteY157-11884" fmla="*/ 6440818 h 6858000"/>
              <a:gd name="connsiteX158-11885" fmla="*/ 6009467 w 6128435"/>
              <a:gd name="connsiteY158-11886" fmla="*/ 6487076 h 6858000"/>
              <a:gd name="connsiteX159-11887" fmla="*/ 5995064 w 6128435"/>
              <a:gd name="connsiteY159-11888" fmla="*/ 6540791 h 6858000"/>
              <a:gd name="connsiteX160-11889" fmla="*/ 5996309 w 6128435"/>
              <a:gd name="connsiteY160-11890" fmla="*/ 6543961 h 6858000"/>
              <a:gd name="connsiteX161-11891" fmla="*/ 5996048 w 6128435"/>
              <a:gd name="connsiteY161-11892" fmla="*/ 6555444 h 6858000"/>
              <a:gd name="connsiteX162-11893" fmla="*/ 6002524 w 6128435"/>
              <a:gd name="connsiteY162-11894" fmla="*/ 6560188 h 6858000"/>
              <a:gd name="connsiteX163-11895" fmla="*/ 6006823 w 6128435"/>
              <a:gd name="connsiteY163-11896" fmla="*/ 6578546 h 6858000"/>
              <a:gd name="connsiteX164-11897" fmla="*/ 6004510 w 6128435"/>
              <a:gd name="connsiteY164-11898" fmla="*/ 6599256 h 6858000"/>
              <a:gd name="connsiteX165-11899" fmla="*/ 5986207 w 6128435"/>
              <a:gd name="connsiteY165-11900" fmla="*/ 6695855 h 6858000"/>
              <a:gd name="connsiteX166-11901" fmla="*/ 5979428 w 6128435"/>
              <a:gd name="connsiteY166-11902" fmla="*/ 6754678 h 6858000"/>
              <a:gd name="connsiteX167-11903" fmla="*/ 5983398 w 6128435"/>
              <a:gd name="connsiteY167-11904" fmla="*/ 6778641 h 6858000"/>
              <a:gd name="connsiteX168-11905" fmla="*/ 5984543 w 6128435"/>
              <a:gd name="connsiteY168-11906" fmla="*/ 6811016 h 6858000"/>
              <a:gd name="connsiteX169-11907" fmla="*/ 5981802 w 6128435"/>
              <a:gd name="connsiteY169-11908" fmla="*/ 6838578 h 6858000"/>
              <a:gd name="connsiteX170-11909" fmla="*/ 5979671 w 6128435"/>
              <a:gd name="connsiteY170-11910" fmla="*/ 6858000 h 6858000"/>
              <a:gd name="connsiteX171-11911" fmla="*/ 0 w 6128435"/>
              <a:gd name="connsiteY171-11912" fmla="*/ 6858000 h 6858000"/>
              <a:gd name="connsiteX172-11913" fmla="*/ 0 w 6128435"/>
              <a:gd name="connsiteY172-11914" fmla="*/ 0 h 6858000"/>
              <a:gd name="connsiteX0-11915" fmla="*/ 0 w 6128435"/>
              <a:gd name="connsiteY0-11916" fmla="*/ 0 h 6858000"/>
              <a:gd name="connsiteX1-11917" fmla="*/ 4965888 w 6128435"/>
              <a:gd name="connsiteY1-11918" fmla="*/ 0 h 6858000"/>
              <a:gd name="connsiteX2-11919" fmla="*/ 4967767 w 6128435"/>
              <a:gd name="connsiteY2-11920" fmla="*/ 7930 h 6858000"/>
              <a:gd name="connsiteX3-11921" fmla="*/ 4979444 w 6128435"/>
              <a:gd name="connsiteY3-11922" fmla="*/ 43921 h 6858000"/>
              <a:gd name="connsiteX4-11923" fmla="*/ 5021173 w 6128435"/>
              <a:gd name="connsiteY4-11924" fmla="*/ 123738 h 6858000"/>
              <a:gd name="connsiteX5-11925" fmla="*/ 5075458 w 6128435"/>
              <a:gd name="connsiteY5-11926" fmla="*/ 264355 h 6858000"/>
              <a:gd name="connsiteX6-11927" fmla="*/ 5081175 w 6128435"/>
              <a:gd name="connsiteY6-11928" fmla="*/ 277448 h 6858000"/>
              <a:gd name="connsiteX7-11929" fmla="*/ 5097011 w 6128435"/>
              <a:gd name="connsiteY7-11930" fmla="*/ 355616 h 6858000"/>
              <a:gd name="connsiteX8-11931" fmla="*/ 5130982 w 6128435"/>
              <a:gd name="connsiteY8-11932" fmla="*/ 412030 h 6858000"/>
              <a:gd name="connsiteX9-11933" fmla="*/ 5153000 w 6128435"/>
              <a:gd name="connsiteY9-11934" fmla="*/ 507134 h 6858000"/>
              <a:gd name="connsiteX10-11935" fmla="*/ 5171282 w 6128435"/>
              <a:gd name="connsiteY10-11936" fmla="*/ 602071 h 6858000"/>
              <a:gd name="connsiteX11-11937" fmla="*/ 5176196 w 6128435"/>
              <a:gd name="connsiteY11-11938" fmla="*/ 636822 h 6858000"/>
              <a:gd name="connsiteX12-11939" fmla="*/ 5201957 w 6128435"/>
              <a:gd name="connsiteY12-11940" fmla="*/ 736835 h 6858000"/>
              <a:gd name="connsiteX13-11941" fmla="*/ 5185452 w 6128435"/>
              <a:gd name="connsiteY13-11942" fmla="*/ 745392 h 6858000"/>
              <a:gd name="connsiteX14-11943" fmla="*/ 5189051 w 6128435"/>
              <a:gd name="connsiteY14-11944" fmla="*/ 782518 h 6858000"/>
              <a:gd name="connsiteX15-11945" fmla="*/ 5210428 w 6128435"/>
              <a:gd name="connsiteY15-11946" fmla="*/ 815772 h 6858000"/>
              <a:gd name="connsiteX16-11947" fmla="*/ 5221088 w 6128435"/>
              <a:gd name="connsiteY16-11948" fmla="*/ 860193 h 6858000"/>
              <a:gd name="connsiteX17-11949" fmla="*/ 5227653 w 6128435"/>
              <a:gd name="connsiteY17-11950" fmla="*/ 886709 h 6858000"/>
              <a:gd name="connsiteX18-11951" fmla="*/ 5230806 w 6128435"/>
              <a:gd name="connsiteY18-11952" fmla="*/ 961354 h 6858000"/>
              <a:gd name="connsiteX19-11953" fmla="*/ 5201018 w 6128435"/>
              <a:gd name="connsiteY19-11954" fmla="*/ 1095027 h 6858000"/>
              <a:gd name="connsiteX20-11955" fmla="*/ 5202153 w 6128435"/>
              <a:gd name="connsiteY20-11956" fmla="*/ 1133224 h 6858000"/>
              <a:gd name="connsiteX21-11957" fmla="*/ 5207370 w 6128435"/>
              <a:gd name="connsiteY21-11958" fmla="*/ 1138097 h 6858000"/>
              <a:gd name="connsiteX22-11959" fmla="*/ 5189234 w 6128435"/>
              <a:gd name="connsiteY22-11960" fmla="*/ 1193495 h 6858000"/>
              <a:gd name="connsiteX23-11961" fmla="*/ 5202769 w 6128435"/>
              <a:gd name="connsiteY23-11962" fmla="*/ 1269450 h 6858000"/>
              <a:gd name="connsiteX24-11963" fmla="*/ 5225968 w 6128435"/>
              <a:gd name="connsiteY24-11964" fmla="*/ 1357994 h 6858000"/>
              <a:gd name="connsiteX25-11965" fmla="*/ 5233819 w 6128435"/>
              <a:gd name="connsiteY25-11966" fmla="*/ 1380922 h 6858000"/>
              <a:gd name="connsiteX26-11967" fmla="*/ 5237226 w 6128435"/>
              <a:gd name="connsiteY26-11968" fmla="*/ 1441327 h 6858000"/>
              <a:gd name="connsiteX27-11969" fmla="*/ 5244434 w 6128435"/>
              <a:gd name="connsiteY27-11970" fmla="*/ 1580810 h 6858000"/>
              <a:gd name="connsiteX28-11971" fmla="*/ 5251453 w 6128435"/>
              <a:gd name="connsiteY28-11972" fmla="*/ 1583934 h 6858000"/>
              <a:gd name="connsiteX29-11973" fmla="*/ 5253136 w 6128435"/>
              <a:gd name="connsiteY29-11974" fmla="*/ 1595457 h 6858000"/>
              <a:gd name="connsiteX30-11975" fmla="*/ 5254863 w 6128435"/>
              <a:gd name="connsiteY30-11976" fmla="*/ 1598311 h 6858000"/>
              <a:gd name="connsiteX31-11977" fmla="*/ 5263491 w 6128435"/>
              <a:gd name="connsiteY31-11978" fmla="*/ 1642938 h 6858000"/>
              <a:gd name="connsiteX32-11979" fmla="*/ 5261314 w 6128435"/>
              <a:gd name="connsiteY32-11980" fmla="*/ 1689177 h 6858000"/>
              <a:gd name="connsiteX33-11981" fmla="*/ 5259788 w 6128435"/>
              <a:gd name="connsiteY33-11982" fmla="*/ 1768516 h 6858000"/>
              <a:gd name="connsiteX34-11983" fmla="*/ 5272526 w 6128435"/>
              <a:gd name="connsiteY34-11984" fmla="*/ 1936940 h 6858000"/>
              <a:gd name="connsiteX35-11985" fmla="*/ 5252592 w 6128435"/>
              <a:gd name="connsiteY35-11986" fmla="*/ 2092210 h 6858000"/>
              <a:gd name="connsiteX36-11987" fmla="*/ 5264303 w 6128435"/>
              <a:gd name="connsiteY36-11988" fmla="*/ 2225157 h 6858000"/>
              <a:gd name="connsiteX37-11989" fmla="*/ 5254949 w 6128435"/>
              <a:gd name="connsiteY37-11990" fmla="*/ 2236160 h 6858000"/>
              <a:gd name="connsiteX38-11991" fmla="*/ 5250104 w 6128435"/>
              <a:gd name="connsiteY38-11992" fmla="*/ 2249166 h 6858000"/>
              <a:gd name="connsiteX39-11993" fmla="*/ 5251214 w 6128435"/>
              <a:gd name="connsiteY39-11994" fmla="*/ 2250944 h 6858000"/>
              <a:gd name="connsiteX40-11995" fmla="*/ 5250644 w 6128435"/>
              <a:gd name="connsiteY40-11996" fmla="*/ 2266619 h 6858000"/>
              <a:gd name="connsiteX41-11997" fmla="*/ 5247111 w 6128435"/>
              <a:gd name="connsiteY41-11998" fmla="*/ 2269679 h 6858000"/>
              <a:gd name="connsiteX42-11999" fmla="*/ 5245653 w 6128435"/>
              <a:gd name="connsiteY42-12000" fmla="*/ 2280317 h 6858000"/>
              <a:gd name="connsiteX43-12001" fmla="*/ 5293877 w 6128435"/>
              <a:gd name="connsiteY43-12002" fmla="*/ 2368649 h 6858000"/>
              <a:gd name="connsiteX44-12003" fmla="*/ 5311338 w 6128435"/>
              <a:gd name="connsiteY44-12004" fmla="*/ 2404034 h 6858000"/>
              <a:gd name="connsiteX45-12005" fmla="*/ 5338366 w 6128435"/>
              <a:gd name="connsiteY45-12006" fmla="*/ 2465052 h 6858000"/>
              <a:gd name="connsiteX46-12007" fmla="*/ 5371263 w 6128435"/>
              <a:gd name="connsiteY46-12008" fmla="*/ 2586413 h 6858000"/>
              <a:gd name="connsiteX47-12009" fmla="*/ 5407503 w 6128435"/>
              <a:gd name="connsiteY47-12010" fmla="*/ 2786290 h 6858000"/>
              <a:gd name="connsiteX48-12011" fmla="*/ 5407356 w 6128435"/>
              <a:gd name="connsiteY48-12012" fmla="*/ 2787545 h 6858000"/>
              <a:gd name="connsiteX49-12013" fmla="*/ 5411130 w 6128435"/>
              <a:gd name="connsiteY49-12014" fmla="*/ 2788640 h 6858000"/>
              <a:gd name="connsiteX50-12015" fmla="*/ 5416439 w 6128435"/>
              <a:gd name="connsiteY50-12016" fmla="*/ 2805666 h 6858000"/>
              <a:gd name="connsiteX51-12017" fmla="*/ 5416589 w 6128435"/>
              <a:gd name="connsiteY51-12018" fmla="*/ 2810822 h 6858000"/>
              <a:gd name="connsiteX52-12019" fmla="*/ 5418542 w 6128435"/>
              <a:gd name="connsiteY52-12020" fmla="*/ 2817745 h 6858000"/>
              <a:gd name="connsiteX53-12021" fmla="*/ 5418847 w 6128435"/>
              <a:gd name="connsiteY53-12022" fmla="*/ 2817825 h 6858000"/>
              <a:gd name="connsiteX54-12023" fmla="*/ 5423364 w 6128435"/>
              <a:gd name="connsiteY54-12024" fmla="*/ 2858292 h 6858000"/>
              <a:gd name="connsiteX55-12025" fmla="*/ 5479298 w 6128435"/>
              <a:gd name="connsiteY55-12026" fmla="*/ 2947791 h 6858000"/>
              <a:gd name="connsiteX56-12027" fmla="*/ 5481770 w 6128435"/>
              <a:gd name="connsiteY56-12028" fmla="*/ 2951352 h 6858000"/>
              <a:gd name="connsiteX57-12029" fmla="*/ 5481013 w 6128435"/>
              <a:gd name="connsiteY57-12030" fmla="*/ 2973461 h 6858000"/>
              <a:gd name="connsiteX58-12031" fmla="*/ 5482045 w 6128435"/>
              <a:gd name="connsiteY58-12032" fmla="*/ 2984371 h 6858000"/>
              <a:gd name="connsiteX59-12033" fmla="*/ 5479405 w 6128435"/>
              <a:gd name="connsiteY59-12034" fmla="*/ 2988507 h 6858000"/>
              <a:gd name="connsiteX60-12035" fmla="*/ 5482415 w 6128435"/>
              <a:gd name="connsiteY60-12036" fmla="*/ 3004079 h 6858000"/>
              <a:gd name="connsiteX61-12037" fmla="*/ 5483865 w 6128435"/>
              <a:gd name="connsiteY61-12038" fmla="*/ 3005467 h 6858000"/>
              <a:gd name="connsiteX62-12039" fmla="*/ 5482236 w 6128435"/>
              <a:gd name="connsiteY62-12040" fmla="*/ 3019791 h 6858000"/>
              <a:gd name="connsiteX63-12041" fmla="*/ 5475895 w 6128435"/>
              <a:gd name="connsiteY63-12042" fmla="*/ 3033578 h 6858000"/>
              <a:gd name="connsiteX64-12043" fmla="*/ 5477595 w 6128435"/>
              <a:gd name="connsiteY64-12044" fmla="*/ 3250534 h 6858000"/>
              <a:gd name="connsiteX65-12045" fmla="*/ 5532836 w 6128435"/>
              <a:gd name="connsiteY65-12046" fmla="*/ 3353840 h 6858000"/>
              <a:gd name="connsiteX66-12047" fmla="*/ 5561229 w 6128435"/>
              <a:gd name="connsiteY66-12048" fmla="*/ 3395784 h 6858000"/>
              <a:gd name="connsiteX67-12049" fmla="*/ 5589758 w 6128435"/>
              <a:gd name="connsiteY67-12050" fmla="*/ 3506453 h 6858000"/>
              <a:gd name="connsiteX68-12051" fmla="*/ 5596144 w 6128435"/>
              <a:gd name="connsiteY68-12052" fmla="*/ 3534624 h 6858000"/>
              <a:gd name="connsiteX69-12053" fmla="*/ 5597750 w 6128435"/>
              <a:gd name="connsiteY69-12054" fmla="*/ 3534129 h 6858000"/>
              <a:gd name="connsiteX70-12055" fmla="*/ 5599700 w 6128435"/>
              <a:gd name="connsiteY70-12056" fmla="*/ 3547221 h 6858000"/>
              <a:gd name="connsiteX71-12057" fmla="*/ 5615031 w 6128435"/>
              <a:gd name="connsiteY71-12058" fmla="*/ 3557482 h 6858000"/>
              <a:gd name="connsiteX72-12059" fmla="*/ 5618377 w 6128435"/>
              <a:gd name="connsiteY72-12060" fmla="*/ 3588431 h 6858000"/>
              <a:gd name="connsiteX73-12061" fmla="*/ 5612155 w 6128435"/>
              <a:gd name="connsiteY73-12062" fmla="*/ 3589869 h 6858000"/>
              <a:gd name="connsiteX74-12063" fmla="*/ 5620843 w 6128435"/>
              <a:gd name="connsiteY74-12064" fmla="*/ 3606745 h 6858000"/>
              <a:gd name="connsiteX75-12065" fmla="*/ 5655472 w 6128435"/>
              <a:gd name="connsiteY75-12066" fmla="*/ 3678877 h 6858000"/>
              <a:gd name="connsiteX76-12067" fmla="*/ 5680448 w 6128435"/>
              <a:gd name="connsiteY76-12068" fmla="*/ 3717760 h 6858000"/>
              <a:gd name="connsiteX77-12069" fmla="*/ 5683015 w 6128435"/>
              <a:gd name="connsiteY77-12070" fmla="*/ 3762025 h 6858000"/>
              <a:gd name="connsiteX78-12071" fmla="*/ 5696643 w 6128435"/>
              <a:gd name="connsiteY78-12072" fmla="*/ 3773888 h 6858000"/>
              <a:gd name="connsiteX79-12073" fmla="*/ 5699203 w 6128435"/>
              <a:gd name="connsiteY79-12074" fmla="*/ 3775823 h 6858000"/>
              <a:gd name="connsiteX80-12075" fmla="*/ 5704824 w 6128435"/>
              <a:gd name="connsiteY80-12076" fmla="*/ 3785966 h 6858000"/>
              <a:gd name="connsiteX81-12077" fmla="*/ 5712204 w 6128435"/>
              <a:gd name="connsiteY81-12078" fmla="*/ 3785830 h 6858000"/>
              <a:gd name="connsiteX82-12079" fmla="*/ 5724816 w 6128435"/>
              <a:gd name="connsiteY82-12080" fmla="*/ 3798949 h 6858000"/>
              <a:gd name="connsiteX83-12081" fmla="*/ 5733539 w 6128435"/>
              <a:gd name="connsiteY83-12082" fmla="*/ 3818457 h 6858000"/>
              <a:gd name="connsiteX84-12083" fmla="*/ 5768491 w 6128435"/>
              <a:gd name="connsiteY84-12084" fmla="*/ 3914399 h 6858000"/>
              <a:gd name="connsiteX85-12085" fmla="*/ 5793123 w 6128435"/>
              <a:gd name="connsiteY85-12086" fmla="*/ 3969952 h 6858000"/>
              <a:gd name="connsiteX86-12087" fmla="*/ 5808321 w 6128435"/>
              <a:gd name="connsiteY86-12088" fmla="*/ 3988153 h 6858000"/>
              <a:gd name="connsiteX87-12089" fmla="*/ 5825621 w 6128435"/>
              <a:gd name="connsiteY87-12090" fmla="*/ 4015525 h 6858000"/>
              <a:gd name="connsiteX88-12091" fmla="*/ 5860672 w 6128435"/>
              <a:gd name="connsiteY88-12092" fmla="*/ 4061579 h 6858000"/>
              <a:gd name="connsiteX89-12093" fmla="*/ 5872173 w 6128435"/>
              <a:gd name="connsiteY89-12094" fmla="*/ 4088497 h 6858000"/>
              <a:gd name="connsiteX90-12095" fmla="*/ 5883705 w 6128435"/>
              <a:gd name="connsiteY90-12096" fmla="*/ 4101899 h 6858000"/>
              <a:gd name="connsiteX91-12097" fmla="*/ 5885314 w 6128435"/>
              <a:gd name="connsiteY91-12098" fmla="*/ 4108387 h 6858000"/>
              <a:gd name="connsiteX92-12099" fmla="*/ 5894095 w 6128435"/>
              <a:gd name="connsiteY92-12100" fmla="*/ 4128857 h 6858000"/>
              <a:gd name="connsiteX93-12101" fmla="*/ 5898339 w 6128435"/>
              <a:gd name="connsiteY93-12102" fmla="*/ 4140800 h 6858000"/>
              <a:gd name="connsiteX94-12103" fmla="*/ 5899734 w 6128435"/>
              <a:gd name="connsiteY94-12104" fmla="*/ 4145632 h 6858000"/>
              <a:gd name="connsiteX95-12105" fmla="*/ 5897098 w 6128435"/>
              <a:gd name="connsiteY95-12106" fmla="*/ 4157819 h 6858000"/>
              <a:gd name="connsiteX96-12107" fmla="*/ 5903513 w 6128435"/>
              <a:gd name="connsiteY96-12108" fmla="*/ 4187661 h 6858000"/>
              <a:gd name="connsiteX97-12109" fmla="*/ 5917114 w 6128435"/>
              <a:gd name="connsiteY97-12110" fmla="*/ 4213096 h 6858000"/>
              <a:gd name="connsiteX98-12111" fmla="*/ 5921153 w 6128435"/>
              <a:gd name="connsiteY98-12112" fmla="*/ 4236222 h 6858000"/>
              <a:gd name="connsiteX99-12113" fmla="*/ 5924233 w 6128435"/>
              <a:gd name="connsiteY99-12114" fmla="*/ 4242060 h 6858000"/>
              <a:gd name="connsiteX100-12115" fmla="*/ 5928910 w 6128435"/>
              <a:gd name="connsiteY100-12116" fmla="*/ 4300973 h 6858000"/>
              <a:gd name="connsiteX101-12117" fmla="*/ 5939320 w 6128435"/>
              <a:gd name="connsiteY101-12118" fmla="*/ 4340435 h 6858000"/>
              <a:gd name="connsiteX102-12119" fmla="*/ 5946705 w 6128435"/>
              <a:gd name="connsiteY102-12120" fmla="*/ 4428051 h 6858000"/>
              <a:gd name="connsiteX103-12121" fmla="*/ 5949261 w 6128435"/>
              <a:gd name="connsiteY103-12122" fmla="*/ 4449185 h 6858000"/>
              <a:gd name="connsiteX104-12123" fmla="*/ 5957504 w 6128435"/>
              <a:gd name="connsiteY104-12124" fmla="*/ 4465911 h 6858000"/>
              <a:gd name="connsiteX105-12125" fmla="*/ 5964689 w 6128435"/>
              <a:gd name="connsiteY105-12126" fmla="*/ 4468532 h 6858000"/>
              <a:gd name="connsiteX106-12127" fmla="*/ 5967062 w 6128435"/>
              <a:gd name="connsiteY106-12128" fmla="*/ 4479923 h 6858000"/>
              <a:gd name="connsiteX107-12129" fmla="*/ 5968960 w 6128435"/>
              <a:gd name="connsiteY107-12130" fmla="*/ 4482655 h 6858000"/>
              <a:gd name="connsiteX108-12131" fmla="*/ 5978567 w 6128435"/>
              <a:gd name="connsiteY108-12132" fmla="*/ 4498605 h 6858000"/>
              <a:gd name="connsiteX109-12133" fmla="*/ 5980106 w 6128435"/>
              <a:gd name="connsiteY109-12134" fmla="*/ 4585087 h 6858000"/>
              <a:gd name="connsiteX110-12135" fmla="*/ 5998138 w 6128435"/>
              <a:gd name="connsiteY110-12136" fmla="*/ 4697518 h 6858000"/>
              <a:gd name="connsiteX111-12137" fmla="*/ 6013516 w 6128435"/>
              <a:gd name="connsiteY111-12138" fmla="*/ 4786619 h 6858000"/>
              <a:gd name="connsiteX112-12139" fmla="*/ 6025404 w 6128435"/>
              <a:gd name="connsiteY112-12140" fmla="*/ 4858148 h 6858000"/>
              <a:gd name="connsiteX113-12141" fmla="*/ 6007749 w 6128435"/>
              <a:gd name="connsiteY113-12142" fmla="*/ 4964715 h 6858000"/>
              <a:gd name="connsiteX114-12143" fmla="*/ 6005269 w 6128435"/>
              <a:gd name="connsiteY114-12144" fmla="*/ 5150567 h 6858000"/>
              <a:gd name="connsiteX115-12145" fmla="*/ 6001127 w 6128435"/>
              <a:gd name="connsiteY115-12146" fmla="*/ 5164609 h 6858000"/>
              <a:gd name="connsiteX116-12147" fmla="*/ 5996647 w 6128435"/>
              <a:gd name="connsiteY116-12148" fmla="*/ 5185640 h 6858000"/>
              <a:gd name="connsiteX117-12149" fmla="*/ 5998514 w 6128435"/>
              <a:gd name="connsiteY117-12150" fmla="*/ 5189673 h 6858000"/>
              <a:gd name="connsiteX118-12151" fmla="*/ 5995970 w 6128435"/>
              <a:gd name="connsiteY118-12152" fmla="*/ 5221547 h 6858000"/>
              <a:gd name="connsiteX119-12153" fmla="*/ 5997218 w 6128435"/>
              <a:gd name="connsiteY119-12154" fmla="*/ 5222031 h 6858000"/>
              <a:gd name="connsiteX120-12155" fmla="*/ 6002116 w 6128435"/>
              <a:gd name="connsiteY120-12156" fmla="*/ 5231223 h 6858000"/>
              <a:gd name="connsiteX121-12157" fmla="*/ 6008541 w 6128435"/>
              <a:gd name="connsiteY121-12158" fmla="*/ 5248680 h 6858000"/>
              <a:gd name="connsiteX122-12159" fmla="*/ 6039260 w 6128435"/>
              <a:gd name="connsiteY122-12160" fmla="*/ 5289518 h 6858000"/>
              <a:gd name="connsiteX123-12161" fmla="*/ 6036748 w 6128435"/>
              <a:gd name="connsiteY123-12162" fmla="*/ 5322752 h 6858000"/>
              <a:gd name="connsiteX124-12163" fmla="*/ 6036943 w 6128435"/>
              <a:gd name="connsiteY124-12164" fmla="*/ 5329480 h 6858000"/>
              <a:gd name="connsiteX125-12165" fmla="*/ 6037236 w 6128435"/>
              <a:gd name="connsiteY125-12166" fmla="*/ 5329634 h 6858000"/>
              <a:gd name="connsiteX126-12167" fmla="*/ 6038019 w 6128435"/>
              <a:gd name="connsiteY126-12168" fmla="*/ 5336764 h 6858000"/>
              <a:gd name="connsiteX127-12169" fmla="*/ 6037298 w 6128435"/>
              <a:gd name="connsiteY127-12170" fmla="*/ 5341753 h 6858000"/>
              <a:gd name="connsiteX128-12171" fmla="*/ 6037677 w 6128435"/>
              <a:gd name="connsiteY128-12172" fmla="*/ 5354807 h 6858000"/>
              <a:gd name="connsiteX129-12173" fmla="*/ 6039728 w 6128435"/>
              <a:gd name="connsiteY129-12174" fmla="*/ 5359416 h 6858000"/>
              <a:gd name="connsiteX130-12175" fmla="*/ 6043311 w 6128435"/>
              <a:gd name="connsiteY130-12176" fmla="*/ 5361407 h 6858000"/>
              <a:gd name="connsiteX131-12177" fmla="*/ 6042954 w 6128435"/>
              <a:gd name="connsiteY131-12178" fmla="*/ 5362576 h 6858000"/>
              <a:gd name="connsiteX132-12179" fmla="*/ 6053435 w 6128435"/>
              <a:gd name="connsiteY132-12180" fmla="*/ 5387547 h 6858000"/>
              <a:gd name="connsiteX133-12181" fmla="*/ 6065933 w 6128435"/>
              <a:gd name="connsiteY133-12182" fmla="*/ 5443002 h 6858000"/>
              <a:gd name="connsiteX134-12183" fmla="*/ 6068640 w 6128435"/>
              <a:gd name="connsiteY134-12184" fmla="*/ 5474503 h 6858000"/>
              <a:gd name="connsiteX135-12185" fmla="*/ 6080922 w 6128435"/>
              <a:gd name="connsiteY135-12186" fmla="*/ 5561070 h 6858000"/>
              <a:gd name="connsiteX136-12187" fmla="*/ 6096949 w 6128435"/>
              <a:gd name="connsiteY136-12188" fmla="*/ 5648179 h 6858000"/>
              <a:gd name="connsiteX137-12189" fmla="*/ 6125703 w 6128435"/>
              <a:gd name="connsiteY137-12190" fmla="*/ 5692894 h 6858000"/>
              <a:gd name="connsiteX138-12191" fmla="*/ 6126670 w 6128435"/>
              <a:gd name="connsiteY138-12192" fmla="*/ 5697882 h 6858000"/>
              <a:gd name="connsiteX139-12193" fmla="*/ 6124061 w 6128435"/>
              <a:gd name="connsiteY139-12194" fmla="*/ 5710294 h 6858000"/>
              <a:gd name="connsiteX140-12195" fmla="*/ 6122213 w 6128435"/>
              <a:gd name="connsiteY140-12196" fmla="*/ 5714762 h 6858000"/>
              <a:gd name="connsiteX141-12197" fmla="*/ 6121353 w 6128435"/>
              <a:gd name="connsiteY141-12198" fmla="*/ 5721725 h 6858000"/>
              <a:gd name="connsiteX142-12199" fmla="*/ 6121607 w 6128435"/>
              <a:gd name="connsiteY142-12200" fmla="*/ 5721959 h 6858000"/>
              <a:gd name="connsiteX143-12201" fmla="*/ 6120262 w 6128435"/>
              <a:gd name="connsiteY143-12202" fmla="*/ 5728358 h 6858000"/>
              <a:gd name="connsiteX144-12203" fmla="*/ 6110194 w 6128435"/>
              <a:gd name="connsiteY144-12204" fmla="*/ 5758853 h 6858000"/>
              <a:gd name="connsiteX145-12205" fmla="*/ 6127519 w 6128435"/>
              <a:gd name="connsiteY145-12206" fmla="*/ 5865775 h 6858000"/>
              <a:gd name="connsiteX146-12207" fmla="*/ 6128435 w 6128435"/>
              <a:gd name="connsiteY146-12208" fmla="*/ 5870164 h 6858000"/>
              <a:gd name="connsiteX147-12209" fmla="*/ 6119217 w 6128435"/>
              <a:gd name="connsiteY147-12210" fmla="*/ 5888542 h 6858000"/>
              <a:gd name="connsiteX148-12211" fmla="*/ 6115966 w 6128435"/>
              <a:gd name="connsiteY148-12212" fmla="*/ 5898387 h 6858000"/>
              <a:gd name="connsiteX149-12213" fmla="*/ 6111924 w 6128435"/>
              <a:gd name="connsiteY149-12214" fmla="*/ 5900444 h 6858000"/>
              <a:gd name="connsiteX150-12215" fmla="*/ 6108716 w 6128435"/>
              <a:gd name="connsiteY150-12216" fmla="*/ 5915345 h 6858000"/>
              <a:gd name="connsiteX151-12217" fmla="*/ 6109524 w 6128435"/>
              <a:gd name="connsiteY151-12218" fmla="*/ 5917328 h 6858000"/>
              <a:gd name="connsiteX152-12219" fmla="*/ 6102493 w 6128435"/>
              <a:gd name="connsiteY152-12220" fmla="*/ 5928602 h 6858000"/>
              <a:gd name="connsiteX153-12221" fmla="*/ 6056863 w 6128435"/>
              <a:gd name="connsiteY153-12222" fmla="*/ 6000643 h 6858000"/>
              <a:gd name="connsiteX154-12223" fmla="*/ 6045436 w 6128435"/>
              <a:gd name="connsiteY154-12224" fmla="*/ 6124480 h 6858000"/>
              <a:gd name="connsiteX155-12225" fmla="*/ 6030489 w 6128435"/>
              <a:gd name="connsiteY155-12226" fmla="*/ 6317666 h 6858000"/>
              <a:gd name="connsiteX156-12227" fmla="*/ 6007492 w 6128435"/>
              <a:gd name="connsiteY156-12228" fmla="*/ 6440818 h 6858000"/>
              <a:gd name="connsiteX157-12229" fmla="*/ 6009467 w 6128435"/>
              <a:gd name="connsiteY157-12230" fmla="*/ 6487076 h 6858000"/>
              <a:gd name="connsiteX158-12231" fmla="*/ 5995064 w 6128435"/>
              <a:gd name="connsiteY158-12232" fmla="*/ 6540791 h 6858000"/>
              <a:gd name="connsiteX159-12233" fmla="*/ 5996309 w 6128435"/>
              <a:gd name="connsiteY159-12234" fmla="*/ 6543961 h 6858000"/>
              <a:gd name="connsiteX160-12235" fmla="*/ 5996048 w 6128435"/>
              <a:gd name="connsiteY160-12236" fmla="*/ 6555444 h 6858000"/>
              <a:gd name="connsiteX161-12237" fmla="*/ 6002524 w 6128435"/>
              <a:gd name="connsiteY161-12238" fmla="*/ 6560188 h 6858000"/>
              <a:gd name="connsiteX162-12239" fmla="*/ 6006823 w 6128435"/>
              <a:gd name="connsiteY162-12240" fmla="*/ 6578546 h 6858000"/>
              <a:gd name="connsiteX163-12241" fmla="*/ 6004510 w 6128435"/>
              <a:gd name="connsiteY163-12242" fmla="*/ 6599256 h 6858000"/>
              <a:gd name="connsiteX164-12243" fmla="*/ 5986207 w 6128435"/>
              <a:gd name="connsiteY164-12244" fmla="*/ 6695855 h 6858000"/>
              <a:gd name="connsiteX165-12245" fmla="*/ 5979428 w 6128435"/>
              <a:gd name="connsiteY165-12246" fmla="*/ 6754678 h 6858000"/>
              <a:gd name="connsiteX166-12247" fmla="*/ 5983398 w 6128435"/>
              <a:gd name="connsiteY166-12248" fmla="*/ 6778641 h 6858000"/>
              <a:gd name="connsiteX167-12249" fmla="*/ 5984543 w 6128435"/>
              <a:gd name="connsiteY167-12250" fmla="*/ 6811016 h 6858000"/>
              <a:gd name="connsiteX168-12251" fmla="*/ 5981802 w 6128435"/>
              <a:gd name="connsiteY168-12252" fmla="*/ 6838578 h 6858000"/>
              <a:gd name="connsiteX169-12253" fmla="*/ 5979671 w 6128435"/>
              <a:gd name="connsiteY169-12254" fmla="*/ 6858000 h 6858000"/>
              <a:gd name="connsiteX170-12255" fmla="*/ 0 w 6128435"/>
              <a:gd name="connsiteY170-12256" fmla="*/ 6858000 h 6858000"/>
              <a:gd name="connsiteX171-12257" fmla="*/ 0 w 6128435"/>
              <a:gd name="connsiteY171-12258" fmla="*/ 0 h 6858000"/>
              <a:gd name="connsiteX0-12259" fmla="*/ 0 w 6128435"/>
              <a:gd name="connsiteY0-12260" fmla="*/ 0 h 6858000"/>
              <a:gd name="connsiteX1-12261" fmla="*/ 4965888 w 6128435"/>
              <a:gd name="connsiteY1-12262" fmla="*/ 0 h 6858000"/>
              <a:gd name="connsiteX2-12263" fmla="*/ 4967767 w 6128435"/>
              <a:gd name="connsiteY2-12264" fmla="*/ 7930 h 6858000"/>
              <a:gd name="connsiteX3-12265" fmla="*/ 4979444 w 6128435"/>
              <a:gd name="connsiteY3-12266" fmla="*/ 43921 h 6858000"/>
              <a:gd name="connsiteX4-12267" fmla="*/ 5021173 w 6128435"/>
              <a:gd name="connsiteY4-12268" fmla="*/ 123738 h 6858000"/>
              <a:gd name="connsiteX5-12269" fmla="*/ 5075458 w 6128435"/>
              <a:gd name="connsiteY5-12270" fmla="*/ 264355 h 6858000"/>
              <a:gd name="connsiteX6-12271" fmla="*/ 5081175 w 6128435"/>
              <a:gd name="connsiteY6-12272" fmla="*/ 277448 h 6858000"/>
              <a:gd name="connsiteX7-12273" fmla="*/ 5097011 w 6128435"/>
              <a:gd name="connsiteY7-12274" fmla="*/ 355616 h 6858000"/>
              <a:gd name="connsiteX8-12275" fmla="*/ 5130982 w 6128435"/>
              <a:gd name="connsiteY8-12276" fmla="*/ 412030 h 6858000"/>
              <a:gd name="connsiteX9-12277" fmla="*/ 5153000 w 6128435"/>
              <a:gd name="connsiteY9-12278" fmla="*/ 507134 h 6858000"/>
              <a:gd name="connsiteX10-12279" fmla="*/ 5171282 w 6128435"/>
              <a:gd name="connsiteY10-12280" fmla="*/ 602071 h 6858000"/>
              <a:gd name="connsiteX11-12281" fmla="*/ 5176196 w 6128435"/>
              <a:gd name="connsiteY11-12282" fmla="*/ 636822 h 6858000"/>
              <a:gd name="connsiteX12-12283" fmla="*/ 5201957 w 6128435"/>
              <a:gd name="connsiteY12-12284" fmla="*/ 736835 h 6858000"/>
              <a:gd name="connsiteX13-12285" fmla="*/ 5185452 w 6128435"/>
              <a:gd name="connsiteY13-12286" fmla="*/ 745392 h 6858000"/>
              <a:gd name="connsiteX14-12287" fmla="*/ 5189051 w 6128435"/>
              <a:gd name="connsiteY14-12288" fmla="*/ 782518 h 6858000"/>
              <a:gd name="connsiteX15-12289" fmla="*/ 5210428 w 6128435"/>
              <a:gd name="connsiteY15-12290" fmla="*/ 815772 h 6858000"/>
              <a:gd name="connsiteX16-12291" fmla="*/ 5221088 w 6128435"/>
              <a:gd name="connsiteY16-12292" fmla="*/ 860193 h 6858000"/>
              <a:gd name="connsiteX17-12293" fmla="*/ 5227653 w 6128435"/>
              <a:gd name="connsiteY17-12294" fmla="*/ 886709 h 6858000"/>
              <a:gd name="connsiteX18-12295" fmla="*/ 5230806 w 6128435"/>
              <a:gd name="connsiteY18-12296" fmla="*/ 961354 h 6858000"/>
              <a:gd name="connsiteX19-12297" fmla="*/ 5201018 w 6128435"/>
              <a:gd name="connsiteY19-12298" fmla="*/ 1095027 h 6858000"/>
              <a:gd name="connsiteX20-12299" fmla="*/ 5202153 w 6128435"/>
              <a:gd name="connsiteY20-12300" fmla="*/ 1133224 h 6858000"/>
              <a:gd name="connsiteX21-12301" fmla="*/ 5207370 w 6128435"/>
              <a:gd name="connsiteY21-12302" fmla="*/ 1138097 h 6858000"/>
              <a:gd name="connsiteX22-12303" fmla="*/ 5189234 w 6128435"/>
              <a:gd name="connsiteY22-12304" fmla="*/ 1193495 h 6858000"/>
              <a:gd name="connsiteX23-12305" fmla="*/ 5202769 w 6128435"/>
              <a:gd name="connsiteY23-12306" fmla="*/ 1269450 h 6858000"/>
              <a:gd name="connsiteX24-12307" fmla="*/ 5225968 w 6128435"/>
              <a:gd name="connsiteY24-12308" fmla="*/ 1357994 h 6858000"/>
              <a:gd name="connsiteX25-12309" fmla="*/ 5233819 w 6128435"/>
              <a:gd name="connsiteY25-12310" fmla="*/ 1380922 h 6858000"/>
              <a:gd name="connsiteX26-12311" fmla="*/ 5237226 w 6128435"/>
              <a:gd name="connsiteY26-12312" fmla="*/ 1441327 h 6858000"/>
              <a:gd name="connsiteX27-12313" fmla="*/ 5244434 w 6128435"/>
              <a:gd name="connsiteY27-12314" fmla="*/ 1580810 h 6858000"/>
              <a:gd name="connsiteX28-12315" fmla="*/ 5251453 w 6128435"/>
              <a:gd name="connsiteY28-12316" fmla="*/ 1583934 h 6858000"/>
              <a:gd name="connsiteX29-12317" fmla="*/ 5253136 w 6128435"/>
              <a:gd name="connsiteY29-12318" fmla="*/ 1595457 h 6858000"/>
              <a:gd name="connsiteX30-12319" fmla="*/ 5254863 w 6128435"/>
              <a:gd name="connsiteY30-12320" fmla="*/ 1598311 h 6858000"/>
              <a:gd name="connsiteX31-12321" fmla="*/ 5263491 w 6128435"/>
              <a:gd name="connsiteY31-12322" fmla="*/ 1642938 h 6858000"/>
              <a:gd name="connsiteX32-12323" fmla="*/ 5261314 w 6128435"/>
              <a:gd name="connsiteY32-12324" fmla="*/ 1689177 h 6858000"/>
              <a:gd name="connsiteX33-12325" fmla="*/ 5259788 w 6128435"/>
              <a:gd name="connsiteY33-12326" fmla="*/ 1768516 h 6858000"/>
              <a:gd name="connsiteX34-12327" fmla="*/ 5272526 w 6128435"/>
              <a:gd name="connsiteY34-12328" fmla="*/ 1936940 h 6858000"/>
              <a:gd name="connsiteX35-12329" fmla="*/ 5252592 w 6128435"/>
              <a:gd name="connsiteY35-12330" fmla="*/ 2092210 h 6858000"/>
              <a:gd name="connsiteX36-12331" fmla="*/ 5264303 w 6128435"/>
              <a:gd name="connsiteY36-12332" fmla="*/ 2225157 h 6858000"/>
              <a:gd name="connsiteX37-12333" fmla="*/ 5254949 w 6128435"/>
              <a:gd name="connsiteY37-12334" fmla="*/ 2236160 h 6858000"/>
              <a:gd name="connsiteX38-12335" fmla="*/ 5250104 w 6128435"/>
              <a:gd name="connsiteY38-12336" fmla="*/ 2249166 h 6858000"/>
              <a:gd name="connsiteX39-12337" fmla="*/ 5251214 w 6128435"/>
              <a:gd name="connsiteY39-12338" fmla="*/ 2250944 h 6858000"/>
              <a:gd name="connsiteX40-12339" fmla="*/ 5250644 w 6128435"/>
              <a:gd name="connsiteY40-12340" fmla="*/ 2266619 h 6858000"/>
              <a:gd name="connsiteX41-12341" fmla="*/ 5247111 w 6128435"/>
              <a:gd name="connsiteY41-12342" fmla="*/ 2269679 h 6858000"/>
              <a:gd name="connsiteX42-12343" fmla="*/ 5279312 w 6128435"/>
              <a:gd name="connsiteY42-12344" fmla="*/ 2302757 h 6858000"/>
              <a:gd name="connsiteX43-12345" fmla="*/ 5293877 w 6128435"/>
              <a:gd name="connsiteY43-12346" fmla="*/ 2368649 h 6858000"/>
              <a:gd name="connsiteX44-12347" fmla="*/ 5311338 w 6128435"/>
              <a:gd name="connsiteY44-12348" fmla="*/ 2404034 h 6858000"/>
              <a:gd name="connsiteX45-12349" fmla="*/ 5338366 w 6128435"/>
              <a:gd name="connsiteY45-12350" fmla="*/ 2465052 h 6858000"/>
              <a:gd name="connsiteX46-12351" fmla="*/ 5371263 w 6128435"/>
              <a:gd name="connsiteY46-12352" fmla="*/ 2586413 h 6858000"/>
              <a:gd name="connsiteX47-12353" fmla="*/ 5407503 w 6128435"/>
              <a:gd name="connsiteY47-12354" fmla="*/ 2786290 h 6858000"/>
              <a:gd name="connsiteX48-12355" fmla="*/ 5407356 w 6128435"/>
              <a:gd name="connsiteY48-12356" fmla="*/ 2787545 h 6858000"/>
              <a:gd name="connsiteX49-12357" fmla="*/ 5411130 w 6128435"/>
              <a:gd name="connsiteY49-12358" fmla="*/ 2788640 h 6858000"/>
              <a:gd name="connsiteX50-12359" fmla="*/ 5416439 w 6128435"/>
              <a:gd name="connsiteY50-12360" fmla="*/ 2805666 h 6858000"/>
              <a:gd name="connsiteX51-12361" fmla="*/ 5416589 w 6128435"/>
              <a:gd name="connsiteY51-12362" fmla="*/ 2810822 h 6858000"/>
              <a:gd name="connsiteX52-12363" fmla="*/ 5418542 w 6128435"/>
              <a:gd name="connsiteY52-12364" fmla="*/ 2817745 h 6858000"/>
              <a:gd name="connsiteX53-12365" fmla="*/ 5418847 w 6128435"/>
              <a:gd name="connsiteY53-12366" fmla="*/ 2817825 h 6858000"/>
              <a:gd name="connsiteX54-12367" fmla="*/ 5423364 w 6128435"/>
              <a:gd name="connsiteY54-12368" fmla="*/ 2858292 h 6858000"/>
              <a:gd name="connsiteX55-12369" fmla="*/ 5479298 w 6128435"/>
              <a:gd name="connsiteY55-12370" fmla="*/ 2947791 h 6858000"/>
              <a:gd name="connsiteX56-12371" fmla="*/ 5481770 w 6128435"/>
              <a:gd name="connsiteY56-12372" fmla="*/ 2951352 h 6858000"/>
              <a:gd name="connsiteX57-12373" fmla="*/ 5481013 w 6128435"/>
              <a:gd name="connsiteY57-12374" fmla="*/ 2973461 h 6858000"/>
              <a:gd name="connsiteX58-12375" fmla="*/ 5482045 w 6128435"/>
              <a:gd name="connsiteY58-12376" fmla="*/ 2984371 h 6858000"/>
              <a:gd name="connsiteX59-12377" fmla="*/ 5479405 w 6128435"/>
              <a:gd name="connsiteY59-12378" fmla="*/ 2988507 h 6858000"/>
              <a:gd name="connsiteX60-12379" fmla="*/ 5482415 w 6128435"/>
              <a:gd name="connsiteY60-12380" fmla="*/ 3004079 h 6858000"/>
              <a:gd name="connsiteX61-12381" fmla="*/ 5483865 w 6128435"/>
              <a:gd name="connsiteY61-12382" fmla="*/ 3005467 h 6858000"/>
              <a:gd name="connsiteX62-12383" fmla="*/ 5482236 w 6128435"/>
              <a:gd name="connsiteY62-12384" fmla="*/ 3019791 h 6858000"/>
              <a:gd name="connsiteX63-12385" fmla="*/ 5475895 w 6128435"/>
              <a:gd name="connsiteY63-12386" fmla="*/ 3033578 h 6858000"/>
              <a:gd name="connsiteX64-12387" fmla="*/ 5477595 w 6128435"/>
              <a:gd name="connsiteY64-12388" fmla="*/ 3250534 h 6858000"/>
              <a:gd name="connsiteX65-12389" fmla="*/ 5532836 w 6128435"/>
              <a:gd name="connsiteY65-12390" fmla="*/ 3353840 h 6858000"/>
              <a:gd name="connsiteX66-12391" fmla="*/ 5561229 w 6128435"/>
              <a:gd name="connsiteY66-12392" fmla="*/ 3395784 h 6858000"/>
              <a:gd name="connsiteX67-12393" fmla="*/ 5589758 w 6128435"/>
              <a:gd name="connsiteY67-12394" fmla="*/ 3506453 h 6858000"/>
              <a:gd name="connsiteX68-12395" fmla="*/ 5596144 w 6128435"/>
              <a:gd name="connsiteY68-12396" fmla="*/ 3534624 h 6858000"/>
              <a:gd name="connsiteX69-12397" fmla="*/ 5597750 w 6128435"/>
              <a:gd name="connsiteY69-12398" fmla="*/ 3534129 h 6858000"/>
              <a:gd name="connsiteX70-12399" fmla="*/ 5599700 w 6128435"/>
              <a:gd name="connsiteY70-12400" fmla="*/ 3547221 h 6858000"/>
              <a:gd name="connsiteX71-12401" fmla="*/ 5615031 w 6128435"/>
              <a:gd name="connsiteY71-12402" fmla="*/ 3557482 h 6858000"/>
              <a:gd name="connsiteX72-12403" fmla="*/ 5618377 w 6128435"/>
              <a:gd name="connsiteY72-12404" fmla="*/ 3588431 h 6858000"/>
              <a:gd name="connsiteX73-12405" fmla="*/ 5612155 w 6128435"/>
              <a:gd name="connsiteY73-12406" fmla="*/ 3589869 h 6858000"/>
              <a:gd name="connsiteX74-12407" fmla="*/ 5620843 w 6128435"/>
              <a:gd name="connsiteY74-12408" fmla="*/ 3606745 h 6858000"/>
              <a:gd name="connsiteX75-12409" fmla="*/ 5655472 w 6128435"/>
              <a:gd name="connsiteY75-12410" fmla="*/ 3678877 h 6858000"/>
              <a:gd name="connsiteX76-12411" fmla="*/ 5680448 w 6128435"/>
              <a:gd name="connsiteY76-12412" fmla="*/ 3717760 h 6858000"/>
              <a:gd name="connsiteX77-12413" fmla="*/ 5683015 w 6128435"/>
              <a:gd name="connsiteY77-12414" fmla="*/ 3762025 h 6858000"/>
              <a:gd name="connsiteX78-12415" fmla="*/ 5696643 w 6128435"/>
              <a:gd name="connsiteY78-12416" fmla="*/ 3773888 h 6858000"/>
              <a:gd name="connsiteX79-12417" fmla="*/ 5699203 w 6128435"/>
              <a:gd name="connsiteY79-12418" fmla="*/ 3775823 h 6858000"/>
              <a:gd name="connsiteX80-12419" fmla="*/ 5704824 w 6128435"/>
              <a:gd name="connsiteY80-12420" fmla="*/ 3785966 h 6858000"/>
              <a:gd name="connsiteX81-12421" fmla="*/ 5712204 w 6128435"/>
              <a:gd name="connsiteY81-12422" fmla="*/ 3785830 h 6858000"/>
              <a:gd name="connsiteX82-12423" fmla="*/ 5724816 w 6128435"/>
              <a:gd name="connsiteY82-12424" fmla="*/ 3798949 h 6858000"/>
              <a:gd name="connsiteX83-12425" fmla="*/ 5733539 w 6128435"/>
              <a:gd name="connsiteY83-12426" fmla="*/ 3818457 h 6858000"/>
              <a:gd name="connsiteX84-12427" fmla="*/ 5768491 w 6128435"/>
              <a:gd name="connsiteY84-12428" fmla="*/ 3914399 h 6858000"/>
              <a:gd name="connsiteX85-12429" fmla="*/ 5793123 w 6128435"/>
              <a:gd name="connsiteY85-12430" fmla="*/ 3969952 h 6858000"/>
              <a:gd name="connsiteX86-12431" fmla="*/ 5808321 w 6128435"/>
              <a:gd name="connsiteY86-12432" fmla="*/ 3988153 h 6858000"/>
              <a:gd name="connsiteX87-12433" fmla="*/ 5825621 w 6128435"/>
              <a:gd name="connsiteY87-12434" fmla="*/ 4015525 h 6858000"/>
              <a:gd name="connsiteX88-12435" fmla="*/ 5860672 w 6128435"/>
              <a:gd name="connsiteY88-12436" fmla="*/ 4061579 h 6858000"/>
              <a:gd name="connsiteX89-12437" fmla="*/ 5872173 w 6128435"/>
              <a:gd name="connsiteY89-12438" fmla="*/ 4088497 h 6858000"/>
              <a:gd name="connsiteX90-12439" fmla="*/ 5883705 w 6128435"/>
              <a:gd name="connsiteY90-12440" fmla="*/ 4101899 h 6858000"/>
              <a:gd name="connsiteX91-12441" fmla="*/ 5885314 w 6128435"/>
              <a:gd name="connsiteY91-12442" fmla="*/ 4108387 h 6858000"/>
              <a:gd name="connsiteX92-12443" fmla="*/ 5894095 w 6128435"/>
              <a:gd name="connsiteY92-12444" fmla="*/ 4128857 h 6858000"/>
              <a:gd name="connsiteX93-12445" fmla="*/ 5898339 w 6128435"/>
              <a:gd name="connsiteY93-12446" fmla="*/ 4140800 h 6858000"/>
              <a:gd name="connsiteX94-12447" fmla="*/ 5899734 w 6128435"/>
              <a:gd name="connsiteY94-12448" fmla="*/ 4145632 h 6858000"/>
              <a:gd name="connsiteX95-12449" fmla="*/ 5897098 w 6128435"/>
              <a:gd name="connsiteY95-12450" fmla="*/ 4157819 h 6858000"/>
              <a:gd name="connsiteX96-12451" fmla="*/ 5903513 w 6128435"/>
              <a:gd name="connsiteY96-12452" fmla="*/ 4187661 h 6858000"/>
              <a:gd name="connsiteX97-12453" fmla="*/ 5917114 w 6128435"/>
              <a:gd name="connsiteY97-12454" fmla="*/ 4213096 h 6858000"/>
              <a:gd name="connsiteX98-12455" fmla="*/ 5921153 w 6128435"/>
              <a:gd name="connsiteY98-12456" fmla="*/ 4236222 h 6858000"/>
              <a:gd name="connsiteX99-12457" fmla="*/ 5924233 w 6128435"/>
              <a:gd name="connsiteY99-12458" fmla="*/ 4242060 h 6858000"/>
              <a:gd name="connsiteX100-12459" fmla="*/ 5928910 w 6128435"/>
              <a:gd name="connsiteY100-12460" fmla="*/ 4300973 h 6858000"/>
              <a:gd name="connsiteX101-12461" fmla="*/ 5939320 w 6128435"/>
              <a:gd name="connsiteY101-12462" fmla="*/ 4340435 h 6858000"/>
              <a:gd name="connsiteX102-12463" fmla="*/ 5946705 w 6128435"/>
              <a:gd name="connsiteY102-12464" fmla="*/ 4428051 h 6858000"/>
              <a:gd name="connsiteX103-12465" fmla="*/ 5949261 w 6128435"/>
              <a:gd name="connsiteY103-12466" fmla="*/ 4449185 h 6858000"/>
              <a:gd name="connsiteX104-12467" fmla="*/ 5957504 w 6128435"/>
              <a:gd name="connsiteY104-12468" fmla="*/ 4465911 h 6858000"/>
              <a:gd name="connsiteX105-12469" fmla="*/ 5964689 w 6128435"/>
              <a:gd name="connsiteY105-12470" fmla="*/ 4468532 h 6858000"/>
              <a:gd name="connsiteX106-12471" fmla="*/ 5967062 w 6128435"/>
              <a:gd name="connsiteY106-12472" fmla="*/ 4479923 h 6858000"/>
              <a:gd name="connsiteX107-12473" fmla="*/ 5968960 w 6128435"/>
              <a:gd name="connsiteY107-12474" fmla="*/ 4482655 h 6858000"/>
              <a:gd name="connsiteX108-12475" fmla="*/ 5978567 w 6128435"/>
              <a:gd name="connsiteY108-12476" fmla="*/ 4498605 h 6858000"/>
              <a:gd name="connsiteX109-12477" fmla="*/ 5980106 w 6128435"/>
              <a:gd name="connsiteY109-12478" fmla="*/ 4585087 h 6858000"/>
              <a:gd name="connsiteX110-12479" fmla="*/ 5998138 w 6128435"/>
              <a:gd name="connsiteY110-12480" fmla="*/ 4697518 h 6858000"/>
              <a:gd name="connsiteX111-12481" fmla="*/ 6013516 w 6128435"/>
              <a:gd name="connsiteY111-12482" fmla="*/ 4786619 h 6858000"/>
              <a:gd name="connsiteX112-12483" fmla="*/ 6025404 w 6128435"/>
              <a:gd name="connsiteY112-12484" fmla="*/ 4858148 h 6858000"/>
              <a:gd name="connsiteX113-12485" fmla="*/ 6007749 w 6128435"/>
              <a:gd name="connsiteY113-12486" fmla="*/ 4964715 h 6858000"/>
              <a:gd name="connsiteX114-12487" fmla="*/ 6005269 w 6128435"/>
              <a:gd name="connsiteY114-12488" fmla="*/ 5150567 h 6858000"/>
              <a:gd name="connsiteX115-12489" fmla="*/ 6001127 w 6128435"/>
              <a:gd name="connsiteY115-12490" fmla="*/ 5164609 h 6858000"/>
              <a:gd name="connsiteX116-12491" fmla="*/ 5996647 w 6128435"/>
              <a:gd name="connsiteY116-12492" fmla="*/ 5185640 h 6858000"/>
              <a:gd name="connsiteX117-12493" fmla="*/ 5998514 w 6128435"/>
              <a:gd name="connsiteY117-12494" fmla="*/ 5189673 h 6858000"/>
              <a:gd name="connsiteX118-12495" fmla="*/ 5995970 w 6128435"/>
              <a:gd name="connsiteY118-12496" fmla="*/ 5221547 h 6858000"/>
              <a:gd name="connsiteX119-12497" fmla="*/ 5997218 w 6128435"/>
              <a:gd name="connsiteY119-12498" fmla="*/ 5222031 h 6858000"/>
              <a:gd name="connsiteX120-12499" fmla="*/ 6002116 w 6128435"/>
              <a:gd name="connsiteY120-12500" fmla="*/ 5231223 h 6858000"/>
              <a:gd name="connsiteX121-12501" fmla="*/ 6008541 w 6128435"/>
              <a:gd name="connsiteY121-12502" fmla="*/ 5248680 h 6858000"/>
              <a:gd name="connsiteX122-12503" fmla="*/ 6039260 w 6128435"/>
              <a:gd name="connsiteY122-12504" fmla="*/ 5289518 h 6858000"/>
              <a:gd name="connsiteX123-12505" fmla="*/ 6036748 w 6128435"/>
              <a:gd name="connsiteY123-12506" fmla="*/ 5322752 h 6858000"/>
              <a:gd name="connsiteX124-12507" fmla="*/ 6036943 w 6128435"/>
              <a:gd name="connsiteY124-12508" fmla="*/ 5329480 h 6858000"/>
              <a:gd name="connsiteX125-12509" fmla="*/ 6037236 w 6128435"/>
              <a:gd name="connsiteY125-12510" fmla="*/ 5329634 h 6858000"/>
              <a:gd name="connsiteX126-12511" fmla="*/ 6038019 w 6128435"/>
              <a:gd name="connsiteY126-12512" fmla="*/ 5336764 h 6858000"/>
              <a:gd name="connsiteX127-12513" fmla="*/ 6037298 w 6128435"/>
              <a:gd name="connsiteY127-12514" fmla="*/ 5341753 h 6858000"/>
              <a:gd name="connsiteX128-12515" fmla="*/ 6037677 w 6128435"/>
              <a:gd name="connsiteY128-12516" fmla="*/ 5354807 h 6858000"/>
              <a:gd name="connsiteX129-12517" fmla="*/ 6039728 w 6128435"/>
              <a:gd name="connsiteY129-12518" fmla="*/ 5359416 h 6858000"/>
              <a:gd name="connsiteX130-12519" fmla="*/ 6043311 w 6128435"/>
              <a:gd name="connsiteY130-12520" fmla="*/ 5361407 h 6858000"/>
              <a:gd name="connsiteX131-12521" fmla="*/ 6042954 w 6128435"/>
              <a:gd name="connsiteY131-12522" fmla="*/ 5362576 h 6858000"/>
              <a:gd name="connsiteX132-12523" fmla="*/ 6053435 w 6128435"/>
              <a:gd name="connsiteY132-12524" fmla="*/ 5387547 h 6858000"/>
              <a:gd name="connsiteX133-12525" fmla="*/ 6065933 w 6128435"/>
              <a:gd name="connsiteY133-12526" fmla="*/ 5443002 h 6858000"/>
              <a:gd name="connsiteX134-12527" fmla="*/ 6068640 w 6128435"/>
              <a:gd name="connsiteY134-12528" fmla="*/ 5474503 h 6858000"/>
              <a:gd name="connsiteX135-12529" fmla="*/ 6080922 w 6128435"/>
              <a:gd name="connsiteY135-12530" fmla="*/ 5561070 h 6858000"/>
              <a:gd name="connsiteX136-12531" fmla="*/ 6096949 w 6128435"/>
              <a:gd name="connsiteY136-12532" fmla="*/ 5648179 h 6858000"/>
              <a:gd name="connsiteX137-12533" fmla="*/ 6125703 w 6128435"/>
              <a:gd name="connsiteY137-12534" fmla="*/ 5692894 h 6858000"/>
              <a:gd name="connsiteX138-12535" fmla="*/ 6126670 w 6128435"/>
              <a:gd name="connsiteY138-12536" fmla="*/ 5697882 h 6858000"/>
              <a:gd name="connsiteX139-12537" fmla="*/ 6124061 w 6128435"/>
              <a:gd name="connsiteY139-12538" fmla="*/ 5710294 h 6858000"/>
              <a:gd name="connsiteX140-12539" fmla="*/ 6122213 w 6128435"/>
              <a:gd name="connsiteY140-12540" fmla="*/ 5714762 h 6858000"/>
              <a:gd name="connsiteX141-12541" fmla="*/ 6121353 w 6128435"/>
              <a:gd name="connsiteY141-12542" fmla="*/ 5721725 h 6858000"/>
              <a:gd name="connsiteX142-12543" fmla="*/ 6121607 w 6128435"/>
              <a:gd name="connsiteY142-12544" fmla="*/ 5721959 h 6858000"/>
              <a:gd name="connsiteX143-12545" fmla="*/ 6120262 w 6128435"/>
              <a:gd name="connsiteY143-12546" fmla="*/ 5728358 h 6858000"/>
              <a:gd name="connsiteX144-12547" fmla="*/ 6110194 w 6128435"/>
              <a:gd name="connsiteY144-12548" fmla="*/ 5758853 h 6858000"/>
              <a:gd name="connsiteX145-12549" fmla="*/ 6127519 w 6128435"/>
              <a:gd name="connsiteY145-12550" fmla="*/ 5865775 h 6858000"/>
              <a:gd name="connsiteX146-12551" fmla="*/ 6128435 w 6128435"/>
              <a:gd name="connsiteY146-12552" fmla="*/ 5870164 h 6858000"/>
              <a:gd name="connsiteX147-12553" fmla="*/ 6119217 w 6128435"/>
              <a:gd name="connsiteY147-12554" fmla="*/ 5888542 h 6858000"/>
              <a:gd name="connsiteX148-12555" fmla="*/ 6115966 w 6128435"/>
              <a:gd name="connsiteY148-12556" fmla="*/ 5898387 h 6858000"/>
              <a:gd name="connsiteX149-12557" fmla="*/ 6111924 w 6128435"/>
              <a:gd name="connsiteY149-12558" fmla="*/ 5900444 h 6858000"/>
              <a:gd name="connsiteX150-12559" fmla="*/ 6108716 w 6128435"/>
              <a:gd name="connsiteY150-12560" fmla="*/ 5915345 h 6858000"/>
              <a:gd name="connsiteX151-12561" fmla="*/ 6109524 w 6128435"/>
              <a:gd name="connsiteY151-12562" fmla="*/ 5917328 h 6858000"/>
              <a:gd name="connsiteX152-12563" fmla="*/ 6102493 w 6128435"/>
              <a:gd name="connsiteY152-12564" fmla="*/ 5928602 h 6858000"/>
              <a:gd name="connsiteX153-12565" fmla="*/ 6056863 w 6128435"/>
              <a:gd name="connsiteY153-12566" fmla="*/ 6000643 h 6858000"/>
              <a:gd name="connsiteX154-12567" fmla="*/ 6045436 w 6128435"/>
              <a:gd name="connsiteY154-12568" fmla="*/ 6124480 h 6858000"/>
              <a:gd name="connsiteX155-12569" fmla="*/ 6030489 w 6128435"/>
              <a:gd name="connsiteY155-12570" fmla="*/ 6317666 h 6858000"/>
              <a:gd name="connsiteX156-12571" fmla="*/ 6007492 w 6128435"/>
              <a:gd name="connsiteY156-12572" fmla="*/ 6440818 h 6858000"/>
              <a:gd name="connsiteX157-12573" fmla="*/ 6009467 w 6128435"/>
              <a:gd name="connsiteY157-12574" fmla="*/ 6487076 h 6858000"/>
              <a:gd name="connsiteX158-12575" fmla="*/ 5995064 w 6128435"/>
              <a:gd name="connsiteY158-12576" fmla="*/ 6540791 h 6858000"/>
              <a:gd name="connsiteX159-12577" fmla="*/ 5996309 w 6128435"/>
              <a:gd name="connsiteY159-12578" fmla="*/ 6543961 h 6858000"/>
              <a:gd name="connsiteX160-12579" fmla="*/ 5996048 w 6128435"/>
              <a:gd name="connsiteY160-12580" fmla="*/ 6555444 h 6858000"/>
              <a:gd name="connsiteX161-12581" fmla="*/ 6002524 w 6128435"/>
              <a:gd name="connsiteY161-12582" fmla="*/ 6560188 h 6858000"/>
              <a:gd name="connsiteX162-12583" fmla="*/ 6006823 w 6128435"/>
              <a:gd name="connsiteY162-12584" fmla="*/ 6578546 h 6858000"/>
              <a:gd name="connsiteX163-12585" fmla="*/ 6004510 w 6128435"/>
              <a:gd name="connsiteY163-12586" fmla="*/ 6599256 h 6858000"/>
              <a:gd name="connsiteX164-12587" fmla="*/ 5986207 w 6128435"/>
              <a:gd name="connsiteY164-12588" fmla="*/ 6695855 h 6858000"/>
              <a:gd name="connsiteX165-12589" fmla="*/ 5979428 w 6128435"/>
              <a:gd name="connsiteY165-12590" fmla="*/ 6754678 h 6858000"/>
              <a:gd name="connsiteX166-12591" fmla="*/ 5983398 w 6128435"/>
              <a:gd name="connsiteY166-12592" fmla="*/ 6778641 h 6858000"/>
              <a:gd name="connsiteX167-12593" fmla="*/ 5984543 w 6128435"/>
              <a:gd name="connsiteY167-12594" fmla="*/ 6811016 h 6858000"/>
              <a:gd name="connsiteX168-12595" fmla="*/ 5981802 w 6128435"/>
              <a:gd name="connsiteY168-12596" fmla="*/ 6838578 h 6858000"/>
              <a:gd name="connsiteX169-12597" fmla="*/ 5979671 w 6128435"/>
              <a:gd name="connsiteY169-12598" fmla="*/ 6858000 h 6858000"/>
              <a:gd name="connsiteX170-12599" fmla="*/ 0 w 6128435"/>
              <a:gd name="connsiteY170-12600" fmla="*/ 6858000 h 6858000"/>
              <a:gd name="connsiteX171-12601" fmla="*/ 0 w 6128435"/>
              <a:gd name="connsiteY171-12602" fmla="*/ 0 h 6858000"/>
              <a:gd name="connsiteX0-12603" fmla="*/ 0 w 6128435"/>
              <a:gd name="connsiteY0-12604" fmla="*/ 0 h 6858000"/>
              <a:gd name="connsiteX1-12605" fmla="*/ 4965888 w 6128435"/>
              <a:gd name="connsiteY1-12606" fmla="*/ 0 h 6858000"/>
              <a:gd name="connsiteX2-12607" fmla="*/ 4967767 w 6128435"/>
              <a:gd name="connsiteY2-12608" fmla="*/ 7930 h 6858000"/>
              <a:gd name="connsiteX3-12609" fmla="*/ 4979444 w 6128435"/>
              <a:gd name="connsiteY3-12610" fmla="*/ 43921 h 6858000"/>
              <a:gd name="connsiteX4-12611" fmla="*/ 5021173 w 6128435"/>
              <a:gd name="connsiteY4-12612" fmla="*/ 123738 h 6858000"/>
              <a:gd name="connsiteX5-12613" fmla="*/ 5075458 w 6128435"/>
              <a:gd name="connsiteY5-12614" fmla="*/ 264355 h 6858000"/>
              <a:gd name="connsiteX6-12615" fmla="*/ 5081175 w 6128435"/>
              <a:gd name="connsiteY6-12616" fmla="*/ 277448 h 6858000"/>
              <a:gd name="connsiteX7-12617" fmla="*/ 5097011 w 6128435"/>
              <a:gd name="connsiteY7-12618" fmla="*/ 355616 h 6858000"/>
              <a:gd name="connsiteX8-12619" fmla="*/ 5130982 w 6128435"/>
              <a:gd name="connsiteY8-12620" fmla="*/ 412030 h 6858000"/>
              <a:gd name="connsiteX9-12621" fmla="*/ 5153000 w 6128435"/>
              <a:gd name="connsiteY9-12622" fmla="*/ 507134 h 6858000"/>
              <a:gd name="connsiteX10-12623" fmla="*/ 5171282 w 6128435"/>
              <a:gd name="connsiteY10-12624" fmla="*/ 602071 h 6858000"/>
              <a:gd name="connsiteX11-12625" fmla="*/ 5176196 w 6128435"/>
              <a:gd name="connsiteY11-12626" fmla="*/ 636822 h 6858000"/>
              <a:gd name="connsiteX12-12627" fmla="*/ 5201957 w 6128435"/>
              <a:gd name="connsiteY12-12628" fmla="*/ 736835 h 6858000"/>
              <a:gd name="connsiteX13-12629" fmla="*/ 5185452 w 6128435"/>
              <a:gd name="connsiteY13-12630" fmla="*/ 745392 h 6858000"/>
              <a:gd name="connsiteX14-12631" fmla="*/ 5189051 w 6128435"/>
              <a:gd name="connsiteY14-12632" fmla="*/ 782518 h 6858000"/>
              <a:gd name="connsiteX15-12633" fmla="*/ 5210428 w 6128435"/>
              <a:gd name="connsiteY15-12634" fmla="*/ 815772 h 6858000"/>
              <a:gd name="connsiteX16-12635" fmla="*/ 5221088 w 6128435"/>
              <a:gd name="connsiteY16-12636" fmla="*/ 860193 h 6858000"/>
              <a:gd name="connsiteX17-12637" fmla="*/ 5227653 w 6128435"/>
              <a:gd name="connsiteY17-12638" fmla="*/ 886709 h 6858000"/>
              <a:gd name="connsiteX18-12639" fmla="*/ 5230806 w 6128435"/>
              <a:gd name="connsiteY18-12640" fmla="*/ 961354 h 6858000"/>
              <a:gd name="connsiteX19-12641" fmla="*/ 5201018 w 6128435"/>
              <a:gd name="connsiteY19-12642" fmla="*/ 1095027 h 6858000"/>
              <a:gd name="connsiteX20-12643" fmla="*/ 5202153 w 6128435"/>
              <a:gd name="connsiteY20-12644" fmla="*/ 1133224 h 6858000"/>
              <a:gd name="connsiteX21-12645" fmla="*/ 5207370 w 6128435"/>
              <a:gd name="connsiteY21-12646" fmla="*/ 1138097 h 6858000"/>
              <a:gd name="connsiteX22-12647" fmla="*/ 5189234 w 6128435"/>
              <a:gd name="connsiteY22-12648" fmla="*/ 1193495 h 6858000"/>
              <a:gd name="connsiteX23-12649" fmla="*/ 5202769 w 6128435"/>
              <a:gd name="connsiteY23-12650" fmla="*/ 1269450 h 6858000"/>
              <a:gd name="connsiteX24-12651" fmla="*/ 5225968 w 6128435"/>
              <a:gd name="connsiteY24-12652" fmla="*/ 1357994 h 6858000"/>
              <a:gd name="connsiteX25-12653" fmla="*/ 5233819 w 6128435"/>
              <a:gd name="connsiteY25-12654" fmla="*/ 1380922 h 6858000"/>
              <a:gd name="connsiteX26-12655" fmla="*/ 5237226 w 6128435"/>
              <a:gd name="connsiteY26-12656" fmla="*/ 1441327 h 6858000"/>
              <a:gd name="connsiteX27-12657" fmla="*/ 5244434 w 6128435"/>
              <a:gd name="connsiteY27-12658" fmla="*/ 1580810 h 6858000"/>
              <a:gd name="connsiteX28-12659" fmla="*/ 5251453 w 6128435"/>
              <a:gd name="connsiteY28-12660" fmla="*/ 1583934 h 6858000"/>
              <a:gd name="connsiteX29-12661" fmla="*/ 5253136 w 6128435"/>
              <a:gd name="connsiteY29-12662" fmla="*/ 1595457 h 6858000"/>
              <a:gd name="connsiteX30-12663" fmla="*/ 5254863 w 6128435"/>
              <a:gd name="connsiteY30-12664" fmla="*/ 1598311 h 6858000"/>
              <a:gd name="connsiteX31-12665" fmla="*/ 5263491 w 6128435"/>
              <a:gd name="connsiteY31-12666" fmla="*/ 1642938 h 6858000"/>
              <a:gd name="connsiteX32-12667" fmla="*/ 5261314 w 6128435"/>
              <a:gd name="connsiteY32-12668" fmla="*/ 1689177 h 6858000"/>
              <a:gd name="connsiteX33-12669" fmla="*/ 5259788 w 6128435"/>
              <a:gd name="connsiteY33-12670" fmla="*/ 1768516 h 6858000"/>
              <a:gd name="connsiteX34-12671" fmla="*/ 5255696 w 6128435"/>
              <a:gd name="connsiteY34-12672" fmla="*/ 1953770 h 6858000"/>
              <a:gd name="connsiteX35-12673" fmla="*/ 5252592 w 6128435"/>
              <a:gd name="connsiteY35-12674" fmla="*/ 2092210 h 6858000"/>
              <a:gd name="connsiteX36-12675" fmla="*/ 5264303 w 6128435"/>
              <a:gd name="connsiteY36-12676" fmla="*/ 2225157 h 6858000"/>
              <a:gd name="connsiteX37-12677" fmla="*/ 5254949 w 6128435"/>
              <a:gd name="connsiteY37-12678" fmla="*/ 2236160 h 6858000"/>
              <a:gd name="connsiteX38-12679" fmla="*/ 5250104 w 6128435"/>
              <a:gd name="connsiteY38-12680" fmla="*/ 2249166 h 6858000"/>
              <a:gd name="connsiteX39-12681" fmla="*/ 5251214 w 6128435"/>
              <a:gd name="connsiteY39-12682" fmla="*/ 2250944 h 6858000"/>
              <a:gd name="connsiteX40-12683" fmla="*/ 5250644 w 6128435"/>
              <a:gd name="connsiteY40-12684" fmla="*/ 2266619 h 6858000"/>
              <a:gd name="connsiteX41-12685" fmla="*/ 5247111 w 6128435"/>
              <a:gd name="connsiteY41-12686" fmla="*/ 2269679 h 6858000"/>
              <a:gd name="connsiteX42-12687" fmla="*/ 5279312 w 6128435"/>
              <a:gd name="connsiteY42-12688" fmla="*/ 2302757 h 6858000"/>
              <a:gd name="connsiteX43-12689" fmla="*/ 5293877 w 6128435"/>
              <a:gd name="connsiteY43-12690" fmla="*/ 2368649 h 6858000"/>
              <a:gd name="connsiteX44-12691" fmla="*/ 5311338 w 6128435"/>
              <a:gd name="connsiteY44-12692" fmla="*/ 2404034 h 6858000"/>
              <a:gd name="connsiteX45-12693" fmla="*/ 5338366 w 6128435"/>
              <a:gd name="connsiteY45-12694" fmla="*/ 2465052 h 6858000"/>
              <a:gd name="connsiteX46-12695" fmla="*/ 5371263 w 6128435"/>
              <a:gd name="connsiteY46-12696" fmla="*/ 2586413 h 6858000"/>
              <a:gd name="connsiteX47-12697" fmla="*/ 5407503 w 6128435"/>
              <a:gd name="connsiteY47-12698" fmla="*/ 2786290 h 6858000"/>
              <a:gd name="connsiteX48-12699" fmla="*/ 5407356 w 6128435"/>
              <a:gd name="connsiteY48-12700" fmla="*/ 2787545 h 6858000"/>
              <a:gd name="connsiteX49-12701" fmla="*/ 5411130 w 6128435"/>
              <a:gd name="connsiteY49-12702" fmla="*/ 2788640 h 6858000"/>
              <a:gd name="connsiteX50-12703" fmla="*/ 5416439 w 6128435"/>
              <a:gd name="connsiteY50-12704" fmla="*/ 2805666 h 6858000"/>
              <a:gd name="connsiteX51-12705" fmla="*/ 5416589 w 6128435"/>
              <a:gd name="connsiteY51-12706" fmla="*/ 2810822 h 6858000"/>
              <a:gd name="connsiteX52-12707" fmla="*/ 5418542 w 6128435"/>
              <a:gd name="connsiteY52-12708" fmla="*/ 2817745 h 6858000"/>
              <a:gd name="connsiteX53-12709" fmla="*/ 5418847 w 6128435"/>
              <a:gd name="connsiteY53-12710" fmla="*/ 2817825 h 6858000"/>
              <a:gd name="connsiteX54-12711" fmla="*/ 5423364 w 6128435"/>
              <a:gd name="connsiteY54-12712" fmla="*/ 2858292 h 6858000"/>
              <a:gd name="connsiteX55-12713" fmla="*/ 5479298 w 6128435"/>
              <a:gd name="connsiteY55-12714" fmla="*/ 2947791 h 6858000"/>
              <a:gd name="connsiteX56-12715" fmla="*/ 5481770 w 6128435"/>
              <a:gd name="connsiteY56-12716" fmla="*/ 2951352 h 6858000"/>
              <a:gd name="connsiteX57-12717" fmla="*/ 5481013 w 6128435"/>
              <a:gd name="connsiteY57-12718" fmla="*/ 2973461 h 6858000"/>
              <a:gd name="connsiteX58-12719" fmla="*/ 5482045 w 6128435"/>
              <a:gd name="connsiteY58-12720" fmla="*/ 2984371 h 6858000"/>
              <a:gd name="connsiteX59-12721" fmla="*/ 5479405 w 6128435"/>
              <a:gd name="connsiteY59-12722" fmla="*/ 2988507 h 6858000"/>
              <a:gd name="connsiteX60-12723" fmla="*/ 5482415 w 6128435"/>
              <a:gd name="connsiteY60-12724" fmla="*/ 3004079 h 6858000"/>
              <a:gd name="connsiteX61-12725" fmla="*/ 5483865 w 6128435"/>
              <a:gd name="connsiteY61-12726" fmla="*/ 3005467 h 6858000"/>
              <a:gd name="connsiteX62-12727" fmla="*/ 5482236 w 6128435"/>
              <a:gd name="connsiteY62-12728" fmla="*/ 3019791 h 6858000"/>
              <a:gd name="connsiteX63-12729" fmla="*/ 5475895 w 6128435"/>
              <a:gd name="connsiteY63-12730" fmla="*/ 3033578 h 6858000"/>
              <a:gd name="connsiteX64-12731" fmla="*/ 5477595 w 6128435"/>
              <a:gd name="connsiteY64-12732" fmla="*/ 3250534 h 6858000"/>
              <a:gd name="connsiteX65-12733" fmla="*/ 5532836 w 6128435"/>
              <a:gd name="connsiteY65-12734" fmla="*/ 3353840 h 6858000"/>
              <a:gd name="connsiteX66-12735" fmla="*/ 5561229 w 6128435"/>
              <a:gd name="connsiteY66-12736" fmla="*/ 3395784 h 6858000"/>
              <a:gd name="connsiteX67-12737" fmla="*/ 5589758 w 6128435"/>
              <a:gd name="connsiteY67-12738" fmla="*/ 3506453 h 6858000"/>
              <a:gd name="connsiteX68-12739" fmla="*/ 5596144 w 6128435"/>
              <a:gd name="connsiteY68-12740" fmla="*/ 3534624 h 6858000"/>
              <a:gd name="connsiteX69-12741" fmla="*/ 5597750 w 6128435"/>
              <a:gd name="connsiteY69-12742" fmla="*/ 3534129 h 6858000"/>
              <a:gd name="connsiteX70-12743" fmla="*/ 5599700 w 6128435"/>
              <a:gd name="connsiteY70-12744" fmla="*/ 3547221 h 6858000"/>
              <a:gd name="connsiteX71-12745" fmla="*/ 5615031 w 6128435"/>
              <a:gd name="connsiteY71-12746" fmla="*/ 3557482 h 6858000"/>
              <a:gd name="connsiteX72-12747" fmla="*/ 5618377 w 6128435"/>
              <a:gd name="connsiteY72-12748" fmla="*/ 3588431 h 6858000"/>
              <a:gd name="connsiteX73-12749" fmla="*/ 5612155 w 6128435"/>
              <a:gd name="connsiteY73-12750" fmla="*/ 3589869 h 6858000"/>
              <a:gd name="connsiteX74-12751" fmla="*/ 5620843 w 6128435"/>
              <a:gd name="connsiteY74-12752" fmla="*/ 3606745 h 6858000"/>
              <a:gd name="connsiteX75-12753" fmla="*/ 5655472 w 6128435"/>
              <a:gd name="connsiteY75-12754" fmla="*/ 3678877 h 6858000"/>
              <a:gd name="connsiteX76-12755" fmla="*/ 5680448 w 6128435"/>
              <a:gd name="connsiteY76-12756" fmla="*/ 3717760 h 6858000"/>
              <a:gd name="connsiteX77-12757" fmla="*/ 5683015 w 6128435"/>
              <a:gd name="connsiteY77-12758" fmla="*/ 3762025 h 6858000"/>
              <a:gd name="connsiteX78-12759" fmla="*/ 5696643 w 6128435"/>
              <a:gd name="connsiteY78-12760" fmla="*/ 3773888 h 6858000"/>
              <a:gd name="connsiteX79-12761" fmla="*/ 5699203 w 6128435"/>
              <a:gd name="connsiteY79-12762" fmla="*/ 3775823 h 6858000"/>
              <a:gd name="connsiteX80-12763" fmla="*/ 5704824 w 6128435"/>
              <a:gd name="connsiteY80-12764" fmla="*/ 3785966 h 6858000"/>
              <a:gd name="connsiteX81-12765" fmla="*/ 5712204 w 6128435"/>
              <a:gd name="connsiteY81-12766" fmla="*/ 3785830 h 6858000"/>
              <a:gd name="connsiteX82-12767" fmla="*/ 5724816 w 6128435"/>
              <a:gd name="connsiteY82-12768" fmla="*/ 3798949 h 6858000"/>
              <a:gd name="connsiteX83-12769" fmla="*/ 5733539 w 6128435"/>
              <a:gd name="connsiteY83-12770" fmla="*/ 3818457 h 6858000"/>
              <a:gd name="connsiteX84-12771" fmla="*/ 5768491 w 6128435"/>
              <a:gd name="connsiteY84-12772" fmla="*/ 3914399 h 6858000"/>
              <a:gd name="connsiteX85-12773" fmla="*/ 5793123 w 6128435"/>
              <a:gd name="connsiteY85-12774" fmla="*/ 3969952 h 6858000"/>
              <a:gd name="connsiteX86-12775" fmla="*/ 5808321 w 6128435"/>
              <a:gd name="connsiteY86-12776" fmla="*/ 3988153 h 6858000"/>
              <a:gd name="connsiteX87-12777" fmla="*/ 5825621 w 6128435"/>
              <a:gd name="connsiteY87-12778" fmla="*/ 4015525 h 6858000"/>
              <a:gd name="connsiteX88-12779" fmla="*/ 5860672 w 6128435"/>
              <a:gd name="connsiteY88-12780" fmla="*/ 4061579 h 6858000"/>
              <a:gd name="connsiteX89-12781" fmla="*/ 5872173 w 6128435"/>
              <a:gd name="connsiteY89-12782" fmla="*/ 4088497 h 6858000"/>
              <a:gd name="connsiteX90-12783" fmla="*/ 5883705 w 6128435"/>
              <a:gd name="connsiteY90-12784" fmla="*/ 4101899 h 6858000"/>
              <a:gd name="connsiteX91-12785" fmla="*/ 5885314 w 6128435"/>
              <a:gd name="connsiteY91-12786" fmla="*/ 4108387 h 6858000"/>
              <a:gd name="connsiteX92-12787" fmla="*/ 5894095 w 6128435"/>
              <a:gd name="connsiteY92-12788" fmla="*/ 4128857 h 6858000"/>
              <a:gd name="connsiteX93-12789" fmla="*/ 5898339 w 6128435"/>
              <a:gd name="connsiteY93-12790" fmla="*/ 4140800 h 6858000"/>
              <a:gd name="connsiteX94-12791" fmla="*/ 5899734 w 6128435"/>
              <a:gd name="connsiteY94-12792" fmla="*/ 4145632 h 6858000"/>
              <a:gd name="connsiteX95-12793" fmla="*/ 5897098 w 6128435"/>
              <a:gd name="connsiteY95-12794" fmla="*/ 4157819 h 6858000"/>
              <a:gd name="connsiteX96-12795" fmla="*/ 5903513 w 6128435"/>
              <a:gd name="connsiteY96-12796" fmla="*/ 4187661 h 6858000"/>
              <a:gd name="connsiteX97-12797" fmla="*/ 5917114 w 6128435"/>
              <a:gd name="connsiteY97-12798" fmla="*/ 4213096 h 6858000"/>
              <a:gd name="connsiteX98-12799" fmla="*/ 5921153 w 6128435"/>
              <a:gd name="connsiteY98-12800" fmla="*/ 4236222 h 6858000"/>
              <a:gd name="connsiteX99-12801" fmla="*/ 5924233 w 6128435"/>
              <a:gd name="connsiteY99-12802" fmla="*/ 4242060 h 6858000"/>
              <a:gd name="connsiteX100-12803" fmla="*/ 5928910 w 6128435"/>
              <a:gd name="connsiteY100-12804" fmla="*/ 4300973 h 6858000"/>
              <a:gd name="connsiteX101-12805" fmla="*/ 5939320 w 6128435"/>
              <a:gd name="connsiteY101-12806" fmla="*/ 4340435 h 6858000"/>
              <a:gd name="connsiteX102-12807" fmla="*/ 5946705 w 6128435"/>
              <a:gd name="connsiteY102-12808" fmla="*/ 4428051 h 6858000"/>
              <a:gd name="connsiteX103-12809" fmla="*/ 5949261 w 6128435"/>
              <a:gd name="connsiteY103-12810" fmla="*/ 4449185 h 6858000"/>
              <a:gd name="connsiteX104-12811" fmla="*/ 5957504 w 6128435"/>
              <a:gd name="connsiteY104-12812" fmla="*/ 4465911 h 6858000"/>
              <a:gd name="connsiteX105-12813" fmla="*/ 5964689 w 6128435"/>
              <a:gd name="connsiteY105-12814" fmla="*/ 4468532 h 6858000"/>
              <a:gd name="connsiteX106-12815" fmla="*/ 5967062 w 6128435"/>
              <a:gd name="connsiteY106-12816" fmla="*/ 4479923 h 6858000"/>
              <a:gd name="connsiteX107-12817" fmla="*/ 5968960 w 6128435"/>
              <a:gd name="connsiteY107-12818" fmla="*/ 4482655 h 6858000"/>
              <a:gd name="connsiteX108-12819" fmla="*/ 5978567 w 6128435"/>
              <a:gd name="connsiteY108-12820" fmla="*/ 4498605 h 6858000"/>
              <a:gd name="connsiteX109-12821" fmla="*/ 5980106 w 6128435"/>
              <a:gd name="connsiteY109-12822" fmla="*/ 4585087 h 6858000"/>
              <a:gd name="connsiteX110-12823" fmla="*/ 5998138 w 6128435"/>
              <a:gd name="connsiteY110-12824" fmla="*/ 4697518 h 6858000"/>
              <a:gd name="connsiteX111-12825" fmla="*/ 6013516 w 6128435"/>
              <a:gd name="connsiteY111-12826" fmla="*/ 4786619 h 6858000"/>
              <a:gd name="connsiteX112-12827" fmla="*/ 6025404 w 6128435"/>
              <a:gd name="connsiteY112-12828" fmla="*/ 4858148 h 6858000"/>
              <a:gd name="connsiteX113-12829" fmla="*/ 6007749 w 6128435"/>
              <a:gd name="connsiteY113-12830" fmla="*/ 4964715 h 6858000"/>
              <a:gd name="connsiteX114-12831" fmla="*/ 6005269 w 6128435"/>
              <a:gd name="connsiteY114-12832" fmla="*/ 5150567 h 6858000"/>
              <a:gd name="connsiteX115-12833" fmla="*/ 6001127 w 6128435"/>
              <a:gd name="connsiteY115-12834" fmla="*/ 5164609 h 6858000"/>
              <a:gd name="connsiteX116-12835" fmla="*/ 5996647 w 6128435"/>
              <a:gd name="connsiteY116-12836" fmla="*/ 5185640 h 6858000"/>
              <a:gd name="connsiteX117-12837" fmla="*/ 5998514 w 6128435"/>
              <a:gd name="connsiteY117-12838" fmla="*/ 5189673 h 6858000"/>
              <a:gd name="connsiteX118-12839" fmla="*/ 5995970 w 6128435"/>
              <a:gd name="connsiteY118-12840" fmla="*/ 5221547 h 6858000"/>
              <a:gd name="connsiteX119-12841" fmla="*/ 5997218 w 6128435"/>
              <a:gd name="connsiteY119-12842" fmla="*/ 5222031 h 6858000"/>
              <a:gd name="connsiteX120-12843" fmla="*/ 6002116 w 6128435"/>
              <a:gd name="connsiteY120-12844" fmla="*/ 5231223 h 6858000"/>
              <a:gd name="connsiteX121-12845" fmla="*/ 6008541 w 6128435"/>
              <a:gd name="connsiteY121-12846" fmla="*/ 5248680 h 6858000"/>
              <a:gd name="connsiteX122-12847" fmla="*/ 6039260 w 6128435"/>
              <a:gd name="connsiteY122-12848" fmla="*/ 5289518 h 6858000"/>
              <a:gd name="connsiteX123-12849" fmla="*/ 6036748 w 6128435"/>
              <a:gd name="connsiteY123-12850" fmla="*/ 5322752 h 6858000"/>
              <a:gd name="connsiteX124-12851" fmla="*/ 6036943 w 6128435"/>
              <a:gd name="connsiteY124-12852" fmla="*/ 5329480 h 6858000"/>
              <a:gd name="connsiteX125-12853" fmla="*/ 6037236 w 6128435"/>
              <a:gd name="connsiteY125-12854" fmla="*/ 5329634 h 6858000"/>
              <a:gd name="connsiteX126-12855" fmla="*/ 6038019 w 6128435"/>
              <a:gd name="connsiteY126-12856" fmla="*/ 5336764 h 6858000"/>
              <a:gd name="connsiteX127-12857" fmla="*/ 6037298 w 6128435"/>
              <a:gd name="connsiteY127-12858" fmla="*/ 5341753 h 6858000"/>
              <a:gd name="connsiteX128-12859" fmla="*/ 6037677 w 6128435"/>
              <a:gd name="connsiteY128-12860" fmla="*/ 5354807 h 6858000"/>
              <a:gd name="connsiteX129-12861" fmla="*/ 6039728 w 6128435"/>
              <a:gd name="connsiteY129-12862" fmla="*/ 5359416 h 6858000"/>
              <a:gd name="connsiteX130-12863" fmla="*/ 6043311 w 6128435"/>
              <a:gd name="connsiteY130-12864" fmla="*/ 5361407 h 6858000"/>
              <a:gd name="connsiteX131-12865" fmla="*/ 6042954 w 6128435"/>
              <a:gd name="connsiteY131-12866" fmla="*/ 5362576 h 6858000"/>
              <a:gd name="connsiteX132-12867" fmla="*/ 6053435 w 6128435"/>
              <a:gd name="connsiteY132-12868" fmla="*/ 5387547 h 6858000"/>
              <a:gd name="connsiteX133-12869" fmla="*/ 6065933 w 6128435"/>
              <a:gd name="connsiteY133-12870" fmla="*/ 5443002 h 6858000"/>
              <a:gd name="connsiteX134-12871" fmla="*/ 6068640 w 6128435"/>
              <a:gd name="connsiteY134-12872" fmla="*/ 5474503 h 6858000"/>
              <a:gd name="connsiteX135-12873" fmla="*/ 6080922 w 6128435"/>
              <a:gd name="connsiteY135-12874" fmla="*/ 5561070 h 6858000"/>
              <a:gd name="connsiteX136-12875" fmla="*/ 6096949 w 6128435"/>
              <a:gd name="connsiteY136-12876" fmla="*/ 5648179 h 6858000"/>
              <a:gd name="connsiteX137-12877" fmla="*/ 6125703 w 6128435"/>
              <a:gd name="connsiteY137-12878" fmla="*/ 5692894 h 6858000"/>
              <a:gd name="connsiteX138-12879" fmla="*/ 6126670 w 6128435"/>
              <a:gd name="connsiteY138-12880" fmla="*/ 5697882 h 6858000"/>
              <a:gd name="connsiteX139-12881" fmla="*/ 6124061 w 6128435"/>
              <a:gd name="connsiteY139-12882" fmla="*/ 5710294 h 6858000"/>
              <a:gd name="connsiteX140-12883" fmla="*/ 6122213 w 6128435"/>
              <a:gd name="connsiteY140-12884" fmla="*/ 5714762 h 6858000"/>
              <a:gd name="connsiteX141-12885" fmla="*/ 6121353 w 6128435"/>
              <a:gd name="connsiteY141-12886" fmla="*/ 5721725 h 6858000"/>
              <a:gd name="connsiteX142-12887" fmla="*/ 6121607 w 6128435"/>
              <a:gd name="connsiteY142-12888" fmla="*/ 5721959 h 6858000"/>
              <a:gd name="connsiteX143-12889" fmla="*/ 6120262 w 6128435"/>
              <a:gd name="connsiteY143-12890" fmla="*/ 5728358 h 6858000"/>
              <a:gd name="connsiteX144-12891" fmla="*/ 6110194 w 6128435"/>
              <a:gd name="connsiteY144-12892" fmla="*/ 5758853 h 6858000"/>
              <a:gd name="connsiteX145-12893" fmla="*/ 6127519 w 6128435"/>
              <a:gd name="connsiteY145-12894" fmla="*/ 5865775 h 6858000"/>
              <a:gd name="connsiteX146-12895" fmla="*/ 6128435 w 6128435"/>
              <a:gd name="connsiteY146-12896" fmla="*/ 5870164 h 6858000"/>
              <a:gd name="connsiteX147-12897" fmla="*/ 6119217 w 6128435"/>
              <a:gd name="connsiteY147-12898" fmla="*/ 5888542 h 6858000"/>
              <a:gd name="connsiteX148-12899" fmla="*/ 6115966 w 6128435"/>
              <a:gd name="connsiteY148-12900" fmla="*/ 5898387 h 6858000"/>
              <a:gd name="connsiteX149-12901" fmla="*/ 6111924 w 6128435"/>
              <a:gd name="connsiteY149-12902" fmla="*/ 5900444 h 6858000"/>
              <a:gd name="connsiteX150-12903" fmla="*/ 6108716 w 6128435"/>
              <a:gd name="connsiteY150-12904" fmla="*/ 5915345 h 6858000"/>
              <a:gd name="connsiteX151-12905" fmla="*/ 6109524 w 6128435"/>
              <a:gd name="connsiteY151-12906" fmla="*/ 5917328 h 6858000"/>
              <a:gd name="connsiteX152-12907" fmla="*/ 6102493 w 6128435"/>
              <a:gd name="connsiteY152-12908" fmla="*/ 5928602 h 6858000"/>
              <a:gd name="connsiteX153-12909" fmla="*/ 6056863 w 6128435"/>
              <a:gd name="connsiteY153-12910" fmla="*/ 6000643 h 6858000"/>
              <a:gd name="connsiteX154-12911" fmla="*/ 6045436 w 6128435"/>
              <a:gd name="connsiteY154-12912" fmla="*/ 6124480 h 6858000"/>
              <a:gd name="connsiteX155-12913" fmla="*/ 6030489 w 6128435"/>
              <a:gd name="connsiteY155-12914" fmla="*/ 6317666 h 6858000"/>
              <a:gd name="connsiteX156-12915" fmla="*/ 6007492 w 6128435"/>
              <a:gd name="connsiteY156-12916" fmla="*/ 6440818 h 6858000"/>
              <a:gd name="connsiteX157-12917" fmla="*/ 6009467 w 6128435"/>
              <a:gd name="connsiteY157-12918" fmla="*/ 6487076 h 6858000"/>
              <a:gd name="connsiteX158-12919" fmla="*/ 5995064 w 6128435"/>
              <a:gd name="connsiteY158-12920" fmla="*/ 6540791 h 6858000"/>
              <a:gd name="connsiteX159-12921" fmla="*/ 5996309 w 6128435"/>
              <a:gd name="connsiteY159-12922" fmla="*/ 6543961 h 6858000"/>
              <a:gd name="connsiteX160-12923" fmla="*/ 5996048 w 6128435"/>
              <a:gd name="connsiteY160-12924" fmla="*/ 6555444 h 6858000"/>
              <a:gd name="connsiteX161-12925" fmla="*/ 6002524 w 6128435"/>
              <a:gd name="connsiteY161-12926" fmla="*/ 6560188 h 6858000"/>
              <a:gd name="connsiteX162-12927" fmla="*/ 6006823 w 6128435"/>
              <a:gd name="connsiteY162-12928" fmla="*/ 6578546 h 6858000"/>
              <a:gd name="connsiteX163-12929" fmla="*/ 6004510 w 6128435"/>
              <a:gd name="connsiteY163-12930" fmla="*/ 6599256 h 6858000"/>
              <a:gd name="connsiteX164-12931" fmla="*/ 5986207 w 6128435"/>
              <a:gd name="connsiteY164-12932" fmla="*/ 6695855 h 6858000"/>
              <a:gd name="connsiteX165-12933" fmla="*/ 5979428 w 6128435"/>
              <a:gd name="connsiteY165-12934" fmla="*/ 6754678 h 6858000"/>
              <a:gd name="connsiteX166-12935" fmla="*/ 5983398 w 6128435"/>
              <a:gd name="connsiteY166-12936" fmla="*/ 6778641 h 6858000"/>
              <a:gd name="connsiteX167-12937" fmla="*/ 5984543 w 6128435"/>
              <a:gd name="connsiteY167-12938" fmla="*/ 6811016 h 6858000"/>
              <a:gd name="connsiteX168-12939" fmla="*/ 5981802 w 6128435"/>
              <a:gd name="connsiteY168-12940" fmla="*/ 6838578 h 6858000"/>
              <a:gd name="connsiteX169-12941" fmla="*/ 5979671 w 6128435"/>
              <a:gd name="connsiteY169-12942" fmla="*/ 6858000 h 6858000"/>
              <a:gd name="connsiteX170-12943" fmla="*/ 0 w 6128435"/>
              <a:gd name="connsiteY170-12944" fmla="*/ 6858000 h 6858000"/>
              <a:gd name="connsiteX171-12945" fmla="*/ 0 w 6128435"/>
              <a:gd name="connsiteY171-12946" fmla="*/ 0 h 6858000"/>
              <a:gd name="connsiteX0-12947" fmla="*/ 0 w 6128435"/>
              <a:gd name="connsiteY0-12948" fmla="*/ 0 h 6858000"/>
              <a:gd name="connsiteX1-12949" fmla="*/ 4965888 w 6128435"/>
              <a:gd name="connsiteY1-12950" fmla="*/ 0 h 6858000"/>
              <a:gd name="connsiteX2-12951" fmla="*/ 4967767 w 6128435"/>
              <a:gd name="connsiteY2-12952" fmla="*/ 7930 h 6858000"/>
              <a:gd name="connsiteX3-12953" fmla="*/ 4979444 w 6128435"/>
              <a:gd name="connsiteY3-12954" fmla="*/ 43921 h 6858000"/>
              <a:gd name="connsiteX4-12955" fmla="*/ 5021173 w 6128435"/>
              <a:gd name="connsiteY4-12956" fmla="*/ 123738 h 6858000"/>
              <a:gd name="connsiteX5-12957" fmla="*/ 5075458 w 6128435"/>
              <a:gd name="connsiteY5-12958" fmla="*/ 264355 h 6858000"/>
              <a:gd name="connsiteX6-12959" fmla="*/ 5081175 w 6128435"/>
              <a:gd name="connsiteY6-12960" fmla="*/ 277448 h 6858000"/>
              <a:gd name="connsiteX7-12961" fmla="*/ 5097011 w 6128435"/>
              <a:gd name="connsiteY7-12962" fmla="*/ 355616 h 6858000"/>
              <a:gd name="connsiteX8-12963" fmla="*/ 5130982 w 6128435"/>
              <a:gd name="connsiteY8-12964" fmla="*/ 412030 h 6858000"/>
              <a:gd name="connsiteX9-12965" fmla="*/ 5153000 w 6128435"/>
              <a:gd name="connsiteY9-12966" fmla="*/ 507134 h 6858000"/>
              <a:gd name="connsiteX10-12967" fmla="*/ 5171282 w 6128435"/>
              <a:gd name="connsiteY10-12968" fmla="*/ 602071 h 6858000"/>
              <a:gd name="connsiteX11-12969" fmla="*/ 5176196 w 6128435"/>
              <a:gd name="connsiteY11-12970" fmla="*/ 636822 h 6858000"/>
              <a:gd name="connsiteX12-12971" fmla="*/ 5201957 w 6128435"/>
              <a:gd name="connsiteY12-12972" fmla="*/ 736835 h 6858000"/>
              <a:gd name="connsiteX13-12973" fmla="*/ 5185452 w 6128435"/>
              <a:gd name="connsiteY13-12974" fmla="*/ 745392 h 6858000"/>
              <a:gd name="connsiteX14-12975" fmla="*/ 5189051 w 6128435"/>
              <a:gd name="connsiteY14-12976" fmla="*/ 782518 h 6858000"/>
              <a:gd name="connsiteX15-12977" fmla="*/ 5210428 w 6128435"/>
              <a:gd name="connsiteY15-12978" fmla="*/ 815772 h 6858000"/>
              <a:gd name="connsiteX16-12979" fmla="*/ 5221088 w 6128435"/>
              <a:gd name="connsiteY16-12980" fmla="*/ 860193 h 6858000"/>
              <a:gd name="connsiteX17-12981" fmla="*/ 5227653 w 6128435"/>
              <a:gd name="connsiteY17-12982" fmla="*/ 886709 h 6858000"/>
              <a:gd name="connsiteX18-12983" fmla="*/ 5230806 w 6128435"/>
              <a:gd name="connsiteY18-12984" fmla="*/ 961354 h 6858000"/>
              <a:gd name="connsiteX19-12985" fmla="*/ 5201018 w 6128435"/>
              <a:gd name="connsiteY19-12986" fmla="*/ 1095027 h 6858000"/>
              <a:gd name="connsiteX20-12987" fmla="*/ 5202153 w 6128435"/>
              <a:gd name="connsiteY20-12988" fmla="*/ 1133224 h 6858000"/>
              <a:gd name="connsiteX21-12989" fmla="*/ 5207370 w 6128435"/>
              <a:gd name="connsiteY21-12990" fmla="*/ 1138097 h 6858000"/>
              <a:gd name="connsiteX22-12991" fmla="*/ 5189234 w 6128435"/>
              <a:gd name="connsiteY22-12992" fmla="*/ 1193495 h 6858000"/>
              <a:gd name="connsiteX23-12993" fmla="*/ 5202769 w 6128435"/>
              <a:gd name="connsiteY23-12994" fmla="*/ 1269450 h 6858000"/>
              <a:gd name="connsiteX24-12995" fmla="*/ 5225968 w 6128435"/>
              <a:gd name="connsiteY24-12996" fmla="*/ 1357994 h 6858000"/>
              <a:gd name="connsiteX25-12997" fmla="*/ 5233819 w 6128435"/>
              <a:gd name="connsiteY25-12998" fmla="*/ 1380922 h 6858000"/>
              <a:gd name="connsiteX26-12999" fmla="*/ 5237226 w 6128435"/>
              <a:gd name="connsiteY26-13000" fmla="*/ 1441327 h 6858000"/>
              <a:gd name="connsiteX27-13001" fmla="*/ 5244434 w 6128435"/>
              <a:gd name="connsiteY27-13002" fmla="*/ 1580810 h 6858000"/>
              <a:gd name="connsiteX28-13003" fmla="*/ 5251453 w 6128435"/>
              <a:gd name="connsiteY28-13004" fmla="*/ 1583934 h 6858000"/>
              <a:gd name="connsiteX29-13005" fmla="*/ 5253136 w 6128435"/>
              <a:gd name="connsiteY29-13006" fmla="*/ 1595457 h 6858000"/>
              <a:gd name="connsiteX30-13007" fmla="*/ 5254863 w 6128435"/>
              <a:gd name="connsiteY30-13008" fmla="*/ 1598311 h 6858000"/>
              <a:gd name="connsiteX31-13009" fmla="*/ 5263491 w 6128435"/>
              <a:gd name="connsiteY31-13010" fmla="*/ 1642938 h 6858000"/>
              <a:gd name="connsiteX32-13011" fmla="*/ 5261314 w 6128435"/>
              <a:gd name="connsiteY32-13012" fmla="*/ 1689177 h 6858000"/>
              <a:gd name="connsiteX33-13013" fmla="*/ 5259788 w 6128435"/>
              <a:gd name="connsiteY33-13014" fmla="*/ 1768516 h 6858000"/>
              <a:gd name="connsiteX34-13015" fmla="*/ 5255696 w 6128435"/>
              <a:gd name="connsiteY34-13016" fmla="*/ 1953770 h 6858000"/>
              <a:gd name="connsiteX35-13017" fmla="*/ 5252592 w 6128435"/>
              <a:gd name="connsiteY35-13018" fmla="*/ 2092210 h 6858000"/>
              <a:gd name="connsiteX36-13019" fmla="*/ 5264303 w 6128435"/>
              <a:gd name="connsiteY36-13020" fmla="*/ 2225157 h 6858000"/>
              <a:gd name="connsiteX37-13021" fmla="*/ 5254949 w 6128435"/>
              <a:gd name="connsiteY37-13022" fmla="*/ 2236160 h 6858000"/>
              <a:gd name="connsiteX38-13023" fmla="*/ 5250104 w 6128435"/>
              <a:gd name="connsiteY38-13024" fmla="*/ 2249166 h 6858000"/>
              <a:gd name="connsiteX39-13025" fmla="*/ 5251214 w 6128435"/>
              <a:gd name="connsiteY39-13026" fmla="*/ 2250944 h 6858000"/>
              <a:gd name="connsiteX40-13027" fmla="*/ 5250644 w 6128435"/>
              <a:gd name="connsiteY40-13028" fmla="*/ 2266619 h 6858000"/>
              <a:gd name="connsiteX41-13029" fmla="*/ 5247111 w 6128435"/>
              <a:gd name="connsiteY41-13030" fmla="*/ 2269679 h 6858000"/>
              <a:gd name="connsiteX42-13031" fmla="*/ 5279312 w 6128435"/>
              <a:gd name="connsiteY42-13032" fmla="*/ 2302757 h 6858000"/>
              <a:gd name="connsiteX43-13033" fmla="*/ 5293877 w 6128435"/>
              <a:gd name="connsiteY43-13034" fmla="*/ 2368649 h 6858000"/>
              <a:gd name="connsiteX44-13035" fmla="*/ 5311338 w 6128435"/>
              <a:gd name="connsiteY44-13036" fmla="*/ 2404034 h 6858000"/>
              <a:gd name="connsiteX45-13037" fmla="*/ 5338366 w 6128435"/>
              <a:gd name="connsiteY45-13038" fmla="*/ 2465052 h 6858000"/>
              <a:gd name="connsiteX46-13039" fmla="*/ 5371263 w 6128435"/>
              <a:gd name="connsiteY46-13040" fmla="*/ 2586413 h 6858000"/>
              <a:gd name="connsiteX47-13041" fmla="*/ 5407503 w 6128435"/>
              <a:gd name="connsiteY47-13042" fmla="*/ 2786290 h 6858000"/>
              <a:gd name="connsiteX48-13043" fmla="*/ 5407356 w 6128435"/>
              <a:gd name="connsiteY48-13044" fmla="*/ 2787545 h 6858000"/>
              <a:gd name="connsiteX49-13045" fmla="*/ 5411130 w 6128435"/>
              <a:gd name="connsiteY49-13046" fmla="*/ 2788640 h 6858000"/>
              <a:gd name="connsiteX50-13047" fmla="*/ 5416439 w 6128435"/>
              <a:gd name="connsiteY50-13048" fmla="*/ 2805666 h 6858000"/>
              <a:gd name="connsiteX51-13049" fmla="*/ 5416589 w 6128435"/>
              <a:gd name="connsiteY51-13050" fmla="*/ 2810822 h 6858000"/>
              <a:gd name="connsiteX52-13051" fmla="*/ 5418542 w 6128435"/>
              <a:gd name="connsiteY52-13052" fmla="*/ 2817745 h 6858000"/>
              <a:gd name="connsiteX53-13053" fmla="*/ 5418847 w 6128435"/>
              <a:gd name="connsiteY53-13054" fmla="*/ 2817825 h 6858000"/>
              <a:gd name="connsiteX54-13055" fmla="*/ 5423364 w 6128435"/>
              <a:gd name="connsiteY54-13056" fmla="*/ 2858292 h 6858000"/>
              <a:gd name="connsiteX55-13057" fmla="*/ 5479298 w 6128435"/>
              <a:gd name="connsiteY55-13058" fmla="*/ 2947791 h 6858000"/>
              <a:gd name="connsiteX56-13059" fmla="*/ 5481770 w 6128435"/>
              <a:gd name="connsiteY56-13060" fmla="*/ 2951352 h 6858000"/>
              <a:gd name="connsiteX57-13061" fmla="*/ 5481013 w 6128435"/>
              <a:gd name="connsiteY57-13062" fmla="*/ 2973461 h 6858000"/>
              <a:gd name="connsiteX58-13063" fmla="*/ 5482045 w 6128435"/>
              <a:gd name="connsiteY58-13064" fmla="*/ 2984371 h 6858000"/>
              <a:gd name="connsiteX59-13065" fmla="*/ 5479405 w 6128435"/>
              <a:gd name="connsiteY59-13066" fmla="*/ 2988507 h 6858000"/>
              <a:gd name="connsiteX60-13067" fmla="*/ 5482415 w 6128435"/>
              <a:gd name="connsiteY60-13068" fmla="*/ 3004079 h 6858000"/>
              <a:gd name="connsiteX61-13069" fmla="*/ 5483865 w 6128435"/>
              <a:gd name="connsiteY61-13070" fmla="*/ 3005467 h 6858000"/>
              <a:gd name="connsiteX62-13071" fmla="*/ 5482236 w 6128435"/>
              <a:gd name="connsiteY62-13072" fmla="*/ 3019791 h 6858000"/>
              <a:gd name="connsiteX63-13073" fmla="*/ 5481505 w 6128435"/>
              <a:gd name="connsiteY63-13074" fmla="*/ 3095286 h 6858000"/>
              <a:gd name="connsiteX64-13075" fmla="*/ 5477595 w 6128435"/>
              <a:gd name="connsiteY64-13076" fmla="*/ 3250534 h 6858000"/>
              <a:gd name="connsiteX65-13077" fmla="*/ 5532836 w 6128435"/>
              <a:gd name="connsiteY65-13078" fmla="*/ 3353840 h 6858000"/>
              <a:gd name="connsiteX66-13079" fmla="*/ 5561229 w 6128435"/>
              <a:gd name="connsiteY66-13080" fmla="*/ 3395784 h 6858000"/>
              <a:gd name="connsiteX67-13081" fmla="*/ 5589758 w 6128435"/>
              <a:gd name="connsiteY67-13082" fmla="*/ 3506453 h 6858000"/>
              <a:gd name="connsiteX68-13083" fmla="*/ 5596144 w 6128435"/>
              <a:gd name="connsiteY68-13084" fmla="*/ 3534624 h 6858000"/>
              <a:gd name="connsiteX69-13085" fmla="*/ 5597750 w 6128435"/>
              <a:gd name="connsiteY69-13086" fmla="*/ 3534129 h 6858000"/>
              <a:gd name="connsiteX70-13087" fmla="*/ 5599700 w 6128435"/>
              <a:gd name="connsiteY70-13088" fmla="*/ 3547221 h 6858000"/>
              <a:gd name="connsiteX71-13089" fmla="*/ 5615031 w 6128435"/>
              <a:gd name="connsiteY71-13090" fmla="*/ 3557482 h 6858000"/>
              <a:gd name="connsiteX72-13091" fmla="*/ 5618377 w 6128435"/>
              <a:gd name="connsiteY72-13092" fmla="*/ 3588431 h 6858000"/>
              <a:gd name="connsiteX73-13093" fmla="*/ 5612155 w 6128435"/>
              <a:gd name="connsiteY73-13094" fmla="*/ 3589869 h 6858000"/>
              <a:gd name="connsiteX74-13095" fmla="*/ 5620843 w 6128435"/>
              <a:gd name="connsiteY74-13096" fmla="*/ 3606745 h 6858000"/>
              <a:gd name="connsiteX75-13097" fmla="*/ 5655472 w 6128435"/>
              <a:gd name="connsiteY75-13098" fmla="*/ 3678877 h 6858000"/>
              <a:gd name="connsiteX76-13099" fmla="*/ 5680448 w 6128435"/>
              <a:gd name="connsiteY76-13100" fmla="*/ 3717760 h 6858000"/>
              <a:gd name="connsiteX77-13101" fmla="*/ 5683015 w 6128435"/>
              <a:gd name="connsiteY77-13102" fmla="*/ 3762025 h 6858000"/>
              <a:gd name="connsiteX78-13103" fmla="*/ 5696643 w 6128435"/>
              <a:gd name="connsiteY78-13104" fmla="*/ 3773888 h 6858000"/>
              <a:gd name="connsiteX79-13105" fmla="*/ 5699203 w 6128435"/>
              <a:gd name="connsiteY79-13106" fmla="*/ 3775823 h 6858000"/>
              <a:gd name="connsiteX80-13107" fmla="*/ 5704824 w 6128435"/>
              <a:gd name="connsiteY80-13108" fmla="*/ 3785966 h 6858000"/>
              <a:gd name="connsiteX81-13109" fmla="*/ 5712204 w 6128435"/>
              <a:gd name="connsiteY81-13110" fmla="*/ 3785830 h 6858000"/>
              <a:gd name="connsiteX82-13111" fmla="*/ 5724816 w 6128435"/>
              <a:gd name="connsiteY82-13112" fmla="*/ 3798949 h 6858000"/>
              <a:gd name="connsiteX83-13113" fmla="*/ 5733539 w 6128435"/>
              <a:gd name="connsiteY83-13114" fmla="*/ 3818457 h 6858000"/>
              <a:gd name="connsiteX84-13115" fmla="*/ 5768491 w 6128435"/>
              <a:gd name="connsiteY84-13116" fmla="*/ 3914399 h 6858000"/>
              <a:gd name="connsiteX85-13117" fmla="*/ 5793123 w 6128435"/>
              <a:gd name="connsiteY85-13118" fmla="*/ 3969952 h 6858000"/>
              <a:gd name="connsiteX86-13119" fmla="*/ 5808321 w 6128435"/>
              <a:gd name="connsiteY86-13120" fmla="*/ 3988153 h 6858000"/>
              <a:gd name="connsiteX87-13121" fmla="*/ 5825621 w 6128435"/>
              <a:gd name="connsiteY87-13122" fmla="*/ 4015525 h 6858000"/>
              <a:gd name="connsiteX88-13123" fmla="*/ 5860672 w 6128435"/>
              <a:gd name="connsiteY88-13124" fmla="*/ 4061579 h 6858000"/>
              <a:gd name="connsiteX89-13125" fmla="*/ 5872173 w 6128435"/>
              <a:gd name="connsiteY89-13126" fmla="*/ 4088497 h 6858000"/>
              <a:gd name="connsiteX90-13127" fmla="*/ 5883705 w 6128435"/>
              <a:gd name="connsiteY90-13128" fmla="*/ 4101899 h 6858000"/>
              <a:gd name="connsiteX91-13129" fmla="*/ 5885314 w 6128435"/>
              <a:gd name="connsiteY91-13130" fmla="*/ 4108387 h 6858000"/>
              <a:gd name="connsiteX92-13131" fmla="*/ 5894095 w 6128435"/>
              <a:gd name="connsiteY92-13132" fmla="*/ 4128857 h 6858000"/>
              <a:gd name="connsiteX93-13133" fmla="*/ 5898339 w 6128435"/>
              <a:gd name="connsiteY93-13134" fmla="*/ 4140800 h 6858000"/>
              <a:gd name="connsiteX94-13135" fmla="*/ 5899734 w 6128435"/>
              <a:gd name="connsiteY94-13136" fmla="*/ 4145632 h 6858000"/>
              <a:gd name="connsiteX95-13137" fmla="*/ 5897098 w 6128435"/>
              <a:gd name="connsiteY95-13138" fmla="*/ 4157819 h 6858000"/>
              <a:gd name="connsiteX96-13139" fmla="*/ 5903513 w 6128435"/>
              <a:gd name="connsiteY96-13140" fmla="*/ 4187661 h 6858000"/>
              <a:gd name="connsiteX97-13141" fmla="*/ 5917114 w 6128435"/>
              <a:gd name="connsiteY97-13142" fmla="*/ 4213096 h 6858000"/>
              <a:gd name="connsiteX98-13143" fmla="*/ 5921153 w 6128435"/>
              <a:gd name="connsiteY98-13144" fmla="*/ 4236222 h 6858000"/>
              <a:gd name="connsiteX99-13145" fmla="*/ 5924233 w 6128435"/>
              <a:gd name="connsiteY99-13146" fmla="*/ 4242060 h 6858000"/>
              <a:gd name="connsiteX100-13147" fmla="*/ 5928910 w 6128435"/>
              <a:gd name="connsiteY100-13148" fmla="*/ 4300973 h 6858000"/>
              <a:gd name="connsiteX101-13149" fmla="*/ 5939320 w 6128435"/>
              <a:gd name="connsiteY101-13150" fmla="*/ 4340435 h 6858000"/>
              <a:gd name="connsiteX102-13151" fmla="*/ 5946705 w 6128435"/>
              <a:gd name="connsiteY102-13152" fmla="*/ 4428051 h 6858000"/>
              <a:gd name="connsiteX103-13153" fmla="*/ 5949261 w 6128435"/>
              <a:gd name="connsiteY103-13154" fmla="*/ 4449185 h 6858000"/>
              <a:gd name="connsiteX104-13155" fmla="*/ 5957504 w 6128435"/>
              <a:gd name="connsiteY104-13156" fmla="*/ 4465911 h 6858000"/>
              <a:gd name="connsiteX105-13157" fmla="*/ 5964689 w 6128435"/>
              <a:gd name="connsiteY105-13158" fmla="*/ 4468532 h 6858000"/>
              <a:gd name="connsiteX106-13159" fmla="*/ 5967062 w 6128435"/>
              <a:gd name="connsiteY106-13160" fmla="*/ 4479923 h 6858000"/>
              <a:gd name="connsiteX107-13161" fmla="*/ 5968960 w 6128435"/>
              <a:gd name="connsiteY107-13162" fmla="*/ 4482655 h 6858000"/>
              <a:gd name="connsiteX108-13163" fmla="*/ 5978567 w 6128435"/>
              <a:gd name="connsiteY108-13164" fmla="*/ 4498605 h 6858000"/>
              <a:gd name="connsiteX109-13165" fmla="*/ 5980106 w 6128435"/>
              <a:gd name="connsiteY109-13166" fmla="*/ 4585087 h 6858000"/>
              <a:gd name="connsiteX110-13167" fmla="*/ 5998138 w 6128435"/>
              <a:gd name="connsiteY110-13168" fmla="*/ 4697518 h 6858000"/>
              <a:gd name="connsiteX111-13169" fmla="*/ 6013516 w 6128435"/>
              <a:gd name="connsiteY111-13170" fmla="*/ 4786619 h 6858000"/>
              <a:gd name="connsiteX112-13171" fmla="*/ 6025404 w 6128435"/>
              <a:gd name="connsiteY112-13172" fmla="*/ 4858148 h 6858000"/>
              <a:gd name="connsiteX113-13173" fmla="*/ 6007749 w 6128435"/>
              <a:gd name="connsiteY113-13174" fmla="*/ 4964715 h 6858000"/>
              <a:gd name="connsiteX114-13175" fmla="*/ 6005269 w 6128435"/>
              <a:gd name="connsiteY114-13176" fmla="*/ 5150567 h 6858000"/>
              <a:gd name="connsiteX115-13177" fmla="*/ 6001127 w 6128435"/>
              <a:gd name="connsiteY115-13178" fmla="*/ 5164609 h 6858000"/>
              <a:gd name="connsiteX116-13179" fmla="*/ 5996647 w 6128435"/>
              <a:gd name="connsiteY116-13180" fmla="*/ 5185640 h 6858000"/>
              <a:gd name="connsiteX117-13181" fmla="*/ 5998514 w 6128435"/>
              <a:gd name="connsiteY117-13182" fmla="*/ 5189673 h 6858000"/>
              <a:gd name="connsiteX118-13183" fmla="*/ 5995970 w 6128435"/>
              <a:gd name="connsiteY118-13184" fmla="*/ 5221547 h 6858000"/>
              <a:gd name="connsiteX119-13185" fmla="*/ 5997218 w 6128435"/>
              <a:gd name="connsiteY119-13186" fmla="*/ 5222031 h 6858000"/>
              <a:gd name="connsiteX120-13187" fmla="*/ 6002116 w 6128435"/>
              <a:gd name="connsiteY120-13188" fmla="*/ 5231223 h 6858000"/>
              <a:gd name="connsiteX121-13189" fmla="*/ 6008541 w 6128435"/>
              <a:gd name="connsiteY121-13190" fmla="*/ 5248680 h 6858000"/>
              <a:gd name="connsiteX122-13191" fmla="*/ 6039260 w 6128435"/>
              <a:gd name="connsiteY122-13192" fmla="*/ 5289518 h 6858000"/>
              <a:gd name="connsiteX123-13193" fmla="*/ 6036748 w 6128435"/>
              <a:gd name="connsiteY123-13194" fmla="*/ 5322752 h 6858000"/>
              <a:gd name="connsiteX124-13195" fmla="*/ 6036943 w 6128435"/>
              <a:gd name="connsiteY124-13196" fmla="*/ 5329480 h 6858000"/>
              <a:gd name="connsiteX125-13197" fmla="*/ 6037236 w 6128435"/>
              <a:gd name="connsiteY125-13198" fmla="*/ 5329634 h 6858000"/>
              <a:gd name="connsiteX126-13199" fmla="*/ 6038019 w 6128435"/>
              <a:gd name="connsiteY126-13200" fmla="*/ 5336764 h 6858000"/>
              <a:gd name="connsiteX127-13201" fmla="*/ 6037298 w 6128435"/>
              <a:gd name="connsiteY127-13202" fmla="*/ 5341753 h 6858000"/>
              <a:gd name="connsiteX128-13203" fmla="*/ 6037677 w 6128435"/>
              <a:gd name="connsiteY128-13204" fmla="*/ 5354807 h 6858000"/>
              <a:gd name="connsiteX129-13205" fmla="*/ 6039728 w 6128435"/>
              <a:gd name="connsiteY129-13206" fmla="*/ 5359416 h 6858000"/>
              <a:gd name="connsiteX130-13207" fmla="*/ 6043311 w 6128435"/>
              <a:gd name="connsiteY130-13208" fmla="*/ 5361407 h 6858000"/>
              <a:gd name="connsiteX131-13209" fmla="*/ 6042954 w 6128435"/>
              <a:gd name="connsiteY131-13210" fmla="*/ 5362576 h 6858000"/>
              <a:gd name="connsiteX132-13211" fmla="*/ 6053435 w 6128435"/>
              <a:gd name="connsiteY132-13212" fmla="*/ 5387547 h 6858000"/>
              <a:gd name="connsiteX133-13213" fmla="*/ 6065933 w 6128435"/>
              <a:gd name="connsiteY133-13214" fmla="*/ 5443002 h 6858000"/>
              <a:gd name="connsiteX134-13215" fmla="*/ 6068640 w 6128435"/>
              <a:gd name="connsiteY134-13216" fmla="*/ 5474503 h 6858000"/>
              <a:gd name="connsiteX135-13217" fmla="*/ 6080922 w 6128435"/>
              <a:gd name="connsiteY135-13218" fmla="*/ 5561070 h 6858000"/>
              <a:gd name="connsiteX136-13219" fmla="*/ 6096949 w 6128435"/>
              <a:gd name="connsiteY136-13220" fmla="*/ 5648179 h 6858000"/>
              <a:gd name="connsiteX137-13221" fmla="*/ 6125703 w 6128435"/>
              <a:gd name="connsiteY137-13222" fmla="*/ 5692894 h 6858000"/>
              <a:gd name="connsiteX138-13223" fmla="*/ 6126670 w 6128435"/>
              <a:gd name="connsiteY138-13224" fmla="*/ 5697882 h 6858000"/>
              <a:gd name="connsiteX139-13225" fmla="*/ 6124061 w 6128435"/>
              <a:gd name="connsiteY139-13226" fmla="*/ 5710294 h 6858000"/>
              <a:gd name="connsiteX140-13227" fmla="*/ 6122213 w 6128435"/>
              <a:gd name="connsiteY140-13228" fmla="*/ 5714762 h 6858000"/>
              <a:gd name="connsiteX141-13229" fmla="*/ 6121353 w 6128435"/>
              <a:gd name="connsiteY141-13230" fmla="*/ 5721725 h 6858000"/>
              <a:gd name="connsiteX142-13231" fmla="*/ 6121607 w 6128435"/>
              <a:gd name="connsiteY142-13232" fmla="*/ 5721959 h 6858000"/>
              <a:gd name="connsiteX143-13233" fmla="*/ 6120262 w 6128435"/>
              <a:gd name="connsiteY143-13234" fmla="*/ 5728358 h 6858000"/>
              <a:gd name="connsiteX144-13235" fmla="*/ 6110194 w 6128435"/>
              <a:gd name="connsiteY144-13236" fmla="*/ 5758853 h 6858000"/>
              <a:gd name="connsiteX145-13237" fmla="*/ 6127519 w 6128435"/>
              <a:gd name="connsiteY145-13238" fmla="*/ 5865775 h 6858000"/>
              <a:gd name="connsiteX146-13239" fmla="*/ 6128435 w 6128435"/>
              <a:gd name="connsiteY146-13240" fmla="*/ 5870164 h 6858000"/>
              <a:gd name="connsiteX147-13241" fmla="*/ 6119217 w 6128435"/>
              <a:gd name="connsiteY147-13242" fmla="*/ 5888542 h 6858000"/>
              <a:gd name="connsiteX148-13243" fmla="*/ 6115966 w 6128435"/>
              <a:gd name="connsiteY148-13244" fmla="*/ 5898387 h 6858000"/>
              <a:gd name="connsiteX149-13245" fmla="*/ 6111924 w 6128435"/>
              <a:gd name="connsiteY149-13246" fmla="*/ 5900444 h 6858000"/>
              <a:gd name="connsiteX150-13247" fmla="*/ 6108716 w 6128435"/>
              <a:gd name="connsiteY150-13248" fmla="*/ 5915345 h 6858000"/>
              <a:gd name="connsiteX151-13249" fmla="*/ 6109524 w 6128435"/>
              <a:gd name="connsiteY151-13250" fmla="*/ 5917328 h 6858000"/>
              <a:gd name="connsiteX152-13251" fmla="*/ 6102493 w 6128435"/>
              <a:gd name="connsiteY152-13252" fmla="*/ 5928602 h 6858000"/>
              <a:gd name="connsiteX153-13253" fmla="*/ 6056863 w 6128435"/>
              <a:gd name="connsiteY153-13254" fmla="*/ 6000643 h 6858000"/>
              <a:gd name="connsiteX154-13255" fmla="*/ 6045436 w 6128435"/>
              <a:gd name="connsiteY154-13256" fmla="*/ 6124480 h 6858000"/>
              <a:gd name="connsiteX155-13257" fmla="*/ 6030489 w 6128435"/>
              <a:gd name="connsiteY155-13258" fmla="*/ 6317666 h 6858000"/>
              <a:gd name="connsiteX156-13259" fmla="*/ 6007492 w 6128435"/>
              <a:gd name="connsiteY156-13260" fmla="*/ 6440818 h 6858000"/>
              <a:gd name="connsiteX157-13261" fmla="*/ 6009467 w 6128435"/>
              <a:gd name="connsiteY157-13262" fmla="*/ 6487076 h 6858000"/>
              <a:gd name="connsiteX158-13263" fmla="*/ 5995064 w 6128435"/>
              <a:gd name="connsiteY158-13264" fmla="*/ 6540791 h 6858000"/>
              <a:gd name="connsiteX159-13265" fmla="*/ 5996309 w 6128435"/>
              <a:gd name="connsiteY159-13266" fmla="*/ 6543961 h 6858000"/>
              <a:gd name="connsiteX160-13267" fmla="*/ 5996048 w 6128435"/>
              <a:gd name="connsiteY160-13268" fmla="*/ 6555444 h 6858000"/>
              <a:gd name="connsiteX161-13269" fmla="*/ 6002524 w 6128435"/>
              <a:gd name="connsiteY161-13270" fmla="*/ 6560188 h 6858000"/>
              <a:gd name="connsiteX162-13271" fmla="*/ 6006823 w 6128435"/>
              <a:gd name="connsiteY162-13272" fmla="*/ 6578546 h 6858000"/>
              <a:gd name="connsiteX163-13273" fmla="*/ 6004510 w 6128435"/>
              <a:gd name="connsiteY163-13274" fmla="*/ 6599256 h 6858000"/>
              <a:gd name="connsiteX164-13275" fmla="*/ 5986207 w 6128435"/>
              <a:gd name="connsiteY164-13276" fmla="*/ 6695855 h 6858000"/>
              <a:gd name="connsiteX165-13277" fmla="*/ 5979428 w 6128435"/>
              <a:gd name="connsiteY165-13278" fmla="*/ 6754678 h 6858000"/>
              <a:gd name="connsiteX166-13279" fmla="*/ 5983398 w 6128435"/>
              <a:gd name="connsiteY166-13280" fmla="*/ 6778641 h 6858000"/>
              <a:gd name="connsiteX167-13281" fmla="*/ 5984543 w 6128435"/>
              <a:gd name="connsiteY167-13282" fmla="*/ 6811016 h 6858000"/>
              <a:gd name="connsiteX168-13283" fmla="*/ 5981802 w 6128435"/>
              <a:gd name="connsiteY168-13284" fmla="*/ 6838578 h 6858000"/>
              <a:gd name="connsiteX169-13285" fmla="*/ 5979671 w 6128435"/>
              <a:gd name="connsiteY169-13286" fmla="*/ 6858000 h 6858000"/>
              <a:gd name="connsiteX170-13287" fmla="*/ 0 w 6128435"/>
              <a:gd name="connsiteY170-13288" fmla="*/ 6858000 h 6858000"/>
              <a:gd name="connsiteX171-13289" fmla="*/ 0 w 6128435"/>
              <a:gd name="connsiteY171-13290" fmla="*/ 0 h 6858000"/>
              <a:gd name="connsiteX0-13291" fmla="*/ 0 w 6128435"/>
              <a:gd name="connsiteY0-13292" fmla="*/ 0 h 6858000"/>
              <a:gd name="connsiteX1-13293" fmla="*/ 4965888 w 6128435"/>
              <a:gd name="connsiteY1-13294" fmla="*/ 0 h 6858000"/>
              <a:gd name="connsiteX2-13295" fmla="*/ 4967767 w 6128435"/>
              <a:gd name="connsiteY2-13296" fmla="*/ 7930 h 6858000"/>
              <a:gd name="connsiteX3-13297" fmla="*/ 4979444 w 6128435"/>
              <a:gd name="connsiteY3-13298" fmla="*/ 43921 h 6858000"/>
              <a:gd name="connsiteX4-13299" fmla="*/ 5021173 w 6128435"/>
              <a:gd name="connsiteY4-13300" fmla="*/ 123738 h 6858000"/>
              <a:gd name="connsiteX5-13301" fmla="*/ 5075458 w 6128435"/>
              <a:gd name="connsiteY5-13302" fmla="*/ 264355 h 6858000"/>
              <a:gd name="connsiteX6-13303" fmla="*/ 5081175 w 6128435"/>
              <a:gd name="connsiteY6-13304" fmla="*/ 277448 h 6858000"/>
              <a:gd name="connsiteX7-13305" fmla="*/ 5097011 w 6128435"/>
              <a:gd name="connsiteY7-13306" fmla="*/ 355616 h 6858000"/>
              <a:gd name="connsiteX8-13307" fmla="*/ 5130982 w 6128435"/>
              <a:gd name="connsiteY8-13308" fmla="*/ 412030 h 6858000"/>
              <a:gd name="connsiteX9-13309" fmla="*/ 5153000 w 6128435"/>
              <a:gd name="connsiteY9-13310" fmla="*/ 507134 h 6858000"/>
              <a:gd name="connsiteX10-13311" fmla="*/ 5171282 w 6128435"/>
              <a:gd name="connsiteY10-13312" fmla="*/ 602071 h 6858000"/>
              <a:gd name="connsiteX11-13313" fmla="*/ 5176196 w 6128435"/>
              <a:gd name="connsiteY11-13314" fmla="*/ 636822 h 6858000"/>
              <a:gd name="connsiteX12-13315" fmla="*/ 5201957 w 6128435"/>
              <a:gd name="connsiteY12-13316" fmla="*/ 736835 h 6858000"/>
              <a:gd name="connsiteX13-13317" fmla="*/ 5185452 w 6128435"/>
              <a:gd name="connsiteY13-13318" fmla="*/ 745392 h 6858000"/>
              <a:gd name="connsiteX14-13319" fmla="*/ 5189051 w 6128435"/>
              <a:gd name="connsiteY14-13320" fmla="*/ 782518 h 6858000"/>
              <a:gd name="connsiteX15-13321" fmla="*/ 5210428 w 6128435"/>
              <a:gd name="connsiteY15-13322" fmla="*/ 815772 h 6858000"/>
              <a:gd name="connsiteX16-13323" fmla="*/ 5221088 w 6128435"/>
              <a:gd name="connsiteY16-13324" fmla="*/ 860193 h 6858000"/>
              <a:gd name="connsiteX17-13325" fmla="*/ 5227653 w 6128435"/>
              <a:gd name="connsiteY17-13326" fmla="*/ 886709 h 6858000"/>
              <a:gd name="connsiteX18-13327" fmla="*/ 5230806 w 6128435"/>
              <a:gd name="connsiteY18-13328" fmla="*/ 961354 h 6858000"/>
              <a:gd name="connsiteX19-13329" fmla="*/ 5201018 w 6128435"/>
              <a:gd name="connsiteY19-13330" fmla="*/ 1095027 h 6858000"/>
              <a:gd name="connsiteX20-13331" fmla="*/ 5202153 w 6128435"/>
              <a:gd name="connsiteY20-13332" fmla="*/ 1133224 h 6858000"/>
              <a:gd name="connsiteX21-13333" fmla="*/ 5207370 w 6128435"/>
              <a:gd name="connsiteY21-13334" fmla="*/ 1138097 h 6858000"/>
              <a:gd name="connsiteX22-13335" fmla="*/ 5189234 w 6128435"/>
              <a:gd name="connsiteY22-13336" fmla="*/ 1193495 h 6858000"/>
              <a:gd name="connsiteX23-13337" fmla="*/ 5202769 w 6128435"/>
              <a:gd name="connsiteY23-13338" fmla="*/ 1269450 h 6858000"/>
              <a:gd name="connsiteX24-13339" fmla="*/ 5225968 w 6128435"/>
              <a:gd name="connsiteY24-13340" fmla="*/ 1357994 h 6858000"/>
              <a:gd name="connsiteX25-13341" fmla="*/ 5233819 w 6128435"/>
              <a:gd name="connsiteY25-13342" fmla="*/ 1380922 h 6858000"/>
              <a:gd name="connsiteX26-13343" fmla="*/ 5237226 w 6128435"/>
              <a:gd name="connsiteY26-13344" fmla="*/ 1441327 h 6858000"/>
              <a:gd name="connsiteX27-13345" fmla="*/ 5244434 w 6128435"/>
              <a:gd name="connsiteY27-13346" fmla="*/ 1580810 h 6858000"/>
              <a:gd name="connsiteX28-13347" fmla="*/ 5251453 w 6128435"/>
              <a:gd name="connsiteY28-13348" fmla="*/ 1583934 h 6858000"/>
              <a:gd name="connsiteX29-13349" fmla="*/ 5253136 w 6128435"/>
              <a:gd name="connsiteY29-13350" fmla="*/ 1595457 h 6858000"/>
              <a:gd name="connsiteX30-13351" fmla="*/ 5254863 w 6128435"/>
              <a:gd name="connsiteY30-13352" fmla="*/ 1598311 h 6858000"/>
              <a:gd name="connsiteX31-13353" fmla="*/ 5263491 w 6128435"/>
              <a:gd name="connsiteY31-13354" fmla="*/ 1642938 h 6858000"/>
              <a:gd name="connsiteX32-13355" fmla="*/ 5261314 w 6128435"/>
              <a:gd name="connsiteY32-13356" fmla="*/ 1689177 h 6858000"/>
              <a:gd name="connsiteX33-13357" fmla="*/ 5259788 w 6128435"/>
              <a:gd name="connsiteY33-13358" fmla="*/ 1768516 h 6858000"/>
              <a:gd name="connsiteX34-13359" fmla="*/ 5255696 w 6128435"/>
              <a:gd name="connsiteY34-13360" fmla="*/ 1953770 h 6858000"/>
              <a:gd name="connsiteX35-13361" fmla="*/ 5252592 w 6128435"/>
              <a:gd name="connsiteY35-13362" fmla="*/ 2092210 h 6858000"/>
              <a:gd name="connsiteX36-13363" fmla="*/ 5264303 w 6128435"/>
              <a:gd name="connsiteY36-13364" fmla="*/ 2225157 h 6858000"/>
              <a:gd name="connsiteX37-13365" fmla="*/ 5254949 w 6128435"/>
              <a:gd name="connsiteY37-13366" fmla="*/ 2236160 h 6858000"/>
              <a:gd name="connsiteX38-13367" fmla="*/ 5250104 w 6128435"/>
              <a:gd name="connsiteY38-13368" fmla="*/ 2249166 h 6858000"/>
              <a:gd name="connsiteX39-13369" fmla="*/ 5251214 w 6128435"/>
              <a:gd name="connsiteY39-13370" fmla="*/ 2250944 h 6858000"/>
              <a:gd name="connsiteX40-13371" fmla="*/ 5250644 w 6128435"/>
              <a:gd name="connsiteY40-13372" fmla="*/ 2266619 h 6858000"/>
              <a:gd name="connsiteX41-13373" fmla="*/ 5247111 w 6128435"/>
              <a:gd name="connsiteY41-13374" fmla="*/ 2269679 h 6858000"/>
              <a:gd name="connsiteX42-13375" fmla="*/ 5279312 w 6128435"/>
              <a:gd name="connsiteY42-13376" fmla="*/ 2302757 h 6858000"/>
              <a:gd name="connsiteX43-13377" fmla="*/ 5293877 w 6128435"/>
              <a:gd name="connsiteY43-13378" fmla="*/ 2368649 h 6858000"/>
              <a:gd name="connsiteX44-13379" fmla="*/ 5311338 w 6128435"/>
              <a:gd name="connsiteY44-13380" fmla="*/ 2404034 h 6858000"/>
              <a:gd name="connsiteX45-13381" fmla="*/ 5338366 w 6128435"/>
              <a:gd name="connsiteY45-13382" fmla="*/ 2465052 h 6858000"/>
              <a:gd name="connsiteX46-13383" fmla="*/ 5371263 w 6128435"/>
              <a:gd name="connsiteY46-13384" fmla="*/ 2586413 h 6858000"/>
              <a:gd name="connsiteX47-13385" fmla="*/ 5407503 w 6128435"/>
              <a:gd name="connsiteY47-13386" fmla="*/ 2786290 h 6858000"/>
              <a:gd name="connsiteX48-13387" fmla="*/ 5407356 w 6128435"/>
              <a:gd name="connsiteY48-13388" fmla="*/ 2787545 h 6858000"/>
              <a:gd name="connsiteX49-13389" fmla="*/ 5411130 w 6128435"/>
              <a:gd name="connsiteY49-13390" fmla="*/ 2788640 h 6858000"/>
              <a:gd name="connsiteX50-13391" fmla="*/ 5416439 w 6128435"/>
              <a:gd name="connsiteY50-13392" fmla="*/ 2805666 h 6858000"/>
              <a:gd name="connsiteX51-13393" fmla="*/ 5416589 w 6128435"/>
              <a:gd name="connsiteY51-13394" fmla="*/ 2810822 h 6858000"/>
              <a:gd name="connsiteX52-13395" fmla="*/ 5418542 w 6128435"/>
              <a:gd name="connsiteY52-13396" fmla="*/ 2817745 h 6858000"/>
              <a:gd name="connsiteX53-13397" fmla="*/ 5418847 w 6128435"/>
              <a:gd name="connsiteY53-13398" fmla="*/ 2817825 h 6858000"/>
              <a:gd name="connsiteX54-13399" fmla="*/ 5423364 w 6128435"/>
              <a:gd name="connsiteY54-13400" fmla="*/ 2858292 h 6858000"/>
              <a:gd name="connsiteX55-13401" fmla="*/ 5479298 w 6128435"/>
              <a:gd name="connsiteY55-13402" fmla="*/ 2947791 h 6858000"/>
              <a:gd name="connsiteX56-13403" fmla="*/ 5481770 w 6128435"/>
              <a:gd name="connsiteY56-13404" fmla="*/ 2951352 h 6858000"/>
              <a:gd name="connsiteX57-13405" fmla="*/ 5482045 w 6128435"/>
              <a:gd name="connsiteY57-13406" fmla="*/ 2984371 h 6858000"/>
              <a:gd name="connsiteX58-13407" fmla="*/ 5479405 w 6128435"/>
              <a:gd name="connsiteY58-13408" fmla="*/ 2988507 h 6858000"/>
              <a:gd name="connsiteX59-13409" fmla="*/ 5482415 w 6128435"/>
              <a:gd name="connsiteY59-13410" fmla="*/ 3004079 h 6858000"/>
              <a:gd name="connsiteX60-13411" fmla="*/ 5483865 w 6128435"/>
              <a:gd name="connsiteY60-13412" fmla="*/ 3005467 h 6858000"/>
              <a:gd name="connsiteX61-13413" fmla="*/ 5482236 w 6128435"/>
              <a:gd name="connsiteY61-13414" fmla="*/ 3019791 h 6858000"/>
              <a:gd name="connsiteX62-13415" fmla="*/ 5481505 w 6128435"/>
              <a:gd name="connsiteY62-13416" fmla="*/ 3095286 h 6858000"/>
              <a:gd name="connsiteX63-13417" fmla="*/ 5477595 w 6128435"/>
              <a:gd name="connsiteY63-13418" fmla="*/ 3250534 h 6858000"/>
              <a:gd name="connsiteX64-13419" fmla="*/ 5532836 w 6128435"/>
              <a:gd name="connsiteY64-13420" fmla="*/ 3353840 h 6858000"/>
              <a:gd name="connsiteX65-13421" fmla="*/ 5561229 w 6128435"/>
              <a:gd name="connsiteY65-13422" fmla="*/ 3395784 h 6858000"/>
              <a:gd name="connsiteX66-13423" fmla="*/ 5589758 w 6128435"/>
              <a:gd name="connsiteY66-13424" fmla="*/ 3506453 h 6858000"/>
              <a:gd name="connsiteX67-13425" fmla="*/ 5596144 w 6128435"/>
              <a:gd name="connsiteY67-13426" fmla="*/ 3534624 h 6858000"/>
              <a:gd name="connsiteX68-13427" fmla="*/ 5597750 w 6128435"/>
              <a:gd name="connsiteY68-13428" fmla="*/ 3534129 h 6858000"/>
              <a:gd name="connsiteX69-13429" fmla="*/ 5599700 w 6128435"/>
              <a:gd name="connsiteY69-13430" fmla="*/ 3547221 h 6858000"/>
              <a:gd name="connsiteX70-13431" fmla="*/ 5615031 w 6128435"/>
              <a:gd name="connsiteY70-13432" fmla="*/ 3557482 h 6858000"/>
              <a:gd name="connsiteX71-13433" fmla="*/ 5618377 w 6128435"/>
              <a:gd name="connsiteY71-13434" fmla="*/ 3588431 h 6858000"/>
              <a:gd name="connsiteX72-13435" fmla="*/ 5612155 w 6128435"/>
              <a:gd name="connsiteY72-13436" fmla="*/ 3589869 h 6858000"/>
              <a:gd name="connsiteX73-13437" fmla="*/ 5620843 w 6128435"/>
              <a:gd name="connsiteY73-13438" fmla="*/ 3606745 h 6858000"/>
              <a:gd name="connsiteX74-13439" fmla="*/ 5655472 w 6128435"/>
              <a:gd name="connsiteY74-13440" fmla="*/ 3678877 h 6858000"/>
              <a:gd name="connsiteX75-13441" fmla="*/ 5680448 w 6128435"/>
              <a:gd name="connsiteY75-13442" fmla="*/ 3717760 h 6858000"/>
              <a:gd name="connsiteX76-13443" fmla="*/ 5683015 w 6128435"/>
              <a:gd name="connsiteY76-13444" fmla="*/ 3762025 h 6858000"/>
              <a:gd name="connsiteX77-13445" fmla="*/ 5696643 w 6128435"/>
              <a:gd name="connsiteY77-13446" fmla="*/ 3773888 h 6858000"/>
              <a:gd name="connsiteX78-13447" fmla="*/ 5699203 w 6128435"/>
              <a:gd name="connsiteY78-13448" fmla="*/ 3775823 h 6858000"/>
              <a:gd name="connsiteX79-13449" fmla="*/ 5704824 w 6128435"/>
              <a:gd name="connsiteY79-13450" fmla="*/ 3785966 h 6858000"/>
              <a:gd name="connsiteX80-13451" fmla="*/ 5712204 w 6128435"/>
              <a:gd name="connsiteY80-13452" fmla="*/ 3785830 h 6858000"/>
              <a:gd name="connsiteX81-13453" fmla="*/ 5724816 w 6128435"/>
              <a:gd name="connsiteY81-13454" fmla="*/ 3798949 h 6858000"/>
              <a:gd name="connsiteX82-13455" fmla="*/ 5733539 w 6128435"/>
              <a:gd name="connsiteY82-13456" fmla="*/ 3818457 h 6858000"/>
              <a:gd name="connsiteX83-13457" fmla="*/ 5768491 w 6128435"/>
              <a:gd name="connsiteY83-13458" fmla="*/ 3914399 h 6858000"/>
              <a:gd name="connsiteX84-13459" fmla="*/ 5793123 w 6128435"/>
              <a:gd name="connsiteY84-13460" fmla="*/ 3969952 h 6858000"/>
              <a:gd name="connsiteX85-13461" fmla="*/ 5808321 w 6128435"/>
              <a:gd name="connsiteY85-13462" fmla="*/ 3988153 h 6858000"/>
              <a:gd name="connsiteX86-13463" fmla="*/ 5825621 w 6128435"/>
              <a:gd name="connsiteY86-13464" fmla="*/ 4015525 h 6858000"/>
              <a:gd name="connsiteX87-13465" fmla="*/ 5860672 w 6128435"/>
              <a:gd name="connsiteY87-13466" fmla="*/ 4061579 h 6858000"/>
              <a:gd name="connsiteX88-13467" fmla="*/ 5872173 w 6128435"/>
              <a:gd name="connsiteY88-13468" fmla="*/ 4088497 h 6858000"/>
              <a:gd name="connsiteX89-13469" fmla="*/ 5883705 w 6128435"/>
              <a:gd name="connsiteY89-13470" fmla="*/ 4101899 h 6858000"/>
              <a:gd name="connsiteX90-13471" fmla="*/ 5885314 w 6128435"/>
              <a:gd name="connsiteY90-13472" fmla="*/ 4108387 h 6858000"/>
              <a:gd name="connsiteX91-13473" fmla="*/ 5894095 w 6128435"/>
              <a:gd name="connsiteY91-13474" fmla="*/ 4128857 h 6858000"/>
              <a:gd name="connsiteX92-13475" fmla="*/ 5898339 w 6128435"/>
              <a:gd name="connsiteY92-13476" fmla="*/ 4140800 h 6858000"/>
              <a:gd name="connsiteX93-13477" fmla="*/ 5899734 w 6128435"/>
              <a:gd name="connsiteY93-13478" fmla="*/ 4145632 h 6858000"/>
              <a:gd name="connsiteX94-13479" fmla="*/ 5897098 w 6128435"/>
              <a:gd name="connsiteY94-13480" fmla="*/ 4157819 h 6858000"/>
              <a:gd name="connsiteX95-13481" fmla="*/ 5903513 w 6128435"/>
              <a:gd name="connsiteY95-13482" fmla="*/ 4187661 h 6858000"/>
              <a:gd name="connsiteX96-13483" fmla="*/ 5917114 w 6128435"/>
              <a:gd name="connsiteY96-13484" fmla="*/ 4213096 h 6858000"/>
              <a:gd name="connsiteX97-13485" fmla="*/ 5921153 w 6128435"/>
              <a:gd name="connsiteY97-13486" fmla="*/ 4236222 h 6858000"/>
              <a:gd name="connsiteX98-13487" fmla="*/ 5924233 w 6128435"/>
              <a:gd name="connsiteY98-13488" fmla="*/ 4242060 h 6858000"/>
              <a:gd name="connsiteX99-13489" fmla="*/ 5928910 w 6128435"/>
              <a:gd name="connsiteY99-13490" fmla="*/ 4300973 h 6858000"/>
              <a:gd name="connsiteX100-13491" fmla="*/ 5939320 w 6128435"/>
              <a:gd name="connsiteY100-13492" fmla="*/ 4340435 h 6858000"/>
              <a:gd name="connsiteX101-13493" fmla="*/ 5946705 w 6128435"/>
              <a:gd name="connsiteY101-13494" fmla="*/ 4428051 h 6858000"/>
              <a:gd name="connsiteX102-13495" fmla="*/ 5949261 w 6128435"/>
              <a:gd name="connsiteY102-13496" fmla="*/ 4449185 h 6858000"/>
              <a:gd name="connsiteX103-13497" fmla="*/ 5957504 w 6128435"/>
              <a:gd name="connsiteY103-13498" fmla="*/ 4465911 h 6858000"/>
              <a:gd name="connsiteX104-13499" fmla="*/ 5964689 w 6128435"/>
              <a:gd name="connsiteY104-13500" fmla="*/ 4468532 h 6858000"/>
              <a:gd name="connsiteX105-13501" fmla="*/ 5967062 w 6128435"/>
              <a:gd name="connsiteY105-13502" fmla="*/ 4479923 h 6858000"/>
              <a:gd name="connsiteX106-13503" fmla="*/ 5968960 w 6128435"/>
              <a:gd name="connsiteY106-13504" fmla="*/ 4482655 h 6858000"/>
              <a:gd name="connsiteX107-13505" fmla="*/ 5978567 w 6128435"/>
              <a:gd name="connsiteY107-13506" fmla="*/ 4498605 h 6858000"/>
              <a:gd name="connsiteX108-13507" fmla="*/ 5980106 w 6128435"/>
              <a:gd name="connsiteY108-13508" fmla="*/ 4585087 h 6858000"/>
              <a:gd name="connsiteX109-13509" fmla="*/ 5998138 w 6128435"/>
              <a:gd name="connsiteY109-13510" fmla="*/ 4697518 h 6858000"/>
              <a:gd name="connsiteX110-13511" fmla="*/ 6013516 w 6128435"/>
              <a:gd name="connsiteY110-13512" fmla="*/ 4786619 h 6858000"/>
              <a:gd name="connsiteX111-13513" fmla="*/ 6025404 w 6128435"/>
              <a:gd name="connsiteY111-13514" fmla="*/ 4858148 h 6858000"/>
              <a:gd name="connsiteX112-13515" fmla="*/ 6007749 w 6128435"/>
              <a:gd name="connsiteY112-13516" fmla="*/ 4964715 h 6858000"/>
              <a:gd name="connsiteX113-13517" fmla="*/ 6005269 w 6128435"/>
              <a:gd name="connsiteY113-13518" fmla="*/ 5150567 h 6858000"/>
              <a:gd name="connsiteX114-13519" fmla="*/ 6001127 w 6128435"/>
              <a:gd name="connsiteY114-13520" fmla="*/ 5164609 h 6858000"/>
              <a:gd name="connsiteX115-13521" fmla="*/ 5996647 w 6128435"/>
              <a:gd name="connsiteY115-13522" fmla="*/ 5185640 h 6858000"/>
              <a:gd name="connsiteX116-13523" fmla="*/ 5998514 w 6128435"/>
              <a:gd name="connsiteY116-13524" fmla="*/ 5189673 h 6858000"/>
              <a:gd name="connsiteX117-13525" fmla="*/ 5995970 w 6128435"/>
              <a:gd name="connsiteY117-13526" fmla="*/ 5221547 h 6858000"/>
              <a:gd name="connsiteX118-13527" fmla="*/ 5997218 w 6128435"/>
              <a:gd name="connsiteY118-13528" fmla="*/ 5222031 h 6858000"/>
              <a:gd name="connsiteX119-13529" fmla="*/ 6002116 w 6128435"/>
              <a:gd name="connsiteY119-13530" fmla="*/ 5231223 h 6858000"/>
              <a:gd name="connsiteX120-13531" fmla="*/ 6008541 w 6128435"/>
              <a:gd name="connsiteY120-13532" fmla="*/ 5248680 h 6858000"/>
              <a:gd name="connsiteX121-13533" fmla="*/ 6039260 w 6128435"/>
              <a:gd name="connsiteY121-13534" fmla="*/ 5289518 h 6858000"/>
              <a:gd name="connsiteX122-13535" fmla="*/ 6036748 w 6128435"/>
              <a:gd name="connsiteY122-13536" fmla="*/ 5322752 h 6858000"/>
              <a:gd name="connsiteX123-13537" fmla="*/ 6036943 w 6128435"/>
              <a:gd name="connsiteY123-13538" fmla="*/ 5329480 h 6858000"/>
              <a:gd name="connsiteX124-13539" fmla="*/ 6037236 w 6128435"/>
              <a:gd name="connsiteY124-13540" fmla="*/ 5329634 h 6858000"/>
              <a:gd name="connsiteX125-13541" fmla="*/ 6038019 w 6128435"/>
              <a:gd name="connsiteY125-13542" fmla="*/ 5336764 h 6858000"/>
              <a:gd name="connsiteX126-13543" fmla="*/ 6037298 w 6128435"/>
              <a:gd name="connsiteY126-13544" fmla="*/ 5341753 h 6858000"/>
              <a:gd name="connsiteX127-13545" fmla="*/ 6037677 w 6128435"/>
              <a:gd name="connsiteY127-13546" fmla="*/ 5354807 h 6858000"/>
              <a:gd name="connsiteX128-13547" fmla="*/ 6039728 w 6128435"/>
              <a:gd name="connsiteY128-13548" fmla="*/ 5359416 h 6858000"/>
              <a:gd name="connsiteX129-13549" fmla="*/ 6043311 w 6128435"/>
              <a:gd name="connsiteY129-13550" fmla="*/ 5361407 h 6858000"/>
              <a:gd name="connsiteX130-13551" fmla="*/ 6042954 w 6128435"/>
              <a:gd name="connsiteY130-13552" fmla="*/ 5362576 h 6858000"/>
              <a:gd name="connsiteX131-13553" fmla="*/ 6053435 w 6128435"/>
              <a:gd name="connsiteY131-13554" fmla="*/ 5387547 h 6858000"/>
              <a:gd name="connsiteX132-13555" fmla="*/ 6065933 w 6128435"/>
              <a:gd name="connsiteY132-13556" fmla="*/ 5443002 h 6858000"/>
              <a:gd name="connsiteX133-13557" fmla="*/ 6068640 w 6128435"/>
              <a:gd name="connsiteY133-13558" fmla="*/ 5474503 h 6858000"/>
              <a:gd name="connsiteX134-13559" fmla="*/ 6080922 w 6128435"/>
              <a:gd name="connsiteY134-13560" fmla="*/ 5561070 h 6858000"/>
              <a:gd name="connsiteX135-13561" fmla="*/ 6096949 w 6128435"/>
              <a:gd name="connsiteY135-13562" fmla="*/ 5648179 h 6858000"/>
              <a:gd name="connsiteX136-13563" fmla="*/ 6125703 w 6128435"/>
              <a:gd name="connsiteY136-13564" fmla="*/ 5692894 h 6858000"/>
              <a:gd name="connsiteX137-13565" fmla="*/ 6126670 w 6128435"/>
              <a:gd name="connsiteY137-13566" fmla="*/ 5697882 h 6858000"/>
              <a:gd name="connsiteX138-13567" fmla="*/ 6124061 w 6128435"/>
              <a:gd name="connsiteY138-13568" fmla="*/ 5710294 h 6858000"/>
              <a:gd name="connsiteX139-13569" fmla="*/ 6122213 w 6128435"/>
              <a:gd name="connsiteY139-13570" fmla="*/ 5714762 h 6858000"/>
              <a:gd name="connsiteX140-13571" fmla="*/ 6121353 w 6128435"/>
              <a:gd name="connsiteY140-13572" fmla="*/ 5721725 h 6858000"/>
              <a:gd name="connsiteX141-13573" fmla="*/ 6121607 w 6128435"/>
              <a:gd name="connsiteY141-13574" fmla="*/ 5721959 h 6858000"/>
              <a:gd name="connsiteX142-13575" fmla="*/ 6120262 w 6128435"/>
              <a:gd name="connsiteY142-13576" fmla="*/ 5728358 h 6858000"/>
              <a:gd name="connsiteX143-13577" fmla="*/ 6110194 w 6128435"/>
              <a:gd name="connsiteY143-13578" fmla="*/ 5758853 h 6858000"/>
              <a:gd name="connsiteX144-13579" fmla="*/ 6127519 w 6128435"/>
              <a:gd name="connsiteY144-13580" fmla="*/ 5865775 h 6858000"/>
              <a:gd name="connsiteX145-13581" fmla="*/ 6128435 w 6128435"/>
              <a:gd name="connsiteY145-13582" fmla="*/ 5870164 h 6858000"/>
              <a:gd name="connsiteX146-13583" fmla="*/ 6119217 w 6128435"/>
              <a:gd name="connsiteY146-13584" fmla="*/ 5888542 h 6858000"/>
              <a:gd name="connsiteX147-13585" fmla="*/ 6115966 w 6128435"/>
              <a:gd name="connsiteY147-13586" fmla="*/ 5898387 h 6858000"/>
              <a:gd name="connsiteX148-13587" fmla="*/ 6111924 w 6128435"/>
              <a:gd name="connsiteY148-13588" fmla="*/ 5900444 h 6858000"/>
              <a:gd name="connsiteX149-13589" fmla="*/ 6108716 w 6128435"/>
              <a:gd name="connsiteY149-13590" fmla="*/ 5915345 h 6858000"/>
              <a:gd name="connsiteX150-13591" fmla="*/ 6109524 w 6128435"/>
              <a:gd name="connsiteY150-13592" fmla="*/ 5917328 h 6858000"/>
              <a:gd name="connsiteX151-13593" fmla="*/ 6102493 w 6128435"/>
              <a:gd name="connsiteY151-13594" fmla="*/ 5928602 h 6858000"/>
              <a:gd name="connsiteX152-13595" fmla="*/ 6056863 w 6128435"/>
              <a:gd name="connsiteY152-13596" fmla="*/ 6000643 h 6858000"/>
              <a:gd name="connsiteX153-13597" fmla="*/ 6045436 w 6128435"/>
              <a:gd name="connsiteY153-13598" fmla="*/ 6124480 h 6858000"/>
              <a:gd name="connsiteX154-13599" fmla="*/ 6030489 w 6128435"/>
              <a:gd name="connsiteY154-13600" fmla="*/ 6317666 h 6858000"/>
              <a:gd name="connsiteX155-13601" fmla="*/ 6007492 w 6128435"/>
              <a:gd name="connsiteY155-13602" fmla="*/ 6440818 h 6858000"/>
              <a:gd name="connsiteX156-13603" fmla="*/ 6009467 w 6128435"/>
              <a:gd name="connsiteY156-13604" fmla="*/ 6487076 h 6858000"/>
              <a:gd name="connsiteX157-13605" fmla="*/ 5995064 w 6128435"/>
              <a:gd name="connsiteY157-13606" fmla="*/ 6540791 h 6858000"/>
              <a:gd name="connsiteX158-13607" fmla="*/ 5996309 w 6128435"/>
              <a:gd name="connsiteY158-13608" fmla="*/ 6543961 h 6858000"/>
              <a:gd name="connsiteX159-13609" fmla="*/ 5996048 w 6128435"/>
              <a:gd name="connsiteY159-13610" fmla="*/ 6555444 h 6858000"/>
              <a:gd name="connsiteX160-13611" fmla="*/ 6002524 w 6128435"/>
              <a:gd name="connsiteY160-13612" fmla="*/ 6560188 h 6858000"/>
              <a:gd name="connsiteX161-13613" fmla="*/ 6006823 w 6128435"/>
              <a:gd name="connsiteY161-13614" fmla="*/ 6578546 h 6858000"/>
              <a:gd name="connsiteX162-13615" fmla="*/ 6004510 w 6128435"/>
              <a:gd name="connsiteY162-13616" fmla="*/ 6599256 h 6858000"/>
              <a:gd name="connsiteX163-13617" fmla="*/ 5986207 w 6128435"/>
              <a:gd name="connsiteY163-13618" fmla="*/ 6695855 h 6858000"/>
              <a:gd name="connsiteX164-13619" fmla="*/ 5979428 w 6128435"/>
              <a:gd name="connsiteY164-13620" fmla="*/ 6754678 h 6858000"/>
              <a:gd name="connsiteX165-13621" fmla="*/ 5983398 w 6128435"/>
              <a:gd name="connsiteY165-13622" fmla="*/ 6778641 h 6858000"/>
              <a:gd name="connsiteX166-13623" fmla="*/ 5984543 w 6128435"/>
              <a:gd name="connsiteY166-13624" fmla="*/ 6811016 h 6858000"/>
              <a:gd name="connsiteX167-13625" fmla="*/ 5981802 w 6128435"/>
              <a:gd name="connsiteY167-13626" fmla="*/ 6838578 h 6858000"/>
              <a:gd name="connsiteX168-13627" fmla="*/ 5979671 w 6128435"/>
              <a:gd name="connsiteY168-13628" fmla="*/ 6858000 h 6858000"/>
              <a:gd name="connsiteX169-13629" fmla="*/ 0 w 6128435"/>
              <a:gd name="connsiteY169-13630" fmla="*/ 6858000 h 6858000"/>
              <a:gd name="connsiteX170-13631" fmla="*/ 0 w 6128435"/>
              <a:gd name="connsiteY170-13632" fmla="*/ 0 h 6858000"/>
              <a:gd name="connsiteX0-13633" fmla="*/ 0 w 6128435"/>
              <a:gd name="connsiteY0-13634" fmla="*/ 0 h 6858000"/>
              <a:gd name="connsiteX1-13635" fmla="*/ 4965888 w 6128435"/>
              <a:gd name="connsiteY1-13636" fmla="*/ 0 h 6858000"/>
              <a:gd name="connsiteX2-13637" fmla="*/ 4967767 w 6128435"/>
              <a:gd name="connsiteY2-13638" fmla="*/ 7930 h 6858000"/>
              <a:gd name="connsiteX3-13639" fmla="*/ 4979444 w 6128435"/>
              <a:gd name="connsiteY3-13640" fmla="*/ 43921 h 6858000"/>
              <a:gd name="connsiteX4-13641" fmla="*/ 5021173 w 6128435"/>
              <a:gd name="connsiteY4-13642" fmla="*/ 123738 h 6858000"/>
              <a:gd name="connsiteX5-13643" fmla="*/ 5075458 w 6128435"/>
              <a:gd name="connsiteY5-13644" fmla="*/ 264355 h 6858000"/>
              <a:gd name="connsiteX6-13645" fmla="*/ 5081175 w 6128435"/>
              <a:gd name="connsiteY6-13646" fmla="*/ 277448 h 6858000"/>
              <a:gd name="connsiteX7-13647" fmla="*/ 5097011 w 6128435"/>
              <a:gd name="connsiteY7-13648" fmla="*/ 355616 h 6858000"/>
              <a:gd name="connsiteX8-13649" fmla="*/ 5130982 w 6128435"/>
              <a:gd name="connsiteY8-13650" fmla="*/ 412030 h 6858000"/>
              <a:gd name="connsiteX9-13651" fmla="*/ 5153000 w 6128435"/>
              <a:gd name="connsiteY9-13652" fmla="*/ 507134 h 6858000"/>
              <a:gd name="connsiteX10-13653" fmla="*/ 5171282 w 6128435"/>
              <a:gd name="connsiteY10-13654" fmla="*/ 602071 h 6858000"/>
              <a:gd name="connsiteX11-13655" fmla="*/ 5176196 w 6128435"/>
              <a:gd name="connsiteY11-13656" fmla="*/ 636822 h 6858000"/>
              <a:gd name="connsiteX12-13657" fmla="*/ 5201957 w 6128435"/>
              <a:gd name="connsiteY12-13658" fmla="*/ 736835 h 6858000"/>
              <a:gd name="connsiteX13-13659" fmla="*/ 5185452 w 6128435"/>
              <a:gd name="connsiteY13-13660" fmla="*/ 745392 h 6858000"/>
              <a:gd name="connsiteX14-13661" fmla="*/ 5189051 w 6128435"/>
              <a:gd name="connsiteY14-13662" fmla="*/ 782518 h 6858000"/>
              <a:gd name="connsiteX15-13663" fmla="*/ 5210428 w 6128435"/>
              <a:gd name="connsiteY15-13664" fmla="*/ 815772 h 6858000"/>
              <a:gd name="connsiteX16-13665" fmla="*/ 5221088 w 6128435"/>
              <a:gd name="connsiteY16-13666" fmla="*/ 860193 h 6858000"/>
              <a:gd name="connsiteX17-13667" fmla="*/ 5227653 w 6128435"/>
              <a:gd name="connsiteY17-13668" fmla="*/ 886709 h 6858000"/>
              <a:gd name="connsiteX18-13669" fmla="*/ 5230806 w 6128435"/>
              <a:gd name="connsiteY18-13670" fmla="*/ 961354 h 6858000"/>
              <a:gd name="connsiteX19-13671" fmla="*/ 5201018 w 6128435"/>
              <a:gd name="connsiteY19-13672" fmla="*/ 1095027 h 6858000"/>
              <a:gd name="connsiteX20-13673" fmla="*/ 5202153 w 6128435"/>
              <a:gd name="connsiteY20-13674" fmla="*/ 1133224 h 6858000"/>
              <a:gd name="connsiteX21-13675" fmla="*/ 5207370 w 6128435"/>
              <a:gd name="connsiteY21-13676" fmla="*/ 1138097 h 6858000"/>
              <a:gd name="connsiteX22-13677" fmla="*/ 5189234 w 6128435"/>
              <a:gd name="connsiteY22-13678" fmla="*/ 1193495 h 6858000"/>
              <a:gd name="connsiteX23-13679" fmla="*/ 5202769 w 6128435"/>
              <a:gd name="connsiteY23-13680" fmla="*/ 1269450 h 6858000"/>
              <a:gd name="connsiteX24-13681" fmla="*/ 5225968 w 6128435"/>
              <a:gd name="connsiteY24-13682" fmla="*/ 1357994 h 6858000"/>
              <a:gd name="connsiteX25-13683" fmla="*/ 5233819 w 6128435"/>
              <a:gd name="connsiteY25-13684" fmla="*/ 1380922 h 6858000"/>
              <a:gd name="connsiteX26-13685" fmla="*/ 5237226 w 6128435"/>
              <a:gd name="connsiteY26-13686" fmla="*/ 1441327 h 6858000"/>
              <a:gd name="connsiteX27-13687" fmla="*/ 5244434 w 6128435"/>
              <a:gd name="connsiteY27-13688" fmla="*/ 1580810 h 6858000"/>
              <a:gd name="connsiteX28-13689" fmla="*/ 5251453 w 6128435"/>
              <a:gd name="connsiteY28-13690" fmla="*/ 1583934 h 6858000"/>
              <a:gd name="connsiteX29-13691" fmla="*/ 5253136 w 6128435"/>
              <a:gd name="connsiteY29-13692" fmla="*/ 1595457 h 6858000"/>
              <a:gd name="connsiteX30-13693" fmla="*/ 5254863 w 6128435"/>
              <a:gd name="connsiteY30-13694" fmla="*/ 1598311 h 6858000"/>
              <a:gd name="connsiteX31-13695" fmla="*/ 5263491 w 6128435"/>
              <a:gd name="connsiteY31-13696" fmla="*/ 1642938 h 6858000"/>
              <a:gd name="connsiteX32-13697" fmla="*/ 5261314 w 6128435"/>
              <a:gd name="connsiteY32-13698" fmla="*/ 1689177 h 6858000"/>
              <a:gd name="connsiteX33-13699" fmla="*/ 5259788 w 6128435"/>
              <a:gd name="connsiteY33-13700" fmla="*/ 1768516 h 6858000"/>
              <a:gd name="connsiteX34-13701" fmla="*/ 5255696 w 6128435"/>
              <a:gd name="connsiteY34-13702" fmla="*/ 1953770 h 6858000"/>
              <a:gd name="connsiteX35-13703" fmla="*/ 5252592 w 6128435"/>
              <a:gd name="connsiteY35-13704" fmla="*/ 2092210 h 6858000"/>
              <a:gd name="connsiteX36-13705" fmla="*/ 5264303 w 6128435"/>
              <a:gd name="connsiteY36-13706" fmla="*/ 2225157 h 6858000"/>
              <a:gd name="connsiteX37-13707" fmla="*/ 5254949 w 6128435"/>
              <a:gd name="connsiteY37-13708" fmla="*/ 2236160 h 6858000"/>
              <a:gd name="connsiteX38-13709" fmla="*/ 5250104 w 6128435"/>
              <a:gd name="connsiteY38-13710" fmla="*/ 2249166 h 6858000"/>
              <a:gd name="connsiteX39-13711" fmla="*/ 5251214 w 6128435"/>
              <a:gd name="connsiteY39-13712" fmla="*/ 2250944 h 6858000"/>
              <a:gd name="connsiteX40-13713" fmla="*/ 5250644 w 6128435"/>
              <a:gd name="connsiteY40-13714" fmla="*/ 2266619 h 6858000"/>
              <a:gd name="connsiteX41-13715" fmla="*/ 5247111 w 6128435"/>
              <a:gd name="connsiteY41-13716" fmla="*/ 2269679 h 6858000"/>
              <a:gd name="connsiteX42-13717" fmla="*/ 5279312 w 6128435"/>
              <a:gd name="connsiteY42-13718" fmla="*/ 2302757 h 6858000"/>
              <a:gd name="connsiteX43-13719" fmla="*/ 5293877 w 6128435"/>
              <a:gd name="connsiteY43-13720" fmla="*/ 2368649 h 6858000"/>
              <a:gd name="connsiteX44-13721" fmla="*/ 5311338 w 6128435"/>
              <a:gd name="connsiteY44-13722" fmla="*/ 2404034 h 6858000"/>
              <a:gd name="connsiteX45-13723" fmla="*/ 5338366 w 6128435"/>
              <a:gd name="connsiteY45-13724" fmla="*/ 2465052 h 6858000"/>
              <a:gd name="connsiteX46-13725" fmla="*/ 5371263 w 6128435"/>
              <a:gd name="connsiteY46-13726" fmla="*/ 2586413 h 6858000"/>
              <a:gd name="connsiteX47-13727" fmla="*/ 5407503 w 6128435"/>
              <a:gd name="connsiteY47-13728" fmla="*/ 2786290 h 6858000"/>
              <a:gd name="connsiteX48-13729" fmla="*/ 5407356 w 6128435"/>
              <a:gd name="connsiteY48-13730" fmla="*/ 2787545 h 6858000"/>
              <a:gd name="connsiteX49-13731" fmla="*/ 5411130 w 6128435"/>
              <a:gd name="connsiteY49-13732" fmla="*/ 2788640 h 6858000"/>
              <a:gd name="connsiteX50-13733" fmla="*/ 5416439 w 6128435"/>
              <a:gd name="connsiteY50-13734" fmla="*/ 2805666 h 6858000"/>
              <a:gd name="connsiteX51-13735" fmla="*/ 5416589 w 6128435"/>
              <a:gd name="connsiteY51-13736" fmla="*/ 2810822 h 6858000"/>
              <a:gd name="connsiteX52-13737" fmla="*/ 5418542 w 6128435"/>
              <a:gd name="connsiteY52-13738" fmla="*/ 2817745 h 6858000"/>
              <a:gd name="connsiteX53-13739" fmla="*/ 5418847 w 6128435"/>
              <a:gd name="connsiteY53-13740" fmla="*/ 2817825 h 6858000"/>
              <a:gd name="connsiteX54-13741" fmla="*/ 5423364 w 6128435"/>
              <a:gd name="connsiteY54-13742" fmla="*/ 2858292 h 6858000"/>
              <a:gd name="connsiteX55-13743" fmla="*/ 5479298 w 6128435"/>
              <a:gd name="connsiteY55-13744" fmla="*/ 2947791 h 6858000"/>
              <a:gd name="connsiteX56-13745" fmla="*/ 5481770 w 6128435"/>
              <a:gd name="connsiteY56-13746" fmla="*/ 2951352 h 6858000"/>
              <a:gd name="connsiteX57-13747" fmla="*/ 5482045 w 6128435"/>
              <a:gd name="connsiteY57-13748" fmla="*/ 2984371 h 6858000"/>
              <a:gd name="connsiteX58-13749" fmla="*/ 5482415 w 6128435"/>
              <a:gd name="connsiteY58-13750" fmla="*/ 3004079 h 6858000"/>
              <a:gd name="connsiteX59-13751" fmla="*/ 5483865 w 6128435"/>
              <a:gd name="connsiteY59-13752" fmla="*/ 3005467 h 6858000"/>
              <a:gd name="connsiteX60-13753" fmla="*/ 5482236 w 6128435"/>
              <a:gd name="connsiteY60-13754" fmla="*/ 3019791 h 6858000"/>
              <a:gd name="connsiteX61-13755" fmla="*/ 5481505 w 6128435"/>
              <a:gd name="connsiteY61-13756" fmla="*/ 3095286 h 6858000"/>
              <a:gd name="connsiteX62-13757" fmla="*/ 5477595 w 6128435"/>
              <a:gd name="connsiteY62-13758" fmla="*/ 3250534 h 6858000"/>
              <a:gd name="connsiteX63-13759" fmla="*/ 5532836 w 6128435"/>
              <a:gd name="connsiteY63-13760" fmla="*/ 3353840 h 6858000"/>
              <a:gd name="connsiteX64-13761" fmla="*/ 5561229 w 6128435"/>
              <a:gd name="connsiteY64-13762" fmla="*/ 3395784 h 6858000"/>
              <a:gd name="connsiteX65-13763" fmla="*/ 5589758 w 6128435"/>
              <a:gd name="connsiteY65-13764" fmla="*/ 3506453 h 6858000"/>
              <a:gd name="connsiteX66-13765" fmla="*/ 5596144 w 6128435"/>
              <a:gd name="connsiteY66-13766" fmla="*/ 3534624 h 6858000"/>
              <a:gd name="connsiteX67-13767" fmla="*/ 5597750 w 6128435"/>
              <a:gd name="connsiteY67-13768" fmla="*/ 3534129 h 6858000"/>
              <a:gd name="connsiteX68-13769" fmla="*/ 5599700 w 6128435"/>
              <a:gd name="connsiteY68-13770" fmla="*/ 3547221 h 6858000"/>
              <a:gd name="connsiteX69-13771" fmla="*/ 5615031 w 6128435"/>
              <a:gd name="connsiteY69-13772" fmla="*/ 3557482 h 6858000"/>
              <a:gd name="connsiteX70-13773" fmla="*/ 5618377 w 6128435"/>
              <a:gd name="connsiteY70-13774" fmla="*/ 3588431 h 6858000"/>
              <a:gd name="connsiteX71-13775" fmla="*/ 5612155 w 6128435"/>
              <a:gd name="connsiteY71-13776" fmla="*/ 3589869 h 6858000"/>
              <a:gd name="connsiteX72-13777" fmla="*/ 5620843 w 6128435"/>
              <a:gd name="connsiteY72-13778" fmla="*/ 3606745 h 6858000"/>
              <a:gd name="connsiteX73-13779" fmla="*/ 5655472 w 6128435"/>
              <a:gd name="connsiteY73-13780" fmla="*/ 3678877 h 6858000"/>
              <a:gd name="connsiteX74-13781" fmla="*/ 5680448 w 6128435"/>
              <a:gd name="connsiteY74-13782" fmla="*/ 3717760 h 6858000"/>
              <a:gd name="connsiteX75-13783" fmla="*/ 5683015 w 6128435"/>
              <a:gd name="connsiteY75-13784" fmla="*/ 3762025 h 6858000"/>
              <a:gd name="connsiteX76-13785" fmla="*/ 5696643 w 6128435"/>
              <a:gd name="connsiteY76-13786" fmla="*/ 3773888 h 6858000"/>
              <a:gd name="connsiteX77-13787" fmla="*/ 5699203 w 6128435"/>
              <a:gd name="connsiteY77-13788" fmla="*/ 3775823 h 6858000"/>
              <a:gd name="connsiteX78-13789" fmla="*/ 5704824 w 6128435"/>
              <a:gd name="connsiteY78-13790" fmla="*/ 3785966 h 6858000"/>
              <a:gd name="connsiteX79-13791" fmla="*/ 5712204 w 6128435"/>
              <a:gd name="connsiteY79-13792" fmla="*/ 3785830 h 6858000"/>
              <a:gd name="connsiteX80-13793" fmla="*/ 5724816 w 6128435"/>
              <a:gd name="connsiteY80-13794" fmla="*/ 3798949 h 6858000"/>
              <a:gd name="connsiteX81-13795" fmla="*/ 5733539 w 6128435"/>
              <a:gd name="connsiteY81-13796" fmla="*/ 3818457 h 6858000"/>
              <a:gd name="connsiteX82-13797" fmla="*/ 5768491 w 6128435"/>
              <a:gd name="connsiteY82-13798" fmla="*/ 3914399 h 6858000"/>
              <a:gd name="connsiteX83-13799" fmla="*/ 5793123 w 6128435"/>
              <a:gd name="connsiteY83-13800" fmla="*/ 3969952 h 6858000"/>
              <a:gd name="connsiteX84-13801" fmla="*/ 5808321 w 6128435"/>
              <a:gd name="connsiteY84-13802" fmla="*/ 3988153 h 6858000"/>
              <a:gd name="connsiteX85-13803" fmla="*/ 5825621 w 6128435"/>
              <a:gd name="connsiteY85-13804" fmla="*/ 4015525 h 6858000"/>
              <a:gd name="connsiteX86-13805" fmla="*/ 5860672 w 6128435"/>
              <a:gd name="connsiteY86-13806" fmla="*/ 4061579 h 6858000"/>
              <a:gd name="connsiteX87-13807" fmla="*/ 5872173 w 6128435"/>
              <a:gd name="connsiteY87-13808" fmla="*/ 4088497 h 6858000"/>
              <a:gd name="connsiteX88-13809" fmla="*/ 5883705 w 6128435"/>
              <a:gd name="connsiteY88-13810" fmla="*/ 4101899 h 6858000"/>
              <a:gd name="connsiteX89-13811" fmla="*/ 5885314 w 6128435"/>
              <a:gd name="connsiteY89-13812" fmla="*/ 4108387 h 6858000"/>
              <a:gd name="connsiteX90-13813" fmla="*/ 5894095 w 6128435"/>
              <a:gd name="connsiteY90-13814" fmla="*/ 4128857 h 6858000"/>
              <a:gd name="connsiteX91-13815" fmla="*/ 5898339 w 6128435"/>
              <a:gd name="connsiteY91-13816" fmla="*/ 4140800 h 6858000"/>
              <a:gd name="connsiteX92-13817" fmla="*/ 5899734 w 6128435"/>
              <a:gd name="connsiteY92-13818" fmla="*/ 4145632 h 6858000"/>
              <a:gd name="connsiteX93-13819" fmla="*/ 5897098 w 6128435"/>
              <a:gd name="connsiteY93-13820" fmla="*/ 4157819 h 6858000"/>
              <a:gd name="connsiteX94-13821" fmla="*/ 5903513 w 6128435"/>
              <a:gd name="connsiteY94-13822" fmla="*/ 4187661 h 6858000"/>
              <a:gd name="connsiteX95-13823" fmla="*/ 5917114 w 6128435"/>
              <a:gd name="connsiteY95-13824" fmla="*/ 4213096 h 6858000"/>
              <a:gd name="connsiteX96-13825" fmla="*/ 5921153 w 6128435"/>
              <a:gd name="connsiteY96-13826" fmla="*/ 4236222 h 6858000"/>
              <a:gd name="connsiteX97-13827" fmla="*/ 5924233 w 6128435"/>
              <a:gd name="connsiteY97-13828" fmla="*/ 4242060 h 6858000"/>
              <a:gd name="connsiteX98-13829" fmla="*/ 5928910 w 6128435"/>
              <a:gd name="connsiteY98-13830" fmla="*/ 4300973 h 6858000"/>
              <a:gd name="connsiteX99-13831" fmla="*/ 5939320 w 6128435"/>
              <a:gd name="connsiteY99-13832" fmla="*/ 4340435 h 6858000"/>
              <a:gd name="connsiteX100-13833" fmla="*/ 5946705 w 6128435"/>
              <a:gd name="connsiteY100-13834" fmla="*/ 4428051 h 6858000"/>
              <a:gd name="connsiteX101-13835" fmla="*/ 5949261 w 6128435"/>
              <a:gd name="connsiteY101-13836" fmla="*/ 4449185 h 6858000"/>
              <a:gd name="connsiteX102-13837" fmla="*/ 5957504 w 6128435"/>
              <a:gd name="connsiteY102-13838" fmla="*/ 4465911 h 6858000"/>
              <a:gd name="connsiteX103-13839" fmla="*/ 5964689 w 6128435"/>
              <a:gd name="connsiteY103-13840" fmla="*/ 4468532 h 6858000"/>
              <a:gd name="connsiteX104-13841" fmla="*/ 5967062 w 6128435"/>
              <a:gd name="connsiteY104-13842" fmla="*/ 4479923 h 6858000"/>
              <a:gd name="connsiteX105-13843" fmla="*/ 5968960 w 6128435"/>
              <a:gd name="connsiteY105-13844" fmla="*/ 4482655 h 6858000"/>
              <a:gd name="connsiteX106-13845" fmla="*/ 5978567 w 6128435"/>
              <a:gd name="connsiteY106-13846" fmla="*/ 4498605 h 6858000"/>
              <a:gd name="connsiteX107-13847" fmla="*/ 5980106 w 6128435"/>
              <a:gd name="connsiteY107-13848" fmla="*/ 4585087 h 6858000"/>
              <a:gd name="connsiteX108-13849" fmla="*/ 5998138 w 6128435"/>
              <a:gd name="connsiteY108-13850" fmla="*/ 4697518 h 6858000"/>
              <a:gd name="connsiteX109-13851" fmla="*/ 6013516 w 6128435"/>
              <a:gd name="connsiteY109-13852" fmla="*/ 4786619 h 6858000"/>
              <a:gd name="connsiteX110-13853" fmla="*/ 6025404 w 6128435"/>
              <a:gd name="connsiteY110-13854" fmla="*/ 4858148 h 6858000"/>
              <a:gd name="connsiteX111-13855" fmla="*/ 6007749 w 6128435"/>
              <a:gd name="connsiteY111-13856" fmla="*/ 4964715 h 6858000"/>
              <a:gd name="connsiteX112-13857" fmla="*/ 6005269 w 6128435"/>
              <a:gd name="connsiteY112-13858" fmla="*/ 5150567 h 6858000"/>
              <a:gd name="connsiteX113-13859" fmla="*/ 6001127 w 6128435"/>
              <a:gd name="connsiteY113-13860" fmla="*/ 5164609 h 6858000"/>
              <a:gd name="connsiteX114-13861" fmla="*/ 5996647 w 6128435"/>
              <a:gd name="connsiteY114-13862" fmla="*/ 5185640 h 6858000"/>
              <a:gd name="connsiteX115-13863" fmla="*/ 5998514 w 6128435"/>
              <a:gd name="connsiteY115-13864" fmla="*/ 5189673 h 6858000"/>
              <a:gd name="connsiteX116-13865" fmla="*/ 5995970 w 6128435"/>
              <a:gd name="connsiteY116-13866" fmla="*/ 5221547 h 6858000"/>
              <a:gd name="connsiteX117-13867" fmla="*/ 5997218 w 6128435"/>
              <a:gd name="connsiteY117-13868" fmla="*/ 5222031 h 6858000"/>
              <a:gd name="connsiteX118-13869" fmla="*/ 6002116 w 6128435"/>
              <a:gd name="connsiteY118-13870" fmla="*/ 5231223 h 6858000"/>
              <a:gd name="connsiteX119-13871" fmla="*/ 6008541 w 6128435"/>
              <a:gd name="connsiteY119-13872" fmla="*/ 5248680 h 6858000"/>
              <a:gd name="connsiteX120-13873" fmla="*/ 6039260 w 6128435"/>
              <a:gd name="connsiteY120-13874" fmla="*/ 5289518 h 6858000"/>
              <a:gd name="connsiteX121-13875" fmla="*/ 6036748 w 6128435"/>
              <a:gd name="connsiteY121-13876" fmla="*/ 5322752 h 6858000"/>
              <a:gd name="connsiteX122-13877" fmla="*/ 6036943 w 6128435"/>
              <a:gd name="connsiteY122-13878" fmla="*/ 5329480 h 6858000"/>
              <a:gd name="connsiteX123-13879" fmla="*/ 6037236 w 6128435"/>
              <a:gd name="connsiteY123-13880" fmla="*/ 5329634 h 6858000"/>
              <a:gd name="connsiteX124-13881" fmla="*/ 6038019 w 6128435"/>
              <a:gd name="connsiteY124-13882" fmla="*/ 5336764 h 6858000"/>
              <a:gd name="connsiteX125-13883" fmla="*/ 6037298 w 6128435"/>
              <a:gd name="connsiteY125-13884" fmla="*/ 5341753 h 6858000"/>
              <a:gd name="connsiteX126-13885" fmla="*/ 6037677 w 6128435"/>
              <a:gd name="connsiteY126-13886" fmla="*/ 5354807 h 6858000"/>
              <a:gd name="connsiteX127-13887" fmla="*/ 6039728 w 6128435"/>
              <a:gd name="connsiteY127-13888" fmla="*/ 5359416 h 6858000"/>
              <a:gd name="connsiteX128-13889" fmla="*/ 6043311 w 6128435"/>
              <a:gd name="connsiteY128-13890" fmla="*/ 5361407 h 6858000"/>
              <a:gd name="connsiteX129-13891" fmla="*/ 6042954 w 6128435"/>
              <a:gd name="connsiteY129-13892" fmla="*/ 5362576 h 6858000"/>
              <a:gd name="connsiteX130-13893" fmla="*/ 6053435 w 6128435"/>
              <a:gd name="connsiteY130-13894" fmla="*/ 5387547 h 6858000"/>
              <a:gd name="connsiteX131-13895" fmla="*/ 6065933 w 6128435"/>
              <a:gd name="connsiteY131-13896" fmla="*/ 5443002 h 6858000"/>
              <a:gd name="connsiteX132-13897" fmla="*/ 6068640 w 6128435"/>
              <a:gd name="connsiteY132-13898" fmla="*/ 5474503 h 6858000"/>
              <a:gd name="connsiteX133-13899" fmla="*/ 6080922 w 6128435"/>
              <a:gd name="connsiteY133-13900" fmla="*/ 5561070 h 6858000"/>
              <a:gd name="connsiteX134-13901" fmla="*/ 6096949 w 6128435"/>
              <a:gd name="connsiteY134-13902" fmla="*/ 5648179 h 6858000"/>
              <a:gd name="connsiteX135-13903" fmla="*/ 6125703 w 6128435"/>
              <a:gd name="connsiteY135-13904" fmla="*/ 5692894 h 6858000"/>
              <a:gd name="connsiteX136-13905" fmla="*/ 6126670 w 6128435"/>
              <a:gd name="connsiteY136-13906" fmla="*/ 5697882 h 6858000"/>
              <a:gd name="connsiteX137-13907" fmla="*/ 6124061 w 6128435"/>
              <a:gd name="connsiteY137-13908" fmla="*/ 5710294 h 6858000"/>
              <a:gd name="connsiteX138-13909" fmla="*/ 6122213 w 6128435"/>
              <a:gd name="connsiteY138-13910" fmla="*/ 5714762 h 6858000"/>
              <a:gd name="connsiteX139-13911" fmla="*/ 6121353 w 6128435"/>
              <a:gd name="connsiteY139-13912" fmla="*/ 5721725 h 6858000"/>
              <a:gd name="connsiteX140-13913" fmla="*/ 6121607 w 6128435"/>
              <a:gd name="connsiteY140-13914" fmla="*/ 5721959 h 6858000"/>
              <a:gd name="connsiteX141-13915" fmla="*/ 6120262 w 6128435"/>
              <a:gd name="connsiteY141-13916" fmla="*/ 5728358 h 6858000"/>
              <a:gd name="connsiteX142-13917" fmla="*/ 6110194 w 6128435"/>
              <a:gd name="connsiteY142-13918" fmla="*/ 5758853 h 6858000"/>
              <a:gd name="connsiteX143-13919" fmla="*/ 6127519 w 6128435"/>
              <a:gd name="connsiteY143-13920" fmla="*/ 5865775 h 6858000"/>
              <a:gd name="connsiteX144-13921" fmla="*/ 6128435 w 6128435"/>
              <a:gd name="connsiteY144-13922" fmla="*/ 5870164 h 6858000"/>
              <a:gd name="connsiteX145-13923" fmla="*/ 6119217 w 6128435"/>
              <a:gd name="connsiteY145-13924" fmla="*/ 5888542 h 6858000"/>
              <a:gd name="connsiteX146-13925" fmla="*/ 6115966 w 6128435"/>
              <a:gd name="connsiteY146-13926" fmla="*/ 5898387 h 6858000"/>
              <a:gd name="connsiteX147-13927" fmla="*/ 6111924 w 6128435"/>
              <a:gd name="connsiteY147-13928" fmla="*/ 5900444 h 6858000"/>
              <a:gd name="connsiteX148-13929" fmla="*/ 6108716 w 6128435"/>
              <a:gd name="connsiteY148-13930" fmla="*/ 5915345 h 6858000"/>
              <a:gd name="connsiteX149-13931" fmla="*/ 6109524 w 6128435"/>
              <a:gd name="connsiteY149-13932" fmla="*/ 5917328 h 6858000"/>
              <a:gd name="connsiteX150-13933" fmla="*/ 6102493 w 6128435"/>
              <a:gd name="connsiteY150-13934" fmla="*/ 5928602 h 6858000"/>
              <a:gd name="connsiteX151-13935" fmla="*/ 6056863 w 6128435"/>
              <a:gd name="connsiteY151-13936" fmla="*/ 6000643 h 6858000"/>
              <a:gd name="connsiteX152-13937" fmla="*/ 6045436 w 6128435"/>
              <a:gd name="connsiteY152-13938" fmla="*/ 6124480 h 6858000"/>
              <a:gd name="connsiteX153-13939" fmla="*/ 6030489 w 6128435"/>
              <a:gd name="connsiteY153-13940" fmla="*/ 6317666 h 6858000"/>
              <a:gd name="connsiteX154-13941" fmla="*/ 6007492 w 6128435"/>
              <a:gd name="connsiteY154-13942" fmla="*/ 6440818 h 6858000"/>
              <a:gd name="connsiteX155-13943" fmla="*/ 6009467 w 6128435"/>
              <a:gd name="connsiteY155-13944" fmla="*/ 6487076 h 6858000"/>
              <a:gd name="connsiteX156-13945" fmla="*/ 5995064 w 6128435"/>
              <a:gd name="connsiteY156-13946" fmla="*/ 6540791 h 6858000"/>
              <a:gd name="connsiteX157-13947" fmla="*/ 5996309 w 6128435"/>
              <a:gd name="connsiteY157-13948" fmla="*/ 6543961 h 6858000"/>
              <a:gd name="connsiteX158-13949" fmla="*/ 5996048 w 6128435"/>
              <a:gd name="connsiteY158-13950" fmla="*/ 6555444 h 6858000"/>
              <a:gd name="connsiteX159-13951" fmla="*/ 6002524 w 6128435"/>
              <a:gd name="connsiteY159-13952" fmla="*/ 6560188 h 6858000"/>
              <a:gd name="connsiteX160-13953" fmla="*/ 6006823 w 6128435"/>
              <a:gd name="connsiteY160-13954" fmla="*/ 6578546 h 6858000"/>
              <a:gd name="connsiteX161-13955" fmla="*/ 6004510 w 6128435"/>
              <a:gd name="connsiteY161-13956" fmla="*/ 6599256 h 6858000"/>
              <a:gd name="connsiteX162-13957" fmla="*/ 5986207 w 6128435"/>
              <a:gd name="connsiteY162-13958" fmla="*/ 6695855 h 6858000"/>
              <a:gd name="connsiteX163-13959" fmla="*/ 5979428 w 6128435"/>
              <a:gd name="connsiteY163-13960" fmla="*/ 6754678 h 6858000"/>
              <a:gd name="connsiteX164-13961" fmla="*/ 5983398 w 6128435"/>
              <a:gd name="connsiteY164-13962" fmla="*/ 6778641 h 6858000"/>
              <a:gd name="connsiteX165-13963" fmla="*/ 5984543 w 6128435"/>
              <a:gd name="connsiteY165-13964" fmla="*/ 6811016 h 6858000"/>
              <a:gd name="connsiteX166-13965" fmla="*/ 5981802 w 6128435"/>
              <a:gd name="connsiteY166-13966" fmla="*/ 6838578 h 6858000"/>
              <a:gd name="connsiteX167-13967" fmla="*/ 5979671 w 6128435"/>
              <a:gd name="connsiteY167-13968" fmla="*/ 6858000 h 6858000"/>
              <a:gd name="connsiteX168-13969" fmla="*/ 0 w 6128435"/>
              <a:gd name="connsiteY168-13970" fmla="*/ 6858000 h 6858000"/>
              <a:gd name="connsiteX169-13971" fmla="*/ 0 w 6128435"/>
              <a:gd name="connsiteY169-13972" fmla="*/ 0 h 6858000"/>
              <a:gd name="connsiteX0-13973" fmla="*/ 0 w 6128435"/>
              <a:gd name="connsiteY0-13974" fmla="*/ 0 h 6858000"/>
              <a:gd name="connsiteX1-13975" fmla="*/ 4965888 w 6128435"/>
              <a:gd name="connsiteY1-13976" fmla="*/ 0 h 6858000"/>
              <a:gd name="connsiteX2-13977" fmla="*/ 4967767 w 6128435"/>
              <a:gd name="connsiteY2-13978" fmla="*/ 7930 h 6858000"/>
              <a:gd name="connsiteX3-13979" fmla="*/ 4979444 w 6128435"/>
              <a:gd name="connsiteY3-13980" fmla="*/ 43921 h 6858000"/>
              <a:gd name="connsiteX4-13981" fmla="*/ 5021173 w 6128435"/>
              <a:gd name="connsiteY4-13982" fmla="*/ 123738 h 6858000"/>
              <a:gd name="connsiteX5-13983" fmla="*/ 5075458 w 6128435"/>
              <a:gd name="connsiteY5-13984" fmla="*/ 264355 h 6858000"/>
              <a:gd name="connsiteX6-13985" fmla="*/ 5081175 w 6128435"/>
              <a:gd name="connsiteY6-13986" fmla="*/ 277448 h 6858000"/>
              <a:gd name="connsiteX7-13987" fmla="*/ 5097011 w 6128435"/>
              <a:gd name="connsiteY7-13988" fmla="*/ 355616 h 6858000"/>
              <a:gd name="connsiteX8-13989" fmla="*/ 5130982 w 6128435"/>
              <a:gd name="connsiteY8-13990" fmla="*/ 412030 h 6858000"/>
              <a:gd name="connsiteX9-13991" fmla="*/ 5153000 w 6128435"/>
              <a:gd name="connsiteY9-13992" fmla="*/ 507134 h 6858000"/>
              <a:gd name="connsiteX10-13993" fmla="*/ 5171282 w 6128435"/>
              <a:gd name="connsiteY10-13994" fmla="*/ 602071 h 6858000"/>
              <a:gd name="connsiteX11-13995" fmla="*/ 5176196 w 6128435"/>
              <a:gd name="connsiteY11-13996" fmla="*/ 636822 h 6858000"/>
              <a:gd name="connsiteX12-13997" fmla="*/ 5201957 w 6128435"/>
              <a:gd name="connsiteY12-13998" fmla="*/ 736835 h 6858000"/>
              <a:gd name="connsiteX13-13999" fmla="*/ 5185452 w 6128435"/>
              <a:gd name="connsiteY13-14000" fmla="*/ 745392 h 6858000"/>
              <a:gd name="connsiteX14-14001" fmla="*/ 5189051 w 6128435"/>
              <a:gd name="connsiteY14-14002" fmla="*/ 782518 h 6858000"/>
              <a:gd name="connsiteX15-14003" fmla="*/ 5210428 w 6128435"/>
              <a:gd name="connsiteY15-14004" fmla="*/ 815772 h 6858000"/>
              <a:gd name="connsiteX16-14005" fmla="*/ 5221088 w 6128435"/>
              <a:gd name="connsiteY16-14006" fmla="*/ 860193 h 6858000"/>
              <a:gd name="connsiteX17-14007" fmla="*/ 5227653 w 6128435"/>
              <a:gd name="connsiteY17-14008" fmla="*/ 886709 h 6858000"/>
              <a:gd name="connsiteX18-14009" fmla="*/ 5230806 w 6128435"/>
              <a:gd name="connsiteY18-14010" fmla="*/ 961354 h 6858000"/>
              <a:gd name="connsiteX19-14011" fmla="*/ 5201018 w 6128435"/>
              <a:gd name="connsiteY19-14012" fmla="*/ 1095027 h 6858000"/>
              <a:gd name="connsiteX20-14013" fmla="*/ 5202153 w 6128435"/>
              <a:gd name="connsiteY20-14014" fmla="*/ 1133224 h 6858000"/>
              <a:gd name="connsiteX21-14015" fmla="*/ 5207370 w 6128435"/>
              <a:gd name="connsiteY21-14016" fmla="*/ 1138097 h 6858000"/>
              <a:gd name="connsiteX22-14017" fmla="*/ 5189234 w 6128435"/>
              <a:gd name="connsiteY22-14018" fmla="*/ 1193495 h 6858000"/>
              <a:gd name="connsiteX23-14019" fmla="*/ 5202769 w 6128435"/>
              <a:gd name="connsiteY23-14020" fmla="*/ 1269450 h 6858000"/>
              <a:gd name="connsiteX24-14021" fmla="*/ 5225968 w 6128435"/>
              <a:gd name="connsiteY24-14022" fmla="*/ 1357994 h 6858000"/>
              <a:gd name="connsiteX25-14023" fmla="*/ 5233819 w 6128435"/>
              <a:gd name="connsiteY25-14024" fmla="*/ 1380922 h 6858000"/>
              <a:gd name="connsiteX26-14025" fmla="*/ 5237226 w 6128435"/>
              <a:gd name="connsiteY26-14026" fmla="*/ 1441327 h 6858000"/>
              <a:gd name="connsiteX27-14027" fmla="*/ 5244434 w 6128435"/>
              <a:gd name="connsiteY27-14028" fmla="*/ 1580810 h 6858000"/>
              <a:gd name="connsiteX28-14029" fmla="*/ 5251453 w 6128435"/>
              <a:gd name="connsiteY28-14030" fmla="*/ 1583934 h 6858000"/>
              <a:gd name="connsiteX29-14031" fmla="*/ 5253136 w 6128435"/>
              <a:gd name="connsiteY29-14032" fmla="*/ 1595457 h 6858000"/>
              <a:gd name="connsiteX30-14033" fmla="*/ 5254863 w 6128435"/>
              <a:gd name="connsiteY30-14034" fmla="*/ 1598311 h 6858000"/>
              <a:gd name="connsiteX31-14035" fmla="*/ 5263491 w 6128435"/>
              <a:gd name="connsiteY31-14036" fmla="*/ 1642938 h 6858000"/>
              <a:gd name="connsiteX32-14037" fmla="*/ 5261314 w 6128435"/>
              <a:gd name="connsiteY32-14038" fmla="*/ 1689177 h 6858000"/>
              <a:gd name="connsiteX33-14039" fmla="*/ 5259788 w 6128435"/>
              <a:gd name="connsiteY33-14040" fmla="*/ 1768516 h 6858000"/>
              <a:gd name="connsiteX34-14041" fmla="*/ 5255696 w 6128435"/>
              <a:gd name="connsiteY34-14042" fmla="*/ 1953770 h 6858000"/>
              <a:gd name="connsiteX35-14043" fmla="*/ 5252592 w 6128435"/>
              <a:gd name="connsiteY35-14044" fmla="*/ 2092210 h 6858000"/>
              <a:gd name="connsiteX36-14045" fmla="*/ 5264303 w 6128435"/>
              <a:gd name="connsiteY36-14046" fmla="*/ 2225157 h 6858000"/>
              <a:gd name="connsiteX37-14047" fmla="*/ 5254949 w 6128435"/>
              <a:gd name="connsiteY37-14048" fmla="*/ 2236160 h 6858000"/>
              <a:gd name="connsiteX38-14049" fmla="*/ 5250104 w 6128435"/>
              <a:gd name="connsiteY38-14050" fmla="*/ 2249166 h 6858000"/>
              <a:gd name="connsiteX39-14051" fmla="*/ 5251214 w 6128435"/>
              <a:gd name="connsiteY39-14052" fmla="*/ 2250944 h 6858000"/>
              <a:gd name="connsiteX40-14053" fmla="*/ 5250644 w 6128435"/>
              <a:gd name="connsiteY40-14054" fmla="*/ 2266619 h 6858000"/>
              <a:gd name="connsiteX41-14055" fmla="*/ 5247111 w 6128435"/>
              <a:gd name="connsiteY41-14056" fmla="*/ 2269679 h 6858000"/>
              <a:gd name="connsiteX42-14057" fmla="*/ 5279312 w 6128435"/>
              <a:gd name="connsiteY42-14058" fmla="*/ 2302757 h 6858000"/>
              <a:gd name="connsiteX43-14059" fmla="*/ 5293877 w 6128435"/>
              <a:gd name="connsiteY43-14060" fmla="*/ 2368649 h 6858000"/>
              <a:gd name="connsiteX44-14061" fmla="*/ 5311338 w 6128435"/>
              <a:gd name="connsiteY44-14062" fmla="*/ 2404034 h 6858000"/>
              <a:gd name="connsiteX45-14063" fmla="*/ 5338366 w 6128435"/>
              <a:gd name="connsiteY45-14064" fmla="*/ 2465052 h 6858000"/>
              <a:gd name="connsiteX46-14065" fmla="*/ 5371263 w 6128435"/>
              <a:gd name="connsiteY46-14066" fmla="*/ 2586413 h 6858000"/>
              <a:gd name="connsiteX47-14067" fmla="*/ 5407503 w 6128435"/>
              <a:gd name="connsiteY47-14068" fmla="*/ 2786290 h 6858000"/>
              <a:gd name="connsiteX48-14069" fmla="*/ 5407356 w 6128435"/>
              <a:gd name="connsiteY48-14070" fmla="*/ 2787545 h 6858000"/>
              <a:gd name="connsiteX49-14071" fmla="*/ 5411130 w 6128435"/>
              <a:gd name="connsiteY49-14072" fmla="*/ 2788640 h 6858000"/>
              <a:gd name="connsiteX50-14073" fmla="*/ 5416439 w 6128435"/>
              <a:gd name="connsiteY50-14074" fmla="*/ 2805666 h 6858000"/>
              <a:gd name="connsiteX51-14075" fmla="*/ 5416589 w 6128435"/>
              <a:gd name="connsiteY51-14076" fmla="*/ 2810822 h 6858000"/>
              <a:gd name="connsiteX52-14077" fmla="*/ 5418542 w 6128435"/>
              <a:gd name="connsiteY52-14078" fmla="*/ 2817745 h 6858000"/>
              <a:gd name="connsiteX53-14079" fmla="*/ 5418847 w 6128435"/>
              <a:gd name="connsiteY53-14080" fmla="*/ 2817825 h 6858000"/>
              <a:gd name="connsiteX54-14081" fmla="*/ 5457023 w 6128435"/>
              <a:gd name="connsiteY54-14082" fmla="*/ 2858292 h 6858000"/>
              <a:gd name="connsiteX55-14083" fmla="*/ 5479298 w 6128435"/>
              <a:gd name="connsiteY55-14084" fmla="*/ 2947791 h 6858000"/>
              <a:gd name="connsiteX56-14085" fmla="*/ 5481770 w 6128435"/>
              <a:gd name="connsiteY56-14086" fmla="*/ 2951352 h 6858000"/>
              <a:gd name="connsiteX57-14087" fmla="*/ 5482045 w 6128435"/>
              <a:gd name="connsiteY57-14088" fmla="*/ 2984371 h 6858000"/>
              <a:gd name="connsiteX58-14089" fmla="*/ 5482415 w 6128435"/>
              <a:gd name="connsiteY58-14090" fmla="*/ 3004079 h 6858000"/>
              <a:gd name="connsiteX59-14091" fmla="*/ 5483865 w 6128435"/>
              <a:gd name="connsiteY59-14092" fmla="*/ 3005467 h 6858000"/>
              <a:gd name="connsiteX60-14093" fmla="*/ 5482236 w 6128435"/>
              <a:gd name="connsiteY60-14094" fmla="*/ 3019791 h 6858000"/>
              <a:gd name="connsiteX61-14095" fmla="*/ 5481505 w 6128435"/>
              <a:gd name="connsiteY61-14096" fmla="*/ 3095286 h 6858000"/>
              <a:gd name="connsiteX62-14097" fmla="*/ 5477595 w 6128435"/>
              <a:gd name="connsiteY62-14098" fmla="*/ 3250534 h 6858000"/>
              <a:gd name="connsiteX63-14099" fmla="*/ 5532836 w 6128435"/>
              <a:gd name="connsiteY63-14100" fmla="*/ 3353840 h 6858000"/>
              <a:gd name="connsiteX64-14101" fmla="*/ 5561229 w 6128435"/>
              <a:gd name="connsiteY64-14102" fmla="*/ 3395784 h 6858000"/>
              <a:gd name="connsiteX65-14103" fmla="*/ 5589758 w 6128435"/>
              <a:gd name="connsiteY65-14104" fmla="*/ 3506453 h 6858000"/>
              <a:gd name="connsiteX66-14105" fmla="*/ 5596144 w 6128435"/>
              <a:gd name="connsiteY66-14106" fmla="*/ 3534624 h 6858000"/>
              <a:gd name="connsiteX67-14107" fmla="*/ 5597750 w 6128435"/>
              <a:gd name="connsiteY67-14108" fmla="*/ 3534129 h 6858000"/>
              <a:gd name="connsiteX68-14109" fmla="*/ 5599700 w 6128435"/>
              <a:gd name="connsiteY68-14110" fmla="*/ 3547221 h 6858000"/>
              <a:gd name="connsiteX69-14111" fmla="*/ 5615031 w 6128435"/>
              <a:gd name="connsiteY69-14112" fmla="*/ 3557482 h 6858000"/>
              <a:gd name="connsiteX70-14113" fmla="*/ 5618377 w 6128435"/>
              <a:gd name="connsiteY70-14114" fmla="*/ 3588431 h 6858000"/>
              <a:gd name="connsiteX71-14115" fmla="*/ 5612155 w 6128435"/>
              <a:gd name="connsiteY71-14116" fmla="*/ 3589869 h 6858000"/>
              <a:gd name="connsiteX72-14117" fmla="*/ 5620843 w 6128435"/>
              <a:gd name="connsiteY72-14118" fmla="*/ 3606745 h 6858000"/>
              <a:gd name="connsiteX73-14119" fmla="*/ 5655472 w 6128435"/>
              <a:gd name="connsiteY73-14120" fmla="*/ 3678877 h 6858000"/>
              <a:gd name="connsiteX74-14121" fmla="*/ 5680448 w 6128435"/>
              <a:gd name="connsiteY74-14122" fmla="*/ 3717760 h 6858000"/>
              <a:gd name="connsiteX75-14123" fmla="*/ 5683015 w 6128435"/>
              <a:gd name="connsiteY75-14124" fmla="*/ 3762025 h 6858000"/>
              <a:gd name="connsiteX76-14125" fmla="*/ 5696643 w 6128435"/>
              <a:gd name="connsiteY76-14126" fmla="*/ 3773888 h 6858000"/>
              <a:gd name="connsiteX77-14127" fmla="*/ 5699203 w 6128435"/>
              <a:gd name="connsiteY77-14128" fmla="*/ 3775823 h 6858000"/>
              <a:gd name="connsiteX78-14129" fmla="*/ 5704824 w 6128435"/>
              <a:gd name="connsiteY78-14130" fmla="*/ 3785966 h 6858000"/>
              <a:gd name="connsiteX79-14131" fmla="*/ 5712204 w 6128435"/>
              <a:gd name="connsiteY79-14132" fmla="*/ 3785830 h 6858000"/>
              <a:gd name="connsiteX80-14133" fmla="*/ 5724816 w 6128435"/>
              <a:gd name="connsiteY80-14134" fmla="*/ 3798949 h 6858000"/>
              <a:gd name="connsiteX81-14135" fmla="*/ 5733539 w 6128435"/>
              <a:gd name="connsiteY81-14136" fmla="*/ 3818457 h 6858000"/>
              <a:gd name="connsiteX82-14137" fmla="*/ 5768491 w 6128435"/>
              <a:gd name="connsiteY82-14138" fmla="*/ 3914399 h 6858000"/>
              <a:gd name="connsiteX83-14139" fmla="*/ 5793123 w 6128435"/>
              <a:gd name="connsiteY83-14140" fmla="*/ 3969952 h 6858000"/>
              <a:gd name="connsiteX84-14141" fmla="*/ 5808321 w 6128435"/>
              <a:gd name="connsiteY84-14142" fmla="*/ 3988153 h 6858000"/>
              <a:gd name="connsiteX85-14143" fmla="*/ 5825621 w 6128435"/>
              <a:gd name="connsiteY85-14144" fmla="*/ 4015525 h 6858000"/>
              <a:gd name="connsiteX86-14145" fmla="*/ 5860672 w 6128435"/>
              <a:gd name="connsiteY86-14146" fmla="*/ 4061579 h 6858000"/>
              <a:gd name="connsiteX87-14147" fmla="*/ 5872173 w 6128435"/>
              <a:gd name="connsiteY87-14148" fmla="*/ 4088497 h 6858000"/>
              <a:gd name="connsiteX88-14149" fmla="*/ 5883705 w 6128435"/>
              <a:gd name="connsiteY88-14150" fmla="*/ 4101899 h 6858000"/>
              <a:gd name="connsiteX89-14151" fmla="*/ 5885314 w 6128435"/>
              <a:gd name="connsiteY89-14152" fmla="*/ 4108387 h 6858000"/>
              <a:gd name="connsiteX90-14153" fmla="*/ 5894095 w 6128435"/>
              <a:gd name="connsiteY90-14154" fmla="*/ 4128857 h 6858000"/>
              <a:gd name="connsiteX91-14155" fmla="*/ 5898339 w 6128435"/>
              <a:gd name="connsiteY91-14156" fmla="*/ 4140800 h 6858000"/>
              <a:gd name="connsiteX92-14157" fmla="*/ 5899734 w 6128435"/>
              <a:gd name="connsiteY92-14158" fmla="*/ 4145632 h 6858000"/>
              <a:gd name="connsiteX93-14159" fmla="*/ 5897098 w 6128435"/>
              <a:gd name="connsiteY93-14160" fmla="*/ 4157819 h 6858000"/>
              <a:gd name="connsiteX94-14161" fmla="*/ 5903513 w 6128435"/>
              <a:gd name="connsiteY94-14162" fmla="*/ 4187661 h 6858000"/>
              <a:gd name="connsiteX95-14163" fmla="*/ 5917114 w 6128435"/>
              <a:gd name="connsiteY95-14164" fmla="*/ 4213096 h 6858000"/>
              <a:gd name="connsiteX96-14165" fmla="*/ 5921153 w 6128435"/>
              <a:gd name="connsiteY96-14166" fmla="*/ 4236222 h 6858000"/>
              <a:gd name="connsiteX97-14167" fmla="*/ 5924233 w 6128435"/>
              <a:gd name="connsiteY97-14168" fmla="*/ 4242060 h 6858000"/>
              <a:gd name="connsiteX98-14169" fmla="*/ 5928910 w 6128435"/>
              <a:gd name="connsiteY98-14170" fmla="*/ 4300973 h 6858000"/>
              <a:gd name="connsiteX99-14171" fmla="*/ 5939320 w 6128435"/>
              <a:gd name="connsiteY99-14172" fmla="*/ 4340435 h 6858000"/>
              <a:gd name="connsiteX100-14173" fmla="*/ 5946705 w 6128435"/>
              <a:gd name="connsiteY100-14174" fmla="*/ 4428051 h 6858000"/>
              <a:gd name="connsiteX101-14175" fmla="*/ 5949261 w 6128435"/>
              <a:gd name="connsiteY101-14176" fmla="*/ 4449185 h 6858000"/>
              <a:gd name="connsiteX102-14177" fmla="*/ 5957504 w 6128435"/>
              <a:gd name="connsiteY102-14178" fmla="*/ 4465911 h 6858000"/>
              <a:gd name="connsiteX103-14179" fmla="*/ 5964689 w 6128435"/>
              <a:gd name="connsiteY103-14180" fmla="*/ 4468532 h 6858000"/>
              <a:gd name="connsiteX104-14181" fmla="*/ 5967062 w 6128435"/>
              <a:gd name="connsiteY104-14182" fmla="*/ 4479923 h 6858000"/>
              <a:gd name="connsiteX105-14183" fmla="*/ 5968960 w 6128435"/>
              <a:gd name="connsiteY105-14184" fmla="*/ 4482655 h 6858000"/>
              <a:gd name="connsiteX106-14185" fmla="*/ 5978567 w 6128435"/>
              <a:gd name="connsiteY106-14186" fmla="*/ 4498605 h 6858000"/>
              <a:gd name="connsiteX107-14187" fmla="*/ 5980106 w 6128435"/>
              <a:gd name="connsiteY107-14188" fmla="*/ 4585087 h 6858000"/>
              <a:gd name="connsiteX108-14189" fmla="*/ 5998138 w 6128435"/>
              <a:gd name="connsiteY108-14190" fmla="*/ 4697518 h 6858000"/>
              <a:gd name="connsiteX109-14191" fmla="*/ 6013516 w 6128435"/>
              <a:gd name="connsiteY109-14192" fmla="*/ 4786619 h 6858000"/>
              <a:gd name="connsiteX110-14193" fmla="*/ 6025404 w 6128435"/>
              <a:gd name="connsiteY110-14194" fmla="*/ 4858148 h 6858000"/>
              <a:gd name="connsiteX111-14195" fmla="*/ 6007749 w 6128435"/>
              <a:gd name="connsiteY111-14196" fmla="*/ 4964715 h 6858000"/>
              <a:gd name="connsiteX112-14197" fmla="*/ 6005269 w 6128435"/>
              <a:gd name="connsiteY112-14198" fmla="*/ 5150567 h 6858000"/>
              <a:gd name="connsiteX113-14199" fmla="*/ 6001127 w 6128435"/>
              <a:gd name="connsiteY113-14200" fmla="*/ 5164609 h 6858000"/>
              <a:gd name="connsiteX114-14201" fmla="*/ 5996647 w 6128435"/>
              <a:gd name="connsiteY114-14202" fmla="*/ 5185640 h 6858000"/>
              <a:gd name="connsiteX115-14203" fmla="*/ 5998514 w 6128435"/>
              <a:gd name="connsiteY115-14204" fmla="*/ 5189673 h 6858000"/>
              <a:gd name="connsiteX116-14205" fmla="*/ 5995970 w 6128435"/>
              <a:gd name="connsiteY116-14206" fmla="*/ 5221547 h 6858000"/>
              <a:gd name="connsiteX117-14207" fmla="*/ 5997218 w 6128435"/>
              <a:gd name="connsiteY117-14208" fmla="*/ 5222031 h 6858000"/>
              <a:gd name="connsiteX118-14209" fmla="*/ 6002116 w 6128435"/>
              <a:gd name="connsiteY118-14210" fmla="*/ 5231223 h 6858000"/>
              <a:gd name="connsiteX119-14211" fmla="*/ 6008541 w 6128435"/>
              <a:gd name="connsiteY119-14212" fmla="*/ 5248680 h 6858000"/>
              <a:gd name="connsiteX120-14213" fmla="*/ 6039260 w 6128435"/>
              <a:gd name="connsiteY120-14214" fmla="*/ 5289518 h 6858000"/>
              <a:gd name="connsiteX121-14215" fmla="*/ 6036748 w 6128435"/>
              <a:gd name="connsiteY121-14216" fmla="*/ 5322752 h 6858000"/>
              <a:gd name="connsiteX122-14217" fmla="*/ 6036943 w 6128435"/>
              <a:gd name="connsiteY122-14218" fmla="*/ 5329480 h 6858000"/>
              <a:gd name="connsiteX123-14219" fmla="*/ 6037236 w 6128435"/>
              <a:gd name="connsiteY123-14220" fmla="*/ 5329634 h 6858000"/>
              <a:gd name="connsiteX124-14221" fmla="*/ 6038019 w 6128435"/>
              <a:gd name="connsiteY124-14222" fmla="*/ 5336764 h 6858000"/>
              <a:gd name="connsiteX125-14223" fmla="*/ 6037298 w 6128435"/>
              <a:gd name="connsiteY125-14224" fmla="*/ 5341753 h 6858000"/>
              <a:gd name="connsiteX126-14225" fmla="*/ 6037677 w 6128435"/>
              <a:gd name="connsiteY126-14226" fmla="*/ 5354807 h 6858000"/>
              <a:gd name="connsiteX127-14227" fmla="*/ 6039728 w 6128435"/>
              <a:gd name="connsiteY127-14228" fmla="*/ 5359416 h 6858000"/>
              <a:gd name="connsiteX128-14229" fmla="*/ 6043311 w 6128435"/>
              <a:gd name="connsiteY128-14230" fmla="*/ 5361407 h 6858000"/>
              <a:gd name="connsiteX129-14231" fmla="*/ 6042954 w 6128435"/>
              <a:gd name="connsiteY129-14232" fmla="*/ 5362576 h 6858000"/>
              <a:gd name="connsiteX130-14233" fmla="*/ 6053435 w 6128435"/>
              <a:gd name="connsiteY130-14234" fmla="*/ 5387547 h 6858000"/>
              <a:gd name="connsiteX131-14235" fmla="*/ 6065933 w 6128435"/>
              <a:gd name="connsiteY131-14236" fmla="*/ 5443002 h 6858000"/>
              <a:gd name="connsiteX132-14237" fmla="*/ 6068640 w 6128435"/>
              <a:gd name="connsiteY132-14238" fmla="*/ 5474503 h 6858000"/>
              <a:gd name="connsiteX133-14239" fmla="*/ 6080922 w 6128435"/>
              <a:gd name="connsiteY133-14240" fmla="*/ 5561070 h 6858000"/>
              <a:gd name="connsiteX134-14241" fmla="*/ 6096949 w 6128435"/>
              <a:gd name="connsiteY134-14242" fmla="*/ 5648179 h 6858000"/>
              <a:gd name="connsiteX135-14243" fmla="*/ 6125703 w 6128435"/>
              <a:gd name="connsiteY135-14244" fmla="*/ 5692894 h 6858000"/>
              <a:gd name="connsiteX136-14245" fmla="*/ 6126670 w 6128435"/>
              <a:gd name="connsiteY136-14246" fmla="*/ 5697882 h 6858000"/>
              <a:gd name="connsiteX137-14247" fmla="*/ 6124061 w 6128435"/>
              <a:gd name="connsiteY137-14248" fmla="*/ 5710294 h 6858000"/>
              <a:gd name="connsiteX138-14249" fmla="*/ 6122213 w 6128435"/>
              <a:gd name="connsiteY138-14250" fmla="*/ 5714762 h 6858000"/>
              <a:gd name="connsiteX139-14251" fmla="*/ 6121353 w 6128435"/>
              <a:gd name="connsiteY139-14252" fmla="*/ 5721725 h 6858000"/>
              <a:gd name="connsiteX140-14253" fmla="*/ 6121607 w 6128435"/>
              <a:gd name="connsiteY140-14254" fmla="*/ 5721959 h 6858000"/>
              <a:gd name="connsiteX141-14255" fmla="*/ 6120262 w 6128435"/>
              <a:gd name="connsiteY141-14256" fmla="*/ 5728358 h 6858000"/>
              <a:gd name="connsiteX142-14257" fmla="*/ 6110194 w 6128435"/>
              <a:gd name="connsiteY142-14258" fmla="*/ 5758853 h 6858000"/>
              <a:gd name="connsiteX143-14259" fmla="*/ 6127519 w 6128435"/>
              <a:gd name="connsiteY143-14260" fmla="*/ 5865775 h 6858000"/>
              <a:gd name="connsiteX144-14261" fmla="*/ 6128435 w 6128435"/>
              <a:gd name="connsiteY144-14262" fmla="*/ 5870164 h 6858000"/>
              <a:gd name="connsiteX145-14263" fmla="*/ 6119217 w 6128435"/>
              <a:gd name="connsiteY145-14264" fmla="*/ 5888542 h 6858000"/>
              <a:gd name="connsiteX146-14265" fmla="*/ 6115966 w 6128435"/>
              <a:gd name="connsiteY146-14266" fmla="*/ 5898387 h 6858000"/>
              <a:gd name="connsiteX147-14267" fmla="*/ 6111924 w 6128435"/>
              <a:gd name="connsiteY147-14268" fmla="*/ 5900444 h 6858000"/>
              <a:gd name="connsiteX148-14269" fmla="*/ 6108716 w 6128435"/>
              <a:gd name="connsiteY148-14270" fmla="*/ 5915345 h 6858000"/>
              <a:gd name="connsiteX149-14271" fmla="*/ 6109524 w 6128435"/>
              <a:gd name="connsiteY149-14272" fmla="*/ 5917328 h 6858000"/>
              <a:gd name="connsiteX150-14273" fmla="*/ 6102493 w 6128435"/>
              <a:gd name="connsiteY150-14274" fmla="*/ 5928602 h 6858000"/>
              <a:gd name="connsiteX151-14275" fmla="*/ 6056863 w 6128435"/>
              <a:gd name="connsiteY151-14276" fmla="*/ 6000643 h 6858000"/>
              <a:gd name="connsiteX152-14277" fmla="*/ 6045436 w 6128435"/>
              <a:gd name="connsiteY152-14278" fmla="*/ 6124480 h 6858000"/>
              <a:gd name="connsiteX153-14279" fmla="*/ 6030489 w 6128435"/>
              <a:gd name="connsiteY153-14280" fmla="*/ 6317666 h 6858000"/>
              <a:gd name="connsiteX154-14281" fmla="*/ 6007492 w 6128435"/>
              <a:gd name="connsiteY154-14282" fmla="*/ 6440818 h 6858000"/>
              <a:gd name="connsiteX155-14283" fmla="*/ 6009467 w 6128435"/>
              <a:gd name="connsiteY155-14284" fmla="*/ 6487076 h 6858000"/>
              <a:gd name="connsiteX156-14285" fmla="*/ 5995064 w 6128435"/>
              <a:gd name="connsiteY156-14286" fmla="*/ 6540791 h 6858000"/>
              <a:gd name="connsiteX157-14287" fmla="*/ 5996309 w 6128435"/>
              <a:gd name="connsiteY157-14288" fmla="*/ 6543961 h 6858000"/>
              <a:gd name="connsiteX158-14289" fmla="*/ 5996048 w 6128435"/>
              <a:gd name="connsiteY158-14290" fmla="*/ 6555444 h 6858000"/>
              <a:gd name="connsiteX159-14291" fmla="*/ 6002524 w 6128435"/>
              <a:gd name="connsiteY159-14292" fmla="*/ 6560188 h 6858000"/>
              <a:gd name="connsiteX160-14293" fmla="*/ 6006823 w 6128435"/>
              <a:gd name="connsiteY160-14294" fmla="*/ 6578546 h 6858000"/>
              <a:gd name="connsiteX161-14295" fmla="*/ 6004510 w 6128435"/>
              <a:gd name="connsiteY161-14296" fmla="*/ 6599256 h 6858000"/>
              <a:gd name="connsiteX162-14297" fmla="*/ 5986207 w 6128435"/>
              <a:gd name="connsiteY162-14298" fmla="*/ 6695855 h 6858000"/>
              <a:gd name="connsiteX163-14299" fmla="*/ 5979428 w 6128435"/>
              <a:gd name="connsiteY163-14300" fmla="*/ 6754678 h 6858000"/>
              <a:gd name="connsiteX164-14301" fmla="*/ 5983398 w 6128435"/>
              <a:gd name="connsiteY164-14302" fmla="*/ 6778641 h 6858000"/>
              <a:gd name="connsiteX165-14303" fmla="*/ 5984543 w 6128435"/>
              <a:gd name="connsiteY165-14304" fmla="*/ 6811016 h 6858000"/>
              <a:gd name="connsiteX166-14305" fmla="*/ 5981802 w 6128435"/>
              <a:gd name="connsiteY166-14306" fmla="*/ 6838578 h 6858000"/>
              <a:gd name="connsiteX167-14307" fmla="*/ 5979671 w 6128435"/>
              <a:gd name="connsiteY167-14308" fmla="*/ 6858000 h 6858000"/>
              <a:gd name="connsiteX168-14309" fmla="*/ 0 w 6128435"/>
              <a:gd name="connsiteY168-14310" fmla="*/ 6858000 h 6858000"/>
              <a:gd name="connsiteX169-14311" fmla="*/ 0 w 6128435"/>
              <a:gd name="connsiteY169-14312" fmla="*/ 0 h 6858000"/>
              <a:gd name="connsiteX0-14313" fmla="*/ 0 w 6128435"/>
              <a:gd name="connsiteY0-14314" fmla="*/ 0 h 6858000"/>
              <a:gd name="connsiteX1-14315" fmla="*/ 4965888 w 6128435"/>
              <a:gd name="connsiteY1-14316" fmla="*/ 0 h 6858000"/>
              <a:gd name="connsiteX2-14317" fmla="*/ 4967767 w 6128435"/>
              <a:gd name="connsiteY2-14318" fmla="*/ 7930 h 6858000"/>
              <a:gd name="connsiteX3-14319" fmla="*/ 4979444 w 6128435"/>
              <a:gd name="connsiteY3-14320" fmla="*/ 43921 h 6858000"/>
              <a:gd name="connsiteX4-14321" fmla="*/ 5021173 w 6128435"/>
              <a:gd name="connsiteY4-14322" fmla="*/ 123738 h 6858000"/>
              <a:gd name="connsiteX5-14323" fmla="*/ 5075458 w 6128435"/>
              <a:gd name="connsiteY5-14324" fmla="*/ 264355 h 6858000"/>
              <a:gd name="connsiteX6-14325" fmla="*/ 5081175 w 6128435"/>
              <a:gd name="connsiteY6-14326" fmla="*/ 277448 h 6858000"/>
              <a:gd name="connsiteX7-14327" fmla="*/ 5097011 w 6128435"/>
              <a:gd name="connsiteY7-14328" fmla="*/ 355616 h 6858000"/>
              <a:gd name="connsiteX8-14329" fmla="*/ 5130982 w 6128435"/>
              <a:gd name="connsiteY8-14330" fmla="*/ 412030 h 6858000"/>
              <a:gd name="connsiteX9-14331" fmla="*/ 5153000 w 6128435"/>
              <a:gd name="connsiteY9-14332" fmla="*/ 507134 h 6858000"/>
              <a:gd name="connsiteX10-14333" fmla="*/ 5171282 w 6128435"/>
              <a:gd name="connsiteY10-14334" fmla="*/ 602071 h 6858000"/>
              <a:gd name="connsiteX11-14335" fmla="*/ 5176196 w 6128435"/>
              <a:gd name="connsiteY11-14336" fmla="*/ 636822 h 6858000"/>
              <a:gd name="connsiteX12-14337" fmla="*/ 5201957 w 6128435"/>
              <a:gd name="connsiteY12-14338" fmla="*/ 736835 h 6858000"/>
              <a:gd name="connsiteX13-14339" fmla="*/ 5185452 w 6128435"/>
              <a:gd name="connsiteY13-14340" fmla="*/ 745392 h 6858000"/>
              <a:gd name="connsiteX14-14341" fmla="*/ 5189051 w 6128435"/>
              <a:gd name="connsiteY14-14342" fmla="*/ 782518 h 6858000"/>
              <a:gd name="connsiteX15-14343" fmla="*/ 5210428 w 6128435"/>
              <a:gd name="connsiteY15-14344" fmla="*/ 815772 h 6858000"/>
              <a:gd name="connsiteX16-14345" fmla="*/ 5221088 w 6128435"/>
              <a:gd name="connsiteY16-14346" fmla="*/ 860193 h 6858000"/>
              <a:gd name="connsiteX17-14347" fmla="*/ 5227653 w 6128435"/>
              <a:gd name="connsiteY17-14348" fmla="*/ 886709 h 6858000"/>
              <a:gd name="connsiteX18-14349" fmla="*/ 5230806 w 6128435"/>
              <a:gd name="connsiteY18-14350" fmla="*/ 961354 h 6858000"/>
              <a:gd name="connsiteX19-14351" fmla="*/ 5201018 w 6128435"/>
              <a:gd name="connsiteY19-14352" fmla="*/ 1095027 h 6858000"/>
              <a:gd name="connsiteX20-14353" fmla="*/ 5202153 w 6128435"/>
              <a:gd name="connsiteY20-14354" fmla="*/ 1133224 h 6858000"/>
              <a:gd name="connsiteX21-14355" fmla="*/ 5207370 w 6128435"/>
              <a:gd name="connsiteY21-14356" fmla="*/ 1138097 h 6858000"/>
              <a:gd name="connsiteX22-14357" fmla="*/ 5189234 w 6128435"/>
              <a:gd name="connsiteY22-14358" fmla="*/ 1193495 h 6858000"/>
              <a:gd name="connsiteX23-14359" fmla="*/ 5202769 w 6128435"/>
              <a:gd name="connsiteY23-14360" fmla="*/ 1269450 h 6858000"/>
              <a:gd name="connsiteX24-14361" fmla="*/ 5225968 w 6128435"/>
              <a:gd name="connsiteY24-14362" fmla="*/ 1357994 h 6858000"/>
              <a:gd name="connsiteX25-14363" fmla="*/ 5233819 w 6128435"/>
              <a:gd name="connsiteY25-14364" fmla="*/ 1380922 h 6858000"/>
              <a:gd name="connsiteX26-14365" fmla="*/ 5237226 w 6128435"/>
              <a:gd name="connsiteY26-14366" fmla="*/ 1441327 h 6858000"/>
              <a:gd name="connsiteX27-14367" fmla="*/ 5244434 w 6128435"/>
              <a:gd name="connsiteY27-14368" fmla="*/ 1580810 h 6858000"/>
              <a:gd name="connsiteX28-14369" fmla="*/ 5251453 w 6128435"/>
              <a:gd name="connsiteY28-14370" fmla="*/ 1583934 h 6858000"/>
              <a:gd name="connsiteX29-14371" fmla="*/ 5253136 w 6128435"/>
              <a:gd name="connsiteY29-14372" fmla="*/ 1595457 h 6858000"/>
              <a:gd name="connsiteX30-14373" fmla="*/ 5254863 w 6128435"/>
              <a:gd name="connsiteY30-14374" fmla="*/ 1598311 h 6858000"/>
              <a:gd name="connsiteX31-14375" fmla="*/ 5263491 w 6128435"/>
              <a:gd name="connsiteY31-14376" fmla="*/ 1642938 h 6858000"/>
              <a:gd name="connsiteX32-14377" fmla="*/ 5261314 w 6128435"/>
              <a:gd name="connsiteY32-14378" fmla="*/ 1689177 h 6858000"/>
              <a:gd name="connsiteX33-14379" fmla="*/ 5259788 w 6128435"/>
              <a:gd name="connsiteY33-14380" fmla="*/ 1768516 h 6858000"/>
              <a:gd name="connsiteX34-14381" fmla="*/ 5255696 w 6128435"/>
              <a:gd name="connsiteY34-14382" fmla="*/ 1953770 h 6858000"/>
              <a:gd name="connsiteX35-14383" fmla="*/ 5252592 w 6128435"/>
              <a:gd name="connsiteY35-14384" fmla="*/ 2092210 h 6858000"/>
              <a:gd name="connsiteX36-14385" fmla="*/ 5264303 w 6128435"/>
              <a:gd name="connsiteY36-14386" fmla="*/ 2225157 h 6858000"/>
              <a:gd name="connsiteX37-14387" fmla="*/ 5254949 w 6128435"/>
              <a:gd name="connsiteY37-14388" fmla="*/ 2236160 h 6858000"/>
              <a:gd name="connsiteX38-14389" fmla="*/ 5250104 w 6128435"/>
              <a:gd name="connsiteY38-14390" fmla="*/ 2249166 h 6858000"/>
              <a:gd name="connsiteX39-14391" fmla="*/ 5251214 w 6128435"/>
              <a:gd name="connsiteY39-14392" fmla="*/ 2250944 h 6858000"/>
              <a:gd name="connsiteX40-14393" fmla="*/ 5250644 w 6128435"/>
              <a:gd name="connsiteY40-14394" fmla="*/ 2266619 h 6858000"/>
              <a:gd name="connsiteX41-14395" fmla="*/ 5247111 w 6128435"/>
              <a:gd name="connsiteY41-14396" fmla="*/ 2269679 h 6858000"/>
              <a:gd name="connsiteX42-14397" fmla="*/ 5279312 w 6128435"/>
              <a:gd name="connsiteY42-14398" fmla="*/ 2302757 h 6858000"/>
              <a:gd name="connsiteX43-14399" fmla="*/ 5293877 w 6128435"/>
              <a:gd name="connsiteY43-14400" fmla="*/ 2368649 h 6858000"/>
              <a:gd name="connsiteX44-14401" fmla="*/ 5311338 w 6128435"/>
              <a:gd name="connsiteY44-14402" fmla="*/ 2404034 h 6858000"/>
              <a:gd name="connsiteX45-14403" fmla="*/ 5338366 w 6128435"/>
              <a:gd name="connsiteY45-14404" fmla="*/ 2465052 h 6858000"/>
              <a:gd name="connsiteX46-14405" fmla="*/ 5371263 w 6128435"/>
              <a:gd name="connsiteY46-14406" fmla="*/ 2586413 h 6858000"/>
              <a:gd name="connsiteX47-14407" fmla="*/ 5407503 w 6128435"/>
              <a:gd name="connsiteY47-14408" fmla="*/ 2786290 h 6858000"/>
              <a:gd name="connsiteX48-14409" fmla="*/ 5407356 w 6128435"/>
              <a:gd name="connsiteY48-14410" fmla="*/ 2787545 h 6858000"/>
              <a:gd name="connsiteX49-14411" fmla="*/ 5411130 w 6128435"/>
              <a:gd name="connsiteY49-14412" fmla="*/ 2788640 h 6858000"/>
              <a:gd name="connsiteX50-14413" fmla="*/ 5416439 w 6128435"/>
              <a:gd name="connsiteY50-14414" fmla="*/ 2805666 h 6858000"/>
              <a:gd name="connsiteX51-14415" fmla="*/ 5416589 w 6128435"/>
              <a:gd name="connsiteY51-14416" fmla="*/ 2810822 h 6858000"/>
              <a:gd name="connsiteX52-14417" fmla="*/ 5418542 w 6128435"/>
              <a:gd name="connsiteY52-14418" fmla="*/ 2817745 h 6858000"/>
              <a:gd name="connsiteX53-14419" fmla="*/ 5418847 w 6128435"/>
              <a:gd name="connsiteY53-14420" fmla="*/ 2817825 h 6858000"/>
              <a:gd name="connsiteX54-14421" fmla="*/ 5457023 w 6128435"/>
              <a:gd name="connsiteY54-14422" fmla="*/ 2858292 h 6858000"/>
              <a:gd name="connsiteX55-14423" fmla="*/ 5479298 w 6128435"/>
              <a:gd name="connsiteY55-14424" fmla="*/ 2947791 h 6858000"/>
              <a:gd name="connsiteX56-14425" fmla="*/ 5481770 w 6128435"/>
              <a:gd name="connsiteY56-14426" fmla="*/ 2951352 h 6858000"/>
              <a:gd name="connsiteX57-14427" fmla="*/ 5482045 w 6128435"/>
              <a:gd name="connsiteY57-14428" fmla="*/ 2984371 h 6858000"/>
              <a:gd name="connsiteX58-14429" fmla="*/ 5482415 w 6128435"/>
              <a:gd name="connsiteY58-14430" fmla="*/ 3004079 h 6858000"/>
              <a:gd name="connsiteX59-14431" fmla="*/ 5483865 w 6128435"/>
              <a:gd name="connsiteY59-14432" fmla="*/ 3005467 h 6858000"/>
              <a:gd name="connsiteX60-14433" fmla="*/ 5482236 w 6128435"/>
              <a:gd name="connsiteY60-14434" fmla="*/ 3019791 h 6858000"/>
              <a:gd name="connsiteX61-14435" fmla="*/ 5481505 w 6128435"/>
              <a:gd name="connsiteY61-14436" fmla="*/ 3095286 h 6858000"/>
              <a:gd name="connsiteX62-14437" fmla="*/ 5477595 w 6128435"/>
              <a:gd name="connsiteY62-14438" fmla="*/ 3250534 h 6858000"/>
              <a:gd name="connsiteX63-14439" fmla="*/ 5532836 w 6128435"/>
              <a:gd name="connsiteY63-14440" fmla="*/ 3353840 h 6858000"/>
              <a:gd name="connsiteX64-14441" fmla="*/ 5561229 w 6128435"/>
              <a:gd name="connsiteY64-14442" fmla="*/ 3395784 h 6858000"/>
              <a:gd name="connsiteX65-14443" fmla="*/ 5589758 w 6128435"/>
              <a:gd name="connsiteY65-14444" fmla="*/ 3506453 h 6858000"/>
              <a:gd name="connsiteX66-14445" fmla="*/ 5596144 w 6128435"/>
              <a:gd name="connsiteY66-14446" fmla="*/ 3534624 h 6858000"/>
              <a:gd name="connsiteX67-14447" fmla="*/ 5597750 w 6128435"/>
              <a:gd name="connsiteY67-14448" fmla="*/ 3534129 h 6858000"/>
              <a:gd name="connsiteX68-14449" fmla="*/ 5599700 w 6128435"/>
              <a:gd name="connsiteY68-14450" fmla="*/ 3547221 h 6858000"/>
              <a:gd name="connsiteX69-14451" fmla="*/ 5615031 w 6128435"/>
              <a:gd name="connsiteY69-14452" fmla="*/ 3557482 h 6858000"/>
              <a:gd name="connsiteX70-14453" fmla="*/ 5618377 w 6128435"/>
              <a:gd name="connsiteY70-14454" fmla="*/ 3588431 h 6858000"/>
              <a:gd name="connsiteX71-14455" fmla="*/ 5612155 w 6128435"/>
              <a:gd name="connsiteY71-14456" fmla="*/ 3589869 h 6858000"/>
              <a:gd name="connsiteX72-14457" fmla="*/ 5620843 w 6128435"/>
              <a:gd name="connsiteY72-14458" fmla="*/ 3606745 h 6858000"/>
              <a:gd name="connsiteX73-14459" fmla="*/ 5655472 w 6128435"/>
              <a:gd name="connsiteY73-14460" fmla="*/ 3678877 h 6858000"/>
              <a:gd name="connsiteX74-14461" fmla="*/ 5680448 w 6128435"/>
              <a:gd name="connsiteY74-14462" fmla="*/ 3717760 h 6858000"/>
              <a:gd name="connsiteX75-14463" fmla="*/ 5683015 w 6128435"/>
              <a:gd name="connsiteY75-14464" fmla="*/ 3762025 h 6858000"/>
              <a:gd name="connsiteX76-14465" fmla="*/ 5696643 w 6128435"/>
              <a:gd name="connsiteY76-14466" fmla="*/ 3773888 h 6858000"/>
              <a:gd name="connsiteX77-14467" fmla="*/ 5699203 w 6128435"/>
              <a:gd name="connsiteY77-14468" fmla="*/ 3775823 h 6858000"/>
              <a:gd name="connsiteX78-14469" fmla="*/ 5704824 w 6128435"/>
              <a:gd name="connsiteY78-14470" fmla="*/ 3785966 h 6858000"/>
              <a:gd name="connsiteX79-14471" fmla="*/ 5712204 w 6128435"/>
              <a:gd name="connsiteY79-14472" fmla="*/ 3785830 h 6858000"/>
              <a:gd name="connsiteX80-14473" fmla="*/ 5724816 w 6128435"/>
              <a:gd name="connsiteY80-14474" fmla="*/ 3798949 h 6858000"/>
              <a:gd name="connsiteX81-14475" fmla="*/ 5733539 w 6128435"/>
              <a:gd name="connsiteY81-14476" fmla="*/ 3818457 h 6858000"/>
              <a:gd name="connsiteX82-14477" fmla="*/ 5768491 w 6128435"/>
              <a:gd name="connsiteY82-14478" fmla="*/ 3914399 h 6858000"/>
              <a:gd name="connsiteX83-14479" fmla="*/ 5793123 w 6128435"/>
              <a:gd name="connsiteY83-14480" fmla="*/ 3969952 h 6858000"/>
              <a:gd name="connsiteX84-14481" fmla="*/ 5808321 w 6128435"/>
              <a:gd name="connsiteY84-14482" fmla="*/ 3988153 h 6858000"/>
              <a:gd name="connsiteX85-14483" fmla="*/ 5825621 w 6128435"/>
              <a:gd name="connsiteY85-14484" fmla="*/ 4015525 h 6858000"/>
              <a:gd name="connsiteX86-14485" fmla="*/ 5860672 w 6128435"/>
              <a:gd name="connsiteY86-14486" fmla="*/ 4061579 h 6858000"/>
              <a:gd name="connsiteX87-14487" fmla="*/ 5872173 w 6128435"/>
              <a:gd name="connsiteY87-14488" fmla="*/ 4088497 h 6858000"/>
              <a:gd name="connsiteX88-14489" fmla="*/ 5883705 w 6128435"/>
              <a:gd name="connsiteY88-14490" fmla="*/ 4101899 h 6858000"/>
              <a:gd name="connsiteX89-14491" fmla="*/ 5885314 w 6128435"/>
              <a:gd name="connsiteY89-14492" fmla="*/ 4108387 h 6858000"/>
              <a:gd name="connsiteX90-14493" fmla="*/ 5894095 w 6128435"/>
              <a:gd name="connsiteY90-14494" fmla="*/ 4128857 h 6858000"/>
              <a:gd name="connsiteX91-14495" fmla="*/ 5898339 w 6128435"/>
              <a:gd name="connsiteY91-14496" fmla="*/ 4140800 h 6858000"/>
              <a:gd name="connsiteX92-14497" fmla="*/ 5899734 w 6128435"/>
              <a:gd name="connsiteY92-14498" fmla="*/ 4145632 h 6858000"/>
              <a:gd name="connsiteX93-14499" fmla="*/ 5903513 w 6128435"/>
              <a:gd name="connsiteY93-14500" fmla="*/ 4187661 h 6858000"/>
              <a:gd name="connsiteX94-14501" fmla="*/ 5917114 w 6128435"/>
              <a:gd name="connsiteY94-14502" fmla="*/ 4213096 h 6858000"/>
              <a:gd name="connsiteX95-14503" fmla="*/ 5921153 w 6128435"/>
              <a:gd name="connsiteY95-14504" fmla="*/ 4236222 h 6858000"/>
              <a:gd name="connsiteX96-14505" fmla="*/ 5924233 w 6128435"/>
              <a:gd name="connsiteY96-14506" fmla="*/ 4242060 h 6858000"/>
              <a:gd name="connsiteX97-14507" fmla="*/ 5928910 w 6128435"/>
              <a:gd name="connsiteY97-14508" fmla="*/ 4300973 h 6858000"/>
              <a:gd name="connsiteX98-14509" fmla="*/ 5939320 w 6128435"/>
              <a:gd name="connsiteY98-14510" fmla="*/ 4340435 h 6858000"/>
              <a:gd name="connsiteX99-14511" fmla="*/ 5946705 w 6128435"/>
              <a:gd name="connsiteY99-14512" fmla="*/ 4428051 h 6858000"/>
              <a:gd name="connsiteX100-14513" fmla="*/ 5949261 w 6128435"/>
              <a:gd name="connsiteY100-14514" fmla="*/ 4449185 h 6858000"/>
              <a:gd name="connsiteX101-14515" fmla="*/ 5957504 w 6128435"/>
              <a:gd name="connsiteY101-14516" fmla="*/ 4465911 h 6858000"/>
              <a:gd name="connsiteX102-14517" fmla="*/ 5964689 w 6128435"/>
              <a:gd name="connsiteY102-14518" fmla="*/ 4468532 h 6858000"/>
              <a:gd name="connsiteX103-14519" fmla="*/ 5967062 w 6128435"/>
              <a:gd name="connsiteY103-14520" fmla="*/ 4479923 h 6858000"/>
              <a:gd name="connsiteX104-14521" fmla="*/ 5968960 w 6128435"/>
              <a:gd name="connsiteY104-14522" fmla="*/ 4482655 h 6858000"/>
              <a:gd name="connsiteX105-14523" fmla="*/ 5978567 w 6128435"/>
              <a:gd name="connsiteY105-14524" fmla="*/ 4498605 h 6858000"/>
              <a:gd name="connsiteX106-14525" fmla="*/ 5980106 w 6128435"/>
              <a:gd name="connsiteY106-14526" fmla="*/ 4585087 h 6858000"/>
              <a:gd name="connsiteX107-14527" fmla="*/ 5998138 w 6128435"/>
              <a:gd name="connsiteY107-14528" fmla="*/ 4697518 h 6858000"/>
              <a:gd name="connsiteX108-14529" fmla="*/ 6013516 w 6128435"/>
              <a:gd name="connsiteY108-14530" fmla="*/ 4786619 h 6858000"/>
              <a:gd name="connsiteX109-14531" fmla="*/ 6025404 w 6128435"/>
              <a:gd name="connsiteY109-14532" fmla="*/ 4858148 h 6858000"/>
              <a:gd name="connsiteX110-14533" fmla="*/ 6007749 w 6128435"/>
              <a:gd name="connsiteY110-14534" fmla="*/ 4964715 h 6858000"/>
              <a:gd name="connsiteX111-14535" fmla="*/ 6005269 w 6128435"/>
              <a:gd name="connsiteY111-14536" fmla="*/ 5150567 h 6858000"/>
              <a:gd name="connsiteX112-14537" fmla="*/ 6001127 w 6128435"/>
              <a:gd name="connsiteY112-14538" fmla="*/ 5164609 h 6858000"/>
              <a:gd name="connsiteX113-14539" fmla="*/ 5996647 w 6128435"/>
              <a:gd name="connsiteY113-14540" fmla="*/ 5185640 h 6858000"/>
              <a:gd name="connsiteX114-14541" fmla="*/ 5998514 w 6128435"/>
              <a:gd name="connsiteY114-14542" fmla="*/ 5189673 h 6858000"/>
              <a:gd name="connsiteX115-14543" fmla="*/ 5995970 w 6128435"/>
              <a:gd name="connsiteY115-14544" fmla="*/ 5221547 h 6858000"/>
              <a:gd name="connsiteX116-14545" fmla="*/ 5997218 w 6128435"/>
              <a:gd name="connsiteY116-14546" fmla="*/ 5222031 h 6858000"/>
              <a:gd name="connsiteX117-14547" fmla="*/ 6002116 w 6128435"/>
              <a:gd name="connsiteY117-14548" fmla="*/ 5231223 h 6858000"/>
              <a:gd name="connsiteX118-14549" fmla="*/ 6008541 w 6128435"/>
              <a:gd name="connsiteY118-14550" fmla="*/ 5248680 h 6858000"/>
              <a:gd name="connsiteX119-14551" fmla="*/ 6039260 w 6128435"/>
              <a:gd name="connsiteY119-14552" fmla="*/ 5289518 h 6858000"/>
              <a:gd name="connsiteX120-14553" fmla="*/ 6036748 w 6128435"/>
              <a:gd name="connsiteY120-14554" fmla="*/ 5322752 h 6858000"/>
              <a:gd name="connsiteX121-14555" fmla="*/ 6036943 w 6128435"/>
              <a:gd name="connsiteY121-14556" fmla="*/ 5329480 h 6858000"/>
              <a:gd name="connsiteX122-14557" fmla="*/ 6037236 w 6128435"/>
              <a:gd name="connsiteY122-14558" fmla="*/ 5329634 h 6858000"/>
              <a:gd name="connsiteX123-14559" fmla="*/ 6038019 w 6128435"/>
              <a:gd name="connsiteY123-14560" fmla="*/ 5336764 h 6858000"/>
              <a:gd name="connsiteX124-14561" fmla="*/ 6037298 w 6128435"/>
              <a:gd name="connsiteY124-14562" fmla="*/ 5341753 h 6858000"/>
              <a:gd name="connsiteX125-14563" fmla="*/ 6037677 w 6128435"/>
              <a:gd name="connsiteY125-14564" fmla="*/ 5354807 h 6858000"/>
              <a:gd name="connsiteX126-14565" fmla="*/ 6039728 w 6128435"/>
              <a:gd name="connsiteY126-14566" fmla="*/ 5359416 h 6858000"/>
              <a:gd name="connsiteX127-14567" fmla="*/ 6043311 w 6128435"/>
              <a:gd name="connsiteY127-14568" fmla="*/ 5361407 h 6858000"/>
              <a:gd name="connsiteX128-14569" fmla="*/ 6042954 w 6128435"/>
              <a:gd name="connsiteY128-14570" fmla="*/ 5362576 h 6858000"/>
              <a:gd name="connsiteX129-14571" fmla="*/ 6053435 w 6128435"/>
              <a:gd name="connsiteY129-14572" fmla="*/ 5387547 h 6858000"/>
              <a:gd name="connsiteX130-14573" fmla="*/ 6065933 w 6128435"/>
              <a:gd name="connsiteY130-14574" fmla="*/ 5443002 h 6858000"/>
              <a:gd name="connsiteX131-14575" fmla="*/ 6068640 w 6128435"/>
              <a:gd name="connsiteY131-14576" fmla="*/ 5474503 h 6858000"/>
              <a:gd name="connsiteX132-14577" fmla="*/ 6080922 w 6128435"/>
              <a:gd name="connsiteY132-14578" fmla="*/ 5561070 h 6858000"/>
              <a:gd name="connsiteX133-14579" fmla="*/ 6096949 w 6128435"/>
              <a:gd name="connsiteY133-14580" fmla="*/ 5648179 h 6858000"/>
              <a:gd name="connsiteX134-14581" fmla="*/ 6125703 w 6128435"/>
              <a:gd name="connsiteY134-14582" fmla="*/ 5692894 h 6858000"/>
              <a:gd name="connsiteX135-14583" fmla="*/ 6126670 w 6128435"/>
              <a:gd name="connsiteY135-14584" fmla="*/ 5697882 h 6858000"/>
              <a:gd name="connsiteX136-14585" fmla="*/ 6124061 w 6128435"/>
              <a:gd name="connsiteY136-14586" fmla="*/ 5710294 h 6858000"/>
              <a:gd name="connsiteX137-14587" fmla="*/ 6122213 w 6128435"/>
              <a:gd name="connsiteY137-14588" fmla="*/ 5714762 h 6858000"/>
              <a:gd name="connsiteX138-14589" fmla="*/ 6121353 w 6128435"/>
              <a:gd name="connsiteY138-14590" fmla="*/ 5721725 h 6858000"/>
              <a:gd name="connsiteX139-14591" fmla="*/ 6121607 w 6128435"/>
              <a:gd name="connsiteY139-14592" fmla="*/ 5721959 h 6858000"/>
              <a:gd name="connsiteX140-14593" fmla="*/ 6120262 w 6128435"/>
              <a:gd name="connsiteY140-14594" fmla="*/ 5728358 h 6858000"/>
              <a:gd name="connsiteX141-14595" fmla="*/ 6110194 w 6128435"/>
              <a:gd name="connsiteY141-14596" fmla="*/ 5758853 h 6858000"/>
              <a:gd name="connsiteX142-14597" fmla="*/ 6127519 w 6128435"/>
              <a:gd name="connsiteY142-14598" fmla="*/ 5865775 h 6858000"/>
              <a:gd name="connsiteX143-14599" fmla="*/ 6128435 w 6128435"/>
              <a:gd name="connsiteY143-14600" fmla="*/ 5870164 h 6858000"/>
              <a:gd name="connsiteX144-14601" fmla="*/ 6119217 w 6128435"/>
              <a:gd name="connsiteY144-14602" fmla="*/ 5888542 h 6858000"/>
              <a:gd name="connsiteX145-14603" fmla="*/ 6115966 w 6128435"/>
              <a:gd name="connsiteY145-14604" fmla="*/ 5898387 h 6858000"/>
              <a:gd name="connsiteX146-14605" fmla="*/ 6111924 w 6128435"/>
              <a:gd name="connsiteY146-14606" fmla="*/ 5900444 h 6858000"/>
              <a:gd name="connsiteX147-14607" fmla="*/ 6108716 w 6128435"/>
              <a:gd name="connsiteY147-14608" fmla="*/ 5915345 h 6858000"/>
              <a:gd name="connsiteX148-14609" fmla="*/ 6109524 w 6128435"/>
              <a:gd name="connsiteY148-14610" fmla="*/ 5917328 h 6858000"/>
              <a:gd name="connsiteX149-14611" fmla="*/ 6102493 w 6128435"/>
              <a:gd name="connsiteY149-14612" fmla="*/ 5928602 h 6858000"/>
              <a:gd name="connsiteX150-14613" fmla="*/ 6056863 w 6128435"/>
              <a:gd name="connsiteY150-14614" fmla="*/ 6000643 h 6858000"/>
              <a:gd name="connsiteX151-14615" fmla="*/ 6045436 w 6128435"/>
              <a:gd name="connsiteY151-14616" fmla="*/ 6124480 h 6858000"/>
              <a:gd name="connsiteX152-14617" fmla="*/ 6030489 w 6128435"/>
              <a:gd name="connsiteY152-14618" fmla="*/ 6317666 h 6858000"/>
              <a:gd name="connsiteX153-14619" fmla="*/ 6007492 w 6128435"/>
              <a:gd name="connsiteY153-14620" fmla="*/ 6440818 h 6858000"/>
              <a:gd name="connsiteX154-14621" fmla="*/ 6009467 w 6128435"/>
              <a:gd name="connsiteY154-14622" fmla="*/ 6487076 h 6858000"/>
              <a:gd name="connsiteX155-14623" fmla="*/ 5995064 w 6128435"/>
              <a:gd name="connsiteY155-14624" fmla="*/ 6540791 h 6858000"/>
              <a:gd name="connsiteX156-14625" fmla="*/ 5996309 w 6128435"/>
              <a:gd name="connsiteY156-14626" fmla="*/ 6543961 h 6858000"/>
              <a:gd name="connsiteX157-14627" fmla="*/ 5996048 w 6128435"/>
              <a:gd name="connsiteY157-14628" fmla="*/ 6555444 h 6858000"/>
              <a:gd name="connsiteX158-14629" fmla="*/ 6002524 w 6128435"/>
              <a:gd name="connsiteY158-14630" fmla="*/ 6560188 h 6858000"/>
              <a:gd name="connsiteX159-14631" fmla="*/ 6006823 w 6128435"/>
              <a:gd name="connsiteY159-14632" fmla="*/ 6578546 h 6858000"/>
              <a:gd name="connsiteX160-14633" fmla="*/ 6004510 w 6128435"/>
              <a:gd name="connsiteY160-14634" fmla="*/ 6599256 h 6858000"/>
              <a:gd name="connsiteX161-14635" fmla="*/ 5986207 w 6128435"/>
              <a:gd name="connsiteY161-14636" fmla="*/ 6695855 h 6858000"/>
              <a:gd name="connsiteX162-14637" fmla="*/ 5979428 w 6128435"/>
              <a:gd name="connsiteY162-14638" fmla="*/ 6754678 h 6858000"/>
              <a:gd name="connsiteX163-14639" fmla="*/ 5983398 w 6128435"/>
              <a:gd name="connsiteY163-14640" fmla="*/ 6778641 h 6858000"/>
              <a:gd name="connsiteX164-14641" fmla="*/ 5984543 w 6128435"/>
              <a:gd name="connsiteY164-14642" fmla="*/ 6811016 h 6858000"/>
              <a:gd name="connsiteX165-14643" fmla="*/ 5981802 w 6128435"/>
              <a:gd name="connsiteY165-14644" fmla="*/ 6838578 h 6858000"/>
              <a:gd name="connsiteX166-14645" fmla="*/ 5979671 w 6128435"/>
              <a:gd name="connsiteY166-14646" fmla="*/ 6858000 h 6858000"/>
              <a:gd name="connsiteX167-14647" fmla="*/ 0 w 6128435"/>
              <a:gd name="connsiteY167-14648" fmla="*/ 6858000 h 6858000"/>
              <a:gd name="connsiteX168-14649" fmla="*/ 0 w 6128435"/>
              <a:gd name="connsiteY168-14650" fmla="*/ 0 h 6858000"/>
              <a:gd name="connsiteX0-14651" fmla="*/ 0 w 6128435"/>
              <a:gd name="connsiteY0-14652" fmla="*/ 0 h 6858000"/>
              <a:gd name="connsiteX1-14653" fmla="*/ 4965888 w 6128435"/>
              <a:gd name="connsiteY1-14654" fmla="*/ 0 h 6858000"/>
              <a:gd name="connsiteX2-14655" fmla="*/ 4967767 w 6128435"/>
              <a:gd name="connsiteY2-14656" fmla="*/ 7930 h 6858000"/>
              <a:gd name="connsiteX3-14657" fmla="*/ 4979444 w 6128435"/>
              <a:gd name="connsiteY3-14658" fmla="*/ 43921 h 6858000"/>
              <a:gd name="connsiteX4-14659" fmla="*/ 5021173 w 6128435"/>
              <a:gd name="connsiteY4-14660" fmla="*/ 123738 h 6858000"/>
              <a:gd name="connsiteX5-14661" fmla="*/ 5075458 w 6128435"/>
              <a:gd name="connsiteY5-14662" fmla="*/ 264355 h 6858000"/>
              <a:gd name="connsiteX6-14663" fmla="*/ 5081175 w 6128435"/>
              <a:gd name="connsiteY6-14664" fmla="*/ 277448 h 6858000"/>
              <a:gd name="connsiteX7-14665" fmla="*/ 5097011 w 6128435"/>
              <a:gd name="connsiteY7-14666" fmla="*/ 355616 h 6858000"/>
              <a:gd name="connsiteX8-14667" fmla="*/ 5130982 w 6128435"/>
              <a:gd name="connsiteY8-14668" fmla="*/ 412030 h 6858000"/>
              <a:gd name="connsiteX9-14669" fmla="*/ 5153000 w 6128435"/>
              <a:gd name="connsiteY9-14670" fmla="*/ 507134 h 6858000"/>
              <a:gd name="connsiteX10-14671" fmla="*/ 5171282 w 6128435"/>
              <a:gd name="connsiteY10-14672" fmla="*/ 602071 h 6858000"/>
              <a:gd name="connsiteX11-14673" fmla="*/ 5176196 w 6128435"/>
              <a:gd name="connsiteY11-14674" fmla="*/ 636822 h 6858000"/>
              <a:gd name="connsiteX12-14675" fmla="*/ 5201957 w 6128435"/>
              <a:gd name="connsiteY12-14676" fmla="*/ 736835 h 6858000"/>
              <a:gd name="connsiteX13-14677" fmla="*/ 5189051 w 6128435"/>
              <a:gd name="connsiteY13-14678" fmla="*/ 782518 h 6858000"/>
              <a:gd name="connsiteX14-14679" fmla="*/ 5210428 w 6128435"/>
              <a:gd name="connsiteY14-14680" fmla="*/ 815772 h 6858000"/>
              <a:gd name="connsiteX15-14681" fmla="*/ 5221088 w 6128435"/>
              <a:gd name="connsiteY15-14682" fmla="*/ 860193 h 6858000"/>
              <a:gd name="connsiteX16-14683" fmla="*/ 5227653 w 6128435"/>
              <a:gd name="connsiteY16-14684" fmla="*/ 886709 h 6858000"/>
              <a:gd name="connsiteX17-14685" fmla="*/ 5230806 w 6128435"/>
              <a:gd name="connsiteY17-14686" fmla="*/ 961354 h 6858000"/>
              <a:gd name="connsiteX18-14687" fmla="*/ 5201018 w 6128435"/>
              <a:gd name="connsiteY18-14688" fmla="*/ 1095027 h 6858000"/>
              <a:gd name="connsiteX19-14689" fmla="*/ 5202153 w 6128435"/>
              <a:gd name="connsiteY19-14690" fmla="*/ 1133224 h 6858000"/>
              <a:gd name="connsiteX20-14691" fmla="*/ 5207370 w 6128435"/>
              <a:gd name="connsiteY20-14692" fmla="*/ 1138097 h 6858000"/>
              <a:gd name="connsiteX21-14693" fmla="*/ 5189234 w 6128435"/>
              <a:gd name="connsiteY21-14694" fmla="*/ 1193495 h 6858000"/>
              <a:gd name="connsiteX22-14695" fmla="*/ 5202769 w 6128435"/>
              <a:gd name="connsiteY22-14696" fmla="*/ 1269450 h 6858000"/>
              <a:gd name="connsiteX23-14697" fmla="*/ 5225968 w 6128435"/>
              <a:gd name="connsiteY23-14698" fmla="*/ 1357994 h 6858000"/>
              <a:gd name="connsiteX24-14699" fmla="*/ 5233819 w 6128435"/>
              <a:gd name="connsiteY24-14700" fmla="*/ 1380922 h 6858000"/>
              <a:gd name="connsiteX25-14701" fmla="*/ 5237226 w 6128435"/>
              <a:gd name="connsiteY25-14702" fmla="*/ 1441327 h 6858000"/>
              <a:gd name="connsiteX26-14703" fmla="*/ 5244434 w 6128435"/>
              <a:gd name="connsiteY26-14704" fmla="*/ 1580810 h 6858000"/>
              <a:gd name="connsiteX27-14705" fmla="*/ 5251453 w 6128435"/>
              <a:gd name="connsiteY27-14706" fmla="*/ 1583934 h 6858000"/>
              <a:gd name="connsiteX28-14707" fmla="*/ 5253136 w 6128435"/>
              <a:gd name="connsiteY28-14708" fmla="*/ 1595457 h 6858000"/>
              <a:gd name="connsiteX29-14709" fmla="*/ 5254863 w 6128435"/>
              <a:gd name="connsiteY29-14710" fmla="*/ 1598311 h 6858000"/>
              <a:gd name="connsiteX30-14711" fmla="*/ 5263491 w 6128435"/>
              <a:gd name="connsiteY30-14712" fmla="*/ 1642938 h 6858000"/>
              <a:gd name="connsiteX31-14713" fmla="*/ 5261314 w 6128435"/>
              <a:gd name="connsiteY31-14714" fmla="*/ 1689177 h 6858000"/>
              <a:gd name="connsiteX32-14715" fmla="*/ 5259788 w 6128435"/>
              <a:gd name="connsiteY32-14716" fmla="*/ 1768516 h 6858000"/>
              <a:gd name="connsiteX33-14717" fmla="*/ 5255696 w 6128435"/>
              <a:gd name="connsiteY33-14718" fmla="*/ 1953770 h 6858000"/>
              <a:gd name="connsiteX34-14719" fmla="*/ 5252592 w 6128435"/>
              <a:gd name="connsiteY34-14720" fmla="*/ 2092210 h 6858000"/>
              <a:gd name="connsiteX35-14721" fmla="*/ 5264303 w 6128435"/>
              <a:gd name="connsiteY35-14722" fmla="*/ 2225157 h 6858000"/>
              <a:gd name="connsiteX36-14723" fmla="*/ 5254949 w 6128435"/>
              <a:gd name="connsiteY36-14724" fmla="*/ 2236160 h 6858000"/>
              <a:gd name="connsiteX37-14725" fmla="*/ 5250104 w 6128435"/>
              <a:gd name="connsiteY37-14726" fmla="*/ 2249166 h 6858000"/>
              <a:gd name="connsiteX38-14727" fmla="*/ 5251214 w 6128435"/>
              <a:gd name="connsiteY38-14728" fmla="*/ 2250944 h 6858000"/>
              <a:gd name="connsiteX39-14729" fmla="*/ 5250644 w 6128435"/>
              <a:gd name="connsiteY39-14730" fmla="*/ 2266619 h 6858000"/>
              <a:gd name="connsiteX40-14731" fmla="*/ 5247111 w 6128435"/>
              <a:gd name="connsiteY40-14732" fmla="*/ 2269679 h 6858000"/>
              <a:gd name="connsiteX41-14733" fmla="*/ 5279312 w 6128435"/>
              <a:gd name="connsiteY41-14734" fmla="*/ 2302757 h 6858000"/>
              <a:gd name="connsiteX42-14735" fmla="*/ 5293877 w 6128435"/>
              <a:gd name="connsiteY42-14736" fmla="*/ 2368649 h 6858000"/>
              <a:gd name="connsiteX43-14737" fmla="*/ 5311338 w 6128435"/>
              <a:gd name="connsiteY43-14738" fmla="*/ 2404034 h 6858000"/>
              <a:gd name="connsiteX44-14739" fmla="*/ 5338366 w 6128435"/>
              <a:gd name="connsiteY44-14740" fmla="*/ 2465052 h 6858000"/>
              <a:gd name="connsiteX45-14741" fmla="*/ 5371263 w 6128435"/>
              <a:gd name="connsiteY45-14742" fmla="*/ 2586413 h 6858000"/>
              <a:gd name="connsiteX46-14743" fmla="*/ 5407503 w 6128435"/>
              <a:gd name="connsiteY46-14744" fmla="*/ 2786290 h 6858000"/>
              <a:gd name="connsiteX47-14745" fmla="*/ 5407356 w 6128435"/>
              <a:gd name="connsiteY47-14746" fmla="*/ 2787545 h 6858000"/>
              <a:gd name="connsiteX48-14747" fmla="*/ 5411130 w 6128435"/>
              <a:gd name="connsiteY48-14748" fmla="*/ 2788640 h 6858000"/>
              <a:gd name="connsiteX49-14749" fmla="*/ 5416439 w 6128435"/>
              <a:gd name="connsiteY49-14750" fmla="*/ 2805666 h 6858000"/>
              <a:gd name="connsiteX50-14751" fmla="*/ 5416589 w 6128435"/>
              <a:gd name="connsiteY50-14752" fmla="*/ 2810822 h 6858000"/>
              <a:gd name="connsiteX51-14753" fmla="*/ 5418542 w 6128435"/>
              <a:gd name="connsiteY51-14754" fmla="*/ 2817745 h 6858000"/>
              <a:gd name="connsiteX52-14755" fmla="*/ 5418847 w 6128435"/>
              <a:gd name="connsiteY52-14756" fmla="*/ 2817825 h 6858000"/>
              <a:gd name="connsiteX53-14757" fmla="*/ 5457023 w 6128435"/>
              <a:gd name="connsiteY53-14758" fmla="*/ 2858292 h 6858000"/>
              <a:gd name="connsiteX54-14759" fmla="*/ 5479298 w 6128435"/>
              <a:gd name="connsiteY54-14760" fmla="*/ 2947791 h 6858000"/>
              <a:gd name="connsiteX55-14761" fmla="*/ 5481770 w 6128435"/>
              <a:gd name="connsiteY55-14762" fmla="*/ 2951352 h 6858000"/>
              <a:gd name="connsiteX56-14763" fmla="*/ 5482045 w 6128435"/>
              <a:gd name="connsiteY56-14764" fmla="*/ 2984371 h 6858000"/>
              <a:gd name="connsiteX57-14765" fmla="*/ 5482415 w 6128435"/>
              <a:gd name="connsiteY57-14766" fmla="*/ 3004079 h 6858000"/>
              <a:gd name="connsiteX58-14767" fmla="*/ 5483865 w 6128435"/>
              <a:gd name="connsiteY58-14768" fmla="*/ 3005467 h 6858000"/>
              <a:gd name="connsiteX59-14769" fmla="*/ 5482236 w 6128435"/>
              <a:gd name="connsiteY59-14770" fmla="*/ 3019791 h 6858000"/>
              <a:gd name="connsiteX60-14771" fmla="*/ 5481505 w 6128435"/>
              <a:gd name="connsiteY60-14772" fmla="*/ 3095286 h 6858000"/>
              <a:gd name="connsiteX61-14773" fmla="*/ 5477595 w 6128435"/>
              <a:gd name="connsiteY61-14774" fmla="*/ 3250534 h 6858000"/>
              <a:gd name="connsiteX62-14775" fmla="*/ 5532836 w 6128435"/>
              <a:gd name="connsiteY62-14776" fmla="*/ 3353840 h 6858000"/>
              <a:gd name="connsiteX63-14777" fmla="*/ 5561229 w 6128435"/>
              <a:gd name="connsiteY63-14778" fmla="*/ 3395784 h 6858000"/>
              <a:gd name="connsiteX64-14779" fmla="*/ 5589758 w 6128435"/>
              <a:gd name="connsiteY64-14780" fmla="*/ 3506453 h 6858000"/>
              <a:gd name="connsiteX65-14781" fmla="*/ 5596144 w 6128435"/>
              <a:gd name="connsiteY65-14782" fmla="*/ 3534624 h 6858000"/>
              <a:gd name="connsiteX66-14783" fmla="*/ 5597750 w 6128435"/>
              <a:gd name="connsiteY66-14784" fmla="*/ 3534129 h 6858000"/>
              <a:gd name="connsiteX67-14785" fmla="*/ 5599700 w 6128435"/>
              <a:gd name="connsiteY67-14786" fmla="*/ 3547221 h 6858000"/>
              <a:gd name="connsiteX68-14787" fmla="*/ 5615031 w 6128435"/>
              <a:gd name="connsiteY68-14788" fmla="*/ 3557482 h 6858000"/>
              <a:gd name="connsiteX69-14789" fmla="*/ 5618377 w 6128435"/>
              <a:gd name="connsiteY69-14790" fmla="*/ 3588431 h 6858000"/>
              <a:gd name="connsiteX70-14791" fmla="*/ 5612155 w 6128435"/>
              <a:gd name="connsiteY70-14792" fmla="*/ 3589869 h 6858000"/>
              <a:gd name="connsiteX71-14793" fmla="*/ 5620843 w 6128435"/>
              <a:gd name="connsiteY71-14794" fmla="*/ 3606745 h 6858000"/>
              <a:gd name="connsiteX72-14795" fmla="*/ 5655472 w 6128435"/>
              <a:gd name="connsiteY72-14796" fmla="*/ 3678877 h 6858000"/>
              <a:gd name="connsiteX73-14797" fmla="*/ 5680448 w 6128435"/>
              <a:gd name="connsiteY73-14798" fmla="*/ 3717760 h 6858000"/>
              <a:gd name="connsiteX74-14799" fmla="*/ 5683015 w 6128435"/>
              <a:gd name="connsiteY74-14800" fmla="*/ 3762025 h 6858000"/>
              <a:gd name="connsiteX75-14801" fmla="*/ 5696643 w 6128435"/>
              <a:gd name="connsiteY75-14802" fmla="*/ 3773888 h 6858000"/>
              <a:gd name="connsiteX76-14803" fmla="*/ 5699203 w 6128435"/>
              <a:gd name="connsiteY76-14804" fmla="*/ 3775823 h 6858000"/>
              <a:gd name="connsiteX77-14805" fmla="*/ 5704824 w 6128435"/>
              <a:gd name="connsiteY77-14806" fmla="*/ 3785966 h 6858000"/>
              <a:gd name="connsiteX78-14807" fmla="*/ 5712204 w 6128435"/>
              <a:gd name="connsiteY78-14808" fmla="*/ 3785830 h 6858000"/>
              <a:gd name="connsiteX79-14809" fmla="*/ 5724816 w 6128435"/>
              <a:gd name="connsiteY79-14810" fmla="*/ 3798949 h 6858000"/>
              <a:gd name="connsiteX80-14811" fmla="*/ 5733539 w 6128435"/>
              <a:gd name="connsiteY80-14812" fmla="*/ 3818457 h 6858000"/>
              <a:gd name="connsiteX81-14813" fmla="*/ 5768491 w 6128435"/>
              <a:gd name="connsiteY81-14814" fmla="*/ 3914399 h 6858000"/>
              <a:gd name="connsiteX82-14815" fmla="*/ 5793123 w 6128435"/>
              <a:gd name="connsiteY82-14816" fmla="*/ 3969952 h 6858000"/>
              <a:gd name="connsiteX83-14817" fmla="*/ 5808321 w 6128435"/>
              <a:gd name="connsiteY83-14818" fmla="*/ 3988153 h 6858000"/>
              <a:gd name="connsiteX84-14819" fmla="*/ 5825621 w 6128435"/>
              <a:gd name="connsiteY84-14820" fmla="*/ 4015525 h 6858000"/>
              <a:gd name="connsiteX85-14821" fmla="*/ 5860672 w 6128435"/>
              <a:gd name="connsiteY85-14822" fmla="*/ 4061579 h 6858000"/>
              <a:gd name="connsiteX86-14823" fmla="*/ 5872173 w 6128435"/>
              <a:gd name="connsiteY86-14824" fmla="*/ 4088497 h 6858000"/>
              <a:gd name="connsiteX87-14825" fmla="*/ 5883705 w 6128435"/>
              <a:gd name="connsiteY87-14826" fmla="*/ 4101899 h 6858000"/>
              <a:gd name="connsiteX88-14827" fmla="*/ 5885314 w 6128435"/>
              <a:gd name="connsiteY88-14828" fmla="*/ 4108387 h 6858000"/>
              <a:gd name="connsiteX89-14829" fmla="*/ 5894095 w 6128435"/>
              <a:gd name="connsiteY89-14830" fmla="*/ 4128857 h 6858000"/>
              <a:gd name="connsiteX90-14831" fmla="*/ 5898339 w 6128435"/>
              <a:gd name="connsiteY90-14832" fmla="*/ 4140800 h 6858000"/>
              <a:gd name="connsiteX91-14833" fmla="*/ 5899734 w 6128435"/>
              <a:gd name="connsiteY91-14834" fmla="*/ 4145632 h 6858000"/>
              <a:gd name="connsiteX92-14835" fmla="*/ 5903513 w 6128435"/>
              <a:gd name="connsiteY92-14836" fmla="*/ 4187661 h 6858000"/>
              <a:gd name="connsiteX93-14837" fmla="*/ 5917114 w 6128435"/>
              <a:gd name="connsiteY93-14838" fmla="*/ 4213096 h 6858000"/>
              <a:gd name="connsiteX94-14839" fmla="*/ 5921153 w 6128435"/>
              <a:gd name="connsiteY94-14840" fmla="*/ 4236222 h 6858000"/>
              <a:gd name="connsiteX95-14841" fmla="*/ 5924233 w 6128435"/>
              <a:gd name="connsiteY95-14842" fmla="*/ 4242060 h 6858000"/>
              <a:gd name="connsiteX96-14843" fmla="*/ 5928910 w 6128435"/>
              <a:gd name="connsiteY96-14844" fmla="*/ 4300973 h 6858000"/>
              <a:gd name="connsiteX97-14845" fmla="*/ 5939320 w 6128435"/>
              <a:gd name="connsiteY97-14846" fmla="*/ 4340435 h 6858000"/>
              <a:gd name="connsiteX98-14847" fmla="*/ 5946705 w 6128435"/>
              <a:gd name="connsiteY98-14848" fmla="*/ 4428051 h 6858000"/>
              <a:gd name="connsiteX99-14849" fmla="*/ 5949261 w 6128435"/>
              <a:gd name="connsiteY99-14850" fmla="*/ 4449185 h 6858000"/>
              <a:gd name="connsiteX100-14851" fmla="*/ 5957504 w 6128435"/>
              <a:gd name="connsiteY100-14852" fmla="*/ 4465911 h 6858000"/>
              <a:gd name="connsiteX101-14853" fmla="*/ 5964689 w 6128435"/>
              <a:gd name="connsiteY101-14854" fmla="*/ 4468532 h 6858000"/>
              <a:gd name="connsiteX102-14855" fmla="*/ 5967062 w 6128435"/>
              <a:gd name="connsiteY102-14856" fmla="*/ 4479923 h 6858000"/>
              <a:gd name="connsiteX103-14857" fmla="*/ 5968960 w 6128435"/>
              <a:gd name="connsiteY103-14858" fmla="*/ 4482655 h 6858000"/>
              <a:gd name="connsiteX104-14859" fmla="*/ 5978567 w 6128435"/>
              <a:gd name="connsiteY104-14860" fmla="*/ 4498605 h 6858000"/>
              <a:gd name="connsiteX105-14861" fmla="*/ 5980106 w 6128435"/>
              <a:gd name="connsiteY105-14862" fmla="*/ 4585087 h 6858000"/>
              <a:gd name="connsiteX106-14863" fmla="*/ 5998138 w 6128435"/>
              <a:gd name="connsiteY106-14864" fmla="*/ 4697518 h 6858000"/>
              <a:gd name="connsiteX107-14865" fmla="*/ 6013516 w 6128435"/>
              <a:gd name="connsiteY107-14866" fmla="*/ 4786619 h 6858000"/>
              <a:gd name="connsiteX108-14867" fmla="*/ 6025404 w 6128435"/>
              <a:gd name="connsiteY108-14868" fmla="*/ 4858148 h 6858000"/>
              <a:gd name="connsiteX109-14869" fmla="*/ 6007749 w 6128435"/>
              <a:gd name="connsiteY109-14870" fmla="*/ 4964715 h 6858000"/>
              <a:gd name="connsiteX110-14871" fmla="*/ 6005269 w 6128435"/>
              <a:gd name="connsiteY110-14872" fmla="*/ 5150567 h 6858000"/>
              <a:gd name="connsiteX111-14873" fmla="*/ 6001127 w 6128435"/>
              <a:gd name="connsiteY111-14874" fmla="*/ 5164609 h 6858000"/>
              <a:gd name="connsiteX112-14875" fmla="*/ 5996647 w 6128435"/>
              <a:gd name="connsiteY112-14876" fmla="*/ 5185640 h 6858000"/>
              <a:gd name="connsiteX113-14877" fmla="*/ 5998514 w 6128435"/>
              <a:gd name="connsiteY113-14878" fmla="*/ 5189673 h 6858000"/>
              <a:gd name="connsiteX114-14879" fmla="*/ 5995970 w 6128435"/>
              <a:gd name="connsiteY114-14880" fmla="*/ 5221547 h 6858000"/>
              <a:gd name="connsiteX115-14881" fmla="*/ 5997218 w 6128435"/>
              <a:gd name="connsiteY115-14882" fmla="*/ 5222031 h 6858000"/>
              <a:gd name="connsiteX116-14883" fmla="*/ 6002116 w 6128435"/>
              <a:gd name="connsiteY116-14884" fmla="*/ 5231223 h 6858000"/>
              <a:gd name="connsiteX117-14885" fmla="*/ 6008541 w 6128435"/>
              <a:gd name="connsiteY117-14886" fmla="*/ 5248680 h 6858000"/>
              <a:gd name="connsiteX118-14887" fmla="*/ 6039260 w 6128435"/>
              <a:gd name="connsiteY118-14888" fmla="*/ 5289518 h 6858000"/>
              <a:gd name="connsiteX119-14889" fmla="*/ 6036748 w 6128435"/>
              <a:gd name="connsiteY119-14890" fmla="*/ 5322752 h 6858000"/>
              <a:gd name="connsiteX120-14891" fmla="*/ 6036943 w 6128435"/>
              <a:gd name="connsiteY120-14892" fmla="*/ 5329480 h 6858000"/>
              <a:gd name="connsiteX121-14893" fmla="*/ 6037236 w 6128435"/>
              <a:gd name="connsiteY121-14894" fmla="*/ 5329634 h 6858000"/>
              <a:gd name="connsiteX122-14895" fmla="*/ 6038019 w 6128435"/>
              <a:gd name="connsiteY122-14896" fmla="*/ 5336764 h 6858000"/>
              <a:gd name="connsiteX123-14897" fmla="*/ 6037298 w 6128435"/>
              <a:gd name="connsiteY123-14898" fmla="*/ 5341753 h 6858000"/>
              <a:gd name="connsiteX124-14899" fmla="*/ 6037677 w 6128435"/>
              <a:gd name="connsiteY124-14900" fmla="*/ 5354807 h 6858000"/>
              <a:gd name="connsiteX125-14901" fmla="*/ 6039728 w 6128435"/>
              <a:gd name="connsiteY125-14902" fmla="*/ 5359416 h 6858000"/>
              <a:gd name="connsiteX126-14903" fmla="*/ 6043311 w 6128435"/>
              <a:gd name="connsiteY126-14904" fmla="*/ 5361407 h 6858000"/>
              <a:gd name="connsiteX127-14905" fmla="*/ 6042954 w 6128435"/>
              <a:gd name="connsiteY127-14906" fmla="*/ 5362576 h 6858000"/>
              <a:gd name="connsiteX128-14907" fmla="*/ 6053435 w 6128435"/>
              <a:gd name="connsiteY128-14908" fmla="*/ 5387547 h 6858000"/>
              <a:gd name="connsiteX129-14909" fmla="*/ 6065933 w 6128435"/>
              <a:gd name="connsiteY129-14910" fmla="*/ 5443002 h 6858000"/>
              <a:gd name="connsiteX130-14911" fmla="*/ 6068640 w 6128435"/>
              <a:gd name="connsiteY130-14912" fmla="*/ 5474503 h 6858000"/>
              <a:gd name="connsiteX131-14913" fmla="*/ 6080922 w 6128435"/>
              <a:gd name="connsiteY131-14914" fmla="*/ 5561070 h 6858000"/>
              <a:gd name="connsiteX132-14915" fmla="*/ 6096949 w 6128435"/>
              <a:gd name="connsiteY132-14916" fmla="*/ 5648179 h 6858000"/>
              <a:gd name="connsiteX133-14917" fmla="*/ 6125703 w 6128435"/>
              <a:gd name="connsiteY133-14918" fmla="*/ 5692894 h 6858000"/>
              <a:gd name="connsiteX134-14919" fmla="*/ 6126670 w 6128435"/>
              <a:gd name="connsiteY134-14920" fmla="*/ 5697882 h 6858000"/>
              <a:gd name="connsiteX135-14921" fmla="*/ 6124061 w 6128435"/>
              <a:gd name="connsiteY135-14922" fmla="*/ 5710294 h 6858000"/>
              <a:gd name="connsiteX136-14923" fmla="*/ 6122213 w 6128435"/>
              <a:gd name="connsiteY136-14924" fmla="*/ 5714762 h 6858000"/>
              <a:gd name="connsiteX137-14925" fmla="*/ 6121353 w 6128435"/>
              <a:gd name="connsiteY137-14926" fmla="*/ 5721725 h 6858000"/>
              <a:gd name="connsiteX138-14927" fmla="*/ 6121607 w 6128435"/>
              <a:gd name="connsiteY138-14928" fmla="*/ 5721959 h 6858000"/>
              <a:gd name="connsiteX139-14929" fmla="*/ 6120262 w 6128435"/>
              <a:gd name="connsiteY139-14930" fmla="*/ 5728358 h 6858000"/>
              <a:gd name="connsiteX140-14931" fmla="*/ 6110194 w 6128435"/>
              <a:gd name="connsiteY140-14932" fmla="*/ 5758853 h 6858000"/>
              <a:gd name="connsiteX141-14933" fmla="*/ 6127519 w 6128435"/>
              <a:gd name="connsiteY141-14934" fmla="*/ 5865775 h 6858000"/>
              <a:gd name="connsiteX142-14935" fmla="*/ 6128435 w 6128435"/>
              <a:gd name="connsiteY142-14936" fmla="*/ 5870164 h 6858000"/>
              <a:gd name="connsiteX143-14937" fmla="*/ 6119217 w 6128435"/>
              <a:gd name="connsiteY143-14938" fmla="*/ 5888542 h 6858000"/>
              <a:gd name="connsiteX144-14939" fmla="*/ 6115966 w 6128435"/>
              <a:gd name="connsiteY144-14940" fmla="*/ 5898387 h 6858000"/>
              <a:gd name="connsiteX145-14941" fmla="*/ 6111924 w 6128435"/>
              <a:gd name="connsiteY145-14942" fmla="*/ 5900444 h 6858000"/>
              <a:gd name="connsiteX146-14943" fmla="*/ 6108716 w 6128435"/>
              <a:gd name="connsiteY146-14944" fmla="*/ 5915345 h 6858000"/>
              <a:gd name="connsiteX147-14945" fmla="*/ 6109524 w 6128435"/>
              <a:gd name="connsiteY147-14946" fmla="*/ 5917328 h 6858000"/>
              <a:gd name="connsiteX148-14947" fmla="*/ 6102493 w 6128435"/>
              <a:gd name="connsiteY148-14948" fmla="*/ 5928602 h 6858000"/>
              <a:gd name="connsiteX149-14949" fmla="*/ 6056863 w 6128435"/>
              <a:gd name="connsiteY149-14950" fmla="*/ 6000643 h 6858000"/>
              <a:gd name="connsiteX150-14951" fmla="*/ 6045436 w 6128435"/>
              <a:gd name="connsiteY150-14952" fmla="*/ 6124480 h 6858000"/>
              <a:gd name="connsiteX151-14953" fmla="*/ 6030489 w 6128435"/>
              <a:gd name="connsiteY151-14954" fmla="*/ 6317666 h 6858000"/>
              <a:gd name="connsiteX152-14955" fmla="*/ 6007492 w 6128435"/>
              <a:gd name="connsiteY152-14956" fmla="*/ 6440818 h 6858000"/>
              <a:gd name="connsiteX153-14957" fmla="*/ 6009467 w 6128435"/>
              <a:gd name="connsiteY153-14958" fmla="*/ 6487076 h 6858000"/>
              <a:gd name="connsiteX154-14959" fmla="*/ 5995064 w 6128435"/>
              <a:gd name="connsiteY154-14960" fmla="*/ 6540791 h 6858000"/>
              <a:gd name="connsiteX155-14961" fmla="*/ 5996309 w 6128435"/>
              <a:gd name="connsiteY155-14962" fmla="*/ 6543961 h 6858000"/>
              <a:gd name="connsiteX156-14963" fmla="*/ 5996048 w 6128435"/>
              <a:gd name="connsiteY156-14964" fmla="*/ 6555444 h 6858000"/>
              <a:gd name="connsiteX157-14965" fmla="*/ 6002524 w 6128435"/>
              <a:gd name="connsiteY157-14966" fmla="*/ 6560188 h 6858000"/>
              <a:gd name="connsiteX158-14967" fmla="*/ 6006823 w 6128435"/>
              <a:gd name="connsiteY158-14968" fmla="*/ 6578546 h 6858000"/>
              <a:gd name="connsiteX159-14969" fmla="*/ 6004510 w 6128435"/>
              <a:gd name="connsiteY159-14970" fmla="*/ 6599256 h 6858000"/>
              <a:gd name="connsiteX160-14971" fmla="*/ 5986207 w 6128435"/>
              <a:gd name="connsiteY160-14972" fmla="*/ 6695855 h 6858000"/>
              <a:gd name="connsiteX161-14973" fmla="*/ 5979428 w 6128435"/>
              <a:gd name="connsiteY161-14974" fmla="*/ 6754678 h 6858000"/>
              <a:gd name="connsiteX162-14975" fmla="*/ 5983398 w 6128435"/>
              <a:gd name="connsiteY162-14976" fmla="*/ 6778641 h 6858000"/>
              <a:gd name="connsiteX163-14977" fmla="*/ 5984543 w 6128435"/>
              <a:gd name="connsiteY163-14978" fmla="*/ 6811016 h 6858000"/>
              <a:gd name="connsiteX164-14979" fmla="*/ 5981802 w 6128435"/>
              <a:gd name="connsiteY164-14980" fmla="*/ 6838578 h 6858000"/>
              <a:gd name="connsiteX165-14981" fmla="*/ 5979671 w 6128435"/>
              <a:gd name="connsiteY165-14982" fmla="*/ 6858000 h 6858000"/>
              <a:gd name="connsiteX166-14983" fmla="*/ 0 w 6128435"/>
              <a:gd name="connsiteY166-14984" fmla="*/ 6858000 h 6858000"/>
              <a:gd name="connsiteX167-14985" fmla="*/ 0 w 6128435"/>
              <a:gd name="connsiteY167-14986" fmla="*/ 0 h 6858000"/>
              <a:gd name="connsiteX0-14987" fmla="*/ 0 w 6128435"/>
              <a:gd name="connsiteY0-14988" fmla="*/ 0 h 6858000"/>
              <a:gd name="connsiteX1-14989" fmla="*/ 4965888 w 6128435"/>
              <a:gd name="connsiteY1-14990" fmla="*/ 0 h 6858000"/>
              <a:gd name="connsiteX2-14991" fmla="*/ 4967767 w 6128435"/>
              <a:gd name="connsiteY2-14992" fmla="*/ 7930 h 6858000"/>
              <a:gd name="connsiteX3-14993" fmla="*/ 4979444 w 6128435"/>
              <a:gd name="connsiteY3-14994" fmla="*/ 43921 h 6858000"/>
              <a:gd name="connsiteX4-14995" fmla="*/ 5021173 w 6128435"/>
              <a:gd name="connsiteY4-14996" fmla="*/ 123738 h 6858000"/>
              <a:gd name="connsiteX5-14997" fmla="*/ 5075458 w 6128435"/>
              <a:gd name="connsiteY5-14998" fmla="*/ 264355 h 6858000"/>
              <a:gd name="connsiteX6-14999" fmla="*/ 5081175 w 6128435"/>
              <a:gd name="connsiteY6-15000" fmla="*/ 277448 h 6858000"/>
              <a:gd name="connsiteX7-15001" fmla="*/ 5097011 w 6128435"/>
              <a:gd name="connsiteY7-15002" fmla="*/ 355616 h 6858000"/>
              <a:gd name="connsiteX8-15003" fmla="*/ 5130982 w 6128435"/>
              <a:gd name="connsiteY8-15004" fmla="*/ 412030 h 6858000"/>
              <a:gd name="connsiteX9-15005" fmla="*/ 5153000 w 6128435"/>
              <a:gd name="connsiteY9-15006" fmla="*/ 507134 h 6858000"/>
              <a:gd name="connsiteX10-15007" fmla="*/ 5171282 w 6128435"/>
              <a:gd name="connsiteY10-15008" fmla="*/ 602071 h 6858000"/>
              <a:gd name="connsiteX11-15009" fmla="*/ 5176196 w 6128435"/>
              <a:gd name="connsiteY11-15010" fmla="*/ 636822 h 6858000"/>
              <a:gd name="connsiteX12-15011" fmla="*/ 5189051 w 6128435"/>
              <a:gd name="connsiteY12-15012" fmla="*/ 782518 h 6858000"/>
              <a:gd name="connsiteX13-15013" fmla="*/ 5210428 w 6128435"/>
              <a:gd name="connsiteY13-15014" fmla="*/ 815772 h 6858000"/>
              <a:gd name="connsiteX14-15015" fmla="*/ 5221088 w 6128435"/>
              <a:gd name="connsiteY14-15016" fmla="*/ 860193 h 6858000"/>
              <a:gd name="connsiteX15-15017" fmla="*/ 5227653 w 6128435"/>
              <a:gd name="connsiteY15-15018" fmla="*/ 886709 h 6858000"/>
              <a:gd name="connsiteX16-15019" fmla="*/ 5230806 w 6128435"/>
              <a:gd name="connsiteY16-15020" fmla="*/ 961354 h 6858000"/>
              <a:gd name="connsiteX17-15021" fmla="*/ 5201018 w 6128435"/>
              <a:gd name="connsiteY17-15022" fmla="*/ 1095027 h 6858000"/>
              <a:gd name="connsiteX18-15023" fmla="*/ 5202153 w 6128435"/>
              <a:gd name="connsiteY18-15024" fmla="*/ 1133224 h 6858000"/>
              <a:gd name="connsiteX19-15025" fmla="*/ 5207370 w 6128435"/>
              <a:gd name="connsiteY19-15026" fmla="*/ 1138097 h 6858000"/>
              <a:gd name="connsiteX20-15027" fmla="*/ 5189234 w 6128435"/>
              <a:gd name="connsiteY20-15028" fmla="*/ 1193495 h 6858000"/>
              <a:gd name="connsiteX21-15029" fmla="*/ 5202769 w 6128435"/>
              <a:gd name="connsiteY21-15030" fmla="*/ 1269450 h 6858000"/>
              <a:gd name="connsiteX22-15031" fmla="*/ 5225968 w 6128435"/>
              <a:gd name="connsiteY22-15032" fmla="*/ 1357994 h 6858000"/>
              <a:gd name="connsiteX23-15033" fmla="*/ 5233819 w 6128435"/>
              <a:gd name="connsiteY23-15034" fmla="*/ 1380922 h 6858000"/>
              <a:gd name="connsiteX24-15035" fmla="*/ 5237226 w 6128435"/>
              <a:gd name="connsiteY24-15036" fmla="*/ 1441327 h 6858000"/>
              <a:gd name="connsiteX25-15037" fmla="*/ 5244434 w 6128435"/>
              <a:gd name="connsiteY25-15038" fmla="*/ 1580810 h 6858000"/>
              <a:gd name="connsiteX26-15039" fmla="*/ 5251453 w 6128435"/>
              <a:gd name="connsiteY26-15040" fmla="*/ 1583934 h 6858000"/>
              <a:gd name="connsiteX27-15041" fmla="*/ 5253136 w 6128435"/>
              <a:gd name="connsiteY27-15042" fmla="*/ 1595457 h 6858000"/>
              <a:gd name="connsiteX28-15043" fmla="*/ 5254863 w 6128435"/>
              <a:gd name="connsiteY28-15044" fmla="*/ 1598311 h 6858000"/>
              <a:gd name="connsiteX29-15045" fmla="*/ 5263491 w 6128435"/>
              <a:gd name="connsiteY29-15046" fmla="*/ 1642938 h 6858000"/>
              <a:gd name="connsiteX30-15047" fmla="*/ 5261314 w 6128435"/>
              <a:gd name="connsiteY30-15048" fmla="*/ 1689177 h 6858000"/>
              <a:gd name="connsiteX31-15049" fmla="*/ 5259788 w 6128435"/>
              <a:gd name="connsiteY31-15050" fmla="*/ 1768516 h 6858000"/>
              <a:gd name="connsiteX32-15051" fmla="*/ 5255696 w 6128435"/>
              <a:gd name="connsiteY32-15052" fmla="*/ 1953770 h 6858000"/>
              <a:gd name="connsiteX33-15053" fmla="*/ 5252592 w 6128435"/>
              <a:gd name="connsiteY33-15054" fmla="*/ 2092210 h 6858000"/>
              <a:gd name="connsiteX34-15055" fmla="*/ 5264303 w 6128435"/>
              <a:gd name="connsiteY34-15056" fmla="*/ 2225157 h 6858000"/>
              <a:gd name="connsiteX35-15057" fmla="*/ 5254949 w 6128435"/>
              <a:gd name="connsiteY35-15058" fmla="*/ 2236160 h 6858000"/>
              <a:gd name="connsiteX36-15059" fmla="*/ 5250104 w 6128435"/>
              <a:gd name="connsiteY36-15060" fmla="*/ 2249166 h 6858000"/>
              <a:gd name="connsiteX37-15061" fmla="*/ 5251214 w 6128435"/>
              <a:gd name="connsiteY37-15062" fmla="*/ 2250944 h 6858000"/>
              <a:gd name="connsiteX38-15063" fmla="*/ 5250644 w 6128435"/>
              <a:gd name="connsiteY38-15064" fmla="*/ 2266619 h 6858000"/>
              <a:gd name="connsiteX39-15065" fmla="*/ 5247111 w 6128435"/>
              <a:gd name="connsiteY39-15066" fmla="*/ 2269679 h 6858000"/>
              <a:gd name="connsiteX40-15067" fmla="*/ 5279312 w 6128435"/>
              <a:gd name="connsiteY40-15068" fmla="*/ 2302757 h 6858000"/>
              <a:gd name="connsiteX41-15069" fmla="*/ 5293877 w 6128435"/>
              <a:gd name="connsiteY41-15070" fmla="*/ 2368649 h 6858000"/>
              <a:gd name="connsiteX42-15071" fmla="*/ 5311338 w 6128435"/>
              <a:gd name="connsiteY42-15072" fmla="*/ 2404034 h 6858000"/>
              <a:gd name="connsiteX43-15073" fmla="*/ 5338366 w 6128435"/>
              <a:gd name="connsiteY43-15074" fmla="*/ 2465052 h 6858000"/>
              <a:gd name="connsiteX44-15075" fmla="*/ 5371263 w 6128435"/>
              <a:gd name="connsiteY44-15076" fmla="*/ 2586413 h 6858000"/>
              <a:gd name="connsiteX45-15077" fmla="*/ 5407503 w 6128435"/>
              <a:gd name="connsiteY45-15078" fmla="*/ 2786290 h 6858000"/>
              <a:gd name="connsiteX46-15079" fmla="*/ 5407356 w 6128435"/>
              <a:gd name="connsiteY46-15080" fmla="*/ 2787545 h 6858000"/>
              <a:gd name="connsiteX47-15081" fmla="*/ 5411130 w 6128435"/>
              <a:gd name="connsiteY47-15082" fmla="*/ 2788640 h 6858000"/>
              <a:gd name="connsiteX48-15083" fmla="*/ 5416439 w 6128435"/>
              <a:gd name="connsiteY48-15084" fmla="*/ 2805666 h 6858000"/>
              <a:gd name="connsiteX49-15085" fmla="*/ 5416589 w 6128435"/>
              <a:gd name="connsiteY49-15086" fmla="*/ 2810822 h 6858000"/>
              <a:gd name="connsiteX50-15087" fmla="*/ 5418542 w 6128435"/>
              <a:gd name="connsiteY50-15088" fmla="*/ 2817745 h 6858000"/>
              <a:gd name="connsiteX51-15089" fmla="*/ 5418847 w 6128435"/>
              <a:gd name="connsiteY51-15090" fmla="*/ 2817825 h 6858000"/>
              <a:gd name="connsiteX52-15091" fmla="*/ 5457023 w 6128435"/>
              <a:gd name="connsiteY52-15092" fmla="*/ 2858292 h 6858000"/>
              <a:gd name="connsiteX53-15093" fmla="*/ 5479298 w 6128435"/>
              <a:gd name="connsiteY53-15094" fmla="*/ 2947791 h 6858000"/>
              <a:gd name="connsiteX54-15095" fmla="*/ 5481770 w 6128435"/>
              <a:gd name="connsiteY54-15096" fmla="*/ 2951352 h 6858000"/>
              <a:gd name="connsiteX55-15097" fmla="*/ 5482045 w 6128435"/>
              <a:gd name="connsiteY55-15098" fmla="*/ 2984371 h 6858000"/>
              <a:gd name="connsiteX56-15099" fmla="*/ 5482415 w 6128435"/>
              <a:gd name="connsiteY56-15100" fmla="*/ 3004079 h 6858000"/>
              <a:gd name="connsiteX57-15101" fmla="*/ 5483865 w 6128435"/>
              <a:gd name="connsiteY57-15102" fmla="*/ 3005467 h 6858000"/>
              <a:gd name="connsiteX58-15103" fmla="*/ 5482236 w 6128435"/>
              <a:gd name="connsiteY58-15104" fmla="*/ 3019791 h 6858000"/>
              <a:gd name="connsiteX59-15105" fmla="*/ 5481505 w 6128435"/>
              <a:gd name="connsiteY59-15106" fmla="*/ 3095286 h 6858000"/>
              <a:gd name="connsiteX60-15107" fmla="*/ 5477595 w 6128435"/>
              <a:gd name="connsiteY60-15108" fmla="*/ 3250534 h 6858000"/>
              <a:gd name="connsiteX61-15109" fmla="*/ 5532836 w 6128435"/>
              <a:gd name="connsiteY61-15110" fmla="*/ 3353840 h 6858000"/>
              <a:gd name="connsiteX62-15111" fmla="*/ 5561229 w 6128435"/>
              <a:gd name="connsiteY62-15112" fmla="*/ 3395784 h 6858000"/>
              <a:gd name="connsiteX63-15113" fmla="*/ 5589758 w 6128435"/>
              <a:gd name="connsiteY63-15114" fmla="*/ 3506453 h 6858000"/>
              <a:gd name="connsiteX64-15115" fmla="*/ 5596144 w 6128435"/>
              <a:gd name="connsiteY64-15116" fmla="*/ 3534624 h 6858000"/>
              <a:gd name="connsiteX65-15117" fmla="*/ 5597750 w 6128435"/>
              <a:gd name="connsiteY65-15118" fmla="*/ 3534129 h 6858000"/>
              <a:gd name="connsiteX66-15119" fmla="*/ 5599700 w 6128435"/>
              <a:gd name="connsiteY66-15120" fmla="*/ 3547221 h 6858000"/>
              <a:gd name="connsiteX67-15121" fmla="*/ 5615031 w 6128435"/>
              <a:gd name="connsiteY67-15122" fmla="*/ 3557482 h 6858000"/>
              <a:gd name="connsiteX68-15123" fmla="*/ 5618377 w 6128435"/>
              <a:gd name="connsiteY68-15124" fmla="*/ 3588431 h 6858000"/>
              <a:gd name="connsiteX69-15125" fmla="*/ 5612155 w 6128435"/>
              <a:gd name="connsiteY69-15126" fmla="*/ 3589869 h 6858000"/>
              <a:gd name="connsiteX70-15127" fmla="*/ 5620843 w 6128435"/>
              <a:gd name="connsiteY70-15128" fmla="*/ 3606745 h 6858000"/>
              <a:gd name="connsiteX71-15129" fmla="*/ 5655472 w 6128435"/>
              <a:gd name="connsiteY71-15130" fmla="*/ 3678877 h 6858000"/>
              <a:gd name="connsiteX72-15131" fmla="*/ 5680448 w 6128435"/>
              <a:gd name="connsiteY72-15132" fmla="*/ 3717760 h 6858000"/>
              <a:gd name="connsiteX73-15133" fmla="*/ 5683015 w 6128435"/>
              <a:gd name="connsiteY73-15134" fmla="*/ 3762025 h 6858000"/>
              <a:gd name="connsiteX74-15135" fmla="*/ 5696643 w 6128435"/>
              <a:gd name="connsiteY74-15136" fmla="*/ 3773888 h 6858000"/>
              <a:gd name="connsiteX75-15137" fmla="*/ 5699203 w 6128435"/>
              <a:gd name="connsiteY75-15138" fmla="*/ 3775823 h 6858000"/>
              <a:gd name="connsiteX76-15139" fmla="*/ 5704824 w 6128435"/>
              <a:gd name="connsiteY76-15140" fmla="*/ 3785966 h 6858000"/>
              <a:gd name="connsiteX77-15141" fmla="*/ 5712204 w 6128435"/>
              <a:gd name="connsiteY77-15142" fmla="*/ 3785830 h 6858000"/>
              <a:gd name="connsiteX78-15143" fmla="*/ 5724816 w 6128435"/>
              <a:gd name="connsiteY78-15144" fmla="*/ 3798949 h 6858000"/>
              <a:gd name="connsiteX79-15145" fmla="*/ 5733539 w 6128435"/>
              <a:gd name="connsiteY79-15146" fmla="*/ 3818457 h 6858000"/>
              <a:gd name="connsiteX80-15147" fmla="*/ 5768491 w 6128435"/>
              <a:gd name="connsiteY80-15148" fmla="*/ 3914399 h 6858000"/>
              <a:gd name="connsiteX81-15149" fmla="*/ 5793123 w 6128435"/>
              <a:gd name="connsiteY81-15150" fmla="*/ 3969952 h 6858000"/>
              <a:gd name="connsiteX82-15151" fmla="*/ 5808321 w 6128435"/>
              <a:gd name="connsiteY82-15152" fmla="*/ 3988153 h 6858000"/>
              <a:gd name="connsiteX83-15153" fmla="*/ 5825621 w 6128435"/>
              <a:gd name="connsiteY83-15154" fmla="*/ 4015525 h 6858000"/>
              <a:gd name="connsiteX84-15155" fmla="*/ 5860672 w 6128435"/>
              <a:gd name="connsiteY84-15156" fmla="*/ 4061579 h 6858000"/>
              <a:gd name="connsiteX85-15157" fmla="*/ 5872173 w 6128435"/>
              <a:gd name="connsiteY85-15158" fmla="*/ 4088497 h 6858000"/>
              <a:gd name="connsiteX86-15159" fmla="*/ 5883705 w 6128435"/>
              <a:gd name="connsiteY86-15160" fmla="*/ 4101899 h 6858000"/>
              <a:gd name="connsiteX87-15161" fmla="*/ 5885314 w 6128435"/>
              <a:gd name="connsiteY87-15162" fmla="*/ 4108387 h 6858000"/>
              <a:gd name="connsiteX88-15163" fmla="*/ 5894095 w 6128435"/>
              <a:gd name="connsiteY88-15164" fmla="*/ 4128857 h 6858000"/>
              <a:gd name="connsiteX89-15165" fmla="*/ 5898339 w 6128435"/>
              <a:gd name="connsiteY89-15166" fmla="*/ 4140800 h 6858000"/>
              <a:gd name="connsiteX90-15167" fmla="*/ 5899734 w 6128435"/>
              <a:gd name="connsiteY90-15168" fmla="*/ 4145632 h 6858000"/>
              <a:gd name="connsiteX91-15169" fmla="*/ 5903513 w 6128435"/>
              <a:gd name="connsiteY91-15170" fmla="*/ 4187661 h 6858000"/>
              <a:gd name="connsiteX92-15171" fmla="*/ 5917114 w 6128435"/>
              <a:gd name="connsiteY92-15172" fmla="*/ 4213096 h 6858000"/>
              <a:gd name="connsiteX93-15173" fmla="*/ 5921153 w 6128435"/>
              <a:gd name="connsiteY93-15174" fmla="*/ 4236222 h 6858000"/>
              <a:gd name="connsiteX94-15175" fmla="*/ 5924233 w 6128435"/>
              <a:gd name="connsiteY94-15176" fmla="*/ 4242060 h 6858000"/>
              <a:gd name="connsiteX95-15177" fmla="*/ 5928910 w 6128435"/>
              <a:gd name="connsiteY95-15178" fmla="*/ 4300973 h 6858000"/>
              <a:gd name="connsiteX96-15179" fmla="*/ 5939320 w 6128435"/>
              <a:gd name="connsiteY96-15180" fmla="*/ 4340435 h 6858000"/>
              <a:gd name="connsiteX97-15181" fmla="*/ 5946705 w 6128435"/>
              <a:gd name="connsiteY97-15182" fmla="*/ 4428051 h 6858000"/>
              <a:gd name="connsiteX98-15183" fmla="*/ 5949261 w 6128435"/>
              <a:gd name="connsiteY98-15184" fmla="*/ 4449185 h 6858000"/>
              <a:gd name="connsiteX99-15185" fmla="*/ 5957504 w 6128435"/>
              <a:gd name="connsiteY99-15186" fmla="*/ 4465911 h 6858000"/>
              <a:gd name="connsiteX100-15187" fmla="*/ 5964689 w 6128435"/>
              <a:gd name="connsiteY100-15188" fmla="*/ 4468532 h 6858000"/>
              <a:gd name="connsiteX101-15189" fmla="*/ 5967062 w 6128435"/>
              <a:gd name="connsiteY101-15190" fmla="*/ 4479923 h 6858000"/>
              <a:gd name="connsiteX102-15191" fmla="*/ 5968960 w 6128435"/>
              <a:gd name="connsiteY102-15192" fmla="*/ 4482655 h 6858000"/>
              <a:gd name="connsiteX103-15193" fmla="*/ 5978567 w 6128435"/>
              <a:gd name="connsiteY103-15194" fmla="*/ 4498605 h 6858000"/>
              <a:gd name="connsiteX104-15195" fmla="*/ 5980106 w 6128435"/>
              <a:gd name="connsiteY104-15196" fmla="*/ 4585087 h 6858000"/>
              <a:gd name="connsiteX105-15197" fmla="*/ 5998138 w 6128435"/>
              <a:gd name="connsiteY105-15198" fmla="*/ 4697518 h 6858000"/>
              <a:gd name="connsiteX106-15199" fmla="*/ 6013516 w 6128435"/>
              <a:gd name="connsiteY106-15200" fmla="*/ 4786619 h 6858000"/>
              <a:gd name="connsiteX107-15201" fmla="*/ 6025404 w 6128435"/>
              <a:gd name="connsiteY107-15202" fmla="*/ 4858148 h 6858000"/>
              <a:gd name="connsiteX108-15203" fmla="*/ 6007749 w 6128435"/>
              <a:gd name="connsiteY108-15204" fmla="*/ 4964715 h 6858000"/>
              <a:gd name="connsiteX109-15205" fmla="*/ 6005269 w 6128435"/>
              <a:gd name="connsiteY109-15206" fmla="*/ 5150567 h 6858000"/>
              <a:gd name="connsiteX110-15207" fmla="*/ 6001127 w 6128435"/>
              <a:gd name="connsiteY110-15208" fmla="*/ 5164609 h 6858000"/>
              <a:gd name="connsiteX111-15209" fmla="*/ 5996647 w 6128435"/>
              <a:gd name="connsiteY111-15210" fmla="*/ 5185640 h 6858000"/>
              <a:gd name="connsiteX112-15211" fmla="*/ 5998514 w 6128435"/>
              <a:gd name="connsiteY112-15212" fmla="*/ 5189673 h 6858000"/>
              <a:gd name="connsiteX113-15213" fmla="*/ 5995970 w 6128435"/>
              <a:gd name="connsiteY113-15214" fmla="*/ 5221547 h 6858000"/>
              <a:gd name="connsiteX114-15215" fmla="*/ 5997218 w 6128435"/>
              <a:gd name="connsiteY114-15216" fmla="*/ 5222031 h 6858000"/>
              <a:gd name="connsiteX115-15217" fmla="*/ 6002116 w 6128435"/>
              <a:gd name="connsiteY115-15218" fmla="*/ 5231223 h 6858000"/>
              <a:gd name="connsiteX116-15219" fmla="*/ 6008541 w 6128435"/>
              <a:gd name="connsiteY116-15220" fmla="*/ 5248680 h 6858000"/>
              <a:gd name="connsiteX117-15221" fmla="*/ 6039260 w 6128435"/>
              <a:gd name="connsiteY117-15222" fmla="*/ 5289518 h 6858000"/>
              <a:gd name="connsiteX118-15223" fmla="*/ 6036748 w 6128435"/>
              <a:gd name="connsiteY118-15224" fmla="*/ 5322752 h 6858000"/>
              <a:gd name="connsiteX119-15225" fmla="*/ 6036943 w 6128435"/>
              <a:gd name="connsiteY119-15226" fmla="*/ 5329480 h 6858000"/>
              <a:gd name="connsiteX120-15227" fmla="*/ 6037236 w 6128435"/>
              <a:gd name="connsiteY120-15228" fmla="*/ 5329634 h 6858000"/>
              <a:gd name="connsiteX121-15229" fmla="*/ 6038019 w 6128435"/>
              <a:gd name="connsiteY121-15230" fmla="*/ 5336764 h 6858000"/>
              <a:gd name="connsiteX122-15231" fmla="*/ 6037298 w 6128435"/>
              <a:gd name="connsiteY122-15232" fmla="*/ 5341753 h 6858000"/>
              <a:gd name="connsiteX123-15233" fmla="*/ 6037677 w 6128435"/>
              <a:gd name="connsiteY123-15234" fmla="*/ 5354807 h 6858000"/>
              <a:gd name="connsiteX124-15235" fmla="*/ 6039728 w 6128435"/>
              <a:gd name="connsiteY124-15236" fmla="*/ 5359416 h 6858000"/>
              <a:gd name="connsiteX125-15237" fmla="*/ 6043311 w 6128435"/>
              <a:gd name="connsiteY125-15238" fmla="*/ 5361407 h 6858000"/>
              <a:gd name="connsiteX126-15239" fmla="*/ 6042954 w 6128435"/>
              <a:gd name="connsiteY126-15240" fmla="*/ 5362576 h 6858000"/>
              <a:gd name="connsiteX127-15241" fmla="*/ 6053435 w 6128435"/>
              <a:gd name="connsiteY127-15242" fmla="*/ 5387547 h 6858000"/>
              <a:gd name="connsiteX128-15243" fmla="*/ 6065933 w 6128435"/>
              <a:gd name="connsiteY128-15244" fmla="*/ 5443002 h 6858000"/>
              <a:gd name="connsiteX129-15245" fmla="*/ 6068640 w 6128435"/>
              <a:gd name="connsiteY129-15246" fmla="*/ 5474503 h 6858000"/>
              <a:gd name="connsiteX130-15247" fmla="*/ 6080922 w 6128435"/>
              <a:gd name="connsiteY130-15248" fmla="*/ 5561070 h 6858000"/>
              <a:gd name="connsiteX131-15249" fmla="*/ 6096949 w 6128435"/>
              <a:gd name="connsiteY131-15250" fmla="*/ 5648179 h 6858000"/>
              <a:gd name="connsiteX132-15251" fmla="*/ 6125703 w 6128435"/>
              <a:gd name="connsiteY132-15252" fmla="*/ 5692894 h 6858000"/>
              <a:gd name="connsiteX133-15253" fmla="*/ 6126670 w 6128435"/>
              <a:gd name="connsiteY133-15254" fmla="*/ 5697882 h 6858000"/>
              <a:gd name="connsiteX134-15255" fmla="*/ 6124061 w 6128435"/>
              <a:gd name="connsiteY134-15256" fmla="*/ 5710294 h 6858000"/>
              <a:gd name="connsiteX135-15257" fmla="*/ 6122213 w 6128435"/>
              <a:gd name="connsiteY135-15258" fmla="*/ 5714762 h 6858000"/>
              <a:gd name="connsiteX136-15259" fmla="*/ 6121353 w 6128435"/>
              <a:gd name="connsiteY136-15260" fmla="*/ 5721725 h 6858000"/>
              <a:gd name="connsiteX137-15261" fmla="*/ 6121607 w 6128435"/>
              <a:gd name="connsiteY137-15262" fmla="*/ 5721959 h 6858000"/>
              <a:gd name="connsiteX138-15263" fmla="*/ 6120262 w 6128435"/>
              <a:gd name="connsiteY138-15264" fmla="*/ 5728358 h 6858000"/>
              <a:gd name="connsiteX139-15265" fmla="*/ 6110194 w 6128435"/>
              <a:gd name="connsiteY139-15266" fmla="*/ 5758853 h 6858000"/>
              <a:gd name="connsiteX140-15267" fmla="*/ 6127519 w 6128435"/>
              <a:gd name="connsiteY140-15268" fmla="*/ 5865775 h 6858000"/>
              <a:gd name="connsiteX141-15269" fmla="*/ 6128435 w 6128435"/>
              <a:gd name="connsiteY141-15270" fmla="*/ 5870164 h 6858000"/>
              <a:gd name="connsiteX142-15271" fmla="*/ 6119217 w 6128435"/>
              <a:gd name="connsiteY142-15272" fmla="*/ 5888542 h 6858000"/>
              <a:gd name="connsiteX143-15273" fmla="*/ 6115966 w 6128435"/>
              <a:gd name="connsiteY143-15274" fmla="*/ 5898387 h 6858000"/>
              <a:gd name="connsiteX144-15275" fmla="*/ 6111924 w 6128435"/>
              <a:gd name="connsiteY144-15276" fmla="*/ 5900444 h 6858000"/>
              <a:gd name="connsiteX145-15277" fmla="*/ 6108716 w 6128435"/>
              <a:gd name="connsiteY145-15278" fmla="*/ 5915345 h 6858000"/>
              <a:gd name="connsiteX146-15279" fmla="*/ 6109524 w 6128435"/>
              <a:gd name="connsiteY146-15280" fmla="*/ 5917328 h 6858000"/>
              <a:gd name="connsiteX147-15281" fmla="*/ 6102493 w 6128435"/>
              <a:gd name="connsiteY147-15282" fmla="*/ 5928602 h 6858000"/>
              <a:gd name="connsiteX148-15283" fmla="*/ 6056863 w 6128435"/>
              <a:gd name="connsiteY148-15284" fmla="*/ 6000643 h 6858000"/>
              <a:gd name="connsiteX149-15285" fmla="*/ 6045436 w 6128435"/>
              <a:gd name="connsiteY149-15286" fmla="*/ 6124480 h 6858000"/>
              <a:gd name="connsiteX150-15287" fmla="*/ 6030489 w 6128435"/>
              <a:gd name="connsiteY150-15288" fmla="*/ 6317666 h 6858000"/>
              <a:gd name="connsiteX151-15289" fmla="*/ 6007492 w 6128435"/>
              <a:gd name="connsiteY151-15290" fmla="*/ 6440818 h 6858000"/>
              <a:gd name="connsiteX152-15291" fmla="*/ 6009467 w 6128435"/>
              <a:gd name="connsiteY152-15292" fmla="*/ 6487076 h 6858000"/>
              <a:gd name="connsiteX153-15293" fmla="*/ 5995064 w 6128435"/>
              <a:gd name="connsiteY153-15294" fmla="*/ 6540791 h 6858000"/>
              <a:gd name="connsiteX154-15295" fmla="*/ 5996309 w 6128435"/>
              <a:gd name="connsiteY154-15296" fmla="*/ 6543961 h 6858000"/>
              <a:gd name="connsiteX155-15297" fmla="*/ 5996048 w 6128435"/>
              <a:gd name="connsiteY155-15298" fmla="*/ 6555444 h 6858000"/>
              <a:gd name="connsiteX156-15299" fmla="*/ 6002524 w 6128435"/>
              <a:gd name="connsiteY156-15300" fmla="*/ 6560188 h 6858000"/>
              <a:gd name="connsiteX157-15301" fmla="*/ 6006823 w 6128435"/>
              <a:gd name="connsiteY157-15302" fmla="*/ 6578546 h 6858000"/>
              <a:gd name="connsiteX158-15303" fmla="*/ 6004510 w 6128435"/>
              <a:gd name="connsiteY158-15304" fmla="*/ 6599256 h 6858000"/>
              <a:gd name="connsiteX159-15305" fmla="*/ 5986207 w 6128435"/>
              <a:gd name="connsiteY159-15306" fmla="*/ 6695855 h 6858000"/>
              <a:gd name="connsiteX160-15307" fmla="*/ 5979428 w 6128435"/>
              <a:gd name="connsiteY160-15308" fmla="*/ 6754678 h 6858000"/>
              <a:gd name="connsiteX161-15309" fmla="*/ 5983398 w 6128435"/>
              <a:gd name="connsiteY161-15310" fmla="*/ 6778641 h 6858000"/>
              <a:gd name="connsiteX162-15311" fmla="*/ 5984543 w 6128435"/>
              <a:gd name="connsiteY162-15312" fmla="*/ 6811016 h 6858000"/>
              <a:gd name="connsiteX163-15313" fmla="*/ 5981802 w 6128435"/>
              <a:gd name="connsiteY163-15314" fmla="*/ 6838578 h 6858000"/>
              <a:gd name="connsiteX164-15315" fmla="*/ 5979671 w 6128435"/>
              <a:gd name="connsiteY164-15316" fmla="*/ 6858000 h 6858000"/>
              <a:gd name="connsiteX165-15317" fmla="*/ 0 w 6128435"/>
              <a:gd name="connsiteY165-15318" fmla="*/ 6858000 h 6858000"/>
              <a:gd name="connsiteX166-15319" fmla="*/ 0 w 6128435"/>
              <a:gd name="connsiteY166-15320" fmla="*/ 0 h 6858000"/>
              <a:gd name="connsiteX0-15321" fmla="*/ 0 w 6128435"/>
              <a:gd name="connsiteY0-15322" fmla="*/ 0 h 6858000"/>
              <a:gd name="connsiteX1-15323" fmla="*/ 4965888 w 6128435"/>
              <a:gd name="connsiteY1-15324" fmla="*/ 0 h 6858000"/>
              <a:gd name="connsiteX2-15325" fmla="*/ 4967767 w 6128435"/>
              <a:gd name="connsiteY2-15326" fmla="*/ 7930 h 6858000"/>
              <a:gd name="connsiteX3-15327" fmla="*/ 4979444 w 6128435"/>
              <a:gd name="connsiteY3-15328" fmla="*/ 43921 h 6858000"/>
              <a:gd name="connsiteX4-15329" fmla="*/ 5021173 w 6128435"/>
              <a:gd name="connsiteY4-15330" fmla="*/ 123738 h 6858000"/>
              <a:gd name="connsiteX5-15331" fmla="*/ 5075458 w 6128435"/>
              <a:gd name="connsiteY5-15332" fmla="*/ 264355 h 6858000"/>
              <a:gd name="connsiteX6-15333" fmla="*/ 5081175 w 6128435"/>
              <a:gd name="connsiteY6-15334" fmla="*/ 277448 h 6858000"/>
              <a:gd name="connsiteX7-15335" fmla="*/ 5097011 w 6128435"/>
              <a:gd name="connsiteY7-15336" fmla="*/ 355616 h 6858000"/>
              <a:gd name="connsiteX8-15337" fmla="*/ 5130982 w 6128435"/>
              <a:gd name="connsiteY8-15338" fmla="*/ 412030 h 6858000"/>
              <a:gd name="connsiteX9-15339" fmla="*/ 5153000 w 6128435"/>
              <a:gd name="connsiteY9-15340" fmla="*/ 507134 h 6858000"/>
              <a:gd name="connsiteX10-15341" fmla="*/ 5171282 w 6128435"/>
              <a:gd name="connsiteY10-15342" fmla="*/ 602071 h 6858000"/>
              <a:gd name="connsiteX11-15343" fmla="*/ 5176196 w 6128435"/>
              <a:gd name="connsiteY11-15344" fmla="*/ 636822 h 6858000"/>
              <a:gd name="connsiteX12-15345" fmla="*/ 5189051 w 6128435"/>
              <a:gd name="connsiteY12-15346" fmla="*/ 782518 h 6858000"/>
              <a:gd name="connsiteX13-15347" fmla="*/ 5210428 w 6128435"/>
              <a:gd name="connsiteY13-15348" fmla="*/ 815772 h 6858000"/>
              <a:gd name="connsiteX14-15349" fmla="*/ 5221088 w 6128435"/>
              <a:gd name="connsiteY14-15350" fmla="*/ 860193 h 6858000"/>
              <a:gd name="connsiteX15-15351" fmla="*/ 5230806 w 6128435"/>
              <a:gd name="connsiteY15-15352" fmla="*/ 961354 h 6858000"/>
              <a:gd name="connsiteX16-15353" fmla="*/ 5201018 w 6128435"/>
              <a:gd name="connsiteY16-15354" fmla="*/ 1095027 h 6858000"/>
              <a:gd name="connsiteX17-15355" fmla="*/ 5202153 w 6128435"/>
              <a:gd name="connsiteY17-15356" fmla="*/ 1133224 h 6858000"/>
              <a:gd name="connsiteX18-15357" fmla="*/ 5207370 w 6128435"/>
              <a:gd name="connsiteY18-15358" fmla="*/ 1138097 h 6858000"/>
              <a:gd name="connsiteX19-15359" fmla="*/ 5189234 w 6128435"/>
              <a:gd name="connsiteY19-15360" fmla="*/ 1193495 h 6858000"/>
              <a:gd name="connsiteX20-15361" fmla="*/ 5202769 w 6128435"/>
              <a:gd name="connsiteY20-15362" fmla="*/ 1269450 h 6858000"/>
              <a:gd name="connsiteX21-15363" fmla="*/ 5225968 w 6128435"/>
              <a:gd name="connsiteY21-15364" fmla="*/ 1357994 h 6858000"/>
              <a:gd name="connsiteX22-15365" fmla="*/ 5233819 w 6128435"/>
              <a:gd name="connsiteY22-15366" fmla="*/ 1380922 h 6858000"/>
              <a:gd name="connsiteX23-15367" fmla="*/ 5237226 w 6128435"/>
              <a:gd name="connsiteY23-15368" fmla="*/ 1441327 h 6858000"/>
              <a:gd name="connsiteX24-15369" fmla="*/ 5244434 w 6128435"/>
              <a:gd name="connsiteY24-15370" fmla="*/ 1580810 h 6858000"/>
              <a:gd name="connsiteX25-15371" fmla="*/ 5251453 w 6128435"/>
              <a:gd name="connsiteY25-15372" fmla="*/ 1583934 h 6858000"/>
              <a:gd name="connsiteX26-15373" fmla="*/ 5253136 w 6128435"/>
              <a:gd name="connsiteY26-15374" fmla="*/ 1595457 h 6858000"/>
              <a:gd name="connsiteX27-15375" fmla="*/ 5254863 w 6128435"/>
              <a:gd name="connsiteY27-15376" fmla="*/ 1598311 h 6858000"/>
              <a:gd name="connsiteX28-15377" fmla="*/ 5263491 w 6128435"/>
              <a:gd name="connsiteY28-15378" fmla="*/ 1642938 h 6858000"/>
              <a:gd name="connsiteX29-15379" fmla="*/ 5261314 w 6128435"/>
              <a:gd name="connsiteY29-15380" fmla="*/ 1689177 h 6858000"/>
              <a:gd name="connsiteX30-15381" fmla="*/ 5259788 w 6128435"/>
              <a:gd name="connsiteY30-15382" fmla="*/ 1768516 h 6858000"/>
              <a:gd name="connsiteX31-15383" fmla="*/ 5255696 w 6128435"/>
              <a:gd name="connsiteY31-15384" fmla="*/ 1953770 h 6858000"/>
              <a:gd name="connsiteX32-15385" fmla="*/ 5252592 w 6128435"/>
              <a:gd name="connsiteY32-15386" fmla="*/ 2092210 h 6858000"/>
              <a:gd name="connsiteX33-15387" fmla="*/ 5264303 w 6128435"/>
              <a:gd name="connsiteY33-15388" fmla="*/ 2225157 h 6858000"/>
              <a:gd name="connsiteX34-15389" fmla="*/ 5254949 w 6128435"/>
              <a:gd name="connsiteY34-15390" fmla="*/ 2236160 h 6858000"/>
              <a:gd name="connsiteX35-15391" fmla="*/ 5250104 w 6128435"/>
              <a:gd name="connsiteY35-15392" fmla="*/ 2249166 h 6858000"/>
              <a:gd name="connsiteX36-15393" fmla="*/ 5251214 w 6128435"/>
              <a:gd name="connsiteY36-15394" fmla="*/ 2250944 h 6858000"/>
              <a:gd name="connsiteX37-15395" fmla="*/ 5250644 w 6128435"/>
              <a:gd name="connsiteY37-15396" fmla="*/ 2266619 h 6858000"/>
              <a:gd name="connsiteX38-15397" fmla="*/ 5247111 w 6128435"/>
              <a:gd name="connsiteY38-15398" fmla="*/ 2269679 h 6858000"/>
              <a:gd name="connsiteX39-15399" fmla="*/ 5279312 w 6128435"/>
              <a:gd name="connsiteY39-15400" fmla="*/ 2302757 h 6858000"/>
              <a:gd name="connsiteX40-15401" fmla="*/ 5293877 w 6128435"/>
              <a:gd name="connsiteY40-15402" fmla="*/ 2368649 h 6858000"/>
              <a:gd name="connsiteX41-15403" fmla="*/ 5311338 w 6128435"/>
              <a:gd name="connsiteY41-15404" fmla="*/ 2404034 h 6858000"/>
              <a:gd name="connsiteX42-15405" fmla="*/ 5338366 w 6128435"/>
              <a:gd name="connsiteY42-15406" fmla="*/ 2465052 h 6858000"/>
              <a:gd name="connsiteX43-15407" fmla="*/ 5371263 w 6128435"/>
              <a:gd name="connsiteY43-15408" fmla="*/ 2586413 h 6858000"/>
              <a:gd name="connsiteX44-15409" fmla="*/ 5407503 w 6128435"/>
              <a:gd name="connsiteY44-15410" fmla="*/ 2786290 h 6858000"/>
              <a:gd name="connsiteX45-15411" fmla="*/ 5407356 w 6128435"/>
              <a:gd name="connsiteY45-15412" fmla="*/ 2787545 h 6858000"/>
              <a:gd name="connsiteX46-15413" fmla="*/ 5411130 w 6128435"/>
              <a:gd name="connsiteY46-15414" fmla="*/ 2788640 h 6858000"/>
              <a:gd name="connsiteX47-15415" fmla="*/ 5416439 w 6128435"/>
              <a:gd name="connsiteY47-15416" fmla="*/ 2805666 h 6858000"/>
              <a:gd name="connsiteX48-15417" fmla="*/ 5416589 w 6128435"/>
              <a:gd name="connsiteY48-15418" fmla="*/ 2810822 h 6858000"/>
              <a:gd name="connsiteX49-15419" fmla="*/ 5418542 w 6128435"/>
              <a:gd name="connsiteY49-15420" fmla="*/ 2817745 h 6858000"/>
              <a:gd name="connsiteX50-15421" fmla="*/ 5418847 w 6128435"/>
              <a:gd name="connsiteY50-15422" fmla="*/ 2817825 h 6858000"/>
              <a:gd name="connsiteX51-15423" fmla="*/ 5457023 w 6128435"/>
              <a:gd name="connsiteY51-15424" fmla="*/ 2858292 h 6858000"/>
              <a:gd name="connsiteX52-15425" fmla="*/ 5479298 w 6128435"/>
              <a:gd name="connsiteY52-15426" fmla="*/ 2947791 h 6858000"/>
              <a:gd name="connsiteX53-15427" fmla="*/ 5481770 w 6128435"/>
              <a:gd name="connsiteY53-15428" fmla="*/ 2951352 h 6858000"/>
              <a:gd name="connsiteX54-15429" fmla="*/ 5482045 w 6128435"/>
              <a:gd name="connsiteY54-15430" fmla="*/ 2984371 h 6858000"/>
              <a:gd name="connsiteX55-15431" fmla="*/ 5482415 w 6128435"/>
              <a:gd name="connsiteY55-15432" fmla="*/ 3004079 h 6858000"/>
              <a:gd name="connsiteX56-15433" fmla="*/ 5483865 w 6128435"/>
              <a:gd name="connsiteY56-15434" fmla="*/ 3005467 h 6858000"/>
              <a:gd name="connsiteX57-15435" fmla="*/ 5482236 w 6128435"/>
              <a:gd name="connsiteY57-15436" fmla="*/ 3019791 h 6858000"/>
              <a:gd name="connsiteX58-15437" fmla="*/ 5481505 w 6128435"/>
              <a:gd name="connsiteY58-15438" fmla="*/ 3095286 h 6858000"/>
              <a:gd name="connsiteX59-15439" fmla="*/ 5477595 w 6128435"/>
              <a:gd name="connsiteY59-15440" fmla="*/ 3250534 h 6858000"/>
              <a:gd name="connsiteX60-15441" fmla="*/ 5532836 w 6128435"/>
              <a:gd name="connsiteY60-15442" fmla="*/ 3353840 h 6858000"/>
              <a:gd name="connsiteX61-15443" fmla="*/ 5561229 w 6128435"/>
              <a:gd name="connsiteY61-15444" fmla="*/ 3395784 h 6858000"/>
              <a:gd name="connsiteX62-15445" fmla="*/ 5589758 w 6128435"/>
              <a:gd name="connsiteY62-15446" fmla="*/ 3506453 h 6858000"/>
              <a:gd name="connsiteX63-15447" fmla="*/ 5596144 w 6128435"/>
              <a:gd name="connsiteY63-15448" fmla="*/ 3534624 h 6858000"/>
              <a:gd name="connsiteX64-15449" fmla="*/ 5597750 w 6128435"/>
              <a:gd name="connsiteY64-15450" fmla="*/ 3534129 h 6858000"/>
              <a:gd name="connsiteX65-15451" fmla="*/ 5599700 w 6128435"/>
              <a:gd name="connsiteY65-15452" fmla="*/ 3547221 h 6858000"/>
              <a:gd name="connsiteX66-15453" fmla="*/ 5615031 w 6128435"/>
              <a:gd name="connsiteY66-15454" fmla="*/ 3557482 h 6858000"/>
              <a:gd name="connsiteX67-15455" fmla="*/ 5618377 w 6128435"/>
              <a:gd name="connsiteY67-15456" fmla="*/ 3588431 h 6858000"/>
              <a:gd name="connsiteX68-15457" fmla="*/ 5612155 w 6128435"/>
              <a:gd name="connsiteY68-15458" fmla="*/ 3589869 h 6858000"/>
              <a:gd name="connsiteX69-15459" fmla="*/ 5620843 w 6128435"/>
              <a:gd name="connsiteY69-15460" fmla="*/ 3606745 h 6858000"/>
              <a:gd name="connsiteX70-15461" fmla="*/ 5655472 w 6128435"/>
              <a:gd name="connsiteY70-15462" fmla="*/ 3678877 h 6858000"/>
              <a:gd name="connsiteX71-15463" fmla="*/ 5680448 w 6128435"/>
              <a:gd name="connsiteY71-15464" fmla="*/ 3717760 h 6858000"/>
              <a:gd name="connsiteX72-15465" fmla="*/ 5683015 w 6128435"/>
              <a:gd name="connsiteY72-15466" fmla="*/ 3762025 h 6858000"/>
              <a:gd name="connsiteX73-15467" fmla="*/ 5696643 w 6128435"/>
              <a:gd name="connsiteY73-15468" fmla="*/ 3773888 h 6858000"/>
              <a:gd name="connsiteX74-15469" fmla="*/ 5699203 w 6128435"/>
              <a:gd name="connsiteY74-15470" fmla="*/ 3775823 h 6858000"/>
              <a:gd name="connsiteX75-15471" fmla="*/ 5704824 w 6128435"/>
              <a:gd name="connsiteY75-15472" fmla="*/ 3785966 h 6858000"/>
              <a:gd name="connsiteX76-15473" fmla="*/ 5712204 w 6128435"/>
              <a:gd name="connsiteY76-15474" fmla="*/ 3785830 h 6858000"/>
              <a:gd name="connsiteX77-15475" fmla="*/ 5724816 w 6128435"/>
              <a:gd name="connsiteY77-15476" fmla="*/ 3798949 h 6858000"/>
              <a:gd name="connsiteX78-15477" fmla="*/ 5733539 w 6128435"/>
              <a:gd name="connsiteY78-15478" fmla="*/ 3818457 h 6858000"/>
              <a:gd name="connsiteX79-15479" fmla="*/ 5768491 w 6128435"/>
              <a:gd name="connsiteY79-15480" fmla="*/ 3914399 h 6858000"/>
              <a:gd name="connsiteX80-15481" fmla="*/ 5793123 w 6128435"/>
              <a:gd name="connsiteY80-15482" fmla="*/ 3969952 h 6858000"/>
              <a:gd name="connsiteX81-15483" fmla="*/ 5808321 w 6128435"/>
              <a:gd name="connsiteY81-15484" fmla="*/ 3988153 h 6858000"/>
              <a:gd name="connsiteX82-15485" fmla="*/ 5825621 w 6128435"/>
              <a:gd name="connsiteY82-15486" fmla="*/ 4015525 h 6858000"/>
              <a:gd name="connsiteX83-15487" fmla="*/ 5860672 w 6128435"/>
              <a:gd name="connsiteY83-15488" fmla="*/ 4061579 h 6858000"/>
              <a:gd name="connsiteX84-15489" fmla="*/ 5872173 w 6128435"/>
              <a:gd name="connsiteY84-15490" fmla="*/ 4088497 h 6858000"/>
              <a:gd name="connsiteX85-15491" fmla="*/ 5883705 w 6128435"/>
              <a:gd name="connsiteY85-15492" fmla="*/ 4101899 h 6858000"/>
              <a:gd name="connsiteX86-15493" fmla="*/ 5885314 w 6128435"/>
              <a:gd name="connsiteY86-15494" fmla="*/ 4108387 h 6858000"/>
              <a:gd name="connsiteX87-15495" fmla="*/ 5894095 w 6128435"/>
              <a:gd name="connsiteY87-15496" fmla="*/ 4128857 h 6858000"/>
              <a:gd name="connsiteX88-15497" fmla="*/ 5898339 w 6128435"/>
              <a:gd name="connsiteY88-15498" fmla="*/ 4140800 h 6858000"/>
              <a:gd name="connsiteX89-15499" fmla="*/ 5899734 w 6128435"/>
              <a:gd name="connsiteY89-15500" fmla="*/ 4145632 h 6858000"/>
              <a:gd name="connsiteX90-15501" fmla="*/ 5903513 w 6128435"/>
              <a:gd name="connsiteY90-15502" fmla="*/ 4187661 h 6858000"/>
              <a:gd name="connsiteX91-15503" fmla="*/ 5917114 w 6128435"/>
              <a:gd name="connsiteY91-15504" fmla="*/ 4213096 h 6858000"/>
              <a:gd name="connsiteX92-15505" fmla="*/ 5921153 w 6128435"/>
              <a:gd name="connsiteY92-15506" fmla="*/ 4236222 h 6858000"/>
              <a:gd name="connsiteX93-15507" fmla="*/ 5924233 w 6128435"/>
              <a:gd name="connsiteY93-15508" fmla="*/ 4242060 h 6858000"/>
              <a:gd name="connsiteX94-15509" fmla="*/ 5928910 w 6128435"/>
              <a:gd name="connsiteY94-15510" fmla="*/ 4300973 h 6858000"/>
              <a:gd name="connsiteX95-15511" fmla="*/ 5939320 w 6128435"/>
              <a:gd name="connsiteY95-15512" fmla="*/ 4340435 h 6858000"/>
              <a:gd name="connsiteX96-15513" fmla="*/ 5946705 w 6128435"/>
              <a:gd name="connsiteY96-15514" fmla="*/ 4428051 h 6858000"/>
              <a:gd name="connsiteX97-15515" fmla="*/ 5949261 w 6128435"/>
              <a:gd name="connsiteY97-15516" fmla="*/ 4449185 h 6858000"/>
              <a:gd name="connsiteX98-15517" fmla="*/ 5957504 w 6128435"/>
              <a:gd name="connsiteY98-15518" fmla="*/ 4465911 h 6858000"/>
              <a:gd name="connsiteX99-15519" fmla="*/ 5964689 w 6128435"/>
              <a:gd name="connsiteY99-15520" fmla="*/ 4468532 h 6858000"/>
              <a:gd name="connsiteX100-15521" fmla="*/ 5967062 w 6128435"/>
              <a:gd name="connsiteY100-15522" fmla="*/ 4479923 h 6858000"/>
              <a:gd name="connsiteX101-15523" fmla="*/ 5968960 w 6128435"/>
              <a:gd name="connsiteY101-15524" fmla="*/ 4482655 h 6858000"/>
              <a:gd name="connsiteX102-15525" fmla="*/ 5978567 w 6128435"/>
              <a:gd name="connsiteY102-15526" fmla="*/ 4498605 h 6858000"/>
              <a:gd name="connsiteX103-15527" fmla="*/ 5980106 w 6128435"/>
              <a:gd name="connsiteY103-15528" fmla="*/ 4585087 h 6858000"/>
              <a:gd name="connsiteX104-15529" fmla="*/ 5998138 w 6128435"/>
              <a:gd name="connsiteY104-15530" fmla="*/ 4697518 h 6858000"/>
              <a:gd name="connsiteX105-15531" fmla="*/ 6013516 w 6128435"/>
              <a:gd name="connsiteY105-15532" fmla="*/ 4786619 h 6858000"/>
              <a:gd name="connsiteX106-15533" fmla="*/ 6025404 w 6128435"/>
              <a:gd name="connsiteY106-15534" fmla="*/ 4858148 h 6858000"/>
              <a:gd name="connsiteX107-15535" fmla="*/ 6007749 w 6128435"/>
              <a:gd name="connsiteY107-15536" fmla="*/ 4964715 h 6858000"/>
              <a:gd name="connsiteX108-15537" fmla="*/ 6005269 w 6128435"/>
              <a:gd name="connsiteY108-15538" fmla="*/ 5150567 h 6858000"/>
              <a:gd name="connsiteX109-15539" fmla="*/ 6001127 w 6128435"/>
              <a:gd name="connsiteY109-15540" fmla="*/ 5164609 h 6858000"/>
              <a:gd name="connsiteX110-15541" fmla="*/ 5996647 w 6128435"/>
              <a:gd name="connsiteY110-15542" fmla="*/ 5185640 h 6858000"/>
              <a:gd name="connsiteX111-15543" fmla="*/ 5998514 w 6128435"/>
              <a:gd name="connsiteY111-15544" fmla="*/ 5189673 h 6858000"/>
              <a:gd name="connsiteX112-15545" fmla="*/ 5995970 w 6128435"/>
              <a:gd name="connsiteY112-15546" fmla="*/ 5221547 h 6858000"/>
              <a:gd name="connsiteX113-15547" fmla="*/ 5997218 w 6128435"/>
              <a:gd name="connsiteY113-15548" fmla="*/ 5222031 h 6858000"/>
              <a:gd name="connsiteX114-15549" fmla="*/ 6002116 w 6128435"/>
              <a:gd name="connsiteY114-15550" fmla="*/ 5231223 h 6858000"/>
              <a:gd name="connsiteX115-15551" fmla="*/ 6008541 w 6128435"/>
              <a:gd name="connsiteY115-15552" fmla="*/ 5248680 h 6858000"/>
              <a:gd name="connsiteX116-15553" fmla="*/ 6039260 w 6128435"/>
              <a:gd name="connsiteY116-15554" fmla="*/ 5289518 h 6858000"/>
              <a:gd name="connsiteX117-15555" fmla="*/ 6036748 w 6128435"/>
              <a:gd name="connsiteY117-15556" fmla="*/ 5322752 h 6858000"/>
              <a:gd name="connsiteX118-15557" fmla="*/ 6036943 w 6128435"/>
              <a:gd name="connsiteY118-15558" fmla="*/ 5329480 h 6858000"/>
              <a:gd name="connsiteX119-15559" fmla="*/ 6037236 w 6128435"/>
              <a:gd name="connsiteY119-15560" fmla="*/ 5329634 h 6858000"/>
              <a:gd name="connsiteX120-15561" fmla="*/ 6038019 w 6128435"/>
              <a:gd name="connsiteY120-15562" fmla="*/ 5336764 h 6858000"/>
              <a:gd name="connsiteX121-15563" fmla="*/ 6037298 w 6128435"/>
              <a:gd name="connsiteY121-15564" fmla="*/ 5341753 h 6858000"/>
              <a:gd name="connsiteX122-15565" fmla="*/ 6037677 w 6128435"/>
              <a:gd name="connsiteY122-15566" fmla="*/ 5354807 h 6858000"/>
              <a:gd name="connsiteX123-15567" fmla="*/ 6039728 w 6128435"/>
              <a:gd name="connsiteY123-15568" fmla="*/ 5359416 h 6858000"/>
              <a:gd name="connsiteX124-15569" fmla="*/ 6043311 w 6128435"/>
              <a:gd name="connsiteY124-15570" fmla="*/ 5361407 h 6858000"/>
              <a:gd name="connsiteX125-15571" fmla="*/ 6042954 w 6128435"/>
              <a:gd name="connsiteY125-15572" fmla="*/ 5362576 h 6858000"/>
              <a:gd name="connsiteX126-15573" fmla="*/ 6053435 w 6128435"/>
              <a:gd name="connsiteY126-15574" fmla="*/ 5387547 h 6858000"/>
              <a:gd name="connsiteX127-15575" fmla="*/ 6065933 w 6128435"/>
              <a:gd name="connsiteY127-15576" fmla="*/ 5443002 h 6858000"/>
              <a:gd name="connsiteX128-15577" fmla="*/ 6068640 w 6128435"/>
              <a:gd name="connsiteY128-15578" fmla="*/ 5474503 h 6858000"/>
              <a:gd name="connsiteX129-15579" fmla="*/ 6080922 w 6128435"/>
              <a:gd name="connsiteY129-15580" fmla="*/ 5561070 h 6858000"/>
              <a:gd name="connsiteX130-15581" fmla="*/ 6096949 w 6128435"/>
              <a:gd name="connsiteY130-15582" fmla="*/ 5648179 h 6858000"/>
              <a:gd name="connsiteX131-15583" fmla="*/ 6125703 w 6128435"/>
              <a:gd name="connsiteY131-15584" fmla="*/ 5692894 h 6858000"/>
              <a:gd name="connsiteX132-15585" fmla="*/ 6126670 w 6128435"/>
              <a:gd name="connsiteY132-15586" fmla="*/ 5697882 h 6858000"/>
              <a:gd name="connsiteX133-15587" fmla="*/ 6124061 w 6128435"/>
              <a:gd name="connsiteY133-15588" fmla="*/ 5710294 h 6858000"/>
              <a:gd name="connsiteX134-15589" fmla="*/ 6122213 w 6128435"/>
              <a:gd name="connsiteY134-15590" fmla="*/ 5714762 h 6858000"/>
              <a:gd name="connsiteX135-15591" fmla="*/ 6121353 w 6128435"/>
              <a:gd name="connsiteY135-15592" fmla="*/ 5721725 h 6858000"/>
              <a:gd name="connsiteX136-15593" fmla="*/ 6121607 w 6128435"/>
              <a:gd name="connsiteY136-15594" fmla="*/ 5721959 h 6858000"/>
              <a:gd name="connsiteX137-15595" fmla="*/ 6120262 w 6128435"/>
              <a:gd name="connsiteY137-15596" fmla="*/ 5728358 h 6858000"/>
              <a:gd name="connsiteX138-15597" fmla="*/ 6110194 w 6128435"/>
              <a:gd name="connsiteY138-15598" fmla="*/ 5758853 h 6858000"/>
              <a:gd name="connsiteX139-15599" fmla="*/ 6127519 w 6128435"/>
              <a:gd name="connsiteY139-15600" fmla="*/ 5865775 h 6858000"/>
              <a:gd name="connsiteX140-15601" fmla="*/ 6128435 w 6128435"/>
              <a:gd name="connsiteY140-15602" fmla="*/ 5870164 h 6858000"/>
              <a:gd name="connsiteX141-15603" fmla="*/ 6119217 w 6128435"/>
              <a:gd name="connsiteY141-15604" fmla="*/ 5888542 h 6858000"/>
              <a:gd name="connsiteX142-15605" fmla="*/ 6115966 w 6128435"/>
              <a:gd name="connsiteY142-15606" fmla="*/ 5898387 h 6858000"/>
              <a:gd name="connsiteX143-15607" fmla="*/ 6111924 w 6128435"/>
              <a:gd name="connsiteY143-15608" fmla="*/ 5900444 h 6858000"/>
              <a:gd name="connsiteX144-15609" fmla="*/ 6108716 w 6128435"/>
              <a:gd name="connsiteY144-15610" fmla="*/ 5915345 h 6858000"/>
              <a:gd name="connsiteX145-15611" fmla="*/ 6109524 w 6128435"/>
              <a:gd name="connsiteY145-15612" fmla="*/ 5917328 h 6858000"/>
              <a:gd name="connsiteX146-15613" fmla="*/ 6102493 w 6128435"/>
              <a:gd name="connsiteY146-15614" fmla="*/ 5928602 h 6858000"/>
              <a:gd name="connsiteX147-15615" fmla="*/ 6056863 w 6128435"/>
              <a:gd name="connsiteY147-15616" fmla="*/ 6000643 h 6858000"/>
              <a:gd name="connsiteX148-15617" fmla="*/ 6045436 w 6128435"/>
              <a:gd name="connsiteY148-15618" fmla="*/ 6124480 h 6858000"/>
              <a:gd name="connsiteX149-15619" fmla="*/ 6030489 w 6128435"/>
              <a:gd name="connsiteY149-15620" fmla="*/ 6317666 h 6858000"/>
              <a:gd name="connsiteX150-15621" fmla="*/ 6007492 w 6128435"/>
              <a:gd name="connsiteY150-15622" fmla="*/ 6440818 h 6858000"/>
              <a:gd name="connsiteX151-15623" fmla="*/ 6009467 w 6128435"/>
              <a:gd name="connsiteY151-15624" fmla="*/ 6487076 h 6858000"/>
              <a:gd name="connsiteX152-15625" fmla="*/ 5995064 w 6128435"/>
              <a:gd name="connsiteY152-15626" fmla="*/ 6540791 h 6858000"/>
              <a:gd name="connsiteX153-15627" fmla="*/ 5996309 w 6128435"/>
              <a:gd name="connsiteY153-15628" fmla="*/ 6543961 h 6858000"/>
              <a:gd name="connsiteX154-15629" fmla="*/ 5996048 w 6128435"/>
              <a:gd name="connsiteY154-15630" fmla="*/ 6555444 h 6858000"/>
              <a:gd name="connsiteX155-15631" fmla="*/ 6002524 w 6128435"/>
              <a:gd name="connsiteY155-15632" fmla="*/ 6560188 h 6858000"/>
              <a:gd name="connsiteX156-15633" fmla="*/ 6006823 w 6128435"/>
              <a:gd name="connsiteY156-15634" fmla="*/ 6578546 h 6858000"/>
              <a:gd name="connsiteX157-15635" fmla="*/ 6004510 w 6128435"/>
              <a:gd name="connsiteY157-15636" fmla="*/ 6599256 h 6858000"/>
              <a:gd name="connsiteX158-15637" fmla="*/ 5986207 w 6128435"/>
              <a:gd name="connsiteY158-15638" fmla="*/ 6695855 h 6858000"/>
              <a:gd name="connsiteX159-15639" fmla="*/ 5979428 w 6128435"/>
              <a:gd name="connsiteY159-15640" fmla="*/ 6754678 h 6858000"/>
              <a:gd name="connsiteX160-15641" fmla="*/ 5983398 w 6128435"/>
              <a:gd name="connsiteY160-15642" fmla="*/ 6778641 h 6858000"/>
              <a:gd name="connsiteX161-15643" fmla="*/ 5984543 w 6128435"/>
              <a:gd name="connsiteY161-15644" fmla="*/ 6811016 h 6858000"/>
              <a:gd name="connsiteX162-15645" fmla="*/ 5981802 w 6128435"/>
              <a:gd name="connsiteY162-15646" fmla="*/ 6838578 h 6858000"/>
              <a:gd name="connsiteX163-15647" fmla="*/ 5979671 w 6128435"/>
              <a:gd name="connsiteY163-15648" fmla="*/ 6858000 h 6858000"/>
              <a:gd name="connsiteX164-15649" fmla="*/ 0 w 6128435"/>
              <a:gd name="connsiteY164-15650" fmla="*/ 6858000 h 6858000"/>
              <a:gd name="connsiteX165-15651" fmla="*/ 0 w 6128435"/>
              <a:gd name="connsiteY165-15652" fmla="*/ 0 h 6858000"/>
              <a:gd name="connsiteX0-15653" fmla="*/ 0 w 6128435"/>
              <a:gd name="connsiteY0-15654" fmla="*/ 0 h 6858000"/>
              <a:gd name="connsiteX1-15655" fmla="*/ 4965888 w 6128435"/>
              <a:gd name="connsiteY1-15656" fmla="*/ 0 h 6858000"/>
              <a:gd name="connsiteX2-15657" fmla="*/ 4967767 w 6128435"/>
              <a:gd name="connsiteY2-15658" fmla="*/ 7930 h 6858000"/>
              <a:gd name="connsiteX3-15659" fmla="*/ 4979444 w 6128435"/>
              <a:gd name="connsiteY3-15660" fmla="*/ 43921 h 6858000"/>
              <a:gd name="connsiteX4-15661" fmla="*/ 5021173 w 6128435"/>
              <a:gd name="connsiteY4-15662" fmla="*/ 123738 h 6858000"/>
              <a:gd name="connsiteX5-15663" fmla="*/ 5075458 w 6128435"/>
              <a:gd name="connsiteY5-15664" fmla="*/ 264355 h 6858000"/>
              <a:gd name="connsiteX6-15665" fmla="*/ 5081175 w 6128435"/>
              <a:gd name="connsiteY6-15666" fmla="*/ 277448 h 6858000"/>
              <a:gd name="connsiteX7-15667" fmla="*/ 5097011 w 6128435"/>
              <a:gd name="connsiteY7-15668" fmla="*/ 355616 h 6858000"/>
              <a:gd name="connsiteX8-15669" fmla="*/ 5130982 w 6128435"/>
              <a:gd name="connsiteY8-15670" fmla="*/ 412030 h 6858000"/>
              <a:gd name="connsiteX9-15671" fmla="*/ 5153000 w 6128435"/>
              <a:gd name="connsiteY9-15672" fmla="*/ 507134 h 6858000"/>
              <a:gd name="connsiteX10-15673" fmla="*/ 5171282 w 6128435"/>
              <a:gd name="connsiteY10-15674" fmla="*/ 602071 h 6858000"/>
              <a:gd name="connsiteX11-15675" fmla="*/ 5176196 w 6128435"/>
              <a:gd name="connsiteY11-15676" fmla="*/ 636822 h 6858000"/>
              <a:gd name="connsiteX12-15677" fmla="*/ 5189051 w 6128435"/>
              <a:gd name="connsiteY12-15678" fmla="*/ 782518 h 6858000"/>
              <a:gd name="connsiteX13-15679" fmla="*/ 5210428 w 6128435"/>
              <a:gd name="connsiteY13-15680" fmla="*/ 815772 h 6858000"/>
              <a:gd name="connsiteX14-15681" fmla="*/ 5221088 w 6128435"/>
              <a:gd name="connsiteY14-15682" fmla="*/ 860193 h 6858000"/>
              <a:gd name="connsiteX15-15683" fmla="*/ 5230806 w 6128435"/>
              <a:gd name="connsiteY15-15684" fmla="*/ 961354 h 6858000"/>
              <a:gd name="connsiteX16-15685" fmla="*/ 5201018 w 6128435"/>
              <a:gd name="connsiteY16-15686" fmla="*/ 1095027 h 6858000"/>
              <a:gd name="connsiteX17-15687" fmla="*/ 5202153 w 6128435"/>
              <a:gd name="connsiteY17-15688" fmla="*/ 1133224 h 6858000"/>
              <a:gd name="connsiteX18-15689" fmla="*/ 5207370 w 6128435"/>
              <a:gd name="connsiteY18-15690" fmla="*/ 1138097 h 6858000"/>
              <a:gd name="connsiteX19-15691" fmla="*/ 5189234 w 6128435"/>
              <a:gd name="connsiteY19-15692" fmla="*/ 1193495 h 6858000"/>
              <a:gd name="connsiteX20-15693" fmla="*/ 5202769 w 6128435"/>
              <a:gd name="connsiteY20-15694" fmla="*/ 1269450 h 6858000"/>
              <a:gd name="connsiteX21-15695" fmla="*/ 5225968 w 6128435"/>
              <a:gd name="connsiteY21-15696" fmla="*/ 1357994 h 6858000"/>
              <a:gd name="connsiteX22-15697" fmla="*/ 5233819 w 6128435"/>
              <a:gd name="connsiteY22-15698" fmla="*/ 1380922 h 6858000"/>
              <a:gd name="connsiteX23-15699" fmla="*/ 5237226 w 6128435"/>
              <a:gd name="connsiteY23-15700" fmla="*/ 1441327 h 6858000"/>
              <a:gd name="connsiteX24-15701" fmla="*/ 5244434 w 6128435"/>
              <a:gd name="connsiteY24-15702" fmla="*/ 1580810 h 6858000"/>
              <a:gd name="connsiteX25-15703" fmla="*/ 5251453 w 6128435"/>
              <a:gd name="connsiteY25-15704" fmla="*/ 1583934 h 6858000"/>
              <a:gd name="connsiteX26-15705" fmla="*/ 5253136 w 6128435"/>
              <a:gd name="connsiteY26-15706" fmla="*/ 1595457 h 6858000"/>
              <a:gd name="connsiteX27-15707" fmla="*/ 5263491 w 6128435"/>
              <a:gd name="connsiteY27-15708" fmla="*/ 1642938 h 6858000"/>
              <a:gd name="connsiteX28-15709" fmla="*/ 5261314 w 6128435"/>
              <a:gd name="connsiteY28-15710" fmla="*/ 1689177 h 6858000"/>
              <a:gd name="connsiteX29-15711" fmla="*/ 5259788 w 6128435"/>
              <a:gd name="connsiteY29-15712" fmla="*/ 1768516 h 6858000"/>
              <a:gd name="connsiteX30-15713" fmla="*/ 5255696 w 6128435"/>
              <a:gd name="connsiteY30-15714" fmla="*/ 1953770 h 6858000"/>
              <a:gd name="connsiteX31-15715" fmla="*/ 5252592 w 6128435"/>
              <a:gd name="connsiteY31-15716" fmla="*/ 2092210 h 6858000"/>
              <a:gd name="connsiteX32-15717" fmla="*/ 5264303 w 6128435"/>
              <a:gd name="connsiteY32-15718" fmla="*/ 2225157 h 6858000"/>
              <a:gd name="connsiteX33-15719" fmla="*/ 5254949 w 6128435"/>
              <a:gd name="connsiteY33-15720" fmla="*/ 2236160 h 6858000"/>
              <a:gd name="connsiteX34-15721" fmla="*/ 5250104 w 6128435"/>
              <a:gd name="connsiteY34-15722" fmla="*/ 2249166 h 6858000"/>
              <a:gd name="connsiteX35-15723" fmla="*/ 5251214 w 6128435"/>
              <a:gd name="connsiteY35-15724" fmla="*/ 2250944 h 6858000"/>
              <a:gd name="connsiteX36-15725" fmla="*/ 5250644 w 6128435"/>
              <a:gd name="connsiteY36-15726" fmla="*/ 2266619 h 6858000"/>
              <a:gd name="connsiteX37-15727" fmla="*/ 5247111 w 6128435"/>
              <a:gd name="connsiteY37-15728" fmla="*/ 2269679 h 6858000"/>
              <a:gd name="connsiteX38-15729" fmla="*/ 5279312 w 6128435"/>
              <a:gd name="connsiteY38-15730" fmla="*/ 2302757 h 6858000"/>
              <a:gd name="connsiteX39-15731" fmla="*/ 5293877 w 6128435"/>
              <a:gd name="connsiteY39-15732" fmla="*/ 2368649 h 6858000"/>
              <a:gd name="connsiteX40-15733" fmla="*/ 5311338 w 6128435"/>
              <a:gd name="connsiteY40-15734" fmla="*/ 2404034 h 6858000"/>
              <a:gd name="connsiteX41-15735" fmla="*/ 5338366 w 6128435"/>
              <a:gd name="connsiteY41-15736" fmla="*/ 2465052 h 6858000"/>
              <a:gd name="connsiteX42-15737" fmla="*/ 5371263 w 6128435"/>
              <a:gd name="connsiteY42-15738" fmla="*/ 2586413 h 6858000"/>
              <a:gd name="connsiteX43-15739" fmla="*/ 5407503 w 6128435"/>
              <a:gd name="connsiteY43-15740" fmla="*/ 2786290 h 6858000"/>
              <a:gd name="connsiteX44-15741" fmla="*/ 5407356 w 6128435"/>
              <a:gd name="connsiteY44-15742" fmla="*/ 2787545 h 6858000"/>
              <a:gd name="connsiteX45-15743" fmla="*/ 5411130 w 6128435"/>
              <a:gd name="connsiteY45-15744" fmla="*/ 2788640 h 6858000"/>
              <a:gd name="connsiteX46-15745" fmla="*/ 5416439 w 6128435"/>
              <a:gd name="connsiteY46-15746" fmla="*/ 2805666 h 6858000"/>
              <a:gd name="connsiteX47-15747" fmla="*/ 5416589 w 6128435"/>
              <a:gd name="connsiteY47-15748" fmla="*/ 2810822 h 6858000"/>
              <a:gd name="connsiteX48-15749" fmla="*/ 5418542 w 6128435"/>
              <a:gd name="connsiteY48-15750" fmla="*/ 2817745 h 6858000"/>
              <a:gd name="connsiteX49-15751" fmla="*/ 5418847 w 6128435"/>
              <a:gd name="connsiteY49-15752" fmla="*/ 2817825 h 6858000"/>
              <a:gd name="connsiteX50-15753" fmla="*/ 5457023 w 6128435"/>
              <a:gd name="connsiteY50-15754" fmla="*/ 2858292 h 6858000"/>
              <a:gd name="connsiteX51-15755" fmla="*/ 5479298 w 6128435"/>
              <a:gd name="connsiteY51-15756" fmla="*/ 2947791 h 6858000"/>
              <a:gd name="connsiteX52-15757" fmla="*/ 5481770 w 6128435"/>
              <a:gd name="connsiteY52-15758" fmla="*/ 2951352 h 6858000"/>
              <a:gd name="connsiteX53-15759" fmla="*/ 5482045 w 6128435"/>
              <a:gd name="connsiteY53-15760" fmla="*/ 2984371 h 6858000"/>
              <a:gd name="connsiteX54-15761" fmla="*/ 5482415 w 6128435"/>
              <a:gd name="connsiteY54-15762" fmla="*/ 3004079 h 6858000"/>
              <a:gd name="connsiteX55-15763" fmla="*/ 5483865 w 6128435"/>
              <a:gd name="connsiteY55-15764" fmla="*/ 3005467 h 6858000"/>
              <a:gd name="connsiteX56-15765" fmla="*/ 5482236 w 6128435"/>
              <a:gd name="connsiteY56-15766" fmla="*/ 3019791 h 6858000"/>
              <a:gd name="connsiteX57-15767" fmla="*/ 5481505 w 6128435"/>
              <a:gd name="connsiteY57-15768" fmla="*/ 3095286 h 6858000"/>
              <a:gd name="connsiteX58-15769" fmla="*/ 5477595 w 6128435"/>
              <a:gd name="connsiteY58-15770" fmla="*/ 3250534 h 6858000"/>
              <a:gd name="connsiteX59-15771" fmla="*/ 5532836 w 6128435"/>
              <a:gd name="connsiteY59-15772" fmla="*/ 3353840 h 6858000"/>
              <a:gd name="connsiteX60-15773" fmla="*/ 5561229 w 6128435"/>
              <a:gd name="connsiteY60-15774" fmla="*/ 3395784 h 6858000"/>
              <a:gd name="connsiteX61-15775" fmla="*/ 5589758 w 6128435"/>
              <a:gd name="connsiteY61-15776" fmla="*/ 3506453 h 6858000"/>
              <a:gd name="connsiteX62-15777" fmla="*/ 5596144 w 6128435"/>
              <a:gd name="connsiteY62-15778" fmla="*/ 3534624 h 6858000"/>
              <a:gd name="connsiteX63-15779" fmla="*/ 5597750 w 6128435"/>
              <a:gd name="connsiteY63-15780" fmla="*/ 3534129 h 6858000"/>
              <a:gd name="connsiteX64-15781" fmla="*/ 5599700 w 6128435"/>
              <a:gd name="connsiteY64-15782" fmla="*/ 3547221 h 6858000"/>
              <a:gd name="connsiteX65-15783" fmla="*/ 5615031 w 6128435"/>
              <a:gd name="connsiteY65-15784" fmla="*/ 3557482 h 6858000"/>
              <a:gd name="connsiteX66-15785" fmla="*/ 5618377 w 6128435"/>
              <a:gd name="connsiteY66-15786" fmla="*/ 3588431 h 6858000"/>
              <a:gd name="connsiteX67-15787" fmla="*/ 5612155 w 6128435"/>
              <a:gd name="connsiteY67-15788" fmla="*/ 3589869 h 6858000"/>
              <a:gd name="connsiteX68-15789" fmla="*/ 5620843 w 6128435"/>
              <a:gd name="connsiteY68-15790" fmla="*/ 3606745 h 6858000"/>
              <a:gd name="connsiteX69-15791" fmla="*/ 5655472 w 6128435"/>
              <a:gd name="connsiteY69-15792" fmla="*/ 3678877 h 6858000"/>
              <a:gd name="connsiteX70-15793" fmla="*/ 5680448 w 6128435"/>
              <a:gd name="connsiteY70-15794" fmla="*/ 3717760 h 6858000"/>
              <a:gd name="connsiteX71-15795" fmla="*/ 5683015 w 6128435"/>
              <a:gd name="connsiteY71-15796" fmla="*/ 3762025 h 6858000"/>
              <a:gd name="connsiteX72-15797" fmla="*/ 5696643 w 6128435"/>
              <a:gd name="connsiteY72-15798" fmla="*/ 3773888 h 6858000"/>
              <a:gd name="connsiteX73-15799" fmla="*/ 5699203 w 6128435"/>
              <a:gd name="connsiteY73-15800" fmla="*/ 3775823 h 6858000"/>
              <a:gd name="connsiteX74-15801" fmla="*/ 5704824 w 6128435"/>
              <a:gd name="connsiteY74-15802" fmla="*/ 3785966 h 6858000"/>
              <a:gd name="connsiteX75-15803" fmla="*/ 5712204 w 6128435"/>
              <a:gd name="connsiteY75-15804" fmla="*/ 3785830 h 6858000"/>
              <a:gd name="connsiteX76-15805" fmla="*/ 5724816 w 6128435"/>
              <a:gd name="connsiteY76-15806" fmla="*/ 3798949 h 6858000"/>
              <a:gd name="connsiteX77-15807" fmla="*/ 5733539 w 6128435"/>
              <a:gd name="connsiteY77-15808" fmla="*/ 3818457 h 6858000"/>
              <a:gd name="connsiteX78-15809" fmla="*/ 5768491 w 6128435"/>
              <a:gd name="connsiteY78-15810" fmla="*/ 3914399 h 6858000"/>
              <a:gd name="connsiteX79-15811" fmla="*/ 5793123 w 6128435"/>
              <a:gd name="connsiteY79-15812" fmla="*/ 3969952 h 6858000"/>
              <a:gd name="connsiteX80-15813" fmla="*/ 5808321 w 6128435"/>
              <a:gd name="connsiteY80-15814" fmla="*/ 3988153 h 6858000"/>
              <a:gd name="connsiteX81-15815" fmla="*/ 5825621 w 6128435"/>
              <a:gd name="connsiteY81-15816" fmla="*/ 4015525 h 6858000"/>
              <a:gd name="connsiteX82-15817" fmla="*/ 5860672 w 6128435"/>
              <a:gd name="connsiteY82-15818" fmla="*/ 4061579 h 6858000"/>
              <a:gd name="connsiteX83-15819" fmla="*/ 5872173 w 6128435"/>
              <a:gd name="connsiteY83-15820" fmla="*/ 4088497 h 6858000"/>
              <a:gd name="connsiteX84-15821" fmla="*/ 5883705 w 6128435"/>
              <a:gd name="connsiteY84-15822" fmla="*/ 4101899 h 6858000"/>
              <a:gd name="connsiteX85-15823" fmla="*/ 5885314 w 6128435"/>
              <a:gd name="connsiteY85-15824" fmla="*/ 4108387 h 6858000"/>
              <a:gd name="connsiteX86-15825" fmla="*/ 5894095 w 6128435"/>
              <a:gd name="connsiteY86-15826" fmla="*/ 4128857 h 6858000"/>
              <a:gd name="connsiteX87-15827" fmla="*/ 5898339 w 6128435"/>
              <a:gd name="connsiteY87-15828" fmla="*/ 4140800 h 6858000"/>
              <a:gd name="connsiteX88-15829" fmla="*/ 5899734 w 6128435"/>
              <a:gd name="connsiteY88-15830" fmla="*/ 4145632 h 6858000"/>
              <a:gd name="connsiteX89-15831" fmla="*/ 5903513 w 6128435"/>
              <a:gd name="connsiteY89-15832" fmla="*/ 4187661 h 6858000"/>
              <a:gd name="connsiteX90-15833" fmla="*/ 5917114 w 6128435"/>
              <a:gd name="connsiteY90-15834" fmla="*/ 4213096 h 6858000"/>
              <a:gd name="connsiteX91-15835" fmla="*/ 5921153 w 6128435"/>
              <a:gd name="connsiteY91-15836" fmla="*/ 4236222 h 6858000"/>
              <a:gd name="connsiteX92-15837" fmla="*/ 5924233 w 6128435"/>
              <a:gd name="connsiteY92-15838" fmla="*/ 4242060 h 6858000"/>
              <a:gd name="connsiteX93-15839" fmla="*/ 5928910 w 6128435"/>
              <a:gd name="connsiteY93-15840" fmla="*/ 4300973 h 6858000"/>
              <a:gd name="connsiteX94-15841" fmla="*/ 5939320 w 6128435"/>
              <a:gd name="connsiteY94-15842" fmla="*/ 4340435 h 6858000"/>
              <a:gd name="connsiteX95-15843" fmla="*/ 5946705 w 6128435"/>
              <a:gd name="connsiteY95-15844" fmla="*/ 4428051 h 6858000"/>
              <a:gd name="connsiteX96-15845" fmla="*/ 5949261 w 6128435"/>
              <a:gd name="connsiteY96-15846" fmla="*/ 4449185 h 6858000"/>
              <a:gd name="connsiteX97-15847" fmla="*/ 5957504 w 6128435"/>
              <a:gd name="connsiteY97-15848" fmla="*/ 4465911 h 6858000"/>
              <a:gd name="connsiteX98-15849" fmla="*/ 5964689 w 6128435"/>
              <a:gd name="connsiteY98-15850" fmla="*/ 4468532 h 6858000"/>
              <a:gd name="connsiteX99-15851" fmla="*/ 5967062 w 6128435"/>
              <a:gd name="connsiteY99-15852" fmla="*/ 4479923 h 6858000"/>
              <a:gd name="connsiteX100-15853" fmla="*/ 5968960 w 6128435"/>
              <a:gd name="connsiteY100-15854" fmla="*/ 4482655 h 6858000"/>
              <a:gd name="connsiteX101-15855" fmla="*/ 5978567 w 6128435"/>
              <a:gd name="connsiteY101-15856" fmla="*/ 4498605 h 6858000"/>
              <a:gd name="connsiteX102-15857" fmla="*/ 5980106 w 6128435"/>
              <a:gd name="connsiteY102-15858" fmla="*/ 4585087 h 6858000"/>
              <a:gd name="connsiteX103-15859" fmla="*/ 5998138 w 6128435"/>
              <a:gd name="connsiteY103-15860" fmla="*/ 4697518 h 6858000"/>
              <a:gd name="connsiteX104-15861" fmla="*/ 6013516 w 6128435"/>
              <a:gd name="connsiteY104-15862" fmla="*/ 4786619 h 6858000"/>
              <a:gd name="connsiteX105-15863" fmla="*/ 6025404 w 6128435"/>
              <a:gd name="connsiteY105-15864" fmla="*/ 4858148 h 6858000"/>
              <a:gd name="connsiteX106-15865" fmla="*/ 6007749 w 6128435"/>
              <a:gd name="connsiteY106-15866" fmla="*/ 4964715 h 6858000"/>
              <a:gd name="connsiteX107-15867" fmla="*/ 6005269 w 6128435"/>
              <a:gd name="connsiteY107-15868" fmla="*/ 5150567 h 6858000"/>
              <a:gd name="connsiteX108-15869" fmla="*/ 6001127 w 6128435"/>
              <a:gd name="connsiteY108-15870" fmla="*/ 5164609 h 6858000"/>
              <a:gd name="connsiteX109-15871" fmla="*/ 5996647 w 6128435"/>
              <a:gd name="connsiteY109-15872" fmla="*/ 5185640 h 6858000"/>
              <a:gd name="connsiteX110-15873" fmla="*/ 5998514 w 6128435"/>
              <a:gd name="connsiteY110-15874" fmla="*/ 5189673 h 6858000"/>
              <a:gd name="connsiteX111-15875" fmla="*/ 5995970 w 6128435"/>
              <a:gd name="connsiteY111-15876" fmla="*/ 5221547 h 6858000"/>
              <a:gd name="connsiteX112-15877" fmla="*/ 5997218 w 6128435"/>
              <a:gd name="connsiteY112-15878" fmla="*/ 5222031 h 6858000"/>
              <a:gd name="connsiteX113-15879" fmla="*/ 6002116 w 6128435"/>
              <a:gd name="connsiteY113-15880" fmla="*/ 5231223 h 6858000"/>
              <a:gd name="connsiteX114-15881" fmla="*/ 6008541 w 6128435"/>
              <a:gd name="connsiteY114-15882" fmla="*/ 5248680 h 6858000"/>
              <a:gd name="connsiteX115-15883" fmla="*/ 6039260 w 6128435"/>
              <a:gd name="connsiteY115-15884" fmla="*/ 5289518 h 6858000"/>
              <a:gd name="connsiteX116-15885" fmla="*/ 6036748 w 6128435"/>
              <a:gd name="connsiteY116-15886" fmla="*/ 5322752 h 6858000"/>
              <a:gd name="connsiteX117-15887" fmla="*/ 6036943 w 6128435"/>
              <a:gd name="connsiteY117-15888" fmla="*/ 5329480 h 6858000"/>
              <a:gd name="connsiteX118-15889" fmla="*/ 6037236 w 6128435"/>
              <a:gd name="connsiteY118-15890" fmla="*/ 5329634 h 6858000"/>
              <a:gd name="connsiteX119-15891" fmla="*/ 6038019 w 6128435"/>
              <a:gd name="connsiteY119-15892" fmla="*/ 5336764 h 6858000"/>
              <a:gd name="connsiteX120-15893" fmla="*/ 6037298 w 6128435"/>
              <a:gd name="connsiteY120-15894" fmla="*/ 5341753 h 6858000"/>
              <a:gd name="connsiteX121-15895" fmla="*/ 6037677 w 6128435"/>
              <a:gd name="connsiteY121-15896" fmla="*/ 5354807 h 6858000"/>
              <a:gd name="connsiteX122-15897" fmla="*/ 6039728 w 6128435"/>
              <a:gd name="connsiteY122-15898" fmla="*/ 5359416 h 6858000"/>
              <a:gd name="connsiteX123-15899" fmla="*/ 6043311 w 6128435"/>
              <a:gd name="connsiteY123-15900" fmla="*/ 5361407 h 6858000"/>
              <a:gd name="connsiteX124-15901" fmla="*/ 6042954 w 6128435"/>
              <a:gd name="connsiteY124-15902" fmla="*/ 5362576 h 6858000"/>
              <a:gd name="connsiteX125-15903" fmla="*/ 6053435 w 6128435"/>
              <a:gd name="connsiteY125-15904" fmla="*/ 5387547 h 6858000"/>
              <a:gd name="connsiteX126-15905" fmla="*/ 6065933 w 6128435"/>
              <a:gd name="connsiteY126-15906" fmla="*/ 5443002 h 6858000"/>
              <a:gd name="connsiteX127-15907" fmla="*/ 6068640 w 6128435"/>
              <a:gd name="connsiteY127-15908" fmla="*/ 5474503 h 6858000"/>
              <a:gd name="connsiteX128-15909" fmla="*/ 6080922 w 6128435"/>
              <a:gd name="connsiteY128-15910" fmla="*/ 5561070 h 6858000"/>
              <a:gd name="connsiteX129-15911" fmla="*/ 6096949 w 6128435"/>
              <a:gd name="connsiteY129-15912" fmla="*/ 5648179 h 6858000"/>
              <a:gd name="connsiteX130-15913" fmla="*/ 6125703 w 6128435"/>
              <a:gd name="connsiteY130-15914" fmla="*/ 5692894 h 6858000"/>
              <a:gd name="connsiteX131-15915" fmla="*/ 6126670 w 6128435"/>
              <a:gd name="connsiteY131-15916" fmla="*/ 5697882 h 6858000"/>
              <a:gd name="connsiteX132-15917" fmla="*/ 6124061 w 6128435"/>
              <a:gd name="connsiteY132-15918" fmla="*/ 5710294 h 6858000"/>
              <a:gd name="connsiteX133-15919" fmla="*/ 6122213 w 6128435"/>
              <a:gd name="connsiteY133-15920" fmla="*/ 5714762 h 6858000"/>
              <a:gd name="connsiteX134-15921" fmla="*/ 6121353 w 6128435"/>
              <a:gd name="connsiteY134-15922" fmla="*/ 5721725 h 6858000"/>
              <a:gd name="connsiteX135-15923" fmla="*/ 6121607 w 6128435"/>
              <a:gd name="connsiteY135-15924" fmla="*/ 5721959 h 6858000"/>
              <a:gd name="connsiteX136-15925" fmla="*/ 6120262 w 6128435"/>
              <a:gd name="connsiteY136-15926" fmla="*/ 5728358 h 6858000"/>
              <a:gd name="connsiteX137-15927" fmla="*/ 6110194 w 6128435"/>
              <a:gd name="connsiteY137-15928" fmla="*/ 5758853 h 6858000"/>
              <a:gd name="connsiteX138-15929" fmla="*/ 6127519 w 6128435"/>
              <a:gd name="connsiteY138-15930" fmla="*/ 5865775 h 6858000"/>
              <a:gd name="connsiteX139-15931" fmla="*/ 6128435 w 6128435"/>
              <a:gd name="connsiteY139-15932" fmla="*/ 5870164 h 6858000"/>
              <a:gd name="connsiteX140-15933" fmla="*/ 6119217 w 6128435"/>
              <a:gd name="connsiteY140-15934" fmla="*/ 5888542 h 6858000"/>
              <a:gd name="connsiteX141-15935" fmla="*/ 6115966 w 6128435"/>
              <a:gd name="connsiteY141-15936" fmla="*/ 5898387 h 6858000"/>
              <a:gd name="connsiteX142-15937" fmla="*/ 6111924 w 6128435"/>
              <a:gd name="connsiteY142-15938" fmla="*/ 5900444 h 6858000"/>
              <a:gd name="connsiteX143-15939" fmla="*/ 6108716 w 6128435"/>
              <a:gd name="connsiteY143-15940" fmla="*/ 5915345 h 6858000"/>
              <a:gd name="connsiteX144-15941" fmla="*/ 6109524 w 6128435"/>
              <a:gd name="connsiteY144-15942" fmla="*/ 5917328 h 6858000"/>
              <a:gd name="connsiteX145-15943" fmla="*/ 6102493 w 6128435"/>
              <a:gd name="connsiteY145-15944" fmla="*/ 5928602 h 6858000"/>
              <a:gd name="connsiteX146-15945" fmla="*/ 6056863 w 6128435"/>
              <a:gd name="connsiteY146-15946" fmla="*/ 6000643 h 6858000"/>
              <a:gd name="connsiteX147-15947" fmla="*/ 6045436 w 6128435"/>
              <a:gd name="connsiteY147-15948" fmla="*/ 6124480 h 6858000"/>
              <a:gd name="connsiteX148-15949" fmla="*/ 6030489 w 6128435"/>
              <a:gd name="connsiteY148-15950" fmla="*/ 6317666 h 6858000"/>
              <a:gd name="connsiteX149-15951" fmla="*/ 6007492 w 6128435"/>
              <a:gd name="connsiteY149-15952" fmla="*/ 6440818 h 6858000"/>
              <a:gd name="connsiteX150-15953" fmla="*/ 6009467 w 6128435"/>
              <a:gd name="connsiteY150-15954" fmla="*/ 6487076 h 6858000"/>
              <a:gd name="connsiteX151-15955" fmla="*/ 5995064 w 6128435"/>
              <a:gd name="connsiteY151-15956" fmla="*/ 6540791 h 6858000"/>
              <a:gd name="connsiteX152-15957" fmla="*/ 5996309 w 6128435"/>
              <a:gd name="connsiteY152-15958" fmla="*/ 6543961 h 6858000"/>
              <a:gd name="connsiteX153-15959" fmla="*/ 5996048 w 6128435"/>
              <a:gd name="connsiteY153-15960" fmla="*/ 6555444 h 6858000"/>
              <a:gd name="connsiteX154-15961" fmla="*/ 6002524 w 6128435"/>
              <a:gd name="connsiteY154-15962" fmla="*/ 6560188 h 6858000"/>
              <a:gd name="connsiteX155-15963" fmla="*/ 6006823 w 6128435"/>
              <a:gd name="connsiteY155-15964" fmla="*/ 6578546 h 6858000"/>
              <a:gd name="connsiteX156-15965" fmla="*/ 6004510 w 6128435"/>
              <a:gd name="connsiteY156-15966" fmla="*/ 6599256 h 6858000"/>
              <a:gd name="connsiteX157-15967" fmla="*/ 5986207 w 6128435"/>
              <a:gd name="connsiteY157-15968" fmla="*/ 6695855 h 6858000"/>
              <a:gd name="connsiteX158-15969" fmla="*/ 5979428 w 6128435"/>
              <a:gd name="connsiteY158-15970" fmla="*/ 6754678 h 6858000"/>
              <a:gd name="connsiteX159-15971" fmla="*/ 5983398 w 6128435"/>
              <a:gd name="connsiteY159-15972" fmla="*/ 6778641 h 6858000"/>
              <a:gd name="connsiteX160-15973" fmla="*/ 5984543 w 6128435"/>
              <a:gd name="connsiteY160-15974" fmla="*/ 6811016 h 6858000"/>
              <a:gd name="connsiteX161-15975" fmla="*/ 5981802 w 6128435"/>
              <a:gd name="connsiteY161-15976" fmla="*/ 6838578 h 6858000"/>
              <a:gd name="connsiteX162-15977" fmla="*/ 5979671 w 6128435"/>
              <a:gd name="connsiteY162-15978" fmla="*/ 6858000 h 6858000"/>
              <a:gd name="connsiteX163-15979" fmla="*/ 0 w 6128435"/>
              <a:gd name="connsiteY163-15980" fmla="*/ 6858000 h 6858000"/>
              <a:gd name="connsiteX164-15981" fmla="*/ 0 w 6128435"/>
              <a:gd name="connsiteY164-15982" fmla="*/ 0 h 6858000"/>
              <a:gd name="connsiteX0-15983" fmla="*/ 0 w 6128435"/>
              <a:gd name="connsiteY0-15984" fmla="*/ 0 h 6858000"/>
              <a:gd name="connsiteX1-15985" fmla="*/ 4965888 w 6128435"/>
              <a:gd name="connsiteY1-15986" fmla="*/ 0 h 6858000"/>
              <a:gd name="connsiteX2-15987" fmla="*/ 4967767 w 6128435"/>
              <a:gd name="connsiteY2-15988" fmla="*/ 7930 h 6858000"/>
              <a:gd name="connsiteX3-15989" fmla="*/ 4979444 w 6128435"/>
              <a:gd name="connsiteY3-15990" fmla="*/ 43921 h 6858000"/>
              <a:gd name="connsiteX4-15991" fmla="*/ 5021173 w 6128435"/>
              <a:gd name="connsiteY4-15992" fmla="*/ 123738 h 6858000"/>
              <a:gd name="connsiteX5-15993" fmla="*/ 5075458 w 6128435"/>
              <a:gd name="connsiteY5-15994" fmla="*/ 264355 h 6858000"/>
              <a:gd name="connsiteX6-15995" fmla="*/ 5081175 w 6128435"/>
              <a:gd name="connsiteY6-15996" fmla="*/ 277448 h 6858000"/>
              <a:gd name="connsiteX7-15997" fmla="*/ 5097011 w 6128435"/>
              <a:gd name="connsiteY7-15998" fmla="*/ 355616 h 6858000"/>
              <a:gd name="connsiteX8-15999" fmla="*/ 5130982 w 6128435"/>
              <a:gd name="connsiteY8-16000" fmla="*/ 412030 h 6858000"/>
              <a:gd name="connsiteX9-16001" fmla="*/ 5153000 w 6128435"/>
              <a:gd name="connsiteY9-16002" fmla="*/ 507134 h 6858000"/>
              <a:gd name="connsiteX10-16003" fmla="*/ 5171282 w 6128435"/>
              <a:gd name="connsiteY10-16004" fmla="*/ 602071 h 6858000"/>
              <a:gd name="connsiteX11-16005" fmla="*/ 5176196 w 6128435"/>
              <a:gd name="connsiteY11-16006" fmla="*/ 636822 h 6858000"/>
              <a:gd name="connsiteX12-16007" fmla="*/ 5189051 w 6128435"/>
              <a:gd name="connsiteY12-16008" fmla="*/ 782518 h 6858000"/>
              <a:gd name="connsiteX13-16009" fmla="*/ 5210428 w 6128435"/>
              <a:gd name="connsiteY13-16010" fmla="*/ 815772 h 6858000"/>
              <a:gd name="connsiteX14-16011" fmla="*/ 5221088 w 6128435"/>
              <a:gd name="connsiteY14-16012" fmla="*/ 860193 h 6858000"/>
              <a:gd name="connsiteX15-16013" fmla="*/ 5230806 w 6128435"/>
              <a:gd name="connsiteY15-16014" fmla="*/ 961354 h 6858000"/>
              <a:gd name="connsiteX16-16015" fmla="*/ 5201018 w 6128435"/>
              <a:gd name="connsiteY16-16016" fmla="*/ 1095027 h 6858000"/>
              <a:gd name="connsiteX17-16017" fmla="*/ 5202153 w 6128435"/>
              <a:gd name="connsiteY17-16018" fmla="*/ 1133224 h 6858000"/>
              <a:gd name="connsiteX18-16019" fmla="*/ 5207370 w 6128435"/>
              <a:gd name="connsiteY18-16020" fmla="*/ 1138097 h 6858000"/>
              <a:gd name="connsiteX19-16021" fmla="*/ 5189234 w 6128435"/>
              <a:gd name="connsiteY19-16022" fmla="*/ 1193495 h 6858000"/>
              <a:gd name="connsiteX20-16023" fmla="*/ 5202769 w 6128435"/>
              <a:gd name="connsiteY20-16024" fmla="*/ 1269450 h 6858000"/>
              <a:gd name="connsiteX21-16025" fmla="*/ 5225968 w 6128435"/>
              <a:gd name="connsiteY21-16026" fmla="*/ 1357994 h 6858000"/>
              <a:gd name="connsiteX22-16027" fmla="*/ 5233819 w 6128435"/>
              <a:gd name="connsiteY22-16028" fmla="*/ 1380922 h 6858000"/>
              <a:gd name="connsiteX23-16029" fmla="*/ 5237226 w 6128435"/>
              <a:gd name="connsiteY23-16030" fmla="*/ 1441327 h 6858000"/>
              <a:gd name="connsiteX24-16031" fmla="*/ 5244434 w 6128435"/>
              <a:gd name="connsiteY24-16032" fmla="*/ 1580810 h 6858000"/>
              <a:gd name="connsiteX25-16033" fmla="*/ 5251453 w 6128435"/>
              <a:gd name="connsiteY25-16034" fmla="*/ 1583934 h 6858000"/>
              <a:gd name="connsiteX26-16035" fmla="*/ 5263491 w 6128435"/>
              <a:gd name="connsiteY26-16036" fmla="*/ 1642938 h 6858000"/>
              <a:gd name="connsiteX27-16037" fmla="*/ 5261314 w 6128435"/>
              <a:gd name="connsiteY27-16038" fmla="*/ 1689177 h 6858000"/>
              <a:gd name="connsiteX28-16039" fmla="*/ 5259788 w 6128435"/>
              <a:gd name="connsiteY28-16040" fmla="*/ 1768516 h 6858000"/>
              <a:gd name="connsiteX29-16041" fmla="*/ 5255696 w 6128435"/>
              <a:gd name="connsiteY29-16042" fmla="*/ 1953770 h 6858000"/>
              <a:gd name="connsiteX30-16043" fmla="*/ 5252592 w 6128435"/>
              <a:gd name="connsiteY30-16044" fmla="*/ 2092210 h 6858000"/>
              <a:gd name="connsiteX31-16045" fmla="*/ 5264303 w 6128435"/>
              <a:gd name="connsiteY31-16046" fmla="*/ 2225157 h 6858000"/>
              <a:gd name="connsiteX32-16047" fmla="*/ 5254949 w 6128435"/>
              <a:gd name="connsiteY32-16048" fmla="*/ 2236160 h 6858000"/>
              <a:gd name="connsiteX33-16049" fmla="*/ 5250104 w 6128435"/>
              <a:gd name="connsiteY33-16050" fmla="*/ 2249166 h 6858000"/>
              <a:gd name="connsiteX34-16051" fmla="*/ 5251214 w 6128435"/>
              <a:gd name="connsiteY34-16052" fmla="*/ 2250944 h 6858000"/>
              <a:gd name="connsiteX35-16053" fmla="*/ 5250644 w 6128435"/>
              <a:gd name="connsiteY35-16054" fmla="*/ 2266619 h 6858000"/>
              <a:gd name="connsiteX36-16055" fmla="*/ 5247111 w 6128435"/>
              <a:gd name="connsiteY36-16056" fmla="*/ 2269679 h 6858000"/>
              <a:gd name="connsiteX37-16057" fmla="*/ 5279312 w 6128435"/>
              <a:gd name="connsiteY37-16058" fmla="*/ 2302757 h 6858000"/>
              <a:gd name="connsiteX38-16059" fmla="*/ 5293877 w 6128435"/>
              <a:gd name="connsiteY38-16060" fmla="*/ 2368649 h 6858000"/>
              <a:gd name="connsiteX39-16061" fmla="*/ 5311338 w 6128435"/>
              <a:gd name="connsiteY39-16062" fmla="*/ 2404034 h 6858000"/>
              <a:gd name="connsiteX40-16063" fmla="*/ 5338366 w 6128435"/>
              <a:gd name="connsiteY40-16064" fmla="*/ 2465052 h 6858000"/>
              <a:gd name="connsiteX41-16065" fmla="*/ 5371263 w 6128435"/>
              <a:gd name="connsiteY41-16066" fmla="*/ 2586413 h 6858000"/>
              <a:gd name="connsiteX42-16067" fmla="*/ 5407503 w 6128435"/>
              <a:gd name="connsiteY42-16068" fmla="*/ 2786290 h 6858000"/>
              <a:gd name="connsiteX43-16069" fmla="*/ 5407356 w 6128435"/>
              <a:gd name="connsiteY43-16070" fmla="*/ 2787545 h 6858000"/>
              <a:gd name="connsiteX44-16071" fmla="*/ 5411130 w 6128435"/>
              <a:gd name="connsiteY44-16072" fmla="*/ 2788640 h 6858000"/>
              <a:gd name="connsiteX45-16073" fmla="*/ 5416439 w 6128435"/>
              <a:gd name="connsiteY45-16074" fmla="*/ 2805666 h 6858000"/>
              <a:gd name="connsiteX46-16075" fmla="*/ 5416589 w 6128435"/>
              <a:gd name="connsiteY46-16076" fmla="*/ 2810822 h 6858000"/>
              <a:gd name="connsiteX47-16077" fmla="*/ 5418542 w 6128435"/>
              <a:gd name="connsiteY47-16078" fmla="*/ 2817745 h 6858000"/>
              <a:gd name="connsiteX48-16079" fmla="*/ 5418847 w 6128435"/>
              <a:gd name="connsiteY48-16080" fmla="*/ 2817825 h 6858000"/>
              <a:gd name="connsiteX49-16081" fmla="*/ 5457023 w 6128435"/>
              <a:gd name="connsiteY49-16082" fmla="*/ 2858292 h 6858000"/>
              <a:gd name="connsiteX50-16083" fmla="*/ 5479298 w 6128435"/>
              <a:gd name="connsiteY50-16084" fmla="*/ 2947791 h 6858000"/>
              <a:gd name="connsiteX51-16085" fmla="*/ 5481770 w 6128435"/>
              <a:gd name="connsiteY51-16086" fmla="*/ 2951352 h 6858000"/>
              <a:gd name="connsiteX52-16087" fmla="*/ 5482045 w 6128435"/>
              <a:gd name="connsiteY52-16088" fmla="*/ 2984371 h 6858000"/>
              <a:gd name="connsiteX53-16089" fmla="*/ 5482415 w 6128435"/>
              <a:gd name="connsiteY53-16090" fmla="*/ 3004079 h 6858000"/>
              <a:gd name="connsiteX54-16091" fmla="*/ 5483865 w 6128435"/>
              <a:gd name="connsiteY54-16092" fmla="*/ 3005467 h 6858000"/>
              <a:gd name="connsiteX55-16093" fmla="*/ 5482236 w 6128435"/>
              <a:gd name="connsiteY55-16094" fmla="*/ 3019791 h 6858000"/>
              <a:gd name="connsiteX56-16095" fmla="*/ 5481505 w 6128435"/>
              <a:gd name="connsiteY56-16096" fmla="*/ 3095286 h 6858000"/>
              <a:gd name="connsiteX57-16097" fmla="*/ 5477595 w 6128435"/>
              <a:gd name="connsiteY57-16098" fmla="*/ 3250534 h 6858000"/>
              <a:gd name="connsiteX58-16099" fmla="*/ 5532836 w 6128435"/>
              <a:gd name="connsiteY58-16100" fmla="*/ 3353840 h 6858000"/>
              <a:gd name="connsiteX59-16101" fmla="*/ 5561229 w 6128435"/>
              <a:gd name="connsiteY59-16102" fmla="*/ 3395784 h 6858000"/>
              <a:gd name="connsiteX60-16103" fmla="*/ 5589758 w 6128435"/>
              <a:gd name="connsiteY60-16104" fmla="*/ 3506453 h 6858000"/>
              <a:gd name="connsiteX61-16105" fmla="*/ 5596144 w 6128435"/>
              <a:gd name="connsiteY61-16106" fmla="*/ 3534624 h 6858000"/>
              <a:gd name="connsiteX62-16107" fmla="*/ 5597750 w 6128435"/>
              <a:gd name="connsiteY62-16108" fmla="*/ 3534129 h 6858000"/>
              <a:gd name="connsiteX63-16109" fmla="*/ 5599700 w 6128435"/>
              <a:gd name="connsiteY63-16110" fmla="*/ 3547221 h 6858000"/>
              <a:gd name="connsiteX64-16111" fmla="*/ 5615031 w 6128435"/>
              <a:gd name="connsiteY64-16112" fmla="*/ 3557482 h 6858000"/>
              <a:gd name="connsiteX65-16113" fmla="*/ 5618377 w 6128435"/>
              <a:gd name="connsiteY65-16114" fmla="*/ 3588431 h 6858000"/>
              <a:gd name="connsiteX66-16115" fmla="*/ 5612155 w 6128435"/>
              <a:gd name="connsiteY66-16116" fmla="*/ 3589869 h 6858000"/>
              <a:gd name="connsiteX67-16117" fmla="*/ 5620843 w 6128435"/>
              <a:gd name="connsiteY67-16118" fmla="*/ 3606745 h 6858000"/>
              <a:gd name="connsiteX68-16119" fmla="*/ 5655472 w 6128435"/>
              <a:gd name="connsiteY68-16120" fmla="*/ 3678877 h 6858000"/>
              <a:gd name="connsiteX69-16121" fmla="*/ 5680448 w 6128435"/>
              <a:gd name="connsiteY69-16122" fmla="*/ 3717760 h 6858000"/>
              <a:gd name="connsiteX70-16123" fmla="*/ 5683015 w 6128435"/>
              <a:gd name="connsiteY70-16124" fmla="*/ 3762025 h 6858000"/>
              <a:gd name="connsiteX71-16125" fmla="*/ 5696643 w 6128435"/>
              <a:gd name="connsiteY71-16126" fmla="*/ 3773888 h 6858000"/>
              <a:gd name="connsiteX72-16127" fmla="*/ 5699203 w 6128435"/>
              <a:gd name="connsiteY72-16128" fmla="*/ 3775823 h 6858000"/>
              <a:gd name="connsiteX73-16129" fmla="*/ 5704824 w 6128435"/>
              <a:gd name="connsiteY73-16130" fmla="*/ 3785966 h 6858000"/>
              <a:gd name="connsiteX74-16131" fmla="*/ 5712204 w 6128435"/>
              <a:gd name="connsiteY74-16132" fmla="*/ 3785830 h 6858000"/>
              <a:gd name="connsiteX75-16133" fmla="*/ 5724816 w 6128435"/>
              <a:gd name="connsiteY75-16134" fmla="*/ 3798949 h 6858000"/>
              <a:gd name="connsiteX76-16135" fmla="*/ 5733539 w 6128435"/>
              <a:gd name="connsiteY76-16136" fmla="*/ 3818457 h 6858000"/>
              <a:gd name="connsiteX77-16137" fmla="*/ 5768491 w 6128435"/>
              <a:gd name="connsiteY77-16138" fmla="*/ 3914399 h 6858000"/>
              <a:gd name="connsiteX78-16139" fmla="*/ 5793123 w 6128435"/>
              <a:gd name="connsiteY78-16140" fmla="*/ 3969952 h 6858000"/>
              <a:gd name="connsiteX79-16141" fmla="*/ 5808321 w 6128435"/>
              <a:gd name="connsiteY79-16142" fmla="*/ 3988153 h 6858000"/>
              <a:gd name="connsiteX80-16143" fmla="*/ 5825621 w 6128435"/>
              <a:gd name="connsiteY80-16144" fmla="*/ 4015525 h 6858000"/>
              <a:gd name="connsiteX81-16145" fmla="*/ 5860672 w 6128435"/>
              <a:gd name="connsiteY81-16146" fmla="*/ 4061579 h 6858000"/>
              <a:gd name="connsiteX82-16147" fmla="*/ 5872173 w 6128435"/>
              <a:gd name="connsiteY82-16148" fmla="*/ 4088497 h 6858000"/>
              <a:gd name="connsiteX83-16149" fmla="*/ 5883705 w 6128435"/>
              <a:gd name="connsiteY83-16150" fmla="*/ 4101899 h 6858000"/>
              <a:gd name="connsiteX84-16151" fmla="*/ 5885314 w 6128435"/>
              <a:gd name="connsiteY84-16152" fmla="*/ 4108387 h 6858000"/>
              <a:gd name="connsiteX85-16153" fmla="*/ 5894095 w 6128435"/>
              <a:gd name="connsiteY85-16154" fmla="*/ 4128857 h 6858000"/>
              <a:gd name="connsiteX86-16155" fmla="*/ 5898339 w 6128435"/>
              <a:gd name="connsiteY86-16156" fmla="*/ 4140800 h 6858000"/>
              <a:gd name="connsiteX87-16157" fmla="*/ 5899734 w 6128435"/>
              <a:gd name="connsiteY87-16158" fmla="*/ 4145632 h 6858000"/>
              <a:gd name="connsiteX88-16159" fmla="*/ 5903513 w 6128435"/>
              <a:gd name="connsiteY88-16160" fmla="*/ 4187661 h 6858000"/>
              <a:gd name="connsiteX89-16161" fmla="*/ 5917114 w 6128435"/>
              <a:gd name="connsiteY89-16162" fmla="*/ 4213096 h 6858000"/>
              <a:gd name="connsiteX90-16163" fmla="*/ 5921153 w 6128435"/>
              <a:gd name="connsiteY90-16164" fmla="*/ 4236222 h 6858000"/>
              <a:gd name="connsiteX91-16165" fmla="*/ 5924233 w 6128435"/>
              <a:gd name="connsiteY91-16166" fmla="*/ 4242060 h 6858000"/>
              <a:gd name="connsiteX92-16167" fmla="*/ 5928910 w 6128435"/>
              <a:gd name="connsiteY92-16168" fmla="*/ 4300973 h 6858000"/>
              <a:gd name="connsiteX93-16169" fmla="*/ 5939320 w 6128435"/>
              <a:gd name="connsiteY93-16170" fmla="*/ 4340435 h 6858000"/>
              <a:gd name="connsiteX94-16171" fmla="*/ 5946705 w 6128435"/>
              <a:gd name="connsiteY94-16172" fmla="*/ 4428051 h 6858000"/>
              <a:gd name="connsiteX95-16173" fmla="*/ 5949261 w 6128435"/>
              <a:gd name="connsiteY95-16174" fmla="*/ 4449185 h 6858000"/>
              <a:gd name="connsiteX96-16175" fmla="*/ 5957504 w 6128435"/>
              <a:gd name="connsiteY96-16176" fmla="*/ 4465911 h 6858000"/>
              <a:gd name="connsiteX97-16177" fmla="*/ 5964689 w 6128435"/>
              <a:gd name="connsiteY97-16178" fmla="*/ 4468532 h 6858000"/>
              <a:gd name="connsiteX98-16179" fmla="*/ 5967062 w 6128435"/>
              <a:gd name="connsiteY98-16180" fmla="*/ 4479923 h 6858000"/>
              <a:gd name="connsiteX99-16181" fmla="*/ 5968960 w 6128435"/>
              <a:gd name="connsiteY99-16182" fmla="*/ 4482655 h 6858000"/>
              <a:gd name="connsiteX100-16183" fmla="*/ 5978567 w 6128435"/>
              <a:gd name="connsiteY100-16184" fmla="*/ 4498605 h 6858000"/>
              <a:gd name="connsiteX101-16185" fmla="*/ 5980106 w 6128435"/>
              <a:gd name="connsiteY101-16186" fmla="*/ 4585087 h 6858000"/>
              <a:gd name="connsiteX102-16187" fmla="*/ 5998138 w 6128435"/>
              <a:gd name="connsiteY102-16188" fmla="*/ 4697518 h 6858000"/>
              <a:gd name="connsiteX103-16189" fmla="*/ 6013516 w 6128435"/>
              <a:gd name="connsiteY103-16190" fmla="*/ 4786619 h 6858000"/>
              <a:gd name="connsiteX104-16191" fmla="*/ 6025404 w 6128435"/>
              <a:gd name="connsiteY104-16192" fmla="*/ 4858148 h 6858000"/>
              <a:gd name="connsiteX105-16193" fmla="*/ 6007749 w 6128435"/>
              <a:gd name="connsiteY105-16194" fmla="*/ 4964715 h 6858000"/>
              <a:gd name="connsiteX106-16195" fmla="*/ 6005269 w 6128435"/>
              <a:gd name="connsiteY106-16196" fmla="*/ 5150567 h 6858000"/>
              <a:gd name="connsiteX107-16197" fmla="*/ 6001127 w 6128435"/>
              <a:gd name="connsiteY107-16198" fmla="*/ 5164609 h 6858000"/>
              <a:gd name="connsiteX108-16199" fmla="*/ 5996647 w 6128435"/>
              <a:gd name="connsiteY108-16200" fmla="*/ 5185640 h 6858000"/>
              <a:gd name="connsiteX109-16201" fmla="*/ 5998514 w 6128435"/>
              <a:gd name="connsiteY109-16202" fmla="*/ 5189673 h 6858000"/>
              <a:gd name="connsiteX110-16203" fmla="*/ 5995970 w 6128435"/>
              <a:gd name="connsiteY110-16204" fmla="*/ 5221547 h 6858000"/>
              <a:gd name="connsiteX111-16205" fmla="*/ 5997218 w 6128435"/>
              <a:gd name="connsiteY111-16206" fmla="*/ 5222031 h 6858000"/>
              <a:gd name="connsiteX112-16207" fmla="*/ 6002116 w 6128435"/>
              <a:gd name="connsiteY112-16208" fmla="*/ 5231223 h 6858000"/>
              <a:gd name="connsiteX113-16209" fmla="*/ 6008541 w 6128435"/>
              <a:gd name="connsiteY113-16210" fmla="*/ 5248680 h 6858000"/>
              <a:gd name="connsiteX114-16211" fmla="*/ 6039260 w 6128435"/>
              <a:gd name="connsiteY114-16212" fmla="*/ 5289518 h 6858000"/>
              <a:gd name="connsiteX115-16213" fmla="*/ 6036748 w 6128435"/>
              <a:gd name="connsiteY115-16214" fmla="*/ 5322752 h 6858000"/>
              <a:gd name="connsiteX116-16215" fmla="*/ 6036943 w 6128435"/>
              <a:gd name="connsiteY116-16216" fmla="*/ 5329480 h 6858000"/>
              <a:gd name="connsiteX117-16217" fmla="*/ 6037236 w 6128435"/>
              <a:gd name="connsiteY117-16218" fmla="*/ 5329634 h 6858000"/>
              <a:gd name="connsiteX118-16219" fmla="*/ 6038019 w 6128435"/>
              <a:gd name="connsiteY118-16220" fmla="*/ 5336764 h 6858000"/>
              <a:gd name="connsiteX119-16221" fmla="*/ 6037298 w 6128435"/>
              <a:gd name="connsiteY119-16222" fmla="*/ 5341753 h 6858000"/>
              <a:gd name="connsiteX120-16223" fmla="*/ 6037677 w 6128435"/>
              <a:gd name="connsiteY120-16224" fmla="*/ 5354807 h 6858000"/>
              <a:gd name="connsiteX121-16225" fmla="*/ 6039728 w 6128435"/>
              <a:gd name="connsiteY121-16226" fmla="*/ 5359416 h 6858000"/>
              <a:gd name="connsiteX122-16227" fmla="*/ 6043311 w 6128435"/>
              <a:gd name="connsiteY122-16228" fmla="*/ 5361407 h 6858000"/>
              <a:gd name="connsiteX123-16229" fmla="*/ 6042954 w 6128435"/>
              <a:gd name="connsiteY123-16230" fmla="*/ 5362576 h 6858000"/>
              <a:gd name="connsiteX124-16231" fmla="*/ 6053435 w 6128435"/>
              <a:gd name="connsiteY124-16232" fmla="*/ 5387547 h 6858000"/>
              <a:gd name="connsiteX125-16233" fmla="*/ 6065933 w 6128435"/>
              <a:gd name="connsiteY125-16234" fmla="*/ 5443002 h 6858000"/>
              <a:gd name="connsiteX126-16235" fmla="*/ 6068640 w 6128435"/>
              <a:gd name="connsiteY126-16236" fmla="*/ 5474503 h 6858000"/>
              <a:gd name="connsiteX127-16237" fmla="*/ 6080922 w 6128435"/>
              <a:gd name="connsiteY127-16238" fmla="*/ 5561070 h 6858000"/>
              <a:gd name="connsiteX128-16239" fmla="*/ 6096949 w 6128435"/>
              <a:gd name="connsiteY128-16240" fmla="*/ 5648179 h 6858000"/>
              <a:gd name="connsiteX129-16241" fmla="*/ 6125703 w 6128435"/>
              <a:gd name="connsiteY129-16242" fmla="*/ 5692894 h 6858000"/>
              <a:gd name="connsiteX130-16243" fmla="*/ 6126670 w 6128435"/>
              <a:gd name="connsiteY130-16244" fmla="*/ 5697882 h 6858000"/>
              <a:gd name="connsiteX131-16245" fmla="*/ 6124061 w 6128435"/>
              <a:gd name="connsiteY131-16246" fmla="*/ 5710294 h 6858000"/>
              <a:gd name="connsiteX132-16247" fmla="*/ 6122213 w 6128435"/>
              <a:gd name="connsiteY132-16248" fmla="*/ 5714762 h 6858000"/>
              <a:gd name="connsiteX133-16249" fmla="*/ 6121353 w 6128435"/>
              <a:gd name="connsiteY133-16250" fmla="*/ 5721725 h 6858000"/>
              <a:gd name="connsiteX134-16251" fmla="*/ 6121607 w 6128435"/>
              <a:gd name="connsiteY134-16252" fmla="*/ 5721959 h 6858000"/>
              <a:gd name="connsiteX135-16253" fmla="*/ 6120262 w 6128435"/>
              <a:gd name="connsiteY135-16254" fmla="*/ 5728358 h 6858000"/>
              <a:gd name="connsiteX136-16255" fmla="*/ 6110194 w 6128435"/>
              <a:gd name="connsiteY136-16256" fmla="*/ 5758853 h 6858000"/>
              <a:gd name="connsiteX137-16257" fmla="*/ 6127519 w 6128435"/>
              <a:gd name="connsiteY137-16258" fmla="*/ 5865775 h 6858000"/>
              <a:gd name="connsiteX138-16259" fmla="*/ 6128435 w 6128435"/>
              <a:gd name="connsiteY138-16260" fmla="*/ 5870164 h 6858000"/>
              <a:gd name="connsiteX139-16261" fmla="*/ 6119217 w 6128435"/>
              <a:gd name="connsiteY139-16262" fmla="*/ 5888542 h 6858000"/>
              <a:gd name="connsiteX140-16263" fmla="*/ 6115966 w 6128435"/>
              <a:gd name="connsiteY140-16264" fmla="*/ 5898387 h 6858000"/>
              <a:gd name="connsiteX141-16265" fmla="*/ 6111924 w 6128435"/>
              <a:gd name="connsiteY141-16266" fmla="*/ 5900444 h 6858000"/>
              <a:gd name="connsiteX142-16267" fmla="*/ 6108716 w 6128435"/>
              <a:gd name="connsiteY142-16268" fmla="*/ 5915345 h 6858000"/>
              <a:gd name="connsiteX143-16269" fmla="*/ 6109524 w 6128435"/>
              <a:gd name="connsiteY143-16270" fmla="*/ 5917328 h 6858000"/>
              <a:gd name="connsiteX144-16271" fmla="*/ 6102493 w 6128435"/>
              <a:gd name="connsiteY144-16272" fmla="*/ 5928602 h 6858000"/>
              <a:gd name="connsiteX145-16273" fmla="*/ 6056863 w 6128435"/>
              <a:gd name="connsiteY145-16274" fmla="*/ 6000643 h 6858000"/>
              <a:gd name="connsiteX146-16275" fmla="*/ 6045436 w 6128435"/>
              <a:gd name="connsiteY146-16276" fmla="*/ 6124480 h 6858000"/>
              <a:gd name="connsiteX147-16277" fmla="*/ 6030489 w 6128435"/>
              <a:gd name="connsiteY147-16278" fmla="*/ 6317666 h 6858000"/>
              <a:gd name="connsiteX148-16279" fmla="*/ 6007492 w 6128435"/>
              <a:gd name="connsiteY148-16280" fmla="*/ 6440818 h 6858000"/>
              <a:gd name="connsiteX149-16281" fmla="*/ 6009467 w 6128435"/>
              <a:gd name="connsiteY149-16282" fmla="*/ 6487076 h 6858000"/>
              <a:gd name="connsiteX150-16283" fmla="*/ 5995064 w 6128435"/>
              <a:gd name="connsiteY150-16284" fmla="*/ 6540791 h 6858000"/>
              <a:gd name="connsiteX151-16285" fmla="*/ 5996309 w 6128435"/>
              <a:gd name="connsiteY151-16286" fmla="*/ 6543961 h 6858000"/>
              <a:gd name="connsiteX152-16287" fmla="*/ 5996048 w 6128435"/>
              <a:gd name="connsiteY152-16288" fmla="*/ 6555444 h 6858000"/>
              <a:gd name="connsiteX153-16289" fmla="*/ 6002524 w 6128435"/>
              <a:gd name="connsiteY153-16290" fmla="*/ 6560188 h 6858000"/>
              <a:gd name="connsiteX154-16291" fmla="*/ 6006823 w 6128435"/>
              <a:gd name="connsiteY154-16292" fmla="*/ 6578546 h 6858000"/>
              <a:gd name="connsiteX155-16293" fmla="*/ 6004510 w 6128435"/>
              <a:gd name="connsiteY155-16294" fmla="*/ 6599256 h 6858000"/>
              <a:gd name="connsiteX156-16295" fmla="*/ 5986207 w 6128435"/>
              <a:gd name="connsiteY156-16296" fmla="*/ 6695855 h 6858000"/>
              <a:gd name="connsiteX157-16297" fmla="*/ 5979428 w 6128435"/>
              <a:gd name="connsiteY157-16298" fmla="*/ 6754678 h 6858000"/>
              <a:gd name="connsiteX158-16299" fmla="*/ 5983398 w 6128435"/>
              <a:gd name="connsiteY158-16300" fmla="*/ 6778641 h 6858000"/>
              <a:gd name="connsiteX159-16301" fmla="*/ 5984543 w 6128435"/>
              <a:gd name="connsiteY159-16302" fmla="*/ 6811016 h 6858000"/>
              <a:gd name="connsiteX160-16303" fmla="*/ 5981802 w 6128435"/>
              <a:gd name="connsiteY160-16304" fmla="*/ 6838578 h 6858000"/>
              <a:gd name="connsiteX161-16305" fmla="*/ 5979671 w 6128435"/>
              <a:gd name="connsiteY161-16306" fmla="*/ 6858000 h 6858000"/>
              <a:gd name="connsiteX162-16307" fmla="*/ 0 w 6128435"/>
              <a:gd name="connsiteY162-16308" fmla="*/ 6858000 h 6858000"/>
              <a:gd name="connsiteX163-16309" fmla="*/ 0 w 6128435"/>
              <a:gd name="connsiteY163-16310" fmla="*/ 0 h 6858000"/>
              <a:gd name="connsiteX0-16311" fmla="*/ 0 w 6128435"/>
              <a:gd name="connsiteY0-16312" fmla="*/ 0 h 6858000"/>
              <a:gd name="connsiteX1-16313" fmla="*/ 4965888 w 6128435"/>
              <a:gd name="connsiteY1-16314" fmla="*/ 0 h 6858000"/>
              <a:gd name="connsiteX2-16315" fmla="*/ 4967767 w 6128435"/>
              <a:gd name="connsiteY2-16316" fmla="*/ 7930 h 6858000"/>
              <a:gd name="connsiteX3-16317" fmla="*/ 4979444 w 6128435"/>
              <a:gd name="connsiteY3-16318" fmla="*/ 43921 h 6858000"/>
              <a:gd name="connsiteX4-16319" fmla="*/ 5021173 w 6128435"/>
              <a:gd name="connsiteY4-16320" fmla="*/ 123738 h 6858000"/>
              <a:gd name="connsiteX5-16321" fmla="*/ 5075458 w 6128435"/>
              <a:gd name="connsiteY5-16322" fmla="*/ 264355 h 6858000"/>
              <a:gd name="connsiteX6-16323" fmla="*/ 5081175 w 6128435"/>
              <a:gd name="connsiteY6-16324" fmla="*/ 277448 h 6858000"/>
              <a:gd name="connsiteX7-16325" fmla="*/ 5097011 w 6128435"/>
              <a:gd name="connsiteY7-16326" fmla="*/ 355616 h 6858000"/>
              <a:gd name="connsiteX8-16327" fmla="*/ 5130982 w 6128435"/>
              <a:gd name="connsiteY8-16328" fmla="*/ 412030 h 6858000"/>
              <a:gd name="connsiteX9-16329" fmla="*/ 5153000 w 6128435"/>
              <a:gd name="connsiteY9-16330" fmla="*/ 507134 h 6858000"/>
              <a:gd name="connsiteX10-16331" fmla="*/ 5171282 w 6128435"/>
              <a:gd name="connsiteY10-16332" fmla="*/ 602071 h 6858000"/>
              <a:gd name="connsiteX11-16333" fmla="*/ 5176196 w 6128435"/>
              <a:gd name="connsiteY11-16334" fmla="*/ 636822 h 6858000"/>
              <a:gd name="connsiteX12-16335" fmla="*/ 5189051 w 6128435"/>
              <a:gd name="connsiteY12-16336" fmla="*/ 782518 h 6858000"/>
              <a:gd name="connsiteX13-16337" fmla="*/ 5210428 w 6128435"/>
              <a:gd name="connsiteY13-16338" fmla="*/ 815772 h 6858000"/>
              <a:gd name="connsiteX14-16339" fmla="*/ 5221088 w 6128435"/>
              <a:gd name="connsiteY14-16340" fmla="*/ 860193 h 6858000"/>
              <a:gd name="connsiteX15-16341" fmla="*/ 5230806 w 6128435"/>
              <a:gd name="connsiteY15-16342" fmla="*/ 961354 h 6858000"/>
              <a:gd name="connsiteX16-16343" fmla="*/ 5201018 w 6128435"/>
              <a:gd name="connsiteY16-16344" fmla="*/ 1095027 h 6858000"/>
              <a:gd name="connsiteX17-16345" fmla="*/ 5202153 w 6128435"/>
              <a:gd name="connsiteY17-16346" fmla="*/ 1133224 h 6858000"/>
              <a:gd name="connsiteX18-16347" fmla="*/ 5207370 w 6128435"/>
              <a:gd name="connsiteY18-16348" fmla="*/ 1138097 h 6858000"/>
              <a:gd name="connsiteX19-16349" fmla="*/ 5189234 w 6128435"/>
              <a:gd name="connsiteY19-16350" fmla="*/ 1193495 h 6858000"/>
              <a:gd name="connsiteX20-16351" fmla="*/ 5202769 w 6128435"/>
              <a:gd name="connsiteY20-16352" fmla="*/ 1269450 h 6858000"/>
              <a:gd name="connsiteX21-16353" fmla="*/ 5225968 w 6128435"/>
              <a:gd name="connsiteY21-16354" fmla="*/ 1357994 h 6858000"/>
              <a:gd name="connsiteX22-16355" fmla="*/ 5233819 w 6128435"/>
              <a:gd name="connsiteY22-16356" fmla="*/ 1380922 h 6858000"/>
              <a:gd name="connsiteX23-16357" fmla="*/ 5237226 w 6128435"/>
              <a:gd name="connsiteY23-16358" fmla="*/ 1441327 h 6858000"/>
              <a:gd name="connsiteX24-16359" fmla="*/ 5244434 w 6128435"/>
              <a:gd name="connsiteY24-16360" fmla="*/ 1580810 h 6858000"/>
              <a:gd name="connsiteX25-16361" fmla="*/ 5263491 w 6128435"/>
              <a:gd name="connsiteY25-16362" fmla="*/ 1642938 h 6858000"/>
              <a:gd name="connsiteX26-16363" fmla="*/ 5261314 w 6128435"/>
              <a:gd name="connsiteY26-16364" fmla="*/ 1689177 h 6858000"/>
              <a:gd name="connsiteX27-16365" fmla="*/ 5259788 w 6128435"/>
              <a:gd name="connsiteY27-16366" fmla="*/ 1768516 h 6858000"/>
              <a:gd name="connsiteX28-16367" fmla="*/ 5255696 w 6128435"/>
              <a:gd name="connsiteY28-16368" fmla="*/ 1953770 h 6858000"/>
              <a:gd name="connsiteX29-16369" fmla="*/ 5252592 w 6128435"/>
              <a:gd name="connsiteY29-16370" fmla="*/ 2092210 h 6858000"/>
              <a:gd name="connsiteX30-16371" fmla="*/ 5264303 w 6128435"/>
              <a:gd name="connsiteY30-16372" fmla="*/ 2225157 h 6858000"/>
              <a:gd name="connsiteX31-16373" fmla="*/ 5254949 w 6128435"/>
              <a:gd name="connsiteY31-16374" fmla="*/ 2236160 h 6858000"/>
              <a:gd name="connsiteX32-16375" fmla="*/ 5250104 w 6128435"/>
              <a:gd name="connsiteY32-16376" fmla="*/ 2249166 h 6858000"/>
              <a:gd name="connsiteX33-16377" fmla="*/ 5251214 w 6128435"/>
              <a:gd name="connsiteY33-16378" fmla="*/ 2250944 h 6858000"/>
              <a:gd name="connsiteX34-16379" fmla="*/ 5250644 w 6128435"/>
              <a:gd name="connsiteY34-16380" fmla="*/ 2266619 h 6858000"/>
              <a:gd name="connsiteX35-16381" fmla="*/ 5247111 w 6128435"/>
              <a:gd name="connsiteY35-16382" fmla="*/ 2269679 h 6858000"/>
              <a:gd name="connsiteX36-16383" fmla="*/ 5279312 w 6128435"/>
              <a:gd name="connsiteY36-16384" fmla="*/ 2302757 h 6858000"/>
              <a:gd name="connsiteX37-16385" fmla="*/ 5293877 w 6128435"/>
              <a:gd name="connsiteY37-16386" fmla="*/ 2368649 h 6858000"/>
              <a:gd name="connsiteX38-16387" fmla="*/ 5311338 w 6128435"/>
              <a:gd name="connsiteY38-16388" fmla="*/ 2404034 h 6858000"/>
              <a:gd name="connsiteX39-16389" fmla="*/ 5338366 w 6128435"/>
              <a:gd name="connsiteY39-16390" fmla="*/ 2465052 h 6858000"/>
              <a:gd name="connsiteX40-16391" fmla="*/ 5371263 w 6128435"/>
              <a:gd name="connsiteY40-16392" fmla="*/ 2586413 h 6858000"/>
              <a:gd name="connsiteX41-16393" fmla="*/ 5407503 w 6128435"/>
              <a:gd name="connsiteY41-16394" fmla="*/ 2786290 h 6858000"/>
              <a:gd name="connsiteX42-16395" fmla="*/ 5407356 w 6128435"/>
              <a:gd name="connsiteY42-16396" fmla="*/ 2787545 h 6858000"/>
              <a:gd name="connsiteX43-16397" fmla="*/ 5411130 w 6128435"/>
              <a:gd name="connsiteY43-16398" fmla="*/ 2788640 h 6858000"/>
              <a:gd name="connsiteX44-16399" fmla="*/ 5416439 w 6128435"/>
              <a:gd name="connsiteY44-16400" fmla="*/ 2805666 h 6858000"/>
              <a:gd name="connsiteX45-16401" fmla="*/ 5416589 w 6128435"/>
              <a:gd name="connsiteY45-16402" fmla="*/ 2810822 h 6858000"/>
              <a:gd name="connsiteX46-16403" fmla="*/ 5418542 w 6128435"/>
              <a:gd name="connsiteY46-16404" fmla="*/ 2817745 h 6858000"/>
              <a:gd name="connsiteX47-16405" fmla="*/ 5418847 w 6128435"/>
              <a:gd name="connsiteY47-16406" fmla="*/ 2817825 h 6858000"/>
              <a:gd name="connsiteX48-16407" fmla="*/ 5457023 w 6128435"/>
              <a:gd name="connsiteY48-16408" fmla="*/ 2858292 h 6858000"/>
              <a:gd name="connsiteX49-16409" fmla="*/ 5479298 w 6128435"/>
              <a:gd name="connsiteY49-16410" fmla="*/ 2947791 h 6858000"/>
              <a:gd name="connsiteX50-16411" fmla="*/ 5481770 w 6128435"/>
              <a:gd name="connsiteY50-16412" fmla="*/ 2951352 h 6858000"/>
              <a:gd name="connsiteX51-16413" fmla="*/ 5482045 w 6128435"/>
              <a:gd name="connsiteY51-16414" fmla="*/ 2984371 h 6858000"/>
              <a:gd name="connsiteX52-16415" fmla="*/ 5482415 w 6128435"/>
              <a:gd name="connsiteY52-16416" fmla="*/ 3004079 h 6858000"/>
              <a:gd name="connsiteX53-16417" fmla="*/ 5483865 w 6128435"/>
              <a:gd name="connsiteY53-16418" fmla="*/ 3005467 h 6858000"/>
              <a:gd name="connsiteX54-16419" fmla="*/ 5482236 w 6128435"/>
              <a:gd name="connsiteY54-16420" fmla="*/ 3019791 h 6858000"/>
              <a:gd name="connsiteX55-16421" fmla="*/ 5481505 w 6128435"/>
              <a:gd name="connsiteY55-16422" fmla="*/ 3095286 h 6858000"/>
              <a:gd name="connsiteX56-16423" fmla="*/ 5477595 w 6128435"/>
              <a:gd name="connsiteY56-16424" fmla="*/ 3250534 h 6858000"/>
              <a:gd name="connsiteX57-16425" fmla="*/ 5532836 w 6128435"/>
              <a:gd name="connsiteY57-16426" fmla="*/ 3353840 h 6858000"/>
              <a:gd name="connsiteX58-16427" fmla="*/ 5561229 w 6128435"/>
              <a:gd name="connsiteY58-16428" fmla="*/ 3395784 h 6858000"/>
              <a:gd name="connsiteX59-16429" fmla="*/ 5589758 w 6128435"/>
              <a:gd name="connsiteY59-16430" fmla="*/ 3506453 h 6858000"/>
              <a:gd name="connsiteX60-16431" fmla="*/ 5596144 w 6128435"/>
              <a:gd name="connsiteY60-16432" fmla="*/ 3534624 h 6858000"/>
              <a:gd name="connsiteX61-16433" fmla="*/ 5597750 w 6128435"/>
              <a:gd name="connsiteY61-16434" fmla="*/ 3534129 h 6858000"/>
              <a:gd name="connsiteX62-16435" fmla="*/ 5599700 w 6128435"/>
              <a:gd name="connsiteY62-16436" fmla="*/ 3547221 h 6858000"/>
              <a:gd name="connsiteX63-16437" fmla="*/ 5615031 w 6128435"/>
              <a:gd name="connsiteY63-16438" fmla="*/ 3557482 h 6858000"/>
              <a:gd name="connsiteX64-16439" fmla="*/ 5618377 w 6128435"/>
              <a:gd name="connsiteY64-16440" fmla="*/ 3588431 h 6858000"/>
              <a:gd name="connsiteX65-16441" fmla="*/ 5612155 w 6128435"/>
              <a:gd name="connsiteY65-16442" fmla="*/ 3589869 h 6858000"/>
              <a:gd name="connsiteX66-16443" fmla="*/ 5620843 w 6128435"/>
              <a:gd name="connsiteY66-16444" fmla="*/ 3606745 h 6858000"/>
              <a:gd name="connsiteX67-16445" fmla="*/ 5655472 w 6128435"/>
              <a:gd name="connsiteY67-16446" fmla="*/ 3678877 h 6858000"/>
              <a:gd name="connsiteX68-16447" fmla="*/ 5680448 w 6128435"/>
              <a:gd name="connsiteY68-16448" fmla="*/ 3717760 h 6858000"/>
              <a:gd name="connsiteX69-16449" fmla="*/ 5683015 w 6128435"/>
              <a:gd name="connsiteY69-16450" fmla="*/ 3762025 h 6858000"/>
              <a:gd name="connsiteX70-16451" fmla="*/ 5696643 w 6128435"/>
              <a:gd name="connsiteY70-16452" fmla="*/ 3773888 h 6858000"/>
              <a:gd name="connsiteX71-16453" fmla="*/ 5699203 w 6128435"/>
              <a:gd name="connsiteY71-16454" fmla="*/ 3775823 h 6858000"/>
              <a:gd name="connsiteX72-16455" fmla="*/ 5704824 w 6128435"/>
              <a:gd name="connsiteY72-16456" fmla="*/ 3785966 h 6858000"/>
              <a:gd name="connsiteX73-16457" fmla="*/ 5712204 w 6128435"/>
              <a:gd name="connsiteY73-16458" fmla="*/ 3785830 h 6858000"/>
              <a:gd name="connsiteX74-16459" fmla="*/ 5724816 w 6128435"/>
              <a:gd name="connsiteY74-16460" fmla="*/ 3798949 h 6858000"/>
              <a:gd name="connsiteX75-16461" fmla="*/ 5733539 w 6128435"/>
              <a:gd name="connsiteY75-16462" fmla="*/ 3818457 h 6858000"/>
              <a:gd name="connsiteX76-16463" fmla="*/ 5768491 w 6128435"/>
              <a:gd name="connsiteY76-16464" fmla="*/ 3914399 h 6858000"/>
              <a:gd name="connsiteX77-16465" fmla="*/ 5793123 w 6128435"/>
              <a:gd name="connsiteY77-16466" fmla="*/ 3969952 h 6858000"/>
              <a:gd name="connsiteX78-16467" fmla="*/ 5808321 w 6128435"/>
              <a:gd name="connsiteY78-16468" fmla="*/ 3988153 h 6858000"/>
              <a:gd name="connsiteX79-16469" fmla="*/ 5825621 w 6128435"/>
              <a:gd name="connsiteY79-16470" fmla="*/ 4015525 h 6858000"/>
              <a:gd name="connsiteX80-16471" fmla="*/ 5860672 w 6128435"/>
              <a:gd name="connsiteY80-16472" fmla="*/ 4061579 h 6858000"/>
              <a:gd name="connsiteX81-16473" fmla="*/ 5872173 w 6128435"/>
              <a:gd name="connsiteY81-16474" fmla="*/ 4088497 h 6858000"/>
              <a:gd name="connsiteX82-16475" fmla="*/ 5883705 w 6128435"/>
              <a:gd name="connsiteY82-16476" fmla="*/ 4101899 h 6858000"/>
              <a:gd name="connsiteX83-16477" fmla="*/ 5885314 w 6128435"/>
              <a:gd name="connsiteY83-16478" fmla="*/ 4108387 h 6858000"/>
              <a:gd name="connsiteX84-16479" fmla="*/ 5894095 w 6128435"/>
              <a:gd name="connsiteY84-16480" fmla="*/ 4128857 h 6858000"/>
              <a:gd name="connsiteX85-16481" fmla="*/ 5898339 w 6128435"/>
              <a:gd name="connsiteY85-16482" fmla="*/ 4140800 h 6858000"/>
              <a:gd name="connsiteX86-16483" fmla="*/ 5899734 w 6128435"/>
              <a:gd name="connsiteY86-16484" fmla="*/ 4145632 h 6858000"/>
              <a:gd name="connsiteX87-16485" fmla="*/ 5903513 w 6128435"/>
              <a:gd name="connsiteY87-16486" fmla="*/ 4187661 h 6858000"/>
              <a:gd name="connsiteX88-16487" fmla="*/ 5917114 w 6128435"/>
              <a:gd name="connsiteY88-16488" fmla="*/ 4213096 h 6858000"/>
              <a:gd name="connsiteX89-16489" fmla="*/ 5921153 w 6128435"/>
              <a:gd name="connsiteY89-16490" fmla="*/ 4236222 h 6858000"/>
              <a:gd name="connsiteX90-16491" fmla="*/ 5924233 w 6128435"/>
              <a:gd name="connsiteY90-16492" fmla="*/ 4242060 h 6858000"/>
              <a:gd name="connsiteX91-16493" fmla="*/ 5928910 w 6128435"/>
              <a:gd name="connsiteY91-16494" fmla="*/ 4300973 h 6858000"/>
              <a:gd name="connsiteX92-16495" fmla="*/ 5939320 w 6128435"/>
              <a:gd name="connsiteY92-16496" fmla="*/ 4340435 h 6858000"/>
              <a:gd name="connsiteX93-16497" fmla="*/ 5946705 w 6128435"/>
              <a:gd name="connsiteY93-16498" fmla="*/ 4428051 h 6858000"/>
              <a:gd name="connsiteX94-16499" fmla="*/ 5949261 w 6128435"/>
              <a:gd name="connsiteY94-16500" fmla="*/ 4449185 h 6858000"/>
              <a:gd name="connsiteX95-16501" fmla="*/ 5957504 w 6128435"/>
              <a:gd name="connsiteY95-16502" fmla="*/ 4465911 h 6858000"/>
              <a:gd name="connsiteX96-16503" fmla="*/ 5964689 w 6128435"/>
              <a:gd name="connsiteY96-16504" fmla="*/ 4468532 h 6858000"/>
              <a:gd name="connsiteX97-16505" fmla="*/ 5967062 w 6128435"/>
              <a:gd name="connsiteY97-16506" fmla="*/ 4479923 h 6858000"/>
              <a:gd name="connsiteX98-16507" fmla="*/ 5968960 w 6128435"/>
              <a:gd name="connsiteY98-16508" fmla="*/ 4482655 h 6858000"/>
              <a:gd name="connsiteX99-16509" fmla="*/ 5978567 w 6128435"/>
              <a:gd name="connsiteY99-16510" fmla="*/ 4498605 h 6858000"/>
              <a:gd name="connsiteX100-16511" fmla="*/ 5980106 w 6128435"/>
              <a:gd name="connsiteY100-16512" fmla="*/ 4585087 h 6858000"/>
              <a:gd name="connsiteX101-16513" fmla="*/ 5998138 w 6128435"/>
              <a:gd name="connsiteY101-16514" fmla="*/ 4697518 h 6858000"/>
              <a:gd name="connsiteX102-16515" fmla="*/ 6013516 w 6128435"/>
              <a:gd name="connsiteY102-16516" fmla="*/ 4786619 h 6858000"/>
              <a:gd name="connsiteX103-16517" fmla="*/ 6025404 w 6128435"/>
              <a:gd name="connsiteY103-16518" fmla="*/ 4858148 h 6858000"/>
              <a:gd name="connsiteX104-16519" fmla="*/ 6007749 w 6128435"/>
              <a:gd name="connsiteY104-16520" fmla="*/ 4964715 h 6858000"/>
              <a:gd name="connsiteX105-16521" fmla="*/ 6005269 w 6128435"/>
              <a:gd name="connsiteY105-16522" fmla="*/ 5150567 h 6858000"/>
              <a:gd name="connsiteX106-16523" fmla="*/ 6001127 w 6128435"/>
              <a:gd name="connsiteY106-16524" fmla="*/ 5164609 h 6858000"/>
              <a:gd name="connsiteX107-16525" fmla="*/ 5996647 w 6128435"/>
              <a:gd name="connsiteY107-16526" fmla="*/ 5185640 h 6858000"/>
              <a:gd name="connsiteX108-16527" fmla="*/ 5998514 w 6128435"/>
              <a:gd name="connsiteY108-16528" fmla="*/ 5189673 h 6858000"/>
              <a:gd name="connsiteX109-16529" fmla="*/ 5995970 w 6128435"/>
              <a:gd name="connsiteY109-16530" fmla="*/ 5221547 h 6858000"/>
              <a:gd name="connsiteX110-16531" fmla="*/ 5997218 w 6128435"/>
              <a:gd name="connsiteY110-16532" fmla="*/ 5222031 h 6858000"/>
              <a:gd name="connsiteX111-16533" fmla="*/ 6002116 w 6128435"/>
              <a:gd name="connsiteY111-16534" fmla="*/ 5231223 h 6858000"/>
              <a:gd name="connsiteX112-16535" fmla="*/ 6008541 w 6128435"/>
              <a:gd name="connsiteY112-16536" fmla="*/ 5248680 h 6858000"/>
              <a:gd name="connsiteX113-16537" fmla="*/ 6039260 w 6128435"/>
              <a:gd name="connsiteY113-16538" fmla="*/ 5289518 h 6858000"/>
              <a:gd name="connsiteX114-16539" fmla="*/ 6036748 w 6128435"/>
              <a:gd name="connsiteY114-16540" fmla="*/ 5322752 h 6858000"/>
              <a:gd name="connsiteX115-16541" fmla="*/ 6036943 w 6128435"/>
              <a:gd name="connsiteY115-16542" fmla="*/ 5329480 h 6858000"/>
              <a:gd name="connsiteX116-16543" fmla="*/ 6037236 w 6128435"/>
              <a:gd name="connsiteY116-16544" fmla="*/ 5329634 h 6858000"/>
              <a:gd name="connsiteX117-16545" fmla="*/ 6038019 w 6128435"/>
              <a:gd name="connsiteY117-16546" fmla="*/ 5336764 h 6858000"/>
              <a:gd name="connsiteX118-16547" fmla="*/ 6037298 w 6128435"/>
              <a:gd name="connsiteY118-16548" fmla="*/ 5341753 h 6858000"/>
              <a:gd name="connsiteX119-16549" fmla="*/ 6037677 w 6128435"/>
              <a:gd name="connsiteY119-16550" fmla="*/ 5354807 h 6858000"/>
              <a:gd name="connsiteX120-16551" fmla="*/ 6039728 w 6128435"/>
              <a:gd name="connsiteY120-16552" fmla="*/ 5359416 h 6858000"/>
              <a:gd name="connsiteX121-16553" fmla="*/ 6043311 w 6128435"/>
              <a:gd name="connsiteY121-16554" fmla="*/ 5361407 h 6858000"/>
              <a:gd name="connsiteX122-16555" fmla="*/ 6042954 w 6128435"/>
              <a:gd name="connsiteY122-16556" fmla="*/ 5362576 h 6858000"/>
              <a:gd name="connsiteX123-16557" fmla="*/ 6053435 w 6128435"/>
              <a:gd name="connsiteY123-16558" fmla="*/ 5387547 h 6858000"/>
              <a:gd name="connsiteX124-16559" fmla="*/ 6065933 w 6128435"/>
              <a:gd name="connsiteY124-16560" fmla="*/ 5443002 h 6858000"/>
              <a:gd name="connsiteX125-16561" fmla="*/ 6068640 w 6128435"/>
              <a:gd name="connsiteY125-16562" fmla="*/ 5474503 h 6858000"/>
              <a:gd name="connsiteX126-16563" fmla="*/ 6080922 w 6128435"/>
              <a:gd name="connsiteY126-16564" fmla="*/ 5561070 h 6858000"/>
              <a:gd name="connsiteX127-16565" fmla="*/ 6096949 w 6128435"/>
              <a:gd name="connsiteY127-16566" fmla="*/ 5648179 h 6858000"/>
              <a:gd name="connsiteX128-16567" fmla="*/ 6125703 w 6128435"/>
              <a:gd name="connsiteY128-16568" fmla="*/ 5692894 h 6858000"/>
              <a:gd name="connsiteX129-16569" fmla="*/ 6126670 w 6128435"/>
              <a:gd name="connsiteY129-16570" fmla="*/ 5697882 h 6858000"/>
              <a:gd name="connsiteX130-16571" fmla="*/ 6124061 w 6128435"/>
              <a:gd name="connsiteY130-16572" fmla="*/ 5710294 h 6858000"/>
              <a:gd name="connsiteX131-16573" fmla="*/ 6122213 w 6128435"/>
              <a:gd name="connsiteY131-16574" fmla="*/ 5714762 h 6858000"/>
              <a:gd name="connsiteX132-16575" fmla="*/ 6121353 w 6128435"/>
              <a:gd name="connsiteY132-16576" fmla="*/ 5721725 h 6858000"/>
              <a:gd name="connsiteX133-16577" fmla="*/ 6121607 w 6128435"/>
              <a:gd name="connsiteY133-16578" fmla="*/ 5721959 h 6858000"/>
              <a:gd name="connsiteX134-16579" fmla="*/ 6120262 w 6128435"/>
              <a:gd name="connsiteY134-16580" fmla="*/ 5728358 h 6858000"/>
              <a:gd name="connsiteX135-16581" fmla="*/ 6110194 w 6128435"/>
              <a:gd name="connsiteY135-16582" fmla="*/ 5758853 h 6858000"/>
              <a:gd name="connsiteX136-16583" fmla="*/ 6127519 w 6128435"/>
              <a:gd name="connsiteY136-16584" fmla="*/ 5865775 h 6858000"/>
              <a:gd name="connsiteX137-16585" fmla="*/ 6128435 w 6128435"/>
              <a:gd name="connsiteY137-16586" fmla="*/ 5870164 h 6858000"/>
              <a:gd name="connsiteX138-16587" fmla="*/ 6119217 w 6128435"/>
              <a:gd name="connsiteY138-16588" fmla="*/ 5888542 h 6858000"/>
              <a:gd name="connsiteX139-16589" fmla="*/ 6115966 w 6128435"/>
              <a:gd name="connsiteY139-16590" fmla="*/ 5898387 h 6858000"/>
              <a:gd name="connsiteX140-16591" fmla="*/ 6111924 w 6128435"/>
              <a:gd name="connsiteY140-16592" fmla="*/ 5900444 h 6858000"/>
              <a:gd name="connsiteX141-16593" fmla="*/ 6108716 w 6128435"/>
              <a:gd name="connsiteY141-16594" fmla="*/ 5915345 h 6858000"/>
              <a:gd name="connsiteX142-16595" fmla="*/ 6109524 w 6128435"/>
              <a:gd name="connsiteY142-16596" fmla="*/ 5917328 h 6858000"/>
              <a:gd name="connsiteX143-16597" fmla="*/ 6102493 w 6128435"/>
              <a:gd name="connsiteY143-16598" fmla="*/ 5928602 h 6858000"/>
              <a:gd name="connsiteX144-16599" fmla="*/ 6056863 w 6128435"/>
              <a:gd name="connsiteY144-16600" fmla="*/ 6000643 h 6858000"/>
              <a:gd name="connsiteX145-16601" fmla="*/ 6045436 w 6128435"/>
              <a:gd name="connsiteY145-16602" fmla="*/ 6124480 h 6858000"/>
              <a:gd name="connsiteX146-16603" fmla="*/ 6030489 w 6128435"/>
              <a:gd name="connsiteY146-16604" fmla="*/ 6317666 h 6858000"/>
              <a:gd name="connsiteX147-16605" fmla="*/ 6007492 w 6128435"/>
              <a:gd name="connsiteY147-16606" fmla="*/ 6440818 h 6858000"/>
              <a:gd name="connsiteX148-16607" fmla="*/ 6009467 w 6128435"/>
              <a:gd name="connsiteY148-16608" fmla="*/ 6487076 h 6858000"/>
              <a:gd name="connsiteX149-16609" fmla="*/ 5995064 w 6128435"/>
              <a:gd name="connsiteY149-16610" fmla="*/ 6540791 h 6858000"/>
              <a:gd name="connsiteX150-16611" fmla="*/ 5996309 w 6128435"/>
              <a:gd name="connsiteY150-16612" fmla="*/ 6543961 h 6858000"/>
              <a:gd name="connsiteX151-16613" fmla="*/ 5996048 w 6128435"/>
              <a:gd name="connsiteY151-16614" fmla="*/ 6555444 h 6858000"/>
              <a:gd name="connsiteX152-16615" fmla="*/ 6002524 w 6128435"/>
              <a:gd name="connsiteY152-16616" fmla="*/ 6560188 h 6858000"/>
              <a:gd name="connsiteX153-16617" fmla="*/ 6006823 w 6128435"/>
              <a:gd name="connsiteY153-16618" fmla="*/ 6578546 h 6858000"/>
              <a:gd name="connsiteX154-16619" fmla="*/ 6004510 w 6128435"/>
              <a:gd name="connsiteY154-16620" fmla="*/ 6599256 h 6858000"/>
              <a:gd name="connsiteX155-16621" fmla="*/ 5986207 w 6128435"/>
              <a:gd name="connsiteY155-16622" fmla="*/ 6695855 h 6858000"/>
              <a:gd name="connsiteX156-16623" fmla="*/ 5979428 w 6128435"/>
              <a:gd name="connsiteY156-16624" fmla="*/ 6754678 h 6858000"/>
              <a:gd name="connsiteX157-16625" fmla="*/ 5983398 w 6128435"/>
              <a:gd name="connsiteY157-16626" fmla="*/ 6778641 h 6858000"/>
              <a:gd name="connsiteX158-16627" fmla="*/ 5984543 w 6128435"/>
              <a:gd name="connsiteY158-16628" fmla="*/ 6811016 h 6858000"/>
              <a:gd name="connsiteX159-16629" fmla="*/ 5981802 w 6128435"/>
              <a:gd name="connsiteY159-16630" fmla="*/ 6838578 h 6858000"/>
              <a:gd name="connsiteX160-16631" fmla="*/ 5979671 w 6128435"/>
              <a:gd name="connsiteY160-16632" fmla="*/ 6858000 h 6858000"/>
              <a:gd name="connsiteX161-16633" fmla="*/ 0 w 6128435"/>
              <a:gd name="connsiteY161-16634" fmla="*/ 6858000 h 6858000"/>
              <a:gd name="connsiteX162-16635" fmla="*/ 0 w 6128435"/>
              <a:gd name="connsiteY162-16636" fmla="*/ 0 h 6858000"/>
              <a:gd name="connsiteX0-16637" fmla="*/ 0 w 6128435"/>
              <a:gd name="connsiteY0-16638" fmla="*/ 0 h 6858000"/>
              <a:gd name="connsiteX1-16639" fmla="*/ 4965888 w 6128435"/>
              <a:gd name="connsiteY1-16640" fmla="*/ 0 h 6858000"/>
              <a:gd name="connsiteX2-16641" fmla="*/ 4967767 w 6128435"/>
              <a:gd name="connsiteY2-16642" fmla="*/ 7930 h 6858000"/>
              <a:gd name="connsiteX3-16643" fmla="*/ 4979444 w 6128435"/>
              <a:gd name="connsiteY3-16644" fmla="*/ 43921 h 6858000"/>
              <a:gd name="connsiteX4-16645" fmla="*/ 5021173 w 6128435"/>
              <a:gd name="connsiteY4-16646" fmla="*/ 123738 h 6858000"/>
              <a:gd name="connsiteX5-16647" fmla="*/ 5075458 w 6128435"/>
              <a:gd name="connsiteY5-16648" fmla="*/ 264355 h 6858000"/>
              <a:gd name="connsiteX6-16649" fmla="*/ 5081175 w 6128435"/>
              <a:gd name="connsiteY6-16650" fmla="*/ 277448 h 6858000"/>
              <a:gd name="connsiteX7-16651" fmla="*/ 5097011 w 6128435"/>
              <a:gd name="connsiteY7-16652" fmla="*/ 355616 h 6858000"/>
              <a:gd name="connsiteX8-16653" fmla="*/ 5130982 w 6128435"/>
              <a:gd name="connsiteY8-16654" fmla="*/ 412030 h 6858000"/>
              <a:gd name="connsiteX9-16655" fmla="*/ 5153000 w 6128435"/>
              <a:gd name="connsiteY9-16656" fmla="*/ 507134 h 6858000"/>
              <a:gd name="connsiteX10-16657" fmla="*/ 5171282 w 6128435"/>
              <a:gd name="connsiteY10-16658" fmla="*/ 602071 h 6858000"/>
              <a:gd name="connsiteX11-16659" fmla="*/ 5176196 w 6128435"/>
              <a:gd name="connsiteY11-16660" fmla="*/ 636822 h 6858000"/>
              <a:gd name="connsiteX12-16661" fmla="*/ 5189051 w 6128435"/>
              <a:gd name="connsiteY12-16662" fmla="*/ 782518 h 6858000"/>
              <a:gd name="connsiteX13-16663" fmla="*/ 5210428 w 6128435"/>
              <a:gd name="connsiteY13-16664" fmla="*/ 815772 h 6858000"/>
              <a:gd name="connsiteX14-16665" fmla="*/ 5221088 w 6128435"/>
              <a:gd name="connsiteY14-16666" fmla="*/ 860193 h 6858000"/>
              <a:gd name="connsiteX15-16667" fmla="*/ 5230806 w 6128435"/>
              <a:gd name="connsiteY15-16668" fmla="*/ 961354 h 6858000"/>
              <a:gd name="connsiteX16-16669" fmla="*/ 5201018 w 6128435"/>
              <a:gd name="connsiteY16-16670" fmla="*/ 1095027 h 6858000"/>
              <a:gd name="connsiteX17-16671" fmla="*/ 5202153 w 6128435"/>
              <a:gd name="connsiteY17-16672" fmla="*/ 1133224 h 6858000"/>
              <a:gd name="connsiteX18-16673" fmla="*/ 5207370 w 6128435"/>
              <a:gd name="connsiteY18-16674" fmla="*/ 1138097 h 6858000"/>
              <a:gd name="connsiteX19-16675" fmla="*/ 5189234 w 6128435"/>
              <a:gd name="connsiteY19-16676" fmla="*/ 1193495 h 6858000"/>
              <a:gd name="connsiteX20-16677" fmla="*/ 5202769 w 6128435"/>
              <a:gd name="connsiteY20-16678" fmla="*/ 1269450 h 6858000"/>
              <a:gd name="connsiteX21-16679" fmla="*/ 5225968 w 6128435"/>
              <a:gd name="connsiteY21-16680" fmla="*/ 1357994 h 6858000"/>
              <a:gd name="connsiteX22-16681" fmla="*/ 5233819 w 6128435"/>
              <a:gd name="connsiteY22-16682" fmla="*/ 1380922 h 6858000"/>
              <a:gd name="connsiteX23-16683" fmla="*/ 5237226 w 6128435"/>
              <a:gd name="connsiteY23-16684" fmla="*/ 1441327 h 6858000"/>
              <a:gd name="connsiteX24-16685" fmla="*/ 5255653 w 6128435"/>
              <a:gd name="connsiteY24-16686" fmla="*/ 1524712 h 6858000"/>
              <a:gd name="connsiteX25-16687" fmla="*/ 5263491 w 6128435"/>
              <a:gd name="connsiteY25-16688" fmla="*/ 1642938 h 6858000"/>
              <a:gd name="connsiteX26-16689" fmla="*/ 5261314 w 6128435"/>
              <a:gd name="connsiteY26-16690" fmla="*/ 1689177 h 6858000"/>
              <a:gd name="connsiteX27-16691" fmla="*/ 5259788 w 6128435"/>
              <a:gd name="connsiteY27-16692" fmla="*/ 1768516 h 6858000"/>
              <a:gd name="connsiteX28-16693" fmla="*/ 5255696 w 6128435"/>
              <a:gd name="connsiteY28-16694" fmla="*/ 1953770 h 6858000"/>
              <a:gd name="connsiteX29-16695" fmla="*/ 5252592 w 6128435"/>
              <a:gd name="connsiteY29-16696" fmla="*/ 2092210 h 6858000"/>
              <a:gd name="connsiteX30-16697" fmla="*/ 5264303 w 6128435"/>
              <a:gd name="connsiteY30-16698" fmla="*/ 2225157 h 6858000"/>
              <a:gd name="connsiteX31-16699" fmla="*/ 5254949 w 6128435"/>
              <a:gd name="connsiteY31-16700" fmla="*/ 2236160 h 6858000"/>
              <a:gd name="connsiteX32-16701" fmla="*/ 5250104 w 6128435"/>
              <a:gd name="connsiteY32-16702" fmla="*/ 2249166 h 6858000"/>
              <a:gd name="connsiteX33-16703" fmla="*/ 5251214 w 6128435"/>
              <a:gd name="connsiteY33-16704" fmla="*/ 2250944 h 6858000"/>
              <a:gd name="connsiteX34-16705" fmla="*/ 5250644 w 6128435"/>
              <a:gd name="connsiteY34-16706" fmla="*/ 2266619 h 6858000"/>
              <a:gd name="connsiteX35-16707" fmla="*/ 5247111 w 6128435"/>
              <a:gd name="connsiteY35-16708" fmla="*/ 2269679 h 6858000"/>
              <a:gd name="connsiteX36-16709" fmla="*/ 5279312 w 6128435"/>
              <a:gd name="connsiteY36-16710" fmla="*/ 2302757 h 6858000"/>
              <a:gd name="connsiteX37-16711" fmla="*/ 5293877 w 6128435"/>
              <a:gd name="connsiteY37-16712" fmla="*/ 2368649 h 6858000"/>
              <a:gd name="connsiteX38-16713" fmla="*/ 5311338 w 6128435"/>
              <a:gd name="connsiteY38-16714" fmla="*/ 2404034 h 6858000"/>
              <a:gd name="connsiteX39-16715" fmla="*/ 5338366 w 6128435"/>
              <a:gd name="connsiteY39-16716" fmla="*/ 2465052 h 6858000"/>
              <a:gd name="connsiteX40-16717" fmla="*/ 5371263 w 6128435"/>
              <a:gd name="connsiteY40-16718" fmla="*/ 2586413 h 6858000"/>
              <a:gd name="connsiteX41-16719" fmla="*/ 5407503 w 6128435"/>
              <a:gd name="connsiteY41-16720" fmla="*/ 2786290 h 6858000"/>
              <a:gd name="connsiteX42-16721" fmla="*/ 5407356 w 6128435"/>
              <a:gd name="connsiteY42-16722" fmla="*/ 2787545 h 6858000"/>
              <a:gd name="connsiteX43-16723" fmla="*/ 5411130 w 6128435"/>
              <a:gd name="connsiteY43-16724" fmla="*/ 2788640 h 6858000"/>
              <a:gd name="connsiteX44-16725" fmla="*/ 5416439 w 6128435"/>
              <a:gd name="connsiteY44-16726" fmla="*/ 2805666 h 6858000"/>
              <a:gd name="connsiteX45-16727" fmla="*/ 5416589 w 6128435"/>
              <a:gd name="connsiteY45-16728" fmla="*/ 2810822 h 6858000"/>
              <a:gd name="connsiteX46-16729" fmla="*/ 5418542 w 6128435"/>
              <a:gd name="connsiteY46-16730" fmla="*/ 2817745 h 6858000"/>
              <a:gd name="connsiteX47-16731" fmla="*/ 5418847 w 6128435"/>
              <a:gd name="connsiteY47-16732" fmla="*/ 2817825 h 6858000"/>
              <a:gd name="connsiteX48-16733" fmla="*/ 5457023 w 6128435"/>
              <a:gd name="connsiteY48-16734" fmla="*/ 2858292 h 6858000"/>
              <a:gd name="connsiteX49-16735" fmla="*/ 5479298 w 6128435"/>
              <a:gd name="connsiteY49-16736" fmla="*/ 2947791 h 6858000"/>
              <a:gd name="connsiteX50-16737" fmla="*/ 5481770 w 6128435"/>
              <a:gd name="connsiteY50-16738" fmla="*/ 2951352 h 6858000"/>
              <a:gd name="connsiteX51-16739" fmla="*/ 5482045 w 6128435"/>
              <a:gd name="connsiteY51-16740" fmla="*/ 2984371 h 6858000"/>
              <a:gd name="connsiteX52-16741" fmla="*/ 5482415 w 6128435"/>
              <a:gd name="connsiteY52-16742" fmla="*/ 3004079 h 6858000"/>
              <a:gd name="connsiteX53-16743" fmla="*/ 5483865 w 6128435"/>
              <a:gd name="connsiteY53-16744" fmla="*/ 3005467 h 6858000"/>
              <a:gd name="connsiteX54-16745" fmla="*/ 5482236 w 6128435"/>
              <a:gd name="connsiteY54-16746" fmla="*/ 3019791 h 6858000"/>
              <a:gd name="connsiteX55-16747" fmla="*/ 5481505 w 6128435"/>
              <a:gd name="connsiteY55-16748" fmla="*/ 3095286 h 6858000"/>
              <a:gd name="connsiteX56-16749" fmla="*/ 5477595 w 6128435"/>
              <a:gd name="connsiteY56-16750" fmla="*/ 3250534 h 6858000"/>
              <a:gd name="connsiteX57-16751" fmla="*/ 5532836 w 6128435"/>
              <a:gd name="connsiteY57-16752" fmla="*/ 3353840 h 6858000"/>
              <a:gd name="connsiteX58-16753" fmla="*/ 5561229 w 6128435"/>
              <a:gd name="connsiteY58-16754" fmla="*/ 3395784 h 6858000"/>
              <a:gd name="connsiteX59-16755" fmla="*/ 5589758 w 6128435"/>
              <a:gd name="connsiteY59-16756" fmla="*/ 3506453 h 6858000"/>
              <a:gd name="connsiteX60-16757" fmla="*/ 5596144 w 6128435"/>
              <a:gd name="connsiteY60-16758" fmla="*/ 3534624 h 6858000"/>
              <a:gd name="connsiteX61-16759" fmla="*/ 5597750 w 6128435"/>
              <a:gd name="connsiteY61-16760" fmla="*/ 3534129 h 6858000"/>
              <a:gd name="connsiteX62-16761" fmla="*/ 5599700 w 6128435"/>
              <a:gd name="connsiteY62-16762" fmla="*/ 3547221 h 6858000"/>
              <a:gd name="connsiteX63-16763" fmla="*/ 5615031 w 6128435"/>
              <a:gd name="connsiteY63-16764" fmla="*/ 3557482 h 6858000"/>
              <a:gd name="connsiteX64-16765" fmla="*/ 5618377 w 6128435"/>
              <a:gd name="connsiteY64-16766" fmla="*/ 3588431 h 6858000"/>
              <a:gd name="connsiteX65-16767" fmla="*/ 5612155 w 6128435"/>
              <a:gd name="connsiteY65-16768" fmla="*/ 3589869 h 6858000"/>
              <a:gd name="connsiteX66-16769" fmla="*/ 5620843 w 6128435"/>
              <a:gd name="connsiteY66-16770" fmla="*/ 3606745 h 6858000"/>
              <a:gd name="connsiteX67-16771" fmla="*/ 5655472 w 6128435"/>
              <a:gd name="connsiteY67-16772" fmla="*/ 3678877 h 6858000"/>
              <a:gd name="connsiteX68-16773" fmla="*/ 5680448 w 6128435"/>
              <a:gd name="connsiteY68-16774" fmla="*/ 3717760 h 6858000"/>
              <a:gd name="connsiteX69-16775" fmla="*/ 5683015 w 6128435"/>
              <a:gd name="connsiteY69-16776" fmla="*/ 3762025 h 6858000"/>
              <a:gd name="connsiteX70-16777" fmla="*/ 5696643 w 6128435"/>
              <a:gd name="connsiteY70-16778" fmla="*/ 3773888 h 6858000"/>
              <a:gd name="connsiteX71-16779" fmla="*/ 5699203 w 6128435"/>
              <a:gd name="connsiteY71-16780" fmla="*/ 3775823 h 6858000"/>
              <a:gd name="connsiteX72-16781" fmla="*/ 5704824 w 6128435"/>
              <a:gd name="connsiteY72-16782" fmla="*/ 3785966 h 6858000"/>
              <a:gd name="connsiteX73-16783" fmla="*/ 5712204 w 6128435"/>
              <a:gd name="connsiteY73-16784" fmla="*/ 3785830 h 6858000"/>
              <a:gd name="connsiteX74-16785" fmla="*/ 5724816 w 6128435"/>
              <a:gd name="connsiteY74-16786" fmla="*/ 3798949 h 6858000"/>
              <a:gd name="connsiteX75-16787" fmla="*/ 5733539 w 6128435"/>
              <a:gd name="connsiteY75-16788" fmla="*/ 3818457 h 6858000"/>
              <a:gd name="connsiteX76-16789" fmla="*/ 5768491 w 6128435"/>
              <a:gd name="connsiteY76-16790" fmla="*/ 3914399 h 6858000"/>
              <a:gd name="connsiteX77-16791" fmla="*/ 5793123 w 6128435"/>
              <a:gd name="connsiteY77-16792" fmla="*/ 3969952 h 6858000"/>
              <a:gd name="connsiteX78-16793" fmla="*/ 5808321 w 6128435"/>
              <a:gd name="connsiteY78-16794" fmla="*/ 3988153 h 6858000"/>
              <a:gd name="connsiteX79-16795" fmla="*/ 5825621 w 6128435"/>
              <a:gd name="connsiteY79-16796" fmla="*/ 4015525 h 6858000"/>
              <a:gd name="connsiteX80-16797" fmla="*/ 5860672 w 6128435"/>
              <a:gd name="connsiteY80-16798" fmla="*/ 4061579 h 6858000"/>
              <a:gd name="connsiteX81-16799" fmla="*/ 5872173 w 6128435"/>
              <a:gd name="connsiteY81-16800" fmla="*/ 4088497 h 6858000"/>
              <a:gd name="connsiteX82-16801" fmla="*/ 5883705 w 6128435"/>
              <a:gd name="connsiteY82-16802" fmla="*/ 4101899 h 6858000"/>
              <a:gd name="connsiteX83-16803" fmla="*/ 5885314 w 6128435"/>
              <a:gd name="connsiteY83-16804" fmla="*/ 4108387 h 6858000"/>
              <a:gd name="connsiteX84-16805" fmla="*/ 5894095 w 6128435"/>
              <a:gd name="connsiteY84-16806" fmla="*/ 4128857 h 6858000"/>
              <a:gd name="connsiteX85-16807" fmla="*/ 5898339 w 6128435"/>
              <a:gd name="connsiteY85-16808" fmla="*/ 4140800 h 6858000"/>
              <a:gd name="connsiteX86-16809" fmla="*/ 5899734 w 6128435"/>
              <a:gd name="connsiteY86-16810" fmla="*/ 4145632 h 6858000"/>
              <a:gd name="connsiteX87-16811" fmla="*/ 5903513 w 6128435"/>
              <a:gd name="connsiteY87-16812" fmla="*/ 4187661 h 6858000"/>
              <a:gd name="connsiteX88-16813" fmla="*/ 5917114 w 6128435"/>
              <a:gd name="connsiteY88-16814" fmla="*/ 4213096 h 6858000"/>
              <a:gd name="connsiteX89-16815" fmla="*/ 5921153 w 6128435"/>
              <a:gd name="connsiteY89-16816" fmla="*/ 4236222 h 6858000"/>
              <a:gd name="connsiteX90-16817" fmla="*/ 5924233 w 6128435"/>
              <a:gd name="connsiteY90-16818" fmla="*/ 4242060 h 6858000"/>
              <a:gd name="connsiteX91-16819" fmla="*/ 5928910 w 6128435"/>
              <a:gd name="connsiteY91-16820" fmla="*/ 4300973 h 6858000"/>
              <a:gd name="connsiteX92-16821" fmla="*/ 5939320 w 6128435"/>
              <a:gd name="connsiteY92-16822" fmla="*/ 4340435 h 6858000"/>
              <a:gd name="connsiteX93-16823" fmla="*/ 5946705 w 6128435"/>
              <a:gd name="connsiteY93-16824" fmla="*/ 4428051 h 6858000"/>
              <a:gd name="connsiteX94-16825" fmla="*/ 5949261 w 6128435"/>
              <a:gd name="connsiteY94-16826" fmla="*/ 4449185 h 6858000"/>
              <a:gd name="connsiteX95-16827" fmla="*/ 5957504 w 6128435"/>
              <a:gd name="connsiteY95-16828" fmla="*/ 4465911 h 6858000"/>
              <a:gd name="connsiteX96-16829" fmla="*/ 5964689 w 6128435"/>
              <a:gd name="connsiteY96-16830" fmla="*/ 4468532 h 6858000"/>
              <a:gd name="connsiteX97-16831" fmla="*/ 5967062 w 6128435"/>
              <a:gd name="connsiteY97-16832" fmla="*/ 4479923 h 6858000"/>
              <a:gd name="connsiteX98-16833" fmla="*/ 5968960 w 6128435"/>
              <a:gd name="connsiteY98-16834" fmla="*/ 4482655 h 6858000"/>
              <a:gd name="connsiteX99-16835" fmla="*/ 5978567 w 6128435"/>
              <a:gd name="connsiteY99-16836" fmla="*/ 4498605 h 6858000"/>
              <a:gd name="connsiteX100-16837" fmla="*/ 5980106 w 6128435"/>
              <a:gd name="connsiteY100-16838" fmla="*/ 4585087 h 6858000"/>
              <a:gd name="connsiteX101-16839" fmla="*/ 5998138 w 6128435"/>
              <a:gd name="connsiteY101-16840" fmla="*/ 4697518 h 6858000"/>
              <a:gd name="connsiteX102-16841" fmla="*/ 6013516 w 6128435"/>
              <a:gd name="connsiteY102-16842" fmla="*/ 4786619 h 6858000"/>
              <a:gd name="connsiteX103-16843" fmla="*/ 6025404 w 6128435"/>
              <a:gd name="connsiteY103-16844" fmla="*/ 4858148 h 6858000"/>
              <a:gd name="connsiteX104-16845" fmla="*/ 6007749 w 6128435"/>
              <a:gd name="connsiteY104-16846" fmla="*/ 4964715 h 6858000"/>
              <a:gd name="connsiteX105-16847" fmla="*/ 6005269 w 6128435"/>
              <a:gd name="connsiteY105-16848" fmla="*/ 5150567 h 6858000"/>
              <a:gd name="connsiteX106-16849" fmla="*/ 6001127 w 6128435"/>
              <a:gd name="connsiteY106-16850" fmla="*/ 5164609 h 6858000"/>
              <a:gd name="connsiteX107-16851" fmla="*/ 5996647 w 6128435"/>
              <a:gd name="connsiteY107-16852" fmla="*/ 5185640 h 6858000"/>
              <a:gd name="connsiteX108-16853" fmla="*/ 5998514 w 6128435"/>
              <a:gd name="connsiteY108-16854" fmla="*/ 5189673 h 6858000"/>
              <a:gd name="connsiteX109-16855" fmla="*/ 5995970 w 6128435"/>
              <a:gd name="connsiteY109-16856" fmla="*/ 5221547 h 6858000"/>
              <a:gd name="connsiteX110-16857" fmla="*/ 5997218 w 6128435"/>
              <a:gd name="connsiteY110-16858" fmla="*/ 5222031 h 6858000"/>
              <a:gd name="connsiteX111-16859" fmla="*/ 6002116 w 6128435"/>
              <a:gd name="connsiteY111-16860" fmla="*/ 5231223 h 6858000"/>
              <a:gd name="connsiteX112-16861" fmla="*/ 6008541 w 6128435"/>
              <a:gd name="connsiteY112-16862" fmla="*/ 5248680 h 6858000"/>
              <a:gd name="connsiteX113-16863" fmla="*/ 6039260 w 6128435"/>
              <a:gd name="connsiteY113-16864" fmla="*/ 5289518 h 6858000"/>
              <a:gd name="connsiteX114-16865" fmla="*/ 6036748 w 6128435"/>
              <a:gd name="connsiteY114-16866" fmla="*/ 5322752 h 6858000"/>
              <a:gd name="connsiteX115-16867" fmla="*/ 6036943 w 6128435"/>
              <a:gd name="connsiteY115-16868" fmla="*/ 5329480 h 6858000"/>
              <a:gd name="connsiteX116-16869" fmla="*/ 6037236 w 6128435"/>
              <a:gd name="connsiteY116-16870" fmla="*/ 5329634 h 6858000"/>
              <a:gd name="connsiteX117-16871" fmla="*/ 6038019 w 6128435"/>
              <a:gd name="connsiteY117-16872" fmla="*/ 5336764 h 6858000"/>
              <a:gd name="connsiteX118-16873" fmla="*/ 6037298 w 6128435"/>
              <a:gd name="connsiteY118-16874" fmla="*/ 5341753 h 6858000"/>
              <a:gd name="connsiteX119-16875" fmla="*/ 6037677 w 6128435"/>
              <a:gd name="connsiteY119-16876" fmla="*/ 5354807 h 6858000"/>
              <a:gd name="connsiteX120-16877" fmla="*/ 6039728 w 6128435"/>
              <a:gd name="connsiteY120-16878" fmla="*/ 5359416 h 6858000"/>
              <a:gd name="connsiteX121-16879" fmla="*/ 6043311 w 6128435"/>
              <a:gd name="connsiteY121-16880" fmla="*/ 5361407 h 6858000"/>
              <a:gd name="connsiteX122-16881" fmla="*/ 6042954 w 6128435"/>
              <a:gd name="connsiteY122-16882" fmla="*/ 5362576 h 6858000"/>
              <a:gd name="connsiteX123-16883" fmla="*/ 6053435 w 6128435"/>
              <a:gd name="connsiteY123-16884" fmla="*/ 5387547 h 6858000"/>
              <a:gd name="connsiteX124-16885" fmla="*/ 6065933 w 6128435"/>
              <a:gd name="connsiteY124-16886" fmla="*/ 5443002 h 6858000"/>
              <a:gd name="connsiteX125-16887" fmla="*/ 6068640 w 6128435"/>
              <a:gd name="connsiteY125-16888" fmla="*/ 5474503 h 6858000"/>
              <a:gd name="connsiteX126-16889" fmla="*/ 6080922 w 6128435"/>
              <a:gd name="connsiteY126-16890" fmla="*/ 5561070 h 6858000"/>
              <a:gd name="connsiteX127-16891" fmla="*/ 6096949 w 6128435"/>
              <a:gd name="connsiteY127-16892" fmla="*/ 5648179 h 6858000"/>
              <a:gd name="connsiteX128-16893" fmla="*/ 6125703 w 6128435"/>
              <a:gd name="connsiteY128-16894" fmla="*/ 5692894 h 6858000"/>
              <a:gd name="connsiteX129-16895" fmla="*/ 6126670 w 6128435"/>
              <a:gd name="connsiteY129-16896" fmla="*/ 5697882 h 6858000"/>
              <a:gd name="connsiteX130-16897" fmla="*/ 6124061 w 6128435"/>
              <a:gd name="connsiteY130-16898" fmla="*/ 5710294 h 6858000"/>
              <a:gd name="connsiteX131-16899" fmla="*/ 6122213 w 6128435"/>
              <a:gd name="connsiteY131-16900" fmla="*/ 5714762 h 6858000"/>
              <a:gd name="connsiteX132-16901" fmla="*/ 6121353 w 6128435"/>
              <a:gd name="connsiteY132-16902" fmla="*/ 5721725 h 6858000"/>
              <a:gd name="connsiteX133-16903" fmla="*/ 6121607 w 6128435"/>
              <a:gd name="connsiteY133-16904" fmla="*/ 5721959 h 6858000"/>
              <a:gd name="connsiteX134-16905" fmla="*/ 6120262 w 6128435"/>
              <a:gd name="connsiteY134-16906" fmla="*/ 5728358 h 6858000"/>
              <a:gd name="connsiteX135-16907" fmla="*/ 6110194 w 6128435"/>
              <a:gd name="connsiteY135-16908" fmla="*/ 5758853 h 6858000"/>
              <a:gd name="connsiteX136-16909" fmla="*/ 6127519 w 6128435"/>
              <a:gd name="connsiteY136-16910" fmla="*/ 5865775 h 6858000"/>
              <a:gd name="connsiteX137-16911" fmla="*/ 6128435 w 6128435"/>
              <a:gd name="connsiteY137-16912" fmla="*/ 5870164 h 6858000"/>
              <a:gd name="connsiteX138-16913" fmla="*/ 6119217 w 6128435"/>
              <a:gd name="connsiteY138-16914" fmla="*/ 5888542 h 6858000"/>
              <a:gd name="connsiteX139-16915" fmla="*/ 6115966 w 6128435"/>
              <a:gd name="connsiteY139-16916" fmla="*/ 5898387 h 6858000"/>
              <a:gd name="connsiteX140-16917" fmla="*/ 6111924 w 6128435"/>
              <a:gd name="connsiteY140-16918" fmla="*/ 5900444 h 6858000"/>
              <a:gd name="connsiteX141-16919" fmla="*/ 6108716 w 6128435"/>
              <a:gd name="connsiteY141-16920" fmla="*/ 5915345 h 6858000"/>
              <a:gd name="connsiteX142-16921" fmla="*/ 6109524 w 6128435"/>
              <a:gd name="connsiteY142-16922" fmla="*/ 5917328 h 6858000"/>
              <a:gd name="connsiteX143-16923" fmla="*/ 6102493 w 6128435"/>
              <a:gd name="connsiteY143-16924" fmla="*/ 5928602 h 6858000"/>
              <a:gd name="connsiteX144-16925" fmla="*/ 6056863 w 6128435"/>
              <a:gd name="connsiteY144-16926" fmla="*/ 6000643 h 6858000"/>
              <a:gd name="connsiteX145-16927" fmla="*/ 6045436 w 6128435"/>
              <a:gd name="connsiteY145-16928" fmla="*/ 6124480 h 6858000"/>
              <a:gd name="connsiteX146-16929" fmla="*/ 6030489 w 6128435"/>
              <a:gd name="connsiteY146-16930" fmla="*/ 6317666 h 6858000"/>
              <a:gd name="connsiteX147-16931" fmla="*/ 6007492 w 6128435"/>
              <a:gd name="connsiteY147-16932" fmla="*/ 6440818 h 6858000"/>
              <a:gd name="connsiteX148-16933" fmla="*/ 6009467 w 6128435"/>
              <a:gd name="connsiteY148-16934" fmla="*/ 6487076 h 6858000"/>
              <a:gd name="connsiteX149-16935" fmla="*/ 5995064 w 6128435"/>
              <a:gd name="connsiteY149-16936" fmla="*/ 6540791 h 6858000"/>
              <a:gd name="connsiteX150-16937" fmla="*/ 5996309 w 6128435"/>
              <a:gd name="connsiteY150-16938" fmla="*/ 6543961 h 6858000"/>
              <a:gd name="connsiteX151-16939" fmla="*/ 5996048 w 6128435"/>
              <a:gd name="connsiteY151-16940" fmla="*/ 6555444 h 6858000"/>
              <a:gd name="connsiteX152-16941" fmla="*/ 6002524 w 6128435"/>
              <a:gd name="connsiteY152-16942" fmla="*/ 6560188 h 6858000"/>
              <a:gd name="connsiteX153-16943" fmla="*/ 6006823 w 6128435"/>
              <a:gd name="connsiteY153-16944" fmla="*/ 6578546 h 6858000"/>
              <a:gd name="connsiteX154-16945" fmla="*/ 6004510 w 6128435"/>
              <a:gd name="connsiteY154-16946" fmla="*/ 6599256 h 6858000"/>
              <a:gd name="connsiteX155-16947" fmla="*/ 5986207 w 6128435"/>
              <a:gd name="connsiteY155-16948" fmla="*/ 6695855 h 6858000"/>
              <a:gd name="connsiteX156-16949" fmla="*/ 5979428 w 6128435"/>
              <a:gd name="connsiteY156-16950" fmla="*/ 6754678 h 6858000"/>
              <a:gd name="connsiteX157-16951" fmla="*/ 5983398 w 6128435"/>
              <a:gd name="connsiteY157-16952" fmla="*/ 6778641 h 6858000"/>
              <a:gd name="connsiteX158-16953" fmla="*/ 5984543 w 6128435"/>
              <a:gd name="connsiteY158-16954" fmla="*/ 6811016 h 6858000"/>
              <a:gd name="connsiteX159-16955" fmla="*/ 5981802 w 6128435"/>
              <a:gd name="connsiteY159-16956" fmla="*/ 6838578 h 6858000"/>
              <a:gd name="connsiteX160-16957" fmla="*/ 5979671 w 6128435"/>
              <a:gd name="connsiteY160-16958" fmla="*/ 6858000 h 6858000"/>
              <a:gd name="connsiteX161-16959" fmla="*/ 0 w 6128435"/>
              <a:gd name="connsiteY161-16960" fmla="*/ 6858000 h 6858000"/>
              <a:gd name="connsiteX162-16961" fmla="*/ 0 w 6128435"/>
              <a:gd name="connsiteY162-16962" fmla="*/ 0 h 6858000"/>
              <a:gd name="connsiteX0-16963" fmla="*/ 0 w 6128435"/>
              <a:gd name="connsiteY0-16964" fmla="*/ 0 h 6858000"/>
              <a:gd name="connsiteX1-16965" fmla="*/ 4965888 w 6128435"/>
              <a:gd name="connsiteY1-16966" fmla="*/ 0 h 6858000"/>
              <a:gd name="connsiteX2-16967" fmla="*/ 4967767 w 6128435"/>
              <a:gd name="connsiteY2-16968" fmla="*/ 7930 h 6858000"/>
              <a:gd name="connsiteX3-16969" fmla="*/ 4979444 w 6128435"/>
              <a:gd name="connsiteY3-16970" fmla="*/ 43921 h 6858000"/>
              <a:gd name="connsiteX4-16971" fmla="*/ 5021173 w 6128435"/>
              <a:gd name="connsiteY4-16972" fmla="*/ 123738 h 6858000"/>
              <a:gd name="connsiteX5-16973" fmla="*/ 5075458 w 6128435"/>
              <a:gd name="connsiteY5-16974" fmla="*/ 264355 h 6858000"/>
              <a:gd name="connsiteX6-16975" fmla="*/ 5081175 w 6128435"/>
              <a:gd name="connsiteY6-16976" fmla="*/ 277448 h 6858000"/>
              <a:gd name="connsiteX7-16977" fmla="*/ 5097011 w 6128435"/>
              <a:gd name="connsiteY7-16978" fmla="*/ 355616 h 6858000"/>
              <a:gd name="connsiteX8-16979" fmla="*/ 5130982 w 6128435"/>
              <a:gd name="connsiteY8-16980" fmla="*/ 412030 h 6858000"/>
              <a:gd name="connsiteX9-16981" fmla="*/ 5153000 w 6128435"/>
              <a:gd name="connsiteY9-16982" fmla="*/ 507134 h 6858000"/>
              <a:gd name="connsiteX10-16983" fmla="*/ 5171282 w 6128435"/>
              <a:gd name="connsiteY10-16984" fmla="*/ 602071 h 6858000"/>
              <a:gd name="connsiteX11-16985" fmla="*/ 5176196 w 6128435"/>
              <a:gd name="connsiteY11-16986" fmla="*/ 636822 h 6858000"/>
              <a:gd name="connsiteX12-16987" fmla="*/ 5189051 w 6128435"/>
              <a:gd name="connsiteY12-16988" fmla="*/ 782518 h 6858000"/>
              <a:gd name="connsiteX13-16989" fmla="*/ 5210428 w 6128435"/>
              <a:gd name="connsiteY13-16990" fmla="*/ 815772 h 6858000"/>
              <a:gd name="connsiteX14-16991" fmla="*/ 5221088 w 6128435"/>
              <a:gd name="connsiteY14-16992" fmla="*/ 860193 h 6858000"/>
              <a:gd name="connsiteX15-16993" fmla="*/ 5230806 w 6128435"/>
              <a:gd name="connsiteY15-16994" fmla="*/ 961354 h 6858000"/>
              <a:gd name="connsiteX16-16995" fmla="*/ 5201018 w 6128435"/>
              <a:gd name="connsiteY16-16996" fmla="*/ 1095027 h 6858000"/>
              <a:gd name="connsiteX17-16997" fmla="*/ 5202153 w 6128435"/>
              <a:gd name="connsiteY17-16998" fmla="*/ 1133224 h 6858000"/>
              <a:gd name="connsiteX18-16999" fmla="*/ 5207370 w 6128435"/>
              <a:gd name="connsiteY18-17000" fmla="*/ 1138097 h 6858000"/>
              <a:gd name="connsiteX19-17001" fmla="*/ 5189234 w 6128435"/>
              <a:gd name="connsiteY19-17002" fmla="*/ 1193495 h 6858000"/>
              <a:gd name="connsiteX20-17003" fmla="*/ 5202769 w 6128435"/>
              <a:gd name="connsiteY20-17004" fmla="*/ 1269450 h 6858000"/>
              <a:gd name="connsiteX21-17005" fmla="*/ 5225968 w 6128435"/>
              <a:gd name="connsiteY21-17006" fmla="*/ 1357994 h 6858000"/>
              <a:gd name="connsiteX22-17007" fmla="*/ 5233819 w 6128435"/>
              <a:gd name="connsiteY22-17008" fmla="*/ 1380922 h 6858000"/>
              <a:gd name="connsiteX23-17009" fmla="*/ 5237226 w 6128435"/>
              <a:gd name="connsiteY23-17010" fmla="*/ 1441327 h 6858000"/>
              <a:gd name="connsiteX24-17011" fmla="*/ 5255653 w 6128435"/>
              <a:gd name="connsiteY24-17012" fmla="*/ 1524712 h 6858000"/>
              <a:gd name="connsiteX25-17013" fmla="*/ 5263491 w 6128435"/>
              <a:gd name="connsiteY25-17014" fmla="*/ 1642938 h 6858000"/>
              <a:gd name="connsiteX26-17015" fmla="*/ 5261314 w 6128435"/>
              <a:gd name="connsiteY26-17016" fmla="*/ 1689177 h 6858000"/>
              <a:gd name="connsiteX27-17017" fmla="*/ 5259788 w 6128435"/>
              <a:gd name="connsiteY27-17018" fmla="*/ 1768516 h 6858000"/>
              <a:gd name="connsiteX28-17019" fmla="*/ 5255696 w 6128435"/>
              <a:gd name="connsiteY28-17020" fmla="*/ 1953770 h 6858000"/>
              <a:gd name="connsiteX29-17021" fmla="*/ 5252592 w 6128435"/>
              <a:gd name="connsiteY29-17022" fmla="*/ 2092210 h 6858000"/>
              <a:gd name="connsiteX30-17023" fmla="*/ 5264303 w 6128435"/>
              <a:gd name="connsiteY30-17024" fmla="*/ 2225157 h 6858000"/>
              <a:gd name="connsiteX31-17025" fmla="*/ 5254949 w 6128435"/>
              <a:gd name="connsiteY31-17026" fmla="*/ 2236160 h 6858000"/>
              <a:gd name="connsiteX32-17027" fmla="*/ 5250104 w 6128435"/>
              <a:gd name="connsiteY32-17028" fmla="*/ 2249166 h 6858000"/>
              <a:gd name="connsiteX33-17029" fmla="*/ 5251214 w 6128435"/>
              <a:gd name="connsiteY33-17030" fmla="*/ 2250944 h 6858000"/>
              <a:gd name="connsiteX34-17031" fmla="*/ 5250644 w 6128435"/>
              <a:gd name="connsiteY34-17032" fmla="*/ 2266619 h 6858000"/>
              <a:gd name="connsiteX35-17033" fmla="*/ 5279312 w 6128435"/>
              <a:gd name="connsiteY35-17034" fmla="*/ 2302757 h 6858000"/>
              <a:gd name="connsiteX36-17035" fmla="*/ 5293877 w 6128435"/>
              <a:gd name="connsiteY36-17036" fmla="*/ 2368649 h 6858000"/>
              <a:gd name="connsiteX37-17037" fmla="*/ 5311338 w 6128435"/>
              <a:gd name="connsiteY37-17038" fmla="*/ 2404034 h 6858000"/>
              <a:gd name="connsiteX38-17039" fmla="*/ 5338366 w 6128435"/>
              <a:gd name="connsiteY38-17040" fmla="*/ 2465052 h 6858000"/>
              <a:gd name="connsiteX39-17041" fmla="*/ 5371263 w 6128435"/>
              <a:gd name="connsiteY39-17042" fmla="*/ 2586413 h 6858000"/>
              <a:gd name="connsiteX40-17043" fmla="*/ 5407503 w 6128435"/>
              <a:gd name="connsiteY40-17044" fmla="*/ 2786290 h 6858000"/>
              <a:gd name="connsiteX41-17045" fmla="*/ 5407356 w 6128435"/>
              <a:gd name="connsiteY41-17046" fmla="*/ 2787545 h 6858000"/>
              <a:gd name="connsiteX42-17047" fmla="*/ 5411130 w 6128435"/>
              <a:gd name="connsiteY42-17048" fmla="*/ 2788640 h 6858000"/>
              <a:gd name="connsiteX43-17049" fmla="*/ 5416439 w 6128435"/>
              <a:gd name="connsiteY43-17050" fmla="*/ 2805666 h 6858000"/>
              <a:gd name="connsiteX44-17051" fmla="*/ 5416589 w 6128435"/>
              <a:gd name="connsiteY44-17052" fmla="*/ 2810822 h 6858000"/>
              <a:gd name="connsiteX45-17053" fmla="*/ 5418542 w 6128435"/>
              <a:gd name="connsiteY45-17054" fmla="*/ 2817745 h 6858000"/>
              <a:gd name="connsiteX46-17055" fmla="*/ 5418847 w 6128435"/>
              <a:gd name="connsiteY46-17056" fmla="*/ 2817825 h 6858000"/>
              <a:gd name="connsiteX47-17057" fmla="*/ 5457023 w 6128435"/>
              <a:gd name="connsiteY47-17058" fmla="*/ 2858292 h 6858000"/>
              <a:gd name="connsiteX48-17059" fmla="*/ 5479298 w 6128435"/>
              <a:gd name="connsiteY48-17060" fmla="*/ 2947791 h 6858000"/>
              <a:gd name="connsiteX49-17061" fmla="*/ 5481770 w 6128435"/>
              <a:gd name="connsiteY49-17062" fmla="*/ 2951352 h 6858000"/>
              <a:gd name="connsiteX50-17063" fmla="*/ 5482045 w 6128435"/>
              <a:gd name="connsiteY50-17064" fmla="*/ 2984371 h 6858000"/>
              <a:gd name="connsiteX51-17065" fmla="*/ 5482415 w 6128435"/>
              <a:gd name="connsiteY51-17066" fmla="*/ 3004079 h 6858000"/>
              <a:gd name="connsiteX52-17067" fmla="*/ 5483865 w 6128435"/>
              <a:gd name="connsiteY52-17068" fmla="*/ 3005467 h 6858000"/>
              <a:gd name="connsiteX53-17069" fmla="*/ 5482236 w 6128435"/>
              <a:gd name="connsiteY53-17070" fmla="*/ 3019791 h 6858000"/>
              <a:gd name="connsiteX54-17071" fmla="*/ 5481505 w 6128435"/>
              <a:gd name="connsiteY54-17072" fmla="*/ 3095286 h 6858000"/>
              <a:gd name="connsiteX55-17073" fmla="*/ 5477595 w 6128435"/>
              <a:gd name="connsiteY55-17074" fmla="*/ 3250534 h 6858000"/>
              <a:gd name="connsiteX56-17075" fmla="*/ 5532836 w 6128435"/>
              <a:gd name="connsiteY56-17076" fmla="*/ 3353840 h 6858000"/>
              <a:gd name="connsiteX57-17077" fmla="*/ 5561229 w 6128435"/>
              <a:gd name="connsiteY57-17078" fmla="*/ 3395784 h 6858000"/>
              <a:gd name="connsiteX58-17079" fmla="*/ 5589758 w 6128435"/>
              <a:gd name="connsiteY58-17080" fmla="*/ 3506453 h 6858000"/>
              <a:gd name="connsiteX59-17081" fmla="*/ 5596144 w 6128435"/>
              <a:gd name="connsiteY59-17082" fmla="*/ 3534624 h 6858000"/>
              <a:gd name="connsiteX60-17083" fmla="*/ 5597750 w 6128435"/>
              <a:gd name="connsiteY60-17084" fmla="*/ 3534129 h 6858000"/>
              <a:gd name="connsiteX61-17085" fmla="*/ 5599700 w 6128435"/>
              <a:gd name="connsiteY61-17086" fmla="*/ 3547221 h 6858000"/>
              <a:gd name="connsiteX62-17087" fmla="*/ 5615031 w 6128435"/>
              <a:gd name="connsiteY62-17088" fmla="*/ 3557482 h 6858000"/>
              <a:gd name="connsiteX63-17089" fmla="*/ 5618377 w 6128435"/>
              <a:gd name="connsiteY63-17090" fmla="*/ 3588431 h 6858000"/>
              <a:gd name="connsiteX64-17091" fmla="*/ 5612155 w 6128435"/>
              <a:gd name="connsiteY64-17092" fmla="*/ 3589869 h 6858000"/>
              <a:gd name="connsiteX65-17093" fmla="*/ 5620843 w 6128435"/>
              <a:gd name="connsiteY65-17094" fmla="*/ 3606745 h 6858000"/>
              <a:gd name="connsiteX66-17095" fmla="*/ 5655472 w 6128435"/>
              <a:gd name="connsiteY66-17096" fmla="*/ 3678877 h 6858000"/>
              <a:gd name="connsiteX67-17097" fmla="*/ 5680448 w 6128435"/>
              <a:gd name="connsiteY67-17098" fmla="*/ 3717760 h 6858000"/>
              <a:gd name="connsiteX68-17099" fmla="*/ 5683015 w 6128435"/>
              <a:gd name="connsiteY68-17100" fmla="*/ 3762025 h 6858000"/>
              <a:gd name="connsiteX69-17101" fmla="*/ 5696643 w 6128435"/>
              <a:gd name="connsiteY69-17102" fmla="*/ 3773888 h 6858000"/>
              <a:gd name="connsiteX70-17103" fmla="*/ 5699203 w 6128435"/>
              <a:gd name="connsiteY70-17104" fmla="*/ 3775823 h 6858000"/>
              <a:gd name="connsiteX71-17105" fmla="*/ 5704824 w 6128435"/>
              <a:gd name="connsiteY71-17106" fmla="*/ 3785966 h 6858000"/>
              <a:gd name="connsiteX72-17107" fmla="*/ 5712204 w 6128435"/>
              <a:gd name="connsiteY72-17108" fmla="*/ 3785830 h 6858000"/>
              <a:gd name="connsiteX73-17109" fmla="*/ 5724816 w 6128435"/>
              <a:gd name="connsiteY73-17110" fmla="*/ 3798949 h 6858000"/>
              <a:gd name="connsiteX74-17111" fmla="*/ 5733539 w 6128435"/>
              <a:gd name="connsiteY74-17112" fmla="*/ 3818457 h 6858000"/>
              <a:gd name="connsiteX75-17113" fmla="*/ 5768491 w 6128435"/>
              <a:gd name="connsiteY75-17114" fmla="*/ 3914399 h 6858000"/>
              <a:gd name="connsiteX76-17115" fmla="*/ 5793123 w 6128435"/>
              <a:gd name="connsiteY76-17116" fmla="*/ 3969952 h 6858000"/>
              <a:gd name="connsiteX77-17117" fmla="*/ 5808321 w 6128435"/>
              <a:gd name="connsiteY77-17118" fmla="*/ 3988153 h 6858000"/>
              <a:gd name="connsiteX78-17119" fmla="*/ 5825621 w 6128435"/>
              <a:gd name="connsiteY78-17120" fmla="*/ 4015525 h 6858000"/>
              <a:gd name="connsiteX79-17121" fmla="*/ 5860672 w 6128435"/>
              <a:gd name="connsiteY79-17122" fmla="*/ 4061579 h 6858000"/>
              <a:gd name="connsiteX80-17123" fmla="*/ 5872173 w 6128435"/>
              <a:gd name="connsiteY80-17124" fmla="*/ 4088497 h 6858000"/>
              <a:gd name="connsiteX81-17125" fmla="*/ 5883705 w 6128435"/>
              <a:gd name="connsiteY81-17126" fmla="*/ 4101899 h 6858000"/>
              <a:gd name="connsiteX82-17127" fmla="*/ 5885314 w 6128435"/>
              <a:gd name="connsiteY82-17128" fmla="*/ 4108387 h 6858000"/>
              <a:gd name="connsiteX83-17129" fmla="*/ 5894095 w 6128435"/>
              <a:gd name="connsiteY83-17130" fmla="*/ 4128857 h 6858000"/>
              <a:gd name="connsiteX84-17131" fmla="*/ 5898339 w 6128435"/>
              <a:gd name="connsiteY84-17132" fmla="*/ 4140800 h 6858000"/>
              <a:gd name="connsiteX85-17133" fmla="*/ 5899734 w 6128435"/>
              <a:gd name="connsiteY85-17134" fmla="*/ 4145632 h 6858000"/>
              <a:gd name="connsiteX86-17135" fmla="*/ 5903513 w 6128435"/>
              <a:gd name="connsiteY86-17136" fmla="*/ 4187661 h 6858000"/>
              <a:gd name="connsiteX87-17137" fmla="*/ 5917114 w 6128435"/>
              <a:gd name="connsiteY87-17138" fmla="*/ 4213096 h 6858000"/>
              <a:gd name="connsiteX88-17139" fmla="*/ 5921153 w 6128435"/>
              <a:gd name="connsiteY88-17140" fmla="*/ 4236222 h 6858000"/>
              <a:gd name="connsiteX89-17141" fmla="*/ 5924233 w 6128435"/>
              <a:gd name="connsiteY89-17142" fmla="*/ 4242060 h 6858000"/>
              <a:gd name="connsiteX90-17143" fmla="*/ 5928910 w 6128435"/>
              <a:gd name="connsiteY90-17144" fmla="*/ 4300973 h 6858000"/>
              <a:gd name="connsiteX91-17145" fmla="*/ 5939320 w 6128435"/>
              <a:gd name="connsiteY91-17146" fmla="*/ 4340435 h 6858000"/>
              <a:gd name="connsiteX92-17147" fmla="*/ 5946705 w 6128435"/>
              <a:gd name="connsiteY92-17148" fmla="*/ 4428051 h 6858000"/>
              <a:gd name="connsiteX93-17149" fmla="*/ 5949261 w 6128435"/>
              <a:gd name="connsiteY93-17150" fmla="*/ 4449185 h 6858000"/>
              <a:gd name="connsiteX94-17151" fmla="*/ 5957504 w 6128435"/>
              <a:gd name="connsiteY94-17152" fmla="*/ 4465911 h 6858000"/>
              <a:gd name="connsiteX95-17153" fmla="*/ 5964689 w 6128435"/>
              <a:gd name="connsiteY95-17154" fmla="*/ 4468532 h 6858000"/>
              <a:gd name="connsiteX96-17155" fmla="*/ 5967062 w 6128435"/>
              <a:gd name="connsiteY96-17156" fmla="*/ 4479923 h 6858000"/>
              <a:gd name="connsiteX97-17157" fmla="*/ 5968960 w 6128435"/>
              <a:gd name="connsiteY97-17158" fmla="*/ 4482655 h 6858000"/>
              <a:gd name="connsiteX98-17159" fmla="*/ 5978567 w 6128435"/>
              <a:gd name="connsiteY98-17160" fmla="*/ 4498605 h 6858000"/>
              <a:gd name="connsiteX99-17161" fmla="*/ 5980106 w 6128435"/>
              <a:gd name="connsiteY99-17162" fmla="*/ 4585087 h 6858000"/>
              <a:gd name="connsiteX100-17163" fmla="*/ 5998138 w 6128435"/>
              <a:gd name="connsiteY100-17164" fmla="*/ 4697518 h 6858000"/>
              <a:gd name="connsiteX101-17165" fmla="*/ 6013516 w 6128435"/>
              <a:gd name="connsiteY101-17166" fmla="*/ 4786619 h 6858000"/>
              <a:gd name="connsiteX102-17167" fmla="*/ 6025404 w 6128435"/>
              <a:gd name="connsiteY102-17168" fmla="*/ 4858148 h 6858000"/>
              <a:gd name="connsiteX103-17169" fmla="*/ 6007749 w 6128435"/>
              <a:gd name="connsiteY103-17170" fmla="*/ 4964715 h 6858000"/>
              <a:gd name="connsiteX104-17171" fmla="*/ 6005269 w 6128435"/>
              <a:gd name="connsiteY104-17172" fmla="*/ 5150567 h 6858000"/>
              <a:gd name="connsiteX105-17173" fmla="*/ 6001127 w 6128435"/>
              <a:gd name="connsiteY105-17174" fmla="*/ 5164609 h 6858000"/>
              <a:gd name="connsiteX106-17175" fmla="*/ 5996647 w 6128435"/>
              <a:gd name="connsiteY106-17176" fmla="*/ 5185640 h 6858000"/>
              <a:gd name="connsiteX107-17177" fmla="*/ 5998514 w 6128435"/>
              <a:gd name="connsiteY107-17178" fmla="*/ 5189673 h 6858000"/>
              <a:gd name="connsiteX108-17179" fmla="*/ 5995970 w 6128435"/>
              <a:gd name="connsiteY108-17180" fmla="*/ 5221547 h 6858000"/>
              <a:gd name="connsiteX109-17181" fmla="*/ 5997218 w 6128435"/>
              <a:gd name="connsiteY109-17182" fmla="*/ 5222031 h 6858000"/>
              <a:gd name="connsiteX110-17183" fmla="*/ 6002116 w 6128435"/>
              <a:gd name="connsiteY110-17184" fmla="*/ 5231223 h 6858000"/>
              <a:gd name="connsiteX111-17185" fmla="*/ 6008541 w 6128435"/>
              <a:gd name="connsiteY111-17186" fmla="*/ 5248680 h 6858000"/>
              <a:gd name="connsiteX112-17187" fmla="*/ 6039260 w 6128435"/>
              <a:gd name="connsiteY112-17188" fmla="*/ 5289518 h 6858000"/>
              <a:gd name="connsiteX113-17189" fmla="*/ 6036748 w 6128435"/>
              <a:gd name="connsiteY113-17190" fmla="*/ 5322752 h 6858000"/>
              <a:gd name="connsiteX114-17191" fmla="*/ 6036943 w 6128435"/>
              <a:gd name="connsiteY114-17192" fmla="*/ 5329480 h 6858000"/>
              <a:gd name="connsiteX115-17193" fmla="*/ 6037236 w 6128435"/>
              <a:gd name="connsiteY115-17194" fmla="*/ 5329634 h 6858000"/>
              <a:gd name="connsiteX116-17195" fmla="*/ 6038019 w 6128435"/>
              <a:gd name="connsiteY116-17196" fmla="*/ 5336764 h 6858000"/>
              <a:gd name="connsiteX117-17197" fmla="*/ 6037298 w 6128435"/>
              <a:gd name="connsiteY117-17198" fmla="*/ 5341753 h 6858000"/>
              <a:gd name="connsiteX118-17199" fmla="*/ 6037677 w 6128435"/>
              <a:gd name="connsiteY118-17200" fmla="*/ 5354807 h 6858000"/>
              <a:gd name="connsiteX119-17201" fmla="*/ 6039728 w 6128435"/>
              <a:gd name="connsiteY119-17202" fmla="*/ 5359416 h 6858000"/>
              <a:gd name="connsiteX120-17203" fmla="*/ 6043311 w 6128435"/>
              <a:gd name="connsiteY120-17204" fmla="*/ 5361407 h 6858000"/>
              <a:gd name="connsiteX121-17205" fmla="*/ 6042954 w 6128435"/>
              <a:gd name="connsiteY121-17206" fmla="*/ 5362576 h 6858000"/>
              <a:gd name="connsiteX122-17207" fmla="*/ 6053435 w 6128435"/>
              <a:gd name="connsiteY122-17208" fmla="*/ 5387547 h 6858000"/>
              <a:gd name="connsiteX123-17209" fmla="*/ 6065933 w 6128435"/>
              <a:gd name="connsiteY123-17210" fmla="*/ 5443002 h 6858000"/>
              <a:gd name="connsiteX124-17211" fmla="*/ 6068640 w 6128435"/>
              <a:gd name="connsiteY124-17212" fmla="*/ 5474503 h 6858000"/>
              <a:gd name="connsiteX125-17213" fmla="*/ 6080922 w 6128435"/>
              <a:gd name="connsiteY125-17214" fmla="*/ 5561070 h 6858000"/>
              <a:gd name="connsiteX126-17215" fmla="*/ 6096949 w 6128435"/>
              <a:gd name="connsiteY126-17216" fmla="*/ 5648179 h 6858000"/>
              <a:gd name="connsiteX127-17217" fmla="*/ 6125703 w 6128435"/>
              <a:gd name="connsiteY127-17218" fmla="*/ 5692894 h 6858000"/>
              <a:gd name="connsiteX128-17219" fmla="*/ 6126670 w 6128435"/>
              <a:gd name="connsiteY128-17220" fmla="*/ 5697882 h 6858000"/>
              <a:gd name="connsiteX129-17221" fmla="*/ 6124061 w 6128435"/>
              <a:gd name="connsiteY129-17222" fmla="*/ 5710294 h 6858000"/>
              <a:gd name="connsiteX130-17223" fmla="*/ 6122213 w 6128435"/>
              <a:gd name="connsiteY130-17224" fmla="*/ 5714762 h 6858000"/>
              <a:gd name="connsiteX131-17225" fmla="*/ 6121353 w 6128435"/>
              <a:gd name="connsiteY131-17226" fmla="*/ 5721725 h 6858000"/>
              <a:gd name="connsiteX132-17227" fmla="*/ 6121607 w 6128435"/>
              <a:gd name="connsiteY132-17228" fmla="*/ 5721959 h 6858000"/>
              <a:gd name="connsiteX133-17229" fmla="*/ 6120262 w 6128435"/>
              <a:gd name="connsiteY133-17230" fmla="*/ 5728358 h 6858000"/>
              <a:gd name="connsiteX134-17231" fmla="*/ 6110194 w 6128435"/>
              <a:gd name="connsiteY134-17232" fmla="*/ 5758853 h 6858000"/>
              <a:gd name="connsiteX135-17233" fmla="*/ 6127519 w 6128435"/>
              <a:gd name="connsiteY135-17234" fmla="*/ 5865775 h 6858000"/>
              <a:gd name="connsiteX136-17235" fmla="*/ 6128435 w 6128435"/>
              <a:gd name="connsiteY136-17236" fmla="*/ 5870164 h 6858000"/>
              <a:gd name="connsiteX137-17237" fmla="*/ 6119217 w 6128435"/>
              <a:gd name="connsiteY137-17238" fmla="*/ 5888542 h 6858000"/>
              <a:gd name="connsiteX138-17239" fmla="*/ 6115966 w 6128435"/>
              <a:gd name="connsiteY138-17240" fmla="*/ 5898387 h 6858000"/>
              <a:gd name="connsiteX139-17241" fmla="*/ 6111924 w 6128435"/>
              <a:gd name="connsiteY139-17242" fmla="*/ 5900444 h 6858000"/>
              <a:gd name="connsiteX140-17243" fmla="*/ 6108716 w 6128435"/>
              <a:gd name="connsiteY140-17244" fmla="*/ 5915345 h 6858000"/>
              <a:gd name="connsiteX141-17245" fmla="*/ 6109524 w 6128435"/>
              <a:gd name="connsiteY141-17246" fmla="*/ 5917328 h 6858000"/>
              <a:gd name="connsiteX142-17247" fmla="*/ 6102493 w 6128435"/>
              <a:gd name="connsiteY142-17248" fmla="*/ 5928602 h 6858000"/>
              <a:gd name="connsiteX143-17249" fmla="*/ 6056863 w 6128435"/>
              <a:gd name="connsiteY143-17250" fmla="*/ 6000643 h 6858000"/>
              <a:gd name="connsiteX144-17251" fmla="*/ 6045436 w 6128435"/>
              <a:gd name="connsiteY144-17252" fmla="*/ 6124480 h 6858000"/>
              <a:gd name="connsiteX145-17253" fmla="*/ 6030489 w 6128435"/>
              <a:gd name="connsiteY145-17254" fmla="*/ 6317666 h 6858000"/>
              <a:gd name="connsiteX146-17255" fmla="*/ 6007492 w 6128435"/>
              <a:gd name="connsiteY146-17256" fmla="*/ 6440818 h 6858000"/>
              <a:gd name="connsiteX147-17257" fmla="*/ 6009467 w 6128435"/>
              <a:gd name="connsiteY147-17258" fmla="*/ 6487076 h 6858000"/>
              <a:gd name="connsiteX148-17259" fmla="*/ 5995064 w 6128435"/>
              <a:gd name="connsiteY148-17260" fmla="*/ 6540791 h 6858000"/>
              <a:gd name="connsiteX149-17261" fmla="*/ 5996309 w 6128435"/>
              <a:gd name="connsiteY149-17262" fmla="*/ 6543961 h 6858000"/>
              <a:gd name="connsiteX150-17263" fmla="*/ 5996048 w 6128435"/>
              <a:gd name="connsiteY150-17264" fmla="*/ 6555444 h 6858000"/>
              <a:gd name="connsiteX151-17265" fmla="*/ 6002524 w 6128435"/>
              <a:gd name="connsiteY151-17266" fmla="*/ 6560188 h 6858000"/>
              <a:gd name="connsiteX152-17267" fmla="*/ 6006823 w 6128435"/>
              <a:gd name="connsiteY152-17268" fmla="*/ 6578546 h 6858000"/>
              <a:gd name="connsiteX153-17269" fmla="*/ 6004510 w 6128435"/>
              <a:gd name="connsiteY153-17270" fmla="*/ 6599256 h 6858000"/>
              <a:gd name="connsiteX154-17271" fmla="*/ 5986207 w 6128435"/>
              <a:gd name="connsiteY154-17272" fmla="*/ 6695855 h 6858000"/>
              <a:gd name="connsiteX155-17273" fmla="*/ 5979428 w 6128435"/>
              <a:gd name="connsiteY155-17274" fmla="*/ 6754678 h 6858000"/>
              <a:gd name="connsiteX156-17275" fmla="*/ 5983398 w 6128435"/>
              <a:gd name="connsiteY156-17276" fmla="*/ 6778641 h 6858000"/>
              <a:gd name="connsiteX157-17277" fmla="*/ 5984543 w 6128435"/>
              <a:gd name="connsiteY157-17278" fmla="*/ 6811016 h 6858000"/>
              <a:gd name="connsiteX158-17279" fmla="*/ 5981802 w 6128435"/>
              <a:gd name="connsiteY158-17280" fmla="*/ 6838578 h 6858000"/>
              <a:gd name="connsiteX159-17281" fmla="*/ 5979671 w 6128435"/>
              <a:gd name="connsiteY159-17282" fmla="*/ 6858000 h 6858000"/>
              <a:gd name="connsiteX160-17283" fmla="*/ 0 w 6128435"/>
              <a:gd name="connsiteY160-17284" fmla="*/ 6858000 h 6858000"/>
              <a:gd name="connsiteX161-17285" fmla="*/ 0 w 6128435"/>
              <a:gd name="connsiteY161-17286" fmla="*/ 0 h 6858000"/>
              <a:gd name="connsiteX0-17287" fmla="*/ 0 w 6128435"/>
              <a:gd name="connsiteY0-17288" fmla="*/ 0 h 6858000"/>
              <a:gd name="connsiteX1-17289" fmla="*/ 4965888 w 6128435"/>
              <a:gd name="connsiteY1-17290" fmla="*/ 0 h 6858000"/>
              <a:gd name="connsiteX2-17291" fmla="*/ 4967767 w 6128435"/>
              <a:gd name="connsiteY2-17292" fmla="*/ 7930 h 6858000"/>
              <a:gd name="connsiteX3-17293" fmla="*/ 4979444 w 6128435"/>
              <a:gd name="connsiteY3-17294" fmla="*/ 43921 h 6858000"/>
              <a:gd name="connsiteX4-17295" fmla="*/ 5021173 w 6128435"/>
              <a:gd name="connsiteY4-17296" fmla="*/ 123738 h 6858000"/>
              <a:gd name="connsiteX5-17297" fmla="*/ 5075458 w 6128435"/>
              <a:gd name="connsiteY5-17298" fmla="*/ 264355 h 6858000"/>
              <a:gd name="connsiteX6-17299" fmla="*/ 5081175 w 6128435"/>
              <a:gd name="connsiteY6-17300" fmla="*/ 277448 h 6858000"/>
              <a:gd name="connsiteX7-17301" fmla="*/ 5097011 w 6128435"/>
              <a:gd name="connsiteY7-17302" fmla="*/ 355616 h 6858000"/>
              <a:gd name="connsiteX8-17303" fmla="*/ 5130982 w 6128435"/>
              <a:gd name="connsiteY8-17304" fmla="*/ 412030 h 6858000"/>
              <a:gd name="connsiteX9-17305" fmla="*/ 5153000 w 6128435"/>
              <a:gd name="connsiteY9-17306" fmla="*/ 507134 h 6858000"/>
              <a:gd name="connsiteX10-17307" fmla="*/ 5171282 w 6128435"/>
              <a:gd name="connsiteY10-17308" fmla="*/ 602071 h 6858000"/>
              <a:gd name="connsiteX11-17309" fmla="*/ 5176196 w 6128435"/>
              <a:gd name="connsiteY11-17310" fmla="*/ 636822 h 6858000"/>
              <a:gd name="connsiteX12-17311" fmla="*/ 5189051 w 6128435"/>
              <a:gd name="connsiteY12-17312" fmla="*/ 782518 h 6858000"/>
              <a:gd name="connsiteX13-17313" fmla="*/ 5210428 w 6128435"/>
              <a:gd name="connsiteY13-17314" fmla="*/ 815772 h 6858000"/>
              <a:gd name="connsiteX14-17315" fmla="*/ 5221088 w 6128435"/>
              <a:gd name="connsiteY14-17316" fmla="*/ 860193 h 6858000"/>
              <a:gd name="connsiteX15-17317" fmla="*/ 5230806 w 6128435"/>
              <a:gd name="connsiteY15-17318" fmla="*/ 961354 h 6858000"/>
              <a:gd name="connsiteX16-17319" fmla="*/ 5201018 w 6128435"/>
              <a:gd name="connsiteY16-17320" fmla="*/ 1095027 h 6858000"/>
              <a:gd name="connsiteX17-17321" fmla="*/ 5202153 w 6128435"/>
              <a:gd name="connsiteY17-17322" fmla="*/ 1133224 h 6858000"/>
              <a:gd name="connsiteX18-17323" fmla="*/ 5207370 w 6128435"/>
              <a:gd name="connsiteY18-17324" fmla="*/ 1138097 h 6858000"/>
              <a:gd name="connsiteX19-17325" fmla="*/ 5189234 w 6128435"/>
              <a:gd name="connsiteY19-17326" fmla="*/ 1193495 h 6858000"/>
              <a:gd name="connsiteX20-17327" fmla="*/ 5202769 w 6128435"/>
              <a:gd name="connsiteY20-17328" fmla="*/ 1269450 h 6858000"/>
              <a:gd name="connsiteX21-17329" fmla="*/ 5225968 w 6128435"/>
              <a:gd name="connsiteY21-17330" fmla="*/ 1357994 h 6858000"/>
              <a:gd name="connsiteX22-17331" fmla="*/ 5233819 w 6128435"/>
              <a:gd name="connsiteY22-17332" fmla="*/ 1380922 h 6858000"/>
              <a:gd name="connsiteX23-17333" fmla="*/ 5237226 w 6128435"/>
              <a:gd name="connsiteY23-17334" fmla="*/ 1441327 h 6858000"/>
              <a:gd name="connsiteX24-17335" fmla="*/ 5255653 w 6128435"/>
              <a:gd name="connsiteY24-17336" fmla="*/ 1524712 h 6858000"/>
              <a:gd name="connsiteX25-17337" fmla="*/ 5263491 w 6128435"/>
              <a:gd name="connsiteY25-17338" fmla="*/ 1642938 h 6858000"/>
              <a:gd name="connsiteX26-17339" fmla="*/ 5261314 w 6128435"/>
              <a:gd name="connsiteY26-17340" fmla="*/ 1689177 h 6858000"/>
              <a:gd name="connsiteX27-17341" fmla="*/ 5259788 w 6128435"/>
              <a:gd name="connsiteY27-17342" fmla="*/ 1768516 h 6858000"/>
              <a:gd name="connsiteX28-17343" fmla="*/ 5255696 w 6128435"/>
              <a:gd name="connsiteY28-17344" fmla="*/ 1953770 h 6858000"/>
              <a:gd name="connsiteX29-17345" fmla="*/ 5252592 w 6128435"/>
              <a:gd name="connsiteY29-17346" fmla="*/ 2092210 h 6858000"/>
              <a:gd name="connsiteX30-17347" fmla="*/ 5264303 w 6128435"/>
              <a:gd name="connsiteY30-17348" fmla="*/ 2225157 h 6858000"/>
              <a:gd name="connsiteX31-17349" fmla="*/ 5254949 w 6128435"/>
              <a:gd name="connsiteY31-17350" fmla="*/ 2236160 h 6858000"/>
              <a:gd name="connsiteX32-17351" fmla="*/ 5250104 w 6128435"/>
              <a:gd name="connsiteY32-17352" fmla="*/ 2249166 h 6858000"/>
              <a:gd name="connsiteX33-17353" fmla="*/ 5251214 w 6128435"/>
              <a:gd name="connsiteY33-17354" fmla="*/ 2250944 h 6858000"/>
              <a:gd name="connsiteX34-17355" fmla="*/ 5250644 w 6128435"/>
              <a:gd name="connsiteY34-17356" fmla="*/ 2266619 h 6858000"/>
              <a:gd name="connsiteX35-17357" fmla="*/ 5293877 w 6128435"/>
              <a:gd name="connsiteY35-17358" fmla="*/ 2368649 h 6858000"/>
              <a:gd name="connsiteX36-17359" fmla="*/ 5311338 w 6128435"/>
              <a:gd name="connsiteY36-17360" fmla="*/ 2404034 h 6858000"/>
              <a:gd name="connsiteX37-17361" fmla="*/ 5338366 w 6128435"/>
              <a:gd name="connsiteY37-17362" fmla="*/ 2465052 h 6858000"/>
              <a:gd name="connsiteX38-17363" fmla="*/ 5371263 w 6128435"/>
              <a:gd name="connsiteY38-17364" fmla="*/ 2586413 h 6858000"/>
              <a:gd name="connsiteX39-17365" fmla="*/ 5407503 w 6128435"/>
              <a:gd name="connsiteY39-17366" fmla="*/ 2786290 h 6858000"/>
              <a:gd name="connsiteX40-17367" fmla="*/ 5407356 w 6128435"/>
              <a:gd name="connsiteY40-17368" fmla="*/ 2787545 h 6858000"/>
              <a:gd name="connsiteX41-17369" fmla="*/ 5411130 w 6128435"/>
              <a:gd name="connsiteY41-17370" fmla="*/ 2788640 h 6858000"/>
              <a:gd name="connsiteX42-17371" fmla="*/ 5416439 w 6128435"/>
              <a:gd name="connsiteY42-17372" fmla="*/ 2805666 h 6858000"/>
              <a:gd name="connsiteX43-17373" fmla="*/ 5416589 w 6128435"/>
              <a:gd name="connsiteY43-17374" fmla="*/ 2810822 h 6858000"/>
              <a:gd name="connsiteX44-17375" fmla="*/ 5418542 w 6128435"/>
              <a:gd name="connsiteY44-17376" fmla="*/ 2817745 h 6858000"/>
              <a:gd name="connsiteX45-17377" fmla="*/ 5418847 w 6128435"/>
              <a:gd name="connsiteY45-17378" fmla="*/ 2817825 h 6858000"/>
              <a:gd name="connsiteX46-17379" fmla="*/ 5457023 w 6128435"/>
              <a:gd name="connsiteY46-17380" fmla="*/ 2858292 h 6858000"/>
              <a:gd name="connsiteX47-17381" fmla="*/ 5479298 w 6128435"/>
              <a:gd name="connsiteY47-17382" fmla="*/ 2947791 h 6858000"/>
              <a:gd name="connsiteX48-17383" fmla="*/ 5481770 w 6128435"/>
              <a:gd name="connsiteY48-17384" fmla="*/ 2951352 h 6858000"/>
              <a:gd name="connsiteX49-17385" fmla="*/ 5482045 w 6128435"/>
              <a:gd name="connsiteY49-17386" fmla="*/ 2984371 h 6858000"/>
              <a:gd name="connsiteX50-17387" fmla="*/ 5482415 w 6128435"/>
              <a:gd name="connsiteY50-17388" fmla="*/ 3004079 h 6858000"/>
              <a:gd name="connsiteX51-17389" fmla="*/ 5483865 w 6128435"/>
              <a:gd name="connsiteY51-17390" fmla="*/ 3005467 h 6858000"/>
              <a:gd name="connsiteX52-17391" fmla="*/ 5482236 w 6128435"/>
              <a:gd name="connsiteY52-17392" fmla="*/ 3019791 h 6858000"/>
              <a:gd name="connsiteX53-17393" fmla="*/ 5481505 w 6128435"/>
              <a:gd name="connsiteY53-17394" fmla="*/ 3095286 h 6858000"/>
              <a:gd name="connsiteX54-17395" fmla="*/ 5477595 w 6128435"/>
              <a:gd name="connsiteY54-17396" fmla="*/ 3250534 h 6858000"/>
              <a:gd name="connsiteX55-17397" fmla="*/ 5532836 w 6128435"/>
              <a:gd name="connsiteY55-17398" fmla="*/ 3353840 h 6858000"/>
              <a:gd name="connsiteX56-17399" fmla="*/ 5561229 w 6128435"/>
              <a:gd name="connsiteY56-17400" fmla="*/ 3395784 h 6858000"/>
              <a:gd name="connsiteX57-17401" fmla="*/ 5589758 w 6128435"/>
              <a:gd name="connsiteY57-17402" fmla="*/ 3506453 h 6858000"/>
              <a:gd name="connsiteX58-17403" fmla="*/ 5596144 w 6128435"/>
              <a:gd name="connsiteY58-17404" fmla="*/ 3534624 h 6858000"/>
              <a:gd name="connsiteX59-17405" fmla="*/ 5597750 w 6128435"/>
              <a:gd name="connsiteY59-17406" fmla="*/ 3534129 h 6858000"/>
              <a:gd name="connsiteX60-17407" fmla="*/ 5599700 w 6128435"/>
              <a:gd name="connsiteY60-17408" fmla="*/ 3547221 h 6858000"/>
              <a:gd name="connsiteX61-17409" fmla="*/ 5615031 w 6128435"/>
              <a:gd name="connsiteY61-17410" fmla="*/ 3557482 h 6858000"/>
              <a:gd name="connsiteX62-17411" fmla="*/ 5618377 w 6128435"/>
              <a:gd name="connsiteY62-17412" fmla="*/ 3588431 h 6858000"/>
              <a:gd name="connsiteX63-17413" fmla="*/ 5612155 w 6128435"/>
              <a:gd name="connsiteY63-17414" fmla="*/ 3589869 h 6858000"/>
              <a:gd name="connsiteX64-17415" fmla="*/ 5620843 w 6128435"/>
              <a:gd name="connsiteY64-17416" fmla="*/ 3606745 h 6858000"/>
              <a:gd name="connsiteX65-17417" fmla="*/ 5655472 w 6128435"/>
              <a:gd name="connsiteY65-17418" fmla="*/ 3678877 h 6858000"/>
              <a:gd name="connsiteX66-17419" fmla="*/ 5680448 w 6128435"/>
              <a:gd name="connsiteY66-17420" fmla="*/ 3717760 h 6858000"/>
              <a:gd name="connsiteX67-17421" fmla="*/ 5683015 w 6128435"/>
              <a:gd name="connsiteY67-17422" fmla="*/ 3762025 h 6858000"/>
              <a:gd name="connsiteX68-17423" fmla="*/ 5696643 w 6128435"/>
              <a:gd name="connsiteY68-17424" fmla="*/ 3773888 h 6858000"/>
              <a:gd name="connsiteX69-17425" fmla="*/ 5699203 w 6128435"/>
              <a:gd name="connsiteY69-17426" fmla="*/ 3775823 h 6858000"/>
              <a:gd name="connsiteX70-17427" fmla="*/ 5704824 w 6128435"/>
              <a:gd name="connsiteY70-17428" fmla="*/ 3785966 h 6858000"/>
              <a:gd name="connsiteX71-17429" fmla="*/ 5712204 w 6128435"/>
              <a:gd name="connsiteY71-17430" fmla="*/ 3785830 h 6858000"/>
              <a:gd name="connsiteX72-17431" fmla="*/ 5724816 w 6128435"/>
              <a:gd name="connsiteY72-17432" fmla="*/ 3798949 h 6858000"/>
              <a:gd name="connsiteX73-17433" fmla="*/ 5733539 w 6128435"/>
              <a:gd name="connsiteY73-17434" fmla="*/ 3818457 h 6858000"/>
              <a:gd name="connsiteX74-17435" fmla="*/ 5768491 w 6128435"/>
              <a:gd name="connsiteY74-17436" fmla="*/ 3914399 h 6858000"/>
              <a:gd name="connsiteX75-17437" fmla="*/ 5793123 w 6128435"/>
              <a:gd name="connsiteY75-17438" fmla="*/ 3969952 h 6858000"/>
              <a:gd name="connsiteX76-17439" fmla="*/ 5808321 w 6128435"/>
              <a:gd name="connsiteY76-17440" fmla="*/ 3988153 h 6858000"/>
              <a:gd name="connsiteX77-17441" fmla="*/ 5825621 w 6128435"/>
              <a:gd name="connsiteY77-17442" fmla="*/ 4015525 h 6858000"/>
              <a:gd name="connsiteX78-17443" fmla="*/ 5860672 w 6128435"/>
              <a:gd name="connsiteY78-17444" fmla="*/ 4061579 h 6858000"/>
              <a:gd name="connsiteX79-17445" fmla="*/ 5872173 w 6128435"/>
              <a:gd name="connsiteY79-17446" fmla="*/ 4088497 h 6858000"/>
              <a:gd name="connsiteX80-17447" fmla="*/ 5883705 w 6128435"/>
              <a:gd name="connsiteY80-17448" fmla="*/ 4101899 h 6858000"/>
              <a:gd name="connsiteX81-17449" fmla="*/ 5885314 w 6128435"/>
              <a:gd name="connsiteY81-17450" fmla="*/ 4108387 h 6858000"/>
              <a:gd name="connsiteX82-17451" fmla="*/ 5894095 w 6128435"/>
              <a:gd name="connsiteY82-17452" fmla="*/ 4128857 h 6858000"/>
              <a:gd name="connsiteX83-17453" fmla="*/ 5898339 w 6128435"/>
              <a:gd name="connsiteY83-17454" fmla="*/ 4140800 h 6858000"/>
              <a:gd name="connsiteX84-17455" fmla="*/ 5899734 w 6128435"/>
              <a:gd name="connsiteY84-17456" fmla="*/ 4145632 h 6858000"/>
              <a:gd name="connsiteX85-17457" fmla="*/ 5903513 w 6128435"/>
              <a:gd name="connsiteY85-17458" fmla="*/ 4187661 h 6858000"/>
              <a:gd name="connsiteX86-17459" fmla="*/ 5917114 w 6128435"/>
              <a:gd name="connsiteY86-17460" fmla="*/ 4213096 h 6858000"/>
              <a:gd name="connsiteX87-17461" fmla="*/ 5921153 w 6128435"/>
              <a:gd name="connsiteY87-17462" fmla="*/ 4236222 h 6858000"/>
              <a:gd name="connsiteX88-17463" fmla="*/ 5924233 w 6128435"/>
              <a:gd name="connsiteY88-17464" fmla="*/ 4242060 h 6858000"/>
              <a:gd name="connsiteX89-17465" fmla="*/ 5928910 w 6128435"/>
              <a:gd name="connsiteY89-17466" fmla="*/ 4300973 h 6858000"/>
              <a:gd name="connsiteX90-17467" fmla="*/ 5939320 w 6128435"/>
              <a:gd name="connsiteY90-17468" fmla="*/ 4340435 h 6858000"/>
              <a:gd name="connsiteX91-17469" fmla="*/ 5946705 w 6128435"/>
              <a:gd name="connsiteY91-17470" fmla="*/ 4428051 h 6858000"/>
              <a:gd name="connsiteX92-17471" fmla="*/ 5949261 w 6128435"/>
              <a:gd name="connsiteY92-17472" fmla="*/ 4449185 h 6858000"/>
              <a:gd name="connsiteX93-17473" fmla="*/ 5957504 w 6128435"/>
              <a:gd name="connsiteY93-17474" fmla="*/ 4465911 h 6858000"/>
              <a:gd name="connsiteX94-17475" fmla="*/ 5964689 w 6128435"/>
              <a:gd name="connsiteY94-17476" fmla="*/ 4468532 h 6858000"/>
              <a:gd name="connsiteX95-17477" fmla="*/ 5967062 w 6128435"/>
              <a:gd name="connsiteY95-17478" fmla="*/ 4479923 h 6858000"/>
              <a:gd name="connsiteX96-17479" fmla="*/ 5968960 w 6128435"/>
              <a:gd name="connsiteY96-17480" fmla="*/ 4482655 h 6858000"/>
              <a:gd name="connsiteX97-17481" fmla="*/ 5978567 w 6128435"/>
              <a:gd name="connsiteY97-17482" fmla="*/ 4498605 h 6858000"/>
              <a:gd name="connsiteX98-17483" fmla="*/ 5980106 w 6128435"/>
              <a:gd name="connsiteY98-17484" fmla="*/ 4585087 h 6858000"/>
              <a:gd name="connsiteX99-17485" fmla="*/ 5998138 w 6128435"/>
              <a:gd name="connsiteY99-17486" fmla="*/ 4697518 h 6858000"/>
              <a:gd name="connsiteX100-17487" fmla="*/ 6013516 w 6128435"/>
              <a:gd name="connsiteY100-17488" fmla="*/ 4786619 h 6858000"/>
              <a:gd name="connsiteX101-17489" fmla="*/ 6025404 w 6128435"/>
              <a:gd name="connsiteY101-17490" fmla="*/ 4858148 h 6858000"/>
              <a:gd name="connsiteX102-17491" fmla="*/ 6007749 w 6128435"/>
              <a:gd name="connsiteY102-17492" fmla="*/ 4964715 h 6858000"/>
              <a:gd name="connsiteX103-17493" fmla="*/ 6005269 w 6128435"/>
              <a:gd name="connsiteY103-17494" fmla="*/ 5150567 h 6858000"/>
              <a:gd name="connsiteX104-17495" fmla="*/ 6001127 w 6128435"/>
              <a:gd name="connsiteY104-17496" fmla="*/ 5164609 h 6858000"/>
              <a:gd name="connsiteX105-17497" fmla="*/ 5996647 w 6128435"/>
              <a:gd name="connsiteY105-17498" fmla="*/ 5185640 h 6858000"/>
              <a:gd name="connsiteX106-17499" fmla="*/ 5998514 w 6128435"/>
              <a:gd name="connsiteY106-17500" fmla="*/ 5189673 h 6858000"/>
              <a:gd name="connsiteX107-17501" fmla="*/ 5995970 w 6128435"/>
              <a:gd name="connsiteY107-17502" fmla="*/ 5221547 h 6858000"/>
              <a:gd name="connsiteX108-17503" fmla="*/ 5997218 w 6128435"/>
              <a:gd name="connsiteY108-17504" fmla="*/ 5222031 h 6858000"/>
              <a:gd name="connsiteX109-17505" fmla="*/ 6002116 w 6128435"/>
              <a:gd name="connsiteY109-17506" fmla="*/ 5231223 h 6858000"/>
              <a:gd name="connsiteX110-17507" fmla="*/ 6008541 w 6128435"/>
              <a:gd name="connsiteY110-17508" fmla="*/ 5248680 h 6858000"/>
              <a:gd name="connsiteX111-17509" fmla="*/ 6039260 w 6128435"/>
              <a:gd name="connsiteY111-17510" fmla="*/ 5289518 h 6858000"/>
              <a:gd name="connsiteX112-17511" fmla="*/ 6036748 w 6128435"/>
              <a:gd name="connsiteY112-17512" fmla="*/ 5322752 h 6858000"/>
              <a:gd name="connsiteX113-17513" fmla="*/ 6036943 w 6128435"/>
              <a:gd name="connsiteY113-17514" fmla="*/ 5329480 h 6858000"/>
              <a:gd name="connsiteX114-17515" fmla="*/ 6037236 w 6128435"/>
              <a:gd name="connsiteY114-17516" fmla="*/ 5329634 h 6858000"/>
              <a:gd name="connsiteX115-17517" fmla="*/ 6038019 w 6128435"/>
              <a:gd name="connsiteY115-17518" fmla="*/ 5336764 h 6858000"/>
              <a:gd name="connsiteX116-17519" fmla="*/ 6037298 w 6128435"/>
              <a:gd name="connsiteY116-17520" fmla="*/ 5341753 h 6858000"/>
              <a:gd name="connsiteX117-17521" fmla="*/ 6037677 w 6128435"/>
              <a:gd name="connsiteY117-17522" fmla="*/ 5354807 h 6858000"/>
              <a:gd name="connsiteX118-17523" fmla="*/ 6039728 w 6128435"/>
              <a:gd name="connsiteY118-17524" fmla="*/ 5359416 h 6858000"/>
              <a:gd name="connsiteX119-17525" fmla="*/ 6043311 w 6128435"/>
              <a:gd name="connsiteY119-17526" fmla="*/ 5361407 h 6858000"/>
              <a:gd name="connsiteX120-17527" fmla="*/ 6042954 w 6128435"/>
              <a:gd name="connsiteY120-17528" fmla="*/ 5362576 h 6858000"/>
              <a:gd name="connsiteX121-17529" fmla="*/ 6053435 w 6128435"/>
              <a:gd name="connsiteY121-17530" fmla="*/ 5387547 h 6858000"/>
              <a:gd name="connsiteX122-17531" fmla="*/ 6065933 w 6128435"/>
              <a:gd name="connsiteY122-17532" fmla="*/ 5443002 h 6858000"/>
              <a:gd name="connsiteX123-17533" fmla="*/ 6068640 w 6128435"/>
              <a:gd name="connsiteY123-17534" fmla="*/ 5474503 h 6858000"/>
              <a:gd name="connsiteX124-17535" fmla="*/ 6080922 w 6128435"/>
              <a:gd name="connsiteY124-17536" fmla="*/ 5561070 h 6858000"/>
              <a:gd name="connsiteX125-17537" fmla="*/ 6096949 w 6128435"/>
              <a:gd name="connsiteY125-17538" fmla="*/ 5648179 h 6858000"/>
              <a:gd name="connsiteX126-17539" fmla="*/ 6125703 w 6128435"/>
              <a:gd name="connsiteY126-17540" fmla="*/ 5692894 h 6858000"/>
              <a:gd name="connsiteX127-17541" fmla="*/ 6126670 w 6128435"/>
              <a:gd name="connsiteY127-17542" fmla="*/ 5697882 h 6858000"/>
              <a:gd name="connsiteX128-17543" fmla="*/ 6124061 w 6128435"/>
              <a:gd name="connsiteY128-17544" fmla="*/ 5710294 h 6858000"/>
              <a:gd name="connsiteX129-17545" fmla="*/ 6122213 w 6128435"/>
              <a:gd name="connsiteY129-17546" fmla="*/ 5714762 h 6858000"/>
              <a:gd name="connsiteX130-17547" fmla="*/ 6121353 w 6128435"/>
              <a:gd name="connsiteY130-17548" fmla="*/ 5721725 h 6858000"/>
              <a:gd name="connsiteX131-17549" fmla="*/ 6121607 w 6128435"/>
              <a:gd name="connsiteY131-17550" fmla="*/ 5721959 h 6858000"/>
              <a:gd name="connsiteX132-17551" fmla="*/ 6120262 w 6128435"/>
              <a:gd name="connsiteY132-17552" fmla="*/ 5728358 h 6858000"/>
              <a:gd name="connsiteX133-17553" fmla="*/ 6110194 w 6128435"/>
              <a:gd name="connsiteY133-17554" fmla="*/ 5758853 h 6858000"/>
              <a:gd name="connsiteX134-17555" fmla="*/ 6127519 w 6128435"/>
              <a:gd name="connsiteY134-17556" fmla="*/ 5865775 h 6858000"/>
              <a:gd name="connsiteX135-17557" fmla="*/ 6128435 w 6128435"/>
              <a:gd name="connsiteY135-17558" fmla="*/ 5870164 h 6858000"/>
              <a:gd name="connsiteX136-17559" fmla="*/ 6119217 w 6128435"/>
              <a:gd name="connsiteY136-17560" fmla="*/ 5888542 h 6858000"/>
              <a:gd name="connsiteX137-17561" fmla="*/ 6115966 w 6128435"/>
              <a:gd name="connsiteY137-17562" fmla="*/ 5898387 h 6858000"/>
              <a:gd name="connsiteX138-17563" fmla="*/ 6111924 w 6128435"/>
              <a:gd name="connsiteY138-17564" fmla="*/ 5900444 h 6858000"/>
              <a:gd name="connsiteX139-17565" fmla="*/ 6108716 w 6128435"/>
              <a:gd name="connsiteY139-17566" fmla="*/ 5915345 h 6858000"/>
              <a:gd name="connsiteX140-17567" fmla="*/ 6109524 w 6128435"/>
              <a:gd name="connsiteY140-17568" fmla="*/ 5917328 h 6858000"/>
              <a:gd name="connsiteX141-17569" fmla="*/ 6102493 w 6128435"/>
              <a:gd name="connsiteY141-17570" fmla="*/ 5928602 h 6858000"/>
              <a:gd name="connsiteX142-17571" fmla="*/ 6056863 w 6128435"/>
              <a:gd name="connsiteY142-17572" fmla="*/ 6000643 h 6858000"/>
              <a:gd name="connsiteX143-17573" fmla="*/ 6045436 w 6128435"/>
              <a:gd name="connsiteY143-17574" fmla="*/ 6124480 h 6858000"/>
              <a:gd name="connsiteX144-17575" fmla="*/ 6030489 w 6128435"/>
              <a:gd name="connsiteY144-17576" fmla="*/ 6317666 h 6858000"/>
              <a:gd name="connsiteX145-17577" fmla="*/ 6007492 w 6128435"/>
              <a:gd name="connsiteY145-17578" fmla="*/ 6440818 h 6858000"/>
              <a:gd name="connsiteX146-17579" fmla="*/ 6009467 w 6128435"/>
              <a:gd name="connsiteY146-17580" fmla="*/ 6487076 h 6858000"/>
              <a:gd name="connsiteX147-17581" fmla="*/ 5995064 w 6128435"/>
              <a:gd name="connsiteY147-17582" fmla="*/ 6540791 h 6858000"/>
              <a:gd name="connsiteX148-17583" fmla="*/ 5996309 w 6128435"/>
              <a:gd name="connsiteY148-17584" fmla="*/ 6543961 h 6858000"/>
              <a:gd name="connsiteX149-17585" fmla="*/ 5996048 w 6128435"/>
              <a:gd name="connsiteY149-17586" fmla="*/ 6555444 h 6858000"/>
              <a:gd name="connsiteX150-17587" fmla="*/ 6002524 w 6128435"/>
              <a:gd name="connsiteY150-17588" fmla="*/ 6560188 h 6858000"/>
              <a:gd name="connsiteX151-17589" fmla="*/ 6006823 w 6128435"/>
              <a:gd name="connsiteY151-17590" fmla="*/ 6578546 h 6858000"/>
              <a:gd name="connsiteX152-17591" fmla="*/ 6004510 w 6128435"/>
              <a:gd name="connsiteY152-17592" fmla="*/ 6599256 h 6858000"/>
              <a:gd name="connsiteX153-17593" fmla="*/ 5986207 w 6128435"/>
              <a:gd name="connsiteY153-17594" fmla="*/ 6695855 h 6858000"/>
              <a:gd name="connsiteX154-17595" fmla="*/ 5979428 w 6128435"/>
              <a:gd name="connsiteY154-17596" fmla="*/ 6754678 h 6858000"/>
              <a:gd name="connsiteX155-17597" fmla="*/ 5983398 w 6128435"/>
              <a:gd name="connsiteY155-17598" fmla="*/ 6778641 h 6858000"/>
              <a:gd name="connsiteX156-17599" fmla="*/ 5984543 w 6128435"/>
              <a:gd name="connsiteY156-17600" fmla="*/ 6811016 h 6858000"/>
              <a:gd name="connsiteX157-17601" fmla="*/ 5981802 w 6128435"/>
              <a:gd name="connsiteY157-17602" fmla="*/ 6838578 h 6858000"/>
              <a:gd name="connsiteX158-17603" fmla="*/ 5979671 w 6128435"/>
              <a:gd name="connsiteY158-17604" fmla="*/ 6858000 h 6858000"/>
              <a:gd name="connsiteX159-17605" fmla="*/ 0 w 6128435"/>
              <a:gd name="connsiteY159-17606" fmla="*/ 6858000 h 6858000"/>
              <a:gd name="connsiteX160-17607" fmla="*/ 0 w 6128435"/>
              <a:gd name="connsiteY160-17608" fmla="*/ 0 h 6858000"/>
              <a:gd name="connsiteX0-17609" fmla="*/ 0 w 6128435"/>
              <a:gd name="connsiteY0-17610" fmla="*/ 0 h 6858000"/>
              <a:gd name="connsiteX1-17611" fmla="*/ 4965888 w 6128435"/>
              <a:gd name="connsiteY1-17612" fmla="*/ 0 h 6858000"/>
              <a:gd name="connsiteX2-17613" fmla="*/ 4967767 w 6128435"/>
              <a:gd name="connsiteY2-17614" fmla="*/ 7930 h 6858000"/>
              <a:gd name="connsiteX3-17615" fmla="*/ 4979444 w 6128435"/>
              <a:gd name="connsiteY3-17616" fmla="*/ 43921 h 6858000"/>
              <a:gd name="connsiteX4-17617" fmla="*/ 5021173 w 6128435"/>
              <a:gd name="connsiteY4-17618" fmla="*/ 123738 h 6858000"/>
              <a:gd name="connsiteX5-17619" fmla="*/ 5075458 w 6128435"/>
              <a:gd name="connsiteY5-17620" fmla="*/ 264355 h 6858000"/>
              <a:gd name="connsiteX6-17621" fmla="*/ 5081175 w 6128435"/>
              <a:gd name="connsiteY6-17622" fmla="*/ 277448 h 6858000"/>
              <a:gd name="connsiteX7-17623" fmla="*/ 5097011 w 6128435"/>
              <a:gd name="connsiteY7-17624" fmla="*/ 355616 h 6858000"/>
              <a:gd name="connsiteX8-17625" fmla="*/ 5130982 w 6128435"/>
              <a:gd name="connsiteY8-17626" fmla="*/ 412030 h 6858000"/>
              <a:gd name="connsiteX9-17627" fmla="*/ 5153000 w 6128435"/>
              <a:gd name="connsiteY9-17628" fmla="*/ 507134 h 6858000"/>
              <a:gd name="connsiteX10-17629" fmla="*/ 5171282 w 6128435"/>
              <a:gd name="connsiteY10-17630" fmla="*/ 602071 h 6858000"/>
              <a:gd name="connsiteX11-17631" fmla="*/ 5176196 w 6128435"/>
              <a:gd name="connsiteY11-17632" fmla="*/ 636822 h 6858000"/>
              <a:gd name="connsiteX12-17633" fmla="*/ 5189051 w 6128435"/>
              <a:gd name="connsiteY12-17634" fmla="*/ 782518 h 6858000"/>
              <a:gd name="connsiteX13-17635" fmla="*/ 5210428 w 6128435"/>
              <a:gd name="connsiteY13-17636" fmla="*/ 815772 h 6858000"/>
              <a:gd name="connsiteX14-17637" fmla="*/ 5221088 w 6128435"/>
              <a:gd name="connsiteY14-17638" fmla="*/ 860193 h 6858000"/>
              <a:gd name="connsiteX15-17639" fmla="*/ 5230806 w 6128435"/>
              <a:gd name="connsiteY15-17640" fmla="*/ 961354 h 6858000"/>
              <a:gd name="connsiteX16-17641" fmla="*/ 5201018 w 6128435"/>
              <a:gd name="connsiteY16-17642" fmla="*/ 1095027 h 6858000"/>
              <a:gd name="connsiteX17-17643" fmla="*/ 5202153 w 6128435"/>
              <a:gd name="connsiteY17-17644" fmla="*/ 1133224 h 6858000"/>
              <a:gd name="connsiteX18-17645" fmla="*/ 5207370 w 6128435"/>
              <a:gd name="connsiteY18-17646" fmla="*/ 1138097 h 6858000"/>
              <a:gd name="connsiteX19-17647" fmla="*/ 5189234 w 6128435"/>
              <a:gd name="connsiteY19-17648" fmla="*/ 1193495 h 6858000"/>
              <a:gd name="connsiteX20-17649" fmla="*/ 5202769 w 6128435"/>
              <a:gd name="connsiteY20-17650" fmla="*/ 1269450 h 6858000"/>
              <a:gd name="connsiteX21-17651" fmla="*/ 5225968 w 6128435"/>
              <a:gd name="connsiteY21-17652" fmla="*/ 1357994 h 6858000"/>
              <a:gd name="connsiteX22-17653" fmla="*/ 5233819 w 6128435"/>
              <a:gd name="connsiteY22-17654" fmla="*/ 1380922 h 6858000"/>
              <a:gd name="connsiteX23-17655" fmla="*/ 5237226 w 6128435"/>
              <a:gd name="connsiteY23-17656" fmla="*/ 1441327 h 6858000"/>
              <a:gd name="connsiteX24-17657" fmla="*/ 5255653 w 6128435"/>
              <a:gd name="connsiteY24-17658" fmla="*/ 1524712 h 6858000"/>
              <a:gd name="connsiteX25-17659" fmla="*/ 5263491 w 6128435"/>
              <a:gd name="connsiteY25-17660" fmla="*/ 1642938 h 6858000"/>
              <a:gd name="connsiteX26-17661" fmla="*/ 5261314 w 6128435"/>
              <a:gd name="connsiteY26-17662" fmla="*/ 1689177 h 6858000"/>
              <a:gd name="connsiteX27-17663" fmla="*/ 5259788 w 6128435"/>
              <a:gd name="connsiteY27-17664" fmla="*/ 1768516 h 6858000"/>
              <a:gd name="connsiteX28-17665" fmla="*/ 5255696 w 6128435"/>
              <a:gd name="connsiteY28-17666" fmla="*/ 1953770 h 6858000"/>
              <a:gd name="connsiteX29-17667" fmla="*/ 5252592 w 6128435"/>
              <a:gd name="connsiteY29-17668" fmla="*/ 2092210 h 6858000"/>
              <a:gd name="connsiteX30-17669" fmla="*/ 5264303 w 6128435"/>
              <a:gd name="connsiteY30-17670" fmla="*/ 2225157 h 6858000"/>
              <a:gd name="connsiteX31-17671" fmla="*/ 5254949 w 6128435"/>
              <a:gd name="connsiteY31-17672" fmla="*/ 2236160 h 6858000"/>
              <a:gd name="connsiteX32-17673" fmla="*/ 5250104 w 6128435"/>
              <a:gd name="connsiteY32-17674" fmla="*/ 2249166 h 6858000"/>
              <a:gd name="connsiteX33-17675" fmla="*/ 5251214 w 6128435"/>
              <a:gd name="connsiteY33-17676" fmla="*/ 2250944 h 6858000"/>
              <a:gd name="connsiteX34-17677" fmla="*/ 5250644 w 6128435"/>
              <a:gd name="connsiteY34-17678" fmla="*/ 2266619 h 6858000"/>
              <a:gd name="connsiteX35-17679" fmla="*/ 5293877 w 6128435"/>
              <a:gd name="connsiteY35-17680" fmla="*/ 2368649 h 6858000"/>
              <a:gd name="connsiteX36-17681" fmla="*/ 5311338 w 6128435"/>
              <a:gd name="connsiteY36-17682" fmla="*/ 2404034 h 6858000"/>
              <a:gd name="connsiteX37-17683" fmla="*/ 5338366 w 6128435"/>
              <a:gd name="connsiteY37-17684" fmla="*/ 2465052 h 6858000"/>
              <a:gd name="connsiteX38-17685" fmla="*/ 5371263 w 6128435"/>
              <a:gd name="connsiteY38-17686" fmla="*/ 2586413 h 6858000"/>
              <a:gd name="connsiteX39-17687" fmla="*/ 5407503 w 6128435"/>
              <a:gd name="connsiteY39-17688" fmla="*/ 2786290 h 6858000"/>
              <a:gd name="connsiteX40-17689" fmla="*/ 5407356 w 6128435"/>
              <a:gd name="connsiteY40-17690" fmla="*/ 2787545 h 6858000"/>
              <a:gd name="connsiteX41-17691" fmla="*/ 5411130 w 6128435"/>
              <a:gd name="connsiteY41-17692" fmla="*/ 2788640 h 6858000"/>
              <a:gd name="connsiteX42-17693" fmla="*/ 5416439 w 6128435"/>
              <a:gd name="connsiteY42-17694" fmla="*/ 2805666 h 6858000"/>
              <a:gd name="connsiteX43-17695" fmla="*/ 5416589 w 6128435"/>
              <a:gd name="connsiteY43-17696" fmla="*/ 2810822 h 6858000"/>
              <a:gd name="connsiteX44-17697" fmla="*/ 5418542 w 6128435"/>
              <a:gd name="connsiteY44-17698" fmla="*/ 2817745 h 6858000"/>
              <a:gd name="connsiteX45-17699" fmla="*/ 5418847 w 6128435"/>
              <a:gd name="connsiteY45-17700" fmla="*/ 2817825 h 6858000"/>
              <a:gd name="connsiteX46-17701" fmla="*/ 5457023 w 6128435"/>
              <a:gd name="connsiteY46-17702" fmla="*/ 2858292 h 6858000"/>
              <a:gd name="connsiteX47-17703" fmla="*/ 5479298 w 6128435"/>
              <a:gd name="connsiteY47-17704" fmla="*/ 2947791 h 6858000"/>
              <a:gd name="connsiteX48-17705" fmla="*/ 5481770 w 6128435"/>
              <a:gd name="connsiteY48-17706" fmla="*/ 2951352 h 6858000"/>
              <a:gd name="connsiteX49-17707" fmla="*/ 5482045 w 6128435"/>
              <a:gd name="connsiteY49-17708" fmla="*/ 2984371 h 6858000"/>
              <a:gd name="connsiteX50-17709" fmla="*/ 5482415 w 6128435"/>
              <a:gd name="connsiteY50-17710" fmla="*/ 3004079 h 6858000"/>
              <a:gd name="connsiteX51-17711" fmla="*/ 5483865 w 6128435"/>
              <a:gd name="connsiteY51-17712" fmla="*/ 3005467 h 6858000"/>
              <a:gd name="connsiteX52-17713" fmla="*/ 5481505 w 6128435"/>
              <a:gd name="connsiteY52-17714" fmla="*/ 3095286 h 6858000"/>
              <a:gd name="connsiteX53-17715" fmla="*/ 5477595 w 6128435"/>
              <a:gd name="connsiteY53-17716" fmla="*/ 3250534 h 6858000"/>
              <a:gd name="connsiteX54-17717" fmla="*/ 5532836 w 6128435"/>
              <a:gd name="connsiteY54-17718" fmla="*/ 3353840 h 6858000"/>
              <a:gd name="connsiteX55-17719" fmla="*/ 5561229 w 6128435"/>
              <a:gd name="connsiteY55-17720" fmla="*/ 3395784 h 6858000"/>
              <a:gd name="connsiteX56-17721" fmla="*/ 5589758 w 6128435"/>
              <a:gd name="connsiteY56-17722" fmla="*/ 3506453 h 6858000"/>
              <a:gd name="connsiteX57-17723" fmla="*/ 5596144 w 6128435"/>
              <a:gd name="connsiteY57-17724" fmla="*/ 3534624 h 6858000"/>
              <a:gd name="connsiteX58-17725" fmla="*/ 5597750 w 6128435"/>
              <a:gd name="connsiteY58-17726" fmla="*/ 3534129 h 6858000"/>
              <a:gd name="connsiteX59-17727" fmla="*/ 5599700 w 6128435"/>
              <a:gd name="connsiteY59-17728" fmla="*/ 3547221 h 6858000"/>
              <a:gd name="connsiteX60-17729" fmla="*/ 5615031 w 6128435"/>
              <a:gd name="connsiteY60-17730" fmla="*/ 3557482 h 6858000"/>
              <a:gd name="connsiteX61-17731" fmla="*/ 5618377 w 6128435"/>
              <a:gd name="connsiteY61-17732" fmla="*/ 3588431 h 6858000"/>
              <a:gd name="connsiteX62-17733" fmla="*/ 5612155 w 6128435"/>
              <a:gd name="connsiteY62-17734" fmla="*/ 3589869 h 6858000"/>
              <a:gd name="connsiteX63-17735" fmla="*/ 5620843 w 6128435"/>
              <a:gd name="connsiteY63-17736" fmla="*/ 3606745 h 6858000"/>
              <a:gd name="connsiteX64-17737" fmla="*/ 5655472 w 6128435"/>
              <a:gd name="connsiteY64-17738" fmla="*/ 3678877 h 6858000"/>
              <a:gd name="connsiteX65-17739" fmla="*/ 5680448 w 6128435"/>
              <a:gd name="connsiteY65-17740" fmla="*/ 3717760 h 6858000"/>
              <a:gd name="connsiteX66-17741" fmla="*/ 5683015 w 6128435"/>
              <a:gd name="connsiteY66-17742" fmla="*/ 3762025 h 6858000"/>
              <a:gd name="connsiteX67-17743" fmla="*/ 5696643 w 6128435"/>
              <a:gd name="connsiteY67-17744" fmla="*/ 3773888 h 6858000"/>
              <a:gd name="connsiteX68-17745" fmla="*/ 5699203 w 6128435"/>
              <a:gd name="connsiteY68-17746" fmla="*/ 3775823 h 6858000"/>
              <a:gd name="connsiteX69-17747" fmla="*/ 5704824 w 6128435"/>
              <a:gd name="connsiteY69-17748" fmla="*/ 3785966 h 6858000"/>
              <a:gd name="connsiteX70-17749" fmla="*/ 5712204 w 6128435"/>
              <a:gd name="connsiteY70-17750" fmla="*/ 3785830 h 6858000"/>
              <a:gd name="connsiteX71-17751" fmla="*/ 5724816 w 6128435"/>
              <a:gd name="connsiteY71-17752" fmla="*/ 3798949 h 6858000"/>
              <a:gd name="connsiteX72-17753" fmla="*/ 5733539 w 6128435"/>
              <a:gd name="connsiteY72-17754" fmla="*/ 3818457 h 6858000"/>
              <a:gd name="connsiteX73-17755" fmla="*/ 5768491 w 6128435"/>
              <a:gd name="connsiteY73-17756" fmla="*/ 3914399 h 6858000"/>
              <a:gd name="connsiteX74-17757" fmla="*/ 5793123 w 6128435"/>
              <a:gd name="connsiteY74-17758" fmla="*/ 3969952 h 6858000"/>
              <a:gd name="connsiteX75-17759" fmla="*/ 5808321 w 6128435"/>
              <a:gd name="connsiteY75-17760" fmla="*/ 3988153 h 6858000"/>
              <a:gd name="connsiteX76-17761" fmla="*/ 5825621 w 6128435"/>
              <a:gd name="connsiteY76-17762" fmla="*/ 4015525 h 6858000"/>
              <a:gd name="connsiteX77-17763" fmla="*/ 5860672 w 6128435"/>
              <a:gd name="connsiteY77-17764" fmla="*/ 4061579 h 6858000"/>
              <a:gd name="connsiteX78-17765" fmla="*/ 5872173 w 6128435"/>
              <a:gd name="connsiteY78-17766" fmla="*/ 4088497 h 6858000"/>
              <a:gd name="connsiteX79-17767" fmla="*/ 5883705 w 6128435"/>
              <a:gd name="connsiteY79-17768" fmla="*/ 4101899 h 6858000"/>
              <a:gd name="connsiteX80-17769" fmla="*/ 5885314 w 6128435"/>
              <a:gd name="connsiteY80-17770" fmla="*/ 4108387 h 6858000"/>
              <a:gd name="connsiteX81-17771" fmla="*/ 5894095 w 6128435"/>
              <a:gd name="connsiteY81-17772" fmla="*/ 4128857 h 6858000"/>
              <a:gd name="connsiteX82-17773" fmla="*/ 5898339 w 6128435"/>
              <a:gd name="connsiteY82-17774" fmla="*/ 4140800 h 6858000"/>
              <a:gd name="connsiteX83-17775" fmla="*/ 5899734 w 6128435"/>
              <a:gd name="connsiteY83-17776" fmla="*/ 4145632 h 6858000"/>
              <a:gd name="connsiteX84-17777" fmla="*/ 5903513 w 6128435"/>
              <a:gd name="connsiteY84-17778" fmla="*/ 4187661 h 6858000"/>
              <a:gd name="connsiteX85-17779" fmla="*/ 5917114 w 6128435"/>
              <a:gd name="connsiteY85-17780" fmla="*/ 4213096 h 6858000"/>
              <a:gd name="connsiteX86-17781" fmla="*/ 5921153 w 6128435"/>
              <a:gd name="connsiteY86-17782" fmla="*/ 4236222 h 6858000"/>
              <a:gd name="connsiteX87-17783" fmla="*/ 5924233 w 6128435"/>
              <a:gd name="connsiteY87-17784" fmla="*/ 4242060 h 6858000"/>
              <a:gd name="connsiteX88-17785" fmla="*/ 5928910 w 6128435"/>
              <a:gd name="connsiteY88-17786" fmla="*/ 4300973 h 6858000"/>
              <a:gd name="connsiteX89-17787" fmla="*/ 5939320 w 6128435"/>
              <a:gd name="connsiteY89-17788" fmla="*/ 4340435 h 6858000"/>
              <a:gd name="connsiteX90-17789" fmla="*/ 5946705 w 6128435"/>
              <a:gd name="connsiteY90-17790" fmla="*/ 4428051 h 6858000"/>
              <a:gd name="connsiteX91-17791" fmla="*/ 5949261 w 6128435"/>
              <a:gd name="connsiteY91-17792" fmla="*/ 4449185 h 6858000"/>
              <a:gd name="connsiteX92-17793" fmla="*/ 5957504 w 6128435"/>
              <a:gd name="connsiteY92-17794" fmla="*/ 4465911 h 6858000"/>
              <a:gd name="connsiteX93-17795" fmla="*/ 5964689 w 6128435"/>
              <a:gd name="connsiteY93-17796" fmla="*/ 4468532 h 6858000"/>
              <a:gd name="connsiteX94-17797" fmla="*/ 5967062 w 6128435"/>
              <a:gd name="connsiteY94-17798" fmla="*/ 4479923 h 6858000"/>
              <a:gd name="connsiteX95-17799" fmla="*/ 5968960 w 6128435"/>
              <a:gd name="connsiteY95-17800" fmla="*/ 4482655 h 6858000"/>
              <a:gd name="connsiteX96-17801" fmla="*/ 5978567 w 6128435"/>
              <a:gd name="connsiteY96-17802" fmla="*/ 4498605 h 6858000"/>
              <a:gd name="connsiteX97-17803" fmla="*/ 5980106 w 6128435"/>
              <a:gd name="connsiteY97-17804" fmla="*/ 4585087 h 6858000"/>
              <a:gd name="connsiteX98-17805" fmla="*/ 5998138 w 6128435"/>
              <a:gd name="connsiteY98-17806" fmla="*/ 4697518 h 6858000"/>
              <a:gd name="connsiteX99-17807" fmla="*/ 6013516 w 6128435"/>
              <a:gd name="connsiteY99-17808" fmla="*/ 4786619 h 6858000"/>
              <a:gd name="connsiteX100-17809" fmla="*/ 6025404 w 6128435"/>
              <a:gd name="connsiteY100-17810" fmla="*/ 4858148 h 6858000"/>
              <a:gd name="connsiteX101-17811" fmla="*/ 6007749 w 6128435"/>
              <a:gd name="connsiteY101-17812" fmla="*/ 4964715 h 6858000"/>
              <a:gd name="connsiteX102-17813" fmla="*/ 6005269 w 6128435"/>
              <a:gd name="connsiteY102-17814" fmla="*/ 5150567 h 6858000"/>
              <a:gd name="connsiteX103-17815" fmla="*/ 6001127 w 6128435"/>
              <a:gd name="connsiteY103-17816" fmla="*/ 5164609 h 6858000"/>
              <a:gd name="connsiteX104-17817" fmla="*/ 5996647 w 6128435"/>
              <a:gd name="connsiteY104-17818" fmla="*/ 5185640 h 6858000"/>
              <a:gd name="connsiteX105-17819" fmla="*/ 5998514 w 6128435"/>
              <a:gd name="connsiteY105-17820" fmla="*/ 5189673 h 6858000"/>
              <a:gd name="connsiteX106-17821" fmla="*/ 5995970 w 6128435"/>
              <a:gd name="connsiteY106-17822" fmla="*/ 5221547 h 6858000"/>
              <a:gd name="connsiteX107-17823" fmla="*/ 5997218 w 6128435"/>
              <a:gd name="connsiteY107-17824" fmla="*/ 5222031 h 6858000"/>
              <a:gd name="connsiteX108-17825" fmla="*/ 6002116 w 6128435"/>
              <a:gd name="connsiteY108-17826" fmla="*/ 5231223 h 6858000"/>
              <a:gd name="connsiteX109-17827" fmla="*/ 6008541 w 6128435"/>
              <a:gd name="connsiteY109-17828" fmla="*/ 5248680 h 6858000"/>
              <a:gd name="connsiteX110-17829" fmla="*/ 6039260 w 6128435"/>
              <a:gd name="connsiteY110-17830" fmla="*/ 5289518 h 6858000"/>
              <a:gd name="connsiteX111-17831" fmla="*/ 6036748 w 6128435"/>
              <a:gd name="connsiteY111-17832" fmla="*/ 5322752 h 6858000"/>
              <a:gd name="connsiteX112-17833" fmla="*/ 6036943 w 6128435"/>
              <a:gd name="connsiteY112-17834" fmla="*/ 5329480 h 6858000"/>
              <a:gd name="connsiteX113-17835" fmla="*/ 6037236 w 6128435"/>
              <a:gd name="connsiteY113-17836" fmla="*/ 5329634 h 6858000"/>
              <a:gd name="connsiteX114-17837" fmla="*/ 6038019 w 6128435"/>
              <a:gd name="connsiteY114-17838" fmla="*/ 5336764 h 6858000"/>
              <a:gd name="connsiteX115-17839" fmla="*/ 6037298 w 6128435"/>
              <a:gd name="connsiteY115-17840" fmla="*/ 5341753 h 6858000"/>
              <a:gd name="connsiteX116-17841" fmla="*/ 6037677 w 6128435"/>
              <a:gd name="connsiteY116-17842" fmla="*/ 5354807 h 6858000"/>
              <a:gd name="connsiteX117-17843" fmla="*/ 6039728 w 6128435"/>
              <a:gd name="connsiteY117-17844" fmla="*/ 5359416 h 6858000"/>
              <a:gd name="connsiteX118-17845" fmla="*/ 6043311 w 6128435"/>
              <a:gd name="connsiteY118-17846" fmla="*/ 5361407 h 6858000"/>
              <a:gd name="connsiteX119-17847" fmla="*/ 6042954 w 6128435"/>
              <a:gd name="connsiteY119-17848" fmla="*/ 5362576 h 6858000"/>
              <a:gd name="connsiteX120-17849" fmla="*/ 6053435 w 6128435"/>
              <a:gd name="connsiteY120-17850" fmla="*/ 5387547 h 6858000"/>
              <a:gd name="connsiteX121-17851" fmla="*/ 6065933 w 6128435"/>
              <a:gd name="connsiteY121-17852" fmla="*/ 5443002 h 6858000"/>
              <a:gd name="connsiteX122-17853" fmla="*/ 6068640 w 6128435"/>
              <a:gd name="connsiteY122-17854" fmla="*/ 5474503 h 6858000"/>
              <a:gd name="connsiteX123-17855" fmla="*/ 6080922 w 6128435"/>
              <a:gd name="connsiteY123-17856" fmla="*/ 5561070 h 6858000"/>
              <a:gd name="connsiteX124-17857" fmla="*/ 6096949 w 6128435"/>
              <a:gd name="connsiteY124-17858" fmla="*/ 5648179 h 6858000"/>
              <a:gd name="connsiteX125-17859" fmla="*/ 6125703 w 6128435"/>
              <a:gd name="connsiteY125-17860" fmla="*/ 5692894 h 6858000"/>
              <a:gd name="connsiteX126-17861" fmla="*/ 6126670 w 6128435"/>
              <a:gd name="connsiteY126-17862" fmla="*/ 5697882 h 6858000"/>
              <a:gd name="connsiteX127-17863" fmla="*/ 6124061 w 6128435"/>
              <a:gd name="connsiteY127-17864" fmla="*/ 5710294 h 6858000"/>
              <a:gd name="connsiteX128-17865" fmla="*/ 6122213 w 6128435"/>
              <a:gd name="connsiteY128-17866" fmla="*/ 5714762 h 6858000"/>
              <a:gd name="connsiteX129-17867" fmla="*/ 6121353 w 6128435"/>
              <a:gd name="connsiteY129-17868" fmla="*/ 5721725 h 6858000"/>
              <a:gd name="connsiteX130-17869" fmla="*/ 6121607 w 6128435"/>
              <a:gd name="connsiteY130-17870" fmla="*/ 5721959 h 6858000"/>
              <a:gd name="connsiteX131-17871" fmla="*/ 6120262 w 6128435"/>
              <a:gd name="connsiteY131-17872" fmla="*/ 5728358 h 6858000"/>
              <a:gd name="connsiteX132-17873" fmla="*/ 6110194 w 6128435"/>
              <a:gd name="connsiteY132-17874" fmla="*/ 5758853 h 6858000"/>
              <a:gd name="connsiteX133-17875" fmla="*/ 6127519 w 6128435"/>
              <a:gd name="connsiteY133-17876" fmla="*/ 5865775 h 6858000"/>
              <a:gd name="connsiteX134-17877" fmla="*/ 6128435 w 6128435"/>
              <a:gd name="connsiteY134-17878" fmla="*/ 5870164 h 6858000"/>
              <a:gd name="connsiteX135-17879" fmla="*/ 6119217 w 6128435"/>
              <a:gd name="connsiteY135-17880" fmla="*/ 5888542 h 6858000"/>
              <a:gd name="connsiteX136-17881" fmla="*/ 6115966 w 6128435"/>
              <a:gd name="connsiteY136-17882" fmla="*/ 5898387 h 6858000"/>
              <a:gd name="connsiteX137-17883" fmla="*/ 6111924 w 6128435"/>
              <a:gd name="connsiteY137-17884" fmla="*/ 5900444 h 6858000"/>
              <a:gd name="connsiteX138-17885" fmla="*/ 6108716 w 6128435"/>
              <a:gd name="connsiteY138-17886" fmla="*/ 5915345 h 6858000"/>
              <a:gd name="connsiteX139-17887" fmla="*/ 6109524 w 6128435"/>
              <a:gd name="connsiteY139-17888" fmla="*/ 5917328 h 6858000"/>
              <a:gd name="connsiteX140-17889" fmla="*/ 6102493 w 6128435"/>
              <a:gd name="connsiteY140-17890" fmla="*/ 5928602 h 6858000"/>
              <a:gd name="connsiteX141-17891" fmla="*/ 6056863 w 6128435"/>
              <a:gd name="connsiteY141-17892" fmla="*/ 6000643 h 6858000"/>
              <a:gd name="connsiteX142-17893" fmla="*/ 6045436 w 6128435"/>
              <a:gd name="connsiteY142-17894" fmla="*/ 6124480 h 6858000"/>
              <a:gd name="connsiteX143-17895" fmla="*/ 6030489 w 6128435"/>
              <a:gd name="connsiteY143-17896" fmla="*/ 6317666 h 6858000"/>
              <a:gd name="connsiteX144-17897" fmla="*/ 6007492 w 6128435"/>
              <a:gd name="connsiteY144-17898" fmla="*/ 6440818 h 6858000"/>
              <a:gd name="connsiteX145-17899" fmla="*/ 6009467 w 6128435"/>
              <a:gd name="connsiteY145-17900" fmla="*/ 6487076 h 6858000"/>
              <a:gd name="connsiteX146-17901" fmla="*/ 5995064 w 6128435"/>
              <a:gd name="connsiteY146-17902" fmla="*/ 6540791 h 6858000"/>
              <a:gd name="connsiteX147-17903" fmla="*/ 5996309 w 6128435"/>
              <a:gd name="connsiteY147-17904" fmla="*/ 6543961 h 6858000"/>
              <a:gd name="connsiteX148-17905" fmla="*/ 5996048 w 6128435"/>
              <a:gd name="connsiteY148-17906" fmla="*/ 6555444 h 6858000"/>
              <a:gd name="connsiteX149-17907" fmla="*/ 6002524 w 6128435"/>
              <a:gd name="connsiteY149-17908" fmla="*/ 6560188 h 6858000"/>
              <a:gd name="connsiteX150-17909" fmla="*/ 6006823 w 6128435"/>
              <a:gd name="connsiteY150-17910" fmla="*/ 6578546 h 6858000"/>
              <a:gd name="connsiteX151-17911" fmla="*/ 6004510 w 6128435"/>
              <a:gd name="connsiteY151-17912" fmla="*/ 6599256 h 6858000"/>
              <a:gd name="connsiteX152-17913" fmla="*/ 5986207 w 6128435"/>
              <a:gd name="connsiteY152-17914" fmla="*/ 6695855 h 6858000"/>
              <a:gd name="connsiteX153-17915" fmla="*/ 5979428 w 6128435"/>
              <a:gd name="connsiteY153-17916" fmla="*/ 6754678 h 6858000"/>
              <a:gd name="connsiteX154-17917" fmla="*/ 5983398 w 6128435"/>
              <a:gd name="connsiteY154-17918" fmla="*/ 6778641 h 6858000"/>
              <a:gd name="connsiteX155-17919" fmla="*/ 5984543 w 6128435"/>
              <a:gd name="connsiteY155-17920" fmla="*/ 6811016 h 6858000"/>
              <a:gd name="connsiteX156-17921" fmla="*/ 5981802 w 6128435"/>
              <a:gd name="connsiteY156-17922" fmla="*/ 6838578 h 6858000"/>
              <a:gd name="connsiteX157-17923" fmla="*/ 5979671 w 6128435"/>
              <a:gd name="connsiteY157-17924" fmla="*/ 6858000 h 6858000"/>
              <a:gd name="connsiteX158-17925" fmla="*/ 0 w 6128435"/>
              <a:gd name="connsiteY158-17926" fmla="*/ 6858000 h 6858000"/>
              <a:gd name="connsiteX159-17927" fmla="*/ 0 w 6128435"/>
              <a:gd name="connsiteY159-17928" fmla="*/ 0 h 6858000"/>
              <a:gd name="connsiteX0-17929" fmla="*/ 0 w 6128435"/>
              <a:gd name="connsiteY0-17930" fmla="*/ 0 h 6858000"/>
              <a:gd name="connsiteX1-17931" fmla="*/ 4965888 w 6128435"/>
              <a:gd name="connsiteY1-17932" fmla="*/ 0 h 6858000"/>
              <a:gd name="connsiteX2-17933" fmla="*/ 4967767 w 6128435"/>
              <a:gd name="connsiteY2-17934" fmla="*/ 7930 h 6858000"/>
              <a:gd name="connsiteX3-17935" fmla="*/ 4979444 w 6128435"/>
              <a:gd name="connsiteY3-17936" fmla="*/ 43921 h 6858000"/>
              <a:gd name="connsiteX4-17937" fmla="*/ 5021173 w 6128435"/>
              <a:gd name="connsiteY4-17938" fmla="*/ 123738 h 6858000"/>
              <a:gd name="connsiteX5-17939" fmla="*/ 5075458 w 6128435"/>
              <a:gd name="connsiteY5-17940" fmla="*/ 264355 h 6858000"/>
              <a:gd name="connsiteX6-17941" fmla="*/ 5081175 w 6128435"/>
              <a:gd name="connsiteY6-17942" fmla="*/ 277448 h 6858000"/>
              <a:gd name="connsiteX7-17943" fmla="*/ 5097011 w 6128435"/>
              <a:gd name="connsiteY7-17944" fmla="*/ 355616 h 6858000"/>
              <a:gd name="connsiteX8-17945" fmla="*/ 5130982 w 6128435"/>
              <a:gd name="connsiteY8-17946" fmla="*/ 412030 h 6858000"/>
              <a:gd name="connsiteX9-17947" fmla="*/ 5153000 w 6128435"/>
              <a:gd name="connsiteY9-17948" fmla="*/ 507134 h 6858000"/>
              <a:gd name="connsiteX10-17949" fmla="*/ 5171282 w 6128435"/>
              <a:gd name="connsiteY10-17950" fmla="*/ 602071 h 6858000"/>
              <a:gd name="connsiteX11-17951" fmla="*/ 5176196 w 6128435"/>
              <a:gd name="connsiteY11-17952" fmla="*/ 636822 h 6858000"/>
              <a:gd name="connsiteX12-17953" fmla="*/ 5189051 w 6128435"/>
              <a:gd name="connsiteY12-17954" fmla="*/ 782518 h 6858000"/>
              <a:gd name="connsiteX13-17955" fmla="*/ 5210428 w 6128435"/>
              <a:gd name="connsiteY13-17956" fmla="*/ 815772 h 6858000"/>
              <a:gd name="connsiteX14-17957" fmla="*/ 5221088 w 6128435"/>
              <a:gd name="connsiteY14-17958" fmla="*/ 860193 h 6858000"/>
              <a:gd name="connsiteX15-17959" fmla="*/ 5230806 w 6128435"/>
              <a:gd name="connsiteY15-17960" fmla="*/ 961354 h 6858000"/>
              <a:gd name="connsiteX16-17961" fmla="*/ 5201018 w 6128435"/>
              <a:gd name="connsiteY16-17962" fmla="*/ 1095027 h 6858000"/>
              <a:gd name="connsiteX17-17963" fmla="*/ 5202153 w 6128435"/>
              <a:gd name="connsiteY17-17964" fmla="*/ 1133224 h 6858000"/>
              <a:gd name="connsiteX18-17965" fmla="*/ 5207370 w 6128435"/>
              <a:gd name="connsiteY18-17966" fmla="*/ 1138097 h 6858000"/>
              <a:gd name="connsiteX19-17967" fmla="*/ 5189234 w 6128435"/>
              <a:gd name="connsiteY19-17968" fmla="*/ 1193495 h 6858000"/>
              <a:gd name="connsiteX20-17969" fmla="*/ 5202769 w 6128435"/>
              <a:gd name="connsiteY20-17970" fmla="*/ 1269450 h 6858000"/>
              <a:gd name="connsiteX21-17971" fmla="*/ 5225968 w 6128435"/>
              <a:gd name="connsiteY21-17972" fmla="*/ 1357994 h 6858000"/>
              <a:gd name="connsiteX22-17973" fmla="*/ 5233819 w 6128435"/>
              <a:gd name="connsiteY22-17974" fmla="*/ 1380922 h 6858000"/>
              <a:gd name="connsiteX23-17975" fmla="*/ 5237226 w 6128435"/>
              <a:gd name="connsiteY23-17976" fmla="*/ 1441327 h 6858000"/>
              <a:gd name="connsiteX24-17977" fmla="*/ 5255653 w 6128435"/>
              <a:gd name="connsiteY24-17978" fmla="*/ 1524712 h 6858000"/>
              <a:gd name="connsiteX25-17979" fmla="*/ 5263491 w 6128435"/>
              <a:gd name="connsiteY25-17980" fmla="*/ 1642938 h 6858000"/>
              <a:gd name="connsiteX26-17981" fmla="*/ 5261314 w 6128435"/>
              <a:gd name="connsiteY26-17982" fmla="*/ 1689177 h 6858000"/>
              <a:gd name="connsiteX27-17983" fmla="*/ 5259788 w 6128435"/>
              <a:gd name="connsiteY27-17984" fmla="*/ 1768516 h 6858000"/>
              <a:gd name="connsiteX28-17985" fmla="*/ 5255696 w 6128435"/>
              <a:gd name="connsiteY28-17986" fmla="*/ 1953770 h 6858000"/>
              <a:gd name="connsiteX29-17987" fmla="*/ 5252592 w 6128435"/>
              <a:gd name="connsiteY29-17988" fmla="*/ 2092210 h 6858000"/>
              <a:gd name="connsiteX30-17989" fmla="*/ 5264303 w 6128435"/>
              <a:gd name="connsiteY30-17990" fmla="*/ 2225157 h 6858000"/>
              <a:gd name="connsiteX31-17991" fmla="*/ 5254949 w 6128435"/>
              <a:gd name="connsiteY31-17992" fmla="*/ 2236160 h 6858000"/>
              <a:gd name="connsiteX32-17993" fmla="*/ 5250104 w 6128435"/>
              <a:gd name="connsiteY32-17994" fmla="*/ 2249166 h 6858000"/>
              <a:gd name="connsiteX33-17995" fmla="*/ 5251214 w 6128435"/>
              <a:gd name="connsiteY33-17996" fmla="*/ 2250944 h 6858000"/>
              <a:gd name="connsiteX34-17997" fmla="*/ 5250644 w 6128435"/>
              <a:gd name="connsiteY34-17998" fmla="*/ 2266619 h 6858000"/>
              <a:gd name="connsiteX35-17999" fmla="*/ 5293877 w 6128435"/>
              <a:gd name="connsiteY35-18000" fmla="*/ 2368649 h 6858000"/>
              <a:gd name="connsiteX36-18001" fmla="*/ 5311338 w 6128435"/>
              <a:gd name="connsiteY36-18002" fmla="*/ 2404034 h 6858000"/>
              <a:gd name="connsiteX37-18003" fmla="*/ 5338366 w 6128435"/>
              <a:gd name="connsiteY37-18004" fmla="*/ 2465052 h 6858000"/>
              <a:gd name="connsiteX38-18005" fmla="*/ 5371263 w 6128435"/>
              <a:gd name="connsiteY38-18006" fmla="*/ 2586413 h 6858000"/>
              <a:gd name="connsiteX39-18007" fmla="*/ 5407503 w 6128435"/>
              <a:gd name="connsiteY39-18008" fmla="*/ 2786290 h 6858000"/>
              <a:gd name="connsiteX40-18009" fmla="*/ 5407356 w 6128435"/>
              <a:gd name="connsiteY40-18010" fmla="*/ 2787545 h 6858000"/>
              <a:gd name="connsiteX41-18011" fmla="*/ 5411130 w 6128435"/>
              <a:gd name="connsiteY41-18012" fmla="*/ 2788640 h 6858000"/>
              <a:gd name="connsiteX42-18013" fmla="*/ 5416439 w 6128435"/>
              <a:gd name="connsiteY42-18014" fmla="*/ 2805666 h 6858000"/>
              <a:gd name="connsiteX43-18015" fmla="*/ 5416589 w 6128435"/>
              <a:gd name="connsiteY43-18016" fmla="*/ 2810822 h 6858000"/>
              <a:gd name="connsiteX44-18017" fmla="*/ 5418542 w 6128435"/>
              <a:gd name="connsiteY44-18018" fmla="*/ 2817745 h 6858000"/>
              <a:gd name="connsiteX45-18019" fmla="*/ 5418847 w 6128435"/>
              <a:gd name="connsiteY45-18020" fmla="*/ 2817825 h 6858000"/>
              <a:gd name="connsiteX46-18021" fmla="*/ 5457023 w 6128435"/>
              <a:gd name="connsiteY46-18022" fmla="*/ 2858292 h 6858000"/>
              <a:gd name="connsiteX47-18023" fmla="*/ 5479298 w 6128435"/>
              <a:gd name="connsiteY47-18024" fmla="*/ 2947791 h 6858000"/>
              <a:gd name="connsiteX48-18025" fmla="*/ 5481770 w 6128435"/>
              <a:gd name="connsiteY48-18026" fmla="*/ 2951352 h 6858000"/>
              <a:gd name="connsiteX49-18027" fmla="*/ 5482045 w 6128435"/>
              <a:gd name="connsiteY49-18028" fmla="*/ 2984371 h 6858000"/>
              <a:gd name="connsiteX50-18029" fmla="*/ 5482415 w 6128435"/>
              <a:gd name="connsiteY50-18030" fmla="*/ 3004079 h 6858000"/>
              <a:gd name="connsiteX51-18031" fmla="*/ 5481505 w 6128435"/>
              <a:gd name="connsiteY51-18032" fmla="*/ 3095286 h 6858000"/>
              <a:gd name="connsiteX52-18033" fmla="*/ 5477595 w 6128435"/>
              <a:gd name="connsiteY52-18034" fmla="*/ 3250534 h 6858000"/>
              <a:gd name="connsiteX53-18035" fmla="*/ 5532836 w 6128435"/>
              <a:gd name="connsiteY53-18036" fmla="*/ 3353840 h 6858000"/>
              <a:gd name="connsiteX54-18037" fmla="*/ 5561229 w 6128435"/>
              <a:gd name="connsiteY54-18038" fmla="*/ 3395784 h 6858000"/>
              <a:gd name="connsiteX55-18039" fmla="*/ 5589758 w 6128435"/>
              <a:gd name="connsiteY55-18040" fmla="*/ 3506453 h 6858000"/>
              <a:gd name="connsiteX56-18041" fmla="*/ 5596144 w 6128435"/>
              <a:gd name="connsiteY56-18042" fmla="*/ 3534624 h 6858000"/>
              <a:gd name="connsiteX57-18043" fmla="*/ 5597750 w 6128435"/>
              <a:gd name="connsiteY57-18044" fmla="*/ 3534129 h 6858000"/>
              <a:gd name="connsiteX58-18045" fmla="*/ 5599700 w 6128435"/>
              <a:gd name="connsiteY58-18046" fmla="*/ 3547221 h 6858000"/>
              <a:gd name="connsiteX59-18047" fmla="*/ 5615031 w 6128435"/>
              <a:gd name="connsiteY59-18048" fmla="*/ 3557482 h 6858000"/>
              <a:gd name="connsiteX60-18049" fmla="*/ 5618377 w 6128435"/>
              <a:gd name="connsiteY60-18050" fmla="*/ 3588431 h 6858000"/>
              <a:gd name="connsiteX61-18051" fmla="*/ 5612155 w 6128435"/>
              <a:gd name="connsiteY61-18052" fmla="*/ 3589869 h 6858000"/>
              <a:gd name="connsiteX62-18053" fmla="*/ 5620843 w 6128435"/>
              <a:gd name="connsiteY62-18054" fmla="*/ 3606745 h 6858000"/>
              <a:gd name="connsiteX63-18055" fmla="*/ 5655472 w 6128435"/>
              <a:gd name="connsiteY63-18056" fmla="*/ 3678877 h 6858000"/>
              <a:gd name="connsiteX64-18057" fmla="*/ 5680448 w 6128435"/>
              <a:gd name="connsiteY64-18058" fmla="*/ 3717760 h 6858000"/>
              <a:gd name="connsiteX65-18059" fmla="*/ 5683015 w 6128435"/>
              <a:gd name="connsiteY65-18060" fmla="*/ 3762025 h 6858000"/>
              <a:gd name="connsiteX66-18061" fmla="*/ 5696643 w 6128435"/>
              <a:gd name="connsiteY66-18062" fmla="*/ 3773888 h 6858000"/>
              <a:gd name="connsiteX67-18063" fmla="*/ 5699203 w 6128435"/>
              <a:gd name="connsiteY67-18064" fmla="*/ 3775823 h 6858000"/>
              <a:gd name="connsiteX68-18065" fmla="*/ 5704824 w 6128435"/>
              <a:gd name="connsiteY68-18066" fmla="*/ 3785966 h 6858000"/>
              <a:gd name="connsiteX69-18067" fmla="*/ 5712204 w 6128435"/>
              <a:gd name="connsiteY69-18068" fmla="*/ 3785830 h 6858000"/>
              <a:gd name="connsiteX70-18069" fmla="*/ 5724816 w 6128435"/>
              <a:gd name="connsiteY70-18070" fmla="*/ 3798949 h 6858000"/>
              <a:gd name="connsiteX71-18071" fmla="*/ 5733539 w 6128435"/>
              <a:gd name="connsiteY71-18072" fmla="*/ 3818457 h 6858000"/>
              <a:gd name="connsiteX72-18073" fmla="*/ 5768491 w 6128435"/>
              <a:gd name="connsiteY72-18074" fmla="*/ 3914399 h 6858000"/>
              <a:gd name="connsiteX73-18075" fmla="*/ 5793123 w 6128435"/>
              <a:gd name="connsiteY73-18076" fmla="*/ 3969952 h 6858000"/>
              <a:gd name="connsiteX74-18077" fmla="*/ 5808321 w 6128435"/>
              <a:gd name="connsiteY74-18078" fmla="*/ 3988153 h 6858000"/>
              <a:gd name="connsiteX75-18079" fmla="*/ 5825621 w 6128435"/>
              <a:gd name="connsiteY75-18080" fmla="*/ 4015525 h 6858000"/>
              <a:gd name="connsiteX76-18081" fmla="*/ 5860672 w 6128435"/>
              <a:gd name="connsiteY76-18082" fmla="*/ 4061579 h 6858000"/>
              <a:gd name="connsiteX77-18083" fmla="*/ 5872173 w 6128435"/>
              <a:gd name="connsiteY77-18084" fmla="*/ 4088497 h 6858000"/>
              <a:gd name="connsiteX78-18085" fmla="*/ 5883705 w 6128435"/>
              <a:gd name="connsiteY78-18086" fmla="*/ 4101899 h 6858000"/>
              <a:gd name="connsiteX79-18087" fmla="*/ 5885314 w 6128435"/>
              <a:gd name="connsiteY79-18088" fmla="*/ 4108387 h 6858000"/>
              <a:gd name="connsiteX80-18089" fmla="*/ 5894095 w 6128435"/>
              <a:gd name="connsiteY80-18090" fmla="*/ 4128857 h 6858000"/>
              <a:gd name="connsiteX81-18091" fmla="*/ 5898339 w 6128435"/>
              <a:gd name="connsiteY81-18092" fmla="*/ 4140800 h 6858000"/>
              <a:gd name="connsiteX82-18093" fmla="*/ 5899734 w 6128435"/>
              <a:gd name="connsiteY82-18094" fmla="*/ 4145632 h 6858000"/>
              <a:gd name="connsiteX83-18095" fmla="*/ 5903513 w 6128435"/>
              <a:gd name="connsiteY83-18096" fmla="*/ 4187661 h 6858000"/>
              <a:gd name="connsiteX84-18097" fmla="*/ 5917114 w 6128435"/>
              <a:gd name="connsiteY84-18098" fmla="*/ 4213096 h 6858000"/>
              <a:gd name="connsiteX85-18099" fmla="*/ 5921153 w 6128435"/>
              <a:gd name="connsiteY85-18100" fmla="*/ 4236222 h 6858000"/>
              <a:gd name="connsiteX86-18101" fmla="*/ 5924233 w 6128435"/>
              <a:gd name="connsiteY86-18102" fmla="*/ 4242060 h 6858000"/>
              <a:gd name="connsiteX87-18103" fmla="*/ 5928910 w 6128435"/>
              <a:gd name="connsiteY87-18104" fmla="*/ 4300973 h 6858000"/>
              <a:gd name="connsiteX88-18105" fmla="*/ 5939320 w 6128435"/>
              <a:gd name="connsiteY88-18106" fmla="*/ 4340435 h 6858000"/>
              <a:gd name="connsiteX89-18107" fmla="*/ 5946705 w 6128435"/>
              <a:gd name="connsiteY89-18108" fmla="*/ 4428051 h 6858000"/>
              <a:gd name="connsiteX90-18109" fmla="*/ 5949261 w 6128435"/>
              <a:gd name="connsiteY90-18110" fmla="*/ 4449185 h 6858000"/>
              <a:gd name="connsiteX91-18111" fmla="*/ 5957504 w 6128435"/>
              <a:gd name="connsiteY91-18112" fmla="*/ 4465911 h 6858000"/>
              <a:gd name="connsiteX92-18113" fmla="*/ 5964689 w 6128435"/>
              <a:gd name="connsiteY92-18114" fmla="*/ 4468532 h 6858000"/>
              <a:gd name="connsiteX93-18115" fmla="*/ 5967062 w 6128435"/>
              <a:gd name="connsiteY93-18116" fmla="*/ 4479923 h 6858000"/>
              <a:gd name="connsiteX94-18117" fmla="*/ 5968960 w 6128435"/>
              <a:gd name="connsiteY94-18118" fmla="*/ 4482655 h 6858000"/>
              <a:gd name="connsiteX95-18119" fmla="*/ 5978567 w 6128435"/>
              <a:gd name="connsiteY95-18120" fmla="*/ 4498605 h 6858000"/>
              <a:gd name="connsiteX96-18121" fmla="*/ 5980106 w 6128435"/>
              <a:gd name="connsiteY96-18122" fmla="*/ 4585087 h 6858000"/>
              <a:gd name="connsiteX97-18123" fmla="*/ 5998138 w 6128435"/>
              <a:gd name="connsiteY97-18124" fmla="*/ 4697518 h 6858000"/>
              <a:gd name="connsiteX98-18125" fmla="*/ 6013516 w 6128435"/>
              <a:gd name="connsiteY98-18126" fmla="*/ 4786619 h 6858000"/>
              <a:gd name="connsiteX99-18127" fmla="*/ 6025404 w 6128435"/>
              <a:gd name="connsiteY99-18128" fmla="*/ 4858148 h 6858000"/>
              <a:gd name="connsiteX100-18129" fmla="*/ 6007749 w 6128435"/>
              <a:gd name="connsiteY100-18130" fmla="*/ 4964715 h 6858000"/>
              <a:gd name="connsiteX101-18131" fmla="*/ 6005269 w 6128435"/>
              <a:gd name="connsiteY101-18132" fmla="*/ 5150567 h 6858000"/>
              <a:gd name="connsiteX102-18133" fmla="*/ 6001127 w 6128435"/>
              <a:gd name="connsiteY102-18134" fmla="*/ 5164609 h 6858000"/>
              <a:gd name="connsiteX103-18135" fmla="*/ 5996647 w 6128435"/>
              <a:gd name="connsiteY103-18136" fmla="*/ 5185640 h 6858000"/>
              <a:gd name="connsiteX104-18137" fmla="*/ 5998514 w 6128435"/>
              <a:gd name="connsiteY104-18138" fmla="*/ 5189673 h 6858000"/>
              <a:gd name="connsiteX105-18139" fmla="*/ 5995970 w 6128435"/>
              <a:gd name="connsiteY105-18140" fmla="*/ 5221547 h 6858000"/>
              <a:gd name="connsiteX106-18141" fmla="*/ 5997218 w 6128435"/>
              <a:gd name="connsiteY106-18142" fmla="*/ 5222031 h 6858000"/>
              <a:gd name="connsiteX107-18143" fmla="*/ 6002116 w 6128435"/>
              <a:gd name="connsiteY107-18144" fmla="*/ 5231223 h 6858000"/>
              <a:gd name="connsiteX108-18145" fmla="*/ 6008541 w 6128435"/>
              <a:gd name="connsiteY108-18146" fmla="*/ 5248680 h 6858000"/>
              <a:gd name="connsiteX109-18147" fmla="*/ 6039260 w 6128435"/>
              <a:gd name="connsiteY109-18148" fmla="*/ 5289518 h 6858000"/>
              <a:gd name="connsiteX110-18149" fmla="*/ 6036748 w 6128435"/>
              <a:gd name="connsiteY110-18150" fmla="*/ 5322752 h 6858000"/>
              <a:gd name="connsiteX111-18151" fmla="*/ 6036943 w 6128435"/>
              <a:gd name="connsiteY111-18152" fmla="*/ 5329480 h 6858000"/>
              <a:gd name="connsiteX112-18153" fmla="*/ 6037236 w 6128435"/>
              <a:gd name="connsiteY112-18154" fmla="*/ 5329634 h 6858000"/>
              <a:gd name="connsiteX113-18155" fmla="*/ 6038019 w 6128435"/>
              <a:gd name="connsiteY113-18156" fmla="*/ 5336764 h 6858000"/>
              <a:gd name="connsiteX114-18157" fmla="*/ 6037298 w 6128435"/>
              <a:gd name="connsiteY114-18158" fmla="*/ 5341753 h 6858000"/>
              <a:gd name="connsiteX115-18159" fmla="*/ 6037677 w 6128435"/>
              <a:gd name="connsiteY115-18160" fmla="*/ 5354807 h 6858000"/>
              <a:gd name="connsiteX116-18161" fmla="*/ 6039728 w 6128435"/>
              <a:gd name="connsiteY116-18162" fmla="*/ 5359416 h 6858000"/>
              <a:gd name="connsiteX117-18163" fmla="*/ 6043311 w 6128435"/>
              <a:gd name="connsiteY117-18164" fmla="*/ 5361407 h 6858000"/>
              <a:gd name="connsiteX118-18165" fmla="*/ 6042954 w 6128435"/>
              <a:gd name="connsiteY118-18166" fmla="*/ 5362576 h 6858000"/>
              <a:gd name="connsiteX119-18167" fmla="*/ 6053435 w 6128435"/>
              <a:gd name="connsiteY119-18168" fmla="*/ 5387547 h 6858000"/>
              <a:gd name="connsiteX120-18169" fmla="*/ 6065933 w 6128435"/>
              <a:gd name="connsiteY120-18170" fmla="*/ 5443002 h 6858000"/>
              <a:gd name="connsiteX121-18171" fmla="*/ 6068640 w 6128435"/>
              <a:gd name="connsiteY121-18172" fmla="*/ 5474503 h 6858000"/>
              <a:gd name="connsiteX122-18173" fmla="*/ 6080922 w 6128435"/>
              <a:gd name="connsiteY122-18174" fmla="*/ 5561070 h 6858000"/>
              <a:gd name="connsiteX123-18175" fmla="*/ 6096949 w 6128435"/>
              <a:gd name="connsiteY123-18176" fmla="*/ 5648179 h 6858000"/>
              <a:gd name="connsiteX124-18177" fmla="*/ 6125703 w 6128435"/>
              <a:gd name="connsiteY124-18178" fmla="*/ 5692894 h 6858000"/>
              <a:gd name="connsiteX125-18179" fmla="*/ 6126670 w 6128435"/>
              <a:gd name="connsiteY125-18180" fmla="*/ 5697882 h 6858000"/>
              <a:gd name="connsiteX126-18181" fmla="*/ 6124061 w 6128435"/>
              <a:gd name="connsiteY126-18182" fmla="*/ 5710294 h 6858000"/>
              <a:gd name="connsiteX127-18183" fmla="*/ 6122213 w 6128435"/>
              <a:gd name="connsiteY127-18184" fmla="*/ 5714762 h 6858000"/>
              <a:gd name="connsiteX128-18185" fmla="*/ 6121353 w 6128435"/>
              <a:gd name="connsiteY128-18186" fmla="*/ 5721725 h 6858000"/>
              <a:gd name="connsiteX129-18187" fmla="*/ 6121607 w 6128435"/>
              <a:gd name="connsiteY129-18188" fmla="*/ 5721959 h 6858000"/>
              <a:gd name="connsiteX130-18189" fmla="*/ 6120262 w 6128435"/>
              <a:gd name="connsiteY130-18190" fmla="*/ 5728358 h 6858000"/>
              <a:gd name="connsiteX131-18191" fmla="*/ 6110194 w 6128435"/>
              <a:gd name="connsiteY131-18192" fmla="*/ 5758853 h 6858000"/>
              <a:gd name="connsiteX132-18193" fmla="*/ 6127519 w 6128435"/>
              <a:gd name="connsiteY132-18194" fmla="*/ 5865775 h 6858000"/>
              <a:gd name="connsiteX133-18195" fmla="*/ 6128435 w 6128435"/>
              <a:gd name="connsiteY133-18196" fmla="*/ 5870164 h 6858000"/>
              <a:gd name="connsiteX134-18197" fmla="*/ 6119217 w 6128435"/>
              <a:gd name="connsiteY134-18198" fmla="*/ 5888542 h 6858000"/>
              <a:gd name="connsiteX135-18199" fmla="*/ 6115966 w 6128435"/>
              <a:gd name="connsiteY135-18200" fmla="*/ 5898387 h 6858000"/>
              <a:gd name="connsiteX136-18201" fmla="*/ 6111924 w 6128435"/>
              <a:gd name="connsiteY136-18202" fmla="*/ 5900444 h 6858000"/>
              <a:gd name="connsiteX137-18203" fmla="*/ 6108716 w 6128435"/>
              <a:gd name="connsiteY137-18204" fmla="*/ 5915345 h 6858000"/>
              <a:gd name="connsiteX138-18205" fmla="*/ 6109524 w 6128435"/>
              <a:gd name="connsiteY138-18206" fmla="*/ 5917328 h 6858000"/>
              <a:gd name="connsiteX139-18207" fmla="*/ 6102493 w 6128435"/>
              <a:gd name="connsiteY139-18208" fmla="*/ 5928602 h 6858000"/>
              <a:gd name="connsiteX140-18209" fmla="*/ 6056863 w 6128435"/>
              <a:gd name="connsiteY140-18210" fmla="*/ 6000643 h 6858000"/>
              <a:gd name="connsiteX141-18211" fmla="*/ 6045436 w 6128435"/>
              <a:gd name="connsiteY141-18212" fmla="*/ 6124480 h 6858000"/>
              <a:gd name="connsiteX142-18213" fmla="*/ 6030489 w 6128435"/>
              <a:gd name="connsiteY142-18214" fmla="*/ 6317666 h 6858000"/>
              <a:gd name="connsiteX143-18215" fmla="*/ 6007492 w 6128435"/>
              <a:gd name="connsiteY143-18216" fmla="*/ 6440818 h 6858000"/>
              <a:gd name="connsiteX144-18217" fmla="*/ 6009467 w 6128435"/>
              <a:gd name="connsiteY144-18218" fmla="*/ 6487076 h 6858000"/>
              <a:gd name="connsiteX145-18219" fmla="*/ 5995064 w 6128435"/>
              <a:gd name="connsiteY145-18220" fmla="*/ 6540791 h 6858000"/>
              <a:gd name="connsiteX146-18221" fmla="*/ 5996309 w 6128435"/>
              <a:gd name="connsiteY146-18222" fmla="*/ 6543961 h 6858000"/>
              <a:gd name="connsiteX147-18223" fmla="*/ 5996048 w 6128435"/>
              <a:gd name="connsiteY147-18224" fmla="*/ 6555444 h 6858000"/>
              <a:gd name="connsiteX148-18225" fmla="*/ 6002524 w 6128435"/>
              <a:gd name="connsiteY148-18226" fmla="*/ 6560188 h 6858000"/>
              <a:gd name="connsiteX149-18227" fmla="*/ 6006823 w 6128435"/>
              <a:gd name="connsiteY149-18228" fmla="*/ 6578546 h 6858000"/>
              <a:gd name="connsiteX150-18229" fmla="*/ 6004510 w 6128435"/>
              <a:gd name="connsiteY150-18230" fmla="*/ 6599256 h 6858000"/>
              <a:gd name="connsiteX151-18231" fmla="*/ 5986207 w 6128435"/>
              <a:gd name="connsiteY151-18232" fmla="*/ 6695855 h 6858000"/>
              <a:gd name="connsiteX152-18233" fmla="*/ 5979428 w 6128435"/>
              <a:gd name="connsiteY152-18234" fmla="*/ 6754678 h 6858000"/>
              <a:gd name="connsiteX153-18235" fmla="*/ 5983398 w 6128435"/>
              <a:gd name="connsiteY153-18236" fmla="*/ 6778641 h 6858000"/>
              <a:gd name="connsiteX154-18237" fmla="*/ 5984543 w 6128435"/>
              <a:gd name="connsiteY154-18238" fmla="*/ 6811016 h 6858000"/>
              <a:gd name="connsiteX155-18239" fmla="*/ 5981802 w 6128435"/>
              <a:gd name="connsiteY155-18240" fmla="*/ 6838578 h 6858000"/>
              <a:gd name="connsiteX156-18241" fmla="*/ 5979671 w 6128435"/>
              <a:gd name="connsiteY156-18242" fmla="*/ 6858000 h 6858000"/>
              <a:gd name="connsiteX157-18243" fmla="*/ 0 w 6128435"/>
              <a:gd name="connsiteY157-18244" fmla="*/ 6858000 h 6858000"/>
              <a:gd name="connsiteX158-18245" fmla="*/ 0 w 6128435"/>
              <a:gd name="connsiteY158-18246" fmla="*/ 0 h 6858000"/>
              <a:gd name="connsiteX0-18247" fmla="*/ 0 w 6128435"/>
              <a:gd name="connsiteY0-18248" fmla="*/ 0 h 6858000"/>
              <a:gd name="connsiteX1-18249" fmla="*/ 4965888 w 6128435"/>
              <a:gd name="connsiteY1-18250" fmla="*/ 0 h 6858000"/>
              <a:gd name="connsiteX2-18251" fmla="*/ 4967767 w 6128435"/>
              <a:gd name="connsiteY2-18252" fmla="*/ 7930 h 6858000"/>
              <a:gd name="connsiteX3-18253" fmla="*/ 4979444 w 6128435"/>
              <a:gd name="connsiteY3-18254" fmla="*/ 43921 h 6858000"/>
              <a:gd name="connsiteX4-18255" fmla="*/ 5021173 w 6128435"/>
              <a:gd name="connsiteY4-18256" fmla="*/ 123738 h 6858000"/>
              <a:gd name="connsiteX5-18257" fmla="*/ 5075458 w 6128435"/>
              <a:gd name="connsiteY5-18258" fmla="*/ 264355 h 6858000"/>
              <a:gd name="connsiteX6-18259" fmla="*/ 5081175 w 6128435"/>
              <a:gd name="connsiteY6-18260" fmla="*/ 277448 h 6858000"/>
              <a:gd name="connsiteX7-18261" fmla="*/ 5097011 w 6128435"/>
              <a:gd name="connsiteY7-18262" fmla="*/ 355616 h 6858000"/>
              <a:gd name="connsiteX8-18263" fmla="*/ 5130982 w 6128435"/>
              <a:gd name="connsiteY8-18264" fmla="*/ 412030 h 6858000"/>
              <a:gd name="connsiteX9-18265" fmla="*/ 5153000 w 6128435"/>
              <a:gd name="connsiteY9-18266" fmla="*/ 507134 h 6858000"/>
              <a:gd name="connsiteX10-18267" fmla="*/ 5171282 w 6128435"/>
              <a:gd name="connsiteY10-18268" fmla="*/ 602071 h 6858000"/>
              <a:gd name="connsiteX11-18269" fmla="*/ 5176196 w 6128435"/>
              <a:gd name="connsiteY11-18270" fmla="*/ 636822 h 6858000"/>
              <a:gd name="connsiteX12-18271" fmla="*/ 5189051 w 6128435"/>
              <a:gd name="connsiteY12-18272" fmla="*/ 782518 h 6858000"/>
              <a:gd name="connsiteX13-18273" fmla="*/ 5210428 w 6128435"/>
              <a:gd name="connsiteY13-18274" fmla="*/ 815772 h 6858000"/>
              <a:gd name="connsiteX14-18275" fmla="*/ 5221088 w 6128435"/>
              <a:gd name="connsiteY14-18276" fmla="*/ 860193 h 6858000"/>
              <a:gd name="connsiteX15-18277" fmla="*/ 5230806 w 6128435"/>
              <a:gd name="connsiteY15-18278" fmla="*/ 961354 h 6858000"/>
              <a:gd name="connsiteX16-18279" fmla="*/ 5201018 w 6128435"/>
              <a:gd name="connsiteY16-18280" fmla="*/ 1095027 h 6858000"/>
              <a:gd name="connsiteX17-18281" fmla="*/ 5202153 w 6128435"/>
              <a:gd name="connsiteY17-18282" fmla="*/ 1133224 h 6858000"/>
              <a:gd name="connsiteX18-18283" fmla="*/ 5207370 w 6128435"/>
              <a:gd name="connsiteY18-18284" fmla="*/ 1138097 h 6858000"/>
              <a:gd name="connsiteX19-18285" fmla="*/ 5189234 w 6128435"/>
              <a:gd name="connsiteY19-18286" fmla="*/ 1193495 h 6858000"/>
              <a:gd name="connsiteX20-18287" fmla="*/ 5202769 w 6128435"/>
              <a:gd name="connsiteY20-18288" fmla="*/ 1269450 h 6858000"/>
              <a:gd name="connsiteX21-18289" fmla="*/ 5225968 w 6128435"/>
              <a:gd name="connsiteY21-18290" fmla="*/ 1357994 h 6858000"/>
              <a:gd name="connsiteX22-18291" fmla="*/ 5233819 w 6128435"/>
              <a:gd name="connsiteY22-18292" fmla="*/ 1380922 h 6858000"/>
              <a:gd name="connsiteX23-18293" fmla="*/ 5237226 w 6128435"/>
              <a:gd name="connsiteY23-18294" fmla="*/ 1441327 h 6858000"/>
              <a:gd name="connsiteX24-18295" fmla="*/ 5255653 w 6128435"/>
              <a:gd name="connsiteY24-18296" fmla="*/ 1524712 h 6858000"/>
              <a:gd name="connsiteX25-18297" fmla="*/ 5263491 w 6128435"/>
              <a:gd name="connsiteY25-18298" fmla="*/ 1642938 h 6858000"/>
              <a:gd name="connsiteX26-18299" fmla="*/ 5261314 w 6128435"/>
              <a:gd name="connsiteY26-18300" fmla="*/ 1689177 h 6858000"/>
              <a:gd name="connsiteX27-18301" fmla="*/ 5259788 w 6128435"/>
              <a:gd name="connsiteY27-18302" fmla="*/ 1768516 h 6858000"/>
              <a:gd name="connsiteX28-18303" fmla="*/ 5255696 w 6128435"/>
              <a:gd name="connsiteY28-18304" fmla="*/ 1953770 h 6858000"/>
              <a:gd name="connsiteX29-18305" fmla="*/ 5252592 w 6128435"/>
              <a:gd name="connsiteY29-18306" fmla="*/ 2092210 h 6858000"/>
              <a:gd name="connsiteX30-18307" fmla="*/ 5264303 w 6128435"/>
              <a:gd name="connsiteY30-18308" fmla="*/ 2225157 h 6858000"/>
              <a:gd name="connsiteX31-18309" fmla="*/ 5254949 w 6128435"/>
              <a:gd name="connsiteY31-18310" fmla="*/ 2236160 h 6858000"/>
              <a:gd name="connsiteX32-18311" fmla="*/ 5250104 w 6128435"/>
              <a:gd name="connsiteY32-18312" fmla="*/ 2249166 h 6858000"/>
              <a:gd name="connsiteX33-18313" fmla="*/ 5251214 w 6128435"/>
              <a:gd name="connsiteY33-18314" fmla="*/ 2250944 h 6858000"/>
              <a:gd name="connsiteX34-18315" fmla="*/ 5250644 w 6128435"/>
              <a:gd name="connsiteY34-18316" fmla="*/ 2266619 h 6858000"/>
              <a:gd name="connsiteX35-18317" fmla="*/ 5293877 w 6128435"/>
              <a:gd name="connsiteY35-18318" fmla="*/ 2368649 h 6858000"/>
              <a:gd name="connsiteX36-18319" fmla="*/ 5311338 w 6128435"/>
              <a:gd name="connsiteY36-18320" fmla="*/ 2404034 h 6858000"/>
              <a:gd name="connsiteX37-18321" fmla="*/ 5338366 w 6128435"/>
              <a:gd name="connsiteY37-18322" fmla="*/ 2465052 h 6858000"/>
              <a:gd name="connsiteX38-18323" fmla="*/ 5371263 w 6128435"/>
              <a:gd name="connsiteY38-18324" fmla="*/ 2586413 h 6858000"/>
              <a:gd name="connsiteX39-18325" fmla="*/ 5407503 w 6128435"/>
              <a:gd name="connsiteY39-18326" fmla="*/ 2786290 h 6858000"/>
              <a:gd name="connsiteX40-18327" fmla="*/ 5407356 w 6128435"/>
              <a:gd name="connsiteY40-18328" fmla="*/ 2787545 h 6858000"/>
              <a:gd name="connsiteX41-18329" fmla="*/ 5411130 w 6128435"/>
              <a:gd name="connsiteY41-18330" fmla="*/ 2788640 h 6858000"/>
              <a:gd name="connsiteX42-18331" fmla="*/ 5416439 w 6128435"/>
              <a:gd name="connsiteY42-18332" fmla="*/ 2805666 h 6858000"/>
              <a:gd name="connsiteX43-18333" fmla="*/ 5416589 w 6128435"/>
              <a:gd name="connsiteY43-18334" fmla="*/ 2810822 h 6858000"/>
              <a:gd name="connsiteX44-18335" fmla="*/ 5418542 w 6128435"/>
              <a:gd name="connsiteY44-18336" fmla="*/ 2817745 h 6858000"/>
              <a:gd name="connsiteX45-18337" fmla="*/ 5418847 w 6128435"/>
              <a:gd name="connsiteY45-18338" fmla="*/ 2817825 h 6858000"/>
              <a:gd name="connsiteX46-18339" fmla="*/ 5457023 w 6128435"/>
              <a:gd name="connsiteY46-18340" fmla="*/ 2858292 h 6858000"/>
              <a:gd name="connsiteX47-18341" fmla="*/ 5479298 w 6128435"/>
              <a:gd name="connsiteY47-18342" fmla="*/ 2947791 h 6858000"/>
              <a:gd name="connsiteX48-18343" fmla="*/ 5481770 w 6128435"/>
              <a:gd name="connsiteY48-18344" fmla="*/ 2951352 h 6858000"/>
              <a:gd name="connsiteX49-18345" fmla="*/ 5482045 w 6128435"/>
              <a:gd name="connsiteY49-18346" fmla="*/ 2984371 h 6858000"/>
              <a:gd name="connsiteX50-18347" fmla="*/ 5482415 w 6128435"/>
              <a:gd name="connsiteY50-18348" fmla="*/ 3004079 h 6858000"/>
              <a:gd name="connsiteX51-18349" fmla="*/ 5481505 w 6128435"/>
              <a:gd name="connsiteY51-18350" fmla="*/ 3095286 h 6858000"/>
              <a:gd name="connsiteX52-18351" fmla="*/ 5532836 w 6128435"/>
              <a:gd name="connsiteY52-18352" fmla="*/ 3353840 h 6858000"/>
              <a:gd name="connsiteX53-18353" fmla="*/ 5561229 w 6128435"/>
              <a:gd name="connsiteY53-18354" fmla="*/ 3395784 h 6858000"/>
              <a:gd name="connsiteX54-18355" fmla="*/ 5589758 w 6128435"/>
              <a:gd name="connsiteY54-18356" fmla="*/ 3506453 h 6858000"/>
              <a:gd name="connsiteX55-18357" fmla="*/ 5596144 w 6128435"/>
              <a:gd name="connsiteY55-18358" fmla="*/ 3534624 h 6858000"/>
              <a:gd name="connsiteX56-18359" fmla="*/ 5597750 w 6128435"/>
              <a:gd name="connsiteY56-18360" fmla="*/ 3534129 h 6858000"/>
              <a:gd name="connsiteX57-18361" fmla="*/ 5599700 w 6128435"/>
              <a:gd name="connsiteY57-18362" fmla="*/ 3547221 h 6858000"/>
              <a:gd name="connsiteX58-18363" fmla="*/ 5615031 w 6128435"/>
              <a:gd name="connsiteY58-18364" fmla="*/ 3557482 h 6858000"/>
              <a:gd name="connsiteX59-18365" fmla="*/ 5618377 w 6128435"/>
              <a:gd name="connsiteY59-18366" fmla="*/ 3588431 h 6858000"/>
              <a:gd name="connsiteX60-18367" fmla="*/ 5612155 w 6128435"/>
              <a:gd name="connsiteY60-18368" fmla="*/ 3589869 h 6858000"/>
              <a:gd name="connsiteX61-18369" fmla="*/ 5620843 w 6128435"/>
              <a:gd name="connsiteY61-18370" fmla="*/ 3606745 h 6858000"/>
              <a:gd name="connsiteX62-18371" fmla="*/ 5655472 w 6128435"/>
              <a:gd name="connsiteY62-18372" fmla="*/ 3678877 h 6858000"/>
              <a:gd name="connsiteX63-18373" fmla="*/ 5680448 w 6128435"/>
              <a:gd name="connsiteY63-18374" fmla="*/ 3717760 h 6858000"/>
              <a:gd name="connsiteX64-18375" fmla="*/ 5683015 w 6128435"/>
              <a:gd name="connsiteY64-18376" fmla="*/ 3762025 h 6858000"/>
              <a:gd name="connsiteX65-18377" fmla="*/ 5696643 w 6128435"/>
              <a:gd name="connsiteY65-18378" fmla="*/ 3773888 h 6858000"/>
              <a:gd name="connsiteX66-18379" fmla="*/ 5699203 w 6128435"/>
              <a:gd name="connsiteY66-18380" fmla="*/ 3775823 h 6858000"/>
              <a:gd name="connsiteX67-18381" fmla="*/ 5704824 w 6128435"/>
              <a:gd name="connsiteY67-18382" fmla="*/ 3785966 h 6858000"/>
              <a:gd name="connsiteX68-18383" fmla="*/ 5712204 w 6128435"/>
              <a:gd name="connsiteY68-18384" fmla="*/ 3785830 h 6858000"/>
              <a:gd name="connsiteX69-18385" fmla="*/ 5724816 w 6128435"/>
              <a:gd name="connsiteY69-18386" fmla="*/ 3798949 h 6858000"/>
              <a:gd name="connsiteX70-18387" fmla="*/ 5733539 w 6128435"/>
              <a:gd name="connsiteY70-18388" fmla="*/ 3818457 h 6858000"/>
              <a:gd name="connsiteX71-18389" fmla="*/ 5768491 w 6128435"/>
              <a:gd name="connsiteY71-18390" fmla="*/ 3914399 h 6858000"/>
              <a:gd name="connsiteX72-18391" fmla="*/ 5793123 w 6128435"/>
              <a:gd name="connsiteY72-18392" fmla="*/ 3969952 h 6858000"/>
              <a:gd name="connsiteX73-18393" fmla="*/ 5808321 w 6128435"/>
              <a:gd name="connsiteY73-18394" fmla="*/ 3988153 h 6858000"/>
              <a:gd name="connsiteX74-18395" fmla="*/ 5825621 w 6128435"/>
              <a:gd name="connsiteY74-18396" fmla="*/ 4015525 h 6858000"/>
              <a:gd name="connsiteX75-18397" fmla="*/ 5860672 w 6128435"/>
              <a:gd name="connsiteY75-18398" fmla="*/ 4061579 h 6858000"/>
              <a:gd name="connsiteX76-18399" fmla="*/ 5872173 w 6128435"/>
              <a:gd name="connsiteY76-18400" fmla="*/ 4088497 h 6858000"/>
              <a:gd name="connsiteX77-18401" fmla="*/ 5883705 w 6128435"/>
              <a:gd name="connsiteY77-18402" fmla="*/ 4101899 h 6858000"/>
              <a:gd name="connsiteX78-18403" fmla="*/ 5885314 w 6128435"/>
              <a:gd name="connsiteY78-18404" fmla="*/ 4108387 h 6858000"/>
              <a:gd name="connsiteX79-18405" fmla="*/ 5894095 w 6128435"/>
              <a:gd name="connsiteY79-18406" fmla="*/ 4128857 h 6858000"/>
              <a:gd name="connsiteX80-18407" fmla="*/ 5898339 w 6128435"/>
              <a:gd name="connsiteY80-18408" fmla="*/ 4140800 h 6858000"/>
              <a:gd name="connsiteX81-18409" fmla="*/ 5899734 w 6128435"/>
              <a:gd name="connsiteY81-18410" fmla="*/ 4145632 h 6858000"/>
              <a:gd name="connsiteX82-18411" fmla="*/ 5903513 w 6128435"/>
              <a:gd name="connsiteY82-18412" fmla="*/ 4187661 h 6858000"/>
              <a:gd name="connsiteX83-18413" fmla="*/ 5917114 w 6128435"/>
              <a:gd name="connsiteY83-18414" fmla="*/ 4213096 h 6858000"/>
              <a:gd name="connsiteX84-18415" fmla="*/ 5921153 w 6128435"/>
              <a:gd name="connsiteY84-18416" fmla="*/ 4236222 h 6858000"/>
              <a:gd name="connsiteX85-18417" fmla="*/ 5924233 w 6128435"/>
              <a:gd name="connsiteY85-18418" fmla="*/ 4242060 h 6858000"/>
              <a:gd name="connsiteX86-18419" fmla="*/ 5928910 w 6128435"/>
              <a:gd name="connsiteY86-18420" fmla="*/ 4300973 h 6858000"/>
              <a:gd name="connsiteX87-18421" fmla="*/ 5939320 w 6128435"/>
              <a:gd name="connsiteY87-18422" fmla="*/ 4340435 h 6858000"/>
              <a:gd name="connsiteX88-18423" fmla="*/ 5946705 w 6128435"/>
              <a:gd name="connsiteY88-18424" fmla="*/ 4428051 h 6858000"/>
              <a:gd name="connsiteX89-18425" fmla="*/ 5949261 w 6128435"/>
              <a:gd name="connsiteY89-18426" fmla="*/ 4449185 h 6858000"/>
              <a:gd name="connsiteX90-18427" fmla="*/ 5957504 w 6128435"/>
              <a:gd name="connsiteY90-18428" fmla="*/ 4465911 h 6858000"/>
              <a:gd name="connsiteX91-18429" fmla="*/ 5964689 w 6128435"/>
              <a:gd name="connsiteY91-18430" fmla="*/ 4468532 h 6858000"/>
              <a:gd name="connsiteX92-18431" fmla="*/ 5967062 w 6128435"/>
              <a:gd name="connsiteY92-18432" fmla="*/ 4479923 h 6858000"/>
              <a:gd name="connsiteX93-18433" fmla="*/ 5968960 w 6128435"/>
              <a:gd name="connsiteY93-18434" fmla="*/ 4482655 h 6858000"/>
              <a:gd name="connsiteX94-18435" fmla="*/ 5978567 w 6128435"/>
              <a:gd name="connsiteY94-18436" fmla="*/ 4498605 h 6858000"/>
              <a:gd name="connsiteX95-18437" fmla="*/ 5980106 w 6128435"/>
              <a:gd name="connsiteY95-18438" fmla="*/ 4585087 h 6858000"/>
              <a:gd name="connsiteX96-18439" fmla="*/ 5998138 w 6128435"/>
              <a:gd name="connsiteY96-18440" fmla="*/ 4697518 h 6858000"/>
              <a:gd name="connsiteX97-18441" fmla="*/ 6013516 w 6128435"/>
              <a:gd name="connsiteY97-18442" fmla="*/ 4786619 h 6858000"/>
              <a:gd name="connsiteX98-18443" fmla="*/ 6025404 w 6128435"/>
              <a:gd name="connsiteY98-18444" fmla="*/ 4858148 h 6858000"/>
              <a:gd name="connsiteX99-18445" fmla="*/ 6007749 w 6128435"/>
              <a:gd name="connsiteY99-18446" fmla="*/ 4964715 h 6858000"/>
              <a:gd name="connsiteX100-18447" fmla="*/ 6005269 w 6128435"/>
              <a:gd name="connsiteY100-18448" fmla="*/ 5150567 h 6858000"/>
              <a:gd name="connsiteX101-18449" fmla="*/ 6001127 w 6128435"/>
              <a:gd name="connsiteY101-18450" fmla="*/ 5164609 h 6858000"/>
              <a:gd name="connsiteX102-18451" fmla="*/ 5996647 w 6128435"/>
              <a:gd name="connsiteY102-18452" fmla="*/ 5185640 h 6858000"/>
              <a:gd name="connsiteX103-18453" fmla="*/ 5998514 w 6128435"/>
              <a:gd name="connsiteY103-18454" fmla="*/ 5189673 h 6858000"/>
              <a:gd name="connsiteX104-18455" fmla="*/ 5995970 w 6128435"/>
              <a:gd name="connsiteY104-18456" fmla="*/ 5221547 h 6858000"/>
              <a:gd name="connsiteX105-18457" fmla="*/ 5997218 w 6128435"/>
              <a:gd name="connsiteY105-18458" fmla="*/ 5222031 h 6858000"/>
              <a:gd name="connsiteX106-18459" fmla="*/ 6002116 w 6128435"/>
              <a:gd name="connsiteY106-18460" fmla="*/ 5231223 h 6858000"/>
              <a:gd name="connsiteX107-18461" fmla="*/ 6008541 w 6128435"/>
              <a:gd name="connsiteY107-18462" fmla="*/ 5248680 h 6858000"/>
              <a:gd name="connsiteX108-18463" fmla="*/ 6039260 w 6128435"/>
              <a:gd name="connsiteY108-18464" fmla="*/ 5289518 h 6858000"/>
              <a:gd name="connsiteX109-18465" fmla="*/ 6036748 w 6128435"/>
              <a:gd name="connsiteY109-18466" fmla="*/ 5322752 h 6858000"/>
              <a:gd name="connsiteX110-18467" fmla="*/ 6036943 w 6128435"/>
              <a:gd name="connsiteY110-18468" fmla="*/ 5329480 h 6858000"/>
              <a:gd name="connsiteX111-18469" fmla="*/ 6037236 w 6128435"/>
              <a:gd name="connsiteY111-18470" fmla="*/ 5329634 h 6858000"/>
              <a:gd name="connsiteX112-18471" fmla="*/ 6038019 w 6128435"/>
              <a:gd name="connsiteY112-18472" fmla="*/ 5336764 h 6858000"/>
              <a:gd name="connsiteX113-18473" fmla="*/ 6037298 w 6128435"/>
              <a:gd name="connsiteY113-18474" fmla="*/ 5341753 h 6858000"/>
              <a:gd name="connsiteX114-18475" fmla="*/ 6037677 w 6128435"/>
              <a:gd name="connsiteY114-18476" fmla="*/ 5354807 h 6858000"/>
              <a:gd name="connsiteX115-18477" fmla="*/ 6039728 w 6128435"/>
              <a:gd name="connsiteY115-18478" fmla="*/ 5359416 h 6858000"/>
              <a:gd name="connsiteX116-18479" fmla="*/ 6043311 w 6128435"/>
              <a:gd name="connsiteY116-18480" fmla="*/ 5361407 h 6858000"/>
              <a:gd name="connsiteX117-18481" fmla="*/ 6042954 w 6128435"/>
              <a:gd name="connsiteY117-18482" fmla="*/ 5362576 h 6858000"/>
              <a:gd name="connsiteX118-18483" fmla="*/ 6053435 w 6128435"/>
              <a:gd name="connsiteY118-18484" fmla="*/ 5387547 h 6858000"/>
              <a:gd name="connsiteX119-18485" fmla="*/ 6065933 w 6128435"/>
              <a:gd name="connsiteY119-18486" fmla="*/ 5443002 h 6858000"/>
              <a:gd name="connsiteX120-18487" fmla="*/ 6068640 w 6128435"/>
              <a:gd name="connsiteY120-18488" fmla="*/ 5474503 h 6858000"/>
              <a:gd name="connsiteX121-18489" fmla="*/ 6080922 w 6128435"/>
              <a:gd name="connsiteY121-18490" fmla="*/ 5561070 h 6858000"/>
              <a:gd name="connsiteX122-18491" fmla="*/ 6096949 w 6128435"/>
              <a:gd name="connsiteY122-18492" fmla="*/ 5648179 h 6858000"/>
              <a:gd name="connsiteX123-18493" fmla="*/ 6125703 w 6128435"/>
              <a:gd name="connsiteY123-18494" fmla="*/ 5692894 h 6858000"/>
              <a:gd name="connsiteX124-18495" fmla="*/ 6126670 w 6128435"/>
              <a:gd name="connsiteY124-18496" fmla="*/ 5697882 h 6858000"/>
              <a:gd name="connsiteX125-18497" fmla="*/ 6124061 w 6128435"/>
              <a:gd name="connsiteY125-18498" fmla="*/ 5710294 h 6858000"/>
              <a:gd name="connsiteX126-18499" fmla="*/ 6122213 w 6128435"/>
              <a:gd name="connsiteY126-18500" fmla="*/ 5714762 h 6858000"/>
              <a:gd name="connsiteX127-18501" fmla="*/ 6121353 w 6128435"/>
              <a:gd name="connsiteY127-18502" fmla="*/ 5721725 h 6858000"/>
              <a:gd name="connsiteX128-18503" fmla="*/ 6121607 w 6128435"/>
              <a:gd name="connsiteY128-18504" fmla="*/ 5721959 h 6858000"/>
              <a:gd name="connsiteX129-18505" fmla="*/ 6120262 w 6128435"/>
              <a:gd name="connsiteY129-18506" fmla="*/ 5728358 h 6858000"/>
              <a:gd name="connsiteX130-18507" fmla="*/ 6110194 w 6128435"/>
              <a:gd name="connsiteY130-18508" fmla="*/ 5758853 h 6858000"/>
              <a:gd name="connsiteX131-18509" fmla="*/ 6127519 w 6128435"/>
              <a:gd name="connsiteY131-18510" fmla="*/ 5865775 h 6858000"/>
              <a:gd name="connsiteX132-18511" fmla="*/ 6128435 w 6128435"/>
              <a:gd name="connsiteY132-18512" fmla="*/ 5870164 h 6858000"/>
              <a:gd name="connsiteX133-18513" fmla="*/ 6119217 w 6128435"/>
              <a:gd name="connsiteY133-18514" fmla="*/ 5888542 h 6858000"/>
              <a:gd name="connsiteX134-18515" fmla="*/ 6115966 w 6128435"/>
              <a:gd name="connsiteY134-18516" fmla="*/ 5898387 h 6858000"/>
              <a:gd name="connsiteX135-18517" fmla="*/ 6111924 w 6128435"/>
              <a:gd name="connsiteY135-18518" fmla="*/ 5900444 h 6858000"/>
              <a:gd name="connsiteX136-18519" fmla="*/ 6108716 w 6128435"/>
              <a:gd name="connsiteY136-18520" fmla="*/ 5915345 h 6858000"/>
              <a:gd name="connsiteX137-18521" fmla="*/ 6109524 w 6128435"/>
              <a:gd name="connsiteY137-18522" fmla="*/ 5917328 h 6858000"/>
              <a:gd name="connsiteX138-18523" fmla="*/ 6102493 w 6128435"/>
              <a:gd name="connsiteY138-18524" fmla="*/ 5928602 h 6858000"/>
              <a:gd name="connsiteX139-18525" fmla="*/ 6056863 w 6128435"/>
              <a:gd name="connsiteY139-18526" fmla="*/ 6000643 h 6858000"/>
              <a:gd name="connsiteX140-18527" fmla="*/ 6045436 w 6128435"/>
              <a:gd name="connsiteY140-18528" fmla="*/ 6124480 h 6858000"/>
              <a:gd name="connsiteX141-18529" fmla="*/ 6030489 w 6128435"/>
              <a:gd name="connsiteY141-18530" fmla="*/ 6317666 h 6858000"/>
              <a:gd name="connsiteX142-18531" fmla="*/ 6007492 w 6128435"/>
              <a:gd name="connsiteY142-18532" fmla="*/ 6440818 h 6858000"/>
              <a:gd name="connsiteX143-18533" fmla="*/ 6009467 w 6128435"/>
              <a:gd name="connsiteY143-18534" fmla="*/ 6487076 h 6858000"/>
              <a:gd name="connsiteX144-18535" fmla="*/ 5995064 w 6128435"/>
              <a:gd name="connsiteY144-18536" fmla="*/ 6540791 h 6858000"/>
              <a:gd name="connsiteX145-18537" fmla="*/ 5996309 w 6128435"/>
              <a:gd name="connsiteY145-18538" fmla="*/ 6543961 h 6858000"/>
              <a:gd name="connsiteX146-18539" fmla="*/ 5996048 w 6128435"/>
              <a:gd name="connsiteY146-18540" fmla="*/ 6555444 h 6858000"/>
              <a:gd name="connsiteX147-18541" fmla="*/ 6002524 w 6128435"/>
              <a:gd name="connsiteY147-18542" fmla="*/ 6560188 h 6858000"/>
              <a:gd name="connsiteX148-18543" fmla="*/ 6006823 w 6128435"/>
              <a:gd name="connsiteY148-18544" fmla="*/ 6578546 h 6858000"/>
              <a:gd name="connsiteX149-18545" fmla="*/ 6004510 w 6128435"/>
              <a:gd name="connsiteY149-18546" fmla="*/ 6599256 h 6858000"/>
              <a:gd name="connsiteX150-18547" fmla="*/ 5986207 w 6128435"/>
              <a:gd name="connsiteY150-18548" fmla="*/ 6695855 h 6858000"/>
              <a:gd name="connsiteX151-18549" fmla="*/ 5979428 w 6128435"/>
              <a:gd name="connsiteY151-18550" fmla="*/ 6754678 h 6858000"/>
              <a:gd name="connsiteX152-18551" fmla="*/ 5983398 w 6128435"/>
              <a:gd name="connsiteY152-18552" fmla="*/ 6778641 h 6858000"/>
              <a:gd name="connsiteX153-18553" fmla="*/ 5984543 w 6128435"/>
              <a:gd name="connsiteY153-18554" fmla="*/ 6811016 h 6858000"/>
              <a:gd name="connsiteX154-18555" fmla="*/ 5981802 w 6128435"/>
              <a:gd name="connsiteY154-18556" fmla="*/ 6838578 h 6858000"/>
              <a:gd name="connsiteX155-18557" fmla="*/ 5979671 w 6128435"/>
              <a:gd name="connsiteY155-18558" fmla="*/ 6858000 h 6858000"/>
              <a:gd name="connsiteX156-18559" fmla="*/ 0 w 6128435"/>
              <a:gd name="connsiteY156-18560" fmla="*/ 6858000 h 6858000"/>
              <a:gd name="connsiteX157-18561" fmla="*/ 0 w 6128435"/>
              <a:gd name="connsiteY157-18562" fmla="*/ 0 h 6858000"/>
              <a:gd name="connsiteX0-18563" fmla="*/ 0 w 6128435"/>
              <a:gd name="connsiteY0-18564" fmla="*/ 0 h 6858000"/>
              <a:gd name="connsiteX1-18565" fmla="*/ 4965888 w 6128435"/>
              <a:gd name="connsiteY1-18566" fmla="*/ 0 h 6858000"/>
              <a:gd name="connsiteX2-18567" fmla="*/ 4967767 w 6128435"/>
              <a:gd name="connsiteY2-18568" fmla="*/ 7930 h 6858000"/>
              <a:gd name="connsiteX3-18569" fmla="*/ 4979444 w 6128435"/>
              <a:gd name="connsiteY3-18570" fmla="*/ 43921 h 6858000"/>
              <a:gd name="connsiteX4-18571" fmla="*/ 5021173 w 6128435"/>
              <a:gd name="connsiteY4-18572" fmla="*/ 123738 h 6858000"/>
              <a:gd name="connsiteX5-18573" fmla="*/ 5075458 w 6128435"/>
              <a:gd name="connsiteY5-18574" fmla="*/ 264355 h 6858000"/>
              <a:gd name="connsiteX6-18575" fmla="*/ 5081175 w 6128435"/>
              <a:gd name="connsiteY6-18576" fmla="*/ 277448 h 6858000"/>
              <a:gd name="connsiteX7-18577" fmla="*/ 5097011 w 6128435"/>
              <a:gd name="connsiteY7-18578" fmla="*/ 355616 h 6858000"/>
              <a:gd name="connsiteX8-18579" fmla="*/ 5130982 w 6128435"/>
              <a:gd name="connsiteY8-18580" fmla="*/ 412030 h 6858000"/>
              <a:gd name="connsiteX9-18581" fmla="*/ 5153000 w 6128435"/>
              <a:gd name="connsiteY9-18582" fmla="*/ 507134 h 6858000"/>
              <a:gd name="connsiteX10-18583" fmla="*/ 5171282 w 6128435"/>
              <a:gd name="connsiteY10-18584" fmla="*/ 602071 h 6858000"/>
              <a:gd name="connsiteX11-18585" fmla="*/ 5176196 w 6128435"/>
              <a:gd name="connsiteY11-18586" fmla="*/ 636822 h 6858000"/>
              <a:gd name="connsiteX12-18587" fmla="*/ 5189051 w 6128435"/>
              <a:gd name="connsiteY12-18588" fmla="*/ 782518 h 6858000"/>
              <a:gd name="connsiteX13-18589" fmla="*/ 5210428 w 6128435"/>
              <a:gd name="connsiteY13-18590" fmla="*/ 815772 h 6858000"/>
              <a:gd name="connsiteX14-18591" fmla="*/ 5221088 w 6128435"/>
              <a:gd name="connsiteY14-18592" fmla="*/ 860193 h 6858000"/>
              <a:gd name="connsiteX15-18593" fmla="*/ 5230806 w 6128435"/>
              <a:gd name="connsiteY15-18594" fmla="*/ 961354 h 6858000"/>
              <a:gd name="connsiteX16-18595" fmla="*/ 5201018 w 6128435"/>
              <a:gd name="connsiteY16-18596" fmla="*/ 1095027 h 6858000"/>
              <a:gd name="connsiteX17-18597" fmla="*/ 5202153 w 6128435"/>
              <a:gd name="connsiteY17-18598" fmla="*/ 1133224 h 6858000"/>
              <a:gd name="connsiteX18-18599" fmla="*/ 5207370 w 6128435"/>
              <a:gd name="connsiteY18-18600" fmla="*/ 1138097 h 6858000"/>
              <a:gd name="connsiteX19-18601" fmla="*/ 5189234 w 6128435"/>
              <a:gd name="connsiteY19-18602" fmla="*/ 1193495 h 6858000"/>
              <a:gd name="connsiteX20-18603" fmla="*/ 5202769 w 6128435"/>
              <a:gd name="connsiteY20-18604" fmla="*/ 1269450 h 6858000"/>
              <a:gd name="connsiteX21-18605" fmla="*/ 5225968 w 6128435"/>
              <a:gd name="connsiteY21-18606" fmla="*/ 1357994 h 6858000"/>
              <a:gd name="connsiteX22-18607" fmla="*/ 5233819 w 6128435"/>
              <a:gd name="connsiteY22-18608" fmla="*/ 1380922 h 6858000"/>
              <a:gd name="connsiteX23-18609" fmla="*/ 5237226 w 6128435"/>
              <a:gd name="connsiteY23-18610" fmla="*/ 1441327 h 6858000"/>
              <a:gd name="connsiteX24-18611" fmla="*/ 5255653 w 6128435"/>
              <a:gd name="connsiteY24-18612" fmla="*/ 1524712 h 6858000"/>
              <a:gd name="connsiteX25-18613" fmla="*/ 5263491 w 6128435"/>
              <a:gd name="connsiteY25-18614" fmla="*/ 1642938 h 6858000"/>
              <a:gd name="connsiteX26-18615" fmla="*/ 5261314 w 6128435"/>
              <a:gd name="connsiteY26-18616" fmla="*/ 1689177 h 6858000"/>
              <a:gd name="connsiteX27-18617" fmla="*/ 5259788 w 6128435"/>
              <a:gd name="connsiteY27-18618" fmla="*/ 1768516 h 6858000"/>
              <a:gd name="connsiteX28-18619" fmla="*/ 5255696 w 6128435"/>
              <a:gd name="connsiteY28-18620" fmla="*/ 1953770 h 6858000"/>
              <a:gd name="connsiteX29-18621" fmla="*/ 5252592 w 6128435"/>
              <a:gd name="connsiteY29-18622" fmla="*/ 2092210 h 6858000"/>
              <a:gd name="connsiteX30-18623" fmla="*/ 5264303 w 6128435"/>
              <a:gd name="connsiteY30-18624" fmla="*/ 2225157 h 6858000"/>
              <a:gd name="connsiteX31-18625" fmla="*/ 5254949 w 6128435"/>
              <a:gd name="connsiteY31-18626" fmla="*/ 2236160 h 6858000"/>
              <a:gd name="connsiteX32-18627" fmla="*/ 5250104 w 6128435"/>
              <a:gd name="connsiteY32-18628" fmla="*/ 2249166 h 6858000"/>
              <a:gd name="connsiteX33-18629" fmla="*/ 5251214 w 6128435"/>
              <a:gd name="connsiteY33-18630" fmla="*/ 2250944 h 6858000"/>
              <a:gd name="connsiteX34-18631" fmla="*/ 5250644 w 6128435"/>
              <a:gd name="connsiteY34-18632" fmla="*/ 2266619 h 6858000"/>
              <a:gd name="connsiteX35-18633" fmla="*/ 5293877 w 6128435"/>
              <a:gd name="connsiteY35-18634" fmla="*/ 2368649 h 6858000"/>
              <a:gd name="connsiteX36-18635" fmla="*/ 5311338 w 6128435"/>
              <a:gd name="connsiteY36-18636" fmla="*/ 2404034 h 6858000"/>
              <a:gd name="connsiteX37-18637" fmla="*/ 5338366 w 6128435"/>
              <a:gd name="connsiteY37-18638" fmla="*/ 2465052 h 6858000"/>
              <a:gd name="connsiteX38-18639" fmla="*/ 5371263 w 6128435"/>
              <a:gd name="connsiteY38-18640" fmla="*/ 2586413 h 6858000"/>
              <a:gd name="connsiteX39-18641" fmla="*/ 5407503 w 6128435"/>
              <a:gd name="connsiteY39-18642" fmla="*/ 2786290 h 6858000"/>
              <a:gd name="connsiteX40-18643" fmla="*/ 5407356 w 6128435"/>
              <a:gd name="connsiteY40-18644" fmla="*/ 2787545 h 6858000"/>
              <a:gd name="connsiteX41-18645" fmla="*/ 5411130 w 6128435"/>
              <a:gd name="connsiteY41-18646" fmla="*/ 2788640 h 6858000"/>
              <a:gd name="connsiteX42-18647" fmla="*/ 5416439 w 6128435"/>
              <a:gd name="connsiteY42-18648" fmla="*/ 2805666 h 6858000"/>
              <a:gd name="connsiteX43-18649" fmla="*/ 5416589 w 6128435"/>
              <a:gd name="connsiteY43-18650" fmla="*/ 2810822 h 6858000"/>
              <a:gd name="connsiteX44-18651" fmla="*/ 5418542 w 6128435"/>
              <a:gd name="connsiteY44-18652" fmla="*/ 2817745 h 6858000"/>
              <a:gd name="connsiteX45-18653" fmla="*/ 5418847 w 6128435"/>
              <a:gd name="connsiteY45-18654" fmla="*/ 2817825 h 6858000"/>
              <a:gd name="connsiteX46-18655" fmla="*/ 5457023 w 6128435"/>
              <a:gd name="connsiteY46-18656" fmla="*/ 2858292 h 6858000"/>
              <a:gd name="connsiteX47-18657" fmla="*/ 5479298 w 6128435"/>
              <a:gd name="connsiteY47-18658" fmla="*/ 2947791 h 6858000"/>
              <a:gd name="connsiteX48-18659" fmla="*/ 5481770 w 6128435"/>
              <a:gd name="connsiteY48-18660" fmla="*/ 2951352 h 6858000"/>
              <a:gd name="connsiteX49-18661" fmla="*/ 5482045 w 6128435"/>
              <a:gd name="connsiteY49-18662" fmla="*/ 2984371 h 6858000"/>
              <a:gd name="connsiteX50-18663" fmla="*/ 5482415 w 6128435"/>
              <a:gd name="connsiteY50-18664" fmla="*/ 3004079 h 6858000"/>
              <a:gd name="connsiteX51-18665" fmla="*/ 5481505 w 6128435"/>
              <a:gd name="connsiteY51-18666" fmla="*/ 3095286 h 6858000"/>
              <a:gd name="connsiteX52-18667" fmla="*/ 5516007 w 6128435"/>
              <a:gd name="connsiteY52-18668" fmla="*/ 3258473 h 6858000"/>
              <a:gd name="connsiteX53-18669" fmla="*/ 5561229 w 6128435"/>
              <a:gd name="connsiteY53-18670" fmla="*/ 3395784 h 6858000"/>
              <a:gd name="connsiteX54-18671" fmla="*/ 5589758 w 6128435"/>
              <a:gd name="connsiteY54-18672" fmla="*/ 3506453 h 6858000"/>
              <a:gd name="connsiteX55-18673" fmla="*/ 5596144 w 6128435"/>
              <a:gd name="connsiteY55-18674" fmla="*/ 3534624 h 6858000"/>
              <a:gd name="connsiteX56-18675" fmla="*/ 5597750 w 6128435"/>
              <a:gd name="connsiteY56-18676" fmla="*/ 3534129 h 6858000"/>
              <a:gd name="connsiteX57-18677" fmla="*/ 5599700 w 6128435"/>
              <a:gd name="connsiteY57-18678" fmla="*/ 3547221 h 6858000"/>
              <a:gd name="connsiteX58-18679" fmla="*/ 5615031 w 6128435"/>
              <a:gd name="connsiteY58-18680" fmla="*/ 3557482 h 6858000"/>
              <a:gd name="connsiteX59-18681" fmla="*/ 5618377 w 6128435"/>
              <a:gd name="connsiteY59-18682" fmla="*/ 3588431 h 6858000"/>
              <a:gd name="connsiteX60-18683" fmla="*/ 5612155 w 6128435"/>
              <a:gd name="connsiteY60-18684" fmla="*/ 3589869 h 6858000"/>
              <a:gd name="connsiteX61-18685" fmla="*/ 5620843 w 6128435"/>
              <a:gd name="connsiteY61-18686" fmla="*/ 3606745 h 6858000"/>
              <a:gd name="connsiteX62-18687" fmla="*/ 5655472 w 6128435"/>
              <a:gd name="connsiteY62-18688" fmla="*/ 3678877 h 6858000"/>
              <a:gd name="connsiteX63-18689" fmla="*/ 5680448 w 6128435"/>
              <a:gd name="connsiteY63-18690" fmla="*/ 3717760 h 6858000"/>
              <a:gd name="connsiteX64-18691" fmla="*/ 5683015 w 6128435"/>
              <a:gd name="connsiteY64-18692" fmla="*/ 3762025 h 6858000"/>
              <a:gd name="connsiteX65-18693" fmla="*/ 5696643 w 6128435"/>
              <a:gd name="connsiteY65-18694" fmla="*/ 3773888 h 6858000"/>
              <a:gd name="connsiteX66-18695" fmla="*/ 5699203 w 6128435"/>
              <a:gd name="connsiteY66-18696" fmla="*/ 3775823 h 6858000"/>
              <a:gd name="connsiteX67-18697" fmla="*/ 5704824 w 6128435"/>
              <a:gd name="connsiteY67-18698" fmla="*/ 3785966 h 6858000"/>
              <a:gd name="connsiteX68-18699" fmla="*/ 5712204 w 6128435"/>
              <a:gd name="connsiteY68-18700" fmla="*/ 3785830 h 6858000"/>
              <a:gd name="connsiteX69-18701" fmla="*/ 5724816 w 6128435"/>
              <a:gd name="connsiteY69-18702" fmla="*/ 3798949 h 6858000"/>
              <a:gd name="connsiteX70-18703" fmla="*/ 5733539 w 6128435"/>
              <a:gd name="connsiteY70-18704" fmla="*/ 3818457 h 6858000"/>
              <a:gd name="connsiteX71-18705" fmla="*/ 5768491 w 6128435"/>
              <a:gd name="connsiteY71-18706" fmla="*/ 3914399 h 6858000"/>
              <a:gd name="connsiteX72-18707" fmla="*/ 5793123 w 6128435"/>
              <a:gd name="connsiteY72-18708" fmla="*/ 3969952 h 6858000"/>
              <a:gd name="connsiteX73-18709" fmla="*/ 5808321 w 6128435"/>
              <a:gd name="connsiteY73-18710" fmla="*/ 3988153 h 6858000"/>
              <a:gd name="connsiteX74-18711" fmla="*/ 5825621 w 6128435"/>
              <a:gd name="connsiteY74-18712" fmla="*/ 4015525 h 6858000"/>
              <a:gd name="connsiteX75-18713" fmla="*/ 5860672 w 6128435"/>
              <a:gd name="connsiteY75-18714" fmla="*/ 4061579 h 6858000"/>
              <a:gd name="connsiteX76-18715" fmla="*/ 5872173 w 6128435"/>
              <a:gd name="connsiteY76-18716" fmla="*/ 4088497 h 6858000"/>
              <a:gd name="connsiteX77-18717" fmla="*/ 5883705 w 6128435"/>
              <a:gd name="connsiteY77-18718" fmla="*/ 4101899 h 6858000"/>
              <a:gd name="connsiteX78-18719" fmla="*/ 5885314 w 6128435"/>
              <a:gd name="connsiteY78-18720" fmla="*/ 4108387 h 6858000"/>
              <a:gd name="connsiteX79-18721" fmla="*/ 5894095 w 6128435"/>
              <a:gd name="connsiteY79-18722" fmla="*/ 4128857 h 6858000"/>
              <a:gd name="connsiteX80-18723" fmla="*/ 5898339 w 6128435"/>
              <a:gd name="connsiteY80-18724" fmla="*/ 4140800 h 6858000"/>
              <a:gd name="connsiteX81-18725" fmla="*/ 5899734 w 6128435"/>
              <a:gd name="connsiteY81-18726" fmla="*/ 4145632 h 6858000"/>
              <a:gd name="connsiteX82-18727" fmla="*/ 5903513 w 6128435"/>
              <a:gd name="connsiteY82-18728" fmla="*/ 4187661 h 6858000"/>
              <a:gd name="connsiteX83-18729" fmla="*/ 5917114 w 6128435"/>
              <a:gd name="connsiteY83-18730" fmla="*/ 4213096 h 6858000"/>
              <a:gd name="connsiteX84-18731" fmla="*/ 5921153 w 6128435"/>
              <a:gd name="connsiteY84-18732" fmla="*/ 4236222 h 6858000"/>
              <a:gd name="connsiteX85-18733" fmla="*/ 5924233 w 6128435"/>
              <a:gd name="connsiteY85-18734" fmla="*/ 4242060 h 6858000"/>
              <a:gd name="connsiteX86-18735" fmla="*/ 5928910 w 6128435"/>
              <a:gd name="connsiteY86-18736" fmla="*/ 4300973 h 6858000"/>
              <a:gd name="connsiteX87-18737" fmla="*/ 5939320 w 6128435"/>
              <a:gd name="connsiteY87-18738" fmla="*/ 4340435 h 6858000"/>
              <a:gd name="connsiteX88-18739" fmla="*/ 5946705 w 6128435"/>
              <a:gd name="connsiteY88-18740" fmla="*/ 4428051 h 6858000"/>
              <a:gd name="connsiteX89-18741" fmla="*/ 5949261 w 6128435"/>
              <a:gd name="connsiteY89-18742" fmla="*/ 4449185 h 6858000"/>
              <a:gd name="connsiteX90-18743" fmla="*/ 5957504 w 6128435"/>
              <a:gd name="connsiteY90-18744" fmla="*/ 4465911 h 6858000"/>
              <a:gd name="connsiteX91-18745" fmla="*/ 5964689 w 6128435"/>
              <a:gd name="connsiteY91-18746" fmla="*/ 4468532 h 6858000"/>
              <a:gd name="connsiteX92-18747" fmla="*/ 5967062 w 6128435"/>
              <a:gd name="connsiteY92-18748" fmla="*/ 4479923 h 6858000"/>
              <a:gd name="connsiteX93-18749" fmla="*/ 5968960 w 6128435"/>
              <a:gd name="connsiteY93-18750" fmla="*/ 4482655 h 6858000"/>
              <a:gd name="connsiteX94-18751" fmla="*/ 5978567 w 6128435"/>
              <a:gd name="connsiteY94-18752" fmla="*/ 4498605 h 6858000"/>
              <a:gd name="connsiteX95-18753" fmla="*/ 5980106 w 6128435"/>
              <a:gd name="connsiteY95-18754" fmla="*/ 4585087 h 6858000"/>
              <a:gd name="connsiteX96-18755" fmla="*/ 5998138 w 6128435"/>
              <a:gd name="connsiteY96-18756" fmla="*/ 4697518 h 6858000"/>
              <a:gd name="connsiteX97-18757" fmla="*/ 6013516 w 6128435"/>
              <a:gd name="connsiteY97-18758" fmla="*/ 4786619 h 6858000"/>
              <a:gd name="connsiteX98-18759" fmla="*/ 6025404 w 6128435"/>
              <a:gd name="connsiteY98-18760" fmla="*/ 4858148 h 6858000"/>
              <a:gd name="connsiteX99-18761" fmla="*/ 6007749 w 6128435"/>
              <a:gd name="connsiteY99-18762" fmla="*/ 4964715 h 6858000"/>
              <a:gd name="connsiteX100-18763" fmla="*/ 6005269 w 6128435"/>
              <a:gd name="connsiteY100-18764" fmla="*/ 5150567 h 6858000"/>
              <a:gd name="connsiteX101-18765" fmla="*/ 6001127 w 6128435"/>
              <a:gd name="connsiteY101-18766" fmla="*/ 5164609 h 6858000"/>
              <a:gd name="connsiteX102-18767" fmla="*/ 5996647 w 6128435"/>
              <a:gd name="connsiteY102-18768" fmla="*/ 5185640 h 6858000"/>
              <a:gd name="connsiteX103-18769" fmla="*/ 5998514 w 6128435"/>
              <a:gd name="connsiteY103-18770" fmla="*/ 5189673 h 6858000"/>
              <a:gd name="connsiteX104-18771" fmla="*/ 5995970 w 6128435"/>
              <a:gd name="connsiteY104-18772" fmla="*/ 5221547 h 6858000"/>
              <a:gd name="connsiteX105-18773" fmla="*/ 5997218 w 6128435"/>
              <a:gd name="connsiteY105-18774" fmla="*/ 5222031 h 6858000"/>
              <a:gd name="connsiteX106-18775" fmla="*/ 6002116 w 6128435"/>
              <a:gd name="connsiteY106-18776" fmla="*/ 5231223 h 6858000"/>
              <a:gd name="connsiteX107-18777" fmla="*/ 6008541 w 6128435"/>
              <a:gd name="connsiteY107-18778" fmla="*/ 5248680 h 6858000"/>
              <a:gd name="connsiteX108-18779" fmla="*/ 6039260 w 6128435"/>
              <a:gd name="connsiteY108-18780" fmla="*/ 5289518 h 6858000"/>
              <a:gd name="connsiteX109-18781" fmla="*/ 6036748 w 6128435"/>
              <a:gd name="connsiteY109-18782" fmla="*/ 5322752 h 6858000"/>
              <a:gd name="connsiteX110-18783" fmla="*/ 6036943 w 6128435"/>
              <a:gd name="connsiteY110-18784" fmla="*/ 5329480 h 6858000"/>
              <a:gd name="connsiteX111-18785" fmla="*/ 6037236 w 6128435"/>
              <a:gd name="connsiteY111-18786" fmla="*/ 5329634 h 6858000"/>
              <a:gd name="connsiteX112-18787" fmla="*/ 6038019 w 6128435"/>
              <a:gd name="connsiteY112-18788" fmla="*/ 5336764 h 6858000"/>
              <a:gd name="connsiteX113-18789" fmla="*/ 6037298 w 6128435"/>
              <a:gd name="connsiteY113-18790" fmla="*/ 5341753 h 6858000"/>
              <a:gd name="connsiteX114-18791" fmla="*/ 6037677 w 6128435"/>
              <a:gd name="connsiteY114-18792" fmla="*/ 5354807 h 6858000"/>
              <a:gd name="connsiteX115-18793" fmla="*/ 6039728 w 6128435"/>
              <a:gd name="connsiteY115-18794" fmla="*/ 5359416 h 6858000"/>
              <a:gd name="connsiteX116-18795" fmla="*/ 6043311 w 6128435"/>
              <a:gd name="connsiteY116-18796" fmla="*/ 5361407 h 6858000"/>
              <a:gd name="connsiteX117-18797" fmla="*/ 6042954 w 6128435"/>
              <a:gd name="connsiteY117-18798" fmla="*/ 5362576 h 6858000"/>
              <a:gd name="connsiteX118-18799" fmla="*/ 6053435 w 6128435"/>
              <a:gd name="connsiteY118-18800" fmla="*/ 5387547 h 6858000"/>
              <a:gd name="connsiteX119-18801" fmla="*/ 6065933 w 6128435"/>
              <a:gd name="connsiteY119-18802" fmla="*/ 5443002 h 6858000"/>
              <a:gd name="connsiteX120-18803" fmla="*/ 6068640 w 6128435"/>
              <a:gd name="connsiteY120-18804" fmla="*/ 5474503 h 6858000"/>
              <a:gd name="connsiteX121-18805" fmla="*/ 6080922 w 6128435"/>
              <a:gd name="connsiteY121-18806" fmla="*/ 5561070 h 6858000"/>
              <a:gd name="connsiteX122-18807" fmla="*/ 6096949 w 6128435"/>
              <a:gd name="connsiteY122-18808" fmla="*/ 5648179 h 6858000"/>
              <a:gd name="connsiteX123-18809" fmla="*/ 6125703 w 6128435"/>
              <a:gd name="connsiteY123-18810" fmla="*/ 5692894 h 6858000"/>
              <a:gd name="connsiteX124-18811" fmla="*/ 6126670 w 6128435"/>
              <a:gd name="connsiteY124-18812" fmla="*/ 5697882 h 6858000"/>
              <a:gd name="connsiteX125-18813" fmla="*/ 6124061 w 6128435"/>
              <a:gd name="connsiteY125-18814" fmla="*/ 5710294 h 6858000"/>
              <a:gd name="connsiteX126-18815" fmla="*/ 6122213 w 6128435"/>
              <a:gd name="connsiteY126-18816" fmla="*/ 5714762 h 6858000"/>
              <a:gd name="connsiteX127-18817" fmla="*/ 6121353 w 6128435"/>
              <a:gd name="connsiteY127-18818" fmla="*/ 5721725 h 6858000"/>
              <a:gd name="connsiteX128-18819" fmla="*/ 6121607 w 6128435"/>
              <a:gd name="connsiteY128-18820" fmla="*/ 5721959 h 6858000"/>
              <a:gd name="connsiteX129-18821" fmla="*/ 6120262 w 6128435"/>
              <a:gd name="connsiteY129-18822" fmla="*/ 5728358 h 6858000"/>
              <a:gd name="connsiteX130-18823" fmla="*/ 6110194 w 6128435"/>
              <a:gd name="connsiteY130-18824" fmla="*/ 5758853 h 6858000"/>
              <a:gd name="connsiteX131-18825" fmla="*/ 6127519 w 6128435"/>
              <a:gd name="connsiteY131-18826" fmla="*/ 5865775 h 6858000"/>
              <a:gd name="connsiteX132-18827" fmla="*/ 6128435 w 6128435"/>
              <a:gd name="connsiteY132-18828" fmla="*/ 5870164 h 6858000"/>
              <a:gd name="connsiteX133-18829" fmla="*/ 6119217 w 6128435"/>
              <a:gd name="connsiteY133-18830" fmla="*/ 5888542 h 6858000"/>
              <a:gd name="connsiteX134-18831" fmla="*/ 6115966 w 6128435"/>
              <a:gd name="connsiteY134-18832" fmla="*/ 5898387 h 6858000"/>
              <a:gd name="connsiteX135-18833" fmla="*/ 6111924 w 6128435"/>
              <a:gd name="connsiteY135-18834" fmla="*/ 5900444 h 6858000"/>
              <a:gd name="connsiteX136-18835" fmla="*/ 6108716 w 6128435"/>
              <a:gd name="connsiteY136-18836" fmla="*/ 5915345 h 6858000"/>
              <a:gd name="connsiteX137-18837" fmla="*/ 6109524 w 6128435"/>
              <a:gd name="connsiteY137-18838" fmla="*/ 5917328 h 6858000"/>
              <a:gd name="connsiteX138-18839" fmla="*/ 6102493 w 6128435"/>
              <a:gd name="connsiteY138-18840" fmla="*/ 5928602 h 6858000"/>
              <a:gd name="connsiteX139-18841" fmla="*/ 6056863 w 6128435"/>
              <a:gd name="connsiteY139-18842" fmla="*/ 6000643 h 6858000"/>
              <a:gd name="connsiteX140-18843" fmla="*/ 6045436 w 6128435"/>
              <a:gd name="connsiteY140-18844" fmla="*/ 6124480 h 6858000"/>
              <a:gd name="connsiteX141-18845" fmla="*/ 6030489 w 6128435"/>
              <a:gd name="connsiteY141-18846" fmla="*/ 6317666 h 6858000"/>
              <a:gd name="connsiteX142-18847" fmla="*/ 6007492 w 6128435"/>
              <a:gd name="connsiteY142-18848" fmla="*/ 6440818 h 6858000"/>
              <a:gd name="connsiteX143-18849" fmla="*/ 6009467 w 6128435"/>
              <a:gd name="connsiteY143-18850" fmla="*/ 6487076 h 6858000"/>
              <a:gd name="connsiteX144-18851" fmla="*/ 5995064 w 6128435"/>
              <a:gd name="connsiteY144-18852" fmla="*/ 6540791 h 6858000"/>
              <a:gd name="connsiteX145-18853" fmla="*/ 5996309 w 6128435"/>
              <a:gd name="connsiteY145-18854" fmla="*/ 6543961 h 6858000"/>
              <a:gd name="connsiteX146-18855" fmla="*/ 5996048 w 6128435"/>
              <a:gd name="connsiteY146-18856" fmla="*/ 6555444 h 6858000"/>
              <a:gd name="connsiteX147-18857" fmla="*/ 6002524 w 6128435"/>
              <a:gd name="connsiteY147-18858" fmla="*/ 6560188 h 6858000"/>
              <a:gd name="connsiteX148-18859" fmla="*/ 6006823 w 6128435"/>
              <a:gd name="connsiteY148-18860" fmla="*/ 6578546 h 6858000"/>
              <a:gd name="connsiteX149-18861" fmla="*/ 6004510 w 6128435"/>
              <a:gd name="connsiteY149-18862" fmla="*/ 6599256 h 6858000"/>
              <a:gd name="connsiteX150-18863" fmla="*/ 5986207 w 6128435"/>
              <a:gd name="connsiteY150-18864" fmla="*/ 6695855 h 6858000"/>
              <a:gd name="connsiteX151-18865" fmla="*/ 5979428 w 6128435"/>
              <a:gd name="connsiteY151-18866" fmla="*/ 6754678 h 6858000"/>
              <a:gd name="connsiteX152-18867" fmla="*/ 5983398 w 6128435"/>
              <a:gd name="connsiteY152-18868" fmla="*/ 6778641 h 6858000"/>
              <a:gd name="connsiteX153-18869" fmla="*/ 5984543 w 6128435"/>
              <a:gd name="connsiteY153-18870" fmla="*/ 6811016 h 6858000"/>
              <a:gd name="connsiteX154-18871" fmla="*/ 5981802 w 6128435"/>
              <a:gd name="connsiteY154-18872" fmla="*/ 6838578 h 6858000"/>
              <a:gd name="connsiteX155-18873" fmla="*/ 5979671 w 6128435"/>
              <a:gd name="connsiteY155-18874" fmla="*/ 6858000 h 6858000"/>
              <a:gd name="connsiteX156-18875" fmla="*/ 0 w 6128435"/>
              <a:gd name="connsiteY156-18876" fmla="*/ 6858000 h 6858000"/>
              <a:gd name="connsiteX157-18877" fmla="*/ 0 w 6128435"/>
              <a:gd name="connsiteY157-18878" fmla="*/ 0 h 6858000"/>
              <a:gd name="connsiteX0-18879" fmla="*/ 0 w 6128435"/>
              <a:gd name="connsiteY0-18880" fmla="*/ 0 h 6858000"/>
              <a:gd name="connsiteX1-18881" fmla="*/ 4965888 w 6128435"/>
              <a:gd name="connsiteY1-18882" fmla="*/ 0 h 6858000"/>
              <a:gd name="connsiteX2-18883" fmla="*/ 4967767 w 6128435"/>
              <a:gd name="connsiteY2-18884" fmla="*/ 7930 h 6858000"/>
              <a:gd name="connsiteX3-18885" fmla="*/ 4979444 w 6128435"/>
              <a:gd name="connsiteY3-18886" fmla="*/ 43921 h 6858000"/>
              <a:gd name="connsiteX4-18887" fmla="*/ 5021173 w 6128435"/>
              <a:gd name="connsiteY4-18888" fmla="*/ 123738 h 6858000"/>
              <a:gd name="connsiteX5-18889" fmla="*/ 5075458 w 6128435"/>
              <a:gd name="connsiteY5-18890" fmla="*/ 264355 h 6858000"/>
              <a:gd name="connsiteX6-18891" fmla="*/ 5081175 w 6128435"/>
              <a:gd name="connsiteY6-18892" fmla="*/ 277448 h 6858000"/>
              <a:gd name="connsiteX7-18893" fmla="*/ 5097011 w 6128435"/>
              <a:gd name="connsiteY7-18894" fmla="*/ 355616 h 6858000"/>
              <a:gd name="connsiteX8-18895" fmla="*/ 5130982 w 6128435"/>
              <a:gd name="connsiteY8-18896" fmla="*/ 412030 h 6858000"/>
              <a:gd name="connsiteX9-18897" fmla="*/ 5153000 w 6128435"/>
              <a:gd name="connsiteY9-18898" fmla="*/ 507134 h 6858000"/>
              <a:gd name="connsiteX10-18899" fmla="*/ 5171282 w 6128435"/>
              <a:gd name="connsiteY10-18900" fmla="*/ 602071 h 6858000"/>
              <a:gd name="connsiteX11-18901" fmla="*/ 5176196 w 6128435"/>
              <a:gd name="connsiteY11-18902" fmla="*/ 636822 h 6858000"/>
              <a:gd name="connsiteX12-18903" fmla="*/ 5189051 w 6128435"/>
              <a:gd name="connsiteY12-18904" fmla="*/ 782518 h 6858000"/>
              <a:gd name="connsiteX13-18905" fmla="*/ 5210428 w 6128435"/>
              <a:gd name="connsiteY13-18906" fmla="*/ 815772 h 6858000"/>
              <a:gd name="connsiteX14-18907" fmla="*/ 5221088 w 6128435"/>
              <a:gd name="connsiteY14-18908" fmla="*/ 860193 h 6858000"/>
              <a:gd name="connsiteX15-18909" fmla="*/ 5230806 w 6128435"/>
              <a:gd name="connsiteY15-18910" fmla="*/ 961354 h 6858000"/>
              <a:gd name="connsiteX16-18911" fmla="*/ 5201018 w 6128435"/>
              <a:gd name="connsiteY16-18912" fmla="*/ 1095027 h 6858000"/>
              <a:gd name="connsiteX17-18913" fmla="*/ 5202153 w 6128435"/>
              <a:gd name="connsiteY17-18914" fmla="*/ 1133224 h 6858000"/>
              <a:gd name="connsiteX18-18915" fmla="*/ 5207370 w 6128435"/>
              <a:gd name="connsiteY18-18916" fmla="*/ 1138097 h 6858000"/>
              <a:gd name="connsiteX19-18917" fmla="*/ 5189234 w 6128435"/>
              <a:gd name="connsiteY19-18918" fmla="*/ 1193495 h 6858000"/>
              <a:gd name="connsiteX20-18919" fmla="*/ 5202769 w 6128435"/>
              <a:gd name="connsiteY20-18920" fmla="*/ 1269450 h 6858000"/>
              <a:gd name="connsiteX21-18921" fmla="*/ 5225968 w 6128435"/>
              <a:gd name="connsiteY21-18922" fmla="*/ 1357994 h 6858000"/>
              <a:gd name="connsiteX22-18923" fmla="*/ 5233819 w 6128435"/>
              <a:gd name="connsiteY22-18924" fmla="*/ 1380922 h 6858000"/>
              <a:gd name="connsiteX23-18925" fmla="*/ 5237226 w 6128435"/>
              <a:gd name="connsiteY23-18926" fmla="*/ 1441327 h 6858000"/>
              <a:gd name="connsiteX24-18927" fmla="*/ 5255653 w 6128435"/>
              <a:gd name="connsiteY24-18928" fmla="*/ 1524712 h 6858000"/>
              <a:gd name="connsiteX25-18929" fmla="*/ 5263491 w 6128435"/>
              <a:gd name="connsiteY25-18930" fmla="*/ 1642938 h 6858000"/>
              <a:gd name="connsiteX26-18931" fmla="*/ 5261314 w 6128435"/>
              <a:gd name="connsiteY26-18932" fmla="*/ 1689177 h 6858000"/>
              <a:gd name="connsiteX27-18933" fmla="*/ 5259788 w 6128435"/>
              <a:gd name="connsiteY27-18934" fmla="*/ 1768516 h 6858000"/>
              <a:gd name="connsiteX28-18935" fmla="*/ 5255696 w 6128435"/>
              <a:gd name="connsiteY28-18936" fmla="*/ 1953770 h 6858000"/>
              <a:gd name="connsiteX29-18937" fmla="*/ 5252592 w 6128435"/>
              <a:gd name="connsiteY29-18938" fmla="*/ 2092210 h 6858000"/>
              <a:gd name="connsiteX30-18939" fmla="*/ 5264303 w 6128435"/>
              <a:gd name="connsiteY30-18940" fmla="*/ 2225157 h 6858000"/>
              <a:gd name="connsiteX31-18941" fmla="*/ 5254949 w 6128435"/>
              <a:gd name="connsiteY31-18942" fmla="*/ 2236160 h 6858000"/>
              <a:gd name="connsiteX32-18943" fmla="*/ 5250104 w 6128435"/>
              <a:gd name="connsiteY32-18944" fmla="*/ 2249166 h 6858000"/>
              <a:gd name="connsiteX33-18945" fmla="*/ 5251214 w 6128435"/>
              <a:gd name="connsiteY33-18946" fmla="*/ 2250944 h 6858000"/>
              <a:gd name="connsiteX34-18947" fmla="*/ 5250644 w 6128435"/>
              <a:gd name="connsiteY34-18948" fmla="*/ 2266619 h 6858000"/>
              <a:gd name="connsiteX35-18949" fmla="*/ 5293877 w 6128435"/>
              <a:gd name="connsiteY35-18950" fmla="*/ 2368649 h 6858000"/>
              <a:gd name="connsiteX36-18951" fmla="*/ 5311338 w 6128435"/>
              <a:gd name="connsiteY36-18952" fmla="*/ 2404034 h 6858000"/>
              <a:gd name="connsiteX37-18953" fmla="*/ 5338366 w 6128435"/>
              <a:gd name="connsiteY37-18954" fmla="*/ 2465052 h 6858000"/>
              <a:gd name="connsiteX38-18955" fmla="*/ 5371263 w 6128435"/>
              <a:gd name="connsiteY38-18956" fmla="*/ 2586413 h 6858000"/>
              <a:gd name="connsiteX39-18957" fmla="*/ 5407503 w 6128435"/>
              <a:gd name="connsiteY39-18958" fmla="*/ 2786290 h 6858000"/>
              <a:gd name="connsiteX40-18959" fmla="*/ 5407356 w 6128435"/>
              <a:gd name="connsiteY40-18960" fmla="*/ 2787545 h 6858000"/>
              <a:gd name="connsiteX41-18961" fmla="*/ 5411130 w 6128435"/>
              <a:gd name="connsiteY41-18962" fmla="*/ 2788640 h 6858000"/>
              <a:gd name="connsiteX42-18963" fmla="*/ 5416439 w 6128435"/>
              <a:gd name="connsiteY42-18964" fmla="*/ 2805666 h 6858000"/>
              <a:gd name="connsiteX43-18965" fmla="*/ 5416589 w 6128435"/>
              <a:gd name="connsiteY43-18966" fmla="*/ 2810822 h 6858000"/>
              <a:gd name="connsiteX44-18967" fmla="*/ 5418542 w 6128435"/>
              <a:gd name="connsiteY44-18968" fmla="*/ 2817745 h 6858000"/>
              <a:gd name="connsiteX45-18969" fmla="*/ 5418847 w 6128435"/>
              <a:gd name="connsiteY45-18970" fmla="*/ 2817825 h 6858000"/>
              <a:gd name="connsiteX46-18971" fmla="*/ 5457023 w 6128435"/>
              <a:gd name="connsiteY46-18972" fmla="*/ 2858292 h 6858000"/>
              <a:gd name="connsiteX47-18973" fmla="*/ 5479298 w 6128435"/>
              <a:gd name="connsiteY47-18974" fmla="*/ 2947791 h 6858000"/>
              <a:gd name="connsiteX48-18975" fmla="*/ 5481770 w 6128435"/>
              <a:gd name="connsiteY48-18976" fmla="*/ 2951352 h 6858000"/>
              <a:gd name="connsiteX49-18977" fmla="*/ 5482045 w 6128435"/>
              <a:gd name="connsiteY49-18978" fmla="*/ 2984371 h 6858000"/>
              <a:gd name="connsiteX50-18979" fmla="*/ 5482415 w 6128435"/>
              <a:gd name="connsiteY50-18980" fmla="*/ 3004079 h 6858000"/>
              <a:gd name="connsiteX51-18981" fmla="*/ 5481505 w 6128435"/>
              <a:gd name="connsiteY51-18982" fmla="*/ 3095286 h 6858000"/>
              <a:gd name="connsiteX52-18983" fmla="*/ 5516007 w 6128435"/>
              <a:gd name="connsiteY52-18984" fmla="*/ 3258473 h 6858000"/>
              <a:gd name="connsiteX53-18985" fmla="*/ 5566839 w 6128435"/>
              <a:gd name="connsiteY53-18986" fmla="*/ 3345295 h 6858000"/>
              <a:gd name="connsiteX54-18987" fmla="*/ 5589758 w 6128435"/>
              <a:gd name="connsiteY54-18988" fmla="*/ 3506453 h 6858000"/>
              <a:gd name="connsiteX55-18989" fmla="*/ 5596144 w 6128435"/>
              <a:gd name="connsiteY55-18990" fmla="*/ 3534624 h 6858000"/>
              <a:gd name="connsiteX56-18991" fmla="*/ 5597750 w 6128435"/>
              <a:gd name="connsiteY56-18992" fmla="*/ 3534129 h 6858000"/>
              <a:gd name="connsiteX57-18993" fmla="*/ 5599700 w 6128435"/>
              <a:gd name="connsiteY57-18994" fmla="*/ 3547221 h 6858000"/>
              <a:gd name="connsiteX58-18995" fmla="*/ 5615031 w 6128435"/>
              <a:gd name="connsiteY58-18996" fmla="*/ 3557482 h 6858000"/>
              <a:gd name="connsiteX59-18997" fmla="*/ 5618377 w 6128435"/>
              <a:gd name="connsiteY59-18998" fmla="*/ 3588431 h 6858000"/>
              <a:gd name="connsiteX60-18999" fmla="*/ 5612155 w 6128435"/>
              <a:gd name="connsiteY60-19000" fmla="*/ 3589869 h 6858000"/>
              <a:gd name="connsiteX61-19001" fmla="*/ 5620843 w 6128435"/>
              <a:gd name="connsiteY61-19002" fmla="*/ 3606745 h 6858000"/>
              <a:gd name="connsiteX62-19003" fmla="*/ 5655472 w 6128435"/>
              <a:gd name="connsiteY62-19004" fmla="*/ 3678877 h 6858000"/>
              <a:gd name="connsiteX63-19005" fmla="*/ 5680448 w 6128435"/>
              <a:gd name="connsiteY63-19006" fmla="*/ 3717760 h 6858000"/>
              <a:gd name="connsiteX64-19007" fmla="*/ 5683015 w 6128435"/>
              <a:gd name="connsiteY64-19008" fmla="*/ 3762025 h 6858000"/>
              <a:gd name="connsiteX65-19009" fmla="*/ 5696643 w 6128435"/>
              <a:gd name="connsiteY65-19010" fmla="*/ 3773888 h 6858000"/>
              <a:gd name="connsiteX66-19011" fmla="*/ 5699203 w 6128435"/>
              <a:gd name="connsiteY66-19012" fmla="*/ 3775823 h 6858000"/>
              <a:gd name="connsiteX67-19013" fmla="*/ 5704824 w 6128435"/>
              <a:gd name="connsiteY67-19014" fmla="*/ 3785966 h 6858000"/>
              <a:gd name="connsiteX68-19015" fmla="*/ 5712204 w 6128435"/>
              <a:gd name="connsiteY68-19016" fmla="*/ 3785830 h 6858000"/>
              <a:gd name="connsiteX69-19017" fmla="*/ 5724816 w 6128435"/>
              <a:gd name="connsiteY69-19018" fmla="*/ 3798949 h 6858000"/>
              <a:gd name="connsiteX70-19019" fmla="*/ 5733539 w 6128435"/>
              <a:gd name="connsiteY70-19020" fmla="*/ 3818457 h 6858000"/>
              <a:gd name="connsiteX71-19021" fmla="*/ 5768491 w 6128435"/>
              <a:gd name="connsiteY71-19022" fmla="*/ 3914399 h 6858000"/>
              <a:gd name="connsiteX72-19023" fmla="*/ 5793123 w 6128435"/>
              <a:gd name="connsiteY72-19024" fmla="*/ 3969952 h 6858000"/>
              <a:gd name="connsiteX73-19025" fmla="*/ 5808321 w 6128435"/>
              <a:gd name="connsiteY73-19026" fmla="*/ 3988153 h 6858000"/>
              <a:gd name="connsiteX74-19027" fmla="*/ 5825621 w 6128435"/>
              <a:gd name="connsiteY74-19028" fmla="*/ 4015525 h 6858000"/>
              <a:gd name="connsiteX75-19029" fmla="*/ 5860672 w 6128435"/>
              <a:gd name="connsiteY75-19030" fmla="*/ 4061579 h 6858000"/>
              <a:gd name="connsiteX76-19031" fmla="*/ 5872173 w 6128435"/>
              <a:gd name="connsiteY76-19032" fmla="*/ 4088497 h 6858000"/>
              <a:gd name="connsiteX77-19033" fmla="*/ 5883705 w 6128435"/>
              <a:gd name="connsiteY77-19034" fmla="*/ 4101899 h 6858000"/>
              <a:gd name="connsiteX78-19035" fmla="*/ 5885314 w 6128435"/>
              <a:gd name="connsiteY78-19036" fmla="*/ 4108387 h 6858000"/>
              <a:gd name="connsiteX79-19037" fmla="*/ 5894095 w 6128435"/>
              <a:gd name="connsiteY79-19038" fmla="*/ 4128857 h 6858000"/>
              <a:gd name="connsiteX80-19039" fmla="*/ 5898339 w 6128435"/>
              <a:gd name="connsiteY80-19040" fmla="*/ 4140800 h 6858000"/>
              <a:gd name="connsiteX81-19041" fmla="*/ 5899734 w 6128435"/>
              <a:gd name="connsiteY81-19042" fmla="*/ 4145632 h 6858000"/>
              <a:gd name="connsiteX82-19043" fmla="*/ 5903513 w 6128435"/>
              <a:gd name="connsiteY82-19044" fmla="*/ 4187661 h 6858000"/>
              <a:gd name="connsiteX83-19045" fmla="*/ 5917114 w 6128435"/>
              <a:gd name="connsiteY83-19046" fmla="*/ 4213096 h 6858000"/>
              <a:gd name="connsiteX84-19047" fmla="*/ 5921153 w 6128435"/>
              <a:gd name="connsiteY84-19048" fmla="*/ 4236222 h 6858000"/>
              <a:gd name="connsiteX85-19049" fmla="*/ 5924233 w 6128435"/>
              <a:gd name="connsiteY85-19050" fmla="*/ 4242060 h 6858000"/>
              <a:gd name="connsiteX86-19051" fmla="*/ 5928910 w 6128435"/>
              <a:gd name="connsiteY86-19052" fmla="*/ 4300973 h 6858000"/>
              <a:gd name="connsiteX87-19053" fmla="*/ 5939320 w 6128435"/>
              <a:gd name="connsiteY87-19054" fmla="*/ 4340435 h 6858000"/>
              <a:gd name="connsiteX88-19055" fmla="*/ 5946705 w 6128435"/>
              <a:gd name="connsiteY88-19056" fmla="*/ 4428051 h 6858000"/>
              <a:gd name="connsiteX89-19057" fmla="*/ 5949261 w 6128435"/>
              <a:gd name="connsiteY89-19058" fmla="*/ 4449185 h 6858000"/>
              <a:gd name="connsiteX90-19059" fmla="*/ 5957504 w 6128435"/>
              <a:gd name="connsiteY90-19060" fmla="*/ 4465911 h 6858000"/>
              <a:gd name="connsiteX91-19061" fmla="*/ 5964689 w 6128435"/>
              <a:gd name="connsiteY91-19062" fmla="*/ 4468532 h 6858000"/>
              <a:gd name="connsiteX92-19063" fmla="*/ 5967062 w 6128435"/>
              <a:gd name="connsiteY92-19064" fmla="*/ 4479923 h 6858000"/>
              <a:gd name="connsiteX93-19065" fmla="*/ 5968960 w 6128435"/>
              <a:gd name="connsiteY93-19066" fmla="*/ 4482655 h 6858000"/>
              <a:gd name="connsiteX94-19067" fmla="*/ 5978567 w 6128435"/>
              <a:gd name="connsiteY94-19068" fmla="*/ 4498605 h 6858000"/>
              <a:gd name="connsiteX95-19069" fmla="*/ 5980106 w 6128435"/>
              <a:gd name="connsiteY95-19070" fmla="*/ 4585087 h 6858000"/>
              <a:gd name="connsiteX96-19071" fmla="*/ 5998138 w 6128435"/>
              <a:gd name="connsiteY96-19072" fmla="*/ 4697518 h 6858000"/>
              <a:gd name="connsiteX97-19073" fmla="*/ 6013516 w 6128435"/>
              <a:gd name="connsiteY97-19074" fmla="*/ 4786619 h 6858000"/>
              <a:gd name="connsiteX98-19075" fmla="*/ 6025404 w 6128435"/>
              <a:gd name="connsiteY98-19076" fmla="*/ 4858148 h 6858000"/>
              <a:gd name="connsiteX99-19077" fmla="*/ 6007749 w 6128435"/>
              <a:gd name="connsiteY99-19078" fmla="*/ 4964715 h 6858000"/>
              <a:gd name="connsiteX100-19079" fmla="*/ 6005269 w 6128435"/>
              <a:gd name="connsiteY100-19080" fmla="*/ 5150567 h 6858000"/>
              <a:gd name="connsiteX101-19081" fmla="*/ 6001127 w 6128435"/>
              <a:gd name="connsiteY101-19082" fmla="*/ 5164609 h 6858000"/>
              <a:gd name="connsiteX102-19083" fmla="*/ 5996647 w 6128435"/>
              <a:gd name="connsiteY102-19084" fmla="*/ 5185640 h 6858000"/>
              <a:gd name="connsiteX103-19085" fmla="*/ 5998514 w 6128435"/>
              <a:gd name="connsiteY103-19086" fmla="*/ 5189673 h 6858000"/>
              <a:gd name="connsiteX104-19087" fmla="*/ 5995970 w 6128435"/>
              <a:gd name="connsiteY104-19088" fmla="*/ 5221547 h 6858000"/>
              <a:gd name="connsiteX105-19089" fmla="*/ 5997218 w 6128435"/>
              <a:gd name="connsiteY105-19090" fmla="*/ 5222031 h 6858000"/>
              <a:gd name="connsiteX106-19091" fmla="*/ 6002116 w 6128435"/>
              <a:gd name="connsiteY106-19092" fmla="*/ 5231223 h 6858000"/>
              <a:gd name="connsiteX107-19093" fmla="*/ 6008541 w 6128435"/>
              <a:gd name="connsiteY107-19094" fmla="*/ 5248680 h 6858000"/>
              <a:gd name="connsiteX108-19095" fmla="*/ 6039260 w 6128435"/>
              <a:gd name="connsiteY108-19096" fmla="*/ 5289518 h 6858000"/>
              <a:gd name="connsiteX109-19097" fmla="*/ 6036748 w 6128435"/>
              <a:gd name="connsiteY109-19098" fmla="*/ 5322752 h 6858000"/>
              <a:gd name="connsiteX110-19099" fmla="*/ 6036943 w 6128435"/>
              <a:gd name="connsiteY110-19100" fmla="*/ 5329480 h 6858000"/>
              <a:gd name="connsiteX111-19101" fmla="*/ 6037236 w 6128435"/>
              <a:gd name="connsiteY111-19102" fmla="*/ 5329634 h 6858000"/>
              <a:gd name="connsiteX112-19103" fmla="*/ 6038019 w 6128435"/>
              <a:gd name="connsiteY112-19104" fmla="*/ 5336764 h 6858000"/>
              <a:gd name="connsiteX113-19105" fmla="*/ 6037298 w 6128435"/>
              <a:gd name="connsiteY113-19106" fmla="*/ 5341753 h 6858000"/>
              <a:gd name="connsiteX114-19107" fmla="*/ 6037677 w 6128435"/>
              <a:gd name="connsiteY114-19108" fmla="*/ 5354807 h 6858000"/>
              <a:gd name="connsiteX115-19109" fmla="*/ 6039728 w 6128435"/>
              <a:gd name="connsiteY115-19110" fmla="*/ 5359416 h 6858000"/>
              <a:gd name="connsiteX116-19111" fmla="*/ 6043311 w 6128435"/>
              <a:gd name="connsiteY116-19112" fmla="*/ 5361407 h 6858000"/>
              <a:gd name="connsiteX117-19113" fmla="*/ 6042954 w 6128435"/>
              <a:gd name="connsiteY117-19114" fmla="*/ 5362576 h 6858000"/>
              <a:gd name="connsiteX118-19115" fmla="*/ 6053435 w 6128435"/>
              <a:gd name="connsiteY118-19116" fmla="*/ 5387547 h 6858000"/>
              <a:gd name="connsiteX119-19117" fmla="*/ 6065933 w 6128435"/>
              <a:gd name="connsiteY119-19118" fmla="*/ 5443002 h 6858000"/>
              <a:gd name="connsiteX120-19119" fmla="*/ 6068640 w 6128435"/>
              <a:gd name="connsiteY120-19120" fmla="*/ 5474503 h 6858000"/>
              <a:gd name="connsiteX121-19121" fmla="*/ 6080922 w 6128435"/>
              <a:gd name="connsiteY121-19122" fmla="*/ 5561070 h 6858000"/>
              <a:gd name="connsiteX122-19123" fmla="*/ 6096949 w 6128435"/>
              <a:gd name="connsiteY122-19124" fmla="*/ 5648179 h 6858000"/>
              <a:gd name="connsiteX123-19125" fmla="*/ 6125703 w 6128435"/>
              <a:gd name="connsiteY123-19126" fmla="*/ 5692894 h 6858000"/>
              <a:gd name="connsiteX124-19127" fmla="*/ 6126670 w 6128435"/>
              <a:gd name="connsiteY124-19128" fmla="*/ 5697882 h 6858000"/>
              <a:gd name="connsiteX125-19129" fmla="*/ 6124061 w 6128435"/>
              <a:gd name="connsiteY125-19130" fmla="*/ 5710294 h 6858000"/>
              <a:gd name="connsiteX126-19131" fmla="*/ 6122213 w 6128435"/>
              <a:gd name="connsiteY126-19132" fmla="*/ 5714762 h 6858000"/>
              <a:gd name="connsiteX127-19133" fmla="*/ 6121353 w 6128435"/>
              <a:gd name="connsiteY127-19134" fmla="*/ 5721725 h 6858000"/>
              <a:gd name="connsiteX128-19135" fmla="*/ 6121607 w 6128435"/>
              <a:gd name="connsiteY128-19136" fmla="*/ 5721959 h 6858000"/>
              <a:gd name="connsiteX129-19137" fmla="*/ 6120262 w 6128435"/>
              <a:gd name="connsiteY129-19138" fmla="*/ 5728358 h 6858000"/>
              <a:gd name="connsiteX130-19139" fmla="*/ 6110194 w 6128435"/>
              <a:gd name="connsiteY130-19140" fmla="*/ 5758853 h 6858000"/>
              <a:gd name="connsiteX131-19141" fmla="*/ 6127519 w 6128435"/>
              <a:gd name="connsiteY131-19142" fmla="*/ 5865775 h 6858000"/>
              <a:gd name="connsiteX132-19143" fmla="*/ 6128435 w 6128435"/>
              <a:gd name="connsiteY132-19144" fmla="*/ 5870164 h 6858000"/>
              <a:gd name="connsiteX133-19145" fmla="*/ 6119217 w 6128435"/>
              <a:gd name="connsiteY133-19146" fmla="*/ 5888542 h 6858000"/>
              <a:gd name="connsiteX134-19147" fmla="*/ 6115966 w 6128435"/>
              <a:gd name="connsiteY134-19148" fmla="*/ 5898387 h 6858000"/>
              <a:gd name="connsiteX135-19149" fmla="*/ 6111924 w 6128435"/>
              <a:gd name="connsiteY135-19150" fmla="*/ 5900444 h 6858000"/>
              <a:gd name="connsiteX136-19151" fmla="*/ 6108716 w 6128435"/>
              <a:gd name="connsiteY136-19152" fmla="*/ 5915345 h 6858000"/>
              <a:gd name="connsiteX137-19153" fmla="*/ 6109524 w 6128435"/>
              <a:gd name="connsiteY137-19154" fmla="*/ 5917328 h 6858000"/>
              <a:gd name="connsiteX138-19155" fmla="*/ 6102493 w 6128435"/>
              <a:gd name="connsiteY138-19156" fmla="*/ 5928602 h 6858000"/>
              <a:gd name="connsiteX139-19157" fmla="*/ 6056863 w 6128435"/>
              <a:gd name="connsiteY139-19158" fmla="*/ 6000643 h 6858000"/>
              <a:gd name="connsiteX140-19159" fmla="*/ 6045436 w 6128435"/>
              <a:gd name="connsiteY140-19160" fmla="*/ 6124480 h 6858000"/>
              <a:gd name="connsiteX141-19161" fmla="*/ 6030489 w 6128435"/>
              <a:gd name="connsiteY141-19162" fmla="*/ 6317666 h 6858000"/>
              <a:gd name="connsiteX142-19163" fmla="*/ 6007492 w 6128435"/>
              <a:gd name="connsiteY142-19164" fmla="*/ 6440818 h 6858000"/>
              <a:gd name="connsiteX143-19165" fmla="*/ 6009467 w 6128435"/>
              <a:gd name="connsiteY143-19166" fmla="*/ 6487076 h 6858000"/>
              <a:gd name="connsiteX144-19167" fmla="*/ 5995064 w 6128435"/>
              <a:gd name="connsiteY144-19168" fmla="*/ 6540791 h 6858000"/>
              <a:gd name="connsiteX145-19169" fmla="*/ 5996309 w 6128435"/>
              <a:gd name="connsiteY145-19170" fmla="*/ 6543961 h 6858000"/>
              <a:gd name="connsiteX146-19171" fmla="*/ 5996048 w 6128435"/>
              <a:gd name="connsiteY146-19172" fmla="*/ 6555444 h 6858000"/>
              <a:gd name="connsiteX147-19173" fmla="*/ 6002524 w 6128435"/>
              <a:gd name="connsiteY147-19174" fmla="*/ 6560188 h 6858000"/>
              <a:gd name="connsiteX148-19175" fmla="*/ 6006823 w 6128435"/>
              <a:gd name="connsiteY148-19176" fmla="*/ 6578546 h 6858000"/>
              <a:gd name="connsiteX149-19177" fmla="*/ 6004510 w 6128435"/>
              <a:gd name="connsiteY149-19178" fmla="*/ 6599256 h 6858000"/>
              <a:gd name="connsiteX150-19179" fmla="*/ 5986207 w 6128435"/>
              <a:gd name="connsiteY150-19180" fmla="*/ 6695855 h 6858000"/>
              <a:gd name="connsiteX151-19181" fmla="*/ 5979428 w 6128435"/>
              <a:gd name="connsiteY151-19182" fmla="*/ 6754678 h 6858000"/>
              <a:gd name="connsiteX152-19183" fmla="*/ 5983398 w 6128435"/>
              <a:gd name="connsiteY152-19184" fmla="*/ 6778641 h 6858000"/>
              <a:gd name="connsiteX153-19185" fmla="*/ 5984543 w 6128435"/>
              <a:gd name="connsiteY153-19186" fmla="*/ 6811016 h 6858000"/>
              <a:gd name="connsiteX154-19187" fmla="*/ 5981802 w 6128435"/>
              <a:gd name="connsiteY154-19188" fmla="*/ 6838578 h 6858000"/>
              <a:gd name="connsiteX155-19189" fmla="*/ 5979671 w 6128435"/>
              <a:gd name="connsiteY155-19190" fmla="*/ 6858000 h 6858000"/>
              <a:gd name="connsiteX156-19191" fmla="*/ 0 w 6128435"/>
              <a:gd name="connsiteY156-19192" fmla="*/ 6858000 h 6858000"/>
              <a:gd name="connsiteX157-19193" fmla="*/ 0 w 6128435"/>
              <a:gd name="connsiteY157-19194" fmla="*/ 0 h 6858000"/>
              <a:gd name="connsiteX0-19195" fmla="*/ 0 w 6128435"/>
              <a:gd name="connsiteY0-19196" fmla="*/ 0 h 6858000"/>
              <a:gd name="connsiteX1-19197" fmla="*/ 4965888 w 6128435"/>
              <a:gd name="connsiteY1-19198" fmla="*/ 0 h 6858000"/>
              <a:gd name="connsiteX2-19199" fmla="*/ 4967767 w 6128435"/>
              <a:gd name="connsiteY2-19200" fmla="*/ 7930 h 6858000"/>
              <a:gd name="connsiteX3-19201" fmla="*/ 4979444 w 6128435"/>
              <a:gd name="connsiteY3-19202" fmla="*/ 43921 h 6858000"/>
              <a:gd name="connsiteX4-19203" fmla="*/ 5021173 w 6128435"/>
              <a:gd name="connsiteY4-19204" fmla="*/ 123738 h 6858000"/>
              <a:gd name="connsiteX5-19205" fmla="*/ 5075458 w 6128435"/>
              <a:gd name="connsiteY5-19206" fmla="*/ 264355 h 6858000"/>
              <a:gd name="connsiteX6-19207" fmla="*/ 5081175 w 6128435"/>
              <a:gd name="connsiteY6-19208" fmla="*/ 277448 h 6858000"/>
              <a:gd name="connsiteX7-19209" fmla="*/ 5097011 w 6128435"/>
              <a:gd name="connsiteY7-19210" fmla="*/ 355616 h 6858000"/>
              <a:gd name="connsiteX8-19211" fmla="*/ 5130982 w 6128435"/>
              <a:gd name="connsiteY8-19212" fmla="*/ 412030 h 6858000"/>
              <a:gd name="connsiteX9-19213" fmla="*/ 5153000 w 6128435"/>
              <a:gd name="connsiteY9-19214" fmla="*/ 507134 h 6858000"/>
              <a:gd name="connsiteX10-19215" fmla="*/ 5171282 w 6128435"/>
              <a:gd name="connsiteY10-19216" fmla="*/ 602071 h 6858000"/>
              <a:gd name="connsiteX11-19217" fmla="*/ 5176196 w 6128435"/>
              <a:gd name="connsiteY11-19218" fmla="*/ 636822 h 6858000"/>
              <a:gd name="connsiteX12-19219" fmla="*/ 5189051 w 6128435"/>
              <a:gd name="connsiteY12-19220" fmla="*/ 782518 h 6858000"/>
              <a:gd name="connsiteX13-19221" fmla="*/ 5210428 w 6128435"/>
              <a:gd name="connsiteY13-19222" fmla="*/ 815772 h 6858000"/>
              <a:gd name="connsiteX14-19223" fmla="*/ 5221088 w 6128435"/>
              <a:gd name="connsiteY14-19224" fmla="*/ 860193 h 6858000"/>
              <a:gd name="connsiteX15-19225" fmla="*/ 5230806 w 6128435"/>
              <a:gd name="connsiteY15-19226" fmla="*/ 961354 h 6858000"/>
              <a:gd name="connsiteX16-19227" fmla="*/ 5201018 w 6128435"/>
              <a:gd name="connsiteY16-19228" fmla="*/ 1095027 h 6858000"/>
              <a:gd name="connsiteX17-19229" fmla="*/ 5202153 w 6128435"/>
              <a:gd name="connsiteY17-19230" fmla="*/ 1133224 h 6858000"/>
              <a:gd name="connsiteX18-19231" fmla="*/ 5207370 w 6128435"/>
              <a:gd name="connsiteY18-19232" fmla="*/ 1138097 h 6858000"/>
              <a:gd name="connsiteX19-19233" fmla="*/ 5189234 w 6128435"/>
              <a:gd name="connsiteY19-19234" fmla="*/ 1193495 h 6858000"/>
              <a:gd name="connsiteX20-19235" fmla="*/ 5202769 w 6128435"/>
              <a:gd name="connsiteY20-19236" fmla="*/ 1269450 h 6858000"/>
              <a:gd name="connsiteX21-19237" fmla="*/ 5225968 w 6128435"/>
              <a:gd name="connsiteY21-19238" fmla="*/ 1357994 h 6858000"/>
              <a:gd name="connsiteX22-19239" fmla="*/ 5233819 w 6128435"/>
              <a:gd name="connsiteY22-19240" fmla="*/ 1380922 h 6858000"/>
              <a:gd name="connsiteX23-19241" fmla="*/ 5237226 w 6128435"/>
              <a:gd name="connsiteY23-19242" fmla="*/ 1441327 h 6858000"/>
              <a:gd name="connsiteX24-19243" fmla="*/ 5255653 w 6128435"/>
              <a:gd name="connsiteY24-19244" fmla="*/ 1524712 h 6858000"/>
              <a:gd name="connsiteX25-19245" fmla="*/ 5263491 w 6128435"/>
              <a:gd name="connsiteY25-19246" fmla="*/ 1642938 h 6858000"/>
              <a:gd name="connsiteX26-19247" fmla="*/ 5261314 w 6128435"/>
              <a:gd name="connsiteY26-19248" fmla="*/ 1689177 h 6858000"/>
              <a:gd name="connsiteX27-19249" fmla="*/ 5259788 w 6128435"/>
              <a:gd name="connsiteY27-19250" fmla="*/ 1768516 h 6858000"/>
              <a:gd name="connsiteX28-19251" fmla="*/ 5255696 w 6128435"/>
              <a:gd name="connsiteY28-19252" fmla="*/ 1953770 h 6858000"/>
              <a:gd name="connsiteX29-19253" fmla="*/ 5252592 w 6128435"/>
              <a:gd name="connsiteY29-19254" fmla="*/ 2092210 h 6858000"/>
              <a:gd name="connsiteX30-19255" fmla="*/ 5264303 w 6128435"/>
              <a:gd name="connsiteY30-19256" fmla="*/ 2225157 h 6858000"/>
              <a:gd name="connsiteX31-19257" fmla="*/ 5254949 w 6128435"/>
              <a:gd name="connsiteY31-19258" fmla="*/ 2236160 h 6858000"/>
              <a:gd name="connsiteX32-19259" fmla="*/ 5250104 w 6128435"/>
              <a:gd name="connsiteY32-19260" fmla="*/ 2249166 h 6858000"/>
              <a:gd name="connsiteX33-19261" fmla="*/ 5251214 w 6128435"/>
              <a:gd name="connsiteY33-19262" fmla="*/ 2250944 h 6858000"/>
              <a:gd name="connsiteX34-19263" fmla="*/ 5250644 w 6128435"/>
              <a:gd name="connsiteY34-19264" fmla="*/ 2266619 h 6858000"/>
              <a:gd name="connsiteX35-19265" fmla="*/ 5293877 w 6128435"/>
              <a:gd name="connsiteY35-19266" fmla="*/ 2368649 h 6858000"/>
              <a:gd name="connsiteX36-19267" fmla="*/ 5311338 w 6128435"/>
              <a:gd name="connsiteY36-19268" fmla="*/ 2404034 h 6858000"/>
              <a:gd name="connsiteX37-19269" fmla="*/ 5338366 w 6128435"/>
              <a:gd name="connsiteY37-19270" fmla="*/ 2465052 h 6858000"/>
              <a:gd name="connsiteX38-19271" fmla="*/ 5371263 w 6128435"/>
              <a:gd name="connsiteY38-19272" fmla="*/ 2586413 h 6858000"/>
              <a:gd name="connsiteX39-19273" fmla="*/ 5407503 w 6128435"/>
              <a:gd name="connsiteY39-19274" fmla="*/ 2786290 h 6858000"/>
              <a:gd name="connsiteX40-19275" fmla="*/ 5407356 w 6128435"/>
              <a:gd name="connsiteY40-19276" fmla="*/ 2787545 h 6858000"/>
              <a:gd name="connsiteX41-19277" fmla="*/ 5411130 w 6128435"/>
              <a:gd name="connsiteY41-19278" fmla="*/ 2788640 h 6858000"/>
              <a:gd name="connsiteX42-19279" fmla="*/ 5416439 w 6128435"/>
              <a:gd name="connsiteY42-19280" fmla="*/ 2805666 h 6858000"/>
              <a:gd name="connsiteX43-19281" fmla="*/ 5416589 w 6128435"/>
              <a:gd name="connsiteY43-19282" fmla="*/ 2810822 h 6858000"/>
              <a:gd name="connsiteX44-19283" fmla="*/ 5418542 w 6128435"/>
              <a:gd name="connsiteY44-19284" fmla="*/ 2817745 h 6858000"/>
              <a:gd name="connsiteX45-19285" fmla="*/ 5418847 w 6128435"/>
              <a:gd name="connsiteY45-19286" fmla="*/ 2817825 h 6858000"/>
              <a:gd name="connsiteX46-19287" fmla="*/ 5457023 w 6128435"/>
              <a:gd name="connsiteY46-19288" fmla="*/ 2858292 h 6858000"/>
              <a:gd name="connsiteX47-19289" fmla="*/ 5479298 w 6128435"/>
              <a:gd name="connsiteY47-19290" fmla="*/ 2947791 h 6858000"/>
              <a:gd name="connsiteX48-19291" fmla="*/ 5481770 w 6128435"/>
              <a:gd name="connsiteY48-19292" fmla="*/ 2951352 h 6858000"/>
              <a:gd name="connsiteX49-19293" fmla="*/ 5482045 w 6128435"/>
              <a:gd name="connsiteY49-19294" fmla="*/ 2984371 h 6858000"/>
              <a:gd name="connsiteX50-19295" fmla="*/ 5482415 w 6128435"/>
              <a:gd name="connsiteY50-19296" fmla="*/ 3004079 h 6858000"/>
              <a:gd name="connsiteX51-19297" fmla="*/ 5503944 w 6128435"/>
              <a:gd name="connsiteY51-19298" fmla="*/ 3123335 h 6858000"/>
              <a:gd name="connsiteX52-19299" fmla="*/ 5516007 w 6128435"/>
              <a:gd name="connsiteY52-19300" fmla="*/ 3258473 h 6858000"/>
              <a:gd name="connsiteX53-19301" fmla="*/ 5566839 w 6128435"/>
              <a:gd name="connsiteY53-19302" fmla="*/ 3345295 h 6858000"/>
              <a:gd name="connsiteX54-19303" fmla="*/ 5589758 w 6128435"/>
              <a:gd name="connsiteY54-19304" fmla="*/ 3506453 h 6858000"/>
              <a:gd name="connsiteX55-19305" fmla="*/ 5596144 w 6128435"/>
              <a:gd name="connsiteY55-19306" fmla="*/ 3534624 h 6858000"/>
              <a:gd name="connsiteX56-19307" fmla="*/ 5597750 w 6128435"/>
              <a:gd name="connsiteY56-19308" fmla="*/ 3534129 h 6858000"/>
              <a:gd name="connsiteX57-19309" fmla="*/ 5599700 w 6128435"/>
              <a:gd name="connsiteY57-19310" fmla="*/ 3547221 h 6858000"/>
              <a:gd name="connsiteX58-19311" fmla="*/ 5615031 w 6128435"/>
              <a:gd name="connsiteY58-19312" fmla="*/ 3557482 h 6858000"/>
              <a:gd name="connsiteX59-19313" fmla="*/ 5618377 w 6128435"/>
              <a:gd name="connsiteY59-19314" fmla="*/ 3588431 h 6858000"/>
              <a:gd name="connsiteX60-19315" fmla="*/ 5612155 w 6128435"/>
              <a:gd name="connsiteY60-19316" fmla="*/ 3589869 h 6858000"/>
              <a:gd name="connsiteX61-19317" fmla="*/ 5620843 w 6128435"/>
              <a:gd name="connsiteY61-19318" fmla="*/ 3606745 h 6858000"/>
              <a:gd name="connsiteX62-19319" fmla="*/ 5655472 w 6128435"/>
              <a:gd name="connsiteY62-19320" fmla="*/ 3678877 h 6858000"/>
              <a:gd name="connsiteX63-19321" fmla="*/ 5680448 w 6128435"/>
              <a:gd name="connsiteY63-19322" fmla="*/ 3717760 h 6858000"/>
              <a:gd name="connsiteX64-19323" fmla="*/ 5683015 w 6128435"/>
              <a:gd name="connsiteY64-19324" fmla="*/ 3762025 h 6858000"/>
              <a:gd name="connsiteX65-19325" fmla="*/ 5696643 w 6128435"/>
              <a:gd name="connsiteY65-19326" fmla="*/ 3773888 h 6858000"/>
              <a:gd name="connsiteX66-19327" fmla="*/ 5699203 w 6128435"/>
              <a:gd name="connsiteY66-19328" fmla="*/ 3775823 h 6858000"/>
              <a:gd name="connsiteX67-19329" fmla="*/ 5704824 w 6128435"/>
              <a:gd name="connsiteY67-19330" fmla="*/ 3785966 h 6858000"/>
              <a:gd name="connsiteX68-19331" fmla="*/ 5712204 w 6128435"/>
              <a:gd name="connsiteY68-19332" fmla="*/ 3785830 h 6858000"/>
              <a:gd name="connsiteX69-19333" fmla="*/ 5724816 w 6128435"/>
              <a:gd name="connsiteY69-19334" fmla="*/ 3798949 h 6858000"/>
              <a:gd name="connsiteX70-19335" fmla="*/ 5733539 w 6128435"/>
              <a:gd name="connsiteY70-19336" fmla="*/ 3818457 h 6858000"/>
              <a:gd name="connsiteX71-19337" fmla="*/ 5768491 w 6128435"/>
              <a:gd name="connsiteY71-19338" fmla="*/ 3914399 h 6858000"/>
              <a:gd name="connsiteX72-19339" fmla="*/ 5793123 w 6128435"/>
              <a:gd name="connsiteY72-19340" fmla="*/ 3969952 h 6858000"/>
              <a:gd name="connsiteX73-19341" fmla="*/ 5808321 w 6128435"/>
              <a:gd name="connsiteY73-19342" fmla="*/ 3988153 h 6858000"/>
              <a:gd name="connsiteX74-19343" fmla="*/ 5825621 w 6128435"/>
              <a:gd name="connsiteY74-19344" fmla="*/ 4015525 h 6858000"/>
              <a:gd name="connsiteX75-19345" fmla="*/ 5860672 w 6128435"/>
              <a:gd name="connsiteY75-19346" fmla="*/ 4061579 h 6858000"/>
              <a:gd name="connsiteX76-19347" fmla="*/ 5872173 w 6128435"/>
              <a:gd name="connsiteY76-19348" fmla="*/ 4088497 h 6858000"/>
              <a:gd name="connsiteX77-19349" fmla="*/ 5883705 w 6128435"/>
              <a:gd name="connsiteY77-19350" fmla="*/ 4101899 h 6858000"/>
              <a:gd name="connsiteX78-19351" fmla="*/ 5885314 w 6128435"/>
              <a:gd name="connsiteY78-19352" fmla="*/ 4108387 h 6858000"/>
              <a:gd name="connsiteX79-19353" fmla="*/ 5894095 w 6128435"/>
              <a:gd name="connsiteY79-19354" fmla="*/ 4128857 h 6858000"/>
              <a:gd name="connsiteX80-19355" fmla="*/ 5898339 w 6128435"/>
              <a:gd name="connsiteY80-19356" fmla="*/ 4140800 h 6858000"/>
              <a:gd name="connsiteX81-19357" fmla="*/ 5899734 w 6128435"/>
              <a:gd name="connsiteY81-19358" fmla="*/ 4145632 h 6858000"/>
              <a:gd name="connsiteX82-19359" fmla="*/ 5903513 w 6128435"/>
              <a:gd name="connsiteY82-19360" fmla="*/ 4187661 h 6858000"/>
              <a:gd name="connsiteX83-19361" fmla="*/ 5917114 w 6128435"/>
              <a:gd name="connsiteY83-19362" fmla="*/ 4213096 h 6858000"/>
              <a:gd name="connsiteX84-19363" fmla="*/ 5921153 w 6128435"/>
              <a:gd name="connsiteY84-19364" fmla="*/ 4236222 h 6858000"/>
              <a:gd name="connsiteX85-19365" fmla="*/ 5924233 w 6128435"/>
              <a:gd name="connsiteY85-19366" fmla="*/ 4242060 h 6858000"/>
              <a:gd name="connsiteX86-19367" fmla="*/ 5928910 w 6128435"/>
              <a:gd name="connsiteY86-19368" fmla="*/ 4300973 h 6858000"/>
              <a:gd name="connsiteX87-19369" fmla="*/ 5939320 w 6128435"/>
              <a:gd name="connsiteY87-19370" fmla="*/ 4340435 h 6858000"/>
              <a:gd name="connsiteX88-19371" fmla="*/ 5946705 w 6128435"/>
              <a:gd name="connsiteY88-19372" fmla="*/ 4428051 h 6858000"/>
              <a:gd name="connsiteX89-19373" fmla="*/ 5949261 w 6128435"/>
              <a:gd name="connsiteY89-19374" fmla="*/ 4449185 h 6858000"/>
              <a:gd name="connsiteX90-19375" fmla="*/ 5957504 w 6128435"/>
              <a:gd name="connsiteY90-19376" fmla="*/ 4465911 h 6858000"/>
              <a:gd name="connsiteX91-19377" fmla="*/ 5964689 w 6128435"/>
              <a:gd name="connsiteY91-19378" fmla="*/ 4468532 h 6858000"/>
              <a:gd name="connsiteX92-19379" fmla="*/ 5967062 w 6128435"/>
              <a:gd name="connsiteY92-19380" fmla="*/ 4479923 h 6858000"/>
              <a:gd name="connsiteX93-19381" fmla="*/ 5968960 w 6128435"/>
              <a:gd name="connsiteY93-19382" fmla="*/ 4482655 h 6858000"/>
              <a:gd name="connsiteX94-19383" fmla="*/ 5978567 w 6128435"/>
              <a:gd name="connsiteY94-19384" fmla="*/ 4498605 h 6858000"/>
              <a:gd name="connsiteX95-19385" fmla="*/ 5980106 w 6128435"/>
              <a:gd name="connsiteY95-19386" fmla="*/ 4585087 h 6858000"/>
              <a:gd name="connsiteX96-19387" fmla="*/ 5998138 w 6128435"/>
              <a:gd name="connsiteY96-19388" fmla="*/ 4697518 h 6858000"/>
              <a:gd name="connsiteX97-19389" fmla="*/ 6013516 w 6128435"/>
              <a:gd name="connsiteY97-19390" fmla="*/ 4786619 h 6858000"/>
              <a:gd name="connsiteX98-19391" fmla="*/ 6025404 w 6128435"/>
              <a:gd name="connsiteY98-19392" fmla="*/ 4858148 h 6858000"/>
              <a:gd name="connsiteX99-19393" fmla="*/ 6007749 w 6128435"/>
              <a:gd name="connsiteY99-19394" fmla="*/ 4964715 h 6858000"/>
              <a:gd name="connsiteX100-19395" fmla="*/ 6005269 w 6128435"/>
              <a:gd name="connsiteY100-19396" fmla="*/ 5150567 h 6858000"/>
              <a:gd name="connsiteX101-19397" fmla="*/ 6001127 w 6128435"/>
              <a:gd name="connsiteY101-19398" fmla="*/ 5164609 h 6858000"/>
              <a:gd name="connsiteX102-19399" fmla="*/ 5996647 w 6128435"/>
              <a:gd name="connsiteY102-19400" fmla="*/ 5185640 h 6858000"/>
              <a:gd name="connsiteX103-19401" fmla="*/ 5998514 w 6128435"/>
              <a:gd name="connsiteY103-19402" fmla="*/ 5189673 h 6858000"/>
              <a:gd name="connsiteX104-19403" fmla="*/ 5995970 w 6128435"/>
              <a:gd name="connsiteY104-19404" fmla="*/ 5221547 h 6858000"/>
              <a:gd name="connsiteX105-19405" fmla="*/ 5997218 w 6128435"/>
              <a:gd name="connsiteY105-19406" fmla="*/ 5222031 h 6858000"/>
              <a:gd name="connsiteX106-19407" fmla="*/ 6002116 w 6128435"/>
              <a:gd name="connsiteY106-19408" fmla="*/ 5231223 h 6858000"/>
              <a:gd name="connsiteX107-19409" fmla="*/ 6008541 w 6128435"/>
              <a:gd name="connsiteY107-19410" fmla="*/ 5248680 h 6858000"/>
              <a:gd name="connsiteX108-19411" fmla="*/ 6039260 w 6128435"/>
              <a:gd name="connsiteY108-19412" fmla="*/ 5289518 h 6858000"/>
              <a:gd name="connsiteX109-19413" fmla="*/ 6036748 w 6128435"/>
              <a:gd name="connsiteY109-19414" fmla="*/ 5322752 h 6858000"/>
              <a:gd name="connsiteX110-19415" fmla="*/ 6036943 w 6128435"/>
              <a:gd name="connsiteY110-19416" fmla="*/ 5329480 h 6858000"/>
              <a:gd name="connsiteX111-19417" fmla="*/ 6037236 w 6128435"/>
              <a:gd name="connsiteY111-19418" fmla="*/ 5329634 h 6858000"/>
              <a:gd name="connsiteX112-19419" fmla="*/ 6038019 w 6128435"/>
              <a:gd name="connsiteY112-19420" fmla="*/ 5336764 h 6858000"/>
              <a:gd name="connsiteX113-19421" fmla="*/ 6037298 w 6128435"/>
              <a:gd name="connsiteY113-19422" fmla="*/ 5341753 h 6858000"/>
              <a:gd name="connsiteX114-19423" fmla="*/ 6037677 w 6128435"/>
              <a:gd name="connsiteY114-19424" fmla="*/ 5354807 h 6858000"/>
              <a:gd name="connsiteX115-19425" fmla="*/ 6039728 w 6128435"/>
              <a:gd name="connsiteY115-19426" fmla="*/ 5359416 h 6858000"/>
              <a:gd name="connsiteX116-19427" fmla="*/ 6043311 w 6128435"/>
              <a:gd name="connsiteY116-19428" fmla="*/ 5361407 h 6858000"/>
              <a:gd name="connsiteX117-19429" fmla="*/ 6042954 w 6128435"/>
              <a:gd name="connsiteY117-19430" fmla="*/ 5362576 h 6858000"/>
              <a:gd name="connsiteX118-19431" fmla="*/ 6053435 w 6128435"/>
              <a:gd name="connsiteY118-19432" fmla="*/ 5387547 h 6858000"/>
              <a:gd name="connsiteX119-19433" fmla="*/ 6065933 w 6128435"/>
              <a:gd name="connsiteY119-19434" fmla="*/ 5443002 h 6858000"/>
              <a:gd name="connsiteX120-19435" fmla="*/ 6068640 w 6128435"/>
              <a:gd name="connsiteY120-19436" fmla="*/ 5474503 h 6858000"/>
              <a:gd name="connsiteX121-19437" fmla="*/ 6080922 w 6128435"/>
              <a:gd name="connsiteY121-19438" fmla="*/ 5561070 h 6858000"/>
              <a:gd name="connsiteX122-19439" fmla="*/ 6096949 w 6128435"/>
              <a:gd name="connsiteY122-19440" fmla="*/ 5648179 h 6858000"/>
              <a:gd name="connsiteX123-19441" fmla="*/ 6125703 w 6128435"/>
              <a:gd name="connsiteY123-19442" fmla="*/ 5692894 h 6858000"/>
              <a:gd name="connsiteX124-19443" fmla="*/ 6126670 w 6128435"/>
              <a:gd name="connsiteY124-19444" fmla="*/ 5697882 h 6858000"/>
              <a:gd name="connsiteX125-19445" fmla="*/ 6124061 w 6128435"/>
              <a:gd name="connsiteY125-19446" fmla="*/ 5710294 h 6858000"/>
              <a:gd name="connsiteX126-19447" fmla="*/ 6122213 w 6128435"/>
              <a:gd name="connsiteY126-19448" fmla="*/ 5714762 h 6858000"/>
              <a:gd name="connsiteX127-19449" fmla="*/ 6121353 w 6128435"/>
              <a:gd name="connsiteY127-19450" fmla="*/ 5721725 h 6858000"/>
              <a:gd name="connsiteX128-19451" fmla="*/ 6121607 w 6128435"/>
              <a:gd name="connsiteY128-19452" fmla="*/ 5721959 h 6858000"/>
              <a:gd name="connsiteX129-19453" fmla="*/ 6120262 w 6128435"/>
              <a:gd name="connsiteY129-19454" fmla="*/ 5728358 h 6858000"/>
              <a:gd name="connsiteX130-19455" fmla="*/ 6110194 w 6128435"/>
              <a:gd name="connsiteY130-19456" fmla="*/ 5758853 h 6858000"/>
              <a:gd name="connsiteX131-19457" fmla="*/ 6127519 w 6128435"/>
              <a:gd name="connsiteY131-19458" fmla="*/ 5865775 h 6858000"/>
              <a:gd name="connsiteX132-19459" fmla="*/ 6128435 w 6128435"/>
              <a:gd name="connsiteY132-19460" fmla="*/ 5870164 h 6858000"/>
              <a:gd name="connsiteX133-19461" fmla="*/ 6119217 w 6128435"/>
              <a:gd name="connsiteY133-19462" fmla="*/ 5888542 h 6858000"/>
              <a:gd name="connsiteX134-19463" fmla="*/ 6115966 w 6128435"/>
              <a:gd name="connsiteY134-19464" fmla="*/ 5898387 h 6858000"/>
              <a:gd name="connsiteX135-19465" fmla="*/ 6111924 w 6128435"/>
              <a:gd name="connsiteY135-19466" fmla="*/ 5900444 h 6858000"/>
              <a:gd name="connsiteX136-19467" fmla="*/ 6108716 w 6128435"/>
              <a:gd name="connsiteY136-19468" fmla="*/ 5915345 h 6858000"/>
              <a:gd name="connsiteX137-19469" fmla="*/ 6109524 w 6128435"/>
              <a:gd name="connsiteY137-19470" fmla="*/ 5917328 h 6858000"/>
              <a:gd name="connsiteX138-19471" fmla="*/ 6102493 w 6128435"/>
              <a:gd name="connsiteY138-19472" fmla="*/ 5928602 h 6858000"/>
              <a:gd name="connsiteX139-19473" fmla="*/ 6056863 w 6128435"/>
              <a:gd name="connsiteY139-19474" fmla="*/ 6000643 h 6858000"/>
              <a:gd name="connsiteX140-19475" fmla="*/ 6045436 w 6128435"/>
              <a:gd name="connsiteY140-19476" fmla="*/ 6124480 h 6858000"/>
              <a:gd name="connsiteX141-19477" fmla="*/ 6030489 w 6128435"/>
              <a:gd name="connsiteY141-19478" fmla="*/ 6317666 h 6858000"/>
              <a:gd name="connsiteX142-19479" fmla="*/ 6007492 w 6128435"/>
              <a:gd name="connsiteY142-19480" fmla="*/ 6440818 h 6858000"/>
              <a:gd name="connsiteX143-19481" fmla="*/ 6009467 w 6128435"/>
              <a:gd name="connsiteY143-19482" fmla="*/ 6487076 h 6858000"/>
              <a:gd name="connsiteX144-19483" fmla="*/ 5995064 w 6128435"/>
              <a:gd name="connsiteY144-19484" fmla="*/ 6540791 h 6858000"/>
              <a:gd name="connsiteX145-19485" fmla="*/ 5996309 w 6128435"/>
              <a:gd name="connsiteY145-19486" fmla="*/ 6543961 h 6858000"/>
              <a:gd name="connsiteX146-19487" fmla="*/ 5996048 w 6128435"/>
              <a:gd name="connsiteY146-19488" fmla="*/ 6555444 h 6858000"/>
              <a:gd name="connsiteX147-19489" fmla="*/ 6002524 w 6128435"/>
              <a:gd name="connsiteY147-19490" fmla="*/ 6560188 h 6858000"/>
              <a:gd name="connsiteX148-19491" fmla="*/ 6006823 w 6128435"/>
              <a:gd name="connsiteY148-19492" fmla="*/ 6578546 h 6858000"/>
              <a:gd name="connsiteX149-19493" fmla="*/ 6004510 w 6128435"/>
              <a:gd name="connsiteY149-19494" fmla="*/ 6599256 h 6858000"/>
              <a:gd name="connsiteX150-19495" fmla="*/ 5986207 w 6128435"/>
              <a:gd name="connsiteY150-19496" fmla="*/ 6695855 h 6858000"/>
              <a:gd name="connsiteX151-19497" fmla="*/ 5979428 w 6128435"/>
              <a:gd name="connsiteY151-19498" fmla="*/ 6754678 h 6858000"/>
              <a:gd name="connsiteX152-19499" fmla="*/ 5983398 w 6128435"/>
              <a:gd name="connsiteY152-19500" fmla="*/ 6778641 h 6858000"/>
              <a:gd name="connsiteX153-19501" fmla="*/ 5984543 w 6128435"/>
              <a:gd name="connsiteY153-19502" fmla="*/ 6811016 h 6858000"/>
              <a:gd name="connsiteX154-19503" fmla="*/ 5981802 w 6128435"/>
              <a:gd name="connsiteY154-19504" fmla="*/ 6838578 h 6858000"/>
              <a:gd name="connsiteX155-19505" fmla="*/ 5979671 w 6128435"/>
              <a:gd name="connsiteY155-19506" fmla="*/ 6858000 h 6858000"/>
              <a:gd name="connsiteX156-19507" fmla="*/ 0 w 6128435"/>
              <a:gd name="connsiteY156-19508" fmla="*/ 6858000 h 6858000"/>
              <a:gd name="connsiteX157-19509" fmla="*/ 0 w 6128435"/>
              <a:gd name="connsiteY157-19510" fmla="*/ 0 h 6858000"/>
              <a:gd name="connsiteX0-19511" fmla="*/ 0 w 6128435"/>
              <a:gd name="connsiteY0-19512" fmla="*/ 0 h 6858000"/>
              <a:gd name="connsiteX1-19513" fmla="*/ 4965888 w 6128435"/>
              <a:gd name="connsiteY1-19514" fmla="*/ 0 h 6858000"/>
              <a:gd name="connsiteX2-19515" fmla="*/ 4967767 w 6128435"/>
              <a:gd name="connsiteY2-19516" fmla="*/ 7930 h 6858000"/>
              <a:gd name="connsiteX3-19517" fmla="*/ 4979444 w 6128435"/>
              <a:gd name="connsiteY3-19518" fmla="*/ 43921 h 6858000"/>
              <a:gd name="connsiteX4-19519" fmla="*/ 5021173 w 6128435"/>
              <a:gd name="connsiteY4-19520" fmla="*/ 123738 h 6858000"/>
              <a:gd name="connsiteX5-19521" fmla="*/ 5075458 w 6128435"/>
              <a:gd name="connsiteY5-19522" fmla="*/ 264355 h 6858000"/>
              <a:gd name="connsiteX6-19523" fmla="*/ 5081175 w 6128435"/>
              <a:gd name="connsiteY6-19524" fmla="*/ 277448 h 6858000"/>
              <a:gd name="connsiteX7-19525" fmla="*/ 5097011 w 6128435"/>
              <a:gd name="connsiteY7-19526" fmla="*/ 355616 h 6858000"/>
              <a:gd name="connsiteX8-19527" fmla="*/ 5130982 w 6128435"/>
              <a:gd name="connsiteY8-19528" fmla="*/ 412030 h 6858000"/>
              <a:gd name="connsiteX9-19529" fmla="*/ 5153000 w 6128435"/>
              <a:gd name="connsiteY9-19530" fmla="*/ 507134 h 6858000"/>
              <a:gd name="connsiteX10-19531" fmla="*/ 5171282 w 6128435"/>
              <a:gd name="connsiteY10-19532" fmla="*/ 602071 h 6858000"/>
              <a:gd name="connsiteX11-19533" fmla="*/ 5176196 w 6128435"/>
              <a:gd name="connsiteY11-19534" fmla="*/ 636822 h 6858000"/>
              <a:gd name="connsiteX12-19535" fmla="*/ 5189051 w 6128435"/>
              <a:gd name="connsiteY12-19536" fmla="*/ 782518 h 6858000"/>
              <a:gd name="connsiteX13-19537" fmla="*/ 5210428 w 6128435"/>
              <a:gd name="connsiteY13-19538" fmla="*/ 815772 h 6858000"/>
              <a:gd name="connsiteX14-19539" fmla="*/ 5221088 w 6128435"/>
              <a:gd name="connsiteY14-19540" fmla="*/ 860193 h 6858000"/>
              <a:gd name="connsiteX15-19541" fmla="*/ 5230806 w 6128435"/>
              <a:gd name="connsiteY15-19542" fmla="*/ 961354 h 6858000"/>
              <a:gd name="connsiteX16-19543" fmla="*/ 5201018 w 6128435"/>
              <a:gd name="connsiteY16-19544" fmla="*/ 1095027 h 6858000"/>
              <a:gd name="connsiteX17-19545" fmla="*/ 5202153 w 6128435"/>
              <a:gd name="connsiteY17-19546" fmla="*/ 1133224 h 6858000"/>
              <a:gd name="connsiteX18-19547" fmla="*/ 5207370 w 6128435"/>
              <a:gd name="connsiteY18-19548" fmla="*/ 1138097 h 6858000"/>
              <a:gd name="connsiteX19-19549" fmla="*/ 5189234 w 6128435"/>
              <a:gd name="connsiteY19-19550" fmla="*/ 1193495 h 6858000"/>
              <a:gd name="connsiteX20-19551" fmla="*/ 5202769 w 6128435"/>
              <a:gd name="connsiteY20-19552" fmla="*/ 1269450 h 6858000"/>
              <a:gd name="connsiteX21-19553" fmla="*/ 5225968 w 6128435"/>
              <a:gd name="connsiteY21-19554" fmla="*/ 1357994 h 6858000"/>
              <a:gd name="connsiteX22-19555" fmla="*/ 5233819 w 6128435"/>
              <a:gd name="connsiteY22-19556" fmla="*/ 1380922 h 6858000"/>
              <a:gd name="connsiteX23-19557" fmla="*/ 5237226 w 6128435"/>
              <a:gd name="connsiteY23-19558" fmla="*/ 1441327 h 6858000"/>
              <a:gd name="connsiteX24-19559" fmla="*/ 5255653 w 6128435"/>
              <a:gd name="connsiteY24-19560" fmla="*/ 1524712 h 6858000"/>
              <a:gd name="connsiteX25-19561" fmla="*/ 5263491 w 6128435"/>
              <a:gd name="connsiteY25-19562" fmla="*/ 1642938 h 6858000"/>
              <a:gd name="connsiteX26-19563" fmla="*/ 5261314 w 6128435"/>
              <a:gd name="connsiteY26-19564" fmla="*/ 1689177 h 6858000"/>
              <a:gd name="connsiteX27-19565" fmla="*/ 5259788 w 6128435"/>
              <a:gd name="connsiteY27-19566" fmla="*/ 1768516 h 6858000"/>
              <a:gd name="connsiteX28-19567" fmla="*/ 5255696 w 6128435"/>
              <a:gd name="connsiteY28-19568" fmla="*/ 1953770 h 6858000"/>
              <a:gd name="connsiteX29-19569" fmla="*/ 5252592 w 6128435"/>
              <a:gd name="connsiteY29-19570" fmla="*/ 2092210 h 6858000"/>
              <a:gd name="connsiteX30-19571" fmla="*/ 5264303 w 6128435"/>
              <a:gd name="connsiteY30-19572" fmla="*/ 2225157 h 6858000"/>
              <a:gd name="connsiteX31-19573" fmla="*/ 5254949 w 6128435"/>
              <a:gd name="connsiteY31-19574" fmla="*/ 2236160 h 6858000"/>
              <a:gd name="connsiteX32-19575" fmla="*/ 5250104 w 6128435"/>
              <a:gd name="connsiteY32-19576" fmla="*/ 2249166 h 6858000"/>
              <a:gd name="connsiteX33-19577" fmla="*/ 5251214 w 6128435"/>
              <a:gd name="connsiteY33-19578" fmla="*/ 2250944 h 6858000"/>
              <a:gd name="connsiteX34-19579" fmla="*/ 5250644 w 6128435"/>
              <a:gd name="connsiteY34-19580" fmla="*/ 2266619 h 6858000"/>
              <a:gd name="connsiteX35-19581" fmla="*/ 5293877 w 6128435"/>
              <a:gd name="connsiteY35-19582" fmla="*/ 2368649 h 6858000"/>
              <a:gd name="connsiteX36-19583" fmla="*/ 5311338 w 6128435"/>
              <a:gd name="connsiteY36-19584" fmla="*/ 2404034 h 6858000"/>
              <a:gd name="connsiteX37-19585" fmla="*/ 5338366 w 6128435"/>
              <a:gd name="connsiteY37-19586" fmla="*/ 2465052 h 6858000"/>
              <a:gd name="connsiteX38-19587" fmla="*/ 5371263 w 6128435"/>
              <a:gd name="connsiteY38-19588" fmla="*/ 2586413 h 6858000"/>
              <a:gd name="connsiteX39-19589" fmla="*/ 5407503 w 6128435"/>
              <a:gd name="connsiteY39-19590" fmla="*/ 2786290 h 6858000"/>
              <a:gd name="connsiteX40-19591" fmla="*/ 5407356 w 6128435"/>
              <a:gd name="connsiteY40-19592" fmla="*/ 2787545 h 6858000"/>
              <a:gd name="connsiteX41-19593" fmla="*/ 5411130 w 6128435"/>
              <a:gd name="connsiteY41-19594" fmla="*/ 2788640 h 6858000"/>
              <a:gd name="connsiteX42-19595" fmla="*/ 5416439 w 6128435"/>
              <a:gd name="connsiteY42-19596" fmla="*/ 2805666 h 6858000"/>
              <a:gd name="connsiteX43-19597" fmla="*/ 5416589 w 6128435"/>
              <a:gd name="connsiteY43-19598" fmla="*/ 2810822 h 6858000"/>
              <a:gd name="connsiteX44-19599" fmla="*/ 5418542 w 6128435"/>
              <a:gd name="connsiteY44-19600" fmla="*/ 2817745 h 6858000"/>
              <a:gd name="connsiteX45-19601" fmla="*/ 5418847 w 6128435"/>
              <a:gd name="connsiteY45-19602" fmla="*/ 2817825 h 6858000"/>
              <a:gd name="connsiteX46-19603" fmla="*/ 5457023 w 6128435"/>
              <a:gd name="connsiteY46-19604" fmla="*/ 2858292 h 6858000"/>
              <a:gd name="connsiteX47-19605" fmla="*/ 5479298 w 6128435"/>
              <a:gd name="connsiteY47-19606" fmla="*/ 2947791 h 6858000"/>
              <a:gd name="connsiteX48-19607" fmla="*/ 5481770 w 6128435"/>
              <a:gd name="connsiteY48-19608" fmla="*/ 2951352 h 6858000"/>
              <a:gd name="connsiteX49-19609" fmla="*/ 5482045 w 6128435"/>
              <a:gd name="connsiteY49-19610" fmla="*/ 2984371 h 6858000"/>
              <a:gd name="connsiteX50-19611" fmla="*/ 5482415 w 6128435"/>
              <a:gd name="connsiteY50-19612" fmla="*/ 3004079 h 6858000"/>
              <a:gd name="connsiteX51-19613" fmla="*/ 5503944 w 6128435"/>
              <a:gd name="connsiteY51-19614" fmla="*/ 3123335 h 6858000"/>
              <a:gd name="connsiteX52-19615" fmla="*/ 5516007 w 6128435"/>
              <a:gd name="connsiteY52-19616" fmla="*/ 3258473 h 6858000"/>
              <a:gd name="connsiteX53-19617" fmla="*/ 5566839 w 6128435"/>
              <a:gd name="connsiteY53-19618" fmla="*/ 3345295 h 6858000"/>
              <a:gd name="connsiteX54-19619" fmla="*/ 5589758 w 6128435"/>
              <a:gd name="connsiteY54-19620" fmla="*/ 3506453 h 6858000"/>
              <a:gd name="connsiteX55-19621" fmla="*/ 5596144 w 6128435"/>
              <a:gd name="connsiteY55-19622" fmla="*/ 3534624 h 6858000"/>
              <a:gd name="connsiteX56-19623" fmla="*/ 5597750 w 6128435"/>
              <a:gd name="connsiteY56-19624" fmla="*/ 3534129 h 6858000"/>
              <a:gd name="connsiteX57-19625" fmla="*/ 5599700 w 6128435"/>
              <a:gd name="connsiteY57-19626" fmla="*/ 3547221 h 6858000"/>
              <a:gd name="connsiteX58-19627" fmla="*/ 5615031 w 6128435"/>
              <a:gd name="connsiteY58-19628" fmla="*/ 3557482 h 6858000"/>
              <a:gd name="connsiteX59-19629" fmla="*/ 5618377 w 6128435"/>
              <a:gd name="connsiteY59-19630" fmla="*/ 3588431 h 6858000"/>
              <a:gd name="connsiteX60-19631" fmla="*/ 5612155 w 6128435"/>
              <a:gd name="connsiteY60-19632" fmla="*/ 3589869 h 6858000"/>
              <a:gd name="connsiteX61-19633" fmla="*/ 5620843 w 6128435"/>
              <a:gd name="connsiteY61-19634" fmla="*/ 3606745 h 6858000"/>
              <a:gd name="connsiteX62-19635" fmla="*/ 5655472 w 6128435"/>
              <a:gd name="connsiteY62-19636" fmla="*/ 3678877 h 6858000"/>
              <a:gd name="connsiteX63-19637" fmla="*/ 5680448 w 6128435"/>
              <a:gd name="connsiteY63-19638" fmla="*/ 3717760 h 6858000"/>
              <a:gd name="connsiteX64-19639" fmla="*/ 5683015 w 6128435"/>
              <a:gd name="connsiteY64-19640" fmla="*/ 3762025 h 6858000"/>
              <a:gd name="connsiteX65-19641" fmla="*/ 5696643 w 6128435"/>
              <a:gd name="connsiteY65-19642" fmla="*/ 3773888 h 6858000"/>
              <a:gd name="connsiteX66-19643" fmla="*/ 5699203 w 6128435"/>
              <a:gd name="connsiteY66-19644" fmla="*/ 3775823 h 6858000"/>
              <a:gd name="connsiteX67-19645" fmla="*/ 5704824 w 6128435"/>
              <a:gd name="connsiteY67-19646" fmla="*/ 3785966 h 6858000"/>
              <a:gd name="connsiteX68-19647" fmla="*/ 5712204 w 6128435"/>
              <a:gd name="connsiteY68-19648" fmla="*/ 3785830 h 6858000"/>
              <a:gd name="connsiteX69-19649" fmla="*/ 5724816 w 6128435"/>
              <a:gd name="connsiteY69-19650" fmla="*/ 3798949 h 6858000"/>
              <a:gd name="connsiteX70-19651" fmla="*/ 5733539 w 6128435"/>
              <a:gd name="connsiteY70-19652" fmla="*/ 3818457 h 6858000"/>
              <a:gd name="connsiteX71-19653" fmla="*/ 5768491 w 6128435"/>
              <a:gd name="connsiteY71-19654" fmla="*/ 3914399 h 6858000"/>
              <a:gd name="connsiteX72-19655" fmla="*/ 5793123 w 6128435"/>
              <a:gd name="connsiteY72-19656" fmla="*/ 3969952 h 6858000"/>
              <a:gd name="connsiteX73-19657" fmla="*/ 5808321 w 6128435"/>
              <a:gd name="connsiteY73-19658" fmla="*/ 3988153 h 6858000"/>
              <a:gd name="connsiteX74-19659" fmla="*/ 5825621 w 6128435"/>
              <a:gd name="connsiteY74-19660" fmla="*/ 4015525 h 6858000"/>
              <a:gd name="connsiteX75-19661" fmla="*/ 5860672 w 6128435"/>
              <a:gd name="connsiteY75-19662" fmla="*/ 4061579 h 6858000"/>
              <a:gd name="connsiteX76-19663" fmla="*/ 5872173 w 6128435"/>
              <a:gd name="connsiteY76-19664" fmla="*/ 4088497 h 6858000"/>
              <a:gd name="connsiteX77-19665" fmla="*/ 5883705 w 6128435"/>
              <a:gd name="connsiteY77-19666" fmla="*/ 4101899 h 6858000"/>
              <a:gd name="connsiteX78-19667" fmla="*/ 5885314 w 6128435"/>
              <a:gd name="connsiteY78-19668" fmla="*/ 4108387 h 6858000"/>
              <a:gd name="connsiteX79-19669" fmla="*/ 5894095 w 6128435"/>
              <a:gd name="connsiteY79-19670" fmla="*/ 4128857 h 6858000"/>
              <a:gd name="connsiteX80-19671" fmla="*/ 5898339 w 6128435"/>
              <a:gd name="connsiteY80-19672" fmla="*/ 4140800 h 6858000"/>
              <a:gd name="connsiteX81-19673" fmla="*/ 5899734 w 6128435"/>
              <a:gd name="connsiteY81-19674" fmla="*/ 4145632 h 6858000"/>
              <a:gd name="connsiteX82-19675" fmla="*/ 5903513 w 6128435"/>
              <a:gd name="connsiteY82-19676" fmla="*/ 4187661 h 6858000"/>
              <a:gd name="connsiteX83-19677" fmla="*/ 5917114 w 6128435"/>
              <a:gd name="connsiteY83-19678" fmla="*/ 4213096 h 6858000"/>
              <a:gd name="connsiteX84-19679" fmla="*/ 5921153 w 6128435"/>
              <a:gd name="connsiteY84-19680" fmla="*/ 4236222 h 6858000"/>
              <a:gd name="connsiteX85-19681" fmla="*/ 5924233 w 6128435"/>
              <a:gd name="connsiteY85-19682" fmla="*/ 4242060 h 6858000"/>
              <a:gd name="connsiteX86-19683" fmla="*/ 5928910 w 6128435"/>
              <a:gd name="connsiteY86-19684" fmla="*/ 4300973 h 6858000"/>
              <a:gd name="connsiteX87-19685" fmla="*/ 5939320 w 6128435"/>
              <a:gd name="connsiteY87-19686" fmla="*/ 4340435 h 6858000"/>
              <a:gd name="connsiteX88-19687" fmla="*/ 5946705 w 6128435"/>
              <a:gd name="connsiteY88-19688" fmla="*/ 4428051 h 6858000"/>
              <a:gd name="connsiteX89-19689" fmla="*/ 5949261 w 6128435"/>
              <a:gd name="connsiteY89-19690" fmla="*/ 4449185 h 6858000"/>
              <a:gd name="connsiteX90-19691" fmla="*/ 5957504 w 6128435"/>
              <a:gd name="connsiteY90-19692" fmla="*/ 4465911 h 6858000"/>
              <a:gd name="connsiteX91-19693" fmla="*/ 5964689 w 6128435"/>
              <a:gd name="connsiteY91-19694" fmla="*/ 4468532 h 6858000"/>
              <a:gd name="connsiteX92-19695" fmla="*/ 5967062 w 6128435"/>
              <a:gd name="connsiteY92-19696" fmla="*/ 4479923 h 6858000"/>
              <a:gd name="connsiteX93-19697" fmla="*/ 5968960 w 6128435"/>
              <a:gd name="connsiteY93-19698" fmla="*/ 4482655 h 6858000"/>
              <a:gd name="connsiteX94-19699" fmla="*/ 5978567 w 6128435"/>
              <a:gd name="connsiteY94-19700" fmla="*/ 4498605 h 6858000"/>
              <a:gd name="connsiteX95-19701" fmla="*/ 5980106 w 6128435"/>
              <a:gd name="connsiteY95-19702" fmla="*/ 4585087 h 6858000"/>
              <a:gd name="connsiteX96-19703" fmla="*/ 5998138 w 6128435"/>
              <a:gd name="connsiteY96-19704" fmla="*/ 4697518 h 6858000"/>
              <a:gd name="connsiteX97-19705" fmla="*/ 6013516 w 6128435"/>
              <a:gd name="connsiteY97-19706" fmla="*/ 4786619 h 6858000"/>
              <a:gd name="connsiteX98-19707" fmla="*/ 6025404 w 6128435"/>
              <a:gd name="connsiteY98-19708" fmla="*/ 4858148 h 6858000"/>
              <a:gd name="connsiteX99-19709" fmla="*/ 6007749 w 6128435"/>
              <a:gd name="connsiteY99-19710" fmla="*/ 4964715 h 6858000"/>
              <a:gd name="connsiteX100-19711" fmla="*/ 6005269 w 6128435"/>
              <a:gd name="connsiteY100-19712" fmla="*/ 5150567 h 6858000"/>
              <a:gd name="connsiteX101-19713" fmla="*/ 6001127 w 6128435"/>
              <a:gd name="connsiteY101-19714" fmla="*/ 5164609 h 6858000"/>
              <a:gd name="connsiteX102-19715" fmla="*/ 5996647 w 6128435"/>
              <a:gd name="connsiteY102-19716" fmla="*/ 5185640 h 6858000"/>
              <a:gd name="connsiteX103-19717" fmla="*/ 5998514 w 6128435"/>
              <a:gd name="connsiteY103-19718" fmla="*/ 5189673 h 6858000"/>
              <a:gd name="connsiteX104-19719" fmla="*/ 5995970 w 6128435"/>
              <a:gd name="connsiteY104-19720" fmla="*/ 5221547 h 6858000"/>
              <a:gd name="connsiteX105-19721" fmla="*/ 5997218 w 6128435"/>
              <a:gd name="connsiteY105-19722" fmla="*/ 5222031 h 6858000"/>
              <a:gd name="connsiteX106-19723" fmla="*/ 6002116 w 6128435"/>
              <a:gd name="connsiteY106-19724" fmla="*/ 5231223 h 6858000"/>
              <a:gd name="connsiteX107-19725" fmla="*/ 6008541 w 6128435"/>
              <a:gd name="connsiteY107-19726" fmla="*/ 5248680 h 6858000"/>
              <a:gd name="connsiteX108-19727" fmla="*/ 6039260 w 6128435"/>
              <a:gd name="connsiteY108-19728" fmla="*/ 5289518 h 6858000"/>
              <a:gd name="connsiteX109-19729" fmla="*/ 6036748 w 6128435"/>
              <a:gd name="connsiteY109-19730" fmla="*/ 5322752 h 6858000"/>
              <a:gd name="connsiteX110-19731" fmla="*/ 6036943 w 6128435"/>
              <a:gd name="connsiteY110-19732" fmla="*/ 5329480 h 6858000"/>
              <a:gd name="connsiteX111-19733" fmla="*/ 6037236 w 6128435"/>
              <a:gd name="connsiteY111-19734" fmla="*/ 5329634 h 6858000"/>
              <a:gd name="connsiteX112-19735" fmla="*/ 6038019 w 6128435"/>
              <a:gd name="connsiteY112-19736" fmla="*/ 5336764 h 6858000"/>
              <a:gd name="connsiteX113-19737" fmla="*/ 6037298 w 6128435"/>
              <a:gd name="connsiteY113-19738" fmla="*/ 5341753 h 6858000"/>
              <a:gd name="connsiteX114-19739" fmla="*/ 6037677 w 6128435"/>
              <a:gd name="connsiteY114-19740" fmla="*/ 5354807 h 6858000"/>
              <a:gd name="connsiteX115-19741" fmla="*/ 6039728 w 6128435"/>
              <a:gd name="connsiteY115-19742" fmla="*/ 5359416 h 6858000"/>
              <a:gd name="connsiteX116-19743" fmla="*/ 6043311 w 6128435"/>
              <a:gd name="connsiteY116-19744" fmla="*/ 5361407 h 6858000"/>
              <a:gd name="connsiteX117-19745" fmla="*/ 6042954 w 6128435"/>
              <a:gd name="connsiteY117-19746" fmla="*/ 5362576 h 6858000"/>
              <a:gd name="connsiteX118-19747" fmla="*/ 6053435 w 6128435"/>
              <a:gd name="connsiteY118-19748" fmla="*/ 5387547 h 6858000"/>
              <a:gd name="connsiteX119-19749" fmla="*/ 6065933 w 6128435"/>
              <a:gd name="connsiteY119-19750" fmla="*/ 5443002 h 6858000"/>
              <a:gd name="connsiteX120-19751" fmla="*/ 6068640 w 6128435"/>
              <a:gd name="connsiteY120-19752" fmla="*/ 5474503 h 6858000"/>
              <a:gd name="connsiteX121-19753" fmla="*/ 6080922 w 6128435"/>
              <a:gd name="connsiteY121-19754" fmla="*/ 5561070 h 6858000"/>
              <a:gd name="connsiteX122-19755" fmla="*/ 6096949 w 6128435"/>
              <a:gd name="connsiteY122-19756" fmla="*/ 5648179 h 6858000"/>
              <a:gd name="connsiteX123-19757" fmla="*/ 6125703 w 6128435"/>
              <a:gd name="connsiteY123-19758" fmla="*/ 5692894 h 6858000"/>
              <a:gd name="connsiteX124-19759" fmla="*/ 6126670 w 6128435"/>
              <a:gd name="connsiteY124-19760" fmla="*/ 5697882 h 6858000"/>
              <a:gd name="connsiteX125-19761" fmla="*/ 6124061 w 6128435"/>
              <a:gd name="connsiteY125-19762" fmla="*/ 5710294 h 6858000"/>
              <a:gd name="connsiteX126-19763" fmla="*/ 6122213 w 6128435"/>
              <a:gd name="connsiteY126-19764" fmla="*/ 5714762 h 6858000"/>
              <a:gd name="connsiteX127-19765" fmla="*/ 6121353 w 6128435"/>
              <a:gd name="connsiteY127-19766" fmla="*/ 5721725 h 6858000"/>
              <a:gd name="connsiteX128-19767" fmla="*/ 6121607 w 6128435"/>
              <a:gd name="connsiteY128-19768" fmla="*/ 5721959 h 6858000"/>
              <a:gd name="connsiteX129-19769" fmla="*/ 6120262 w 6128435"/>
              <a:gd name="connsiteY129-19770" fmla="*/ 5728358 h 6858000"/>
              <a:gd name="connsiteX130-19771" fmla="*/ 6110194 w 6128435"/>
              <a:gd name="connsiteY130-19772" fmla="*/ 5758853 h 6858000"/>
              <a:gd name="connsiteX131-19773" fmla="*/ 6127519 w 6128435"/>
              <a:gd name="connsiteY131-19774" fmla="*/ 5865775 h 6858000"/>
              <a:gd name="connsiteX132-19775" fmla="*/ 6128435 w 6128435"/>
              <a:gd name="connsiteY132-19776" fmla="*/ 5870164 h 6858000"/>
              <a:gd name="connsiteX133-19777" fmla="*/ 6119217 w 6128435"/>
              <a:gd name="connsiteY133-19778" fmla="*/ 5888542 h 6858000"/>
              <a:gd name="connsiteX134-19779" fmla="*/ 6115966 w 6128435"/>
              <a:gd name="connsiteY134-19780" fmla="*/ 5898387 h 6858000"/>
              <a:gd name="connsiteX135-19781" fmla="*/ 6108716 w 6128435"/>
              <a:gd name="connsiteY135-19782" fmla="*/ 5915345 h 6858000"/>
              <a:gd name="connsiteX136-19783" fmla="*/ 6109524 w 6128435"/>
              <a:gd name="connsiteY136-19784" fmla="*/ 5917328 h 6858000"/>
              <a:gd name="connsiteX137-19785" fmla="*/ 6102493 w 6128435"/>
              <a:gd name="connsiteY137-19786" fmla="*/ 5928602 h 6858000"/>
              <a:gd name="connsiteX138-19787" fmla="*/ 6056863 w 6128435"/>
              <a:gd name="connsiteY138-19788" fmla="*/ 6000643 h 6858000"/>
              <a:gd name="connsiteX139-19789" fmla="*/ 6045436 w 6128435"/>
              <a:gd name="connsiteY139-19790" fmla="*/ 6124480 h 6858000"/>
              <a:gd name="connsiteX140-19791" fmla="*/ 6030489 w 6128435"/>
              <a:gd name="connsiteY140-19792" fmla="*/ 6317666 h 6858000"/>
              <a:gd name="connsiteX141-19793" fmla="*/ 6007492 w 6128435"/>
              <a:gd name="connsiteY141-19794" fmla="*/ 6440818 h 6858000"/>
              <a:gd name="connsiteX142-19795" fmla="*/ 6009467 w 6128435"/>
              <a:gd name="connsiteY142-19796" fmla="*/ 6487076 h 6858000"/>
              <a:gd name="connsiteX143-19797" fmla="*/ 5995064 w 6128435"/>
              <a:gd name="connsiteY143-19798" fmla="*/ 6540791 h 6858000"/>
              <a:gd name="connsiteX144-19799" fmla="*/ 5996309 w 6128435"/>
              <a:gd name="connsiteY144-19800" fmla="*/ 6543961 h 6858000"/>
              <a:gd name="connsiteX145-19801" fmla="*/ 5996048 w 6128435"/>
              <a:gd name="connsiteY145-19802" fmla="*/ 6555444 h 6858000"/>
              <a:gd name="connsiteX146-19803" fmla="*/ 6002524 w 6128435"/>
              <a:gd name="connsiteY146-19804" fmla="*/ 6560188 h 6858000"/>
              <a:gd name="connsiteX147-19805" fmla="*/ 6006823 w 6128435"/>
              <a:gd name="connsiteY147-19806" fmla="*/ 6578546 h 6858000"/>
              <a:gd name="connsiteX148-19807" fmla="*/ 6004510 w 6128435"/>
              <a:gd name="connsiteY148-19808" fmla="*/ 6599256 h 6858000"/>
              <a:gd name="connsiteX149-19809" fmla="*/ 5986207 w 6128435"/>
              <a:gd name="connsiteY149-19810" fmla="*/ 6695855 h 6858000"/>
              <a:gd name="connsiteX150-19811" fmla="*/ 5979428 w 6128435"/>
              <a:gd name="connsiteY150-19812" fmla="*/ 6754678 h 6858000"/>
              <a:gd name="connsiteX151-19813" fmla="*/ 5983398 w 6128435"/>
              <a:gd name="connsiteY151-19814" fmla="*/ 6778641 h 6858000"/>
              <a:gd name="connsiteX152-19815" fmla="*/ 5984543 w 6128435"/>
              <a:gd name="connsiteY152-19816" fmla="*/ 6811016 h 6858000"/>
              <a:gd name="connsiteX153-19817" fmla="*/ 5981802 w 6128435"/>
              <a:gd name="connsiteY153-19818" fmla="*/ 6838578 h 6858000"/>
              <a:gd name="connsiteX154-19819" fmla="*/ 5979671 w 6128435"/>
              <a:gd name="connsiteY154-19820" fmla="*/ 6858000 h 6858000"/>
              <a:gd name="connsiteX155-19821" fmla="*/ 0 w 6128435"/>
              <a:gd name="connsiteY155-19822" fmla="*/ 6858000 h 6858000"/>
              <a:gd name="connsiteX156-19823" fmla="*/ 0 w 6128435"/>
              <a:gd name="connsiteY156-19824" fmla="*/ 0 h 6858000"/>
              <a:gd name="connsiteX0-19825" fmla="*/ 0 w 6128435"/>
              <a:gd name="connsiteY0-19826" fmla="*/ 0 h 6858000"/>
              <a:gd name="connsiteX1-19827" fmla="*/ 4965888 w 6128435"/>
              <a:gd name="connsiteY1-19828" fmla="*/ 0 h 6858000"/>
              <a:gd name="connsiteX2-19829" fmla="*/ 4967767 w 6128435"/>
              <a:gd name="connsiteY2-19830" fmla="*/ 7930 h 6858000"/>
              <a:gd name="connsiteX3-19831" fmla="*/ 4979444 w 6128435"/>
              <a:gd name="connsiteY3-19832" fmla="*/ 43921 h 6858000"/>
              <a:gd name="connsiteX4-19833" fmla="*/ 5021173 w 6128435"/>
              <a:gd name="connsiteY4-19834" fmla="*/ 123738 h 6858000"/>
              <a:gd name="connsiteX5-19835" fmla="*/ 5075458 w 6128435"/>
              <a:gd name="connsiteY5-19836" fmla="*/ 264355 h 6858000"/>
              <a:gd name="connsiteX6-19837" fmla="*/ 5081175 w 6128435"/>
              <a:gd name="connsiteY6-19838" fmla="*/ 277448 h 6858000"/>
              <a:gd name="connsiteX7-19839" fmla="*/ 5097011 w 6128435"/>
              <a:gd name="connsiteY7-19840" fmla="*/ 355616 h 6858000"/>
              <a:gd name="connsiteX8-19841" fmla="*/ 5130982 w 6128435"/>
              <a:gd name="connsiteY8-19842" fmla="*/ 412030 h 6858000"/>
              <a:gd name="connsiteX9-19843" fmla="*/ 5153000 w 6128435"/>
              <a:gd name="connsiteY9-19844" fmla="*/ 507134 h 6858000"/>
              <a:gd name="connsiteX10-19845" fmla="*/ 5171282 w 6128435"/>
              <a:gd name="connsiteY10-19846" fmla="*/ 602071 h 6858000"/>
              <a:gd name="connsiteX11-19847" fmla="*/ 5176196 w 6128435"/>
              <a:gd name="connsiteY11-19848" fmla="*/ 636822 h 6858000"/>
              <a:gd name="connsiteX12-19849" fmla="*/ 5189051 w 6128435"/>
              <a:gd name="connsiteY12-19850" fmla="*/ 782518 h 6858000"/>
              <a:gd name="connsiteX13-19851" fmla="*/ 5210428 w 6128435"/>
              <a:gd name="connsiteY13-19852" fmla="*/ 815772 h 6858000"/>
              <a:gd name="connsiteX14-19853" fmla="*/ 5221088 w 6128435"/>
              <a:gd name="connsiteY14-19854" fmla="*/ 860193 h 6858000"/>
              <a:gd name="connsiteX15-19855" fmla="*/ 5230806 w 6128435"/>
              <a:gd name="connsiteY15-19856" fmla="*/ 961354 h 6858000"/>
              <a:gd name="connsiteX16-19857" fmla="*/ 5201018 w 6128435"/>
              <a:gd name="connsiteY16-19858" fmla="*/ 1095027 h 6858000"/>
              <a:gd name="connsiteX17-19859" fmla="*/ 5202153 w 6128435"/>
              <a:gd name="connsiteY17-19860" fmla="*/ 1133224 h 6858000"/>
              <a:gd name="connsiteX18-19861" fmla="*/ 5207370 w 6128435"/>
              <a:gd name="connsiteY18-19862" fmla="*/ 1138097 h 6858000"/>
              <a:gd name="connsiteX19-19863" fmla="*/ 5189234 w 6128435"/>
              <a:gd name="connsiteY19-19864" fmla="*/ 1193495 h 6858000"/>
              <a:gd name="connsiteX20-19865" fmla="*/ 5202769 w 6128435"/>
              <a:gd name="connsiteY20-19866" fmla="*/ 1269450 h 6858000"/>
              <a:gd name="connsiteX21-19867" fmla="*/ 5225968 w 6128435"/>
              <a:gd name="connsiteY21-19868" fmla="*/ 1357994 h 6858000"/>
              <a:gd name="connsiteX22-19869" fmla="*/ 5233819 w 6128435"/>
              <a:gd name="connsiteY22-19870" fmla="*/ 1380922 h 6858000"/>
              <a:gd name="connsiteX23-19871" fmla="*/ 5237226 w 6128435"/>
              <a:gd name="connsiteY23-19872" fmla="*/ 1441327 h 6858000"/>
              <a:gd name="connsiteX24-19873" fmla="*/ 5255653 w 6128435"/>
              <a:gd name="connsiteY24-19874" fmla="*/ 1524712 h 6858000"/>
              <a:gd name="connsiteX25-19875" fmla="*/ 5263491 w 6128435"/>
              <a:gd name="connsiteY25-19876" fmla="*/ 1642938 h 6858000"/>
              <a:gd name="connsiteX26-19877" fmla="*/ 5261314 w 6128435"/>
              <a:gd name="connsiteY26-19878" fmla="*/ 1689177 h 6858000"/>
              <a:gd name="connsiteX27-19879" fmla="*/ 5259788 w 6128435"/>
              <a:gd name="connsiteY27-19880" fmla="*/ 1768516 h 6858000"/>
              <a:gd name="connsiteX28-19881" fmla="*/ 5255696 w 6128435"/>
              <a:gd name="connsiteY28-19882" fmla="*/ 1953770 h 6858000"/>
              <a:gd name="connsiteX29-19883" fmla="*/ 5252592 w 6128435"/>
              <a:gd name="connsiteY29-19884" fmla="*/ 2092210 h 6858000"/>
              <a:gd name="connsiteX30-19885" fmla="*/ 5264303 w 6128435"/>
              <a:gd name="connsiteY30-19886" fmla="*/ 2225157 h 6858000"/>
              <a:gd name="connsiteX31-19887" fmla="*/ 5254949 w 6128435"/>
              <a:gd name="connsiteY31-19888" fmla="*/ 2236160 h 6858000"/>
              <a:gd name="connsiteX32-19889" fmla="*/ 5250104 w 6128435"/>
              <a:gd name="connsiteY32-19890" fmla="*/ 2249166 h 6858000"/>
              <a:gd name="connsiteX33-19891" fmla="*/ 5251214 w 6128435"/>
              <a:gd name="connsiteY33-19892" fmla="*/ 2250944 h 6858000"/>
              <a:gd name="connsiteX34-19893" fmla="*/ 5250644 w 6128435"/>
              <a:gd name="connsiteY34-19894" fmla="*/ 2266619 h 6858000"/>
              <a:gd name="connsiteX35-19895" fmla="*/ 5293877 w 6128435"/>
              <a:gd name="connsiteY35-19896" fmla="*/ 2368649 h 6858000"/>
              <a:gd name="connsiteX36-19897" fmla="*/ 5311338 w 6128435"/>
              <a:gd name="connsiteY36-19898" fmla="*/ 2404034 h 6858000"/>
              <a:gd name="connsiteX37-19899" fmla="*/ 5338366 w 6128435"/>
              <a:gd name="connsiteY37-19900" fmla="*/ 2465052 h 6858000"/>
              <a:gd name="connsiteX38-19901" fmla="*/ 5371263 w 6128435"/>
              <a:gd name="connsiteY38-19902" fmla="*/ 2586413 h 6858000"/>
              <a:gd name="connsiteX39-19903" fmla="*/ 5407503 w 6128435"/>
              <a:gd name="connsiteY39-19904" fmla="*/ 2786290 h 6858000"/>
              <a:gd name="connsiteX40-19905" fmla="*/ 5407356 w 6128435"/>
              <a:gd name="connsiteY40-19906" fmla="*/ 2787545 h 6858000"/>
              <a:gd name="connsiteX41-19907" fmla="*/ 5411130 w 6128435"/>
              <a:gd name="connsiteY41-19908" fmla="*/ 2788640 h 6858000"/>
              <a:gd name="connsiteX42-19909" fmla="*/ 5416439 w 6128435"/>
              <a:gd name="connsiteY42-19910" fmla="*/ 2805666 h 6858000"/>
              <a:gd name="connsiteX43-19911" fmla="*/ 5416589 w 6128435"/>
              <a:gd name="connsiteY43-19912" fmla="*/ 2810822 h 6858000"/>
              <a:gd name="connsiteX44-19913" fmla="*/ 5418542 w 6128435"/>
              <a:gd name="connsiteY44-19914" fmla="*/ 2817745 h 6858000"/>
              <a:gd name="connsiteX45-19915" fmla="*/ 5418847 w 6128435"/>
              <a:gd name="connsiteY45-19916" fmla="*/ 2817825 h 6858000"/>
              <a:gd name="connsiteX46-19917" fmla="*/ 5457023 w 6128435"/>
              <a:gd name="connsiteY46-19918" fmla="*/ 2858292 h 6858000"/>
              <a:gd name="connsiteX47-19919" fmla="*/ 5479298 w 6128435"/>
              <a:gd name="connsiteY47-19920" fmla="*/ 2947791 h 6858000"/>
              <a:gd name="connsiteX48-19921" fmla="*/ 5481770 w 6128435"/>
              <a:gd name="connsiteY48-19922" fmla="*/ 2951352 h 6858000"/>
              <a:gd name="connsiteX49-19923" fmla="*/ 5482045 w 6128435"/>
              <a:gd name="connsiteY49-19924" fmla="*/ 2984371 h 6858000"/>
              <a:gd name="connsiteX50-19925" fmla="*/ 5482415 w 6128435"/>
              <a:gd name="connsiteY50-19926" fmla="*/ 3004079 h 6858000"/>
              <a:gd name="connsiteX51-19927" fmla="*/ 5503944 w 6128435"/>
              <a:gd name="connsiteY51-19928" fmla="*/ 3123335 h 6858000"/>
              <a:gd name="connsiteX52-19929" fmla="*/ 5516007 w 6128435"/>
              <a:gd name="connsiteY52-19930" fmla="*/ 3258473 h 6858000"/>
              <a:gd name="connsiteX53-19931" fmla="*/ 5566839 w 6128435"/>
              <a:gd name="connsiteY53-19932" fmla="*/ 3345295 h 6858000"/>
              <a:gd name="connsiteX54-19933" fmla="*/ 5589758 w 6128435"/>
              <a:gd name="connsiteY54-19934" fmla="*/ 3506453 h 6858000"/>
              <a:gd name="connsiteX55-19935" fmla="*/ 5596144 w 6128435"/>
              <a:gd name="connsiteY55-19936" fmla="*/ 3534624 h 6858000"/>
              <a:gd name="connsiteX56-19937" fmla="*/ 5597750 w 6128435"/>
              <a:gd name="connsiteY56-19938" fmla="*/ 3534129 h 6858000"/>
              <a:gd name="connsiteX57-19939" fmla="*/ 5599700 w 6128435"/>
              <a:gd name="connsiteY57-19940" fmla="*/ 3547221 h 6858000"/>
              <a:gd name="connsiteX58-19941" fmla="*/ 5615031 w 6128435"/>
              <a:gd name="connsiteY58-19942" fmla="*/ 3557482 h 6858000"/>
              <a:gd name="connsiteX59-19943" fmla="*/ 5618377 w 6128435"/>
              <a:gd name="connsiteY59-19944" fmla="*/ 3588431 h 6858000"/>
              <a:gd name="connsiteX60-19945" fmla="*/ 5612155 w 6128435"/>
              <a:gd name="connsiteY60-19946" fmla="*/ 3589869 h 6858000"/>
              <a:gd name="connsiteX61-19947" fmla="*/ 5620843 w 6128435"/>
              <a:gd name="connsiteY61-19948" fmla="*/ 3606745 h 6858000"/>
              <a:gd name="connsiteX62-19949" fmla="*/ 5655472 w 6128435"/>
              <a:gd name="connsiteY62-19950" fmla="*/ 3678877 h 6858000"/>
              <a:gd name="connsiteX63-19951" fmla="*/ 5680448 w 6128435"/>
              <a:gd name="connsiteY63-19952" fmla="*/ 3717760 h 6858000"/>
              <a:gd name="connsiteX64-19953" fmla="*/ 5683015 w 6128435"/>
              <a:gd name="connsiteY64-19954" fmla="*/ 3762025 h 6858000"/>
              <a:gd name="connsiteX65-19955" fmla="*/ 5696643 w 6128435"/>
              <a:gd name="connsiteY65-19956" fmla="*/ 3773888 h 6858000"/>
              <a:gd name="connsiteX66-19957" fmla="*/ 5699203 w 6128435"/>
              <a:gd name="connsiteY66-19958" fmla="*/ 3775823 h 6858000"/>
              <a:gd name="connsiteX67-19959" fmla="*/ 5704824 w 6128435"/>
              <a:gd name="connsiteY67-19960" fmla="*/ 3785966 h 6858000"/>
              <a:gd name="connsiteX68-19961" fmla="*/ 5712204 w 6128435"/>
              <a:gd name="connsiteY68-19962" fmla="*/ 3785830 h 6858000"/>
              <a:gd name="connsiteX69-19963" fmla="*/ 5724816 w 6128435"/>
              <a:gd name="connsiteY69-19964" fmla="*/ 3798949 h 6858000"/>
              <a:gd name="connsiteX70-19965" fmla="*/ 5733539 w 6128435"/>
              <a:gd name="connsiteY70-19966" fmla="*/ 3818457 h 6858000"/>
              <a:gd name="connsiteX71-19967" fmla="*/ 5768491 w 6128435"/>
              <a:gd name="connsiteY71-19968" fmla="*/ 3914399 h 6858000"/>
              <a:gd name="connsiteX72-19969" fmla="*/ 5793123 w 6128435"/>
              <a:gd name="connsiteY72-19970" fmla="*/ 3969952 h 6858000"/>
              <a:gd name="connsiteX73-19971" fmla="*/ 5808321 w 6128435"/>
              <a:gd name="connsiteY73-19972" fmla="*/ 3988153 h 6858000"/>
              <a:gd name="connsiteX74-19973" fmla="*/ 5825621 w 6128435"/>
              <a:gd name="connsiteY74-19974" fmla="*/ 4015525 h 6858000"/>
              <a:gd name="connsiteX75-19975" fmla="*/ 5860672 w 6128435"/>
              <a:gd name="connsiteY75-19976" fmla="*/ 4061579 h 6858000"/>
              <a:gd name="connsiteX76-19977" fmla="*/ 5872173 w 6128435"/>
              <a:gd name="connsiteY76-19978" fmla="*/ 4088497 h 6858000"/>
              <a:gd name="connsiteX77-19979" fmla="*/ 5883705 w 6128435"/>
              <a:gd name="connsiteY77-19980" fmla="*/ 4101899 h 6858000"/>
              <a:gd name="connsiteX78-19981" fmla="*/ 5885314 w 6128435"/>
              <a:gd name="connsiteY78-19982" fmla="*/ 4108387 h 6858000"/>
              <a:gd name="connsiteX79-19983" fmla="*/ 5894095 w 6128435"/>
              <a:gd name="connsiteY79-19984" fmla="*/ 4128857 h 6858000"/>
              <a:gd name="connsiteX80-19985" fmla="*/ 5898339 w 6128435"/>
              <a:gd name="connsiteY80-19986" fmla="*/ 4140800 h 6858000"/>
              <a:gd name="connsiteX81-19987" fmla="*/ 5899734 w 6128435"/>
              <a:gd name="connsiteY81-19988" fmla="*/ 4145632 h 6858000"/>
              <a:gd name="connsiteX82-19989" fmla="*/ 5903513 w 6128435"/>
              <a:gd name="connsiteY82-19990" fmla="*/ 4187661 h 6858000"/>
              <a:gd name="connsiteX83-19991" fmla="*/ 5917114 w 6128435"/>
              <a:gd name="connsiteY83-19992" fmla="*/ 4213096 h 6858000"/>
              <a:gd name="connsiteX84-19993" fmla="*/ 5921153 w 6128435"/>
              <a:gd name="connsiteY84-19994" fmla="*/ 4236222 h 6858000"/>
              <a:gd name="connsiteX85-19995" fmla="*/ 5924233 w 6128435"/>
              <a:gd name="connsiteY85-19996" fmla="*/ 4242060 h 6858000"/>
              <a:gd name="connsiteX86-19997" fmla="*/ 5928910 w 6128435"/>
              <a:gd name="connsiteY86-19998" fmla="*/ 4300973 h 6858000"/>
              <a:gd name="connsiteX87-19999" fmla="*/ 5939320 w 6128435"/>
              <a:gd name="connsiteY87-20000" fmla="*/ 4340435 h 6858000"/>
              <a:gd name="connsiteX88-20001" fmla="*/ 5946705 w 6128435"/>
              <a:gd name="connsiteY88-20002" fmla="*/ 4428051 h 6858000"/>
              <a:gd name="connsiteX89-20003" fmla="*/ 5949261 w 6128435"/>
              <a:gd name="connsiteY89-20004" fmla="*/ 4449185 h 6858000"/>
              <a:gd name="connsiteX90-20005" fmla="*/ 5957504 w 6128435"/>
              <a:gd name="connsiteY90-20006" fmla="*/ 4465911 h 6858000"/>
              <a:gd name="connsiteX91-20007" fmla="*/ 5964689 w 6128435"/>
              <a:gd name="connsiteY91-20008" fmla="*/ 4468532 h 6858000"/>
              <a:gd name="connsiteX92-20009" fmla="*/ 5967062 w 6128435"/>
              <a:gd name="connsiteY92-20010" fmla="*/ 4479923 h 6858000"/>
              <a:gd name="connsiteX93-20011" fmla="*/ 5968960 w 6128435"/>
              <a:gd name="connsiteY93-20012" fmla="*/ 4482655 h 6858000"/>
              <a:gd name="connsiteX94-20013" fmla="*/ 5978567 w 6128435"/>
              <a:gd name="connsiteY94-20014" fmla="*/ 4498605 h 6858000"/>
              <a:gd name="connsiteX95-20015" fmla="*/ 5980106 w 6128435"/>
              <a:gd name="connsiteY95-20016" fmla="*/ 4585087 h 6858000"/>
              <a:gd name="connsiteX96-20017" fmla="*/ 5998138 w 6128435"/>
              <a:gd name="connsiteY96-20018" fmla="*/ 4697518 h 6858000"/>
              <a:gd name="connsiteX97-20019" fmla="*/ 6013516 w 6128435"/>
              <a:gd name="connsiteY97-20020" fmla="*/ 4786619 h 6858000"/>
              <a:gd name="connsiteX98-20021" fmla="*/ 6025404 w 6128435"/>
              <a:gd name="connsiteY98-20022" fmla="*/ 4858148 h 6858000"/>
              <a:gd name="connsiteX99-20023" fmla="*/ 6007749 w 6128435"/>
              <a:gd name="connsiteY99-20024" fmla="*/ 4964715 h 6858000"/>
              <a:gd name="connsiteX100-20025" fmla="*/ 6005269 w 6128435"/>
              <a:gd name="connsiteY100-20026" fmla="*/ 5150567 h 6858000"/>
              <a:gd name="connsiteX101-20027" fmla="*/ 6001127 w 6128435"/>
              <a:gd name="connsiteY101-20028" fmla="*/ 5164609 h 6858000"/>
              <a:gd name="connsiteX102-20029" fmla="*/ 5996647 w 6128435"/>
              <a:gd name="connsiteY102-20030" fmla="*/ 5185640 h 6858000"/>
              <a:gd name="connsiteX103-20031" fmla="*/ 5998514 w 6128435"/>
              <a:gd name="connsiteY103-20032" fmla="*/ 5189673 h 6858000"/>
              <a:gd name="connsiteX104-20033" fmla="*/ 5995970 w 6128435"/>
              <a:gd name="connsiteY104-20034" fmla="*/ 5221547 h 6858000"/>
              <a:gd name="connsiteX105-20035" fmla="*/ 5997218 w 6128435"/>
              <a:gd name="connsiteY105-20036" fmla="*/ 5222031 h 6858000"/>
              <a:gd name="connsiteX106-20037" fmla="*/ 6002116 w 6128435"/>
              <a:gd name="connsiteY106-20038" fmla="*/ 5231223 h 6858000"/>
              <a:gd name="connsiteX107-20039" fmla="*/ 6008541 w 6128435"/>
              <a:gd name="connsiteY107-20040" fmla="*/ 5248680 h 6858000"/>
              <a:gd name="connsiteX108-20041" fmla="*/ 6039260 w 6128435"/>
              <a:gd name="connsiteY108-20042" fmla="*/ 5289518 h 6858000"/>
              <a:gd name="connsiteX109-20043" fmla="*/ 6036748 w 6128435"/>
              <a:gd name="connsiteY109-20044" fmla="*/ 5322752 h 6858000"/>
              <a:gd name="connsiteX110-20045" fmla="*/ 6036943 w 6128435"/>
              <a:gd name="connsiteY110-20046" fmla="*/ 5329480 h 6858000"/>
              <a:gd name="connsiteX111-20047" fmla="*/ 6037236 w 6128435"/>
              <a:gd name="connsiteY111-20048" fmla="*/ 5329634 h 6858000"/>
              <a:gd name="connsiteX112-20049" fmla="*/ 6038019 w 6128435"/>
              <a:gd name="connsiteY112-20050" fmla="*/ 5336764 h 6858000"/>
              <a:gd name="connsiteX113-20051" fmla="*/ 6037298 w 6128435"/>
              <a:gd name="connsiteY113-20052" fmla="*/ 5341753 h 6858000"/>
              <a:gd name="connsiteX114-20053" fmla="*/ 6037677 w 6128435"/>
              <a:gd name="connsiteY114-20054" fmla="*/ 5354807 h 6858000"/>
              <a:gd name="connsiteX115-20055" fmla="*/ 6039728 w 6128435"/>
              <a:gd name="connsiteY115-20056" fmla="*/ 5359416 h 6858000"/>
              <a:gd name="connsiteX116-20057" fmla="*/ 6043311 w 6128435"/>
              <a:gd name="connsiteY116-20058" fmla="*/ 5361407 h 6858000"/>
              <a:gd name="connsiteX117-20059" fmla="*/ 6042954 w 6128435"/>
              <a:gd name="connsiteY117-20060" fmla="*/ 5362576 h 6858000"/>
              <a:gd name="connsiteX118-20061" fmla="*/ 6053435 w 6128435"/>
              <a:gd name="connsiteY118-20062" fmla="*/ 5387547 h 6858000"/>
              <a:gd name="connsiteX119-20063" fmla="*/ 6065933 w 6128435"/>
              <a:gd name="connsiteY119-20064" fmla="*/ 5443002 h 6858000"/>
              <a:gd name="connsiteX120-20065" fmla="*/ 6068640 w 6128435"/>
              <a:gd name="connsiteY120-20066" fmla="*/ 5474503 h 6858000"/>
              <a:gd name="connsiteX121-20067" fmla="*/ 6080922 w 6128435"/>
              <a:gd name="connsiteY121-20068" fmla="*/ 5561070 h 6858000"/>
              <a:gd name="connsiteX122-20069" fmla="*/ 6096949 w 6128435"/>
              <a:gd name="connsiteY122-20070" fmla="*/ 5648179 h 6858000"/>
              <a:gd name="connsiteX123-20071" fmla="*/ 6125703 w 6128435"/>
              <a:gd name="connsiteY123-20072" fmla="*/ 5692894 h 6858000"/>
              <a:gd name="connsiteX124-20073" fmla="*/ 6126670 w 6128435"/>
              <a:gd name="connsiteY124-20074" fmla="*/ 5697882 h 6858000"/>
              <a:gd name="connsiteX125-20075" fmla="*/ 6124061 w 6128435"/>
              <a:gd name="connsiteY125-20076" fmla="*/ 5710294 h 6858000"/>
              <a:gd name="connsiteX126-20077" fmla="*/ 6122213 w 6128435"/>
              <a:gd name="connsiteY126-20078" fmla="*/ 5714762 h 6858000"/>
              <a:gd name="connsiteX127-20079" fmla="*/ 6121353 w 6128435"/>
              <a:gd name="connsiteY127-20080" fmla="*/ 5721725 h 6858000"/>
              <a:gd name="connsiteX128-20081" fmla="*/ 6121607 w 6128435"/>
              <a:gd name="connsiteY128-20082" fmla="*/ 5721959 h 6858000"/>
              <a:gd name="connsiteX129-20083" fmla="*/ 6120262 w 6128435"/>
              <a:gd name="connsiteY129-20084" fmla="*/ 5728358 h 6858000"/>
              <a:gd name="connsiteX130-20085" fmla="*/ 6110194 w 6128435"/>
              <a:gd name="connsiteY130-20086" fmla="*/ 5758853 h 6858000"/>
              <a:gd name="connsiteX131-20087" fmla="*/ 6127519 w 6128435"/>
              <a:gd name="connsiteY131-20088" fmla="*/ 5865775 h 6858000"/>
              <a:gd name="connsiteX132-20089" fmla="*/ 6128435 w 6128435"/>
              <a:gd name="connsiteY132-20090" fmla="*/ 5870164 h 6858000"/>
              <a:gd name="connsiteX133-20091" fmla="*/ 6119217 w 6128435"/>
              <a:gd name="connsiteY133-20092" fmla="*/ 5888542 h 6858000"/>
              <a:gd name="connsiteX134-20093" fmla="*/ 6115966 w 6128435"/>
              <a:gd name="connsiteY134-20094" fmla="*/ 5898387 h 6858000"/>
              <a:gd name="connsiteX135-20095" fmla="*/ 6108716 w 6128435"/>
              <a:gd name="connsiteY135-20096" fmla="*/ 5915345 h 6858000"/>
              <a:gd name="connsiteX136-20097" fmla="*/ 6102493 w 6128435"/>
              <a:gd name="connsiteY136-20098" fmla="*/ 5928602 h 6858000"/>
              <a:gd name="connsiteX137-20099" fmla="*/ 6056863 w 6128435"/>
              <a:gd name="connsiteY137-20100" fmla="*/ 6000643 h 6858000"/>
              <a:gd name="connsiteX138-20101" fmla="*/ 6045436 w 6128435"/>
              <a:gd name="connsiteY138-20102" fmla="*/ 6124480 h 6858000"/>
              <a:gd name="connsiteX139-20103" fmla="*/ 6030489 w 6128435"/>
              <a:gd name="connsiteY139-20104" fmla="*/ 6317666 h 6858000"/>
              <a:gd name="connsiteX140-20105" fmla="*/ 6007492 w 6128435"/>
              <a:gd name="connsiteY140-20106" fmla="*/ 6440818 h 6858000"/>
              <a:gd name="connsiteX141-20107" fmla="*/ 6009467 w 6128435"/>
              <a:gd name="connsiteY141-20108" fmla="*/ 6487076 h 6858000"/>
              <a:gd name="connsiteX142-20109" fmla="*/ 5995064 w 6128435"/>
              <a:gd name="connsiteY142-20110" fmla="*/ 6540791 h 6858000"/>
              <a:gd name="connsiteX143-20111" fmla="*/ 5996309 w 6128435"/>
              <a:gd name="connsiteY143-20112" fmla="*/ 6543961 h 6858000"/>
              <a:gd name="connsiteX144-20113" fmla="*/ 5996048 w 6128435"/>
              <a:gd name="connsiteY144-20114" fmla="*/ 6555444 h 6858000"/>
              <a:gd name="connsiteX145-20115" fmla="*/ 6002524 w 6128435"/>
              <a:gd name="connsiteY145-20116" fmla="*/ 6560188 h 6858000"/>
              <a:gd name="connsiteX146-20117" fmla="*/ 6006823 w 6128435"/>
              <a:gd name="connsiteY146-20118" fmla="*/ 6578546 h 6858000"/>
              <a:gd name="connsiteX147-20119" fmla="*/ 6004510 w 6128435"/>
              <a:gd name="connsiteY147-20120" fmla="*/ 6599256 h 6858000"/>
              <a:gd name="connsiteX148-20121" fmla="*/ 5986207 w 6128435"/>
              <a:gd name="connsiteY148-20122" fmla="*/ 6695855 h 6858000"/>
              <a:gd name="connsiteX149-20123" fmla="*/ 5979428 w 6128435"/>
              <a:gd name="connsiteY149-20124" fmla="*/ 6754678 h 6858000"/>
              <a:gd name="connsiteX150-20125" fmla="*/ 5983398 w 6128435"/>
              <a:gd name="connsiteY150-20126" fmla="*/ 6778641 h 6858000"/>
              <a:gd name="connsiteX151-20127" fmla="*/ 5984543 w 6128435"/>
              <a:gd name="connsiteY151-20128" fmla="*/ 6811016 h 6858000"/>
              <a:gd name="connsiteX152-20129" fmla="*/ 5981802 w 6128435"/>
              <a:gd name="connsiteY152-20130" fmla="*/ 6838578 h 6858000"/>
              <a:gd name="connsiteX153-20131" fmla="*/ 5979671 w 6128435"/>
              <a:gd name="connsiteY153-20132" fmla="*/ 6858000 h 6858000"/>
              <a:gd name="connsiteX154-20133" fmla="*/ 0 w 6128435"/>
              <a:gd name="connsiteY154-20134" fmla="*/ 6858000 h 6858000"/>
              <a:gd name="connsiteX155-20135" fmla="*/ 0 w 6128435"/>
              <a:gd name="connsiteY155-20136" fmla="*/ 0 h 6858000"/>
              <a:gd name="connsiteX0-20137" fmla="*/ 0 w 6128435"/>
              <a:gd name="connsiteY0-20138" fmla="*/ 0 h 6858000"/>
              <a:gd name="connsiteX1-20139" fmla="*/ 4965888 w 6128435"/>
              <a:gd name="connsiteY1-20140" fmla="*/ 0 h 6858000"/>
              <a:gd name="connsiteX2-20141" fmla="*/ 4967767 w 6128435"/>
              <a:gd name="connsiteY2-20142" fmla="*/ 7930 h 6858000"/>
              <a:gd name="connsiteX3-20143" fmla="*/ 4979444 w 6128435"/>
              <a:gd name="connsiteY3-20144" fmla="*/ 43921 h 6858000"/>
              <a:gd name="connsiteX4-20145" fmla="*/ 5021173 w 6128435"/>
              <a:gd name="connsiteY4-20146" fmla="*/ 123738 h 6858000"/>
              <a:gd name="connsiteX5-20147" fmla="*/ 5075458 w 6128435"/>
              <a:gd name="connsiteY5-20148" fmla="*/ 264355 h 6858000"/>
              <a:gd name="connsiteX6-20149" fmla="*/ 5081175 w 6128435"/>
              <a:gd name="connsiteY6-20150" fmla="*/ 277448 h 6858000"/>
              <a:gd name="connsiteX7-20151" fmla="*/ 5097011 w 6128435"/>
              <a:gd name="connsiteY7-20152" fmla="*/ 355616 h 6858000"/>
              <a:gd name="connsiteX8-20153" fmla="*/ 5130982 w 6128435"/>
              <a:gd name="connsiteY8-20154" fmla="*/ 412030 h 6858000"/>
              <a:gd name="connsiteX9-20155" fmla="*/ 5153000 w 6128435"/>
              <a:gd name="connsiteY9-20156" fmla="*/ 507134 h 6858000"/>
              <a:gd name="connsiteX10-20157" fmla="*/ 5171282 w 6128435"/>
              <a:gd name="connsiteY10-20158" fmla="*/ 602071 h 6858000"/>
              <a:gd name="connsiteX11-20159" fmla="*/ 5176196 w 6128435"/>
              <a:gd name="connsiteY11-20160" fmla="*/ 636822 h 6858000"/>
              <a:gd name="connsiteX12-20161" fmla="*/ 5189051 w 6128435"/>
              <a:gd name="connsiteY12-20162" fmla="*/ 782518 h 6858000"/>
              <a:gd name="connsiteX13-20163" fmla="*/ 5210428 w 6128435"/>
              <a:gd name="connsiteY13-20164" fmla="*/ 815772 h 6858000"/>
              <a:gd name="connsiteX14-20165" fmla="*/ 5221088 w 6128435"/>
              <a:gd name="connsiteY14-20166" fmla="*/ 860193 h 6858000"/>
              <a:gd name="connsiteX15-20167" fmla="*/ 5230806 w 6128435"/>
              <a:gd name="connsiteY15-20168" fmla="*/ 961354 h 6858000"/>
              <a:gd name="connsiteX16-20169" fmla="*/ 5201018 w 6128435"/>
              <a:gd name="connsiteY16-20170" fmla="*/ 1095027 h 6858000"/>
              <a:gd name="connsiteX17-20171" fmla="*/ 5202153 w 6128435"/>
              <a:gd name="connsiteY17-20172" fmla="*/ 1133224 h 6858000"/>
              <a:gd name="connsiteX18-20173" fmla="*/ 5207370 w 6128435"/>
              <a:gd name="connsiteY18-20174" fmla="*/ 1138097 h 6858000"/>
              <a:gd name="connsiteX19-20175" fmla="*/ 5189234 w 6128435"/>
              <a:gd name="connsiteY19-20176" fmla="*/ 1193495 h 6858000"/>
              <a:gd name="connsiteX20-20177" fmla="*/ 5202769 w 6128435"/>
              <a:gd name="connsiteY20-20178" fmla="*/ 1269450 h 6858000"/>
              <a:gd name="connsiteX21-20179" fmla="*/ 5225968 w 6128435"/>
              <a:gd name="connsiteY21-20180" fmla="*/ 1357994 h 6858000"/>
              <a:gd name="connsiteX22-20181" fmla="*/ 5233819 w 6128435"/>
              <a:gd name="connsiteY22-20182" fmla="*/ 1380922 h 6858000"/>
              <a:gd name="connsiteX23-20183" fmla="*/ 5237226 w 6128435"/>
              <a:gd name="connsiteY23-20184" fmla="*/ 1441327 h 6858000"/>
              <a:gd name="connsiteX24-20185" fmla="*/ 5255653 w 6128435"/>
              <a:gd name="connsiteY24-20186" fmla="*/ 1524712 h 6858000"/>
              <a:gd name="connsiteX25-20187" fmla="*/ 5263491 w 6128435"/>
              <a:gd name="connsiteY25-20188" fmla="*/ 1642938 h 6858000"/>
              <a:gd name="connsiteX26-20189" fmla="*/ 5261314 w 6128435"/>
              <a:gd name="connsiteY26-20190" fmla="*/ 1689177 h 6858000"/>
              <a:gd name="connsiteX27-20191" fmla="*/ 5259788 w 6128435"/>
              <a:gd name="connsiteY27-20192" fmla="*/ 1768516 h 6858000"/>
              <a:gd name="connsiteX28-20193" fmla="*/ 5255696 w 6128435"/>
              <a:gd name="connsiteY28-20194" fmla="*/ 1953770 h 6858000"/>
              <a:gd name="connsiteX29-20195" fmla="*/ 5252592 w 6128435"/>
              <a:gd name="connsiteY29-20196" fmla="*/ 2092210 h 6858000"/>
              <a:gd name="connsiteX30-20197" fmla="*/ 5264303 w 6128435"/>
              <a:gd name="connsiteY30-20198" fmla="*/ 2225157 h 6858000"/>
              <a:gd name="connsiteX31-20199" fmla="*/ 5254949 w 6128435"/>
              <a:gd name="connsiteY31-20200" fmla="*/ 2236160 h 6858000"/>
              <a:gd name="connsiteX32-20201" fmla="*/ 5250104 w 6128435"/>
              <a:gd name="connsiteY32-20202" fmla="*/ 2249166 h 6858000"/>
              <a:gd name="connsiteX33-20203" fmla="*/ 5251214 w 6128435"/>
              <a:gd name="connsiteY33-20204" fmla="*/ 2250944 h 6858000"/>
              <a:gd name="connsiteX34-20205" fmla="*/ 5250644 w 6128435"/>
              <a:gd name="connsiteY34-20206" fmla="*/ 2266619 h 6858000"/>
              <a:gd name="connsiteX35-20207" fmla="*/ 5293877 w 6128435"/>
              <a:gd name="connsiteY35-20208" fmla="*/ 2368649 h 6858000"/>
              <a:gd name="connsiteX36-20209" fmla="*/ 5311338 w 6128435"/>
              <a:gd name="connsiteY36-20210" fmla="*/ 2404034 h 6858000"/>
              <a:gd name="connsiteX37-20211" fmla="*/ 5338366 w 6128435"/>
              <a:gd name="connsiteY37-20212" fmla="*/ 2465052 h 6858000"/>
              <a:gd name="connsiteX38-20213" fmla="*/ 5371263 w 6128435"/>
              <a:gd name="connsiteY38-20214" fmla="*/ 2586413 h 6858000"/>
              <a:gd name="connsiteX39-20215" fmla="*/ 5407503 w 6128435"/>
              <a:gd name="connsiteY39-20216" fmla="*/ 2786290 h 6858000"/>
              <a:gd name="connsiteX40-20217" fmla="*/ 5407356 w 6128435"/>
              <a:gd name="connsiteY40-20218" fmla="*/ 2787545 h 6858000"/>
              <a:gd name="connsiteX41-20219" fmla="*/ 5411130 w 6128435"/>
              <a:gd name="connsiteY41-20220" fmla="*/ 2788640 h 6858000"/>
              <a:gd name="connsiteX42-20221" fmla="*/ 5416439 w 6128435"/>
              <a:gd name="connsiteY42-20222" fmla="*/ 2805666 h 6858000"/>
              <a:gd name="connsiteX43-20223" fmla="*/ 5416589 w 6128435"/>
              <a:gd name="connsiteY43-20224" fmla="*/ 2810822 h 6858000"/>
              <a:gd name="connsiteX44-20225" fmla="*/ 5418542 w 6128435"/>
              <a:gd name="connsiteY44-20226" fmla="*/ 2817745 h 6858000"/>
              <a:gd name="connsiteX45-20227" fmla="*/ 5418847 w 6128435"/>
              <a:gd name="connsiteY45-20228" fmla="*/ 2817825 h 6858000"/>
              <a:gd name="connsiteX46-20229" fmla="*/ 5457023 w 6128435"/>
              <a:gd name="connsiteY46-20230" fmla="*/ 2858292 h 6858000"/>
              <a:gd name="connsiteX47-20231" fmla="*/ 5479298 w 6128435"/>
              <a:gd name="connsiteY47-20232" fmla="*/ 2947791 h 6858000"/>
              <a:gd name="connsiteX48-20233" fmla="*/ 5481770 w 6128435"/>
              <a:gd name="connsiteY48-20234" fmla="*/ 2951352 h 6858000"/>
              <a:gd name="connsiteX49-20235" fmla="*/ 5482045 w 6128435"/>
              <a:gd name="connsiteY49-20236" fmla="*/ 2984371 h 6858000"/>
              <a:gd name="connsiteX50-20237" fmla="*/ 5482415 w 6128435"/>
              <a:gd name="connsiteY50-20238" fmla="*/ 3004079 h 6858000"/>
              <a:gd name="connsiteX51-20239" fmla="*/ 5503944 w 6128435"/>
              <a:gd name="connsiteY51-20240" fmla="*/ 3123335 h 6858000"/>
              <a:gd name="connsiteX52-20241" fmla="*/ 5516007 w 6128435"/>
              <a:gd name="connsiteY52-20242" fmla="*/ 3258473 h 6858000"/>
              <a:gd name="connsiteX53-20243" fmla="*/ 5566839 w 6128435"/>
              <a:gd name="connsiteY53-20244" fmla="*/ 3345295 h 6858000"/>
              <a:gd name="connsiteX54-20245" fmla="*/ 5589758 w 6128435"/>
              <a:gd name="connsiteY54-20246" fmla="*/ 3506453 h 6858000"/>
              <a:gd name="connsiteX55-20247" fmla="*/ 5596144 w 6128435"/>
              <a:gd name="connsiteY55-20248" fmla="*/ 3534624 h 6858000"/>
              <a:gd name="connsiteX56-20249" fmla="*/ 5597750 w 6128435"/>
              <a:gd name="connsiteY56-20250" fmla="*/ 3534129 h 6858000"/>
              <a:gd name="connsiteX57-20251" fmla="*/ 5599700 w 6128435"/>
              <a:gd name="connsiteY57-20252" fmla="*/ 3547221 h 6858000"/>
              <a:gd name="connsiteX58-20253" fmla="*/ 5615031 w 6128435"/>
              <a:gd name="connsiteY58-20254" fmla="*/ 3557482 h 6858000"/>
              <a:gd name="connsiteX59-20255" fmla="*/ 5618377 w 6128435"/>
              <a:gd name="connsiteY59-20256" fmla="*/ 3588431 h 6858000"/>
              <a:gd name="connsiteX60-20257" fmla="*/ 5612155 w 6128435"/>
              <a:gd name="connsiteY60-20258" fmla="*/ 3589869 h 6858000"/>
              <a:gd name="connsiteX61-20259" fmla="*/ 5620843 w 6128435"/>
              <a:gd name="connsiteY61-20260" fmla="*/ 3606745 h 6858000"/>
              <a:gd name="connsiteX62-20261" fmla="*/ 5655472 w 6128435"/>
              <a:gd name="connsiteY62-20262" fmla="*/ 3678877 h 6858000"/>
              <a:gd name="connsiteX63-20263" fmla="*/ 5680448 w 6128435"/>
              <a:gd name="connsiteY63-20264" fmla="*/ 3717760 h 6858000"/>
              <a:gd name="connsiteX64-20265" fmla="*/ 5683015 w 6128435"/>
              <a:gd name="connsiteY64-20266" fmla="*/ 3762025 h 6858000"/>
              <a:gd name="connsiteX65-20267" fmla="*/ 5696643 w 6128435"/>
              <a:gd name="connsiteY65-20268" fmla="*/ 3773888 h 6858000"/>
              <a:gd name="connsiteX66-20269" fmla="*/ 5699203 w 6128435"/>
              <a:gd name="connsiteY66-20270" fmla="*/ 3775823 h 6858000"/>
              <a:gd name="connsiteX67-20271" fmla="*/ 5704824 w 6128435"/>
              <a:gd name="connsiteY67-20272" fmla="*/ 3785966 h 6858000"/>
              <a:gd name="connsiteX68-20273" fmla="*/ 5712204 w 6128435"/>
              <a:gd name="connsiteY68-20274" fmla="*/ 3785830 h 6858000"/>
              <a:gd name="connsiteX69-20275" fmla="*/ 5724816 w 6128435"/>
              <a:gd name="connsiteY69-20276" fmla="*/ 3798949 h 6858000"/>
              <a:gd name="connsiteX70-20277" fmla="*/ 5733539 w 6128435"/>
              <a:gd name="connsiteY70-20278" fmla="*/ 3818457 h 6858000"/>
              <a:gd name="connsiteX71-20279" fmla="*/ 5768491 w 6128435"/>
              <a:gd name="connsiteY71-20280" fmla="*/ 3914399 h 6858000"/>
              <a:gd name="connsiteX72-20281" fmla="*/ 5793123 w 6128435"/>
              <a:gd name="connsiteY72-20282" fmla="*/ 3969952 h 6858000"/>
              <a:gd name="connsiteX73-20283" fmla="*/ 5808321 w 6128435"/>
              <a:gd name="connsiteY73-20284" fmla="*/ 3988153 h 6858000"/>
              <a:gd name="connsiteX74-20285" fmla="*/ 5825621 w 6128435"/>
              <a:gd name="connsiteY74-20286" fmla="*/ 4015525 h 6858000"/>
              <a:gd name="connsiteX75-20287" fmla="*/ 5860672 w 6128435"/>
              <a:gd name="connsiteY75-20288" fmla="*/ 4061579 h 6858000"/>
              <a:gd name="connsiteX76-20289" fmla="*/ 5872173 w 6128435"/>
              <a:gd name="connsiteY76-20290" fmla="*/ 4088497 h 6858000"/>
              <a:gd name="connsiteX77-20291" fmla="*/ 5883705 w 6128435"/>
              <a:gd name="connsiteY77-20292" fmla="*/ 4101899 h 6858000"/>
              <a:gd name="connsiteX78-20293" fmla="*/ 5885314 w 6128435"/>
              <a:gd name="connsiteY78-20294" fmla="*/ 4108387 h 6858000"/>
              <a:gd name="connsiteX79-20295" fmla="*/ 5894095 w 6128435"/>
              <a:gd name="connsiteY79-20296" fmla="*/ 4128857 h 6858000"/>
              <a:gd name="connsiteX80-20297" fmla="*/ 5898339 w 6128435"/>
              <a:gd name="connsiteY80-20298" fmla="*/ 4140800 h 6858000"/>
              <a:gd name="connsiteX81-20299" fmla="*/ 5899734 w 6128435"/>
              <a:gd name="connsiteY81-20300" fmla="*/ 4145632 h 6858000"/>
              <a:gd name="connsiteX82-20301" fmla="*/ 5903513 w 6128435"/>
              <a:gd name="connsiteY82-20302" fmla="*/ 4187661 h 6858000"/>
              <a:gd name="connsiteX83-20303" fmla="*/ 5917114 w 6128435"/>
              <a:gd name="connsiteY83-20304" fmla="*/ 4213096 h 6858000"/>
              <a:gd name="connsiteX84-20305" fmla="*/ 5921153 w 6128435"/>
              <a:gd name="connsiteY84-20306" fmla="*/ 4236222 h 6858000"/>
              <a:gd name="connsiteX85-20307" fmla="*/ 5924233 w 6128435"/>
              <a:gd name="connsiteY85-20308" fmla="*/ 4242060 h 6858000"/>
              <a:gd name="connsiteX86-20309" fmla="*/ 5928910 w 6128435"/>
              <a:gd name="connsiteY86-20310" fmla="*/ 4300973 h 6858000"/>
              <a:gd name="connsiteX87-20311" fmla="*/ 5939320 w 6128435"/>
              <a:gd name="connsiteY87-20312" fmla="*/ 4340435 h 6858000"/>
              <a:gd name="connsiteX88-20313" fmla="*/ 5946705 w 6128435"/>
              <a:gd name="connsiteY88-20314" fmla="*/ 4428051 h 6858000"/>
              <a:gd name="connsiteX89-20315" fmla="*/ 5949261 w 6128435"/>
              <a:gd name="connsiteY89-20316" fmla="*/ 4449185 h 6858000"/>
              <a:gd name="connsiteX90-20317" fmla="*/ 5957504 w 6128435"/>
              <a:gd name="connsiteY90-20318" fmla="*/ 4465911 h 6858000"/>
              <a:gd name="connsiteX91-20319" fmla="*/ 5964689 w 6128435"/>
              <a:gd name="connsiteY91-20320" fmla="*/ 4468532 h 6858000"/>
              <a:gd name="connsiteX92-20321" fmla="*/ 5967062 w 6128435"/>
              <a:gd name="connsiteY92-20322" fmla="*/ 4479923 h 6858000"/>
              <a:gd name="connsiteX93-20323" fmla="*/ 5968960 w 6128435"/>
              <a:gd name="connsiteY93-20324" fmla="*/ 4482655 h 6858000"/>
              <a:gd name="connsiteX94-20325" fmla="*/ 5978567 w 6128435"/>
              <a:gd name="connsiteY94-20326" fmla="*/ 4498605 h 6858000"/>
              <a:gd name="connsiteX95-20327" fmla="*/ 5980106 w 6128435"/>
              <a:gd name="connsiteY95-20328" fmla="*/ 4585087 h 6858000"/>
              <a:gd name="connsiteX96-20329" fmla="*/ 5998138 w 6128435"/>
              <a:gd name="connsiteY96-20330" fmla="*/ 4697518 h 6858000"/>
              <a:gd name="connsiteX97-20331" fmla="*/ 6013516 w 6128435"/>
              <a:gd name="connsiteY97-20332" fmla="*/ 4786619 h 6858000"/>
              <a:gd name="connsiteX98-20333" fmla="*/ 6025404 w 6128435"/>
              <a:gd name="connsiteY98-20334" fmla="*/ 4858148 h 6858000"/>
              <a:gd name="connsiteX99-20335" fmla="*/ 6007749 w 6128435"/>
              <a:gd name="connsiteY99-20336" fmla="*/ 4964715 h 6858000"/>
              <a:gd name="connsiteX100-20337" fmla="*/ 6005269 w 6128435"/>
              <a:gd name="connsiteY100-20338" fmla="*/ 5150567 h 6858000"/>
              <a:gd name="connsiteX101-20339" fmla="*/ 6001127 w 6128435"/>
              <a:gd name="connsiteY101-20340" fmla="*/ 5164609 h 6858000"/>
              <a:gd name="connsiteX102-20341" fmla="*/ 5996647 w 6128435"/>
              <a:gd name="connsiteY102-20342" fmla="*/ 5185640 h 6858000"/>
              <a:gd name="connsiteX103-20343" fmla="*/ 5998514 w 6128435"/>
              <a:gd name="connsiteY103-20344" fmla="*/ 5189673 h 6858000"/>
              <a:gd name="connsiteX104-20345" fmla="*/ 5995970 w 6128435"/>
              <a:gd name="connsiteY104-20346" fmla="*/ 5221547 h 6858000"/>
              <a:gd name="connsiteX105-20347" fmla="*/ 5997218 w 6128435"/>
              <a:gd name="connsiteY105-20348" fmla="*/ 5222031 h 6858000"/>
              <a:gd name="connsiteX106-20349" fmla="*/ 6002116 w 6128435"/>
              <a:gd name="connsiteY106-20350" fmla="*/ 5231223 h 6858000"/>
              <a:gd name="connsiteX107-20351" fmla="*/ 6008541 w 6128435"/>
              <a:gd name="connsiteY107-20352" fmla="*/ 5248680 h 6858000"/>
              <a:gd name="connsiteX108-20353" fmla="*/ 6039260 w 6128435"/>
              <a:gd name="connsiteY108-20354" fmla="*/ 5289518 h 6858000"/>
              <a:gd name="connsiteX109-20355" fmla="*/ 6036748 w 6128435"/>
              <a:gd name="connsiteY109-20356" fmla="*/ 5322752 h 6858000"/>
              <a:gd name="connsiteX110-20357" fmla="*/ 6036943 w 6128435"/>
              <a:gd name="connsiteY110-20358" fmla="*/ 5329480 h 6858000"/>
              <a:gd name="connsiteX111-20359" fmla="*/ 6037236 w 6128435"/>
              <a:gd name="connsiteY111-20360" fmla="*/ 5329634 h 6858000"/>
              <a:gd name="connsiteX112-20361" fmla="*/ 6038019 w 6128435"/>
              <a:gd name="connsiteY112-20362" fmla="*/ 5336764 h 6858000"/>
              <a:gd name="connsiteX113-20363" fmla="*/ 6037298 w 6128435"/>
              <a:gd name="connsiteY113-20364" fmla="*/ 5341753 h 6858000"/>
              <a:gd name="connsiteX114-20365" fmla="*/ 6037677 w 6128435"/>
              <a:gd name="connsiteY114-20366" fmla="*/ 5354807 h 6858000"/>
              <a:gd name="connsiteX115-20367" fmla="*/ 6039728 w 6128435"/>
              <a:gd name="connsiteY115-20368" fmla="*/ 5359416 h 6858000"/>
              <a:gd name="connsiteX116-20369" fmla="*/ 6043311 w 6128435"/>
              <a:gd name="connsiteY116-20370" fmla="*/ 5361407 h 6858000"/>
              <a:gd name="connsiteX117-20371" fmla="*/ 6042954 w 6128435"/>
              <a:gd name="connsiteY117-20372" fmla="*/ 5362576 h 6858000"/>
              <a:gd name="connsiteX118-20373" fmla="*/ 6053435 w 6128435"/>
              <a:gd name="connsiteY118-20374" fmla="*/ 5387547 h 6858000"/>
              <a:gd name="connsiteX119-20375" fmla="*/ 6065933 w 6128435"/>
              <a:gd name="connsiteY119-20376" fmla="*/ 5443002 h 6858000"/>
              <a:gd name="connsiteX120-20377" fmla="*/ 6068640 w 6128435"/>
              <a:gd name="connsiteY120-20378" fmla="*/ 5474503 h 6858000"/>
              <a:gd name="connsiteX121-20379" fmla="*/ 6080922 w 6128435"/>
              <a:gd name="connsiteY121-20380" fmla="*/ 5561070 h 6858000"/>
              <a:gd name="connsiteX122-20381" fmla="*/ 6096949 w 6128435"/>
              <a:gd name="connsiteY122-20382" fmla="*/ 5648179 h 6858000"/>
              <a:gd name="connsiteX123-20383" fmla="*/ 6125703 w 6128435"/>
              <a:gd name="connsiteY123-20384" fmla="*/ 5692894 h 6858000"/>
              <a:gd name="connsiteX124-20385" fmla="*/ 6126670 w 6128435"/>
              <a:gd name="connsiteY124-20386" fmla="*/ 5697882 h 6858000"/>
              <a:gd name="connsiteX125-20387" fmla="*/ 6124061 w 6128435"/>
              <a:gd name="connsiteY125-20388" fmla="*/ 5710294 h 6858000"/>
              <a:gd name="connsiteX126-20389" fmla="*/ 6122213 w 6128435"/>
              <a:gd name="connsiteY126-20390" fmla="*/ 5714762 h 6858000"/>
              <a:gd name="connsiteX127-20391" fmla="*/ 6121353 w 6128435"/>
              <a:gd name="connsiteY127-20392" fmla="*/ 5721725 h 6858000"/>
              <a:gd name="connsiteX128-20393" fmla="*/ 6121607 w 6128435"/>
              <a:gd name="connsiteY128-20394" fmla="*/ 5721959 h 6858000"/>
              <a:gd name="connsiteX129-20395" fmla="*/ 6120262 w 6128435"/>
              <a:gd name="connsiteY129-20396" fmla="*/ 5728358 h 6858000"/>
              <a:gd name="connsiteX130-20397" fmla="*/ 6110194 w 6128435"/>
              <a:gd name="connsiteY130-20398" fmla="*/ 5758853 h 6858000"/>
              <a:gd name="connsiteX131-20399" fmla="*/ 6127519 w 6128435"/>
              <a:gd name="connsiteY131-20400" fmla="*/ 5865775 h 6858000"/>
              <a:gd name="connsiteX132-20401" fmla="*/ 6128435 w 6128435"/>
              <a:gd name="connsiteY132-20402" fmla="*/ 5870164 h 6858000"/>
              <a:gd name="connsiteX133-20403" fmla="*/ 6119217 w 6128435"/>
              <a:gd name="connsiteY133-20404" fmla="*/ 5888542 h 6858000"/>
              <a:gd name="connsiteX134-20405" fmla="*/ 6115966 w 6128435"/>
              <a:gd name="connsiteY134-20406" fmla="*/ 5898387 h 6858000"/>
              <a:gd name="connsiteX135-20407" fmla="*/ 6102493 w 6128435"/>
              <a:gd name="connsiteY135-20408" fmla="*/ 5928602 h 6858000"/>
              <a:gd name="connsiteX136-20409" fmla="*/ 6056863 w 6128435"/>
              <a:gd name="connsiteY136-20410" fmla="*/ 6000643 h 6858000"/>
              <a:gd name="connsiteX137-20411" fmla="*/ 6045436 w 6128435"/>
              <a:gd name="connsiteY137-20412" fmla="*/ 6124480 h 6858000"/>
              <a:gd name="connsiteX138-20413" fmla="*/ 6030489 w 6128435"/>
              <a:gd name="connsiteY138-20414" fmla="*/ 6317666 h 6858000"/>
              <a:gd name="connsiteX139-20415" fmla="*/ 6007492 w 6128435"/>
              <a:gd name="connsiteY139-20416" fmla="*/ 6440818 h 6858000"/>
              <a:gd name="connsiteX140-20417" fmla="*/ 6009467 w 6128435"/>
              <a:gd name="connsiteY140-20418" fmla="*/ 6487076 h 6858000"/>
              <a:gd name="connsiteX141-20419" fmla="*/ 5995064 w 6128435"/>
              <a:gd name="connsiteY141-20420" fmla="*/ 6540791 h 6858000"/>
              <a:gd name="connsiteX142-20421" fmla="*/ 5996309 w 6128435"/>
              <a:gd name="connsiteY142-20422" fmla="*/ 6543961 h 6858000"/>
              <a:gd name="connsiteX143-20423" fmla="*/ 5996048 w 6128435"/>
              <a:gd name="connsiteY143-20424" fmla="*/ 6555444 h 6858000"/>
              <a:gd name="connsiteX144-20425" fmla="*/ 6002524 w 6128435"/>
              <a:gd name="connsiteY144-20426" fmla="*/ 6560188 h 6858000"/>
              <a:gd name="connsiteX145-20427" fmla="*/ 6006823 w 6128435"/>
              <a:gd name="connsiteY145-20428" fmla="*/ 6578546 h 6858000"/>
              <a:gd name="connsiteX146-20429" fmla="*/ 6004510 w 6128435"/>
              <a:gd name="connsiteY146-20430" fmla="*/ 6599256 h 6858000"/>
              <a:gd name="connsiteX147-20431" fmla="*/ 5986207 w 6128435"/>
              <a:gd name="connsiteY147-20432" fmla="*/ 6695855 h 6858000"/>
              <a:gd name="connsiteX148-20433" fmla="*/ 5979428 w 6128435"/>
              <a:gd name="connsiteY148-20434" fmla="*/ 6754678 h 6858000"/>
              <a:gd name="connsiteX149-20435" fmla="*/ 5983398 w 6128435"/>
              <a:gd name="connsiteY149-20436" fmla="*/ 6778641 h 6858000"/>
              <a:gd name="connsiteX150-20437" fmla="*/ 5984543 w 6128435"/>
              <a:gd name="connsiteY150-20438" fmla="*/ 6811016 h 6858000"/>
              <a:gd name="connsiteX151-20439" fmla="*/ 5981802 w 6128435"/>
              <a:gd name="connsiteY151-20440" fmla="*/ 6838578 h 6858000"/>
              <a:gd name="connsiteX152-20441" fmla="*/ 5979671 w 6128435"/>
              <a:gd name="connsiteY152-20442" fmla="*/ 6858000 h 6858000"/>
              <a:gd name="connsiteX153-20443" fmla="*/ 0 w 6128435"/>
              <a:gd name="connsiteY153-20444" fmla="*/ 6858000 h 6858000"/>
              <a:gd name="connsiteX154-20445" fmla="*/ 0 w 6128435"/>
              <a:gd name="connsiteY154-20446" fmla="*/ 0 h 6858000"/>
              <a:gd name="connsiteX0-20447" fmla="*/ 0 w 6128435"/>
              <a:gd name="connsiteY0-20448" fmla="*/ 0 h 6858000"/>
              <a:gd name="connsiteX1-20449" fmla="*/ 4965888 w 6128435"/>
              <a:gd name="connsiteY1-20450" fmla="*/ 0 h 6858000"/>
              <a:gd name="connsiteX2-20451" fmla="*/ 4967767 w 6128435"/>
              <a:gd name="connsiteY2-20452" fmla="*/ 7930 h 6858000"/>
              <a:gd name="connsiteX3-20453" fmla="*/ 4979444 w 6128435"/>
              <a:gd name="connsiteY3-20454" fmla="*/ 43921 h 6858000"/>
              <a:gd name="connsiteX4-20455" fmla="*/ 5021173 w 6128435"/>
              <a:gd name="connsiteY4-20456" fmla="*/ 123738 h 6858000"/>
              <a:gd name="connsiteX5-20457" fmla="*/ 5075458 w 6128435"/>
              <a:gd name="connsiteY5-20458" fmla="*/ 264355 h 6858000"/>
              <a:gd name="connsiteX6-20459" fmla="*/ 5081175 w 6128435"/>
              <a:gd name="connsiteY6-20460" fmla="*/ 277448 h 6858000"/>
              <a:gd name="connsiteX7-20461" fmla="*/ 5097011 w 6128435"/>
              <a:gd name="connsiteY7-20462" fmla="*/ 355616 h 6858000"/>
              <a:gd name="connsiteX8-20463" fmla="*/ 5130982 w 6128435"/>
              <a:gd name="connsiteY8-20464" fmla="*/ 412030 h 6858000"/>
              <a:gd name="connsiteX9-20465" fmla="*/ 5153000 w 6128435"/>
              <a:gd name="connsiteY9-20466" fmla="*/ 507134 h 6858000"/>
              <a:gd name="connsiteX10-20467" fmla="*/ 5171282 w 6128435"/>
              <a:gd name="connsiteY10-20468" fmla="*/ 602071 h 6858000"/>
              <a:gd name="connsiteX11-20469" fmla="*/ 5176196 w 6128435"/>
              <a:gd name="connsiteY11-20470" fmla="*/ 636822 h 6858000"/>
              <a:gd name="connsiteX12-20471" fmla="*/ 5189051 w 6128435"/>
              <a:gd name="connsiteY12-20472" fmla="*/ 782518 h 6858000"/>
              <a:gd name="connsiteX13-20473" fmla="*/ 5210428 w 6128435"/>
              <a:gd name="connsiteY13-20474" fmla="*/ 815772 h 6858000"/>
              <a:gd name="connsiteX14-20475" fmla="*/ 5221088 w 6128435"/>
              <a:gd name="connsiteY14-20476" fmla="*/ 860193 h 6858000"/>
              <a:gd name="connsiteX15-20477" fmla="*/ 5230806 w 6128435"/>
              <a:gd name="connsiteY15-20478" fmla="*/ 961354 h 6858000"/>
              <a:gd name="connsiteX16-20479" fmla="*/ 5201018 w 6128435"/>
              <a:gd name="connsiteY16-20480" fmla="*/ 1095027 h 6858000"/>
              <a:gd name="connsiteX17-20481" fmla="*/ 5202153 w 6128435"/>
              <a:gd name="connsiteY17-20482" fmla="*/ 1133224 h 6858000"/>
              <a:gd name="connsiteX18-20483" fmla="*/ 5207370 w 6128435"/>
              <a:gd name="connsiteY18-20484" fmla="*/ 1138097 h 6858000"/>
              <a:gd name="connsiteX19-20485" fmla="*/ 5189234 w 6128435"/>
              <a:gd name="connsiteY19-20486" fmla="*/ 1193495 h 6858000"/>
              <a:gd name="connsiteX20-20487" fmla="*/ 5202769 w 6128435"/>
              <a:gd name="connsiteY20-20488" fmla="*/ 1269450 h 6858000"/>
              <a:gd name="connsiteX21-20489" fmla="*/ 5225968 w 6128435"/>
              <a:gd name="connsiteY21-20490" fmla="*/ 1357994 h 6858000"/>
              <a:gd name="connsiteX22-20491" fmla="*/ 5233819 w 6128435"/>
              <a:gd name="connsiteY22-20492" fmla="*/ 1380922 h 6858000"/>
              <a:gd name="connsiteX23-20493" fmla="*/ 5237226 w 6128435"/>
              <a:gd name="connsiteY23-20494" fmla="*/ 1441327 h 6858000"/>
              <a:gd name="connsiteX24-20495" fmla="*/ 5255653 w 6128435"/>
              <a:gd name="connsiteY24-20496" fmla="*/ 1524712 h 6858000"/>
              <a:gd name="connsiteX25-20497" fmla="*/ 5263491 w 6128435"/>
              <a:gd name="connsiteY25-20498" fmla="*/ 1642938 h 6858000"/>
              <a:gd name="connsiteX26-20499" fmla="*/ 5261314 w 6128435"/>
              <a:gd name="connsiteY26-20500" fmla="*/ 1689177 h 6858000"/>
              <a:gd name="connsiteX27-20501" fmla="*/ 5259788 w 6128435"/>
              <a:gd name="connsiteY27-20502" fmla="*/ 1768516 h 6858000"/>
              <a:gd name="connsiteX28-20503" fmla="*/ 5255696 w 6128435"/>
              <a:gd name="connsiteY28-20504" fmla="*/ 1953770 h 6858000"/>
              <a:gd name="connsiteX29-20505" fmla="*/ 5252592 w 6128435"/>
              <a:gd name="connsiteY29-20506" fmla="*/ 2092210 h 6858000"/>
              <a:gd name="connsiteX30-20507" fmla="*/ 5264303 w 6128435"/>
              <a:gd name="connsiteY30-20508" fmla="*/ 2225157 h 6858000"/>
              <a:gd name="connsiteX31-20509" fmla="*/ 5254949 w 6128435"/>
              <a:gd name="connsiteY31-20510" fmla="*/ 2236160 h 6858000"/>
              <a:gd name="connsiteX32-20511" fmla="*/ 5250104 w 6128435"/>
              <a:gd name="connsiteY32-20512" fmla="*/ 2249166 h 6858000"/>
              <a:gd name="connsiteX33-20513" fmla="*/ 5251214 w 6128435"/>
              <a:gd name="connsiteY33-20514" fmla="*/ 2250944 h 6858000"/>
              <a:gd name="connsiteX34-20515" fmla="*/ 5250644 w 6128435"/>
              <a:gd name="connsiteY34-20516" fmla="*/ 2266619 h 6858000"/>
              <a:gd name="connsiteX35-20517" fmla="*/ 5293877 w 6128435"/>
              <a:gd name="connsiteY35-20518" fmla="*/ 2368649 h 6858000"/>
              <a:gd name="connsiteX36-20519" fmla="*/ 5311338 w 6128435"/>
              <a:gd name="connsiteY36-20520" fmla="*/ 2404034 h 6858000"/>
              <a:gd name="connsiteX37-20521" fmla="*/ 5338366 w 6128435"/>
              <a:gd name="connsiteY37-20522" fmla="*/ 2465052 h 6858000"/>
              <a:gd name="connsiteX38-20523" fmla="*/ 5371263 w 6128435"/>
              <a:gd name="connsiteY38-20524" fmla="*/ 2586413 h 6858000"/>
              <a:gd name="connsiteX39-20525" fmla="*/ 5407503 w 6128435"/>
              <a:gd name="connsiteY39-20526" fmla="*/ 2786290 h 6858000"/>
              <a:gd name="connsiteX40-20527" fmla="*/ 5407356 w 6128435"/>
              <a:gd name="connsiteY40-20528" fmla="*/ 2787545 h 6858000"/>
              <a:gd name="connsiteX41-20529" fmla="*/ 5411130 w 6128435"/>
              <a:gd name="connsiteY41-20530" fmla="*/ 2788640 h 6858000"/>
              <a:gd name="connsiteX42-20531" fmla="*/ 5416439 w 6128435"/>
              <a:gd name="connsiteY42-20532" fmla="*/ 2805666 h 6858000"/>
              <a:gd name="connsiteX43-20533" fmla="*/ 5416589 w 6128435"/>
              <a:gd name="connsiteY43-20534" fmla="*/ 2810822 h 6858000"/>
              <a:gd name="connsiteX44-20535" fmla="*/ 5418542 w 6128435"/>
              <a:gd name="connsiteY44-20536" fmla="*/ 2817745 h 6858000"/>
              <a:gd name="connsiteX45-20537" fmla="*/ 5418847 w 6128435"/>
              <a:gd name="connsiteY45-20538" fmla="*/ 2817825 h 6858000"/>
              <a:gd name="connsiteX46-20539" fmla="*/ 5457023 w 6128435"/>
              <a:gd name="connsiteY46-20540" fmla="*/ 2858292 h 6858000"/>
              <a:gd name="connsiteX47-20541" fmla="*/ 5479298 w 6128435"/>
              <a:gd name="connsiteY47-20542" fmla="*/ 2947791 h 6858000"/>
              <a:gd name="connsiteX48-20543" fmla="*/ 5481770 w 6128435"/>
              <a:gd name="connsiteY48-20544" fmla="*/ 2951352 h 6858000"/>
              <a:gd name="connsiteX49-20545" fmla="*/ 5482045 w 6128435"/>
              <a:gd name="connsiteY49-20546" fmla="*/ 2984371 h 6858000"/>
              <a:gd name="connsiteX50-20547" fmla="*/ 5482415 w 6128435"/>
              <a:gd name="connsiteY50-20548" fmla="*/ 3004079 h 6858000"/>
              <a:gd name="connsiteX51-20549" fmla="*/ 5503944 w 6128435"/>
              <a:gd name="connsiteY51-20550" fmla="*/ 3123335 h 6858000"/>
              <a:gd name="connsiteX52-20551" fmla="*/ 5516007 w 6128435"/>
              <a:gd name="connsiteY52-20552" fmla="*/ 3258473 h 6858000"/>
              <a:gd name="connsiteX53-20553" fmla="*/ 5566839 w 6128435"/>
              <a:gd name="connsiteY53-20554" fmla="*/ 3345295 h 6858000"/>
              <a:gd name="connsiteX54-20555" fmla="*/ 5589758 w 6128435"/>
              <a:gd name="connsiteY54-20556" fmla="*/ 3506453 h 6858000"/>
              <a:gd name="connsiteX55-20557" fmla="*/ 5596144 w 6128435"/>
              <a:gd name="connsiteY55-20558" fmla="*/ 3534624 h 6858000"/>
              <a:gd name="connsiteX56-20559" fmla="*/ 5597750 w 6128435"/>
              <a:gd name="connsiteY56-20560" fmla="*/ 3534129 h 6858000"/>
              <a:gd name="connsiteX57-20561" fmla="*/ 5599700 w 6128435"/>
              <a:gd name="connsiteY57-20562" fmla="*/ 3547221 h 6858000"/>
              <a:gd name="connsiteX58-20563" fmla="*/ 5615031 w 6128435"/>
              <a:gd name="connsiteY58-20564" fmla="*/ 3557482 h 6858000"/>
              <a:gd name="connsiteX59-20565" fmla="*/ 5618377 w 6128435"/>
              <a:gd name="connsiteY59-20566" fmla="*/ 3588431 h 6858000"/>
              <a:gd name="connsiteX60-20567" fmla="*/ 5612155 w 6128435"/>
              <a:gd name="connsiteY60-20568" fmla="*/ 3589869 h 6858000"/>
              <a:gd name="connsiteX61-20569" fmla="*/ 5620843 w 6128435"/>
              <a:gd name="connsiteY61-20570" fmla="*/ 3606745 h 6858000"/>
              <a:gd name="connsiteX62-20571" fmla="*/ 5655472 w 6128435"/>
              <a:gd name="connsiteY62-20572" fmla="*/ 3678877 h 6858000"/>
              <a:gd name="connsiteX63-20573" fmla="*/ 5680448 w 6128435"/>
              <a:gd name="connsiteY63-20574" fmla="*/ 3717760 h 6858000"/>
              <a:gd name="connsiteX64-20575" fmla="*/ 5683015 w 6128435"/>
              <a:gd name="connsiteY64-20576" fmla="*/ 3762025 h 6858000"/>
              <a:gd name="connsiteX65-20577" fmla="*/ 5696643 w 6128435"/>
              <a:gd name="connsiteY65-20578" fmla="*/ 3773888 h 6858000"/>
              <a:gd name="connsiteX66-20579" fmla="*/ 5699203 w 6128435"/>
              <a:gd name="connsiteY66-20580" fmla="*/ 3775823 h 6858000"/>
              <a:gd name="connsiteX67-20581" fmla="*/ 5704824 w 6128435"/>
              <a:gd name="connsiteY67-20582" fmla="*/ 3785966 h 6858000"/>
              <a:gd name="connsiteX68-20583" fmla="*/ 5712204 w 6128435"/>
              <a:gd name="connsiteY68-20584" fmla="*/ 3785830 h 6858000"/>
              <a:gd name="connsiteX69-20585" fmla="*/ 5724816 w 6128435"/>
              <a:gd name="connsiteY69-20586" fmla="*/ 3798949 h 6858000"/>
              <a:gd name="connsiteX70-20587" fmla="*/ 5733539 w 6128435"/>
              <a:gd name="connsiteY70-20588" fmla="*/ 3818457 h 6858000"/>
              <a:gd name="connsiteX71-20589" fmla="*/ 5768491 w 6128435"/>
              <a:gd name="connsiteY71-20590" fmla="*/ 3914399 h 6858000"/>
              <a:gd name="connsiteX72-20591" fmla="*/ 5793123 w 6128435"/>
              <a:gd name="connsiteY72-20592" fmla="*/ 3969952 h 6858000"/>
              <a:gd name="connsiteX73-20593" fmla="*/ 5808321 w 6128435"/>
              <a:gd name="connsiteY73-20594" fmla="*/ 3988153 h 6858000"/>
              <a:gd name="connsiteX74-20595" fmla="*/ 5825621 w 6128435"/>
              <a:gd name="connsiteY74-20596" fmla="*/ 4015525 h 6858000"/>
              <a:gd name="connsiteX75-20597" fmla="*/ 5860672 w 6128435"/>
              <a:gd name="connsiteY75-20598" fmla="*/ 4061579 h 6858000"/>
              <a:gd name="connsiteX76-20599" fmla="*/ 5872173 w 6128435"/>
              <a:gd name="connsiteY76-20600" fmla="*/ 4088497 h 6858000"/>
              <a:gd name="connsiteX77-20601" fmla="*/ 5883705 w 6128435"/>
              <a:gd name="connsiteY77-20602" fmla="*/ 4101899 h 6858000"/>
              <a:gd name="connsiteX78-20603" fmla="*/ 5885314 w 6128435"/>
              <a:gd name="connsiteY78-20604" fmla="*/ 4108387 h 6858000"/>
              <a:gd name="connsiteX79-20605" fmla="*/ 5894095 w 6128435"/>
              <a:gd name="connsiteY79-20606" fmla="*/ 4128857 h 6858000"/>
              <a:gd name="connsiteX80-20607" fmla="*/ 5898339 w 6128435"/>
              <a:gd name="connsiteY80-20608" fmla="*/ 4140800 h 6858000"/>
              <a:gd name="connsiteX81-20609" fmla="*/ 5899734 w 6128435"/>
              <a:gd name="connsiteY81-20610" fmla="*/ 4145632 h 6858000"/>
              <a:gd name="connsiteX82-20611" fmla="*/ 5903513 w 6128435"/>
              <a:gd name="connsiteY82-20612" fmla="*/ 4187661 h 6858000"/>
              <a:gd name="connsiteX83-20613" fmla="*/ 5917114 w 6128435"/>
              <a:gd name="connsiteY83-20614" fmla="*/ 4213096 h 6858000"/>
              <a:gd name="connsiteX84-20615" fmla="*/ 5921153 w 6128435"/>
              <a:gd name="connsiteY84-20616" fmla="*/ 4236222 h 6858000"/>
              <a:gd name="connsiteX85-20617" fmla="*/ 5924233 w 6128435"/>
              <a:gd name="connsiteY85-20618" fmla="*/ 4242060 h 6858000"/>
              <a:gd name="connsiteX86-20619" fmla="*/ 5928910 w 6128435"/>
              <a:gd name="connsiteY86-20620" fmla="*/ 4300973 h 6858000"/>
              <a:gd name="connsiteX87-20621" fmla="*/ 5939320 w 6128435"/>
              <a:gd name="connsiteY87-20622" fmla="*/ 4340435 h 6858000"/>
              <a:gd name="connsiteX88-20623" fmla="*/ 5946705 w 6128435"/>
              <a:gd name="connsiteY88-20624" fmla="*/ 4428051 h 6858000"/>
              <a:gd name="connsiteX89-20625" fmla="*/ 5949261 w 6128435"/>
              <a:gd name="connsiteY89-20626" fmla="*/ 4449185 h 6858000"/>
              <a:gd name="connsiteX90-20627" fmla="*/ 5957504 w 6128435"/>
              <a:gd name="connsiteY90-20628" fmla="*/ 4465911 h 6858000"/>
              <a:gd name="connsiteX91-20629" fmla="*/ 5964689 w 6128435"/>
              <a:gd name="connsiteY91-20630" fmla="*/ 4468532 h 6858000"/>
              <a:gd name="connsiteX92-20631" fmla="*/ 5967062 w 6128435"/>
              <a:gd name="connsiteY92-20632" fmla="*/ 4479923 h 6858000"/>
              <a:gd name="connsiteX93-20633" fmla="*/ 5968960 w 6128435"/>
              <a:gd name="connsiteY93-20634" fmla="*/ 4482655 h 6858000"/>
              <a:gd name="connsiteX94-20635" fmla="*/ 5978567 w 6128435"/>
              <a:gd name="connsiteY94-20636" fmla="*/ 4498605 h 6858000"/>
              <a:gd name="connsiteX95-20637" fmla="*/ 5980106 w 6128435"/>
              <a:gd name="connsiteY95-20638" fmla="*/ 4585087 h 6858000"/>
              <a:gd name="connsiteX96-20639" fmla="*/ 5998138 w 6128435"/>
              <a:gd name="connsiteY96-20640" fmla="*/ 4697518 h 6858000"/>
              <a:gd name="connsiteX97-20641" fmla="*/ 6013516 w 6128435"/>
              <a:gd name="connsiteY97-20642" fmla="*/ 4786619 h 6858000"/>
              <a:gd name="connsiteX98-20643" fmla="*/ 6025404 w 6128435"/>
              <a:gd name="connsiteY98-20644" fmla="*/ 4858148 h 6858000"/>
              <a:gd name="connsiteX99-20645" fmla="*/ 6007749 w 6128435"/>
              <a:gd name="connsiteY99-20646" fmla="*/ 4964715 h 6858000"/>
              <a:gd name="connsiteX100-20647" fmla="*/ 6005269 w 6128435"/>
              <a:gd name="connsiteY100-20648" fmla="*/ 5150567 h 6858000"/>
              <a:gd name="connsiteX101-20649" fmla="*/ 6001127 w 6128435"/>
              <a:gd name="connsiteY101-20650" fmla="*/ 5164609 h 6858000"/>
              <a:gd name="connsiteX102-20651" fmla="*/ 5996647 w 6128435"/>
              <a:gd name="connsiteY102-20652" fmla="*/ 5185640 h 6858000"/>
              <a:gd name="connsiteX103-20653" fmla="*/ 5998514 w 6128435"/>
              <a:gd name="connsiteY103-20654" fmla="*/ 5189673 h 6858000"/>
              <a:gd name="connsiteX104-20655" fmla="*/ 5995970 w 6128435"/>
              <a:gd name="connsiteY104-20656" fmla="*/ 5221547 h 6858000"/>
              <a:gd name="connsiteX105-20657" fmla="*/ 5997218 w 6128435"/>
              <a:gd name="connsiteY105-20658" fmla="*/ 5222031 h 6858000"/>
              <a:gd name="connsiteX106-20659" fmla="*/ 6002116 w 6128435"/>
              <a:gd name="connsiteY106-20660" fmla="*/ 5231223 h 6858000"/>
              <a:gd name="connsiteX107-20661" fmla="*/ 6008541 w 6128435"/>
              <a:gd name="connsiteY107-20662" fmla="*/ 5248680 h 6858000"/>
              <a:gd name="connsiteX108-20663" fmla="*/ 6039260 w 6128435"/>
              <a:gd name="connsiteY108-20664" fmla="*/ 5289518 h 6858000"/>
              <a:gd name="connsiteX109-20665" fmla="*/ 6036748 w 6128435"/>
              <a:gd name="connsiteY109-20666" fmla="*/ 5322752 h 6858000"/>
              <a:gd name="connsiteX110-20667" fmla="*/ 6036943 w 6128435"/>
              <a:gd name="connsiteY110-20668" fmla="*/ 5329480 h 6858000"/>
              <a:gd name="connsiteX111-20669" fmla="*/ 6037236 w 6128435"/>
              <a:gd name="connsiteY111-20670" fmla="*/ 5329634 h 6858000"/>
              <a:gd name="connsiteX112-20671" fmla="*/ 6038019 w 6128435"/>
              <a:gd name="connsiteY112-20672" fmla="*/ 5336764 h 6858000"/>
              <a:gd name="connsiteX113-20673" fmla="*/ 6037298 w 6128435"/>
              <a:gd name="connsiteY113-20674" fmla="*/ 5341753 h 6858000"/>
              <a:gd name="connsiteX114-20675" fmla="*/ 6037677 w 6128435"/>
              <a:gd name="connsiteY114-20676" fmla="*/ 5354807 h 6858000"/>
              <a:gd name="connsiteX115-20677" fmla="*/ 6039728 w 6128435"/>
              <a:gd name="connsiteY115-20678" fmla="*/ 5359416 h 6858000"/>
              <a:gd name="connsiteX116-20679" fmla="*/ 6043311 w 6128435"/>
              <a:gd name="connsiteY116-20680" fmla="*/ 5361407 h 6858000"/>
              <a:gd name="connsiteX117-20681" fmla="*/ 6042954 w 6128435"/>
              <a:gd name="connsiteY117-20682" fmla="*/ 5362576 h 6858000"/>
              <a:gd name="connsiteX118-20683" fmla="*/ 6053435 w 6128435"/>
              <a:gd name="connsiteY118-20684" fmla="*/ 5387547 h 6858000"/>
              <a:gd name="connsiteX119-20685" fmla="*/ 6065933 w 6128435"/>
              <a:gd name="connsiteY119-20686" fmla="*/ 5443002 h 6858000"/>
              <a:gd name="connsiteX120-20687" fmla="*/ 6068640 w 6128435"/>
              <a:gd name="connsiteY120-20688" fmla="*/ 5474503 h 6858000"/>
              <a:gd name="connsiteX121-20689" fmla="*/ 6080922 w 6128435"/>
              <a:gd name="connsiteY121-20690" fmla="*/ 5561070 h 6858000"/>
              <a:gd name="connsiteX122-20691" fmla="*/ 6096949 w 6128435"/>
              <a:gd name="connsiteY122-20692" fmla="*/ 5648179 h 6858000"/>
              <a:gd name="connsiteX123-20693" fmla="*/ 6125703 w 6128435"/>
              <a:gd name="connsiteY123-20694" fmla="*/ 5692894 h 6858000"/>
              <a:gd name="connsiteX124-20695" fmla="*/ 6126670 w 6128435"/>
              <a:gd name="connsiteY124-20696" fmla="*/ 5697882 h 6858000"/>
              <a:gd name="connsiteX125-20697" fmla="*/ 6124061 w 6128435"/>
              <a:gd name="connsiteY125-20698" fmla="*/ 5710294 h 6858000"/>
              <a:gd name="connsiteX126-20699" fmla="*/ 6122213 w 6128435"/>
              <a:gd name="connsiteY126-20700" fmla="*/ 5714762 h 6858000"/>
              <a:gd name="connsiteX127-20701" fmla="*/ 6121353 w 6128435"/>
              <a:gd name="connsiteY127-20702" fmla="*/ 5721725 h 6858000"/>
              <a:gd name="connsiteX128-20703" fmla="*/ 6121607 w 6128435"/>
              <a:gd name="connsiteY128-20704" fmla="*/ 5721959 h 6858000"/>
              <a:gd name="connsiteX129-20705" fmla="*/ 6120262 w 6128435"/>
              <a:gd name="connsiteY129-20706" fmla="*/ 5728358 h 6858000"/>
              <a:gd name="connsiteX130-20707" fmla="*/ 6110194 w 6128435"/>
              <a:gd name="connsiteY130-20708" fmla="*/ 5758853 h 6858000"/>
              <a:gd name="connsiteX131-20709" fmla="*/ 6127519 w 6128435"/>
              <a:gd name="connsiteY131-20710" fmla="*/ 5865775 h 6858000"/>
              <a:gd name="connsiteX132-20711" fmla="*/ 6128435 w 6128435"/>
              <a:gd name="connsiteY132-20712" fmla="*/ 5870164 h 6858000"/>
              <a:gd name="connsiteX133-20713" fmla="*/ 6119217 w 6128435"/>
              <a:gd name="connsiteY133-20714" fmla="*/ 5888542 h 6858000"/>
              <a:gd name="connsiteX134-20715" fmla="*/ 6102493 w 6128435"/>
              <a:gd name="connsiteY134-20716" fmla="*/ 5928602 h 6858000"/>
              <a:gd name="connsiteX135-20717" fmla="*/ 6056863 w 6128435"/>
              <a:gd name="connsiteY135-20718" fmla="*/ 6000643 h 6858000"/>
              <a:gd name="connsiteX136-20719" fmla="*/ 6045436 w 6128435"/>
              <a:gd name="connsiteY136-20720" fmla="*/ 6124480 h 6858000"/>
              <a:gd name="connsiteX137-20721" fmla="*/ 6030489 w 6128435"/>
              <a:gd name="connsiteY137-20722" fmla="*/ 6317666 h 6858000"/>
              <a:gd name="connsiteX138-20723" fmla="*/ 6007492 w 6128435"/>
              <a:gd name="connsiteY138-20724" fmla="*/ 6440818 h 6858000"/>
              <a:gd name="connsiteX139-20725" fmla="*/ 6009467 w 6128435"/>
              <a:gd name="connsiteY139-20726" fmla="*/ 6487076 h 6858000"/>
              <a:gd name="connsiteX140-20727" fmla="*/ 5995064 w 6128435"/>
              <a:gd name="connsiteY140-20728" fmla="*/ 6540791 h 6858000"/>
              <a:gd name="connsiteX141-20729" fmla="*/ 5996309 w 6128435"/>
              <a:gd name="connsiteY141-20730" fmla="*/ 6543961 h 6858000"/>
              <a:gd name="connsiteX142-20731" fmla="*/ 5996048 w 6128435"/>
              <a:gd name="connsiteY142-20732" fmla="*/ 6555444 h 6858000"/>
              <a:gd name="connsiteX143-20733" fmla="*/ 6002524 w 6128435"/>
              <a:gd name="connsiteY143-20734" fmla="*/ 6560188 h 6858000"/>
              <a:gd name="connsiteX144-20735" fmla="*/ 6006823 w 6128435"/>
              <a:gd name="connsiteY144-20736" fmla="*/ 6578546 h 6858000"/>
              <a:gd name="connsiteX145-20737" fmla="*/ 6004510 w 6128435"/>
              <a:gd name="connsiteY145-20738" fmla="*/ 6599256 h 6858000"/>
              <a:gd name="connsiteX146-20739" fmla="*/ 5986207 w 6128435"/>
              <a:gd name="connsiteY146-20740" fmla="*/ 6695855 h 6858000"/>
              <a:gd name="connsiteX147-20741" fmla="*/ 5979428 w 6128435"/>
              <a:gd name="connsiteY147-20742" fmla="*/ 6754678 h 6858000"/>
              <a:gd name="connsiteX148-20743" fmla="*/ 5983398 w 6128435"/>
              <a:gd name="connsiteY148-20744" fmla="*/ 6778641 h 6858000"/>
              <a:gd name="connsiteX149-20745" fmla="*/ 5984543 w 6128435"/>
              <a:gd name="connsiteY149-20746" fmla="*/ 6811016 h 6858000"/>
              <a:gd name="connsiteX150-20747" fmla="*/ 5981802 w 6128435"/>
              <a:gd name="connsiteY150-20748" fmla="*/ 6838578 h 6858000"/>
              <a:gd name="connsiteX151-20749" fmla="*/ 5979671 w 6128435"/>
              <a:gd name="connsiteY151-20750" fmla="*/ 6858000 h 6858000"/>
              <a:gd name="connsiteX152-20751" fmla="*/ 0 w 6128435"/>
              <a:gd name="connsiteY152-20752" fmla="*/ 6858000 h 6858000"/>
              <a:gd name="connsiteX153-20753" fmla="*/ 0 w 6128435"/>
              <a:gd name="connsiteY153-20754" fmla="*/ 0 h 6858000"/>
              <a:gd name="connsiteX0-20755" fmla="*/ 0 w 6127519"/>
              <a:gd name="connsiteY0-20756" fmla="*/ 0 h 6858000"/>
              <a:gd name="connsiteX1-20757" fmla="*/ 4965888 w 6127519"/>
              <a:gd name="connsiteY1-20758" fmla="*/ 0 h 6858000"/>
              <a:gd name="connsiteX2-20759" fmla="*/ 4967767 w 6127519"/>
              <a:gd name="connsiteY2-20760" fmla="*/ 7930 h 6858000"/>
              <a:gd name="connsiteX3-20761" fmla="*/ 4979444 w 6127519"/>
              <a:gd name="connsiteY3-20762" fmla="*/ 43921 h 6858000"/>
              <a:gd name="connsiteX4-20763" fmla="*/ 5021173 w 6127519"/>
              <a:gd name="connsiteY4-20764" fmla="*/ 123738 h 6858000"/>
              <a:gd name="connsiteX5-20765" fmla="*/ 5075458 w 6127519"/>
              <a:gd name="connsiteY5-20766" fmla="*/ 264355 h 6858000"/>
              <a:gd name="connsiteX6-20767" fmla="*/ 5081175 w 6127519"/>
              <a:gd name="connsiteY6-20768" fmla="*/ 277448 h 6858000"/>
              <a:gd name="connsiteX7-20769" fmla="*/ 5097011 w 6127519"/>
              <a:gd name="connsiteY7-20770" fmla="*/ 355616 h 6858000"/>
              <a:gd name="connsiteX8-20771" fmla="*/ 5130982 w 6127519"/>
              <a:gd name="connsiteY8-20772" fmla="*/ 412030 h 6858000"/>
              <a:gd name="connsiteX9-20773" fmla="*/ 5153000 w 6127519"/>
              <a:gd name="connsiteY9-20774" fmla="*/ 507134 h 6858000"/>
              <a:gd name="connsiteX10-20775" fmla="*/ 5171282 w 6127519"/>
              <a:gd name="connsiteY10-20776" fmla="*/ 602071 h 6858000"/>
              <a:gd name="connsiteX11-20777" fmla="*/ 5176196 w 6127519"/>
              <a:gd name="connsiteY11-20778" fmla="*/ 636822 h 6858000"/>
              <a:gd name="connsiteX12-20779" fmla="*/ 5189051 w 6127519"/>
              <a:gd name="connsiteY12-20780" fmla="*/ 782518 h 6858000"/>
              <a:gd name="connsiteX13-20781" fmla="*/ 5210428 w 6127519"/>
              <a:gd name="connsiteY13-20782" fmla="*/ 815772 h 6858000"/>
              <a:gd name="connsiteX14-20783" fmla="*/ 5221088 w 6127519"/>
              <a:gd name="connsiteY14-20784" fmla="*/ 860193 h 6858000"/>
              <a:gd name="connsiteX15-20785" fmla="*/ 5230806 w 6127519"/>
              <a:gd name="connsiteY15-20786" fmla="*/ 961354 h 6858000"/>
              <a:gd name="connsiteX16-20787" fmla="*/ 5201018 w 6127519"/>
              <a:gd name="connsiteY16-20788" fmla="*/ 1095027 h 6858000"/>
              <a:gd name="connsiteX17-20789" fmla="*/ 5202153 w 6127519"/>
              <a:gd name="connsiteY17-20790" fmla="*/ 1133224 h 6858000"/>
              <a:gd name="connsiteX18-20791" fmla="*/ 5207370 w 6127519"/>
              <a:gd name="connsiteY18-20792" fmla="*/ 1138097 h 6858000"/>
              <a:gd name="connsiteX19-20793" fmla="*/ 5189234 w 6127519"/>
              <a:gd name="connsiteY19-20794" fmla="*/ 1193495 h 6858000"/>
              <a:gd name="connsiteX20-20795" fmla="*/ 5202769 w 6127519"/>
              <a:gd name="connsiteY20-20796" fmla="*/ 1269450 h 6858000"/>
              <a:gd name="connsiteX21-20797" fmla="*/ 5225968 w 6127519"/>
              <a:gd name="connsiteY21-20798" fmla="*/ 1357994 h 6858000"/>
              <a:gd name="connsiteX22-20799" fmla="*/ 5233819 w 6127519"/>
              <a:gd name="connsiteY22-20800" fmla="*/ 1380922 h 6858000"/>
              <a:gd name="connsiteX23-20801" fmla="*/ 5237226 w 6127519"/>
              <a:gd name="connsiteY23-20802" fmla="*/ 1441327 h 6858000"/>
              <a:gd name="connsiteX24-20803" fmla="*/ 5255653 w 6127519"/>
              <a:gd name="connsiteY24-20804" fmla="*/ 1524712 h 6858000"/>
              <a:gd name="connsiteX25-20805" fmla="*/ 5263491 w 6127519"/>
              <a:gd name="connsiteY25-20806" fmla="*/ 1642938 h 6858000"/>
              <a:gd name="connsiteX26-20807" fmla="*/ 5261314 w 6127519"/>
              <a:gd name="connsiteY26-20808" fmla="*/ 1689177 h 6858000"/>
              <a:gd name="connsiteX27-20809" fmla="*/ 5259788 w 6127519"/>
              <a:gd name="connsiteY27-20810" fmla="*/ 1768516 h 6858000"/>
              <a:gd name="connsiteX28-20811" fmla="*/ 5255696 w 6127519"/>
              <a:gd name="connsiteY28-20812" fmla="*/ 1953770 h 6858000"/>
              <a:gd name="connsiteX29-20813" fmla="*/ 5252592 w 6127519"/>
              <a:gd name="connsiteY29-20814" fmla="*/ 2092210 h 6858000"/>
              <a:gd name="connsiteX30-20815" fmla="*/ 5264303 w 6127519"/>
              <a:gd name="connsiteY30-20816" fmla="*/ 2225157 h 6858000"/>
              <a:gd name="connsiteX31-20817" fmla="*/ 5254949 w 6127519"/>
              <a:gd name="connsiteY31-20818" fmla="*/ 2236160 h 6858000"/>
              <a:gd name="connsiteX32-20819" fmla="*/ 5250104 w 6127519"/>
              <a:gd name="connsiteY32-20820" fmla="*/ 2249166 h 6858000"/>
              <a:gd name="connsiteX33-20821" fmla="*/ 5251214 w 6127519"/>
              <a:gd name="connsiteY33-20822" fmla="*/ 2250944 h 6858000"/>
              <a:gd name="connsiteX34-20823" fmla="*/ 5250644 w 6127519"/>
              <a:gd name="connsiteY34-20824" fmla="*/ 2266619 h 6858000"/>
              <a:gd name="connsiteX35-20825" fmla="*/ 5293877 w 6127519"/>
              <a:gd name="connsiteY35-20826" fmla="*/ 2368649 h 6858000"/>
              <a:gd name="connsiteX36-20827" fmla="*/ 5311338 w 6127519"/>
              <a:gd name="connsiteY36-20828" fmla="*/ 2404034 h 6858000"/>
              <a:gd name="connsiteX37-20829" fmla="*/ 5338366 w 6127519"/>
              <a:gd name="connsiteY37-20830" fmla="*/ 2465052 h 6858000"/>
              <a:gd name="connsiteX38-20831" fmla="*/ 5371263 w 6127519"/>
              <a:gd name="connsiteY38-20832" fmla="*/ 2586413 h 6858000"/>
              <a:gd name="connsiteX39-20833" fmla="*/ 5407503 w 6127519"/>
              <a:gd name="connsiteY39-20834" fmla="*/ 2786290 h 6858000"/>
              <a:gd name="connsiteX40-20835" fmla="*/ 5407356 w 6127519"/>
              <a:gd name="connsiteY40-20836" fmla="*/ 2787545 h 6858000"/>
              <a:gd name="connsiteX41-20837" fmla="*/ 5411130 w 6127519"/>
              <a:gd name="connsiteY41-20838" fmla="*/ 2788640 h 6858000"/>
              <a:gd name="connsiteX42-20839" fmla="*/ 5416439 w 6127519"/>
              <a:gd name="connsiteY42-20840" fmla="*/ 2805666 h 6858000"/>
              <a:gd name="connsiteX43-20841" fmla="*/ 5416589 w 6127519"/>
              <a:gd name="connsiteY43-20842" fmla="*/ 2810822 h 6858000"/>
              <a:gd name="connsiteX44-20843" fmla="*/ 5418542 w 6127519"/>
              <a:gd name="connsiteY44-20844" fmla="*/ 2817745 h 6858000"/>
              <a:gd name="connsiteX45-20845" fmla="*/ 5418847 w 6127519"/>
              <a:gd name="connsiteY45-20846" fmla="*/ 2817825 h 6858000"/>
              <a:gd name="connsiteX46-20847" fmla="*/ 5457023 w 6127519"/>
              <a:gd name="connsiteY46-20848" fmla="*/ 2858292 h 6858000"/>
              <a:gd name="connsiteX47-20849" fmla="*/ 5479298 w 6127519"/>
              <a:gd name="connsiteY47-20850" fmla="*/ 2947791 h 6858000"/>
              <a:gd name="connsiteX48-20851" fmla="*/ 5481770 w 6127519"/>
              <a:gd name="connsiteY48-20852" fmla="*/ 2951352 h 6858000"/>
              <a:gd name="connsiteX49-20853" fmla="*/ 5482045 w 6127519"/>
              <a:gd name="connsiteY49-20854" fmla="*/ 2984371 h 6858000"/>
              <a:gd name="connsiteX50-20855" fmla="*/ 5482415 w 6127519"/>
              <a:gd name="connsiteY50-20856" fmla="*/ 3004079 h 6858000"/>
              <a:gd name="connsiteX51-20857" fmla="*/ 5503944 w 6127519"/>
              <a:gd name="connsiteY51-20858" fmla="*/ 3123335 h 6858000"/>
              <a:gd name="connsiteX52-20859" fmla="*/ 5516007 w 6127519"/>
              <a:gd name="connsiteY52-20860" fmla="*/ 3258473 h 6858000"/>
              <a:gd name="connsiteX53-20861" fmla="*/ 5566839 w 6127519"/>
              <a:gd name="connsiteY53-20862" fmla="*/ 3345295 h 6858000"/>
              <a:gd name="connsiteX54-20863" fmla="*/ 5589758 w 6127519"/>
              <a:gd name="connsiteY54-20864" fmla="*/ 3506453 h 6858000"/>
              <a:gd name="connsiteX55-20865" fmla="*/ 5596144 w 6127519"/>
              <a:gd name="connsiteY55-20866" fmla="*/ 3534624 h 6858000"/>
              <a:gd name="connsiteX56-20867" fmla="*/ 5597750 w 6127519"/>
              <a:gd name="connsiteY56-20868" fmla="*/ 3534129 h 6858000"/>
              <a:gd name="connsiteX57-20869" fmla="*/ 5599700 w 6127519"/>
              <a:gd name="connsiteY57-20870" fmla="*/ 3547221 h 6858000"/>
              <a:gd name="connsiteX58-20871" fmla="*/ 5615031 w 6127519"/>
              <a:gd name="connsiteY58-20872" fmla="*/ 3557482 h 6858000"/>
              <a:gd name="connsiteX59-20873" fmla="*/ 5618377 w 6127519"/>
              <a:gd name="connsiteY59-20874" fmla="*/ 3588431 h 6858000"/>
              <a:gd name="connsiteX60-20875" fmla="*/ 5612155 w 6127519"/>
              <a:gd name="connsiteY60-20876" fmla="*/ 3589869 h 6858000"/>
              <a:gd name="connsiteX61-20877" fmla="*/ 5620843 w 6127519"/>
              <a:gd name="connsiteY61-20878" fmla="*/ 3606745 h 6858000"/>
              <a:gd name="connsiteX62-20879" fmla="*/ 5655472 w 6127519"/>
              <a:gd name="connsiteY62-20880" fmla="*/ 3678877 h 6858000"/>
              <a:gd name="connsiteX63-20881" fmla="*/ 5680448 w 6127519"/>
              <a:gd name="connsiteY63-20882" fmla="*/ 3717760 h 6858000"/>
              <a:gd name="connsiteX64-20883" fmla="*/ 5683015 w 6127519"/>
              <a:gd name="connsiteY64-20884" fmla="*/ 3762025 h 6858000"/>
              <a:gd name="connsiteX65-20885" fmla="*/ 5696643 w 6127519"/>
              <a:gd name="connsiteY65-20886" fmla="*/ 3773888 h 6858000"/>
              <a:gd name="connsiteX66-20887" fmla="*/ 5699203 w 6127519"/>
              <a:gd name="connsiteY66-20888" fmla="*/ 3775823 h 6858000"/>
              <a:gd name="connsiteX67-20889" fmla="*/ 5704824 w 6127519"/>
              <a:gd name="connsiteY67-20890" fmla="*/ 3785966 h 6858000"/>
              <a:gd name="connsiteX68-20891" fmla="*/ 5712204 w 6127519"/>
              <a:gd name="connsiteY68-20892" fmla="*/ 3785830 h 6858000"/>
              <a:gd name="connsiteX69-20893" fmla="*/ 5724816 w 6127519"/>
              <a:gd name="connsiteY69-20894" fmla="*/ 3798949 h 6858000"/>
              <a:gd name="connsiteX70-20895" fmla="*/ 5733539 w 6127519"/>
              <a:gd name="connsiteY70-20896" fmla="*/ 3818457 h 6858000"/>
              <a:gd name="connsiteX71-20897" fmla="*/ 5768491 w 6127519"/>
              <a:gd name="connsiteY71-20898" fmla="*/ 3914399 h 6858000"/>
              <a:gd name="connsiteX72-20899" fmla="*/ 5793123 w 6127519"/>
              <a:gd name="connsiteY72-20900" fmla="*/ 3969952 h 6858000"/>
              <a:gd name="connsiteX73-20901" fmla="*/ 5808321 w 6127519"/>
              <a:gd name="connsiteY73-20902" fmla="*/ 3988153 h 6858000"/>
              <a:gd name="connsiteX74-20903" fmla="*/ 5825621 w 6127519"/>
              <a:gd name="connsiteY74-20904" fmla="*/ 4015525 h 6858000"/>
              <a:gd name="connsiteX75-20905" fmla="*/ 5860672 w 6127519"/>
              <a:gd name="connsiteY75-20906" fmla="*/ 4061579 h 6858000"/>
              <a:gd name="connsiteX76-20907" fmla="*/ 5872173 w 6127519"/>
              <a:gd name="connsiteY76-20908" fmla="*/ 4088497 h 6858000"/>
              <a:gd name="connsiteX77-20909" fmla="*/ 5883705 w 6127519"/>
              <a:gd name="connsiteY77-20910" fmla="*/ 4101899 h 6858000"/>
              <a:gd name="connsiteX78-20911" fmla="*/ 5885314 w 6127519"/>
              <a:gd name="connsiteY78-20912" fmla="*/ 4108387 h 6858000"/>
              <a:gd name="connsiteX79-20913" fmla="*/ 5894095 w 6127519"/>
              <a:gd name="connsiteY79-20914" fmla="*/ 4128857 h 6858000"/>
              <a:gd name="connsiteX80-20915" fmla="*/ 5898339 w 6127519"/>
              <a:gd name="connsiteY80-20916" fmla="*/ 4140800 h 6858000"/>
              <a:gd name="connsiteX81-20917" fmla="*/ 5899734 w 6127519"/>
              <a:gd name="connsiteY81-20918" fmla="*/ 4145632 h 6858000"/>
              <a:gd name="connsiteX82-20919" fmla="*/ 5903513 w 6127519"/>
              <a:gd name="connsiteY82-20920" fmla="*/ 4187661 h 6858000"/>
              <a:gd name="connsiteX83-20921" fmla="*/ 5917114 w 6127519"/>
              <a:gd name="connsiteY83-20922" fmla="*/ 4213096 h 6858000"/>
              <a:gd name="connsiteX84-20923" fmla="*/ 5921153 w 6127519"/>
              <a:gd name="connsiteY84-20924" fmla="*/ 4236222 h 6858000"/>
              <a:gd name="connsiteX85-20925" fmla="*/ 5924233 w 6127519"/>
              <a:gd name="connsiteY85-20926" fmla="*/ 4242060 h 6858000"/>
              <a:gd name="connsiteX86-20927" fmla="*/ 5928910 w 6127519"/>
              <a:gd name="connsiteY86-20928" fmla="*/ 4300973 h 6858000"/>
              <a:gd name="connsiteX87-20929" fmla="*/ 5939320 w 6127519"/>
              <a:gd name="connsiteY87-20930" fmla="*/ 4340435 h 6858000"/>
              <a:gd name="connsiteX88-20931" fmla="*/ 5946705 w 6127519"/>
              <a:gd name="connsiteY88-20932" fmla="*/ 4428051 h 6858000"/>
              <a:gd name="connsiteX89-20933" fmla="*/ 5949261 w 6127519"/>
              <a:gd name="connsiteY89-20934" fmla="*/ 4449185 h 6858000"/>
              <a:gd name="connsiteX90-20935" fmla="*/ 5957504 w 6127519"/>
              <a:gd name="connsiteY90-20936" fmla="*/ 4465911 h 6858000"/>
              <a:gd name="connsiteX91-20937" fmla="*/ 5964689 w 6127519"/>
              <a:gd name="connsiteY91-20938" fmla="*/ 4468532 h 6858000"/>
              <a:gd name="connsiteX92-20939" fmla="*/ 5967062 w 6127519"/>
              <a:gd name="connsiteY92-20940" fmla="*/ 4479923 h 6858000"/>
              <a:gd name="connsiteX93-20941" fmla="*/ 5968960 w 6127519"/>
              <a:gd name="connsiteY93-20942" fmla="*/ 4482655 h 6858000"/>
              <a:gd name="connsiteX94-20943" fmla="*/ 5978567 w 6127519"/>
              <a:gd name="connsiteY94-20944" fmla="*/ 4498605 h 6858000"/>
              <a:gd name="connsiteX95-20945" fmla="*/ 5980106 w 6127519"/>
              <a:gd name="connsiteY95-20946" fmla="*/ 4585087 h 6858000"/>
              <a:gd name="connsiteX96-20947" fmla="*/ 5998138 w 6127519"/>
              <a:gd name="connsiteY96-20948" fmla="*/ 4697518 h 6858000"/>
              <a:gd name="connsiteX97-20949" fmla="*/ 6013516 w 6127519"/>
              <a:gd name="connsiteY97-20950" fmla="*/ 4786619 h 6858000"/>
              <a:gd name="connsiteX98-20951" fmla="*/ 6025404 w 6127519"/>
              <a:gd name="connsiteY98-20952" fmla="*/ 4858148 h 6858000"/>
              <a:gd name="connsiteX99-20953" fmla="*/ 6007749 w 6127519"/>
              <a:gd name="connsiteY99-20954" fmla="*/ 4964715 h 6858000"/>
              <a:gd name="connsiteX100-20955" fmla="*/ 6005269 w 6127519"/>
              <a:gd name="connsiteY100-20956" fmla="*/ 5150567 h 6858000"/>
              <a:gd name="connsiteX101-20957" fmla="*/ 6001127 w 6127519"/>
              <a:gd name="connsiteY101-20958" fmla="*/ 5164609 h 6858000"/>
              <a:gd name="connsiteX102-20959" fmla="*/ 5996647 w 6127519"/>
              <a:gd name="connsiteY102-20960" fmla="*/ 5185640 h 6858000"/>
              <a:gd name="connsiteX103-20961" fmla="*/ 5998514 w 6127519"/>
              <a:gd name="connsiteY103-20962" fmla="*/ 5189673 h 6858000"/>
              <a:gd name="connsiteX104-20963" fmla="*/ 5995970 w 6127519"/>
              <a:gd name="connsiteY104-20964" fmla="*/ 5221547 h 6858000"/>
              <a:gd name="connsiteX105-20965" fmla="*/ 5997218 w 6127519"/>
              <a:gd name="connsiteY105-20966" fmla="*/ 5222031 h 6858000"/>
              <a:gd name="connsiteX106-20967" fmla="*/ 6002116 w 6127519"/>
              <a:gd name="connsiteY106-20968" fmla="*/ 5231223 h 6858000"/>
              <a:gd name="connsiteX107-20969" fmla="*/ 6008541 w 6127519"/>
              <a:gd name="connsiteY107-20970" fmla="*/ 5248680 h 6858000"/>
              <a:gd name="connsiteX108-20971" fmla="*/ 6039260 w 6127519"/>
              <a:gd name="connsiteY108-20972" fmla="*/ 5289518 h 6858000"/>
              <a:gd name="connsiteX109-20973" fmla="*/ 6036748 w 6127519"/>
              <a:gd name="connsiteY109-20974" fmla="*/ 5322752 h 6858000"/>
              <a:gd name="connsiteX110-20975" fmla="*/ 6036943 w 6127519"/>
              <a:gd name="connsiteY110-20976" fmla="*/ 5329480 h 6858000"/>
              <a:gd name="connsiteX111-20977" fmla="*/ 6037236 w 6127519"/>
              <a:gd name="connsiteY111-20978" fmla="*/ 5329634 h 6858000"/>
              <a:gd name="connsiteX112-20979" fmla="*/ 6038019 w 6127519"/>
              <a:gd name="connsiteY112-20980" fmla="*/ 5336764 h 6858000"/>
              <a:gd name="connsiteX113-20981" fmla="*/ 6037298 w 6127519"/>
              <a:gd name="connsiteY113-20982" fmla="*/ 5341753 h 6858000"/>
              <a:gd name="connsiteX114-20983" fmla="*/ 6037677 w 6127519"/>
              <a:gd name="connsiteY114-20984" fmla="*/ 5354807 h 6858000"/>
              <a:gd name="connsiteX115-20985" fmla="*/ 6039728 w 6127519"/>
              <a:gd name="connsiteY115-20986" fmla="*/ 5359416 h 6858000"/>
              <a:gd name="connsiteX116-20987" fmla="*/ 6043311 w 6127519"/>
              <a:gd name="connsiteY116-20988" fmla="*/ 5361407 h 6858000"/>
              <a:gd name="connsiteX117-20989" fmla="*/ 6042954 w 6127519"/>
              <a:gd name="connsiteY117-20990" fmla="*/ 5362576 h 6858000"/>
              <a:gd name="connsiteX118-20991" fmla="*/ 6053435 w 6127519"/>
              <a:gd name="connsiteY118-20992" fmla="*/ 5387547 h 6858000"/>
              <a:gd name="connsiteX119-20993" fmla="*/ 6065933 w 6127519"/>
              <a:gd name="connsiteY119-20994" fmla="*/ 5443002 h 6858000"/>
              <a:gd name="connsiteX120-20995" fmla="*/ 6068640 w 6127519"/>
              <a:gd name="connsiteY120-20996" fmla="*/ 5474503 h 6858000"/>
              <a:gd name="connsiteX121-20997" fmla="*/ 6080922 w 6127519"/>
              <a:gd name="connsiteY121-20998" fmla="*/ 5561070 h 6858000"/>
              <a:gd name="connsiteX122-20999" fmla="*/ 6096949 w 6127519"/>
              <a:gd name="connsiteY122-21000" fmla="*/ 5648179 h 6858000"/>
              <a:gd name="connsiteX123-21001" fmla="*/ 6125703 w 6127519"/>
              <a:gd name="connsiteY123-21002" fmla="*/ 5692894 h 6858000"/>
              <a:gd name="connsiteX124-21003" fmla="*/ 6126670 w 6127519"/>
              <a:gd name="connsiteY124-21004" fmla="*/ 5697882 h 6858000"/>
              <a:gd name="connsiteX125-21005" fmla="*/ 6124061 w 6127519"/>
              <a:gd name="connsiteY125-21006" fmla="*/ 5710294 h 6858000"/>
              <a:gd name="connsiteX126-21007" fmla="*/ 6122213 w 6127519"/>
              <a:gd name="connsiteY126-21008" fmla="*/ 5714762 h 6858000"/>
              <a:gd name="connsiteX127-21009" fmla="*/ 6121353 w 6127519"/>
              <a:gd name="connsiteY127-21010" fmla="*/ 5721725 h 6858000"/>
              <a:gd name="connsiteX128-21011" fmla="*/ 6121607 w 6127519"/>
              <a:gd name="connsiteY128-21012" fmla="*/ 5721959 h 6858000"/>
              <a:gd name="connsiteX129-21013" fmla="*/ 6120262 w 6127519"/>
              <a:gd name="connsiteY129-21014" fmla="*/ 5728358 h 6858000"/>
              <a:gd name="connsiteX130-21015" fmla="*/ 6110194 w 6127519"/>
              <a:gd name="connsiteY130-21016" fmla="*/ 5758853 h 6858000"/>
              <a:gd name="connsiteX131-21017" fmla="*/ 6127519 w 6127519"/>
              <a:gd name="connsiteY131-21018" fmla="*/ 5865775 h 6858000"/>
              <a:gd name="connsiteX132-21019" fmla="*/ 6119217 w 6127519"/>
              <a:gd name="connsiteY132-21020" fmla="*/ 5888542 h 6858000"/>
              <a:gd name="connsiteX133-21021" fmla="*/ 6102493 w 6127519"/>
              <a:gd name="connsiteY133-21022" fmla="*/ 5928602 h 6858000"/>
              <a:gd name="connsiteX134-21023" fmla="*/ 6056863 w 6127519"/>
              <a:gd name="connsiteY134-21024" fmla="*/ 6000643 h 6858000"/>
              <a:gd name="connsiteX135-21025" fmla="*/ 6045436 w 6127519"/>
              <a:gd name="connsiteY135-21026" fmla="*/ 6124480 h 6858000"/>
              <a:gd name="connsiteX136-21027" fmla="*/ 6030489 w 6127519"/>
              <a:gd name="connsiteY136-21028" fmla="*/ 6317666 h 6858000"/>
              <a:gd name="connsiteX137-21029" fmla="*/ 6007492 w 6127519"/>
              <a:gd name="connsiteY137-21030" fmla="*/ 6440818 h 6858000"/>
              <a:gd name="connsiteX138-21031" fmla="*/ 6009467 w 6127519"/>
              <a:gd name="connsiteY138-21032" fmla="*/ 6487076 h 6858000"/>
              <a:gd name="connsiteX139-21033" fmla="*/ 5995064 w 6127519"/>
              <a:gd name="connsiteY139-21034" fmla="*/ 6540791 h 6858000"/>
              <a:gd name="connsiteX140-21035" fmla="*/ 5996309 w 6127519"/>
              <a:gd name="connsiteY140-21036" fmla="*/ 6543961 h 6858000"/>
              <a:gd name="connsiteX141-21037" fmla="*/ 5996048 w 6127519"/>
              <a:gd name="connsiteY141-21038" fmla="*/ 6555444 h 6858000"/>
              <a:gd name="connsiteX142-21039" fmla="*/ 6002524 w 6127519"/>
              <a:gd name="connsiteY142-21040" fmla="*/ 6560188 h 6858000"/>
              <a:gd name="connsiteX143-21041" fmla="*/ 6006823 w 6127519"/>
              <a:gd name="connsiteY143-21042" fmla="*/ 6578546 h 6858000"/>
              <a:gd name="connsiteX144-21043" fmla="*/ 6004510 w 6127519"/>
              <a:gd name="connsiteY144-21044" fmla="*/ 6599256 h 6858000"/>
              <a:gd name="connsiteX145-21045" fmla="*/ 5986207 w 6127519"/>
              <a:gd name="connsiteY145-21046" fmla="*/ 6695855 h 6858000"/>
              <a:gd name="connsiteX146-21047" fmla="*/ 5979428 w 6127519"/>
              <a:gd name="connsiteY146-21048" fmla="*/ 6754678 h 6858000"/>
              <a:gd name="connsiteX147-21049" fmla="*/ 5983398 w 6127519"/>
              <a:gd name="connsiteY147-21050" fmla="*/ 6778641 h 6858000"/>
              <a:gd name="connsiteX148-21051" fmla="*/ 5984543 w 6127519"/>
              <a:gd name="connsiteY148-21052" fmla="*/ 6811016 h 6858000"/>
              <a:gd name="connsiteX149-21053" fmla="*/ 5981802 w 6127519"/>
              <a:gd name="connsiteY149-21054" fmla="*/ 6838578 h 6858000"/>
              <a:gd name="connsiteX150-21055" fmla="*/ 5979671 w 6127519"/>
              <a:gd name="connsiteY150-21056" fmla="*/ 6858000 h 6858000"/>
              <a:gd name="connsiteX151-21057" fmla="*/ 0 w 6127519"/>
              <a:gd name="connsiteY151-21058" fmla="*/ 6858000 h 6858000"/>
              <a:gd name="connsiteX152-21059" fmla="*/ 0 w 6127519"/>
              <a:gd name="connsiteY152-21060" fmla="*/ 0 h 6858000"/>
              <a:gd name="connsiteX0-21061" fmla="*/ 0 w 6127689"/>
              <a:gd name="connsiteY0-21062" fmla="*/ 0 h 6858000"/>
              <a:gd name="connsiteX1-21063" fmla="*/ 4965888 w 6127689"/>
              <a:gd name="connsiteY1-21064" fmla="*/ 0 h 6858000"/>
              <a:gd name="connsiteX2-21065" fmla="*/ 4967767 w 6127689"/>
              <a:gd name="connsiteY2-21066" fmla="*/ 7930 h 6858000"/>
              <a:gd name="connsiteX3-21067" fmla="*/ 4979444 w 6127689"/>
              <a:gd name="connsiteY3-21068" fmla="*/ 43921 h 6858000"/>
              <a:gd name="connsiteX4-21069" fmla="*/ 5021173 w 6127689"/>
              <a:gd name="connsiteY4-21070" fmla="*/ 123738 h 6858000"/>
              <a:gd name="connsiteX5-21071" fmla="*/ 5075458 w 6127689"/>
              <a:gd name="connsiteY5-21072" fmla="*/ 264355 h 6858000"/>
              <a:gd name="connsiteX6-21073" fmla="*/ 5081175 w 6127689"/>
              <a:gd name="connsiteY6-21074" fmla="*/ 277448 h 6858000"/>
              <a:gd name="connsiteX7-21075" fmla="*/ 5097011 w 6127689"/>
              <a:gd name="connsiteY7-21076" fmla="*/ 355616 h 6858000"/>
              <a:gd name="connsiteX8-21077" fmla="*/ 5130982 w 6127689"/>
              <a:gd name="connsiteY8-21078" fmla="*/ 412030 h 6858000"/>
              <a:gd name="connsiteX9-21079" fmla="*/ 5153000 w 6127689"/>
              <a:gd name="connsiteY9-21080" fmla="*/ 507134 h 6858000"/>
              <a:gd name="connsiteX10-21081" fmla="*/ 5171282 w 6127689"/>
              <a:gd name="connsiteY10-21082" fmla="*/ 602071 h 6858000"/>
              <a:gd name="connsiteX11-21083" fmla="*/ 5176196 w 6127689"/>
              <a:gd name="connsiteY11-21084" fmla="*/ 636822 h 6858000"/>
              <a:gd name="connsiteX12-21085" fmla="*/ 5189051 w 6127689"/>
              <a:gd name="connsiteY12-21086" fmla="*/ 782518 h 6858000"/>
              <a:gd name="connsiteX13-21087" fmla="*/ 5210428 w 6127689"/>
              <a:gd name="connsiteY13-21088" fmla="*/ 815772 h 6858000"/>
              <a:gd name="connsiteX14-21089" fmla="*/ 5221088 w 6127689"/>
              <a:gd name="connsiteY14-21090" fmla="*/ 860193 h 6858000"/>
              <a:gd name="connsiteX15-21091" fmla="*/ 5230806 w 6127689"/>
              <a:gd name="connsiteY15-21092" fmla="*/ 961354 h 6858000"/>
              <a:gd name="connsiteX16-21093" fmla="*/ 5201018 w 6127689"/>
              <a:gd name="connsiteY16-21094" fmla="*/ 1095027 h 6858000"/>
              <a:gd name="connsiteX17-21095" fmla="*/ 5202153 w 6127689"/>
              <a:gd name="connsiteY17-21096" fmla="*/ 1133224 h 6858000"/>
              <a:gd name="connsiteX18-21097" fmla="*/ 5207370 w 6127689"/>
              <a:gd name="connsiteY18-21098" fmla="*/ 1138097 h 6858000"/>
              <a:gd name="connsiteX19-21099" fmla="*/ 5189234 w 6127689"/>
              <a:gd name="connsiteY19-21100" fmla="*/ 1193495 h 6858000"/>
              <a:gd name="connsiteX20-21101" fmla="*/ 5202769 w 6127689"/>
              <a:gd name="connsiteY20-21102" fmla="*/ 1269450 h 6858000"/>
              <a:gd name="connsiteX21-21103" fmla="*/ 5225968 w 6127689"/>
              <a:gd name="connsiteY21-21104" fmla="*/ 1357994 h 6858000"/>
              <a:gd name="connsiteX22-21105" fmla="*/ 5233819 w 6127689"/>
              <a:gd name="connsiteY22-21106" fmla="*/ 1380922 h 6858000"/>
              <a:gd name="connsiteX23-21107" fmla="*/ 5237226 w 6127689"/>
              <a:gd name="connsiteY23-21108" fmla="*/ 1441327 h 6858000"/>
              <a:gd name="connsiteX24-21109" fmla="*/ 5255653 w 6127689"/>
              <a:gd name="connsiteY24-21110" fmla="*/ 1524712 h 6858000"/>
              <a:gd name="connsiteX25-21111" fmla="*/ 5263491 w 6127689"/>
              <a:gd name="connsiteY25-21112" fmla="*/ 1642938 h 6858000"/>
              <a:gd name="connsiteX26-21113" fmla="*/ 5261314 w 6127689"/>
              <a:gd name="connsiteY26-21114" fmla="*/ 1689177 h 6858000"/>
              <a:gd name="connsiteX27-21115" fmla="*/ 5259788 w 6127689"/>
              <a:gd name="connsiteY27-21116" fmla="*/ 1768516 h 6858000"/>
              <a:gd name="connsiteX28-21117" fmla="*/ 5255696 w 6127689"/>
              <a:gd name="connsiteY28-21118" fmla="*/ 1953770 h 6858000"/>
              <a:gd name="connsiteX29-21119" fmla="*/ 5252592 w 6127689"/>
              <a:gd name="connsiteY29-21120" fmla="*/ 2092210 h 6858000"/>
              <a:gd name="connsiteX30-21121" fmla="*/ 5264303 w 6127689"/>
              <a:gd name="connsiteY30-21122" fmla="*/ 2225157 h 6858000"/>
              <a:gd name="connsiteX31-21123" fmla="*/ 5254949 w 6127689"/>
              <a:gd name="connsiteY31-21124" fmla="*/ 2236160 h 6858000"/>
              <a:gd name="connsiteX32-21125" fmla="*/ 5250104 w 6127689"/>
              <a:gd name="connsiteY32-21126" fmla="*/ 2249166 h 6858000"/>
              <a:gd name="connsiteX33-21127" fmla="*/ 5251214 w 6127689"/>
              <a:gd name="connsiteY33-21128" fmla="*/ 2250944 h 6858000"/>
              <a:gd name="connsiteX34-21129" fmla="*/ 5250644 w 6127689"/>
              <a:gd name="connsiteY34-21130" fmla="*/ 2266619 h 6858000"/>
              <a:gd name="connsiteX35-21131" fmla="*/ 5293877 w 6127689"/>
              <a:gd name="connsiteY35-21132" fmla="*/ 2368649 h 6858000"/>
              <a:gd name="connsiteX36-21133" fmla="*/ 5311338 w 6127689"/>
              <a:gd name="connsiteY36-21134" fmla="*/ 2404034 h 6858000"/>
              <a:gd name="connsiteX37-21135" fmla="*/ 5338366 w 6127689"/>
              <a:gd name="connsiteY37-21136" fmla="*/ 2465052 h 6858000"/>
              <a:gd name="connsiteX38-21137" fmla="*/ 5371263 w 6127689"/>
              <a:gd name="connsiteY38-21138" fmla="*/ 2586413 h 6858000"/>
              <a:gd name="connsiteX39-21139" fmla="*/ 5407503 w 6127689"/>
              <a:gd name="connsiteY39-21140" fmla="*/ 2786290 h 6858000"/>
              <a:gd name="connsiteX40-21141" fmla="*/ 5407356 w 6127689"/>
              <a:gd name="connsiteY40-21142" fmla="*/ 2787545 h 6858000"/>
              <a:gd name="connsiteX41-21143" fmla="*/ 5411130 w 6127689"/>
              <a:gd name="connsiteY41-21144" fmla="*/ 2788640 h 6858000"/>
              <a:gd name="connsiteX42-21145" fmla="*/ 5416439 w 6127689"/>
              <a:gd name="connsiteY42-21146" fmla="*/ 2805666 h 6858000"/>
              <a:gd name="connsiteX43-21147" fmla="*/ 5416589 w 6127689"/>
              <a:gd name="connsiteY43-21148" fmla="*/ 2810822 h 6858000"/>
              <a:gd name="connsiteX44-21149" fmla="*/ 5418542 w 6127689"/>
              <a:gd name="connsiteY44-21150" fmla="*/ 2817745 h 6858000"/>
              <a:gd name="connsiteX45-21151" fmla="*/ 5418847 w 6127689"/>
              <a:gd name="connsiteY45-21152" fmla="*/ 2817825 h 6858000"/>
              <a:gd name="connsiteX46-21153" fmla="*/ 5457023 w 6127689"/>
              <a:gd name="connsiteY46-21154" fmla="*/ 2858292 h 6858000"/>
              <a:gd name="connsiteX47-21155" fmla="*/ 5479298 w 6127689"/>
              <a:gd name="connsiteY47-21156" fmla="*/ 2947791 h 6858000"/>
              <a:gd name="connsiteX48-21157" fmla="*/ 5481770 w 6127689"/>
              <a:gd name="connsiteY48-21158" fmla="*/ 2951352 h 6858000"/>
              <a:gd name="connsiteX49-21159" fmla="*/ 5482045 w 6127689"/>
              <a:gd name="connsiteY49-21160" fmla="*/ 2984371 h 6858000"/>
              <a:gd name="connsiteX50-21161" fmla="*/ 5482415 w 6127689"/>
              <a:gd name="connsiteY50-21162" fmla="*/ 3004079 h 6858000"/>
              <a:gd name="connsiteX51-21163" fmla="*/ 5503944 w 6127689"/>
              <a:gd name="connsiteY51-21164" fmla="*/ 3123335 h 6858000"/>
              <a:gd name="connsiteX52-21165" fmla="*/ 5516007 w 6127689"/>
              <a:gd name="connsiteY52-21166" fmla="*/ 3258473 h 6858000"/>
              <a:gd name="connsiteX53-21167" fmla="*/ 5566839 w 6127689"/>
              <a:gd name="connsiteY53-21168" fmla="*/ 3345295 h 6858000"/>
              <a:gd name="connsiteX54-21169" fmla="*/ 5589758 w 6127689"/>
              <a:gd name="connsiteY54-21170" fmla="*/ 3506453 h 6858000"/>
              <a:gd name="connsiteX55-21171" fmla="*/ 5596144 w 6127689"/>
              <a:gd name="connsiteY55-21172" fmla="*/ 3534624 h 6858000"/>
              <a:gd name="connsiteX56-21173" fmla="*/ 5597750 w 6127689"/>
              <a:gd name="connsiteY56-21174" fmla="*/ 3534129 h 6858000"/>
              <a:gd name="connsiteX57-21175" fmla="*/ 5599700 w 6127689"/>
              <a:gd name="connsiteY57-21176" fmla="*/ 3547221 h 6858000"/>
              <a:gd name="connsiteX58-21177" fmla="*/ 5615031 w 6127689"/>
              <a:gd name="connsiteY58-21178" fmla="*/ 3557482 h 6858000"/>
              <a:gd name="connsiteX59-21179" fmla="*/ 5618377 w 6127689"/>
              <a:gd name="connsiteY59-21180" fmla="*/ 3588431 h 6858000"/>
              <a:gd name="connsiteX60-21181" fmla="*/ 5612155 w 6127689"/>
              <a:gd name="connsiteY60-21182" fmla="*/ 3589869 h 6858000"/>
              <a:gd name="connsiteX61-21183" fmla="*/ 5620843 w 6127689"/>
              <a:gd name="connsiteY61-21184" fmla="*/ 3606745 h 6858000"/>
              <a:gd name="connsiteX62-21185" fmla="*/ 5655472 w 6127689"/>
              <a:gd name="connsiteY62-21186" fmla="*/ 3678877 h 6858000"/>
              <a:gd name="connsiteX63-21187" fmla="*/ 5680448 w 6127689"/>
              <a:gd name="connsiteY63-21188" fmla="*/ 3717760 h 6858000"/>
              <a:gd name="connsiteX64-21189" fmla="*/ 5683015 w 6127689"/>
              <a:gd name="connsiteY64-21190" fmla="*/ 3762025 h 6858000"/>
              <a:gd name="connsiteX65-21191" fmla="*/ 5696643 w 6127689"/>
              <a:gd name="connsiteY65-21192" fmla="*/ 3773888 h 6858000"/>
              <a:gd name="connsiteX66-21193" fmla="*/ 5699203 w 6127689"/>
              <a:gd name="connsiteY66-21194" fmla="*/ 3775823 h 6858000"/>
              <a:gd name="connsiteX67-21195" fmla="*/ 5704824 w 6127689"/>
              <a:gd name="connsiteY67-21196" fmla="*/ 3785966 h 6858000"/>
              <a:gd name="connsiteX68-21197" fmla="*/ 5712204 w 6127689"/>
              <a:gd name="connsiteY68-21198" fmla="*/ 3785830 h 6858000"/>
              <a:gd name="connsiteX69-21199" fmla="*/ 5724816 w 6127689"/>
              <a:gd name="connsiteY69-21200" fmla="*/ 3798949 h 6858000"/>
              <a:gd name="connsiteX70-21201" fmla="*/ 5733539 w 6127689"/>
              <a:gd name="connsiteY70-21202" fmla="*/ 3818457 h 6858000"/>
              <a:gd name="connsiteX71-21203" fmla="*/ 5768491 w 6127689"/>
              <a:gd name="connsiteY71-21204" fmla="*/ 3914399 h 6858000"/>
              <a:gd name="connsiteX72-21205" fmla="*/ 5793123 w 6127689"/>
              <a:gd name="connsiteY72-21206" fmla="*/ 3969952 h 6858000"/>
              <a:gd name="connsiteX73-21207" fmla="*/ 5808321 w 6127689"/>
              <a:gd name="connsiteY73-21208" fmla="*/ 3988153 h 6858000"/>
              <a:gd name="connsiteX74-21209" fmla="*/ 5825621 w 6127689"/>
              <a:gd name="connsiteY74-21210" fmla="*/ 4015525 h 6858000"/>
              <a:gd name="connsiteX75-21211" fmla="*/ 5860672 w 6127689"/>
              <a:gd name="connsiteY75-21212" fmla="*/ 4061579 h 6858000"/>
              <a:gd name="connsiteX76-21213" fmla="*/ 5872173 w 6127689"/>
              <a:gd name="connsiteY76-21214" fmla="*/ 4088497 h 6858000"/>
              <a:gd name="connsiteX77-21215" fmla="*/ 5883705 w 6127689"/>
              <a:gd name="connsiteY77-21216" fmla="*/ 4101899 h 6858000"/>
              <a:gd name="connsiteX78-21217" fmla="*/ 5885314 w 6127689"/>
              <a:gd name="connsiteY78-21218" fmla="*/ 4108387 h 6858000"/>
              <a:gd name="connsiteX79-21219" fmla="*/ 5894095 w 6127689"/>
              <a:gd name="connsiteY79-21220" fmla="*/ 4128857 h 6858000"/>
              <a:gd name="connsiteX80-21221" fmla="*/ 5898339 w 6127689"/>
              <a:gd name="connsiteY80-21222" fmla="*/ 4140800 h 6858000"/>
              <a:gd name="connsiteX81-21223" fmla="*/ 5899734 w 6127689"/>
              <a:gd name="connsiteY81-21224" fmla="*/ 4145632 h 6858000"/>
              <a:gd name="connsiteX82-21225" fmla="*/ 5903513 w 6127689"/>
              <a:gd name="connsiteY82-21226" fmla="*/ 4187661 h 6858000"/>
              <a:gd name="connsiteX83-21227" fmla="*/ 5917114 w 6127689"/>
              <a:gd name="connsiteY83-21228" fmla="*/ 4213096 h 6858000"/>
              <a:gd name="connsiteX84-21229" fmla="*/ 5921153 w 6127689"/>
              <a:gd name="connsiteY84-21230" fmla="*/ 4236222 h 6858000"/>
              <a:gd name="connsiteX85-21231" fmla="*/ 5924233 w 6127689"/>
              <a:gd name="connsiteY85-21232" fmla="*/ 4242060 h 6858000"/>
              <a:gd name="connsiteX86-21233" fmla="*/ 5928910 w 6127689"/>
              <a:gd name="connsiteY86-21234" fmla="*/ 4300973 h 6858000"/>
              <a:gd name="connsiteX87-21235" fmla="*/ 5939320 w 6127689"/>
              <a:gd name="connsiteY87-21236" fmla="*/ 4340435 h 6858000"/>
              <a:gd name="connsiteX88-21237" fmla="*/ 5946705 w 6127689"/>
              <a:gd name="connsiteY88-21238" fmla="*/ 4428051 h 6858000"/>
              <a:gd name="connsiteX89-21239" fmla="*/ 5949261 w 6127689"/>
              <a:gd name="connsiteY89-21240" fmla="*/ 4449185 h 6858000"/>
              <a:gd name="connsiteX90-21241" fmla="*/ 5957504 w 6127689"/>
              <a:gd name="connsiteY90-21242" fmla="*/ 4465911 h 6858000"/>
              <a:gd name="connsiteX91-21243" fmla="*/ 5964689 w 6127689"/>
              <a:gd name="connsiteY91-21244" fmla="*/ 4468532 h 6858000"/>
              <a:gd name="connsiteX92-21245" fmla="*/ 5967062 w 6127689"/>
              <a:gd name="connsiteY92-21246" fmla="*/ 4479923 h 6858000"/>
              <a:gd name="connsiteX93-21247" fmla="*/ 5968960 w 6127689"/>
              <a:gd name="connsiteY93-21248" fmla="*/ 4482655 h 6858000"/>
              <a:gd name="connsiteX94-21249" fmla="*/ 5978567 w 6127689"/>
              <a:gd name="connsiteY94-21250" fmla="*/ 4498605 h 6858000"/>
              <a:gd name="connsiteX95-21251" fmla="*/ 5980106 w 6127689"/>
              <a:gd name="connsiteY95-21252" fmla="*/ 4585087 h 6858000"/>
              <a:gd name="connsiteX96-21253" fmla="*/ 5998138 w 6127689"/>
              <a:gd name="connsiteY96-21254" fmla="*/ 4697518 h 6858000"/>
              <a:gd name="connsiteX97-21255" fmla="*/ 6013516 w 6127689"/>
              <a:gd name="connsiteY97-21256" fmla="*/ 4786619 h 6858000"/>
              <a:gd name="connsiteX98-21257" fmla="*/ 6025404 w 6127689"/>
              <a:gd name="connsiteY98-21258" fmla="*/ 4858148 h 6858000"/>
              <a:gd name="connsiteX99-21259" fmla="*/ 6007749 w 6127689"/>
              <a:gd name="connsiteY99-21260" fmla="*/ 4964715 h 6858000"/>
              <a:gd name="connsiteX100-21261" fmla="*/ 6005269 w 6127689"/>
              <a:gd name="connsiteY100-21262" fmla="*/ 5150567 h 6858000"/>
              <a:gd name="connsiteX101-21263" fmla="*/ 6001127 w 6127689"/>
              <a:gd name="connsiteY101-21264" fmla="*/ 5164609 h 6858000"/>
              <a:gd name="connsiteX102-21265" fmla="*/ 5996647 w 6127689"/>
              <a:gd name="connsiteY102-21266" fmla="*/ 5185640 h 6858000"/>
              <a:gd name="connsiteX103-21267" fmla="*/ 5998514 w 6127689"/>
              <a:gd name="connsiteY103-21268" fmla="*/ 5189673 h 6858000"/>
              <a:gd name="connsiteX104-21269" fmla="*/ 5995970 w 6127689"/>
              <a:gd name="connsiteY104-21270" fmla="*/ 5221547 h 6858000"/>
              <a:gd name="connsiteX105-21271" fmla="*/ 5997218 w 6127689"/>
              <a:gd name="connsiteY105-21272" fmla="*/ 5222031 h 6858000"/>
              <a:gd name="connsiteX106-21273" fmla="*/ 6002116 w 6127689"/>
              <a:gd name="connsiteY106-21274" fmla="*/ 5231223 h 6858000"/>
              <a:gd name="connsiteX107-21275" fmla="*/ 6008541 w 6127689"/>
              <a:gd name="connsiteY107-21276" fmla="*/ 5248680 h 6858000"/>
              <a:gd name="connsiteX108-21277" fmla="*/ 6039260 w 6127689"/>
              <a:gd name="connsiteY108-21278" fmla="*/ 5289518 h 6858000"/>
              <a:gd name="connsiteX109-21279" fmla="*/ 6036748 w 6127689"/>
              <a:gd name="connsiteY109-21280" fmla="*/ 5322752 h 6858000"/>
              <a:gd name="connsiteX110-21281" fmla="*/ 6036943 w 6127689"/>
              <a:gd name="connsiteY110-21282" fmla="*/ 5329480 h 6858000"/>
              <a:gd name="connsiteX111-21283" fmla="*/ 6037236 w 6127689"/>
              <a:gd name="connsiteY111-21284" fmla="*/ 5329634 h 6858000"/>
              <a:gd name="connsiteX112-21285" fmla="*/ 6038019 w 6127689"/>
              <a:gd name="connsiteY112-21286" fmla="*/ 5336764 h 6858000"/>
              <a:gd name="connsiteX113-21287" fmla="*/ 6037298 w 6127689"/>
              <a:gd name="connsiteY113-21288" fmla="*/ 5341753 h 6858000"/>
              <a:gd name="connsiteX114-21289" fmla="*/ 6037677 w 6127689"/>
              <a:gd name="connsiteY114-21290" fmla="*/ 5354807 h 6858000"/>
              <a:gd name="connsiteX115-21291" fmla="*/ 6039728 w 6127689"/>
              <a:gd name="connsiteY115-21292" fmla="*/ 5359416 h 6858000"/>
              <a:gd name="connsiteX116-21293" fmla="*/ 6043311 w 6127689"/>
              <a:gd name="connsiteY116-21294" fmla="*/ 5361407 h 6858000"/>
              <a:gd name="connsiteX117-21295" fmla="*/ 6042954 w 6127689"/>
              <a:gd name="connsiteY117-21296" fmla="*/ 5362576 h 6858000"/>
              <a:gd name="connsiteX118-21297" fmla="*/ 6053435 w 6127689"/>
              <a:gd name="connsiteY118-21298" fmla="*/ 5387547 h 6858000"/>
              <a:gd name="connsiteX119-21299" fmla="*/ 6065933 w 6127689"/>
              <a:gd name="connsiteY119-21300" fmla="*/ 5443002 h 6858000"/>
              <a:gd name="connsiteX120-21301" fmla="*/ 6068640 w 6127689"/>
              <a:gd name="connsiteY120-21302" fmla="*/ 5474503 h 6858000"/>
              <a:gd name="connsiteX121-21303" fmla="*/ 6080922 w 6127689"/>
              <a:gd name="connsiteY121-21304" fmla="*/ 5561070 h 6858000"/>
              <a:gd name="connsiteX122-21305" fmla="*/ 6096949 w 6127689"/>
              <a:gd name="connsiteY122-21306" fmla="*/ 5648179 h 6858000"/>
              <a:gd name="connsiteX123-21307" fmla="*/ 6125703 w 6127689"/>
              <a:gd name="connsiteY123-21308" fmla="*/ 5692894 h 6858000"/>
              <a:gd name="connsiteX124-21309" fmla="*/ 6126670 w 6127689"/>
              <a:gd name="connsiteY124-21310" fmla="*/ 5697882 h 6858000"/>
              <a:gd name="connsiteX125-21311" fmla="*/ 6124061 w 6127689"/>
              <a:gd name="connsiteY125-21312" fmla="*/ 5710294 h 6858000"/>
              <a:gd name="connsiteX126-21313" fmla="*/ 6122213 w 6127689"/>
              <a:gd name="connsiteY126-21314" fmla="*/ 5714762 h 6858000"/>
              <a:gd name="connsiteX127-21315" fmla="*/ 6121353 w 6127689"/>
              <a:gd name="connsiteY127-21316" fmla="*/ 5721725 h 6858000"/>
              <a:gd name="connsiteX128-21317" fmla="*/ 6121607 w 6127689"/>
              <a:gd name="connsiteY128-21318" fmla="*/ 5721959 h 6858000"/>
              <a:gd name="connsiteX129-21319" fmla="*/ 6120262 w 6127689"/>
              <a:gd name="connsiteY129-21320" fmla="*/ 5728358 h 6858000"/>
              <a:gd name="connsiteX130-21321" fmla="*/ 6127024 w 6127689"/>
              <a:gd name="connsiteY130-21322" fmla="*/ 5786902 h 6858000"/>
              <a:gd name="connsiteX131-21323" fmla="*/ 6127519 w 6127689"/>
              <a:gd name="connsiteY131-21324" fmla="*/ 5865775 h 6858000"/>
              <a:gd name="connsiteX132-21325" fmla="*/ 6119217 w 6127689"/>
              <a:gd name="connsiteY132-21326" fmla="*/ 5888542 h 6858000"/>
              <a:gd name="connsiteX133-21327" fmla="*/ 6102493 w 6127689"/>
              <a:gd name="connsiteY133-21328" fmla="*/ 5928602 h 6858000"/>
              <a:gd name="connsiteX134-21329" fmla="*/ 6056863 w 6127689"/>
              <a:gd name="connsiteY134-21330" fmla="*/ 6000643 h 6858000"/>
              <a:gd name="connsiteX135-21331" fmla="*/ 6045436 w 6127689"/>
              <a:gd name="connsiteY135-21332" fmla="*/ 6124480 h 6858000"/>
              <a:gd name="connsiteX136-21333" fmla="*/ 6030489 w 6127689"/>
              <a:gd name="connsiteY136-21334" fmla="*/ 6317666 h 6858000"/>
              <a:gd name="connsiteX137-21335" fmla="*/ 6007492 w 6127689"/>
              <a:gd name="connsiteY137-21336" fmla="*/ 6440818 h 6858000"/>
              <a:gd name="connsiteX138-21337" fmla="*/ 6009467 w 6127689"/>
              <a:gd name="connsiteY138-21338" fmla="*/ 6487076 h 6858000"/>
              <a:gd name="connsiteX139-21339" fmla="*/ 5995064 w 6127689"/>
              <a:gd name="connsiteY139-21340" fmla="*/ 6540791 h 6858000"/>
              <a:gd name="connsiteX140-21341" fmla="*/ 5996309 w 6127689"/>
              <a:gd name="connsiteY140-21342" fmla="*/ 6543961 h 6858000"/>
              <a:gd name="connsiteX141-21343" fmla="*/ 5996048 w 6127689"/>
              <a:gd name="connsiteY141-21344" fmla="*/ 6555444 h 6858000"/>
              <a:gd name="connsiteX142-21345" fmla="*/ 6002524 w 6127689"/>
              <a:gd name="connsiteY142-21346" fmla="*/ 6560188 h 6858000"/>
              <a:gd name="connsiteX143-21347" fmla="*/ 6006823 w 6127689"/>
              <a:gd name="connsiteY143-21348" fmla="*/ 6578546 h 6858000"/>
              <a:gd name="connsiteX144-21349" fmla="*/ 6004510 w 6127689"/>
              <a:gd name="connsiteY144-21350" fmla="*/ 6599256 h 6858000"/>
              <a:gd name="connsiteX145-21351" fmla="*/ 5986207 w 6127689"/>
              <a:gd name="connsiteY145-21352" fmla="*/ 6695855 h 6858000"/>
              <a:gd name="connsiteX146-21353" fmla="*/ 5979428 w 6127689"/>
              <a:gd name="connsiteY146-21354" fmla="*/ 6754678 h 6858000"/>
              <a:gd name="connsiteX147-21355" fmla="*/ 5983398 w 6127689"/>
              <a:gd name="connsiteY147-21356" fmla="*/ 6778641 h 6858000"/>
              <a:gd name="connsiteX148-21357" fmla="*/ 5984543 w 6127689"/>
              <a:gd name="connsiteY148-21358" fmla="*/ 6811016 h 6858000"/>
              <a:gd name="connsiteX149-21359" fmla="*/ 5981802 w 6127689"/>
              <a:gd name="connsiteY149-21360" fmla="*/ 6838578 h 6858000"/>
              <a:gd name="connsiteX150-21361" fmla="*/ 5979671 w 6127689"/>
              <a:gd name="connsiteY150-21362" fmla="*/ 6858000 h 6858000"/>
              <a:gd name="connsiteX151-21363" fmla="*/ 0 w 6127689"/>
              <a:gd name="connsiteY151-21364" fmla="*/ 6858000 h 6858000"/>
              <a:gd name="connsiteX152-21365" fmla="*/ 0 w 6127689"/>
              <a:gd name="connsiteY152-21366" fmla="*/ 0 h 6858000"/>
              <a:gd name="connsiteX0-21367" fmla="*/ 0 w 6127689"/>
              <a:gd name="connsiteY0-21368" fmla="*/ 0 h 6858000"/>
              <a:gd name="connsiteX1-21369" fmla="*/ 4965888 w 6127689"/>
              <a:gd name="connsiteY1-21370" fmla="*/ 0 h 6858000"/>
              <a:gd name="connsiteX2-21371" fmla="*/ 4967767 w 6127689"/>
              <a:gd name="connsiteY2-21372" fmla="*/ 7930 h 6858000"/>
              <a:gd name="connsiteX3-21373" fmla="*/ 4979444 w 6127689"/>
              <a:gd name="connsiteY3-21374" fmla="*/ 43921 h 6858000"/>
              <a:gd name="connsiteX4-21375" fmla="*/ 5021173 w 6127689"/>
              <a:gd name="connsiteY4-21376" fmla="*/ 123738 h 6858000"/>
              <a:gd name="connsiteX5-21377" fmla="*/ 5075458 w 6127689"/>
              <a:gd name="connsiteY5-21378" fmla="*/ 264355 h 6858000"/>
              <a:gd name="connsiteX6-21379" fmla="*/ 5081175 w 6127689"/>
              <a:gd name="connsiteY6-21380" fmla="*/ 277448 h 6858000"/>
              <a:gd name="connsiteX7-21381" fmla="*/ 5097011 w 6127689"/>
              <a:gd name="connsiteY7-21382" fmla="*/ 355616 h 6858000"/>
              <a:gd name="connsiteX8-21383" fmla="*/ 5130982 w 6127689"/>
              <a:gd name="connsiteY8-21384" fmla="*/ 412030 h 6858000"/>
              <a:gd name="connsiteX9-21385" fmla="*/ 5153000 w 6127689"/>
              <a:gd name="connsiteY9-21386" fmla="*/ 507134 h 6858000"/>
              <a:gd name="connsiteX10-21387" fmla="*/ 5171282 w 6127689"/>
              <a:gd name="connsiteY10-21388" fmla="*/ 602071 h 6858000"/>
              <a:gd name="connsiteX11-21389" fmla="*/ 5176196 w 6127689"/>
              <a:gd name="connsiteY11-21390" fmla="*/ 636822 h 6858000"/>
              <a:gd name="connsiteX12-21391" fmla="*/ 5189051 w 6127689"/>
              <a:gd name="connsiteY12-21392" fmla="*/ 782518 h 6858000"/>
              <a:gd name="connsiteX13-21393" fmla="*/ 5210428 w 6127689"/>
              <a:gd name="connsiteY13-21394" fmla="*/ 815772 h 6858000"/>
              <a:gd name="connsiteX14-21395" fmla="*/ 5221088 w 6127689"/>
              <a:gd name="connsiteY14-21396" fmla="*/ 860193 h 6858000"/>
              <a:gd name="connsiteX15-21397" fmla="*/ 5230806 w 6127689"/>
              <a:gd name="connsiteY15-21398" fmla="*/ 961354 h 6858000"/>
              <a:gd name="connsiteX16-21399" fmla="*/ 5201018 w 6127689"/>
              <a:gd name="connsiteY16-21400" fmla="*/ 1095027 h 6858000"/>
              <a:gd name="connsiteX17-21401" fmla="*/ 5202153 w 6127689"/>
              <a:gd name="connsiteY17-21402" fmla="*/ 1133224 h 6858000"/>
              <a:gd name="connsiteX18-21403" fmla="*/ 5207370 w 6127689"/>
              <a:gd name="connsiteY18-21404" fmla="*/ 1138097 h 6858000"/>
              <a:gd name="connsiteX19-21405" fmla="*/ 5189234 w 6127689"/>
              <a:gd name="connsiteY19-21406" fmla="*/ 1193495 h 6858000"/>
              <a:gd name="connsiteX20-21407" fmla="*/ 5202769 w 6127689"/>
              <a:gd name="connsiteY20-21408" fmla="*/ 1269450 h 6858000"/>
              <a:gd name="connsiteX21-21409" fmla="*/ 5225968 w 6127689"/>
              <a:gd name="connsiteY21-21410" fmla="*/ 1357994 h 6858000"/>
              <a:gd name="connsiteX22-21411" fmla="*/ 5233819 w 6127689"/>
              <a:gd name="connsiteY22-21412" fmla="*/ 1380922 h 6858000"/>
              <a:gd name="connsiteX23-21413" fmla="*/ 5237226 w 6127689"/>
              <a:gd name="connsiteY23-21414" fmla="*/ 1441327 h 6858000"/>
              <a:gd name="connsiteX24-21415" fmla="*/ 5255653 w 6127689"/>
              <a:gd name="connsiteY24-21416" fmla="*/ 1524712 h 6858000"/>
              <a:gd name="connsiteX25-21417" fmla="*/ 5263491 w 6127689"/>
              <a:gd name="connsiteY25-21418" fmla="*/ 1642938 h 6858000"/>
              <a:gd name="connsiteX26-21419" fmla="*/ 5261314 w 6127689"/>
              <a:gd name="connsiteY26-21420" fmla="*/ 1689177 h 6858000"/>
              <a:gd name="connsiteX27-21421" fmla="*/ 5259788 w 6127689"/>
              <a:gd name="connsiteY27-21422" fmla="*/ 1768516 h 6858000"/>
              <a:gd name="connsiteX28-21423" fmla="*/ 5255696 w 6127689"/>
              <a:gd name="connsiteY28-21424" fmla="*/ 1953770 h 6858000"/>
              <a:gd name="connsiteX29-21425" fmla="*/ 5252592 w 6127689"/>
              <a:gd name="connsiteY29-21426" fmla="*/ 2092210 h 6858000"/>
              <a:gd name="connsiteX30-21427" fmla="*/ 5264303 w 6127689"/>
              <a:gd name="connsiteY30-21428" fmla="*/ 2225157 h 6858000"/>
              <a:gd name="connsiteX31-21429" fmla="*/ 5254949 w 6127689"/>
              <a:gd name="connsiteY31-21430" fmla="*/ 2236160 h 6858000"/>
              <a:gd name="connsiteX32-21431" fmla="*/ 5250104 w 6127689"/>
              <a:gd name="connsiteY32-21432" fmla="*/ 2249166 h 6858000"/>
              <a:gd name="connsiteX33-21433" fmla="*/ 5251214 w 6127689"/>
              <a:gd name="connsiteY33-21434" fmla="*/ 2250944 h 6858000"/>
              <a:gd name="connsiteX34-21435" fmla="*/ 5250644 w 6127689"/>
              <a:gd name="connsiteY34-21436" fmla="*/ 2266619 h 6858000"/>
              <a:gd name="connsiteX35-21437" fmla="*/ 5293877 w 6127689"/>
              <a:gd name="connsiteY35-21438" fmla="*/ 2368649 h 6858000"/>
              <a:gd name="connsiteX36-21439" fmla="*/ 5311338 w 6127689"/>
              <a:gd name="connsiteY36-21440" fmla="*/ 2404034 h 6858000"/>
              <a:gd name="connsiteX37-21441" fmla="*/ 5338366 w 6127689"/>
              <a:gd name="connsiteY37-21442" fmla="*/ 2465052 h 6858000"/>
              <a:gd name="connsiteX38-21443" fmla="*/ 5371263 w 6127689"/>
              <a:gd name="connsiteY38-21444" fmla="*/ 2586413 h 6858000"/>
              <a:gd name="connsiteX39-21445" fmla="*/ 5407503 w 6127689"/>
              <a:gd name="connsiteY39-21446" fmla="*/ 2786290 h 6858000"/>
              <a:gd name="connsiteX40-21447" fmla="*/ 5407356 w 6127689"/>
              <a:gd name="connsiteY40-21448" fmla="*/ 2787545 h 6858000"/>
              <a:gd name="connsiteX41-21449" fmla="*/ 5411130 w 6127689"/>
              <a:gd name="connsiteY41-21450" fmla="*/ 2788640 h 6858000"/>
              <a:gd name="connsiteX42-21451" fmla="*/ 5416439 w 6127689"/>
              <a:gd name="connsiteY42-21452" fmla="*/ 2805666 h 6858000"/>
              <a:gd name="connsiteX43-21453" fmla="*/ 5416589 w 6127689"/>
              <a:gd name="connsiteY43-21454" fmla="*/ 2810822 h 6858000"/>
              <a:gd name="connsiteX44-21455" fmla="*/ 5418542 w 6127689"/>
              <a:gd name="connsiteY44-21456" fmla="*/ 2817745 h 6858000"/>
              <a:gd name="connsiteX45-21457" fmla="*/ 5418847 w 6127689"/>
              <a:gd name="connsiteY45-21458" fmla="*/ 2817825 h 6858000"/>
              <a:gd name="connsiteX46-21459" fmla="*/ 5457023 w 6127689"/>
              <a:gd name="connsiteY46-21460" fmla="*/ 2858292 h 6858000"/>
              <a:gd name="connsiteX47-21461" fmla="*/ 5479298 w 6127689"/>
              <a:gd name="connsiteY47-21462" fmla="*/ 2947791 h 6858000"/>
              <a:gd name="connsiteX48-21463" fmla="*/ 5481770 w 6127689"/>
              <a:gd name="connsiteY48-21464" fmla="*/ 2951352 h 6858000"/>
              <a:gd name="connsiteX49-21465" fmla="*/ 5482045 w 6127689"/>
              <a:gd name="connsiteY49-21466" fmla="*/ 2984371 h 6858000"/>
              <a:gd name="connsiteX50-21467" fmla="*/ 5482415 w 6127689"/>
              <a:gd name="connsiteY50-21468" fmla="*/ 3004079 h 6858000"/>
              <a:gd name="connsiteX51-21469" fmla="*/ 5503944 w 6127689"/>
              <a:gd name="connsiteY51-21470" fmla="*/ 3123335 h 6858000"/>
              <a:gd name="connsiteX52-21471" fmla="*/ 5516007 w 6127689"/>
              <a:gd name="connsiteY52-21472" fmla="*/ 3258473 h 6858000"/>
              <a:gd name="connsiteX53-21473" fmla="*/ 5566839 w 6127689"/>
              <a:gd name="connsiteY53-21474" fmla="*/ 3345295 h 6858000"/>
              <a:gd name="connsiteX54-21475" fmla="*/ 5589758 w 6127689"/>
              <a:gd name="connsiteY54-21476" fmla="*/ 3506453 h 6858000"/>
              <a:gd name="connsiteX55-21477" fmla="*/ 5596144 w 6127689"/>
              <a:gd name="connsiteY55-21478" fmla="*/ 3534624 h 6858000"/>
              <a:gd name="connsiteX56-21479" fmla="*/ 5597750 w 6127689"/>
              <a:gd name="connsiteY56-21480" fmla="*/ 3534129 h 6858000"/>
              <a:gd name="connsiteX57-21481" fmla="*/ 5599700 w 6127689"/>
              <a:gd name="connsiteY57-21482" fmla="*/ 3547221 h 6858000"/>
              <a:gd name="connsiteX58-21483" fmla="*/ 5615031 w 6127689"/>
              <a:gd name="connsiteY58-21484" fmla="*/ 3557482 h 6858000"/>
              <a:gd name="connsiteX59-21485" fmla="*/ 5618377 w 6127689"/>
              <a:gd name="connsiteY59-21486" fmla="*/ 3588431 h 6858000"/>
              <a:gd name="connsiteX60-21487" fmla="*/ 5612155 w 6127689"/>
              <a:gd name="connsiteY60-21488" fmla="*/ 3589869 h 6858000"/>
              <a:gd name="connsiteX61-21489" fmla="*/ 5620843 w 6127689"/>
              <a:gd name="connsiteY61-21490" fmla="*/ 3606745 h 6858000"/>
              <a:gd name="connsiteX62-21491" fmla="*/ 5655472 w 6127689"/>
              <a:gd name="connsiteY62-21492" fmla="*/ 3678877 h 6858000"/>
              <a:gd name="connsiteX63-21493" fmla="*/ 5680448 w 6127689"/>
              <a:gd name="connsiteY63-21494" fmla="*/ 3717760 h 6858000"/>
              <a:gd name="connsiteX64-21495" fmla="*/ 5683015 w 6127689"/>
              <a:gd name="connsiteY64-21496" fmla="*/ 3762025 h 6858000"/>
              <a:gd name="connsiteX65-21497" fmla="*/ 5696643 w 6127689"/>
              <a:gd name="connsiteY65-21498" fmla="*/ 3773888 h 6858000"/>
              <a:gd name="connsiteX66-21499" fmla="*/ 5699203 w 6127689"/>
              <a:gd name="connsiteY66-21500" fmla="*/ 3775823 h 6858000"/>
              <a:gd name="connsiteX67-21501" fmla="*/ 5704824 w 6127689"/>
              <a:gd name="connsiteY67-21502" fmla="*/ 3785966 h 6858000"/>
              <a:gd name="connsiteX68-21503" fmla="*/ 5712204 w 6127689"/>
              <a:gd name="connsiteY68-21504" fmla="*/ 3785830 h 6858000"/>
              <a:gd name="connsiteX69-21505" fmla="*/ 5724816 w 6127689"/>
              <a:gd name="connsiteY69-21506" fmla="*/ 3798949 h 6858000"/>
              <a:gd name="connsiteX70-21507" fmla="*/ 5733539 w 6127689"/>
              <a:gd name="connsiteY70-21508" fmla="*/ 3818457 h 6858000"/>
              <a:gd name="connsiteX71-21509" fmla="*/ 5768491 w 6127689"/>
              <a:gd name="connsiteY71-21510" fmla="*/ 3914399 h 6858000"/>
              <a:gd name="connsiteX72-21511" fmla="*/ 5793123 w 6127689"/>
              <a:gd name="connsiteY72-21512" fmla="*/ 3969952 h 6858000"/>
              <a:gd name="connsiteX73-21513" fmla="*/ 5808321 w 6127689"/>
              <a:gd name="connsiteY73-21514" fmla="*/ 3988153 h 6858000"/>
              <a:gd name="connsiteX74-21515" fmla="*/ 5825621 w 6127689"/>
              <a:gd name="connsiteY74-21516" fmla="*/ 4015525 h 6858000"/>
              <a:gd name="connsiteX75-21517" fmla="*/ 5860672 w 6127689"/>
              <a:gd name="connsiteY75-21518" fmla="*/ 4061579 h 6858000"/>
              <a:gd name="connsiteX76-21519" fmla="*/ 5872173 w 6127689"/>
              <a:gd name="connsiteY76-21520" fmla="*/ 4088497 h 6858000"/>
              <a:gd name="connsiteX77-21521" fmla="*/ 5883705 w 6127689"/>
              <a:gd name="connsiteY77-21522" fmla="*/ 4101899 h 6858000"/>
              <a:gd name="connsiteX78-21523" fmla="*/ 5885314 w 6127689"/>
              <a:gd name="connsiteY78-21524" fmla="*/ 4108387 h 6858000"/>
              <a:gd name="connsiteX79-21525" fmla="*/ 5894095 w 6127689"/>
              <a:gd name="connsiteY79-21526" fmla="*/ 4128857 h 6858000"/>
              <a:gd name="connsiteX80-21527" fmla="*/ 5898339 w 6127689"/>
              <a:gd name="connsiteY80-21528" fmla="*/ 4140800 h 6858000"/>
              <a:gd name="connsiteX81-21529" fmla="*/ 5899734 w 6127689"/>
              <a:gd name="connsiteY81-21530" fmla="*/ 4145632 h 6858000"/>
              <a:gd name="connsiteX82-21531" fmla="*/ 5903513 w 6127689"/>
              <a:gd name="connsiteY82-21532" fmla="*/ 4187661 h 6858000"/>
              <a:gd name="connsiteX83-21533" fmla="*/ 5917114 w 6127689"/>
              <a:gd name="connsiteY83-21534" fmla="*/ 4213096 h 6858000"/>
              <a:gd name="connsiteX84-21535" fmla="*/ 5921153 w 6127689"/>
              <a:gd name="connsiteY84-21536" fmla="*/ 4236222 h 6858000"/>
              <a:gd name="connsiteX85-21537" fmla="*/ 5924233 w 6127689"/>
              <a:gd name="connsiteY85-21538" fmla="*/ 4242060 h 6858000"/>
              <a:gd name="connsiteX86-21539" fmla="*/ 5928910 w 6127689"/>
              <a:gd name="connsiteY86-21540" fmla="*/ 4300973 h 6858000"/>
              <a:gd name="connsiteX87-21541" fmla="*/ 5939320 w 6127689"/>
              <a:gd name="connsiteY87-21542" fmla="*/ 4340435 h 6858000"/>
              <a:gd name="connsiteX88-21543" fmla="*/ 5946705 w 6127689"/>
              <a:gd name="connsiteY88-21544" fmla="*/ 4428051 h 6858000"/>
              <a:gd name="connsiteX89-21545" fmla="*/ 5949261 w 6127689"/>
              <a:gd name="connsiteY89-21546" fmla="*/ 4449185 h 6858000"/>
              <a:gd name="connsiteX90-21547" fmla="*/ 5957504 w 6127689"/>
              <a:gd name="connsiteY90-21548" fmla="*/ 4465911 h 6858000"/>
              <a:gd name="connsiteX91-21549" fmla="*/ 5964689 w 6127689"/>
              <a:gd name="connsiteY91-21550" fmla="*/ 4468532 h 6858000"/>
              <a:gd name="connsiteX92-21551" fmla="*/ 5967062 w 6127689"/>
              <a:gd name="connsiteY92-21552" fmla="*/ 4479923 h 6858000"/>
              <a:gd name="connsiteX93-21553" fmla="*/ 5968960 w 6127689"/>
              <a:gd name="connsiteY93-21554" fmla="*/ 4482655 h 6858000"/>
              <a:gd name="connsiteX94-21555" fmla="*/ 5978567 w 6127689"/>
              <a:gd name="connsiteY94-21556" fmla="*/ 4498605 h 6858000"/>
              <a:gd name="connsiteX95-21557" fmla="*/ 5980106 w 6127689"/>
              <a:gd name="connsiteY95-21558" fmla="*/ 4585087 h 6858000"/>
              <a:gd name="connsiteX96-21559" fmla="*/ 5998138 w 6127689"/>
              <a:gd name="connsiteY96-21560" fmla="*/ 4697518 h 6858000"/>
              <a:gd name="connsiteX97-21561" fmla="*/ 6013516 w 6127689"/>
              <a:gd name="connsiteY97-21562" fmla="*/ 4786619 h 6858000"/>
              <a:gd name="connsiteX98-21563" fmla="*/ 6025404 w 6127689"/>
              <a:gd name="connsiteY98-21564" fmla="*/ 4858148 h 6858000"/>
              <a:gd name="connsiteX99-21565" fmla="*/ 6007749 w 6127689"/>
              <a:gd name="connsiteY99-21566" fmla="*/ 4964715 h 6858000"/>
              <a:gd name="connsiteX100-21567" fmla="*/ 6005269 w 6127689"/>
              <a:gd name="connsiteY100-21568" fmla="*/ 5150567 h 6858000"/>
              <a:gd name="connsiteX101-21569" fmla="*/ 6001127 w 6127689"/>
              <a:gd name="connsiteY101-21570" fmla="*/ 5164609 h 6858000"/>
              <a:gd name="connsiteX102-21571" fmla="*/ 5996647 w 6127689"/>
              <a:gd name="connsiteY102-21572" fmla="*/ 5185640 h 6858000"/>
              <a:gd name="connsiteX103-21573" fmla="*/ 5998514 w 6127689"/>
              <a:gd name="connsiteY103-21574" fmla="*/ 5189673 h 6858000"/>
              <a:gd name="connsiteX104-21575" fmla="*/ 5995970 w 6127689"/>
              <a:gd name="connsiteY104-21576" fmla="*/ 5221547 h 6858000"/>
              <a:gd name="connsiteX105-21577" fmla="*/ 5997218 w 6127689"/>
              <a:gd name="connsiteY105-21578" fmla="*/ 5222031 h 6858000"/>
              <a:gd name="connsiteX106-21579" fmla="*/ 6002116 w 6127689"/>
              <a:gd name="connsiteY106-21580" fmla="*/ 5231223 h 6858000"/>
              <a:gd name="connsiteX107-21581" fmla="*/ 6039260 w 6127689"/>
              <a:gd name="connsiteY107-21582" fmla="*/ 5289518 h 6858000"/>
              <a:gd name="connsiteX108-21583" fmla="*/ 6036748 w 6127689"/>
              <a:gd name="connsiteY108-21584" fmla="*/ 5322752 h 6858000"/>
              <a:gd name="connsiteX109-21585" fmla="*/ 6036943 w 6127689"/>
              <a:gd name="connsiteY109-21586" fmla="*/ 5329480 h 6858000"/>
              <a:gd name="connsiteX110-21587" fmla="*/ 6037236 w 6127689"/>
              <a:gd name="connsiteY110-21588" fmla="*/ 5329634 h 6858000"/>
              <a:gd name="connsiteX111-21589" fmla="*/ 6038019 w 6127689"/>
              <a:gd name="connsiteY111-21590" fmla="*/ 5336764 h 6858000"/>
              <a:gd name="connsiteX112-21591" fmla="*/ 6037298 w 6127689"/>
              <a:gd name="connsiteY112-21592" fmla="*/ 5341753 h 6858000"/>
              <a:gd name="connsiteX113-21593" fmla="*/ 6037677 w 6127689"/>
              <a:gd name="connsiteY113-21594" fmla="*/ 5354807 h 6858000"/>
              <a:gd name="connsiteX114-21595" fmla="*/ 6039728 w 6127689"/>
              <a:gd name="connsiteY114-21596" fmla="*/ 5359416 h 6858000"/>
              <a:gd name="connsiteX115-21597" fmla="*/ 6043311 w 6127689"/>
              <a:gd name="connsiteY115-21598" fmla="*/ 5361407 h 6858000"/>
              <a:gd name="connsiteX116-21599" fmla="*/ 6042954 w 6127689"/>
              <a:gd name="connsiteY116-21600" fmla="*/ 5362576 h 6858000"/>
              <a:gd name="connsiteX117-21601" fmla="*/ 6053435 w 6127689"/>
              <a:gd name="connsiteY117-21602" fmla="*/ 5387547 h 6858000"/>
              <a:gd name="connsiteX118-21603" fmla="*/ 6065933 w 6127689"/>
              <a:gd name="connsiteY118-21604" fmla="*/ 5443002 h 6858000"/>
              <a:gd name="connsiteX119-21605" fmla="*/ 6068640 w 6127689"/>
              <a:gd name="connsiteY119-21606" fmla="*/ 5474503 h 6858000"/>
              <a:gd name="connsiteX120-21607" fmla="*/ 6080922 w 6127689"/>
              <a:gd name="connsiteY120-21608" fmla="*/ 5561070 h 6858000"/>
              <a:gd name="connsiteX121-21609" fmla="*/ 6096949 w 6127689"/>
              <a:gd name="connsiteY121-21610" fmla="*/ 5648179 h 6858000"/>
              <a:gd name="connsiteX122-21611" fmla="*/ 6125703 w 6127689"/>
              <a:gd name="connsiteY122-21612" fmla="*/ 5692894 h 6858000"/>
              <a:gd name="connsiteX123-21613" fmla="*/ 6126670 w 6127689"/>
              <a:gd name="connsiteY123-21614" fmla="*/ 5697882 h 6858000"/>
              <a:gd name="connsiteX124-21615" fmla="*/ 6124061 w 6127689"/>
              <a:gd name="connsiteY124-21616" fmla="*/ 5710294 h 6858000"/>
              <a:gd name="connsiteX125-21617" fmla="*/ 6122213 w 6127689"/>
              <a:gd name="connsiteY125-21618" fmla="*/ 5714762 h 6858000"/>
              <a:gd name="connsiteX126-21619" fmla="*/ 6121353 w 6127689"/>
              <a:gd name="connsiteY126-21620" fmla="*/ 5721725 h 6858000"/>
              <a:gd name="connsiteX127-21621" fmla="*/ 6121607 w 6127689"/>
              <a:gd name="connsiteY127-21622" fmla="*/ 5721959 h 6858000"/>
              <a:gd name="connsiteX128-21623" fmla="*/ 6120262 w 6127689"/>
              <a:gd name="connsiteY128-21624" fmla="*/ 5728358 h 6858000"/>
              <a:gd name="connsiteX129-21625" fmla="*/ 6127024 w 6127689"/>
              <a:gd name="connsiteY129-21626" fmla="*/ 5786902 h 6858000"/>
              <a:gd name="connsiteX130-21627" fmla="*/ 6127519 w 6127689"/>
              <a:gd name="connsiteY130-21628" fmla="*/ 5865775 h 6858000"/>
              <a:gd name="connsiteX131-21629" fmla="*/ 6119217 w 6127689"/>
              <a:gd name="connsiteY131-21630" fmla="*/ 5888542 h 6858000"/>
              <a:gd name="connsiteX132-21631" fmla="*/ 6102493 w 6127689"/>
              <a:gd name="connsiteY132-21632" fmla="*/ 5928602 h 6858000"/>
              <a:gd name="connsiteX133-21633" fmla="*/ 6056863 w 6127689"/>
              <a:gd name="connsiteY133-21634" fmla="*/ 6000643 h 6858000"/>
              <a:gd name="connsiteX134-21635" fmla="*/ 6045436 w 6127689"/>
              <a:gd name="connsiteY134-21636" fmla="*/ 6124480 h 6858000"/>
              <a:gd name="connsiteX135-21637" fmla="*/ 6030489 w 6127689"/>
              <a:gd name="connsiteY135-21638" fmla="*/ 6317666 h 6858000"/>
              <a:gd name="connsiteX136-21639" fmla="*/ 6007492 w 6127689"/>
              <a:gd name="connsiteY136-21640" fmla="*/ 6440818 h 6858000"/>
              <a:gd name="connsiteX137-21641" fmla="*/ 6009467 w 6127689"/>
              <a:gd name="connsiteY137-21642" fmla="*/ 6487076 h 6858000"/>
              <a:gd name="connsiteX138-21643" fmla="*/ 5995064 w 6127689"/>
              <a:gd name="connsiteY138-21644" fmla="*/ 6540791 h 6858000"/>
              <a:gd name="connsiteX139-21645" fmla="*/ 5996309 w 6127689"/>
              <a:gd name="connsiteY139-21646" fmla="*/ 6543961 h 6858000"/>
              <a:gd name="connsiteX140-21647" fmla="*/ 5996048 w 6127689"/>
              <a:gd name="connsiteY140-21648" fmla="*/ 6555444 h 6858000"/>
              <a:gd name="connsiteX141-21649" fmla="*/ 6002524 w 6127689"/>
              <a:gd name="connsiteY141-21650" fmla="*/ 6560188 h 6858000"/>
              <a:gd name="connsiteX142-21651" fmla="*/ 6006823 w 6127689"/>
              <a:gd name="connsiteY142-21652" fmla="*/ 6578546 h 6858000"/>
              <a:gd name="connsiteX143-21653" fmla="*/ 6004510 w 6127689"/>
              <a:gd name="connsiteY143-21654" fmla="*/ 6599256 h 6858000"/>
              <a:gd name="connsiteX144-21655" fmla="*/ 5986207 w 6127689"/>
              <a:gd name="connsiteY144-21656" fmla="*/ 6695855 h 6858000"/>
              <a:gd name="connsiteX145-21657" fmla="*/ 5979428 w 6127689"/>
              <a:gd name="connsiteY145-21658" fmla="*/ 6754678 h 6858000"/>
              <a:gd name="connsiteX146-21659" fmla="*/ 5983398 w 6127689"/>
              <a:gd name="connsiteY146-21660" fmla="*/ 6778641 h 6858000"/>
              <a:gd name="connsiteX147-21661" fmla="*/ 5984543 w 6127689"/>
              <a:gd name="connsiteY147-21662" fmla="*/ 6811016 h 6858000"/>
              <a:gd name="connsiteX148-21663" fmla="*/ 5981802 w 6127689"/>
              <a:gd name="connsiteY148-21664" fmla="*/ 6838578 h 6858000"/>
              <a:gd name="connsiteX149-21665" fmla="*/ 5979671 w 6127689"/>
              <a:gd name="connsiteY149-21666" fmla="*/ 6858000 h 6858000"/>
              <a:gd name="connsiteX150-21667" fmla="*/ 0 w 6127689"/>
              <a:gd name="connsiteY150-21668" fmla="*/ 6858000 h 6858000"/>
              <a:gd name="connsiteX151-21669" fmla="*/ 0 w 6127689"/>
              <a:gd name="connsiteY151-21670" fmla="*/ 0 h 6858000"/>
              <a:gd name="connsiteX0-21671" fmla="*/ 0 w 6127689"/>
              <a:gd name="connsiteY0-21672" fmla="*/ 0 h 6858000"/>
              <a:gd name="connsiteX1-21673" fmla="*/ 4965888 w 6127689"/>
              <a:gd name="connsiteY1-21674" fmla="*/ 0 h 6858000"/>
              <a:gd name="connsiteX2-21675" fmla="*/ 4967767 w 6127689"/>
              <a:gd name="connsiteY2-21676" fmla="*/ 7930 h 6858000"/>
              <a:gd name="connsiteX3-21677" fmla="*/ 4979444 w 6127689"/>
              <a:gd name="connsiteY3-21678" fmla="*/ 43921 h 6858000"/>
              <a:gd name="connsiteX4-21679" fmla="*/ 5021173 w 6127689"/>
              <a:gd name="connsiteY4-21680" fmla="*/ 123738 h 6858000"/>
              <a:gd name="connsiteX5-21681" fmla="*/ 5075458 w 6127689"/>
              <a:gd name="connsiteY5-21682" fmla="*/ 264355 h 6858000"/>
              <a:gd name="connsiteX6-21683" fmla="*/ 5081175 w 6127689"/>
              <a:gd name="connsiteY6-21684" fmla="*/ 277448 h 6858000"/>
              <a:gd name="connsiteX7-21685" fmla="*/ 5097011 w 6127689"/>
              <a:gd name="connsiteY7-21686" fmla="*/ 355616 h 6858000"/>
              <a:gd name="connsiteX8-21687" fmla="*/ 5130982 w 6127689"/>
              <a:gd name="connsiteY8-21688" fmla="*/ 412030 h 6858000"/>
              <a:gd name="connsiteX9-21689" fmla="*/ 5153000 w 6127689"/>
              <a:gd name="connsiteY9-21690" fmla="*/ 507134 h 6858000"/>
              <a:gd name="connsiteX10-21691" fmla="*/ 5171282 w 6127689"/>
              <a:gd name="connsiteY10-21692" fmla="*/ 602071 h 6858000"/>
              <a:gd name="connsiteX11-21693" fmla="*/ 5176196 w 6127689"/>
              <a:gd name="connsiteY11-21694" fmla="*/ 636822 h 6858000"/>
              <a:gd name="connsiteX12-21695" fmla="*/ 5189051 w 6127689"/>
              <a:gd name="connsiteY12-21696" fmla="*/ 782518 h 6858000"/>
              <a:gd name="connsiteX13-21697" fmla="*/ 5210428 w 6127689"/>
              <a:gd name="connsiteY13-21698" fmla="*/ 815772 h 6858000"/>
              <a:gd name="connsiteX14-21699" fmla="*/ 5221088 w 6127689"/>
              <a:gd name="connsiteY14-21700" fmla="*/ 860193 h 6858000"/>
              <a:gd name="connsiteX15-21701" fmla="*/ 5230806 w 6127689"/>
              <a:gd name="connsiteY15-21702" fmla="*/ 961354 h 6858000"/>
              <a:gd name="connsiteX16-21703" fmla="*/ 5201018 w 6127689"/>
              <a:gd name="connsiteY16-21704" fmla="*/ 1095027 h 6858000"/>
              <a:gd name="connsiteX17-21705" fmla="*/ 5202153 w 6127689"/>
              <a:gd name="connsiteY17-21706" fmla="*/ 1133224 h 6858000"/>
              <a:gd name="connsiteX18-21707" fmla="*/ 5207370 w 6127689"/>
              <a:gd name="connsiteY18-21708" fmla="*/ 1138097 h 6858000"/>
              <a:gd name="connsiteX19-21709" fmla="*/ 5189234 w 6127689"/>
              <a:gd name="connsiteY19-21710" fmla="*/ 1193495 h 6858000"/>
              <a:gd name="connsiteX20-21711" fmla="*/ 5202769 w 6127689"/>
              <a:gd name="connsiteY20-21712" fmla="*/ 1269450 h 6858000"/>
              <a:gd name="connsiteX21-21713" fmla="*/ 5225968 w 6127689"/>
              <a:gd name="connsiteY21-21714" fmla="*/ 1357994 h 6858000"/>
              <a:gd name="connsiteX22-21715" fmla="*/ 5233819 w 6127689"/>
              <a:gd name="connsiteY22-21716" fmla="*/ 1380922 h 6858000"/>
              <a:gd name="connsiteX23-21717" fmla="*/ 5237226 w 6127689"/>
              <a:gd name="connsiteY23-21718" fmla="*/ 1441327 h 6858000"/>
              <a:gd name="connsiteX24-21719" fmla="*/ 5255653 w 6127689"/>
              <a:gd name="connsiteY24-21720" fmla="*/ 1524712 h 6858000"/>
              <a:gd name="connsiteX25-21721" fmla="*/ 5263491 w 6127689"/>
              <a:gd name="connsiteY25-21722" fmla="*/ 1642938 h 6858000"/>
              <a:gd name="connsiteX26-21723" fmla="*/ 5261314 w 6127689"/>
              <a:gd name="connsiteY26-21724" fmla="*/ 1689177 h 6858000"/>
              <a:gd name="connsiteX27-21725" fmla="*/ 5259788 w 6127689"/>
              <a:gd name="connsiteY27-21726" fmla="*/ 1768516 h 6858000"/>
              <a:gd name="connsiteX28-21727" fmla="*/ 5255696 w 6127689"/>
              <a:gd name="connsiteY28-21728" fmla="*/ 1953770 h 6858000"/>
              <a:gd name="connsiteX29-21729" fmla="*/ 5252592 w 6127689"/>
              <a:gd name="connsiteY29-21730" fmla="*/ 2092210 h 6858000"/>
              <a:gd name="connsiteX30-21731" fmla="*/ 5264303 w 6127689"/>
              <a:gd name="connsiteY30-21732" fmla="*/ 2225157 h 6858000"/>
              <a:gd name="connsiteX31-21733" fmla="*/ 5254949 w 6127689"/>
              <a:gd name="connsiteY31-21734" fmla="*/ 2236160 h 6858000"/>
              <a:gd name="connsiteX32-21735" fmla="*/ 5250104 w 6127689"/>
              <a:gd name="connsiteY32-21736" fmla="*/ 2249166 h 6858000"/>
              <a:gd name="connsiteX33-21737" fmla="*/ 5251214 w 6127689"/>
              <a:gd name="connsiteY33-21738" fmla="*/ 2250944 h 6858000"/>
              <a:gd name="connsiteX34-21739" fmla="*/ 5250644 w 6127689"/>
              <a:gd name="connsiteY34-21740" fmla="*/ 2266619 h 6858000"/>
              <a:gd name="connsiteX35-21741" fmla="*/ 5293877 w 6127689"/>
              <a:gd name="connsiteY35-21742" fmla="*/ 2368649 h 6858000"/>
              <a:gd name="connsiteX36-21743" fmla="*/ 5311338 w 6127689"/>
              <a:gd name="connsiteY36-21744" fmla="*/ 2404034 h 6858000"/>
              <a:gd name="connsiteX37-21745" fmla="*/ 5338366 w 6127689"/>
              <a:gd name="connsiteY37-21746" fmla="*/ 2465052 h 6858000"/>
              <a:gd name="connsiteX38-21747" fmla="*/ 5371263 w 6127689"/>
              <a:gd name="connsiteY38-21748" fmla="*/ 2586413 h 6858000"/>
              <a:gd name="connsiteX39-21749" fmla="*/ 5407503 w 6127689"/>
              <a:gd name="connsiteY39-21750" fmla="*/ 2786290 h 6858000"/>
              <a:gd name="connsiteX40-21751" fmla="*/ 5407356 w 6127689"/>
              <a:gd name="connsiteY40-21752" fmla="*/ 2787545 h 6858000"/>
              <a:gd name="connsiteX41-21753" fmla="*/ 5411130 w 6127689"/>
              <a:gd name="connsiteY41-21754" fmla="*/ 2788640 h 6858000"/>
              <a:gd name="connsiteX42-21755" fmla="*/ 5416439 w 6127689"/>
              <a:gd name="connsiteY42-21756" fmla="*/ 2805666 h 6858000"/>
              <a:gd name="connsiteX43-21757" fmla="*/ 5416589 w 6127689"/>
              <a:gd name="connsiteY43-21758" fmla="*/ 2810822 h 6858000"/>
              <a:gd name="connsiteX44-21759" fmla="*/ 5418542 w 6127689"/>
              <a:gd name="connsiteY44-21760" fmla="*/ 2817745 h 6858000"/>
              <a:gd name="connsiteX45-21761" fmla="*/ 5418847 w 6127689"/>
              <a:gd name="connsiteY45-21762" fmla="*/ 2817825 h 6858000"/>
              <a:gd name="connsiteX46-21763" fmla="*/ 5457023 w 6127689"/>
              <a:gd name="connsiteY46-21764" fmla="*/ 2858292 h 6858000"/>
              <a:gd name="connsiteX47-21765" fmla="*/ 5479298 w 6127689"/>
              <a:gd name="connsiteY47-21766" fmla="*/ 2947791 h 6858000"/>
              <a:gd name="connsiteX48-21767" fmla="*/ 5481770 w 6127689"/>
              <a:gd name="connsiteY48-21768" fmla="*/ 2951352 h 6858000"/>
              <a:gd name="connsiteX49-21769" fmla="*/ 5482045 w 6127689"/>
              <a:gd name="connsiteY49-21770" fmla="*/ 2984371 h 6858000"/>
              <a:gd name="connsiteX50-21771" fmla="*/ 5482415 w 6127689"/>
              <a:gd name="connsiteY50-21772" fmla="*/ 3004079 h 6858000"/>
              <a:gd name="connsiteX51-21773" fmla="*/ 5503944 w 6127689"/>
              <a:gd name="connsiteY51-21774" fmla="*/ 3123335 h 6858000"/>
              <a:gd name="connsiteX52-21775" fmla="*/ 5516007 w 6127689"/>
              <a:gd name="connsiteY52-21776" fmla="*/ 3258473 h 6858000"/>
              <a:gd name="connsiteX53-21777" fmla="*/ 5566839 w 6127689"/>
              <a:gd name="connsiteY53-21778" fmla="*/ 3345295 h 6858000"/>
              <a:gd name="connsiteX54-21779" fmla="*/ 5589758 w 6127689"/>
              <a:gd name="connsiteY54-21780" fmla="*/ 3506453 h 6858000"/>
              <a:gd name="connsiteX55-21781" fmla="*/ 5596144 w 6127689"/>
              <a:gd name="connsiteY55-21782" fmla="*/ 3534624 h 6858000"/>
              <a:gd name="connsiteX56-21783" fmla="*/ 5597750 w 6127689"/>
              <a:gd name="connsiteY56-21784" fmla="*/ 3534129 h 6858000"/>
              <a:gd name="connsiteX57-21785" fmla="*/ 5599700 w 6127689"/>
              <a:gd name="connsiteY57-21786" fmla="*/ 3547221 h 6858000"/>
              <a:gd name="connsiteX58-21787" fmla="*/ 5615031 w 6127689"/>
              <a:gd name="connsiteY58-21788" fmla="*/ 3557482 h 6858000"/>
              <a:gd name="connsiteX59-21789" fmla="*/ 5618377 w 6127689"/>
              <a:gd name="connsiteY59-21790" fmla="*/ 3588431 h 6858000"/>
              <a:gd name="connsiteX60-21791" fmla="*/ 5612155 w 6127689"/>
              <a:gd name="connsiteY60-21792" fmla="*/ 3589869 h 6858000"/>
              <a:gd name="connsiteX61-21793" fmla="*/ 5620843 w 6127689"/>
              <a:gd name="connsiteY61-21794" fmla="*/ 3606745 h 6858000"/>
              <a:gd name="connsiteX62-21795" fmla="*/ 5655472 w 6127689"/>
              <a:gd name="connsiteY62-21796" fmla="*/ 3678877 h 6858000"/>
              <a:gd name="connsiteX63-21797" fmla="*/ 5680448 w 6127689"/>
              <a:gd name="connsiteY63-21798" fmla="*/ 3717760 h 6858000"/>
              <a:gd name="connsiteX64-21799" fmla="*/ 5683015 w 6127689"/>
              <a:gd name="connsiteY64-21800" fmla="*/ 3762025 h 6858000"/>
              <a:gd name="connsiteX65-21801" fmla="*/ 5696643 w 6127689"/>
              <a:gd name="connsiteY65-21802" fmla="*/ 3773888 h 6858000"/>
              <a:gd name="connsiteX66-21803" fmla="*/ 5699203 w 6127689"/>
              <a:gd name="connsiteY66-21804" fmla="*/ 3775823 h 6858000"/>
              <a:gd name="connsiteX67-21805" fmla="*/ 5704824 w 6127689"/>
              <a:gd name="connsiteY67-21806" fmla="*/ 3785966 h 6858000"/>
              <a:gd name="connsiteX68-21807" fmla="*/ 5712204 w 6127689"/>
              <a:gd name="connsiteY68-21808" fmla="*/ 3785830 h 6858000"/>
              <a:gd name="connsiteX69-21809" fmla="*/ 5724816 w 6127689"/>
              <a:gd name="connsiteY69-21810" fmla="*/ 3798949 h 6858000"/>
              <a:gd name="connsiteX70-21811" fmla="*/ 5733539 w 6127689"/>
              <a:gd name="connsiteY70-21812" fmla="*/ 3818457 h 6858000"/>
              <a:gd name="connsiteX71-21813" fmla="*/ 5768491 w 6127689"/>
              <a:gd name="connsiteY71-21814" fmla="*/ 3914399 h 6858000"/>
              <a:gd name="connsiteX72-21815" fmla="*/ 5793123 w 6127689"/>
              <a:gd name="connsiteY72-21816" fmla="*/ 3969952 h 6858000"/>
              <a:gd name="connsiteX73-21817" fmla="*/ 5808321 w 6127689"/>
              <a:gd name="connsiteY73-21818" fmla="*/ 3988153 h 6858000"/>
              <a:gd name="connsiteX74-21819" fmla="*/ 5825621 w 6127689"/>
              <a:gd name="connsiteY74-21820" fmla="*/ 4015525 h 6858000"/>
              <a:gd name="connsiteX75-21821" fmla="*/ 5860672 w 6127689"/>
              <a:gd name="connsiteY75-21822" fmla="*/ 4061579 h 6858000"/>
              <a:gd name="connsiteX76-21823" fmla="*/ 5872173 w 6127689"/>
              <a:gd name="connsiteY76-21824" fmla="*/ 4088497 h 6858000"/>
              <a:gd name="connsiteX77-21825" fmla="*/ 5883705 w 6127689"/>
              <a:gd name="connsiteY77-21826" fmla="*/ 4101899 h 6858000"/>
              <a:gd name="connsiteX78-21827" fmla="*/ 5885314 w 6127689"/>
              <a:gd name="connsiteY78-21828" fmla="*/ 4108387 h 6858000"/>
              <a:gd name="connsiteX79-21829" fmla="*/ 5894095 w 6127689"/>
              <a:gd name="connsiteY79-21830" fmla="*/ 4128857 h 6858000"/>
              <a:gd name="connsiteX80-21831" fmla="*/ 5898339 w 6127689"/>
              <a:gd name="connsiteY80-21832" fmla="*/ 4140800 h 6858000"/>
              <a:gd name="connsiteX81-21833" fmla="*/ 5899734 w 6127689"/>
              <a:gd name="connsiteY81-21834" fmla="*/ 4145632 h 6858000"/>
              <a:gd name="connsiteX82-21835" fmla="*/ 5903513 w 6127689"/>
              <a:gd name="connsiteY82-21836" fmla="*/ 4187661 h 6858000"/>
              <a:gd name="connsiteX83-21837" fmla="*/ 5917114 w 6127689"/>
              <a:gd name="connsiteY83-21838" fmla="*/ 4213096 h 6858000"/>
              <a:gd name="connsiteX84-21839" fmla="*/ 5921153 w 6127689"/>
              <a:gd name="connsiteY84-21840" fmla="*/ 4236222 h 6858000"/>
              <a:gd name="connsiteX85-21841" fmla="*/ 5924233 w 6127689"/>
              <a:gd name="connsiteY85-21842" fmla="*/ 4242060 h 6858000"/>
              <a:gd name="connsiteX86-21843" fmla="*/ 5928910 w 6127689"/>
              <a:gd name="connsiteY86-21844" fmla="*/ 4300973 h 6858000"/>
              <a:gd name="connsiteX87-21845" fmla="*/ 5939320 w 6127689"/>
              <a:gd name="connsiteY87-21846" fmla="*/ 4340435 h 6858000"/>
              <a:gd name="connsiteX88-21847" fmla="*/ 5946705 w 6127689"/>
              <a:gd name="connsiteY88-21848" fmla="*/ 4428051 h 6858000"/>
              <a:gd name="connsiteX89-21849" fmla="*/ 5949261 w 6127689"/>
              <a:gd name="connsiteY89-21850" fmla="*/ 4449185 h 6858000"/>
              <a:gd name="connsiteX90-21851" fmla="*/ 5957504 w 6127689"/>
              <a:gd name="connsiteY90-21852" fmla="*/ 4465911 h 6858000"/>
              <a:gd name="connsiteX91-21853" fmla="*/ 5964689 w 6127689"/>
              <a:gd name="connsiteY91-21854" fmla="*/ 4468532 h 6858000"/>
              <a:gd name="connsiteX92-21855" fmla="*/ 5967062 w 6127689"/>
              <a:gd name="connsiteY92-21856" fmla="*/ 4479923 h 6858000"/>
              <a:gd name="connsiteX93-21857" fmla="*/ 5968960 w 6127689"/>
              <a:gd name="connsiteY93-21858" fmla="*/ 4482655 h 6858000"/>
              <a:gd name="connsiteX94-21859" fmla="*/ 5978567 w 6127689"/>
              <a:gd name="connsiteY94-21860" fmla="*/ 4498605 h 6858000"/>
              <a:gd name="connsiteX95-21861" fmla="*/ 5980106 w 6127689"/>
              <a:gd name="connsiteY95-21862" fmla="*/ 4585087 h 6858000"/>
              <a:gd name="connsiteX96-21863" fmla="*/ 5998138 w 6127689"/>
              <a:gd name="connsiteY96-21864" fmla="*/ 4697518 h 6858000"/>
              <a:gd name="connsiteX97-21865" fmla="*/ 6013516 w 6127689"/>
              <a:gd name="connsiteY97-21866" fmla="*/ 4786619 h 6858000"/>
              <a:gd name="connsiteX98-21867" fmla="*/ 6025404 w 6127689"/>
              <a:gd name="connsiteY98-21868" fmla="*/ 4858148 h 6858000"/>
              <a:gd name="connsiteX99-21869" fmla="*/ 6007749 w 6127689"/>
              <a:gd name="connsiteY99-21870" fmla="*/ 4964715 h 6858000"/>
              <a:gd name="connsiteX100-21871" fmla="*/ 6005269 w 6127689"/>
              <a:gd name="connsiteY100-21872" fmla="*/ 5150567 h 6858000"/>
              <a:gd name="connsiteX101-21873" fmla="*/ 6001127 w 6127689"/>
              <a:gd name="connsiteY101-21874" fmla="*/ 5164609 h 6858000"/>
              <a:gd name="connsiteX102-21875" fmla="*/ 5996647 w 6127689"/>
              <a:gd name="connsiteY102-21876" fmla="*/ 5185640 h 6858000"/>
              <a:gd name="connsiteX103-21877" fmla="*/ 5998514 w 6127689"/>
              <a:gd name="connsiteY103-21878" fmla="*/ 5189673 h 6858000"/>
              <a:gd name="connsiteX104-21879" fmla="*/ 5995970 w 6127689"/>
              <a:gd name="connsiteY104-21880" fmla="*/ 5221547 h 6858000"/>
              <a:gd name="connsiteX105-21881" fmla="*/ 5997218 w 6127689"/>
              <a:gd name="connsiteY105-21882" fmla="*/ 5222031 h 6858000"/>
              <a:gd name="connsiteX106-21883" fmla="*/ 6039260 w 6127689"/>
              <a:gd name="connsiteY106-21884" fmla="*/ 5289518 h 6858000"/>
              <a:gd name="connsiteX107-21885" fmla="*/ 6036748 w 6127689"/>
              <a:gd name="connsiteY107-21886" fmla="*/ 5322752 h 6858000"/>
              <a:gd name="connsiteX108-21887" fmla="*/ 6036943 w 6127689"/>
              <a:gd name="connsiteY108-21888" fmla="*/ 5329480 h 6858000"/>
              <a:gd name="connsiteX109-21889" fmla="*/ 6037236 w 6127689"/>
              <a:gd name="connsiteY109-21890" fmla="*/ 5329634 h 6858000"/>
              <a:gd name="connsiteX110-21891" fmla="*/ 6038019 w 6127689"/>
              <a:gd name="connsiteY110-21892" fmla="*/ 5336764 h 6858000"/>
              <a:gd name="connsiteX111-21893" fmla="*/ 6037298 w 6127689"/>
              <a:gd name="connsiteY111-21894" fmla="*/ 5341753 h 6858000"/>
              <a:gd name="connsiteX112-21895" fmla="*/ 6037677 w 6127689"/>
              <a:gd name="connsiteY112-21896" fmla="*/ 5354807 h 6858000"/>
              <a:gd name="connsiteX113-21897" fmla="*/ 6039728 w 6127689"/>
              <a:gd name="connsiteY113-21898" fmla="*/ 5359416 h 6858000"/>
              <a:gd name="connsiteX114-21899" fmla="*/ 6043311 w 6127689"/>
              <a:gd name="connsiteY114-21900" fmla="*/ 5361407 h 6858000"/>
              <a:gd name="connsiteX115-21901" fmla="*/ 6042954 w 6127689"/>
              <a:gd name="connsiteY115-21902" fmla="*/ 5362576 h 6858000"/>
              <a:gd name="connsiteX116-21903" fmla="*/ 6053435 w 6127689"/>
              <a:gd name="connsiteY116-21904" fmla="*/ 5387547 h 6858000"/>
              <a:gd name="connsiteX117-21905" fmla="*/ 6065933 w 6127689"/>
              <a:gd name="connsiteY117-21906" fmla="*/ 5443002 h 6858000"/>
              <a:gd name="connsiteX118-21907" fmla="*/ 6068640 w 6127689"/>
              <a:gd name="connsiteY118-21908" fmla="*/ 5474503 h 6858000"/>
              <a:gd name="connsiteX119-21909" fmla="*/ 6080922 w 6127689"/>
              <a:gd name="connsiteY119-21910" fmla="*/ 5561070 h 6858000"/>
              <a:gd name="connsiteX120-21911" fmla="*/ 6096949 w 6127689"/>
              <a:gd name="connsiteY120-21912" fmla="*/ 5648179 h 6858000"/>
              <a:gd name="connsiteX121-21913" fmla="*/ 6125703 w 6127689"/>
              <a:gd name="connsiteY121-21914" fmla="*/ 5692894 h 6858000"/>
              <a:gd name="connsiteX122-21915" fmla="*/ 6126670 w 6127689"/>
              <a:gd name="connsiteY122-21916" fmla="*/ 5697882 h 6858000"/>
              <a:gd name="connsiteX123-21917" fmla="*/ 6124061 w 6127689"/>
              <a:gd name="connsiteY123-21918" fmla="*/ 5710294 h 6858000"/>
              <a:gd name="connsiteX124-21919" fmla="*/ 6122213 w 6127689"/>
              <a:gd name="connsiteY124-21920" fmla="*/ 5714762 h 6858000"/>
              <a:gd name="connsiteX125-21921" fmla="*/ 6121353 w 6127689"/>
              <a:gd name="connsiteY125-21922" fmla="*/ 5721725 h 6858000"/>
              <a:gd name="connsiteX126-21923" fmla="*/ 6121607 w 6127689"/>
              <a:gd name="connsiteY126-21924" fmla="*/ 5721959 h 6858000"/>
              <a:gd name="connsiteX127-21925" fmla="*/ 6120262 w 6127689"/>
              <a:gd name="connsiteY127-21926" fmla="*/ 5728358 h 6858000"/>
              <a:gd name="connsiteX128-21927" fmla="*/ 6127024 w 6127689"/>
              <a:gd name="connsiteY128-21928" fmla="*/ 5786902 h 6858000"/>
              <a:gd name="connsiteX129-21929" fmla="*/ 6127519 w 6127689"/>
              <a:gd name="connsiteY129-21930" fmla="*/ 5865775 h 6858000"/>
              <a:gd name="connsiteX130-21931" fmla="*/ 6119217 w 6127689"/>
              <a:gd name="connsiteY130-21932" fmla="*/ 5888542 h 6858000"/>
              <a:gd name="connsiteX131-21933" fmla="*/ 6102493 w 6127689"/>
              <a:gd name="connsiteY131-21934" fmla="*/ 5928602 h 6858000"/>
              <a:gd name="connsiteX132-21935" fmla="*/ 6056863 w 6127689"/>
              <a:gd name="connsiteY132-21936" fmla="*/ 6000643 h 6858000"/>
              <a:gd name="connsiteX133-21937" fmla="*/ 6045436 w 6127689"/>
              <a:gd name="connsiteY133-21938" fmla="*/ 6124480 h 6858000"/>
              <a:gd name="connsiteX134-21939" fmla="*/ 6030489 w 6127689"/>
              <a:gd name="connsiteY134-21940" fmla="*/ 6317666 h 6858000"/>
              <a:gd name="connsiteX135-21941" fmla="*/ 6007492 w 6127689"/>
              <a:gd name="connsiteY135-21942" fmla="*/ 6440818 h 6858000"/>
              <a:gd name="connsiteX136-21943" fmla="*/ 6009467 w 6127689"/>
              <a:gd name="connsiteY136-21944" fmla="*/ 6487076 h 6858000"/>
              <a:gd name="connsiteX137-21945" fmla="*/ 5995064 w 6127689"/>
              <a:gd name="connsiteY137-21946" fmla="*/ 6540791 h 6858000"/>
              <a:gd name="connsiteX138-21947" fmla="*/ 5996309 w 6127689"/>
              <a:gd name="connsiteY138-21948" fmla="*/ 6543961 h 6858000"/>
              <a:gd name="connsiteX139-21949" fmla="*/ 5996048 w 6127689"/>
              <a:gd name="connsiteY139-21950" fmla="*/ 6555444 h 6858000"/>
              <a:gd name="connsiteX140-21951" fmla="*/ 6002524 w 6127689"/>
              <a:gd name="connsiteY140-21952" fmla="*/ 6560188 h 6858000"/>
              <a:gd name="connsiteX141-21953" fmla="*/ 6006823 w 6127689"/>
              <a:gd name="connsiteY141-21954" fmla="*/ 6578546 h 6858000"/>
              <a:gd name="connsiteX142-21955" fmla="*/ 6004510 w 6127689"/>
              <a:gd name="connsiteY142-21956" fmla="*/ 6599256 h 6858000"/>
              <a:gd name="connsiteX143-21957" fmla="*/ 5986207 w 6127689"/>
              <a:gd name="connsiteY143-21958" fmla="*/ 6695855 h 6858000"/>
              <a:gd name="connsiteX144-21959" fmla="*/ 5979428 w 6127689"/>
              <a:gd name="connsiteY144-21960" fmla="*/ 6754678 h 6858000"/>
              <a:gd name="connsiteX145-21961" fmla="*/ 5983398 w 6127689"/>
              <a:gd name="connsiteY145-21962" fmla="*/ 6778641 h 6858000"/>
              <a:gd name="connsiteX146-21963" fmla="*/ 5984543 w 6127689"/>
              <a:gd name="connsiteY146-21964" fmla="*/ 6811016 h 6858000"/>
              <a:gd name="connsiteX147-21965" fmla="*/ 5981802 w 6127689"/>
              <a:gd name="connsiteY147-21966" fmla="*/ 6838578 h 6858000"/>
              <a:gd name="connsiteX148-21967" fmla="*/ 5979671 w 6127689"/>
              <a:gd name="connsiteY148-21968" fmla="*/ 6858000 h 6858000"/>
              <a:gd name="connsiteX149-21969" fmla="*/ 0 w 6127689"/>
              <a:gd name="connsiteY149-21970" fmla="*/ 6858000 h 6858000"/>
              <a:gd name="connsiteX150-21971" fmla="*/ 0 w 6127689"/>
              <a:gd name="connsiteY150-21972" fmla="*/ 0 h 6858000"/>
              <a:gd name="connsiteX0-21973" fmla="*/ 0 w 6127689"/>
              <a:gd name="connsiteY0-21974" fmla="*/ 0 h 6858000"/>
              <a:gd name="connsiteX1-21975" fmla="*/ 4965888 w 6127689"/>
              <a:gd name="connsiteY1-21976" fmla="*/ 0 h 6858000"/>
              <a:gd name="connsiteX2-21977" fmla="*/ 4967767 w 6127689"/>
              <a:gd name="connsiteY2-21978" fmla="*/ 7930 h 6858000"/>
              <a:gd name="connsiteX3-21979" fmla="*/ 4979444 w 6127689"/>
              <a:gd name="connsiteY3-21980" fmla="*/ 43921 h 6858000"/>
              <a:gd name="connsiteX4-21981" fmla="*/ 5021173 w 6127689"/>
              <a:gd name="connsiteY4-21982" fmla="*/ 123738 h 6858000"/>
              <a:gd name="connsiteX5-21983" fmla="*/ 5075458 w 6127689"/>
              <a:gd name="connsiteY5-21984" fmla="*/ 264355 h 6858000"/>
              <a:gd name="connsiteX6-21985" fmla="*/ 5081175 w 6127689"/>
              <a:gd name="connsiteY6-21986" fmla="*/ 277448 h 6858000"/>
              <a:gd name="connsiteX7-21987" fmla="*/ 5097011 w 6127689"/>
              <a:gd name="connsiteY7-21988" fmla="*/ 355616 h 6858000"/>
              <a:gd name="connsiteX8-21989" fmla="*/ 5130982 w 6127689"/>
              <a:gd name="connsiteY8-21990" fmla="*/ 412030 h 6858000"/>
              <a:gd name="connsiteX9-21991" fmla="*/ 5153000 w 6127689"/>
              <a:gd name="connsiteY9-21992" fmla="*/ 507134 h 6858000"/>
              <a:gd name="connsiteX10-21993" fmla="*/ 5171282 w 6127689"/>
              <a:gd name="connsiteY10-21994" fmla="*/ 602071 h 6858000"/>
              <a:gd name="connsiteX11-21995" fmla="*/ 5176196 w 6127689"/>
              <a:gd name="connsiteY11-21996" fmla="*/ 636822 h 6858000"/>
              <a:gd name="connsiteX12-21997" fmla="*/ 5189051 w 6127689"/>
              <a:gd name="connsiteY12-21998" fmla="*/ 782518 h 6858000"/>
              <a:gd name="connsiteX13-21999" fmla="*/ 5210428 w 6127689"/>
              <a:gd name="connsiteY13-22000" fmla="*/ 815772 h 6858000"/>
              <a:gd name="connsiteX14-22001" fmla="*/ 5221088 w 6127689"/>
              <a:gd name="connsiteY14-22002" fmla="*/ 860193 h 6858000"/>
              <a:gd name="connsiteX15-22003" fmla="*/ 5230806 w 6127689"/>
              <a:gd name="connsiteY15-22004" fmla="*/ 961354 h 6858000"/>
              <a:gd name="connsiteX16-22005" fmla="*/ 5201018 w 6127689"/>
              <a:gd name="connsiteY16-22006" fmla="*/ 1095027 h 6858000"/>
              <a:gd name="connsiteX17-22007" fmla="*/ 5202153 w 6127689"/>
              <a:gd name="connsiteY17-22008" fmla="*/ 1133224 h 6858000"/>
              <a:gd name="connsiteX18-22009" fmla="*/ 5207370 w 6127689"/>
              <a:gd name="connsiteY18-22010" fmla="*/ 1138097 h 6858000"/>
              <a:gd name="connsiteX19-22011" fmla="*/ 5189234 w 6127689"/>
              <a:gd name="connsiteY19-22012" fmla="*/ 1193495 h 6858000"/>
              <a:gd name="connsiteX20-22013" fmla="*/ 5202769 w 6127689"/>
              <a:gd name="connsiteY20-22014" fmla="*/ 1269450 h 6858000"/>
              <a:gd name="connsiteX21-22015" fmla="*/ 5225968 w 6127689"/>
              <a:gd name="connsiteY21-22016" fmla="*/ 1357994 h 6858000"/>
              <a:gd name="connsiteX22-22017" fmla="*/ 5233819 w 6127689"/>
              <a:gd name="connsiteY22-22018" fmla="*/ 1380922 h 6858000"/>
              <a:gd name="connsiteX23-22019" fmla="*/ 5237226 w 6127689"/>
              <a:gd name="connsiteY23-22020" fmla="*/ 1441327 h 6858000"/>
              <a:gd name="connsiteX24-22021" fmla="*/ 5255653 w 6127689"/>
              <a:gd name="connsiteY24-22022" fmla="*/ 1524712 h 6858000"/>
              <a:gd name="connsiteX25-22023" fmla="*/ 5263491 w 6127689"/>
              <a:gd name="connsiteY25-22024" fmla="*/ 1642938 h 6858000"/>
              <a:gd name="connsiteX26-22025" fmla="*/ 5261314 w 6127689"/>
              <a:gd name="connsiteY26-22026" fmla="*/ 1689177 h 6858000"/>
              <a:gd name="connsiteX27-22027" fmla="*/ 5259788 w 6127689"/>
              <a:gd name="connsiteY27-22028" fmla="*/ 1768516 h 6858000"/>
              <a:gd name="connsiteX28-22029" fmla="*/ 5255696 w 6127689"/>
              <a:gd name="connsiteY28-22030" fmla="*/ 1953770 h 6858000"/>
              <a:gd name="connsiteX29-22031" fmla="*/ 5252592 w 6127689"/>
              <a:gd name="connsiteY29-22032" fmla="*/ 2092210 h 6858000"/>
              <a:gd name="connsiteX30-22033" fmla="*/ 5264303 w 6127689"/>
              <a:gd name="connsiteY30-22034" fmla="*/ 2225157 h 6858000"/>
              <a:gd name="connsiteX31-22035" fmla="*/ 5254949 w 6127689"/>
              <a:gd name="connsiteY31-22036" fmla="*/ 2236160 h 6858000"/>
              <a:gd name="connsiteX32-22037" fmla="*/ 5250104 w 6127689"/>
              <a:gd name="connsiteY32-22038" fmla="*/ 2249166 h 6858000"/>
              <a:gd name="connsiteX33-22039" fmla="*/ 5251214 w 6127689"/>
              <a:gd name="connsiteY33-22040" fmla="*/ 2250944 h 6858000"/>
              <a:gd name="connsiteX34-22041" fmla="*/ 5250644 w 6127689"/>
              <a:gd name="connsiteY34-22042" fmla="*/ 2266619 h 6858000"/>
              <a:gd name="connsiteX35-22043" fmla="*/ 5293877 w 6127689"/>
              <a:gd name="connsiteY35-22044" fmla="*/ 2368649 h 6858000"/>
              <a:gd name="connsiteX36-22045" fmla="*/ 5311338 w 6127689"/>
              <a:gd name="connsiteY36-22046" fmla="*/ 2404034 h 6858000"/>
              <a:gd name="connsiteX37-22047" fmla="*/ 5338366 w 6127689"/>
              <a:gd name="connsiteY37-22048" fmla="*/ 2465052 h 6858000"/>
              <a:gd name="connsiteX38-22049" fmla="*/ 5371263 w 6127689"/>
              <a:gd name="connsiteY38-22050" fmla="*/ 2586413 h 6858000"/>
              <a:gd name="connsiteX39-22051" fmla="*/ 5407503 w 6127689"/>
              <a:gd name="connsiteY39-22052" fmla="*/ 2786290 h 6858000"/>
              <a:gd name="connsiteX40-22053" fmla="*/ 5407356 w 6127689"/>
              <a:gd name="connsiteY40-22054" fmla="*/ 2787545 h 6858000"/>
              <a:gd name="connsiteX41-22055" fmla="*/ 5411130 w 6127689"/>
              <a:gd name="connsiteY41-22056" fmla="*/ 2788640 h 6858000"/>
              <a:gd name="connsiteX42-22057" fmla="*/ 5416439 w 6127689"/>
              <a:gd name="connsiteY42-22058" fmla="*/ 2805666 h 6858000"/>
              <a:gd name="connsiteX43-22059" fmla="*/ 5416589 w 6127689"/>
              <a:gd name="connsiteY43-22060" fmla="*/ 2810822 h 6858000"/>
              <a:gd name="connsiteX44-22061" fmla="*/ 5418542 w 6127689"/>
              <a:gd name="connsiteY44-22062" fmla="*/ 2817745 h 6858000"/>
              <a:gd name="connsiteX45-22063" fmla="*/ 5418847 w 6127689"/>
              <a:gd name="connsiteY45-22064" fmla="*/ 2817825 h 6858000"/>
              <a:gd name="connsiteX46-22065" fmla="*/ 5457023 w 6127689"/>
              <a:gd name="connsiteY46-22066" fmla="*/ 2858292 h 6858000"/>
              <a:gd name="connsiteX47-22067" fmla="*/ 5479298 w 6127689"/>
              <a:gd name="connsiteY47-22068" fmla="*/ 2947791 h 6858000"/>
              <a:gd name="connsiteX48-22069" fmla="*/ 5481770 w 6127689"/>
              <a:gd name="connsiteY48-22070" fmla="*/ 2951352 h 6858000"/>
              <a:gd name="connsiteX49-22071" fmla="*/ 5482045 w 6127689"/>
              <a:gd name="connsiteY49-22072" fmla="*/ 2984371 h 6858000"/>
              <a:gd name="connsiteX50-22073" fmla="*/ 5482415 w 6127689"/>
              <a:gd name="connsiteY50-22074" fmla="*/ 3004079 h 6858000"/>
              <a:gd name="connsiteX51-22075" fmla="*/ 5503944 w 6127689"/>
              <a:gd name="connsiteY51-22076" fmla="*/ 3123335 h 6858000"/>
              <a:gd name="connsiteX52-22077" fmla="*/ 5516007 w 6127689"/>
              <a:gd name="connsiteY52-22078" fmla="*/ 3258473 h 6858000"/>
              <a:gd name="connsiteX53-22079" fmla="*/ 5566839 w 6127689"/>
              <a:gd name="connsiteY53-22080" fmla="*/ 3345295 h 6858000"/>
              <a:gd name="connsiteX54-22081" fmla="*/ 5589758 w 6127689"/>
              <a:gd name="connsiteY54-22082" fmla="*/ 3506453 h 6858000"/>
              <a:gd name="connsiteX55-22083" fmla="*/ 5596144 w 6127689"/>
              <a:gd name="connsiteY55-22084" fmla="*/ 3534624 h 6858000"/>
              <a:gd name="connsiteX56-22085" fmla="*/ 5597750 w 6127689"/>
              <a:gd name="connsiteY56-22086" fmla="*/ 3534129 h 6858000"/>
              <a:gd name="connsiteX57-22087" fmla="*/ 5599700 w 6127689"/>
              <a:gd name="connsiteY57-22088" fmla="*/ 3547221 h 6858000"/>
              <a:gd name="connsiteX58-22089" fmla="*/ 5615031 w 6127689"/>
              <a:gd name="connsiteY58-22090" fmla="*/ 3557482 h 6858000"/>
              <a:gd name="connsiteX59-22091" fmla="*/ 5618377 w 6127689"/>
              <a:gd name="connsiteY59-22092" fmla="*/ 3588431 h 6858000"/>
              <a:gd name="connsiteX60-22093" fmla="*/ 5612155 w 6127689"/>
              <a:gd name="connsiteY60-22094" fmla="*/ 3589869 h 6858000"/>
              <a:gd name="connsiteX61-22095" fmla="*/ 5620843 w 6127689"/>
              <a:gd name="connsiteY61-22096" fmla="*/ 3606745 h 6858000"/>
              <a:gd name="connsiteX62-22097" fmla="*/ 5655472 w 6127689"/>
              <a:gd name="connsiteY62-22098" fmla="*/ 3678877 h 6858000"/>
              <a:gd name="connsiteX63-22099" fmla="*/ 5680448 w 6127689"/>
              <a:gd name="connsiteY63-22100" fmla="*/ 3717760 h 6858000"/>
              <a:gd name="connsiteX64-22101" fmla="*/ 5683015 w 6127689"/>
              <a:gd name="connsiteY64-22102" fmla="*/ 3762025 h 6858000"/>
              <a:gd name="connsiteX65-22103" fmla="*/ 5696643 w 6127689"/>
              <a:gd name="connsiteY65-22104" fmla="*/ 3773888 h 6858000"/>
              <a:gd name="connsiteX66-22105" fmla="*/ 5699203 w 6127689"/>
              <a:gd name="connsiteY66-22106" fmla="*/ 3775823 h 6858000"/>
              <a:gd name="connsiteX67-22107" fmla="*/ 5704824 w 6127689"/>
              <a:gd name="connsiteY67-22108" fmla="*/ 3785966 h 6858000"/>
              <a:gd name="connsiteX68-22109" fmla="*/ 5712204 w 6127689"/>
              <a:gd name="connsiteY68-22110" fmla="*/ 3785830 h 6858000"/>
              <a:gd name="connsiteX69-22111" fmla="*/ 5724816 w 6127689"/>
              <a:gd name="connsiteY69-22112" fmla="*/ 3798949 h 6858000"/>
              <a:gd name="connsiteX70-22113" fmla="*/ 5733539 w 6127689"/>
              <a:gd name="connsiteY70-22114" fmla="*/ 3818457 h 6858000"/>
              <a:gd name="connsiteX71-22115" fmla="*/ 5768491 w 6127689"/>
              <a:gd name="connsiteY71-22116" fmla="*/ 3914399 h 6858000"/>
              <a:gd name="connsiteX72-22117" fmla="*/ 5793123 w 6127689"/>
              <a:gd name="connsiteY72-22118" fmla="*/ 3969952 h 6858000"/>
              <a:gd name="connsiteX73-22119" fmla="*/ 5808321 w 6127689"/>
              <a:gd name="connsiteY73-22120" fmla="*/ 3988153 h 6858000"/>
              <a:gd name="connsiteX74-22121" fmla="*/ 5825621 w 6127689"/>
              <a:gd name="connsiteY74-22122" fmla="*/ 4015525 h 6858000"/>
              <a:gd name="connsiteX75-22123" fmla="*/ 5860672 w 6127689"/>
              <a:gd name="connsiteY75-22124" fmla="*/ 4061579 h 6858000"/>
              <a:gd name="connsiteX76-22125" fmla="*/ 5872173 w 6127689"/>
              <a:gd name="connsiteY76-22126" fmla="*/ 4088497 h 6858000"/>
              <a:gd name="connsiteX77-22127" fmla="*/ 5883705 w 6127689"/>
              <a:gd name="connsiteY77-22128" fmla="*/ 4101899 h 6858000"/>
              <a:gd name="connsiteX78-22129" fmla="*/ 5885314 w 6127689"/>
              <a:gd name="connsiteY78-22130" fmla="*/ 4108387 h 6858000"/>
              <a:gd name="connsiteX79-22131" fmla="*/ 5894095 w 6127689"/>
              <a:gd name="connsiteY79-22132" fmla="*/ 4128857 h 6858000"/>
              <a:gd name="connsiteX80-22133" fmla="*/ 5898339 w 6127689"/>
              <a:gd name="connsiteY80-22134" fmla="*/ 4140800 h 6858000"/>
              <a:gd name="connsiteX81-22135" fmla="*/ 5899734 w 6127689"/>
              <a:gd name="connsiteY81-22136" fmla="*/ 4145632 h 6858000"/>
              <a:gd name="connsiteX82-22137" fmla="*/ 5903513 w 6127689"/>
              <a:gd name="connsiteY82-22138" fmla="*/ 4187661 h 6858000"/>
              <a:gd name="connsiteX83-22139" fmla="*/ 5917114 w 6127689"/>
              <a:gd name="connsiteY83-22140" fmla="*/ 4213096 h 6858000"/>
              <a:gd name="connsiteX84-22141" fmla="*/ 5921153 w 6127689"/>
              <a:gd name="connsiteY84-22142" fmla="*/ 4236222 h 6858000"/>
              <a:gd name="connsiteX85-22143" fmla="*/ 5924233 w 6127689"/>
              <a:gd name="connsiteY85-22144" fmla="*/ 4242060 h 6858000"/>
              <a:gd name="connsiteX86-22145" fmla="*/ 5928910 w 6127689"/>
              <a:gd name="connsiteY86-22146" fmla="*/ 4300973 h 6858000"/>
              <a:gd name="connsiteX87-22147" fmla="*/ 5939320 w 6127689"/>
              <a:gd name="connsiteY87-22148" fmla="*/ 4340435 h 6858000"/>
              <a:gd name="connsiteX88-22149" fmla="*/ 5946705 w 6127689"/>
              <a:gd name="connsiteY88-22150" fmla="*/ 4428051 h 6858000"/>
              <a:gd name="connsiteX89-22151" fmla="*/ 5949261 w 6127689"/>
              <a:gd name="connsiteY89-22152" fmla="*/ 4449185 h 6858000"/>
              <a:gd name="connsiteX90-22153" fmla="*/ 5957504 w 6127689"/>
              <a:gd name="connsiteY90-22154" fmla="*/ 4465911 h 6858000"/>
              <a:gd name="connsiteX91-22155" fmla="*/ 5964689 w 6127689"/>
              <a:gd name="connsiteY91-22156" fmla="*/ 4468532 h 6858000"/>
              <a:gd name="connsiteX92-22157" fmla="*/ 5967062 w 6127689"/>
              <a:gd name="connsiteY92-22158" fmla="*/ 4479923 h 6858000"/>
              <a:gd name="connsiteX93-22159" fmla="*/ 5968960 w 6127689"/>
              <a:gd name="connsiteY93-22160" fmla="*/ 4482655 h 6858000"/>
              <a:gd name="connsiteX94-22161" fmla="*/ 5978567 w 6127689"/>
              <a:gd name="connsiteY94-22162" fmla="*/ 4498605 h 6858000"/>
              <a:gd name="connsiteX95-22163" fmla="*/ 5980106 w 6127689"/>
              <a:gd name="connsiteY95-22164" fmla="*/ 4585087 h 6858000"/>
              <a:gd name="connsiteX96-22165" fmla="*/ 5998138 w 6127689"/>
              <a:gd name="connsiteY96-22166" fmla="*/ 4697518 h 6858000"/>
              <a:gd name="connsiteX97-22167" fmla="*/ 6013516 w 6127689"/>
              <a:gd name="connsiteY97-22168" fmla="*/ 4786619 h 6858000"/>
              <a:gd name="connsiteX98-22169" fmla="*/ 6025404 w 6127689"/>
              <a:gd name="connsiteY98-22170" fmla="*/ 4858148 h 6858000"/>
              <a:gd name="connsiteX99-22171" fmla="*/ 6007749 w 6127689"/>
              <a:gd name="connsiteY99-22172" fmla="*/ 4964715 h 6858000"/>
              <a:gd name="connsiteX100-22173" fmla="*/ 6005269 w 6127689"/>
              <a:gd name="connsiteY100-22174" fmla="*/ 5150567 h 6858000"/>
              <a:gd name="connsiteX101-22175" fmla="*/ 6001127 w 6127689"/>
              <a:gd name="connsiteY101-22176" fmla="*/ 5164609 h 6858000"/>
              <a:gd name="connsiteX102-22177" fmla="*/ 5996647 w 6127689"/>
              <a:gd name="connsiteY102-22178" fmla="*/ 5185640 h 6858000"/>
              <a:gd name="connsiteX103-22179" fmla="*/ 5998514 w 6127689"/>
              <a:gd name="connsiteY103-22180" fmla="*/ 5189673 h 6858000"/>
              <a:gd name="connsiteX104-22181" fmla="*/ 5995970 w 6127689"/>
              <a:gd name="connsiteY104-22182" fmla="*/ 5221547 h 6858000"/>
              <a:gd name="connsiteX105-22183" fmla="*/ 5997218 w 6127689"/>
              <a:gd name="connsiteY105-22184" fmla="*/ 5222031 h 6858000"/>
              <a:gd name="connsiteX106-22185" fmla="*/ 6036748 w 6127689"/>
              <a:gd name="connsiteY106-22186" fmla="*/ 5322752 h 6858000"/>
              <a:gd name="connsiteX107-22187" fmla="*/ 6036943 w 6127689"/>
              <a:gd name="connsiteY107-22188" fmla="*/ 5329480 h 6858000"/>
              <a:gd name="connsiteX108-22189" fmla="*/ 6037236 w 6127689"/>
              <a:gd name="connsiteY108-22190" fmla="*/ 5329634 h 6858000"/>
              <a:gd name="connsiteX109-22191" fmla="*/ 6038019 w 6127689"/>
              <a:gd name="connsiteY109-22192" fmla="*/ 5336764 h 6858000"/>
              <a:gd name="connsiteX110-22193" fmla="*/ 6037298 w 6127689"/>
              <a:gd name="connsiteY110-22194" fmla="*/ 5341753 h 6858000"/>
              <a:gd name="connsiteX111-22195" fmla="*/ 6037677 w 6127689"/>
              <a:gd name="connsiteY111-22196" fmla="*/ 5354807 h 6858000"/>
              <a:gd name="connsiteX112-22197" fmla="*/ 6039728 w 6127689"/>
              <a:gd name="connsiteY112-22198" fmla="*/ 5359416 h 6858000"/>
              <a:gd name="connsiteX113-22199" fmla="*/ 6043311 w 6127689"/>
              <a:gd name="connsiteY113-22200" fmla="*/ 5361407 h 6858000"/>
              <a:gd name="connsiteX114-22201" fmla="*/ 6042954 w 6127689"/>
              <a:gd name="connsiteY114-22202" fmla="*/ 5362576 h 6858000"/>
              <a:gd name="connsiteX115-22203" fmla="*/ 6053435 w 6127689"/>
              <a:gd name="connsiteY115-22204" fmla="*/ 5387547 h 6858000"/>
              <a:gd name="connsiteX116-22205" fmla="*/ 6065933 w 6127689"/>
              <a:gd name="connsiteY116-22206" fmla="*/ 5443002 h 6858000"/>
              <a:gd name="connsiteX117-22207" fmla="*/ 6068640 w 6127689"/>
              <a:gd name="connsiteY117-22208" fmla="*/ 5474503 h 6858000"/>
              <a:gd name="connsiteX118-22209" fmla="*/ 6080922 w 6127689"/>
              <a:gd name="connsiteY118-22210" fmla="*/ 5561070 h 6858000"/>
              <a:gd name="connsiteX119-22211" fmla="*/ 6096949 w 6127689"/>
              <a:gd name="connsiteY119-22212" fmla="*/ 5648179 h 6858000"/>
              <a:gd name="connsiteX120-22213" fmla="*/ 6125703 w 6127689"/>
              <a:gd name="connsiteY120-22214" fmla="*/ 5692894 h 6858000"/>
              <a:gd name="connsiteX121-22215" fmla="*/ 6126670 w 6127689"/>
              <a:gd name="connsiteY121-22216" fmla="*/ 5697882 h 6858000"/>
              <a:gd name="connsiteX122-22217" fmla="*/ 6124061 w 6127689"/>
              <a:gd name="connsiteY122-22218" fmla="*/ 5710294 h 6858000"/>
              <a:gd name="connsiteX123-22219" fmla="*/ 6122213 w 6127689"/>
              <a:gd name="connsiteY123-22220" fmla="*/ 5714762 h 6858000"/>
              <a:gd name="connsiteX124-22221" fmla="*/ 6121353 w 6127689"/>
              <a:gd name="connsiteY124-22222" fmla="*/ 5721725 h 6858000"/>
              <a:gd name="connsiteX125-22223" fmla="*/ 6121607 w 6127689"/>
              <a:gd name="connsiteY125-22224" fmla="*/ 5721959 h 6858000"/>
              <a:gd name="connsiteX126-22225" fmla="*/ 6120262 w 6127689"/>
              <a:gd name="connsiteY126-22226" fmla="*/ 5728358 h 6858000"/>
              <a:gd name="connsiteX127-22227" fmla="*/ 6127024 w 6127689"/>
              <a:gd name="connsiteY127-22228" fmla="*/ 5786902 h 6858000"/>
              <a:gd name="connsiteX128-22229" fmla="*/ 6127519 w 6127689"/>
              <a:gd name="connsiteY128-22230" fmla="*/ 5865775 h 6858000"/>
              <a:gd name="connsiteX129-22231" fmla="*/ 6119217 w 6127689"/>
              <a:gd name="connsiteY129-22232" fmla="*/ 5888542 h 6858000"/>
              <a:gd name="connsiteX130-22233" fmla="*/ 6102493 w 6127689"/>
              <a:gd name="connsiteY130-22234" fmla="*/ 5928602 h 6858000"/>
              <a:gd name="connsiteX131-22235" fmla="*/ 6056863 w 6127689"/>
              <a:gd name="connsiteY131-22236" fmla="*/ 6000643 h 6858000"/>
              <a:gd name="connsiteX132-22237" fmla="*/ 6045436 w 6127689"/>
              <a:gd name="connsiteY132-22238" fmla="*/ 6124480 h 6858000"/>
              <a:gd name="connsiteX133-22239" fmla="*/ 6030489 w 6127689"/>
              <a:gd name="connsiteY133-22240" fmla="*/ 6317666 h 6858000"/>
              <a:gd name="connsiteX134-22241" fmla="*/ 6007492 w 6127689"/>
              <a:gd name="connsiteY134-22242" fmla="*/ 6440818 h 6858000"/>
              <a:gd name="connsiteX135-22243" fmla="*/ 6009467 w 6127689"/>
              <a:gd name="connsiteY135-22244" fmla="*/ 6487076 h 6858000"/>
              <a:gd name="connsiteX136-22245" fmla="*/ 5995064 w 6127689"/>
              <a:gd name="connsiteY136-22246" fmla="*/ 6540791 h 6858000"/>
              <a:gd name="connsiteX137-22247" fmla="*/ 5996309 w 6127689"/>
              <a:gd name="connsiteY137-22248" fmla="*/ 6543961 h 6858000"/>
              <a:gd name="connsiteX138-22249" fmla="*/ 5996048 w 6127689"/>
              <a:gd name="connsiteY138-22250" fmla="*/ 6555444 h 6858000"/>
              <a:gd name="connsiteX139-22251" fmla="*/ 6002524 w 6127689"/>
              <a:gd name="connsiteY139-22252" fmla="*/ 6560188 h 6858000"/>
              <a:gd name="connsiteX140-22253" fmla="*/ 6006823 w 6127689"/>
              <a:gd name="connsiteY140-22254" fmla="*/ 6578546 h 6858000"/>
              <a:gd name="connsiteX141-22255" fmla="*/ 6004510 w 6127689"/>
              <a:gd name="connsiteY141-22256" fmla="*/ 6599256 h 6858000"/>
              <a:gd name="connsiteX142-22257" fmla="*/ 5986207 w 6127689"/>
              <a:gd name="connsiteY142-22258" fmla="*/ 6695855 h 6858000"/>
              <a:gd name="connsiteX143-22259" fmla="*/ 5979428 w 6127689"/>
              <a:gd name="connsiteY143-22260" fmla="*/ 6754678 h 6858000"/>
              <a:gd name="connsiteX144-22261" fmla="*/ 5983398 w 6127689"/>
              <a:gd name="connsiteY144-22262" fmla="*/ 6778641 h 6858000"/>
              <a:gd name="connsiteX145-22263" fmla="*/ 5984543 w 6127689"/>
              <a:gd name="connsiteY145-22264" fmla="*/ 6811016 h 6858000"/>
              <a:gd name="connsiteX146-22265" fmla="*/ 5981802 w 6127689"/>
              <a:gd name="connsiteY146-22266" fmla="*/ 6838578 h 6858000"/>
              <a:gd name="connsiteX147-22267" fmla="*/ 5979671 w 6127689"/>
              <a:gd name="connsiteY147-22268" fmla="*/ 6858000 h 6858000"/>
              <a:gd name="connsiteX148-22269" fmla="*/ 0 w 6127689"/>
              <a:gd name="connsiteY148-22270" fmla="*/ 6858000 h 6858000"/>
              <a:gd name="connsiteX149-22271" fmla="*/ 0 w 6127689"/>
              <a:gd name="connsiteY149-22272" fmla="*/ 0 h 6858000"/>
              <a:gd name="connsiteX0-22273" fmla="*/ 0 w 6127689"/>
              <a:gd name="connsiteY0-22274" fmla="*/ 0 h 6858000"/>
              <a:gd name="connsiteX1-22275" fmla="*/ 4965888 w 6127689"/>
              <a:gd name="connsiteY1-22276" fmla="*/ 0 h 6858000"/>
              <a:gd name="connsiteX2-22277" fmla="*/ 4967767 w 6127689"/>
              <a:gd name="connsiteY2-22278" fmla="*/ 7930 h 6858000"/>
              <a:gd name="connsiteX3-22279" fmla="*/ 4979444 w 6127689"/>
              <a:gd name="connsiteY3-22280" fmla="*/ 43921 h 6858000"/>
              <a:gd name="connsiteX4-22281" fmla="*/ 5021173 w 6127689"/>
              <a:gd name="connsiteY4-22282" fmla="*/ 123738 h 6858000"/>
              <a:gd name="connsiteX5-22283" fmla="*/ 5075458 w 6127689"/>
              <a:gd name="connsiteY5-22284" fmla="*/ 264355 h 6858000"/>
              <a:gd name="connsiteX6-22285" fmla="*/ 5081175 w 6127689"/>
              <a:gd name="connsiteY6-22286" fmla="*/ 277448 h 6858000"/>
              <a:gd name="connsiteX7-22287" fmla="*/ 5097011 w 6127689"/>
              <a:gd name="connsiteY7-22288" fmla="*/ 355616 h 6858000"/>
              <a:gd name="connsiteX8-22289" fmla="*/ 5130982 w 6127689"/>
              <a:gd name="connsiteY8-22290" fmla="*/ 412030 h 6858000"/>
              <a:gd name="connsiteX9-22291" fmla="*/ 5153000 w 6127689"/>
              <a:gd name="connsiteY9-22292" fmla="*/ 507134 h 6858000"/>
              <a:gd name="connsiteX10-22293" fmla="*/ 5171282 w 6127689"/>
              <a:gd name="connsiteY10-22294" fmla="*/ 602071 h 6858000"/>
              <a:gd name="connsiteX11-22295" fmla="*/ 5176196 w 6127689"/>
              <a:gd name="connsiteY11-22296" fmla="*/ 636822 h 6858000"/>
              <a:gd name="connsiteX12-22297" fmla="*/ 5189051 w 6127689"/>
              <a:gd name="connsiteY12-22298" fmla="*/ 782518 h 6858000"/>
              <a:gd name="connsiteX13-22299" fmla="*/ 5210428 w 6127689"/>
              <a:gd name="connsiteY13-22300" fmla="*/ 815772 h 6858000"/>
              <a:gd name="connsiteX14-22301" fmla="*/ 5221088 w 6127689"/>
              <a:gd name="connsiteY14-22302" fmla="*/ 860193 h 6858000"/>
              <a:gd name="connsiteX15-22303" fmla="*/ 5230806 w 6127689"/>
              <a:gd name="connsiteY15-22304" fmla="*/ 961354 h 6858000"/>
              <a:gd name="connsiteX16-22305" fmla="*/ 5201018 w 6127689"/>
              <a:gd name="connsiteY16-22306" fmla="*/ 1095027 h 6858000"/>
              <a:gd name="connsiteX17-22307" fmla="*/ 5202153 w 6127689"/>
              <a:gd name="connsiteY17-22308" fmla="*/ 1133224 h 6858000"/>
              <a:gd name="connsiteX18-22309" fmla="*/ 5207370 w 6127689"/>
              <a:gd name="connsiteY18-22310" fmla="*/ 1138097 h 6858000"/>
              <a:gd name="connsiteX19-22311" fmla="*/ 5189234 w 6127689"/>
              <a:gd name="connsiteY19-22312" fmla="*/ 1193495 h 6858000"/>
              <a:gd name="connsiteX20-22313" fmla="*/ 5202769 w 6127689"/>
              <a:gd name="connsiteY20-22314" fmla="*/ 1269450 h 6858000"/>
              <a:gd name="connsiteX21-22315" fmla="*/ 5225968 w 6127689"/>
              <a:gd name="connsiteY21-22316" fmla="*/ 1357994 h 6858000"/>
              <a:gd name="connsiteX22-22317" fmla="*/ 5233819 w 6127689"/>
              <a:gd name="connsiteY22-22318" fmla="*/ 1380922 h 6858000"/>
              <a:gd name="connsiteX23-22319" fmla="*/ 5237226 w 6127689"/>
              <a:gd name="connsiteY23-22320" fmla="*/ 1441327 h 6858000"/>
              <a:gd name="connsiteX24-22321" fmla="*/ 5255653 w 6127689"/>
              <a:gd name="connsiteY24-22322" fmla="*/ 1524712 h 6858000"/>
              <a:gd name="connsiteX25-22323" fmla="*/ 5263491 w 6127689"/>
              <a:gd name="connsiteY25-22324" fmla="*/ 1642938 h 6858000"/>
              <a:gd name="connsiteX26-22325" fmla="*/ 5261314 w 6127689"/>
              <a:gd name="connsiteY26-22326" fmla="*/ 1689177 h 6858000"/>
              <a:gd name="connsiteX27-22327" fmla="*/ 5259788 w 6127689"/>
              <a:gd name="connsiteY27-22328" fmla="*/ 1768516 h 6858000"/>
              <a:gd name="connsiteX28-22329" fmla="*/ 5255696 w 6127689"/>
              <a:gd name="connsiteY28-22330" fmla="*/ 1953770 h 6858000"/>
              <a:gd name="connsiteX29-22331" fmla="*/ 5252592 w 6127689"/>
              <a:gd name="connsiteY29-22332" fmla="*/ 2092210 h 6858000"/>
              <a:gd name="connsiteX30-22333" fmla="*/ 5264303 w 6127689"/>
              <a:gd name="connsiteY30-22334" fmla="*/ 2225157 h 6858000"/>
              <a:gd name="connsiteX31-22335" fmla="*/ 5254949 w 6127689"/>
              <a:gd name="connsiteY31-22336" fmla="*/ 2236160 h 6858000"/>
              <a:gd name="connsiteX32-22337" fmla="*/ 5250104 w 6127689"/>
              <a:gd name="connsiteY32-22338" fmla="*/ 2249166 h 6858000"/>
              <a:gd name="connsiteX33-22339" fmla="*/ 5251214 w 6127689"/>
              <a:gd name="connsiteY33-22340" fmla="*/ 2250944 h 6858000"/>
              <a:gd name="connsiteX34-22341" fmla="*/ 5250644 w 6127689"/>
              <a:gd name="connsiteY34-22342" fmla="*/ 2266619 h 6858000"/>
              <a:gd name="connsiteX35-22343" fmla="*/ 5293877 w 6127689"/>
              <a:gd name="connsiteY35-22344" fmla="*/ 2368649 h 6858000"/>
              <a:gd name="connsiteX36-22345" fmla="*/ 5311338 w 6127689"/>
              <a:gd name="connsiteY36-22346" fmla="*/ 2404034 h 6858000"/>
              <a:gd name="connsiteX37-22347" fmla="*/ 5338366 w 6127689"/>
              <a:gd name="connsiteY37-22348" fmla="*/ 2465052 h 6858000"/>
              <a:gd name="connsiteX38-22349" fmla="*/ 5371263 w 6127689"/>
              <a:gd name="connsiteY38-22350" fmla="*/ 2586413 h 6858000"/>
              <a:gd name="connsiteX39-22351" fmla="*/ 5407503 w 6127689"/>
              <a:gd name="connsiteY39-22352" fmla="*/ 2786290 h 6858000"/>
              <a:gd name="connsiteX40-22353" fmla="*/ 5407356 w 6127689"/>
              <a:gd name="connsiteY40-22354" fmla="*/ 2787545 h 6858000"/>
              <a:gd name="connsiteX41-22355" fmla="*/ 5411130 w 6127689"/>
              <a:gd name="connsiteY41-22356" fmla="*/ 2788640 h 6858000"/>
              <a:gd name="connsiteX42-22357" fmla="*/ 5416439 w 6127689"/>
              <a:gd name="connsiteY42-22358" fmla="*/ 2805666 h 6858000"/>
              <a:gd name="connsiteX43-22359" fmla="*/ 5416589 w 6127689"/>
              <a:gd name="connsiteY43-22360" fmla="*/ 2810822 h 6858000"/>
              <a:gd name="connsiteX44-22361" fmla="*/ 5418542 w 6127689"/>
              <a:gd name="connsiteY44-22362" fmla="*/ 2817745 h 6858000"/>
              <a:gd name="connsiteX45-22363" fmla="*/ 5418847 w 6127689"/>
              <a:gd name="connsiteY45-22364" fmla="*/ 2817825 h 6858000"/>
              <a:gd name="connsiteX46-22365" fmla="*/ 5457023 w 6127689"/>
              <a:gd name="connsiteY46-22366" fmla="*/ 2858292 h 6858000"/>
              <a:gd name="connsiteX47-22367" fmla="*/ 5479298 w 6127689"/>
              <a:gd name="connsiteY47-22368" fmla="*/ 2947791 h 6858000"/>
              <a:gd name="connsiteX48-22369" fmla="*/ 5481770 w 6127689"/>
              <a:gd name="connsiteY48-22370" fmla="*/ 2951352 h 6858000"/>
              <a:gd name="connsiteX49-22371" fmla="*/ 5482045 w 6127689"/>
              <a:gd name="connsiteY49-22372" fmla="*/ 2984371 h 6858000"/>
              <a:gd name="connsiteX50-22373" fmla="*/ 5482415 w 6127689"/>
              <a:gd name="connsiteY50-22374" fmla="*/ 3004079 h 6858000"/>
              <a:gd name="connsiteX51-22375" fmla="*/ 5503944 w 6127689"/>
              <a:gd name="connsiteY51-22376" fmla="*/ 3123335 h 6858000"/>
              <a:gd name="connsiteX52-22377" fmla="*/ 5516007 w 6127689"/>
              <a:gd name="connsiteY52-22378" fmla="*/ 3258473 h 6858000"/>
              <a:gd name="connsiteX53-22379" fmla="*/ 5566839 w 6127689"/>
              <a:gd name="connsiteY53-22380" fmla="*/ 3345295 h 6858000"/>
              <a:gd name="connsiteX54-22381" fmla="*/ 5589758 w 6127689"/>
              <a:gd name="connsiteY54-22382" fmla="*/ 3506453 h 6858000"/>
              <a:gd name="connsiteX55-22383" fmla="*/ 5596144 w 6127689"/>
              <a:gd name="connsiteY55-22384" fmla="*/ 3534624 h 6858000"/>
              <a:gd name="connsiteX56-22385" fmla="*/ 5597750 w 6127689"/>
              <a:gd name="connsiteY56-22386" fmla="*/ 3534129 h 6858000"/>
              <a:gd name="connsiteX57-22387" fmla="*/ 5599700 w 6127689"/>
              <a:gd name="connsiteY57-22388" fmla="*/ 3547221 h 6858000"/>
              <a:gd name="connsiteX58-22389" fmla="*/ 5615031 w 6127689"/>
              <a:gd name="connsiteY58-22390" fmla="*/ 3557482 h 6858000"/>
              <a:gd name="connsiteX59-22391" fmla="*/ 5618377 w 6127689"/>
              <a:gd name="connsiteY59-22392" fmla="*/ 3588431 h 6858000"/>
              <a:gd name="connsiteX60-22393" fmla="*/ 5612155 w 6127689"/>
              <a:gd name="connsiteY60-22394" fmla="*/ 3589869 h 6858000"/>
              <a:gd name="connsiteX61-22395" fmla="*/ 5620843 w 6127689"/>
              <a:gd name="connsiteY61-22396" fmla="*/ 3606745 h 6858000"/>
              <a:gd name="connsiteX62-22397" fmla="*/ 5655472 w 6127689"/>
              <a:gd name="connsiteY62-22398" fmla="*/ 3678877 h 6858000"/>
              <a:gd name="connsiteX63-22399" fmla="*/ 5680448 w 6127689"/>
              <a:gd name="connsiteY63-22400" fmla="*/ 3717760 h 6858000"/>
              <a:gd name="connsiteX64-22401" fmla="*/ 5683015 w 6127689"/>
              <a:gd name="connsiteY64-22402" fmla="*/ 3762025 h 6858000"/>
              <a:gd name="connsiteX65-22403" fmla="*/ 5696643 w 6127689"/>
              <a:gd name="connsiteY65-22404" fmla="*/ 3773888 h 6858000"/>
              <a:gd name="connsiteX66-22405" fmla="*/ 5699203 w 6127689"/>
              <a:gd name="connsiteY66-22406" fmla="*/ 3775823 h 6858000"/>
              <a:gd name="connsiteX67-22407" fmla="*/ 5704824 w 6127689"/>
              <a:gd name="connsiteY67-22408" fmla="*/ 3785966 h 6858000"/>
              <a:gd name="connsiteX68-22409" fmla="*/ 5712204 w 6127689"/>
              <a:gd name="connsiteY68-22410" fmla="*/ 3785830 h 6858000"/>
              <a:gd name="connsiteX69-22411" fmla="*/ 5724816 w 6127689"/>
              <a:gd name="connsiteY69-22412" fmla="*/ 3798949 h 6858000"/>
              <a:gd name="connsiteX70-22413" fmla="*/ 5733539 w 6127689"/>
              <a:gd name="connsiteY70-22414" fmla="*/ 3818457 h 6858000"/>
              <a:gd name="connsiteX71-22415" fmla="*/ 5768491 w 6127689"/>
              <a:gd name="connsiteY71-22416" fmla="*/ 3914399 h 6858000"/>
              <a:gd name="connsiteX72-22417" fmla="*/ 5793123 w 6127689"/>
              <a:gd name="connsiteY72-22418" fmla="*/ 3969952 h 6858000"/>
              <a:gd name="connsiteX73-22419" fmla="*/ 5808321 w 6127689"/>
              <a:gd name="connsiteY73-22420" fmla="*/ 3988153 h 6858000"/>
              <a:gd name="connsiteX74-22421" fmla="*/ 5825621 w 6127689"/>
              <a:gd name="connsiteY74-22422" fmla="*/ 4015525 h 6858000"/>
              <a:gd name="connsiteX75-22423" fmla="*/ 5860672 w 6127689"/>
              <a:gd name="connsiteY75-22424" fmla="*/ 4061579 h 6858000"/>
              <a:gd name="connsiteX76-22425" fmla="*/ 5872173 w 6127689"/>
              <a:gd name="connsiteY76-22426" fmla="*/ 4088497 h 6858000"/>
              <a:gd name="connsiteX77-22427" fmla="*/ 5883705 w 6127689"/>
              <a:gd name="connsiteY77-22428" fmla="*/ 4101899 h 6858000"/>
              <a:gd name="connsiteX78-22429" fmla="*/ 5885314 w 6127689"/>
              <a:gd name="connsiteY78-22430" fmla="*/ 4108387 h 6858000"/>
              <a:gd name="connsiteX79-22431" fmla="*/ 5894095 w 6127689"/>
              <a:gd name="connsiteY79-22432" fmla="*/ 4128857 h 6858000"/>
              <a:gd name="connsiteX80-22433" fmla="*/ 5898339 w 6127689"/>
              <a:gd name="connsiteY80-22434" fmla="*/ 4140800 h 6858000"/>
              <a:gd name="connsiteX81-22435" fmla="*/ 5899734 w 6127689"/>
              <a:gd name="connsiteY81-22436" fmla="*/ 4145632 h 6858000"/>
              <a:gd name="connsiteX82-22437" fmla="*/ 5903513 w 6127689"/>
              <a:gd name="connsiteY82-22438" fmla="*/ 4187661 h 6858000"/>
              <a:gd name="connsiteX83-22439" fmla="*/ 5917114 w 6127689"/>
              <a:gd name="connsiteY83-22440" fmla="*/ 4213096 h 6858000"/>
              <a:gd name="connsiteX84-22441" fmla="*/ 5921153 w 6127689"/>
              <a:gd name="connsiteY84-22442" fmla="*/ 4236222 h 6858000"/>
              <a:gd name="connsiteX85-22443" fmla="*/ 5924233 w 6127689"/>
              <a:gd name="connsiteY85-22444" fmla="*/ 4242060 h 6858000"/>
              <a:gd name="connsiteX86-22445" fmla="*/ 5928910 w 6127689"/>
              <a:gd name="connsiteY86-22446" fmla="*/ 4300973 h 6858000"/>
              <a:gd name="connsiteX87-22447" fmla="*/ 5939320 w 6127689"/>
              <a:gd name="connsiteY87-22448" fmla="*/ 4340435 h 6858000"/>
              <a:gd name="connsiteX88-22449" fmla="*/ 5946705 w 6127689"/>
              <a:gd name="connsiteY88-22450" fmla="*/ 4428051 h 6858000"/>
              <a:gd name="connsiteX89-22451" fmla="*/ 5949261 w 6127689"/>
              <a:gd name="connsiteY89-22452" fmla="*/ 4449185 h 6858000"/>
              <a:gd name="connsiteX90-22453" fmla="*/ 5957504 w 6127689"/>
              <a:gd name="connsiteY90-22454" fmla="*/ 4465911 h 6858000"/>
              <a:gd name="connsiteX91-22455" fmla="*/ 5964689 w 6127689"/>
              <a:gd name="connsiteY91-22456" fmla="*/ 4468532 h 6858000"/>
              <a:gd name="connsiteX92-22457" fmla="*/ 5967062 w 6127689"/>
              <a:gd name="connsiteY92-22458" fmla="*/ 4479923 h 6858000"/>
              <a:gd name="connsiteX93-22459" fmla="*/ 5968960 w 6127689"/>
              <a:gd name="connsiteY93-22460" fmla="*/ 4482655 h 6858000"/>
              <a:gd name="connsiteX94-22461" fmla="*/ 5978567 w 6127689"/>
              <a:gd name="connsiteY94-22462" fmla="*/ 4498605 h 6858000"/>
              <a:gd name="connsiteX95-22463" fmla="*/ 5980106 w 6127689"/>
              <a:gd name="connsiteY95-22464" fmla="*/ 4585087 h 6858000"/>
              <a:gd name="connsiteX96-22465" fmla="*/ 5998138 w 6127689"/>
              <a:gd name="connsiteY96-22466" fmla="*/ 4697518 h 6858000"/>
              <a:gd name="connsiteX97-22467" fmla="*/ 6013516 w 6127689"/>
              <a:gd name="connsiteY97-22468" fmla="*/ 4786619 h 6858000"/>
              <a:gd name="connsiteX98-22469" fmla="*/ 6025404 w 6127689"/>
              <a:gd name="connsiteY98-22470" fmla="*/ 4858148 h 6858000"/>
              <a:gd name="connsiteX99-22471" fmla="*/ 6007749 w 6127689"/>
              <a:gd name="connsiteY99-22472" fmla="*/ 4964715 h 6858000"/>
              <a:gd name="connsiteX100-22473" fmla="*/ 6005269 w 6127689"/>
              <a:gd name="connsiteY100-22474" fmla="*/ 5150567 h 6858000"/>
              <a:gd name="connsiteX101-22475" fmla="*/ 6001127 w 6127689"/>
              <a:gd name="connsiteY101-22476" fmla="*/ 5164609 h 6858000"/>
              <a:gd name="connsiteX102-22477" fmla="*/ 5996647 w 6127689"/>
              <a:gd name="connsiteY102-22478" fmla="*/ 5185640 h 6858000"/>
              <a:gd name="connsiteX103-22479" fmla="*/ 5998514 w 6127689"/>
              <a:gd name="connsiteY103-22480" fmla="*/ 5189673 h 6858000"/>
              <a:gd name="connsiteX104-22481" fmla="*/ 5995970 w 6127689"/>
              <a:gd name="connsiteY104-22482" fmla="*/ 5221547 h 6858000"/>
              <a:gd name="connsiteX105-22483" fmla="*/ 6042096 w 6127689"/>
              <a:gd name="connsiteY105-22484" fmla="*/ 5233251 h 6858000"/>
              <a:gd name="connsiteX106-22485" fmla="*/ 6036748 w 6127689"/>
              <a:gd name="connsiteY106-22486" fmla="*/ 5322752 h 6858000"/>
              <a:gd name="connsiteX107-22487" fmla="*/ 6036943 w 6127689"/>
              <a:gd name="connsiteY107-22488" fmla="*/ 5329480 h 6858000"/>
              <a:gd name="connsiteX108-22489" fmla="*/ 6037236 w 6127689"/>
              <a:gd name="connsiteY108-22490" fmla="*/ 5329634 h 6858000"/>
              <a:gd name="connsiteX109-22491" fmla="*/ 6038019 w 6127689"/>
              <a:gd name="connsiteY109-22492" fmla="*/ 5336764 h 6858000"/>
              <a:gd name="connsiteX110-22493" fmla="*/ 6037298 w 6127689"/>
              <a:gd name="connsiteY110-22494" fmla="*/ 5341753 h 6858000"/>
              <a:gd name="connsiteX111-22495" fmla="*/ 6037677 w 6127689"/>
              <a:gd name="connsiteY111-22496" fmla="*/ 5354807 h 6858000"/>
              <a:gd name="connsiteX112-22497" fmla="*/ 6039728 w 6127689"/>
              <a:gd name="connsiteY112-22498" fmla="*/ 5359416 h 6858000"/>
              <a:gd name="connsiteX113-22499" fmla="*/ 6043311 w 6127689"/>
              <a:gd name="connsiteY113-22500" fmla="*/ 5361407 h 6858000"/>
              <a:gd name="connsiteX114-22501" fmla="*/ 6042954 w 6127689"/>
              <a:gd name="connsiteY114-22502" fmla="*/ 5362576 h 6858000"/>
              <a:gd name="connsiteX115-22503" fmla="*/ 6053435 w 6127689"/>
              <a:gd name="connsiteY115-22504" fmla="*/ 5387547 h 6858000"/>
              <a:gd name="connsiteX116-22505" fmla="*/ 6065933 w 6127689"/>
              <a:gd name="connsiteY116-22506" fmla="*/ 5443002 h 6858000"/>
              <a:gd name="connsiteX117-22507" fmla="*/ 6068640 w 6127689"/>
              <a:gd name="connsiteY117-22508" fmla="*/ 5474503 h 6858000"/>
              <a:gd name="connsiteX118-22509" fmla="*/ 6080922 w 6127689"/>
              <a:gd name="connsiteY118-22510" fmla="*/ 5561070 h 6858000"/>
              <a:gd name="connsiteX119-22511" fmla="*/ 6096949 w 6127689"/>
              <a:gd name="connsiteY119-22512" fmla="*/ 5648179 h 6858000"/>
              <a:gd name="connsiteX120-22513" fmla="*/ 6125703 w 6127689"/>
              <a:gd name="connsiteY120-22514" fmla="*/ 5692894 h 6858000"/>
              <a:gd name="connsiteX121-22515" fmla="*/ 6126670 w 6127689"/>
              <a:gd name="connsiteY121-22516" fmla="*/ 5697882 h 6858000"/>
              <a:gd name="connsiteX122-22517" fmla="*/ 6124061 w 6127689"/>
              <a:gd name="connsiteY122-22518" fmla="*/ 5710294 h 6858000"/>
              <a:gd name="connsiteX123-22519" fmla="*/ 6122213 w 6127689"/>
              <a:gd name="connsiteY123-22520" fmla="*/ 5714762 h 6858000"/>
              <a:gd name="connsiteX124-22521" fmla="*/ 6121353 w 6127689"/>
              <a:gd name="connsiteY124-22522" fmla="*/ 5721725 h 6858000"/>
              <a:gd name="connsiteX125-22523" fmla="*/ 6121607 w 6127689"/>
              <a:gd name="connsiteY125-22524" fmla="*/ 5721959 h 6858000"/>
              <a:gd name="connsiteX126-22525" fmla="*/ 6120262 w 6127689"/>
              <a:gd name="connsiteY126-22526" fmla="*/ 5728358 h 6858000"/>
              <a:gd name="connsiteX127-22527" fmla="*/ 6127024 w 6127689"/>
              <a:gd name="connsiteY127-22528" fmla="*/ 5786902 h 6858000"/>
              <a:gd name="connsiteX128-22529" fmla="*/ 6127519 w 6127689"/>
              <a:gd name="connsiteY128-22530" fmla="*/ 5865775 h 6858000"/>
              <a:gd name="connsiteX129-22531" fmla="*/ 6119217 w 6127689"/>
              <a:gd name="connsiteY129-22532" fmla="*/ 5888542 h 6858000"/>
              <a:gd name="connsiteX130-22533" fmla="*/ 6102493 w 6127689"/>
              <a:gd name="connsiteY130-22534" fmla="*/ 5928602 h 6858000"/>
              <a:gd name="connsiteX131-22535" fmla="*/ 6056863 w 6127689"/>
              <a:gd name="connsiteY131-22536" fmla="*/ 6000643 h 6858000"/>
              <a:gd name="connsiteX132-22537" fmla="*/ 6045436 w 6127689"/>
              <a:gd name="connsiteY132-22538" fmla="*/ 6124480 h 6858000"/>
              <a:gd name="connsiteX133-22539" fmla="*/ 6030489 w 6127689"/>
              <a:gd name="connsiteY133-22540" fmla="*/ 6317666 h 6858000"/>
              <a:gd name="connsiteX134-22541" fmla="*/ 6007492 w 6127689"/>
              <a:gd name="connsiteY134-22542" fmla="*/ 6440818 h 6858000"/>
              <a:gd name="connsiteX135-22543" fmla="*/ 6009467 w 6127689"/>
              <a:gd name="connsiteY135-22544" fmla="*/ 6487076 h 6858000"/>
              <a:gd name="connsiteX136-22545" fmla="*/ 5995064 w 6127689"/>
              <a:gd name="connsiteY136-22546" fmla="*/ 6540791 h 6858000"/>
              <a:gd name="connsiteX137-22547" fmla="*/ 5996309 w 6127689"/>
              <a:gd name="connsiteY137-22548" fmla="*/ 6543961 h 6858000"/>
              <a:gd name="connsiteX138-22549" fmla="*/ 5996048 w 6127689"/>
              <a:gd name="connsiteY138-22550" fmla="*/ 6555444 h 6858000"/>
              <a:gd name="connsiteX139-22551" fmla="*/ 6002524 w 6127689"/>
              <a:gd name="connsiteY139-22552" fmla="*/ 6560188 h 6858000"/>
              <a:gd name="connsiteX140-22553" fmla="*/ 6006823 w 6127689"/>
              <a:gd name="connsiteY140-22554" fmla="*/ 6578546 h 6858000"/>
              <a:gd name="connsiteX141-22555" fmla="*/ 6004510 w 6127689"/>
              <a:gd name="connsiteY141-22556" fmla="*/ 6599256 h 6858000"/>
              <a:gd name="connsiteX142-22557" fmla="*/ 5986207 w 6127689"/>
              <a:gd name="connsiteY142-22558" fmla="*/ 6695855 h 6858000"/>
              <a:gd name="connsiteX143-22559" fmla="*/ 5979428 w 6127689"/>
              <a:gd name="connsiteY143-22560" fmla="*/ 6754678 h 6858000"/>
              <a:gd name="connsiteX144-22561" fmla="*/ 5983398 w 6127689"/>
              <a:gd name="connsiteY144-22562" fmla="*/ 6778641 h 6858000"/>
              <a:gd name="connsiteX145-22563" fmla="*/ 5984543 w 6127689"/>
              <a:gd name="connsiteY145-22564" fmla="*/ 6811016 h 6858000"/>
              <a:gd name="connsiteX146-22565" fmla="*/ 5981802 w 6127689"/>
              <a:gd name="connsiteY146-22566" fmla="*/ 6838578 h 6858000"/>
              <a:gd name="connsiteX147-22567" fmla="*/ 5979671 w 6127689"/>
              <a:gd name="connsiteY147-22568" fmla="*/ 6858000 h 6858000"/>
              <a:gd name="connsiteX148-22569" fmla="*/ 0 w 6127689"/>
              <a:gd name="connsiteY148-22570" fmla="*/ 6858000 h 6858000"/>
              <a:gd name="connsiteX149-22571" fmla="*/ 0 w 6127689"/>
              <a:gd name="connsiteY149-22572" fmla="*/ 0 h 6858000"/>
              <a:gd name="connsiteX0-22573" fmla="*/ 0 w 6127689"/>
              <a:gd name="connsiteY0-22574" fmla="*/ 0 h 6858000"/>
              <a:gd name="connsiteX1-22575" fmla="*/ 4965888 w 6127689"/>
              <a:gd name="connsiteY1-22576" fmla="*/ 0 h 6858000"/>
              <a:gd name="connsiteX2-22577" fmla="*/ 4967767 w 6127689"/>
              <a:gd name="connsiteY2-22578" fmla="*/ 7930 h 6858000"/>
              <a:gd name="connsiteX3-22579" fmla="*/ 4979444 w 6127689"/>
              <a:gd name="connsiteY3-22580" fmla="*/ 43921 h 6858000"/>
              <a:gd name="connsiteX4-22581" fmla="*/ 5021173 w 6127689"/>
              <a:gd name="connsiteY4-22582" fmla="*/ 123738 h 6858000"/>
              <a:gd name="connsiteX5-22583" fmla="*/ 5075458 w 6127689"/>
              <a:gd name="connsiteY5-22584" fmla="*/ 264355 h 6858000"/>
              <a:gd name="connsiteX6-22585" fmla="*/ 5081175 w 6127689"/>
              <a:gd name="connsiteY6-22586" fmla="*/ 277448 h 6858000"/>
              <a:gd name="connsiteX7-22587" fmla="*/ 5097011 w 6127689"/>
              <a:gd name="connsiteY7-22588" fmla="*/ 355616 h 6858000"/>
              <a:gd name="connsiteX8-22589" fmla="*/ 5130982 w 6127689"/>
              <a:gd name="connsiteY8-22590" fmla="*/ 412030 h 6858000"/>
              <a:gd name="connsiteX9-22591" fmla="*/ 5153000 w 6127689"/>
              <a:gd name="connsiteY9-22592" fmla="*/ 507134 h 6858000"/>
              <a:gd name="connsiteX10-22593" fmla="*/ 5171282 w 6127689"/>
              <a:gd name="connsiteY10-22594" fmla="*/ 602071 h 6858000"/>
              <a:gd name="connsiteX11-22595" fmla="*/ 5176196 w 6127689"/>
              <a:gd name="connsiteY11-22596" fmla="*/ 636822 h 6858000"/>
              <a:gd name="connsiteX12-22597" fmla="*/ 5189051 w 6127689"/>
              <a:gd name="connsiteY12-22598" fmla="*/ 782518 h 6858000"/>
              <a:gd name="connsiteX13-22599" fmla="*/ 5210428 w 6127689"/>
              <a:gd name="connsiteY13-22600" fmla="*/ 815772 h 6858000"/>
              <a:gd name="connsiteX14-22601" fmla="*/ 5221088 w 6127689"/>
              <a:gd name="connsiteY14-22602" fmla="*/ 860193 h 6858000"/>
              <a:gd name="connsiteX15-22603" fmla="*/ 5230806 w 6127689"/>
              <a:gd name="connsiteY15-22604" fmla="*/ 961354 h 6858000"/>
              <a:gd name="connsiteX16-22605" fmla="*/ 5201018 w 6127689"/>
              <a:gd name="connsiteY16-22606" fmla="*/ 1095027 h 6858000"/>
              <a:gd name="connsiteX17-22607" fmla="*/ 5202153 w 6127689"/>
              <a:gd name="connsiteY17-22608" fmla="*/ 1133224 h 6858000"/>
              <a:gd name="connsiteX18-22609" fmla="*/ 5207370 w 6127689"/>
              <a:gd name="connsiteY18-22610" fmla="*/ 1138097 h 6858000"/>
              <a:gd name="connsiteX19-22611" fmla="*/ 5189234 w 6127689"/>
              <a:gd name="connsiteY19-22612" fmla="*/ 1193495 h 6858000"/>
              <a:gd name="connsiteX20-22613" fmla="*/ 5202769 w 6127689"/>
              <a:gd name="connsiteY20-22614" fmla="*/ 1269450 h 6858000"/>
              <a:gd name="connsiteX21-22615" fmla="*/ 5225968 w 6127689"/>
              <a:gd name="connsiteY21-22616" fmla="*/ 1357994 h 6858000"/>
              <a:gd name="connsiteX22-22617" fmla="*/ 5233819 w 6127689"/>
              <a:gd name="connsiteY22-22618" fmla="*/ 1380922 h 6858000"/>
              <a:gd name="connsiteX23-22619" fmla="*/ 5237226 w 6127689"/>
              <a:gd name="connsiteY23-22620" fmla="*/ 1441327 h 6858000"/>
              <a:gd name="connsiteX24-22621" fmla="*/ 5255653 w 6127689"/>
              <a:gd name="connsiteY24-22622" fmla="*/ 1524712 h 6858000"/>
              <a:gd name="connsiteX25-22623" fmla="*/ 5263491 w 6127689"/>
              <a:gd name="connsiteY25-22624" fmla="*/ 1642938 h 6858000"/>
              <a:gd name="connsiteX26-22625" fmla="*/ 5261314 w 6127689"/>
              <a:gd name="connsiteY26-22626" fmla="*/ 1689177 h 6858000"/>
              <a:gd name="connsiteX27-22627" fmla="*/ 5259788 w 6127689"/>
              <a:gd name="connsiteY27-22628" fmla="*/ 1768516 h 6858000"/>
              <a:gd name="connsiteX28-22629" fmla="*/ 5255696 w 6127689"/>
              <a:gd name="connsiteY28-22630" fmla="*/ 1953770 h 6858000"/>
              <a:gd name="connsiteX29-22631" fmla="*/ 5252592 w 6127689"/>
              <a:gd name="connsiteY29-22632" fmla="*/ 2092210 h 6858000"/>
              <a:gd name="connsiteX30-22633" fmla="*/ 5264303 w 6127689"/>
              <a:gd name="connsiteY30-22634" fmla="*/ 2225157 h 6858000"/>
              <a:gd name="connsiteX31-22635" fmla="*/ 5254949 w 6127689"/>
              <a:gd name="connsiteY31-22636" fmla="*/ 2236160 h 6858000"/>
              <a:gd name="connsiteX32-22637" fmla="*/ 5250104 w 6127689"/>
              <a:gd name="connsiteY32-22638" fmla="*/ 2249166 h 6858000"/>
              <a:gd name="connsiteX33-22639" fmla="*/ 5251214 w 6127689"/>
              <a:gd name="connsiteY33-22640" fmla="*/ 2250944 h 6858000"/>
              <a:gd name="connsiteX34-22641" fmla="*/ 5250644 w 6127689"/>
              <a:gd name="connsiteY34-22642" fmla="*/ 2266619 h 6858000"/>
              <a:gd name="connsiteX35-22643" fmla="*/ 5293877 w 6127689"/>
              <a:gd name="connsiteY35-22644" fmla="*/ 2368649 h 6858000"/>
              <a:gd name="connsiteX36-22645" fmla="*/ 5311338 w 6127689"/>
              <a:gd name="connsiteY36-22646" fmla="*/ 2404034 h 6858000"/>
              <a:gd name="connsiteX37-22647" fmla="*/ 5338366 w 6127689"/>
              <a:gd name="connsiteY37-22648" fmla="*/ 2465052 h 6858000"/>
              <a:gd name="connsiteX38-22649" fmla="*/ 5371263 w 6127689"/>
              <a:gd name="connsiteY38-22650" fmla="*/ 2586413 h 6858000"/>
              <a:gd name="connsiteX39-22651" fmla="*/ 5407503 w 6127689"/>
              <a:gd name="connsiteY39-22652" fmla="*/ 2786290 h 6858000"/>
              <a:gd name="connsiteX40-22653" fmla="*/ 5407356 w 6127689"/>
              <a:gd name="connsiteY40-22654" fmla="*/ 2787545 h 6858000"/>
              <a:gd name="connsiteX41-22655" fmla="*/ 5411130 w 6127689"/>
              <a:gd name="connsiteY41-22656" fmla="*/ 2788640 h 6858000"/>
              <a:gd name="connsiteX42-22657" fmla="*/ 5416439 w 6127689"/>
              <a:gd name="connsiteY42-22658" fmla="*/ 2805666 h 6858000"/>
              <a:gd name="connsiteX43-22659" fmla="*/ 5416589 w 6127689"/>
              <a:gd name="connsiteY43-22660" fmla="*/ 2810822 h 6858000"/>
              <a:gd name="connsiteX44-22661" fmla="*/ 5418542 w 6127689"/>
              <a:gd name="connsiteY44-22662" fmla="*/ 2817745 h 6858000"/>
              <a:gd name="connsiteX45-22663" fmla="*/ 5418847 w 6127689"/>
              <a:gd name="connsiteY45-22664" fmla="*/ 2817825 h 6858000"/>
              <a:gd name="connsiteX46-22665" fmla="*/ 5457023 w 6127689"/>
              <a:gd name="connsiteY46-22666" fmla="*/ 2858292 h 6858000"/>
              <a:gd name="connsiteX47-22667" fmla="*/ 5479298 w 6127689"/>
              <a:gd name="connsiteY47-22668" fmla="*/ 2947791 h 6858000"/>
              <a:gd name="connsiteX48-22669" fmla="*/ 5481770 w 6127689"/>
              <a:gd name="connsiteY48-22670" fmla="*/ 2951352 h 6858000"/>
              <a:gd name="connsiteX49-22671" fmla="*/ 5482045 w 6127689"/>
              <a:gd name="connsiteY49-22672" fmla="*/ 2984371 h 6858000"/>
              <a:gd name="connsiteX50-22673" fmla="*/ 5482415 w 6127689"/>
              <a:gd name="connsiteY50-22674" fmla="*/ 3004079 h 6858000"/>
              <a:gd name="connsiteX51-22675" fmla="*/ 5503944 w 6127689"/>
              <a:gd name="connsiteY51-22676" fmla="*/ 3123335 h 6858000"/>
              <a:gd name="connsiteX52-22677" fmla="*/ 5516007 w 6127689"/>
              <a:gd name="connsiteY52-22678" fmla="*/ 3258473 h 6858000"/>
              <a:gd name="connsiteX53-22679" fmla="*/ 5566839 w 6127689"/>
              <a:gd name="connsiteY53-22680" fmla="*/ 3345295 h 6858000"/>
              <a:gd name="connsiteX54-22681" fmla="*/ 5589758 w 6127689"/>
              <a:gd name="connsiteY54-22682" fmla="*/ 3506453 h 6858000"/>
              <a:gd name="connsiteX55-22683" fmla="*/ 5596144 w 6127689"/>
              <a:gd name="connsiteY55-22684" fmla="*/ 3534624 h 6858000"/>
              <a:gd name="connsiteX56-22685" fmla="*/ 5597750 w 6127689"/>
              <a:gd name="connsiteY56-22686" fmla="*/ 3534129 h 6858000"/>
              <a:gd name="connsiteX57-22687" fmla="*/ 5599700 w 6127689"/>
              <a:gd name="connsiteY57-22688" fmla="*/ 3547221 h 6858000"/>
              <a:gd name="connsiteX58-22689" fmla="*/ 5615031 w 6127689"/>
              <a:gd name="connsiteY58-22690" fmla="*/ 3557482 h 6858000"/>
              <a:gd name="connsiteX59-22691" fmla="*/ 5618377 w 6127689"/>
              <a:gd name="connsiteY59-22692" fmla="*/ 3588431 h 6858000"/>
              <a:gd name="connsiteX60-22693" fmla="*/ 5612155 w 6127689"/>
              <a:gd name="connsiteY60-22694" fmla="*/ 3589869 h 6858000"/>
              <a:gd name="connsiteX61-22695" fmla="*/ 5620843 w 6127689"/>
              <a:gd name="connsiteY61-22696" fmla="*/ 3606745 h 6858000"/>
              <a:gd name="connsiteX62-22697" fmla="*/ 5655472 w 6127689"/>
              <a:gd name="connsiteY62-22698" fmla="*/ 3678877 h 6858000"/>
              <a:gd name="connsiteX63-22699" fmla="*/ 5680448 w 6127689"/>
              <a:gd name="connsiteY63-22700" fmla="*/ 3717760 h 6858000"/>
              <a:gd name="connsiteX64-22701" fmla="*/ 5683015 w 6127689"/>
              <a:gd name="connsiteY64-22702" fmla="*/ 3762025 h 6858000"/>
              <a:gd name="connsiteX65-22703" fmla="*/ 5696643 w 6127689"/>
              <a:gd name="connsiteY65-22704" fmla="*/ 3773888 h 6858000"/>
              <a:gd name="connsiteX66-22705" fmla="*/ 5699203 w 6127689"/>
              <a:gd name="connsiteY66-22706" fmla="*/ 3775823 h 6858000"/>
              <a:gd name="connsiteX67-22707" fmla="*/ 5704824 w 6127689"/>
              <a:gd name="connsiteY67-22708" fmla="*/ 3785966 h 6858000"/>
              <a:gd name="connsiteX68-22709" fmla="*/ 5712204 w 6127689"/>
              <a:gd name="connsiteY68-22710" fmla="*/ 3785830 h 6858000"/>
              <a:gd name="connsiteX69-22711" fmla="*/ 5724816 w 6127689"/>
              <a:gd name="connsiteY69-22712" fmla="*/ 3798949 h 6858000"/>
              <a:gd name="connsiteX70-22713" fmla="*/ 5733539 w 6127689"/>
              <a:gd name="connsiteY70-22714" fmla="*/ 3818457 h 6858000"/>
              <a:gd name="connsiteX71-22715" fmla="*/ 5768491 w 6127689"/>
              <a:gd name="connsiteY71-22716" fmla="*/ 3914399 h 6858000"/>
              <a:gd name="connsiteX72-22717" fmla="*/ 5793123 w 6127689"/>
              <a:gd name="connsiteY72-22718" fmla="*/ 3969952 h 6858000"/>
              <a:gd name="connsiteX73-22719" fmla="*/ 5808321 w 6127689"/>
              <a:gd name="connsiteY73-22720" fmla="*/ 3988153 h 6858000"/>
              <a:gd name="connsiteX74-22721" fmla="*/ 5825621 w 6127689"/>
              <a:gd name="connsiteY74-22722" fmla="*/ 4015525 h 6858000"/>
              <a:gd name="connsiteX75-22723" fmla="*/ 5860672 w 6127689"/>
              <a:gd name="connsiteY75-22724" fmla="*/ 4061579 h 6858000"/>
              <a:gd name="connsiteX76-22725" fmla="*/ 5872173 w 6127689"/>
              <a:gd name="connsiteY76-22726" fmla="*/ 4088497 h 6858000"/>
              <a:gd name="connsiteX77-22727" fmla="*/ 5883705 w 6127689"/>
              <a:gd name="connsiteY77-22728" fmla="*/ 4101899 h 6858000"/>
              <a:gd name="connsiteX78-22729" fmla="*/ 5885314 w 6127689"/>
              <a:gd name="connsiteY78-22730" fmla="*/ 4108387 h 6858000"/>
              <a:gd name="connsiteX79-22731" fmla="*/ 5894095 w 6127689"/>
              <a:gd name="connsiteY79-22732" fmla="*/ 4128857 h 6858000"/>
              <a:gd name="connsiteX80-22733" fmla="*/ 5898339 w 6127689"/>
              <a:gd name="connsiteY80-22734" fmla="*/ 4140800 h 6858000"/>
              <a:gd name="connsiteX81-22735" fmla="*/ 5899734 w 6127689"/>
              <a:gd name="connsiteY81-22736" fmla="*/ 4145632 h 6858000"/>
              <a:gd name="connsiteX82-22737" fmla="*/ 5903513 w 6127689"/>
              <a:gd name="connsiteY82-22738" fmla="*/ 4187661 h 6858000"/>
              <a:gd name="connsiteX83-22739" fmla="*/ 5917114 w 6127689"/>
              <a:gd name="connsiteY83-22740" fmla="*/ 4213096 h 6858000"/>
              <a:gd name="connsiteX84-22741" fmla="*/ 5921153 w 6127689"/>
              <a:gd name="connsiteY84-22742" fmla="*/ 4236222 h 6858000"/>
              <a:gd name="connsiteX85-22743" fmla="*/ 5924233 w 6127689"/>
              <a:gd name="connsiteY85-22744" fmla="*/ 4242060 h 6858000"/>
              <a:gd name="connsiteX86-22745" fmla="*/ 5928910 w 6127689"/>
              <a:gd name="connsiteY86-22746" fmla="*/ 4300973 h 6858000"/>
              <a:gd name="connsiteX87-22747" fmla="*/ 5939320 w 6127689"/>
              <a:gd name="connsiteY87-22748" fmla="*/ 4340435 h 6858000"/>
              <a:gd name="connsiteX88-22749" fmla="*/ 5946705 w 6127689"/>
              <a:gd name="connsiteY88-22750" fmla="*/ 4428051 h 6858000"/>
              <a:gd name="connsiteX89-22751" fmla="*/ 5949261 w 6127689"/>
              <a:gd name="connsiteY89-22752" fmla="*/ 4449185 h 6858000"/>
              <a:gd name="connsiteX90-22753" fmla="*/ 5957504 w 6127689"/>
              <a:gd name="connsiteY90-22754" fmla="*/ 4465911 h 6858000"/>
              <a:gd name="connsiteX91-22755" fmla="*/ 5964689 w 6127689"/>
              <a:gd name="connsiteY91-22756" fmla="*/ 4468532 h 6858000"/>
              <a:gd name="connsiteX92-22757" fmla="*/ 5967062 w 6127689"/>
              <a:gd name="connsiteY92-22758" fmla="*/ 4479923 h 6858000"/>
              <a:gd name="connsiteX93-22759" fmla="*/ 5968960 w 6127689"/>
              <a:gd name="connsiteY93-22760" fmla="*/ 4482655 h 6858000"/>
              <a:gd name="connsiteX94-22761" fmla="*/ 5978567 w 6127689"/>
              <a:gd name="connsiteY94-22762" fmla="*/ 4498605 h 6858000"/>
              <a:gd name="connsiteX95-22763" fmla="*/ 5980106 w 6127689"/>
              <a:gd name="connsiteY95-22764" fmla="*/ 4585087 h 6858000"/>
              <a:gd name="connsiteX96-22765" fmla="*/ 5998138 w 6127689"/>
              <a:gd name="connsiteY96-22766" fmla="*/ 4697518 h 6858000"/>
              <a:gd name="connsiteX97-22767" fmla="*/ 6013516 w 6127689"/>
              <a:gd name="connsiteY97-22768" fmla="*/ 4786619 h 6858000"/>
              <a:gd name="connsiteX98-22769" fmla="*/ 6025404 w 6127689"/>
              <a:gd name="connsiteY98-22770" fmla="*/ 4858148 h 6858000"/>
              <a:gd name="connsiteX99-22771" fmla="*/ 6007749 w 6127689"/>
              <a:gd name="connsiteY99-22772" fmla="*/ 4964715 h 6858000"/>
              <a:gd name="connsiteX100-22773" fmla="*/ 6005269 w 6127689"/>
              <a:gd name="connsiteY100-22774" fmla="*/ 5150567 h 6858000"/>
              <a:gd name="connsiteX101-22775" fmla="*/ 6001127 w 6127689"/>
              <a:gd name="connsiteY101-22776" fmla="*/ 5164609 h 6858000"/>
              <a:gd name="connsiteX102-22777" fmla="*/ 5996647 w 6127689"/>
              <a:gd name="connsiteY102-22778" fmla="*/ 5185640 h 6858000"/>
              <a:gd name="connsiteX103-22779" fmla="*/ 5998514 w 6127689"/>
              <a:gd name="connsiteY103-22780" fmla="*/ 5189673 h 6858000"/>
              <a:gd name="connsiteX104-22781" fmla="*/ 5995970 w 6127689"/>
              <a:gd name="connsiteY104-22782" fmla="*/ 5221547 h 6858000"/>
              <a:gd name="connsiteX105-22783" fmla="*/ 6036748 w 6127689"/>
              <a:gd name="connsiteY105-22784" fmla="*/ 5322752 h 6858000"/>
              <a:gd name="connsiteX106-22785" fmla="*/ 6036943 w 6127689"/>
              <a:gd name="connsiteY106-22786" fmla="*/ 5329480 h 6858000"/>
              <a:gd name="connsiteX107-22787" fmla="*/ 6037236 w 6127689"/>
              <a:gd name="connsiteY107-22788" fmla="*/ 5329634 h 6858000"/>
              <a:gd name="connsiteX108-22789" fmla="*/ 6038019 w 6127689"/>
              <a:gd name="connsiteY108-22790" fmla="*/ 5336764 h 6858000"/>
              <a:gd name="connsiteX109-22791" fmla="*/ 6037298 w 6127689"/>
              <a:gd name="connsiteY109-22792" fmla="*/ 5341753 h 6858000"/>
              <a:gd name="connsiteX110-22793" fmla="*/ 6037677 w 6127689"/>
              <a:gd name="connsiteY110-22794" fmla="*/ 5354807 h 6858000"/>
              <a:gd name="connsiteX111-22795" fmla="*/ 6039728 w 6127689"/>
              <a:gd name="connsiteY111-22796" fmla="*/ 5359416 h 6858000"/>
              <a:gd name="connsiteX112-22797" fmla="*/ 6043311 w 6127689"/>
              <a:gd name="connsiteY112-22798" fmla="*/ 5361407 h 6858000"/>
              <a:gd name="connsiteX113-22799" fmla="*/ 6042954 w 6127689"/>
              <a:gd name="connsiteY113-22800" fmla="*/ 5362576 h 6858000"/>
              <a:gd name="connsiteX114-22801" fmla="*/ 6053435 w 6127689"/>
              <a:gd name="connsiteY114-22802" fmla="*/ 5387547 h 6858000"/>
              <a:gd name="connsiteX115-22803" fmla="*/ 6065933 w 6127689"/>
              <a:gd name="connsiteY115-22804" fmla="*/ 5443002 h 6858000"/>
              <a:gd name="connsiteX116-22805" fmla="*/ 6068640 w 6127689"/>
              <a:gd name="connsiteY116-22806" fmla="*/ 5474503 h 6858000"/>
              <a:gd name="connsiteX117-22807" fmla="*/ 6080922 w 6127689"/>
              <a:gd name="connsiteY117-22808" fmla="*/ 5561070 h 6858000"/>
              <a:gd name="connsiteX118-22809" fmla="*/ 6096949 w 6127689"/>
              <a:gd name="connsiteY118-22810" fmla="*/ 5648179 h 6858000"/>
              <a:gd name="connsiteX119-22811" fmla="*/ 6125703 w 6127689"/>
              <a:gd name="connsiteY119-22812" fmla="*/ 5692894 h 6858000"/>
              <a:gd name="connsiteX120-22813" fmla="*/ 6126670 w 6127689"/>
              <a:gd name="connsiteY120-22814" fmla="*/ 5697882 h 6858000"/>
              <a:gd name="connsiteX121-22815" fmla="*/ 6124061 w 6127689"/>
              <a:gd name="connsiteY121-22816" fmla="*/ 5710294 h 6858000"/>
              <a:gd name="connsiteX122-22817" fmla="*/ 6122213 w 6127689"/>
              <a:gd name="connsiteY122-22818" fmla="*/ 5714762 h 6858000"/>
              <a:gd name="connsiteX123-22819" fmla="*/ 6121353 w 6127689"/>
              <a:gd name="connsiteY123-22820" fmla="*/ 5721725 h 6858000"/>
              <a:gd name="connsiteX124-22821" fmla="*/ 6121607 w 6127689"/>
              <a:gd name="connsiteY124-22822" fmla="*/ 5721959 h 6858000"/>
              <a:gd name="connsiteX125-22823" fmla="*/ 6120262 w 6127689"/>
              <a:gd name="connsiteY125-22824" fmla="*/ 5728358 h 6858000"/>
              <a:gd name="connsiteX126-22825" fmla="*/ 6127024 w 6127689"/>
              <a:gd name="connsiteY126-22826" fmla="*/ 5786902 h 6858000"/>
              <a:gd name="connsiteX127-22827" fmla="*/ 6127519 w 6127689"/>
              <a:gd name="connsiteY127-22828" fmla="*/ 5865775 h 6858000"/>
              <a:gd name="connsiteX128-22829" fmla="*/ 6119217 w 6127689"/>
              <a:gd name="connsiteY128-22830" fmla="*/ 5888542 h 6858000"/>
              <a:gd name="connsiteX129-22831" fmla="*/ 6102493 w 6127689"/>
              <a:gd name="connsiteY129-22832" fmla="*/ 5928602 h 6858000"/>
              <a:gd name="connsiteX130-22833" fmla="*/ 6056863 w 6127689"/>
              <a:gd name="connsiteY130-22834" fmla="*/ 6000643 h 6858000"/>
              <a:gd name="connsiteX131-22835" fmla="*/ 6045436 w 6127689"/>
              <a:gd name="connsiteY131-22836" fmla="*/ 6124480 h 6858000"/>
              <a:gd name="connsiteX132-22837" fmla="*/ 6030489 w 6127689"/>
              <a:gd name="connsiteY132-22838" fmla="*/ 6317666 h 6858000"/>
              <a:gd name="connsiteX133-22839" fmla="*/ 6007492 w 6127689"/>
              <a:gd name="connsiteY133-22840" fmla="*/ 6440818 h 6858000"/>
              <a:gd name="connsiteX134-22841" fmla="*/ 6009467 w 6127689"/>
              <a:gd name="connsiteY134-22842" fmla="*/ 6487076 h 6858000"/>
              <a:gd name="connsiteX135-22843" fmla="*/ 5995064 w 6127689"/>
              <a:gd name="connsiteY135-22844" fmla="*/ 6540791 h 6858000"/>
              <a:gd name="connsiteX136-22845" fmla="*/ 5996309 w 6127689"/>
              <a:gd name="connsiteY136-22846" fmla="*/ 6543961 h 6858000"/>
              <a:gd name="connsiteX137-22847" fmla="*/ 5996048 w 6127689"/>
              <a:gd name="connsiteY137-22848" fmla="*/ 6555444 h 6858000"/>
              <a:gd name="connsiteX138-22849" fmla="*/ 6002524 w 6127689"/>
              <a:gd name="connsiteY138-22850" fmla="*/ 6560188 h 6858000"/>
              <a:gd name="connsiteX139-22851" fmla="*/ 6006823 w 6127689"/>
              <a:gd name="connsiteY139-22852" fmla="*/ 6578546 h 6858000"/>
              <a:gd name="connsiteX140-22853" fmla="*/ 6004510 w 6127689"/>
              <a:gd name="connsiteY140-22854" fmla="*/ 6599256 h 6858000"/>
              <a:gd name="connsiteX141-22855" fmla="*/ 5986207 w 6127689"/>
              <a:gd name="connsiteY141-22856" fmla="*/ 6695855 h 6858000"/>
              <a:gd name="connsiteX142-22857" fmla="*/ 5979428 w 6127689"/>
              <a:gd name="connsiteY142-22858" fmla="*/ 6754678 h 6858000"/>
              <a:gd name="connsiteX143-22859" fmla="*/ 5983398 w 6127689"/>
              <a:gd name="connsiteY143-22860" fmla="*/ 6778641 h 6858000"/>
              <a:gd name="connsiteX144-22861" fmla="*/ 5984543 w 6127689"/>
              <a:gd name="connsiteY144-22862" fmla="*/ 6811016 h 6858000"/>
              <a:gd name="connsiteX145-22863" fmla="*/ 5981802 w 6127689"/>
              <a:gd name="connsiteY145-22864" fmla="*/ 6838578 h 6858000"/>
              <a:gd name="connsiteX146-22865" fmla="*/ 5979671 w 6127689"/>
              <a:gd name="connsiteY146-22866" fmla="*/ 6858000 h 6858000"/>
              <a:gd name="connsiteX147-22867" fmla="*/ 0 w 6127689"/>
              <a:gd name="connsiteY147-22868" fmla="*/ 6858000 h 6858000"/>
              <a:gd name="connsiteX148-22869" fmla="*/ 0 w 6127689"/>
              <a:gd name="connsiteY148-22870" fmla="*/ 0 h 6858000"/>
              <a:gd name="connsiteX0-22871" fmla="*/ 0 w 6127689"/>
              <a:gd name="connsiteY0-22872" fmla="*/ 0 h 6858000"/>
              <a:gd name="connsiteX1-22873" fmla="*/ 4965888 w 6127689"/>
              <a:gd name="connsiteY1-22874" fmla="*/ 0 h 6858000"/>
              <a:gd name="connsiteX2-22875" fmla="*/ 4967767 w 6127689"/>
              <a:gd name="connsiteY2-22876" fmla="*/ 7930 h 6858000"/>
              <a:gd name="connsiteX3-22877" fmla="*/ 4979444 w 6127689"/>
              <a:gd name="connsiteY3-22878" fmla="*/ 43921 h 6858000"/>
              <a:gd name="connsiteX4-22879" fmla="*/ 5021173 w 6127689"/>
              <a:gd name="connsiteY4-22880" fmla="*/ 123738 h 6858000"/>
              <a:gd name="connsiteX5-22881" fmla="*/ 5075458 w 6127689"/>
              <a:gd name="connsiteY5-22882" fmla="*/ 264355 h 6858000"/>
              <a:gd name="connsiteX6-22883" fmla="*/ 5081175 w 6127689"/>
              <a:gd name="connsiteY6-22884" fmla="*/ 277448 h 6858000"/>
              <a:gd name="connsiteX7-22885" fmla="*/ 5097011 w 6127689"/>
              <a:gd name="connsiteY7-22886" fmla="*/ 355616 h 6858000"/>
              <a:gd name="connsiteX8-22887" fmla="*/ 5130982 w 6127689"/>
              <a:gd name="connsiteY8-22888" fmla="*/ 412030 h 6858000"/>
              <a:gd name="connsiteX9-22889" fmla="*/ 5153000 w 6127689"/>
              <a:gd name="connsiteY9-22890" fmla="*/ 507134 h 6858000"/>
              <a:gd name="connsiteX10-22891" fmla="*/ 5171282 w 6127689"/>
              <a:gd name="connsiteY10-22892" fmla="*/ 602071 h 6858000"/>
              <a:gd name="connsiteX11-22893" fmla="*/ 5176196 w 6127689"/>
              <a:gd name="connsiteY11-22894" fmla="*/ 636822 h 6858000"/>
              <a:gd name="connsiteX12-22895" fmla="*/ 5189051 w 6127689"/>
              <a:gd name="connsiteY12-22896" fmla="*/ 782518 h 6858000"/>
              <a:gd name="connsiteX13-22897" fmla="*/ 5210428 w 6127689"/>
              <a:gd name="connsiteY13-22898" fmla="*/ 815772 h 6858000"/>
              <a:gd name="connsiteX14-22899" fmla="*/ 5221088 w 6127689"/>
              <a:gd name="connsiteY14-22900" fmla="*/ 860193 h 6858000"/>
              <a:gd name="connsiteX15-22901" fmla="*/ 5230806 w 6127689"/>
              <a:gd name="connsiteY15-22902" fmla="*/ 961354 h 6858000"/>
              <a:gd name="connsiteX16-22903" fmla="*/ 5201018 w 6127689"/>
              <a:gd name="connsiteY16-22904" fmla="*/ 1095027 h 6858000"/>
              <a:gd name="connsiteX17-22905" fmla="*/ 5202153 w 6127689"/>
              <a:gd name="connsiteY17-22906" fmla="*/ 1133224 h 6858000"/>
              <a:gd name="connsiteX18-22907" fmla="*/ 5207370 w 6127689"/>
              <a:gd name="connsiteY18-22908" fmla="*/ 1138097 h 6858000"/>
              <a:gd name="connsiteX19-22909" fmla="*/ 5189234 w 6127689"/>
              <a:gd name="connsiteY19-22910" fmla="*/ 1193495 h 6858000"/>
              <a:gd name="connsiteX20-22911" fmla="*/ 5202769 w 6127689"/>
              <a:gd name="connsiteY20-22912" fmla="*/ 1269450 h 6858000"/>
              <a:gd name="connsiteX21-22913" fmla="*/ 5225968 w 6127689"/>
              <a:gd name="connsiteY21-22914" fmla="*/ 1357994 h 6858000"/>
              <a:gd name="connsiteX22-22915" fmla="*/ 5233819 w 6127689"/>
              <a:gd name="connsiteY22-22916" fmla="*/ 1380922 h 6858000"/>
              <a:gd name="connsiteX23-22917" fmla="*/ 5237226 w 6127689"/>
              <a:gd name="connsiteY23-22918" fmla="*/ 1441327 h 6858000"/>
              <a:gd name="connsiteX24-22919" fmla="*/ 5255653 w 6127689"/>
              <a:gd name="connsiteY24-22920" fmla="*/ 1524712 h 6858000"/>
              <a:gd name="connsiteX25-22921" fmla="*/ 5263491 w 6127689"/>
              <a:gd name="connsiteY25-22922" fmla="*/ 1642938 h 6858000"/>
              <a:gd name="connsiteX26-22923" fmla="*/ 5261314 w 6127689"/>
              <a:gd name="connsiteY26-22924" fmla="*/ 1689177 h 6858000"/>
              <a:gd name="connsiteX27-22925" fmla="*/ 5259788 w 6127689"/>
              <a:gd name="connsiteY27-22926" fmla="*/ 1768516 h 6858000"/>
              <a:gd name="connsiteX28-22927" fmla="*/ 5255696 w 6127689"/>
              <a:gd name="connsiteY28-22928" fmla="*/ 1953770 h 6858000"/>
              <a:gd name="connsiteX29-22929" fmla="*/ 5252592 w 6127689"/>
              <a:gd name="connsiteY29-22930" fmla="*/ 2092210 h 6858000"/>
              <a:gd name="connsiteX30-22931" fmla="*/ 5264303 w 6127689"/>
              <a:gd name="connsiteY30-22932" fmla="*/ 2225157 h 6858000"/>
              <a:gd name="connsiteX31-22933" fmla="*/ 5254949 w 6127689"/>
              <a:gd name="connsiteY31-22934" fmla="*/ 2236160 h 6858000"/>
              <a:gd name="connsiteX32-22935" fmla="*/ 5250104 w 6127689"/>
              <a:gd name="connsiteY32-22936" fmla="*/ 2249166 h 6858000"/>
              <a:gd name="connsiteX33-22937" fmla="*/ 5251214 w 6127689"/>
              <a:gd name="connsiteY33-22938" fmla="*/ 2250944 h 6858000"/>
              <a:gd name="connsiteX34-22939" fmla="*/ 5250644 w 6127689"/>
              <a:gd name="connsiteY34-22940" fmla="*/ 2266619 h 6858000"/>
              <a:gd name="connsiteX35-22941" fmla="*/ 5293877 w 6127689"/>
              <a:gd name="connsiteY35-22942" fmla="*/ 2368649 h 6858000"/>
              <a:gd name="connsiteX36-22943" fmla="*/ 5311338 w 6127689"/>
              <a:gd name="connsiteY36-22944" fmla="*/ 2404034 h 6858000"/>
              <a:gd name="connsiteX37-22945" fmla="*/ 5338366 w 6127689"/>
              <a:gd name="connsiteY37-22946" fmla="*/ 2465052 h 6858000"/>
              <a:gd name="connsiteX38-22947" fmla="*/ 5371263 w 6127689"/>
              <a:gd name="connsiteY38-22948" fmla="*/ 2586413 h 6858000"/>
              <a:gd name="connsiteX39-22949" fmla="*/ 5407503 w 6127689"/>
              <a:gd name="connsiteY39-22950" fmla="*/ 2786290 h 6858000"/>
              <a:gd name="connsiteX40-22951" fmla="*/ 5407356 w 6127689"/>
              <a:gd name="connsiteY40-22952" fmla="*/ 2787545 h 6858000"/>
              <a:gd name="connsiteX41-22953" fmla="*/ 5411130 w 6127689"/>
              <a:gd name="connsiteY41-22954" fmla="*/ 2788640 h 6858000"/>
              <a:gd name="connsiteX42-22955" fmla="*/ 5416439 w 6127689"/>
              <a:gd name="connsiteY42-22956" fmla="*/ 2805666 h 6858000"/>
              <a:gd name="connsiteX43-22957" fmla="*/ 5416589 w 6127689"/>
              <a:gd name="connsiteY43-22958" fmla="*/ 2810822 h 6858000"/>
              <a:gd name="connsiteX44-22959" fmla="*/ 5418542 w 6127689"/>
              <a:gd name="connsiteY44-22960" fmla="*/ 2817745 h 6858000"/>
              <a:gd name="connsiteX45-22961" fmla="*/ 5418847 w 6127689"/>
              <a:gd name="connsiteY45-22962" fmla="*/ 2817825 h 6858000"/>
              <a:gd name="connsiteX46-22963" fmla="*/ 5457023 w 6127689"/>
              <a:gd name="connsiteY46-22964" fmla="*/ 2858292 h 6858000"/>
              <a:gd name="connsiteX47-22965" fmla="*/ 5479298 w 6127689"/>
              <a:gd name="connsiteY47-22966" fmla="*/ 2947791 h 6858000"/>
              <a:gd name="connsiteX48-22967" fmla="*/ 5481770 w 6127689"/>
              <a:gd name="connsiteY48-22968" fmla="*/ 2951352 h 6858000"/>
              <a:gd name="connsiteX49-22969" fmla="*/ 5482045 w 6127689"/>
              <a:gd name="connsiteY49-22970" fmla="*/ 2984371 h 6858000"/>
              <a:gd name="connsiteX50-22971" fmla="*/ 5482415 w 6127689"/>
              <a:gd name="connsiteY50-22972" fmla="*/ 3004079 h 6858000"/>
              <a:gd name="connsiteX51-22973" fmla="*/ 5503944 w 6127689"/>
              <a:gd name="connsiteY51-22974" fmla="*/ 3123335 h 6858000"/>
              <a:gd name="connsiteX52-22975" fmla="*/ 5516007 w 6127689"/>
              <a:gd name="connsiteY52-22976" fmla="*/ 3258473 h 6858000"/>
              <a:gd name="connsiteX53-22977" fmla="*/ 5566839 w 6127689"/>
              <a:gd name="connsiteY53-22978" fmla="*/ 3345295 h 6858000"/>
              <a:gd name="connsiteX54-22979" fmla="*/ 5589758 w 6127689"/>
              <a:gd name="connsiteY54-22980" fmla="*/ 3506453 h 6858000"/>
              <a:gd name="connsiteX55-22981" fmla="*/ 5596144 w 6127689"/>
              <a:gd name="connsiteY55-22982" fmla="*/ 3534624 h 6858000"/>
              <a:gd name="connsiteX56-22983" fmla="*/ 5597750 w 6127689"/>
              <a:gd name="connsiteY56-22984" fmla="*/ 3534129 h 6858000"/>
              <a:gd name="connsiteX57-22985" fmla="*/ 5599700 w 6127689"/>
              <a:gd name="connsiteY57-22986" fmla="*/ 3547221 h 6858000"/>
              <a:gd name="connsiteX58-22987" fmla="*/ 5615031 w 6127689"/>
              <a:gd name="connsiteY58-22988" fmla="*/ 3557482 h 6858000"/>
              <a:gd name="connsiteX59-22989" fmla="*/ 5618377 w 6127689"/>
              <a:gd name="connsiteY59-22990" fmla="*/ 3588431 h 6858000"/>
              <a:gd name="connsiteX60-22991" fmla="*/ 5612155 w 6127689"/>
              <a:gd name="connsiteY60-22992" fmla="*/ 3589869 h 6858000"/>
              <a:gd name="connsiteX61-22993" fmla="*/ 5620843 w 6127689"/>
              <a:gd name="connsiteY61-22994" fmla="*/ 3606745 h 6858000"/>
              <a:gd name="connsiteX62-22995" fmla="*/ 5655472 w 6127689"/>
              <a:gd name="connsiteY62-22996" fmla="*/ 3678877 h 6858000"/>
              <a:gd name="connsiteX63-22997" fmla="*/ 5680448 w 6127689"/>
              <a:gd name="connsiteY63-22998" fmla="*/ 3717760 h 6858000"/>
              <a:gd name="connsiteX64-22999" fmla="*/ 5683015 w 6127689"/>
              <a:gd name="connsiteY64-23000" fmla="*/ 3762025 h 6858000"/>
              <a:gd name="connsiteX65-23001" fmla="*/ 5696643 w 6127689"/>
              <a:gd name="connsiteY65-23002" fmla="*/ 3773888 h 6858000"/>
              <a:gd name="connsiteX66-23003" fmla="*/ 5699203 w 6127689"/>
              <a:gd name="connsiteY66-23004" fmla="*/ 3775823 h 6858000"/>
              <a:gd name="connsiteX67-23005" fmla="*/ 5704824 w 6127689"/>
              <a:gd name="connsiteY67-23006" fmla="*/ 3785966 h 6858000"/>
              <a:gd name="connsiteX68-23007" fmla="*/ 5712204 w 6127689"/>
              <a:gd name="connsiteY68-23008" fmla="*/ 3785830 h 6858000"/>
              <a:gd name="connsiteX69-23009" fmla="*/ 5724816 w 6127689"/>
              <a:gd name="connsiteY69-23010" fmla="*/ 3798949 h 6858000"/>
              <a:gd name="connsiteX70-23011" fmla="*/ 5733539 w 6127689"/>
              <a:gd name="connsiteY70-23012" fmla="*/ 3818457 h 6858000"/>
              <a:gd name="connsiteX71-23013" fmla="*/ 5768491 w 6127689"/>
              <a:gd name="connsiteY71-23014" fmla="*/ 3914399 h 6858000"/>
              <a:gd name="connsiteX72-23015" fmla="*/ 5793123 w 6127689"/>
              <a:gd name="connsiteY72-23016" fmla="*/ 3969952 h 6858000"/>
              <a:gd name="connsiteX73-23017" fmla="*/ 5808321 w 6127689"/>
              <a:gd name="connsiteY73-23018" fmla="*/ 3988153 h 6858000"/>
              <a:gd name="connsiteX74-23019" fmla="*/ 5825621 w 6127689"/>
              <a:gd name="connsiteY74-23020" fmla="*/ 4015525 h 6858000"/>
              <a:gd name="connsiteX75-23021" fmla="*/ 5860672 w 6127689"/>
              <a:gd name="connsiteY75-23022" fmla="*/ 4061579 h 6858000"/>
              <a:gd name="connsiteX76-23023" fmla="*/ 5872173 w 6127689"/>
              <a:gd name="connsiteY76-23024" fmla="*/ 4088497 h 6858000"/>
              <a:gd name="connsiteX77-23025" fmla="*/ 5883705 w 6127689"/>
              <a:gd name="connsiteY77-23026" fmla="*/ 4101899 h 6858000"/>
              <a:gd name="connsiteX78-23027" fmla="*/ 5885314 w 6127689"/>
              <a:gd name="connsiteY78-23028" fmla="*/ 4108387 h 6858000"/>
              <a:gd name="connsiteX79-23029" fmla="*/ 5894095 w 6127689"/>
              <a:gd name="connsiteY79-23030" fmla="*/ 4128857 h 6858000"/>
              <a:gd name="connsiteX80-23031" fmla="*/ 5898339 w 6127689"/>
              <a:gd name="connsiteY80-23032" fmla="*/ 4140800 h 6858000"/>
              <a:gd name="connsiteX81-23033" fmla="*/ 5899734 w 6127689"/>
              <a:gd name="connsiteY81-23034" fmla="*/ 4145632 h 6858000"/>
              <a:gd name="connsiteX82-23035" fmla="*/ 5903513 w 6127689"/>
              <a:gd name="connsiteY82-23036" fmla="*/ 4187661 h 6858000"/>
              <a:gd name="connsiteX83-23037" fmla="*/ 5917114 w 6127689"/>
              <a:gd name="connsiteY83-23038" fmla="*/ 4213096 h 6858000"/>
              <a:gd name="connsiteX84-23039" fmla="*/ 5921153 w 6127689"/>
              <a:gd name="connsiteY84-23040" fmla="*/ 4236222 h 6858000"/>
              <a:gd name="connsiteX85-23041" fmla="*/ 5924233 w 6127689"/>
              <a:gd name="connsiteY85-23042" fmla="*/ 4242060 h 6858000"/>
              <a:gd name="connsiteX86-23043" fmla="*/ 5928910 w 6127689"/>
              <a:gd name="connsiteY86-23044" fmla="*/ 4300973 h 6858000"/>
              <a:gd name="connsiteX87-23045" fmla="*/ 5939320 w 6127689"/>
              <a:gd name="connsiteY87-23046" fmla="*/ 4340435 h 6858000"/>
              <a:gd name="connsiteX88-23047" fmla="*/ 5946705 w 6127689"/>
              <a:gd name="connsiteY88-23048" fmla="*/ 4428051 h 6858000"/>
              <a:gd name="connsiteX89-23049" fmla="*/ 5949261 w 6127689"/>
              <a:gd name="connsiteY89-23050" fmla="*/ 4449185 h 6858000"/>
              <a:gd name="connsiteX90-23051" fmla="*/ 5957504 w 6127689"/>
              <a:gd name="connsiteY90-23052" fmla="*/ 4465911 h 6858000"/>
              <a:gd name="connsiteX91-23053" fmla="*/ 5964689 w 6127689"/>
              <a:gd name="connsiteY91-23054" fmla="*/ 4468532 h 6858000"/>
              <a:gd name="connsiteX92-23055" fmla="*/ 5967062 w 6127689"/>
              <a:gd name="connsiteY92-23056" fmla="*/ 4479923 h 6858000"/>
              <a:gd name="connsiteX93-23057" fmla="*/ 5968960 w 6127689"/>
              <a:gd name="connsiteY93-23058" fmla="*/ 4482655 h 6858000"/>
              <a:gd name="connsiteX94-23059" fmla="*/ 5978567 w 6127689"/>
              <a:gd name="connsiteY94-23060" fmla="*/ 4498605 h 6858000"/>
              <a:gd name="connsiteX95-23061" fmla="*/ 5980106 w 6127689"/>
              <a:gd name="connsiteY95-23062" fmla="*/ 4585087 h 6858000"/>
              <a:gd name="connsiteX96-23063" fmla="*/ 5998138 w 6127689"/>
              <a:gd name="connsiteY96-23064" fmla="*/ 4697518 h 6858000"/>
              <a:gd name="connsiteX97-23065" fmla="*/ 6013516 w 6127689"/>
              <a:gd name="connsiteY97-23066" fmla="*/ 4786619 h 6858000"/>
              <a:gd name="connsiteX98-23067" fmla="*/ 6025404 w 6127689"/>
              <a:gd name="connsiteY98-23068" fmla="*/ 4858148 h 6858000"/>
              <a:gd name="connsiteX99-23069" fmla="*/ 6007749 w 6127689"/>
              <a:gd name="connsiteY99-23070" fmla="*/ 4964715 h 6858000"/>
              <a:gd name="connsiteX100-23071" fmla="*/ 6005269 w 6127689"/>
              <a:gd name="connsiteY100-23072" fmla="*/ 5150567 h 6858000"/>
              <a:gd name="connsiteX101-23073" fmla="*/ 6001127 w 6127689"/>
              <a:gd name="connsiteY101-23074" fmla="*/ 5164609 h 6858000"/>
              <a:gd name="connsiteX102-23075" fmla="*/ 5996647 w 6127689"/>
              <a:gd name="connsiteY102-23076" fmla="*/ 5185640 h 6858000"/>
              <a:gd name="connsiteX103-23077" fmla="*/ 5998514 w 6127689"/>
              <a:gd name="connsiteY103-23078" fmla="*/ 5189673 h 6858000"/>
              <a:gd name="connsiteX104-23079" fmla="*/ 6018409 w 6127689"/>
              <a:gd name="connsiteY104-23080" fmla="*/ 5227157 h 6858000"/>
              <a:gd name="connsiteX105-23081" fmla="*/ 6036748 w 6127689"/>
              <a:gd name="connsiteY105-23082" fmla="*/ 5322752 h 6858000"/>
              <a:gd name="connsiteX106-23083" fmla="*/ 6036943 w 6127689"/>
              <a:gd name="connsiteY106-23084" fmla="*/ 5329480 h 6858000"/>
              <a:gd name="connsiteX107-23085" fmla="*/ 6037236 w 6127689"/>
              <a:gd name="connsiteY107-23086" fmla="*/ 5329634 h 6858000"/>
              <a:gd name="connsiteX108-23087" fmla="*/ 6038019 w 6127689"/>
              <a:gd name="connsiteY108-23088" fmla="*/ 5336764 h 6858000"/>
              <a:gd name="connsiteX109-23089" fmla="*/ 6037298 w 6127689"/>
              <a:gd name="connsiteY109-23090" fmla="*/ 5341753 h 6858000"/>
              <a:gd name="connsiteX110-23091" fmla="*/ 6037677 w 6127689"/>
              <a:gd name="connsiteY110-23092" fmla="*/ 5354807 h 6858000"/>
              <a:gd name="connsiteX111-23093" fmla="*/ 6039728 w 6127689"/>
              <a:gd name="connsiteY111-23094" fmla="*/ 5359416 h 6858000"/>
              <a:gd name="connsiteX112-23095" fmla="*/ 6043311 w 6127689"/>
              <a:gd name="connsiteY112-23096" fmla="*/ 5361407 h 6858000"/>
              <a:gd name="connsiteX113-23097" fmla="*/ 6042954 w 6127689"/>
              <a:gd name="connsiteY113-23098" fmla="*/ 5362576 h 6858000"/>
              <a:gd name="connsiteX114-23099" fmla="*/ 6053435 w 6127689"/>
              <a:gd name="connsiteY114-23100" fmla="*/ 5387547 h 6858000"/>
              <a:gd name="connsiteX115-23101" fmla="*/ 6065933 w 6127689"/>
              <a:gd name="connsiteY115-23102" fmla="*/ 5443002 h 6858000"/>
              <a:gd name="connsiteX116-23103" fmla="*/ 6068640 w 6127689"/>
              <a:gd name="connsiteY116-23104" fmla="*/ 5474503 h 6858000"/>
              <a:gd name="connsiteX117-23105" fmla="*/ 6080922 w 6127689"/>
              <a:gd name="connsiteY117-23106" fmla="*/ 5561070 h 6858000"/>
              <a:gd name="connsiteX118-23107" fmla="*/ 6096949 w 6127689"/>
              <a:gd name="connsiteY118-23108" fmla="*/ 5648179 h 6858000"/>
              <a:gd name="connsiteX119-23109" fmla="*/ 6125703 w 6127689"/>
              <a:gd name="connsiteY119-23110" fmla="*/ 5692894 h 6858000"/>
              <a:gd name="connsiteX120-23111" fmla="*/ 6126670 w 6127689"/>
              <a:gd name="connsiteY120-23112" fmla="*/ 5697882 h 6858000"/>
              <a:gd name="connsiteX121-23113" fmla="*/ 6124061 w 6127689"/>
              <a:gd name="connsiteY121-23114" fmla="*/ 5710294 h 6858000"/>
              <a:gd name="connsiteX122-23115" fmla="*/ 6122213 w 6127689"/>
              <a:gd name="connsiteY122-23116" fmla="*/ 5714762 h 6858000"/>
              <a:gd name="connsiteX123-23117" fmla="*/ 6121353 w 6127689"/>
              <a:gd name="connsiteY123-23118" fmla="*/ 5721725 h 6858000"/>
              <a:gd name="connsiteX124-23119" fmla="*/ 6121607 w 6127689"/>
              <a:gd name="connsiteY124-23120" fmla="*/ 5721959 h 6858000"/>
              <a:gd name="connsiteX125-23121" fmla="*/ 6120262 w 6127689"/>
              <a:gd name="connsiteY125-23122" fmla="*/ 5728358 h 6858000"/>
              <a:gd name="connsiteX126-23123" fmla="*/ 6127024 w 6127689"/>
              <a:gd name="connsiteY126-23124" fmla="*/ 5786902 h 6858000"/>
              <a:gd name="connsiteX127-23125" fmla="*/ 6127519 w 6127689"/>
              <a:gd name="connsiteY127-23126" fmla="*/ 5865775 h 6858000"/>
              <a:gd name="connsiteX128-23127" fmla="*/ 6119217 w 6127689"/>
              <a:gd name="connsiteY128-23128" fmla="*/ 5888542 h 6858000"/>
              <a:gd name="connsiteX129-23129" fmla="*/ 6102493 w 6127689"/>
              <a:gd name="connsiteY129-23130" fmla="*/ 5928602 h 6858000"/>
              <a:gd name="connsiteX130-23131" fmla="*/ 6056863 w 6127689"/>
              <a:gd name="connsiteY130-23132" fmla="*/ 6000643 h 6858000"/>
              <a:gd name="connsiteX131-23133" fmla="*/ 6045436 w 6127689"/>
              <a:gd name="connsiteY131-23134" fmla="*/ 6124480 h 6858000"/>
              <a:gd name="connsiteX132-23135" fmla="*/ 6030489 w 6127689"/>
              <a:gd name="connsiteY132-23136" fmla="*/ 6317666 h 6858000"/>
              <a:gd name="connsiteX133-23137" fmla="*/ 6007492 w 6127689"/>
              <a:gd name="connsiteY133-23138" fmla="*/ 6440818 h 6858000"/>
              <a:gd name="connsiteX134-23139" fmla="*/ 6009467 w 6127689"/>
              <a:gd name="connsiteY134-23140" fmla="*/ 6487076 h 6858000"/>
              <a:gd name="connsiteX135-23141" fmla="*/ 5995064 w 6127689"/>
              <a:gd name="connsiteY135-23142" fmla="*/ 6540791 h 6858000"/>
              <a:gd name="connsiteX136-23143" fmla="*/ 5996309 w 6127689"/>
              <a:gd name="connsiteY136-23144" fmla="*/ 6543961 h 6858000"/>
              <a:gd name="connsiteX137-23145" fmla="*/ 5996048 w 6127689"/>
              <a:gd name="connsiteY137-23146" fmla="*/ 6555444 h 6858000"/>
              <a:gd name="connsiteX138-23147" fmla="*/ 6002524 w 6127689"/>
              <a:gd name="connsiteY138-23148" fmla="*/ 6560188 h 6858000"/>
              <a:gd name="connsiteX139-23149" fmla="*/ 6006823 w 6127689"/>
              <a:gd name="connsiteY139-23150" fmla="*/ 6578546 h 6858000"/>
              <a:gd name="connsiteX140-23151" fmla="*/ 6004510 w 6127689"/>
              <a:gd name="connsiteY140-23152" fmla="*/ 6599256 h 6858000"/>
              <a:gd name="connsiteX141-23153" fmla="*/ 5986207 w 6127689"/>
              <a:gd name="connsiteY141-23154" fmla="*/ 6695855 h 6858000"/>
              <a:gd name="connsiteX142-23155" fmla="*/ 5979428 w 6127689"/>
              <a:gd name="connsiteY142-23156" fmla="*/ 6754678 h 6858000"/>
              <a:gd name="connsiteX143-23157" fmla="*/ 5983398 w 6127689"/>
              <a:gd name="connsiteY143-23158" fmla="*/ 6778641 h 6858000"/>
              <a:gd name="connsiteX144-23159" fmla="*/ 5984543 w 6127689"/>
              <a:gd name="connsiteY144-23160" fmla="*/ 6811016 h 6858000"/>
              <a:gd name="connsiteX145-23161" fmla="*/ 5981802 w 6127689"/>
              <a:gd name="connsiteY145-23162" fmla="*/ 6838578 h 6858000"/>
              <a:gd name="connsiteX146-23163" fmla="*/ 5979671 w 6127689"/>
              <a:gd name="connsiteY146-23164" fmla="*/ 6858000 h 6858000"/>
              <a:gd name="connsiteX147-23165" fmla="*/ 0 w 6127689"/>
              <a:gd name="connsiteY147-23166" fmla="*/ 6858000 h 6858000"/>
              <a:gd name="connsiteX148-23167" fmla="*/ 0 w 6127689"/>
              <a:gd name="connsiteY148-23168" fmla="*/ 0 h 6858000"/>
              <a:gd name="connsiteX0-23169" fmla="*/ 0 w 6127689"/>
              <a:gd name="connsiteY0-23170" fmla="*/ 0 h 6858000"/>
              <a:gd name="connsiteX1-23171" fmla="*/ 4965888 w 6127689"/>
              <a:gd name="connsiteY1-23172" fmla="*/ 0 h 6858000"/>
              <a:gd name="connsiteX2-23173" fmla="*/ 4967767 w 6127689"/>
              <a:gd name="connsiteY2-23174" fmla="*/ 7930 h 6858000"/>
              <a:gd name="connsiteX3-23175" fmla="*/ 4979444 w 6127689"/>
              <a:gd name="connsiteY3-23176" fmla="*/ 43921 h 6858000"/>
              <a:gd name="connsiteX4-23177" fmla="*/ 5021173 w 6127689"/>
              <a:gd name="connsiteY4-23178" fmla="*/ 123738 h 6858000"/>
              <a:gd name="connsiteX5-23179" fmla="*/ 5075458 w 6127689"/>
              <a:gd name="connsiteY5-23180" fmla="*/ 264355 h 6858000"/>
              <a:gd name="connsiteX6-23181" fmla="*/ 5081175 w 6127689"/>
              <a:gd name="connsiteY6-23182" fmla="*/ 277448 h 6858000"/>
              <a:gd name="connsiteX7-23183" fmla="*/ 5097011 w 6127689"/>
              <a:gd name="connsiteY7-23184" fmla="*/ 355616 h 6858000"/>
              <a:gd name="connsiteX8-23185" fmla="*/ 5130982 w 6127689"/>
              <a:gd name="connsiteY8-23186" fmla="*/ 412030 h 6858000"/>
              <a:gd name="connsiteX9-23187" fmla="*/ 5153000 w 6127689"/>
              <a:gd name="connsiteY9-23188" fmla="*/ 507134 h 6858000"/>
              <a:gd name="connsiteX10-23189" fmla="*/ 5171282 w 6127689"/>
              <a:gd name="connsiteY10-23190" fmla="*/ 602071 h 6858000"/>
              <a:gd name="connsiteX11-23191" fmla="*/ 5176196 w 6127689"/>
              <a:gd name="connsiteY11-23192" fmla="*/ 636822 h 6858000"/>
              <a:gd name="connsiteX12-23193" fmla="*/ 5189051 w 6127689"/>
              <a:gd name="connsiteY12-23194" fmla="*/ 782518 h 6858000"/>
              <a:gd name="connsiteX13-23195" fmla="*/ 5210428 w 6127689"/>
              <a:gd name="connsiteY13-23196" fmla="*/ 815772 h 6858000"/>
              <a:gd name="connsiteX14-23197" fmla="*/ 5221088 w 6127689"/>
              <a:gd name="connsiteY14-23198" fmla="*/ 860193 h 6858000"/>
              <a:gd name="connsiteX15-23199" fmla="*/ 5230806 w 6127689"/>
              <a:gd name="connsiteY15-23200" fmla="*/ 961354 h 6858000"/>
              <a:gd name="connsiteX16-23201" fmla="*/ 5201018 w 6127689"/>
              <a:gd name="connsiteY16-23202" fmla="*/ 1095027 h 6858000"/>
              <a:gd name="connsiteX17-23203" fmla="*/ 5202153 w 6127689"/>
              <a:gd name="connsiteY17-23204" fmla="*/ 1133224 h 6858000"/>
              <a:gd name="connsiteX18-23205" fmla="*/ 5207370 w 6127689"/>
              <a:gd name="connsiteY18-23206" fmla="*/ 1138097 h 6858000"/>
              <a:gd name="connsiteX19-23207" fmla="*/ 5189234 w 6127689"/>
              <a:gd name="connsiteY19-23208" fmla="*/ 1193495 h 6858000"/>
              <a:gd name="connsiteX20-23209" fmla="*/ 5202769 w 6127689"/>
              <a:gd name="connsiteY20-23210" fmla="*/ 1269450 h 6858000"/>
              <a:gd name="connsiteX21-23211" fmla="*/ 5225968 w 6127689"/>
              <a:gd name="connsiteY21-23212" fmla="*/ 1357994 h 6858000"/>
              <a:gd name="connsiteX22-23213" fmla="*/ 5233819 w 6127689"/>
              <a:gd name="connsiteY22-23214" fmla="*/ 1380922 h 6858000"/>
              <a:gd name="connsiteX23-23215" fmla="*/ 5237226 w 6127689"/>
              <a:gd name="connsiteY23-23216" fmla="*/ 1441327 h 6858000"/>
              <a:gd name="connsiteX24-23217" fmla="*/ 5255653 w 6127689"/>
              <a:gd name="connsiteY24-23218" fmla="*/ 1524712 h 6858000"/>
              <a:gd name="connsiteX25-23219" fmla="*/ 5263491 w 6127689"/>
              <a:gd name="connsiteY25-23220" fmla="*/ 1642938 h 6858000"/>
              <a:gd name="connsiteX26-23221" fmla="*/ 5261314 w 6127689"/>
              <a:gd name="connsiteY26-23222" fmla="*/ 1689177 h 6858000"/>
              <a:gd name="connsiteX27-23223" fmla="*/ 5259788 w 6127689"/>
              <a:gd name="connsiteY27-23224" fmla="*/ 1768516 h 6858000"/>
              <a:gd name="connsiteX28-23225" fmla="*/ 5255696 w 6127689"/>
              <a:gd name="connsiteY28-23226" fmla="*/ 1953770 h 6858000"/>
              <a:gd name="connsiteX29-23227" fmla="*/ 5252592 w 6127689"/>
              <a:gd name="connsiteY29-23228" fmla="*/ 2092210 h 6858000"/>
              <a:gd name="connsiteX30-23229" fmla="*/ 5264303 w 6127689"/>
              <a:gd name="connsiteY30-23230" fmla="*/ 2225157 h 6858000"/>
              <a:gd name="connsiteX31-23231" fmla="*/ 5254949 w 6127689"/>
              <a:gd name="connsiteY31-23232" fmla="*/ 2236160 h 6858000"/>
              <a:gd name="connsiteX32-23233" fmla="*/ 5250104 w 6127689"/>
              <a:gd name="connsiteY32-23234" fmla="*/ 2249166 h 6858000"/>
              <a:gd name="connsiteX33-23235" fmla="*/ 5251214 w 6127689"/>
              <a:gd name="connsiteY33-23236" fmla="*/ 2250944 h 6858000"/>
              <a:gd name="connsiteX34-23237" fmla="*/ 5250644 w 6127689"/>
              <a:gd name="connsiteY34-23238" fmla="*/ 2266619 h 6858000"/>
              <a:gd name="connsiteX35-23239" fmla="*/ 5293877 w 6127689"/>
              <a:gd name="connsiteY35-23240" fmla="*/ 2368649 h 6858000"/>
              <a:gd name="connsiteX36-23241" fmla="*/ 5311338 w 6127689"/>
              <a:gd name="connsiteY36-23242" fmla="*/ 2404034 h 6858000"/>
              <a:gd name="connsiteX37-23243" fmla="*/ 5338366 w 6127689"/>
              <a:gd name="connsiteY37-23244" fmla="*/ 2465052 h 6858000"/>
              <a:gd name="connsiteX38-23245" fmla="*/ 5371263 w 6127689"/>
              <a:gd name="connsiteY38-23246" fmla="*/ 2586413 h 6858000"/>
              <a:gd name="connsiteX39-23247" fmla="*/ 5407503 w 6127689"/>
              <a:gd name="connsiteY39-23248" fmla="*/ 2786290 h 6858000"/>
              <a:gd name="connsiteX40-23249" fmla="*/ 5407356 w 6127689"/>
              <a:gd name="connsiteY40-23250" fmla="*/ 2787545 h 6858000"/>
              <a:gd name="connsiteX41-23251" fmla="*/ 5411130 w 6127689"/>
              <a:gd name="connsiteY41-23252" fmla="*/ 2788640 h 6858000"/>
              <a:gd name="connsiteX42-23253" fmla="*/ 5416439 w 6127689"/>
              <a:gd name="connsiteY42-23254" fmla="*/ 2805666 h 6858000"/>
              <a:gd name="connsiteX43-23255" fmla="*/ 5416589 w 6127689"/>
              <a:gd name="connsiteY43-23256" fmla="*/ 2810822 h 6858000"/>
              <a:gd name="connsiteX44-23257" fmla="*/ 5418542 w 6127689"/>
              <a:gd name="connsiteY44-23258" fmla="*/ 2817745 h 6858000"/>
              <a:gd name="connsiteX45-23259" fmla="*/ 5418847 w 6127689"/>
              <a:gd name="connsiteY45-23260" fmla="*/ 2817825 h 6858000"/>
              <a:gd name="connsiteX46-23261" fmla="*/ 5457023 w 6127689"/>
              <a:gd name="connsiteY46-23262" fmla="*/ 2858292 h 6858000"/>
              <a:gd name="connsiteX47-23263" fmla="*/ 5479298 w 6127689"/>
              <a:gd name="connsiteY47-23264" fmla="*/ 2947791 h 6858000"/>
              <a:gd name="connsiteX48-23265" fmla="*/ 5481770 w 6127689"/>
              <a:gd name="connsiteY48-23266" fmla="*/ 2951352 h 6858000"/>
              <a:gd name="connsiteX49-23267" fmla="*/ 5482045 w 6127689"/>
              <a:gd name="connsiteY49-23268" fmla="*/ 2984371 h 6858000"/>
              <a:gd name="connsiteX50-23269" fmla="*/ 5482415 w 6127689"/>
              <a:gd name="connsiteY50-23270" fmla="*/ 3004079 h 6858000"/>
              <a:gd name="connsiteX51-23271" fmla="*/ 5503944 w 6127689"/>
              <a:gd name="connsiteY51-23272" fmla="*/ 3123335 h 6858000"/>
              <a:gd name="connsiteX52-23273" fmla="*/ 5516007 w 6127689"/>
              <a:gd name="connsiteY52-23274" fmla="*/ 3258473 h 6858000"/>
              <a:gd name="connsiteX53-23275" fmla="*/ 5566839 w 6127689"/>
              <a:gd name="connsiteY53-23276" fmla="*/ 3345295 h 6858000"/>
              <a:gd name="connsiteX54-23277" fmla="*/ 5589758 w 6127689"/>
              <a:gd name="connsiteY54-23278" fmla="*/ 3506453 h 6858000"/>
              <a:gd name="connsiteX55-23279" fmla="*/ 5596144 w 6127689"/>
              <a:gd name="connsiteY55-23280" fmla="*/ 3534624 h 6858000"/>
              <a:gd name="connsiteX56-23281" fmla="*/ 5597750 w 6127689"/>
              <a:gd name="connsiteY56-23282" fmla="*/ 3534129 h 6858000"/>
              <a:gd name="connsiteX57-23283" fmla="*/ 5599700 w 6127689"/>
              <a:gd name="connsiteY57-23284" fmla="*/ 3547221 h 6858000"/>
              <a:gd name="connsiteX58-23285" fmla="*/ 5615031 w 6127689"/>
              <a:gd name="connsiteY58-23286" fmla="*/ 3557482 h 6858000"/>
              <a:gd name="connsiteX59-23287" fmla="*/ 5618377 w 6127689"/>
              <a:gd name="connsiteY59-23288" fmla="*/ 3588431 h 6858000"/>
              <a:gd name="connsiteX60-23289" fmla="*/ 5612155 w 6127689"/>
              <a:gd name="connsiteY60-23290" fmla="*/ 3589869 h 6858000"/>
              <a:gd name="connsiteX61-23291" fmla="*/ 5620843 w 6127689"/>
              <a:gd name="connsiteY61-23292" fmla="*/ 3606745 h 6858000"/>
              <a:gd name="connsiteX62-23293" fmla="*/ 5655472 w 6127689"/>
              <a:gd name="connsiteY62-23294" fmla="*/ 3678877 h 6858000"/>
              <a:gd name="connsiteX63-23295" fmla="*/ 5680448 w 6127689"/>
              <a:gd name="connsiteY63-23296" fmla="*/ 3717760 h 6858000"/>
              <a:gd name="connsiteX64-23297" fmla="*/ 5683015 w 6127689"/>
              <a:gd name="connsiteY64-23298" fmla="*/ 3762025 h 6858000"/>
              <a:gd name="connsiteX65-23299" fmla="*/ 5696643 w 6127689"/>
              <a:gd name="connsiteY65-23300" fmla="*/ 3773888 h 6858000"/>
              <a:gd name="connsiteX66-23301" fmla="*/ 5699203 w 6127689"/>
              <a:gd name="connsiteY66-23302" fmla="*/ 3775823 h 6858000"/>
              <a:gd name="connsiteX67-23303" fmla="*/ 5704824 w 6127689"/>
              <a:gd name="connsiteY67-23304" fmla="*/ 3785966 h 6858000"/>
              <a:gd name="connsiteX68-23305" fmla="*/ 5712204 w 6127689"/>
              <a:gd name="connsiteY68-23306" fmla="*/ 3785830 h 6858000"/>
              <a:gd name="connsiteX69-23307" fmla="*/ 5724816 w 6127689"/>
              <a:gd name="connsiteY69-23308" fmla="*/ 3798949 h 6858000"/>
              <a:gd name="connsiteX70-23309" fmla="*/ 5733539 w 6127689"/>
              <a:gd name="connsiteY70-23310" fmla="*/ 3818457 h 6858000"/>
              <a:gd name="connsiteX71-23311" fmla="*/ 5768491 w 6127689"/>
              <a:gd name="connsiteY71-23312" fmla="*/ 3914399 h 6858000"/>
              <a:gd name="connsiteX72-23313" fmla="*/ 5793123 w 6127689"/>
              <a:gd name="connsiteY72-23314" fmla="*/ 3969952 h 6858000"/>
              <a:gd name="connsiteX73-23315" fmla="*/ 5808321 w 6127689"/>
              <a:gd name="connsiteY73-23316" fmla="*/ 3988153 h 6858000"/>
              <a:gd name="connsiteX74-23317" fmla="*/ 5825621 w 6127689"/>
              <a:gd name="connsiteY74-23318" fmla="*/ 4015525 h 6858000"/>
              <a:gd name="connsiteX75-23319" fmla="*/ 5860672 w 6127689"/>
              <a:gd name="connsiteY75-23320" fmla="*/ 4061579 h 6858000"/>
              <a:gd name="connsiteX76-23321" fmla="*/ 5872173 w 6127689"/>
              <a:gd name="connsiteY76-23322" fmla="*/ 4088497 h 6858000"/>
              <a:gd name="connsiteX77-23323" fmla="*/ 5883705 w 6127689"/>
              <a:gd name="connsiteY77-23324" fmla="*/ 4101899 h 6858000"/>
              <a:gd name="connsiteX78-23325" fmla="*/ 5894095 w 6127689"/>
              <a:gd name="connsiteY78-23326" fmla="*/ 4128857 h 6858000"/>
              <a:gd name="connsiteX79-23327" fmla="*/ 5898339 w 6127689"/>
              <a:gd name="connsiteY79-23328" fmla="*/ 4140800 h 6858000"/>
              <a:gd name="connsiteX80-23329" fmla="*/ 5899734 w 6127689"/>
              <a:gd name="connsiteY80-23330" fmla="*/ 4145632 h 6858000"/>
              <a:gd name="connsiteX81-23331" fmla="*/ 5903513 w 6127689"/>
              <a:gd name="connsiteY81-23332" fmla="*/ 4187661 h 6858000"/>
              <a:gd name="connsiteX82-23333" fmla="*/ 5917114 w 6127689"/>
              <a:gd name="connsiteY82-23334" fmla="*/ 4213096 h 6858000"/>
              <a:gd name="connsiteX83-23335" fmla="*/ 5921153 w 6127689"/>
              <a:gd name="connsiteY83-23336" fmla="*/ 4236222 h 6858000"/>
              <a:gd name="connsiteX84-23337" fmla="*/ 5924233 w 6127689"/>
              <a:gd name="connsiteY84-23338" fmla="*/ 4242060 h 6858000"/>
              <a:gd name="connsiteX85-23339" fmla="*/ 5928910 w 6127689"/>
              <a:gd name="connsiteY85-23340" fmla="*/ 4300973 h 6858000"/>
              <a:gd name="connsiteX86-23341" fmla="*/ 5939320 w 6127689"/>
              <a:gd name="connsiteY86-23342" fmla="*/ 4340435 h 6858000"/>
              <a:gd name="connsiteX87-23343" fmla="*/ 5946705 w 6127689"/>
              <a:gd name="connsiteY87-23344" fmla="*/ 4428051 h 6858000"/>
              <a:gd name="connsiteX88-23345" fmla="*/ 5949261 w 6127689"/>
              <a:gd name="connsiteY88-23346" fmla="*/ 4449185 h 6858000"/>
              <a:gd name="connsiteX89-23347" fmla="*/ 5957504 w 6127689"/>
              <a:gd name="connsiteY89-23348" fmla="*/ 4465911 h 6858000"/>
              <a:gd name="connsiteX90-23349" fmla="*/ 5964689 w 6127689"/>
              <a:gd name="connsiteY90-23350" fmla="*/ 4468532 h 6858000"/>
              <a:gd name="connsiteX91-23351" fmla="*/ 5967062 w 6127689"/>
              <a:gd name="connsiteY91-23352" fmla="*/ 4479923 h 6858000"/>
              <a:gd name="connsiteX92-23353" fmla="*/ 5968960 w 6127689"/>
              <a:gd name="connsiteY92-23354" fmla="*/ 4482655 h 6858000"/>
              <a:gd name="connsiteX93-23355" fmla="*/ 5978567 w 6127689"/>
              <a:gd name="connsiteY93-23356" fmla="*/ 4498605 h 6858000"/>
              <a:gd name="connsiteX94-23357" fmla="*/ 5980106 w 6127689"/>
              <a:gd name="connsiteY94-23358" fmla="*/ 4585087 h 6858000"/>
              <a:gd name="connsiteX95-23359" fmla="*/ 5998138 w 6127689"/>
              <a:gd name="connsiteY95-23360" fmla="*/ 4697518 h 6858000"/>
              <a:gd name="connsiteX96-23361" fmla="*/ 6013516 w 6127689"/>
              <a:gd name="connsiteY96-23362" fmla="*/ 4786619 h 6858000"/>
              <a:gd name="connsiteX97-23363" fmla="*/ 6025404 w 6127689"/>
              <a:gd name="connsiteY97-23364" fmla="*/ 4858148 h 6858000"/>
              <a:gd name="connsiteX98-23365" fmla="*/ 6007749 w 6127689"/>
              <a:gd name="connsiteY98-23366" fmla="*/ 4964715 h 6858000"/>
              <a:gd name="connsiteX99-23367" fmla="*/ 6005269 w 6127689"/>
              <a:gd name="connsiteY99-23368" fmla="*/ 5150567 h 6858000"/>
              <a:gd name="connsiteX100-23369" fmla="*/ 6001127 w 6127689"/>
              <a:gd name="connsiteY100-23370" fmla="*/ 5164609 h 6858000"/>
              <a:gd name="connsiteX101-23371" fmla="*/ 5996647 w 6127689"/>
              <a:gd name="connsiteY101-23372" fmla="*/ 5185640 h 6858000"/>
              <a:gd name="connsiteX102-23373" fmla="*/ 5998514 w 6127689"/>
              <a:gd name="connsiteY102-23374" fmla="*/ 5189673 h 6858000"/>
              <a:gd name="connsiteX103-23375" fmla="*/ 6018409 w 6127689"/>
              <a:gd name="connsiteY103-23376" fmla="*/ 5227157 h 6858000"/>
              <a:gd name="connsiteX104-23377" fmla="*/ 6036748 w 6127689"/>
              <a:gd name="connsiteY104-23378" fmla="*/ 5322752 h 6858000"/>
              <a:gd name="connsiteX105-23379" fmla="*/ 6036943 w 6127689"/>
              <a:gd name="connsiteY105-23380" fmla="*/ 5329480 h 6858000"/>
              <a:gd name="connsiteX106-23381" fmla="*/ 6037236 w 6127689"/>
              <a:gd name="connsiteY106-23382" fmla="*/ 5329634 h 6858000"/>
              <a:gd name="connsiteX107-23383" fmla="*/ 6038019 w 6127689"/>
              <a:gd name="connsiteY107-23384" fmla="*/ 5336764 h 6858000"/>
              <a:gd name="connsiteX108-23385" fmla="*/ 6037298 w 6127689"/>
              <a:gd name="connsiteY108-23386" fmla="*/ 5341753 h 6858000"/>
              <a:gd name="connsiteX109-23387" fmla="*/ 6037677 w 6127689"/>
              <a:gd name="connsiteY109-23388" fmla="*/ 5354807 h 6858000"/>
              <a:gd name="connsiteX110-23389" fmla="*/ 6039728 w 6127689"/>
              <a:gd name="connsiteY110-23390" fmla="*/ 5359416 h 6858000"/>
              <a:gd name="connsiteX111-23391" fmla="*/ 6043311 w 6127689"/>
              <a:gd name="connsiteY111-23392" fmla="*/ 5361407 h 6858000"/>
              <a:gd name="connsiteX112-23393" fmla="*/ 6042954 w 6127689"/>
              <a:gd name="connsiteY112-23394" fmla="*/ 5362576 h 6858000"/>
              <a:gd name="connsiteX113-23395" fmla="*/ 6053435 w 6127689"/>
              <a:gd name="connsiteY113-23396" fmla="*/ 5387547 h 6858000"/>
              <a:gd name="connsiteX114-23397" fmla="*/ 6065933 w 6127689"/>
              <a:gd name="connsiteY114-23398" fmla="*/ 5443002 h 6858000"/>
              <a:gd name="connsiteX115-23399" fmla="*/ 6068640 w 6127689"/>
              <a:gd name="connsiteY115-23400" fmla="*/ 5474503 h 6858000"/>
              <a:gd name="connsiteX116-23401" fmla="*/ 6080922 w 6127689"/>
              <a:gd name="connsiteY116-23402" fmla="*/ 5561070 h 6858000"/>
              <a:gd name="connsiteX117-23403" fmla="*/ 6096949 w 6127689"/>
              <a:gd name="connsiteY117-23404" fmla="*/ 5648179 h 6858000"/>
              <a:gd name="connsiteX118-23405" fmla="*/ 6125703 w 6127689"/>
              <a:gd name="connsiteY118-23406" fmla="*/ 5692894 h 6858000"/>
              <a:gd name="connsiteX119-23407" fmla="*/ 6126670 w 6127689"/>
              <a:gd name="connsiteY119-23408" fmla="*/ 5697882 h 6858000"/>
              <a:gd name="connsiteX120-23409" fmla="*/ 6124061 w 6127689"/>
              <a:gd name="connsiteY120-23410" fmla="*/ 5710294 h 6858000"/>
              <a:gd name="connsiteX121-23411" fmla="*/ 6122213 w 6127689"/>
              <a:gd name="connsiteY121-23412" fmla="*/ 5714762 h 6858000"/>
              <a:gd name="connsiteX122-23413" fmla="*/ 6121353 w 6127689"/>
              <a:gd name="connsiteY122-23414" fmla="*/ 5721725 h 6858000"/>
              <a:gd name="connsiteX123-23415" fmla="*/ 6121607 w 6127689"/>
              <a:gd name="connsiteY123-23416" fmla="*/ 5721959 h 6858000"/>
              <a:gd name="connsiteX124-23417" fmla="*/ 6120262 w 6127689"/>
              <a:gd name="connsiteY124-23418" fmla="*/ 5728358 h 6858000"/>
              <a:gd name="connsiteX125-23419" fmla="*/ 6127024 w 6127689"/>
              <a:gd name="connsiteY125-23420" fmla="*/ 5786902 h 6858000"/>
              <a:gd name="connsiteX126-23421" fmla="*/ 6127519 w 6127689"/>
              <a:gd name="connsiteY126-23422" fmla="*/ 5865775 h 6858000"/>
              <a:gd name="connsiteX127-23423" fmla="*/ 6119217 w 6127689"/>
              <a:gd name="connsiteY127-23424" fmla="*/ 5888542 h 6858000"/>
              <a:gd name="connsiteX128-23425" fmla="*/ 6102493 w 6127689"/>
              <a:gd name="connsiteY128-23426" fmla="*/ 5928602 h 6858000"/>
              <a:gd name="connsiteX129-23427" fmla="*/ 6056863 w 6127689"/>
              <a:gd name="connsiteY129-23428" fmla="*/ 6000643 h 6858000"/>
              <a:gd name="connsiteX130-23429" fmla="*/ 6045436 w 6127689"/>
              <a:gd name="connsiteY130-23430" fmla="*/ 6124480 h 6858000"/>
              <a:gd name="connsiteX131-23431" fmla="*/ 6030489 w 6127689"/>
              <a:gd name="connsiteY131-23432" fmla="*/ 6317666 h 6858000"/>
              <a:gd name="connsiteX132-23433" fmla="*/ 6007492 w 6127689"/>
              <a:gd name="connsiteY132-23434" fmla="*/ 6440818 h 6858000"/>
              <a:gd name="connsiteX133-23435" fmla="*/ 6009467 w 6127689"/>
              <a:gd name="connsiteY133-23436" fmla="*/ 6487076 h 6858000"/>
              <a:gd name="connsiteX134-23437" fmla="*/ 5995064 w 6127689"/>
              <a:gd name="connsiteY134-23438" fmla="*/ 6540791 h 6858000"/>
              <a:gd name="connsiteX135-23439" fmla="*/ 5996309 w 6127689"/>
              <a:gd name="connsiteY135-23440" fmla="*/ 6543961 h 6858000"/>
              <a:gd name="connsiteX136-23441" fmla="*/ 5996048 w 6127689"/>
              <a:gd name="connsiteY136-23442" fmla="*/ 6555444 h 6858000"/>
              <a:gd name="connsiteX137-23443" fmla="*/ 6002524 w 6127689"/>
              <a:gd name="connsiteY137-23444" fmla="*/ 6560188 h 6858000"/>
              <a:gd name="connsiteX138-23445" fmla="*/ 6006823 w 6127689"/>
              <a:gd name="connsiteY138-23446" fmla="*/ 6578546 h 6858000"/>
              <a:gd name="connsiteX139-23447" fmla="*/ 6004510 w 6127689"/>
              <a:gd name="connsiteY139-23448" fmla="*/ 6599256 h 6858000"/>
              <a:gd name="connsiteX140-23449" fmla="*/ 5986207 w 6127689"/>
              <a:gd name="connsiteY140-23450" fmla="*/ 6695855 h 6858000"/>
              <a:gd name="connsiteX141-23451" fmla="*/ 5979428 w 6127689"/>
              <a:gd name="connsiteY141-23452" fmla="*/ 6754678 h 6858000"/>
              <a:gd name="connsiteX142-23453" fmla="*/ 5983398 w 6127689"/>
              <a:gd name="connsiteY142-23454" fmla="*/ 6778641 h 6858000"/>
              <a:gd name="connsiteX143-23455" fmla="*/ 5984543 w 6127689"/>
              <a:gd name="connsiteY143-23456" fmla="*/ 6811016 h 6858000"/>
              <a:gd name="connsiteX144-23457" fmla="*/ 5981802 w 6127689"/>
              <a:gd name="connsiteY144-23458" fmla="*/ 6838578 h 6858000"/>
              <a:gd name="connsiteX145-23459" fmla="*/ 5979671 w 6127689"/>
              <a:gd name="connsiteY145-23460" fmla="*/ 6858000 h 6858000"/>
              <a:gd name="connsiteX146-23461" fmla="*/ 0 w 6127689"/>
              <a:gd name="connsiteY146-23462" fmla="*/ 6858000 h 6858000"/>
              <a:gd name="connsiteX147-23463" fmla="*/ 0 w 6127689"/>
              <a:gd name="connsiteY147-23464" fmla="*/ 0 h 6858000"/>
              <a:gd name="connsiteX0-23465" fmla="*/ 0 w 6127689"/>
              <a:gd name="connsiteY0-23466" fmla="*/ 0 h 6858000"/>
              <a:gd name="connsiteX1-23467" fmla="*/ 4965888 w 6127689"/>
              <a:gd name="connsiteY1-23468" fmla="*/ 0 h 6858000"/>
              <a:gd name="connsiteX2-23469" fmla="*/ 4967767 w 6127689"/>
              <a:gd name="connsiteY2-23470" fmla="*/ 7930 h 6858000"/>
              <a:gd name="connsiteX3-23471" fmla="*/ 4979444 w 6127689"/>
              <a:gd name="connsiteY3-23472" fmla="*/ 43921 h 6858000"/>
              <a:gd name="connsiteX4-23473" fmla="*/ 5021173 w 6127689"/>
              <a:gd name="connsiteY4-23474" fmla="*/ 123738 h 6858000"/>
              <a:gd name="connsiteX5-23475" fmla="*/ 5075458 w 6127689"/>
              <a:gd name="connsiteY5-23476" fmla="*/ 264355 h 6858000"/>
              <a:gd name="connsiteX6-23477" fmla="*/ 5081175 w 6127689"/>
              <a:gd name="connsiteY6-23478" fmla="*/ 277448 h 6858000"/>
              <a:gd name="connsiteX7-23479" fmla="*/ 5097011 w 6127689"/>
              <a:gd name="connsiteY7-23480" fmla="*/ 355616 h 6858000"/>
              <a:gd name="connsiteX8-23481" fmla="*/ 5130982 w 6127689"/>
              <a:gd name="connsiteY8-23482" fmla="*/ 412030 h 6858000"/>
              <a:gd name="connsiteX9-23483" fmla="*/ 5153000 w 6127689"/>
              <a:gd name="connsiteY9-23484" fmla="*/ 507134 h 6858000"/>
              <a:gd name="connsiteX10-23485" fmla="*/ 5171282 w 6127689"/>
              <a:gd name="connsiteY10-23486" fmla="*/ 602071 h 6858000"/>
              <a:gd name="connsiteX11-23487" fmla="*/ 5176196 w 6127689"/>
              <a:gd name="connsiteY11-23488" fmla="*/ 636822 h 6858000"/>
              <a:gd name="connsiteX12-23489" fmla="*/ 5189051 w 6127689"/>
              <a:gd name="connsiteY12-23490" fmla="*/ 782518 h 6858000"/>
              <a:gd name="connsiteX13-23491" fmla="*/ 5210428 w 6127689"/>
              <a:gd name="connsiteY13-23492" fmla="*/ 815772 h 6858000"/>
              <a:gd name="connsiteX14-23493" fmla="*/ 5221088 w 6127689"/>
              <a:gd name="connsiteY14-23494" fmla="*/ 860193 h 6858000"/>
              <a:gd name="connsiteX15-23495" fmla="*/ 5230806 w 6127689"/>
              <a:gd name="connsiteY15-23496" fmla="*/ 961354 h 6858000"/>
              <a:gd name="connsiteX16-23497" fmla="*/ 5201018 w 6127689"/>
              <a:gd name="connsiteY16-23498" fmla="*/ 1095027 h 6858000"/>
              <a:gd name="connsiteX17-23499" fmla="*/ 5202153 w 6127689"/>
              <a:gd name="connsiteY17-23500" fmla="*/ 1133224 h 6858000"/>
              <a:gd name="connsiteX18-23501" fmla="*/ 5207370 w 6127689"/>
              <a:gd name="connsiteY18-23502" fmla="*/ 1138097 h 6858000"/>
              <a:gd name="connsiteX19-23503" fmla="*/ 5189234 w 6127689"/>
              <a:gd name="connsiteY19-23504" fmla="*/ 1193495 h 6858000"/>
              <a:gd name="connsiteX20-23505" fmla="*/ 5202769 w 6127689"/>
              <a:gd name="connsiteY20-23506" fmla="*/ 1269450 h 6858000"/>
              <a:gd name="connsiteX21-23507" fmla="*/ 5225968 w 6127689"/>
              <a:gd name="connsiteY21-23508" fmla="*/ 1357994 h 6858000"/>
              <a:gd name="connsiteX22-23509" fmla="*/ 5233819 w 6127689"/>
              <a:gd name="connsiteY22-23510" fmla="*/ 1380922 h 6858000"/>
              <a:gd name="connsiteX23-23511" fmla="*/ 5237226 w 6127689"/>
              <a:gd name="connsiteY23-23512" fmla="*/ 1441327 h 6858000"/>
              <a:gd name="connsiteX24-23513" fmla="*/ 5255653 w 6127689"/>
              <a:gd name="connsiteY24-23514" fmla="*/ 1524712 h 6858000"/>
              <a:gd name="connsiteX25-23515" fmla="*/ 5263491 w 6127689"/>
              <a:gd name="connsiteY25-23516" fmla="*/ 1642938 h 6858000"/>
              <a:gd name="connsiteX26-23517" fmla="*/ 5261314 w 6127689"/>
              <a:gd name="connsiteY26-23518" fmla="*/ 1689177 h 6858000"/>
              <a:gd name="connsiteX27-23519" fmla="*/ 5259788 w 6127689"/>
              <a:gd name="connsiteY27-23520" fmla="*/ 1768516 h 6858000"/>
              <a:gd name="connsiteX28-23521" fmla="*/ 5255696 w 6127689"/>
              <a:gd name="connsiteY28-23522" fmla="*/ 1953770 h 6858000"/>
              <a:gd name="connsiteX29-23523" fmla="*/ 5252592 w 6127689"/>
              <a:gd name="connsiteY29-23524" fmla="*/ 2092210 h 6858000"/>
              <a:gd name="connsiteX30-23525" fmla="*/ 5264303 w 6127689"/>
              <a:gd name="connsiteY30-23526" fmla="*/ 2225157 h 6858000"/>
              <a:gd name="connsiteX31-23527" fmla="*/ 5254949 w 6127689"/>
              <a:gd name="connsiteY31-23528" fmla="*/ 2236160 h 6858000"/>
              <a:gd name="connsiteX32-23529" fmla="*/ 5250104 w 6127689"/>
              <a:gd name="connsiteY32-23530" fmla="*/ 2249166 h 6858000"/>
              <a:gd name="connsiteX33-23531" fmla="*/ 5251214 w 6127689"/>
              <a:gd name="connsiteY33-23532" fmla="*/ 2250944 h 6858000"/>
              <a:gd name="connsiteX34-23533" fmla="*/ 5250644 w 6127689"/>
              <a:gd name="connsiteY34-23534" fmla="*/ 2266619 h 6858000"/>
              <a:gd name="connsiteX35-23535" fmla="*/ 5293877 w 6127689"/>
              <a:gd name="connsiteY35-23536" fmla="*/ 2368649 h 6858000"/>
              <a:gd name="connsiteX36-23537" fmla="*/ 5311338 w 6127689"/>
              <a:gd name="connsiteY36-23538" fmla="*/ 2404034 h 6858000"/>
              <a:gd name="connsiteX37-23539" fmla="*/ 5338366 w 6127689"/>
              <a:gd name="connsiteY37-23540" fmla="*/ 2465052 h 6858000"/>
              <a:gd name="connsiteX38-23541" fmla="*/ 5371263 w 6127689"/>
              <a:gd name="connsiteY38-23542" fmla="*/ 2586413 h 6858000"/>
              <a:gd name="connsiteX39-23543" fmla="*/ 5407503 w 6127689"/>
              <a:gd name="connsiteY39-23544" fmla="*/ 2786290 h 6858000"/>
              <a:gd name="connsiteX40-23545" fmla="*/ 5407356 w 6127689"/>
              <a:gd name="connsiteY40-23546" fmla="*/ 2787545 h 6858000"/>
              <a:gd name="connsiteX41-23547" fmla="*/ 5411130 w 6127689"/>
              <a:gd name="connsiteY41-23548" fmla="*/ 2788640 h 6858000"/>
              <a:gd name="connsiteX42-23549" fmla="*/ 5416439 w 6127689"/>
              <a:gd name="connsiteY42-23550" fmla="*/ 2805666 h 6858000"/>
              <a:gd name="connsiteX43-23551" fmla="*/ 5416589 w 6127689"/>
              <a:gd name="connsiteY43-23552" fmla="*/ 2810822 h 6858000"/>
              <a:gd name="connsiteX44-23553" fmla="*/ 5418542 w 6127689"/>
              <a:gd name="connsiteY44-23554" fmla="*/ 2817745 h 6858000"/>
              <a:gd name="connsiteX45-23555" fmla="*/ 5418847 w 6127689"/>
              <a:gd name="connsiteY45-23556" fmla="*/ 2817825 h 6858000"/>
              <a:gd name="connsiteX46-23557" fmla="*/ 5457023 w 6127689"/>
              <a:gd name="connsiteY46-23558" fmla="*/ 2858292 h 6858000"/>
              <a:gd name="connsiteX47-23559" fmla="*/ 5479298 w 6127689"/>
              <a:gd name="connsiteY47-23560" fmla="*/ 2947791 h 6858000"/>
              <a:gd name="connsiteX48-23561" fmla="*/ 5481770 w 6127689"/>
              <a:gd name="connsiteY48-23562" fmla="*/ 2951352 h 6858000"/>
              <a:gd name="connsiteX49-23563" fmla="*/ 5482045 w 6127689"/>
              <a:gd name="connsiteY49-23564" fmla="*/ 2984371 h 6858000"/>
              <a:gd name="connsiteX50-23565" fmla="*/ 5482415 w 6127689"/>
              <a:gd name="connsiteY50-23566" fmla="*/ 3004079 h 6858000"/>
              <a:gd name="connsiteX51-23567" fmla="*/ 5503944 w 6127689"/>
              <a:gd name="connsiteY51-23568" fmla="*/ 3123335 h 6858000"/>
              <a:gd name="connsiteX52-23569" fmla="*/ 5516007 w 6127689"/>
              <a:gd name="connsiteY52-23570" fmla="*/ 3258473 h 6858000"/>
              <a:gd name="connsiteX53-23571" fmla="*/ 5566839 w 6127689"/>
              <a:gd name="connsiteY53-23572" fmla="*/ 3345295 h 6858000"/>
              <a:gd name="connsiteX54-23573" fmla="*/ 5589758 w 6127689"/>
              <a:gd name="connsiteY54-23574" fmla="*/ 3506453 h 6858000"/>
              <a:gd name="connsiteX55-23575" fmla="*/ 5596144 w 6127689"/>
              <a:gd name="connsiteY55-23576" fmla="*/ 3534624 h 6858000"/>
              <a:gd name="connsiteX56-23577" fmla="*/ 5597750 w 6127689"/>
              <a:gd name="connsiteY56-23578" fmla="*/ 3534129 h 6858000"/>
              <a:gd name="connsiteX57-23579" fmla="*/ 5599700 w 6127689"/>
              <a:gd name="connsiteY57-23580" fmla="*/ 3547221 h 6858000"/>
              <a:gd name="connsiteX58-23581" fmla="*/ 5615031 w 6127689"/>
              <a:gd name="connsiteY58-23582" fmla="*/ 3557482 h 6858000"/>
              <a:gd name="connsiteX59-23583" fmla="*/ 5618377 w 6127689"/>
              <a:gd name="connsiteY59-23584" fmla="*/ 3588431 h 6858000"/>
              <a:gd name="connsiteX60-23585" fmla="*/ 5612155 w 6127689"/>
              <a:gd name="connsiteY60-23586" fmla="*/ 3589869 h 6858000"/>
              <a:gd name="connsiteX61-23587" fmla="*/ 5620843 w 6127689"/>
              <a:gd name="connsiteY61-23588" fmla="*/ 3606745 h 6858000"/>
              <a:gd name="connsiteX62-23589" fmla="*/ 5655472 w 6127689"/>
              <a:gd name="connsiteY62-23590" fmla="*/ 3678877 h 6858000"/>
              <a:gd name="connsiteX63-23591" fmla="*/ 5680448 w 6127689"/>
              <a:gd name="connsiteY63-23592" fmla="*/ 3717760 h 6858000"/>
              <a:gd name="connsiteX64-23593" fmla="*/ 5683015 w 6127689"/>
              <a:gd name="connsiteY64-23594" fmla="*/ 3762025 h 6858000"/>
              <a:gd name="connsiteX65-23595" fmla="*/ 5696643 w 6127689"/>
              <a:gd name="connsiteY65-23596" fmla="*/ 3773888 h 6858000"/>
              <a:gd name="connsiteX66-23597" fmla="*/ 5699203 w 6127689"/>
              <a:gd name="connsiteY66-23598" fmla="*/ 3775823 h 6858000"/>
              <a:gd name="connsiteX67-23599" fmla="*/ 5704824 w 6127689"/>
              <a:gd name="connsiteY67-23600" fmla="*/ 3785966 h 6858000"/>
              <a:gd name="connsiteX68-23601" fmla="*/ 5712204 w 6127689"/>
              <a:gd name="connsiteY68-23602" fmla="*/ 3785830 h 6858000"/>
              <a:gd name="connsiteX69-23603" fmla="*/ 5724816 w 6127689"/>
              <a:gd name="connsiteY69-23604" fmla="*/ 3798949 h 6858000"/>
              <a:gd name="connsiteX70-23605" fmla="*/ 5733539 w 6127689"/>
              <a:gd name="connsiteY70-23606" fmla="*/ 3818457 h 6858000"/>
              <a:gd name="connsiteX71-23607" fmla="*/ 5768491 w 6127689"/>
              <a:gd name="connsiteY71-23608" fmla="*/ 3914399 h 6858000"/>
              <a:gd name="connsiteX72-23609" fmla="*/ 5793123 w 6127689"/>
              <a:gd name="connsiteY72-23610" fmla="*/ 3969952 h 6858000"/>
              <a:gd name="connsiteX73-23611" fmla="*/ 5808321 w 6127689"/>
              <a:gd name="connsiteY73-23612" fmla="*/ 3988153 h 6858000"/>
              <a:gd name="connsiteX74-23613" fmla="*/ 5825621 w 6127689"/>
              <a:gd name="connsiteY74-23614" fmla="*/ 4015525 h 6858000"/>
              <a:gd name="connsiteX75-23615" fmla="*/ 5860672 w 6127689"/>
              <a:gd name="connsiteY75-23616" fmla="*/ 4061579 h 6858000"/>
              <a:gd name="connsiteX76-23617" fmla="*/ 5872173 w 6127689"/>
              <a:gd name="connsiteY76-23618" fmla="*/ 4088497 h 6858000"/>
              <a:gd name="connsiteX77-23619" fmla="*/ 5883705 w 6127689"/>
              <a:gd name="connsiteY77-23620" fmla="*/ 4101899 h 6858000"/>
              <a:gd name="connsiteX78-23621" fmla="*/ 5894095 w 6127689"/>
              <a:gd name="connsiteY78-23622" fmla="*/ 4128857 h 6858000"/>
              <a:gd name="connsiteX79-23623" fmla="*/ 5898339 w 6127689"/>
              <a:gd name="connsiteY79-23624" fmla="*/ 4140800 h 6858000"/>
              <a:gd name="connsiteX80-23625" fmla="*/ 5899734 w 6127689"/>
              <a:gd name="connsiteY80-23626" fmla="*/ 4145632 h 6858000"/>
              <a:gd name="connsiteX81-23627" fmla="*/ 5903513 w 6127689"/>
              <a:gd name="connsiteY81-23628" fmla="*/ 4187661 h 6858000"/>
              <a:gd name="connsiteX82-23629" fmla="*/ 5917114 w 6127689"/>
              <a:gd name="connsiteY82-23630" fmla="*/ 4213096 h 6858000"/>
              <a:gd name="connsiteX83-23631" fmla="*/ 5924233 w 6127689"/>
              <a:gd name="connsiteY83-23632" fmla="*/ 4242060 h 6858000"/>
              <a:gd name="connsiteX84-23633" fmla="*/ 5928910 w 6127689"/>
              <a:gd name="connsiteY84-23634" fmla="*/ 4300973 h 6858000"/>
              <a:gd name="connsiteX85-23635" fmla="*/ 5939320 w 6127689"/>
              <a:gd name="connsiteY85-23636" fmla="*/ 4340435 h 6858000"/>
              <a:gd name="connsiteX86-23637" fmla="*/ 5946705 w 6127689"/>
              <a:gd name="connsiteY86-23638" fmla="*/ 4428051 h 6858000"/>
              <a:gd name="connsiteX87-23639" fmla="*/ 5949261 w 6127689"/>
              <a:gd name="connsiteY87-23640" fmla="*/ 4449185 h 6858000"/>
              <a:gd name="connsiteX88-23641" fmla="*/ 5957504 w 6127689"/>
              <a:gd name="connsiteY88-23642" fmla="*/ 4465911 h 6858000"/>
              <a:gd name="connsiteX89-23643" fmla="*/ 5964689 w 6127689"/>
              <a:gd name="connsiteY89-23644" fmla="*/ 4468532 h 6858000"/>
              <a:gd name="connsiteX90-23645" fmla="*/ 5967062 w 6127689"/>
              <a:gd name="connsiteY90-23646" fmla="*/ 4479923 h 6858000"/>
              <a:gd name="connsiteX91-23647" fmla="*/ 5968960 w 6127689"/>
              <a:gd name="connsiteY91-23648" fmla="*/ 4482655 h 6858000"/>
              <a:gd name="connsiteX92-23649" fmla="*/ 5978567 w 6127689"/>
              <a:gd name="connsiteY92-23650" fmla="*/ 4498605 h 6858000"/>
              <a:gd name="connsiteX93-23651" fmla="*/ 5980106 w 6127689"/>
              <a:gd name="connsiteY93-23652" fmla="*/ 4585087 h 6858000"/>
              <a:gd name="connsiteX94-23653" fmla="*/ 5998138 w 6127689"/>
              <a:gd name="connsiteY94-23654" fmla="*/ 4697518 h 6858000"/>
              <a:gd name="connsiteX95-23655" fmla="*/ 6013516 w 6127689"/>
              <a:gd name="connsiteY95-23656" fmla="*/ 4786619 h 6858000"/>
              <a:gd name="connsiteX96-23657" fmla="*/ 6025404 w 6127689"/>
              <a:gd name="connsiteY96-23658" fmla="*/ 4858148 h 6858000"/>
              <a:gd name="connsiteX97-23659" fmla="*/ 6007749 w 6127689"/>
              <a:gd name="connsiteY97-23660" fmla="*/ 4964715 h 6858000"/>
              <a:gd name="connsiteX98-23661" fmla="*/ 6005269 w 6127689"/>
              <a:gd name="connsiteY98-23662" fmla="*/ 5150567 h 6858000"/>
              <a:gd name="connsiteX99-23663" fmla="*/ 6001127 w 6127689"/>
              <a:gd name="connsiteY99-23664" fmla="*/ 5164609 h 6858000"/>
              <a:gd name="connsiteX100-23665" fmla="*/ 5996647 w 6127689"/>
              <a:gd name="connsiteY100-23666" fmla="*/ 5185640 h 6858000"/>
              <a:gd name="connsiteX101-23667" fmla="*/ 5998514 w 6127689"/>
              <a:gd name="connsiteY101-23668" fmla="*/ 5189673 h 6858000"/>
              <a:gd name="connsiteX102-23669" fmla="*/ 6018409 w 6127689"/>
              <a:gd name="connsiteY102-23670" fmla="*/ 5227157 h 6858000"/>
              <a:gd name="connsiteX103-23671" fmla="*/ 6036748 w 6127689"/>
              <a:gd name="connsiteY103-23672" fmla="*/ 5322752 h 6858000"/>
              <a:gd name="connsiteX104-23673" fmla="*/ 6036943 w 6127689"/>
              <a:gd name="connsiteY104-23674" fmla="*/ 5329480 h 6858000"/>
              <a:gd name="connsiteX105-23675" fmla="*/ 6037236 w 6127689"/>
              <a:gd name="connsiteY105-23676" fmla="*/ 5329634 h 6858000"/>
              <a:gd name="connsiteX106-23677" fmla="*/ 6038019 w 6127689"/>
              <a:gd name="connsiteY106-23678" fmla="*/ 5336764 h 6858000"/>
              <a:gd name="connsiteX107-23679" fmla="*/ 6037298 w 6127689"/>
              <a:gd name="connsiteY107-23680" fmla="*/ 5341753 h 6858000"/>
              <a:gd name="connsiteX108-23681" fmla="*/ 6037677 w 6127689"/>
              <a:gd name="connsiteY108-23682" fmla="*/ 5354807 h 6858000"/>
              <a:gd name="connsiteX109-23683" fmla="*/ 6039728 w 6127689"/>
              <a:gd name="connsiteY109-23684" fmla="*/ 5359416 h 6858000"/>
              <a:gd name="connsiteX110-23685" fmla="*/ 6043311 w 6127689"/>
              <a:gd name="connsiteY110-23686" fmla="*/ 5361407 h 6858000"/>
              <a:gd name="connsiteX111-23687" fmla="*/ 6042954 w 6127689"/>
              <a:gd name="connsiteY111-23688" fmla="*/ 5362576 h 6858000"/>
              <a:gd name="connsiteX112-23689" fmla="*/ 6053435 w 6127689"/>
              <a:gd name="connsiteY112-23690" fmla="*/ 5387547 h 6858000"/>
              <a:gd name="connsiteX113-23691" fmla="*/ 6065933 w 6127689"/>
              <a:gd name="connsiteY113-23692" fmla="*/ 5443002 h 6858000"/>
              <a:gd name="connsiteX114-23693" fmla="*/ 6068640 w 6127689"/>
              <a:gd name="connsiteY114-23694" fmla="*/ 5474503 h 6858000"/>
              <a:gd name="connsiteX115-23695" fmla="*/ 6080922 w 6127689"/>
              <a:gd name="connsiteY115-23696" fmla="*/ 5561070 h 6858000"/>
              <a:gd name="connsiteX116-23697" fmla="*/ 6096949 w 6127689"/>
              <a:gd name="connsiteY116-23698" fmla="*/ 5648179 h 6858000"/>
              <a:gd name="connsiteX117-23699" fmla="*/ 6125703 w 6127689"/>
              <a:gd name="connsiteY117-23700" fmla="*/ 5692894 h 6858000"/>
              <a:gd name="connsiteX118-23701" fmla="*/ 6126670 w 6127689"/>
              <a:gd name="connsiteY118-23702" fmla="*/ 5697882 h 6858000"/>
              <a:gd name="connsiteX119-23703" fmla="*/ 6124061 w 6127689"/>
              <a:gd name="connsiteY119-23704" fmla="*/ 5710294 h 6858000"/>
              <a:gd name="connsiteX120-23705" fmla="*/ 6122213 w 6127689"/>
              <a:gd name="connsiteY120-23706" fmla="*/ 5714762 h 6858000"/>
              <a:gd name="connsiteX121-23707" fmla="*/ 6121353 w 6127689"/>
              <a:gd name="connsiteY121-23708" fmla="*/ 5721725 h 6858000"/>
              <a:gd name="connsiteX122-23709" fmla="*/ 6121607 w 6127689"/>
              <a:gd name="connsiteY122-23710" fmla="*/ 5721959 h 6858000"/>
              <a:gd name="connsiteX123-23711" fmla="*/ 6120262 w 6127689"/>
              <a:gd name="connsiteY123-23712" fmla="*/ 5728358 h 6858000"/>
              <a:gd name="connsiteX124-23713" fmla="*/ 6127024 w 6127689"/>
              <a:gd name="connsiteY124-23714" fmla="*/ 5786902 h 6858000"/>
              <a:gd name="connsiteX125-23715" fmla="*/ 6127519 w 6127689"/>
              <a:gd name="connsiteY125-23716" fmla="*/ 5865775 h 6858000"/>
              <a:gd name="connsiteX126-23717" fmla="*/ 6119217 w 6127689"/>
              <a:gd name="connsiteY126-23718" fmla="*/ 5888542 h 6858000"/>
              <a:gd name="connsiteX127-23719" fmla="*/ 6102493 w 6127689"/>
              <a:gd name="connsiteY127-23720" fmla="*/ 5928602 h 6858000"/>
              <a:gd name="connsiteX128-23721" fmla="*/ 6056863 w 6127689"/>
              <a:gd name="connsiteY128-23722" fmla="*/ 6000643 h 6858000"/>
              <a:gd name="connsiteX129-23723" fmla="*/ 6045436 w 6127689"/>
              <a:gd name="connsiteY129-23724" fmla="*/ 6124480 h 6858000"/>
              <a:gd name="connsiteX130-23725" fmla="*/ 6030489 w 6127689"/>
              <a:gd name="connsiteY130-23726" fmla="*/ 6317666 h 6858000"/>
              <a:gd name="connsiteX131-23727" fmla="*/ 6007492 w 6127689"/>
              <a:gd name="connsiteY131-23728" fmla="*/ 6440818 h 6858000"/>
              <a:gd name="connsiteX132-23729" fmla="*/ 6009467 w 6127689"/>
              <a:gd name="connsiteY132-23730" fmla="*/ 6487076 h 6858000"/>
              <a:gd name="connsiteX133-23731" fmla="*/ 5995064 w 6127689"/>
              <a:gd name="connsiteY133-23732" fmla="*/ 6540791 h 6858000"/>
              <a:gd name="connsiteX134-23733" fmla="*/ 5996309 w 6127689"/>
              <a:gd name="connsiteY134-23734" fmla="*/ 6543961 h 6858000"/>
              <a:gd name="connsiteX135-23735" fmla="*/ 5996048 w 6127689"/>
              <a:gd name="connsiteY135-23736" fmla="*/ 6555444 h 6858000"/>
              <a:gd name="connsiteX136-23737" fmla="*/ 6002524 w 6127689"/>
              <a:gd name="connsiteY136-23738" fmla="*/ 6560188 h 6858000"/>
              <a:gd name="connsiteX137-23739" fmla="*/ 6006823 w 6127689"/>
              <a:gd name="connsiteY137-23740" fmla="*/ 6578546 h 6858000"/>
              <a:gd name="connsiteX138-23741" fmla="*/ 6004510 w 6127689"/>
              <a:gd name="connsiteY138-23742" fmla="*/ 6599256 h 6858000"/>
              <a:gd name="connsiteX139-23743" fmla="*/ 5986207 w 6127689"/>
              <a:gd name="connsiteY139-23744" fmla="*/ 6695855 h 6858000"/>
              <a:gd name="connsiteX140-23745" fmla="*/ 5979428 w 6127689"/>
              <a:gd name="connsiteY140-23746" fmla="*/ 6754678 h 6858000"/>
              <a:gd name="connsiteX141-23747" fmla="*/ 5983398 w 6127689"/>
              <a:gd name="connsiteY141-23748" fmla="*/ 6778641 h 6858000"/>
              <a:gd name="connsiteX142-23749" fmla="*/ 5984543 w 6127689"/>
              <a:gd name="connsiteY142-23750" fmla="*/ 6811016 h 6858000"/>
              <a:gd name="connsiteX143-23751" fmla="*/ 5981802 w 6127689"/>
              <a:gd name="connsiteY143-23752" fmla="*/ 6838578 h 6858000"/>
              <a:gd name="connsiteX144-23753" fmla="*/ 5979671 w 6127689"/>
              <a:gd name="connsiteY144-23754" fmla="*/ 6858000 h 6858000"/>
              <a:gd name="connsiteX145-23755" fmla="*/ 0 w 6127689"/>
              <a:gd name="connsiteY145-23756" fmla="*/ 6858000 h 6858000"/>
              <a:gd name="connsiteX146-23757" fmla="*/ 0 w 6127689"/>
              <a:gd name="connsiteY146-23758" fmla="*/ 0 h 6858000"/>
              <a:gd name="connsiteX0-23759" fmla="*/ 0 w 6127689"/>
              <a:gd name="connsiteY0-23760" fmla="*/ 0 h 6858000"/>
              <a:gd name="connsiteX1-23761" fmla="*/ 4965888 w 6127689"/>
              <a:gd name="connsiteY1-23762" fmla="*/ 0 h 6858000"/>
              <a:gd name="connsiteX2-23763" fmla="*/ 4967767 w 6127689"/>
              <a:gd name="connsiteY2-23764" fmla="*/ 7930 h 6858000"/>
              <a:gd name="connsiteX3-23765" fmla="*/ 4979444 w 6127689"/>
              <a:gd name="connsiteY3-23766" fmla="*/ 43921 h 6858000"/>
              <a:gd name="connsiteX4-23767" fmla="*/ 5021173 w 6127689"/>
              <a:gd name="connsiteY4-23768" fmla="*/ 123738 h 6858000"/>
              <a:gd name="connsiteX5-23769" fmla="*/ 5075458 w 6127689"/>
              <a:gd name="connsiteY5-23770" fmla="*/ 264355 h 6858000"/>
              <a:gd name="connsiteX6-23771" fmla="*/ 5081175 w 6127689"/>
              <a:gd name="connsiteY6-23772" fmla="*/ 277448 h 6858000"/>
              <a:gd name="connsiteX7-23773" fmla="*/ 5097011 w 6127689"/>
              <a:gd name="connsiteY7-23774" fmla="*/ 355616 h 6858000"/>
              <a:gd name="connsiteX8-23775" fmla="*/ 5130982 w 6127689"/>
              <a:gd name="connsiteY8-23776" fmla="*/ 412030 h 6858000"/>
              <a:gd name="connsiteX9-23777" fmla="*/ 5153000 w 6127689"/>
              <a:gd name="connsiteY9-23778" fmla="*/ 507134 h 6858000"/>
              <a:gd name="connsiteX10-23779" fmla="*/ 5171282 w 6127689"/>
              <a:gd name="connsiteY10-23780" fmla="*/ 602071 h 6858000"/>
              <a:gd name="connsiteX11-23781" fmla="*/ 5176196 w 6127689"/>
              <a:gd name="connsiteY11-23782" fmla="*/ 636822 h 6858000"/>
              <a:gd name="connsiteX12-23783" fmla="*/ 5189051 w 6127689"/>
              <a:gd name="connsiteY12-23784" fmla="*/ 782518 h 6858000"/>
              <a:gd name="connsiteX13-23785" fmla="*/ 5210428 w 6127689"/>
              <a:gd name="connsiteY13-23786" fmla="*/ 815772 h 6858000"/>
              <a:gd name="connsiteX14-23787" fmla="*/ 5221088 w 6127689"/>
              <a:gd name="connsiteY14-23788" fmla="*/ 860193 h 6858000"/>
              <a:gd name="connsiteX15-23789" fmla="*/ 5230806 w 6127689"/>
              <a:gd name="connsiteY15-23790" fmla="*/ 961354 h 6858000"/>
              <a:gd name="connsiteX16-23791" fmla="*/ 5201018 w 6127689"/>
              <a:gd name="connsiteY16-23792" fmla="*/ 1095027 h 6858000"/>
              <a:gd name="connsiteX17-23793" fmla="*/ 5202153 w 6127689"/>
              <a:gd name="connsiteY17-23794" fmla="*/ 1133224 h 6858000"/>
              <a:gd name="connsiteX18-23795" fmla="*/ 5207370 w 6127689"/>
              <a:gd name="connsiteY18-23796" fmla="*/ 1138097 h 6858000"/>
              <a:gd name="connsiteX19-23797" fmla="*/ 5189234 w 6127689"/>
              <a:gd name="connsiteY19-23798" fmla="*/ 1193495 h 6858000"/>
              <a:gd name="connsiteX20-23799" fmla="*/ 5202769 w 6127689"/>
              <a:gd name="connsiteY20-23800" fmla="*/ 1269450 h 6858000"/>
              <a:gd name="connsiteX21-23801" fmla="*/ 5225968 w 6127689"/>
              <a:gd name="connsiteY21-23802" fmla="*/ 1357994 h 6858000"/>
              <a:gd name="connsiteX22-23803" fmla="*/ 5233819 w 6127689"/>
              <a:gd name="connsiteY22-23804" fmla="*/ 1380922 h 6858000"/>
              <a:gd name="connsiteX23-23805" fmla="*/ 5237226 w 6127689"/>
              <a:gd name="connsiteY23-23806" fmla="*/ 1441327 h 6858000"/>
              <a:gd name="connsiteX24-23807" fmla="*/ 5255653 w 6127689"/>
              <a:gd name="connsiteY24-23808" fmla="*/ 1524712 h 6858000"/>
              <a:gd name="connsiteX25-23809" fmla="*/ 5263491 w 6127689"/>
              <a:gd name="connsiteY25-23810" fmla="*/ 1642938 h 6858000"/>
              <a:gd name="connsiteX26-23811" fmla="*/ 5261314 w 6127689"/>
              <a:gd name="connsiteY26-23812" fmla="*/ 1689177 h 6858000"/>
              <a:gd name="connsiteX27-23813" fmla="*/ 5259788 w 6127689"/>
              <a:gd name="connsiteY27-23814" fmla="*/ 1768516 h 6858000"/>
              <a:gd name="connsiteX28-23815" fmla="*/ 5255696 w 6127689"/>
              <a:gd name="connsiteY28-23816" fmla="*/ 1953770 h 6858000"/>
              <a:gd name="connsiteX29-23817" fmla="*/ 5252592 w 6127689"/>
              <a:gd name="connsiteY29-23818" fmla="*/ 2092210 h 6858000"/>
              <a:gd name="connsiteX30-23819" fmla="*/ 5264303 w 6127689"/>
              <a:gd name="connsiteY30-23820" fmla="*/ 2225157 h 6858000"/>
              <a:gd name="connsiteX31-23821" fmla="*/ 5254949 w 6127689"/>
              <a:gd name="connsiteY31-23822" fmla="*/ 2236160 h 6858000"/>
              <a:gd name="connsiteX32-23823" fmla="*/ 5250104 w 6127689"/>
              <a:gd name="connsiteY32-23824" fmla="*/ 2249166 h 6858000"/>
              <a:gd name="connsiteX33-23825" fmla="*/ 5251214 w 6127689"/>
              <a:gd name="connsiteY33-23826" fmla="*/ 2250944 h 6858000"/>
              <a:gd name="connsiteX34-23827" fmla="*/ 5250644 w 6127689"/>
              <a:gd name="connsiteY34-23828" fmla="*/ 2266619 h 6858000"/>
              <a:gd name="connsiteX35-23829" fmla="*/ 5293877 w 6127689"/>
              <a:gd name="connsiteY35-23830" fmla="*/ 2368649 h 6858000"/>
              <a:gd name="connsiteX36-23831" fmla="*/ 5311338 w 6127689"/>
              <a:gd name="connsiteY36-23832" fmla="*/ 2404034 h 6858000"/>
              <a:gd name="connsiteX37-23833" fmla="*/ 5338366 w 6127689"/>
              <a:gd name="connsiteY37-23834" fmla="*/ 2465052 h 6858000"/>
              <a:gd name="connsiteX38-23835" fmla="*/ 5371263 w 6127689"/>
              <a:gd name="connsiteY38-23836" fmla="*/ 2586413 h 6858000"/>
              <a:gd name="connsiteX39-23837" fmla="*/ 5407503 w 6127689"/>
              <a:gd name="connsiteY39-23838" fmla="*/ 2786290 h 6858000"/>
              <a:gd name="connsiteX40-23839" fmla="*/ 5407356 w 6127689"/>
              <a:gd name="connsiteY40-23840" fmla="*/ 2787545 h 6858000"/>
              <a:gd name="connsiteX41-23841" fmla="*/ 5411130 w 6127689"/>
              <a:gd name="connsiteY41-23842" fmla="*/ 2788640 h 6858000"/>
              <a:gd name="connsiteX42-23843" fmla="*/ 5416439 w 6127689"/>
              <a:gd name="connsiteY42-23844" fmla="*/ 2805666 h 6858000"/>
              <a:gd name="connsiteX43-23845" fmla="*/ 5416589 w 6127689"/>
              <a:gd name="connsiteY43-23846" fmla="*/ 2810822 h 6858000"/>
              <a:gd name="connsiteX44-23847" fmla="*/ 5418542 w 6127689"/>
              <a:gd name="connsiteY44-23848" fmla="*/ 2817745 h 6858000"/>
              <a:gd name="connsiteX45-23849" fmla="*/ 5418847 w 6127689"/>
              <a:gd name="connsiteY45-23850" fmla="*/ 2817825 h 6858000"/>
              <a:gd name="connsiteX46-23851" fmla="*/ 5457023 w 6127689"/>
              <a:gd name="connsiteY46-23852" fmla="*/ 2858292 h 6858000"/>
              <a:gd name="connsiteX47-23853" fmla="*/ 5479298 w 6127689"/>
              <a:gd name="connsiteY47-23854" fmla="*/ 2947791 h 6858000"/>
              <a:gd name="connsiteX48-23855" fmla="*/ 5481770 w 6127689"/>
              <a:gd name="connsiteY48-23856" fmla="*/ 2951352 h 6858000"/>
              <a:gd name="connsiteX49-23857" fmla="*/ 5482045 w 6127689"/>
              <a:gd name="connsiteY49-23858" fmla="*/ 2984371 h 6858000"/>
              <a:gd name="connsiteX50-23859" fmla="*/ 5482415 w 6127689"/>
              <a:gd name="connsiteY50-23860" fmla="*/ 3004079 h 6858000"/>
              <a:gd name="connsiteX51-23861" fmla="*/ 5503944 w 6127689"/>
              <a:gd name="connsiteY51-23862" fmla="*/ 3123335 h 6858000"/>
              <a:gd name="connsiteX52-23863" fmla="*/ 5516007 w 6127689"/>
              <a:gd name="connsiteY52-23864" fmla="*/ 3258473 h 6858000"/>
              <a:gd name="connsiteX53-23865" fmla="*/ 5566839 w 6127689"/>
              <a:gd name="connsiteY53-23866" fmla="*/ 3345295 h 6858000"/>
              <a:gd name="connsiteX54-23867" fmla="*/ 5589758 w 6127689"/>
              <a:gd name="connsiteY54-23868" fmla="*/ 3506453 h 6858000"/>
              <a:gd name="connsiteX55-23869" fmla="*/ 5596144 w 6127689"/>
              <a:gd name="connsiteY55-23870" fmla="*/ 3534624 h 6858000"/>
              <a:gd name="connsiteX56-23871" fmla="*/ 5597750 w 6127689"/>
              <a:gd name="connsiteY56-23872" fmla="*/ 3534129 h 6858000"/>
              <a:gd name="connsiteX57-23873" fmla="*/ 5599700 w 6127689"/>
              <a:gd name="connsiteY57-23874" fmla="*/ 3547221 h 6858000"/>
              <a:gd name="connsiteX58-23875" fmla="*/ 5615031 w 6127689"/>
              <a:gd name="connsiteY58-23876" fmla="*/ 3557482 h 6858000"/>
              <a:gd name="connsiteX59-23877" fmla="*/ 5618377 w 6127689"/>
              <a:gd name="connsiteY59-23878" fmla="*/ 3588431 h 6858000"/>
              <a:gd name="connsiteX60-23879" fmla="*/ 5612155 w 6127689"/>
              <a:gd name="connsiteY60-23880" fmla="*/ 3589869 h 6858000"/>
              <a:gd name="connsiteX61-23881" fmla="*/ 5620843 w 6127689"/>
              <a:gd name="connsiteY61-23882" fmla="*/ 3606745 h 6858000"/>
              <a:gd name="connsiteX62-23883" fmla="*/ 5655472 w 6127689"/>
              <a:gd name="connsiteY62-23884" fmla="*/ 3678877 h 6858000"/>
              <a:gd name="connsiteX63-23885" fmla="*/ 5680448 w 6127689"/>
              <a:gd name="connsiteY63-23886" fmla="*/ 3717760 h 6858000"/>
              <a:gd name="connsiteX64-23887" fmla="*/ 5683015 w 6127689"/>
              <a:gd name="connsiteY64-23888" fmla="*/ 3762025 h 6858000"/>
              <a:gd name="connsiteX65-23889" fmla="*/ 5696643 w 6127689"/>
              <a:gd name="connsiteY65-23890" fmla="*/ 3773888 h 6858000"/>
              <a:gd name="connsiteX66-23891" fmla="*/ 5699203 w 6127689"/>
              <a:gd name="connsiteY66-23892" fmla="*/ 3775823 h 6858000"/>
              <a:gd name="connsiteX67-23893" fmla="*/ 5704824 w 6127689"/>
              <a:gd name="connsiteY67-23894" fmla="*/ 3785966 h 6858000"/>
              <a:gd name="connsiteX68-23895" fmla="*/ 5712204 w 6127689"/>
              <a:gd name="connsiteY68-23896" fmla="*/ 3785830 h 6858000"/>
              <a:gd name="connsiteX69-23897" fmla="*/ 5733539 w 6127689"/>
              <a:gd name="connsiteY69-23898" fmla="*/ 3818457 h 6858000"/>
              <a:gd name="connsiteX70-23899" fmla="*/ 5768491 w 6127689"/>
              <a:gd name="connsiteY70-23900" fmla="*/ 3914399 h 6858000"/>
              <a:gd name="connsiteX71-23901" fmla="*/ 5793123 w 6127689"/>
              <a:gd name="connsiteY71-23902" fmla="*/ 3969952 h 6858000"/>
              <a:gd name="connsiteX72-23903" fmla="*/ 5808321 w 6127689"/>
              <a:gd name="connsiteY72-23904" fmla="*/ 3988153 h 6858000"/>
              <a:gd name="connsiteX73-23905" fmla="*/ 5825621 w 6127689"/>
              <a:gd name="connsiteY73-23906" fmla="*/ 4015525 h 6858000"/>
              <a:gd name="connsiteX74-23907" fmla="*/ 5860672 w 6127689"/>
              <a:gd name="connsiteY74-23908" fmla="*/ 4061579 h 6858000"/>
              <a:gd name="connsiteX75-23909" fmla="*/ 5872173 w 6127689"/>
              <a:gd name="connsiteY75-23910" fmla="*/ 4088497 h 6858000"/>
              <a:gd name="connsiteX76-23911" fmla="*/ 5883705 w 6127689"/>
              <a:gd name="connsiteY76-23912" fmla="*/ 4101899 h 6858000"/>
              <a:gd name="connsiteX77-23913" fmla="*/ 5894095 w 6127689"/>
              <a:gd name="connsiteY77-23914" fmla="*/ 4128857 h 6858000"/>
              <a:gd name="connsiteX78-23915" fmla="*/ 5898339 w 6127689"/>
              <a:gd name="connsiteY78-23916" fmla="*/ 4140800 h 6858000"/>
              <a:gd name="connsiteX79-23917" fmla="*/ 5899734 w 6127689"/>
              <a:gd name="connsiteY79-23918" fmla="*/ 4145632 h 6858000"/>
              <a:gd name="connsiteX80-23919" fmla="*/ 5903513 w 6127689"/>
              <a:gd name="connsiteY80-23920" fmla="*/ 4187661 h 6858000"/>
              <a:gd name="connsiteX81-23921" fmla="*/ 5917114 w 6127689"/>
              <a:gd name="connsiteY81-23922" fmla="*/ 4213096 h 6858000"/>
              <a:gd name="connsiteX82-23923" fmla="*/ 5924233 w 6127689"/>
              <a:gd name="connsiteY82-23924" fmla="*/ 4242060 h 6858000"/>
              <a:gd name="connsiteX83-23925" fmla="*/ 5928910 w 6127689"/>
              <a:gd name="connsiteY83-23926" fmla="*/ 4300973 h 6858000"/>
              <a:gd name="connsiteX84-23927" fmla="*/ 5939320 w 6127689"/>
              <a:gd name="connsiteY84-23928" fmla="*/ 4340435 h 6858000"/>
              <a:gd name="connsiteX85-23929" fmla="*/ 5946705 w 6127689"/>
              <a:gd name="connsiteY85-23930" fmla="*/ 4428051 h 6858000"/>
              <a:gd name="connsiteX86-23931" fmla="*/ 5949261 w 6127689"/>
              <a:gd name="connsiteY86-23932" fmla="*/ 4449185 h 6858000"/>
              <a:gd name="connsiteX87-23933" fmla="*/ 5957504 w 6127689"/>
              <a:gd name="connsiteY87-23934" fmla="*/ 4465911 h 6858000"/>
              <a:gd name="connsiteX88-23935" fmla="*/ 5964689 w 6127689"/>
              <a:gd name="connsiteY88-23936" fmla="*/ 4468532 h 6858000"/>
              <a:gd name="connsiteX89-23937" fmla="*/ 5967062 w 6127689"/>
              <a:gd name="connsiteY89-23938" fmla="*/ 4479923 h 6858000"/>
              <a:gd name="connsiteX90-23939" fmla="*/ 5968960 w 6127689"/>
              <a:gd name="connsiteY90-23940" fmla="*/ 4482655 h 6858000"/>
              <a:gd name="connsiteX91-23941" fmla="*/ 5978567 w 6127689"/>
              <a:gd name="connsiteY91-23942" fmla="*/ 4498605 h 6858000"/>
              <a:gd name="connsiteX92-23943" fmla="*/ 5980106 w 6127689"/>
              <a:gd name="connsiteY92-23944" fmla="*/ 4585087 h 6858000"/>
              <a:gd name="connsiteX93-23945" fmla="*/ 5998138 w 6127689"/>
              <a:gd name="connsiteY93-23946" fmla="*/ 4697518 h 6858000"/>
              <a:gd name="connsiteX94-23947" fmla="*/ 6013516 w 6127689"/>
              <a:gd name="connsiteY94-23948" fmla="*/ 4786619 h 6858000"/>
              <a:gd name="connsiteX95-23949" fmla="*/ 6025404 w 6127689"/>
              <a:gd name="connsiteY95-23950" fmla="*/ 4858148 h 6858000"/>
              <a:gd name="connsiteX96-23951" fmla="*/ 6007749 w 6127689"/>
              <a:gd name="connsiteY96-23952" fmla="*/ 4964715 h 6858000"/>
              <a:gd name="connsiteX97-23953" fmla="*/ 6005269 w 6127689"/>
              <a:gd name="connsiteY97-23954" fmla="*/ 5150567 h 6858000"/>
              <a:gd name="connsiteX98-23955" fmla="*/ 6001127 w 6127689"/>
              <a:gd name="connsiteY98-23956" fmla="*/ 5164609 h 6858000"/>
              <a:gd name="connsiteX99-23957" fmla="*/ 5996647 w 6127689"/>
              <a:gd name="connsiteY99-23958" fmla="*/ 5185640 h 6858000"/>
              <a:gd name="connsiteX100-23959" fmla="*/ 5998514 w 6127689"/>
              <a:gd name="connsiteY100-23960" fmla="*/ 5189673 h 6858000"/>
              <a:gd name="connsiteX101-23961" fmla="*/ 6018409 w 6127689"/>
              <a:gd name="connsiteY101-23962" fmla="*/ 5227157 h 6858000"/>
              <a:gd name="connsiteX102-23963" fmla="*/ 6036748 w 6127689"/>
              <a:gd name="connsiteY102-23964" fmla="*/ 5322752 h 6858000"/>
              <a:gd name="connsiteX103-23965" fmla="*/ 6036943 w 6127689"/>
              <a:gd name="connsiteY103-23966" fmla="*/ 5329480 h 6858000"/>
              <a:gd name="connsiteX104-23967" fmla="*/ 6037236 w 6127689"/>
              <a:gd name="connsiteY104-23968" fmla="*/ 5329634 h 6858000"/>
              <a:gd name="connsiteX105-23969" fmla="*/ 6038019 w 6127689"/>
              <a:gd name="connsiteY105-23970" fmla="*/ 5336764 h 6858000"/>
              <a:gd name="connsiteX106-23971" fmla="*/ 6037298 w 6127689"/>
              <a:gd name="connsiteY106-23972" fmla="*/ 5341753 h 6858000"/>
              <a:gd name="connsiteX107-23973" fmla="*/ 6037677 w 6127689"/>
              <a:gd name="connsiteY107-23974" fmla="*/ 5354807 h 6858000"/>
              <a:gd name="connsiteX108-23975" fmla="*/ 6039728 w 6127689"/>
              <a:gd name="connsiteY108-23976" fmla="*/ 5359416 h 6858000"/>
              <a:gd name="connsiteX109-23977" fmla="*/ 6043311 w 6127689"/>
              <a:gd name="connsiteY109-23978" fmla="*/ 5361407 h 6858000"/>
              <a:gd name="connsiteX110-23979" fmla="*/ 6042954 w 6127689"/>
              <a:gd name="connsiteY110-23980" fmla="*/ 5362576 h 6858000"/>
              <a:gd name="connsiteX111-23981" fmla="*/ 6053435 w 6127689"/>
              <a:gd name="connsiteY111-23982" fmla="*/ 5387547 h 6858000"/>
              <a:gd name="connsiteX112-23983" fmla="*/ 6065933 w 6127689"/>
              <a:gd name="connsiteY112-23984" fmla="*/ 5443002 h 6858000"/>
              <a:gd name="connsiteX113-23985" fmla="*/ 6068640 w 6127689"/>
              <a:gd name="connsiteY113-23986" fmla="*/ 5474503 h 6858000"/>
              <a:gd name="connsiteX114-23987" fmla="*/ 6080922 w 6127689"/>
              <a:gd name="connsiteY114-23988" fmla="*/ 5561070 h 6858000"/>
              <a:gd name="connsiteX115-23989" fmla="*/ 6096949 w 6127689"/>
              <a:gd name="connsiteY115-23990" fmla="*/ 5648179 h 6858000"/>
              <a:gd name="connsiteX116-23991" fmla="*/ 6125703 w 6127689"/>
              <a:gd name="connsiteY116-23992" fmla="*/ 5692894 h 6858000"/>
              <a:gd name="connsiteX117-23993" fmla="*/ 6126670 w 6127689"/>
              <a:gd name="connsiteY117-23994" fmla="*/ 5697882 h 6858000"/>
              <a:gd name="connsiteX118-23995" fmla="*/ 6124061 w 6127689"/>
              <a:gd name="connsiteY118-23996" fmla="*/ 5710294 h 6858000"/>
              <a:gd name="connsiteX119-23997" fmla="*/ 6122213 w 6127689"/>
              <a:gd name="connsiteY119-23998" fmla="*/ 5714762 h 6858000"/>
              <a:gd name="connsiteX120-23999" fmla="*/ 6121353 w 6127689"/>
              <a:gd name="connsiteY120-24000" fmla="*/ 5721725 h 6858000"/>
              <a:gd name="connsiteX121-24001" fmla="*/ 6121607 w 6127689"/>
              <a:gd name="connsiteY121-24002" fmla="*/ 5721959 h 6858000"/>
              <a:gd name="connsiteX122-24003" fmla="*/ 6120262 w 6127689"/>
              <a:gd name="connsiteY122-24004" fmla="*/ 5728358 h 6858000"/>
              <a:gd name="connsiteX123-24005" fmla="*/ 6127024 w 6127689"/>
              <a:gd name="connsiteY123-24006" fmla="*/ 5786902 h 6858000"/>
              <a:gd name="connsiteX124-24007" fmla="*/ 6127519 w 6127689"/>
              <a:gd name="connsiteY124-24008" fmla="*/ 5865775 h 6858000"/>
              <a:gd name="connsiteX125-24009" fmla="*/ 6119217 w 6127689"/>
              <a:gd name="connsiteY125-24010" fmla="*/ 5888542 h 6858000"/>
              <a:gd name="connsiteX126-24011" fmla="*/ 6102493 w 6127689"/>
              <a:gd name="connsiteY126-24012" fmla="*/ 5928602 h 6858000"/>
              <a:gd name="connsiteX127-24013" fmla="*/ 6056863 w 6127689"/>
              <a:gd name="connsiteY127-24014" fmla="*/ 6000643 h 6858000"/>
              <a:gd name="connsiteX128-24015" fmla="*/ 6045436 w 6127689"/>
              <a:gd name="connsiteY128-24016" fmla="*/ 6124480 h 6858000"/>
              <a:gd name="connsiteX129-24017" fmla="*/ 6030489 w 6127689"/>
              <a:gd name="connsiteY129-24018" fmla="*/ 6317666 h 6858000"/>
              <a:gd name="connsiteX130-24019" fmla="*/ 6007492 w 6127689"/>
              <a:gd name="connsiteY130-24020" fmla="*/ 6440818 h 6858000"/>
              <a:gd name="connsiteX131-24021" fmla="*/ 6009467 w 6127689"/>
              <a:gd name="connsiteY131-24022" fmla="*/ 6487076 h 6858000"/>
              <a:gd name="connsiteX132-24023" fmla="*/ 5995064 w 6127689"/>
              <a:gd name="connsiteY132-24024" fmla="*/ 6540791 h 6858000"/>
              <a:gd name="connsiteX133-24025" fmla="*/ 5996309 w 6127689"/>
              <a:gd name="connsiteY133-24026" fmla="*/ 6543961 h 6858000"/>
              <a:gd name="connsiteX134-24027" fmla="*/ 5996048 w 6127689"/>
              <a:gd name="connsiteY134-24028" fmla="*/ 6555444 h 6858000"/>
              <a:gd name="connsiteX135-24029" fmla="*/ 6002524 w 6127689"/>
              <a:gd name="connsiteY135-24030" fmla="*/ 6560188 h 6858000"/>
              <a:gd name="connsiteX136-24031" fmla="*/ 6006823 w 6127689"/>
              <a:gd name="connsiteY136-24032" fmla="*/ 6578546 h 6858000"/>
              <a:gd name="connsiteX137-24033" fmla="*/ 6004510 w 6127689"/>
              <a:gd name="connsiteY137-24034" fmla="*/ 6599256 h 6858000"/>
              <a:gd name="connsiteX138-24035" fmla="*/ 5986207 w 6127689"/>
              <a:gd name="connsiteY138-24036" fmla="*/ 6695855 h 6858000"/>
              <a:gd name="connsiteX139-24037" fmla="*/ 5979428 w 6127689"/>
              <a:gd name="connsiteY139-24038" fmla="*/ 6754678 h 6858000"/>
              <a:gd name="connsiteX140-24039" fmla="*/ 5983398 w 6127689"/>
              <a:gd name="connsiteY140-24040" fmla="*/ 6778641 h 6858000"/>
              <a:gd name="connsiteX141-24041" fmla="*/ 5984543 w 6127689"/>
              <a:gd name="connsiteY141-24042" fmla="*/ 6811016 h 6858000"/>
              <a:gd name="connsiteX142-24043" fmla="*/ 5981802 w 6127689"/>
              <a:gd name="connsiteY142-24044" fmla="*/ 6838578 h 6858000"/>
              <a:gd name="connsiteX143-24045" fmla="*/ 5979671 w 6127689"/>
              <a:gd name="connsiteY143-24046" fmla="*/ 6858000 h 6858000"/>
              <a:gd name="connsiteX144-24047" fmla="*/ 0 w 6127689"/>
              <a:gd name="connsiteY144-24048" fmla="*/ 6858000 h 6858000"/>
              <a:gd name="connsiteX145-24049" fmla="*/ 0 w 6127689"/>
              <a:gd name="connsiteY145-24050" fmla="*/ 0 h 6858000"/>
              <a:gd name="connsiteX0-24051" fmla="*/ 0 w 6127689"/>
              <a:gd name="connsiteY0-24052" fmla="*/ 0 h 6858000"/>
              <a:gd name="connsiteX1-24053" fmla="*/ 4965888 w 6127689"/>
              <a:gd name="connsiteY1-24054" fmla="*/ 0 h 6858000"/>
              <a:gd name="connsiteX2-24055" fmla="*/ 4967767 w 6127689"/>
              <a:gd name="connsiteY2-24056" fmla="*/ 7930 h 6858000"/>
              <a:gd name="connsiteX3-24057" fmla="*/ 4979444 w 6127689"/>
              <a:gd name="connsiteY3-24058" fmla="*/ 43921 h 6858000"/>
              <a:gd name="connsiteX4-24059" fmla="*/ 5021173 w 6127689"/>
              <a:gd name="connsiteY4-24060" fmla="*/ 123738 h 6858000"/>
              <a:gd name="connsiteX5-24061" fmla="*/ 5075458 w 6127689"/>
              <a:gd name="connsiteY5-24062" fmla="*/ 264355 h 6858000"/>
              <a:gd name="connsiteX6-24063" fmla="*/ 5081175 w 6127689"/>
              <a:gd name="connsiteY6-24064" fmla="*/ 277448 h 6858000"/>
              <a:gd name="connsiteX7-24065" fmla="*/ 5097011 w 6127689"/>
              <a:gd name="connsiteY7-24066" fmla="*/ 355616 h 6858000"/>
              <a:gd name="connsiteX8-24067" fmla="*/ 5130982 w 6127689"/>
              <a:gd name="connsiteY8-24068" fmla="*/ 412030 h 6858000"/>
              <a:gd name="connsiteX9-24069" fmla="*/ 5153000 w 6127689"/>
              <a:gd name="connsiteY9-24070" fmla="*/ 507134 h 6858000"/>
              <a:gd name="connsiteX10-24071" fmla="*/ 5171282 w 6127689"/>
              <a:gd name="connsiteY10-24072" fmla="*/ 602071 h 6858000"/>
              <a:gd name="connsiteX11-24073" fmla="*/ 5176196 w 6127689"/>
              <a:gd name="connsiteY11-24074" fmla="*/ 636822 h 6858000"/>
              <a:gd name="connsiteX12-24075" fmla="*/ 5189051 w 6127689"/>
              <a:gd name="connsiteY12-24076" fmla="*/ 782518 h 6858000"/>
              <a:gd name="connsiteX13-24077" fmla="*/ 5210428 w 6127689"/>
              <a:gd name="connsiteY13-24078" fmla="*/ 815772 h 6858000"/>
              <a:gd name="connsiteX14-24079" fmla="*/ 5221088 w 6127689"/>
              <a:gd name="connsiteY14-24080" fmla="*/ 860193 h 6858000"/>
              <a:gd name="connsiteX15-24081" fmla="*/ 5230806 w 6127689"/>
              <a:gd name="connsiteY15-24082" fmla="*/ 961354 h 6858000"/>
              <a:gd name="connsiteX16-24083" fmla="*/ 5201018 w 6127689"/>
              <a:gd name="connsiteY16-24084" fmla="*/ 1095027 h 6858000"/>
              <a:gd name="connsiteX17-24085" fmla="*/ 5202153 w 6127689"/>
              <a:gd name="connsiteY17-24086" fmla="*/ 1133224 h 6858000"/>
              <a:gd name="connsiteX18-24087" fmla="*/ 5207370 w 6127689"/>
              <a:gd name="connsiteY18-24088" fmla="*/ 1138097 h 6858000"/>
              <a:gd name="connsiteX19-24089" fmla="*/ 5189234 w 6127689"/>
              <a:gd name="connsiteY19-24090" fmla="*/ 1193495 h 6858000"/>
              <a:gd name="connsiteX20-24091" fmla="*/ 5202769 w 6127689"/>
              <a:gd name="connsiteY20-24092" fmla="*/ 1269450 h 6858000"/>
              <a:gd name="connsiteX21-24093" fmla="*/ 5225968 w 6127689"/>
              <a:gd name="connsiteY21-24094" fmla="*/ 1357994 h 6858000"/>
              <a:gd name="connsiteX22-24095" fmla="*/ 5233819 w 6127689"/>
              <a:gd name="connsiteY22-24096" fmla="*/ 1380922 h 6858000"/>
              <a:gd name="connsiteX23-24097" fmla="*/ 5237226 w 6127689"/>
              <a:gd name="connsiteY23-24098" fmla="*/ 1441327 h 6858000"/>
              <a:gd name="connsiteX24-24099" fmla="*/ 5255653 w 6127689"/>
              <a:gd name="connsiteY24-24100" fmla="*/ 1524712 h 6858000"/>
              <a:gd name="connsiteX25-24101" fmla="*/ 5263491 w 6127689"/>
              <a:gd name="connsiteY25-24102" fmla="*/ 1642938 h 6858000"/>
              <a:gd name="connsiteX26-24103" fmla="*/ 5261314 w 6127689"/>
              <a:gd name="connsiteY26-24104" fmla="*/ 1689177 h 6858000"/>
              <a:gd name="connsiteX27-24105" fmla="*/ 5259788 w 6127689"/>
              <a:gd name="connsiteY27-24106" fmla="*/ 1768516 h 6858000"/>
              <a:gd name="connsiteX28-24107" fmla="*/ 5255696 w 6127689"/>
              <a:gd name="connsiteY28-24108" fmla="*/ 1953770 h 6858000"/>
              <a:gd name="connsiteX29-24109" fmla="*/ 5252592 w 6127689"/>
              <a:gd name="connsiteY29-24110" fmla="*/ 2092210 h 6858000"/>
              <a:gd name="connsiteX30-24111" fmla="*/ 5264303 w 6127689"/>
              <a:gd name="connsiteY30-24112" fmla="*/ 2225157 h 6858000"/>
              <a:gd name="connsiteX31-24113" fmla="*/ 5254949 w 6127689"/>
              <a:gd name="connsiteY31-24114" fmla="*/ 2236160 h 6858000"/>
              <a:gd name="connsiteX32-24115" fmla="*/ 5250104 w 6127689"/>
              <a:gd name="connsiteY32-24116" fmla="*/ 2249166 h 6858000"/>
              <a:gd name="connsiteX33-24117" fmla="*/ 5251214 w 6127689"/>
              <a:gd name="connsiteY33-24118" fmla="*/ 2250944 h 6858000"/>
              <a:gd name="connsiteX34-24119" fmla="*/ 5250644 w 6127689"/>
              <a:gd name="connsiteY34-24120" fmla="*/ 2266619 h 6858000"/>
              <a:gd name="connsiteX35-24121" fmla="*/ 5293877 w 6127689"/>
              <a:gd name="connsiteY35-24122" fmla="*/ 2368649 h 6858000"/>
              <a:gd name="connsiteX36-24123" fmla="*/ 5311338 w 6127689"/>
              <a:gd name="connsiteY36-24124" fmla="*/ 2404034 h 6858000"/>
              <a:gd name="connsiteX37-24125" fmla="*/ 5338366 w 6127689"/>
              <a:gd name="connsiteY37-24126" fmla="*/ 2465052 h 6858000"/>
              <a:gd name="connsiteX38-24127" fmla="*/ 5371263 w 6127689"/>
              <a:gd name="connsiteY38-24128" fmla="*/ 2586413 h 6858000"/>
              <a:gd name="connsiteX39-24129" fmla="*/ 5407503 w 6127689"/>
              <a:gd name="connsiteY39-24130" fmla="*/ 2786290 h 6858000"/>
              <a:gd name="connsiteX40-24131" fmla="*/ 5407356 w 6127689"/>
              <a:gd name="connsiteY40-24132" fmla="*/ 2787545 h 6858000"/>
              <a:gd name="connsiteX41-24133" fmla="*/ 5411130 w 6127689"/>
              <a:gd name="connsiteY41-24134" fmla="*/ 2788640 h 6858000"/>
              <a:gd name="connsiteX42-24135" fmla="*/ 5416439 w 6127689"/>
              <a:gd name="connsiteY42-24136" fmla="*/ 2805666 h 6858000"/>
              <a:gd name="connsiteX43-24137" fmla="*/ 5416589 w 6127689"/>
              <a:gd name="connsiteY43-24138" fmla="*/ 2810822 h 6858000"/>
              <a:gd name="connsiteX44-24139" fmla="*/ 5418542 w 6127689"/>
              <a:gd name="connsiteY44-24140" fmla="*/ 2817745 h 6858000"/>
              <a:gd name="connsiteX45-24141" fmla="*/ 5418847 w 6127689"/>
              <a:gd name="connsiteY45-24142" fmla="*/ 2817825 h 6858000"/>
              <a:gd name="connsiteX46-24143" fmla="*/ 5457023 w 6127689"/>
              <a:gd name="connsiteY46-24144" fmla="*/ 2858292 h 6858000"/>
              <a:gd name="connsiteX47-24145" fmla="*/ 5479298 w 6127689"/>
              <a:gd name="connsiteY47-24146" fmla="*/ 2947791 h 6858000"/>
              <a:gd name="connsiteX48-24147" fmla="*/ 5481770 w 6127689"/>
              <a:gd name="connsiteY48-24148" fmla="*/ 2951352 h 6858000"/>
              <a:gd name="connsiteX49-24149" fmla="*/ 5482045 w 6127689"/>
              <a:gd name="connsiteY49-24150" fmla="*/ 2984371 h 6858000"/>
              <a:gd name="connsiteX50-24151" fmla="*/ 5482415 w 6127689"/>
              <a:gd name="connsiteY50-24152" fmla="*/ 3004079 h 6858000"/>
              <a:gd name="connsiteX51-24153" fmla="*/ 5503944 w 6127689"/>
              <a:gd name="connsiteY51-24154" fmla="*/ 3123335 h 6858000"/>
              <a:gd name="connsiteX52-24155" fmla="*/ 5516007 w 6127689"/>
              <a:gd name="connsiteY52-24156" fmla="*/ 3258473 h 6858000"/>
              <a:gd name="connsiteX53-24157" fmla="*/ 5566839 w 6127689"/>
              <a:gd name="connsiteY53-24158" fmla="*/ 3345295 h 6858000"/>
              <a:gd name="connsiteX54-24159" fmla="*/ 5589758 w 6127689"/>
              <a:gd name="connsiteY54-24160" fmla="*/ 3506453 h 6858000"/>
              <a:gd name="connsiteX55-24161" fmla="*/ 5596144 w 6127689"/>
              <a:gd name="connsiteY55-24162" fmla="*/ 3534624 h 6858000"/>
              <a:gd name="connsiteX56-24163" fmla="*/ 5597750 w 6127689"/>
              <a:gd name="connsiteY56-24164" fmla="*/ 3534129 h 6858000"/>
              <a:gd name="connsiteX57-24165" fmla="*/ 5599700 w 6127689"/>
              <a:gd name="connsiteY57-24166" fmla="*/ 3547221 h 6858000"/>
              <a:gd name="connsiteX58-24167" fmla="*/ 5615031 w 6127689"/>
              <a:gd name="connsiteY58-24168" fmla="*/ 3557482 h 6858000"/>
              <a:gd name="connsiteX59-24169" fmla="*/ 5618377 w 6127689"/>
              <a:gd name="connsiteY59-24170" fmla="*/ 3588431 h 6858000"/>
              <a:gd name="connsiteX60-24171" fmla="*/ 5612155 w 6127689"/>
              <a:gd name="connsiteY60-24172" fmla="*/ 3589869 h 6858000"/>
              <a:gd name="connsiteX61-24173" fmla="*/ 5620843 w 6127689"/>
              <a:gd name="connsiteY61-24174" fmla="*/ 3606745 h 6858000"/>
              <a:gd name="connsiteX62-24175" fmla="*/ 5655472 w 6127689"/>
              <a:gd name="connsiteY62-24176" fmla="*/ 3678877 h 6858000"/>
              <a:gd name="connsiteX63-24177" fmla="*/ 5683015 w 6127689"/>
              <a:gd name="connsiteY63-24178" fmla="*/ 3762025 h 6858000"/>
              <a:gd name="connsiteX64-24179" fmla="*/ 5696643 w 6127689"/>
              <a:gd name="connsiteY64-24180" fmla="*/ 3773888 h 6858000"/>
              <a:gd name="connsiteX65-24181" fmla="*/ 5699203 w 6127689"/>
              <a:gd name="connsiteY65-24182" fmla="*/ 3775823 h 6858000"/>
              <a:gd name="connsiteX66-24183" fmla="*/ 5704824 w 6127689"/>
              <a:gd name="connsiteY66-24184" fmla="*/ 3785966 h 6858000"/>
              <a:gd name="connsiteX67-24185" fmla="*/ 5712204 w 6127689"/>
              <a:gd name="connsiteY67-24186" fmla="*/ 3785830 h 6858000"/>
              <a:gd name="connsiteX68-24187" fmla="*/ 5733539 w 6127689"/>
              <a:gd name="connsiteY68-24188" fmla="*/ 3818457 h 6858000"/>
              <a:gd name="connsiteX69-24189" fmla="*/ 5768491 w 6127689"/>
              <a:gd name="connsiteY69-24190" fmla="*/ 3914399 h 6858000"/>
              <a:gd name="connsiteX70-24191" fmla="*/ 5793123 w 6127689"/>
              <a:gd name="connsiteY70-24192" fmla="*/ 3969952 h 6858000"/>
              <a:gd name="connsiteX71-24193" fmla="*/ 5808321 w 6127689"/>
              <a:gd name="connsiteY71-24194" fmla="*/ 3988153 h 6858000"/>
              <a:gd name="connsiteX72-24195" fmla="*/ 5825621 w 6127689"/>
              <a:gd name="connsiteY72-24196" fmla="*/ 4015525 h 6858000"/>
              <a:gd name="connsiteX73-24197" fmla="*/ 5860672 w 6127689"/>
              <a:gd name="connsiteY73-24198" fmla="*/ 4061579 h 6858000"/>
              <a:gd name="connsiteX74-24199" fmla="*/ 5872173 w 6127689"/>
              <a:gd name="connsiteY74-24200" fmla="*/ 4088497 h 6858000"/>
              <a:gd name="connsiteX75-24201" fmla="*/ 5883705 w 6127689"/>
              <a:gd name="connsiteY75-24202" fmla="*/ 4101899 h 6858000"/>
              <a:gd name="connsiteX76-24203" fmla="*/ 5894095 w 6127689"/>
              <a:gd name="connsiteY76-24204" fmla="*/ 4128857 h 6858000"/>
              <a:gd name="connsiteX77-24205" fmla="*/ 5898339 w 6127689"/>
              <a:gd name="connsiteY77-24206" fmla="*/ 4140800 h 6858000"/>
              <a:gd name="connsiteX78-24207" fmla="*/ 5899734 w 6127689"/>
              <a:gd name="connsiteY78-24208" fmla="*/ 4145632 h 6858000"/>
              <a:gd name="connsiteX79-24209" fmla="*/ 5903513 w 6127689"/>
              <a:gd name="connsiteY79-24210" fmla="*/ 4187661 h 6858000"/>
              <a:gd name="connsiteX80-24211" fmla="*/ 5917114 w 6127689"/>
              <a:gd name="connsiteY80-24212" fmla="*/ 4213096 h 6858000"/>
              <a:gd name="connsiteX81-24213" fmla="*/ 5924233 w 6127689"/>
              <a:gd name="connsiteY81-24214" fmla="*/ 4242060 h 6858000"/>
              <a:gd name="connsiteX82-24215" fmla="*/ 5928910 w 6127689"/>
              <a:gd name="connsiteY82-24216" fmla="*/ 4300973 h 6858000"/>
              <a:gd name="connsiteX83-24217" fmla="*/ 5939320 w 6127689"/>
              <a:gd name="connsiteY83-24218" fmla="*/ 4340435 h 6858000"/>
              <a:gd name="connsiteX84-24219" fmla="*/ 5946705 w 6127689"/>
              <a:gd name="connsiteY84-24220" fmla="*/ 4428051 h 6858000"/>
              <a:gd name="connsiteX85-24221" fmla="*/ 5949261 w 6127689"/>
              <a:gd name="connsiteY85-24222" fmla="*/ 4449185 h 6858000"/>
              <a:gd name="connsiteX86-24223" fmla="*/ 5957504 w 6127689"/>
              <a:gd name="connsiteY86-24224" fmla="*/ 4465911 h 6858000"/>
              <a:gd name="connsiteX87-24225" fmla="*/ 5964689 w 6127689"/>
              <a:gd name="connsiteY87-24226" fmla="*/ 4468532 h 6858000"/>
              <a:gd name="connsiteX88-24227" fmla="*/ 5967062 w 6127689"/>
              <a:gd name="connsiteY88-24228" fmla="*/ 4479923 h 6858000"/>
              <a:gd name="connsiteX89-24229" fmla="*/ 5968960 w 6127689"/>
              <a:gd name="connsiteY89-24230" fmla="*/ 4482655 h 6858000"/>
              <a:gd name="connsiteX90-24231" fmla="*/ 5978567 w 6127689"/>
              <a:gd name="connsiteY90-24232" fmla="*/ 4498605 h 6858000"/>
              <a:gd name="connsiteX91-24233" fmla="*/ 5980106 w 6127689"/>
              <a:gd name="connsiteY91-24234" fmla="*/ 4585087 h 6858000"/>
              <a:gd name="connsiteX92-24235" fmla="*/ 5998138 w 6127689"/>
              <a:gd name="connsiteY92-24236" fmla="*/ 4697518 h 6858000"/>
              <a:gd name="connsiteX93-24237" fmla="*/ 6013516 w 6127689"/>
              <a:gd name="connsiteY93-24238" fmla="*/ 4786619 h 6858000"/>
              <a:gd name="connsiteX94-24239" fmla="*/ 6025404 w 6127689"/>
              <a:gd name="connsiteY94-24240" fmla="*/ 4858148 h 6858000"/>
              <a:gd name="connsiteX95-24241" fmla="*/ 6007749 w 6127689"/>
              <a:gd name="connsiteY95-24242" fmla="*/ 4964715 h 6858000"/>
              <a:gd name="connsiteX96-24243" fmla="*/ 6005269 w 6127689"/>
              <a:gd name="connsiteY96-24244" fmla="*/ 5150567 h 6858000"/>
              <a:gd name="connsiteX97-24245" fmla="*/ 6001127 w 6127689"/>
              <a:gd name="connsiteY97-24246" fmla="*/ 5164609 h 6858000"/>
              <a:gd name="connsiteX98-24247" fmla="*/ 5996647 w 6127689"/>
              <a:gd name="connsiteY98-24248" fmla="*/ 5185640 h 6858000"/>
              <a:gd name="connsiteX99-24249" fmla="*/ 5998514 w 6127689"/>
              <a:gd name="connsiteY99-24250" fmla="*/ 5189673 h 6858000"/>
              <a:gd name="connsiteX100-24251" fmla="*/ 6018409 w 6127689"/>
              <a:gd name="connsiteY100-24252" fmla="*/ 5227157 h 6858000"/>
              <a:gd name="connsiteX101-24253" fmla="*/ 6036748 w 6127689"/>
              <a:gd name="connsiteY101-24254" fmla="*/ 5322752 h 6858000"/>
              <a:gd name="connsiteX102-24255" fmla="*/ 6036943 w 6127689"/>
              <a:gd name="connsiteY102-24256" fmla="*/ 5329480 h 6858000"/>
              <a:gd name="connsiteX103-24257" fmla="*/ 6037236 w 6127689"/>
              <a:gd name="connsiteY103-24258" fmla="*/ 5329634 h 6858000"/>
              <a:gd name="connsiteX104-24259" fmla="*/ 6038019 w 6127689"/>
              <a:gd name="connsiteY104-24260" fmla="*/ 5336764 h 6858000"/>
              <a:gd name="connsiteX105-24261" fmla="*/ 6037298 w 6127689"/>
              <a:gd name="connsiteY105-24262" fmla="*/ 5341753 h 6858000"/>
              <a:gd name="connsiteX106-24263" fmla="*/ 6037677 w 6127689"/>
              <a:gd name="connsiteY106-24264" fmla="*/ 5354807 h 6858000"/>
              <a:gd name="connsiteX107-24265" fmla="*/ 6039728 w 6127689"/>
              <a:gd name="connsiteY107-24266" fmla="*/ 5359416 h 6858000"/>
              <a:gd name="connsiteX108-24267" fmla="*/ 6043311 w 6127689"/>
              <a:gd name="connsiteY108-24268" fmla="*/ 5361407 h 6858000"/>
              <a:gd name="connsiteX109-24269" fmla="*/ 6042954 w 6127689"/>
              <a:gd name="connsiteY109-24270" fmla="*/ 5362576 h 6858000"/>
              <a:gd name="connsiteX110-24271" fmla="*/ 6053435 w 6127689"/>
              <a:gd name="connsiteY110-24272" fmla="*/ 5387547 h 6858000"/>
              <a:gd name="connsiteX111-24273" fmla="*/ 6065933 w 6127689"/>
              <a:gd name="connsiteY111-24274" fmla="*/ 5443002 h 6858000"/>
              <a:gd name="connsiteX112-24275" fmla="*/ 6068640 w 6127689"/>
              <a:gd name="connsiteY112-24276" fmla="*/ 5474503 h 6858000"/>
              <a:gd name="connsiteX113-24277" fmla="*/ 6080922 w 6127689"/>
              <a:gd name="connsiteY113-24278" fmla="*/ 5561070 h 6858000"/>
              <a:gd name="connsiteX114-24279" fmla="*/ 6096949 w 6127689"/>
              <a:gd name="connsiteY114-24280" fmla="*/ 5648179 h 6858000"/>
              <a:gd name="connsiteX115-24281" fmla="*/ 6125703 w 6127689"/>
              <a:gd name="connsiteY115-24282" fmla="*/ 5692894 h 6858000"/>
              <a:gd name="connsiteX116-24283" fmla="*/ 6126670 w 6127689"/>
              <a:gd name="connsiteY116-24284" fmla="*/ 5697882 h 6858000"/>
              <a:gd name="connsiteX117-24285" fmla="*/ 6124061 w 6127689"/>
              <a:gd name="connsiteY117-24286" fmla="*/ 5710294 h 6858000"/>
              <a:gd name="connsiteX118-24287" fmla="*/ 6122213 w 6127689"/>
              <a:gd name="connsiteY118-24288" fmla="*/ 5714762 h 6858000"/>
              <a:gd name="connsiteX119-24289" fmla="*/ 6121353 w 6127689"/>
              <a:gd name="connsiteY119-24290" fmla="*/ 5721725 h 6858000"/>
              <a:gd name="connsiteX120-24291" fmla="*/ 6121607 w 6127689"/>
              <a:gd name="connsiteY120-24292" fmla="*/ 5721959 h 6858000"/>
              <a:gd name="connsiteX121-24293" fmla="*/ 6120262 w 6127689"/>
              <a:gd name="connsiteY121-24294" fmla="*/ 5728358 h 6858000"/>
              <a:gd name="connsiteX122-24295" fmla="*/ 6127024 w 6127689"/>
              <a:gd name="connsiteY122-24296" fmla="*/ 5786902 h 6858000"/>
              <a:gd name="connsiteX123-24297" fmla="*/ 6127519 w 6127689"/>
              <a:gd name="connsiteY123-24298" fmla="*/ 5865775 h 6858000"/>
              <a:gd name="connsiteX124-24299" fmla="*/ 6119217 w 6127689"/>
              <a:gd name="connsiteY124-24300" fmla="*/ 5888542 h 6858000"/>
              <a:gd name="connsiteX125-24301" fmla="*/ 6102493 w 6127689"/>
              <a:gd name="connsiteY125-24302" fmla="*/ 5928602 h 6858000"/>
              <a:gd name="connsiteX126-24303" fmla="*/ 6056863 w 6127689"/>
              <a:gd name="connsiteY126-24304" fmla="*/ 6000643 h 6858000"/>
              <a:gd name="connsiteX127-24305" fmla="*/ 6045436 w 6127689"/>
              <a:gd name="connsiteY127-24306" fmla="*/ 6124480 h 6858000"/>
              <a:gd name="connsiteX128-24307" fmla="*/ 6030489 w 6127689"/>
              <a:gd name="connsiteY128-24308" fmla="*/ 6317666 h 6858000"/>
              <a:gd name="connsiteX129-24309" fmla="*/ 6007492 w 6127689"/>
              <a:gd name="connsiteY129-24310" fmla="*/ 6440818 h 6858000"/>
              <a:gd name="connsiteX130-24311" fmla="*/ 6009467 w 6127689"/>
              <a:gd name="connsiteY130-24312" fmla="*/ 6487076 h 6858000"/>
              <a:gd name="connsiteX131-24313" fmla="*/ 5995064 w 6127689"/>
              <a:gd name="connsiteY131-24314" fmla="*/ 6540791 h 6858000"/>
              <a:gd name="connsiteX132-24315" fmla="*/ 5996309 w 6127689"/>
              <a:gd name="connsiteY132-24316" fmla="*/ 6543961 h 6858000"/>
              <a:gd name="connsiteX133-24317" fmla="*/ 5996048 w 6127689"/>
              <a:gd name="connsiteY133-24318" fmla="*/ 6555444 h 6858000"/>
              <a:gd name="connsiteX134-24319" fmla="*/ 6002524 w 6127689"/>
              <a:gd name="connsiteY134-24320" fmla="*/ 6560188 h 6858000"/>
              <a:gd name="connsiteX135-24321" fmla="*/ 6006823 w 6127689"/>
              <a:gd name="connsiteY135-24322" fmla="*/ 6578546 h 6858000"/>
              <a:gd name="connsiteX136-24323" fmla="*/ 6004510 w 6127689"/>
              <a:gd name="connsiteY136-24324" fmla="*/ 6599256 h 6858000"/>
              <a:gd name="connsiteX137-24325" fmla="*/ 5986207 w 6127689"/>
              <a:gd name="connsiteY137-24326" fmla="*/ 6695855 h 6858000"/>
              <a:gd name="connsiteX138-24327" fmla="*/ 5979428 w 6127689"/>
              <a:gd name="connsiteY138-24328" fmla="*/ 6754678 h 6858000"/>
              <a:gd name="connsiteX139-24329" fmla="*/ 5983398 w 6127689"/>
              <a:gd name="connsiteY139-24330" fmla="*/ 6778641 h 6858000"/>
              <a:gd name="connsiteX140-24331" fmla="*/ 5984543 w 6127689"/>
              <a:gd name="connsiteY140-24332" fmla="*/ 6811016 h 6858000"/>
              <a:gd name="connsiteX141-24333" fmla="*/ 5981802 w 6127689"/>
              <a:gd name="connsiteY141-24334" fmla="*/ 6838578 h 6858000"/>
              <a:gd name="connsiteX142-24335" fmla="*/ 5979671 w 6127689"/>
              <a:gd name="connsiteY142-24336" fmla="*/ 6858000 h 6858000"/>
              <a:gd name="connsiteX143-24337" fmla="*/ 0 w 6127689"/>
              <a:gd name="connsiteY143-24338" fmla="*/ 6858000 h 6858000"/>
              <a:gd name="connsiteX144-24339" fmla="*/ 0 w 6127689"/>
              <a:gd name="connsiteY144-24340" fmla="*/ 0 h 6858000"/>
              <a:gd name="connsiteX0-24341" fmla="*/ 0 w 6127689"/>
              <a:gd name="connsiteY0-24342" fmla="*/ 0 h 6858000"/>
              <a:gd name="connsiteX1-24343" fmla="*/ 4965888 w 6127689"/>
              <a:gd name="connsiteY1-24344" fmla="*/ 0 h 6858000"/>
              <a:gd name="connsiteX2-24345" fmla="*/ 4967767 w 6127689"/>
              <a:gd name="connsiteY2-24346" fmla="*/ 7930 h 6858000"/>
              <a:gd name="connsiteX3-24347" fmla="*/ 4979444 w 6127689"/>
              <a:gd name="connsiteY3-24348" fmla="*/ 43921 h 6858000"/>
              <a:gd name="connsiteX4-24349" fmla="*/ 5021173 w 6127689"/>
              <a:gd name="connsiteY4-24350" fmla="*/ 123738 h 6858000"/>
              <a:gd name="connsiteX5-24351" fmla="*/ 5075458 w 6127689"/>
              <a:gd name="connsiteY5-24352" fmla="*/ 264355 h 6858000"/>
              <a:gd name="connsiteX6-24353" fmla="*/ 5081175 w 6127689"/>
              <a:gd name="connsiteY6-24354" fmla="*/ 277448 h 6858000"/>
              <a:gd name="connsiteX7-24355" fmla="*/ 5097011 w 6127689"/>
              <a:gd name="connsiteY7-24356" fmla="*/ 355616 h 6858000"/>
              <a:gd name="connsiteX8-24357" fmla="*/ 5130982 w 6127689"/>
              <a:gd name="connsiteY8-24358" fmla="*/ 412030 h 6858000"/>
              <a:gd name="connsiteX9-24359" fmla="*/ 5153000 w 6127689"/>
              <a:gd name="connsiteY9-24360" fmla="*/ 507134 h 6858000"/>
              <a:gd name="connsiteX10-24361" fmla="*/ 5171282 w 6127689"/>
              <a:gd name="connsiteY10-24362" fmla="*/ 602071 h 6858000"/>
              <a:gd name="connsiteX11-24363" fmla="*/ 5176196 w 6127689"/>
              <a:gd name="connsiteY11-24364" fmla="*/ 636822 h 6858000"/>
              <a:gd name="connsiteX12-24365" fmla="*/ 5189051 w 6127689"/>
              <a:gd name="connsiteY12-24366" fmla="*/ 782518 h 6858000"/>
              <a:gd name="connsiteX13-24367" fmla="*/ 5210428 w 6127689"/>
              <a:gd name="connsiteY13-24368" fmla="*/ 815772 h 6858000"/>
              <a:gd name="connsiteX14-24369" fmla="*/ 5221088 w 6127689"/>
              <a:gd name="connsiteY14-24370" fmla="*/ 860193 h 6858000"/>
              <a:gd name="connsiteX15-24371" fmla="*/ 5230806 w 6127689"/>
              <a:gd name="connsiteY15-24372" fmla="*/ 961354 h 6858000"/>
              <a:gd name="connsiteX16-24373" fmla="*/ 5201018 w 6127689"/>
              <a:gd name="connsiteY16-24374" fmla="*/ 1095027 h 6858000"/>
              <a:gd name="connsiteX17-24375" fmla="*/ 5202153 w 6127689"/>
              <a:gd name="connsiteY17-24376" fmla="*/ 1133224 h 6858000"/>
              <a:gd name="connsiteX18-24377" fmla="*/ 5207370 w 6127689"/>
              <a:gd name="connsiteY18-24378" fmla="*/ 1138097 h 6858000"/>
              <a:gd name="connsiteX19-24379" fmla="*/ 5189234 w 6127689"/>
              <a:gd name="connsiteY19-24380" fmla="*/ 1193495 h 6858000"/>
              <a:gd name="connsiteX20-24381" fmla="*/ 5202769 w 6127689"/>
              <a:gd name="connsiteY20-24382" fmla="*/ 1269450 h 6858000"/>
              <a:gd name="connsiteX21-24383" fmla="*/ 5225968 w 6127689"/>
              <a:gd name="connsiteY21-24384" fmla="*/ 1357994 h 6858000"/>
              <a:gd name="connsiteX22-24385" fmla="*/ 5233819 w 6127689"/>
              <a:gd name="connsiteY22-24386" fmla="*/ 1380922 h 6858000"/>
              <a:gd name="connsiteX23-24387" fmla="*/ 5237226 w 6127689"/>
              <a:gd name="connsiteY23-24388" fmla="*/ 1441327 h 6858000"/>
              <a:gd name="connsiteX24-24389" fmla="*/ 5255653 w 6127689"/>
              <a:gd name="connsiteY24-24390" fmla="*/ 1524712 h 6858000"/>
              <a:gd name="connsiteX25-24391" fmla="*/ 5263491 w 6127689"/>
              <a:gd name="connsiteY25-24392" fmla="*/ 1642938 h 6858000"/>
              <a:gd name="connsiteX26-24393" fmla="*/ 5261314 w 6127689"/>
              <a:gd name="connsiteY26-24394" fmla="*/ 1689177 h 6858000"/>
              <a:gd name="connsiteX27-24395" fmla="*/ 5259788 w 6127689"/>
              <a:gd name="connsiteY27-24396" fmla="*/ 1768516 h 6858000"/>
              <a:gd name="connsiteX28-24397" fmla="*/ 5255696 w 6127689"/>
              <a:gd name="connsiteY28-24398" fmla="*/ 1953770 h 6858000"/>
              <a:gd name="connsiteX29-24399" fmla="*/ 5252592 w 6127689"/>
              <a:gd name="connsiteY29-24400" fmla="*/ 2092210 h 6858000"/>
              <a:gd name="connsiteX30-24401" fmla="*/ 5264303 w 6127689"/>
              <a:gd name="connsiteY30-24402" fmla="*/ 2225157 h 6858000"/>
              <a:gd name="connsiteX31-24403" fmla="*/ 5254949 w 6127689"/>
              <a:gd name="connsiteY31-24404" fmla="*/ 2236160 h 6858000"/>
              <a:gd name="connsiteX32-24405" fmla="*/ 5250104 w 6127689"/>
              <a:gd name="connsiteY32-24406" fmla="*/ 2249166 h 6858000"/>
              <a:gd name="connsiteX33-24407" fmla="*/ 5251214 w 6127689"/>
              <a:gd name="connsiteY33-24408" fmla="*/ 2250944 h 6858000"/>
              <a:gd name="connsiteX34-24409" fmla="*/ 5250644 w 6127689"/>
              <a:gd name="connsiteY34-24410" fmla="*/ 2266619 h 6858000"/>
              <a:gd name="connsiteX35-24411" fmla="*/ 5293877 w 6127689"/>
              <a:gd name="connsiteY35-24412" fmla="*/ 2368649 h 6858000"/>
              <a:gd name="connsiteX36-24413" fmla="*/ 5311338 w 6127689"/>
              <a:gd name="connsiteY36-24414" fmla="*/ 2404034 h 6858000"/>
              <a:gd name="connsiteX37-24415" fmla="*/ 5338366 w 6127689"/>
              <a:gd name="connsiteY37-24416" fmla="*/ 2465052 h 6858000"/>
              <a:gd name="connsiteX38-24417" fmla="*/ 5371263 w 6127689"/>
              <a:gd name="connsiteY38-24418" fmla="*/ 2586413 h 6858000"/>
              <a:gd name="connsiteX39-24419" fmla="*/ 5407503 w 6127689"/>
              <a:gd name="connsiteY39-24420" fmla="*/ 2786290 h 6858000"/>
              <a:gd name="connsiteX40-24421" fmla="*/ 5407356 w 6127689"/>
              <a:gd name="connsiteY40-24422" fmla="*/ 2787545 h 6858000"/>
              <a:gd name="connsiteX41-24423" fmla="*/ 5411130 w 6127689"/>
              <a:gd name="connsiteY41-24424" fmla="*/ 2788640 h 6858000"/>
              <a:gd name="connsiteX42-24425" fmla="*/ 5416439 w 6127689"/>
              <a:gd name="connsiteY42-24426" fmla="*/ 2805666 h 6858000"/>
              <a:gd name="connsiteX43-24427" fmla="*/ 5416589 w 6127689"/>
              <a:gd name="connsiteY43-24428" fmla="*/ 2810822 h 6858000"/>
              <a:gd name="connsiteX44-24429" fmla="*/ 5418542 w 6127689"/>
              <a:gd name="connsiteY44-24430" fmla="*/ 2817745 h 6858000"/>
              <a:gd name="connsiteX45-24431" fmla="*/ 5418847 w 6127689"/>
              <a:gd name="connsiteY45-24432" fmla="*/ 2817825 h 6858000"/>
              <a:gd name="connsiteX46-24433" fmla="*/ 5457023 w 6127689"/>
              <a:gd name="connsiteY46-24434" fmla="*/ 2858292 h 6858000"/>
              <a:gd name="connsiteX47-24435" fmla="*/ 5479298 w 6127689"/>
              <a:gd name="connsiteY47-24436" fmla="*/ 2947791 h 6858000"/>
              <a:gd name="connsiteX48-24437" fmla="*/ 5481770 w 6127689"/>
              <a:gd name="connsiteY48-24438" fmla="*/ 2951352 h 6858000"/>
              <a:gd name="connsiteX49-24439" fmla="*/ 5482045 w 6127689"/>
              <a:gd name="connsiteY49-24440" fmla="*/ 2984371 h 6858000"/>
              <a:gd name="connsiteX50-24441" fmla="*/ 5482415 w 6127689"/>
              <a:gd name="connsiteY50-24442" fmla="*/ 3004079 h 6858000"/>
              <a:gd name="connsiteX51-24443" fmla="*/ 5503944 w 6127689"/>
              <a:gd name="connsiteY51-24444" fmla="*/ 3123335 h 6858000"/>
              <a:gd name="connsiteX52-24445" fmla="*/ 5516007 w 6127689"/>
              <a:gd name="connsiteY52-24446" fmla="*/ 3258473 h 6858000"/>
              <a:gd name="connsiteX53-24447" fmla="*/ 5566839 w 6127689"/>
              <a:gd name="connsiteY53-24448" fmla="*/ 3345295 h 6858000"/>
              <a:gd name="connsiteX54-24449" fmla="*/ 5589758 w 6127689"/>
              <a:gd name="connsiteY54-24450" fmla="*/ 3506453 h 6858000"/>
              <a:gd name="connsiteX55-24451" fmla="*/ 5596144 w 6127689"/>
              <a:gd name="connsiteY55-24452" fmla="*/ 3534624 h 6858000"/>
              <a:gd name="connsiteX56-24453" fmla="*/ 5597750 w 6127689"/>
              <a:gd name="connsiteY56-24454" fmla="*/ 3534129 h 6858000"/>
              <a:gd name="connsiteX57-24455" fmla="*/ 5599700 w 6127689"/>
              <a:gd name="connsiteY57-24456" fmla="*/ 3547221 h 6858000"/>
              <a:gd name="connsiteX58-24457" fmla="*/ 5615031 w 6127689"/>
              <a:gd name="connsiteY58-24458" fmla="*/ 3557482 h 6858000"/>
              <a:gd name="connsiteX59-24459" fmla="*/ 5618377 w 6127689"/>
              <a:gd name="connsiteY59-24460" fmla="*/ 3588431 h 6858000"/>
              <a:gd name="connsiteX60-24461" fmla="*/ 5612155 w 6127689"/>
              <a:gd name="connsiteY60-24462" fmla="*/ 3589869 h 6858000"/>
              <a:gd name="connsiteX61-24463" fmla="*/ 5620843 w 6127689"/>
              <a:gd name="connsiteY61-24464" fmla="*/ 3606745 h 6858000"/>
              <a:gd name="connsiteX62-24465" fmla="*/ 5655472 w 6127689"/>
              <a:gd name="connsiteY62-24466" fmla="*/ 3678877 h 6858000"/>
              <a:gd name="connsiteX63-24467" fmla="*/ 5683015 w 6127689"/>
              <a:gd name="connsiteY63-24468" fmla="*/ 3762025 h 6858000"/>
              <a:gd name="connsiteX64-24469" fmla="*/ 5696643 w 6127689"/>
              <a:gd name="connsiteY64-24470" fmla="*/ 3773888 h 6858000"/>
              <a:gd name="connsiteX65-24471" fmla="*/ 5699203 w 6127689"/>
              <a:gd name="connsiteY65-24472" fmla="*/ 3775823 h 6858000"/>
              <a:gd name="connsiteX66-24473" fmla="*/ 5704824 w 6127689"/>
              <a:gd name="connsiteY66-24474" fmla="*/ 3785966 h 6858000"/>
              <a:gd name="connsiteX67-24475" fmla="*/ 5733539 w 6127689"/>
              <a:gd name="connsiteY67-24476" fmla="*/ 3818457 h 6858000"/>
              <a:gd name="connsiteX68-24477" fmla="*/ 5768491 w 6127689"/>
              <a:gd name="connsiteY68-24478" fmla="*/ 3914399 h 6858000"/>
              <a:gd name="connsiteX69-24479" fmla="*/ 5793123 w 6127689"/>
              <a:gd name="connsiteY69-24480" fmla="*/ 3969952 h 6858000"/>
              <a:gd name="connsiteX70-24481" fmla="*/ 5808321 w 6127689"/>
              <a:gd name="connsiteY70-24482" fmla="*/ 3988153 h 6858000"/>
              <a:gd name="connsiteX71-24483" fmla="*/ 5825621 w 6127689"/>
              <a:gd name="connsiteY71-24484" fmla="*/ 4015525 h 6858000"/>
              <a:gd name="connsiteX72-24485" fmla="*/ 5860672 w 6127689"/>
              <a:gd name="connsiteY72-24486" fmla="*/ 4061579 h 6858000"/>
              <a:gd name="connsiteX73-24487" fmla="*/ 5872173 w 6127689"/>
              <a:gd name="connsiteY73-24488" fmla="*/ 4088497 h 6858000"/>
              <a:gd name="connsiteX74-24489" fmla="*/ 5883705 w 6127689"/>
              <a:gd name="connsiteY74-24490" fmla="*/ 4101899 h 6858000"/>
              <a:gd name="connsiteX75-24491" fmla="*/ 5894095 w 6127689"/>
              <a:gd name="connsiteY75-24492" fmla="*/ 4128857 h 6858000"/>
              <a:gd name="connsiteX76-24493" fmla="*/ 5898339 w 6127689"/>
              <a:gd name="connsiteY76-24494" fmla="*/ 4140800 h 6858000"/>
              <a:gd name="connsiteX77-24495" fmla="*/ 5899734 w 6127689"/>
              <a:gd name="connsiteY77-24496" fmla="*/ 4145632 h 6858000"/>
              <a:gd name="connsiteX78-24497" fmla="*/ 5903513 w 6127689"/>
              <a:gd name="connsiteY78-24498" fmla="*/ 4187661 h 6858000"/>
              <a:gd name="connsiteX79-24499" fmla="*/ 5917114 w 6127689"/>
              <a:gd name="connsiteY79-24500" fmla="*/ 4213096 h 6858000"/>
              <a:gd name="connsiteX80-24501" fmla="*/ 5924233 w 6127689"/>
              <a:gd name="connsiteY80-24502" fmla="*/ 4242060 h 6858000"/>
              <a:gd name="connsiteX81-24503" fmla="*/ 5928910 w 6127689"/>
              <a:gd name="connsiteY81-24504" fmla="*/ 4300973 h 6858000"/>
              <a:gd name="connsiteX82-24505" fmla="*/ 5939320 w 6127689"/>
              <a:gd name="connsiteY82-24506" fmla="*/ 4340435 h 6858000"/>
              <a:gd name="connsiteX83-24507" fmla="*/ 5946705 w 6127689"/>
              <a:gd name="connsiteY83-24508" fmla="*/ 4428051 h 6858000"/>
              <a:gd name="connsiteX84-24509" fmla="*/ 5949261 w 6127689"/>
              <a:gd name="connsiteY84-24510" fmla="*/ 4449185 h 6858000"/>
              <a:gd name="connsiteX85-24511" fmla="*/ 5957504 w 6127689"/>
              <a:gd name="connsiteY85-24512" fmla="*/ 4465911 h 6858000"/>
              <a:gd name="connsiteX86-24513" fmla="*/ 5964689 w 6127689"/>
              <a:gd name="connsiteY86-24514" fmla="*/ 4468532 h 6858000"/>
              <a:gd name="connsiteX87-24515" fmla="*/ 5967062 w 6127689"/>
              <a:gd name="connsiteY87-24516" fmla="*/ 4479923 h 6858000"/>
              <a:gd name="connsiteX88-24517" fmla="*/ 5968960 w 6127689"/>
              <a:gd name="connsiteY88-24518" fmla="*/ 4482655 h 6858000"/>
              <a:gd name="connsiteX89-24519" fmla="*/ 5978567 w 6127689"/>
              <a:gd name="connsiteY89-24520" fmla="*/ 4498605 h 6858000"/>
              <a:gd name="connsiteX90-24521" fmla="*/ 5980106 w 6127689"/>
              <a:gd name="connsiteY90-24522" fmla="*/ 4585087 h 6858000"/>
              <a:gd name="connsiteX91-24523" fmla="*/ 5998138 w 6127689"/>
              <a:gd name="connsiteY91-24524" fmla="*/ 4697518 h 6858000"/>
              <a:gd name="connsiteX92-24525" fmla="*/ 6013516 w 6127689"/>
              <a:gd name="connsiteY92-24526" fmla="*/ 4786619 h 6858000"/>
              <a:gd name="connsiteX93-24527" fmla="*/ 6025404 w 6127689"/>
              <a:gd name="connsiteY93-24528" fmla="*/ 4858148 h 6858000"/>
              <a:gd name="connsiteX94-24529" fmla="*/ 6007749 w 6127689"/>
              <a:gd name="connsiteY94-24530" fmla="*/ 4964715 h 6858000"/>
              <a:gd name="connsiteX95-24531" fmla="*/ 6005269 w 6127689"/>
              <a:gd name="connsiteY95-24532" fmla="*/ 5150567 h 6858000"/>
              <a:gd name="connsiteX96-24533" fmla="*/ 6001127 w 6127689"/>
              <a:gd name="connsiteY96-24534" fmla="*/ 5164609 h 6858000"/>
              <a:gd name="connsiteX97-24535" fmla="*/ 5996647 w 6127689"/>
              <a:gd name="connsiteY97-24536" fmla="*/ 5185640 h 6858000"/>
              <a:gd name="connsiteX98-24537" fmla="*/ 5998514 w 6127689"/>
              <a:gd name="connsiteY98-24538" fmla="*/ 5189673 h 6858000"/>
              <a:gd name="connsiteX99-24539" fmla="*/ 6018409 w 6127689"/>
              <a:gd name="connsiteY99-24540" fmla="*/ 5227157 h 6858000"/>
              <a:gd name="connsiteX100-24541" fmla="*/ 6036748 w 6127689"/>
              <a:gd name="connsiteY100-24542" fmla="*/ 5322752 h 6858000"/>
              <a:gd name="connsiteX101-24543" fmla="*/ 6036943 w 6127689"/>
              <a:gd name="connsiteY101-24544" fmla="*/ 5329480 h 6858000"/>
              <a:gd name="connsiteX102-24545" fmla="*/ 6037236 w 6127689"/>
              <a:gd name="connsiteY102-24546" fmla="*/ 5329634 h 6858000"/>
              <a:gd name="connsiteX103-24547" fmla="*/ 6038019 w 6127689"/>
              <a:gd name="connsiteY103-24548" fmla="*/ 5336764 h 6858000"/>
              <a:gd name="connsiteX104-24549" fmla="*/ 6037298 w 6127689"/>
              <a:gd name="connsiteY104-24550" fmla="*/ 5341753 h 6858000"/>
              <a:gd name="connsiteX105-24551" fmla="*/ 6037677 w 6127689"/>
              <a:gd name="connsiteY105-24552" fmla="*/ 5354807 h 6858000"/>
              <a:gd name="connsiteX106-24553" fmla="*/ 6039728 w 6127689"/>
              <a:gd name="connsiteY106-24554" fmla="*/ 5359416 h 6858000"/>
              <a:gd name="connsiteX107-24555" fmla="*/ 6043311 w 6127689"/>
              <a:gd name="connsiteY107-24556" fmla="*/ 5361407 h 6858000"/>
              <a:gd name="connsiteX108-24557" fmla="*/ 6042954 w 6127689"/>
              <a:gd name="connsiteY108-24558" fmla="*/ 5362576 h 6858000"/>
              <a:gd name="connsiteX109-24559" fmla="*/ 6053435 w 6127689"/>
              <a:gd name="connsiteY109-24560" fmla="*/ 5387547 h 6858000"/>
              <a:gd name="connsiteX110-24561" fmla="*/ 6065933 w 6127689"/>
              <a:gd name="connsiteY110-24562" fmla="*/ 5443002 h 6858000"/>
              <a:gd name="connsiteX111-24563" fmla="*/ 6068640 w 6127689"/>
              <a:gd name="connsiteY111-24564" fmla="*/ 5474503 h 6858000"/>
              <a:gd name="connsiteX112-24565" fmla="*/ 6080922 w 6127689"/>
              <a:gd name="connsiteY112-24566" fmla="*/ 5561070 h 6858000"/>
              <a:gd name="connsiteX113-24567" fmla="*/ 6096949 w 6127689"/>
              <a:gd name="connsiteY113-24568" fmla="*/ 5648179 h 6858000"/>
              <a:gd name="connsiteX114-24569" fmla="*/ 6125703 w 6127689"/>
              <a:gd name="connsiteY114-24570" fmla="*/ 5692894 h 6858000"/>
              <a:gd name="connsiteX115-24571" fmla="*/ 6126670 w 6127689"/>
              <a:gd name="connsiteY115-24572" fmla="*/ 5697882 h 6858000"/>
              <a:gd name="connsiteX116-24573" fmla="*/ 6124061 w 6127689"/>
              <a:gd name="connsiteY116-24574" fmla="*/ 5710294 h 6858000"/>
              <a:gd name="connsiteX117-24575" fmla="*/ 6122213 w 6127689"/>
              <a:gd name="connsiteY117-24576" fmla="*/ 5714762 h 6858000"/>
              <a:gd name="connsiteX118-24577" fmla="*/ 6121353 w 6127689"/>
              <a:gd name="connsiteY118-24578" fmla="*/ 5721725 h 6858000"/>
              <a:gd name="connsiteX119-24579" fmla="*/ 6121607 w 6127689"/>
              <a:gd name="connsiteY119-24580" fmla="*/ 5721959 h 6858000"/>
              <a:gd name="connsiteX120-24581" fmla="*/ 6120262 w 6127689"/>
              <a:gd name="connsiteY120-24582" fmla="*/ 5728358 h 6858000"/>
              <a:gd name="connsiteX121-24583" fmla="*/ 6127024 w 6127689"/>
              <a:gd name="connsiteY121-24584" fmla="*/ 5786902 h 6858000"/>
              <a:gd name="connsiteX122-24585" fmla="*/ 6127519 w 6127689"/>
              <a:gd name="connsiteY122-24586" fmla="*/ 5865775 h 6858000"/>
              <a:gd name="connsiteX123-24587" fmla="*/ 6119217 w 6127689"/>
              <a:gd name="connsiteY123-24588" fmla="*/ 5888542 h 6858000"/>
              <a:gd name="connsiteX124-24589" fmla="*/ 6102493 w 6127689"/>
              <a:gd name="connsiteY124-24590" fmla="*/ 5928602 h 6858000"/>
              <a:gd name="connsiteX125-24591" fmla="*/ 6056863 w 6127689"/>
              <a:gd name="connsiteY125-24592" fmla="*/ 6000643 h 6858000"/>
              <a:gd name="connsiteX126-24593" fmla="*/ 6045436 w 6127689"/>
              <a:gd name="connsiteY126-24594" fmla="*/ 6124480 h 6858000"/>
              <a:gd name="connsiteX127-24595" fmla="*/ 6030489 w 6127689"/>
              <a:gd name="connsiteY127-24596" fmla="*/ 6317666 h 6858000"/>
              <a:gd name="connsiteX128-24597" fmla="*/ 6007492 w 6127689"/>
              <a:gd name="connsiteY128-24598" fmla="*/ 6440818 h 6858000"/>
              <a:gd name="connsiteX129-24599" fmla="*/ 6009467 w 6127689"/>
              <a:gd name="connsiteY129-24600" fmla="*/ 6487076 h 6858000"/>
              <a:gd name="connsiteX130-24601" fmla="*/ 5995064 w 6127689"/>
              <a:gd name="connsiteY130-24602" fmla="*/ 6540791 h 6858000"/>
              <a:gd name="connsiteX131-24603" fmla="*/ 5996309 w 6127689"/>
              <a:gd name="connsiteY131-24604" fmla="*/ 6543961 h 6858000"/>
              <a:gd name="connsiteX132-24605" fmla="*/ 5996048 w 6127689"/>
              <a:gd name="connsiteY132-24606" fmla="*/ 6555444 h 6858000"/>
              <a:gd name="connsiteX133-24607" fmla="*/ 6002524 w 6127689"/>
              <a:gd name="connsiteY133-24608" fmla="*/ 6560188 h 6858000"/>
              <a:gd name="connsiteX134-24609" fmla="*/ 6006823 w 6127689"/>
              <a:gd name="connsiteY134-24610" fmla="*/ 6578546 h 6858000"/>
              <a:gd name="connsiteX135-24611" fmla="*/ 6004510 w 6127689"/>
              <a:gd name="connsiteY135-24612" fmla="*/ 6599256 h 6858000"/>
              <a:gd name="connsiteX136-24613" fmla="*/ 5986207 w 6127689"/>
              <a:gd name="connsiteY136-24614" fmla="*/ 6695855 h 6858000"/>
              <a:gd name="connsiteX137-24615" fmla="*/ 5979428 w 6127689"/>
              <a:gd name="connsiteY137-24616" fmla="*/ 6754678 h 6858000"/>
              <a:gd name="connsiteX138-24617" fmla="*/ 5983398 w 6127689"/>
              <a:gd name="connsiteY138-24618" fmla="*/ 6778641 h 6858000"/>
              <a:gd name="connsiteX139-24619" fmla="*/ 5984543 w 6127689"/>
              <a:gd name="connsiteY139-24620" fmla="*/ 6811016 h 6858000"/>
              <a:gd name="connsiteX140-24621" fmla="*/ 5981802 w 6127689"/>
              <a:gd name="connsiteY140-24622" fmla="*/ 6838578 h 6858000"/>
              <a:gd name="connsiteX141-24623" fmla="*/ 5979671 w 6127689"/>
              <a:gd name="connsiteY141-24624" fmla="*/ 6858000 h 6858000"/>
              <a:gd name="connsiteX142-24625" fmla="*/ 0 w 6127689"/>
              <a:gd name="connsiteY142-24626" fmla="*/ 6858000 h 6858000"/>
              <a:gd name="connsiteX143-24627" fmla="*/ 0 w 6127689"/>
              <a:gd name="connsiteY143-24628" fmla="*/ 0 h 6858000"/>
              <a:gd name="connsiteX0-24629" fmla="*/ 0 w 6127689"/>
              <a:gd name="connsiteY0-24630" fmla="*/ 0 h 6858000"/>
              <a:gd name="connsiteX1-24631" fmla="*/ 4965888 w 6127689"/>
              <a:gd name="connsiteY1-24632" fmla="*/ 0 h 6858000"/>
              <a:gd name="connsiteX2-24633" fmla="*/ 4967767 w 6127689"/>
              <a:gd name="connsiteY2-24634" fmla="*/ 7930 h 6858000"/>
              <a:gd name="connsiteX3-24635" fmla="*/ 4979444 w 6127689"/>
              <a:gd name="connsiteY3-24636" fmla="*/ 43921 h 6858000"/>
              <a:gd name="connsiteX4-24637" fmla="*/ 5021173 w 6127689"/>
              <a:gd name="connsiteY4-24638" fmla="*/ 123738 h 6858000"/>
              <a:gd name="connsiteX5-24639" fmla="*/ 5075458 w 6127689"/>
              <a:gd name="connsiteY5-24640" fmla="*/ 264355 h 6858000"/>
              <a:gd name="connsiteX6-24641" fmla="*/ 5081175 w 6127689"/>
              <a:gd name="connsiteY6-24642" fmla="*/ 277448 h 6858000"/>
              <a:gd name="connsiteX7-24643" fmla="*/ 5097011 w 6127689"/>
              <a:gd name="connsiteY7-24644" fmla="*/ 355616 h 6858000"/>
              <a:gd name="connsiteX8-24645" fmla="*/ 5130982 w 6127689"/>
              <a:gd name="connsiteY8-24646" fmla="*/ 412030 h 6858000"/>
              <a:gd name="connsiteX9-24647" fmla="*/ 5153000 w 6127689"/>
              <a:gd name="connsiteY9-24648" fmla="*/ 507134 h 6858000"/>
              <a:gd name="connsiteX10-24649" fmla="*/ 5171282 w 6127689"/>
              <a:gd name="connsiteY10-24650" fmla="*/ 602071 h 6858000"/>
              <a:gd name="connsiteX11-24651" fmla="*/ 5176196 w 6127689"/>
              <a:gd name="connsiteY11-24652" fmla="*/ 636822 h 6858000"/>
              <a:gd name="connsiteX12-24653" fmla="*/ 5189051 w 6127689"/>
              <a:gd name="connsiteY12-24654" fmla="*/ 782518 h 6858000"/>
              <a:gd name="connsiteX13-24655" fmla="*/ 5210428 w 6127689"/>
              <a:gd name="connsiteY13-24656" fmla="*/ 815772 h 6858000"/>
              <a:gd name="connsiteX14-24657" fmla="*/ 5221088 w 6127689"/>
              <a:gd name="connsiteY14-24658" fmla="*/ 860193 h 6858000"/>
              <a:gd name="connsiteX15-24659" fmla="*/ 5230806 w 6127689"/>
              <a:gd name="connsiteY15-24660" fmla="*/ 961354 h 6858000"/>
              <a:gd name="connsiteX16-24661" fmla="*/ 5201018 w 6127689"/>
              <a:gd name="connsiteY16-24662" fmla="*/ 1095027 h 6858000"/>
              <a:gd name="connsiteX17-24663" fmla="*/ 5202153 w 6127689"/>
              <a:gd name="connsiteY17-24664" fmla="*/ 1133224 h 6858000"/>
              <a:gd name="connsiteX18-24665" fmla="*/ 5207370 w 6127689"/>
              <a:gd name="connsiteY18-24666" fmla="*/ 1138097 h 6858000"/>
              <a:gd name="connsiteX19-24667" fmla="*/ 5189234 w 6127689"/>
              <a:gd name="connsiteY19-24668" fmla="*/ 1193495 h 6858000"/>
              <a:gd name="connsiteX20-24669" fmla="*/ 5202769 w 6127689"/>
              <a:gd name="connsiteY20-24670" fmla="*/ 1269450 h 6858000"/>
              <a:gd name="connsiteX21-24671" fmla="*/ 5225968 w 6127689"/>
              <a:gd name="connsiteY21-24672" fmla="*/ 1357994 h 6858000"/>
              <a:gd name="connsiteX22-24673" fmla="*/ 5233819 w 6127689"/>
              <a:gd name="connsiteY22-24674" fmla="*/ 1380922 h 6858000"/>
              <a:gd name="connsiteX23-24675" fmla="*/ 5237226 w 6127689"/>
              <a:gd name="connsiteY23-24676" fmla="*/ 1441327 h 6858000"/>
              <a:gd name="connsiteX24-24677" fmla="*/ 5255653 w 6127689"/>
              <a:gd name="connsiteY24-24678" fmla="*/ 1524712 h 6858000"/>
              <a:gd name="connsiteX25-24679" fmla="*/ 5263491 w 6127689"/>
              <a:gd name="connsiteY25-24680" fmla="*/ 1642938 h 6858000"/>
              <a:gd name="connsiteX26-24681" fmla="*/ 5261314 w 6127689"/>
              <a:gd name="connsiteY26-24682" fmla="*/ 1689177 h 6858000"/>
              <a:gd name="connsiteX27-24683" fmla="*/ 5259788 w 6127689"/>
              <a:gd name="connsiteY27-24684" fmla="*/ 1768516 h 6858000"/>
              <a:gd name="connsiteX28-24685" fmla="*/ 5255696 w 6127689"/>
              <a:gd name="connsiteY28-24686" fmla="*/ 1953770 h 6858000"/>
              <a:gd name="connsiteX29-24687" fmla="*/ 5252592 w 6127689"/>
              <a:gd name="connsiteY29-24688" fmla="*/ 2092210 h 6858000"/>
              <a:gd name="connsiteX30-24689" fmla="*/ 5264303 w 6127689"/>
              <a:gd name="connsiteY30-24690" fmla="*/ 2225157 h 6858000"/>
              <a:gd name="connsiteX31-24691" fmla="*/ 5254949 w 6127689"/>
              <a:gd name="connsiteY31-24692" fmla="*/ 2236160 h 6858000"/>
              <a:gd name="connsiteX32-24693" fmla="*/ 5250104 w 6127689"/>
              <a:gd name="connsiteY32-24694" fmla="*/ 2249166 h 6858000"/>
              <a:gd name="connsiteX33-24695" fmla="*/ 5251214 w 6127689"/>
              <a:gd name="connsiteY33-24696" fmla="*/ 2250944 h 6858000"/>
              <a:gd name="connsiteX34-24697" fmla="*/ 5250644 w 6127689"/>
              <a:gd name="connsiteY34-24698" fmla="*/ 2266619 h 6858000"/>
              <a:gd name="connsiteX35-24699" fmla="*/ 5293877 w 6127689"/>
              <a:gd name="connsiteY35-24700" fmla="*/ 2368649 h 6858000"/>
              <a:gd name="connsiteX36-24701" fmla="*/ 5311338 w 6127689"/>
              <a:gd name="connsiteY36-24702" fmla="*/ 2404034 h 6858000"/>
              <a:gd name="connsiteX37-24703" fmla="*/ 5338366 w 6127689"/>
              <a:gd name="connsiteY37-24704" fmla="*/ 2465052 h 6858000"/>
              <a:gd name="connsiteX38-24705" fmla="*/ 5371263 w 6127689"/>
              <a:gd name="connsiteY38-24706" fmla="*/ 2586413 h 6858000"/>
              <a:gd name="connsiteX39-24707" fmla="*/ 5407503 w 6127689"/>
              <a:gd name="connsiteY39-24708" fmla="*/ 2786290 h 6858000"/>
              <a:gd name="connsiteX40-24709" fmla="*/ 5407356 w 6127689"/>
              <a:gd name="connsiteY40-24710" fmla="*/ 2787545 h 6858000"/>
              <a:gd name="connsiteX41-24711" fmla="*/ 5411130 w 6127689"/>
              <a:gd name="connsiteY41-24712" fmla="*/ 2788640 h 6858000"/>
              <a:gd name="connsiteX42-24713" fmla="*/ 5416439 w 6127689"/>
              <a:gd name="connsiteY42-24714" fmla="*/ 2805666 h 6858000"/>
              <a:gd name="connsiteX43-24715" fmla="*/ 5416589 w 6127689"/>
              <a:gd name="connsiteY43-24716" fmla="*/ 2810822 h 6858000"/>
              <a:gd name="connsiteX44-24717" fmla="*/ 5418542 w 6127689"/>
              <a:gd name="connsiteY44-24718" fmla="*/ 2817745 h 6858000"/>
              <a:gd name="connsiteX45-24719" fmla="*/ 5418847 w 6127689"/>
              <a:gd name="connsiteY45-24720" fmla="*/ 2817825 h 6858000"/>
              <a:gd name="connsiteX46-24721" fmla="*/ 5457023 w 6127689"/>
              <a:gd name="connsiteY46-24722" fmla="*/ 2858292 h 6858000"/>
              <a:gd name="connsiteX47-24723" fmla="*/ 5479298 w 6127689"/>
              <a:gd name="connsiteY47-24724" fmla="*/ 2947791 h 6858000"/>
              <a:gd name="connsiteX48-24725" fmla="*/ 5481770 w 6127689"/>
              <a:gd name="connsiteY48-24726" fmla="*/ 2951352 h 6858000"/>
              <a:gd name="connsiteX49-24727" fmla="*/ 5482045 w 6127689"/>
              <a:gd name="connsiteY49-24728" fmla="*/ 2984371 h 6858000"/>
              <a:gd name="connsiteX50-24729" fmla="*/ 5482415 w 6127689"/>
              <a:gd name="connsiteY50-24730" fmla="*/ 3004079 h 6858000"/>
              <a:gd name="connsiteX51-24731" fmla="*/ 5503944 w 6127689"/>
              <a:gd name="connsiteY51-24732" fmla="*/ 3123335 h 6858000"/>
              <a:gd name="connsiteX52-24733" fmla="*/ 5516007 w 6127689"/>
              <a:gd name="connsiteY52-24734" fmla="*/ 3258473 h 6858000"/>
              <a:gd name="connsiteX53-24735" fmla="*/ 5566839 w 6127689"/>
              <a:gd name="connsiteY53-24736" fmla="*/ 3345295 h 6858000"/>
              <a:gd name="connsiteX54-24737" fmla="*/ 5589758 w 6127689"/>
              <a:gd name="connsiteY54-24738" fmla="*/ 3506453 h 6858000"/>
              <a:gd name="connsiteX55-24739" fmla="*/ 5596144 w 6127689"/>
              <a:gd name="connsiteY55-24740" fmla="*/ 3534624 h 6858000"/>
              <a:gd name="connsiteX56-24741" fmla="*/ 5597750 w 6127689"/>
              <a:gd name="connsiteY56-24742" fmla="*/ 3534129 h 6858000"/>
              <a:gd name="connsiteX57-24743" fmla="*/ 5599700 w 6127689"/>
              <a:gd name="connsiteY57-24744" fmla="*/ 3547221 h 6858000"/>
              <a:gd name="connsiteX58-24745" fmla="*/ 5615031 w 6127689"/>
              <a:gd name="connsiteY58-24746" fmla="*/ 3557482 h 6858000"/>
              <a:gd name="connsiteX59-24747" fmla="*/ 5618377 w 6127689"/>
              <a:gd name="connsiteY59-24748" fmla="*/ 3588431 h 6858000"/>
              <a:gd name="connsiteX60-24749" fmla="*/ 5612155 w 6127689"/>
              <a:gd name="connsiteY60-24750" fmla="*/ 3589869 h 6858000"/>
              <a:gd name="connsiteX61-24751" fmla="*/ 5620843 w 6127689"/>
              <a:gd name="connsiteY61-24752" fmla="*/ 3606745 h 6858000"/>
              <a:gd name="connsiteX62-24753" fmla="*/ 5655472 w 6127689"/>
              <a:gd name="connsiteY62-24754" fmla="*/ 3678877 h 6858000"/>
              <a:gd name="connsiteX63-24755" fmla="*/ 5683015 w 6127689"/>
              <a:gd name="connsiteY63-24756" fmla="*/ 3762025 h 6858000"/>
              <a:gd name="connsiteX64-24757" fmla="*/ 5696643 w 6127689"/>
              <a:gd name="connsiteY64-24758" fmla="*/ 3773888 h 6858000"/>
              <a:gd name="connsiteX65-24759" fmla="*/ 5699203 w 6127689"/>
              <a:gd name="connsiteY65-24760" fmla="*/ 3775823 h 6858000"/>
              <a:gd name="connsiteX66-24761" fmla="*/ 5704824 w 6127689"/>
              <a:gd name="connsiteY66-24762" fmla="*/ 3785966 h 6858000"/>
              <a:gd name="connsiteX67-24763" fmla="*/ 5733539 w 6127689"/>
              <a:gd name="connsiteY67-24764" fmla="*/ 3818457 h 6858000"/>
              <a:gd name="connsiteX68-24765" fmla="*/ 5768491 w 6127689"/>
              <a:gd name="connsiteY68-24766" fmla="*/ 3914399 h 6858000"/>
              <a:gd name="connsiteX69-24767" fmla="*/ 5793123 w 6127689"/>
              <a:gd name="connsiteY69-24768" fmla="*/ 3969952 h 6858000"/>
              <a:gd name="connsiteX70-24769" fmla="*/ 5808321 w 6127689"/>
              <a:gd name="connsiteY70-24770" fmla="*/ 3988153 h 6858000"/>
              <a:gd name="connsiteX71-24771" fmla="*/ 5825621 w 6127689"/>
              <a:gd name="connsiteY71-24772" fmla="*/ 4015525 h 6858000"/>
              <a:gd name="connsiteX72-24773" fmla="*/ 5860672 w 6127689"/>
              <a:gd name="connsiteY72-24774" fmla="*/ 4061579 h 6858000"/>
              <a:gd name="connsiteX73-24775" fmla="*/ 5872173 w 6127689"/>
              <a:gd name="connsiteY73-24776" fmla="*/ 4088497 h 6858000"/>
              <a:gd name="connsiteX74-24777" fmla="*/ 5883705 w 6127689"/>
              <a:gd name="connsiteY74-24778" fmla="*/ 4101899 h 6858000"/>
              <a:gd name="connsiteX75-24779" fmla="*/ 5894095 w 6127689"/>
              <a:gd name="connsiteY75-24780" fmla="*/ 4128857 h 6858000"/>
              <a:gd name="connsiteX76-24781" fmla="*/ 5898339 w 6127689"/>
              <a:gd name="connsiteY76-24782" fmla="*/ 4140800 h 6858000"/>
              <a:gd name="connsiteX77-24783" fmla="*/ 5903513 w 6127689"/>
              <a:gd name="connsiteY77-24784" fmla="*/ 4187661 h 6858000"/>
              <a:gd name="connsiteX78-24785" fmla="*/ 5917114 w 6127689"/>
              <a:gd name="connsiteY78-24786" fmla="*/ 4213096 h 6858000"/>
              <a:gd name="connsiteX79-24787" fmla="*/ 5924233 w 6127689"/>
              <a:gd name="connsiteY79-24788" fmla="*/ 4242060 h 6858000"/>
              <a:gd name="connsiteX80-24789" fmla="*/ 5928910 w 6127689"/>
              <a:gd name="connsiteY80-24790" fmla="*/ 4300973 h 6858000"/>
              <a:gd name="connsiteX81-24791" fmla="*/ 5939320 w 6127689"/>
              <a:gd name="connsiteY81-24792" fmla="*/ 4340435 h 6858000"/>
              <a:gd name="connsiteX82-24793" fmla="*/ 5946705 w 6127689"/>
              <a:gd name="connsiteY82-24794" fmla="*/ 4428051 h 6858000"/>
              <a:gd name="connsiteX83-24795" fmla="*/ 5949261 w 6127689"/>
              <a:gd name="connsiteY83-24796" fmla="*/ 4449185 h 6858000"/>
              <a:gd name="connsiteX84-24797" fmla="*/ 5957504 w 6127689"/>
              <a:gd name="connsiteY84-24798" fmla="*/ 4465911 h 6858000"/>
              <a:gd name="connsiteX85-24799" fmla="*/ 5964689 w 6127689"/>
              <a:gd name="connsiteY85-24800" fmla="*/ 4468532 h 6858000"/>
              <a:gd name="connsiteX86-24801" fmla="*/ 5967062 w 6127689"/>
              <a:gd name="connsiteY86-24802" fmla="*/ 4479923 h 6858000"/>
              <a:gd name="connsiteX87-24803" fmla="*/ 5968960 w 6127689"/>
              <a:gd name="connsiteY87-24804" fmla="*/ 4482655 h 6858000"/>
              <a:gd name="connsiteX88-24805" fmla="*/ 5978567 w 6127689"/>
              <a:gd name="connsiteY88-24806" fmla="*/ 4498605 h 6858000"/>
              <a:gd name="connsiteX89-24807" fmla="*/ 5980106 w 6127689"/>
              <a:gd name="connsiteY89-24808" fmla="*/ 4585087 h 6858000"/>
              <a:gd name="connsiteX90-24809" fmla="*/ 5998138 w 6127689"/>
              <a:gd name="connsiteY90-24810" fmla="*/ 4697518 h 6858000"/>
              <a:gd name="connsiteX91-24811" fmla="*/ 6013516 w 6127689"/>
              <a:gd name="connsiteY91-24812" fmla="*/ 4786619 h 6858000"/>
              <a:gd name="connsiteX92-24813" fmla="*/ 6025404 w 6127689"/>
              <a:gd name="connsiteY92-24814" fmla="*/ 4858148 h 6858000"/>
              <a:gd name="connsiteX93-24815" fmla="*/ 6007749 w 6127689"/>
              <a:gd name="connsiteY93-24816" fmla="*/ 4964715 h 6858000"/>
              <a:gd name="connsiteX94-24817" fmla="*/ 6005269 w 6127689"/>
              <a:gd name="connsiteY94-24818" fmla="*/ 5150567 h 6858000"/>
              <a:gd name="connsiteX95-24819" fmla="*/ 6001127 w 6127689"/>
              <a:gd name="connsiteY95-24820" fmla="*/ 5164609 h 6858000"/>
              <a:gd name="connsiteX96-24821" fmla="*/ 5996647 w 6127689"/>
              <a:gd name="connsiteY96-24822" fmla="*/ 5185640 h 6858000"/>
              <a:gd name="connsiteX97-24823" fmla="*/ 5998514 w 6127689"/>
              <a:gd name="connsiteY97-24824" fmla="*/ 5189673 h 6858000"/>
              <a:gd name="connsiteX98-24825" fmla="*/ 6018409 w 6127689"/>
              <a:gd name="connsiteY98-24826" fmla="*/ 5227157 h 6858000"/>
              <a:gd name="connsiteX99-24827" fmla="*/ 6036748 w 6127689"/>
              <a:gd name="connsiteY99-24828" fmla="*/ 5322752 h 6858000"/>
              <a:gd name="connsiteX100-24829" fmla="*/ 6036943 w 6127689"/>
              <a:gd name="connsiteY100-24830" fmla="*/ 5329480 h 6858000"/>
              <a:gd name="connsiteX101-24831" fmla="*/ 6037236 w 6127689"/>
              <a:gd name="connsiteY101-24832" fmla="*/ 5329634 h 6858000"/>
              <a:gd name="connsiteX102-24833" fmla="*/ 6038019 w 6127689"/>
              <a:gd name="connsiteY102-24834" fmla="*/ 5336764 h 6858000"/>
              <a:gd name="connsiteX103-24835" fmla="*/ 6037298 w 6127689"/>
              <a:gd name="connsiteY103-24836" fmla="*/ 5341753 h 6858000"/>
              <a:gd name="connsiteX104-24837" fmla="*/ 6037677 w 6127689"/>
              <a:gd name="connsiteY104-24838" fmla="*/ 5354807 h 6858000"/>
              <a:gd name="connsiteX105-24839" fmla="*/ 6039728 w 6127689"/>
              <a:gd name="connsiteY105-24840" fmla="*/ 5359416 h 6858000"/>
              <a:gd name="connsiteX106-24841" fmla="*/ 6043311 w 6127689"/>
              <a:gd name="connsiteY106-24842" fmla="*/ 5361407 h 6858000"/>
              <a:gd name="connsiteX107-24843" fmla="*/ 6042954 w 6127689"/>
              <a:gd name="connsiteY107-24844" fmla="*/ 5362576 h 6858000"/>
              <a:gd name="connsiteX108-24845" fmla="*/ 6053435 w 6127689"/>
              <a:gd name="connsiteY108-24846" fmla="*/ 5387547 h 6858000"/>
              <a:gd name="connsiteX109-24847" fmla="*/ 6065933 w 6127689"/>
              <a:gd name="connsiteY109-24848" fmla="*/ 5443002 h 6858000"/>
              <a:gd name="connsiteX110-24849" fmla="*/ 6068640 w 6127689"/>
              <a:gd name="connsiteY110-24850" fmla="*/ 5474503 h 6858000"/>
              <a:gd name="connsiteX111-24851" fmla="*/ 6080922 w 6127689"/>
              <a:gd name="connsiteY111-24852" fmla="*/ 5561070 h 6858000"/>
              <a:gd name="connsiteX112-24853" fmla="*/ 6096949 w 6127689"/>
              <a:gd name="connsiteY112-24854" fmla="*/ 5648179 h 6858000"/>
              <a:gd name="connsiteX113-24855" fmla="*/ 6125703 w 6127689"/>
              <a:gd name="connsiteY113-24856" fmla="*/ 5692894 h 6858000"/>
              <a:gd name="connsiteX114-24857" fmla="*/ 6126670 w 6127689"/>
              <a:gd name="connsiteY114-24858" fmla="*/ 5697882 h 6858000"/>
              <a:gd name="connsiteX115-24859" fmla="*/ 6124061 w 6127689"/>
              <a:gd name="connsiteY115-24860" fmla="*/ 5710294 h 6858000"/>
              <a:gd name="connsiteX116-24861" fmla="*/ 6122213 w 6127689"/>
              <a:gd name="connsiteY116-24862" fmla="*/ 5714762 h 6858000"/>
              <a:gd name="connsiteX117-24863" fmla="*/ 6121353 w 6127689"/>
              <a:gd name="connsiteY117-24864" fmla="*/ 5721725 h 6858000"/>
              <a:gd name="connsiteX118-24865" fmla="*/ 6121607 w 6127689"/>
              <a:gd name="connsiteY118-24866" fmla="*/ 5721959 h 6858000"/>
              <a:gd name="connsiteX119-24867" fmla="*/ 6120262 w 6127689"/>
              <a:gd name="connsiteY119-24868" fmla="*/ 5728358 h 6858000"/>
              <a:gd name="connsiteX120-24869" fmla="*/ 6127024 w 6127689"/>
              <a:gd name="connsiteY120-24870" fmla="*/ 5786902 h 6858000"/>
              <a:gd name="connsiteX121-24871" fmla="*/ 6127519 w 6127689"/>
              <a:gd name="connsiteY121-24872" fmla="*/ 5865775 h 6858000"/>
              <a:gd name="connsiteX122-24873" fmla="*/ 6119217 w 6127689"/>
              <a:gd name="connsiteY122-24874" fmla="*/ 5888542 h 6858000"/>
              <a:gd name="connsiteX123-24875" fmla="*/ 6102493 w 6127689"/>
              <a:gd name="connsiteY123-24876" fmla="*/ 5928602 h 6858000"/>
              <a:gd name="connsiteX124-24877" fmla="*/ 6056863 w 6127689"/>
              <a:gd name="connsiteY124-24878" fmla="*/ 6000643 h 6858000"/>
              <a:gd name="connsiteX125-24879" fmla="*/ 6045436 w 6127689"/>
              <a:gd name="connsiteY125-24880" fmla="*/ 6124480 h 6858000"/>
              <a:gd name="connsiteX126-24881" fmla="*/ 6030489 w 6127689"/>
              <a:gd name="connsiteY126-24882" fmla="*/ 6317666 h 6858000"/>
              <a:gd name="connsiteX127-24883" fmla="*/ 6007492 w 6127689"/>
              <a:gd name="connsiteY127-24884" fmla="*/ 6440818 h 6858000"/>
              <a:gd name="connsiteX128-24885" fmla="*/ 6009467 w 6127689"/>
              <a:gd name="connsiteY128-24886" fmla="*/ 6487076 h 6858000"/>
              <a:gd name="connsiteX129-24887" fmla="*/ 5995064 w 6127689"/>
              <a:gd name="connsiteY129-24888" fmla="*/ 6540791 h 6858000"/>
              <a:gd name="connsiteX130-24889" fmla="*/ 5996309 w 6127689"/>
              <a:gd name="connsiteY130-24890" fmla="*/ 6543961 h 6858000"/>
              <a:gd name="connsiteX131-24891" fmla="*/ 5996048 w 6127689"/>
              <a:gd name="connsiteY131-24892" fmla="*/ 6555444 h 6858000"/>
              <a:gd name="connsiteX132-24893" fmla="*/ 6002524 w 6127689"/>
              <a:gd name="connsiteY132-24894" fmla="*/ 6560188 h 6858000"/>
              <a:gd name="connsiteX133-24895" fmla="*/ 6006823 w 6127689"/>
              <a:gd name="connsiteY133-24896" fmla="*/ 6578546 h 6858000"/>
              <a:gd name="connsiteX134-24897" fmla="*/ 6004510 w 6127689"/>
              <a:gd name="connsiteY134-24898" fmla="*/ 6599256 h 6858000"/>
              <a:gd name="connsiteX135-24899" fmla="*/ 5986207 w 6127689"/>
              <a:gd name="connsiteY135-24900" fmla="*/ 6695855 h 6858000"/>
              <a:gd name="connsiteX136-24901" fmla="*/ 5979428 w 6127689"/>
              <a:gd name="connsiteY136-24902" fmla="*/ 6754678 h 6858000"/>
              <a:gd name="connsiteX137-24903" fmla="*/ 5983398 w 6127689"/>
              <a:gd name="connsiteY137-24904" fmla="*/ 6778641 h 6858000"/>
              <a:gd name="connsiteX138-24905" fmla="*/ 5984543 w 6127689"/>
              <a:gd name="connsiteY138-24906" fmla="*/ 6811016 h 6858000"/>
              <a:gd name="connsiteX139-24907" fmla="*/ 5981802 w 6127689"/>
              <a:gd name="connsiteY139-24908" fmla="*/ 6838578 h 6858000"/>
              <a:gd name="connsiteX140-24909" fmla="*/ 5979671 w 6127689"/>
              <a:gd name="connsiteY140-24910" fmla="*/ 6858000 h 6858000"/>
              <a:gd name="connsiteX141-24911" fmla="*/ 0 w 6127689"/>
              <a:gd name="connsiteY141-24912" fmla="*/ 6858000 h 6858000"/>
              <a:gd name="connsiteX142-24913" fmla="*/ 0 w 6127689"/>
              <a:gd name="connsiteY142-24914" fmla="*/ 0 h 6858000"/>
              <a:gd name="connsiteX0-24915" fmla="*/ 0 w 6127689"/>
              <a:gd name="connsiteY0-24916" fmla="*/ 0 h 6858000"/>
              <a:gd name="connsiteX1-24917" fmla="*/ 4965888 w 6127689"/>
              <a:gd name="connsiteY1-24918" fmla="*/ 0 h 6858000"/>
              <a:gd name="connsiteX2-24919" fmla="*/ 4967767 w 6127689"/>
              <a:gd name="connsiteY2-24920" fmla="*/ 7930 h 6858000"/>
              <a:gd name="connsiteX3-24921" fmla="*/ 4979444 w 6127689"/>
              <a:gd name="connsiteY3-24922" fmla="*/ 43921 h 6858000"/>
              <a:gd name="connsiteX4-24923" fmla="*/ 5021173 w 6127689"/>
              <a:gd name="connsiteY4-24924" fmla="*/ 123738 h 6858000"/>
              <a:gd name="connsiteX5-24925" fmla="*/ 5075458 w 6127689"/>
              <a:gd name="connsiteY5-24926" fmla="*/ 264355 h 6858000"/>
              <a:gd name="connsiteX6-24927" fmla="*/ 5081175 w 6127689"/>
              <a:gd name="connsiteY6-24928" fmla="*/ 277448 h 6858000"/>
              <a:gd name="connsiteX7-24929" fmla="*/ 5097011 w 6127689"/>
              <a:gd name="connsiteY7-24930" fmla="*/ 355616 h 6858000"/>
              <a:gd name="connsiteX8-24931" fmla="*/ 5130982 w 6127689"/>
              <a:gd name="connsiteY8-24932" fmla="*/ 412030 h 6858000"/>
              <a:gd name="connsiteX9-24933" fmla="*/ 5153000 w 6127689"/>
              <a:gd name="connsiteY9-24934" fmla="*/ 507134 h 6858000"/>
              <a:gd name="connsiteX10-24935" fmla="*/ 5171282 w 6127689"/>
              <a:gd name="connsiteY10-24936" fmla="*/ 602071 h 6858000"/>
              <a:gd name="connsiteX11-24937" fmla="*/ 5176196 w 6127689"/>
              <a:gd name="connsiteY11-24938" fmla="*/ 636822 h 6858000"/>
              <a:gd name="connsiteX12-24939" fmla="*/ 5189051 w 6127689"/>
              <a:gd name="connsiteY12-24940" fmla="*/ 782518 h 6858000"/>
              <a:gd name="connsiteX13-24941" fmla="*/ 5210428 w 6127689"/>
              <a:gd name="connsiteY13-24942" fmla="*/ 815772 h 6858000"/>
              <a:gd name="connsiteX14-24943" fmla="*/ 5221088 w 6127689"/>
              <a:gd name="connsiteY14-24944" fmla="*/ 860193 h 6858000"/>
              <a:gd name="connsiteX15-24945" fmla="*/ 5230806 w 6127689"/>
              <a:gd name="connsiteY15-24946" fmla="*/ 961354 h 6858000"/>
              <a:gd name="connsiteX16-24947" fmla="*/ 5201018 w 6127689"/>
              <a:gd name="connsiteY16-24948" fmla="*/ 1095027 h 6858000"/>
              <a:gd name="connsiteX17-24949" fmla="*/ 5202153 w 6127689"/>
              <a:gd name="connsiteY17-24950" fmla="*/ 1133224 h 6858000"/>
              <a:gd name="connsiteX18-24951" fmla="*/ 5207370 w 6127689"/>
              <a:gd name="connsiteY18-24952" fmla="*/ 1138097 h 6858000"/>
              <a:gd name="connsiteX19-24953" fmla="*/ 5189234 w 6127689"/>
              <a:gd name="connsiteY19-24954" fmla="*/ 1193495 h 6858000"/>
              <a:gd name="connsiteX20-24955" fmla="*/ 5202769 w 6127689"/>
              <a:gd name="connsiteY20-24956" fmla="*/ 1269450 h 6858000"/>
              <a:gd name="connsiteX21-24957" fmla="*/ 5225968 w 6127689"/>
              <a:gd name="connsiteY21-24958" fmla="*/ 1357994 h 6858000"/>
              <a:gd name="connsiteX22-24959" fmla="*/ 5233819 w 6127689"/>
              <a:gd name="connsiteY22-24960" fmla="*/ 1380922 h 6858000"/>
              <a:gd name="connsiteX23-24961" fmla="*/ 5237226 w 6127689"/>
              <a:gd name="connsiteY23-24962" fmla="*/ 1441327 h 6858000"/>
              <a:gd name="connsiteX24-24963" fmla="*/ 5255653 w 6127689"/>
              <a:gd name="connsiteY24-24964" fmla="*/ 1524712 h 6858000"/>
              <a:gd name="connsiteX25-24965" fmla="*/ 5263491 w 6127689"/>
              <a:gd name="connsiteY25-24966" fmla="*/ 1642938 h 6858000"/>
              <a:gd name="connsiteX26-24967" fmla="*/ 5261314 w 6127689"/>
              <a:gd name="connsiteY26-24968" fmla="*/ 1689177 h 6858000"/>
              <a:gd name="connsiteX27-24969" fmla="*/ 5259788 w 6127689"/>
              <a:gd name="connsiteY27-24970" fmla="*/ 1768516 h 6858000"/>
              <a:gd name="connsiteX28-24971" fmla="*/ 5255696 w 6127689"/>
              <a:gd name="connsiteY28-24972" fmla="*/ 1953770 h 6858000"/>
              <a:gd name="connsiteX29-24973" fmla="*/ 5252592 w 6127689"/>
              <a:gd name="connsiteY29-24974" fmla="*/ 2092210 h 6858000"/>
              <a:gd name="connsiteX30-24975" fmla="*/ 5264303 w 6127689"/>
              <a:gd name="connsiteY30-24976" fmla="*/ 2225157 h 6858000"/>
              <a:gd name="connsiteX31-24977" fmla="*/ 5254949 w 6127689"/>
              <a:gd name="connsiteY31-24978" fmla="*/ 2236160 h 6858000"/>
              <a:gd name="connsiteX32-24979" fmla="*/ 5250104 w 6127689"/>
              <a:gd name="connsiteY32-24980" fmla="*/ 2249166 h 6858000"/>
              <a:gd name="connsiteX33-24981" fmla="*/ 5251214 w 6127689"/>
              <a:gd name="connsiteY33-24982" fmla="*/ 2250944 h 6858000"/>
              <a:gd name="connsiteX34-24983" fmla="*/ 5250644 w 6127689"/>
              <a:gd name="connsiteY34-24984" fmla="*/ 2266619 h 6858000"/>
              <a:gd name="connsiteX35-24985" fmla="*/ 5293877 w 6127689"/>
              <a:gd name="connsiteY35-24986" fmla="*/ 2368649 h 6858000"/>
              <a:gd name="connsiteX36-24987" fmla="*/ 5311338 w 6127689"/>
              <a:gd name="connsiteY36-24988" fmla="*/ 2404034 h 6858000"/>
              <a:gd name="connsiteX37-24989" fmla="*/ 5338366 w 6127689"/>
              <a:gd name="connsiteY37-24990" fmla="*/ 2465052 h 6858000"/>
              <a:gd name="connsiteX38-24991" fmla="*/ 5371263 w 6127689"/>
              <a:gd name="connsiteY38-24992" fmla="*/ 2586413 h 6858000"/>
              <a:gd name="connsiteX39-24993" fmla="*/ 5407503 w 6127689"/>
              <a:gd name="connsiteY39-24994" fmla="*/ 2786290 h 6858000"/>
              <a:gd name="connsiteX40-24995" fmla="*/ 5407356 w 6127689"/>
              <a:gd name="connsiteY40-24996" fmla="*/ 2787545 h 6858000"/>
              <a:gd name="connsiteX41-24997" fmla="*/ 5411130 w 6127689"/>
              <a:gd name="connsiteY41-24998" fmla="*/ 2788640 h 6858000"/>
              <a:gd name="connsiteX42-24999" fmla="*/ 5416439 w 6127689"/>
              <a:gd name="connsiteY42-25000" fmla="*/ 2805666 h 6858000"/>
              <a:gd name="connsiteX43-25001" fmla="*/ 5416589 w 6127689"/>
              <a:gd name="connsiteY43-25002" fmla="*/ 2810822 h 6858000"/>
              <a:gd name="connsiteX44-25003" fmla="*/ 5418542 w 6127689"/>
              <a:gd name="connsiteY44-25004" fmla="*/ 2817745 h 6858000"/>
              <a:gd name="connsiteX45-25005" fmla="*/ 5457023 w 6127689"/>
              <a:gd name="connsiteY45-25006" fmla="*/ 2858292 h 6858000"/>
              <a:gd name="connsiteX46-25007" fmla="*/ 5479298 w 6127689"/>
              <a:gd name="connsiteY46-25008" fmla="*/ 2947791 h 6858000"/>
              <a:gd name="connsiteX47-25009" fmla="*/ 5481770 w 6127689"/>
              <a:gd name="connsiteY47-25010" fmla="*/ 2951352 h 6858000"/>
              <a:gd name="connsiteX48-25011" fmla="*/ 5482045 w 6127689"/>
              <a:gd name="connsiteY48-25012" fmla="*/ 2984371 h 6858000"/>
              <a:gd name="connsiteX49-25013" fmla="*/ 5482415 w 6127689"/>
              <a:gd name="connsiteY49-25014" fmla="*/ 3004079 h 6858000"/>
              <a:gd name="connsiteX50-25015" fmla="*/ 5503944 w 6127689"/>
              <a:gd name="connsiteY50-25016" fmla="*/ 3123335 h 6858000"/>
              <a:gd name="connsiteX51-25017" fmla="*/ 5516007 w 6127689"/>
              <a:gd name="connsiteY51-25018" fmla="*/ 3258473 h 6858000"/>
              <a:gd name="connsiteX52-25019" fmla="*/ 5566839 w 6127689"/>
              <a:gd name="connsiteY52-25020" fmla="*/ 3345295 h 6858000"/>
              <a:gd name="connsiteX53-25021" fmla="*/ 5589758 w 6127689"/>
              <a:gd name="connsiteY53-25022" fmla="*/ 3506453 h 6858000"/>
              <a:gd name="connsiteX54-25023" fmla="*/ 5596144 w 6127689"/>
              <a:gd name="connsiteY54-25024" fmla="*/ 3534624 h 6858000"/>
              <a:gd name="connsiteX55-25025" fmla="*/ 5597750 w 6127689"/>
              <a:gd name="connsiteY55-25026" fmla="*/ 3534129 h 6858000"/>
              <a:gd name="connsiteX56-25027" fmla="*/ 5599700 w 6127689"/>
              <a:gd name="connsiteY56-25028" fmla="*/ 3547221 h 6858000"/>
              <a:gd name="connsiteX57-25029" fmla="*/ 5615031 w 6127689"/>
              <a:gd name="connsiteY57-25030" fmla="*/ 3557482 h 6858000"/>
              <a:gd name="connsiteX58-25031" fmla="*/ 5618377 w 6127689"/>
              <a:gd name="connsiteY58-25032" fmla="*/ 3588431 h 6858000"/>
              <a:gd name="connsiteX59-25033" fmla="*/ 5612155 w 6127689"/>
              <a:gd name="connsiteY59-25034" fmla="*/ 3589869 h 6858000"/>
              <a:gd name="connsiteX60-25035" fmla="*/ 5620843 w 6127689"/>
              <a:gd name="connsiteY60-25036" fmla="*/ 3606745 h 6858000"/>
              <a:gd name="connsiteX61-25037" fmla="*/ 5655472 w 6127689"/>
              <a:gd name="connsiteY61-25038" fmla="*/ 3678877 h 6858000"/>
              <a:gd name="connsiteX62-25039" fmla="*/ 5683015 w 6127689"/>
              <a:gd name="connsiteY62-25040" fmla="*/ 3762025 h 6858000"/>
              <a:gd name="connsiteX63-25041" fmla="*/ 5696643 w 6127689"/>
              <a:gd name="connsiteY63-25042" fmla="*/ 3773888 h 6858000"/>
              <a:gd name="connsiteX64-25043" fmla="*/ 5699203 w 6127689"/>
              <a:gd name="connsiteY64-25044" fmla="*/ 3775823 h 6858000"/>
              <a:gd name="connsiteX65-25045" fmla="*/ 5704824 w 6127689"/>
              <a:gd name="connsiteY65-25046" fmla="*/ 3785966 h 6858000"/>
              <a:gd name="connsiteX66-25047" fmla="*/ 5733539 w 6127689"/>
              <a:gd name="connsiteY66-25048" fmla="*/ 3818457 h 6858000"/>
              <a:gd name="connsiteX67-25049" fmla="*/ 5768491 w 6127689"/>
              <a:gd name="connsiteY67-25050" fmla="*/ 3914399 h 6858000"/>
              <a:gd name="connsiteX68-25051" fmla="*/ 5793123 w 6127689"/>
              <a:gd name="connsiteY68-25052" fmla="*/ 3969952 h 6858000"/>
              <a:gd name="connsiteX69-25053" fmla="*/ 5808321 w 6127689"/>
              <a:gd name="connsiteY69-25054" fmla="*/ 3988153 h 6858000"/>
              <a:gd name="connsiteX70-25055" fmla="*/ 5825621 w 6127689"/>
              <a:gd name="connsiteY70-25056" fmla="*/ 4015525 h 6858000"/>
              <a:gd name="connsiteX71-25057" fmla="*/ 5860672 w 6127689"/>
              <a:gd name="connsiteY71-25058" fmla="*/ 4061579 h 6858000"/>
              <a:gd name="connsiteX72-25059" fmla="*/ 5872173 w 6127689"/>
              <a:gd name="connsiteY72-25060" fmla="*/ 4088497 h 6858000"/>
              <a:gd name="connsiteX73-25061" fmla="*/ 5883705 w 6127689"/>
              <a:gd name="connsiteY73-25062" fmla="*/ 4101899 h 6858000"/>
              <a:gd name="connsiteX74-25063" fmla="*/ 5894095 w 6127689"/>
              <a:gd name="connsiteY74-25064" fmla="*/ 4128857 h 6858000"/>
              <a:gd name="connsiteX75-25065" fmla="*/ 5898339 w 6127689"/>
              <a:gd name="connsiteY75-25066" fmla="*/ 4140800 h 6858000"/>
              <a:gd name="connsiteX76-25067" fmla="*/ 5903513 w 6127689"/>
              <a:gd name="connsiteY76-25068" fmla="*/ 4187661 h 6858000"/>
              <a:gd name="connsiteX77-25069" fmla="*/ 5917114 w 6127689"/>
              <a:gd name="connsiteY77-25070" fmla="*/ 4213096 h 6858000"/>
              <a:gd name="connsiteX78-25071" fmla="*/ 5924233 w 6127689"/>
              <a:gd name="connsiteY78-25072" fmla="*/ 4242060 h 6858000"/>
              <a:gd name="connsiteX79-25073" fmla="*/ 5928910 w 6127689"/>
              <a:gd name="connsiteY79-25074" fmla="*/ 4300973 h 6858000"/>
              <a:gd name="connsiteX80-25075" fmla="*/ 5939320 w 6127689"/>
              <a:gd name="connsiteY80-25076" fmla="*/ 4340435 h 6858000"/>
              <a:gd name="connsiteX81-25077" fmla="*/ 5946705 w 6127689"/>
              <a:gd name="connsiteY81-25078" fmla="*/ 4428051 h 6858000"/>
              <a:gd name="connsiteX82-25079" fmla="*/ 5949261 w 6127689"/>
              <a:gd name="connsiteY82-25080" fmla="*/ 4449185 h 6858000"/>
              <a:gd name="connsiteX83-25081" fmla="*/ 5957504 w 6127689"/>
              <a:gd name="connsiteY83-25082" fmla="*/ 4465911 h 6858000"/>
              <a:gd name="connsiteX84-25083" fmla="*/ 5964689 w 6127689"/>
              <a:gd name="connsiteY84-25084" fmla="*/ 4468532 h 6858000"/>
              <a:gd name="connsiteX85-25085" fmla="*/ 5967062 w 6127689"/>
              <a:gd name="connsiteY85-25086" fmla="*/ 4479923 h 6858000"/>
              <a:gd name="connsiteX86-25087" fmla="*/ 5968960 w 6127689"/>
              <a:gd name="connsiteY86-25088" fmla="*/ 4482655 h 6858000"/>
              <a:gd name="connsiteX87-25089" fmla="*/ 5978567 w 6127689"/>
              <a:gd name="connsiteY87-25090" fmla="*/ 4498605 h 6858000"/>
              <a:gd name="connsiteX88-25091" fmla="*/ 5980106 w 6127689"/>
              <a:gd name="connsiteY88-25092" fmla="*/ 4585087 h 6858000"/>
              <a:gd name="connsiteX89-25093" fmla="*/ 5998138 w 6127689"/>
              <a:gd name="connsiteY89-25094" fmla="*/ 4697518 h 6858000"/>
              <a:gd name="connsiteX90-25095" fmla="*/ 6013516 w 6127689"/>
              <a:gd name="connsiteY90-25096" fmla="*/ 4786619 h 6858000"/>
              <a:gd name="connsiteX91-25097" fmla="*/ 6025404 w 6127689"/>
              <a:gd name="connsiteY91-25098" fmla="*/ 4858148 h 6858000"/>
              <a:gd name="connsiteX92-25099" fmla="*/ 6007749 w 6127689"/>
              <a:gd name="connsiteY92-25100" fmla="*/ 4964715 h 6858000"/>
              <a:gd name="connsiteX93-25101" fmla="*/ 6005269 w 6127689"/>
              <a:gd name="connsiteY93-25102" fmla="*/ 5150567 h 6858000"/>
              <a:gd name="connsiteX94-25103" fmla="*/ 6001127 w 6127689"/>
              <a:gd name="connsiteY94-25104" fmla="*/ 5164609 h 6858000"/>
              <a:gd name="connsiteX95-25105" fmla="*/ 5996647 w 6127689"/>
              <a:gd name="connsiteY95-25106" fmla="*/ 5185640 h 6858000"/>
              <a:gd name="connsiteX96-25107" fmla="*/ 5998514 w 6127689"/>
              <a:gd name="connsiteY96-25108" fmla="*/ 5189673 h 6858000"/>
              <a:gd name="connsiteX97-25109" fmla="*/ 6018409 w 6127689"/>
              <a:gd name="connsiteY97-25110" fmla="*/ 5227157 h 6858000"/>
              <a:gd name="connsiteX98-25111" fmla="*/ 6036748 w 6127689"/>
              <a:gd name="connsiteY98-25112" fmla="*/ 5322752 h 6858000"/>
              <a:gd name="connsiteX99-25113" fmla="*/ 6036943 w 6127689"/>
              <a:gd name="connsiteY99-25114" fmla="*/ 5329480 h 6858000"/>
              <a:gd name="connsiteX100-25115" fmla="*/ 6037236 w 6127689"/>
              <a:gd name="connsiteY100-25116" fmla="*/ 5329634 h 6858000"/>
              <a:gd name="connsiteX101-25117" fmla="*/ 6038019 w 6127689"/>
              <a:gd name="connsiteY101-25118" fmla="*/ 5336764 h 6858000"/>
              <a:gd name="connsiteX102-25119" fmla="*/ 6037298 w 6127689"/>
              <a:gd name="connsiteY102-25120" fmla="*/ 5341753 h 6858000"/>
              <a:gd name="connsiteX103-25121" fmla="*/ 6037677 w 6127689"/>
              <a:gd name="connsiteY103-25122" fmla="*/ 5354807 h 6858000"/>
              <a:gd name="connsiteX104-25123" fmla="*/ 6039728 w 6127689"/>
              <a:gd name="connsiteY104-25124" fmla="*/ 5359416 h 6858000"/>
              <a:gd name="connsiteX105-25125" fmla="*/ 6043311 w 6127689"/>
              <a:gd name="connsiteY105-25126" fmla="*/ 5361407 h 6858000"/>
              <a:gd name="connsiteX106-25127" fmla="*/ 6042954 w 6127689"/>
              <a:gd name="connsiteY106-25128" fmla="*/ 5362576 h 6858000"/>
              <a:gd name="connsiteX107-25129" fmla="*/ 6053435 w 6127689"/>
              <a:gd name="connsiteY107-25130" fmla="*/ 5387547 h 6858000"/>
              <a:gd name="connsiteX108-25131" fmla="*/ 6065933 w 6127689"/>
              <a:gd name="connsiteY108-25132" fmla="*/ 5443002 h 6858000"/>
              <a:gd name="connsiteX109-25133" fmla="*/ 6068640 w 6127689"/>
              <a:gd name="connsiteY109-25134" fmla="*/ 5474503 h 6858000"/>
              <a:gd name="connsiteX110-25135" fmla="*/ 6080922 w 6127689"/>
              <a:gd name="connsiteY110-25136" fmla="*/ 5561070 h 6858000"/>
              <a:gd name="connsiteX111-25137" fmla="*/ 6096949 w 6127689"/>
              <a:gd name="connsiteY111-25138" fmla="*/ 5648179 h 6858000"/>
              <a:gd name="connsiteX112-25139" fmla="*/ 6125703 w 6127689"/>
              <a:gd name="connsiteY112-25140" fmla="*/ 5692894 h 6858000"/>
              <a:gd name="connsiteX113-25141" fmla="*/ 6126670 w 6127689"/>
              <a:gd name="connsiteY113-25142" fmla="*/ 5697882 h 6858000"/>
              <a:gd name="connsiteX114-25143" fmla="*/ 6124061 w 6127689"/>
              <a:gd name="connsiteY114-25144" fmla="*/ 5710294 h 6858000"/>
              <a:gd name="connsiteX115-25145" fmla="*/ 6122213 w 6127689"/>
              <a:gd name="connsiteY115-25146" fmla="*/ 5714762 h 6858000"/>
              <a:gd name="connsiteX116-25147" fmla="*/ 6121353 w 6127689"/>
              <a:gd name="connsiteY116-25148" fmla="*/ 5721725 h 6858000"/>
              <a:gd name="connsiteX117-25149" fmla="*/ 6121607 w 6127689"/>
              <a:gd name="connsiteY117-25150" fmla="*/ 5721959 h 6858000"/>
              <a:gd name="connsiteX118-25151" fmla="*/ 6120262 w 6127689"/>
              <a:gd name="connsiteY118-25152" fmla="*/ 5728358 h 6858000"/>
              <a:gd name="connsiteX119-25153" fmla="*/ 6127024 w 6127689"/>
              <a:gd name="connsiteY119-25154" fmla="*/ 5786902 h 6858000"/>
              <a:gd name="connsiteX120-25155" fmla="*/ 6127519 w 6127689"/>
              <a:gd name="connsiteY120-25156" fmla="*/ 5865775 h 6858000"/>
              <a:gd name="connsiteX121-25157" fmla="*/ 6119217 w 6127689"/>
              <a:gd name="connsiteY121-25158" fmla="*/ 5888542 h 6858000"/>
              <a:gd name="connsiteX122-25159" fmla="*/ 6102493 w 6127689"/>
              <a:gd name="connsiteY122-25160" fmla="*/ 5928602 h 6858000"/>
              <a:gd name="connsiteX123-25161" fmla="*/ 6056863 w 6127689"/>
              <a:gd name="connsiteY123-25162" fmla="*/ 6000643 h 6858000"/>
              <a:gd name="connsiteX124-25163" fmla="*/ 6045436 w 6127689"/>
              <a:gd name="connsiteY124-25164" fmla="*/ 6124480 h 6858000"/>
              <a:gd name="connsiteX125-25165" fmla="*/ 6030489 w 6127689"/>
              <a:gd name="connsiteY125-25166" fmla="*/ 6317666 h 6858000"/>
              <a:gd name="connsiteX126-25167" fmla="*/ 6007492 w 6127689"/>
              <a:gd name="connsiteY126-25168" fmla="*/ 6440818 h 6858000"/>
              <a:gd name="connsiteX127-25169" fmla="*/ 6009467 w 6127689"/>
              <a:gd name="connsiteY127-25170" fmla="*/ 6487076 h 6858000"/>
              <a:gd name="connsiteX128-25171" fmla="*/ 5995064 w 6127689"/>
              <a:gd name="connsiteY128-25172" fmla="*/ 6540791 h 6858000"/>
              <a:gd name="connsiteX129-25173" fmla="*/ 5996309 w 6127689"/>
              <a:gd name="connsiteY129-25174" fmla="*/ 6543961 h 6858000"/>
              <a:gd name="connsiteX130-25175" fmla="*/ 5996048 w 6127689"/>
              <a:gd name="connsiteY130-25176" fmla="*/ 6555444 h 6858000"/>
              <a:gd name="connsiteX131-25177" fmla="*/ 6002524 w 6127689"/>
              <a:gd name="connsiteY131-25178" fmla="*/ 6560188 h 6858000"/>
              <a:gd name="connsiteX132-25179" fmla="*/ 6006823 w 6127689"/>
              <a:gd name="connsiteY132-25180" fmla="*/ 6578546 h 6858000"/>
              <a:gd name="connsiteX133-25181" fmla="*/ 6004510 w 6127689"/>
              <a:gd name="connsiteY133-25182" fmla="*/ 6599256 h 6858000"/>
              <a:gd name="connsiteX134-25183" fmla="*/ 5986207 w 6127689"/>
              <a:gd name="connsiteY134-25184" fmla="*/ 6695855 h 6858000"/>
              <a:gd name="connsiteX135-25185" fmla="*/ 5979428 w 6127689"/>
              <a:gd name="connsiteY135-25186" fmla="*/ 6754678 h 6858000"/>
              <a:gd name="connsiteX136-25187" fmla="*/ 5983398 w 6127689"/>
              <a:gd name="connsiteY136-25188" fmla="*/ 6778641 h 6858000"/>
              <a:gd name="connsiteX137-25189" fmla="*/ 5984543 w 6127689"/>
              <a:gd name="connsiteY137-25190" fmla="*/ 6811016 h 6858000"/>
              <a:gd name="connsiteX138-25191" fmla="*/ 5981802 w 6127689"/>
              <a:gd name="connsiteY138-25192" fmla="*/ 6838578 h 6858000"/>
              <a:gd name="connsiteX139-25193" fmla="*/ 5979671 w 6127689"/>
              <a:gd name="connsiteY139-25194" fmla="*/ 6858000 h 6858000"/>
              <a:gd name="connsiteX140-25195" fmla="*/ 0 w 6127689"/>
              <a:gd name="connsiteY140-25196" fmla="*/ 6858000 h 6858000"/>
              <a:gd name="connsiteX141-25197" fmla="*/ 0 w 6127689"/>
              <a:gd name="connsiteY141-25198" fmla="*/ 0 h 6858000"/>
              <a:gd name="connsiteX0-25199" fmla="*/ 0 w 6127689"/>
              <a:gd name="connsiteY0-25200" fmla="*/ 0 h 6858000"/>
              <a:gd name="connsiteX1-25201" fmla="*/ 4965888 w 6127689"/>
              <a:gd name="connsiteY1-25202" fmla="*/ 0 h 6858000"/>
              <a:gd name="connsiteX2-25203" fmla="*/ 4967767 w 6127689"/>
              <a:gd name="connsiteY2-25204" fmla="*/ 7930 h 6858000"/>
              <a:gd name="connsiteX3-25205" fmla="*/ 4979444 w 6127689"/>
              <a:gd name="connsiteY3-25206" fmla="*/ 43921 h 6858000"/>
              <a:gd name="connsiteX4-25207" fmla="*/ 5021173 w 6127689"/>
              <a:gd name="connsiteY4-25208" fmla="*/ 123738 h 6858000"/>
              <a:gd name="connsiteX5-25209" fmla="*/ 5075458 w 6127689"/>
              <a:gd name="connsiteY5-25210" fmla="*/ 264355 h 6858000"/>
              <a:gd name="connsiteX6-25211" fmla="*/ 5081175 w 6127689"/>
              <a:gd name="connsiteY6-25212" fmla="*/ 277448 h 6858000"/>
              <a:gd name="connsiteX7-25213" fmla="*/ 5097011 w 6127689"/>
              <a:gd name="connsiteY7-25214" fmla="*/ 355616 h 6858000"/>
              <a:gd name="connsiteX8-25215" fmla="*/ 5130982 w 6127689"/>
              <a:gd name="connsiteY8-25216" fmla="*/ 412030 h 6858000"/>
              <a:gd name="connsiteX9-25217" fmla="*/ 5153000 w 6127689"/>
              <a:gd name="connsiteY9-25218" fmla="*/ 507134 h 6858000"/>
              <a:gd name="connsiteX10-25219" fmla="*/ 5171282 w 6127689"/>
              <a:gd name="connsiteY10-25220" fmla="*/ 602071 h 6858000"/>
              <a:gd name="connsiteX11-25221" fmla="*/ 5176196 w 6127689"/>
              <a:gd name="connsiteY11-25222" fmla="*/ 636822 h 6858000"/>
              <a:gd name="connsiteX12-25223" fmla="*/ 5189051 w 6127689"/>
              <a:gd name="connsiteY12-25224" fmla="*/ 782518 h 6858000"/>
              <a:gd name="connsiteX13-25225" fmla="*/ 5210428 w 6127689"/>
              <a:gd name="connsiteY13-25226" fmla="*/ 815772 h 6858000"/>
              <a:gd name="connsiteX14-25227" fmla="*/ 5221088 w 6127689"/>
              <a:gd name="connsiteY14-25228" fmla="*/ 860193 h 6858000"/>
              <a:gd name="connsiteX15-25229" fmla="*/ 5230806 w 6127689"/>
              <a:gd name="connsiteY15-25230" fmla="*/ 961354 h 6858000"/>
              <a:gd name="connsiteX16-25231" fmla="*/ 5201018 w 6127689"/>
              <a:gd name="connsiteY16-25232" fmla="*/ 1095027 h 6858000"/>
              <a:gd name="connsiteX17-25233" fmla="*/ 5202153 w 6127689"/>
              <a:gd name="connsiteY17-25234" fmla="*/ 1133224 h 6858000"/>
              <a:gd name="connsiteX18-25235" fmla="*/ 5207370 w 6127689"/>
              <a:gd name="connsiteY18-25236" fmla="*/ 1138097 h 6858000"/>
              <a:gd name="connsiteX19-25237" fmla="*/ 5189234 w 6127689"/>
              <a:gd name="connsiteY19-25238" fmla="*/ 1193495 h 6858000"/>
              <a:gd name="connsiteX20-25239" fmla="*/ 5202769 w 6127689"/>
              <a:gd name="connsiteY20-25240" fmla="*/ 1269450 h 6858000"/>
              <a:gd name="connsiteX21-25241" fmla="*/ 5225968 w 6127689"/>
              <a:gd name="connsiteY21-25242" fmla="*/ 1357994 h 6858000"/>
              <a:gd name="connsiteX22-25243" fmla="*/ 5233819 w 6127689"/>
              <a:gd name="connsiteY22-25244" fmla="*/ 1380922 h 6858000"/>
              <a:gd name="connsiteX23-25245" fmla="*/ 5237226 w 6127689"/>
              <a:gd name="connsiteY23-25246" fmla="*/ 1441327 h 6858000"/>
              <a:gd name="connsiteX24-25247" fmla="*/ 5255653 w 6127689"/>
              <a:gd name="connsiteY24-25248" fmla="*/ 1524712 h 6858000"/>
              <a:gd name="connsiteX25-25249" fmla="*/ 5263491 w 6127689"/>
              <a:gd name="connsiteY25-25250" fmla="*/ 1642938 h 6858000"/>
              <a:gd name="connsiteX26-25251" fmla="*/ 5261314 w 6127689"/>
              <a:gd name="connsiteY26-25252" fmla="*/ 1689177 h 6858000"/>
              <a:gd name="connsiteX27-25253" fmla="*/ 5259788 w 6127689"/>
              <a:gd name="connsiteY27-25254" fmla="*/ 1768516 h 6858000"/>
              <a:gd name="connsiteX28-25255" fmla="*/ 5255696 w 6127689"/>
              <a:gd name="connsiteY28-25256" fmla="*/ 1953770 h 6858000"/>
              <a:gd name="connsiteX29-25257" fmla="*/ 5252592 w 6127689"/>
              <a:gd name="connsiteY29-25258" fmla="*/ 2092210 h 6858000"/>
              <a:gd name="connsiteX30-25259" fmla="*/ 5264303 w 6127689"/>
              <a:gd name="connsiteY30-25260" fmla="*/ 2225157 h 6858000"/>
              <a:gd name="connsiteX31-25261" fmla="*/ 5254949 w 6127689"/>
              <a:gd name="connsiteY31-25262" fmla="*/ 2236160 h 6858000"/>
              <a:gd name="connsiteX32-25263" fmla="*/ 5250104 w 6127689"/>
              <a:gd name="connsiteY32-25264" fmla="*/ 2249166 h 6858000"/>
              <a:gd name="connsiteX33-25265" fmla="*/ 5251214 w 6127689"/>
              <a:gd name="connsiteY33-25266" fmla="*/ 2250944 h 6858000"/>
              <a:gd name="connsiteX34-25267" fmla="*/ 5250644 w 6127689"/>
              <a:gd name="connsiteY34-25268" fmla="*/ 2266619 h 6858000"/>
              <a:gd name="connsiteX35-25269" fmla="*/ 5293877 w 6127689"/>
              <a:gd name="connsiteY35-25270" fmla="*/ 2368649 h 6858000"/>
              <a:gd name="connsiteX36-25271" fmla="*/ 5311338 w 6127689"/>
              <a:gd name="connsiteY36-25272" fmla="*/ 2404034 h 6858000"/>
              <a:gd name="connsiteX37-25273" fmla="*/ 5338366 w 6127689"/>
              <a:gd name="connsiteY37-25274" fmla="*/ 2465052 h 6858000"/>
              <a:gd name="connsiteX38-25275" fmla="*/ 5371263 w 6127689"/>
              <a:gd name="connsiteY38-25276" fmla="*/ 2586413 h 6858000"/>
              <a:gd name="connsiteX39-25277" fmla="*/ 5407503 w 6127689"/>
              <a:gd name="connsiteY39-25278" fmla="*/ 2786290 h 6858000"/>
              <a:gd name="connsiteX40-25279" fmla="*/ 5407356 w 6127689"/>
              <a:gd name="connsiteY40-25280" fmla="*/ 2787545 h 6858000"/>
              <a:gd name="connsiteX41-25281" fmla="*/ 5411130 w 6127689"/>
              <a:gd name="connsiteY41-25282" fmla="*/ 2788640 h 6858000"/>
              <a:gd name="connsiteX42-25283" fmla="*/ 5416439 w 6127689"/>
              <a:gd name="connsiteY42-25284" fmla="*/ 2805666 h 6858000"/>
              <a:gd name="connsiteX43-25285" fmla="*/ 5418542 w 6127689"/>
              <a:gd name="connsiteY43-25286" fmla="*/ 2817745 h 6858000"/>
              <a:gd name="connsiteX44-25287" fmla="*/ 5457023 w 6127689"/>
              <a:gd name="connsiteY44-25288" fmla="*/ 2858292 h 6858000"/>
              <a:gd name="connsiteX45-25289" fmla="*/ 5479298 w 6127689"/>
              <a:gd name="connsiteY45-25290" fmla="*/ 2947791 h 6858000"/>
              <a:gd name="connsiteX46-25291" fmla="*/ 5481770 w 6127689"/>
              <a:gd name="connsiteY46-25292" fmla="*/ 2951352 h 6858000"/>
              <a:gd name="connsiteX47-25293" fmla="*/ 5482045 w 6127689"/>
              <a:gd name="connsiteY47-25294" fmla="*/ 2984371 h 6858000"/>
              <a:gd name="connsiteX48-25295" fmla="*/ 5482415 w 6127689"/>
              <a:gd name="connsiteY48-25296" fmla="*/ 3004079 h 6858000"/>
              <a:gd name="connsiteX49-25297" fmla="*/ 5503944 w 6127689"/>
              <a:gd name="connsiteY49-25298" fmla="*/ 3123335 h 6858000"/>
              <a:gd name="connsiteX50-25299" fmla="*/ 5516007 w 6127689"/>
              <a:gd name="connsiteY50-25300" fmla="*/ 3258473 h 6858000"/>
              <a:gd name="connsiteX51-25301" fmla="*/ 5566839 w 6127689"/>
              <a:gd name="connsiteY51-25302" fmla="*/ 3345295 h 6858000"/>
              <a:gd name="connsiteX52-25303" fmla="*/ 5589758 w 6127689"/>
              <a:gd name="connsiteY52-25304" fmla="*/ 3506453 h 6858000"/>
              <a:gd name="connsiteX53-25305" fmla="*/ 5596144 w 6127689"/>
              <a:gd name="connsiteY53-25306" fmla="*/ 3534624 h 6858000"/>
              <a:gd name="connsiteX54-25307" fmla="*/ 5597750 w 6127689"/>
              <a:gd name="connsiteY54-25308" fmla="*/ 3534129 h 6858000"/>
              <a:gd name="connsiteX55-25309" fmla="*/ 5599700 w 6127689"/>
              <a:gd name="connsiteY55-25310" fmla="*/ 3547221 h 6858000"/>
              <a:gd name="connsiteX56-25311" fmla="*/ 5615031 w 6127689"/>
              <a:gd name="connsiteY56-25312" fmla="*/ 3557482 h 6858000"/>
              <a:gd name="connsiteX57-25313" fmla="*/ 5618377 w 6127689"/>
              <a:gd name="connsiteY57-25314" fmla="*/ 3588431 h 6858000"/>
              <a:gd name="connsiteX58-25315" fmla="*/ 5612155 w 6127689"/>
              <a:gd name="connsiteY58-25316" fmla="*/ 3589869 h 6858000"/>
              <a:gd name="connsiteX59-25317" fmla="*/ 5620843 w 6127689"/>
              <a:gd name="connsiteY59-25318" fmla="*/ 3606745 h 6858000"/>
              <a:gd name="connsiteX60-25319" fmla="*/ 5655472 w 6127689"/>
              <a:gd name="connsiteY60-25320" fmla="*/ 3678877 h 6858000"/>
              <a:gd name="connsiteX61-25321" fmla="*/ 5683015 w 6127689"/>
              <a:gd name="connsiteY61-25322" fmla="*/ 3762025 h 6858000"/>
              <a:gd name="connsiteX62-25323" fmla="*/ 5696643 w 6127689"/>
              <a:gd name="connsiteY62-25324" fmla="*/ 3773888 h 6858000"/>
              <a:gd name="connsiteX63-25325" fmla="*/ 5699203 w 6127689"/>
              <a:gd name="connsiteY63-25326" fmla="*/ 3775823 h 6858000"/>
              <a:gd name="connsiteX64-25327" fmla="*/ 5704824 w 6127689"/>
              <a:gd name="connsiteY64-25328" fmla="*/ 3785966 h 6858000"/>
              <a:gd name="connsiteX65-25329" fmla="*/ 5733539 w 6127689"/>
              <a:gd name="connsiteY65-25330" fmla="*/ 3818457 h 6858000"/>
              <a:gd name="connsiteX66-25331" fmla="*/ 5768491 w 6127689"/>
              <a:gd name="connsiteY66-25332" fmla="*/ 3914399 h 6858000"/>
              <a:gd name="connsiteX67-25333" fmla="*/ 5793123 w 6127689"/>
              <a:gd name="connsiteY67-25334" fmla="*/ 3969952 h 6858000"/>
              <a:gd name="connsiteX68-25335" fmla="*/ 5808321 w 6127689"/>
              <a:gd name="connsiteY68-25336" fmla="*/ 3988153 h 6858000"/>
              <a:gd name="connsiteX69-25337" fmla="*/ 5825621 w 6127689"/>
              <a:gd name="connsiteY69-25338" fmla="*/ 4015525 h 6858000"/>
              <a:gd name="connsiteX70-25339" fmla="*/ 5860672 w 6127689"/>
              <a:gd name="connsiteY70-25340" fmla="*/ 4061579 h 6858000"/>
              <a:gd name="connsiteX71-25341" fmla="*/ 5872173 w 6127689"/>
              <a:gd name="connsiteY71-25342" fmla="*/ 4088497 h 6858000"/>
              <a:gd name="connsiteX72-25343" fmla="*/ 5883705 w 6127689"/>
              <a:gd name="connsiteY72-25344" fmla="*/ 4101899 h 6858000"/>
              <a:gd name="connsiteX73-25345" fmla="*/ 5894095 w 6127689"/>
              <a:gd name="connsiteY73-25346" fmla="*/ 4128857 h 6858000"/>
              <a:gd name="connsiteX74-25347" fmla="*/ 5898339 w 6127689"/>
              <a:gd name="connsiteY74-25348" fmla="*/ 4140800 h 6858000"/>
              <a:gd name="connsiteX75-25349" fmla="*/ 5903513 w 6127689"/>
              <a:gd name="connsiteY75-25350" fmla="*/ 4187661 h 6858000"/>
              <a:gd name="connsiteX76-25351" fmla="*/ 5917114 w 6127689"/>
              <a:gd name="connsiteY76-25352" fmla="*/ 4213096 h 6858000"/>
              <a:gd name="connsiteX77-25353" fmla="*/ 5924233 w 6127689"/>
              <a:gd name="connsiteY77-25354" fmla="*/ 4242060 h 6858000"/>
              <a:gd name="connsiteX78-25355" fmla="*/ 5928910 w 6127689"/>
              <a:gd name="connsiteY78-25356" fmla="*/ 4300973 h 6858000"/>
              <a:gd name="connsiteX79-25357" fmla="*/ 5939320 w 6127689"/>
              <a:gd name="connsiteY79-25358" fmla="*/ 4340435 h 6858000"/>
              <a:gd name="connsiteX80-25359" fmla="*/ 5946705 w 6127689"/>
              <a:gd name="connsiteY80-25360" fmla="*/ 4428051 h 6858000"/>
              <a:gd name="connsiteX81-25361" fmla="*/ 5949261 w 6127689"/>
              <a:gd name="connsiteY81-25362" fmla="*/ 4449185 h 6858000"/>
              <a:gd name="connsiteX82-25363" fmla="*/ 5957504 w 6127689"/>
              <a:gd name="connsiteY82-25364" fmla="*/ 4465911 h 6858000"/>
              <a:gd name="connsiteX83-25365" fmla="*/ 5964689 w 6127689"/>
              <a:gd name="connsiteY83-25366" fmla="*/ 4468532 h 6858000"/>
              <a:gd name="connsiteX84-25367" fmla="*/ 5967062 w 6127689"/>
              <a:gd name="connsiteY84-25368" fmla="*/ 4479923 h 6858000"/>
              <a:gd name="connsiteX85-25369" fmla="*/ 5968960 w 6127689"/>
              <a:gd name="connsiteY85-25370" fmla="*/ 4482655 h 6858000"/>
              <a:gd name="connsiteX86-25371" fmla="*/ 5978567 w 6127689"/>
              <a:gd name="connsiteY86-25372" fmla="*/ 4498605 h 6858000"/>
              <a:gd name="connsiteX87-25373" fmla="*/ 5980106 w 6127689"/>
              <a:gd name="connsiteY87-25374" fmla="*/ 4585087 h 6858000"/>
              <a:gd name="connsiteX88-25375" fmla="*/ 5998138 w 6127689"/>
              <a:gd name="connsiteY88-25376" fmla="*/ 4697518 h 6858000"/>
              <a:gd name="connsiteX89-25377" fmla="*/ 6013516 w 6127689"/>
              <a:gd name="connsiteY89-25378" fmla="*/ 4786619 h 6858000"/>
              <a:gd name="connsiteX90-25379" fmla="*/ 6025404 w 6127689"/>
              <a:gd name="connsiteY90-25380" fmla="*/ 4858148 h 6858000"/>
              <a:gd name="connsiteX91-25381" fmla="*/ 6007749 w 6127689"/>
              <a:gd name="connsiteY91-25382" fmla="*/ 4964715 h 6858000"/>
              <a:gd name="connsiteX92-25383" fmla="*/ 6005269 w 6127689"/>
              <a:gd name="connsiteY92-25384" fmla="*/ 5150567 h 6858000"/>
              <a:gd name="connsiteX93-25385" fmla="*/ 6001127 w 6127689"/>
              <a:gd name="connsiteY93-25386" fmla="*/ 5164609 h 6858000"/>
              <a:gd name="connsiteX94-25387" fmla="*/ 5996647 w 6127689"/>
              <a:gd name="connsiteY94-25388" fmla="*/ 5185640 h 6858000"/>
              <a:gd name="connsiteX95-25389" fmla="*/ 5998514 w 6127689"/>
              <a:gd name="connsiteY95-25390" fmla="*/ 5189673 h 6858000"/>
              <a:gd name="connsiteX96-25391" fmla="*/ 6018409 w 6127689"/>
              <a:gd name="connsiteY96-25392" fmla="*/ 5227157 h 6858000"/>
              <a:gd name="connsiteX97-25393" fmla="*/ 6036748 w 6127689"/>
              <a:gd name="connsiteY97-25394" fmla="*/ 5322752 h 6858000"/>
              <a:gd name="connsiteX98-25395" fmla="*/ 6036943 w 6127689"/>
              <a:gd name="connsiteY98-25396" fmla="*/ 5329480 h 6858000"/>
              <a:gd name="connsiteX99-25397" fmla="*/ 6037236 w 6127689"/>
              <a:gd name="connsiteY99-25398" fmla="*/ 5329634 h 6858000"/>
              <a:gd name="connsiteX100-25399" fmla="*/ 6038019 w 6127689"/>
              <a:gd name="connsiteY100-25400" fmla="*/ 5336764 h 6858000"/>
              <a:gd name="connsiteX101-25401" fmla="*/ 6037298 w 6127689"/>
              <a:gd name="connsiteY101-25402" fmla="*/ 5341753 h 6858000"/>
              <a:gd name="connsiteX102-25403" fmla="*/ 6037677 w 6127689"/>
              <a:gd name="connsiteY102-25404" fmla="*/ 5354807 h 6858000"/>
              <a:gd name="connsiteX103-25405" fmla="*/ 6039728 w 6127689"/>
              <a:gd name="connsiteY103-25406" fmla="*/ 5359416 h 6858000"/>
              <a:gd name="connsiteX104-25407" fmla="*/ 6043311 w 6127689"/>
              <a:gd name="connsiteY104-25408" fmla="*/ 5361407 h 6858000"/>
              <a:gd name="connsiteX105-25409" fmla="*/ 6042954 w 6127689"/>
              <a:gd name="connsiteY105-25410" fmla="*/ 5362576 h 6858000"/>
              <a:gd name="connsiteX106-25411" fmla="*/ 6053435 w 6127689"/>
              <a:gd name="connsiteY106-25412" fmla="*/ 5387547 h 6858000"/>
              <a:gd name="connsiteX107-25413" fmla="*/ 6065933 w 6127689"/>
              <a:gd name="connsiteY107-25414" fmla="*/ 5443002 h 6858000"/>
              <a:gd name="connsiteX108-25415" fmla="*/ 6068640 w 6127689"/>
              <a:gd name="connsiteY108-25416" fmla="*/ 5474503 h 6858000"/>
              <a:gd name="connsiteX109-25417" fmla="*/ 6080922 w 6127689"/>
              <a:gd name="connsiteY109-25418" fmla="*/ 5561070 h 6858000"/>
              <a:gd name="connsiteX110-25419" fmla="*/ 6096949 w 6127689"/>
              <a:gd name="connsiteY110-25420" fmla="*/ 5648179 h 6858000"/>
              <a:gd name="connsiteX111-25421" fmla="*/ 6125703 w 6127689"/>
              <a:gd name="connsiteY111-25422" fmla="*/ 5692894 h 6858000"/>
              <a:gd name="connsiteX112-25423" fmla="*/ 6126670 w 6127689"/>
              <a:gd name="connsiteY112-25424" fmla="*/ 5697882 h 6858000"/>
              <a:gd name="connsiteX113-25425" fmla="*/ 6124061 w 6127689"/>
              <a:gd name="connsiteY113-25426" fmla="*/ 5710294 h 6858000"/>
              <a:gd name="connsiteX114-25427" fmla="*/ 6122213 w 6127689"/>
              <a:gd name="connsiteY114-25428" fmla="*/ 5714762 h 6858000"/>
              <a:gd name="connsiteX115-25429" fmla="*/ 6121353 w 6127689"/>
              <a:gd name="connsiteY115-25430" fmla="*/ 5721725 h 6858000"/>
              <a:gd name="connsiteX116-25431" fmla="*/ 6121607 w 6127689"/>
              <a:gd name="connsiteY116-25432" fmla="*/ 5721959 h 6858000"/>
              <a:gd name="connsiteX117-25433" fmla="*/ 6120262 w 6127689"/>
              <a:gd name="connsiteY117-25434" fmla="*/ 5728358 h 6858000"/>
              <a:gd name="connsiteX118-25435" fmla="*/ 6127024 w 6127689"/>
              <a:gd name="connsiteY118-25436" fmla="*/ 5786902 h 6858000"/>
              <a:gd name="connsiteX119-25437" fmla="*/ 6127519 w 6127689"/>
              <a:gd name="connsiteY119-25438" fmla="*/ 5865775 h 6858000"/>
              <a:gd name="connsiteX120-25439" fmla="*/ 6119217 w 6127689"/>
              <a:gd name="connsiteY120-25440" fmla="*/ 5888542 h 6858000"/>
              <a:gd name="connsiteX121-25441" fmla="*/ 6102493 w 6127689"/>
              <a:gd name="connsiteY121-25442" fmla="*/ 5928602 h 6858000"/>
              <a:gd name="connsiteX122-25443" fmla="*/ 6056863 w 6127689"/>
              <a:gd name="connsiteY122-25444" fmla="*/ 6000643 h 6858000"/>
              <a:gd name="connsiteX123-25445" fmla="*/ 6045436 w 6127689"/>
              <a:gd name="connsiteY123-25446" fmla="*/ 6124480 h 6858000"/>
              <a:gd name="connsiteX124-25447" fmla="*/ 6030489 w 6127689"/>
              <a:gd name="connsiteY124-25448" fmla="*/ 6317666 h 6858000"/>
              <a:gd name="connsiteX125-25449" fmla="*/ 6007492 w 6127689"/>
              <a:gd name="connsiteY125-25450" fmla="*/ 6440818 h 6858000"/>
              <a:gd name="connsiteX126-25451" fmla="*/ 6009467 w 6127689"/>
              <a:gd name="connsiteY126-25452" fmla="*/ 6487076 h 6858000"/>
              <a:gd name="connsiteX127-25453" fmla="*/ 5995064 w 6127689"/>
              <a:gd name="connsiteY127-25454" fmla="*/ 6540791 h 6858000"/>
              <a:gd name="connsiteX128-25455" fmla="*/ 5996309 w 6127689"/>
              <a:gd name="connsiteY128-25456" fmla="*/ 6543961 h 6858000"/>
              <a:gd name="connsiteX129-25457" fmla="*/ 5996048 w 6127689"/>
              <a:gd name="connsiteY129-25458" fmla="*/ 6555444 h 6858000"/>
              <a:gd name="connsiteX130-25459" fmla="*/ 6002524 w 6127689"/>
              <a:gd name="connsiteY130-25460" fmla="*/ 6560188 h 6858000"/>
              <a:gd name="connsiteX131-25461" fmla="*/ 6006823 w 6127689"/>
              <a:gd name="connsiteY131-25462" fmla="*/ 6578546 h 6858000"/>
              <a:gd name="connsiteX132-25463" fmla="*/ 6004510 w 6127689"/>
              <a:gd name="connsiteY132-25464" fmla="*/ 6599256 h 6858000"/>
              <a:gd name="connsiteX133-25465" fmla="*/ 5986207 w 6127689"/>
              <a:gd name="connsiteY133-25466" fmla="*/ 6695855 h 6858000"/>
              <a:gd name="connsiteX134-25467" fmla="*/ 5979428 w 6127689"/>
              <a:gd name="connsiteY134-25468" fmla="*/ 6754678 h 6858000"/>
              <a:gd name="connsiteX135-25469" fmla="*/ 5983398 w 6127689"/>
              <a:gd name="connsiteY135-25470" fmla="*/ 6778641 h 6858000"/>
              <a:gd name="connsiteX136-25471" fmla="*/ 5984543 w 6127689"/>
              <a:gd name="connsiteY136-25472" fmla="*/ 6811016 h 6858000"/>
              <a:gd name="connsiteX137-25473" fmla="*/ 5981802 w 6127689"/>
              <a:gd name="connsiteY137-25474" fmla="*/ 6838578 h 6858000"/>
              <a:gd name="connsiteX138-25475" fmla="*/ 5979671 w 6127689"/>
              <a:gd name="connsiteY138-25476" fmla="*/ 6858000 h 6858000"/>
              <a:gd name="connsiteX139-25477" fmla="*/ 0 w 6127689"/>
              <a:gd name="connsiteY139-25478" fmla="*/ 6858000 h 6858000"/>
              <a:gd name="connsiteX140-25479" fmla="*/ 0 w 6127689"/>
              <a:gd name="connsiteY140-25480" fmla="*/ 0 h 6858000"/>
              <a:gd name="connsiteX0-25481" fmla="*/ 0 w 6127689"/>
              <a:gd name="connsiteY0-25482" fmla="*/ 0 h 6858000"/>
              <a:gd name="connsiteX1-25483" fmla="*/ 4965888 w 6127689"/>
              <a:gd name="connsiteY1-25484" fmla="*/ 0 h 6858000"/>
              <a:gd name="connsiteX2-25485" fmla="*/ 4967767 w 6127689"/>
              <a:gd name="connsiteY2-25486" fmla="*/ 7930 h 6858000"/>
              <a:gd name="connsiteX3-25487" fmla="*/ 4979444 w 6127689"/>
              <a:gd name="connsiteY3-25488" fmla="*/ 43921 h 6858000"/>
              <a:gd name="connsiteX4-25489" fmla="*/ 5021173 w 6127689"/>
              <a:gd name="connsiteY4-25490" fmla="*/ 123738 h 6858000"/>
              <a:gd name="connsiteX5-25491" fmla="*/ 5075458 w 6127689"/>
              <a:gd name="connsiteY5-25492" fmla="*/ 264355 h 6858000"/>
              <a:gd name="connsiteX6-25493" fmla="*/ 5081175 w 6127689"/>
              <a:gd name="connsiteY6-25494" fmla="*/ 277448 h 6858000"/>
              <a:gd name="connsiteX7-25495" fmla="*/ 5097011 w 6127689"/>
              <a:gd name="connsiteY7-25496" fmla="*/ 355616 h 6858000"/>
              <a:gd name="connsiteX8-25497" fmla="*/ 5130982 w 6127689"/>
              <a:gd name="connsiteY8-25498" fmla="*/ 412030 h 6858000"/>
              <a:gd name="connsiteX9-25499" fmla="*/ 5153000 w 6127689"/>
              <a:gd name="connsiteY9-25500" fmla="*/ 507134 h 6858000"/>
              <a:gd name="connsiteX10-25501" fmla="*/ 5171282 w 6127689"/>
              <a:gd name="connsiteY10-25502" fmla="*/ 602071 h 6858000"/>
              <a:gd name="connsiteX11-25503" fmla="*/ 5176196 w 6127689"/>
              <a:gd name="connsiteY11-25504" fmla="*/ 636822 h 6858000"/>
              <a:gd name="connsiteX12-25505" fmla="*/ 5189051 w 6127689"/>
              <a:gd name="connsiteY12-25506" fmla="*/ 782518 h 6858000"/>
              <a:gd name="connsiteX13-25507" fmla="*/ 5210428 w 6127689"/>
              <a:gd name="connsiteY13-25508" fmla="*/ 815772 h 6858000"/>
              <a:gd name="connsiteX14-25509" fmla="*/ 5221088 w 6127689"/>
              <a:gd name="connsiteY14-25510" fmla="*/ 860193 h 6858000"/>
              <a:gd name="connsiteX15-25511" fmla="*/ 5230806 w 6127689"/>
              <a:gd name="connsiteY15-25512" fmla="*/ 961354 h 6858000"/>
              <a:gd name="connsiteX16-25513" fmla="*/ 5201018 w 6127689"/>
              <a:gd name="connsiteY16-25514" fmla="*/ 1095027 h 6858000"/>
              <a:gd name="connsiteX17-25515" fmla="*/ 5202153 w 6127689"/>
              <a:gd name="connsiteY17-25516" fmla="*/ 1133224 h 6858000"/>
              <a:gd name="connsiteX18-25517" fmla="*/ 5207370 w 6127689"/>
              <a:gd name="connsiteY18-25518" fmla="*/ 1138097 h 6858000"/>
              <a:gd name="connsiteX19-25519" fmla="*/ 5189234 w 6127689"/>
              <a:gd name="connsiteY19-25520" fmla="*/ 1193495 h 6858000"/>
              <a:gd name="connsiteX20-25521" fmla="*/ 5202769 w 6127689"/>
              <a:gd name="connsiteY20-25522" fmla="*/ 1269450 h 6858000"/>
              <a:gd name="connsiteX21-25523" fmla="*/ 5225968 w 6127689"/>
              <a:gd name="connsiteY21-25524" fmla="*/ 1357994 h 6858000"/>
              <a:gd name="connsiteX22-25525" fmla="*/ 5233819 w 6127689"/>
              <a:gd name="connsiteY22-25526" fmla="*/ 1380922 h 6858000"/>
              <a:gd name="connsiteX23-25527" fmla="*/ 5237226 w 6127689"/>
              <a:gd name="connsiteY23-25528" fmla="*/ 1441327 h 6858000"/>
              <a:gd name="connsiteX24-25529" fmla="*/ 5255653 w 6127689"/>
              <a:gd name="connsiteY24-25530" fmla="*/ 1524712 h 6858000"/>
              <a:gd name="connsiteX25-25531" fmla="*/ 5263491 w 6127689"/>
              <a:gd name="connsiteY25-25532" fmla="*/ 1642938 h 6858000"/>
              <a:gd name="connsiteX26-25533" fmla="*/ 5261314 w 6127689"/>
              <a:gd name="connsiteY26-25534" fmla="*/ 1689177 h 6858000"/>
              <a:gd name="connsiteX27-25535" fmla="*/ 5259788 w 6127689"/>
              <a:gd name="connsiteY27-25536" fmla="*/ 1768516 h 6858000"/>
              <a:gd name="connsiteX28-25537" fmla="*/ 5255696 w 6127689"/>
              <a:gd name="connsiteY28-25538" fmla="*/ 1953770 h 6858000"/>
              <a:gd name="connsiteX29-25539" fmla="*/ 5252592 w 6127689"/>
              <a:gd name="connsiteY29-25540" fmla="*/ 2092210 h 6858000"/>
              <a:gd name="connsiteX30-25541" fmla="*/ 5264303 w 6127689"/>
              <a:gd name="connsiteY30-25542" fmla="*/ 2225157 h 6858000"/>
              <a:gd name="connsiteX31-25543" fmla="*/ 5254949 w 6127689"/>
              <a:gd name="connsiteY31-25544" fmla="*/ 2236160 h 6858000"/>
              <a:gd name="connsiteX32-25545" fmla="*/ 5250104 w 6127689"/>
              <a:gd name="connsiteY32-25546" fmla="*/ 2249166 h 6858000"/>
              <a:gd name="connsiteX33-25547" fmla="*/ 5251214 w 6127689"/>
              <a:gd name="connsiteY33-25548" fmla="*/ 2250944 h 6858000"/>
              <a:gd name="connsiteX34-25549" fmla="*/ 5250644 w 6127689"/>
              <a:gd name="connsiteY34-25550" fmla="*/ 2266619 h 6858000"/>
              <a:gd name="connsiteX35-25551" fmla="*/ 5293877 w 6127689"/>
              <a:gd name="connsiteY35-25552" fmla="*/ 2368649 h 6858000"/>
              <a:gd name="connsiteX36-25553" fmla="*/ 5311338 w 6127689"/>
              <a:gd name="connsiteY36-25554" fmla="*/ 2404034 h 6858000"/>
              <a:gd name="connsiteX37-25555" fmla="*/ 5338366 w 6127689"/>
              <a:gd name="connsiteY37-25556" fmla="*/ 2465052 h 6858000"/>
              <a:gd name="connsiteX38-25557" fmla="*/ 5371263 w 6127689"/>
              <a:gd name="connsiteY38-25558" fmla="*/ 2586413 h 6858000"/>
              <a:gd name="connsiteX39-25559" fmla="*/ 5407503 w 6127689"/>
              <a:gd name="connsiteY39-25560" fmla="*/ 2786290 h 6858000"/>
              <a:gd name="connsiteX40-25561" fmla="*/ 5407356 w 6127689"/>
              <a:gd name="connsiteY40-25562" fmla="*/ 2787545 h 6858000"/>
              <a:gd name="connsiteX41-25563" fmla="*/ 5411130 w 6127689"/>
              <a:gd name="connsiteY41-25564" fmla="*/ 2788640 h 6858000"/>
              <a:gd name="connsiteX42-25565" fmla="*/ 5416439 w 6127689"/>
              <a:gd name="connsiteY42-25566" fmla="*/ 2805666 h 6858000"/>
              <a:gd name="connsiteX43-25567" fmla="*/ 5457023 w 6127689"/>
              <a:gd name="connsiteY43-25568" fmla="*/ 2858292 h 6858000"/>
              <a:gd name="connsiteX44-25569" fmla="*/ 5479298 w 6127689"/>
              <a:gd name="connsiteY44-25570" fmla="*/ 2947791 h 6858000"/>
              <a:gd name="connsiteX45-25571" fmla="*/ 5481770 w 6127689"/>
              <a:gd name="connsiteY45-25572" fmla="*/ 2951352 h 6858000"/>
              <a:gd name="connsiteX46-25573" fmla="*/ 5482045 w 6127689"/>
              <a:gd name="connsiteY46-25574" fmla="*/ 2984371 h 6858000"/>
              <a:gd name="connsiteX47-25575" fmla="*/ 5482415 w 6127689"/>
              <a:gd name="connsiteY47-25576" fmla="*/ 3004079 h 6858000"/>
              <a:gd name="connsiteX48-25577" fmla="*/ 5503944 w 6127689"/>
              <a:gd name="connsiteY48-25578" fmla="*/ 3123335 h 6858000"/>
              <a:gd name="connsiteX49-25579" fmla="*/ 5516007 w 6127689"/>
              <a:gd name="connsiteY49-25580" fmla="*/ 3258473 h 6858000"/>
              <a:gd name="connsiteX50-25581" fmla="*/ 5566839 w 6127689"/>
              <a:gd name="connsiteY50-25582" fmla="*/ 3345295 h 6858000"/>
              <a:gd name="connsiteX51-25583" fmla="*/ 5589758 w 6127689"/>
              <a:gd name="connsiteY51-25584" fmla="*/ 3506453 h 6858000"/>
              <a:gd name="connsiteX52-25585" fmla="*/ 5596144 w 6127689"/>
              <a:gd name="connsiteY52-25586" fmla="*/ 3534624 h 6858000"/>
              <a:gd name="connsiteX53-25587" fmla="*/ 5597750 w 6127689"/>
              <a:gd name="connsiteY53-25588" fmla="*/ 3534129 h 6858000"/>
              <a:gd name="connsiteX54-25589" fmla="*/ 5599700 w 6127689"/>
              <a:gd name="connsiteY54-25590" fmla="*/ 3547221 h 6858000"/>
              <a:gd name="connsiteX55-25591" fmla="*/ 5615031 w 6127689"/>
              <a:gd name="connsiteY55-25592" fmla="*/ 3557482 h 6858000"/>
              <a:gd name="connsiteX56-25593" fmla="*/ 5618377 w 6127689"/>
              <a:gd name="connsiteY56-25594" fmla="*/ 3588431 h 6858000"/>
              <a:gd name="connsiteX57-25595" fmla="*/ 5612155 w 6127689"/>
              <a:gd name="connsiteY57-25596" fmla="*/ 3589869 h 6858000"/>
              <a:gd name="connsiteX58-25597" fmla="*/ 5620843 w 6127689"/>
              <a:gd name="connsiteY58-25598" fmla="*/ 3606745 h 6858000"/>
              <a:gd name="connsiteX59-25599" fmla="*/ 5655472 w 6127689"/>
              <a:gd name="connsiteY59-25600" fmla="*/ 3678877 h 6858000"/>
              <a:gd name="connsiteX60-25601" fmla="*/ 5683015 w 6127689"/>
              <a:gd name="connsiteY60-25602" fmla="*/ 3762025 h 6858000"/>
              <a:gd name="connsiteX61-25603" fmla="*/ 5696643 w 6127689"/>
              <a:gd name="connsiteY61-25604" fmla="*/ 3773888 h 6858000"/>
              <a:gd name="connsiteX62-25605" fmla="*/ 5699203 w 6127689"/>
              <a:gd name="connsiteY62-25606" fmla="*/ 3775823 h 6858000"/>
              <a:gd name="connsiteX63-25607" fmla="*/ 5704824 w 6127689"/>
              <a:gd name="connsiteY63-25608" fmla="*/ 3785966 h 6858000"/>
              <a:gd name="connsiteX64-25609" fmla="*/ 5733539 w 6127689"/>
              <a:gd name="connsiteY64-25610" fmla="*/ 3818457 h 6858000"/>
              <a:gd name="connsiteX65-25611" fmla="*/ 5768491 w 6127689"/>
              <a:gd name="connsiteY65-25612" fmla="*/ 3914399 h 6858000"/>
              <a:gd name="connsiteX66-25613" fmla="*/ 5793123 w 6127689"/>
              <a:gd name="connsiteY66-25614" fmla="*/ 3969952 h 6858000"/>
              <a:gd name="connsiteX67-25615" fmla="*/ 5808321 w 6127689"/>
              <a:gd name="connsiteY67-25616" fmla="*/ 3988153 h 6858000"/>
              <a:gd name="connsiteX68-25617" fmla="*/ 5825621 w 6127689"/>
              <a:gd name="connsiteY68-25618" fmla="*/ 4015525 h 6858000"/>
              <a:gd name="connsiteX69-25619" fmla="*/ 5860672 w 6127689"/>
              <a:gd name="connsiteY69-25620" fmla="*/ 4061579 h 6858000"/>
              <a:gd name="connsiteX70-25621" fmla="*/ 5872173 w 6127689"/>
              <a:gd name="connsiteY70-25622" fmla="*/ 4088497 h 6858000"/>
              <a:gd name="connsiteX71-25623" fmla="*/ 5883705 w 6127689"/>
              <a:gd name="connsiteY71-25624" fmla="*/ 4101899 h 6858000"/>
              <a:gd name="connsiteX72-25625" fmla="*/ 5894095 w 6127689"/>
              <a:gd name="connsiteY72-25626" fmla="*/ 4128857 h 6858000"/>
              <a:gd name="connsiteX73-25627" fmla="*/ 5898339 w 6127689"/>
              <a:gd name="connsiteY73-25628" fmla="*/ 4140800 h 6858000"/>
              <a:gd name="connsiteX74-25629" fmla="*/ 5903513 w 6127689"/>
              <a:gd name="connsiteY74-25630" fmla="*/ 4187661 h 6858000"/>
              <a:gd name="connsiteX75-25631" fmla="*/ 5917114 w 6127689"/>
              <a:gd name="connsiteY75-25632" fmla="*/ 4213096 h 6858000"/>
              <a:gd name="connsiteX76-25633" fmla="*/ 5924233 w 6127689"/>
              <a:gd name="connsiteY76-25634" fmla="*/ 4242060 h 6858000"/>
              <a:gd name="connsiteX77-25635" fmla="*/ 5928910 w 6127689"/>
              <a:gd name="connsiteY77-25636" fmla="*/ 4300973 h 6858000"/>
              <a:gd name="connsiteX78-25637" fmla="*/ 5939320 w 6127689"/>
              <a:gd name="connsiteY78-25638" fmla="*/ 4340435 h 6858000"/>
              <a:gd name="connsiteX79-25639" fmla="*/ 5946705 w 6127689"/>
              <a:gd name="connsiteY79-25640" fmla="*/ 4428051 h 6858000"/>
              <a:gd name="connsiteX80-25641" fmla="*/ 5949261 w 6127689"/>
              <a:gd name="connsiteY80-25642" fmla="*/ 4449185 h 6858000"/>
              <a:gd name="connsiteX81-25643" fmla="*/ 5957504 w 6127689"/>
              <a:gd name="connsiteY81-25644" fmla="*/ 4465911 h 6858000"/>
              <a:gd name="connsiteX82-25645" fmla="*/ 5964689 w 6127689"/>
              <a:gd name="connsiteY82-25646" fmla="*/ 4468532 h 6858000"/>
              <a:gd name="connsiteX83-25647" fmla="*/ 5967062 w 6127689"/>
              <a:gd name="connsiteY83-25648" fmla="*/ 4479923 h 6858000"/>
              <a:gd name="connsiteX84-25649" fmla="*/ 5968960 w 6127689"/>
              <a:gd name="connsiteY84-25650" fmla="*/ 4482655 h 6858000"/>
              <a:gd name="connsiteX85-25651" fmla="*/ 5978567 w 6127689"/>
              <a:gd name="connsiteY85-25652" fmla="*/ 4498605 h 6858000"/>
              <a:gd name="connsiteX86-25653" fmla="*/ 5980106 w 6127689"/>
              <a:gd name="connsiteY86-25654" fmla="*/ 4585087 h 6858000"/>
              <a:gd name="connsiteX87-25655" fmla="*/ 5998138 w 6127689"/>
              <a:gd name="connsiteY87-25656" fmla="*/ 4697518 h 6858000"/>
              <a:gd name="connsiteX88-25657" fmla="*/ 6013516 w 6127689"/>
              <a:gd name="connsiteY88-25658" fmla="*/ 4786619 h 6858000"/>
              <a:gd name="connsiteX89-25659" fmla="*/ 6025404 w 6127689"/>
              <a:gd name="connsiteY89-25660" fmla="*/ 4858148 h 6858000"/>
              <a:gd name="connsiteX90-25661" fmla="*/ 6007749 w 6127689"/>
              <a:gd name="connsiteY90-25662" fmla="*/ 4964715 h 6858000"/>
              <a:gd name="connsiteX91-25663" fmla="*/ 6005269 w 6127689"/>
              <a:gd name="connsiteY91-25664" fmla="*/ 5150567 h 6858000"/>
              <a:gd name="connsiteX92-25665" fmla="*/ 6001127 w 6127689"/>
              <a:gd name="connsiteY92-25666" fmla="*/ 5164609 h 6858000"/>
              <a:gd name="connsiteX93-25667" fmla="*/ 5996647 w 6127689"/>
              <a:gd name="connsiteY93-25668" fmla="*/ 5185640 h 6858000"/>
              <a:gd name="connsiteX94-25669" fmla="*/ 5998514 w 6127689"/>
              <a:gd name="connsiteY94-25670" fmla="*/ 5189673 h 6858000"/>
              <a:gd name="connsiteX95-25671" fmla="*/ 6018409 w 6127689"/>
              <a:gd name="connsiteY95-25672" fmla="*/ 5227157 h 6858000"/>
              <a:gd name="connsiteX96-25673" fmla="*/ 6036748 w 6127689"/>
              <a:gd name="connsiteY96-25674" fmla="*/ 5322752 h 6858000"/>
              <a:gd name="connsiteX97-25675" fmla="*/ 6036943 w 6127689"/>
              <a:gd name="connsiteY97-25676" fmla="*/ 5329480 h 6858000"/>
              <a:gd name="connsiteX98-25677" fmla="*/ 6037236 w 6127689"/>
              <a:gd name="connsiteY98-25678" fmla="*/ 5329634 h 6858000"/>
              <a:gd name="connsiteX99-25679" fmla="*/ 6038019 w 6127689"/>
              <a:gd name="connsiteY99-25680" fmla="*/ 5336764 h 6858000"/>
              <a:gd name="connsiteX100-25681" fmla="*/ 6037298 w 6127689"/>
              <a:gd name="connsiteY100-25682" fmla="*/ 5341753 h 6858000"/>
              <a:gd name="connsiteX101-25683" fmla="*/ 6037677 w 6127689"/>
              <a:gd name="connsiteY101-25684" fmla="*/ 5354807 h 6858000"/>
              <a:gd name="connsiteX102-25685" fmla="*/ 6039728 w 6127689"/>
              <a:gd name="connsiteY102-25686" fmla="*/ 5359416 h 6858000"/>
              <a:gd name="connsiteX103-25687" fmla="*/ 6043311 w 6127689"/>
              <a:gd name="connsiteY103-25688" fmla="*/ 5361407 h 6858000"/>
              <a:gd name="connsiteX104-25689" fmla="*/ 6042954 w 6127689"/>
              <a:gd name="connsiteY104-25690" fmla="*/ 5362576 h 6858000"/>
              <a:gd name="connsiteX105-25691" fmla="*/ 6053435 w 6127689"/>
              <a:gd name="connsiteY105-25692" fmla="*/ 5387547 h 6858000"/>
              <a:gd name="connsiteX106-25693" fmla="*/ 6065933 w 6127689"/>
              <a:gd name="connsiteY106-25694" fmla="*/ 5443002 h 6858000"/>
              <a:gd name="connsiteX107-25695" fmla="*/ 6068640 w 6127689"/>
              <a:gd name="connsiteY107-25696" fmla="*/ 5474503 h 6858000"/>
              <a:gd name="connsiteX108-25697" fmla="*/ 6080922 w 6127689"/>
              <a:gd name="connsiteY108-25698" fmla="*/ 5561070 h 6858000"/>
              <a:gd name="connsiteX109-25699" fmla="*/ 6096949 w 6127689"/>
              <a:gd name="connsiteY109-25700" fmla="*/ 5648179 h 6858000"/>
              <a:gd name="connsiteX110-25701" fmla="*/ 6125703 w 6127689"/>
              <a:gd name="connsiteY110-25702" fmla="*/ 5692894 h 6858000"/>
              <a:gd name="connsiteX111-25703" fmla="*/ 6126670 w 6127689"/>
              <a:gd name="connsiteY111-25704" fmla="*/ 5697882 h 6858000"/>
              <a:gd name="connsiteX112-25705" fmla="*/ 6124061 w 6127689"/>
              <a:gd name="connsiteY112-25706" fmla="*/ 5710294 h 6858000"/>
              <a:gd name="connsiteX113-25707" fmla="*/ 6122213 w 6127689"/>
              <a:gd name="connsiteY113-25708" fmla="*/ 5714762 h 6858000"/>
              <a:gd name="connsiteX114-25709" fmla="*/ 6121353 w 6127689"/>
              <a:gd name="connsiteY114-25710" fmla="*/ 5721725 h 6858000"/>
              <a:gd name="connsiteX115-25711" fmla="*/ 6121607 w 6127689"/>
              <a:gd name="connsiteY115-25712" fmla="*/ 5721959 h 6858000"/>
              <a:gd name="connsiteX116-25713" fmla="*/ 6120262 w 6127689"/>
              <a:gd name="connsiteY116-25714" fmla="*/ 5728358 h 6858000"/>
              <a:gd name="connsiteX117-25715" fmla="*/ 6127024 w 6127689"/>
              <a:gd name="connsiteY117-25716" fmla="*/ 5786902 h 6858000"/>
              <a:gd name="connsiteX118-25717" fmla="*/ 6127519 w 6127689"/>
              <a:gd name="connsiteY118-25718" fmla="*/ 5865775 h 6858000"/>
              <a:gd name="connsiteX119-25719" fmla="*/ 6119217 w 6127689"/>
              <a:gd name="connsiteY119-25720" fmla="*/ 5888542 h 6858000"/>
              <a:gd name="connsiteX120-25721" fmla="*/ 6102493 w 6127689"/>
              <a:gd name="connsiteY120-25722" fmla="*/ 5928602 h 6858000"/>
              <a:gd name="connsiteX121-25723" fmla="*/ 6056863 w 6127689"/>
              <a:gd name="connsiteY121-25724" fmla="*/ 6000643 h 6858000"/>
              <a:gd name="connsiteX122-25725" fmla="*/ 6045436 w 6127689"/>
              <a:gd name="connsiteY122-25726" fmla="*/ 6124480 h 6858000"/>
              <a:gd name="connsiteX123-25727" fmla="*/ 6030489 w 6127689"/>
              <a:gd name="connsiteY123-25728" fmla="*/ 6317666 h 6858000"/>
              <a:gd name="connsiteX124-25729" fmla="*/ 6007492 w 6127689"/>
              <a:gd name="connsiteY124-25730" fmla="*/ 6440818 h 6858000"/>
              <a:gd name="connsiteX125-25731" fmla="*/ 6009467 w 6127689"/>
              <a:gd name="connsiteY125-25732" fmla="*/ 6487076 h 6858000"/>
              <a:gd name="connsiteX126-25733" fmla="*/ 5995064 w 6127689"/>
              <a:gd name="connsiteY126-25734" fmla="*/ 6540791 h 6858000"/>
              <a:gd name="connsiteX127-25735" fmla="*/ 5996309 w 6127689"/>
              <a:gd name="connsiteY127-25736" fmla="*/ 6543961 h 6858000"/>
              <a:gd name="connsiteX128-25737" fmla="*/ 5996048 w 6127689"/>
              <a:gd name="connsiteY128-25738" fmla="*/ 6555444 h 6858000"/>
              <a:gd name="connsiteX129-25739" fmla="*/ 6002524 w 6127689"/>
              <a:gd name="connsiteY129-25740" fmla="*/ 6560188 h 6858000"/>
              <a:gd name="connsiteX130-25741" fmla="*/ 6006823 w 6127689"/>
              <a:gd name="connsiteY130-25742" fmla="*/ 6578546 h 6858000"/>
              <a:gd name="connsiteX131-25743" fmla="*/ 6004510 w 6127689"/>
              <a:gd name="connsiteY131-25744" fmla="*/ 6599256 h 6858000"/>
              <a:gd name="connsiteX132-25745" fmla="*/ 5986207 w 6127689"/>
              <a:gd name="connsiteY132-25746" fmla="*/ 6695855 h 6858000"/>
              <a:gd name="connsiteX133-25747" fmla="*/ 5979428 w 6127689"/>
              <a:gd name="connsiteY133-25748" fmla="*/ 6754678 h 6858000"/>
              <a:gd name="connsiteX134-25749" fmla="*/ 5983398 w 6127689"/>
              <a:gd name="connsiteY134-25750" fmla="*/ 6778641 h 6858000"/>
              <a:gd name="connsiteX135-25751" fmla="*/ 5984543 w 6127689"/>
              <a:gd name="connsiteY135-25752" fmla="*/ 6811016 h 6858000"/>
              <a:gd name="connsiteX136-25753" fmla="*/ 5981802 w 6127689"/>
              <a:gd name="connsiteY136-25754" fmla="*/ 6838578 h 6858000"/>
              <a:gd name="connsiteX137-25755" fmla="*/ 5979671 w 6127689"/>
              <a:gd name="connsiteY137-25756" fmla="*/ 6858000 h 6858000"/>
              <a:gd name="connsiteX138-25757" fmla="*/ 0 w 6127689"/>
              <a:gd name="connsiteY138-25758" fmla="*/ 6858000 h 6858000"/>
              <a:gd name="connsiteX139-25759" fmla="*/ 0 w 6127689"/>
              <a:gd name="connsiteY139-25760" fmla="*/ 0 h 6858000"/>
              <a:gd name="connsiteX0-25761" fmla="*/ 0 w 6127689"/>
              <a:gd name="connsiteY0-25762" fmla="*/ 0 h 6858000"/>
              <a:gd name="connsiteX1-25763" fmla="*/ 4965888 w 6127689"/>
              <a:gd name="connsiteY1-25764" fmla="*/ 0 h 6858000"/>
              <a:gd name="connsiteX2-25765" fmla="*/ 4967767 w 6127689"/>
              <a:gd name="connsiteY2-25766" fmla="*/ 7930 h 6858000"/>
              <a:gd name="connsiteX3-25767" fmla="*/ 4979444 w 6127689"/>
              <a:gd name="connsiteY3-25768" fmla="*/ 43921 h 6858000"/>
              <a:gd name="connsiteX4-25769" fmla="*/ 5021173 w 6127689"/>
              <a:gd name="connsiteY4-25770" fmla="*/ 123738 h 6858000"/>
              <a:gd name="connsiteX5-25771" fmla="*/ 5075458 w 6127689"/>
              <a:gd name="connsiteY5-25772" fmla="*/ 264355 h 6858000"/>
              <a:gd name="connsiteX6-25773" fmla="*/ 5081175 w 6127689"/>
              <a:gd name="connsiteY6-25774" fmla="*/ 277448 h 6858000"/>
              <a:gd name="connsiteX7-25775" fmla="*/ 5097011 w 6127689"/>
              <a:gd name="connsiteY7-25776" fmla="*/ 355616 h 6858000"/>
              <a:gd name="connsiteX8-25777" fmla="*/ 5130982 w 6127689"/>
              <a:gd name="connsiteY8-25778" fmla="*/ 412030 h 6858000"/>
              <a:gd name="connsiteX9-25779" fmla="*/ 5153000 w 6127689"/>
              <a:gd name="connsiteY9-25780" fmla="*/ 507134 h 6858000"/>
              <a:gd name="connsiteX10-25781" fmla="*/ 5171282 w 6127689"/>
              <a:gd name="connsiteY10-25782" fmla="*/ 602071 h 6858000"/>
              <a:gd name="connsiteX11-25783" fmla="*/ 5176196 w 6127689"/>
              <a:gd name="connsiteY11-25784" fmla="*/ 636822 h 6858000"/>
              <a:gd name="connsiteX12-25785" fmla="*/ 5189051 w 6127689"/>
              <a:gd name="connsiteY12-25786" fmla="*/ 782518 h 6858000"/>
              <a:gd name="connsiteX13-25787" fmla="*/ 5210428 w 6127689"/>
              <a:gd name="connsiteY13-25788" fmla="*/ 815772 h 6858000"/>
              <a:gd name="connsiteX14-25789" fmla="*/ 5221088 w 6127689"/>
              <a:gd name="connsiteY14-25790" fmla="*/ 860193 h 6858000"/>
              <a:gd name="connsiteX15-25791" fmla="*/ 5230806 w 6127689"/>
              <a:gd name="connsiteY15-25792" fmla="*/ 961354 h 6858000"/>
              <a:gd name="connsiteX16-25793" fmla="*/ 5201018 w 6127689"/>
              <a:gd name="connsiteY16-25794" fmla="*/ 1095027 h 6858000"/>
              <a:gd name="connsiteX17-25795" fmla="*/ 5202153 w 6127689"/>
              <a:gd name="connsiteY17-25796" fmla="*/ 1133224 h 6858000"/>
              <a:gd name="connsiteX18-25797" fmla="*/ 5207370 w 6127689"/>
              <a:gd name="connsiteY18-25798" fmla="*/ 1138097 h 6858000"/>
              <a:gd name="connsiteX19-25799" fmla="*/ 5189234 w 6127689"/>
              <a:gd name="connsiteY19-25800" fmla="*/ 1193495 h 6858000"/>
              <a:gd name="connsiteX20-25801" fmla="*/ 5202769 w 6127689"/>
              <a:gd name="connsiteY20-25802" fmla="*/ 1269450 h 6858000"/>
              <a:gd name="connsiteX21-25803" fmla="*/ 5225968 w 6127689"/>
              <a:gd name="connsiteY21-25804" fmla="*/ 1357994 h 6858000"/>
              <a:gd name="connsiteX22-25805" fmla="*/ 5233819 w 6127689"/>
              <a:gd name="connsiteY22-25806" fmla="*/ 1380922 h 6858000"/>
              <a:gd name="connsiteX23-25807" fmla="*/ 5237226 w 6127689"/>
              <a:gd name="connsiteY23-25808" fmla="*/ 1441327 h 6858000"/>
              <a:gd name="connsiteX24-25809" fmla="*/ 5255653 w 6127689"/>
              <a:gd name="connsiteY24-25810" fmla="*/ 1524712 h 6858000"/>
              <a:gd name="connsiteX25-25811" fmla="*/ 5263491 w 6127689"/>
              <a:gd name="connsiteY25-25812" fmla="*/ 1642938 h 6858000"/>
              <a:gd name="connsiteX26-25813" fmla="*/ 5261314 w 6127689"/>
              <a:gd name="connsiteY26-25814" fmla="*/ 1689177 h 6858000"/>
              <a:gd name="connsiteX27-25815" fmla="*/ 5259788 w 6127689"/>
              <a:gd name="connsiteY27-25816" fmla="*/ 1768516 h 6858000"/>
              <a:gd name="connsiteX28-25817" fmla="*/ 5255696 w 6127689"/>
              <a:gd name="connsiteY28-25818" fmla="*/ 1953770 h 6858000"/>
              <a:gd name="connsiteX29-25819" fmla="*/ 5252592 w 6127689"/>
              <a:gd name="connsiteY29-25820" fmla="*/ 2092210 h 6858000"/>
              <a:gd name="connsiteX30-25821" fmla="*/ 5264303 w 6127689"/>
              <a:gd name="connsiteY30-25822" fmla="*/ 2225157 h 6858000"/>
              <a:gd name="connsiteX31-25823" fmla="*/ 5254949 w 6127689"/>
              <a:gd name="connsiteY31-25824" fmla="*/ 2236160 h 6858000"/>
              <a:gd name="connsiteX32-25825" fmla="*/ 5250104 w 6127689"/>
              <a:gd name="connsiteY32-25826" fmla="*/ 2249166 h 6858000"/>
              <a:gd name="connsiteX33-25827" fmla="*/ 5251214 w 6127689"/>
              <a:gd name="connsiteY33-25828" fmla="*/ 2250944 h 6858000"/>
              <a:gd name="connsiteX34-25829" fmla="*/ 5250644 w 6127689"/>
              <a:gd name="connsiteY34-25830" fmla="*/ 2266619 h 6858000"/>
              <a:gd name="connsiteX35-25831" fmla="*/ 5293877 w 6127689"/>
              <a:gd name="connsiteY35-25832" fmla="*/ 2368649 h 6858000"/>
              <a:gd name="connsiteX36-25833" fmla="*/ 5311338 w 6127689"/>
              <a:gd name="connsiteY36-25834" fmla="*/ 2404034 h 6858000"/>
              <a:gd name="connsiteX37-25835" fmla="*/ 5338366 w 6127689"/>
              <a:gd name="connsiteY37-25836" fmla="*/ 2465052 h 6858000"/>
              <a:gd name="connsiteX38-25837" fmla="*/ 5371263 w 6127689"/>
              <a:gd name="connsiteY38-25838" fmla="*/ 2586413 h 6858000"/>
              <a:gd name="connsiteX39-25839" fmla="*/ 5407503 w 6127689"/>
              <a:gd name="connsiteY39-25840" fmla="*/ 2786290 h 6858000"/>
              <a:gd name="connsiteX40-25841" fmla="*/ 5407356 w 6127689"/>
              <a:gd name="connsiteY40-25842" fmla="*/ 2787545 h 6858000"/>
              <a:gd name="connsiteX41-25843" fmla="*/ 5411130 w 6127689"/>
              <a:gd name="connsiteY41-25844" fmla="*/ 2788640 h 6858000"/>
              <a:gd name="connsiteX42-25845" fmla="*/ 5416439 w 6127689"/>
              <a:gd name="connsiteY42-25846" fmla="*/ 2805666 h 6858000"/>
              <a:gd name="connsiteX43-25847" fmla="*/ 5457023 w 6127689"/>
              <a:gd name="connsiteY43-25848" fmla="*/ 2858292 h 6858000"/>
              <a:gd name="connsiteX44-25849" fmla="*/ 5479298 w 6127689"/>
              <a:gd name="connsiteY44-25850" fmla="*/ 2947791 h 6858000"/>
              <a:gd name="connsiteX45-25851" fmla="*/ 5481770 w 6127689"/>
              <a:gd name="connsiteY45-25852" fmla="*/ 2951352 h 6858000"/>
              <a:gd name="connsiteX46-25853" fmla="*/ 5482045 w 6127689"/>
              <a:gd name="connsiteY46-25854" fmla="*/ 2984371 h 6858000"/>
              <a:gd name="connsiteX47-25855" fmla="*/ 5482415 w 6127689"/>
              <a:gd name="connsiteY47-25856" fmla="*/ 3004079 h 6858000"/>
              <a:gd name="connsiteX48-25857" fmla="*/ 5503944 w 6127689"/>
              <a:gd name="connsiteY48-25858" fmla="*/ 3123335 h 6858000"/>
              <a:gd name="connsiteX49-25859" fmla="*/ 5516007 w 6127689"/>
              <a:gd name="connsiteY49-25860" fmla="*/ 3258473 h 6858000"/>
              <a:gd name="connsiteX50-25861" fmla="*/ 5566839 w 6127689"/>
              <a:gd name="connsiteY50-25862" fmla="*/ 3345295 h 6858000"/>
              <a:gd name="connsiteX51-25863" fmla="*/ 5589758 w 6127689"/>
              <a:gd name="connsiteY51-25864" fmla="*/ 3506453 h 6858000"/>
              <a:gd name="connsiteX52-25865" fmla="*/ 5596144 w 6127689"/>
              <a:gd name="connsiteY52-25866" fmla="*/ 3534624 h 6858000"/>
              <a:gd name="connsiteX53-25867" fmla="*/ 5597750 w 6127689"/>
              <a:gd name="connsiteY53-25868" fmla="*/ 3534129 h 6858000"/>
              <a:gd name="connsiteX54-25869" fmla="*/ 5599700 w 6127689"/>
              <a:gd name="connsiteY54-25870" fmla="*/ 3547221 h 6858000"/>
              <a:gd name="connsiteX55-25871" fmla="*/ 5615031 w 6127689"/>
              <a:gd name="connsiteY55-25872" fmla="*/ 3557482 h 6858000"/>
              <a:gd name="connsiteX56-25873" fmla="*/ 5618377 w 6127689"/>
              <a:gd name="connsiteY56-25874" fmla="*/ 3588431 h 6858000"/>
              <a:gd name="connsiteX57-25875" fmla="*/ 5612155 w 6127689"/>
              <a:gd name="connsiteY57-25876" fmla="*/ 3589869 h 6858000"/>
              <a:gd name="connsiteX58-25877" fmla="*/ 5620843 w 6127689"/>
              <a:gd name="connsiteY58-25878" fmla="*/ 3606745 h 6858000"/>
              <a:gd name="connsiteX59-25879" fmla="*/ 5655472 w 6127689"/>
              <a:gd name="connsiteY59-25880" fmla="*/ 3678877 h 6858000"/>
              <a:gd name="connsiteX60-25881" fmla="*/ 5683015 w 6127689"/>
              <a:gd name="connsiteY60-25882" fmla="*/ 3762025 h 6858000"/>
              <a:gd name="connsiteX61-25883" fmla="*/ 5696643 w 6127689"/>
              <a:gd name="connsiteY61-25884" fmla="*/ 3773888 h 6858000"/>
              <a:gd name="connsiteX62-25885" fmla="*/ 5699203 w 6127689"/>
              <a:gd name="connsiteY62-25886" fmla="*/ 3775823 h 6858000"/>
              <a:gd name="connsiteX63-25887" fmla="*/ 5704824 w 6127689"/>
              <a:gd name="connsiteY63-25888" fmla="*/ 3785966 h 6858000"/>
              <a:gd name="connsiteX64-25889" fmla="*/ 5733539 w 6127689"/>
              <a:gd name="connsiteY64-25890" fmla="*/ 3818457 h 6858000"/>
              <a:gd name="connsiteX65-25891" fmla="*/ 5768491 w 6127689"/>
              <a:gd name="connsiteY65-25892" fmla="*/ 3914399 h 6858000"/>
              <a:gd name="connsiteX66-25893" fmla="*/ 5793123 w 6127689"/>
              <a:gd name="connsiteY66-25894" fmla="*/ 3969952 h 6858000"/>
              <a:gd name="connsiteX67-25895" fmla="*/ 5808321 w 6127689"/>
              <a:gd name="connsiteY67-25896" fmla="*/ 3988153 h 6858000"/>
              <a:gd name="connsiteX68-25897" fmla="*/ 5825621 w 6127689"/>
              <a:gd name="connsiteY68-25898" fmla="*/ 4015525 h 6858000"/>
              <a:gd name="connsiteX69-25899" fmla="*/ 5860672 w 6127689"/>
              <a:gd name="connsiteY69-25900" fmla="*/ 4061579 h 6858000"/>
              <a:gd name="connsiteX70-25901" fmla="*/ 5872173 w 6127689"/>
              <a:gd name="connsiteY70-25902" fmla="*/ 4088497 h 6858000"/>
              <a:gd name="connsiteX71-25903" fmla="*/ 5883705 w 6127689"/>
              <a:gd name="connsiteY71-25904" fmla="*/ 4101899 h 6858000"/>
              <a:gd name="connsiteX72-25905" fmla="*/ 5894095 w 6127689"/>
              <a:gd name="connsiteY72-25906" fmla="*/ 4128857 h 6858000"/>
              <a:gd name="connsiteX73-25907" fmla="*/ 5898339 w 6127689"/>
              <a:gd name="connsiteY73-25908" fmla="*/ 4140800 h 6858000"/>
              <a:gd name="connsiteX74-25909" fmla="*/ 5903513 w 6127689"/>
              <a:gd name="connsiteY74-25910" fmla="*/ 4187661 h 6858000"/>
              <a:gd name="connsiteX75-25911" fmla="*/ 5917114 w 6127689"/>
              <a:gd name="connsiteY75-25912" fmla="*/ 4213096 h 6858000"/>
              <a:gd name="connsiteX76-25913" fmla="*/ 5924233 w 6127689"/>
              <a:gd name="connsiteY76-25914" fmla="*/ 4242060 h 6858000"/>
              <a:gd name="connsiteX77-25915" fmla="*/ 5928910 w 6127689"/>
              <a:gd name="connsiteY77-25916" fmla="*/ 4300973 h 6858000"/>
              <a:gd name="connsiteX78-25917" fmla="*/ 5939320 w 6127689"/>
              <a:gd name="connsiteY78-25918" fmla="*/ 4340435 h 6858000"/>
              <a:gd name="connsiteX79-25919" fmla="*/ 5946705 w 6127689"/>
              <a:gd name="connsiteY79-25920" fmla="*/ 4428051 h 6858000"/>
              <a:gd name="connsiteX80-25921" fmla="*/ 5949261 w 6127689"/>
              <a:gd name="connsiteY80-25922" fmla="*/ 4449185 h 6858000"/>
              <a:gd name="connsiteX81-25923" fmla="*/ 5957504 w 6127689"/>
              <a:gd name="connsiteY81-25924" fmla="*/ 4465911 h 6858000"/>
              <a:gd name="connsiteX82-25925" fmla="*/ 5964689 w 6127689"/>
              <a:gd name="connsiteY82-25926" fmla="*/ 4468532 h 6858000"/>
              <a:gd name="connsiteX83-25927" fmla="*/ 5967062 w 6127689"/>
              <a:gd name="connsiteY83-25928" fmla="*/ 4479923 h 6858000"/>
              <a:gd name="connsiteX84-25929" fmla="*/ 5968960 w 6127689"/>
              <a:gd name="connsiteY84-25930" fmla="*/ 4482655 h 6858000"/>
              <a:gd name="connsiteX85-25931" fmla="*/ 5980106 w 6127689"/>
              <a:gd name="connsiteY85-25932" fmla="*/ 4585087 h 6858000"/>
              <a:gd name="connsiteX86-25933" fmla="*/ 5998138 w 6127689"/>
              <a:gd name="connsiteY86-25934" fmla="*/ 4697518 h 6858000"/>
              <a:gd name="connsiteX87-25935" fmla="*/ 6013516 w 6127689"/>
              <a:gd name="connsiteY87-25936" fmla="*/ 4786619 h 6858000"/>
              <a:gd name="connsiteX88-25937" fmla="*/ 6025404 w 6127689"/>
              <a:gd name="connsiteY88-25938" fmla="*/ 4858148 h 6858000"/>
              <a:gd name="connsiteX89-25939" fmla="*/ 6007749 w 6127689"/>
              <a:gd name="connsiteY89-25940" fmla="*/ 4964715 h 6858000"/>
              <a:gd name="connsiteX90-25941" fmla="*/ 6005269 w 6127689"/>
              <a:gd name="connsiteY90-25942" fmla="*/ 5150567 h 6858000"/>
              <a:gd name="connsiteX91-25943" fmla="*/ 6001127 w 6127689"/>
              <a:gd name="connsiteY91-25944" fmla="*/ 5164609 h 6858000"/>
              <a:gd name="connsiteX92-25945" fmla="*/ 5996647 w 6127689"/>
              <a:gd name="connsiteY92-25946" fmla="*/ 5185640 h 6858000"/>
              <a:gd name="connsiteX93-25947" fmla="*/ 5998514 w 6127689"/>
              <a:gd name="connsiteY93-25948" fmla="*/ 5189673 h 6858000"/>
              <a:gd name="connsiteX94-25949" fmla="*/ 6018409 w 6127689"/>
              <a:gd name="connsiteY94-25950" fmla="*/ 5227157 h 6858000"/>
              <a:gd name="connsiteX95-25951" fmla="*/ 6036748 w 6127689"/>
              <a:gd name="connsiteY95-25952" fmla="*/ 5322752 h 6858000"/>
              <a:gd name="connsiteX96-25953" fmla="*/ 6036943 w 6127689"/>
              <a:gd name="connsiteY96-25954" fmla="*/ 5329480 h 6858000"/>
              <a:gd name="connsiteX97-25955" fmla="*/ 6037236 w 6127689"/>
              <a:gd name="connsiteY97-25956" fmla="*/ 5329634 h 6858000"/>
              <a:gd name="connsiteX98-25957" fmla="*/ 6038019 w 6127689"/>
              <a:gd name="connsiteY98-25958" fmla="*/ 5336764 h 6858000"/>
              <a:gd name="connsiteX99-25959" fmla="*/ 6037298 w 6127689"/>
              <a:gd name="connsiteY99-25960" fmla="*/ 5341753 h 6858000"/>
              <a:gd name="connsiteX100-25961" fmla="*/ 6037677 w 6127689"/>
              <a:gd name="connsiteY100-25962" fmla="*/ 5354807 h 6858000"/>
              <a:gd name="connsiteX101-25963" fmla="*/ 6039728 w 6127689"/>
              <a:gd name="connsiteY101-25964" fmla="*/ 5359416 h 6858000"/>
              <a:gd name="connsiteX102-25965" fmla="*/ 6043311 w 6127689"/>
              <a:gd name="connsiteY102-25966" fmla="*/ 5361407 h 6858000"/>
              <a:gd name="connsiteX103-25967" fmla="*/ 6042954 w 6127689"/>
              <a:gd name="connsiteY103-25968" fmla="*/ 5362576 h 6858000"/>
              <a:gd name="connsiteX104-25969" fmla="*/ 6053435 w 6127689"/>
              <a:gd name="connsiteY104-25970" fmla="*/ 5387547 h 6858000"/>
              <a:gd name="connsiteX105-25971" fmla="*/ 6065933 w 6127689"/>
              <a:gd name="connsiteY105-25972" fmla="*/ 5443002 h 6858000"/>
              <a:gd name="connsiteX106-25973" fmla="*/ 6068640 w 6127689"/>
              <a:gd name="connsiteY106-25974" fmla="*/ 5474503 h 6858000"/>
              <a:gd name="connsiteX107-25975" fmla="*/ 6080922 w 6127689"/>
              <a:gd name="connsiteY107-25976" fmla="*/ 5561070 h 6858000"/>
              <a:gd name="connsiteX108-25977" fmla="*/ 6096949 w 6127689"/>
              <a:gd name="connsiteY108-25978" fmla="*/ 5648179 h 6858000"/>
              <a:gd name="connsiteX109-25979" fmla="*/ 6125703 w 6127689"/>
              <a:gd name="connsiteY109-25980" fmla="*/ 5692894 h 6858000"/>
              <a:gd name="connsiteX110-25981" fmla="*/ 6126670 w 6127689"/>
              <a:gd name="connsiteY110-25982" fmla="*/ 5697882 h 6858000"/>
              <a:gd name="connsiteX111-25983" fmla="*/ 6124061 w 6127689"/>
              <a:gd name="connsiteY111-25984" fmla="*/ 5710294 h 6858000"/>
              <a:gd name="connsiteX112-25985" fmla="*/ 6122213 w 6127689"/>
              <a:gd name="connsiteY112-25986" fmla="*/ 5714762 h 6858000"/>
              <a:gd name="connsiteX113-25987" fmla="*/ 6121353 w 6127689"/>
              <a:gd name="connsiteY113-25988" fmla="*/ 5721725 h 6858000"/>
              <a:gd name="connsiteX114-25989" fmla="*/ 6121607 w 6127689"/>
              <a:gd name="connsiteY114-25990" fmla="*/ 5721959 h 6858000"/>
              <a:gd name="connsiteX115-25991" fmla="*/ 6120262 w 6127689"/>
              <a:gd name="connsiteY115-25992" fmla="*/ 5728358 h 6858000"/>
              <a:gd name="connsiteX116-25993" fmla="*/ 6127024 w 6127689"/>
              <a:gd name="connsiteY116-25994" fmla="*/ 5786902 h 6858000"/>
              <a:gd name="connsiteX117-25995" fmla="*/ 6127519 w 6127689"/>
              <a:gd name="connsiteY117-25996" fmla="*/ 5865775 h 6858000"/>
              <a:gd name="connsiteX118-25997" fmla="*/ 6119217 w 6127689"/>
              <a:gd name="connsiteY118-25998" fmla="*/ 5888542 h 6858000"/>
              <a:gd name="connsiteX119-25999" fmla="*/ 6102493 w 6127689"/>
              <a:gd name="connsiteY119-26000" fmla="*/ 5928602 h 6858000"/>
              <a:gd name="connsiteX120-26001" fmla="*/ 6056863 w 6127689"/>
              <a:gd name="connsiteY120-26002" fmla="*/ 6000643 h 6858000"/>
              <a:gd name="connsiteX121-26003" fmla="*/ 6045436 w 6127689"/>
              <a:gd name="connsiteY121-26004" fmla="*/ 6124480 h 6858000"/>
              <a:gd name="connsiteX122-26005" fmla="*/ 6030489 w 6127689"/>
              <a:gd name="connsiteY122-26006" fmla="*/ 6317666 h 6858000"/>
              <a:gd name="connsiteX123-26007" fmla="*/ 6007492 w 6127689"/>
              <a:gd name="connsiteY123-26008" fmla="*/ 6440818 h 6858000"/>
              <a:gd name="connsiteX124-26009" fmla="*/ 6009467 w 6127689"/>
              <a:gd name="connsiteY124-26010" fmla="*/ 6487076 h 6858000"/>
              <a:gd name="connsiteX125-26011" fmla="*/ 5995064 w 6127689"/>
              <a:gd name="connsiteY125-26012" fmla="*/ 6540791 h 6858000"/>
              <a:gd name="connsiteX126-26013" fmla="*/ 5996309 w 6127689"/>
              <a:gd name="connsiteY126-26014" fmla="*/ 6543961 h 6858000"/>
              <a:gd name="connsiteX127-26015" fmla="*/ 5996048 w 6127689"/>
              <a:gd name="connsiteY127-26016" fmla="*/ 6555444 h 6858000"/>
              <a:gd name="connsiteX128-26017" fmla="*/ 6002524 w 6127689"/>
              <a:gd name="connsiteY128-26018" fmla="*/ 6560188 h 6858000"/>
              <a:gd name="connsiteX129-26019" fmla="*/ 6006823 w 6127689"/>
              <a:gd name="connsiteY129-26020" fmla="*/ 6578546 h 6858000"/>
              <a:gd name="connsiteX130-26021" fmla="*/ 6004510 w 6127689"/>
              <a:gd name="connsiteY130-26022" fmla="*/ 6599256 h 6858000"/>
              <a:gd name="connsiteX131-26023" fmla="*/ 5986207 w 6127689"/>
              <a:gd name="connsiteY131-26024" fmla="*/ 6695855 h 6858000"/>
              <a:gd name="connsiteX132-26025" fmla="*/ 5979428 w 6127689"/>
              <a:gd name="connsiteY132-26026" fmla="*/ 6754678 h 6858000"/>
              <a:gd name="connsiteX133-26027" fmla="*/ 5983398 w 6127689"/>
              <a:gd name="connsiteY133-26028" fmla="*/ 6778641 h 6858000"/>
              <a:gd name="connsiteX134-26029" fmla="*/ 5984543 w 6127689"/>
              <a:gd name="connsiteY134-26030" fmla="*/ 6811016 h 6858000"/>
              <a:gd name="connsiteX135-26031" fmla="*/ 5981802 w 6127689"/>
              <a:gd name="connsiteY135-26032" fmla="*/ 6838578 h 6858000"/>
              <a:gd name="connsiteX136-26033" fmla="*/ 5979671 w 6127689"/>
              <a:gd name="connsiteY136-26034" fmla="*/ 6858000 h 6858000"/>
              <a:gd name="connsiteX137-26035" fmla="*/ 0 w 6127689"/>
              <a:gd name="connsiteY137-26036" fmla="*/ 6858000 h 6858000"/>
              <a:gd name="connsiteX138-26037" fmla="*/ 0 w 6127689"/>
              <a:gd name="connsiteY138-26038" fmla="*/ 0 h 6858000"/>
              <a:gd name="connsiteX0-26039" fmla="*/ 0 w 6127689"/>
              <a:gd name="connsiteY0-26040" fmla="*/ 0 h 6858000"/>
              <a:gd name="connsiteX1-26041" fmla="*/ 4965888 w 6127689"/>
              <a:gd name="connsiteY1-26042" fmla="*/ 0 h 6858000"/>
              <a:gd name="connsiteX2-26043" fmla="*/ 4967767 w 6127689"/>
              <a:gd name="connsiteY2-26044" fmla="*/ 7930 h 6858000"/>
              <a:gd name="connsiteX3-26045" fmla="*/ 4979444 w 6127689"/>
              <a:gd name="connsiteY3-26046" fmla="*/ 43921 h 6858000"/>
              <a:gd name="connsiteX4-26047" fmla="*/ 5021173 w 6127689"/>
              <a:gd name="connsiteY4-26048" fmla="*/ 123738 h 6858000"/>
              <a:gd name="connsiteX5-26049" fmla="*/ 5075458 w 6127689"/>
              <a:gd name="connsiteY5-26050" fmla="*/ 264355 h 6858000"/>
              <a:gd name="connsiteX6-26051" fmla="*/ 5081175 w 6127689"/>
              <a:gd name="connsiteY6-26052" fmla="*/ 277448 h 6858000"/>
              <a:gd name="connsiteX7-26053" fmla="*/ 5097011 w 6127689"/>
              <a:gd name="connsiteY7-26054" fmla="*/ 355616 h 6858000"/>
              <a:gd name="connsiteX8-26055" fmla="*/ 5130982 w 6127689"/>
              <a:gd name="connsiteY8-26056" fmla="*/ 412030 h 6858000"/>
              <a:gd name="connsiteX9-26057" fmla="*/ 5153000 w 6127689"/>
              <a:gd name="connsiteY9-26058" fmla="*/ 507134 h 6858000"/>
              <a:gd name="connsiteX10-26059" fmla="*/ 5171282 w 6127689"/>
              <a:gd name="connsiteY10-26060" fmla="*/ 602071 h 6858000"/>
              <a:gd name="connsiteX11-26061" fmla="*/ 5176196 w 6127689"/>
              <a:gd name="connsiteY11-26062" fmla="*/ 636822 h 6858000"/>
              <a:gd name="connsiteX12-26063" fmla="*/ 5189051 w 6127689"/>
              <a:gd name="connsiteY12-26064" fmla="*/ 782518 h 6858000"/>
              <a:gd name="connsiteX13-26065" fmla="*/ 5210428 w 6127689"/>
              <a:gd name="connsiteY13-26066" fmla="*/ 815772 h 6858000"/>
              <a:gd name="connsiteX14-26067" fmla="*/ 5221088 w 6127689"/>
              <a:gd name="connsiteY14-26068" fmla="*/ 860193 h 6858000"/>
              <a:gd name="connsiteX15-26069" fmla="*/ 5230806 w 6127689"/>
              <a:gd name="connsiteY15-26070" fmla="*/ 961354 h 6858000"/>
              <a:gd name="connsiteX16-26071" fmla="*/ 5201018 w 6127689"/>
              <a:gd name="connsiteY16-26072" fmla="*/ 1095027 h 6858000"/>
              <a:gd name="connsiteX17-26073" fmla="*/ 5202153 w 6127689"/>
              <a:gd name="connsiteY17-26074" fmla="*/ 1133224 h 6858000"/>
              <a:gd name="connsiteX18-26075" fmla="*/ 5207370 w 6127689"/>
              <a:gd name="connsiteY18-26076" fmla="*/ 1138097 h 6858000"/>
              <a:gd name="connsiteX19-26077" fmla="*/ 5189234 w 6127689"/>
              <a:gd name="connsiteY19-26078" fmla="*/ 1193495 h 6858000"/>
              <a:gd name="connsiteX20-26079" fmla="*/ 5202769 w 6127689"/>
              <a:gd name="connsiteY20-26080" fmla="*/ 1269450 h 6858000"/>
              <a:gd name="connsiteX21-26081" fmla="*/ 5225968 w 6127689"/>
              <a:gd name="connsiteY21-26082" fmla="*/ 1357994 h 6858000"/>
              <a:gd name="connsiteX22-26083" fmla="*/ 5233819 w 6127689"/>
              <a:gd name="connsiteY22-26084" fmla="*/ 1380922 h 6858000"/>
              <a:gd name="connsiteX23-26085" fmla="*/ 5237226 w 6127689"/>
              <a:gd name="connsiteY23-26086" fmla="*/ 1441327 h 6858000"/>
              <a:gd name="connsiteX24-26087" fmla="*/ 5255653 w 6127689"/>
              <a:gd name="connsiteY24-26088" fmla="*/ 1524712 h 6858000"/>
              <a:gd name="connsiteX25-26089" fmla="*/ 5263491 w 6127689"/>
              <a:gd name="connsiteY25-26090" fmla="*/ 1642938 h 6858000"/>
              <a:gd name="connsiteX26-26091" fmla="*/ 5261314 w 6127689"/>
              <a:gd name="connsiteY26-26092" fmla="*/ 1689177 h 6858000"/>
              <a:gd name="connsiteX27-26093" fmla="*/ 5259788 w 6127689"/>
              <a:gd name="connsiteY27-26094" fmla="*/ 1768516 h 6858000"/>
              <a:gd name="connsiteX28-26095" fmla="*/ 5255696 w 6127689"/>
              <a:gd name="connsiteY28-26096" fmla="*/ 1953770 h 6858000"/>
              <a:gd name="connsiteX29-26097" fmla="*/ 5252592 w 6127689"/>
              <a:gd name="connsiteY29-26098" fmla="*/ 2092210 h 6858000"/>
              <a:gd name="connsiteX30-26099" fmla="*/ 5264303 w 6127689"/>
              <a:gd name="connsiteY30-26100" fmla="*/ 2225157 h 6858000"/>
              <a:gd name="connsiteX31-26101" fmla="*/ 5254949 w 6127689"/>
              <a:gd name="connsiteY31-26102" fmla="*/ 2236160 h 6858000"/>
              <a:gd name="connsiteX32-26103" fmla="*/ 5250104 w 6127689"/>
              <a:gd name="connsiteY32-26104" fmla="*/ 2249166 h 6858000"/>
              <a:gd name="connsiteX33-26105" fmla="*/ 5251214 w 6127689"/>
              <a:gd name="connsiteY33-26106" fmla="*/ 2250944 h 6858000"/>
              <a:gd name="connsiteX34-26107" fmla="*/ 5250644 w 6127689"/>
              <a:gd name="connsiteY34-26108" fmla="*/ 2266619 h 6858000"/>
              <a:gd name="connsiteX35-26109" fmla="*/ 5293877 w 6127689"/>
              <a:gd name="connsiteY35-26110" fmla="*/ 2368649 h 6858000"/>
              <a:gd name="connsiteX36-26111" fmla="*/ 5311338 w 6127689"/>
              <a:gd name="connsiteY36-26112" fmla="*/ 2404034 h 6858000"/>
              <a:gd name="connsiteX37-26113" fmla="*/ 5338366 w 6127689"/>
              <a:gd name="connsiteY37-26114" fmla="*/ 2465052 h 6858000"/>
              <a:gd name="connsiteX38-26115" fmla="*/ 5371263 w 6127689"/>
              <a:gd name="connsiteY38-26116" fmla="*/ 2586413 h 6858000"/>
              <a:gd name="connsiteX39-26117" fmla="*/ 5407503 w 6127689"/>
              <a:gd name="connsiteY39-26118" fmla="*/ 2786290 h 6858000"/>
              <a:gd name="connsiteX40-26119" fmla="*/ 5407356 w 6127689"/>
              <a:gd name="connsiteY40-26120" fmla="*/ 2787545 h 6858000"/>
              <a:gd name="connsiteX41-26121" fmla="*/ 5411130 w 6127689"/>
              <a:gd name="connsiteY41-26122" fmla="*/ 2788640 h 6858000"/>
              <a:gd name="connsiteX42-26123" fmla="*/ 5416439 w 6127689"/>
              <a:gd name="connsiteY42-26124" fmla="*/ 2805666 h 6858000"/>
              <a:gd name="connsiteX43-26125" fmla="*/ 5457023 w 6127689"/>
              <a:gd name="connsiteY43-26126" fmla="*/ 2858292 h 6858000"/>
              <a:gd name="connsiteX44-26127" fmla="*/ 5479298 w 6127689"/>
              <a:gd name="connsiteY44-26128" fmla="*/ 2947791 h 6858000"/>
              <a:gd name="connsiteX45-26129" fmla="*/ 5481770 w 6127689"/>
              <a:gd name="connsiteY45-26130" fmla="*/ 2951352 h 6858000"/>
              <a:gd name="connsiteX46-26131" fmla="*/ 5482045 w 6127689"/>
              <a:gd name="connsiteY46-26132" fmla="*/ 2984371 h 6858000"/>
              <a:gd name="connsiteX47-26133" fmla="*/ 5482415 w 6127689"/>
              <a:gd name="connsiteY47-26134" fmla="*/ 3004079 h 6858000"/>
              <a:gd name="connsiteX48-26135" fmla="*/ 5503944 w 6127689"/>
              <a:gd name="connsiteY48-26136" fmla="*/ 3123335 h 6858000"/>
              <a:gd name="connsiteX49-26137" fmla="*/ 5516007 w 6127689"/>
              <a:gd name="connsiteY49-26138" fmla="*/ 3258473 h 6858000"/>
              <a:gd name="connsiteX50-26139" fmla="*/ 5566839 w 6127689"/>
              <a:gd name="connsiteY50-26140" fmla="*/ 3345295 h 6858000"/>
              <a:gd name="connsiteX51-26141" fmla="*/ 5589758 w 6127689"/>
              <a:gd name="connsiteY51-26142" fmla="*/ 3506453 h 6858000"/>
              <a:gd name="connsiteX52-26143" fmla="*/ 5596144 w 6127689"/>
              <a:gd name="connsiteY52-26144" fmla="*/ 3534624 h 6858000"/>
              <a:gd name="connsiteX53-26145" fmla="*/ 5597750 w 6127689"/>
              <a:gd name="connsiteY53-26146" fmla="*/ 3534129 h 6858000"/>
              <a:gd name="connsiteX54-26147" fmla="*/ 5599700 w 6127689"/>
              <a:gd name="connsiteY54-26148" fmla="*/ 3547221 h 6858000"/>
              <a:gd name="connsiteX55-26149" fmla="*/ 5615031 w 6127689"/>
              <a:gd name="connsiteY55-26150" fmla="*/ 3557482 h 6858000"/>
              <a:gd name="connsiteX56-26151" fmla="*/ 5618377 w 6127689"/>
              <a:gd name="connsiteY56-26152" fmla="*/ 3588431 h 6858000"/>
              <a:gd name="connsiteX57-26153" fmla="*/ 5612155 w 6127689"/>
              <a:gd name="connsiteY57-26154" fmla="*/ 3589869 h 6858000"/>
              <a:gd name="connsiteX58-26155" fmla="*/ 5620843 w 6127689"/>
              <a:gd name="connsiteY58-26156" fmla="*/ 3606745 h 6858000"/>
              <a:gd name="connsiteX59-26157" fmla="*/ 5655472 w 6127689"/>
              <a:gd name="connsiteY59-26158" fmla="*/ 3678877 h 6858000"/>
              <a:gd name="connsiteX60-26159" fmla="*/ 5683015 w 6127689"/>
              <a:gd name="connsiteY60-26160" fmla="*/ 3762025 h 6858000"/>
              <a:gd name="connsiteX61-26161" fmla="*/ 5696643 w 6127689"/>
              <a:gd name="connsiteY61-26162" fmla="*/ 3773888 h 6858000"/>
              <a:gd name="connsiteX62-26163" fmla="*/ 5699203 w 6127689"/>
              <a:gd name="connsiteY62-26164" fmla="*/ 3775823 h 6858000"/>
              <a:gd name="connsiteX63-26165" fmla="*/ 5704824 w 6127689"/>
              <a:gd name="connsiteY63-26166" fmla="*/ 3785966 h 6858000"/>
              <a:gd name="connsiteX64-26167" fmla="*/ 5733539 w 6127689"/>
              <a:gd name="connsiteY64-26168" fmla="*/ 3818457 h 6858000"/>
              <a:gd name="connsiteX65-26169" fmla="*/ 5768491 w 6127689"/>
              <a:gd name="connsiteY65-26170" fmla="*/ 3914399 h 6858000"/>
              <a:gd name="connsiteX66-26171" fmla="*/ 5793123 w 6127689"/>
              <a:gd name="connsiteY66-26172" fmla="*/ 3969952 h 6858000"/>
              <a:gd name="connsiteX67-26173" fmla="*/ 5808321 w 6127689"/>
              <a:gd name="connsiteY67-26174" fmla="*/ 3988153 h 6858000"/>
              <a:gd name="connsiteX68-26175" fmla="*/ 5825621 w 6127689"/>
              <a:gd name="connsiteY68-26176" fmla="*/ 4015525 h 6858000"/>
              <a:gd name="connsiteX69-26177" fmla="*/ 5860672 w 6127689"/>
              <a:gd name="connsiteY69-26178" fmla="*/ 4061579 h 6858000"/>
              <a:gd name="connsiteX70-26179" fmla="*/ 5872173 w 6127689"/>
              <a:gd name="connsiteY70-26180" fmla="*/ 4088497 h 6858000"/>
              <a:gd name="connsiteX71-26181" fmla="*/ 5883705 w 6127689"/>
              <a:gd name="connsiteY71-26182" fmla="*/ 4101899 h 6858000"/>
              <a:gd name="connsiteX72-26183" fmla="*/ 5894095 w 6127689"/>
              <a:gd name="connsiteY72-26184" fmla="*/ 4128857 h 6858000"/>
              <a:gd name="connsiteX73-26185" fmla="*/ 5898339 w 6127689"/>
              <a:gd name="connsiteY73-26186" fmla="*/ 4140800 h 6858000"/>
              <a:gd name="connsiteX74-26187" fmla="*/ 5903513 w 6127689"/>
              <a:gd name="connsiteY74-26188" fmla="*/ 4187661 h 6858000"/>
              <a:gd name="connsiteX75-26189" fmla="*/ 5917114 w 6127689"/>
              <a:gd name="connsiteY75-26190" fmla="*/ 4213096 h 6858000"/>
              <a:gd name="connsiteX76-26191" fmla="*/ 5924233 w 6127689"/>
              <a:gd name="connsiteY76-26192" fmla="*/ 4242060 h 6858000"/>
              <a:gd name="connsiteX77-26193" fmla="*/ 5928910 w 6127689"/>
              <a:gd name="connsiteY77-26194" fmla="*/ 4300973 h 6858000"/>
              <a:gd name="connsiteX78-26195" fmla="*/ 5939320 w 6127689"/>
              <a:gd name="connsiteY78-26196" fmla="*/ 4340435 h 6858000"/>
              <a:gd name="connsiteX79-26197" fmla="*/ 5946705 w 6127689"/>
              <a:gd name="connsiteY79-26198" fmla="*/ 4428051 h 6858000"/>
              <a:gd name="connsiteX80-26199" fmla="*/ 5949261 w 6127689"/>
              <a:gd name="connsiteY80-26200" fmla="*/ 4449185 h 6858000"/>
              <a:gd name="connsiteX81-26201" fmla="*/ 5957504 w 6127689"/>
              <a:gd name="connsiteY81-26202" fmla="*/ 4465911 h 6858000"/>
              <a:gd name="connsiteX82-26203" fmla="*/ 5967062 w 6127689"/>
              <a:gd name="connsiteY82-26204" fmla="*/ 4479923 h 6858000"/>
              <a:gd name="connsiteX83-26205" fmla="*/ 5968960 w 6127689"/>
              <a:gd name="connsiteY83-26206" fmla="*/ 4482655 h 6858000"/>
              <a:gd name="connsiteX84-26207" fmla="*/ 5980106 w 6127689"/>
              <a:gd name="connsiteY84-26208" fmla="*/ 4585087 h 6858000"/>
              <a:gd name="connsiteX85-26209" fmla="*/ 5998138 w 6127689"/>
              <a:gd name="connsiteY85-26210" fmla="*/ 4697518 h 6858000"/>
              <a:gd name="connsiteX86-26211" fmla="*/ 6013516 w 6127689"/>
              <a:gd name="connsiteY86-26212" fmla="*/ 4786619 h 6858000"/>
              <a:gd name="connsiteX87-26213" fmla="*/ 6025404 w 6127689"/>
              <a:gd name="connsiteY87-26214" fmla="*/ 4858148 h 6858000"/>
              <a:gd name="connsiteX88-26215" fmla="*/ 6007749 w 6127689"/>
              <a:gd name="connsiteY88-26216" fmla="*/ 4964715 h 6858000"/>
              <a:gd name="connsiteX89-26217" fmla="*/ 6005269 w 6127689"/>
              <a:gd name="connsiteY89-26218" fmla="*/ 5150567 h 6858000"/>
              <a:gd name="connsiteX90-26219" fmla="*/ 6001127 w 6127689"/>
              <a:gd name="connsiteY90-26220" fmla="*/ 5164609 h 6858000"/>
              <a:gd name="connsiteX91-26221" fmla="*/ 5996647 w 6127689"/>
              <a:gd name="connsiteY91-26222" fmla="*/ 5185640 h 6858000"/>
              <a:gd name="connsiteX92-26223" fmla="*/ 5998514 w 6127689"/>
              <a:gd name="connsiteY92-26224" fmla="*/ 5189673 h 6858000"/>
              <a:gd name="connsiteX93-26225" fmla="*/ 6018409 w 6127689"/>
              <a:gd name="connsiteY93-26226" fmla="*/ 5227157 h 6858000"/>
              <a:gd name="connsiteX94-26227" fmla="*/ 6036748 w 6127689"/>
              <a:gd name="connsiteY94-26228" fmla="*/ 5322752 h 6858000"/>
              <a:gd name="connsiteX95-26229" fmla="*/ 6036943 w 6127689"/>
              <a:gd name="connsiteY95-26230" fmla="*/ 5329480 h 6858000"/>
              <a:gd name="connsiteX96-26231" fmla="*/ 6037236 w 6127689"/>
              <a:gd name="connsiteY96-26232" fmla="*/ 5329634 h 6858000"/>
              <a:gd name="connsiteX97-26233" fmla="*/ 6038019 w 6127689"/>
              <a:gd name="connsiteY97-26234" fmla="*/ 5336764 h 6858000"/>
              <a:gd name="connsiteX98-26235" fmla="*/ 6037298 w 6127689"/>
              <a:gd name="connsiteY98-26236" fmla="*/ 5341753 h 6858000"/>
              <a:gd name="connsiteX99-26237" fmla="*/ 6037677 w 6127689"/>
              <a:gd name="connsiteY99-26238" fmla="*/ 5354807 h 6858000"/>
              <a:gd name="connsiteX100-26239" fmla="*/ 6039728 w 6127689"/>
              <a:gd name="connsiteY100-26240" fmla="*/ 5359416 h 6858000"/>
              <a:gd name="connsiteX101-26241" fmla="*/ 6043311 w 6127689"/>
              <a:gd name="connsiteY101-26242" fmla="*/ 5361407 h 6858000"/>
              <a:gd name="connsiteX102-26243" fmla="*/ 6042954 w 6127689"/>
              <a:gd name="connsiteY102-26244" fmla="*/ 5362576 h 6858000"/>
              <a:gd name="connsiteX103-26245" fmla="*/ 6053435 w 6127689"/>
              <a:gd name="connsiteY103-26246" fmla="*/ 5387547 h 6858000"/>
              <a:gd name="connsiteX104-26247" fmla="*/ 6065933 w 6127689"/>
              <a:gd name="connsiteY104-26248" fmla="*/ 5443002 h 6858000"/>
              <a:gd name="connsiteX105-26249" fmla="*/ 6068640 w 6127689"/>
              <a:gd name="connsiteY105-26250" fmla="*/ 5474503 h 6858000"/>
              <a:gd name="connsiteX106-26251" fmla="*/ 6080922 w 6127689"/>
              <a:gd name="connsiteY106-26252" fmla="*/ 5561070 h 6858000"/>
              <a:gd name="connsiteX107-26253" fmla="*/ 6096949 w 6127689"/>
              <a:gd name="connsiteY107-26254" fmla="*/ 5648179 h 6858000"/>
              <a:gd name="connsiteX108-26255" fmla="*/ 6125703 w 6127689"/>
              <a:gd name="connsiteY108-26256" fmla="*/ 5692894 h 6858000"/>
              <a:gd name="connsiteX109-26257" fmla="*/ 6126670 w 6127689"/>
              <a:gd name="connsiteY109-26258" fmla="*/ 5697882 h 6858000"/>
              <a:gd name="connsiteX110-26259" fmla="*/ 6124061 w 6127689"/>
              <a:gd name="connsiteY110-26260" fmla="*/ 5710294 h 6858000"/>
              <a:gd name="connsiteX111-26261" fmla="*/ 6122213 w 6127689"/>
              <a:gd name="connsiteY111-26262" fmla="*/ 5714762 h 6858000"/>
              <a:gd name="connsiteX112-26263" fmla="*/ 6121353 w 6127689"/>
              <a:gd name="connsiteY112-26264" fmla="*/ 5721725 h 6858000"/>
              <a:gd name="connsiteX113-26265" fmla="*/ 6121607 w 6127689"/>
              <a:gd name="connsiteY113-26266" fmla="*/ 5721959 h 6858000"/>
              <a:gd name="connsiteX114-26267" fmla="*/ 6120262 w 6127689"/>
              <a:gd name="connsiteY114-26268" fmla="*/ 5728358 h 6858000"/>
              <a:gd name="connsiteX115-26269" fmla="*/ 6127024 w 6127689"/>
              <a:gd name="connsiteY115-26270" fmla="*/ 5786902 h 6858000"/>
              <a:gd name="connsiteX116-26271" fmla="*/ 6127519 w 6127689"/>
              <a:gd name="connsiteY116-26272" fmla="*/ 5865775 h 6858000"/>
              <a:gd name="connsiteX117-26273" fmla="*/ 6119217 w 6127689"/>
              <a:gd name="connsiteY117-26274" fmla="*/ 5888542 h 6858000"/>
              <a:gd name="connsiteX118-26275" fmla="*/ 6102493 w 6127689"/>
              <a:gd name="connsiteY118-26276" fmla="*/ 5928602 h 6858000"/>
              <a:gd name="connsiteX119-26277" fmla="*/ 6056863 w 6127689"/>
              <a:gd name="connsiteY119-26278" fmla="*/ 6000643 h 6858000"/>
              <a:gd name="connsiteX120-26279" fmla="*/ 6045436 w 6127689"/>
              <a:gd name="connsiteY120-26280" fmla="*/ 6124480 h 6858000"/>
              <a:gd name="connsiteX121-26281" fmla="*/ 6030489 w 6127689"/>
              <a:gd name="connsiteY121-26282" fmla="*/ 6317666 h 6858000"/>
              <a:gd name="connsiteX122-26283" fmla="*/ 6007492 w 6127689"/>
              <a:gd name="connsiteY122-26284" fmla="*/ 6440818 h 6858000"/>
              <a:gd name="connsiteX123-26285" fmla="*/ 6009467 w 6127689"/>
              <a:gd name="connsiteY123-26286" fmla="*/ 6487076 h 6858000"/>
              <a:gd name="connsiteX124-26287" fmla="*/ 5995064 w 6127689"/>
              <a:gd name="connsiteY124-26288" fmla="*/ 6540791 h 6858000"/>
              <a:gd name="connsiteX125-26289" fmla="*/ 5996309 w 6127689"/>
              <a:gd name="connsiteY125-26290" fmla="*/ 6543961 h 6858000"/>
              <a:gd name="connsiteX126-26291" fmla="*/ 5996048 w 6127689"/>
              <a:gd name="connsiteY126-26292" fmla="*/ 6555444 h 6858000"/>
              <a:gd name="connsiteX127-26293" fmla="*/ 6002524 w 6127689"/>
              <a:gd name="connsiteY127-26294" fmla="*/ 6560188 h 6858000"/>
              <a:gd name="connsiteX128-26295" fmla="*/ 6006823 w 6127689"/>
              <a:gd name="connsiteY128-26296" fmla="*/ 6578546 h 6858000"/>
              <a:gd name="connsiteX129-26297" fmla="*/ 6004510 w 6127689"/>
              <a:gd name="connsiteY129-26298" fmla="*/ 6599256 h 6858000"/>
              <a:gd name="connsiteX130-26299" fmla="*/ 5986207 w 6127689"/>
              <a:gd name="connsiteY130-26300" fmla="*/ 6695855 h 6858000"/>
              <a:gd name="connsiteX131-26301" fmla="*/ 5979428 w 6127689"/>
              <a:gd name="connsiteY131-26302" fmla="*/ 6754678 h 6858000"/>
              <a:gd name="connsiteX132-26303" fmla="*/ 5983398 w 6127689"/>
              <a:gd name="connsiteY132-26304" fmla="*/ 6778641 h 6858000"/>
              <a:gd name="connsiteX133-26305" fmla="*/ 5984543 w 6127689"/>
              <a:gd name="connsiteY133-26306" fmla="*/ 6811016 h 6858000"/>
              <a:gd name="connsiteX134-26307" fmla="*/ 5981802 w 6127689"/>
              <a:gd name="connsiteY134-26308" fmla="*/ 6838578 h 6858000"/>
              <a:gd name="connsiteX135-26309" fmla="*/ 5979671 w 6127689"/>
              <a:gd name="connsiteY135-26310" fmla="*/ 6858000 h 6858000"/>
              <a:gd name="connsiteX136-26311" fmla="*/ 0 w 6127689"/>
              <a:gd name="connsiteY136-26312" fmla="*/ 6858000 h 6858000"/>
              <a:gd name="connsiteX137-26313" fmla="*/ 0 w 6127689"/>
              <a:gd name="connsiteY137-26314" fmla="*/ 0 h 6858000"/>
              <a:gd name="connsiteX0-26315" fmla="*/ 0 w 6127689"/>
              <a:gd name="connsiteY0-26316" fmla="*/ 0 h 6858000"/>
              <a:gd name="connsiteX1-26317" fmla="*/ 4965888 w 6127689"/>
              <a:gd name="connsiteY1-26318" fmla="*/ 0 h 6858000"/>
              <a:gd name="connsiteX2-26319" fmla="*/ 4967767 w 6127689"/>
              <a:gd name="connsiteY2-26320" fmla="*/ 7930 h 6858000"/>
              <a:gd name="connsiteX3-26321" fmla="*/ 4979444 w 6127689"/>
              <a:gd name="connsiteY3-26322" fmla="*/ 43921 h 6858000"/>
              <a:gd name="connsiteX4-26323" fmla="*/ 5021173 w 6127689"/>
              <a:gd name="connsiteY4-26324" fmla="*/ 123738 h 6858000"/>
              <a:gd name="connsiteX5-26325" fmla="*/ 5075458 w 6127689"/>
              <a:gd name="connsiteY5-26326" fmla="*/ 264355 h 6858000"/>
              <a:gd name="connsiteX6-26327" fmla="*/ 5081175 w 6127689"/>
              <a:gd name="connsiteY6-26328" fmla="*/ 277448 h 6858000"/>
              <a:gd name="connsiteX7-26329" fmla="*/ 5097011 w 6127689"/>
              <a:gd name="connsiteY7-26330" fmla="*/ 355616 h 6858000"/>
              <a:gd name="connsiteX8-26331" fmla="*/ 5130982 w 6127689"/>
              <a:gd name="connsiteY8-26332" fmla="*/ 412030 h 6858000"/>
              <a:gd name="connsiteX9-26333" fmla="*/ 5153000 w 6127689"/>
              <a:gd name="connsiteY9-26334" fmla="*/ 507134 h 6858000"/>
              <a:gd name="connsiteX10-26335" fmla="*/ 5171282 w 6127689"/>
              <a:gd name="connsiteY10-26336" fmla="*/ 602071 h 6858000"/>
              <a:gd name="connsiteX11-26337" fmla="*/ 5176196 w 6127689"/>
              <a:gd name="connsiteY11-26338" fmla="*/ 636822 h 6858000"/>
              <a:gd name="connsiteX12-26339" fmla="*/ 5189051 w 6127689"/>
              <a:gd name="connsiteY12-26340" fmla="*/ 782518 h 6858000"/>
              <a:gd name="connsiteX13-26341" fmla="*/ 5210428 w 6127689"/>
              <a:gd name="connsiteY13-26342" fmla="*/ 815772 h 6858000"/>
              <a:gd name="connsiteX14-26343" fmla="*/ 5221088 w 6127689"/>
              <a:gd name="connsiteY14-26344" fmla="*/ 860193 h 6858000"/>
              <a:gd name="connsiteX15-26345" fmla="*/ 5230806 w 6127689"/>
              <a:gd name="connsiteY15-26346" fmla="*/ 961354 h 6858000"/>
              <a:gd name="connsiteX16-26347" fmla="*/ 5201018 w 6127689"/>
              <a:gd name="connsiteY16-26348" fmla="*/ 1095027 h 6858000"/>
              <a:gd name="connsiteX17-26349" fmla="*/ 5202153 w 6127689"/>
              <a:gd name="connsiteY17-26350" fmla="*/ 1133224 h 6858000"/>
              <a:gd name="connsiteX18-26351" fmla="*/ 5207370 w 6127689"/>
              <a:gd name="connsiteY18-26352" fmla="*/ 1138097 h 6858000"/>
              <a:gd name="connsiteX19-26353" fmla="*/ 5189234 w 6127689"/>
              <a:gd name="connsiteY19-26354" fmla="*/ 1193495 h 6858000"/>
              <a:gd name="connsiteX20-26355" fmla="*/ 5202769 w 6127689"/>
              <a:gd name="connsiteY20-26356" fmla="*/ 1269450 h 6858000"/>
              <a:gd name="connsiteX21-26357" fmla="*/ 5225968 w 6127689"/>
              <a:gd name="connsiteY21-26358" fmla="*/ 1357994 h 6858000"/>
              <a:gd name="connsiteX22-26359" fmla="*/ 5233819 w 6127689"/>
              <a:gd name="connsiteY22-26360" fmla="*/ 1380922 h 6858000"/>
              <a:gd name="connsiteX23-26361" fmla="*/ 5237226 w 6127689"/>
              <a:gd name="connsiteY23-26362" fmla="*/ 1441327 h 6858000"/>
              <a:gd name="connsiteX24-26363" fmla="*/ 5255653 w 6127689"/>
              <a:gd name="connsiteY24-26364" fmla="*/ 1524712 h 6858000"/>
              <a:gd name="connsiteX25-26365" fmla="*/ 5263491 w 6127689"/>
              <a:gd name="connsiteY25-26366" fmla="*/ 1642938 h 6858000"/>
              <a:gd name="connsiteX26-26367" fmla="*/ 5261314 w 6127689"/>
              <a:gd name="connsiteY26-26368" fmla="*/ 1689177 h 6858000"/>
              <a:gd name="connsiteX27-26369" fmla="*/ 5259788 w 6127689"/>
              <a:gd name="connsiteY27-26370" fmla="*/ 1768516 h 6858000"/>
              <a:gd name="connsiteX28-26371" fmla="*/ 5255696 w 6127689"/>
              <a:gd name="connsiteY28-26372" fmla="*/ 1953770 h 6858000"/>
              <a:gd name="connsiteX29-26373" fmla="*/ 5252592 w 6127689"/>
              <a:gd name="connsiteY29-26374" fmla="*/ 2092210 h 6858000"/>
              <a:gd name="connsiteX30-26375" fmla="*/ 5264303 w 6127689"/>
              <a:gd name="connsiteY30-26376" fmla="*/ 2225157 h 6858000"/>
              <a:gd name="connsiteX31-26377" fmla="*/ 5254949 w 6127689"/>
              <a:gd name="connsiteY31-26378" fmla="*/ 2236160 h 6858000"/>
              <a:gd name="connsiteX32-26379" fmla="*/ 5250104 w 6127689"/>
              <a:gd name="connsiteY32-26380" fmla="*/ 2249166 h 6858000"/>
              <a:gd name="connsiteX33-26381" fmla="*/ 5251214 w 6127689"/>
              <a:gd name="connsiteY33-26382" fmla="*/ 2250944 h 6858000"/>
              <a:gd name="connsiteX34-26383" fmla="*/ 5250644 w 6127689"/>
              <a:gd name="connsiteY34-26384" fmla="*/ 2266619 h 6858000"/>
              <a:gd name="connsiteX35-26385" fmla="*/ 5293877 w 6127689"/>
              <a:gd name="connsiteY35-26386" fmla="*/ 2368649 h 6858000"/>
              <a:gd name="connsiteX36-26387" fmla="*/ 5311338 w 6127689"/>
              <a:gd name="connsiteY36-26388" fmla="*/ 2404034 h 6858000"/>
              <a:gd name="connsiteX37-26389" fmla="*/ 5338366 w 6127689"/>
              <a:gd name="connsiteY37-26390" fmla="*/ 2465052 h 6858000"/>
              <a:gd name="connsiteX38-26391" fmla="*/ 5371263 w 6127689"/>
              <a:gd name="connsiteY38-26392" fmla="*/ 2586413 h 6858000"/>
              <a:gd name="connsiteX39-26393" fmla="*/ 5407503 w 6127689"/>
              <a:gd name="connsiteY39-26394" fmla="*/ 2786290 h 6858000"/>
              <a:gd name="connsiteX40-26395" fmla="*/ 5407356 w 6127689"/>
              <a:gd name="connsiteY40-26396" fmla="*/ 2787545 h 6858000"/>
              <a:gd name="connsiteX41-26397" fmla="*/ 5411130 w 6127689"/>
              <a:gd name="connsiteY41-26398" fmla="*/ 2788640 h 6858000"/>
              <a:gd name="connsiteX42-26399" fmla="*/ 5416439 w 6127689"/>
              <a:gd name="connsiteY42-26400" fmla="*/ 2805666 h 6858000"/>
              <a:gd name="connsiteX43-26401" fmla="*/ 5457023 w 6127689"/>
              <a:gd name="connsiteY43-26402" fmla="*/ 2858292 h 6858000"/>
              <a:gd name="connsiteX44-26403" fmla="*/ 5479298 w 6127689"/>
              <a:gd name="connsiteY44-26404" fmla="*/ 2947791 h 6858000"/>
              <a:gd name="connsiteX45-26405" fmla="*/ 5481770 w 6127689"/>
              <a:gd name="connsiteY45-26406" fmla="*/ 2951352 h 6858000"/>
              <a:gd name="connsiteX46-26407" fmla="*/ 5482045 w 6127689"/>
              <a:gd name="connsiteY46-26408" fmla="*/ 2984371 h 6858000"/>
              <a:gd name="connsiteX47-26409" fmla="*/ 5482415 w 6127689"/>
              <a:gd name="connsiteY47-26410" fmla="*/ 3004079 h 6858000"/>
              <a:gd name="connsiteX48-26411" fmla="*/ 5503944 w 6127689"/>
              <a:gd name="connsiteY48-26412" fmla="*/ 3123335 h 6858000"/>
              <a:gd name="connsiteX49-26413" fmla="*/ 5516007 w 6127689"/>
              <a:gd name="connsiteY49-26414" fmla="*/ 3258473 h 6858000"/>
              <a:gd name="connsiteX50-26415" fmla="*/ 5566839 w 6127689"/>
              <a:gd name="connsiteY50-26416" fmla="*/ 3345295 h 6858000"/>
              <a:gd name="connsiteX51-26417" fmla="*/ 5589758 w 6127689"/>
              <a:gd name="connsiteY51-26418" fmla="*/ 3506453 h 6858000"/>
              <a:gd name="connsiteX52-26419" fmla="*/ 5596144 w 6127689"/>
              <a:gd name="connsiteY52-26420" fmla="*/ 3534624 h 6858000"/>
              <a:gd name="connsiteX53-26421" fmla="*/ 5597750 w 6127689"/>
              <a:gd name="connsiteY53-26422" fmla="*/ 3534129 h 6858000"/>
              <a:gd name="connsiteX54-26423" fmla="*/ 5599700 w 6127689"/>
              <a:gd name="connsiteY54-26424" fmla="*/ 3547221 h 6858000"/>
              <a:gd name="connsiteX55-26425" fmla="*/ 5615031 w 6127689"/>
              <a:gd name="connsiteY55-26426" fmla="*/ 3557482 h 6858000"/>
              <a:gd name="connsiteX56-26427" fmla="*/ 5618377 w 6127689"/>
              <a:gd name="connsiteY56-26428" fmla="*/ 3588431 h 6858000"/>
              <a:gd name="connsiteX57-26429" fmla="*/ 5612155 w 6127689"/>
              <a:gd name="connsiteY57-26430" fmla="*/ 3589869 h 6858000"/>
              <a:gd name="connsiteX58-26431" fmla="*/ 5620843 w 6127689"/>
              <a:gd name="connsiteY58-26432" fmla="*/ 3606745 h 6858000"/>
              <a:gd name="connsiteX59-26433" fmla="*/ 5655472 w 6127689"/>
              <a:gd name="connsiteY59-26434" fmla="*/ 3678877 h 6858000"/>
              <a:gd name="connsiteX60-26435" fmla="*/ 5683015 w 6127689"/>
              <a:gd name="connsiteY60-26436" fmla="*/ 3762025 h 6858000"/>
              <a:gd name="connsiteX61-26437" fmla="*/ 5696643 w 6127689"/>
              <a:gd name="connsiteY61-26438" fmla="*/ 3773888 h 6858000"/>
              <a:gd name="connsiteX62-26439" fmla="*/ 5699203 w 6127689"/>
              <a:gd name="connsiteY62-26440" fmla="*/ 3775823 h 6858000"/>
              <a:gd name="connsiteX63-26441" fmla="*/ 5704824 w 6127689"/>
              <a:gd name="connsiteY63-26442" fmla="*/ 3785966 h 6858000"/>
              <a:gd name="connsiteX64-26443" fmla="*/ 5733539 w 6127689"/>
              <a:gd name="connsiteY64-26444" fmla="*/ 3818457 h 6858000"/>
              <a:gd name="connsiteX65-26445" fmla="*/ 5768491 w 6127689"/>
              <a:gd name="connsiteY65-26446" fmla="*/ 3914399 h 6858000"/>
              <a:gd name="connsiteX66-26447" fmla="*/ 5793123 w 6127689"/>
              <a:gd name="connsiteY66-26448" fmla="*/ 3969952 h 6858000"/>
              <a:gd name="connsiteX67-26449" fmla="*/ 5808321 w 6127689"/>
              <a:gd name="connsiteY67-26450" fmla="*/ 3988153 h 6858000"/>
              <a:gd name="connsiteX68-26451" fmla="*/ 5825621 w 6127689"/>
              <a:gd name="connsiteY68-26452" fmla="*/ 4015525 h 6858000"/>
              <a:gd name="connsiteX69-26453" fmla="*/ 5860672 w 6127689"/>
              <a:gd name="connsiteY69-26454" fmla="*/ 4061579 h 6858000"/>
              <a:gd name="connsiteX70-26455" fmla="*/ 5872173 w 6127689"/>
              <a:gd name="connsiteY70-26456" fmla="*/ 4088497 h 6858000"/>
              <a:gd name="connsiteX71-26457" fmla="*/ 5883705 w 6127689"/>
              <a:gd name="connsiteY71-26458" fmla="*/ 4101899 h 6858000"/>
              <a:gd name="connsiteX72-26459" fmla="*/ 5894095 w 6127689"/>
              <a:gd name="connsiteY72-26460" fmla="*/ 4128857 h 6858000"/>
              <a:gd name="connsiteX73-26461" fmla="*/ 5898339 w 6127689"/>
              <a:gd name="connsiteY73-26462" fmla="*/ 4140800 h 6858000"/>
              <a:gd name="connsiteX74-26463" fmla="*/ 5903513 w 6127689"/>
              <a:gd name="connsiteY74-26464" fmla="*/ 4187661 h 6858000"/>
              <a:gd name="connsiteX75-26465" fmla="*/ 5917114 w 6127689"/>
              <a:gd name="connsiteY75-26466" fmla="*/ 4213096 h 6858000"/>
              <a:gd name="connsiteX76-26467" fmla="*/ 5924233 w 6127689"/>
              <a:gd name="connsiteY76-26468" fmla="*/ 4242060 h 6858000"/>
              <a:gd name="connsiteX77-26469" fmla="*/ 5928910 w 6127689"/>
              <a:gd name="connsiteY77-26470" fmla="*/ 4300973 h 6858000"/>
              <a:gd name="connsiteX78-26471" fmla="*/ 5939320 w 6127689"/>
              <a:gd name="connsiteY78-26472" fmla="*/ 4340435 h 6858000"/>
              <a:gd name="connsiteX79-26473" fmla="*/ 5946705 w 6127689"/>
              <a:gd name="connsiteY79-26474" fmla="*/ 4428051 h 6858000"/>
              <a:gd name="connsiteX80-26475" fmla="*/ 5949261 w 6127689"/>
              <a:gd name="connsiteY80-26476" fmla="*/ 4449185 h 6858000"/>
              <a:gd name="connsiteX81-26477" fmla="*/ 5957504 w 6127689"/>
              <a:gd name="connsiteY81-26478" fmla="*/ 4465911 h 6858000"/>
              <a:gd name="connsiteX82-26479" fmla="*/ 5968960 w 6127689"/>
              <a:gd name="connsiteY82-26480" fmla="*/ 4482655 h 6858000"/>
              <a:gd name="connsiteX83-26481" fmla="*/ 5980106 w 6127689"/>
              <a:gd name="connsiteY83-26482" fmla="*/ 4585087 h 6858000"/>
              <a:gd name="connsiteX84-26483" fmla="*/ 5998138 w 6127689"/>
              <a:gd name="connsiteY84-26484" fmla="*/ 4697518 h 6858000"/>
              <a:gd name="connsiteX85-26485" fmla="*/ 6013516 w 6127689"/>
              <a:gd name="connsiteY85-26486" fmla="*/ 4786619 h 6858000"/>
              <a:gd name="connsiteX86-26487" fmla="*/ 6025404 w 6127689"/>
              <a:gd name="connsiteY86-26488" fmla="*/ 4858148 h 6858000"/>
              <a:gd name="connsiteX87-26489" fmla="*/ 6007749 w 6127689"/>
              <a:gd name="connsiteY87-26490" fmla="*/ 4964715 h 6858000"/>
              <a:gd name="connsiteX88-26491" fmla="*/ 6005269 w 6127689"/>
              <a:gd name="connsiteY88-26492" fmla="*/ 5150567 h 6858000"/>
              <a:gd name="connsiteX89-26493" fmla="*/ 6001127 w 6127689"/>
              <a:gd name="connsiteY89-26494" fmla="*/ 5164609 h 6858000"/>
              <a:gd name="connsiteX90-26495" fmla="*/ 5996647 w 6127689"/>
              <a:gd name="connsiteY90-26496" fmla="*/ 5185640 h 6858000"/>
              <a:gd name="connsiteX91-26497" fmla="*/ 5998514 w 6127689"/>
              <a:gd name="connsiteY91-26498" fmla="*/ 5189673 h 6858000"/>
              <a:gd name="connsiteX92-26499" fmla="*/ 6018409 w 6127689"/>
              <a:gd name="connsiteY92-26500" fmla="*/ 5227157 h 6858000"/>
              <a:gd name="connsiteX93-26501" fmla="*/ 6036748 w 6127689"/>
              <a:gd name="connsiteY93-26502" fmla="*/ 5322752 h 6858000"/>
              <a:gd name="connsiteX94-26503" fmla="*/ 6036943 w 6127689"/>
              <a:gd name="connsiteY94-26504" fmla="*/ 5329480 h 6858000"/>
              <a:gd name="connsiteX95-26505" fmla="*/ 6037236 w 6127689"/>
              <a:gd name="connsiteY95-26506" fmla="*/ 5329634 h 6858000"/>
              <a:gd name="connsiteX96-26507" fmla="*/ 6038019 w 6127689"/>
              <a:gd name="connsiteY96-26508" fmla="*/ 5336764 h 6858000"/>
              <a:gd name="connsiteX97-26509" fmla="*/ 6037298 w 6127689"/>
              <a:gd name="connsiteY97-26510" fmla="*/ 5341753 h 6858000"/>
              <a:gd name="connsiteX98-26511" fmla="*/ 6037677 w 6127689"/>
              <a:gd name="connsiteY98-26512" fmla="*/ 5354807 h 6858000"/>
              <a:gd name="connsiteX99-26513" fmla="*/ 6039728 w 6127689"/>
              <a:gd name="connsiteY99-26514" fmla="*/ 5359416 h 6858000"/>
              <a:gd name="connsiteX100-26515" fmla="*/ 6043311 w 6127689"/>
              <a:gd name="connsiteY100-26516" fmla="*/ 5361407 h 6858000"/>
              <a:gd name="connsiteX101-26517" fmla="*/ 6042954 w 6127689"/>
              <a:gd name="connsiteY101-26518" fmla="*/ 5362576 h 6858000"/>
              <a:gd name="connsiteX102-26519" fmla="*/ 6053435 w 6127689"/>
              <a:gd name="connsiteY102-26520" fmla="*/ 5387547 h 6858000"/>
              <a:gd name="connsiteX103-26521" fmla="*/ 6065933 w 6127689"/>
              <a:gd name="connsiteY103-26522" fmla="*/ 5443002 h 6858000"/>
              <a:gd name="connsiteX104-26523" fmla="*/ 6068640 w 6127689"/>
              <a:gd name="connsiteY104-26524" fmla="*/ 5474503 h 6858000"/>
              <a:gd name="connsiteX105-26525" fmla="*/ 6080922 w 6127689"/>
              <a:gd name="connsiteY105-26526" fmla="*/ 5561070 h 6858000"/>
              <a:gd name="connsiteX106-26527" fmla="*/ 6096949 w 6127689"/>
              <a:gd name="connsiteY106-26528" fmla="*/ 5648179 h 6858000"/>
              <a:gd name="connsiteX107-26529" fmla="*/ 6125703 w 6127689"/>
              <a:gd name="connsiteY107-26530" fmla="*/ 5692894 h 6858000"/>
              <a:gd name="connsiteX108-26531" fmla="*/ 6126670 w 6127689"/>
              <a:gd name="connsiteY108-26532" fmla="*/ 5697882 h 6858000"/>
              <a:gd name="connsiteX109-26533" fmla="*/ 6124061 w 6127689"/>
              <a:gd name="connsiteY109-26534" fmla="*/ 5710294 h 6858000"/>
              <a:gd name="connsiteX110-26535" fmla="*/ 6122213 w 6127689"/>
              <a:gd name="connsiteY110-26536" fmla="*/ 5714762 h 6858000"/>
              <a:gd name="connsiteX111-26537" fmla="*/ 6121353 w 6127689"/>
              <a:gd name="connsiteY111-26538" fmla="*/ 5721725 h 6858000"/>
              <a:gd name="connsiteX112-26539" fmla="*/ 6121607 w 6127689"/>
              <a:gd name="connsiteY112-26540" fmla="*/ 5721959 h 6858000"/>
              <a:gd name="connsiteX113-26541" fmla="*/ 6120262 w 6127689"/>
              <a:gd name="connsiteY113-26542" fmla="*/ 5728358 h 6858000"/>
              <a:gd name="connsiteX114-26543" fmla="*/ 6127024 w 6127689"/>
              <a:gd name="connsiteY114-26544" fmla="*/ 5786902 h 6858000"/>
              <a:gd name="connsiteX115-26545" fmla="*/ 6127519 w 6127689"/>
              <a:gd name="connsiteY115-26546" fmla="*/ 5865775 h 6858000"/>
              <a:gd name="connsiteX116-26547" fmla="*/ 6119217 w 6127689"/>
              <a:gd name="connsiteY116-26548" fmla="*/ 5888542 h 6858000"/>
              <a:gd name="connsiteX117-26549" fmla="*/ 6102493 w 6127689"/>
              <a:gd name="connsiteY117-26550" fmla="*/ 5928602 h 6858000"/>
              <a:gd name="connsiteX118-26551" fmla="*/ 6056863 w 6127689"/>
              <a:gd name="connsiteY118-26552" fmla="*/ 6000643 h 6858000"/>
              <a:gd name="connsiteX119-26553" fmla="*/ 6045436 w 6127689"/>
              <a:gd name="connsiteY119-26554" fmla="*/ 6124480 h 6858000"/>
              <a:gd name="connsiteX120-26555" fmla="*/ 6030489 w 6127689"/>
              <a:gd name="connsiteY120-26556" fmla="*/ 6317666 h 6858000"/>
              <a:gd name="connsiteX121-26557" fmla="*/ 6007492 w 6127689"/>
              <a:gd name="connsiteY121-26558" fmla="*/ 6440818 h 6858000"/>
              <a:gd name="connsiteX122-26559" fmla="*/ 6009467 w 6127689"/>
              <a:gd name="connsiteY122-26560" fmla="*/ 6487076 h 6858000"/>
              <a:gd name="connsiteX123-26561" fmla="*/ 5995064 w 6127689"/>
              <a:gd name="connsiteY123-26562" fmla="*/ 6540791 h 6858000"/>
              <a:gd name="connsiteX124-26563" fmla="*/ 5996309 w 6127689"/>
              <a:gd name="connsiteY124-26564" fmla="*/ 6543961 h 6858000"/>
              <a:gd name="connsiteX125-26565" fmla="*/ 5996048 w 6127689"/>
              <a:gd name="connsiteY125-26566" fmla="*/ 6555444 h 6858000"/>
              <a:gd name="connsiteX126-26567" fmla="*/ 6002524 w 6127689"/>
              <a:gd name="connsiteY126-26568" fmla="*/ 6560188 h 6858000"/>
              <a:gd name="connsiteX127-26569" fmla="*/ 6006823 w 6127689"/>
              <a:gd name="connsiteY127-26570" fmla="*/ 6578546 h 6858000"/>
              <a:gd name="connsiteX128-26571" fmla="*/ 6004510 w 6127689"/>
              <a:gd name="connsiteY128-26572" fmla="*/ 6599256 h 6858000"/>
              <a:gd name="connsiteX129-26573" fmla="*/ 5986207 w 6127689"/>
              <a:gd name="connsiteY129-26574" fmla="*/ 6695855 h 6858000"/>
              <a:gd name="connsiteX130-26575" fmla="*/ 5979428 w 6127689"/>
              <a:gd name="connsiteY130-26576" fmla="*/ 6754678 h 6858000"/>
              <a:gd name="connsiteX131-26577" fmla="*/ 5983398 w 6127689"/>
              <a:gd name="connsiteY131-26578" fmla="*/ 6778641 h 6858000"/>
              <a:gd name="connsiteX132-26579" fmla="*/ 5984543 w 6127689"/>
              <a:gd name="connsiteY132-26580" fmla="*/ 6811016 h 6858000"/>
              <a:gd name="connsiteX133-26581" fmla="*/ 5981802 w 6127689"/>
              <a:gd name="connsiteY133-26582" fmla="*/ 6838578 h 6858000"/>
              <a:gd name="connsiteX134-26583" fmla="*/ 5979671 w 6127689"/>
              <a:gd name="connsiteY134-26584" fmla="*/ 6858000 h 6858000"/>
              <a:gd name="connsiteX135-26585" fmla="*/ 0 w 6127689"/>
              <a:gd name="connsiteY135-26586" fmla="*/ 6858000 h 6858000"/>
              <a:gd name="connsiteX136-26587" fmla="*/ 0 w 6127689"/>
              <a:gd name="connsiteY136-26588" fmla="*/ 0 h 6858000"/>
              <a:gd name="connsiteX0-26589" fmla="*/ 0 w 6127689"/>
              <a:gd name="connsiteY0-26590" fmla="*/ 0 h 6858000"/>
              <a:gd name="connsiteX1-26591" fmla="*/ 4965888 w 6127689"/>
              <a:gd name="connsiteY1-26592" fmla="*/ 0 h 6858000"/>
              <a:gd name="connsiteX2-26593" fmla="*/ 4967767 w 6127689"/>
              <a:gd name="connsiteY2-26594" fmla="*/ 7930 h 6858000"/>
              <a:gd name="connsiteX3-26595" fmla="*/ 4979444 w 6127689"/>
              <a:gd name="connsiteY3-26596" fmla="*/ 43921 h 6858000"/>
              <a:gd name="connsiteX4-26597" fmla="*/ 5021173 w 6127689"/>
              <a:gd name="connsiteY4-26598" fmla="*/ 123738 h 6858000"/>
              <a:gd name="connsiteX5-26599" fmla="*/ 5075458 w 6127689"/>
              <a:gd name="connsiteY5-26600" fmla="*/ 264355 h 6858000"/>
              <a:gd name="connsiteX6-26601" fmla="*/ 5081175 w 6127689"/>
              <a:gd name="connsiteY6-26602" fmla="*/ 277448 h 6858000"/>
              <a:gd name="connsiteX7-26603" fmla="*/ 5097011 w 6127689"/>
              <a:gd name="connsiteY7-26604" fmla="*/ 355616 h 6858000"/>
              <a:gd name="connsiteX8-26605" fmla="*/ 5130982 w 6127689"/>
              <a:gd name="connsiteY8-26606" fmla="*/ 412030 h 6858000"/>
              <a:gd name="connsiteX9-26607" fmla="*/ 5153000 w 6127689"/>
              <a:gd name="connsiteY9-26608" fmla="*/ 507134 h 6858000"/>
              <a:gd name="connsiteX10-26609" fmla="*/ 5171282 w 6127689"/>
              <a:gd name="connsiteY10-26610" fmla="*/ 602071 h 6858000"/>
              <a:gd name="connsiteX11-26611" fmla="*/ 5176196 w 6127689"/>
              <a:gd name="connsiteY11-26612" fmla="*/ 636822 h 6858000"/>
              <a:gd name="connsiteX12-26613" fmla="*/ 5189051 w 6127689"/>
              <a:gd name="connsiteY12-26614" fmla="*/ 782518 h 6858000"/>
              <a:gd name="connsiteX13-26615" fmla="*/ 5210428 w 6127689"/>
              <a:gd name="connsiteY13-26616" fmla="*/ 815772 h 6858000"/>
              <a:gd name="connsiteX14-26617" fmla="*/ 5221088 w 6127689"/>
              <a:gd name="connsiteY14-26618" fmla="*/ 860193 h 6858000"/>
              <a:gd name="connsiteX15-26619" fmla="*/ 5230806 w 6127689"/>
              <a:gd name="connsiteY15-26620" fmla="*/ 961354 h 6858000"/>
              <a:gd name="connsiteX16-26621" fmla="*/ 5201018 w 6127689"/>
              <a:gd name="connsiteY16-26622" fmla="*/ 1095027 h 6858000"/>
              <a:gd name="connsiteX17-26623" fmla="*/ 5202153 w 6127689"/>
              <a:gd name="connsiteY17-26624" fmla="*/ 1133224 h 6858000"/>
              <a:gd name="connsiteX18-26625" fmla="*/ 5207370 w 6127689"/>
              <a:gd name="connsiteY18-26626" fmla="*/ 1138097 h 6858000"/>
              <a:gd name="connsiteX19-26627" fmla="*/ 5189234 w 6127689"/>
              <a:gd name="connsiteY19-26628" fmla="*/ 1193495 h 6858000"/>
              <a:gd name="connsiteX20-26629" fmla="*/ 5202769 w 6127689"/>
              <a:gd name="connsiteY20-26630" fmla="*/ 1269450 h 6858000"/>
              <a:gd name="connsiteX21-26631" fmla="*/ 5225968 w 6127689"/>
              <a:gd name="connsiteY21-26632" fmla="*/ 1357994 h 6858000"/>
              <a:gd name="connsiteX22-26633" fmla="*/ 5233819 w 6127689"/>
              <a:gd name="connsiteY22-26634" fmla="*/ 1380922 h 6858000"/>
              <a:gd name="connsiteX23-26635" fmla="*/ 5237226 w 6127689"/>
              <a:gd name="connsiteY23-26636" fmla="*/ 1441327 h 6858000"/>
              <a:gd name="connsiteX24-26637" fmla="*/ 5255653 w 6127689"/>
              <a:gd name="connsiteY24-26638" fmla="*/ 1524712 h 6858000"/>
              <a:gd name="connsiteX25-26639" fmla="*/ 5263491 w 6127689"/>
              <a:gd name="connsiteY25-26640" fmla="*/ 1642938 h 6858000"/>
              <a:gd name="connsiteX26-26641" fmla="*/ 5261314 w 6127689"/>
              <a:gd name="connsiteY26-26642" fmla="*/ 1689177 h 6858000"/>
              <a:gd name="connsiteX27-26643" fmla="*/ 5259788 w 6127689"/>
              <a:gd name="connsiteY27-26644" fmla="*/ 1768516 h 6858000"/>
              <a:gd name="connsiteX28-26645" fmla="*/ 5255696 w 6127689"/>
              <a:gd name="connsiteY28-26646" fmla="*/ 1953770 h 6858000"/>
              <a:gd name="connsiteX29-26647" fmla="*/ 5252592 w 6127689"/>
              <a:gd name="connsiteY29-26648" fmla="*/ 2092210 h 6858000"/>
              <a:gd name="connsiteX30-26649" fmla="*/ 5264303 w 6127689"/>
              <a:gd name="connsiteY30-26650" fmla="*/ 2225157 h 6858000"/>
              <a:gd name="connsiteX31-26651" fmla="*/ 5254949 w 6127689"/>
              <a:gd name="connsiteY31-26652" fmla="*/ 2236160 h 6858000"/>
              <a:gd name="connsiteX32-26653" fmla="*/ 5250104 w 6127689"/>
              <a:gd name="connsiteY32-26654" fmla="*/ 2249166 h 6858000"/>
              <a:gd name="connsiteX33-26655" fmla="*/ 5251214 w 6127689"/>
              <a:gd name="connsiteY33-26656" fmla="*/ 2250944 h 6858000"/>
              <a:gd name="connsiteX34-26657" fmla="*/ 5250644 w 6127689"/>
              <a:gd name="connsiteY34-26658" fmla="*/ 2266619 h 6858000"/>
              <a:gd name="connsiteX35-26659" fmla="*/ 5293877 w 6127689"/>
              <a:gd name="connsiteY35-26660" fmla="*/ 2368649 h 6858000"/>
              <a:gd name="connsiteX36-26661" fmla="*/ 5311338 w 6127689"/>
              <a:gd name="connsiteY36-26662" fmla="*/ 2404034 h 6858000"/>
              <a:gd name="connsiteX37-26663" fmla="*/ 5338366 w 6127689"/>
              <a:gd name="connsiteY37-26664" fmla="*/ 2465052 h 6858000"/>
              <a:gd name="connsiteX38-26665" fmla="*/ 5371263 w 6127689"/>
              <a:gd name="connsiteY38-26666" fmla="*/ 2586413 h 6858000"/>
              <a:gd name="connsiteX39-26667" fmla="*/ 5407503 w 6127689"/>
              <a:gd name="connsiteY39-26668" fmla="*/ 2786290 h 6858000"/>
              <a:gd name="connsiteX40-26669" fmla="*/ 5407356 w 6127689"/>
              <a:gd name="connsiteY40-26670" fmla="*/ 2787545 h 6858000"/>
              <a:gd name="connsiteX41-26671" fmla="*/ 5411130 w 6127689"/>
              <a:gd name="connsiteY41-26672" fmla="*/ 2788640 h 6858000"/>
              <a:gd name="connsiteX42-26673" fmla="*/ 5416439 w 6127689"/>
              <a:gd name="connsiteY42-26674" fmla="*/ 2805666 h 6858000"/>
              <a:gd name="connsiteX43-26675" fmla="*/ 5457023 w 6127689"/>
              <a:gd name="connsiteY43-26676" fmla="*/ 2858292 h 6858000"/>
              <a:gd name="connsiteX44-26677" fmla="*/ 5479298 w 6127689"/>
              <a:gd name="connsiteY44-26678" fmla="*/ 2947791 h 6858000"/>
              <a:gd name="connsiteX45-26679" fmla="*/ 5481770 w 6127689"/>
              <a:gd name="connsiteY45-26680" fmla="*/ 2951352 h 6858000"/>
              <a:gd name="connsiteX46-26681" fmla="*/ 5482045 w 6127689"/>
              <a:gd name="connsiteY46-26682" fmla="*/ 2984371 h 6858000"/>
              <a:gd name="connsiteX47-26683" fmla="*/ 5482415 w 6127689"/>
              <a:gd name="connsiteY47-26684" fmla="*/ 3004079 h 6858000"/>
              <a:gd name="connsiteX48-26685" fmla="*/ 5503944 w 6127689"/>
              <a:gd name="connsiteY48-26686" fmla="*/ 3123335 h 6858000"/>
              <a:gd name="connsiteX49-26687" fmla="*/ 5516007 w 6127689"/>
              <a:gd name="connsiteY49-26688" fmla="*/ 3258473 h 6858000"/>
              <a:gd name="connsiteX50-26689" fmla="*/ 5566839 w 6127689"/>
              <a:gd name="connsiteY50-26690" fmla="*/ 3345295 h 6858000"/>
              <a:gd name="connsiteX51-26691" fmla="*/ 5589758 w 6127689"/>
              <a:gd name="connsiteY51-26692" fmla="*/ 3506453 h 6858000"/>
              <a:gd name="connsiteX52-26693" fmla="*/ 5596144 w 6127689"/>
              <a:gd name="connsiteY52-26694" fmla="*/ 3534624 h 6858000"/>
              <a:gd name="connsiteX53-26695" fmla="*/ 5597750 w 6127689"/>
              <a:gd name="connsiteY53-26696" fmla="*/ 3534129 h 6858000"/>
              <a:gd name="connsiteX54-26697" fmla="*/ 5599700 w 6127689"/>
              <a:gd name="connsiteY54-26698" fmla="*/ 3547221 h 6858000"/>
              <a:gd name="connsiteX55-26699" fmla="*/ 5615031 w 6127689"/>
              <a:gd name="connsiteY55-26700" fmla="*/ 3557482 h 6858000"/>
              <a:gd name="connsiteX56-26701" fmla="*/ 5618377 w 6127689"/>
              <a:gd name="connsiteY56-26702" fmla="*/ 3588431 h 6858000"/>
              <a:gd name="connsiteX57-26703" fmla="*/ 5612155 w 6127689"/>
              <a:gd name="connsiteY57-26704" fmla="*/ 3589869 h 6858000"/>
              <a:gd name="connsiteX58-26705" fmla="*/ 5620843 w 6127689"/>
              <a:gd name="connsiteY58-26706" fmla="*/ 3606745 h 6858000"/>
              <a:gd name="connsiteX59-26707" fmla="*/ 5655472 w 6127689"/>
              <a:gd name="connsiteY59-26708" fmla="*/ 3678877 h 6858000"/>
              <a:gd name="connsiteX60-26709" fmla="*/ 5683015 w 6127689"/>
              <a:gd name="connsiteY60-26710" fmla="*/ 3762025 h 6858000"/>
              <a:gd name="connsiteX61-26711" fmla="*/ 5696643 w 6127689"/>
              <a:gd name="connsiteY61-26712" fmla="*/ 3773888 h 6858000"/>
              <a:gd name="connsiteX62-26713" fmla="*/ 5699203 w 6127689"/>
              <a:gd name="connsiteY62-26714" fmla="*/ 3775823 h 6858000"/>
              <a:gd name="connsiteX63-26715" fmla="*/ 5704824 w 6127689"/>
              <a:gd name="connsiteY63-26716" fmla="*/ 3785966 h 6858000"/>
              <a:gd name="connsiteX64-26717" fmla="*/ 5733539 w 6127689"/>
              <a:gd name="connsiteY64-26718" fmla="*/ 3818457 h 6858000"/>
              <a:gd name="connsiteX65-26719" fmla="*/ 5768491 w 6127689"/>
              <a:gd name="connsiteY65-26720" fmla="*/ 3914399 h 6858000"/>
              <a:gd name="connsiteX66-26721" fmla="*/ 5793123 w 6127689"/>
              <a:gd name="connsiteY66-26722" fmla="*/ 3969952 h 6858000"/>
              <a:gd name="connsiteX67-26723" fmla="*/ 5808321 w 6127689"/>
              <a:gd name="connsiteY67-26724" fmla="*/ 3988153 h 6858000"/>
              <a:gd name="connsiteX68-26725" fmla="*/ 5825621 w 6127689"/>
              <a:gd name="connsiteY68-26726" fmla="*/ 4015525 h 6858000"/>
              <a:gd name="connsiteX69-26727" fmla="*/ 5860672 w 6127689"/>
              <a:gd name="connsiteY69-26728" fmla="*/ 4061579 h 6858000"/>
              <a:gd name="connsiteX70-26729" fmla="*/ 5872173 w 6127689"/>
              <a:gd name="connsiteY70-26730" fmla="*/ 4088497 h 6858000"/>
              <a:gd name="connsiteX71-26731" fmla="*/ 5883705 w 6127689"/>
              <a:gd name="connsiteY71-26732" fmla="*/ 4101899 h 6858000"/>
              <a:gd name="connsiteX72-26733" fmla="*/ 5894095 w 6127689"/>
              <a:gd name="connsiteY72-26734" fmla="*/ 4128857 h 6858000"/>
              <a:gd name="connsiteX73-26735" fmla="*/ 5898339 w 6127689"/>
              <a:gd name="connsiteY73-26736" fmla="*/ 4140800 h 6858000"/>
              <a:gd name="connsiteX74-26737" fmla="*/ 5903513 w 6127689"/>
              <a:gd name="connsiteY74-26738" fmla="*/ 4187661 h 6858000"/>
              <a:gd name="connsiteX75-26739" fmla="*/ 5917114 w 6127689"/>
              <a:gd name="connsiteY75-26740" fmla="*/ 4213096 h 6858000"/>
              <a:gd name="connsiteX76-26741" fmla="*/ 5924233 w 6127689"/>
              <a:gd name="connsiteY76-26742" fmla="*/ 4242060 h 6858000"/>
              <a:gd name="connsiteX77-26743" fmla="*/ 5928910 w 6127689"/>
              <a:gd name="connsiteY77-26744" fmla="*/ 4300973 h 6858000"/>
              <a:gd name="connsiteX78-26745" fmla="*/ 5939320 w 6127689"/>
              <a:gd name="connsiteY78-26746" fmla="*/ 4340435 h 6858000"/>
              <a:gd name="connsiteX79-26747" fmla="*/ 5946705 w 6127689"/>
              <a:gd name="connsiteY79-26748" fmla="*/ 4428051 h 6858000"/>
              <a:gd name="connsiteX80-26749" fmla="*/ 5949261 w 6127689"/>
              <a:gd name="connsiteY80-26750" fmla="*/ 4449185 h 6858000"/>
              <a:gd name="connsiteX81-26751" fmla="*/ 5968960 w 6127689"/>
              <a:gd name="connsiteY81-26752" fmla="*/ 4482655 h 6858000"/>
              <a:gd name="connsiteX82-26753" fmla="*/ 5980106 w 6127689"/>
              <a:gd name="connsiteY82-26754" fmla="*/ 4585087 h 6858000"/>
              <a:gd name="connsiteX83-26755" fmla="*/ 5998138 w 6127689"/>
              <a:gd name="connsiteY83-26756" fmla="*/ 4697518 h 6858000"/>
              <a:gd name="connsiteX84-26757" fmla="*/ 6013516 w 6127689"/>
              <a:gd name="connsiteY84-26758" fmla="*/ 4786619 h 6858000"/>
              <a:gd name="connsiteX85-26759" fmla="*/ 6025404 w 6127689"/>
              <a:gd name="connsiteY85-26760" fmla="*/ 4858148 h 6858000"/>
              <a:gd name="connsiteX86-26761" fmla="*/ 6007749 w 6127689"/>
              <a:gd name="connsiteY86-26762" fmla="*/ 4964715 h 6858000"/>
              <a:gd name="connsiteX87-26763" fmla="*/ 6005269 w 6127689"/>
              <a:gd name="connsiteY87-26764" fmla="*/ 5150567 h 6858000"/>
              <a:gd name="connsiteX88-26765" fmla="*/ 6001127 w 6127689"/>
              <a:gd name="connsiteY88-26766" fmla="*/ 5164609 h 6858000"/>
              <a:gd name="connsiteX89-26767" fmla="*/ 5996647 w 6127689"/>
              <a:gd name="connsiteY89-26768" fmla="*/ 5185640 h 6858000"/>
              <a:gd name="connsiteX90-26769" fmla="*/ 5998514 w 6127689"/>
              <a:gd name="connsiteY90-26770" fmla="*/ 5189673 h 6858000"/>
              <a:gd name="connsiteX91-26771" fmla="*/ 6018409 w 6127689"/>
              <a:gd name="connsiteY91-26772" fmla="*/ 5227157 h 6858000"/>
              <a:gd name="connsiteX92-26773" fmla="*/ 6036748 w 6127689"/>
              <a:gd name="connsiteY92-26774" fmla="*/ 5322752 h 6858000"/>
              <a:gd name="connsiteX93-26775" fmla="*/ 6036943 w 6127689"/>
              <a:gd name="connsiteY93-26776" fmla="*/ 5329480 h 6858000"/>
              <a:gd name="connsiteX94-26777" fmla="*/ 6037236 w 6127689"/>
              <a:gd name="connsiteY94-26778" fmla="*/ 5329634 h 6858000"/>
              <a:gd name="connsiteX95-26779" fmla="*/ 6038019 w 6127689"/>
              <a:gd name="connsiteY95-26780" fmla="*/ 5336764 h 6858000"/>
              <a:gd name="connsiteX96-26781" fmla="*/ 6037298 w 6127689"/>
              <a:gd name="connsiteY96-26782" fmla="*/ 5341753 h 6858000"/>
              <a:gd name="connsiteX97-26783" fmla="*/ 6037677 w 6127689"/>
              <a:gd name="connsiteY97-26784" fmla="*/ 5354807 h 6858000"/>
              <a:gd name="connsiteX98-26785" fmla="*/ 6039728 w 6127689"/>
              <a:gd name="connsiteY98-26786" fmla="*/ 5359416 h 6858000"/>
              <a:gd name="connsiteX99-26787" fmla="*/ 6043311 w 6127689"/>
              <a:gd name="connsiteY99-26788" fmla="*/ 5361407 h 6858000"/>
              <a:gd name="connsiteX100-26789" fmla="*/ 6042954 w 6127689"/>
              <a:gd name="connsiteY100-26790" fmla="*/ 5362576 h 6858000"/>
              <a:gd name="connsiteX101-26791" fmla="*/ 6053435 w 6127689"/>
              <a:gd name="connsiteY101-26792" fmla="*/ 5387547 h 6858000"/>
              <a:gd name="connsiteX102-26793" fmla="*/ 6065933 w 6127689"/>
              <a:gd name="connsiteY102-26794" fmla="*/ 5443002 h 6858000"/>
              <a:gd name="connsiteX103-26795" fmla="*/ 6068640 w 6127689"/>
              <a:gd name="connsiteY103-26796" fmla="*/ 5474503 h 6858000"/>
              <a:gd name="connsiteX104-26797" fmla="*/ 6080922 w 6127689"/>
              <a:gd name="connsiteY104-26798" fmla="*/ 5561070 h 6858000"/>
              <a:gd name="connsiteX105-26799" fmla="*/ 6096949 w 6127689"/>
              <a:gd name="connsiteY105-26800" fmla="*/ 5648179 h 6858000"/>
              <a:gd name="connsiteX106-26801" fmla="*/ 6125703 w 6127689"/>
              <a:gd name="connsiteY106-26802" fmla="*/ 5692894 h 6858000"/>
              <a:gd name="connsiteX107-26803" fmla="*/ 6126670 w 6127689"/>
              <a:gd name="connsiteY107-26804" fmla="*/ 5697882 h 6858000"/>
              <a:gd name="connsiteX108-26805" fmla="*/ 6124061 w 6127689"/>
              <a:gd name="connsiteY108-26806" fmla="*/ 5710294 h 6858000"/>
              <a:gd name="connsiteX109-26807" fmla="*/ 6122213 w 6127689"/>
              <a:gd name="connsiteY109-26808" fmla="*/ 5714762 h 6858000"/>
              <a:gd name="connsiteX110-26809" fmla="*/ 6121353 w 6127689"/>
              <a:gd name="connsiteY110-26810" fmla="*/ 5721725 h 6858000"/>
              <a:gd name="connsiteX111-26811" fmla="*/ 6121607 w 6127689"/>
              <a:gd name="connsiteY111-26812" fmla="*/ 5721959 h 6858000"/>
              <a:gd name="connsiteX112-26813" fmla="*/ 6120262 w 6127689"/>
              <a:gd name="connsiteY112-26814" fmla="*/ 5728358 h 6858000"/>
              <a:gd name="connsiteX113-26815" fmla="*/ 6127024 w 6127689"/>
              <a:gd name="connsiteY113-26816" fmla="*/ 5786902 h 6858000"/>
              <a:gd name="connsiteX114-26817" fmla="*/ 6127519 w 6127689"/>
              <a:gd name="connsiteY114-26818" fmla="*/ 5865775 h 6858000"/>
              <a:gd name="connsiteX115-26819" fmla="*/ 6119217 w 6127689"/>
              <a:gd name="connsiteY115-26820" fmla="*/ 5888542 h 6858000"/>
              <a:gd name="connsiteX116-26821" fmla="*/ 6102493 w 6127689"/>
              <a:gd name="connsiteY116-26822" fmla="*/ 5928602 h 6858000"/>
              <a:gd name="connsiteX117-26823" fmla="*/ 6056863 w 6127689"/>
              <a:gd name="connsiteY117-26824" fmla="*/ 6000643 h 6858000"/>
              <a:gd name="connsiteX118-26825" fmla="*/ 6045436 w 6127689"/>
              <a:gd name="connsiteY118-26826" fmla="*/ 6124480 h 6858000"/>
              <a:gd name="connsiteX119-26827" fmla="*/ 6030489 w 6127689"/>
              <a:gd name="connsiteY119-26828" fmla="*/ 6317666 h 6858000"/>
              <a:gd name="connsiteX120-26829" fmla="*/ 6007492 w 6127689"/>
              <a:gd name="connsiteY120-26830" fmla="*/ 6440818 h 6858000"/>
              <a:gd name="connsiteX121-26831" fmla="*/ 6009467 w 6127689"/>
              <a:gd name="connsiteY121-26832" fmla="*/ 6487076 h 6858000"/>
              <a:gd name="connsiteX122-26833" fmla="*/ 5995064 w 6127689"/>
              <a:gd name="connsiteY122-26834" fmla="*/ 6540791 h 6858000"/>
              <a:gd name="connsiteX123-26835" fmla="*/ 5996309 w 6127689"/>
              <a:gd name="connsiteY123-26836" fmla="*/ 6543961 h 6858000"/>
              <a:gd name="connsiteX124-26837" fmla="*/ 5996048 w 6127689"/>
              <a:gd name="connsiteY124-26838" fmla="*/ 6555444 h 6858000"/>
              <a:gd name="connsiteX125-26839" fmla="*/ 6002524 w 6127689"/>
              <a:gd name="connsiteY125-26840" fmla="*/ 6560188 h 6858000"/>
              <a:gd name="connsiteX126-26841" fmla="*/ 6006823 w 6127689"/>
              <a:gd name="connsiteY126-26842" fmla="*/ 6578546 h 6858000"/>
              <a:gd name="connsiteX127-26843" fmla="*/ 6004510 w 6127689"/>
              <a:gd name="connsiteY127-26844" fmla="*/ 6599256 h 6858000"/>
              <a:gd name="connsiteX128-26845" fmla="*/ 5986207 w 6127689"/>
              <a:gd name="connsiteY128-26846" fmla="*/ 6695855 h 6858000"/>
              <a:gd name="connsiteX129-26847" fmla="*/ 5979428 w 6127689"/>
              <a:gd name="connsiteY129-26848" fmla="*/ 6754678 h 6858000"/>
              <a:gd name="connsiteX130-26849" fmla="*/ 5983398 w 6127689"/>
              <a:gd name="connsiteY130-26850" fmla="*/ 6778641 h 6858000"/>
              <a:gd name="connsiteX131-26851" fmla="*/ 5984543 w 6127689"/>
              <a:gd name="connsiteY131-26852" fmla="*/ 6811016 h 6858000"/>
              <a:gd name="connsiteX132-26853" fmla="*/ 5981802 w 6127689"/>
              <a:gd name="connsiteY132-26854" fmla="*/ 6838578 h 6858000"/>
              <a:gd name="connsiteX133-26855" fmla="*/ 5979671 w 6127689"/>
              <a:gd name="connsiteY133-26856" fmla="*/ 6858000 h 6858000"/>
              <a:gd name="connsiteX134-26857" fmla="*/ 0 w 6127689"/>
              <a:gd name="connsiteY134-26858" fmla="*/ 6858000 h 6858000"/>
              <a:gd name="connsiteX135-26859" fmla="*/ 0 w 6127689"/>
              <a:gd name="connsiteY135-26860" fmla="*/ 0 h 6858000"/>
              <a:gd name="connsiteX0-26861" fmla="*/ 0 w 6127689"/>
              <a:gd name="connsiteY0-26862" fmla="*/ 0 h 6858000"/>
              <a:gd name="connsiteX1-26863" fmla="*/ 4965888 w 6127689"/>
              <a:gd name="connsiteY1-26864" fmla="*/ 0 h 6858000"/>
              <a:gd name="connsiteX2-26865" fmla="*/ 4967767 w 6127689"/>
              <a:gd name="connsiteY2-26866" fmla="*/ 7930 h 6858000"/>
              <a:gd name="connsiteX3-26867" fmla="*/ 4979444 w 6127689"/>
              <a:gd name="connsiteY3-26868" fmla="*/ 43921 h 6858000"/>
              <a:gd name="connsiteX4-26869" fmla="*/ 5021173 w 6127689"/>
              <a:gd name="connsiteY4-26870" fmla="*/ 123738 h 6858000"/>
              <a:gd name="connsiteX5-26871" fmla="*/ 5075458 w 6127689"/>
              <a:gd name="connsiteY5-26872" fmla="*/ 264355 h 6858000"/>
              <a:gd name="connsiteX6-26873" fmla="*/ 5081175 w 6127689"/>
              <a:gd name="connsiteY6-26874" fmla="*/ 277448 h 6858000"/>
              <a:gd name="connsiteX7-26875" fmla="*/ 5097011 w 6127689"/>
              <a:gd name="connsiteY7-26876" fmla="*/ 355616 h 6858000"/>
              <a:gd name="connsiteX8-26877" fmla="*/ 5130982 w 6127689"/>
              <a:gd name="connsiteY8-26878" fmla="*/ 412030 h 6858000"/>
              <a:gd name="connsiteX9-26879" fmla="*/ 5153000 w 6127689"/>
              <a:gd name="connsiteY9-26880" fmla="*/ 507134 h 6858000"/>
              <a:gd name="connsiteX10-26881" fmla="*/ 5171282 w 6127689"/>
              <a:gd name="connsiteY10-26882" fmla="*/ 602071 h 6858000"/>
              <a:gd name="connsiteX11-26883" fmla="*/ 5176196 w 6127689"/>
              <a:gd name="connsiteY11-26884" fmla="*/ 636822 h 6858000"/>
              <a:gd name="connsiteX12-26885" fmla="*/ 5189051 w 6127689"/>
              <a:gd name="connsiteY12-26886" fmla="*/ 782518 h 6858000"/>
              <a:gd name="connsiteX13-26887" fmla="*/ 5210428 w 6127689"/>
              <a:gd name="connsiteY13-26888" fmla="*/ 815772 h 6858000"/>
              <a:gd name="connsiteX14-26889" fmla="*/ 5221088 w 6127689"/>
              <a:gd name="connsiteY14-26890" fmla="*/ 860193 h 6858000"/>
              <a:gd name="connsiteX15-26891" fmla="*/ 5230806 w 6127689"/>
              <a:gd name="connsiteY15-26892" fmla="*/ 961354 h 6858000"/>
              <a:gd name="connsiteX16-26893" fmla="*/ 5201018 w 6127689"/>
              <a:gd name="connsiteY16-26894" fmla="*/ 1095027 h 6858000"/>
              <a:gd name="connsiteX17-26895" fmla="*/ 5202153 w 6127689"/>
              <a:gd name="connsiteY17-26896" fmla="*/ 1133224 h 6858000"/>
              <a:gd name="connsiteX18-26897" fmla="*/ 5207370 w 6127689"/>
              <a:gd name="connsiteY18-26898" fmla="*/ 1138097 h 6858000"/>
              <a:gd name="connsiteX19-26899" fmla="*/ 5189234 w 6127689"/>
              <a:gd name="connsiteY19-26900" fmla="*/ 1193495 h 6858000"/>
              <a:gd name="connsiteX20-26901" fmla="*/ 5202769 w 6127689"/>
              <a:gd name="connsiteY20-26902" fmla="*/ 1269450 h 6858000"/>
              <a:gd name="connsiteX21-26903" fmla="*/ 5225968 w 6127689"/>
              <a:gd name="connsiteY21-26904" fmla="*/ 1357994 h 6858000"/>
              <a:gd name="connsiteX22-26905" fmla="*/ 5233819 w 6127689"/>
              <a:gd name="connsiteY22-26906" fmla="*/ 1380922 h 6858000"/>
              <a:gd name="connsiteX23-26907" fmla="*/ 5237226 w 6127689"/>
              <a:gd name="connsiteY23-26908" fmla="*/ 1441327 h 6858000"/>
              <a:gd name="connsiteX24-26909" fmla="*/ 5255653 w 6127689"/>
              <a:gd name="connsiteY24-26910" fmla="*/ 1524712 h 6858000"/>
              <a:gd name="connsiteX25-26911" fmla="*/ 5263491 w 6127689"/>
              <a:gd name="connsiteY25-26912" fmla="*/ 1642938 h 6858000"/>
              <a:gd name="connsiteX26-26913" fmla="*/ 5261314 w 6127689"/>
              <a:gd name="connsiteY26-26914" fmla="*/ 1689177 h 6858000"/>
              <a:gd name="connsiteX27-26915" fmla="*/ 5259788 w 6127689"/>
              <a:gd name="connsiteY27-26916" fmla="*/ 1768516 h 6858000"/>
              <a:gd name="connsiteX28-26917" fmla="*/ 5255696 w 6127689"/>
              <a:gd name="connsiteY28-26918" fmla="*/ 1953770 h 6858000"/>
              <a:gd name="connsiteX29-26919" fmla="*/ 5252592 w 6127689"/>
              <a:gd name="connsiteY29-26920" fmla="*/ 2092210 h 6858000"/>
              <a:gd name="connsiteX30-26921" fmla="*/ 5264303 w 6127689"/>
              <a:gd name="connsiteY30-26922" fmla="*/ 2225157 h 6858000"/>
              <a:gd name="connsiteX31-26923" fmla="*/ 5254949 w 6127689"/>
              <a:gd name="connsiteY31-26924" fmla="*/ 2236160 h 6858000"/>
              <a:gd name="connsiteX32-26925" fmla="*/ 5250104 w 6127689"/>
              <a:gd name="connsiteY32-26926" fmla="*/ 2249166 h 6858000"/>
              <a:gd name="connsiteX33-26927" fmla="*/ 5251214 w 6127689"/>
              <a:gd name="connsiteY33-26928" fmla="*/ 2250944 h 6858000"/>
              <a:gd name="connsiteX34-26929" fmla="*/ 5250644 w 6127689"/>
              <a:gd name="connsiteY34-26930" fmla="*/ 2266619 h 6858000"/>
              <a:gd name="connsiteX35-26931" fmla="*/ 5293877 w 6127689"/>
              <a:gd name="connsiteY35-26932" fmla="*/ 2368649 h 6858000"/>
              <a:gd name="connsiteX36-26933" fmla="*/ 5311338 w 6127689"/>
              <a:gd name="connsiteY36-26934" fmla="*/ 2404034 h 6858000"/>
              <a:gd name="connsiteX37-26935" fmla="*/ 5338366 w 6127689"/>
              <a:gd name="connsiteY37-26936" fmla="*/ 2465052 h 6858000"/>
              <a:gd name="connsiteX38-26937" fmla="*/ 5371263 w 6127689"/>
              <a:gd name="connsiteY38-26938" fmla="*/ 2586413 h 6858000"/>
              <a:gd name="connsiteX39-26939" fmla="*/ 5407503 w 6127689"/>
              <a:gd name="connsiteY39-26940" fmla="*/ 2786290 h 6858000"/>
              <a:gd name="connsiteX40-26941" fmla="*/ 5407356 w 6127689"/>
              <a:gd name="connsiteY40-26942" fmla="*/ 2787545 h 6858000"/>
              <a:gd name="connsiteX41-26943" fmla="*/ 5411130 w 6127689"/>
              <a:gd name="connsiteY41-26944" fmla="*/ 2788640 h 6858000"/>
              <a:gd name="connsiteX42-26945" fmla="*/ 5416439 w 6127689"/>
              <a:gd name="connsiteY42-26946" fmla="*/ 2805666 h 6858000"/>
              <a:gd name="connsiteX43-26947" fmla="*/ 5457023 w 6127689"/>
              <a:gd name="connsiteY43-26948" fmla="*/ 2858292 h 6858000"/>
              <a:gd name="connsiteX44-26949" fmla="*/ 5479298 w 6127689"/>
              <a:gd name="connsiteY44-26950" fmla="*/ 2947791 h 6858000"/>
              <a:gd name="connsiteX45-26951" fmla="*/ 5481770 w 6127689"/>
              <a:gd name="connsiteY45-26952" fmla="*/ 2951352 h 6858000"/>
              <a:gd name="connsiteX46-26953" fmla="*/ 5482045 w 6127689"/>
              <a:gd name="connsiteY46-26954" fmla="*/ 2984371 h 6858000"/>
              <a:gd name="connsiteX47-26955" fmla="*/ 5482415 w 6127689"/>
              <a:gd name="connsiteY47-26956" fmla="*/ 3004079 h 6858000"/>
              <a:gd name="connsiteX48-26957" fmla="*/ 5503944 w 6127689"/>
              <a:gd name="connsiteY48-26958" fmla="*/ 3123335 h 6858000"/>
              <a:gd name="connsiteX49-26959" fmla="*/ 5516007 w 6127689"/>
              <a:gd name="connsiteY49-26960" fmla="*/ 3258473 h 6858000"/>
              <a:gd name="connsiteX50-26961" fmla="*/ 5566839 w 6127689"/>
              <a:gd name="connsiteY50-26962" fmla="*/ 3345295 h 6858000"/>
              <a:gd name="connsiteX51-26963" fmla="*/ 5589758 w 6127689"/>
              <a:gd name="connsiteY51-26964" fmla="*/ 3506453 h 6858000"/>
              <a:gd name="connsiteX52-26965" fmla="*/ 5596144 w 6127689"/>
              <a:gd name="connsiteY52-26966" fmla="*/ 3534624 h 6858000"/>
              <a:gd name="connsiteX53-26967" fmla="*/ 5597750 w 6127689"/>
              <a:gd name="connsiteY53-26968" fmla="*/ 3534129 h 6858000"/>
              <a:gd name="connsiteX54-26969" fmla="*/ 5599700 w 6127689"/>
              <a:gd name="connsiteY54-26970" fmla="*/ 3547221 h 6858000"/>
              <a:gd name="connsiteX55-26971" fmla="*/ 5615031 w 6127689"/>
              <a:gd name="connsiteY55-26972" fmla="*/ 3557482 h 6858000"/>
              <a:gd name="connsiteX56-26973" fmla="*/ 5618377 w 6127689"/>
              <a:gd name="connsiteY56-26974" fmla="*/ 3588431 h 6858000"/>
              <a:gd name="connsiteX57-26975" fmla="*/ 5612155 w 6127689"/>
              <a:gd name="connsiteY57-26976" fmla="*/ 3589869 h 6858000"/>
              <a:gd name="connsiteX58-26977" fmla="*/ 5620843 w 6127689"/>
              <a:gd name="connsiteY58-26978" fmla="*/ 3606745 h 6858000"/>
              <a:gd name="connsiteX59-26979" fmla="*/ 5655472 w 6127689"/>
              <a:gd name="connsiteY59-26980" fmla="*/ 3678877 h 6858000"/>
              <a:gd name="connsiteX60-26981" fmla="*/ 5683015 w 6127689"/>
              <a:gd name="connsiteY60-26982" fmla="*/ 3762025 h 6858000"/>
              <a:gd name="connsiteX61-26983" fmla="*/ 5696643 w 6127689"/>
              <a:gd name="connsiteY61-26984" fmla="*/ 3773888 h 6858000"/>
              <a:gd name="connsiteX62-26985" fmla="*/ 5699203 w 6127689"/>
              <a:gd name="connsiteY62-26986" fmla="*/ 3775823 h 6858000"/>
              <a:gd name="connsiteX63-26987" fmla="*/ 5704824 w 6127689"/>
              <a:gd name="connsiteY63-26988" fmla="*/ 3785966 h 6858000"/>
              <a:gd name="connsiteX64-26989" fmla="*/ 5733539 w 6127689"/>
              <a:gd name="connsiteY64-26990" fmla="*/ 3818457 h 6858000"/>
              <a:gd name="connsiteX65-26991" fmla="*/ 5768491 w 6127689"/>
              <a:gd name="connsiteY65-26992" fmla="*/ 3914399 h 6858000"/>
              <a:gd name="connsiteX66-26993" fmla="*/ 5793123 w 6127689"/>
              <a:gd name="connsiteY66-26994" fmla="*/ 3969952 h 6858000"/>
              <a:gd name="connsiteX67-26995" fmla="*/ 5808321 w 6127689"/>
              <a:gd name="connsiteY67-26996" fmla="*/ 3988153 h 6858000"/>
              <a:gd name="connsiteX68-26997" fmla="*/ 5825621 w 6127689"/>
              <a:gd name="connsiteY68-26998" fmla="*/ 4015525 h 6858000"/>
              <a:gd name="connsiteX69-26999" fmla="*/ 5860672 w 6127689"/>
              <a:gd name="connsiteY69-27000" fmla="*/ 4061579 h 6858000"/>
              <a:gd name="connsiteX70-27001" fmla="*/ 5872173 w 6127689"/>
              <a:gd name="connsiteY70-27002" fmla="*/ 4088497 h 6858000"/>
              <a:gd name="connsiteX71-27003" fmla="*/ 5883705 w 6127689"/>
              <a:gd name="connsiteY71-27004" fmla="*/ 4101899 h 6858000"/>
              <a:gd name="connsiteX72-27005" fmla="*/ 5894095 w 6127689"/>
              <a:gd name="connsiteY72-27006" fmla="*/ 4128857 h 6858000"/>
              <a:gd name="connsiteX73-27007" fmla="*/ 5903513 w 6127689"/>
              <a:gd name="connsiteY73-27008" fmla="*/ 4187661 h 6858000"/>
              <a:gd name="connsiteX74-27009" fmla="*/ 5917114 w 6127689"/>
              <a:gd name="connsiteY74-27010" fmla="*/ 4213096 h 6858000"/>
              <a:gd name="connsiteX75-27011" fmla="*/ 5924233 w 6127689"/>
              <a:gd name="connsiteY75-27012" fmla="*/ 4242060 h 6858000"/>
              <a:gd name="connsiteX76-27013" fmla="*/ 5928910 w 6127689"/>
              <a:gd name="connsiteY76-27014" fmla="*/ 4300973 h 6858000"/>
              <a:gd name="connsiteX77-27015" fmla="*/ 5939320 w 6127689"/>
              <a:gd name="connsiteY77-27016" fmla="*/ 4340435 h 6858000"/>
              <a:gd name="connsiteX78-27017" fmla="*/ 5946705 w 6127689"/>
              <a:gd name="connsiteY78-27018" fmla="*/ 4428051 h 6858000"/>
              <a:gd name="connsiteX79-27019" fmla="*/ 5949261 w 6127689"/>
              <a:gd name="connsiteY79-27020" fmla="*/ 4449185 h 6858000"/>
              <a:gd name="connsiteX80-27021" fmla="*/ 5968960 w 6127689"/>
              <a:gd name="connsiteY80-27022" fmla="*/ 4482655 h 6858000"/>
              <a:gd name="connsiteX81-27023" fmla="*/ 5980106 w 6127689"/>
              <a:gd name="connsiteY81-27024" fmla="*/ 4585087 h 6858000"/>
              <a:gd name="connsiteX82-27025" fmla="*/ 5998138 w 6127689"/>
              <a:gd name="connsiteY82-27026" fmla="*/ 4697518 h 6858000"/>
              <a:gd name="connsiteX83-27027" fmla="*/ 6013516 w 6127689"/>
              <a:gd name="connsiteY83-27028" fmla="*/ 4786619 h 6858000"/>
              <a:gd name="connsiteX84-27029" fmla="*/ 6025404 w 6127689"/>
              <a:gd name="connsiteY84-27030" fmla="*/ 4858148 h 6858000"/>
              <a:gd name="connsiteX85-27031" fmla="*/ 6007749 w 6127689"/>
              <a:gd name="connsiteY85-27032" fmla="*/ 4964715 h 6858000"/>
              <a:gd name="connsiteX86-27033" fmla="*/ 6005269 w 6127689"/>
              <a:gd name="connsiteY86-27034" fmla="*/ 5150567 h 6858000"/>
              <a:gd name="connsiteX87-27035" fmla="*/ 6001127 w 6127689"/>
              <a:gd name="connsiteY87-27036" fmla="*/ 5164609 h 6858000"/>
              <a:gd name="connsiteX88-27037" fmla="*/ 5996647 w 6127689"/>
              <a:gd name="connsiteY88-27038" fmla="*/ 5185640 h 6858000"/>
              <a:gd name="connsiteX89-27039" fmla="*/ 5998514 w 6127689"/>
              <a:gd name="connsiteY89-27040" fmla="*/ 5189673 h 6858000"/>
              <a:gd name="connsiteX90-27041" fmla="*/ 6018409 w 6127689"/>
              <a:gd name="connsiteY90-27042" fmla="*/ 5227157 h 6858000"/>
              <a:gd name="connsiteX91-27043" fmla="*/ 6036748 w 6127689"/>
              <a:gd name="connsiteY91-27044" fmla="*/ 5322752 h 6858000"/>
              <a:gd name="connsiteX92-27045" fmla="*/ 6036943 w 6127689"/>
              <a:gd name="connsiteY92-27046" fmla="*/ 5329480 h 6858000"/>
              <a:gd name="connsiteX93-27047" fmla="*/ 6037236 w 6127689"/>
              <a:gd name="connsiteY93-27048" fmla="*/ 5329634 h 6858000"/>
              <a:gd name="connsiteX94-27049" fmla="*/ 6038019 w 6127689"/>
              <a:gd name="connsiteY94-27050" fmla="*/ 5336764 h 6858000"/>
              <a:gd name="connsiteX95-27051" fmla="*/ 6037298 w 6127689"/>
              <a:gd name="connsiteY95-27052" fmla="*/ 5341753 h 6858000"/>
              <a:gd name="connsiteX96-27053" fmla="*/ 6037677 w 6127689"/>
              <a:gd name="connsiteY96-27054" fmla="*/ 5354807 h 6858000"/>
              <a:gd name="connsiteX97-27055" fmla="*/ 6039728 w 6127689"/>
              <a:gd name="connsiteY97-27056" fmla="*/ 5359416 h 6858000"/>
              <a:gd name="connsiteX98-27057" fmla="*/ 6043311 w 6127689"/>
              <a:gd name="connsiteY98-27058" fmla="*/ 5361407 h 6858000"/>
              <a:gd name="connsiteX99-27059" fmla="*/ 6042954 w 6127689"/>
              <a:gd name="connsiteY99-27060" fmla="*/ 5362576 h 6858000"/>
              <a:gd name="connsiteX100-27061" fmla="*/ 6053435 w 6127689"/>
              <a:gd name="connsiteY100-27062" fmla="*/ 5387547 h 6858000"/>
              <a:gd name="connsiteX101-27063" fmla="*/ 6065933 w 6127689"/>
              <a:gd name="connsiteY101-27064" fmla="*/ 5443002 h 6858000"/>
              <a:gd name="connsiteX102-27065" fmla="*/ 6068640 w 6127689"/>
              <a:gd name="connsiteY102-27066" fmla="*/ 5474503 h 6858000"/>
              <a:gd name="connsiteX103-27067" fmla="*/ 6080922 w 6127689"/>
              <a:gd name="connsiteY103-27068" fmla="*/ 5561070 h 6858000"/>
              <a:gd name="connsiteX104-27069" fmla="*/ 6096949 w 6127689"/>
              <a:gd name="connsiteY104-27070" fmla="*/ 5648179 h 6858000"/>
              <a:gd name="connsiteX105-27071" fmla="*/ 6125703 w 6127689"/>
              <a:gd name="connsiteY105-27072" fmla="*/ 5692894 h 6858000"/>
              <a:gd name="connsiteX106-27073" fmla="*/ 6126670 w 6127689"/>
              <a:gd name="connsiteY106-27074" fmla="*/ 5697882 h 6858000"/>
              <a:gd name="connsiteX107-27075" fmla="*/ 6124061 w 6127689"/>
              <a:gd name="connsiteY107-27076" fmla="*/ 5710294 h 6858000"/>
              <a:gd name="connsiteX108-27077" fmla="*/ 6122213 w 6127689"/>
              <a:gd name="connsiteY108-27078" fmla="*/ 5714762 h 6858000"/>
              <a:gd name="connsiteX109-27079" fmla="*/ 6121353 w 6127689"/>
              <a:gd name="connsiteY109-27080" fmla="*/ 5721725 h 6858000"/>
              <a:gd name="connsiteX110-27081" fmla="*/ 6121607 w 6127689"/>
              <a:gd name="connsiteY110-27082" fmla="*/ 5721959 h 6858000"/>
              <a:gd name="connsiteX111-27083" fmla="*/ 6120262 w 6127689"/>
              <a:gd name="connsiteY111-27084" fmla="*/ 5728358 h 6858000"/>
              <a:gd name="connsiteX112-27085" fmla="*/ 6127024 w 6127689"/>
              <a:gd name="connsiteY112-27086" fmla="*/ 5786902 h 6858000"/>
              <a:gd name="connsiteX113-27087" fmla="*/ 6127519 w 6127689"/>
              <a:gd name="connsiteY113-27088" fmla="*/ 5865775 h 6858000"/>
              <a:gd name="connsiteX114-27089" fmla="*/ 6119217 w 6127689"/>
              <a:gd name="connsiteY114-27090" fmla="*/ 5888542 h 6858000"/>
              <a:gd name="connsiteX115-27091" fmla="*/ 6102493 w 6127689"/>
              <a:gd name="connsiteY115-27092" fmla="*/ 5928602 h 6858000"/>
              <a:gd name="connsiteX116-27093" fmla="*/ 6056863 w 6127689"/>
              <a:gd name="connsiteY116-27094" fmla="*/ 6000643 h 6858000"/>
              <a:gd name="connsiteX117-27095" fmla="*/ 6045436 w 6127689"/>
              <a:gd name="connsiteY117-27096" fmla="*/ 6124480 h 6858000"/>
              <a:gd name="connsiteX118-27097" fmla="*/ 6030489 w 6127689"/>
              <a:gd name="connsiteY118-27098" fmla="*/ 6317666 h 6858000"/>
              <a:gd name="connsiteX119-27099" fmla="*/ 6007492 w 6127689"/>
              <a:gd name="connsiteY119-27100" fmla="*/ 6440818 h 6858000"/>
              <a:gd name="connsiteX120-27101" fmla="*/ 6009467 w 6127689"/>
              <a:gd name="connsiteY120-27102" fmla="*/ 6487076 h 6858000"/>
              <a:gd name="connsiteX121-27103" fmla="*/ 5995064 w 6127689"/>
              <a:gd name="connsiteY121-27104" fmla="*/ 6540791 h 6858000"/>
              <a:gd name="connsiteX122-27105" fmla="*/ 5996309 w 6127689"/>
              <a:gd name="connsiteY122-27106" fmla="*/ 6543961 h 6858000"/>
              <a:gd name="connsiteX123-27107" fmla="*/ 5996048 w 6127689"/>
              <a:gd name="connsiteY123-27108" fmla="*/ 6555444 h 6858000"/>
              <a:gd name="connsiteX124-27109" fmla="*/ 6002524 w 6127689"/>
              <a:gd name="connsiteY124-27110" fmla="*/ 6560188 h 6858000"/>
              <a:gd name="connsiteX125-27111" fmla="*/ 6006823 w 6127689"/>
              <a:gd name="connsiteY125-27112" fmla="*/ 6578546 h 6858000"/>
              <a:gd name="connsiteX126-27113" fmla="*/ 6004510 w 6127689"/>
              <a:gd name="connsiteY126-27114" fmla="*/ 6599256 h 6858000"/>
              <a:gd name="connsiteX127-27115" fmla="*/ 5986207 w 6127689"/>
              <a:gd name="connsiteY127-27116" fmla="*/ 6695855 h 6858000"/>
              <a:gd name="connsiteX128-27117" fmla="*/ 5979428 w 6127689"/>
              <a:gd name="connsiteY128-27118" fmla="*/ 6754678 h 6858000"/>
              <a:gd name="connsiteX129-27119" fmla="*/ 5983398 w 6127689"/>
              <a:gd name="connsiteY129-27120" fmla="*/ 6778641 h 6858000"/>
              <a:gd name="connsiteX130-27121" fmla="*/ 5984543 w 6127689"/>
              <a:gd name="connsiteY130-27122" fmla="*/ 6811016 h 6858000"/>
              <a:gd name="connsiteX131-27123" fmla="*/ 5981802 w 6127689"/>
              <a:gd name="connsiteY131-27124" fmla="*/ 6838578 h 6858000"/>
              <a:gd name="connsiteX132-27125" fmla="*/ 5979671 w 6127689"/>
              <a:gd name="connsiteY132-27126" fmla="*/ 6858000 h 6858000"/>
              <a:gd name="connsiteX133-27127" fmla="*/ 0 w 6127689"/>
              <a:gd name="connsiteY133-27128" fmla="*/ 6858000 h 6858000"/>
              <a:gd name="connsiteX134-27129" fmla="*/ 0 w 6127689"/>
              <a:gd name="connsiteY134-27130" fmla="*/ 0 h 6858000"/>
              <a:gd name="connsiteX0-27131" fmla="*/ 0 w 6127689"/>
              <a:gd name="connsiteY0-27132" fmla="*/ 0 h 6858000"/>
              <a:gd name="connsiteX1-27133" fmla="*/ 4965888 w 6127689"/>
              <a:gd name="connsiteY1-27134" fmla="*/ 0 h 6858000"/>
              <a:gd name="connsiteX2-27135" fmla="*/ 4967767 w 6127689"/>
              <a:gd name="connsiteY2-27136" fmla="*/ 7930 h 6858000"/>
              <a:gd name="connsiteX3-27137" fmla="*/ 4979444 w 6127689"/>
              <a:gd name="connsiteY3-27138" fmla="*/ 43921 h 6858000"/>
              <a:gd name="connsiteX4-27139" fmla="*/ 5021173 w 6127689"/>
              <a:gd name="connsiteY4-27140" fmla="*/ 123738 h 6858000"/>
              <a:gd name="connsiteX5-27141" fmla="*/ 5075458 w 6127689"/>
              <a:gd name="connsiteY5-27142" fmla="*/ 264355 h 6858000"/>
              <a:gd name="connsiteX6-27143" fmla="*/ 5081175 w 6127689"/>
              <a:gd name="connsiteY6-27144" fmla="*/ 277448 h 6858000"/>
              <a:gd name="connsiteX7-27145" fmla="*/ 5097011 w 6127689"/>
              <a:gd name="connsiteY7-27146" fmla="*/ 355616 h 6858000"/>
              <a:gd name="connsiteX8-27147" fmla="*/ 5130982 w 6127689"/>
              <a:gd name="connsiteY8-27148" fmla="*/ 412030 h 6858000"/>
              <a:gd name="connsiteX9-27149" fmla="*/ 5153000 w 6127689"/>
              <a:gd name="connsiteY9-27150" fmla="*/ 507134 h 6858000"/>
              <a:gd name="connsiteX10-27151" fmla="*/ 5171282 w 6127689"/>
              <a:gd name="connsiteY10-27152" fmla="*/ 602071 h 6858000"/>
              <a:gd name="connsiteX11-27153" fmla="*/ 5176196 w 6127689"/>
              <a:gd name="connsiteY11-27154" fmla="*/ 636822 h 6858000"/>
              <a:gd name="connsiteX12-27155" fmla="*/ 5189051 w 6127689"/>
              <a:gd name="connsiteY12-27156" fmla="*/ 782518 h 6858000"/>
              <a:gd name="connsiteX13-27157" fmla="*/ 5210428 w 6127689"/>
              <a:gd name="connsiteY13-27158" fmla="*/ 815772 h 6858000"/>
              <a:gd name="connsiteX14-27159" fmla="*/ 5221088 w 6127689"/>
              <a:gd name="connsiteY14-27160" fmla="*/ 860193 h 6858000"/>
              <a:gd name="connsiteX15-27161" fmla="*/ 5230806 w 6127689"/>
              <a:gd name="connsiteY15-27162" fmla="*/ 961354 h 6858000"/>
              <a:gd name="connsiteX16-27163" fmla="*/ 5201018 w 6127689"/>
              <a:gd name="connsiteY16-27164" fmla="*/ 1095027 h 6858000"/>
              <a:gd name="connsiteX17-27165" fmla="*/ 5202153 w 6127689"/>
              <a:gd name="connsiteY17-27166" fmla="*/ 1133224 h 6858000"/>
              <a:gd name="connsiteX18-27167" fmla="*/ 5207370 w 6127689"/>
              <a:gd name="connsiteY18-27168" fmla="*/ 1138097 h 6858000"/>
              <a:gd name="connsiteX19-27169" fmla="*/ 5189234 w 6127689"/>
              <a:gd name="connsiteY19-27170" fmla="*/ 1193495 h 6858000"/>
              <a:gd name="connsiteX20-27171" fmla="*/ 5202769 w 6127689"/>
              <a:gd name="connsiteY20-27172" fmla="*/ 1269450 h 6858000"/>
              <a:gd name="connsiteX21-27173" fmla="*/ 5225968 w 6127689"/>
              <a:gd name="connsiteY21-27174" fmla="*/ 1357994 h 6858000"/>
              <a:gd name="connsiteX22-27175" fmla="*/ 5233819 w 6127689"/>
              <a:gd name="connsiteY22-27176" fmla="*/ 1380922 h 6858000"/>
              <a:gd name="connsiteX23-27177" fmla="*/ 5237226 w 6127689"/>
              <a:gd name="connsiteY23-27178" fmla="*/ 1441327 h 6858000"/>
              <a:gd name="connsiteX24-27179" fmla="*/ 5255653 w 6127689"/>
              <a:gd name="connsiteY24-27180" fmla="*/ 1524712 h 6858000"/>
              <a:gd name="connsiteX25-27181" fmla="*/ 5263491 w 6127689"/>
              <a:gd name="connsiteY25-27182" fmla="*/ 1642938 h 6858000"/>
              <a:gd name="connsiteX26-27183" fmla="*/ 5261314 w 6127689"/>
              <a:gd name="connsiteY26-27184" fmla="*/ 1689177 h 6858000"/>
              <a:gd name="connsiteX27-27185" fmla="*/ 5259788 w 6127689"/>
              <a:gd name="connsiteY27-27186" fmla="*/ 1768516 h 6858000"/>
              <a:gd name="connsiteX28-27187" fmla="*/ 5255696 w 6127689"/>
              <a:gd name="connsiteY28-27188" fmla="*/ 1953770 h 6858000"/>
              <a:gd name="connsiteX29-27189" fmla="*/ 5252592 w 6127689"/>
              <a:gd name="connsiteY29-27190" fmla="*/ 2092210 h 6858000"/>
              <a:gd name="connsiteX30-27191" fmla="*/ 5264303 w 6127689"/>
              <a:gd name="connsiteY30-27192" fmla="*/ 2225157 h 6858000"/>
              <a:gd name="connsiteX31-27193" fmla="*/ 5254949 w 6127689"/>
              <a:gd name="connsiteY31-27194" fmla="*/ 2236160 h 6858000"/>
              <a:gd name="connsiteX32-27195" fmla="*/ 5250104 w 6127689"/>
              <a:gd name="connsiteY32-27196" fmla="*/ 2249166 h 6858000"/>
              <a:gd name="connsiteX33-27197" fmla="*/ 5251214 w 6127689"/>
              <a:gd name="connsiteY33-27198" fmla="*/ 2250944 h 6858000"/>
              <a:gd name="connsiteX34-27199" fmla="*/ 5250644 w 6127689"/>
              <a:gd name="connsiteY34-27200" fmla="*/ 2266619 h 6858000"/>
              <a:gd name="connsiteX35-27201" fmla="*/ 5293877 w 6127689"/>
              <a:gd name="connsiteY35-27202" fmla="*/ 2368649 h 6858000"/>
              <a:gd name="connsiteX36-27203" fmla="*/ 5311338 w 6127689"/>
              <a:gd name="connsiteY36-27204" fmla="*/ 2404034 h 6858000"/>
              <a:gd name="connsiteX37-27205" fmla="*/ 5338366 w 6127689"/>
              <a:gd name="connsiteY37-27206" fmla="*/ 2465052 h 6858000"/>
              <a:gd name="connsiteX38-27207" fmla="*/ 5371263 w 6127689"/>
              <a:gd name="connsiteY38-27208" fmla="*/ 2586413 h 6858000"/>
              <a:gd name="connsiteX39-27209" fmla="*/ 5407503 w 6127689"/>
              <a:gd name="connsiteY39-27210" fmla="*/ 2786290 h 6858000"/>
              <a:gd name="connsiteX40-27211" fmla="*/ 5407356 w 6127689"/>
              <a:gd name="connsiteY40-27212" fmla="*/ 2787545 h 6858000"/>
              <a:gd name="connsiteX41-27213" fmla="*/ 5411130 w 6127689"/>
              <a:gd name="connsiteY41-27214" fmla="*/ 2788640 h 6858000"/>
              <a:gd name="connsiteX42-27215" fmla="*/ 5416439 w 6127689"/>
              <a:gd name="connsiteY42-27216" fmla="*/ 2805666 h 6858000"/>
              <a:gd name="connsiteX43-27217" fmla="*/ 5457023 w 6127689"/>
              <a:gd name="connsiteY43-27218" fmla="*/ 2858292 h 6858000"/>
              <a:gd name="connsiteX44-27219" fmla="*/ 5479298 w 6127689"/>
              <a:gd name="connsiteY44-27220" fmla="*/ 2947791 h 6858000"/>
              <a:gd name="connsiteX45-27221" fmla="*/ 5481770 w 6127689"/>
              <a:gd name="connsiteY45-27222" fmla="*/ 2951352 h 6858000"/>
              <a:gd name="connsiteX46-27223" fmla="*/ 5482045 w 6127689"/>
              <a:gd name="connsiteY46-27224" fmla="*/ 2984371 h 6858000"/>
              <a:gd name="connsiteX47-27225" fmla="*/ 5482415 w 6127689"/>
              <a:gd name="connsiteY47-27226" fmla="*/ 3004079 h 6858000"/>
              <a:gd name="connsiteX48-27227" fmla="*/ 5503944 w 6127689"/>
              <a:gd name="connsiteY48-27228" fmla="*/ 3123335 h 6858000"/>
              <a:gd name="connsiteX49-27229" fmla="*/ 5516007 w 6127689"/>
              <a:gd name="connsiteY49-27230" fmla="*/ 3258473 h 6858000"/>
              <a:gd name="connsiteX50-27231" fmla="*/ 5566839 w 6127689"/>
              <a:gd name="connsiteY50-27232" fmla="*/ 3345295 h 6858000"/>
              <a:gd name="connsiteX51-27233" fmla="*/ 5589758 w 6127689"/>
              <a:gd name="connsiteY51-27234" fmla="*/ 3506453 h 6858000"/>
              <a:gd name="connsiteX52-27235" fmla="*/ 5596144 w 6127689"/>
              <a:gd name="connsiteY52-27236" fmla="*/ 3534624 h 6858000"/>
              <a:gd name="connsiteX53-27237" fmla="*/ 5597750 w 6127689"/>
              <a:gd name="connsiteY53-27238" fmla="*/ 3534129 h 6858000"/>
              <a:gd name="connsiteX54-27239" fmla="*/ 5599700 w 6127689"/>
              <a:gd name="connsiteY54-27240" fmla="*/ 3547221 h 6858000"/>
              <a:gd name="connsiteX55-27241" fmla="*/ 5615031 w 6127689"/>
              <a:gd name="connsiteY55-27242" fmla="*/ 3557482 h 6858000"/>
              <a:gd name="connsiteX56-27243" fmla="*/ 5618377 w 6127689"/>
              <a:gd name="connsiteY56-27244" fmla="*/ 3588431 h 6858000"/>
              <a:gd name="connsiteX57-27245" fmla="*/ 5612155 w 6127689"/>
              <a:gd name="connsiteY57-27246" fmla="*/ 3589869 h 6858000"/>
              <a:gd name="connsiteX58-27247" fmla="*/ 5620843 w 6127689"/>
              <a:gd name="connsiteY58-27248" fmla="*/ 3606745 h 6858000"/>
              <a:gd name="connsiteX59-27249" fmla="*/ 5655472 w 6127689"/>
              <a:gd name="connsiteY59-27250" fmla="*/ 3678877 h 6858000"/>
              <a:gd name="connsiteX60-27251" fmla="*/ 5683015 w 6127689"/>
              <a:gd name="connsiteY60-27252" fmla="*/ 3762025 h 6858000"/>
              <a:gd name="connsiteX61-27253" fmla="*/ 5696643 w 6127689"/>
              <a:gd name="connsiteY61-27254" fmla="*/ 3773888 h 6858000"/>
              <a:gd name="connsiteX62-27255" fmla="*/ 5699203 w 6127689"/>
              <a:gd name="connsiteY62-27256" fmla="*/ 3775823 h 6858000"/>
              <a:gd name="connsiteX63-27257" fmla="*/ 5704824 w 6127689"/>
              <a:gd name="connsiteY63-27258" fmla="*/ 3785966 h 6858000"/>
              <a:gd name="connsiteX64-27259" fmla="*/ 5733539 w 6127689"/>
              <a:gd name="connsiteY64-27260" fmla="*/ 3818457 h 6858000"/>
              <a:gd name="connsiteX65-27261" fmla="*/ 5768491 w 6127689"/>
              <a:gd name="connsiteY65-27262" fmla="*/ 3914399 h 6858000"/>
              <a:gd name="connsiteX66-27263" fmla="*/ 5793123 w 6127689"/>
              <a:gd name="connsiteY66-27264" fmla="*/ 3969952 h 6858000"/>
              <a:gd name="connsiteX67-27265" fmla="*/ 5808321 w 6127689"/>
              <a:gd name="connsiteY67-27266" fmla="*/ 3988153 h 6858000"/>
              <a:gd name="connsiteX68-27267" fmla="*/ 5825621 w 6127689"/>
              <a:gd name="connsiteY68-27268" fmla="*/ 4015525 h 6858000"/>
              <a:gd name="connsiteX69-27269" fmla="*/ 5860672 w 6127689"/>
              <a:gd name="connsiteY69-27270" fmla="*/ 4061579 h 6858000"/>
              <a:gd name="connsiteX70-27271" fmla="*/ 5872173 w 6127689"/>
              <a:gd name="connsiteY70-27272" fmla="*/ 4088497 h 6858000"/>
              <a:gd name="connsiteX71-27273" fmla="*/ 5883705 w 6127689"/>
              <a:gd name="connsiteY71-27274" fmla="*/ 4101899 h 6858000"/>
              <a:gd name="connsiteX72-27275" fmla="*/ 5894095 w 6127689"/>
              <a:gd name="connsiteY72-27276" fmla="*/ 4128857 h 6858000"/>
              <a:gd name="connsiteX73-27277" fmla="*/ 5903513 w 6127689"/>
              <a:gd name="connsiteY73-27278" fmla="*/ 4187661 h 6858000"/>
              <a:gd name="connsiteX74-27279" fmla="*/ 5917114 w 6127689"/>
              <a:gd name="connsiteY74-27280" fmla="*/ 4213096 h 6858000"/>
              <a:gd name="connsiteX75-27281" fmla="*/ 5924233 w 6127689"/>
              <a:gd name="connsiteY75-27282" fmla="*/ 4242060 h 6858000"/>
              <a:gd name="connsiteX76-27283" fmla="*/ 5928910 w 6127689"/>
              <a:gd name="connsiteY76-27284" fmla="*/ 4300973 h 6858000"/>
              <a:gd name="connsiteX77-27285" fmla="*/ 5939320 w 6127689"/>
              <a:gd name="connsiteY77-27286" fmla="*/ 4340435 h 6858000"/>
              <a:gd name="connsiteX78-27287" fmla="*/ 5946705 w 6127689"/>
              <a:gd name="connsiteY78-27288" fmla="*/ 4428051 h 6858000"/>
              <a:gd name="connsiteX79-27289" fmla="*/ 5949261 w 6127689"/>
              <a:gd name="connsiteY79-27290" fmla="*/ 4449185 h 6858000"/>
              <a:gd name="connsiteX80-27291" fmla="*/ 5968960 w 6127689"/>
              <a:gd name="connsiteY80-27292" fmla="*/ 4482655 h 6858000"/>
              <a:gd name="connsiteX81-27293" fmla="*/ 5980106 w 6127689"/>
              <a:gd name="connsiteY81-27294" fmla="*/ 4585087 h 6858000"/>
              <a:gd name="connsiteX82-27295" fmla="*/ 5998138 w 6127689"/>
              <a:gd name="connsiteY82-27296" fmla="*/ 4697518 h 6858000"/>
              <a:gd name="connsiteX83-27297" fmla="*/ 6013516 w 6127689"/>
              <a:gd name="connsiteY83-27298" fmla="*/ 4786619 h 6858000"/>
              <a:gd name="connsiteX84-27299" fmla="*/ 6025404 w 6127689"/>
              <a:gd name="connsiteY84-27300" fmla="*/ 4858148 h 6858000"/>
              <a:gd name="connsiteX85-27301" fmla="*/ 6007749 w 6127689"/>
              <a:gd name="connsiteY85-27302" fmla="*/ 4964715 h 6858000"/>
              <a:gd name="connsiteX86-27303" fmla="*/ 6005269 w 6127689"/>
              <a:gd name="connsiteY86-27304" fmla="*/ 5150567 h 6858000"/>
              <a:gd name="connsiteX87-27305" fmla="*/ 6001127 w 6127689"/>
              <a:gd name="connsiteY87-27306" fmla="*/ 5164609 h 6858000"/>
              <a:gd name="connsiteX88-27307" fmla="*/ 5996647 w 6127689"/>
              <a:gd name="connsiteY88-27308" fmla="*/ 5185640 h 6858000"/>
              <a:gd name="connsiteX89-27309" fmla="*/ 5998514 w 6127689"/>
              <a:gd name="connsiteY89-27310" fmla="*/ 5189673 h 6858000"/>
              <a:gd name="connsiteX90-27311" fmla="*/ 6018409 w 6127689"/>
              <a:gd name="connsiteY90-27312" fmla="*/ 5227157 h 6858000"/>
              <a:gd name="connsiteX91-27313" fmla="*/ 6036748 w 6127689"/>
              <a:gd name="connsiteY91-27314" fmla="*/ 5322752 h 6858000"/>
              <a:gd name="connsiteX92-27315" fmla="*/ 6036943 w 6127689"/>
              <a:gd name="connsiteY92-27316" fmla="*/ 5329480 h 6858000"/>
              <a:gd name="connsiteX93-27317" fmla="*/ 6037236 w 6127689"/>
              <a:gd name="connsiteY93-27318" fmla="*/ 5329634 h 6858000"/>
              <a:gd name="connsiteX94-27319" fmla="*/ 6038019 w 6127689"/>
              <a:gd name="connsiteY94-27320" fmla="*/ 5336764 h 6858000"/>
              <a:gd name="connsiteX95-27321" fmla="*/ 6037298 w 6127689"/>
              <a:gd name="connsiteY95-27322" fmla="*/ 5341753 h 6858000"/>
              <a:gd name="connsiteX96-27323" fmla="*/ 6037677 w 6127689"/>
              <a:gd name="connsiteY96-27324" fmla="*/ 5354807 h 6858000"/>
              <a:gd name="connsiteX97-27325" fmla="*/ 6039728 w 6127689"/>
              <a:gd name="connsiteY97-27326" fmla="*/ 5359416 h 6858000"/>
              <a:gd name="connsiteX98-27327" fmla="*/ 6043311 w 6127689"/>
              <a:gd name="connsiteY98-27328" fmla="*/ 5361407 h 6858000"/>
              <a:gd name="connsiteX99-27329" fmla="*/ 6053435 w 6127689"/>
              <a:gd name="connsiteY99-27330" fmla="*/ 5387547 h 6858000"/>
              <a:gd name="connsiteX100-27331" fmla="*/ 6065933 w 6127689"/>
              <a:gd name="connsiteY100-27332" fmla="*/ 5443002 h 6858000"/>
              <a:gd name="connsiteX101-27333" fmla="*/ 6068640 w 6127689"/>
              <a:gd name="connsiteY101-27334" fmla="*/ 5474503 h 6858000"/>
              <a:gd name="connsiteX102-27335" fmla="*/ 6080922 w 6127689"/>
              <a:gd name="connsiteY102-27336" fmla="*/ 5561070 h 6858000"/>
              <a:gd name="connsiteX103-27337" fmla="*/ 6096949 w 6127689"/>
              <a:gd name="connsiteY103-27338" fmla="*/ 5648179 h 6858000"/>
              <a:gd name="connsiteX104-27339" fmla="*/ 6125703 w 6127689"/>
              <a:gd name="connsiteY104-27340" fmla="*/ 5692894 h 6858000"/>
              <a:gd name="connsiteX105-27341" fmla="*/ 6126670 w 6127689"/>
              <a:gd name="connsiteY105-27342" fmla="*/ 5697882 h 6858000"/>
              <a:gd name="connsiteX106-27343" fmla="*/ 6124061 w 6127689"/>
              <a:gd name="connsiteY106-27344" fmla="*/ 5710294 h 6858000"/>
              <a:gd name="connsiteX107-27345" fmla="*/ 6122213 w 6127689"/>
              <a:gd name="connsiteY107-27346" fmla="*/ 5714762 h 6858000"/>
              <a:gd name="connsiteX108-27347" fmla="*/ 6121353 w 6127689"/>
              <a:gd name="connsiteY108-27348" fmla="*/ 5721725 h 6858000"/>
              <a:gd name="connsiteX109-27349" fmla="*/ 6121607 w 6127689"/>
              <a:gd name="connsiteY109-27350" fmla="*/ 5721959 h 6858000"/>
              <a:gd name="connsiteX110-27351" fmla="*/ 6120262 w 6127689"/>
              <a:gd name="connsiteY110-27352" fmla="*/ 5728358 h 6858000"/>
              <a:gd name="connsiteX111-27353" fmla="*/ 6127024 w 6127689"/>
              <a:gd name="connsiteY111-27354" fmla="*/ 5786902 h 6858000"/>
              <a:gd name="connsiteX112-27355" fmla="*/ 6127519 w 6127689"/>
              <a:gd name="connsiteY112-27356" fmla="*/ 5865775 h 6858000"/>
              <a:gd name="connsiteX113-27357" fmla="*/ 6119217 w 6127689"/>
              <a:gd name="connsiteY113-27358" fmla="*/ 5888542 h 6858000"/>
              <a:gd name="connsiteX114-27359" fmla="*/ 6102493 w 6127689"/>
              <a:gd name="connsiteY114-27360" fmla="*/ 5928602 h 6858000"/>
              <a:gd name="connsiteX115-27361" fmla="*/ 6056863 w 6127689"/>
              <a:gd name="connsiteY115-27362" fmla="*/ 6000643 h 6858000"/>
              <a:gd name="connsiteX116-27363" fmla="*/ 6045436 w 6127689"/>
              <a:gd name="connsiteY116-27364" fmla="*/ 6124480 h 6858000"/>
              <a:gd name="connsiteX117-27365" fmla="*/ 6030489 w 6127689"/>
              <a:gd name="connsiteY117-27366" fmla="*/ 6317666 h 6858000"/>
              <a:gd name="connsiteX118-27367" fmla="*/ 6007492 w 6127689"/>
              <a:gd name="connsiteY118-27368" fmla="*/ 6440818 h 6858000"/>
              <a:gd name="connsiteX119-27369" fmla="*/ 6009467 w 6127689"/>
              <a:gd name="connsiteY119-27370" fmla="*/ 6487076 h 6858000"/>
              <a:gd name="connsiteX120-27371" fmla="*/ 5995064 w 6127689"/>
              <a:gd name="connsiteY120-27372" fmla="*/ 6540791 h 6858000"/>
              <a:gd name="connsiteX121-27373" fmla="*/ 5996309 w 6127689"/>
              <a:gd name="connsiteY121-27374" fmla="*/ 6543961 h 6858000"/>
              <a:gd name="connsiteX122-27375" fmla="*/ 5996048 w 6127689"/>
              <a:gd name="connsiteY122-27376" fmla="*/ 6555444 h 6858000"/>
              <a:gd name="connsiteX123-27377" fmla="*/ 6002524 w 6127689"/>
              <a:gd name="connsiteY123-27378" fmla="*/ 6560188 h 6858000"/>
              <a:gd name="connsiteX124-27379" fmla="*/ 6006823 w 6127689"/>
              <a:gd name="connsiteY124-27380" fmla="*/ 6578546 h 6858000"/>
              <a:gd name="connsiteX125-27381" fmla="*/ 6004510 w 6127689"/>
              <a:gd name="connsiteY125-27382" fmla="*/ 6599256 h 6858000"/>
              <a:gd name="connsiteX126-27383" fmla="*/ 5986207 w 6127689"/>
              <a:gd name="connsiteY126-27384" fmla="*/ 6695855 h 6858000"/>
              <a:gd name="connsiteX127-27385" fmla="*/ 5979428 w 6127689"/>
              <a:gd name="connsiteY127-27386" fmla="*/ 6754678 h 6858000"/>
              <a:gd name="connsiteX128-27387" fmla="*/ 5983398 w 6127689"/>
              <a:gd name="connsiteY128-27388" fmla="*/ 6778641 h 6858000"/>
              <a:gd name="connsiteX129-27389" fmla="*/ 5984543 w 6127689"/>
              <a:gd name="connsiteY129-27390" fmla="*/ 6811016 h 6858000"/>
              <a:gd name="connsiteX130-27391" fmla="*/ 5981802 w 6127689"/>
              <a:gd name="connsiteY130-27392" fmla="*/ 6838578 h 6858000"/>
              <a:gd name="connsiteX131-27393" fmla="*/ 5979671 w 6127689"/>
              <a:gd name="connsiteY131-27394" fmla="*/ 6858000 h 6858000"/>
              <a:gd name="connsiteX132-27395" fmla="*/ 0 w 6127689"/>
              <a:gd name="connsiteY132-27396" fmla="*/ 6858000 h 6858000"/>
              <a:gd name="connsiteX133-27397" fmla="*/ 0 w 6127689"/>
              <a:gd name="connsiteY133-27398" fmla="*/ 0 h 6858000"/>
              <a:gd name="connsiteX0-27399" fmla="*/ 0 w 6127689"/>
              <a:gd name="connsiteY0-27400" fmla="*/ 0 h 6858000"/>
              <a:gd name="connsiteX1-27401" fmla="*/ 4965888 w 6127689"/>
              <a:gd name="connsiteY1-27402" fmla="*/ 0 h 6858000"/>
              <a:gd name="connsiteX2-27403" fmla="*/ 4967767 w 6127689"/>
              <a:gd name="connsiteY2-27404" fmla="*/ 7930 h 6858000"/>
              <a:gd name="connsiteX3-27405" fmla="*/ 4979444 w 6127689"/>
              <a:gd name="connsiteY3-27406" fmla="*/ 43921 h 6858000"/>
              <a:gd name="connsiteX4-27407" fmla="*/ 5021173 w 6127689"/>
              <a:gd name="connsiteY4-27408" fmla="*/ 123738 h 6858000"/>
              <a:gd name="connsiteX5-27409" fmla="*/ 5075458 w 6127689"/>
              <a:gd name="connsiteY5-27410" fmla="*/ 264355 h 6858000"/>
              <a:gd name="connsiteX6-27411" fmla="*/ 5081175 w 6127689"/>
              <a:gd name="connsiteY6-27412" fmla="*/ 277448 h 6858000"/>
              <a:gd name="connsiteX7-27413" fmla="*/ 5097011 w 6127689"/>
              <a:gd name="connsiteY7-27414" fmla="*/ 355616 h 6858000"/>
              <a:gd name="connsiteX8-27415" fmla="*/ 5130982 w 6127689"/>
              <a:gd name="connsiteY8-27416" fmla="*/ 412030 h 6858000"/>
              <a:gd name="connsiteX9-27417" fmla="*/ 5153000 w 6127689"/>
              <a:gd name="connsiteY9-27418" fmla="*/ 507134 h 6858000"/>
              <a:gd name="connsiteX10-27419" fmla="*/ 5171282 w 6127689"/>
              <a:gd name="connsiteY10-27420" fmla="*/ 602071 h 6858000"/>
              <a:gd name="connsiteX11-27421" fmla="*/ 5176196 w 6127689"/>
              <a:gd name="connsiteY11-27422" fmla="*/ 636822 h 6858000"/>
              <a:gd name="connsiteX12-27423" fmla="*/ 5189051 w 6127689"/>
              <a:gd name="connsiteY12-27424" fmla="*/ 782518 h 6858000"/>
              <a:gd name="connsiteX13-27425" fmla="*/ 5210428 w 6127689"/>
              <a:gd name="connsiteY13-27426" fmla="*/ 815772 h 6858000"/>
              <a:gd name="connsiteX14-27427" fmla="*/ 5221088 w 6127689"/>
              <a:gd name="connsiteY14-27428" fmla="*/ 860193 h 6858000"/>
              <a:gd name="connsiteX15-27429" fmla="*/ 5230806 w 6127689"/>
              <a:gd name="connsiteY15-27430" fmla="*/ 961354 h 6858000"/>
              <a:gd name="connsiteX16-27431" fmla="*/ 5201018 w 6127689"/>
              <a:gd name="connsiteY16-27432" fmla="*/ 1095027 h 6858000"/>
              <a:gd name="connsiteX17-27433" fmla="*/ 5202153 w 6127689"/>
              <a:gd name="connsiteY17-27434" fmla="*/ 1133224 h 6858000"/>
              <a:gd name="connsiteX18-27435" fmla="*/ 5207370 w 6127689"/>
              <a:gd name="connsiteY18-27436" fmla="*/ 1138097 h 6858000"/>
              <a:gd name="connsiteX19-27437" fmla="*/ 5189234 w 6127689"/>
              <a:gd name="connsiteY19-27438" fmla="*/ 1193495 h 6858000"/>
              <a:gd name="connsiteX20-27439" fmla="*/ 5202769 w 6127689"/>
              <a:gd name="connsiteY20-27440" fmla="*/ 1269450 h 6858000"/>
              <a:gd name="connsiteX21-27441" fmla="*/ 5225968 w 6127689"/>
              <a:gd name="connsiteY21-27442" fmla="*/ 1357994 h 6858000"/>
              <a:gd name="connsiteX22-27443" fmla="*/ 5233819 w 6127689"/>
              <a:gd name="connsiteY22-27444" fmla="*/ 1380922 h 6858000"/>
              <a:gd name="connsiteX23-27445" fmla="*/ 5237226 w 6127689"/>
              <a:gd name="connsiteY23-27446" fmla="*/ 1441327 h 6858000"/>
              <a:gd name="connsiteX24-27447" fmla="*/ 5255653 w 6127689"/>
              <a:gd name="connsiteY24-27448" fmla="*/ 1524712 h 6858000"/>
              <a:gd name="connsiteX25-27449" fmla="*/ 5263491 w 6127689"/>
              <a:gd name="connsiteY25-27450" fmla="*/ 1642938 h 6858000"/>
              <a:gd name="connsiteX26-27451" fmla="*/ 5261314 w 6127689"/>
              <a:gd name="connsiteY26-27452" fmla="*/ 1689177 h 6858000"/>
              <a:gd name="connsiteX27-27453" fmla="*/ 5259788 w 6127689"/>
              <a:gd name="connsiteY27-27454" fmla="*/ 1768516 h 6858000"/>
              <a:gd name="connsiteX28-27455" fmla="*/ 5255696 w 6127689"/>
              <a:gd name="connsiteY28-27456" fmla="*/ 1953770 h 6858000"/>
              <a:gd name="connsiteX29-27457" fmla="*/ 5252592 w 6127689"/>
              <a:gd name="connsiteY29-27458" fmla="*/ 2092210 h 6858000"/>
              <a:gd name="connsiteX30-27459" fmla="*/ 5264303 w 6127689"/>
              <a:gd name="connsiteY30-27460" fmla="*/ 2225157 h 6858000"/>
              <a:gd name="connsiteX31-27461" fmla="*/ 5254949 w 6127689"/>
              <a:gd name="connsiteY31-27462" fmla="*/ 2236160 h 6858000"/>
              <a:gd name="connsiteX32-27463" fmla="*/ 5250104 w 6127689"/>
              <a:gd name="connsiteY32-27464" fmla="*/ 2249166 h 6858000"/>
              <a:gd name="connsiteX33-27465" fmla="*/ 5251214 w 6127689"/>
              <a:gd name="connsiteY33-27466" fmla="*/ 2250944 h 6858000"/>
              <a:gd name="connsiteX34-27467" fmla="*/ 5250644 w 6127689"/>
              <a:gd name="connsiteY34-27468" fmla="*/ 2266619 h 6858000"/>
              <a:gd name="connsiteX35-27469" fmla="*/ 5293877 w 6127689"/>
              <a:gd name="connsiteY35-27470" fmla="*/ 2368649 h 6858000"/>
              <a:gd name="connsiteX36-27471" fmla="*/ 5311338 w 6127689"/>
              <a:gd name="connsiteY36-27472" fmla="*/ 2404034 h 6858000"/>
              <a:gd name="connsiteX37-27473" fmla="*/ 5338366 w 6127689"/>
              <a:gd name="connsiteY37-27474" fmla="*/ 2465052 h 6858000"/>
              <a:gd name="connsiteX38-27475" fmla="*/ 5371263 w 6127689"/>
              <a:gd name="connsiteY38-27476" fmla="*/ 2586413 h 6858000"/>
              <a:gd name="connsiteX39-27477" fmla="*/ 5407503 w 6127689"/>
              <a:gd name="connsiteY39-27478" fmla="*/ 2786290 h 6858000"/>
              <a:gd name="connsiteX40-27479" fmla="*/ 5407356 w 6127689"/>
              <a:gd name="connsiteY40-27480" fmla="*/ 2787545 h 6858000"/>
              <a:gd name="connsiteX41-27481" fmla="*/ 5411130 w 6127689"/>
              <a:gd name="connsiteY41-27482" fmla="*/ 2788640 h 6858000"/>
              <a:gd name="connsiteX42-27483" fmla="*/ 5416439 w 6127689"/>
              <a:gd name="connsiteY42-27484" fmla="*/ 2805666 h 6858000"/>
              <a:gd name="connsiteX43-27485" fmla="*/ 5457023 w 6127689"/>
              <a:gd name="connsiteY43-27486" fmla="*/ 2858292 h 6858000"/>
              <a:gd name="connsiteX44-27487" fmla="*/ 5479298 w 6127689"/>
              <a:gd name="connsiteY44-27488" fmla="*/ 2947791 h 6858000"/>
              <a:gd name="connsiteX45-27489" fmla="*/ 5481770 w 6127689"/>
              <a:gd name="connsiteY45-27490" fmla="*/ 2951352 h 6858000"/>
              <a:gd name="connsiteX46-27491" fmla="*/ 5482045 w 6127689"/>
              <a:gd name="connsiteY46-27492" fmla="*/ 2984371 h 6858000"/>
              <a:gd name="connsiteX47-27493" fmla="*/ 5482415 w 6127689"/>
              <a:gd name="connsiteY47-27494" fmla="*/ 3004079 h 6858000"/>
              <a:gd name="connsiteX48-27495" fmla="*/ 5503944 w 6127689"/>
              <a:gd name="connsiteY48-27496" fmla="*/ 3123335 h 6858000"/>
              <a:gd name="connsiteX49-27497" fmla="*/ 5516007 w 6127689"/>
              <a:gd name="connsiteY49-27498" fmla="*/ 3258473 h 6858000"/>
              <a:gd name="connsiteX50-27499" fmla="*/ 5566839 w 6127689"/>
              <a:gd name="connsiteY50-27500" fmla="*/ 3345295 h 6858000"/>
              <a:gd name="connsiteX51-27501" fmla="*/ 5589758 w 6127689"/>
              <a:gd name="connsiteY51-27502" fmla="*/ 3506453 h 6858000"/>
              <a:gd name="connsiteX52-27503" fmla="*/ 5596144 w 6127689"/>
              <a:gd name="connsiteY52-27504" fmla="*/ 3534624 h 6858000"/>
              <a:gd name="connsiteX53-27505" fmla="*/ 5597750 w 6127689"/>
              <a:gd name="connsiteY53-27506" fmla="*/ 3534129 h 6858000"/>
              <a:gd name="connsiteX54-27507" fmla="*/ 5599700 w 6127689"/>
              <a:gd name="connsiteY54-27508" fmla="*/ 3547221 h 6858000"/>
              <a:gd name="connsiteX55-27509" fmla="*/ 5615031 w 6127689"/>
              <a:gd name="connsiteY55-27510" fmla="*/ 3557482 h 6858000"/>
              <a:gd name="connsiteX56-27511" fmla="*/ 5618377 w 6127689"/>
              <a:gd name="connsiteY56-27512" fmla="*/ 3588431 h 6858000"/>
              <a:gd name="connsiteX57-27513" fmla="*/ 5612155 w 6127689"/>
              <a:gd name="connsiteY57-27514" fmla="*/ 3589869 h 6858000"/>
              <a:gd name="connsiteX58-27515" fmla="*/ 5620843 w 6127689"/>
              <a:gd name="connsiteY58-27516" fmla="*/ 3606745 h 6858000"/>
              <a:gd name="connsiteX59-27517" fmla="*/ 5655472 w 6127689"/>
              <a:gd name="connsiteY59-27518" fmla="*/ 3678877 h 6858000"/>
              <a:gd name="connsiteX60-27519" fmla="*/ 5683015 w 6127689"/>
              <a:gd name="connsiteY60-27520" fmla="*/ 3762025 h 6858000"/>
              <a:gd name="connsiteX61-27521" fmla="*/ 5696643 w 6127689"/>
              <a:gd name="connsiteY61-27522" fmla="*/ 3773888 h 6858000"/>
              <a:gd name="connsiteX62-27523" fmla="*/ 5699203 w 6127689"/>
              <a:gd name="connsiteY62-27524" fmla="*/ 3775823 h 6858000"/>
              <a:gd name="connsiteX63-27525" fmla="*/ 5704824 w 6127689"/>
              <a:gd name="connsiteY63-27526" fmla="*/ 3785966 h 6858000"/>
              <a:gd name="connsiteX64-27527" fmla="*/ 5733539 w 6127689"/>
              <a:gd name="connsiteY64-27528" fmla="*/ 3818457 h 6858000"/>
              <a:gd name="connsiteX65-27529" fmla="*/ 5768491 w 6127689"/>
              <a:gd name="connsiteY65-27530" fmla="*/ 3914399 h 6858000"/>
              <a:gd name="connsiteX66-27531" fmla="*/ 5793123 w 6127689"/>
              <a:gd name="connsiteY66-27532" fmla="*/ 3969952 h 6858000"/>
              <a:gd name="connsiteX67-27533" fmla="*/ 5808321 w 6127689"/>
              <a:gd name="connsiteY67-27534" fmla="*/ 3988153 h 6858000"/>
              <a:gd name="connsiteX68-27535" fmla="*/ 5825621 w 6127689"/>
              <a:gd name="connsiteY68-27536" fmla="*/ 4015525 h 6858000"/>
              <a:gd name="connsiteX69-27537" fmla="*/ 5860672 w 6127689"/>
              <a:gd name="connsiteY69-27538" fmla="*/ 4061579 h 6858000"/>
              <a:gd name="connsiteX70-27539" fmla="*/ 5872173 w 6127689"/>
              <a:gd name="connsiteY70-27540" fmla="*/ 4088497 h 6858000"/>
              <a:gd name="connsiteX71-27541" fmla="*/ 5883705 w 6127689"/>
              <a:gd name="connsiteY71-27542" fmla="*/ 4101899 h 6858000"/>
              <a:gd name="connsiteX72-27543" fmla="*/ 5894095 w 6127689"/>
              <a:gd name="connsiteY72-27544" fmla="*/ 4128857 h 6858000"/>
              <a:gd name="connsiteX73-27545" fmla="*/ 5903513 w 6127689"/>
              <a:gd name="connsiteY73-27546" fmla="*/ 4187661 h 6858000"/>
              <a:gd name="connsiteX74-27547" fmla="*/ 5917114 w 6127689"/>
              <a:gd name="connsiteY74-27548" fmla="*/ 4213096 h 6858000"/>
              <a:gd name="connsiteX75-27549" fmla="*/ 5924233 w 6127689"/>
              <a:gd name="connsiteY75-27550" fmla="*/ 4242060 h 6858000"/>
              <a:gd name="connsiteX76-27551" fmla="*/ 5928910 w 6127689"/>
              <a:gd name="connsiteY76-27552" fmla="*/ 4300973 h 6858000"/>
              <a:gd name="connsiteX77-27553" fmla="*/ 5939320 w 6127689"/>
              <a:gd name="connsiteY77-27554" fmla="*/ 4340435 h 6858000"/>
              <a:gd name="connsiteX78-27555" fmla="*/ 5946705 w 6127689"/>
              <a:gd name="connsiteY78-27556" fmla="*/ 4428051 h 6858000"/>
              <a:gd name="connsiteX79-27557" fmla="*/ 5949261 w 6127689"/>
              <a:gd name="connsiteY79-27558" fmla="*/ 4449185 h 6858000"/>
              <a:gd name="connsiteX80-27559" fmla="*/ 5968960 w 6127689"/>
              <a:gd name="connsiteY80-27560" fmla="*/ 4482655 h 6858000"/>
              <a:gd name="connsiteX81-27561" fmla="*/ 5980106 w 6127689"/>
              <a:gd name="connsiteY81-27562" fmla="*/ 4585087 h 6858000"/>
              <a:gd name="connsiteX82-27563" fmla="*/ 5998138 w 6127689"/>
              <a:gd name="connsiteY82-27564" fmla="*/ 4697518 h 6858000"/>
              <a:gd name="connsiteX83-27565" fmla="*/ 6013516 w 6127689"/>
              <a:gd name="connsiteY83-27566" fmla="*/ 4786619 h 6858000"/>
              <a:gd name="connsiteX84-27567" fmla="*/ 6025404 w 6127689"/>
              <a:gd name="connsiteY84-27568" fmla="*/ 4858148 h 6858000"/>
              <a:gd name="connsiteX85-27569" fmla="*/ 6007749 w 6127689"/>
              <a:gd name="connsiteY85-27570" fmla="*/ 4964715 h 6858000"/>
              <a:gd name="connsiteX86-27571" fmla="*/ 6005269 w 6127689"/>
              <a:gd name="connsiteY86-27572" fmla="*/ 5150567 h 6858000"/>
              <a:gd name="connsiteX87-27573" fmla="*/ 6001127 w 6127689"/>
              <a:gd name="connsiteY87-27574" fmla="*/ 5164609 h 6858000"/>
              <a:gd name="connsiteX88-27575" fmla="*/ 5996647 w 6127689"/>
              <a:gd name="connsiteY88-27576" fmla="*/ 5185640 h 6858000"/>
              <a:gd name="connsiteX89-27577" fmla="*/ 5998514 w 6127689"/>
              <a:gd name="connsiteY89-27578" fmla="*/ 5189673 h 6858000"/>
              <a:gd name="connsiteX90-27579" fmla="*/ 6018409 w 6127689"/>
              <a:gd name="connsiteY90-27580" fmla="*/ 5227157 h 6858000"/>
              <a:gd name="connsiteX91-27581" fmla="*/ 6036748 w 6127689"/>
              <a:gd name="connsiteY91-27582" fmla="*/ 5322752 h 6858000"/>
              <a:gd name="connsiteX92-27583" fmla="*/ 6036943 w 6127689"/>
              <a:gd name="connsiteY92-27584" fmla="*/ 5329480 h 6858000"/>
              <a:gd name="connsiteX93-27585" fmla="*/ 6037236 w 6127689"/>
              <a:gd name="connsiteY93-27586" fmla="*/ 5329634 h 6858000"/>
              <a:gd name="connsiteX94-27587" fmla="*/ 6038019 w 6127689"/>
              <a:gd name="connsiteY94-27588" fmla="*/ 5336764 h 6858000"/>
              <a:gd name="connsiteX95-27589" fmla="*/ 6037677 w 6127689"/>
              <a:gd name="connsiteY95-27590" fmla="*/ 5354807 h 6858000"/>
              <a:gd name="connsiteX96-27591" fmla="*/ 6039728 w 6127689"/>
              <a:gd name="connsiteY96-27592" fmla="*/ 5359416 h 6858000"/>
              <a:gd name="connsiteX97-27593" fmla="*/ 6043311 w 6127689"/>
              <a:gd name="connsiteY97-27594" fmla="*/ 5361407 h 6858000"/>
              <a:gd name="connsiteX98-27595" fmla="*/ 6053435 w 6127689"/>
              <a:gd name="connsiteY98-27596" fmla="*/ 5387547 h 6858000"/>
              <a:gd name="connsiteX99-27597" fmla="*/ 6065933 w 6127689"/>
              <a:gd name="connsiteY99-27598" fmla="*/ 5443002 h 6858000"/>
              <a:gd name="connsiteX100-27599" fmla="*/ 6068640 w 6127689"/>
              <a:gd name="connsiteY100-27600" fmla="*/ 5474503 h 6858000"/>
              <a:gd name="connsiteX101-27601" fmla="*/ 6080922 w 6127689"/>
              <a:gd name="connsiteY101-27602" fmla="*/ 5561070 h 6858000"/>
              <a:gd name="connsiteX102-27603" fmla="*/ 6096949 w 6127689"/>
              <a:gd name="connsiteY102-27604" fmla="*/ 5648179 h 6858000"/>
              <a:gd name="connsiteX103-27605" fmla="*/ 6125703 w 6127689"/>
              <a:gd name="connsiteY103-27606" fmla="*/ 5692894 h 6858000"/>
              <a:gd name="connsiteX104-27607" fmla="*/ 6126670 w 6127689"/>
              <a:gd name="connsiteY104-27608" fmla="*/ 5697882 h 6858000"/>
              <a:gd name="connsiteX105-27609" fmla="*/ 6124061 w 6127689"/>
              <a:gd name="connsiteY105-27610" fmla="*/ 5710294 h 6858000"/>
              <a:gd name="connsiteX106-27611" fmla="*/ 6122213 w 6127689"/>
              <a:gd name="connsiteY106-27612" fmla="*/ 5714762 h 6858000"/>
              <a:gd name="connsiteX107-27613" fmla="*/ 6121353 w 6127689"/>
              <a:gd name="connsiteY107-27614" fmla="*/ 5721725 h 6858000"/>
              <a:gd name="connsiteX108-27615" fmla="*/ 6121607 w 6127689"/>
              <a:gd name="connsiteY108-27616" fmla="*/ 5721959 h 6858000"/>
              <a:gd name="connsiteX109-27617" fmla="*/ 6120262 w 6127689"/>
              <a:gd name="connsiteY109-27618" fmla="*/ 5728358 h 6858000"/>
              <a:gd name="connsiteX110-27619" fmla="*/ 6127024 w 6127689"/>
              <a:gd name="connsiteY110-27620" fmla="*/ 5786902 h 6858000"/>
              <a:gd name="connsiteX111-27621" fmla="*/ 6127519 w 6127689"/>
              <a:gd name="connsiteY111-27622" fmla="*/ 5865775 h 6858000"/>
              <a:gd name="connsiteX112-27623" fmla="*/ 6119217 w 6127689"/>
              <a:gd name="connsiteY112-27624" fmla="*/ 5888542 h 6858000"/>
              <a:gd name="connsiteX113-27625" fmla="*/ 6102493 w 6127689"/>
              <a:gd name="connsiteY113-27626" fmla="*/ 5928602 h 6858000"/>
              <a:gd name="connsiteX114-27627" fmla="*/ 6056863 w 6127689"/>
              <a:gd name="connsiteY114-27628" fmla="*/ 6000643 h 6858000"/>
              <a:gd name="connsiteX115-27629" fmla="*/ 6045436 w 6127689"/>
              <a:gd name="connsiteY115-27630" fmla="*/ 6124480 h 6858000"/>
              <a:gd name="connsiteX116-27631" fmla="*/ 6030489 w 6127689"/>
              <a:gd name="connsiteY116-27632" fmla="*/ 6317666 h 6858000"/>
              <a:gd name="connsiteX117-27633" fmla="*/ 6007492 w 6127689"/>
              <a:gd name="connsiteY117-27634" fmla="*/ 6440818 h 6858000"/>
              <a:gd name="connsiteX118-27635" fmla="*/ 6009467 w 6127689"/>
              <a:gd name="connsiteY118-27636" fmla="*/ 6487076 h 6858000"/>
              <a:gd name="connsiteX119-27637" fmla="*/ 5995064 w 6127689"/>
              <a:gd name="connsiteY119-27638" fmla="*/ 6540791 h 6858000"/>
              <a:gd name="connsiteX120-27639" fmla="*/ 5996309 w 6127689"/>
              <a:gd name="connsiteY120-27640" fmla="*/ 6543961 h 6858000"/>
              <a:gd name="connsiteX121-27641" fmla="*/ 5996048 w 6127689"/>
              <a:gd name="connsiteY121-27642" fmla="*/ 6555444 h 6858000"/>
              <a:gd name="connsiteX122-27643" fmla="*/ 6002524 w 6127689"/>
              <a:gd name="connsiteY122-27644" fmla="*/ 6560188 h 6858000"/>
              <a:gd name="connsiteX123-27645" fmla="*/ 6006823 w 6127689"/>
              <a:gd name="connsiteY123-27646" fmla="*/ 6578546 h 6858000"/>
              <a:gd name="connsiteX124-27647" fmla="*/ 6004510 w 6127689"/>
              <a:gd name="connsiteY124-27648" fmla="*/ 6599256 h 6858000"/>
              <a:gd name="connsiteX125-27649" fmla="*/ 5986207 w 6127689"/>
              <a:gd name="connsiteY125-27650" fmla="*/ 6695855 h 6858000"/>
              <a:gd name="connsiteX126-27651" fmla="*/ 5979428 w 6127689"/>
              <a:gd name="connsiteY126-27652" fmla="*/ 6754678 h 6858000"/>
              <a:gd name="connsiteX127-27653" fmla="*/ 5983398 w 6127689"/>
              <a:gd name="connsiteY127-27654" fmla="*/ 6778641 h 6858000"/>
              <a:gd name="connsiteX128-27655" fmla="*/ 5984543 w 6127689"/>
              <a:gd name="connsiteY128-27656" fmla="*/ 6811016 h 6858000"/>
              <a:gd name="connsiteX129-27657" fmla="*/ 5981802 w 6127689"/>
              <a:gd name="connsiteY129-27658" fmla="*/ 6838578 h 6858000"/>
              <a:gd name="connsiteX130-27659" fmla="*/ 5979671 w 6127689"/>
              <a:gd name="connsiteY130-27660" fmla="*/ 6858000 h 6858000"/>
              <a:gd name="connsiteX131-27661" fmla="*/ 0 w 6127689"/>
              <a:gd name="connsiteY131-27662" fmla="*/ 6858000 h 6858000"/>
              <a:gd name="connsiteX132-27663" fmla="*/ 0 w 6127689"/>
              <a:gd name="connsiteY132-27664" fmla="*/ 0 h 6858000"/>
              <a:gd name="connsiteX0-27665" fmla="*/ 0 w 6127689"/>
              <a:gd name="connsiteY0-27666" fmla="*/ 0 h 6858000"/>
              <a:gd name="connsiteX1-27667" fmla="*/ 4965888 w 6127689"/>
              <a:gd name="connsiteY1-27668" fmla="*/ 0 h 6858000"/>
              <a:gd name="connsiteX2-27669" fmla="*/ 4967767 w 6127689"/>
              <a:gd name="connsiteY2-27670" fmla="*/ 7930 h 6858000"/>
              <a:gd name="connsiteX3-27671" fmla="*/ 4979444 w 6127689"/>
              <a:gd name="connsiteY3-27672" fmla="*/ 43921 h 6858000"/>
              <a:gd name="connsiteX4-27673" fmla="*/ 5021173 w 6127689"/>
              <a:gd name="connsiteY4-27674" fmla="*/ 123738 h 6858000"/>
              <a:gd name="connsiteX5-27675" fmla="*/ 5075458 w 6127689"/>
              <a:gd name="connsiteY5-27676" fmla="*/ 264355 h 6858000"/>
              <a:gd name="connsiteX6-27677" fmla="*/ 5081175 w 6127689"/>
              <a:gd name="connsiteY6-27678" fmla="*/ 277448 h 6858000"/>
              <a:gd name="connsiteX7-27679" fmla="*/ 5097011 w 6127689"/>
              <a:gd name="connsiteY7-27680" fmla="*/ 355616 h 6858000"/>
              <a:gd name="connsiteX8-27681" fmla="*/ 5130982 w 6127689"/>
              <a:gd name="connsiteY8-27682" fmla="*/ 412030 h 6858000"/>
              <a:gd name="connsiteX9-27683" fmla="*/ 5153000 w 6127689"/>
              <a:gd name="connsiteY9-27684" fmla="*/ 507134 h 6858000"/>
              <a:gd name="connsiteX10-27685" fmla="*/ 5171282 w 6127689"/>
              <a:gd name="connsiteY10-27686" fmla="*/ 602071 h 6858000"/>
              <a:gd name="connsiteX11-27687" fmla="*/ 5176196 w 6127689"/>
              <a:gd name="connsiteY11-27688" fmla="*/ 636822 h 6858000"/>
              <a:gd name="connsiteX12-27689" fmla="*/ 5189051 w 6127689"/>
              <a:gd name="connsiteY12-27690" fmla="*/ 782518 h 6858000"/>
              <a:gd name="connsiteX13-27691" fmla="*/ 5210428 w 6127689"/>
              <a:gd name="connsiteY13-27692" fmla="*/ 815772 h 6858000"/>
              <a:gd name="connsiteX14-27693" fmla="*/ 5221088 w 6127689"/>
              <a:gd name="connsiteY14-27694" fmla="*/ 860193 h 6858000"/>
              <a:gd name="connsiteX15-27695" fmla="*/ 5230806 w 6127689"/>
              <a:gd name="connsiteY15-27696" fmla="*/ 961354 h 6858000"/>
              <a:gd name="connsiteX16-27697" fmla="*/ 5201018 w 6127689"/>
              <a:gd name="connsiteY16-27698" fmla="*/ 1095027 h 6858000"/>
              <a:gd name="connsiteX17-27699" fmla="*/ 5202153 w 6127689"/>
              <a:gd name="connsiteY17-27700" fmla="*/ 1133224 h 6858000"/>
              <a:gd name="connsiteX18-27701" fmla="*/ 5207370 w 6127689"/>
              <a:gd name="connsiteY18-27702" fmla="*/ 1138097 h 6858000"/>
              <a:gd name="connsiteX19-27703" fmla="*/ 5189234 w 6127689"/>
              <a:gd name="connsiteY19-27704" fmla="*/ 1193495 h 6858000"/>
              <a:gd name="connsiteX20-27705" fmla="*/ 5202769 w 6127689"/>
              <a:gd name="connsiteY20-27706" fmla="*/ 1269450 h 6858000"/>
              <a:gd name="connsiteX21-27707" fmla="*/ 5225968 w 6127689"/>
              <a:gd name="connsiteY21-27708" fmla="*/ 1357994 h 6858000"/>
              <a:gd name="connsiteX22-27709" fmla="*/ 5233819 w 6127689"/>
              <a:gd name="connsiteY22-27710" fmla="*/ 1380922 h 6858000"/>
              <a:gd name="connsiteX23-27711" fmla="*/ 5237226 w 6127689"/>
              <a:gd name="connsiteY23-27712" fmla="*/ 1441327 h 6858000"/>
              <a:gd name="connsiteX24-27713" fmla="*/ 5255653 w 6127689"/>
              <a:gd name="connsiteY24-27714" fmla="*/ 1524712 h 6858000"/>
              <a:gd name="connsiteX25-27715" fmla="*/ 5263491 w 6127689"/>
              <a:gd name="connsiteY25-27716" fmla="*/ 1642938 h 6858000"/>
              <a:gd name="connsiteX26-27717" fmla="*/ 5261314 w 6127689"/>
              <a:gd name="connsiteY26-27718" fmla="*/ 1689177 h 6858000"/>
              <a:gd name="connsiteX27-27719" fmla="*/ 5259788 w 6127689"/>
              <a:gd name="connsiteY27-27720" fmla="*/ 1768516 h 6858000"/>
              <a:gd name="connsiteX28-27721" fmla="*/ 5255696 w 6127689"/>
              <a:gd name="connsiteY28-27722" fmla="*/ 1953770 h 6858000"/>
              <a:gd name="connsiteX29-27723" fmla="*/ 5252592 w 6127689"/>
              <a:gd name="connsiteY29-27724" fmla="*/ 2092210 h 6858000"/>
              <a:gd name="connsiteX30-27725" fmla="*/ 5264303 w 6127689"/>
              <a:gd name="connsiteY30-27726" fmla="*/ 2225157 h 6858000"/>
              <a:gd name="connsiteX31-27727" fmla="*/ 5254949 w 6127689"/>
              <a:gd name="connsiteY31-27728" fmla="*/ 2236160 h 6858000"/>
              <a:gd name="connsiteX32-27729" fmla="*/ 5250104 w 6127689"/>
              <a:gd name="connsiteY32-27730" fmla="*/ 2249166 h 6858000"/>
              <a:gd name="connsiteX33-27731" fmla="*/ 5251214 w 6127689"/>
              <a:gd name="connsiteY33-27732" fmla="*/ 2250944 h 6858000"/>
              <a:gd name="connsiteX34-27733" fmla="*/ 5250644 w 6127689"/>
              <a:gd name="connsiteY34-27734" fmla="*/ 2266619 h 6858000"/>
              <a:gd name="connsiteX35-27735" fmla="*/ 5293877 w 6127689"/>
              <a:gd name="connsiteY35-27736" fmla="*/ 2368649 h 6858000"/>
              <a:gd name="connsiteX36-27737" fmla="*/ 5311338 w 6127689"/>
              <a:gd name="connsiteY36-27738" fmla="*/ 2404034 h 6858000"/>
              <a:gd name="connsiteX37-27739" fmla="*/ 5338366 w 6127689"/>
              <a:gd name="connsiteY37-27740" fmla="*/ 2465052 h 6858000"/>
              <a:gd name="connsiteX38-27741" fmla="*/ 5371263 w 6127689"/>
              <a:gd name="connsiteY38-27742" fmla="*/ 2586413 h 6858000"/>
              <a:gd name="connsiteX39-27743" fmla="*/ 5407503 w 6127689"/>
              <a:gd name="connsiteY39-27744" fmla="*/ 2786290 h 6858000"/>
              <a:gd name="connsiteX40-27745" fmla="*/ 5407356 w 6127689"/>
              <a:gd name="connsiteY40-27746" fmla="*/ 2787545 h 6858000"/>
              <a:gd name="connsiteX41-27747" fmla="*/ 5411130 w 6127689"/>
              <a:gd name="connsiteY41-27748" fmla="*/ 2788640 h 6858000"/>
              <a:gd name="connsiteX42-27749" fmla="*/ 5416439 w 6127689"/>
              <a:gd name="connsiteY42-27750" fmla="*/ 2805666 h 6858000"/>
              <a:gd name="connsiteX43-27751" fmla="*/ 5457023 w 6127689"/>
              <a:gd name="connsiteY43-27752" fmla="*/ 2858292 h 6858000"/>
              <a:gd name="connsiteX44-27753" fmla="*/ 5479298 w 6127689"/>
              <a:gd name="connsiteY44-27754" fmla="*/ 2947791 h 6858000"/>
              <a:gd name="connsiteX45-27755" fmla="*/ 5481770 w 6127689"/>
              <a:gd name="connsiteY45-27756" fmla="*/ 2951352 h 6858000"/>
              <a:gd name="connsiteX46-27757" fmla="*/ 5482045 w 6127689"/>
              <a:gd name="connsiteY46-27758" fmla="*/ 2984371 h 6858000"/>
              <a:gd name="connsiteX47-27759" fmla="*/ 5482415 w 6127689"/>
              <a:gd name="connsiteY47-27760" fmla="*/ 3004079 h 6858000"/>
              <a:gd name="connsiteX48-27761" fmla="*/ 5503944 w 6127689"/>
              <a:gd name="connsiteY48-27762" fmla="*/ 3123335 h 6858000"/>
              <a:gd name="connsiteX49-27763" fmla="*/ 5516007 w 6127689"/>
              <a:gd name="connsiteY49-27764" fmla="*/ 3258473 h 6858000"/>
              <a:gd name="connsiteX50-27765" fmla="*/ 5566839 w 6127689"/>
              <a:gd name="connsiteY50-27766" fmla="*/ 3345295 h 6858000"/>
              <a:gd name="connsiteX51-27767" fmla="*/ 5589758 w 6127689"/>
              <a:gd name="connsiteY51-27768" fmla="*/ 3506453 h 6858000"/>
              <a:gd name="connsiteX52-27769" fmla="*/ 5596144 w 6127689"/>
              <a:gd name="connsiteY52-27770" fmla="*/ 3534624 h 6858000"/>
              <a:gd name="connsiteX53-27771" fmla="*/ 5597750 w 6127689"/>
              <a:gd name="connsiteY53-27772" fmla="*/ 3534129 h 6858000"/>
              <a:gd name="connsiteX54-27773" fmla="*/ 5599700 w 6127689"/>
              <a:gd name="connsiteY54-27774" fmla="*/ 3547221 h 6858000"/>
              <a:gd name="connsiteX55-27775" fmla="*/ 5615031 w 6127689"/>
              <a:gd name="connsiteY55-27776" fmla="*/ 3557482 h 6858000"/>
              <a:gd name="connsiteX56-27777" fmla="*/ 5618377 w 6127689"/>
              <a:gd name="connsiteY56-27778" fmla="*/ 3588431 h 6858000"/>
              <a:gd name="connsiteX57-27779" fmla="*/ 5612155 w 6127689"/>
              <a:gd name="connsiteY57-27780" fmla="*/ 3589869 h 6858000"/>
              <a:gd name="connsiteX58-27781" fmla="*/ 5620843 w 6127689"/>
              <a:gd name="connsiteY58-27782" fmla="*/ 3606745 h 6858000"/>
              <a:gd name="connsiteX59-27783" fmla="*/ 5655472 w 6127689"/>
              <a:gd name="connsiteY59-27784" fmla="*/ 3678877 h 6858000"/>
              <a:gd name="connsiteX60-27785" fmla="*/ 5683015 w 6127689"/>
              <a:gd name="connsiteY60-27786" fmla="*/ 3762025 h 6858000"/>
              <a:gd name="connsiteX61-27787" fmla="*/ 5696643 w 6127689"/>
              <a:gd name="connsiteY61-27788" fmla="*/ 3773888 h 6858000"/>
              <a:gd name="connsiteX62-27789" fmla="*/ 5699203 w 6127689"/>
              <a:gd name="connsiteY62-27790" fmla="*/ 3775823 h 6858000"/>
              <a:gd name="connsiteX63-27791" fmla="*/ 5704824 w 6127689"/>
              <a:gd name="connsiteY63-27792" fmla="*/ 3785966 h 6858000"/>
              <a:gd name="connsiteX64-27793" fmla="*/ 5733539 w 6127689"/>
              <a:gd name="connsiteY64-27794" fmla="*/ 3818457 h 6858000"/>
              <a:gd name="connsiteX65-27795" fmla="*/ 5768491 w 6127689"/>
              <a:gd name="connsiteY65-27796" fmla="*/ 3914399 h 6858000"/>
              <a:gd name="connsiteX66-27797" fmla="*/ 5793123 w 6127689"/>
              <a:gd name="connsiteY66-27798" fmla="*/ 3969952 h 6858000"/>
              <a:gd name="connsiteX67-27799" fmla="*/ 5808321 w 6127689"/>
              <a:gd name="connsiteY67-27800" fmla="*/ 3988153 h 6858000"/>
              <a:gd name="connsiteX68-27801" fmla="*/ 5825621 w 6127689"/>
              <a:gd name="connsiteY68-27802" fmla="*/ 4015525 h 6858000"/>
              <a:gd name="connsiteX69-27803" fmla="*/ 5860672 w 6127689"/>
              <a:gd name="connsiteY69-27804" fmla="*/ 4061579 h 6858000"/>
              <a:gd name="connsiteX70-27805" fmla="*/ 5872173 w 6127689"/>
              <a:gd name="connsiteY70-27806" fmla="*/ 4088497 h 6858000"/>
              <a:gd name="connsiteX71-27807" fmla="*/ 5883705 w 6127689"/>
              <a:gd name="connsiteY71-27808" fmla="*/ 4101899 h 6858000"/>
              <a:gd name="connsiteX72-27809" fmla="*/ 5894095 w 6127689"/>
              <a:gd name="connsiteY72-27810" fmla="*/ 4128857 h 6858000"/>
              <a:gd name="connsiteX73-27811" fmla="*/ 5903513 w 6127689"/>
              <a:gd name="connsiteY73-27812" fmla="*/ 4187661 h 6858000"/>
              <a:gd name="connsiteX74-27813" fmla="*/ 5917114 w 6127689"/>
              <a:gd name="connsiteY74-27814" fmla="*/ 4213096 h 6858000"/>
              <a:gd name="connsiteX75-27815" fmla="*/ 5924233 w 6127689"/>
              <a:gd name="connsiteY75-27816" fmla="*/ 4242060 h 6858000"/>
              <a:gd name="connsiteX76-27817" fmla="*/ 5928910 w 6127689"/>
              <a:gd name="connsiteY76-27818" fmla="*/ 4300973 h 6858000"/>
              <a:gd name="connsiteX77-27819" fmla="*/ 5939320 w 6127689"/>
              <a:gd name="connsiteY77-27820" fmla="*/ 4340435 h 6858000"/>
              <a:gd name="connsiteX78-27821" fmla="*/ 5946705 w 6127689"/>
              <a:gd name="connsiteY78-27822" fmla="*/ 4428051 h 6858000"/>
              <a:gd name="connsiteX79-27823" fmla="*/ 5949261 w 6127689"/>
              <a:gd name="connsiteY79-27824" fmla="*/ 4449185 h 6858000"/>
              <a:gd name="connsiteX80-27825" fmla="*/ 5968960 w 6127689"/>
              <a:gd name="connsiteY80-27826" fmla="*/ 4482655 h 6858000"/>
              <a:gd name="connsiteX81-27827" fmla="*/ 5980106 w 6127689"/>
              <a:gd name="connsiteY81-27828" fmla="*/ 4585087 h 6858000"/>
              <a:gd name="connsiteX82-27829" fmla="*/ 5998138 w 6127689"/>
              <a:gd name="connsiteY82-27830" fmla="*/ 4697518 h 6858000"/>
              <a:gd name="connsiteX83-27831" fmla="*/ 6013516 w 6127689"/>
              <a:gd name="connsiteY83-27832" fmla="*/ 4786619 h 6858000"/>
              <a:gd name="connsiteX84-27833" fmla="*/ 6025404 w 6127689"/>
              <a:gd name="connsiteY84-27834" fmla="*/ 4858148 h 6858000"/>
              <a:gd name="connsiteX85-27835" fmla="*/ 6007749 w 6127689"/>
              <a:gd name="connsiteY85-27836" fmla="*/ 4964715 h 6858000"/>
              <a:gd name="connsiteX86-27837" fmla="*/ 6005269 w 6127689"/>
              <a:gd name="connsiteY86-27838" fmla="*/ 5150567 h 6858000"/>
              <a:gd name="connsiteX87-27839" fmla="*/ 6001127 w 6127689"/>
              <a:gd name="connsiteY87-27840" fmla="*/ 5164609 h 6858000"/>
              <a:gd name="connsiteX88-27841" fmla="*/ 5996647 w 6127689"/>
              <a:gd name="connsiteY88-27842" fmla="*/ 5185640 h 6858000"/>
              <a:gd name="connsiteX89-27843" fmla="*/ 5998514 w 6127689"/>
              <a:gd name="connsiteY89-27844" fmla="*/ 5189673 h 6858000"/>
              <a:gd name="connsiteX90-27845" fmla="*/ 6018409 w 6127689"/>
              <a:gd name="connsiteY90-27846" fmla="*/ 5227157 h 6858000"/>
              <a:gd name="connsiteX91-27847" fmla="*/ 6036748 w 6127689"/>
              <a:gd name="connsiteY91-27848" fmla="*/ 5322752 h 6858000"/>
              <a:gd name="connsiteX92-27849" fmla="*/ 6036943 w 6127689"/>
              <a:gd name="connsiteY92-27850" fmla="*/ 5329480 h 6858000"/>
              <a:gd name="connsiteX93-27851" fmla="*/ 6037236 w 6127689"/>
              <a:gd name="connsiteY93-27852" fmla="*/ 5329634 h 6858000"/>
              <a:gd name="connsiteX94-27853" fmla="*/ 6037677 w 6127689"/>
              <a:gd name="connsiteY94-27854" fmla="*/ 5354807 h 6858000"/>
              <a:gd name="connsiteX95-27855" fmla="*/ 6039728 w 6127689"/>
              <a:gd name="connsiteY95-27856" fmla="*/ 5359416 h 6858000"/>
              <a:gd name="connsiteX96-27857" fmla="*/ 6043311 w 6127689"/>
              <a:gd name="connsiteY96-27858" fmla="*/ 5361407 h 6858000"/>
              <a:gd name="connsiteX97-27859" fmla="*/ 6053435 w 6127689"/>
              <a:gd name="connsiteY97-27860" fmla="*/ 5387547 h 6858000"/>
              <a:gd name="connsiteX98-27861" fmla="*/ 6065933 w 6127689"/>
              <a:gd name="connsiteY98-27862" fmla="*/ 5443002 h 6858000"/>
              <a:gd name="connsiteX99-27863" fmla="*/ 6068640 w 6127689"/>
              <a:gd name="connsiteY99-27864" fmla="*/ 5474503 h 6858000"/>
              <a:gd name="connsiteX100-27865" fmla="*/ 6080922 w 6127689"/>
              <a:gd name="connsiteY100-27866" fmla="*/ 5561070 h 6858000"/>
              <a:gd name="connsiteX101-27867" fmla="*/ 6096949 w 6127689"/>
              <a:gd name="connsiteY101-27868" fmla="*/ 5648179 h 6858000"/>
              <a:gd name="connsiteX102-27869" fmla="*/ 6125703 w 6127689"/>
              <a:gd name="connsiteY102-27870" fmla="*/ 5692894 h 6858000"/>
              <a:gd name="connsiteX103-27871" fmla="*/ 6126670 w 6127689"/>
              <a:gd name="connsiteY103-27872" fmla="*/ 5697882 h 6858000"/>
              <a:gd name="connsiteX104-27873" fmla="*/ 6124061 w 6127689"/>
              <a:gd name="connsiteY104-27874" fmla="*/ 5710294 h 6858000"/>
              <a:gd name="connsiteX105-27875" fmla="*/ 6122213 w 6127689"/>
              <a:gd name="connsiteY105-27876" fmla="*/ 5714762 h 6858000"/>
              <a:gd name="connsiteX106-27877" fmla="*/ 6121353 w 6127689"/>
              <a:gd name="connsiteY106-27878" fmla="*/ 5721725 h 6858000"/>
              <a:gd name="connsiteX107-27879" fmla="*/ 6121607 w 6127689"/>
              <a:gd name="connsiteY107-27880" fmla="*/ 5721959 h 6858000"/>
              <a:gd name="connsiteX108-27881" fmla="*/ 6120262 w 6127689"/>
              <a:gd name="connsiteY108-27882" fmla="*/ 5728358 h 6858000"/>
              <a:gd name="connsiteX109-27883" fmla="*/ 6127024 w 6127689"/>
              <a:gd name="connsiteY109-27884" fmla="*/ 5786902 h 6858000"/>
              <a:gd name="connsiteX110-27885" fmla="*/ 6127519 w 6127689"/>
              <a:gd name="connsiteY110-27886" fmla="*/ 5865775 h 6858000"/>
              <a:gd name="connsiteX111-27887" fmla="*/ 6119217 w 6127689"/>
              <a:gd name="connsiteY111-27888" fmla="*/ 5888542 h 6858000"/>
              <a:gd name="connsiteX112-27889" fmla="*/ 6102493 w 6127689"/>
              <a:gd name="connsiteY112-27890" fmla="*/ 5928602 h 6858000"/>
              <a:gd name="connsiteX113-27891" fmla="*/ 6056863 w 6127689"/>
              <a:gd name="connsiteY113-27892" fmla="*/ 6000643 h 6858000"/>
              <a:gd name="connsiteX114-27893" fmla="*/ 6045436 w 6127689"/>
              <a:gd name="connsiteY114-27894" fmla="*/ 6124480 h 6858000"/>
              <a:gd name="connsiteX115-27895" fmla="*/ 6030489 w 6127689"/>
              <a:gd name="connsiteY115-27896" fmla="*/ 6317666 h 6858000"/>
              <a:gd name="connsiteX116-27897" fmla="*/ 6007492 w 6127689"/>
              <a:gd name="connsiteY116-27898" fmla="*/ 6440818 h 6858000"/>
              <a:gd name="connsiteX117-27899" fmla="*/ 6009467 w 6127689"/>
              <a:gd name="connsiteY117-27900" fmla="*/ 6487076 h 6858000"/>
              <a:gd name="connsiteX118-27901" fmla="*/ 5995064 w 6127689"/>
              <a:gd name="connsiteY118-27902" fmla="*/ 6540791 h 6858000"/>
              <a:gd name="connsiteX119-27903" fmla="*/ 5996309 w 6127689"/>
              <a:gd name="connsiteY119-27904" fmla="*/ 6543961 h 6858000"/>
              <a:gd name="connsiteX120-27905" fmla="*/ 5996048 w 6127689"/>
              <a:gd name="connsiteY120-27906" fmla="*/ 6555444 h 6858000"/>
              <a:gd name="connsiteX121-27907" fmla="*/ 6002524 w 6127689"/>
              <a:gd name="connsiteY121-27908" fmla="*/ 6560188 h 6858000"/>
              <a:gd name="connsiteX122-27909" fmla="*/ 6006823 w 6127689"/>
              <a:gd name="connsiteY122-27910" fmla="*/ 6578546 h 6858000"/>
              <a:gd name="connsiteX123-27911" fmla="*/ 6004510 w 6127689"/>
              <a:gd name="connsiteY123-27912" fmla="*/ 6599256 h 6858000"/>
              <a:gd name="connsiteX124-27913" fmla="*/ 5986207 w 6127689"/>
              <a:gd name="connsiteY124-27914" fmla="*/ 6695855 h 6858000"/>
              <a:gd name="connsiteX125-27915" fmla="*/ 5979428 w 6127689"/>
              <a:gd name="connsiteY125-27916" fmla="*/ 6754678 h 6858000"/>
              <a:gd name="connsiteX126-27917" fmla="*/ 5983398 w 6127689"/>
              <a:gd name="connsiteY126-27918" fmla="*/ 6778641 h 6858000"/>
              <a:gd name="connsiteX127-27919" fmla="*/ 5984543 w 6127689"/>
              <a:gd name="connsiteY127-27920" fmla="*/ 6811016 h 6858000"/>
              <a:gd name="connsiteX128-27921" fmla="*/ 5981802 w 6127689"/>
              <a:gd name="connsiteY128-27922" fmla="*/ 6838578 h 6858000"/>
              <a:gd name="connsiteX129-27923" fmla="*/ 5979671 w 6127689"/>
              <a:gd name="connsiteY129-27924" fmla="*/ 6858000 h 6858000"/>
              <a:gd name="connsiteX130-27925" fmla="*/ 0 w 6127689"/>
              <a:gd name="connsiteY130-27926" fmla="*/ 6858000 h 6858000"/>
              <a:gd name="connsiteX131-27927" fmla="*/ 0 w 6127689"/>
              <a:gd name="connsiteY131-27928" fmla="*/ 0 h 6858000"/>
              <a:gd name="connsiteX0-27929" fmla="*/ 0 w 6127689"/>
              <a:gd name="connsiteY0-27930" fmla="*/ 0 h 6858000"/>
              <a:gd name="connsiteX1-27931" fmla="*/ 4965888 w 6127689"/>
              <a:gd name="connsiteY1-27932" fmla="*/ 0 h 6858000"/>
              <a:gd name="connsiteX2-27933" fmla="*/ 4967767 w 6127689"/>
              <a:gd name="connsiteY2-27934" fmla="*/ 7930 h 6858000"/>
              <a:gd name="connsiteX3-27935" fmla="*/ 4979444 w 6127689"/>
              <a:gd name="connsiteY3-27936" fmla="*/ 43921 h 6858000"/>
              <a:gd name="connsiteX4-27937" fmla="*/ 5021173 w 6127689"/>
              <a:gd name="connsiteY4-27938" fmla="*/ 123738 h 6858000"/>
              <a:gd name="connsiteX5-27939" fmla="*/ 5075458 w 6127689"/>
              <a:gd name="connsiteY5-27940" fmla="*/ 264355 h 6858000"/>
              <a:gd name="connsiteX6-27941" fmla="*/ 5081175 w 6127689"/>
              <a:gd name="connsiteY6-27942" fmla="*/ 277448 h 6858000"/>
              <a:gd name="connsiteX7-27943" fmla="*/ 5097011 w 6127689"/>
              <a:gd name="connsiteY7-27944" fmla="*/ 355616 h 6858000"/>
              <a:gd name="connsiteX8-27945" fmla="*/ 5130982 w 6127689"/>
              <a:gd name="connsiteY8-27946" fmla="*/ 412030 h 6858000"/>
              <a:gd name="connsiteX9-27947" fmla="*/ 5153000 w 6127689"/>
              <a:gd name="connsiteY9-27948" fmla="*/ 507134 h 6858000"/>
              <a:gd name="connsiteX10-27949" fmla="*/ 5171282 w 6127689"/>
              <a:gd name="connsiteY10-27950" fmla="*/ 602071 h 6858000"/>
              <a:gd name="connsiteX11-27951" fmla="*/ 5176196 w 6127689"/>
              <a:gd name="connsiteY11-27952" fmla="*/ 636822 h 6858000"/>
              <a:gd name="connsiteX12-27953" fmla="*/ 5189051 w 6127689"/>
              <a:gd name="connsiteY12-27954" fmla="*/ 782518 h 6858000"/>
              <a:gd name="connsiteX13-27955" fmla="*/ 5210428 w 6127689"/>
              <a:gd name="connsiteY13-27956" fmla="*/ 815772 h 6858000"/>
              <a:gd name="connsiteX14-27957" fmla="*/ 5221088 w 6127689"/>
              <a:gd name="connsiteY14-27958" fmla="*/ 860193 h 6858000"/>
              <a:gd name="connsiteX15-27959" fmla="*/ 5230806 w 6127689"/>
              <a:gd name="connsiteY15-27960" fmla="*/ 961354 h 6858000"/>
              <a:gd name="connsiteX16-27961" fmla="*/ 5201018 w 6127689"/>
              <a:gd name="connsiteY16-27962" fmla="*/ 1095027 h 6858000"/>
              <a:gd name="connsiteX17-27963" fmla="*/ 5202153 w 6127689"/>
              <a:gd name="connsiteY17-27964" fmla="*/ 1133224 h 6858000"/>
              <a:gd name="connsiteX18-27965" fmla="*/ 5207370 w 6127689"/>
              <a:gd name="connsiteY18-27966" fmla="*/ 1138097 h 6858000"/>
              <a:gd name="connsiteX19-27967" fmla="*/ 5189234 w 6127689"/>
              <a:gd name="connsiteY19-27968" fmla="*/ 1193495 h 6858000"/>
              <a:gd name="connsiteX20-27969" fmla="*/ 5202769 w 6127689"/>
              <a:gd name="connsiteY20-27970" fmla="*/ 1269450 h 6858000"/>
              <a:gd name="connsiteX21-27971" fmla="*/ 5225968 w 6127689"/>
              <a:gd name="connsiteY21-27972" fmla="*/ 1357994 h 6858000"/>
              <a:gd name="connsiteX22-27973" fmla="*/ 5233819 w 6127689"/>
              <a:gd name="connsiteY22-27974" fmla="*/ 1380922 h 6858000"/>
              <a:gd name="connsiteX23-27975" fmla="*/ 5237226 w 6127689"/>
              <a:gd name="connsiteY23-27976" fmla="*/ 1441327 h 6858000"/>
              <a:gd name="connsiteX24-27977" fmla="*/ 5255653 w 6127689"/>
              <a:gd name="connsiteY24-27978" fmla="*/ 1524712 h 6858000"/>
              <a:gd name="connsiteX25-27979" fmla="*/ 5263491 w 6127689"/>
              <a:gd name="connsiteY25-27980" fmla="*/ 1642938 h 6858000"/>
              <a:gd name="connsiteX26-27981" fmla="*/ 5261314 w 6127689"/>
              <a:gd name="connsiteY26-27982" fmla="*/ 1689177 h 6858000"/>
              <a:gd name="connsiteX27-27983" fmla="*/ 5259788 w 6127689"/>
              <a:gd name="connsiteY27-27984" fmla="*/ 1768516 h 6858000"/>
              <a:gd name="connsiteX28-27985" fmla="*/ 5255696 w 6127689"/>
              <a:gd name="connsiteY28-27986" fmla="*/ 1953770 h 6858000"/>
              <a:gd name="connsiteX29-27987" fmla="*/ 5252592 w 6127689"/>
              <a:gd name="connsiteY29-27988" fmla="*/ 2092210 h 6858000"/>
              <a:gd name="connsiteX30-27989" fmla="*/ 5264303 w 6127689"/>
              <a:gd name="connsiteY30-27990" fmla="*/ 2225157 h 6858000"/>
              <a:gd name="connsiteX31-27991" fmla="*/ 5254949 w 6127689"/>
              <a:gd name="connsiteY31-27992" fmla="*/ 2236160 h 6858000"/>
              <a:gd name="connsiteX32-27993" fmla="*/ 5250104 w 6127689"/>
              <a:gd name="connsiteY32-27994" fmla="*/ 2249166 h 6858000"/>
              <a:gd name="connsiteX33-27995" fmla="*/ 5251214 w 6127689"/>
              <a:gd name="connsiteY33-27996" fmla="*/ 2250944 h 6858000"/>
              <a:gd name="connsiteX34-27997" fmla="*/ 5250644 w 6127689"/>
              <a:gd name="connsiteY34-27998" fmla="*/ 2266619 h 6858000"/>
              <a:gd name="connsiteX35-27999" fmla="*/ 5293877 w 6127689"/>
              <a:gd name="connsiteY35-28000" fmla="*/ 2368649 h 6858000"/>
              <a:gd name="connsiteX36-28001" fmla="*/ 5311338 w 6127689"/>
              <a:gd name="connsiteY36-28002" fmla="*/ 2404034 h 6858000"/>
              <a:gd name="connsiteX37-28003" fmla="*/ 5338366 w 6127689"/>
              <a:gd name="connsiteY37-28004" fmla="*/ 2465052 h 6858000"/>
              <a:gd name="connsiteX38-28005" fmla="*/ 5371263 w 6127689"/>
              <a:gd name="connsiteY38-28006" fmla="*/ 2586413 h 6858000"/>
              <a:gd name="connsiteX39-28007" fmla="*/ 5407503 w 6127689"/>
              <a:gd name="connsiteY39-28008" fmla="*/ 2786290 h 6858000"/>
              <a:gd name="connsiteX40-28009" fmla="*/ 5407356 w 6127689"/>
              <a:gd name="connsiteY40-28010" fmla="*/ 2787545 h 6858000"/>
              <a:gd name="connsiteX41-28011" fmla="*/ 5411130 w 6127689"/>
              <a:gd name="connsiteY41-28012" fmla="*/ 2788640 h 6858000"/>
              <a:gd name="connsiteX42-28013" fmla="*/ 5416439 w 6127689"/>
              <a:gd name="connsiteY42-28014" fmla="*/ 2805666 h 6858000"/>
              <a:gd name="connsiteX43-28015" fmla="*/ 5457023 w 6127689"/>
              <a:gd name="connsiteY43-28016" fmla="*/ 2858292 h 6858000"/>
              <a:gd name="connsiteX44-28017" fmla="*/ 5479298 w 6127689"/>
              <a:gd name="connsiteY44-28018" fmla="*/ 2947791 h 6858000"/>
              <a:gd name="connsiteX45-28019" fmla="*/ 5481770 w 6127689"/>
              <a:gd name="connsiteY45-28020" fmla="*/ 2951352 h 6858000"/>
              <a:gd name="connsiteX46-28021" fmla="*/ 5482045 w 6127689"/>
              <a:gd name="connsiteY46-28022" fmla="*/ 2984371 h 6858000"/>
              <a:gd name="connsiteX47-28023" fmla="*/ 5482415 w 6127689"/>
              <a:gd name="connsiteY47-28024" fmla="*/ 3004079 h 6858000"/>
              <a:gd name="connsiteX48-28025" fmla="*/ 5503944 w 6127689"/>
              <a:gd name="connsiteY48-28026" fmla="*/ 3123335 h 6858000"/>
              <a:gd name="connsiteX49-28027" fmla="*/ 5516007 w 6127689"/>
              <a:gd name="connsiteY49-28028" fmla="*/ 3258473 h 6858000"/>
              <a:gd name="connsiteX50-28029" fmla="*/ 5566839 w 6127689"/>
              <a:gd name="connsiteY50-28030" fmla="*/ 3345295 h 6858000"/>
              <a:gd name="connsiteX51-28031" fmla="*/ 5589758 w 6127689"/>
              <a:gd name="connsiteY51-28032" fmla="*/ 3506453 h 6858000"/>
              <a:gd name="connsiteX52-28033" fmla="*/ 5596144 w 6127689"/>
              <a:gd name="connsiteY52-28034" fmla="*/ 3534624 h 6858000"/>
              <a:gd name="connsiteX53-28035" fmla="*/ 5597750 w 6127689"/>
              <a:gd name="connsiteY53-28036" fmla="*/ 3534129 h 6858000"/>
              <a:gd name="connsiteX54-28037" fmla="*/ 5599700 w 6127689"/>
              <a:gd name="connsiteY54-28038" fmla="*/ 3547221 h 6858000"/>
              <a:gd name="connsiteX55-28039" fmla="*/ 5615031 w 6127689"/>
              <a:gd name="connsiteY55-28040" fmla="*/ 3557482 h 6858000"/>
              <a:gd name="connsiteX56-28041" fmla="*/ 5618377 w 6127689"/>
              <a:gd name="connsiteY56-28042" fmla="*/ 3588431 h 6858000"/>
              <a:gd name="connsiteX57-28043" fmla="*/ 5612155 w 6127689"/>
              <a:gd name="connsiteY57-28044" fmla="*/ 3589869 h 6858000"/>
              <a:gd name="connsiteX58-28045" fmla="*/ 5620843 w 6127689"/>
              <a:gd name="connsiteY58-28046" fmla="*/ 3606745 h 6858000"/>
              <a:gd name="connsiteX59-28047" fmla="*/ 5655472 w 6127689"/>
              <a:gd name="connsiteY59-28048" fmla="*/ 3678877 h 6858000"/>
              <a:gd name="connsiteX60-28049" fmla="*/ 5683015 w 6127689"/>
              <a:gd name="connsiteY60-28050" fmla="*/ 3762025 h 6858000"/>
              <a:gd name="connsiteX61-28051" fmla="*/ 5696643 w 6127689"/>
              <a:gd name="connsiteY61-28052" fmla="*/ 3773888 h 6858000"/>
              <a:gd name="connsiteX62-28053" fmla="*/ 5699203 w 6127689"/>
              <a:gd name="connsiteY62-28054" fmla="*/ 3775823 h 6858000"/>
              <a:gd name="connsiteX63-28055" fmla="*/ 5704824 w 6127689"/>
              <a:gd name="connsiteY63-28056" fmla="*/ 3785966 h 6858000"/>
              <a:gd name="connsiteX64-28057" fmla="*/ 5733539 w 6127689"/>
              <a:gd name="connsiteY64-28058" fmla="*/ 3818457 h 6858000"/>
              <a:gd name="connsiteX65-28059" fmla="*/ 5768491 w 6127689"/>
              <a:gd name="connsiteY65-28060" fmla="*/ 3914399 h 6858000"/>
              <a:gd name="connsiteX66-28061" fmla="*/ 5793123 w 6127689"/>
              <a:gd name="connsiteY66-28062" fmla="*/ 3969952 h 6858000"/>
              <a:gd name="connsiteX67-28063" fmla="*/ 5808321 w 6127689"/>
              <a:gd name="connsiteY67-28064" fmla="*/ 3988153 h 6858000"/>
              <a:gd name="connsiteX68-28065" fmla="*/ 5825621 w 6127689"/>
              <a:gd name="connsiteY68-28066" fmla="*/ 4015525 h 6858000"/>
              <a:gd name="connsiteX69-28067" fmla="*/ 5860672 w 6127689"/>
              <a:gd name="connsiteY69-28068" fmla="*/ 4061579 h 6858000"/>
              <a:gd name="connsiteX70-28069" fmla="*/ 5872173 w 6127689"/>
              <a:gd name="connsiteY70-28070" fmla="*/ 4088497 h 6858000"/>
              <a:gd name="connsiteX71-28071" fmla="*/ 5883705 w 6127689"/>
              <a:gd name="connsiteY71-28072" fmla="*/ 4101899 h 6858000"/>
              <a:gd name="connsiteX72-28073" fmla="*/ 5894095 w 6127689"/>
              <a:gd name="connsiteY72-28074" fmla="*/ 4128857 h 6858000"/>
              <a:gd name="connsiteX73-28075" fmla="*/ 5903513 w 6127689"/>
              <a:gd name="connsiteY73-28076" fmla="*/ 4187661 h 6858000"/>
              <a:gd name="connsiteX74-28077" fmla="*/ 5917114 w 6127689"/>
              <a:gd name="connsiteY74-28078" fmla="*/ 4213096 h 6858000"/>
              <a:gd name="connsiteX75-28079" fmla="*/ 5924233 w 6127689"/>
              <a:gd name="connsiteY75-28080" fmla="*/ 4242060 h 6858000"/>
              <a:gd name="connsiteX76-28081" fmla="*/ 5928910 w 6127689"/>
              <a:gd name="connsiteY76-28082" fmla="*/ 4300973 h 6858000"/>
              <a:gd name="connsiteX77-28083" fmla="*/ 5939320 w 6127689"/>
              <a:gd name="connsiteY77-28084" fmla="*/ 4340435 h 6858000"/>
              <a:gd name="connsiteX78-28085" fmla="*/ 5946705 w 6127689"/>
              <a:gd name="connsiteY78-28086" fmla="*/ 4428051 h 6858000"/>
              <a:gd name="connsiteX79-28087" fmla="*/ 5949261 w 6127689"/>
              <a:gd name="connsiteY79-28088" fmla="*/ 4449185 h 6858000"/>
              <a:gd name="connsiteX80-28089" fmla="*/ 5968960 w 6127689"/>
              <a:gd name="connsiteY80-28090" fmla="*/ 4482655 h 6858000"/>
              <a:gd name="connsiteX81-28091" fmla="*/ 5980106 w 6127689"/>
              <a:gd name="connsiteY81-28092" fmla="*/ 4585087 h 6858000"/>
              <a:gd name="connsiteX82-28093" fmla="*/ 5998138 w 6127689"/>
              <a:gd name="connsiteY82-28094" fmla="*/ 4697518 h 6858000"/>
              <a:gd name="connsiteX83-28095" fmla="*/ 6013516 w 6127689"/>
              <a:gd name="connsiteY83-28096" fmla="*/ 4786619 h 6858000"/>
              <a:gd name="connsiteX84-28097" fmla="*/ 6025404 w 6127689"/>
              <a:gd name="connsiteY84-28098" fmla="*/ 4858148 h 6858000"/>
              <a:gd name="connsiteX85-28099" fmla="*/ 6007749 w 6127689"/>
              <a:gd name="connsiteY85-28100" fmla="*/ 4964715 h 6858000"/>
              <a:gd name="connsiteX86-28101" fmla="*/ 6005269 w 6127689"/>
              <a:gd name="connsiteY86-28102" fmla="*/ 5150567 h 6858000"/>
              <a:gd name="connsiteX87-28103" fmla="*/ 6001127 w 6127689"/>
              <a:gd name="connsiteY87-28104" fmla="*/ 5164609 h 6858000"/>
              <a:gd name="connsiteX88-28105" fmla="*/ 5998514 w 6127689"/>
              <a:gd name="connsiteY88-28106" fmla="*/ 5189673 h 6858000"/>
              <a:gd name="connsiteX89-28107" fmla="*/ 6018409 w 6127689"/>
              <a:gd name="connsiteY89-28108" fmla="*/ 5227157 h 6858000"/>
              <a:gd name="connsiteX90-28109" fmla="*/ 6036748 w 6127689"/>
              <a:gd name="connsiteY90-28110" fmla="*/ 5322752 h 6858000"/>
              <a:gd name="connsiteX91-28111" fmla="*/ 6036943 w 6127689"/>
              <a:gd name="connsiteY91-28112" fmla="*/ 5329480 h 6858000"/>
              <a:gd name="connsiteX92-28113" fmla="*/ 6037236 w 6127689"/>
              <a:gd name="connsiteY92-28114" fmla="*/ 5329634 h 6858000"/>
              <a:gd name="connsiteX93-28115" fmla="*/ 6037677 w 6127689"/>
              <a:gd name="connsiteY93-28116" fmla="*/ 5354807 h 6858000"/>
              <a:gd name="connsiteX94-28117" fmla="*/ 6039728 w 6127689"/>
              <a:gd name="connsiteY94-28118" fmla="*/ 5359416 h 6858000"/>
              <a:gd name="connsiteX95-28119" fmla="*/ 6043311 w 6127689"/>
              <a:gd name="connsiteY95-28120" fmla="*/ 5361407 h 6858000"/>
              <a:gd name="connsiteX96-28121" fmla="*/ 6053435 w 6127689"/>
              <a:gd name="connsiteY96-28122" fmla="*/ 5387547 h 6858000"/>
              <a:gd name="connsiteX97-28123" fmla="*/ 6065933 w 6127689"/>
              <a:gd name="connsiteY97-28124" fmla="*/ 5443002 h 6858000"/>
              <a:gd name="connsiteX98-28125" fmla="*/ 6068640 w 6127689"/>
              <a:gd name="connsiteY98-28126" fmla="*/ 5474503 h 6858000"/>
              <a:gd name="connsiteX99-28127" fmla="*/ 6080922 w 6127689"/>
              <a:gd name="connsiteY99-28128" fmla="*/ 5561070 h 6858000"/>
              <a:gd name="connsiteX100-28129" fmla="*/ 6096949 w 6127689"/>
              <a:gd name="connsiteY100-28130" fmla="*/ 5648179 h 6858000"/>
              <a:gd name="connsiteX101-28131" fmla="*/ 6125703 w 6127689"/>
              <a:gd name="connsiteY101-28132" fmla="*/ 5692894 h 6858000"/>
              <a:gd name="connsiteX102-28133" fmla="*/ 6126670 w 6127689"/>
              <a:gd name="connsiteY102-28134" fmla="*/ 5697882 h 6858000"/>
              <a:gd name="connsiteX103-28135" fmla="*/ 6124061 w 6127689"/>
              <a:gd name="connsiteY103-28136" fmla="*/ 5710294 h 6858000"/>
              <a:gd name="connsiteX104-28137" fmla="*/ 6122213 w 6127689"/>
              <a:gd name="connsiteY104-28138" fmla="*/ 5714762 h 6858000"/>
              <a:gd name="connsiteX105-28139" fmla="*/ 6121353 w 6127689"/>
              <a:gd name="connsiteY105-28140" fmla="*/ 5721725 h 6858000"/>
              <a:gd name="connsiteX106-28141" fmla="*/ 6121607 w 6127689"/>
              <a:gd name="connsiteY106-28142" fmla="*/ 5721959 h 6858000"/>
              <a:gd name="connsiteX107-28143" fmla="*/ 6120262 w 6127689"/>
              <a:gd name="connsiteY107-28144" fmla="*/ 5728358 h 6858000"/>
              <a:gd name="connsiteX108-28145" fmla="*/ 6127024 w 6127689"/>
              <a:gd name="connsiteY108-28146" fmla="*/ 5786902 h 6858000"/>
              <a:gd name="connsiteX109-28147" fmla="*/ 6127519 w 6127689"/>
              <a:gd name="connsiteY109-28148" fmla="*/ 5865775 h 6858000"/>
              <a:gd name="connsiteX110-28149" fmla="*/ 6119217 w 6127689"/>
              <a:gd name="connsiteY110-28150" fmla="*/ 5888542 h 6858000"/>
              <a:gd name="connsiteX111-28151" fmla="*/ 6102493 w 6127689"/>
              <a:gd name="connsiteY111-28152" fmla="*/ 5928602 h 6858000"/>
              <a:gd name="connsiteX112-28153" fmla="*/ 6056863 w 6127689"/>
              <a:gd name="connsiteY112-28154" fmla="*/ 6000643 h 6858000"/>
              <a:gd name="connsiteX113-28155" fmla="*/ 6045436 w 6127689"/>
              <a:gd name="connsiteY113-28156" fmla="*/ 6124480 h 6858000"/>
              <a:gd name="connsiteX114-28157" fmla="*/ 6030489 w 6127689"/>
              <a:gd name="connsiteY114-28158" fmla="*/ 6317666 h 6858000"/>
              <a:gd name="connsiteX115-28159" fmla="*/ 6007492 w 6127689"/>
              <a:gd name="connsiteY115-28160" fmla="*/ 6440818 h 6858000"/>
              <a:gd name="connsiteX116-28161" fmla="*/ 6009467 w 6127689"/>
              <a:gd name="connsiteY116-28162" fmla="*/ 6487076 h 6858000"/>
              <a:gd name="connsiteX117-28163" fmla="*/ 5995064 w 6127689"/>
              <a:gd name="connsiteY117-28164" fmla="*/ 6540791 h 6858000"/>
              <a:gd name="connsiteX118-28165" fmla="*/ 5996309 w 6127689"/>
              <a:gd name="connsiteY118-28166" fmla="*/ 6543961 h 6858000"/>
              <a:gd name="connsiteX119-28167" fmla="*/ 5996048 w 6127689"/>
              <a:gd name="connsiteY119-28168" fmla="*/ 6555444 h 6858000"/>
              <a:gd name="connsiteX120-28169" fmla="*/ 6002524 w 6127689"/>
              <a:gd name="connsiteY120-28170" fmla="*/ 6560188 h 6858000"/>
              <a:gd name="connsiteX121-28171" fmla="*/ 6006823 w 6127689"/>
              <a:gd name="connsiteY121-28172" fmla="*/ 6578546 h 6858000"/>
              <a:gd name="connsiteX122-28173" fmla="*/ 6004510 w 6127689"/>
              <a:gd name="connsiteY122-28174" fmla="*/ 6599256 h 6858000"/>
              <a:gd name="connsiteX123-28175" fmla="*/ 5986207 w 6127689"/>
              <a:gd name="connsiteY123-28176" fmla="*/ 6695855 h 6858000"/>
              <a:gd name="connsiteX124-28177" fmla="*/ 5979428 w 6127689"/>
              <a:gd name="connsiteY124-28178" fmla="*/ 6754678 h 6858000"/>
              <a:gd name="connsiteX125-28179" fmla="*/ 5983398 w 6127689"/>
              <a:gd name="connsiteY125-28180" fmla="*/ 6778641 h 6858000"/>
              <a:gd name="connsiteX126-28181" fmla="*/ 5984543 w 6127689"/>
              <a:gd name="connsiteY126-28182" fmla="*/ 6811016 h 6858000"/>
              <a:gd name="connsiteX127-28183" fmla="*/ 5981802 w 6127689"/>
              <a:gd name="connsiteY127-28184" fmla="*/ 6838578 h 6858000"/>
              <a:gd name="connsiteX128-28185" fmla="*/ 5979671 w 6127689"/>
              <a:gd name="connsiteY128-28186" fmla="*/ 6858000 h 6858000"/>
              <a:gd name="connsiteX129-28187" fmla="*/ 0 w 6127689"/>
              <a:gd name="connsiteY129-28188" fmla="*/ 6858000 h 6858000"/>
              <a:gd name="connsiteX130-28189" fmla="*/ 0 w 6127689"/>
              <a:gd name="connsiteY130-28190" fmla="*/ 0 h 6858000"/>
              <a:gd name="connsiteX0-28191" fmla="*/ 0 w 6127689"/>
              <a:gd name="connsiteY0-28192" fmla="*/ 0 h 6858000"/>
              <a:gd name="connsiteX1-28193" fmla="*/ 4965888 w 6127689"/>
              <a:gd name="connsiteY1-28194" fmla="*/ 0 h 6858000"/>
              <a:gd name="connsiteX2-28195" fmla="*/ 4967767 w 6127689"/>
              <a:gd name="connsiteY2-28196" fmla="*/ 7930 h 6858000"/>
              <a:gd name="connsiteX3-28197" fmla="*/ 4979444 w 6127689"/>
              <a:gd name="connsiteY3-28198" fmla="*/ 43921 h 6858000"/>
              <a:gd name="connsiteX4-28199" fmla="*/ 5021173 w 6127689"/>
              <a:gd name="connsiteY4-28200" fmla="*/ 123738 h 6858000"/>
              <a:gd name="connsiteX5-28201" fmla="*/ 5075458 w 6127689"/>
              <a:gd name="connsiteY5-28202" fmla="*/ 264355 h 6858000"/>
              <a:gd name="connsiteX6-28203" fmla="*/ 5081175 w 6127689"/>
              <a:gd name="connsiteY6-28204" fmla="*/ 277448 h 6858000"/>
              <a:gd name="connsiteX7-28205" fmla="*/ 5097011 w 6127689"/>
              <a:gd name="connsiteY7-28206" fmla="*/ 355616 h 6858000"/>
              <a:gd name="connsiteX8-28207" fmla="*/ 5130982 w 6127689"/>
              <a:gd name="connsiteY8-28208" fmla="*/ 412030 h 6858000"/>
              <a:gd name="connsiteX9-28209" fmla="*/ 5153000 w 6127689"/>
              <a:gd name="connsiteY9-28210" fmla="*/ 507134 h 6858000"/>
              <a:gd name="connsiteX10-28211" fmla="*/ 5171282 w 6127689"/>
              <a:gd name="connsiteY10-28212" fmla="*/ 602071 h 6858000"/>
              <a:gd name="connsiteX11-28213" fmla="*/ 5176196 w 6127689"/>
              <a:gd name="connsiteY11-28214" fmla="*/ 636822 h 6858000"/>
              <a:gd name="connsiteX12-28215" fmla="*/ 5189051 w 6127689"/>
              <a:gd name="connsiteY12-28216" fmla="*/ 782518 h 6858000"/>
              <a:gd name="connsiteX13-28217" fmla="*/ 5210428 w 6127689"/>
              <a:gd name="connsiteY13-28218" fmla="*/ 815772 h 6858000"/>
              <a:gd name="connsiteX14-28219" fmla="*/ 5221088 w 6127689"/>
              <a:gd name="connsiteY14-28220" fmla="*/ 860193 h 6858000"/>
              <a:gd name="connsiteX15-28221" fmla="*/ 5230806 w 6127689"/>
              <a:gd name="connsiteY15-28222" fmla="*/ 961354 h 6858000"/>
              <a:gd name="connsiteX16-28223" fmla="*/ 5201018 w 6127689"/>
              <a:gd name="connsiteY16-28224" fmla="*/ 1095027 h 6858000"/>
              <a:gd name="connsiteX17-28225" fmla="*/ 5202153 w 6127689"/>
              <a:gd name="connsiteY17-28226" fmla="*/ 1133224 h 6858000"/>
              <a:gd name="connsiteX18-28227" fmla="*/ 5207370 w 6127689"/>
              <a:gd name="connsiteY18-28228" fmla="*/ 1138097 h 6858000"/>
              <a:gd name="connsiteX19-28229" fmla="*/ 5189234 w 6127689"/>
              <a:gd name="connsiteY19-28230" fmla="*/ 1193495 h 6858000"/>
              <a:gd name="connsiteX20-28231" fmla="*/ 5202769 w 6127689"/>
              <a:gd name="connsiteY20-28232" fmla="*/ 1269450 h 6858000"/>
              <a:gd name="connsiteX21-28233" fmla="*/ 5225968 w 6127689"/>
              <a:gd name="connsiteY21-28234" fmla="*/ 1357994 h 6858000"/>
              <a:gd name="connsiteX22-28235" fmla="*/ 5233819 w 6127689"/>
              <a:gd name="connsiteY22-28236" fmla="*/ 1380922 h 6858000"/>
              <a:gd name="connsiteX23-28237" fmla="*/ 5237226 w 6127689"/>
              <a:gd name="connsiteY23-28238" fmla="*/ 1441327 h 6858000"/>
              <a:gd name="connsiteX24-28239" fmla="*/ 5255653 w 6127689"/>
              <a:gd name="connsiteY24-28240" fmla="*/ 1524712 h 6858000"/>
              <a:gd name="connsiteX25-28241" fmla="*/ 5263491 w 6127689"/>
              <a:gd name="connsiteY25-28242" fmla="*/ 1642938 h 6858000"/>
              <a:gd name="connsiteX26-28243" fmla="*/ 5261314 w 6127689"/>
              <a:gd name="connsiteY26-28244" fmla="*/ 1689177 h 6858000"/>
              <a:gd name="connsiteX27-28245" fmla="*/ 5259788 w 6127689"/>
              <a:gd name="connsiteY27-28246" fmla="*/ 1768516 h 6858000"/>
              <a:gd name="connsiteX28-28247" fmla="*/ 5255696 w 6127689"/>
              <a:gd name="connsiteY28-28248" fmla="*/ 1953770 h 6858000"/>
              <a:gd name="connsiteX29-28249" fmla="*/ 5252592 w 6127689"/>
              <a:gd name="connsiteY29-28250" fmla="*/ 2092210 h 6858000"/>
              <a:gd name="connsiteX30-28251" fmla="*/ 5264303 w 6127689"/>
              <a:gd name="connsiteY30-28252" fmla="*/ 2225157 h 6858000"/>
              <a:gd name="connsiteX31-28253" fmla="*/ 5254949 w 6127689"/>
              <a:gd name="connsiteY31-28254" fmla="*/ 2236160 h 6858000"/>
              <a:gd name="connsiteX32-28255" fmla="*/ 5250104 w 6127689"/>
              <a:gd name="connsiteY32-28256" fmla="*/ 2249166 h 6858000"/>
              <a:gd name="connsiteX33-28257" fmla="*/ 5251214 w 6127689"/>
              <a:gd name="connsiteY33-28258" fmla="*/ 2250944 h 6858000"/>
              <a:gd name="connsiteX34-28259" fmla="*/ 5250644 w 6127689"/>
              <a:gd name="connsiteY34-28260" fmla="*/ 2266619 h 6858000"/>
              <a:gd name="connsiteX35-28261" fmla="*/ 5293877 w 6127689"/>
              <a:gd name="connsiteY35-28262" fmla="*/ 2368649 h 6858000"/>
              <a:gd name="connsiteX36-28263" fmla="*/ 5311338 w 6127689"/>
              <a:gd name="connsiteY36-28264" fmla="*/ 2404034 h 6858000"/>
              <a:gd name="connsiteX37-28265" fmla="*/ 5338366 w 6127689"/>
              <a:gd name="connsiteY37-28266" fmla="*/ 2465052 h 6858000"/>
              <a:gd name="connsiteX38-28267" fmla="*/ 5371263 w 6127689"/>
              <a:gd name="connsiteY38-28268" fmla="*/ 2586413 h 6858000"/>
              <a:gd name="connsiteX39-28269" fmla="*/ 5407503 w 6127689"/>
              <a:gd name="connsiteY39-28270" fmla="*/ 2786290 h 6858000"/>
              <a:gd name="connsiteX40-28271" fmla="*/ 5407356 w 6127689"/>
              <a:gd name="connsiteY40-28272" fmla="*/ 2787545 h 6858000"/>
              <a:gd name="connsiteX41-28273" fmla="*/ 5411130 w 6127689"/>
              <a:gd name="connsiteY41-28274" fmla="*/ 2788640 h 6858000"/>
              <a:gd name="connsiteX42-28275" fmla="*/ 5416439 w 6127689"/>
              <a:gd name="connsiteY42-28276" fmla="*/ 2805666 h 6858000"/>
              <a:gd name="connsiteX43-28277" fmla="*/ 5457023 w 6127689"/>
              <a:gd name="connsiteY43-28278" fmla="*/ 2858292 h 6858000"/>
              <a:gd name="connsiteX44-28279" fmla="*/ 5479298 w 6127689"/>
              <a:gd name="connsiteY44-28280" fmla="*/ 2947791 h 6858000"/>
              <a:gd name="connsiteX45-28281" fmla="*/ 5481770 w 6127689"/>
              <a:gd name="connsiteY45-28282" fmla="*/ 2951352 h 6858000"/>
              <a:gd name="connsiteX46-28283" fmla="*/ 5482045 w 6127689"/>
              <a:gd name="connsiteY46-28284" fmla="*/ 2984371 h 6858000"/>
              <a:gd name="connsiteX47-28285" fmla="*/ 5482415 w 6127689"/>
              <a:gd name="connsiteY47-28286" fmla="*/ 3004079 h 6858000"/>
              <a:gd name="connsiteX48-28287" fmla="*/ 5503944 w 6127689"/>
              <a:gd name="connsiteY48-28288" fmla="*/ 3123335 h 6858000"/>
              <a:gd name="connsiteX49-28289" fmla="*/ 5516007 w 6127689"/>
              <a:gd name="connsiteY49-28290" fmla="*/ 3258473 h 6858000"/>
              <a:gd name="connsiteX50-28291" fmla="*/ 5566839 w 6127689"/>
              <a:gd name="connsiteY50-28292" fmla="*/ 3345295 h 6858000"/>
              <a:gd name="connsiteX51-28293" fmla="*/ 5589758 w 6127689"/>
              <a:gd name="connsiteY51-28294" fmla="*/ 3506453 h 6858000"/>
              <a:gd name="connsiteX52-28295" fmla="*/ 5596144 w 6127689"/>
              <a:gd name="connsiteY52-28296" fmla="*/ 3534624 h 6858000"/>
              <a:gd name="connsiteX53-28297" fmla="*/ 5597750 w 6127689"/>
              <a:gd name="connsiteY53-28298" fmla="*/ 3534129 h 6858000"/>
              <a:gd name="connsiteX54-28299" fmla="*/ 5599700 w 6127689"/>
              <a:gd name="connsiteY54-28300" fmla="*/ 3547221 h 6858000"/>
              <a:gd name="connsiteX55-28301" fmla="*/ 5615031 w 6127689"/>
              <a:gd name="connsiteY55-28302" fmla="*/ 3557482 h 6858000"/>
              <a:gd name="connsiteX56-28303" fmla="*/ 5618377 w 6127689"/>
              <a:gd name="connsiteY56-28304" fmla="*/ 3588431 h 6858000"/>
              <a:gd name="connsiteX57-28305" fmla="*/ 5612155 w 6127689"/>
              <a:gd name="connsiteY57-28306" fmla="*/ 3589869 h 6858000"/>
              <a:gd name="connsiteX58-28307" fmla="*/ 5620843 w 6127689"/>
              <a:gd name="connsiteY58-28308" fmla="*/ 3606745 h 6858000"/>
              <a:gd name="connsiteX59-28309" fmla="*/ 5655472 w 6127689"/>
              <a:gd name="connsiteY59-28310" fmla="*/ 3678877 h 6858000"/>
              <a:gd name="connsiteX60-28311" fmla="*/ 5683015 w 6127689"/>
              <a:gd name="connsiteY60-28312" fmla="*/ 3762025 h 6858000"/>
              <a:gd name="connsiteX61-28313" fmla="*/ 5696643 w 6127689"/>
              <a:gd name="connsiteY61-28314" fmla="*/ 3773888 h 6858000"/>
              <a:gd name="connsiteX62-28315" fmla="*/ 5699203 w 6127689"/>
              <a:gd name="connsiteY62-28316" fmla="*/ 3775823 h 6858000"/>
              <a:gd name="connsiteX63-28317" fmla="*/ 5704824 w 6127689"/>
              <a:gd name="connsiteY63-28318" fmla="*/ 3785966 h 6858000"/>
              <a:gd name="connsiteX64-28319" fmla="*/ 5733539 w 6127689"/>
              <a:gd name="connsiteY64-28320" fmla="*/ 3818457 h 6858000"/>
              <a:gd name="connsiteX65-28321" fmla="*/ 5768491 w 6127689"/>
              <a:gd name="connsiteY65-28322" fmla="*/ 3914399 h 6858000"/>
              <a:gd name="connsiteX66-28323" fmla="*/ 5793123 w 6127689"/>
              <a:gd name="connsiteY66-28324" fmla="*/ 3969952 h 6858000"/>
              <a:gd name="connsiteX67-28325" fmla="*/ 5808321 w 6127689"/>
              <a:gd name="connsiteY67-28326" fmla="*/ 3988153 h 6858000"/>
              <a:gd name="connsiteX68-28327" fmla="*/ 5825621 w 6127689"/>
              <a:gd name="connsiteY68-28328" fmla="*/ 4015525 h 6858000"/>
              <a:gd name="connsiteX69-28329" fmla="*/ 5860672 w 6127689"/>
              <a:gd name="connsiteY69-28330" fmla="*/ 4061579 h 6858000"/>
              <a:gd name="connsiteX70-28331" fmla="*/ 5872173 w 6127689"/>
              <a:gd name="connsiteY70-28332" fmla="*/ 4088497 h 6858000"/>
              <a:gd name="connsiteX71-28333" fmla="*/ 5883705 w 6127689"/>
              <a:gd name="connsiteY71-28334" fmla="*/ 4101899 h 6858000"/>
              <a:gd name="connsiteX72-28335" fmla="*/ 5894095 w 6127689"/>
              <a:gd name="connsiteY72-28336" fmla="*/ 4128857 h 6858000"/>
              <a:gd name="connsiteX73-28337" fmla="*/ 5903513 w 6127689"/>
              <a:gd name="connsiteY73-28338" fmla="*/ 4187661 h 6858000"/>
              <a:gd name="connsiteX74-28339" fmla="*/ 5917114 w 6127689"/>
              <a:gd name="connsiteY74-28340" fmla="*/ 4213096 h 6858000"/>
              <a:gd name="connsiteX75-28341" fmla="*/ 5924233 w 6127689"/>
              <a:gd name="connsiteY75-28342" fmla="*/ 4242060 h 6858000"/>
              <a:gd name="connsiteX76-28343" fmla="*/ 5928910 w 6127689"/>
              <a:gd name="connsiteY76-28344" fmla="*/ 4300973 h 6858000"/>
              <a:gd name="connsiteX77-28345" fmla="*/ 5939320 w 6127689"/>
              <a:gd name="connsiteY77-28346" fmla="*/ 4340435 h 6858000"/>
              <a:gd name="connsiteX78-28347" fmla="*/ 5946705 w 6127689"/>
              <a:gd name="connsiteY78-28348" fmla="*/ 4428051 h 6858000"/>
              <a:gd name="connsiteX79-28349" fmla="*/ 5949261 w 6127689"/>
              <a:gd name="connsiteY79-28350" fmla="*/ 4449185 h 6858000"/>
              <a:gd name="connsiteX80-28351" fmla="*/ 5968960 w 6127689"/>
              <a:gd name="connsiteY80-28352" fmla="*/ 4482655 h 6858000"/>
              <a:gd name="connsiteX81-28353" fmla="*/ 5980106 w 6127689"/>
              <a:gd name="connsiteY81-28354" fmla="*/ 4585087 h 6858000"/>
              <a:gd name="connsiteX82-28355" fmla="*/ 5998138 w 6127689"/>
              <a:gd name="connsiteY82-28356" fmla="*/ 4697518 h 6858000"/>
              <a:gd name="connsiteX83-28357" fmla="*/ 6013516 w 6127689"/>
              <a:gd name="connsiteY83-28358" fmla="*/ 4786619 h 6858000"/>
              <a:gd name="connsiteX84-28359" fmla="*/ 6025404 w 6127689"/>
              <a:gd name="connsiteY84-28360" fmla="*/ 4858148 h 6858000"/>
              <a:gd name="connsiteX85-28361" fmla="*/ 6007749 w 6127689"/>
              <a:gd name="connsiteY85-28362" fmla="*/ 4964715 h 6858000"/>
              <a:gd name="connsiteX86-28363" fmla="*/ 6005269 w 6127689"/>
              <a:gd name="connsiteY86-28364" fmla="*/ 5150567 h 6858000"/>
              <a:gd name="connsiteX87-28365" fmla="*/ 6001127 w 6127689"/>
              <a:gd name="connsiteY87-28366" fmla="*/ 5164609 h 6858000"/>
              <a:gd name="connsiteX88-28367" fmla="*/ 5998514 w 6127689"/>
              <a:gd name="connsiteY88-28368" fmla="*/ 5189673 h 6858000"/>
              <a:gd name="connsiteX89-28369" fmla="*/ 6018409 w 6127689"/>
              <a:gd name="connsiteY89-28370" fmla="*/ 5227157 h 6858000"/>
              <a:gd name="connsiteX90-28371" fmla="*/ 6036748 w 6127689"/>
              <a:gd name="connsiteY90-28372" fmla="*/ 5322752 h 6858000"/>
              <a:gd name="connsiteX91-28373" fmla="*/ 6036943 w 6127689"/>
              <a:gd name="connsiteY91-28374" fmla="*/ 5329480 h 6858000"/>
              <a:gd name="connsiteX92-28375" fmla="*/ 6037236 w 6127689"/>
              <a:gd name="connsiteY92-28376" fmla="*/ 5329634 h 6858000"/>
              <a:gd name="connsiteX93-28377" fmla="*/ 6037677 w 6127689"/>
              <a:gd name="connsiteY93-28378" fmla="*/ 5354807 h 6858000"/>
              <a:gd name="connsiteX94-28379" fmla="*/ 6039728 w 6127689"/>
              <a:gd name="connsiteY94-28380" fmla="*/ 5359416 h 6858000"/>
              <a:gd name="connsiteX95-28381" fmla="*/ 6053435 w 6127689"/>
              <a:gd name="connsiteY95-28382" fmla="*/ 5387547 h 6858000"/>
              <a:gd name="connsiteX96-28383" fmla="*/ 6065933 w 6127689"/>
              <a:gd name="connsiteY96-28384" fmla="*/ 5443002 h 6858000"/>
              <a:gd name="connsiteX97-28385" fmla="*/ 6068640 w 6127689"/>
              <a:gd name="connsiteY97-28386" fmla="*/ 5474503 h 6858000"/>
              <a:gd name="connsiteX98-28387" fmla="*/ 6080922 w 6127689"/>
              <a:gd name="connsiteY98-28388" fmla="*/ 5561070 h 6858000"/>
              <a:gd name="connsiteX99-28389" fmla="*/ 6096949 w 6127689"/>
              <a:gd name="connsiteY99-28390" fmla="*/ 5648179 h 6858000"/>
              <a:gd name="connsiteX100-28391" fmla="*/ 6125703 w 6127689"/>
              <a:gd name="connsiteY100-28392" fmla="*/ 5692894 h 6858000"/>
              <a:gd name="connsiteX101-28393" fmla="*/ 6126670 w 6127689"/>
              <a:gd name="connsiteY101-28394" fmla="*/ 5697882 h 6858000"/>
              <a:gd name="connsiteX102-28395" fmla="*/ 6124061 w 6127689"/>
              <a:gd name="connsiteY102-28396" fmla="*/ 5710294 h 6858000"/>
              <a:gd name="connsiteX103-28397" fmla="*/ 6122213 w 6127689"/>
              <a:gd name="connsiteY103-28398" fmla="*/ 5714762 h 6858000"/>
              <a:gd name="connsiteX104-28399" fmla="*/ 6121353 w 6127689"/>
              <a:gd name="connsiteY104-28400" fmla="*/ 5721725 h 6858000"/>
              <a:gd name="connsiteX105-28401" fmla="*/ 6121607 w 6127689"/>
              <a:gd name="connsiteY105-28402" fmla="*/ 5721959 h 6858000"/>
              <a:gd name="connsiteX106-28403" fmla="*/ 6120262 w 6127689"/>
              <a:gd name="connsiteY106-28404" fmla="*/ 5728358 h 6858000"/>
              <a:gd name="connsiteX107-28405" fmla="*/ 6127024 w 6127689"/>
              <a:gd name="connsiteY107-28406" fmla="*/ 5786902 h 6858000"/>
              <a:gd name="connsiteX108-28407" fmla="*/ 6127519 w 6127689"/>
              <a:gd name="connsiteY108-28408" fmla="*/ 5865775 h 6858000"/>
              <a:gd name="connsiteX109-28409" fmla="*/ 6119217 w 6127689"/>
              <a:gd name="connsiteY109-28410" fmla="*/ 5888542 h 6858000"/>
              <a:gd name="connsiteX110-28411" fmla="*/ 6102493 w 6127689"/>
              <a:gd name="connsiteY110-28412" fmla="*/ 5928602 h 6858000"/>
              <a:gd name="connsiteX111-28413" fmla="*/ 6056863 w 6127689"/>
              <a:gd name="connsiteY111-28414" fmla="*/ 6000643 h 6858000"/>
              <a:gd name="connsiteX112-28415" fmla="*/ 6045436 w 6127689"/>
              <a:gd name="connsiteY112-28416" fmla="*/ 6124480 h 6858000"/>
              <a:gd name="connsiteX113-28417" fmla="*/ 6030489 w 6127689"/>
              <a:gd name="connsiteY113-28418" fmla="*/ 6317666 h 6858000"/>
              <a:gd name="connsiteX114-28419" fmla="*/ 6007492 w 6127689"/>
              <a:gd name="connsiteY114-28420" fmla="*/ 6440818 h 6858000"/>
              <a:gd name="connsiteX115-28421" fmla="*/ 6009467 w 6127689"/>
              <a:gd name="connsiteY115-28422" fmla="*/ 6487076 h 6858000"/>
              <a:gd name="connsiteX116-28423" fmla="*/ 5995064 w 6127689"/>
              <a:gd name="connsiteY116-28424" fmla="*/ 6540791 h 6858000"/>
              <a:gd name="connsiteX117-28425" fmla="*/ 5996309 w 6127689"/>
              <a:gd name="connsiteY117-28426" fmla="*/ 6543961 h 6858000"/>
              <a:gd name="connsiteX118-28427" fmla="*/ 5996048 w 6127689"/>
              <a:gd name="connsiteY118-28428" fmla="*/ 6555444 h 6858000"/>
              <a:gd name="connsiteX119-28429" fmla="*/ 6002524 w 6127689"/>
              <a:gd name="connsiteY119-28430" fmla="*/ 6560188 h 6858000"/>
              <a:gd name="connsiteX120-28431" fmla="*/ 6006823 w 6127689"/>
              <a:gd name="connsiteY120-28432" fmla="*/ 6578546 h 6858000"/>
              <a:gd name="connsiteX121-28433" fmla="*/ 6004510 w 6127689"/>
              <a:gd name="connsiteY121-28434" fmla="*/ 6599256 h 6858000"/>
              <a:gd name="connsiteX122-28435" fmla="*/ 5986207 w 6127689"/>
              <a:gd name="connsiteY122-28436" fmla="*/ 6695855 h 6858000"/>
              <a:gd name="connsiteX123-28437" fmla="*/ 5979428 w 6127689"/>
              <a:gd name="connsiteY123-28438" fmla="*/ 6754678 h 6858000"/>
              <a:gd name="connsiteX124-28439" fmla="*/ 5983398 w 6127689"/>
              <a:gd name="connsiteY124-28440" fmla="*/ 6778641 h 6858000"/>
              <a:gd name="connsiteX125-28441" fmla="*/ 5984543 w 6127689"/>
              <a:gd name="connsiteY125-28442" fmla="*/ 6811016 h 6858000"/>
              <a:gd name="connsiteX126-28443" fmla="*/ 5981802 w 6127689"/>
              <a:gd name="connsiteY126-28444" fmla="*/ 6838578 h 6858000"/>
              <a:gd name="connsiteX127-28445" fmla="*/ 5979671 w 6127689"/>
              <a:gd name="connsiteY127-28446" fmla="*/ 6858000 h 6858000"/>
              <a:gd name="connsiteX128-28447" fmla="*/ 0 w 6127689"/>
              <a:gd name="connsiteY128-28448" fmla="*/ 6858000 h 6858000"/>
              <a:gd name="connsiteX129-28449" fmla="*/ 0 w 6127689"/>
              <a:gd name="connsiteY129-28450" fmla="*/ 0 h 6858000"/>
              <a:gd name="connsiteX0-28451" fmla="*/ 0 w 6127689"/>
              <a:gd name="connsiteY0-28452" fmla="*/ 0 h 6858000"/>
              <a:gd name="connsiteX1-28453" fmla="*/ 4965888 w 6127689"/>
              <a:gd name="connsiteY1-28454" fmla="*/ 0 h 6858000"/>
              <a:gd name="connsiteX2-28455" fmla="*/ 4967767 w 6127689"/>
              <a:gd name="connsiteY2-28456" fmla="*/ 7930 h 6858000"/>
              <a:gd name="connsiteX3-28457" fmla="*/ 4979444 w 6127689"/>
              <a:gd name="connsiteY3-28458" fmla="*/ 43921 h 6858000"/>
              <a:gd name="connsiteX4-28459" fmla="*/ 5021173 w 6127689"/>
              <a:gd name="connsiteY4-28460" fmla="*/ 123738 h 6858000"/>
              <a:gd name="connsiteX5-28461" fmla="*/ 5075458 w 6127689"/>
              <a:gd name="connsiteY5-28462" fmla="*/ 264355 h 6858000"/>
              <a:gd name="connsiteX6-28463" fmla="*/ 5081175 w 6127689"/>
              <a:gd name="connsiteY6-28464" fmla="*/ 277448 h 6858000"/>
              <a:gd name="connsiteX7-28465" fmla="*/ 5097011 w 6127689"/>
              <a:gd name="connsiteY7-28466" fmla="*/ 355616 h 6858000"/>
              <a:gd name="connsiteX8-28467" fmla="*/ 5130982 w 6127689"/>
              <a:gd name="connsiteY8-28468" fmla="*/ 412030 h 6858000"/>
              <a:gd name="connsiteX9-28469" fmla="*/ 5153000 w 6127689"/>
              <a:gd name="connsiteY9-28470" fmla="*/ 507134 h 6858000"/>
              <a:gd name="connsiteX10-28471" fmla="*/ 5171282 w 6127689"/>
              <a:gd name="connsiteY10-28472" fmla="*/ 602071 h 6858000"/>
              <a:gd name="connsiteX11-28473" fmla="*/ 5176196 w 6127689"/>
              <a:gd name="connsiteY11-28474" fmla="*/ 636822 h 6858000"/>
              <a:gd name="connsiteX12-28475" fmla="*/ 5189051 w 6127689"/>
              <a:gd name="connsiteY12-28476" fmla="*/ 782518 h 6858000"/>
              <a:gd name="connsiteX13-28477" fmla="*/ 5210428 w 6127689"/>
              <a:gd name="connsiteY13-28478" fmla="*/ 815772 h 6858000"/>
              <a:gd name="connsiteX14-28479" fmla="*/ 5221088 w 6127689"/>
              <a:gd name="connsiteY14-28480" fmla="*/ 860193 h 6858000"/>
              <a:gd name="connsiteX15-28481" fmla="*/ 5230806 w 6127689"/>
              <a:gd name="connsiteY15-28482" fmla="*/ 961354 h 6858000"/>
              <a:gd name="connsiteX16-28483" fmla="*/ 5201018 w 6127689"/>
              <a:gd name="connsiteY16-28484" fmla="*/ 1095027 h 6858000"/>
              <a:gd name="connsiteX17-28485" fmla="*/ 5202153 w 6127689"/>
              <a:gd name="connsiteY17-28486" fmla="*/ 1133224 h 6858000"/>
              <a:gd name="connsiteX18-28487" fmla="*/ 5207370 w 6127689"/>
              <a:gd name="connsiteY18-28488" fmla="*/ 1138097 h 6858000"/>
              <a:gd name="connsiteX19-28489" fmla="*/ 5189234 w 6127689"/>
              <a:gd name="connsiteY19-28490" fmla="*/ 1193495 h 6858000"/>
              <a:gd name="connsiteX20-28491" fmla="*/ 5202769 w 6127689"/>
              <a:gd name="connsiteY20-28492" fmla="*/ 1269450 h 6858000"/>
              <a:gd name="connsiteX21-28493" fmla="*/ 5225968 w 6127689"/>
              <a:gd name="connsiteY21-28494" fmla="*/ 1357994 h 6858000"/>
              <a:gd name="connsiteX22-28495" fmla="*/ 5233819 w 6127689"/>
              <a:gd name="connsiteY22-28496" fmla="*/ 1380922 h 6858000"/>
              <a:gd name="connsiteX23-28497" fmla="*/ 5237226 w 6127689"/>
              <a:gd name="connsiteY23-28498" fmla="*/ 1441327 h 6858000"/>
              <a:gd name="connsiteX24-28499" fmla="*/ 5255653 w 6127689"/>
              <a:gd name="connsiteY24-28500" fmla="*/ 1524712 h 6858000"/>
              <a:gd name="connsiteX25-28501" fmla="*/ 5263491 w 6127689"/>
              <a:gd name="connsiteY25-28502" fmla="*/ 1642938 h 6858000"/>
              <a:gd name="connsiteX26-28503" fmla="*/ 5261314 w 6127689"/>
              <a:gd name="connsiteY26-28504" fmla="*/ 1689177 h 6858000"/>
              <a:gd name="connsiteX27-28505" fmla="*/ 5259788 w 6127689"/>
              <a:gd name="connsiteY27-28506" fmla="*/ 1768516 h 6858000"/>
              <a:gd name="connsiteX28-28507" fmla="*/ 5255696 w 6127689"/>
              <a:gd name="connsiteY28-28508" fmla="*/ 1953770 h 6858000"/>
              <a:gd name="connsiteX29-28509" fmla="*/ 5252592 w 6127689"/>
              <a:gd name="connsiteY29-28510" fmla="*/ 2092210 h 6858000"/>
              <a:gd name="connsiteX30-28511" fmla="*/ 5264303 w 6127689"/>
              <a:gd name="connsiteY30-28512" fmla="*/ 2225157 h 6858000"/>
              <a:gd name="connsiteX31-28513" fmla="*/ 5254949 w 6127689"/>
              <a:gd name="connsiteY31-28514" fmla="*/ 2236160 h 6858000"/>
              <a:gd name="connsiteX32-28515" fmla="*/ 5250104 w 6127689"/>
              <a:gd name="connsiteY32-28516" fmla="*/ 2249166 h 6858000"/>
              <a:gd name="connsiteX33-28517" fmla="*/ 5251214 w 6127689"/>
              <a:gd name="connsiteY33-28518" fmla="*/ 2250944 h 6858000"/>
              <a:gd name="connsiteX34-28519" fmla="*/ 5250644 w 6127689"/>
              <a:gd name="connsiteY34-28520" fmla="*/ 2266619 h 6858000"/>
              <a:gd name="connsiteX35-28521" fmla="*/ 5293877 w 6127689"/>
              <a:gd name="connsiteY35-28522" fmla="*/ 2368649 h 6858000"/>
              <a:gd name="connsiteX36-28523" fmla="*/ 5311338 w 6127689"/>
              <a:gd name="connsiteY36-28524" fmla="*/ 2404034 h 6858000"/>
              <a:gd name="connsiteX37-28525" fmla="*/ 5338366 w 6127689"/>
              <a:gd name="connsiteY37-28526" fmla="*/ 2465052 h 6858000"/>
              <a:gd name="connsiteX38-28527" fmla="*/ 5371263 w 6127689"/>
              <a:gd name="connsiteY38-28528" fmla="*/ 2586413 h 6858000"/>
              <a:gd name="connsiteX39-28529" fmla="*/ 5407503 w 6127689"/>
              <a:gd name="connsiteY39-28530" fmla="*/ 2786290 h 6858000"/>
              <a:gd name="connsiteX40-28531" fmla="*/ 5407356 w 6127689"/>
              <a:gd name="connsiteY40-28532" fmla="*/ 2787545 h 6858000"/>
              <a:gd name="connsiteX41-28533" fmla="*/ 5411130 w 6127689"/>
              <a:gd name="connsiteY41-28534" fmla="*/ 2788640 h 6858000"/>
              <a:gd name="connsiteX42-28535" fmla="*/ 5416439 w 6127689"/>
              <a:gd name="connsiteY42-28536" fmla="*/ 2805666 h 6858000"/>
              <a:gd name="connsiteX43-28537" fmla="*/ 5457023 w 6127689"/>
              <a:gd name="connsiteY43-28538" fmla="*/ 2858292 h 6858000"/>
              <a:gd name="connsiteX44-28539" fmla="*/ 5479298 w 6127689"/>
              <a:gd name="connsiteY44-28540" fmla="*/ 2947791 h 6858000"/>
              <a:gd name="connsiteX45-28541" fmla="*/ 5481770 w 6127689"/>
              <a:gd name="connsiteY45-28542" fmla="*/ 2951352 h 6858000"/>
              <a:gd name="connsiteX46-28543" fmla="*/ 5482045 w 6127689"/>
              <a:gd name="connsiteY46-28544" fmla="*/ 2984371 h 6858000"/>
              <a:gd name="connsiteX47-28545" fmla="*/ 5482415 w 6127689"/>
              <a:gd name="connsiteY47-28546" fmla="*/ 3004079 h 6858000"/>
              <a:gd name="connsiteX48-28547" fmla="*/ 5503944 w 6127689"/>
              <a:gd name="connsiteY48-28548" fmla="*/ 3123335 h 6858000"/>
              <a:gd name="connsiteX49-28549" fmla="*/ 5516007 w 6127689"/>
              <a:gd name="connsiteY49-28550" fmla="*/ 3258473 h 6858000"/>
              <a:gd name="connsiteX50-28551" fmla="*/ 5566839 w 6127689"/>
              <a:gd name="connsiteY50-28552" fmla="*/ 3345295 h 6858000"/>
              <a:gd name="connsiteX51-28553" fmla="*/ 5589758 w 6127689"/>
              <a:gd name="connsiteY51-28554" fmla="*/ 3506453 h 6858000"/>
              <a:gd name="connsiteX52-28555" fmla="*/ 5596144 w 6127689"/>
              <a:gd name="connsiteY52-28556" fmla="*/ 3534624 h 6858000"/>
              <a:gd name="connsiteX53-28557" fmla="*/ 5597750 w 6127689"/>
              <a:gd name="connsiteY53-28558" fmla="*/ 3534129 h 6858000"/>
              <a:gd name="connsiteX54-28559" fmla="*/ 5599700 w 6127689"/>
              <a:gd name="connsiteY54-28560" fmla="*/ 3547221 h 6858000"/>
              <a:gd name="connsiteX55-28561" fmla="*/ 5615031 w 6127689"/>
              <a:gd name="connsiteY55-28562" fmla="*/ 3557482 h 6858000"/>
              <a:gd name="connsiteX56-28563" fmla="*/ 5618377 w 6127689"/>
              <a:gd name="connsiteY56-28564" fmla="*/ 3588431 h 6858000"/>
              <a:gd name="connsiteX57-28565" fmla="*/ 5612155 w 6127689"/>
              <a:gd name="connsiteY57-28566" fmla="*/ 3589869 h 6858000"/>
              <a:gd name="connsiteX58-28567" fmla="*/ 5620843 w 6127689"/>
              <a:gd name="connsiteY58-28568" fmla="*/ 3606745 h 6858000"/>
              <a:gd name="connsiteX59-28569" fmla="*/ 5655472 w 6127689"/>
              <a:gd name="connsiteY59-28570" fmla="*/ 3678877 h 6858000"/>
              <a:gd name="connsiteX60-28571" fmla="*/ 5683015 w 6127689"/>
              <a:gd name="connsiteY60-28572" fmla="*/ 3762025 h 6858000"/>
              <a:gd name="connsiteX61-28573" fmla="*/ 5696643 w 6127689"/>
              <a:gd name="connsiteY61-28574" fmla="*/ 3773888 h 6858000"/>
              <a:gd name="connsiteX62-28575" fmla="*/ 5699203 w 6127689"/>
              <a:gd name="connsiteY62-28576" fmla="*/ 3775823 h 6858000"/>
              <a:gd name="connsiteX63-28577" fmla="*/ 5704824 w 6127689"/>
              <a:gd name="connsiteY63-28578" fmla="*/ 3785966 h 6858000"/>
              <a:gd name="connsiteX64-28579" fmla="*/ 5733539 w 6127689"/>
              <a:gd name="connsiteY64-28580" fmla="*/ 3818457 h 6858000"/>
              <a:gd name="connsiteX65-28581" fmla="*/ 5768491 w 6127689"/>
              <a:gd name="connsiteY65-28582" fmla="*/ 3914399 h 6858000"/>
              <a:gd name="connsiteX66-28583" fmla="*/ 5793123 w 6127689"/>
              <a:gd name="connsiteY66-28584" fmla="*/ 3969952 h 6858000"/>
              <a:gd name="connsiteX67-28585" fmla="*/ 5808321 w 6127689"/>
              <a:gd name="connsiteY67-28586" fmla="*/ 3988153 h 6858000"/>
              <a:gd name="connsiteX68-28587" fmla="*/ 5825621 w 6127689"/>
              <a:gd name="connsiteY68-28588" fmla="*/ 4015525 h 6858000"/>
              <a:gd name="connsiteX69-28589" fmla="*/ 5860672 w 6127689"/>
              <a:gd name="connsiteY69-28590" fmla="*/ 4061579 h 6858000"/>
              <a:gd name="connsiteX70-28591" fmla="*/ 5872173 w 6127689"/>
              <a:gd name="connsiteY70-28592" fmla="*/ 4088497 h 6858000"/>
              <a:gd name="connsiteX71-28593" fmla="*/ 5883705 w 6127689"/>
              <a:gd name="connsiteY71-28594" fmla="*/ 4101899 h 6858000"/>
              <a:gd name="connsiteX72-28595" fmla="*/ 5894095 w 6127689"/>
              <a:gd name="connsiteY72-28596" fmla="*/ 4128857 h 6858000"/>
              <a:gd name="connsiteX73-28597" fmla="*/ 5903513 w 6127689"/>
              <a:gd name="connsiteY73-28598" fmla="*/ 4187661 h 6858000"/>
              <a:gd name="connsiteX74-28599" fmla="*/ 5917114 w 6127689"/>
              <a:gd name="connsiteY74-28600" fmla="*/ 4213096 h 6858000"/>
              <a:gd name="connsiteX75-28601" fmla="*/ 5924233 w 6127689"/>
              <a:gd name="connsiteY75-28602" fmla="*/ 4242060 h 6858000"/>
              <a:gd name="connsiteX76-28603" fmla="*/ 5928910 w 6127689"/>
              <a:gd name="connsiteY76-28604" fmla="*/ 4300973 h 6858000"/>
              <a:gd name="connsiteX77-28605" fmla="*/ 5939320 w 6127689"/>
              <a:gd name="connsiteY77-28606" fmla="*/ 4340435 h 6858000"/>
              <a:gd name="connsiteX78-28607" fmla="*/ 5946705 w 6127689"/>
              <a:gd name="connsiteY78-28608" fmla="*/ 4428051 h 6858000"/>
              <a:gd name="connsiteX79-28609" fmla="*/ 5949261 w 6127689"/>
              <a:gd name="connsiteY79-28610" fmla="*/ 4449185 h 6858000"/>
              <a:gd name="connsiteX80-28611" fmla="*/ 5968960 w 6127689"/>
              <a:gd name="connsiteY80-28612" fmla="*/ 4482655 h 6858000"/>
              <a:gd name="connsiteX81-28613" fmla="*/ 5980106 w 6127689"/>
              <a:gd name="connsiteY81-28614" fmla="*/ 4585087 h 6858000"/>
              <a:gd name="connsiteX82-28615" fmla="*/ 5998138 w 6127689"/>
              <a:gd name="connsiteY82-28616" fmla="*/ 4697518 h 6858000"/>
              <a:gd name="connsiteX83-28617" fmla="*/ 6013516 w 6127689"/>
              <a:gd name="connsiteY83-28618" fmla="*/ 4786619 h 6858000"/>
              <a:gd name="connsiteX84-28619" fmla="*/ 6025404 w 6127689"/>
              <a:gd name="connsiteY84-28620" fmla="*/ 4858148 h 6858000"/>
              <a:gd name="connsiteX85-28621" fmla="*/ 6007749 w 6127689"/>
              <a:gd name="connsiteY85-28622" fmla="*/ 4964715 h 6858000"/>
              <a:gd name="connsiteX86-28623" fmla="*/ 6005269 w 6127689"/>
              <a:gd name="connsiteY86-28624" fmla="*/ 5150567 h 6858000"/>
              <a:gd name="connsiteX87-28625" fmla="*/ 6001127 w 6127689"/>
              <a:gd name="connsiteY87-28626" fmla="*/ 5164609 h 6858000"/>
              <a:gd name="connsiteX88-28627" fmla="*/ 5998514 w 6127689"/>
              <a:gd name="connsiteY88-28628" fmla="*/ 5189673 h 6858000"/>
              <a:gd name="connsiteX89-28629" fmla="*/ 6018409 w 6127689"/>
              <a:gd name="connsiteY89-28630" fmla="*/ 5227157 h 6858000"/>
              <a:gd name="connsiteX90-28631" fmla="*/ 6036748 w 6127689"/>
              <a:gd name="connsiteY90-28632" fmla="*/ 5322752 h 6858000"/>
              <a:gd name="connsiteX91-28633" fmla="*/ 6036943 w 6127689"/>
              <a:gd name="connsiteY91-28634" fmla="*/ 5329480 h 6858000"/>
              <a:gd name="connsiteX92-28635" fmla="*/ 6037677 w 6127689"/>
              <a:gd name="connsiteY92-28636" fmla="*/ 5354807 h 6858000"/>
              <a:gd name="connsiteX93-28637" fmla="*/ 6039728 w 6127689"/>
              <a:gd name="connsiteY93-28638" fmla="*/ 5359416 h 6858000"/>
              <a:gd name="connsiteX94-28639" fmla="*/ 6053435 w 6127689"/>
              <a:gd name="connsiteY94-28640" fmla="*/ 5387547 h 6858000"/>
              <a:gd name="connsiteX95-28641" fmla="*/ 6065933 w 6127689"/>
              <a:gd name="connsiteY95-28642" fmla="*/ 5443002 h 6858000"/>
              <a:gd name="connsiteX96-28643" fmla="*/ 6068640 w 6127689"/>
              <a:gd name="connsiteY96-28644" fmla="*/ 5474503 h 6858000"/>
              <a:gd name="connsiteX97-28645" fmla="*/ 6080922 w 6127689"/>
              <a:gd name="connsiteY97-28646" fmla="*/ 5561070 h 6858000"/>
              <a:gd name="connsiteX98-28647" fmla="*/ 6096949 w 6127689"/>
              <a:gd name="connsiteY98-28648" fmla="*/ 5648179 h 6858000"/>
              <a:gd name="connsiteX99-28649" fmla="*/ 6125703 w 6127689"/>
              <a:gd name="connsiteY99-28650" fmla="*/ 5692894 h 6858000"/>
              <a:gd name="connsiteX100-28651" fmla="*/ 6126670 w 6127689"/>
              <a:gd name="connsiteY100-28652" fmla="*/ 5697882 h 6858000"/>
              <a:gd name="connsiteX101-28653" fmla="*/ 6124061 w 6127689"/>
              <a:gd name="connsiteY101-28654" fmla="*/ 5710294 h 6858000"/>
              <a:gd name="connsiteX102-28655" fmla="*/ 6122213 w 6127689"/>
              <a:gd name="connsiteY102-28656" fmla="*/ 5714762 h 6858000"/>
              <a:gd name="connsiteX103-28657" fmla="*/ 6121353 w 6127689"/>
              <a:gd name="connsiteY103-28658" fmla="*/ 5721725 h 6858000"/>
              <a:gd name="connsiteX104-28659" fmla="*/ 6121607 w 6127689"/>
              <a:gd name="connsiteY104-28660" fmla="*/ 5721959 h 6858000"/>
              <a:gd name="connsiteX105-28661" fmla="*/ 6120262 w 6127689"/>
              <a:gd name="connsiteY105-28662" fmla="*/ 5728358 h 6858000"/>
              <a:gd name="connsiteX106-28663" fmla="*/ 6127024 w 6127689"/>
              <a:gd name="connsiteY106-28664" fmla="*/ 5786902 h 6858000"/>
              <a:gd name="connsiteX107-28665" fmla="*/ 6127519 w 6127689"/>
              <a:gd name="connsiteY107-28666" fmla="*/ 5865775 h 6858000"/>
              <a:gd name="connsiteX108-28667" fmla="*/ 6119217 w 6127689"/>
              <a:gd name="connsiteY108-28668" fmla="*/ 5888542 h 6858000"/>
              <a:gd name="connsiteX109-28669" fmla="*/ 6102493 w 6127689"/>
              <a:gd name="connsiteY109-28670" fmla="*/ 5928602 h 6858000"/>
              <a:gd name="connsiteX110-28671" fmla="*/ 6056863 w 6127689"/>
              <a:gd name="connsiteY110-28672" fmla="*/ 6000643 h 6858000"/>
              <a:gd name="connsiteX111-28673" fmla="*/ 6045436 w 6127689"/>
              <a:gd name="connsiteY111-28674" fmla="*/ 6124480 h 6858000"/>
              <a:gd name="connsiteX112-28675" fmla="*/ 6030489 w 6127689"/>
              <a:gd name="connsiteY112-28676" fmla="*/ 6317666 h 6858000"/>
              <a:gd name="connsiteX113-28677" fmla="*/ 6007492 w 6127689"/>
              <a:gd name="connsiteY113-28678" fmla="*/ 6440818 h 6858000"/>
              <a:gd name="connsiteX114-28679" fmla="*/ 6009467 w 6127689"/>
              <a:gd name="connsiteY114-28680" fmla="*/ 6487076 h 6858000"/>
              <a:gd name="connsiteX115-28681" fmla="*/ 5995064 w 6127689"/>
              <a:gd name="connsiteY115-28682" fmla="*/ 6540791 h 6858000"/>
              <a:gd name="connsiteX116-28683" fmla="*/ 5996309 w 6127689"/>
              <a:gd name="connsiteY116-28684" fmla="*/ 6543961 h 6858000"/>
              <a:gd name="connsiteX117-28685" fmla="*/ 5996048 w 6127689"/>
              <a:gd name="connsiteY117-28686" fmla="*/ 6555444 h 6858000"/>
              <a:gd name="connsiteX118-28687" fmla="*/ 6002524 w 6127689"/>
              <a:gd name="connsiteY118-28688" fmla="*/ 6560188 h 6858000"/>
              <a:gd name="connsiteX119-28689" fmla="*/ 6006823 w 6127689"/>
              <a:gd name="connsiteY119-28690" fmla="*/ 6578546 h 6858000"/>
              <a:gd name="connsiteX120-28691" fmla="*/ 6004510 w 6127689"/>
              <a:gd name="connsiteY120-28692" fmla="*/ 6599256 h 6858000"/>
              <a:gd name="connsiteX121-28693" fmla="*/ 5986207 w 6127689"/>
              <a:gd name="connsiteY121-28694" fmla="*/ 6695855 h 6858000"/>
              <a:gd name="connsiteX122-28695" fmla="*/ 5979428 w 6127689"/>
              <a:gd name="connsiteY122-28696" fmla="*/ 6754678 h 6858000"/>
              <a:gd name="connsiteX123-28697" fmla="*/ 5983398 w 6127689"/>
              <a:gd name="connsiteY123-28698" fmla="*/ 6778641 h 6858000"/>
              <a:gd name="connsiteX124-28699" fmla="*/ 5984543 w 6127689"/>
              <a:gd name="connsiteY124-28700" fmla="*/ 6811016 h 6858000"/>
              <a:gd name="connsiteX125-28701" fmla="*/ 5981802 w 6127689"/>
              <a:gd name="connsiteY125-28702" fmla="*/ 6838578 h 6858000"/>
              <a:gd name="connsiteX126-28703" fmla="*/ 5979671 w 6127689"/>
              <a:gd name="connsiteY126-28704" fmla="*/ 6858000 h 6858000"/>
              <a:gd name="connsiteX127-28705" fmla="*/ 0 w 6127689"/>
              <a:gd name="connsiteY127-28706" fmla="*/ 6858000 h 6858000"/>
              <a:gd name="connsiteX128-28707" fmla="*/ 0 w 6127689"/>
              <a:gd name="connsiteY128-28708" fmla="*/ 0 h 6858000"/>
              <a:gd name="connsiteX0-28709" fmla="*/ 0 w 6127689"/>
              <a:gd name="connsiteY0-28710" fmla="*/ 0 h 6858000"/>
              <a:gd name="connsiteX1-28711" fmla="*/ 4965888 w 6127689"/>
              <a:gd name="connsiteY1-28712" fmla="*/ 0 h 6858000"/>
              <a:gd name="connsiteX2-28713" fmla="*/ 4967767 w 6127689"/>
              <a:gd name="connsiteY2-28714" fmla="*/ 7930 h 6858000"/>
              <a:gd name="connsiteX3-28715" fmla="*/ 4979444 w 6127689"/>
              <a:gd name="connsiteY3-28716" fmla="*/ 43921 h 6858000"/>
              <a:gd name="connsiteX4-28717" fmla="*/ 5021173 w 6127689"/>
              <a:gd name="connsiteY4-28718" fmla="*/ 123738 h 6858000"/>
              <a:gd name="connsiteX5-28719" fmla="*/ 5075458 w 6127689"/>
              <a:gd name="connsiteY5-28720" fmla="*/ 264355 h 6858000"/>
              <a:gd name="connsiteX6-28721" fmla="*/ 5081175 w 6127689"/>
              <a:gd name="connsiteY6-28722" fmla="*/ 277448 h 6858000"/>
              <a:gd name="connsiteX7-28723" fmla="*/ 5097011 w 6127689"/>
              <a:gd name="connsiteY7-28724" fmla="*/ 355616 h 6858000"/>
              <a:gd name="connsiteX8-28725" fmla="*/ 5130982 w 6127689"/>
              <a:gd name="connsiteY8-28726" fmla="*/ 412030 h 6858000"/>
              <a:gd name="connsiteX9-28727" fmla="*/ 5153000 w 6127689"/>
              <a:gd name="connsiteY9-28728" fmla="*/ 507134 h 6858000"/>
              <a:gd name="connsiteX10-28729" fmla="*/ 5171282 w 6127689"/>
              <a:gd name="connsiteY10-28730" fmla="*/ 602071 h 6858000"/>
              <a:gd name="connsiteX11-28731" fmla="*/ 5176196 w 6127689"/>
              <a:gd name="connsiteY11-28732" fmla="*/ 636822 h 6858000"/>
              <a:gd name="connsiteX12-28733" fmla="*/ 5189051 w 6127689"/>
              <a:gd name="connsiteY12-28734" fmla="*/ 782518 h 6858000"/>
              <a:gd name="connsiteX13-28735" fmla="*/ 5210428 w 6127689"/>
              <a:gd name="connsiteY13-28736" fmla="*/ 815772 h 6858000"/>
              <a:gd name="connsiteX14-28737" fmla="*/ 5221088 w 6127689"/>
              <a:gd name="connsiteY14-28738" fmla="*/ 860193 h 6858000"/>
              <a:gd name="connsiteX15-28739" fmla="*/ 5230806 w 6127689"/>
              <a:gd name="connsiteY15-28740" fmla="*/ 961354 h 6858000"/>
              <a:gd name="connsiteX16-28741" fmla="*/ 5201018 w 6127689"/>
              <a:gd name="connsiteY16-28742" fmla="*/ 1095027 h 6858000"/>
              <a:gd name="connsiteX17-28743" fmla="*/ 5202153 w 6127689"/>
              <a:gd name="connsiteY17-28744" fmla="*/ 1133224 h 6858000"/>
              <a:gd name="connsiteX18-28745" fmla="*/ 5207370 w 6127689"/>
              <a:gd name="connsiteY18-28746" fmla="*/ 1138097 h 6858000"/>
              <a:gd name="connsiteX19-28747" fmla="*/ 5189234 w 6127689"/>
              <a:gd name="connsiteY19-28748" fmla="*/ 1193495 h 6858000"/>
              <a:gd name="connsiteX20-28749" fmla="*/ 5202769 w 6127689"/>
              <a:gd name="connsiteY20-28750" fmla="*/ 1269450 h 6858000"/>
              <a:gd name="connsiteX21-28751" fmla="*/ 5225968 w 6127689"/>
              <a:gd name="connsiteY21-28752" fmla="*/ 1357994 h 6858000"/>
              <a:gd name="connsiteX22-28753" fmla="*/ 5233819 w 6127689"/>
              <a:gd name="connsiteY22-28754" fmla="*/ 1380922 h 6858000"/>
              <a:gd name="connsiteX23-28755" fmla="*/ 5237226 w 6127689"/>
              <a:gd name="connsiteY23-28756" fmla="*/ 1441327 h 6858000"/>
              <a:gd name="connsiteX24-28757" fmla="*/ 5255653 w 6127689"/>
              <a:gd name="connsiteY24-28758" fmla="*/ 1524712 h 6858000"/>
              <a:gd name="connsiteX25-28759" fmla="*/ 5263491 w 6127689"/>
              <a:gd name="connsiteY25-28760" fmla="*/ 1642938 h 6858000"/>
              <a:gd name="connsiteX26-28761" fmla="*/ 5261314 w 6127689"/>
              <a:gd name="connsiteY26-28762" fmla="*/ 1689177 h 6858000"/>
              <a:gd name="connsiteX27-28763" fmla="*/ 5259788 w 6127689"/>
              <a:gd name="connsiteY27-28764" fmla="*/ 1768516 h 6858000"/>
              <a:gd name="connsiteX28-28765" fmla="*/ 5255696 w 6127689"/>
              <a:gd name="connsiteY28-28766" fmla="*/ 1953770 h 6858000"/>
              <a:gd name="connsiteX29-28767" fmla="*/ 5252592 w 6127689"/>
              <a:gd name="connsiteY29-28768" fmla="*/ 2092210 h 6858000"/>
              <a:gd name="connsiteX30-28769" fmla="*/ 5264303 w 6127689"/>
              <a:gd name="connsiteY30-28770" fmla="*/ 2225157 h 6858000"/>
              <a:gd name="connsiteX31-28771" fmla="*/ 5254949 w 6127689"/>
              <a:gd name="connsiteY31-28772" fmla="*/ 2236160 h 6858000"/>
              <a:gd name="connsiteX32-28773" fmla="*/ 5250104 w 6127689"/>
              <a:gd name="connsiteY32-28774" fmla="*/ 2249166 h 6858000"/>
              <a:gd name="connsiteX33-28775" fmla="*/ 5251214 w 6127689"/>
              <a:gd name="connsiteY33-28776" fmla="*/ 2250944 h 6858000"/>
              <a:gd name="connsiteX34-28777" fmla="*/ 5250644 w 6127689"/>
              <a:gd name="connsiteY34-28778" fmla="*/ 2266619 h 6858000"/>
              <a:gd name="connsiteX35-28779" fmla="*/ 5293877 w 6127689"/>
              <a:gd name="connsiteY35-28780" fmla="*/ 2368649 h 6858000"/>
              <a:gd name="connsiteX36-28781" fmla="*/ 5311338 w 6127689"/>
              <a:gd name="connsiteY36-28782" fmla="*/ 2404034 h 6858000"/>
              <a:gd name="connsiteX37-28783" fmla="*/ 5338366 w 6127689"/>
              <a:gd name="connsiteY37-28784" fmla="*/ 2465052 h 6858000"/>
              <a:gd name="connsiteX38-28785" fmla="*/ 5371263 w 6127689"/>
              <a:gd name="connsiteY38-28786" fmla="*/ 2586413 h 6858000"/>
              <a:gd name="connsiteX39-28787" fmla="*/ 5407503 w 6127689"/>
              <a:gd name="connsiteY39-28788" fmla="*/ 2786290 h 6858000"/>
              <a:gd name="connsiteX40-28789" fmla="*/ 5407356 w 6127689"/>
              <a:gd name="connsiteY40-28790" fmla="*/ 2787545 h 6858000"/>
              <a:gd name="connsiteX41-28791" fmla="*/ 5411130 w 6127689"/>
              <a:gd name="connsiteY41-28792" fmla="*/ 2788640 h 6858000"/>
              <a:gd name="connsiteX42-28793" fmla="*/ 5416439 w 6127689"/>
              <a:gd name="connsiteY42-28794" fmla="*/ 2805666 h 6858000"/>
              <a:gd name="connsiteX43-28795" fmla="*/ 5457023 w 6127689"/>
              <a:gd name="connsiteY43-28796" fmla="*/ 2858292 h 6858000"/>
              <a:gd name="connsiteX44-28797" fmla="*/ 5479298 w 6127689"/>
              <a:gd name="connsiteY44-28798" fmla="*/ 2947791 h 6858000"/>
              <a:gd name="connsiteX45-28799" fmla="*/ 5481770 w 6127689"/>
              <a:gd name="connsiteY45-28800" fmla="*/ 2951352 h 6858000"/>
              <a:gd name="connsiteX46-28801" fmla="*/ 5482045 w 6127689"/>
              <a:gd name="connsiteY46-28802" fmla="*/ 2984371 h 6858000"/>
              <a:gd name="connsiteX47-28803" fmla="*/ 5482415 w 6127689"/>
              <a:gd name="connsiteY47-28804" fmla="*/ 3004079 h 6858000"/>
              <a:gd name="connsiteX48-28805" fmla="*/ 5503944 w 6127689"/>
              <a:gd name="connsiteY48-28806" fmla="*/ 3123335 h 6858000"/>
              <a:gd name="connsiteX49-28807" fmla="*/ 5516007 w 6127689"/>
              <a:gd name="connsiteY49-28808" fmla="*/ 3258473 h 6858000"/>
              <a:gd name="connsiteX50-28809" fmla="*/ 5566839 w 6127689"/>
              <a:gd name="connsiteY50-28810" fmla="*/ 3345295 h 6858000"/>
              <a:gd name="connsiteX51-28811" fmla="*/ 5589758 w 6127689"/>
              <a:gd name="connsiteY51-28812" fmla="*/ 3506453 h 6858000"/>
              <a:gd name="connsiteX52-28813" fmla="*/ 5596144 w 6127689"/>
              <a:gd name="connsiteY52-28814" fmla="*/ 3534624 h 6858000"/>
              <a:gd name="connsiteX53-28815" fmla="*/ 5597750 w 6127689"/>
              <a:gd name="connsiteY53-28816" fmla="*/ 3534129 h 6858000"/>
              <a:gd name="connsiteX54-28817" fmla="*/ 5599700 w 6127689"/>
              <a:gd name="connsiteY54-28818" fmla="*/ 3547221 h 6858000"/>
              <a:gd name="connsiteX55-28819" fmla="*/ 5615031 w 6127689"/>
              <a:gd name="connsiteY55-28820" fmla="*/ 3557482 h 6858000"/>
              <a:gd name="connsiteX56-28821" fmla="*/ 5618377 w 6127689"/>
              <a:gd name="connsiteY56-28822" fmla="*/ 3588431 h 6858000"/>
              <a:gd name="connsiteX57-28823" fmla="*/ 5612155 w 6127689"/>
              <a:gd name="connsiteY57-28824" fmla="*/ 3589869 h 6858000"/>
              <a:gd name="connsiteX58-28825" fmla="*/ 5620843 w 6127689"/>
              <a:gd name="connsiteY58-28826" fmla="*/ 3606745 h 6858000"/>
              <a:gd name="connsiteX59-28827" fmla="*/ 5655472 w 6127689"/>
              <a:gd name="connsiteY59-28828" fmla="*/ 3678877 h 6858000"/>
              <a:gd name="connsiteX60-28829" fmla="*/ 5683015 w 6127689"/>
              <a:gd name="connsiteY60-28830" fmla="*/ 3762025 h 6858000"/>
              <a:gd name="connsiteX61-28831" fmla="*/ 5696643 w 6127689"/>
              <a:gd name="connsiteY61-28832" fmla="*/ 3773888 h 6858000"/>
              <a:gd name="connsiteX62-28833" fmla="*/ 5699203 w 6127689"/>
              <a:gd name="connsiteY62-28834" fmla="*/ 3775823 h 6858000"/>
              <a:gd name="connsiteX63-28835" fmla="*/ 5704824 w 6127689"/>
              <a:gd name="connsiteY63-28836" fmla="*/ 3785966 h 6858000"/>
              <a:gd name="connsiteX64-28837" fmla="*/ 5733539 w 6127689"/>
              <a:gd name="connsiteY64-28838" fmla="*/ 3818457 h 6858000"/>
              <a:gd name="connsiteX65-28839" fmla="*/ 5768491 w 6127689"/>
              <a:gd name="connsiteY65-28840" fmla="*/ 3914399 h 6858000"/>
              <a:gd name="connsiteX66-28841" fmla="*/ 5793123 w 6127689"/>
              <a:gd name="connsiteY66-28842" fmla="*/ 3969952 h 6858000"/>
              <a:gd name="connsiteX67-28843" fmla="*/ 5808321 w 6127689"/>
              <a:gd name="connsiteY67-28844" fmla="*/ 3988153 h 6858000"/>
              <a:gd name="connsiteX68-28845" fmla="*/ 5825621 w 6127689"/>
              <a:gd name="connsiteY68-28846" fmla="*/ 4015525 h 6858000"/>
              <a:gd name="connsiteX69-28847" fmla="*/ 5860672 w 6127689"/>
              <a:gd name="connsiteY69-28848" fmla="*/ 4061579 h 6858000"/>
              <a:gd name="connsiteX70-28849" fmla="*/ 5872173 w 6127689"/>
              <a:gd name="connsiteY70-28850" fmla="*/ 4088497 h 6858000"/>
              <a:gd name="connsiteX71-28851" fmla="*/ 5894095 w 6127689"/>
              <a:gd name="connsiteY71-28852" fmla="*/ 4128857 h 6858000"/>
              <a:gd name="connsiteX72-28853" fmla="*/ 5903513 w 6127689"/>
              <a:gd name="connsiteY72-28854" fmla="*/ 4187661 h 6858000"/>
              <a:gd name="connsiteX73-28855" fmla="*/ 5917114 w 6127689"/>
              <a:gd name="connsiteY73-28856" fmla="*/ 4213096 h 6858000"/>
              <a:gd name="connsiteX74-28857" fmla="*/ 5924233 w 6127689"/>
              <a:gd name="connsiteY74-28858" fmla="*/ 4242060 h 6858000"/>
              <a:gd name="connsiteX75-28859" fmla="*/ 5928910 w 6127689"/>
              <a:gd name="connsiteY75-28860" fmla="*/ 4300973 h 6858000"/>
              <a:gd name="connsiteX76-28861" fmla="*/ 5939320 w 6127689"/>
              <a:gd name="connsiteY76-28862" fmla="*/ 4340435 h 6858000"/>
              <a:gd name="connsiteX77-28863" fmla="*/ 5946705 w 6127689"/>
              <a:gd name="connsiteY77-28864" fmla="*/ 4428051 h 6858000"/>
              <a:gd name="connsiteX78-28865" fmla="*/ 5949261 w 6127689"/>
              <a:gd name="connsiteY78-28866" fmla="*/ 4449185 h 6858000"/>
              <a:gd name="connsiteX79-28867" fmla="*/ 5968960 w 6127689"/>
              <a:gd name="connsiteY79-28868" fmla="*/ 4482655 h 6858000"/>
              <a:gd name="connsiteX80-28869" fmla="*/ 5980106 w 6127689"/>
              <a:gd name="connsiteY80-28870" fmla="*/ 4585087 h 6858000"/>
              <a:gd name="connsiteX81-28871" fmla="*/ 5998138 w 6127689"/>
              <a:gd name="connsiteY81-28872" fmla="*/ 4697518 h 6858000"/>
              <a:gd name="connsiteX82-28873" fmla="*/ 6013516 w 6127689"/>
              <a:gd name="connsiteY82-28874" fmla="*/ 4786619 h 6858000"/>
              <a:gd name="connsiteX83-28875" fmla="*/ 6025404 w 6127689"/>
              <a:gd name="connsiteY83-28876" fmla="*/ 4858148 h 6858000"/>
              <a:gd name="connsiteX84-28877" fmla="*/ 6007749 w 6127689"/>
              <a:gd name="connsiteY84-28878" fmla="*/ 4964715 h 6858000"/>
              <a:gd name="connsiteX85-28879" fmla="*/ 6005269 w 6127689"/>
              <a:gd name="connsiteY85-28880" fmla="*/ 5150567 h 6858000"/>
              <a:gd name="connsiteX86-28881" fmla="*/ 6001127 w 6127689"/>
              <a:gd name="connsiteY86-28882" fmla="*/ 5164609 h 6858000"/>
              <a:gd name="connsiteX87-28883" fmla="*/ 5998514 w 6127689"/>
              <a:gd name="connsiteY87-28884" fmla="*/ 5189673 h 6858000"/>
              <a:gd name="connsiteX88-28885" fmla="*/ 6018409 w 6127689"/>
              <a:gd name="connsiteY88-28886" fmla="*/ 5227157 h 6858000"/>
              <a:gd name="connsiteX89-28887" fmla="*/ 6036748 w 6127689"/>
              <a:gd name="connsiteY89-28888" fmla="*/ 5322752 h 6858000"/>
              <a:gd name="connsiteX90-28889" fmla="*/ 6036943 w 6127689"/>
              <a:gd name="connsiteY90-28890" fmla="*/ 5329480 h 6858000"/>
              <a:gd name="connsiteX91-28891" fmla="*/ 6037677 w 6127689"/>
              <a:gd name="connsiteY91-28892" fmla="*/ 5354807 h 6858000"/>
              <a:gd name="connsiteX92-28893" fmla="*/ 6039728 w 6127689"/>
              <a:gd name="connsiteY92-28894" fmla="*/ 5359416 h 6858000"/>
              <a:gd name="connsiteX93-28895" fmla="*/ 6053435 w 6127689"/>
              <a:gd name="connsiteY93-28896" fmla="*/ 5387547 h 6858000"/>
              <a:gd name="connsiteX94-28897" fmla="*/ 6065933 w 6127689"/>
              <a:gd name="connsiteY94-28898" fmla="*/ 5443002 h 6858000"/>
              <a:gd name="connsiteX95-28899" fmla="*/ 6068640 w 6127689"/>
              <a:gd name="connsiteY95-28900" fmla="*/ 5474503 h 6858000"/>
              <a:gd name="connsiteX96-28901" fmla="*/ 6080922 w 6127689"/>
              <a:gd name="connsiteY96-28902" fmla="*/ 5561070 h 6858000"/>
              <a:gd name="connsiteX97-28903" fmla="*/ 6096949 w 6127689"/>
              <a:gd name="connsiteY97-28904" fmla="*/ 5648179 h 6858000"/>
              <a:gd name="connsiteX98-28905" fmla="*/ 6125703 w 6127689"/>
              <a:gd name="connsiteY98-28906" fmla="*/ 5692894 h 6858000"/>
              <a:gd name="connsiteX99-28907" fmla="*/ 6126670 w 6127689"/>
              <a:gd name="connsiteY99-28908" fmla="*/ 5697882 h 6858000"/>
              <a:gd name="connsiteX100-28909" fmla="*/ 6124061 w 6127689"/>
              <a:gd name="connsiteY100-28910" fmla="*/ 5710294 h 6858000"/>
              <a:gd name="connsiteX101-28911" fmla="*/ 6122213 w 6127689"/>
              <a:gd name="connsiteY101-28912" fmla="*/ 5714762 h 6858000"/>
              <a:gd name="connsiteX102-28913" fmla="*/ 6121353 w 6127689"/>
              <a:gd name="connsiteY102-28914" fmla="*/ 5721725 h 6858000"/>
              <a:gd name="connsiteX103-28915" fmla="*/ 6121607 w 6127689"/>
              <a:gd name="connsiteY103-28916" fmla="*/ 5721959 h 6858000"/>
              <a:gd name="connsiteX104-28917" fmla="*/ 6120262 w 6127689"/>
              <a:gd name="connsiteY104-28918" fmla="*/ 5728358 h 6858000"/>
              <a:gd name="connsiteX105-28919" fmla="*/ 6127024 w 6127689"/>
              <a:gd name="connsiteY105-28920" fmla="*/ 5786902 h 6858000"/>
              <a:gd name="connsiteX106-28921" fmla="*/ 6127519 w 6127689"/>
              <a:gd name="connsiteY106-28922" fmla="*/ 5865775 h 6858000"/>
              <a:gd name="connsiteX107-28923" fmla="*/ 6119217 w 6127689"/>
              <a:gd name="connsiteY107-28924" fmla="*/ 5888542 h 6858000"/>
              <a:gd name="connsiteX108-28925" fmla="*/ 6102493 w 6127689"/>
              <a:gd name="connsiteY108-28926" fmla="*/ 5928602 h 6858000"/>
              <a:gd name="connsiteX109-28927" fmla="*/ 6056863 w 6127689"/>
              <a:gd name="connsiteY109-28928" fmla="*/ 6000643 h 6858000"/>
              <a:gd name="connsiteX110-28929" fmla="*/ 6045436 w 6127689"/>
              <a:gd name="connsiteY110-28930" fmla="*/ 6124480 h 6858000"/>
              <a:gd name="connsiteX111-28931" fmla="*/ 6030489 w 6127689"/>
              <a:gd name="connsiteY111-28932" fmla="*/ 6317666 h 6858000"/>
              <a:gd name="connsiteX112-28933" fmla="*/ 6007492 w 6127689"/>
              <a:gd name="connsiteY112-28934" fmla="*/ 6440818 h 6858000"/>
              <a:gd name="connsiteX113-28935" fmla="*/ 6009467 w 6127689"/>
              <a:gd name="connsiteY113-28936" fmla="*/ 6487076 h 6858000"/>
              <a:gd name="connsiteX114-28937" fmla="*/ 5995064 w 6127689"/>
              <a:gd name="connsiteY114-28938" fmla="*/ 6540791 h 6858000"/>
              <a:gd name="connsiteX115-28939" fmla="*/ 5996309 w 6127689"/>
              <a:gd name="connsiteY115-28940" fmla="*/ 6543961 h 6858000"/>
              <a:gd name="connsiteX116-28941" fmla="*/ 5996048 w 6127689"/>
              <a:gd name="connsiteY116-28942" fmla="*/ 6555444 h 6858000"/>
              <a:gd name="connsiteX117-28943" fmla="*/ 6002524 w 6127689"/>
              <a:gd name="connsiteY117-28944" fmla="*/ 6560188 h 6858000"/>
              <a:gd name="connsiteX118-28945" fmla="*/ 6006823 w 6127689"/>
              <a:gd name="connsiteY118-28946" fmla="*/ 6578546 h 6858000"/>
              <a:gd name="connsiteX119-28947" fmla="*/ 6004510 w 6127689"/>
              <a:gd name="connsiteY119-28948" fmla="*/ 6599256 h 6858000"/>
              <a:gd name="connsiteX120-28949" fmla="*/ 5986207 w 6127689"/>
              <a:gd name="connsiteY120-28950" fmla="*/ 6695855 h 6858000"/>
              <a:gd name="connsiteX121-28951" fmla="*/ 5979428 w 6127689"/>
              <a:gd name="connsiteY121-28952" fmla="*/ 6754678 h 6858000"/>
              <a:gd name="connsiteX122-28953" fmla="*/ 5983398 w 6127689"/>
              <a:gd name="connsiteY122-28954" fmla="*/ 6778641 h 6858000"/>
              <a:gd name="connsiteX123-28955" fmla="*/ 5984543 w 6127689"/>
              <a:gd name="connsiteY123-28956" fmla="*/ 6811016 h 6858000"/>
              <a:gd name="connsiteX124-28957" fmla="*/ 5981802 w 6127689"/>
              <a:gd name="connsiteY124-28958" fmla="*/ 6838578 h 6858000"/>
              <a:gd name="connsiteX125-28959" fmla="*/ 5979671 w 6127689"/>
              <a:gd name="connsiteY125-28960" fmla="*/ 6858000 h 6858000"/>
              <a:gd name="connsiteX126-28961" fmla="*/ 0 w 6127689"/>
              <a:gd name="connsiteY126-28962" fmla="*/ 6858000 h 6858000"/>
              <a:gd name="connsiteX127-28963" fmla="*/ 0 w 6127689"/>
              <a:gd name="connsiteY127-28964" fmla="*/ 0 h 6858000"/>
              <a:gd name="connsiteX0-28965" fmla="*/ 0 w 6127689"/>
              <a:gd name="connsiteY0-28966" fmla="*/ 0 h 6858000"/>
              <a:gd name="connsiteX1-28967" fmla="*/ 4965888 w 6127689"/>
              <a:gd name="connsiteY1-28968" fmla="*/ 0 h 6858000"/>
              <a:gd name="connsiteX2-28969" fmla="*/ 4967767 w 6127689"/>
              <a:gd name="connsiteY2-28970" fmla="*/ 7930 h 6858000"/>
              <a:gd name="connsiteX3-28971" fmla="*/ 4979444 w 6127689"/>
              <a:gd name="connsiteY3-28972" fmla="*/ 43921 h 6858000"/>
              <a:gd name="connsiteX4-28973" fmla="*/ 5021173 w 6127689"/>
              <a:gd name="connsiteY4-28974" fmla="*/ 123738 h 6858000"/>
              <a:gd name="connsiteX5-28975" fmla="*/ 5075458 w 6127689"/>
              <a:gd name="connsiteY5-28976" fmla="*/ 264355 h 6858000"/>
              <a:gd name="connsiteX6-28977" fmla="*/ 5081175 w 6127689"/>
              <a:gd name="connsiteY6-28978" fmla="*/ 277448 h 6858000"/>
              <a:gd name="connsiteX7-28979" fmla="*/ 5097011 w 6127689"/>
              <a:gd name="connsiteY7-28980" fmla="*/ 355616 h 6858000"/>
              <a:gd name="connsiteX8-28981" fmla="*/ 5130982 w 6127689"/>
              <a:gd name="connsiteY8-28982" fmla="*/ 412030 h 6858000"/>
              <a:gd name="connsiteX9-28983" fmla="*/ 5153000 w 6127689"/>
              <a:gd name="connsiteY9-28984" fmla="*/ 507134 h 6858000"/>
              <a:gd name="connsiteX10-28985" fmla="*/ 5171282 w 6127689"/>
              <a:gd name="connsiteY10-28986" fmla="*/ 602071 h 6858000"/>
              <a:gd name="connsiteX11-28987" fmla="*/ 5176196 w 6127689"/>
              <a:gd name="connsiteY11-28988" fmla="*/ 636822 h 6858000"/>
              <a:gd name="connsiteX12-28989" fmla="*/ 5189051 w 6127689"/>
              <a:gd name="connsiteY12-28990" fmla="*/ 782518 h 6858000"/>
              <a:gd name="connsiteX13-28991" fmla="*/ 5210428 w 6127689"/>
              <a:gd name="connsiteY13-28992" fmla="*/ 815772 h 6858000"/>
              <a:gd name="connsiteX14-28993" fmla="*/ 5221088 w 6127689"/>
              <a:gd name="connsiteY14-28994" fmla="*/ 860193 h 6858000"/>
              <a:gd name="connsiteX15-28995" fmla="*/ 5230806 w 6127689"/>
              <a:gd name="connsiteY15-28996" fmla="*/ 961354 h 6858000"/>
              <a:gd name="connsiteX16-28997" fmla="*/ 5201018 w 6127689"/>
              <a:gd name="connsiteY16-28998" fmla="*/ 1095027 h 6858000"/>
              <a:gd name="connsiteX17-28999" fmla="*/ 5202153 w 6127689"/>
              <a:gd name="connsiteY17-29000" fmla="*/ 1133224 h 6858000"/>
              <a:gd name="connsiteX18-29001" fmla="*/ 5207370 w 6127689"/>
              <a:gd name="connsiteY18-29002" fmla="*/ 1138097 h 6858000"/>
              <a:gd name="connsiteX19-29003" fmla="*/ 5189234 w 6127689"/>
              <a:gd name="connsiteY19-29004" fmla="*/ 1193495 h 6858000"/>
              <a:gd name="connsiteX20-29005" fmla="*/ 5202769 w 6127689"/>
              <a:gd name="connsiteY20-29006" fmla="*/ 1269450 h 6858000"/>
              <a:gd name="connsiteX21-29007" fmla="*/ 5225968 w 6127689"/>
              <a:gd name="connsiteY21-29008" fmla="*/ 1357994 h 6858000"/>
              <a:gd name="connsiteX22-29009" fmla="*/ 5233819 w 6127689"/>
              <a:gd name="connsiteY22-29010" fmla="*/ 1380922 h 6858000"/>
              <a:gd name="connsiteX23-29011" fmla="*/ 5237226 w 6127689"/>
              <a:gd name="connsiteY23-29012" fmla="*/ 1441327 h 6858000"/>
              <a:gd name="connsiteX24-29013" fmla="*/ 5255653 w 6127689"/>
              <a:gd name="connsiteY24-29014" fmla="*/ 1524712 h 6858000"/>
              <a:gd name="connsiteX25-29015" fmla="*/ 5263491 w 6127689"/>
              <a:gd name="connsiteY25-29016" fmla="*/ 1642938 h 6858000"/>
              <a:gd name="connsiteX26-29017" fmla="*/ 5261314 w 6127689"/>
              <a:gd name="connsiteY26-29018" fmla="*/ 1689177 h 6858000"/>
              <a:gd name="connsiteX27-29019" fmla="*/ 5259788 w 6127689"/>
              <a:gd name="connsiteY27-29020" fmla="*/ 1768516 h 6858000"/>
              <a:gd name="connsiteX28-29021" fmla="*/ 5255696 w 6127689"/>
              <a:gd name="connsiteY28-29022" fmla="*/ 1953770 h 6858000"/>
              <a:gd name="connsiteX29-29023" fmla="*/ 5252592 w 6127689"/>
              <a:gd name="connsiteY29-29024" fmla="*/ 2092210 h 6858000"/>
              <a:gd name="connsiteX30-29025" fmla="*/ 5264303 w 6127689"/>
              <a:gd name="connsiteY30-29026" fmla="*/ 2225157 h 6858000"/>
              <a:gd name="connsiteX31-29027" fmla="*/ 5254949 w 6127689"/>
              <a:gd name="connsiteY31-29028" fmla="*/ 2236160 h 6858000"/>
              <a:gd name="connsiteX32-29029" fmla="*/ 5250104 w 6127689"/>
              <a:gd name="connsiteY32-29030" fmla="*/ 2249166 h 6858000"/>
              <a:gd name="connsiteX33-29031" fmla="*/ 5251214 w 6127689"/>
              <a:gd name="connsiteY33-29032" fmla="*/ 2250944 h 6858000"/>
              <a:gd name="connsiteX34-29033" fmla="*/ 5250644 w 6127689"/>
              <a:gd name="connsiteY34-29034" fmla="*/ 2266619 h 6858000"/>
              <a:gd name="connsiteX35-29035" fmla="*/ 5293877 w 6127689"/>
              <a:gd name="connsiteY35-29036" fmla="*/ 2368649 h 6858000"/>
              <a:gd name="connsiteX36-29037" fmla="*/ 5311338 w 6127689"/>
              <a:gd name="connsiteY36-29038" fmla="*/ 2404034 h 6858000"/>
              <a:gd name="connsiteX37-29039" fmla="*/ 5338366 w 6127689"/>
              <a:gd name="connsiteY37-29040" fmla="*/ 2465052 h 6858000"/>
              <a:gd name="connsiteX38-29041" fmla="*/ 5371263 w 6127689"/>
              <a:gd name="connsiteY38-29042" fmla="*/ 2586413 h 6858000"/>
              <a:gd name="connsiteX39-29043" fmla="*/ 5407503 w 6127689"/>
              <a:gd name="connsiteY39-29044" fmla="*/ 2786290 h 6858000"/>
              <a:gd name="connsiteX40-29045" fmla="*/ 5407356 w 6127689"/>
              <a:gd name="connsiteY40-29046" fmla="*/ 2787545 h 6858000"/>
              <a:gd name="connsiteX41-29047" fmla="*/ 5411130 w 6127689"/>
              <a:gd name="connsiteY41-29048" fmla="*/ 2788640 h 6858000"/>
              <a:gd name="connsiteX42-29049" fmla="*/ 5416439 w 6127689"/>
              <a:gd name="connsiteY42-29050" fmla="*/ 2805666 h 6858000"/>
              <a:gd name="connsiteX43-29051" fmla="*/ 5457023 w 6127689"/>
              <a:gd name="connsiteY43-29052" fmla="*/ 2858292 h 6858000"/>
              <a:gd name="connsiteX44-29053" fmla="*/ 5479298 w 6127689"/>
              <a:gd name="connsiteY44-29054" fmla="*/ 2947791 h 6858000"/>
              <a:gd name="connsiteX45-29055" fmla="*/ 5481770 w 6127689"/>
              <a:gd name="connsiteY45-29056" fmla="*/ 2951352 h 6858000"/>
              <a:gd name="connsiteX46-29057" fmla="*/ 5482045 w 6127689"/>
              <a:gd name="connsiteY46-29058" fmla="*/ 2984371 h 6858000"/>
              <a:gd name="connsiteX47-29059" fmla="*/ 5482415 w 6127689"/>
              <a:gd name="connsiteY47-29060" fmla="*/ 3004079 h 6858000"/>
              <a:gd name="connsiteX48-29061" fmla="*/ 5503944 w 6127689"/>
              <a:gd name="connsiteY48-29062" fmla="*/ 3123335 h 6858000"/>
              <a:gd name="connsiteX49-29063" fmla="*/ 5516007 w 6127689"/>
              <a:gd name="connsiteY49-29064" fmla="*/ 3258473 h 6858000"/>
              <a:gd name="connsiteX50-29065" fmla="*/ 5566839 w 6127689"/>
              <a:gd name="connsiteY50-29066" fmla="*/ 3345295 h 6858000"/>
              <a:gd name="connsiteX51-29067" fmla="*/ 5589758 w 6127689"/>
              <a:gd name="connsiteY51-29068" fmla="*/ 3506453 h 6858000"/>
              <a:gd name="connsiteX52-29069" fmla="*/ 5596144 w 6127689"/>
              <a:gd name="connsiteY52-29070" fmla="*/ 3534624 h 6858000"/>
              <a:gd name="connsiteX53-29071" fmla="*/ 5597750 w 6127689"/>
              <a:gd name="connsiteY53-29072" fmla="*/ 3534129 h 6858000"/>
              <a:gd name="connsiteX54-29073" fmla="*/ 5599700 w 6127689"/>
              <a:gd name="connsiteY54-29074" fmla="*/ 3547221 h 6858000"/>
              <a:gd name="connsiteX55-29075" fmla="*/ 5615031 w 6127689"/>
              <a:gd name="connsiteY55-29076" fmla="*/ 3557482 h 6858000"/>
              <a:gd name="connsiteX56-29077" fmla="*/ 5618377 w 6127689"/>
              <a:gd name="connsiteY56-29078" fmla="*/ 3588431 h 6858000"/>
              <a:gd name="connsiteX57-29079" fmla="*/ 5612155 w 6127689"/>
              <a:gd name="connsiteY57-29080" fmla="*/ 3589869 h 6858000"/>
              <a:gd name="connsiteX58-29081" fmla="*/ 5620843 w 6127689"/>
              <a:gd name="connsiteY58-29082" fmla="*/ 3606745 h 6858000"/>
              <a:gd name="connsiteX59-29083" fmla="*/ 5655472 w 6127689"/>
              <a:gd name="connsiteY59-29084" fmla="*/ 3678877 h 6858000"/>
              <a:gd name="connsiteX60-29085" fmla="*/ 5683015 w 6127689"/>
              <a:gd name="connsiteY60-29086" fmla="*/ 3762025 h 6858000"/>
              <a:gd name="connsiteX61-29087" fmla="*/ 5696643 w 6127689"/>
              <a:gd name="connsiteY61-29088" fmla="*/ 3773888 h 6858000"/>
              <a:gd name="connsiteX62-29089" fmla="*/ 5699203 w 6127689"/>
              <a:gd name="connsiteY62-29090" fmla="*/ 3775823 h 6858000"/>
              <a:gd name="connsiteX63-29091" fmla="*/ 5704824 w 6127689"/>
              <a:gd name="connsiteY63-29092" fmla="*/ 3785966 h 6858000"/>
              <a:gd name="connsiteX64-29093" fmla="*/ 5733539 w 6127689"/>
              <a:gd name="connsiteY64-29094" fmla="*/ 3818457 h 6858000"/>
              <a:gd name="connsiteX65-29095" fmla="*/ 5768491 w 6127689"/>
              <a:gd name="connsiteY65-29096" fmla="*/ 3914399 h 6858000"/>
              <a:gd name="connsiteX66-29097" fmla="*/ 5793123 w 6127689"/>
              <a:gd name="connsiteY66-29098" fmla="*/ 3969952 h 6858000"/>
              <a:gd name="connsiteX67-29099" fmla="*/ 5808321 w 6127689"/>
              <a:gd name="connsiteY67-29100" fmla="*/ 3988153 h 6858000"/>
              <a:gd name="connsiteX68-29101" fmla="*/ 5825621 w 6127689"/>
              <a:gd name="connsiteY68-29102" fmla="*/ 4015525 h 6858000"/>
              <a:gd name="connsiteX69-29103" fmla="*/ 5860672 w 6127689"/>
              <a:gd name="connsiteY69-29104" fmla="*/ 4061579 h 6858000"/>
              <a:gd name="connsiteX70-29105" fmla="*/ 5872173 w 6127689"/>
              <a:gd name="connsiteY70-29106" fmla="*/ 4088497 h 6858000"/>
              <a:gd name="connsiteX71-29107" fmla="*/ 5894095 w 6127689"/>
              <a:gd name="connsiteY71-29108" fmla="*/ 4128857 h 6858000"/>
              <a:gd name="connsiteX72-29109" fmla="*/ 5903513 w 6127689"/>
              <a:gd name="connsiteY72-29110" fmla="*/ 4187661 h 6858000"/>
              <a:gd name="connsiteX73-29111" fmla="*/ 5917114 w 6127689"/>
              <a:gd name="connsiteY73-29112" fmla="*/ 4213096 h 6858000"/>
              <a:gd name="connsiteX74-29113" fmla="*/ 5924233 w 6127689"/>
              <a:gd name="connsiteY74-29114" fmla="*/ 4242060 h 6858000"/>
              <a:gd name="connsiteX75-29115" fmla="*/ 5928910 w 6127689"/>
              <a:gd name="connsiteY75-29116" fmla="*/ 4300973 h 6858000"/>
              <a:gd name="connsiteX76-29117" fmla="*/ 5939320 w 6127689"/>
              <a:gd name="connsiteY76-29118" fmla="*/ 4340435 h 6858000"/>
              <a:gd name="connsiteX77-29119" fmla="*/ 5946705 w 6127689"/>
              <a:gd name="connsiteY77-29120" fmla="*/ 4428051 h 6858000"/>
              <a:gd name="connsiteX78-29121" fmla="*/ 5949261 w 6127689"/>
              <a:gd name="connsiteY78-29122" fmla="*/ 4449185 h 6858000"/>
              <a:gd name="connsiteX79-29123" fmla="*/ 5968960 w 6127689"/>
              <a:gd name="connsiteY79-29124" fmla="*/ 4482655 h 6858000"/>
              <a:gd name="connsiteX80-29125" fmla="*/ 5980106 w 6127689"/>
              <a:gd name="connsiteY80-29126" fmla="*/ 4585087 h 6858000"/>
              <a:gd name="connsiteX81-29127" fmla="*/ 5998138 w 6127689"/>
              <a:gd name="connsiteY81-29128" fmla="*/ 4697518 h 6858000"/>
              <a:gd name="connsiteX82-29129" fmla="*/ 6013516 w 6127689"/>
              <a:gd name="connsiteY82-29130" fmla="*/ 4786619 h 6858000"/>
              <a:gd name="connsiteX83-29131" fmla="*/ 6025404 w 6127689"/>
              <a:gd name="connsiteY83-29132" fmla="*/ 4858148 h 6858000"/>
              <a:gd name="connsiteX84-29133" fmla="*/ 6007749 w 6127689"/>
              <a:gd name="connsiteY84-29134" fmla="*/ 4964715 h 6858000"/>
              <a:gd name="connsiteX85-29135" fmla="*/ 6005269 w 6127689"/>
              <a:gd name="connsiteY85-29136" fmla="*/ 5150567 h 6858000"/>
              <a:gd name="connsiteX86-29137" fmla="*/ 6001127 w 6127689"/>
              <a:gd name="connsiteY86-29138" fmla="*/ 5164609 h 6858000"/>
              <a:gd name="connsiteX87-29139" fmla="*/ 5998514 w 6127689"/>
              <a:gd name="connsiteY87-29140" fmla="*/ 5189673 h 6858000"/>
              <a:gd name="connsiteX88-29141" fmla="*/ 6018409 w 6127689"/>
              <a:gd name="connsiteY88-29142" fmla="*/ 5227157 h 6858000"/>
              <a:gd name="connsiteX89-29143" fmla="*/ 6036748 w 6127689"/>
              <a:gd name="connsiteY89-29144" fmla="*/ 5322752 h 6858000"/>
              <a:gd name="connsiteX90-29145" fmla="*/ 6036943 w 6127689"/>
              <a:gd name="connsiteY90-29146" fmla="*/ 5329480 h 6858000"/>
              <a:gd name="connsiteX91-29147" fmla="*/ 6037677 w 6127689"/>
              <a:gd name="connsiteY91-29148" fmla="*/ 5354807 h 6858000"/>
              <a:gd name="connsiteX92-29149" fmla="*/ 6039728 w 6127689"/>
              <a:gd name="connsiteY92-29150" fmla="*/ 5359416 h 6858000"/>
              <a:gd name="connsiteX93-29151" fmla="*/ 6053435 w 6127689"/>
              <a:gd name="connsiteY93-29152" fmla="*/ 5387547 h 6858000"/>
              <a:gd name="connsiteX94-29153" fmla="*/ 6065933 w 6127689"/>
              <a:gd name="connsiteY94-29154" fmla="*/ 5443002 h 6858000"/>
              <a:gd name="connsiteX95-29155" fmla="*/ 6068640 w 6127689"/>
              <a:gd name="connsiteY95-29156" fmla="*/ 5474503 h 6858000"/>
              <a:gd name="connsiteX96-29157" fmla="*/ 6080922 w 6127689"/>
              <a:gd name="connsiteY96-29158" fmla="*/ 5561070 h 6858000"/>
              <a:gd name="connsiteX97-29159" fmla="*/ 6096949 w 6127689"/>
              <a:gd name="connsiteY97-29160" fmla="*/ 5648179 h 6858000"/>
              <a:gd name="connsiteX98-29161" fmla="*/ 6125703 w 6127689"/>
              <a:gd name="connsiteY98-29162" fmla="*/ 5692894 h 6858000"/>
              <a:gd name="connsiteX99-29163" fmla="*/ 6126670 w 6127689"/>
              <a:gd name="connsiteY99-29164" fmla="*/ 5697882 h 6858000"/>
              <a:gd name="connsiteX100-29165" fmla="*/ 6124061 w 6127689"/>
              <a:gd name="connsiteY100-29166" fmla="*/ 5710294 h 6858000"/>
              <a:gd name="connsiteX101-29167" fmla="*/ 6121353 w 6127689"/>
              <a:gd name="connsiteY101-29168" fmla="*/ 5721725 h 6858000"/>
              <a:gd name="connsiteX102-29169" fmla="*/ 6121607 w 6127689"/>
              <a:gd name="connsiteY102-29170" fmla="*/ 5721959 h 6858000"/>
              <a:gd name="connsiteX103-29171" fmla="*/ 6120262 w 6127689"/>
              <a:gd name="connsiteY103-29172" fmla="*/ 5728358 h 6858000"/>
              <a:gd name="connsiteX104-29173" fmla="*/ 6127024 w 6127689"/>
              <a:gd name="connsiteY104-29174" fmla="*/ 5786902 h 6858000"/>
              <a:gd name="connsiteX105-29175" fmla="*/ 6127519 w 6127689"/>
              <a:gd name="connsiteY105-29176" fmla="*/ 5865775 h 6858000"/>
              <a:gd name="connsiteX106-29177" fmla="*/ 6119217 w 6127689"/>
              <a:gd name="connsiteY106-29178" fmla="*/ 5888542 h 6858000"/>
              <a:gd name="connsiteX107-29179" fmla="*/ 6102493 w 6127689"/>
              <a:gd name="connsiteY107-29180" fmla="*/ 5928602 h 6858000"/>
              <a:gd name="connsiteX108-29181" fmla="*/ 6056863 w 6127689"/>
              <a:gd name="connsiteY108-29182" fmla="*/ 6000643 h 6858000"/>
              <a:gd name="connsiteX109-29183" fmla="*/ 6045436 w 6127689"/>
              <a:gd name="connsiteY109-29184" fmla="*/ 6124480 h 6858000"/>
              <a:gd name="connsiteX110-29185" fmla="*/ 6030489 w 6127689"/>
              <a:gd name="connsiteY110-29186" fmla="*/ 6317666 h 6858000"/>
              <a:gd name="connsiteX111-29187" fmla="*/ 6007492 w 6127689"/>
              <a:gd name="connsiteY111-29188" fmla="*/ 6440818 h 6858000"/>
              <a:gd name="connsiteX112-29189" fmla="*/ 6009467 w 6127689"/>
              <a:gd name="connsiteY112-29190" fmla="*/ 6487076 h 6858000"/>
              <a:gd name="connsiteX113-29191" fmla="*/ 5995064 w 6127689"/>
              <a:gd name="connsiteY113-29192" fmla="*/ 6540791 h 6858000"/>
              <a:gd name="connsiteX114-29193" fmla="*/ 5996309 w 6127689"/>
              <a:gd name="connsiteY114-29194" fmla="*/ 6543961 h 6858000"/>
              <a:gd name="connsiteX115-29195" fmla="*/ 5996048 w 6127689"/>
              <a:gd name="connsiteY115-29196" fmla="*/ 6555444 h 6858000"/>
              <a:gd name="connsiteX116-29197" fmla="*/ 6002524 w 6127689"/>
              <a:gd name="connsiteY116-29198" fmla="*/ 6560188 h 6858000"/>
              <a:gd name="connsiteX117-29199" fmla="*/ 6006823 w 6127689"/>
              <a:gd name="connsiteY117-29200" fmla="*/ 6578546 h 6858000"/>
              <a:gd name="connsiteX118-29201" fmla="*/ 6004510 w 6127689"/>
              <a:gd name="connsiteY118-29202" fmla="*/ 6599256 h 6858000"/>
              <a:gd name="connsiteX119-29203" fmla="*/ 5986207 w 6127689"/>
              <a:gd name="connsiteY119-29204" fmla="*/ 6695855 h 6858000"/>
              <a:gd name="connsiteX120-29205" fmla="*/ 5979428 w 6127689"/>
              <a:gd name="connsiteY120-29206" fmla="*/ 6754678 h 6858000"/>
              <a:gd name="connsiteX121-29207" fmla="*/ 5983398 w 6127689"/>
              <a:gd name="connsiteY121-29208" fmla="*/ 6778641 h 6858000"/>
              <a:gd name="connsiteX122-29209" fmla="*/ 5984543 w 6127689"/>
              <a:gd name="connsiteY122-29210" fmla="*/ 6811016 h 6858000"/>
              <a:gd name="connsiteX123-29211" fmla="*/ 5981802 w 6127689"/>
              <a:gd name="connsiteY123-29212" fmla="*/ 6838578 h 6858000"/>
              <a:gd name="connsiteX124-29213" fmla="*/ 5979671 w 6127689"/>
              <a:gd name="connsiteY124-29214" fmla="*/ 6858000 h 6858000"/>
              <a:gd name="connsiteX125-29215" fmla="*/ 0 w 6127689"/>
              <a:gd name="connsiteY125-29216" fmla="*/ 6858000 h 6858000"/>
              <a:gd name="connsiteX126-29217" fmla="*/ 0 w 6127689"/>
              <a:gd name="connsiteY126-29218" fmla="*/ 0 h 6858000"/>
              <a:gd name="connsiteX0-29219" fmla="*/ 0 w 6127689"/>
              <a:gd name="connsiteY0-29220" fmla="*/ 0 h 6858000"/>
              <a:gd name="connsiteX1-29221" fmla="*/ 4965888 w 6127689"/>
              <a:gd name="connsiteY1-29222" fmla="*/ 0 h 6858000"/>
              <a:gd name="connsiteX2-29223" fmla="*/ 4967767 w 6127689"/>
              <a:gd name="connsiteY2-29224" fmla="*/ 7930 h 6858000"/>
              <a:gd name="connsiteX3-29225" fmla="*/ 4979444 w 6127689"/>
              <a:gd name="connsiteY3-29226" fmla="*/ 43921 h 6858000"/>
              <a:gd name="connsiteX4-29227" fmla="*/ 5021173 w 6127689"/>
              <a:gd name="connsiteY4-29228" fmla="*/ 123738 h 6858000"/>
              <a:gd name="connsiteX5-29229" fmla="*/ 5075458 w 6127689"/>
              <a:gd name="connsiteY5-29230" fmla="*/ 264355 h 6858000"/>
              <a:gd name="connsiteX6-29231" fmla="*/ 5081175 w 6127689"/>
              <a:gd name="connsiteY6-29232" fmla="*/ 277448 h 6858000"/>
              <a:gd name="connsiteX7-29233" fmla="*/ 5097011 w 6127689"/>
              <a:gd name="connsiteY7-29234" fmla="*/ 355616 h 6858000"/>
              <a:gd name="connsiteX8-29235" fmla="*/ 5130982 w 6127689"/>
              <a:gd name="connsiteY8-29236" fmla="*/ 412030 h 6858000"/>
              <a:gd name="connsiteX9-29237" fmla="*/ 5153000 w 6127689"/>
              <a:gd name="connsiteY9-29238" fmla="*/ 507134 h 6858000"/>
              <a:gd name="connsiteX10-29239" fmla="*/ 5171282 w 6127689"/>
              <a:gd name="connsiteY10-29240" fmla="*/ 602071 h 6858000"/>
              <a:gd name="connsiteX11-29241" fmla="*/ 5176196 w 6127689"/>
              <a:gd name="connsiteY11-29242" fmla="*/ 636822 h 6858000"/>
              <a:gd name="connsiteX12-29243" fmla="*/ 5189051 w 6127689"/>
              <a:gd name="connsiteY12-29244" fmla="*/ 782518 h 6858000"/>
              <a:gd name="connsiteX13-29245" fmla="*/ 5210428 w 6127689"/>
              <a:gd name="connsiteY13-29246" fmla="*/ 815772 h 6858000"/>
              <a:gd name="connsiteX14-29247" fmla="*/ 5221088 w 6127689"/>
              <a:gd name="connsiteY14-29248" fmla="*/ 860193 h 6858000"/>
              <a:gd name="connsiteX15-29249" fmla="*/ 5230806 w 6127689"/>
              <a:gd name="connsiteY15-29250" fmla="*/ 961354 h 6858000"/>
              <a:gd name="connsiteX16-29251" fmla="*/ 5201018 w 6127689"/>
              <a:gd name="connsiteY16-29252" fmla="*/ 1095027 h 6858000"/>
              <a:gd name="connsiteX17-29253" fmla="*/ 5202153 w 6127689"/>
              <a:gd name="connsiteY17-29254" fmla="*/ 1133224 h 6858000"/>
              <a:gd name="connsiteX18-29255" fmla="*/ 5207370 w 6127689"/>
              <a:gd name="connsiteY18-29256" fmla="*/ 1138097 h 6858000"/>
              <a:gd name="connsiteX19-29257" fmla="*/ 5189234 w 6127689"/>
              <a:gd name="connsiteY19-29258" fmla="*/ 1193495 h 6858000"/>
              <a:gd name="connsiteX20-29259" fmla="*/ 5202769 w 6127689"/>
              <a:gd name="connsiteY20-29260" fmla="*/ 1269450 h 6858000"/>
              <a:gd name="connsiteX21-29261" fmla="*/ 5225968 w 6127689"/>
              <a:gd name="connsiteY21-29262" fmla="*/ 1357994 h 6858000"/>
              <a:gd name="connsiteX22-29263" fmla="*/ 5233819 w 6127689"/>
              <a:gd name="connsiteY22-29264" fmla="*/ 1380922 h 6858000"/>
              <a:gd name="connsiteX23-29265" fmla="*/ 5237226 w 6127689"/>
              <a:gd name="connsiteY23-29266" fmla="*/ 1441327 h 6858000"/>
              <a:gd name="connsiteX24-29267" fmla="*/ 5255653 w 6127689"/>
              <a:gd name="connsiteY24-29268" fmla="*/ 1524712 h 6858000"/>
              <a:gd name="connsiteX25-29269" fmla="*/ 5263491 w 6127689"/>
              <a:gd name="connsiteY25-29270" fmla="*/ 1642938 h 6858000"/>
              <a:gd name="connsiteX26-29271" fmla="*/ 5261314 w 6127689"/>
              <a:gd name="connsiteY26-29272" fmla="*/ 1689177 h 6858000"/>
              <a:gd name="connsiteX27-29273" fmla="*/ 5259788 w 6127689"/>
              <a:gd name="connsiteY27-29274" fmla="*/ 1768516 h 6858000"/>
              <a:gd name="connsiteX28-29275" fmla="*/ 5255696 w 6127689"/>
              <a:gd name="connsiteY28-29276" fmla="*/ 1953770 h 6858000"/>
              <a:gd name="connsiteX29-29277" fmla="*/ 5252592 w 6127689"/>
              <a:gd name="connsiteY29-29278" fmla="*/ 2092210 h 6858000"/>
              <a:gd name="connsiteX30-29279" fmla="*/ 5264303 w 6127689"/>
              <a:gd name="connsiteY30-29280" fmla="*/ 2225157 h 6858000"/>
              <a:gd name="connsiteX31-29281" fmla="*/ 5254949 w 6127689"/>
              <a:gd name="connsiteY31-29282" fmla="*/ 2236160 h 6858000"/>
              <a:gd name="connsiteX32-29283" fmla="*/ 5250104 w 6127689"/>
              <a:gd name="connsiteY32-29284" fmla="*/ 2249166 h 6858000"/>
              <a:gd name="connsiteX33-29285" fmla="*/ 5251214 w 6127689"/>
              <a:gd name="connsiteY33-29286" fmla="*/ 2250944 h 6858000"/>
              <a:gd name="connsiteX34-29287" fmla="*/ 5250644 w 6127689"/>
              <a:gd name="connsiteY34-29288" fmla="*/ 2266619 h 6858000"/>
              <a:gd name="connsiteX35-29289" fmla="*/ 5293877 w 6127689"/>
              <a:gd name="connsiteY35-29290" fmla="*/ 2368649 h 6858000"/>
              <a:gd name="connsiteX36-29291" fmla="*/ 5311338 w 6127689"/>
              <a:gd name="connsiteY36-29292" fmla="*/ 2404034 h 6858000"/>
              <a:gd name="connsiteX37-29293" fmla="*/ 5338366 w 6127689"/>
              <a:gd name="connsiteY37-29294" fmla="*/ 2465052 h 6858000"/>
              <a:gd name="connsiteX38-29295" fmla="*/ 5371263 w 6127689"/>
              <a:gd name="connsiteY38-29296" fmla="*/ 2586413 h 6858000"/>
              <a:gd name="connsiteX39-29297" fmla="*/ 5407503 w 6127689"/>
              <a:gd name="connsiteY39-29298" fmla="*/ 2786290 h 6858000"/>
              <a:gd name="connsiteX40-29299" fmla="*/ 5407356 w 6127689"/>
              <a:gd name="connsiteY40-29300" fmla="*/ 2787545 h 6858000"/>
              <a:gd name="connsiteX41-29301" fmla="*/ 5411130 w 6127689"/>
              <a:gd name="connsiteY41-29302" fmla="*/ 2788640 h 6858000"/>
              <a:gd name="connsiteX42-29303" fmla="*/ 5416439 w 6127689"/>
              <a:gd name="connsiteY42-29304" fmla="*/ 2805666 h 6858000"/>
              <a:gd name="connsiteX43-29305" fmla="*/ 5457023 w 6127689"/>
              <a:gd name="connsiteY43-29306" fmla="*/ 2858292 h 6858000"/>
              <a:gd name="connsiteX44-29307" fmla="*/ 5479298 w 6127689"/>
              <a:gd name="connsiteY44-29308" fmla="*/ 2947791 h 6858000"/>
              <a:gd name="connsiteX45-29309" fmla="*/ 5481770 w 6127689"/>
              <a:gd name="connsiteY45-29310" fmla="*/ 2951352 h 6858000"/>
              <a:gd name="connsiteX46-29311" fmla="*/ 5482045 w 6127689"/>
              <a:gd name="connsiteY46-29312" fmla="*/ 2984371 h 6858000"/>
              <a:gd name="connsiteX47-29313" fmla="*/ 5482415 w 6127689"/>
              <a:gd name="connsiteY47-29314" fmla="*/ 3004079 h 6858000"/>
              <a:gd name="connsiteX48-29315" fmla="*/ 5503944 w 6127689"/>
              <a:gd name="connsiteY48-29316" fmla="*/ 3123335 h 6858000"/>
              <a:gd name="connsiteX49-29317" fmla="*/ 5516007 w 6127689"/>
              <a:gd name="connsiteY49-29318" fmla="*/ 3258473 h 6858000"/>
              <a:gd name="connsiteX50-29319" fmla="*/ 5566839 w 6127689"/>
              <a:gd name="connsiteY50-29320" fmla="*/ 3345295 h 6858000"/>
              <a:gd name="connsiteX51-29321" fmla="*/ 5589758 w 6127689"/>
              <a:gd name="connsiteY51-29322" fmla="*/ 3506453 h 6858000"/>
              <a:gd name="connsiteX52-29323" fmla="*/ 5596144 w 6127689"/>
              <a:gd name="connsiteY52-29324" fmla="*/ 3534624 h 6858000"/>
              <a:gd name="connsiteX53-29325" fmla="*/ 5597750 w 6127689"/>
              <a:gd name="connsiteY53-29326" fmla="*/ 3534129 h 6858000"/>
              <a:gd name="connsiteX54-29327" fmla="*/ 5599700 w 6127689"/>
              <a:gd name="connsiteY54-29328" fmla="*/ 3547221 h 6858000"/>
              <a:gd name="connsiteX55-29329" fmla="*/ 5615031 w 6127689"/>
              <a:gd name="connsiteY55-29330" fmla="*/ 3557482 h 6858000"/>
              <a:gd name="connsiteX56-29331" fmla="*/ 5618377 w 6127689"/>
              <a:gd name="connsiteY56-29332" fmla="*/ 3588431 h 6858000"/>
              <a:gd name="connsiteX57-29333" fmla="*/ 5612155 w 6127689"/>
              <a:gd name="connsiteY57-29334" fmla="*/ 3589869 h 6858000"/>
              <a:gd name="connsiteX58-29335" fmla="*/ 5620843 w 6127689"/>
              <a:gd name="connsiteY58-29336" fmla="*/ 3606745 h 6858000"/>
              <a:gd name="connsiteX59-29337" fmla="*/ 5655472 w 6127689"/>
              <a:gd name="connsiteY59-29338" fmla="*/ 3678877 h 6858000"/>
              <a:gd name="connsiteX60-29339" fmla="*/ 5683015 w 6127689"/>
              <a:gd name="connsiteY60-29340" fmla="*/ 3762025 h 6858000"/>
              <a:gd name="connsiteX61-29341" fmla="*/ 5696643 w 6127689"/>
              <a:gd name="connsiteY61-29342" fmla="*/ 3773888 h 6858000"/>
              <a:gd name="connsiteX62-29343" fmla="*/ 5699203 w 6127689"/>
              <a:gd name="connsiteY62-29344" fmla="*/ 3775823 h 6858000"/>
              <a:gd name="connsiteX63-29345" fmla="*/ 5704824 w 6127689"/>
              <a:gd name="connsiteY63-29346" fmla="*/ 3785966 h 6858000"/>
              <a:gd name="connsiteX64-29347" fmla="*/ 5733539 w 6127689"/>
              <a:gd name="connsiteY64-29348" fmla="*/ 3818457 h 6858000"/>
              <a:gd name="connsiteX65-29349" fmla="*/ 5768491 w 6127689"/>
              <a:gd name="connsiteY65-29350" fmla="*/ 3914399 h 6858000"/>
              <a:gd name="connsiteX66-29351" fmla="*/ 5793123 w 6127689"/>
              <a:gd name="connsiteY66-29352" fmla="*/ 3969952 h 6858000"/>
              <a:gd name="connsiteX67-29353" fmla="*/ 5808321 w 6127689"/>
              <a:gd name="connsiteY67-29354" fmla="*/ 3988153 h 6858000"/>
              <a:gd name="connsiteX68-29355" fmla="*/ 5825621 w 6127689"/>
              <a:gd name="connsiteY68-29356" fmla="*/ 4015525 h 6858000"/>
              <a:gd name="connsiteX69-29357" fmla="*/ 5860672 w 6127689"/>
              <a:gd name="connsiteY69-29358" fmla="*/ 4061579 h 6858000"/>
              <a:gd name="connsiteX70-29359" fmla="*/ 5872173 w 6127689"/>
              <a:gd name="connsiteY70-29360" fmla="*/ 4088497 h 6858000"/>
              <a:gd name="connsiteX71-29361" fmla="*/ 5894095 w 6127689"/>
              <a:gd name="connsiteY71-29362" fmla="*/ 4128857 h 6858000"/>
              <a:gd name="connsiteX72-29363" fmla="*/ 5903513 w 6127689"/>
              <a:gd name="connsiteY72-29364" fmla="*/ 4187661 h 6858000"/>
              <a:gd name="connsiteX73-29365" fmla="*/ 5917114 w 6127689"/>
              <a:gd name="connsiteY73-29366" fmla="*/ 4213096 h 6858000"/>
              <a:gd name="connsiteX74-29367" fmla="*/ 5924233 w 6127689"/>
              <a:gd name="connsiteY74-29368" fmla="*/ 4242060 h 6858000"/>
              <a:gd name="connsiteX75-29369" fmla="*/ 5928910 w 6127689"/>
              <a:gd name="connsiteY75-29370" fmla="*/ 4300973 h 6858000"/>
              <a:gd name="connsiteX76-29371" fmla="*/ 5939320 w 6127689"/>
              <a:gd name="connsiteY76-29372" fmla="*/ 4340435 h 6858000"/>
              <a:gd name="connsiteX77-29373" fmla="*/ 5946705 w 6127689"/>
              <a:gd name="connsiteY77-29374" fmla="*/ 4428051 h 6858000"/>
              <a:gd name="connsiteX78-29375" fmla="*/ 5949261 w 6127689"/>
              <a:gd name="connsiteY78-29376" fmla="*/ 4449185 h 6858000"/>
              <a:gd name="connsiteX79-29377" fmla="*/ 5968960 w 6127689"/>
              <a:gd name="connsiteY79-29378" fmla="*/ 4482655 h 6858000"/>
              <a:gd name="connsiteX80-29379" fmla="*/ 5980106 w 6127689"/>
              <a:gd name="connsiteY80-29380" fmla="*/ 4585087 h 6858000"/>
              <a:gd name="connsiteX81-29381" fmla="*/ 5998138 w 6127689"/>
              <a:gd name="connsiteY81-29382" fmla="*/ 4697518 h 6858000"/>
              <a:gd name="connsiteX82-29383" fmla="*/ 6013516 w 6127689"/>
              <a:gd name="connsiteY82-29384" fmla="*/ 4786619 h 6858000"/>
              <a:gd name="connsiteX83-29385" fmla="*/ 6025404 w 6127689"/>
              <a:gd name="connsiteY83-29386" fmla="*/ 4858148 h 6858000"/>
              <a:gd name="connsiteX84-29387" fmla="*/ 6007749 w 6127689"/>
              <a:gd name="connsiteY84-29388" fmla="*/ 4964715 h 6858000"/>
              <a:gd name="connsiteX85-29389" fmla="*/ 6005269 w 6127689"/>
              <a:gd name="connsiteY85-29390" fmla="*/ 5150567 h 6858000"/>
              <a:gd name="connsiteX86-29391" fmla="*/ 6001127 w 6127689"/>
              <a:gd name="connsiteY86-29392" fmla="*/ 5164609 h 6858000"/>
              <a:gd name="connsiteX87-29393" fmla="*/ 5998514 w 6127689"/>
              <a:gd name="connsiteY87-29394" fmla="*/ 5189673 h 6858000"/>
              <a:gd name="connsiteX88-29395" fmla="*/ 6018409 w 6127689"/>
              <a:gd name="connsiteY88-29396" fmla="*/ 5227157 h 6858000"/>
              <a:gd name="connsiteX89-29397" fmla="*/ 6036748 w 6127689"/>
              <a:gd name="connsiteY89-29398" fmla="*/ 5322752 h 6858000"/>
              <a:gd name="connsiteX90-29399" fmla="*/ 6036943 w 6127689"/>
              <a:gd name="connsiteY90-29400" fmla="*/ 5329480 h 6858000"/>
              <a:gd name="connsiteX91-29401" fmla="*/ 6037677 w 6127689"/>
              <a:gd name="connsiteY91-29402" fmla="*/ 5354807 h 6858000"/>
              <a:gd name="connsiteX92-29403" fmla="*/ 6039728 w 6127689"/>
              <a:gd name="connsiteY92-29404" fmla="*/ 5359416 h 6858000"/>
              <a:gd name="connsiteX93-29405" fmla="*/ 6053435 w 6127689"/>
              <a:gd name="connsiteY93-29406" fmla="*/ 5387547 h 6858000"/>
              <a:gd name="connsiteX94-29407" fmla="*/ 6065933 w 6127689"/>
              <a:gd name="connsiteY94-29408" fmla="*/ 5443002 h 6858000"/>
              <a:gd name="connsiteX95-29409" fmla="*/ 6068640 w 6127689"/>
              <a:gd name="connsiteY95-29410" fmla="*/ 5474503 h 6858000"/>
              <a:gd name="connsiteX96-29411" fmla="*/ 6080922 w 6127689"/>
              <a:gd name="connsiteY96-29412" fmla="*/ 5561070 h 6858000"/>
              <a:gd name="connsiteX97-29413" fmla="*/ 6096949 w 6127689"/>
              <a:gd name="connsiteY97-29414" fmla="*/ 5648179 h 6858000"/>
              <a:gd name="connsiteX98-29415" fmla="*/ 6125703 w 6127689"/>
              <a:gd name="connsiteY98-29416" fmla="*/ 5692894 h 6858000"/>
              <a:gd name="connsiteX99-29417" fmla="*/ 6126670 w 6127689"/>
              <a:gd name="connsiteY99-29418" fmla="*/ 5697882 h 6858000"/>
              <a:gd name="connsiteX100-29419" fmla="*/ 6121353 w 6127689"/>
              <a:gd name="connsiteY100-29420" fmla="*/ 5721725 h 6858000"/>
              <a:gd name="connsiteX101-29421" fmla="*/ 6121607 w 6127689"/>
              <a:gd name="connsiteY101-29422" fmla="*/ 5721959 h 6858000"/>
              <a:gd name="connsiteX102-29423" fmla="*/ 6120262 w 6127689"/>
              <a:gd name="connsiteY102-29424" fmla="*/ 5728358 h 6858000"/>
              <a:gd name="connsiteX103-29425" fmla="*/ 6127024 w 6127689"/>
              <a:gd name="connsiteY103-29426" fmla="*/ 5786902 h 6858000"/>
              <a:gd name="connsiteX104-29427" fmla="*/ 6127519 w 6127689"/>
              <a:gd name="connsiteY104-29428" fmla="*/ 5865775 h 6858000"/>
              <a:gd name="connsiteX105-29429" fmla="*/ 6119217 w 6127689"/>
              <a:gd name="connsiteY105-29430" fmla="*/ 5888542 h 6858000"/>
              <a:gd name="connsiteX106-29431" fmla="*/ 6102493 w 6127689"/>
              <a:gd name="connsiteY106-29432" fmla="*/ 5928602 h 6858000"/>
              <a:gd name="connsiteX107-29433" fmla="*/ 6056863 w 6127689"/>
              <a:gd name="connsiteY107-29434" fmla="*/ 6000643 h 6858000"/>
              <a:gd name="connsiteX108-29435" fmla="*/ 6045436 w 6127689"/>
              <a:gd name="connsiteY108-29436" fmla="*/ 6124480 h 6858000"/>
              <a:gd name="connsiteX109-29437" fmla="*/ 6030489 w 6127689"/>
              <a:gd name="connsiteY109-29438" fmla="*/ 6317666 h 6858000"/>
              <a:gd name="connsiteX110-29439" fmla="*/ 6007492 w 6127689"/>
              <a:gd name="connsiteY110-29440" fmla="*/ 6440818 h 6858000"/>
              <a:gd name="connsiteX111-29441" fmla="*/ 6009467 w 6127689"/>
              <a:gd name="connsiteY111-29442" fmla="*/ 6487076 h 6858000"/>
              <a:gd name="connsiteX112-29443" fmla="*/ 5995064 w 6127689"/>
              <a:gd name="connsiteY112-29444" fmla="*/ 6540791 h 6858000"/>
              <a:gd name="connsiteX113-29445" fmla="*/ 5996309 w 6127689"/>
              <a:gd name="connsiteY113-29446" fmla="*/ 6543961 h 6858000"/>
              <a:gd name="connsiteX114-29447" fmla="*/ 5996048 w 6127689"/>
              <a:gd name="connsiteY114-29448" fmla="*/ 6555444 h 6858000"/>
              <a:gd name="connsiteX115-29449" fmla="*/ 6002524 w 6127689"/>
              <a:gd name="connsiteY115-29450" fmla="*/ 6560188 h 6858000"/>
              <a:gd name="connsiteX116-29451" fmla="*/ 6006823 w 6127689"/>
              <a:gd name="connsiteY116-29452" fmla="*/ 6578546 h 6858000"/>
              <a:gd name="connsiteX117-29453" fmla="*/ 6004510 w 6127689"/>
              <a:gd name="connsiteY117-29454" fmla="*/ 6599256 h 6858000"/>
              <a:gd name="connsiteX118-29455" fmla="*/ 5986207 w 6127689"/>
              <a:gd name="connsiteY118-29456" fmla="*/ 6695855 h 6858000"/>
              <a:gd name="connsiteX119-29457" fmla="*/ 5979428 w 6127689"/>
              <a:gd name="connsiteY119-29458" fmla="*/ 6754678 h 6858000"/>
              <a:gd name="connsiteX120-29459" fmla="*/ 5983398 w 6127689"/>
              <a:gd name="connsiteY120-29460" fmla="*/ 6778641 h 6858000"/>
              <a:gd name="connsiteX121-29461" fmla="*/ 5984543 w 6127689"/>
              <a:gd name="connsiteY121-29462" fmla="*/ 6811016 h 6858000"/>
              <a:gd name="connsiteX122-29463" fmla="*/ 5981802 w 6127689"/>
              <a:gd name="connsiteY122-29464" fmla="*/ 6838578 h 6858000"/>
              <a:gd name="connsiteX123-29465" fmla="*/ 5979671 w 6127689"/>
              <a:gd name="connsiteY123-29466" fmla="*/ 6858000 h 6858000"/>
              <a:gd name="connsiteX124-29467" fmla="*/ 0 w 6127689"/>
              <a:gd name="connsiteY124-29468" fmla="*/ 6858000 h 6858000"/>
              <a:gd name="connsiteX125-29469" fmla="*/ 0 w 6127689"/>
              <a:gd name="connsiteY125-29470" fmla="*/ 0 h 6858000"/>
              <a:gd name="connsiteX0-29471" fmla="*/ 0 w 6127519"/>
              <a:gd name="connsiteY0-29472" fmla="*/ 0 h 6858000"/>
              <a:gd name="connsiteX1-29473" fmla="*/ 4965888 w 6127519"/>
              <a:gd name="connsiteY1-29474" fmla="*/ 0 h 6858000"/>
              <a:gd name="connsiteX2-29475" fmla="*/ 4967767 w 6127519"/>
              <a:gd name="connsiteY2-29476" fmla="*/ 7930 h 6858000"/>
              <a:gd name="connsiteX3-29477" fmla="*/ 4979444 w 6127519"/>
              <a:gd name="connsiteY3-29478" fmla="*/ 43921 h 6858000"/>
              <a:gd name="connsiteX4-29479" fmla="*/ 5021173 w 6127519"/>
              <a:gd name="connsiteY4-29480" fmla="*/ 123738 h 6858000"/>
              <a:gd name="connsiteX5-29481" fmla="*/ 5075458 w 6127519"/>
              <a:gd name="connsiteY5-29482" fmla="*/ 264355 h 6858000"/>
              <a:gd name="connsiteX6-29483" fmla="*/ 5081175 w 6127519"/>
              <a:gd name="connsiteY6-29484" fmla="*/ 277448 h 6858000"/>
              <a:gd name="connsiteX7-29485" fmla="*/ 5097011 w 6127519"/>
              <a:gd name="connsiteY7-29486" fmla="*/ 355616 h 6858000"/>
              <a:gd name="connsiteX8-29487" fmla="*/ 5130982 w 6127519"/>
              <a:gd name="connsiteY8-29488" fmla="*/ 412030 h 6858000"/>
              <a:gd name="connsiteX9-29489" fmla="*/ 5153000 w 6127519"/>
              <a:gd name="connsiteY9-29490" fmla="*/ 507134 h 6858000"/>
              <a:gd name="connsiteX10-29491" fmla="*/ 5171282 w 6127519"/>
              <a:gd name="connsiteY10-29492" fmla="*/ 602071 h 6858000"/>
              <a:gd name="connsiteX11-29493" fmla="*/ 5176196 w 6127519"/>
              <a:gd name="connsiteY11-29494" fmla="*/ 636822 h 6858000"/>
              <a:gd name="connsiteX12-29495" fmla="*/ 5189051 w 6127519"/>
              <a:gd name="connsiteY12-29496" fmla="*/ 782518 h 6858000"/>
              <a:gd name="connsiteX13-29497" fmla="*/ 5210428 w 6127519"/>
              <a:gd name="connsiteY13-29498" fmla="*/ 815772 h 6858000"/>
              <a:gd name="connsiteX14-29499" fmla="*/ 5221088 w 6127519"/>
              <a:gd name="connsiteY14-29500" fmla="*/ 860193 h 6858000"/>
              <a:gd name="connsiteX15-29501" fmla="*/ 5230806 w 6127519"/>
              <a:gd name="connsiteY15-29502" fmla="*/ 961354 h 6858000"/>
              <a:gd name="connsiteX16-29503" fmla="*/ 5201018 w 6127519"/>
              <a:gd name="connsiteY16-29504" fmla="*/ 1095027 h 6858000"/>
              <a:gd name="connsiteX17-29505" fmla="*/ 5202153 w 6127519"/>
              <a:gd name="connsiteY17-29506" fmla="*/ 1133224 h 6858000"/>
              <a:gd name="connsiteX18-29507" fmla="*/ 5207370 w 6127519"/>
              <a:gd name="connsiteY18-29508" fmla="*/ 1138097 h 6858000"/>
              <a:gd name="connsiteX19-29509" fmla="*/ 5189234 w 6127519"/>
              <a:gd name="connsiteY19-29510" fmla="*/ 1193495 h 6858000"/>
              <a:gd name="connsiteX20-29511" fmla="*/ 5202769 w 6127519"/>
              <a:gd name="connsiteY20-29512" fmla="*/ 1269450 h 6858000"/>
              <a:gd name="connsiteX21-29513" fmla="*/ 5225968 w 6127519"/>
              <a:gd name="connsiteY21-29514" fmla="*/ 1357994 h 6858000"/>
              <a:gd name="connsiteX22-29515" fmla="*/ 5233819 w 6127519"/>
              <a:gd name="connsiteY22-29516" fmla="*/ 1380922 h 6858000"/>
              <a:gd name="connsiteX23-29517" fmla="*/ 5237226 w 6127519"/>
              <a:gd name="connsiteY23-29518" fmla="*/ 1441327 h 6858000"/>
              <a:gd name="connsiteX24-29519" fmla="*/ 5255653 w 6127519"/>
              <a:gd name="connsiteY24-29520" fmla="*/ 1524712 h 6858000"/>
              <a:gd name="connsiteX25-29521" fmla="*/ 5263491 w 6127519"/>
              <a:gd name="connsiteY25-29522" fmla="*/ 1642938 h 6858000"/>
              <a:gd name="connsiteX26-29523" fmla="*/ 5261314 w 6127519"/>
              <a:gd name="connsiteY26-29524" fmla="*/ 1689177 h 6858000"/>
              <a:gd name="connsiteX27-29525" fmla="*/ 5259788 w 6127519"/>
              <a:gd name="connsiteY27-29526" fmla="*/ 1768516 h 6858000"/>
              <a:gd name="connsiteX28-29527" fmla="*/ 5255696 w 6127519"/>
              <a:gd name="connsiteY28-29528" fmla="*/ 1953770 h 6858000"/>
              <a:gd name="connsiteX29-29529" fmla="*/ 5252592 w 6127519"/>
              <a:gd name="connsiteY29-29530" fmla="*/ 2092210 h 6858000"/>
              <a:gd name="connsiteX30-29531" fmla="*/ 5264303 w 6127519"/>
              <a:gd name="connsiteY30-29532" fmla="*/ 2225157 h 6858000"/>
              <a:gd name="connsiteX31-29533" fmla="*/ 5254949 w 6127519"/>
              <a:gd name="connsiteY31-29534" fmla="*/ 2236160 h 6858000"/>
              <a:gd name="connsiteX32-29535" fmla="*/ 5250104 w 6127519"/>
              <a:gd name="connsiteY32-29536" fmla="*/ 2249166 h 6858000"/>
              <a:gd name="connsiteX33-29537" fmla="*/ 5251214 w 6127519"/>
              <a:gd name="connsiteY33-29538" fmla="*/ 2250944 h 6858000"/>
              <a:gd name="connsiteX34-29539" fmla="*/ 5250644 w 6127519"/>
              <a:gd name="connsiteY34-29540" fmla="*/ 2266619 h 6858000"/>
              <a:gd name="connsiteX35-29541" fmla="*/ 5293877 w 6127519"/>
              <a:gd name="connsiteY35-29542" fmla="*/ 2368649 h 6858000"/>
              <a:gd name="connsiteX36-29543" fmla="*/ 5311338 w 6127519"/>
              <a:gd name="connsiteY36-29544" fmla="*/ 2404034 h 6858000"/>
              <a:gd name="connsiteX37-29545" fmla="*/ 5338366 w 6127519"/>
              <a:gd name="connsiteY37-29546" fmla="*/ 2465052 h 6858000"/>
              <a:gd name="connsiteX38-29547" fmla="*/ 5371263 w 6127519"/>
              <a:gd name="connsiteY38-29548" fmla="*/ 2586413 h 6858000"/>
              <a:gd name="connsiteX39-29549" fmla="*/ 5407503 w 6127519"/>
              <a:gd name="connsiteY39-29550" fmla="*/ 2786290 h 6858000"/>
              <a:gd name="connsiteX40-29551" fmla="*/ 5407356 w 6127519"/>
              <a:gd name="connsiteY40-29552" fmla="*/ 2787545 h 6858000"/>
              <a:gd name="connsiteX41-29553" fmla="*/ 5411130 w 6127519"/>
              <a:gd name="connsiteY41-29554" fmla="*/ 2788640 h 6858000"/>
              <a:gd name="connsiteX42-29555" fmla="*/ 5416439 w 6127519"/>
              <a:gd name="connsiteY42-29556" fmla="*/ 2805666 h 6858000"/>
              <a:gd name="connsiteX43-29557" fmla="*/ 5457023 w 6127519"/>
              <a:gd name="connsiteY43-29558" fmla="*/ 2858292 h 6858000"/>
              <a:gd name="connsiteX44-29559" fmla="*/ 5479298 w 6127519"/>
              <a:gd name="connsiteY44-29560" fmla="*/ 2947791 h 6858000"/>
              <a:gd name="connsiteX45-29561" fmla="*/ 5481770 w 6127519"/>
              <a:gd name="connsiteY45-29562" fmla="*/ 2951352 h 6858000"/>
              <a:gd name="connsiteX46-29563" fmla="*/ 5482045 w 6127519"/>
              <a:gd name="connsiteY46-29564" fmla="*/ 2984371 h 6858000"/>
              <a:gd name="connsiteX47-29565" fmla="*/ 5482415 w 6127519"/>
              <a:gd name="connsiteY47-29566" fmla="*/ 3004079 h 6858000"/>
              <a:gd name="connsiteX48-29567" fmla="*/ 5503944 w 6127519"/>
              <a:gd name="connsiteY48-29568" fmla="*/ 3123335 h 6858000"/>
              <a:gd name="connsiteX49-29569" fmla="*/ 5516007 w 6127519"/>
              <a:gd name="connsiteY49-29570" fmla="*/ 3258473 h 6858000"/>
              <a:gd name="connsiteX50-29571" fmla="*/ 5566839 w 6127519"/>
              <a:gd name="connsiteY50-29572" fmla="*/ 3345295 h 6858000"/>
              <a:gd name="connsiteX51-29573" fmla="*/ 5589758 w 6127519"/>
              <a:gd name="connsiteY51-29574" fmla="*/ 3506453 h 6858000"/>
              <a:gd name="connsiteX52-29575" fmla="*/ 5596144 w 6127519"/>
              <a:gd name="connsiteY52-29576" fmla="*/ 3534624 h 6858000"/>
              <a:gd name="connsiteX53-29577" fmla="*/ 5597750 w 6127519"/>
              <a:gd name="connsiteY53-29578" fmla="*/ 3534129 h 6858000"/>
              <a:gd name="connsiteX54-29579" fmla="*/ 5599700 w 6127519"/>
              <a:gd name="connsiteY54-29580" fmla="*/ 3547221 h 6858000"/>
              <a:gd name="connsiteX55-29581" fmla="*/ 5615031 w 6127519"/>
              <a:gd name="connsiteY55-29582" fmla="*/ 3557482 h 6858000"/>
              <a:gd name="connsiteX56-29583" fmla="*/ 5618377 w 6127519"/>
              <a:gd name="connsiteY56-29584" fmla="*/ 3588431 h 6858000"/>
              <a:gd name="connsiteX57-29585" fmla="*/ 5612155 w 6127519"/>
              <a:gd name="connsiteY57-29586" fmla="*/ 3589869 h 6858000"/>
              <a:gd name="connsiteX58-29587" fmla="*/ 5620843 w 6127519"/>
              <a:gd name="connsiteY58-29588" fmla="*/ 3606745 h 6858000"/>
              <a:gd name="connsiteX59-29589" fmla="*/ 5655472 w 6127519"/>
              <a:gd name="connsiteY59-29590" fmla="*/ 3678877 h 6858000"/>
              <a:gd name="connsiteX60-29591" fmla="*/ 5683015 w 6127519"/>
              <a:gd name="connsiteY60-29592" fmla="*/ 3762025 h 6858000"/>
              <a:gd name="connsiteX61-29593" fmla="*/ 5696643 w 6127519"/>
              <a:gd name="connsiteY61-29594" fmla="*/ 3773888 h 6858000"/>
              <a:gd name="connsiteX62-29595" fmla="*/ 5699203 w 6127519"/>
              <a:gd name="connsiteY62-29596" fmla="*/ 3775823 h 6858000"/>
              <a:gd name="connsiteX63-29597" fmla="*/ 5704824 w 6127519"/>
              <a:gd name="connsiteY63-29598" fmla="*/ 3785966 h 6858000"/>
              <a:gd name="connsiteX64-29599" fmla="*/ 5733539 w 6127519"/>
              <a:gd name="connsiteY64-29600" fmla="*/ 3818457 h 6858000"/>
              <a:gd name="connsiteX65-29601" fmla="*/ 5768491 w 6127519"/>
              <a:gd name="connsiteY65-29602" fmla="*/ 3914399 h 6858000"/>
              <a:gd name="connsiteX66-29603" fmla="*/ 5793123 w 6127519"/>
              <a:gd name="connsiteY66-29604" fmla="*/ 3969952 h 6858000"/>
              <a:gd name="connsiteX67-29605" fmla="*/ 5808321 w 6127519"/>
              <a:gd name="connsiteY67-29606" fmla="*/ 3988153 h 6858000"/>
              <a:gd name="connsiteX68-29607" fmla="*/ 5825621 w 6127519"/>
              <a:gd name="connsiteY68-29608" fmla="*/ 4015525 h 6858000"/>
              <a:gd name="connsiteX69-29609" fmla="*/ 5860672 w 6127519"/>
              <a:gd name="connsiteY69-29610" fmla="*/ 4061579 h 6858000"/>
              <a:gd name="connsiteX70-29611" fmla="*/ 5872173 w 6127519"/>
              <a:gd name="connsiteY70-29612" fmla="*/ 4088497 h 6858000"/>
              <a:gd name="connsiteX71-29613" fmla="*/ 5894095 w 6127519"/>
              <a:gd name="connsiteY71-29614" fmla="*/ 4128857 h 6858000"/>
              <a:gd name="connsiteX72-29615" fmla="*/ 5903513 w 6127519"/>
              <a:gd name="connsiteY72-29616" fmla="*/ 4187661 h 6858000"/>
              <a:gd name="connsiteX73-29617" fmla="*/ 5917114 w 6127519"/>
              <a:gd name="connsiteY73-29618" fmla="*/ 4213096 h 6858000"/>
              <a:gd name="connsiteX74-29619" fmla="*/ 5924233 w 6127519"/>
              <a:gd name="connsiteY74-29620" fmla="*/ 4242060 h 6858000"/>
              <a:gd name="connsiteX75-29621" fmla="*/ 5928910 w 6127519"/>
              <a:gd name="connsiteY75-29622" fmla="*/ 4300973 h 6858000"/>
              <a:gd name="connsiteX76-29623" fmla="*/ 5939320 w 6127519"/>
              <a:gd name="connsiteY76-29624" fmla="*/ 4340435 h 6858000"/>
              <a:gd name="connsiteX77-29625" fmla="*/ 5946705 w 6127519"/>
              <a:gd name="connsiteY77-29626" fmla="*/ 4428051 h 6858000"/>
              <a:gd name="connsiteX78-29627" fmla="*/ 5949261 w 6127519"/>
              <a:gd name="connsiteY78-29628" fmla="*/ 4449185 h 6858000"/>
              <a:gd name="connsiteX79-29629" fmla="*/ 5968960 w 6127519"/>
              <a:gd name="connsiteY79-29630" fmla="*/ 4482655 h 6858000"/>
              <a:gd name="connsiteX80-29631" fmla="*/ 5980106 w 6127519"/>
              <a:gd name="connsiteY80-29632" fmla="*/ 4585087 h 6858000"/>
              <a:gd name="connsiteX81-29633" fmla="*/ 5998138 w 6127519"/>
              <a:gd name="connsiteY81-29634" fmla="*/ 4697518 h 6858000"/>
              <a:gd name="connsiteX82-29635" fmla="*/ 6013516 w 6127519"/>
              <a:gd name="connsiteY82-29636" fmla="*/ 4786619 h 6858000"/>
              <a:gd name="connsiteX83-29637" fmla="*/ 6025404 w 6127519"/>
              <a:gd name="connsiteY83-29638" fmla="*/ 4858148 h 6858000"/>
              <a:gd name="connsiteX84-29639" fmla="*/ 6007749 w 6127519"/>
              <a:gd name="connsiteY84-29640" fmla="*/ 4964715 h 6858000"/>
              <a:gd name="connsiteX85-29641" fmla="*/ 6005269 w 6127519"/>
              <a:gd name="connsiteY85-29642" fmla="*/ 5150567 h 6858000"/>
              <a:gd name="connsiteX86-29643" fmla="*/ 6001127 w 6127519"/>
              <a:gd name="connsiteY86-29644" fmla="*/ 5164609 h 6858000"/>
              <a:gd name="connsiteX87-29645" fmla="*/ 5998514 w 6127519"/>
              <a:gd name="connsiteY87-29646" fmla="*/ 5189673 h 6858000"/>
              <a:gd name="connsiteX88-29647" fmla="*/ 6018409 w 6127519"/>
              <a:gd name="connsiteY88-29648" fmla="*/ 5227157 h 6858000"/>
              <a:gd name="connsiteX89-29649" fmla="*/ 6036748 w 6127519"/>
              <a:gd name="connsiteY89-29650" fmla="*/ 5322752 h 6858000"/>
              <a:gd name="connsiteX90-29651" fmla="*/ 6036943 w 6127519"/>
              <a:gd name="connsiteY90-29652" fmla="*/ 5329480 h 6858000"/>
              <a:gd name="connsiteX91-29653" fmla="*/ 6037677 w 6127519"/>
              <a:gd name="connsiteY91-29654" fmla="*/ 5354807 h 6858000"/>
              <a:gd name="connsiteX92-29655" fmla="*/ 6039728 w 6127519"/>
              <a:gd name="connsiteY92-29656" fmla="*/ 5359416 h 6858000"/>
              <a:gd name="connsiteX93-29657" fmla="*/ 6053435 w 6127519"/>
              <a:gd name="connsiteY93-29658" fmla="*/ 5387547 h 6858000"/>
              <a:gd name="connsiteX94-29659" fmla="*/ 6065933 w 6127519"/>
              <a:gd name="connsiteY94-29660" fmla="*/ 5443002 h 6858000"/>
              <a:gd name="connsiteX95-29661" fmla="*/ 6068640 w 6127519"/>
              <a:gd name="connsiteY95-29662" fmla="*/ 5474503 h 6858000"/>
              <a:gd name="connsiteX96-29663" fmla="*/ 6080922 w 6127519"/>
              <a:gd name="connsiteY96-29664" fmla="*/ 5561070 h 6858000"/>
              <a:gd name="connsiteX97-29665" fmla="*/ 6096949 w 6127519"/>
              <a:gd name="connsiteY97-29666" fmla="*/ 5648179 h 6858000"/>
              <a:gd name="connsiteX98-29667" fmla="*/ 6125703 w 6127519"/>
              <a:gd name="connsiteY98-29668" fmla="*/ 5692894 h 6858000"/>
              <a:gd name="connsiteX99-29669" fmla="*/ 6126670 w 6127519"/>
              <a:gd name="connsiteY99-29670" fmla="*/ 5697882 h 6858000"/>
              <a:gd name="connsiteX100-29671" fmla="*/ 6121353 w 6127519"/>
              <a:gd name="connsiteY100-29672" fmla="*/ 5721725 h 6858000"/>
              <a:gd name="connsiteX101-29673" fmla="*/ 6121607 w 6127519"/>
              <a:gd name="connsiteY101-29674" fmla="*/ 5721959 h 6858000"/>
              <a:gd name="connsiteX102-29675" fmla="*/ 6127024 w 6127519"/>
              <a:gd name="connsiteY102-29676" fmla="*/ 5786902 h 6858000"/>
              <a:gd name="connsiteX103-29677" fmla="*/ 6127519 w 6127519"/>
              <a:gd name="connsiteY103-29678" fmla="*/ 5865775 h 6858000"/>
              <a:gd name="connsiteX104-29679" fmla="*/ 6119217 w 6127519"/>
              <a:gd name="connsiteY104-29680" fmla="*/ 5888542 h 6858000"/>
              <a:gd name="connsiteX105-29681" fmla="*/ 6102493 w 6127519"/>
              <a:gd name="connsiteY105-29682" fmla="*/ 5928602 h 6858000"/>
              <a:gd name="connsiteX106-29683" fmla="*/ 6056863 w 6127519"/>
              <a:gd name="connsiteY106-29684" fmla="*/ 6000643 h 6858000"/>
              <a:gd name="connsiteX107-29685" fmla="*/ 6045436 w 6127519"/>
              <a:gd name="connsiteY107-29686" fmla="*/ 6124480 h 6858000"/>
              <a:gd name="connsiteX108-29687" fmla="*/ 6030489 w 6127519"/>
              <a:gd name="connsiteY108-29688" fmla="*/ 6317666 h 6858000"/>
              <a:gd name="connsiteX109-29689" fmla="*/ 6007492 w 6127519"/>
              <a:gd name="connsiteY109-29690" fmla="*/ 6440818 h 6858000"/>
              <a:gd name="connsiteX110-29691" fmla="*/ 6009467 w 6127519"/>
              <a:gd name="connsiteY110-29692" fmla="*/ 6487076 h 6858000"/>
              <a:gd name="connsiteX111-29693" fmla="*/ 5995064 w 6127519"/>
              <a:gd name="connsiteY111-29694" fmla="*/ 6540791 h 6858000"/>
              <a:gd name="connsiteX112-29695" fmla="*/ 5996309 w 6127519"/>
              <a:gd name="connsiteY112-29696" fmla="*/ 6543961 h 6858000"/>
              <a:gd name="connsiteX113-29697" fmla="*/ 5996048 w 6127519"/>
              <a:gd name="connsiteY113-29698" fmla="*/ 6555444 h 6858000"/>
              <a:gd name="connsiteX114-29699" fmla="*/ 6002524 w 6127519"/>
              <a:gd name="connsiteY114-29700" fmla="*/ 6560188 h 6858000"/>
              <a:gd name="connsiteX115-29701" fmla="*/ 6006823 w 6127519"/>
              <a:gd name="connsiteY115-29702" fmla="*/ 6578546 h 6858000"/>
              <a:gd name="connsiteX116-29703" fmla="*/ 6004510 w 6127519"/>
              <a:gd name="connsiteY116-29704" fmla="*/ 6599256 h 6858000"/>
              <a:gd name="connsiteX117-29705" fmla="*/ 5986207 w 6127519"/>
              <a:gd name="connsiteY117-29706" fmla="*/ 6695855 h 6858000"/>
              <a:gd name="connsiteX118-29707" fmla="*/ 5979428 w 6127519"/>
              <a:gd name="connsiteY118-29708" fmla="*/ 6754678 h 6858000"/>
              <a:gd name="connsiteX119-29709" fmla="*/ 5983398 w 6127519"/>
              <a:gd name="connsiteY119-29710" fmla="*/ 6778641 h 6858000"/>
              <a:gd name="connsiteX120-29711" fmla="*/ 5984543 w 6127519"/>
              <a:gd name="connsiteY120-29712" fmla="*/ 6811016 h 6858000"/>
              <a:gd name="connsiteX121-29713" fmla="*/ 5981802 w 6127519"/>
              <a:gd name="connsiteY121-29714" fmla="*/ 6838578 h 6858000"/>
              <a:gd name="connsiteX122-29715" fmla="*/ 5979671 w 6127519"/>
              <a:gd name="connsiteY122-29716" fmla="*/ 6858000 h 6858000"/>
              <a:gd name="connsiteX123-29717" fmla="*/ 0 w 6127519"/>
              <a:gd name="connsiteY123-29718" fmla="*/ 6858000 h 6858000"/>
              <a:gd name="connsiteX124-29719" fmla="*/ 0 w 6127519"/>
              <a:gd name="connsiteY124-29720" fmla="*/ 0 h 6858000"/>
              <a:gd name="connsiteX0-29721" fmla="*/ 0 w 6127519"/>
              <a:gd name="connsiteY0-29722" fmla="*/ 0 h 6858000"/>
              <a:gd name="connsiteX1-29723" fmla="*/ 4965888 w 6127519"/>
              <a:gd name="connsiteY1-29724" fmla="*/ 0 h 6858000"/>
              <a:gd name="connsiteX2-29725" fmla="*/ 4967767 w 6127519"/>
              <a:gd name="connsiteY2-29726" fmla="*/ 7930 h 6858000"/>
              <a:gd name="connsiteX3-29727" fmla="*/ 4979444 w 6127519"/>
              <a:gd name="connsiteY3-29728" fmla="*/ 43921 h 6858000"/>
              <a:gd name="connsiteX4-29729" fmla="*/ 5021173 w 6127519"/>
              <a:gd name="connsiteY4-29730" fmla="*/ 123738 h 6858000"/>
              <a:gd name="connsiteX5-29731" fmla="*/ 5075458 w 6127519"/>
              <a:gd name="connsiteY5-29732" fmla="*/ 264355 h 6858000"/>
              <a:gd name="connsiteX6-29733" fmla="*/ 5081175 w 6127519"/>
              <a:gd name="connsiteY6-29734" fmla="*/ 277448 h 6858000"/>
              <a:gd name="connsiteX7-29735" fmla="*/ 5097011 w 6127519"/>
              <a:gd name="connsiteY7-29736" fmla="*/ 355616 h 6858000"/>
              <a:gd name="connsiteX8-29737" fmla="*/ 5130982 w 6127519"/>
              <a:gd name="connsiteY8-29738" fmla="*/ 412030 h 6858000"/>
              <a:gd name="connsiteX9-29739" fmla="*/ 5153000 w 6127519"/>
              <a:gd name="connsiteY9-29740" fmla="*/ 507134 h 6858000"/>
              <a:gd name="connsiteX10-29741" fmla="*/ 5171282 w 6127519"/>
              <a:gd name="connsiteY10-29742" fmla="*/ 602071 h 6858000"/>
              <a:gd name="connsiteX11-29743" fmla="*/ 5176196 w 6127519"/>
              <a:gd name="connsiteY11-29744" fmla="*/ 636822 h 6858000"/>
              <a:gd name="connsiteX12-29745" fmla="*/ 5189051 w 6127519"/>
              <a:gd name="connsiteY12-29746" fmla="*/ 782518 h 6858000"/>
              <a:gd name="connsiteX13-29747" fmla="*/ 5210428 w 6127519"/>
              <a:gd name="connsiteY13-29748" fmla="*/ 815772 h 6858000"/>
              <a:gd name="connsiteX14-29749" fmla="*/ 5221088 w 6127519"/>
              <a:gd name="connsiteY14-29750" fmla="*/ 860193 h 6858000"/>
              <a:gd name="connsiteX15-29751" fmla="*/ 5230806 w 6127519"/>
              <a:gd name="connsiteY15-29752" fmla="*/ 961354 h 6858000"/>
              <a:gd name="connsiteX16-29753" fmla="*/ 5201018 w 6127519"/>
              <a:gd name="connsiteY16-29754" fmla="*/ 1095027 h 6858000"/>
              <a:gd name="connsiteX17-29755" fmla="*/ 5202153 w 6127519"/>
              <a:gd name="connsiteY17-29756" fmla="*/ 1133224 h 6858000"/>
              <a:gd name="connsiteX18-29757" fmla="*/ 5207370 w 6127519"/>
              <a:gd name="connsiteY18-29758" fmla="*/ 1138097 h 6858000"/>
              <a:gd name="connsiteX19-29759" fmla="*/ 5189234 w 6127519"/>
              <a:gd name="connsiteY19-29760" fmla="*/ 1193495 h 6858000"/>
              <a:gd name="connsiteX20-29761" fmla="*/ 5202769 w 6127519"/>
              <a:gd name="connsiteY20-29762" fmla="*/ 1269450 h 6858000"/>
              <a:gd name="connsiteX21-29763" fmla="*/ 5225968 w 6127519"/>
              <a:gd name="connsiteY21-29764" fmla="*/ 1357994 h 6858000"/>
              <a:gd name="connsiteX22-29765" fmla="*/ 5233819 w 6127519"/>
              <a:gd name="connsiteY22-29766" fmla="*/ 1380922 h 6858000"/>
              <a:gd name="connsiteX23-29767" fmla="*/ 5237226 w 6127519"/>
              <a:gd name="connsiteY23-29768" fmla="*/ 1441327 h 6858000"/>
              <a:gd name="connsiteX24-29769" fmla="*/ 5255653 w 6127519"/>
              <a:gd name="connsiteY24-29770" fmla="*/ 1524712 h 6858000"/>
              <a:gd name="connsiteX25-29771" fmla="*/ 5263491 w 6127519"/>
              <a:gd name="connsiteY25-29772" fmla="*/ 1642938 h 6858000"/>
              <a:gd name="connsiteX26-29773" fmla="*/ 5261314 w 6127519"/>
              <a:gd name="connsiteY26-29774" fmla="*/ 1689177 h 6858000"/>
              <a:gd name="connsiteX27-29775" fmla="*/ 5259788 w 6127519"/>
              <a:gd name="connsiteY27-29776" fmla="*/ 1768516 h 6858000"/>
              <a:gd name="connsiteX28-29777" fmla="*/ 5255696 w 6127519"/>
              <a:gd name="connsiteY28-29778" fmla="*/ 1953770 h 6858000"/>
              <a:gd name="connsiteX29-29779" fmla="*/ 5252592 w 6127519"/>
              <a:gd name="connsiteY29-29780" fmla="*/ 2092210 h 6858000"/>
              <a:gd name="connsiteX30-29781" fmla="*/ 5264303 w 6127519"/>
              <a:gd name="connsiteY30-29782" fmla="*/ 2225157 h 6858000"/>
              <a:gd name="connsiteX31-29783" fmla="*/ 5254949 w 6127519"/>
              <a:gd name="connsiteY31-29784" fmla="*/ 2236160 h 6858000"/>
              <a:gd name="connsiteX32-29785" fmla="*/ 5250104 w 6127519"/>
              <a:gd name="connsiteY32-29786" fmla="*/ 2249166 h 6858000"/>
              <a:gd name="connsiteX33-29787" fmla="*/ 5251214 w 6127519"/>
              <a:gd name="connsiteY33-29788" fmla="*/ 2250944 h 6858000"/>
              <a:gd name="connsiteX34-29789" fmla="*/ 5250644 w 6127519"/>
              <a:gd name="connsiteY34-29790" fmla="*/ 2266619 h 6858000"/>
              <a:gd name="connsiteX35-29791" fmla="*/ 5293877 w 6127519"/>
              <a:gd name="connsiteY35-29792" fmla="*/ 2368649 h 6858000"/>
              <a:gd name="connsiteX36-29793" fmla="*/ 5311338 w 6127519"/>
              <a:gd name="connsiteY36-29794" fmla="*/ 2404034 h 6858000"/>
              <a:gd name="connsiteX37-29795" fmla="*/ 5338366 w 6127519"/>
              <a:gd name="connsiteY37-29796" fmla="*/ 2465052 h 6858000"/>
              <a:gd name="connsiteX38-29797" fmla="*/ 5371263 w 6127519"/>
              <a:gd name="connsiteY38-29798" fmla="*/ 2586413 h 6858000"/>
              <a:gd name="connsiteX39-29799" fmla="*/ 5407503 w 6127519"/>
              <a:gd name="connsiteY39-29800" fmla="*/ 2786290 h 6858000"/>
              <a:gd name="connsiteX40-29801" fmla="*/ 5407356 w 6127519"/>
              <a:gd name="connsiteY40-29802" fmla="*/ 2787545 h 6858000"/>
              <a:gd name="connsiteX41-29803" fmla="*/ 5411130 w 6127519"/>
              <a:gd name="connsiteY41-29804" fmla="*/ 2788640 h 6858000"/>
              <a:gd name="connsiteX42-29805" fmla="*/ 5416439 w 6127519"/>
              <a:gd name="connsiteY42-29806" fmla="*/ 2805666 h 6858000"/>
              <a:gd name="connsiteX43-29807" fmla="*/ 5457023 w 6127519"/>
              <a:gd name="connsiteY43-29808" fmla="*/ 2858292 h 6858000"/>
              <a:gd name="connsiteX44-29809" fmla="*/ 5479298 w 6127519"/>
              <a:gd name="connsiteY44-29810" fmla="*/ 2947791 h 6858000"/>
              <a:gd name="connsiteX45-29811" fmla="*/ 5481770 w 6127519"/>
              <a:gd name="connsiteY45-29812" fmla="*/ 2951352 h 6858000"/>
              <a:gd name="connsiteX46-29813" fmla="*/ 5482045 w 6127519"/>
              <a:gd name="connsiteY46-29814" fmla="*/ 2984371 h 6858000"/>
              <a:gd name="connsiteX47-29815" fmla="*/ 5482415 w 6127519"/>
              <a:gd name="connsiteY47-29816" fmla="*/ 3004079 h 6858000"/>
              <a:gd name="connsiteX48-29817" fmla="*/ 5503944 w 6127519"/>
              <a:gd name="connsiteY48-29818" fmla="*/ 3123335 h 6858000"/>
              <a:gd name="connsiteX49-29819" fmla="*/ 5516007 w 6127519"/>
              <a:gd name="connsiteY49-29820" fmla="*/ 3258473 h 6858000"/>
              <a:gd name="connsiteX50-29821" fmla="*/ 5566839 w 6127519"/>
              <a:gd name="connsiteY50-29822" fmla="*/ 3345295 h 6858000"/>
              <a:gd name="connsiteX51-29823" fmla="*/ 5589758 w 6127519"/>
              <a:gd name="connsiteY51-29824" fmla="*/ 3506453 h 6858000"/>
              <a:gd name="connsiteX52-29825" fmla="*/ 5596144 w 6127519"/>
              <a:gd name="connsiteY52-29826" fmla="*/ 3534624 h 6858000"/>
              <a:gd name="connsiteX53-29827" fmla="*/ 5597750 w 6127519"/>
              <a:gd name="connsiteY53-29828" fmla="*/ 3534129 h 6858000"/>
              <a:gd name="connsiteX54-29829" fmla="*/ 5599700 w 6127519"/>
              <a:gd name="connsiteY54-29830" fmla="*/ 3547221 h 6858000"/>
              <a:gd name="connsiteX55-29831" fmla="*/ 5615031 w 6127519"/>
              <a:gd name="connsiteY55-29832" fmla="*/ 3557482 h 6858000"/>
              <a:gd name="connsiteX56-29833" fmla="*/ 5618377 w 6127519"/>
              <a:gd name="connsiteY56-29834" fmla="*/ 3588431 h 6858000"/>
              <a:gd name="connsiteX57-29835" fmla="*/ 5612155 w 6127519"/>
              <a:gd name="connsiteY57-29836" fmla="*/ 3589869 h 6858000"/>
              <a:gd name="connsiteX58-29837" fmla="*/ 5620843 w 6127519"/>
              <a:gd name="connsiteY58-29838" fmla="*/ 3606745 h 6858000"/>
              <a:gd name="connsiteX59-29839" fmla="*/ 5655472 w 6127519"/>
              <a:gd name="connsiteY59-29840" fmla="*/ 3678877 h 6858000"/>
              <a:gd name="connsiteX60-29841" fmla="*/ 5683015 w 6127519"/>
              <a:gd name="connsiteY60-29842" fmla="*/ 3762025 h 6858000"/>
              <a:gd name="connsiteX61-29843" fmla="*/ 5696643 w 6127519"/>
              <a:gd name="connsiteY61-29844" fmla="*/ 3773888 h 6858000"/>
              <a:gd name="connsiteX62-29845" fmla="*/ 5699203 w 6127519"/>
              <a:gd name="connsiteY62-29846" fmla="*/ 3775823 h 6858000"/>
              <a:gd name="connsiteX63-29847" fmla="*/ 5704824 w 6127519"/>
              <a:gd name="connsiteY63-29848" fmla="*/ 3785966 h 6858000"/>
              <a:gd name="connsiteX64-29849" fmla="*/ 5733539 w 6127519"/>
              <a:gd name="connsiteY64-29850" fmla="*/ 3818457 h 6858000"/>
              <a:gd name="connsiteX65-29851" fmla="*/ 5768491 w 6127519"/>
              <a:gd name="connsiteY65-29852" fmla="*/ 3914399 h 6858000"/>
              <a:gd name="connsiteX66-29853" fmla="*/ 5793123 w 6127519"/>
              <a:gd name="connsiteY66-29854" fmla="*/ 3969952 h 6858000"/>
              <a:gd name="connsiteX67-29855" fmla="*/ 5808321 w 6127519"/>
              <a:gd name="connsiteY67-29856" fmla="*/ 3988153 h 6858000"/>
              <a:gd name="connsiteX68-29857" fmla="*/ 5825621 w 6127519"/>
              <a:gd name="connsiteY68-29858" fmla="*/ 4015525 h 6858000"/>
              <a:gd name="connsiteX69-29859" fmla="*/ 5860672 w 6127519"/>
              <a:gd name="connsiteY69-29860" fmla="*/ 4061579 h 6858000"/>
              <a:gd name="connsiteX70-29861" fmla="*/ 5872173 w 6127519"/>
              <a:gd name="connsiteY70-29862" fmla="*/ 4088497 h 6858000"/>
              <a:gd name="connsiteX71-29863" fmla="*/ 5894095 w 6127519"/>
              <a:gd name="connsiteY71-29864" fmla="*/ 4128857 h 6858000"/>
              <a:gd name="connsiteX72-29865" fmla="*/ 5903513 w 6127519"/>
              <a:gd name="connsiteY72-29866" fmla="*/ 4187661 h 6858000"/>
              <a:gd name="connsiteX73-29867" fmla="*/ 5917114 w 6127519"/>
              <a:gd name="connsiteY73-29868" fmla="*/ 4213096 h 6858000"/>
              <a:gd name="connsiteX74-29869" fmla="*/ 5924233 w 6127519"/>
              <a:gd name="connsiteY74-29870" fmla="*/ 4242060 h 6858000"/>
              <a:gd name="connsiteX75-29871" fmla="*/ 5928910 w 6127519"/>
              <a:gd name="connsiteY75-29872" fmla="*/ 4300973 h 6858000"/>
              <a:gd name="connsiteX76-29873" fmla="*/ 5939320 w 6127519"/>
              <a:gd name="connsiteY76-29874" fmla="*/ 4340435 h 6858000"/>
              <a:gd name="connsiteX77-29875" fmla="*/ 5946705 w 6127519"/>
              <a:gd name="connsiteY77-29876" fmla="*/ 4428051 h 6858000"/>
              <a:gd name="connsiteX78-29877" fmla="*/ 5949261 w 6127519"/>
              <a:gd name="connsiteY78-29878" fmla="*/ 4449185 h 6858000"/>
              <a:gd name="connsiteX79-29879" fmla="*/ 5968960 w 6127519"/>
              <a:gd name="connsiteY79-29880" fmla="*/ 4482655 h 6858000"/>
              <a:gd name="connsiteX80-29881" fmla="*/ 5980106 w 6127519"/>
              <a:gd name="connsiteY80-29882" fmla="*/ 4585087 h 6858000"/>
              <a:gd name="connsiteX81-29883" fmla="*/ 5998138 w 6127519"/>
              <a:gd name="connsiteY81-29884" fmla="*/ 4697518 h 6858000"/>
              <a:gd name="connsiteX82-29885" fmla="*/ 6013516 w 6127519"/>
              <a:gd name="connsiteY82-29886" fmla="*/ 4786619 h 6858000"/>
              <a:gd name="connsiteX83-29887" fmla="*/ 6025404 w 6127519"/>
              <a:gd name="connsiteY83-29888" fmla="*/ 4858148 h 6858000"/>
              <a:gd name="connsiteX84-29889" fmla="*/ 6007749 w 6127519"/>
              <a:gd name="connsiteY84-29890" fmla="*/ 4964715 h 6858000"/>
              <a:gd name="connsiteX85-29891" fmla="*/ 6005269 w 6127519"/>
              <a:gd name="connsiteY85-29892" fmla="*/ 5150567 h 6858000"/>
              <a:gd name="connsiteX86-29893" fmla="*/ 6001127 w 6127519"/>
              <a:gd name="connsiteY86-29894" fmla="*/ 5164609 h 6858000"/>
              <a:gd name="connsiteX87-29895" fmla="*/ 5998514 w 6127519"/>
              <a:gd name="connsiteY87-29896" fmla="*/ 5189673 h 6858000"/>
              <a:gd name="connsiteX88-29897" fmla="*/ 6018409 w 6127519"/>
              <a:gd name="connsiteY88-29898" fmla="*/ 5227157 h 6858000"/>
              <a:gd name="connsiteX89-29899" fmla="*/ 6036748 w 6127519"/>
              <a:gd name="connsiteY89-29900" fmla="*/ 5322752 h 6858000"/>
              <a:gd name="connsiteX90-29901" fmla="*/ 6036943 w 6127519"/>
              <a:gd name="connsiteY90-29902" fmla="*/ 5329480 h 6858000"/>
              <a:gd name="connsiteX91-29903" fmla="*/ 6037677 w 6127519"/>
              <a:gd name="connsiteY91-29904" fmla="*/ 5354807 h 6858000"/>
              <a:gd name="connsiteX92-29905" fmla="*/ 6039728 w 6127519"/>
              <a:gd name="connsiteY92-29906" fmla="*/ 5359416 h 6858000"/>
              <a:gd name="connsiteX93-29907" fmla="*/ 6053435 w 6127519"/>
              <a:gd name="connsiteY93-29908" fmla="*/ 5387547 h 6858000"/>
              <a:gd name="connsiteX94-29909" fmla="*/ 6065933 w 6127519"/>
              <a:gd name="connsiteY94-29910" fmla="*/ 5443002 h 6858000"/>
              <a:gd name="connsiteX95-29911" fmla="*/ 6068640 w 6127519"/>
              <a:gd name="connsiteY95-29912" fmla="*/ 5474503 h 6858000"/>
              <a:gd name="connsiteX96-29913" fmla="*/ 6080922 w 6127519"/>
              <a:gd name="connsiteY96-29914" fmla="*/ 5561070 h 6858000"/>
              <a:gd name="connsiteX97-29915" fmla="*/ 6096949 w 6127519"/>
              <a:gd name="connsiteY97-29916" fmla="*/ 5648179 h 6858000"/>
              <a:gd name="connsiteX98-29917" fmla="*/ 6125703 w 6127519"/>
              <a:gd name="connsiteY98-29918" fmla="*/ 5692894 h 6858000"/>
              <a:gd name="connsiteX99-29919" fmla="*/ 6121353 w 6127519"/>
              <a:gd name="connsiteY99-29920" fmla="*/ 5721725 h 6858000"/>
              <a:gd name="connsiteX100-29921" fmla="*/ 6121607 w 6127519"/>
              <a:gd name="connsiteY100-29922" fmla="*/ 5721959 h 6858000"/>
              <a:gd name="connsiteX101-29923" fmla="*/ 6127024 w 6127519"/>
              <a:gd name="connsiteY101-29924" fmla="*/ 5786902 h 6858000"/>
              <a:gd name="connsiteX102-29925" fmla="*/ 6127519 w 6127519"/>
              <a:gd name="connsiteY102-29926" fmla="*/ 5865775 h 6858000"/>
              <a:gd name="connsiteX103-29927" fmla="*/ 6119217 w 6127519"/>
              <a:gd name="connsiteY103-29928" fmla="*/ 5888542 h 6858000"/>
              <a:gd name="connsiteX104-29929" fmla="*/ 6102493 w 6127519"/>
              <a:gd name="connsiteY104-29930" fmla="*/ 5928602 h 6858000"/>
              <a:gd name="connsiteX105-29931" fmla="*/ 6056863 w 6127519"/>
              <a:gd name="connsiteY105-29932" fmla="*/ 6000643 h 6858000"/>
              <a:gd name="connsiteX106-29933" fmla="*/ 6045436 w 6127519"/>
              <a:gd name="connsiteY106-29934" fmla="*/ 6124480 h 6858000"/>
              <a:gd name="connsiteX107-29935" fmla="*/ 6030489 w 6127519"/>
              <a:gd name="connsiteY107-29936" fmla="*/ 6317666 h 6858000"/>
              <a:gd name="connsiteX108-29937" fmla="*/ 6007492 w 6127519"/>
              <a:gd name="connsiteY108-29938" fmla="*/ 6440818 h 6858000"/>
              <a:gd name="connsiteX109-29939" fmla="*/ 6009467 w 6127519"/>
              <a:gd name="connsiteY109-29940" fmla="*/ 6487076 h 6858000"/>
              <a:gd name="connsiteX110-29941" fmla="*/ 5995064 w 6127519"/>
              <a:gd name="connsiteY110-29942" fmla="*/ 6540791 h 6858000"/>
              <a:gd name="connsiteX111-29943" fmla="*/ 5996309 w 6127519"/>
              <a:gd name="connsiteY111-29944" fmla="*/ 6543961 h 6858000"/>
              <a:gd name="connsiteX112-29945" fmla="*/ 5996048 w 6127519"/>
              <a:gd name="connsiteY112-29946" fmla="*/ 6555444 h 6858000"/>
              <a:gd name="connsiteX113-29947" fmla="*/ 6002524 w 6127519"/>
              <a:gd name="connsiteY113-29948" fmla="*/ 6560188 h 6858000"/>
              <a:gd name="connsiteX114-29949" fmla="*/ 6006823 w 6127519"/>
              <a:gd name="connsiteY114-29950" fmla="*/ 6578546 h 6858000"/>
              <a:gd name="connsiteX115-29951" fmla="*/ 6004510 w 6127519"/>
              <a:gd name="connsiteY115-29952" fmla="*/ 6599256 h 6858000"/>
              <a:gd name="connsiteX116-29953" fmla="*/ 5986207 w 6127519"/>
              <a:gd name="connsiteY116-29954" fmla="*/ 6695855 h 6858000"/>
              <a:gd name="connsiteX117-29955" fmla="*/ 5979428 w 6127519"/>
              <a:gd name="connsiteY117-29956" fmla="*/ 6754678 h 6858000"/>
              <a:gd name="connsiteX118-29957" fmla="*/ 5983398 w 6127519"/>
              <a:gd name="connsiteY118-29958" fmla="*/ 6778641 h 6858000"/>
              <a:gd name="connsiteX119-29959" fmla="*/ 5984543 w 6127519"/>
              <a:gd name="connsiteY119-29960" fmla="*/ 6811016 h 6858000"/>
              <a:gd name="connsiteX120-29961" fmla="*/ 5981802 w 6127519"/>
              <a:gd name="connsiteY120-29962" fmla="*/ 6838578 h 6858000"/>
              <a:gd name="connsiteX121-29963" fmla="*/ 5979671 w 6127519"/>
              <a:gd name="connsiteY121-29964" fmla="*/ 6858000 h 6858000"/>
              <a:gd name="connsiteX122-29965" fmla="*/ 0 w 6127519"/>
              <a:gd name="connsiteY122-29966" fmla="*/ 6858000 h 6858000"/>
              <a:gd name="connsiteX123-29967" fmla="*/ 0 w 6127519"/>
              <a:gd name="connsiteY123-29968" fmla="*/ 0 h 6858000"/>
              <a:gd name="connsiteX0-29969" fmla="*/ 0 w 6127519"/>
              <a:gd name="connsiteY0-29970" fmla="*/ 0 h 6858000"/>
              <a:gd name="connsiteX1-29971" fmla="*/ 4965888 w 6127519"/>
              <a:gd name="connsiteY1-29972" fmla="*/ 0 h 6858000"/>
              <a:gd name="connsiteX2-29973" fmla="*/ 4967767 w 6127519"/>
              <a:gd name="connsiteY2-29974" fmla="*/ 7930 h 6858000"/>
              <a:gd name="connsiteX3-29975" fmla="*/ 4979444 w 6127519"/>
              <a:gd name="connsiteY3-29976" fmla="*/ 43921 h 6858000"/>
              <a:gd name="connsiteX4-29977" fmla="*/ 5021173 w 6127519"/>
              <a:gd name="connsiteY4-29978" fmla="*/ 123738 h 6858000"/>
              <a:gd name="connsiteX5-29979" fmla="*/ 5075458 w 6127519"/>
              <a:gd name="connsiteY5-29980" fmla="*/ 264355 h 6858000"/>
              <a:gd name="connsiteX6-29981" fmla="*/ 5081175 w 6127519"/>
              <a:gd name="connsiteY6-29982" fmla="*/ 277448 h 6858000"/>
              <a:gd name="connsiteX7-29983" fmla="*/ 5097011 w 6127519"/>
              <a:gd name="connsiteY7-29984" fmla="*/ 355616 h 6858000"/>
              <a:gd name="connsiteX8-29985" fmla="*/ 5130982 w 6127519"/>
              <a:gd name="connsiteY8-29986" fmla="*/ 412030 h 6858000"/>
              <a:gd name="connsiteX9-29987" fmla="*/ 5153000 w 6127519"/>
              <a:gd name="connsiteY9-29988" fmla="*/ 507134 h 6858000"/>
              <a:gd name="connsiteX10-29989" fmla="*/ 5171282 w 6127519"/>
              <a:gd name="connsiteY10-29990" fmla="*/ 602071 h 6858000"/>
              <a:gd name="connsiteX11-29991" fmla="*/ 5176196 w 6127519"/>
              <a:gd name="connsiteY11-29992" fmla="*/ 636822 h 6858000"/>
              <a:gd name="connsiteX12-29993" fmla="*/ 5189051 w 6127519"/>
              <a:gd name="connsiteY12-29994" fmla="*/ 782518 h 6858000"/>
              <a:gd name="connsiteX13-29995" fmla="*/ 5210428 w 6127519"/>
              <a:gd name="connsiteY13-29996" fmla="*/ 815772 h 6858000"/>
              <a:gd name="connsiteX14-29997" fmla="*/ 5221088 w 6127519"/>
              <a:gd name="connsiteY14-29998" fmla="*/ 860193 h 6858000"/>
              <a:gd name="connsiteX15-29999" fmla="*/ 5230806 w 6127519"/>
              <a:gd name="connsiteY15-30000" fmla="*/ 961354 h 6858000"/>
              <a:gd name="connsiteX16-30001" fmla="*/ 5201018 w 6127519"/>
              <a:gd name="connsiteY16-30002" fmla="*/ 1095027 h 6858000"/>
              <a:gd name="connsiteX17-30003" fmla="*/ 5202153 w 6127519"/>
              <a:gd name="connsiteY17-30004" fmla="*/ 1133224 h 6858000"/>
              <a:gd name="connsiteX18-30005" fmla="*/ 5207370 w 6127519"/>
              <a:gd name="connsiteY18-30006" fmla="*/ 1138097 h 6858000"/>
              <a:gd name="connsiteX19-30007" fmla="*/ 5189234 w 6127519"/>
              <a:gd name="connsiteY19-30008" fmla="*/ 1193495 h 6858000"/>
              <a:gd name="connsiteX20-30009" fmla="*/ 5202769 w 6127519"/>
              <a:gd name="connsiteY20-30010" fmla="*/ 1269450 h 6858000"/>
              <a:gd name="connsiteX21-30011" fmla="*/ 5225968 w 6127519"/>
              <a:gd name="connsiteY21-30012" fmla="*/ 1357994 h 6858000"/>
              <a:gd name="connsiteX22-30013" fmla="*/ 5233819 w 6127519"/>
              <a:gd name="connsiteY22-30014" fmla="*/ 1380922 h 6858000"/>
              <a:gd name="connsiteX23-30015" fmla="*/ 5237226 w 6127519"/>
              <a:gd name="connsiteY23-30016" fmla="*/ 1441327 h 6858000"/>
              <a:gd name="connsiteX24-30017" fmla="*/ 5255653 w 6127519"/>
              <a:gd name="connsiteY24-30018" fmla="*/ 1524712 h 6858000"/>
              <a:gd name="connsiteX25-30019" fmla="*/ 5263491 w 6127519"/>
              <a:gd name="connsiteY25-30020" fmla="*/ 1642938 h 6858000"/>
              <a:gd name="connsiteX26-30021" fmla="*/ 5261314 w 6127519"/>
              <a:gd name="connsiteY26-30022" fmla="*/ 1689177 h 6858000"/>
              <a:gd name="connsiteX27-30023" fmla="*/ 5259788 w 6127519"/>
              <a:gd name="connsiteY27-30024" fmla="*/ 1768516 h 6858000"/>
              <a:gd name="connsiteX28-30025" fmla="*/ 5255696 w 6127519"/>
              <a:gd name="connsiteY28-30026" fmla="*/ 1953770 h 6858000"/>
              <a:gd name="connsiteX29-30027" fmla="*/ 5252592 w 6127519"/>
              <a:gd name="connsiteY29-30028" fmla="*/ 2092210 h 6858000"/>
              <a:gd name="connsiteX30-30029" fmla="*/ 5264303 w 6127519"/>
              <a:gd name="connsiteY30-30030" fmla="*/ 2225157 h 6858000"/>
              <a:gd name="connsiteX31-30031" fmla="*/ 5254949 w 6127519"/>
              <a:gd name="connsiteY31-30032" fmla="*/ 2236160 h 6858000"/>
              <a:gd name="connsiteX32-30033" fmla="*/ 5250104 w 6127519"/>
              <a:gd name="connsiteY32-30034" fmla="*/ 2249166 h 6858000"/>
              <a:gd name="connsiteX33-30035" fmla="*/ 5251214 w 6127519"/>
              <a:gd name="connsiteY33-30036" fmla="*/ 2250944 h 6858000"/>
              <a:gd name="connsiteX34-30037" fmla="*/ 5250644 w 6127519"/>
              <a:gd name="connsiteY34-30038" fmla="*/ 2266619 h 6858000"/>
              <a:gd name="connsiteX35-30039" fmla="*/ 5293877 w 6127519"/>
              <a:gd name="connsiteY35-30040" fmla="*/ 2368649 h 6858000"/>
              <a:gd name="connsiteX36-30041" fmla="*/ 5311338 w 6127519"/>
              <a:gd name="connsiteY36-30042" fmla="*/ 2404034 h 6858000"/>
              <a:gd name="connsiteX37-30043" fmla="*/ 5338366 w 6127519"/>
              <a:gd name="connsiteY37-30044" fmla="*/ 2465052 h 6858000"/>
              <a:gd name="connsiteX38-30045" fmla="*/ 5371263 w 6127519"/>
              <a:gd name="connsiteY38-30046" fmla="*/ 2586413 h 6858000"/>
              <a:gd name="connsiteX39-30047" fmla="*/ 5407503 w 6127519"/>
              <a:gd name="connsiteY39-30048" fmla="*/ 2786290 h 6858000"/>
              <a:gd name="connsiteX40-30049" fmla="*/ 5407356 w 6127519"/>
              <a:gd name="connsiteY40-30050" fmla="*/ 2787545 h 6858000"/>
              <a:gd name="connsiteX41-30051" fmla="*/ 5411130 w 6127519"/>
              <a:gd name="connsiteY41-30052" fmla="*/ 2788640 h 6858000"/>
              <a:gd name="connsiteX42-30053" fmla="*/ 5416439 w 6127519"/>
              <a:gd name="connsiteY42-30054" fmla="*/ 2805666 h 6858000"/>
              <a:gd name="connsiteX43-30055" fmla="*/ 5457023 w 6127519"/>
              <a:gd name="connsiteY43-30056" fmla="*/ 2858292 h 6858000"/>
              <a:gd name="connsiteX44-30057" fmla="*/ 5479298 w 6127519"/>
              <a:gd name="connsiteY44-30058" fmla="*/ 2947791 h 6858000"/>
              <a:gd name="connsiteX45-30059" fmla="*/ 5481770 w 6127519"/>
              <a:gd name="connsiteY45-30060" fmla="*/ 2951352 h 6858000"/>
              <a:gd name="connsiteX46-30061" fmla="*/ 5482045 w 6127519"/>
              <a:gd name="connsiteY46-30062" fmla="*/ 2984371 h 6858000"/>
              <a:gd name="connsiteX47-30063" fmla="*/ 5482415 w 6127519"/>
              <a:gd name="connsiteY47-30064" fmla="*/ 3004079 h 6858000"/>
              <a:gd name="connsiteX48-30065" fmla="*/ 5503944 w 6127519"/>
              <a:gd name="connsiteY48-30066" fmla="*/ 3123335 h 6858000"/>
              <a:gd name="connsiteX49-30067" fmla="*/ 5516007 w 6127519"/>
              <a:gd name="connsiteY49-30068" fmla="*/ 3258473 h 6858000"/>
              <a:gd name="connsiteX50-30069" fmla="*/ 5566839 w 6127519"/>
              <a:gd name="connsiteY50-30070" fmla="*/ 3345295 h 6858000"/>
              <a:gd name="connsiteX51-30071" fmla="*/ 5589758 w 6127519"/>
              <a:gd name="connsiteY51-30072" fmla="*/ 3506453 h 6858000"/>
              <a:gd name="connsiteX52-30073" fmla="*/ 5596144 w 6127519"/>
              <a:gd name="connsiteY52-30074" fmla="*/ 3534624 h 6858000"/>
              <a:gd name="connsiteX53-30075" fmla="*/ 5597750 w 6127519"/>
              <a:gd name="connsiteY53-30076" fmla="*/ 3534129 h 6858000"/>
              <a:gd name="connsiteX54-30077" fmla="*/ 5599700 w 6127519"/>
              <a:gd name="connsiteY54-30078" fmla="*/ 3547221 h 6858000"/>
              <a:gd name="connsiteX55-30079" fmla="*/ 5615031 w 6127519"/>
              <a:gd name="connsiteY55-30080" fmla="*/ 3557482 h 6858000"/>
              <a:gd name="connsiteX56-30081" fmla="*/ 5618377 w 6127519"/>
              <a:gd name="connsiteY56-30082" fmla="*/ 3588431 h 6858000"/>
              <a:gd name="connsiteX57-30083" fmla="*/ 5612155 w 6127519"/>
              <a:gd name="connsiteY57-30084" fmla="*/ 3589869 h 6858000"/>
              <a:gd name="connsiteX58-30085" fmla="*/ 5620843 w 6127519"/>
              <a:gd name="connsiteY58-30086" fmla="*/ 3606745 h 6858000"/>
              <a:gd name="connsiteX59-30087" fmla="*/ 5655472 w 6127519"/>
              <a:gd name="connsiteY59-30088" fmla="*/ 3678877 h 6858000"/>
              <a:gd name="connsiteX60-30089" fmla="*/ 5683015 w 6127519"/>
              <a:gd name="connsiteY60-30090" fmla="*/ 3762025 h 6858000"/>
              <a:gd name="connsiteX61-30091" fmla="*/ 5696643 w 6127519"/>
              <a:gd name="connsiteY61-30092" fmla="*/ 3773888 h 6858000"/>
              <a:gd name="connsiteX62-30093" fmla="*/ 5699203 w 6127519"/>
              <a:gd name="connsiteY62-30094" fmla="*/ 3775823 h 6858000"/>
              <a:gd name="connsiteX63-30095" fmla="*/ 5704824 w 6127519"/>
              <a:gd name="connsiteY63-30096" fmla="*/ 3785966 h 6858000"/>
              <a:gd name="connsiteX64-30097" fmla="*/ 5733539 w 6127519"/>
              <a:gd name="connsiteY64-30098" fmla="*/ 3818457 h 6858000"/>
              <a:gd name="connsiteX65-30099" fmla="*/ 5768491 w 6127519"/>
              <a:gd name="connsiteY65-30100" fmla="*/ 3914399 h 6858000"/>
              <a:gd name="connsiteX66-30101" fmla="*/ 5793123 w 6127519"/>
              <a:gd name="connsiteY66-30102" fmla="*/ 3969952 h 6858000"/>
              <a:gd name="connsiteX67-30103" fmla="*/ 5808321 w 6127519"/>
              <a:gd name="connsiteY67-30104" fmla="*/ 3988153 h 6858000"/>
              <a:gd name="connsiteX68-30105" fmla="*/ 5825621 w 6127519"/>
              <a:gd name="connsiteY68-30106" fmla="*/ 4015525 h 6858000"/>
              <a:gd name="connsiteX69-30107" fmla="*/ 5860672 w 6127519"/>
              <a:gd name="connsiteY69-30108" fmla="*/ 4061579 h 6858000"/>
              <a:gd name="connsiteX70-30109" fmla="*/ 5872173 w 6127519"/>
              <a:gd name="connsiteY70-30110" fmla="*/ 4088497 h 6858000"/>
              <a:gd name="connsiteX71-30111" fmla="*/ 5894095 w 6127519"/>
              <a:gd name="connsiteY71-30112" fmla="*/ 4128857 h 6858000"/>
              <a:gd name="connsiteX72-30113" fmla="*/ 5903513 w 6127519"/>
              <a:gd name="connsiteY72-30114" fmla="*/ 4187661 h 6858000"/>
              <a:gd name="connsiteX73-30115" fmla="*/ 5917114 w 6127519"/>
              <a:gd name="connsiteY73-30116" fmla="*/ 4213096 h 6858000"/>
              <a:gd name="connsiteX74-30117" fmla="*/ 5924233 w 6127519"/>
              <a:gd name="connsiteY74-30118" fmla="*/ 4242060 h 6858000"/>
              <a:gd name="connsiteX75-30119" fmla="*/ 5928910 w 6127519"/>
              <a:gd name="connsiteY75-30120" fmla="*/ 4300973 h 6858000"/>
              <a:gd name="connsiteX76-30121" fmla="*/ 5939320 w 6127519"/>
              <a:gd name="connsiteY76-30122" fmla="*/ 4340435 h 6858000"/>
              <a:gd name="connsiteX77-30123" fmla="*/ 5946705 w 6127519"/>
              <a:gd name="connsiteY77-30124" fmla="*/ 4428051 h 6858000"/>
              <a:gd name="connsiteX78-30125" fmla="*/ 5949261 w 6127519"/>
              <a:gd name="connsiteY78-30126" fmla="*/ 4449185 h 6858000"/>
              <a:gd name="connsiteX79-30127" fmla="*/ 5968960 w 6127519"/>
              <a:gd name="connsiteY79-30128" fmla="*/ 4482655 h 6858000"/>
              <a:gd name="connsiteX80-30129" fmla="*/ 5980106 w 6127519"/>
              <a:gd name="connsiteY80-30130" fmla="*/ 4585087 h 6858000"/>
              <a:gd name="connsiteX81-30131" fmla="*/ 5998138 w 6127519"/>
              <a:gd name="connsiteY81-30132" fmla="*/ 4697518 h 6858000"/>
              <a:gd name="connsiteX82-30133" fmla="*/ 6013516 w 6127519"/>
              <a:gd name="connsiteY82-30134" fmla="*/ 4786619 h 6858000"/>
              <a:gd name="connsiteX83-30135" fmla="*/ 6025404 w 6127519"/>
              <a:gd name="connsiteY83-30136" fmla="*/ 4858148 h 6858000"/>
              <a:gd name="connsiteX84-30137" fmla="*/ 6007749 w 6127519"/>
              <a:gd name="connsiteY84-30138" fmla="*/ 4964715 h 6858000"/>
              <a:gd name="connsiteX85-30139" fmla="*/ 6005269 w 6127519"/>
              <a:gd name="connsiteY85-30140" fmla="*/ 5150567 h 6858000"/>
              <a:gd name="connsiteX86-30141" fmla="*/ 6001127 w 6127519"/>
              <a:gd name="connsiteY86-30142" fmla="*/ 5164609 h 6858000"/>
              <a:gd name="connsiteX87-30143" fmla="*/ 5998514 w 6127519"/>
              <a:gd name="connsiteY87-30144" fmla="*/ 5189673 h 6858000"/>
              <a:gd name="connsiteX88-30145" fmla="*/ 6018409 w 6127519"/>
              <a:gd name="connsiteY88-30146" fmla="*/ 5227157 h 6858000"/>
              <a:gd name="connsiteX89-30147" fmla="*/ 6036748 w 6127519"/>
              <a:gd name="connsiteY89-30148" fmla="*/ 5322752 h 6858000"/>
              <a:gd name="connsiteX90-30149" fmla="*/ 6036943 w 6127519"/>
              <a:gd name="connsiteY90-30150" fmla="*/ 5329480 h 6858000"/>
              <a:gd name="connsiteX91-30151" fmla="*/ 6037677 w 6127519"/>
              <a:gd name="connsiteY91-30152" fmla="*/ 5354807 h 6858000"/>
              <a:gd name="connsiteX92-30153" fmla="*/ 6039728 w 6127519"/>
              <a:gd name="connsiteY92-30154" fmla="*/ 5359416 h 6858000"/>
              <a:gd name="connsiteX93-30155" fmla="*/ 6053435 w 6127519"/>
              <a:gd name="connsiteY93-30156" fmla="*/ 5387547 h 6858000"/>
              <a:gd name="connsiteX94-30157" fmla="*/ 6065933 w 6127519"/>
              <a:gd name="connsiteY94-30158" fmla="*/ 5443002 h 6858000"/>
              <a:gd name="connsiteX95-30159" fmla="*/ 6068640 w 6127519"/>
              <a:gd name="connsiteY95-30160" fmla="*/ 5474503 h 6858000"/>
              <a:gd name="connsiteX96-30161" fmla="*/ 6080922 w 6127519"/>
              <a:gd name="connsiteY96-30162" fmla="*/ 5561070 h 6858000"/>
              <a:gd name="connsiteX97-30163" fmla="*/ 6096949 w 6127519"/>
              <a:gd name="connsiteY97-30164" fmla="*/ 5648179 h 6858000"/>
              <a:gd name="connsiteX98-30165" fmla="*/ 6125703 w 6127519"/>
              <a:gd name="connsiteY98-30166" fmla="*/ 5692894 h 6858000"/>
              <a:gd name="connsiteX99-30167" fmla="*/ 6121353 w 6127519"/>
              <a:gd name="connsiteY99-30168" fmla="*/ 5721725 h 6858000"/>
              <a:gd name="connsiteX100-30169" fmla="*/ 6121607 w 6127519"/>
              <a:gd name="connsiteY100-30170" fmla="*/ 5721959 h 6858000"/>
              <a:gd name="connsiteX101-30171" fmla="*/ 6127024 w 6127519"/>
              <a:gd name="connsiteY101-30172" fmla="*/ 5786902 h 6858000"/>
              <a:gd name="connsiteX102-30173" fmla="*/ 6127519 w 6127519"/>
              <a:gd name="connsiteY102-30174" fmla="*/ 5865775 h 6858000"/>
              <a:gd name="connsiteX103-30175" fmla="*/ 6119217 w 6127519"/>
              <a:gd name="connsiteY103-30176" fmla="*/ 5888542 h 6858000"/>
              <a:gd name="connsiteX104-30177" fmla="*/ 6102493 w 6127519"/>
              <a:gd name="connsiteY104-30178" fmla="*/ 5928602 h 6858000"/>
              <a:gd name="connsiteX105-30179" fmla="*/ 6056863 w 6127519"/>
              <a:gd name="connsiteY105-30180" fmla="*/ 6000643 h 6858000"/>
              <a:gd name="connsiteX106-30181" fmla="*/ 6045436 w 6127519"/>
              <a:gd name="connsiteY106-30182" fmla="*/ 6124480 h 6858000"/>
              <a:gd name="connsiteX107-30183" fmla="*/ 6030489 w 6127519"/>
              <a:gd name="connsiteY107-30184" fmla="*/ 6317666 h 6858000"/>
              <a:gd name="connsiteX108-30185" fmla="*/ 6007492 w 6127519"/>
              <a:gd name="connsiteY108-30186" fmla="*/ 6440818 h 6858000"/>
              <a:gd name="connsiteX109-30187" fmla="*/ 6009467 w 6127519"/>
              <a:gd name="connsiteY109-30188" fmla="*/ 6487076 h 6858000"/>
              <a:gd name="connsiteX110-30189" fmla="*/ 5995064 w 6127519"/>
              <a:gd name="connsiteY110-30190" fmla="*/ 6540791 h 6858000"/>
              <a:gd name="connsiteX111-30191" fmla="*/ 5996309 w 6127519"/>
              <a:gd name="connsiteY111-30192" fmla="*/ 6543961 h 6858000"/>
              <a:gd name="connsiteX112-30193" fmla="*/ 5996048 w 6127519"/>
              <a:gd name="connsiteY112-30194" fmla="*/ 6555444 h 6858000"/>
              <a:gd name="connsiteX113-30195" fmla="*/ 6002524 w 6127519"/>
              <a:gd name="connsiteY113-30196" fmla="*/ 6560188 h 6858000"/>
              <a:gd name="connsiteX114-30197" fmla="*/ 6004510 w 6127519"/>
              <a:gd name="connsiteY114-30198" fmla="*/ 6599256 h 6858000"/>
              <a:gd name="connsiteX115-30199" fmla="*/ 5986207 w 6127519"/>
              <a:gd name="connsiteY115-30200" fmla="*/ 6695855 h 6858000"/>
              <a:gd name="connsiteX116-30201" fmla="*/ 5979428 w 6127519"/>
              <a:gd name="connsiteY116-30202" fmla="*/ 6754678 h 6858000"/>
              <a:gd name="connsiteX117-30203" fmla="*/ 5983398 w 6127519"/>
              <a:gd name="connsiteY117-30204" fmla="*/ 6778641 h 6858000"/>
              <a:gd name="connsiteX118-30205" fmla="*/ 5984543 w 6127519"/>
              <a:gd name="connsiteY118-30206" fmla="*/ 6811016 h 6858000"/>
              <a:gd name="connsiteX119-30207" fmla="*/ 5981802 w 6127519"/>
              <a:gd name="connsiteY119-30208" fmla="*/ 6838578 h 6858000"/>
              <a:gd name="connsiteX120-30209" fmla="*/ 5979671 w 6127519"/>
              <a:gd name="connsiteY120-30210" fmla="*/ 6858000 h 6858000"/>
              <a:gd name="connsiteX121-30211" fmla="*/ 0 w 6127519"/>
              <a:gd name="connsiteY121-30212" fmla="*/ 6858000 h 6858000"/>
              <a:gd name="connsiteX122-30213" fmla="*/ 0 w 6127519"/>
              <a:gd name="connsiteY122-30214" fmla="*/ 0 h 6858000"/>
              <a:gd name="connsiteX0-30215" fmla="*/ 0 w 6127519"/>
              <a:gd name="connsiteY0-30216" fmla="*/ 0 h 6858000"/>
              <a:gd name="connsiteX1-30217" fmla="*/ 4965888 w 6127519"/>
              <a:gd name="connsiteY1-30218" fmla="*/ 0 h 6858000"/>
              <a:gd name="connsiteX2-30219" fmla="*/ 4967767 w 6127519"/>
              <a:gd name="connsiteY2-30220" fmla="*/ 7930 h 6858000"/>
              <a:gd name="connsiteX3-30221" fmla="*/ 4979444 w 6127519"/>
              <a:gd name="connsiteY3-30222" fmla="*/ 43921 h 6858000"/>
              <a:gd name="connsiteX4-30223" fmla="*/ 5021173 w 6127519"/>
              <a:gd name="connsiteY4-30224" fmla="*/ 123738 h 6858000"/>
              <a:gd name="connsiteX5-30225" fmla="*/ 5075458 w 6127519"/>
              <a:gd name="connsiteY5-30226" fmla="*/ 264355 h 6858000"/>
              <a:gd name="connsiteX6-30227" fmla="*/ 5081175 w 6127519"/>
              <a:gd name="connsiteY6-30228" fmla="*/ 277448 h 6858000"/>
              <a:gd name="connsiteX7-30229" fmla="*/ 5097011 w 6127519"/>
              <a:gd name="connsiteY7-30230" fmla="*/ 355616 h 6858000"/>
              <a:gd name="connsiteX8-30231" fmla="*/ 5130982 w 6127519"/>
              <a:gd name="connsiteY8-30232" fmla="*/ 412030 h 6858000"/>
              <a:gd name="connsiteX9-30233" fmla="*/ 5153000 w 6127519"/>
              <a:gd name="connsiteY9-30234" fmla="*/ 507134 h 6858000"/>
              <a:gd name="connsiteX10-30235" fmla="*/ 5171282 w 6127519"/>
              <a:gd name="connsiteY10-30236" fmla="*/ 602071 h 6858000"/>
              <a:gd name="connsiteX11-30237" fmla="*/ 5176196 w 6127519"/>
              <a:gd name="connsiteY11-30238" fmla="*/ 636822 h 6858000"/>
              <a:gd name="connsiteX12-30239" fmla="*/ 5189051 w 6127519"/>
              <a:gd name="connsiteY12-30240" fmla="*/ 782518 h 6858000"/>
              <a:gd name="connsiteX13-30241" fmla="*/ 5210428 w 6127519"/>
              <a:gd name="connsiteY13-30242" fmla="*/ 815772 h 6858000"/>
              <a:gd name="connsiteX14-30243" fmla="*/ 5221088 w 6127519"/>
              <a:gd name="connsiteY14-30244" fmla="*/ 860193 h 6858000"/>
              <a:gd name="connsiteX15-30245" fmla="*/ 5230806 w 6127519"/>
              <a:gd name="connsiteY15-30246" fmla="*/ 961354 h 6858000"/>
              <a:gd name="connsiteX16-30247" fmla="*/ 5201018 w 6127519"/>
              <a:gd name="connsiteY16-30248" fmla="*/ 1095027 h 6858000"/>
              <a:gd name="connsiteX17-30249" fmla="*/ 5202153 w 6127519"/>
              <a:gd name="connsiteY17-30250" fmla="*/ 1133224 h 6858000"/>
              <a:gd name="connsiteX18-30251" fmla="*/ 5207370 w 6127519"/>
              <a:gd name="connsiteY18-30252" fmla="*/ 1138097 h 6858000"/>
              <a:gd name="connsiteX19-30253" fmla="*/ 5189234 w 6127519"/>
              <a:gd name="connsiteY19-30254" fmla="*/ 1193495 h 6858000"/>
              <a:gd name="connsiteX20-30255" fmla="*/ 5202769 w 6127519"/>
              <a:gd name="connsiteY20-30256" fmla="*/ 1269450 h 6858000"/>
              <a:gd name="connsiteX21-30257" fmla="*/ 5225968 w 6127519"/>
              <a:gd name="connsiteY21-30258" fmla="*/ 1357994 h 6858000"/>
              <a:gd name="connsiteX22-30259" fmla="*/ 5233819 w 6127519"/>
              <a:gd name="connsiteY22-30260" fmla="*/ 1380922 h 6858000"/>
              <a:gd name="connsiteX23-30261" fmla="*/ 5237226 w 6127519"/>
              <a:gd name="connsiteY23-30262" fmla="*/ 1441327 h 6858000"/>
              <a:gd name="connsiteX24-30263" fmla="*/ 5255653 w 6127519"/>
              <a:gd name="connsiteY24-30264" fmla="*/ 1524712 h 6858000"/>
              <a:gd name="connsiteX25-30265" fmla="*/ 5263491 w 6127519"/>
              <a:gd name="connsiteY25-30266" fmla="*/ 1642938 h 6858000"/>
              <a:gd name="connsiteX26-30267" fmla="*/ 5261314 w 6127519"/>
              <a:gd name="connsiteY26-30268" fmla="*/ 1689177 h 6858000"/>
              <a:gd name="connsiteX27-30269" fmla="*/ 5259788 w 6127519"/>
              <a:gd name="connsiteY27-30270" fmla="*/ 1768516 h 6858000"/>
              <a:gd name="connsiteX28-30271" fmla="*/ 5255696 w 6127519"/>
              <a:gd name="connsiteY28-30272" fmla="*/ 1953770 h 6858000"/>
              <a:gd name="connsiteX29-30273" fmla="*/ 5252592 w 6127519"/>
              <a:gd name="connsiteY29-30274" fmla="*/ 2092210 h 6858000"/>
              <a:gd name="connsiteX30-30275" fmla="*/ 5264303 w 6127519"/>
              <a:gd name="connsiteY30-30276" fmla="*/ 2225157 h 6858000"/>
              <a:gd name="connsiteX31-30277" fmla="*/ 5254949 w 6127519"/>
              <a:gd name="connsiteY31-30278" fmla="*/ 2236160 h 6858000"/>
              <a:gd name="connsiteX32-30279" fmla="*/ 5250104 w 6127519"/>
              <a:gd name="connsiteY32-30280" fmla="*/ 2249166 h 6858000"/>
              <a:gd name="connsiteX33-30281" fmla="*/ 5251214 w 6127519"/>
              <a:gd name="connsiteY33-30282" fmla="*/ 2250944 h 6858000"/>
              <a:gd name="connsiteX34-30283" fmla="*/ 5250644 w 6127519"/>
              <a:gd name="connsiteY34-30284" fmla="*/ 2266619 h 6858000"/>
              <a:gd name="connsiteX35-30285" fmla="*/ 5293877 w 6127519"/>
              <a:gd name="connsiteY35-30286" fmla="*/ 2368649 h 6858000"/>
              <a:gd name="connsiteX36-30287" fmla="*/ 5311338 w 6127519"/>
              <a:gd name="connsiteY36-30288" fmla="*/ 2404034 h 6858000"/>
              <a:gd name="connsiteX37-30289" fmla="*/ 5338366 w 6127519"/>
              <a:gd name="connsiteY37-30290" fmla="*/ 2465052 h 6858000"/>
              <a:gd name="connsiteX38-30291" fmla="*/ 5371263 w 6127519"/>
              <a:gd name="connsiteY38-30292" fmla="*/ 2586413 h 6858000"/>
              <a:gd name="connsiteX39-30293" fmla="*/ 5407503 w 6127519"/>
              <a:gd name="connsiteY39-30294" fmla="*/ 2786290 h 6858000"/>
              <a:gd name="connsiteX40-30295" fmla="*/ 5407356 w 6127519"/>
              <a:gd name="connsiteY40-30296" fmla="*/ 2787545 h 6858000"/>
              <a:gd name="connsiteX41-30297" fmla="*/ 5411130 w 6127519"/>
              <a:gd name="connsiteY41-30298" fmla="*/ 2788640 h 6858000"/>
              <a:gd name="connsiteX42-30299" fmla="*/ 5416439 w 6127519"/>
              <a:gd name="connsiteY42-30300" fmla="*/ 2805666 h 6858000"/>
              <a:gd name="connsiteX43-30301" fmla="*/ 5457023 w 6127519"/>
              <a:gd name="connsiteY43-30302" fmla="*/ 2858292 h 6858000"/>
              <a:gd name="connsiteX44-30303" fmla="*/ 5479298 w 6127519"/>
              <a:gd name="connsiteY44-30304" fmla="*/ 2947791 h 6858000"/>
              <a:gd name="connsiteX45-30305" fmla="*/ 5481770 w 6127519"/>
              <a:gd name="connsiteY45-30306" fmla="*/ 2951352 h 6858000"/>
              <a:gd name="connsiteX46-30307" fmla="*/ 5482045 w 6127519"/>
              <a:gd name="connsiteY46-30308" fmla="*/ 2984371 h 6858000"/>
              <a:gd name="connsiteX47-30309" fmla="*/ 5482415 w 6127519"/>
              <a:gd name="connsiteY47-30310" fmla="*/ 3004079 h 6858000"/>
              <a:gd name="connsiteX48-30311" fmla="*/ 5503944 w 6127519"/>
              <a:gd name="connsiteY48-30312" fmla="*/ 3123335 h 6858000"/>
              <a:gd name="connsiteX49-30313" fmla="*/ 5516007 w 6127519"/>
              <a:gd name="connsiteY49-30314" fmla="*/ 3258473 h 6858000"/>
              <a:gd name="connsiteX50-30315" fmla="*/ 5566839 w 6127519"/>
              <a:gd name="connsiteY50-30316" fmla="*/ 3345295 h 6858000"/>
              <a:gd name="connsiteX51-30317" fmla="*/ 5589758 w 6127519"/>
              <a:gd name="connsiteY51-30318" fmla="*/ 3506453 h 6858000"/>
              <a:gd name="connsiteX52-30319" fmla="*/ 5596144 w 6127519"/>
              <a:gd name="connsiteY52-30320" fmla="*/ 3534624 h 6858000"/>
              <a:gd name="connsiteX53-30321" fmla="*/ 5597750 w 6127519"/>
              <a:gd name="connsiteY53-30322" fmla="*/ 3534129 h 6858000"/>
              <a:gd name="connsiteX54-30323" fmla="*/ 5599700 w 6127519"/>
              <a:gd name="connsiteY54-30324" fmla="*/ 3547221 h 6858000"/>
              <a:gd name="connsiteX55-30325" fmla="*/ 5615031 w 6127519"/>
              <a:gd name="connsiteY55-30326" fmla="*/ 3557482 h 6858000"/>
              <a:gd name="connsiteX56-30327" fmla="*/ 5618377 w 6127519"/>
              <a:gd name="connsiteY56-30328" fmla="*/ 3588431 h 6858000"/>
              <a:gd name="connsiteX57-30329" fmla="*/ 5612155 w 6127519"/>
              <a:gd name="connsiteY57-30330" fmla="*/ 3589869 h 6858000"/>
              <a:gd name="connsiteX58-30331" fmla="*/ 5620843 w 6127519"/>
              <a:gd name="connsiteY58-30332" fmla="*/ 3606745 h 6858000"/>
              <a:gd name="connsiteX59-30333" fmla="*/ 5655472 w 6127519"/>
              <a:gd name="connsiteY59-30334" fmla="*/ 3678877 h 6858000"/>
              <a:gd name="connsiteX60-30335" fmla="*/ 5683015 w 6127519"/>
              <a:gd name="connsiteY60-30336" fmla="*/ 3762025 h 6858000"/>
              <a:gd name="connsiteX61-30337" fmla="*/ 5696643 w 6127519"/>
              <a:gd name="connsiteY61-30338" fmla="*/ 3773888 h 6858000"/>
              <a:gd name="connsiteX62-30339" fmla="*/ 5699203 w 6127519"/>
              <a:gd name="connsiteY62-30340" fmla="*/ 3775823 h 6858000"/>
              <a:gd name="connsiteX63-30341" fmla="*/ 5704824 w 6127519"/>
              <a:gd name="connsiteY63-30342" fmla="*/ 3785966 h 6858000"/>
              <a:gd name="connsiteX64-30343" fmla="*/ 5733539 w 6127519"/>
              <a:gd name="connsiteY64-30344" fmla="*/ 3818457 h 6858000"/>
              <a:gd name="connsiteX65-30345" fmla="*/ 5768491 w 6127519"/>
              <a:gd name="connsiteY65-30346" fmla="*/ 3914399 h 6858000"/>
              <a:gd name="connsiteX66-30347" fmla="*/ 5793123 w 6127519"/>
              <a:gd name="connsiteY66-30348" fmla="*/ 3969952 h 6858000"/>
              <a:gd name="connsiteX67-30349" fmla="*/ 5808321 w 6127519"/>
              <a:gd name="connsiteY67-30350" fmla="*/ 3988153 h 6858000"/>
              <a:gd name="connsiteX68-30351" fmla="*/ 5825621 w 6127519"/>
              <a:gd name="connsiteY68-30352" fmla="*/ 4015525 h 6858000"/>
              <a:gd name="connsiteX69-30353" fmla="*/ 5860672 w 6127519"/>
              <a:gd name="connsiteY69-30354" fmla="*/ 4061579 h 6858000"/>
              <a:gd name="connsiteX70-30355" fmla="*/ 5872173 w 6127519"/>
              <a:gd name="connsiteY70-30356" fmla="*/ 4088497 h 6858000"/>
              <a:gd name="connsiteX71-30357" fmla="*/ 5894095 w 6127519"/>
              <a:gd name="connsiteY71-30358" fmla="*/ 4128857 h 6858000"/>
              <a:gd name="connsiteX72-30359" fmla="*/ 5903513 w 6127519"/>
              <a:gd name="connsiteY72-30360" fmla="*/ 4187661 h 6858000"/>
              <a:gd name="connsiteX73-30361" fmla="*/ 5917114 w 6127519"/>
              <a:gd name="connsiteY73-30362" fmla="*/ 4213096 h 6858000"/>
              <a:gd name="connsiteX74-30363" fmla="*/ 5924233 w 6127519"/>
              <a:gd name="connsiteY74-30364" fmla="*/ 4242060 h 6858000"/>
              <a:gd name="connsiteX75-30365" fmla="*/ 5928910 w 6127519"/>
              <a:gd name="connsiteY75-30366" fmla="*/ 4300973 h 6858000"/>
              <a:gd name="connsiteX76-30367" fmla="*/ 5939320 w 6127519"/>
              <a:gd name="connsiteY76-30368" fmla="*/ 4340435 h 6858000"/>
              <a:gd name="connsiteX77-30369" fmla="*/ 5946705 w 6127519"/>
              <a:gd name="connsiteY77-30370" fmla="*/ 4428051 h 6858000"/>
              <a:gd name="connsiteX78-30371" fmla="*/ 5949261 w 6127519"/>
              <a:gd name="connsiteY78-30372" fmla="*/ 4449185 h 6858000"/>
              <a:gd name="connsiteX79-30373" fmla="*/ 5968960 w 6127519"/>
              <a:gd name="connsiteY79-30374" fmla="*/ 4482655 h 6858000"/>
              <a:gd name="connsiteX80-30375" fmla="*/ 5980106 w 6127519"/>
              <a:gd name="connsiteY80-30376" fmla="*/ 4585087 h 6858000"/>
              <a:gd name="connsiteX81-30377" fmla="*/ 5998138 w 6127519"/>
              <a:gd name="connsiteY81-30378" fmla="*/ 4697518 h 6858000"/>
              <a:gd name="connsiteX82-30379" fmla="*/ 6013516 w 6127519"/>
              <a:gd name="connsiteY82-30380" fmla="*/ 4786619 h 6858000"/>
              <a:gd name="connsiteX83-30381" fmla="*/ 6025404 w 6127519"/>
              <a:gd name="connsiteY83-30382" fmla="*/ 4858148 h 6858000"/>
              <a:gd name="connsiteX84-30383" fmla="*/ 6007749 w 6127519"/>
              <a:gd name="connsiteY84-30384" fmla="*/ 4964715 h 6858000"/>
              <a:gd name="connsiteX85-30385" fmla="*/ 6005269 w 6127519"/>
              <a:gd name="connsiteY85-30386" fmla="*/ 5150567 h 6858000"/>
              <a:gd name="connsiteX86-30387" fmla="*/ 6001127 w 6127519"/>
              <a:gd name="connsiteY86-30388" fmla="*/ 5164609 h 6858000"/>
              <a:gd name="connsiteX87-30389" fmla="*/ 5998514 w 6127519"/>
              <a:gd name="connsiteY87-30390" fmla="*/ 5189673 h 6858000"/>
              <a:gd name="connsiteX88-30391" fmla="*/ 6018409 w 6127519"/>
              <a:gd name="connsiteY88-30392" fmla="*/ 5227157 h 6858000"/>
              <a:gd name="connsiteX89-30393" fmla="*/ 6036748 w 6127519"/>
              <a:gd name="connsiteY89-30394" fmla="*/ 5322752 h 6858000"/>
              <a:gd name="connsiteX90-30395" fmla="*/ 6036943 w 6127519"/>
              <a:gd name="connsiteY90-30396" fmla="*/ 5329480 h 6858000"/>
              <a:gd name="connsiteX91-30397" fmla="*/ 6037677 w 6127519"/>
              <a:gd name="connsiteY91-30398" fmla="*/ 5354807 h 6858000"/>
              <a:gd name="connsiteX92-30399" fmla="*/ 6039728 w 6127519"/>
              <a:gd name="connsiteY92-30400" fmla="*/ 5359416 h 6858000"/>
              <a:gd name="connsiteX93-30401" fmla="*/ 6053435 w 6127519"/>
              <a:gd name="connsiteY93-30402" fmla="*/ 5387547 h 6858000"/>
              <a:gd name="connsiteX94-30403" fmla="*/ 6065933 w 6127519"/>
              <a:gd name="connsiteY94-30404" fmla="*/ 5443002 h 6858000"/>
              <a:gd name="connsiteX95-30405" fmla="*/ 6068640 w 6127519"/>
              <a:gd name="connsiteY95-30406" fmla="*/ 5474503 h 6858000"/>
              <a:gd name="connsiteX96-30407" fmla="*/ 6080922 w 6127519"/>
              <a:gd name="connsiteY96-30408" fmla="*/ 5561070 h 6858000"/>
              <a:gd name="connsiteX97-30409" fmla="*/ 6096949 w 6127519"/>
              <a:gd name="connsiteY97-30410" fmla="*/ 5648179 h 6858000"/>
              <a:gd name="connsiteX98-30411" fmla="*/ 6125703 w 6127519"/>
              <a:gd name="connsiteY98-30412" fmla="*/ 5692894 h 6858000"/>
              <a:gd name="connsiteX99-30413" fmla="*/ 6121353 w 6127519"/>
              <a:gd name="connsiteY99-30414" fmla="*/ 5721725 h 6858000"/>
              <a:gd name="connsiteX100-30415" fmla="*/ 6121607 w 6127519"/>
              <a:gd name="connsiteY100-30416" fmla="*/ 5721959 h 6858000"/>
              <a:gd name="connsiteX101-30417" fmla="*/ 6127024 w 6127519"/>
              <a:gd name="connsiteY101-30418" fmla="*/ 5786902 h 6858000"/>
              <a:gd name="connsiteX102-30419" fmla="*/ 6127519 w 6127519"/>
              <a:gd name="connsiteY102-30420" fmla="*/ 5865775 h 6858000"/>
              <a:gd name="connsiteX103-30421" fmla="*/ 6119217 w 6127519"/>
              <a:gd name="connsiteY103-30422" fmla="*/ 5888542 h 6858000"/>
              <a:gd name="connsiteX104-30423" fmla="*/ 6102493 w 6127519"/>
              <a:gd name="connsiteY104-30424" fmla="*/ 5928602 h 6858000"/>
              <a:gd name="connsiteX105-30425" fmla="*/ 6056863 w 6127519"/>
              <a:gd name="connsiteY105-30426" fmla="*/ 6000643 h 6858000"/>
              <a:gd name="connsiteX106-30427" fmla="*/ 6045436 w 6127519"/>
              <a:gd name="connsiteY106-30428" fmla="*/ 6124480 h 6858000"/>
              <a:gd name="connsiteX107-30429" fmla="*/ 6030489 w 6127519"/>
              <a:gd name="connsiteY107-30430" fmla="*/ 6317666 h 6858000"/>
              <a:gd name="connsiteX108-30431" fmla="*/ 6007492 w 6127519"/>
              <a:gd name="connsiteY108-30432" fmla="*/ 6440818 h 6858000"/>
              <a:gd name="connsiteX109-30433" fmla="*/ 6009467 w 6127519"/>
              <a:gd name="connsiteY109-30434" fmla="*/ 6487076 h 6858000"/>
              <a:gd name="connsiteX110-30435" fmla="*/ 5995064 w 6127519"/>
              <a:gd name="connsiteY110-30436" fmla="*/ 6540791 h 6858000"/>
              <a:gd name="connsiteX111-30437" fmla="*/ 5996309 w 6127519"/>
              <a:gd name="connsiteY111-30438" fmla="*/ 6543961 h 6858000"/>
              <a:gd name="connsiteX112-30439" fmla="*/ 5996048 w 6127519"/>
              <a:gd name="connsiteY112-30440" fmla="*/ 6555444 h 6858000"/>
              <a:gd name="connsiteX113-30441" fmla="*/ 6004510 w 6127519"/>
              <a:gd name="connsiteY113-30442" fmla="*/ 6599256 h 6858000"/>
              <a:gd name="connsiteX114-30443" fmla="*/ 5986207 w 6127519"/>
              <a:gd name="connsiteY114-30444" fmla="*/ 6695855 h 6858000"/>
              <a:gd name="connsiteX115-30445" fmla="*/ 5979428 w 6127519"/>
              <a:gd name="connsiteY115-30446" fmla="*/ 6754678 h 6858000"/>
              <a:gd name="connsiteX116-30447" fmla="*/ 5983398 w 6127519"/>
              <a:gd name="connsiteY116-30448" fmla="*/ 6778641 h 6858000"/>
              <a:gd name="connsiteX117-30449" fmla="*/ 5984543 w 6127519"/>
              <a:gd name="connsiteY117-30450" fmla="*/ 6811016 h 6858000"/>
              <a:gd name="connsiteX118-30451" fmla="*/ 5981802 w 6127519"/>
              <a:gd name="connsiteY118-30452" fmla="*/ 6838578 h 6858000"/>
              <a:gd name="connsiteX119-30453" fmla="*/ 5979671 w 6127519"/>
              <a:gd name="connsiteY119-30454" fmla="*/ 6858000 h 6858000"/>
              <a:gd name="connsiteX120-30455" fmla="*/ 0 w 6127519"/>
              <a:gd name="connsiteY120-30456" fmla="*/ 6858000 h 6858000"/>
              <a:gd name="connsiteX121-30457" fmla="*/ 0 w 6127519"/>
              <a:gd name="connsiteY121-30458" fmla="*/ 0 h 6858000"/>
              <a:gd name="connsiteX0-30459" fmla="*/ 0 w 6127519"/>
              <a:gd name="connsiteY0-30460" fmla="*/ 0 h 6858000"/>
              <a:gd name="connsiteX1-30461" fmla="*/ 4965888 w 6127519"/>
              <a:gd name="connsiteY1-30462" fmla="*/ 0 h 6858000"/>
              <a:gd name="connsiteX2-30463" fmla="*/ 4967767 w 6127519"/>
              <a:gd name="connsiteY2-30464" fmla="*/ 7930 h 6858000"/>
              <a:gd name="connsiteX3-30465" fmla="*/ 4979444 w 6127519"/>
              <a:gd name="connsiteY3-30466" fmla="*/ 43921 h 6858000"/>
              <a:gd name="connsiteX4-30467" fmla="*/ 5021173 w 6127519"/>
              <a:gd name="connsiteY4-30468" fmla="*/ 123738 h 6858000"/>
              <a:gd name="connsiteX5-30469" fmla="*/ 5075458 w 6127519"/>
              <a:gd name="connsiteY5-30470" fmla="*/ 264355 h 6858000"/>
              <a:gd name="connsiteX6-30471" fmla="*/ 5081175 w 6127519"/>
              <a:gd name="connsiteY6-30472" fmla="*/ 277448 h 6858000"/>
              <a:gd name="connsiteX7-30473" fmla="*/ 5097011 w 6127519"/>
              <a:gd name="connsiteY7-30474" fmla="*/ 355616 h 6858000"/>
              <a:gd name="connsiteX8-30475" fmla="*/ 5130982 w 6127519"/>
              <a:gd name="connsiteY8-30476" fmla="*/ 412030 h 6858000"/>
              <a:gd name="connsiteX9-30477" fmla="*/ 5153000 w 6127519"/>
              <a:gd name="connsiteY9-30478" fmla="*/ 507134 h 6858000"/>
              <a:gd name="connsiteX10-30479" fmla="*/ 5171282 w 6127519"/>
              <a:gd name="connsiteY10-30480" fmla="*/ 602071 h 6858000"/>
              <a:gd name="connsiteX11-30481" fmla="*/ 5176196 w 6127519"/>
              <a:gd name="connsiteY11-30482" fmla="*/ 636822 h 6858000"/>
              <a:gd name="connsiteX12-30483" fmla="*/ 5189051 w 6127519"/>
              <a:gd name="connsiteY12-30484" fmla="*/ 782518 h 6858000"/>
              <a:gd name="connsiteX13-30485" fmla="*/ 5210428 w 6127519"/>
              <a:gd name="connsiteY13-30486" fmla="*/ 815772 h 6858000"/>
              <a:gd name="connsiteX14-30487" fmla="*/ 5221088 w 6127519"/>
              <a:gd name="connsiteY14-30488" fmla="*/ 860193 h 6858000"/>
              <a:gd name="connsiteX15-30489" fmla="*/ 5230806 w 6127519"/>
              <a:gd name="connsiteY15-30490" fmla="*/ 961354 h 6858000"/>
              <a:gd name="connsiteX16-30491" fmla="*/ 5201018 w 6127519"/>
              <a:gd name="connsiteY16-30492" fmla="*/ 1095027 h 6858000"/>
              <a:gd name="connsiteX17-30493" fmla="*/ 5202153 w 6127519"/>
              <a:gd name="connsiteY17-30494" fmla="*/ 1133224 h 6858000"/>
              <a:gd name="connsiteX18-30495" fmla="*/ 5207370 w 6127519"/>
              <a:gd name="connsiteY18-30496" fmla="*/ 1138097 h 6858000"/>
              <a:gd name="connsiteX19-30497" fmla="*/ 5189234 w 6127519"/>
              <a:gd name="connsiteY19-30498" fmla="*/ 1193495 h 6858000"/>
              <a:gd name="connsiteX20-30499" fmla="*/ 5202769 w 6127519"/>
              <a:gd name="connsiteY20-30500" fmla="*/ 1269450 h 6858000"/>
              <a:gd name="connsiteX21-30501" fmla="*/ 5225968 w 6127519"/>
              <a:gd name="connsiteY21-30502" fmla="*/ 1357994 h 6858000"/>
              <a:gd name="connsiteX22-30503" fmla="*/ 5233819 w 6127519"/>
              <a:gd name="connsiteY22-30504" fmla="*/ 1380922 h 6858000"/>
              <a:gd name="connsiteX23-30505" fmla="*/ 5237226 w 6127519"/>
              <a:gd name="connsiteY23-30506" fmla="*/ 1441327 h 6858000"/>
              <a:gd name="connsiteX24-30507" fmla="*/ 5255653 w 6127519"/>
              <a:gd name="connsiteY24-30508" fmla="*/ 1524712 h 6858000"/>
              <a:gd name="connsiteX25-30509" fmla="*/ 5263491 w 6127519"/>
              <a:gd name="connsiteY25-30510" fmla="*/ 1642938 h 6858000"/>
              <a:gd name="connsiteX26-30511" fmla="*/ 5261314 w 6127519"/>
              <a:gd name="connsiteY26-30512" fmla="*/ 1689177 h 6858000"/>
              <a:gd name="connsiteX27-30513" fmla="*/ 5259788 w 6127519"/>
              <a:gd name="connsiteY27-30514" fmla="*/ 1768516 h 6858000"/>
              <a:gd name="connsiteX28-30515" fmla="*/ 5255696 w 6127519"/>
              <a:gd name="connsiteY28-30516" fmla="*/ 1953770 h 6858000"/>
              <a:gd name="connsiteX29-30517" fmla="*/ 5252592 w 6127519"/>
              <a:gd name="connsiteY29-30518" fmla="*/ 2092210 h 6858000"/>
              <a:gd name="connsiteX30-30519" fmla="*/ 5264303 w 6127519"/>
              <a:gd name="connsiteY30-30520" fmla="*/ 2225157 h 6858000"/>
              <a:gd name="connsiteX31-30521" fmla="*/ 5254949 w 6127519"/>
              <a:gd name="connsiteY31-30522" fmla="*/ 2236160 h 6858000"/>
              <a:gd name="connsiteX32-30523" fmla="*/ 5250104 w 6127519"/>
              <a:gd name="connsiteY32-30524" fmla="*/ 2249166 h 6858000"/>
              <a:gd name="connsiteX33-30525" fmla="*/ 5251214 w 6127519"/>
              <a:gd name="connsiteY33-30526" fmla="*/ 2250944 h 6858000"/>
              <a:gd name="connsiteX34-30527" fmla="*/ 5250644 w 6127519"/>
              <a:gd name="connsiteY34-30528" fmla="*/ 2266619 h 6858000"/>
              <a:gd name="connsiteX35-30529" fmla="*/ 5293877 w 6127519"/>
              <a:gd name="connsiteY35-30530" fmla="*/ 2368649 h 6858000"/>
              <a:gd name="connsiteX36-30531" fmla="*/ 5311338 w 6127519"/>
              <a:gd name="connsiteY36-30532" fmla="*/ 2404034 h 6858000"/>
              <a:gd name="connsiteX37-30533" fmla="*/ 5338366 w 6127519"/>
              <a:gd name="connsiteY37-30534" fmla="*/ 2465052 h 6858000"/>
              <a:gd name="connsiteX38-30535" fmla="*/ 5371263 w 6127519"/>
              <a:gd name="connsiteY38-30536" fmla="*/ 2586413 h 6858000"/>
              <a:gd name="connsiteX39-30537" fmla="*/ 5407503 w 6127519"/>
              <a:gd name="connsiteY39-30538" fmla="*/ 2786290 h 6858000"/>
              <a:gd name="connsiteX40-30539" fmla="*/ 5407356 w 6127519"/>
              <a:gd name="connsiteY40-30540" fmla="*/ 2787545 h 6858000"/>
              <a:gd name="connsiteX41-30541" fmla="*/ 5411130 w 6127519"/>
              <a:gd name="connsiteY41-30542" fmla="*/ 2788640 h 6858000"/>
              <a:gd name="connsiteX42-30543" fmla="*/ 5416439 w 6127519"/>
              <a:gd name="connsiteY42-30544" fmla="*/ 2805666 h 6858000"/>
              <a:gd name="connsiteX43-30545" fmla="*/ 5457023 w 6127519"/>
              <a:gd name="connsiteY43-30546" fmla="*/ 2858292 h 6858000"/>
              <a:gd name="connsiteX44-30547" fmla="*/ 5479298 w 6127519"/>
              <a:gd name="connsiteY44-30548" fmla="*/ 2947791 h 6858000"/>
              <a:gd name="connsiteX45-30549" fmla="*/ 5481770 w 6127519"/>
              <a:gd name="connsiteY45-30550" fmla="*/ 2951352 h 6858000"/>
              <a:gd name="connsiteX46-30551" fmla="*/ 5482045 w 6127519"/>
              <a:gd name="connsiteY46-30552" fmla="*/ 2984371 h 6858000"/>
              <a:gd name="connsiteX47-30553" fmla="*/ 5482415 w 6127519"/>
              <a:gd name="connsiteY47-30554" fmla="*/ 3004079 h 6858000"/>
              <a:gd name="connsiteX48-30555" fmla="*/ 5503944 w 6127519"/>
              <a:gd name="connsiteY48-30556" fmla="*/ 3123335 h 6858000"/>
              <a:gd name="connsiteX49-30557" fmla="*/ 5516007 w 6127519"/>
              <a:gd name="connsiteY49-30558" fmla="*/ 3258473 h 6858000"/>
              <a:gd name="connsiteX50-30559" fmla="*/ 5566839 w 6127519"/>
              <a:gd name="connsiteY50-30560" fmla="*/ 3345295 h 6858000"/>
              <a:gd name="connsiteX51-30561" fmla="*/ 5589758 w 6127519"/>
              <a:gd name="connsiteY51-30562" fmla="*/ 3506453 h 6858000"/>
              <a:gd name="connsiteX52-30563" fmla="*/ 5596144 w 6127519"/>
              <a:gd name="connsiteY52-30564" fmla="*/ 3534624 h 6858000"/>
              <a:gd name="connsiteX53-30565" fmla="*/ 5597750 w 6127519"/>
              <a:gd name="connsiteY53-30566" fmla="*/ 3534129 h 6858000"/>
              <a:gd name="connsiteX54-30567" fmla="*/ 5599700 w 6127519"/>
              <a:gd name="connsiteY54-30568" fmla="*/ 3547221 h 6858000"/>
              <a:gd name="connsiteX55-30569" fmla="*/ 5615031 w 6127519"/>
              <a:gd name="connsiteY55-30570" fmla="*/ 3557482 h 6858000"/>
              <a:gd name="connsiteX56-30571" fmla="*/ 5618377 w 6127519"/>
              <a:gd name="connsiteY56-30572" fmla="*/ 3588431 h 6858000"/>
              <a:gd name="connsiteX57-30573" fmla="*/ 5612155 w 6127519"/>
              <a:gd name="connsiteY57-30574" fmla="*/ 3589869 h 6858000"/>
              <a:gd name="connsiteX58-30575" fmla="*/ 5620843 w 6127519"/>
              <a:gd name="connsiteY58-30576" fmla="*/ 3606745 h 6858000"/>
              <a:gd name="connsiteX59-30577" fmla="*/ 5655472 w 6127519"/>
              <a:gd name="connsiteY59-30578" fmla="*/ 3678877 h 6858000"/>
              <a:gd name="connsiteX60-30579" fmla="*/ 5683015 w 6127519"/>
              <a:gd name="connsiteY60-30580" fmla="*/ 3762025 h 6858000"/>
              <a:gd name="connsiteX61-30581" fmla="*/ 5696643 w 6127519"/>
              <a:gd name="connsiteY61-30582" fmla="*/ 3773888 h 6858000"/>
              <a:gd name="connsiteX62-30583" fmla="*/ 5699203 w 6127519"/>
              <a:gd name="connsiteY62-30584" fmla="*/ 3775823 h 6858000"/>
              <a:gd name="connsiteX63-30585" fmla="*/ 5704824 w 6127519"/>
              <a:gd name="connsiteY63-30586" fmla="*/ 3785966 h 6858000"/>
              <a:gd name="connsiteX64-30587" fmla="*/ 5733539 w 6127519"/>
              <a:gd name="connsiteY64-30588" fmla="*/ 3818457 h 6858000"/>
              <a:gd name="connsiteX65-30589" fmla="*/ 5768491 w 6127519"/>
              <a:gd name="connsiteY65-30590" fmla="*/ 3914399 h 6858000"/>
              <a:gd name="connsiteX66-30591" fmla="*/ 5793123 w 6127519"/>
              <a:gd name="connsiteY66-30592" fmla="*/ 3969952 h 6858000"/>
              <a:gd name="connsiteX67-30593" fmla="*/ 5808321 w 6127519"/>
              <a:gd name="connsiteY67-30594" fmla="*/ 3988153 h 6858000"/>
              <a:gd name="connsiteX68-30595" fmla="*/ 5825621 w 6127519"/>
              <a:gd name="connsiteY68-30596" fmla="*/ 4015525 h 6858000"/>
              <a:gd name="connsiteX69-30597" fmla="*/ 5860672 w 6127519"/>
              <a:gd name="connsiteY69-30598" fmla="*/ 4061579 h 6858000"/>
              <a:gd name="connsiteX70-30599" fmla="*/ 5872173 w 6127519"/>
              <a:gd name="connsiteY70-30600" fmla="*/ 4088497 h 6858000"/>
              <a:gd name="connsiteX71-30601" fmla="*/ 5894095 w 6127519"/>
              <a:gd name="connsiteY71-30602" fmla="*/ 4128857 h 6858000"/>
              <a:gd name="connsiteX72-30603" fmla="*/ 5903513 w 6127519"/>
              <a:gd name="connsiteY72-30604" fmla="*/ 4187661 h 6858000"/>
              <a:gd name="connsiteX73-30605" fmla="*/ 5917114 w 6127519"/>
              <a:gd name="connsiteY73-30606" fmla="*/ 4213096 h 6858000"/>
              <a:gd name="connsiteX74-30607" fmla="*/ 5924233 w 6127519"/>
              <a:gd name="connsiteY74-30608" fmla="*/ 4242060 h 6858000"/>
              <a:gd name="connsiteX75-30609" fmla="*/ 5928910 w 6127519"/>
              <a:gd name="connsiteY75-30610" fmla="*/ 4300973 h 6858000"/>
              <a:gd name="connsiteX76-30611" fmla="*/ 5939320 w 6127519"/>
              <a:gd name="connsiteY76-30612" fmla="*/ 4340435 h 6858000"/>
              <a:gd name="connsiteX77-30613" fmla="*/ 5946705 w 6127519"/>
              <a:gd name="connsiteY77-30614" fmla="*/ 4428051 h 6858000"/>
              <a:gd name="connsiteX78-30615" fmla="*/ 5949261 w 6127519"/>
              <a:gd name="connsiteY78-30616" fmla="*/ 4449185 h 6858000"/>
              <a:gd name="connsiteX79-30617" fmla="*/ 5968960 w 6127519"/>
              <a:gd name="connsiteY79-30618" fmla="*/ 4482655 h 6858000"/>
              <a:gd name="connsiteX80-30619" fmla="*/ 5980106 w 6127519"/>
              <a:gd name="connsiteY80-30620" fmla="*/ 4585087 h 6858000"/>
              <a:gd name="connsiteX81-30621" fmla="*/ 5998138 w 6127519"/>
              <a:gd name="connsiteY81-30622" fmla="*/ 4697518 h 6858000"/>
              <a:gd name="connsiteX82-30623" fmla="*/ 6013516 w 6127519"/>
              <a:gd name="connsiteY82-30624" fmla="*/ 4786619 h 6858000"/>
              <a:gd name="connsiteX83-30625" fmla="*/ 6025404 w 6127519"/>
              <a:gd name="connsiteY83-30626" fmla="*/ 4858148 h 6858000"/>
              <a:gd name="connsiteX84-30627" fmla="*/ 6007749 w 6127519"/>
              <a:gd name="connsiteY84-30628" fmla="*/ 4964715 h 6858000"/>
              <a:gd name="connsiteX85-30629" fmla="*/ 6005269 w 6127519"/>
              <a:gd name="connsiteY85-30630" fmla="*/ 5150567 h 6858000"/>
              <a:gd name="connsiteX86-30631" fmla="*/ 6001127 w 6127519"/>
              <a:gd name="connsiteY86-30632" fmla="*/ 5164609 h 6858000"/>
              <a:gd name="connsiteX87-30633" fmla="*/ 5998514 w 6127519"/>
              <a:gd name="connsiteY87-30634" fmla="*/ 5189673 h 6858000"/>
              <a:gd name="connsiteX88-30635" fmla="*/ 6018409 w 6127519"/>
              <a:gd name="connsiteY88-30636" fmla="*/ 5227157 h 6858000"/>
              <a:gd name="connsiteX89-30637" fmla="*/ 6036748 w 6127519"/>
              <a:gd name="connsiteY89-30638" fmla="*/ 5322752 h 6858000"/>
              <a:gd name="connsiteX90-30639" fmla="*/ 6036943 w 6127519"/>
              <a:gd name="connsiteY90-30640" fmla="*/ 5329480 h 6858000"/>
              <a:gd name="connsiteX91-30641" fmla="*/ 6037677 w 6127519"/>
              <a:gd name="connsiteY91-30642" fmla="*/ 5354807 h 6858000"/>
              <a:gd name="connsiteX92-30643" fmla="*/ 6039728 w 6127519"/>
              <a:gd name="connsiteY92-30644" fmla="*/ 5359416 h 6858000"/>
              <a:gd name="connsiteX93-30645" fmla="*/ 6053435 w 6127519"/>
              <a:gd name="connsiteY93-30646" fmla="*/ 5387547 h 6858000"/>
              <a:gd name="connsiteX94-30647" fmla="*/ 6065933 w 6127519"/>
              <a:gd name="connsiteY94-30648" fmla="*/ 5443002 h 6858000"/>
              <a:gd name="connsiteX95-30649" fmla="*/ 6068640 w 6127519"/>
              <a:gd name="connsiteY95-30650" fmla="*/ 5474503 h 6858000"/>
              <a:gd name="connsiteX96-30651" fmla="*/ 6080922 w 6127519"/>
              <a:gd name="connsiteY96-30652" fmla="*/ 5561070 h 6858000"/>
              <a:gd name="connsiteX97-30653" fmla="*/ 6096949 w 6127519"/>
              <a:gd name="connsiteY97-30654" fmla="*/ 5648179 h 6858000"/>
              <a:gd name="connsiteX98-30655" fmla="*/ 6125703 w 6127519"/>
              <a:gd name="connsiteY98-30656" fmla="*/ 5692894 h 6858000"/>
              <a:gd name="connsiteX99-30657" fmla="*/ 6121353 w 6127519"/>
              <a:gd name="connsiteY99-30658" fmla="*/ 5721725 h 6858000"/>
              <a:gd name="connsiteX100-30659" fmla="*/ 6121607 w 6127519"/>
              <a:gd name="connsiteY100-30660" fmla="*/ 5721959 h 6858000"/>
              <a:gd name="connsiteX101-30661" fmla="*/ 6127024 w 6127519"/>
              <a:gd name="connsiteY101-30662" fmla="*/ 5786902 h 6858000"/>
              <a:gd name="connsiteX102-30663" fmla="*/ 6127519 w 6127519"/>
              <a:gd name="connsiteY102-30664" fmla="*/ 5865775 h 6858000"/>
              <a:gd name="connsiteX103-30665" fmla="*/ 6119217 w 6127519"/>
              <a:gd name="connsiteY103-30666" fmla="*/ 5888542 h 6858000"/>
              <a:gd name="connsiteX104-30667" fmla="*/ 6102493 w 6127519"/>
              <a:gd name="connsiteY104-30668" fmla="*/ 5928602 h 6858000"/>
              <a:gd name="connsiteX105-30669" fmla="*/ 6056863 w 6127519"/>
              <a:gd name="connsiteY105-30670" fmla="*/ 6000643 h 6858000"/>
              <a:gd name="connsiteX106-30671" fmla="*/ 6045436 w 6127519"/>
              <a:gd name="connsiteY106-30672" fmla="*/ 6124480 h 6858000"/>
              <a:gd name="connsiteX107-30673" fmla="*/ 6030489 w 6127519"/>
              <a:gd name="connsiteY107-30674" fmla="*/ 6317666 h 6858000"/>
              <a:gd name="connsiteX108-30675" fmla="*/ 6007492 w 6127519"/>
              <a:gd name="connsiteY108-30676" fmla="*/ 6440818 h 6858000"/>
              <a:gd name="connsiteX109-30677" fmla="*/ 6009467 w 6127519"/>
              <a:gd name="connsiteY109-30678" fmla="*/ 6487076 h 6858000"/>
              <a:gd name="connsiteX110-30679" fmla="*/ 5995064 w 6127519"/>
              <a:gd name="connsiteY110-30680" fmla="*/ 6540791 h 6858000"/>
              <a:gd name="connsiteX111-30681" fmla="*/ 5996309 w 6127519"/>
              <a:gd name="connsiteY111-30682" fmla="*/ 6543961 h 6858000"/>
              <a:gd name="connsiteX112-30683" fmla="*/ 6004510 w 6127519"/>
              <a:gd name="connsiteY112-30684" fmla="*/ 6599256 h 6858000"/>
              <a:gd name="connsiteX113-30685" fmla="*/ 5986207 w 6127519"/>
              <a:gd name="connsiteY113-30686" fmla="*/ 6695855 h 6858000"/>
              <a:gd name="connsiteX114-30687" fmla="*/ 5979428 w 6127519"/>
              <a:gd name="connsiteY114-30688" fmla="*/ 6754678 h 6858000"/>
              <a:gd name="connsiteX115-30689" fmla="*/ 5983398 w 6127519"/>
              <a:gd name="connsiteY115-30690" fmla="*/ 6778641 h 6858000"/>
              <a:gd name="connsiteX116-30691" fmla="*/ 5984543 w 6127519"/>
              <a:gd name="connsiteY116-30692" fmla="*/ 6811016 h 6858000"/>
              <a:gd name="connsiteX117-30693" fmla="*/ 5981802 w 6127519"/>
              <a:gd name="connsiteY117-30694" fmla="*/ 6838578 h 6858000"/>
              <a:gd name="connsiteX118-30695" fmla="*/ 5979671 w 6127519"/>
              <a:gd name="connsiteY118-30696" fmla="*/ 6858000 h 6858000"/>
              <a:gd name="connsiteX119-30697" fmla="*/ 0 w 6127519"/>
              <a:gd name="connsiteY119-30698" fmla="*/ 6858000 h 6858000"/>
              <a:gd name="connsiteX120-30699" fmla="*/ 0 w 6127519"/>
              <a:gd name="connsiteY120-30700" fmla="*/ 0 h 6858000"/>
              <a:gd name="connsiteX0-30701" fmla="*/ 0 w 6127519"/>
              <a:gd name="connsiteY0-30702" fmla="*/ 0 h 6858000"/>
              <a:gd name="connsiteX1-30703" fmla="*/ 4965888 w 6127519"/>
              <a:gd name="connsiteY1-30704" fmla="*/ 0 h 6858000"/>
              <a:gd name="connsiteX2-30705" fmla="*/ 4967767 w 6127519"/>
              <a:gd name="connsiteY2-30706" fmla="*/ 7930 h 6858000"/>
              <a:gd name="connsiteX3-30707" fmla="*/ 4979444 w 6127519"/>
              <a:gd name="connsiteY3-30708" fmla="*/ 43921 h 6858000"/>
              <a:gd name="connsiteX4-30709" fmla="*/ 5021173 w 6127519"/>
              <a:gd name="connsiteY4-30710" fmla="*/ 123738 h 6858000"/>
              <a:gd name="connsiteX5-30711" fmla="*/ 5075458 w 6127519"/>
              <a:gd name="connsiteY5-30712" fmla="*/ 264355 h 6858000"/>
              <a:gd name="connsiteX6-30713" fmla="*/ 5081175 w 6127519"/>
              <a:gd name="connsiteY6-30714" fmla="*/ 277448 h 6858000"/>
              <a:gd name="connsiteX7-30715" fmla="*/ 5097011 w 6127519"/>
              <a:gd name="connsiteY7-30716" fmla="*/ 355616 h 6858000"/>
              <a:gd name="connsiteX8-30717" fmla="*/ 5130982 w 6127519"/>
              <a:gd name="connsiteY8-30718" fmla="*/ 412030 h 6858000"/>
              <a:gd name="connsiteX9-30719" fmla="*/ 5153000 w 6127519"/>
              <a:gd name="connsiteY9-30720" fmla="*/ 507134 h 6858000"/>
              <a:gd name="connsiteX10-30721" fmla="*/ 5171282 w 6127519"/>
              <a:gd name="connsiteY10-30722" fmla="*/ 602071 h 6858000"/>
              <a:gd name="connsiteX11-30723" fmla="*/ 5176196 w 6127519"/>
              <a:gd name="connsiteY11-30724" fmla="*/ 636822 h 6858000"/>
              <a:gd name="connsiteX12-30725" fmla="*/ 5189051 w 6127519"/>
              <a:gd name="connsiteY12-30726" fmla="*/ 782518 h 6858000"/>
              <a:gd name="connsiteX13-30727" fmla="*/ 5210428 w 6127519"/>
              <a:gd name="connsiteY13-30728" fmla="*/ 815772 h 6858000"/>
              <a:gd name="connsiteX14-30729" fmla="*/ 5221088 w 6127519"/>
              <a:gd name="connsiteY14-30730" fmla="*/ 860193 h 6858000"/>
              <a:gd name="connsiteX15-30731" fmla="*/ 5230806 w 6127519"/>
              <a:gd name="connsiteY15-30732" fmla="*/ 961354 h 6858000"/>
              <a:gd name="connsiteX16-30733" fmla="*/ 5201018 w 6127519"/>
              <a:gd name="connsiteY16-30734" fmla="*/ 1095027 h 6858000"/>
              <a:gd name="connsiteX17-30735" fmla="*/ 5202153 w 6127519"/>
              <a:gd name="connsiteY17-30736" fmla="*/ 1133224 h 6858000"/>
              <a:gd name="connsiteX18-30737" fmla="*/ 5207370 w 6127519"/>
              <a:gd name="connsiteY18-30738" fmla="*/ 1138097 h 6858000"/>
              <a:gd name="connsiteX19-30739" fmla="*/ 5189234 w 6127519"/>
              <a:gd name="connsiteY19-30740" fmla="*/ 1193495 h 6858000"/>
              <a:gd name="connsiteX20-30741" fmla="*/ 5202769 w 6127519"/>
              <a:gd name="connsiteY20-30742" fmla="*/ 1269450 h 6858000"/>
              <a:gd name="connsiteX21-30743" fmla="*/ 5225968 w 6127519"/>
              <a:gd name="connsiteY21-30744" fmla="*/ 1357994 h 6858000"/>
              <a:gd name="connsiteX22-30745" fmla="*/ 5233819 w 6127519"/>
              <a:gd name="connsiteY22-30746" fmla="*/ 1380922 h 6858000"/>
              <a:gd name="connsiteX23-30747" fmla="*/ 5237226 w 6127519"/>
              <a:gd name="connsiteY23-30748" fmla="*/ 1441327 h 6858000"/>
              <a:gd name="connsiteX24-30749" fmla="*/ 5255653 w 6127519"/>
              <a:gd name="connsiteY24-30750" fmla="*/ 1524712 h 6858000"/>
              <a:gd name="connsiteX25-30751" fmla="*/ 5263491 w 6127519"/>
              <a:gd name="connsiteY25-30752" fmla="*/ 1642938 h 6858000"/>
              <a:gd name="connsiteX26-30753" fmla="*/ 5261314 w 6127519"/>
              <a:gd name="connsiteY26-30754" fmla="*/ 1689177 h 6858000"/>
              <a:gd name="connsiteX27-30755" fmla="*/ 5259788 w 6127519"/>
              <a:gd name="connsiteY27-30756" fmla="*/ 1768516 h 6858000"/>
              <a:gd name="connsiteX28-30757" fmla="*/ 5255696 w 6127519"/>
              <a:gd name="connsiteY28-30758" fmla="*/ 1953770 h 6858000"/>
              <a:gd name="connsiteX29-30759" fmla="*/ 5252592 w 6127519"/>
              <a:gd name="connsiteY29-30760" fmla="*/ 2092210 h 6858000"/>
              <a:gd name="connsiteX30-30761" fmla="*/ 5264303 w 6127519"/>
              <a:gd name="connsiteY30-30762" fmla="*/ 2225157 h 6858000"/>
              <a:gd name="connsiteX31-30763" fmla="*/ 5254949 w 6127519"/>
              <a:gd name="connsiteY31-30764" fmla="*/ 2236160 h 6858000"/>
              <a:gd name="connsiteX32-30765" fmla="*/ 5250104 w 6127519"/>
              <a:gd name="connsiteY32-30766" fmla="*/ 2249166 h 6858000"/>
              <a:gd name="connsiteX33-30767" fmla="*/ 5251214 w 6127519"/>
              <a:gd name="connsiteY33-30768" fmla="*/ 2250944 h 6858000"/>
              <a:gd name="connsiteX34-30769" fmla="*/ 5250644 w 6127519"/>
              <a:gd name="connsiteY34-30770" fmla="*/ 2266619 h 6858000"/>
              <a:gd name="connsiteX35-30771" fmla="*/ 5293877 w 6127519"/>
              <a:gd name="connsiteY35-30772" fmla="*/ 2368649 h 6858000"/>
              <a:gd name="connsiteX36-30773" fmla="*/ 5311338 w 6127519"/>
              <a:gd name="connsiteY36-30774" fmla="*/ 2404034 h 6858000"/>
              <a:gd name="connsiteX37-30775" fmla="*/ 5338366 w 6127519"/>
              <a:gd name="connsiteY37-30776" fmla="*/ 2465052 h 6858000"/>
              <a:gd name="connsiteX38-30777" fmla="*/ 5371263 w 6127519"/>
              <a:gd name="connsiteY38-30778" fmla="*/ 2586413 h 6858000"/>
              <a:gd name="connsiteX39-30779" fmla="*/ 5407503 w 6127519"/>
              <a:gd name="connsiteY39-30780" fmla="*/ 2786290 h 6858000"/>
              <a:gd name="connsiteX40-30781" fmla="*/ 5407356 w 6127519"/>
              <a:gd name="connsiteY40-30782" fmla="*/ 2787545 h 6858000"/>
              <a:gd name="connsiteX41-30783" fmla="*/ 5411130 w 6127519"/>
              <a:gd name="connsiteY41-30784" fmla="*/ 2788640 h 6858000"/>
              <a:gd name="connsiteX42-30785" fmla="*/ 5416439 w 6127519"/>
              <a:gd name="connsiteY42-30786" fmla="*/ 2805666 h 6858000"/>
              <a:gd name="connsiteX43-30787" fmla="*/ 5457023 w 6127519"/>
              <a:gd name="connsiteY43-30788" fmla="*/ 2858292 h 6858000"/>
              <a:gd name="connsiteX44-30789" fmla="*/ 5479298 w 6127519"/>
              <a:gd name="connsiteY44-30790" fmla="*/ 2947791 h 6858000"/>
              <a:gd name="connsiteX45-30791" fmla="*/ 5481770 w 6127519"/>
              <a:gd name="connsiteY45-30792" fmla="*/ 2951352 h 6858000"/>
              <a:gd name="connsiteX46-30793" fmla="*/ 5482045 w 6127519"/>
              <a:gd name="connsiteY46-30794" fmla="*/ 2984371 h 6858000"/>
              <a:gd name="connsiteX47-30795" fmla="*/ 5482415 w 6127519"/>
              <a:gd name="connsiteY47-30796" fmla="*/ 3004079 h 6858000"/>
              <a:gd name="connsiteX48-30797" fmla="*/ 5503944 w 6127519"/>
              <a:gd name="connsiteY48-30798" fmla="*/ 3123335 h 6858000"/>
              <a:gd name="connsiteX49-30799" fmla="*/ 5516007 w 6127519"/>
              <a:gd name="connsiteY49-30800" fmla="*/ 3258473 h 6858000"/>
              <a:gd name="connsiteX50-30801" fmla="*/ 5566839 w 6127519"/>
              <a:gd name="connsiteY50-30802" fmla="*/ 3345295 h 6858000"/>
              <a:gd name="connsiteX51-30803" fmla="*/ 5589758 w 6127519"/>
              <a:gd name="connsiteY51-30804" fmla="*/ 3506453 h 6858000"/>
              <a:gd name="connsiteX52-30805" fmla="*/ 5596144 w 6127519"/>
              <a:gd name="connsiteY52-30806" fmla="*/ 3534624 h 6858000"/>
              <a:gd name="connsiteX53-30807" fmla="*/ 5597750 w 6127519"/>
              <a:gd name="connsiteY53-30808" fmla="*/ 3534129 h 6858000"/>
              <a:gd name="connsiteX54-30809" fmla="*/ 5599700 w 6127519"/>
              <a:gd name="connsiteY54-30810" fmla="*/ 3547221 h 6858000"/>
              <a:gd name="connsiteX55-30811" fmla="*/ 5615031 w 6127519"/>
              <a:gd name="connsiteY55-30812" fmla="*/ 3557482 h 6858000"/>
              <a:gd name="connsiteX56-30813" fmla="*/ 5618377 w 6127519"/>
              <a:gd name="connsiteY56-30814" fmla="*/ 3588431 h 6858000"/>
              <a:gd name="connsiteX57-30815" fmla="*/ 5612155 w 6127519"/>
              <a:gd name="connsiteY57-30816" fmla="*/ 3589869 h 6858000"/>
              <a:gd name="connsiteX58-30817" fmla="*/ 5620843 w 6127519"/>
              <a:gd name="connsiteY58-30818" fmla="*/ 3606745 h 6858000"/>
              <a:gd name="connsiteX59-30819" fmla="*/ 5655472 w 6127519"/>
              <a:gd name="connsiteY59-30820" fmla="*/ 3678877 h 6858000"/>
              <a:gd name="connsiteX60-30821" fmla="*/ 5683015 w 6127519"/>
              <a:gd name="connsiteY60-30822" fmla="*/ 3762025 h 6858000"/>
              <a:gd name="connsiteX61-30823" fmla="*/ 5696643 w 6127519"/>
              <a:gd name="connsiteY61-30824" fmla="*/ 3773888 h 6858000"/>
              <a:gd name="connsiteX62-30825" fmla="*/ 5699203 w 6127519"/>
              <a:gd name="connsiteY62-30826" fmla="*/ 3775823 h 6858000"/>
              <a:gd name="connsiteX63-30827" fmla="*/ 5704824 w 6127519"/>
              <a:gd name="connsiteY63-30828" fmla="*/ 3785966 h 6858000"/>
              <a:gd name="connsiteX64-30829" fmla="*/ 5733539 w 6127519"/>
              <a:gd name="connsiteY64-30830" fmla="*/ 3818457 h 6858000"/>
              <a:gd name="connsiteX65-30831" fmla="*/ 5768491 w 6127519"/>
              <a:gd name="connsiteY65-30832" fmla="*/ 3914399 h 6858000"/>
              <a:gd name="connsiteX66-30833" fmla="*/ 5793123 w 6127519"/>
              <a:gd name="connsiteY66-30834" fmla="*/ 3969952 h 6858000"/>
              <a:gd name="connsiteX67-30835" fmla="*/ 5808321 w 6127519"/>
              <a:gd name="connsiteY67-30836" fmla="*/ 3988153 h 6858000"/>
              <a:gd name="connsiteX68-30837" fmla="*/ 5825621 w 6127519"/>
              <a:gd name="connsiteY68-30838" fmla="*/ 4015525 h 6858000"/>
              <a:gd name="connsiteX69-30839" fmla="*/ 5860672 w 6127519"/>
              <a:gd name="connsiteY69-30840" fmla="*/ 4061579 h 6858000"/>
              <a:gd name="connsiteX70-30841" fmla="*/ 5872173 w 6127519"/>
              <a:gd name="connsiteY70-30842" fmla="*/ 4088497 h 6858000"/>
              <a:gd name="connsiteX71-30843" fmla="*/ 5894095 w 6127519"/>
              <a:gd name="connsiteY71-30844" fmla="*/ 4128857 h 6858000"/>
              <a:gd name="connsiteX72-30845" fmla="*/ 5903513 w 6127519"/>
              <a:gd name="connsiteY72-30846" fmla="*/ 4187661 h 6858000"/>
              <a:gd name="connsiteX73-30847" fmla="*/ 5917114 w 6127519"/>
              <a:gd name="connsiteY73-30848" fmla="*/ 4213096 h 6858000"/>
              <a:gd name="connsiteX74-30849" fmla="*/ 5924233 w 6127519"/>
              <a:gd name="connsiteY74-30850" fmla="*/ 4242060 h 6858000"/>
              <a:gd name="connsiteX75-30851" fmla="*/ 5928910 w 6127519"/>
              <a:gd name="connsiteY75-30852" fmla="*/ 4300973 h 6858000"/>
              <a:gd name="connsiteX76-30853" fmla="*/ 5939320 w 6127519"/>
              <a:gd name="connsiteY76-30854" fmla="*/ 4340435 h 6858000"/>
              <a:gd name="connsiteX77-30855" fmla="*/ 5946705 w 6127519"/>
              <a:gd name="connsiteY77-30856" fmla="*/ 4428051 h 6858000"/>
              <a:gd name="connsiteX78-30857" fmla="*/ 5949261 w 6127519"/>
              <a:gd name="connsiteY78-30858" fmla="*/ 4449185 h 6858000"/>
              <a:gd name="connsiteX79-30859" fmla="*/ 5968960 w 6127519"/>
              <a:gd name="connsiteY79-30860" fmla="*/ 4482655 h 6858000"/>
              <a:gd name="connsiteX80-30861" fmla="*/ 5980106 w 6127519"/>
              <a:gd name="connsiteY80-30862" fmla="*/ 4585087 h 6858000"/>
              <a:gd name="connsiteX81-30863" fmla="*/ 5998138 w 6127519"/>
              <a:gd name="connsiteY81-30864" fmla="*/ 4697518 h 6858000"/>
              <a:gd name="connsiteX82-30865" fmla="*/ 6013516 w 6127519"/>
              <a:gd name="connsiteY82-30866" fmla="*/ 4786619 h 6858000"/>
              <a:gd name="connsiteX83-30867" fmla="*/ 6025404 w 6127519"/>
              <a:gd name="connsiteY83-30868" fmla="*/ 4858148 h 6858000"/>
              <a:gd name="connsiteX84-30869" fmla="*/ 6007749 w 6127519"/>
              <a:gd name="connsiteY84-30870" fmla="*/ 4964715 h 6858000"/>
              <a:gd name="connsiteX85-30871" fmla="*/ 6005269 w 6127519"/>
              <a:gd name="connsiteY85-30872" fmla="*/ 5150567 h 6858000"/>
              <a:gd name="connsiteX86-30873" fmla="*/ 6001127 w 6127519"/>
              <a:gd name="connsiteY86-30874" fmla="*/ 5164609 h 6858000"/>
              <a:gd name="connsiteX87-30875" fmla="*/ 5998514 w 6127519"/>
              <a:gd name="connsiteY87-30876" fmla="*/ 5189673 h 6858000"/>
              <a:gd name="connsiteX88-30877" fmla="*/ 6018409 w 6127519"/>
              <a:gd name="connsiteY88-30878" fmla="*/ 5227157 h 6858000"/>
              <a:gd name="connsiteX89-30879" fmla="*/ 6036748 w 6127519"/>
              <a:gd name="connsiteY89-30880" fmla="*/ 5322752 h 6858000"/>
              <a:gd name="connsiteX90-30881" fmla="*/ 6036943 w 6127519"/>
              <a:gd name="connsiteY90-30882" fmla="*/ 5329480 h 6858000"/>
              <a:gd name="connsiteX91-30883" fmla="*/ 6037677 w 6127519"/>
              <a:gd name="connsiteY91-30884" fmla="*/ 5354807 h 6858000"/>
              <a:gd name="connsiteX92-30885" fmla="*/ 6039728 w 6127519"/>
              <a:gd name="connsiteY92-30886" fmla="*/ 5359416 h 6858000"/>
              <a:gd name="connsiteX93-30887" fmla="*/ 6053435 w 6127519"/>
              <a:gd name="connsiteY93-30888" fmla="*/ 5387547 h 6858000"/>
              <a:gd name="connsiteX94-30889" fmla="*/ 6065933 w 6127519"/>
              <a:gd name="connsiteY94-30890" fmla="*/ 5443002 h 6858000"/>
              <a:gd name="connsiteX95-30891" fmla="*/ 6068640 w 6127519"/>
              <a:gd name="connsiteY95-30892" fmla="*/ 5474503 h 6858000"/>
              <a:gd name="connsiteX96-30893" fmla="*/ 6080922 w 6127519"/>
              <a:gd name="connsiteY96-30894" fmla="*/ 5561070 h 6858000"/>
              <a:gd name="connsiteX97-30895" fmla="*/ 6096949 w 6127519"/>
              <a:gd name="connsiteY97-30896" fmla="*/ 5648179 h 6858000"/>
              <a:gd name="connsiteX98-30897" fmla="*/ 6125703 w 6127519"/>
              <a:gd name="connsiteY98-30898" fmla="*/ 5692894 h 6858000"/>
              <a:gd name="connsiteX99-30899" fmla="*/ 6121353 w 6127519"/>
              <a:gd name="connsiteY99-30900" fmla="*/ 5721725 h 6858000"/>
              <a:gd name="connsiteX100-30901" fmla="*/ 6121607 w 6127519"/>
              <a:gd name="connsiteY100-30902" fmla="*/ 5721959 h 6858000"/>
              <a:gd name="connsiteX101-30903" fmla="*/ 6127024 w 6127519"/>
              <a:gd name="connsiteY101-30904" fmla="*/ 5786902 h 6858000"/>
              <a:gd name="connsiteX102-30905" fmla="*/ 6127519 w 6127519"/>
              <a:gd name="connsiteY102-30906" fmla="*/ 5865775 h 6858000"/>
              <a:gd name="connsiteX103-30907" fmla="*/ 6119217 w 6127519"/>
              <a:gd name="connsiteY103-30908" fmla="*/ 5888542 h 6858000"/>
              <a:gd name="connsiteX104-30909" fmla="*/ 6102493 w 6127519"/>
              <a:gd name="connsiteY104-30910" fmla="*/ 5928602 h 6858000"/>
              <a:gd name="connsiteX105-30911" fmla="*/ 6056863 w 6127519"/>
              <a:gd name="connsiteY105-30912" fmla="*/ 6000643 h 6858000"/>
              <a:gd name="connsiteX106-30913" fmla="*/ 6045436 w 6127519"/>
              <a:gd name="connsiteY106-30914" fmla="*/ 6124480 h 6858000"/>
              <a:gd name="connsiteX107-30915" fmla="*/ 6030489 w 6127519"/>
              <a:gd name="connsiteY107-30916" fmla="*/ 6317666 h 6858000"/>
              <a:gd name="connsiteX108-30917" fmla="*/ 6007492 w 6127519"/>
              <a:gd name="connsiteY108-30918" fmla="*/ 6440818 h 6858000"/>
              <a:gd name="connsiteX109-30919" fmla="*/ 6009467 w 6127519"/>
              <a:gd name="connsiteY109-30920" fmla="*/ 6487076 h 6858000"/>
              <a:gd name="connsiteX110-30921" fmla="*/ 5995064 w 6127519"/>
              <a:gd name="connsiteY110-30922" fmla="*/ 6540791 h 6858000"/>
              <a:gd name="connsiteX111-30923" fmla="*/ 6004510 w 6127519"/>
              <a:gd name="connsiteY111-30924" fmla="*/ 6599256 h 6858000"/>
              <a:gd name="connsiteX112-30925" fmla="*/ 5986207 w 6127519"/>
              <a:gd name="connsiteY112-30926" fmla="*/ 6695855 h 6858000"/>
              <a:gd name="connsiteX113-30927" fmla="*/ 5979428 w 6127519"/>
              <a:gd name="connsiteY113-30928" fmla="*/ 6754678 h 6858000"/>
              <a:gd name="connsiteX114-30929" fmla="*/ 5983398 w 6127519"/>
              <a:gd name="connsiteY114-30930" fmla="*/ 6778641 h 6858000"/>
              <a:gd name="connsiteX115-30931" fmla="*/ 5984543 w 6127519"/>
              <a:gd name="connsiteY115-30932" fmla="*/ 6811016 h 6858000"/>
              <a:gd name="connsiteX116-30933" fmla="*/ 5981802 w 6127519"/>
              <a:gd name="connsiteY116-30934" fmla="*/ 6838578 h 6858000"/>
              <a:gd name="connsiteX117-30935" fmla="*/ 5979671 w 6127519"/>
              <a:gd name="connsiteY117-30936" fmla="*/ 6858000 h 6858000"/>
              <a:gd name="connsiteX118-30937" fmla="*/ 0 w 6127519"/>
              <a:gd name="connsiteY118-30938" fmla="*/ 6858000 h 6858000"/>
              <a:gd name="connsiteX119-30939" fmla="*/ 0 w 6127519"/>
              <a:gd name="connsiteY119-30940" fmla="*/ 0 h 6858000"/>
              <a:gd name="connsiteX0-30941" fmla="*/ 0 w 6127519"/>
              <a:gd name="connsiteY0-30942" fmla="*/ 0 h 6858000"/>
              <a:gd name="connsiteX1-30943" fmla="*/ 4965888 w 6127519"/>
              <a:gd name="connsiteY1-30944" fmla="*/ 0 h 6858000"/>
              <a:gd name="connsiteX2-30945" fmla="*/ 4967767 w 6127519"/>
              <a:gd name="connsiteY2-30946" fmla="*/ 7930 h 6858000"/>
              <a:gd name="connsiteX3-30947" fmla="*/ 4979444 w 6127519"/>
              <a:gd name="connsiteY3-30948" fmla="*/ 43921 h 6858000"/>
              <a:gd name="connsiteX4-30949" fmla="*/ 5021173 w 6127519"/>
              <a:gd name="connsiteY4-30950" fmla="*/ 123738 h 6858000"/>
              <a:gd name="connsiteX5-30951" fmla="*/ 5075458 w 6127519"/>
              <a:gd name="connsiteY5-30952" fmla="*/ 264355 h 6858000"/>
              <a:gd name="connsiteX6-30953" fmla="*/ 5081175 w 6127519"/>
              <a:gd name="connsiteY6-30954" fmla="*/ 277448 h 6858000"/>
              <a:gd name="connsiteX7-30955" fmla="*/ 5097011 w 6127519"/>
              <a:gd name="connsiteY7-30956" fmla="*/ 355616 h 6858000"/>
              <a:gd name="connsiteX8-30957" fmla="*/ 5130982 w 6127519"/>
              <a:gd name="connsiteY8-30958" fmla="*/ 412030 h 6858000"/>
              <a:gd name="connsiteX9-30959" fmla="*/ 5153000 w 6127519"/>
              <a:gd name="connsiteY9-30960" fmla="*/ 507134 h 6858000"/>
              <a:gd name="connsiteX10-30961" fmla="*/ 5171282 w 6127519"/>
              <a:gd name="connsiteY10-30962" fmla="*/ 602071 h 6858000"/>
              <a:gd name="connsiteX11-30963" fmla="*/ 5176196 w 6127519"/>
              <a:gd name="connsiteY11-30964" fmla="*/ 636822 h 6858000"/>
              <a:gd name="connsiteX12-30965" fmla="*/ 5189051 w 6127519"/>
              <a:gd name="connsiteY12-30966" fmla="*/ 782518 h 6858000"/>
              <a:gd name="connsiteX13-30967" fmla="*/ 5210428 w 6127519"/>
              <a:gd name="connsiteY13-30968" fmla="*/ 815772 h 6858000"/>
              <a:gd name="connsiteX14-30969" fmla="*/ 5221088 w 6127519"/>
              <a:gd name="connsiteY14-30970" fmla="*/ 860193 h 6858000"/>
              <a:gd name="connsiteX15-30971" fmla="*/ 5230806 w 6127519"/>
              <a:gd name="connsiteY15-30972" fmla="*/ 961354 h 6858000"/>
              <a:gd name="connsiteX16-30973" fmla="*/ 5201018 w 6127519"/>
              <a:gd name="connsiteY16-30974" fmla="*/ 1095027 h 6858000"/>
              <a:gd name="connsiteX17-30975" fmla="*/ 5202153 w 6127519"/>
              <a:gd name="connsiteY17-30976" fmla="*/ 1133224 h 6858000"/>
              <a:gd name="connsiteX18-30977" fmla="*/ 5207370 w 6127519"/>
              <a:gd name="connsiteY18-30978" fmla="*/ 1138097 h 6858000"/>
              <a:gd name="connsiteX19-30979" fmla="*/ 5189234 w 6127519"/>
              <a:gd name="connsiteY19-30980" fmla="*/ 1193495 h 6858000"/>
              <a:gd name="connsiteX20-30981" fmla="*/ 5202769 w 6127519"/>
              <a:gd name="connsiteY20-30982" fmla="*/ 1269450 h 6858000"/>
              <a:gd name="connsiteX21-30983" fmla="*/ 5225968 w 6127519"/>
              <a:gd name="connsiteY21-30984" fmla="*/ 1357994 h 6858000"/>
              <a:gd name="connsiteX22-30985" fmla="*/ 5233819 w 6127519"/>
              <a:gd name="connsiteY22-30986" fmla="*/ 1380922 h 6858000"/>
              <a:gd name="connsiteX23-30987" fmla="*/ 5237226 w 6127519"/>
              <a:gd name="connsiteY23-30988" fmla="*/ 1441327 h 6858000"/>
              <a:gd name="connsiteX24-30989" fmla="*/ 5255653 w 6127519"/>
              <a:gd name="connsiteY24-30990" fmla="*/ 1524712 h 6858000"/>
              <a:gd name="connsiteX25-30991" fmla="*/ 5263491 w 6127519"/>
              <a:gd name="connsiteY25-30992" fmla="*/ 1642938 h 6858000"/>
              <a:gd name="connsiteX26-30993" fmla="*/ 5261314 w 6127519"/>
              <a:gd name="connsiteY26-30994" fmla="*/ 1689177 h 6858000"/>
              <a:gd name="connsiteX27-30995" fmla="*/ 5259788 w 6127519"/>
              <a:gd name="connsiteY27-30996" fmla="*/ 1768516 h 6858000"/>
              <a:gd name="connsiteX28-30997" fmla="*/ 5255696 w 6127519"/>
              <a:gd name="connsiteY28-30998" fmla="*/ 1953770 h 6858000"/>
              <a:gd name="connsiteX29-30999" fmla="*/ 5252592 w 6127519"/>
              <a:gd name="connsiteY29-31000" fmla="*/ 2092210 h 6858000"/>
              <a:gd name="connsiteX30-31001" fmla="*/ 5264303 w 6127519"/>
              <a:gd name="connsiteY30-31002" fmla="*/ 2225157 h 6858000"/>
              <a:gd name="connsiteX31-31003" fmla="*/ 5254949 w 6127519"/>
              <a:gd name="connsiteY31-31004" fmla="*/ 2236160 h 6858000"/>
              <a:gd name="connsiteX32-31005" fmla="*/ 5250104 w 6127519"/>
              <a:gd name="connsiteY32-31006" fmla="*/ 2249166 h 6858000"/>
              <a:gd name="connsiteX33-31007" fmla="*/ 5251214 w 6127519"/>
              <a:gd name="connsiteY33-31008" fmla="*/ 2250944 h 6858000"/>
              <a:gd name="connsiteX34-31009" fmla="*/ 5250644 w 6127519"/>
              <a:gd name="connsiteY34-31010" fmla="*/ 2266619 h 6858000"/>
              <a:gd name="connsiteX35-31011" fmla="*/ 5293877 w 6127519"/>
              <a:gd name="connsiteY35-31012" fmla="*/ 2368649 h 6858000"/>
              <a:gd name="connsiteX36-31013" fmla="*/ 5311338 w 6127519"/>
              <a:gd name="connsiteY36-31014" fmla="*/ 2404034 h 6858000"/>
              <a:gd name="connsiteX37-31015" fmla="*/ 5338366 w 6127519"/>
              <a:gd name="connsiteY37-31016" fmla="*/ 2465052 h 6858000"/>
              <a:gd name="connsiteX38-31017" fmla="*/ 5371263 w 6127519"/>
              <a:gd name="connsiteY38-31018" fmla="*/ 2586413 h 6858000"/>
              <a:gd name="connsiteX39-31019" fmla="*/ 5407503 w 6127519"/>
              <a:gd name="connsiteY39-31020" fmla="*/ 2786290 h 6858000"/>
              <a:gd name="connsiteX40-31021" fmla="*/ 5407356 w 6127519"/>
              <a:gd name="connsiteY40-31022" fmla="*/ 2787545 h 6858000"/>
              <a:gd name="connsiteX41-31023" fmla="*/ 5411130 w 6127519"/>
              <a:gd name="connsiteY41-31024" fmla="*/ 2788640 h 6858000"/>
              <a:gd name="connsiteX42-31025" fmla="*/ 5416439 w 6127519"/>
              <a:gd name="connsiteY42-31026" fmla="*/ 2805666 h 6858000"/>
              <a:gd name="connsiteX43-31027" fmla="*/ 5457023 w 6127519"/>
              <a:gd name="connsiteY43-31028" fmla="*/ 2858292 h 6858000"/>
              <a:gd name="connsiteX44-31029" fmla="*/ 5479298 w 6127519"/>
              <a:gd name="connsiteY44-31030" fmla="*/ 2947791 h 6858000"/>
              <a:gd name="connsiteX45-31031" fmla="*/ 5481770 w 6127519"/>
              <a:gd name="connsiteY45-31032" fmla="*/ 2951352 h 6858000"/>
              <a:gd name="connsiteX46-31033" fmla="*/ 5482045 w 6127519"/>
              <a:gd name="connsiteY46-31034" fmla="*/ 2984371 h 6858000"/>
              <a:gd name="connsiteX47-31035" fmla="*/ 5482415 w 6127519"/>
              <a:gd name="connsiteY47-31036" fmla="*/ 3004079 h 6858000"/>
              <a:gd name="connsiteX48-31037" fmla="*/ 5503944 w 6127519"/>
              <a:gd name="connsiteY48-31038" fmla="*/ 3123335 h 6858000"/>
              <a:gd name="connsiteX49-31039" fmla="*/ 5516007 w 6127519"/>
              <a:gd name="connsiteY49-31040" fmla="*/ 3258473 h 6858000"/>
              <a:gd name="connsiteX50-31041" fmla="*/ 5566839 w 6127519"/>
              <a:gd name="connsiteY50-31042" fmla="*/ 3345295 h 6858000"/>
              <a:gd name="connsiteX51-31043" fmla="*/ 5589758 w 6127519"/>
              <a:gd name="connsiteY51-31044" fmla="*/ 3506453 h 6858000"/>
              <a:gd name="connsiteX52-31045" fmla="*/ 5596144 w 6127519"/>
              <a:gd name="connsiteY52-31046" fmla="*/ 3534624 h 6858000"/>
              <a:gd name="connsiteX53-31047" fmla="*/ 5597750 w 6127519"/>
              <a:gd name="connsiteY53-31048" fmla="*/ 3534129 h 6858000"/>
              <a:gd name="connsiteX54-31049" fmla="*/ 5599700 w 6127519"/>
              <a:gd name="connsiteY54-31050" fmla="*/ 3547221 h 6858000"/>
              <a:gd name="connsiteX55-31051" fmla="*/ 5615031 w 6127519"/>
              <a:gd name="connsiteY55-31052" fmla="*/ 3557482 h 6858000"/>
              <a:gd name="connsiteX56-31053" fmla="*/ 5618377 w 6127519"/>
              <a:gd name="connsiteY56-31054" fmla="*/ 3588431 h 6858000"/>
              <a:gd name="connsiteX57-31055" fmla="*/ 5612155 w 6127519"/>
              <a:gd name="connsiteY57-31056" fmla="*/ 3589869 h 6858000"/>
              <a:gd name="connsiteX58-31057" fmla="*/ 5620843 w 6127519"/>
              <a:gd name="connsiteY58-31058" fmla="*/ 3606745 h 6858000"/>
              <a:gd name="connsiteX59-31059" fmla="*/ 5655472 w 6127519"/>
              <a:gd name="connsiteY59-31060" fmla="*/ 3678877 h 6858000"/>
              <a:gd name="connsiteX60-31061" fmla="*/ 5683015 w 6127519"/>
              <a:gd name="connsiteY60-31062" fmla="*/ 3762025 h 6858000"/>
              <a:gd name="connsiteX61-31063" fmla="*/ 5696643 w 6127519"/>
              <a:gd name="connsiteY61-31064" fmla="*/ 3773888 h 6858000"/>
              <a:gd name="connsiteX62-31065" fmla="*/ 5699203 w 6127519"/>
              <a:gd name="connsiteY62-31066" fmla="*/ 3775823 h 6858000"/>
              <a:gd name="connsiteX63-31067" fmla="*/ 5704824 w 6127519"/>
              <a:gd name="connsiteY63-31068" fmla="*/ 3785966 h 6858000"/>
              <a:gd name="connsiteX64-31069" fmla="*/ 5733539 w 6127519"/>
              <a:gd name="connsiteY64-31070" fmla="*/ 3818457 h 6858000"/>
              <a:gd name="connsiteX65-31071" fmla="*/ 5768491 w 6127519"/>
              <a:gd name="connsiteY65-31072" fmla="*/ 3914399 h 6858000"/>
              <a:gd name="connsiteX66-31073" fmla="*/ 5793123 w 6127519"/>
              <a:gd name="connsiteY66-31074" fmla="*/ 3969952 h 6858000"/>
              <a:gd name="connsiteX67-31075" fmla="*/ 5808321 w 6127519"/>
              <a:gd name="connsiteY67-31076" fmla="*/ 3988153 h 6858000"/>
              <a:gd name="connsiteX68-31077" fmla="*/ 5825621 w 6127519"/>
              <a:gd name="connsiteY68-31078" fmla="*/ 4015525 h 6858000"/>
              <a:gd name="connsiteX69-31079" fmla="*/ 5860672 w 6127519"/>
              <a:gd name="connsiteY69-31080" fmla="*/ 4061579 h 6858000"/>
              <a:gd name="connsiteX70-31081" fmla="*/ 5872173 w 6127519"/>
              <a:gd name="connsiteY70-31082" fmla="*/ 4088497 h 6858000"/>
              <a:gd name="connsiteX71-31083" fmla="*/ 5894095 w 6127519"/>
              <a:gd name="connsiteY71-31084" fmla="*/ 4128857 h 6858000"/>
              <a:gd name="connsiteX72-31085" fmla="*/ 5903513 w 6127519"/>
              <a:gd name="connsiteY72-31086" fmla="*/ 4187661 h 6858000"/>
              <a:gd name="connsiteX73-31087" fmla="*/ 5917114 w 6127519"/>
              <a:gd name="connsiteY73-31088" fmla="*/ 4213096 h 6858000"/>
              <a:gd name="connsiteX74-31089" fmla="*/ 5924233 w 6127519"/>
              <a:gd name="connsiteY74-31090" fmla="*/ 4242060 h 6858000"/>
              <a:gd name="connsiteX75-31091" fmla="*/ 5928910 w 6127519"/>
              <a:gd name="connsiteY75-31092" fmla="*/ 4300973 h 6858000"/>
              <a:gd name="connsiteX76-31093" fmla="*/ 5939320 w 6127519"/>
              <a:gd name="connsiteY76-31094" fmla="*/ 4340435 h 6858000"/>
              <a:gd name="connsiteX77-31095" fmla="*/ 5946705 w 6127519"/>
              <a:gd name="connsiteY77-31096" fmla="*/ 4428051 h 6858000"/>
              <a:gd name="connsiteX78-31097" fmla="*/ 5949261 w 6127519"/>
              <a:gd name="connsiteY78-31098" fmla="*/ 4449185 h 6858000"/>
              <a:gd name="connsiteX79-31099" fmla="*/ 5968960 w 6127519"/>
              <a:gd name="connsiteY79-31100" fmla="*/ 4482655 h 6858000"/>
              <a:gd name="connsiteX80-31101" fmla="*/ 5980106 w 6127519"/>
              <a:gd name="connsiteY80-31102" fmla="*/ 4585087 h 6858000"/>
              <a:gd name="connsiteX81-31103" fmla="*/ 5998138 w 6127519"/>
              <a:gd name="connsiteY81-31104" fmla="*/ 4697518 h 6858000"/>
              <a:gd name="connsiteX82-31105" fmla="*/ 6013516 w 6127519"/>
              <a:gd name="connsiteY82-31106" fmla="*/ 4786619 h 6858000"/>
              <a:gd name="connsiteX83-31107" fmla="*/ 6025404 w 6127519"/>
              <a:gd name="connsiteY83-31108" fmla="*/ 4858148 h 6858000"/>
              <a:gd name="connsiteX84-31109" fmla="*/ 6007749 w 6127519"/>
              <a:gd name="connsiteY84-31110" fmla="*/ 4964715 h 6858000"/>
              <a:gd name="connsiteX85-31111" fmla="*/ 6005269 w 6127519"/>
              <a:gd name="connsiteY85-31112" fmla="*/ 5150567 h 6858000"/>
              <a:gd name="connsiteX86-31113" fmla="*/ 6001127 w 6127519"/>
              <a:gd name="connsiteY86-31114" fmla="*/ 5164609 h 6858000"/>
              <a:gd name="connsiteX87-31115" fmla="*/ 5998514 w 6127519"/>
              <a:gd name="connsiteY87-31116" fmla="*/ 5189673 h 6858000"/>
              <a:gd name="connsiteX88-31117" fmla="*/ 6018409 w 6127519"/>
              <a:gd name="connsiteY88-31118" fmla="*/ 5227157 h 6858000"/>
              <a:gd name="connsiteX89-31119" fmla="*/ 6036748 w 6127519"/>
              <a:gd name="connsiteY89-31120" fmla="*/ 5322752 h 6858000"/>
              <a:gd name="connsiteX90-31121" fmla="*/ 6036943 w 6127519"/>
              <a:gd name="connsiteY90-31122" fmla="*/ 5329480 h 6858000"/>
              <a:gd name="connsiteX91-31123" fmla="*/ 6037677 w 6127519"/>
              <a:gd name="connsiteY91-31124" fmla="*/ 5354807 h 6858000"/>
              <a:gd name="connsiteX92-31125" fmla="*/ 6039728 w 6127519"/>
              <a:gd name="connsiteY92-31126" fmla="*/ 5359416 h 6858000"/>
              <a:gd name="connsiteX93-31127" fmla="*/ 6053435 w 6127519"/>
              <a:gd name="connsiteY93-31128" fmla="*/ 5387547 h 6858000"/>
              <a:gd name="connsiteX94-31129" fmla="*/ 6065933 w 6127519"/>
              <a:gd name="connsiteY94-31130" fmla="*/ 5443002 h 6858000"/>
              <a:gd name="connsiteX95-31131" fmla="*/ 6068640 w 6127519"/>
              <a:gd name="connsiteY95-31132" fmla="*/ 5474503 h 6858000"/>
              <a:gd name="connsiteX96-31133" fmla="*/ 6080922 w 6127519"/>
              <a:gd name="connsiteY96-31134" fmla="*/ 5561070 h 6858000"/>
              <a:gd name="connsiteX97-31135" fmla="*/ 6096949 w 6127519"/>
              <a:gd name="connsiteY97-31136" fmla="*/ 5648179 h 6858000"/>
              <a:gd name="connsiteX98-31137" fmla="*/ 6125703 w 6127519"/>
              <a:gd name="connsiteY98-31138" fmla="*/ 5692894 h 6858000"/>
              <a:gd name="connsiteX99-31139" fmla="*/ 6121353 w 6127519"/>
              <a:gd name="connsiteY99-31140" fmla="*/ 5721725 h 6858000"/>
              <a:gd name="connsiteX100-31141" fmla="*/ 6121607 w 6127519"/>
              <a:gd name="connsiteY100-31142" fmla="*/ 5721959 h 6858000"/>
              <a:gd name="connsiteX101-31143" fmla="*/ 6127024 w 6127519"/>
              <a:gd name="connsiteY101-31144" fmla="*/ 5786902 h 6858000"/>
              <a:gd name="connsiteX102-31145" fmla="*/ 6127519 w 6127519"/>
              <a:gd name="connsiteY102-31146" fmla="*/ 5865775 h 6858000"/>
              <a:gd name="connsiteX103-31147" fmla="*/ 6119217 w 6127519"/>
              <a:gd name="connsiteY103-31148" fmla="*/ 5888542 h 6858000"/>
              <a:gd name="connsiteX104-31149" fmla="*/ 6102493 w 6127519"/>
              <a:gd name="connsiteY104-31150" fmla="*/ 5928602 h 6858000"/>
              <a:gd name="connsiteX105-31151" fmla="*/ 6056863 w 6127519"/>
              <a:gd name="connsiteY105-31152" fmla="*/ 6000643 h 6858000"/>
              <a:gd name="connsiteX106-31153" fmla="*/ 6045436 w 6127519"/>
              <a:gd name="connsiteY106-31154" fmla="*/ 6124480 h 6858000"/>
              <a:gd name="connsiteX107-31155" fmla="*/ 6030489 w 6127519"/>
              <a:gd name="connsiteY107-31156" fmla="*/ 6317666 h 6858000"/>
              <a:gd name="connsiteX108-31157" fmla="*/ 6007492 w 6127519"/>
              <a:gd name="connsiteY108-31158" fmla="*/ 6440818 h 6858000"/>
              <a:gd name="connsiteX109-31159" fmla="*/ 6009467 w 6127519"/>
              <a:gd name="connsiteY109-31160" fmla="*/ 6487076 h 6858000"/>
              <a:gd name="connsiteX110-31161" fmla="*/ 5995064 w 6127519"/>
              <a:gd name="connsiteY110-31162" fmla="*/ 6540791 h 6858000"/>
              <a:gd name="connsiteX111-31163" fmla="*/ 6004510 w 6127519"/>
              <a:gd name="connsiteY111-31164" fmla="*/ 6599256 h 6858000"/>
              <a:gd name="connsiteX112-31165" fmla="*/ 5986207 w 6127519"/>
              <a:gd name="connsiteY112-31166" fmla="*/ 6695855 h 6858000"/>
              <a:gd name="connsiteX113-31167" fmla="*/ 5979428 w 6127519"/>
              <a:gd name="connsiteY113-31168" fmla="*/ 6754678 h 6858000"/>
              <a:gd name="connsiteX114-31169" fmla="*/ 5983398 w 6127519"/>
              <a:gd name="connsiteY114-31170" fmla="*/ 6778641 h 6858000"/>
              <a:gd name="connsiteX115-31171" fmla="*/ 5984543 w 6127519"/>
              <a:gd name="connsiteY115-31172" fmla="*/ 6811016 h 6858000"/>
              <a:gd name="connsiteX116-31173" fmla="*/ 5981802 w 6127519"/>
              <a:gd name="connsiteY116-31174" fmla="*/ 6838578 h 6858000"/>
              <a:gd name="connsiteX117-31175" fmla="*/ 5979671 w 6127519"/>
              <a:gd name="connsiteY117-31176" fmla="*/ 6858000 h 6858000"/>
              <a:gd name="connsiteX118-31177" fmla="*/ 0 w 6127519"/>
              <a:gd name="connsiteY118-31178" fmla="*/ 6858000 h 6858000"/>
              <a:gd name="connsiteX119-31179" fmla="*/ 0 w 6127519"/>
              <a:gd name="connsiteY119-31180" fmla="*/ 0 h 6858000"/>
              <a:gd name="connsiteX0-31181" fmla="*/ 0 w 6424098"/>
              <a:gd name="connsiteY0-31182" fmla="*/ 0 h 6858000"/>
              <a:gd name="connsiteX1-31183" fmla="*/ 4965888 w 6424098"/>
              <a:gd name="connsiteY1-31184" fmla="*/ 0 h 6858000"/>
              <a:gd name="connsiteX2-31185" fmla="*/ 4967767 w 6424098"/>
              <a:gd name="connsiteY2-31186" fmla="*/ 7930 h 6858000"/>
              <a:gd name="connsiteX3-31187" fmla="*/ 4979444 w 6424098"/>
              <a:gd name="connsiteY3-31188" fmla="*/ 43921 h 6858000"/>
              <a:gd name="connsiteX4-31189" fmla="*/ 5021173 w 6424098"/>
              <a:gd name="connsiteY4-31190" fmla="*/ 123738 h 6858000"/>
              <a:gd name="connsiteX5-31191" fmla="*/ 5075458 w 6424098"/>
              <a:gd name="connsiteY5-31192" fmla="*/ 264355 h 6858000"/>
              <a:gd name="connsiteX6-31193" fmla="*/ 5081175 w 6424098"/>
              <a:gd name="connsiteY6-31194" fmla="*/ 277448 h 6858000"/>
              <a:gd name="connsiteX7-31195" fmla="*/ 5097011 w 6424098"/>
              <a:gd name="connsiteY7-31196" fmla="*/ 355616 h 6858000"/>
              <a:gd name="connsiteX8-31197" fmla="*/ 5130982 w 6424098"/>
              <a:gd name="connsiteY8-31198" fmla="*/ 412030 h 6858000"/>
              <a:gd name="connsiteX9-31199" fmla="*/ 5153000 w 6424098"/>
              <a:gd name="connsiteY9-31200" fmla="*/ 507134 h 6858000"/>
              <a:gd name="connsiteX10-31201" fmla="*/ 5171282 w 6424098"/>
              <a:gd name="connsiteY10-31202" fmla="*/ 602071 h 6858000"/>
              <a:gd name="connsiteX11-31203" fmla="*/ 5176196 w 6424098"/>
              <a:gd name="connsiteY11-31204" fmla="*/ 636822 h 6858000"/>
              <a:gd name="connsiteX12-31205" fmla="*/ 5189051 w 6424098"/>
              <a:gd name="connsiteY12-31206" fmla="*/ 782518 h 6858000"/>
              <a:gd name="connsiteX13-31207" fmla="*/ 5210428 w 6424098"/>
              <a:gd name="connsiteY13-31208" fmla="*/ 815772 h 6858000"/>
              <a:gd name="connsiteX14-31209" fmla="*/ 5221088 w 6424098"/>
              <a:gd name="connsiteY14-31210" fmla="*/ 860193 h 6858000"/>
              <a:gd name="connsiteX15-31211" fmla="*/ 5230806 w 6424098"/>
              <a:gd name="connsiteY15-31212" fmla="*/ 961354 h 6858000"/>
              <a:gd name="connsiteX16-31213" fmla="*/ 5201018 w 6424098"/>
              <a:gd name="connsiteY16-31214" fmla="*/ 1095027 h 6858000"/>
              <a:gd name="connsiteX17-31215" fmla="*/ 5202153 w 6424098"/>
              <a:gd name="connsiteY17-31216" fmla="*/ 1133224 h 6858000"/>
              <a:gd name="connsiteX18-31217" fmla="*/ 5207370 w 6424098"/>
              <a:gd name="connsiteY18-31218" fmla="*/ 1138097 h 6858000"/>
              <a:gd name="connsiteX19-31219" fmla="*/ 5189234 w 6424098"/>
              <a:gd name="connsiteY19-31220" fmla="*/ 1193495 h 6858000"/>
              <a:gd name="connsiteX20-31221" fmla="*/ 5202769 w 6424098"/>
              <a:gd name="connsiteY20-31222" fmla="*/ 1269450 h 6858000"/>
              <a:gd name="connsiteX21-31223" fmla="*/ 5225968 w 6424098"/>
              <a:gd name="connsiteY21-31224" fmla="*/ 1357994 h 6858000"/>
              <a:gd name="connsiteX22-31225" fmla="*/ 5233819 w 6424098"/>
              <a:gd name="connsiteY22-31226" fmla="*/ 1380922 h 6858000"/>
              <a:gd name="connsiteX23-31227" fmla="*/ 5237226 w 6424098"/>
              <a:gd name="connsiteY23-31228" fmla="*/ 1441327 h 6858000"/>
              <a:gd name="connsiteX24-31229" fmla="*/ 5255653 w 6424098"/>
              <a:gd name="connsiteY24-31230" fmla="*/ 1524712 h 6858000"/>
              <a:gd name="connsiteX25-31231" fmla="*/ 5263491 w 6424098"/>
              <a:gd name="connsiteY25-31232" fmla="*/ 1642938 h 6858000"/>
              <a:gd name="connsiteX26-31233" fmla="*/ 5261314 w 6424098"/>
              <a:gd name="connsiteY26-31234" fmla="*/ 1689177 h 6858000"/>
              <a:gd name="connsiteX27-31235" fmla="*/ 5259788 w 6424098"/>
              <a:gd name="connsiteY27-31236" fmla="*/ 1768516 h 6858000"/>
              <a:gd name="connsiteX28-31237" fmla="*/ 5255696 w 6424098"/>
              <a:gd name="connsiteY28-31238" fmla="*/ 1953770 h 6858000"/>
              <a:gd name="connsiteX29-31239" fmla="*/ 5252592 w 6424098"/>
              <a:gd name="connsiteY29-31240" fmla="*/ 2092210 h 6858000"/>
              <a:gd name="connsiteX30-31241" fmla="*/ 5264303 w 6424098"/>
              <a:gd name="connsiteY30-31242" fmla="*/ 2225157 h 6858000"/>
              <a:gd name="connsiteX31-31243" fmla="*/ 5254949 w 6424098"/>
              <a:gd name="connsiteY31-31244" fmla="*/ 2236160 h 6858000"/>
              <a:gd name="connsiteX32-31245" fmla="*/ 5250104 w 6424098"/>
              <a:gd name="connsiteY32-31246" fmla="*/ 2249166 h 6858000"/>
              <a:gd name="connsiteX33-31247" fmla="*/ 5251214 w 6424098"/>
              <a:gd name="connsiteY33-31248" fmla="*/ 2250944 h 6858000"/>
              <a:gd name="connsiteX34-31249" fmla="*/ 5250644 w 6424098"/>
              <a:gd name="connsiteY34-31250" fmla="*/ 2266619 h 6858000"/>
              <a:gd name="connsiteX35-31251" fmla="*/ 5293877 w 6424098"/>
              <a:gd name="connsiteY35-31252" fmla="*/ 2368649 h 6858000"/>
              <a:gd name="connsiteX36-31253" fmla="*/ 5311338 w 6424098"/>
              <a:gd name="connsiteY36-31254" fmla="*/ 2404034 h 6858000"/>
              <a:gd name="connsiteX37-31255" fmla="*/ 5338366 w 6424098"/>
              <a:gd name="connsiteY37-31256" fmla="*/ 2465052 h 6858000"/>
              <a:gd name="connsiteX38-31257" fmla="*/ 5371263 w 6424098"/>
              <a:gd name="connsiteY38-31258" fmla="*/ 2586413 h 6858000"/>
              <a:gd name="connsiteX39-31259" fmla="*/ 5407503 w 6424098"/>
              <a:gd name="connsiteY39-31260" fmla="*/ 2786290 h 6858000"/>
              <a:gd name="connsiteX40-31261" fmla="*/ 5407356 w 6424098"/>
              <a:gd name="connsiteY40-31262" fmla="*/ 2787545 h 6858000"/>
              <a:gd name="connsiteX41-31263" fmla="*/ 5411130 w 6424098"/>
              <a:gd name="connsiteY41-31264" fmla="*/ 2788640 h 6858000"/>
              <a:gd name="connsiteX42-31265" fmla="*/ 5416439 w 6424098"/>
              <a:gd name="connsiteY42-31266" fmla="*/ 2805666 h 6858000"/>
              <a:gd name="connsiteX43-31267" fmla="*/ 5457023 w 6424098"/>
              <a:gd name="connsiteY43-31268" fmla="*/ 2858292 h 6858000"/>
              <a:gd name="connsiteX44-31269" fmla="*/ 5479298 w 6424098"/>
              <a:gd name="connsiteY44-31270" fmla="*/ 2947791 h 6858000"/>
              <a:gd name="connsiteX45-31271" fmla="*/ 5481770 w 6424098"/>
              <a:gd name="connsiteY45-31272" fmla="*/ 2951352 h 6858000"/>
              <a:gd name="connsiteX46-31273" fmla="*/ 5482045 w 6424098"/>
              <a:gd name="connsiteY46-31274" fmla="*/ 2984371 h 6858000"/>
              <a:gd name="connsiteX47-31275" fmla="*/ 5482415 w 6424098"/>
              <a:gd name="connsiteY47-31276" fmla="*/ 3004079 h 6858000"/>
              <a:gd name="connsiteX48-31277" fmla="*/ 5503944 w 6424098"/>
              <a:gd name="connsiteY48-31278" fmla="*/ 3123335 h 6858000"/>
              <a:gd name="connsiteX49-31279" fmla="*/ 5516007 w 6424098"/>
              <a:gd name="connsiteY49-31280" fmla="*/ 3258473 h 6858000"/>
              <a:gd name="connsiteX50-31281" fmla="*/ 5566839 w 6424098"/>
              <a:gd name="connsiteY50-31282" fmla="*/ 3345295 h 6858000"/>
              <a:gd name="connsiteX51-31283" fmla="*/ 5589758 w 6424098"/>
              <a:gd name="connsiteY51-31284" fmla="*/ 3506453 h 6858000"/>
              <a:gd name="connsiteX52-31285" fmla="*/ 5596144 w 6424098"/>
              <a:gd name="connsiteY52-31286" fmla="*/ 3534624 h 6858000"/>
              <a:gd name="connsiteX53-31287" fmla="*/ 5597750 w 6424098"/>
              <a:gd name="connsiteY53-31288" fmla="*/ 3534129 h 6858000"/>
              <a:gd name="connsiteX54-31289" fmla="*/ 5599700 w 6424098"/>
              <a:gd name="connsiteY54-31290" fmla="*/ 3547221 h 6858000"/>
              <a:gd name="connsiteX55-31291" fmla="*/ 5615031 w 6424098"/>
              <a:gd name="connsiteY55-31292" fmla="*/ 3557482 h 6858000"/>
              <a:gd name="connsiteX56-31293" fmla="*/ 5618377 w 6424098"/>
              <a:gd name="connsiteY56-31294" fmla="*/ 3588431 h 6858000"/>
              <a:gd name="connsiteX57-31295" fmla="*/ 5612155 w 6424098"/>
              <a:gd name="connsiteY57-31296" fmla="*/ 3589869 h 6858000"/>
              <a:gd name="connsiteX58-31297" fmla="*/ 5620843 w 6424098"/>
              <a:gd name="connsiteY58-31298" fmla="*/ 3606745 h 6858000"/>
              <a:gd name="connsiteX59-31299" fmla="*/ 5655472 w 6424098"/>
              <a:gd name="connsiteY59-31300" fmla="*/ 3678877 h 6858000"/>
              <a:gd name="connsiteX60-31301" fmla="*/ 5683015 w 6424098"/>
              <a:gd name="connsiteY60-31302" fmla="*/ 3762025 h 6858000"/>
              <a:gd name="connsiteX61-31303" fmla="*/ 5696643 w 6424098"/>
              <a:gd name="connsiteY61-31304" fmla="*/ 3773888 h 6858000"/>
              <a:gd name="connsiteX62-31305" fmla="*/ 5699203 w 6424098"/>
              <a:gd name="connsiteY62-31306" fmla="*/ 3775823 h 6858000"/>
              <a:gd name="connsiteX63-31307" fmla="*/ 5704824 w 6424098"/>
              <a:gd name="connsiteY63-31308" fmla="*/ 3785966 h 6858000"/>
              <a:gd name="connsiteX64-31309" fmla="*/ 5733539 w 6424098"/>
              <a:gd name="connsiteY64-31310" fmla="*/ 3818457 h 6858000"/>
              <a:gd name="connsiteX65-31311" fmla="*/ 5768491 w 6424098"/>
              <a:gd name="connsiteY65-31312" fmla="*/ 3914399 h 6858000"/>
              <a:gd name="connsiteX66-31313" fmla="*/ 5793123 w 6424098"/>
              <a:gd name="connsiteY66-31314" fmla="*/ 3969952 h 6858000"/>
              <a:gd name="connsiteX67-31315" fmla="*/ 5808321 w 6424098"/>
              <a:gd name="connsiteY67-31316" fmla="*/ 3988153 h 6858000"/>
              <a:gd name="connsiteX68-31317" fmla="*/ 5825621 w 6424098"/>
              <a:gd name="connsiteY68-31318" fmla="*/ 4015525 h 6858000"/>
              <a:gd name="connsiteX69-31319" fmla="*/ 5860672 w 6424098"/>
              <a:gd name="connsiteY69-31320" fmla="*/ 4061579 h 6858000"/>
              <a:gd name="connsiteX70-31321" fmla="*/ 5872173 w 6424098"/>
              <a:gd name="connsiteY70-31322" fmla="*/ 4088497 h 6858000"/>
              <a:gd name="connsiteX71-31323" fmla="*/ 5894095 w 6424098"/>
              <a:gd name="connsiteY71-31324" fmla="*/ 4128857 h 6858000"/>
              <a:gd name="connsiteX72-31325" fmla="*/ 5903513 w 6424098"/>
              <a:gd name="connsiteY72-31326" fmla="*/ 4187661 h 6858000"/>
              <a:gd name="connsiteX73-31327" fmla="*/ 5917114 w 6424098"/>
              <a:gd name="connsiteY73-31328" fmla="*/ 4213096 h 6858000"/>
              <a:gd name="connsiteX74-31329" fmla="*/ 5924233 w 6424098"/>
              <a:gd name="connsiteY74-31330" fmla="*/ 4242060 h 6858000"/>
              <a:gd name="connsiteX75-31331" fmla="*/ 5928910 w 6424098"/>
              <a:gd name="connsiteY75-31332" fmla="*/ 4300973 h 6858000"/>
              <a:gd name="connsiteX76-31333" fmla="*/ 5939320 w 6424098"/>
              <a:gd name="connsiteY76-31334" fmla="*/ 4340435 h 6858000"/>
              <a:gd name="connsiteX77-31335" fmla="*/ 5946705 w 6424098"/>
              <a:gd name="connsiteY77-31336" fmla="*/ 4428051 h 6858000"/>
              <a:gd name="connsiteX78-31337" fmla="*/ 5949261 w 6424098"/>
              <a:gd name="connsiteY78-31338" fmla="*/ 4449185 h 6858000"/>
              <a:gd name="connsiteX79-31339" fmla="*/ 5968960 w 6424098"/>
              <a:gd name="connsiteY79-31340" fmla="*/ 4482655 h 6858000"/>
              <a:gd name="connsiteX80-31341" fmla="*/ 5980106 w 6424098"/>
              <a:gd name="connsiteY80-31342" fmla="*/ 4585087 h 6858000"/>
              <a:gd name="connsiteX81-31343" fmla="*/ 5998138 w 6424098"/>
              <a:gd name="connsiteY81-31344" fmla="*/ 4697518 h 6858000"/>
              <a:gd name="connsiteX82-31345" fmla="*/ 6013516 w 6424098"/>
              <a:gd name="connsiteY82-31346" fmla="*/ 4786619 h 6858000"/>
              <a:gd name="connsiteX83-31347" fmla="*/ 6025404 w 6424098"/>
              <a:gd name="connsiteY83-31348" fmla="*/ 4858148 h 6858000"/>
              <a:gd name="connsiteX84-31349" fmla="*/ 6007749 w 6424098"/>
              <a:gd name="connsiteY84-31350" fmla="*/ 4964715 h 6858000"/>
              <a:gd name="connsiteX85-31351" fmla="*/ 6005269 w 6424098"/>
              <a:gd name="connsiteY85-31352" fmla="*/ 5150567 h 6858000"/>
              <a:gd name="connsiteX86-31353" fmla="*/ 6001127 w 6424098"/>
              <a:gd name="connsiteY86-31354" fmla="*/ 5164609 h 6858000"/>
              <a:gd name="connsiteX87-31355" fmla="*/ 5998514 w 6424098"/>
              <a:gd name="connsiteY87-31356" fmla="*/ 5189673 h 6858000"/>
              <a:gd name="connsiteX88-31357" fmla="*/ 6018409 w 6424098"/>
              <a:gd name="connsiteY88-31358" fmla="*/ 5227157 h 6858000"/>
              <a:gd name="connsiteX89-31359" fmla="*/ 6036748 w 6424098"/>
              <a:gd name="connsiteY89-31360" fmla="*/ 5322752 h 6858000"/>
              <a:gd name="connsiteX90-31361" fmla="*/ 6036943 w 6424098"/>
              <a:gd name="connsiteY90-31362" fmla="*/ 5329480 h 6858000"/>
              <a:gd name="connsiteX91-31363" fmla="*/ 6037677 w 6424098"/>
              <a:gd name="connsiteY91-31364" fmla="*/ 5354807 h 6858000"/>
              <a:gd name="connsiteX92-31365" fmla="*/ 6039728 w 6424098"/>
              <a:gd name="connsiteY92-31366" fmla="*/ 5359416 h 6858000"/>
              <a:gd name="connsiteX93-31367" fmla="*/ 6053435 w 6424098"/>
              <a:gd name="connsiteY93-31368" fmla="*/ 5387547 h 6858000"/>
              <a:gd name="connsiteX94-31369" fmla="*/ 6065933 w 6424098"/>
              <a:gd name="connsiteY94-31370" fmla="*/ 5443002 h 6858000"/>
              <a:gd name="connsiteX95-31371" fmla="*/ 6068640 w 6424098"/>
              <a:gd name="connsiteY95-31372" fmla="*/ 5474503 h 6858000"/>
              <a:gd name="connsiteX96-31373" fmla="*/ 6080922 w 6424098"/>
              <a:gd name="connsiteY96-31374" fmla="*/ 5561070 h 6858000"/>
              <a:gd name="connsiteX97-31375" fmla="*/ 6096949 w 6424098"/>
              <a:gd name="connsiteY97-31376" fmla="*/ 5648179 h 6858000"/>
              <a:gd name="connsiteX98-31377" fmla="*/ 6125703 w 6424098"/>
              <a:gd name="connsiteY98-31378" fmla="*/ 5692894 h 6858000"/>
              <a:gd name="connsiteX99-31379" fmla="*/ 6121353 w 6424098"/>
              <a:gd name="connsiteY99-31380" fmla="*/ 5721725 h 6858000"/>
              <a:gd name="connsiteX100-31381" fmla="*/ 6121607 w 6424098"/>
              <a:gd name="connsiteY100-31382" fmla="*/ 5721959 h 6858000"/>
              <a:gd name="connsiteX101-31383" fmla="*/ 6127024 w 6424098"/>
              <a:gd name="connsiteY101-31384" fmla="*/ 5786902 h 6858000"/>
              <a:gd name="connsiteX102-31385" fmla="*/ 6127519 w 6424098"/>
              <a:gd name="connsiteY102-31386" fmla="*/ 5865775 h 6858000"/>
              <a:gd name="connsiteX103-31387" fmla="*/ 6119217 w 6424098"/>
              <a:gd name="connsiteY103-31388" fmla="*/ 5888542 h 6858000"/>
              <a:gd name="connsiteX104-31389" fmla="*/ 6102493 w 6424098"/>
              <a:gd name="connsiteY104-31390" fmla="*/ 5928602 h 6858000"/>
              <a:gd name="connsiteX105-31391" fmla="*/ 6056863 w 6424098"/>
              <a:gd name="connsiteY105-31392" fmla="*/ 6000643 h 6858000"/>
              <a:gd name="connsiteX106-31393" fmla="*/ 6045436 w 6424098"/>
              <a:gd name="connsiteY106-31394" fmla="*/ 6124480 h 6858000"/>
              <a:gd name="connsiteX107-31395" fmla="*/ 6030489 w 6424098"/>
              <a:gd name="connsiteY107-31396" fmla="*/ 6317666 h 6858000"/>
              <a:gd name="connsiteX108-31397" fmla="*/ 6007492 w 6424098"/>
              <a:gd name="connsiteY108-31398" fmla="*/ 6440818 h 6858000"/>
              <a:gd name="connsiteX109-31399" fmla="*/ 6009467 w 6424098"/>
              <a:gd name="connsiteY109-31400" fmla="*/ 6487076 h 6858000"/>
              <a:gd name="connsiteX110-31401" fmla="*/ 5995064 w 6424098"/>
              <a:gd name="connsiteY110-31402" fmla="*/ 6540791 h 6858000"/>
              <a:gd name="connsiteX111-31403" fmla="*/ 6004510 w 6424098"/>
              <a:gd name="connsiteY111-31404" fmla="*/ 6599256 h 6858000"/>
              <a:gd name="connsiteX112-31405" fmla="*/ 5986207 w 6424098"/>
              <a:gd name="connsiteY112-31406" fmla="*/ 6695855 h 6858000"/>
              <a:gd name="connsiteX113-31407" fmla="*/ 5979428 w 6424098"/>
              <a:gd name="connsiteY113-31408" fmla="*/ 6754678 h 6858000"/>
              <a:gd name="connsiteX114-31409" fmla="*/ 5983398 w 6424098"/>
              <a:gd name="connsiteY114-31410" fmla="*/ 6778641 h 6858000"/>
              <a:gd name="connsiteX115-31411" fmla="*/ 5984543 w 6424098"/>
              <a:gd name="connsiteY115-31412" fmla="*/ 6811016 h 6858000"/>
              <a:gd name="connsiteX116-31413" fmla="*/ 5979671 w 6424098"/>
              <a:gd name="connsiteY116-31414" fmla="*/ 6858000 h 6858000"/>
              <a:gd name="connsiteX117-31415" fmla="*/ 0 w 6424098"/>
              <a:gd name="connsiteY117-31416" fmla="*/ 6858000 h 6858000"/>
              <a:gd name="connsiteX118-31417" fmla="*/ 0 w 6424098"/>
              <a:gd name="connsiteY118-31418" fmla="*/ 0 h 6858000"/>
              <a:gd name="connsiteX0-31419" fmla="*/ 0 w 6127519"/>
              <a:gd name="connsiteY0-31420" fmla="*/ 0 h 6858000"/>
              <a:gd name="connsiteX1-31421" fmla="*/ 4965888 w 6127519"/>
              <a:gd name="connsiteY1-31422" fmla="*/ 0 h 6858000"/>
              <a:gd name="connsiteX2-31423" fmla="*/ 4967767 w 6127519"/>
              <a:gd name="connsiteY2-31424" fmla="*/ 7930 h 6858000"/>
              <a:gd name="connsiteX3-31425" fmla="*/ 4979444 w 6127519"/>
              <a:gd name="connsiteY3-31426" fmla="*/ 43921 h 6858000"/>
              <a:gd name="connsiteX4-31427" fmla="*/ 5021173 w 6127519"/>
              <a:gd name="connsiteY4-31428" fmla="*/ 123738 h 6858000"/>
              <a:gd name="connsiteX5-31429" fmla="*/ 5075458 w 6127519"/>
              <a:gd name="connsiteY5-31430" fmla="*/ 264355 h 6858000"/>
              <a:gd name="connsiteX6-31431" fmla="*/ 5081175 w 6127519"/>
              <a:gd name="connsiteY6-31432" fmla="*/ 277448 h 6858000"/>
              <a:gd name="connsiteX7-31433" fmla="*/ 5097011 w 6127519"/>
              <a:gd name="connsiteY7-31434" fmla="*/ 355616 h 6858000"/>
              <a:gd name="connsiteX8-31435" fmla="*/ 5130982 w 6127519"/>
              <a:gd name="connsiteY8-31436" fmla="*/ 412030 h 6858000"/>
              <a:gd name="connsiteX9-31437" fmla="*/ 5153000 w 6127519"/>
              <a:gd name="connsiteY9-31438" fmla="*/ 507134 h 6858000"/>
              <a:gd name="connsiteX10-31439" fmla="*/ 5171282 w 6127519"/>
              <a:gd name="connsiteY10-31440" fmla="*/ 602071 h 6858000"/>
              <a:gd name="connsiteX11-31441" fmla="*/ 5176196 w 6127519"/>
              <a:gd name="connsiteY11-31442" fmla="*/ 636822 h 6858000"/>
              <a:gd name="connsiteX12-31443" fmla="*/ 5189051 w 6127519"/>
              <a:gd name="connsiteY12-31444" fmla="*/ 782518 h 6858000"/>
              <a:gd name="connsiteX13-31445" fmla="*/ 5210428 w 6127519"/>
              <a:gd name="connsiteY13-31446" fmla="*/ 815772 h 6858000"/>
              <a:gd name="connsiteX14-31447" fmla="*/ 5221088 w 6127519"/>
              <a:gd name="connsiteY14-31448" fmla="*/ 860193 h 6858000"/>
              <a:gd name="connsiteX15-31449" fmla="*/ 5230806 w 6127519"/>
              <a:gd name="connsiteY15-31450" fmla="*/ 961354 h 6858000"/>
              <a:gd name="connsiteX16-31451" fmla="*/ 5201018 w 6127519"/>
              <a:gd name="connsiteY16-31452" fmla="*/ 1095027 h 6858000"/>
              <a:gd name="connsiteX17-31453" fmla="*/ 5202153 w 6127519"/>
              <a:gd name="connsiteY17-31454" fmla="*/ 1133224 h 6858000"/>
              <a:gd name="connsiteX18-31455" fmla="*/ 5207370 w 6127519"/>
              <a:gd name="connsiteY18-31456" fmla="*/ 1138097 h 6858000"/>
              <a:gd name="connsiteX19-31457" fmla="*/ 5189234 w 6127519"/>
              <a:gd name="connsiteY19-31458" fmla="*/ 1193495 h 6858000"/>
              <a:gd name="connsiteX20-31459" fmla="*/ 5202769 w 6127519"/>
              <a:gd name="connsiteY20-31460" fmla="*/ 1269450 h 6858000"/>
              <a:gd name="connsiteX21-31461" fmla="*/ 5225968 w 6127519"/>
              <a:gd name="connsiteY21-31462" fmla="*/ 1357994 h 6858000"/>
              <a:gd name="connsiteX22-31463" fmla="*/ 5233819 w 6127519"/>
              <a:gd name="connsiteY22-31464" fmla="*/ 1380922 h 6858000"/>
              <a:gd name="connsiteX23-31465" fmla="*/ 5237226 w 6127519"/>
              <a:gd name="connsiteY23-31466" fmla="*/ 1441327 h 6858000"/>
              <a:gd name="connsiteX24-31467" fmla="*/ 5255653 w 6127519"/>
              <a:gd name="connsiteY24-31468" fmla="*/ 1524712 h 6858000"/>
              <a:gd name="connsiteX25-31469" fmla="*/ 5263491 w 6127519"/>
              <a:gd name="connsiteY25-31470" fmla="*/ 1642938 h 6858000"/>
              <a:gd name="connsiteX26-31471" fmla="*/ 5261314 w 6127519"/>
              <a:gd name="connsiteY26-31472" fmla="*/ 1689177 h 6858000"/>
              <a:gd name="connsiteX27-31473" fmla="*/ 5259788 w 6127519"/>
              <a:gd name="connsiteY27-31474" fmla="*/ 1768516 h 6858000"/>
              <a:gd name="connsiteX28-31475" fmla="*/ 5255696 w 6127519"/>
              <a:gd name="connsiteY28-31476" fmla="*/ 1953770 h 6858000"/>
              <a:gd name="connsiteX29-31477" fmla="*/ 5252592 w 6127519"/>
              <a:gd name="connsiteY29-31478" fmla="*/ 2092210 h 6858000"/>
              <a:gd name="connsiteX30-31479" fmla="*/ 5264303 w 6127519"/>
              <a:gd name="connsiteY30-31480" fmla="*/ 2225157 h 6858000"/>
              <a:gd name="connsiteX31-31481" fmla="*/ 5254949 w 6127519"/>
              <a:gd name="connsiteY31-31482" fmla="*/ 2236160 h 6858000"/>
              <a:gd name="connsiteX32-31483" fmla="*/ 5250104 w 6127519"/>
              <a:gd name="connsiteY32-31484" fmla="*/ 2249166 h 6858000"/>
              <a:gd name="connsiteX33-31485" fmla="*/ 5251214 w 6127519"/>
              <a:gd name="connsiteY33-31486" fmla="*/ 2250944 h 6858000"/>
              <a:gd name="connsiteX34-31487" fmla="*/ 5250644 w 6127519"/>
              <a:gd name="connsiteY34-31488" fmla="*/ 2266619 h 6858000"/>
              <a:gd name="connsiteX35-31489" fmla="*/ 5293877 w 6127519"/>
              <a:gd name="connsiteY35-31490" fmla="*/ 2368649 h 6858000"/>
              <a:gd name="connsiteX36-31491" fmla="*/ 5311338 w 6127519"/>
              <a:gd name="connsiteY36-31492" fmla="*/ 2404034 h 6858000"/>
              <a:gd name="connsiteX37-31493" fmla="*/ 5338366 w 6127519"/>
              <a:gd name="connsiteY37-31494" fmla="*/ 2465052 h 6858000"/>
              <a:gd name="connsiteX38-31495" fmla="*/ 5371263 w 6127519"/>
              <a:gd name="connsiteY38-31496" fmla="*/ 2586413 h 6858000"/>
              <a:gd name="connsiteX39-31497" fmla="*/ 5407503 w 6127519"/>
              <a:gd name="connsiteY39-31498" fmla="*/ 2786290 h 6858000"/>
              <a:gd name="connsiteX40-31499" fmla="*/ 5407356 w 6127519"/>
              <a:gd name="connsiteY40-31500" fmla="*/ 2787545 h 6858000"/>
              <a:gd name="connsiteX41-31501" fmla="*/ 5411130 w 6127519"/>
              <a:gd name="connsiteY41-31502" fmla="*/ 2788640 h 6858000"/>
              <a:gd name="connsiteX42-31503" fmla="*/ 5416439 w 6127519"/>
              <a:gd name="connsiteY42-31504" fmla="*/ 2805666 h 6858000"/>
              <a:gd name="connsiteX43-31505" fmla="*/ 5457023 w 6127519"/>
              <a:gd name="connsiteY43-31506" fmla="*/ 2858292 h 6858000"/>
              <a:gd name="connsiteX44-31507" fmla="*/ 5479298 w 6127519"/>
              <a:gd name="connsiteY44-31508" fmla="*/ 2947791 h 6858000"/>
              <a:gd name="connsiteX45-31509" fmla="*/ 5481770 w 6127519"/>
              <a:gd name="connsiteY45-31510" fmla="*/ 2951352 h 6858000"/>
              <a:gd name="connsiteX46-31511" fmla="*/ 5482045 w 6127519"/>
              <a:gd name="connsiteY46-31512" fmla="*/ 2984371 h 6858000"/>
              <a:gd name="connsiteX47-31513" fmla="*/ 5482415 w 6127519"/>
              <a:gd name="connsiteY47-31514" fmla="*/ 3004079 h 6858000"/>
              <a:gd name="connsiteX48-31515" fmla="*/ 5503944 w 6127519"/>
              <a:gd name="connsiteY48-31516" fmla="*/ 3123335 h 6858000"/>
              <a:gd name="connsiteX49-31517" fmla="*/ 5516007 w 6127519"/>
              <a:gd name="connsiteY49-31518" fmla="*/ 3258473 h 6858000"/>
              <a:gd name="connsiteX50-31519" fmla="*/ 5566839 w 6127519"/>
              <a:gd name="connsiteY50-31520" fmla="*/ 3345295 h 6858000"/>
              <a:gd name="connsiteX51-31521" fmla="*/ 5589758 w 6127519"/>
              <a:gd name="connsiteY51-31522" fmla="*/ 3506453 h 6858000"/>
              <a:gd name="connsiteX52-31523" fmla="*/ 5596144 w 6127519"/>
              <a:gd name="connsiteY52-31524" fmla="*/ 3534624 h 6858000"/>
              <a:gd name="connsiteX53-31525" fmla="*/ 5597750 w 6127519"/>
              <a:gd name="connsiteY53-31526" fmla="*/ 3534129 h 6858000"/>
              <a:gd name="connsiteX54-31527" fmla="*/ 5599700 w 6127519"/>
              <a:gd name="connsiteY54-31528" fmla="*/ 3547221 h 6858000"/>
              <a:gd name="connsiteX55-31529" fmla="*/ 5615031 w 6127519"/>
              <a:gd name="connsiteY55-31530" fmla="*/ 3557482 h 6858000"/>
              <a:gd name="connsiteX56-31531" fmla="*/ 5618377 w 6127519"/>
              <a:gd name="connsiteY56-31532" fmla="*/ 3588431 h 6858000"/>
              <a:gd name="connsiteX57-31533" fmla="*/ 5612155 w 6127519"/>
              <a:gd name="connsiteY57-31534" fmla="*/ 3589869 h 6858000"/>
              <a:gd name="connsiteX58-31535" fmla="*/ 5620843 w 6127519"/>
              <a:gd name="connsiteY58-31536" fmla="*/ 3606745 h 6858000"/>
              <a:gd name="connsiteX59-31537" fmla="*/ 5655472 w 6127519"/>
              <a:gd name="connsiteY59-31538" fmla="*/ 3678877 h 6858000"/>
              <a:gd name="connsiteX60-31539" fmla="*/ 5683015 w 6127519"/>
              <a:gd name="connsiteY60-31540" fmla="*/ 3762025 h 6858000"/>
              <a:gd name="connsiteX61-31541" fmla="*/ 5696643 w 6127519"/>
              <a:gd name="connsiteY61-31542" fmla="*/ 3773888 h 6858000"/>
              <a:gd name="connsiteX62-31543" fmla="*/ 5699203 w 6127519"/>
              <a:gd name="connsiteY62-31544" fmla="*/ 3775823 h 6858000"/>
              <a:gd name="connsiteX63-31545" fmla="*/ 5704824 w 6127519"/>
              <a:gd name="connsiteY63-31546" fmla="*/ 3785966 h 6858000"/>
              <a:gd name="connsiteX64-31547" fmla="*/ 5733539 w 6127519"/>
              <a:gd name="connsiteY64-31548" fmla="*/ 3818457 h 6858000"/>
              <a:gd name="connsiteX65-31549" fmla="*/ 5768491 w 6127519"/>
              <a:gd name="connsiteY65-31550" fmla="*/ 3914399 h 6858000"/>
              <a:gd name="connsiteX66-31551" fmla="*/ 5793123 w 6127519"/>
              <a:gd name="connsiteY66-31552" fmla="*/ 3969952 h 6858000"/>
              <a:gd name="connsiteX67-31553" fmla="*/ 5808321 w 6127519"/>
              <a:gd name="connsiteY67-31554" fmla="*/ 3988153 h 6858000"/>
              <a:gd name="connsiteX68-31555" fmla="*/ 5825621 w 6127519"/>
              <a:gd name="connsiteY68-31556" fmla="*/ 4015525 h 6858000"/>
              <a:gd name="connsiteX69-31557" fmla="*/ 5860672 w 6127519"/>
              <a:gd name="connsiteY69-31558" fmla="*/ 4061579 h 6858000"/>
              <a:gd name="connsiteX70-31559" fmla="*/ 5872173 w 6127519"/>
              <a:gd name="connsiteY70-31560" fmla="*/ 4088497 h 6858000"/>
              <a:gd name="connsiteX71-31561" fmla="*/ 5894095 w 6127519"/>
              <a:gd name="connsiteY71-31562" fmla="*/ 4128857 h 6858000"/>
              <a:gd name="connsiteX72-31563" fmla="*/ 5903513 w 6127519"/>
              <a:gd name="connsiteY72-31564" fmla="*/ 4187661 h 6858000"/>
              <a:gd name="connsiteX73-31565" fmla="*/ 5917114 w 6127519"/>
              <a:gd name="connsiteY73-31566" fmla="*/ 4213096 h 6858000"/>
              <a:gd name="connsiteX74-31567" fmla="*/ 5924233 w 6127519"/>
              <a:gd name="connsiteY74-31568" fmla="*/ 4242060 h 6858000"/>
              <a:gd name="connsiteX75-31569" fmla="*/ 5928910 w 6127519"/>
              <a:gd name="connsiteY75-31570" fmla="*/ 4300973 h 6858000"/>
              <a:gd name="connsiteX76-31571" fmla="*/ 5939320 w 6127519"/>
              <a:gd name="connsiteY76-31572" fmla="*/ 4340435 h 6858000"/>
              <a:gd name="connsiteX77-31573" fmla="*/ 5946705 w 6127519"/>
              <a:gd name="connsiteY77-31574" fmla="*/ 4428051 h 6858000"/>
              <a:gd name="connsiteX78-31575" fmla="*/ 5949261 w 6127519"/>
              <a:gd name="connsiteY78-31576" fmla="*/ 4449185 h 6858000"/>
              <a:gd name="connsiteX79-31577" fmla="*/ 5968960 w 6127519"/>
              <a:gd name="connsiteY79-31578" fmla="*/ 4482655 h 6858000"/>
              <a:gd name="connsiteX80-31579" fmla="*/ 5980106 w 6127519"/>
              <a:gd name="connsiteY80-31580" fmla="*/ 4585087 h 6858000"/>
              <a:gd name="connsiteX81-31581" fmla="*/ 5998138 w 6127519"/>
              <a:gd name="connsiteY81-31582" fmla="*/ 4697518 h 6858000"/>
              <a:gd name="connsiteX82-31583" fmla="*/ 6013516 w 6127519"/>
              <a:gd name="connsiteY82-31584" fmla="*/ 4786619 h 6858000"/>
              <a:gd name="connsiteX83-31585" fmla="*/ 6025404 w 6127519"/>
              <a:gd name="connsiteY83-31586" fmla="*/ 4858148 h 6858000"/>
              <a:gd name="connsiteX84-31587" fmla="*/ 6007749 w 6127519"/>
              <a:gd name="connsiteY84-31588" fmla="*/ 4964715 h 6858000"/>
              <a:gd name="connsiteX85-31589" fmla="*/ 6005269 w 6127519"/>
              <a:gd name="connsiteY85-31590" fmla="*/ 5150567 h 6858000"/>
              <a:gd name="connsiteX86-31591" fmla="*/ 6001127 w 6127519"/>
              <a:gd name="connsiteY86-31592" fmla="*/ 5164609 h 6858000"/>
              <a:gd name="connsiteX87-31593" fmla="*/ 5998514 w 6127519"/>
              <a:gd name="connsiteY87-31594" fmla="*/ 5189673 h 6858000"/>
              <a:gd name="connsiteX88-31595" fmla="*/ 6018409 w 6127519"/>
              <a:gd name="connsiteY88-31596" fmla="*/ 5227157 h 6858000"/>
              <a:gd name="connsiteX89-31597" fmla="*/ 6036748 w 6127519"/>
              <a:gd name="connsiteY89-31598" fmla="*/ 5322752 h 6858000"/>
              <a:gd name="connsiteX90-31599" fmla="*/ 6036943 w 6127519"/>
              <a:gd name="connsiteY90-31600" fmla="*/ 5329480 h 6858000"/>
              <a:gd name="connsiteX91-31601" fmla="*/ 6037677 w 6127519"/>
              <a:gd name="connsiteY91-31602" fmla="*/ 5354807 h 6858000"/>
              <a:gd name="connsiteX92-31603" fmla="*/ 6039728 w 6127519"/>
              <a:gd name="connsiteY92-31604" fmla="*/ 5359416 h 6858000"/>
              <a:gd name="connsiteX93-31605" fmla="*/ 6053435 w 6127519"/>
              <a:gd name="connsiteY93-31606" fmla="*/ 5387547 h 6858000"/>
              <a:gd name="connsiteX94-31607" fmla="*/ 6065933 w 6127519"/>
              <a:gd name="connsiteY94-31608" fmla="*/ 5443002 h 6858000"/>
              <a:gd name="connsiteX95-31609" fmla="*/ 6068640 w 6127519"/>
              <a:gd name="connsiteY95-31610" fmla="*/ 5474503 h 6858000"/>
              <a:gd name="connsiteX96-31611" fmla="*/ 6080922 w 6127519"/>
              <a:gd name="connsiteY96-31612" fmla="*/ 5561070 h 6858000"/>
              <a:gd name="connsiteX97-31613" fmla="*/ 6096949 w 6127519"/>
              <a:gd name="connsiteY97-31614" fmla="*/ 5648179 h 6858000"/>
              <a:gd name="connsiteX98-31615" fmla="*/ 6125703 w 6127519"/>
              <a:gd name="connsiteY98-31616" fmla="*/ 5692894 h 6858000"/>
              <a:gd name="connsiteX99-31617" fmla="*/ 6121353 w 6127519"/>
              <a:gd name="connsiteY99-31618" fmla="*/ 5721725 h 6858000"/>
              <a:gd name="connsiteX100-31619" fmla="*/ 6121607 w 6127519"/>
              <a:gd name="connsiteY100-31620" fmla="*/ 5721959 h 6858000"/>
              <a:gd name="connsiteX101-31621" fmla="*/ 6127024 w 6127519"/>
              <a:gd name="connsiteY101-31622" fmla="*/ 5786902 h 6858000"/>
              <a:gd name="connsiteX102-31623" fmla="*/ 6127519 w 6127519"/>
              <a:gd name="connsiteY102-31624" fmla="*/ 5865775 h 6858000"/>
              <a:gd name="connsiteX103-31625" fmla="*/ 6119217 w 6127519"/>
              <a:gd name="connsiteY103-31626" fmla="*/ 5888542 h 6858000"/>
              <a:gd name="connsiteX104-31627" fmla="*/ 6102493 w 6127519"/>
              <a:gd name="connsiteY104-31628" fmla="*/ 5928602 h 6858000"/>
              <a:gd name="connsiteX105-31629" fmla="*/ 6056863 w 6127519"/>
              <a:gd name="connsiteY105-31630" fmla="*/ 6000643 h 6858000"/>
              <a:gd name="connsiteX106-31631" fmla="*/ 6045436 w 6127519"/>
              <a:gd name="connsiteY106-31632" fmla="*/ 6124480 h 6858000"/>
              <a:gd name="connsiteX107-31633" fmla="*/ 6030489 w 6127519"/>
              <a:gd name="connsiteY107-31634" fmla="*/ 6317666 h 6858000"/>
              <a:gd name="connsiteX108-31635" fmla="*/ 6007492 w 6127519"/>
              <a:gd name="connsiteY108-31636" fmla="*/ 6440818 h 6858000"/>
              <a:gd name="connsiteX109-31637" fmla="*/ 6009467 w 6127519"/>
              <a:gd name="connsiteY109-31638" fmla="*/ 6487076 h 6858000"/>
              <a:gd name="connsiteX110-31639" fmla="*/ 5995064 w 6127519"/>
              <a:gd name="connsiteY110-31640" fmla="*/ 6540791 h 6858000"/>
              <a:gd name="connsiteX111-31641" fmla="*/ 6004510 w 6127519"/>
              <a:gd name="connsiteY111-31642" fmla="*/ 6599256 h 6858000"/>
              <a:gd name="connsiteX112-31643" fmla="*/ 5986207 w 6127519"/>
              <a:gd name="connsiteY112-31644" fmla="*/ 6695855 h 6858000"/>
              <a:gd name="connsiteX113-31645" fmla="*/ 5979428 w 6127519"/>
              <a:gd name="connsiteY113-31646" fmla="*/ 6754678 h 6858000"/>
              <a:gd name="connsiteX114-31647" fmla="*/ 5983398 w 6127519"/>
              <a:gd name="connsiteY114-31648" fmla="*/ 6778641 h 6858000"/>
              <a:gd name="connsiteX115-31649" fmla="*/ 5984543 w 6127519"/>
              <a:gd name="connsiteY115-31650" fmla="*/ 6811016 h 6858000"/>
              <a:gd name="connsiteX116-31651" fmla="*/ 5979671 w 6127519"/>
              <a:gd name="connsiteY116-31652" fmla="*/ 6858000 h 6858000"/>
              <a:gd name="connsiteX117-31653" fmla="*/ 0 w 6127519"/>
              <a:gd name="connsiteY117-31654" fmla="*/ 6858000 h 6858000"/>
              <a:gd name="connsiteX118-31655" fmla="*/ 0 w 6127519"/>
              <a:gd name="connsiteY118-31656" fmla="*/ 0 h 6858000"/>
              <a:gd name="connsiteX0-31657" fmla="*/ 0 w 6127519"/>
              <a:gd name="connsiteY0-31658" fmla="*/ 0 h 6858000"/>
              <a:gd name="connsiteX1-31659" fmla="*/ 4965888 w 6127519"/>
              <a:gd name="connsiteY1-31660" fmla="*/ 0 h 6858000"/>
              <a:gd name="connsiteX2-31661" fmla="*/ 4967767 w 6127519"/>
              <a:gd name="connsiteY2-31662" fmla="*/ 7930 h 6858000"/>
              <a:gd name="connsiteX3-31663" fmla="*/ 4979444 w 6127519"/>
              <a:gd name="connsiteY3-31664" fmla="*/ 43921 h 6858000"/>
              <a:gd name="connsiteX4-31665" fmla="*/ 5021173 w 6127519"/>
              <a:gd name="connsiteY4-31666" fmla="*/ 123738 h 6858000"/>
              <a:gd name="connsiteX5-31667" fmla="*/ 5075458 w 6127519"/>
              <a:gd name="connsiteY5-31668" fmla="*/ 264355 h 6858000"/>
              <a:gd name="connsiteX6-31669" fmla="*/ 5081175 w 6127519"/>
              <a:gd name="connsiteY6-31670" fmla="*/ 277448 h 6858000"/>
              <a:gd name="connsiteX7-31671" fmla="*/ 5097011 w 6127519"/>
              <a:gd name="connsiteY7-31672" fmla="*/ 355616 h 6858000"/>
              <a:gd name="connsiteX8-31673" fmla="*/ 5130982 w 6127519"/>
              <a:gd name="connsiteY8-31674" fmla="*/ 412030 h 6858000"/>
              <a:gd name="connsiteX9-31675" fmla="*/ 5153000 w 6127519"/>
              <a:gd name="connsiteY9-31676" fmla="*/ 507134 h 6858000"/>
              <a:gd name="connsiteX10-31677" fmla="*/ 5171282 w 6127519"/>
              <a:gd name="connsiteY10-31678" fmla="*/ 602071 h 6858000"/>
              <a:gd name="connsiteX11-31679" fmla="*/ 5176196 w 6127519"/>
              <a:gd name="connsiteY11-31680" fmla="*/ 636822 h 6858000"/>
              <a:gd name="connsiteX12-31681" fmla="*/ 5189051 w 6127519"/>
              <a:gd name="connsiteY12-31682" fmla="*/ 782518 h 6858000"/>
              <a:gd name="connsiteX13-31683" fmla="*/ 5210428 w 6127519"/>
              <a:gd name="connsiteY13-31684" fmla="*/ 815772 h 6858000"/>
              <a:gd name="connsiteX14-31685" fmla="*/ 5221088 w 6127519"/>
              <a:gd name="connsiteY14-31686" fmla="*/ 860193 h 6858000"/>
              <a:gd name="connsiteX15-31687" fmla="*/ 5230806 w 6127519"/>
              <a:gd name="connsiteY15-31688" fmla="*/ 961354 h 6858000"/>
              <a:gd name="connsiteX16-31689" fmla="*/ 5201018 w 6127519"/>
              <a:gd name="connsiteY16-31690" fmla="*/ 1095027 h 6858000"/>
              <a:gd name="connsiteX17-31691" fmla="*/ 5202153 w 6127519"/>
              <a:gd name="connsiteY17-31692" fmla="*/ 1133224 h 6858000"/>
              <a:gd name="connsiteX18-31693" fmla="*/ 5207370 w 6127519"/>
              <a:gd name="connsiteY18-31694" fmla="*/ 1138097 h 6858000"/>
              <a:gd name="connsiteX19-31695" fmla="*/ 5189234 w 6127519"/>
              <a:gd name="connsiteY19-31696" fmla="*/ 1193495 h 6858000"/>
              <a:gd name="connsiteX20-31697" fmla="*/ 5202769 w 6127519"/>
              <a:gd name="connsiteY20-31698" fmla="*/ 1269450 h 6858000"/>
              <a:gd name="connsiteX21-31699" fmla="*/ 5225968 w 6127519"/>
              <a:gd name="connsiteY21-31700" fmla="*/ 1357994 h 6858000"/>
              <a:gd name="connsiteX22-31701" fmla="*/ 5233819 w 6127519"/>
              <a:gd name="connsiteY22-31702" fmla="*/ 1380922 h 6858000"/>
              <a:gd name="connsiteX23-31703" fmla="*/ 5237226 w 6127519"/>
              <a:gd name="connsiteY23-31704" fmla="*/ 1441327 h 6858000"/>
              <a:gd name="connsiteX24-31705" fmla="*/ 5255653 w 6127519"/>
              <a:gd name="connsiteY24-31706" fmla="*/ 1524712 h 6858000"/>
              <a:gd name="connsiteX25-31707" fmla="*/ 5263491 w 6127519"/>
              <a:gd name="connsiteY25-31708" fmla="*/ 1642938 h 6858000"/>
              <a:gd name="connsiteX26-31709" fmla="*/ 5261314 w 6127519"/>
              <a:gd name="connsiteY26-31710" fmla="*/ 1689177 h 6858000"/>
              <a:gd name="connsiteX27-31711" fmla="*/ 5259788 w 6127519"/>
              <a:gd name="connsiteY27-31712" fmla="*/ 1768516 h 6858000"/>
              <a:gd name="connsiteX28-31713" fmla="*/ 5255696 w 6127519"/>
              <a:gd name="connsiteY28-31714" fmla="*/ 1953770 h 6858000"/>
              <a:gd name="connsiteX29-31715" fmla="*/ 5252592 w 6127519"/>
              <a:gd name="connsiteY29-31716" fmla="*/ 2092210 h 6858000"/>
              <a:gd name="connsiteX30-31717" fmla="*/ 5264303 w 6127519"/>
              <a:gd name="connsiteY30-31718" fmla="*/ 2225157 h 6858000"/>
              <a:gd name="connsiteX31-31719" fmla="*/ 5254949 w 6127519"/>
              <a:gd name="connsiteY31-31720" fmla="*/ 2236160 h 6858000"/>
              <a:gd name="connsiteX32-31721" fmla="*/ 5250104 w 6127519"/>
              <a:gd name="connsiteY32-31722" fmla="*/ 2249166 h 6858000"/>
              <a:gd name="connsiteX33-31723" fmla="*/ 5251214 w 6127519"/>
              <a:gd name="connsiteY33-31724" fmla="*/ 2250944 h 6858000"/>
              <a:gd name="connsiteX34-31725" fmla="*/ 5250644 w 6127519"/>
              <a:gd name="connsiteY34-31726" fmla="*/ 2266619 h 6858000"/>
              <a:gd name="connsiteX35-31727" fmla="*/ 5293877 w 6127519"/>
              <a:gd name="connsiteY35-31728" fmla="*/ 2368649 h 6858000"/>
              <a:gd name="connsiteX36-31729" fmla="*/ 5311338 w 6127519"/>
              <a:gd name="connsiteY36-31730" fmla="*/ 2404034 h 6858000"/>
              <a:gd name="connsiteX37-31731" fmla="*/ 5338366 w 6127519"/>
              <a:gd name="connsiteY37-31732" fmla="*/ 2465052 h 6858000"/>
              <a:gd name="connsiteX38-31733" fmla="*/ 5371263 w 6127519"/>
              <a:gd name="connsiteY38-31734" fmla="*/ 2586413 h 6858000"/>
              <a:gd name="connsiteX39-31735" fmla="*/ 5407503 w 6127519"/>
              <a:gd name="connsiteY39-31736" fmla="*/ 2786290 h 6858000"/>
              <a:gd name="connsiteX40-31737" fmla="*/ 5407356 w 6127519"/>
              <a:gd name="connsiteY40-31738" fmla="*/ 2787545 h 6858000"/>
              <a:gd name="connsiteX41-31739" fmla="*/ 5411130 w 6127519"/>
              <a:gd name="connsiteY41-31740" fmla="*/ 2788640 h 6858000"/>
              <a:gd name="connsiteX42-31741" fmla="*/ 5416439 w 6127519"/>
              <a:gd name="connsiteY42-31742" fmla="*/ 2805666 h 6858000"/>
              <a:gd name="connsiteX43-31743" fmla="*/ 5457023 w 6127519"/>
              <a:gd name="connsiteY43-31744" fmla="*/ 2858292 h 6858000"/>
              <a:gd name="connsiteX44-31745" fmla="*/ 5479298 w 6127519"/>
              <a:gd name="connsiteY44-31746" fmla="*/ 2947791 h 6858000"/>
              <a:gd name="connsiteX45-31747" fmla="*/ 5481770 w 6127519"/>
              <a:gd name="connsiteY45-31748" fmla="*/ 2951352 h 6858000"/>
              <a:gd name="connsiteX46-31749" fmla="*/ 5482045 w 6127519"/>
              <a:gd name="connsiteY46-31750" fmla="*/ 2984371 h 6858000"/>
              <a:gd name="connsiteX47-31751" fmla="*/ 5482415 w 6127519"/>
              <a:gd name="connsiteY47-31752" fmla="*/ 3004079 h 6858000"/>
              <a:gd name="connsiteX48-31753" fmla="*/ 5503944 w 6127519"/>
              <a:gd name="connsiteY48-31754" fmla="*/ 3123335 h 6858000"/>
              <a:gd name="connsiteX49-31755" fmla="*/ 5516007 w 6127519"/>
              <a:gd name="connsiteY49-31756" fmla="*/ 3258473 h 6858000"/>
              <a:gd name="connsiteX50-31757" fmla="*/ 5566839 w 6127519"/>
              <a:gd name="connsiteY50-31758" fmla="*/ 3345295 h 6858000"/>
              <a:gd name="connsiteX51-31759" fmla="*/ 5589758 w 6127519"/>
              <a:gd name="connsiteY51-31760" fmla="*/ 3506453 h 6858000"/>
              <a:gd name="connsiteX52-31761" fmla="*/ 5596144 w 6127519"/>
              <a:gd name="connsiteY52-31762" fmla="*/ 3534624 h 6858000"/>
              <a:gd name="connsiteX53-31763" fmla="*/ 5597750 w 6127519"/>
              <a:gd name="connsiteY53-31764" fmla="*/ 3534129 h 6858000"/>
              <a:gd name="connsiteX54-31765" fmla="*/ 5599700 w 6127519"/>
              <a:gd name="connsiteY54-31766" fmla="*/ 3547221 h 6858000"/>
              <a:gd name="connsiteX55-31767" fmla="*/ 5615031 w 6127519"/>
              <a:gd name="connsiteY55-31768" fmla="*/ 3557482 h 6858000"/>
              <a:gd name="connsiteX56-31769" fmla="*/ 5618377 w 6127519"/>
              <a:gd name="connsiteY56-31770" fmla="*/ 3588431 h 6858000"/>
              <a:gd name="connsiteX57-31771" fmla="*/ 5612155 w 6127519"/>
              <a:gd name="connsiteY57-31772" fmla="*/ 3589869 h 6858000"/>
              <a:gd name="connsiteX58-31773" fmla="*/ 5620843 w 6127519"/>
              <a:gd name="connsiteY58-31774" fmla="*/ 3606745 h 6858000"/>
              <a:gd name="connsiteX59-31775" fmla="*/ 5655472 w 6127519"/>
              <a:gd name="connsiteY59-31776" fmla="*/ 3678877 h 6858000"/>
              <a:gd name="connsiteX60-31777" fmla="*/ 5683015 w 6127519"/>
              <a:gd name="connsiteY60-31778" fmla="*/ 3762025 h 6858000"/>
              <a:gd name="connsiteX61-31779" fmla="*/ 5696643 w 6127519"/>
              <a:gd name="connsiteY61-31780" fmla="*/ 3773888 h 6858000"/>
              <a:gd name="connsiteX62-31781" fmla="*/ 5699203 w 6127519"/>
              <a:gd name="connsiteY62-31782" fmla="*/ 3775823 h 6858000"/>
              <a:gd name="connsiteX63-31783" fmla="*/ 5704824 w 6127519"/>
              <a:gd name="connsiteY63-31784" fmla="*/ 3785966 h 6858000"/>
              <a:gd name="connsiteX64-31785" fmla="*/ 5733539 w 6127519"/>
              <a:gd name="connsiteY64-31786" fmla="*/ 3818457 h 6858000"/>
              <a:gd name="connsiteX65-31787" fmla="*/ 5768491 w 6127519"/>
              <a:gd name="connsiteY65-31788" fmla="*/ 3914399 h 6858000"/>
              <a:gd name="connsiteX66-31789" fmla="*/ 5793123 w 6127519"/>
              <a:gd name="connsiteY66-31790" fmla="*/ 3969952 h 6858000"/>
              <a:gd name="connsiteX67-31791" fmla="*/ 5808321 w 6127519"/>
              <a:gd name="connsiteY67-31792" fmla="*/ 3988153 h 6858000"/>
              <a:gd name="connsiteX68-31793" fmla="*/ 5825621 w 6127519"/>
              <a:gd name="connsiteY68-31794" fmla="*/ 4015525 h 6858000"/>
              <a:gd name="connsiteX69-31795" fmla="*/ 5860672 w 6127519"/>
              <a:gd name="connsiteY69-31796" fmla="*/ 4061579 h 6858000"/>
              <a:gd name="connsiteX70-31797" fmla="*/ 5872173 w 6127519"/>
              <a:gd name="connsiteY70-31798" fmla="*/ 4088497 h 6858000"/>
              <a:gd name="connsiteX71-31799" fmla="*/ 5894095 w 6127519"/>
              <a:gd name="connsiteY71-31800" fmla="*/ 4128857 h 6858000"/>
              <a:gd name="connsiteX72-31801" fmla="*/ 5903513 w 6127519"/>
              <a:gd name="connsiteY72-31802" fmla="*/ 4187661 h 6858000"/>
              <a:gd name="connsiteX73-31803" fmla="*/ 5917114 w 6127519"/>
              <a:gd name="connsiteY73-31804" fmla="*/ 4213096 h 6858000"/>
              <a:gd name="connsiteX74-31805" fmla="*/ 5924233 w 6127519"/>
              <a:gd name="connsiteY74-31806" fmla="*/ 4242060 h 6858000"/>
              <a:gd name="connsiteX75-31807" fmla="*/ 5928910 w 6127519"/>
              <a:gd name="connsiteY75-31808" fmla="*/ 4300973 h 6858000"/>
              <a:gd name="connsiteX76-31809" fmla="*/ 5939320 w 6127519"/>
              <a:gd name="connsiteY76-31810" fmla="*/ 4340435 h 6858000"/>
              <a:gd name="connsiteX77-31811" fmla="*/ 5946705 w 6127519"/>
              <a:gd name="connsiteY77-31812" fmla="*/ 4428051 h 6858000"/>
              <a:gd name="connsiteX78-31813" fmla="*/ 5949261 w 6127519"/>
              <a:gd name="connsiteY78-31814" fmla="*/ 4449185 h 6858000"/>
              <a:gd name="connsiteX79-31815" fmla="*/ 5968960 w 6127519"/>
              <a:gd name="connsiteY79-31816" fmla="*/ 4482655 h 6858000"/>
              <a:gd name="connsiteX80-31817" fmla="*/ 5980106 w 6127519"/>
              <a:gd name="connsiteY80-31818" fmla="*/ 4585087 h 6858000"/>
              <a:gd name="connsiteX81-31819" fmla="*/ 5998138 w 6127519"/>
              <a:gd name="connsiteY81-31820" fmla="*/ 4697518 h 6858000"/>
              <a:gd name="connsiteX82-31821" fmla="*/ 6025404 w 6127519"/>
              <a:gd name="connsiteY82-31822" fmla="*/ 4858148 h 6858000"/>
              <a:gd name="connsiteX83-31823" fmla="*/ 6007749 w 6127519"/>
              <a:gd name="connsiteY83-31824" fmla="*/ 4964715 h 6858000"/>
              <a:gd name="connsiteX84-31825" fmla="*/ 6005269 w 6127519"/>
              <a:gd name="connsiteY84-31826" fmla="*/ 5150567 h 6858000"/>
              <a:gd name="connsiteX85-31827" fmla="*/ 6001127 w 6127519"/>
              <a:gd name="connsiteY85-31828" fmla="*/ 5164609 h 6858000"/>
              <a:gd name="connsiteX86-31829" fmla="*/ 5998514 w 6127519"/>
              <a:gd name="connsiteY86-31830" fmla="*/ 5189673 h 6858000"/>
              <a:gd name="connsiteX87-31831" fmla="*/ 6018409 w 6127519"/>
              <a:gd name="connsiteY87-31832" fmla="*/ 5227157 h 6858000"/>
              <a:gd name="connsiteX88-31833" fmla="*/ 6036748 w 6127519"/>
              <a:gd name="connsiteY88-31834" fmla="*/ 5322752 h 6858000"/>
              <a:gd name="connsiteX89-31835" fmla="*/ 6036943 w 6127519"/>
              <a:gd name="connsiteY89-31836" fmla="*/ 5329480 h 6858000"/>
              <a:gd name="connsiteX90-31837" fmla="*/ 6037677 w 6127519"/>
              <a:gd name="connsiteY90-31838" fmla="*/ 5354807 h 6858000"/>
              <a:gd name="connsiteX91-31839" fmla="*/ 6039728 w 6127519"/>
              <a:gd name="connsiteY91-31840" fmla="*/ 5359416 h 6858000"/>
              <a:gd name="connsiteX92-31841" fmla="*/ 6053435 w 6127519"/>
              <a:gd name="connsiteY92-31842" fmla="*/ 5387547 h 6858000"/>
              <a:gd name="connsiteX93-31843" fmla="*/ 6065933 w 6127519"/>
              <a:gd name="connsiteY93-31844" fmla="*/ 5443002 h 6858000"/>
              <a:gd name="connsiteX94-31845" fmla="*/ 6068640 w 6127519"/>
              <a:gd name="connsiteY94-31846" fmla="*/ 5474503 h 6858000"/>
              <a:gd name="connsiteX95-31847" fmla="*/ 6080922 w 6127519"/>
              <a:gd name="connsiteY95-31848" fmla="*/ 5561070 h 6858000"/>
              <a:gd name="connsiteX96-31849" fmla="*/ 6096949 w 6127519"/>
              <a:gd name="connsiteY96-31850" fmla="*/ 5648179 h 6858000"/>
              <a:gd name="connsiteX97-31851" fmla="*/ 6125703 w 6127519"/>
              <a:gd name="connsiteY97-31852" fmla="*/ 5692894 h 6858000"/>
              <a:gd name="connsiteX98-31853" fmla="*/ 6121353 w 6127519"/>
              <a:gd name="connsiteY98-31854" fmla="*/ 5721725 h 6858000"/>
              <a:gd name="connsiteX99-31855" fmla="*/ 6121607 w 6127519"/>
              <a:gd name="connsiteY99-31856" fmla="*/ 5721959 h 6858000"/>
              <a:gd name="connsiteX100-31857" fmla="*/ 6127024 w 6127519"/>
              <a:gd name="connsiteY100-31858" fmla="*/ 5786902 h 6858000"/>
              <a:gd name="connsiteX101-31859" fmla="*/ 6127519 w 6127519"/>
              <a:gd name="connsiteY101-31860" fmla="*/ 5865775 h 6858000"/>
              <a:gd name="connsiteX102-31861" fmla="*/ 6119217 w 6127519"/>
              <a:gd name="connsiteY102-31862" fmla="*/ 5888542 h 6858000"/>
              <a:gd name="connsiteX103-31863" fmla="*/ 6102493 w 6127519"/>
              <a:gd name="connsiteY103-31864" fmla="*/ 5928602 h 6858000"/>
              <a:gd name="connsiteX104-31865" fmla="*/ 6056863 w 6127519"/>
              <a:gd name="connsiteY104-31866" fmla="*/ 6000643 h 6858000"/>
              <a:gd name="connsiteX105-31867" fmla="*/ 6045436 w 6127519"/>
              <a:gd name="connsiteY105-31868" fmla="*/ 6124480 h 6858000"/>
              <a:gd name="connsiteX106-31869" fmla="*/ 6030489 w 6127519"/>
              <a:gd name="connsiteY106-31870" fmla="*/ 6317666 h 6858000"/>
              <a:gd name="connsiteX107-31871" fmla="*/ 6007492 w 6127519"/>
              <a:gd name="connsiteY107-31872" fmla="*/ 6440818 h 6858000"/>
              <a:gd name="connsiteX108-31873" fmla="*/ 6009467 w 6127519"/>
              <a:gd name="connsiteY108-31874" fmla="*/ 6487076 h 6858000"/>
              <a:gd name="connsiteX109-31875" fmla="*/ 5995064 w 6127519"/>
              <a:gd name="connsiteY109-31876" fmla="*/ 6540791 h 6858000"/>
              <a:gd name="connsiteX110-31877" fmla="*/ 6004510 w 6127519"/>
              <a:gd name="connsiteY110-31878" fmla="*/ 6599256 h 6858000"/>
              <a:gd name="connsiteX111-31879" fmla="*/ 5986207 w 6127519"/>
              <a:gd name="connsiteY111-31880" fmla="*/ 6695855 h 6858000"/>
              <a:gd name="connsiteX112-31881" fmla="*/ 5979428 w 6127519"/>
              <a:gd name="connsiteY112-31882" fmla="*/ 6754678 h 6858000"/>
              <a:gd name="connsiteX113-31883" fmla="*/ 5983398 w 6127519"/>
              <a:gd name="connsiteY113-31884" fmla="*/ 6778641 h 6858000"/>
              <a:gd name="connsiteX114-31885" fmla="*/ 5984543 w 6127519"/>
              <a:gd name="connsiteY114-31886" fmla="*/ 6811016 h 6858000"/>
              <a:gd name="connsiteX115-31887" fmla="*/ 5979671 w 6127519"/>
              <a:gd name="connsiteY115-31888" fmla="*/ 6858000 h 6858000"/>
              <a:gd name="connsiteX116-31889" fmla="*/ 0 w 6127519"/>
              <a:gd name="connsiteY116-31890" fmla="*/ 6858000 h 6858000"/>
              <a:gd name="connsiteX117-31891" fmla="*/ 0 w 6127519"/>
              <a:gd name="connsiteY117-31892" fmla="*/ 0 h 6858000"/>
              <a:gd name="connsiteX0-31893" fmla="*/ 0 w 6127519"/>
              <a:gd name="connsiteY0-31894" fmla="*/ 0 h 6858000"/>
              <a:gd name="connsiteX1-31895" fmla="*/ 4965888 w 6127519"/>
              <a:gd name="connsiteY1-31896" fmla="*/ 0 h 6858000"/>
              <a:gd name="connsiteX2-31897" fmla="*/ 4967767 w 6127519"/>
              <a:gd name="connsiteY2-31898" fmla="*/ 7930 h 6858000"/>
              <a:gd name="connsiteX3-31899" fmla="*/ 4979444 w 6127519"/>
              <a:gd name="connsiteY3-31900" fmla="*/ 43921 h 6858000"/>
              <a:gd name="connsiteX4-31901" fmla="*/ 5021173 w 6127519"/>
              <a:gd name="connsiteY4-31902" fmla="*/ 123738 h 6858000"/>
              <a:gd name="connsiteX5-31903" fmla="*/ 5075458 w 6127519"/>
              <a:gd name="connsiteY5-31904" fmla="*/ 264355 h 6858000"/>
              <a:gd name="connsiteX6-31905" fmla="*/ 5081175 w 6127519"/>
              <a:gd name="connsiteY6-31906" fmla="*/ 277448 h 6858000"/>
              <a:gd name="connsiteX7-31907" fmla="*/ 5097011 w 6127519"/>
              <a:gd name="connsiteY7-31908" fmla="*/ 355616 h 6858000"/>
              <a:gd name="connsiteX8-31909" fmla="*/ 5130982 w 6127519"/>
              <a:gd name="connsiteY8-31910" fmla="*/ 412030 h 6858000"/>
              <a:gd name="connsiteX9-31911" fmla="*/ 5153000 w 6127519"/>
              <a:gd name="connsiteY9-31912" fmla="*/ 507134 h 6858000"/>
              <a:gd name="connsiteX10-31913" fmla="*/ 5171282 w 6127519"/>
              <a:gd name="connsiteY10-31914" fmla="*/ 602071 h 6858000"/>
              <a:gd name="connsiteX11-31915" fmla="*/ 5176196 w 6127519"/>
              <a:gd name="connsiteY11-31916" fmla="*/ 636822 h 6858000"/>
              <a:gd name="connsiteX12-31917" fmla="*/ 5189051 w 6127519"/>
              <a:gd name="connsiteY12-31918" fmla="*/ 782518 h 6858000"/>
              <a:gd name="connsiteX13-31919" fmla="*/ 5210428 w 6127519"/>
              <a:gd name="connsiteY13-31920" fmla="*/ 815772 h 6858000"/>
              <a:gd name="connsiteX14-31921" fmla="*/ 5221088 w 6127519"/>
              <a:gd name="connsiteY14-31922" fmla="*/ 860193 h 6858000"/>
              <a:gd name="connsiteX15-31923" fmla="*/ 5230806 w 6127519"/>
              <a:gd name="connsiteY15-31924" fmla="*/ 961354 h 6858000"/>
              <a:gd name="connsiteX16-31925" fmla="*/ 5201018 w 6127519"/>
              <a:gd name="connsiteY16-31926" fmla="*/ 1095027 h 6858000"/>
              <a:gd name="connsiteX17-31927" fmla="*/ 5202153 w 6127519"/>
              <a:gd name="connsiteY17-31928" fmla="*/ 1133224 h 6858000"/>
              <a:gd name="connsiteX18-31929" fmla="*/ 5207370 w 6127519"/>
              <a:gd name="connsiteY18-31930" fmla="*/ 1138097 h 6858000"/>
              <a:gd name="connsiteX19-31931" fmla="*/ 5189234 w 6127519"/>
              <a:gd name="connsiteY19-31932" fmla="*/ 1193495 h 6858000"/>
              <a:gd name="connsiteX20-31933" fmla="*/ 5202769 w 6127519"/>
              <a:gd name="connsiteY20-31934" fmla="*/ 1269450 h 6858000"/>
              <a:gd name="connsiteX21-31935" fmla="*/ 5225968 w 6127519"/>
              <a:gd name="connsiteY21-31936" fmla="*/ 1357994 h 6858000"/>
              <a:gd name="connsiteX22-31937" fmla="*/ 5233819 w 6127519"/>
              <a:gd name="connsiteY22-31938" fmla="*/ 1380922 h 6858000"/>
              <a:gd name="connsiteX23-31939" fmla="*/ 5237226 w 6127519"/>
              <a:gd name="connsiteY23-31940" fmla="*/ 1441327 h 6858000"/>
              <a:gd name="connsiteX24-31941" fmla="*/ 5255653 w 6127519"/>
              <a:gd name="connsiteY24-31942" fmla="*/ 1524712 h 6858000"/>
              <a:gd name="connsiteX25-31943" fmla="*/ 5263491 w 6127519"/>
              <a:gd name="connsiteY25-31944" fmla="*/ 1642938 h 6858000"/>
              <a:gd name="connsiteX26-31945" fmla="*/ 5261314 w 6127519"/>
              <a:gd name="connsiteY26-31946" fmla="*/ 1689177 h 6858000"/>
              <a:gd name="connsiteX27-31947" fmla="*/ 5259788 w 6127519"/>
              <a:gd name="connsiteY27-31948" fmla="*/ 1768516 h 6858000"/>
              <a:gd name="connsiteX28-31949" fmla="*/ 5255696 w 6127519"/>
              <a:gd name="connsiteY28-31950" fmla="*/ 1953770 h 6858000"/>
              <a:gd name="connsiteX29-31951" fmla="*/ 5252592 w 6127519"/>
              <a:gd name="connsiteY29-31952" fmla="*/ 2092210 h 6858000"/>
              <a:gd name="connsiteX30-31953" fmla="*/ 5264303 w 6127519"/>
              <a:gd name="connsiteY30-31954" fmla="*/ 2225157 h 6858000"/>
              <a:gd name="connsiteX31-31955" fmla="*/ 5254949 w 6127519"/>
              <a:gd name="connsiteY31-31956" fmla="*/ 2236160 h 6858000"/>
              <a:gd name="connsiteX32-31957" fmla="*/ 5250104 w 6127519"/>
              <a:gd name="connsiteY32-31958" fmla="*/ 2249166 h 6858000"/>
              <a:gd name="connsiteX33-31959" fmla="*/ 5251214 w 6127519"/>
              <a:gd name="connsiteY33-31960" fmla="*/ 2250944 h 6858000"/>
              <a:gd name="connsiteX34-31961" fmla="*/ 5250644 w 6127519"/>
              <a:gd name="connsiteY34-31962" fmla="*/ 2266619 h 6858000"/>
              <a:gd name="connsiteX35-31963" fmla="*/ 5293877 w 6127519"/>
              <a:gd name="connsiteY35-31964" fmla="*/ 2368649 h 6858000"/>
              <a:gd name="connsiteX36-31965" fmla="*/ 5311338 w 6127519"/>
              <a:gd name="connsiteY36-31966" fmla="*/ 2404034 h 6858000"/>
              <a:gd name="connsiteX37-31967" fmla="*/ 5338366 w 6127519"/>
              <a:gd name="connsiteY37-31968" fmla="*/ 2465052 h 6858000"/>
              <a:gd name="connsiteX38-31969" fmla="*/ 5371263 w 6127519"/>
              <a:gd name="connsiteY38-31970" fmla="*/ 2586413 h 6858000"/>
              <a:gd name="connsiteX39-31971" fmla="*/ 5407503 w 6127519"/>
              <a:gd name="connsiteY39-31972" fmla="*/ 2786290 h 6858000"/>
              <a:gd name="connsiteX40-31973" fmla="*/ 5407356 w 6127519"/>
              <a:gd name="connsiteY40-31974" fmla="*/ 2787545 h 6858000"/>
              <a:gd name="connsiteX41-31975" fmla="*/ 5411130 w 6127519"/>
              <a:gd name="connsiteY41-31976" fmla="*/ 2788640 h 6858000"/>
              <a:gd name="connsiteX42-31977" fmla="*/ 5416439 w 6127519"/>
              <a:gd name="connsiteY42-31978" fmla="*/ 2805666 h 6858000"/>
              <a:gd name="connsiteX43-31979" fmla="*/ 5457023 w 6127519"/>
              <a:gd name="connsiteY43-31980" fmla="*/ 2858292 h 6858000"/>
              <a:gd name="connsiteX44-31981" fmla="*/ 5479298 w 6127519"/>
              <a:gd name="connsiteY44-31982" fmla="*/ 2947791 h 6858000"/>
              <a:gd name="connsiteX45-31983" fmla="*/ 5481770 w 6127519"/>
              <a:gd name="connsiteY45-31984" fmla="*/ 2951352 h 6858000"/>
              <a:gd name="connsiteX46-31985" fmla="*/ 5482045 w 6127519"/>
              <a:gd name="connsiteY46-31986" fmla="*/ 2984371 h 6858000"/>
              <a:gd name="connsiteX47-31987" fmla="*/ 5482415 w 6127519"/>
              <a:gd name="connsiteY47-31988" fmla="*/ 3004079 h 6858000"/>
              <a:gd name="connsiteX48-31989" fmla="*/ 5503944 w 6127519"/>
              <a:gd name="connsiteY48-31990" fmla="*/ 3123335 h 6858000"/>
              <a:gd name="connsiteX49-31991" fmla="*/ 5516007 w 6127519"/>
              <a:gd name="connsiteY49-31992" fmla="*/ 3258473 h 6858000"/>
              <a:gd name="connsiteX50-31993" fmla="*/ 5566839 w 6127519"/>
              <a:gd name="connsiteY50-31994" fmla="*/ 3345295 h 6858000"/>
              <a:gd name="connsiteX51-31995" fmla="*/ 5589758 w 6127519"/>
              <a:gd name="connsiteY51-31996" fmla="*/ 3506453 h 6858000"/>
              <a:gd name="connsiteX52-31997" fmla="*/ 5596144 w 6127519"/>
              <a:gd name="connsiteY52-31998" fmla="*/ 3534624 h 6858000"/>
              <a:gd name="connsiteX53-31999" fmla="*/ 5597750 w 6127519"/>
              <a:gd name="connsiteY53-32000" fmla="*/ 3534129 h 6858000"/>
              <a:gd name="connsiteX54-32001" fmla="*/ 5599700 w 6127519"/>
              <a:gd name="connsiteY54-32002" fmla="*/ 3547221 h 6858000"/>
              <a:gd name="connsiteX55-32003" fmla="*/ 5615031 w 6127519"/>
              <a:gd name="connsiteY55-32004" fmla="*/ 3557482 h 6858000"/>
              <a:gd name="connsiteX56-32005" fmla="*/ 5618377 w 6127519"/>
              <a:gd name="connsiteY56-32006" fmla="*/ 3588431 h 6858000"/>
              <a:gd name="connsiteX57-32007" fmla="*/ 5612155 w 6127519"/>
              <a:gd name="connsiteY57-32008" fmla="*/ 3589869 h 6858000"/>
              <a:gd name="connsiteX58-32009" fmla="*/ 5620843 w 6127519"/>
              <a:gd name="connsiteY58-32010" fmla="*/ 3606745 h 6858000"/>
              <a:gd name="connsiteX59-32011" fmla="*/ 5655472 w 6127519"/>
              <a:gd name="connsiteY59-32012" fmla="*/ 3678877 h 6858000"/>
              <a:gd name="connsiteX60-32013" fmla="*/ 5683015 w 6127519"/>
              <a:gd name="connsiteY60-32014" fmla="*/ 3762025 h 6858000"/>
              <a:gd name="connsiteX61-32015" fmla="*/ 5696643 w 6127519"/>
              <a:gd name="connsiteY61-32016" fmla="*/ 3773888 h 6858000"/>
              <a:gd name="connsiteX62-32017" fmla="*/ 5699203 w 6127519"/>
              <a:gd name="connsiteY62-32018" fmla="*/ 3775823 h 6858000"/>
              <a:gd name="connsiteX63-32019" fmla="*/ 5704824 w 6127519"/>
              <a:gd name="connsiteY63-32020" fmla="*/ 3785966 h 6858000"/>
              <a:gd name="connsiteX64-32021" fmla="*/ 5733539 w 6127519"/>
              <a:gd name="connsiteY64-32022" fmla="*/ 3818457 h 6858000"/>
              <a:gd name="connsiteX65-32023" fmla="*/ 5768491 w 6127519"/>
              <a:gd name="connsiteY65-32024" fmla="*/ 3914399 h 6858000"/>
              <a:gd name="connsiteX66-32025" fmla="*/ 5793123 w 6127519"/>
              <a:gd name="connsiteY66-32026" fmla="*/ 3969952 h 6858000"/>
              <a:gd name="connsiteX67-32027" fmla="*/ 5808321 w 6127519"/>
              <a:gd name="connsiteY67-32028" fmla="*/ 3988153 h 6858000"/>
              <a:gd name="connsiteX68-32029" fmla="*/ 5825621 w 6127519"/>
              <a:gd name="connsiteY68-32030" fmla="*/ 4015525 h 6858000"/>
              <a:gd name="connsiteX69-32031" fmla="*/ 5860672 w 6127519"/>
              <a:gd name="connsiteY69-32032" fmla="*/ 4061579 h 6858000"/>
              <a:gd name="connsiteX70-32033" fmla="*/ 5872173 w 6127519"/>
              <a:gd name="connsiteY70-32034" fmla="*/ 4088497 h 6858000"/>
              <a:gd name="connsiteX71-32035" fmla="*/ 5894095 w 6127519"/>
              <a:gd name="connsiteY71-32036" fmla="*/ 4128857 h 6858000"/>
              <a:gd name="connsiteX72-32037" fmla="*/ 5903513 w 6127519"/>
              <a:gd name="connsiteY72-32038" fmla="*/ 4187661 h 6858000"/>
              <a:gd name="connsiteX73-32039" fmla="*/ 5917114 w 6127519"/>
              <a:gd name="connsiteY73-32040" fmla="*/ 4213096 h 6858000"/>
              <a:gd name="connsiteX74-32041" fmla="*/ 5924233 w 6127519"/>
              <a:gd name="connsiteY74-32042" fmla="*/ 4242060 h 6858000"/>
              <a:gd name="connsiteX75-32043" fmla="*/ 5928910 w 6127519"/>
              <a:gd name="connsiteY75-32044" fmla="*/ 4300973 h 6858000"/>
              <a:gd name="connsiteX76-32045" fmla="*/ 5939320 w 6127519"/>
              <a:gd name="connsiteY76-32046" fmla="*/ 4340435 h 6858000"/>
              <a:gd name="connsiteX77-32047" fmla="*/ 5946705 w 6127519"/>
              <a:gd name="connsiteY77-32048" fmla="*/ 4428051 h 6858000"/>
              <a:gd name="connsiteX78-32049" fmla="*/ 5949261 w 6127519"/>
              <a:gd name="connsiteY78-32050" fmla="*/ 4449185 h 6858000"/>
              <a:gd name="connsiteX79-32051" fmla="*/ 5968960 w 6127519"/>
              <a:gd name="connsiteY79-32052" fmla="*/ 4482655 h 6858000"/>
              <a:gd name="connsiteX80-32053" fmla="*/ 5980106 w 6127519"/>
              <a:gd name="connsiteY80-32054" fmla="*/ 4585087 h 6858000"/>
              <a:gd name="connsiteX81-32055" fmla="*/ 5998138 w 6127519"/>
              <a:gd name="connsiteY81-32056" fmla="*/ 4697518 h 6858000"/>
              <a:gd name="connsiteX82-32057" fmla="*/ 6007819 w 6127519"/>
              <a:gd name="connsiteY82-32058" fmla="*/ 4858148 h 6858000"/>
              <a:gd name="connsiteX83-32059" fmla="*/ 6007749 w 6127519"/>
              <a:gd name="connsiteY83-32060" fmla="*/ 4964715 h 6858000"/>
              <a:gd name="connsiteX84-32061" fmla="*/ 6005269 w 6127519"/>
              <a:gd name="connsiteY84-32062" fmla="*/ 5150567 h 6858000"/>
              <a:gd name="connsiteX85-32063" fmla="*/ 6001127 w 6127519"/>
              <a:gd name="connsiteY85-32064" fmla="*/ 5164609 h 6858000"/>
              <a:gd name="connsiteX86-32065" fmla="*/ 5998514 w 6127519"/>
              <a:gd name="connsiteY86-32066" fmla="*/ 5189673 h 6858000"/>
              <a:gd name="connsiteX87-32067" fmla="*/ 6018409 w 6127519"/>
              <a:gd name="connsiteY87-32068" fmla="*/ 5227157 h 6858000"/>
              <a:gd name="connsiteX88-32069" fmla="*/ 6036748 w 6127519"/>
              <a:gd name="connsiteY88-32070" fmla="*/ 5322752 h 6858000"/>
              <a:gd name="connsiteX89-32071" fmla="*/ 6036943 w 6127519"/>
              <a:gd name="connsiteY89-32072" fmla="*/ 5329480 h 6858000"/>
              <a:gd name="connsiteX90-32073" fmla="*/ 6037677 w 6127519"/>
              <a:gd name="connsiteY90-32074" fmla="*/ 5354807 h 6858000"/>
              <a:gd name="connsiteX91-32075" fmla="*/ 6039728 w 6127519"/>
              <a:gd name="connsiteY91-32076" fmla="*/ 5359416 h 6858000"/>
              <a:gd name="connsiteX92-32077" fmla="*/ 6053435 w 6127519"/>
              <a:gd name="connsiteY92-32078" fmla="*/ 5387547 h 6858000"/>
              <a:gd name="connsiteX93-32079" fmla="*/ 6065933 w 6127519"/>
              <a:gd name="connsiteY93-32080" fmla="*/ 5443002 h 6858000"/>
              <a:gd name="connsiteX94-32081" fmla="*/ 6068640 w 6127519"/>
              <a:gd name="connsiteY94-32082" fmla="*/ 5474503 h 6858000"/>
              <a:gd name="connsiteX95-32083" fmla="*/ 6080922 w 6127519"/>
              <a:gd name="connsiteY95-32084" fmla="*/ 5561070 h 6858000"/>
              <a:gd name="connsiteX96-32085" fmla="*/ 6096949 w 6127519"/>
              <a:gd name="connsiteY96-32086" fmla="*/ 5648179 h 6858000"/>
              <a:gd name="connsiteX97-32087" fmla="*/ 6125703 w 6127519"/>
              <a:gd name="connsiteY97-32088" fmla="*/ 5692894 h 6858000"/>
              <a:gd name="connsiteX98-32089" fmla="*/ 6121353 w 6127519"/>
              <a:gd name="connsiteY98-32090" fmla="*/ 5721725 h 6858000"/>
              <a:gd name="connsiteX99-32091" fmla="*/ 6121607 w 6127519"/>
              <a:gd name="connsiteY99-32092" fmla="*/ 5721959 h 6858000"/>
              <a:gd name="connsiteX100-32093" fmla="*/ 6127024 w 6127519"/>
              <a:gd name="connsiteY100-32094" fmla="*/ 5786902 h 6858000"/>
              <a:gd name="connsiteX101-32095" fmla="*/ 6127519 w 6127519"/>
              <a:gd name="connsiteY101-32096" fmla="*/ 5865775 h 6858000"/>
              <a:gd name="connsiteX102-32097" fmla="*/ 6119217 w 6127519"/>
              <a:gd name="connsiteY102-32098" fmla="*/ 5888542 h 6858000"/>
              <a:gd name="connsiteX103-32099" fmla="*/ 6102493 w 6127519"/>
              <a:gd name="connsiteY103-32100" fmla="*/ 5928602 h 6858000"/>
              <a:gd name="connsiteX104-32101" fmla="*/ 6056863 w 6127519"/>
              <a:gd name="connsiteY104-32102" fmla="*/ 6000643 h 6858000"/>
              <a:gd name="connsiteX105-32103" fmla="*/ 6045436 w 6127519"/>
              <a:gd name="connsiteY105-32104" fmla="*/ 6124480 h 6858000"/>
              <a:gd name="connsiteX106-32105" fmla="*/ 6030489 w 6127519"/>
              <a:gd name="connsiteY106-32106" fmla="*/ 6317666 h 6858000"/>
              <a:gd name="connsiteX107-32107" fmla="*/ 6007492 w 6127519"/>
              <a:gd name="connsiteY107-32108" fmla="*/ 6440818 h 6858000"/>
              <a:gd name="connsiteX108-32109" fmla="*/ 6009467 w 6127519"/>
              <a:gd name="connsiteY108-32110" fmla="*/ 6487076 h 6858000"/>
              <a:gd name="connsiteX109-32111" fmla="*/ 5995064 w 6127519"/>
              <a:gd name="connsiteY109-32112" fmla="*/ 6540791 h 6858000"/>
              <a:gd name="connsiteX110-32113" fmla="*/ 6004510 w 6127519"/>
              <a:gd name="connsiteY110-32114" fmla="*/ 6599256 h 6858000"/>
              <a:gd name="connsiteX111-32115" fmla="*/ 5986207 w 6127519"/>
              <a:gd name="connsiteY111-32116" fmla="*/ 6695855 h 6858000"/>
              <a:gd name="connsiteX112-32117" fmla="*/ 5979428 w 6127519"/>
              <a:gd name="connsiteY112-32118" fmla="*/ 6754678 h 6858000"/>
              <a:gd name="connsiteX113-32119" fmla="*/ 5983398 w 6127519"/>
              <a:gd name="connsiteY113-32120" fmla="*/ 6778641 h 6858000"/>
              <a:gd name="connsiteX114-32121" fmla="*/ 5984543 w 6127519"/>
              <a:gd name="connsiteY114-32122" fmla="*/ 6811016 h 6858000"/>
              <a:gd name="connsiteX115-32123" fmla="*/ 5979671 w 6127519"/>
              <a:gd name="connsiteY115-32124" fmla="*/ 6858000 h 6858000"/>
              <a:gd name="connsiteX116-32125" fmla="*/ 0 w 6127519"/>
              <a:gd name="connsiteY116-32126" fmla="*/ 6858000 h 6858000"/>
              <a:gd name="connsiteX117-32127" fmla="*/ 0 w 6127519"/>
              <a:gd name="connsiteY117-32128" fmla="*/ 0 h 6858000"/>
              <a:gd name="connsiteX0-32129" fmla="*/ 0 w 6127519"/>
              <a:gd name="connsiteY0-32130" fmla="*/ 0 h 6858000"/>
              <a:gd name="connsiteX1-32131" fmla="*/ 4965888 w 6127519"/>
              <a:gd name="connsiteY1-32132" fmla="*/ 0 h 6858000"/>
              <a:gd name="connsiteX2-32133" fmla="*/ 4967767 w 6127519"/>
              <a:gd name="connsiteY2-32134" fmla="*/ 7930 h 6858000"/>
              <a:gd name="connsiteX3-32135" fmla="*/ 4979444 w 6127519"/>
              <a:gd name="connsiteY3-32136" fmla="*/ 43921 h 6858000"/>
              <a:gd name="connsiteX4-32137" fmla="*/ 5021173 w 6127519"/>
              <a:gd name="connsiteY4-32138" fmla="*/ 123738 h 6858000"/>
              <a:gd name="connsiteX5-32139" fmla="*/ 5075458 w 6127519"/>
              <a:gd name="connsiteY5-32140" fmla="*/ 264355 h 6858000"/>
              <a:gd name="connsiteX6-32141" fmla="*/ 5081175 w 6127519"/>
              <a:gd name="connsiteY6-32142" fmla="*/ 277448 h 6858000"/>
              <a:gd name="connsiteX7-32143" fmla="*/ 5097011 w 6127519"/>
              <a:gd name="connsiteY7-32144" fmla="*/ 355616 h 6858000"/>
              <a:gd name="connsiteX8-32145" fmla="*/ 5130982 w 6127519"/>
              <a:gd name="connsiteY8-32146" fmla="*/ 412030 h 6858000"/>
              <a:gd name="connsiteX9-32147" fmla="*/ 5153000 w 6127519"/>
              <a:gd name="connsiteY9-32148" fmla="*/ 507134 h 6858000"/>
              <a:gd name="connsiteX10-32149" fmla="*/ 5171282 w 6127519"/>
              <a:gd name="connsiteY10-32150" fmla="*/ 602071 h 6858000"/>
              <a:gd name="connsiteX11-32151" fmla="*/ 5176196 w 6127519"/>
              <a:gd name="connsiteY11-32152" fmla="*/ 636822 h 6858000"/>
              <a:gd name="connsiteX12-32153" fmla="*/ 5189051 w 6127519"/>
              <a:gd name="connsiteY12-32154" fmla="*/ 782518 h 6858000"/>
              <a:gd name="connsiteX13-32155" fmla="*/ 5210428 w 6127519"/>
              <a:gd name="connsiteY13-32156" fmla="*/ 815772 h 6858000"/>
              <a:gd name="connsiteX14-32157" fmla="*/ 5221088 w 6127519"/>
              <a:gd name="connsiteY14-32158" fmla="*/ 860193 h 6858000"/>
              <a:gd name="connsiteX15-32159" fmla="*/ 5230806 w 6127519"/>
              <a:gd name="connsiteY15-32160" fmla="*/ 961354 h 6858000"/>
              <a:gd name="connsiteX16-32161" fmla="*/ 5201018 w 6127519"/>
              <a:gd name="connsiteY16-32162" fmla="*/ 1095027 h 6858000"/>
              <a:gd name="connsiteX17-32163" fmla="*/ 5202153 w 6127519"/>
              <a:gd name="connsiteY17-32164" fmla="*/ 1133224 h 6858000"/>
              <a:gd name="connsiteX18-32165" fmla="*/ 5207370 w 6127519"/>
              <a:gd name="connsiteY18-32166" fmla="*/ 1138097 h 6858000"/>
              <a:gd name="connsiteX19-32167" fmla="*/ 5189234 w 6127519"/>
              <a:gd name="connsiteY19-32168" fmla="*/ 1193495 h 6858000"/>
              <a:gd name="connsiteX20-32169" fmla="*/ 5202769 w 6127519"/>
              <a:gd name="connsiteY20-32170" fmla="*/ 1269450 h 6858000"/>
              <a:gd name="connsiteX21-32171" fmla="*/ 5225968 w 6127519"/>
              <a:gd name="connsiteY21-32172" fmla="*/ 1357994 h 6858000"/>
              <a:gd name="connsiteX22-32173" fmla="*/ 5233819 w 6127519"/>
              <a:gd name="connsiteY22-32174" fmla="*/ 1380922 h 6858000"/>
              <a:gd name="connsiteX23-32175" fmla="*/ 5237226 w 6127519"/>
              <a:gd name="connsiteY23-32176" fmla="*/ 1441327 h 6858000"/>
              <a:gd name="connsiteX24-32177" fmla="*/ 5255653 w 6127519"/>
              <a:gd name="connsiteY24-32178" fmla="*/ 1524712 h 6858000"/>
              <a:gd name="connsiteX25-32179" fmla="*/ 5263491 w 6127519"/>
              <a:gd name="connsiteY25-32180" fmla="*/ 1642938 h 6858000"/>
              <a:gd name="connsiteX26-32181" fmla="*/ 5261314 w 6127519"/>
              <a:gd name="connsiteY26-32182" fmla="*/ 1689177 h 6858000"/>
              <a:gd name="connsiteX27-32183" fmla="*/ 5259788 w 6127519"/>
              <a:gd name="connsiteY27-32184" fmla="*/ 1768516 h 6858000"/>
              <a:gd name="connsiteX28-32185" fmla="*/ 5255696 w 6127519"/>
              <a:gd name="connsiteY28-32186" fmla="*/ 1953770 h 6858000"/>
              <a:gd name="connsiteX29-32187" fmla="*/ 5252592 w 6127519"/>
              <a:gd name="connsiteY29-32188" fmla="*/ 2092210 h 6858000"/>
              <a:gd name="connsiteX30-32189" fmla="*/ 5264303 w 6127519"/>
              <a:gd name="connsiteY30-32190" fmla="*/ 2225157 h 6858000"/>
              <a:gd name="connsiteX31-32191" fmla="*/ 5254949 w 6127519"/>
              <a:gd name="connsiteY31-32192" fmla="*/ 2236160 h 6858000"/>
              <a:gd name="connsiteX32-32193" fmla="*/ 5250104 w 6127519"/>
              <a:gd name="connsiteY32-32194" fmla="*/ 2249166 h 6858000"/>
              <a:gd name="connsiteX33-32195" fmla="*/ 5251214 w 6127519"/>
              <a:gd name="connsiteY33-32196" fmla="*/ 2250944 h 6858000"/>
              <a:gd name="connsiteX34-32197" fmla="*/ 5250644 w 6127519"/>
              <a:gd name="connsiteY34-32198" fmla="*/ 2266619 h 6858000"/>
              <a:gd name="connsiteX35-32199" fmla="*/ 5293877 w 6127519"/>
              <a:gd name="connsiteY35-32200" fmla="*/ 2368649 h 6858000"/>
              <a:gd name="connsiteX36-32201" fmla="*/ 5311338 w 6127519"/>
              <a:gd name="connsiteY36-32202" fmla="*/ 2404034 h 6858000"/>
              <a:gd name="connsiteX37-32203" fmla="*/ 5338366 w 6127519"/>
              <a:gd name="connsiteY37-32204" fmla="*/ 2465052 h 6858000"/>
              <a:gd name="connsiteX38-32205" fmla="*/ 5371263 w 6127519"/>
              <a:gd name="connsiteY38-32206" fmla="*/ 2586413 h 6858000"/>
              <a:gd name="connsiteX39-32207" fmla="*/ 5407503 w 6127519"/>
              <a:gd name="connsiteY39-32208" fmla="*/ 2786290 h 6858000"/>
              <a:gd name="connsiteX40-32209" fmla="*/ 5407356 w 6127519"/>
              <a:gd name="connsiteY40-32210" fmla="*/ 2787545 h 6858000"/>
              <a:gd name="connsiteX41-32211" fmla="*/ 5411130 w 6127519"/>
              <a:gd name="connsiteY41-32212" fmla="*/ 2788640 h 6858000"/>
              <a:gd name="connsiteX42-32213" fmla="*/ 5416439 w 6127519"/>
              <a:gd name="connsiteY42-32214" fmla="*/ 2805666 h 6858000"/>
              <a:gd name="connsiteX43-32215" fmla="*/ 5457023 w 6127519"/>
              <a:gd name="connsiteY43-32216" fmla="*/ 2858292 h 6858000"/>
              <a:gd name="connsiteX44-32217" fmla="*/ 5479298 w 6127519"/>
              <a:gd name="connsiteY44-32218" fmla="*/ 2947791 h 6858000"/>
              <a:gd name="connsiteX45-32219" fmla="*/ 5481770 w 6127519"/>
              <a:gd name="connsiteY45-32220" fmla="*/ 2951352 h 6858000"/>
              <a:gd name="connsiteX46-32221" fmla="*/ 5482045 w 6127519"/>
              <a:gd name="connsiteY46-32222" fmla="*/ 2984371 h 6858000"/>
              <a:gd name="connsiteX47-32223" fmla="*/ 5482415 w 6127519"/>
              <a:gd name="connsiteY47-32224" fmla="*/ 3004079 h 6858000"/>
              <a:gd name="connsiteX48-32225" fmla="*/ 5503944 w 6127519"/>
              <a:gd name="connsiteY48-32226" fmla="*/ 3123335 h 6858000"/>
              <a:gd name="connsiteX49-32227" fmla="*/ 5516007 w 6127519"/>
              <a:gd name="connsiteY49-32228" fmla="*/ 3258473 h 6858000"/>
              <a:gd name="connsiteX50-32229" fmla="*/ 5566839 w 6127519"/>
              <a:gd name="connsiteY50-32230" fmla="*/ 3345295 h 6858000"/>
              <a:gd name="connsiteX51-32231" fmla="*/ 5589758 w 6127519"/>
              <a:gd name="connsiteY51-32232" fmla="*/ 3506453 h 6858000"/>
              <a:gd name="connsiteX52-32233" fmla="*/ 5596144 w 6127519"/>
              <a:gd name="connsiteY52-32234" fmla="*/ 3534624 h 6858000"/>
              <a:gd name="connsiteX53-32235" fmla="*/ 5597750 w 6127519"/>
              <a:gd name="connsiteY53-32236" fmla="*/ 3534129 h 6858000"/>
              <a:gd name="connsiteX54-32237" fmla="*/ 5599700 w 6127519"/>
              <a:gd name="connsiteY54-32238" fmla="*/ 3547221 h 6858000"/>
              <a:gd name="connsiteX55-32239" fmla="*/ 5615031 w 6127519"/>
              <a:gd name="connsiteY55-32240" fmla="*/ 3557482 h 6858000"/>
              <a:gd name="connsiteX56-32241" fmla="*/ 5618377 w 6127519"/>
              <a:gd name="connsiteY56-32242" fmla="*/ 3588431 h 6858000"/>
              <a:gd name="connsiteX57-32243" fmla="*/ 5612155 w 6127519"/>
              <a:gd name="connsiteY57-32244" fmla="*/ 3589869 h 6858000"/>
              <a:gd name="connsiteX58-32245" fmla="*/ 5620843 w 6127519"/>
              <a:gd name="connsiteY58-32246" fmla="*/ 3606745 h 6858000"/>
              <a:gd name="connsiteX59-32247" fmla="*/ 5655472 w 6127519"/>
              <a:gd name="connsiteY59-32248" fmla="*/ 3678877 h 6858000"/>
              <a:gd name="connsiteX60-32249" fmla="*/ 5683015 w 6127519"/>
              <a:gd name="connsiteY60-32250" fmla="*/ 3762025 h 6858000"/>
              <a:gd name="connsiteX61-32251" fmla="*/ 5696643 w 6127519"/>
              <a:gd name="connsiteY61-32252" fmla="*/ 3773888 h 6858000"/>
              <a:gd name="connsiteX62-32253" fmla="*/ 5699203 w 6127519"/>
              <a:gd name="connsiteY62-32254" fmla="*/ 3775823 h 6858000"/>
              <a:gd name="connsiteX63-32255" fmla="*/ 5704824 w 6127519"/>
              <a:gd name="connsiteY63-32256" fmla="*/ 3785966 h 6858000"/>
              <a:gd name="connsiteX64-32257" fmla="*/ 5768491 w 6127519"/>
              <a:gd name="connsiteY64-32258" fmla="*/ 3914399 h 6858000"/>
              <a:gd name="connsiteX65-32259" fmla="*/ 5793123 w 6127519"/>
              <a:gd name="connsiteY65-32260" fmla="*/ 3969952 h 6858000"/>
              <a:gd name="connsiteX66-32261" fmla="*/ 5808321 w 6127519"/>
              <a:gd name="connsiteY66-32262" fmla="*/ 3988153 h 6858000"/>
              <a:gd name="connsiteX67-32263" fmla="*/ 5825621 w 6127519"/>
              <a:gd name="connsiteY67-32264" fmla="*/ 4015525 h 6858000"/>
              <a:gd name="connsiteX68-32265" fmla="*/ 5860672 w 6127519"/>
              <a:gd name="connsiteY68-32266" fmla="*/ 4061579 h 6858000"/>
              <a:gd name="connsiteX69-32267" fmla="*/ 5872173 w 6127519"/>
              <a:gd name="connsiteY69-32268" fmla="*/ 4088497 h 6858000"/>
              <a:gd name="connsiteX70-32269" fmla="*/ 5894095 w 6127519"/>
              <a:gd name="connsiteY70-32270" fmla="*/ 4128857 h 6858000"/>
              <a:gd name="connsiteX71-32271" fmla="*/ 5903513 w 6127519"/>
              <a:gd name="connsiteY71-32272" fmla="*/ 4187661 h 6858000"/>
              <a:gd name="connsiteX72-32273" fmla="*/ 5917114 w 6127519"/>
              <a:gd name="connsiteY72-32274" fmla="*/ 4213096 h 6858000"/>
              <a:gd name="connsiteX73-32275" fmla="*/ 5924233 w 6127519"/>
              <a:gd name="connsiteY73-32276" fmla="*/ 4242060 h 6858000"/>
              <a:gd name="connsiteX74-32277" fmla="*/ 5928910 w 6127519"/>
              <a:gd name="connsiteY74-32278" fmla="*/ 4300973 h 6858000"/>
              <a:gd name="connsiteX75-32279" fmla="*/ 5939320 w 6127519"/>
              <a:gd name="connsiteY75-32280" fmla="*/ 4340435 h 6858000"/>
              <a:gd name="connsiteX76-32281" fmla="*/ 5946705 w 6127519"/>
              <a:gd name="connsiteY76-32282" fmla="*/ 4428051 h 6858000"/>
              <a:gd name="connsiteX77-32283" fmla="*/ 5949261 w 6127519"/>
              <a:gd name="connsiteY77-32284" fmla="*/ 4449185 h 6858000"/>
              <a:gd name="connsiteX78-32285" fmla="*/ 5968960 w 6127519"/>
              <a:gd name="connsiteY78-32286" fmla="*/ 4482655 h 6858000"/>
              <a:gd name="connsiteX79-32287" fmla="*/ 5980106 w 6127519"/>
              <a:gd name="connsiteY79-32288" fmla="*/ 4585087 h 6858000"/>
              <a:gd name="connsiteX80-32289" fmla="*/ 5998138 w 6127519"/>
              <a:gd name="connsiteY80-32290" fmla="*/ 4697518 h 6858000"/>
              <a:gd name="connsiteX81-32291" fmla="*/ 6007819 w 6127519"/>
              <a:gd name="connsiteY81-32292" fmla="*/ 4858148 h 6858000"/>
              <a:gd name="connsiteX82-32293" fmla="*/ 6007749 w 6127519"/>
              <a:gd name="connsiteY82-32294" fmla="*/ 4964715 h 6858000"/>
              <a:gd name="connsiteX83-32295" fmla="*/ 6005269 w 6127519"/>
              <a:gd name="connsiteY83-32296" fmla="*/ 5150567 h 6858000"/>
              <a:gd name="connsiteX84-32297" fmla="*/ 6001127 w 6127519"/>
              <a:gd name="connsiteY84-32298" fmla="*/ 5164609 h 6858000"/>
              <a:gd name="connsiteX85-32299" fmla="*/ 5998514 w 6127519"/>
              <a:gd name="connsiteY85-32300" fmla="*/ 5189673 h 6858000"/>
              <a:gd name="connsiteX86-32301" fmla="*/ 6018409 w 6127519"/>
              <a:gd name="connsiteY86-32302" fmla="*/ 5227157 h 6858000"/>
              <a:gd name="connsiteX87-32303" fmla="*/ 6036748 w 6127519"/>
              <a:gd name="connsiteY87-32304" fmla="*/ 5322752 h 6858000"/>
              <a:gd name="connsiteX88-32305" fmla="*/ 6036943 w 6127519"/>
              <a:gd name="connsiteY88-32306" fmla="*/ 5329480 h 6858000"/>
              <a:gd name="connsiteX89-32307" fmla="*/ 6037677 w 6127519"/>
              <a:gd name="connsiteY89-32308" fmla="*/ 5354807 h 6858000"/>
              <a:gd name="connsiteX90-32309" fmla="*/ 6039728 w 6127519"/>
              <a:gd name="connsiteY90-32310" fmla="*/ 5359416 h 6858000"/>
              <a:gd name="connsiteX91-32311" fmla="*/ 6053435 w 6127519"/>
              <a:gd name="connsiteY91-32312" fmla="*/ 5387547 h 6858000"/>
              <a:gd name="connsiteX92-32313" fmla="*/ 6065933 w 6127519"/>
              <a:gd name="connsiteY92-32314" fmla="*/ 5443002 h 6858000"/>
              <a:gd name="connsiteX93-32315" fmla="*/ 6068640 w 6127519"/>
              <a:gd name="connsiteY93-32316" fmla="*/ 5474503 h 6858000"/>
              <a:gd name="connsiteX94-32317" fmla="*/ 6080922 w 6127519"/>
              <a:gd name="connsiteY94-32318" fmla="*/ 5561070 h 6858000"/>
              <a:gd name="connsiteX95-32319" fmla="*/ 6096949 w 6127519"/>
              <a:gd name="connsiteY95-32320" fmla="*/ 5648179 h 6858000"/>
              <a:gd name="connsiteX96-32321" fmla="*/ 6125703 w 6127519"/>
              <a:gd name="connsiteY96-32322" fmla="*/ 5692894 h 6858000"/>
              <a:gd name="connsiteX97-32323" fmla="*/ 6121353 w 6127519"/>
              <a:gd name="connsiteY97-32324" fmla="*/ 5721725 h 6858000"/>
              <a:gd name="connsiteX98-32325" fmla="*/ 6121607 w 6127519"/>
              <a:gd name="connsiteY98-32326" fmla="*/ 5721959 h 6858000"/>
              <a:gd name="connsiteX99-32327" fmla="*/ 6127024 w 6127519"/>
              <a:gd name="connsiteY99-32328" fmla="*/ 5786902 h 6858000"/>
              <a:gd name="connsiteX100-32329" fmla="*/ 6127519 w 6127519"/>
              <a:gd name="connsiteY100-32330" fmla="*/ 5865775 h 6858000"/>
              <a:gd name="connsiteX101-32331" fmla="*/ 6119217 w 6127519"/>
              <a:gd name="connsiteY101-32332" fmla="*/ 5888542 h 6858000"/>
              <a:gd name="connsiteX102-32333" fmla="*/ 6102493 w 6127519"/>
              <a:gd name="connsiteY102-32334" fmla="*/ 5928602 h 6858000"/>
              <a:gd name="connsiteX103-32335" fmla="*/ 6056863 w 6127519"/>
              <a:gd name="connsiteY103-32336" fmla="*/ 6000643 h 6858000"/>
              <a:gd name="connsiteX104-32337" fmla="*/ 6045436 w 6127519"/>
              <a:gd name="connsiteY104-32338" fmla="*/ 6124480 h 6858000"/>
              <a:gd name="connsiteX105-32339" fmla="*/ 6030489 w 6127519"/>
              <a:gd name="connsiteY105-32340" fmla="*/ 6317666 h 6858000"/>
              <a:gd name="connsiteX106-32341" fmla="*/ 6007492 w 6127519"/>
              <a:gd name="connsiteY106-32342" fmla="*/ 6440818 h 6858000"/>
              <a:gd name="connsiteX107-32343" fmla="*/ 6009467 w 6127519"/>
              <a:gd name="connsiteY107-32344" fmla="*/ 6487076 h 6858000"/>
              <a:gd name="connsiteX108-32345" fmla="*/ 5995064 w 6127519"/>
              <a:gd name="connsiteY108-32346" fmla="*/ 6540791 h 6858000"/>
              <a:gd name="connsiteX109-32347" fmla="*/ 6004510 w 6127519"/>
              <a:gd name="connsiteY109-32348" fmla="*/ 6599256 h 6858000"/>
              <a:gd name="connsiteX110-32349" fmla="*/ 5986207 w 6127519"/>
              <a:gd name="connsiteY110-32350" fmla="*/ 6695855 h 6858000"/>
              <a:gd name="connsiteX111-32351" fmla="*/ 5979428 w 6127519"/>
              <a:gd name="connsiteY111-32352" fmla="*/ 6754678 h 6858000"/>
              <a:gd name="connsiteX112-32353" fmla="*/ 5983398 w 6127519"/>
              <a:gd name="connsiteY112-32354" fmla="*/ 6778641 h 6858000"/>
              <a:gd name="connsiteX113-32355" fmla="*/ 5984543 w 6127519"/>
              <a:gd name="connsiteY113-32356" fmla="*/ 6811016 h 6858000"/>
              <a:gd name="connsiteX114-32357" fmla="*/ 5979671 w 6127519"/>
              <a:gd name="connsiteY114-32358" fmla="*/ 6858000 h 6858000"/>
              <a:gd name="connsiteX115-32359" fmla="*/ 0 w 6127519"/>
              <a:gd name="connsiteY115-32360" fmla="*/ 6858000 h 6858000"/>
              <a:gd name="connsiteX116-32361" fmla="*/ 0 w 6127519"/>
              <a:gd name="connsiteY116-32362" fmla="*/ 0 h 6858000"/>
              <a:gd name="connsiteX0-32363" fmla="*/ 0 w 6127519"/>
              <a:gd name="connsiteY0-32364" fmla="*/ 0 h 6858000"/>
              <a:gd name="connsiteX1-32365" fmla="*/ 4965888 w 6127519"/>
              <a:gd name="connsiteY1-32366" fmla="*/ 0 h 6858000"/>
              <a:gd name="connsiteX2-32367" fmla="*/ 4967767 w 6127519"/>
              <a:gd name="connsiteY2-32368" fmla="*/ 7930 h 6858000"/>
              <a:gd name="connsiteX3-32369" fmla="*/ 4979444 w 6127519"/>
              <a:gd name="connsiteY3-32370" fmla="*/ 43921 h 6858000"/>
              <a:gd name="connsiteX4-32371" fmla="*/ 5021173 w 6127519"/>
              <a:gd name="connsiteY4-32372" fmla="*/ 123738 h 6858000"/>
              <a:gd name="connsiteX5-32373" fmla="*/ 5075458 w 6127519"/>
              <a:gd name="connsiteY5-32374" fmla="*/ 264355 h 6858000"/>
              <a:gd name="connsiteX6-32375" fmla="*/ 5081175 w 6127519"/>
              <a:gd name="connsiteY6-32376" fmla="*/ 277448 h 6858000"/>
              <a:gd name="connsiteX7-32377" fmla="*/ 5097011 w 6127519"/>
              <a:gd name="connsiteY7-32378" fmla="*/ 355616 h 6858000"/>
              <a:gd name="connsiteX8-32379" fmla="*/ 5130982 w 6127519"/>
              <a:gd name="connsiteY8-32380" fmla="*/ 412030 h 6858000"/>
              <a:gd name="connsiteX9-32381" fmla="*/ 5153000 w 6127519"/>
              <a:gd name="connsiteY9-32382" fmla="*/ 507134 h 6858000"/>
              <a:gd name="connsiteX10-32383" fmla="*/ 5171282 w 6127519"/>
              <a:gd name="connsiteY10-32384" fmla="*/ 602071 h 6858000"/>
              <a:gd name="connsiteX11-32385" fmla="*/ 5176196 w 6127519"/>
              <a:gd name="connsiteY11-32386" fmla="*/ 636822 h 6858000"/>
              <a:gd name="connsiteX12-32387" fmla="*/ 5189051 w 6127519"/>
              <a:gd name="connsiteY12-32388" fmla="*/ 782518 h 6858000"/>
              <a:gd name="connsiteX13-32389" fmla="*/ 5210428 w 6127519"/>
              <a:gd name="connsiteY13-32390" fmla="*/ 815772 h 6858000"/>
              <a:gd name="connsiteX14-32391" fmla="*/ 5221088 w 6127519"/>
              <a:gd name="connsiteY14-32392" fmla="*/ 860193 h 6858000"/>
              <a:gd name="connsiteX15-32393" fmla="*/ 5230806 w 6127519"/>
              <a:gd name="connsiteY15-32394" fmla="*/ 961354 h 6858000"/>
              <a:gd name="connsiteX16-32395" fmla="*/ 5201018 w 6127519"/>
              <a:gd name="connsiteY16-32396" fmla="*/ 1095027 h 6858000"/>
              <a:gd name="connsiteX17-32397" fmla="*/ 5202153 w 6127519"/>
              <a:gd name="connsiteY17-32398" fmla="*/ 1133224 h 6858000"/>
              <a:gd name="connsiteX18-32399" fmla="*/ 5207370 w 6127519"/>
              <a:gd name="connsiteY18-32400" fmla="*/ 1138097 h 6858000"/>
              <a:gd name="connsiteX19-32401" fmla="*/ 5189234 w 6127519"/>
              <a:gd name="connsiteY19-32402" fmla="*/ 1193495 h 6858000"/>
              <a:gd name="connsiteX20-32403" fmla="*/ 5202769 w 6127519"/>
              <a:gd name="connsiteY20-32404" fmla="*/ 1269450 h 6858000"/>
              <a:gd name="connsiteX21-32405" fmla="*/ 5225968 w 6127519"/>
              <a:gd name="connsiteY21-32406" fmla="*/ 1357994 h 6858000"/>
              <a:gd name="connsiteX22-32407" fmla="*/ 5233819 w 6127519"/>
              <a:gd name="connsiteY22-32408" fmla="*/ 1380922 h 6858000"/>
              <a:gd name="connsiteX23-32409" fmla="*/ 5237226 w 6127519"/>
              <a:gd name="connsiteY23-32410" fmla="*/ 1441327 h 6858000"/>
              <a:gd name="connsiteX24-32411" fmla="*/ 5255653 w 6127519"/>
              <a:gd name="connsiteY24-32412" fmla="*/ 1524712 h 6858000"/>
              <a:gd name="connsiteX25-32413" fmla="*/ 5263491 w 6127519"/>
              <a:gd name="connsiteY25-32414" fmla="*/ 1642938 h 6858000"/>
              <a:gd name="connsiteX26-32415" fmla="*/ 5261314 w 6127519"/>
              <a:gd name="connsiteY26-32416" fmla="*/ 1689177 h 6858000"/>
              <a:gd name="connsiteX27-32417" fmla="*/ 5259788 w 6127519"/>
              <a:gd name="connsiteY27-32418" fmla="*/ 1768516 h 6858000"/>
              <a:gd name="connsiteX28-32419" fmla="*/ 5255696 w 6127519"/>
              <a:gd name="connsiteY28-32420" fmla="*/ 1953770 h 6858000"/>
              <a:gd name="connsiteX29-32421" fmla="*/ 5252592 w 6127519"/>
              <a:gd name="connsiteY29-32422" fmla="*/ 2092210 h 6858000"/>
              <a:gd name="connsiteX30-32423" fmla="*/ 5264303 w 6127519"/>
              <a:gd name="connsiteY30-32424" fmla="*/ 2225157 h 6858000"/>
              <a:gd name="connsiteX31-32425" fmla="*/ 5254949 w 6127519"/>
              <a:gd name="connsiteY31-32426" fmla="*/ 2236160 h 6858000"/>
              <a:gd name="connsiteX32-32427" fmla="*/ 5250104 w 6127519"/>
              <a:gd name="connsiteY32-32428" fmla="*/ 2249166 h 6858000"/>
              <a:gd name="connsiteX33-32429" fmla="*/ 5251214 w 6127519"/>
              <a:gd name="connsiteY33-32430" fmla="*/ 2250944 h 6858000"/>
              <a:gd name="connsiteX34-32431" fmla="*/ 5250644 w 6127519"/>
              <a:gd name="connsiteY34-32432" fmla="*/ 2266619 h 6858000"/>
              <a:gd name="connsiteX35-32433" fmla="*/ 5293877 w 6127519"/>
              <a:gd name="connsiteY35-32434" fmla="*/ 2368649 h 6858000"/>
              <a:gd name="connsiteX36-32435" fmla="*/ 5311338 w 6127519"/>
              <a:gd name="connsiteY36-32436" fmla="*/ 2404034 h 6858000"/>
              <a:gd name="connsiteX37-32437" fmla="*/ 5338366 w 6127519"/>
              <a:gd name="connsiteY37-32438" fmla="*/ 2465052 h 6858000"/>
              <a:gd name="connsiteX38-32439" fmla="*/ 5371263 w 6127519"/>
              <a:gd name="connsiteY38-32440" fmla="*/ 2586413 h 6858000"/>
              <a:gd name="connsiteX39-32441" fmla="*/ 5407503 w 6127519"/>
              <a:gd name="connsiteY39-32442" fmla="*/ 2786290 h 6858000"/>
              <a:gd name="connsiteX40-32443" fmla="*/ 5407356 w 6127519"/>
              <a:gd name="connsiteY40-32444" fmla="*/ 2787545 h 6858000"/>
              <a:gd name="connsiteX41-32445" fmla="*/ 5411130 w 6127519"/>
              <a:gd name="connsiteY41-32446" fmla="*/ 2788640 h 6858000"/>
              <a:gd name="connsiteX42-32447" fmla="*/ 5416439 w 6127519"/>
              <a:gd name="connsiteY42-32448" fmla="*/ 2805666 h 6858000"/>
              <a:gd name="connsiteX43-32449" fmla="*/ 5457023 w 6127519"/>
              <a:gd name="connsiteY43-32450" fmla="*/ 2858292 h 6858000"/>
              <a:gd name="connsiteX44-32451" fmla="*/ 5479298 w 6127519"/>
              <a:gd name="connsiteY44-32452" fmla="*/ 2947791 h 6858000"/>
              <a:gd name="connsiteX45-32453" fmla="*/ 5481770 w 6127519"/>
              <a:gd name="connsiteY45-32454" fmla="*/ 2951352 h 6858000"/>
              <a:gd name="connsiteX46-32455" fmla="*/ 5482045 w 6127519"/>
              <a:gd name="connsiteY46-32456" fmla="*/ 2984371 h 6858000"/>
              <a:gd name="connsiteX47-32457" fmla="*/ 5482415 w 6127519"/>
              <a:gd name="connsiteY47-32458" fmla="*/ 3004079 h 6858000"/>
              <a:gd name="connsiteX48-32459" fmla="*/ 5503944 w 6127519"/>
              <a:gd name="connsiteY48-32460" fmla="*/ 3123335 h 6858000"/>
              <a:gd name="connsiteX49-32461" fmla="*/ 5516007 w 6127519"/>
              <a:gd name="connsiteY49-32462" fmla="*/ 3258473 h 6858000"/>
              <a:gd name="connsiteX50-32463" fmla="*/ 5566839 w 6127519"/>
              <a:gd name="connsiteY50-32464" fmla="*/ 3345295 h 6858000"/>
              <a:gd name="connsiteX51-32465" fmla="*/ 5589758 w 6127519"/>
              <a:gd name="connsiteY51-32466" fmla="*/ 3506453 h 6858000"/>
              <a:gd name="connsiteX52-32467" fmla="*/ 5596144 w 6127519"/>
              <a:gd name="connsiteY52-32468" fmla="*/ 3534624 h 6858000"/>
              <a:gd name="connsiteX53-32469" fmla="*/ 5597750 w 6127519"/>
              <a:gd name="connsiteY53-32470" fmla="*/ 3534129 h 6858000"/>
              <a:gd name="connsiteX54-32471" fmla="*/ 5599700 w 6127519"/>
              <a:gd name="connsiteY54-32472" fmla="*/ 3547221 h 6858000"/>
              <a:gd name="connsiteX55-32473" fmla="*/ 5615031 w 6127519"/>
              <a:gd name="connsiteY55-32474" fmla="*/ 3557482 h 6858000"/>
              <a:gd name="connsiteX56-32475" fmla="*/ 5618377 w 6127519"/>
              <a:gd name="connsiteY56-32476" fmla="*/ 3588431 h 6858000"/>
              <a:gd name="connsiteX57-32477" fmla="*/ 5612155 w 6127519"/>
              <a:gd name="connsiteY57-32478" fmla="*/ 3589869 h 6858000"/>
              <a:gd name="connsiteX58-32479" fmla="*/ 5620843 w 6127519"/>
              <a:gd name="connsiteY58-32480" fmla="*/ 3606745 h 6858000"/>
              <a:gd name="connsiteX59-32481" fmla="*/ 5655472 w 6127519"/>
              <a:gd name="connsiteY59-32482" fmla="*/ 3678877 h 6858000"/>
              <a:gd name="connsiteX60-32483" fmla="*/ 5683015 w 6127519"/>
              <a:gd name="connsiteY60-32484" fmla="*/ 3762025 h 6858000"/>
              <a:gd name="connsiteX61-32485" fmla="*/ 5696643 w 6127519"/>
              <a:gd name="connsiteY61-32486" fmla="*/ 3773888 h 6858000"/>
              <a:gd name="connsiteX62-32487" fmla="*/ 5699203 w 6127519"/>
              <a:gd name="connsiteY62-32488" fmla="*/ 3775823 h 6858000"/>
              <a:gd name="connsiteX63-32489" fmla="*/ 5768491 w 6127519"/>
              <a:gd name="connsiteY63-32490" fmla="*/ 3914399 h 6858000"/>
              <a:gd name="connsiteX64-32491" fmla="*/ 5793123 w 6127519"/>
              <a:gd name="connsiteY64-32492" fmla="*/ 3969952 h 6858000"/>
              <a:gd name="connsiteX65-32493" fmla="*/ 5808321 w 6127519"/>
              <a:gd name="connsiteY65-32494" fmla="*/ 3988153 h 6858000"/>
              <a:gd name="connsiteX66-32495" fmla="*/ 5825621 w 6127519"/>
              <a:gd name="connsiteY66-32496" fmla="*/ 4015525 h 6858000"/>
              <a:gd name="connsiteX67-32497" fmla="*/ 5860672 w 6127519"/>
              <a:gd name="connsiteY67-32498" fmla="*/ 4061579 h 6858000"/>
              <a:gd name="connsiteX68-32499" fmla="*/ 5872173 w 6127519"/>
              <a:gd name="connsiteY68-32500" fmla="*/ 4088497 h 6858000"/>
              <a:gd name="connsiteX69-32501" fmla="*/ 5894095 w 6127519"/>
              <a:gd name="connsiteY69-32502" fmla="*/ 4128857 h 6858000"/>
              <a:gd name="connsiteX70-32503" fmla="*/ 5903513 w 6127519"/>
              <a:gd name="connsiteY70-32504" fmla="*/ 4187661 h 6858000"/>
              <a:gd name="connsiteX71-32505" fmla="*/ 5917114 w 6127519"/>
              <a:gd name="connsiteY71-32506" fmla="*/ 4213096 h 6858000"/>
              <a:gd name="connsiteX72-32507" fmla="*/ 5924233 w 6127519"/>
              <a:gd name="connsiteY72-32508" fmla="*/ 4242060 h 6858000"/>
              <a:gd name="connsiteX73-32509" fmla="*/ 5928910 w 6127519"/>
              <a:gd name="connsiteY73-32510" fmla="*/ 4300973 h 6858000"/>
              <a:gd name="connsiteX74-32511" fmla="*/ 5939320 w 6127519"/>
              <a:gd name="connsiteY74-32512" fmla="*/ 4340435 h 6858000"/>
              <a:gd name="connsiteX75-32513" fmla="*/ 5946705 w 6127519"/>
              <a:gd name="connsiteY75-32514" fmla="*/ 4428051 h 6858000"/>
              <a:gd name="connsiteX76-32515" fmla="*/ 5949261 w 6127519"/>
              <a:gd name="connsiteY76-32516" fmla="*/ 4449185 h 6858000"/>
              <a:gd name="connsiteX77-32517" fmla="*/ 5968960 w 6127519"/>
              <a:gd name="connsiteY77-32518" fmla="*/ 4482655 h 6858000"/>
              <a:gd name="connsiteX78-32519" fmla="*/ 5980106 w 6127519"/>
              <a:gd name="connsiteY78-32520" fmla="*/ 4585087 h 6858000"/>
              <a:gd name="connsiteX79-32521" fmla="*/ 5998138 w 6127519"/>
              <a:gd name="connsiteY79-32522" fmla="*/ 4697518 h 6858000"/>
              <a:gd name="connsiteX80-32523" fmla="*/ 6007819 w 6127519"/>
              <a:gd name="connsiteY80-32524" fmla="*/ 4858148 h 6858000"/>
              <a:gd name="connsiteX81-32525" fmla="*/ 6007749 w 6127519"/>
              <a:gd name="connsiteY81-32526" fmla="*/ 4964715 h 6858000"/>
              <a:gd name="connsiteX82-32527" fmla="*/ 6005269 w 6127519"/>
              <a:gd name="connsiteY82-32528" fmla="*/ 5150567 h 6858000"/>
              <a:gd name="connsiteX83-32529" fmla="*/ 6001127 w 6127519"/>
              <a:gd name="connsiteY83-32530" fmla="*/ 5164609 h 6858000"/>
              <a:gd name="connsiteX84-32531" fmla="*/ 5998514 w 6127519"/>
              <a:gd name="connsiteY84-32532" fmla="*/ 5189673 h 6858000"/>
              <a:gd name="connsiteX85-32533" fmla="*/ 6018409 w 6127519"/>
              <a:gd name="connsiteY85-32534" fmla="*/ 5227157 h 6858000"/>
              <a:gd name="connsiteX86-32535" fmla="*/ 6036748 w 6127519"/>
              <a:gd name="connsiteY86-32536" fmla="*/ 5322752 h 6858000"/>
              <a:gd name="connsiteX87-32537" fmla="*/ 6036943 w 6127519"/>
              <a:gd name="connsiteY87-32538" fmla="*/ 5329480 h 6858000"/>
              <a:gd name="connsiteX88-32539" fmla="*/ 6037677 w 6127519"/>
              <a:gd name="connsiteY88-32540" fmla="*/ 5354807 h 6858000"/>
              <a:gd name="connsiteX89-32541" fmla="*/ 6039728 w 6127519"/>
              <a:gd name="connsiteY89-32542" fmla="*/ 5359416 h 6858000"/>
              <a:gd name="connsiteX90-32543" fmla="*/ 6053435 w 6127519"/>
              <a:gd name="connsiteY90-32544" fmla="*/ 5387547 h 6858000"/>
              <a:gd name="connsiteX91-32545" fmla="*/ 6065933 w 6127519"/>
              <a:gd name="connsiteY91-32546" fmla="*/ 5443002 h 6858000"/>
              <a:gd name="connsiteX92-32547" fmla="*/ 6068640 w 6127519"/>
              <a:gd name="connsiteY92-32548" fmla="*/ 5474503 h 6858000"/>
              <a:gd name="connsiteX93-32549" fmla="*/ 6080922 w 6127519"/>
              <a:gd name="connsiteY93-32550" fmla="*/ 5561070 h 6858000"/>
              <a:gd name="connsiteX94-32551" fmla="*/ 6096949 w 6127519"/>
              <a:gd name="connsiteY94-32552" fmla="*/ 5648179 h 6858000"/>
              <a:gd name="connsiteX95-32553" fmla="*/ 6125703 w 6127519"/>
              <a:gd name="connsiteY95-32554" fmla="*/ 5692894 h 6858000"/>
              <a:gd name="connsiteX96-32555" fmla="*/ 6121353 w 6127519"/>
              <a:gd name="connsiteY96-32556" fmla="*/ 5721725 h 6858000"/>
              <a:gd name="connsiteX97-32557" fmla="*/ 6121607 w 6127519"/>
              <a:gd name="connsiteY97-32558" fmla="*/ 5721959 h 6858000"/>
              <a:gd name="connsiteX98-32559" fmla="*/ 6127024 w 6127519"/>
              <a:gd name="connsiteY98-32560" fmla="*/ 5786902 h 6858000"/>
              <a:gd name="connsiteX99-32561" fmla="*/ 6127519 w 6127519"/>
              <a:gd name="connsiteY99-32562" fmla="*/ 5865775 h 6858000"/>
              <a:gd name="connsiteX100-32563" fmla="*/ 6119217 w 6127519"/>
              <a:gd name="connsiteY100-32564" fmla="*/ 5888542 h 6858000"/>
              <a:gd name="connsiteX101-32565" fmla="*/ 6102493 w 6127519"/>
              <a:gd name="connsiteY101-32566" fmla="*/ 5928602 h 6858000"/>
              <a:gd name="connsiteX102-32567" fmla="*/ 6056863 w 6127519"/>
              <a:gd name="connsiteY102-32568" fmla="*/ 6000643 h 6858000"/>
              <a:gd name="connsiteX103-32569" fmla="*/ 6045436 w 6127519"/>
              <a:gd name="connsiteY103-32570" fmla="*/ 6124480 h 6858000"/>
              <a:gd name="connsiteX104-32571" fmla="*/ 6030489 w 6127519"/>
              <a:gd name="connsiteY104-32572" fmla="*/ 6317666 h 6858000"/>
              <a:gd name="connsiteX105-32573" fmla="*/ 6007492 w 6127519"/>
              <a:gd name="connsiteY105-32574" fmla="*/ 6440818 h 6858000"/>
              <a:gd name="connsiteX106-32575" fmla="*/ 6009467 w 6127519"/>
              <a:gd name="connsiteY106-32576" fmla="*/ 6487076 h 6858000"/>
              <a:gd name="connsiteX107-32577" fmla="*/ 5995064 w 6127519"/>
              <a:gd name="connsiteY107-32578" fmla="*/ 6540791 h 6858000"/>
              <a:gd name="connsiteX108-32579" fmla="*/ 6004510 w 6127519"/>
              <a:gd name="connsiteY108-32580" fmla="*/ 6599256 h 6858000"/>
              <a:gd name="connsiteX109-32581" fmla="*/ 5986207 w 6127519"/>
              <a:gd name="connsiteY109-32582" fmla="*/ 6695855 h 6858000"/>
              <a:gd name="connsiteX110-32583" fmla="*/ 5979428 w 6127519"/>
              <a:gd name="connsiteY110-32584" fmla="*/ 6754678 h 6858000"/>
              <a:gd name="connsiteX111-32585" fmla="*/ 5983398 w 6127519"/>
              <a:gd name="connsiteY111-32586" fmla="*/ 6778641 h 6858000"/>
              <a:gd name="connsiteX112-32587" fmla="*/ 5984543 w 6127519"/>
              <a:gd name="connsiteY112-32588" fmla="*/ 6811016 h 6858000"/>
              <a:gd name="connsiteX113-32589" fmla="*/ 5979671 w 6127519"/>
              <a:gd name="connsiteY113-32590" fmla="*/ 6858000 h 6858000"/>
              <a:gd name="connsiteX114-32591" fmla="*/ 0 w 6127519"/>
              <a:gd name="connsiteY114-32592" fmla="*/ 6858000 h 6858000"/>
              <a:gd name="connsiteX115-32593" fmla="*/ 0 w 6127519"/>
              <a:gd name="connsiteY115-32594" fmla="*/ 0 h 6858000"/>
              <a:gd name="connsiteX0-32595" fmla="*/ 0 w 6127519"/>
              <a:gd name="connsiteY0-32596" fmla="*/ 0 h 6858000"/>
              <a:gd name="connsiteX1-32597" fmla="*/ 4965888 w 6127519"/>
              <a:gd name="connsiteY1-32598" fmla="*/ 0 h 6858000"/>
              <a:gd name="connsiteX2-32599" fmla="*/ 4967767 w 6127519"/>
              <a:gd name="connsiteY2-32600" fmla="*/ 7930 h 6858000"/>
              <a:gd name="connsiteX3-32601" fmla="*/ 4979444 w 6127519"/>
              <a:gd name="connsiteY3-32602" fmla="*/ 43921 h 6858000"/>
              <a:gd name="connsiteX4-32603" fmla="*/ 5021173 w 6127519"/>
              <a:gd name="connsiteY4-32604" fmla="*/ 123738 h 6858000"/>
              <a:gd name="connsiteX5-32605" fmla="*/ 5075458 w 6127519"/>
              <a:gd name="connsiteY5-32606" fmla="*/ 264355 h 6858000"/>
              <a:gd name="connsiteX6-32607" fmla="*/ 5081175 w 6127519"/>
              <a:gd name="connsiteY6-32608" fmla="*/ 277448 h 6858000"/>
              <a:gd name="connsiteX7-32609" fmla="*/ 5097011 w 6127519"/>
              <a:gd name="connsiteY7-32610" fmla="*/ 355616 h 6858000"/>
              <a:gd name="connsiteX8-32611" fmla="*/ 5130982 w 6127519"/>
              <a:gd name="connsiteY8-32612" fmla="*/ 412030 h 6858000"/>
              <a:gd name="connsiteX9-32613" fmla="*/ 5153000 w 6127519"/>
              <a:gd name="connsiteY9-32614" fmla="*/ 507134 h 6858000"/>
              <a:gd name="connsiteX10-32615" fmla="*/ 5171282 w 6127519"/>
              <a:gd name="connsiteY10-32616" fmla="*/ 602071 h 6858000"/>
              <a:gd name="connsiteX11-32617" fmla="*/ 5176196 w 6127519"/>
              <a:gd name="connsiteY11-32618" fmla="*/ 636822 h 6858000"/>
              <a:gd name="connsiteX12-32619" fmla="*/ 5189051 w 6127519"/>
              <a:gd name="connsiteY12-32620" fmla="*/ 782518 h 6858000"/>
              <a:gd name="connsiteX13-32621" fmla="*/ 5210428 w 6127519"/>
              <a:gd name="connsiteY13-32622" fmla="*/ 815772 h 6858000"/>
              <a:gd name="connsiteX14-32623" fmla="*/ 5221088 w 6127519"/>
              <a:gd name="connsiteY14-32624" fmla="*/ 860193 h 6858000"/>
              <a:gd name="connsiteX15-32625" fmla="*/ 5230806 w 6127519"/>
              <a:gd name="connsiteY15-32626" fmla="*/ 961354 h 6858000"/>
              <a:gd name="connsiteX16-32627" fmla="*/ 5201018 w 6127519"/>
              <a:gd name="connsiteY16-32628" fmla="*/ 1095027 h 6858000"/>
              <a:gd name="connsiteX17-32629" fmla="*/ 5202153 w 6127519"/>
              <a:gd name="connsiteY17-32630" fmla="*/ 1133224 h 6858000"/>
              <a:gd name="connsiteX18-32631" fmla="*/ 5207370 w 6127519"/>
              <a:gd name="connsiteY18-32632" fmla="*/ 1138097 h 6858000"/>
              <a:gd name="connsiteX19-32633" fmla="*/ 5189234 w 6127519"/>
              <a:gd name="connsiteY19-32634" fmla="*/ 1193495 h 6858000"/>
              <a:gd name="connsiteX20-32635" fmla="*/ 5202769 w 6127519"/>
              <a:gd name="connsiteY20-32636" fmla="*/ 1269450 h 6858000"/>
              <a:gd name="connsiteX21-32637" fmla="*/ 5225968 w 6127519"/>
              <a:gd name="connsiteY21-32638" fmla="*/ 1357994 h 6858000"/>
              <a:gd name="connsiteX22-32639" fmla="*/ 5233819 w 6127519"/>
              <a:gd name="connsiteY22-32640" fmla="*/ 1380922 h 6858000"/>
              <a:gd name="connsiteX23-32641" fmla="*/ 5237226 w 6127519"/>
              <a:gd name="connsiteY23-32642" fmla="*/ 1441327 h 6858000"/>
              <a:gd name="connsiteX24-32643" fmla="*/ 5255653 w 6127519"/>
              <a:gd name="connsiteY24-32644" fmla="*/ 1524712 h 6858000"/>
              <a:gd name="connsiteX25-32645" fmla="*/ 5263491 w 6127519"/>
              <a:gd name="connsiteY25-32646" fmla="*/ 1642938 h 6858000"/>
              <a:gd name="connsiteX26-32647" fmla="*/ 5261314 w 6127519"/>
              <a:gd name="connsiteY26-32648" fmla="*/ 1689177 h 6858000"/>
              <a:gd name="connsiteX27-32649" fmla="*/ 5259788 w 6127519"/>
              <a:gd name="connsiteY27-32650" fmla="*/ 1768516 h 6858000"/>
              <a:gd name="connsiteX28-32651" fmla="*/ 5255696 w 6127519"/>
              <a:gd name="connsiteY28-32652" fmla="*/ 1953770 h 6858000"/>
              <a:gd name="connsiteX29-32653" fmla="*/ 5252592 w 6127519"/>
              <a:gd name="connsiteY29-32654" fmla="*/ 2092210 h 6858000"/>
              <a:gd name="connsiteX30-32655" fmla="*/ 5264303 w 6127519"/>
              <a:gd name="connsiteY30-32656" fmla="*/ 2225157 h 6858000"/>
              <a:gd name="connsiteX31-32657" fmla="*/ 5254949 w 6127519"/>
              <a:gd name="connsiteY31-32658" fmla="*/ 2236160 h 6858000"/>
              <a:gd name="connsiteX32-32659" fmla="*/ 5250104 w 6127519"/>
              <a:gd name="connsiteY32-32660" fmla="*/ 2249166 h 6858000"/>
              <a:gd name="connsiteX33-32661" fmla="*/ 5251214 w 6127519"/>
              <a:gd name="connsiteY33-32662" fmla="*/ 2250944 h 6858000"/>
              <a:gd name="connsiteX34-32663" fmla="*/ 5250644 w 6127519"/>
              <a:gd name="connsiteY34-32664" fmla="*/ 2266619 h 6858000"/>
              <a:gd name="connsiteX35-32665" fmla="*/ 5293877 w 6127519"/>
              <a:gd name="connsiteY35-32666" fmla="*/ 2368649 h 6858000"/>
              <a:gd name="connsiteX36-32667" fmla="*/ 5311338 w 6127519"/>
              <a:gd name="connsiteY36-32668" fmla="*/ 2404034 h 6858000"/>
              <a:gd name="connsiteX37-32669" fmla="*/ 5338366 w 6127519"/>
              <a:gd name="connsiteY37-32670" fmla="*/ 2465052 h 6858000"/>
              <a:gd name="connsiteX38-32671" fmla="*/ 5371263 w 6127519"/>
              <a:gd name="connsiteY38-32672" fmla="*/ 2586413 h 6858000"/>
              <a:gd name="connsiteX39-32673" fmla="*/ 5407503 w 6127519"/>
              <a:gd name="connsiteY39-32674" fmla="*/ 2786290 h 6858000"/>
              <a:gd name="connsiteX40-32675" fmla="*/ 5407356 w 6127519"/>
              <a:gd name="connsiteY40-32676" fmla="*/ 2787545 h 6858000"/>
              <a:gd name="connsiteX41-32677" fmla="*/ 5411130 w 6127519"/>
              <a:gd name="connsiteY41-32678" fmla="*/ 2788640 h 6858000"/>
              <a:gd name="connsiteX42-32679" fmla="*/ 5416439 w 6127519"/>
              <a:gd name="connsiteY42-32680" fmla="*/ 2805666 h 6858000"/>
              <a:gd name="connsiteX43-32681" fmla="*/ 5457023 w 6127519"/>
              <a:gd name="connsiteY43-32682" fmla="*/ 2858292 h 6858000"/>
              <a:gd name="connsiteX44-32683" fmla="*/ 5479298 w 6127519"/>
              <a:gd name="connsiteY44-32684" fmla="*/ 2947791 h 6858000"/>
              <a:gd name="connsiteX45-32685" fmla="*/ 5481770 w 6127519"/>
              <a:gd name="connsiteY45-32686" fmla="*/ 2951352 h 6858000"/>
              <a:gd name="connsiteX46-32687" fmla="*/ 5482045 w 6127519"/>
              <a:gd name="connsiteY46-32688" fmla="*/ 2984371 h 6858000"/>
              <a:gd name="connsiteX47-32689" fmla="*/ 5482415 w 6127519"/>
              <a:gd name="connsiteY47-32690" fmla="*/ 3004079 h 6858000"/>
              <a:gd name="connsiteX48-32691" fmla="*/ 5503944 w 6127519"/>
              <a:gd name="connsiteY48-32692" fmla="*/ 3123335 h 6858000"/>
              <a:gd name="connsiteX49-32693" fmla="*/ 5516007 w 6127519"/>
              <a:gd name="connsiteY49-32694" fmla="*/ 3258473 h 6858000"/>
              <a:gd name="connsiteX50-32695" fmla="*/ 5566839 w 6127519"/>
              <a:gd name="connsiteY50-32696" fmla="*/ 3345295 h 6858000"/>
              <a:gd name="connsiteX51-32697" fmla="*/ 5589758 w 6127519"/>
              <a:gd name="connsiteY51-32698" fmla="*/ 3506453 h 6858000"/>
              <a:gd name="connsiteX52-32699" fmla="*/ 5596144 w 6127519"/>
              <a:gd name="connsiteY52-32700" fmla="*/ 3534624 h 6858000"/>
              <a:gd name="connsiteX53-32701" fmla="*/ 5597750 w 6127519"/>
              <a:gd name="connsiteY53-32702" fmla="*/ 3534129 h 6858000"/>
              <a:gd name="connsiteX54-32703" fmla="*/ 5599700 w 6127519"/>
              <a:gd name="connsiteY54-32704" fmla="*/ 3547221 h 6858000"/>
              <a:gd name="connsiteX55-32705" fmla="*/ 5615031 w 6127519"/>
              <a:gd name="connsiteY55-32706" fmla="*/ 3557482 h 6858000"/>
              <a:gd name="connsiteX56-32707" fmla="*/ 5618377 w 6127519"/>
              <a:gd name="connsiteY56-32708" fmla="*/ 3588431 h 6858000"/>
              <a:gd name="connsiteX57-32709" fmla="*/ 5612155 w 6127519"/>
              <a:gd name="connsiteY57-32710" fmla="*/ 3589869 h 6858000"/>
              <a:gd name="connsiteX58-32711" fmla="*/ 5620843 w 6127519"/>
              <a:gd name="connsiteY58-32712" fmla="*/ 3606745 h 6858000"/>
              <a:gd name="connsiteX59-32713" fmla="*/ 5655472 w 6127519"/>
              <a:gd name="connsiteY59-32714" fmla="*/ 3678877 h 6858000"/>
              <a:gd name="connsiteX60-32715" fmla="*/ 5683015 w 6127519"/>
              <a:gd name="connsiteY60-32716" fmla="*/ 3762025 h 6858000"/>
              <a:gd name="connsiteX61-32717" fmla="*/ 5696643 w 6127519"/>
              <a:gd name="connsiteY61-32718" fmla="*/ 3773888 h 6858000"/>
              <a:gd name="connsiteX62-32719" fmla="*/ 5707995 w 6127519"/>
              <a:gd name="connsiteY62-32720" fmla="*/ 3781685 h 6858000"/>
              <a:gd name="connsiteX63-32721" fmla="*/ 5768491 w 6127519"/>
              <a:gd name="connsiteY63-32722" fmla="*/ 3914399 h 6858000"/>
              <a:gd name="connsiteX64-32723" fmla="*/ 5793123 w 6127519"/>
              <a:gd name="connsiteY64-32724" fmla="*/ 3969952 h 6858000"/>
              <a:gd name="connsiteX65-32725" fmla="*/ 5808321 w 6127519"/>
              <a:gd name="connsiteY65-32726" fmla="*/ 3988153 h 6858000"/>
              <a:gd name="connsiteX66-32727" fmla="*/ 5825621 w 6127519"/>
              <a:gd name="connsiteY66-32728" fmla="*/ 4015525 h 6858000"/>
              <a:gd name="connsiteX67-32729" fmla="*/ 5860672 w 6127519"/>
              <a:gd name="connsiteY67-32730" fmla="*/ 4061579 h 6858000"/>
              <a:gd name="connsiteX68-32731" fmla="*/ 5872173 w 6127519"/>
              <a:gd name="connsiteY68-32732" fmla="*/ 4088497 h 6858000"/>
              <a:gd name="connsiteX69-32733" fmla="*/ 5894095 w 6127519"/>
              <a:gd name="connsiteY69-32734" fmla="*/ 4128857 h 6858000"/>
              <a:gd name="connsiteX70-32735" fmla="*/ 5903513 w 6127519"/>
              <a:gd name="connsiteY70-32736" fmla="*/ 4187661 h 6858000"/>
              <a:gd name="connsiteX71-32737" fmla="*/ 5917114 w 6127519"/>
              <a:gd name="connsiteY71-32738" fmla="*/ 4213096 h 6858000"/>
              <a:gd name="connsiteX72-32739" fmla="*/ 5924233 w 6127519"/>
              <a:gd name="connsiteY72-32740" fmla="*/ 4242060 h 6858000"/>
              <a:gd name="connsiteX73-32741" fmla="*/ 5928910 w 6127519"/>
              <a:gd name="connsiteY73-32742" fmla="*/ 4300973 h 6858000"/>
              <a:gd name="connsiteX74-32743" fmla="*/ 5939320 w 6127519"/>
              <a:gd name="connsiteY74-32744" fmla="*/ 4340435 h 6858000"/>
              <a:gd name="connsiteX75-32745" fmla="*/ 5946705 w 6127519"/>
              <a:gd name="connsiteY75-32746" fmla="*/ 4428051 h 6858000"/>
              <a:gd name="connsiteX76-32747" fmla="*/ 5949261 w 6127519"/>
              <a:gd name="connsiteY76-32748" fmla="*/ 4449185 h 6858000"/>
              <a:gd name="connsiteX77-32749" fmla="*/ 5968960 w 6127519"/>
              <a:gd name="connsiteY77-32750" fmla="*/ 4482655 h 6858000"/>
              <a:gd name="connsiteX78-32751" fmla="*/ 5980106 w 6127519"/>
              <a:gd name="connsiteY78-32752" fmla="*/ 4585087 h 6858000"/>
              <a:gd name="connsiteX79-32753" fmla="*/ 5998138 w 6127519"/>
              <a:gd name="connsiteY79-32754" fmla="*/ 4697518 h 6858000"/>
              <a:gd name="connsiteX80-32755" fmla="*/ 6007819 w 6127519"/>
              <a:gd name="connsiteY80-32756" fmla="*/ 4858148 h 6858000"/>
              <a:gd name="connsiteX81-32757" fmla="*/ 6007749 w 6127519"/>
              <a:gd name="connsiteY81-32758" fmla="*/ 4964715 h 6858000"/>
              <a:gd name="connsiteX82-32759" fmla="*/ 6005269 w 6127519"/>
              <a:gd name="connsiteY82-32760" fmla="*/ 5150567 h 6858000"/>
              <a:gd name="connsiteX83-32761" fmla="*/ 6001127 w 6127519"/>
              <a:gd name="connsiteY83-32762" fmla="*/ 5164609 h 6858000"/>
              <a:gd name="connsiteX84-32763" fmla="*/ 5998514 w 6127519"/>
              <a:gd name="connsiteY84-32764" fmla="*/ 5189673 h 6858000"/>
              <a:gd name="connsiteX85-32765" fmla="*/ 6018409 w 6127519"/>
              <a:gd name="connsiteY85-32766" fmla="*/ 5227157 h 6858000"/>
              <a:gd name="connsiteX86-32767" fmla="*/ 6036748 w 6127519"/>
              <a:gd name="connsiteY86-32768" fmla="*/ 5322752 h 6858000"/>
              <a:gd name="connsiteX87-32769" fmla="*/ 6036943 w 6127519"/>
              <a:gd name="connsiteY87-32770" fmla="*/ 5329480 h 6858000"/>
              <a:gd name="connsiteX88-32771" fmla="*/ 6037677 w 6127519"/>
              <a:gd name="connsiteY88-32772" fmla="*/ 5354807 h 6858000"/>
              <a:gd name="connsiteX89-32773" fmla="*/ 6039728 w 6127519"/>
              <a:gd name="connsiteY89-32774" fmla="*/ 5359416 h 6858000"/>
              <a:gd name="connsiteX90-32775" fmla="*/ 6053435 w 6127519"/>
              <a:gd name="connsiteY90-32776" fmla="*/ 5387547 h 6858000"/>
              <a:gd name="connsiteX91-32777" fmla="*/ 6065933 w 6127519"/>
              <a:gd name="connsiteY91-32778" fmla="*/ 5443002 h 6858000"/>
              <a:gd name="connsiteX92-32779" fmla="*/ 6068640 w 6127519"/>
              <a:gd name="connsiteY92-32780" fmla="*/ 5474503 h 6858000"/>
              <a:gd name="connsiteX93-32781" fmla="*/ 6080922 w 6127519"/>
              <a:gd name="connsiteY93-32782" fmla="*/ 5561070 h 6858000"/>
              <a:gd name="connsiteX94-32783" fmla="*/ 6096949 w 6127519"/>
              <a:gd name="connsiteY94-32784" fmla="*/ 5648179 h 6858000"/>
              <a:gd name="connsiteX95-32785" fmla="*/ 6125703 w 6127519"/>
              <a:gd name="connsiteY95-32786" fmla="*/ 5692894 h 6858000"/>
              <a:gd name="connsiteX96-32787" fmla="*/ 6121353 w 6127519"/>
              <a:gd name="connsiteY96-32788" fmla="*/ 5721725 h 6858000"/>
              <a:gd name="connsiteX97-32789" fmla="*/ 6121607 w 6127519"/>
              <a:gd name="connsiteY97-32790" fmla="*/ 5721959 h 6858000"/>
              <a:gd name="connsiteX98-32791" fmla="*/ 6127024 w 6127519"/>
              <a:gd name="connsiteY98-32792" fmla="*/ 5786902 h 6858000"/>
              <a:gd name="connsiteX99-32793" fmla="*/ 6127519 w 6127519"/>
              <a:gd name="connsiteY99-32794" fmla="*/ 5865775 h 6858000"/>
              <a:gd name="connsiteX100-32795" fmla="*/ 6119217 w 6127519"/>
              <a:gd name="connsiteY100-32796" fmla="*/ 5888542 h 6858000"/>
              <a:gd name="connsiteX101-32797" fmla="*/ 6102493 w 6127519"/>
              <a:gd name="connsiteY101-32798" fmla="*/ 5928602 h 6858000"/>
              <a:gd name="connsiteX102-32799" fmla="*/ 6056863 w 6127519"/>
              <a:gd name="connsiteY102-32800" fmla="*/ 6000643 h 6858000"/>
              <a:gd name="connsiteX103-32801" fmla="*/ 6045436 w 6127519"/>
              <a:gd name="connsiteY103-32802" fmla="*/ 6124480 h 6858000"/>
              <a:gd name="connsiteX104-32803" fmla="*/ 6030489 w 6127519"/>
              <a:gd name="connsiteY104-32804" fmla="*/ 6317666 h 6858000"/>
              <a:gd name="connsiteX105-32805" fmla="*/ 6007492 w 6127519"/>
              <a:gd name="connsiteY105-32806" fmla="*/ 6440818 h 6858000"/>
              <a:gd name="connsiteX106-32807" fmla="*/ 6009467 w 6127519"/>
              <a:gd name="connsiteY106-32808" fmla="*/ 6487076 h 6858000"/>
              <a:gd name="connsiteX107-32809" fmla="*/ 5995064 w 6127519"/>
              <a:gd name="connsiteY107-32810" fmla="*/ 6540791 h 6858000"/>
              <a:gd name="connsiteX108-32811" fmla="*/ 6004510 w 6127519"/>
              <a:gd name="connsiteY108-32812" fmla="*/ 6599256 h 6858000"/>
              <a:gd name="connsiteX109-32813" fmla="*/ 5986207 w 6127519"/>
              <a:gd name="connsiteY109-32814" fmla="*/ 6695855 h 6858000"/>
              <a:gd name="connsiteX110-32815" fmla="*/ 5979428 w 6127519"/>
              <a:gd name="connsiteY110-32816" fmla="*/ 6754678 h 6858000"/>
              <a:gd name="connsiteX111-32817" fmla="*/ 5983398 w 6127519"/>
              <a:gd name="connsiteY111-32818" fmla="*/ 6778641 h 6858000"/>
              <a:gd name="connsiteX112-32819" fmla="*/ 5984543 w 6127519"/>
              <a:gd name="connsiteY112-32820" fmla="*/ 6811016 h 6858000"/>
              <a:gd name="connsiteX113-32821" fmla="*/ 5979671 w 6127519"/>
              <a:gd name="connsiteY113-32822" fmla="*/ 6858000 h 6858000"/>
              <a:gd name="connsiteX114-32823" fmla="*/ 0 w 6127519"/>
              <a:gd name="connsiteY114-32824" fmla="*/ 6858000 h 6858000"/>
              <a:gd name="connsiteX115-32825" fmla="*/ 0 w 6127519"/>
              <a:gd name="connsiteY115-32826" fmla="*/ 0 h 6858000"/>
              <a:gd name="connsiteX0-32827" fmla="*/ 0 w 6127519"/>
              <a:gd name="connsiteY0-32828" fmla="*/ 0 h 6858000"/>
              <a:gd name="connsiteX1-32829" fmla="*/ 4965888 w 6127519"/>
              <a:gd name="connsiteY1-32830" fmla="*/ 0 h 6858000"/>
              <a:gd name="connsiteX2-32831" fmla="*/ 4967767 w 6127519"/>
              <a:gd name="connsiteY2-32832" fmla="*/ 7930 h 6858000"/>
              <a:gd name="connsiteX3-32833" fmla="*/ 4979444 w 6127519"/>
              <a:gd name="connsiteY3-32834" fmla="*/ 43921 h 6858000"/>
              <a:gd name="connsiteX4-32835" fmla="*/ 5021173 w 6127519"/>
              <a:gd name="connsiteY4-32836" fmla="*/ 123738 h 6858000"/>
              <a:gd name="connsiteX5-32837" fmla="*/ 5075458 w 6127519"/>
              <a:gd name="connsiteY5-32838" fmla="*/ 264355 h 6858000"/>
              <a:gd name="connsiteX6-32839" fmla="*/ 5081175 w 6127519"/>
              <a:gd name="connsiteY6-32840" fmla="*/ 277448 h 6858000"/>
              <a:gd name="connsiteX7-32841" fmla="*/ 5097011 w 6127519"/>
              <a:gd name="connsiteY7-32842" fmla="*/ 355616 h 6858000"/>
              <a:gd name="connsiteX8-32843" fmla="*/ 5130982 w 6127519"/>
              <a:gd name="connsiteY8-32844" fmla="*/ 412030 h 6858000"/>
              <a:gd name="connsiteX9-32845" fmla="*/ 5153000 w 6127519"/>
              <a:gd name="connsiteY9-32846" fmla="*/ 507134 h 6858000"/>
              <a:gd name="connsiteX10-32847" fmla="*/ 5171282 w 6127519"/>
              <a:gd name="connsiteY10-32848" fmla="*/ 602071 h 6858000"/>
              <a:gd name="connsiteX11-32849" fmla="*/ 5176196 w 6127519"/>
              <a:gd name="connsiteY11-32850" fmla="*/ 636822 h 6858000"/>
              <a:gd name="connsiteX12-32851" fmla="*/ 5189051 w 6127519"/>
              <a:gd name="connsiteY12-32852" fmla="*/ 782518 h 6858000"/>
              <a:gd name="connsiteX13-32853" fmla="*/ 5210428 w 6127519"/>
              <a:gd name="connsiteY13-32854" fmla="*/ 815772 h 6858000"/>
              <a:gd name="connsiteX14-32855" fmla="*/ 5221088 w 6127519"/>
              <a:gd name="connsiteY14-32856" fmla="*/ 860193 h 6858000"/>
              <a:gd name="connsiteX15-32857" fmla="*/ 5230806 w 6127519"/>
              <a:gd name="connsiteY15-32858" fmla="*/ 961354 h 6858000"/>
              <a:gd name="connsiteX16-32859" fmla="*/ 5201018 w 6127519"/>
              <a:gd name="connsiteY16-32860" fmla="*/ 1095027 h 6858000"/>
              <a:gd name="connsiteX17-32861" fmla="*/ 5202153 w 6127519"/>
              <a:gd name="connsiteY17-32862" fmla="*/ 1133224 h 6858000"/>
              <a:gd name="connsiteX18-32863" fmla="*/ 5207370 w 6127519"/>
              <a:gd name="connsiteY18-32864" fmla="*/ 1138097 h 6858000"/>
              <a:gd name="connsiteX19-32865" fmla="*/ 5189234 w 6127519"/>
              <a:gd name="connsiteY19-32866" fmla="*/ 1193495 h 6858000"/>
              <a:gd name="connsiteX20-32867" fmla="*/ 5202769 w 6127519"/>
              <a:gd name="connsiteY20-32868" fmla="*/ 1269450 h 6858000"/>
              <a:gd name="connsiteX21-32869" fmla="*/ 5225968 w 6127519"/>
              <a:gd name="connsiteY21-32870" fmla="*/ 1357994 h 6858000"/>
              <a:gd name="connsiteX22-32871" fmla="*/ 5233819 w 6127519"/>
              <a:gd name="connsiteY22-32872" fmla="*/ 1380922 h 6858000"/>
              <a:gd name="connsiteX23-32873" fmla="*/ 5237226 w 6127519"/>
              <a:gd name="connsiteY23-32874" fmla="*/ 1441327 h 6858000"/>
              <a:gd name="connsiteX24-32875" fmla="*/ 5255653 w 6127519"/>
              <a:gd name="connsiteY24-32876" fmla="*/ 1524712 h 6858000"/>
              <a:gd name="connsiteX25-32877" fmla="*/ 5263491 w 6127519"/>
              <a:gd name="connsiteY25-32878" fmla="*/ 1642938 h 6858000"/>
              <a:gd name="connsiteX26-32879" fmla="*/ 5261314 w 6127519"/>
              <a:gd name="connsiteY26-32880" fmla="*/ 1689177 h 6858000"/>
              <a:gd name="connsiteX27-32881" fmla="*/ 5259788 w 6127519"/>
              <a:gd name="connsiteY27-32882" fmla="*/ 1768516 h 6858000"/>
              <a:gd name="connsiteX28-32883" fmla="*/ 5255696 w 6127519"/>
              <a:gd name="connsiteY28-32884" fmla="*/ 1953770 h 6858000"/>
              <a:gd name="connsiteX29-32885" fmla="*/ 5252592 w 6127519"/>
              <a:gd name="connsiteY29-32886" fmla="*/ 2092210 h 6858000"/>
              <a:gd name="connsiteX30-32887" fmla="*/ 5264303 w 6127519"/>
              <a:gd name="connsiteY30-32888" fmla="*/ 2225157 h 6858000"/>
              <a:gd name="connsiteX31-32889" fmla="*/ 5254949 w 6127519"/>
              <a:gd name="connsiteY31-32890" fmla="*/ 2236160 h 6858000"/>
              <a:gd name="connsiteX32-32891" fmla="*/ 5250104 w 6127519"/>
              <a:gd name="connsiteY32-32892" fmla="*/ 2249166 h 6858000"/>
              <a:gd name="connsiteX33-32893" fmla="*/ 5251214 w 6127519"/>
              <a:gd name="connsiteY33-32894" fmla="*/ 2250944 h 6858000"/>
              <a:gd name="connsiteX34-32895" fmla="*/ 5250644 w 6127519"/>
              <a:gd name="connsiteY34-32896" fmla="*/ 2266619 h 6858000"/>
              <a:gd name="connsiteX35-32897" fmla="*/ 5293877 w 6127519"/>
              <a:gd name="connsiteY35-32898" fmla="*/ 2368649 h 6858000"/>
              <a:gd name="connsiteX36-32899" fmla="*/ 5311338 w 6127519"/>
              <a:gd name="connsiteY36-32900" fmla="*/ 2404034 h 6858000"/>
              <a:gd name="connsiteX37-32901" fmla="*/ 5338366 w 6127519"/>
              <a:gd name="connsiteY37-32902" fmla="*/ 2465052 h 6858000"/>
              <a:gd name="connsiteX38-32903" fmla="*/ 5371263 w 6127519"/>
              <a:gd name="connsiteY38-32904" fmla="*/ 2586413 h 6858000"/>
              <a:gd name="connsiteX39-32905" fmla="*/ 5407503 w 6127519"/>
              <a:gd name="connsiteY39-32906" fmla="*/ 2786290 h 6858000"/>
              <a:gd name="connsiteX40-32907" fmla="*/ 5407356 w 6127519"/>
              <a:gd name="connsiteY40-32908" fmla="*/ 2787545 h 6858000"/>
              <a:gd name="connsiteX41-32909" fmla="*/ 5411130 w 6127519"/>
              <a:gd name="connsiteY41-32910" fmla="*/ 2788640 h 6858000"/>
              <a:gd name="connsiteX42-32911" fmla="*/ 5416439 w 6127519"/>
              <a:gd name="connsiteY42-32912" fmla="*/ 2805666 h 6858000"/>
              <a:gd name="connsiteX43-32913" fmla="*/ 5457023 w 6127519"/>
              <a:gd name="connsiteY43-32914" fmla="*/ 2858292 h 6858000"/>
              <a:gd name="connsiteX44-32915" fmla="*/ 5479298 w 6127519"/>
              <a:gd name="connsiteY44-32916" fmla="*/ 2947791 h 6858000"/>
              <a:gd name="connsiteX45-32917" fmla="*/ 5481770 w 6127519"/>
              <a:gd name="connsiteY45-32918" fmla="*/ 2951352 h 6858000"/>
              <a:gd name="connsiteX46-32919" fmla="*/ 5482045 w 6127519"/>
              <a:gd name="connsiteY46-32920" fmla="*/ 2984371 h 6858000"/>
              <a:gd name="connsiteX47-32921" fmla="*/ 5482415 w 6127519"/>
              <a:gd name="connsiteY47-32922" fmla="*/ 3004079 h 6858000"/>
              <a:gd name="connsiteX48-32923" fmla="*/ 5503944 w 6127519"/>
              <a:gd name="connsiteY48-32924" fmla="*/ 3123335 h 6858000"/>
              <a:gd name="connsiteX49-32925" fmla="*/ 5516007 w 6127519"/>
              <a:gd name="connsiteY49-32926" fmla="*/ 3258473 h 6858000"/>
              <a:gd name="connsiteX50-32927" fmla="*/ 5566839 w 6127519"/>
              <a:gd name="connsiteY50-32928" fmla="*/ 3345295 h 6858000"/>
              <a:gd name="connsiteX51-32929" fmla="*/ 5589758 w 6127519"/>
              <a:gd name="connsiteY51-32930" fmla="*/ 3506453 h 6858000"/>
              <a:gd name="connsiteX52-32931" fmla="*/ 5596144 w 6127519"/>
              <a:gd name="connsiteY52-32932" fmla="*/ 3534624 h 6858000"/>
              <a:gd name="connsiteX53-32933" fmla="*/ 5597750 w 6127519"/>
              <a:gd name="connsiteY53-32934" fmla="*/ 3534129 h 6858000"/>
              <a:gd name="connsiteX54-32935" fmla="*/ 5599700 w 6127519"/>
              <a:gd name="connsiteY54-32936" fmla="*/ 3547221 h 6858000"/>
              <a:gd name="connsiteX55-32937" fmla="*/ 5615031 w 6127519"/>
              <a:gd name="connsiteY55-32938" fmla="*/ 3557482 h 6858000"/>
              <a:gd name="connsiteX56-32939" fmla="*/ 5618377 w 6127519"/>
              <a:gd name="connsiteY56-32940" fmla="*/ 3588431 h 6858000"/>
              <a:gd name="connsiteX57-32941" fmla="*/ 5612155 w 6127519"/>
              <a:gd name="connsiteY57-32942" fmla="*/ 3589869 h 6858000"/>
              <a:gd name="connsiteX58-32943" fmla="*/ 5620843 w 6127519"/>
              <a:gd name="connsiteY58-32944" fmla="*/ 3606745 h 6858000"/>
              <a:gd name="connsiteX59-32945" fmla="*/ 5655472 w 6127519"/>
              <a:gd name="connsiteY59-32946" fmla="*/ 3678877 h 6858000"/>
              <a:gd name="connsiteX60-32947" fmla="*/ 5683015 w 6127519"/>
              <a:gd name="connsiteY60-32948" fmla="*/ 3762025 h 6858000"/>
              <a:gd name="connsiteX61-32949" fmla="*/ 5696643 w 6127519"/>
              <a:gd name="connsiteY61-32950" fmla="*/ 3773888 h 6858000"/>
              <a:gd name="connsiteX62-32951" fmla="*/ 5707995 w 6127519"/>
              <a:gd name="connsiteY62-32952" fmla="*/ 3781685 h 6858000"/>
              <a:gd name="connsiteX63-32953" fmla="*/ 5768491 w 6127519"/>
              <a:gd name="connsiteY63-32954" fmla="*/ 3914399 h 6858000"/>
              <a:gd name="connsiteX64-32955" fmla="*/ 5793123 w 6127519"/>
              <a:gd name="connsiteY64-32956" fmla="*/ 3969952 h 6858000"/>
              <a:gd name="connsiteX65-32957" fmla="*/ 5808321 w 6127519"/>
              <a:gd name="connsiteY65-32958" fmla="*/ 3988153 h 6858000"/>
              <a:gd name="connsiteX66-32959" fmla="*/ 5825621 w 6127519"/>
              <a:gd name="connsiteY66-32960" fmla="*/ 4015525 h 6858000"/>
              <a:gd name="connsiteX67-32961" fmla="*/ 5860672 w 6127519"/>
              <a:gd name="connsiteY67-32962" fmla="*/ 4061579 h 6858000"/>
              <a:gd name="connsiteX68-32963" fmla="*/ 5872173 w 6127519"/>
              <a:gd name="connsiteY68-32964" fmla="*/ 4088497 h 6858000"/>
              <a:gd name="connsiteX69-32965" fmla="*/ 5894095 w 6127519"/>
              <a:gd name="connsiteY69-32966" fmla="*/ 4128857 h 6858000"/>
              <a:gd name="connsiteX70-32967" fmla="*/ 5903513 w 6127519"/>
              <a:gd name="connsiteY70-32968" fmla="*/ 4187661 h 6858000"/>
              <a:gd name="connsiteX71-32969" fmla="*/ 5917114 w 6127519"/>
              <a:gd name="connsiteY71-32970" fmla="*/ 4213096 h 6858000"/>
              <a:gd name="connsiteX72-32971" fmla="*/ 5924233 w 6127519"/>
              <a:gd name="connsiteY72-32972" fmla="*/ 4242060 h 6858000"/>
              <a:gd name="connsiteX73-32973" fmla="*/ 5928910 w 6127519"/>
              <a:gd name="connsiteY73-32974" fmla="*/ 4300973 h 6858000"/>
              <a:gd name="connsiteX74-32975" fmla="*/ 5939320 w 6127519"/>
              <a:gd name="connsiteY74-32976" fmla="*/ 4340435 h 6858000"/>
              <a:gd name="connsiteX75-32977" fmla="*/ 5946705 w 6127519"/>
              <a:gd name="connsiteY75-32978" fmla="*/ 4428051 h 6858000"/>
              <a:gd name="connsiteX76-32979" fmla="*/ 5949261 w 6127519"/>
              <a:gd name="connsiteY76-32980" fmla="*/ 4449185 h 6858000"/>
              <a:gd name="connsiteX77-32981" fmla="*/ 5968960 w 6127519"/>
              <a:gd name="connsiteY77-32982" fmla="*/ 4482655 h 6858000"/>
              <a:gd name="connsiteX78-32983" fmla="*/ 5980106 w 6127519"/>
              <a:gd name="connsiteY78-32984" fmla="*/ 4585087 h 6858000"/>
              <a:gd name="connsiteX79-32985" fmla="*/ 5998138 w 6127519"/>
              <a:gd name="connsiteY79-32986" fmla="*/ 4697518 h 6858000"/>
              <a:gd name="connsiteX80-32987" fmla="*/ 6007819 w 6127519"/>
              <a:gd name="connsiteY80-32988" fmla="*/ 4858148 h 6858000"/>
              <a:gd name="connsiteX81-32989" fmla="*/ 6007749 w 6127519"/>
              <a:gd name="connsiteY81-32990" fmla="*/ 4964715 h 6858000"/>
              <a:gd name="connsiteX82-32991" fmla="*/ 6005269 w 6127519"/>
              <a:gd name="connsiteY82-32992" fmla="*/ 5150567 h 6858000"/>
              <a:gd name="connsiteX83-32993" fmla="*/ 6001127 w 6127519"/>
              <a:gd name="connsiteY83-32994" fmla="*/ 5164609 h 6858000"/>
              <a:gd name="connsiteX84-32995" fmla="*/ 5998514 w 6127519"/>
              <a:gd name="connsiteY84-32996" fmla="*/ 5189673 h 6858000"/>
              <a:gd name="connsiteX85-32997" fmla="*/ 6018409 w 6127519"/>
              <a:gd name="connsiteY85-32998" fmla="*/ 5227157 h 6858000"/>
              <a:gd name="connsiteX86-32999" fmla="*/ 6036748 w 6127519"/>
              <a:gd name="connsiteY86-33000" fmla="*/ 5322752 h 6858000"/>
              <a:gd name="connsiteX87-33001" fmla="*/ 6036943 w 6127519"/>
              <a:gd name="connsiteY87-33002" fmla="*/ 5329480 h 6858000"/>
              <a:gd name="connsiteX88-33003" fmla="*/ 6037677 w 6127519"/>
              <a:gd name="connsiteY88-33004" fmla="*/ 5354807 h 6858000"/>
              <a:gd name="connsiteX89-33005" fmla="*/ 6039728 w 6127519"/>
              <a:gd name="connsiteY89-33006" fmla="*/ 5359416 h 6858000"/>
              <a:gd name="connsiteX90-33007" fmla="*/ 6053435 w 6127519"/>
              <a:gd name="connsiteY90-33008" fmla="*/ 5387547 h 6858000"/>
              <a:gd name="connsiteX91-33009" fmla="*/ 6065933 w 6127519"/>
              <a:gd name="connsiteY91-33010" fmla="*/ 5443002 h 6858000"/>
              <a:gd name="connsiteX92-33011" fmla="*/ 6068640 w 6127519"/>
              <a:gd name="connsiteY92-33012" fmla="*/ 5474503 h 6858000"/>
              <a:gd name="connsiteX93-33013" fmla="*/ 6080922 w 6127519"/>
              <a:gd name="connsiteY93-33014" fmla="*/ 5561070 h 6858000"/>
              <a:gd name="connsiteX94-33015" fmla="*/ 6096949 w 6127519"/>
              <a:gd name="connsiteY94-33016" fmla="*/ 5648179 h 6858000"/>
              <a:gd name="connsiteX95-33017" fmla="*/ 6125703 w 6127519"/>
              <a:gd name="connsiteY95-33018" fmla="*/ 5692894 h 6858000"/>
              <a:gd name="connsiteX96-33019" fmla="*/ 6121353 w 6127519"/>
              <a:gd name="connsiteY96-33020" fmla="*/ 5721725 h 6858000"/>
              <a:gd name="connsiteX97-33021" fmla="*/ 6121607 w 6127519"/>
              <a:gd name="connsiteY97-33022" fmla="*/ 5721959 h 6858000"/>
              <a:gd name="connsiteX98-33023" fmla="*/ 6127024 w 6127519"/>
              <a:gd name="connsiteY98-33024" fmla="*/ 5786902 h 6858000"/>
              <a:gd name="connsiteX99-33025" fmla="*/ 6127519 w 6127519"/>
              <a:gd name="connsiteY99-33026" fmla="*/ 5865775 h 6858000"/>
              <a:gd name="connsiteX100-33027" fmla="*/ 6119217 w 6127519"/>
              <a:gd name="connsiteY100-33028" fmla="*/ 5888542 h 6858000"/>
              <a:gd name="connsiteX101-33029" fmla="*/ 6102493 w 6127519"/>
              <a:gd name="connsiteY101-33030" fmla="*/ 5928602 h 6858000"/>
              <a:gd name="connsiteX102-33031" fmla="*/ 6056863 w 6127519"/>
              <a:gd name="connsiteY102-33032" fmla="*/ 6000643 h 6858000"/>
              <a:gd name="connsiteX103-33033" fmla="*/ 6045436 w 6127519"/>
              <a:gd name="connsiteY103-33034" fmla="*/ 6124480 h 6858000"/>
              <a:gd name="connsiteX104-33035" fmla="*/ 6030489 w 6127519"/>
              <a:gd name="connsiteY104-33036" fmla="*/ 6317666 h 6858000"/>
              <a:gd name="connsiteX105-33037" fmla="*/ 6007492 w 6127519"/>
              <a:gd name="connsiteY105-33038" fmla="*/ 6440818 h 6858000"/>
              <a:gd name="connsiteX106-33039" fmla="*/ 6009467 w 6127519"/>
              <a:gd name="connsiteY106-33040" fmla="*/ 6487076 h 6858000"/>
              <a:gd name="connsiteX107-33041" fmla="*/ 5995064 w 6127519"/>
              <a:gd name="connsiteY107-33042" fmla="*/ 6540791 h 6858000"/>
              <a:gd name="connsiteX108-33043" fmla="*/ 6004510 w 6127519"/>
              <a:gd name="connsiteY108-33044" fmla="*/ 6599256 h 6858000"/>
              <a:gd name="connsiteX109-33045" fmla="*/ 5986207 w 6127519"/>
              <a:gd name="connsiteY109-33046" fmla="*/ 6695855 h 6858000"/>
              <a:gd name="connsiteX110-33047" fmla="*/ 5979428 w 6127519"/>
              <a:gd name="connsiteY110-33048" fmla="*/ 6754678 h 6858000"/>
              <a:gd name="connsiteX111-33049" fmla="*/ 5983398 w 6127519"/>
              <a:gd name="connsiteY111-33050" fmla="*/ 6778641 h 6858000"/>
              <a:gd name="connsiteX112-33051" fmla="*/ 5984543 w 6127519"/>
              <a:gd name="connsiteY112-33052" fmla="*/ 6811016 h 6858000"/>
              <a:gd name="connsiteX113-33053" fmla="*/ 5979671 w 6127519"/>
              <a:gd name="connsiteY113-33054" fmla="*/ 6858000 h 6858000"/>
              <a:gd name="connsiteX114-33055" fmla="*/ 0 w 6127519"/>
              <a:gd name="connsiteY114-33056" fmla="*/ 6858000 h 6858000"/>
              <a:gd name="connsiteX115-33057" fmla="*/ 0 w 6127519"/>
              <a:gd name="connsiteY115-33058" fmla="*/ 0 h 6858000"/>
              <a:gd name="connsiteX0-33059" fmla="*/ 0 w 6127519"/>
              <a:gd name="connsiteY0-33060" fmla="*/ 0 h 6858000"/>
              <a:gd name="connsiteX1-33061" fmla="*/ 4965888 w 6127519"/>
              <a:gd name="connsiteY1-33062" fmla="*/ 0 h 6858000"/>
              <a:gd name="connsiteX2-33063" fmla="*/ 4967767 w 6127519"/>
              <a:gd name="connsiteY2-33064" fmla="*/ 7930 h 6858000"/>
              <a:gd name="connsiteX3-33065" fmla="*/ 4979444 w 6127519"/>
              <a:gd name="connsiteY3-33066" fmla="*/ 43921 h 6858000"/>
              <a:gd name="connsiteX4-33067" fmla="*/ 5021173 w 6127519"/>
              <a:gd name="connsiteY4-33068" fmla="*/ 123738 h 6858000"/>
              <a:gd name="connsiteX5-33069" fmla="*/ 5075458 w 6127519"/>
              <a:gd name="connsiteY5-33070" fmla="*/ 264355 h 6858000"/>
              <a:gd name="connsiteX6-33071" fmla="*/ 5081175 w 6127519"/>
              <a:gd name="connsiteY6-33072" fmla="*/ 277448 h 6858000"/>
              <a:gd name="connsiteX7-33073" fmla="*/ 5097011 w 6127519"/>
              <a:gd name="connsiteY7-33074" fmla="*/ 355616 h 6858000"/>
              <a:gd name="connsiteX8-33075" fmla="*/ 5130982 w 6127519"/>
              <a:gd name="connsiteY8-33076" fmla="*/ 412030 h 6858000"/>
              <a:gd name="connsiteX9-33077" fmla="*/ 5153000 w 6127519"/>
              <a:gd name="connsiteY9-33078" fmla="*/ 507134 h 6858000"/>
              <a:gd name="connsiteX10-33079" fmla="*/ 5171282 w 6127519"/>
              <a:gd name="connsiteY10-33080" fmla="*/ 602071 h 6858000"/>
              <a:gd name="connsiteX11-33081" fmla="*/ 5176196 w 6127519"/>
              <a:gd name="connsiteY11-33082" fmla="*/ 636822 h 6858000"/>
              <a:gd name="connsiteX12-33083" fmla="*/ 5189051 w 6127519"/>
              <a:gd name="connsiteY12-33084" fmla="*/ 782518 h 6858000"/>
              <a:gd name="connsiteX13-33085" fmla="*/ 5210428 w 6127519"/>
              <a:gd name="connsiteY13-33086" fmla="*/ 815772 h 6858000"/>
              <a:gd name="connsiteX14-33087" fmla="*/ 5221088 w 6127519"/>
              <a:gd name="connsiteY14-33088" fmla="*/ 860193 h 6858000"/>
              <a:gd name="connsiteX15-33089" fmla="*/ 5230806 w 6127519"/>
              <a:gd name="connsiteY15-33090" fmla="*/ 961354 h 6858000"/>
              <a:gd name="connsiteX16-33091" fmla="*/ 5201018 w 6127519"/>
              <a:gd name="connsiteY16-33092" fmla="*/ 1095027 h 6858000"/>
              <a:gd name="connsiteX17-33093" fmla="*/ 5202153 w 6127519"/>
              <a:gd name="connsiteY17-33094" fmla="*/ 1133224 h 6858000"/>
              <a:gd name="connsiteX18-33095" fmla="*/ 5207370 w 6127519"/>
              <a:gd name="connsiteY18-33096" fmla="*/ 1138097 h 6858000"/>
              <a:gd name="connsiteX19-33097" fmla="*/ 5189234 w 6127519"/>
              <a:gd name="connsiteY19-33098" fmla="*/ 1193495 h 6858000"/>
              <a:gd name="connsiteX20-33099" fmla="*/ 5202769 w 6127519"/>
              <a:gd name="connsiteY20-33100" fmla="*/ 1269450 h 6858000"/>
              <a:gd name="connsiteX21-33101" fmla="*/ 5225968 w 6127519"/>
              <a:gd name="connsiteY21-33102" fmla="*/ 1357994 h 6858000"/>
              <a:gd name="connsiteX22-33103" fmla="*/ 5233819 w 6127519"/>
              <a:gd name="connsiteY22-33104" fmla="*/ 1380922 h 6858000"/>
              <a:gd name="connsiteX23-33105" fmla="*/ 5237226 w 6127519"/>
              <a:gd name="connsiteY23-33106" fmla="*/ 1441327 h 6858000"/>
              <a:gd name="connsiteX24-33107" fmla="*/ 5255653 w 6127519"/>
              <a:gd name="connsiteY24-33108" fmla="*/ 1524712 h 6858000"/>
              <a:gd name="connsiteX25-33109" fmla="*/ 5263491 w 6127519"/>
              <a:gd name="connsiteY25-33110" fmla="*/ 1642938 h 6858000"/>
              <a:gd name="connsiteX26-33111" fmla="*/ 5261314 w 6127519"/>
              <a:gd name="connsiteY26-33112" fmla="*/ 1689177 h 6858000"/>
              <a:gd name="connsiteX27-33113" fmla="*/ 5259788 w 6127519"/>
              <a:gd name="connsiteY27-33114" fmla="*/ 1768516 h 6858000"/>
              <a:gd name="connsiteX28-33115" fmla="*/ 5255696 w 6127519"/>
              <a:gd name="connsiteY28-33116" fmla="*/ 1953770 h 6858000"/>
              <a:gd name="connsiteX29-33117" fmla="*/ 5252592 w 6127519"/>
              <a:gd name="connsiteY29-33118" fmla="*/ 2092210 h 6858000"/>
              <a:gd name="connsiteX30-33119" fmla="*/ 5264303 w 6127519"/>
              <a:gd name="connsiteY30-33120" fmla="*/ 2225157 h 6858000"/>
              <a:gd name="connsiteX31-33121" fmla="*/ 5254949 w 6127519"/>
              <a:gd name="connsiteY31-33122" fmla="*/ 2236160 h 6858000"/>
              <a:gd name="connsiteX32-33123" fmla="*/ 5250104 w 6127519"/>
              <a:gd name="connsiteY32-33124" fmla="*/ 2249166 h 6858000"/>
              <a:gd name="connsiteX33-33125" fmla="*/ 5251214 w 6127519"/>
              <a:gd name="connsiteY33-33126" fmla="*/ 2250944 h 6858000"/>
              <a:gd name="connsiteX34-33127" fmla="*/ 5250644 w 6127519"/>
              <a:gd name="connsiteY34-33128" fmla="*/ 2266619 h 6858000"/>
              <a:gd name="connsiteX35-33129" fmla="*/ 5293877 w 6127519"/>
              <a:gd name="connsiteY35-33130" fmla="*/ 2368649 h 6858000"/>
              <a:gd name="connsiteX36-33131" fmla="*/ 5311338 w 6127519"/>
              <a:gd name="connsiteY36-33132" fmla="*/ 2404034 h 6858000"/>
              <a:gd name="connsiteX37-33133" fmla="*/ 5338366 w 6127519"/>
              <a:gd name="connsiteY37-33134" fmla="*/ 2465052 h 6858000"/>
              <a:gd name="connsiteX38-33135" fmla="*/ 5371263 w 6127519"/>
              <a:gd name="connsiteY38-33136" fmla="*/ 2586413 h 6858000"/>
              <a:gd name="connsiteX39-33137" fmla="*/ 5407503 w 6127519"/>
              <a:gd name="connsiteY39-33138" fmla="*/ 2786290 h 6858000"/>
              <a:gd name="connsiteX40-33139" fmla="*/ 5407356 w 6127519"/>
              <a:gd name="connsiteY40-33140" fmla="*/ 2787545 h 6858000"/>
              <a:gd name="connsiteX41-33141" fmla="*/ 5411130 w 6127519"/>
              <a:gd name="connsiteY41-33142" fmla="*/ 2788640 h 6858000"/>
              <a:gd name="connsiteX42-33143" fmla="*/ 5416439 w 6127519"/>
              <a:gd name="connsiteY42-33144" fmla="*/ 2805666 h 6858000"/>
              <a:gd name="connsiteX43-33145" fmla="*/ 5457023 w 6127519"/>
              <a:gd name="connsiteY43-33146" fmla="*/ 2858292 h 6858000"/>
              <a:gd name="connsiteX44-33147" fmla="*/ 5479298 w 6127519"/>
              <a:gd name="connsiteY44-33148" fmla="*/ 2947791 h 6858000"/>
              <a:gd name="connsiteX45-33149" fmla="*/ 5481770 w 6127519"/>
              <a:gd name="connsiteY45-33150" fmla="*/ 2951352 h 6858000"/>
              <a:gd name="connsiteX46-33151" fmla="*/ 5482045 w 6127519"/>
              <a:gd name="connsiteY46-33152" fmla="*/ 2984371 h 6858000"/>
              <a:gd name="connsiteX47-33153" fmla="*/ 5482415 w 6127519"/>
              <a:gd name="connsiteY47-33154" fmla="*/ 3004079 h 6858000"/>
              <a:gd name="connsiteX48-33155" fmla="*/ 5503944 w 6127519"/>
              <a:gd name="connsiteY48-33156" fmla="*/ 3123335 h 6858000"/>
              <a:gd name="connsiteX49-33157" fmla="*/ 5516007 w 6127519"/>
              <a:gd name="connsiteY49-33158" fmla="*/ 3258473 h 6858000"/>
              <a:gd name="connsiteX50-33159" fmla="*/ 5589758 w 6127519"/>
              <a:gd name="connsiteY50-33160" fmla="*/ 3506453 h 6858000"/>
              <a:gd name="connsiteX51-33161" fmla="*/ 5596144 w 6127519"/>
              <a:gd name="connsiteY51-33162" fmla="*/ 3534624 h 6858000"/>
              <a:gd name="connsiteX52-33163" fmla="*/ 5597750 w 6127519"/>
              <a:gd name="connsiteY52-33164" fmla="*/ 3534129 h 6858000"/>
              <a:gd name="connsiteX53-33165" fmla="*/ 5599700 w 6127519"/>
              <a:gd name="connsiteY53-33166" fmla="*/ 3547221 h 6858000"/>
              <a:gd name="connsiteX54-33167" fmla="*/ 5615031 w 6127519"/>
              <a:gd name="connsiteY54-33168" fmla="*/ 3557482 h 6858000"/>
              <a:gd name="connsiteX55-33169" fmla="*/ 5618377 w 6127519"/>
              <a:gd name="connsiteY55-33170" fmla="*/ 3588431 h 6858000"/>
              <a:gd name="connsiteX56-33171" fmla="*/ 5612155 w 6127519"/>
              <a:gd name="connsiteY56-33172" fmla="*/ 3589869 h 6858000"/>
              <a:gd name="connsiteX57-33173" fmla="*/ 5620843 w 6127519"/>
              <a:gd name="connsiteY57-33174" fmla="*/ 3606745 h 6858000"/>
              <a:gd name="connsiteX58-33175" fmla="*/ 5655472 w 6127519"/>
              <a:gd name="connsiteY58-33176" fmla="*/ 3678877 h 6858000"/>
              <a:gd name="connsiteX59-33177" fmla="*/ 5683015 w 6127519"/>
              <a:gd name="connsiteY59-33178" fmla="*/ 3762025 h 6858000"/>
              <a:gd name="connsiteX60-33179" fmla="*/ 5696643 w 6127519"/>
              <a:gd name="connsiteY60-33180" fmla="*/ 3773888 h 6858000"/>
              <a:gd name="connsiteX61-33181" fmla="*/ 5707995 w 6127519"/>
              <a:gd name="connsiteY61-33182" fmla="*/ 3781685 h 6858000"/>
              <a:gd name="connsiteX62-33183" fmla="*/ 5768491 w 6127519"/>
              <a:gd name="connsiteY62-33184" fmla="*/ 3914399 h 6858000"/>
              <a:gd name="connsiteX63-33185" fmla="*/ 5793123 w 6127519"/>
              <a:gd name="connsiteY63-33186" fmla="*/ 3969952 h 6858000"/>
              <a:gd name="connsiteX64-33187" fmla="*/ 5808321 w 6127519"/>
              <a:gd name="connsiteY64-33188" fmla="*/ 3988153 h 6858000"/>
              <a:gd name="connsiteX65-33189" fmla="*/ 5825621 w 6127519"/>
              <a:gd name="connsiteY65-33190" fmla="*/ 4015525 h 6858000"/>
              <a:gd name="connsiteX66-33191" fmla="*/ 5860672 w 6127519"/>
              <a:gd name="connsiteY66-33192" fmla="*/ 4061579 h 6858000"/>
              <a:gd name="connsiteX67-33193" fmla="*/ 5872173 w 6127519"/>
              <a:gd name="connsiteY67-33194" fmla="*/ 4088497 h 6858000"/>
              <a:gd name="connsiteX68-33195" fmla="*/ 5894095 w 6127519"/>
              <a:gd name="connsiteY68-33196" fmla="*/ 4128857 h 6858000"/>
              <a:gd name="connsiteX69-33197" fmla="*/ 5903513 w 6127519"/>
              <a:gd name="connsiteY69-33198" fmla="*/ 4187661 h 6858000"/>
              <a:gd name="connsiteX70-33199" fmla="*/ 5917114 w 6127519"/>
              <a:gd name="connsiteY70-33200" fmla="*/ 4213096 h 6858000"/>
              <a:gd name="connsiteX71-33201" fmla="*/ 5924233 w 6127519"/>
              <a:gd name="connsiteY71-33202" fmla="*/ 4242060 h 6858000"/>
              <a:gd name="connsiteX72-33203" fmla="*/ 5928910 w 6127519"/>
              <a:gd name="connsiteY72-33204" fmla="*/ 4300973 h 6858000"/>
              <a:gd name="connsiteX73-33205" fmla="*/ 5939320 w 6127519"/>
              <a:gd name="connsiteY73-33206" fmla="*/ 4340435 h 6858000"/>
              <a:gd name="connsiteX74-33207" fmla="*/ 5946705 w 6127519"/>
              <a:gd name="connsiteY74-33208" fmla="*/ 4428051 h 6858000"/>
              <a:gd name="connsiteX75-33209" fmla="*/ 5949261 w 6127519"/>
              <a:gd name="connsiteY75-33210" fmla="*/ 4449185 h 6858000"/>
              <a:gd name="connsiteX76-33211" fmla="*/ 5968960 w 6127519"/>
              <a:gd name="connsiteY76-33212" fmla="*/ 4482655 h 6858000"/>
              <a:gd name="connsiteX77-33213" fmla="*/ 5980106 w 6127519"/>
              <a:gd name="connsiteY77-33214" fmla="*/ 4585087 h 6858000"/>
              <a:gd name="connsiteX78-33215" fmla="*/ 5998138 w 6127519"/>
              <a:gd name="connsiteY78-33216" fmla="*/ 4697518 h 6858000"/>
              <a:gd name="connsiteX79-33217" fmla="*/ 6007819 w 6127519"/>
              <a:gd name="connsiteY79-33218" fmla="*/ 4858148 h 6858000"/>
              <a:gd name="connsiteX80-33219" fmla="*/ 6007749 w 6127519"/>
              <a:gd name="connsiteY80-33220" fmla="*/ 4964715 h 6858000"/>
              <a:gd name="connsiteX81-33221" fmla="*/ 6005269 w 6127519"/>
              <a:gd name="connsiteY81-33222" fmla="*/ 5150567 h 6858000"/>
              <a:gd name="connsiteX82-33223" fmla="*/ 6001127 w 6127519"/>
              <a:gd name="connsiteY82-33224" fmla="*/ 5164609 h 6858000"/>
              <a:gd name="connsiteX83-33225" fmla="*/ 5998514 w 6127519"/>
              <a:gd name="connsiteY83-33226" fmla="*/ 5189673 h 6858000"/>
              <a:gd name="connsiteX84-33227" fmla="*/ 6018409 w 6127519"/>
              <a:gd name="connsiteY84-33228" fmla="*/ 5227157 h 6858000"/>
              <a:gd name="connsiteX85-33229" fmla="*/ 6036748 w 6127519"/>
              <a:gd name="connsiteY85-33230" fmla="*/ 5322752 h 6858000"/>
              <a:gd name="connsiteX86-33231" fmla="*/ 6036943 w 6127519"/>
              <a:gd name="connsiteY86-33232" fmla="*/ 5329480 h 6858000"/>
              <a:gd name="connsiteX87-33233" fmla="*/ 6037677 w 6127519"/>
              <a:gd name="connsiteY87-33234" fmla="*/ 5354807 h 6858000"/>
              <a:gd name="connsiteX88-33235" fmla="*/ 6039728 w 6127519"/>
              <a:gd name="connsiteY88-33236" fmla="*/ 5359416 h 6858000"/>
              <a:gd name="connsiteX89-33237" fmla="*/ 6053435 w 6127519"/>
              <a:gd name="connsiteY89-33238" fmla="*/ 5387547 h 6858000"/>
              <a:gd name="connsiteX90-33239" fmla="*/ 6065933 w 6127519"/>
              <a:gd name="connsiteY90-33240" fmla="*/ 5443002 h 6858000"/>
              <a:gd name="connsiteX91-33241" fmla="*/ 6068640 w 6127519"/>
              <a:gd name="connsiteY91-33242" fmla="*/ 5474503 h 6858000"/>
              <a:gd name="connsiteX92-33243" fmla="*/ 6080922 w 6127519"/>
              <a:gd name="connsiteY92-33244" fmla="*/ 5561070 h 6858000"/>
              <a:gd name="connsiteX93-33245" fmla="*/ 6096949 w 6127519"/>
              <a:gd name="connsiteY93-33246" fmla="*/ 5648179 h 6858000"/>
              <a:gd name="connsiteX94-33247" fmla="*/ 6125703 w 6127519"/>
              <a:gd name="connsiteY94-33248" fmla="*/ 5692894 h 6858000"/>
              <a:gd name="connsiteX95-33249" fmla="*/ 6121353 w 6127519"/>
              <a:gd name="connsiteY95-33250" fmla="*/ 5721725 h 6858000"/>
              <a:gd name="connsiteX96-33251" fmla="*/ 6121607 w 6127519"/>
              <a:gd name="connsiteY96-33252" fmla="*/ 5721959 h 6858000"/>
              <a:gd name="connsiteX97-33253" fmla="*/ 6127024 w 6127519"/>
              <a:gd name="connsiteY97-33254" fmla="*/ 5786902 h 6858000"/>
              <a:gd name="connsiteX98-33255" fmla="*/ 6127519 w 6127519"/>
              <a:gd name="connsiteY98-33256" fmla="*/ 5865775 h 6858000"/>
              <a:gd name="connsiteX99-33257" fmla="*/ 6119217 w 6127519"/>
              <a:gd name="connsiteY99-33258" fmla="*/ 5888542 h 6858000"/>
              <a:gd name="connsiteX100-33259" fmla="*/ 6102493 w 6127519"/>
              <a:gd name="connsiteY100-33260" fmla="*/ 5928602 h 6858000"/>
              <a:gd name="connsiteX101-33261" fmla="*/ 6056863 w 6127519"/>
              <a:gd name="connsiteY101-33262" fmla="*/ 6000643 h 6858000"/>
              <a:gd name="connsiteX102-33263" fmla="*/ 6045436 w 6127519"/>
              <a:gd name="connsiteY102-33264" fmla="*/ 6124480 h 6858000"/>
              <a:gd name="connsiteX103-33265" fmla="*/ 6030489 w 6127519"/>
              <a:gd name="connsiteY103-33266" fmla="*/ 6317666 h 6858000"/>
              <a:gd name="connsiteX104-33267" fmla="*/ 6007492 w 6127519"/>
              <a:gd name="connsiteY104-33268" fmla="*/ 6440818 h 6858000"/>
              <a:gd name="connsiteX105-33269" fmla="*/ 6009467 w 6127519"/>
              <a:gd name="connsiteY105-33270" fmla="*/ 6487076 h 6858000"/>
              <a:gd name="connsiteX106-33271" fmla="*/ 5995064 w 6127519"/>
              <a:gd name="connsiteY106-33272" fmla="*/ 6540791 h 6858000"/>
              <a:gd name="connsiteX107-33273" fmla="*/ 6004510 w 6127519"/>
              <a:gd name="connsiteY107-33274" fmla="*/ 6599256 h 6858000"/>
              <a:gd name="connsiteX108-33275" fmla="*/ 5986207 w 6127519"/>
              <a:gd name="connsiteY108-33276" fmla="*/ 6695855 h 6858000"/>
              <a:gd name="connsiteX109-33277" fmla="*/ 5979428 w 6127519"/>
              <a:gd name="connsiteY109-33278" fmla="*/ 6754678 h 6858000"/>
              <a:gd name="connsiteX110-33279" fmla="*/ 5983398 w 6127519"/>
              <a:gd name="connsiteY110-33280" fmla="*/ 6778641 h 6858000"/>
              <a:gd name="connsiteX111-33281" fmla="*/ 5984543 w 6127519"/>
              <a:gd name="connsiteY111-33282" fmla="*/ 6811016 h 6858000"/>
              <a:gd name="connsiteX112-33283" fmla="*/ 5979671 w 6127519"/>
              <a:gd name="connsiteY112-33284" fmla="*/ 6858000 h 6858000"/>
              <a:gd name="connsiteX113-33285" fmla="*/ 0 w 6127519"/>
              <a:gd name="connsiteY113-33286" fmla="*/ 6858000 h 6858000"/>
              <a:gd name="connsiteX114-33287" fmla="*/ 0 w 6127519"/>
              <a:gd name="connsiteY114-33288" fmla="*/ 0 h 6858000"/>
              <a:gd name="connsiteX0-33289" fmla="*/ 0 w 6127519"/>
              <a:gd name="connsiteY0-33290" fmla="*/ 0 h 6858000"/>
              <a:gd name="connsiteX1-33291" fmla="*/ 4965888 w 6127519"/>
              <a:gd name="connsiteY1-33292" fmla="*/ 0 h 6858000"/>
              <a:gd name="connsiteX2-33293" fmla="*/ 4967767 w 6127519"/>
              <a:gd name="connsiteY2-33294" fmla="*/ 7930 h 6858000"/>
              <a:gd name="connsiteX3-33295" fmla="*/ 4979444 w 6127519"/>
              <a:gd name="connsiteY3-33296" fmla="*/ 43921 h 6858000"/>
              <a:gd name="connsiteX4-33297" fmla="*/ 5021173 w 6127519"/>
              <a:gd name="connsiteY4-33298" fmla="*/ 123738 h 6858000"/>
              <a:gd name="connsiteX5-33299" fmla="*/ 5075458 w 6127519"/>
              <a:gd name="connsiteY5-33300" fmla="*/ 264355 h 6858000"/>
              <a:gd name="connsiteX6-33301" fmla="*/ 5081175 w 6127519"/>
              <a:gd name="connsiteY6-33302" fmla="*/ 277448 h 6858000"/>
              <a:gd name="connsiteX7-33303" fmla="*/ 5097011 w 6127519"/>
              <a:gd name="connsiteY7-33304" fmla="*/ 355616 h 6858000"/>
              <a:gd name="connsiteX8-33305" fmla="*/ 5130982 w 6127519"/>
              <a:gd name="connsiteY8-33306" fmla="*/ 412030 h 6858000"/>
              <a:gd name="connsiteX9-33307" fmla="*/ 5153000 w 6127519"/>
              <a:gd name="connsiteY9-33308" fmla="*/ 507134 h 6858000"/>
              <a:gd name="connsiteX10-33309" fmla="*/ 5171282 w 6127519"/>
              <a:gd name="connsiteY10-33310" fmla="*/ 602071 h 6858000"/>
              <a:gd name="connsiteX11-33311" fmla="*/ 5176196 w 6127519"/>
              <a:gd name="connsiteY11-33312" fmla="*/ 636822 h 6858000"/>
              <a:gd name="connsiteX12-33313" fmla="*/ 5189051 w 6127519"/>
              <a:gd name="connsiteY12-33314" fmla="*/ 782518 h 6858000"/>
              <a:gd name="connsiteX13-33315" fmla="*/ 5210428 w 6127519"/>
              <a:gd name="connsiteY13-33316" fmla="*/ 815772 h 6858000"/>
              <a:gd name="connsiteX14-33317" fmla="*/ 5221088 w 6127519"/>
              <a:gd name="connsiteY14-33318" fmla="*/ 860193 h 6858000"/>
              <a:gd name="connsiteX15-33319" fmla="*/ 5230806 w 6127519"/>
              <a:gd name="connsiteY15-33320" fmla="*/ 961354 h 6858000"/>
              <a:gd name="connsiteX16-33321" fmla="*/ 5201018 w 6127519"/>
              <a:gd name="connsiteY16-33322" fmla="*/ 1095027 h 6858000"/>
              <a:gd name="connsiteX17-33323" fmla="*/ 5202153 w 6127519"/>
              <a:gd name="connsiteY17-33324" fmla="*/ 1133224 h 6858000"/>
              <a:gd name="connsiteX18-33325" fmla="*/ 5207370 w 6127519"/>
              <a:gd name="connsiteY18-33326" fmla="*/ 1138097 h 6858000"/>
              <a:gd name="connsiteX19-33327" fmla="*/ 5189234 w 6127519"/>
              <a:gd name="connsiteY19-33328" fmla="*/ 1193495 h 6858000"/>
              <a:gd name="connsiteX20-33329" fmla="*/ 5202769 w 6127519"/>
              <a:gd name="connsiteY20-33330" fmla="*/ 1269450 h 6858000"/>
              <a:gd name="connsiteX21-33331" fmla="*/ 5225968 w 6127519"/>
              <a:gd name="connsiteY21-33332" fmla="*/ 1357994 h 6858000"/>
              <a:gd name="connsiteX22-33333" fmla="*/ 5233819 w 6127519"/>
              <a:gd name="connsiteY22-33334" fmla="*/ 1380922 h 6858000"/>
              <a:gd name="connsiteX23-33335" fmla="*/ 5237226 w 6127519"/>
              <a:gd name="connsiteY23-33336" fmla="*/ 1441327 h 6858000"/>
              <a:gd name="connsiteX24-33337" fmla="*/ 5255653 w 6127519"/>
              <a:gd name="connsiteY24-33338" fmla="*/ 1524712 h 6858000"/>
              <a:gd name="connsiteX25-33339" fmla="*/ 5263491 w 6127519"/>
              <a:gd name="connsiteY25-33340" fmla="*/ 1642938 h 6858000"/>
              <a:gd name="connsiteX26-33341" fmla="*/ 5261314 w 6127519"/>
              <a:gd name="connsiteY26-33342" fmla="*/ 1689177 h 6858000"/>
              <a:gd name="connsiteX27-33343" fmla="*/ 5259788 w 6127519"/>
              <a:gd name="connsiteY27-33344" fmla="*/ 1768516 h 6858000"/>
              <a:gd name="connsiteX28-33345" fmla="*/ 5255696 w 6127519"/>
              <a:gd name="connsiteY28-33346" fmla="*/ 1953770 h 6858000"/>
              <a:gd name="connsiteX29-33347" fmla="*/ 5252592 w 6127519"/>
              <a:gd name="connsiteY29-33348" fmla="*/ 2092210 h 6858000"/>
              <a:gd name="connsiteX30-33349" fmla="*/ 5264303 w 6127519"/>
              <a:gd name="connsiteY30-33350" fmla="*/ 2225157 h 6858000"/>
              <a:gd name="connsiteX31-33351" fmla="*/ 5254949 w 6127519"/>
              <a:gd name="connsiteY31-33352" fmla="*/ 2236160 h 6858000"/>
              <a:gd name="connsiteX32-33353" fmla="*/ 5250104 w 6127519"/>
              <a:gd name="connsiteY32-33354" fmla="*/ 2249166 h 6858000"/>
              <a:gd name="connsiteX33-33355" fmla="*/ 5251214 w 6127519"/>
              <a:gd name="connsiteY33-33356" fmla="*/ 2250944 h 6858000"/>
              <a:gd name="connsiteX34-33357" fmla="*/ 5250644 w 6127519"/>
              <a:gd name="connsiteY34-33358" fmla="*/ 2266619 h 6858000"/>
              <a:gd name="connsiteX35-33359" fmla="*/ 5293877 w 6127519"/>
              <a:gd name="connsiteY35-33360" fmla="*/ 2368649 h 6858000"/>
              <a:gd name="connsiteX36-33361" fmla="*/ 5311338 w 6127519"/>
              <a:gd name="connsiteY36-33362" fmla="*/ 2404034 h 6858000"/>
              <a:gd name="connsiteX37-33363" fmla="*/ 5338366 w 6127519"/>
              <a:gd name="connsiteY37-33364" fmla="*/ 2465052 h 6858000"/>
              <a:gd name="connsiteX38-33365" fmla="*/ 5371263 w 6127519"/>
              <a:gd name="connsiteY38-33366" fmla="*/ 2586413 h 6858000"/>
              <a:gd name="connsiteX39-33367" fmla="*/ 5407503 w 6127519"/>
              <a:gd name="connsiteY39-33368" fmla="*/ 2786290 h 6858000"/>
              <a:gd name="connsiteX40-33369" fmla="*/ 5407356 w 6127519"/>
              <a:gd name="connsiteY40-33370" fmla="*/ 2787545 h 6858000"/>
              <a:gd name="connsiteX41-33371" fmla="*/ 5411130 w 6127519"/>
              <a:gd name="connsiteY41-33372" fmla="*/ 2788640 h 6858000"/>
              <a:gd name="connsiteX42-33373" fmla="*/ 5416439 w 6127519"/>
              <a:gd name="connsiteY42-33374" fmla="*/ 2805666 h 6858000"/>
              <a:gd name="connsiteX43-33375" fmla="*/ 5457023 w 6127519"/>
              <a:gd name="connsiteY43-33376" fmla="*/ 2858292 h 6858000"/>
              <a:gd name="connsiteX44-33377" fmla="*/ 5479298 w 6127519"/>
              <a:gd name="connsiteY44-33378" fmla="*/ 2947791 h 6858000"/>
              <a:gd name="connsiteX45-33379" fmla="*/ 5481770 w 6127519"/>
              <a:gd name="connsiteY45-33380" fmla="*/ 2951352 h 6858000"/>
              <a:gd name="connsiteX46-33381" fmla="*/ 5482045 w 6127519"/>
              <a:gd name="connsiteY46-33382" fmla="*/ 2984371 h 6858000"/>
              <a:gd name="connsiteX47-33383" fmla="*/ 5482415 w 6127519"/>
              <a:gd name="connsiteY47-33384" fmla="*/ 3004079 h 6858000"/>
              <a:gd name="connsiteX48-33385" fmla="*/ 5503944 w 6127519"/>
              <a:gd name="connsiteY48-33386" fmla="*/ 3123335 h 6858000"/>
              <a:gd name="connsiteX49-33387" fmla="*/ 5516007 w 6127519"/>
              <a:gd name="connsiteY49-33388" fmla="*/ 3258473 h 6858000"/>
              <a:gd name="connsiteX50-33389" fmla="*/ 5589758 w 6127519"/>
              <a:gd name="connsiteY50-33390" fmla="*/ 3453699 h 6858000"/>
              <a:gd name="connsiteX51-33391" fmla="*/ 5596144 w 6127519"/>
              <a:gd name="connsiteY51-33392" fmla="*/ 3534624 h 6858000"/>
              <a:gd name="connsiteX52-33393" fmla="*/ 5597750 w 6127519"/>
              <a:gd name="connsiteY52-33394" fmla="*/ 3534129 h 6858000"/>
              <a:gd name="connsiteX53-33395" fmla="*/ 5599700 w 6127519"/>
              <a:gd name="connsiteY53-33396" fmla="*/ 3547221 h 6858000"/>
              <a:gd name="connsiteX54-33397" fmla="*/ 5615031 w 6127519"/>
              <a:gd name="connsiteY54-33398" fmla="*/ 3557482 h 6858000"/>
              <a:gd name="connsiteX55-33399" fmla="*/ 5618377 w 6127519"/>
              <a:gd name="connsiteY55-33400" fmla="*/ 3588431 h 6858000"/>
              <a:gd name="connsiteX56-33401" fmla="*/ 5612155 w 6127519"/>
              <a:gd name="connsiteY56-33402" fmla="*/ 3589869 h 6858000"/>
              <a:gd name="connsiteX57-33403" fmla="*/ 5620843 w 6127519"/>
              <a:gd name="connsiteY57-33404" fmla="*/ 3606745 h 6858000"/>
              <a:gd name="connsiteX58-33405" fmla="*/ 5655472 w 6127519"/>
              <a:gd name="connsiteY58-33406" fmla="*/ 3678877 h 6858000"/>
              <a:gd name="connsiteX59-33407" fmla="*/ 5683015 w 6127519"/>
              <a:gd name="connsiteY59-33408" fmla="*/ 3762025 h 6858000"/>
              <a:gd name="connsiteX60-33409" fmla="*/ 5696643 w 6127519"/>
              <a:gd name="connsiteY60-33410" fmla="*/ 3773888 h 6858000"/>
              <a:gd name="connsiteX61-33411" fmla="*/ 5707995 w 6127519"/>
              <a:gd name="connsiteY61-33412" fmla="*/ 3781685 h 6858000"/>
              <a:gd name="connsiteX62-33413" fmla="*/ 5768491 w 6127519"/>
              <a:gd name="connsiteY62-33414" fmla="*/ 3914399 h 6858000"/>
              <a:gd name="connsiteX63-33415" fmla="*/ 5793123 w 6127519"/>
              <a:gd name="connsiteY63-33416" fmla="*/ 3969952 h 6858000"/>
              <a:gd name="connsiteX64-33417" fmla="*/ 5808321 w 6127519"/>
              <a:gd name="connsiteY64-33418" fmla="*/ 3988153 h 6858000"/>
              <a:gd name="connsiteX65-33419" fmla="*/ 5825621 w 6127519"/>
              <a:gd name="connsiteY65-33420" fmla="*/ 4015525 h 6858000"/>
              <a:gd name="connsiteX66-33421" fmla="*/ 5860672 w 6127519"/>
              <a:gd name="connsiteY66-33422" fmla="*/ 4061579 h 6858000"/>
              <a:gd name="connsiteX67-33423" fmla="*/ 5872173 w 6127519"/>
              <a:gd name="connsiteY67-33424" fmla="*/ 4088497 h 6858000"/>
              <a:gd name="connsiteX68-33425" fmla="*/ 5894095 w 6127519"/>
              <a:gd name="connsiteY68-33426" fmla="*/ 4128857 h 6858000"/>
              <a:gd name="connsiteX69-33427" fmla="*/ 5903513 w 6127519"/>
              <a:gd name="connsiteY69-33428" fmla="*/ 4187661 h 6858000"/>
              <a:gd name="connsiteX70-33429" fmla="*/ 5917114 w 6127519"/>
              <a:gd name="connsiteY70-33430" fmla="*/ 4213096 h 6858000"/>
              <a:gd name="connsiteX71-33431" fmla="*/ 5924233 w 6127519"/>
              <a:gd name="connsiteY71-33432" fmla="*/ 4242060 h 6858000"/>
              <a:gd name="connsiteX72-33433" fmla="*/ 5928910 w 6127519"/>
              <a:gd name="connsiteY72-33434" fmla="*/ 4300973 h 6858000"/>
              <a:gd name="connsiteX73-33435" fmla="*/ 5939320 w 6127519"/>
              <a:gd name="connsiteY73-33436" fmla="*/ 4340435 h 6858000"/>
              <a:gd name="connsiteX74-33437" fmla="*/ 5946705 w 6127519"/>
              <a:gd name="connsiteY74-33438" fmla="*/ 4428051 h 6858000"/>
              <a:gd name="connsiteX75-33439" fmla="*/ 5949261 w 6127519"/>
              <a:gd name="connsiteY75-33440" fmla="*/ 4449185 h 6858000"/>
              <a:gd name="connsiteX76-33441" fmla="*/ 5968960 w 6127519"/>
              <a:gd name="connsiteY76-33442" fmla="*/ 4482655 h 6858000"/>
              <a:gd name="connsiteX77-33443" fmla="*/ 5980106 w 6127519"/>
              <a:gd name="connsiteY77-33444" fmla="*/ 4585087 h 6858000"/>
              <a:gd name="connsiteX78-33445" fmla="*/ 5998138 w 6127519"/>
              <a:gd name="connsiteY78-33446" fmla="*/ 4697518 h 6858000"/>
              <a:gd name="connsiteX79-33447" fmla="*/ 6007819 w 6127519"/>
              <a:gd name="connsiteY79-33448" fmla="*/ 4858148 h 6858000"/>
              <a:gd name="connsiteX80-33449" fmla="*/ 6007749 w 6127519"/>
              <a:gd name="connsiteY80-33450" fmla="*/ 4964715 h 6858000"/>
              <a:gd name="connsiteX81-33451" fmla="*/ 6005269 w 6127519"/>
              <a:gd name="connsiteY81-33452" fmla="*/ 5150567 h 6858000"/>
              <a:gd name="connsiteX82-33453" fmla="*/ 6001127 w 6127519"/>
              <a:gd name="connsiteY82-33454" fmla="*/ 5164609 h 6858000"/>
              <a:gd name="connsiteX83-33455" fmla="*/ 5998514 w 6127519"/>
              <a:gd name="connsiteY83-33456" fmla="*/ 5189673 h 6858000"/>
              <a:gd name="connsiteX84-33457" fmla="*/ 6018409 w 6127519"/>
              <a:gd name="connsiteY84-33458" fmla="*/ 5227157 h 6858000"/>
              <a:gd name="connsiteX85-33459" fmla="*/ 6036748 w 6127519"/>
              <a:gd name="connsiteY85-33460" fmla="*/ 5322752 h 6858000"/>
              <a:gd name="connsiteX86-33461" fmla="*/ 6036943 w 6127519"/>
              <a:gd name="connsiteY86-33462" fmla="*/ 5329480 h 6858000"/>
              <a:gd name="connsiteX87-33463" fmla="*/ 6037677 w 6127519"/>
              <a:gd name="connsiteY87-33464" fmla="*/ 5354807 h 6858000"/>
              <a:gd name="connsiteX88-33465" fmla="*/ 6039728 w 6127519"/>
              <a:gd name="connsiteY88-33466" fmla="*/ 5359416 h 6858000"/>
              <a:gd name="connsiteX89-33467" fmla="*/ 6053435 w 6127519"/>
              <a:gd name="connsiteY89-33468" fmla="*/ 5387547 h 6858000"/>
              <a:gd name="connsiteX90-33469" fmla="*/ 6065933 w 6127519"/>
              <a:gd name="connsiteY90-33470" fmla="*/ 5443002 h 6858000"/>
              <a:gd name="connsiteX91-33471" fmla="*/ 6068640 w 6127519"/>
              <a:gd name="connsiteY91-33472" fmla="*/ 5474503 h 6858000"/>
              <a:gd name="connsiteX92-33473" fmla="*/ 6080922 w 6127519"/>
              <a:gd name="connsiteY92-33474" fmla="*/ 5561070 h 6858000"/>
              <a:gd name="connsiteX93-33475" fmla="*/ 6096949 w 6127519"/>
              <a:gd name="connsiteY93-33476" fmla="*/ 5648179 h 6858000"/>
              <a:gd name="connsiteX94-33477" fmla="*/ 6125703 w 6127519"/>
              <a:gd name="connsiteY94-33478" fmla="*/ 5692894 h 6858000"/>
              <a:gd name="connsiteX95-33479" fmla="*/ 6121353 w 6127519"/>
              <a:gd name="connsiteY95-33480" fmla="*/ 5721725 h 6858000"/>
              <a:gd name="connsiteX96-33481" fmla="*/ 6121607 w 6127519"/>
              <a:gd name="connsiteY96-33482" fmla="*/ 5721959 h 6858000"/>
              <a:gd name="connsiteX97-33483" fmla="*/ 6127024 w 6127519"/>
              <a:gd name="connsiteY97-33484" fmla="*/ 5786902 h 6858000"/>
              <a:gd name="connsiteX98-33485" fmla="*/ 6127519 w 6127519"/>
              <a:gd name="connsiteY98-33486" fmla="*/ 5865775 h 6858000"/>
              <a:gd name="connsiteX99-33487" fmla="*/ 6119217 w 6127519"/>
              <a:gd name="connsiteY99-33488" fmla="*/ 5888542 h 6858000"/>
              <a:gd name="connsiteX100-33489" fmla="*/ 6102493 w 6127519"/>
              <a:gd name="connsiteY100-33490" fmla="*/ 5928602 h 6858000"/>
              <a:gd name="connsiteX101-33491" fmla="*/ 6056863 w 6127519"/>
              <a:gd name="connsiteY101-33492" fmla="*/ 6000643 h 6858000"/>
              <a:gd name="connsiteX102-33493" fmla="*/ 6045436 w 6127519"/>
              <a:gd name="connsiteY102-33494" fmla="*/ 6124480 h 6858000"/>
              <a:gd name="connsiteX103-33495" fmla="*/ 6030489 w 6127519"/>
              <a:gd name="connsiteY103-33496" fmla="*/ 6317666 h 6858000"/>
              <a:gd name="connsiteX104-33497" fmla="*/ 6007492 w 6127519"/>
              <a:gd name="connsiteY104-33498" fmla="*/ 6440818 h 6858000"/>
              <a:gd name="connsiteX105-33499" fmla="*/ 6009467 w 6127519"/>
              <a:gd name="connsiteY105-33500" fmla="*/ 6487076 h 6858000"/>
              <a:gd name="connsiteX106-33501" fmla="*/ 5995064 w 6127519"/>
              <a:gd name="connsiteY106-33502" fmla="*/ 6540791 h 6858000"/>
              <a:gd name="connsiteX107-33503" fmla="*/ 6004510 w 6127519"/>
              <a:gd name="connsiteY107-33504" fmla="*/ 6599256 h 6858000"/>
              <a:gd name="connsiteX108-33505" fmla="*/ 5986207 w 6127519"/>
              <a:gd name="connsiteY108-33506" fmla="*/ 6695855 h 6858000"/>
              <a:gd name="connsiteX109-33507" fmla="*/ 5979428 w 6127519"/>
              <a:gd name="connsiteY109-33508" fmla="*/ 6754678 h 6858000"/>
              <a:gd name="connsiteX110-33509" fmla="*/ 5983398 w 6127519"/>
              <a:gd name="connsiteY110-33510" fmla="*/ 6778641 h 6858000"/>
              <a:gd name="connsiteX111-33511" fmla="*/ 5984543 w 6127519"/>
              <a:gd name="connsiteY111-33512" fmla="*/ 6811016 h 6858000"/>
              <a:gd name="connsiteX112-33513" fmla="*/ 5979671 w 6127519"/>
              <a:gd name="connsiteY112-33514" fmla="*/ 6858000 h 6858000"/>
              <a:gd name="connsiteX113-33515" fmla="*/ 0 w 6127519"/>
              <a:gd name="connsiteY113-33516" fmla="*/ 6858000 h 6858000"/>
              <a:gd name="connsiteX114-33517" fmla="*/ 0 w 6127519"/>
              <a:gd name="connsiteY114-33518" fmla="*/ 0 h 6858000"/>
              <a:gd name="connsiteX0-33519" fmla="*/ 0 w 6127519"/>
              <a:gd name="connsiteY0-33520" fmla="*/ 0 h 6858000"/>
              <a:gd name="connsiteX1-33521" fmla="*/ 4965888 w 6127519"/>
              <a:gd name="connsiteY1-33522" fmla="*/ 0 h 6858000"/>
              <a:gd name="connsiteX2-33523" fmla="*/ 4967767 w 6127519"/>
              <a:gd name="connsiteY2-33524" fmla="*/ 7930 h 6858000"/>
              <a:gd name="connsiteX3-33525" fmla="*/ 4979444 w 6127519"/>
              <a:gd name="connsiteY3-33526" fmla="*/ 43921 h 6858000"/>
              <a:gd name="connsiteX4-33527" fmla="*/ 5021173 w 6127519"/>
              <a:gd name="connsiteY4-33528" fmla="*/ 123738 h 6858000"/>
              <a:gd name="connsiteX5-33529" fmla="*/ 5075458 w 6127519"/>
              <a:gd name="connsiteY5-33530" fmla="*/ 264355 h 6858000"/>
              <a:gd name="connsiteX6-33531" fmla="*/ 5081175 w 6127519"/>
              <a:gd name="connsiteY6-33532" fmla="*/ 277448 h 6858000"/>
              <a:gd name="connsiteX7-33533" fmla="*/ 5097011 w 6127519"/>
              <a:gd name="connsiteY7-33534" fmla="*/ 355616 h 6858000"/>
              <a:gd name="connsiteX8-33535" fmla="*/ 5130982 w 6127519"/>
              <a:gd name="connsiteY8-33536" fmla="*/ 412030 h 6858000"/>
              <a:gd name="connsiteX9-33537" fmla="*/ 5153000 w 6127519"/>
              <a:gd name="connsiteY9-33538" fmla="*/ 507134 h 6858000"/>
              <a:gd name="connsiteX10-33539" fmla="*/ 5171282 w 6127519"/>
              <a:gd name="connsiteY10-33540" fmla="*/ 602071 h 6858000"/>
              <a:gd name="connsiteX11-33541" fmla="*/ 5176196 w 6127519"/>
              <a:gd name="connsiteY11-33542" fmla="*/ 636822 h 6858000"/>
              <a:gd name="connsiteX12-33543" fmla="*/ 5189051 w 6127519"/>
              <a:gd name="connsiteY12-33544" fmla="*/ 782518 h 6858000"/>
              <a:gd name="connsiteX13-33545" fmla="*/ 5210428 w 6127519"/>
              <a:gd name="connsiteY13-33546" fmla="*/ 815772 h 6858000"/>
              <a:gd name="connsiteX14-33547" fmla="*/ 5221088 w 6127519"/>
              <a:gd name="connsiteY14-33548" fmla="*/ 860193 h 6858000"/>
              <a:gd name="connsiteX15-33549" fmla="*/ 5230806 w 6127519"/>
              <a:gd name="connsiteY15-33550" fmla="*/ 961354 h 6858000"/>
              <a:gd name="connsiteX16-33551" fmla="*/ 5201018 w 6127519"/>
              <a:gd name="connsiteY16-33552" fmla="*/ 1095027 h 6858000"/>
              <a:gd name="connsiteX17-33553" fmla="*/ 5202153 w 6127519"/>
              <a:gd name="connsiteY17-33554" fmla="*/ 1133224 h 6858000"/>
              <a:gd name="connsiteX18-33555" fmla="*/ 5207370 w 6127519"/>
              <a:gd name="connsiteY18-33556" fmla="*/ 1138097 h 6858000"/>
              <a:gd name="connsiteX19-33557" fmla="*/ 5189234 w 6127519"/>
              <a:gd name="connsiteY19-33558" fmla="*/ 1193495 h 6858000"/>
              <a:gd name="connsiteX20-33559" fmla="*/ 5202769 w 6127519"/>
              <a:gd name="connsiteY20-33560" fmla="*/ 1269450 h 6858000"/>
              <a:gd name="connsiteX21-33561" fmla="*/ 5225968 w 6127519"/>
              <a:gd name="connsiteY21-33562" fmla="*/ 1357994 h 6858000"/>
              <a:gd name="connsiteX22-33563" fmla="*/ 5233819 w 6127519"/>
              <a:gd name="connsiteY22-33564" fmla="*/ 1380922 h 6858000"/>
              <a:gd name="connsiteX23-33565" fmla="*/ 5237226 w 6127519"/>
              <a:gd name="connsiteY23-33566" fmla="*/ 1441327 h 6858000"/>
              <a:gd name="connsiteX24-33567" fmla="*/ 5255653 w 6127519"/>
              <a:gd name="connsiteY24-33568" fmla="*/ 1524712 h 6858000"/>
              <a:gd name="connsiteX25-33569" fmla="*/ 5263491 w 6127519"/>
              <a:gd name="connsiteY25-33570" fmla="*/ 1642938 h 6858000"/>
              <a:gd name="connsiteX26-33571" fmla="*/ 5261314 w 6127519"/>
              <a:gd name="connsiteY26-33572" fmla="*/ 1689177 h 6858000"/>
              <a:gd name="connsiteX27-33573" fmla="*/ 5259788 w 6127519"/>
              <a:gd name="connsiteY27-33574" fmla="*/ 1768516 h 6858000"/>
              <a:gd name="connsiteX28-33575" fmla="*/ 5255696 w 6127519"/>
              <a:gd name="connsiteY28-33576" fmla="*/ 1953770 h 6858000"/>
              <a:gd name="connsiteX29-33577" fmla="*/ 5252592 w 6127519"/>
              <a:gd name="connsiteY29-33578" fmla="*/ 2092210 h 6858000"/>
              <a:gd name="connsiteX30-33579" fmla="*/ 5264303 w 6127519"/>
              <a:gd name="connsiteY30-33580" fmla="*/ 2225157 h 6858000"/>
              <a:gd name="connsiteX31-33581" fmla="*/ 5254949 w 6127519"/>
              <a:gd name="connsiteY31-33582" fmla="*/ 2236160 h 6858000"/>
              <a:gd name="connsiteX32-33583" fmla="*/ 5250104 w 6127519"/>
              <a:gd name="connsiteY32-33584" fmla="*/ 2249166 h 6858000"/>
              <a:gd name="connsiteX33-33585" fmla="*/ 5251214 w 6127519"/>
              <a:gd name="connsiteY33-33586" fmla="*/ 2250944 h 6858000"/>
              <a:gd name="connsiteX34-33587" fmla="*/ 5250644 w 6127519"/>
              <a:gd name="connsiteY34-33588" fmla="*/ 2266619 h 6858000"/>
              <a:gd name="connsiteX35-33589" fmla="*/ 5293877 w 6127519"/>
              <a:gd name="connsiteY35-33590" fmla="*/ 2368649 h 6858000"/>
              <a:gd name="connsiteX36-33591" fmla="*/ 5311338 w 6127519"/>
              <a:gd name="connsiteY36-33592" fmla="*/ 2404034 h 6858000"/>
              <a:gd name="connsiteX37-33593" fmla="*/ 5338366 w 6127519"/>
              <a:gd name="connsiteY37-33594" fmla="*/ 2465052 h 6858000"/>
              <a:gd name="connsiteX38-33595" fmla="*/ 5371263 w 6127519"/>
              <a:gd name="connsiteY38-33596" fmla="*/ 2586413 h 6858000"/>
              <a:gd name="connsiteX39-33597" fmla="*/ 5407503 w 6127519"/>
              <a:gd name="connsiteY39-33598" fmla="*/ 2786290 h 6858000"/>
              <a:gd name="connsiteX40-33599" fmla="*/ 5407356 w 6127519"/>
              <a:gd name="connsiteY40-33600" fmla="*/ 2787545 h 6858000"/>
              <a:gd name="connsiteX41-33601" fmla="*/ 5411130 w 6127519"/>
              <a:gd name="connsiteY41-33602" fmla="*/ 2788640 h 6858000"/>
              <a:gd name="connsiteX42-33603" fmla="*/ 5416439 w 6127519"/>
              <a:gd name="connsiteY42-33604" fmla="*/ 2805666 h 6858000"/>
              <a:gd name="connsiteX43-33605" fmla="*/ 5457023 w 6127519"/>
              <a:gd name="connsiteY43-33606" fmla="*/ 2858292 h 6858000"/>
              <a:gd name="connsiteX44-33607" fmla="*/ 5479298 w 6127519"/>
              <a:gd name="connsiteY44-33608" fmla="*/ 2947791 h 6858000"/>
              <a:gd name="connsiteX45-33609" fmla="*/ 5481770 w 6127519"/>
              <a:gd name="connsiteY45-33610" fmla="*/ 2951352 h 6858000"/>
              <a:gd name="connsiteX46-33611" fmla="*/ 5482415 w 6127519"/>
              <a:gd name="connsiteY46-33612" fmla="*/ 3004079 h 6858000"/>
              <a:gd name="connsiteX47-33613" fmla="*/ 5503944 w 6127519"/>
              <a:gd name="connsiteY47-33614" fmla="*/ 3123335 h 6858000"/>
              <a:gd name="connsiteX48-33615" fmla="*/ 5516007 w 6127519"/>
              <a:gd name="connsiteY48-33616" fmla="*/ 3258473 h 6858000"/>
              <a:gd name="connsiteX49-33617" fmla="*/ 5589758 w 6127519"/>
              <a:gd name="connsiteY49-33618" fmla="*/ 3453699 h 6858000"/>
              <a:gd name="connsiteX50-33619" fmla="*/ 5596144 w 6127519"/>
              <a:gd name="connsiteY50-33620" fmla="*/ 3534624 h 6858000"/>
              <a:gd name="connsiteX51-33621" fmla="*/ 5597750 w 6127519"/>
              <a:gd name="connsiteY51-33622" fmla="*/ 3534129 h 6858000"/>
              <a:gd name="connsiteX52-33623" fmla="*/ 5599700 w 6127519"/>
              <a:gd name="connsiteY52-33624" fmla="*/ 3547221 h 6858000"/>
              <a:gd name="connsiteX53-33625" fmla="*/ 5615031 w 6127519"/>
              <a:gd name="connsiteY53-33626" fmla="*/ 3557482 h 6858000"/>
              <a:gd name="connsiteX54-33627" fmla="*/ 5618377 w 6127519"/>
              <a:gd name="connsiteY54-33628" fmla="*/ 3588431 h 6858000"/>
              <a:gd name="connsiteX55-33629" fmla="*/ 5612155 w 6127519"/>
              <a:gd name="connsiteY55-33630" fmla="*/ 3589869 h 6858000"/>
              <a:gd name="connsiteX56-33631" fmla="*/ 5620843 w 6127519"/>
              <a:gd name="connsiteY56-33632" fmla="*/ 3606745 h 6858000"/>
              <a:gd name="connsiteX57-33633" fmla="*/ 5655472 w 6127519"/>
              <a:gd name="connsiteY57-33634" fmla="*/ 3678877 h 6858000"/>
              <a:gd name="connsiteX58-33635" fmla="*/ 5683015 w 6127519"/>
              <a:gd name="connsiteY58-33636" fmla="*/ 3762025 h 6858000"/>
              <a:gd name="connsiteX59-33637" fmla="*/ 5696643 w 6127519"/>
              <a:gd name="connsiteY59-33638" fmla="*/ 3773888 h 6858000"/>
              <a:gd name="connsiteX60-33639" fmla="*/ 5707995 w 6127519"/>
              <a:gd name="connsiteY60-33640" fmla="*/ 3781685 h 6858000"/>
              <a:gd name="connsiteX61-33641" fmla="*/ 5768491 w 6127519"/>
              <a:gd name="connsiteY61-33642" fmla="*/ 3914399 h 6858000"/>
              <a:gd name="connsiteX62-33643" fmla="*/ 5793123 w 6127519"/>
              <a:gd name="connsiteY62-33644" fmla="*/ 3969952 h 6858000"/>
              <a:gd name="connsiteX63-33645" fmla="*/ 5808321 w 6127519"/>
              <a:gd name="connsiteY63-33646" fmla="*/ 3988153 h 6858000"/>
              <a:gd name="connsiteX64-33647" fmla="*/ 5825621 w 6127519"/>
              <a:gd name="connsiteY64-33648" fmla="*/ 4015525 h 6858000"/>
              <a:gd name="connsiteX65-33649" fmla="*/ 5860672 w 6127519"/>
              <a:gd name="connsiteY65-33650" fmla="*/ 4061579 h 6858000"/>
              <a:gd name="connsiteX66-33651" fmla="*/ 5872173 w 6127519"/>
              <a:gd name="connsiteY66-33652" fmla="*/ 4088497 h 6858000"/>
              <a:gd name="connsiteX67-33653" fmla="*/ 5894095 w 6127519"/>
              <a:gd name="connsiteY67-33654" fmla="*/ 4128857 h 6858000"/>
              <a:gd name="connsiteX68-33655" fmla="*/ 5903513 w 6127519"/>
              <a:gd name="connsiteY68-33656" fmla="*/ 4187661 h 6858000"/>
              <a:gd name="connsiteX69-33657" fmla="*/ 5917114 w 6127519"/>
              <a:gd name="connsiteY69-33658" fmla="*/ 4213096 h 6858000"/>
              <a:gd name="connsiteX70-33659" fmla="*/ 5924233 w 6127519"/>
              <a:gd name="connsiteY70-33660" fmla="*/ 4242060 h 6858000"/>
              <a:gd name="connsiteX71-33661" fmla="*/ 5928910 w 6127519"/>
              <a:gd name="connsiteY71-33662" fmla="*/ 4300973 h 6858000"/>
              <a:gd name="connsiteX72-33663" fmla="*/ 5939320 w 6127519"/>
              <a:gd name="connsiteY72-33664" fmla="*/ 4340435 h 6858000"/>
              <a:gd name="connsiteX73-33665" fmla="*/ 5946705 w 6127519"/>
              <a:gd name="connsiteY73-33666" fmla="*/ 4428051 h 6858000"/>
              <a:gd name="connsiteX74-33667" fmla="*/ 5949261 w 6127519"/>
              <a:gd name="connsiteY74-33668" fmla="*/ 4449185 h 6858000"/>
              <a:gd name="connsiteX75-33669" fmla="*/ 5968960 w 6127519"/>
              <a:gd name="connsiteY75-33670" fmla="*/ 4482655 h 6858000"/>
              <a:gd name="connsiteX76-33671" fmla="*/ 5980106 w 6127519"/>
              <a:gd name="connsiteY76-33672" fmla="*/ 4585087 h 6858000"/>
              <a:gd name="connsiteX77-33673" fmla="*/ 5998138 w 6127519"/>
              <a:gd name="connsiteY77-33674" fmla="*/ 4697518 h 6858000"/>
              <a:gd name="connsiteX78-33675" fmla="*/ 6007819 w 6127519"/>
              <a:gd name="connsiteY78-33676" fmla="*/ 4858148 h 6858000"/>
              <a:gd name="connsiteX79-33677" fmla="*/ 6007749 w 6127519"/>
              <a:gd name="connsiteY79-33678" fmla="*/ 4964715 h 6858000"/>
              <a:gd name="connsiteX80-33679" fmla="*/ 6005269 w 6127519"/>
              <a:gd name="connsiteY80-33680" fmla="*/ 5150567 h 6858000"/>
              <a:gd name="connsiteX81-33681" fmla="*/ 6001127 w 6127519"/>
              <a:gd name="connsiteY81-33682" fmla="*/ 5164609 h 6858000"/>
              <a:gd name="connsiteX82-33683" fmla="*/ 5998514 w 6127519"/>
              <a:gd name="connsiteY82-33684" fmla="*/ 5189673 h 6858000"/>
              <a:gd name="connsiteX83-33685" fmla="*/ 6018409 w 6127519"/>
              <a:gd name="connsiteY83-33686" fmla="*/ 5227157 h 6858000"/>
              <a:gd name="connsiteX84-33687" fmla="*/ 6036748 w 6127519"/>
              <a:gd name="connsiteY84-33688" fmla="*/ 5322752 h 6858000"/>
              <a:gd name="connsiteX85-33689" fmla="*/ 6036943 w 6127519"/>
              <a:gd name="connsiteY85-33690" fmla="*/ 5329480 h 6858000"/>
              <a:gd name="connsiteX86-33691" fmla="*/ 6037677 w 6127519"/>
              <a:gd name="connsiteY86-33692" fmla="*/ 5354807 h 6858000"/>
              <a:gd name="connsiteX87-33693" fmla="*/ 6039728 w 6127519"/>
              <a:gd name="connsiteY87-33694" fmla="*/ 5359416 h 6858000"/>
              <a:gd name="connsiteX88-33695" fmla="*/ 6053435 w 6127519"/>
              <a:gd name="connsiteY88-33696" fmla="*/ 5387547 h 6858000"/>
              <a:gd name="connsiteX89-33697" fmla="*/ 6065933 w 6127519"/>
              <a:gd name="connsiteY89-33698" fmla="*/ 5443002 h 6858000"/>
              <a:gd name="connsiteX90-33699" fmla="*/ 6068640 w 6127519"/>
              <a:gd name="connsiteY90-33700" fmla="*/ 5474503 h 6858000"/>
              <a:gd name="connsiteX91-33701" fmla="*/ 6080922 w 6127519"/>
              <a:gd name="connsiteY91-33702" fmla="*/ 5561070 h 6858000"/>
              <a:gd name="connsiteX92-33703" fmla="*/ 6096949 w 6127519"/>
              <a:gd name="connsiteY92-33704" fmla="*/ 5648179 h 6858000"/>
              <a:gd name="connsiteX93-33705" fmla="*/ 6125703 w 6127519"/>
              <a:gd name="connsiteY93-33706" fmla="*/ 5692894 h 6858000"/>
              <a:gd name="connsiteX94-33707" fmla="*/ 6121353 w 6127519"/>
              <a:gd name="connsiteY94-33708" fmla="*/ 5721725 h 6858000"/>
              <a:gd name="connsiteX95-33709" fmla="*/ 6121607 w 6127519"/>
              <a:gd name="connsiteY95-33710" fmla="*/ 5721959 h 6858000"/>
              <a:gd name="connsiteX96-33711" fmla="*/ 6127024 w 6127519"/>
              <a:gd name="connsiteY96-33712" fmla="*/ 5786902 h 6858000"/>
              <a:gd name="connsiteX97-33713" fmla="*/ 6127519 w 6127519"/>
              <a:gd name="connsiteY97-33714" fmla="*/ 5865775 h 6858000"/>
              <a:gd name="connsiteX98-33715" fmla="*/ 6119217 w 6127519"/>
              <a:gd name="connsiteY98-33716" fmla="*/ 5888542 h 6858000"/>
              <a:gd name="connsiteX99-33717" fmla="*/ 6102493 w 6127519"/>
              <a:gd name="connsiteY99-33718" fmla="*/ 5928602 h 6858000"/>
              <a:gd name="connsiteX100-33719" fmla="*/ 6056863 w 6127519"/>
              <a:gd name="connsiteY100-33720" fmla="*/ 6000643 h 6858000"/>
              <a:gd name="connsiteX101-33721" fmla="*/ 6045436 w 6127519"/>
              <a:gd name="connsiteY101-33722" fmla="*/ 6124480 h 6858000"/>
              <a:gd name="connsiteX102-33723" fmla="*/ 6030489 w 6127519"/>
              <a:gd name="connsiteY102-33724" fmla="*/ 6317666 h 6858000"/>
              <a:gd name="connsiteX103-33725" fmla="*/ 6007492 w 6127519"/>
              <a:gd name="connsiteY103-33726" fmla="*/ 6440818 h 6858000"/>
              <a:gd name="connsiteX104-33727" fmla="*/ 6009467 w 6127519"/>
              <a:gd name="connsiteY104-33728" fmla="*/ 6487076 h 6858000"/>
              <a:gd name="connsiteX105-33729" fmla="*/ 5995064 w 6127519"/>
              <a:gd name="connsiteY105-33730" fmla="*/ 6540791 h 6858000"/>
              <a:gd name="connsiteX106-33731" fmla="*/ 6004510 w 6127519"/>
              <a:gd name="connsiteY106-33732" fmla="*/ 6599256 h 6858000"/>
              <a:gd name="connsiteX107-33733" fmla="*/ 5986207 w 6127519"/>
              <a:gd name="connsiteY107-33734" fmla="*/ 6695855 h 6858000"/>
              <a:gd name="connsiteX108-33735" fmla="*/ 5979428 w 6127519"/>
              <a:gd name="connsiteY108-33736" fmla="*/ 6754678 h 6858000"/>
              <a:gd name="connsiteX109-33737" fmla="*/ 5983398 w 6127519"/>
              <a:gd name="connsiteY109-33738" fmla="*/ 6778641 h 6858000"/>
              <a:gd name="connsiteX110-33739" fmla="*/ 5984543 w 6127519"/>
              <a:gd name="connsiteY110-33740" fmla="*/ 6811016 h 6858000"/>
              <a:gd name="connsiteX111-33741" fmla="*/ 5979671 w 6127519"/>
              <a:gd name="connsiteY111-33742" fmla="*/ 6858000 h 6858000"/>
              <a:gd name="connsiteX112-33743" fmla="*/ 0 w 6127519"/>
              <a:gd name="connsiteY112-33744" fmla="*/ 6858000 h 6858000"/>
              <a:gd name="connsiteX113-33745" fmla="*/ 0 w 6127519"/>
              <a:gd name="connsiteY113-33746" fmla="*/ 0 h 6858000"/>
              <a:gd name="connsiteX0-33747" fmla="*/ 0 w 6127519"/>
              <a:gd name="connsiteY0-33748" fmla="*/ 0 h 6858000"/>
              <a:gd name="connsiteX1-33749" fmla="*/ 4965888 w 6127519"/>
              <a:gd name="connsiteY1-33750" fmla="*/ 0 h 6858000"/>
              <a:gd name="connsiteX2-33751" fmla="*/ 4967767 w 6127519"/>
              <a:gd name="connsiteY2-33752" fmla="*/ 7930 h 6858000"/>
              <a:gd name="connsiteX3-33753" fmla="*/ 4979444 w 6127519"/>
              <a:gd name="connsiteY3-33754" fmla="*/ 43921 h 6858000"/>
              <a:gd name="connsiteX4-33755" fmla="*/ 5021173 w 6127519"/>
              <a:gd name="connsiteY4-33756" fmla="*/ 123738 h 6858000"/>
              <a:gd name="connsiteX5-33757" fmla="*/ 5075458 w 6127519"/>
              <a:gd name="connsiteY5-33758" fmla="*/ 264355 h 6858000"/>
              <a:gd name="connsiteX6-33759" fmla="*/ 5081175 w 6127519"/>
              <a:gd name="connsiteY6-33760" fmla="*/ 277448 h 6858000"/>
              <a:gd name="connsiteX7-33761" fmla="*/ 5097011 w 6127519"/>
              <a:gd name="connsiteY7-33762" fmla="*/ 355616 h 6858000"/>
              <a:gd name="connsiteX8-33763" fmla="*/ 5130982 w 6127519"/>
              <a:gd name="connsiteY8-33764" fmla="*/ 412030 h 6858000"/>
              <a:gd name="connsiteX9-33765" fmla="*/ 5153000 w 6127519"/>
              <a:gd name="connsiteY9-33766" fmla="*/ 507134 h 6858000"/>
              <a:gd name="connsiteX10-33767" fmla="*/ 5171282 w 6127519"/>
              <a:gd name="connsiteY10-33768" fmla="*/ 602071 h 6858000"/>
              <a:gd name="connsiteX11-33769" fmla="*/ 5176196 w 6127519"/>
              <a:gd name="connsiteY11-33770" fmla="*/ 636822 h 6858000"/>
              <a:gd name="connsiteX12-33771" fmla="*/ 5189051 w 6127519"/>
              <a:gd name="connsiteY12-33772" fmla="*/ 782518 h 6858000"/>
              <a:gd name="connsiteX13-33773" fmla="*/ 5210428 w 6127519"/>
              <a:gd name="connsiteY13-33774" fmla="*/ 815772 h 6858000"/>
              <a:gd name="connsiteX14-33775" fmla="*/ 5221088 w 6127519"/>
              <a:gd name="connsiteY14-33776" fmla="*/ 860193 h 6858000"/>
              <a:gd name="connsiteX15-33777" fmla="*/ 5230806 w 6127519"/>
              <a:gd name="connsiteY15-33778" fmla="*/ 961354 h 6858000"/>
              <a:gd name="connsiteX16-33779" fmla="*/ 5201018 w 6127519"/>
              <a:gd name="connsiteY16-33780" fmla="*/ 1095027 h 6858000"/>
              <a:gd name="connsiteX17-33781" fmla="*/ 5202153 w 6127519"/>
              <a:gd name="connsiteY17-33782" fmla="*/ 1133224 h 6858000"/>
              <a:gd name="connsiteX18-33783" fmla="*/ 5207370 w 6127519"/>
              <a:gd name="connsiteY18-33784" fmla="*/ 1138097 h 6858000"/>
              <a:gd name="connsiteX19-33785" fmla="*/ 5189234 w 6127519"/>
              <a:gd name="connsiteY19-33786" fmla="*/ 1193495 h 6858000"/>
              <a:gd name="connsiteX20-33787" fmla="*/ 5202769 w 6127519"/>
              <a:gd name="connsiteY20-33788" fmla="*/ 1269450 h 6858000"/>
              <a:gd name="connsiteX21-33789" fmla="*/ 5225968 w 6127519"/>
              <a:gd name="connsiteY21-33790" fmla="*/ 1357994 h 6858000"/>
              <a:gd name="connsiteX22-33791" fmla="*/ 5233819 w 6127519"/>
              <a:gd name="connsiteY22-33792" fmla="*/ 1380922 h 6858000"/>
              <a:gd name="connsiteX23-33793" fmla="*/ 5237226 w 6127519"/>
              <a:gd name="connsiteY23-33794" fmla="*/ 1441327 h 6858000"/>
              <a:gd name="connsiteX24-33795" fmla="*/ 5255653 w 6127519"/>
              <a:gd name="connsiteY24-33796" fmla="*/ 1524712 h 6858000"/>
              <a:gd name="connsiteX25-33797" fmla="*/ 5263491 w 6127519"/>
              <a:gd name="connsiteY25-33798" fmla="*/ 1642938 h 6858000"/>
              <a:gd name="connsiteX26-33799" fmla="*/ 5261314 w 6127519"/>
              <a:gd name="connsiteY26-33800" fmla="*/ 1689177 h 6858000"/>
              <a:gd name="connsiteX27-33801" fmla="*/ 5259788 w 6127519"/>
              <a:gd name="connsiteY27-33802" fmla="*/ 1768516 h 6858000"/>
              <a:gd name="connsiteX28-33803" fmla="*/ 5255696 w 6127519"/>
              <a:gd name="connsiteY28-33804" fmla="*/ 1953770 h 6858000"/>
              <a:gd name="connsiteX29-33805" fmla="*/ 5252592 w 6127519"/>
              <a:gd name="connsiteY29-33806" fmla="*/ 2092210 h 6858000"/>
              <a:gd name="connsiteX30-33807" fmla="*/ 5264303 w 6127519"/>
              <a:gd name="connsiteY30-33808" fmla="*/ 2225157 h 6858000"/>
              <a:gd name="connsiteX31-33809" fmla="*/ 5254949 w 6127519"/>
              <a:gd name="connsiteY31-33810" fmla="*/ 2236160 h 6858000"/>
              <a:gd name="connsiteX32-33811" fmla="*/ 5250104 w 6127519"/>
              <a:gd name="connsiteY32-33812" fmla="*/ 2249166 h 6858000"/>
              <a:gd name="connsiteX33-33813" fmla="*/ 5251214 w 6127519"/>
              <a:gd name="connsiteY33-33814" fmla="*/ 2250944 h 6858000"/>
              <a:gd name="connsiteX34-33815" fmla="*/ 5250644 w 6127519"/>
              <a:gd name="connsiteY34-33816" fmla="*/ 2266619 h 6858000"/>
              <a:gd name="connsiteX35-33817" fmla="*/ 5293877 w 6127519"/>
              <a:gd name="connsiteY35-33818" fmla="*/ 2368649 h 6858000"/>
              <a:gd name="connsiteX36-33819" fmla="*/ 5311338 w 6127519"/>
              <a:gd name="connsiteY36-33820" fmla="*/ 2404034 h 6858000"/>
              <a:gd name="connsiteX37-33821" fmla="*/ 5338366 w 6127519"/>
              <a:gd name="connsiteY37-33822" fmla="*/ 2465052 h 6858000"/>
              <a:gd name="connsiteX38-33823" fmla="*/ 5371263 w 6127519"/>
              <a:gd name="connsiteY38-33824" fmla="*/ 2586413 h 6858000"/>
              <a:gd name="connsiteX39-33825" fmla="*/ 5407503 w 6127519"/>
              <a:gd name="connsiteY39-33826" fmla="*/ 2786290 h 6858000"/>
              <a:gd name="connsiteX40-33827" fmla="*/ 5407356 w 6127519"/>
              <a:gd name="connsiteY40-33828" fmla="*/ 2787545 h 6858000"/>
              <a:gd name="connsiteX41-33829" fmla="*/ 5411130 w 6127519"/>
              <a:gd name="connsiteY41-33830" fmla="*/ 2788640 h 6858000"/>
              <a:gd name="connsiteX42-33831" fmla="*/ 5457023 w 6127519"/>
              <a:gd name="connsiteY42-33832" fmla="*/ 2858292 h 6858000"/>
              <a:gd name="connsiteX43-33833" fmla="*/ 5479298 w 6127519"/>
              <a:gd name="connsiteY43-33834" fmla="*/ 2947791 h 6858000"/>
              <a:gd name="connsiteX44-33835" fmla="*/ 5481770 w 6127519"/>
              <a:gd name="connsiteY44-33836" fmla="*/ 2951352 h 6858000"/>
              <a:gd name="connsiteX45-33837" fmla="*/ 5482415 w 6127519"/>
              <a:gd name="connsiteY45-33838" fmla="*/ 3004079 h 6858000"/>
              <a:gd name="connsiteX46-33839" fmla="*/ 5503944 w 6127519"/>
              <a:gd name="connsiteY46-33840" fmla="*/ 3123335 h 6858000"/>
              <a:gd name="connsiteX47-33841" fmla="*/ 5516007 w 6127519"/>
              <a:gd name="connsiteY47-33842" fmla="*/ 3258473 h 6858000"/>
              <a:gd name="connsiteX48-33843" fmla="*/ 5589758 w 6127519"/>
              <a:gd name="connsiteY48-33844" fmla="*/ 3453699 h 6858000"/>
              <a:gd name="connsiteX49-33845" fmla="*/ 5596144 w 6127519"/>
              <a:gd name="connsiteY49-33846" fmla="*/ 3534624 h 6858000"/>
              <a:gd name="connsiteX50-33847" fmla="*/ 5597750 w 6127519"/>
              <a:gd name="connsiteY50-33848" fmla="*/ 3534129 h 6858000"/>
              <a:gd name="connsiteX51-33849" fmla="*/ 5599700 w 6127519"/>
              <a:gd name="connsiteY51-33850" fmla="*/ 3547221 h 6858000"/>
              <a:gd name="connsiteX52-33851" fmla="*/ 5615031 w 6127519"/>
              <a:gd name="connsiteY52-33852" fmla="*/ 3557482 h 6858000"/>
              <a:gd name="connsiteX53-33853" fmla="*/ 5618377 w 6127519"/>
              <a:gd name="connsiteY53-33854" fmla="*/ 3588431 h 6858000"/>
              <a:gd name="connsiteX54-33855" fmla="*/ 5612155 w 6127519"/>
              <a:gd name="connsiteY54-33856" fmla="*/ 3589869 h 6858000"/>
              <a:gd name="connsiteX55-33857" fmla="*/ 5620843 w 6127519"/>
              <a:gd name="connsiteY55-33858" fmla="*/ 3606745 h 6858000"/>
              <a:gd name="connsiteX56-33859" fmla="*/ 5655472 w 6127519"/>
              <a:gd name="connsiteY56-33860" fmla="*/ 3678877 h 6858000"/>
              <a:gd name="connsiteX57-33861" fmla="*/ 5683015 w 6127519"/>
              <a:gd name="connsiteY57-33862" fmla="*/ 3762025 h 6858000"/>
              <a:gd name="connsiteX58-33863" fmla="*/ 5696643 w 6127519"/>
              <a:gd name="connsiteY58-33864" fmla="*/ 3773888 h 6858000"/>
              <a:gd name="connsiteX59-33865" fmla="*/ 5707995 w 6127519"/>
              <a:gd name="connsiteY59-33866" fmla="*/ 3781685 h 6858000"/>
              <a:gd name="connsiteX60-33867" fmla="*/ 5768491 w 6127519"/>
              <a:gd name="connsiteY60-33868" fmla="*/ 3914399 h 6858000"/>
              <a:gd name="connsiteX61-33869" fmla="*/ 5793123 w 6127519"/>
              <a:gd name="connsiteY61-33870" fmla="*/ 3969952 h 6858000"/>
              <a:gd name="connsiteX62-33871" fmla="*/ 5808321 w 6127519"/>
              <a:gd name="connsiteY62-33872" fmla="*/ 3988153 h 6858000"/>
              <a:gd name="connsiteX63-33873" fmla="*/ 5825621 w 6127519"/>
              <a:gd name="connsiteY63-33874" fmla="*/ 4015525 h 6858000"/>
              <a:gd name="connsiteX64-33875" fmla="*/ 5860672 w 6127519"/>
              <a:gd name="connsiteY64-33876" fmla="*/ 4061579 h 6858000"/>
              <a:gd name="connsiteX65-33877" fmla="*/ 5872173 w 6127519"/>
              <a:gd name="connsiteY65-33878" fmla="*/ 4088497 h 6858000"/>
              <a:gd name="connsiteX66-33879" fmla="*/ 5894095 w 6127519"/>
              <a:gd name="connsiteY66-33880" fmla="*/ 4128857 h 6858000"/>
              <a:gd name="connsiteX67-33881" fmla="*/ 5903513 w 6127519"/>
              <a:gd name="connsiteY67-33882" fmla="*/ 4187661 h 6858000"/>
              <a:gd name="connsiteX68-33883" fmla="*/ 5917114 w 6127519"/>
              <a:gd name="connsiteY68-33884" fmla="*/ 4213096 h 6858000"/>
              <a:gd name="connsiteX69-33885" fmla="*/ 5924233 w 6127519"/>
              <a:gd name="connsiteY69-33886" fmla="*/ 4242060 h 6858000"/>
              <a:gd name="connsiteX70-33887" fmla="*/ 5928910 w 6127519"/>
              <a:gd name="connsiteY70-33888" fmla="*/ 4300973 h 6858000"/>
              <a:gd name="connsiteX71-33889" fmla="*/ 5939320 w 6127519"/>
              <a:gd name="connsiteY71-33890" fmla="*/ 4340435 h 6858000"/>
              <a:gd name="connsiteX72-33891" fmla="*/ 5946705 w 6127519"/>
              <a:gd name="connsiteY72-33892" fmla="*/ 4428051 h 6858000"/>
              <a:gd name="connsiteX73-33893" fmla="*/ 5949261 w 6127519"/>
              <a:gd name="connsiteY73-33894" fmla="*/ 4449185 h 6858000"/>
              <a:gd name="connsiteX74-33895" fmla="*/ 5968960 w 6127519"/>
              <a:gd name="connsiteY74-33896" fmla="*/ 4482655 h 6858000"/>
              <a:gd name="connsiteX75-33897" fmla="*/ 5980106 w 6127519"/>
              <a:gd name="connsiteY75-33898" fmla="*/ 4585087 h 6858000"/>
              <a:gd name="connsiteX76-33899" fmla="*/ 5998138 w 6127519"/>
              <a:gd name="connsiteY76-33900" fmla="*/ 4697518 h 6858000"/>
              <a:gd name="connsiteX77-33901" fmla="*/ 6007819 w 6127519"/>
              <a:gd name="connsiteY77-33902" fmla="*/ 4858148 h 6858000"/>
              <a:gd name="connsiteX78-33903" fmla="*/ 6007749 w 6127519"/>
              <a:gd name="connsiteY78-33904" fmla="*/ 4964715 h 6858000"/>
              <a:gd name="connsiteX79-33905" fmla="*/ 6005269 w 6127519"/>
              <a:gd name="connsiteY79-33906" fmla="*/ 5150567 h 6858000"/>
              <a:gd name="connsiteX80-33907" fmla="*/ 6001127 w 6127519"/>
              <a:gd name="connsiteY80-33908" fmla="*/ 5164609 h 6858000"/>
              <a:gd name="connsiteX81-33909" fmla="*/ 5998514 w 6127519"/>
              <a:gd name="connsiteY81-33910" fmla="*/ 5189673 h 6858000"/>
              <a:gd name="connsiteX82-33911" fmla="*/ 6018409 w 6127519"/>
              <a:gd name="connsiteY82-33912" fmla="*/ 5227157 h 6858000"/>
              <a:gd name="connsiteX83-33913" fmla="*/ 6036748 w 6127519"/>
              <a:gd name="connsiteY83-33914" fmla="*/ 5322752 h 6858000"/>
              <a:gd name="connsiteX84-33915" fmla="*/ 6036943 w 6127519"/>
              <a:gd name="connsiteY84-33916" fmla="*/ 5329480 h 6858000"/>
              <a:gd name="connsiteX85-33917" fmla="*/ 6037677 w 6127519"/>
              <a:gd name="connsiteY85-33918" fmla="*/ 5354807 h 6858000"/>
              <a:gd name="connsiteX86-33919" fmla="*/ 6039728 w 6127519"/>
              <a:gd name="connsiteY86-33920" fmla="*/ 5359416 h 6858000"/>
              <a:gd name="connsiteX87-33921" fmla="*/ 6053435 w 6127519"/>
              <a:gd name="connsiteY87-33922" fmla="*/ 5387547 h 6858000"/>
              <a:gd name="connsiteX88-33923" fmla="*/ 6065933 w 6127519"/>
              <a:gd name="connsiteY88-33924" fmla="*/ 5443002 h 6858000"/>
              <a:gd name="connsiteX89-33925" fmla="*/ 6068640 w 6127519"/>
              <a:gd name="connsiteY89-33926" fmla="*/ 5474503 h 6858000"/>
              <a:gd name="connsiteX90-33927" fmla="*/ 6080922 w 6127519"/>
              <a:gd name="connsiteY90-33928" fmla="*/ 5561070 h 6858000"/>
              <a:gd name="connsiteX91-33929" fmla="*/ 6096949 w 6127519"/>
              <a:gd name="connsiteY91-33930" fmla="*/ 5648179 h 6858000"/>
              <a:gd name="connsiteX92-33931" fmla="*/ 6125703 w 6127519"/>
              <a:gd name="connsiteY92-33932" fmla="*/ 5692894 h 6858000"/>
              <a:gd name="connsiteX93-33933" fmla="*/ 6121353 w 6127519"/>
              <a:gd name="connsiteY93-33934" fmla="*/ 5721725 h 6858000"/>
              <a:gd name="connsiteX94-33935" fmla="*/ 6121607 w 6127519"/>
              <a:gd name="connsiteY94-33936" fmla="*/ 5721959 h 6858000"/>
              <a:gd name="connsiteX95-33937" fmla="*/ 6127024 w 6127519"/>
              <a:gd name="connsiteY95-33938" fmla="*/ 5786902 h 6858000"/>
              <a:gd name="connsiteX96-33939" fmla="*/ 6127519 w 6127519"/>
              <a:gd name="connsiteY96-33940" fmla="*/ 5865775 h 6858000"/>
              <a:gd name="connsiteX97-33941" fmla="*/ 6119217 w 6127519"/>
              <a:gd name="connsiteY97-33942" fmla="*/ 5888542 h 6858000"/>
              <a:gd name="connsiteX98-33943" fmla="*/ 6102493 w 6127519"/>
              <a:gd name="connsiteY98-33944" fmla="*/ 5928602 h 6858000"/>
              <a:gd name="connsiteX99-33945" fmla="*/ 6056863 w 6127519"/>
              <a:gd name="connsiteY99-33946" fmla="*/ 6000643 h 6858000"/>
              <a:gd name="connsiteX100-33947" fmla="*/ 6045436 w 6127519"/>
              <a:gd name="connsiteY100-33948" fmla="*/ 6124480 h 6858000"/>
              <a:gd name="connsiteX101-33949" fmla="*/ 6030489 w 6127519"/>
              <a:gd name="connsiteY101-33950" fmla="*/ 6317666 h 6858000"/>
              <a:gd name="connsiteX102-33951" fmla="*/ 6007492 w 6127519"/>
              <a:gd name="connsiteY102-33952" fmla="*/ 6440818 h 6858000"/>
              <a:gd name="connsiteX103-33953" fmla="*/ 6009467 w 6127519"/>
              <a:gd name="connsiteY103-33954" fmla="*/ 6487076 h 6858000"/>
              <a:gd name="connsiteX104-33955" fmla="*/ 5995064 w 6127519"/>
              <a:gd name="connsiteY104-33956" fmla="*/ 6540791 h 6858000"/>
              <a:gd name="connsiteX105-33957" fmla="*/ 6004510 w 6127519"/>
              <a:gd name="connsiteY105-33958" fmla="*/ 6599256 h 6858000"/>
              <a:gd name="connsiteX106-33959" fmla="*/ 5986207 w 6127519"/>
              <a:gd name="connsiteY106-33960" fmla="*/ 6695855 h 6858000"/>
              <a:gd name="connsiteX107-33961" fmla="*/ 5979428 w 6127519"/>
              <a:gd name="connsiteY107-33962" fmla="*/ 6754678 h 6858000"/>
              <a:gd name="connsiteX108-33963" fmla="*/ 5983398 w 6127519"/>
              <a:gd name="connsiteY108-33964" fmla="*/ 6778641 h 6858000"/>
              <a:gd name="connsiteX109-33965" fmla="*/ 5984543 w 6127519"/>
              <a:gd name="connsiteY109-33966" fmla="*/ 6811016 h 6858000"/>
              <a:gd name="connsiteX110-33967" fmla="*/ 5979671 w 6127519"/>
              <a:gd name="connsiteY110-33968" fmla="*/ 6858000 h 6858000"/>
              <a:gd name="connsiteX111-33969" fmla="*/ 0 w 6127519"/>
              <a:gd name="connsiteY111-33970" fmla="*/ 6858000 h 6858000"/>
              <a:gd name="connsiteX112-33971" fmla="*/ 0 w 6127519"/>
              <a:gd name="connsiteY112-33972" fmla="*/ 0 h 6858000"/>
              <a:gd name="connsiteX0-33973" fmla="*/ 0 w 6127519"/>
              <a:gd name="connsiteY0-33974" fmla="*/ 0 h 6858000"/>
              <a:gd name="connsiteX1-33975" fmla="*/ 4965888 w 6127519"/>
              <a:gd name="connsiteY1-33976" fmla="*/ 0 h 6858000"/>
              <a:gd name="connsiteX2-33977" fmla="*/ 4967767 w 6127519"/>
              <a:gd name="connsiteY2-33978" fmla="*/ 7930 h 6858000"/>
              <a:gd name="connsiteX3-33979" fmla="*/ 4979444 w 6127519"/>
              <a:gd name="connsiteY3-33980" fmla="*/ 43921 h 6858000"/>
              <a:gd name="connsiteX4-33981" fmla="*/ 5021173 w 6127519"/>
              <a:gd name="connsiteY4-33982" fmla="*/ 123738 h 6858000"/>
              <a:gd name="connsiteX5-33983" fmla="*/ 5075458 w 6127519"/>
              <a:gd name="connsiteY5-33984" fmla="*/ 264355 h 6858000"/>
              <a:gd name="connsiteX6-33985" fmla="*/ 5081175 w 6127519"/>
              <a:gd name="connsiteY6-33986" fmla="*/ 277448 h 6858000"/>
              <a:gd name="connsiteX7-33987" fmla="*/ 5097011 w 6127519"/>
              <a:gd name="connsiteY7-33988" fmla="*/ 355616 h 6858000"/>
              <a:gd name="connsiteX8-33989" fmla="*/ 5130982 w 6127519"/>
              <a:gd name="connsiteY8-33990" fmla="*/ 412030 h 6858000"/>
              <a:gd name="connsiteX9-33991" fmla="*/ 5153000 w 6127519"/>
              <a:gd name="connsiteY9-33992" fmla="*/ 507134 h 6858000"/>
              <a:gd name="connsiteX10-33993" fmla="*/ 5171282 w 6127519"/>
              <a:gd name="connsiteY10-33994" fmla="*/ 602071 h 6858000"/>
              <a:gd name="connsiteX11-33995" fmla="*/ 5176196 w 6127519"/>
              <a:gd name="connsiteY11-33996" fmla="*/ 636822 h 6858000"/>
              <a:gd name="connsiteX12-33997" fmla="*/ 5189051 w 6127519"/>
              <a:gd name="connsiteY12-33998" fmla="*/ 782518 h 6858000"/>
              <a:gd name="connsiteX13-33999" fmla="*/ 5210428 w 6127519"/>
              <a:gd name="connsiteY13-34000" fmla="*/ 815772 h 6858000"/>
              <a:gd name="connsiteX14-34001" fmla="*/ 5221088 w 6127519"/>
              <a:gd name="connsiteY14-34002" fmla="*/ 860193 h 6858000"/>
              <a:gd name="connsiteX15-34003" fmla="*/ 5230806 w 6127519"/>
              <a:gd name="connsiteY15-34004" fmla="*/ 961354 h 6858000"/>
              <a:gd name="connsiteX16-34005" fmla="*/ 5201018 w 6127519"/>
              <a:gd name="connsiteY16-34006" fmla="*/ 1095027 h 6858000"/>
              <a:gd name="connsiteX17-34007" fmla="*/ 5202153 w 6127519"/>
              <a:gd name="connsiteY17-34008" fmla="*/ 1133224 h 6858000"/>
              <a:gd name="connsiteX18-34009" fmla="*/ 5207370 w 6127519"/>
              <a:gd name="connsiteY18-34010" fmla="*/ 1138097 h 6858000"/>
              <a:gd name="connsiteX19-34011" fmla="*/ 5189234 w 6127519"/>
              <a:gd name="connsiteY19-34012" fmla="*/ 1193495 h 6858000"/>
              <a:gd name="connsiteX20-34013" fmla="*/ 5202769 w 6127519"/>
              <a:gd name="connsiteY20-34014" fmla="*/ 1269450 h 6858000"/>
              <a:gd name="connsiteX21-34015" fmla="*/ 5225968 w 6127519"/>
              <a:gd name="connsiteY21-34016" fmla="*/ 1357994 h 6858000"/>
              <a:gd name="connsiteX22-34017" fmla="*/ 5233819 w 6127519"/>
              <a:gd name="connsiteY22-34018" fmla="*/ 1380922 h 6858000"/>
              <a:gd name="connsiteX23-34019" fmla="*/ 5237226 w 6127519"/>
              <a:gd name="connsiteY23-34020" fmla="*/ 1441327 h 6858000"/>
              <a:gd name="connsiteX24-34021" fmla="*/ 5255653 w 6127519"/>
              <a:gd name="connsiteY24-34022" fmla="*/ 1524712 h 6858000"/>
              <a:gd name="connsiteX25-34023" fmla="*/ 5263491 w 6127519"/>
              <a:gd name="connsiteY25-34024" fmla="*/ 1642938 h 6858000"/>
              <a:gd name="connsiteX26-34025" fmla="*/ 5261314 w 6127519"/>
              <a:gd name="connsiteY26-34026" fmla="*/ 1689177 h 6858000"/>
              <a:gd name="connsiteX27-34027" fmla="*/ 5259788 w 6127519"/>
              <a:gd name="connsiteY27-34028" fmla="*/ 1768516 h 6858000"/>
              <a:gd name="connsiteX28-34029" fmla="*/ 5255696 w 6127519"/>
              <a:gd name="connsiteY28-34030" fmla="*/ 1953770 h 6858000"/>
              <a:gd name="connsiteX29-34031" fmla="*/ 5252592 w 6127519"/>
              <a:gd name="connsiteY29-34032" fmla="*/ 2092210 h 6858000"/>
              <a:gd name="connsiteX30-34033" fmla="*/ 5264303 w 6127519"/>
              <a:gd name="connsiteY30-34034" fmla="*/ 2225157 h 6858000"/>
              <a:gd name="connsiteX31-34035" fmla="*/ 5254949 w 6127519"/>
              <a:gd name="connsiteY31-34036" fmla="*/ 2236160 h 6858000"/>
              <a:gd name="connsiteX32-34037" fmla="*/ 5250104 w 6127519"/>
              <a:gd name="connsiteY32-34038" fmla="*/ 2249166 h 6858000"/>
              <a:gd name="connsiteX33-34039" fmla="*/ 5251214 w 6127519"/>
              <a:gd name="connsiteY33-34040" fmla="*/ 2250944 h 6858000"/>
              <a:gd name="connsiteX34-34041" fmla="*/ 5250644 w 6127519"/>
              <a:gd name="connsiteY34-34042" fmla="*/ 2266619 h 6858000"/>
              <a:gd name="connsiteX35-34043" fmla="*/ 5293877 w 6127519"/>
              <a:gd name="connsiteY35-34044" fmla="*/ 2368649 h 6858000"/>
              <a:gd name="connsiteX36-34045" fmla="*/ 5311338 w 6127519"/>
              <a:gd name="connsiteY36-34046" fmla="*/ 2404034 h 6858000"/>
              <a:gd name="connsiteX37-34047" fmla="*/ 5338366 w 6127519"/>
              <a:gd name="connsiteY37-34048" fmla="*/ 2465052 h 6858000"/>
              <a:gd name="connsiteX38-34049" fmla="*/ 5371263 w 6127519"/>
              <a:gd name="connsiteY38-34050" fmla="*/ 2586413 h 6858000"/>
              <a:gd name="connsiteX39-34051" fmla="*/ 5407503 w 6127519"/>
              <a:gd name="connsiteY39-34052" fmla="*/ 2786290 h 6858000"/>
              <a:gd name="connsiteX40-34053" fmla="*/ 5407356 w 6127519"/>
              <a:gd name="connsiteY40-34054" fmla="*/ 2787545 h 6858000"/>
              <a:gd name="connsiteX41-34055" fmla="*/ 5457023 w 6127519"/>
              <a:gd name="connsiteY41-34056" fmla="*/ 2858292 h 6858000"/>
              <a:gd name="connsiteX42-34057" fmla="*/ 5479298 w 6127519"/>
              <a:gd name="connsiteY42-34058" fmla="*/ 2947791 h 6858000"/>
              <a:gd name="connsiteX43-34059" fmla="*/ 5481770 w 6127519"/>
              <a:gd name="connsiteY43-34060" fmla="*/ 2951352 h 6858000"/>
              <a:gd name="connsiteX44-34061" fmla="*/ 5482415 w 6127519"/>
              <a:gd name="connsiteY44-34062" fmla="*/ 3004079 h 6858000"/>
              <a:gd name="connsiteX45-34063" fmla="*/ 5503944 w 6127519"/>
              <a:gd name="connsiteY45-34064" fmla="*/ 3123335 h 6858000"/>
              <a:gd name="connsiteX46-34065" fmla="*/ 5516007 w 6127519"/>
              <a:gd name="connsiteY46-34066" fmla="*/ 3258473 h 6858000"/>
              <a:gd name="connsiteX47-34067" fmla="*/ 5589758 w 6127519"/>
              <a:gd name="connsiteY47-34068" fmla="*/ 3453699 h 6858000"/>
              <a:gd name="connsiteX48-34069" fmla="*/ 5596144 w 6127519"/>
              <a:gd name="connsiteY48-34070" fmla="*/ 3534624 h 6858000"/>
              <a:gd name="connsiteX49-34071" fmla="*/ 5597750 w 6127519"/>
              <a:gd name="connsiteY49-34072" fmla="*/ 3534129 h 6858000"/>
              <a:gd name="connsiteX50-34073" fmla="*/ 5599700 w 6127519"/>
              <a:gd name="connsiteY50-34074" fmla="*/ 3547221 h 6858000"/>
              <a:gd name="connsiteX51-34075" fmla="*/ 5615031 w 6127519"/>
              <a:gd name="connsiteY51-34076" fmla="*/ 3557482 h 6858000"/>
              <a:gd name="connsiteX52-34077" fmla="*/ 5618377 w 6127519"/>
              <a:gd name="connsiteY52-34078" fmla="*/ 3588431 h 6858000"/>
              <a:gd name="connsiteX53-34079" fmla="*/ 5612155 w 6127519"/>
              <a:gd name="connsiteY53-34080" fmla="*/ 3589869 h 6858000"/>
              <a:gd name="connsiteX54-34081" fmla="*/ 5620843 w 6127519"/>
              <a:gd name="connsiteY54-34082" fmla="*/ 3606745 h 6858000"/>
              <a:gd name="connsiteX55-34083" fmla="*/ 5655472 w 6127519"/>
              <a:gd name="connsiteY55-34084" fmla="*/ 3678877 h 6858000"/>
              <a:gd name="connsiteX56-34085" fmla="*/ 5683015 w 6127519"/>
              <a:gd name="connsiteY56-34086" fmla="*/ 3762025 h 6858000"/>
              <a:gd name="connsiteX57-34087" fmla="*/ 5696643 w 6127519"/>
              <a:gd name="connsiteY57-34088" fmla="*/ 3773888 h 6858000"/>
              <a:gd name="connsiteX58-34089" fmla="*/ 5707995 w 6127519"/>
              <a:gd name="connsiteY58-34090" fmla="*/ 3781685 h 6858000"/>
              <a:gd name="connsiteX59-34091" fmla="*/ 5768491 w 6127519"/>
              <a:gd name="connsiteY59-34092" fmla="*/ 3914399 h 6858000"/>
              <a:gd name="connsiteX60-34093" fmla="*/ 5793123 w 6127519"/>
              <a:gd name="connsiteY60-34094" fmla="*/ 3969952 h 6858000"/>
              <a:gd name="connsiteX61-34095" fmla="*/ 5808321 w 6127519"/>
              <a:gd name="connsiteY61-34096" fmla="*/ 3988153 h 6858000"/>
              <a:gd name="connsiteX62-34097" fmla="*/ 5825621 w 6127519"/>
              <a:gd name="connsiteY62-34098" fmla="*/ 4015525 h 6858000"/>
              <a:gd name="connsiteX63-34099" fmla="*/ 5860672 w 6127519"/>
              <a:gd name="connsiteY63-34100" fmla="*/ 4061579 h 6858000"/>
              <a:gd name="connsiteX64-34101" fmla="*/ 5872173 w 6127519"/>
              <a:gd name="connsiteY64-34102" fmla="*/ 4088497 h 6858000"/>
              <a:gd name="connsiteX65-34103" fmla="*/ 5894095 w 6127519"/>
              <a:gd name="connsiteY65-34104" fmla="*/ 4128857 h 6858000"/>
              <a:gd name="connsiteX66-34105" fmla="*/ 5903513 w 6127519"/>
              <a:gd name="connsiteY66-34106" fmla="*/ 4187661 h 6858000"/>
              <a:gd name="connsiteX67-34107" fmla="*/ 5917114 w 6127519"/>
              <a:gd name="connsiteY67-34108" fmla="*/ 4213096 h 6858000"/>
              <a:gd name="connsiteX68-34109" fmla="*/ 5924233 w 6127519"/>
              <a:gd name="connsiteY68-34110" fmla="*/ 4242060 h 6858000"/>
              <a:gd name="connsiteX69-34111" fmla="*/ 5928910 w 6127519"/>
              <a:gd name="connsiteY69-34112" fmla="*/ 4300973 h 6858000"/>
              <a:gd name="connsiteX70-34113" fmla="*/ 5939320 w 6127519"/>
              <a:gd name="connsiteY70-34114" fmla="*/ 4340435 h 6858000"/>
              <a:gd name="connsiteX71-34115" fmla="*/ 5946705 w 6127519"/>
              <a:gd name="connsiteY71-34116" fmla="*/ 4428051 h 6858000"/>
              <a:gd name="connsiteX72-34117" fmla="*/ 5949261 w 6127519"/>
              <a:gd name="connsiteY72-34118" fmla="*/ 4449185 h 6858000"/>
              <a:gd name="connsiteX73-34119" fmla="*/ 5968960 w 6127519"/>
              <a:gd name="connsiteY73-34120" fmla="*/ 4482655 h 6858000"/>
              <a:gd name="connsiteX74-34121" fmla="*/ 5980106 w 6127519"/>
              <a:gd name="connsiteY74-34122" fmla="*/ 4585087 h 6858000"/>
              <a:gd name="connsiteX75-34123" fmla="*/ 5998138 w 6127519"/>
              <a:gd name="connsiteY75-34124" fmla="*/ 4697518 h 6858000"/>
              <a:gd name="connsiteX76-34125" fmla="*/ 6007819 w 6127519"/>
              <a:gd name="connsiteY76-34126" fmla="*/ 4858148 h 6858000"/>
              <a:gd name="connsiteX77-34127" fmla="*/ 6007749 w 6127519"/>
              <a:gd name="connsiteY77-34128" fmla="*/ 4964715 h 6858000"/>
              <a:gd name="connsiteX78-34129" fmla="*/ 6005269 w 6127519"/>
              <a:gd name="connsiteY78-34130" fmla="*/ 5150567 h 6858000"/>
              <a:gd name="connsiteX79-34131" fmla="*/ 6001127 w 6127519"/>
              <a:gd name="connsiteY79-34132" fmla="*/ 5164609 h 6858000"/>
              <a:gd name="connsiteX80-34133" fmla="*/ 5998514 w 6127519"/>
              <a:gd name="connsiteY80-34134" fmla="*/ 5189673 h 6858000"/>
              <a:gd name="connsiteX81-34135" fmla="*/ 6018409 w 6127519"/>
              <a:gd name="connsiteY81-34136" fmla="*/ 5227157 h 6858000"/>
              <a:gd name="connsiteX82-34137" fmla="*/ 6036748 w 6127519"/>
              <a:gd name="connsiteY82-34138" fmla="*/ 5322752 h 6858000"/>
              <a:gd name="connsiteX83-34139" fmla="*/ 6036943 w 6127519"/>
              <a:gd name="connsiteY83-34140" fmla="*/ 5329480 h 6858000"/>
              <a:gd name="connsiteX84-34141" fmla="*/ 6037677 w 6127519"/>
              <a:gd name="connsiteY84-34142" fmla="*/ 5354807 h 6858000"/>
              <a:gd name="connsiteX85-34143" fmla="*/ 6039728 w 6127519"/>
              <a:gd name="connsiteY85-34144" fmla="*/ 5359416 h 6858000"/>
              <a:gd name="connsiteX86-34145" fmla="*/ 6053435 w 6127519"/>
              <a:gd name="connsiteY86-34146" fmla="*/ 5387547 h 6858000"/>
              <a:gd name="connsiteX87-34147" fmla="*/ 6065933 w 6127519"/>
              <a:gd name="connsiteY87-34148" fmla="*/ 5443002 h 6858000"/>
              <a:gd name="connsiteX88-34149" fmla="*/ 6068640 w 6127519"/>
              <a:gd name="connsiteY88-34150" fmla="*/ 5474503 h 6858000"/>
              <a:gd name="connsiteX89-34151" fmla="*/ 6080922 w 6127519"/>
              <a:gd name="connsiteY89-34152" fmla="*/ 5561070 h 6858000"/>
              <a:gd name="connsiteX90-34153" fmla="*/ 6096949 w 6127519"/>
              <a:gd name="connsiteY90-34154" fmla="*/ 5648179 h 6858000"/>
              <a:gd name="connsiteX91-34155" fmla="*/ 6125703 w 6127519"/>
              <a:gd name="connsiteY91-34156" fmla="*/ 5692894 h 6858000"/>
              <a:gd name="connsiteX92-34157" fmla="*/ 6121353 w 6127519"/>
              <a:gd name="connsiteY92-34158" fmla="*/ 5721725 h 6858000"/>
              <a:gd name="connsiteX93-34159" fmla="*/ 6121607 w 6127519"/>
              <a:gd name="connsiteY93-34160" fmla="*/ 5721959 h 6858000"/>
              <a:gd name="connsiteX94-34161" fmla="*/ 6127024 w 6127519"/>
              <a:gd name="connsiteY94-34162" fmla="*/ 5786902 h 6858000"/>
              <a:gd name="connsiteX95-34163" fmla="*/ 6127519 w 6127519"/>
              <a:gd name="connsiteY95-34164" fmla="*/ 5865775 h 6858000"/>
              <a:gd name="connsiteX96-34165" fmla="*/ 6119217 w 6127519"/>
              <a:gd name="connsiteY96-34166" fmla="*/ 5888542 h 6858000"/>
              <a:gd name="connsiteX97-34167" fmla="*/ 6102493 w 6127519"/>
              <a:gd name="connsiteY97-34168" fmla="*/ 5928602 h 6858000"/>
              <a:gd name="connsiteX98-34169" fmla="*/ 6056863 w 6127519"/>
              <a:gd name="connsiteY98-34170" fmla="*/ 6000643 h 6858000"/>
              <a:gd name="connsiteX99-34171" fmla="*/ 6045436 w 6127519"/>
              <a:gd name="connsiteY99-34172" fmla="*/ 6124480 h 6858000"/>
              <a:gd name="connsiteX100-34173" fmla="*/ 6030489 w 6127519"/>
              <a:gd name="connsiteY100-34174" fmla="*/ 6317666 h 6858000"/>
              <a:gd name="connsiteX101-34175" fmla="*/ 6007492 w 6127519"/>
              <a:gd name="connsiteY101-34176" fmla="*/ 6440818 h 6858000"/>
              <a:gd name="connsiteX102-34177" fmla="*/ 6009467 w 6127519"/>
              <a:gd name="connsiteY102-34178" fmla="*/ 6487076 h 6858000"/>
              <a:gd name="connsiteX103-34179" fmla="*/ 5995064 w 6127519"/>
              <a:gd name="connsiteY103-34180" fmla="*/ 6540791 h 6858000"/>
              <a:gd name="connsiteX104-34181" fmla="*/ 6004510 w 6127519"/>
              <a:gd name="connsiteY104-34182" fmla="*/ 6599256 h 6858000"/>
              <a:gd name="connsiteX105-34183" fmla="*/ 5986207 w 6127519"/>
              <a:gd name="connsiteY105-34184" fmla="*/ 6695855 h 6858000"/>
              <a:gd name="connsiteX106-34185" fmla="*/ 5979428 w 6127519"/>
              <a:gd name="connsiteY106-34186" fmla="*/ 6754678 h 6858000"/>
              <a:gd name="connsiteX107-34187" fmla="*/ 5983398 w 6127519"/>
              <a:gd name="connsiteY107-34188" fmla="*/ 6778641 h 6858000"/>
              <a:gd name="connsiteX108-34189" fmla="*/ 5984543 w 6127519"/>
              <a:gd name="connsiteY108-34190" fmla="*/ 6811016 h 6858000"/>
              <a:gd name="connsiteX109-34191" fmla="*/ 5979671 w 6127519"/>
              <a:gd name="connsiteY109-34192" fmla="*/ 6858000 h 6858000"/>
              <a:gd name="connsiteX110-34193" fmla="*/ 0 w 6127519"/>
              <a:gd name="connsiteY110-34194" fmla="*/ 6858000 h 6858000"/>
              <a:gd name="connsiteX111-34195" fmla="*/ 0 w 6127519"/>
              <a:gd name="connsiteY111-34196" fmla="*/ 0 h 6858000"/>
              <a:gd name="connsiteX0-34197" fmla="*/ 0 w 6127519"/>
              <a:gd name="connsiteY0-34198" fmla="*/ 0 h 6858000"/>
              <a:gd name="connsiteX1-34199" fmla="*/ 4965888 w 6127519"/>
              <a:gd name="connsiteY1-34200" fmla="*/ 0 h 6858000"/>
              <a:gd name="connsiteX2-34201" fmla="*/ 4967767 w 6127519"/>
              <a:gd name="connsiteY2-34202" fmla="*/ 7930 h 6858000"/>
              <a:gd name="connsiteX3-34203" fmla="*/ 4979444 w 6127519"/>
              <a:gd name="connsiteY3-34204" fmla="*/ 43921 h 6858000"/>
              <a:gd name="connsiteX4-34205" fmla="*/ 5021173 w 6127519"/>
              <a:gd name="connsiteY4-34206" fmla="*/ 123738 h 6858000"/>
              <a:gd name="connsiteX5-34207" fmla="*/ 5075458 w 6127519"/>
              <a:gd name="connsiteY5-34208" fmla="*/ 264355 h 6858000"/>
              <a:gd name="connsiteX6-34209" fmla="*/ 5081175 w 6127519"/>
              <a:gd name="connsiteY6-34210" fmla="*/ 277448 h 6858000"/>
              <a:gd name="connsiteX7-34211" fmla="*/ 5097011 w 6127519"/>
              <a:gd name="connsiteY7-34212" fmla="*/ 355616 h 6858000"/>
              <a:gd name="connsiteX8-34213" fmla="*/ 5130982 w 6127519"/>
              <a:gd name="connsiteY8-34214" fmla="*/ 412030 h 6858000"/>
              <a:gd name="connsiteX9-34215" fmla="*/ 5153000 w 6127519"/>
              <a:gd name="connsiteY9-34216" fmla="*/ 507134 h 6858000"/>
              <a:gd name="connsiteX10-34217" fmla="*/ 5171282 w 6127519"/>
              <a:gd name="connsiteY10-34218" fmla="*/ 602071 h 6858000"/>
              <a:gd name="connsiteX11-34219" fmla="*/ 5176196 w 6127519"/>
              <a:gd name="connsiteY11-34220" fmla="*/ 636822 h 6858000"/>
              <a:gd name="connsiteX12-34221" fmla="*/ 5189051 w 6127519"/>
              <a:gd name="connsiteY12-34222" fmla="*/ 782518 h 6858000"/>
              <a:gd name="connsiteX13-34223" fmla="*/ 5210428 w 6127519"/>
              <a:gd name="connsiteY13-34224" fmla="*/ 815772 h 6858000"/>
              <a:gd name="connsiteX14-34225" fmla="*/ 5221088 w 6127519"/>
              <a:gd name="connsiteY14-34226" fmla="*/ 860193 h 6858000"/>
              <a:gd name="connsiteX15-34227" fmla="*/ 5230806 w 6127519"/>
              <a:gd name="connsiteY15-34228" fmla="*/ 961354 h 6858000"/>
              <a:gd name="connsiteX16-34229" fmla="*/ 5201018 w 6127519"/>
              <a:gd name="connsiteY16-34230" fmla="*/ 1095027 h 6858000"/>
              <a:gd name="connsiteX17-34231" fmla="*/ 5202153 w 6127519"/>
              <a:gd name="connsiteY17-34232" fmla="*/ 1133224 h 6858000"/>
              <a:gd name="connsiteX18-34233" fmla="*/ 5207370 w 6127519"/>
              <a:gd name="connsiteY18-34234" fmla="*/ 1138097 h 6858000"/>
              <a:gd name="connsiteX19-34235" fmla="*/ 5189234 w 6127519"/>
              <a:gd name="connsiteY19-34236" fmla="*/ 1193495 h 6858000"/>
              <a:gd name="connsiteX20-34237" fmla="*/ 5202769 w 6127519"/>
              <a:gd name="connsiteY20-34238" fmla="*/ 1269450 h 6858000"/>
              <a:gd name="connsiteX21-34239" fmla="*/ 5225968 w 6127519"/>
              <a:gd name="connsiteY21-34240" fmla="*/ 1357994 h 6858000"/>
              <a:gd name="connsiteX22-34241" fmla="*/ 5233819 w 6127519"/>
              <a:gd name="connsiteY22-34242" fmla="*/ 1380922 h 6858000"/>
              <a:gd name="connsiteX23-34243" fmla="*/ 5237226 w 6127519"/>
              <a:gd name="connsiteY23-34244" fmla="*/ 1441327 h 6858000"/>
              <a:gd name="connsiteX24-34245" fmla="*/ 5255653 w 6127519"/>
              <a:gd name="connsiteY24-34246" fmla="*/ 1524712 h 6858000"/>
              <a:gd name="connsiteX25-34247" fmla="*/ 5263491 w 6127519"/>
              <a:gd name="connsiteY25-34248" fmla="*/ 1642938 h 6858000"/>
              <a:gd name="connsiteX26-34249" fmla="*/ 5261314 w 6127519"/>
              <a:gd name="connsiteY26-34250" fmla="*/ 1689177 h 6858000"/>
              <a:gd name="connsiteX27-34251" fmla="*/ 5259788 w 6127519"/>
              <a:gd name="connsiteY27-34252" fmla="*/ 1768516 h 6858000"/>
              <a:gd name="connsiteX28-34253" fmla="*/ 5255696 w 6127519"/>
              <a:gd name="connsiteY28-34254" fmla="*/ 1953770 h 6858000"/>
              <a:gd name="connsiteX29-34255" fmla="*/ 5252592 w 6127519"/>
              <a:gd name="connsiteY29-34256" fmla="*/ 2092210 h 6858000"/>
              <a:gd name="connsiteX30-34257" fmla="*/ 5264303 w 6127519"/>
              <a:gd name="connsiteY30-34258" fmla="*/ 2225157 h 6858000"/>
              <a:gd name="connsiteX31-34259" fmla="*/ 5254949 w 6127519"/>
              <a:gd name="connsiteY31-34260" fmla="*/ 2236160 h 6858000"/>
              <a:gd name="connsiteX32-34261" fmla="*/ 5250104 w 6127519"/>
              <a:gd name="connsiteY32-34262" fmla="*/ 2249166 h 6858000"/>
              <a:gd name="connsiteX33-34263" fmla="*/ 5251214 w 6127519"/>
              <a:gd name="connsiteY33-34264" fmla="*/ 2250944 h 6858000"/>
              <a:gd name="connsiteX34-34265" fmla="*/ 5250644 w 6127519"/>
              <a:gd name="connsiteY34-34266" fmla="*/ 2266619 h 6858000"/>
              <a:gd name="connsiteX35-34267" fmla="*/ 5293877 w 6127519"/>
              <a:gd name="connsiteY35-34268" fmla="*/ 2368649 h 6858000"/>
              <a:gd name="connsiteX36-34269" fmla="*/ 5311338 w 6127519"/>
              <a:gd name="connsiteY36-34270" fmla="*/ 2404034 h 6858000"/>
              <a:gd name="connsiteX37-34271" fmla="*/ 5338366 w 6127519"/>
              <a:gd name="connsiteY37-34272" fmla="*/ 2465052 h 6858000"/>
              <a:gd name="connsiteX38-34273" fmla="*/ 5371263 w 6127519"/>
              <a:gd name="connsiteY38-34274" fmla="*/ 2586413 h 6858000"/>
              <a:gd name="connsiteX39-34275" fmla="*/ 5407503 w 6127519"/>
              <a:gd name="connsiteY39-34276" fmla="*/ 2786290 h 6858000"/>
              <a:gd name="connsiteX40-34277" fmla="*/ 5407356 w 6127519"/>
              <a:gd name="connsiteY40-34278" fmla="*/ 2787545 h 6858000"/>
              <a:gd name="connsiteX41-34279" fmla="*/ 5457023 w 6127519"/>
              <a:gd name="connsiteY41-34280" fmla="*/ 2858292 h 6858000"/>
              <a:gd name="connsiteX42-34281" fmla="*/ 5479298 w 6127519"/>
              <a:gd name="connsiteY42-34282" fmla="*/ 2947791 h 6858000"/>
              <a:gd name="connsiteX43-34283" fmla="*/ 5481770 w 6127519"/>
              <a:gd name="connsiteY43-34284" fmla="*/ 2951352 h 6858000"/>
              <a:gd name="connsiteX44-34285" fmla="*/ 5482415 w 6127519"/>
              <a:gd name="connsiteY44-34286" fmla="*/ 3004079 h 6858000"/>
              <a:gd name="connsiteX45-34287" fmla="*/ 5503944 w 6127519"/>
              <a:gd name="connsiteY45-34288" fmla="*/ 3123335 h 6858000"/>
              <a:gd name="connsiteX46-34289" fmla="*/ 5516007 w 6127519"/>
              <a:gd name="connsiteY46-34290" fmla="*/ 3258473 h 6858000"/>
              <a:gd name="connsiteX47-34291" fmla="*/ 5589758 w 6127519"/>
              <a:gd name="connsiteY47-34292" fmla="*/ 3453699 h 6858000"/>
              <a:gd name="connsiteX48-34293" fmla="*/ 5596144 w 6127519"/>
              <a:gd name="connsiteY48-34294" fmla="*/ 3534624 h 6858000"/>
              <a:gd name="connsiteX49-34295" fmla="*/ 5597750 w 6127519"/>
              <a:gd name="connsiteY49-34296" fmla="*/ 3534129 h 6858000"/>
              <a:gd name="connsiteX50-34297" fmla="*/ 5599700 w 6127519"/>
              <a:gd name="connsiteY50-34298" fmla="*/ 3547221 h 6858000"/>
              <a:gd name="connsiteX51-34299" fmla="*/ 5615031 w 6127519"/>
              <a:gd name="connsiteY51-34300" fmla="*/ 3557482 h 6858000"/>
              <a:gd name="connsiteX52-34301" fmla="*/ 5618377 w 6127519"/>
              <a:gd name="connsiteY52-34302" fmla="*/ 3588431 h 6858000"/>
              <a:gd name="connsiteX53-34303" fmla="*/ 5612155 w 6127519"/>
              <a:gd name="connsiteY53-34304" fmla="*/ 3589869 h 6858000"/>
              <a:gd name="connsiteX54-34305" fmla="*/ 5620843 w 6127519"/>
              <a:gd name="connsiteY54-34306" fmla="*/ 3606745 h 6858000"/>
              <a:gd name="connsiteX55-34307" fmla="*/ 5655472 w 6127519"/>
              <a:gd name="connsiteY55-34308" fmla="*/ 3678877 h 6858000"/>
              <a:gd name="connsiteX56-34309" fmla="*/ 5683015 w 6127519"/>
              <a:gd name="connsiteY56-34310" fmla="*/ 3762025 h 6858000"/>
              <a:gd name="connsiteX57-34311" fmla="*/ 5696643 w 6127519"/>
              <a:gd name="connsiteY57-34312" fmla="*/ 3773888 h 6858000"/>
              <a:gd name="connsiteX58-34313" fmla="*/ 5707995 w 6127519"/>
              <a:gd name="connsiteY58-34314" fmla="*/ 3781685 h 6858000"/>
              <a:gd name="connsiteX59-34315" fmla="*/ 5768491 w 6127519"/>
              <a:gd name="connsiteY59-34316" fmla="*/ 3914399 h 6858000"/>
              <a:gd name="connsiteX60-34317" fmla="*/ 5793123 w 6127519"/>
              <a:gd name="connsiteY60-34318" fmla="*/ 3969952 h 6858000"/>
              <a:gd name="connsiteX61-34319" fmla="*/ 5808321 w 6127519"/>
              <a:gd name="connsiteY61-34320" fmla="*/ 3988153 h 6858000"/>
              <a:gd name="connsiteX62-34321" fmla="*/ 5825621 w 6127519"/>
              <a:gd name="connsiteY62-34322" fmla="*/ 4015525 h 6858000"/>
              <a:gd name="connsiteX63-34323" fmla="*/ 5860672 w 6127519"/>
              <a:gd name="connsiteY63-34324" fmla="*/ 4061579 h 6858000"/>
              <a:gd name="connsiteX64-34325" fmla="*/ 5872173 w 6127519"/>
              <a:gd name="connsiteY64-34326" fmla="*/ 4088497 h 6858000"/>
              <a:gd name="connsiteX65-34327" fmla="*/ 5894095 w 6127519"/>
              <a:gd name="connsiteY65-34328" fmla="*/ 4128857 h 6858000"/>
              <a:gd name="connsiteX66-34329" fmla="*/ 5903513 w 6127519"/>
              <a:gd name="connsiteY66-34330" fmla="*/ 4187661 h 6858000"/>
              <a:gd name="connsiteX67-34331" fmla="*/ 5917114 w 6127519"/>
              <a:gd name="connsiteY67-34332" fmla="*/ 4213096 h 6858000"/>
              <a:gd name="connsiteX68-34333" fmla="*/ 5924233 w 6127519"/>
              <a:gd name="connsiteY68-34334" fmla="*/ 4242060 h 6858000"/>
              <a:gd name="connsiteX69-34335" fmla="*/ 5928910 w 6127519"/>
              <a:gd name="connsiteY69-34336" fmla="*/ 4300973 h 6858000"/>
              <a:gd name="connsiteX70-34337" fmla="*/ 5939320 w 6127519"/>
              <a:gd name="connsiteY70-34338" fmla="*/ 4340435 h 6858000"/>
              <a:gd name="connsiteX71-34339" fmla="*/ 5946705 w 6127519"/>
              <a:gd name="connsiteY71-34340" fmla="*/ 4428051 h 6858000"/>
              <a:gd name="connsiteX72-34341" fmla="*/ 5949261 w 6127519"/>
              <a:gd name="connsiteY72-34342" fmla="*/ 4449185 h 6858000"/>
              <a:gd name="connsiteX73-34343" fmla="*/ 5968960 w 6127519"/>
              <a:gd name="connsiteY73-34344" fmla="*/ 4482655 h 6858000"/>
              <a:gd name="connsiteX74-34345" fmla="*/ 5980106 w 6127519"/>
              <a:gd name="connsiteY74-34346" fmla="*/ 4585087 h 6858000"/>
              <a:gd name="connsiteX75-34347" fmla="*/ 5998138 w 6127519"/>
              <a:gd name="connsiteY75-34348" fmla="*/ 4697518 h 6858000"/>
              <a:gd name="connsiteX76-34349" fmla="*/ 6007819 w 6127519"/>
              <a:gd name="connsiteY76-34350" fmla="*/ 4858148 h 6858000"/>
              <a:gd name="connsiteX77-34351" fmla="*/ 6007749 w 6127519"/>
              <a:gd name="connsiteY77-34352" fmla="*/ 4964715 h 6858000"/>
              <a:gd name="connsiteX78-34353" fmla="*/ 6005269 w 6127519"/>
              <a:gd name="connsiteY78-34354" fmla="*/ 5150567 h 6858000"/>
              <a:gd name="connsiteX79-34355" fmla="*/ 6001127 w 6127519"/>
              <a:gd name="connsiteY79-34356" fmla="*/ 5164609 h 6858000"/>
              <a:gd name="connsiteX80-34357" fmla="*/ 5998514 w 6127519"/>
              <a:gd name="connsiteY80-34358" fmla="*/ 5189673 h 6858000"/>
              <a:gd name="connsiteX81-34359" fmla="*/ 6018409 w 6127519"/>
              <a:gd name="connsiteY81-34360" fmla="*/ 5227157 h 6858000"/>
              <a:gd name="connsiteX82-34361" fmla="*/ 6036748 w 6127519"/>
              <a:gd name="connsiteY82-34362" fmla="*/ 5322752 h 6858000"/>
              <a:gd name="connsiteX83-34363" fmla="*/ 6036943 w 6127519"/>
              <a:gd name="connsiteY83-34364" fmla="*/ 5329480 h 6858000"/>
              <a:gd name="connsiteX84-34365" fmla="*/ 6037677 w 6127519"/>
              <a:gd name="connsiteY84-34366" fmla="*/ 5354807 h 6858000"/>
              <a:gd name="connsiteX85-34367" fmla="*/ 6039728 w 6127519"/>
              <a:gd name="connsiteY85-34368" fmla="*/ 5359416 h 6858000"/>
              <a:gd name="connsiteX86-34369" fmla="*/ 6053435 w 6127519"/>
              <a:gd name="connsiteY86-34370" fmla="*/ 5387547 h 6858000"/>
              <a:gd name="connsiteX87-34371" fmla="*/ 6065933 w 6127519"/>
              <a:gd name="connsiteY87-34372" fmla="*/ 5443002 h 6858000"/>
              <a:gd name="connsiteX88-34373" fmla="*/ 6068640 w 6127519"/>
              <a:gd name="connsiteY88-34374" fmla="*/ 5474503 h 6858000"/>
              <a:gd name="connsiteX89-34375" fmla="*/ 6080922 w 6127519"/>
              <a:gd name="connsiteY89-34376" fmla="*/ 5561070 h 6858000"/>
              <a:gd name="connsiteX90-34377" fmla="*/ 6096949 w 6127519"/>
              <a:gd name="connsiteY90-34378" fmla="*/ 5648179 h 6858000"/>
              <a:gd name="connsiteX91-34379" fmla="*/ 6125703 w 6127519"/>
              <a:gd name="connsiteY91-34380" fmla="*/ 5692894 h 6858000"/>
              <a:gd name="connsiteX92-34381" fmla="*/ 6121353 w 6127519"/>
              <a:gd name="connsiteY92-34382" fmla="*/ 5721725 h 6858000"/>
              <a:gd name="connsiteX93-34383" fmla="*/ 6121607 w 6127519"/>
              <a:gd name="connsiteY93-34384" fmla="*/ 5721959 h 6858000"/>
              <a:gd name="connsiteX94-34385" fmla="*/ 6127024 w 6127519"/>
              <a:gd name="connsiteY94-34386" fmla="*/ 5786902 h 6858000"/>
              <a:gd name="connsiteX95-34387" fmla="*/ 6127519 w 6127519"/>
              <a:gd name="connsiteY95-34388" fmla="*/ 5865775 h 6858000"/>
              <a:gd name="connsiteX96-34389" fmla="*/ 6119217 w 6127519"/>
              <a:gd name="connsiteY96-34390" fmla="*/ 5888542 h 6858000"/>
              <a:gd name="connsiteX97-34391" fmla="*/ 6102493 w 6127519"/>
              <a:gd name="connsiteY97-34392" fmla="*/ 5928602 h 6858000"/>
              <a:gd name="connsiteX98-34393" fmla="*/ 6056863 w 6127519"/>
              <a:gd name="connsiteY98-34394" fmla="*/ 6000643 h 6858000"/>
              <a:gd name="connsiteX99-34395" fmla="*/ 6045436 w 6127519"/>
              <a:gd name="connsiteY99-34396" fmla="*/ 6124480 h 6858000"/>
              <a:gd name="connsiteX100-34397" fmla="*/ 6030489 w 6127519"/>
              <a:gd name="connsiteY100-34398" fmla="*/ 6317666 h 6858000"/>
              <a:gd name="connsiteX101-34399" fmla="*/ 6007492 w 6127519"/>
              <a:gd name="connsiteY101-34400" fmla="*/ 6440818 h 6858000"/>
              <a:gd name="connsiteX102-34401" fmla="*/ 6009467 w 6127519"/>
              <a:gd name="connsiteY102-34402" fmla="*/ 6487076 h 6858000"/>
              <a:gd name="connsiteX103-34403" fmla="*/ 5995064 w 6127519"/>
              <a:gd name="connsiteY103-34404" fmla="*/ 6540791 h 6858000"/>
              <a:gd name="connsiteX104-34405" fmla="*/ 6004510 w 6127519"/>
              <a:gd name="connsiteY104-34406" fmla="*/ 6599256 h 6858000"/>
              <a:gd name="connsiteX105-34407" fmla="*/ 5986207 w 6127519"/>
              <a:gd name="connsiteY105-34408" fmla="*/ 6695855 h 6858000"/>
              <a:gd name="connsiteX106-34409" fmla="*/ 5979428 w 6127519"/>
              <a:gd name="connsiteY106-34410" fmla="*/ 6754678 h 6858000"/>
              <a:gd name="connsiteX107-34411" fmla="*/ 5983398 w 6127519"/>
              <a:gd name="connsiteY107-34412" fmla="*/ 6778641 h 6858000"/>
              <a:gd name="connsiteX108-34413" fmla="*/ 5984543 w 6127519"/>
              <a:gd name="connsiteY108-34414" fmla="*/ 6811016 h 6858000"/>
              <a:gd name="connsiteX109-34415" fmla="*/ 5979671 w 6127519"/>
              <a:gd name="connsiteY109-34416" fmla="*/ 6858000 h 6858000"/>
              <a:gd name="connsiteX110-34417" fmla="*/ 0 w 6127519"/>
              <a:gd name="connsiteY110-34418" fmla="*/ 6858000 h 6858000"/>
              <a:gd name="connsiteX111-34419" fmla="*/ 0 w 6127519"/>
              <a:gd name="connsiteY111-34420" fmla="*/ 0 h 6858000"/>
              <a:gd name="connsiteX0-34421" fmla="*/ 0 w 6127519"/>
              <a:gd name="connsiteY0-34422" fmla="*/ 0 h 6858000"/>
              <a:gd name="connsiteX1-34423" fmla="*/ 4965888 w 6127519"/>
              <a:gd name="connsiteY1-34424" fmla="*/ 0 h 6858000"/>
              <a:gd name="connsiteX2-34425" fmla="*/ 4967767 w 6127519"/>
              <a:gd name="connsiteY2-34426" fmla="*/ 7930 h 6858000"/>
              <a:gd name="connsiteX3-34427" fmla="*/ 4979444 w 6127519"/>
              <a:gd name="connsiteY3-34428" fmla="*/ 43921 h 6858000"/>
              <a:gd name="connsiteX4-34429" fmla="*/ 5021173 w 6127519"/>
              <a:gd name="connsiteY4-34430" fmla="*/ 123738 h 6858000"/>
              <a:gd name="connsiteX5-34431" fmla="*/ 5075458 w 6127519"/>
              <a:gd name="connsiteY5-34432" fmla="*/ 264355 h 6858000"/>
              <a:gd name="connsiteX6-34433" fmla="*/ 5081175 w 6127519"/>
              <a:gd name="connsiteY6-34434" fmla="*/ 277448 h 6858000"/>
              <a:gd name="connsiteX7-34435" fmla="*/ 5097011 w 6127519"/>
              <a:gd name="connsiteY7-34436" fmla="*/ 355616 h 6858000"/>
              <a:gd name="connsiteX8-34437" fmla="*/ 5130982 w 6127519"/>
              <a:gd name="connsiteY8-34438" fmla="*/ 412030 h 6858000"/>
              <a:gd name="connsiteX9-34439" fmla="*/ 5153000 w 6127519"/>
              <a:gd name="connsiteY9-34440" fmla="*/ 507134 h 6858000"/>
              <a:gd name="connsiteX10-34441" fmla="*/ 5171282 w 6127519"/>
              <a:gd name="connsiteY10-34442" fmla="*/ 602071 h 6858000"/>
              <a:gd name="connsiteX11-34443" fmla="*/ 5176196 w 6127519"/>
              <a:gd name="connsiteY11-34444" fmla="*/ 636822 h 6858000"/>
              <a:gd name="connsiteX12-34445" fmla="*/ 5189051 w 6127519"/>
              <a:gd name="connsiteY12-34446" fmla="*/ 782518 h 6858000"/>
              <a:gd name="connsiteX13-34447" fmla="*/ 5210428 w 6127519"/>
              <a:gd name="connsiteY13-34448" fmla="*/ 815772 h 6858000"/>
              <a:gd name="connsiteX14-34449" fmla="*/ 5221088 w 6127519"/>
              <a:gd name="connsiteY14-34450" fmla="*/ 860193 h 6858000"/>
              <a:gd name="connsiteX15-34451" fmla="*/ 5230806 w 6127519"/>
              <a:gd name="connsiteY15-34452" fmla="*/ 961354 h 6858000"/>
              <a:gd name="connsiteX16-34453" fmla="*/ 5201018 w 6127519"/>
              <a:gd name="connsiteY16-34454" fmla="*/ 1095027 h 6858000"/>
              <a:gd name="connsiteX17-34455" fmla="*/ 5202153 w 6127519"/>
              <a:gd name="connsiteY17-34456" fmla="*/ 1133224 h 6858000"/>
              <a:gd name="connsiteX18-34457" fmla="*/ 5207370 w 6127519"/>
              <a:gd name="connsiteY18-34458" fmla="*/ 1138097 h 6858000"/>
              <a:gd name="connsiteX19-34459" fmla="*/ 5189234 w 6127519"/>
              <a:gd name="connsiteY19-34460" fmla="*/ 1193495 h 6858000"/>
              <a:gd name="connsiteX20-34461" fmla="*/ 5202769 w 6127519"/>
              <a:gd name="connsiteY20-34462" fmla="*/ 1269450 h 6858000"/>
              <a:gd name="connsiteX21-34463" fmla="*/ 5225968 w 6127519"/>
              <a:gd name="connsiteY21-34464" fmla="*/ 1357994 h 6858000"/>
              <a:gd name="connsiteX22-34465" fmla="*/ 5233819 w 6127519"/>
              <a:gd name="connsiteY22-34466" fmla="*/ 1380922 h 6858000"/>
              <a:gd name="connsiteX23-34467" fmla="*/ 5237226 w 6127519"/>
              <a:gd name="connsiteY23-34468" fmla="*/ 1441327 h 6858000"/>
              <a:gd name="connsiteX24-34469" fmla="*/ 5255653 w 6127519"/>
              <a:gd name="connsiteY24-34470" fmla="*/ 1524712 h 6858000"/>
              <a:gd name="connsiteX25-34471" fmla="*/ 5263491 w 6127519"/>
              <a:gd name="connsiteY25-34472" fmla="*/ 1642938 h 6858000"/>
              <a:gd name="connsiteX26-34473" fmla="*/ 5261314 w 6127519"/>
              <a:gd name="connsiteY26-34474" fmla="*/ 1689177 h 6858000"/>
              <a:gd name="connsiteX27-34475" fmla="*/ 5259788 w 6127519"/>
              <a:gd name="connsiteY27-34476" fmla="*/ 1768516 h 6858000"/>
              <a:gd name="connsiteX28-34477" fmla="*/ 5255696 w 6127519"/>
              <a:gd name="connsiteY28-34478" fmla="*/ 1953770 h 6858000"/>
              <a:gd name="connsiteX29-34479" fmla="*/ 5252592 w 6127519"/>
              <a:gd name="connsiteY29-34480" fmla="*/ 2092210 h 6858000"/>
              <a:gd name="connsiteX30-34481" fmla="*/ 5264303 w 6127519"/>
              <a:gd name="connsiteY30-34482" fmla="*/ 2225157 h 6858000"/>
              <a:gd name="connsiteX31-34483" fmla="*/ 5250104 w 6127519"/>
              <a:gd name="connsiteY31-34484" fmla="*/ 2249166 h 6858000"/>
              <a:gd name="connsiteX32-34485" fmla="*/ 5251214 w 6127519"/>
              <a:gd name="connsiteY32-34486" fmla="*/ 2250944 h 6858000"/>
              <a:gd name="connsiteX33-34487" fmla="*/ 5250644 w 6127519"/>
              <a:gd name="connsiteY33-34488" fmla="*/ 2266619 h 6858000"/>
              <a:gd name="connsiteX34-34489" fmla="*/ 5293877 w 6127519"/>
              <a:gd name="connsiteY34-34490" fmla="*/ 2368649 h 6858000"/>
              <a:gd name="connsiteX35-34491" fmla="*/ 5311338 w 6127519"/>
              <a:gd name="connsiteY35-34492" fmla="*/ 2404034 h 6858000"/>
              <a:gd name="connsiteX36-34493" fmla="*/ 5338366 w 6127519"/>
              <a:gd name="connsiteY36-34494" fmla="*/ 2465052 h 6858000"/>
              <a:gd name="connsiteX37-34495" fmla="*/ 5371263 w 6127519"/>
              <a:gd name="connsiteY37-34496" fmla="*/ 2586413 h 6858000"/>
              <a:gd name="connsiteX38-34497" fmla="*/ 5407503 w 6127519"/>
              <a:gd name="connsiteY38-34498" fmla="*/ 2786290 h 6858000"/>
              <a:gd name="connsiteX39-34499" fmla="*/ 5407356 w 6127519"/>
              <a:gd name="connsiteY39-34500" fmla="*/ 2787545 h 6858000"/>
              <a:gd name="connsiteX40-34501" fmla="*/ 5457023 w 6127519"/>
              <a:gd name="connsiteY40-34502" fmla="*/ 2858292 h 6858000"/>
              <a:gd name="connsiteX41-34503" fmla="*/ 5479298 w 6127519"/>
              <a:gd name="connsiteY41-34504" fmla="*/ 2947791 h 6858000"/>
              <a:gd name="connsiteX42-34505" fmla="*/ 5481770 w 6127519"/>
              <a:gd name="connsiteY42-34506" fmla="*/ 2951352 h 6858000"/>
              <a:gd name="connsiteX43-34507" fmla="*/ 5482415 w 6127519"/>
              <a:gd name="connsiteY43-34508" fmla="*/ 3004079 h 6858000"/>
              <a:gd name="connsiteX44-34509" fmla="*/ 5503944 w 6127519"/>
              <a:gd name="connsiteY44-34510" fmla="*/ 3123335 h 6858000"/>
              <a:gd name="connsiteX45-34511" fmla="*/ 5516007 w 6127519"/>
              <a:gd name="connsiteY45-34512" fmla="*/ 3258473 h 6858000"/>
              <a:gd name="connsiteX46-34513" fmla="*/ 5589758 w 6127519"/>
              <a:gd name="connsiteY46-34514" fmla="*/ 3453699 h 6858000"/>
              <a:gd name="connsiteX47-34515" fmla="*/ 5596144 w 6127519"/>
              <a:gd name="connsiteY47-34516" fmla="*/ 3534624 h 6858000"/>
              <a:gd name="connsiteX48-34517" fmla="*/ 5597750 w 6127519"/>
              <a:gd name="connsiteY48-34518" fmla="*/ 3534129 h 6858000"/>
              <a:gd name="connsiteX49-34519" fmla="*/ 5599700 w 6127519"/>
              <a:gd name="connsiteY49-34520" fmla="*/ 3547221 h 6858000"/>
              <a:gd name="connsiteX50-34521" fmla="*/ 5615031 w 6127519"/>
              <a:gd name="connsiteY50-34522" fmla="*/ 3557482 h 6858000"/>
              <a:gd name="connsiteX51-34523" fmla="*/ 5618377 w 6127519"/>
              <a:gd name="connsiteY51-34524" fmla="*/ 3588431 h 6858000"/>
              <a:gd name="connsiteX52-34525" fmla="*/ 5612155 w 6127519"/>
              <a:gd name="connsiteY52-34526" fmla="*/ 3589869 h 6858000"/>
              <a:gd name="connsiteX53-34527" fmla="*/ 5620843 w 6127519"/>
              <a:gd name="connsiteY53-34528" fmla="*/ 3606745 h 6858000"/>
              <a:gd name="connsiteX54-34529" fmla="*/ 5655472 w 6127519"/>
              <a:gd name="connsiteY54-34530" fmla="*/ 3678877 h 6858000"/>
              <a:gd name="connsiteX55-34531" fmla="*/ 5683015 w 6127519"/>
              <a:gd name="connsiteY55-34532" fmla="*/ 3762025 h 6858000"/>
              <a:gd name="connsiteX56-34533" fmla="*/ 5696643 w 6127519"/>
              <a:gd name="connsiteY56-34534" fmla="*/ 3773888 h 6858000"/>
              <a:gd name="connsiteX57-34535" fmla="*/ 5707995 w 6127519"/>
              <a:gd name="connsiteY57-34536" fmla="*/ 3781685 h 6858000"/>
              <a:gd name="connsiteX58-34537" fmla="*/ 5768491 w 6127519"/>
              <a:gd name="connsiteY58-34538" fmla="*/ 3914399 h 6858000"/>
              <a:gd name="connsiteX59-34539" fmla="*/ 5793123 w 6127519"/>
              <a:gd name="connsiteY59-34540" fmla="*/ 3969952 h 6858000"/>
              <a:gd name="connsiteX60-34541" fmla="*/ 5808321 w 6127519"/>
              <a:gd name="connsiteY60-34542" fmla="*/ 3988153 h 6858000"/>
              <a:gd name="connsiteX61-34543" fmla="*/ 5825621 w 6127519"/>
              <a:gd name="connsiteY61-34544" fmla="*/ 4015525 h 6858000"/>
              <a:gd name="connsiteX62-34545" fmla="*/ 5860672 w 6127519"/>
              <a:gd name="connsiteY62-34546" fmla="*/ 4061579 h 6858000"/>
              <a:gd name="connsiteX63-34547" fmla="*/ 5872173 w 6127519"/>
              <a:gd name="connsiteY63-34548" fmla="*/ 4088497 h 6858000"/>
              <a:gd name="connsiteX64-34549" fmla="*/ 5894095 w 6127519"/>
              <a:gd name="connsiteY64-34550" fmla="*/ 4128857 h 6858000"/>
              <a:gd name="connsiteX65-34551" fmla="*/ 5903513 w 6127519"/>
              <a:gd name="connsiteY65-34552" fmla="*/ 4187661 h 6858000"/>
              <a:gd name="connsiteX66-34553" fmla="*/ 5917114 w 6127519"/>
              <a:gd name="connsiteY66-34554" fmla="*/ 4213096 h 6858000"/>
              <a:gd name="connsiteX67-34555" fmla="*/ 5924233 w 6127519"/>
              <a:gd name="connsiteY67-34556" fmla="*/ 4242060 h 6858000"/>
              <a:gd name="connsiteX68-34557" fmla="*/ 5928910 w 6127519"/>
              <a:gd name="connsiteY68-34558" fmla="*/ 4300973 h 6858000"/>
              <a:gd name="connsiteX69-34559" fmla="*/ 5939320 w 6127519"/>
              <a:gd name="connsiteY69-34560" fmla="*/ 4340435 h 6858000"/>
              <a:gd name="connsiteX70-34561" fmla="*/ 5946705 w 6127519"/>
              <a:gd name="connsiteY70-34562" fmla="*/ 4428051 h 6858000"/>
              <a:gd name="connsiteX71-34563" fmla="*/ 5949261 w 6127519"/>
              <a:gd name="connsiteY71-34564" fmla="*/ 4449185 h 6858000"/>
              <a:gd name="connsiteX72-34565" fmla="*/ 5968960 w 6127519"/>
              <a:gd name="connsiteY72-34566" fmla="*/ 4482655 h 6858000"/>
              <a:gd name="connsiteX73-34567" fmla="*/ 5980106 w 6127519"/>
              <a:gd name="connsiteY73-34568" fmla="*/ 4585087 h 6858000"/>
              <a:gd name="connsiteX74-34569" fmla="*/ 5998138 w 6127519"/>
              <a:gd name="connsiteY74-34570" fmla="*/ 4697518 h 6858000"/>
              <a:gd name="connsiteX75-34571" fmla="*/ 6007819 w 6127519"/>
              <a:gd name="connsiteY75-34572" fmla="*/ 4858148 h 6858000"/>
              <a:gd name="connsiteX76-34573" fmla="*/ 6007749 w 6127519"/>
              <a:gd name="connsiteY76-34574" fmla="*/ 4964715 h 6858000"/>
              <a:gd name="connsiteX77-34575" fmla="*/ 6005269 w 6127519"/>
              <a:gd name="connsiteY77-34576" fmla="*/ 5150567 h 6858000"/>
              <a:gd name="connsiteX78-34577" fmla="*/ 6001127 w 6127519"/>
              <a:gd name="connsiteY78-34578" fmla="*/ 5164609 h 6858000"/>
              <a:gd name="connsiteX79-34579" fmla="*/ 5998514 w 6127519"/>
              <a:gd name="connsiteY79-34580" fmla="*/ 5189673 h 6858000"/>
              <a:gd name="connsiteX80-34581" fmla="*/ 6018409 w 6127519"/>
              <a:gd name="connsiteY80-34582" fmla="*/ 5227157 h 6858000"/>
              <a:gd name="connsiteX81-34583" fmla="*/ 6036748 w 6127519"/>
              <a:gd name="connsiteY81-34584" fmla="*/ 5322752 h 6858000"/>
              <a:gd name="connsiteX82-34585" fmla="*/ 6036943 w 6127519"/>
              <a:gd name="connsiteY82-34586" fmla="*/ 5329480 h 6858000"/>
              <a:gd name="connsiteX83-34587" fmla="*/ 6037677 w 6127519"/>
              <a:gd name="connsiteY83-34588" fmla="*/ 5354807 h 6858000"/>
              <a:gd name="connsiteX84-34589" fmla="*/ 6039728 w 6127519"/>
              <a:gd name="connsiteY84-34590" fmla="*/ 5359416 h 6858000"/>
              <a:gd name="connsiteX85-34591" fmla="*/ 6053435 w 6127519"/>
              <a:gd name="connsiteY85-34592" fmla="*/ 5387547 h 6858000"/>
              <a:gd name="connsiteX86-34593" fmla="*/ 6065933 w 6127519"/>
              <a:gd name="connsiteY86-34594" fmla="*/ 5443002 h 6858000"/>
              <a:gd name="connsiteX87-34595" fmla="*/ 6068640 w 6127519"/>
              <a:gd name="connsiteY87-34596" fmla="*/ 5474503 h 6858000"/>
              <a:gd name="connsiteX88-34597" fmla="*/ 6080922 w 6127519"/>
              <a:gd name="connsiteY88-34598" fmla="*/ 5561070 h 6858000"/>
              <a:gd name="connsiteX89-34599" fmla="*/ 6096949 w 6127519"/>
              <a:gd name="connsiteY89-34600" fmla="*/ 5648179 h 6858000"/>
              <a:gd name="connsiteX90-34601" fmla="*/ 6125703 w 6127519"/>
              <a:gd name="connsiteY90-34602" fmla="*/ 5692894 h 6858000"/>
              <a:gd name="connsiteX91-34603" fmla="*/ 6121353 w 6127519"/>
              <a:gd name="connsiteY91-34604" fmla="*/ 5721725 h 6858000"/>
              <a:gd name="connsiteX92-34605" fmla="*/ 6121607 w 6127519"/>
              <a:gd name="connsiteY92-34606" fmla="*/ 5721959 h 6858000"/>
              <a:gd name="connsiteX93-34607" fmla="*/ 6127024 w 6127519"/>
              <a:gd name="connsiteY93-34608" fmla="*/ 5786902 h 6858000"/>
              <a:gd name="connsiteX94-34609" fmla="*/ 6127519 w 6127519"/>
              <a:gd name="connsiteY94-34610" fmla="*/ 5865775 h 6858000"/>
              <a:gd name="connsiteX95-34611" fmla="*/ 6119217 w 6127519"/>
              <a:gd name="connsiteY95-34612" fmla="*/ 5888542 h 6858000"/>
              <a:gd name="connsiteX96-34613" fmla="*/ 6102493 w 6127519"/>
              <a:gd name="connsiteY96-34614" fmla="*/ 5928602 h 6858000"/>
              <a:gd name="connsiteX97-34615" fmla="*/ 6056863 w 6127519"/>
              <a:gd name="connsiteY97-34616" fmla="*/ 6000643 h 6858000"/>
              <a:gd name="connsiteX98-34617" fmla="*/ 6045436 w 6127519"/>
              <a:gd name="connsiteY98-34618" fmla="*/ 6124480 h 6858000"/>
              <a:gd name="connsiteX99-34619" fmla="*/ 6030489 w 6127519"/>
              <a:gd name="connsiteY99-34620" fmla="*/ 6317666 h 6858000"/>
              <a:gd name="connsiteX100-34621" fmla="*/ 6007492 w 6127519"/>
              <a:gd name="connsiteY100-34622" fmla="*/ 6440818 h 6858000"/>
              <a:gd name="connsiteX101-34623" fmla="*/ 6009467 w 6127519"/>
              <a:gd name="connsiteY101-34624" fmla="*/ 6487076 h 6858000"/>
              <a:gd name="connsiteX102-34625" fmla="*/ 5995064 w 6127519"/>
              <a:gd name="connsiteY102-34626" fmla="*/ 6540791 h 6858000"/>
              <a:gd name="connsiteX103-34627" fmla="*/ 6004510 w 6127519"/>
              <a:gd name="connsiteY103-34628" fmla="*/ 6599256 h 6858000"/>
              <a:gd name="connsiteX104-34629" fmla="*/ 5986207 w 6127519"/>
              <a:gd name="connsiteY104-34630" fmla="*/ 6695855 h 6858000"/>
              <a:gd name="connsiteX105-34631" fmla="*/ 5979428 w 6127519"/>
              <a:gd name="connsiteY105-34632" fmla="*/ 6754678 h 6858000"/>
              <a:gd name="connsiteX106-34633" fmla="*/ 5983398 w 6127519"/>
              <a:gd name="connsiteY106-34634" fmla="*/ 6778641 h 6858000"/>
              <a:gd name="connsiteX107-34635" fmla="*/ 5984543 w 6127519"/>
              <a:gd name="connsiteY107-34636" fmla="*/ 6811016 h 6858000"/>
              <a:gd name="connsiteX108-34637" fmla="*/ 5979671 w 6127519"/>
              <a:gd name="connsiteY108-34638" fmla="*/ 6858000 h 6858000"/>
              <a:gd name="connsiteX109-34639" fmla="*/ 0 w 6127519"/>
              <a:gd name="connsiteY109-34640" fmla="*/ 6858000 h 6858000"/>
              <a:gd name="connsiteX110-34641" fmla="*/ 0 w 6127519"/>
              <a:gd name="connsiteY110-34642" fmla="*/ 0 h 6858000"/>
              <a:gd name="connsiteX0-34643" fmla="*/ 0 w 6127519"/>
              <a:gd name="connsiteY0-34644" fmla="*/ 0 h 6858000"/>
              <a:gd name="connsiteX1-34645" fmla="*/ 4965888 w 6127519"/>
              <a:gd name="connsiteY1-34646" fmla="*/ 0 h 6858000"/>
              <a:gd name="connsiteX2-34647" fmla="*/ 4967767 w 6127519"/>
              <a:gd name="connsiteY2-34648" fmla="*/ 7930 h 6858000"/>
              <a:gd name="connsiteX3-34649" fmla="*/ 4979444 w 6127519"/>
              <a:gd name="connsiteY3-34650" fmla="*/ 43921 h 6858000"/>
              <a:gd name="connsiteX4-34651" fmla="*/ 5021173 w 6127519"/>
              <a:gd name="connsiteY4-34652" fmla="*/ 123738 h 6858000"/>
              <a:gd name="connsiteX5-34653" fmla="*/ 5075458 w 6127519"/>
              <a:gd name="connsiteY5-34654" fmla="*/ 264355 h 6858000"/>
              <a:gd name="connsiteX6-34655" fmla="*/ 5081175 w 6127519"/>
              <a:gd name="connsiteY6-34656" fmla="*/ 277448 h 6858000"/>
              <a:gd name="connsiteX7-34657" fmla="*/ 5097011 w 6127519"/>
              <a:gd name="connsiteY7-34658" fmla="*/ 355616 h 6858000"/>
              <a:gd name="connsiteX8-34659" fmla="*/ 5130982 w 6127519"/>
              <a:gd name="connsiteY8-34660" fmla="*/ 412030 h 6858000"/>
              <a:gd name="connsiteX9-34661" fmla="*/ 5153000 w 6127519"/>
              <a:gd name="connsiteY9-34662" fmla="*/ 507134 h 6858000"/>
              <a:gd name="connsiteX10-34663" fmla="*/ 5171282 w 6127519"/>
              <a:gd name="connsiteY10-34664" fmla="*/ 602071 h 6858000"/>
              <a:gd name="connsiteX11-34665" fmla="*/ 5176196 w 6127519"/>
              <a:gd name="connsiteY11-34666" fmla="*/ 636822 h 6858000"/>
              <a:gd name="connsiteX12-34667" fmla="*/ 5189051 w 6127519"/>
              <a:gd name="connsiteY12-34668" fmla="*/ 782518 h 6858000"/>
              <a:gd name="connsiteX13-34669" fmla="*/ 5210428 w 6127519"/>
              <a:gd name="connsiteY13-34670" fmla="*/ 815772 h 6858000"/>
              <a:gd name="connsiteX14-34671" fmla="*/ 5221088 w 6127519"/>
              <a:gd name="connsiteY14-34672" fmla="*/ 860193 h 6858000"/>
              <a:gd name="connsiteX15-34673" fmla="*/ 5230806 w 6127519"/>
              <a:gd name="connsiteY15-34674" fmla="*/ 961354 h 6858000"/>
              <a:gd name="connsiteX16-34675" fmla="*/ 5201018 w 6127519"/>
              <a:gd name="connsiteY16-34676" fmla="*/ 1095027 h 6858000"/>
              <a:gd name="connsiteX17-34677" fmla="*/ 5202153 w 6127519"/>
              <a:gd name="connsiteY17-34678" fmla="*/ 1133224 h 6858000"/>
              <a:gd name="connsiteX18-34679" fmla="*/ 5207370 w 6127519"/>
              <a:gd name="connsiteY18-34680" fmla="*/ 1138097 h 6858000"/>
              <a:gd name="connsiteX19-34681" fmla="*/ 5189234 w 6127519"/>
              <a:gd name="connsiteY19-34682" fmla="*/ 1193495 h 6858000"/>
              <a:gd name="connsiteX20-34683" fmla="*/ 5202769 w 6127519"/>
              <a:gd name="connsiteY20-34684" fmla="*/ 1269450 h 6858000"/>
              <a:gd name="connsiteX21-34685" fmla="*/ 5225968 w 6127519"/>
              <a:gd name="connsiteY21-34686" fmla="*/ 1357994 h 6858000"/>
              <a:gd name="connsiteX22-34687" fmla="*/ 5233819 w 6127519"/>
              <a:gd name="connsiteY22-34688" fmla="*/ 1380922 h 6858000"/>
              <a:gd name="connsiteX23-34689" fmla="*/ 5237226 w 6127519"/>
              <a:gd name="connsiteY23-34690" fmla="*/ 1441327 h 6858000"/>
              <a:gd name="connsiteX24-34691" fmla="*/ 5255653 w 6127519"/>
              <a:gd name="connsiteY24-34692" fmla="*/ 1524712 h 6858000"/>
              <a:gd name="connsiteX25-34693" fmla="*/ 5263491 w 6127519"/>
              <a:gd name="connsiteY25-34694" fmla="*/ 1642938 h 6858000"/>
              <a:gd name="connsiteX26-34695" fmla="*/ 5261314 w 6127519"/>
              <a:gd name="connsiteY26-34696" fmla="*/ 1689177 h 6858000"/>
              <a:gd name="connsiteX27-34697" fmla="*/ 5259788 w 6127519"/>
              <a:gd name="connsiteY27-34698" fmla="*/ 1768516 h 6858000"/>
              <a:gd name="connsiteX28-34699" fmla="*/ 5255696 w 6127519"/>
              <a:gd name="connsiteY28-34700" fmla="*/ 1953770 h 6858000"/>
              <a:gd name="connsiteX29-34701" fmla="*/ 5252592 w 6127519"/>
              <a:gd name="connsiteY29-34702" fmla="*/ 2092210 h 6858000"/>
              <a:gd name="connsiteX30-34703" fmla="*/ 5250104 w 6127519"/>
              <a:gd name="connsiteY30-34704" fmla="*/ 2249166 h 6858000"/>
              <a:gd name="connsiteX31-34705" fmla="*/ 5251214 w 6127519"/>
              <a:gd name="connsiteY31-34706" fmla="*/ 2250944 h 6858000"/>
              <a:gd name="connsiteX32-34707" fmla="*/ 5250644 w 6127519"/>
              <a:gd name="connsiteY32-34708" fmla="*/ 2266619 h 6858000"/>
              <a:gd name="connsiteX33-34709" fmla="*/ 5293877 w 6127519"/>
              <a:gd name="connsiteY33-34710" fmla="*/ 2368649 h 6858000"/>
              <a:gd name="connsiteX34-34711" fmla="*/ 5311338 w 6127519"/>
              <a:gd name="connsiteY34-34712" fmla="*/ 2404034 h 6858000"/>
              <a:gd name="connsiteX35-34713" fmla="*/ 5338366 w 6127519"/>
              <a:gd name="connsiteY35-34714" fmla="*/ 2465052 h 6858000"/>
              <a:gd name="connsiteX36-34715" fmla="*/ 5371263 w 6127519"/>
              <a:gd name="connsiteY36-34716" fmla="*/ 2586413 h 6858000"/>
              <a:gd name="connsiteX37-34717" fmla="*/ 5407503 w 6127519"/>
              <a:gd name="connsiteY37-34718" fmla="*/ 2786290 h 6858000"/>
              <a:gd name="connsiteX38-34719" fmla="*/ 5407356 w 6127519"/>
              <a:gd name="connsiteY38-34720" fmla="*/ 2787545 h 6858000"/>
              <a:gd name="connsiteX39-34721" fmla="*/ 5457023 w 6127519"/>
              <a:gd name="connsiteY39-34722" fmla="*/ 2858292 h 6858000"/>
              <a:gd name="connsiteX40-34723" fmla="*/ 5479298 w 6127519"/>
              <a:gd name="connsiteY40-34724" fmla="*/ 2947791 h 6858000"/>
              <a:gd name="connsiteX41-34725" fmla="*/ 5481770 w 6127519"/>
              <a:gd name="connsiteY41-34726" fmla="*/ 2951352 h 6858000"/>
              <a:gd name="connsiteX42-34727" fmla="*/ 5482415 w 6127519"/>
              <a:gd name="connsiteY42-34728" fmla="*/ 3004079 h 6858000"/>
              <a:gd name="connsiteX43-34729" fmla="*/ 5503944 w 6127519"/>
              <a:gd name="connsiteY43-34730" fmla="*/ 3123335 h 6858000"/>
              <a:gd name="connsiteX44-34731" fmla="*/ 5516007 w 6127519"/>
              <a:gd name="connsiteY44-34732" fmla="*/ 3258473 h 6858000"/>
              <a:gd name="connsiteX45-34733" fmla="*/ 5589758 w 6127519"/>
              <a:gd name="connsiteY45-34734" fmla="*/ 3453699 h 6858000"/>
              <a:gd name="connsiteX46-34735" fmla="*/ 5596144 w 6127519"/>
              <a:gd name="connsiteY46-34736" fmla="*/ 3534624 h 6858000"/>
              <a:gd name="connsiteX47-34737" fmla="*/ 5597750 w 6127519"/>
              <a:gd name="connsiteY47-34738" fmla="*/ 3534129 h 6858000"/>
              <a:gd name="connsiteX48-34739" fmla="*/ 5599700 w 6127519"/>
              <a:gd name="connsiteY48-34740" fmla="*/ 3547221 h 6858000"/>
              <a:gd name="connsiteX49-34741" fmla="*/ 5615031 w 6127519"/>
              <a:gd name="connsiteY49-34742" fmla="*/ 3557482 h 6858000"/>
              <a:gd name="connsiteX50-34743" fmla="*/ 5618377 w 6127519"/>
              <a:gd name="connsiteY50-34744" fmla="*/ 3588431 h 6858000"/>
              <a:gd name="connsiteX51-34745" fmla="*/ 5612155 w 6127519"/>
              <a:gd name="connsiteY51-34746" fmla="*/ 3589869 h 6858000"/>
              <a:gd name="connsiteX52-34747" fmla="*/ 5620843 w 6127519"/>
              <a:gd name="connsiteY52-34748" fmla="*/ 3606745 h 6858000"/>
              <a:gd name="connsiteX53-34749" fmla="*/ 5655472 w 6127519"/>
              <a:gd name="connsiteY53-34750" fmla="*/ 3678877 h 6858000"/>
              <a:gd name="connsiteX54-34751" fmla="*/ 5683015 w 6127519"/>
              <a:gd name="connsiteY54-34752" fmla="*/ 3762025 h 6858000"/>
              <a:gd name="connsiteX55-34753" fmla="*/ 5696643 w 6127519"/>
              <a:gd name="connsiteY55-34754" fmla="*/ 3773888 h 6858000"/>
              <a:gd name="connsiteX56-34755" fmla="*/ 5707995 w 6127519"/>
              <a:gd name="connsiteY56-34756" fmla="*/ 3781685 h 6858000"/>
              <a:gd name="connsiteX57-34757" fmla="*/ 5768491 w 6127519"/>
              <a:gd name="connsiteY57-34758" fmla="*/ 3914399 h 6858000"/>
              <a:gd name="connsiteX58-34759" fmla="*/ 5793123 w 6127519"/>
              <a:gd name="connsiteY58-34760" fmla="*/ 3969952 h 6858000"/>
              <a:gd name="connsiteX59-34761" fmla="*/ 5808321 w 6127519"/>
              <a:gd name="connsiteY59-34762" fmla="*/ 3988153 h 6858000"/>
              <a:gd name="connsiteX60-34763" fmla="*/ 5825621 w 6127519"/>
              <a:gd name="connsiteY60-34764" fmla="*/ 4015525 h 6858000"/>
              <a:gd name="connsiteX61-34765" fmla="*/ 5860672 w 6127519"/>
              <a:gd name="connsiteY61-34766" fmla="*/ 4061579 h 6858000"/>
              <a:gd name="connsiteX62-34767" fmla="*/ 5872173 w 6127519"/>
              <a:gd name="connsiteY62-34768" fmla="*/ 4088497 h 6858000"/>
              <a:gd name="connsiteX63-34769" fmla="*/ 5894095 w 6127519"/>
              <a:gd name="connsiteY63-34770" fmla="*/ 4128857 h 6858000"/>
              <a:gd name="connsiteX64-34771" fmla="*/ 5903513 w 6127519"/>
              <a:gd name="connsiteY64-34772" fmla="*/ 4187661 h 6858000"/>
              <a:gd name="connsiteX65-34773" fmla="*/ 5917114 w 6127519"/>
              <a:gd name="connsiteY65-34774" fmla="*/ 4213096 h 6858000"/>
              <a:gd name="connsiteX66-34775" fmla="*/ 5924233 w 6127519"/>
              <a:gd name="connsiteY66-34776" fmla="*/ 4242060 h 6858000"/>
              <a:gd name="connsiteX67-34777" fmla="*/ 5928910 w 6127519"/>
              <a:gd name="connsiteY67-34778" fmla="*/ 4300973 h 6858000"/>
              <a:gd name="connsiteX68-34779" fmla="*/ 5939320 w 6127519"/>
              <a:gd name="connsiteY68-34780" fmla="*/ 4340435 h 6858000"/>
              <a:gd name="connsiteX69-34781" fmla="*/ 5946705 w 6127519"/>
              <a:gd name="connsiteY69-34782" fmla="*/ 4428051 h 6858000"/>
              <a:gd name="connsiteX70-34783" fmla="*/ 5949261 w 6127519"/>
              <a:gd name="connsiteY70-34784" fmla="*/ 4449185 h 6858000"/>
              <a:gd name="connsiteX71-34785" fmla="*/ 5968960 w 6127519"/>
              <a:gd name="connsiteY71-34786" fmla="*/ 4482655 h 6858000"/>
              <a:gd name="connsiteX72-34787" fmla="*/ 5980106 w 6127519"/>
              <a:gd name="connsiteY72-34788" fmla="*/ 4585087 h 6858000"/>
              <a:gd name="connsiteX73-34789" fmla="*/ 5998138 w 6127519"/>
              <a:gd name="connsiteY73-34790" fmla="*/ 4697518 h 6858000"/>
              <a:gd name="connsiteX74-34791" fmla="*/ 6007819 w 6127519"/>
              <a:gd name="connsiteY74-34792" fmla="*/ 4858148 h 6858000"/>
              <a:gd name="connsiteX75-34793" fmla="*/ 6007749 w 6127519"/>
              <a:gd name="connsiteY75-34794" fmla="*/ 4964715 h 6858000"/>
              <a:gd name="connsiteX76-34795" fmla="*/ 6005269 w 6127519"/>
              <a:gd name="connsiteY76-34796" fmla="*/ 5150567 h 6858000"/>
              <a:gd name="connsiteX77-34797" fmla="*/ 6001127 w 6127519"/>
              <a:gd name="connsiteY77-34798" fmla="*/ 5164609 h 6858000"/>
              <a:gd name="connsiteX78-34799" fmla="*/ 5998514 w 6127519"/>
              <a:gd name="connsiteY78-34800" fmla="*/ 5189673 h 6858000"/>
              <a:gd name="connsiteX79-34801" fmla="*/ 6018409 w 6127519"/>
              <a:gd name="connsiteY79-34802" fmla="*/ 5227157 h 6858000"/>
              <a:gd name="connsiteX80-34803" fmla="*/ 6036748 w 6127519"/>
              <a:gd name="connsiteY80-34804" fmla="*/ 5322752 h 6858000"/>
              <a:gd name="connsiteX81-34805" fmla="*/ 6036943 w 6127519"/>
              <a:gd name="connsiteY81-34806" fmla="*/ 5329480 h 6858000"/>
              <a:gd name="connsiteX82-34807" fmla="*/ 6037677 w 6127519"/>
              <a:gd name="connsiteY82-34808" fmla="*/ 5354807 h 6858000"/>
              <a:gd name="connsiteX83-34809" fmla="*/ 6039728 w 6127519"/>
              <a:gd name="connsiteY83-34810" fmla="*/ 5359416 h 6858000"/>
              <a:gd name="connsiteX84-34811" fmla="*/ 6053435 w 6127519"/>
              <a:gd name="connsiteY84-34812" fmla="*/ 5387547 h 6858000"/>
              <a:gd name="connsiteX85-34813" fmla="*/ 6065933 w 6127519"/>
              <a:gd name="connsiteY85-34814" fmla="*/ 5443002 h 6858000"/>
              <a:gd name="connsiteX86-34815" fmla="*/ 6068640 w 6127519"/>
              <a:gd name="connsiteY86-34816" fmla="*/ 5474503 h 6858000"/>
              <a:gd name="connsiteX87-34817" fmla="*/ 6080922 w 6127519"/>
              <a:gd name="connsiteY87-34818" fmla="*/ 5561070 h 6858000"/>
              <a:gd name="connsiteX88-34819" fmla="*/ 6096949 w 6127519"/>
              <a:gd name="connsiteY88-34820" fmla="*/ 5648179 h 6858000"/>
              <a:gd name="connsiteX89-34821" fmla="*/ 6125703 w 6127519"/>
              <a:gd name="connsiteY89-34822" fmla="*/ 5692894 h 6858000"/>
              <a:gd name="connsiteX90-34823" fmla="*/ 6121353 w 6127519"/>
              <a:gd name="connsiteY90-34824" fmla="*/ 5721725 h 6858000"/>
              <a:gd name="connsiteX91-34825" fmla="*/ 6121607 w 6127519"/>
              <a:gd name="connsiteY91-34826" fmla="*/ 5721959 h 6858000"/>
              <a:gd name="connsiteX92-34827" fmla="*/ 6127024 w 6127519"/>
              <a:gd name="connsiteY92-34828" fmla="*/ 5786902 h 6858000"/>
              <a:gd name="connsiteX93-34829" fmla="*/ 6127519 w 6127519"/>
              <a:gd name="connsiteY93-34830" fmla="*/ 5865775 h 6858000"/>
              <a:gd name="connsiteX94-34831" fmla="*/ 6119217 w 6127519"/>
              <a:gd name="connsiteY94-34832" fmla="*/ 5888542 h 6858000"/>
              <a:gd name="connsiteX95-34833" fmla="*/ 6102493 w 6127519"/>
              <a:gd name="connsiteY95-34834" fmla="*/ 5928602 h 6858000"/>
              <a:gd name="connsiteX96-34835" fmla="*/ 6056863 w 6127519"/>
              <a:gd name="connsiteY96-34836" fmla="*/ 6000643 h 6858000"/>
              <a:gd name="connsiteX97-34837" fmla="*/ 6045436 w 6127519"/>
              <a:gd name="connsiteY97-34838" fmla="*/ 6124480 h 6858000"/>
              <a:gd name="connsiteX98-34839" fmla="*/ 6030489 w 6127519"/>
              <a:gd name="connsiteY98-34840" fmla="*/ 6317666 h 6858000"/>
              <a:gd name="connsiteX99-34841" fmla="*/ 6007492 w 6127519"/>
              <a:gd name="connsiteY99-34842" fmla="*/ 6440818 h 6858000"/>
              <a:gd name="connsiteX100-34843" fmla="*/ 6009467 w 6127519"/>
              <a:gd name="connsiteY100-34844" fmla="*/ 6487076 h 6858000"/>
              <a:gd name="connsiteX101-34845" fmla="*/ 5995064 w 6127519"/>
              <a:gd name="connsiteY101-34846" fmla="*/ 6540791 h 6858000"/>
              <a:gd name="connsiteX102-34847" fmla="*/ 6004510 w 6127519"/>
              <a:gd name="connsiteY102-34848" fmla="*/ 6599256 h 6858000"/>
              <a:gd name="connsiteX103-34849" fmla="*/ 5986207 w 6127519"/>
              <a:gd name="connsiteY103-34850" fmla="*/ 6695855 h 6858000"/>
              <a:gd name="connsiteX104-34851" fmla="*/ 5979428 w 6127519"/>
              <a:gd name="connsiteY104-34852" fmla="*/ 6754678 h 6858000"/>
              <a:gd name="connsiteX105-34853" fmla="*/ 5983398 w 6127519"/>
              <a:gd name="connsiteY105-34854" fmla="*/ 6778641 h 6858000"/>
              <a:gd name="connsiteX106-34855" fmla="*/ 5984543 w 6127519"/>
              <a:gd name="connsiteY106-34856" fmla="*/ 6811016 h 6858000"/>
              <a:gd name="connsiteX107-34857" fmla="*/ 5979671 w 6127519"/>
              <a:gd name="connsiteY107-34858" fmla="*/ 6858000 h 6858000"/>
              <a:gd name="connsiteX108-34859" fmla="*/ 0 w 6127519"/>
              <a:gd name="connsiteY108-34860" fmla="*/ 6858000 h 6858000"/>
              <a:gd name="connsiteX109-34861" fmla="*/ 0 w 6127519"/>
              <a:gd name="connsiteY109-34862" fmla="*/ 0 h 6858000"/>
              <a:gd name="connsiteX0-34863" fmla="*/ 0 w 6127519"/>
              <a:gd name="connsiteY0-34864" fmla="*/ 0 h 6858000"/>
              <a:gd name="connsiteX1-34865" fmla="*/ 4965888 w 6127519"/>
              <a:gd name="connsiteY1-34866" fmla="*/ 0 h 6858000"/>
              <a:gd name="connsiteX2-34867" fmla="*/ 4967767 w 6127519"/>
              <a:gd name="connsiteY2-34868" fmla="*/ 7930 h 6858000"/>
              <a:gd name="connsiteX3-34869" fmla="*/ 4979444 w 6127519"/>
              <a:gd name="connsiteY3-34870" fmla="*/ 43921 h 6858000"/>
              <a:gd name="connsiteX4-34871" fmla="*/ 5021173 w 6127519"/>
              <a:gd name="connsiteY4-34872" fmla="*/ 123738 h 6858000"/>
              <a:gd name="connsiteX5-34873" fmla="*/ 5075458 w 6127519"/>
              <a:gd name="connsiteY5-34874" fmla="*/ 264355 h 6858000"/>
              <a:gd name="connsiteX6-34875" fmla="*/ 5081175 w 6127519"/>
              <a:gd name="connsiteY6-34876" fmla="*/ 277448 h 6858000"/>
              <a:gd name="connsiteX7-34877" fmla="*/ 5097011 w 6127519"/>
              <a:gd name="connsiteY7-34878" fmla="*/ 355616 h 6858000"/>
              <a:gd name="connsiteX8-34879" fmla="*/ 5130982 w 6127519"/>
              <a:gd name="connsiteY8-34880" fmla="*/ 412030 h 6858000"/>
              <a:gd name="connsiteX9-34881" fmla="*/ 5153000 w 6127519"/>
              <a:gd name="connsiteY9-34882" fmla="*/ 507134 h 6858000"/>
              <a:gd name="connsiteX10-34883" fmla="*/ 5171282 w 6127519"/>
              <a:gd name="connsiteY10-34884" fmla="*/ 602071 h 6858000"/>
              <a:gd name="connsiteX11-34885" fmla="*/ 5176196 w 6127519"/>
              <a:gd name="connsiteY11-34886" fmla="*/ 636822 h 6858000"/>
              <a:gd name="connsiteX12-34887" fmla="*/ 5189051 w 6127519"/>
              <a:gd name="connsiteY12-34888" fmla="*/ 782518 h 6858000"/>
              <a:gd name="connsiteX13-34889" fmla="*/ 5210428 w 6127519"/>
              <a:gd name="connsiteY13-34890" fmla="*/ 815772 h 6858000"/>
              <a:gd name="connsiteX14-34891" fmla="*/ 5221088 w 6127519"/>
              <a:gd name="connsiteY14-34892" fmla="*/ 860193 h 6858000"/>
              <a:gd name="connsiteX15-34893" fmla="*/ 5230806 w 6127519"/>
              <a:gd name="connsiteY15-34894" fmla="*/ 961354 h 6858000"/>
              <a:gd name="connsiteX16-34895" fmla="*/ 5201018 w 6127519"/>
              <a:gd name="connsiteY16-34896" fmla="*/ 1095027 h 6858000"/>
              <a:gd name="connsiteX17-34897" fmla="*/ 5202153 w 6127519"/>
              <a:gd name="connsiteY17-34898" fmla="*/ 1133224 h 6858000"/>
              <a:gd name="connsiteX18-34899" fmla="*/ 5189234 w 6127519"/>
              <a:gd name="connsiteY18-34900" fmla="*/ 1193495 h 6858000"/>
              <a:gd name="connsiteX19-34901" fmla="*/ 5202769 w 6127519"/>
              <a:gd name="connsiteY19-34902" fmla="*/ 1269450 h 6858000"/>
              <a:gd name="connsiteX20-34903" fmla="*/ 5225968 w 6127519"/>
              <a:gd name="connsiteY20-34904" fmla="*/ 1357994 h 6858000"/>
              <a:gd name="connsiteX21-34905" fmla="*/ 5233819 w 6127519"/>
              <a:gd name="connsiteY21-34906" fmla="*/ 1380922 h 6858000"/>
              <a:gd name="connsiteX22-34907" fmla="*/ 5237226 w 6127519"/>
              <a:gd name="connsiteY22-34908" fmla="*/ 1441327 h 6858000"/>
              <a:gd name="connsiteX23-34909" fmla="*/ 5255653 w 6127519"/>
              <a:gd name="connsiteY23-34910" fmla="*/ 1524712 h 6858000"/>
              <a:gd name="connsiteX24-34911" fmla="*/ 5263491 w 6127519"/>
              <a:gd name="connsiteY24-34912" fmla="*/ 1642938 h 6858000"/>
              <a:gd name="connsiteX25-34913" fmla="*/ 5261314 w 6127519"/>
              <a:gd name="connsiteY25-34914" fmla="*/ 1689177 h 6858000"/>
              <a:gd name="connsiteX26-34915" fmla="*/ 5259788 w 6127519"/>
              <a:gd name="connsiteY26-34916" fmla="*/ 1768516 h 6858000"/>
              <a:gd name="connsiteX27-34917" fmla="*/ 5255696 w 6127519"/>
              <a:gd name="connsiteY27-34918" fmla="*/ 1953770 h 6858000"/>
              <a:gd name="connsiteX28-34919" fmla="*/ 5252592 w 6127519"/>
              <a:gd name="connsiteY28-34920" fmla="*/ 2092210 h 6858000"/>
              <a:gd name="connsiteX29-34921" fmla="*/ 5250104 w 6127519"/>
              <a:gd name="connsiteY29-34922" fmla="*/ 2249166 h 6858000"/>
              <a:gd name="connsiteX30-34923" fmla="*/ 5251214 w 6127519"/>
              <a:gd name="connsiteY30-34924" fmla="*/ 2250944 h 6858000"/>
              <a:gd name="connsiteX31-34925" fmla="*/ 5250644 w 6127519"/>
              <a:gd name="connsiteY31-34926" fmla="*/ 2266619 h 6858000"/>
              <a:gd name="connsiteX32-34927" fmla="*/ 5293877 w 6127519"/>
              <a:gd name="connsiteY32-34928" fmla="*/ 2368649 h 6858000"/>
              <a:gd name="connsiteX33-34929" fmla="*/ 5311338 w 6127519"/>
              <a:gd name="connsiteY33-34930" fmla="*/ 2404034 h 6858000"/>
              <a:gd name="connsiteX34-34931" fmla="*/ 5338366 w 6127519"/>
              <a:gd name="connsiteY34-34932" fmla="*/ 2465052 h 6858000"/>
              <a:gd name="connsiteX35-34933" fmla="*/ 5371263 w 6127519"/>
              <a:gd name="connsiteY35-34934" fmla="*/ 2586413 h 6858000"/>
              <a:gd name="connsiteX36-34935" fmla="*/ 5407503 w 6127519"/>
              <a:gd name="connsiteY36-34936" fmla="*/ 2786290 h 6858000"/>
              <a:gd name="connsiteX37-34937" fmla="*/ 5407356 w 6127519"/>
              <a:gd name="connsiteY37-34938" fmla="*/ 2787545 h 6858000"/>
              <a:gd name="connsiteX38-34939" fmla="*/ 5457023 w 6127519"/>
              <a:gd name="connsiteY38-34940" fmla="*/ 2858292 h 6858000"/>
              <a:gd name="connsiteX39-34941" fmla="*/ 5479298 w 6127519"/>
              <a:gd name="connsiteY39-34942" fmla="*/ 2947791 h 6858000"/>
              <a:gd name="connsiteX40-34943" fmla="*/ 5481770 w 6127519"/>
              <a:gd name="connsiteY40-34944" fmla="*/ 2951352 h 6858000"/>
              <a:gd name="connsiteX41-34945" fmla="*/ 5482415 w 6127519"/>
              <a:gd name="connsiteY41-34946" fmla="*/ 3004079 h 6858000"/>
              <a:gd name="connsiteX42-34947" fmla="*/ 5503944 w 6127519"/>
              <a:gd name="connsiteY42-34948" fmla="*/ 3123335 h 6858000"/>
              <a:gd name="connsiteX43-34949" fmla="*/ 5516007 w 6127519"/>
              <a:gd name="connsiteY43-34950" fmla="*/ 3258473 h 6858000"/>
              <a:gd name="connsiteX44-34951" fmla="*/ 5589758 w 6127519"/>
              <a:gd name="connsiteY44-34952" fmla="*/ 3453699 h 6858000"/>
              <a:gd name="connsiteX45-34953" fmla="*/ 5596144 w 6127519"/>
              <a:gd name="connsiteY45-34954" fmla="*/ 3534624 h 6858000"/>
              <a:gd name="connsiteX46-34955" fmla="*/ 5597750 w 6127519"/>
              <a:gd name="connsiteY46-34956" fmla="*/ 3534129 h 6858000"/>
              <a:gd name="connsiteX47-34957" fmla="*/ 5599700 w 6127519"/>
              <a:gd name="connsiteY47-34958" fmla="*/ 3547221 h 6858000"/>
              <a:gd name="connsiteX48-34959" fmla="*/ 5615031 w 6127519"/>
              <a:gd name="connsiteY48-34960" fmla="*/ 3557482 h 6858000"/>
              <a:gd name="connsiteX49-34961" fmla="*/ 5618377 w 6127519"/>
              <a:gd name="connsiteY49-34962" fmla="*/ 3588431 h 6858000"/>
              <a:gd name="connsiteX50-34963" fmla="*/ 5612155 w 6127519"/>
              <a:gd name="connsiteY50-34964" fmla="*/ 3589869 h 6858000"/>
              <a:gd name="connsiteX51-34965" fmla="*/ 5620843 w 6127519"/>
              <a:gd name="connsiteY51-34966" fmla="*/ 3606745 h 6858000"/>
              <a:gd name="connsiteX52-34967" fmla="*/ 5655472 w 6127519"/>
              <a:gd name="connsiteY52-34968" fmla="*/ 3678877 h 6858000"/>
              <a:gd name="connsiteX53-34969" fmla="*/ 5683015 w 6127519"/>
              <a:gd name="connsiteY53-34970" fmla="*/ 3762025 h 6858000"/>
              <a:gd name="connsiteX54-34971" fmla="*/ 5696643 w 6127519"/>
              <a:gd name="connsiteY54-34972" fmla="*/ 3773888 h 6858000"/>
              <a:gd name="connsiteX55-34973" fmla="*/ 5707995 w 6127519"/>
              <a:gd name="connsiteY55-34974" fmla="*/ 3781685 h 6858000"/>
              <a:gd name="connsiteX56-34975" fmla="*/ 5768491 w 6127519"/>
              <a:gd name="connsiteY56-34976" fmla="*/ 3914399 h 6858000"/>
              <a:gd name="connsiteX57-34977" fmla="*/ 5793123 w 6127519"/>
              <a:gd name="connsiteY57-34978" fmla="*/ 3969952 h 6858000"/>
              <a:gd name="connsiteX58-34979" fmla="*/ 5808321 w 6127519"/>
              <a:gd name="connsiteY58-34980" fmla="*/ 3988153 h 6858000"/>
              <a:gd name="connsiteX59-34981" fmla="*/ 5825621 w 6127519"/>
              <a:gd name="connsiteY59-34982" fmla="*/ 4015525 h 6858000"/>
              <a:gd name="connsiteX60-34983" fmla="*/ 5860672 w 6127519"/>
              <a:gd name="connsiteY60-34984" fmla="*/ 4061579 h 6858000"/>
              <a:gd name="connsiteX61-34985" fmla="*/ 5872173 w 6127519"/>
              <a:gd name="connsiteY61-34986" fmla="*/ 4088497 h 6858000"/>
              <a:gd name="connsiteX62-34987" fmla="*/ 5894095 w 6127519"/>
              <a:gd name="connsiteY62-34988" fmla="*/ 4128857 h 6858000"/>
              <a:gd name="connsiteX63-34989" fmla="*/ 5903513 w 6127519"/>
              <a:gd name="connsiteY63-34990" fmla="*/ 4187661 h 6858000"/>
              <a:gd name="connsiteX64-34991" fmla="*/ 5917114 w 6127519"/>
              <a:gd name="connsiteY64-34992" fmla="*/ 4213096 h 6858000"/>
              <a:gd name="connsiteX65-34993" fmla="*/ 5924233 w 6127519"/>
              <a:gd name="connsiteY65-34994" fmla="*/ 4242060 h 6858000"/>
              <a:gd name="connsiteX66-34995" fmla="*/ 5928910 w 6127519"/>
              <a:gd name="connsiteY66-34996" fmla="*/ 4300973 h 6858000"/>
              <a:gd name="connsiteX67-34997" fmla="*/ 5939320 w 6127519"/>
              <a:gd name="connsiteY67-34998" fmla="*/ 4340435 h 6858000"/>
              <a:gd name="connsiteX68-34999" fmla="*/ 5946705 w 6127519"/>
              <a:gd name="connsiteY68-35000" fmla="*/ 4428051 h 6858000"/>
              <a:gd name="connsiteX69-35001" fmla="*/ 5949261 w 6127519"/>
              <a:gd name="connsiteY69-35002" fmla="*/ 4449185 h 6858000"/>
              <a:gd name="connsiteX70-35003" fmla="*/ 5968960 w 6127519"/>
              <a:gd name="connsiteY70-35004" fmla="*/ 4482655 h 6858000"/>
              <a:gd name="connsiteX71-35005" fmla="*/ 5980106 w 6127519"/>
              <a:gd name="connsiteY71-35006" fmla="*/ 4585087 h 6858000"/>
              <a:gd name="connsiteX72-35007" fmla="*/ 5998138 w 6127519"/>
              <a:gd name="connsiteY72-35008" fmla="*/ 4697518 h 6858000"/>
              <a:gd name="connsiteX73-35009" fmla="*/ 6007819 w 6127519"/>
              <a:gd name="connsiteY73-35010" fmla="*/ 4858148 h 6858000"/>
              <a:gd name="connsiteX74-35011" fmla="*/ 6007749 w 6127519"/>
              <a:gd name="connsiteY74-35012" fmla="*/ 4964715 h 6858000"/>
              <a:gd name="connsiteX75-35013" fmla="*/ 6005269 w 6127519"/>
              <a:gd name="connsiteY75-35014" fmla="*/ 5150567 h 6858000"/>
              <a:gd name="connsiteX76-35015" fmla="*/ 6001127 w 6127519"/>
              <a:gd name="connsiteY76-35016" fmla="*/ 5164609 h 6858000"/>
              <a:gd name="connsiteX77-35017" fmla="*/ 5998514 w 6127519"/>
              <a:gd name="connsiteY77-35018" fmla="*/ 5189673 h 6858000"/>
              <a:gd name="connsiteX78-35019" fmla="*/ 6018409 w 6127519"/>
              <a:gd name="connsiteY78-35020" fmla="*/ 5227157 h 6858000"/>
              <a:gd name="connsiteX79-35021" fmla="*/ 6036748 w 6127519"/>
              <a:gd name="connsiteY79-35022" fmla="*/ 5322752 h 6858000"/>
              <a:gd name="connsiteX80-35023" fmla="*/ 6036943 w 6127519"/>
              <a:gd name="connsiteY80-35024" fmla="*/ 5329480 h 6858000"/>
              <a:gd name="connsiteX81-35025" fmla="*/ 6037677 w 6127519"/>
              <a:gd name="connsiteY81-35026" fmla="*/ 5354807 h 6858000"/>
              <a:gd name="connsiteX82-35027" fmla="*/ 6039728 w 6127519"/>
              <a:gd name="connsiteY82-35028" fmla="*/ 5359416 h 6858000"/>
              <a:gd name="connsiteX83-35029" fmla="*/ 6053435 w 6127519"/>
              <a:gd name="connsiteY83-35030" fmla="*/ 5387547 h 6858000"/>
              <a:gd name="connsiteX84-35031" fmla="*/ 6065933 w 6127519"/>
              <a:gd name="connsiteY84-35032" fmla="*/ 5443002 h 6858000"/>
              <a:gd name="connsiteX85-35033" fmla="*/ 6068640 w 6127519"/>
              <a:gd name="connsiteY85-35034" fmla="*/ 5474503 h 6858000"/>
              <a:gd name="connsiteX86-35035" fmla="*/ 6080922 w 6127519"/>
              <a:gd name="connsiteY86-35036" fmla="*/ 5561070 h 6858000"/>
              <a:gd name="connsiteX87-35037" fmla="*/ 6096949 w 6127519"/>
              <a:gd name="connsiteY87-35038" fmla="*/ 5648179 h 6858000"/>
              <a:gd name="connsiteX88-35039" fmla="*/ 6125703 w 6127519"/>
              <a:gd name="connsiteY88-35040" fmla="*/ 5692894 h 6858000"/>
              <a:gd name="connsiteX89-35041" fmla="*/ 6121353 w 6127519"/>
              <a:gd name="connsiteY89-35042" fmla="*/ 5721725 h 6858000"/>
              <a:gd name="connsiteX90-35043" fmla="*/ 6121607 w 6127519"/>
              <a:gd name="connsiteY90-35044" fmla="*/ 5721959 h 6858000"/>
              <a:gd name="connsiteX91-35045" fmla="*/ 6127024 w 6127519"/>
              <a:gd name="connsiteY91-35046" fmla="*/ 5786902 h 6858000"/>
              <a:gd name="connsiteX92-35047" fmla="*/ 6127519 w 6127519"/>
              <a:gd name="connsiteY92-35048" fmla="*/ 5865775 h 6858000"/>
              <a:gd name="connsiteX93-35049" fmla="*/ 6119217 w 6127519"/>
              <a:gd name="connsiteY93-35050" fmla="*/ 5888542 h 6858000"/>
              <a:gd name="connsiteX94-35051" fmla="*/ 6102493 w 6127519"/>
              <a:gd name="connsiteY94-35052" fmla="*/ 5928602 h 6858000"/>
              <a:gd name="connsiteX95-35053" fmla="*/ 6056863 w 6127519"/>
              <a:gd name="connsiteY95-35054" fmla="*/ 6000643 h 6858000"/>
              <a:gd name="connsiteX96-35055" fmla="*/ 6045436 w 6127519"/>
              <a:gd name="connsiteY96-35056" fmla="*/ 6124480 h 6858000"/>
              <a:gd name="connsiteX97-35057" fmla="*/ 6030489 w 6127519"/>
              <a:gd name="connsiteY97-35058" fmla="*/ 6317666 h 6858000"/>
              <a:gd name="connsiteX98-35059" fmla="*/ 6007492 w 6127519"/>
              <a:gd name="connsiteY98-35060" fmla="*/ 6440818 h 6858000"/>
              <a:gd name="connsiteX99-35061" fmla="*/ 6009467 w 6127519"/>
              <a:gd name="connsiteY99-35062" fmla="*/ 6487076 h 6858000"/>
              <a:gd name="connsiteX100-35063" fmla="*/ 5995064 w 6127519"/>
              <a:gd name="connsiteY100-35064" fmla="*/ 6540791 h 6858000"/>
              <a:gd name="connsiteX101-35065" fmla="*/ 6004510 w 6127519"/>
              <a:gd name="connsiteY101-35066" fmla="*/ 6599256 h 6858000"/>
              <a:gd name="connsiteX102-35067" fmla="*/ 5986207 w 6127519"/>
              <a:gd name="connsiteY102-35068" fmla="*/ 6695855 h 6858000"/>
              <a:gd name="connsiteX103-35069" fmla="*/ 5979428 w 6127519"/>
              <a:gd name="connsiteY103-35070" fmla="*/ 6754678 h 6858000"/>
              <a:gd name="connsiteX104-35071" fmla="*/ 5983398 w 6127519"/>
              <a:gd name="connsiteY104-35072" fmla="*/ 6778641 h 6858000"/>
              <a:gd name="connsiteX105-35073" fmla="*/ 5984543 w 6127519"/>
              <a:gd name="connsiteY105-35074" fmla="*/ 6811016 h 6858000"/>
              <a:gd name="connsiteX106-35075" fmla="*/ 5979671 w 6127519"/>
              <a:gd name="connsiteY106-35076" fmla="*/ 6858000 h 6858000"/>
              <a:gd name="connsiteX107-35077" fmla="*/ 0 w 6127519"/>
              <a:gd name="connsiteY107-35078" fmla="*/ 6858000 h 6858000"/>
              <a:gd name="connsiteX108-35079" fmla="*/ 0 w 6127519"/>
              <a:gd name="connsiteY108-35080" fmla="*/ 0 h 6858000"/>
              <a:gd name="connsiteX0-35081" fmla="*/ 0 w 6127519"/>
              <a:gd name="connsiteY0-35082" fmla="*/ 0 h 6858000"/>
              <a:gd name="connsiteX1-35083" fmla="*/ 4965888 w 6127519"/>
              <a:gd name="connsiteY1-35084" fmla="*/ 0 h 6858000"/>
              <a:gd name="connsiteX2-35085" fmla="*/ 4967767 w 6127519"/>
              <a:gd name="connsiteY2-35086" fmla="*/ 7930 h 6858000"/>
              <a:gd name="connsiteX3-35087" fmla="*/ 4979444 w 6127519"/>
              <a:gd name="connsiteY3-35088" fmla="*/ 43921 h 6858000"/>
              <a:gd name="connsiteX4-35089" fmla="*/ 5021173 w 6127519"/>
              <a:gd name="connsiteY4-35090" fmla="*/ 123738 h 6858000"/>
              <a:gd name="connsiteX5-35091" fmla="*/ 5075458 w 6127519"/>
              <a:gd name="connsiteY5-35092" fmla="*/ 264355 h 6858000"/>
              <a:gd name="connsiteX6-35093" fmla="*/ 5081175 w 6127519"/>
              <a:gd name="connsiteY6-35094" fmla="*/ 277448 h 6858000"/>
              <a:gd name="connsiteX7-35095" fmla="*/ 5097011 w 6127519"/>
              <a:gd name="connsiteY7-35096" fmla="*/ 355616 h 6858000"/>
              <a:gd name="connsiteX8-35097" fmla="*/ 5130982 w 6127519"/>
              <a:gd name="connsiteY8-35098" fmla="*/ 412030 h 6858000"/>
              <a:gd name="connsiteX9-35099" fmla="*/ 5153000 w 6127519"/>
              <a:gd name="connsiteY9-35100" fmla="*/ 507134 h 6858000"/>
              <a:gd name="connsiteX10-35101" fmla="*/ 5171282 w 6127519"/>
              <a:gd name="connsiteY10-35102" fmla="*/ 602071 h 6858000"/>
              <a:gd name="connsiteX11-35103" fmla="*/ 5176196 w 6127519"/>
              <a:gd name="connsiteY11-35104" fmla="*/ 636822 h 6858000"/>
              <a:gd name="connsiteX12-35105" fmla="*/ 5189051 w 6127519"/>
              <a:gd name="connsiteY12-35106" fmla="*/ 782518 h 6858000"/>
              <a:gd name="connsiteX13-35107" fmla="*/ 5221088 w 6127519"/>
              <a:gd name="connsiteY13-35108" fmla="*/ 860193 h 6858000"/>
              <a:gd name="connsiteX14-35109" fmla="*/ 5230806 w 6127519"/>
              <a:gd name="connsiteY14-35110" fmla="*/ 961354 h 6858000"/>
              <a:gd name="connsiteX15-35111" fmla="*/ 5201018 w 6127519"/>
              <a:gd name="connsiteY15-35112" fmla="*/ 1095027 h 6858000"/>
              <a:gd name="connsiteX16-35113" fmla="*/ 5202153 w 6127519"/>
              <a:gd name="connsiteY16-35114" fmla="*/ 1133224 h 6858000"/>
              <a:gd name="connsiteX17-35115" fmla="*/ 5189234 w 6127519"/>
              <a:gd name="connsiteY17-35116" fmla="*/ 1193495 h 6858000"/>
              <a:gd name="connsiteX18-35117" fmla="*/ 5202769 w 6127519"/>
              <a:gd name="connsiteY18-35118" fmla="*/ 1269450 h 6858000"/>
              <a:gd name="connsiteX19-35119" fmla="*/ 5225968 w 6127519"/>
              <a:gd name="connsiteY19-35120" fmla="*/ 1357994 h 6858000"/>
              <a:gd name="connsiteX20-35121" fmla="*/ 5233819 w 6127519"/>
              <a:gd name="connsiteY20-35122" fmla="*/ 1380922 h 6858000"/>
              <a:gd name="connsiteX21-35123" fmla="*/ 5237226 w 6127519"/>
              <a:gd name="connsiteY21-35124" fmla="*/ 1441327 h 6858000"/>
              <a:gd name="connsiteX22-35125" fmla="*/ 5255653 w 6127519"/>
              <a:gd name="connsiteY22-35126" fmla="*/ 1524712 h 6858000"/>
              <a:gd name="connsiteX23-35127" fmla="*/ 5263491 w 6127519"/>
              <a:gd name="connsiteY23-35128" fmla="*/ 1642938 h 6858000"/>
              <a:gd name="connsiteX24-35129" fmla="*/ 5261314 w 6127519"/>
              <a:gd name="connsiteY24-35130" fmla="*/ 1689177 h 6858000"/>
              <a:gd name="connsiteX25-35131" fmla="*/ 5259788 w 6127519"/>
              <a:gd name="connsiteY25-35132" fmla="*/ 1768516 h 6858000"/>
              <a:gd name="connsiteX26-35133" fmla="*/ 5255696 w 6127519"/>
              <a:gd name="connsiteY26-35134" fmla="*/ 1953770 h 6858000"/>
              <a:gd name="connsiteX27-35135" fmla="*/ 5252592 w 6127519"/>
              <a:gd name="connsiteY27-35136" fmla="*/ 2092210 h 6858000"/>
              <a:gd name="connsiteX28-35137" fmla="*/ 5250104 w 6127519"/>
              <a:gd name="connsiteY28-35138" fmla="*/ 2249166 h 6858000"/>
              <a:gd name="connsiteX29-35139" fmla="*/ 5251214 w 6127519"/>
              <a:gd name="connsiteY29-35140" fmla="*/ 2250944 h 6858000"/>
              <a:gd name="connsiteX30-35141" fmla="*/ 5250644 w 6127519"/>
              <a:gd name="connsiteY30-35142" fmla="*/ 2266619 h 6858000"/>
              <a:gd name="connsiteX31-35143" fmla="*/ 5293877 w 6127519"/>
              <a:gd name="connsiteY31-35144" fmla="*/ 2368649 h 6858000"/>
              <a:gd name="connsiteX32-35145" fmla="*/ 5311338 w 6127519"/>
              <a:gd name="connsiteY32-35146" fmla="*/ 2404034 h 6858000"/>
              <a:gd name="connsiteX33-35147" fmla="*/ 5338366 w 6127519"/>
              <a:gd name="connsiteY33-35148" fmla="*/ 2465052 h 6858000"/>
              <a:gd name="connsiteX34-35149" fmla="*/ 5371263 w 6127519"/>
              <a:gd name="connsiteY34-35150" fmla="*/ 2586413 h 6858000"/>
              <a:gd name="connsiteX35-35151" fmla="*/ 5407503 w 6127519"/>
              <a:gd name="connsiteY35-35152" fmla="*/ 2786290 h 6858000"/>
              <a:gd name="connsiteX36-35153" fmla="*/ 5407356 w 6127519"/>
              <a:gd name="connsiteY36-35154" fmla="*/ 2787545 h 6858000"/>
              <a:gd name="connsiteX37-35155" fmla="*/ 5457023 w 6127519"/>
              <a:gd name="connsiteY37-35156" fmla="*/ 2858292 h 6858000"/>
              <a:gd name="connsiteX38-35157" fmla="*/ 5479298 w 6127519"/>
              <a:gd name="connsiteY38-35158" fmla="*/ 2947791 h 6858000"/>
              <a:gd name="connsiteX39-35159" fmla="*/ 5481770 w 6127519"/>
              <a:gd name="connsiteY39-35160" fmla="*/ 2951352 h 6858000"/>
              <a:gd name="connsiteX40-35161" fmla="*/ 5482415 w 6127519"/>
              <a:gd name="connsiteY40-35162" fmla="*/ 3004079 h 6858000"/>
              <a:gd name="connsiteX41-35163" fmla="*/ 5503944 w 6127519"/>
              <a:gd name="connsiteY41-35164" fmla="*/ 3123335 h 6858000"/>
              <a:gd name="connsiteX42-35165" fmla="*/ 5516007 w 6127519"/>
              <a:gd name="connsiteY42-35166" fmla="*/ 3258473 h 6858000"/>
              <a:gd name="connsiteX43-35167" fmla="*/ 5589758 w 6127519"/>
              <a:gd name="connsiteY43-35168" fmla="*/ 3453699 h 6858000"/>
              <a:gd name="connsiteX44-35169" fmla="*/ 5596144 w 6127519"/>
              <a:gd name="connsiteY44-35170" fmla="*/ 3534624 h 6858000"/>
              <a:gd name="connsiteX45-35171" fmla="*/ 5597750 w 6127519"/>
              <a:gd name="connsiteY45-35172" fmla="*/ 3534129 h 6858000"/>
              <a:gd name="connsiteX46-35173" fmla="*/ 5599700 w 6127519"/>
              <a:gd name="connsiteY46-35174" fmla="*/ 3547221 h 6858000"/>
              <a:gd name="connsiteX47-35175" fmla="*/ 5615031 w 6127519"/>
              <a:gd name="connsiteY47-35176" fmla="*/ 3557482 h 6858000"/>
              <a:gd name="connsiteX48-35177" fmla="*/ 5618377 w 6127519"/>
              <a:gd name="connsiteY48-35178" fmla="*/ 3588431 h 6858000"/>
              <a:gd name="connsiteX49-35179" fmla="*/ 5612155 w 6127519"/>
              <a:gd name="connsiteY49-35180" fmla="*/ 3589869 h 6858000"/>
              <a:gd name="connsiteX50-35181" fmla="*/ 5620843 w 6127519"/>
              <a:gd name="connsiteY50-35182" fmla="*/ 3606745 h 6858000"/>
              <a:gd name="connsiteX51-35183" fmla="*/ 5655472 w 6127519"/>
              <a:gd name="connsiteY51-35184" fmla="*/ 3678877 h 6858000"/>
              <a:gd name="connsiteX52-35185" fmla="*/ 5683015 w 6127519"/>
              <a:gd name="connsiteY52-35186" fmla="*/ 3762025 h 6858000"/>
              <a:gd name="connsiteX53-35187" fmla="*/ 5696643 w 6127519"/>
              <a:gd name="connsiteY53-35188" fmla="*/ 3773888 h 6858000"/>
              <a:gd name="connsiteX54-35189" fmla="*/ 5707995 w 6127519"/>
              <a:gd name="connsiteY54-35190" fmla="*/ 3781685 h 6858000"/>
              <a:gd name="connsiteX55-35191" fmla="*/ 5768491 w 6127519"/>
              <a:gd name="connsiteY55-35192" fmla="*/ 3914399 h 6858000"/>
              <a:gd name="connsiteX56-35193" fmla="*/ 5793123 w 6127519"/>
              <a:gd name="connsiteY56-35194" fmla="*/ 3969952 h 6858000"/>
              <a:gd name="connsiteX57-35195" fmla="*/ 5808321 w 6127519"/>
              <a:gd name="connsiteY57-35196" fmla="*/ 3988153 h 6858000"/>
              <a:gd name="connsiteX58-35197" fmla="*/ 5825621 w 6127519"/>
              <a:gd name="connsiteY58-35198" fmla="*/ 4015525 h 6858000"/>
              <a:gd name="connsiteX59-35199" fmla="*/ 5860672 w 6127519"/>
              <a:gd name="connsiteY59-35200" fmla="*/ 4061579 h 6858000"/>
              <a:gd name="connsiteX60-35201" fmla="*/ 5872173 w 6127519"/>
              <a:gd name="connsiteY60-35202" fmla="*/ 4088497 h 6858000"/>
              <a:gd name="connsiteX61-35203" fmla="*/ 5894095 w 6127519"/>
              <a:gd name="connsiteY61-35204" fmla="*/ 4128857 h 6858000"/>
              <a:gd name="connsiteX62-35205" fmla="*/ 5903513 w 6127519"/>
              <a:gd name="connsiteY62-35206" fmla="*/ 4187661 h 6858000"/>
              <a:gd name="connsiteX63-35207" fmla="*/ 5917114 w 6127519"/>
              <a:gd name="connsiteY63-35208" fmla="*/ 4213096 h 6858000"/>
              <a:gd name="connsiteX64-35209" fmla="*/ 5924233 w 6127519"/>
              <a:gd name="connsiteY64-35210" fmla="*/ 4242060 h 6858000"/>
              <a:gd name="connsiteX65-35211" fmla="*/ 5928910 w 6127519"/>
              <a:gd name="connsiteY65-35212" fmla="*/ 4300973 h 6858000"/>
              <a:gd name="connsiteX66-35213" fmla="*/ 5939320 w 6127519"/>
              <a:gd name="connsiteY66-35214" fmla="*/ 4340435 h 6858000"/>
              <a:gd name="connsiteX67-35215" fmla="*/ 5946705 w 6127519"/>
              <a:gd name="connsiteY67-35216" fmla="*/ 4428051 h 6858000"/>
              <a:gd name="connsiteX68-35217" fmla="*/ 5949261 w 6127519"/>
              <a:gd name="connsiteY68-35218" fmla="*/ 4449185 h 6858000"/>
              <a:gd name="connsiteX69-35219" fmla="*/ 5968960 w 6127519"/>
              <a:gd name="connsiteY69-35220" fmla="*/ 4482655 h 6858000"/>
              <a:gd name="connsiteX70-35221" fmla="*/ 5980106 w 6127519"/>
              <a:gd name="connsiteY70-35222" fmla="*/ 4585087 h 6858000"/>
              <a:gd name="connsiteX71-35223" fmla="*/ 5998138 w 6127519"/>
              <a:gd name="connsiteY71-35224" fmla="*/ 4697518 h 6858000"/>
              <a:gd name="connsiteX72-35225" fmla="*/ 6007819 w 6127519"/>
              <a:gd name="connsiteY72-35226" fmla="*/ 4858148 h 6858000"/>
              <a:gd name="connsiteX73-35227" fmla="*/ 6007749 w 6127519"/>
              <a:gd name="connsiteY73-35228" fmla="*/ 4964715 h 6858000"/>
              <a:gd name="connsiteX74-35229" fmla="*/ 6005269 w 6127519"/>
              <a:gd name="connsiteY74-35230" fmla="*/ 5150567 h 6858000"/>
              <a:gd name="connsiteX75-35231" fmla="*/ 6001127 w 6127519"/>
              <a:gd name="connsiteY75-35232" fmla="*/ 5164609 h 6858000"/>
              <a:gd name="connsiteX76-35233" fmla="*/ 5998514 w 6127519"/>
              <a:gd name="connsiteY76-35234" fmla="*/ 5189673 h 6858000"/>
              <a:gd name="connsiteX77-35235" fmla="*/ 6018409 w 6127519"/>
              <a:gd name="connsiteY77-35236" fmla="*/ 5227157 h 6858000"/>
              <a:gd name="connsiteX78-35237" fmla="*/ 6036748 w 6127519"/>
              <a:gd name="connsiteY78-35238" fmla="*/ 5322752 h 6858000"/>
              <a:gd name="connsiteX79-35239" fmla="*/ 6036943 w 6127519"/>
              <a:gd name="connsiteY79-35240" fmla="*/ 5329480 h 6858000"/>
              <a:gd name="connsiteX80-35241" fmla="*/ 6037677 w 6127519"/>
              <a:gd name="connsiteY80-35242" fmla="*/ 5354807 h 6858000"/>
              <a:gd name="connsiteX81-35243" fmla="*/ 6039728 w 6127519"/>
              <a:gd name="connsiteY81-35244" fmla="*/ 5359416 h 6858000"/>
              <a:gd name="connsiteX82-35245" fmla="*/ 6053435 w 6127519"/>
              <a:gd name="connsiteY82-35246" fmla="*/ 5387547 h 6858000"/>
              <a:gd name="connsiteX83-35247" fmla="*/ 6065933 w 6127519"/>
              <a:gd name="connsiteY83-35248" fmla="*/ 5443002 h 6858000"/>
              <a:gd name="connsiteX84-35249" fmla="*/ 6068640 w 6127519"/>
              <a:gd name="connsiteY84-35250" fmla="*/ 5474503 h 6858000"/>
              <a:gd name="connsiteX85-35251" fmla="*/ 6080922 w 6127519"/>
              <a:gd name="connsiteY85-35252" fmla="*/ 5561070 h 6858000"/>
              <a:gd name="connsiteX86-35253" fmla="*/ 6096949 w 6127519"/>
              <a:gd name="connsiteY86-35254" fmla="*/ 5648179 h 6858000"/>
              <a:gd name="connsiteX87-35255" fmla="*/ 6125703 w 6127519"/>
              <a:gd name="connsiteY87-35256" fmla="*/ 5692894 h 6858000"/>
              <a:gd name="connsiteX88-35257" fmla="*/ 6121353 w 6127519"/>
              <a:gd name="connsiteY88-35258" fmla="*/ 5721725 h 6858000"/>
              <a:gd name="connsiteX89-35259" fmla="*/ 6121607 w 6127519"/>
              <a:gd name="connsiteY89-35260" fmla="*/ 5721959 h 6858000"/>
              <a:gd name="connsiteX90-35261" fmla="*/ 6127024 w 6127519"/>
              <a:gd name="connsiteY90-35262" fmla="*/ 5786902 h 6858000"/>
              <a:gd name="connsiteX91-35263" fmla="*/ 6127519 w 6127519"/>
              <a:gd name="connsiteY91-35264" fmla="*/ 5865775 h 6858000"/>
              <a:gd name="connsiteX92-35265" fmla="*/ 6119217 w 6127519"/>
              <a:gd name="connsiteY92-35266" fmla="*/ 5888542 h 6858000"/>
              <a:gd name="connsiteX93-35267" fmla="*/ 6102493 w 6127519"/>
              <a:gd name="connsiteY93-35268" fmla="*/ 5928602 h 6858000"/>
              <a:gd name="connsiteX94-35269" fmla="*/ 6056863 w 6127519"/>
              <a:gd name="connsiteY94-35270" fmla="*/ 6000643 h 6858000"/>
              <a:gd name="connsiteX95-35271" fmla="*/ 6045436 w 6127519"/>
              <a:gd name="connsiteY95-35272" fmla="*/ 6124480 h 6858000"/>
              <a:gd name="connsiteX96-35273" fmla="*/ 6030489 w 6127519"/>
              <a:gd name="connsiteY96-35274" fmla="*/ 6317666 h 6858000"/>
              <a:gd name="connsiteX97-35275" fmla="*/ 6007492 w 6127519"/>
              <a:gd name="connsiteY97-35276" fmla="*/ 6440818 h 6858000"/>
              <a:gd name="connsiteX98-35277" fmla="*/ 6009467 w 6127519"/>
              <a:gd name="connsiteY98-35278" fmla="*/ 6487076 h 6858000"/>
              <a:gd name="connsiteX99-35279" fmla="*/ 5995064 w 6127519"/>
              <a:gd name="connsiteY99-35280" fmla="*/ 6540791 h 6858000"/>
              <a:gd name="connsiteX100-35281" fmla="*/ 6004510 w 6127519"/>
              <a:gd name="connsiteY100-35282" fmla="*/ 6599256 h 6858000"/>
              <a:gd name="connsiteX101-35283" fmla="*/ 5986207 w 6127519"/>
              <a:gd name="connsiteY101-35284" fmla="*/ 6695855 h 6858000"/>
              <a:gd name="connsiteX102-35285" fmla="*/ 5979428 w 6127519"/>
              <a:gd name="connsiteY102-35286" fmla="*/ 6754678 h 6858000"/>
              <a:gd name="connsiteX103-35287" fmla="*/ 5983398 w 6127519"/>
              <a:gd name="connsiteY103-35288" fmla="*/ 6778641 h 6858000"/>
              <a:gd name="connsiteX104-35289" fmla="*/ 5984543 w 6127519"/>
              <a:gd name="connsiteY104-35290" fmla="*/ 6811016 h 6858000"/>
              <a:gd name="connsiteX105-35291" fmla="*/ 5979671 w 6127519"/>
              <a:gd name="connsiteY105-35292" fmla="*/ 6858000 h 6858000"/>
              <a:gd name="connsiteX106-35293" fmla="*/ 0 w 6127519"/>
              <a:gd name="connsiteY106-35294" fmla="*/ 6858000 h 6858000"/>
              <a:gd name="connsiteX107-35295" fmla="*/ 0 w 6127519"/>
              <a:gd name="connsiteY107-35296" fmla="*/ 0 h 6858000"/>
              <a:gd name="connsiteX0-35297" fmla="*/ 0 w 6127519"/>
              <a:gd name="connsiteY0-35298" fmla="*/ 0 h 6858000"/>
              <a:gd name="connsiteX1-35299" fmla="*/ 4965888 w 6127519"/>
              <a:gd name="connsiteY1-35300" fmla="*/ 0 h 6858000"/>
              <a:gd name="connsiteX2-35301" fmla="*/ 4967767 w 6127519"/>
              <a:gd name="connsiteY2-35302" fmla="*/ 7930 h 6858000"/>
              <a:gd name="connsiteX3-35303" fmla="*/ 4979444 w 6127519"/>
              <a:gd name="connsiteY3-35304" fmla="*/ 43921 h 6858000"/>
              <a:gd name="connsiteX4-35305" fmla="*/ 5021173 w 6127519"/>
              <a:gd name="connsiteY4-35306" fmla="*/ 123738 h 6858000"/>
              <a:gd name="connsiteX5-35307" fmla="*/ 5075458 w 6127519"/>
              <a:gd name="connsiteY5-35308" fmla="*/ 264355 h 6858000"/>
              <a:gd name="connsiteX6-35309" fmla="*/ 5081175 w 6127519"/>
              <a:gd name="connsiteY6-35310" fmla="*/ 277448 h 6858000"/>
              <a:gd name="connsiteX7-35311" fmla="*/ 5097011 w 6127519"/>
              <a:gd name="connsiteY7-35312" fmla="*/ 355616 h 6858000"/>
              <a:gd name="connsiteX8-35313" fmla="*/ 5130982 w 6127519"/>
              <a:gd name="connsiteY8-35314" fmla="*/ 412030 h 6858000"/>
              <a:gd name="connsiteX9-35315" fmla="*/ 5153000 w 6127519"/>
              <a:gd name="connsiteY9-35316" fmla="*/ 507134 h 6858000"/>
              <a:gd name="connsiteX10-35317" fmla="*/ 5171282 w 6127519"/>
              <a:gd name="connsiteY10-35318" fmla="*/ 602071 h 6858000"/>
              <a:gd name="connsiteX11-35319" fmla="*/ 5176196 w 6127519"/>
              <a:gd name="connsiteY11-35320" fmla="*/ 636822 h 6858000"/>
              <a:gd name="connsiteX12-35321" fmla="*/ 5189051 w 6127519"/>
              <a:gd name="connsiteY12-35322" fmla="*/ 782518 h 6858000"/>
              <a:gd name="connsiteX13-35323" fmla="*/ 5221088 w 6127519"/>
              <a:gd name="connsiteY13-35324" fmla="*/ 860193 h 6858000"/>
              <a:gd name="connsiteX14-35325" fmla="*/ 5230806 w 6127519"/>
              <a:gd name="connsiteY14-35326" fmla="*/ 961354 h 6858000"/>
              <a:gd name="connsiteX15-35327" fmla="*/ 5201018 w 6127519"/>
              <a:gd name="connsiteY15-35328" fmla="*/ 1095027 h 6858000"/>
              <a:gd name="connsiteX16-35329" fmla="*/ 5202153 w 6127519"/>
              <a:gd name="connsiteY16-35330" fmla="*/ 1133224 h 6858000"/>
              <a:gd name="connsiteX17-35331" fmla="*/ 5189234 w 6127519"/>
              <a:gd name="connsiteY17-35332" fmla="*/ 1193495 h 6858000"/>
              <a:gd name="connsiteX18-35333" fmla="*/ 5202769 w 6127519"/>
              <a:gd name="connsiteY18-35334" fmla="*/ 1269450 h 6858000"/>
              <a:gd name="connsiteX19-35335" fmla="*/ 5225968 w 6127519"/>
              <a:gd name="connsiteY19-35336" fmla="*/ 1357994 h 6858000"/>
              <a:gd name="connsiteX20-35337" fmla="*/ 5233819 w 6127519"/>
              <a:gd name="connsiteY20-35338" fmla="*/ 1380922 h 6858000"/>
              <a:gd name="connsiteX21-35339" fmla="*/ 5237226 w 6127519"/>
              <a:gd name="connsiteY21-35340" fmla="*/ 1441327 h 6858000"/>
              <a:gd name="connsiteX22-35341" fmla="*/ 5255653 w 6127519"/>
              <a:gd name="connsiteY22-35342" fmla="*/ 1524712 h 6858000"/>
              <a:gd name="connsiteX23-35343" fmla="*/ 5263491 w 6127519"/>
              <a:gd name="connsiteY23-35344" fmla="*/ 1642938 h 6858000"/>
              <a:gd name="connsiteX24-35345" fmla="*/ 5261314 w 6127519"/>
              <a:gd name="connsiteY24-35346" fmla="*/ 1689177 h 6858000"/>
              <a:gd name="connsiteX25-35347" fmla="*/ 5259788 w 6127519"/>
              <a:gd name="connsiteY25-35348" fmla="*/ 1768516 h 6858000"/>
              <a:gd name="connsiteX26-35349" fmla="*/ 5255696 w 6127519"/>
              <a:gd name="connsiteY26-35350" fmla="*/ 1953770 h 6858000"/>
              <a:gd name="connsiteX27-35351" fmla="*/ 5252592 w 6127519"/>
              <a:gd name="connsiteY27-35352" fmla="*/ 2092210 h 6858000"/>
              <a:gd name="connsiteX28-35353" fmla="*/ 5250104 w 6127519"/>
              <a:gd name="connsiteY28-35354" fmla="*/ 2249166 h 6858000"/>
              <a:gd name="connsiteX29-35355" fmla="*/ 5251214 w 6127519"/>
              <a:gd name="connsiteY29-35356" fmla="*/ 2250944 h 6858000"/>
              <a:gd name="connsiteX30-35357" fmla="*/ 5250644 w 6127519"/>
              <a:gd name="connsiteY30-35358" fmla="*/ 2266619 h 6858000"/>
              <a:gd name="connsiteX31-35359" fmla="*/ 5293877 w 6127519"/>
              <a:gd name="connsiteY31-35360" fmla="*/ 2368649 h 6858000"/>
              <a:gd name="connsiteX32-35361" fmla="*/ 5311338 w 6127519"/>
              <a:gd name="connsiteY32-35362" fmla="*/ 2404034 h 6858000"/>
              <a:gd name="connsiteX33-35363" fmla="*/ 5338366 w 6127519"/>
              <a:gd name="connsiteY33-35364" fmla="*/ 2465052 h 6858000"/>
              <a:gd name="connsiteX34-35365" fmla="*/ 5371263 w 6127519"/>
              <a:gd name="connsiteY34-35366" fmla="*/ 2586413 h 6858000"/>
              <a:gd name="connsiteX35-35367" fmla="*/ 5407503 w 6127519"/>
              <a:gd name="connsiteY35-35368" fmla="*/ 2786290 h 6858000"/>
              <a:gd name="connsiteX36-35369" fmla="*/ 5407356 w 6127519"/>
              <a:gd name="connsiteY36-35370" fmla="*/ 2787545 h 6858000"/>
              <a:gd name="connsiteX37-35371" fmla="*/ 5457023 w 6127519"/>
              <a:gd name="connsiteY37-35372" fmla="*/ 2858292 h 6858000"/>
              <a:gd name="connsiteX38-35373" fmla="*/ 5479298 w 6127519"/>
              <a:gd name="connsiteY38-35374" fmla="*/ 2947791 h 6858000"/>
              <a:gd name="connsiteX39-35375" fmla="*/ 5481770 w 6127519"/>
              <a:gd name="connsiteY39-35376" fmla="*/ 2951352 h 6858000"/>
              <a:gd name="connsiteX40-35377" fmla="*/ 5482415 w 6127519"/>
              <a:gd name="connsiteY40-35378" fmla="*/ 3004079 h 6858000"/>
              <a:gd name="connsiteX41-35379" fmla="*/ 5503944 w 6127519"/>
              <a:gd name="connsiteY41-35380" fmla="*/ 3123335 h 6858000"/>
              <a:gd name="connsiteX42-35381" fmla="*/ 5516007 w 6127519"/>
              <a:gd name="connsiteY42-35382" fmla="*/ 3258473 h 6858000"/>
              <a:gd name="connsiteX43-35383" fmla="*/ 5589758 w 6127519"/>
              <a:gd name="connsiteY43-35384" fmla="*/ 3453699 h 6858000"/>
              <a:gd name="connsiteX44-35385" fmla="*/ 5596144 w 6127519"/>
              <a:gd name="connsiteY44-35386" fmla="*/ 3534624 h 6858000"/>
              <a:gd name="connsiteX45-35387" fmla="*/ 5597750 w 6127519"/>
              <a:gd name="connsiteY45-35388" fmla="*/ 3534129 h 6858000"/>
              <a:gd name="connsiteX46-35389" fmla="*/ 5599700 w 6127519"/>
              <a:gd name="connsiteY46-35390" fmla="*/ 3547221 h 6858000"/>
              <a:gd name="connsiteX47-35391" fmla="*/ 5615031 w 6127519"/>
              <a:gd name="connsiteY47-35392" fmla="*/ 3557482 h 6858000"/>
              <a:gd name="connsiteX48-35393" fmla="*/ 5618377 w 6127519"/>
              <a:gd name="connsiteY48-35394" fmla="*/ 3588431 h 6858000"/>
              <a:gd name="connsiteX49-35395" fmla="*/ 5612155 w 6127519"/>
              <a:gd name="connsiteY49-35396" fmla="*/ 3589869 h 6858000"/>
              <a:gd name="connsiteX50-35397" fmla="*/ 5620843 w 6127519"/>
              <a:gd name="connsiteY50-35398" fmla="*/ 3606745 h 6858000"/>
              <a:gd name="connsiteX51-35399" fmla="*/ 5655472 w 6127519"/>
              <a:gd name="connsiteY51-35400" fmla="*/ 3678877 h 6858000"/>
              <a:gd name="connsiteX52-35401" fmla="*/ 5683015 w 6127519"/>
              <a:gd name="connsiteY52-35402" fmla="*/ 3762025 h 6858000"/>
              <a:gd name="connsiteX53-35403" fmla="*/ 5696643 w 6127519"/>
              <a:gd name="connsiteY53-35404" fmla="*/ 3773888 h 6858000"/>
              <a:gd name="connsiteX54-35405" fmla="*/ 5707995 w 6127519"/>
              <a:gd name="connsiteY54-35406" fmla="*/ 3781685 h 6858000"/>
              <a:gd name="connsiteX55-35407" fmla="*/ 5768491 w 6127519"/>
              <a:gd name="connsiteY55-35408" fmla="*/ 3914399 h 6858000"/>
              <a:gd name="connsiteX56-35409" fmla="*/ 5793123 w 6127519"/>
              <a:gd name="connsiteY56-35410" fmla="*/ 3969952 h 6858000"/>
              <a:gd name="connsiteX57-35411" fmla="*/ 5808321 w 6127519"/>
              <a:gd name="connsiteY57-35412" fmla="*/ 3988153 h 6858000"/>
              <a:gd name="connsiteX58-35413" fmla="*/ 5825621 w 6127519"/>
              <a:gd name="connsiteY58-35414" fmla="*/ 4015525 h 6858000"/>
              <a:gd name="connsiteX59-35415" fmla="*/ 5860672 w 6127519"/>
              <a:gd name="connsiteY59-35416" fmla="*/ 4061579 h 6858000"/>
              <a:gd name="connsiteX60-35417" fmla="*/ 5872173 w 6127519"/>
              <a:gd name="connsiteY60-35418" fmla="*/ 4088497 h 6858000"/>
              <a:gd name="connsiteX61-35419" fmla="*/ 5894095 w 6127519"/>
              <a:gd name="connsiteY61-35420" fmla="*/ 4128857 h 6858000"/>
              <a:gd name="connsiteX62-35421" fmla="*/ 5903513 w 6127519"/>
              <a:gd name="connsiteY62-35422" fmla="*/ 4187661 h 6858000"/>
              <a:gd name="connsiteX63-35423" fmla="*/ 5917114 w 6127519"/>
              <a:gd name="connsiteY63-35424" fmla="*/ 4213096 h 6858000"/>
              <a:gd name="connsiteX64-35425" fmla="*/ 5924233 w 6127519"/>
              <a:gd name="connsiteY64-35426" fmla="*/ 4242060 h 6858000"/>
              <a:gd name="connsiteX65-35427" fmla="*/ 5928910 w 6127519"/>
              <a:gd name="connsiteY65-35428" fmla="*/ 4300973 h 6858000"/>
              <a:gd name="connsiteX66-35429" fmla="*/ 5939320 w 6127519"/>
              <a:gd name="connsiteY66-35430" fmla="*/ 4340435 h 6858000"/>
              <a:gd name="connsiteX67-35431" fmla="*/ 5946705 w 6127519"/>
              <a:gd name="connsiteY67-35432" fmla="*/ 4428051 h 6858000"/>
              <a:gd name="connsiteX68-35433" fmla="*/ 5949261 w 6127519"/>
              <a:gd name="connsiteY68-35434" fmla="*/ 4449185 h 6858000"/>
              <a:gd name="connsiteX69-35435" fmla="*/ 5968960 w 6127519"/>
              <a:gd name="connsiteY69-35436" fmla="*/ 4482655 h 6858000"/>
              <a:gd name="connsiteX70-35437" fmla="*/ 5980106 w 6127519"/>
              <a:gd name="connsiteY70-35438" fmla="*/ 4585087 h 6858000"/>
              <a:gd name="connsiteX71-35439" fmla="*/ 5998138 w 6127519"/>
              <a:gd name="connsiteY71-35440" fmla="*/ 4697518 h 6858000"/>
              <a:gd name="connsiteX72-35441" fmla="*/ 6007819 w 6127519"/>
              <a:gd name="connsiteY72-35442" fmla="*/ 4858148 h 6858000"/>
              <a:gd name="connsiteX73-35443" fmla="*/ 6007749 w 6127519"/>
              <a:gd name="connsiteY73-35444" fmla="*/ 4964715 h 6858000"/>
              <a:gd name="connsiteX74-35445" fmla="*/ 6005269 w 6127519"/>
              <a:gd name="connsiteY74-35446" fmla="*/ 5150567 h 6858000"/>
              <a:gd name="connsiteX75-35447" fmla="*/ 6001127 w 6127519"/>
              <a:gd name="connsiteY75-35448" fmla="*/ 5164609 h 6858000"/>
              <a:gd name="connsiteX76-35449" fmla="*/ 5998514 w 6127519"/>
              <a:gd name="connsiteY76-35450" fmla="*/ 5189673 h 6858000"/>
              <a:gd name="connsiteX77-35451" fmla="*/ 6018409 w 6127519"/>
              <a:gd name="connsiteY77-35452" fmla="*/ 5227157 h 6858000"/>
              <a:gd name="connsiteX78-35453" fmla="*/ 6036748 w 6127519"/>
              <a:gd name="connsiteY78-35454" fmla="*/ 5322752 h 6858000"/>
              <a:gd name="connsiteX79-35455" fmla="*/ 6036943 w 6127519"/>
              <a:gd name="connsiteY79-35456" fmla="*/ 5329480 h 6858000"/>
              <a:gd name="connsiteX80-35457" fmla="*/ 6037677 w 6127519"/>
              <a:gd name="connsiteY80-35458" fmla="*/ 5354807 h 6858000"/>
              <a:gd name="connsiteX81-35459" fmla="*/ 6039728 w 6127519"/>
              <a:gd name="connsiteY81-35460" fmla="*/ 5359416 h 6858000"/>
              <a:gd name="connsiteX82-35461" fmla="*/ 6053435 w 6127519"/>
              <a:gd name="connsiteY82-35462" fmla="*/ 5387547 h 6858000"/>
              <a:gd name="connsiteX83-35463" fmla="*/ 6065933 w 6127519"/>
              <a:gd name="connsiteY83-35464" fmla="*/ 5443002 h 6858000"/>
              <a:gd name="connsiteX84-35465" fmla="*/ 6068640 w 6127519"/>
              <a:gd name="connsiteY84-35466" fmla="*/ 5474503 h 6858000"/>
              <a:gd name="connsiteX85-35467" fmla="*/ 6080922 w 6127519"/>
              <a:gd name="connsiteY85-35468" fmla="*/ 5561070 h 6858000"/>
              <a:gd name="connsiteX86-35469" fmla="*/ 6096949 w 6127519"/>
              <a:gd name="connsiteY86-35470" fmla="*/ 5648179 h 6858000"/>
              <a:gd name="connsiteX87-35471" fmla="*/ 6121353 w 6127519"/>
              <a:gd name="connsiteY87-35472" fmla="*/ 5721725 h 6858000"/>
              <a:gd name="connsiteX88-35473" fmla="*/ 6121607 w 6127519"/>
              <a:gd name="connsiteY88-35474" fmla="*/ 5721959 h 6858000"/>
              <a:gd name="connsiteX89-35475" fmla="*/ 6127024 w 6127519"/>
              <a:gd name="connsiteY89-35476" fmla="*/ 5786902 h 6858000"/>
              <a:gd name="connsiteX90-35477" fmla="*/ 6127519 w 6127519"/>
              <a:gd name="connsiteY90-35478" fmla="*/ 5865775 h 6858000"/>
              <a:gd name="connsiteX91-35479" fmla="*/ 6119217 w 6127519"/>
              <a:gd name="connsiteY91-35480" fmla="*/ 5888542 h 6858000"/>
              <a:gd name="connsiteX92-35481" fmla="*/ 6102493 w 6127519"/>
              <a:gd name="connsiteY92-35482" fmla="*/ 5928602 h 6858000"/>
              <a:gd name="connsiteX93-35483" fmla="*/ 6056863 w 6127519"/>
              <a:gd name="connsiteY93-35484" fmla="*/ 6000643 h 6858000"/>
              <a:gd name="connsiteX94-35485" fmla="*/ 6045436 w 6127519"/>
              <a:gd name="connsiteY94-35486" fmla="*/ 6124480 h 6858000"/>
              <a:gd name="connsiteX95-35487" fmla="*/ 6030489 w 6127519"/>
              <a:gd name="connsiteY95-35488" fmla="*/ 6317666 h 6858000"/>
              <a:gd name="connsiteX96-35489" fmla="*/ 6007492 w 6127519"/>
              <a:gd name="connsiteY96-35490" fmla="*/ 6440818 h 6858000"/>
              <a:gd name="connsiteX97-35491" fmla="*/ 6009467 w 6127519"/>
              <a:gd name="connsiteY97-35492" fmla="*/ 6487076 h 6858000"/>
              <a:gd name="connsiteX98-35493" fmla="*/ 5995064 w 6127519"/>
              <a:gd name="connsiteY98-35494" fmla="*/ 6540791 h 6858000"/>
              <a:gd name="connsiteX99-35495" fmla="*/ 6004510 w 6127519"/>
              <a:gd name="connsiteY99-35496" fmla="*/ 6599256 h 6858000"/>
              <a:gd name="connsiteX100-35497" fmla="*/ 5986207 w 6127519"/>
              <a:gd name="connsiteY100-35498" fmla="*/ 6695855 h 6858000"/>
              <a:gd name="connsiteX101-35499" fmla="*/ 5979428 w 6127519"/>
              <a:gd name="connsiteY101-35500" fmla="*/ 6754678 h 6858000"/>
              <a:gd name="connsiteX102-35501" fmla="*/ 5983398 w 6127519"/>
              <a:gd name="connsiteY102-35502" fmla="*/ 6778641 h 6858000"/>
              <a:gd name="connsiteX103-35503" fmla="*/ 5984543 w 6127519"/>
              <a:gd name="connsiteY103-35504" fmla="*/ 6811016 h 6858000"/>
              <a:gd name="connsiteX104-35505" fmla="*/ 5979671 w 6127519"/>
              <a:gd name="connsiteY104-35506" fmla="*/ 6858000 h 6858000"/>
              <a:gd name="connsiteX105-35507" fmla="*/ 0 w 6127519"/>
              <a:gd name="connsiteY105-35508" fmla="*/ 6858000 h 6858000"/>
              <a:gd name="connsiteX106-35509" fmla="*/ 0 w 6127519"/>
              <a:gd name="connsiteY106-35510" fmla="*/ 0 h 6858000"/>
              <a:gd name="connsiteX0-35511" fmla="*/ 0 w 6127519"/>
              <a:gd name="connsiteY0-35512" fmla="*/ 0 h 6858000"/>
              <a:gd name="connsiteX1-35513" fmla="*/ 4965888 w 6127519"/>
              <a:gd name="connsiteY1-35514" fmla="*/ 0 h 6858000"/>
              <a:gd name="connsiteX2-35515" fmla="*/ 4967767 w 6127519"/>
              <a:gd name="connsiteY2-35516" fmla="*/ 7930 h 6858000"/>
              <a:gd name="connsiteX3-35517" fmla="*/ 4979444 w 6127519"/>
              <a:gd name="connsiteY3-35518" fmla="*/ 43921 h 6858000"/>
              <a:gd name="connsiteX4-35519" fmla="*/ 5021173 w 6127519"/>
              <a:gd name="connsiteY4-35520" fmla="*/ 123738 h 6858000"/>
              <a:gd name="connsiteX5-35521" fmla="*/ 5075458 w 6127519"/>
              <a:gd name="connsiteY5-35522" fmla="*/ 264355 h 6858000"/>
              <a:gd name="connsiteX6-35523" fmla="*/ 5081175 w 6127519"/>
              <a:gd name="connsiteY6-35524" fmla="*/ 277448 h 6858000"/>
              <a:gd name="connsiteX7-35525" fmla="*/ 5097011 w 6127519"/>
              <a:gd name="connsiteY7-35526" fmla="*/ 355616 h 6858000"/>
              <a:gd name="connsiteX8-35527" fmla="*/ 5130982 w 6127519"/>
              <a:gd name="connsiteY8-35528" fmla="*/ 412030 h 6858000"/>
              <a:gd name="connsiteX9-35529" fmla="*/ 5153000 w 6127519"/>
              <a:gd name="connsiteY9-35530" fmla="*/ 507134 h 6858000"/>
              <a:gd name="connsiteX10-35531" fmla="*/ 5171282 w 6127519"/>
              <a:gd name="connsiteY10-35532" fmla="*/ 602071 h 6858000"/>
              <a:gd name="connsiteX11-35533" fmla="*/ 5176196 w 6127519"/>
              <a:gd name="connsiteY11-35534" fmla="*/ 636822 h 6858000"/>
              <a:gd name="connsiteX12-35535" fmla="*/ 5189051 w 6127519"/>
              <a:gd name="connsiteY12-35536" fmla="*/ 782518 h 6858000"/>
              <a:gd name="connsiteX13-35537" fmla="*/ 5221088 w 6127519"/>
              <a:gd name="connsiteY13-35538" fmla="*/ 860193 h 6858000"/>
              <a:gd name="connsiteX14-35539" fmla="*/ 5230806 w 6127519"/>
              <a:gd name="connsiteY14-35540" fmla="*/ 961354 h 6858000"/>
              <a:gd name="connsiteX15-35541" fmla="*/ 5201018 w 6127519"/>
              <a:gd name="connsiteY15-35542" fmla="*/ 1095027 h 6858000"/>
              <a:gd name="connsiteX16-35543" fmla="*/ 5202153 w 6127519"/>
              <a:gd name="connsiteY16-35544" fmla="*/ 1133224 h 6858000"/>
              <a:gd name="connsiteX17-35545" fmla="*/ 5189234 w 6127519"/>
              <a:gd name="connsiteY17-35546" fmla="*/ 1193495 h 6858000"/>
              <a:gd name="connsiteX18-35547" fmla="*/ 5202769 w 6127519"/>
              <a:gd name="connsiteY18-35548" fmla="*/ 1269450 h 6858000"/>
              <a:gd name="connsiteX19-35549" fmla="*/ 5225968 w 6127519"/>
              <a:gd name="connsiteY19-35550" fmla="*/ 1357994 h 6858000"/>
              <a:gd name="connsiteX20-35551" fmla="*/ 5233819 w 6127519"/>
              <a:gd name="connsiteY20-35552" fmla="*/ 1380922 h 6858000"/>
              <a:gd name="connsiteX21-35553" fmla="*/ 5237226 w 6127519"/>
              <a:gd name="connsiteY21-35554" fmla="*/ 1441327 h 6858000"/>
              <a:gd name="connsiteX22-35555" fmla="*/ 5255653 w 6127519"/>
              <a:gd name="connsiteY22-35556" fmla="*/ 1524712 h 6858000"/>
              <a:gd name="connsiteX23-35557" fmla="*/ 5263491 w 6127519"/>
              <a:gd name="connsiteY23-35558" fmla="*/ 1642938 h 6858000"/>
              <a:gd name="connsiteX24-35559" fmla="*/ 5261314 w 6127519"/>
              <a:gd name="connsiteY24-35560" fmla="*/ 1689177 h 6858000"/>
              <a:gd name="connsiteX25-35561" fmla="*/ 5259788 w 6127519"/>
              <a:gd name="connsiteY25-35562" fmla="*/ 1768516 h 6858000"/>
              <a:gd name="connsiteX26-35563" fmla="*/ 5255696 w 6127519"/>
              <a:gd name="connsiteY26-35564" fmla="*/ 1953770 h 6858000"/>
              <a:gd name="connsiteX27-35565" fmla="*/ 5252592 w 6127519"/>
              <a:gd name="connsiteY27-35566" fmla="*/ 2092210 h 6858000"/>
              <a:gd name="connsiteX28-35567" fmla="*/ 5250104 w 6127519"/>
              <a:gd name="connsiteY28-35568" fmla="*/ 2249166 h 6858000"/>
              <a:gd name="connsiteX29-35569" fmla="*/ 5251214 w 6127519"/>
              <a:gd name="connsiteY29-35570" fmla="*/ 2250944 h 6858000"/>
              <a:gd name="connsiteX30-35571" fmla="*/ 5250644 w 6127519"/>
              <a:gd name="connsiteY30-35572" fmla="*/ 2266619 h 6858000"/>
              <a:gd name="connsiteX31-35573" fmla="*/ 5293877 w 6127519"/>
              <a:gd name="connsiteY31-35574" fmla="*/ 2368649 h 6858000"/>
              <a:gd name="connsiteX32-35575" fmla="*/ 5311338 w 6127519"/>
              <a:gd name="connsiteY32-35576" fmla="*/ 2404034 h 6858000"/>
              <a:gd name="connsiteX33-35577" fmla="*/ 5338366 w 6127519"/>
              <a:gd name="connsiteY33-35578" fmla="*/ 2465052 h 6858000"/>
              <a:gd name="connsiteX34-35579" fmla="*/ 5371263 w 6127519"/>
              <a:gd name="connsiteY34-35580" fmla="*/ 2586413 h 6858000"/>
              <a:gd name="connsiteX35-35581" fmla="*/ 5407503 w 6127519"/>
              <a:gd name="connsiteY35-35582" fmla="*/ 2786290 h 6858000"/>
              <a:gd name="connsiteX36-35583" fmla="*/ 5407356 w 6127519"/>
              <a:gd name="connsiteY36-35584" fmla="*/ 2787545 h 6858000"/>
              <a:gd name="connsiteX37-35585" fmla="*/ 5457023 w 6127519"/>
              <a:gd name="connsiteY37-35586" fmla="*/ 2858292 h 6858000"/>
              <a:gd name="connsiteX38-35587" fmla="*/ 5479298 w 6127519"/>
              <a:gd name="connsiteY38-35588" fmla="*/ 2947791 h 6858000"/>
              <a:gd name="connsiteX39-35589" fmla="*/ 5481770 w 6127519"/>
              <a:gd name="connsiteY39-35590" fmla="*/ 2951352 h 6858000"/>
              <a:gd name="connsiteX40-35591" fmla="*/ 5482415 w 6127519"/>
              <a:gd name="connsiteY40-35592" fmla="*/ 3004079 h 6858000"/>
              <a:gd name="connsiteX41-35593" fmla="*/ 5503944 w 6127519"/>
              <a:gd name="connsiteY41-35594" fmla="*/ 3123335 h 6858000"/>
              <a:gd name="connsiteX42-35595" fmla="*/ 5516007 w 6127519"/>
              <a:gd name="connsiteY42-35596" fmla="*/ 3258473 h 6858000"/>
              <a:gd name="connsiteX43-35597" fmla="*/ 5589758 w 6127519"/>
              <a:gd name="connsiteY43-35598" fmla="*/ 3453699 h 6858000"/>
              <a:gd name="connsiteX44-35599" fmla="*/ 5596144 w 6127519"/>
              <a:gd name="connsiteY44-35600" fmla="*/ 3534624 h 6858000"/>
              <a:gd name="connsiteX45-35601" fmla="*/ 5597750 w 6127519"/>
              <a:gd name="connsiteY45-35602" fmla="*/ 3534129 h 6858000"/>
              <a:gd name="connsiteX46-35603" fmla="*/ 5599700 w 6127519"/>
              <a:gd name="connsiteY46-35604" fmla="*/ 3547221 h 6858000"/>
              <a:gd name="connsiteX47-35605" fmla="*/ 5615031 w 6127519"/>
              <a:gd name="connsiteY47-35606" fmla="*/ 3557482 h 6858000"/>
              <a:gd name="connsiteX48-35607" fmla="*/ 5618377 w 6127519"/>
              <a:gd name="connsiteY48-35608" fmla="*/ 3588431 h 6858000"/>
              <a:gd name="connsiteX49-35609" fmla="*/ 5612155 w 6127519"/>
              <a:gd name="connsiteY49-35610" fmla="*/ 3589869 h 6858000"/>
              <a:gd name="connsiteX50-35611" fmla="*/ 5620843 w 6127519"/>
              <a:gd name="connsiteY50-35612" fmla="*/ 3606745 h 6858000"/>
              <a:gd name="connsiteX51-35613" fmla="*/ 5655472 w 6127519"/>
              <a:gd name="connsiteY51-35614" fmla="*/ 3678877 h 6858000"/>
              <a:gd name="connsiteX52-35615" fmla="*/ 5683015 w 6127519"/>
              <a:gd name="connsiteY52-35616" fmla="*/ 3762025 h 6858000"/>
              <a:gd name="connsiteX53-35617" fmla="*/ 5696643 w 6127519"/>
              <a:gd name="connsiteY53-35618" fmla="*/ 3773888 h 6858000"/>
              <a:gd name="connsiteX54-35619" fmla="*/ 5707995 w 6127519"/>
              <a:gd name="connsiteY54-35620" fmla="*/ 3781685 h 6858000"/>
              <a:gd name="connsiteX55-35621" fmla="*/ 5768491 w 6127519"/>
              <a:gd name="connsiteY55-35622" fmla="*/ 3914399 h 6858000"/>
              <a:gd name="connsiteX56-35623" fmla="*/ 5793123 w 6127519"/>
              <a:gd name="connsiteY56-35624" fmla="*/ 3969952 h 6858000"/>
              <a:gd name="connsiteX57-35625" fmla="*/ 5808321 w 6127519"/>
              <a:gd name="connsiteY57-35626" fmla="*/ 3988153 h 6858000"/>
              <a:gd name="connsiteX58-35627" fmla="*/ 5825621 w 6127519"/>
              <a:gd name="connsiteY58-35628" fmla="*/ 4015525 h 6858000"/>
              <a:gd name="connsiteX59-35629" fmla="*/ 5860672 w 6127519"/>
              <a:gd name="connsiteY59-35630" fmla="*/ 4061579 h 6858000"/>
              <a:gd name="connsiteX60-35631" fmla="*/ 5872173 w 6127519"/>
              <a:gd name="connsiteY60-35632" fmla="*/ 4088497 h 6858000"/>
              <a:gd name="connsiteX61-35633" fmla="*/ 5894095 w 6127519"/>
              <a:gd name="connsiteY61-35634" fmla="*/ 4128857 h 6858000"/>
              <a:gd name="connsiteX62-35635" fmla="*/ 5903513 w 6127519"/>
              <a:gd name="connsiteY62-35636" fmla="*/ 4187661 h 6858000"/>
              <a:gd name="connsiteX63-35637" fmla="*/ 5917114 w 6127519"/>
              <a:gd name="connsiteY63-35638" fmla="*/ 4213096 h 6858000"/>
              <a:gd name="connsiteX64-35639" fmla="*/ 5924233 w 6127519"/>
              <a:gd name="connsiteY64-35640" fmla="*/ 4242060 h 6858000"/>
              <a:gd name="connsiteX65-35641" fmla="*/ 5928910 w 6127519"/>
              <a:gd name="connsiteY65-35642" fmla="*/ 4300973 h 6858000"/>
              <a:gd name="connsiteX66-35643" fmla="*/ 5939320 w 6127519"/>
              <a:gd name="connsiteY66-35644" fmla="*/ 4340435 h 6858000"/>
              <a:gd name="connsiteX67-35645" fmla="*/ 5946705 w 6127519"/>
              <a:gd name="connsiteY67-35646" fmla="*/ 4428051 h 6858000"/>
              <a:gd name="connsiteX68-35647" fmla="*/ 5949261 w 6127519"/>
              <a:gd name="connsiteY68-35648" fmla="*/ 4449185 h 6858000"/>
              <a:gd name="connsiteX69-35649" fmla="*/ 5968960 w 6127519"/>
              <a:gd name="connsiteY69-35650" fmla="*/ 4482655 h 6858000"/>
              <a:gd name="connsiteX70-35651" fmla="*/ 5980106 w 6127519"/>
              <a:gd name="connsiteY70-35652" fmla="*/ 4585087 h 6858000"/>
              <a:gd name="connsiteX71-35653" fmla="*/ 5998138 w 6127519"/>
              <a:gd name="connsiteY71-35654" fmla="*/ 4697518 h 6858000"/>
              <a:gd name="connsiteX72-35655" fmla="*/ 6007819 w 6127519"/>
              <a:gd name="connsiteY72-35656" fmla="*/ 4858148 h 6858000"/>
              <a:gd name="connsiteX73-35657" fmla="*/ 6007749 w 6127519"/>
              <a:gd name="connsiteY73-35658" fmla="*/ 4964715 h 6858000"/>
              <a:gd name="connsiteX74-35659" fmla="*/ 6005269 w 6127519"/>
              <a:gd name="connsiteY74-35660" fmla="*/ 5150567 h 6858000"/>
              <a:gd name="connsiteX75-35661" fmla="*/ 6001127 w 6127519"/>
              <a:gd name="connsiteY75-35662" fmla="*/ 5164609 h 6858000"/>
              <a:gd name="connsiteX76-35663" fmla="*/ 5998514 w 6127519"/>
              <a:gd name="connsiteY76-35664" fmla="*/ 5189673 h 6858000"/>
              <a:gd name="connsiteX77-35665" fmla="*/ 6018409 w 6127519"/>
              <a:gd name="connsiteY77-35666" fmla="*/ 5227157 h 6858000"/>
              <a:gd name="connsiteX78-35667" fmla="*/ 6036748 w 6127519"/>
              <a:gd name="connsiteY78-35668" fmla="*/ 5322752 h 6858000"/>
              <a:gd name="connsiteX79-35669" fmla="*/ 6036943 w 6127519"/>
              <a:gd name="connsiteY79-35670" fmla="*/ 5329480 h 6858000"/>
              <a:gd name="connsiteX80-35671" fmla="*/ 6037677 w 6127519"/>
              <a:gd name="connsiteY80-35672" fmla="*/ 5354807 h 6858000"/>
              <a:gd name="connsiteX81-35673" fmla="*/ 6039728 w 6127519"/>
              <a:gd name="connsiteY81-35674" fmla="*/ 5359416 h 6858000"/>
              <a:gd name="connsiteX82-35675" fmla="*/ 6053435 w 6127519"/>
              <a:gd name="connsiteY82-35676" fmla="*/ 5387547 h 6858000"/>
              <a:gd name="connsiteX83-35677" fmla="*/ 6065933 w 6127519"/>
              <a:gd name="connsiteY83-35678" fmla="*/ 5443002 h 6858000"/>
              <a:gd name="connsiteX84-35679" fmla="*/ 6068640 w 6127519"/>
              <a:gd name="connsiteY84-35680" fmla="*/ 5474503 h 6858000"/>
              <a:gd name="connsiteX85-35681" fmla="*/ 6080922 w 6127519"/>
              <a:gd name="connsiteY85-35682" fmla="*/ 5561070 h 6858000"/>
              <a:gd name="connsiteX86-35683" fmla="*/ 6096949 w 6127519"/>
              <a:gd name="connsiteY86-35684" fmla="*/ 5648179 h 6858000"/>
              <a:gd name="connsiteX87-35685" fmla="*/ 6121353 w 6127519"/>
              <a:gd name="connsiteY87-35686" fmla="*/ 5721725 h 6858000"/>
              <a:gd name="connsiteX88-35687" fmla="*/ 6109884 w 6127519"/>
              <a:gd name="connsiteY88-35688" fmla="*/ 5721959 h 6858000"/>
              <a:gd name="connsiteX89-35689" fmla="*/ 6127024 w 6127519"/>
              <a:gd name="connsiteY89-35690" fmla="*/ 5786902 h 6858000"/>
              <a:gd name="connsiteX90-35691" fmla="*/ 6127519 w 6127519"/>
              <a:gd name="connsiteY90-35692" fmla="*/ 5865775 h 6858000"/>
              <a:gd name="connsiteX91-35693" fmla="*/ 6119217 w 6127519"/>
              <a:gd name="connsiteY91-35694" fmla="*/ 5888542 h 6858000"/>
              <a:gd name="connsiteX92-35695" fmla="*/ 6102493 w 6127519"/>
              <a:gd name="connsiteY92-35696" fmla="*/ 5928602 h 6858000"/>
              <a:gd name="connsiteX93-35697" fmla="*/ 6056863 w 6127519"/>
              <a:gd name="connsiteY93-35698" fmla="*/ 6000643 h 6858000"/>
              <a:gd name="connsiteX94-35699" fmla="*/ 6045436 w 6127519"/>
              <a:gd name="connsiteY94-35700" fmla="*/ 6124480 h 6858000"/>
              <a:gd name="connsiteX95-35701" fmla="*/ 6030489 w 6127519"/>
              <a:gd name="connsiteY95-35702" fmla="*/ 6317666 h 6858000"/>
              <a:gd name="connsiteX96-35703" fmla="*/ 6007492 w 6127519"/>
              <a:gd name="connsiteY96-35704" fmla="*/ 6440818 h 6858000"/>
              <a:gd name="connsiteX97-35705" fmla="*/ 6009467 w 6127519"/>
              <a:gd name="connsiteY97-35706" fmla="*/ 6487076 h 6858000"/>
              <a:gd name="connsiteX98-35707" fmla="*/ 5995064 w 6127519"/>
              <a:gd name="connsiteY98-35708" fmla="*/ 6540791 h 6858000"/>
              <a:gd name="connsiteX99-35709" fmla="*/ 6004510 w 6127519"/>
              <a:gd name="connsiteY99-35710" fmla="*/ 6599256 h 6858000"/>
              <a:gd name="connsiteX100-35711" fmla="*/ 5986207 w 6127519"/>
              <a:gd name="connsiteY100-35712" fmla="*/ 6695855 h 6858000"/>
              <a:gd name="connsiteX101-35713" fmla="*/ 5979428 w 6127519"/>
              <a:gd name="connsiteY101-35714" fmla="*/ 6754678 h 6858000"/>
              <a:gd name="connsiteX102-35715" fmla="*/ 5983398 w 6127519"/>
              <a:gd name="connsiteY102-35716" fmla="*/ 6778641 h 6858000"/>
              <a:gd name="connsiteX103-35717" fmla="*/ 5984543 w 6127519"/>
              <a:gd name="connsiteY103-35718" fmla="*/ 6811016 h 6858000"/>
              <a:gd name="connsiteX104-35719" fmla="*/ 5979671 w 6127519"/>
              <a:gd name="connsiteY104-35720" fmla="*/ 6858000 h 6858000"/>
              <a:gd name="connsiteX105-35721" fmla="*/ 0 w 6127519"/>
              <a:gd name="connsiteY105-35722" fmla="*/ 6858000 h 6858000"/>
              <a:gd name="connsiteX106-35723" fmla="*/ 0 w 6127519"/>
              <a:gd name="connsiteY106-35724" fmla="*/ 0 h 6858000"/>
              <a:gd name="connsiteX0-35725" fmla="*/ 0 w 6127519"/>
              <a:gd name="connsiteY0-35726" fmla="*/ 0 h 6858000"/>
              <a:gd name="connsiteX1-35727" fmla="*/ 4965888 w 6127519"/>
              <a:gd name="connsiteY1-35728" fmla="*/ 0 h 6858000"/>
              <a:gd name="connsiteX2-35729" fmla="*/ 4967767 w 6127519"/>
              <a:gd name="connsiteY2-35730" fmla="*/ 7930 h 6858000"/>
              <a:gd name="connsiteX3-35731" fmla="*/ 4979444 w 6127519"/>
              <a:gd name="connsiteY3-35732" fmla="*/ 43921 h 6858000"/>
              <a:gd name="connsiteX4-35733" fmla="*/ 5021173 w 6127519"/>
              <a:gd name="connsiteY4-35734" fmla="*/ 123738 h 6858000"/>
              <a:gd name="connsiteX5-35735" fmla="*/ 5075458 w 6127519"/>
              <a:gd name="connsiteY5-35736" fmla="*/ 264355 h 6858000"/>
              <a:gd name="connsiteX6-35737" fmla="*/ 5081175 w 6127519"/>
              <a:gd name="connsiteY6-35738" fmla="*/ 277448 h 6858000"/>
              <a:gd name="connsiteX7-35739" fmla="*/ 5097011 w 6127519"/>
              <a:gd name="connsiteY7-35740" fmla="*/ 355616 h 6858000"/>
              <a:gd name="connsiteX8-35741" fmla="*/ 5130982 w 6127519"/>
              <a:gd name="connsiteY8-35742" fmla="*/ 412030 h 6858000"/>
              <a:gd name="connsiteX9-35743" fmla="*/ 5153000 w 6127519"/>
              <a:gd name="connsiteY9-35744" fmla="*/ 507134 h 6858000"/>
              <a:gd name="connsiteX10-35745" fmla="*/ 5171282 w 6127519"/>
              <a:gd name="connsiteY10-35746" fmla="*/ 602071 h 6858000"/>
              <a:gd name="connsiteX11-35747" fmla="*/ 5176196 w 6127519"/>
              <a:gd name="connsiteY11-35748" fmla="*/ 636822 h 6858000"/>
              <a:gd name="connsiteX12-35749" fmla="*/ 5189051 w 6127519"/>
              <a:gd name="connsiteY12-35750" fmla="*/ 782518 h 6858000"/>
              <a:gd name="connsiteX13-35751" fmla="*/ 5221088 w 6127519"/>
              <a:gd name="connsiteY13-35752" fmla="*/ 860193 h 6858000"/>
              <a:gd name="connsiteX14-35753" fmla="*/ 5230806 w 6127519"/>
              <a:gd name="connsiteY14-35754" fmla="*/ 961354 h 6858000"/>
              <a:gd name="connsiteX15-35755" fmla="*/ 5201018 w 6127519"/>
              <a:gd name="connsiteY15-35756" fmla="*/ 1095027 h 6858000"/>
              <a:gd name="connsiteX16-35757" fmla="*/ 5202153 w 6127519"/>
              <a:gd name="connsiteY16-35758" fmla="*/ 1133224 h 6858000"/>
              <a:gd name="connsiteX17-35759" fmla="*/ 5189234 w 6127519"/>
              <a:gd name="connsiteY17-35760" fmla="*/ 1193495 h 6858000"/>
              <a:gd name="connsiteX18-35761" fmla="*/ 5202769 w 6127519"/>
              <a:gd name="connsiteY18-35762" fmla="*/ 1269450 h 6858000"/>
              <a:gd name="connsiteX19-35763" fmla="*/ 5225968 w 6127519"/>
              <a:gd name="connsiteY19-35764" fmla="*/ 1357994 h 6858000"/>
              <a:gd name="connsiteX20-35765" fmla="*/ 5233819 w 6127519"/>
              <a:gd name="connsiteY20-35766" fmla="*/ 1380922 h 6858000"/>
              <a:gd name="connsiteX21-35767" fmla="*/ 5237226 w 6127519"/>
              <a:gd name="connsiteY21-35768" fmla="*/ 1441327 h 6858000"/>
              <a:gd name="connsiteX22-35769" fmla="*/ 5255653 w 6127519"/>
              <a:gd name="connsiteY22-35770" fmla="*/ 1524712 h 6858000"/>
              <a:gd name="connsiteX23-35771" fmla="*/ 5263491 w 6127519"/>
              <a:gd name="connsiteY23-35772" fmla="*/ 1642938 h 6858000"/>
              <a:gd name="connsiteX24-35773" fmla="*/ 5261314 w 6127519"/>
              <a:gd name="connsiteY24-35774" fmla="*/ 1689177 h 6858000"/>
              <a:gd name="connsiteX25-35775" fmla="*/ 5259788 w 6127519"/>
              <a:gd name="connsiteY25-35776" fmla="*/ 1768516 h 6858000"/>
              <a:gd name="connsiteX26-35777" fmla="*/ 5255696 w 6127519"/>
              <a:gd name="connsiteY26-35778" fmla="*/ 1953770 h 6858000"/>
              <a:gd name="connsiteX27-35779" fmla="*/ 5252592 w 6127519"/>
              <a:gd name="connsiteY27-35780" fmla="*/ 2092210 h 6858000"/>
              <a:gd name="connsiteX28-35781" fmla="*/ 5250104 w 6127519"/>
              <a:gd name="connsiteY28-35782" fmla="*/ 2249166 h 6858000"/>
              <a:gd name="connsiteX29-35783" fmla="*/ 5251214 w 6127519"/>
              <a:gd name="connsiteY29-35784" fmla="*/ 2250944 h 6858000"/>
              <a:gd name="connsiteX30-35785" fmla="*/ 5250644 w 6127519"/>
              <a:gd name="connsiteY30-35786" fmla="*/ 2266619 h 6858000"/>
              <a:gd name="connsiteX31-35787" fmla="*/ 5293877 w 6127519"/>
              <a:gd name="connsiteY31-35788" fmla="*/ 2368649 h 6858000"/>
              <a:gd name="connsiteX32-35789" fmla="*/ 5311338 w 6127519"/>
              <a:gd name="connsiteY32-35790" fmla="*/ 2404034 h 6858000"/>
              <a:gd name="connsiteX33-35791" fmla="*/ 5338366 w 6127519"/>
              <a:gd name="connsiteY33-35792" fmla="*/ 2465052 h 6858000"/>
              <a:gd name="connsiteX34-35793" fmla="*/ 5371263 w 6127519"/>
              <a:gd name="connsiteY34-35794" fmla="*/ 2586413 h 6858000"/>
              <a:gd name="connsiteX35-35795" fmla="*/ 5407503 w 6127519"/>
              <a:gd name="connsiteY35-35796" fmla="*/ 2786290 h 6858000"/>
              <a:gd name="connsiteX36-35797" fmla="*/ 5407356 w 6127519"/>
              <a:gd name="connsiteY36-35798" fmla="*/ 2787545 h 6858000"/>
              <a:gd name="connsiteX37-35799" fmla="*/ 5457023 w 6127519"/>
              <a:gd name="connsiteY37-35800" fmla="*/ 2858292 h 6858000"/>
              <a:gd name="connsiteX38-35801" fmla="*/ 5479298 w 6127519"/>
              <a:gd name="connsiteY38-35802" fmla="*/ 2947791 h 6858000"/>
              <a:gd name="connsiteX39-35803" fmla="*/ 5481770 w 6127519"/>
              <a:gd name="connsiteY39-35804" fmla="*/ 2951352 h 6858000"/>
              <a:gd name="connsiteX40-35805" fmla="*/ 5482415 w 6127519"/>
              <a:gd name="connsiteY40-35806" fmla="*/ 3004079 h 6858000"/>
              <a:gd name="connsiteX41-35807" fmla="*/ 5503944 w 6127519"/>
              <a:gd name="connsiteY41-35808" fmla="*/ 3123335 h 6858000"/>
              <a:gd name="connsiteX42-35809" fmla="*/ 5516007 w 6127519"/>
              <a:gd name="connsiteY42-35810" fmla="*/ 3258473 h 6858000"/>
              <a:gd name="connsiteX43-35811" fmla="*/ 5589758 w 6127519"/>
              <a:gd name="connsiteY43-35812" fmla="*/ 3453699 h 6858000"/>
              <a:gd name="connsiteX44-35813" fmla="*/ 5596144 w 6127519"/>
              <a:gd name="connsiteY44-35814" fmla="*/ 3534624 h 6858000"/>
              <a:gd name="connsiteX45-35815" fmla="*/ 5597750 w 6127519"/>
              <a:gd name="connsiteY45-35816" fmla="*/ 3534129 h 6858000"/>
              <a:gd name="connsiteX46-35817" fmla="*/ 5599700 w 6127519"/>
              <a:gd name="connsiteY46-35818" fmla="*/ 3547221 h 6858000"/>
              <a:gd name="connsiteX47-35819" fmla="*/ 5615031 w 6127519"/>
              <a:gd name="connsiteY47-35820" fmla="*/ 3557482 h 6858000"/>
              <a:gd name="connsiteX48-35821" fmla="*/ 5618377 w 6127519"/>
              <a:gd name="connsiteY48-35822" fmla="*/ 3588431 h 6858000"/>
              <a:gd name="connsiteX49-35823" fmla="*/ 5612155 w 6127519"/>
              <a:gd name="connsiteY49-35824" fmla="*/ 3589869 h 6858000"/>
              <a:gd name="connsiteX50-35825" fmla="*/ 5620843 w 6127519"/>
              <a:gd name="connsiteY50-35826" fmla="*/ 3606745 h 6858000"/>
              <a:gd name="connsiteX51-35827" fmla="*/ 5655472 w 6127519"/>
              <a:gd name="connsiteY51-35828" fmla="*/ 3678877 h 6858000"/>
              <a:gd name="connsiteX52-35829" fmla="*/ 5683015 w 6127519"/>
              <a:gd name="connsiteY52-35830" fmla="*/ 3762025 h 6858000"/>
              <a:gd name="connsiteX53-35831" fmla="*/ 5696643 w 6127519"/>
              <a:gd name="connsiteY53-35832" fmla="*/ 3773888 h 6858000"/>
              <a:gd name="connsiteX54-35833" fmla="*/ 5707995 w 6127519"/>
              <a:gd name="connsiteY54-35834" fmla="*/ 3781685 h 6858000"/>
              <a:gd name="connsiteX55-35835" fmla="*/ 5768491 w 6127519"/>
              <a:gd name="connsiteY55-35836" fmla="*/ 3914399 h 6858000"/>
              <a:gd name="connsiteX56-35837" fmla="*/ 5793123 w 6127519"/>
              <a:gd name="connsiteY56-35838" fmla="*/ 3969952 h 6858000"/>
              <a:gd name="connsiteX57-35839" fmla="*/ 5808321 w 6127519"/>
              <a:gd name="connsiteY57-35840" fmla="*/ 3988153 h 6858000"/>
              <a:gd name="connsiteX58-35841" fmla="*/ 5825621 w 6127519"/>
              <a:gd name="connsiteY58-35842" fmla="*/ 4015525 h 6858000"/>
              <a:gd name="connsiteX59-35843" fmla="*/ 5860672 w 6127519"/>
              <a:gd name="connsiteY59-35844" fmla="*/ 4061579 h 6858000"/>
              <a:gd name="connsiteX60-35845" fmla="*/ 5872173 w 6127519"/>
              <a:gd name="connsiteY60-35846" fmla="*/ 4088497 h 6858000"/>
              <a:gd name="connsiteX61-35847" fmla="*/ 5894095 w 6127519"/>
              <a:gd name="connsiteY61-35848" fmla="*/ 4128857 h 6858000"/>
              <a:gd name="connsiteX62-35849" fmla="*/ 5903513 w 6127519"/>
              <a:gd name="connsiteY62-35850" fmla="*/ 4187661 h 6858000"/>
              <a:gd name="connsiteX63-35851" fmla="*/ 5917114 w 6127519"/>
              <a:gd name="connsiteY63-35852" fmla="*/ 4213096 h 6858000"/>
              <a:gd name="connsiteX64-35853" fmla="*/ 5924233 w 6127519"/>
              <a:gd name="connsiteY64-35854" fmla="*/ 4242060 h 6858000"/>
              <a:gd name="connsiteX65-35855" fmla="*/ 5928910 w 6127519"/>
              <a:gd name="connsiteY65-35856" fmla="*/ 4300973 h 6858000"/>
              <a:gd name="connsiteX66-35857" fmla="*/ 5939320 w 6127519"/>
              <a:gd name="connsiteY66-35858" fmla="*/ 4340435 h 6858000"/>
              <a:gd name="connsiteX67-35859" fmla="*/ 5946705 w 6127519"/>
              <a:gd name="connsiteY67-35860" fmla="*/ 4428051 h 6858000"/>
              <a:gd name="connsiteX68-35861" fmla="*/ 5949261 w 6127519"/>
              <a:gd name="connsiteY68-35862" fmla="*/ 4449185 h 6858000"/>
              <a:gd name="connsiteX69-35863" fmla="*/ 5968960 w 6127519"/>
              <a:gd name="connsiteY69-35864" fmla="*/ 4482655 h 6858000"/>
              <a:gd name="connsiteX70-35865" fmla="*/ 5980106 w 6127519"/>
              <a:gd name="connsiteY70-35866" fmla="*/ 4585087 h 6858000"/>
              <a:gd name="connsiteX71-35867" fmla="*/ 5998138 w 6127519"/>
              <a:gd name="connsiteY71-35868" fmla="*/ 4697518 h 6858000"/>
              <a:gd name="connsiteX72-35869" fmla="*/ 6007819 w 6127519"/>
              <a:gd name="connsiteY72-35870" fmla="*/ 4858148 h 6858000"/>
              <a:gd name="connsiteX73-35871" fmla="*/ 6007749 w 6127519"/>
              <a:gd name="connsiteY73-35872" fmla="*/ 4964715 h 6858000"/>
              <a:gd name="connsiteX74-35873" fmla="*/ 6005269 w 6127519"/>
              <a:gd name="connsiteY74-35874" fmla="*/ 5150567 h 6858000"/>
              <a:gd name="connsiteX75-35875" fmla="*/ 6001127 w 6127519"/>
              <a:gd name="connsiteY75-35876" fmla="*/ 5164609 h 6858000"/>
              <a:gd name="connsiteX76-35877" fmla="*/ 5998514 w 6127519"/>
              <a:gd name="connsiteY76-35878" fmla="*/ 5189673 h 6858000"/>
              <a:gd name="connsiteX77-35879" fmla="*/ 6018409 w 6127519"/>
              <a:gd name="connsiteY77-35880" fmla="*/ 5227157 h 6858000"/>
              <a:gd name="connsiteX78-35881" fmla="*/ 6036748 w 6127519"/>
              <a:gd name="connsiteY78-35882" fmla="*/ 5322752 h 6858000"/>
              <a:gd name="connsiteX79-35883" fmla="*/ 6036943 w 6127519"/>
              <a:gd name="connsiteY79-35884" fmla="*/ 5329480 h 6858000"/>
              <a:gd name="connsiteX80-35885" fmla="*/ 6037677 w 6127519"/>
              <a:gd name="connsiteY80-35886" fmla="*/ 5354807 h 6858000"/>
              <a:gd name="connsiteX81-35887" fmla="*/ 6039728 w 6127519"/>
              <a:gd name="connsiteY81-35888" fmla="*/ 5359416 h 6858000"/>
              <a:gd name="connsiteX82-35889" fmla="*/ 6053435 w 6127519"/>
              <a:gd name="connsiteY82-35890" fmla="*/ 5387547 h 6858000"/>
              <a:gd name="connsiteX83-35891" fmla="*/ 6065933 w 6127519"/>
              <a:gd name="connsiteY83-35892" fmla="*/ 5443002 h 6858000"/>
              <a:gd name="connsiteX84-35893" fmla="*/ 6068640 w 6127519"/>
              <a:gd name="connsiteY84-35894" fmla="*/ 5474503 h 6858000"/>
              <a:gd name="connsiteX85-35895" fmla="*/ 6080922 w 6127519"/>
              <a:gd name="connsiteY85-35896" fmla="*/ 5561070 h 6858000"/>
              <a:gd name="connsiteX86-35897" fmla="*/ 6096949 w 6127519"/>
              <a:gd name="connsiteY86-35898" fmla="*/ 5648179 h 6858000"/>
              <a:gd name="connsiteX87-35899" fmla="*/ 6121353 w 6127519"/>
              <a:gd name="connsiteY87-35900" fmla="*/ 5721725 h 6858000"/>
              <a:gd name="connsiteX88-35901" fmla="*/ 6109884 w 6127519"/>
              <a:gd name="connsiteY88-35902" fmla="*/ 5721959 h 6858000"/>
              <a:gd name="connsiteX89-35903" fmla="*/ 6127024 w 6127519"/>
              <a:gd name="connsiteY89-35904" fmla="*/ 5786902 h 6858000"/>
              <a:gd name="connsiteX90-35905" fmla="*/ 6127519 w 6127519"/>
              <a:gd name="connsiteY90-35906" fmla="*/ 5865775 h 6858000"/>
              <a:gd name="connsiteX91-35907" fmla="*/ 6116287 w 6127519"/>
              <a:gd name="connsiteY91-35908" fmla="*/ 5868026 h 6858000"/>
              <a:gd name="connsiteX92-35909" fmla="*/ 6102493 w 6127519"/>
              <a:gd name="connsiteY92-35910" fmla="*/ 5928602 h 6858000"/>
              <a:gd name="connsiteX93-35911" fmla="*/ 6056863 w 6127519"/>
              <a:gd name="connsiteY93-35912" fmla="*/ 6000643 h 6858000"/>
              <a:gd name="connsiteX94-35913" fmla="*/ 6045436 w 6127519"/>
              <a:gd name="connsiteY94-35914" fmla="*/ 6124480 h 6858000"/>
              <a:gd name="connsiteX95-35915" fmla="*/ 6030489 w 6127519"/>
              <a:gd name="connsiteY95-35916" fmla="*/ 6317666 h 6858000"/>
              <a:gd name="connsiteX96-35917" fmla="*/ 6007492 w 6127519"/>
              <a:gd name="connsiteY96-35918" fmla="*/ 6440818 h 6858000"/>
              <a:gd name="connsiteX97-35919" fmla="*/ 6009467 w 6127519"/>
              <a:gd name="connsiteY97-35920" fmla="*/ 6487076 h 6858000"/>
              <a:gd name="connsiteX98-35921" fmla="*/ 5995064 w 6127519"/>
              <a:gd name="connsiteY98-35922" fmla="*/ 6540791 h 6858000"/>
              <a:gd name="connsiteX99-35923" fmla="*/ 6004510 w 6127519"/>
              <a:gd name="connsiteY99-35924" fmla="*/ 6599256 h 6858000"/>
              <a:gd name="connsiteX100-35925" fmla="*/ 5986207 w 6127519"/>
              <a:gd name="connsiteY100-35926" fmla="*/ 6695855 h 6858000"/>
              <a:gd name="connsiteX101-35927" fmla="*/ 5979428 w 6127519"/>
              <a:gd name="connsiteY101-35928" fmla="*/ 6754678 h 6858000"/>
              <a:gd name="connsiteX102-35929" fmla="*/ 5983398 w 6127519"/>
              <a:gd name="connsiteY102-35930" fmla="*/ 6778641 h 6858000"/>
              <a:gd name="connsiteX103-35931" fmla="*/ 5984543 w 6127519"/>
              <a:gd name="connsiteY103-35932" fmla="*/ 6811016 h 6858000"/>
              <a:gd name="connsiteX104-35933" fmla="*/ 5979671 w 6127519"/>
              <a:gd name="connsiteY104-35934" fmla="*/ 6858000 h 6858000"/>
              <a:gd name="connsiteX105-35935" fmla="*/ 0 w 6127519"/>
              <a:gd name="connsiteY105-35936" fmla="*/ 6858000 h 6858000"/>
              <a:gd name="connsiteX106-35937" fmla="*/ 0 w 6127519"/>
              <a:gd name="connsiteY106-35938" fmla="*/ 0 h 6858000"/>
              <a:gd name="connsiteX0-35939" fmla="*/ 0 w 6127519"/>
              <a:gd name="connsiteY0-35940" fmla="*/ 0 h 6858000"/>
              <a:gd name="connsiteX1-35941" fmla="*/ 4965888 w 6127519"/>
              <a:gd name="connsiteY1-35942" fmla="*/ 0 h 6858000"/>
              <a:gd name="connsiteX2-35943" fmla="*/ 4967767 w 6127519"/>
              <a:gd name="connsiteY2-35944" fmla="*/ 7930 h 6858000"/>
              <a:gd name="connsiteX3-35945" fmla="*/ 4979444 w 6127519"/>
              <a:gd name="connsiteY3-35946" fmla="*/ 43921 h 6858000"/>
              <a:gd name="connsiteX4-35947" fmla="*/ 5021173 w 6127519"/>
              <a:gd name="connsiteY4-35948" fmla="*/ 123738 h 6858000"/>
              <a:gd name="connsiteX5-35949" fmla="*/ 5075458 w 6127519"/>
              <a:gd name="connsiteY5-35950" fmla="*/ 264355 h 6858000"/>
              <a:gd name="connsiteX6-35951" fmla="*/ 5081175 w 6127519"/>
              <a:gd name="connsiteY6-35952" fmla="*/ 277448 h 6858000"/>
              <a:gd name="connsiteX7-35953" fmla="*/ 5097011 w 6127519"/>
              <a:gd name="connsiteY7-35954" fmla="*/ 355616 h 6858000"/>
              <a:gd name="connsiteX8-35955" fmla="*/ 5130982 w 6127519"/>
              <a:gd name="connsiteY8-35956" fmla="*/ 412030 h 6858000"/>
              <a:gd name="connsiteX9-35957" fmla="*/ 5153000 w 6127519"/>
              <a:gd name="connsiteY9-35958" fmla="*/ 507134 h 6858000"/>
              <a:gd name="connsiteX10-35959" fmla="*/ 5171282 w 6127519"/>
              <a:gd name="connsiteY10-35960" fmla="*/ 602071 h 6858000"/>
              <a:gd name="connsiteX11-35961" fmla="*/ 5176196 w 6127519"/>
              <a:gd name="connsiteY11-35962" fmla="*/ 636822 h 6858000"/>
              <a:gd name="connsiteX12-35963" fmla="*/ 5189051 w 6127519"/>
              <a:gd name="connsiteY12-35964" fmla="*/ 782518 h 6858000"/>
              <a:gd name="connsiteX13-35965" fmla="*/ 5221088 w 6127519"/>
              <a:gd name="connsiteY13-35966" fmla="*/ 860193 h 6858000"/>
              <a:gd name="connsiteX14-35967" fmla="*/ 5230806 w 6127519"/>
              <a:gd name="connsiteY14-35968" fmla="*/ 961354 h 6858000"/>
              <a:gd name="connsiteX15-35969" fmla="*/ 5201018 w 6127519"/>
              <a:gd name="connsiteY15-35970" fmla="*/ 1095027 h 6858000"/>
              <a:gd name="connsiteX16-35971" fmla="*/ 5202153 w 6127519"/>
              <a:gd name="connsiteY16-35972" fmla="*/ 1133224 h 6858000"/>
              <a:gd name="connsiteX17-35973" fmla="*/ 5189234 w 6127519"/>
              <a:gd name="connsiteY17-35974" fmla="*/ 1193495 h 6858000"/>
              <a:gd name="connsiteX18-35975" fmla="*/ 5202769 w 6127519"/>
              <a:gd name="connsiteY18-35976" fmla="*/ 1269450 h 6858000"/>
              <a:gd name="connsiteX19-35977" fmla="*/ 5225968 w 6127519"/>
              <a:gd name="connsiteY19-35978" fmla="*/ 1357994 h 6858000"/>
              <a:gd name="connsiteX20-35979" fmla="*/ 5233819 w 6127519"/>
              <a:gd name="connsiteY20-35980" fmla="*/ 1380922 h 6858000"/>
              <a:gd name="connsiteX21-35981" fmla="*/ 5237226 w 6127519"/>
              <a:gd name="connsiteY21-35982" fmla="*/ 1441327 h 6858000"/>
              <a:gd name="connsiteX22-35983" fmla="*/ 5255653 w 6127519"/>
              <a:gd name="connsiteY22-35984" fmla="*/ 1524712 h 6858000"/>
              <a:gd name="connsiteX23-35985" fmla="*/ 5263491 w 6127519"/>
              <a:gd name="connsiteY23-35986" fmla="*/ 1642938 h 6858000"/>
              <a:gd name="connsiteX24-35987" fmla="*/ 5261314 w 6127519"/>
              <a:gd name="connsiteY24-35988" fmla="*/ 1689177 h 6858000"/>
              <a:gd name="connsiteX25-35989" fmla="*/ 5259788 w 6127519"/>
              <a:gd name="connsiteY25-35990" fmla="*/ 1768516 h 6858000"/>
              <a:gd name="connsiteX26-35991" fmla="*/ 5255696 w 6127519"/>
              <a:gd name="connsiteY26-35992" fmla="*/ 1953770 h 6858000"/>
              <a:gd name="connsiteX27-35993" fmla="*/ 5252592 w 6127519"/>
              <a:gd name="connsiteY27-35994" fmla="*/ 2092210 h 6858000"/>
              <a:gd name="connsiteX28-35995" fmla="*/ 5250104 w 6127519"/>
              <a:gd name="connsiteY28-35996" fmla="*/ 2249166 h 6858000"/>
              <a:gd name="connsiteX29-35997" fmla="*/ 5251214 w 6127519"/>
              <a:gd name="connsiteY29-35998" fmla="*/ 2250944 h 6858000"/>
              <a:gd name="connsiteX30-35999" fmla="*/ 5250644 w 6127519"/>
              <a:gd name="connsiteY30-36000" fmla="*/ 2266619 h 6858000"/>
              <a:gd name="connsiteX31-36001" fmla="*/ 5293877 w 6127519"/>
              <a:gd name="connsiteY31-36002" fmla="*/ 2368649 h 6858000"/>
              <a:gd name="connsiteX32-36003" fmla="*/ 5311338 w 6127519"/>
              <a:gd name="connsiteY32-36004" fmla="*/ 2404034 h 6858000"/>
              <a:gd name="connsiteX33-36005" fmla="*/ 5338366 w 6127519"/>
              <a:gd name="connsiteY33-36006" fmla="*/ 2465052 h 6858000"/>
              <a:gd name="connsiteX34-36007" fmla="*/ 5371263 w 6127519"/>
              <a:gd name="connsiteY34-36008" fmla="*/ 2586413 h 6858000"/>
              <a:gd name="connsiteX35-36009" fmla="*/ 5407503 w 6127519"/>
              <a:gd name="connsiteY35-36010" fmla="*/ 2786290 h 6858000"/>
              <a:gd name="connsiteX36-36011" fmla="*/ 5407356 w 6127519"/>
              <a:gd name="connsiteY36-36012" fmla="*/ 2787545 h 6858000"/>
              <a:gd name="connsiteX37-36013" fmla="*/ 5457023 w 6127519"/>
              <a:gd name="connsiteY37-36014" fmla="*/ 2858292 h 6858000"/>
              <a:gd name="connsiteX38-36015" fmla="*/ 5479298 w 6127519"/>
              <a:gd name="connsiteY38-36016" fmla="*/ 2947791 h 6858000"/>
              <a:gd name="connsiteX39-36017" fmla="*/ 5481770 w 6127519"/>
              <a:gd name="connsiteY39-36018" fmla="*/ 2951352 h 6858000"/>
              <a:gd name="connsiteX40-36019" fmla="*/ 5482415 w 6127519"/>
              <a:gd name="connsiteY40-36020" fmla="*/ 3004079 h 6858000"/>
              <a:gd name="connsiteX41-36021" fmla="*/ 5503944 w 6127519"/>
              <a:gd name="connsiteY41-36022" fmla="*/ 3123335 h 6858000"/>
              <a:gd name="connsiteX42-36023" fmla="*/ 5516007 w 6127519"/>
              <a:gd name="connsiteY42-36024" fmla="*/ 3258473 h 6858000"/>
              <a:gd name="connsiteX43-36025" fmla="*/ 5589758 w 6127519"/>
              <a:gd name="connsiteY43-36026" fmla="*/ 3453699 h 6858000"/>
              <a:gd name="connsiteX44-36027" fmla="*/ 5596144 w 6127519"/>
              <a:gd name="connsiteY44-36028" fmla="*/ 3534624 h 6858000"/>
              <a:gd name="connsiteX45-36029" fmla="*/ 5597750 w 6127519"/>
              <a:gd name="connsiteY45-36030" fmla="*/ 3534129 h 6858000"/>
              <a:gd name="connsiteX46-36031" fmla="*/ 5599700 w 6127519"/>
              <a:gd name="connsiteY46-36032" fmla="*/ 3547221 h 6858000"/>
              <a:gd name="connsiteX47-36033" fmla="*/ 5615031 w 6127519"/>
              <a:gd name="connsiteY47-36034" fmla="*/ 3557482 h 6858000"/>
              <a:gd name="connsiteX48-36035" fmla="*/ 5618377 w 6127519"/>
              <a:gd name="connsiteY48-36036" fmla="*/ 3588431 h 6858000"/>
              <a:gd name="connsiteX49-36037" fmla="*/ 5612155 w 6127519"/>
              <a:gd name="connsiteY49-36038" fmla="*/ 3589869 h 6858000"/>
              <a:gd name="connsiteX50-36039" fmla="*/ 5620843 w 6127519"/>
              <a:gd name="connsiteY50-36040" fmla="*/ 3606745 h 6858000"/>
              <a:gd name="connsiteX51-36041" fmla="*/ 5655472 w 6127519"/>
              <a:gd name="connsiteY51-36042" fmla="*/ 3678877 h 6858000"/>
              <a:gd name="connsiteX52-36043" fmla="*/ 5683015 w 6127519"/>
              <a:gd name="connsiteY52-36044" fmla="*/ 3762025 h 6858000"/>
              <a:gd name="connsiteX53-36045" fmla="*/ 5696643 w 6127519"/>
              <a:gd name="connsiteY53-36046" fmla="*/ 3773888 h 6858000"/>
              <a:gd name="connsiteX54-36047" fmla="*/ 5707995 w 6127519"/>
              <a:gd name="connsiteY54-36048" fmla="*/ 3781685 h 6858000"/>
              <a:gd name="connsiteX55-36049" fmla="*/ 5768491 w 6127519"/>
              <a:gd name="connsiteY55-36050" fmla="*/ 3914399 h 6858000"/>
              <a:gd name="connsiteX56-36051" fmla="*/ 5793123 w 6127519"/>
              <a:gd name="connsiteY56-36052" fmla="*/ 3969952 h 6858000"/>
              <a:gd name="connsiteX57-36053" fmla="*/ 5808321 w 6127519"/>
              <a:gd name="connsiteY57-36054" fmla="*/ 3988153 h 6858000"/>
              <a:gd name="connsiteX58-36055" fmla="*/ 5825621 w 6127519"/>
              <a:gd name="connsiteY58-36056" fmla="*/ 4015525 h 6858000"/>
              <a:gd name="connsiteX59-36057" fmla="*/ 5860672 w 6127519"/>
              <a:gd name="connsiteY59-36058" fmla="*/ 4061579 h 6858000"/>
              <a:gd name="connsiteX60-36059" fmla="*/ 5872173 w 6127519"/>
              <a:gd name="connsiteY60-36060" fmla="*/ 4088497 h 6858000"/>
              <a:gd name="connsiteX61-36061" fmla="*/ 5894095 w 6127519"/>
              <a:gd name="connsiteY61-36062" fmla="*/ 4128857 h 6858000"/>
              <a:gd name="connsiteX62-36063" fmla="*/ 5903513 w 6127519"/>
              <a:gd name="connsiteY62-36064" fmla="*/ 4187661 h 6858000"/>
              <a:gd name="connsiteX63-36065" fmla="*/ 5917114 w 6127519"/>
              <a:gd name="connsiteY63-36066" fmla="*/ 4213096 h 6858000"/>
              <a:gd name="connsiteX64-36067" fmla="*/ 5924233 w 6127519"/>
              <a:gd name="connsiteY64-36068" fmla="*/ 4242060 h 6858000"/>
              <a:gd name="connsiteX65-36069" fmla="*/ 5928910 w 6127519"/>
              <a:gd name="connsiteY65-36070" fmla="*/ 4300973 h 6858000"/>
              <a:gd name="connsiteX66-36071" fmla="*/ 5939320 w 6127519"/>
              <a:gd name="connsiteY66-36072" fmla="*/ 4340435 h 6858000"/>
              <a:gd name="connsiteX67-36073" fmla="*/ 5946705 w 6127519"/>
              <a:gd name="connsiteY67-36074" fmla="*/ 4428051 h 6858000"/>
              <a:gd name="connsiteX68-36075" fmla="*/ 5949261 w 6127519"/>
              <a:gd name="connsiteY68-36076" fmla="*/ 4449185 h 6858000"/>
              <a:gd name="connsiteX69-36077" fmla="*/ 5968960 w 6127519"/>
              <a:gd name="connsiteY69-36078" fmla="*/ 4482655 h 6858000"/>
              <a:gd name="connsiteX70-36079" fmla="*/ 5980106 w 6127519"/>
              <a:gd name="connsiteY70-36080" fmla="*/ 4585087 h 6858000"/>
              <a:gd name="connsiteX71-36081" fmla="*/ 5998138 w 6127519"/>
              <a:gd name="connsiteY71-36082" fmla="*/ 4697518 h 6858000"/>
              <a:gd name="connsiteX72-36083" fmla="*/ 6007819 w 6127519"/>
              <a:gd name="connsiteY72-36084" fmla="*/ 4858148 h 6858000"/>
              <a:gd name="connsiteX73-36085" fmla="*/ 6007749 w 6127519"/>
              <a:gd name="connsiteY73-36086" fmla="*/ 4964715 h 6858000"/>
              <a:gd name="connsiteX74-36087" fmla="*/ 6005269 w 6127519"/>
              <a:gd name="connsiteY74-36088" fmla="*/ 5150567 h 6858000"/>
              <a:gd name="connsiteX75-36089" fmla="*/ 6001127 w 6127519"/>
              <a:gd name="connsiteY75-36090" fmla="*/ 5164609 h 6858000"/>
              <a:gd name="connsiteX76-36091" fmla="*/ 5998514 w 6127519"/>
              <a:gd name="connsiteY76-36092" fmla="*/ 5189673 h 6858000"/>
              <a:gd name="connsiteX77-36093" fmla="*/ 6018409 w 6127519"/>
              <a:gd name="connsiteY77-36094" fmla="*/ 5227157 h 6858000"/>
              <a:gd name="connsiteX78-36095" fmla="*/ 6036748 w 6127519"/>
              <a:gd name="connsiteY78-36096" fmla="*/ 5322752 h 6858000"/>
              <a:gd name="connsiteX79-36097" fmla="*/ 6036943 w 6127519"/>
              <a:gd name="connsiteY79-36098" fmla="*/ 5329480 h 6858000"/>
              <a:gd name="connsiteX80-36099" fmla="*/ 6037677 w 6127519"/>
              <a:gd name="connsiteY80-36100" fmla="*/ 5354807 h 6858000"/>
              <a:gd name="connsiteX81-36101" fmla="*/ 6039728 w 6127519"/>
              <a:gd name="connsiteY81-36102" fmla="*/ 5359416 h 6858000"/>
              <a:gd name="connsiteX82-36103" fmla="*/ 6053435 w 6127519"/>
              <a:gd name="connsiteY82-36104" fmla="*/ 5387547 h 6858000"/>
              <a:gd name="connsiteX83-36105" fmla="*/ 6065933 w 6127519"/>
              <a:gd name="connsiteY83-36106" fmla="*/ 5443002 h 6858000"/>
              <a:gd name="connsiteX84-36107" fmla="*/ 6068640 w 6127519"/>
              <a:gd name="connsiteY84-36108" fmla="*/ 5474503 h 6858000"/>
              <a:gd name="connsiteX85-36109" fmla="*/ 6080922 w 6127519"/>
              <a:gd name="connsiteY85-36110" fmla="*/ 5561070 h 6858000"/>
              <a:gd name="connsiteX86-36111" fmla="*/ 6096949 w 6127519"/>
              <a:gd name="connsiteY86-36112" fmla="*/ 5648179 h 6858000"/>
              <a:gd name="connsiteX87-36113" fmla="*/ 6121353 w 6127519"/>
              <a:gd name="connsiteY87-36114" fmla="*/ 5721725 h 6858000"/>
              <a:gd name="connsiteX88-36115" fmla="*/ 6109884 w 6127519"/>
              <a:gd name="connsiteY88-36116" fmla="*/ 5721959 h 6858000"/>
              <a:gd name="connsiteX89-36117" fmla="*/ 6127024 w 6127519"/>
              <a:gd name="connsiteY89-36118" fmla="*/ 5786902 h 6858000"/>
              <a:gd name="connsiteX90-36119" fmla="*/ 6127519 w 6127519"/>
              <a:gd name="connsiteY90-36120" fmla="*/ 5865775 h 6858000"/>
              <a:gd name="connsiteX91-36121" fmla="*/ 6102493 w 6127519"/>
              <a:gd name="connsiteY91-36122" fmla="*/ 5928602 h 6858000"/>
              <a:gd name="connsiteX92-36123" fmla="*/ 6056863 w 6127519"/>
              <a:gd name="connsiteY92-36124" fmla="*/ 6000643 h 6858000"/>
              <a:gd name="connsiteX93-36125" fmla="*/ 6045436 w 6127519"/>
              <a:gd name="connsiteY93-36126" fmla="*/ 6124480 h 6858000"/>
              <a:gd name="connsiteX94-36127" fmla="*/ 6030489 w 6127519"/>
              <a:gd name="connsiteY94-36128" fmla="*/ 6317666 h 6858000"/>
              <a:gd name="connsiteX95-36129" fmla="*/ 6007492 w 6127519"/>
              <a:gd name="connsiteY95-36130" fmla="*/ 6440818 h 6858000"/>
              <a:gd name="connsiteX96-36131" fmla="*/ 6009467 w 6127519"/>
              <a:gd name="connsiteY96-36132" fmla="*/ 6487076 h 6858000"/>
              <a:gd name="connsiteX97-36133" fmla="*/ 5995064 w 6127519"/>
              <a:gd name="connsiteY97-36134" fmla="*/ 6540791 h 6858000"/>
              <a:gd name="connsiteX98-36135" fmla="*/ 6004510 w 6127519"/>
              <a:gd name="connsiteY98-36136" fmla="*/ 6599256 h 6858000"/>
              <a:gd name="connsiteX99-36137" fmla="*/ 5986207 w 6127519"/>
              <a:gd name="connsiteY99-36138" fmla="*/ 6695855 h 6858000"/>
              <a:gd name="connsiteX100-36139" fmla="*/ 5979428 w 6127519"/>
              <a:gd name="connsiteY100-36140" fmla="*/ 6754678 h 6858000"/>
              <a:gd name="connsiteX101-36141" fmla="*/ 5983398 w 6127519"/>
              <a:gd name="connsiteY101-36142" fmla="*/ 6778641 h 6858000"/>
              <a:gd name="connsiteX102-36143" fmla="*/ 5984543 w 6127519"/>
              <a:gd name="connsiteY102-36144" fmla="*/ 6811016 h 6858000"/>
              <a:gd name="connsiteX103-36145" fmla="*/ 5979671 w 6127519"/>
              <a:gd name="connsiteY103-36146" fmla="*/ 6858000 h 6858000"/>
              <a:gd name="connsiteX104-36147" fmla="*/ 0 w 6127519"/>
              <a:gd name="connsiteY104-36148" fmla="*/ 6858000 h 6858000"/>
              <a:gd name="connsiteX105-36149" fmla="*/ 0 w 6127519"/>
              <a:gd name="connsiteY105-36150" fmla="*/ 0 h 6858000"/>
              <a:gd name="connsiteX0-36151" fmla="*/ 0 w 6127024"/>
              <a:gd name="connsiteY0-36152" fmla="*/ 0 h 6858000"/>
              <a:gd name="connsiteX1-36153" fmla="*/ 4965888 w 6127024"/>
              <a:gd name="connsiteY1-36154" fmla="*/ 0 h 6858000"/>
              <a:gd name="connsiteX2-36155" fmla="*/ 4967767 w 6127024"/>
              <a:gd name="connsiteY2-36156" fmla="*/ 7930 h 6858000"/>
              <a:gd name="connsiteX3-36157" fmla="*/ 4979444 w 6127024"/>
              <a:gd name="connsiteY3-36158" fmla="*/ 43921 h 6858000"/>
              <a:gd name="connsiteX4-36159" fmla="*/ 5021173 w 6127024"/>
              <a:gd name="connsiteY4-36160" fmla="*/ 123738 h 6858000"/>
              <a:gd name="connsiteX5-36161" fmla="*/ 5075458 w 6127024"/>
              <a:gd name="connsiteY5-36162" fmla="*/ 264355 h 6858000"/>
              <a:gd name="connsiteX6-36163" fmla="*/ 5081175 w 6127024"/>
              <a:gd name="connsiteY6-36164" fmla="*/ 277448 h 6858000"/>
              <a:gd name="connsiteX7-36165" fmla="*/ 5097011 w 6127024"/>
              <a:gd name="connsiteY7-36166" fmla="*/ 355616 h 6858000"/>
              <a:gd name="connsiteX8-36167" fmla="*/ 5130982 w 6127024"/>
              <a:gd name="connsiteY8-36168" fmla="*/ 412030 h 6858000"/>
              <a:gd name="connsiteX9-36169" fmla="*/ 5153000 w 6127024"/>
              <a:gd name="connsiteY9-36170" fmla="*/ 507134 h 6858000"/>
              <a:gd name="connsiteX10-36171" fmla="*/ 5171282 w 6127024"/>
              <a:gd name="connsiteY10-36172" fmla="*/ 602071 h 6858000"/>
              <a:gd name="connsiteX11-36173" fmla="*/ 5176196 w 6127024"/>
              <a:gd name="connsiteY11-36174" fmla="*/ 636822 h 6858000"/>
              <a:gd name="connsiteX12-36175" fmla="*/ 5189051 w 6127024"/>
              <a:gd name="connsiteY12-36176" fmla="*/ 782518 h 6858000"/>
              <a:gd name="connsiteX13-36177" fmla="*/ 5221088 w 6127024"/>
              <a:gd name="connsiteY13-36178" fmla="*/ 860193 h 6858000"/>
              <a:gd name="connsiteX14-36179" fmla="*/ 5230806 w 6127024"/>
              <a:gd name="connsiteY14-36180" fmla="*/ 961354 h 6858000"/>
              <a:gd name="connsiteX15-36181" fmla="*/ 5201018 w 6127024"/>
              <a:gd name="connsiteY15-36182" fmla="*/ 1095027 h 6858000"/>
              <a:gd name="connsiteX16-36183" fmla="*/ 5202153 w 6127024"/>
              <a:gd name="connsiteY16-36184" fmla="*/ 1133224 h 6858000"/>
              <a:gd name="connsiteX17-36185" fmla="*/ 5189234 w 6127024"/>
              <a:gd name="connsiteY17-36186" fmla="*/ 1193495 h 6858000"/>
              <a:gd name="connsiteX18-36187" fmla="*/ 5202769 w 6127024"/>
              <a:gd name="connsiteY18-36188" fmla="*/ 1269450 h 6858000"/>
              <a:gd name="connsiteX19-36189" fmla="*/ 5225968 w 6127024"/>
              <a:gd name="connsiteY19-36190" fmla="*/ 1357994 h 6858000"/>
              <a:gd name="connsiteX20-36191" fmla="*/ 5233819 w 6127024"/>
              <a:gd name="connsiteY20-36192" fmla="*/ 1380922 h 6858000"/>
              <a:gd name="connsiteX21-36193" fmla="*/ 5237226 w 6127024"/>
              <a:gd name="connsiteY21-36194" fmla="*/ 1441327 h 6858000"/>
              <a:gd name="connsiteX22-36195" fmla="*/ 5255653 w 6127024"/>
              <a:gd name="connsiteY22-36196" fmla="*/ 1524712 h 6858000"/>
              <a:gd name="connsiteX23-36197" fmla="*/ 5263491 w 6127024"/>
              <a:gd name="connsiteY23-36198" fmla="*/ 1642938 h 6858000"/>
              <a:gd name="connsiteX24-36199" fmla="*/ 5261314 w 6127024"/>
              <a:gd name="connsiteY24-36200" fmla="*/ 1689177 h 6858000"/>
              <a:gd name="connsiteX25-36201" fmla="*/ 5259788 w 6127024"/>
              <a:gd name="connsiteY25-36202" fmla="*/ 1768516 h 6858000"/>
              <a:gd name="connsiteX26-36203" fmla="*/ 5255696 w 6127024"/>
              <a:gd name="connsiteY26-36204" fmla="*/ 1953770 h 6858000"/>
              <a:gd name="connsiteX27-36205" fmla="*/ 5252592 w 6127024"/>
              <a:gd name="connsiteY27-36206" fmla="*/ 2092210 h 6858000"/>
              <a:gd name="connsiteX28-36207" fmla="*/ 5250104 w 6127024"/>
              <a:gd name="connsiteY28-36208" fmla="*/ 2249166 h 6858000"/>
              <a:gd name="connsiteX29-36209" fmla="*/ 5251214 w 6127024"/>
              <a:gd name="connsiteY29-36210" fmla="*/ 2250944 h 6858000"/>
              <a:gd name="connsiteX30-36211" fmla="*/ 5250644 w 6127024"/>
              <a:gd name="connsiteY30-36212" fmla="*/ 2266619 h 6858000"/>
              <a:gd name="connsiteX31-36213" fmla="*/ 5293877 w 6127024"/>
              <a:gd name="connsiteY31-36214" fmla="*/ 2368649 h 6858000"/>
              <a:gd name="connsiteX32-36215" fmla="*/ 5311338 w 6127024"/>
              <a:gd name="connsiteY32-36216" fmla="*/ 2404034 h 6858000"/>
              <a:gd name="connsiteX33-36217" fmla="*/ 5338366 w 6127024"/>
              <a:gd name="connsiteY33-36218" fmla="*/ 2465052 h 6858000"/>
              <a:gd name="connsiteX34-36219" fmla="*/ 5371263 w 6127024"/>
              <a:gd name="connsiteY34-36220" fmla="*/ 2586413 h 6858000"/>
              <a:gd name="connsiteX35-36221" fmla="*/ 5407503 w 6127024"/>
              <a:gd name="connsiteY35-36222" fmla="*/ 2786290 h 6858000"/>
              <a:gd name="connsiteX36-36223" fmla="*/ 5407356 w 6127024"/>
              <a:gd name="connsiteY36-36224" fmla="*/ 2787545 h 6858000"/>
              <a:gd name="connsiteX37-36225" fmla="*/ 5457023 w 6127024"/>
              <a:gd name="connsiteY37-36226" fmla="*/ 2858292 h 6858000"/>
              <a:gd name="connsiteX38-36227" fmla="*/ 5479298 w 6127024"/>
              <a:gd name="connsiteY38-36228" fmla="*/ 2947791 h 6858000"/>
              <a:gd name="connsiteX39-36229" fmla="*/ 5481770 w 6127024"/>
              <a:gd name="connsiteY39-36230" fmla="*/ 2951352 h 6858000"/>
              <a:gd name="connsiteX40-36231" fmla="*/ 5482415 w 6127024"/>
              <a:gd name="connsiteY40-36232" fmla="*/ 3004079 h 6858000"/>
              <a:gd name="connsiteX41-36233" fmla="*/ 5503944 w 6127024"/>
              <a:gd name="connsiteY41-36234" fmla="*/ 3123335 h 6858000"/>
              <a:gd name="connsiteX42-36235" fmla="*/ 5516007 w 6127024"/>
              <a:gd name="connsiteY42-36236" fmla="*/ 3258473 h 6858000"/>
              <a:gd name="connsiteX43-36237" fmla="*/ 5589758 w 6127024"/>
              <a:gd name="connsiteY43-36238" fmla="*/ 3453699 h 6858000"/>
              <a:gd name="connsiteX44-36239" fmla="*/ 5596144 w 6127024"/>
              <a:gd name="connsiteY44-36240" fmla="*/ 3534624 h 6858000"/>
              <a:gd name="connsiteX45-36241" fmla="*/ 5597750 w 6127024"/>
              <a:gd name="connsiteY45-36242" fmla="*/ 3534129 h 6858000"/>
              <a:gd name="connsiteX46-36243" fmla="*/ 5599700 w 6127024"/>
              <a:gd name="connsiteY46-36244" fmla="*/ 3547221 h 6858000"/>
              <a:gd name="connsiteX47-36245" fmla="*/ 5615031 w 6127024"/>
              <a:gd name="connsiteY47-36246" fmla="*/ 3557482 h 6858000"/>
              <a:gd name="connsiteX48-36247" fmla="*/ 5618377 w 6127024"/>
              <a:gd name="connsiteY48-36248" fmla="*/ 3588431 h 6858000"/>
              <a:gd name="connsiteX49-36249" fmla="*/ 5612155 w 6127024"/>
              <a:gd name="connsiteY49-36250" fmla="*/ 3589869 h 6858000"/>
              <a:gd name="connsiteX50-36251" fmla="*/ 5620843 w 6127024"/>
              <a:gd name="connsiteY50-36252" fmla="*/ 3606745 h 6858000"/>
              <a:gd name="connsiteX51-36253" fmla="*/ 5655472 w 6127024"/>
              <a:gd name="connsiteY51-36254" fmla="*/ 3678877 h 6858000"/>
              <a:gd name="connsiteX52-36255" fmla="*/ 5683015 w 6127024"/>
              <a:gd name="connsiteY52-36256" fmla="*/ 3762025 h 6858000"/>
              <a:gd name="connsiteX53-36257" fmla="*/ 5696643 w 6127024"/>
              <a:gd name="connsiteY53-36258" fmla="*/ 3773888 h 6858000"/>
              <a:gd name="connsiteX54-36259" fmla="*/ 5707995 w 6127024"/>
              <a:gd name="connsiteY54-36260" fmla="*/ 3781685 h 6858000"/>
              <a:gd name="connsiteX55-36261" fmla="*/ 5768491 w 6127024"/>
              <a:gd name="connsiteY55-36262" fmla="*/ 3914399 h 6858000"/>
              <a:gd name="connsiteX56-36263" fmla="*/ 5793123 w 6127024"/>
              <a:gd name="connsiteY56-36264" fmla="*/ 3969952 h 6858000"/>
              <a:gd name="connsiteX57-36265" fmla="*/ 5808321 w 6127024"/>
              <a:gd name="connsiteY57-36266" fmla="*/ 3988153 h 6858000"/>
              <a:gd name="connsiteX58-36267" fmla="*/ 5825621 w 6127024"/>
              <a:gd name="connsiteY58-36268" fmla="*/ 4015525 h 6858000"/>
              <a:gd name="connsiteX59-36269" fmla="*/ 5860672 w 6127024"/>
              <a:gd name="connsiteY59-36270" fmla="*/ 4061579 h 6858000"/>
              <a:gd name="connsiteX60-36271" fmla="*/ 5872173 w 6127024"/>
              <a:gd name="connsiteY60-36272" fmla="*/ 4088497 h 6858000"/>
              <a:gd name="connsiteX61-36273" fmla="*/ 5894095 w 6127024"/>
              <a:gd name="connsiteY61-36274" fmla="*/ 4128857 h 6858000"/>
              <a:gd name="connsiteX62-36275" fmla="*/ 5903513 w 6127024"/>
              <a:gd name="connsiteY62-36276" fmla="*/ 4187661 h 6858000"/>
              <a:gd name="connsiteX63-36277" fmla="*/ 5917114 w 6127024"/>
              <a:gd name="connsiteY63-36278" fmla="*/ 4213096 h 6858000"/>
              <a:gd name="connsiteX64-36279" fmla="*/ 5924233 w 6127024"/>
              <a:gd name="connsiteY64-36280" fmla="*/ 4242060 h 6858000"/>
              <a:gd name="connsiteX65-36281" fmla="*/ 5928910 w 6127024"/>
              <a:gd name="connsiteY65-36282" fmla="*/ 4300973 h 6858000"/>
              <a:gd name="connsiteX66-36283" fmla="*/ 5939320 w 6127024"/>
              <a:gd name="connsiteY66-36284" fmla="*/ 4340435 h 6858000"/>
              <a:gd name="connsiteX67-36285" fmla="*/ 5946705 w 6127024"/>
              <a:gd name="connsiteY67-36286" fmla="*/ 4428051 h 6858000"/>
              <a:gd name="connsiteX68-36287" fmla="*/ 5949261 w 6127024"/>
              <a:gd name="connsiteY68-36288" fmla="*/ 4449185 h 6858000"/>
              <a:gd name="connsiteX69-36289" fmla="*/ 5968960 w 6127024"/>
              <a:gd name="connsiteY69-36290" fmla="*/ 4482655 h 6858000"/>
              <a:gd name="connsiteX70-36291" fmla="*/ 5980106 w 6127024"/>
              <a:gd name="connsiteY70-36292" fmla="*/ 4585087 h 6858000"/>
              <a:gd name="connsiteX71-36293" fmla="*/ 5998138 w 6127024"/>
              <a:gd name="connsiteY71-36294" fmla="*/ 4697518 h 6858000"/>
              <a:gd name="connsiteX72-36295" fmla="*/ 6007819 w 6127024"/>
              <a:gd name="connsiteY72-36296" fmla="*/ 4858148 h 6858000"/>
              <a:gd name="connsiteX73-36297" fmla="*/ 6007749 w 6127024"/>
              <a:gd name="connsiteY73-36298" fmla="*/ 4964715 h 6858000"/>
              <a:gd name="connsiteX74-36299" fmla="*/ 6005269 w 6127024"/>
              <a:gd name="connsiteY74-36300" fmla="*/ 5150567 h 6858000"/>
              <a:gd name="connsiteX75-36301" fmla="*/ 6001127 w 6127024"/>
              <a:gd name="connsiteY75-36302" fmla="*/ 5164609 h 6858000"/>
              <a:gd name="connsiteX76-36303" fmla="*/ 5998514 w 6127024"/>
              <a:gd name="connsiteY76-36304" fmla="*/ 5189673 h 6858000"/>
              <a:gd name="connsiteX77-36305" fmla="*/ 6018409 w 6127024"/>
              <a:gd name="connsiteY77-36306" fmla="*/ 5227157 h 6858000"/>
              <a:gd name="connsiteX78-36307" fmla="*/ 6036748 w 6127024"/>
              <a:gd name="connsiteY78-36308" fmla="*/ 5322752 h 6858000"/>
              <a:gd name="connsiteX79-36309" fmla="*/ 6036943 w 6127024"/>
              <a:gd name="connsiteY79-36310" fmla="*/ 5329480 h 6858000"/>
              <a:gd name="connsiteX80-36311" fmla="*/ 6037677 w 6127024"/>
              <a:gd name="connsiteY80-36312" fmla="*/ 5354807 h 6858000"/>
              <a:gd name="connsiteX81-36313" fmla="*/ 6039728 w 6127024"/>
              <a:gd name="connsiteY81-36314" fmla="*/ 5359416 h 6858000"/>
              <a:gd name="connsiteX82-36315" fmla="*/ 6053435 w 6127024"/>
              <a:gd name="connsiteY82-36316" fmla="*/ 5387547 h 6858000"/>
              <a:gd name="connsiteX83-36317" fmla="*/ 6065933 w 6127024"/>
              <a:gd name="connsiteY83-36318" fmla="*/ 5443002 h 6858000"/>
              <a:gd name="connsiteX84-36319" fmla="*/ 6068640 w 6127024"/>
              <a:gd name="connsiteY84-36320" fmla="*/ 5474503 h 6858000"/>
              <a:gd name="connsiteX85-36321" fmla="*/ 6080922 w 6127024"/>
              <a:gd name="connsiteY85-36322" fmla="*/ 5561070 h 6858000"/>
              <a:gd name="connsiteX86-36323" fmla="*/ 6096949 w 6127024"/>
              <a:gd name="connsiteY86-36324" fmla="*/ 5648179 h 6858000"/>
              <a:gd name="connsiteX87-36325" fmla="*/ 6121353 w 6127024"/>
              <a:gd name="connsiteY87-36326" fmla="*/ 5721725 h 6858000"/>
              <a:gd name="connsiteX88-36327" fmla="*/ 6109884 w 6127024"/>
              <a:gd name="connsiteY88-36328" fmla="*/ 5721959 h 6858000"/>
              <a:gd name="connsiteX89-36329" fmla="*/ 6127024 w 6127024"/>
              <a:gd name="connsiteY89-36330" fmla="*/ 5786902 h 6858000"/>
              <a:gd name="connsiteX90-36331" fmla="*/ 6115796 w 6127024"/>
              <a:gd name="connsiteY90-36332" fmla="*/ 5862844 h 6858000"/>
              <a:gd name="connsiteX91-36333" fmla="*/ 6102493 w 6127024"/>
              <a:gd name="connsiteY91-36334" fmla="*/ 5928602 h 6858000"/>
              <a:gd name="connsiteX92-36335" fmla="*/ 6056863 w 6127024"/>
              <a:gd name="connsiteY92-36336" fmla="*/ 6000643 h 6858000"/>
              <a:gd name="connsiteX93-36337" fmla="*/ 6045436 w 6127024"/>
              <a:gd name="connsiteY93-36338" fmla="*/ 6124480 h 6858000"/>
              <a:gd name="connsiteX94-36339" fmla="*/ 6030489 w 6127024"/>
              <a:gd name="connsiteY94-36340" fmla="*/ 6317666 h 6858000"/>
              <a:gd name="connsiteX95-36341" fmla="*/ 6007492 w 6127024"/>
              <a:gd name="connsiteY95-36342" fmla="*/ 6440818 h 6858000"/>
              <a:gd name="connsiteX96-36343" fmla="*/ 6009467 w 6127024"/>
              <a:gd name="connsiteY96-36344" fmla="*/ 6487076 h 6858000"/>
              <a:gd name="connsiteX97-36345" fmla="*/ 5995064 w 6127024"/>
              <a:gd name="connsiteY97-36346" fmla="*/ 6540791 h 6858000"/>
              <a:gd name="connsiteX98-36347" fmla="*/ 6004510 w 6127024"/>
              <a:gd name="connsiteY98-36348" fmla="*/ 6599256 h 6858000"/>
              <a:gd name="connsiteX99-36349" fmla="*/ 5986207 w 6127024"/>
              <a:gd name="connsiteY99-36350" fmla="*/ 6695855 h 6858000"/>
              <a:gd name="connsiteX100-36351" fmla="*/ 5979428 w 6127024"/>
              <a:gd name="connsiteY100-36352" fmla="*/ 6754678 h 6858000"/>
              <a:gd name="connsiteX101-36353" fmla="*/ 5983398 w 6127024"/>
              <a:gd name="connsiteY101-36354" fmla="*/ 6778641 h 6858000"/>
              <a:gd name="connsiteX102-36355" fmla="*/ 5984543 w 6127024"/>
              <a:gd name="connsiteY102-36356" fmla="*/ 6811016 h 6858000"/>
              <a:gd name="connsiteX103-36357" fmla="*/ 5979671 w 6127024"/>
              <a:gd name="connsiteY103-36358" fmla="*/ 6858000 h 6858000"/>
              <a:gd name="connsiteX104-36359" fmla="*/ 0 w 6127024"/>
              <a:gd name="connsiteY104-36360" fmla="*/ 6858000 h 6858000"/>
              <a:gd name="connsiteX105-36361" fmla="*/ 0 w 6127024"/>
              <a:gd name="connsiteY105-36362" fmla="*/ 0 h 6858000"/>
              <a:gd name="connsiteX0-36363" fmla="*/ 0 w 6127024"/>
              <a:gd name="connsiteY0-36364" fmla="*/ 0 h 6858000"/>
              <a:gd name="connsiteX1-36365" fmla="*/ 4965888 w 6127024"/>
              <a:gd name="connsiteY1-36366" fmla="*/ 0 h 6858000"/>
              <a:gd name="connsiteX2-36367" fmla="*/ 4967767 w 6127024"/>
              <a:gd name="connsiteY2-36368" fmla="*/ 7930 h 6858000"/>
              <a:gd name="connsiteX3-36369" fmla="*/ 4979444 w 6127024"/>
              <a:gd name="connsiteY3-36370" fmla="*/ 43921 h 6858000"/>
              <a:gd name="connsiteX4-36371" fmla="*/ 5021173 w 6127024"/>
              <a:gd name="connsiteY4-36372" fmla="*/ 123738 h 6858000"/>
              <a:gd name="connsiteX5-36373" fmla="*/ 5075458 w 6127024"/>
              <a:gd name="connsiteY5-36374" fmla="*/ 264355 h 6858000"/>
              <a:gd name="connsiteX6-36375" fmla="*/ 5081175 w 6127024"/>
              <a:gd name="connsiteY6-36376" fmla="*/ 277448 h 6858000"/>
              <a:gd name="connsiteX7-36377" fmla="*/ 5097011 w 6127024"/>
              <a:gd name="connsiteY7-36378" fmla="*/ 355616 h 6858000"/>
              <a:gd name="connsiteX8-36379" fmla="*/ 5130982 w 6127024"/>
              <a:gd name="connsiteY8-36380" fmla="*/ 412030 h 6858000"/>
              <a:gd name="connsiteX9-36381" fmla="*/ 5153000 w 6127024"/>
              <a:gd name="connsiteY9-36382" fmla="*/ 507134 h 6858000"/>
              <a:gd name="connsiteX10-36383" fmla="*/ 5171282 w 6127024"/>
              <a:gd name="connsiteY10-36384" fmla="*/ 602071 h 6858000"/>
              <a:gd name="connsiteX11-36385" fmla="*/ 5176196 w 6127024"/>
              <a:gd name="connsiteY11-36386" fmla="*/ 636822 h 6858000"/>
              <a:gd name="connsiteX12-36387" fmla="*/ 5189051 w 6127024"/>
              <a:gd name="connsiteY12-36388" fmla="*/ 782518 h 6858000"/>
              <a:gd name="connsiteX13-36389" fmla="*/ 5221088 w 6127024"/>
              <a:gd name="connsiteY13-36390" fmla="*/ 860193 h 6858000"/>
              <a:gd name="connsiteX14-36391" fmla="*/ 5230806 w 6127024"/>
              <a:gd name="connsiteY14-36392" fmla="*/ 961354 h 6858000"/>
              <a:gd name="connsiteX15-36393" fmla="*/ 5201018 w 6127024"/>
              <a:gd name="connsiteY15-36394" fmla="*/ 1095027 h 6858000"/>
              <a:gd name="connsiteX16-36395" fmla="*/ 5202153 w 6127024"/>
              <a:gd name="connsiteY16-36396" fmla="*/ 1133224 h 6858000"/>
              <a:gd name="connsiteX17-36397" fmla="*/ 5189234 w 6127024"/>
              <a:gd name="connsiteY17-36398" fmla="*/ 1193495 h 6858000"/>
              <a:gd name="connsiteX18-36399" fmla="*/ 5202769 w 6127024"/>
              <a:gd name="connsiteY18-36400" fmla="*/ 1269450 h 6858000"/>
              <a:gd name="connsiteX19-36401" fmla="*/ 5225968 w 6127024"/>
              <a:gd name="connsiteY19-36402" fmla="*/ 1357994 h 6858000"/>
              <a:gd name="connsiteX20-36403" fmla="*/ 5233819 w 6127024"/>
              <a:gd name="connsiteY20-36404" fmla="*/ 1380922 h 6858000"/>
              <a:gd name="connsiteX21-36405" fmla="*/ 5237226 w 6127024"/>
              <a:gd name="connsiteY21-36406" fmla="*/ 1441327 h 6858000"/>
              <a:gd name="connsiteX22-36407" fmla="*/ 5255653 w 6127024"/>
              <a:gd name="connsiteY22-36408" fmla="*/ 1524712 h 6858000"/>
              <a:gd name="connsiteX23-36409" fmla="*/ 5263491 w 6127024"/>
              <a:gd name="connsiteY23-36410" fmla="*/ 1642938 h 6858000"/>
              <a:gd name="connsiteX24-36411" fmla="*/ 5261314 w 6127024"/>
              <a:gd name="connsiteY24-36412" fmla="*/ 1689177 h 6858000"/>
              <a:gd name="connsiteX25-36413" fmla="*/ 5259788 w 6127024"/>
              <a:gd name="connsiteY25-36414" fmla="*/ 1768516 h 6858000"/>
              <a:gd name="connsiteX26-36415" fmla="*/ 5255696 w 6127024"/>
              <a:gd name="connsiteY26-36416" fmla="*/ 1953770 h 6858000"/>
              <a:gd name="connsiteX27-36417" fmla="*/ 5252592 w 6127024"/>
              <a:gd name="connsiteY27-36418" fmla="*/ 2092210 h 6858000"/>
              <a:gd name="connsiteX28-36419" fmla="*/ 5250104 w 6127024"/>
              <a:gd name="connsiteY28-36420" fmla="*/ 2249166 h 6858000"/>
              <a:gd name="connsiteX29-36421" fmla="*/ 5251214 w 6127024"/>
              <a:gd name="connsiteY29-36422" fmla="*/ 2250944 h 6858000"/>
              <a:gd name="connsiteX30-36423" fmla="*/ 5250644 w 6127024"/>
              <a:gd name="connsiteY30-36424" fmla="*/ 2266619 h 6858000"/>
              <a:gd name="connsiteX31-36425" fmla="*/ 5293877 w 6127024"/>
              <a:gd name="connsiteY31-36426" fmla="*/ 2368649 h 6858000"/>
              <a:gd name="connsiteX32-36427" fmla="*/ 5311338 w 6127024"/>
              <a:gd name="connsiteY32-36428" fmla="*/ 2404034 h 6858000"/>
              <a:gd name="connsiteX33-36429" fmla="*/ 5338366 w 6127024"/>
              <a:gd name="connsiteY33-36430" fmla="*/ 2465052 h 6858000"/>
              <a:gd name="connsiteX34-36431" fmla="*/ 5371263 w 6127024"/>
              <a:gd name="connsiteY34-36432" fmla="*/ 2586413 h 6858000"/>
              <a:gd name="connsiteX35-36433" fmla="*/ 5407503 w 6127024"/>
              <a:gd name="connsiteY35-36434" fmla="*/ 2786290 h 6858000"/>
              <a:gd name="connsiteX36-36435" fmla="*/ 5407356 w 6127024"/>
              <a:gd name="connsiteY36-36436" fmla="*/ 2787545 h 6858000"/>
              <a:gd name="connsiteX37-36437" fmla="*/ 5457023 w 6127024"/>
              <a:gd name="connsiteY37-36438" fmla="*/ 2858292 h 6858000"/>
              <a:gd name="connsiteX38-36439" fmla="*/ 5479298 w 6127024"/>
              <a:gd name="connsiteY38-36440" fmla="*/ 2947791 h 6858000"/>
              <a:gd name="connsiteX39-36441" fmla="*/ 5481770 w 6127024"/>
              <a:gd name="connsiteY39-36442" fmla="*/ 2951352 h 6858000"/>
              <a:gd name="connsiteX40-36443" fmla="*/ 5482415 w 6127024"/>
              <a:gd name="connsiteY40-36444" fmla="*/ 3004079 h 6858000"/>
              <a:gd name="connsiteX41-36445" fmla="*/ 5503944 w 6127024"/>
              <a:gd name="connsiteY41-36446" fmla="*/ 3123335 h 6858000"/>
              <a:gd name="connsiteX42-36447" fmla="*/ 5516007 w 6127024"/>
              <a:gd name="connsiteY42-36448" fmla="*/ 3258473 h 6858000"/>
              <a:gd name="connsiteX43-36449" fmla="*/ 5589758 w 6127024"/>
              <a:gd name="connsiteY43-36450" fmla="*/ 3453699 h 6858000"/>
              <a:gd name="connsiteX44-36451" fmla="*/ 5596144 w 6127024"/>
              <a:gd name="connsiteY44-36452" fmla="*/ 3534624 h 6858000"/>
              <a:gd name="connsiteX45-36453" fmla="*/ 5597750 w 6127024"/>
              <a:gd name="connsiteY45-36454" fmla="*/ 3534129 h 6858000"/>
              <a:gd name="connsiteX46-36455" fmla="*/ 5599700 w 6127024"/>
              <a:gd name="connsiteY46-36456" fmla="*/ 3547221 h 6858000"/>
              <a:gd name="connsiteX47-36457" fmla="*/ 5615031 w 6127024"/>
              <a:gd name="connsiteY47-36458" fmla="*/ 3557482 h 6858000"/>
              <a:gd name="connsiteX48-36459" fmla="*/ 5618377 w 6127024"/>
              <a:gd name="connsiteY48-36460" fmla="*/ 3588431 h 6858000"/>
              <a:gd name="connsiteX49-36461" fmla="*/ 5612155 w 6127024"/>
              <a:gd name="connsiteY49-36462" fmla="*/ 3589869 h 6858000"/>
              <a:gd name="connsiteX50-36463" fmla="*/ 5620843 w 6127024"/>
              <a:gd name="connsiteY50-36464" fmla="*/ 3606745 h 6858000"/>
              <a:gd name="connsiteX51-36465" fmla="*/ 5655472 w 6127024"/>
              <a:gd name="connsiteY51-36466" fmla="*/ 3678877 h 6858000"/>
              <a:gd name="connsiteX52-36467" fmla="*/ 5683015 w 6127024"/>
              <a:gd name="connsiteY52-36468" fmla="*/ 3762025 h 6858000"/>
              <a:gd name="connsiteX53-36469" fmla="*/ 5696643 w 6127024"/>
              <a:gd name="connsiteY53-36470" fmla="*/ 3773888 h 6858000"/>
              <a:gd name="connsiteX54-36471" fmla="*/ 5768491 w 6127024"/>
              <a:gd name="connsiteY54-36472" fmla="*/ 3914399 h 6858000"/>
              <a:gd name="connsiteX55-36473" fmla="*/ 5793123 w 6127024"/>
              <a:gd name="connsiteY55-36474" fmla="*/ 3969952 h 6858000"/>
              <a:gd name="connsiteX56-36475" fmla="*/ 5808321 w 6127024"/>
              <a:gd name="connsiteY56-36476" fmla="*/ 3988153 h 6858000"/>
              <a:gd name="connsiteX57-36477" fmla="*/ 5825621 w 6127024"/>
              <a:gd name="connsiteY57-36478" fmla="*/ 4015525 h 6858000"/>
              <a:gd name="connsiteX58-36479" fmla="*/ 5860672 w 6127024"/>
              <a:gd name="connsiteY58-36480" fmla="*/ 4061579 h 6858000"/>
              <a:gd name="connsiteX59-36481" fmla="*/ 5872173 w 6127024"/>
              <a:gd name="connsiteY59-36482" fmla="*/ 4088497 h 6858000"/>
              <a:gd name="connsiteX60-36483" fmla="*/ 5894095 w 6127024"/>
              <a:gd name="connsiteY60-36484" fmla="*/ 4128857 h 6858000"/>
              <a:gd name="connsiteX61-36485" fmla="*/ 5903513 w 6127024"/>
              <a:gd name="connsiteY61-36486" fmla="*/ 4187661 h 6858000"/>
              <a:gd name="connsiteX62-36487" fmla="*/ 5917114 w 6127024"/>
              <a:gd name="connsiteY62-36488" fmla="*/ 4213096 h 6858000"/>
              <a:gd name="connsiteX63-36489" fmla="*/ 5924233 w 6127024"/>
              <a:gd name="connsiteY63-36490" fmla="*/ 4242060 h 6858000"/>
              <a:gd name="connsiteX64-36491" fmla="*/ 5928910 w 6127024"/>
              <a:gd name="connsiteY64-36492" fmla="*/ 4300973 h 6858000"/>
              <a:gd name="connsiteX65-36493" fmla="*/ 5939320 w 6127024"/>
              <a:gd name="connsiteY65-36494" fmla="*/ 4340435 h 6858000"/>
              <a:gd name="connsiteX66-36495" fmla="*/ 5946705 w 6127024"/>
              <a:gd name="connsiteY66-36496" fmla="*/ 4428051 h 6858000"/>
              <a:gd name="connsiteX67-36497" fmla="*/ 5949261 w 6127024"/>
              <a:gd name="connsiteY67-36498" fmla="*/ 4449185 h 6858000"/>
              <a:gd name="connsiteX68-36499" fmla="*/ 5968960 w 6127024"/>
              <a:gd name="connsiteY68-36500" fmla="*/ 4482655 h 6858000"/>
              <a:gd name="connsiteX69-36501" fmla="*/ 5980106 w 6127024"/>
              <a:gd name="connsiteY69-36502" fmla="*/ 4585087 h 6858000"/>
              <a:gd name="connsiteX70-36503" fmla="*/ 5998138 w 6127024"/>
              <a:gd name="connsiteY70-36504" fmla="*/ 4697518 h 6858000"/>
              <a:gd name="connsiteX71-36505" fmla="*/ 6007819 w 6127024"/>
              <a:gd name="connsiteY71-36506" fmla="*/ 4858148 h 6858000"/>
              <a:gd name="connsiteX72-36507" fmla="*/ 6007749 w 6127024"/>
              <a:gd name="connsiteY72-36508" fmla="*/ 4964715 h 6858000"/>
              <a:gd name="connsiteX73-36509" fmla="*/ 6005269 w 6127024"/>
              <a:gd name="connsiteY73-36510" fmla="*/ 5150567 h 6858000"/>
              <a:gd name="connsiteX74-36511" fmla="*/ 6001127 w 6127024"/>
              <a:gd name="connsiteY74-36512" fmla="*/ 5164609 h 6858000"/>
              <a:gd name="connsiteX75-36513" fmla="*/ 5998514 w 6127024"/>
              <a:gd name="connsiteY75-36514" fmla="*/ 5189673 h 6858000"/>
              <a:gd name="connsiteX76-36515" fmla="*/ 6018409 w 6127024"/>
              <a:gd name="connsiteY76-36516" fmla="*/ 5227157 h 6858000"/>
              <a:gd name="connsiteX77-36517" fmla="*/ 6036748 w 6127024"/>
              <a:gd name="connsiteY77-36518" fmla="*/ 5322752 h 6858000"/>
              <a:gd name="connsiteX78-36519" fmla="*/ 6036943 w 6127024"/>
              <a:gd name="connsiteY78-36520" fmla="*/ 5329480 h 6858000"/>
              <a:gd name="connsiteX79-36521" fmla="*/ 6037677 w 6127024"/>
              <a:gd name="connsiteY79-36522" fmla="*/ 5354807 h 6858000"/>
              <a:gd name="connsiteX80-36523" fmla="*/ 6039728 w 6127024"/>
              <a:gd name="connsiteY80-36524" fmla="*/ 5359416 h 6858000"/>
              <a:gd name="connsiteX81-36525" fmla="*/ 6053435 w 6127024"/>
              <a:gd name="connsiteY81-36526" fmla="*/ 5387547 h 6858000"/>
              <a:gd name="connsiteX82-36527" fmla="*/ 6065933 w 6127024"/>
              <a:gd name="connsiteY82-36528" fmla="*/ 5443002 h 6858000"/>
              <a:gd name="connsiteX83-36529" fmla="*/ 6068640 w 6127024"/>
              <a:gd name="connsiteY83-36530" fmla="*/ 5474503 h 6858000"/>
              <a:gd name="connsiteX84-36531" fmla="*/ 6080922 w 6127024"/>
              <a:gd name="connsiteY84-36532" fmla="*/ 5561070 h 6858000"/>
              <a:gd name="connsiteX85-36533" fmla="*/ 6096949 w 6127024"/>
              <a:gd name="connsiteY85-36534" fmla="*/ 5648179 h 6858000"/>
              <a:gd name="connsiteX86-36535" fmla="*/ 6121353 w 6127024"/>
              <a:gd name="connsiteY86-36536" fmla="*/ 5721725 h 6858000"/>
              <a:gd name="connsiteX87-36537" fmla="*/ 6109884 w 6127024"/>
              <a:gd name="connsiteY87-36538" fmla="*/ 5721959 h 6858000"/>
              <a:gd name="connsiteX88-36539" fmla="*/ 6127024 w 6127024"/>
              <a:gd name="connsiteY88-36540" fmla="*/ 5786902 h 6858000"/>
              <a:gd name="connsiteX89-36541" fmla="*/ 6115796 w 6127024"/>
              <a:gd name="connsiteY89-36542" fmla="*/ 5862844 h 6858000"/>
              <a:gd name="connsiteX90-36543" fmla="*/ 6102493 w 6127024"/>
              <a:gd name="connsiteY90-36544" fmla="*/ 5928602 h 6858000"/>
              <a:gd name="connsiteX91-36545" fmla="*/ 6056863 w 6127024"/>
              <a:gd name="connsiteY91-36546" fmla="*/ 6000643 h 6858000"/>
              <a:gd name="connsiteX92-36547" fmla="*/ 6045436 w 6127024"/>
              <a:gd name="connsiteY92-36548" fmla="*/ 6124480 h 6858000"/>
              <a:gd name="connsiteX93-36549" fmla="*/ 6030489 w 6127024"/>
              <a:gd name="connsiteY93-36550" fmla="*/ 6317666 h 6858000"/>
              <a:gd name="connsiteX94-36551" fmla="*/ 6007492 w 6127024"/>
              <a:gd name="connsiteY94-36552" fmla="*/ 6440818 h 6858000"/>
              <a:gd name="connsiteX95-36553" fmla="*/ 6009467 w 6127024"/>
              <a:gd name="connsiteY95-36554" fmla="*/ 6487076 h 6858000"/>
              <a:gd name="connsiteX96-36555" fmla="*/ 5995064 w 6127024"/>
              <a:gd name="connsiteY96-36556" fmla="*/ 6540791 h 6858000"/>
              <a:gd name="connsiteX97-36557" fmla="*/ 6004510 w 6127024"/>
              <a:gd name="connsiteY97-36558" fmla="*/ 6599256 h 6858000"/>
              <a:gd name="connsiteX98-36559" fmla="*/ 5986207 w 6127024"/>
              <a:gd name="connsiteY98-36560" fmla="*/ 6695855 h 6858000"/>
              <a:gd name="connsiteX99-36561" fmla="*/ 5979428 w 6127024"/>
              <a:gd name="connsiteY99-36562" fmla="*/ 6754678 h 6858000"/>
              <a:gd name="connsiteX100-36563" fmla="*/ 5983398 w 6127024"/>
              <a:gd name="connsiteY100-36564" fmla="*/ 6778641 h 6858000"/>
              <a:gd name="connsiteX101-36565" fmla="*/ 5984543 w 6127024"/>
              <a:gd name="connsiteY101-36566" fmla="*/ 6811016 h 6858000"/>
              <a:gd name="connsiteX102-36567" fmla="*/ 5979671 w 6127024"/>
              <a:gd name="connsiteY102-36568" fmla="*/ 6858000 h 6858000"/>
              <a:gd name="connsiteX103-36569" fmla="*/ 0 w 6127024"/>
              <a:gd name="connsiteY103-36570" fmla="*/ 6858000 h 6858000"/>
              <a:gd name="connsiteX104-36571" fmla="*/ 0 w 6127024"/>
              <a:gd name="connsiteY104-36572" fmla="*/ 0 h 6858000"/>
              <a:gd name="connsiteX0-36573" fmla="*/ 0 w 6127024"/>
              <a:gd name="connsiteY0-36574" fmla="*/ 0 h 6858000"/>
              <a:gd name="connsiteX1-36575" fmla="*/ 4965888 w 6127024"/>
              <a:gd name="connsiteY1-36576" fmla="*/ 0 h 6858000"/>
              <a:gd name="connsiteX2-36577" fmla="*/ 4967767 w 6127024"/>
              <a:gd name="connsiteY2-36578" fmla="*/ 7930 h 6858000"/>
              <a:gd name="connsiteX3-36579" fmla="*/ 4979444 w 6127024"/>
              <a:gd name="connsiteY3-36580" fmla="*/ 43921 h 6858000"/>
              <a:gd name="connsiteX4-36581" fmla="*/ 5021173 w 6127024"/>
              <a:gd name="connsiteY4-36582" fmla="*/ 123738 h 6858000"/>
              <a:gd name="connsiteX5-36583" fmla="*/ 5075458 w 6127024"/>
              <a:gd name="connsiteY5-36584" fmla="*/ 264355 h 6858000"/>
              <a:gd name="connsiteX6-36585" fmla="*/ 5081175 w 6127024"/>
              <a:gd name="connsiteY6-36586" fmla="*/ 277448 h 6858000"/>
              <a:gd name="connsiteX7-36587" fmla="*/ 5097011 w 6127024"/>
              <a:gd name="connsiteY7-36588" fmla="*/ 355616 h 6858000"/>
              <a:gd name="connsiteX8-36589" fmla="*/ 5130982 w 6127024"/>
              <a:gd name="connsiteY8-36590" fmla="*/ 412030 h 6858000"/>
              <a:gd name="connsiteX9-36591" fmla="*/ 5153000 w 6127024"/>
              <a:gd name="connsiteY9-36592" fmla="*/ 507134 h 6858000"/>
              <a:gd name="connsiteX10-36593" fmla="*/ 5171282 w 6127024"/>
              <a:gd name="connsiteY10-36594" fmla="*/ 602071 h 6858000"/>
              <a:gd name="connsiteX11-36595" fmla="*/ 5176196 w 6127024"/>
              <a:gd name="connsiteY11-36596" fmla="*/ 636822 h 6858000"/>
              <a:gd name="connsiteX12-36597" fmla="*/ 5189051 w 6127024"/>
              <a:gd name="connsiteY12-36598" fmla="*/ 782518 h 6858000"/>
              <a:gd name="connsiteX13-36599" fmla="*/ 5221088 w 6127024"/>
              <a:gd name="connsiteY13-36600" fmla="*/ 860193 h 6858000"/>
              <a:gd name="connsiteX14-36601" fmla="*/ 5230806 w 6127024"/>
              <a:gd name="connsiteY14-36602" fmla="*/ 961354 h 6858000"/>
              <a:gd name="connsiteX15-36603" fmla="*/ 5201018 w 6127024"/>
              <a:gd name="connsiteY15-36604" fmla="*/ 1095027 h 6858000"/>
              <a:gd name="connsiteX16-36605" fmla="*/ 5202153 w 6127024"/>
              <a:gd name="connsiteY16-36606" fmla="*/ 1133224 h 6858000"/>
              <a:gd name="connsiteX17-36607" fmla="*/ 5189234 w 6127024"/>
              <a:gd name="connsiteY17-36608" fmla="*/ 1193495 h 6858000"/>
              <a:gd name="connsiteX18-36609" fmla="*/ 5202769 w 6127024"/>
              <a:gd name="connsiteY18-36610" fmla="*/ 1269450 h 6858000"/>
              <a:gd name="connsiteX19-36611" fmla="*/ 5225968 w 6127024"/>
              <a:gd name="connsiteY19-36612" fmla="*/ 1357994 h 6858000"/>
              <a:gd name="connsiteX20-36613" fmla="*/ 5233819 w 6127024"/>
              <a:gd name="connsiteY20-36614" fmla="*/ 1380922 h 6858000"/>
              <a:gd name="connsiteX21-36615" fmla="*/ 5237226 w 6127024"/>
              <a:gd name="connsiteY21-36616" fmla="*/ 1441327 h 6858000"/>
              <a:gd name="connsiteX22-36617" fmla="*/ 5255653 w 6127024"/>
              <a:gd name="connsiteY22-36618" fmla="*/ 1524712 h 6858000"/>
              <a:gd name="connsiteX23-36619" fmla="*/ 5263491 w 6127024"/>
              <a:gd name="connsiteY23-36620" fmla="*/ 1642938 h 6858000"/>
              <a:gd name="connsiteX24-36621" fmla="*/ 5261314 w 6127024"/>
              <a:gd name="connsiteY24-36622" fmla="*/ 1689177 h 6858000"/>
              <a:gd name="connsiteX25-36623" fmla="*/ 5259788 w 6127024"/>
              <a:gd name="connsiteY25-36624" fmla="*/ 1768516 h 6858000"/>
              <a:gd name="connsiteX26-36625" fmla="*/ 5255696 w 6127024"/>
              <a:gd name="connsiteY26-36626" fmla="*/ 1953770 h 6858000"/>
              <a:gd name="connsiteX27-36627" fmla="*/ 5252592 w 6127024"/>
              <a:gd name="connsiteY27-36628" fmla="*/ 2092210 h 6858000"/>
              <a:gd name="connsiteX28-36629" fmla="*/ 5250104 w 6127024"/>
              <a:gd name="connsiteY28-36630" fmla="*/ 2249166 h 6858000"/>
              <a:gd name="connsiteX29-36631" fmla="*/ 5251214 w 6127024"/>
              <a:gd name="connsiteY29-36632" fmla="*/ 2250944 h 6858000"/>
              <a:gd name="connsiteX30-36633" fmla="*/ 5250644 w 6127024"/>
              <a:gd name="connsiteY30-36634" fmla="*/ 2266619 h 6858000"/>
              <a:gd name="connsiteX31-36635" fmla="*/ 5293877 w 6127024"/>
              <a:gd name="connsiteY31-36636" fmla="*/ 2368649 h 6858000"/>
              <a:gd name="connsiteX32-36637" fmla="*/ 5311338 w 6127024"/>
              <a:gd name="connsiteY32-36638" fmla="*/ 2404034 h 6858000"/>
              <a:gd name="connsiteX33-36639" fmla="*/ 5338366 w 6127024"/>
              <a:gd name="connsiteY33-36640" fmla="*/ 2465052 h 6858000"/>
              <a:gd name="connsiteX34-36641" fmla="*/ 5371263 w 6127024"/>
              <a:gd name="connsiteY34-36642" fmla="*/ 2586413 h 6858000"/>
              <a:gd name="connsiteX35-36643" fmla="*/ 5407503 w 6127024"/>
              <a:gd name="connsiteY35-36644" fmla="*/ 2786290 h 6858000"/>
              <a:gd name="connsiteX36-36645" fmla="*/ 5407356 w 6127024"/>
              <a:gd name="connsiteY36-36646" fmla="*/ 2787545 h 6858000"/>
              <a:gd name="connsiteX37-36647" fmla="*/ 5457023 w 6127024"/>
              <a:gd name="connsiteY37-36648" fmla="*/ 2858292 h 6858000"/>
              <a:gd name="connsiteX38-36649" fmla="*/ 5479298 w 6127024"/>
              <a:gd name="connsiteY38-36650" fmla="*/ 2947791 h 6858000"/>
              <a:gd name="connsiteX39-36651" fmla="*/ 5481770 w 6127024"/>
              <a:gd name="connsiteY39-36652" fmla="*/ 2951352 h 6858000"/>
              <a:gd name="connsiteX40-36653" fmla="*/ 5482415 w 6127024"/>
              <a:gd name="connsiteY40-36654" fmla="*/ 3004079 h 6858000"/>
              <a:gd name="connsiteX41-36655" fmla="*/ 5503944 w 6127024"/>
              <a:gd name="connsiteY41-36656" fmla="*/ 3123335 h 6858000"/>
              <a:gd name="connsiteX42-36657" fmla="*/ 5516007 w 6127024"/>
              <a:gd name="connsiteY42-36658" fmla="*/ 3258473 h 6858000"/>
              <a:gd name="connsiteX43-36659" fmla="*/ 5589758 w 6127024"/>
              <a:gd name="connsiteY43-36660" fmla="*/ 3453699 h 6858000"/>
              <a:gd name="connsiteX44-36661" fmla="*/ 5596144 w 6127024"/>
              <a:gd name="connsiteY44-36662" fmla="*/ 3534624 h 6858000"/>
              <a:gd name="connsiteX45-36663" fmla="*/ 5597750 w 6127024"/>
              <a:gd name="connsiteY45-36664" fmla="*/ 3534129 h 6858000"/>
              <a:gd name="connsiteX46-36665" fmla="*/ 5599700 w 6127024"/>
              <a:gd name="connsiteY46-36666" fmla="*/ 3547221 h 6858000"/>
              <a:gd name="connsiteX47-36667" fmla="*/ 5618377 w 6127024"/>
              <a:gd name="connsiteY47-36668" fmla="*/ 3588431 h 6858000"/>
              <a:gd name="connsiteX48-36669" fmla="*/ 5612155 w 6127024"/>
              <a:gd name="connsiteY48-36670" fmla="*/ 3589869 h 6858000"/>
              <a:gd name="connsiteX49-36671" fmla="*/ 5620843 w 6127024"/>
              <a:gd name="connsiteY49-36672" fmla="*/ 3606745 h 6858000"/>
              <a:gd name="connsiteX50-36673" fmla="*/ 5655472 w 6127024"/>
              <a:gd name="connsiteY50-36674" fmla="*/ 3678877 h 6858000"/>
              <a:gd name="connsiteX51-36675" fmla="*/ 5683015 w 6127024"/>
              <a:gd name="connsiteY51-36676" fmla="*/ 3762025 h 6858000"/>
              <a:gd name="connsiteX52-36677" fmla="*/ 5696643 w 6127024"/>
              <a:gd name="connsiteY52-36678" fmla="*/ 3773888 h 6858000"/>
              <a:gd name="connsiteX53-36679" fmla="*/ 5768491 w 6127024"/>
              <a:gd name="connsiteY53-36680" fmla="*/ 3914399 h 6858000"/>
              <a:gd name="connsiteX54-36681" fmla="*/ 5793123 w 6127024"/>
              <a:gd name="connsiteY54-36682" fmla="*/ 3969952 h 6858000"/>
              <a:gd name="connsiteX55-36683" fmla="*/ 5808321 w 6127024"/>
              <a:gd name="connsiteY55-36684" fmla="*/ 3988153 h 6858000"/>
              <a:gd name="connsiteX56-36685" fmla="*/ 5825621 w 6127024"/>
              <a:gd name="connsiteY56-36686" fmla="*/ 4015525 h 6858000"/>
              <a:gd name="connsiteX57-36687" fmla="*/ 5860672 w 6127024"/>
              <a:gd name="connsiteY57-36688" fmla="*/ 4061579 h 6858000"/>
              <a:gd name="connsiteX58-36689" fmla="*/ 5872173 w 6127024"/>
              <a:gd name="connsiteY58-36690" fmla="*/ 4088497 h 6858000"/>
              <a:gd name="connsiteX59-36691" fmla="*/ 5894095 w 6127024"/>
              <a:gd name="connsiteY59-36692" fmla="*/ 4128857 h 6858000"/>
              <a:gd name="connsiteX60-36693" fmla="*/ 5903513 w 6127024"/>
              <a:gd name="connsiteY60-36694" fmla="*/ 4187661 h 6858000"/>
              <a:gd name="connsiteX61-36695" fmla="*/ 5917114 w 6127024"/>
              <a:gd name="connsiteY61-36696" fmla="*/ 4213096 h 6858000"/>
              <a:gd name="connsiteX62-36697" fmla="*/ 5924233 w 6127024"/>
              <a:gd name="connsiteY62-36698" fmla="*/ 4242060 h 6858000"/>
              <a:gd name="connsiteX63-36699" fmla="*/ 5928910 w 6127024"/>
              <a:gd name="connsiteY63-36700" fmla="*/ 4300973 h 6858000"/>
              <a:gd name="connsiteX64-36701" fmla="*/ 5939320 w 6127024"/>
              <a:gd name="connsiteY64-36702" fmla="*/ 4340435 h 6858000"/>
              <a:gd name="connsiteX65-36703" fmla="*/ 5946705 w 6127024"/>
              <a:gd name="connsiteY65-36704" fmla="*/ 4428051 h 6858000"/>
              <a:gd name="connsiteX66-36705" fmla="*/ 5949261 w 6127024"/>
              <a:gd name="connsiteY66-36706" fmla="*/ 4449185 h 6858000"/>
              <a:gd name="connsiteX67-36707" fmla="*/ 5968960 w 6127024"/>
              <a:gd name="connsiteY67-36708" fmla="*/ 4482655 h 6858000"/>
              <a:gd name="connsiteX68-36709" fmla="*/ 5980106 w 6127024"/>
              <a:gd name="connsiteY68-36710" fmla="*/ 4585087 h 6858000"/>
              <a:gd name="connsiteX69-36711" fmla="*/ 5998138 w 6127024"/>
              <a:gd name="connsiteY69-36712" fmla="*/ 4697518 h 6858000"/>
              <a:gd name="connsiteX70-36713" fmla="*/ 6007819 w 6127024"/>
              <a:gd name="connsiteY70-36714" fmla="*/ 4858148 h 6858000"/>
              <a:gd name="connsiteX71-36715" fmla="*/ 6007749 w 6127024"/>
              <a:gd name="connsiteY71-36716" fmla="*/ 4964715 h 6858000"/>
              <a:gd name="connsiteX72-36717" fmla="*/ 6005269 w 6127024"/>
              <a:gd name="connsiteY72-36718" fmla="*/ 5150567 h 6858000"/>
              <a:gd name="connsiteX73-36719" fmla="*/ 6001127 w 6127024"/>
              <a:gd name="connsiteY73-36720" fmla="*/ 5164609 h 6858000"/>
              <a:gd name="connsiteX74-36721" fmla="*/ 5998514 w 6127024"/>
              <a:gd name="connsiteY74-36722" fmla="*/ 5189673 h 6858000"/>
              <a:gd name="connsiteX75-36723" fmla="*/ 6018409 w 6127024"/>
              <a:gd name="connsiteY75-36724" fmla="*/ 5227157 h 6858000"/>
              <a:gd name="connsiteX76-36725" fmla="*/ 6036748 w 6127024"/>
              <a:gd name="connsiteY76-36726" fmla="*/ 5322752 h 6858000"/>
              <a:gd name="connsiteX77-36727" fmla="*/ 6036943 w 6127024"/>
              <a:gd name="connsiteY77-36728" fmla="*/ 5329480 h 6858000"/>
              <a:gd name="connsiteX78-36729" fmla="*/ 6037677 w 6127024"/>
              <a:gd name="connsiteY78-36730" fmla="*/ 5354807 h 6858000"/>
              <a:gd name="connsiteX79-36731" fmla="*/ 6039728 w 6127024"/>
              <a:gd name="connsiteY79-36732" fmla="*/ 5359416 h 6858000"/>
              <a:gd name="connsiteX80-36733" fmla="*/ 6053435 w 6127024"/>
              <a:gd name="connsiteY80-36734" fmla="*/ 5387547 h 6858000"/>
              <a:gd name="connsiteX81-36735" fmla="*/ 6065933 w 6127024"/>
              <a:gd name="connsiteY81-36736" fmla="*/ 5443002 h 6858000"/>
              <a:gd name="connsiteX82-36737" fmla="*/ 6068640 w 6127024"/>
              <a:gd name="connsiteY82-36738" fmla="*/ 5474503 h 6858000"/>
              <a:gd name="connsiteX83-36739" fmla="*/ 6080922 w 6127024"/>
              <a:gd name="connsiteY83-36740" fmla="*/ 5561070 h 6858000"/>
              <a:gd name="connsiteX84-36741" fmla="*/ 6096949 w 6127024"/>
              <a:gd name="connsiteY84-36742" fmla="*/ 5648179 h 6858000"/>
              <a:gd name="connsiteX85-36743" fmla="*/ 6121353 w 6127024"/>
              <a:gd name="connsiteY85-36744" fmla="*/ 5721725 h 6858000"/>
              <a:gd name="connsiteX86-36745" fmla="*/ 6109884 w 6127024"/>
              <a:gd name="connsiteY86-36746" fmla="*/ 5721959 h 6858000"/>
              <a:gd name="connsiteX87-36747" fmla="*/ 6127024 w 6127024"/>
              <a:gd name="connsiteY87-36748" fmla="*/ 5786902 h 6858000"/>
              <a:gd name="connsiteX88-36749" fmla="*/ 6115796 w 6127024"/>
              <a:gd name="connsiteY88-36750" fmla="*/ 5862844 h 6858000"/>
              <a:gd name="connsiteX89-36751" fmla="*/ 6102493 w 6127024"/>
              <a:gd name="connsiteY89-36752" fmla="*/ 5928602 h 6858000"/>
              <a:gd name="connsiteX90-36753" fmla="*/ 6056863 w 6127024"/>
              <a:gd name="connsiteY90-36754" fmla="*/ 6000643 h 6858000"/>
              <a:gd name="connsiteX91-36755" fmla="*/ 6045436 w 6127024"/>
              <a:gd name="connsiteY91-36756" fmla="*/ 6124480 h 6858000"/>
              <a:gd name="connsiteX92-36757" fmla="*/ 6030489 w 6127024"/>
              <a:gd name="connsiteY92-36758" fmla="*/ 6317666 h 6858000"/>
              <a:gd name="connsiteX93-36759" fmla="*/ 6007492 w 6127024"/>
              <a:gd name="connsiteY93-36760" fmla="*/ 6440818 h 6858000"/>
              <a:gd name="connsiteX94-36761" fmla="*/ 6009467 w 6127024"/>
              <a:gd name="connsiteY94-36762" fmla="*/ 6487076 h 6858000"/>
              <a:gd name="connsiteX95-36763" fmla="*/ 5995064 w 6127024"/>
              <a:gd name="connsiteY95-36764" fmla="*/ 6540791 h 6858000"/>
              <a:gd name="connsiteX96-36765" fmla="*/ 6004510 w 6127024"/>
              <a:gd name="connsiteY96-36766" fmla="*/ 6599256 h 6858000"/>
              <a:gd name="connsiteX97-36767" fmla="*/ 5986207 w 6127024"/>
              <a:gd name="connsiteY97-36768" fmla="*/ 6695855 h 6858000"/>
              <a:gd name="connsiteX98-36769" fmla="*/ 5979428 w 6127024"/>
              <a:gd name="connsiteY98-36770" fmla="*/ 6754678 h 6858000"/>
              <a:gd name="connsiteX99-36771" fmla="*/ 5983398 w 6127024"/>
              <a:gd name="connsiteY99-36772" fmla="*/ 6778641 h 6858000"/>
              <a:gd name="connsiteX100-36773" fmla="*/ 5984543 w 6127024"/>
              <a:gd name="connsiteY100-36774" fmla="*/ 6811016 h 6858000"/>
              <a:gd name="connsiteX101-36775" fmla="*/ 5979671 w 6127024"/>
              <a:gd name="connsiteY101-36776" fmla="*/ 6858000 h 6858000"/>
              <a:gd name="connsiteX102-36777" fmla="*/ 0 w 6127024"/>
              <a:gd name="connsiteY102-36778" fmla="*/ 6858000 h 6858000"/>
              <a:gd name="connsiteX103-36779" fmla="*/ 0 w 6127024"/>
              <a:gd name="connsiteY103-36780" fmla="*/ 0 h 6858000"/>
              <a:gd name="connsiteX0-36781" fmla="*/ 0 w 6127024"/>
              <a:gd name="connsiteY0-36782" fmla="*/ 0 h 6858000"/>
              <a:gd name="connsiteX1-36783" fmla="*/ 4965888 w 6127024"/>
              <a:gd name="connsiteY1-36784" fmla="*/ 0 h 6858000"/>
              <a:gd name="connsiteX2-36785" fmla="*/ 4967767 w 6127024"/>
              <a:gd name="connsiteY2-36786" fmla="*/ 7930 h 6858000"/>
              <a:gd name="connsiteX3-36787" fmla="*/ 4979444 w 6127024"/>
              <a:gd name="connsiteY3-36788" fmla="*/ 43921 h 6858000"/>
              <a:gd name="connsiteX4-36789" fmla="*/ 5021173 w 6127024"/>
              <a:gd name="connsiteY4-36790" fmla="*/ 123738 h 6858000"/>
              <a:gd name="connsiteX5-36791" fmla="*/ 5075458 w 6127024"/>
              <a:gd name="connsiteY5-36792" fmla="*/ 264355 h 6858000"/>
              <a:gd name="connsiteX6-36793" fmla="*/ 5081175 w 6127024"/>
              <a:gd name="connsiteY6-36794" fmla="*/ 277448 h 6858000"/>
              <a:gd name="connsiteX7-36795" fmla="*/ 5097011 w 6127024"/>
              <a:gd name="connsiteY7-36796" fmla="*/ 355616 h 6858000"/>
              <a:gd name="connsiteX8-36797" fmla="*/ 5153000 w 6127024"/>
              <a:gd name="connsiteY8-36798" fmla="*/ 507134 h 6858000"/>
              <a:gd name="connsiteX9-36799" fmla="*/ 5171282 w 6127024"/>
              <a:gd name="connsiteY9-36800" fmla="*/ 602071 h 6858000"/>
              <a:gd name="connsiteX10-36801" fmla="*/ 5176196 w 6127024"/>
              <a:gd name="connsiteY10-36802" fmla="*/ 636822 h 6858000"/>
              <a:gd name="connsiteX11-36803" fmla="*/ 5189051 w 6127024"/>
              <a:gd name="connsiteY11-36804" fmla="*/ 782518 h 6858000"/>
              <a:gd name="connsiteX12-36805" fmla="*/ 5221088 w 6127024"/>
              <a:gd name="connsiteY12-36806" fmla="*/ 860193 h 6858000"/>
              <a:gd name="connsiteX13-36807" fmla="*/ 5230806 w 6127024"/>
              <a:gd name="connsiteY13-36808" fmla="*/ 961354 h 6858000"/>
              <a:gd name="connsiteX14-36809" fmla="*/ 5201018 w 6127024"/>
              <a:gd name="connsiteY14-36810" fmla="*/ 1095027 h 6858000"/>
              <a:gd name="connsiteX15-36811" fmla="*/ 5202153 w 6127024"/>
              <a:gd name="connsiteY15-36812" fmla="*/ 1133224 h 6858000"/>
              <a:gd name="connsiteX16-36813" fmla="*/ 5189234 w 6127024"/>
              <a:gd name="connsiteY16-36814" fmla="*/ 1193495 h 6858000"/>
              <a:gd name="connsiteX17-36815" fmla="*/ 5202769 w 6127024"/>
              <a:gd name="connsiteY17-36816" fmla="*/ 1269450 h 6858000"/>
              <a:gd name="connsiteX18-36817" fmla="*/ 5225968 w 6127024"/>
              <a:gd name="connsiteY18-36818" fmla="*/ 1357994 h 6858000"/>
              <a:gd name="connsiteX19-36819" fmla="*/ 5233819 w 6127024"/>
              <a:gd name="connsiteY19-36820" fmla="*/ 1380922 h 6858000"/>
              <a:gd name="connsiteX20-36821" fmla="*/ 5237226 w 6127024"/>
              <a:gd name="connsiteY20-36822" fmla="*/ 1441327 h 6858000"/>
              <a:gd name="connsiteX21-36823" fmla="*/ 5255653 w 6127024"/>
              <a:gd name="connsiteY21-36824" fmla="*/ 1524712 h 6858000"/>
              <a:gd name="connsiteX22-36825" fmla="*/ 5263491 w 6127024"/>
              <a:gd name="connsiteY22-36826" fmla="*/ 1642938 h 6858000"/>
              <a:gd name="connsiteX23-36827" fmla="*/ 5261314 w 6127024"/>
              <a:gd name="connsiteY23-36828" fmla="*/ 1689177 h 6858000"/>
              <a:gd name="connsiteX24-36829" fmla="*/ 5259788 w 6127024"/>
              <a:gd name="connsiteY24-36830" fmla="*/ 1768516 h 6858000"/>
              <a:gd name="connsiteX25-36831" fmla="*/ 5255696 w 6127024"/>
              <a:gd name="connsiteY25-36832" fmla="*/ 1953770 h 6858000"/>
              <a:gd name="connsiteX26-36833" fmla="*/ 5252592 w 6127024"/>
              <a:gd name="connsiteY26-36834" fmla="*/ 2092210 h 6858000"/>
              <a:gd name="connsiteX27-36835" fmla="*/ 5250104 w 6127024"/>
              <a:gd name="connsiteY27-36836" fmla="*/ 2249166 h 6858000"/>
              <a:gd name="connsiteX28-36837" fmla="*/ 5251214 w 6127024"/>
              <a:gd name="connsiteY28-36838" fmla="*/ 2250944 h 6858000"/>
              <a:gd name="connsiteX29-36839" fmla="*/ 5250644 w 6127024"/>
              <a:gd name="connsiteY29-36840" fmla="*/ 2266619 h 6858000"/>
              <a:gd name="connsiteX30-36841" fmla="*/ 5293877 w 6127024"/>
              <a:gd name="connsiteY30-36842" fmla="*/ 2368649 h 6858000"/>
              <a:gd name="connsiteX31-36843" fmla="*/ 5311338 w 6127024"/>
              <a:gd name="connsiteY31-36844" fmla="*/ 2404034 h 6858000"/>
              <a:gd name="connsiteX32-36845" fmla="*/ 5338366 w 6127024"/>
              <a:gd name="connsiteY32-36846" fmla="*/ 2465052 h 6858000"/>
              <a:gd name="connsiteX33-36847" fmla="*/ 5371263 w 6127024"/>
              <a:gd name="connsiteY33-36848" fmla="*/ 2586413 h 6858000"/>
              <a:gd name="connsiteX34-36849" fmla="*/ 5407503 w 6127024"/>
              <a:gd name="connsiteY34-36850" fmla="*/ 2786290 h 6858000"/>
              <a:gd name="connsiteX35-36851" fmla="*/ 5407356 w 6127024"/>
              <a:gd name="connsiteY35-36852" fmla="*/ 2787545 h 6858000"/>
              <a:gd name="connsiteX36-36853" fmla="*/ 5457023 w 6127024"/>
              <a:gd name="connsiteY36-36854" fmla="*/ 2858292 h 6858000"/>
              <a:gd name="connsiteX37-36855" fmla="*/ 5479298 w 6127024"/>
              <a:gd name="connsiteY37-36856" fmla="*/ 2947791 h 6858000"/>
              <a:gd name="connsiteX38-36857" fmla="*/ 5481770 w 6127024"/>
              <a:gd name="connsiteY38-36858" fmla="*/ 2951352 h 6858000"/>
              <a:gd name="connsiteX39-36859" fmla="*/ 5482415 w 6127024"/>
              <a:gd name="connsiteY39-36860" fmla="*/ 3004079 h 6858000"/>
              <a:gd name="connsiteX40-36861" fmla="*/ 5503944 w 6127024"/>
              <a:gd name="connsiteY40-36862" fmla="*/ 3123335 h 6858000"/>
              <a:gd name="connsiteX41-36863" fmla="*/ 5516007 w 6127024"/>
              <a:gd name="connsiteY41-36864" fmla="*/ 3258473 h 6858000"/>
              <a:gd name="connsiteX42-36865" fmla="*/ 5589758 w 6127024"/>
              <a:gd name="connsiteY42-36866" fmla="*/ 3453699 h 6858000"/>
              <a:gd name="connsiteX43-36867" fmla="*/ 5596144 w 6127024"/>
              <a:gd name="connsiteY43-36868" fmla="*/ 3534624 h 6858000"/>
              <a:gd name="connsiteX44-36869" fmla="*/ 5597750 w 6127024"/>
              <a:gd name="connsiteY44-36870" fmla="*/ 3534129 h 6858000"/>
              <a:gd name="connsiteX45-36871" fmla="*/ 5599700 w 6127024"/>
              <a:gd name="connsiteY45-36872" fmla="*/ 3547221 h 6858000"/>
              <a:gd name="connsiteX46-36873" fmla="*/ 5618377 w 6127024"/>
              <a:gd name="connsiteY46-36874" fmla="*/ 3588431 h 6858000"/>
              <a:gd name="connsiteX47-36875" fmla="*/ 5612155 w 6127024"/>
              <a:gd name="connsiteY47-36876" fmla="*/ 3589869 h 6858000"/>
              <a:gd name="connsiteX48-36877" fmla="*/ 5620843 w 6127024"/>
              <a:gd name="connsiteY48-36878" fmla="*/ 3606745 h 6858000"/>
              <a:gd name="connsiteX49-36879" fmla="*/ 5655472 w 6127024"/>
              <a:gd name="connsiteY49-36880" fmla="*/ 3678877 h 6858000"/>
              <a:gd name="connsiteX50-36881" fmla="*/ 5683015 w 6127024"/>
              <a:gd name="connsiteY50-36882" fmla="*/ 3762025 h 6858000"/>
              <a:gd name="connsiteX51-36883" fmla="*/ 5696643 w 6127024"/>
              <a:gd name="connsiteY51-36884" fmla="*/ 3773888 h 6858000"/>
              <a:gd name="connsiteX52-36885" fmla="*/ 5768491 w 6127024"/>
              <a:gd name="connsiteY52-36886" fmla="*/ 3914399 h 6858000"/>
              <a:gd name="connsiteX53-36887" fmla="*/ 5793123 w 6127024"/>
              <a:gd name="connsiteY53-36888" fmla="*/ 3969952 h 6858000"/>
              <a:gd name="connsiteX54-36889" fmla="*/ 5808321 w 6127024"/>
              <a:gd name="connsiteY54-36890" fmla="*/ 3988153 h 6858000"/>
              <a:gd name="connsiteX55-36891" fmla="*/ 5825621 w 6127024"/>
              <a:gd name="connsiteY55-36892" fmla="*/ 4015525 h 6858000"/>
              <a:gd name="connsiteX56-36893" fmla="*/ 5860672 w 6127024"/>
              <a:gd name="connsiteY56-36894" fmla="*/ 4061579 h 6858000"/>
              <a:gd name="connsiteX57-36895" fmla="*/ 5872173 w 6127024"/>
              <a:gd name="connsiteY57-36896" fmla="*/ 4088497 h 6858000"/>
              <a:gd name="connsiteX58-36897" fmla="*/ 5894095 w 6127024"/>
              <a:gd name="connsiteY58-36898" fmla="*/ 4128857 h 6858000"/>
              <a:gd name="connsiteX59-36899" fmla="*/ 5903513 w 6127024"/>
              <a:gd name="connsiteY59-36900" fmla="*/ 4187661 h 6858000"/>
              <a:gd name="connsiteX60-36901" fmla="*/ 5917114 w 6127024"/>
              <a:gd name="connsiteY60-36902" fmla="*/ 4213096 h 6858000"/>
              <a:gd name="connsiteX61-36903" fmla="*/ 5924233 w 6127024"/>
              <a:gd name="connsiteY61-36904" fmla="*/ 4242060 h 6858000"/>
              <a:gd name="connsiteX62-36905" fmla="*/ 5928910 w 6127024"/>
              <a:gd name="connsiteY62-36906" fmla="*/ 4300973 h 6858000"/>
              <a:gd name="connsiteX63-36907" fmla="*/ 5939320 w 6127024"/>
              <a:gd name="connsiteY63-36908" fmla="*/ 4340435 h 6858000"/>
              <a:gd name="connsiteX64-36909" fmla="*/ 5946705 w 6127024"/>
              <a:gd name="connsiteY64-36910" fmla="*/ 4428051 h 6858000"/>
              <a:gd name="connsiteX65-36911" fmla="*/ 5949261 w 6127024"/>
              <a:gd name="connsiteY65-36912" fmla="*/ 4449185 h 6858000"/>
              <a:gd name="connsiteX66-36913" fmla="*/ 5968960 w 6127024"/>
              <a:gd name="connsiteY66-36914" fmla="*/ 4482655 h 6858000"/>
              <a:gd name="connsiteX67-36915" fmla="*/ 5980106 w 6127024"/>
              <a:gd name="connsiteY67-36916" fmla="*/ 4585087 h 6858000"/>
              <a:gd name="connsiteX68-36917" fmla="*/ 5998138 w 6127024"/>
              <a:gd name="connsiteY68-36918" fmla="*/ 4697518 h 6858000"/>
              <a:gd name="connsiteX69-36919" fmla="*/ 6007819 w 6127024"/>
              <a:gd name="connsiteY69-36920" fmla="*/ 4858148 h 6858000"/>
              <a:gd name="connsiteX70-36921" fmla="*/ 6007749 w 6127024"/>
              <a:gd name="connsiteY70-36922" fmla="*/ 4964715 h 6858000"/>
              <a:gd name="connsiteX71-36923" fmla="*/ 6005269 w 6127024"/>
              <a:gd name="connsiteY71-36924" fmla="*/ 5150567 h 6858000"/>
              <a:gd name="connsiteX72-36925" fmla="*/ 6001127 w 6127024"/>
              <a:gd name="connsiteY72-36926" fmla="*/ 5164609 h 6858000"/>
              <a:gd name="connsiteX73-36927" fmla="*/ 5998514 w 6127024"/>
              <a:gd name="connsiteY73-36928" fmla="*/ 5189673 h 6858000"/>
              <a:gd name="connsiteX74-36929" fmla="*/ 6018409 w 6127024"/>
              <a:gd name="connsiteY74-36930" fmla="*/ 5227157 h 6858000"/>
              <a:gd name="connsiteX75-36931" fmla="*/ 6036748 w 6127024"/>
              <a:gd name="connsiteY75-36932" fmla="*/ 5322752 h 6858000"/>
              <a:gd name="connsiteX76-36933" fmla="*/ 6036943 w 6127024"/>
              <a:gd name="connsiteY76-36934" fmla="*/ 5329480 h 6858000"/>
              <a:gd name="connsiteX77-36935" fmla="*/ 6037677 w 6127024"/>
              <a:gd name="connsiteY77-36936" fmla="*/ 5354807 h 6858000"/>
              <a:gd name="connsiteX78-36937" fmla="*/ 6039728 w 6127024"/>
              <a:gd name="connsiteY78-36938" fmla="*/ 5359416 h 6858000"/>
              <a:gd name="connsiteX79-36939" fmla="*/ 6053435 w 6127024"/>
              <a:gd name="connsiteY79-36940" fmla="*/ 5387547 h 6858000"/>
              <a:gd name="connsiteX80-36941" fmla="*/ 6065933 w 6127024"/>
              <a:gd name="connsiteY80-36942" fmla="*/ 5443002 h 6858000"/>
              <a:gd name="connsiteX81-36943" fmla="*/ 6068640 w 6127024"/>
              <a:gd name="connsiteY81-36944" fmla="*/ 5474503 h 6858000"/>
              <a:gd name="connsiteX82-36945" fmla="*/ 6080922 w 6127024"/>
              <a:gd name="connsiteY82-36946" fmla="*/ 5561070 h 6858000"/>
              <a:gd name="connsiteX83-36947" fmla="*/ 6096949 w 6127024"/>
              <a:gd name="connsiteY83-36948" fmla="*/ 5648179 h 6858000"/>
              <a:gd name="connsiteX84-36949" fmla="*/ 6121353 w 6127024"/>
              <a:gd name="connsiteY84-36950" fmla="*/ 5721725 h 6858000"/>
              <a:gd name="connsiteX85-36951" fmla="*/ 6109884 w 6127024"/>
              <a:gd name="connsiteY85-36952" fmla="*/ 5721959 h 6858000"/>
              <a:gd name="connsiteX86-36953" fmla="*/ 6127024 w 6127024"/>
              <a:gd name="connsiteY86-36954" fmla="*/ 5786902 h 6858000"/>
              <a:gd name="connsiteX87-36955" fmla="*/ 6115796 w 6127024"/>
              <a:gd name="connsiteY87-36956" fmla="*/ 5862844 h 6858000"/>
              <a:gd name="connsiteX88-36957" fmla="*/ 6102493 w 6127024"/>
              <a:gd name="connsiteY88-36958" fmla="*/ 5928602 h 6858000"/>
              <a:gd name="connsiteX89-36959" fmla="*/ 6056863 w 6127024"/>
              <a:gd name="connsiteY89-36960" fmla="*/ 6000643 h 6858000"/>
              <a:gd name="connsiteX90-36961" fmla="*/ 6045436 w 6127024"/>
              <a:gd name="connsiteY90-36962" fmla="*/ 6124480 h 6858000"/>
              <a:gd name="connsiteX91-36963" fmla="*/ 6030489 w 6127024"/>
              <a:gd name="connsiteY91-36964" fmla="*/ 6317666 h 6858000"/>
              <a:gd name="connsiteX92-36965" fmla="*/ 6007492 w 6127024"/>
              <a:gd name="connsiteY92-36966" fmla="*/ 6440818 h 6858000"/>
              <a:gd name="connsiteX93-36967" fmla="*/ 6009467 w 6127024"/>
              <a:gd name="connsiteY93-36968" fmla="*/ 6487076 h 6858000"/>
              <a:gd name="connsiteX94-36969" fmla="*/ 5995064 w 6127024"/>
              <a:gd name="connsiteY94-36970" fmla="*/ 6540791 h 6858000"/>
              <a:gd name="connsiteX95-36971" fmla="*/ 6004510 w 6127024"/>
              <a:gd name="connsiteY95-36972" fmla="*/ 6599256 h 6858000"/>
              <a:gd name="connsiteX96-36973" fmla="*/ 5986207 w 6127024"/>
              <a:gd name="connsiteY96-36974" fmla="*/ 6695855 h 6858000"/>
              <a:gd name="connsiteX97-36975" fmla="*/ 5979428 w 6127024"/>
              <a:gd name="connsiteY97-36976" fmla="*/ 6754678 h 6858000"/>
              <a:gd name="connsiteX98-36977" fmla="*/ 5983398 w 6127024"/>
              <a:gd name="connsiteY98-36978" fmla="*/ 6778641 h 6858000"/>
              <a:gd name="connsiteX99-36979" fmla="*/ 5984543 w 6127024"/>
              <a:gd name="connsiteY99-36980" fmla="*/ 6811016 h 6858000"/>
              <a:gd name="connsiteX100-36981" fmla="*/ 5979671 w 6127024"/>
              <a:gd name="connsiteY100-36982" fmla="*/ 6858000 h 6858000"/>
              <a:gd name="connsiteX101-36983" fmla="*/ 0 w 6127024"/>
              <a:gd name="connsiteY101-36984" fmla="*/ 6858000 h 6858000"/>
              <a:gd name="connsiteX102-36985" fmla="*/ 0 w 6127024"/>
              <a:gd name="connsiteY102-36986" fmla="*/ 0 h 6858000"/>
              <a:gd name="connsiteX0-36987" fmla="*/ 0 w 6127024"/>
              <a:gd name="connsiteY0-36988" fmla="*/ 0 h 6858000"/>
              <a:gd name="connsiteX1-36989" fmla="*/ 4965888 w 6127024"/>
              <a:gd name="connsiteY1-36990" fmla="*/ 0 h 6858000"/>
              <a:gd name="connsiteX2-36991" fmla="*/ 4967767 w 6127024"/>
              <a:gd name="connsiteY2-36992" fmla="*/ 7930 h 6858000"/>
              <a:gd name="connsiteX3-36993" fmla="*/ 4979444 w 6127024"/>
              <a:gd name="connsiteY3-36994" fmla="*/ 43921 h 6858000"/>
              <a:gd name="connsiteX4-36995" fmla="*/ 5021173 w 6127024"/>
              <a:gd name="connsiteY4-36996" fmla="*/ 123738 h 6858000"/>
              <a:gd name="connsiteX5-36997" fmla="*/ 5075458 w 6127024"/>
              <a:gd name="connsiteY5-36998" fmla="*/ 264355 h 6858000"/>
              <a:gd name="connsiteX6-36999" fmla="*/ 5081175 w 6127024"/>
              <a:gd name="connsiteY6-37000" fmla="*/ 277448 h 6858000"/>
              <a:gd name="connsiteX7-37001" fmla="*/ 5097011 w 6127024"/>
              <a:gd name="connsiteY7-37002" fmla="*/ 355616 h 6858000"/>
              <a:gd name="connsiteX8-37003" fmla="*/ 5153000 w 6127024"/>
              <a:gd name="connsiteY8-37004" fmla="*/ 507134 h 6858000"/>
              <a:gd name="connsiteX9-37005" fmla="*/ 5171282 w 6127024"/>
              <a:gd name="connsiteY9-37006" fmla="*/ 602071 h 6858000"/>
              <a:gd name="connsiteX10-37007" fmla="*/ 5176196 w 6127024"/>
              <a:gd name="connsiteY10-37008" fmla="*/ 636822 h 6858000"/>
              <a:gd name="connsiteX11-37009" fmla="*/ 5189051 w 6127024"/>
              <a:gd name="connsiteY11-37010" fmla="*/ 782518 h 6858000"/>
              <a:gd name="connsiteX12-37011" fmla="*/ 5221088 w 6127024"/>
              <a:gd name="connsiteY12-37012" fmla="*/ 860193 h 6858000"/>
              <a:gd name="connsiteX13-37013" fmla="*/ 5230806 w 6127024"/>
              <a:gd name="connsiteY13-37014" fmla="*/ 961354 h 6858000"/>
              <a:gd name="connsiteX14-37015" fmla="*/ 5201018 w 6127024"/>
              <a:gd name="connsiteY14-37016" fmla="*/ 1095027 h 6858000"/>
              <a:gd name="connsiteX15-37017" fmla="*/ 5202153 w 6127024"/>
              <a:gd name="connsiteY15-37018" fmla="*/ 1133224 h 6858000"/>
              <a:gd name="connsiteX16-37019" fmla="*/ 5189234 w 6127024"/>
              <a:gd name="connsiteY16-37020" fmla="*/ 1193495 h 6858000"/>
              <a:gd name="connsiteX17-37021" fmla="*/ 5202769 w 6127024"/>
              <a:gd name="connsiteY17-37022" fmla="*/ 1269450 h 6858000"/>
              <a:gd name="connsiteX18-37023" fmla="*/ 5225968 w 6127024"/>
              <a:gd name="connsiteY18-37024" fmla="*/ 1357994 h 6858000"/>
              <a:gd name="connsiteX19-37025" fmla="*/ 5233819 w 6127024"/>
              <a:gd name="connsiteY19-37026" fmla="*/ 1380922 h 6858000"/>
              <a:gd name="connsiteX20-37027" fmla="*/ 5237226 w 6127024"/>
              <a:gd name="connsiteY20-37028" fmla="*/ 1441327 h 6858000"/>
              <a:gd name="connsiteX21-37029" fmla="*/ 5255653 w 6127024"/>
              <a:gd name="connsiteY21-37030" fmla="*/ 1524712 h 6858000"/>
              <a:gd name="connsiteX22-37031" fmla="*/ 5263491 w 6127024"/>
              <a:gd name="connsiteY22-37032" fmla="*/ 1642938 h 6858000"/>
              <a:gd name="connsiteX23-37033" fmla="*/ 5261314 w 6127024"/>
              <a:gd name="connsiteY23-37034" fmla="*/ 1689177 h 6858000"/>
              <a:gd name="connsiteX24-37035" fmla="*/ 5259788 w 6127024"/>
              <a:gd name="connsiteY24-37036" fmla="*/ 1768516 h 6858000"/>
              <a:gd name="connsiteX25-37037" fmla="*/ 5255696 w 6127024"/>
              <a:gd name="connsiteY25-37038" fmla="*/ 1953770 h 6858000"/>
              <a:gd name="connsiteX26-37039" fmla="*/ 5252592 w 6127024"/>
              <a:gd name="connsiteY26-37040" fmla="*/ 2092210 h 6858000"/>
              <a:gd name="connsiteX27-37041" fmla="*/ 5250104 w 6127024"/>
              <a:gd name="connsiteY27-37042" fmla="*/ 2249166 h 6858000"/>
              <a:gd name="connsiteX28-37043" fmla="*/ 5251214 w 6127024"/>
              <a:gd name="connsiteY28-37044" fmla="*/ 2250944 h 6858000"/>
              <a:gd name="connsiteX29-37045" fmla="*/ 5250644 w 6127024"/>
              <a:gd name="connsiteY29-37046" fmla="*/ 2266619 h 6858000"/>
              <a:gd name="connsiteX30-37047" fmla="*/ 5293877 w 6127024"/>
              <a:gd name="connsiteY30-37048" fmla="*/ 2368649 h 6858000"/>
              <a:gd name="connsiteX31-37049" fmla="*/ 5311338 w 6127024"/>
              <a:gd name="connsiteY31-37050" fmla="*/ 2404034 h 6858000"/>
              <a:gd name="connsiteX32-37051" fmla="*/ 5338366 w 6127024"/>
              <a:gd name="connsiteY32-37052" fmla="*/ 2465052 h 6858000"/>
              <a:gd name="connsiteX33-37053" fmla="*/ 5371263 w 6127024"/>
              <a:gd name="connsiteY33-37054" fmla="*/ 2586413 h 6858000"/>
              <a:gd name="connsiteX34-37055" fmla="*/ 5407503 w 6127024"/>
              <a:gd name="connsiteY34-37056" fmla="*/ 2786290 h 6858000"/>
              <a:gd name="connsiteX35-37057" fmla="*/ 5407356 w 6127024"/>
              <a:gd name="connsiteY35-37058" fmla="*/ 2787545 h 6858000"/>
              <a:gd name="connsiteX36-37059" fmla="*/ 5457023 w 6127024"/>
              <a:gd name="connsiteY36-37060" fmla="*/ 2858292 h 6858000"/>
              <a:gd name="connsiteX37-37061" fmla="*/ 5479298 w 6127024"/>
              <a:gd name="connsiteY37-37062" fmla="*/ 2947791 h 6858000"/>
              <a:gd name="connsiteX38-37063" fmla="*/ 5481770 w 6127024"/>
              <a:gd name="connsiteY38-37064" fmla="*/ 2951352 h 6858000"/>
              <a:gd name="connsiteX39-37065" fmla="*/ 5482415 w 6127024"/>
              <a:gd name="connsiteY39-37066" fmla="*/ 3004079 h 6858000"/>
              <a:gd name="connsiteX40-37067" fmla="*/ 5503944 w 6127024"/>
              <a:gd name="connsiteY40-37068" fmla="*/ 3123335 h 6858000"/>
              <a:gd name="connsiteX41-37069" fmla="*/ 5516007 w 6127024"/>
              <a:gd name="connsiteY41-37070" fmla="*/ 3258473 h 6858000"/>
              <a:gd name="connsiteX42-37071" fmla="*/ 5589758 w 6127024"/>
              <a:gd name="connsiteY42-37072" fmla="*/ 3453699 h 6858000"/>
              <a:gd name="connsiteX43-37073" fmla="*/ 5596144 w 6127024"/>
              <a:gd name="connsiteY43-37074" fmla="*/ 3534624 h 6858000"/>
              <a:gd name="connsiteX44-37075" fmla="*/ 5597750 w 6127024"/>
              <a:gd name="connsiteY44-37076" fmla="*/ 3534129 h 6858000"/>
              <a:gd name="connsiteX45-37077" fmla="*/ 5599700 w 6127024"/>
              <a:gd name="connsiteY45-37078" fmla="*/ 3547221 h 6858000"/>
              <a:gd name="connsiteX46-37079" fmla="*/ 5618377 w 6127024"/>
              <a:gd name="connsiteY46-37080" fmla="*/ 3588431 h 6858000"/>
              <a:gd name="connsiteX47-37081" fmla="*/ 5612155 w 6127024"/>
              <a:gd name="connsiteY47-37082" fmla="*/ 3589869 h 6858000"/>
              <a:gd name="connsiteX48-37083" fmla="*/ 5620843 w 6127024"/>
              <a:gd name="connsiteY48-37084" fmla="*/ 3606745 h 6858000"/>
              <a:gd name="connsiteX49-37085" fmla="*/ 5655472 w 6127024"/>
              <a:gd name="connsiteY49-37086" fmla="*/ 3678877 h 6858000"/>
              <a:gd name="connsiteX50-37087" fmla="*/ 5683015 w 6127024"/>
              <a:gd name="connsiteY50-37088" fmla="*/ 3762025 h 6858000"/>
              <a:gd name="connsiteX51-37089" fmla="*/ 5696643 w 6127024"/>
              <a:gd name="connsiteY51-37090" fmla="*/ 3773888 h 6858000"/>
              <a:gd name="connsiteX52-37091" fmla="*/ 5768491 w 6127024"/>
              <a:gd name="connsiteY52-37092" fmla="*/ 3914399 h 6858000"/>
              <a:gd name="connsiteX53-37093" fmla="*/ 5793123 w 6127024"/>
              <a:gd name="connsiteY53-37094" fmla="*/ 3969952 h 6858000"/>
              <a:gd name="connsiteX54-37095" fmla="*/ 5808321 w 6127024"/>
              <a:gd name="connsiteY54-37096" fmla="*/ 3988153 h 6858000"/>
              <a:gd name="connsiteX55-37097" fmla="*/ 5825621 w 6127024"/>
              <a:gd name="connsiteY55-37098" fmla="*/ 4015525 h 6858000"/>
              <a:gd name="connsiteX56-37099" fmla="*/ 5860672 w 6127024"/>
              <a:gd name="connsiteY56-37100" fmla="*/ 4061579 h 6858000"/>
              <a:gd name="connsiteX57-37101" fmla="*/ 5872173 w 6127024"/>
              <a:gd name="connsiteY57-37102" fmla="*/ 4088497 h 6858000"/>
              <a:gd name="connsiteX58-37103" fmla="*/ 5894095 w 6127024"/>
              <a:gd name="connsiteY58-37104" fmla="*/ 4128857 h 6858000"/>
              <a:gd name="connsiteX59-37105" fmla="*/ 5903513 w 6127024"/>
              <a:gd name="connsiteY59-37106" fmla="*/ 4187661 h 6858000"/>
              <a:gd name="connsiteX60-37107" fmla="*/ 5917114 w 6127024"/>
              <a:gd name="connsiteY60-37108" fmla="*/ 4213096 h 6858000"/>
              <a:gd name="connsiteX61-37109" fmla="*/ 5924233 w 6127024"/>
              <a:gd name="connsiteY61-37110" fmla="*/ 4242060 h 6858000"/>
              <a:gd name="connsiteX62-37111" fmla="*/ 5928910 w 6127024"/>
              <a:gd name="connsiteY62-37112" fmla="*/ 4300973 h 6858000"/>
              <a:gd name="connsiteX63-37113" fmla="*/ 5939320 w 6127024"/>
              <a:gd name="connsiteY63-37114" fmla="*/ 4340435 h 6858000"/>
              <a:gd name="connsiteX64-37115" fmla="*/ 5946705 w 6127024"/>
              <a:gd name="connsiteY64-37116" fmla="*/ 4428051 h 6858000"/>
              <a:gd name="connsiteX65-37117" fmla="*/ 5949261 w 6127024"/>
              <a:gd name="connsiteY65-37118" fmla="*/ 4449185 h 6858000"/>
              <a:gd name="connsiteX66-37119" fmla="*/ 5968960 w 6127024"/>
              <a:gd name="connsiteY66-37120" fmla="*/ 4482655 h 6858000"/>
              <a:gd name="connsiteX67-37121" fmla="*/ 5980106 w 6127024"/>
              <a:gd name="connsiteY67-37122" fmla="*/ 4585087 h 6858000"/>
              <a:gd name="connsiteX68-37123" fmla="*/ 5998138 w 6127024"/>
              <a:gd name="connsiteY68-37124" fmla="*/ 4697518 h 6858000"/>
              <a:gd name="connsiteX69-37125" fmla="*/ 6007819 w 6127024"/>
              <a:gd name="connsiteY69-37126" fmla="*/ 4858148 h 6858000"/>
              <a:gd name="connsiteX70-37127" fmla="*/ 6007749 w 6127024"/>
              <a:gd name="connsiteY70-37128" fmla="*/ 4964715 h 6858000"/>
              <a:gd name="connsiteX71-37129" fmla="*/ 6005269 w 6127024"/>
              <a:gd name="connsiteY71-37130" fmla="*/ 5150567 h 6858000"/>
              <a:gd name="connsiteX72-37131" fmla="*/ 6001127 w 6127024"/>
              <a:gd name="connsiteY72-37132" fmla="*/ 5164609 h 6858000"/>
              <a:gd name="connsiteX73-37133" fmla="*/ 5998514 w 6127024"/>
              <a:gd name="connsiteY73-37134" fmla="*/ 5189673 h 6858000"/>
              <a:gd name="connsiteX74-37135" fmla="*/ 6018409 w 6127024"/>
              <a:gd name="connsiteY74-37136" fmla="*/ 5227157 h 6858000"/>
              <a:gd name="connsiteX75-37137" fmla="*/ 6036748 w 6127024"/>
              <a:gd name="connsiteY75-37138" fmla="*/ 5322752 h 6858000"/>
              <a:gd name="connsiteX76-37139" fmla="*/ 6036943 w 6127024"/>
              <a:gd name="connsiteY76-37140" fmla="*/ 5329480 h 6858000"/>
              <a:gd name="connsiteX77-37141" fmla="*/ 6037677 w 6127024"/>
              <a:gd name="connsiteY77-37142" fmla="*/ 5354807 h 6858000"/>
              <a:gd name="connsiteX78-37143" fmla="*/ 6039728 w 6127024"/>
              <a:gd name="connsiteY78-37144" fmla="*/ 5359416 h 6858000"/>
              <a:gd name="connsiteX79-37145" fmla="*/ 6053435 w 6127024"/>
              <a:gd name="connsiteY79-37146" fmla="*/ 5387547 h 6858000"/>
              <a:gd name="connsiteX80-37147" fmla="*/ 6065933 w 6127024"/>
              <a:gd name="connsiteY80-37148" fmla="*/ 5443002 h 6858000"/>
              <a:gd name="connsiteX81-37149" fmla="*/ 6068640 w 6127024"/>
              <a:gd name="connsiteY81-37150" fmla="*/ 5474503 h 6858000"/>
              <a:gd name="connsiteX82-37151" fmla="*/ 6080922 w 6127024"/>
              <a:gd name="connsiteY82-37152" fmla="*/ 5561070 h 6858000"/>
              <a:gd name="connsiteX83-37153" fmla="*/ 6096949 w 6127024"/>
              <a:gd name="connsiteY83-37154" fmla="*/ 5648179 h 6858000"/>
              <a:gd name="connsiteX84-37155" fmla="*/ 6121353 w 6127024"/>
              <a:gd name="connsiteY84-37156" fmla="*/ 5721725 h 6858000"/>
              <a:gd name="connsiteX85-37157" fmla="*/ 6109884 w 6127024"/>
              <a:gd name="connsiteY85-37158" fmla="*/ 5721959 h 6858000"/>
              <a:gd name="connsiteX86-37159" fmla="*/ 6127024 w 6127024"/>
              <a:gd name="connsiteY86-37160" fmla="*/ 5786902 h 6858000"/>
              <a:gd name="connsiteX87-37161" fmla="*/ 6115796 w 6127024"/>
              <a:gd name="connsiteY87-37162" fmla="*/ 5862844 h 6858000"/>
              <a:gd name="connsiteX88-37163" fmla="*/ 6102493 w 6127024"/>
              <a:gd name="connsiteY88-37164" fmla="*/ 5928602 h 6858000"/>
              <a:gd name="connsiteX89-37165" fmla="*/ 6056863 w 6127024"/>
              <a:gd name="connsiteY89-37166" fmla="*/ 6000643 h 6858000"/>
              <a:gd name="connsiteX90-37167" fmla="*/ 6045436 w 6127024"/>
              <a:gd name="connsiteY90-37168" fmla="*/ 6124480 h 6858000"/>
              <a:gd name="connsiteX91-37169" fmla="*/ 6030489 w 6127024"/>
              <a:gd name="connsiteY91-37170" fmla="*/ 6317666 h 6858000"/>
              <a:gd name="connsiteX92-37171" fmla="*/ 6007492 w 6127024"/>
              <a:gd name="connsiteY92-37172" fmla="*/ 6440818 h 6858000"/>
              <a:gd name="connsiteX93-37173" fmla="*/ 6009467 w 6127024"/>
              <a:gd name="connsiteY93-37174" fmla="*/ 6487076 h 6858000"/>
              <a:gd name="connsiteX94-37175" fmla="*/ 5995064 w 6127024"/>
              <a:gd name="connsiteY94-37176" fmla="*/ 6540791 h 6858000"/>
              <a:gd name="connsiteX95-37177" fmla="*/ 6004510 w 6127024"/>
              <a:gd name="connsiteY95-37178" fmla="*/ 6599256 h 6858000"/>
              <a:gd name="connsiteX96-37179" fmla="*/ 5986207 w 6127024"/>
              <a:gd name="connsiteY96-37180" fmla="*/ 6695855 h 6858000"/>
              <a:gd name="connsiteX97-37181" fmla="*/ 5979428 w 6127024"/>
              <a:gd name="connsiteY97-37182" fmla="*/ 6754678 h 6858000"/>
              <a:gd name="connsiteX98-37183" fmla="*/ 5983398 w 6127024"/>
              <a:gd name="connsiteY98-37184" fmla="*/ 6778641 h 6858000"/>
              <a:gd name="connsiteX99-37185" fmla="*/ 5984543 w 6127024"/>
              <a:gd name="connsiteY99-37186" fmla="*/ 6811016 h 6858000"/>
              <a:gd name="connsiteX100-37187" fmla="*/ 5979671 w 6127024"/>
              <a:gd name="connsiteY100-37188" fmla="*/ 6858000 h 6858000"/>
              <a:gd name="connsiteX101-37189" fmla="*/ 0 w 6127024"/>
              <a:gd name="connsiteY101-37190" fmla="*/ 6858000 h 6858000"/>
              <a:gd name="connsiteX102-37191" fmla="*/ 0 w 6127024"/>
              <a:gd name="connsiteY102-37192" fmla="*/ 0 h 6858000"/>
              <a:gd name="connsiteX0-37193" fmla="*/ 0 w 6127024"/>
              <a:gd name="connsiteY0-37194" fmla="*/ 0 h 6858000"/>
              <a:gd name="connsiteX1-37195" fmla="*/ 4965888 w 6127024"/>
              <a:gd name="connsiteY1-37196" fmla="*/ 0 h 6858000"/>
              <a:gd name="connsiteX2-37197" fmla="*/ 4967767 w 6127024"/>
              <a:gd name="connsiteY2-37198" fmla="*/ 7930 h 6858000"/>
              <a:gd name="connsiteX3-37199" fmla="*/ 4979444 w 6127024"/>
              <a:gd name="connsiteY3-37200" fmla="*/ 43921 h 6858000"/>
              <a:gd name="connsiteX4-37201" fmla="*/ 5021173 w 6127024"/>
              <a:gd name="connsiteY4-37202" fmla="*/ 123738 h 6858000"/>
              <a:gd name="connsiteX5-37203" fmla="*/ 5075458 w 6127024"/>
              <a:gd name="connsiteY5-37204" fmla="*/ 264355 h 6858000"/>
              <a:gd name="connsiteX6-37205" fmla="*/ 5081175 w 6127024"/>
              <a:gd name="connsiteY6-37206" fmla="*/ 277448 h 6858000"/>
              <a:gd name="connsiteX7-37207" fmla="*/ 5097011 w 6127024"/>
              <a:gd name="connsiteY7-37208" fmla="*/ 355616 h 6858000"/>
              <a:gd name="connsiteX8-37209" fmla="*/ 5153000 w 6127024"/>
              <a:gd name="connsiteY8-37210" fmla="*/ 507134 h 6858000"/>
              <a:gd name="connsiteX9-37211" fmla="*/ 5171282 w 6127024"/>
              <a:gd name="connsiteY9-37212" fmla="*/ 602071 h 6858000"/>
              <a:gd name="connsiteX10-37213" fmla="*/ 5176196 w 6127024"/>
              <a:gd name="connsiteY10-37214" fmla="*/ 636822 h 6858000"/>
              <a:gd name="connsiteX11-37215" fmla="*/ 5189051 w 6127024"/>
              <a:gd name="connsiteY11-37216" fmla="*/ 782518 h 6858000"/>
              <a:gd name="connsiteX12-37217" fmla="*/ 5221088 w 6127024"/>
              <a:gd name="connsiteY12-37218" fmla="*/ 860193 h 6858000"/>
              <a:gd name="connsiteX13-37219" fmla="*/ 5221281 w 6127024"/>
              <a:gd name="connsiteY13-37220" fmla="*/ 920873 h 6858000"/>
              <a:gd name="connsiteX14-37221" fmla="*/ 5201018 w 6127024"/>
              <a:gd name="connsiteY14-37222" fmla="*/ 1095027 h 6858000"/>
              <a:gd name="connsiteX15-37223" fmla="*/ 5202153 w 6127024"/>
              <a:gd name="connsiteY15-37224" fmla="*/ 1133224 h 6858000"/>
              <a:gd name="connsiteX16-37225" fmla="*/ 5189234 w 6127024"/>
              <a:gd name="connsiteY16-37226" fmla="*/ 1193495 h 6858000"/>
              <a:gd name="connsiteX17-37227" fmla="*/ 5202769 w 6127024"/>
              <a:gd name="connsiteY17-37228" fmla="*/ 1269450 h 6858000"/>
              <a:gd name="connsiteX18-37229" fmla="*/ 5225968 w 6127024"/>
              <a:gd name="connsiteY18-37230" fmla="*/ 1357994 h 6858000"/>
              <a:gd name="connsiteX19-37231" fmla="*/ 5233819 w 6127024"/>
              <a:gd name="connsiteY19-37232" fmla="*/ 1380922 h 6858000"/>
              <a:gd name="connsiteX20-37233" fmla="*/ 5237226 w 6127024"/>
              <a:gd name="connsiteY20-37234" fmla="*/ 1441327 h 6858000"/>
              <a:gd name="connsiteX21-37235" fmla="*/ 5255653 w 6127024"/>
              <a:gd name="connsiteY21-37236" fmla="*/ 1524712 h 6858000"/>
              <a:gd name="connsiteX22-37237" fmla="*/ 5263491 w 6127024"/>
              <a:gd name="connsiteY22-37238" fmla="*/ 1642938 h 6858000"/>
              <a:gd name="connsiteX23-37239" fmla="*/ 5261314 w 6127024"/>
              <a:gd name="connsiteY23-37240" fmla="*/ 1689177 h 6858000"/>
              <a:gd name="connsiteX24-37241" fmla="*/ 5259788 w 6127024"/>
              <a:gd name="connsiteY24-37242" fmla="*/ 1768516 h 6858000"/>
              <a:gd name="connsiteX25-37243" fmla="*/ 5255696 w 6127024"/>
              <a:gd name="connsiteY25-37244" fmla="*/ 1953770 h 6858000"/>
              <a:gd name="connsiteX26-37245" fmla="*/ 5252592 w 6127024"/>
              <a:gd name="connsiteY26-37246" fmla="*/ 2092210 h 6858000"/>
              <a:gd name="connsiteX27-37247" fmla="*/ 5250104 w 6127024"/>
              <a:gd name="connsiteY27-37248" fmla="*/ 2249166 h 6858000"/>
              <a:gd name="connsiteX28-37249" fmla="*/ 5251214 w 6127024"/>
              <a:gd name="connsiteY28-37250" fmla="*/ 2250944 h 6858000"/>
              <a:gd name="connsiteX29-37251" fmla="*/ 5250644 w 6127024"/>
              <a:gd name="connsiteY29-37252" fmla="*/ 2266619 h 6858000"/>
              <a:gd name="connsiteX30-37253" fmla="*/ 5293877 w 6127024"/>
              <a:gd name="connsiteY30-37254" fmla="*/ 2368649 h 6858000"/>
              <a:gd name="connsiteX31-37255" fmla="*/ 5311338 w 6127024"/>
              <a:gd name="connsiteY31-37256" fmla="*/ 2404034 h 6858000"/>
              <a:gd name="connsiteX32-37257" fmla="*/ 5338366 w 6127024"/>
              <a:gd name="connsiteY32-37258" fmla="*/ 2465052 h 6858000"/>
              <a:gd name="connsiteX33-37259" fmla="*/ 5371263 w 6127024"/>
              <a:gd name="connsiteY33-37260" fmla="*/ 2586413 h 6858000"/>
              <a:gd name="connsiteX34-37261" fmla="*/ 5407503 w 6127024"/>
              <a:gd name="connsiteY34-37262" fmla="*/ 2786290 h 6858000"/>
              <a:gd name="connsiteX35-37263" fmla="*/ 5407356 w 6127024"/>
              <a:gd name="connsiteY35-37264" fmla="*/ 2787545 h 6858000"/>
              <a:gd name="connsiteX36-37265" fmla="*/ 5457023 w 6127024"/>
              <a:gd name="connsiteY36-37266" fmla="*/ 2858292 h 6858000"/>
              <a:gd name="connsiteX37-37267" fmla="*/ 5479298 w 6127024"/>
              <a:gd name="connsiteY37-37268" fmla="*/ 2947791 h 6858000"/>
              <a:gd name="connsiteX38-37269" fmla="*/ 5481770 w 6127024"/>
              <a:gd name="connsiteY38-37270" fmla="*/ 2951352 h 6858000"/>
              <a:gd name="connsiteX39-37271" fmla="*/ 5482415 w 6127024"/>
              <a:gd name="connsiteY39-37272" fmla="*/ 3004079 h 6858000"/>
              <a:gd name="connsiteX40-37273" fmla="*/ 5503944 w 6127024"/>
              <a:gd name="connsiteY40-37274" fmla="*/ 3123335 h 6858000"/>
              <a:gd name="connsiteX41-37275" fmla="*/ 5516007 w 6127024"/>
              <a:gd name="connsiteY41-37276" fmla="*/ 3258473 h 6858000"/>
              <a:gd name="connsiteX42-37277" fmla="*/ 5589758 w 6127024"/>
              <a:gd name="connsiteY42-37278" fmla="*/ 3453699 h 6858000"/>
              <a:gd name="connsiteX43-37279" fmla="*/ 5596144 w 6127024"/>
              <a:gd name="connsiteY43-37280" fmla="*/ 3534624 h 6858000"/>
              <a:gd name="connsiteX44-37281" fmla="*/ 5597750 w 6127024"/>
              <a:gd name="connsiteY44-37282" fmla="*/ 3534129 h 6858000"/>
              <a:gd name="connsiteX45-37283" fmla="*/ 5599700 w 6127024"/>
              <a:gd name="connsiteY45-37284" fmla="*/ 3547221 h 6858000"/>
              <a:gd name="connsiteX46-37285" fmla="*/ 5618377 w 6127024"/>
              <a:gd name="connsiteY46-37286" fmla="*/ 3588431 h 6858000"/>
              <a:gd name="connsiteX47-37287" fmla="*/ 5612155 w 6127024"/>
              <a:gd name="connsiteY47-37288" fmla="*/ 3589869 h 6858000"/>
              <a:gd name="connsiteX48-37289" fmla="*/ 5620843 w 6127024"/>
              <a:gd name="connsiteY48-37290" fmla="*/ 3606745 h 6858000"/>
              <a:gd name="connsiteX49-37291" fmla="*/ 5655472 w 6127024"/>
              <a:gd name="connsiteY49-37292" fmla="*/ 3678877 h 6858000"/>
              <a:gd name="connsiteX50-37293" fmla="*/ 5683015 w 6127024"/>
              <a:gd name="connsiteY50-37294" fmla="*/ 3762025 h 6858000"/>
              <a:gd name="connsiteX51-37295" fmla="*/ 5696643 w 6127024"/>
              <a:gd name="connsiteY51-37296" fmla="*/ 3773888 h 6858000"/>
              <a:gd name="connsiteX52-37297" fmla="*/ 5768491 w 6127024"/>
              <a:gd name="connsiteY52-37298" fmla="*/ 3914399 h 6858000"/>
              <a:gd name="connsiteX53-37299" fmla="*/ 5793123 w 6127024"/>
              <a:gd name="connsiteY53-37300" fmla="*/ 3969952 h 6858000"/>
              <a:gd name="connsiteX54-37301" fmla="*/ 5808321 w 6127024"/>
              <a:gd name="connsiteY54-37302" fmla="*/ 3988153 h 6858000"/>
              <a:gd name="connsiteX55-37303" fmla="*/ 5825621 w 6127024"/>
              <a:gd name="connsiteY55-37304" fmla="*/ 4015525 h 6858000"/>
              <a:gd name="connsiteX56-37305" fmla="*/ 5860672 w 6127024"/>
              <a:gd name="connsiteY56-37306" fmla="*/ 4061579 h 6858000"/>
              <a:gd name="connsiteX57-37307" fmla="*/ 5872173 w 6127024"/>
              <a:gd name="connsiteY57-37308" fmla="*/ 4088497 h 6858000"/>
              <a:gd name="connsiteX58-37309" fmla="*/ 5894095 w 6127024"/>
              <a:gd name="connsiteY58-37310" fmla="*/ 4128857 h 6858000"/>
              <a:gd name="connsiteX59-37311" fmla="*/ 5903513 w 6127024"/>
              <a:gd name="connsiteY59-37312" fmla="*/ 4187661 h 6858000"/>
              <a:gd name="connsiteX60-37313" fmla="*/ 5917114 w 6127024"/>
              <a:gd name="connsiteY60-37314" fmla="*/ 4213096 h 6858000"/>
              <a:gd name="connsiteX61-37315" fmla="*/ 5924233 w 6127024"/>
              <a:gd name="connsiteY61-37316" fmla="*/ 4242060 h 6858000"/>
              <a:gd name="connsiteX62-37317" fmla="*/ 5928910 w 6127024"/>
              <a:gd name="connsiteY62-37318" fmla="*/ 4300973 h 6858000"/>
              <a:gd name="connsiteX63-37319" fmla="*/ 5939320 w 6127024"/>
              <a:gd name="connsiteY63-37320" fmla="*/ 4340435 h 6858000"/>
              <a:gd name="connsiteX64-37321" fmla="*/ 5946705 w 6127024"/>
              <a:gd name="connsiteY64-37322" fmla="*/ 4428051 h 6858000"/>
              <a:gd name="connsiteX65-37323" fmla="*/ 5949261 w 6127024"/>
              <a:gd name="connsiteY65-37324" fmla="*/ 4449185 h 6858000"/>
              <a:gd name="connsiteX66-37325" fmla="*/ 5968960 w 6127024"/>
              <a:gd name="connsiteY66-37326" fmla="*/ 4482655 h 6858000"/>
              <a:gd name="connsiteX67-37327" fmla="*/ 5980106 w 6127024"/>
              <a:gd name="connsiteY67-37328" fmla="*/ 4585087 h 6858000"/>
              <a:gd name="connsiteX68-37329" fmla="*/ 5998138 w 6127024"/>
              <a:gd name="connsiteY68-37330" fmla="*/ 4697518 h 6858000"/>
              <a:gd name="connsiteX69-37331" fmla="*/ 6007819 w 6127024"/>
              <a:gd name="connsiteY69-37332" fmla="*/ 4858148 h 6858000"/>
              <a:gd name="connsiteX70-37333" fmla="*/ 6007749 w 6127024"/>
              <a:gd name="connsiteY70-37334" fmla="*/ 4964715 h 6858000"/>
              <a:gd name="connsiteX71-37335" fmla="*/ 6005269 w 6127024"/>
              <a:gd name="connsiteY71-37336" fmla="*/ 5150567 h 6858000"/>
              <a:gd name="connsiteX72-37337" fmla="*/ 6001127 w 6127024"/>
              <a:gd name="connsiteY72-37338" fmla="*/ 5164609 h 6858000"/>
              <a:gd name="connsiteX73-37339" fmla="*/ 5998514 w 6127024"/>
              <a:gd name="connsiteY73-37340" fmla="*/ 5189673 h 6858000"/>
              <a:gd name="connsiteX74-37341" fmla="*/ 6018409 w 6127024"/>
              <a:gd name="connsiteY74-37342" fmla="*/ 5227157 h 6858000"/>
              <a:gd name="connsiteX75-37343" fmla="*/ 6036748 w 6127024"/>
              <a:gd name="connsiteY75-37344" fmla="*/ 5322752 h 6858000"/>
              <a:gd name="connsiteX76-37345" fmla="*/ 6036943 w 6127024"/>
              <a:gd name="connsiteY76-37346" fmla="*/ 5329480 h 6858000"/>
              <a:gd name="connsiteX77-37347" fmla="*/ 6037677 w 6127024"/>
              <a:gd name="connsiteY77-37348" fmla="*/ 5354807 h 6858000"/>
              <a:gd name="connsiteX78-37349" fmla="*/ 6039728 w 6127024"/>
              <a:gd name="connsiteY78-37350" fmla="*/ 5359416 h 6858000"/>
              <a:gd name="connsiteX79-37351" fmla="*/ 6053435 w 6127024"/>
              <a:gd name="connsiteY79-37352" fmla="*/ 5387547 h 6858000"/>
              <a:gd name="connsiteX80-37353" fmla="*/ 6065933 w 6127024"/>
              <a:gd name="connsiteY80-37354" fmla="*/ 5443002 h 6858000"/>
              <a:gd name="connsiteX81-37355" fmla="*/ 6068640 w 6127024"/>
              <a:gd name="connsiteY81-37356" fmla="*/ 5474503 h 6858000"/>
              <a:gd name="connsiteX82-37357" fmla="*/ 6080922 w 6127024"/>
              <a:gd name="connsiteY82-37358" fmla="*/ 5561070 h 6858000"/>
              <a:gd name="connsiteX83-37359" fmla="*/ 6096949 w 6127024"/>
              <a:gd name="connsiteY83-37360" fmla="*/ 5648179 h 6858000"/>
              <a:gd name="connsiteX84-37361" fmla="*/ 6121353 w 6127024"/>
              <a:gd name="connsiteY84-37362" fmla="*/ 5721725 h 6858000"/>
              <a:gd name="connsiteX85-37363" fmla="*/ 6109884 w 6127024"/>
              <a:gd name="connsiteY85-37364" fmla="*/ 5721959 h 6858000"/>
              <a:gd name="connsiteX86-37365" fmla="*/ 6127024 w 6127024"/>
              <a:gd name="connsiteY86-37366" fmla="*/ 5786902 h 6858000"/>
              <a:gd name="connsiteX87-37367" fmla="*/ 6115796 w 6127024"/>
              <a:gd name="connsiteY87-37368" fmla="*/ 5862844 h 6858000"/>
              <a:gd name="connsiteX88-37369" fmla="*/ 6102493 w 6127024"/>
              <a:gd name="connsiteY88-37370" fmla="*/ 5928602 h 6858000"/>
              <a:gd name="connsiteX89-37371" fmla="*/ 6056863 w 6127024"/>
              <a:gd name="connsiteY89-37372" fmla="*/ 6000643 h 6858000"/>
              <a:gd name="connsiteX90-37373" fmla="*/ 6045436 w 6127024"/>
              <a:gd name="connsiteY90-37374" fmla="*/ 6124480 h 6858000"/>
              <a:gd name="connsiteX91-37375" fmla="*/ 6030489 w 6127024"/>
              <a:gd name="connsiteY91-37376" fmla="*/ 6317666 h 6858000"/>
              <a:gd name="connsiteX92-37377" fmla="*/ 6007492 w 6127024"/>
              <a:gd name="connsiteY92-37378" fmla="*/ 6440818 h 6858000"/>
              <a:gd name="connsiteX93-37379" fmla="*/ 6009467 w 6127024"/>
              <a:gd name="connsiteY93-37380" fmla="*/ 6487076 h 6858000"/>
              <a:gd name="connsiteX94-37381" fmla="*/ 5995064 w 6127024"/>
              <a:gd name="connsiteY94-37382" fmla="*/ 6540791 h 6858000"/>
              <a:gd name="connsiteX95-37383" fmla="*/ 6004510 w 6127024"/>
              <a:gd name="connsiteY95-37384" fmla="*/ 6599256 h 6858000"/>
              <a:gd name="connsiteX96-37385" fmla="*/ 5986207 w 6127024"/>
              <a:gd name="connsiteY96-37386" fmla="*/ 6695855 h 6858000"/>
              <a:gd name="connsiteX97-37387" fmla="*/ 5979428 w 6127024"/>
              <a:gd name="connsiteY97-37388" fmla="*/ 6754678 h 6858000"/>
              <a:gd name="connsiteX98-37389" fmla="*/ 5983398 w 6127024"/>
              <a:gd name="connsiteY98-37390" fmla="*/ 6778641 h 6858000"/>
              <a:gd name="connsiteX99-37391" fmla="*/ 5984543 w 6127024"/>
              <a:gd name="connsiteY99-37392" fmla="*/ 6811016 h 6858000"/>
              <a:gd name="connsiteX100-37393" fmla="*/ 5979671 w 6127024"/>
              <a:gd name="connsiteY100-37394" fmla="*/ 6858000 h 6858000"/>
              <a:gd name="connsiteX101-37395" fmla="*/ 0 w 6127024"/>
              <a:gd name="connsiteY101-37396" fmla="*/ 6858000 h 6858000"/>
              <a:gd name="connsiteX102-37397" fmla="*/ 0 w 6127024"/>
              <a:gd name="connsiteY102-37398" fmla="*/ 0 h 6858000"/>
              <a:gd name="connsiteX0-37399" fmla="*/ 0 w 6127024"/>
              <a:gd name="connsiteY0-37400" fmla="*/ 0 h 6858000"/>
              <a:gd name="connsiteX1-37401" fmla="*/ 4965888 w 6127024"/>
              <a:gd name="connsiteY1-37402" fmla="*/ 0 h 6858000"/>
              <a:gd name="connsiteX2-37403" fmla="*/ 4967767 w 6127024"/>
              <a:gd name="connsiteY2-37404" fmla="*/ 7930 h 6858000"/>
              <a:gd name="connsiteX3-37405" fmla="*/ 4979444 w 6127024"/>
              <a:gd name="connsiteY3-37406" fmla="*/ 43921 h 6858000"/>
              <a:gd name="connsiteX4-37407" fmla="*/ 5021173 w 6127024"/>
              <a:gd name="connsiteY4-37408" fmla="*/ 123738 h 6858000"/>
              <a:gd name="connsiteX5-37409" fmla="*/ 5075458 w 6127024"/>
              <a:gd name="connsiteY5-37410" fmla="*/ 264355 h 6858000"/>
              <a:gd name="connsiteX6-37411" fmla="*/ 5081175 w 6127024"/>
              <a:gd name="connsiteY6-37412" fmla="*/ 277448 h 6858000"/>
              <a:gd name="connsiteX7-37413" fmla="*/ 5097011 w 6127024"/>
              <a:gd name="connsiteY7-37414" fmla="*/ 355616 h 6858000"/>
              <a:gd name="connsiteX8-37415" fmla="*/ 5153000 w 6127024"/>
              <a:gd name="connsiteY8-37416" fmla="*/ 507134 h 6858000"/>
              <a:gd name="connsiteX9-37417" fmla="*/ 5171282 w 6127024"/>
              <a:gd name="connsiteY9-37418" fmla="*/ 602071 h 6858000"/>
              <a:gd name="connsiteX10-37419" fmla="*/ 5176196 w 6127024"/>
              <a:gd name="connsiteY10-37420" fmla="*/ 636822 h 6858000"/>
              <a:gd name="connsiteX11-37421" fmla="*/ 5189051 w 6127024"/>
              <a:gd name="connsiteY11-37422" fmla="*/ 782518 h 6858000"/>
              <a:gd name="connsiteX12-37423" fmla="*/ 5221088 w 6127024"/>
              <a:gd name="connsiteY12-37424" fmla="*/ 860193 h 6858000"/>
              <a:gd name="connsiteX13-37425" fmla="*/ 5221281 w 6127024"/>
              <a:gd name="connsiteY13-37426" fmla="*/ 920873 h 6858000"/>
              <a:gd name="connsiteX14-37427" fmla="*/ 5201018 w 6127024"/>
              <a:gd name="connsiteY14-37428" fmla="*/ 1095027 h 6858000"/>
              <a:gd name="connsiteX15-37429" fmla="*/ 5202153 w 6127024"/>
              <a:gd name="connsiteY15-37430" fmla="*/ 1133224 h 6858000"/>
              <a:gd name="connsiteX16-37431" fmla="*/ 5189234 w 6127024"/>
              <a:gd name="connsiteY16-37432" fmla="*/ 1193495 h 6858000"/>
              <a:gd name="connsiteX17-37433" fmla="*/ 5202769 w 6127024"/>
              <a:gd name="connsiteY17-37434" fmla="*/ 1269450 h 6858000"/>
              <a:gd name="connsiteX18-37435" fmla="*/ 5225968 w 6127024"/>
              <a:gd name="connsiteY18-37436" fmla="*/ 1357994 h 6858000"/>
              <a:gd name="connsiteX19-37437" fmla="*/ 5233819 w 6127024"/>
              <a:gd name="connsiteY19-37438" fmla="*/ 1380922 h 6858000"/>
              <a:gd name="connsiteX20-37439" fmla="*/ 5237226 w 6127024"/>
              <a:gd name="connsiteY20-37440" fmla="*/ 1441327 h 6858000"/>
              <a:gd name="connsiteX21-37441" fmla="*/ 5255653 w 6127024"/>
              <a:gd name="connsiteY21-37442" fmla="*/ 1524712 h 6858000"/>
              <a:gd name="connsiteX22-37443" fmla="*/ 5263491 w 6127024"/>
              <a:gd name="connsiteY22-37444" fmla="*/ 1642938 h 6858000"/>
              <a:gd name="connsiteX23-37445" fmla="*/ 5256552 w 6127024"/>
              <a:gd name="connsiteY23-37446" fmla="*/ 1672509 h 6858000"/>
              <a:gd name="connsiteX24-37447" fmla="*/ 5259788 w 6127024"/>
              <a:gd name="connsiteY24-37448" fmla="*/ 1768516 h 6858000"/>
              <a:gd name="connsiteX25-37449" fmla="*/ 5255696 w 6127024"/>
              <a:gd name="connsiteY25-37450" fmla="*/ 1953770 h 6858000"/>
              <a:gd name="connsiteX26-37451" fmla="*/ 5252592 w 6127024"/>
              <a:gd name="connsiteY26-37452" fmla="*/ 2092210 h 6858000"/>
              <a:gd name="connsiteX27-37453" fmla="*/ 5250104 w 6127024"/>
              <a:gd name="connsiteY27-37454" fmla="*/ 2249166 h 6858000"/>
              <a:gd name="connsiteX28-37455" fmla="*/ 5251214 w 6127024"/>
              <a:gd name="connsiteY28-37456" fmla="*/ 2250944 h 6858000"/>
              <a:gd name="connsiteX29-37457" fmla="*/ 5250644 w 6127024"/>
              <a:gd name="connsiteY29-37458" fmla="*/ 2266619 h 6858000"/>
              <a:gd name="connsiteX30-37459" fmla="*/ 5293877 w 6127024"/>
              <a:gd name="connsiteY30-37460" fmla="*/ 2368649 h 6858000"/>
              <a:gd name="connsiteX31-37461" fmla="*/ 5311338 w 6127024"/>
              <a:gd name="connsiteY31-37462" fmla="*/ 2404034 h 6858000"/>
              <a:gd name="connsiteX32-37463" fmla="*/ 5338366 w 6127024"/>
              <a:gd name="connsiteY32-37464" fmla="*/ 2465052 h 6858000"/>
              <a:gd name="connsiteX33-37465" fmla="*/ 5371263 w 6127024"/>
              <a:gd name="connsiteY33-37466" fmla="*/ 2586413 h 6858000"/>
              <a:gd name="connsiteX34-37467" fmla="*/ 5407503 w 6127024"/>
              <a:gd name="connsiteY34-37468" fmla="*/ 2786290 h 6858000"/>
              <a:gd name="connsiteX35-37469" fmla="*/ 5407356 w 6127024"/>
              <a:gd name="connsiteY35-37470" fmla="*/ 2787545 h 6858000"/>
              <a:gd name="connsiteX36-37471" fmla="*/ 5457023 w 6127024"/>
              <a:gd name="connsiteY36-37472" fmla="*/ 2858292 h 6858000"/>
              <a:gd name="connsiteX37-37473" fmla="*/ 5479298 w 6127024"/>
              <a:gd name="connsiteY37-37474" fmla="*/ 2947791 h 6858000"/>
              <a:gd name="connsiteX38-37475" fmla="*/ 5481770 w 6127024"/>
              <a:gd name="connsiteY38-37476" fmla="*/ 2951352 h 6858000"/>
              <a:gd name="connsiteX39-37477" fmla="*/ 5482415 w 6127024"/>
              <a:gd name="connsiteY39-37478" fmla="*/ 3004079 h 6858000"/>
              <a:gd name="connsiteX40-37479" fmla="*/ 5503944 w 6127024"/>
              <a:gd name="connsiteY40-37480" fmla="*/ 3123335 h 6858000"/>
              <a:gd name="connsiteX41-37481" fmla="*/ 5516007 w 6127024"/>
              <a:gd name="connsiteY41-37482" fmla="*/ 3258473 h 6858000"/>
              <a:gd name="connsiteX42-37483" fmla="*/ 5589758 w 6127024"/>
              <a:gd name="connsiteY42-37484" fmla="*/ 3453699 h 6858000"/>
              <a:gd name="connsiteX43-37485" fmla="*/ 5596144 w 6127024"/>
              <a:gd name="connsiteY43-37486" fmla="*/ 3534624 h 6858000"/>
              <a:gd name="connsiteX44-37487" fmla="*/ 5597750 w 6127024"/>
              <a:gd name="connsiteY44-37488" fmla="*/ 3534129 h 6858000"/>
              <a:gd name="connsiteX45-37489" fmla="*/ 5599700 w 6127024"/>
              <a:gd name="connsiteY45-37490" fmla="*/ 3547221 h 6858000"/>
              <a:gd name="connsiteX46-37491" fmla="*/ 5618377 w 6127024"/>
              <a:gd name="connsiteY46-37492" fmla="*/ 3588431 h 6858000"/>
              <a:gd name="connsiteX47-37493" fmla="*/ 5612155 w 6127024"/>
              <a:gd name="connsiteY47-37494" fmla="*/ 3589869 h 6858000"/>
              <a:gd name="connsiteX48-37495" fmla="*/ 5620843 w 6127024"/>
              <a:gd name="connsiteY48-37496" fmla="*/ 3606745 h 6858000"/>
              <a:gd name="connsiteX49-37497" fmla="*/ 5655472 w 6127024"/>
              <a:gd name="connsiteY49-37498" fmla="*/ 3678877 h 6858000"/>
              <a:gd name="connsiteX50-37499" fmla="*/ 5683015 w 6127024"/>
              <a:gd name="connsiteY50-37500" fmla="*/ 3762025 h 6858000"/>
              <a:gd name="connsiteX51-37501" fmla="*/ 5696643 w 6127024"/>
              <a:gd name="connsiteY51-37502" fmla="*/ 3773888 h 6858000"/>
              <a:gd name="connsiteX52-37503" fmla="*/ 5768491 w 6127024"/>
              <a:gd name="connsiteY52-37504" fmla="*/ 3914399 h 6858000"/>
              <a:gd name="connsiteX53-37505" fmla="*/ 5793123 w 6127024"/>
              <a:gd name="connsiteY53-37506" fmla="*/ 3969952 h 6858000"/>
              <a:gd name="connsiteX54-37507" fmla="*/ 5808321 w 6127024"/>
              <a:gd name="connsiteY54-37508" fmla="*/ 3988153 h 6858000"/>
              <a:gd name="connsiteX55-37509" fmla="*/ 5825621 w 6127024"/>
              <a:gd name="connsiteY55-37510" fmla="*/ 4015525 h 6858000"/>
              <a:gd name="connsiteX56-37511" fmla="*/ 5860672 w 6127024"/>
              <a:gd name="connsiteY56-37512" fmla="*/ 4061579 h 6858000"/>
              <a:gd name="connsiteX57-37513" fmla="*/ 5872173 w 6127024"/>
              <a:gd name="connsiteY57-37514" fmla="*/ 4088497 h 6858000"/>
              <a:gd name="connsiteX58-37515" fmla="*/ 5894095 w 6127024"/>
              <a:gd name="connsiteY58-37516" fmla="*/ 4128857 h 6858000"/>
              <a:gd name="connsiteX59-37517" fmla="*/ 5903513 w 6127024"/>
              <a:gd name="connsiteY59-37518" fmla="*/ 4187661 h 6858000"/>
              <a:gd name="connsiteX60-37519" fmla="*/ 5917114 w 6127024"/>
              <a:gd name="connsiteY60-37520" fmla="*/ 4213096 h 6858000"/>
              <a:gd name="connsiteX61-37521" fmla="*/ 5924233 w 6127024"/>
              <a:gd name="connsiteY61-37522" fmla="*/ 4242060 h 6858000"/>
              <a:gd name="connsiteX62-37523" fmla="*/ 5928910 w 6127024"/>
              <a:gd name="connsiteY62-37524" fmla="*/ 4300973 h 6858000"/>
              <a:gd name="connsiteX63-37525" fmla="*/ 5939320 w 6127024"/>
              <a:gd name="connsiteY63-37526" fmla="*/ 4340435 h 6858000"/>
              <a:gd name="connsiteX64-37527" fmla="*/ 5946705 w 6127024"/>
              <a:gd name="connsiteY64-37528" fmla="*/ 4428051 h 6858000"/>
              <a:gd name="connsiteX65-37529" fmla="*/ 5949261 w 6127024"/>
              <a:gd name="connsiteY65-37530" fmla="*/ 4449185 h 6858000"/>
              <a:gd name="connsiteX66-37531" fmla="*/ 5968960 w 6127024"/>
              <a:gd name="connsiteY66-37532" fmla="*/ 4482655 h 6858000"/>
              <a:gd name="connsiteX67-37533" fmla="*/ 5980106 w 6127024"/>
              <a:gd name="connsiteY67-37534" fmla="*/ 4585087 h 6858000"/>
              <a:gd name="connsiteX68-37535" fmla="*/ 5998138 w 6127024"/>
              <a:gd name="connsiteY68-37536" fmla="*/ 4697518 h 6858000"/>
              <a:gd name="connsiteX69-37537" fmla="*/ 6007819 w 6127024"/>
              <a:gd name="connsiteY69-37538" fmla="*/ 4858148 h 6858000"/>
              <a:gd name="connsiteX70-37539" fmla="*/ 6007749 w 6127024"/>
              <a:gd name="connsiteY70-37540" fmla="*/ 4964715 h 6858000"/>
              <a:gd name="connsiteX71-37541" fmla="*/ 6005269 w 6127024"/>
              <a:gd name="connsiteY71-37542" fmla="*/ 5150567 h 6858000"/>
              <a:gd name="connsiteX72-37543" fmla="*/ 6001127 w 6127024"/>
              <a:gd name="connsiteY72-37544" fmla="*/ 5164609 h 6858000"/>
              <a:gd name="connsiteX73-37545" fmla="*/ 5998514 w 6127024"/>
              <a:gd name="connsiteY73-37546" fmla="*/ 5189673 h 6858000"/>
              <a:gd name="connsiteX74-37547" fmla="*/ 6018409 w 6127024"/>
              <a:gd name="connsiteY74-37548" fmla="*/ 5227157 h 6858000"/>
              <a:gd name="connsiteX75-37549" fmla="*/ 6036748 w 6127024"/>
              <a:gd name="connsiteY75-37550" fmla="*/ 5322752 h 6858000"/>
              <a:gd name="connsiteX76-37551" fmla="*/ 6036943 w 6127024"/>
              <a:gd name="connsiteY76-37552" fmla="*/ 5329480 h 6858000"/>
              <a:gd name="connsiteX77-37553" fmla="*/ 6037677 w 6127024"/>
              <a:gd name="connsiteY77-37554" fmla="*/ 5354807 h 6858000"/>
              <a:gd name="connsiteX78-37555" fmla="*/ 6039728 w 6127024"/>
              <a:gd name="connsiteY78-37556" fmla="*/ 5359416 h 6858000"/>
              <a:gd name="connsiteX79-37557" fmla="*/ 6053435 w 6127024"/>
              <a:gd name="connsiteY79-37558" fmla="*/ 5387547 h 6858000"/>
              <a:gd name="connsiteX80-37559" fmla="*/ 6065933 w 6127024"/>
              <a:gd name="connsiteY80-37560" fmla="*/ 5443002 h 6858000"/>
              <a:gd name="connsiteX81-37561" fmla="*/ 6068640 w 6127024"/>
              <a:gd name="connsiteY81-37562" fmla="*/ 5474503 h 6858000"/>
              <a:gd name="connsiteX82-37563" fmla="*/ 6080922 w 6127024"/>
              <a:gd name="connsiteY82-37564" fmla="*/ 5561070 h 6858000"/>
              <a:gd name="connsiteX83-37565" fmla="*/ 6096949 w 6127024"/>
              <a:gd name="connsiteY83-37566" fmla="*/ 5648179 h 6858000"/>
              <a:gd name="connsiteX84-37567" fmla="*/ 6121353 w 6127024"/>
              <a:gd name="connsiteY84-37568" fmla="*/ 5721725 h 6858000"/>
              <a:gd name="connsiteX85-37569" fmla="*/ 6109884 w 6127024"/>
              <a:gd name="connsiteY85-37570" fmla="*/ 5721959 h 6858000"/>
              <a:gd name="connsiteX86-37571" fmla="*/ 6127024 w 6127024"/>
              <a:gd name="connsiteY86-37572" fmla="*/ 5786902 h 6858000"/>
              <a:gd name="connsiteX87-37573" fmla="*/ 6115796 w 6127024"/>
              <a:gd name="connsiteY87-37574" fmla="*/ 5862844 h 6858000"/>
              <a:gd name="connsiteX88-37575" fmla="*/ 6102493 w 6127024"/>
              <a:gd name="connsiteY88-37576" fmla="*/ 5928602 h 6858000"/>
              <a:gd name="connsiteX89-37577" fmla="*/ 6056863 w 6127024"/>
              <a:gd name="connsiteY89-37578" fmla="*/ 6000643 h 6858000"/>
              <a:gd name="connsiteX90-37579" fmla="*/ 6045436 w 6127024"/>
              <a:gd name="connsiteY90-37580" fmla="*/ 6124480 h 6858000"/>
              <a:gd name="connsiteX91-37581" fmla="*/ 6030489 w 6127024"/>
              <a:gd name="connsiteY91-37582" fmla="*/ 6317666 h 6858000"/>
              <a:gd name="connsiteX92-37583" fmla="*/ 6007492 w 6127024"/>
              <a:gd name="connsiteY92-37584" fmla="*/ 6440818 h 6858000"/>
              <a:gd name="connsiteX93-37585" fmla="*/ 6009467 w 6127024"/>
              <a:gd name="connsiteY93-37586" fmla="*/ 6487076 h 6858000"/>
              <a:gd name="connsiteX94-37587" fmla="*/ 5995064 w 6127024"/>
              <a:gd name="connsiteY94-37588" fmla="*/ 6540791 h 6858000"/>
              <a:gd name="connsiteX95-37589" fmla="*/ 6004510 w 6127024"/>
              <a:gd name="connsiteY95-37590" fmla="*/ 6599256 h 6858000"/>
              <a:gd name="connsiteX96-37591" fmla="*/ 5986207 w 6127024"/>
              <a:gd name="connsiteY96-37592" fmla="*/ 6695855 h 6858000"/>
              <a:gd name="connsiteX97-37593" fmla="*/ 5979428 w 6127024"/>
              <a:gd name="connsiteY97-37594" fmla="*/ 6754678 h 6858000"/>
              <a:gd name="connsiteX98-37595" fmla="*/ 5983398 w 6127024"/>
              <a:gd name="connsiteY98-37596" fmla="*/ 6778641 h 6858000"/>
              <a:gd name="connsiteX99-37597" fmla="*/ 5984543 w 6127024"/>
              <a:gd name="connsiteY99-37598" fmla="*/ 6811016 h 6858000"/>
              <a:gd name="connsiteX100-37599" fmla="*/ 5979671 w 6127024"/>
              <a:gd name="connsiteY100-37600" fmla="*/ 6858000 h 6858000"/>
              <a:gd name="connsiteX101-37601" fmla="*/ 0 w 6127024"/>
              <a:gd name="connsiteY101-37602" fmla="*/ 6858000 h 6858000"/>
              <a:gd name="connsiteX102-37603" fmla="*/ 0 w 6127024"/>
              <a:gd name="connsiteY102-37604" fmla="*/ 0 h 6858000"/>
              <a:gd name="connsiteX0-37605" fmla="*/ 0 w 6127024"/>
              <a:gd name="connsiteY0-37606" fmla="*/ 0 h 6858000"/>
              <a:gd name="connsiteX1-37607" fmla="*/ 4965888 w 6127024"/>
              <a:gd name="connsiteY1-37608" fmla="*/ 0 h 6858000"/>
              <a:gd name="connsiteX2-37609" fmla="*/ 4967767 w 6127024"/>
              <a:gd name="connsiteY2-37610" fmla="*/ 7930 h 6858000"/>
              <a:gd name="connsiteX3-37611" fmla="*/ 4979444 w 6127024"/>
              <a:gd name="connsiteY3-37612" fmla="*/ 43921 h 6858000"/>
              <a:gd name="connsiteX4-37613" fmla="*/ 5021173 w 6127024"/>
              <a:gd name="connsiteY4-37614" fmla="*/ 123738 h 6858000"/>
              <a:gd name="connsiteX5-37615" fmla="*/ 5075458 w 6127024"/>
              <a:gd name="connsiteY5-37616" fmla="*/ 264355 h 6858000"/>
              <a:gd name="connsiteX6-37617" fmla="*/ 5081175 w 6127024"/>
              <a:gd name="connsiteY6-37618" fmla="*/ 277448 h 6858000"/>
              <a:gd name="connsiteX7-37619" fmla="*/ 5097011 w 6127024"/>
              <a:gd name="connsiteY7-37620" fmla="*/ 355616 h 6858000"/>
              <a:gd name="connsiteX8-37621" fmla="*/ 5153000 w 6127024"/>
              <a:gd name="connsiteY8-37622" fmla="*/ 507134 h 6858000"/>
              <a:gd name="connsiteX9-37623" fmla="*/ 5171282 w 6127024"/>
              <a:gd name="connsiteY9-37624" fmla="*/ 602071 h 6858000"/>
              <a:gd name="connsiteX10-37625" fmla="*/ 5176196 w 6127024"/>
              <a:gd name="connsiteY10-37626" fmla="*/ 636822 h 6858000"/>
              <a:gd name="connsiteX11-37627" fmla="*/ 5189051 w 6127024"/>
              <a:gd name="connsiteY11-37628" fmla="*/ 782518 h 6858000"/>
              <a:gd name="connsiteX12-37629" fmla="*/ 5221088 w 6127024"/>
              <a:gd name="connsiteY12-37630" fmla="*/ 860193 h 6858000"/>
              <a:gd name="connsiteX13-37631" fmla="*/ 5221281 w 6127024"/>
              <a:gd name="connsiteY13-37632" fmla="*/ 920873 h 6858000"/>
              <a:gd name="connsiteX14-37633" fmla="*/ 5201018 w 6127024"/>
              <a:gd name="connsiteY14-37634" fmla="*/ 1095027 h 6858000"/>
              <a:gd name="connsiteX15-37635" fmla="*/ 5202153 w 6127024"/>
              <a:gd name="connsiteY15-37636" fmla="*/ 1133224 h 6858000"/>
              <a:gd name="connsiteX16-37637" fmla="*/ 5189234 w 6127024"/>
              <a:gd name="connsiteY16-37638" fmla="*/ 1193495 h 6858000"/>
              <a:gd name="connsiteX17-37639" fmla="*/ 5202769 w 6127024"/>
              <a:gd name="connsiteY17-37640" fmla="*/ 1269450 h 6858000"/>
              <a:gd name="connsiteX18-37641" fmla="*/ 5225968 w 6127024"/>
              <a:gd name="connsiteY18-37642" fmla="*/ 1357994 h 6858000"/>
              <a:gd name="connsiteX19-37643" fmla="*/ 5233819 w 6127024"/>
              <a:gd name="connsiteY19-37644" fmla="*/ 1380922 h 6858000"/>
              <a:gd name="connsiteX20-37645" fmla="*/ 5237226 w 6127024"/>
              <a:gd name="connsiteY20-37646" fmla="*/ 1441327 h 6858000"/>
              <a:gd name="connsiteX21-37647" fmla="*/ 5255653 w 6127024"/>
              <a:gd name="connsiteY21-37648" fmla="*/ 1524712 h 6858000"/>
              <a:gd name="connsiteX22-37649" fmla="*/ 5263491 w 6127024"/>
              <a:gd name="connsiteY22-37650" fmla="*/ 1642938 h 6858000"/>
              <a:gd name="connsiteX23-37651" fmla="*/ 5256552 w 6127024"/>
              <a:gd name="connsiteY23-37652" fmla="*/ 1672509 h 6858000"/>
              <a:gd name="connsiteX24-37653" fmla="*/ 5266931 w 6127024"/>
              <a:gd name="connsiteY24-37654" fmla="*/ 1866147 h 6858000"/>
              <a:gd name="connsiteX25-37655" fmla="*/ 5255696 w 6127024"/>
              <a:gd name="connsiteY25-37656" fmla="*/ 1953770 h 6858000"/>
              <a:gd name="connsiteX26-37657" fmla="*/ 5252592 w 6127024"/>
              <a:gd name="connsiteY26-37658" fmla="*/ 2092210 h 6858000"/>
              <a:gd name="connsiteX27-37659" fmla="*/ 5250104 w 6127024"/>
              <a:gd name="connsiteY27-37660" fmla="*/ 2249166 h 6858000"/>
              <a:gd name="connsiteX28-37661" fmla="*/ 5251214 w 6127024"/>
              <a:gd name="connsiteY28-37662" fmla="*/ 2250944 h 6858000"/>
              <a:gd name="connsiteX29-37663" fmla="*/ 5250644 w 6127024"/>
              <a:gd name="connsiteY29-37664" fmla="*/ 2266619 h 6858000"/>
              <a:gd name="connsiteX30-37665" fmla="*/ 5293877 w 6127024"/>
              <a:gd name="connsiteY30-37666" fmla="*/ 2368649 h 6858000"/>
              <a:gd name="connsiteX31-37667" fmla="*/ 5311338 w 6127024"/>
              <a:gd name="connsiteY31-37668" fmla="*/ 2404034 h 6858000"/>
              <a:gd name="connsiteX32-37669" fmla="*/ 5338366 w 6127024"/>
              <a:gd name="connsiteY32-37670" fmla="*/ 2465052 h 6858000"/>
              <a:gd name="connsiteX33-37671" fmla="*/ 5371263 w 6127024"/>
              <a:gd name="connsiteY33-37672" fmla="*/ 2586413 h 6858000"/>
              <a:gd name="connsiteX34-37673" fmla="*/ 5407503 w 6127024"/>
              <a:gd name="connsiteY34-37674" fmla="*/ 2786290 h 6858000"/>
              <a:gd name="connsiteX35-37675" fmla="*/ 5407356 w 6127024"/>
              <a:gd name="connsiteY35-37676" fmla="*/ 2787545 h 6858000"/>
              <a:gd name="connsiteX36-37677" fmla="*/ 5457023 w 6127024"/>
              <a:gd name="connsiteY36-37678" fmla="*/ 2858292 h 6858000"/>
              <a:gd name="connsiteX37-37679" fmla="*/ 5479298 w 6127024"/>
              <a:gd name="connsiteY37-37680" fmla="*/ 2947791 h 6858000"/>
              <a:gd name="connsiteX38-37681" fmla="*/ 5481770 w 6127024"/>
              <a:gd name="connsiteY38-37682" fmla="*/ 2951352 h 6858000"/>
              <a:gd name="connsiteX39-37683" fmla="*/ 5482415 w 6127024"/>
              <a:gd name="connsiteY39-37684" fmla="*/ 3004079 h 6858000"/>
              <a:gd name="connsiteX40-37685" fmla="*/ 5503944 w 6127024"/>
              <a:gd name="connsiteY40-37686" fmla="*/ 3123335 h 6858000"/>
              <a:gd name="connsiteX41-37687" fmla="*/ 5516007 w 6127024"/>
              <a:gd name="connsiteY41-37688" fmla="*/ 3258473 h 6858000"/>
              <a:gd name="connsiteX42-37689" fmla="*/ 5589758 w 6127024"/>
              <a:gd name="connsiteY42-37690" fmla="*/ 3453699 h 6858000"/>
              <a:gd name="connsiteX43-37691" fmla="*/ 5596144 w 6127024"/>
              <a:gd name="connsiteY43-37692" fmla="*/ 3534624 h 6858000"/>
              <a:gd name="connsiteX44-37693" fmla="*/ 5597750 w 6127024"/>
              <a:gd name="connsiteY44-37694" fmla="*/ 3534129 h 6858000"/>
              <a:gd name="connsiteX45-37695" fmla="*/ 5599700 w 6127024"/>
              <a:gd name="connsiteY45-37696" fmla="*/ 3547221 h 6858000"/>
              <a:gd name="connsiteX46-37697" fmla="*/ 5618377 w 6127024"/>
              <a:gd name="connsiteY46-37698" fmla="*/ 3588431 h 6858000"/>
              <a:gd name="connsiteX47-37699" fmla="*/ 5612155 w 6127024"/>
              <a:gd name="connsiteY47-37700" fmla="*/ 3589869 h 6858000"/>
              <a:gd name="connsiteX48-37701" fmla="*/ 5620843 w 6127024"/>
              <a:gd name="connsiteY48-37702" fmla="*/ 3606745 h 6858000"/>
              <a:gd name="connsiteX49-37703" fmla="*/ 5655472 w 6127024"/>
              <a:gd name="connsiteY49-37704" fmla="*/ 3678877 h 6858000"/>
              <a:gd name="connsiteX50-37705" fmla="*/ 5683015 w 6127024"/>
              <a:gd name="connsiteY50-37706" fmla="*/ 3762025 h 6858000"/>
              <a:gd name="connsiteX51-37707" fmla="*/ 5696643 w 6127024"/>
              <a:gd name="connsiteY51-37708" fmla="*/ 3773888 h 6858000"/>
              <a:gd name="connsiteX52-37709" fmla="*/ 5768491 w 6127024"/>
              <a:gd name="connsiteY52-37710" fmla="*/ 3914399 h 6858000"/>
              <a:gd name="connsiteX53-37711" fmla="*/ 5793123 w 6127024"/>
              <a:gd name="connsiteY53-37712" fmla="*/ 3969952 h 6858000"/>
              <a:gd name="connsiteX54-37713" fmla="*/ 5808321 w 6127024"/>
              <a:gd name="connsiteY54-37714" fmla="*/ 3988153 h 6858000"/>
              <a:gd name="connsiteX55-37715" fmla="*/ 5825621 w 6127024"/>
              <a:gd name="connsiteY55-37716" fmla="*/ 4015525 h 6858000"/>
              <a:gd name="connsiteX56-37717" fmla="*/ 5860672 w 6127024"/>
              <a:gd name="connsiteY56-37718" fmla="*/ 4061579 h 6858000"/>
              <a:gd name="connsiteX57-37719" fmla="*/ 5872173 w 6127024"/>
              <a:gd name="connsiteY57-37720" fmla="*/ 4088497 h 6858000"/>
              <a:gd name="connsiteX58-37721" fmla="*/ 5894095 w 6127024"/>
              <a:gd name="connsiteY58-37722" fmla="*/ 4128857 h 6858000"/>
              <a:gd name="connsiteX59-37723" fmla="*/ 5903513 w 6127024"/>
              <a:gd name="connsiteY59-37724" fmla="*/ 4187661 h 6858000"/>
              <a:gd name="connsiteX60-37725" fmla="*/ 5917114 w 6127024"/>
              <a:gd name="connsiteY60-37726" fmla="*/ 4213096 h 6858000"/>
              <a:gd name="connsiteX61-37727" fmla="*/ 5924233 w 6127024"/>
              <a:gd name="connsiteY61-37728" fmla="*/ 4242060 h 6858000"/>
              <a:gd name="connsiteX62-37729" fmla="*/ 5928910 w 6127024"/>
              <a:gd name="connsiteY62-37730" fmla="*/ 4300973 h 6858000"/>
              <a:gd name="connsiteX63-37731" fmla="*/ 5939320 w 6127024"/>
              <a:gd name="connsiteY63-37732" fmla="*/ 4340435 h 6858000"/>
              <a:gd name="connsiteX64-37733" fmla="*/ 5946705 w 6127024"/>
              <a:gd name="connsiteY64-37734" fmla="*/ 4428051 h 6858000"/>
              <a:gd name="connsiteX65-37735" fmla="*/ 5949261 w 6127024"/>
              <a:gd name="connsiteY65-37736" fmla="*/ 4449185 h 6858000"/>
              <a:gd name="connsiteX66-37737" fmla="*/ 5968960 w 6127024"/>
              <a:gd name="connsiteY66-37738" fmla="*/ 4482655 h 6858000"/>
              <a:gd name="connsiteX67-37739" fmla="*/ 5980106 w 6127024"/>
              <a:gd name="connsiteY67-37740" fmla="*/ 4585087 h 6858000"/>
              <a:gd name="connsiteX68-37741" fmla="*/ 5998138 w 6127024"/>
              <a:gd name="connsiteY68-37742" fmla="*/ 4697518 h 6858000"/>
              <a:gd name="connsiteX69-37743" fmla="*/ 6007819 w 6127024"/>
              <a:gd name="connsiteY69-37744" fmla="*/ 4858148 h 6858000"/>
              <a:gd name="connsiteX70-37745" fmla="*/ 6007749 w 6127024"/>
              <a:gd name="connsiteY70-37746" fmla="*/ 4964715 h 6858000"/>
              <a:gd name="connsiteX71-37747" fmla="*/ 6005269 w 6127024"/>
              <a:gd name="connsiteY71-37748" fmla="*/ 5150567 h 6858000"/>
              <a:gd name="connsiteX72-37749" fmla="*/ 6001127 w 6127024"/>
              <a:gd name="connsiteY72-37750" fmla="*/ 5164609 h 6858000"/>
              <a:gd name="connsiteX73-37751" fmla="*/ 5998514 w 6127024"/>
              <a:gd name="connsiteY73-37752" fmla="*/ 5189673 h 6858000"/>
              <a:gd name="connsiteX74-37753" fmla="*/ 6018409 w 6127024"/>
              <a:gd name="connsiteY74-37754" fmla="*/ 5227157 h 6858000"/>
              <a:gd name="connsiteX75-37755" fmla="*/ 6036748 w 6127024"/>
              <a:gd name="connsiteY75-37756" fmla="*/ 5322752 h 6858000"/>
              <a:gd name="connsiteX76-37757" fmla="*/ 6036943 w 6127024"/>
              <a:gd name="connsiteY76-37758" fmla="*/ 5329480 h 6858000"/>
              <a:gd name="connsiteX77-37759" fmla="*/ 6037677 w 6127024"/>
              <a:gd name="connsiteY77-37760" fmla="*/ 5354807 h 6858000"/>
              <a:gd name="connsiteX78-37761" fmla="*/ 6039728 w 6127024"/>
              <a:gd name="connsiteY78-37762" fmla="*/ 5359416 h 6858000"/>
              <a:gd name="connsiteX79-37763" fmla="*/ 6053435 w 6127024"/>
              <a:gd name="connsiteY79-37764" fmla="*/ 5387547 h 6858000"/>
              <a:gd name="connsiteX80-37765" fmla="*/ 6065933 w 6127024"/>
              <a:gd name="connsiteY80-37766" fmla="*/ 5443002 h 6858000"/>
              <a:gd name="connsiteX81-37767" fmla="*/ 6068640 w 6127024"/>
              <a:gd name="connsiteY81-37768" fmla="*/ 5474503 h 6858000"/>
              <a:gd name="connsiteX82-37769" fmla="*/ 6080922 w 6127024"/>
              <a:gd name="connsiteY82-37770" fmla="*/ 5561070 h 6858000"/>
              <a:gd name="connsiteX83-37771" fmla="*/ 6096949 w 6127024"/>
              <a:gd name="connsiteY83-37772" fmla="*/ 5648179 h 6858000"/>
              <a:gd name="connsiteX84-37773" fmla="*/ 6121353 w 6127024"/>
              <a:gd name="connsiteY84-37774" fmla="*/ 5721725 h 6858000"/>
              <a:gd name="connsiteX85-37775" fmla="*/ 6109884 w 6127024"/>
              <a:gd name="connsiteY85-37776" fmla="*/ 5721959 h 6858000"/>
              <a:gd name="connsiteX86-37777" fmla="*/ 6127024 w 6127024"/>
              <a:gd name="connsiteY86-37778" fmla="*/ 5786902 h 6858000"/>
              <a:gd name="connsiteX87-37779" fmla="*/ 6115796 w 6127024"/>
              <a:gd name="connsiteY87-37780" fmla="*/ 5862844 h 6858000"/>
              <a:gd name="connsiteX88-37781" fmla="*/ 6102493 w 6127024"/>
              <a:gd name="connsiteY88-37782" fmla="*/ 5928602 h 6858000"/>
              <a:gd name="connsiteX89-37783" fmla="*/ 6056863 w 6127024"/>
              <a:gd name="connsiteY89-37784" fmla="*/ 6000643 h 6858000"/>
              <a:gd name="connsiteX90-37785" fmla="*/ 6045436 w 6127024"/>
              <a:gd name="connsiteY90-37786" fmla="*/ 6124480 h 6858000"/>
              <a:gd name="connsiteX91-37787" fmla="*/ 6030489 w 6127024"/>
              <a:gd name="connsiteY91-37788" fmla="*/ 6317666 h 6858000"/>
              <a:gd name="connsiteX92-37789" fmla="*/ 6007492 w 6127024"/>
              <a:gd name="connsiteY92-37790" fmla="*/ 6440818 h 6858000"/>
              <a:gd name="connsiteX93-37791" fmla="*/ 6009467 w 6127024"/>
              <a:gd name="connsiteY93-37792" fmla="*/ 6487076 h 6858000"/>
              <a:gd name="connsiteX94-37793" fmla="*/ 5995064 w 6127024"/>
              <a:gd name="connsiteY94-37794" fmla="*/ 6540791 h 6858000"/>
              <a:gd name="connsiteX95-37795" fmla="*/ 6004510 w 6127024"/>
              <a:gd name="connsiteY95-37796" fmla="*/ 6599256 h 6858000"/>
              <a:gd name="connsiteX96-37797" fmla="*/ 5986207 w 6127024"/>
              <a:gd name="connsiteY96-37798" fmla="*/ 6695855 h 6858000"/>
              <a:gd name="connsiteX97-37799" fmla="*/ 5979428 w 6127024"/>
              <a:gd name="connsiteY97-37800" fmla="*/ 6754678 h 6858000"/>
              <a:gd name="connsiteX98-37801" fmla="*/ 5983398 w 6127024"/>
              <a:gd name="connsiteY98-37802" fmla="*/ 6778641 h 6858000"/>
              <a:gd name="connsiteX99-37803" fmla="*/ 5984543 w 6127024"/>
              <a:gd name="connsiteY99-37804" fmla="*/ 6811016 h 6858000"/>
              <a:gd name="connsiteX100-37805" fmla="*/ 5979671 w 6127024"/>
              <a:gd name="connsiteY100-37806" fmla="*/ 6858000 h 6858000"/>
              <a:gd name="connsiteX101-37807" fmla="*/ 0 w 6127024"/>
              <a:gd name="connsiteY101-37808" fmla="*/ 6858000 h 6858000"/>
              <a:gd name="connsiteX102-37809" fmla="*/ 0 w 6127024"/>
              <a:gd name="connsiteY102-37810" fmla="*/ 0 h 6858000"/>
              <a:gd name="connsiteX0-37811" fmla="*/ 0 w 6127024"/>
              <a:gd name="connsiteY0-37812" fmla="*/ 0 h 6858000"/>
              <a:gd name="connsiteX1-37813" fmla="*/ 4965888 w 6127024"/>
              <a:gd name="connsiteY1-37814" fmla="*/ 0 h 6858000"/>
              <a:gd name="connsiteX2-37815" fmla="*/ 4967767 w 6127024"/>
              <a:gd name="connsiteY2-37816" fmla="*/ 7930 h 6858000"/>
              <a:gd name="connsiteX3-37817" fmla="*/ 4979444 w 6127024"/>
              <a:gd name="connsiteY3-37818" fmla="*/ 43921 h 6858000"/>
              <a:gd name="connsiteX4-37819" fmla="*/ 5021173 w 6127024"/>
              <a:gd name="connsiteY4-37820" fmla="*/ 123738 h 6858000"/>
              <a:gd name="connsiteX5-37821" fmla="*/ 5075458 w 6127024"/>
              <a:gd name="connsiteY5-37822" fmla="*/ 264355 h 6858000"/>
              <a:gd name="connsiteX6-37823" fmla="*/ 5081175 w 6127024"/>
              <a:gd name="connsiteY6-37824" fmla="*/ 277448 h 6858000"/>
              <a:gd name="connsiteX7-37825" fmla="*/ 5097011 w 6127024"/>
              <a:gd name="connsiteY7-37826" fmla="*/ 355616 h 6858000"/>
              <a:gd name="connsiteX8-37827" fmla="*/ 5153000 w 6127024"/>
              <a:gd name="connsiteY8-37828" fmla="*/ 507134 h 6858000"/>
              <a:gd name="connsiteX9-37829" fmla="*/ 5171282 w 6127024"/>
              <a:gd name="connsiteY9-37830" fmla="*/ 602071 h 6858000"/>
              <a:gd name="connsiteX10-37831" fmla="*/ 5176196 w 6127024"/>
              <a:gd name="connsiteY10-37832" fmla="*/ 636822 h 6858000"/>
              <a:gd name="connsiteX11-37833" fmla="*/ 5189051 w 6127024"/>
              <a:gd name="connsiteY11-37834" fmla="*/ 782518 h 6858000"/>
              <a:gd name="connsiteX12-37835" fmla="*/ 5221088 w 6127024"/>
              <a:gd name="connsiteY12-37836" fmla="*/ 860193 h 6858000"/>
              <a:gd name="connsiteX13-37837" fmla="*/ 5221281 w 6127024"/>
              <a:gd name="connsiteY13-37838" fmla="*/ 920873 h 6858000"/>
              <a:gd name="connsiteX14-37839" fmla="*/ 5201018 w 6127024"/>
              <a:gd name="connsiteY14-37840" fmla="*/ 1095027 h 6858000"/>
              <a:gd name="connsiteX15-37841" fmla="*/ 5202153 w 6127024"/>
              <a:gd name="connsiteY15-37842" fmla="*/ 1133224 h 6858000"/>
              <a:gd name="connsiteX16-37843" fmla="*/ 5189234 w 6127024"/>
              <a:gd name="connsiteY16-37844" fmla="*/ 1193495 h 6858000"/>
              <a:gd name="connsiteX17-37845" fmla="*/ 5202769 w 6127024"/>
              <a:gd name="connsiteY17-37846" fmla="*/ 1269450 h 6858000"/>
              <a:gd name="connsiteX18-37847" fmla="*/ 5225968 w 6127024"/>
              <a:gd name="connsiteY18-37848" fmla="*/ 1357994 h 6858000"/>
              <a:gd name="connsiteX19-37849" fmla="*/ 5233819 w 6127024"/>
              <a:gd name="connsiteY19-37850" fmla="*/ 1380922 h 6858000"/>
              <a:gd name="connsiteX20-37851" fmla="*/ 5237226 w 6127024"/>
              <a:gd name="connsiteY20-37852" fmla="*/ 1441327 h 6858000"/>
              <a:gd name="connsiteX21-37853" fmla="*/ 5255653 w 6127024"/>
              <a:gd name="connsiteY21-37854" fmla="*/ 1524712 h 6858000"/>
              <a:gd name="connsiteX22-37855" fmla="*/ 5263491 w 6127024"/>
              <a:gd name="connsiteY22-37856" fmla="*/ 1642938 h 6858000"/>
              <a:gd name="connsiteX23-37857" fmla="*/ 5256552 w 6127024"/>
              <a:gd name="connsiteY23-37858" fmla="*/ 1672509 h 6858000"/>
              <a:gd name="connsiteX24-37859" fmla="*/ 5266931 w 6127024"/>
              <a:gd name="connsiteY24-37860" fmla="*/ 1866147 h 6858000"/>
              <a:gd name="connsiteX25-37861" fmla="*/ 5255696 w 6127024"/>
              <a:gd name="connsiteY25-37862" fmla="*/ 1953770 h 6858000"/>
              <a:gd name="connsiteX26-37863" fmla="*/ 5252592 w 6127024"/>
              <a:gd name="connsiteY26-37864" fmla="*/ 2092210 h 6858000"/>
              <a:gd name="connsiteX27-37865" fmla="*/ 5250104 w 6127024"/>
              <a:gd name="connsiteY27-37866" fmla="*/ 2249166 h 6858000"/>
              <a:gd name="connsiteX28-37867" fmla="*/ 5251214 w 6127024"/>
              <a:gd name="connsiteY28-37868" fmla="*/ 2250944 h 6858000"/>
              <a:gd name="connsiteX29-37869" fmla="*/ 5250644 w 6127024"/>
              <a:gd name="connsiteY29-37870" fmla="*/ 2266619 h 6858000"/>
              <a:gd name="connsiteX30-37871" fmla="*/ 5293877 w 6127024"/>
              <a:gd name="connsiteY30-37872" fmla="*/ 2368649 h 6858000"/>
              <a:gd name="connsiteX31-37873" fmla="*/ 5311338 w 6127024"/>
              <a:gd name="connsiteY31-37874" fmla="*/ 2404034 h 6858000"/>
              <a:gd name="connsiteX32-37875" fmla="*/ 5338366 w 6127024"/>
              <a:gd name="connsiteY32-37876" fmla="*/ 2465052 h 6858000"/>
              <a:gd name="connsiteX33-37877" fmla="*/ 5371263 w 6127024"/>
              <a:gd name="connsiteY33-37878" fmla="*/ 2586413 h 6858000"/>
              <a:gd name="connsiteX34-37879" fmla="*/ 5407503 w 6127024"/>
              <a:gd name="connsiteY34-37880" fmla="*/ 2786290 h 6858000"/>
              <a:gd name="connsiteX35-37881" fmla="*/ 5407356 w 6127024"/>
              <a:gd name="connsiteY35-37882" fmla="*/ 2787545 h 6858000"/>
              <a:gd name="connsiteX36-37883" fmla="*/ 5457023 w 6127024"/>
              <a:gd name="connsiteY36-37884" fmla="*/ 2858292 h 6858000"/>
              <a:gd name="connsiteX37-37885" fmla="*/ 5479298 w 6127024"/>
              <a:gd name="connsiteY37-37886" fmla="*/ 2947791 h 6858000"/>
              <a:gd name="connsiteX38-37887" fmla="*/ 5481770 w 6127024"/>
              <a:gd name="connsiteY38-37888" fmla="*/ 2951352 h 6858000"/>
              <a:gd name="connsiteX39-37889" fmla="*/ 5482415 w 6127024"/>
              <a:gd name="connsiteY39-37890" fmla="*/ 3004079 h 6858000"/>
              <a:gd name="connsiteX40-37891" fmla="*/ 5503944 w 6127024"/>
              <a:gd name="connsiteY40-37892" fmla="*/ 3123335 h 6858000"/>
              <a:gd name="connsiteX41-37893" fmla="*/ 5516007 w 6127024"/>
              <a:gd name="connsiteY41-37894" fmla="*/ 3258473 h 6858000"/>
              <a:gd name="connsiteX42-37895" fmla="*/ 5589758 w 6127024"/>
              <a:gd name="connsiteY42-37896" fmla="*/ 3453699 h 6858000"/>
              <a:gd name="connsiteX43-37897" fmla="*/ 5596144 w 6127024"/>
              <a:gd name="connsiteY43-37898" fmla="*/ 3534624 h 6858000"/>
              <a:gd name="connsiteX44-37899" fmla="*/ 5597750 w 6127024"/>
              <a:gd name="connsiteY44-37900" fmla="*/ 3534129 h 6858000"/>
              <a:gd name="connsiteX45-37901" fmla="*/ 5599700 w 6127024"/>
              <a:gd name="connsiteY45-37902" fmla="*/ 3547221 h 6858000"/>
              <a:gd name="connsiteX46-37903" fmla="*/ 5618377 w 6127024"/>
              <a:gd name="connsiteY46-37904" fmla="*/ 3588431 h 6858000"/>
              <a:gd name="connsiteX47-37905" fmla="*/ 5612155 w 6127024"/>
              <a:gd name="connsiteY47-37906" fmla="*/ 3589869 h 6858000"/>
              <a:gd name="connsiteX48-37907" fmla="*/ 5620843 w 6127024"/>
              <a:gd name="connsiteY48-37908" fmla="*/ 3606745 h 6858000"/>
              <a:gd name="connsiteX49-37909" fmla="*/ 5655472 w 6127024"/>
              <a:gd name="connsiteY49-37910" fmla="*/ 3678877 h 6858000"/>
              <a:gd name="connsiteX50-37911" fmla="*/ 5683015 w 6127024"/>
              <a:gd name="connsiteY50-37912" fmla="*/ 3762025 h 6858000"/>
              <a:gd name="connsiteX51-37913" fmla="*/ 5696643 w 6127024"/>
              <a:gd name="connsiteY51-37914" fmla="*/ 3773888 h 6858000"/>
              <a:gd name="connsiteX52-37915" fmla="*/ 5768491 w 6127024"/>
              <a:gd name="connsiteY52-37916" fmla="*/ 3914399 h 6858000"/>
              <a:gd name="connsiteX53-37917" fmla="*/ 5793123 w 6127024"/>
              <a:gd name="connsiteY53-37918" fmla="*/ 3969952 h 6858000"/>
              <a:gd name="connsiteX54-37919" fmla="*/ 5808321 w 6127024"/>
              <a:gd name="connsiteY54-37920" fmla="*/ 3988153 h 6858000"/>
              <a:gd name="connsiteX55-37921" fmla="*/ 5825621 w 6127024"/>
              <a:gd name="connsiteY55-37922" fmla="*/ 4015525 h 6858000"/>
              <a:gd name="connsiteX56-37923" fmla="*/ 5860672 w 6127024"/>
              <a:gd name="connsiteY56-37924" fmla="*/ 4061579 h 6858000"/>
              <a:gd name="connsiteX57-37925" fmla="*/ 5872173 w 6127024"/>
              <a:gd name="connsiteY57-37926" fmla="*/ 4088497 h 6858000"/>
              <a:gd name="connsiteX58-37927" fmla="*/ 5894095 w 6127024"/>
              <a:gd name="connsiteY58-37928" fmla="*/ 4128857 h 6858000"/>
              <a:gd name="connsiteX59-37929" fmla="*/ 5903513 w 6127024"/>
              <a:gd name="connsiteY59-37930" fmla="*/ 4187661 h 6858000"/>
              <a:gd name="connsiteX60-37931" fmla="*/ 5917114 w 6127024"/>
              <a:gd name="connsiteY60-37932" fmla="*/ 4213096 h 6858000"/>
              <a:gd name="connsiteX61-37933" fmla="*/ 5924233 w 6127024"/>
              <a:gd name="connsiteY61-37934" fmla="*/ 4242060 h 6858000"/>
              <a:gd name="connsiteX62-37935" fmla="*/ 5928910 w 6127024"/>
              <a:gd name="connsiteY62-37936" fmla="*/ 4300973 h 6858000"/>
              <a:gd name="connsiteX63-37937" fmla="*/ 5939320 w 6127024"/>
              <a:gd name="connsiteY63-37938" fmla="*/ 4340435 h 6858000"/>
              <a:gd name="connsiteX64-37939" fmla="*/ 5946705 w 6127024"/>
              <a:gd name="connsiteY64-37940" fmla="*/ 4428051 h 6858000"/>
              <a:gd name="connsiteX65-37941" fmla="*/ 5949261 w 6127024"/>
              <a:gd name="connsiteY65-37942" fmla="*/ 4449185 h 6858000"/>
              <a:gd name="connsiteX66-37943" fmla="*/ 5968960 w 6127024"/>
              <a:gd name="connsiteY66-37944" fmla="*/ 4482655 h 6858000"/>
              <a:gd name="connsiteX67-37945" fmla="*/ 5980106 w 6127024"/>
              <a:gd name="connsiteY67-37946" fmla="*/ 4585087 h 6858000"/>
              <a:gd name="connsiteX68-37947" fmla="*/ 5998138 w 6127024"/>
              <a:gd name="connsiteY68-37948" fmla="*/ 4697518 h 6858000"/>
              <a:gd name="connsiteX69-37949" fmla="*/ 6007819 w 6127024"/>
              <a:gd name="connsiteY69-37950" fmla="*/ 4858148 h 6858000"/>
              <a:gd name="connsiteX70-37951" fmla="*/ 6007749 w 6127024"/>
              <a:gd name="connsiteY70-37952" fmla="*/ 4964715 h 6858000"/>
              <a:gd name="connsiteX71-37953" fmla="*/ 6005269 w 6127024"/>
              <a:gd name="connsiteY71-37954" fmla="*/ 5150567 h 6858000"/>
              <a:gd name="connsiteX72-37955" fmla="*/ 6001127 w 6127024"/>
              <a:gd name="connsiteY72-37956" fmla="*/ 5164609 h 6858000"/>
              <a:gd name="connsiteX73-37957" fmla="*/ 5998514 w 6127024"/>
              <a:gd name="connsiteY73-37958" fmla="*/ 5189673 h 6858000"/>
              <a:gd name="connsiteX74-37959" fmla="*/ 6018409 w 6127024"/>
              <a:gd name="connsiteY74-37960" fmla="*/ 5227157 h 6858000"/>
              <a:gd name="connsiteX75-37961" fmla="*/ 6036748 w 6127024"/>
              <a:gd name="connsiteY75-37962" fmla="*/ 5322752 h 6858000"/>
              <a:gd name="connsiteX76-37963" fmla="*/ 6036943 w 6127024"/>
              <a:gd name="connsiteY76-37964" fmla="*/ 5329480 h 6858000"/>
              <a:gd name="connsiteX77-37965" fmla="*/ 6037677 w 6127024"/>
              <a:gd name="connsiteY77-37966" fmla="*/ 5354807 h 6858000"/>
              <a:gd name="connsiteX78-37967" fmla="*/ 6039728 w 6127024"/>
              <a:gd name="connsiteY78-37968" fmla="*/ 5359416 h 6858000"/>
              <a:gd name="connsiteX79-37969" fmla="*/ 6053435 w 6127024"/>
              <a:gd name="connsiteY79-37970" fmla="*/ 5387547 h 6858000"/>
              <a:gd name="connsiteX80-37971" fmla="*/ 6065933 w 6127024"/>
              <a:gd name="connsiteY80-37972" fmla="*/ 5443002 h 6858000"/>
              <a:gd name="connsiteX81-37973" fmla="*/ 6068640 w 6127024"/>
              <a:gd name="connsiteY81-37974" fmla="*/ 5474503 h 6858000"/>
              <a:gd name="connsiteX82-37975" fmla="*/ 6080922 w 6127024"/>
              <a:gd name="connsiteY82-37976" fmla="*/ 5561070 h 6858000"/>
              <a:gd name="connsiteX83-37977" fmla="*/ 6096949 w 6127024"/>
              <a:gd name="connsiteY83-37978" fmla="*/ 5648179 h 6858000"/>
              <a:gd name="connsiteX84-37979" fmla="*/ 6121353 w 6127024"/>
              <a:gd name="connsiteY84-37980" fmla="*/ 5721725 h 6858000"/>
              <a:gd name="connsiteX85-37981" fmla="*/ 6109884 w 6127024"/>
              <a:gd name="connsiteY85-37982" fmla="*/ 5721959 h 6858000"/>
              <a:gd name="connsiteX86-37983" fmla="*/ 6127024 w 6127024"/>
              <a:gd name="connsiteY86-37984" fmla="*/ 5786902 h 6858000"/>
              <a:gd name="connsiteX87-37985" fmla="*/ 6115796 w 6127024"/>
              <a:gd name="connsiteY87-37986" fmla="*/ 5862844 h 6858000"/>
              <a:gd name="connsiteX88-37987" fmla="*/ 6102493 w 6127024"/>
              <a:gd name="connsiteY88-37988" fmla="*/ 5928602 h 6858000"/>
              <a:gd name="connsiteX89-37989" fmla="*/ 6056863 w 6127024"/>
              <a:gd name="connsiteY89-37990" fmla="*/ 6000643 h 6858000"/>
              <a:gd name="connsiteX90-37991" fmla="*/ 6045436 w 6127024"/>
              <a:gd name="connsiteY90-37992" fmla="*/ 6124480 h 6858000"/>
              <a:gd name="connsiteX91-37993" fmla="*/ 6030489 w 6127024"/>
              <a:gd name="connsiteY91-37994" fmla="*/ 6317666 h 6858000"/>
              <a:gd name="connsiteX92-37995" fmla="*/ 6007492 w 6127024"/>
              <a:gd name="connsiteY92-37996" fmla="*/ 6440818 h 6858000"/>
              <a:gd name="connsiteX93-37997" fmla="*/ 6009467 w 6127024"/>
              <a:gd name="connsiteY93-37998" fmla="*/ 6487076 h 6858000"/>
              <a:gd name="connsiteX94-37999" fmla="*/ 5995064 w 6127024"/>
              <a:gd name="connsiteY94-38000" fmla="*/ 6540791 h 6858000"/>
              <a:gd name="connsiteX95-38001" fmla="*/ 6004510 w 6127024"/>
              <a:gd name="connsiteY95-38002" fmla="*/ 6599256 h 6858000"/>
              <a:gd name="connsiteX96-38003" fmla="*/ 5986207 w 6127024"/>
              <a:gd name="connsiteY96-38004" fmla="*/ 6695855 h 6858000"/>
              <a:gd name="connsiteX97-38005" fmla="*/ 5979428 w 6127024"/>
              <a:gd name="connsiteY97-38006" fmla="*/ 6754678 h 6858000"/>
              <a:gd name="connsiteX98-38007" fmla="*/ 5983398 w 6127024"/>
              <a:gd name="connsiteY98-38008" fmla="*/ 6778641 h 6858000"/>
              <a:gd name="connsiteX99-38009" fmla="*/ 5984543 w 6127024"/>
              <a:gd name="connsiteY99-38010" fmla="*/ 6811016 h 6858000"/>
              <a:gd name="connsiteX100-38011" fmla="*/ 5979671 w 6127024"/>
              <a:gd name="connsiteY100-38012" fmla="*/ 6858000 h 6858000"/>
              <a:gd name="connsiteX101-38013" fmla="*/ 0 w 6127024"/>
              <a:gd name="connsiteY101-38014" fmla="*/ 6858000 h 6858000"/>
              <a:gd name="connsiteX102-38015" fmla="*/ 0 w 6127024"/>
              <a:gd name="connsiteY102-38016" fmla="*/ 0 h 6858000"/>
              <a:gd name="connsiteX0-38017" fmla="*/ 0 w 6127024"/>
              <a:gd name="connsiteY0-38018" fmla="*/ 0 h 6858000"/>
              <a:gd name="connsiteX1-38019" fmla="*/ 4965888 w 6127024"/>
              <a:gd name="connsiteY1-38020" fmla="*/ 0 h 6858000"/>
              <a:gd name="connsiteX2-38021" fmla="*/ 4967767 w 6127024"/>
              <a:gd name="connsiteY2-38022" fmla="*/ 7930 h 6858000"/>
              <a:gd name="connsiteX3-38023" fmla="*/ 4979444 w 6127024"/>
              <a:gd name="connsiteY3-38024" fmla="*/ 43921 h 6858000"/>
              <a:gd name="connsiteX4-38025" fmla="*/ 5021173 w 6127024"/>
              <a:gd name="connsiteY4-38026" fmla="*/ 123738 h 6858000"/>
              <a:gd name="connsiteX5-38027" fmla="*/ 5075458 w 6127024"/>
              <a:gd name="connsiteY5-38028" fmla="*/ 264355 h 6858000"/>
              <a:gd name="connsiteX6-38029" fmla="*/ 5081175 w 6127024"/>
              <a:gd name="connsiteY6-38030" fmla="*/ 277448 h 6858000"/>
              <a:gd name="connsiteX7-38031" fmla="*/ 5097011 w 6127024"/>
              <a:gd name="connsiteY7-38032" fmla="*/ 355616 h 6858000"/>
              <a:gd name="connsiteX8-38033" fmla="*/ 5153000 w 6127024"/>
              <a:gd name="connsiteY8-38034" fmla="*/ 507134 h 6858000"/>
              <a:gd name="connsiteX9-38035" fmla="*/ 5171282 w 6127024"/>
              <a:gd name="connsiteY9-38036" fmla="*/ 602071 h 6858000"/>
              <a:gd name="connsiteX10-38037" fmla="*/ 5176196 w 6127024"/>
              <a:gd name="connsiteY10-38038" fmla="*/ 636822 h 6858000"/>
              <a:gd name="connsiteX11-38039" fmla="*/ 5189051 w 6127024"/>
              <a:gd name="connsiteY11-38040" fmla="*/ 782518 h 6858000"/>
              <a:gd name="connsiteX12-38041" fmla="*/ 5221088 w 6127024"/>
              <a:gd name="connsiteY12-38042" fmla="*/ 860193 h 6858000"/>
              <a:gd name="connsiteX13-38043" fmla="*/ 5221281 w 6127024"/>
              <a:gd name="connsiteY13-38044" fmla="*/ 920873 h 6858000"/>
              <a:gd name="connsiteX14-38045" fmla="*/ 5201018 w 6127024"/>
              <a:gd name="connsiteY14-38046" fmla="*/ 1095027 h 6858000"/>
              <a:gd name="connsiteX15-38047" fmla="*/ 5202153 w 6127024"/>
              <a:gd name="connsiteY15-38048" fmla="*/ 1133224 h 6858000"/>
              <a:gd name="connsiteX16-38049" fmla="*/ 5189234 w 6127024"/>
              <a:gd name="connsiteY16-38050" fmla="*/ 1193495 h 6858000"/>
              <a:gd name="connsiteX17-38051" fmla="*/ 5202769 w 6127024"/>
              <a:gd name="connsiteY17-38052" fmla="*/ 1269450 h 6858000"/>
              <a:gd name="connsiteX18-38053" fmla="*/ 5225968 w 6127024"/>
              <a:gd name="connsiteY18-38054" fmla="*/ 1357994 h 6858000"/>
              <a:gd name="connsiteX19-38055" fmla="*/ 5233819 w 6127024"/>
              <a:gd name="connsiteY19-38056" fmla="*/ 1380922 h 6858000"/>
              <a:gd name="connsiteX20-38057" fmla="*/ 5237226 w 6127024"/>
              <a:gd name="connsiteY20-38058" fmla="*/ 1441327 h 6858000"/>
              <a:gd name="connsiteX21-38059" fmla="*/ 5255653 w 6127024"/>
              <a:gd name="connsiteY21-38060" fmla="*/ 1524712 h 6858000"/>
              <a:gd name="connsiteX22-38061" fmla="*/ 5263491 w 6127024"/>
              <a:gd name="connsiteY22-38062" fmla="*/ 1642938 h 6858000"/>
              <a:gd name="connsiteX23-38063" fmla="*/ 5256552 w 6127024"/>
              <a:gd name="connsiteY23-38064" fmla="*/ 1672509 h 6858000"/>
              <a:gd name="connsiteX24-38065" fmla="*/ 5266931 w 6127024"/>
              <a:gd name="connsiteY24-38066" fmla="*/ 1866147 h 6858000"/>
              <a:gd name="connsiteX25-38067" fmla="*/ 5255696 w 6127024"/>
              <a:gd name="connsiteY25-38068" fmla="*/ 1953770 h 6858000"/>
              <a:gd name="connsiteX26-38069" fmla="*/ 5252592 w 6127024"/>
              <a:gd name="connsiteY26-38070" fmla="*/ 2092210 h 6858000"/>
              <a:gd name="connsiteX27-38071" fmla="*/ 5250104 w 6127024"/>
              <a:gd name="connsiteY27-38072" fmla="*/ 2249166 h 6858000"/>
              <a:gd name="connsiteX28-38073" fmla="*/ 5251214 w 6127024"/>
              <a:gd name="connsiteY28-38074" fmla="*/ 2250944 h 6858000"/>
              <a:gd name="connsiteX29-38075" fmla="*/ 5250644 w 6127024"/>
              <a:gd name="connsiteY29-38076" fmla="*/ 2266619 h 6858000"/>
              <a:gd name="connsiteX30-38077" fmla="*/ 5293877 w 6127024"/>
              <a:gd name="connsiteY30-38078" fmla="*/ 2368649 h 6858000"/>
              <a:gd name="connsiteX31-38079" fmla="*/ 5311338 w 6127024"/>
              <a:gd name="connsiteY31-38080" fmla="*/ 2404034 h 6858000"/>
              <a:gd name="connsiteX32-38081" fmla="*/ 5338366 w 6127024"/>
              <a:gd name="connsiteY32-38082" fmla="*/ 2465052 h 6858000"/>
              <a:gd name="connsiteX33-38083" fmla="*/ 5371263 w 6127024"/>
              <a:gd name="connsiteY33-38084" fmla="*/ 2586413 h 6858000"/>
              <a:gd name="connsiteX34-38085" fmla="*/ 5407503 w 6127024"/>
              <a:gd name="connsiteY34-38086" fmla="*/ 2786290 h 6858000"/>
              <a:gd name="connsiteX35-38087" fmla="*/ 5407356 w 6127024"/>
              <a:gd name="connsiteY35-38088" fmla="*/ 2787545 h 6858000"/>
              <a:gd name="connsiteX36-38089" fmla="*/ 5457023 w 6127024"/>
              <a:gd name="connsiteY36-38090" fmla="*/ 2858292 h 6858000"/>
              <a:gd name="connsiteX37-38091" fmla="*/ 5479298 w 6127024"/>
              <a:gd name="connsiteY37-38092" fmla="*/ 2947791 h 6858000"/>
              <a:gd name="connsiteX38-38093" fmla="*/ 5481770 w 6127024"/>
              <a:gd name="connsiteY38-38094" fmla="*/ 2951352 h 6858000"/>
              <a:gd name="connsiteX39-38095" fmla="*/ 5482415 w 6127024"/>
              <a:gd name="connsiteY39-38096" fmla="*/ 3004079 h 6858000"/>
              <a:gd name="connsiteX40-38097" fmla="*/ 5503944 w 6127024"/>
              <a:gd name="connsiteY40-38098" fmla="*/ 3123335 h 6858000"/>
              <a:gd name="connsiteX41-38099" fmla="*/ 5516007 w 6127024"/>
              <a:gd name="connsiteY41-38100" fmla="*/ 3258473 h 6858000"/>
              <a:gd name="connsiteX42-38101" fmla="*/ 5589758 w 6127024"/>
              <a:gd name="connsiteY42-38102" fmla="*/ 3453699 h 6858000"/>
              <a:gd name="connsiteX43-38103" fmla="*/ 5596144 w 6127024"/>
              <a:gd name="connsiteY43-38104" fmla="*/ 3534624 h 6858000"/>
              <a:gd name="connsiteX44-38105" fmla="*/ 5597750 w 6127024"/>
              <a:gd name="connsiteY44-38106" fmla="*/ 3534129 h 6858000"/>
              <a:gd name="connsiteX45-38107" fmla="*/ 5599700 w 6127024"/>
              <a:gd name="connsiteY45-38108" fmla="*/ 3547221 h 6858000"/>
              <a:gd name="connsiteX46-38109" fmla="*/ 5618377 w 6127024"/>
              <a:gd name="connsiteY46-38110" fmla="*/ 3588431 h 6858000"/>
              <a:gd name="connsiteX47-38111" fmla="*/ 5612155 w 6127024"/>
              <a:gd name="connsiteY47-38112" fmla="*/ 3589869 h 6858000"/>
              <a:gd name="connsiteX48-38113" fmla="*/ 5620843 w 6127024"/>
              <a:gd name="connsiteY48-38114" fmla="*/ 3606745 h 6858000"/>
              <a:gd name="connsiteX49-38115" fmla="*/ 5655472 w 6127024"/>
              <a:gd name="connsiteY49-38116" fmla="*/ 3678877 h 6858000"/>
              <a:gd name="connsiteX50-38117" fmla="*/ 5683015 w 6127024"/>
              <a:gd name="connsiteY50-38118" fmla="*/ 3762025 h 6858000"/>
              <a:gd name="connsiteX51-38119" fmla="*/ 5696643 w 6127024"/>
              <a:gd name="connsiteY51-38120" fmla="*/ 3773888 h 6858000"/>
              <a:gd name="connsiteX52-38121" fmla="*/ 5768491 w 6127024"/>
              <a:gd name="connsiteY52-38122" fmla="*/ 3914399 h 6858000"/>
              <a:gd name="connsiteX53-38123" fmla="*/ 5793123 w 6127024"/>
              <a:gd name="connsiteY53-38124" fmla="*/ 3969952 h 6858000"/>
              <a:gd name="connsiteX54-38125" fmla="*/ 5808321 w 6127024"/>
              <a:gd name="connsiteY54-38126" fmla="*/ 3988153 h 6858000"/>
              <a:gd name="connsiteX55-38127" fmla="*/ 5825621 w 6127024"/>
              <a:gd name="connsiteY55-38128" fmla="*/ 4015525 h 6858000"/>
              <a:gd name="connsiteX56-38129" fmla="*/ 5860672 w 6127024"/>
              <a:gd name="connsiteY56-38130" fmla="*/ 4061579 h 6858000"/>
              <a:gd name="connsiteX57-38131" fmla="*/ 5872173 w 6127024"/>
              <a:gd name="connsiteY57-38132" fmla="*/ 4088497 h 6858000"/>
              <a:gd name="connsiteX58-38133" fmla="*/ 5894095 w 6127024"/>
              <a:gd name="connsiteY58-38134" fmla="*/ 4128857 h 6858000"/>
              <a:gd name="connsiteX59-38135" fmla="*/ 5903513 w 6127024"/>
              <a:gd name="connsiteY59-38136" fmla="*/ 4187661 h 6858000"/>
              <a:gd name="connsiteX60-38137" fmla="*/ 5917114 w 6127024"/>
              <a:gd name="connsiteY60-38138" fmla="*/ 4213096 h 6858000"/>
              <a:gd name="connsiteX61-38139" fmla="*/ 5924233 w 6127024"/>
              <a:gd name="connsiteY61-38140" fmla="*/ 4242060 h 6858000"/>
              <a:gd name="connsiteX62-38141" fmla="*/ 5928910 w 6127024"/>
              <a:gd name="connsiteY62-38142" fmla="*/ 4300973 h 6858000"/>
              <a:gd name="connsiteX63-38143" fmla="*/ 5939320 w 6127024"/>
              <a:gd name="connsiteY63-38144" fmla="*/ 4340435 h 6858000"/>
              <a:gd name="connsiteX64-38145" fmla="*/ 5946705 w 6127024"/>
              <a:gd name="connsiteY64-38146" fmla="*/ 4428051 h 6858000"/>
              <a:gd name="connsiteX65-38147" fmla="*/ 5949261 w 6127024"/>
              <a:gd name="connsiteY65-38148" fmla="*/ 4449185 h 6858000"/>
              <a:gd name="connsiteX66-38149" fmla="*/ 5968960 w 6127024"/>
              <a:gd name="connsiteY66-38150" fmla="*/ 4482655 h 6858000"/>
              <a:gd name="connsiteX67-38151" fmla="*/ 5980106 w 6127024"/>
              <a:gd name="connsiteY67-38152" fmla="*/ 4585087 h 6858000"/>
              <a:gd name="connsiteX68-38153" fmla="*/ 5998138 w 6127024"/>
              <a:gd name="connsiteY68-38154" fmla="*/ 4697518 h 6858000"/>
              <a:gd name="connsiteX69-38155" fmla="*/ 6007819 w 6127024"/>
              <a:gd name="connsiteY69-38156" fmla="*/ 4858148 h 6858000"/>
              <a:gd name="connsiteX70-38157" fmla="*/ 6007749 w 6127024"/>
              <a:gd name="connsiteY70-38158" fmla="*/ 4964715 h 6858000"/>
              <a:gd name="connsiteX71-38159" fmla="*/ 6005269 w 6127024"/>
              <a:gd name="connsiteY71-38160" fmla="*/ 5150567 h 6858000"/>
              <a:gd name="connsiteX72-38161" fmla="*/ 6001127 w 6127024"/>
              <a:gd name="connsiteY72-38162" fmla="*/ 5164609 h 6858000"/>
              <a:gd name="connsiteX73-38163" fmla="*/ 5998514 w 6127024"/>
              <a:gd name="connsiteY73-38164" fmla="*/ 5189673 h 6858000"/>
              <a:gd name="connsiteX74-38165" fmla="*/ 6018409 w 6127024"/>
              <a:gd name="connsiteY74-38166" fmla="*/ 5227157 h 6858000"/>
              <a:gd name="connsiteX75-38167" fmla="*/ 6036748 w 6127024"/>
              <a:gd name="connsiteY75-38168" fmla="*/ 5322752 h 6858000"/>
              <a:gd name="connsiteX76-38169" fmla="*/ 6036943 w 6127024"/>
              <a:gd name="connsiteY76-38170" fmla="*/ 5329480 h 6858000"/>
              <a:gd name="connsiteX77-38171" fmla="*/ 6037677 w 6127024"/>
              <a:gd name="connsiteY77-38172" fmla="*/ 5354807 h 6858000"/>
              <a:gd name="connsiteX78-38173" fmla="*/ 6039728 w 6127024"/>
              <a:gd name="connsiteY78-38174" fmla="*/ 5359416 h 6858000"/>
              <a:gd name="connsiteX79-38175" fmla="*/ 6053435 w 6127024"/>
              <a:gd name="connsiteY79-38176" fmla="*/ 5387547 h 6858000"/>
              <a:gd name="connsiteX80-38177" fmla="*/ 6065933 w 6127024"/>
              <a:gd name="connsiteY80-38178" fmla="*/ 5443002 h 6858000"/>
              <a:gd name="connsiteX81-38179" fmla="*/ 6068640 w 6127024"/>
              <a:gd name="connsiteY81-38180" fmla="*/ 5474503 h 6858000"/>
              <a:gd name="connsiteX82-38181" fmla="*/ 6080922 w 6127024"/>
              <a:gd name="connsiteY82-38182" fmla="*/ 5561070 h 6858000"/>
              <a:gd name="connsiteX83-38183" fmla="*/ 6096949 w 6127024"/>
              <a:gd name="connsiteY83-38184" fmla="*/ 5648179 h 6858000"/>
              <a:gd name="connsiteX84-38185" fmla="*/ 6121353 w 6127024"/>
              <a:gd name="connsiteY84-38186" fmla="*/ 5721725 h 6858000"/>
              <a:gd name="connsiteX85-38187" fmla="*/ 6109884 w 6127024"/>
              <a:gd name="connsiteY85-38188" fmla="*/ 5721959 h 6858000"/>
              <a:gd name="connsiteX86-38189" fmla="*/ 6127024 w 6127024"/>
              <a:gd name="connsiteY86-38190" fmla="*/ 5786902 h 6858000"/>
              <a:gd name="connsiteX87-38191" fmla="*/ 6115796 w 6127024"/>
              <a:gd name="connsiteY87-38192" fmla="*/ 5862844 h 6858000"/>
              <a:gd name="connsiteX88-38193" fmla="*/ 6102493 w 6127024"/>
              <a:gd name="connsiteY88-38194" fmla="*/ 5928602 h 6858000"/>
              <a:gd name="connsiteX89-38195" fmla="*/ 6056863 w 6127024"/>
              <a:gd name="connsiteY89-38196" fmla="*/ 6000643 h 6858000"/>
              <a:gd name="connsiteX90-38197" fmla="*/ 6045436 w 6127024"/>
              <a:gd name="connsiteY90-38198" fmla="*/ 6124480 h 6858000"/>
              <a:gd name="connsiteX91-38199" fmla="*/ 6030489 w 6127024"/>
              <a:gd name="connsiteY91-38200" fmla="*/ 6317666 h 6858000"/>
              <a:gd name="connsiteX92-38201" fmla="*/ 6007492 w 6127024"/>
              <a:gd name="connsiteY92-38202" fmla="*/ 6440818 h 6858000"/>
              <a:gd name="connsiteX93-38203" fmla="*/ 6009467 w 6127024"/>
              <a:gd name="connsiteY93-38204" fmla="*/ 6487076 h 6858000"/>
              <a:gd name="connsiteX94-38205" fmla="*/ 5995064 w 6127024"/>
              <a:gd name="connsiteY94-38206" fmla="*/ 6540791 h 6858000"/>
              <a:gd name="connsiteX95-38207" fmla="*/ 6004510 w 6127024"/>
              <a:gd name="connsiteY95-38208" fmla="*/ 6599256 h 6858000"/>
              <a:gd name="connsiteX96-38209" fmla="*/ 5986207 w 6127024"/>
              <a:gd name="connsiteY96-38210" fmla="*/ 6695855 h 6858000"/>
              <a:gd name="connsiteX97-38211" fmla="*/ 5979428 w 6127024"/>
              <a:gd name="connsiteY97-38212" fmla="*/ 6754678 h 6858000"/>
              <a:gd name="connsiteX98-38213" fmla="*/ 5983398 w 6127024"/>
              <a:gd name="connsiteY98-38214" fmla="*/ 6778641 h 6858000"/>
              <a:gd name="connsiteX99-38215" fmla="*/ 5984543 w 6127024"/>
              <a:gd name="connsiteY99-38216" fmla="*/ 6811016 h 6858000"/>
              <a:gd name="connsiteX100-38217" fmla="*/ 5979671 w 6127024"/>
              <a:gd name="connsiteY100-38218" fmla="*/ 6858000 h 6858000"/>
              <a:gd name="connsiteX101-38219" fmla="*/ 0 w 6127024"/>
              <a:gd name="connsiteY101-38220" fmla="*/ 6858000 h 6858000"/>
              <a:gd name="connsiteX102-38221" fmla="*/ 0 w 6127024"/>
              <a:gd name="connsiteY102-38222" fmla="*/ 0 h 6858000"/>
              <a:gd name="connsiteX0-38223" fmla="*/ 0 w 6127024"/>
              <a:gd name="connsiteY0-38224" fmla="*/ 0 h 6858000"/>
              <a:gd name="connsiteX1-38225" fmla="*/ 4965888 w 6127024"/>
              <a:gd name="connsiteY1-38226" fmla="*/ 0 h 6858000"/>
              <a:gd name="connsiteX2-38227" fmla="*/ 4967767 w 6127024"/>
              <a:gd name="connsiteY2-38228" fmla="*/ 7930 h 6858000"/>
              <a:gd name="connsiteX3-38229" fmla="*/ 4979444 w 6127024"/>
              <a:gd name="connsiteY3-38230" fmla="*/ 43921 h 6858000"/>
              <a:gd name="connsiteX4-38231" fmla="*/ 5021173 w 6127024"/>
              <a:gd name="connsiteY4-38232" fmla="*/ 123738 h 6858000"/>
              <a:gd name="connsiteX5-38233" fmla="*/ 5075458 w 6127024"/>
              <a:gd name="connsiteY5-38234" fmla="*/ 264355 h 6858000"/>
              <a:gd name="connsiteX6-38235" fmla="*/ 5081175 w 6127024"/>
              <a:gd name="connsiteY6-38236" fmla="*/ 277448 h 6858000"/>
              <a:gd name="connsiteX7-38237" fmla="*/ 5097011 w 6127024"/>
              <a:gd name="connsiteY7-38238" fmla="*/ 355616 h 6858000"/>
              <a:gd name="connsiteX8-38239" fmla="*/ 5153000 w 6127024"/>
              <a:gd name="connsiteY8-38240" fmla="*/ 507134 h 6858000"/>
              <a:gd name="connsiteX9-38241" fmla="*/ 5171282 w 6127024"/>
              <a:gd name="connsiteY9-38242" fmla="*/ 602071 h 6858000"/>
              <a:gd name="connsiteX10-38243" fmla="*/ 5176196 w 6127024"/>
              <a:gd name="connsiteY10-38244" fmla="*/ 636822 h 6858000"/>
              <a:gd name="connsiteX11-38245" fmla="*/ 5189051 w 6127024"/>
              <a:gd name="connsiteY11-38246" fmla="*/ 782518 h 6858000"/>
              <a:gd name="connsiteX12-38247" fmla="*/ 5218707 w 6127024"/>
              <a:gd name="connsiteY12-38248" fmla="*/ 886387 h 6858000"/>
              <a:gd name="connsiteX13-38249" fmla="*/ 5221281 w 6127024"/>
              <a:gd name="connsiteY13-38250" fmla="*/ 920873 h 6858000"/>
              <a:gd name="connsiteX14-38251" fmla="*/ 5201018 w 6127024"/>
              <a:gd name="connsiteY14-38252" fmla="*/ 1095027 h 6858000"/>
              <a:gd name="connsiteX15-38253" fmla="*/ 5202153 w 6127024"/>
              <a:gd name="connsiteY15-38254" fmla="*/ 1133224 h 6858000"/>
              <a:gd name="connsiteX16-38255" fmla="*/ 5189234 w 6127024"/>
              <a:gd name="connsiteY16-38256" fmla="*/ 1193495 h 6858000"/>
              <a:gd name="connsiteX17-38257" fmla="*/ 5202769 w 6127024"/>
              <a:gd name="connsiteY17-38258" fmla="*/ 1269450 h 6858000"/>
              <a:gd name="connsiteX18-38259" fmla="*/ 5225968 w 6127024"/>
              <a:gd name="connsiteY18-38260" fmla="*/ 1357994 h 6858000"/>
              <a:gd name="connsiteX19-38261" fmla="*/ 5233819 w 6127024"/>
              <a:gd name="connsiteY19-38262" fmla="*/ 1380922 h 6858000"/>
              <a:gd name="connsiteX20-38263" fmla="*/ 5237226 w 6127024"/>
              <a:gd name="connsiteY20-38264" fmla="*/ 1441327 h 6858000"/>
              <a:gd name="connsiteX21-38265" fmla="*/ 5255653 w 6127024"/>
              <a:gd name="connsiteY21-38266" fmla="*/ 1524712 h 6858000"/>
              <a:gd name="connsiteX22-38267" fmla="*/ 5263491 w 6127024"/>
              <a:gd name="connsiteY22-38268" fmla="*/ 1642938 h 6858000"/>
              <a:gd name="connsiteX23-38269" fmla="*/ 5256552 w 6127024"/>
              <a:gd name="connsiteY23-38270" fmla="*/ 1672509 h 6858000"/>
              <a:gd name="connsiteX24-38271" fmla="*/ 5266931 w 6127024"/>
              <a:gd name="connsiteY24-38272" fmla="*/ 1866147 h 6858000"/>
              <a:gd name="connsiteX25-38273" fmla="*/ 5255696 w 6127024"/>
              <a:gd name="connsiteY25-38274" fmla="*/ 1953770 h 6858000"/>
              <a:gd name="connsiteX26-38275" fmla="*/ 5252592 w 6127024"/>
              <a:gd name="connsiteY26-38276" fmla="*/ 2092210 h 6858000"/>
              <a:gd name="connsiteX27-38277" fmla="*/ 5250104 w 6127024"/>
              <a:gd name="connsiteY27-38278" fmla="*/ 2249166 h 6858000"/>
              <a:gd name="connsiteX28-38279" fmla="*/ 5251214 w 6127024"/>
              <a:gd name="connsiteY28-38280" fmla="*/ 2250944 h 6858000"/>
              <a:gd name="connsiteX29-38281" fmla="*/ 5250644 w 6127024"/>
              <a:gd name="connsiteY29-38282" fmla="*/ 2266619 h 6858000"/>
              <a:gd name="connsiteX30-38283" fmla="*/ 5293877 w 6127024"/>
              <a:gd name="connsiteY30-38284" fmla="*/ 2368649 h 6858000"/>
              <a:gd name="connsiteX31-38285" fmla="*/ 5311338 w 6127024"/>
              <a:gd name="connsiteY31-38286" fmla="*/ 2404034 h 6858000"/>
              <a:gd name="connsiteX32-38287" fmla="*/ 5338366 w 6127024"/>
              <a:gd name="connsiteY32-38288" fmla="*/ 2465052 h 6858000"/>
              <a:gd name="connsiteX33-38289" fmla="*/ 5371263 w 6127024"/>
              <a:gd name="connsiteY33-38290" fmla="*/ 2586413 h 6858000"/>
              <a:gd name="connsiteX34-38291" fmla="*/ 5407503 w 6127024"/>
              <a:gd name="connsiteY34-38292" fmla="*/ 2786290 h 6858000"/>
              <a:gd name="connsiteX35-38293" fmla="*/ 5407356 w 6127024"/>
              <a:gd name="connsiteY35-38294" fmla="*/ 2787545 h 6858000"/>
              <a:gd name="connsiteX36-38295" fmla="*/ 5457023 w 6127024"/>
              <a:gd name="connsiteY36-38296" fmla="*/ 2858292 h 6858000"/>
              <a:gd name="connsiteX37-38297" fmla="*/ 5479298 w 6127024"/>
              <a:gd name="connsiteY37-38298" fmla="*/ 2947791 h 6858000"/>
              <a:gd name="connsiteX38-38299" fmla="*/ 5481770 w 6127024"/>
              <a:gd name="connsiteY38-38300" fmla="*/ 2951352 h 6858000"/>
              <a:gd name="connsiteX39-38301" fmla="*/ 5482415 w 6127024"/>
              <a:gd name="connsiteY39-38302" fmla="*/ 3004079 h 6858000"/>
              <a:gd name="connsiteX40-38303" fmla="*/ 5503944 w 6127024"/>
              <a:gd name="connsiteY40-38304" fmla="*/ 3123335 h 6858000"/>
              <a:gd name="connsiteX41-38305" fmla="*/ 5516007 w 6127024"/>
              <a:gd name="connsiteY41-38306" fmla="*/ 3258473 h 6858000"/>
              <a:gd name="connsiteX42-38307" fmla="*/ 5589758 w 6127024"/>
              <a:gd name="connsiteY42-38308" fmla="*/ 3453699 h 6858000"/>
              <a:gd name="connsiteX43-38309" fmla="*/ 5596144 w 6127024"/>
              <a:gd name="connsiteY43-38310" fmla="*/ 3534624 h 6858000"/>
              <a:gd name="connsiteX44-38311" fmla="*/ 5597750 w 6127024"/>
              <a:gd name="connsiteY44-38312" fmla="*/ 3534129 h 6858000"/>
              <a:gd name="connsiteX45-38313" fmla="*/ 5599700 w 6127024"/>
              <a:gd name="connsiteY45-38314" fmla="*/ 3547221 h 6858000"/>
              <a:gd name="connsiteX46-38315" fmla="*/ 5618377 w 6127024"/>
              <a:gd name="connsiteY46-38316" fmla="*/ 3588431 h 6858000"/>
              <a:gd name="connsiteX47-38317" fmla="*/ 5612155 w 6127024"/>
              <a:gd name="connsiteY47-38318" fmla="*/ 3589869 h 6858000"/>
              <a:gd name="connsiteX48-38319" fmla="*/ 5620843 w 6127024"/>
              <a:gd name="connsiteY48-38320" fmla="*/ 3606745 h 6858000"/>
              <a:gd name="connsiteX49-38321" fmla="*/ 5655472 w 6127024"/>
              <a:gd name="connsiteY49-38322" fmla="*/ 3678877 h 6858000"/>
              <a:gd name="connsiteX50-38323" fmla="*/ 5683015 w 6127024"/>
              <a:gd name="connsiteY50-38324" fmla="*/ 3762025 h 6858000"/>
              <a:gd name="connsiteX51-38325" fmla="*/ 5696643 w 6127024"/>
              <a:gd name="connsiteY51-38326" fmla="*/ 3773888 h 6858000"/>
              <a:gd name="connsiteX52-38327" fmla="*/ 5768491 w 6127024"/>
              <a:gd name="connsiteY52-38328" fmla="*/ 3914399 h 6858000"/>
              <a:gd name="connsiteX53-38329" fmla="*/ 5793123 w 6127024"/>
              <a:gd name="connsiteY53-38330" fmla="*/ 3969952 h 6858000"/>
              <a:gd name="connsiteX54-38331" fmla="*/ 5808321 w 6127024"/>
              <a:gd name="connsiteY54-38332" fmla="*/ 3988153 h 6858000"/>
              <a:gd name="connsiteX55-38333" fmla="*/ 5825621 w 6127024"/>
              <a:gd name="connsiteY55-38334" fmla="*/ 4015525 h 6858000"/>
              <a:gd name="connsiteX56-38335" fmla="*/ 5860672 w 6127024"/>
              <a:gd name="connsiteY56-38336" fmla="*/ 4061579 h 6858000"/>
              <a:gd name="connsiteX57-38337" fmla="*/ 5872173 w 6127024"/>
              <a:gd name="connsiteY57-38338" fmla="*/ 4088497 h 6858000"/>
              <a:gd name="connsiteX58-38339" fmla="*/ 5894095 w 6127024"/>
              <a:gd name="connsiteY58-38340" fmla="*/ 4128857 h 6858000"/>
              <a:gd name="connsiteX59-38341" fmla="*/ 5903513 w 6127024"/>
              <a:gd name="connsiteY59-38342" fmla="*/ 4187661 h 6858000"/>
              <a:gd name="connsiteX60-38343" fmla="*/ 5917114 w 6127024"/>
              <a:gd name="connsiteY60-38344" fmla="*/ 4213096 h 6858000"/>
              <a:gd name="connsiteX61-38345" fmla="*/ 5924233 w 6127024"/>
              <a:gd name="connsiteY61-38346" fmla="*/ 4242060 h 6858000"/>
              <a:gd name="connsiteX62-38347" fmla="*/ 5928910 w 6127024"/>
              <a:gd name="connsiteY62-38348" fmla="*/ 4300973 h 6858000"/>
              <a:gd name="connsiteX63-38349" fmla="*/ 5939320 w 6127024"/>
              <a:gd name="connsiteY63-38350" fmla="*/ 4340435 h 6858000"/>
              <a:gd name="connsiteX64-38351" fmla="*/ 5946705 w 6127024"/>
              <a:gd name="connsiteY64-38352" fmla="*/ 4428051 h 6858000"/>
              <a:gd name="connsiteX65-38353" fmla="*/ 5949261 w 6127024"/>
              <a:gd name="connsiteY65-38354" fmla="*/ 4449185 h 6858000"/>
              <a:gd name="connsiteX66-38355" fmla="*/ 5968960 w 6127024"/>
              <a:gd name="connsiteY66-38356" fmla="*/ 4482655 h 6858000"/>
              <a:gd name="connsiteX67-38357" fmla="*/ 5980106 w 6127024"/>
              <a:gd name="connsiteY67-38358" fmla="*/ 4585087 h 6858000"/>
              <a:gd name="connsiteX68-38359" fmla="*/ 5998138 w 6127024"/>
              <a:gd name="connsiteY68-38360" fmla="*/ 4697518 h 6858000"/>
              <a:gd name="connsiteX69-38361" fmla="*/ 6007819 w 6127024"/>
              <a:gd name="connsiteY69-38362" fmla="*/ 4858148 h 6858000"/>
              <a:gd name="connsiteX70-38363" fmla="*/ 6007749 w 6127024"/>
              <a:gd name="connsiteY70-38364" fmla="*/ 4964715 h 6858000"/>
              <a:gd name="connsiteX71-38365" fmla="*/ 6005269 w 6127024"/>
              <a:gd name="connsiteY71-38366" fmla="*/ 5150567 h 6858000"/>
              <a:gd name="connsiteX72-38367" fmla="*/ 6001127 w 6127024"/>
              <a:gd name="connsiteY72-38368" fmla="*/ 5164609 h 6858000"/>
              <a:gd name="connsiteX73-38369" fmla="*/ 5998514 w 6127024"/>
              <a:gd name="connsiteY73-38370" fmla="*/ 5189673 h 6858000"/>
              <a:gd name="connsiteX74-38371" fmla="*/ 6018409 w 6127024"/>
              <a:gd name="connsiteY74-38372" fmla="*/ 5227157 h 6858000"/>
              <a:gd name="connsiteX75-38373" fmla="*/ 6036748 w 6127024"/>
              <a:gd name="connsiteY75-38374" fmla="*/ 5322752 h 6858000"/>
              <a:gd name="connsiteX76-38375" fmla="*/ 6036943 w 6127024"/>
              <a:gd name="connsiteY76-38376" fmla="*/ 5329480 h 6858000"/>
              <a:gd name="connsiteX77-38377" fmla="*/ 6037677 w 6127024"/>
              <a:gd name="connsiteY77-38378" fmla="*/ 5354807 h 6858000"/>
              <a:gd name="connsiteX78-38379" fmla="*/ 6039728 w 6127024"/>
              <a:gd name="connsiteY78-38380" fmla="*/ 5359416 h 6858000"/>
              <a:gd name="connsiteX79-38381" fmla="*/ 6053435 w 6127024"/>
              <a:gd name="connsiteY79-38382" fmla="*/ 5387547 h 6858000"/>
              <a:gd name="connsiteX80-38383" fmla="*/ 6065933 w 6127024"/>
              <a:gd name="connsiteY80-38384" fmla="*/ 5443002 h 6858000"/>
              <a:gd name="connsiteX81-38385" fmla="*/ 6068640 w 6127024"/>
              <a:gd name="connsiteY81-38386" fmla="*/ 5474503 h 6858000"/>
              <a:gd name="connsiteX82-38387" fmla="*/ 6080922 w 6127024"/>
              <a:gd name="connsiteY82-38388" fmla="*/ 5561070 h 6858000"/>
              <a:gd name="connsiteX83-38389" fmla="*/ 6096949 w 6127024"/>
              <a:gd name="connsiteY83-38390" fmla="*/ 5648179 h 6858000"/>
              <a:gd name="connsiteX84-38391" fmla="*/ 6121353 w 6127024"/>
              <a:gd name="connsiteY84-38392" fmla="*/ 5721725 h 6858000"/>
              <a:gd name="connsiteX85-38393" fmla="*/ 6109884 w 6127024"/>
              <a:gd name="connsiteY85-38394" fmla="*/ 5721959 h 6858000"/>
              <a:gd name="connsiteX86-38395" fmla="*/ 6127024 w 6127024"/>
              <a:gd name="connsiteY86-38396" fmla="*/ 5786902 h 6858000"/>
              <a:gd name="connsiteX87-38397" fmla="*/ 6115796 w 6127024"/>
              <a:gd name="connsiteY87-38398" fmla="*/ 5862844 h 6858000"/>
              <a:gd name="connsiteX88-38399" fmla="*/ 6102493 w 6127024"/>
              <a:gd name="connsiteY88-38400" fmla="*/ 5928602 h 6858000"/>
              <a:gd name="connsiteX89-38401" fmla="*/ 6056863 w 6127024"/>
              <a:gd name="connsiteY89-38402" fmla="*/ 6000643 h 6858000"/>
              <a:gd name="connsiteX90-38403" fmla="*/ 6045436 w 6127024"/>
              <a:gd name="connsiteY90-38404" fmla="*/ 6124480 h 6858000"/>
              <a:gd name="connsiteX91-38405" fmla="*/ 6030489 w 6127024"/>
              <a:gd name="connsiteY91-38406" fmla="*/ 6317666 h 6858000"/>
              <a:gd name="connsiteX92-38407" fmla="*/ 6007492 w 6127024"/>
              <a:gd name="connsiteY92-38408" fmla="*/ 6440818 h 6858000"/>
              <a:gd name="connsiteX93-38409" fmla="*/ 6009467 w 6127024"/>
              <a:gd name="connsiteY93-38410" fmla="*/ 6487076 h 6858000"/>
              <a:gd name="connsiteX94-38411" fmla="*/ 5995064 w 6127024"/>
              <a:gd name="connsiteY94-38412" fmla="*/ 6540791 h 6858000"/>
              <a:gd name="connsiteX95-38413" fmla="*/ 6004510 w 6127024"/>
              <a:gd name="connsiteY95-38414" fmla="*/ 6599256 h 6858000"/>
              <a:gd name="connsiteX96-38415" fmla="*/ 5986207 w 6127024"/>
              <a:gd name="connsiteY96-38416" fmla="*/ 6695855 h 6858000"/>
              <a:gd name="connsiteX97-38417" fmla="*/ 5979428 w 6127024"/>
              <a:gd name="connsiteY97-38418" fmla="*/ 6754678 h 6858000"/>
              <a:gd name="connsiteX98-38419" fmla="*/ 5983398 w 6127024"/>
              <a:gd name="connsiteY98-38420" fmla="*/ 6778641 h 6858000"/>
              <a:gd name="connsiteX99-38421" fmla="*/ 5984543 w 6127024"/>
              <a:gd name="connsiteY99-38422" fmla="*/ 6811016 h 6858000"/>
              <a:gd name="connsiteX100-38423" fmla="*/ 5979671 w 6127024"/>
              <a:gd name="connsiteY100-38424" fmla="*/ 6858000 h 6858000"/>
              <a:gd name="connsiteX101-38425" fmla="*/ 0 w 6127024"/>
              <a:gd name="connsiteY101-38426" fmla="*/ 6858000 h 6858000"/>
              <a:gd name="connsiteX102-38427" fmla="*/ 0 w 6127024"/>
              <a:gd name="connsiteY102-38428" fmla="*/ 0 h 6858000"/>
              <a:gd name="connsiteX0-38429" fmla="*/ 0 w 6127024"/>
              <a:gd name="connsiteY0-38430" fmla="*/ 0 h 6858000"/>
              <a:gd name="connsiteX1-38431" fmla="*/ 4965888 w 6127024"/>
              <a:gd name="connsiteY1-38432" fmla="*/ 0 h 6858000"/>
              <a:gd name="connsiteX2-38433" fmla="*/ 4967767 w 6127024"/>
              <a:gd name="connsiteY2-38434" fmla="*/ 7930 h 6858000"/>
              <a:gd name="connsiteX3-38435" fmla="*/ 4979444 w 6127024"/>
              <a:gd name="connsiteY3-38436" fmla="*/ 43921 h 6858000"/>
              <a:gd name="connsiteX4-38437" fmla="*/ 5021173 w 6127024"/>
              <a:gd name="connsiteY4-38438" fmla="*/ 123738 h 6858000"/>
              <a:gd name="connsiteX5-38439" fmla="*/ 5075458 w 6127024"/>
              <a:gd name="connsiteY5-38440" fmla="*/ 264355 h 6858000"/>
              <a:gd name="connsiteX6-38441" fmla="*/ 5081175 w 6127024"/>
              <a:gd name="connsiteY6-38442" fmla="*/ 277448 h 6858000"/>
              <a:gd name="connsiteX7-38443" fmla="*/ 5097011 w 6127024"/>
              <a:gd name="connsiteY7-38444" fmla="*/ 355616 h 6858000"/>
              <a:gd name="connsiteX8-38445" fmla="*/ 5153000 w 6127024"/>
              <a:gd name="connsiteY8-38446" fmla="*/ 507134 h 6858000"/>
              <a:gd name="connsiteX9-38447" fmla="*/ 5171282 w 6127024"/>
              <a:gd name="connsiteY9-38448" fmla="*/ 602071 h 6858000"/>
              <a:gd name="connsiteX10-38449" fmla="*/ 5176196 w 6127024"/>
              <a:gd name="connsiteY10-38450" fmla="*/ 636822 h 6858000"/>
              <a:gd name="connsiteX11-38451" fmla="*/ 5189051 w 6127024"/>
              <a:gd name="connsiteY11-38452" fmla="*/ 782518 h 6858000"/>
              <a:gd name="connsiteX12-38453" fmla="*/ 5218707 w 6127024"/>
              <a:gd name="connsiteY12-38454" fmla="*/ 886387 h 6858000"/>
              <a:gd name="connsiteX13-38455" fmla="*/ 5221281 w 6127024"/>
              <a:gd name="connsiteY13-38456" fmla="*/ 920873 h 6858000"/>
              <a:gd name="connsiteX14-38457" fmla="*/ 5201018 w 6127024"/>
              <a:gd name="connsiteY14-38458" fmla="*/ 1095027 h 6858000"/>
              <a:gd name="connsiteX15-38459" fmla="*/ 5189234 w 6127024"/>
              <a:gd name="connsiteY15-38460" fmla="*/ 1193495 h 6858000"/>
              <a:gd name="connsiteX16-38461" fmla="*/ 5202769 w 6127024"/>
              <a:gd name="connsiteY16-38462" fmla="*/ 1269450 h 6858000"/>
              <a:gd name="connsiteX17-38463" fmla="*/ 5225968 w 6127024"/>
              <a:gd name="connsiteY17-38464" fmla="*/ 1357994 h 6858000"/>
              <a:gd name="connsiteX18-38465" fmla="*/ 5233819 w 6127024"/>
              <a:gd name="connsiteY18-38466" fmla="*/ 1380922 h 6858000"/>
              <a:gd name="connsiteX19-38467" fmla="*/ 5237226 w 6127024"/>
              <a:gd name="connsiteY19-38468" fmla="*/ 1441327 h 6858000"/>
              <a:gd name="connsiteX20-38469" fmla="*/ 5255653 w 6127024"/>
              <a:gd name="connsiteY20-38470" fmla="*/ 1524712 h 6858000"/>
              <a:gd name="connsiteX21-38471" fmla="*/ 5263491 w 6127024"/>
              <a:gd name="connsiteY21-38472" fmla="*/ 1642938 h 6858000"/>
              <a:gd name="connsiteX22-38473" fmla="*/ 5256552 w 6127024"/>
              <a:gd name="connsiteY22-38474" fmla="*/ 1672509 h 6858000"/>
              <a:gd name="connsiteX23-38475" fmla="*/ 5266931 w 6127024"/>
              <a:gd name="connsiteY23-38476" fmla="*/ 1866147 h 6858000"/>
              <a:gd name="connsiteX24-38477" fmla="*/ 5255696 w 6127024"/>
              <a:gd name="connsiteY24-38478" fmla="*/ 1953770 h 6858000"/>
              <a:gd name="connsiteX25-38479" fmla="*/ 5252592 w 6127024"/>
              <a:gd name="connsiteY25-38480" fmla="*/ 2092210 h 6858000"/>
              <a:gd name="connsiteX26-38481" fmla="*/ 5250104 w 6127024"/>
              <a:gd name="connsiteY26-38482" fmla="*/ 2249166 h 6858000"/>
              <a:gd name="connsiteX27-38483" fmla="*/ 5251214 w 6127024"/>
              <a:gd name="connsiteY27-38484" fmla="*/ 2250944 h 6858000"/>
              <a:gd name="connsiteX28-38485" fmla="*/ 5250644 w 6127024"/>
              <a:gd name="connsiteY28-38486" fmla="*/ 2266619 h 6858000"/>
              <a:gd name="connsiteX29-38487" fmla="*/ 5293877 w 6127024"/>
              <a:gd name="connsiteY29-38488" fmla="*/ 2368649 h 6858000"/>
              <a:gd name="connsiteX30-38489" fmla="*/ 5311338 w 6127024"/>
              <a:gd name="connsiteY30-38490" fmla="*/ 2404034 h 6858000"/>
              <a:gd name="connsiteX31-38491" fmla="*/ 5338366 w 6127024"/>
              <a:gd name="connsiteY31-38492" fmla="*/ 2465052 h 6858000"/>
              <a:gd name="connsiteX32-38493" fmla="*/ 5371263 w 6127024"/>
              <a:gd name="connsiteY32-38494" fmla="*/ 2586413 h 6858000"/>
              <a:gd name="connsiteX33-38495" fmla="*/ 5407503 w 6127024"/>
              <a:gd name="connsiteY33-38496" fmla="*/ 2786290 h 6858000"/>
              <a:gd name="connsiteX34-38497" fmla="*/ 5407356 w 6127024"/>
              <a:gd name="connsiteY34-38498" fmla="*/ 2787545 h 6858000"/>
              <a:gd name="connsiteX35-38499" fmla="*/ 5457023 w 6127024"/>
              <a:gd name="connsiteY35-38500" fmla="*/ 2858292 h 6858000"/>
              <a:gd name="connsiteX36-38501" fmla="*/ 5479298 w 6127024"/>
              <a:gd name="connsiteY36-38502" fmla="*/ 2947791 h 6858000"/>
              <a:gd name="connsiteX37-38503" fmla="*/ 5481770 w 6127024"/>
              <a:gd name="connsiteY37-38504" fmla="*/ 2951352 h 6858000"/>
              <a:gd name="connsiteX38-38505" fmla="*/ 5482415 w 6127024"/>
              <a:gd name="connsiteY38-38506" fmla="*/ 3004079 h 6858000"/>
              <a:gd name="connsiteX39-38507" fmla="*/ 5503944 w 6127024"/>
              <a:gd name="connsiteY39-38508" fmla="*/ 3123335 h 6858000"/>
              <a:gd name="connsiteX40-38509" fmla="*/ 5516007 w 6127024"/>
              <a:gd name="connsiteY40-38510" fmla="*/ 3258473 h 6858000"/>
              <a:gd name="connsiteX41-38511" fmla="*/ 5589758 w 6127024"/>
              <a:gd name="connsiteY41-38512" fmla="*/ 3453699 h 6858000"/>
              <a:gd name="connsiteX42-38513" fmla="*/ 5596144 w 6127024"/>
              <a:gd name="connsiteY42-38514" fmla="*/ 3534624 h 6858000"/>
              <a:gd name="connsiteX43-38515" fmla="*/ 5597750 w 6127024"/>
              <a:gd name="connsiteY43-38516" fmla="*/ 3534129 h 6858000"/>
              <a:gd name="connsiteX44-38517" fmla="*/ 5599700 w 6127024"/>
              <a:gd name="connsiteY44-38518" fmla="*/ 3547221 h 6858000"/>
              <a:gd name="connsiteX45-38519" fmla="*/ 5618377 w 6127024"/>
              <a:gd name="connsiteY45-38520" fmla="*/ 3588431 h 6858000"/>
              <a:gd name="connsiteX46-38521" fmla="*/ 5612155 w 6127024"/>
              <a:gd name="connsiteY46-38522" fmla="*/ 3589869 h 6858000"/>
              <a:gd name="connsiteX47-38523" fmla="*/ 5620843 w 6127024"/>
              <a:gd name="connsiteY47-38524" fmla="*/ 3606745 h 6858000"/>
              <a:gd name="connsiteX48-38525" fmla="*/ 5655472 w 6127024"/>
              <a:gd name="connsiteY48-38526" fmla="*/ 3678877 h 6858000"/>
              <a:gd name="connsiteX49-38527" fmla="*/ 5683015 w 6127024"/>
              <a:gd name="connsiteY49-38528" fmla="*/ 3762025 h 6858000"/>
              <a:gd name="connsiteX50-38529" fmla="*/ 5696643 w 6127024"/>
              <a:gd name="connsiteY50-38530" fmla="*/ 3773888 h 6858000"/>
              <a:gd name="connsiteX51-38531" fmla="*/ 5768491 w 6127024"/>
              <a:gd name="connsiteY51-38532" fmla="*/ 3914399 h 6858000"/>
              <a:gd name="connsiteX52-38533" fmla="*/ 5793123 w 6127024"/>
              <a:gd name="connsiteY52-38534" fmla="*/ 3969952 h 6858000"/>
              <a:gd name="connsiteX53-38535" fmla="*/ 5808321 w 6127024"/>
              <a:gd name="connsiteY53-38536" fmla="*/ 3988153 h 6858000"/>
              <a:gd name="connsiteX54-38537" fmla="*/ 5825621 w 6127024"/>
              <a:gd name="connsiteY54-38538" fmla="*/ 4015525 h 6858000"/>
              <a:gd name="connsiteX55-38539" fmla="*/ 5860672 w 6127024"/>
              <a:gd name="connsiteY55-38540" fmla="*/ 4061579 h 6858000"/>
              <a:gd name="connsiteX56-38541" fmla="*/ 5872173 w 6127024"/>
              <a:gd name="connsiteY56-38542" fmla="*/ 4088497 h 6858000"/>
              <a:gd name="connsiteX57-38543" fmla="*/ 5894095 w 6127024"/>
              <a:gd name="connsiteY57-38544" fmla="*/ 4128857 h 6858000"/>
              <a:gd name="connsiteX58-38545" fmla="*/ 5903513 w 6127024"/>
              <a:gd name="connsiteY58-38546" fmla="*/ 4187661 h 6858000"/>
              <a:gd name="connsiteX59-38547" fmla="*/ 5917114 w 6127024"/>
              <a:gd name="connsiteY59-38548" fmla="*/ 4213096 h 6858000"/>
              <a:gd name="connsiteX60-38549" fmla="*/ 5924233 w 6127024"/>
              <a:gd name="connsiteY60-38550" fmla="*/ 4242060 h 6858000"/>
              <a:gd name="connsiteX61-38551" fmla="*/ 5928910 w 6127024"/>
              <a:gd name="connsiteY61-38552" fmla="*/ 4300973 h 6858000"/>
              <a:gd name="connsiteX62-38553" fmla="*/ 5939320 w 6127024"/>
              <a:gd name="connsiteY62-38554" fmla="*/ 4340435 h 6858000"/>
              <a:gd name="connsiteX63-38555" fmla="*/ 5946705 w 6127024"/>
              <a:gd name="connsiteY63-38556" fmla="*/ 4428051 h 6858000"/>
              <a:gd name="connsiteX64-38557" fmla="*/ 5949261 w 6127024"/>
              <a:gd name="connsiteY64-38558" fmla="*/ 4449185 h 6858000"/>
              <a:gd name="connsiteX65-38559" fmla="*/ 5968960 w 6127024"/>
              <a:gd name="connsiteY65-38560" fmla="*/ 4482655 h 6858000"/>
              <a:gd name="connsiteX66-38561" fmla="*/ 5980106 w 6127024"/>
              <a:gd name="connsiteY66-38562" fmla="*/ 4585087 h 6858000"/>
              <a:gd name="connsiteX67-38563" fmla="*/ 5998138 w 6127024"/>
              <a:gd name="connsiteY67-38564" fmla="*/ 4697518 h 6858000"/>
              <a:gd name="connsiteX68-38565" fmla="*/ 6007819 w 6127024"/>
              <a:gd name="connsiteY68-38566" fmla="*/ 4858148 h 6858000"/>
              <a:gd name="connsiteX69-38567" fmla="*/ 6007749 w 6127024"/>
              <a:gd name="connsiteY69-38568" fmla="*/ 4964715 h 6858000"/>
              <a:gd name="connsiteX70-38569" fmla="*/ 6005269 w 6127024"/>
              <a:gd name="connsiteY70-38570" fmla="*/ 5150567 h 6858000"/>
              <a:gd name="connsiteX71-38571" fmla="*/ 6001127 w 6127024"/>
              <a:gd name="connsiteY71-38572" fmla="*/ 5164609 h 6858000"/>
              <a:gd name="connsiteX72-38573" fmla="*/ 5998514 w 6127024"/>
              <a:gd name="connsiteY72-38574" fmla="*/ 5189673 h 6858000"/>
              <a:gd name="connsiteX73-38575" fmla="*/ 6018409 w 6127024"/>
              <a:gd name="connsiteY73-38576" fmla="*/ 5227157 h 6858000"/>
              <a:gd name="connsiteX74-38577" fmla="*/ 6036748 w 6127024"/>
              <a:gd name="connsiteY74-38578" fmla="*/ 5322752 h 6858000"/>
              <a:gd name="connsiteX75-38579" fmla="*/ 6036943 w 6127024"/>
              <a:gd name="connsiteY75-38580" fmla="*/ 5329480 h 6858000"/>
              <a:gd name="connsiteX76-38581" fmla="*/ 6037677 w 6127024"/>
              <a:gd name="connsiteY76-38582" fmla="*/ 5354807 h 6858000"/>
              <a:gd name="connsiteX77-38583" fmla="*/ 6039728 w 6127024"/>
              <a:gd name="connsiteY77-38584" fmla="*/ 5359416 h 6858000"/>
              <a:gd name="connsiteX78-38585" fmla="*/ 6053435 w 6127024"/>
              <a:gd name="connsiteY78-38586" fmla="*/ 5387547 h 6858000"/>
              <a:gd name="connsiteX79-38587" fmla="*/ 6065933 w 6127024"/>
              <a:gd name="connsiteY79-38588" fmla="*/ 5443002 h 6858000"/>
              <a:gd name="connsiteX80-38589" fmla="*/ 6068640 w 6127024"/>
              <a:gd name="connsiteY80-38590" fmla="*/ 5474503 h 6858000"/>
              <a:gd name="connsiteX81-38591" fmla="*/ 6080922 w 6127024"/>
              <a:gd name="connsiteY81-38592" fmla="*/ 5561070 h 6858000"/>
              <a:gd name="connsiteX82-38593" fmla="*/ 6096949 w 6127024"/>
              <a:gd name="connsiteY82-38594" fmla="*/ 5648179 h 6858000"/>
              <a:gd name="connsiteX83-38595" fmla="*/ 6121353 w 6127024"/>
              <a:gd name="connsiteY83-38596" fmla="*/ 5721725 h 6858000"/>
              <a:gd name="connsiteX84-38597" fmla="*/ 6109884 w 6127024"/>
              <a:gd name="connsiteY84-38598" fmla="*/ 5721959 h 6858000"/>
              <a:gd name="connsiteX85-38599" fmla="*/ 6127024 w 6127024"/>
              <a:gd name="connsiteY85-38600" fmla="*/ 5786902 h 6858000"/>
              <a:gd name="connsiteX86-38601" fmla="*/ 6115796 w 6127024"/>
              <a:gd name="connsiteY86-38602" fmla="*/ 5862844 h 6858000"/>
              <a:gd name="connsiteX87-38603" fmla="*/ 6102493 w 6127024"/>
              <a:gd name="connsiteY87-38604" fmla="*/ 5928602 h 6858000"/>
              <a:gd name="connsiteX88-38605" fmla="*/ 6056863 w 6127024"/>
              <a:gd name="connsiteY88-38606" fmla="*/ 6000643 h 6858000"/>
              <a:gd name="connsiteX89-38607" fmla="*/ 6045436 w 6127024"/>
              <a:gd name="connsiteY89-38608" fmla="*/ 6124480 h 6858000"/>
              <a:gd name="connsiteX90-38609" fmla="*/ 6030489 w 6127024"/>
              <a:gd name="connsiteY90-38610" fmla="*/ 6317666 h 6858000"/>
              <a:gd name="connsiteX91-38611" fmla="*/ 6007492 w 6127024"/>
              <a:gd name="connsiteY91-38612" fmla="*/ 6440818 h 6858000"/>
              <a:gd name="connsiteX92-38613" fmla="*/ 6009467 w 6127024"/>
              <a:gd name="connsiteY92-38614" fmla="*/ 6487076 h 6858000"/>
              <a:gd name="connsiteX93-38615" fmla="*/ 5995064 w 6127024"/>
              <a:gd name="connsiteY93-38616" fmla="*/ 6540791 h 6858000"/>
              <a:gd name="connsiteX94-38617" fmla="*/ 6004510 w 6127024"/>
              <a:gd name="connsiteY94-38618" fmla="*/ 6599256 h 6858000"/>
              <a:gd name="connsiteX95-38619" fmla="*/ 5986207 w 6127024"/>
              <a:gd name="connsiteY95-38620" fmla="*/ 6695855 h 6858000"/>
              <a:gd name="connsiteX96-38621" fmla="*/ 5979428 w 6127024"/>
              <a:gd name="connsiteY96-38622" fmla="*/ 6754678 h 6858000"/>
              <a:gd name="connsiteX97-38623" fmla="*/ 5983398 w 6127024"/>
              <a:gd name="connsiteY97-38624" fmla="*/ 6778641 h 6858000"/>
              <a:gd name="connsiteX98-38625" fmla="*/ 5984543 w 6127024"/>
              <a:gd name="connsiteY98-38626" fmla="*/ 6811016 h 6858000"/>
              <a:gd name="connsiteX99-38627" fmla="*/ 5979671 w 6127024"/>
              <a:gd name="connsiteY99-38628" fmla="*/ 6858000 h 6858000"/>
              <a:gd name="connsiteX100-38629" fmla="*/ 0 w 6127024"/>
              <a:gd name="connsiteY100-38630" fmla="*/ 6858000 h 6858000"/>
              <a:gd name="connsiteX101-38631" fmla="*/ 0 w 6127024"/>
              <a:gd name="connsiteY101-38632" fmla="*/ 0 h 6858000"/>
              <a:gd name="connsiteX0-38633" fmla="*/ 0 w 6127024"/>
              <a:gd name="connsiteY0-38634" fmla="*/ 0 h 6858000"/>
              <a:gd name="connsiteX1-38635" fmla="*/ 4965888 w 6127024"/>
              <a:gd name="connsiteY1-38636" fmla="*/ 0 h 6858000"/>
              <a:gd name="connsiteX2-38637" fmla="*/ 4967767 w 6127024"/>
              <a:gd name="connsiteY2-38638" fmla="*/ 7930 h 6858000"/>
              <a:gd name="connsiteX3-38639" fmla="*/ 4979444 w 6127024"/>
              <a:gd name="connsiteY3-38640" fmla="*/ 43921 h 6858000"/>
              <a:gd name="connsiteX4-38641" fmla="*/ 5021173 w 6127024"/>
              <a:gd name="connsiteY4-38642" fmla="*/ 123738 h 6858000"/>
              <a:gd name="connsiteX5-38643" fmla="*/ 5075458 w 6127024"/>
              <a:gd name="connsiteY5-38644" fmla="*/ 264355 h 6858000"/>
              <a:gd name="connsiteX6-38645" fmla="*/ 5081175 w 6127024"/>
              <a:gd name="connsiteY6-38646" fmla="*/ 277448 h 6858000"/>
              <a:gd name="connsiteX7-38647" fmla="*/ 5097011 w 6127024"/>
              <a:gd name="connsiteY7-38648" fmla="*/ 355616 h 6858000"/>
              <a:gd name="connsiteX8-38649" fmla="*/ 5153000 w 6127024"/>
              <a:gd name="connsiteY8-38650" fmla="*/ 507134 h 6858000"/>
              <a:gd name="connsiteX9-38651" fmla="*/ 5171282 w 6127024"/>
              <a:gd name="connsiteY9-38652" fmla="*/ 602071 h 6858000"/>
              <a:gd name="connsiteX10-38653" fmla="*/ 5176196 w 6127024"/>
              <a:gd name="connsiteY10-38654" fmla="*/ 636822 h 6858000"/>
              <a:gd name="connsiteX11-38655" fmla="*/ 5189051 w 6127024"/>
              <a:gd name="connsiteY11-38656" fmla="*/ 782518 h 6858000"/>
              <a:gd name="connsiteX12-38657" fmla="*/ 5218707 w 6127024"/>
              <a:gd name="connsiteY12-38658" fmla="*/ 886387 h 6858000"/>
              <a:gd name="connsiteX13-38659" fmla="*/ 5221281 w 6127024"/>
              <a:gd name="connsiteY13-38660" fmla="*/ 920873 h 6858000"/>
              <a:gd name="connsiteX14-38661" fmla="*/ 5201018 w 6127024"/>
              <a:gd name="connsiteY14-38662" fmla="*/ 1095027 h 6858000"/>
              <a:gd name="connsiteX15-38663" fmla="*/ 5189234 w 6127024"/>
              <a:gd name="connsiteY15-38664" fmla="*/ 1217308 h 6858000"/>
              <a:gd name="connsiteX16-38665" fmla="*/ 5202769 w 6127024"/>
              <a:gd name="connsiteY16-38666" fmla="*/ 1269450 h 6858000"/>
              <a:gd name="connsiteX17-38667" fmla="*/ 5225968 w 6127024"/>
              <a:gd name="connsiteY17-38668" fmla="*/ 1357994 h 6858000"/>
              <a:gd name="connsiteX18-38669" fmla="*/ 5233819 w 6127024"/>
              <a:gd name="connsiteY18-38670" fmla="*/ 1380922 h 6858000"/>
              <a:gd name="connsiteX19-38671" fmla="*/ 5237226 w 6127024"/>
              <a:gd name="connsiteY19-38672" fmla="*/ 1441327 h 6858000"/>
              <a:gd name="connsiteX20-38673" fmla="*/ 5255653 w 6127024"/>
              <a:gd name="connsiteY20-38674" fmla="*/ 1524712 h 6858000"/>
              <a:gd name="connsiteX21-38675" fmla="*/ 5263491 w 6127024"/>
              <a:gd name="connsiteY21-38676" fmla="*/ 1642938 h 6858000"/>
              <a:gd name="connsiteX22-38677" fmla="*/ 5256552 w 6127024"/>
              <a:gd name="connsiteY22-38678" fmla="*/ 1672509 h 6858000"/>
              <a:gd name="connsiteX23-38679" fmla="*/ 5266931 w 6127024"/>
              <a:gd name="connsiteY23-38680" fmla="*/ 1866147 h 6858000"/>
              <a:gd name="connsiteX24-38681" fmla="*/ 5255696 w 6127024"/>
              <a:gd name="connsiteY24-38682" fmla="*/ 1953770 h 6858000"/>
              <a:gd name="connsiteX25-38683" fmla="*/ 5252592 w 6127024"/>
              <a:gd name="connsiteY25-38684" fmla="*/ 2092210 h 6858000"/>
              <a:gd name="connsiteX26-38685" fmla="*/ 5250104 w 6127024"/>
              <a:gd name="connsiteY26-38686" fmla="*/ 2249166 h 6858000"/>
              <a:gd name="connsiteX27-38687" fmla="*/ 5251214 w 6127024"/>
              <a:gd name="connsiteY27-38688" fmla="*/ 2250944 h 6858000"/>
              <a:gd name="connsiteX28-38689" fmla="*/ 5250644 w 6127024"/>
              <a:gd name="connsiteY28-38690" fmla="*/ 2266619 h 6858000"/>
              <a:gd name="connsiteX29-38691" fmla="*/ 5293877 w 6127024"/>
              <a:gd name="connsiteY29-38692" fmla="*/ 2368649 h 6858000"/>
              <a:gd name="connsiteX30-38693" fmla="*/ 5311338 w 6127024"/>
              <a:gd name="connsiteY30-38694" fmla="*/ 2404034 h 6858000"/>
              <a:gd name="connsiteX31-38695" fmla="*/ 5338366 w 6127024"/>
              <a:gd name="connsiteY31-38696" fmla="*/ 2465052 h 6858000"/>
              <a:gd name="connsiteX32-38697" fmla="*/ 5371263 w 6127024"/>
              <a:gd name="connsiteY32-38698" fmla="*/ 2586413 h 6858000"/>
              <a:gd name="connsiteX33-38699" fmla="*/ 5407503 w 6127024"/>
              <a:gd name="connsiteY33-38700" fmla="*/ 2786290 h 6858000"/>
              <a:gd name="connsiteX34-38701" fmla="*/ 5407356 w 6127024"/>
              <a:gd name="connsiteY34-38702" fmla="*/ 2787545 h 6858000"/>
              <a:gd name="connsiteX35-38703" fmla="*/ 5457023 w 6127024"/>
              <a:gd name="connsiteY35-38704" fmla="*/ 2858292 h 6858000"/>
              <a:gd name="connsiteX36-38705" fmla="*/ 5479298 w 6127024"/>
              <a:gd name="connsiteY36-38706" fmla="*/ 2947791 h 6858000"/>
              <a:gd name="connsiteX37-38707" fmla="*/ 5481770 w 6127024"/>
              <a:gd name="connsiteY37-38708" fmla="*/ 2951352 h 6858000"/>
              <a:gd name="connsiteX38-38709" fmla="*/ 5482415 w 6127024"/>
              <a:gd name="connsiteY38-38710" fmla="*/ 3004079 h 6858000"/>
              <a:gd name="connsiteX39-38711" fmla="*/ 5503944 w 6127024"/>
              <a:gd name="connsiteY39-38712" fmla="*/ 3123335 h 6858000"/>
              <a:gd name="connsiteX40-38713" fmla="*/ 5516007 w 6127024"/>
              <a:gd name="connsiteY40-38714" fmla="*/ 3258473 h 6858000"/>
              <a:gd name="connsiteX41-38715" fmla="*/ 5589758 w 6127024"/>
              <a:gd name="connsiteY41-38716" fmla="*/ 3453699 h 6858000"/>
              <a:gd name="connsiteX42-38717" fmla="*/ 5596144 w 6127024"/>
              <a:gd name="connsiteY42-38718" fmla="*/ 3534624 h 6858000"/>
              <a:gd name="connsiteX43-38719" fmla="*/ 5597750 w 6127024"/>
              <a:gd name="connsiteY43-38720" fmla="*/ 3534129 h 6858000"/>
              <a:gd name="connsiteX44-38721" fmla="*/ 5599700 w 6127024"/>
              <a:gd name="connsiteY44-38722" fmla="*/ 3547221 h 6858000"/>
              <a:gd name="connsiteX45-38723" fmla="*/ 5618377 w 6127024"/>
              <a:gd name="connsiteY45-38724" fmla="*/ 3588431 h 6858000"/>
              <a:gd name="connsiteX46-38725" fmla="*/ 5612155 w 6127024"/>
              <a:gd name="connsiteY46-38726" fmla="*/ 3589869 h 6858000"/>
              <a:gd name="connsiteX47-38727" fmla="*/ 5620843 w 6127024"/>
              <a:gd name="connsiteY47-38728" fmla="*/ 3606745 h 6858000"/>
              <a:gd name="connsiteX48-38729" fmla="*/ 5655472 w 6127024"/>
              <a:gd name="connsiteY48-38730" fmla="*/ 3678877 h 6858000"/>
              <a:gd name="connsiteX49-38731" fmla="*/ 5683015 w 6127024"/>
              <a:gd name="connsiteY49-38732" fmla="*/ 3762025 h 6858000"/>
              <a:gd name="connsiteX50-38733" fmla="*/ 5696643 w 6127024"/>
              <a:gd name="connsiteY50-38734" fmla="*/ 3773888 h 6858000"/>
              <a:gd name="connsiteX51-38735" fmla="*/ 5768491 w 6127024"/>
              <a:gd name="connsiteY51-38736" fmla="*/ 3914399 h 6858000"/>
              <a:gd name="connsiteX52-38737" fmla="*/ 5793123 w 6127024"/>
              <a:gd name="connsiteY52-38738" fmla="*/ 3969952 h 6858000"/>
              <a:gd name="connsiteX53-38739" fmla="*/ 5808321 w 6127024"/>
              <a:gd name="connsiteY53-38740" fmla="*/ 3988153 h 6858000"/>
              <a:gd name="connsiteX54-38741" fmla="*/ 5825621 w 6127024"/>
              <a:gd name="connsiteY54-38742" fmla="*/ 4015525 h 6858000"/>
              <a:gd name="connsiteX55-38743" fmla="*/ 5860672 w 6127024"/>
              <a:gd name="connsiteY55-38744" fmla="*/ 4061579 h 6858000"/>
              <a:gd name="connsiteX56-38745" fmla="*/ 5872173 w 6127024"/>
              <a:gd name="connsiteY56-38746" fmla="*/ 4088497 h 6858000"/>
              <a:gd name="connsiteX57-38747" fmla="*/ 5894095 w 6127024"/>
              <a:gd name="connsiteY57-38748" fmla="*/ 4128857 h 6858000"/>
              <a:gd name="connsiteX58-38749" fmla="*/ 5903513 w 6127024"/>
              <a:gd name="connsiteY58-38750" fmla="*/ 4187661 h 6858000"/>
              <a:gd name="connsiteX59-38751" fmla="*/ 5917114 w 6127024"/>
              <a:gd name="connsiteY59-38752" fmla="*/ 4213096 h 6858000"/>
              <a:gd name="connsiteX60-38753" fmla="*/ 5924233 w 6127024"/>
              <a:gd name="connsiteY60-38754" fmla="*/ 4242060 h 6858000"/>
              <a:gd name="connsiteX61-38755" fmla="*/ 5928910 w 6127024"/>
              <a:gd name="connsiteY61-38756" fmla="*/ 4300973 h 6858000"/>
              <a:gd name="connsiteX62-38757" fmla="*/ 5939320 w 6127024"/>
              <a:gd name="connsiteY62-38758" fmla="*/ 4340435 h 6858000"/>
              <a:gd name="connsiteX63-38759" fmla="*/ 5946705 w 6127024"/>
              <a:gd name="connsiteY63-38760" fmla="*/ 4428051 h 6858000"/>
              <a:gd name="connsiteX64-38761" fmla="*/ 5949261 w 6127024"/>
              <a:gd name="connsiteY64-38762" fmla="*/ 4449185 h 6858000"/>
              <a:gd name="connsiteX65-38763" fmla="*/ 5968960 w 6127024"/>
              <a:gd name="connsiteY65-38764" fmla="*/ 4482655 h 6858000"/>
              <a:gd name="connsiteX66-38765" fmla="*/ 5980106 w 6127024"/>
              <a:gd name="connsiteY66-38766" fmla="*/ 4585087 h 6858000"/>
              <a:gd name="connsiteX67-38767" fmla="*/ 5998138 w 6127024"/>
              <a:gd name="connsiteY67-38768" fmla="*/ 4697518 h 6858000"/>
              <a:gd name="connsiteX68-38769" fmla="*/ 6007819 w 6127024"/>
              <a:gd name="connsiteY68-38770" fmla="*/ 4858148 h 6858000"/>
              <a:gd name="connsiteX69-38771" fmla="*/ 6007749 w 6127024"/>
              <a:gd name="connsiteY69-38772" fmla="*/ 4964715 h 6858000"/>
              <a:gd name="connsiteX70-38773" fmla="*/ 6005269 w 6127024"/>
              <a:gd name="connsiteY70-38774" fmla="*/ 5150567 h 6858000"/>
              <a:gd name="connsiteX71-38775" fmla="*/ 6001127 w 6127024"/>
              <a:gd name="connsiteY71-38776" fmla="*/ 5164609 h 6858000"/>
              <a:gd name="connsiteX72-38777" fmla="*/ 5998514 w 6127024"/>
              <a:gd name="connsiteY72-38778" fmla="*/ 5189673 h 6858000"/>
              <a:gd name="connsiteX73-38779" fmla="*/ 6018409 w 6127024"/>
              <a:gd name="connsiteY73-38780" fmla="*/ 5227157 h 6858000"/>
              <a:gd name="connsiteX74-38781" fmla="*/ 6036748 w 6127024"/>
              <a:gd name="connsiteY74-38782" fmla="*/ 5322752 h 6858000"/>
              <a:gd name="connsiteX75-38783" fmla="*/ 6036943 w 6127024"/>
              <a:gd name="connsiteY75-38784" fmla="*/ 5329480 h 6858000"/>
              <a:gd name="connsiteX76-38785" fmla="*/ 6037677 w 6127024"/>
              <a:gd name="connsiteY76-38786" fmla="*/ 5354807 h 6858000"/>
              <a:gd name="connsiteX77-38787" fmla="*/ 6039728 w 6127024"/>
              <a:gd name="connsiteY77-38788" fmla="*/ 5359416 h 6858000"/>
              <a:gd name="connsiteX78-38789" fmla="*/ 6053435 w 6127024"/>
              <a:gd name="connsiteY78-38790" fmla="*/ 5387547 h 6858000"/>
              <a:gd name="connsiteX79-38791" fmla="*/ 6065933 w 6127024"/>
              <a:gd name="connsiteY79-38792" fmla="*/ 5443002 h 6858000"/>
              <a:gd name="connsiteX80-38793" fmla="*/ 6068640 w 6127024"/>
              <a:gd name="connsiteY80-38794" fmla="*/ 5474503 h 6858000"/>
              <a:gd name="connsiteX81-38795" fmla="*/ 6080922 w 6127024"/>
              <a:gd name="connsiteY81-38796" fmla="*/ 5561070 h 6858000"/>
              <a:gd name="connsiteX82-38797" fmla="*/ 6096949 w 6127024"/>
              <a:gd name="connsiteY82-38798" fmla="*/ 5648179 h 6858000"/>
              <a:gd name="connsiteX83-38799" fmla="*/ 6121353 w 6127024"/>
              <a:gd name="connsiteY83-38800" fmla="*/ 5721725 h 6858000"/>
              <a:gd name="connsiteX84-38801" fmla="*/ 6109884 w 6127024"/>
              <a:gd name="connsiteY84-38802" fmla="*/ 5721959 h 6858000"/>
              <a:gd name="connsiteX85-38803" fmla="*/ 6127024 w 6127024"/>
              <a:gd name="connsiteY85-38804" fmla="*/ 5786902 h 6858000"/>
              <a:gd name="connsiteX86-38805" fmla="*/ 6115796 w 6127024"/>
              <a:gd name="connsiteY86-38806" fmla="*/ 5862844 h 6858000"/>
              <a:gd name="connsiteX87-38807" fmla="*/ 6102493 w 6127024"/>
              <a:gd name="connsiteY87-38808" fmla="*/ 5928602 h 6858000"/>
              <a:gd name="connsiteX88-38809" fmla="*/ 6056863 w 6127024"/>
              <a:gd name="connsiteY88-38810" fmla="*/ 6000643 h 6858000"/>
              <a:gd name="connsiteX89-38811" fmla="*/ 6045436 w 6127024"/>
              <a:gd name="connsiteY89-38812" fmla="*/ 6124480 h 6858000"/>
              <a:gd name="connsiteX90-38813" fmla="*/ 6030489 w 6127024"/>
              <a:gd name="connsiteY90-38814" fmla="*/ 6317666 h 6858000"/>
              <a:gd name="connsiteX91-38815" fmla="*/ 6007492 w 6127024"/>
              <a:gd name="connsiteY91-38816" fmla="*/ 6440818 h 6858000"/>
              <a:gd name="connsiteX92-38817" fmla="*/ 6009467 w 6127024"/>
              <a:gd name="connsiteY92-38818" fmla="*/ 6487076 h 6858000"/>
              <a:gd name="connsiteX93-38819" fmla="*/ 5995064 w 6127024"/>
              <a:gd name="connsiteY93-38820" fmla="*/ 6540791 h 6858000"/>
              <a:gd name="connsiteX94-38821" fmla="*/ 6004510 w 6127024"/>
              <a:gd name="connsiteY94-38822" fmla="*/ 6599256 h 6858000"/>
              <a:gd name="connsiteX95-38823" fmla="*/ 5986207 w 6127024"/>
              <a:gd name="connsiteY95-38824" fmla="*/ 6695855 h 6858000"/>
              <a:gd name="connsiteX96-38825" fmla="*/ 5979428 w 6127024"/>
              <a:gd name="connsiteY96-38826" fmla="*/ 6754678 h 6858000"/>
              <a:gd name="connsiteX97-38827" fmla="*/ 5983398 w 6127024"/>
              <a:gd name="connsiteY97-38828" fmla="*/ 6778641 h 6858000"/>
              <a:gd name="connsiteX98-38829" fmla="*/ 5984543 w 6127024"/>
              <a:gd name="connsiteY98-38830" fmla="*/ 6811016 h 6858000"/>
              <a:gd name="connsiteX99-38831" fmla="*/ 5979671 w 6127024"/>
              <a:gd name="connsiteY99-38832" fmla="*/ 6858000 h 6858000"/>
              <a:gd name="connsiteX100-38833" fmla="*/ 0 w 6127024"/>
              <a:gd name="connsiteY100-38834" fmla="*/ 6858000 h 6858000"/>
              <a:gd name="connsiteX101-38835" fmla="*/ 0 w 6127024"/>
              <a:gd name="connsiteY101-38836" fmla="*/ 0 h 6858000"/>
              <a:gd name="connsiteX0-38837" fmla="*/ 0 w 6127024"/>
              <a:gd name="connsiteY0-38838" fmla="*/ 0 h 6858000"/>
              <a:gd name="connsiteX1-38839" fmla="*/ 4965888 w 6127024"/>
              <a:gd name="connsiteY1-38840" fmla="*/ 0 h 6858000"/>
              <a:gd name="connsiteX2-38841" fmla="*/ 4967767 w 6127024"/>
              <a:gd name="connsiteY2-38842" fmla="*/ 7930 h 6858000"/>
              <a:gd name="connsiteX3-38843" fmla="*/ 4979444 w 6127024"/>
              <a:gd name="connsiteY3-38844" fmla="*/ 43921 h 6858000"/>
              <a:gd name="connsiteX4-38845" fmla="*/ 5021173 w 6127024"/>
              <a:gd name="connsiteY4-38846" fmla="*/ 123738 h 6858000"/>
              <a:gd name="connsiteX5-38847" fmla="*/ 5075458 w 6127024"/>
              <a:gd name="connsiteY5-38848" fmla="*/ 264355 h 6858000"/>
              <a:gd name="connsiteX6-38849" fmla="*/ 5081175 w 6127024"/>
              <a:gd name="connsiteY6-38850" fmla="*/ 277448 h 6858000"/>
              <a:gd name="connsiteX7-38851" fmla="*/ 5097011 w 6127024"/>
              <a:gd name="connsiteY7-38852" fmla="*/ 355616 h 6858000"/>
              <a:gd name="connsiteX8-38853" fmla="*/ 5153000 w 6127024"/>
              <a:gd name="connsiteY8-38854" fmla="*/ 507134 h 6858000"/>
              <a:gd name="connsiteX9-38855" fmla="*/ 5171282 w 6127024"/>
              <a:gd name="connsiteY9-38856" fmla="*/ 602071 h 6858000"/>
              <a:gd name="connsiteX10-38857" fmla="*/ 5176196 w 6127024"/>
              <a:gd name="connsiteY10-38858" fmla="*/ 636822 h 6858000"/>
              <a:gd name="connsiteX11-38859" fmla="*/ 5189051 w 6127024"/>
              <a:gd name="connsiteY11-38860" fmla="*/ 782518 h 6858000"/>
              <a:gd name="connsiteX12-38861" fmla="*/ 5218707 w 6127024"/>
              <a:gd name="connsiteY12-38862" fmla="*/ 886387 h 6858000"/>
              <a:gd name="connsiteX13-38863" fmla="*/ 5221281 w 6127024"/>
              <a:gd name="connsiteY13-38864" fmla="*/ 920873 h 6858000"/>
              <a:gd name="connsiteX14-38865" fmla="*/ 5201018 w 6127024"/>
              <a:gd name="connsiteY14-38866" fmla="*/ 1095027 h 6858000"/>
              <a:gd name="connsiteX15-38867" fmla="*/ 5189234 w 6127024"/>
              <a:gd name="connsiteY15-38868" fmla="*/ 1217308 h 6858000"/>
              <a:gd name="connsiteX16-38869" fmla="*/ 5202769 w 6127024"/>
              <a:gd name="connsiteY16-38870" fmla="*/ 1269450 h 6858000"/>
              <a:gd name="connsiteX17-38871" fmla="*/ 5225968 w 6127024"/>
              <a:gd name="connsiteY17-38872" fmla="*/ 1357994 h 6858000"/>
              <a:gd name="connsiteX18-38873" fmla="*/ 5231437 w 6127024"/>
              <a:gd name="connsiteY18-38874" fmla="*/ 1373779 h 6858000"/>
              <a:gd name="connsiteX19-38875" fmla="*/ 5237226 w 6127024"/>
              <a:gd name="connsiteY19-38876" fmla="*/ 1441327 h 6858000"/>
              <a:gd name="connsiteX20-38877" fmla="*/ 5255653 w 6127024"/>
              <a:gd name="connsiteY20-38878" fmla="*/ 1524712 h 6858000"/>
              <a:gd name="connsiteX21-38879" fmla="*/ 5263491 w 6127024"/>
              <a:gd name="connsiteY21-38880" fmla="*/ 1642938 h 6858000"/>
              <a:gd name="connsiteX22-38881" fmla="*/ 5256552 w 6127024"/>
              <a:gd name="connsiteY22-38882" fmla="*/ 1672509 h 6858000"/>
              <a:gd name="connsiteX23-38883" fmla="*/ 5266931 w 6127024"/>
              <a:gd name="connsiteY23-38884" fmla="*/ 1866147 h 6858000"/>
              <a:gd name="connsiteX24-38885" fmla="*/ 5255696 w 6127024"/>
              <a:gd name="connsiteY24-38886" fmla="*/ 1953770 h 6858000"/>
              <a:gd name="connsiteX25-38887" fmla="*/ 5252592 w 6127024"/>
              <a:gd name="connsiteY25-38888" fmla="*/ 2092210 h 6858000"/>
              <a:gd name="connsiteX26-38889" fmla="*/ 5250104 w 6127024"/>
              <a:gd name="connsiteY26-38890" fmla="*/ 2249166 h 6858000"/>
              <a:gd name="connsiteX27-38891" fmla="*/ 5251214 w 6127024"/>
              <a:gd name="connsiteY27-38892" fmla="*/ 2250944 h 6858000"/>
              <a:gd name="connsiteX28-38893" fmla="*/ 5250644 w 6127024"/>
              <a:gd name="connsiteY28-38894" fmla="*/ 2266619 h 6858000"/>
              <a:gd name="connsiteX29-38895" fmla="*/ 5293877 w 6127024"/>
              <a:gd name="connsiteY29-38896" fmla="*/ 2368649 h 6858000"/>
              <a:gd name="connsiteX30-38897" fmla="*/ 5311338 w 6127024"/>
              <a:gd name="connsiteY30-38898" fmla="*/ 2404034 h 6858000"/>
              <a:gd name="connsiteX31-38899" fmla="*/ 5338366 w 6127024"/>
              <a:gd name="connsiteY31-38900" fmla="*/ 2465052 h 6858000"/>
              <a:gd name="connsiteX32-38901" fmla="*/ 5371263 w 6127024"/>
              <a:gd name="connsiteY32-38902" fmla="*/ 2586413 h 6858000"/>
              <a:gd name="connsiteX33-38903" fmla="*/ 5407503 w 6127024"/>
              <a:gd name="connsiteY33-38904" fmla="*/ 2786290 h 6858000"/>
              <a:gd name="connsiteX34-38905" fmla="*/ 5407356 w 6127024"/>
              <a:gd name="connsiteY34-38906" fmla="*/ 2787545 h 6858000"/>
              <a:gd name="connsiteX35-38907" fmla="*/ 5457023 w 6127024"/>
              <a:gd name="connsiteY35-38908" fmla="*/ 2858292 h 6858000"/>
              <a:gd name="connsiteX36-38909" fmla="*/ 5479298 w 6127024"/>
              <a:gd name="connsiteY36-38910" fmla="*/ 2947791 h 6858000"/>
              <a:gd name="connsiteX37-38911" fmla="*/ 5481770 w 6127024"/>
              <a:gd name="connsiteY37-38912" fmla="*/ 2951352 h 6858000"/>
              <a:gd name="connsiteX38-38913" fmla="*/ 5482415 w 6127024"/>
              <a:gd name="connsiteY38-38914" fmla="*/ 3004079 h 6858000"/>
              <a:gd name="connsiteX39-38915" fmla="*/ 5503944 w 6127024"/>
              <a:gd name="connsiteY39-38916" fmla="*/ 3123335 h 6858000"/>
              <a:gd name="connsiteX40-38917" fmla="*/ 5516007 w 6127024"/>
              <a:gd name="connsiteY40-38918" fmla="*/ 3258473 h 6858000"/>
              <a:gd name="connsiteX41-38919" fmla="*/ 5589758 w 6127024"/>
              <a:gd name="connsiteY41-38920" fmla="*/ 3453699 h 6858000"/>
              <a:gd name="connsiteX42-38921" fmla="*/ 5596144 w 6127024"/>
              <a:gd name="connsiteY42-38922" fmla="*/ 3534624 h 6858000"/>
              <a:gd name="connsiteX43-38923" fmla="*/ 5597750 w 6127024"/>
              <a:gd name="connsiteY43-38924" fmla="*/ 3534129 h 6858000"/>
              <a:gd name="connsiteX44-38925" fmla="*/ 5599700 w 6127024"/>
              <a:gd name="connsiteY44-38926" fmla="*/ 3547221 h 6858000"/>
              <a:gd name="connsiteX45-38927" fmla="*/ 5618377 w 6127024"/>
              <a:gd name="connsiteY45-38928" fmla="*/ 3588431 h 6858000"/>
              <a:gd name="connsiteX46-38929" fmla="*/ 5612155 w 6127024"/>
              <a:gd name="connsiteY46-38930" fmla="*/ 3589869 h 6858000"/>
              <a:gd name="connsiteX47-38931" fmla="*/ 5620843 w 6127024"/>
              <a:gd name="connsiteY47-38932" fmla="*/ 3606745 h 6858000"/>
              <a:gd name="connsiteX48-38933" fmla="*/ 5655472 w 6127024"/>
              <a:gd name="connsiteY48-38934" fmla="*/ 3678877 h 6858000"/>
              <a:gd name="connsiteX49-38935" fmla="*/ 5683015 w 6127024"/>
              <a:gd name="connsiteY49-38936" fmla="*/ 3762025 h 6858000"/>
              <a:gd name="connsiteX50-38937" fmla="*/ 5696643 w 6127024"/>
              <a:gd name="connsiteY50-38938" fmla="*/ 3773888 h 6858000"/>
              <a:gd name="connsiteX51-38939" fmla="*/ 5768491 w 6127024"/>
              <a:gd name="connsiteY51-38940" fmla="*/ 3914399 h 6858000"/>
              <a:gd name="connsiteX52-38941" fmla="*/ 5793123 w 6127024"/>
              <a:gd name="connsiteY52-38942" fmla="*/ 3969952 h 6858000"/>
              <a:gd name="connsiteX53-38943" fmla="*/ 5808321 w 6127024"/>
              <a:gd name="connsiteY53-38944" fmla="*/ 3988153 h 6858000"/>
              <a:gd name="connsiteX54-38945" fmla="*/ 5825621 w 6127024"/>
              <a:gd name="connsiteY54-38946" fmla="*/ 4015525 h 6858000"/>
              <a:gd name="connsiteX55-38947" fmla="*/ 5860672 w 6127024"/>
              <a:gd name="connsiteY55-38948" fmla="*/ 4061579 h 6858000"/>
              <a:gd name="connsiteX56-38949" fmla="*/ 5872173 w 6127024"/>
              <a:gd name="connsiteY56-38950" fmla="*/ 4088497 h 6858000"/>
              <a:gd name="connsiteX57-38951" fmla="*/ 5894095 w 6127024"/>
              <a:gd name="connsiteY57-38952" fmla="*/ 4128857 h 6858000"/>
              <a:gd name="connsiteX58-38953" fmla="*/ 5903513 w 6127024"/>
              <a:gd name="connsiteY58-38954" fmla="*/ 4187661 h 6858000"/>
              <a:gd name="connsiteX59-38955" fmla="*/ 5917114 w 6127024"/>
              <a:gd name="connsiteY59-38956" fmla="*/ 4213096 h 6858000"/>
              <a:gd name="connsiteX60-38957" fmla="*/ 5924233 w 6127024"/>
              <a:gd name="connsiteY60-38958" fmla="*/ 4242060 h 6858000"/>
              <a:gd name="connsiteX61-38959" fmla="*/ 5928910 w 6127024"/>
              <a:gd name="connsiteY61-38960" fmla="*/ 4300973 h 6858000"/>
              <a:gd name="connsiteX62-38961" fmla="*/ 5939320 w 6127024"/>
              <a:gd name="connsiteY62-38962" fmla="*/ 4340435 h 6858000"/>
              <a:gd name="connsiteX63-38963" fmla="*/ 5946705 w 6127024"/>
              <a:gd name="connsiteY63-38964" fmla="*/ 4428051 h 6858000"/>
              <a:gd name="connsiteX64-38965" fmla="*/ 5949261 w 6127024"/>
              <a:gd name="connsiteY64-38966" fmla="*/ 4449185 h 6858000"/>
              <a:gd name="connsiteX65-38967" fmla="*/ 5968960 w 6127024"/>
              <a:gd name="connsiteY65-38968" fmla="*/ 4482655 h 6858000"/>
              <a:gd name="connsiteX66-38969" fmla="*/ 5980106 w 6127024"/>
              <a:gd name="connsiteY66-38970" fmla="*/ 4585087 h 6858000"/>
              <a:gd name="connsiteX67-38971" fmla="*/ 5998138 w 6127024"/>
              <a:gd name="connsiteY67-38972" fmla="*/ 4697518 h 6858000"/>
              <a:gd name="connsiteX68-38973" fmla="*/ 6007819 w 6127024"/>
              <a:gd name="connsiteY68-38974" fmla="*/ 4858148 h 6858000"/>
              <a:gd name="connsiteX69-38975" fmla="*/ 6007749 w 6127024"/>
              <a:gd name="connsiteY69-38976" fmla="*/ 4964715 h 6858000"/>
              <a:gd name="connsiteX70-38977" fmla="*/ 6005269 w 6127024"/>
              <a:gd name="connsiteY70-38978" fmla="*/ 5150567 h 6858000"/>
              <a:gd name="connsiteX71-38979" fmla="*/ 6001127 w 6127024"/>
              <a:gd name="connsiteY71-38980" fmla="*/ 5164609 h 6858000"/>
              <a:gd name="connsiteX72-38981" fmla="*/ 5998514 w 6127024"/>
              <a:gd name="connsiteY72-38982" fmla="*/ 5189673 h 6858000"/>
              <a:gd name="connsiteX73-38983" fmla="*/ 6018409 w 6127024"/>
              <a:gd name="connsiteY73-38984" fmla="*/ 5227157 h 6858000"/>
              <a:gd name="connsiteX74-38985" fmla="*/ 6036748 w 6127024"/>
              <a:gd name="connsiteY74-38986" fmla="*/ 5322752 h 6858000"/>
              <a:gd name="connsiteX75-38987" fmla="*/ 6036943 w 6127024"/>
              <a:gd name="connsiteY75-38988" fmla="*/ 5329480 h 6858000"/>
              <a:gd name="connsiteX76-38989" fmla="*/ 6037677 w 6127024"/>
              <a:gd name="connsiteY76-38990" fmla="*/ 5354807 h 6858000"/>
              <a:gd name="connsiteX77-38991" fmla="*/ 6039728 w 6127024"/>
              <a:gd name="connsiteY77-38992" fmla="*/ 5359416 h 6858000"/>
              <a:gd name="connsiteX78-38993" fmla="*/ 6053435 w 6127024"/>
              <a:gd name="connsiteY78-38994" fmla="*/ 5387547 h 6858000"/>
              <a:gd name="connsiteX79-38995" fmla="*/ 6065933 w 6127024"/>
              <a:gd name="connsiteY79-38996" fmla="*/ 5443002 h 6858000"/>
              <a:gd name="connsiteX80-38997" fmla="*/ 6068640 w 6127024"/>
              <a:gd name="connsiteY80-38998" fmla="*/ 5474503 h 6858000"/>
              <a:gd name="connsiteX81-38999" fmla="*/ 6080922 w 6127024"/>
              <a:gd name="connsiteY81-39000" fmla="*/ 5561070 h 6858000"/>
              <a:gd name="connsiteX82-39001" fmla="*/ 6096949 w 6127024"/>
              <a:gd name="connsiteY82-39002" fmla="*/ 5648179 h 6858000"/>
              <a:gd name="connsiteX83-39003" fmla="*/ 6121353 w 6127024"/>
              <a:gd name="connsiteY83-39004" fmla="*/ 5721725 h 6858000"/>
              <a:gd name="connsiteX84-39005" fmla="*/ 6109884 w 6127024"/>
              <a:gd name="connsiteY84-39006" fmla="*/ 5721959 h 6858000"/>
              <a:gd name="connsiteX85-39007" fmla="*/ 6127024 w 6127024"/>
              <a:gd name="connsiteY85-39008" fmla="*/ 5786902 h 6858000"/>
              <a:gd name="connsiteX86-39009" fmla="*/ 6115796 w 6127024"/>
              <a:gd name="connsiteY86-39010" fmla="*/ 5862844 h 6858000"/>
              <a:gd name="connsiteX87-39011" fmla="*/ 6102493 w 6127024"/>
              <a:gd name="connsiteY87-39012" fmla="*/ 5928602 h 6858000"/>
              <a:gd name="connsiteX88-39013" fmla="*/ 6056863 w 6127024"/>
              <a:gd name="connsiteY88-39014" fmla="*/ 6000643 h 6858000"/>
              <a:gd name="connsiteX89-39015" fmla="*/ 6045436 w 6127024"/>
              <a:gd name="connsiteY89-39016" fmla="*/ 6124480 h 6858000"/>
              <a:gd name="connsiteX90-39017" fmla="*/ 6030489 w 6127024"/>
              <a:gd name="connsiteY90-39018" fmla="*/ 6317666 h 6858000"/>
              <a:gd name="connsiteX91-39019" fmla="*/ 6007492 w 6127024"/>
              <a:gd name="connsiteY91-39020" fmla="*/ 6440818 h 6858000"/>
              <a:gd name="connsiteX92-39021" fmla="*/ 6009467 w 6127024"/>
              <a:gd name="connsiteY92-39022" fmla="*/ 6487076 h 6858000"/>
              <a:gd name="connsiteX93-39023" fmla="*/ 5995064 w 6127024"/>
              <a:gd name="connsiteY93-39024" fmla="*/ 6540791 h 6858000"/>
              <a:gd name="connsiteX94-39025" fmla="*/ 6004510 w 6127024"/>
              <a:gd name="connsiteY94-39026" fmla="*/ 6599256 h 6858000"/>
              <a:gd name="connsiteX95-39027" fmla="*/ 5986207 w 6127024"/>
              <a:gd name="connsiteY95-39028" fmla="*/ 6695855 h 6858000"/>
              <a:gd name="connsiteX96-39029" fmla="*/ 5979428 w 6127024"/>
              <a:gd name="connsiteY96-39030" fmla="*/ 6754678 h 6858000"/>
              <a:gd name="connsiteX97-39031" fmla="*/ 5983398 w 6127024"/>
              <a:gd name="connsiteY97-39032" fmla="*/ 6778641 h 6858000"/>
              <a:gd name="connsiteX98-39033" fmla="*/ 5984543 w 6127024"/>
              <a:gd name="connsiteY98-39034" fmla="*/ 6811016 h 6858000"/>
              <a:gd name="connsiteX99-39035" fmla="*/ 5979671 w 6127024"/>
              <a:gd name="connsiteY99-39036" fmla="*/ 6858000 h 6858000"/>
              <a:gd name="connsiteX100-39037" fmla="*/ 0 w 6127024"/>
              <a:gd name="connsiteY100-39038" fmla="*/ 6858000 h 6858000"/>
              <a:gd name="connsiteX101-39039" fmla="*/ 0 w 6127024"/>
              <a:gd name="connsiteY101-39040" fmla="*/ 0 h 6858000"/>
              <a:gd name="connsiteX0-39041" fmla="*/ 0 w 6127024"/>
              <a:gd name="connsiteY0-39042" fmla="*/ 0 h 6858000"/>
              <a:gd name="connsiteX1-39043" fmla="*/ 4965888 w 6127024"/>
              <a:gd name="connsiteY1-39044" fmla="*/ 0 h 6858000"/>
              <a:gd name="connsiteX2-39045" fmla="*/ 4967767 w 6127024"/>
              <a:gd name="connsiteY2-39046" fmla="*/ 7930 h 6858000"/>
              <a:gd name="connsiteX3-39047" fmla="*/ 4979444 w 6127024"/>
              <a:gd name="connsiteY3-39048" fmla="*/ 43921 h 6858000"/>
              <a:gd name="connsiteX4-39049" fmla="*/ 5021173 w 6127024"/>
              <a:gd name="connsiteY4-39050" fmla="*/ 123738 h 6858000"/>
              <a:gd name="connsiteX5-39051" fmla="*/ 5075458 w 6127024"/>
              <a:gd name="connsiteY5-39052" fmla="*/ 264355 h 6858000"/>
              <a:gd name="connsiteX6-39053" fmla="*/ 5081175 w 6127024"/>
              <a:gd name="connsiteY6-39054" fmla="*/ 277448 h 6858000"/>
              <a:gd name="connsiteX7-39055" fmla="*/ 5097011 w 6127024"/>
              <a:gd name="connsiteY7-39056" fmla="*/ 355616 h 6858000"/>
              <a:gd name="connsiteX8-39057" fmla="*/ 5153000 w 6127024"/>
              <a:gd name="connsiteY8-39058" fmla="*/ 507134 h 6858000"/>
              <a:gd name="connsiteX9-39059" fmla="*/ 5171282 w 6127024"/>
              <a:gd name="connsiteY9-39060" fmla="*/ 602071 h 6858000"/>
              <a:gd name="connsiteX10-39061" fmla="*/ 5176196 w 6127024"/>
              <a:gd name="connsiteY10-39062" fmla="*/ 636822 h 6858000"/>
              <a:gd name="connsiteX11-39063" fmla="*/ 5189051 w 6127024"/>
              <a:gd name="connsiteY11-39064" fmla="*/ 782518 h 6858000"/>
              <a:gd name="connsiteX12-39065" fmla="*/ 5218707 w 6127024"/>
              <a:gd name="connsiteY12-39066" fmla="*/ 886387 h 6858000"/>
              <a:gd name="connsiteX13-39067" fmla="*/ 5221281 w 6127024"/>
              <a:gd name="connsiteY13-39068" fmla="*/ 920873 h 6858000"/>
              <a:gd name="connsiteX14-39069" fmla="*/ 5201018 w 6127024"/>
              <a:gd name="connsiteY14-39070" fmla="*/ 1095027 h 6858000"/>
              <a:gd name="connsiteX15-39071" fmla="*/ 5189234 w 6127024"/>
              <a:gd name="connsiteY15-39072" fmla="*/ 1217308 h 6858000"/>
              <a:gd name="connsiteX16-39073" fmla="*/ 5202769 w 6127024"/>
              <a:gd name="connsiteY16-39074" fmla="*/ 1269450 h 6858000"/>
              <a:gd name="connsiteX17-39075" fmla="*/ 5225968 w 6127024"/>
              <a:gd name="connsiteY17-39076" fmla="*/ 1357994 h 6858000"/>
              <a:gd name="connsiteX18-39077" fmla="*/ 5231437 w 6127024"/>
              <a:gd name="connsiteY18-39078" fmla="*/ 1373779 h 6858000"/>
              <a:gd name="connsiteX19-39079" fmla="*/ 5237226 w 6127024"/>
              <a:gd name="connsiteY19-39080" fmla="*/ 1441327 h 6858000"/>
              <a:gd name="connsiteX20-39081" fmla="*/ 5255653 w 6127024"/>
              <a:gd name="connsiteY20-39082" fmla="*/ 1524712 h 6858000"/>
              <a:gd name="connsiteX21-39083" fmla="*/ 5263491 w 6127024"/>
              <a:gd name="connsiteY21-39084" fmla="*/ 1642938 h 6858000"/>
              <a:gd name="connsiteX22-39085" fmla="*/ 5256552 w 6127024"/>
              <a:gd name="connsiteY22-39086" fmla="*/ 1672509 h 6858000"/>
              <a:gd name="connsiteX23-39087" fmla="*/ 5266931 w 6127024"/>
              <a:gd name="connsiteY23-39088" fmla="*/ 1866147 h 6858000"/>
              <a:gd name="connsiteX24-39089" fmla="*/ 5255696 w 6127024"/>
              <a:gd name="connsiteY24-39090" fmla="*/ 1953770 h 6858000"/>
              <a:gd name="connsiteX25-39091" fmla="*/ 5252592 w 6127024"/>
              <a:gd name="connsiteY25-39092" fmla="*/ 2092210 h 6858000"/>
              <a:gd name="connsiteX26-39093" fmla="*/ 5250104 w 6127024"/>
              <a:gd name="connsiteY26-39094" fmla="*/ 2249166 h 6858000"/>
              <a:gd name="connsiteX27-39095" fmla="*/ 5251214 w 6127024"/>
              <a:gd name="connsiteY27-39096" fmla="*/ 2250944 h 6858000"/>
              <a:gd name="connsiteX28-39097" fmla="*/ 5250644 w 6127024"/>
              <a:gd name="connsiteY28-39098" fmla="*/ 2266619 h 6858000"/>
              <a:gd name="connsiteX29-39099" fmla="*/ 5293877 w 6127024"/>
              <a:gd name="connsiteY29-39100" fmla="*/ 2368649 h 6858000"/>
              <a:gd name="connsiteX30-39101" fmla="*/ 5311338 w 6127024"/>
              <a:gd name="connsiteY30-39102" fmla="*/ 2404034 h 6858000"/>
              <a:gd name="connsiteX31-39103" fmla="*/ 5338366 w 6127024"/>
              <a:gd name="connsiteY31-39104" fmla="*/ 2465052 h 6858000"/>
              <a:gd name="connsiteX32-39105" fmla="*/ 5371263 w 6127024"/>
              <a:gd name="connsiteY32-39106" fmla="*/ 2586413 h 6858000"/>
              <a:gd name="connsiteX33-39107" fmla="*/ 5407503 w 6127024"/>
              <a:gd name="connsiteY33-39108" fmla="*/ 2786290 h 6858000"/>
              <a:gd name="connsiteX34-39109" fmla="*/ 5407356 w 6127024"/>
              <a:gd name="connsiteY34-39110" fmla="*/ 2787545 h 6858000"/>
              <a:gd name="connsiteX35-39111" fmla="*/ 5457023 w 6127024"/>
              <a:gd name="connsiteY35-39112" fmla="*/ 2858292 h 6858000"/>
              <a:gd name="connsiteX36-39113" fmla="*/ 5479298 w 6127024"/>
              <a:gd name="connsiteY36-39114" fmla="*/ 2947791 h 6858000"/>
              <a:gd name="connsiteX37-39115" fmla="*/ 5481770 w 6127024"/>
              <a:gd name="connsiteY37-39116" fmla="*/ 2951352 h 6858000"/>
              <a:gd name="connsiteX38-39117" fmla="*/ 5482415 w 6127024"/>
              <a:gd name="connsiteY38-39118" fmla="*/ 3004079 h 6858000"/>
              <a:gd name="connsiteX39-39119" fmla="*/ 5503944 w 6127024"/>
              <a:gd name="connsiteY39-39120" fmla="*/ 3123335 h 6858000"/>
              <a:gd name="connsiteX40-39121" fmla="*/ 5516007 w 6127024"/>
              <a:gd name="connsiteY40-39122" fmla="*/ 3258473 h 6858000"/>
              <a:gd name="connsiteX41-39123" fmla="*/ 5589758 w 6127024"/>
              <a:gd name="connsiteY41-39124" fmla="*/ 3453699 h 6858000"/>
              <a:gd name="connsiteX42-39125" fmla="*/ 5596144 w 6127024"/>
              <a:gd name="connsiteY42-39126" fmla="*/ 3534624 h 6858000"/>
              <a:gd name="connsiteX43-39127" fmla="*/ 5597750 w 6127024"/>
              <a:gd name="connsiteY43-39128" fmla="*/ 3534129 h 6858000"/>
              <a:gd name="connsiteX44-39129" fmla="*/ 5599700 w 6127024"/>
              <a:gd name="connsiteY44-39130" fmla="*/ 3547221 h 6858000"/>
              <a:gd name="connsiteX45-39131" fmla="*/ 5618377 w 6127024"/>
              <a:gd name="connsiteY45-39132" fmla="*/ 3588431 h 6858000"/>
              <a:gd name="connsiteX46-39133" fmla="*/ 5612155 w 6127024"/>
              <a:gd name="connsiteY46-39134" fmla="*/ 3589869 h 6858000"/>
              <a:gd name="connsiteX47-39135" fmla="*/ 5620843 w 6127024"/>
              <a:gd name="connsiteY47-39136" fmla="*/ 3606745 h 6858000"/>
              <a:gd name="connsiteX48-39137" fmla="*/ 5655472 w 6127024"/>
              <a:gd name="connsiteY48-39138" fmla="*/ 3678877 h 6858000"/>
              <a:gd name="connsiteX49-39139" fmla="*/ 5683015 w 6127024"/>
              <a:gd name="connsiteY49-39140" fmla="*/ 3762025 h 6858000"/>
              <a:gd name="connsiteX50-39141" fmla="*/ 5696643 w 6127024"/>
              <a:gd name="connsiteY50-39142" fmla="*/ 3773888 h 6858000"/>
              <a:gd name="connsiteX51-39143" fmla="*/ 5768491 w 6127024"/>
              <a:gd name="connsiteY51-39144" fmla="*/ 3914399 h 6858000"/>
              <a:gd name="connsiteX52-39145" fmla="*/ 5793123 w 6127024"/>
              <a:gd name="connsiteY52-39146" fmla="*/ 3969952 h 6858000"/>
              <a:gd name="connsiteX53-39147" fmla="*/ 5808321 w 6127024"/>
              <a:gd name="connsiteY53-39148" fmla="*/ 3988153 h 6858000"/>
              <a:gd name="connsiteX54-39149" fmla="*/ 5825621 w 6127024"/>
              <a:gd name="connsiteY54-39150" fmla="*/ 4015525 h 6858000"/>
              <a:gd name="connsiteX55-39151" fmla="*/ 5860672 w 6127024"/>
              <a:gd name="connsiteY55-39152" fmla="*/ 4061579 h 6858000"/>
              <a:gd name="connsiteX56-39153" fmla="*/ 5872173 w 6127024"/>
              <a:gd name="connsiteY56-39154" fmla="*/ 4088497 h 6858000"/>
              <a:gd name="connsiteX57-39155" fmla="*/ 5894095 w 6127024"/>
              <a:gd name="connsiteY57-39156" fmla="*/ 4128857 h 6858000"/>
              <a:gd name="connsiteX58-39157" fmla="*/ 5903513 w 6127024"/>
              <a:gd name="connsiteY58-39158" fmla="*/ 4187661 h 6858000"/>
              <a:gd name="connsiteX59-39159" fmla="*/ 5917114 w 6127024"/>
              <a:gd name="connsiteY59-39160" fmla="*/ 4213096 h 6858000"/>
              <a:gd name="connsiteX60-39161" fmla="*/ 5924233 w 6127024"/>
              <a:gd name="connsiteY60-39162" fmla="*/ 4242060 h 6858000"/>
              <a:gd name="connsiteX61-39163" fmla="*/ 5928910 w 6127024"/>
              <a:gd name="connsiteY61-39164" fmla="*/ 4300973 h 6858000"/>
              <a:gd name="connsiteX62-39165" fmla="*/ 5939320 w 6127024"/>
              <a:gd name="connsiteY62-39166" fmla="*/ 4340435 h 6858000"/>
              <a:gd name="connsiteX63-39167" fmla="*/ 5946705 w 6127024"/>
              <a:gd name="connsiteY63-39168" fmla="*/ 4428051 h 6858000"/>
              <a:gd name="connsiteX64-39169" fmla="*/ 5949261 w 6127024"/>
              <a:gd name="connsiteY64-39170" fmla="*/ 4449185 h 6858000"/>
              <a:gd name="connsiteX65-39171" fmla="*/ 5968960 w 6127024"/>
              <a:gd name="connsiteY65-39172" fmla="*/ 4482655 h 6858000"/>
              <a:gd name="connsiteX66-39173" fmla="*/ 5998138 w 6127024"/>
              <a:gd name="connsiteY66-39174" fmla="*/ 4697518 h 6858000"/>
              <a:gd name="connsiteX67-39175" fmla="*/ 6007819 w 6127024"/>
              <a:gd name="connsiteY67-39176" fmla="*/ 4858148 h 6858000"/>
              <a:gd name="connsiteX68-39177" fmla="*/ 6007749 w 6127024"/>
              <a:gd name="connsiteY68-39178" fmla="*/ 4964715 h 6858000"/>
              <a:gd name="connsiteX69-39179" fmla="*/ 6005269 w 6127024"/>
              <a:gd name="connsiteY69-39180" fmla="*/ 5150567 h 6858000"/>
              <a:gd name="connsiteX70-39181" fmla="*/ 6001127 w 6127024"/>
              <a:gd name="connsiteY70-39182" fmla="*/ 5164609 h 6858000"/>
              <a:gd name="connsiteX71-39183" fmla="*/ 5998514 w 6127024"/>
              <a:gd name="connsiteY71-39184" fmla="*/ 5189673 h 6858000"/>
              <a:gd name="connsiteX72-39185" fmla="*/ 6018409 w 6127024"/>
              <a:gd name="connsiteY72-39186" fmla="*/ 5227157 h 6858000"/>
              <a:gd name="connsiteX73-39187" fmla="*/ 6036748 w 6127024"/>
              <a:gd name="connsiteY73-39188" fmla="*/ 5322752 h 6858000"/>
              <a:gd name="connsiteX74-39189" fmla="*/ 6036943 w 6127024"/>
              <a:gd name="connsiteY74-39190" fmla="*/ 5329480 h 6858000"/>
              <a:gd name="connsiteX75-39191" fmla="*/ 6037677 w 6127024"/>
              <a:gd name="connsiteY75-39192" fmla="*/ 5354807 h 6858000"/>
              <a:gd name="connsiteX76-39193" fmla="*/ 6039728 w 6127024"/>
              <a:gd name="connsiteY76-39194" fmla="*/ 5359416 h 6858000"/>
              <a:gd name="connsiteX77-39195" fmla="*/ 6053435 w 6127024"/>
              <a:gd name="connsiteY77-39196" fmla="*/ 5387547 h 6858000"/>
              <a:gd name="connsiteX78-39197" fmla="*/ 6065933 w 6127024"/>
              <a:gd name="connsiteY78-39198" fmla="*/ 5443002 h 6858000"/>
              <a:gd name="connsiteX79-39199" fmla="*/ 6068640 w 6127024"/>
              <a:gd name="connsiteY79-39200" fmla="*/ 5474503 h 6858000"/>
              <a:gd name="connsiteX80-39201" fmla="*/ 6080922 w 6127024"/>
              <a:gd name="connsiteY80-39202" fmla="*/ 5561070 h 6858000"/>
              <a:gd name="connsiteX81-39203" fmla="*/ 6096949 w 6127024"/>
              <a:gd name="connsiteY81-39204" fmla="*/ 5648179 h 6858000"/>
              <a:gd name="connsiteX82-39205" fmla="*/ 6121353 w 6127024"/>
              <a:gd name="connsiteY82-39206" fmla="*/ 5721725 h 6858000"/>
              <a:gd name="connsiteX83-39207" fmla="*/ 6109884 w 6127024"/>
              <a:gd name="connsiteY83-39208" fmla="*/ 5721959 h 6858000"/>
              <a:gd name="connsiteX84-39209" fmla="*/ 6127024 w 6127024"/>
              <a:gd name="connsiteY84-39210" fmla="*/ 5786902 h 6858000"/>
              <a:gd name="connsiteX85-39211" fmla="*/ 6115796 w 6127024"/>
              <a:gd name="connsiteY85-39212" fmla="*/ 5862844 h 6858000"/>
              <a:gd name="connsiteX86-39213" fmla="*/ 6102493 w 6127024"/>
              <a:gd name="connsiteY86-39214" fmla="*/ 5928602 h 6858000"/>
              <a:gd name="connsiteX87-39215" fmla="*/ 6056863 w 6127024"/>
              <a:gd name="connsiteY87-39216" fmla="*/ 6000643 h 6858000"/>
              <a:gd name="connsiteX88-39217" fmla="*/ 6045436 w 6127024"/>
              <a:gd name="connsiteY88-39218" fmla="*/ 6124480 h 6858000"/>
              <a:gd name="connsiteX89-39219" fmla="*/ 6030489 w 6127024"/>
              <a:gd name="connsiteY89-39220" fmla="*/ 6317666 h 6858000"/>
              <a:gd name="connsiteX90-39221" fmla="*/ 6007492 w 6127024"/>
              <a:gd name="connsiteY90-39222" fmla="*/ 6440818 h 6858000"/>
              <a:gd name="connsiteX91-39223" fmla="*/ 6009467 w 6127024"/>
              <a:gd name="connsiteY91-39224" fmla="*/ 6487076 h 6858000"/>
              <a:gd name="connsiteX92-39225" fmla="*/ 5995064 w 6127024"/>
              <a:gd name="connsiteY92-39226" fmla="*/ 6540791 h 6858000"/>
              <a:gd name="connsiteX93-39227" fmla="*/ 6004510 w 6127024"/>
              <a:gd name="connsiteY93-39228" fmla="*/ 6599256 h 6858000"/>
              <a:gd name="connsiteX94-39229" fmla="*/ 5986207 w 6127024"/>
              <a:gd name="connsiteY94-39230" fmla="*/ 6695855 h 6858000"/>
              <a:gd name="connsiteX95-39231" fmla="*/ 5979428 w 6127024"/>
              <a:gd name="connsiteY95-39232" fmla="*/ 6754678 h 6858000"/>
              <a:gd name="connsiteX96-39233" fmla="*/ 5983398 w 6127024"/>
              <a:gd name="connsiteY96-39234" fmla="*/ 6778641 h 6858000"/>
              <a:gd name="connsiteX97-39235" fmla="*/ 5984543 w 6127024"/>
              <a:gd name="connsiteY97-39236" fmla="*/ 6811016 h 6858000"/>
              <a:gd name="connsiteX98-39237" fmla="*/ 5979671 w 6127024"/>
              <a:gd name="connsiteY98-39238" fmla="*/ 6858000 h 6858000"/>
              <a:gd name="connsiteX99-39239" fmla="*/ 0 w 6127024"/>
              <a:gd name="connsiteY99-39240" fmla="*/ 6858000 h 6858000"/>
              <a:gd name="connsiteX100-39241" fmla="*/ 0 w 6127024"/>
              <a:gd name="connsiteY100-39242" fmla="*/ 0 h 6858000"/>
              <a:gd name="connsiteX0-39243" fmla="*/ 0 w 6127024"/>
              <a:gd name="connsiteY0-39244" fmla="*/ 0 h 6858000"/>
              <a:gd name="connsiteX1-39245" fmla="*/ 4965888 w 6127024"/>
              <a:gd name="connsiteY1-39246" fmla="*/ 0 h 6858000"/>
              <a:gd name="connsiteX2-39247" fmla="*/ 4967767 w 6127024"/>
              <a:gd name="connsiteY2-39248" fmla="*/ 7930 h 6858000"/>
              <a:gd name="connsiteX3-39249" fmla="*/ 4979444 w 6127024"/>
              <a:gd name="connsiteY3-39250" fmla="*/ 43921 h 6858000"/>
              <a:gd name="connsiteX4-39251" fmla="*/ 5021173 w 6127024"/>
              <a:gd name="connsiteY4-39252" fmla="*/ 123738 h 6858000"/>
              <a:gd name="connsiteX5-39253" fmla="*/ 5075458 w 6127024"/>
              <a:gd name="connsiteY5-39254" fmla="*/ 264355 h 6858000"/>
              <a:gd name="connsiteX6-39255" fmla="*/ 5081175 w 6127024"/>
              <a:gd name="connsiteY6-39256" fmla="*/ 277448 h 6858000"/>
              <a:gd name="connsiteX7-39257" fmla="*/ 5097011 w 6127024"/>
              <a:gd name="connsiteY7-39258" fmla="*/ 355616 h 6858000"/>
              <a:gd name="connsiteX8-39259" fmla="*/ 5153000 w 6127024"/>
              <a:gd name="connsiteY8-39260" fmla="*/ 507134 h 6858000"/>
              <a:gd name="connsiteX9-39261" fmla="*/ 5171282 w 6127024"/>
              <a:gd name="connsiteY9-39262" fmla="*/ 602071 h 6858000"/>
              <a:gd name="connsiteX10-39263" fmla="*/ 5176196 w 6127024"/>
              <a:gd name="connsiteY10-39264" fmla="*/ 636822 h 6858000"/>
              <a:gd name="connsiteX11-39265" fmla="*/ 5189051 w 6127024"/>
              <a:gd name="connsiteY11-39266" fmla="*/ 782518 h 6858000"/>
              <a:gd name="connsiteX12-39267" fmla="*/ 5218707 w 6127024"/>
              <a:gd name="connsiteY12-39268" fmla="*/ 886387 h 6858000"/>
              <a:gd name="connsiteX13-39269" fmla="*/ 5221281 w 6127024"/>
              <a:gd name="connsiteY13-39270" fmla="*/ 920873 h 6858000"/>
              <a:gd name="connsiteX14-39271" fmla="*/ 5201018 w 6127024"/>
              <a:gd name="connsiteY14-39272" fmla="*/ 1095027 h 6858000"/>
              <a:gd name="connsiteX15-39273" fmla="*/ 5189234 w 6127024"/>
              <a:gd name="connsiteY15-39274" fmla="*/ 1217308 h 6858000"/>
              <a:gd name="connsiteX16-39275" fmla="*/ 5202769 w 6127024"/>
              <a:gd name="connsiteY16-39276" fmla="*/ 1269450 h 6858000"/>
              <a:gd name="connsiteX17-39277" fmla="*/ 5225968 w 6127024"/>
              <a:gd name="connsiteY17-39278" fmla="*/ 1357994 h 6858000"/>
              <a:gd name="connsiteX18-39279" fmla="*/ 5231437 w 6127024"/>
              <a:gd name="connsiteY18-39280" fmla="*/ 1373779 h 6858000"/>
              <a:gd name="connsiteX19-39281" fmla="*/ 5237226 w 6127024"/>
              <a:gd name="connsiteY19-39282" fmla="*/ 1441327 h 6858000"/>
              <a:gd name="connsiteX20-39283" fmla="*/ 5255653 w 6127024"/>
              <a:gd name="connsiteY20-39284" fmla="*/ 1524712 h 6858000"/>
              <a:gd name="connsiteX21-39285" fmla="*/ 5263491 w 6127024"/>
              <a:gd name="connsiteY21-39286" fmla="*/ 1642938 h 6858000"/>
              <a:gd name="connsiteX22-39287" fmla="*/ 5256552 w 6127024"/>
              <a:gd name="connsiteY22-39288" fmla="*/ 1672509 h 6858000"/>
              <a:gd name="connsiteX23-39289" fmla="*/ 5266931 w 6127024"/>
              <a:gd name="connsiteY23-39290" fmla="*/ 1866147 h 6858000"/>
              <a:gd name="connsiteX24-39291" fmla="*/ 5255696 w 6127024"/>
              <a:gd name="connsiteY24-39292" fmla="*/ 1953770 h 6858000"/>
              <a:gd name="connsiteX25-39293" fmla="*/ 5252592 w 6127024"/>
              <a:gd name="connsiteY25-39294" fmla="*/ 2092210 h 6858000"/>
              <a:gd name="connsiteX26-39295" fmla="*/ 5250104 w 6127024"/>
              <a:gd name="connsiteY26-39296" fmla="*/ 2249166 h 6858000"/>
              <a:gd name="connsiteX27-39297" fmla="*/ 5251214 w 6127024"/>
              <a:gd name="connsiteY27-39298" fmla="*/ 2250944 h 6858000"/>
              <a:gd name="connsiteX28-39299" fmla="*/ 5250644 w 6127024"/>
              <a:gd name="connsiteY28-39300" fmla="*/ 2266619 h 6858000"/>
              <a:gd name="connsiteX29-39301" fmla="*/ 5293877 w 6127024"/>
              <a:gd name="connsiteY29-39302" fmla="*/ 2368649 h 6858000"/>
              <a:gd name="connsiteX30-39303" fmla="*/ 5311338 w 6127024"/>
              <a:gd name="connsiteY30-39304" fmla="*/ 2404034 h 6858000"/>
              <a:gd name="connsiteX31-39305" fmla="*/ 5338366 w 6127024"/>
              <a:gd name="connsiteY31-39306" fmla="*/ 2465052 h 6858000"/>
              <a:gd name="connsiteX32-39307" fmla="*/ 5371263 w 6127024"/>
              <a:gd name="connsiteY32-39308" fmla="*/ 2586413 h 6858000"/>
              <a:gd name="connsiteX33-39309" fmla="*/ 5407503 w 6127024"/>
              <a:gd name="connsiteY33-39310" fmla="*/ 2786290 h 6858000"/>
              <a:gd name="connsiteX34-39311" fmla="*/ 5407356 w 6127024"/>
              <a:gd name="connsiteY34-39312" fmla="*/ 2787545 h 6858000"/>
              <a:gd name="connsiteX35-39313" fmla="*/ 5457023 w 6127024"/>
              <a:gd name="connsiteY35-39314" fmla="*/ 2858292 h 6858000"/>
              <a:gd name="connsiteX36-39315" fmla="*/ 5479298 w 6127024"/>
              <a:gd name="connsiteY36-39316" fmla="*/ 2947791 h 6858000"/>
              <a:gd name="connsiteX37-39317" fmla="*/ 5481770 w 6127024"/>
              <a:gd name="connsiteY37-39318" fmla="*/ 2951352 h 6858000"/>
              <a:gd name="connsiteX38-39319" fmla="*/ 5482415 w 6127024"/>
              <a:gd name="connsiteY38-39320" fmla="*/ 3004079 h 6858000"/>
              <a:gd name="connsiteX39-39321" fmla="*/ 5503944 w 6127024"/>
              <a:gd name="connsiteY39-39322" fmla="*/ 3123335 h 6858000"/>
              <a:gd name="connsiteX40-39323" fmla="*/ 5516007 w 6127024"/>
              <a:gd name="connsiteY40-39324" fmla="*/ 3258473 h 6858000"/>
              <a:gd name="connsiteX41-39325" fmla="*/ 5589758 w 6127024"/>
              <a:gd name="connsiteY41-39326" fmla="*/ 3453699 h 6858000"/>
              <a:gd name="connsiteX42-39327" fmla="*/ 5596144 w 6127024"/>
              <a:gd name="connsiteY42-39328" fmla="*/ 3534624 h 6858000"/>
              <a:gd name="connsiteX43-39329" fmla="*/ 5597750 w 6127024"/>
              <a:gd name="connsiteY43-39330" fmla="*/ 3534129 h 6858000"/>
              <a:gd name="connsiteX44-39331" fmla="*/ 5599700 w 6127024"/>
              <a:gd name="connsiteY44-39332" fmla="*/ 3547221 h 6858000"/>
              <a:gd name="connsiteX45-39333" fmla="*/ 5618377 w 6127024"/>
              <a:gd name="connsiteY45-39334" fmla="*/ 3588431 h 6858000"/>
              <a:gd name="connsiteX46-39335" fmla="*/ 5612155 w 6127024"/>
              <a:gd name="connsiteY46-39336" fmla="*/ 3589869 h 6858000"/>
              <a:gd name="connsiteX47-39337" fmla="*/ 5620843 w 6127024"/>
              <a:gd name="connsiteY47-39338" fmla="*/ 3606745 h 6858000"/>
              <a:gd name="connsiteX48-39339" fmla="*/ 5655472 w 6127024"/>
              <a:gd name="connsiteY48-39340" fmla="*/ 3678877 h 6858000"/>
              <a:gd name="connsiteX49-39341" fmla="*/ 5683015 w 6127024"/>
              <a:gd name="connsiteY49-39342" fmla="*/ 3762025 h 6858000"/>
              <a:gd name="connsiteX50-39343" fmla="*/ 5696643 w 6127024"/>
              <a:gd name="connsiteY50-39344" fmla="*/ 3773888 h 6858000"/>
              <a:gd name="connsiteX51-39345" fmla="*/ 5768491 w 6127024"/>
              <a:gd name="connsiteY51-39346" fmla="*/ 3914399 h 6858000"/>
              <a:gd name="connsiteX52-39347" fmla="*/ 5793123 w 6127024"/>
              <a:gd name="connsiteY52-39348" fmla="*/ 3969952 h 6858000"/>
              <a:gd name="connsiteX53-39349" fmla="*/ 5808321 w 6127024"/>
              <a:gd name="connsiteY53-39350" fmla="*/ 3988153 h 6858000"/>
              <a:gd name="connsiteX54-39351" fmla="*/ 5825621 w 6127024"/>
              <a:gd name="connsiteY54-39352" fmla="*/ 4015525 h 6858000"/>
              <a:gd name="connsiteX55-39353" fmla="*/ 5860672 w 6127024"/>
              <a:gd name="connsiteY55-39354" fmla="*/ 4061579 h 6858000"/>
              <a:gd name="connsiteX56-39355" fmla="*/ 5872173 w 6127024"/>
              <a:gd name="connsiteY56-39356" fmla="*/ 4088497 h 6858000"/>
              <a:gd name="connsiteX57-39357" fmla="*/ 5894095 w 6127024"/>
              <a:gd name="connsiteY57-39358" fmla="*/ 4128857 h 6858000"/>
              <a:gd name="connsiteX58-39359" fmla="*/ 5903513 w 6127024"/>
              <a:gd name="connsiteY58-39360" fmla="*/ 4187661 h 6858000"/>
              <a:gd name="connsiteX59-39361" fmla="*/ 5917114 w 6127024"/>
              <a:gd name="connsiteY59-39362" fmla="*/ 4213096 h 6858000"/>
              <a:gd name="connsiteX60-39363" fmla="*/ 5924233 w 6127024"/>
              <a:gd name="connsiteY60-39364" fmla="*/ 4242060 h 6858000"/>
              <a:gd name="connsiteX61-39365" fmla="*/ 5928910 w 6127024"/>
              <a:gd name="connsiteY61-39366" fmla="*/ 4300973 h 6858000"/>
              <a:gd name="connsiteX62-39367" fmla="*/ 5939320 w 6127024"/>
              <a:gd name="connsiteY62-39368" fmla="*/ 4340435 h 6858000"/>
              <a:gd name="connsiteX63-39369" fmla="*/ 5946705 w 6127024"/>
              <a:gd name="connsiteY63-39370" fmla="*/ 4428051 h 6858000"/>
              <a:gd name="connsiteX64-39371" fmla="*/ 5949261 w 6127024"/>
              <a:gd name="connsiteY64-39372" fmla="*/ 4449185 h 6858000"/>
              <a:gd name="connsiteX65-39373" fmla="*/ 5968960 w 6127024"/>
              <a:gd name="connsiteY65-39374" fmla="*/ 4482655 h 6858000"/>
              <a:gd name="connsiteX66-39375" fmla="*/ 5998138 w 6127024"/>
              <a:gd name="connsiteY66-39376" fmla="*/ 4697518 h 6858000"/>
              <a:gd name="connsiteX67-39377" fmla="*/ 6007819 w 6127024"/>
              <a:gd name="connsiteY67-39378" fmla="*/ 4858148 h 6858000"/>
              <a:gd name="connsiteX68-39379" fmla="*/ 6007749 w 6127024"/>
              <a:gd name="connsiteY68-39380" fmla="*/ 4964715 h 6858000"/>
              <a:gd name="connsiteX69-39381" fmla="*/ 6005269 w 6127024"/>
              <a:gd name="connsiteY69-39382" fmla="*/ 5150567 h 6858000"/>
              <a:gd name="connsiteX70-39383" fmla="*/ 6001127 w 6127024"/>
              <a:gd name="connsiteY70-39384" fmla="*/ 5164609 h 6858000"/>
              <a:gd name="connsiteX71-39385" fmla="*/ 5998514 w 6127024"/>
              <a:gd name="connsiteY71-39386" fmla="*/ 5189673 h 6858000"/>
              <a:gd name="connsiteX72-39387" fmla="*/ 6018409 w 6127024"/>
              <a:gd name="connsiteY72-39388" fmla="*/ 5227157 h 6858000"/>
              <a:gd name="connsiteX73-39389" fmla="*/ 6036748 w 6127024"/>
              <a:gd name="connsiteY73-39390" fmla="*/ 5322752 h 6858000"/>
              <a:gd name="connsiteX74-39391" fmla="*/ 6036943 w 6127024"/>
              <a:gd name="connsiteY74-39392" fmla="*/ 5329480 h 6858000"/>
              <a:gd name="connsiteX75-39393" fmla="*/ 6037677 w 6127024"/>
              <a:gd name="connsiteY75-39394" fmla="*/ 5354807 h 6858000"/>
              <a:gd name="connsiteX76-39395" fmla="*/ 6039728 w 6127024"/>
              <a:gd name="connsiteY76-39396" fmla="*/ 5359416 h 6858000"/>
              <a:gd name="connsiteX77-39397" fmla="*/ 6053435 w 6127024"/>
              <a:gd name="connsiteY77-39398" fmla="*/ 5387547 h 6858000"/>
              <a:gd name="connsiteX78-39399" fmla="*/ 6065933 w 6127024"/>
              <a:gd name="connsiteY78-39400" fmla="*/ 5443002 h 6858000"/>
              <a:gd name="connsiteX79-39401" fmla="*/ 6068640 w 6127024"/>
              <a:gd name="connsiteY79-39402" fmla="*/ 5474503 h 6858000"/>
              <a:gd name="connsiteX80-39403" fmla="*/ 6080922 w 6127024"/>
              <a:gd name="connsiteY80-39404" fmla="*/ 5561070 h 6858000"/>
              <a:gd name="connsiteX81-39405" fmla="*/ 6096949 w 6127024"/>
              <a:gd name="connsiteY81-39406" fmla="*/ 5648179 h 6858000"/>
              <a:gd name="connsiteX82-39407" fmla="*/ 6121353 w 6127024"/>
              <a:gd name="connsiteY82-39408" fmla="*/ 5721725 h 6858000"/>
              <a:gd name="connsiteX83-39409" fmla="*/ 6109884 w 6127024"/>
              <a:gd name="connsiteY83-39410" fmla="*/ 5721959 h 6858000"/>
              <a:gd name="connsiteX84-39411" fmla="*/ 6127024 w 6127024"/>
              <a:gd name="connsiteY84-39412" fmla="*/ 5786902 h 6858000"/>
              <a:gd name="connsiteX85-39413" fmla="*/ 6115796 w 6127024"/>
              <a:gd name="connsiteY85-39414" fmla="*/ 5862844 h 6858000"/>
              <a:gd name="connsiteX86-39415" fmla="*/ 6102493 w 6127024"/>
              <a:gd name="connsiteY86-39416" fmla="*/ 5928602 h 6858000"/>
              <a:gd name="connsiteX87-39417" fmla="*/ 6056863 w 6127024"/>
              <a:gd name="connsiteY87-39418" fmla="*/ 6000643 h 6858000"/>
              <a:gd name="connsiteX88-39419" fmla="*/ 6045436 w 6127024"/>
              <a:gd name="connsiteY88-39420" fmla="*/ 6124480 h 6858000"/>
              <a:gd name="connsiteX89-39421" fmla="*/ 6030489 w 6127024"/>
              <a:gd name="connsiteY89-39422" fmla="*/ 6317666 h 6858000"/>
              <a:gd name="connsiteX90-39423" fmla="*/ 6007492 w 6127024"/>
              <a:gd name="connsiteY90-39424" fmla="*/ 6440818 h 6858000"/>
              <a:gd name="connsiteX91-39425" fmla="*/ 6009467 w 6127024"/>
              <a:gd name="connsiteY91-39426" fmla="*/ 6487076 h 6858000"/>
              <a:gd name="connsiteX92-39427" fmla="*/ 5995064 w 6127024"/>
              <a:gd name="connsiteY92-39428" fmla="*/ 6540791 h 6858000"/>
              <a:gd name="connsiteX93-39429" fmla="*/ 6004510 w 6127024"/>
              <a:gd name="connsiteY93-39430" fmla="*/ 6599256 h 6858000"/>
              <a:gd name="connsiteX94-39431" fmla="*/ 5986207 w 6127024"/>
              <a:gd name="connsiteY94-39432" fmla="*/ 6695855 h 6858000"/>
              <a:gd name="connsiteX95-39433" fmla="*/ 5979428 w 6127024"/>
              <a:gd name="connsiteY95-39434" fmla="*/ 6754678 h 6858000"/>
              <a:gd name="connsiteX96-39435" fmla="*/ 5983398 w 6127024"/>
              <a:gd name="connsiteY96-39436" fmla="*/ 6778641 h 6858000"/>
              <a:gd name="connsiteX97-39437" fmla="*/ 5984543 w 6127024"/>
              <a:gd name="connsiteY97-39438" fmla="*/ 6811016 h 6858000"/>
              <a:gd name="connsiteX98-39439" fmla="*/ 5979671 w 6127024"/>
              <a:gd name="connsiteY98-39440" fmla="*/ 6858000 h 6858000"/>
              <a:gd name="connsiteX99-39441" fmla="*/ 0 w 6127024"/>
              <a:gd name="connsiteY99-39442" fmla="*/ 6858000 h 6858000"/>
              <a:gd name="connsiteX100-39443" fmla="*/ 0 w 6127024"/>
              <a:gd name="connsiteY100-39444" fmla="*/ 0 h 6858000"/>
              <a:gd name="connsiteX0-39445" fmla="*/ 0 w 6127024"/>
              <a:gd name="connsiteY0-39446" fmla="*/ 0 h 6858000"/>
              <a:gd name="connsiteX1-39447" fmla="*/ 4965888 w 6127024"/>
              <a:gd name="connsiteY1-39448" fmla="*/ 0 h 6858000"/>
              <a:gd name="connsiteX2-39449" fmla="*/ 4967767 w 6127024"/>
              <a:gd name="connsiteY2-39450" fmla="*/ 7930 h 6858000"/>
              <a:gd name="connsiteX3-39451" fmla="*/ 4979444 w 6127024"/>
              <a:gd name="connsiteY3-39452" fmla="*/ 43921 h 6858000"/>
              <a:gd name="connsiteX4-39453" fmla="*/ 5021173 w 6127024"/>
              <a:gd name="connsiteY4-39454" fmla="*/ 123738 h 6858000"/>
              <a:gd name="connsiteX5-39455" fmla="*/ 5075458 w 6127024"/>
              <a:gd name="connsiteY5-39456" fmla="*/ 264355 h 6858000"/>
              <a:gd name="connsiteX6-39457" fmla="*/ 5081175 w 6127024"/>
              <a:gd name="connsiteY6-39458" fmla="*/ 277448 h 6858000"/>
              <a:gd name="connsiteX7-39459" fmla="*/ 5097011 w 6127024"/>
              <a:gd name="connsiteY7-39460" fmla="*/ 355616 h 6858000"/>
              <a:gd name="connsiteX8-39461" fmla="*/ 5153000 w 6127024"/>
              <a:gd name="connsiteY8-39462" fmla="*/ 507134 h 6858000"/>
              <a:gd name="connsiteX9-39463" fmla="*/ 5171282 w 6127024"/>
              <a:gd name="connsiteY9-39464" fmla="*/ 602071 h 6858000"/>
              <a:gd name="connsiteX10-39465" fmla="*/ 5176196 w 6127024"/>
              <a:gd name="connsiteY10-39466" fmla="*/ 636822 h 6858000"/>
              <a:gd name="connsiteX11-39467" fmla="*/ 5189051 w 6127024"/>
              <a:gd name="connsiteY11-39468" fmla="*/ 782518 h 6858000"/>
              <a:gd name="connsiteX12-39469" fmla="*/ 5218707 w 6127024"/>
              <a:gd name="connsiteY12-39470" fmla="*/ 886387 h 6858000"/>
              <a:gd name="connsiteX13-39471" fmla="*/ 5221281 w 6127024"/>
              <a:gd name="connsiteY13-39472" fmla="*/ 920873 h 6858000"/>
              <a:gd name="connsiteX14-39473" fmla="*/ 5201018 w 6127024"/>
              <a:gd name="connsiteY14-39474" fmla="*/ 1095027 h 6858000"/>
              <a:gd name="connsiteX15-39475" fmla="*/ 5189234 w 6127024"/>
              <a:gd name="connsiteY15-39476" fmla="*/ 1217308 h 6858000"/>
              <a:gd name="connsiteX16-39477" fmla="*/ 5202769 w 6127024"/>
              <a:gd name="connsiteY16-39478" fmla="*/ 1269450 h 6858000"/>
              <a:gd name="connsiteX17-39479" fmla="*/ 5225968 w 6127024"/>
              <a:gd name="connsiteY17-39480" fmla="*/ 1357994 h 6858000"/>
              <a:gd name="connsiteX18-39481" fmla="*/ 5231437 w 6127024"/>
              <a:gd name="connsiteY18-39482" fmla="*/ 1373779 h 6858000"/>
              <a:gd name="connsiteX19-39483" fmla="*/ 5237226 w 6127024"/>
              <a:gd name="connsiteY19-39484" fmla="*/ 1441327 h 6858000"/>
              <a:gd name="connsiteX20-39485" fmla="*/ 5255653 w 6127024"/>
              <a:gd name="connsiteY20-39486" fmla="*/ 1524712 h 6858000"/>
              <a:gd name="connsiteX21-39487" fmla="*/ 5263491 w 6127024"/>
              <a:gd name="connsiteY21-39488" fmla="*/ 1642938 h 6858000"/>
              <a:gd name="connsiteX22-39489" fmla="*/ 5256552 w 6127024"/>
              <a:gd name="connsiteY22-39490" fmla="*/ 1672509 h 6858000"/>
              <a:gd name="connsiteX23-39491" fmla="*/ 5266931 w 6127024"/>
              <a:gd name="connsiteY23-39492" fmla="*/ 1866147 h 6858000"/>
              <a:gd name="connsiteX24-39493" fmla="*/ 5255696 w 6127024"/>
              <a:gd name="connsiteY24-39494" fmla="*/ 1953770 h 6858000"/>
              <a:gd name="connsiteX25-39495" fmla="*/ 5252592 w 6127024"/>
              <a:gd name="connsiteY25-39496" fmla="*/ 2092210 h 6858000"/>
              <a:gd name="connsiteX26-39497" fmla="*/ 5250104 w 6127024"/>
              <a:gd name="connsiteY26-39498" fmla="*/ 2249166 h 6858000"/>
              <a:gd name="connsiteX27-39499" fmla="*/ 5251214 w 6127024"/>
              <a:gd name="connsiteY27-39500" fmla="*/ 2250944 h 6858000"/>
              <a:gd name="connsiteX28-39501" fmla="*/ 5250644 w 6127024"/>
              <a:gd name="connsiteY28-39502" fmla="*/ 2266619 h 6858000"/>
              <a:gd name="connsiteX29-39503" fmla="*/ 5293877 w 6127024"/>
              <a:gd name="connsiteY29-39504" fmla="*/ 2368649 h 6858000"/>
              <a:gd name="connsiteX30-39505" fmla="*/ 5311338 w 6127024"/>
              <a:gd name="connsiteY30-39506" fmla="*/ 2404034 h 6858000"/>
              <a:gd name="connsiteX31-39507" fmla="*/ 5338366 w 6127024"/>
              <a:gd name="connsiteY31-39508" fmla="*/ 2465052 h 6858000"/>
              <a:gd name="connsiteX32-39509" fmla="*/ 5371263 w 6127024"/>
              <a:gd name="connsiteY32-39510" fmla="*/ 2586413 h 6858000"/>
              <a:gd name="connsiteX33-39511" fmla="*/ 5407503 w 6127024"/>
              <a:gd name="connsiteY33-39512" fmla="*/ 2786290 h 6858000"/>
              <a:gd name="connsiteX34-39513" fmla="*/ 5407356 w 6127024"/>
              <a:gd name="connsiteY34-39514" fmla="*/ 2787545 h 6858000"/>
              <a:gd name="connsiteX35-39515" fmla="*/ 5457023 w 6127024"/>
              <a:gd name="connsiteY35-39516" fmla="*/ 2858292 h 6858000"/>
              <a:gd name="connsiteX36-39517" fmla="*/ 5479298 w 6127024"/>
              <a:gd name="connsiteY36-39518" fmla="*/ 2947791 h 6858000"/>
              <a:gd name="connsiteX37-39519" fmla="*/ 5481770 w 6127024"/>
              <a:gd name="connsiteY37-39520" fmla="*/ 2951352 h 6858000"/>
              <a:gd name="connsiteX38-39521" fmla="*/ 5482415 w 6127024"/>
              <a:gd name="connsiteY38-39522" fmla="*/ 3004079 h 6858000"/>
              <a:gd name="connsiteX39-39523" fmla="*/ 5503944 w 6127024"/>
              <a:gd name="connsiteY39-39524" fmla="*/ 3123335 h 6858000"/>
              <a:gd name="connsiteX40-39525" fmla="*/ 5516007 w 6127024"/>
              <a:gd name="connsiteY40-39526" fmla="*/ 3258473 h 6858000"/>
              <a:gd name="connsiteX41-39527" fmla="*/ 5589758 w 6127024"/>
              <a:gd name="connsiteY41-39528" fmla="*/ 3453699 h 6858000"/>
              <a:gd name="connsiteX42-39529" fmla="*/ 5596144 w 6127024"/>
              <a:gd name="connsiteY42-39530" fmla="*/ 3534624 h 6858000"/>
              <a:gd name="connsiteX43-39531" fmla="*/ 5597750 w 6127024"/>
              <a:gd name="connsiteY43-39532" fmla="*/ 3534129 h 6858000"/>
              <a:gd name="connsiteX44-39533" fmla="*/ 5599700 w 6127024"/>
              <a:gd name="connsiteY44-39534" fmla="*/ 3547221 h 6858000"/>
              <a:gd name="connsiteX45-39535" fmla="*/ 5618377 w 6127024"/>
              <a:gd name="connsiteY45-39536" fmla="*/ 3588431 h 6858000"/>
              <a:gd name="connsiteX46-39537" fmla="*/ 5620843 w 6127024"/>
              <a:gd name="connsiteY46-39538" fmla="*/ 3606745 h 6858000"/>
              <a:gd name="connsiteX47-39539" fmla="*/ 5655472 w 6127024"/>
              <a:gd name="connsiteY47-39540" fmla="*/ 3678877 h 6858000"/>
              <a:gd name="connsiteX48-39541" fmla="*/ 5683015 w 6127024"/>
              <a:gd name="connsiteY48-39542" fmla="*/ 3762025 h 6858000"/>
              <a:gd name="connsiteX49-39543" fmla="*/ 5696643 w 6127024"/>
              <a:gd name="connsiteY49-39544" fmla="*/ 3773888 h 6858000"/>
              <a:gd name="connsiteX50-39545" fmla="*/ 5768491 w 6127024"/>
              <a:gd name="connsiteY50-39546" fmla="*/ 3914399 h 6858000"/>
              <a:gd name="connsiteX51-39547" fmla="*/ 5793123 w 6127024"/>
              <a:gd name="connsiteY51-39548" fmla="*/ 3969952 h 6858000"/>
              <a:gd name="connsiteX52-39549" fmla="*/ 5808321 w 6127024"/>
              <a:gd name="connsiteY52-39550" fmla="*/ 3988153 h 6858000"/>
              <a:gd name="connsiteX53-39551" fmla="*/ 5825621 w 6127024"/>
              <a:gd name="connsiteY53-39552" fmla="*/ 4015525 h 6858000"/>
              <a:gd name="connsiteX54-39553" fmla="*/ 5860672 w 6127024"/>
              <a:gd name="connsiteY54-39554" fmla="*/ 4061579 h 6858000"/>
              <a:gd name="connsiteX55-39555" fmla="*/ 5872173 w 6127024"/>
              <a:gd name="connsiteY55-39556" fmla="*/ 4088497 h 6858000"/>
              <a:gd name="connsiteX56-39557" fmla="*/ 5894095 w 6127024"/>
              <a:gd name="connsiteY56-39558" fmla="*/ 4128857 h 6858000"/>
              <a:gd name="connsiteX57-39559" fmla="*/ 5903513 w 6127024"/>
              <a:gd name="connsiteY57-39560" fmla="*/ 4187661 h 6858000"/>
              <a:gd name="connsiteX58-39561" fmla="*/ 5917114 w 6127024"/>
              <a:gd name="connsiteY58-39562" fmla="*/ 4213096 h 6858000"/>
              <a:gd name="connsiteX59-39563" fmla="*/ 5924233 w 6127024"/>
              <a:gd name="connsiteY59-39564" fmla="*/ 4242060 h 6858000"/>
              <a:gd name="connsiteX60-39565" fmla="*/ 5928910 w 6127024"/>
              <a:gd name="connsiteY60-39566" fmla="*/ 4300973 h 6858000"/>
              <a:gd name="connsiteX61-39567" fmla="*/ 5939320 w 6127024"/>
              <a:gd name="connsiteY61-39568" fmla="*/ 4340435 h 6858000"/>
              <a:gd name="connsiteX62-39569" fmla="*/ 5946705 w 6127024"/>
              <a:gd name="connsiteY62-39570" fmla="*/ 4428051 h 6858000"/>
              <a:gd name="connsiteX63-39571" fmla="*/ 5949261 w 6127024"/>
              <a:gd name="connsiteY63-39572" fmla="*/ 4449185 h 6858000"/>
              <a:gd name="connsiteX64-39573" fmla="*/ 5968960 w 6127024"/>
              <a:gd name="connsiteY64-39574" fmla="*/ 4482655 h 6858000"/>
              <a:gd name="connsiteX65-39575" fmla="*/ 5998138 w 6127024"/>
              <a:gd name="connsiteY65-39576" fmla="*/ 4697518 h 6858000"/>
              <a:gd name="connsiteX66-39577" fmla="*/ 6007819 w 6127024"/>
              <a:gd name="connsiteY66-39578" fmla="*/ 4858148 h 6858000"/>
              <a:gd name="connsiteX67-39579" fmla="*/ 6007749 w 6127024"/>
              <a:gd name="connsiteY67-39580" fmla="*/ 4964715 h 6858000"/>
              <a:gd name="connsiteX68-39581" fmla="*/ 6005269 w 6127024"/>
              <a:gd name="connsiteY68-39582" fmla="*/ 5150567 h 6858000"/>
              <a:gd name="connsiteX69-39583" fmla="*/ 6001127 w 6127024"/>
              <a:gd name="connsiteY69-39584" fmla="*/ 5164609 h 6858000"/>
              <a:gd name="connsiteX70-39585" fmla="*/ 5998514 w 6127024"/>
              <a:gd name="connsiteY70-39586" fmla="*/ 5189673 h 6858000"/>
              <a:gd name="connsiteX71-39587" fmla="*/ 6018409 w 6127024"/>
              <a:gd name="connsiteY71-39588" fmla="*/ 5227157 h 6858000"/>
              <a:gd name="connsiteX72-39589" fmla="*/ 6036748 w 6127024"/>
              <a:gd name="connsiteY72-39590" fmla="*/ 5322752 h 6858000"/>
              <a:gd name="connsiteX73-39591" fmla="*/ 6036943 w 6127024"/>
              <a:gd name="connsiteY73-39592" fmla="*/ 5329480 h 6858000"/>
              <a:gd name="connsiteX74-39593" fmla="*/ 6037677 w 6127024"/>
              <a:gd name="connsiteY74-39594" fmla="*/ 5354807 h 6858000"/>
              <a:gd name="connsiteX75-39595" fmla="*/ 6039728 w 6127024"/>
              <a:gd name="connsiteY75-39596" fmla="*/ 5359416 h 6858000"/>
              <a:gd name="connsiteX76-39597" fmla="*/ 6053435 w 6127024"/>
              <a:gd name="connsiteY76-39598" fmla="*/ 5387547 h 6858000"/>
              <a:gd name="connsiteX77-39599" fmla="*/ 6065933 w 6127024"/>
              <a:gd name="connsiteY77-39600" fmla="*/ 5443002 h 6858000"/>
              <a:gd name="connsiteX78-39601" fmla="*/ 6068640 w 6127024"/>
              <a:gd name="connsiteY78-39602" fmla="*/ 5474503 h 6858000"/>
              <a:gd name="connsiteX79-39603" fmla="*/ 6080922 w 6127024"/>
              <a:gd name="connsiteY79-39604" fmla="*/ 5561070 h 6858000"/>
              <a:gd name="connsiteX80-39605" fmla="*/ 6096949 w 6127024"/>
              <a:gd name="connsiteY80-39606" fmla="*/ 5648179 h 6858000"/>
              <a:gd name="connsiteX81-39607" fmla="*/ 6121353 w 6127024"/>
              <a:gd name="connsiteY81-39608" fmla="*/ 5721725 h 6858000"/>
              <a:gd name="connsiteX82-39609" fmla="*/ 6109884 w 6127024"/>
              <a:gd name="connsiteY82-39610" fmla="*/ 5721959 h 6858000"/>
              <a:gd name="connsiteX83-39611" fmla="*/ 6127024 w 6127024"/>
              <a:gd name="connsiteY83-39612" fmla="*/ 5786902 h 6858000"/>
              <a:gd name="connsiteX84-39613" fmla="*/ 6115796 w 6127024"/>
              <a:gd name="connsiteY84-39614" fmla="*/ 5862844 h 6858000"/>
              <a:gd name="connsiteX85-39615" fmla="*/ 6102493 w 6127024"/>
              <a:gd name="connsiteY85-39616" fmla="*/ 5928602 h 6858000"/>
              <a:gd name="connsiteX86-39617" fmla="*/ 6056863 w 6127024"/>
              <a:gd name="connsiteY86-39618" fmla="*/ 6000643 h 6858000"/>
              <a:gd name="connsiteX87-39619" fmla="*/ 6045436 w 6127024"/>
              <a:gd name="connsiteY87-39620" fmla="*/ 6124480 h 6858000"/>
              <a:gd name="connsiteX88-39621" fmla="*/ 6030489 w 6127024"/>
              <a:gd name="connsiteY88-39622" fmla="*/ 6317666 h 6858000"/>
              <a:gd name="connsiteX89-39623" fmla="*/ 6007492 w 6127024"/>
              <a:gd name="connsiteY89-39624" fmla="*/ 6440818 h 6858000"/>
              <a:gd name="connsiteX90-39625" fmla="*/ 6009467 w 6127024"/>
              <a:gd name="connsiteY90-39626" fmla="*/ 6487076 h 6858000"/>
              <a:gd name="connsiteX91-39627" fmla="*/ 5995064 w 6127024"/>
              <a:gd name="connsiteY91-39628" fmla="*/ 6540791 h 6858000"/>
              <a:gd name="connsiteX92-39629" fmla="*/ 6004510 w 6127024"/>
              <a:gd name="connsiteY92-39630" fmla="*/ 6599256 h 6858000"/>
              <a:gd name="connsiteX93-39631" fmla="*/ 5986207 w 6127024"/>
              <a:gd name="connsiteY93-39632" fmla="*/ 6695855 h 6858000"/>
              <a:gd name="connsiteX94-39633" fmla="*/ 5979428 w 6127024"/>
              <a:gd name="connsiteY94-39634" fmla="*/ 6754678 h 6858000"/>
              <a:gd name="connsiteX95-39635" fmla="*/ 5983398 w 6127024"/>
              <a:gd name="connsiteY95-39636" fmla="*/ 6778641 h 6858000"/>
              <a:gd name="connsiteX96-39637" fmla="*/ 5984543 w 6127024"/>
              <a:gd name="connsiteY96-39638" fmla="*/ 6811016 h 6858000"/>
              <a:gd name="connsiteX97-39639" fmla="*/ 5979671 w 6127024"/>
              <a:gd name="connsiteY97-39640" fmla="*/ 6858000 h 6858000"/>
              <a:gd name="connsiteX98-39641" fmla="*/ 0 w 6127024"/>
              <a:gd name="connsiteY98-39642" fmla="*/ 6858000 h 6858000"/>
              <a:gd name="connsiteX99-39643" fmla="*/ 0 w 6127024"/>
              <a:gd name="connsiteY99-39644" fmla="*/ 0 h 6858000"/>
              <a:gd name="connsiteX0-39645" fmla="*/ 0 w 6127024"/>
              <a:gd name="connsiteY0-39646" fmla="*/ 0 h 6858000"/>
              <a:gd name="connsiteX1-39647" fmla="*/ 4965888 w 6127024"/>
              <a:gd name="connsiteY1-39648" fmla="*/ 0 h 6858000"/>
              <a:gd name="connsiteX2-39649" fmla="*/ 4967767 w 6127024"/>
              <a:gd name="connsiteY2-39650" fmla="*/ 7930 h 6858000"/>
              <a:gd name="connsiteX3-39651" fmla="*/ 4979444 w 6127024"/>
              <a:gd name="connsiteY3-39652" fmla="*/ 43921 h 6858000"/>
              <a:gd name="connsiteX4-39653" fmla="*/ 5021173 w 6127024"/>
              <a:gd name="connsiteY4-39654" fmla="*/ 123738 h 6858000"/>
              <a:gd name="connsiteX5-39655" fmla="*/ 5075458 w 6127024"/>
              <a:gd name="connsiteY5-39656" fmla="*/ 264355 h 6858000"/>
              <a:gd name="connsiteX6-39657" fmla="*/ 5081175 w 6127024"/>
              <a:gd name="connsiteY6-39658" fmla="*/ 277448 h 6858000"/>
              <a:gd name="connsiteX7-39659" fmla="*/ 5097011 w 6127024"/>
              <a:gd name="connsiteY7-39660" fmla="*/ 355616 h 6858000"/>
              <a:gd name="connsiteX8-39661" fmla="*/ 5153000 w 6127024"/>
              <a:gd name="connsiteY8-39662" fmla="*/ 507134 h 6858000"/>
              <a:gd name="connsiteX9-39663" fmla="*/ 5171282 w 6127024"/>
              <a:gd name="connsiteY9-39664" fmla="*/ 602071 h 6858000"/>
              <a:gd name="connsiteX10-39665" fmla="*/ 5176196 w 6127024"/>
              <a:gd name="connsiteY10-39666" fmla="*/ 636822 h 6858000"/>
              <a:gd name="connsiteX11-39667" fmla="*/ 5189051 w 6127024"/>
              <a:gd name="connsiteY11-39668" fmla="*/ 782518 h 6858000"/>
              <a:gd name="connsiteX12-39669" fmla="*/ 5218707 w 6127024"/>
              <a:gd name="connsiteY12-39670" fmla="*/ 886387 h 6858000"/>
              <a:gd name="connsiteX13-39671" fmla="*/ 5221281 w 6127024"/>
              <a:gd name="connsiteY13-39672" fmla="*/ 920873 h 6858000"/>
              <a:gd name="connsiteX14-39673" fmla="*/ 5201018 w 6127024"/>
              <a:gd name="connsiteY14-39674" fmla="*/ 1095027 h 6858000"/>
              <a:gd name="connsiteX15-39675" fmla="*/ 5189234 w 6127024"/>
              <a:gd name="connsiteY15-39676" fmla="*/ 1217308 h 6858000"/>
              <a:gd name="connsiteX16-39677" fmla="*/ 5202769 w 6127024"/>
              <a:gd name="connsiteY16-39678" fmla="*/ 1269450 h 6858000"/>
              <a:gd name="connsiteX17-39679" fmla="*/ 5225968 w 6127024"/>
              <a:gd name="connsiteY17-39680" fmla="*/ 1357994 h 6858000"/>
              <a:gd name="connsiteX18-39681" fmla="*/ 5231437 w 6127024"/>
              <a:gd name="connsiteY18-39682" fmla="*/ 1373779 h 6858000"/>
              <a:gd name="connsiteX19-39683" fmla="*/ 5237226 w 6127024"/>
              <a:gd name="connsiteY19-39684" fmla="*/ 1441327 h 6858000"/>
              <a:gd name="connsiteX20-39685" fmla="*/ 5255653 w 6127024"/>
              <a:gd name="connsiteY20-39686" fmla="*/ 1524712 h 6858000"/>
              <a:gd name="connsiteX21-39687" fmla="*/ 5263491 w 6127024"/>
              <a:gd name="connsiteY21-39688" fmla="*/ 1642938 h 6858000"/>
              <a:gd name="connsiteX22-39689" fmla="*/ 5256552 w 6127024"/>
              <a:gd name="connsiteY22-39690" fmla="*/ 1672509 h 6858000"/>
              <a:gd name="connsiteX23-39691" fmla="*/ 5266931 w 6127024"/>
              <a:gd name="connsiteY23-39692" fmla="*/ 1866147 h 6858000"/>
              <a:gd name="connsiteX24-39693" fmla="*/ 5255696 w 6127024"/>
              <a:gd name="connsiteY24-39694" fmla="*/ 1953770 h 6858000"/>
              <a:gd name="connsiteX25-39695" fmla="*/ 5252592 w 6127024"/>
              <a:gd name="connsiteY25-39696" fmla="*/ 2092210 h 6858000"/>
              <a:gd name="connsiteX26-39697" fmla="*/ 5250104 w 6127024"/>
              <a:gd name="connsiteY26-39698" fmla="*/ 2249166 h 6858000"/>
              <a:gd name="connsiteX27-39699" fmla="*/ 5251214 w 6127024"/>
              <a:gd name="connsiteY27-39700" fmla="*/ 2250944 h 6858000"/>
              <a:gd name="connsiteX28-39701" fmla="*/ 5250644 w 6127024"/>
              <a:gd name="connsiteY28-39702" fmla="*/ 2266619 h 6858000"/>
              <a:gd name="connsiteX29-39703" fmla="*/ 5293877 w 6127024"/>
              <a:gd name="connsiteY29-39704" fmla="*/ 2368649 h 6858000"/>
              <a:gd name="connsiteX30-39705" fmla="*/ 5311338 w 6127024"/>
              <a:gd name="connsiteY30-39706" fmla="*/ 2404034 h 6858000"/>
              <a:gd name="connsiteX31-39707" fmla="*/ 5338366 w 6127024"/>
              <a:gd name="connsiteY31-39708" fmla="*/ 2465052 h 6858000"/>
              <a:gd name="connsiteX32-39709" fmla="*/ 5371263 w 6127024"/>
              <a:gd name="connsiteY32-39710" fmla="*/ 2586413 h 6858000"/>
              <a:gd name="connsiteX33-39711" fmla="*/ 5407503 w 6127024"/>
              <a:gd name="connsiteY33-39712" fmla="*/ 2786290 h 6858000"/>
              <a:gd name="connsiteX34-39713" fmla="*/ 5407356 w 6127024"/>
              <a:gd name="connsiteY34-39714" fmla="*/ 2787545 h 6858000"/>
              <a:gd name="connsiteX35-39715" fmla="*/ 5457023 w 6127024"/>
              <a:gd name="connsiteY35-39716" fmla="*/ 2858292 h 6858000"/>
              <a:gd name="connsiteX36-39717" fmla="*/ 5479298 w 6127024"/>
              <a:gd name="connsiteY36-39718" fmla="*/ 2947791 h 6858000"/>
              <a:gd name="connsiteX37-39719" fmla="*/ 5481770 w 6127024"/>
              <a:gd name="connsiteY37-39720" fmla="*/ 2951352 h 6858000"/>
              <a:gd name="connsiteX38-39721" fmla="*/ 5482415 w 6127024"/>
              <a:gd name="connsiteY38-39722" fmla="*/ 3004079 h 6858000"/>
              <a:gd name="connsiteX39-39723" fmla="*/ 5503944 w 6127024"/>
              <a:gd name="connsiteY39-39724" fmla="*/ 3123335 h 6858000"/>
              <a:gd name="connsiteX40-39725" fmla="*/ 5516007 w 6127024"/>
              <a:gd name="connsiteY40-39726" fmla="*/ 3258473 h 6858000"/>
              <a:gd name="connsiteX41-39727" fmla="*/ 5589758 w 6127024"/>
              <a:gd name="connsiteY41-39728" fmla="*/ 3453699 h 6858000"/>
              <a:gd name="connsiteX42-39729" fmla="*/ 5596144 w 6127024"/>
              <a:gd name="connsiteY42-39730" fmla="*/ 3534624 h 6858000"/>
              <a:gd name="connsiteX43-39731" fmla="*/ 5597750 w 6127024"/>
              <a:gd name="connsiteY43-39732" fmla="*/ 3534129 h 6858000"/>
              <a:gd name="connsiteX44-39733" fmla="*/ 5599700 w 6127024"/>
              <a:gd name="connsiteY44-39734" fmla="*/ 3547221 h 6858000"/>
              <a:gd name="connsiteX45-39735" fmla="*/ 5618377 w 6127024"/>
              <a:gd name="connsiteY45-39736" fmla="*/ 3588431 h 6858000"/>
              <a:gd name="connsiteX46-39737" fmla="*/ 5655472 w 6127024"/>
              <a:gd name="connsiteY46-39738" fmla="*/ 3678877 h 6858000"/>
              <a:gd name="connsiteX47-39739" fmla="*/ 5683015 w 6127024"/>
              <a:gd name="connsiteY47-39740" fmla="*/ 3762025 h 6858000"/>
              <a:gd name="connsiteX48-39741" fmla="*/ 5696643 w 6127024"/>
              <a:gd name="connsiteY48-39742" fmla="*/ 3773888 h 6858000"/>
              <a:gd name="connsiteX49-39743" fmla="*/ 5768491 w 6127024"/>
              <a:gd name="connsiteY49-39744" fmla="*/ 3914399 h 6858000"/>
              <a:gd name="connsiteX50-39745" fmla="*/ 5793123 w 6127024"/>
              <a:gd name="connsiteY50-39746" fmla="*/ 3969952 h 6858000"/>
              <a:gd name="connsiteX51-39747" fmla="*/ 5808321 w 6127024"/>
              <a:gd name="connsiteY51-39748" fmla="*/ 3988153 h 6858000"/>
              <a:gd name="connsiteX52-39749" fmla="*/ 5825621 w 6127024"/>
              <a:gd name="connsiteY52-39750" fmla="*/ 4015525 h 6858000"/>
              <a:gd name="connsiteX53-39751" fmla="*/ 5860672 w 6127024"/>
              <a:gd name="connsiteY53-39752" fmla="*/ 4061579 h 6858000"/>
              <a:gd name="connsiteX54-39753" fmla="*/ 5872173 w 6127024"/>
              <a:gd name="connsiteY54-39754" fmla="*/ 4088497 h 6858000"/>
              <a:gd name="connsiteX55-39755" fmla="*/ 5894095 w 6127024"/>
              <a:gd name="connsiteY55-39756" fmla="*/ 4128857 h 6858000"/>
              <a:gd name="connsiteX56-39757" fmla="*/ 5903513 w 6127024"/>
              <a:gd name="connsiteY56-39758" fmla="*/ 4187661 h 6858000"/>
              <a:gd name="connsiteX57-39759" fmla="*/ 5917114 w 6127024"/>
              <a:gd name="connsiteY57-39760" fmla="*/ 4213096 h 6858000"/>
              <a:gd name="connsiteX58-39761" fmla="*/ 5924233 w 6127024"/>
              <a:gd name="connsiteY58-39762" fmla="*/ 4242060 h 6858000"/>
              <a:gd name="connsiteX59-39763" fmla="*/ 5928910 w 6127024"/>
              <a:gd name="connsiteY59-39764" fmla="*/ 4300973 h 6858000"/>
              <a:gd name="connsiteX60-39765" fmla="*/ 5939320 w 6127024"/>
              <a:gd name="connsiteY60-39766" fmla="*/ 4340435 h 6858000"/>
              <a:gd name="connsiteX61-39767" fmla="*/ 5946705 w 6127024"/>
              <a:gd name="connsiteY61-39768" fmla="*/ 4428051 h 6858000"/>
              <a:gd name="connsiteX62-39769" fmla="*/ 5949261 w 6127024"/>
              <a:gd name="connsiteY62-39770" fmla="*/ 4449185 h 6858000"/>
              <a:gd name="connsiteX63-39771" fmla="*/ 5968960 w 6127024"/>
              <a:gd name="connsiteY63-39772" fmla="*/ 4482655 h 6858000"/>
              <a:gd name="connsiteX64-39773" fmla="*/ 5998138 w 6127024"/>
              <a:gd name="connsiteY64-39774" fmla="*/ 4697518 h 6858000"/>
              <a:gd name="connsiteX65-39775" fmla="*/ 6007819 w 6127024"/>
              <a:gd name="connsiteY65-39776" fmla="*/ 4858148 h 6858000"/>
              <a:gd name="connsiteX66-39777" fmla="*/ 6007749 w 6127024"/>
              <a:gd name="connsiteY66-39778" fmla="*/ 4964715 h 6858000"/>
              <a:gd name="connsiteX67-39779" fmla="*/ 6005269 w 6127024"/>
              <a:gd name="connsiteY67-39780" fmla="*/ 5150567 h 6858000"/>
              <a:gd name="connsiteX68-39781" fmla="*/ 6001127 w 6127024"/>
              <a:gd name="connsiteY68-39782" fmla="*/ 5164609 h 6858000"/>
              <a:gd name="connsiteX69-39783" fmla="*/ 5998514 w 6127024"/>
              <a:gd name="connsiteY69-39784" fmla="*/ 5189673 h 6858000"/>
              <a:gd name="connsiteX70-39785" fmla="*/ 6018409 w 6127024"/>
              <a:gd name="connsiteY70-39786" fmla="*/ 5227157 h 6858000"/>
              <a:gd name="connsiteX71-39787" fmla="*/ 6036748 w 6127024"/>
              <a:gd name="connsiteY71-39788" fmla="*/ 5322752 h 6858000"/>
              <a:gd name="connsiteX72-39789" fmla="*/ 6036943 w 6127024"/>
              <a:gd name="connsiteY72-39790" fmla="*/ 5329480 h 6858000"/>
              <a:gd name="connsiteX73-39791" fmla="*/ 6037677 w 6127024"/>
              <a:gd name="connsiteY73-39792" fmla="*/ 5354807 h 6858000"/>
              <a:gd name="connsiteX74-39793" fmla="*/ 6039728 w 6127024"/>
              <a:gd name="connsiteY74-39794" fmla="*/ 5359416 h 6858000"/>
              <a:gd name="connsiteX75-39795" fmla="*/ 6053435 w 6127024"/>
              <a:gd name="connsiteY75-39796" fmla="*/ 5387547 h 6858000"/>
              <a:gd name="connsiteX76-39797" fmla="*/ 6065933 w 6127024"/>
              <a:gd name="connsiteY76-39798" fmla="*/ 5443002 h 6858000"/>
              <a:gd name="connsiteX77-39799" fmla="*/ 6068640 w 6127024"/>
              <a:gd name="connsiteY77-39800" fmla="*/ 5474503 h 6858000"/>
              <a:gd name="connsiteX78-39801" fmla="*/ 6080922 w 6127024"/>
              <a:gd name="connsiteY78-39802" fmla="*/ 5561070 h 6858000"/>
              <a:gd name="connsiteX79-39803" fmla="*/ 6096949 w 6127024"/>
              <a:gd name="connsiteY79-39804" fmla="*/ 5648179 h 6858000"/>
              <a:gd name="connsiteX80-39805" fmla="*/ 6121353 w 6127024"/>
              <a:gd name="connsiteY80-39806" fmla="*/ 5721725 h 6858000"/>
              <a:gd name="connsiteX81-39807" fmla="*/ 6109884 w 6127024"/>
              <a:gd name="connsiteY81-39808" fmla="*/ 5721959 h 6858000"/>
              <a:gd name="connsiteX82-39809" fmla="*/ 6127024 w 6127024"/>
              <a:gd name="connsiteY82-39810" fmla="*/ 5786902 h 6858000"/>
              <a:gd name="connsiteX83-39811" fmla="*/ 6115796 w 6127024"/>
              <a:gd name="connsiteY83-39812" fmla="*/ 5862844 h 6858000"/>
              <a:gd name="connsiteX84-39813" fmla="*/ 6102493 w 6127024"/>
              <a:gd name="connsiteY84-39814" fmla="*/ 5928602 h 6858000"/>
              <a:gd name="connsiteX85-39815" fmla="*/ 6056863 w 6127024"/>
              <a:gd name="connsiteY85-39816" fmla="*/ 6000643 h 6858000"/>
              <a:gd name="connsiteX86-39817" fmla="*/ 6045436 w 6127024"/>
              <a:gd name="connsiteY86-39818" fmla="*/ 6124480 h 6858000"/>
              <a:gd name="connsiteX87-39819" fmla="*/ 6030489 w 6127024"/>
              <a:gd name="connsiteY87-39820" fmla="*/ 6317666 h 6858000"/>
              <a:gd name="connsiteX88-39821" fmla="*/ 6007492 w 6127024"/>
              <a:gd name="connsiteY88-39822" fmla="*/ 6440818 h 6858000"/>
              <a:gd name="connsiteX89-39823" fmla="*/ 6009467 w 6127024"/>
              <a:gd name="connsiteY89-39824" fmla="*/ 6487076 h 6858000"/>
              <a:gd name="connsiteX90-39825" fmla="*/ 5995064 w 6127024"/>
              <a:gd name="connsiteY90-39826" fmla="*/ 6540791 h 6858000"/>
              <a:gd name="connsiteX91-39827" fmla="*/ 6004510 w 6127024"/>
              <a:gd name="connsiteY91-39828" fmla="*/ 6599256 h 6858000"/>
              <a:gd name="connsiteX92-39829" fmla="*/ 5986207 w 6127024"/>
              <a:gd name="connsiteY92-39830" fmla="*/ 6695855 h 6858000"/>
              <a:gd name="connsiteX93-39831" fmla="*/ 5979428 w 6127024"/>
              <a:gd name="connsiteY93-39832" fmla="*/ 6754678 h 6858000"/>
              <a:gd name="connsiteX94-39833" fmla="*/ 5983398 w 6127024"/>
              <a:gd name="connsiteY94-39834" fmla="*/ 6778641 h 6858000"/>
              <a:gd name="connsiteX95-39835" fmla="*/ 5984543 w 6127024"/>
              <a:gd name="connsiteY95-39836" fmla="*/ 6811016 h 6858000"/>
              <a:gd name="connsiteX96-39837" fmla="*/ 5979671 w 6127024"/>
              <a:gd name="connsiteY96-39838" fmla="*/ 6858000 h 6858000"/>
              <a:gd name="connsiteX97-39839" fmla="*/ 0 w 6127024"/>
              <a:gd name="connsiteY97-39840" fmla="*/ 6858000 h 6858000"/>
              <a:gd name="connsiteX98-39841" fmla="*/ 0 w 6127024"/>
              <a:gd name="connsiteY98-39842" fmla="*/ 0 h 6858000"/>
              <a:gd name="connsiteX0-39843" fmla="*/ 0 w 6127024"/>
              <a:gd name="connsiteY0-39844" fmla="*/ 0 h 6858000"/>
              <a:gd name="connsiteX1-39845" fmla="*/ 4965888 w 6127024"/>
              <a:gd name="connsiteY1-39846" fmla="*/ 0 h 6858000"/>
              <a:gd name="connsiteX2-39847" fmla="*/ 4967767 w 6127024"/>
              <a:gd name="connsiteY2-39848" fmla="*/ 7930 h 6858000"/>
              <a:gd name="connsiteX3-39849" fmla="*/ 4979444 w 6127024"/>
              <a:gd name="connsiteY3-39850" fmla="*/ 43921 h 6858000"/>
              <a:gd name="connsiteX4-39851" fmla="*/ 5021173 w 6127024"/>
              <a:gd name="connsiteY4-39852" fmla="*/ 123738 h 6858000"/>
              <a:gd name="connsiteX5-39853" fmla="*/ 5075458 w 6127024"/>
              <a:gd name="connsiteY5-39854" fmla="*/ 264355 h 6858000"/>
              <a:gd name="connsiteX6-39855" fmla="*/ 5081175 w 6127024"/>
              <a:gd name="connsiteY6-39856" fmla="*/ 277448 h 6858000"/>
              <a:gd name="connsiteX7-39857" fmla="*/ 5097011 w 6127024"/>
              <a:gd name="connsiteY7-39858" fmla="*/ 355616 h 6858000"/>
              <a:gd name="connsiteX8-39859" fmla="*/ 5153000 w 6127024"/>
              <a:gd name="connsiteY8-39860" fmla="*/ 507134 h 6858000"/>
              <a:gd name="connsiteX9-39861" fmla="*/ 5171282 w 6127024"/>
              <a:gd name="connsiteY9-39862" fmla="*/ 602071 h 6858000"/>
              <a:gd name="connsiteX10-39863" fmla="*/ 5176196 w 6127024"/>
              <a:gd name="connsiteY10-39864" fmla="*/ 636822 h 6858000"/>
              <a:gd name="connsiteX11-39865" fmla="*/ 5189051 w 6127024"/>
              <a:gd name="connsiteY11-39866" fmla="*/ 782518 h 6858000"/>
              <a:gd name="connsiteX12-39867" fmla="*/ 5218707 w 6127024"/>
              <a:gd name="connsiteY12-39868" fmla="*/ 886387 h 6858000"/>
              <a:gd name="connsiteX13-39869" fmla="*/ 5221281 w 6127024"/>
              <a:gd name="connsiteY13-39870" fmla="*/ 920873 h 6858000"/>
              <a:gd name="connsiteX14-39871" fmla="*/ 5201018 w 6127024"/>
              <a:gd name="connsiteY14-39872" fmla="*/ 1095027 h 6858000"/>
              <a:gd name="connsiteX15-39873" fmla="*/ 5189234 w 6127024"/>
              <a:gd name="connsiteY15-39874" fmla="*/ 1217308 h 6858000"/>
              <a:gd name="connsiteX16-39875" fmla="*/ 5202769 w 6127024"/>
              <a:gd name="connsiteY16-39876" fmla="*/ 1269450 h 6858000"/>
              <a:gd name="connsiteX17-39877" fmla="*/ 5225968 w 6127024"/>
              <a:gd name="connsiteY17-39878" fmla="*/ 1357994 h 6858000"/>
              <a:gd name="connsiteX18-39879" fmla="*/ 5231437 w 6127024"/>
              <a:gd name="connsiteY18-39880" fmla="*/ 1373779 h 6858000"/>
              <a:gd name="connsiteX19-39881" fmla="*/ 5237226 w 6127024"/>
              <a:gd name="connsiteY19-39882" fmla="*/ 1441327 h 6858000"/>
              <a:gd name="connsiteX20-39883" fmla="*/ 5255653 w 6127024"/>
              <a:gd name="connsiteY20-39884" fmla="*/ 1524712 h 6858000"/>
              <a:gd name="connsiteX21-39885" fmla="*/ 5263491 w 6127024"/>
              <a:gd name="connsiteY21-39886" fmla="*/ 1642938 h 6858000"/>
              <a:gd name="connsiteX22-39887" fmla="*/ 5256552 w 6127024"/>
              <a:gd name="connsiteY22-39888" fmla="*/ 1672509 h 6858000"/>
              <a:gd name="connsiteX23-39889" fmla="*/ 5266931 w 6127024"/>
              <a:gd name="connsiteY23-39890" fmla="*/ 1866147 h 6858000"/>
              <a:gd name="connsiteX24-39891" fmla="*/ 5255696 w 6127024"/>
              <a:gd name="connsiteY24-39892" fmla="*/ 1953770 h 6858000"/>
              <a:gd name="connsiteX25-39893" fmla="*/ 5252592 w 6127024"/>
              <a:gd name="connsiteY25-39894" fmla="*/ 2092210 h 6858000"/>
              <a:gd name="connsiteX26-39895" fmla="*/ 5250104 w 6127024"/>
              <a:gd name="connsiteY26-39896" fmla="*/ 2249166 h 6858000"/>
              <a:gd name="connsiteX27-39897" fmla="*/ 5251214 w 6127024"/>
              <a:gd name="connsiteY27-39898" fmla="*/ 2250944 h 6858000"/>
              <a:gd name="connsiteX28-39899" fmla="*/ 5250644 w 6127024"/>
              <a:gd name="connsiteY28-39900" fmla="*/ 2266619 h 6858000"/>
              <a:gd name="connsiteX29-39901" fmla="*/ 5293877 w 6127024"/>
              <a:gd name="connsiteY29-39902" fmla="*/ 2368649 h 6858000"/>
              <a:gd name="connsiteX30-39903" fmla="*/ 5311338 w 6127024"/>
              <a:gd name="connsiteY30-39904" fmla="*/ 2404034 h 6858000"/>
              <a:gd name="connsiteX31-39905" fmla="*/ 5338366 w 6127024"/>
              <a:gd name="connsiteY31-39906" fmla="*/ 2465052 h 6858000"/>
              <a:gd name="connsiteX32-39907" fmla="*/ 5371263 w 6127024"/>
              <a:gd name="connsiteY32-39908" fmla="*/ 2586413 h 6858000"/>
              <a:gd name="connsiteX33-39909" fmla="*/ 5407503 w 6127024"/>
              <a:gd name="connsiteY33-39910" fmla="*/ 2786290 h 6858000"/>
              <a:gd name="connsiteX34-39911" fmla="*/ 5407356 w 6127024"/>
              <a:gd name="connsiteY34-39912" fmla="*/ 2787545 h 6858000"/>
              <a:gd name="connsiteX35-39913" fmla="*/ 5457023 w 6127024"/>
              <a:gd name="connsiteY35-39914" fmla="*/ 2858292 h 6858000"/>
              <a:gd name="connsiteX36-39915" fmla="*/ 5479298 w 6127024"/>
              <a:gd name="connsiteY36-39916" fmla="*/ 2947791 h 6858000"/>
              <a:gd name="connsiteX37-39917" fmla="*/ 5481770 w 6127024"/>
              <a:gd name="connsiteY37-39918" fmla="*/ 2951352 h 6858000"/>
              <a:gd name="connsiteX38-39919" fmla="*/ 5482415 w 6127024"/>
              <a:gd name="connsiteY38-39920" fmla="*/ 3004079 h 6858000"/>
              <a:gd name="connsiteX39-39921" fmla="*/ 5503944 w 6127024"/>
              <a:gd name="connsiteY39-39922" fmla="*/ 3123335 h 6858000"/>
              <a:gd name="connsiteX40-39923" fmla="*/ 5516007 w 6127024"/>
              <a:gd name="connsiteY40-39924" fmla="*/ 3258473 h 6858000"/>
              <a:gd name="connsiteX41-39925" fmla="*/ 5589758 w 6127024"/>
              <a:gd name="connsiteY41-39926" fmla="*/ 3453699 h 6858000"/>
              <a:gd name="connsiteX42-39927" fmla="*/ 5596144 w 6127024"/>
              <a:gd name="connsiteY42-39928" fmla="*/ 3534624 h 6858000"/>
              <a:gd name="connsiteX43-39929" fmla="*/ 5597750 w 6127024"/>
              <a:gd name="connsiteY43-39930" fmla="*/ 3534129 h 6858000"/>
              <a:gd name="connsiteX44-39931" fmla="*/ 5618377 w 6127024"/>
              <a:gd name="connsiteY44-39932" fmla="*/ 3588431 h 6858000"/>
              <a:gd name="connsiteX45-39933" fmla="*/ 5655472 w 6127024"/>
              <a:gd name="connsiteY45-39934" fmla="*/ 3678877 h 6858000"/>
              <a:gd name="connsiteX46-39935" fmla="*/ 5683015 w 6127024"/>
              <a:gd name="connsiteY46-39936" fmla="*/ 3762025 h 6858000"/>
              <a:gd name="connsiteX47-39937" fmla="*/ 5696643 w 6127024"/>
              <a:gd name="connsiteY47-39938" fmla="*/ 3773888 h 6858000"/>
              <a:gd name="connsiteX48-39939" fmla="*/ 5768491 w 6127024"/>
              <a:gd name="connsiteY48-39940" fmla="*/ 3914399 h 6858000"/>
              <a:gd name="connsiteX49-39941" fmla="*/ 5793123 w 6127024"/>
              <a:gd name="connsiteY49-39942" fmla="*/ 3969952 h 6858000"/>
              <a:gd name="connsiteX50-39943" fmla="*/ 5808321 w 6127024"/>
              <a:gd name="connsiteY50-39944" fmla="*/ 3988153 h 6858000"/>
              <a:gd name="connsiteX51-39945" fmla="*/ 5825621 w 6127024"/>
              <a:gd name="connsiteY51-39946" fmla="*/ 4015525 h 6858000"/>
              <a:gd name="connsiteX52-39947" fmla="*/ 5860672 w 6127024"/>
              <a:gd name="connsiteY52-39948" fmla="*/ 4061579 h 6858000"/>
              <a:gd name="connsiteX53-39949" fmla="*/ 5872173 w 6127024"/>
              <a:gd name="connsiteY53-39950" fmla="*/ 4088497 h 6858000"/>
              <a:gd name="connsiteX54-39951" fmla="*/ 5894095 w 6127024"/>
              <a:gd name="connsiteY54-39952" fmla="*/ 4128857 h 6858000"/>
              <a:gd name="connsiteX55-39953" fmla="*/ 5903513 w 6127024"/>
              <a:gd name="connsiteY55-39954" fmla="*/ 4187661 h 6858000"/>
              <a:gd name="connsiteX56-39955" fmla="*/ 5917114 w 6127024"/>
              <a:gd name="connsiteY56-39956" fmla="*/ 4213096 h 6858000"/>
              <a:gd name="connsiteX57-39957" fmla="*/ 5924233 w 6127024"/>
              <a:gd name="connsiteY57-39958" fmla="*/ 4242060 h 6858000"/>
              <a:gd name="connsiteX58-39959" fmla="*/ 5928910 w 6127024"/>
              <a:gd name="connsiteY58-39960" fmla="*/ 4300973 h 6858000"/>
              <a:gd name="connsiteX59-39961" fmla="*/ 5939320 w 6127024"/>
              <a:gd name="connsiteY59-39962" fmla="*/ 4340435 h 6858000"/>
              <a:gd name="connsiteX60-39963" fmla="*/ 5946705 w 6127024"/>
              <a:gd name="connsiteY60-39964" fmla="*/ 4428051 h 6858000"/>
              <a:gd name="connsiteX61-39965" fmla="*/ 5949261 w 6127024"/>
              <a:gd name="connsiteY61-39966" fmla="*/ 4449185 h 6858000"/>
              <a:gd name="connsiteX62-39967" fmla="*/ 5968960 w 6127024"/>
              <a:gd name="connsiteY62-39968" fmla="*/ 4482655 h 6858000"/>
              <a:gd name="connsiteX63-39969" fmla="*/ 5998138 w 6127024"/>
              <a:gd name="connsiteY63-39970" fmla="*/ 4697518 h 6858000"/>
              <a:gd name="connsiteX64-39971" fmla="*/ 6007819 w 6127024"/>
              <a:gd name="connsiteY64-39972" fmla="*/ 4858148 h 6858000"/>
              <a:gd name="connsiteX65-39973" fmla="*/ 6007749 w 6127024"/>
              <a:gd name="connsiteY65-39974" fmla="*/ 4964715 h 6858000"/>
              <a:gd name="connsiteX66-39975" fmla="*/ 6005269 w 6127024"/>
              <a:gd name="connsiteY66-39976" fmla="*/ 5150567 h 6858000"/>
              <a:gd name="connsiteX67-39977" fmla="*/ 6001127 w 6127024"/>
              <a:gd name="connsiteY67-39978" fmla="*/ 5164609 h 6858000"/>
              <a:gd name="connsiteX68-39979" fmla="*/ 5998514 w 6127024"/>
              <a:gd name="connsiteY68-39980" fmla="*/ 5189673 h 6858000"/>
              <a:gd name="connsiteX69-39981" fmla="*/ 6018409 w 6127024"/>
              <a:gd name="connsiteY69-39982" fmla="*/ 5227157 h 6858000"/>
              <a:gd name="connsiteX70-39983" fmla="*/ 6036748 w 6127024"/>
              <a:gd name="connsiteY70-39984" fmla="*/ 5322752 h 6858000"/>
              <a:gd name="connsiteX71-39985" fmla="*/ 6036943 w 6127024"/>
              <a:gd name="connsiteY71-39986" fmla="*/ 5329480 h 6858000"/>
              <a:gd name="connsiteX72-39987" fmla="*/ 6037677 w 6127024"/>
              <a:gd name="connsiteY72-39988" fmla="*/ 5354807 h 6858000"/>
              <a:gd name="connsiteX73-39989" fmla="*/ 6039728 w 6127024"/>
              <a:gd name="connsiteY73-39990" fmla="*/ 5359416 h 6858000"/>
              <a:gd name="connsiteX74-39991" fmla="*/ 6053435 w 6127024"/>
              <a:gd name="connsiteY74-39992" fmla="*/ 5387547 h 6858000"/>
              <a:gd name="connsiteX75-39993" fmla="*/ 6065933 w 6127024"/>
              <a:gd name="connsiteY75-39994" fmla="*/ 5443002 h 6858000"/>
              <a:gd name="connsiteX76-39995" fmla="*/ 6068640 w 6127024"/>
              <a:gd name="connsiteY76-39996" fmla="*/ 5474503 h 6858000"/>
              <a:gd name="connsiteX77-39997" fmla="*/ 6080922 w 6127024"/>
              <a:gd name="connsiteY77-39998" fmla="*/ 5561070 h 6858000"/>
              <a:gd name="connsiteX78-39999" fmla="*/ 6096949 w 6127024"/>
              <a:gd name="connsiteY78-40000" fmla="*/ 5648179 h 6858000"/>
              <a:gd name="connsiteX79-40001" fmla="*/ 6121353 w 6127024"/>
              <a:gd name="connsiteY79-40002" fmla="*/ 5721725 h 6858000"/>
              <a:gd name="connsiteX80-40003" fmla="*/ 6109884 w 6127024"/>
              <a:gd name="connsiteY80-40004" fmla="*/ 5721959 h 6858000"/>
              <a:gd name="connsiteX81-40005" fmla="*/ 6127024 w 6127024"/>
              <a:gd name="connsiteY81-40006" fmla="*/ 5786902 h 6858000"/>
              <a:gd name="connsiteX82-40007" fmla="*/ 6115796 w 6127024"/>
              <a:gd name="connsiteY82-40008" fmla="*/ 5862844 h 6858000"/>
              <a:gd name="connsiteX83-40009" fmla="*/ 6102493 w 6127024"/>
              <a:gd name="connsiteY83-40010" fmla="*/ 5928602 h 6858000"/>
              <a:gd name="connsiteX84-40011" fmla="*/ 6056863 w 6127024"/>
              <a:gd name="connsiteY84-40012" fmla="*/ 6000643 h 6858000"/>
              <a:gd name="connsiteX85-40013" fmla="*/ 6045436 w 6127024"/>
              <a:gd name="connsiteY85-40014" fmla="*/ 6124480 h 6858000"/>
              <a:gd name="connsiteX86-40015" fmla="*/ 6030489 w 6127024"/>
              <a:gd name="connsiteY86-40016" fmla="*/ 6317666 h 6858000"/>
              <a:gd name="connsiteX87-40017" fmla="*/ 6007492 w 6127024"/>
              <a:gd name="connsiteY87-40018" fmla="*/ 6440818 h 6858000"/>
              <a:gd name="connsiteX88-40019" fmla="*/ 6009467 w 6127024"/>
              <a:gd name="connsiteY88-40020" fmla="*/ 6487076 h 6858000"/>
              <a:gd name="connsiteX89-40021" fmla="*/ 5995064 w 6127024"/>
              <a:gd name="connsiteY89-40022" fmla="*/ 6540791 h 6858000"/>
              <a:gd name="connsiteX90-40023" fmla="*/ 6004510 w 6127024"/>
              <a:gd name="connsiteY90-40024" fmla="*/ 6599256 h 6858000"/>
              <a:gd name="connsiteX91-40025" fmla="*/ 5986207 w 6127024"/>
              <a:gd name="connsiteY91-40026" fmla="*/ 6695855 h 6858000"/>
              <a:gd name="connsiteX92-40027" fmla="*/ 5979428 w 6127024"/>
              <a:gd name="connsiteY92-40028" fmla="*/ 6754678 h 6858000"/>
              <a:gd name="connsiteX93-40029" fmla="*/ 5983398 w 6127024"/>
              <a:gd name="connsiteY93-40030" fmla="*/ 6778641 h 6858000"/>
              <a:gd name="connsiteX94-40031" fmla="*/ 5984543 w 6127024"/>
              <a:gd name="connsiteY94-40032" fmla="*/ 6811016 h 6858000"/>
              <a:gd name="connsiteX95-40033" fmla="*/ 5979671 w 6127024"/>
              <a:gd name="connsiteY95-40034" fmla="*/ 6858000 h 6858000"/>
              <a:gd name="connsiteX96-40035" fmla="*/ 0 w 6127024"/>
              <a:gd name="connsiteY96-40036" fmla="*/ 6858000 h 6858000"/>
              <a:gd name="connsiteX97-40037" fmla="*/ 0 w 6127024"/>
              <a:gd name="connsiteY97-40038" fmla="*/ 0 h 6858000"/>
              <a:gd name="connsiteX0-40039" fmla="*/ 0 w 6127024"/>
              <a:gd name="connsiteY0-40040" fmla="*/ 0 h 6858000"/>
              <a:gd name="connsiteX1-40041" fmla="*/ 4965888 w 6127024"/>
              <a:gd name="connsiteY1-40042" fmla="*/ 0 h 6858000"/>
              <a:gd name="connsiteX2-40043" fmla="*/ 4967767 w 6127024"/>
              <a:gd name="connsiteY2-40044" fmla="*/ 7930 h 6858000"/>
              <a:gd name="connsiteX3-40045" fmla="*/ 4979444 w 6127024"/>
              <a:gd name="connsiteY3-40046" fmla="*/ 43921 h 6858000"/>
              <a:gd name="connsiteX4-40047" fmla="*/ 5021173 w 6127024"/>
              <a:gd name="connsiteY4-40048" fmla="*/ 123738 h 6858000"/>
              <a:gd name="connsiteX5-40049" fmla="*/ 5075458 w 6127024"/>
              <a:gd name="connsiteY5-40050" fmla="*/ 264355 h 6858000"/>
              <a:gd name="connsiteX6-40051" fmla="*/ 5081175 w 6127024"/>
              <a:gd name="connsiteY6-40052" fmla="*/ 277448 h 6858000"/>
              <a:gd name="connsiteX7-40053" fmla="*/ 5097011 w 6127024"/>
              <a:gd name="connsiteY7-40054" fmla="*/ 355616 h 6858000"/>
              <a:gd name="connsiteX8-40055" fmla="*/ 5153000 w 6127024"/>
              <a:gd name="connsiteY8-40056" fmla="*/ 507134 h 6858000"/>
              <a:gd name="connsiteX9-40057" fmla="*/ 5171282 w 6127024"/>
              <a:gd name="connsiteY9-40058" fmla="*/ 602071 h 6858000"/>
              <a:gd name="connsiteX10-40059" fmla="*/ 5176196 w 6127024"/>
              <a:gd name="connsiteY10-40060" fmla="*/ 636822 h 6858000"/>
              <a:gd name="connsiteX11-40061" fmla="*/ 5189051 w 6127024"/>
              <a:gd name="connsiteY11-40062" fmla="*/ 782518 h 6858000"/>
              <a:gd name="connsiteX12-40063" fmla="*/ 5218707 w 6127024"/>
              <a:gd name="connsiteY12-40064" fmla="*/ 886387 h 6858000"/>
              <a:gd name="connsiteX13-40065" fmla="*/ 5221281 w 6127024"/>
              <a:gd name="connsiteY13-40066" fmla="*/ 920873 h 6858000"/>
              <a:gd name="connsiteX14-40067" fmla="*/ 5201018 w 6127024"/>
              <a:gd name="connsiteY14-40068" fmla="*/ 1095027 h 6858000"/>
              <a:gd name="connsiteX15-40069" fmla="*/ 5189234 w 6127024"/>
              <a:gd name="connsiteY15-40070" fmla="*/ 1217308 h 6858000"/>
              <a:gd name="connsiteX16-40071" fmla="*/ 5202769 w 6127024"/>
              <a:gd name="connsiteY16-40072" fmla="*/ 1269450 h 6858000"/>
              <a:gd name="connsiteX17-40073" fmla="*/ 5225968 w 6127024"/>
              <a:gd name="connsiteY17-40074" fmla="*/ 1357994 h 6858000"/>
              <a:gd name="connsiteX18-40075" fmla="*/ 5231437 w 6127024"/>
              <a:gd name="connsiteY18-40076" fmla="*/ 1373779 h 6858000"/>
              <a:gd name="connsiteX19-40077" fmla="*/ 5237226 w 6127024"/>
              <a:gd name="connsiteY19-40078" fmla="*/ 1441327 h 6858000"/>
              <a:gd name="connsiteX20-40079" fmla="*/ 5255653 w 6127024"/>
              <a:gd name="connsiteY20-40080" fmla="*/ 1524712 h 6858000"/>
              <a:gd name="connsiteX21-40081" fmla="*/ 5263491 w 6127024"/>
              <a:gd name="connsiteY21-40082" fmla="*/ 1642938 h 6858000"/>
              <a:gd name="connsiteX22-40083" fmla="*/ 5256552 w 6127024"/>
              <a:gd name="connsiteY22-40084" fmla="*/ 1672509 h 6858000"/>
              <a:gd name="connsiteX23-40085" fmla="*/ 5266931 w 6127024"/>
              <a:gd name="connsiteY23-40086" fmla="*/ 1866147 h 6858000"/>
              <a:gd name="connsiteX24-40087" fmla="*/ 5255696 w 6127024"/>
              <a:gd name="connsiteY24-40088" fmla="*/ 1953770 h 6858000"/>
              <a:gd name="connsiteX25-40089" fmla="*/ 5252592 w 6127024"/>
              <a:gd name="connsiteY25-40090" fmla="*/ 2092210 h 6858000"/>
              <a:gd name="connsiteX26-40091" fmla="*/ 5250104 w 6127024"/>
              <a:gd name="connsiteY26-40092" fmla="*/ 2249166 h 6858000"/>
              <a:gd name="connsiteX27-40093" fmla="*/ 5251214 w 6127024"/>
              <a:gd name="connsiteY27-40094" fmla="*/ 2250944 h 6858000"/>
              <a:gd name="connsiteX28-40095" fmla="*/ 5250644 w 6127024"/>
              <a:gd name="connsiteY28-40096" fmla="*/ 2266619 h 6858000"/>
              <a:gd name="connsiteX29-40097" fmla="*/ 5293877 w 6127024"/>
              <a:gd name="connsiteY29-40098" fmla="*/ 2368649 h 6858000"/>
              <a:gd name="connsiteX30-40099" fmla="*/ 5311338 w 6127024"/>
              <a:gd name="connsiteY30-40100" fmla="*/ 2404034 h 6858000"/>
              <a:gd name="connsiteX31-40101" fmla="*/ 5338366 w 6127024"/>
              <a:gd name="connsiteY31-40102" fmla="*/ 2465052 h 6858000"/>
              <a:gd name="connsiteX32-40103" fmla="*/ 5371263 w 6127024"/>
              <a:gd name="connsiteY32-40104" fmla="*/ 2586413 h 6858000"/>
              <a:gd name="connsiteX33-40105" fmla="*/ 5407503 w 6127024"/>
              <a:gd name="connsiteY33-40106" fmla="*/ 2786290 h 6858000"/>
              <a:gd name="connsiteX34-40107" fmla="*/ 5407356 w 6127024"/>
              <a:gd name="connsiteY34-40108" fmla="*/ 2787545 h 6858000"/>
              <a:gd name="connsiteX35-40109" fmla="*/ 5457023 w 6127024"/>
              <a:gd name="connsiteY35-40110" fmla="*/ 2858292 h 6858000"/>
              <a:gd name="connsiteX36-40111" fmla="*/ 5479298 w 6127024"/>
              <a:gd name="connsiteY36-40112" fmla="*/ 2947791 h 6858000"/>
              <a:gd name="connsiteX37-40113" fmla="*/ 5481770 w 6127024"/>
              <a:gd name="connsiteY37-40114" fmla="*/ 2951352 h 6858000"/>
              <a:gd name="connsiteX38-40115" fmla="*/ 5482415 w 6127024"/>
              <a:gd name="connsiteY38-40116" fmla="*/ 3004079 h 6858000"/>
              <a:gd name="connsiteX39-40117" fmla="*/ 5503944 w 6127024"/>
              <a:gd name="connsiteY39-40118" fmla="*/ 3123335 h 6858000"/>
              <a:gd name="connsiteX40-40119" fmla="*/ 5516007 w 6127024"/>
              <a:gd name="connsiteY40-40120" fmla="*/ 3258473 h 6858000"/>
              <a:gd name="connsiteX41-40121" fmla="*/ 5589758 w 6127024"/>
              <a:gd name="connsiteY41-40122" fmla="*/ 3453699 h 6858000"/>
              <a:gd name="connsiteX42-40123" fmla="*/ 5596144 w 6127024"/>
              <a:gd name="connsiteY42-40124" fmla="*/ 3534624 h 6858000"/>
              <a:gd name="connsiteX43-40125" fmla="*/ 5597750 w 6127024"/>
              <a:gd name="connsiteY43-40126" fmla="*/ 3534129 h 6858000"/>
              <a:gd name="connsiteX44-40127" fmla="*/ 5618377 w 6127024"/>
              <a:gd name="connsiteY44-40128" fmla="*/ 3588431 h 6858000"/>
              <a:gd name="connsiteX45-40129" fmla="*/ 5655472 w 6127024"/>
              <a:gd name="connsiteY45-40130" fmla="*/ 3678877 h 6858000"/>
              <a:gd name="connsiteX46-40131" fmla="*/ 5683015 w 6127024"/>
              <a:gd name="connsiteY46-40132" fmla="*/ 3762025 h 6858000"/>
              <a:gd name="connsiteX47-40133" fmla="*/ 5696643 w 6127024"/>
              <a:gd name="connsiteY47-40134" fmla="*/ 3773888 h 6858000"/>
              <a:gd name="connsiteX48-40135" fmla="*/ 5768491 w 6127024"/>
              <a:gd name="connsiteY48-40136" fmla="*/ 3914399 h 6858000"/>
              <a:gd name="connsiteX49-40137" fmla="*/ 5793123 w 6127024"/>
              <a:gd name="connsiteY49-40138" fmla="*/ 3969952 h 6858000"/>
              <a:gd name="connsiteX50-40139" fmla="*/ 5808321 w 6127024"/>
              <a:gd name="connsiteY50-40140" fmla="*/ 3988153 h 6858000"/>
              <a:gd name="connsiteX51-40141" fmla="*/ 5825621 w 6127024"/>
              <a:gd name="connsiteY51-40142" fmla="*/ 4015525 h 6858000"/>
              <a:gd name="connsiteX52-40143" fmla="*/ 5860672 w 6127024"/>
              <a:gd name="connsiteY52-40144" fmla="*/ 4061579 h 6858000"/>
              <a:gd name="connsiteX53-40145" fmla="*/ 5872173 w 6127024"/>
              <a:gd name="connsiteY53-40146" fmla="*/ 4088497 h 6858000"/>
              <a:gd name="connsiteX54-40147" fmla="*/ 5894095 w 6127024"/>
              <a:gd name="connsiteY54-40148" fmla="*/ 4128857 h 6858000"/>
              <a:gd name="connsiteX55-40149" fmla="*/ 5903513 w 6127024"/>
              <a:gd name="connsiteY55-40150" fmla="*/ 4187661 h 6858000"/>
              <a:gd name="connsiteX56-40151" fmla="*/ 5917114 w 6127024"/>
              <a:gd name="connsiteY56-40152" fmla="*/ 4213096 h 6858000"/>
              <a:gd name="connsiteX57-40153" fmla="*/ 5924233 w 6127024"/>
              <a:gd name="connsiteY57-40154" fmla="*/ 4242060 h 6858000"/>
              <a:gd name="connsiteX58-40155" fmla="*/ 5928910 w 6127024"/>
              <a:gd name="connsiteY58-40156" fmla="*/ 4300973 h 6858000"/>
              <a:gd name="connsiteX59-40157" fmla="*/ 5946705 w 6127024"/>
              <a:gd name="connsiteY59-40158" fmla="*/ 4428051 h 6858000"/>
              <a:gd name="connsiteX60-40159" fmla="*/ 5949261 w 6127024"/>
              <a:gd name="connsiteY60-40160" fmla="*/ 4449185 h 6858000"/>
              <a:gd name="connsiteX61-40161" fmla="*/ 5968960 w 6127024"/>
              <a:gd name="connsiteY61-40162" fmla="*/ 4482655 h 6858000"/>
              <a:gd name="connsiteX62-40163" fmla="*/ 5998138 w 6127024"/>
              <a:gd name="connsiteY62-40164" fmla="*/ 4697518 h 6858000"/>
              <a:gd name="connsiteX63-40165" fmla="*/ 6007819 w 6127024"/>
              <a:gd name="connsiteY63-40166" fmla="*/ 4858148 h 6858000"/>
              <a:gd name="connsiteX64-40167" fmla="*/ 6007749 w 6127024"/>
              <a:gd name="connsiteY64-40168" fmla="*/ 4964715 h 6858000"/>
              <a:gd name="connsiteX65-40169" fmla="*/ 6005269 w 6127024"/>
              <a:gd name="connsiteY65-40170" fmla="*/ 5150567 h 6858000"/>
              <a:gd name="connsiteX66-40171" fmla="*/ 6001127 w 6127024"/>
              <a:gd name="connsiteY66-40172" fmla="*/ 5164609 h 6858000"/>
              <a:gd name="connsiteX67-40173" fmla="*/ 5998514 w 6127024"/>
              <a:gd name="connsiteY67-40174" fmla="*/ 5189673 h 6858000"/>
              <a:gd name="connsiteX68-40175" fmla="*/ 6018409 w 6127024"/>
              <a:gd name="connsiteY68-40176" fmla="*/ 5227157 h 6858000"/>
              <a:gd name="connsiteX69-40177" fmla="*/ 6036748 w 6127024"/>
              <a:gd name="connsiteY69-40178" fmla="*/ 5322752 h 6858000"/>
              <a:gd name="connsiteX70-40179" fmla="*/ 6036943 w 6127024"/>
              <a:gd name="connsiteY70-40180" fmla="*/ 5329480 h 6858000"/>
              <a:gd name="connsiteX71-40181" fmla="*/ 6037677 w 6127024"/>
              <a:gd name="connsiteY71-40182" fmla="*/ 5354807 h 6858000"/>
              <a:gd name="connsiteX72-40183" fmla="*/ 6039728 w 6127024"/>
              <a:gd name="connsiteY72-40184" fmla="*/ 5359416 h 6858000"/>
              <a:gd name="connsiteX73-40185" fmla="*/ 6053435 w 6127024"/>
              <a:gd name="connsiteY73-40186" fmla="*/ 5387547 h 6858000"/>
              <a:gd name="connsiteX74-40187" fmla="*/ 6065933 w 6127024"/>
              <a:gd name="connsiteY74-40188" fmla="*/ 5443002 h 6858000"/>
              <a:gd name="connsiteX75-40189" fmla="*/ 6068640 w 6127024"/>
              <a:gd name="connsiteY75-40190" fmla="*/ 5474503 h 6858000"/>
              <a:gd name="connsiteX76-40191" fmla="*/ 6080922 w 6127024"/>
              <a:gd name="connsiteY76-40192" fmla="*/ 5561070 h 6858000"/>
              <a:gd name="connsiteX77-40193" fmla="*/ 6096949 w 6127024"/>
              <a:gd name="connsiteY77-40194" fmla="*/ 5648179 h 6858000"/>
              <a:gd name="connsiteX78-40195" fmla="*/ 6121353 w 6127024"/>
              <a:gd name="connsiteY78-40196" fmla="*/ 5721725 h 6858000"/>
              <a:gd name="connsiteX79-40197" fmla="*/ 6109884 w 6127024"/>
              <a:gd name="connsiteY79-40198" fmla="*/ 5721959 h 6858000"/>
              <a:gd name="connsiteX80-40199" fmla="*/ 6127024 w 6127024"/>
              <a:gd name="connsiteY80-40200" fmla="*/ 5786902 h 6858000"/>
              <a:gd name="connsiteX81-40201" fmla="*/ 6115796 w 6127024"/>
              <a:gd name="connsiteY81-40202" fmla="*/ 5862844 h 6858000"/>
              <a:gd name="connsiteX82-40203" fmla="*/ 6102493 w 6127024"/>
              <a:gd name="connsiteY82-40204" fmla="*/ 5928602 h 6858000"/>
              <a:gd name="connsiteX83-40205" fmla="*/ 6056863 w 6127024"/>
              <a:gd name="connsiteY83-40206" fmla="*/ 6000643 h 6858000"/>
              <a:gd name="connsiteX84-40207" fmla="*/ 6045436 w 6127024"/>
              <a:gd name="connsiteY84-40208" fmla="*/ 6124480 h 6858000"/>
              <a:gd name="connsiteX85-40209" fmla="*/ 6030489 w 6127024"/>
              <a:gd name="connsiteY85-40210" fmla="*/ 6317666 h 6858000"/>
              <a:gd name="connsiteX86-40211" fmla="*/ 6007492 w 6127024"/>
              <a:gd name="connsiteY86-40212" fmla="*/ 6440818 h 6858000"/>
              <a:gd name="connsiteX87-40213" fmla="*/ 6009467 w 6127024"/>
              <a:gd name="connsiteY87-40214" fmla="*/ 6487076 h 6858000"/>
              <a:gd name="connsiteX88-40215" fmla="*/ 5995064 w 6127024"/>
              <a:gd name="connsiteY88-40216" fmla="*/ 6540791 h 6858000"/>
              <a:gd name="connsiteX89-40217" fmla="*/ 6004510 w 6127024"/>
              <a:gd name="connsiteY89-40218" fmla="*/ 6599256 h 6858000"/>
              <a:gd name="connsiteX90-40219" fmla="*/ 5986207 w 6127024"/>
              <a:gd name="connsiteY90-40220" fmla="*/ 6695855 h 6858000"/>
              <a:gd name="connsiteX91-40221" fmla="*/ 5979428 w 6127024"/>
              <a:gd name="connsiteY91-40222" fmla="*/ 6754678 h 6858000"/>
              <a:gd name="connsiteX92-40223" fmla="*/ 5983398 w 6127024"/>
              <a:gd name="connsiteY92-40224" fmla="*/ 6778641 h 6858000"/>
              <a:gd name="connsiteX93-40225" fmla="*/ 5984543 w 6127024"/>
              <a:gd name="connsiteY93-40226" fmla="*/ 6811016 h 6858000"/>
              <a:gd name="connsiteX94-40227" fmla="*/ 5979671 w 6127024"/>
              <a:gd name="connsiteY94-40228" fmla="*/ 6858000 h 6858000"/>
              <a:gd name="connsiteX95-40229" fmla="*/ 0 w 6127024"/>
              <a:gd name="connsiteY95-40230" fmla="*/ 6858000 h 6858000"/>
              <a:gd name="connsiteX96-40231" fmla="*/ 0 w 6127024"/>
              <a:gd name="connsiteY96-40232" fmla="*/ 0 h 6858000"/>
              <a:gd name="connsiteX0-40233" fmla="*/ 0 w 6127024"/>
              <a:gd name="connsiteY0-40234" fmla="*/ 0 h 6858000"/>
              <a:gd name="connsiteX1-40235" fmla="*/ 4965888 w 6127024"/>
              <a:gd name="connsiteY1-40236" fmla="*/ 0 h 6858000"/>
              <a:gd name="connsiteX2-40237" fmla="*/ 4967767 w 6127024"/>
              <a:gd name="connsiteY2-40238" fmla="*/ 7930 h 6858000"/>
              <a:gd name="connsiteX3-40239" fmla="*/ 4979444 w 6127024"/>
              <a:gd name="connsiteY3-40240" fmla="*/ 43921 h 6858000"/>
              <a:gd name="connsiteX4-40241" fmla="*/ 5021173 w 6127024"/>
              <a:gd name="connsiteY4-40242" fmla="*/ 123738 h 6858000"/>
              <a:gd name="connsiteX5-40243" fmla="*/ 5075458 w 6127024"/>
              <a:gd name="connsiteY5-40244" fmla="*/ 264355 h 6858000"/>
              <a:gd name="connsiteX6-40245" fmla="*/ 5081175 w 6127024"/>
              <a:gd name="connsiteY6-40246" fmla="*/ 277448 h 6858000"/>
              <a:gd name="connsiteX7-40247" fmla="*/ 5097011 w 6127024"/>
              <a:gd name="connsiteY7-40248" fmla="*/ 355616 h 6858000"/>
              <a:gd name="connsiteX8-40249" fmla="*/ 5153000 w 6127024"/>
              <a:gd name="connsiteY8-40250" fmla="*/ 507134 h 6858000"/>
              <a:gd name="connsiteX9-40251" fmla="*/ 5171282 w 6127024"/>
              <a:gd name="connsiteY9-40252" fmla="*/ 602071 h 6858000"/>
              <a:gd name="connsiteX10-40253" fmla="*/ 5176196 w 6127024"/>
              <a:gd name="connsiteY10-40254" fmla="*/ 636822 h 6858000"/>
              <a:gd name="connsiteX11-40255" fmla="*/ 5189051 w 6127024"/>
              <a:gd name="connsiteY11-40256" fmla="*/ 782518 h 6858000"/>
              <a:gd name="connsiteX12-40257" fmla="*/ 5218707 w 6127024"/>
              <a:gd name="connsiteY12-40258" fmla="*/ 886387 h 6858000"/>
              <a:gd name="connsiteX13-40259" fmla="*/ 5221281 w 6127024"/>
              <a:gd name="connsiteY13-40260" fmla="*/ 920873 h 6858000"/>
              <a:gd name="connsiteX14-40261" fmla="*/ 5201018 w 6127024"/>
              <a:gd name="connsiteY14-40262" fmla="*/ 1095027 h 6858000"/>
              <a:gd name="connsiteX15-40263" fmla="*/ 5189234 w 6127024"/>
              <a:gd name="connsiteY15-40264" fmla="*/ 1217308 h 6858000"/>
              <a:gd name="connsiteX16-40265" fmla="*/ 5202769 w 6127024"/>
              <a:gd name="connsiteY16-40266" fmla="*/ 1269450 h 6858000"/>
              <a:gd name="connsiteX17-40267" fmla="*/ 5225968 w 6127024"/>
              <a:gd name="connsiteY17-40268" fmla="*/ 1357994 h 6858000"/>
              <a:gd name="connsiteX18-40269" fmla="*/ 5231437 w 6127024"/>
              <a:gd name="connsiteY18-40270" fmla="*/ 1373779 h 6858000"/>
              <a:gd name="connsiteX19-40271" fmla="*/ 5237226 w 6127024"/>
              <a:gd name="connsiteY19-40272" fmla="*/ 1441327 h 6858000"/>
              <a:gd name="connsiteX20-40273" fmla="*/ 5255653 w 6127024"/>
              <a:gd name="connsiteY20-40274" fmla="*/ 1524712 h 6858000"/>
              <a:gd name="connsiteX21-40275" fmla="*/ 5263491 w 6127024"/>
              <a:gd name="connsiteY21-40276" fmla="*/ 1642938 h 6858000"/>
              <a:gd name="connsiteX22-40277" fmla="*/ 5256552 w 6127024"/>
              <a:gd name="connsiteY22-40278" fmla="*/ 1672509 h 6858000"/>
              <a:gd name="connsiteX23-40279" fmla="*/ 5266931 w 6127024"/>
              <a:gd name="connsiteY23-40280" fmla="*/ 1866147 h 6858000"/>
              <a:gd name="connsiteX24-40281" fmla="*/ 5255696 w 6127024"/>
              <a:gd name="connsiteY24-40282" fmla="*/ 1953770 h 6858000"/>
              <a:gd name="connsiteX25-40283" fmla="*/ 5252592 w 6127024"/>
              <a:gd name="connsiteY25-40284" fmla="*/ 2092210 h 6858000"/>
              <a:gd name="connsiteX26-40285" fmla="*/ 5250104 w 6127024"/>
              <a:gd name="connsiteY26-40286" fmla="*/ 2249166 h 6858000"/>
              <a:gd name="connsiteX27-40287" fmla="*/ 5251214 w 6127024"/>
              <a:gd name="connsiteY27-40288" fmla="*/ 2250944 h 6858000"/>
              <a:gd name="connsiteX28-40289" fmla="*/ 5250644 w 6127024"/>
              <a:gd name="connsiteY28-40290" fmla="*/ 2266619 h 6858000"/>
              <a:gd name="connsiteX29-40291" fmla="*/ 5293877 w 6127024"/>
              <a:gd name="connsiteY29-40292" fmla="*/ 2368649 h 6858000"/>
              <a:gd name="connsiteX30-40293" fmla="*/ 5311338 w 6127024"/>
              <a:gd name="connsiteY30-40294" fmla="*/ 2404034 h 6858000"/>
              <a:gd name="connsiteX31-40295" fmla="*/ 5338366 w 6127024"/>
              <a:gd name="connsiteY31-40296" fmla="*/ 2465052 h 6858000"/>
              <a:gd name="connsiteX32-40297" fmla="*/ 5371263 w 6127024"/>
              <a:gd name="connsiteY32-40298" fmla="*/ 2586413 h 6858000"/>
              <a:gd name="connsiteX33-40299" fmla="*/ 5407503 w 6127024"/>
              <a:gd name="connsiteY33-40300" fmla="*/ 2786290 h 6858000"/>
              <a:gd name="connsiteX34-40301" fmla="*/ 5407356 w 6127024"/>
              <a:gd name="connsiteY34-40302" fmla="*/ 2787545 h 6858000"/>
              <a:gd name="connsiteX35-40303" fmla="*/ 5457023 w 6127024"/>
              <a:gd name="connsiteY35-40304" fmla="*/ 2858292 h 6858000"/>
              <a:gd name="connsiteX36-40305" fmla="*/ 5479298 w 6127024"/>
              <a:gd name="connsiteY36-40306" fmla="*/ 2947791 h 6858000"/>
              <a:gd name="connsiteX37-40307" fmla="*/ 5481770 w 6127024"/>
              <a:gd name="connsiteY37-40308" fmla="*/ 2951352 h 6858000"/>
              <a:gd name="connsiteX38-40309" fmla="*/ 5482415 w 6127024"/>
              <a:gd name="connsiteY38-40310" fmla="*/ 3004079 h 6858000"/>
              <a:gd name="connsiteX39-40311" fmla="*/ 5503944 w 6127024"/>
              <a:gd name="connsiteY39-40312" fmla="*/ 3123335 h 6858000"/>
              <a:gd name="connsiteX40-40313" fmla="*/ 5516007 w 6127024"/>
              <a:gd name="connsiteY40-40314" fmla="*/ 3258473 h 6858000"/>
              <a:gd name="connsiteX41-40315" fmla="*/ 5589758 w 6127024"/>
              <a:gd name="connsiteY41-40316" fmla="*/ 3453699 h 6858000"/>
              <a:gd name="connsiteX42-40317" fmla="*/ 5596144 w 6127024"/>
              <a:gd name="connsiteY42-40318" fmla="*/ 3534624 h 6858000"/>
              <a:gd name="connsiteX43-40319" fmla="*/ 5597750 w 6127024"/>
              <a:gd name="connsiteY43-40320" fmla="*/ 3534129 h 6858000"/>
              <a:gd name="connsiteX44-40321" fmla="*/ 5618377 w 6127024"/>
              <a:gd name="connsiteY44-40322" fmla="*/ 3588431 h 6858000"/>
              <a:gd name="connsiteX45-40323" fmla="*/ 5655472 w 6127024"/>
              <a:gd name="connsiteY45-40324" fmla="*/ 3678877 h 6858000"/>
              <a:gd name="connsiteX46-40325" fmla="*/ 5683015 w 6127024"/>
              <a:gd name="connsiteY46-40326" fmla="*/ 3762025 h 6858000"/>
              <a:gd name="connsiteX47-40327" fmla="*/ 5696643 w 6127024"/>
              <a:gd name="connsiteY47-40328" fmla="*/ 3773888 h 6858000"/>
              <a:gd name="connsiteX48-40329" fmla="*/ 5768491 w 6127024"/>
              <a:gd name="connsiteY48-40330" fmla="*/ 3914399 h 6858000"/>
              <a:gd name="connsiteX49-40331" fmla="*/ 5793123 w 6127024"/>
              <a:gd name="connsiteY49-40332" fmla="*/ 3969952 h 6858000"/>
              <a:gd name="connsiteX50-40333" fmla="*/ 5808321 w 6127024"/>
              <a:gd name="connsiteY50-40334" fmla="*/ 3988153 h 6858000"/>
              <a:gd name="connsiteX51-40335" fmla="*/ 5825621 w 6127024"/>
              <a:gd name="connsiteY51-40336" fmla="*/ 4015525 h 6858000"/>
              <a:gd name="connsiteX52-40337" fmla="*/ 5860672 w 6127024"/>
              <a:gd name="connsiteY52-40338" fmla="*/ 4061579 h 6858000"/>
              <a:gd name="connsiteX53-40339" fmla="*/ 5872173 w 6127024"/>
              <a:gd name="connsiteY53-40340" fmla="*/ 4088497 h 6858000"/>
              <a:gd name="connsiteX54-40341" fmla="*/ 5894095 w 6127024"/>
              <a:gd name="connsiteY54-40342" fmla="*/ 4128857 h 6858000"/>
              <a:gd name="connsiteX55-40343" fmla="*/ 5903513 w 6127024"/>
              <a:gd name="connsiteY55-40344" fmla="*/ 4187661 h 6858000"/>
              <a:gd name="connsiteX56-40345" fmla="*/ 5924233 w 6127024"/>
              <a:gd name="connsiteY56-40346" fmla="*/ 4242060 h 6858000"/>
              <a:gd name="connsiteX57-40347" fmla="*/ 5928910 w 6127024"/>
              <a:gd name="connsiteY57-40348" fmla="*/ 4300973 h 6858000"/>
              <a:gd name="connsiteX58-40349" fmla="*/ 5946705 w 6127024"/>
              <a:gd name="connsiteY58-40350" fmla="*/ 4428051 h 6858000"/>
              <a:gd name="connsiteX59-40351" fmla="*/ 5949261 w 6127024"/>
              <a:gd name="connsiteY59-40352" fmla="*/ 4449185 h 6858000"/>
              <a:gd name="connsiteX60-40353" fmla="*/ 5968960 w 6127024"/>
              <a:gd name="connsiteY60-40354" fmla="*/ 4482655 h 6858000"/>
              <a:gd name="connsiteX61-40355" fmla="*/ 5998138 w 6127024"/>
              <a:gd name="connsiteY61-40356" fmla="*/ 4697518 h 6858000"/>
              <a:gd name="connsiteX62-40357" fmla="*/ 6007819 w 6127024"/>
              <a:gd name="connsiteY62-40358" fmla="*/ 4858148 h 6858000"/>
              <a:gd name="connsiteX63-40359" fmla="*/ 6007749 w 6127024"/>
              <a:gd name="connsiteY63-40360" fmla="*/ 4964715 h 6858000"/>
              <a:gd name="connsiteX64-40361" fmla="*/ 6005269 w 6127024"/>
              <a:gd name="connsiteY64-40362" fmla="*/ 5150567 h 6858000"/>
              <a:gd name="connsiteX65-40363" fmla="*/ 6001127 w 6127024"/>
              <a:gd name="connsiteY65-40364" fmla="*/ 5164609 h 6858000"/>
              <a:gd name="connsiteX66-40365" fmla="*/ 5998514 w 6127024"/>
              <a:gd name="connsiteY66-40366" fmla="*/ 5189673 h 6858000"/>
              <a:gd name="connsiteX67-40367" fmla="*/ 6018409 w 6127024"/>
              <a:gd name="connsiteY67-40368" fmla="*/ 5227157 h 6858000"/>
              <a:gd name="connsiteX68-40369" fmla="*/ 6036748 w 6127024"/>
              <a:gd name="connsiteY68-40370" fmla="*/ 5322752 h 6858000"/>
              <a:gd name="connsiteX69-40371" fmla="*/ 6036943 w 6127024"/>
              <a:gd name="connsiteY69-40372" fmla="*/ 5329480 h 6858000"/>
              <a:gd name="connsiteX70-40373" fmla="*/ 6037677 w 6127024"/>
              <a:gd name="connsiteY70-40374" fmla="*/ 5354807 h 6858000"/>
              <a:gd name="connsiteX71-40375" fmla="*/ 6039728 w 6127024"/>
              <a:gd name="connsiteY71-40376" fmla="*/ 5359416 h 6858000"/>
              <a:gd name="connsiteX72-40377" fmla="*/ 6053435 w 6127024"/>
              <a:gd name="connsiteY72-40378" fmla="*/ 5387547 h 6858000"/>
              <a:gd name="connsiteX73-40379" fmla="*/ 6065933 w 6127024"/>
              <a:gd name="connsiteY73-40380" fmla="*/ 5443002 h 6858000"/>
              <a:gd name="connsiteX74-40381" fmla="*/ 6068640 w 6127024"/>
              <a:gd name="connsiteY74-40382" fmla="*/ 5474503 h 6858000"/>
              <a:gd name="connsiteX75-40383" fmla="*/ 6080922 w 6127024"/>
              <a:gd name="connsiteY75-40384" fmla="*/ 5561070 h 6858000"/>
              <a:gd name="connsiteX76-40385" fmla="*/ 6096949 w 6127024"/>
              <a:gd name="connsiteY76-40386" fmla="*/ 5648179 h 6858000"/>
              <a:gd name="connsiteX77-40387" fmla="*/ 6121353 w 6127024"/>
              <a:gd name="connsiteY77-40388" fmla="*/ 5721725 h 6858000"/>
              <a:gd name="connsiteX78-40389" fmla="*/ 6109884 w 6127024"/>
              <a:gd name="connsiteY78-40390" fmla="*/ 5721959 h 6858000"/>
              <a:gd name="connsiteX79-40391" fmla="*/ 6127024 w 6127024"/>
              <a:gd name="connsiteY79-40392" fmla="*/ 5786902 h 6858000"/>
              <a:gd name="connsiteX80-40393" fmla="*/ 6115796 w 6127024"/>
              <a:gd name="connsiteY80-40394" fmla="*/ 5862844 h 6858000"/>
              <a:gd name="connsiteX81-40395" fmla="*/ 6102493 w 6127024"/>
              <a:gd name="connsiteY81-40396" fmla="*/ 5928602 h 6858000"/>
              <a:gd name="connsiteX82-40397" fmla="*/ 6056863 w 6127024"/>
              <a:gd name="connsiteY82-40398" fmla="*/ 6000643 h 6858000"/>
              <a:gd name="connsiteX83-40399" fmla="*/ 6045436 w 6127024"/>
              <a:gd name="connsiteY83-40400" fmla="*/ 6124480 h 6858000"/>
              <a:gd name="connsiteX84-40401" fmla="*/ 6030489 w 6127024"/>
              <a:gd name="connsiteY84-40402" fmla="*/ 6317666 h 6858000"/>
              <a:gd name="connsiteX85-40403" fmla="*/ 6007492 w 6127024"/>
              <a:gd name="connsiteY85-40404" fmla="*/ 6440818 h 6858000"/>
              <a:gd name="connsiteX86-40405" fmla="*/ 6009467 w 6127024"/>
              <a:gd name="connsiteY86-40406" fmla="*/ 6487076 h 6858000"/>
              <a:gd name="connsiteX87-40407" fmla="*/ 5995064 w 6127024"/>
              <a:gd name="connsiteY87-40408" fmla="*/ 6540791 h 6858000"/>
              <a:gd name="connsiteX88-40409" fmla="*/ 6004510 w 6127024"/>
              <a:gd name="connsiteY88-40410" fmla="*/ 6599256 h 6858000"/>
              <a:gd name="connsiteX89-40411" fmla="*/ 5986207 w 6127024"/>
              <a:gd name="connsiteY89-40412" fmla="*/ 6695855 h 6858000"/>
              <a:gd name="connsiteX90-40413" fmla="*/ 5979428 w 6127024"/>
              <a:gd name="connsiteY90-40414" fmla="*/ 6754678 h 6858000"/>
              <a:gd name="connsiteX91-40415" fmla="*/ 5983398 w 6127024"/>
              <a:gd name="connsiteY91-40416" fmla="*/ 6778641 h 6858000"/>
              <a:gd name="connsiteX92-40417" fmla="*/ 5984543 w 6127024"/>
              <a:gd name="connsiteY92-40418" fmla="*/ 6811016 h 6858000"/>
              <a:gd name="connsiteX93-40419" fmla="*/ 5979671 w 6127024"/>
              <a:gd name="connsiteY93-40420" fmla="*/ 6858000 h 6858000"/>
              <a:gd name="connsiteX94-40421" fmla="*/ 0 w 6127024"/>
              <a:gd name="connsiteY94-40422" fmla="*/ 6858000 h 6858000"/>
              <a:gd name="connsiteX95-40423" fmla="*/ 0 w 6127024"/>
              <a:gd name="connsiteY95-40424" fmla="*/ 0 h 6858000"/>
              <a:gd name="connsiteX0-40425" fmla="*/ 0 w 6127024"/>
              <a:gd name="connsiteY0-40426" fmla="*/ 0 h 6858000"/>
              <a:gd name="connsiteX1-40427" fmla="*/ 4965888 w 6127024"/>
              <a:gd name="connsiteY1-40428" fmla="*/ 0 h 6858000"/>
              <a:gd name="connsiteX2-40429" fmla="*/ 4967767 w 6127024"/>
              <a:gd name="connsiteY2-40430" fmla="*/ 7930 h 6858000"/>
              <a:gd name="connsiteX3-40431" fmla="*/ 4979444 w 6127024"/>
              <a:gd name="connsiteY3-40432" fmla="*/ 43921 h 6858000"/>
              <a:gd name="connsiteX4-40433" fmla="*/ 5021173 w 6127024"/>
              <a:gd name="connsiteY4-40434" fmla="*/ 123738 h 6858000"/>
              <a:gd name="connsiteX5-40435" fmla="*/ 5075458 w 6127024"/>
              <a:gd name="connsiteY5-40436" fmla="*/ 264355 h 6858000"/>
              <a:gd name="connsiteX6-40437" fmla="*/ 5081175 w 6127024"/>
              <a:gd name="connsiteY6-40438" fmla="*/ 277448 h 6858000"/>
              <a:gd name="connsiteX7-40439" fmla="*/ 5097011 w 6127024"/>
              <a:gd name="connsiteY7-40440" fmla="*/ 355616 h 6858000"/>
              <a:gd name="connsiteX8-40441" fmla="*/ 5153000 w 6127024"/>
              <a:gd name="connsiteY8-40442" fmla="*/ 507134 h 6858000"/>
              <a:gd name="connsiteX9-40443" fmla="*/ 5171282 w 6127024"/>
              <a:gd name="connsiteY9-40444" fmla="*/ 602071 h 6858000"/>
              <a:gd name="connsiteX10-40445" fmla="*/ 5176196 w 6127024"/>
              <a:gd name="connsiteY10-40446" fmla="*/ 636822 h 6858000"/>
              <a:gd name="connsiteX11-40447" fmla="*/ 5189051 w 6127024"/>
              <a:gd name="connsiteY11-40448" fmla="*/ 782518 h 6858000"/>
              <a:gd name="connsiteX12-40449" fmla="*/ 5218707 w 6127024"/>
              <a:gd name="connsiteY12-40450" fmla="*/ 886387 h 6858000"/>
              <a:gd name="connsiteX13-40451" fmla="*/ 5221281 w 6127024"/>
              <a:gd name="connsiteY13-40452" fmla="*/ 920873 h 6858000"/>
              <a:gd name="connsiteX14-40453" fmla="*/ 5201018 w 6127024"/>
              <a:gd name="connsiteY14-40454" fmla="*/ 1095027 h 6858000"/>
              <a:gd name="connsiteX15-40455" fmla="*/ 5189234 w 6127024"/>
              <a:gd name="connsiteY15-40456" fmla="*/ 1217308 h 6858000"/>
              <a:gd name="connsiteX16-40457" fmla="*/ 5202769 w 6127024"/>
              <a:gd name="connsiteY16-40458" fmla="*/ 1269450 h 6858000"/>
              <a:gd name="connsiteX17-40459" fmla="*/ 5225968 w 6127024"/>
              <a:gd name="connsiteY17-40460" fmla="*/ 1357994 h 6858000"/>
              <a:gd name="connsiteX18-40461" fmla="*/ 5231437 w 6127024"/>
              <a:gd name="connsiteY18-40462" fmla="*/ 1373779 h 6858000"/>
              <a:gd name="connsiteX19-40463" fmla="*/ 5237226 w 6127024"/>
              <a:gd name="connsiteY19-40464" fmla="*/ 1441327 h 6858000"/>
              <a:gd name="connsiteX20-40465" fmla="*/ 5255653 w 6127024"/>
              <a:gd name="connsiteY20-40466" fmla="*/ 1524712 h 6858000"/>
              <a:gd name="connsiteX21-40467" fmla="*/ 5263491 w 6127024"/>
              <a:gd name="connsiteY21-40468" fmla="*/ 1642938 h 6858000"/>
              <a:gd name="connsiteX22-40469" fmla="*/ 5256552 w 6127024"/>
              <a:gd name="connsiteY22-40470" fmla="*/ 1672509 h 6858000"/>
              <a:gd name="connsiteX23-40471" fmla="*/ 5266931 w 6127024"/>
              <a:gd name="connsiteY23-40472" fmla="*/ 1866147 h 6858000"/>
              <a:gd name="connsiteX24-40473" fmla="*/ 5255696 w 6127024"/>
              <a:gd name="connsiteY24-40474" fmla="*/ 1953770 h 6858000"/>
              <a:gd name="connsiteX25-40475" fmla="*/ 5252592 w 6127024"/>
              <a:gd name="connsiteY25-40476" fmla="*/ 2092210 h 6858000"/>
              <a:gd name="connsiteX26-40477" fmla="*/ 5250104 w 6127024"/>
              <a:gd name="connsiteY26-40478" fmla="*/ 2249166 h 6858000"/>
              <a:gd name="connsiteX27-40479" fmla="*/ 5251214 w 6127024"/>
              <a:gd name="connsiteY27-40480" fmla="*/ 2250944 h 6858000"/>
              <a:gd name="connsiteX28-40481" fmla="*/ 5250644 w 6127024"/>
              <a:gd name="connsiteY28-40482" fmla="*/ 2266619 h 6858000"/>
              <a:gd name="connsiteX29-40483" fmla="*/ 5293877 w 6127024"/>
              <a:gd name="connsiteY29-40484" fmla="*/ 2368649 h 6858000"/>
              <a:gd name="connsiteX30-40485" fmla="*/ 5311338 w 6127024"/>
              <a:gd name="connsiteY30-40486" fmla="*/ 2404034 h 6858000"/>
              <a:gd name="connsiteX31-40487" fmla="*/ 5338366 w 6127024"/>
              <a:gd name="connsiteY31-40488" fmla="*/ 2465052 h 6858000"/>
              <a:gd name="connsiteX32-40489" fmla="*/ 5371263 w 6127024"/>
              <a:gd name="connsiteY32-40490" fmla="*/ 2586413 h 6858000"/>
              <a:gd name="connsiteX33-40491" fmla="*/ 5407503 w 6127024"/>
              <a:gd name="connsiteY33-40492" fmla="*/ 2786290 h 6858000"/>
              <a:gd name="connsiteX34-40493" fmla="*/ 5407356 w 6127024"/>
              <a:gd name="connsiteY34-40494" fmla="*/ 2787545 h 6858000"/>
              <a:gd name="connsiteX35-40495" fmla="*/ 5457023 w 6127024"/>
              <a:gd name="connsiteY35-40496" fmla="*/ 2858292 h 6858000"/>
              <a:gd name="connsiteX36-40497" fmla="*/ 5479298 w 6127024"/>
              <a:gd name="connsiteY36-40498" fmla="*/ 2947791 h 6858000"/>
              <a:gd name="connsiteX37-40499" fmla="*/ 5481770 w 6127024"/>
              <a:gd name="connsiteY37-40500" fmla="*/ 2951352 h 6858000"/>
              <a:gd name="connsiteX38-40501" fmla="*/ 5482415 w 6127024"/>
              <a:gd name="connsiteY38-40502" fmla="*/ 3004079 h 6858000"/>
              <a:gd name="connsiteX39-40503" fmla="*/ 5503944 w 6127024"/>
              <a:gd name="connsiteY39-40504" fmla="*/ 3123335 h 6858000"/>
              <a:gd name="connsiteX40-40505" fmla="*/ 5516007 w 6127024"/>
              <a:gd name="connsiteY40-40506" fmla="*/ 3258473 h 6858000"/>
              <a:gd name="connsiteX41-40507" fmla="*/ 5589758 w 6127024"/>
              <a:gd name="connsiteY41-40508" fmla="*/ 3453699 h 6858000"/>
              <a:gd name="connsiteX42-40509" fmla="*/ 5596144 w 6127024"/>
              <a:gd name="connsiteY42-40510" fmla="*/ 3534624 h 6858000"/>
              <a:gd name="connsiteX43-40511" fmla="*/ 5597750 w 6127024"/>
              <a:gd name="connsiteY43-40512" fmla="*/ 3534129 h 6858000"/>
              <a:gd name="connsiteX44-40513" fmla="*/ 5618377 w 6127024"/>
              <a:gd name="connsiteY44-40514" fmla="*/ 3588431 h 6858000"/>
              <a:gd name="connsiteX45-40515" fmla="*/ 5655472 w 6127024"/>
              <a:gd name="connsiteY45-40516" fmla="*/ 3678877 h 6858000"/>
              <a:gd name="connsiteX46-40517" fmla="*/ 5683015 w 6127024"/>
              <a:gd name="connsiteY46-40518" fmla="*/ 3762025 h 6858000"/>
              <a:gd name="connsiteX47-40519" fmla="*/ 5696643 w 6127024"/>
              <a:gd name="connsiteY47-40520" fmla="*/ 3773888 h 6858000"/>
              <a:gd name="connsiteX48-40521" fmla="*/ 5768491 w 6127024"/>
              <a:gd name="connsiteY48-40522" fmla="*/ 3914399 h 6858000"/>
              <a:gd name="connsiteX49-40523" fmla="*/ 5793123 w 6127024"/>
              <a:gd name="connsiteY49-40524" fmla="*/ 3969952 h 6858000"/>
              <a:gd name="connsiteX50-40525" fmla="*/ 5808321 w 6127024"/>
              <a:gd name="connsiteY50-40526" fmla="*/ 3988153 h 6858000"/>
              <a:gd name="connsiteX51-40527" fmla="*/ 5825621 w 6127024"/>
              <a:gd name="connsiteY51-40528" fmla="*/ 4015525 h 6858000"/>
              <a:gd name="connsiteX52-40529" fmla="*/ 5860672 w 6127024"/>
              <a:gd name="connsiteY52-40530" fmla="*/ 4061579 h 6858000"/>
              <a:gd name="connsiteX53-40531" fmla="*/ 5872173 w 6127024"/>
              <a:gd name="connsiteY53-40532" fmla="*/ 4088497 h 6858000"/>
              <a:gd name="connsiteX54-40533" fmla="*/ 5894095 w 6127024"/>
              <a:gd name="connsiteY54-40534" fmla="*/ 4128857 h 6858000"/>
              <a:gd name="connsiteX55-40535" fmla="*/ 5903513 w 6127024"/>
              <a:gd name="connsiteY55-40536" fmla="*/ 4187661 h 6858000"/>
              <a:gd name="connsiteX56-40537" fmla="*/ 5928910 w 6127024"/>
              <a:gd name="connsiteY56-40538" fmla="*/ 4300973 h 6858000"/>
              <a:gd name="connsiteX57-40539" fmla="*/ 5946705 w 6127024"/>
              <a:gd name="connsiteY57-40540" fmla="*/ 4428051 h 6858000"/>
              <a:gd name="connsiteX58-40541" fmla="*/ 5949261 w 6127024"/>
              <a:gd name="connsiteY58-40542" fmla="*/ 4449185 h 6858000"/>
              <a:gd name="connsiteX59-40543" fmla="*/ 5968960 w 6127024"/>
              <a:gd name="connsiteY59-40544" fmla="*/ 4482655 h 6858000"/>
              <a:gd name="connsiteX60-40545" fmla="*/ 5998138 w 6127024"/>
              <a:gd name="connsiteY60-40546" fmla="*/ 4697518 h 6858000"/>
              <a:gd name="connsiteX61-40547" fmla="*/ 6007819 w 6127024"/>
              <a:gd name="connsiteY61-40548" fmla="*/ 4858148 h 6858000"/>
              <a:gd name="connsiteX62-40549" fmla="*/ 6007749 w 6127024"/>
              <a:gd name="connsiteY62-40550" fmla="*/ 4964715 h 6858000"/>
              <a:gd name="connsiteX63-40551" fmla="*/ 6005269 w 6127024"/>
              <a:gd name="connsiteY63-40552" fmla="*/ 5150567 h 6858000"/>
              <a:gd name="connsiteX64-40553" fmla="*/ 6001127 w 6127024"/>
              <a:gd name="connsiteY64-40554" fmla="*/ 5164609 h 6858000"/>
              <a:gd name="connsiteX65-40555" fmla="*/ 5998514 w 6127024"/>
              <a:gd name="connsiteY65-40556" fmla="*/ 5189673 h 6858000"/>
              <a:gd name="connsiteX66-40557" fmla="*/ 6018409 w 6127024"/>
              <a:gd name="connsiteY66-40558" fmla="*/ 5227157 h 6858000"/>
              <a:gd name="connsiteX67-40559" fmla="*/ 6036748 w 6127024"/>
              <a:gd name="connsiteY67-40560" fmla="*/ 5322752 h 6858000"/>
              <a:gd name="connsiteX68-40561" fmla="*/ 6036943 w 6127024"/>
              <a:gd name="connsiteY68-40562" fmla="*/ 5329480 h 6858000"/>
              <a:gd name="connsiteX69-40563" fmla="*/ 6037677 w 6127024"/>
              <a:gd name="connsiteY69-40564" fmla="*/ 5354807 h 6858000"/>
              <a:gd name="connsiteX70-40565" fmla="*/ 6039728 w 6127024"/>
              <a:gd name="connsiteY70-40566" fmla="*/ 5359416 h 6858000"/>
              <a:gd name="connsiteX71-40567" fmla="*/ 6053435 w 6127024"/>
              <a:gd name="connsiteY71-40568" fmla="*/ 5387547 h 6858000"/>
              <a:gd name="connsiteX72-40569" fmla="*/ 6065933 w 6127024"/>
              <a:gd name="connsiteY72-40570" fmla="*/ 5443002 h 6858000"/>
              <a:gd name="connsiteX73-40571" fmla="*/ 6068640 w 6127024"/>
              <a:gd name="connsiteY73-40572" fmla="*/ 5474503 h 6858000"/>
              <a:gd name="connsiteX74-40573" fmla="*/ 6080922 w 6127024"/>
              <a:gd name="connsiteY74-40574" fmla="*/ 5561070 h 6858000"/>
              <a:gd name="connsiteX75-40575" fmla="*/ 6096949 w 6127024"/>
              <a:gd name="connsiteY75-40576" fmla="*/ 5648179 h 6858000"/>
              <a:gd name="connsiteX76-40577" fmla="*/ 6121353 w 6127024"/>
              <a:gd name="connsiteY76-40578" fmla="*/ 5721725 h 6858000"/>
              <a:gd name="connsiteX77-40579" fmla="*/ 6109884 w 6127024"/>
              <a:gd name="connsiteY77-40580" fmla="*/ 5721959 h 6858000"/>
              <a:gd name="connsiteX78-40581" fmla="*/ 6127024 w 6127024"/>
              <a:gd name="connsiteY78-40582" fmla="*/ 5786902 h 6858000"/>
              <a:gd name="connsiteX79-40583" fmla="*/ 6115796 w 6127024"/>
              <a:gd name="connsiteY79-40584" fmla="*/ 5862844 h 6858000"/>
              <a:gd name="connsiteX80-40585" fmla="*/ 6102493 w 6127024"/>
              <a:gd name="connsiteY80-40586" fmla="*/ 5928602 h 6858000"/>
              <a:gd name="connsiteX81-40587" fmla="*/ 6056863 w 6127024"/>
              <a:gd name="connsiteY81-40588" fmla="*/ 6000643 h 6858000"/>
              <a:gd name="connsiteX82-40589" fmla="*/ 6045436 w 6127024"/>
              <a:gd name="connsiteY82-40590" fmla="*/ 6124480 h 6858000"/>
              <a:gd name="connsiteX83-40591" fmla="*/ 6030489 w 6127024"/>
              <a:gd name="connsiteY83-40592" fmla="*/ 6317666 h 6858000"/>
              <a:gd name="connsiteX84-40593" fmla="*/ 6007492 w 6127024"/>
              <a:gd name="connsiteY84-40594" fmla="*/ 6440818 h 6858000"/>
              <a:gd name="connsiteX85-40595" fmla="*/ 6009467 w 6127024"/>
              <a:gd name="connsiteY85-40596" fmla="*/ 6487076 h 6858000"/>
              <a:gd name="connsiteX86-40597" fmla="*/ 5995064 w 6127024"/>
              <a:gd name="connsiteY86-40598" fmla="*/ 6540791 h 6858000"/>
              <a:gd name="connsiteX87-40599" fmla="*/ 6004510 w 6127024"/>
              <a:gd name="connsiteY87-40600" fmla="*/ 6599256 h 6858000"/>
              <a:gd name="connsiteX88-40601" fmla="*/ 5986207 w 6127024"/>
              <a:gd name="connsiteY88-40602" fmla="*/ 6695855 h 6858000"/>
              <a:gd name="connsiteX89-40603" fmla="*/ 5979428 w 6127024"/>
              <a:gd name="connsiteY89-40604" fmla="*/ 6754678 h 6858000"/>
              <a:gd name="connsiteX90-40605" fmla="*/ 5983398 w 6127024"/>
              <a:gd name="connsiteY90-40606" fmla="*/ 6778641 h 6858000"/>
              <a:gd name="connsiteX91-40607" fmla="*/ 5984543 w 6127024"/>
              <a:gd name="connsiteY91-40608" fmla="*/ 6811016 h 6858000"/>
              <a:gd name="connsiteX92-40609" fmla="*/ 5979671 w 6127024"/>
              <a:gd name="connsiteY92-40610" fmla="*/ 6858000 h 6858000"/>
              <a:gd name="connsiteX93-40611" fmla="*/ 0 w 6127024"/>
              <a:gd name="connsiteY93-40612" fmla="*/ 6858000 h 6858000"/>
              <a:gd name="connsiteX94-40613" fmla="*/ 0 w 6127024"/>
              <a:gd name="connsiteY94-40614" fmla="*/ 0 h 6858000"/>
              <a:gd name="connsiteX0-40615" fmla="*/ 0 w 6127024"/>
              <a:gd name="connsiteY0-40616" fmla="*/ 0 h 6858000"/>
              <a:gd name="connsiteX1-40617" fmla="*/ 4965888 w 6127024"/>
              <a:gd name="connsiteY1-40618" fmla="*/ 0 h 6858000"/>
              <a:gd name="connsiteX2-40619" fmla="*/ 4967767 w 6127024"/>
              <a:gd name="connsiteY2-40620" fmla="*/ 7930 h 6858000"/>
              <a:gd name="connsiteX3-40621" fmla="*/ 4979444 w 6127024"/>
              <a:gd name="connsiteY3-40622" fmla="*/ 43921 h 6858000"/>
              <a:gd name="connsiteX4-40623" fmla="*/ 5021173 w 6127024"/>
              <a:gd name="connsiteY4-40624" fmla="*/ 123738 h 6858000"/>
              <a:gd name="connsiteX5-40625" fmla="*/ 5075458 w 6127024"/>
              <a:gd name="connsiteY5-40626" fmla="*/ 264355 h 6858000"/>
              <a:gd name="connsiteX6-40627" fmla="*/ 5081175 w 6127024"/>
              <a:gd name="connsiteY6-40628" fmla="*/ 277448 h 6858000"/>
              <a:gd name="connsiteX7-40629" fmla="*/ 5097011 w 6127024"/>
              <a:gd name="connsiteY7-40630" fmla="*/ 355616 h 6858000"/>
              <a:gd name="connsiteX8-40631" fmla="*/ 5153000 w 6127024"/>
              <a:gd name="connsiteY8-40632" fmla="*/ 507134 h 6858000"/>
              <a:gd name="connsiteX9-40633" fmla="*/ 5171282 w 6127024"/>
              <a:gd name="connsiteY9-40634" fmla="*/ 602071 h 6858000"/>
              <a:gd name="connsiteX10-40635" fmla="*/ 5176196 w 6127024"/>
              <a:gd name="connsiteY10-40636" fmla="*/ 636822 h 6858000"/>
              <a:gd name="connsiteX11-40637" fmla="*/ 5189051 w 6127024"/>
              <a:gd name="connsiteY11-40638" fmla="*/ 782518 h 6858000"/>
              <a:gd name="connsiteX12-40639" fmla="*/ 5218707 w 6127024"/>
              <a:gd name="connsiteY12-40640" fmla="*/ 886387 h 6858000"/>
              <a:gd name="connsiteX13-40641" fmla="*/ 5221281 w 6127024"/>
              <a:gd name="connsiteY13-40642" fmla="*/ 920873 h 6858000"/>
              <a:gd name="connsiteX14-40643" fmla="*/ 5201018 w 6127024"/>
              <a:gd name="connsiteY14-40644" fmla="*/ 1095027 h 6858000"/>
              <a:gd name="connsiteX15-40645" fmla="*/ 5189234 w 6127024"/>
              <a:gd name="connsiteY15-40646" fmla="*/ 1217308 h 6858000"/>
              <a:gd name="connsiteX16-40647" fmla="*/ 5202769 w 6127024"/>
              <a:gd name="connsiteY16-40648" fmla="*/ 1269450 h 6858000"/>
              <a:gd name="connsiteX17-40649" fmla="*/ 5225968 w 6127024"/>
              <a:gd name="connsiteY17-40650" fmla="*/ 1357994 h 6858000"/>
              <a:gd name="connsiteX18-40651" fmla="*/ 5231437 w 6127024"/>
              <a:gd name="connsiteY18-40652" fmla="*/ 1373779 h 6858000"/>
              <a:gd name="connsiteX19-40653" fmla="*/ 5237226 w 6127024"/>
              <a:gd name="connsiteY19-40654" fmla="*/ 1441327 h 6858000"/>
              <a:gd name="connsiteX20-40655" fmla="*/ 5255653 w 6127024"/>
              <a:gd name="connsiteY20-40656" fmla="*/ 1524712 h 6858000"/>
              <a:gd name="connsiteX21-40657" fmla="*/ 5263491 w 6127024"/>
              <a:gd name="connsiteY21-40658" fmla="*/ 1642938 h 6858000"/>
              <a:gd name="connsiteX22-40659" fmla="*/ 5256552 w 6127024"/>
              <a:gd name="connsiteY22-40660" fmla="*/ 1672509 h 6858000"/>
              <a:gd name="connsiteX23-40661" fmla="*/ 5266931 w 6127024"/>
              <a:gd name="connsiteY23-40662" fmla="*/ 1866147 h 6858000"/>
              <a:gd name="connsiteX24-40663" fmla="*/ 5255696 w 6127024"/>
              <a:gd name="connsiteY24-40664" fmla="*/ 1953770 h 6858000"/>
              <a:gd name="connsiteX25-40665" fmla="*/ 5252592 w 6127024"/>
              <a:gd name="connsiteY25-40666" fmla="*/ 2092210 h 6858000"/>
              <a:gd name="connsiteX26-40667" fmla="*/ 5250104 w 6127024"/>
              <a:gd name="connsiteY26-40668" fmla="*/ 2249166 h 6858000"/>
              <a:gd name="connsiteX27-40669" fmla="*/ 5251214 w 6127024"/>
              <a:gd name="connsiteY27-40670" fmla="*/ 2250944 h 6858000"/>
              <a:gd name="connsiteX28-40671" fmla="*/ 5250644 w 6127024"/>
              <a:gd name="connsiteY28-40672" fmla="*/ 2266619 h 6858000"/>
              <a:gd name="connsiteX29-40673" fmla="*/ 5293877 w 6127024"/>
              <a:gd name="connsiteY29-40674" fmla="*/ 2368649 h 6858000"/>
              <a:gd name="connsiteX30-40675" fmla="*/ 5311338 w 6127024"/>
              <a:gd name="connsiteY30-40676" fmla="*/ 2404034 h 6858000"/>
              <a:gd name="connsiteX31-40677" fmla="*/ 5338366 w 6127024"/>
              <a:gd name="connsiteY31-40678" fmla="*/ 2465052 h 6858000"/>
              <a:gd name="connsiteX32-40679" fmla="*/ 5371263 w 6127024"/>
              <a:gd name="connsiteY32-40680" fmla="*/ 2586413 h 6858000"/>
              <a:gd name="connsiteX33-40681" fmla="*/ 5407503 w 6127024"/>
              <a:gd name="connsiteY33-40682" fmla="*/ 2786290 h 6858000"/>
              <a:gd name="connsiteX34-40683" fmla="*/ 5407356 w 6127024"/>
              <a:gd name="connsiteY34-40684" fmla="*/ 2787545 h 6858000"/>
              <a:gd name="connsiteX35-40685" fmla="*/ 5457023 w 6127024"/>
              <a:gd name="connsiteY35-40686" fmla="*/ 2858292 h 6858000"/>
              <a:gd name="connsiteX36-40687" fmla="*/ 5479298 w 6127024"/>
              <a:gd name="connsiteY36-40688" fmla="*/ 2947791 h 6858000"/>
              <a:gd name="connsiteX37-40689" fmla="*/ 5481770 w 6127024"/>
              <a:gd name="connsiteY37-40690" fmla="*/ 2951352 h 6858000"/>
              <a:gd name="connsiteX38-40691" fmla="*/ 5482415 w 6127024"/>
              <a:gd name="connsiteY38-40692" fmla="*/ 3004079 h 6858000"/>
              <a:gd name="connsiteX39-40693" fmla="*/ 5503944 w 6127024"/>
              <a:gd name="connsiteY39-40694" fmla="*/ 3123335 h 6858000"/>
              <a:gd name="connsiteX40-40695" fmla="*/ 5516007 w 6127024"/>
              <a:gd name="connsiteY40-40696" fmla="*/ 3258473 h 6858000"/>
              <a:gd name="connsiteX41-40697" fmla="*/ 5589758 w 6127024"/>
              <a:gd name="connsiteY41-40698" fmla="*/ 3453699 h 6858000"/>
              <a:gd name="connsiteX42-40699" fmla="*/ 5596144 w 6127024"/>
              <a:gd name="connsiteY42-40700" fmla="*/ 3534624 h 6858000"/>
              <a:gd name="connsiteX43-40701" fmla="*/ 5597750 w 6127024"/>
              <a:gd name="connsiteY43-40702" fmla="*/ 3534129 h 6858000"/>
              <a:gd name="connsiteX44-40703" fmla="*/ 5618377 w 6127024"/>
              <a:gd name="connsiteY44-40704" fmla="*/ 3588431 h 6858000"/>
              <a:gd name="connsiteX45-40705" fmla="*/ 5655472 w 6127024"/>
              <a:gd name="connsiteY45-40706" fmla="*/ 3678877 h 6858000"/>
              <a:gd name="connsiteX46-40707" fmla="*/ 5683015 w 6127024"/>
              <a:gd name="connsiteY46-40708" fmla="*/ 3762025 h 6858000"/>
              <a:gd name="connsiteX47-40709" fmla="*/ 5696643 w 6127024"/>
              <a:gd name="connsiteY47-40710" fmla="*/ 3773888 h 6858000"/>
              <a:gd name="connsiteX48-40711" fmla="*/ 5768491 w 6127024"/>
              <a:gd name="connsiteY48-40712" fmla="*/ 3914399 h 6858000"/>
              <a:gd name="connsiteX49-40713" fmla="*/ 5793123 w 6127024"/>
              <a:gd name="connsiteY49-40714" fmla="*/ 3969952 h 6858000"/>
              <a:gd name="connsiteX50-40715" fmla="*/ 5808321 w 6127024"/>
              <a:gd name="connsiteY50-40716" fmla="*/ 3988153 h 6858000"/>
              <a:gd name="connsiteX51-40717" fmla="*/ 5825621 w 6127024"/>
              <a:gd name="connsiteY51-40718" fmla="*/ 4015525 h 6858000"/>
              <a:gd name="connsiteX52-40719" fmla="*/ 5860672 w 6127024"/>
              <a:gd name="connsiteY52-40720" fmla="*/ 4061579 h 6858000"/>
              <a:gd name="connsiteX53-40721" fmla="*/ 5872173 w 6127024"/>
              <a:gd name="connsiteY53-40722" fmla="*/ 4088497 h 6858000"/>
              <a:gd name="connsiteX54-40723" fmla="*/ 5894095 w 6127024"/>
              <a:gd name="connsiteY54-40724" fmla="*/ 4128857 h 6858000"/>
              <a:gd name="connsiteX55-40725" fmla="*/ 5903513 w 6127024"/>
              <a:gd name="connsiteY55-40726" fmla="*/ 4187661 h 6858000"/>
              <a:gd name="connsiteX56-40727" fmla="*/ 5946705 w 6127024"/>
              <a:gd name="connsiteY56-40728" fmla="*/ 4428051 h 6858000"/>
              <a:gd name="connsiteX57-40729" fmla="*/ 5949261 w 6127024"/>
              <a:gd name="connsiteY57-40730" fmla="*/ 4449185 h 6858000"/>
              <a:gd name="connsiteX58-40731" fmla="*/ 5968960 w 6127024"/>
              <a:gd name="connsiteY58-40732" fmla="*/ 4482655 h 6858000"/>
              <a:gd name="connsiteX59-40733" fmla="*/ 5998138 w 6127024"/>
              <a:gd name="connsiteY59-40734" fmla="*/ 4697518 h 6858000"/>
              <a:gd name="connsiteX60-40735" fmla="*/ 6007819 w 6127024"/>
              <a:gd name="connsiteY60-40736" fmla="*/ 4858148 h 6858000"/>
              <a:gd name="connsiteX61-40737" fmla="*/ 6007749 w 6127024"/>
              <a:gd name="connsiteY61-40738" fmla="*/ 4964715 h 6858000"/>
              <a:gd name="connsiteX62-40739" fmla="*/ 6005269 w 6127024"/>
              <a:gd name="connsiteY62-40740" fmla="*/ 5150567 h 6858000"/>
              <a:gd name="connsiteX63-40741" fmla="*/ 6001127 w 6127024"/>
              <a:gd name="connsiteY63-40742" fmla="*/ 5164609 h 6858000"/>
              <a:gd name="connsiteX64-40743" fmla="*/ 5998514 w 6127024"/>
              <a:gd name="connsiteY64-40744" fmla="*/ 5189673 h 6858000"/>
              <a:gd name="connsiteX65-40745" fmla="*/ 6018409 w 6127024"/>
              <a:gd name="connsiteY65-40746" fmla="*/ 5227157 h 6858000"/>
              <a:gd name="connsiteX66-40747" fmla="*/ 6036748 w 6127024"/>
              <a:gd name="connsiteY66-40748" fmla="*/ 5322752 h 6858000"/>
              <a:gd name="connsiteX67-40749" fmla="*/ 6036943 w 6127024"/>
              <a:gd name="connsiteY67-40750" fmla="*/ 5329480 h 6858000"/>
              <a:gd name="connsiteX68-40751" fmla="*/ 6037677 w 6127024"/>
              <a:gd name="connsiteY68-40752" fmla="*/ 5354807 h 6858000"/>
              <a:gd name="connsiteX69-40753" fmla="*/ 6039728 w 6127024"/>
              <a:gd name="connsiteY69-40754" fmla="*/ 5359416 h 6858000"/>
              <a:gd name="connsiteX70-40755" fmla="*/ 6053435 w 6127024"/>
              <a:gd name="connsiteY70-40756" fmla="*/ 5387547 h 6858000"/>
              <a:gd name="connsiteX71-40757" fmla="*/ 6065933 w 6127024"/>
              <a:gd name="connsiteY71-40758" fmla="*/ 5443002 h 6858000"/>
              <a:gd name="connsiteX72-40759" fmla="*/ 6068640 w 6127024"/>
              <a:gd name="connsiteY72-40760" fmla="*/ 5474503 h 6858000"/>
              <a:gd name="connsiteX73-40761" fmla="*/ 6080922 w 6127024"/>
              <a:gd name="connsiteY73-40762" fmla="*/ 5561070 h 6858000"/>
              <a:gd name="connsiteX74-40763" fmla="*/ 6096949 w 6127024"/>
              <a:gd name="connsiteY74-40764" fmla="*/ 5648179 h 6858000"/>
              <a:gd name="connsiteX75-40765" fmla="*/ 6121353 w 6127024"/>
              <a:gd name="connsiteY75-40766" fmla="*/ 5721725 h 6858000"/>
              <a:gd name="connsiteX76-40767" fmla="*/ 6109884 w 6127024"/>
              <a:gd name="connsiteY76-40768" fmla="*/ 5721959 h 6858000"/>
              <a:gd name="connsiteX77-40769" fmla="*/ 6127024 w 6127024"/>
              <a:gd name="connsiteY77-40770" fmla="*/ 5786902 h 6858000"/>
              <a:gd name="connsiteX78-40771" fmla="*/ 6115796 w 6127024"/>
              <a:gd name="connsiteY78-40772" fmla="*/ 5862844 h 6858000"/>
              <a:gd name="connsiteX79-40773" fmla="*/ 6102493 w 6127024"/>
              <a:gd name="connsiteY79-40774" fmla="*/ 5928602 h 6858000"/>
              <a:gd name="connsiteX80-40775" fmla="*/ 6056863 w 6127024"/>
              <a:gd name="connsiteY80-40776" fmla="*/ 6000643 h 6858000"/>
              <a:gd name="connsiteX81-40777" fmla="*/ 6045436 w 6127024"/>
              <a:gd name="connsiteY81-40778" fmla="*/ 6124480 h 6858000"/>
              <a:gd name="connsiteX82-40779" fmla="*/ 6030489 w 6127024"/>
              <a:gd name="connsiteY82-40780" fmla="*/ 6317666 h 6858000"/>
              <a:gd name="connsiteX83-40781" fmla="*/ 6007492 w 6127024"/>
              <a:gd name="connsiteY83-40782" fmla="*/ 6440818 h 6858000"/>
              <a:gd name="connsiteX84-40783" fmla="*/ 6009467 w 6127024"/>
              <a:gd name="connsiteY84-40784" fmla="*/ 6487076 h 6858000"/>
              <a:gd name="connsiteX85-40785" fmla="*/ 5995064 w 6127024"/>
              <a:gd name="connsiteY85-40786" fmla="*/ 6540791 h 6858000"/>
              <a:gd name="connsiteX86-40787" fmla="*/ 6004510 w 6127024"/>
              <a:gd name="connsiteY86-40788" fmla="*/ 6599256 h 6858000"/>
              <a:gd name="connsiteX87-40789" fmla="*/ 5986207 w 6127024"/>
              <a:gd name="connsiteY87-40790" fmla="*/ 6695855 h 6858000"/>
              <a:gd name="connsiteX88-40791" fmla="*/ 5979428 w 6127024"/>
              <a:gd name="connsiteY88-40792" fmla="*/ 6754678 h 6858000"/>
              <a:gd name="connsiteX89-40793" fmla="*/ 5983398 w 6127024"/>
              <a:gd name="connsiteY89-40794" fmla="*/ 6778641 h 6858000"/>
              <a:gd name="connsiteX90-40795" fmla="*/ 5984543 w 6127024"/>
              <a:gd name="connsiteY90-40796" fmla="*/ 6811016 h 6858000"/>
              <a:gd name="connsiteX91-40797" fmla="*/ 5979671 w 6127024"/>
              <a:gd name="connsiteY91-40798" fmla="*/ 6858000 h 6858000"/>
              <a:gd name="connsiteX92-40799" fmla="*/ 0 w 6127024"/>
              <a:gd name="connsiteY92-40800" fmla="*/ 6858000 h 6858000"/>
              <a:gd name="connsiteX93-40801" fmla="*/ 0 w 6127024"/>
              <a:gd name="connsiteY93-40802" fmla="*/ 0 h 6858000"/>
              <a:gd name="connsiteX0-40803" fmla="*/ 0 w 6127024"/>
              <a:gd name="connsiteY0-40804" fmla="*/ 0 h 6858000"/>
              <a:gd name="connsiteX1-40805" fmla="*/ 4965888 w 6127024"/>
              <a:gd name="connsiteY1-40806" fmla="*/ 0 h 6858000"/>
              <a:gd name="connsiteX2-40807" fmla="*/ 4967767 w 6127024"/>
              <a:gd name="connsiteY2-40808" fmla="*/ 7930 h 6858000"/>
              <a:gd name="connsiteX3-40809" fmla="*/ 4979444 w 6127024"/>
              <a:gd name="connsiteY3-40810" fmla="*/ 43921 h 6858000"/>
              <a:gd name="connsiteX4-40811" fmla="*/ 5021173 w 6127024"/>
              <a:gd name="connsiteY4-40812" fmla="*/ 123738 h 6858000"/>
              <a:gd name="connsiteX5-40813" fmla="*/ 5075458 w 6127024"/>
              <a:gd name="connsiteY5-40814" fmla="*/ 264355 h 6858000"/>
              <a:gd name="connsiteX6-40815" fmla="*/ 5081175 w 6127024"/>
              <a:gd name="connsiteY6-40816" fmla="*/ 277448 h 6858000"/>
              <a:gd name="connsiteX7-40817" fmla="*/ 5097011 w 6127024"/>
              <a:gd name="connsiteY7-40818" fmla="*/ 355616 h 6858000"/>
              <a:gd name="connsiteX8-40819" fmla="*/ 5153000 w 6127024"/>
              <a:gd name="connsiteY8-40820" fmla="*/ 507134 h 6858000"/>
              <a:gd name="connsiteX9-40821" fmla="*/ 5171282 w 6127024"/>
              <a:gd name="connsiteY9-40822" fmla="*/ 602071 h 6858000"/>
              <a:gd name="connsiteX10-40823" fmla="*/ 5176196 w 6127024"/>
              <a:gd name="connsiteY10-40824" fmla="*/ 636822 h 6858000"/>
              <a:gd name="connsiteX11-40825" fmla="*/ 5189051 w 6127024"/>
              <a:gd name="connsiteY11-40826" fmla="*/ 782518 h 6858000"/>
              <a:gd name="connsiteX12-40827" fmla="*/ 5218707 w 6127024"/>
              <a:gd name="connsiteY12-40828" fmla="*/ 886387 h 6858000"/>
              <a:gd name="connsiteX13-40829" fmla="*/ 5221281 w 6127024"/>
              <a:gd name="connsiteY13-40830" fmla="*/ 920873 h 6858000"/>
              <a:gd name="connsiteX14-40831" fmla="*/ 5201018 w 6127024"/>
              <a:gd name="connsiteY14-40832" fmla="*/ 1095027 h 6858000"/>
              <a:gd name="connsiteX15-40833" fmla="*/ 5189234 w 6127024"/>
              <a:gd name="connsiteY15-40834" fmla="*/ 1217308 h 6858000"/>
              <a:gd name="connsiteX16-40835" fmla="*/ 5202769 w 6127024"/>
              <a:gd name="connsiteY16-40836" fmla="*/ 1269450 h 6858000"/>
              <a:gd name="connsiteX17-40837" fmla="*/ 5225968 w 6127024"/>
              <a:gd name="connsiteY17-40838" fmla="*/ 1357994 h 6858000"/>
              <a:gd name="connsiteX18-40839" fmla="*/ 5231437 w 6127024"/>
              <a:gd name="connsiteY18-40840" fmla="*/ 1373779 h 6858000"/>
              <a:gd name="connsiteX19-40841" fmla="*/ 5237226 w 6127024"/>
              <a:gd name="connsiteY19-40842" fmla="*/ 1441327 h 6858000"/>
              <a:gd name="connsiteX20-40843" fmla="*/ 5255653 w 6127024"/>
              <a:gd name="connsiteY20-40844" fmla="*/ 1524712 h 6858000"/>
              <a:gd name="connsiteX21-40845" fmla="*/ 5263491 w 6127024"/>
              <a:gd name="connsiteY21-40846" fmla="*/ 1642938 h 6858000"/>
              <a:gd name="connsiteX22-40847" fmla="*/ 5256552 w 6127024"/>
              <a:gd name="connsiteY22-40848" fmla="*/ 1672509 h 6858000"/>
              <a:gd name="connsiteX23-40849" fmla="*/ 5266931 w 6127024"/>
              <a:gd name="connsiteY23-40850" fmla="*/ 1866147 h 6858000"/>
              <a:gd name="connsiteX24-40851" fmla="*/ 5255696 w 6127024"/>
              <a:gd name="connsiteY24-40852" fmla="*/ 1953770 h 6858000"/>
              <a:gd name="connsiteX25-40853" fmla="*/ 5252592 w 6127024"/>
              <a:gd name="connsiteY25-40854" fmla="*/ 2092210 h 6858000"/>
              <a:gd name="connsiteX26-40855" fmla="*/ 5250104 w 6127024"/>
              <a:gd name="connsiteY26-40856" fmla="*/ 2249166 h 6858000"/>
              <a:gd name="connsiteX27-40857" fmla="*/ 5251214 w 6127024"/>
              <a:gd name="connsiteY27-40858" fmla="*/ 2250944 h 6858000"/>
              <a:gd name="connsiteX28-40859" fmla="*/ 5250644 w 6127024"/>
              <a:gd name="connsiteY28-40860" fmla="*/ 2266619 h 6858000"/>
              <a:gd name="connsiteX29-40861" fmla="*/ 5293877 w 6127024"/>
              <a:gd name="connsiteY29-40862" fmla="*/ 2368649 h 6858000"/>
              <a:gd name="connsiteX30-40863" fmla="*/ 5311338 w 6127024"/>
              <a:gd name="connsiteY30-40864" fmla="*/ 2404034 h 6858000"/>
              <a:gd name="connsiteX31-40865" fmla="*/ 5338366 w 6127024"/>
              <a:gd name="connsiteY31-40866" fmla="*/ 2465052 h 6858000"/>
              <a:gd name="connsiteX32-40867" fmla="*/ 5371263 w 6127024"/>
              <a:gd name="connsiteY32-40868" fmla="*/ 2586413 h 6858000"/>
              <a:gd name="connsiteX33-40869" fmla="*/ 5407503 w 6127024"/>
              <a:gd name="connsiteY33-40870" fmla="*/ 2786290 h 6858000"/>
              <a:gd name="connsiteX34-40871" fmla="*/ 5407356 w 6127024"/>
              <a:gd name="connsiteY34-40872" fmla="*/ 2787545 h 6858000"/>
              <a:gd name="connsiteX35-40873" fmla="*/ 5457023 w 6127024"/>
              <a:gd name="connsiteY35-40874" fmla="*/ 2858292 h 6858000"/>
              <a:gd name="connsiteX36-40875" fmla="*/ 5479298 w 6127024"/>
              <a:gd name="connsiteY36-40876" fmla="*/ 2947791 h 6858000"/>
              <a:gd name="connsiteX37-40877" fmla="*/ 5481770 w 6127024"/>
              <a:gd name="connsiteY37-40878" fmla="*/ 2951352 h 6858000"/>
              <a:gd name="connsiteX38-40879" fmla="*/ 5482415 w 6127024"/>
              <a:gd name="connsiteY38-40880" fmla="*/ 3004079 h 6858000"/>
              <a:gd name="connsiteX39-40881" fmla="*/ 5503944 w 6127024"/>
              <a:gd name="connsiteY39-40882" fmla="*/ 3123335 h 6858000"/>
              <a:gd name="connsiteX40-40883" fmla="*/ 5516007 w 6127024"/>
              <a:gd name="connsiteY40-40884" fmla="*/ 3258473 h 6858000"/>
              <a:gd name="connsiteX41-40885" fmla="*/ 5589758 w 6127024"/>
              <a:gd name="connsiteY41-40886" fmla="*/ 3453699 h 6858000"/>
              <a:gd name="connsiteX42-40887" fmla="*/ 5596144 w 6127024"/>
              <a:gd name="connsiteY42-40888" fmla="*/ 3534624 h 6858000"/>
              <a:gd name="connsiteX43-40889" fmla="*/ 5597750 w 6127024"/>
              <a:gd name="connsiteY43-40890" fmla="*/ 3534129 h 6858000"/>
              <a:gd name="connsiteX44-40891" fmla="*/ 5618377 w 6127024"/>
              <a:gd name="connsiteY44-40892" fmla="*/ 3588431 h 6858000"/>
              <a:gd name="connsiteX45-40893" fmla="*/ 5655472 w 6127024"/>
              <a:gd name="connsiteY45-40894" fmla="*/ 3678877 h 6858000"/>
              <a:gd name="connsiteX46-40895" fmla="*/ 5683015 w 6127024"/>
              <a:gd name="connsiteY46-40896" fmla="*/ 3762025 h 6858000"/>
              <a:gd name="connsiteX47-40897" fmla="*/ 5696643 w 6127024"/>
              <a:gd name="connsiteY47-40898" fmla="*/ 3773888 h 6858000"/>
              <a:gd name="connsiteX48-40899" fmla="*/ 5768491 w 6127024"/>
              <a:gd name="connsiteY48-40900" fmla="*/ 3914399 h 6858000"/>
              <a:gd name="connsiteX49-40901" fmla="*/ 5793123 w 6127024"/>
              <a:gd name="connsiteY49-40902" fmla="*/ 3969952 h 6858000"/>
              <a:gd name="connsiteX50-40903" fmla="*/ 5808321 w 6127024"/>
              <a:gd name="connsiteY50-40904" fmla="*/ 3988153 h 6858000"/>
              <a:gd name="connsiteX51-40905" fmla="*/ 5825621 w 6127024"/>
              <a:gd name="connsiteY51-40906" fmla="*/ 4015525 h 6858000"/>
              <a:gd name="connsiteX52-40907" fmla="*/ 5860672 w 6127024"/>
              <a:gd name="connsiteY52-40908" fmla="*/ 4061579 h 6858000"/>
              <a:gd name="connsiteX53-40909" fmla="*/ 5872173 w 6127024"/>
              <a:gd name="connsiteY53-40910" fmla="*/ 4088497 h 6858000"/>
              <a:gd name="connsiteX54-40911" fmla="*/ 5894095 w 6127024"/>
              <a:gd name="connsiteY54-40912" fmla="*/ 4128857 h 6858000"/>
              <a:gd name="connsiteX55-40913" fmla="*/ 5903513 w 6127024"/>
              <a:gd name="connsiteY55-40914" fmla="*/ 4187661 h 6858000"/>
              <a:gd name="connsiteX56-40915" fmla="*/ 5946705 w 6127024"/>
              <a:gd name="connsiteY56-40916" fmla="*/ 4428051 h 6858000"/>
              <a:gd name="connsiteX57-40917" fmla="*/ 5949261 w 6127024"/>
              <a:gd name="connsiteY57-40918" fmla="*/ 4449185 h 6858000"/>
              <a:gd name="connsiteX58-40919" fmla="*/ 5968960 w 6127024"/>
              <a:gd name="connsiteY58-40920" fmla="*/ 4482655 h 6858000"/>
              <a:gd name="connsiteX59-40921" fmla="*/ 5998138 w 6127024"/>
              <a:gd name="connsiteY59-40922" fmla="*/ 4697518 h 6858000"/>
              <a:gd name="connsiteX60-40923" fmla="*/ 6007819 w 6127024"/>
              <a:gd name="connsiteY60-40924" fmla="*/ 4858148 h 6858000"/>
              <a:gd name="connsiteX61-40925" fmla="*/ 6007749 w 6127024"/>
              <a:gd name="connsiteY61-40926" fmla="*/ 4964715 h 6858000"/>
              <a:gd name="connsiteX62-40927" fmla="*/ 6005269 w 6127024"/>
              <a:gd name="connsiteY62-40928" fmla="*/ 5150567 h 6858000"/>
              <a:gd name="connsiteX63-40929" fmla="*/ 6001127 w 6127024"/>
              <a:gd name="connsiteY63-40930" fmla="*/ 5164609 h 6858000"/>
              <a:gd name="connsiteX64-40931" fmla="*/ 5998514 w 6127024"/>
              <a:gd name="connsiteY64-40932" fmla="*/ 5189673 h 6858000"/>
              <a:gd name="connsiteX65-40933" fmla="*/ 6018409 w 6127024"/>
              <a:gd name="connsiteY65-40934" fmla="*/ 5227157 h 6858000"/>
              <a:gd name="connsiteX66-40935" fmla="*/ 6036748 w 6127024"/>
              <a:gd name="connsiteY66-40936" fmla="*/ 5322752 h 6858000"/>
              <a:gd name="connsiteX67-40937" fmla="*/ 6036943 w 6127024"/>
              <a:gd name="connsiteY67-40938" fmla="*/ 5329480 h 6858000"/>
              <a:gd name="connsiteX68-40939" fmla="*/ 6037677 w 6127024"/>
              <a:gd name="connsiteY68-40940" fmla="*/ 5354807 h 6858000"/>
              <a:gd name="connsiteX69-40941" fmla="*/ 6039728 w 6127024"/>
              <a:gd name="connsiteY69-40942" fmla="*/ 5359416 h 6858000"/>
              <a:gd name="connsiteX70-40943" fmla="*/ 6053435 w 6127024"/>
              <a:gd name="connsiteY70-40944" fmla="*/ 5387547 h 6858000"/>
              <a:gd name="connsiteX71-40945" fmla="*/ 6065933 w 6127024"/>
              <a:gd name="connsiteY71-40946" fmla="*/ 5443002 h 6858000"/>
              <a:gd name="connsiteX72-40947" fmla="*/ 6068640 w 6127024"/>
              <a:gd name="connsiteY72-40948" fmla="*/ 5474503 h 6858000"/>
              <a:gd name="connsiteX73-40949" fmla="*/ 6080922 w 6127024"/>
              <a:gd name="connsiteY73-40950" fmla="*/ 5561070 h 6858000"/>
              <a:gd name="connsiteX74-40951" fmla="*/ 6096949 w 6127024"/>
              <a:gd name="connsiteY74-40952" fmla="*/ 5648179 h 6858000"/>
              <a:gd name="connsiteX75-40953" fmla="*/ 6121353 w 6127024"/>
              <a:gd name="connsiteY75-40954" fmla="*/ 5721725 h 6858000"/>
              <a:gd name="connsiteX76-40955" fmla="*/ 6109884 w 6127024"/>
              <a:gd name="connsiteY76-40956" fmla="*/ 5721959 h 6858000"/>
              <a:gd name="connsiteX77-40957" fmla="*/ 6127024 w 6127024"/>
              <a:gd name="connsiteY77-40958" fmla="*/ 5786902 h 6858000"/>
              <a:gd name="connsiteX78-40959" fmla="*/ 6115796 w 6127024"/>
              <a:gd name="connsiteY78-40960" fmla="*/ 5862844 h 6858000"/>
              <a:gd name="connsiteX79-40961" fmla="*/ 6102493 w 6127024"/>
              <a:gd name="connsiteY79-40962" fmla="*/ 5928602 h 6858000"/>
              <a:gd name="connsiteX80-40963" fmla="*/ 6056863 w 6127024"/>
              <a:gd name="connsiteY80-40964" fmla="*/ 6000643 h 6858000"/>
              <a:gd name="connsiteX81-40965" fmla="*/ 6045436 w 6127024"/>
              <a:gd name="connsiteY81-40966" fmla="*/ 6124480 h 6858000"/>
              <a:gd name="connsiteX82-40967" fmla="*/ 6030489 w 6127024"/>
              <a:gd name="connsiteY82-40968" fmla="*/ 6317666 h 6858000"/>
              <a:gd name="connsiteX83-40969" fmla="*/ 6007492 w 6127024"/>
              <a:gd name="connsiteY83-40970" fmla="*/ 6440818 h 6858000"/>
              <a:gd name="connsiteX84-40971" fmla="*/ 6009467 w 6127024"/>
              <a:gd name="connsiteY84-40972" fmla="*/ 6487076 h 6858000"/>
              <a:gd name="connsiteX85-40973" fmla="*/ 5995064 w 6127024"/>
              <a:gd name="connsiteY85-40974" fmla="*/ 6540791 h 6858000"/>
              <a:gd name="connsiteX86-40975" fmla="*/ 6004510 w 6127024"/>
              <a:gd name="connsiteY86-40976" fmla="*/ 6599256 h 6858000"/>
              <a:gd name="connsiteX87-40977" fmla="*/ 5986207 w 6127024"/>
              <a:gd name="connsiteY87-40978" fmla="*/ 6695855 h 6858000"/>
              <a:gd name="connsiteX88-40979" fmla="*/ 5979428 w 6127024"/>
              <a:gd name="connsiteY88-40980" fmla="*/ 6754678 h 6858000"/>
              <a:gd name="connsiteX89-40981" fmla="*/ 5983398 w 6127024"/>
              <a:gd name="connsiteY89-40982" fmla="*/ 6778641 h 6858000"/>
              <a:gd name="connsiteX90-40983" fmla="*/ 5984543 w 6127024"/>
              <a:gd name="connsiteY90-40984" fmla="*/ 6811016 h 6858000"/>
              <a:gd name="connsiteX91-40985" fmla="*/ 5979671 w 6127024"/>
              <a:gd name="connsiteY91-40986" fmla="*/ 6858000 h 6858000"/>
              <a:gd name="connsiteX92-40987" fmla="*/ 0 w 6127024"/>
              <a:gd name="connsiteY92-40988" fmla="*/ 6858000 h 6858000"/>
              <a:gd name="connsiteX93-40989" fmla="*/ 0 w 6127024"/>
              <a:gd name="connsiteY93-40990" fmla="*/ 0 h 6858000"/>
              <a:gd name="connsiteX0-40991" fmla="*/ 0 w 6127024"/>
              <a:gd name="connsiteY0-40992" fmla="*/ 0 h 6858000"/>
              <a:gd name="connsiteX1-40993" fmla="*/ 4965888 w 6127024"/>
              <a:gd name="connsiteY1-40994" fmla="*/ 0 h 6858000"/>
              <a:gd name="connsiteX2-40995" fmla="*/ 4967767 w 6127024"/>
              <a:gd name="connsiteY2-40996" fmla="*/ 7930 h 6858000"/>
              <a:gd name="connsiteX3-40997" fmla="*/ 4979444 w 6127024"/>
              <a:gd name="connsiteY3-40998" fmla="*/ 43921 h 6858000"/>
              <a:gd name="connsiteX4-40999" fmla="*/ 5021173 w 6127024"/>
              <a:gd name="connsiteY4-41000" fmla="*/ 123738 h 6858000"/>
              <a:gd name="connsiteX5-41001" fmla="*/ 5075458 w 6127024"/>
              <a:gd name="connsiteY5-41002" fmla="*/ 264355 h 6858000"/>
              <a:gd name="connsiteX6-41003" fmla="*/ 5081175 w 6127024"/>
              <a:gd name="connsiteY6-41004" fmla="*/ 277448 h 6858000"/>
              <a:gd name="connsiteX7-41005" fmla="*/ 5097011 w 6127024"/>
              <a:gd name="connsiteY7-41006" fmla="*/ 355616 h 6858000"/>
              <a:gd name="connsiteX8-41007" fmla="*/ 5153000 w 6127024"/>
              <a:gd name="connsiteY8-41008" fmla="*/ 507134 h 6858000"/>
              <a:gd name="connsiteX9-41009" fmla="*/ 5171282 w 6127024"/>
              <a:gd name="connsiteY9-41010" fmla="*/ 602071 h 6858000"/>
              <a:gd name="connsiteX10-41011" fmla="*/ 5176196 w 6127024"/>
              <a:gd name="connsiteY10-41012" fmla="*/ 636822 h 6858000"/>
              <a:gd name="connsiteX11-41013" fmla="*/ 5189051 w 6127024"/>
              <a:gd name="connsiteY11-41014" fmla="*/ 782518 h 6858000"/>
              <a:gd name="connsiteX12-41015" fmla="*/ 5218707 w 6127024"/>
              <a:gd name="connsiteY12-41016" fmla="*/ 886387 h 6858000"/>
              <a:gd name="connsiteX13-41017" fmla="*/ 5221281 w 6127024"/>
              <a:gd name="connsiteY13-41018" fmla="*/ 920873 h 6858000"/>
              <a:gd name="connsiteX14-41019" fmla="*/ 5201018 w 6127024"/>
              <a:gd name="connsiteY14-41020" fmla="*/ 1095027 h 6858000"/>
              <a:gd name="connsiteX15-41021" fmla="*/ 5189234 w 6127024"/>
              <a:gd name="connsiteY15-41022" fmla="*/ 1217308 h 6858000"/>
              <a:gd name="connsiteX16-41023" fmla="*/ 5202769 w 6127024"/>
              <a:gd name="connsiteY16-41024" fmla="*/ 1269450 h 6858000"/>
              <a:gd name="connsiteX17-41025" fmla="*/ 5225968 w 6127024"/>
              <a:gd name="connsiteY17-41026" fmla="*/ 1357994 h 6858000"/>
              <a:gd name="connsiteX18-41027" fmla="*/ 5231437 w 6127024"/>
              <a:gd name="connsiteY18-41028" fmla="*/ 1373779 h 6858000"/>
              <a:gd name="connsiteX19-41029" fmla="*/ 5237226 w 6127024"/>
              <a:gd name="connsiteY19-41030" fmla="*/ 1441327 h 6858000"/>
              <a:gd name="connsiteX20-41031" fmla="*/ 5255653 w 6127024"/>
              <a:gd name="connsiteY20-41032" fmla="*/ 1524712 h 6858000"/>
              <a:gd name="connsiteX21-41033" fmla="*/ 5263491 w 6127024"/>
              <a:gd name="connsiteY21-41034" fmla="*/ 1642938 h 6858000"/>
              <a:gd name="connsiteX22-41035" fmla="*/ 5256552 w 6127024"/>
              <a:gd name="connsiteY22-41036" fmla="*/ 1672509 h 6858000"/>
              <a:gd name="connsiteX23-41037" fmla="*/ 5266931 w 6127024"/>
              <a:gd name="connsiteY23-41038" fmla="*/ 1866147 h 6858000"/>
              <a:gd name="connsiteX24-41039" fmla="*/ 5255696 w 6127024"/>
              <a:gd name="connsiteY24-41040" fmla="*/ 1953770 h 6858000"/>
              <a:gd name="connsiteX25-41041" fmla="*/ 5252592 w 6127024"/>
              <a:gd name="connsiteY25-41042" fmla="*/ 2092210 h 6858000"/>
              <a:gd name="connsiteX26-41043" fmla="*/ 5250104 w 6127024"/>
              <a:gd name="connsiteY26-41044" fmla="*/ 2249166 h 6858000"/>
              <a:gd name="connsiteX27-41045" fmla="*/ 5251214 w 6127024"/>
              <a:gd name="connsiteY27-41046" fmla="*/ 2250944 h 6858000"/>
              <a:gd name="connsiteX28-41047" fmla="*/ 5250644 w 6127024"/>
              <a:gd name="connsiteY28-41048" fmla="*/ 2266619 h 6858000"/>
              <a:gd name="connsiteX29-41049" fmla="*/ 5293877 w 6127024"/>
              <a:gd name="connsiteY29-41050" fmla="*/ 2368649 h 6858000"/>
              <a:gd name="connsiteX30-41051" fmla="*/ 5311338 w 6127024"/>
              <a:gd name="connsiteY30-41052" fmla="*/ 2404034 h 6858000"/>
              <a:gd name="connsiteX31-41053" fmla="*/ 5338366 w 6127024"/>
              <a:gd name="connsiteY31-41054" fmla="*/ 2465052 h 6858000"/>
              <a:gd name="connsiteX32-41055" fmla="*/ 5371263 w 6127024"/>
              <a:gd name="connsiteY32-41056" fmla="*/ 2586413 h 6858000"/>
              <a:gd name="connsiteX33-41057" fmla="*/ 5407503 w 6127024"/>
              <a:gd name="connsiteY33-41058" fmla="*/ 2786290 h 6858000"/>
              <a:gd name="connsiteX34-41059" fmla="*/ 5407356 w 6127024"/>
              <a:gd name="connsiteY34-41060" fmla="*/ 2787545 h 6858000"/>
              <a:gd name="connsiteX35-41061" fmla="*/ 5457023 w 6127024"/>
              <a:gd name="connsiteY35-41062" fmla="*/ 2858292 h 6858000"/>
              <a:gd name="connsiteX36-41063" fmla="*/ 5479298 w 6127024"/>
              <a:gd name="connsiteY36-41064" fmla="*/ 2947791 h 6858000"/>
              <a:gd name="connsiteX37-41065" fmla="*/ 5481770 w 6127024"/>
              <a:gd name="connsiteY37-41066" fmla="*/ 2951352 h 6858000"/>
              <a:gd name="connsiteX38-41067" fmla="*/ 5482415 w 6127024"/>
              <a:gd name="connsiteY38-41068" fmla="*/ 3004079 h 6858000"/>
              <a:gd name="connsiteX39-41069" fmla="*/ 5503944 w 6127024"/>
              <a:gd name="connsiteY39-41070" fmla="*/ 3123335 h 6858000"/>
              <a:gd name="connsiteX40-41071" fmla="*/ 5516007 w 6127024"/>
              <a:gd name="connsiteY40-41072" fmla="*/ 3258473 h 6858000"/>
              <a:gd name="connsiteX41-41073" fmla="*/ 5589758 w 6127024"/>
              <a:gd name="connsiteY41-41074" fmla="*/ 3453699 h 6858000"/>
              <a:gd name="connsiteX42-41075" fmla="*/ 5596144 w 6127024"/>
              <a:gd name="connsiteY42-41076" fmla="*/ 3534624 h 6858000"/>
              <a:gd name="connsiteX43-41077" fmla="*/ 5597750 w 6127024"/>
              <a:gd name="connsiteY43-41078" fmla="*/ 3534129 h 6858000"/>
              <a:gd name="connsiteX44-41079" fmla="*/ 5618377 w 6127024"/>
              <a:gd name="connsiteY44-41080" fmla="*/ 3588431 h 6858000"/>
              <a:gd name="connsiteX45-41081" fmla="*/ 5655472 w 6127024"/>
              <a:gd name="connsiteY45-41082" fmla="*/ 3678877 h 6858000"/>
              <a:gd name="connsiteX46-41083" fmla="*/ 5683015 w 6127024"/>
              <a:gd name="connsiteY46-41084" fmla="*/ 3762025 h 6858000"/>
              <a:gd name="connsiteX47-41085" fmla="*/ 5696643 w 6127024"/>
              <a:gd name="connsiteY47-41086" fmla="*/ 3773888 h 6858000"/>
              <a:gd name="connsiteX48-41087" fmla="*/ 5768491 w 6127024"/>
              <a:gd name="connsiteY48-41088" fmla="*/ 3914399 h 6858000"/>
              <a:gd name="connsiteX49-41089" fmla="*/ 5793123 w 6127024"/>
              <a:gd name="connsiteY49-41090" fmla="*/ 3969952 h 6858000"/>
              <a:gd name="connsiteX50-41091" fmla="*/ 5808321 w 6127024"/>
              <a:gd name="connsiteY50-41092" fmla="*/ 3988153 h 6858000"/>
              <a:gd name="connsiteX51-41093" fmla="*/ 5825621 w 6127024"/>
              <a:gd name="connsiteY51-41094" fmla="*/ 4015525 h 6858000"/>
              <a:gd name="connsiteX52-41095" fmla="*/ 5860672 w 6127024"/>
              <a:gd name="connsiteY52-41096" fmla="*/ 4061579 h 6858000"/>
              <a:gd name="connsiteX53-41097" fmla="*/ 5894095 w 6127024"/>
              <a:gd name="connsiteY53-41098" fmla="*/ 4128857 h 6858000"/>
              <a:gd name="connsiteX54-41099" fmla="*/ 5903513 w 6127024"/>
              <a:gd name="connsiteY54-41100" fmla="*/ 4187661 h 6858000"/>
              <a:gd name="connsiteX55-41101" fmla="*/ 5946705 w 6127024"/>
              <a:gd name="connsiteY55-41102" fmla="*/ 4428051 h 6858000"/>
              <a:gd name="connsiteX56-41103" fmla="*/ 5949261 w 6127024"/>
              <a:gd name="connsiteY56-41104" fmla="*/ 4449185 h 6858000"/>
              <a:gd name="connsiteX57-41105" fmla="*/ 5968960 w 6127024"/>
              <a:gd name="connsiteY57-41106" fmla="*/ 4482655 h 6858000"/>
              <a:gd name="connsiteX58-41107" fmla="*/ 5998138 w 6127024"/>
              <a:gd name="connsiteY58-41108" fmla="*/ 4697518 h 6858000"/>
              <a:gd name="connsiteX59-41109" fmla="*/ 6007819 w 6127024"/>
              <a:gd name="connsiteY59-41110" fmla="*/ 4858148 h 6858000"/>
              <a:gd name="connsiteX60-41111" fmla="*/ 6007749 w 6127024"/>
              <a:gd name="connsiteY60-41112" fmla="*/ 4964715 h 6858000"/>
              <a:gd name="connsiteX61-41113" fmla="*/ 6005269 w 6127024"/>
              <a:gd name="connsiteY61-41114" fmla="*/ 5150567 h 6858000"/>
              <a:gd name="connsiteX62-41115" fmla="*/ 6001127 w 6127024"/>
              <a:gd name="connsiteY62-41116" fmla="*/ 5164609 h 6858000"/>
              <a:gd name="connsiteX63-41117" fmla="*/ 5998514 w 6127024"/>
              <a:gd name="connsiteY63-41118" fmla="*/ 5189673 h 6858000"/>
              <a:gd name="connsiteX64-41119" fmla="*/ 6018409 w 6127024"/>
              <a:gd name="connsiteY64-41120" fmla="*/ 5227157 h 6858000"/>
              <a:gd name="connsiteX65-41121" fmla="*/ 6036748 w 6127024"/>
              <a:gd name="connsiteY65-41122" fmla="*/ 5322752 h 6858000"/>
              <a:gd name="connsiteX66-41123" fmla="*/ 6036943 w 6127024"/>
              <a:gd name="connsiteY66-41124" fmla="*/ 5329480 h 6858000"/>
              <a:gd name="connsiteX67-41125" fmla="*/ 6037677 w 6127024"/>
              <a:gd name="connsiteY67-41126" fmla="*/ 5354807 h 6858000"/>
              <a:gd name="connsiteX68-41127" fmla="*/ 6039728 w 6127024"/>
              <a:gd name="connsiteY68-41128" fmla="*/ 5359416 h 6858000"/>
              <a:gd name="connsiteX69-41129" fmla="*/ 6053435 w 6127024"/>
              <a:gd name="connsiteY69-41130" fmla="*/ 5387547 h 6858000"/>
              <a:gd name="connsiteX70-41131" fmla="*/ 6065933 w 6127024"/>
              <a:gd name="connsiteY70-41132" fmla="*/ 5443002 h 6858000"/>
              <a:gd name="connsiteX71-41133" fmla="*/ 6068640 w 6127024"/>
              <a:gd name="connsiteY71-41134" fmla="*/ 5474503 h 6858000"/>
              <a:gd name="connsiteX72-41135" fmla="*/ 6080922 w 6127024"/>
              <a:gd name="connsiteY72-41136" fmla="*/ 5561070 h 6858000"/>
              <a:gd name="connsiteX73-41137" fmla="*/ 6096949 w 6127024"/>
              <a:gd name="connsiteY73-41138" fmla="*/ 5648179 h 6858000"/>
              <a:gd name="connsiteX74-41139" fmla="*/ 6121353 w 6127024"/>
              <a:gd name="connsiteY74-41140" fmla="*/ 5721725 h 6858000"/>
              <a:gd name="connsiteX75-41141" fmla="*/ 6109884 w 6127024"/>
              <a:gd name="connsiteY75-41142" fmla="*/ 5721959 h 6858000"/>
              <a:gd name="connsiteX76-41143" fmla="*/ 6127024 w 6127024"/>
              <a:gd name="connsiteY76-41144" fmla="*/ 5786902 h 6858000"/>
              <a:gd name="connsiteX77-41145" fmla="*/ 6115796 w 6127024"/>
              <a:gd name="connsiteY77-41146" fmla="*/ 5862844 h 6858000"/>
              <a:gd name="connsiteX78-41147" fmla="*/ 6102493 w 6127024"/>
              <a:gd name="connsiteY78-41148" fmla="*/ 5928602 h 6858000"/>
              <a:gd name="connsiteX79-41149" fmla="*/ 6056863 w 6127024"/>
              <a:gd name="connsiteY79-41150" fmla="*/ 6000643 h 6858000"/>
              <a:gd name="connsiteX80-41151" fmla="*/ 6045436 w 6127024"/>
              <a:gd name="connsiteY80-41152" fmla="*/ 6124480 h 6858000"/>
              <a:gd name="connsiteX81-41153" fmla="*/ 6030489 w 6127024"/>
              <a:gd name="connsiteY81-41154" fmla="*/ 6317666 h 6858000"/>
              <a:gd name="connsiteX82-41155" fmla="*/ 6007492 w 6127024"/>
              <a:gd name="connsiteY82-41156" fmla="*/ 6440818 h 6858000"/>
              <a:gd name="connsiteX83-41157" fmla="*/ 6009467 w 6127024"/>
              <a:gd name="connsiteY83-41158" fmla="*/ 6487076 h 6858000"/>
              <a:gd name="connsiteX84-41159" fmla="*/ 5995064 w 6127024"/>
              <a:gd name="connsiteY84-41160" fmla="*/ 6540791 h 6858000"/>
              <a:gd name="connsiteX85-41161" fmla="*/ 6004510 w 6127024"/>
              <a:gd name="connsiteY85-41162" fmla="*/ 6599256 h 6858000"/>
              <a:gd name="connsiteX86-41163" fmla="*/ 5986207 w 6127024"/>
              <a:gd name="connsiteY86-41164" fmla="*/ 6695855 h 6858000"/>
              <a:gd name="connsiteX87-41165" fmla="*/ 5979428 w 6127024"/>
              <a:gd name="connsiteY87-41166" fmla="*/ 6754678 h 6858000"/>
              <a:gd name="connsiteX88-41167" fmla="*/ 5983398 w 6127024"/>
              <a:gd name="connsiteY88-41168" fmla="*/ 6778641 h 6858000"/>
              <a:gd name="connsiteX89-41169" fmla="*/ 5984543 w 6127024"/>
              <a:gd name="connsiteY89-41170" fmla="*/ 6811016 h 6858000"/>
              <a:gd name="connsiteX90-41171" fmla="*/ 5979671 w 6127024"/>
              <a:gd name="connsiteY90-41172" fmla="*/ 6858000 h 6858000"/>
              <a:gd name="connsiteX91-41173" fmla="*/ 0 w 6127024"/>
              <a:gd name="connsiteY91-41174" fmla="*/ 6858000 h 6858000"/>
              <a:gd name="connsiteX92-41175" fmla="*/ 0 w 6127024"/>
              <a:gd name="connsiteY92-41176" fmla="*/ 0 h 6858000"/>
              <a:gd name="connsiteX0-41177" fmla="*/ 0 w 6127024"/>
              <a:gd name="connsiteY0-41178" fmla="*/ 0 h 6858000"/>
              <a:gd name="connsiteX1-41179" fmla="*/ 4965888 w 6127024"/>
              <a:gd name="connsiteY1-41180" fmla="*/ 0 h 6858000"/>
              <a:gd name="connsiteX2-41181" fmla="*/ 4967767 w 6127024"/>
              <a:gd name="connsiteY2-41182" fmla="*/ 7930 h 6858000"/>
              <a:gd name="connsiteX3-41183" fmla="*/ 4979444 w 6127024"/>
              <a:gd name="connsiteY3-41184" fmla="*/ 43921 h 6858000"/>
              <a:gd name="connsiteX4-41185" fmla="*/ 5021173 w 6127024"/>
              <a:gd name="connsiteY4-41186" fmla="*/ 123738 h 6858000"/>
              <a:gd name="connsiteX5-41187" fmla="*/ 5075458 w 6127024"/>
              <a:gd name="connsiteY5-41188" fmla="*/ 264355 h 6858000"/>
              <a:gd name="connsiteX6-41189" fmla="*/ 5081175 w 6127024"/>
              <a:gd name="connsiteY6-41190" fmla="*/ 277448 h 6858000"/>
              <a:gd name="connsiteX7-41191" fmla="*/ 5097011 w 6127024"/>
              <a:gd name="connsiteY7-41192" fmla="*/ 355616 h 6858000"/>
              <a:gd name="connsiteX8-41193" fmla="*/ 5153000 w 6127024"/>
              <a:gd name="connsiteY8-41194" fmla="*/ 507134 h 6858000"/>
              <a:gd name="connsiteX9-41195" fmla="*/ 5171282 w 6127024"/>
              <a:gd name="connsiteY9-41196" fmla="*/ 602071 h 6858000"/>
              <a:gd name="connsiteX10-41197" fmla="*/ 5176196 w 6127024"/>
              <a:gd name="connsiteY10-41198" fmla="*/ 636822 h 6858000"/>
              <a:gd name="connsiteX11-41199" fmla="*/ 5189051 w 6127024"/>
              <a:gd name="connsiteY11-41200" fmla="*/ 782518 h 6858000"/>
              <a:gd name="connsiteX12-41201" fmla="*/ 5218707 w 6127024"/>
              <a:gd name="connsiteY12-41202" fmla="*/ 886387 h 6858000"/>
              <a:gd name="connsiteX13-41203" fmla="*/ 5221281 w 6127024"/>
              <a:gd name="connsiteY13-41204" fmla="*/ 920873 h 6858000"/>
              <a:gd name="connsiteX14-41205" fmla="*/ 5201018 w 6127024"/>
              <a:gd name="connsiteY14-41206" fmla="*/ 1095027 h 6858000"/>
              <a:gd name="connsiteX15-41207" fmla="*/ 5189234 w 6127024"/>
              <a:gd name="connsiteY15-41208" fmla="*/ 1217308 h 6858000"/>
              <a:gd name="connsiteX16-41209" fmla="*/ 5202769 w 6127024"/>
              <a:gd name="connsiteY16-41210" fmla="*/ 1269450 h 6858000"/>
              <a:gd name="connsiteX17-41211" fmla="*/ 5225968 w 6127024"/>
              <a:gd name="connsiteY17-41212" fmla="*/ 1357994 h 6858000"/>
              <a:gd name="connsiteX18-41213" fmla="*/ 5231437 w 6127024"/>
              <a:gd name="connsiteY18-41214" fmla="*/ 1373779 h 6858000"/>
              <a:gd name="connsiteX19-41215" fmla="*/ 5237226 w 6127024"/>
              <a:gd name="connsiteY19-41216" fmla="*/ 1441327 h 6858000"/>
              <a:gd name="connsiteX20-41217" fmla="*/ 5255653 w 6127024"/>
              <a:gd name="connsiteY20-41218" fmla="*/ 1524712 h 6858000"/>
              <a:gd name="connsiteX21-41219" fmla="*/ 5263491 w 6127024"/>
              <a:gd name="connsiteY21-41220" fmla="*/ 1642938 h 6858000"/>
              <a:gd name="connsiteX22-41221" fmla="*/ 5256552 w 6127024"/>
              <a:gd name="connsiteY22-41222" fmla="*/ 1672509 h 6858000"/>
              <a:gd name="connsiteX23-41223" fmla="*/ 5266931 w 6127024"/>
              <a:gd name="connsiteY23-41224" fmla="*/ 1866147 h 6858000"/>
              <a:gd name="connsiteX24-41225" fmla="*/ 5255696 w 6127024"/>
              <a:gd name="connsiteY24-41226" fmla="*/ 1953770 h 6858000"/>
              <a:gd name="connsiteX25-41227" fmla="*/ 5252592 w 6127024"/>
              <a:gd name="connsiteY25-41228" fmla="*/ 2092210 h 6858000"/>
              <a:gd name="connsiteX26-41229" fmla="*/ 5250104 w 6127024"/>
              <a:gd name="connsiteY26-41230" fmla="*/ 2249166 h 6858000"/>
              <a:gd name="connsiteX27-41231" fmla="*/ 5251214 w 6127024"/>
              <a:gd name="connsiteY27-41232" fmla="*/ 2250944 h 6858000"/>
              <a:gd name="connsiteX28-41233" fmla="*/ 5250644 w 6127024"/>
              <a:gd name="connsiteY28-41234" fmla="*/ 2266619 h 6858000"/>
              <a:gd name="connsiteX29-41235" fmla="*/ 5293877 w 6127024"/>
              <a:gd name="connsiteY29-41236" fmla="*/ 2368649 h 6858000"/>
              <a:gd name="connsiteX30-41237" fmla="*/ 5311338 w 6127024"/>
              <a:gd name="connsiteY30-41238" fmla="*/ 2404034 h 6858000"/>
              <a:gd name="connsiteX31-41239" fmla="*/ 5338366 w 6127024"/>
              <a:gd name="connsiteY31-41240" fmla="*/ 2465052 h 6858000"/>
              <a:gd name="connsiteX32-41241" fmla="*/ 5371263 w 6127024"/>
              <a:gd name="connsiteY32-41242" fmla="*/ 2586413 h 6858000"/>
              <a:gd name="connsiteX33-41243" fmla="*/ 5407503 w 6127024"/>
              <a:gd name="connsiteY33-41244" fmla="*/ 2786290 h 6858000"/>
              <a:gd name="connsiteX34-41245" fmla="*/ 5407356 w 6127024"/>
              <a:gd name="connsiteY34-41246" fmla="*/ 2787545 h 6858000"/>
              <a:gd name="connsiteX35-41247" fmla="*/ 5457023 w 6127024"/>
              <a:gd name="connsiteY35-41248" fmla="*/ 2858292 h 6858000"/>
              <a:gd name="connsiteX36-41249" fmla="*/ 5479298 w 6127024"/>
              <a:gd name="connsiteY36-41250" fmla="*/ 2947791 h 6858000"/>
              <a:gd name="connsiteX37-41251" fmla="*/ 5481770 w 6127024"/>
              <a:gd name="connsiteY37-41252" fmla="*/ 2951352 h 6858000"/>
              <a:gd name="connsiteX38-41253" fmla="*/ 5482415 w 6127024"/>
              <a:gd name="connsiteY38-41254" fmla="*/ 3004079 h 6858000"/>
              <a:gd name="connsiteX39-41255" fmla="*/ 5503944 w 6127024"/>
              <a:gd name="connsiteY39-41256" fmla="*/ 3123335 h 6858000"/>
              <a:gd name="connsiteX40-41257" fmla="*/ 5516007 w 6127024"/>
              <a:gd name="connsiteY40-41258" fmla="*/ 3258473 h 6858000"/>
              <a:gd name="connsiteX41-41259" fmla="*/ 5589758 w 6127024"/>
              <a:gd name="connsiteY41-41260" fmla="*/ 3453699 h 6858000"/>
              <a:gd name="connsiteX42-41261" fmla="*/ 5596144 w 6127024"/>
              <a:gd name="connsiteY42-41262" fmla="*/ 3534624 h 6858000"/>
              <a:gd name="connsiteX43-41263" fmla="*/ 5597750 w 6127024"/>
              <a:gd name="connsiteY43-41264" fmla="*/ 3534129 h 6858000"/>
              <a:gd name="connsiteX44-41265" fmla="*/ 5618377 w 6127024"/>
              <a:gd name="connsiteY44-41266" fmla="*/ 3588431 h 6858000"/>
              <a:gd name="connsiteX45-41267" fmla="*/ 5655472 w 6127024"/>
              <a:gd name="connsiteY45-41268" fmla="*/ 3678877 h 6858000"/>
              <a:gd name="connsiteX46-41269" fmla="*/ 5683015 w 6127024"/>
              <a:gd name="connsiteY46-41270" fmla="*/ 3762025 h 6858000"/>
              <a:gd name="connsiteX47-41271" fmla="*/ 5696643 w 6127024"/>
              <a:gd name="connsiteY47-41272" fmla="*/ 3773888 h 6858000"/>
              <a:gd name="connsiteX48-41273" fmla="*/ 5768491 w 6127024"/>
              <a:gd name="connsiteY48-41274" fmla="*/ 3914399 h 6858000"/>
              <a:gd name="connsiteX49-41275" fmla="*/ 5793123 w 6127024"/>
              <a:gd name="connsiteY49-41276" fmla="*/ 3969952 h 6858000"/>
              <a:gd name="connsiteX50-41277" fmla="*/ 5808321 w 6127024"/>
              <a:gd name="connsiteY50-41278" fmla="*/ 3988153 h 6858000"/>
              <a:gd name="connsiteX51-41279" fmla="*/ 5825621 w 6127024"/>
              <a:gd name="connsiteY51-41280" fmla="*/ 4015525 h 6858000"/>
              <a:gd name="connsiteX52-41281" fmla="*/ 5860672 w 6127024"/>
              <a:gd name="connsiteY52-41282" fmla="*/ 4061579 h 6858000"/>
              <a:gd name="connsiteX53-41283" fmla="*/ 5894095 w 6127024"/>
              <a:gd name="connsiteY53-41284" fmla="*/ 4128857 h 6858000"/>
              <a:gd name="connsiteX54-41285" fmla="*/ 5903513 w 6127024"/>
              <a:gd name="connsiteY54-41286" fmla="*/ 4187661 h 6858000"/>
              <a:gd name="connsiteX55-41287" fmla="*/ 5946705 w 6127024"/>
              <a:gd name="connsiteY55-41288" fmla="*/ 4428051 h 6858000"/>
              <a:gd name="connsiteX56-41289" fmla="*/ 5949261 w 6127024"/>
              <a:gd name="connsiteY56-41290" fmla="*/ 4449185 h 6858000"/>
              <a:gd name="connsiteX57-41291" fmla="*/ 5968960 w 6127024"/>
              <a:gd name="connsiteY57-41292" fmla="*/ 4482655 h 6858000"/>
              <a:gd name="connsiteX58-41293" fmla="*/ 5998138 w 6127024"/>
              <a:gd name="connsiteY58-41294" fmla="*/ 4697518 h 6858000"/>
              <a:gd name="connsiteX59-41295" fmla="*/ 6007819 w 6127024"/>
              <a:gd name="connsiteY59-41296" fmla="*/ 4858148 h 6858000"/>
              <a:gd name="connsiteX60-41297" fmla="*/ 6007749 w 6127024"/>
              <a:gd name="connsiteY60-41298" fmla="*/ 4964715 h 6858000"/>
              <a:gd name="connsiteX61-41299" fmla="*/ 6005269 w 6127024"/>
              <a:gd name="connsiteY61-41300" fmla="*/ 5150567 h 6858000"/>
              <a:gd name="connsiteX62-41301" fmla="*/ 6001127 w 6127024"/>
              <a:gd name="connsiteY62-41302" fmla="*/ 5164609 h 6858000"/>
              <a:gd name="connsiteX63-41303" fmla="*/ 5998514 w 6127024"/>
              <a:gd name="connsiteY63-41304" fmla="*/ 5189673 h 6858000"/>
              <a:gd name="connsiteX64-41305" fmla="*/ 6018409 w 6127024"/>
              <a:gd name="connsiteY64-41306" fmla="*/ 5227157 h 6858000"/>
              <a:gd name="connsiteX65-41307" fmla="*/ 6036748 w 6127024"/>
              <a:gd name="connsiteY65-41308" fmla="*/ 5322752 h 6858000"/>
              <a:gd name="connsiteX66-41309" fmla="*/ 6036943 w 6127024"/>
              <a:gd name="connsiteY66-41310" fmla="*/ 5329480 h 6858000"/>
              <a:gd name="connsiteX67-41311" fmla="*/ 6037677 w 6127024"/>
              <a:gd name="connsiteY67-41312" fmla="*/ 5354807 h 6858000"/>
              <a:gd name="connsiteX68-41313" fmla="*/ 6039728 w 6127024"/>
              <a:gd name="connsiteY68-41314" fmla="*/ 5359416 h 6858000"/>
              <a:gd name="connsiteX69-41315" fmla="*/ 6053435 w 6127024"/>
              <a:gd name="connsiteY69-41316" fmla="*/ 5387547 h 6858000"/>
              <a:gd name="connsiteX70-41317" fmla="*/ 6065933 w 6127024"/>
              <a:gd name="connsiteY70-41318" fmla="*/ 5443002 h 6858000"/>
              <a:gd name="connsiteX71-41319" fmla="*/ 6068640 w 6127024"/>
              <a:gd name="connsiteY71-41320" fmla="*/ 5474503 h 6858000"/>
              <a:gd name="connsiteX72-41321" fmla="*/ 6080922 w 6127024"/>
              <a:gd name="connsiteY72-41322" fmla="*/ 5561070 h 6858000"/>
              <a:gd name="connsiteX73-41323" fmla="*/ 6096949 w 6127024"/>
              <a:gd name="connsiteY73-41324" fmla="*/ 5648179 h 6858000"/>
              <a:gd name="connsiteX74-41325" fmla="*/ 6121353 w 6127024"/>
              <a:gd name="connsiteY74-41326" fmla="*/ 5721725 h 6858000"/>
              <a:gd name="connsiteX75-41327" fmla="*/ 6109884 w 6127024"/>
              <a:gd name="connsiteY75-41328" fmla="*/ 5721959 h 6858000"/>
              <a:gd name="connsiteX76-41329" fmla="*/ 6127024 w 6127024"/>
              <a:gd name="connsiteY76-41330" fmla="*/ 5786902 h 6858000"/>
              <a:gd name="connsiteX77-41331" fmla="*/ 6115796 w 6127024"/>
              <a:gd name="connsiteY77-41332" fmla="*/ 5862844 h 6858000"/>
              <a:gd name="connsiteX78-41333" fmla="*/ 6102493 w 6127024"/>
              <a:gd name="connsiteY78-41334" fmla="*/ 5928602 h 6858000"/>
              <a:gd name="connsiteX79-41335" fmla="*/ 6056863 w 6127024"/>
              <a:gd name="connsiteY79-41336" fmla="*/ 6000643 h 6858000"/>
              <a:gd name="connsiteX80-41337" fmla="*/ 6045436 w 6127024"/>
              <a:gd name="connsiteY80-41338" fmla="*/ 6124480 h 6858000"/>
              <a:gd name="connsiteX81-41339" fmla="*/ 6030489 w 6127024"/>
              <a:gd name="connsiteY81-41340" fmla="*/ 6317666 h 6858000"/>
              <a:gd name="connsiteX82-41341" fmla="*/ 6007492 w 6127024"/>
              <a:gd name="connsiteY82-41342" fmla="*/ 6440818 h 6858000"/>
              <a:gd name="connsiteX83-41343" fmla="*/ 6009467 w 6127024"/>
              <a:gd name="connsiteY83-41344" fmla="*/ 6487076 h 6858000"/>
              <a:gd name="connsiteX84-41345" fmla="*/ 5995064 w 6127024"/>
              <a:gd name="connsiteY84-41346" fmla="*/ 6540791 h 6858000"/>
              <a:gd name="connsiteX85-41347" fmla="*/ 6004510 w 6127024"/>
              <a:gd name="connsiteY85-41348" fmla="*/ 6599256 h 6858000"/>
              <a:gd name="connsiteX86-41349" fmla="*/ 5986207 w 6127024"/>
              <a:gd name="connsiteY86-41350" fmla="*/ 6695855 h 6858000"/>
              <a:gd name="connsiteX87-41351" fmla="*/ 5979428 w 6127024"/>
              <a:gd name="connsiteY87-41352" fmla="*/ 6754678 h 6858000"/>
              <a:gd name="connsiteX88-41353" fmla="*/ 5983398 w 6127024"/>
              <a:gd name="connsiteY88-41354" fmla="*/ 6778641 h 6858000"/>
              <a:gd name="connsiteX89-41355" fmla="*/ 5984543 w 6127024"/>
              <a:gd name="connsiteY89-41356" fmla="*/ 6811016 h 6858000"/>
              <a:gd name="connsiteX90-41357" fmla="*/ 5979671 w 6127024"/>
              <a:gd name="connsiteY90-41358" fmla="*/ 6858000 h 6858000"/>
              <a:gd name="connsiteX91-41359" fmla="*/ 0 w 6127024"/>
              <a:gd name="connsiteY91-41360" fmla="*/ 6858000 h 6858000"/>
              <a:gd name="connsiteX92-41361" fmla="*/ 0 w 6127024"/>
              <a:gd name="connsiteY92-41362" fmla="*/ 0 h 6858000"/>
              <a:gd name="connsiteX0-41363" fmla="*/ 0 w 6127024"/>
              <a:gd name="connsiteY0-41364" fmla="*/ 0 h 6858000"/>
              <a:gd name="connsiteX1-41365" fmla="*/ 4965888 w 6127024"/>
              <a:gd name="connsiteY1-41366" fmla="*/ 0 h 6858000"/>
              <a:gd name="connsiteX2-41367" fmla="*/ 4967767 w 6127024"/>
              <a:gd name="connsiteY2-41368" fmla="*/ 7930 h 6858000"/>
              <a:gd name="connsiteX3-41369" fmla="*/ 4979444 w 6127024"/>
              <a:gd name="connsiteY3-41370" fmla="*/ 43921 h 6858000"/>
              <a:gd name="connsiteX4-41371" fmla="*/ 5021173 w 6127024"/>
              <a:gd name="connsiteY4-41372" fmla="*/ 123738 h 6858000"/>
              <a:gd name="connsiteX5-41373" fmla="*/ 5075458 w 6127024"/>
              <a:gd name="connsiteY5-41374" fmla="*/ 264355 h 6858000"/>
              <a:gd name="connsiteX6-41375" fmla="*/ 5081175 w 6127024"/>
              <a:gd name="connsiteY6-41376" fmla="*/ 277448 h 6858000"/>
              <a:gd name="connsiteX7-41377" fmla="*/ 5097011 w 6127024"/>
              <a:gd name="connsiteY7-41378" fmla="*/ 355616 h 6858000"/>
              <a:gd name="connsiteX8-41379" fmla="*/ 5153000 w 6127024"/>
              <a:gd name="connsiteY8-41380" fmla="*/ 507134 h 6858000"/>
              <a:gd name="connsiteX9-41381" fmla="*/ 5171282 w 6127024"/>
              <a:gd name="connsiteY9-41382" fmla="*/ 602071 h 6858000"/>
              <a:gd name="connsiteX10-41383" fmla="*/ 5176196 w 6127024"/>
              <a:gd name="connsiteY10-41384" fmla="*/ 636822 h 6858000"/>
              <a:gd name="connsiteX11-41385" fmla="*/ 5189051 w 6127024"/>
              <a:gd name="connsiteY11-41386" fmla="*/ 782518 h 6858000"/>
              <a:gd name="connsiteX12-41387" fmla="*/ 5218707 w 6127024"/>
              <a:gd name="connsiteY12-41388" fmla="*/ 886387 h 6858000"/>
              <a:gd name="connsiteX13-41389" fmla="*/ 5221281 w 6127024"/>
              <a:gd name="connsiteY13-41390" fmla="*/ 920873 h 6858000"/>
              <a:gd name="connsiteX14-41391" fmla="*/ 5201018 w 6127024"/>
              <a:gd name="connsiteY14-41392" fmla="*/ 1095027 h 6858000"/>
              <a:gd name="connsiteX15-41393" fmla="*/ 5189234 w 6127024"/>
              <a:gd name="connsiteY15-41394" fmla="*/ 1217308 h 6858000"/>
              <a:gd name="connsiteX16-41395" fmla="*/ 5202769 w 6127024"/>
              <a:gd name="connsiteY16-41396" fmla="*/ 1269450 h 6858000"/>
              <a:gd name="connsiteX17-41397" fmla="*/ 5225968 w 6127024"/>
              <a:gd name="connsiteY17-41398" fmla="*/ 1357994 h 6858000"/>
              <a:gd name="connsiteX18-41399" fmla="*/ 5231437 w 6127024"/>
              <a:gd name="connsiteY18-41400" fmla="*/ 1373779 h 6858000"/>
              <a:gd name="connsiteX19-41401" fmla="*/ 5237226 w 6127024"/>
              <a:gd name="connsiteY19-41402" fmla="*/ 1441327 h 6858000"/>
              <a:gd name="connsiteX20-41403" fmla="*/ 5255653 w 6127024"/>
              <a:gd name="connsiteY20-41404" fmla="*/ 1524712 h 6858000"/>
              <a:gd name="connsiteX21-41405" fmla="*/ 5263491 w 6127024"/>
              <a:gd name="connsiteY21-41406" fmla="*/ 1642938 h 6858000"/>
              <a:gd name="connsiteX22-41407" fmla="*/ 5256552 w 6127024"/>
              <a:gd name="connsiteY22-41408" fmla="*/ 1672509 h 6858000"/>
              <a:gd name="connsiteX23-41409" fmla="*/ 5266931 w 6127024"/>
              <a:gd name="connsiteY23-41410" fmla="*/ 1866147 h 6858000"/>
              <a:gd name="connsiteX24-41411" fmla="*/ 5255696 w 6127024"/>
              <a:gd name="connsiteY24-41412" fmla="*/ 1953770 h 6858000"/>
              <a:gd name="connsiteX25-41413" fmla="*/ 5252592 w 6127024"/>
              <a:gd name="connsiteY25-41414" fmla="*/ 2092210 h 6858000"/>
              <a:gd name="connsiteX26-41415" fmla="*/ 5250104 w 6127024"/>
              <a:gd name="connsiteY26-41416" fmla="*/ 2249166 h 6858000"/>
              <a:gd name="connsiteX27-41417" fmla="*/ 5251214 w 6127024"/>
              <a:gd name="connsiteY27-41418" fmla="*/ 2250944 h 6858000"/>
              <a:gd name="connsiteX28-41419" fmla="*/ 5250644 w 6127024"/>
              <a:gd name="connsiteY28-41420" fmla="*/ 2266619 h 6858000"/>
              <a:gd name="connsiteX29-41421" fmla="*/ 5293877 w 6127024"/>
              <a:gd name="connsiteY29-41422" fmla="*/ 2368649 h 6858000"/>
              <a:gd name="connsiteX30-41423" fmla="*/ 5311338 w 6127024"/>
              <a:gd name="connsiteY30-41424" fmla="*/ 2404034 h 6858000"/>
              <a:gd name="connsiteX31-41425" fmla="*/ 5338366 w 6127024"/>
              <a:gd name="connsiteY31-41426" fmla="*/ 2465052 h 6858000"/>
              <a:gd name="connsiteX32-41427" fmla="*/ 5371263 w 6127024"/>
              <a:gd name="connsiteY32-41428" fmla="*/ 2586413 h 6858000"/>
              <a:gd name="connsiteX33-41429" fmla="*/ 5407503 w 6127024"/>
              <a:gd name="connsiteY33-41430" fmla="*/ 2786290 h 6858000"/>
              <a:gd name="connsiteX34-41431" fmla="*/ 5407356 w 6127024"/>
              <a:gd name="connsiteY34-41432" fmla="*/ 2787545 h 6858000"/>
              <a:gd name="connsiteX35-41433" fmla="*/ 5457023 w 6127024"/>
              <a:gd name="connsiteY35-41434" fmla="*/ 2858292 h 6858000"/>
              <a:gd name="connsiteX36-41435" fmla="*/ 5479298 w 6127024"/>
              <a:gd name="connsiteY36-41436" fmla="*/ 2947791 h 6858000"/>
              <a:gd name="connsiteX37-41437" fmla="*/ 5481770 w 6127024"/>
              <a:gd name="connsiteY37-41438" fmla="*/ 2951352 h 6858000"/>
              <a:gd name="connsiteX38-41439" fmla="*/ 5482415 w 6127024"/>
              <a:gd name="connsiteY38-41440" fmla="*/ 3004079 h 6858000"/>
              <a:gd name="connsiteX39-41441" fmla="*/ 5503944 w 6127024"/>
              <a:gd name="connsiteY39-41442" fmla="*/ 3123335 h 6858000"/>
              <a:gd name="connsiteX40-41443" fmla="*/ 5516007 w 6127024"/>
              <a:gd name="connsiteY40-41444" fmla="*/ 3258473 h 6858000"/>
              <a:gd name="connsiteX41-41445" fmla="*/ 5589758 w 6127024"/>
              <a:gd name="connsiteY41-41446" fmla="*/ 3453699 h 6858000"/>
              <a:gd name="connsiteX42-41447" fmla="*/ 5596144 w 6127024"/>
              <a:gd name="connsiteY42-41448" fmla="*/ 3534624 h 6858000"/>
              <a:gd name="connsiteX43-41449" fmla="*/ 5597750 w 6127024"/>
              <a:gd name="connsiteY43-41450" fmla="*/ 3534129 h 6858000"/>
              <a:gd name="connsiteX44-41451" fmla="*/ 5618377 w 6127024"/>
              <a:gd name="connsiteY44-41452" fmla="*/ 3588431 h 6858000"/>
              <a:gd name="connsiteX45-41453" fmla="*/ 5655472 w 6127024"/>
              <a:gd name="connsiteY45-41454" fmla="*/ 3678877 h 6858000"/>
              <a:gd name="connsiteX46-41455" fmla="*/ 5683015 w 6127024"/>
              <a:gd name="connsiteY46-41456" fmla="*/ 3762025 h 6858000"/>
              <a:gd name="connsiteX47-41457" fmla="*/ 5696643 w 6127024"/>
              <a:gd name="connsiteY47-41458" fmla="*/ 3773888 h 6858000"/>
              <a:gd name="connsiteX48-41459" fmla="*/ 5768491 w 6127024"/>
              <a:gd name="connsiteY48-41460" fmla="*/ 3914399 h 6858000"/>
              <a:gd name="connsiteX49-41461" fmla="*/ 5793123 w 6127024"/>
              <a:gd name="connsiteY49-41462" fmla="*/ 3969952 h 6858000"/>
              <a:gd name="connsiteX50-41463" fmla="*/ 5808321 w 6127024"/>
              <a:gd name="connsiteY50-41464" fmla="*/ 3988153 h 6858000"/>
              <a:gd name="connsiteX51-41465" fmla="*/ 5825621 w 6127024"/>
              <a:gd name="connsiteY51-41466" fmla="*/ 4015525 h 6858000"/>
              <a:gd name="connsiteX52-41467" fmla="*/ 5860672 w 6127024"/>
              <a:gd name="connsiteY52-41468" fmla="*/ 4061579 h 6858000"/>
              <a:gd name="connsiteX53-41469" fmla="*/ 5894095 w 6127024"/>
              <a:gd name="connsiteY53-41470" fmla="*/ 4128857 h 6858000"/>
              <a:gd name="connsiteX54-41471" fmla="*/ 5903513 w 6127024"/>
              <a:gd name="connsiteY54-41472" fmla="*/ 4187661 h 6858000"/>
              <a:gd name="connsiteX55-41473" fmla="*/ 5946705 w 6127024"/>
              <a:gd name="connsiteY55-41474" fmla="*/ 4428051 h 6858000"/>
              <a:gd name="connsiteX56-41475" fmla="*/ 5949261 w 6127024"/>
              <a:gd name="connsiteY56-41476" fmla="*/ 4449185 h 6858000"/>
              <a:gd name="connsiteX57-41477" fmla="*/ 5968960 w 6127024"/>
              <a:gd name="connsiteY57-41478" fmla="*/ 4482655 h 6858000"/>
              <a:gd name="connsiteX58-41479" fmla="*/ 5998138 w 6127024"/>
              <a:gd name="connsiteY58-41480" fmla="*/ 4697518 h 6858000"/>
              <a:gd name="connsiteX59-41481" fmla="*/ 6007819 w 6127024"/>
              <a:gd name="connsiteY59-41482" fmla="*/ 4858148 h 6858000"/>
              <a:gd name="connsiteX60-41483" fmla="*/ 6007749 w 6127024"/>
              <a:gd name="connsiteY60-41484" fmla="*/ 4964715 h 6858000"/>
              <a:gd name="connsiteX61-41485" fmla="*/ 6005269 w 6127024"/>
              <a:gd name="connsiteY61-41486" fmla="*/ 5150567 h 6858000"/>
              <a:gd name="connsiteX62-41487" fmla="*/ 6001127 w 6127024"/>
              <a:gd name="connsiteY62-41488" fmla="*/ 5164609 h 6858000"/>
              <a:gd name="connsiteX63-41489" fmla="*/ 5998514 w 6127024"/>
              <a:gd name="connsiteY63-41490" fmla="*/ 5189673 h 6858000"/>
              <a:gd name="connsiteX64-41491" fmla="*/ 6018409 w 6127024"/>
              <a:gd name="connsiteY64-41492" fmla="*/ 5227157 h 6858000"/>
              <a:gd name="connsiteX65-41493" fmla="*/ 6036748 w 6127024"/>
              <a:gd name="connsiteY65-41494" fmla="*/ 5322752 h 6858000"/>
              <a:gd name="connsiteX66-41495" fmla="*/ 6036943 w 6127024"/>
              <a:gd name="connsiteY66-41496" fmla="*/ 5329480 h 6858000"/>
              <a:gd name="connsiteX67-41497" fmla="*/ 6037677 w 6127024"/>
              <a:gd name="connsiteY67-41498" fmla="*/ 5354807 h 6858000"/>
              <a:gd name="connsiteX68-41499" fmla="*/ 6053435 w 6127024"/>
              <a:gd name="connsiteY68-41500" fmla="*/ 5387547 h 6858000"/>
              <a:gd name="connsiteX69-41501" fmla="*/ 6065933 w 6127024"/>
              <a:gd name="connsiteY69-41502" fmla="*/ 5443002 h 6858000"/>
              <a:gd name="connsiteX70-41503" fmla="*/ 6068640 w 6127024"/>
              <a:gd name="connsiteY70-41504" fmla="*/ 5474503 h 6858000"/>
              <a:gd name="connsiteX71-41505" fmla="*/ 6080922 w 6127024"/>
              <a:gd name="connsiteY71-41506" fmla="*/ 5561070 h 6858000"/>
              <a:gd name="connsiteX72-41507" fmla="*/ 6096949 w 6127024"/>
              <a:gd name="connsiteY72-41508" fmla="*/ 5648179 h 6858000"/>
              <a:gd name="connsiteX73-41509" fmla="*/ 6121353 w 6127024"/>
              <a:gd name="connsiteY73-41510" fmla="*/ 5721725 h 6858000"/>
              <a:gd name="connsiteX74-41511" fmla="*/ 6109884 w 6127024"/>
              <a:gd name="connsiteY74-41512" fmla="*/ 5721959 h 6858000"/>
              <a:gd name="connsiteX75-41513" fmla="*/ 6127024 w 6127024"/>
              <a:gd name="connsiteY75-41514" fmla="*/ 5786902 h 6858000"/>
              <a:gd name="connsiteX76-41515" fmla="*/ 6115796 w 6127024"/>
              <a:gd name="connsiteY76-41516" fmla="*/ 5862844 h 6858000"/>
              <a:gd name="connsiteX77-41517" fmla="*/ 6102493 w 6127024"/>
              <a:gd name="connsiteY77-41518" fmla="*/ 5928602 h 6858000"/>
              <a:gd name="connsiteX78-41519" fmla="*/ 6056863 w 6127024"/>
              <a:gd name="connsiteY78-41520" fmla="*/ 6000643 h 6858000"/>
              <a:gd name="connsiteX79-41521" fmla="*/ 6045436 w 6127024"/>
              <a:gd name="connsiteY79-41522" fmla="*/ 6124480 h 6858000"/>
              <a:gd name="connsiteX80-41523" fmla="*/ 6030489 w 6127024"/>
              <a:gd name="connsiteY80-41524" fmla="*/ 6317666 h 6858000"/>
              <a:gd name="connsiteX81-41525" fmla="*/ 6007492 w 6127024"/>
              <a:gd name="connsiteY81-41526" fmla="*/ 6440818 h 6858000"/>
              <a:gd name="connsiteX82-41527" fmla="*/ 6009467 w 6127024"/>
              <a:gd name="connsiteY82-41528" fmla="*/ 6487076 h 6858000"/>
              <a:gd name="connsiteX83-41529" fmla="*/ 5995064 w 6127024"/>
              <a:gd name="connsiteY83-41530" fmla="*/ 6540791 h 6858000"/>
              <a:gd name="connsiteX84-41531" fmla="*/ 6004510 w 6127024"/>
              <a:gd name="connsiteY84-41532" fmla="*/ 6599256 h 6858000"/>
              <a:gd name="connsiteX85-41533" fmla="*/ 5986207 w 6127024"/>
              <a:gd name="connsiteY85-41534" fmla="*/ 6695855 h 6858000"/>
              <a:gd name="connsiteX86-41535" fmla="*/ 5979428 w 6127024"/>
              <a:gd name="connsiteY86-41536" fmla="*/ 6754678 h 6858000"/>
              <a:gd name="connsiteX87-41537" fmla="*/ 5983398 w 6127024"/>
              <a:gd name="connsiteY87-41538" fmla="*/ 6778641 h 6858000"/>
              <a:gd name="connsiteX88-41539" fmla="*/ 5984543 w 6127024"/>
              <a:gd name="connsiteY88-41540" fmla="*/ 6811016 h 6858000"/>
              <a:gd name="connsiteX89-41541" fmla="*/ 5979671 w 6127024"/>
              <a:gd name="connsiteY89-41542" fmla="*/ 6858000 h 6858000"/>
              <a:gd name="connsiteX90-41543" fmla="*/ 0 w 6127024"/>
              <a:gd name="connsiteY90-41544" fmla="*/ 6858000 h 6858000"/>
              <a:gd name="connsiteX91-41545" fmla="*/ 0 w 6127024"/>
              <a:gd name="connsiteY91-41546" fmla="*/ 0 h 6858000"/>
              <a:gd name="connsiteX0-41547" fmla="*/ 0 w 6127024"/>
              <a:gd name="connsiteY0-41548" fmla="*/ 0 h 6858000"/>
              <a:gd name="connsiteX1-41549" fmla="*/ 4965888 w 6127024"/>
              <a:gd name="connsiteY1-41550" fmla="*/ 0 h 6858000"/>
              <a:gd name="connsiteX2-41551" fmla="*/ 4967767 w 6127024"/>
              <a:gd name="connsiteY2-41552" fmla="*/ 7930 h 6858000"/>
              <a:gd name="connsiteX3-41553" fmla="*/ 4979444 w 6127024"/>
              <a:gd name="connsiteY3-41554" fmla="*/ 43921 h 6858000"/>
              <a:gd name="connsiteX4-41555" fmla="*/ 5021173 w 6127024"/>
              <a:gd name="connsiteY4-41556" fmla="*/ 123738 h 6858000"/>
              <a:gd name="connsiteX5-41557" fmla="*/ 5075458 w 6127024"/>
              <a:gd name="connsiteY5-41558" fmla="*/ 264355 h 6858000"/>
              <a:gd name="connsiteX6-41559" fmla="*/ 5081175 w 6127024"/>
              <a:gd name="connsiteY6-41560" fmla="*/ 277448 h 6858000"/>
              <a:gd name="connsiteX7-41561" fmla="*/ 5097011 w 6127024"/>
              <a:gd name="connsiteY7-41562" fmla="*/ 355616 h 6858000"/>
              <a:gd name="connsiteX8-41563" fmla="*/ 5153000 w 6127024"/>
              <a:gd name="connsiteY8-41564" fmla="*/ 507134 h 6858000"/>
              <a:gd name="connsiteX9-41565" fmla="*/ 5171282 w 6127024"/>
              <a:gd name="connsiteY9-41566" fmla="*/ 602071 h 6858000"/>
              <a:gd name="connsiteX10-41567" fmla="*/ 5176196 w 6127024"/>
              <a:gd name="connsiteY10-41568" fmla="*/ 636822 h 6858000"/>
              <a:gd name="connsiteX11-41569" fmla="*/ 5189051 w 6127024"/>
              <a:gd name="connsiteY11-41570" fmla="*/ 782518 h 6858000"/>
              <a:gd name="connsiteX12-41571" fmla="*/ 5218707 w 6127024"/>
              <a:gd name="connsiteY12-41572" fmla="*/ 886387 h 6858000"/>
              <a:gd name="connsiteX13-41573" fmla="*/ 5221281 w 6127024"/>
              <a:gd name="connsiteY13-41574" fmla="*/ 920873 h 6858000"/>
              <a:gd name="connsiteX14-41575" fmla="*/ 5201018 w 6127024"/>
              <a:gd name="connsiteY14-41576" fmla="*/ 1095027 h 6858000"/>
              <a:gd name="connsiteX15-41577" fmla="*/ 5189234 w 6127024"/>
              <a:gd name="connsiteY15-41578" fmla="*/ 1217308 h 6858000"/>
              <a:gd name="connsiteX16-41579" fmla="*/ 5202769 w 6127024"/>
              <a:gd name="connsiteY16-41580" fmla="*/ 1269450 h 6858000"/>
              <a:gd name="connsiteX17-41581" fmla="*/ 5225968 w 6127024"/>
              <a:gd name="connsiteY17-41582" fmla="*/ 1357994 h 6858000"/>
              <a:gd name="connsiteX18-41583" fmla="*/ 5231437 w 6127024"/>
              <a:gd name="connsiteY18-41584" fmla="*/ 1373779 h 6858000"/>
              <a:gd name="connsiteX19-41585" fmla="*/ 5237226 w 6127024"/>
              <a:gd name="connsiteY19-41586" fmla="*/ 1441327 h 6858000"/>
              <a:gd name="connsiteX20-41587" fmla="*/ 5255653 w 6127024"/>
              <a:gd name="connsiteY20-41588" fmla="*/ 1524712 h 6858000"/>
              <a:gd name="connsiteX21-41589" fmla="*/ 5263491 w 6127024"/>
              <a:gd name="connsiteY21-41590" fmla="*/ 1642938 h 6858000"/>
              <a:gd name="connsiteX22-41591" fmla="*/ 5256552 w 6127024"/>
              <a:gd name="connsiteY22-41592" fmla="*/ 1672509 h 6858000"/>
              <a:gd name="connsiteX23-41593" fmla="*/ 5266931 w 6127024"/>
              <a:gd name="connsiteY23-41594" fmla="*/ 1866147 h 6858000"/>
              <a:gd name="connsiteX24-41595" fmla="*/ 5255696 w 6127024"/>
              <a:gd name="connsiteY24-41596" fmla="*/ 1953770 h 6858000"/>
              <a:gd name="connsiteX25-41597" fmla="*/ 5252592 w 6127024"/>
              <a:gd name="connsiteY25-41598" fmla="*/ 2092210 h 6858000"/>
              <a:gd name="connsiteX26-41599" fmla="*/ 5250104 w 6127024"/>
              <a:gd name="connsiteY26-41600" fmla="*/ 2249166 h 6858000"/>
              <a:gd name="connsiteX27-41601" fmla="*/ 5251214 w 6127024"/>
              <a:gd name="connsiteY27-41602" fmla="*/ 2250944 h 6858000"/>
              <a:gd name="connsiteX28-41603" fmla="*/ 5250644 w 6127024"/>
              <a:gd name="connsiteY28-41604" fmla="*/ 2266619 h 6858000"/>
              <a:gd name="connsiteX29-41605" fmla="*/ 5293877 w 6127024"/>
              <a:gd name="connsiteY29-41606" fmla="*/ 2368649 h 6858000"/>
              <a:gd name="connsiteX30-41607" fmla="*/ 5311338 w 6127024"/>
              <a:gd name="connsiteY30-41608" fmla="*/ 2404034 h 6858000"/>
              <a:gd name="connsiteX31-41609" fmla="*/ 5338366 w 6127024"/>
              <a:gd name="connsiteY31-41610" fmla="*/ 2465052 h 6858000"/>
              <a:gd name="connsiteX32-41611" fmla="*/ 5371263 w 6127024"/>
              <a:gd name="connsiteY32-41612" fmla="*/ 2586413 h 6858000"/>
              <a:gd name="connsiteX33-41613" fmla="*/ 5407503 w 6127024"/>
              <a:gd name="connsiteY33-41614" fmla="*/ 2786290 h 6858000"/>
              <a:gd name="connsiteX34-41615" fmla="*/ 5407356 w 6127024"/>
              <a:gd name="connsiteY34-41616" fmla="*/ 2787545 h 6858000"/>
              <a:gd name="connsiteX35-41617" fmla="*/ 5457023 w 6127024"/>
              <a:gd name="connsiteY35-41618" fmla="*/ 2858292 h 6858000"/>
              <a:gd name="connsiteX36-41619" fmla="*/ 5479298 w 6127024"/>
              <a:gd name="connsiteY36-41620" fmla="*/ 2947791 h 6858000"/>
              <a:gd name="connsiteX37-41621" fmla="*/ 5481770 w 6127024"/>
              <a:gd name="connsiteY37-41622" fmla="*/ 2951352 h 6858000"/>
              <a:gd name="connsiteX38-41623" fmla="*/ 5482415 w 6127024"/>
              <a:gd name="connsiteY38-41624" fmla="*/ 3004079 h 6858000"/>
              <a:gd name="connsiteX39-41625" fmla="*/ 5503944 w 6127024"/>
              <a:gd name="connsiteY39-41626" fmla="*/ 3123335 h 6858000"/>
              <a:gd name="connsiteX40-41627" fmla="*/ 5516007 w 6127024"/>
              <a:gd name="connsiteY40-41628" fmla="*/ 3258473 h 6858000"/>
              <a:gd name="connsiteX41-41629" fmla="*/ 5589758 w 6127024"/>
              <a:gd name="connsiteY41-41630" fmla="*/ 3453699 h 6858000"/>
              <a:gd name="connsiteX42-41631" fmla="*/ 5596144 w 6127024"/>
              <a:gd name="connsiteY42-41632" fmla="*/ 3534624 h 6858000"/>
              <a:gd name="connsiteX43-41633" fmla="*/ 5597750 w 6127024"/>
              <a:gd name="connsiteY43-41634" fmla="*/ 3534129 h 6858000"/>
              <a:gd name="connsiteX44-41635" fmla="*/ 5618377 w 6127024"/>
              <a:gd name="connsiteY44-41636" fmla="*/ 3588431 h 6858000"/>
              <a:gd name="connsiteX45-41637" fmla="*/ 5655472 w 6127024"/>
              <a:gd name="connsiteY45-41638" fmla="*/ 3678877 h 6858000"/>
              <a:gd name="connsiteX46-41639" fmla="*/ 5683015 w 6127024"/>
              <a:gd name="connsiteY46-41640" fmla="*/ 3762025 h 6858000"/>
              <a:gd name="connsiteX47-41641" fmla="*/ 5696643 w 6127024"/>
              <a:gd name="connsiteY47-41642" fmla="*/ 3773888 h 6858000"/>
              <a:gd name="connsiteX48-41643" fmla="*/ 5768491 w 6127024"/>
              <a:gd name="connsiteY48-41644" fmla="*/ 3914399 h 6858000"/>
              <a:gd name="connsiteX49-41645" fmla="*/ 5793123 w 6127024"/>
              <a:gd name="connsiteY49-41646" fmla="*/ 3969952 h 6858000"/>
              <a:gd name="connsiteX50-41647" fmla="*/ 5808321 w 6127024"/>
              <a:gd name="connsiteY50-41648" fmla="*/ 3988153 h 6858000"/>
              <a:gd name="connsiteX51-41649" fmla="*/ 5825621 w 6127024"/>
              <a:gd name="connsiteY51-41650" fmla="*/ 4015525 h 6858000"/>
              <a:gd name="connsiteX52-41651" fmla="*/ 5860672 w 6127024"/>
              <a:gd name="connsiteY52-41652" fmla="*/ 4061579 h 6858000"/>
              <a:gd name="connsiteX53-41653" fmla="*/ 5894095 w 6127024"/>
              <a:gd name="connsiteY53-41654" fmla="*/ 4128857 h 6858000"/>
              <a:gd name="connsiteX54-41655" fmla="*/ 5903513 w 6127024"/>
              <a:gd name="connsiteY54-41656" fmla="*/ 4187661 h 6858000"/>
              <a:gd name="connsiteX55-41657" fmla="*/ 5946705 w 6127024"/>
              <a:gd name="connsiteY55-41658" fmla="*/ 4428051 h 6858000"/>
              <a:gd name="connsiteX56-41659" fmla="*/ 5949261 w 6127024"/>
              <a:gd name="connsiteY56-41660" fmla="*/ 4449185 h 6858000"/>
              <a:gd name="connsiteX57-41661" fmla="*/ 5968960 w 6127024"/>
              <a:gd name="connsiteY57-41662" fmla="*/ 4482655 h 6858000"/>
              <a:gd name="connsiteX58-41663" fmla="*/ 5998138 w 6127024"/>
              <a:gd name="connsiteY58-41664" fmla="*/ 4697518 h 6858000"/>
              <a:gd name="connsiteX59-41665" fmla="*/ 6007819 w 6127024"/>
              <a:gd name="connsiteY59-41666" fmla="*/ 4858148 h 6858000"/>
              <a:gd name="connsiteX60-41667" fmla="*/ 6007749 w 6127024"/>
              <a:gd name="connsiteY60-41668" fmla="*/ 4964715 h 6858000"/>
              <a:gd name="connsiteX61-41669" fmla="*/ 6005269 w 6127024"/>
              <a:gd name="connsiteY61-41670" fmla="*/ 5150567 h 6858000"/>
              <a:gd name="connsiteX62-41671" fmla="*/ 6001127 w 6127024"/>
              <a:gd name="connsiteY62-41672" fmla="*/ 5164609 h 6858000"/>
              <a:gd name="connsiteX63-41673" fmla="*/ 5998514 w 6127024"/>
              <a:gd name="connsiteY63-41674" fmla="*/ 5189673 h 6858000"/>
              <a:gd name="connsiteX64-41675" fmla="*/ 6018409 w 6127024"/>
              <a:gd name="connsiteY64-41676" fmla="*/ 5227157 h 6858000"/>
              <a:gd name="connsiteX65-41677" fmla="*/ 6036748 w 6127024"/>
              <a:gd name="connsiteY65-41678" fmla="*/ 5322752 h 6858000"/>
              <a:gd name="connsiteX66-41679" fmla="*/ 6037677 w 6127024"/>
              <a:gd name="connsiteY66-41680" fmla="*/ 5354807 h 6858000"/>
              <a:gd name="connsiteX67-41681" fmla="*/ 6053435 w 6127024"/>
              <a:gd name="connsiteY67-41682" fmla="*/ 5387547 h 6858000"/>
              <a:gd name="connsiteX68-41683" fmla="*/ 6065933 w 6127024"/>
              <a:gd name="connsiteY68-41684" fmla="*/ 5443002 h 6858000"/>
              <a:gd name="connsiteX69-41685" fmla="*/ 6068640 w 6127024"/>
              <a:gd name="connsiteY69-41686" fmla="*/ 5474503 h 6858000"/>
              <a:gd name="connsiteX70-41687" fmla="*/ 6080922 w 6127024"/>
              <a:gd name="connsiteY70-41688" fmla="*/ 5561070 h 6858000"/>
              <a:gd name="connsiteX71-41689" fmla="*/ 6096949 w 6127024"/>
              <a:gd name="connsiteY71-41690" fmla="*/ 5648179 h 6858000"/>
              <a:gd name="connsiteX72-41691" fmla="*/ 6121353 w 6127024"/>
              <a:gd name="connsiteY72-41692" fmla="*/ 5721725 h 6858000"/>
              <a:gd name="connsiteX73-41693" fmla="*/ 6109884 w 6127024"/>
              <a:gd name="connsiteY73-41694" fmla="*/ 5721959 h 6858000"/>
              <a:gd name="connsiteX74-41695" fmla="*/ 6127024 w 6127024"/>
              <a:gd name="connsiteY74-41696" fmla="*/ 5786902 h 6858000"/>
              <a:gd name="connsiteX75-41697" fmla="*/ 6115796 w 6127024"/>
              <a:gd name="connsiteY75-41698" fmla="*/ 5862844 h 6858000"/>
              <a:gd name="connsiteX76-41699" fmla="*/ 6102493 w 6127024"/>
              <a:gd name="connsiteY76-41700" fmla="*/ 5928602 h 6858000"/>
              <a:gd name="connsiteX77-41701" fmla="*/ 6056863 w 6127024"/>
              <a:gd name="connsiteY77-41702" fmla="*/ 6000643 h 6858000"/>
              <a:gd name="connsiteX78-41703" fmla="*/ 6045436 w 6127024"/>
              <a:gd name="connsiteY78-41704" fmla="*/ 6124480 h 6858000"/>
              <a:gd name="connsiteX79-41705" fmla="*/ 6030489 w 6127024"/>
              <a:gd name="connsiteY79-41706" fmla="*/ 6317666 h 6858000"/>
              <a:gd name="connsiteX80-41707" fmla="*/ 6007492 w 6127024"/>
              <a:gd name="connsiteY80-41708" fmla="*/ 6440818 h 6858000"/>
              <a:gd name="connsiteX81-41709" fmla="*/ 6009467 w 6127024"/>
              <a:gd name="connsiteY81-41710" fmla="*/ 6487076 h 6858000"/>
              <a:gd name="connsiteX82-41711" fmla="*/ 5995064 w 6127024"/>
              <a:gd name="connsiteY82-41712" fmla="*/ 6540791 h 6858000"/>
              <a:gd name="connsiteX83-41713" fmla="*/ 6004510 w 6127024"/>
              <a:gd name="connsiteY83-41714" fmla="*/ 6599256 h 6858000"/>
              <a:gd name="connsiteX84-41715" fmla="*/ 5986207 w 6127024"/>
              <a:gd name="connsiteY84-41716" fmla="*/ 6695855 h 6858000"/>
              <a:gd name="connsiteX85-41717" fmla="*/ 5979428 w 6127024"/>
              <a:gd name="connsiteY85-41718" fmla="*/ 6754678 h 6858000"/>
              <a:gd name="connsiteX86-41719" fmla="*/ 5983398 w 6127024"/>
              <a:gd name="connsiteY86-41720" fmla="*/ 6778641 h 6858000"/>
              <a:gd name="connsiteX87-41721" fmla="*/ 5984543 w 6127024"/>
              <a:gd name="connsiteY87-41722" fmla="*/ 6811016 h 6858000"/>
              <a:gd name="connsiteX88-41723" fmla="*/ 5979671 w 6127024"/>
              <a:gd name="connsiteY88-41724" fmla="*/ 6858000 h 6858000"/>
              <a:gd name="connsiteX89-41725" fmla="*/ 0 w 6127024"/>
              <a:gd name="connsiteY89-41726" fmla="*/ 6858000 h 6858000"/>
              <a:gd name="connsiteX90-41727" fmla="*/ 0 w 6127024"/>
              <a:gd name="connsiteY90-41728" fmla="*/ 0 h 6858000"/>
              <a:gd name="connsiteX0-41729" fmla="*/ 0 w 6127024"/>
              <a:gd name="connsiteY0-41730" fmla="*/ 0 h 6858000"/>
              <a:gd name="connsiteX1-41731" fmla="*/ 4965888 w 6127024"/>
              <a:gd name="connsiteY1-41732" fmla="*/ 0 h 6858000"/>
              <a:gd name="connsiteX2-41733" fmla="*/ 4967767 w 6127024"/>
              <a:gd name="connsiteY2-41734" fmla="*/ 7930 h 6858000"/>
              <a:gd name="connsiteX3-41735" fmla="*/ 4979444 w 6127024"/>
              <a:gd name="connsiteY3-41736" fmla="*/ 43921 h 6858000"/>
              <a:gd name="connsiteX4-41737" fmla="*/ 5021173 w 6127024"/>
              <a:gd name="connsiteY4-41738" fmla="*/ 123738 h 6858000"/>
              <a:gd name="connsiteX5-41739" fmla="*/ 5075458 w 6127024"/>
              <a:gd name="connsiteY5-41740" fmla="*/ 264355 h 6858000"/>
              <a:gd name="connsiteX6-41741" fmla="*/ 5081175 w 6127024"/>
              <a:gd name="connsiteY6-41742" fmla="*/ 277448 h 6858000"/>
              <a:gd name="connsiteX7-41743" fmla="*/ 5097011 w 6127024"/>
              <a:gd name="connsiteY7-41744" fmla="*/ 355616 h 6858000"/>
              <a:gd name="connsiteX8-41745" fmla="*/ 5153000 w 6127024"/>
              <a:gd name="connsiteY8-41746" fmla="*/ 507134 h 6858000"/>
              <a:gd name="connsiteX9-41747" fmla="*/ 5171282 w 6127024"/>
              <a:gd name="connsiteY9-41748" fmla="*/ 602071 h 6858000"/>
              <a:gd name="connsiteX10-41749" fmla="*/ 5176196 w 6127024"/>
              <a:gd name="connsiteY10-41750" fmla="*/ 636822 h 6858000"/>
              <a:gd name="connsiteX11-41751" fmla="*/ 5189051 w 6127024"/>
              <a:gd name="connsiteY11-41752" fmla="*/ 782518 h 6858000"/>
              <a:gd name="connsiteX12-41753" fmla="*/ 5218707 w 6127024"/>
              <a:gd name="connsiteY12-41754" fmla="*/ 886387 h 6858000"/>
              <a:gd name="connsiteX13-41755" fmla="*/ 5221281 w 6127024"/>
              <a:gd name="connsiteY13-41756" fmla="*/ 920873 h 6858000"/>
              <a:gd name="connsiteX14-41757" fmla="*/ 5201018 w 6127024"/>
              <a:gd name="connsiteY14-41758" fmla="*/ 1095027 h 6858000"/>
              <a:gd name="connsiteX15-41759" fmla="*/ 5189234 w 6127024"/>
              <a:gd name="connsiteY15-41760" fmla="*/ 1217308 h 6858000"/>
              <a:gd name="connsiteX16-41761" fmla="*/ 5202769 w 6127024"/>
              <a:gd name="connsiteY16-41762" fmla="*/ 1269450 h 6858000"/>
              <a:gd name="connsiteX17-41763" fmla="*/ 5225968 w 6127024"/>
              <a:gd name="connsiteY17-41764" fmla="*/ 1357994 h 6858000"/>
              <a:gd name="connsiteX18-41765" fmla="*/ 5231437 w 6127024"/>
              <a:gd name="connsiteY18-41766" fmla="*/ 1373779 h 6858000"/>
              <a:gd name="connsiteX19-41767" fmla="*/ 5237226 w 6127024"/>
              <a:gd name="connsiteY19-41768" fmla="*/ 1441327 h 6858000"/>
              <a:gd name="connsiteX20-41769" fmla="*/ 5255653 w 6127024"/>
              <a:gd name="connsiteY20-41770" fmla="*/ 1524712 h 6858000"/>
              <a:gd name="connsiteX21-41771" fmla="*/ 5263491 w 6127024"/>
              <a:gd name="connsiteY21-41772" fmla="*/ 1642938 h 6858000"/>
              <a:gd name="connsiteX22-41773" fmla="*/ 5256552 w 6127024"/>
              <a:gd name="connsiteY22-41774" fmla="*/ 1672509 h 6858000"/>
              <a:gd name="connsiteX23-41775" fmla="*/ 5266931 w 6127024"/>
              <a:gd name="connsiteY23-41776" fmla="*/ 1866147 h 6858000"/>
              <a:gd name="connsiteX24-41777" fmla="*/ 5255696 w 6127024"/>
              <a:gd name="connsiteY24-41778" fmla="*/ 1953770 h 6858000"/>
              <a:gd name="connsiteX25-41779" fmla="*/ 5252592 w 6127024"/>
              <a:gd name="connsiteY25-41780" fmla="*/ 2092210 h 6858000"/>
              <a:gd name="connsiteX26-41781" fmla="*/ 5250104 w 6127024"/>
              <a:gd name="connsiteY26-41782" fmla="*/ 2249166 h 6858000"/>
              <a:gd name="connsiteX27-41783" fmla="*/ 5251214 w 6127024"/>
              <a:gd name="connsiteY27-41784" fmla="*/ 2250944 h 6858000"/>
              <a:gd name="connsiteX28-41785" fmla="*/ 5250644 w 6127024"/>
              <a:gd name="connsiteY28-41786" fmla="*/ 2266619 h 6858000"/>
              <a:gd name="connsiteX29-41787" fmla="*/ 5293877 w 6127024"/>
              <a:gd name="connsiteY29-41788" fmla="*/ 2368649 h 6858000"/>
              <a:gd name="connsiteX30-41789" fmla="*/ 5311338 w 6127024"/>
              <a:gd name="connsiteY30-41790" fmla="*/ 2404034 h 6858000"/>
              <a:gd name="connsiteX31-41791" fmla="*/ 5338366 w 6127024"/>
              <a:gd name="connsiteY31-41792" fmla="*/ 2465052 h 6858000"/>
              <a:gd name="connsiteX32-41793" fmla="*/ 5371263 w 6127024"/>
              <a:gd name="connsiteY32-41794" fmla="*/ 2586413 h 6858000"/>
              <a:gd name="connsiteX33-41795" fmla="*/ 5407503 w 6127024"/>
              <a:gd name="connsiteY33-41796" fmla="*/ 2786290 h 6858000"/>
              <a:gd name="connsiteX34-41797" fmla="*/ 5407356 w 6127024"/>
              <a:gd name="connsiteY34-41798" fmla="*/ 2787545 h 6858000"/>
              <a:gd name="connsiteX35-41799" fmla="*/ 5457023 w 6127024"/>
              <a:gd name="connsiteY35-41800" fmla="*/ 2858292 h 6858000"/>
              <a:gd name="connsiteX36-41801" fmla="*/ 5479298 w 6127024"/>
              <a:gd name="connsiteY36-41802" fmla="*/ 2947791 h 6858000"/>
              <a:gd name="connsiteX37-41803" fmla="*/ 5481770 w 6127024"/>
              <a:gd name="connsiteY37-41804" fmla="*/ 2951352 h 6858000"/>
              <a:gd name="connsiteX38-41805" fmla="*/ 5482415 w 6127024"/>
              <a:gd name="connsiteY38-41806" fmla="*/ 3004079 h 6858000"/>
              <a:gd name="connsiteX39-41807" fmla="*/ 5503944 w 6127024"/>
              <a:gd name="connsiteY39-41808" fmla="*/ 3123335 h 6858000"/>
              <a:gd name="connsiteX40-41809" fmla="*/ 5516007 w 6127024"/>
              <a:gd name="connsiteY40-41810" fmla="*/ 3258473 h 6858000"/>
              <a:gd name="connsiteX41-41811" fmla="*/ 5589758 w 6127024"/>
              <a:gd name="connsiteY41-41812" fmla="*/ 3453699 h 6858000"/>
              <a:gd name="connsiteX42-41813" fmla="*/ 5596144 w 6127024"/>
              <a:gd name="connsiteY42-41814" fmla="*/ 3534624 h 6858000"/>
              <a:gd name="connsiteX43-41815" fmla="*/ 5597750 w 6127024"/>
              <a:gd name="connsiteY43-41816" fmla="*/ 3534129 h 6858000"/>
              <a:gd name="connsiteX44-41817" fmla="*/ 5618377 w 6127024"/>
              <a:gd name="connsiteY44-41818" fmla="*/ 3588431 h 6858000"/>
              <a:gd name="connsiteX45-41819" fmla="*/ 5655472 w 6127024"/>
              <a:gd name="connsiteY45-41820" fmla="*/ 3678877 h 6858000"/>
              <a:gd name="connsiteX46-41821" fmla="*/ 5683015 w 6127024"/>
              <a:gd name="connsiteY46-41822" fmla="*/ 3762025 h 6858000"/>
              <a:gd name="connsiteX47-41823" fmla="*/ 5696643 w 6127024"/>
              <a:gd name="connsiteY47-41824" fmla="*/ 3773888 h 6858000"/>
              <a:gd name="connsiteX48-41825" fmla="*/ 5768491 w 6127024"/>
              <a:gd name="connsiteY48-41826" fmla="*/ 3914399 h 6858000"/>
              <a:gd name="connsiteX49-41827" fmla="*/ 5793123 w 6127024"/>
              <a:gd name="connsiteY49-41828" fmla="*/ 3969952 h 6858000"/>
              <a:gd name="connsiteX50-41829" fmla="*/ 5808321 w 6127024"/>
              <a:gd name="connsiteY50-41830" fmla="*/ 3988153 h 6858000"/>
              <a:gd name="connsiteX51-41831" fmla="*/ 5825621 w 6127024"/>
              <a:gd name="connsiteY51-41832" fmla="*/ 4015525 h 6858000"/>
              <a:gd name="connsiteX52-41833" fmla="*/ 5860672 w 6127024"/>
              <a:gd name="connsiteY52-41834" fmla="*/ 4061579 h 6858000"/>
              <a:gd name="connsiteX53-41835" fmla="*/ 5894095 w 6127024"/>
              <a:gd name="connsiteY53-41836" fmla="*/ 4128857 h 6858000"/>
              <a:gd name="connsiteX54-41837" fmla="*/ 5903513 w 6127024"/>
              <a:gd name="connsiteY54-41838" fmla="*/ 4187661 h 6858000"/>
              <a:gd name="connsiteX55-41839" fmla="*/ 5946705 w 6127024"/>
              <a:gd name="connsiteY55-41840" fmla="*/ 4428051 h 6858000"/>
              <a:gd name="connsiteX56-41841" fmla="*/ 5949261 w 6127024"/>
              <a:gd name="connsiteY56-41842" fmla="*/ 4449185 h 6858000"/>
              <a:gd name="connsiteX57-41843" fmla="*/ 5968960 w 6127024"/>
              <a:gd name="connsiteY57-41844" fmla="*/ 4482655 h 6858000"/>
              <a:gd name="connsiteX58-41845" fmla="*/ 5998138 w 6127024"/>
              <a:gd name="connsiteY58-41846" fmla="*/ 4697518 h 6858000"/>
              <a:gd name="connsiteX59-41847" fmla="*/ 6007819 w 6127024"/>
              <a:gd name="connsiteY59-41848" fmla="*/ 4858148 h 6858000"/>
              <a:gd name="connsiteX60-41849" fmla="*/ 6007749 w 6127024"/>
              <a:gd name="connsiteY60-41850" fmla="*/ 4964715 h 6858000"/>
              <a:gd name="connsiteX61-41851" fmla="*/ 6005269 w 6127024"/>
              <a:gd name="connsiteY61-41852" fmla="*/ 5150567 h 6858000"/>
              <a:gd name="connsiteX62-41853" fmla="*/ 6001127 w 6127024"/>
              <a:gd name="connsiteY62-41854" fmla="*/ 5164609 h 6858000"/>
              <a:gd name="connsiteX63-41855" fmla="*/ 5998514 w 6127024"/>
              <a:gd name="connsiteY63-41856" fmla="*/ 5189673 h 6858000"/>
              <a:gd name="connsiteX64-41857" fmla="*/ 6018409 w 6127024"/>
              <a:gd name="connsiteY64-41858" fmla="*/ 5227157 h 6858000"/>
              <a:gd name="connsiteX65-41859" fmla="*/ 6036748 w 6127024"/>
              <a:gd name="connsiteY65-41860" fmla="*/ 5322752 h 6858000"/>
              <a:gd name="connsiteX66-41861" fmla="*/ 6037677 w 6127024"/>
              <a:gd name="connsiteY66-41862" fmla="*/ 5354807 h 6858000"/>
              <a:gd name="connsiteX67-41863" fmla="*/ 6053435 w 6127024"/>
              <a:gd name="connsiteY67-41864" fmla="*/ 5387547 h 6858000"/>
              <a:gd name="connsiteX68-41865" fmla="*/ 6065933 w 6127024"/>
              <a:gd name="connsiteY68-41866" fmla="*/ 5443002 h 6858000"/>
              <a:gd name="connsiteX69-41867" fmla="*/ 6068640 w 6127024"/>
              <a:gd name="connsiteY69-41868" fmla="*/ 5474503 h 6858000"/>
              <a:gd name="connsiteX70-41869" fmla="*/ 6080922 w 6127024"/>
              <a:gd name="connsiteY70-41870" fmla="*/ 5561070 h 6858000"/>
              <a:gd name="connsiteX71-41871" fmla="*/ 6096949 w 6127024"/>
              <a:gd name="connsiteY71-41872" fmla="*/ 5648179 h 6858000"/>
              <a:gd name="connsiteX72-41873" fmla="*/ 6109884 w 6127024"/>
              <a:gd name="connsiteY72-41874" fmla="*/ 5721959 h 6858000"/>
              <a:gd name="connsiteX73-41875" fmla="*/ 6127024 w 6127024"/>
              <a:gd name="connsiteY73-41876" fmla="*/ 5786902 h 6858000"/>
              <a:gd name="connsiteX74-41877" fmla="*/ 6115796 w 6127024"/>
              <a:gd name="connsiteY74-41878" fmla="*/ 5862844 h 6858000"/>
              <a:gd name="connsiteX75-41879" fmla="*/ 6102493 w 6127024"/>
              <a:gd name="connsiteY75-41880" fmla="*/ 5928602 h 6858000"/>
              <a:gd name="connsiteX76-41881" fmla="*/ 6056863 w 6127024"/>
              <a:gd name="connsiteY76-41882" fmla="*/ 6000643 h 6858000"/>
              <a:gd name="connsiteX77-41883" fmla="*/ 6045436 w 6127024"/>
              <a:gd name="connsiteY77-41884" fmla="*/ 6124480 h 6858000"/>
              <a:gd name="connsiteX78-41885" fmla="*/ 6030489 w 6127024"/>
              <a:gd name="connsiteY78-41886" fmla="*/ 6317666 h 6858000"/>
              <a:gd name="connsiteX79-41887" fmla="*/ 6007492 w 6127024"/>
              <a:gd name="connsiteY79-41888" fmla="*/ 6440818 h 6858000"/>
              <a:gd name="connsiteX80-41889" fmla="*/ 6009467 w 6127024"/>
              <a:gd name="connsiteY80-41890" fmla="*/ 6487076 h 6858000"/>
              <a:gd name="connsiteX81-41891" fmla="*/ 5995064 w 6127024"/>
              <a:gd name="connsiteY81-41892" fmla="*/ 6540791 h 6858000"/>
              <a:gd name="connsiteX82-41893" fmla="*/ 6004510 w 6127024"/>
              <a:gd name="connsiteY82-41894" fmla="*/ 6599256 h 6858000"/>
              <a:gd name="connsiteX83-41895" fmla="*/ 5986207 w 6127024"/>
              <a:gd name="connsiteY83-41896" fmla="*/ 6695855 h 6858000"/>
              <a:gd name="connsiteX84-41897" fmla="*/ 5979428 w 6127024"/>
              <a:gd name="connsiteY84-41898" fmla="*/ 6754678 h 6858000"/>
              <a:gd name="connsiteX85-41899" fmla="*/ 5983398 w 6127024"/>
              <a:gd name="connsiteY85-41900" fmla="*/ 6778641 h 6858000"/>
              <a:gd name="connsiteX86-41901" fmla="*/ 5984543 w 6127024"/>
              <a:gd name="connsiteY86-41902" fmla="*/ 6811016 h 6858000"/>
              <a:gd name="connsiteX87-41903" fmla="*/ 5979671 w 6127024"/>
              <a:gd name="connsiteY87-41904" fmla="*/ 6858000 h 6858000"/>
              <a:gd name="connsiteX88-41905" fmla="*/ 0 w 6127024"/>
              <a:gd name="connsiteY88-41906" fmla="*/ 6858000 h 6858000"/>
              <a:gd name="connsiteX89-41907" fmla="*/ 0 w 6127024"/>
              <a:gd name="connsiteY89-41908" fmla="*/ 0 h 6858000"/>
              <a:gd name="connsiteX0-41909" fmla="*/ 0 w 6127024"/>
              <a:gd name="connsiteY0-41910" fmla="*/ 0 h 6858000"/>
              <a:gd name="connsiteX1-41911" fmla="*/ 4965888 w 6127024"/>
              <a:gd name="connsiteY1-41912" fmla="*/ 0 h 6858000"/>
              <a:gd name="connsiteX2-41913" fmla="*/ 4967767 w 6127024"/>
              <a:gd name="connsiteY2-41914" fmla="*/ 7930 h 6858000"/>
              <a:gd name="connsiteX3-41915" fmla="*/ 4979444 w 6127024"/>
              <a:gd name="connsiteY3-41916" fmla="*/ 43921 h 6858000"/>
              <a:gd name="connsiteX4-41917" fmla="*/ 5021173 w 6127024"/>
              <a:gd name="connsiteY4-41918" fmla="*/ 123738 h 6858000"/>
              <a:gd name="connsiteX5-41919" fmla="*/ 5075458 w 6127024"/>
              <a:gd name="connsiteY5-41920" fmla="*/ 264355 h 6858000"/>
              <a:gd name="connsiteX6-41921" fmla="*/ 5081175 w 6127024"/>
              <a:gd name="connsiteY6-41922" fmla="*/ 277448 h 6858000"/>
              <a:gd name="connsiteX7-41923" fmla="*/ 5097011 w 6127024"/>
              <a:gd name="connsiteY7-41924" fmla="*/ 355616 h 6858000"/>
              <a:gd name="connsiteX8-41925" fmla="*/ 5153000 w 6127024"/>
              <a:gd name="connsiteY8-41926" fmla="*/ 507134 h 6858000"/>
              <a:gd name="connsiteX9-41927" fmla="*/ 5171282 w 6127024"/>
              <a:gd name="connsiteY9-41928" fmla="*/ 602071 h 6858000"/>
              <a:gd name="connsiteX10-41929" fmla="*/ 5176196 w 6127024"/>
              <a:gd name="connsiteY10-41930" fmla="*/ 636822 h 6858000"/>
              <a:gd name="connsiteX11-41931" fmla="*/ 5189051 w 6127024"/>
              <a:gd name="connsiteY11-41932" fmla="*/ 782518 h 6858000"/>
              <a:gd name="connsiteX12-41933" fmla="*/ 5218707 w 6127024"/>
              <a:gd name="connsiteY12-41934" fmla="*/ 886387 h 6858000"/>
              <a:gd name="connsiteX13-41935" fmla="*/ 5221281 w 6127024"/>
              <a:gd name="connsiteY13-41936" fmla="*/ 920873 h 6858000"/>
              <a:gd name="connsiteX14-41937" fmla="*/ 5201018 w 6127024"/>
              <a:gd name="connsiteY14-41938" fmla="*/ 1095027 h 6858000"/>
              <a:gd name="connsiteX15-41939" fmla="*/ 5189234 w 6127024"/>
              <a:gd name="connsiteY15-41940" fmla="*/ 1217308 h 6858000"/>
              <a:gd name="connsiteX16-41941" fmla="*/ 5202769 w 6127024"/>
              <a:gd name="connsiteY16-41942" fmla="*/ 1269450 h 6858000"/>
              <a:gd name="connsiteX17-41943" fmla="*/ 5225968 w 6127024"/>
              <a:gd name="connsiteY17-41944" fmla="*/ 1357994 h 6858000"/>
              <a:gd name="connsiteX18-41945" fmla="*/ 5231437 w 6127024"/>
              <a:gd name="connsiteY18-41946" fmla="*/ 1373779 h 6858000"/>
              <a:gd name="connsiteX19-41947" fmla="*/ 5237226 w 6127024"/>
              <a:gd name="connsiteY19-41948" fmla="*/ 1441327 h 6858000"/>
              <a:gd name="connsiteX20-41949" fmla="*/ 5255653 w 6127024"/>
              <a:gd name="connsiteY20-41950" fmla="*/ 1524712 h 6858000"/>
              <a:gd name="connsiteX21-41951" fmla="*/ 5263491 w 6127024"/>
              <a:gd name="connsiteY21-41952" fmla="*/ 1642938 h 6858000"/>
              <a:gd name="connsiteX22-41953" fmla="*/ 5256552 w 6127024"/>
              <a:gd name="connsiteY22-41954" fmla="*/ 1672509 h 6858000"/>
              <a:gd name="connsiteX23-41955" fmla="*/ 5266931 w 6127024"/>
              <a:gd name="connsiteY23-41956" fmla="*/ 1866147 h 6858000"/>
              <a:gd name="connsiteX24-41957" fmla="*/ 5255696 w 6127024"/>
              <a:gd name="connsiteY24-41958" fmla="*/ 1953770 h 6858000"/>
              <a:gd name="connsiteX25-41959" fmla="*/ 5252592 w 6127024"/>
              <a:gd name="connsiteY25-41960" fmla="*/ 2092210 h 6858000"/>
              <a:gd name="connsiteX26-41961" fmla="*/ 5250104 w 6127024"/>
              <a:gd name="connsiteY26-41962" fmla="*/ 2249166 h 6858000"/>
              <a:gd name="connsiteX27-41963" fmla="*/ 5251214 w 6127024"/>
              <a:gd name="connsiteY27-41964" fmla="*/ 2250944 h 6858000"/>
              <a:gd name="connsiteX28-41965" fmla="*/ 5250644 w 6127024"/>
              <a:gd name="connsiteY28-41966" fmla="*/ 2266619 h 6858000"/>
              <a:gd name="connsiteX29-41967" fmla="*/ 5293877 w 6127024"/>
              <a:gd name="connsiteY29-41968" fmla="*/ 2368649 h 6858000"/>
              <a:gd name="connsiteX30-41969" fmla="*/ 5311338 w 6127024"/>
              <a:gd name="connsiteY30-41970" fmla="*/ 2404034 h 6858000"/>
              <a:gd name="connsiteX31-41971" fmla="*/ 5338366 w 6127024"/>
              <a:gd name="connsiteY31-41972" fmla="*/ 2465052 h 6858000"/>
              <a:gd name="connsiteX32-41973" fmla="*/ 5371263 w 6127024"/>
              <a:gd name="connsiteY32-41974" fmla="*/ 2586413 h 6858000"/>
              <a:gd name="connsiteX33-41975" fmla="*/ 5407503 w 6127024"/>
              <a:gd name="connsiteY33-41976" fmla="*/ 2786290 h 6858000"/>
              <a:gd name="connsiteX34-41977" fmla="*/ 5407356 w 6127024"/>
              <a:gd name="connsiteY34-41978" fmla="*/ 2787545 h 6858000"/>
              <a:gd name="connsiteX35-41979" fmla="*/ 5457023 w 6127024"/>
              <a:gd name="connsiteY35-41980" fmla="*/ 2858292 h 6858000"/>
              <a:gd name="connsiteX36-41981" fmla="*/ 5479298 w 6127024"/>
              <a:gd name="connsiteY36-41982" fmla="*/ 2947791 h 6858000"/>
              <a:gd name="connsiteX37-41983" fmla="*/ 5481770 w 6127024"/>
              <a:gd name="connsiteY37-41984" fmla="*/ 2951352 h 6858000"/>
              <a:gd name="connsiteX38-41985" fmla="*/ 5482415 w 6127024"/>
              <a:gd name="connsiteY38-41986" fmla="*/ 3004079 h 6858000"/>
              <a:gd name="connsiteX39-41987" fmla="*/ 5503944 w 6127024"/>
              <a:gd name="connsiteY39-41988" fmla="*/ 3123335 h 6858000"/>
              <a:gd name="connsiteX40-41989" fmla="*/ 5516007 w 6127024"/>
              <a:gd name="connsiteY40-41990" fmla="*/ 3258473 h 6858000"/>
              <a:gd name="connsiteX41-41991" fmla="*/ 5589758 w 6127024"/>
              <a:gd name="connsiteY41-41992" fmla="*/ 3453699 h 6858000"/>
              <a:gd name="connsiteX42-41993" fmla="*/ 5596144 w 6127024"/>
              <a:gd name="connsiteY42-41994" fmla="*/ 3534624 h 6858000"/>
              <a:gd name="connsiteX43-41995" fmla="*/ 5597750 w 6127024"/>
              <a:gd name="connsiteY43-41996" fmla="*/ 3534129 h 6858000"/>
              <a:gd name="connsiteX44-41997" fmla="*/ 5618377 w 6127024"/>
              <a:gd name="connsiteY44-41998" fmla="*/ 3588431 h 6858000"/>
              <a:gd name="connsiteX45-41999" fmla="*/ 5655472 w 6127024"/>
              <a:gd name="connsiteY45-42000" fmla="*/ 3678877 h 6858000"/>
              <a:gd name="connsiteX46-42001" fmla="*/ 5683015 w 6127024"/>
              <a:gd name="connsiteY46-42002" fmla="*/ 3762025 h 6858000"/>
              <a:gd name="connsiteX47-42003" fmla="*/ 5696643 w 6127024"/>
              <a:gd name="connsiteY47-42004" fmla="*/ 3773888 h 6858000"/>
              <a:gd name="connsiteX48-42005" fmla="*/ 5768491 w 6127024"/>
              <a:gd name="connsiteY48-42006" fmla="*/ 3914399 h 6858000"/>
              <a:gd name="connsiteX49-42007" fmla="*/ 5793123 w 6127024"/>
              <a:gd name="connsiteY49-42008" fmla="*/ 3969952 h 6858000"/>
              <a:gd name="connsiteX50-42009" fmla="*/ 5808321 w 6127024"/>
              <a:gd name="connsiteY50-42010" fmla="*/ 3988153 h 6858000"/>
              <a:gd name="connsiteX51-42011" fmla="*/ 5825621 w 6127024"/>
              <a:gd name="connsiteY51-42012" fmla="*/ 4015525 h 6858000"/>
              <a:gd name="connsiteX52-42013" fmla="*/ 5860672 w 6127024"/>
              <a:gd name="connsiteY52-42014" fmla="*/ 4061579 h 6858000"/>
              <a:gd name="connsiteX53-42015" fmla="*/ 5894095 w 6127024"/>
              <a:gd name="connsiteY53-42016" fmla="*/ 4128857 h 6858000"/>
              <a:gd name="connsiteX54-42017" fmla="*/ 5903513 w 6127024"/>
              <a:gd name="connsiteY54-42018" fmla="*/ 4187661 h 6858000"/>
              <a:gd name="connsiteX55-42019" fmla="*/ 5946705 w 6127024"/>
              <a:gd name="connsiteY55-42020" fmla="*/ 4428051 h 6858000"/>
              <a:gd name="connsiteX56-42021" fmla="*/ 5949261 w 6127024"/>
              <a:gd name="connsiteY56-42022" fmla="*/ 4449185 h 6858000"/>
              <a:gd name="connsiteX57-42023" fmla="*/ 5968960 w 6127024"/>
              <a:gd name="connsiteY57-42024" fmla="*/ 4482655 h 6858000"/>
              <a:gd name="connsiteX58-42025" fmla="*/ 5998138 w 6127024"/>
              <a:gd name="connsiteY58-42026" fmla="*/ 4697518 h 6858000"/>
              <a:gd name="connsiteX59-42027" fmla="*/ 6007819 w 6127024"/>
              <a:gd name="connsiteY59-42028" fmla="*/ 4858148 h 6858000"/>
              <a:gd name="connsiteX60-42029" fmla="*/ 6007749 w 6127024"/>
              <a:gd name="connsiteY60-42030" fmla="*/ 4964715 h 6858000"/>
              <a:gd name="connsiteX61-42031" fmla="*/ 6005269 w 6127024"/>
              <a:gd name="connsiteY61-42032" fmla="*/ 5150567 h 6858000"/>
              <a:gd name="connsiteX62-42033" fmla="*/ 6001127 w 6127024"/>
              <a:gd name="connsiteY62-42034" fmla="*/ 5164609 h 6858000"/>
              <a:gd name="connsiteX63-42035" fmla="*/ 5998514 w 6127024"/>
              <a:gd name="connsiteY63-42036" fmla="*/ 5189673 h 6858000"/>
              <a:gd name="connsiteX64-42037" fmla="*/ 6018409 w 6127024"/>
              <a:gd name="connsiteY64-42038" fmla="*/ 5227157 h 6858000"/>
              <a:gd name="connsiteX65-42039" fmla="*/ 6036748 w 6127024"/>
              <a:gd name="connsiteY65-42040" fmla="*/ 5322752 h 6858000"/>
              <a:gd name="connsiteX66-42041" fmla="*/ 6037677 w 6127024"/>
              <a:gd name="connsiteY66-42042" fmla="*/ 5354807 h 6858000"/>
              <a:gd name="connsiteX67-42043" fmla="*/ 6053435 w 6127024"/>
              <a:gd name="connsiteY67-42044" fmla="*/ 5387547 h 6858000"/>
              <a:gd name="connsiteX68-42045" fmla="*/ 6068640 w 6127024"/>
              <a:gd name="connsiteY68-42046" fmla="*/ 5474503 h 6858000"/>
              <a:gd name="connsiteX69-42047" fmla="*/ 6080922 w 6127024"/>
              <a:gd name="connsiteY69-42048" fmla="*/ 5561070 h 6858000"/>
              <a:gd name="connsiteX70-42049" fmla="*/ 6096949 w 6127024"/>
              <a:gd name="connsiteY70-42050" fmla="*/ 5648179 h 6858000"/>
              <a:gd name="connsiteX71-42051" fmla="*/ 6109884 w 6127024"/>
              <a:gd name="connsiteY71-42052" fmla="*/ 5721959 h 6858000"/>
              <a:gd name="connsiteX72-42053" fmla="*/ 6127024 w 6127024"/>
              <a:gd name="connsiteY72-42054" fmla="*/ 5786902 h 6858000"/>
              <a:gd name="connsiteX73-42055" fmla="*/ 6115796 w 6127024"/>
              <a:gd name="connsiteY73-42056" fmla="*/ 5862844 h 6858000"/>
              <a:gd name="connsiteX74-42057" fmla="*/ 6102493 w 6127024"/>
              <a:gd name="connsiteY74-42058" fmla="*/ 5928602 h 6858000"/>
              <a:gd name="connsiteX75-42059" fmla="*/ 6056863 w 6127024"/>
              <a:gd name="connsiteY75-42060" fmla="*/ 6000643 h 6858000"/>
              <a:gd name="connsiteX76-42061" fmla="*/ 6045436 w 6127024"/>
              <a:gd name="connsiteY76-42062" fmla="*/ 6124480 h 6858000"/>
              <a:gd name="connsiteX77-42063" fmla="*/ 6030489 w 6127024"/>
              <a:gd name="connsiteY77-42064" fmla="*/ 6317666 h 6858000"/>
              <a:gd name="connsiteX78-42065" fmla="*/ 6007492 w 6127024"/>
              <a:gd name="connsiteY78-42066" fmla="*/ 6440818 h 6858000"/>
              <a:gd name="connsiteX79-42067" fmla="*/ 6009467 w 6127024"/>
              <a:gd name="connsiteY79-42068" fmla="*/ 6487076 h 6858000"/>
              <a:gd name="connsiteX80-42069" fmla="*/ 5995064 w 6127024"/>
              <a:gd name="connsiteY80-42070" fmla="*/ 6540791 h 6858000"/>
              <a:gd name="connsiteX81-42071" fmla="*/ 6004510 w 6127024"/>
              <a:gd name="connsiteY81-42072" fmla="*/ 6599256 h 6858000"/>
              <a:gd name="connsiteX82-42073" fmla="*/ 5986207 w 6127024"/>
              <a:gd name="connsiteY82-42074" fmla="*/ 6695855 h 6858000"/>
              <a:gd name="connsiteX83-42075" fmla="*/ 5979428 w 6127024"/>
              <a:gd name="connsiteY83-42076" fmla="*/ 6754678 h 6858000"/>
              <a:gd name="connsiteX84-42077" fmla="*/ 5983398 w 6127024"/>
              <a:gd name="connsiteY84-42078" fmla="*/ 6778641 h 6858000"/>
              <a:gd name="connsiteX85-42079" fmla="*/ 5984543 w 6127024"/>
              <a:gd name="connsiteY85-42080" fmla="*/ 6811016 h 6858000"/>
              <a:gd name="connsiteX86-42081" fmla="*/ 5979671 w 6127024"/>
              <a:gd name="connsiteY86-42082" fmla="*/ 6858000 h 6858000"/>
              <a:gd name="connsiteX87-42083" fmla="*/ 0 w 6127024"/>
              <a:gd name="connsiteY87-42084" fmla="*/ 6858000 h 6858000"/>
              <a:gd name="connsiteX88-42085" fmla="*/ 0 w 6127024"/>
              <a:gd name="connsiteY88-42086" fmla="*/ 0 h 6858000"/>
              <a:gd name="connsiteX0-42087" fmla="*/ 0 w 6115796"/>
              <a:gd name="connsiteY0-42088" fmla="*/ 0 h 6858000"/>
              <a:gd name="connsiteX1-42089" fmla="*/ 4965888 w 6115796"/>
              <a:gd name="connsiteY1-42090" fmla="*/ 0 h 6858000"/>
              <a:gd name="connsiteX2-42091" fmla="*/ 4967767 w 6115796"/>
              <a:gd name="connsiteY2-42092" fmla="*/ 7930 h 6858000"/>
              <a:gd name="connsiteX3-42093" fmla="*/ 4979444 w 6115796"/>
              <a:gd name="connsiteY3-42094" fmla="*/ 43921 h 6858000"/>
              <a:gd name="connsiteX4-42095" fmla="*/ 5021173 w 6115796"/>
              <a:gd name="connsiteY4-42096" fmla="*/ 123738 h 6858000"/>
              <a:gd name="connsiteX5-42097" fmla="*/ 5075458 w 6115796"/>
              <a:gd name="connsiteY5-42098" fmla="*/ 264355 h 6858000"/>
              <a:gd name="connsiteX6-42099" fmla="*/ 5081175 w 6115796"/>
              <a:gd name="connsiteY6-42100" fmla="*/ 277448 h 6858000"/>
              <a:gd name="connsiteX7-42101" fmla="*/ 5097011 w 6115796"/>
              <a:gd name="connsiteY7-42102" fmla="*/ 355616 h 6858000"/>
              <a:gd name="connsiteX8-42103" fmla="*/ 5153000 w 6115796"/>
              <a:gd name="connsiteY8-42104" fmla="*/ 507134 h 6858000"/>
              <a:gd name="connsiteX9-42105" fmla="*/ 5171282 w 6115796"/>
              <a:gd name="connsiteY9-42106" fmla="*/ 602071 h 6858000"/>
              <a:gd name="connsiteX10-42107" fmla="*/ 5176196 w 6115796"/>
              <a:gd name="connsiteY10-42108" fmla="*/ 636822 h 6858000"/>
              <a:gd name="connsiteX11-42109" fmla="*/ 5189051 w 6115796"/>
              <a:gd name="connsiteY11-42110" fmla="*/ 782518 h 6858000"/>
              <a:gd name="connsiteX12-42111" fmla="*/ 5218707 w 6115796"/>
              <a:gd name="connsiteY12-42112" fmla="*/ 886387 h 6858000"/>
              <a:gd name="connsiteX13-42113" fmla="*/ 5221281 w 6115796"/>
              <a:gd name="connsiteY13-42114" fmla="*/ 920873 h 6858000"/>
              <a:gd name="connsiteX14-42115" fmla="*/ 5201018 w 6115796"/>
              <a:gd name="connsiteY14-42116" fmla="*/ 1095027 h 6858000"/>
              <a:gd name="connsiteX15-42117" fmla="*/ 5189234 w 6115796"/>
              <a:gd name="connsiteY15-42118" fmla="*/ 1217308 h 6858000"/>
              <a:gd name="connsiteX16-42119" fmla="*/ 5202769 w 6115796"/>
              <a:gd name="connsiteY16-42120" fmla="*/ 1269450 h 6858000"/>
              <a:gd name="connsiteX17-42121" fmla="*/ 5225968 w 6115796"/>
              <a:gd name="connsiteY17-42122" fmla="*/ 1357994 h 6858000"/>
              <a:gd name="connsiteX18-42123" fmla="*/ 5231437 w 6115796"/>
              <a:gd name="connsiteY18-42124" fmla="*/ 1373779 h 6858000"/>
              <a:gd name="connsiteX19-42125" fmla="*/ 5237226 w 6115796"/>
              <a:gd name="connsiteY19-42126" fmla="*/ 1441327 h 6858000"/>
              <a:gd name="connsiteX20-42127" fmla="*/ 5255653 w 6115796"/>
              <a:gd name="connsiteY20-42128" fmla="*/ 1524712 h 6858000"/>
              <a:gd name="connsiteX21-42129" fmla="*/ 5263491 w 6115796"/>
              <a:gd name="connsiteY21-42130" fmla="*/ 1642938 h 6858000"/>
              <a:gd name="connsiteX22-42131" fmla="*/ 5256552 w 6115796"/>
              <a:gd name="connsiteY22-42132" fmla="*/ 1672509 h 6858000"/>
              <a:gd name="connsiteX23-42133" fmla="*/ 5266931 w 6115796"/>
              <a:gd name="connsiteY23-42134" fmla="*/ 1866147 h 6858000"/>
              <a:gd name="connsiteX24-42135" fmla="*/ 5255696 w 6115796"/>
              <a:gd name="connsiteY24-42136" fmla="*/ 1953770 h 6858000"/>
              <a:gd name="connsiteX25-42137" fmla="*/ 5252592 w 6115796"/>
              <a:gd name="connsiteY25-42138" fmla="*/ 2092210 h 6858000"/>
              <a:gd name="connsiteX26-42139" fmla="*/ 5250104 w 6115796"/>
              <a:gd name="connsiteY26-42140" fmla="*/ 2249166 h 6858000"/>
              <a:gd name="connsiteX27-42141" fmla="*/ 5251214 w 6115796"/>
              <a:gd name="connsiteY27-42142" fmla="*/ 2250944 h 6858000"/>
              <a:gd name="connsiteX28-42143" fmla="*/ 5250644 w 6115796"/>
              <a:gd name="connsiteY28-42144" fmla="*/ 2266619 h 6858000"/>
              <a:gd name="connsiteX29-42145" fmla="*/ 5293877 w 6115796"/>
              <a:gd name="connsiteY29-42146" fmla="*/ 2368649 h 6858000"/>
              <a:gd name="connsiteX30-42147" fmla="*/ 5311338 w 6115796"/>
              <a:gd name="connsiteY30-42148" fmla="*/ 2404034 h 6858000"/>
              <a:gd name="connsiteX31-42149" fmla="*/ 5338366 w 6115796"/>
              <a:gd name="connsiteY31-42150" fmla="*/ 2465052 h 6858000"/>
              <a:gd name="connsiteX32-42151" fmla="*/ 5371263 w 6115796"/>
              <a:gd name="connsiteY32-42152" fmla="*/ 2586413 h 6858000"/>
              <a:gd name="connsiteX33-42153" fmla="*/ 5407503 w 6115796"/>
              <a:gd name="connsiteY33-42154" fmla="*/ 2786290 h 6858000"/>
              <a:gd name="connsiteX34-42155" fmla="*/ 5407356 w 6115796"/>
              <a:gd name="connsiteY34-42156" fmla="*/ 2787545 h 6858000"/>
              <a:gd name="connsiteX35-42157" fmla="*/ 5457023 w 6115796"/>
              <a:gd name="connsiteY35-42158" fmla="*/ 2858292 h 6858000"/>
              <a:gd name="connsiteX36-42159" fmla="*/ 5479298 w 6115796"/>
              <a:gd name="connsiteY36-42160" fmla="*/ 2947791 h 6858000"/>
              <a:gd name="connsiteX37-42161" fmla="*/ 5481770 w 6115796"/>
              <a:gd name="connsiteY37-42162" fmla="*/ 2951352 h 6858000"/>
              <a:gd name="connsiteX38-42163" fmla="*/ 5482415 w 6115796"/>
              <a:gd name="connsiteY38-42164" fmla="*/ 3004079 h 6858000"/>
              <a:gd name="connsiteX39-42165" fmla="*/ 5503944 w 6115796"/>
              <a:gd name="connsiteY39-42166" fmla="*/ 3123335 h 6858000"/>
              <a:gd name="connsiteX40-42167" fmla="*/ 5516007 w 6115796"/>
              <a:gd name="connsiteY40-42168" fmla="*/ 3258473 h 6858000"/>
              <a:gd name="connsiteX41-42169" fmla="*/ 5589758 w 6115796"/>
              <a:gd name="connsiteY41-42170" fmla="*/ 3453699 h 6858000"/>
              <a:gd name="connsiteX42-42171" fmla="*/ 5596144 w 6115796"/>
              <a:gd name="connsiteY42-42172" fmla="*/ 3534624 h 6858000"/>
              <a:gd name="connsiteX43-42173" fmla="*/ 5597750 w 6115796"/>
              <a:gd name="connsiteY43-42174" fmla="*/ 3534129 h 6858000"/>
              <a:gd name="connsiteX44-42175" fmla="*/ 5618377 w 6115796"/>
              <a:gd name="connsiteY44-42176" fmla="*/ 3588431 h 6858000"/>
              <a:gd name="connsiteX45-42177" fmla="*/ 5655472 w 6115796"/>
              <a:gd name="connsiteY45-42178" fmla="*/ 3678877 h 6858000"/>
              <a:gd name="connsiteX46-42179" fmla="*/ 5683015 w 6115796"/>
              <a:gd name="connsiteY46-42180" fmla="*/ 3762025 h 6858000"/>
              <a:gd name="connsiteX47-42181" fmla="*/ 5696643 w 6115796"/>
              <a:gd name="connsiteY47-42182" fmla="*/ 3773888 h 6858000"/>
              <a:gd name="connsiteX48-42183" fmla="*/ 5768491 w 6115796"/>
              <a:gd name="connsiteY48-42184" fmla="*/ 3914399 h 6858000"/>
              <a:gd name="connsiteX49-42185" fmla="*/ 5793123 w 6115796"/>
              <a:gd name="connsiteY49-42186" fmla="*/ 3969952 h 6858000"/>
              <a:gd name="connsiteX50-42187" fmla="*/ 5808321 w 6115796"/>
              <a:gd name="connsiteY50-42188" fmla="*/ 3988153 h 6858000"/>
              <a:gd name="connsiteX51-42189" fmla="*/ 5825621 w 6115796"/>
              <a:gd name="connsiteY51-42190" fmla="*/ 4015525 h 6858000"/>
              <a:gd name="connsiteX52-42191" fmla="*/ 5860672 w 6115796"/>
              <a:gd name="connsiteY52-42192" fmla="*/ 4061579 h 6858000"/>
              <a:gd name="connsiteX53-42193" fmla="*/ 5894095 w 6115796"/>
              <a:gd name="connsiteY53-42194" fmla="*/ 4128857 h 6858000"/>
              <a:gd name="connsiteX54-42195" fmla="*/ 5903513 w 6115796"/>
              <a:gd name="connsiteY54-42196" fmla="*/ 4187661 h 6858000"/>
              <a:gd name="connsiteX55-42197" fmla="*/ 5946705 w 6115796"/>
              <a:gd name="connsiteY55-42198" fmla="*/ 4428051 h 6858000"/>
              <a:gd name="connsiteX56-42199" fmla="*/ 5949261 w 6115796"/>
              <a:gd name="connsiteY56-42200" fmla="*/ 4449185 h 6858000"/>
              <a:gd name="connsiteX57-42201" fmla="*/ 5968960 w 6115796"/>
              <a:gd name="connsiteY57-42202" fmla="*/ 4482655 h 6858000"/>
              <a:gd name="connsiteX58-42203" fmla="*/ 5998138 w 6115796"/>
              <a:gd name="connsiteY58-42204" fmla="*/ 4697518 h 6858000"/>
              <a:gd name="connsiteX59-42205" fmla="*/ 6007819 w 6115796"/>
              <a:gd name="connsiteY59-42206" fmla="*/ 4858148 h 6858000"/>
              <a:gd name="connsiteX60-42207" fmla="*/ 6007749 w 6115796"/>
              <a:gd name="connsiteY60-42208" fmla="*/ 4964715 h 6858000"/>
              <a:gd name="connsiteX61-42209" fmla="*/ 6005269 w 6115796"/>
              <a:gd name="connsiteY61-42210" fmla="*/ 5150567 h 6858000"/>
              <a:gd name="connsiteX62-42211" fmla="*/ 6001127 w 6115796"/>
              <a:gd name="connsiteY62-42212" fmla="*/ 5164609 h 6858000"/>
              <a:gd name="connsiteX63-42213" fmla="*/ 5998514 w 6115796"/>
              <a:gd name="connsiteY63-42214" fmla="*/ 5189673 h 6858000"/>
              <a:gd name="connsiteX64-42215" fmla="*/ 6018409 w 6115796"/>
              <a:gd name="connsiteY64-42216" fmla="*/ 5227157 h 6858000"/>
              <a:gd name="connsiteX65-42217" fmla="*/ 6036748 w 6115796"/>
              <a:gd name="connsiteY65-42218" fmla="*/ 5322752 h 6858000"/>
              <a:gd name="connsiteX66-42219" fmla="*/ 6037677 w 6115796"/>
              <a:gd name="connsiteY66-42220" fmla="*/ 5354807 h 6858000"/>
              <a:gd name="connsiteX67-42221" fmla="*/ 6053435 w 6115796"/>
              <a:gd name="connsiteY67-42222" fmla="*/ 5387547 h 6858000"/>
              <a:gd name="connsiteX68-42223" fmla="*/ 6068640 w 6115796"/>
              <a:gd name="connsiteY68-42224" fmla="*/ 5474503 h 6858000"/>
              <a:gd name="connsiteX69-42225" fmla="*/ 6080922 w 6115796"/>
              <a:gd name="connsiteY69-42226" fmla="*/ 5561070 h 6858000"/>
              <a:gd name="connsiteX70-42227" fmla="*/ 6096949 w 6115796"/>
              <a:gd name="connsiteY70-42228" fmla="*/ 5648179 h 6858000"/>
              <a:gd name="connsiteX71-42229" fmla="*/ 6109884 w 6115796"/>
              <a:gd name="connsiteY71-42230" fmla="*/ 5721959 h 6858000"/>
              <a:gd name="connsiteX72-42231" fmla="*/ 6115796 w 6115796"/>
              <a:gd name="connsiteY72-42232" fmla="*/ 5862844 h 6858000"/>
              <a:gd name="connsiteX73-42233" fmla="*/ 6102493 w 6115796"/>
              <a:gd name="connsiteY73-42234" fmla="*/ 5928602 h 6858000"/>
              <a:gd name="connsiteX74-42235" fmla="*/ 6056863 w 6115796"/>
              <a:gd name="connsiteY74-42236" fmla="*/ 6000643 h 6858000"/>
              <a:gd name="connsiteX75-42237" fmla="*/ 6045436 w 6115796"/>
              <a:gd name="connsiteY75-42238" fmla="*/ 6124480 h 6858000"/>
              <a:gd name="connsiteX76-42239" fmla="*/ 6030489 w 6115796"/>
              <a:gd name="connsiteY76-42240" fmla="*/ 6317666 h 6858000"/>
              <a:gd name="connsiteX77-42241" fmla="*/ 6007492 w 6115796"/>
              <a:gd name="connsiteY77-42242" fmla="*/ 6440818 h 6858000"/>
              <a:gd name="connsiteX78-42243" fmla="*/ 6009467 w 6115796"/>
              <a:gd name="connsiteY78-42244" fmla="*/ 6487076 h 6858000"/>
              <a:gd name="connsiteX79-42245" fmla="*/ 5995064 w 6115796"/>
              <a:gd name="connsiteY79-42246" fmla="*/ 6540791 h 6858000"/>
              <a:gd name="connsiteX80-42247" fmla="*/ 6004510 w 6115796"/>
              <a:gd name="connsiteY80-42248" fmla="*/ 6599256 h 6858000"/>
              <a:gd name="connsiteX81-42249" fmla="*/ 5986207 w 6115796"/>
              <a:gd name="connsiteY81-42250" fmla="*/ 6695855 h 6858000"/>
              <a:gd name="connsiteX82-42251" fmla="*/ 5979428 w 6115796"/>
              <a:gd name="connsiteY82-42252" fmla="*/ 6754678 h 6858000"/>
              <a:gd name="connsiteX83-42253" fmla="*/ 5983398 w 6115796"/>
              <a:gd name="connsiteY83-42254" fmla="*/ 6778641 h 6858000"/>
              <a:gd name="connsiteX84-42255" fmla="*/ 5984543 w 6115796"/>
              <a:gd name="connsiteY84-42256" fmla="*/ 6811016 h 6858000"/>
              <a:gd name="connsiteX85-42257" fmla="*/ 5979671 w 6115796"/>
              <a:gd name="connsiteY85-42258" fmla="*/ 6858000 h 6858000"/>
              <a:gd name="connsiteX86-42259" fmla="*/ 0 w 6115796"/>
              <a:gd name="connsiteY86-42260" fmla="*/ 6858000 h 6858000"/>
              <a:gd name="connsiteX87-42261" fmla="*/ 0 w 6115796"/>
              <a:gd name="connsiteY87-42262" fmla="*/ 0 h 6858000"/>
              <a:gd name="connsiteX0-42263" fmla="*/ 0 w 6115796"/>
              <a:gd name="connsiteY0-42264" fmla="*/ 0 h 6858000"/>
              <a:gd name="connsiteX1-42265" fmla="*/ 4965888 w 6115796"/>
              <a:gd name="connsiteY1-42266" fmla="*/ 0 h 6858000"/>
              <a:gd name="connsiteX2-42267" fmla="*/ 4967767 w 6115796"/>
              <a:gd name="connsiteY2-42268" fmla="*/ 7930 h 6858000"/>
              <a:gd name="connsiteX3-42269" fmla="*/ 4979444 w 6115796"/>
              <a:gd name="connsiteY3-42270" fmla="*/ 43921 h 6858000"/>
              <a:gd name="connsiteX4-42271" fmla="*/ 5021173 w 6115796"/>
              <a:gd name="connsiteY4-42272" fmla="*/ 123738 h 6858000"/>
              <a:gd name="connsiteX5-42273" fmla="*/ 5075458 w 6115796"/>
              <a:gd name="connsiteY5-42274" fmla="*/ 264355 h 6858000"/>
              <a:gd name="connsiteX6-42275" fmla="*/ 5081175 w 6115796"/>
              <a:gd name="connsiteY6-42276" fmla="*/ 277448 h 6858000"/>
              <a:gd name="connsiteX7-42277" fmla="*/ 5097011 w 6115796"/>
              <a:gd name="connsiteY7-42278" fmla="*/ 355616 h 6858000"/>
              <a:gd name="connsiteX8-42279" fmla="*/ 5153000 w 6115796"/>
              <a:gd name="connsiteY8-42280" fmla="*/ 507134 h 6858000"/>
              <a:gd name="connsiteX9-42281" fmla="*/ 5171282 w 6115796"/>
              <a:gd name="connsiteY9-42282" fmla="*/ 602071 h 6858000"/>
              <a:gd name="connsiteX10-42283" fmla="*/ 5176196 w 6115796"/>
              <a:gd name="connsiteY10-42284" fmla="*/ 636822 h 6858000"/>
              <a:gd name="connsiteX11-42285" fmla="*/ 5189051 w 6115796"/>
              <a:gd name="connsiteY11-42286" fmla="*/ 782518 h 6858000"/>
              <a:gd name="connsiteX12-42287" fmla="*/ 5218707 w 6115796"/>
              <a:gd name="connsiteY12-42288" fmla="*/ 886387 h 6858000"/>
              <a:gd name="connsiteX13-42289" fmla="*/ 5221281 w 6115796"/>
              <a:gd name="connsiteY13-42290" fmla="*/ 920873 h 6858000"/>
              <a:gd name="connsiteX14-42291" fmla="*/ 5201018 w 6115796"/>
              <a:gd name="connsiteY14-42292" fmla="*/ 1095027 h 6858000"/>
              <a:gd name="connsiteX15-42293" fmla="*/ 5189234 w 6115796"/>
              <a:gd name="connsiteY15-42294" fmla="*/ 1217308 h 6858000"/>
              <a:gd name="connsiteX16-42295" fmla="*/ 5202769 w 6115796"/>
              <a:gd name="connsiteY16-42296" fmla="*/ 1269450 h 6858000"/>
              <a:gd name="connsiteX17-42297" fmla="*/ 5225968 w 6115796"/>
              <a:gd name="connsiteY17-42298" fmla="*/ 1357994 h 6858000"/>
              <a:gd name="connsiteX18-42299" fmla="*/ 5231437 w 6115796"/>
              <a:gd name="connsiteY18-42300" fmla="*/ 1373779 h 6858000"/>
              <a:gd name="connsiteX19-42301" fmla="*/ 5237226 w 6115796"/>
              <a:gd name="connsiteY19-42302" fmla="*/ 1441327 h 6858000"/>
              <a:gd name="connsiteX20-42303" fmla="*/ 5255653 w 6115796"/>
              <a:gd name="connsiteY20-42304" fmla="*/ 1524712 h 6858000"/>
              <a:gd name="connsiteX21-42305" fmla="*/ 5263491 w 6115796"/>
              <a:gd name="connsiteY21-42306" fmla="*/ 1642938 h 6858000"/>
              <a:gd name="connsiteX22-42307" fmla="*/ 5256552 w 6115796"/>
              <a:gd name="connsiteY22-42308" fmla="*/ 1672509 h 6858000"/>
              <a:gd name="connsiteX23-42309" fmla="*/ 5266931 w 6115796"/>
              <a:gd name="connsiteY23-42310" fmla="*/ 1866147 h 6858000"/>
              <a:gd name="connsiteX24-42311" fmla="*/ 5255696 w 6115796"/>
              <a:gd name="connsiteY24-42312" fmla="*/ 1953770 h 6858000"/>
              <a:gd name="connsiteX25-42313" fmla="*/ 5252592 w 6115796"/>
              <a:gd name="connsiteY25-42314" fmla="*/ 2092210 h 6858000"/>
              <a:gd name="connsiteX26-42315" fmla="*/ 5250104 w 6115796"/>
              <a:gd name="connsiteY26-42316" fmla="*/ 2249166 h 6858000"/>
              <a:gd name="connsiteX27-42317" fmla="*/ 5251214 w 6115796"/>
              <a:gd name="connsiteY27-42318" fmla="*/ 2250944 h 6858000"/>
              <a:gd name="connsiteX28-42319" fmla="*/ 5250644 w 6115796"/>
              <a:gd name="connsiteY28-42320" fmla="*/ 2266619 h 6858000"/>
              <a:gd name="connsiteX29-42321" fmla="*/ 5293877 w 6115796"/>
              <a:gd name="connsiteY29-42322" fmla="*/ 2368649 h 6858000"/>
              <a:gd name="connsiteX30-42323" fmla="*/ 5311338 w 6115796"/>
              <a:gd name="connsiteY30-42324" fmla="*/ 2404034 h 6858000"/>
              <a:gd name="connsiteX31-42325" fmla="*/ 5338366 w 6115796"/>
              <a:gd name="connsiteY31-42326" fmla="*/ 2465052 h 6858000"/>
              <a:gd name="connsiteX32-42327" fmla="*/ 5371263 w 6115796"/>
              <a:gd name="connsiteY32-42328" fmla="*/ 2586413 h 6858000"/>
              <a:gd name="connsiteX33-42329" fmla="*/ 5407503 w 6115796"/>
              <a:gd name="connsiteY33-42330" fmla="*/ 2786290 h 6858000"/>
              <a:gd name="connsiteX34-42331" fmla="*/ 5407356 w 6115796"/>
              <a:gd name="connsiteY34-42332" fmla="*/ 2787545 h 6858000"/>
              <a:gd name="connsiteX35-42333" fmla="*/ 5457023 w 6115796"/>
              <a:gd name="connsiteY35-42334" fmla="*/ 2858292 h 6858000"/>
              <a:gd name="connsiteX36-42335" fmla="*/ 5479298 w 6115796"/>
              <a:gd name="connsiteY36-42336" fmla="*/ 2947791 h 6858000"/>
              <a:gd name="connsiteX37-42337" fmla="*/ 5481770 w 6115796"/>
              <a:gd name="connsiteY37-42338" fmla="*/ 2951352 h 6858000"/>
              <a:gd name="connsiteX38-42339" fmla="*/ 5482415 w 6115796"/>
              <a:gd name="connsiteY38-42340" fmla="*/ 3004079 h 6858000"/>
              <a:gd name="connsiteX39-42341" fmla="*/ 5503944 w 6115796"/>
              <a:gd name="connsiteY39-42342" fmla="*/ 3123335 h 6858000"/>
              <a:gd name="connsiteX40-42343" fmla="*/ 5516007 w 6115796"/>
              <a:gd name="connsiteY40-42344" fmla="*/ 3258473 h 6858000"/>
              <a:gd name="connsiteX41-42345" fmla="*/ 5589758 w 6115796"/>
              <a:gd name="connsiteY41-42346" fmla="*/ 3453699 h 6858000"/>
              <a:gd name="connsiteX42-42347" fmla="*/ 5596144 w 6115796"/>
              <a:gd name="connsiteY42-42348" fmla="*/ 3534624 h 6858000"/>
              <a:gd name="connsiteX43-42349" fmla="*/ 5597750 w 6115796"/>
              <a:gd name="connsiteY43-42350" fmla="*/ 3534129 h 6858000"/>
              <a:gd name="connsiteX44-42351" fmla="*/ 5618377 w 6115796"/>
              <a:gd name="connsiteY44-42352" fmla="*/ 3588431 h 6858000"/>
              <a:gd name="connsiteX45-42353" fmla="*/ 5655472 w 6115796"/>
              <a:gd name="connsiteY45-42354" fmla="*/ 3678877 h 6858000"/>
              <a:gd name="connsiteX46-42355" fmla="*/ 5683015 w 6115796"/>
              <a:gd name="connsiteY46-42356" fmla="*/ 3762025 h 6858000"/>
              <a:gd name="connsiteX47-42357" fmla="*/ 5696643 w 6115796"/>
              <a:gd name="connsiteY47-42358" fmla="*/ 3773888 h 6858000"/>
              <a:gd name="connsiteX48-42359" fmla="*/ 5768491 w 6115796"/>
              <a:gd name="connsiteY48-42360" fmla="*/ 3914399 h 6858000"/>
              <a:gd name="connsiteX49-42361" fmla="*/ 5793123 w 6115796"/>
              <a:gd name="connsiteY49-42362" fmla="*/ 3969952 h 6858000"/>
              <a:gd name="connsiteX50-42363" fmla="*/ 5808321 w 6115796"/>
              <a:gd name="connsiteY50-42364" fmla="*/ 3988153 h 6858000"/>
              <a:gd name="connsiteX51-42365" fmla="*/ 5825621 w 6115796"/>
              <a:gd name="connsiteY51-42366" fmla="*/ 4015525 h 6858000"/>
              <a:gd name="connsiteX52-42367" fmla="*/ 5860672 w 6115796"/>
              <a:gd name="connsiteY52-42368" fmla="*/ 4061579 h 6858000"/>
              <a:gd name="connsiteX53-42369" fmla="*/ 5894095 w 6115796"/>
              <a:gd name="connsiteY53-42370" fmla="*/ 4128857 h 6858000"/>
              <a:gd name="connsiteX54-42371" fmla="*/ 5903513 w 6115796"/>
              <a:gd name="connsiteY54-42372" fmla="*/ 4187661 h 6858000"/>
              <a:gd name="connsiteX55-42373" fmla="*/ 5946705 w 6115796"/>
              <a:gd name="connsiteY55-42374" fmla="*/ 4428051 h 6858000"/>
              <a:gd name="connsiteX56-42375" fmla="*/ 5949261 w 6115796"/>
              <a:gd name="connsiteY56-42376" fmla="*/ 4449185 h 6858000"/>
              <a:gd name="connsiteX57-42377" fmla="*/ 5968960 w 6115796"/>
              <a:gd name="connsiteY57-42378" fmla="*/ 4482655 h 6858000"/>
              <a:gd name="connsiteX58-42379" fmla="*/ 5998138 w 6115796"/>
              <a:gd name="connsiteY58-42380" fmla="*/ 4697518 h 6858000"/>
              <a:gd name="connsiteX59-42381" fmla="*/ 6007819 w 6115796"/>
              <a:gd name="connsiteY59-42382" fmla="*/ 4858148 h 6858000"/>
              <a:gd name="connsiteX60-42383" fmla="*/ 6007749 w 6115796"/>
              <a:gd name="connsiteY60-42384" fmla="*/ 4964715 h 6858000"/>
              <a:gd name="connsiteX61-42385" fmla="*/ 6005269 w 6115796"/>
              <a:gd name="connsiteY61-42386" fmla="*/ 5150567 h 6858000"/>
              <a:gd name="connsiteX62-42387" fmla="*/ 6001127 w 6115796"/>
              <a:gd name="connsiteY62-42388" fmla="*/ 5164609 h 6858000"/>
              <a:gd name="connsiteX63-42389" fmla="*/ 5998514 w 6115796"/>
              <a:gd name="connsiteY63-42390" fmla="*/ 5189673 h 6858000"/>
              <a:gd name="connsiteX64-42391" fmla="*/ 6018409 w 6115796"/>
              <a:gd name="connsiteY64-42392" fmla="*/ 5227157 h 6858000"/>
              <a:gd name="connsiteX65-42393" fmla="*/ 6036748 w 6115796"/>
              <a:gd name="connsiteY65-42394" fmla="*/ 5322752 h 6858000"/>
              <a:gd name="connsiteX66-42395" fmla="*/ 6037677 w 6115796"/>
              <a:gd name="connsiteY66-42396" fmla="*/ 5354807 h 6858000"/>
              <a:gd name="connsiteX67-42397" fmla="*/ 6053435 w 6115796"/>
              <a:gd name="connsiteY67-42398" fmla="*/ 5387547 h 6858000"/>
              <a:gd name="connsiteX68-42399" fmla="*/ 6068640 w 6115796"/>
              <a:gd name="connsiteY68-42400" fmla="*/ 5474503 h 6858000"/>
              <a:gd name="connsiteX69-42401" fmla="*/ 6080922 w 6115796"/>
              <a:gd name="connsiteY69-42402" fmla="*/ 5561070 h 6858000"/>
              <a:gd name="connsiteX70-42403" fmla="*/ 6096949 w 6115796"/>
              <a:gd name="connsiteY70-42404" fmla="*/ 5648179 h 6858000"/>
              <a:gd name="connsiteX71-42405" fmla="*/ 6115796 w 6115796"/>
              <a:gd name="connsiteY71-42406" fmla="*/ 5862844 h 6858000"/>
              <a:gd name="connsiteX72-42407" fmla="*/ 6102493 w 6115796"/>
              <a:gd name="connsiteY72-42408" fmla="*/ 5928602 h 6858000"/>
              <a:gd name="connsiteX73-42409" fmla="*/ 6056863 w 6115796"/>
              <a:gd name="connsiteY73-42410" fmla="*/ 6000643 h 6858000"/>
              <a:gd name="connsiteX74-42411" fmla="*/ 6045436 w 6115796"/>
              <a:gd name="connsiteY74-42412" fmla="*/ 6124480 h 6858000"/>
              <a:gd name="connsiteX75-42413" fmla="*/ 6030489 w 6115796"/>
              <a:gd name="connsiteY75-42414" fmla="*/ 6317666 h 6858000"/>
              <a:gd name="connsiteX76-42415" fmla="*/ 6007492 w 6115796"/>
              <a:gd name="connsiteY76-42416" fmla="*/ 6440818 h 6858000"/>
              <a:gd name="connsiteX77-42417" fmla="*/ 6009467 w 6115796"/>
              <a:gd name="connsiteY77-42418" fmla="*/ 6487076 h 6858000"/>
              <a:gd name="connsiteX78-42419" fmla="*/ 5995064 w 6115796"/>
              <a:gd name="connsiteY78-42420" fmla="*/ 6540791 h 6858000"/>
              <a:gd name="connsiteX79-42421" fmla="*/ 6004510 w 6115796"/>
              <a:gd name="connsiteY79-42422" fmla="*/ 6599256 h 6858000"/>
              <a:gd name="connsiteX80-42423" fmla="*/ 5986207 w 6115796"/>
              <a:gd name="connsiteY80-42424" fmla="*/ 6695855 h 6858000"/>
              <a:gd name="connsiteX81-42425" fmla="*/ 5979428 w 6115796"/>
              <a:gd name="connsiteY81-42426" fmla="*/ 6754678 h 6858000"/>
              <a:gd name="connsiteX82-42427" fmla="*/ 5983398 w 6115796"/>
              <a:gd name="connsiteY82-42428" fmla="*/ 6778641 h 6858000"/>
              <a:gd name="connsiteX83-42429" fmla="*/ 5984543 w 6115796"/>
              <a:gd name="connsiteY83-42430" fmla="*/ 6811016 h 6858000"/>
              <a:gd name="connsiteX84-42431" fmla="*/ 5979671 w 6115796"/>
              <a:gd name="connsiteY84-42432" fmla="*/ 6858000 h 6858000"/>
              <a:gd name="connsiteX85-42433" fmla="*/ 0 w 6115796"/>
              <a:gd name="connsiteY85-42434" fmla="*/ 6858000 h 6858000"/>
              <a:gd name="connsiteX86-42435" fmla="*/ 0 w 6115796"/>
              <a:gd name="connsiteY86-42436" fmla="*/ 0 h 6858000"/>
              <a:gd name="connsiteX0-42437" fmla="*/ 0 w 6116025"/>
              <a:gd name="connsiteY0-42438" fmla="*/ 0 h 6858000"/>
              <a:gd name="connsiteX1-42439" fmla="*/ 4965888 w 6116025"/>
              <a:gd name="connsiteY1-42440" fmla="*/ 0 h 6858000"/>
              <a:gd name="connsiteX2-42441" fmla="*/ 4967767 w 6116025"/>
              <a:gd name="connsiteY2-42442" fmla="*/ 7930 h 6858000"/>
              <a:gd name="connsiteX3-42443" fmla="*/ 4979444 w 6116025"/>
              <a:gd name="connsiteY3-42444" fmla="*/ 43921 h 6858000"/>
              <a:gd name="connsiteX4-42445" fmla="*/ 5021173 w 6116025"/>
              <a:gd name="connsiteY4-42446" fmla="*/ 123738 h 6858000"/>
              <a:gd name="connsiteX5-42447" fmla="*/ 5075458 w 6116025"/>
              <a:gd name="connsiteY5-42448" fmla="*/ 264355 h 6858000"/>
              <a:gd name="connsiteX6-42449" fmla="*/ 5081175 w 6116025"/>
              <a:gd name="connsiteY6-42450" fmla="*/ 277448 h 6858000"/>
              <a:gd name="connsiteX7-42451" fmla="*/ 5097011 w 6116025"/>
              <a:gd name="connsiteY7-42452" fmla="*/ 355616 h 6858000"/>
              <a:gd name="connsiteX8-42453" fmla="*/ 5153000 w 6116025"/>
              <a:gd name="connsiteY8-42454" fmla="*/ 507134 h 6858000"/>
              <a:gd name="connsiteX9-42455" fmla="*/ 5171282 w 6116025"/>
              <a:gd name="connsiteY9-42456" fmla="*/ 602071 h 6858000"/>
              <a:gd name="connsiteX10-42457" fmla="*/ 5176196 w 6116025"/>
              <a:gd name="connsiteY10-42458" fmla="*/ 636822 h 6858000"/>
              <a:gd name="connsiteX11-42459" fmla="*/ 5189051 w 6116025"/>
              <a:gd name="connsiteY11-42460" fmla="*/ 782518 h 6858000"/>
              <a:gd name="connsiteX12-42461" fmla="*/ 5218707 w 6116025"/>
              <a:gd name="connsiteY12-42462" fmla="*/ 886387 h 6858000"/>
              <a:gd name="connsiteX13-42463" fmla="*/ 5221281 w 6116025"/>
              <a:gd name="connsiteY13-42464" fmla="*/ 920873 h 6858000"/>
              <a:gd name="connsiteX14-42465" fmla="*/ 5201018 w 6116025"/>
              <a:gd name="connsiteY14-42466" fmla="*/ 1095027 h 6858000"/>
              <a:gd name="connsiteX15-42467" fmla="*/ 5189234 w 6116025"/>
              <a:gd name="connsiteY15-42468" fmla="*/ 1217308 h 6858000"/>
              <a:gd name="connsiteX16-42469" fmla="*/ 5202769 w 6116025"/>
              <a:gd name="connsiteY16-42470" fmla="*/ 1269450 h 6858000"/>
              <a:gd name="connsiteX17-42471" fmla="*/ 5225968 w 6116025"/>
              <a:gd name="connsiteY17-42472" fmla="*/ 1357994 h 6858000"/>
              <a:gd name="connsiteX18-42473" fmla="*/ 5231437 w 6116025"/>
              <a:gd name="connsiteY18-42474" fmla="*/ 1373779 h 6858000"/>
              <a:gd name="connsiteX19-42475" fmla="*/ 5237226 w 6116025"/>
              <a:gd name="connsiteY19-42476" fmla="*/ 1441327 h 6858000"/>
              <a:gd name="connsiteX20-42477" fmla="*/ 5255653 w 6116025"/>
              <a:gd name="connsiteY20-42478" fmla="*/ 1524712 h 6858000"/>
              <a:gd name="connsiteX21-42479" fmla="*/ 5263491 w 6116025"/>
              <a:gd name="connsiteY21-42480" fmla="*/ 1642938 h 6858000"/>
              <a:gd name="connsiteX22-42481" fmla="*/ 5256552 w 6116025"/>
              <a:gd name="connsiteY22-42482" fmla="*/ 1672509 h 6858000"/>
              <a:gd name="connsiteX23-42483" fmla="*/ 5266931 w 6116025"/>
              <a:gd name="connsiteY23-42484" fmla="*/ 1866147 h 6858000"/>
              <a:gd name="connsiteX24-42485" fmla="*/ 5255696 w 6116025"/>
              <a:gd name="connsiteY24-42486" fmla="*/ 1953770 h 6858000"/>
              <a:gd name="connsiteX25-42487" fmla="*/ 5252592 w 6116025"/>
              <a:gd name="connsiteY25-42488" fmla="*/ 2092210 h 6858000"/>
              <a:gd name="connsiteX26-42489" fmla="*/ 5250104 w 6116025"/>
              <a:gd name="connsiteY26-42490" fmla="*/ 2249166 h 6858000"/>
              <a:gd name="connsiteX27-42491" fmla="*/ 5251214 w 6116025"/>
              <a:gd name="connsiteY27-42492" fmla="*/ 2250944 h 6858000"/>
              <a:gd name="connsiteX28-42493" fmla="*/ 5250644 w 6116025"/>
              <a:gd name="connsiteY28-42494" fmla="*/ 2266619 h 6858000"/>
              <a:gd name="connsiteX29-42495" fmla="*/ 5293877 w 6116025"/>
              <a:gd name="connsiteY29-42496" fmla="*/ 2368649 h 6858000"/>
              <a:gd name="connsiteX30-42497" fmla="*/ 5311338 w 6116025"/>
              <a:gd name="connsiteY30-42498" fmla="*/ 2404034 h 6858000"/>
              <a:gd name="connsiteX31-42499" fmla="*/ 5338366 w 6116025"/>
              <a:gd name="connsiteY31-42500" fmla="*/ 2465052 h 6858000"/>
              <a:gd name="connsiteX32-42501" fmla="*/ 5371263 w 6116025"/>
              <a:gd name="connsiteY32-42502" fmla="*/ 2586413 h 6858000"/>
              <a:gd name="connsiteX33-42503" fmla="*/ 5407503 w 6116025"/>
              <a:gd name="connsiteY33-42504" fmla="*/ 2786290 h 6858000"/>
              <a:gd name="connsiteX34-42505" fmla="*/ 5407356 w 6116025"/>
              <a:gd name="connsiteY34-42506" fmla="*/ 2787545 h 6858000"/>
              <a:gd name="connsiteX35-42507" fmla="*/ 5457023 w 6116025"/>
              <a:gd name="connsiteY35-42508" fmla="*/ 2858292 h 6858000"/>
              <a:gd name="connsiteX36-42509" fmla="*/ 5479298 w 6116025"/>
              <a:gd name="connsiteY36-42510" fmla="*/ 2947791 h 6858000"/>
              <a:gd name="connsiteX37-42511" fmla="*/ 5481770 w 6116025"/>
              <a:gd name="connsiteY37-42512" fmla="*/ 2951352 h 6858000"/>
              <a:gd name="connsiteX38-42513" fmla="*/ 5482415 w 6116025"/>
              <a:gd name="connsiteY38-42514" fmla="*/ 3004079 h 6858000"/>
              <a:gd name="connsiteX39-42515" fmla="*/ 5503944 w 6116025"/>
              <a:gd name="connsiteY39-42516" fmla="*/ 3123335 h 6858000"/>
              <a:gd name="connsiteX40-42517" fmla="*/ 5516007 w 6116025"/>
              <a:gd name="connsiteY40-42518" fmla="*/ 3258473 h 6858000"/>
              <a:gd name="connsiteX41-42519" fmla="*/ 5589758 w 6116025"/>
              <a:gd name="connsiteY41-42520" fmla="*/ 3453699 h 6858000"/>
              <a:gd name="connsiteX42-42521" fmla="*/ 5596144 w 6116025"/>
              <a:gd name="connsiteY42-42522" fmla="*/ 3534624 h 6858000"/>
              <a:gd name="connsiteX43-42523" fmla="*/ 5597750 w 6116025"/>
              <a:gd name="connsiteY43-42524" fmla="*/ 3534129 h 6858000"/>
              <a:gd name="connsiteX44-42525" fmla="*/ 5618377 w 6116025"/>
              <a:gd name="connsiteY44-42526" fmla="*/ 3588431 h 6858000"/>
              <a:gd name="connsiteX45-42527" fmla="*/ 5655472 w 6116025"/>
              <a:gd name="connsiteY45-42528" fmla="*/ 3678877 h 6858000"/>
              <a:gd name="connsiteX46-42529" fmla="*/ 5683015 w 6116025"/>
              <a:gd name="connsiteY46-42530" fmla="*/ 3762025 h 6858000"/>
              <a:gd name="connsiteX47-42531" fmla="*/ 5696643 w 6116025"/>
              <a:gd name="connsiteY47-42532" fmla="*/ 3773888 h 6858000"/>
              <a:gd name="connsiteX48-42533" fmla="*/ 5768491 w 6116025"/>
              <a:gd name="connsiteY48-42534" fmla="*/ 3914399 h 6858000"/>
              <a:gd name="connsiteX49-42535" fmla="*/ 5793123 w 6116025"/>
              <a:gd name="connsiteY49-42536" fmla="*/ 3969952 h 6858000"/>
              <a:gd name="connsiteX50-42537" fmla="*/ 5808321 w 6116025"/>
              <a:gd name="connsiteY50-42538" fmla="*/ 3988153 h 6858000"/>
              <a:gd name="connsiteX51-42539" fmla="*/ 5825621 w 6116025"/>
              <a:gd name="connsiteY51-42540" fmla="*/ 4015525 h 6858000"/>
              <a:gd name="connsiteX52-42541" fmla="*/ 5860672 w 6116025"/>
              <a:gd name="connsiteY52-42542" fmla="*/ 4061579 h 6858000"/>
              <a:gd name="connsiteX53-42543" fmla="*/ 5894095 w 6116025"/>
              <a:gd name="connsiteY53-42544" fmla="*/ 4128857 h 6858000"/>
              <a:gd name="connsiteX54-42545" fmla="*/ 5903513 w 6116025"/>
              <a:gd name="connsiteY54-42546" fmla="*/ 4187661 h 6858000"/>
              <a:gd name="connsiteX55-42547" fmla="*/ 5946705 w 6116025"/>
              <a:gd name="connsiteY55-42548" fmla="*/ 4428051 h 6858000"/>
              <a:gd name="connsiteX56-42549" fmla="*/ 5949261 w 6116025"/>
              <a:gd name="connsiteY56-42550" fmla="*/ 4449185 h 6858000"/>
              <a:gd name="connsiteX57-42551" fmla="*/ 5968960 w 6116025"/>
              <a:gd name="connsiteY57-42552" fmla="*/ 4482655 h 6858000"/>
              <a:gd name="connsiteX58-42553" fmla="*/ 5998138 w 6116025"/>
              <a:gd name="connsiteY58-42554" fmla="*/ 4697518 h 6858000"/>
              <a:gd name="connsiteX59-42555" fmla="*/ 6007819 w 6116025"/>
              <a:gd name="connsiteY59-42556" fmla="*/ 4858148 h 6858000"/>
              <a:gd name="connsiteX60-42557" fmla="*/ 6007749 w 6116025"/>
              <a:gd name="connsiteY60-42558" fmla="*/ 4964715 h 6858000"/>
              <a:gd name="connsiteX61-42559" fmla="*/ 6005269 w 6116025"/>
              <a:gd name="connsiteY61-42560" fmla="*/ 5150567 h 6858000"/>
              <a:gd name="connsiteX62-42561" fmla="*/ 6001127 w 6116025"/>
              <a:gd name="connsiteY62-42562" fmla="*/ 5164609 h 6858000"/>
              <a:gd name="connsiteX63-42563" fmla="*/ 5998514 w 6116025"/>
              <a:gd name="connsiteY63-42564" fmla="*/ 5189673 h 6858000"/>
              <a:gd name="connsiteX64-42565" fmla="*/ 6018409 w 6116025"/>
              <a:gd name="connsiteY64-42566" fmla="*/ 5227157 h 6858000"/>
              <a:gd name="connsiteX65-42567" fmla="*/ 6036748 w 6116025"/>
              <a:gd name="connsiteY65-42568" fmla="*/ 5322752 h 6858000"/>
              <a:gd name="connsiteX66-42569" fmla="*/ 6037677 w 6116025"/>
              <a:gd name="connsiteY66-42570" fmla="*/ 5354807 h 6858000"/>
              <a:gd name="connsiteX67-42571" fmla="*/ 6053435 w 6116025"/>
              <a:gd name="connsiteY67-42572" fmla="*/ 5387547 h 6858000"/>
              <a:gd name="connsiteX68-42573" fmla="*/ 6068640 w 6116025"/>
              <a:gd name="connsiteY68-42574" fmla="*/ 5474503 h 6858000"/>
              <a:gd name="connsiteX69-42575" fmla="*/ 6080922 w 6116025"/>
              <a:gd name="connsiteY69-42576" fmla="*/ 5561070 h 6858000"/>
              <a:gd name="connsiteX70-42577" fmla="*/ 6096949 w 6116025"/>
              <a:gd name="connsiteY70-42578" fmla="*/ 5648179 h 6858000"/>
              <a:gd name="connsiteX71-42579" fmla="*/ 6115796 w 6116025"/>
              <a:gd name="connsiteY71-42580" fmla="*/ 5862844 h 6858000"/>
              <a:gd name="connsiteX72-42581" fmla="*/ 6102493 w 6116025"/>
              <a:gd name="connsiteY72-42582" fmla="*/ 5928602 h 6858000"/>
              <a:gd name="connsiteX73-42583" fmla="*/ 6056863 w 6116025"/>
              <a:gd name="connsiteY73-42584" fmla="*/ 6000643 h 6858000"/>
              <a:gd name="connsiteX74-42585" fmla="*/ 6045436 w 6116025"/>
              <a:gd name="connsiteY74-42586" fmla="*/ 6124480 h 6858000"/>
              <a:gd name="connsiteX75-42587" fmla="*/ 6030489 w 6116025"/>
              <a:gd name="connsiteY75-42588" fmla="*/ 6317666 h 6858000"/>
              <a:gd name="connsiteX76-42589" fmla="*/ 6007492 w 6116025"/>
              <a:gd name="connsiteY76-42590" fmla="*/ 6440818 h 6858000"/>
              <a:gd name="connsiteX77-42591" fmla="*/ 6009467 w 6116025"/>
              <a:gd name="connsiteY77-42592" fmla="*/ 6487076 h 6858000"/>
              <a:gd name="connsiteX78-42593" fmla="*/ 5995064 w 6116025"/>
              <a:gd name="connsiteY78-42594" fmla="*/ 6540791 h 6858000"/>
              <a:gd name="connsiteX79-42595" fmla="*/ 6004510 w 6116025"/>
              <a:gd name="connsiteY79-42596" fmla="*/ 6599256 h 6858000"/>
              <a:gd name="connsiteX80-42597" fmla="*/ 5986207 w 6116025"/>
              <a:gd name="connsiteY80-42598" fmla="*/ 6695855 h 6858000"/>
              <a:gd name="connsiteX81-42599" fmla="*/ 5979428 w 6116025"/>
              <a:gd name="connsiteY81-42600" fmla="*/ 6754678 h 6858000"/>
              <a:gd name="connsiteX82-42601" fmla="*/ 5983398 w 6116025"/>
              <a:gd name="connsiteY82-42602" fmla="*/ 6778641 h 6858000"/>
              <a:gd name="connsiteX83-42603" fmla="*/ 5984543 w 6116025"/>
              <a:gd name="connsiteY83-42604" fmla="*/ 6811016 h 6858000"/>
              <a:gd name="connsiteX84-42605" fmla="*/ 5979671 w 6116025"/>
              <a:gd name="connsiteY84-42606" fmla="*/ 6858000 h 6858000"/>
              <a:gd name="connsiteX85-42607" fmla="*/ 0 w 6116025"/>
              <a:gd name="connsiteY85-42608" fmla="*/ 6858000 h 6858000"/>
              <a:gd name="connsiteX86-42609" fmla="*/ 0 w 6116025"/>
              <a:gd name="connsiteY86-42610" fmla="*/ 0 h 6858000"/>
              <a:gd name="connsiteX0-42611" fmla="*/ 0 w 6115796"/>
              <a:gd name="connsiteY0-42612" fmla="*/ 0 h 6858000"/>
              <a:gd name="connsiteX1-42613" fmla="*/ 4965888 w 6115796"/>
              <a:gd name="connsiteY1-42614" fmla="*/ 0 h 6858000"/>
              <a:gd name="connsiteX2-42615" fmla="*/ 4967767 w 6115796"/>
              <a:gd name="connsiteY2-42616" fmla="*/ 7930 h 6858000"/>
              <a:gd name="connsiteX3-42617" fmla="*/ 4979444 w 6115796"/>
              <a:gd name="connsiteY3-42618" fmla="*/ 43921 h 6858000"/>
              <a:gd name="connsiteX4-42619" fmla="*/ 5021173 w 6115796"/>
              <a:gd name="connsiteY4-42620" fmla="*/ 123738 h 6858000"/>
              <a:gd name="connsiteX5-42621" fmla="*/ 5075458 w 6115796"/>
              <a:gd name="connsiteY5-42622" fmla="*/ 264355 h 6858000"/>
              <a:gd name="connsiteX6-42623" fmla="*/ 5081175 w 6115796"/>
              <a:gd name="connsiteY6-42624" fmla="*/ 277448 h 6858000"/>
              <a:gd name="connsiteX7-42625" fmla="*/ 5097011 w 6115796"/>
              <a:gd name="connsiteY7-42626" fmla="*/ 355616 h 6858000"/>
              <a:gd name="connsiteX8-42627" fmla="*/ 5153000 w 6115796"/>
              <a:gd name="connsiteY8-42628" fmla="*/ 507134 h 6858000"/>
              <a:gd name="connsiteX9-42629" fmla="*/ 5171282 w 6115796"/>
              <a:gd name="connsiteY9-42630" fmla="*/ 602071 h 6858000"/>
              <a:gd name="connsiteX10-42631" fmla="*/ 5176196 w 6115796"/>
              <a:gd name="connsiteY10-42632" fmla="*/ 636822 h 6858000"/>
              <a:gd name="connsiteX11-42633" fmla="*/ 5189051 w 6115796"/>
              <a:gd name="connsiteY11-42634" fmla="*/ 782518 h 6858000"/>
              <a:gd name="connsiteX12-42635" fmla="*/ 5218707 w 6115796"/>
              <a:gd name="connsiteY12-42636" fmla="*/ 886387 h 6858000"/>
              <a:gd name="connsiteX13-42637" fmla="*/ 5221281 w 6115796"/>
              <a:gd name="connsiteY13-42638" fmla="*/ 920873 h 6858000"/>
              <a:gd name="connsiteX14-42639" fmla="*/ 5201018 w 6115796"/>
              <a:gd name="connsiteY14-42640" fmla="*/ 1095027 h 6858000"/>
              <a:gd name="connsiteX15-42641" fmla="*/ 5189234 w 6115796"/>
              <a:gd name="connsiteY15-42642" fmla="*/ 1217308 h 6858000"/>
              <a:gd name="connsiteX16-42643" fmla="*/ 5202769 w 6115796"/>
              <a:gd name="connsiteY16-42644" fmla="*/ 1269450 h 6858000"/>
              <a:gd name="connsiteX17-42645" fmla="*/ 5225968 w 6115796"/>
              <a:gd name="connsiteY17-42646" fmla="*/ 1357994 h 6858000"/>
              <a:gd name="connsiteX18-42647" fmla="*/ 5231437 w 6115796"/>
              <a:gd name="connsiteY18-42648" fmla="*/ 1373779 h 6858000"/>
              <a:gd name="connsiteX19-42649" fmla="*/ 5237226 w 6115796"/>
              <a:gd name="connsiteY19-42650" fmla="*/ 1441327 h 6858000"/>
              <a:gd name="connsiteX20-42651" fmla="*/ 5255653 w 6115796"/>
              <a:gd name="connsiteY20-42652" fmla="*/ 1524712 h 6858000"/>
              <a:gd name="connsiteX21-42653" fmla="*/ 5263491 w 6115796"/>
              <a:gd name="connsiteY21-42654" fmla="*/ 1642938 h 6858000"/>
              <a:gd name="connsiteX22-42655" fmla="*/ 5256552 w 6115796"/>
              <a:gd name="connsiteY22-42656" fmla="*/ 1672509 h 6858000"/>
              <a:gd name="connsiteX23-42657" fmla="*/ 5266931 w 6115796"/>
              <a:gd name="connsiteY23-42658" fmla="*/ 1866147 h 6858000"/>
              <a:gd name="connsiteX24-42659" fmla="*/ 5255696 w 6115796"/>
              <a:gd name="connsiteY24-42660" fmla="*/ 1953770 h 6858000"/>
              <a:gd name="connsiteX25-42661" fmla="*/ 5252592 w 6115796"/>
              <a:gd name="connsiteY25-42662" fmla="*/ 2092210 h 6858000"/>
              <a:gd name="connsiteX26-42663" fmla="*/ 5250104 w 6115796"/>
              <a:gd name="connsiteY26-42664" fmla="*/ 2249166 h 6858000"/>
              <a:gd name="connsiteX27-42665" fmla="*/ 5251214 w 6115796"/>
              <a:gd name="connsiteY27-42666" fmla="*/ 2250944 h 6858000"/>
              <a:gd name="connsiteX28-42667" fmla="*/ 5250644 w 6115796"/>
              <a:gd name="connsiteY28-42668" fmla="*/ 2266619 h 6858000"/>
              <a:gd name="connsiteX29-42669" fmla="*/ 5293877 w 6115796"/>
              <a:gd name="connsiteY29-42670" fmla="*/ 2368649 h 6858000"/>
              <a:gd name="connsiteX30-42671" fmla="*/ 5311338 w 6115796"/>
              <a:gd name="connsiteY30-42672" fmla="*/ 2404034 h 6858000"/>
              <a:gd name="connsiteX31-42673" fmla="*/ 5338366 w 6115796"/>
              <a:gd name="connsiteY31-42674" fmla="*/ 2465052 h 6858000"/>
              <a:gd name="connsiteX32-42675" fmla="*/ 5371263 w 6115796"/>
              <a:gd name="connsiteY32-42676" fmla="*/ 2586413 h 6858000"/>
              <a:gd name="connsiteX33-42677" fmla="*/ 5407503 w 6115796"/>
              <a:gd name="connsiteY33-42678" fmla="*/ 2786290 h 6858000"/>
              <a:gd name="connsiteX34-42679" fmla="*/ 5407356 w 6115796"/>
              <a:gd name="connsiteY34-42680" fmla="*/ 2787545 h 6858000"/>
              <a:gd name="connsiteX35-42681" fmla="*/ 5457023 w 6115796"/>
              <a:gd name="connsiteY35-42682" fmla="*/ 2858292 h 6858000"/>
              <a:gd name="connsiteX36-42683" fmla="*/ 5479298 w 6115796"/>
              <a:gd name="connsiteY36-42684" fmla="*/ 2947791 h 6858000"/>
              <a:gd name="connsiteX37-42685" fmla="*/ 5481770 w 6115796"/>
              <a:gd name="connsiteY37-42686" fmla="*/ 2951352 h 6858000"/>
              <a:gd name="connsiteX38-42687" fmla="*/ 5482415 w 6115796"/>
              <a:gd name="connsiteY38-42688" fmla="*/ 3004079 h 6858000"/>
              <a:gd name="connsiteX39-42689" fmla="*/ 5503944 w 6115796"/>
              <a:gd name="connsiteY39-42690" fmla="*/ 3123335 h 6858000"/>
              <a:gd name="connsiteX40-42691" fmla="*/ 5516007 w 6115796"/>
              <a:gd name="connsiteY40-42692" fmla="*/ 3258473 h 6858000"/>
              <a:gd name="connsiteX41-42693" fmla="*/ 5589758 w 6115796"/>
              <a:gd name="connsiteY41-42694" fmla="*/ 3453699 h 6858000"/>
              <a:gd name="connsiteX42-42695" fmla="*/ 5596144 w 6115796"/>
              <a:gd name="connsiteY42-42696" fmla="*/ 3534624 h 6858000"/>
              <a:gd name="connsiteX43-42697" fmla="*/ 5597750 w 6115796"/>
              <a:gd name="connsiteY43-42698" fmla="*/ 3534129 h 6858000"/>
              <a:gd name="connsiteX44-42699" fmla="*/ 5618377 w 6115796"/>
              <a:gd name="connsiteY44-42700" fmla="*/ 3588431 h 6858000"/>
              <a:gd name="connsiteX45-42701" fmla="*/ 5655472 w 6115796"/>
              <a:gd name="connsiteY45-42702" fmla="*/ 3678877 h 6858000"/>
              <a:gd name="connsiteX46-42703" fmla="*/ 5683015 w 6115796"/>
              <a:gd name="connsiteY46-42704" fmla="*/ 3762025 h 6858000"/>
              <a:gd name="connsiteX47-42705" fmla="*/ 5696643 w 6115796"/>
              <a:gd name="connsiteY47-42706" fmla="*/ 3773888 h 6858000"/>
              <a:gd name="connsiteX48-42707" fmla="*/ 5768491 w 6115796"/>
              <a:gd name="connsiteY48-42708" fmla="*/ 3914399 h 6858000"/>
              <a:gd name="connsiteX49-42709" fmla="*/ 5793123 w 6115796"/>
              <a:gd name="connsiteY49-42710" fmla="*/ 3969952 h 6858000"/>
              <a:gd name="connsiteX50-42711" fmla="*/ 5808321 w 6115796"/>
              <a:gd name="connsiteY50-42712" fmla="*/ 3988153 h 6858000"/>
              <a:gd name="connsiteX51-42713" fmla="*/ 5825621 w 6115796"/>
              <a:gd name="connsiteY51-42714" fmla="*/ 4015525 h 6858000"/>
              <a:gd name="connsiteX52-42715" fmla="*/ 5860672 w 6115796"/>
              <a:gd name="connsiteY52-42716" fmla="*/ 4061579 h 6858000"/>
              <a:gd name="connsiteX53-42717" fmla="*/ 5894095 w 6115796"/>
              <a:gd name="connsiteY53-42718" fmla="*/ 4128857 h 6858000"/>
              <a:gd name="connsiteX54-42719" fmla="*/ 5903513 w 6115796"/>
              <a:gd name="connsiteY54-42720" fmla="*/ 4187661 h 6858000"/>
              <a:gd name="connsiteX55-42721" fmla="*/ 5946705 w 6115796"/>
              <a:gd name="connsiteY55-42722" fmla="*/ 4428051 h 6858000"/>
              <a:gd name="connsiteX56-42723" fmla="*/ 5949261 w 6115796"/>
              <a:gd name="connsiteY56-42724" fmla="*/ 4449185 h 6858000"/>
              <a:gd name="connsiteX57-42725" fmla="*/ 5968960 w 6115796"/>
              <a:gd name="connsiteY57-42726" fmla="*/ 4482655 h 6858000"/>
              <a:gd name="connsiteX58-42727" fmla="*/ 5998138 w 6115796"/>
              <a:gd name="connsiteY58-42728" fmla="*/ 4697518 h 6858000"/>
              <a:gd name="connsiteX59-42729" fmla="*/ 6007819 w 6115796"/>
              <a:gd name="connsiteY59-42730" fmla="*/ 4858148 h 6858000"/>
              <a:gd name="connsiteX60-42731" fmla="*/ 6007749 w 6115796"/>
              <a:gd name="connsiteY60-42732" fmla="*/ 4964715 h 6858000"/>
              <a:gd name="connsiteX61-42733" fmla="*/ 6005269 w 6115796"/>
              <a:gd name="connsiteY61-42734" fmla="*/ 5150567 h 6858000"/>
              <a:gd name="connsiteX62-42735" fmla="*/ 6001127 w 6115796"/>
              <a:gd name="connsiteY62-42736" fmla="*/ 5164609 h 6858000"/>
              <a:gd name="connsiteX63-42737" fmla="*/ 5998514 w 6115796"/>
              <a:gd name="connsiteY63-42738" fmla="*/ 5189673 h 6858000"/>
              <a:gd name="connsiteX64-42739" fmla="*/ 6018409 w 6115796"/>
              <a:gd name="connsiteY64-42740" fmla="*/ 5227157 h 6858000"/>
              <a:gd name="connsiteX65-42741" fmla="*/ 6036748 w 6115796"/>
              <a:gd name="connsiteY65-42742" fmla="*/ 5322752 h 6858000"/>
              <a:gd name="connsiteX66-42743" fmla="*/ 6037677 w 6115796"/>
              <a:gd name="connsiteY66-42744" fmla="*/ 5354807 h 6858000"/>
              <a:gd name="connsiteX67-42745" fmla="*/ 6053435 w 6115796"/>
              <a:gd name="connsiteY67-42746" fmla="*/ 5387547 h 6858000"/>
              <a:gd name="connsiteX68-42747" fmla="*/ 6068640 w 6115796"/>
              <a:gd name="connsiteY68-42748" fmla="*/ 5474503 h 6858000"/>
              <a:gd name="connsiteX69-42749" fmla="*/ 6080922 w 6115796"/>
              <a:gd name="connsiteY69-42750" fmla="*/ 5561070 h 6858000"/>
              <a:gd name="connsiteX70-42751" fmla="*/ 6096949 w 6115796"/>
              <a:gd name="connsiteY70-42752" fmla="*/ 5648179 h 6858000"/>
              <a:gd name="connsiteX71-42753" fmla="*/ 6115796 w 6115796"/>
              <a:gd name="connsiteY71-42754" fmla="*/ 5862844 h 6858000"/>
              <a:gd name="connsiteX72-42755" fmla="*/ 6102493 w 6115796"/>
              <a:gd name="connsiteY72-42756" fmla="*/ 5928602 h 6858000"/>
              <a:gd name="connsiteX73-42757" fmla="*/ 6056863 w 6115796"/>
              <a:gd name="connsiteY73-42758" fmla="*/ 6000643 h 6858000"/>
              <a:gd name="connsiteX74-42759" fmla="*/ 6045436 w 6115796"/>
              <a:gd name="connsiteY74-42760" fmla="*/ 6124480 h 6858000"/>
              <a:gd name="connsiteX75-42761" fmla="*/ 6030489 w 6115796"/>
              <a:gd name="connsiteY75-42762" fmla="*/ 6317666 h 6858000"/>
              <a:gd name="connsiteX76-42763" fmla="*/ 6007492 w 6115796"/>
              <a:gd name="connsiteY76-42764" fmla="*/ 6440818 h 6858000"/>
              <a:gd name="connsiteX77-42765" fmla="*/ 6009467 w 6115796"/>
              <a:gd name="connsiteY77-42766" fmla="*/ 6487076 h 6858000"/>
              <a:gd name="connsiteX78-42767" fmla="*/ 5995064 w 6115796"/>
              <a:gd name="connsiteY78-42768" fmla="*/ 6540791 h 6858000"/>
              <a:gd name="connsiteX79-42769" fmla="*/ 6004510 w 6115796"/>
              <a:gd name="connsiteY79-42770" fmla="*/ 6599256 h 6858000"/>
              <a:gd name="connsiteX80-42771" fmla="*/ 5986207 w 6115796"/>
              <a:gd name="connsiteY80-42772" fmla="*/ 6695855 h 6858000"/>
              <a:gd name="connsiteX81-42773" fmla="*/ 5979428 w 6115796"/>
              <a:gd name="connsiteY81-42774" fmla="*/ 6754678 h 6858000"/>
              <a:gd name="connsiteX82-42775" fmla="*/ 5983398 w 6115796"/>
              <a:gd name="connsiteY82-42776" fmla="*/ 6778641 h 6858000"/>
              <a:gd name="connsiteX83-42777" fmla="*/ 5984543 w 6115796"/>
              <a:gd name="connsiteY83-42778" fmla="*/ 6811016 h 6858000"/>
              <a:gd name="connsiteX84-42779" fmla="*/ 5979671 w 6115796"/>
              <a:gd name="connsiteY84-42780" fmla="*/ 6858000 h 6858000"/>
              <a:gd name="connsiteX85-42781" fmla="*/ 0 w 6115796"/>
              <a:gd name="connsiteY85-42782" fmla="*/ 6858000 h 6858000"/>
              <a:gd name="connsiteX86-42783" fmla="*/ 0 w 6115796"/>
              <a:gd name="connsiteY86-42784" fmla="*/ 0 h 6858000"/>
              <a:gd name="connsiteX0-42785" fmla="*/ 0 w 6115796"/>
              <a:gd name="connsiteY0-42786" fmla="*/ 0 h 6858000"/>
              <a:gd name="connsiteX1-42787" fmla="*/ 4965888 w 6115796"/>
              <a:gd name="connsiteY1-42788" fmla="*/ 0 h 6858000"/>
              <a:gd name="connsiteX2-42789" fmla="*/ 4967767 w 6115796"/>
              <a:gd name="connsiteY2-42790" fmla="*/ 7930 h 6858000"/>
              <a:gd name="connsiteX3-42791" fmla="*/ 4979444 w 6115796"/>
              <a:gd name="connsiteY3-42792" fmla="*/ 43921 h 6858000"/>
              <a:gd name="connsiteX4-42793" fmla="*/ 5021173 w 6115796"/>
              <a:gd name="connsiteY4-42794" fmla="*/ 123738 h 6858000"/>
              <a:gd name="connsiteX5-42795" fmla="*/ 5075458 w 6115796"/>
              <a:gd name="connsiteY5-42796" fmla="*/ 264355 h 6858000"/>
              <a:gd name="connsiteX6-42797" fmla="*/ 5081175 w 6115796"/>
              <a:gd name="connsiteY6-42798" fmla="*/ 277448 h 6858000"/>
              <a:gd name="connsiteX7-42799" fmla="*/ 5097011 w 6115796"/>
              <a:gd name="connsiteY7-42800" fmla="*/ 355616 h 6858000"/>
              <a:gd name="connsiteX8-42801" fmla="*/ 5153000 w 6115796"/>
              <a:gd name="connsiteY8-42802" fmla="*/ 507134 h 6858000"/>
              <a:gd name="connsiteX9-42803" fmla="*/ 5171282 w 6115796"/>
              <a:gd name="connsiteY9-42804" fmla="*/ 602071 h 6858000"/>
              <a:gd name="connsiteX10-42805" fmla="*/ 5176196 w 6115796"/>
              <a:gd name="connsiteY10-42806" fmla="*/ 636822 h 6858000"/>
              <a:gd name="connsiteX11-42807" fmla="*/ 5189051 w 6115796"/>
              <a:gd name="connsiteY11-42808" fmla="*/ 782518 h 6858000"/>
              <a:gd name="connsiteX12-42809" fmla="*/ 5218707 w 6115796"/>
              <a:gd name="connsiteY12-42810" fmla="*/ 886387 h 6858000"/>
              <a:gd name="connsiteX13-42811" fmla="*/ 5221281 w 6115796"/>
              <a:gd name="connsiteY13-42812" fmla="*/ 920873 h 6858000"/>
              <a:gd name="connsiteX14-42813" fmla="*/ 5201018 w 6115796"/>
              <a:gd name="connsiteY14-42814" fmla="*/ 1095027 h 6858000"/>
              <a:gd name="connsiteX15-42815" fmla="*/ 5189234 w 6115796"/>
              <a:gd name="connsiteY15-42816" fmla="*/ 1217308 h 6858000"/>
              <a:gd name="connsiteX16-42817" fmla="*/ 5202769 w 6115796"/>
              <a:gd name="connsiteY16-42818" fmla="*/ 1269450 h 6858000"/>
              <a:gd name="connsiteX17-42819" fmla="*/ 5225968 w 6115796"/>
              <a:gd name="connsiteY17-42820" fmla="*/ 1357994 h 6858000"/>
              <a:gd name="connsiteX18-42821" fmla="*/ 5231437 w 6115796"/>
              <a:gd name="connsiteY18-42822" fmla="*/ 1373779 h 6858000"/>
              <a:gd name="connsiteX19-42823" fmla="*/ 5237226 w 6115796"/>
              <a:gd name="connsiteY19-42824" fmla="*/ 1441327 h 6858000"/>
              <a:gd name="connsiteX20-42825" fmla="*/ 5255653 w 6115796"/>
              <a:gd name="connsiteY20-42826" fmla="*/ 1524712 h 6858000"/>
              <a:gd name="connsiteX21-42827" fmla="*/ 5263491 w 6115796"/>
              <a:gd name="connsiteY21-42828" fmla="*/ 1642938 h 6858000"/>
              <a:gd name="connsiteX22-42829" fmla="*/ 5256552 w 6115796"/>
              <a:gd name="connsiteY22-42830" fmla="*/ 1672509 h 6858000"/>
              <a:gd name="connsiteX23-42831" fmla="*/ 5266931 w 6115796"/>
              <a:gd name="connsiteY23-42832" fmla="*/ 1866147 h 6858000"/>
              <a:gd name="connsiteX24-42833" fmla="*/ 5255696 w 6115796"/>
              <a:gd name="connsiteY24-42834" fmla="*/ 1953770 h 6858000"/>
              <a:gd name="connsiteX25-42835" fmla="*/ 5252592 w 6115796"/>
              <a:gd name="connsiteY25-42836" fmla="*/ 2092210 h 6858000"/>
              <a:gd name="connsiteX26-42837" fmla="*/ 5250104 w 6115796"/>
              <a:gd name="connsiteY26-42838" fmla="*/ 2249166 h 6858000"/>
              <a:gd name="connsiteX27-42839" fmla="*/ 5251214 w 6115796"/>
              <a:gd name="connsiteY27-42840" fmla="*/ 2250944 h 6858000"/>
              <a:gd name="connsiteX28-42841" fmla="*/ 5250644 w 6115796"/>
              <a:gd name="connsiteY28-42842" fmla="*/ 2266619 h 6858000"/>
              <a:gd name="connsiteX29-42843" fmla="*/ 5293877 w 6115796"/>
              <a:gd name="connsiteY29-42844" fmla="*/ 2368649 h 6858000"/>
              <a:gd name="connsiteX30-42845" fmla="*/ 5311338 w 6115796"/>
              <a:gd name="connsiteY30-42846" fmla="*/ 2404034 h 6858000"/>
              <a:gd name="connsiteX31-42847" fmla="*/ 5338366 w 6115796"/>
              <a:gd name="connsiteY31-42848" fmla="*/ 2465052 h 6858000"/>
              <a:gd name="connsiteX32-42849" fmla="*/ 5371263 w 6115796"/>
              <a:gd name="connsiteY32-42850" fmla="*/ 2586413 h 6858000"/>
              <a:gd name="connsiteX33-42851" fmla="*/ 5407503 w 6115796"/>
              <a:gd name="connsiteY33-42852" fmla="*/ 2786290 h 6858000"/>
              <a:gd name="connsiteX34-42853" fmla="*/ 5407356 w 6115796"/>
              <a:gd name="connsiteY34-42854" fmla="*/ 2787545 h 6858000"/>
              <a:gd name="connsiteX35-42855" fmla="*/ 5457023 w 6115796"/>
              <a:gd name="connsiteY35-42856" fmla="*/ 2858292 h 6858000"/>
              <a:gd name="connsiteX36-42857" fmla="*/ 5479298 w 6115796"/>
              <a:gd name="connsiteY36-42858" fmla="*/ 2947791 h 6858000"/>
              <a:gd name="connsiteX37-42859" fmla="*/ 5481770 w 6115796"/>
              <a:gd name="connsiteY37-42860" fmla="*/ 2951352 h 6858000"/>
              <a:gd name="connsiteX38-42861" fmla="*/ 5482415 w 6115796"/>
              <a:gd name="connsiteY38-42862" fmla="*/ 3004079 h 6858000"/>
              <a:gd name="connsiteX39-42863" fmla="*/ 5503944 w 6115796"/>
              <a:gd name="connsiteY39-42864" fmla="*/ 3123335 h 6858000"/>
              <a:gd name="connsiteX40-42865" fmla="*/ 5516007 w 6115796"/>
              <a:gd name="connsiteY40-42866" fmla="*/ 3258473 h 6858000"/>
              <a:gd name="connsiteX41-42867" fmla="*/ 5589758 w 6115796"/>
              <a:gd name="connsiteY41-42868" fmla="*/ 3453699 h 6858000"/>
              <a:gd name="connsiteX42-42869" fmla="*/ 5596144 w 6115796"/>
              <a:gd name="connsiteY42-42870" fmla="*/ 3534624 h 6858000"/>
              <a:gd name="connsiteX43-42871" fmla="*/ 5597750 w 6115796"/>
              <a:gd name="connsiteY43-42872" fmla="*/ 3534129 h 6858000"/>
              <a:gd name="connsiteX44-42873" fmla="*/ 5618377 w 6115796"/>
              <a:gd name="connsiteY44-42874" fmla="*/ 3588431 h 6858000"/>
              <a:gd name="connsiteX45-42875" fmla="*/ 5655472 w 6115796"/>
              <a:gd name="connsiteY45-42876" fmla="*/ 3678877 h 6858000"/>
              <a:gd name="connsiteX46-42877" fmla="*/ 5683015 w 6115796"/>
              <a:gd name="connsiteY46-42878" fmla="*/ 3762025 h 6858000"/>
              <a:gd name="connsiteX47-42879" fmla="*/ 5696643 w 6115796"/>
              <a:gd name="connsiteY47-42880" fmla="*/ 3773888 h 6858000"/>
              <a:gd name="connsiteX48-42881" fmla="*/ 5768491 w 6115796"/>
              <a:gd name="connsiteY48-42882" fmla="*/ 3914399 h 6858000"/>
              <a:gd name="connsiteX49-42883" fmla="*/ 5793123 w 6115796"/>
              <a:gd name="connsiteY49-42884" fmla="*/ 3969952 h 6858000"/>
              <a:gd name="connsiteX50-42885" fmla="*/ 5808321 w 6115796"/>
              <a:gd name="connsiteY50-42886" fmla="*/ 3988153 h 6858000"/>
              <a:gd name="connsiteX51-42887" fmla="*/ 5825621 w 6115796"/>
              <a:gd name="connsiteY51-42888" fmla="*/ 4015525 h 6858000"/>
              <a:gd name="connsiteX52-42889" fmla="*/ 5860672 w 6115796"/>
              <a:gd name="connsiteY52-42890" fmla="*/ 4061579 h 6858000"/>
              <a:gd name="connsiteX53-42891" fmla="*/ 5894095 w 6115796"/>
              <a:gd name="connsiteY53-42892" fmla="*/ 4128857 h 6858000"/>
              <a:gd name="connsiteX54-42893" fmla="*/ 5903513 w 6115796"/>
              <a:gd name="connsiteY54-42894" fmla="*/ 4187661 h 6858000"/>
              <a:gd name="connsiteX55-42895" fmla="*/ 5946705 w 6115796"/>
              <a:gd name="connsiteY55-42896" fmla="*/ 4428051 h 6858000"/>
              <a:gd name="connsiteX56-42897" fmla="*/ 5949261 w 6115796"/>
              <a:gd name="connsiteY56-42898" fmla="*/ 4449185 h 6858000"/>
              <a:gd name="connsiteX57-42899" fmla="*/ 5968960 w 6115796"/>
              <a:gd name="connsiteY57-42900" fmla="*/ 4482655 h 6858000"/>
              <a:gd name="connsiteX58-42901" fmla="*/ 5998138 w 6115796"/>
              <a:gd name="connsiteY58-42902" fmla="*/ 4697518 h 6858000"/>
              <a:gd name="connsiteX59-42903" fmla="*/ 6007819 w 6115796"/>
              <a:gd name="connsiteY59-42904" fmla="*/ 4858148 h 6858000"/>
              <a:gd name="connsiteX60-42905" fmla="*/ 6007749 w 6115796"/>
              <a:gd name="connsiteY60-42906" fmla="*/ 4964715 h 6858000"/>
              <a:gd name="connsiteX61-42907" fmla="*/ 6005269 w 6115796"/>
              <a:gd name="connsiteY61-42908" fmla="*/ 5150567 h 6858000"/>
              <a:gd name="connsiteX62-42909" fmla="*/ 6001127 w 6115796"/>
              <a:gd name="connsiteY62-42910" fmla="*/ 5164609 h 6858000"/>
              <a:gd name="connsiteX63-42911" fmla="*/ 5998514 w 6115796"/>
              <a:gd name="connsiteY63-42912" fmla="*/ 5189673 h 6858000"/>
              <a:gd name="connsiteX64-42913" fmla="*/ 6018409 w 6115796"/>
              <a:gd name="connsiteY64-42914" fmla="*/ 5227157 h 6858000"/>
              <a:gd name="connsiteX65-42915" fmla="*/ 6036748 w 6115796"/>
              <a:gd name="connsiteY65-42916" fmla="*/ 5322752 h 6858000"/>
              <a:gd name="connsiteX66-42917" fmla="*/ 6037677 w 6115796"/>
              <a:gd name="connsiteY66-42918" fmla="*/ 5354807 h 6858000"/>
              <a:gd name="connsiteX67-42919" fmla="*/ 6053435 w 6115796"/>
              <a:gd name="connsiteY67-42920" fmla="*/ 5387547 h 6858000"/>
              <a:gd name="connsiteX68-42921" fmla="*/ 6068640 w 6115796"/>
              <a:gd name="connsiteY68-42922" fmla="*/ 5474503 h 6858000"/>
              <a:gd name="connsiteX69-42923" fmla="*/ 6080922 w 6115796"/>
              <a:gd name="connsiteY69-42924" fmla="*/ 5561070 h 6858000"/>
              <a:gd name="connsiteX70-42925" fmla="*/ 6096949 w 6115796"/>
              <a:gd name="connsiteY70-42926" fmla="*/ 5648179 h 6858000"/>
              <a:gd name="connsiteX71-42927" fmla="*/ 6115796 w 6115796"/>
              <a:gd name="connsiteY71-42928" fmla="*/ 5862844 h 6858000"/>
              <a:gd name="connsiteX72-42929" fmla="*/ 6056863 w 6115796"/>
              <a:gd name="connsiteY72-42930" fmla="*/ 6000643 h 6858000"/>
              <a:gd name="connsiteX73-42931" fmla="*/ 6045436 w 6115796"/>
              <a:gd name="connsiteY73-42932" fmla="*/ 6124480 h 6858000"/>
              <a:gd name="connsiteX74-42933" fmla="*/ 6030489 w 6115796"/>
              <a:gd name="connsiteY74-42934" fmla="*/ 6317666 h 6858000"/>
              <a:gd name="connsiteX75-42935" fmla="*/ 6007492 w 6115796"/>
              <a:gd name="connsiteY75-42936" fmla="*/ 6440818 h 6858000"/>
              <a:gd name="connsiteX76-42937" fmla="*/ 6009467 w 6115796"/>
              <a:gd name="connsiteY76-42938" fmla="*/ 6487076 h 6858000"/>
              <a:gd name="connsiteX77-42939" fmla="*/ 5995064 w 6115796"/>
              <a:gd name="connsiteY77-42940" fmla="*/ 6540791 h 6858000"/>
              <a:gd name="connsiteX78-42941" fmla="*/ 6004510 w 6115796"/>
              <a:gd name="connsiteY78-42942" fmla="*/ 6599256 h 6858000"/>
              <a:gd name="connsiteX79-42943" fmla="*/ 5986207 w 6115796"/>
              <a:gd name="connsiteY79-42944" fmla="*/ 6695855 h 6858000"/>
              <a:gd name="connsiteX80-42945" fmla="*/ 5979428 w 6115796"/>
              <a:gd name="connsiteY80-42946" fmla="*/ 6754678 h 6858000"/>
              <a:gd name="connsiteX81-42947" fmla="*/ 5983398 w 6115796"/>
              <a:gd name="connsiteY81-42948" fmla="*/ 6778641 h 6858000"/>
              <a:gd name="connsiteX82-42949" fmla="*/ 5984543 w 6115796"/>
              <a:gd name="connsiteY82-42950" fmla="*/ 6811016 h 6858000"/>
              <a:gd name="connsiteX83-42951" fmla="*/ 5979671 w 6115796"/>
              <a:gd name="connsiteY83-42952" fmla="*/ 6858000 h 6858000"/>
              <a:gd name="connsiteX84-42953" fmla="*/ 0 w 6115796"/>
              <a:gd name="connsiteY84-42954" fmla="*/ 6858000 h 6858000"/>
              <a:gd name="connsiteX85-42955" fmla="*/ 0 w 6115796"/>
              <a:gd name="connsiteY85-42956" fmla="*/ 0 h 6858000"/>
              <a:gd name="connsiteX0-42957" fmla="*/ 0 w 6115796"/>
              <a:gd name="connsiteY0-42958" fmla="*/ 0 h 6858000"/>
              <a:gd name="connsiteX1-42959" fmla="*/ 4965888 w 6115796"/>
              <a:gd name="connsiteY1-42960" fmla="*/ 0 h 6858000"/>
              <a:gd name="connsiteX2-42961" fmla="*/ 4967767 w 6115796"/>
              <a:gd name="connsiteY2-42962" fmla="*/ 7930 h 6858000"/>
              <a:gd name="connsiteX3-42963" fmla="*/ 4979444 w 6115796"/>
              <a:gd name="connsiteY3-42964" fmla="*/ 43921 h 6858000"/>
              <a:gd name="connsiteX4-42965" fmla="*/ 5021173 w 6115796"/>
              <a:gd name="connsiteY4-42966" fmla="*/ 123738 h 6858000"/>
              <a:gd name="connsiteX5-42967" fmla="*/ 5075458 w 6115796"/>
              <a:gd name="connsiteY5-42968" fmla="*/ 264355 h 6858000"/>
              <a:gd name="connsiteX6-42969" fmla="*/ 5081175 w 6115796"/>
              <a:gd name="connsiteY6-42970" fmla="*/ 277448 h 6858000"/>
              <a:gd name="connsiteX7-42971" fmla="*/ 5097011 w 6115796"/>
              <a:gd name="connsiteY7-42972" fmla="*/ 355616 h 6858000"/>
              <a:gd name="connsiteX8-42973" fmla="*/ 5153000 w 6115796"/>
              <a:gd name="connsiteY8-42974" fmla="*/ 507134 h 6858000"/>
              <a:gd name="connsiteX9-42975" fmla="*/ 5171282 w 6115796"/>
              <a:gd name="connsiteY9-42976" fmla="*/ 602071 h 6858000"/>
              <a:gd name="connsiteX10-42977" fmla="*/ 5176196 w 6115796"/>
              <a:gd name="connsiteY10-42978" fmla="*/ 636822 h 6858000"/>
              <a:gd name="connsiteX11-42979" fmla="*/ 5189051 w 6115796"/>
              <a:gd name="connsiteY11-42980" fmla="*/ 782518 h 6858000"/>
              <a:gd name="connsiteX12-42981" fmla="*/ 5218707 w 6115796"/>
              <a:gd name="connsiteY12-42982" fmla="*/ 886387 h 6858000"/>
              <a:gd name="connsiteX13-42983" fmla="*/ 5221281 w 6115796"/>
              <a:gd name="connsiteY13-42984" fmla="*/ 920873 h 6858000"/>
              <a:gd name="connsiteX14-42985" fmla="*/ 5201018 w 6115796"/>
              <a:gd name="connsiteY14-42986" fmla="*/ 1095027 h 6858000"/>
              <a:gd name="connsiteX15-42987" fmla="*/ 5189234 w 6115796"/>
              <a:gd name="connsiteY15-42988" fmla="*/ 1217308 h 6858000"/>
              <a:gd name="connsiteX16-42989" fmla="*/ 5202769 w 6115796"/>
              <a:gd name="connsiteY16-42990" fmla="*/ 1269450 h 6858000"/>
              <a:gd name="connsiteX17-42991" fmla="*/ 5225968 w 6115796"/>
              <a:gd name="connsiteY17-42992" fmla="*/ 1357994 h 6858000"/>
              <a:gd name="connsiteX18-42993" fmla="*/ 5231437 w 6115796"/>
              <a:gd name="connsiteY18-42994" fmla="*/ 1373779 h 6858000"/>
              <a:gd name="connsiteX19-42995" fmla="*/ 5237226 w 6115796"/>
              <a:gd name="connsiteY19-42996" fmla="*/ 1441327 h 6858000"/>
              <a:gd name="connsiteX20-42997" fmla="*/ 5255653 w 6115796"/>
              <a:gd name="connsiteY20-42998" fmla="*/ 1524712 h 6858000"/>
              <a:gd name="connsiteX21-42999" fmla="*/ 5263491 w 6115796"/>
              <a:gd name="connsiteY21-43000" fmla="*/ 1642938 h 6858000"/>
              <a:gd name="connsiteX22-43001" fmla="*/ 5256552 w 6115796"/>
              <a:gd name="connsiteY22-43002" fmla="*/ 1672509 h 6858000"/>
              <a:gd name="connsiteX23-43003" fmla="*/ 5266931 w 6115796"/>
              <a:gd name="connsiteY23-43004" fmla="*/ 1866147 h 6858000"/>
              <a:gd name="connsiteX24-43005" fmla="*/ 5255696 w 6115796"/>
              <a:gd name="connsiteY24-43006" fmla="*/ 1953770 h 6858000"/>
              <a:gd name="connsiteX25-43007" fmla="*/ 5252592 w 6115796"/>
              <a:gd name="connsiteY25-43008" fmla="*/ 2092210 h 6858000"/>
              <a:gd name="connsiteX26-43009" fmla="*/ 5250104 w 6115796"/>
              <a:gd name="connsiteY26-43010" fmla="*/ 2249166 h 6858000"/>
              <a:gd name="connsiteX27-43011" fmla="*/ 5251214 w 6115796"/>
              <a:gd name="connsiteY27-43012" fmla="*/ 2250944 h 6858000"/>
              <a:gd name="connsiteX28-43013" fmla="*/ 5250644 w 6115796"/>
              <a:gd name="connsiteY28-43014" fmla="*/ 2266619 h 6858000"/>
              <a:gd name="connsiteX29-43015" fmla="*/ 5293877 w 6115796"/>
              <a:gd name="connsiteY29-43016" fmla="*/ 2368649 h 6858000"/>
              <a:gd name="connsiteX30-43017" fmla="*/ 5311338 w 6115796"/>
              <a:gd name="connsiteY30-43018" fmla="*/ 2404034 h 6858000"/>
              <a:gd name="connsiteX31-43019" fmla="*/ 5338366 w 6115796"/>
              <a:gd name="connsiteY31-43020" fmla="*/ 2465052 h 6858000"/>
              <a:gd name="connsiteX32-43021" fmla="*/ 5371263 w 6115796"/>
              <a:gd name="connsiteY32-43022" fmla="*/ 2586413 h 6858000"/>
              <a:gd name="connsiteX33-43023" fmla="*/ 5407503 w 6115796"/>
              <a:gd name="connsiteY33-43024" fmla="*/ 2786290 h 6858000"/>
              <a:gd name="connsiteX34-43025" fmla="*/ 5407356 w 6115796"/>
              <a:gd name="connsiteY34-43026" fmla="*/ 2787545 h 6858000"/>
              <a:gd name="connsiteX35-43027" fmla="*/ 5457023 w 6115796"/>
              <a:gd name="connsiteY35-43028" fmla="*/ 2858292 h 6858000"/>
              <a:gd name="connsiteX36-43029" fmla="*/ 5479298 w 6115796"/>
              <a:gd name="connsiteY36-43030" fmla="*/ 2947791 h 6858000"/>
              <a:gd name="connsiteX37-43031" fmla="*/ 5481770 w 6115796"/>
              <a:gd name="connsiteY37-43032" fmla="*/ 2951352 h 6858000"/>
              <a:gd name="connsiteX38-43033" fmla="*/ 5482415 w 6115796"/>
              <a:gd name="connsiteY38-43034" fmla="*/ 3004079 h 6858000"/>
              <a:gd name="connsiteX39-43035" fmla="*/ 5503944 w 6115796"/>
              <a:gd name="connsiteY39-43036" fmla="*/ 3123335 h 6858000"/>
              <a:gd name="connsiteX40-43037" fmla="*/ 5516007 w 6115796"/>
              <a:gd name="connsiteY40-43038" fmla="*/ 3258473 h 6858000"/>
              <a:gd name="connsiteX41-43039" fmla="*/ 5589758 w 6115796"/>
              <a:gd name="connsiteY41-43040" fmla="*/ 3453699 h 6858000"/>
              <a:gd name="connsiteX42-43041" fmla="*/ 5596144 w 6115796"/>
              <a:gd name="connsiteY42-43042" fmla="*/ 3534624 h 6858000"/>
              <a:gd name="connsiteX43-43043" fmla="*/ 5597750 w 6115796"/>
              <a:gd name="connsiteY43-43044" fmla="*/ 3534129 h 6858000"/>
              <a:gd name="connsiteX44-43045" fmla="*/ 5618377 w 6115796"/>
              <a:gd name="connsiteY44-43046" fmla="*/ 3588431 h 6858000"/>
              <a:gd name="connsiteX45-43047" fmla="*/ 5655472 w 6115796"/>
              <a:gd name="connsiteY45-43048" fmla="*/ 3678877 h 6858000"/>
              <a:gd name="connsiteX46-43049" fmla="*/ 5683015 w 6115796"/>
              <a:gd name="connsiteY46-43050" fmla="*/ 3762025 h 6858000"/>
              <a:gd name="connsiteX47-43051" fmla="*/ 5696643 w 6115796"/>
              <a:gd name="connsiteY47-43052" fmla="*/ 3773888 h 6858000"/>
              <a:gd name="connsiteX48-43053" fmla="*/ 5768491 w 6115796"/>
              <a:gd name="connsiteY48-43054" fmla="*/ 3914399 h 6858000"/>
              <a:gd name="connsiteX49-43055" fmla="*/ 5793123 w 6115796"/>
              <a:gd name="connsiteY49-43056" fmla="*/ 3969952 h 6858000"/>
              <a:gd name="connsiteX50-43057" fmla="*/ 5808321 w 6115796"/>
              <a:gd name="connsiteY50-43058" fmla="*/ 3988153 h 6858000"/>
              <a:gd name="connsiteX51-43059" fmla="*/ 5825621 w 6115796"/>
              <a:gd name="connsiteY51-43060" fmla="*/ 4015525 h 6858000"/>
              <a:gd name="connsiteX52-43061" fmla="*/ 5860672 w 6115796"/>
              <a:gd name="connsiteY52-43062" fmla="*/ 4061579 h 6858000"/>
              <a:gd name="connsiteX53-43063" fmla="*/ 5894095 w 6115796"/>
              <a:gd name="connsiteY53-43064" fmla="*/ 4128857 h 6858000"/>
              <a:gd name="connsiteX54-43065" fmla="*/ 5903513 w 6115796"/>
              <a:gd name="connsiteY54-43066" fmla="*/ 4187661 h 6858000"/>
              <a:gd name="connsiteX55-43067" fmla="*/ 5946705 w 6115796"/>
              <a:gd name="connsiteY55-43068" fmla="*/ 4428051 h 6858000"/>
              <a:gd name="connsiteX56-43069" fmla="*/ 5949261 w 6115796"/>
              <a:gd name="connsiteY56-43070" fmla="*/ 4449185 h 6858000"/>
              <a:gd name="connsiteX57-43071" fmla="*/ 5968960 w 6115796"/>
              <a:gd name="connsiteY57-43072" fmla="*/ 4482655 h 6858000"/>
              <a:gd name="connsiteX58-43073" fmla="*/ 5998138 w 6115796"/>
              <a:gd name="connsiteY58-43074" fmla="*/ 4697518 h 6858000"/>
              <a:gd name="connsiteX59-43075" fmla="*/ 6007819 w 6115796"/>
              <a:gd name="connsiteY59-43076" fmla="*/ 4858148 h 6858000"/>
              <a:gd name="connsiteX60-43077" fmla="*/ 6007749 w 6115796"/>
              <a:gd name="connsiteY60-43078" fmla="*/ 4964715 h 6858000"/>
              <a:gd name="connsiteX61-43079" fmla="*/ 6005269 w 6115796"/>
              <a:gd name="connsiteY61-43080" fmla="*/ 5150567 h 6858000"/>
              <a:gd name="connsiteX62-43081" fmla="*/ 6001127 w 6115796"/>
              <a:gd name="connsiteY62-43082" fmla="*/ 5164609 h 6858000"/>
              <a:gd name="connsiteX63-43083" fmla="*/ 5998514 w 6115796"/>
              <a:gd name="connsiteY63-43084" fmla="*/ 5189673 h 6858000"/>
              <a:gd name="connsiteX64-43085" fmla="*/ 6018409 w 6115796"/>
              <a:gd name="connsiteY64-43086" fmla="*/ 5227157 h 6858000"/>
              <a:gd name="connsiteX65-43087" fmla="*/ 6036748 w 6115796"/>
              <a:gd name="connsiteY65-43088" fmla="*/ 5322752 h 6858000"/>
              <a:gd name="connsiteX66-43089" fmla="*/ 6037677 w 6115796"/>
              <a:gd name="connsiteY66-43090" fmla="*/ 5354807 h 6858000"/>
              <a:gd name="connsiteX67-43091" fmla="*/ 6053435 w 6115796"/>
              <a:gd name="connsiteY67-43092" fmla="*/ 5387547 h 6858000"/>
              <a:gd name="connsiteX68-43093" fmla="*/ 6068640 w 6115796"/>
              <a:gd name="connsiteY68-43094" fmla="*/ 5474503 h 6858000"/>
              <a:gd name="connsiteX69-43095" fmla="*/ 6080922 w 6115796"/>
              <a:gd name="connsiteY69-43096" fmla="*/ 5561070 h 6858000"/>
              <a:gd name="connsiteX70-43097" fmla="*/ 6096949 w 6115796"/>
              <a:gd name="connsiteY70-43098" fmla="*/ 5648179 h 6858000"/>
              <a:gd name="connsiteX71-43099" fmla="*/ 6115796 w 6115796"/>
              <a:gd name="connsiteY71-43100" fmla="*/ 5862844 h 6858000"/>
              <a:gd name="connsiteX72-43101" fmla="*/ 6056863 w 6115796"/>
              <a:gd name="connsiteY72-43102" fmla="*/ 6000643 h 6858000"/>
              <a:gd name="connsiteX73-43103" fmla="*/ 6045436 w 6115796"/>
              <a:gd name="connsiteY73-43104" fmla="*/ 6124480 h 6858000"/>
              <a:gd name="connsiteX74-43105" fmla="*/ 6030489 w 6115796"/>
              <a:gd name="connsiteY74-43106" fmla="*/ 6317666 h 6858000"/>
              <a:gd name="connsiteX75-43107" fmla="*/ 6007492 w 6115796"/>
              <a:gd name="connsiteY75-43108" fmla="*/ 6440818 h 6858000"/>
              <a:gd name="connsiteX76-43109" fmla="*/ 6009467 w 6115796"/>
              <a:gd name="connsiteY76-43110" fmla="*/ 6487076 h 6858000"/>
              <a:gd name="connsiteX77-43111" fmla="*/ 5995064 w 6115796"/>
              <a:gd name="connsiteY77-43112" fmla="*/ 6540791 h 6858000"/>
              <a:gd name="connsiteX78-43113" fmla="*/ 6004510 w 6115796"/>
              <a:gd name="connsiteY78-43114" fmla="*/ 6599256 h 6858000"/>
              <a:gd name="connsiteX79-43115" fmla="*/ 5986207 w 6115796"/>
              <a:gd name="connsiteY79-43116" fmla="*/ 6695855 h 6858000"/>
              <a:gd name="connsiteX80-43117" fmla="*/ 5979428 w 6115796"/>
              <a:gd name="connsiteY80-43118" fmla="*/ 6754678 h 6858000"/>
              <a:gd name="connsiteX81-43119" fmla="*/ 5983398 w 6115796"/>
              <a:gd name="connsiteY81-43120" fmla="*/ 6778641 h 6858000"/>
              <a:gd name="connsiteX82-43121" fmla="*/ 5984543 w 6115796"/>
              <a:gd name="connsiteY82-43122" fmla="*/ 6811016 h 6858000"/>
              <a:gd name="connsiteX83-43123" fmla="*/ 5979671 w 6115796"/>
              <a:gd name="connsiteY83-43124" fmla="*/ 6858000 h 6858000"/>
              <a:gd name="connsiteX84-43125" fmla="*/ 0 w 6115796"/>
              <a:gd name="connsiteY84-43126" fmla="*/ 6858000 h 6858000"/>
              <a:gd name="connsiteX85-43127" fmla="*/ 0 w 6115796"/>
              <a:gd name="connsiteY85-43128" fmla="*/ 0 h 6858000"/>
              <a:gd name="connsiteX0-43129" fmla="*/ 0 w 6115796"/>
              <a:gd name="connsiteY0-43130" fmla="*/ 0 h 6858000"/>
              <a:gd name="connsiteX1-43131" fmla="*/ 4965888 w 6115796"/>
              <a:gd name="connsiteY1-43132" fmla="*/ 0 h 6858000"/>
              <a:gd name="connsiteX2-43133" fmla="*/ 4967767 w 6115796"/>
              <a:gd name="connsiteY2-43134" fmla="*/ 7930 h 6858000"/>
              <a:gd name="connsiteX3-43135" fmla="*/ 4979444 w 6115796"/>
              <a:gd name="connsiteY3-43136" fmla="*/ 43921 h 6858000"/>
              <a:gd name="connsiteX4-43137" fmla="*/ 5021173 w 6115796"/>
              <a:gd name="connsiteY4-43138" fmla="*/ 123738 h 6858000"/>
              <a:gd name="connsiteX5-43139" fmla="*/ 5075458 w 6115796"/>
              <a:gd name="connsiteY5-43140" fmla="*/ 264355 h 6858000"/>
              <a:gd name="connsiteX6-43141" fmla="*/ 5081175 w 6115796"/>
              <a:gd name="connsiteY6-43142" fmla="*/ 277448 h 6858000"/>
              <a:gd name="connsiteX7-43143" fmla="*/ 5097011 w 6115796"/>
              <a:gd name="connsiteY7-43144" fmla="*/ 355616 h 6858000"/>
              <a:gd name="connsiteX8-43145" fmla="*/ 5153000 w 6115796"/>
              <a:gd name="connsiteY8-43146" fmla="*/ 507134 h 6858000"/>
              <a:gd name="connsiteX9-43147" fmla="*/ 5171282 w 6115796"/>
              <a:gd name="connsiteY9-43148" fmla="*/ 602071 h 6858000"/>
              <a:gd name="connsiteX10-43149" fmla="*/ 5176196 w 6115796"/>
              <a:gd name="connsiteY10-43150" fmla="*/ 636822 h 6858000"/>
              <a:gd name="connsiteX11-43151" fmla="*/ 5189051 w 6115796"/>
              <a:gd name="connsiteY11-43152" fmla="*/ 782518 h 6858000"/>
              <a:gd name="connsiteX12-43153" fmla="*/ 5218707 w 6115796"/>
              <a:gd name="connsiteY12-43154" fmla="*/ 886387 h 6858000"/>
              <a:gd name="connsiteX13-43155" fmla="*/ 5221281 w 6115796"/>
              <a:gd name="connsiteY13-43156" fmla="*/ 920873 h 6858000"/>
              <a:gd name="connsiteX14-43157" fmla="*/ 5201018 w 6115796"/>
              <a:gd name="connsiteY14-43158" fmla="*/ 1095027 h 6858000"/>
              <a:gd name="connsiteX15-43159" fmla="*/ 5189234 w 6115796"/>
              <a:gd name="connsiteY15-43160" fmla="*/ 1217308 h 6858000"/>
              <a:gd name="connsiteX16-43161" fmla="*/ 5202769 w 6115796"/>
              <a:gd name="connsiteY16-43162" fmla="*/ 1269450 h 6858000"/>
              <a:gd name="connsiteX17-43163" fmla="*/ 5225968 w 6115796"/>
              <a:gd name="connsiteY17-43164" fmla="*/ 1357994 h 6858000"/>
              <a:gd name="connsiteX18-43165" fmla="*/ 5231437 w 6115796"/>
              <a:gd name="connsiteY18-43166" fmla="*/ 1373779 h 6858000"/>
              <a:gd name="connsiteX19-43167" fmla="*/ 5237226 w 6115796"/>
              <a:gd name="connsiteY19-43168" fmla="*/ 1441327 h 6858000"/>
              <a:gd name="connsiteX20-43169" fmla="*/ 5255653 w 6115796"/>
              <a:gd name="connsiteY20-43170" fmla="*/ 1524712 h 6858000"/>
              <a:gd name="connsiteX21-43171" fmla="*/ 5263491 w 6115796"/>
              <a:gd name="connsiteY21-43172" fmla="*/ 1642938 h 6858000"/>
              <a:gd name="connsiteX22-43173" fmla="*/ 5256552 w 6115796"/>
              <a:gd name="connsiteY22-43174" fmla="*/ 1672509 h 6858000"/>
              <a:gd name="connsiteX23-43175" fmla="*/ 5266931 w 6115796"/>
              <a:gd name="connsiteY23-43176" fmla="*/ 1866147 h 6858000"/>
              <a:gd name="connsiteX24-43177" fmla="*/ 5255696 w 6115796"/>
              <a:gd name="connsiteY24-43178" fmla="*/ 1953770 h 6858000"/>
              <a:gd name="connsiteX25-43179" fmla="*/ 5252592 w 6115796"/>
              <a:gd name="connsiteY25-43180" fmla="*/ 2092210 h 6858000"/>
              <a:gd name="connsiteX26-43181" fmla="*/ 5250104 w 6115796"/>
              <a:gd name="connsiteY26-43182" fmla="*/ 2249166 h 6858000"/>
              <a:gd name="connsiteX27-43183" fmla="*/ 5251214 w 6115796"/>
              <a:gd name="connsiteY27-43184" fmla="*/ 2250944 h 6858000"/>
              <a:gd name="connsiteX28-43185" fmla="*/ 5250644 w 6115796"/>
              <a:gd name="connsiteY28-43186" fmla="*/ 2266619 h 6858000"/>
              <a:gd name="connsiteX29-43187" fmla="*/ 5293877 w 6115796"/>
              <a:gd name="connsiteY29-43188" fmla="*/ 2368649 h 6858000"/>
              <a:gd name="connsiteX30-43189" fmla="*/ 5311338 w 6115796"/>
              <a:gd name="connsiteY30-43190" fmla="*/ 2404034 h 6858000"/>
              <a:gd name="connsiteX31-43191" fmla="*/ 5338366 w 6115796"/>
              <a:gd name="connsiteY31-43192" fmla="*/ 2465052 h 6858000"/>
              <a:gd name="connsiteX32-43193" fmla="*/ 5371263 w 6115796"/>
              <a:gd name="connsiteY32-43194" fmla="*/ 2586413 h 6858000"/>
              <a:gd name="connsiteX33-43195" fmla="*/ 5407503 w 6115796"/>
              <a:gd name="connsiteY33-43196" fmla="*/ 2786290 h 6858000"/>
              <a:gd name="connsiteX34-43197" fmla="*/ 5407356 w 6115796"/>
              <a:gd name="connsiteY34-43198" fmla="*/ 2787545 h 6858000"/>
              <a:gd name="connsiteX35-43199" fmla="*/ 5457023 w 6115796"/>
              <a:gd name="connsiteY35-43200" fmla="*/ 2858292 h 6858000"/>
              <a:gd name="connsiteX36-43201" fmla="*/ 5479298 w 6115796"/>
              <a:gd name="connsiteY36-43202" fmla="*/ 2947791 h 6858000"/>
              <a:gd name="connsiteX37-43203" fmla="*/ 5481770 w 6115796"/>
              <a:gd name="connsiteY37-43204" fmla="*/ 2951352 h 6858000"/>
              <a:gd name="connsiteX38-43205" fmla="*/ 5482415 w 6115796"/>
              <a:gd name="connsiteY38-43206" fmla="*/ 3004079 h 6858000"/>
              <a:gd name="connsiteX39-43207" fmla="*/ 5503944 w 6115796"/>
              <a:gd name="connsiteY39-43208" fmla="*/ 3123335 h 6858000"/>
              <a:gd name="connsiteX40-43209" fmla="*/ 5516007 w 6115796"/>
              <a:gd name="connsiteY40-43210" fmla="*/ 3258473 h 6858000"/>
              <a:gd name="connsiteX41-43211" fmla="*/ 5589758 w 6115796"/>
              <a:gd name="connsiteY41-43212" fmla="*/ 3453699 h 6858000"/>
              <a:gd name="connsiteX42-43213" fmla="*/ 5596144 w 6115796"/>
              <a:gd name="connsiteY42-43214" fmla="*/ 3534624 h 6858000"/>
              <a:gd name="connsiteX43-43215" fmla="*/ 5597750 w 6115796"/>
              <a:gd name="connsiteY43-43216" fmla="*/ 3534129 h 6858000"/>
              <a:gd name="connsiteX44-43217" fmla="*/ 5618377 w 6115796"/>
              <a:gd name="connsiteY44-43218" fmla="*/ 3588431 h 6858000"/>
              <a:gd name="connsiteX45-43219" fmla="*/ 5655472 w 6115796"/>
              <a:gd name="connsiteY45-43220" fmla="*/ 3678877 h 6858000"/>
              <a:gd name="connsiteX46-43221" fmla="*/ 5683015 w 6115796"/>
              <a:gd name="connsiteY46-43222" fmla="*/ 3762025 h 6858000"/>
              <a:gd name="connsiteX47-43223" fmla="*/ 5696643 w 6115796"/>
              <a:gd name="connsiteY47-43224" fmla="*/ 3773888 h 6858000"/>
              <a:gd name="connsiteX48-43225" fmla="*/ 5768491 w 6115796"/>
              <a:gd name="connsiteY48-43226" fmla="*/ 3914399 h 6858000"/>
              <a:gd name="connsiteX49-43227" fmla="*/ 5793123 w 6115796"/>
              <a:gd name="connsiteY49-43228" fmla="*/ 3969952 h 6858000"/>
              <a:gd name="connsiteX50-43229" fmla="*/ 5808321 w 6115796"/>
              <a:gd name="connsiteY50-43230" fmla="*/ 3988153 h 6858000"/>
              <a:gd name="connsiteX51-43231" fmla="*/ 5825621 w 6115796"/>
              <a:gd name="connsiteY51-43232" fmla="*/ 4015525 h 6858000"/>
              <a:gd name="connsiteX52-43233" fmla="*/ 5860672 w 6115796"/>
              <a:gd name="connsiteY52-43234" fmla="*/ 4061579 h 6858000"/>
              <a:gd name="connsiteX53-43235" fmla="*/ 5894095 w 6115796"/>
              <a:gd name="connsiteY53-43236" fmla="*/ 4128857 h 6858000"/>
              <a:gd name="connsiteX54-43237" fmla="*/ 5903513 w 6115796"/>
              <a:gd name="connsiteY54-43238" fmla="*/ 4187661 h 6858000"/>
              <a:gd name="connsiteX55-43239" fmla="*/ 5946705 w 6115796"/>
              <a:gd name="connsiteY55-43240" fmla="*/ 4428051 h 6858000"/>
              <a:gd name="connsiteX56-43241" fmla="*/ 5949261 w 6115796"/>
              <a:gd name="connsiteY56-43242" fmla="*/ 4449185 h 6858000"/>
              <a:gd name="connsiteX57-43243" fmla="*/ 5968960 w 6115796"/>
              <a:gd name="connsiteY57-43244" fmla="*/ 4482655 h 6858000"/>
              <a:gd name="connsiteX58-43245" fmla="*/ 5998138 w 6115796"/>
              <a:gd name="connsiteY58-43246" fmla="*/ 4697518 h 6858000"/>
              <a:gd name="connsiteX59-43247" fmla="*/ 6007819 w 6115796"/>
              <a:gd name="connsiteY59-43248" fmla="*/ 4858148 h 6858000"/>
              <a:gd name="connsiteX60-43249" fmla="*/ 6007749 w 6115796"/>
              <a:gd name="connsiteY60-43250" fmla="*/ 4964715 h 6858000"/>
              <a:gd name="connsiteX61-43251" fmla="*/ 6005269 w 6115796"/>
              <a:gd name="connsiteY61-43252" fmla="*/ 5150567 h 6858000"/>
              <a:gd name="connsiteX62-43253" fmla="*/ 6001127 w 6115796"/>
              <a:gd name="connsiteY62-43254" fmla="*/ 5164609 h 6858000"/>
              <a:gd name="connsiteX63-43255" fmla="*/ 5998514 w 6115796"/>
              <a:gd name="connsiteY63-43256" fmla="*/ 5189673 h 6858000"/>
              <a:gd name="connsiteX64-43257" fmla="*/ 6018409 w 6115796"/>
              <a:gd name="connsiteY64-43258" fmla="*/ 5227157 h 6858000"/>
              <a:gd name="connsiteX65-43259" fmla="*/ 6036748 w 6115796"/>
              <a:gd name="connsiteY65-43260" fmla="*/ 5322752 h 6858000"/>
              <a:gd name="connsiteX66-43261" fmla="*/ 6037677 w 6115796"/>
              <a:gd name="connsiteY66-43262" fmla="*/ 5354807 h 6858000"/>
              <a:gd name="connsiteX67-43263" fmla="*/ 6053435 w 6115796"/>
              <a:gd name="connsiteY67-43264" fmla="*/ 5387547 h 6858000"/>
              <a:gd name="connsiteX68-43265" fmla="*/ 6068640 w 6115796"/>
              <a:gd name="connsiteY68-43266" fmla="*/ 5474503 h 6858000"/>
              <a:gd name="connsiteX69-43267" fmla="*/ 6080922 w 6115796"/>
              <a:gd name="connsiteY69-43268" fmla="*/ 5561070 h 6858000"/>
              <a:gd name="connsiteX70-43269" fmla="*/ 6096949 w 6115796"/>
              <a:gd name="connsiteY70-43270" fmla="*/ 5648179 h 6858000"/>
              <a:gd name="connsiteX71-43271" fmla="*/ 6115796 w 6115796"/>
              <a:gd name="connsiteY71-43272" fmla="*/ 5862844 h 6858000"/>
              <a:gd name="connsiteX72-43273" fmla="*/ 6056863 w 6115796"/>
              <a:gd name="connsiteY72-43274" fmla="*/ 6000643 h 6858000"/>
              <a:gd name="connsiteX73-43275" fmla="*/ 6045436 w 6115796"/>
              <a:gd name="connsiteY73-43276" fmla="*/ 6124480 h 6858000"/>
              <a:gd name="connsiteX74-43277" fmla="*/ 6030489 w 6115796"/>
              <a:gd name="connsiteY74-43278" fmla="*/ 6317666 h 6858000"/>
              <a:gd name="connsiteX75-43279" fmla="*/ 6007492 w 6115796"/>
              <a:gd name="connsiteY75-43280" fmla="*/ 6440818 h 6858000"/>
              <a:gd name="connsiteX76-43281" fmla="*/ 6009467 w 6115796"/>
              <a:gd name="connsiteY76-43282" fmla="*/ 6487076 h 6858000"/>
              <a:gd name="connsiteX77-43283" fmla="*/ 5995064 w 6115796"/>
              <a:gd name="connsiteY77-43284" fmla="*/ 6540791 h 6858000"/>
              <a:gd name="connsiteX78-43285" fmla="*/ 5986207 w 6115796"/>
              <a:gd name="connsiteY78-43286" fmla="*/ 6695855 h 6858000"/>
              <a:gd name="connsiteX79-43287" fmla="*/ 5979428 w 6115796"/>
              <a:gd name="connsiteY79-43288" fmla="*/ 6754678 h 6858000"/>
              <a:gd name="connsiteX80-43289" fmla="*/ 5983398 w 6115796"/>
              <a:gd name="connsiteY80-43290" fmla="*/ 6778641 h 6858000"/>
              <a:gd name="connsiteX81-43291" fmla="*/ 5984543 w 6115796"/>
              <a:gd name="connsiteY81-43292" fmla="*/ 6811016 h 6858000"/>
              <a:gd name="connsiteX82-43293" fmla="*/ 5979671 w 6115796"/>
              <a:gd name="connsiteY82-43294" fmla="*/ 6858000 h 6858000"/>
              <a:gd name="connsiteX83-43295" fmla="*/ 0 w 6115796"/>
              <a:gd name="connsiteY83-43296" fmla="*/ 6858000 h 6858000"/>
              <a:gd name="connsiteX84-43297" fmla="*/ 0 w 6115796"/>
              <a:gd name="connsiteY84-43298" fmla="*/ 0 h 6858000"/>
              <a:gd name="connsiteX0-43299" fmla="*/ 0 w 6115796"/>
              <a:gd name="connsiteY0-43300" fmla="*/ 0 h 6858000"/>
              <a:gd name="connsiteX1-43301" fmla="*/ 4965888 w 6115796"/>
              <a:gd name="connsiteY1-43302" fmla="*/ 0 h 6858000"/>
              <a:gd name="connsiteX2-43303" fmla="*/ 4967767 w 6115796"/>
              <a:gd name="connsiteY2-43304" fmla="*/ 7930 h 6858000"/>
              <a:gd name="connsiteX3-43305" fmla="*/ 4979444 w 6115796"/>
              <a:gd name="connsiteY3-43306" fmla="*/ 43921 h 6858000"/>
              <a:gd name="connsiteX4-43307" fmla="*/ 5021173 w 6115796"/>
              <a:gd name="connsiteY4-43308" fmla="*/ 123738 h 6858000"/>
              <a:gd name="connsiteX5-43309" fmla="*/ 5075458 w 6115796"/>
              <a:gd name="connsiteY5-43310" fmla="*/ 264355 h 6858000"/>
              <a:gd name="connsiteX6-43311" fmla="*/ 5081175 w 6115796"/>
              <a:gd name="connsiteY6-43312" fmla="*/ 277448 h 6858000"/>
              <a:gd name="connsiteX7-43313" fmla="*/ 5097011 w 6115796"/>
              <a:gd name="connsiteY7-43314" fmla="*/ 355616 h 6858000"/>
              <a:gd name="connsiteX8-43315" fmla="*/ 5153000 w 6115796"/>
              <a:gd name="connsiteY8-43316" fmla="*/ 507134 h 6858000"/>
              <a:gd name="connsiteX9-43317" fmla="*/ 5171282 w 6115796"/>
              <a:gd name="connsiteY9-43318" fmla="*/ 602071 h 6858000"/>
              <a:gd name="connsiteX10-43319" fmla="*/ 5176196 w 6115796"/>
              <a:gd name="connsiteY10-43320" fmla="*/ 636822 h 6858000"/>
              <a:gd name="connsiteX11-43321" fmla="*/ 5189051 w 6115796"/>
              <a:gd name="connsiteY11-43322" fmla="*/ 782518 h 6858000"/>
              <a:gd name="connsiteX12-43323" fmla="*/ 5218707 w 6115796"/>
              <a:gd name="connsiteY12-43324" fmla="*/ 886387 h 6858000"/>
              <a:gd name="connsiteX13-43325" fmla="*/ 5221281 w 6115796"/>
              <a:gd name="connsiteY13-43326" fmla="*/ 920873 h 6858000"/>
              <a:gd name="connsiteX14-43327" fmla="*/ 5201018 w 6115796"/>
              <a:gd name="connsiteY14-43328" fmla="*/ 1095027 h 6858000"/>
              <a:gd name="connsiteX15-43329" fmla="*/ 5189234 w 6115796"/>
              <a:gd name="connsiteY15-43330" fmla="*/ 1217308 h 6858000"/>
              <a:gd name="connsiteX16-43331" fmla="*/ 5202769 w 6115796"/>
              <a:gd name="connsiteY16-43332" fmla="*/ 1269450 h 6858000"/>
              <a:gd name="connsiteX17-43333" fmla="*/ 5225968 w 6115796"/>
              <a:gd name="connsiteY17-43334" fmla="*/ 1357994 h 6858000"/>
              <a:gd name="connsiteX18-43335" fmla="*/ 5231437 w 6115796"/>
              <a:gd name="connsiteY18-43336" fmla="*/ 1373779 h 6858000"/>
              <a:gd name="connsiteX19-43337" fmla="*/ 5237226 w 6115796"/>
              <a:gd name="connsiteY19-43338" fmla="*/ 1441327 h 6858000"/>
              <a:gd name="connsiteX20-43339" fmla="*/ 5255653 w 6115796"/>
              <a:gd name="connsiteY20-43340" fmla="*/ 1524712 h 6858000"/>
              <a:gd name="connsiteX21-43341" fmla="*/ 5263491 w 6115796"/>
              <a:gd name="connsiteY21-43342" fmla="*/ 1642938 h 6858000"/>
              <a:gd name="connsiteX22-43343" fmla="*/ 5256552 w 6115796"/>
              <a:gd name="connsiteY22-43344" fmla="*/ 1672509 h 6858000"/>
              <a:gd name="connsiteX23-43345" fmla="*/ 5266931 w 6115796"/>
              <a:gd name="connsiteY23-43346" fmla="*/ 1866147 h 6858000"/>
              <a:gd name="connsiteX24-43347" fmla="*/ 5255696 w 6115796"/>
              <a:gd name="connsiteY24-43348" fmla="*/ 1953770 h 6858000"/>
              <a:gd name="connsiteX25-43349" fmla="*/ 5252592 w 6115796"/>
              <a:gd name="connsiteY25-43350" fmla="*/ 2092210 h 6858000"/>
              <a:gd name="connsiteX26-43351" fmla="*/ 5250104 w 6115796"/>
              <a:gd name="connsiteY26-43352" fmla="*/ 2249166 h 6858000"/>
              <a:gd name="connsiteX27-43353" fmla="*/ 5251214 w 6115796"/>
              <a:gd name="connsiteY27-43354" fmla="*/ 2250944 h 6858000"/>
              <a:gd name="connsiteX28-43355" fmla="*/ 5250644 w 6115796"/>
              <a:gd name="connsiteY28-43356" fmla="*/ 2266619 h 6858000"/>
              <a:gd name="connsiteX29-43357" fmla="*/ 5293877 w 6115796"/>
              <a:gd name="connsiteY29-43358" fmla="*/ 2368649 h 6858000"/>
              <a:gd name="connsiteX30-43359" fmla="*/ 5311338 w 6115796"/>
              <a:gd name="connsiteY30-43360" fmla="*/ 2404034 h 6858000"/>
              <a:gd name="connsiteX31-43361" fmla="*/ 5338366 w 6115796"/>
              <a:gd name="connsiteY31-43362" fmla="*/ 2465052 h 6858000"/>
              <a:gd name="connsiteX32-43363" fmla="*/ 5371263 w 6115796"/>
              <a:gd name="connsiteY32-43364" fmla="*/ 2586413 h 6858000"/>
              <a:gd name="connsiteX33-43365" fmla="*/ 5407503 w 6115796"/>
              <a:gd name="connsiteY33-43366" fmla="*/ 2786290 h 6858000"/>
              <a:gd name="connsiteX34-43367" fmla="*/ 5407356 w 6115796"/>
              <a:gd name="connsiteY34-43368" fmla="*/ 2787545 h 6858000"/>
              <a:gd name="connsiteX35-43369" fmla="*/ 5457023 w 6115796"/>
              <a:gd name="connsiteY35-43370" fmla="*/ 2858292 h 6858000"/>
              <a:gd name="connsiteX36-43371" fmla="*/ 5479298 w 6115796"/>
              <a:gd name="connsiteY36-43372" fmla="*/ 2947791 h 6858000"/>
              <a:gd name="connsiteX37-43373" fmla="*/ 5481770 w 6115796"/>
              <a:gd name="connsiteY37-43374" fmla="*/ 2951352 h 6858000"/>
              <a:gd name="connsiteX38-43375" fmla="*/ 5482415 w 6115796"/>
              <a:gd name="connsiteY38-43376" fmla="*/ 3004079 h 6858000"/>
              <a:gd name="connsiteX39-43377" fmla="*/ 5503944 w 6115796"/>
              <a:gd name="connsiteY39-43378" fmla="*/ 3123335 h 6858000"/>
              <a:gd name="connsiteX40-43379" fmla="*/ 5516007 w 6115796"/>
              <a:gd name="connsiteY40-43380" fmla="*/ 3258473 h 6858000"/>
              <a:gd name="connsiteX41-43381" fmla="*/ 5589758 w 6115796"/>
              <a:gd name="connsiteY41-43382" fmla="*/ 3453699 h 6858000"/>
              <a:gd name="connsiteX42-43383" fmla="*/ 5596144 w 6115796"/>
              <a:gd name="connsiteY42-43384" fmla="*/ 3534624 h 6858000"/>
              <a:gd name="connsiteX43-43385" fmla="*/ 5597750 w 6115796"/>
              <a:gd name="connsiteY43-43386" fmla="*/ 3534129 h 6858000"/>
              <a:gd name="connsiteX44-43387" fmla="*/ 5618377 w 6115796"/>
              <a:gd name="connsiteY44-43388" fmla="*/ 3588431 h 6858000"/>
              <a:gd name="connsiteX45-43389" fmla="*/ 5655472 w 6115796"/>
              <a:gd name="connsiteY45-43390" fmla="*/ 3678877 h 6858000"/>
              <a:gd name="connsiteX46-43391" fmla="*/ 5683015 w 6115796"/>
              <a:gd name="connsiteY46-43392" fmla="*/ 3762025 h 6858000"/>
              <a:gd name="connsiteX47-43393" fmla="*/ 5696643 w 6115796"/>
              <a:gd name="connsiteY47-43394" fmla="*/ 3773888 h 6858000"/>
              <a:gd name="connsiteX48-43395" fmla="*/ 5768491 w 6115796"/>
              <a:gd name="connsiteY48-43396" fmla="*/ 3914399 h 6858000"/>
              <a:gd name="connsiteX49-43397" fmla="*/ 5793123 w 6115796"/>
              <a:gd name="connsiteY49-43398" fmla="*/ 3969952 h 6858000"/>
              <a:gd name="connsiteX50-43399" fmla="*/ 5808321 w 6115796"/>
              <a:gd name="connsiteY50-43400" fmla="*/ 3988153 h 6858000"/>
              <a:gd name="connsiteX51-43401" fmla="*/ 5825621 w 6115796"/>
              <a:gd name="connsiteY51-43402" fmla="*/ 4015525 h 6858000"/>
              <a:gd name="connsiteX52-43403" fmla="*/ 5860672 w 6115796"/>
              <a:gd name="connsiteY52-43404" fmla="*/ 4061579 h 6858000"/>
              <a:gd name="connsiteX53-43405" fmla="*/ 5894095 w 6115796"/>
              <a:gd name="connsiteY53-43406" fmla="*/ 4128857 h 6858000"/>
              <a:gd name="connsiteX54-43407" fmla="*/ 5903513 w 6115796"/>
              <a:gd name="connsiteY54-43408" fmla="*/ 4187661 h 6858000"/>
              <a:gd name="connsiteX55-43409" fmla="*/ 5946705 w 6115796"/>
              <a:gd name="connsiteY55-43410" fmla="*/ 4428051 h 6858000"/>
              <a:gd name="connsiteX56-43411" fmla="*/ 5949261 w 6115796"/>
              <a:gd name="connsiteY56-43412" fmla="*/ 4449185 h 6858000"/>
              <a:gd name="connsiteX57-43413" fmla="*/ 5968960 w 6115796"/>
              <a:gd name="connsiteY57-43414" fmla="*/ 4482655 h 6858000"/>
              <a:gd name="connsiteX58-43415" fmla="*/ 5998138 w 6115796"/>
              <a:gd name="connsiteY58-43416" fmla="*/ 4697518 h 6858000"/>
              <a:gd name="connsiteX59-43417" fmla="*/ 6007819 w 6115796"/>
              <a:gd name="connsiteY59-43418" fmla="*/ 4858148 h 6858000"/>
              <a:gd name="connsiteX60-43419" fmla="*/ 6007749 w 6115796"/>
              <a:gd name="connsiteY60-43420" fmla="*/ 4964715 h 6858000"/>
              <a:gd name="connsiteX61-43421" fmla="*/ 6005269 w 6115796"/>
              <a:gd name="connsiteY61-43422" fmla="*/ 5150567 h 6858000"/>
              <a:gd name="connsiteX62-43423" fmla="*/ 6001127 w 6115796"/>
              <a:gd name="connsiteY62-43424" fmla="*/ 5164609 h 6858000"/>
              <a:gd name="connsiteX63-43425" fmla="*/ 5998514 w 6115796"/>
              <a:gd name="connsiteY63-43426" fmla="*/ 5189673 h 6858000"/>
              <a:gd name="connsiteX64-43427" fmla="*/ 6018409 w 6115796"/>
              <a:gd name="connsiteY64-43428" fmla="*/ 5227157 h 6858000"/>
              <a:gd name="connsiteX65-43429" fmla="*/ 6036748 w 6115796"/>
              <a:gd name="connsiteY65-43430" fmla="*/ 5322752 h 6858000"/>
              <a:gd name="connsiteX66-43431" fmla="*/ 6037677 w 6115796"/>
              <a:gd name="connsiteY66-43432" fmla="*/ 5354807 h 6858000"/>
              <a:gd name="connsiteX67-43433" fmla="*/ 6053435 w 6115796"/>
              <a:gd name="connsiteY67-43434" fmla="*/ 5387547 h 6858000"/>
              <a:gd name="connsiteX68-43435" fmla="*/ 6068640 w 6115796"/>
              <a:gd name="connsiteY68-43436" fmla="*/ 5474503 h 6858000"/>
              <a:gd name="connsiteX69-43437" fmla="*/ 6080922 w 6115796"/>
              <a:gd name="connsiteY69-43438" fmla="*/ 5561070 h 6858000"/>
              <a:gd name="connsiteX70-43439" fmla="*/ 6096949 w 6115796"/>
              <a:gd name="connsiteY70-43440" fmla="*/ 5648179 h 6858000"/>
              <a:gd name="connsiteX71-43441" fmla="*/ 6115796 w 6115796"/>
              <a:gd name="connsiteY71-43442" fmla="*/ 5862844 h 6858000"/>
              <a:gd name="connsiteX72-43443" fmla="*/ 6056863 w 6115796"/>
              <a:gd name="connsiteY72-43444" fmla="*/ 6000643 h 6858000"/>
              <a:gd name="connsiteX73-43445" fmla="*/ 6045436 w 6115796"/>
              <a:gd name="connsiteY73-43446" fmla="*/ 6124480 h 6858000"/>
              <a:gd name="connsiteX74-43447" fmla="*/ 6030489 w 6115796"/>
              <a:gd name="connsiteY74-43448" fmla="*/ 6317666 h 6858000"/>
              <a:gd name="connsiteX75-43449" fmla="*/ 6007492 w 6115796"/>
              <a:gd name="connsiteY75-43450" fmla="*/ 6440818 h 6858000"/>
              <a:gd name="connsiteX76-43451" fmla="*/ 6009467 w 6115796"/>
              <a:gd name="connsiteY76-43452" fmla="*/ 6487076 h 6858000"/>
              <a:gd name="connsiteX77-43453" fmla="*/ 5995064 w 6115796"/>
              <a:gd name="connsiteY77-43454" fmla="*/ 6540791 h 6858000"/>
              <a:gd name="connsiteX78-43455" fmla="*/ 5986207 w 6115796"/>
              <a:gd name="connsiteY78-43456" fmla="*/ 6695855 h 6858000"/>
              <a:gd name="connsiteX79-43457" fmla="*/ 5979428 w 6115796"/>
              <a:gd name="connsiteY79-43458" fmla="*/ 6754678 h 6858000"/>
              <a:gd name="connsiteX80-43459" fmla="*/ 5984543 w 6115796"/>
              <a:gd name="connsiteY80-43460" fmla="*/ 6811016 h 6858000"/>
              <a:gd name="connsiteX81-43461" fmla="*/ 5979671 w 6115796"/>
              <a:gd name="connsiteY81-43462" fmla="*/ 6858000 h 6858000"/>
              <a:gd name="connsiteX82-43463" fmla="*/ 0 w 6115796"/>
              <a:gd name="connsiteY82-43464" fmla="*/ 6858000 h 6858000"/>
              <a:gd name="connsiteX83-43465" fmla="*/ 0 w 6115796"/>
              <a:gd name="connsiteY83-43466" fmla="*/ 0 h 6858000"/>
              <a:gd name="connsiteX0-43467" fmla="*/ 0 w 6115796"/>
              <a:gd name="connsiteY0-43468" fmla="*/ 0 h 6858000"/>
              <a:gd name="connsiteX1-43469" fmla="*/ 4965888 w 6115796"/>
              <a:gd name="connsiteY1-43470" fmla="*/ 0 h 6858000"/>
              <a:gd name="connsiteX2-43471" fmla="*/ 4967767 w 6115796"/>
              <a:gd name="connsiteY2-43472" fmla="*/ 7930 h 6858000"/>
              <a:gd name="connsiteX3-43473" fmla="*/ 4979444 w 6115796"/>
              <a:gd name="connsiteY3-43474" fmla="*/ 43921 h 6858000"/>
              <a:gd name="connsiteX4-43475" fmla="*/ 5021173 w 6115796"/>
              <a:gd name="connsiteY4-43476" fmla="*/ 123738 h 6858000"/>
              <a:gd name="connsiteX5-43477" fmla="*/ 5075458 w 6115796"/>
              <a:gd name="connsiteY5-43478" fmla="*/ 264355 h 6858000"/>
              <a:gd name="connsiteX6-43479" fmla="*/ 5081175 w 6115796"/>
              <a:gd name="connsiteY6-43480" fmla="*/ 277448 h 6858000"/>
              <a:gd name="connsiteX7-43481" fmla="*/ 5097011 w 6115796"/>
              <a:gd name="connsiteY7-43482" fmla="*/ 355616 h 6858000"/>
              <a:gd name="connsiteX8-43483" fmla="*/ 5153000 w 6115796"/>
              <a:gd name="connsiteY8-43484" fmla="*/ 507134 h 6858000"/>
              <a:gd name="connsiteX9-43485" fmla="*/ 5171282 w 6115796"/>
              <a:gd name="connsiteY9-43486" fmla="*/ 602071 h 6858000"/>
              <a:gd name="connsiteX10-43487" fmla="*/ 5176196 w 6115796"/>
              <a:gd name="connsiteY10-43488" fmla="*/ 636822 h 6858000"/>
              <a:gd name="connsiteX11-43489" fmla="*/ 5189051 w 6115796"/>
              <a:gd name="connsiteY11-43490" fmla="*/ 782518 h 6858000"/>
              <a:gd name="connsiteX12-43491" fmla="*/ 5218707 w 6115796"/>
              <a:gd name="connsiteY12-43492" fmla="*/ 886387 h 6858000"/>
              <a:gd name="connsiteX13-43493" fmla="*/ 5221281 w 6115796"/>
              <a:gd name="connsiteY13-43494" fmla="*/ 920873 h 6858000"/>
              <a:gd name="connsiteX14-43495" fmla="*/ 5201018 w 6115796"/>
              <a:gd name="connsiteY14-43496" fmla="*/ 1095027 h 6858000"/>
              <a:gd name="connsiteX15-43497" fmla="*/ 5189234 w 6115796"/>
              <a:gd name="connsiteY15-43498" fmla="*/ 1217308 h 6858000"/>
              <a:gd name="connsiteX16-43499" fmla="*/ 5202769 w 6115796"/>
              <a:gd name="connsiteY16-43500" fmla="*/ 1269450 h 6858000"/>
              <a:gd name="connsiteX17-43501" fmla="*/ 5225968 w 6115796"/>
              <a:gd name="connsiteY17-43502" fmla="*/ 1357994 h 6858000"/>
              <a:gd name="connsiteX18-43503" fmla="*/ 5231437 w 6115796"/>
              <a:gd name="connsiteY18-43504" fmla="*/ 1373779 h 6858000"/>
              <a:gd name="connsiteX19-43505" fmla="*/ 5237226 w 6115796"/>
              <a:gd name="connsiteY19-43506" fmla="*/ 1441327 h 6858000"/>
              <a:gd name="connsiteX20-43507" fmla="*/ 5255653 w 6115796"/>
              <a:gd name="connsiteY20-43508" fmla="*/ 1524712 h 6858000"/>
              <a:gd name="connsiteX21-43509" fmla="*/ 5263491 w 6115796"/>
              <a:gd name="connsiteY21-43510" fmla="*/ 1642938 h 6858000"/>
              <a:gd name="connsiteX22-43511" fmla="*/ 5256552 w 6115796"/>
              <a:gd name="connsiteY22-43512" fmla="*/ 1672509 h 6858000"/>
              <a:gd name="connsiteX23-43513" fmla="*/ 5266931 w 6115796"/>
              <a:gd name="connsiteY23-43514" fmla="*/ 1866147 h 6858000"/>
              <a:gd name="connsiteX24-43515" fmla="*/ 5255696 w 6115796"/>
              <a:gd name="connsiteY24-43516" fmla="*/ 1953770 h 6858000"/>
              <a:gd name="connsiteX25-43517" fmla="*/ 5252592 w 6115796"/>
              <a:gd name="connsiteY25-43518" fmla="*/ 2092210 h 6858000"/>
              <a:gd name="connsiteX26-43519" fmla="*/ 5250104 w 6115796"/>
              <a:gd name="connsiteY26-43520" fmla="*/ 2249166 h 6858000"/>
              <a:gd name="connsiteX27-43521" fmla="*/ 5251214 w 6115796"/>
              <a:gd name="connsiteY27-43522" fmla="*/ 2250944 h 6858000"/>
              <a:gd name="connsiteX28-43523" fmla="*/ 5250644 w 6115796"/>
              <a:gd name="connsiteY28-43524" fmla="*/ 2266619 h 6858000"/>
              <a:gd name="connsiteX29-43525" fmla="*/ 5293877 w 6115796"/>
              <a:gd name="connsiteY29-43526" fmla="*/ 2368649 h 6858000"/>
              <a:gd name="connsiteX30-43527" fmla="*/ 5311338 w 6115796"/>
              <a:gd name="connsiteY30-43528" fmla="*/ 2404034 h 6858000"/>
              <a:gd name="connsiteX31-43529" fmla="*/ 5338366 w 6115796"/>
              <a:gd name="connsiteY31-43530" fmla="*/ 2465052 h 6858000"/>
              <a:gd name="connsiteX32-43531" fmla="*/ 5371263 w 6115796"/>
              <a:gd name="connsiteY32-43532" fmla="*/ 2586413 h 6858000"/>
              <a:gd name="connsiteX33-43533" fmla="*/ 5407503 w 6115796"/>
              <a:gd name="connsiteY33-43534" fmla="*/ 2786290 h 6858000"/>
              <a:gd name="connsiteX34-43535" fmla="*/ 5407356 w 6115796"/>
              <a:gd name="connsiteY34-43536" fmla="*/ 2787545 h 6858000"/>
              <a:gd name="connsiteX35-43537" fmla="*/ 5457023 w 6115796"/>
              <a:gd name="connsiteY35-43538" fmla="*/ 2858292 h 6858000"/>
              <a:gd name="connsiteX36-43539" fmla="*/ 5479298 w 6115796"/>
              <a:gd name="connsiteY36-43540" fmla="*/ 2947791 h 6858000"/>
              <a:gd name="connsiteX37-43541" fmla="*/ 5481770 w 6115796"/>
              <a:gd name="connsiteY37-43542" fmla="*/ 2951352 h 6858000"/>
              <a:gd name="connsiteX38-43543" fmla="*/ 5482415 w 6115796"/>
              <a:gd name="connsiteY38-43544" fmla="*/ 3004079 h 6858000"/>
              <a:gd name="connsiteX39-43545" fmla="*/ 5503944 w 6115796"/>
              <a:gd name="connsiteY39-43546" fmla="*/ 3123335 h 6858000"/>
              <a:gd name="connsiteX40-43547" fmla="*/ 5516007 w 6115796"/>
              <a:gd name="connsiteY40-43548" fmla="*/ 3258473 h 6858000"/>
              <a:gd name="connsiteX41-43549" fmla="*/ 5589758 w 6115796"/>
              <a:gd name="connsiteY41-43550" fmla="*/ 3453699 h 6858000"/>
              <a:gd name="connsiteX42-43551" fmla="*/ 5596144 w 6115796"/>
              <a:gd name="connsiteY42-43552" fmla="*/ 3534624 h 6858000"/>
              <a:gd name="connsiteX43-43553" fmla="*/ 5597750 w 6115796"/>
              <a:gd name="connsiteY43-43554" fmla="*/ 3534129 h 6858000"/>
              <a:gd name="connsiteX44-43555" fmla="*/ 5618377 w 6115796"/>
              <a:gd name="connsiteY44-43556" fmla="*/ 3588431 h 6858000"/>
              <a:gd name="connsiteX45-43557" fmla="*/ 5655472 w 6115796"/>
              <a:gd name="connsiteY45-43558" fmla="*/ 3678877 h 6858000"/>
              <a:gd name="connsiteX46-43559" fmla="*/ 5683015 w 6115796"/>
              <a:gd name="connsiteY46-43560" fmla="*/ 3762025 h 6858000"/>
              <a:gd name="connsiteX47-43561" fmla="*/ 5696643 w 6115796"/>
              <a:gd name="connsiteY47-43562" fmla="*/ 3773888 h 6858000"/>
              <a:gd name="connsiteX48-43563" fmla="*/ 5768491 w 6115796"/>
              <a:gd name="connsiteY48-43564" fmla="*/ 3914399 h 6858000"/>
              <a:gd name="connsiteX49-43565" fmla="*/ 5793123 w 6115796"/>
              <a:gd name="connsiteY49-43566" fmla="*/ 3969952 h 6858000"/>
              <a:gd name="connsiteX50-43567" fmla="*/ 5808321 w 6115796"/>
              <a:gd name="connsiteY50-43568" fmla="*/ 3988153 h 6858000"/>
              <a:gd name="connsiteX51-43569" fmla="*/ 5825621 w 6115796"/>
              <a:gd name="connsiteY51-43570" fmla="*/ 4015525 h 6858000"/>
              <a:gd name="connsiteX52-43571" fmla="*/ 5860672 w 6115796"/>
              <a:gd name="connsiteY52-43572" fmla="*/ 4061579 h 6858000"/>
              <a:gd name="connsiteX53-43573" fmla="*/ 5894095 w 6115796"/>
              <a:gd name="connsiteY53-43574" fmla="*/ 4128857 h 6858000"/>
              <a:gd name="connsiteX54-43575" fmla="*/ 5903513 w 6115796"/>
              <a:gd name="connsiteY54-43576" fmla="*/ 4187661 h 6858000"/>
              <a:gd name="connsiteX55-43577" fmla="*/ 5946705 w 6115796"/>
              <a:gd name="connsiteY55-43578" fmla="*/ 4428051 h 6858000"/>
              <a:gd name="connsiteX56-43579" fmla="*/ 5949261 w 6115796"/>
              <a:gd name="connsiteY56-43580" fmla="*/ 4449185 h 6858000"/>
              <a:gd name="connsiteX57-43581" fmla="*/ 5968960 w 6115796"/>
              <a:gd name="connsiteY57-43582" fmla="*/ 4482655 h 6858000"/>
              <a:gd name="connsiteX58-43583" fmla="*/ 5998138 w 6115796"/>
              <a:gd name="connsiteY58-43584" fmla="*/ 4697518 h 6858000"/>
              <a:gd name="connsiteX59-43585" fmla="*/ 6007819 w 6115796"/>
              <a:gd name="connsiteY59-43586" fmla="*/ 4858148 h 6858000"/>
              <a:gd name="connsiteX60-43587" fmla="*/ 6007749 w 6115796"/>
              <a:gd name="connsiteY60-43588" fmla="*/ 4964715 h 6858000"/>
              <a:gd name="connsiteX61-43589" fmla="*/ 6005269 w 6115796"/>
              <a:gd name="connsiteY61-43590" fmla="*/ 5150567 h 6858000"/>
              <a:gd name="connsiteX62-43591" fmla="*/ 6001127 w 6115796"/>
              <a:gd name="connsiteY62-43592" fmla="*/ 5164609 h 6858000"/>
              <a:gd name="connsiteX63-43593" fmla="*/ 5998514 w 6115796"/>
              <a:gd name="connsiteY63-43594" fmla="*/ 5189673 h 6858000"/>
              <a:gd name="connsiteX64-43595" fmla="*/ 6018409 w 6115796"/>
              <a:gd name="connsiteY64-43596" fmla="*/ 5227157 h 6858000"/>
              <a:gd name="connsiteX65-43597" fmla="*/ 6036748 w 6115796"/>
              <a:gd name="connsiteY65-43598" fmla="*/ 5322752 h 6858000"/>
              <a:gd name="connsiteX66-43599" fmla="*/ 6037677 w 6115796"/>
              <a:gd name="connsiteY66-43600" fmla="*/ 5354807 h 6858000"/>
              <a:gd name="connsiteX67-43601" fmla="*/ 6053435 w 6115796"/>
              <a:gd name="connsiteY67-43602" fmla="*/ 5387547 h 6858000"/>
              <a:gd name="connsiteX68-43603" fmla="*/ 6068640 w 6115796"/>
              <a:gd name="connsiteY68-43604" fmla="*/ 5474503 h 6858000"/>
              <a:gd name="connsiteX69-43605" fmla="*/ 6080922 w 6115796"/>
              <a:gd name="connsiteY69-43606" fmla="*/ 5561070 h 6858000"/>
              <a:gd name="connsiteX70-43607" fmla="*/ 6096949 w 6115796"/>
              <a:gd name="connsiteY70-43608" fmla="*/ 5648179 h 6858000"/>
              <a:gd name="connsiteX71-43609" fmla="*/ 6115796 w 6115796"/>
              <a:gd name="connsiteY71-43610" fmla="*/ 5862844 h 6858000"/>
              <a:gd name="connsiteX72-43611" fmla="*/ 6045436 w 6115796"/>
              <a:gd name="connsiteY72-43612" fmla="*/ 6124480 h 6858000"/>
              <a:gd name="connsiteX73-43613" fmla="*/ 6030489 w 6115796"/>
              <a:gd name="connsiteY73-43614" fmla="*/ 6317666 h 6858000"/>
              <a:gd name="connsiteX74-43615" fmla="*/ 6007492 w 6115796"/>
              <a:gd name="connsiteY74-43616" fmla="*/ 6440818 h 6858000"/>
              <a:gd name="connsiteX75-43617" fmla="*/ 6009467 w 6115796"/>
              <a:gd name="connsiteY75-43618" fmla="*/ 6487076 h 6858000"/>
              <a:gd name="connsiteX76-43619" fmla="*/ 5995064 w 6115796"/>
              <a:gd name="connsiteY76-43620" fmla="*/ 6540791 h 6858000"/>
              <a:gd name="connsiteX77-43621" fmla="*/ 5986207 w 6115796"/>
              <a:gd name="connsiteY77-43622" fmla="*/ 6695855 h 6858000"/>
              <a:gd name="connsiteX78-43623" fmla="*/ 5979428 w 6115796"/>
              <a:gd name="connsiteY78-43624" fmla="*/ 6754678 h 6858000"/>
              <a:gd name="connsiteX79-43625" fmla="*/ 5984543 w 6115796"/>
              <a:gd name="connsiteY79-43626" fmla="*/ 6811016 h 6858000"/>
              <a:gd name="connsiteX80-43627" fmla="*/ 5979671 w 6115796"/>
              <a:gd name="connsiteY80-43628" fmla="*/ 6858000 h 6858000"/>
              <a:gd name="connsiteX81-43629" fmla="*/ 0 w 6115796"/>
              <a:gd name="connsiteY81-43630" fmla="*/ 6858000 h 6858000"/>
              <a:gd name="connsiteX82-43631" fmla="*/ 0 w 6115796"/>
              <a:gd name="connsiteY82-43632" fmla="*/ 0 h 6858000"/>
              <a:gd name="connsiteX0-43633" fmla="*/ 0 w 6115796"/>
              <a:gd name="connsiteY0-43634" fmla="*/ 0 h 6858000"/>
              <a:gd name="connsiteX1-43635" fmla="*/ 4965888 w 6115796"/>
              <a:gd name="connsiteY1-43636" fmla="*/ 0 h 6858000"/>
              <a:gd name="connsiteX2-43637" fmla="*/ 4967767 w 6115796"/>
              <a:gd name="connsiteY2-43638" fmla="*/ 7930 h 6858000"/>
              <a:gd name="connsiteX3-43639" fmla="*/ 4979444 w 6115796"/>
              <a:gd name="connsiteY3-43640" fmla="*/ 43921 h 6858000"/>
              <a:gd name="connsiteX4-43641" fmla="*/ 5021173 w 6115796"/>
              <a:gd name="connsiteY4-43642" fmla="*/ 123738 h 6858000"/>
              <a:gd name="connsiteX5-43643" fmla="*/ 5075458 w 6115796"/>
              <a:gd name="connsiteY5-43644" fmla="*/ 264355 h 6858000"/>
              <a:gd name="connsiteX6-43645" fmla="*/ 5081175 w 6115796"/>
              <a:gd name="connsiteY6-43646" fmla="*/ 277448 h 6858000"/>
              <a:gd name="connsiteX7-43647" fmla="*/ 5097011 w 6115796"/>
              <a:gd name="connsiteY7-43648" fmla="*/ 355616 h 6858000"/>
              <a:gd name="connsiteX8-43649" fmla="*/ 5153000 w 6115796"/>
              <a:gd name="connsiteY8-43650" fmla="*/ 507134 h 6858000"/>
              <a:gd name="connsiteX9-43651" fmla="*/ 5171282 w 6115796"/>
              <a:gd name="connsiteY9-43652" fmla="*/ 602071 h 6858000"/>
              <a:gd name="connsiteX10-43653" fmla="*/ 5176196 w 6115796"/>
              <a:gd name="connsiteY10-43654" fmla="*/ 636822 h 6858000"/>
              <a:gd name="connsiteX11-43655" fmla="*/ 5189051 w 6115796"/>
              <a:gd name="connsiteY11-43656" fmla="*/ 782518 h 6858000"/>
              <a:gd name="connsiteX12-43657" fmla="*/ 5218707 w 6115796"/>
              <a:gd name="connsiteY12-43658" fmla="*/ 886387 h 6858000"/>
              <a:gd name="connsiteX13-43659" fmla="*/ 5221281 w 6115796"/>
              <a:gd name="connsiteY13-43660" fmla="*/ 920873 h 6858000"/>
              <a:gd name="connsiteX14-43661" fmla="*/ 5201018 w 6115796"/>
              <a:gd name="connsiteY14-43662" fmla="*/ 1095027 h 6858000"/>
              <a:gd name="connsiteX15-43663" fmla="*/ 5189234 w 6115796"/>
              <a:gd name="connsiteY15-43664" fmla="*/ 1217308 h 6858000"/>
              <a:gd name="connsiteX16-43665" fmla="*/ 5202769 w 6115796"/>
              <a:gd name="connsiteY16-43666" fmla="*/ 1269450 h 6858000"/>
              <a:gd name="connsiteX17-43667" fmla="*/ 5225968 w 6115796"/>
              <a:gd name="connsiteY17-43668" fmla="*/ 1357994 h 6858000"/>
              <a:gd name="connsiteX18-43669" fmla="*/ 5231437 w 6115796"/>
              <a:gd name="connsiteY18-43670" fmla="*/ 1373779 h 6858000"/>
              <a:gd name="connsiteX19-43671" fmla="*/ 5237226 w 6115796"/>
              <a:gd name="connsiteY19-43672" fmla="*/ 1441327 h 6858000"/>
              <a:gd name="connsiteX20-43673" fmla="*/ 5255653 w 6115796"/>
              <a:gd name="connsiteY20-43674" fmla="*/ 1524712 h 6858000"/>
              <a:gd name="connsiteX21-43675" fmla="*/ 5263491 w 6115796"/>
              <a:gd name="connsiteY21-43676" fmla="*/ 1642938 h 6858000"/>
              <a:gd name="connsiteX22-43677" fmla="*/ 5256552 w 6115796"/>
              <a:gd name="connsiteY22-43678" fmla="*/ 1672509 h 6858000"/>
              <a:gd name="connsiteX23-43679" fmla="*/ 5266931 w 6115796"/>
              <a:gd name="connsiteY23-43680" fmla="*/ 1866147 h 6858000"/>
              <a:gd name="connsiteX24-43681" fmla="*/ 5255696 w 6115796"/>
              <a:gd name="connsiteY24-43682" fmla="*/ 1953770 h 6858000"/>
              <a:gd name="connsiteX25-43683" fmla="*/ 5252592 w 6115796"/>
              <a:gd name="connsiteY25-43684" fmla="*/ 2092210 h 6858000"/>
              <a:gd name="connsiteX26-43685" fmla="*/ 5250104 w 6115796"/>
              <a:gd name="connsiteY26-43686" fmla="*/ 2249166 h 6858000"/>
              <a:gd name="connsiteX27-43687" fmla="*/ 5251214 w 6115796"/>
              <a:gd name="connsiteY27-43688" fmla="*/ 2250944 h 6858000"/>
              <a:gd name="connsiteX28-43689" fmla="*/ 5250644 w 6115796"/>
              <a:gd name="connsiteY28-43690" fmla="*/ 2266619 h 6858000"/>
              <a:gd name="connsiteX29-43691" fmla="*/ 5293877 w 6115796"/>
              <a:gd name="connsiteY29-43692" fmla="*/ 2368649 h 6858000"/>
              <a:gd name="connsiteX30-43693" fmla="*/ 5311338 w 6115796"/>
              <a:gd name="connsiteY30-43694" fmla="*/ 2404034 h 6858000"/>
              <a:gd name="connsiteX31-43695" fmla="*/ 5338366 w 6115796"/>
              <a:gd name="connsiteY31-43696" fmla="*/ 2465052 h 6858000"/>
              <a:gd name="connsiteX32-43697" fmla="*/ 5371263 w 6115796"/>
              <a:gd name="connsiteY32-43698" fmla="*/ 2586413 h 6858000"/>
              <a:gd name="connsiteX33-43699" fmla="*/ 5407503 w 6115796"/>
              <a:gd name="connsiteY33-43700" fmla="*/ 2786290 h 6858000"/>
              <a:gd name="connsiteX34-43701" fmla="*/ 5407356 w 6115796"/>
              <a:gd name="connsiteY34-43702" fmla="*/ 2787545 h 6858000"/>
              <a:gd name="connsiteX35-43703" fmla="*/ 5457023 w 6115796"/>
              <a:gd name="connsiteY35-43704" fmla="*/ 2858292 h 6858000"/>
              <a:gd name="connsiteX36-43705" fmla="*/ 5479298 w 6115796"/>
              <a:gd name="connsiteY36-43706" fmla="*/ 2947791 h 6858000"/>
              <a:gd name="connsiteX37-43707" fmla="*/ 5481770 w 6115796"/>
              <a:gd name="connsiteY37-43708" fmla="*/ 2951352 h 6858000"/>
              <a:gd name="connsiteX38-43709" fmla="*/ 5482415 w 6115796"/>
              <a:gd name="connsiteY38-43710" fmla="*/ 3004079 h 6858000"/>
              <a:gd name="connsiteX39-43711" fmla="*/ 5503944 w 6115796"/>
              <a:gd name="connsiteY39-43712" fmla="*/ 3123335 h 6858000"/>
              <a:gd name="connsiteX40-43713" fmla="*/ 5516007 w 6115796"/>
              <a:gd name="connsiteY40-43714" fmla="*/ 3258473 h 6858000"/>
              <a:gd name="connsiteX41-43715" fmla="*/ 5589758 w 6115796"/>
              <a:gd name="connsiteY41-43716" fmla="*/ 3453699 h 6858000"/>
              <a:gd name="connsiteX42-43717" fmla="*/ 5596144 w 6115796"/>
              <a:gd name="connsiteY42-43718" fmla="*/ 3534624 h 6858000"/>
              <a:gd name="connsiteX43-43719" fmla="*/ 5597750 w 6115796"/>
              <a:gd name="connsiteY43-43720" fmla="*/ 3534129 h 6858000"/>
              <a:gd name="connsiteX44-43721" fmla="*/ 5618377 w 6115796"/>
              <a:gd name="connsiteY44-43722" fmla="*/ 3588431 h 6858000"/>
              <a:gd name="connsiteX45-43723" fmla="*/ 5655472 w 6115796"/>
              <a:gd name="connsiteY45-43724" fmla="*/ 3678877 h 6858000"/>
              <a:gd name="connsiteX46-43725" fmla="*/ 5683015 w 6115796"/>
              <a:gd name="connsiteY46-43726" fmla="*/ 3762025 h 6858000"/>
              <a:gd name="connsiteX47-43727" fmla="*/ 5696643 w 6115796"/>
              <a:gd name="connsiteY47-43728" fmla="*/ 3773888 h 6858000"/>
              <a:gd name="connsiteX48-43729" fmla="*/ 5768491 w 6115796"/>
              <a:gd name="connsiteY48-43730" fmla="*/ 3914399 h 6858000"/>
              <a:gd name="connsiteX49-43731" fmla="*/ 5793123 w 6115796"/>
              <a:gd name="connsiteY49-43732" fmla="*/ 3969952 h 6858000"/>
              <a:gd name="connsiteX50-43733" fmla="*/ 5808321 w 6115796"/>
              <a:gd name="connsiteY50-43734" fmla="*/ 3988153 h 6858000"/>
              <a:gd name="connsiteX51-43735" fmla="*/ 5825621 w 6115796"/>
              <a:gd name="connsiteY51-43736" fmla="*/ 4015525 h 6858000"/>
              <a:gd name="connsiteX52-43737" fmla="*/ 5860672 w 6115796"/>
              <a:gd name="connsiteY52-43738" fmla="*/ 4061579 h 6858000"/>
              <a:gd name="connsiteX53-43739" fmla="*/ 5894095 w 6115796"/>
              <a:gd name="connsiteY53-43740" fmla="*/ 4128857 h 6858000"/>
              <a:gd name="connsiteX54-43741" fmla="*/ 5903513 w 6115796"/>
              <a:gd name="connsiteY54-43742" fmla="*/ 4187661 h 6858000"/>
              <a:gd name="connsiteX55-43743" fmla="*/ 5946705 w 6115796"/>
              <a:gd name="connsiteY55-43744" fmla="*/ 4428051 h 6858000"/>
              <a:gd name="connsiteX56-43745" fmla="*/ 5949261 w 6115796"/>
              <a:gd name="connsiteY56-43746" fmla="*/ 4449185 h 6858000"/>
              <a:gd name="connsiteX57-43747" fmla="*/ 5968960 w 6115796"/>
              <a:gd name="connsiteY57-43748" fmla="*/ 4482655 h 6858000"/>
              <a:gd name="connsiteX58-43749" fmla="*/ 5998138 w 6115796"/>
              <a:gd name="connsiteY58-43750" fmla="*/ 4697518 h 6858000"/>
              <a:gd name="connsiteX59-43751" fmla="*/ 6007819 w 6115796"/>
              <a:gd name="connsiteY59-43752" fmla="*/ 4858148 h 6858000"/>
              <a:gd name="connsiteX60-43753" fmla="*/ 6007749 w 6115796"/>
              <a:gd name="connsiteY60-43754" fmla="*/ 4964715 h 6858000"/>
              <a:gd name="connsiteX61-43755" fmla="*/ 6005269 w 6115796"/>
              <a:gd name="connsiteY61-43756" fmla="*/ 5150567 h 6858000"/>
              <a:gd name="connsiteX62-43757" fmla="*/ 6001127 w 6115796"/>
              <a:gd name="connsiteY62-43758" fmla="*/ 5164609 h 6858000"/>
              <a:gd name="connsiteX63-43759" fmla="*/ 5998514 w 6115796"/>
              <a:gd name="connsiteY63-43760" fmla="*/ 5189673 h 6858000"/>
              <a:gd name="connsiteX64-43761" fmla="*/ 6018409 w 6115796"/>
              <a:gd name="connsiteY64-43762" fmla="*/ 5227157 h 6858000"/>
              <a:gd name="connsiteX65-43763" fmla="*/ 6036748 w 6115796"/>
              <a:gd name="connsiteY65-43764" fmla="*/ 5322752 h 6858000"/>
              <a:gd name="connsiteX66-43765" fmla="*/ 6037677 w 6115796"/>
              <a:gd name="connsiteY66-43766" fmla="*/ 5354807 h 6858000"/>
              <a:gd name="connsiteX67-43767" fmla="*/ 6053435 w 6115796"/>
              <a:gd name="connsiteY67-43768" fmla="*/ 5387547 h 6858000"/>
              <a:gd name="connsiteX68-43769" fmla="*/ 6068640 w 6115796"/>
              <a:gd name="connsiteY68-43770" fmla="*/ 5474503 h 6858000"/>
              <a:gd name="connsiteX69-43771" fmla="*/ 6080922 w 6115796"/>
              <a:gd name="connsiteY69-43772" fmla="*/ 5561070 h 6858000"/>
              <a:gd name="connsiteX70-43773" fmla="*/ 6096949 w 6115796"/>
              <a:gd name="connsiteY70-43774" fmla="*/ 5648179 h 6858000"/>
              <a:gd name="connsiteX71-43775" fmla="*/ 6115796 w 6115796"/>
              <a:gd name="connsiteY71-43776" fmla="*/ 5862844 h 6858000"/>
              <a:gd name="connsiteX72-43777" fmla="*/ 6045436 w 6115796"/>
              <a:gd name="connsiteY72-43778" fmla="*/ 6124480 h 6858000"/>
              <a:gd name="connsiteX73-43779" fmla="*/ 6030489 w 6115796"/>
              <a:gd name="connsiteY73-43780" fmla="*/ 6317666 h 6858000"/>
              <a:gd name="connsiteX74-43781" fmla="*/ 6007492 w 6115796"/>
              <a:gd name="connsiteY74-43782" fmla="*/ 6440818 h 6858000"/>
              <a:gd name="connsiteX75-43783" fmla="*/ 6009467 w 6115796"/>
              <a:gd name="connsiteY75-43784" fmla="*/ 6487076 h 6858000"/>
              <a:gd name="connsiteX76-43785" fmla="*/ 5995064 w 6115796"/>
              <a:gd name="connsiteY76-43786" fmla="*/ 6540791 h 6858000"/>
              <a:gd name="connsiteX77-43787" fmla="*/ 5986207 w 6115796"/>
              <a:gd name="connsiteY77-43788" fmla="*/ 6695855 h 6858000"/>
              <a:gd name="connsiteX78-43789" fmla="*/ 5979428 w 6115796"/>
              <a:gd name="connsiteY78-43790" fmla="*/ 6754678 h 6858000"/>
              <a:gd name="connsiteX79-43791" fmla="*/ 5984543 w 6115796"/>
              <a:gd name="connsiteY79-43792" fmla="*/ 6811016 h 6858000"/>
              <a:gd name="connsiteX80-43793" fmla="*/ 5979671 w 6115796"/>
              <a:gd name="connsiteY80-43794" fmla="*/ 6858000 h 6858000"/>
              <a:gd name="connsiteX81-43795" fmla="*/ 0 w 6115796"/>
              <a:gd name="connsiteY81-43796" fmla="*/ 6858000 h 6858000"/>
              <a:gd name="connsiteX82-43797" fmla="*/ 0 w 6115796"/>
              <a:gd name="connsiteY82-43798" fmla="*/ 0 h 6858000"/>
              <a:gd name="connsiteX0-43799" fmla="*/ 0 w 6115796"/>
              <a:gd name="connsiteY0-43800" fmla="*/ 0 h 6858000"/>
              <a:gd name="connsiteX1-43801" fmla="*/ 4965888 w 6115796"/>
              <a:gd name="connsiteY1-43802" fmla="*/ 0 h 6858000"/>
              <a:gd name="connsiteX2-43803" fmla="*/ 4967767 w 6115796"/>
              <a:gd name="connsiteY2-43804" fmla="*/ 7930 h 6858000"/>
              <a:gd name="connsiteX3-43805" fmla="*/ 4979444 w 6115796"/>
              <a:gd name="connsiteY3-43806" fmla="*/ 43921 h 6858000"/>
              <a:gd name="connsiteX4-43807" fmla="*/ 5021173 w 6115796"/>
              <a:gd name="connsiteY4-43808" fmla="*/ 123738 h 6858000"/>
              <a:gd name="connsiteX5-43809" fmla="*/ 5075458 w 6115796"/>
              <a:gd name="connsiteY5-43810" fmla="*/ 264355 h 6858000"/>
              <a:gd name="connsiteX6-43811" fmla="*/ 5081175 w 6115796"/>
              <a:gd name="connsiteY6-43812" fmla="*/ 277448 h 6858000"/>
              <a:gd name="connsiteX7-43813" fmla="*/ 5097011 w 6115796"/>
              <a:gd name="connsiteY7-43814" fmla="*/ 355616 h 6858000"/>
              <a:gd name="connsiteX8-43815" fmla="*/ 5153000 w 6115796"/>
              <a:gd name="connsiteY8-43816" fmla="*/ 507134 h 6858000"/>
              <a:gd name="connsiteX9-43817" fmla="*/ 5171282 w 6115796"/>
              <a:gd name="connsiteY9-43818" fmla="*/ 602071 h 6858000"/>
              <a:gd name="connsiteX10-43819" fmla="*/ 5176196 w 6115796"/>
              <a:gd name="connsiteY10-43820" fmla="*/ 636822 h 6858000"/>
              <a:gd name="connsiteX11-43821" fmla="*/ 5189051 w 6115796"/>
              <a:gd name="connsiteY11-43822" fmla="*/ 782518 h 6858000"/>
              <a:gd name="connsiteX12-43823" fmla="*/ 5218707 w 6115796"/>
              <a:gd name="connsiteY12-43824" fmla="*/ 886387 h 6858000"/>
              <a:gd name="connsiteX13-43825" fmla="*/ 5221281 w 6115796"/>
              <a:gd name="connsiteY13-43826" fmla="*/ 920873 h 6858000"/>
              <a:gd name="connsiteX14-43827" fmla="*/ 5201018 w 6115796"/>
              <a:gd name="connsiteY14-43828" fmla="*/ 1095027 h 6858000"/>
              <a:gd name="connsiteX15-43829" fmla="*/ 5189234 w 6115796"/>
              <a:gd name="connsiteY15-43830" fmla="*/ 1217308 h 6858000"/>
              <a:gd name="connsiteX16-43831" fmla="*/ 5202769 w 6115796"/>
              <a:gd name="connsiteY16-43832" fmla="*/ 1269450 h 6858000"/>
              <a:gd name="connsiteX17-43833" fmla="*/ 5225968 w 6115796"/>
              <a:gd name="connsiteY17-43834" fmla="*/ 1357994 h 6858000"/>
              <a:gd name="connsiteX18-43835" fmla="*/ 5231437 w 6115796"/>
              <a:gd name="connsiteY18-43836" fmla="*/ 1373779 h 6858000"/>
              <a:gd name="connsiteX19-43837" fmla="*/ 5237226 w 6115796"/>
              <a:gd name="connsiteY19-43838" fmla="*/ 1441327 h 6858000"/>
              <a:gd name="connsiteX20-43839" fmla="*/ 5255653 w 6115796"/>
              <a:gd name="connsiteY20-43840" fmla="*/ 1524712 h 6858000"/>
              <a:gd name="connsiteX21-43841" fmla="*/ 5263491 w 6115796"/>
              <a:gd name="connsiteY21-43842" fmla="*/ 1642938 h 6858000"/>
              <a:gd name="connsiteX22-43843" fmla="*/ 5256552 w 6115796"/>
              <a:gd name="connsiteY22-43844" fmla="*/ 1672509 h 6858000"/>
              <a:gd name="connsiteX23-43845" fmla="*/ 5266931 w 6115796"/>
              <a:gd name="connsiteY23-43846" fmla="*/ 1866147 h 6858000"/>
              <a:gd name="connsiteX24-43847" fmla="*/ 5255696 w 6115796"/>
              <a:gd name="connsiteY24-43848" fmla="*/ 1953770 h 6858000"/>
              <a:gd name="connsiteX25-43849" fmla="*/ 5252592 w 6115796"/>
              <a:gd name="connsiteY25-43850" fmla="*/ 2092210 h 6858000"/>
              <a:gd name="connsiteX26-43851" fmla="*/ 5250104 w 6115796"/>
              <a:gd name="connsiteY26-43852" fmla="*/ 2249166 h 6858000"/>
              <a:gd name="connsiteX27-43853" fmla="*/ 5251214 w 6115796"/>
              <a:gd name="connsiteY27-43854" fmla="*/ 2250944 h 6858000"/>
              <a:gd name="connsiteX28-43855" fmla="*/ 5250644 w 6115796"/>
              <a:gd name="connsiteY28-43856" fmla="*/ 2266619 h 6858000"/>
              <a:gd name="connsiteX29-43857" fmla="*/ 5293877 w 6115796"/>
              <a:gd name="connsiteY29-43858" fmla="*/ 2368649 h 6858000"/>
              <a:gd name="connsiteX30-43859" fmla="*/ 5311338 w 6115796"/>
              <a:gd name="connsiteY30-43860" fmla="*/ 2404034 h 6858000"/>
              <a:gd name="connsiteX31-43861" fmla="*/ 5338366 w 6115796"/>
              <a:gd name="connsiteY31-43862" fmla="*/ 2465052 h 6858000"/>
              <a:gd name="connsiteX32-43863" fmla="*/ 5371263 w 6115796"/>
              <a:gd name="connsiteY32-43864" fmla="*/ 2586413 h 6858000"/>
              <a:gd name="connsiteX33-43865" fmla="*/ 5407503 w 6115796"/>
              <a:gd name="connsiteY33-43866" fmla="*/ 2786290 h 6858000"/>
              <a:gd name="connsiteX34-43867" fmla="*/ 5407356 w 6115796"/>
              <a:gd name="connsiteY34-43868" fmla="*/ 2787545 h 6858000"/>
              <a:gd name="connsiteX35-43869" fmla="*/ 5457023 w 6115796"/>
              <a:gd name="connsiteY35-43870" fmla="*/ 2858292 h 6858000"/>
              <a:gd name="connsiteX36-43871" fmla="*/ 5479298 w 6115796"/>
              <a:gd name="connsiteY36-43872" fmla="*/ 2947791 h 6858000"/>
              <a:gd name="connsiteX37-43873" fmla="*/ 5482415 w 6115796"/>
              <a:gd name="connsiteY37-43874" fmla="*/ 3004079 h 6858000"/>
              <a:gd name="connsiteX38-43875" fmla="*/ 5503944 w 6115796"/>
              <a:gd name="connsiteY38-43876" fmla="*/ 3123335 h 6858000"/>
              <a:gd name="connsiteX39-43877" fmla="*/ 5516007 w 6115796"/>
              <a:gd name="connsiteY39-43878" fmla="*/ 3258473 h 6858000"/>
              <a:gd name="connsiteX40-43879" fmla="*/ 5589758 w 6115796"/>
              <a:gd name="connsiteY40-43880" fmla="*/ 3453699 h 6858000"/>
              <a:gd name="connsiteX41-43881" fmla="*/ 5596144 w 6115796"/>
              <a:gd name="connsiteY41-43882" fmla="*/ 3534624 h 6858000"/>
              <a:gd name="connsiteX42-43883" fmla="*/ 5597750 w 6115796"/>
              <a:gd name="connsiteY42-43884" fmla="*/ 3534129 h 6858000"/>
              <a:gd name="connsiteX43-43885" fmla="*/ 5618377 w 6115796"/>
              <a:gd name="connsiteY43-43886" fmla="*/ 3588431 h 6858000"/>
              <a:gd name="connsiteX44-43887" fmla="*/ 5655472 w 6115796"/>
              <a:gd name="connsiteY44-43888" fmla="*/ 3678877 h 6858000"/>
              <a:gd name="connsiteX45-43889" fmla="*/ 5683015 w 6115796"/>
              <a:gd name="connsiteY45-43890" fmla="*/ 3762025 h 6858000"/>
              <a:gd name="connsiteX46-43891" fmla="*/ 5696643 w 6115796"/>
              <a:gd name="connsiteY46-43892" fmla="*/ 3773888 h 6858000"/>
              <a:gd name="connsiteX47-43893" fmla="*/ 5768491 w 6115796"/>
              <a:gd name="connsiteY47-43894" fmla="*/ 3914399 h 6858000"/>
              <a:gd name="connsiteX48-43895" fmla="*/ 5793123 w 6115796"/>
              <a:gd name="connsiteY48-43896" fmla="*/ 3969952 h 6858000"/>
              <a:gd name="connsiteX49-43897" fmla="*/ 5808321 w 6115796"/>
              <a:gd name="connsiteY49-43898" fmla="*/ 3988153 h 6858000"/>
              <a:gd name="connsiteX50-43899" fmla="*/ 5825621 w 6115796"/>
              <a:gd name="connsiteY50-43900" fmla="*/ 4015525 h 6858000"/>
              <a:gd name="connsiteX51-43901" fmla="*/ 5860672 w 6115796"/>
              <a:gd name="connsiteY51-43902" fmla="*/ 4061579 h 6858000"/>
              <a:gd name="connsiteX52-43903" fmla="*/ 5894095 w 6115796"/>
              <a:gd name="connsiteY52-43904" fmla="*/ 4128857 h 6858000"/>
              <a:gd name="connsiteX53-43905" fmla="*/ 5903513 w 6115796"/>
              <a:gd name="connsiteY53-43906" fmla="*/ 4187661 h 6858000"/>
              <a:gd name="connsiteX54-43907" fmla="*/ 5946705 w 6115796"/>
              <a:gd name="connsiteY54-43908" fmla="*/ 4428051 h 6858000"/>
              <a:gd name="connsiteX55-43909" fmla="*/ 5949261 w 6115796"/>
              <a:gd name="connsiteY55-43910" fmla="*/ 4449185 h 6858000"/>
              <a:gd name="connsiteX56-43911" fmla="*/ 5968960 w 6115796"/>
              <a:gd name="connsiteY56-43912" fmla="*/ 4482655 h 6858000"/>
              <a:gd name="connsiteX57-43913" fmla="*/ 5998138 w 6115796"/>
              <a:gd name="connsiteY57-43914" fmla="*/ 4697518 h 6858000"/>
              <a:gd name="connsiteX58-43915" fmla="*/ 6007819 w 6115796"/>
              <a:gd name="connsiteY58-43916" fmla="*/ 4858148 h 6858000"/>
              <a:gd name="connsiteX59-43917" fmla="*/ 6007749 w 6115796"/>
              <a:gd name="connsiteY59-43918" fmla="*/ 4964715 h 6858000"/>
              <a:gd name="connsiteX60-43919" fmla="*/ 6005269 w 6115796"/>
              <a:gd name="connsiteY60-43920" fmla="*/ 5150567 h 6858000"/>
              <a:gd name="connsiteX61-43921" fmla="*/ 6001127 w 6115796"/>
              <a:gd name="connsiteY61-43922" fmla="*/ 5164609 h 6858000"/>
              <a:gd name="connsiteX62-43923" fmla="*/ 5998514 w 6115796"/>
              <a:gd name="connsiteY62-43924" fmla="*/ 5189673 h 6858000"/>
              <a:gd name="connsiteX63-43925" fmla="*/ 6018409 w 6115796"/>
              <a:gd name="connsiteY63-43926" fmla="*/ 5227157 h 6858000"/>
              <a:gd name="connsiteX64-43927" fmla="*/ 6036748 w 6115796"/>
              <a:gd name="connsiteY64-43928" fmla="*/ 5322752 h 6858000"/>
              <a:gd name="connsiteX65-43929" fmla="*/ 6037677 w 6115796"/>
              <a:gd name="connsiteY65-43930" fmla="*/ 5354807 h 6858000"/>
              <a:gd name="connsiteX66-43931" fmla="*/ 6053435 w 6115796"/>
              <a:gd name="connsiteY66-43932" fmla="*/ 5387547 h 6858000"/>
              <a:gd name="connsiteX67-43933" fmla="*/ 6068640 w 6115796"/>
              <a:gd name="connsiteY67-43934" fmla="*/ 5474503 h 6858000"/>
              <a:gd name="connsiteX68-43935" fmla="*/ 6080922 w 6115796"/>
              <a:gd name="connsiteY68-43936" fmla="*/ 5561070 h 6858000"/>
              <a:gd name="connsiteX69-43937" fmla="*/ 6096949 w 6115796"/>
              <a:gd name="connsiteY69-43938" fmla="*/ 5648179 h 6858000"/>
              <a:gd name="connsiteX70-43939" fmla="*/ 6115796 w 6115796"/>
              <a:gd name="connsiteY70-43940" fmla="*/ 5862844 h 6858000"/>
              <a:gd name="connsiteX71-43941" fmla="*/ 6045436 w 6115796"/>
              <a:gd name="connsiteY71-43942" fmla="*/ 6124480 h 6858000"/>
              <a:gd name="connsiteX72-43943" fmla="*/ 6030489 w 6115796"/>
              <a:gd name="connsiteY72-43944" fmla="*/ 6317666 h 6858000"/>
              <a:gd name="connsiteX73-43945" fmla="*/ 6007492 w 6115796"/>
              <a:gd name="connsiteY73-43946" fmla="*/ 6440818 h 6858000"/>
              <a:gd name="connsiteX74-43947" fmla="*/ 6009467 w 6115796"/>
              <a:gd name="connsiteY74-43948" fmla="*/ 6487076 h 6858000"/>
              <a:gd name="connsiteX75-43949" fmla="*/ 5995064 w 6115796"/>
              <a:gd name="connsiteY75-43950" fmla="*/ 6540791 h 6858000"/>
              <a:gd name="connsiteX76-43951" fmla="*/ 5986207 w 6115796"/>
              <a:gd name="connsiteY76-43952" fmla="*/ 6695855 h 6858000"/>
              <a:gd name="connsiteX77-43953" fmla="*/ 5979428 w 6115796"/>
              <a:gd name="connsiteY77-43954" fmla="*/ 6754678 h 6858000"/>
              <a:gd name="connsiteX78-43955" fmla="*/ 5984543 w 6115796"/>
              <a:gd name="connsiteY78-43956" fmla="*/ 6811016 h 6858000"/>
              <a:gd name="connsiteX79-43957" fmla="*/ 5979671 w 6115796"/>
              <a:gd name="connsiteY79-43958" fmla="*/ 6858000 h 6858000"/>
              <a:gd name="connsiteX80-43959" fmla="*/ 0 w 6115796"/>
              <a:gd name="connsiteY80-43960" fmla="*/ 6858000 h 6858000"/>
              <a:gd name="connsiteX81-43961" fmla="*/ 0 w 6115796"/>
              <a:gd name="connsiteY81-43962" fmla="*/ 0 h 6858000"/>
              <a:gd name="connsiteX0-43963" fmla="*/ 0 w 6115796"/>
              <a:gd name="connsiteY0-43964" fmla="*/ 0 h 6858000"/>
              <a:gd name="connsiteX1-43965" fmla="*/ 4965888 w 6115796"/>
              <a:gd name="connsiteY1-43966" fmla="*/ 0 h 6858000"/>
              <a:gd name="connsiteX2-43967" fmla="*/ 4967767 w 6115796"/>
              <a:gd name="connsiteY2-43968" fmla="*/ 7930 h 6858000"/>
              <a:gd name="connsiteX3-43969" fmla="*/ 4979444 w 6115796"/>
              <a:gd name="connsiteY3-43970" fmla="*/ 43921 h 6858000"/>
              <a:gd name="connsiteX4-43971" fmla="*/ 5021173 w 6115796"/>
              <a:gd name="connsiteY4-43972" fmla="*/ 123738 h 6858000"/>
              <a:gd name="connsiteX5-43973" fmla="*/ 5075458 w 6115796"/>
              <a:gd name="connsiteY5-43974" fmla="*/ 264355 h 6858000"/>
              <a:gd name="connsiteX6-43975" fmla="*/ 5081175 w 6115796"/>
              <a:gd name="connsiteY6-43976" fmla="*/ 277448 h 6858000"/>
              <a:gd name="connsiteX7-43977" fmla="*/ 5097011 w 6115796"/>
              <a:gd name="connsiteY7-43978" fmla="*/ 355616 h 6858000"/>
              <a:gd name="connsiteX8-43979" fmla="*/ 5153000 w 6115796"/>
              <a:gd name="connsiteY8-43980" fmla="*/ 507134 h 6858000"/>
              <a:gd name="connsiteX9-43981" fmla="*/ 5171282 w 6115796"/>
              <a:gd name="connsiteY9-43982" fmla="*/ 602071 h 6858000"/>
              <a:gd name="connsiteX10-43983" fmla="*/ 5176196 w 6115796"/>
              <a:gd name="connsiteY10-43984" fmla="*/ 636822 h 6858000"/>
              <a:gd name="connsiteX11-43985" fmla="*/ 5189051 w 6115796"/>
              <a:gd name="connsiteY11-43986" fmla="*/ 782518 h 6858000"/>
              <a:gd name="connsiteX12-43987" fmla="*/ 5218707 w 6115796"/>
              <a:gd name="connsiteY12-43988" fmla="*/ 886387 h 6858000"/>
              <a:gd name="connsiteX13-43989" fmla="*/ 5221281 w 6115796"/>
              <a:gd name="connsiteY13-43990" fmla="*/ 920873 h 6858000"/>
              <a:gd name="connsiteX14-43991" fmla="*/ 5201018 w 6115796"/>
              <a:gd name="connsiteY14-43992" fmla="*/ 1095027 h 6858000"/>
              <a:gd name="connsiteX15-43993" fmla="*/ 5189234 w 6115796"/>
              <a:gd name="connsiteY15-43994" fmla="*/ 1217308 h 6858000"/>
              <a:gd name="connsiteX16-43995" fmla="*/ 5202769 w 6115796"/>
              <a:gd name="connsiteY16-43996" fmla="*/ 1269450 h 6858000"/>
              <a:gd name="connsiteX17-43997" fmla="*/ 5225968 w 6115796"/>
              <a:gd name="connsiteY17-43998" fmla="*/ 1357994 h 6858000"/>
              <a:gd name="connsiteX18-43999" fmla="*/ 5231437 w 6115796"/>
              <a:gd name="connsiteY18-44000" fmla="*/ 1373779 h 6858000"/>
              <a:gd name="connsiteX19-44001" fmla="*/ 5237226 w 6115796"/>
              <a:gd name="connsiteY19-44002" fmla="*/ 1441327 h 6858000"/>
              <a:gd name="connsiteX20-44003" fmla="*/ 5255653 w 6115796"/>
              <a:gd name="connsiteY20-44004" fmla="*/ 1524712 h 6858000"/>
              <a:gd name="connsiteX21-44005" fmla="*/ 5263491 w 6115796"/>
              <a:gd name="connsiteY21-44006" fmla="*/ 1642938 h 6858000"/>
              <a:gd name="connsiteX22-44007" fmla="*/ 5256552 w 6115796"/>
              <a:gd name="connsiteY22-44008" fmla="*/ 1672509 h 6858000"/>
              <a:gd name="connsiteX23-44009" fmla="*/ 5266931 w 6115796"/>
              <a:gd name="connsiteY23-44010" fmla="*/ 1866147 h 6858000"/>
              <a:gd name="connsiteX24-44011" fmla="*/ 5255696 w 6115796"/>
              <a:gd name="connsiteY24-44012" fmla="*/ 1953770 h 6858000"/>
              <a:gd name="connsiteX25-44013" fmla="*/ 5252592 w 6115796"/>
              <a:gd name="connsiteY25-44014" fmla="*/ 2092210 h 6858000"/>
              <a:gd name="connsiteX26-44015" fmla="*/ 5250104 w 6115796"/>
              <a:gd name="connsiteY26-44016" fmla="*/ 2249166 h 6858000"/>
              <a:gd name="connsiteX27-44017" fmla="*/ 5251214 w 6115796"/>
              <a:gd name="connsiteY27-44018" fmla="*/ 2250944 h 6858000"/>
              <a:gd name="connsiteX28-44019" fmla="*/ 5250644 w 6115796"/>
              <a:gd name="connsiteY28-44020" fmla="*/ 2266619 h 6858000"/>
              <a:gd name="connsiteX29-44021" fmla="*/ 5293877 w 6115796"/>
              <a:gd name="connsiteY29-44022" fmla="*/ 2368649 h 6858000"/>
              <a:gd name="connsiteX30-44023" fmla="*/ 5311338 w 6115796"/>
              <a:gd name="connsiteY30-44024" fmla="*/ 2404034 h 6858000"/>
              <a:gd name="connsiteX31-44025" fmla="*/ 5338366 w 6115796"/>
              <a:gd name="connsiteY31-44026" fmla="*/ 2465052 h 6858000"/>
              <a:gd name="connsiteX32-44027" fmla="*/ 5371263 w 6115796"/>
              <a:gd name="connsiteY32-44028" fmla="*/ 2586413 h 6858000"/>
              <a:gd name="connsiteX33-44029" fmla="*/ 5407503 w 6115796"/>
              <a:gd name="connsiteY33-44030" fmla="*/ 2786290 h 6858000"/>
              <a:gd name="connsiteX34-44031" fmla="*/ 5407356 w 6115796"/>
              <a:gd name="connsiteY34-44032" fmla="*/ 2787545 h 6858000"/>
              <a:gd name="connsiteX35-44033" fmla="*/ 5457023 w 6115796"/>
              <a:gd name="connsiteY35-44034" fmla="*/ 2858292 h 6858000"/>
              <a:gd name="connsiteX36-44035" fmla="*/ 5479298 w 6115796"/>
              <a:gd name="connsiteY36-44036" fmla="*/ 2947791 h 6858000"/>
              <a:gd name="connsiteX37-44037" fmla="*/ 5482415 w 6115796"/>
              <a:gd name="connsiteY37-44038" fmla="*/ 3004079 h 6858000"/>
              <a:gd name="connsiteX38-44039" fmla="*/ 5503944 w 6115796"/>
              <a:gd name="connsiteY38-44040" fmla="*/ 3123335 h 6858000"/>
              <a:gd name="connsiteX39-44041" fmla="*/ 5516007 w 6115796"/>
              <a:gd name="connsiteY39-44042" fmla="*/ 3258473 h 6858000"/>
              <a:gd name="connsiteX40-44043" fmla="*/ 5589758 w 6115796"/>
              <a:gd name="connsiteY40-44044" fmla="*/ 3453699 h 6858000"/>
              <a:gd name="connsiteX41-44045" fmla="*/ 5596144 w 6115796"/>
              <a:gd name="connsiteY41-44046" fmla="*/ 3534624 h 6858000"/>
              <a:gd name="connsiteX42-44047" fmla="*/ 5597750 w 6115796"/>
              <a:gd name="connsiteY42-44048" fmla="*/ 3534129 h 6858000"/>
              <a:gd name="connsiteX43-44049" fmla="*/ 5618377 w 6115796"/>
              <a:gd name="connsiteY43-44050" fmla="*/ 3588431 h 6858000"/>
              <a:gd name="connsiteX44-44051" fmla="*/ 5655472 w 6115796"/>
              <a:gd name="connsiteY44-44052" fmla="*/ 3678877 h 6858000"/>
              <a:gd name="connsiteX45-44053" fmla="*/ 5683015 w 6115796"/>
              <a:gd name="connsiteY45-44054" fmla="*/ 3762025 h 6858000"/>
              <a:gd name="connsiteX46-44055" fmla="*/ 5696643 w 6115796"/>
              <a:gd name="connsiteY46-44056" fmla="*/ 3773888 h 6858000"/>
              <a:gd name="connsiteX47-44057" fmla="*/ 5768491 w 6115796"/>
              <a:gd name="connsiteY47-44058" fmla="*/ 3914399 h 6858000"/>
              <a:gd name="connsiteX48-44059" fmla="*/ 5793123 w 6115796"/>
              <a:gd name="connsiteY48-44060" fmla="*/ 3969952 h 6858000"/>
              <a:gd name="connsiteX49-44061" fmla="*/ 5808321 w 6115796"/>
              <a:gd name="connsiteY49-44062" fmla="*/ 3988153 h 6858000"/>
              <a:gd name="connsiteX50-44063" fmla="*/ 5825621 w 6115796"/>
              <a:gd name="connsiteY50-44064" fmla="*/ 4015525 h 6858000"/>
              <a:gd name="connsiteX51-44065" fmla="*/ 5860672 w 6115796"/>
              <a:gd name="connsiteY51-44066" fmla="*/ 4061579 h 6858000"/>
              <a:gd name="connsiteX52-44067" fmla="*/ 5894095 w 6115796"/>
              <a:gd name="connsiteY52-44068" fmla="*/ 4128857 h 6858000"/>
              <a:gd name="connsiteX53-44069" fmla="*/ 5903513 w 6115796"/>
              <a:gd name="connsiteY53-44070" fmla="*/ 4187661 h 6858000"/>
              <a:gd name="connsiteX54-44071" fmla="*/ 5946705 w 6115796"/>
              <a:gd name="connsiteY54-44072" fmla="*/ 4428051 h 6858000"/>
              <a:gd name="connsiteX55-44073" fmla="*/ 5949261 w 6115796"/>
              <a:gd name="connsiteY55-44074" fmla="*/ 4449185 h 6858000"/>
              <a:gd name="connsiteX56-44075" fmla="*/ 5968960 w 6115796"/>
              <a:gd name="connsiteY56-44076" fmla="*/ 4482655 h 6858000"/>
              <a:gd name="connsiteX57-44077" fmla="*/ 5998138 w 6115796"/>
              <a:gd name="connsiteY57-44078" fmla="*/ 4697518 h 6858000"/>
              <a:gd name="connsiteX58-44079" fmla="*/ 6007819 w 6115796"/>
              <a:gd name="connsiteY58-44080" fmla="*/ 4858148 h 6858000"/>
              <a:gd name="connsiteX59-44081" fmla="*/ 6007749 w 6115796"/>
              <a:gd name="connsiteY59-44082" fmla="*/ 4964715 h 6858000"/>
              <a:gd name="connsiteX60-44083" fmla="*/ 6005269 w 6115796"/>
              <a:gd name="connsiteY60-44084" fmla="*/ 5150567 h 6858000"/>
              <a:gd name="connsiteX61-44085" fmla="*/ 6001127 w 6115796"/>
              <a:gd name="connsiteY61-44086" fmla="*/ 5164609 h 6858000"/>
              <a:gd name="connsiteX62-44087" fmla="*/ 5998514 w 6115796"/>
              <a:gd name="connsiteY62-44088" fmla="*/ 5189673 h 6858000"/>
              <a:gd name="connsiteX63-44089" fmla="*/ 6018409 w 6115796"/>
              <a:gd name="connsiteY63-44090" fmla="*/ 5227157 h 6858000"/>
              <a:gd name="connsiteX64-44091" fmla="*/ 6036748 w 6115796"/>
              <a:gd name="connsiteY64-44092" fmla="*/ 5322752 h 6858000"/>
              <a:gd name="connsiteX65-44093" fmla="*/ 6037677 w 6115796"/>
              <a:gd name="connsiteY65-44094" fmla="*/ 5354807 h 6858000"/>
              <a:gd name="connsiteX66-44095" fmla="*/ 6053435 w 6115796"/>
              <a:gd name="connsiteY66-44096" fmla="*/ 5387547 h 6858000"/>
              <a:gd name="connsiteX67-44097" fmla="*/ 6068640 w 6115796"/>
              <a:gd name="connsiteY67-44098" fmla="*/ 5474503 h 6858000"/>
              <a:gd name="connsiteX68-44099" fmla="*/ 6080922 w 6115796"/>
              <a:gd name="connsiteY68-44100" fmla="*/ 5561070 h 6858000"/>
              <a:gd name="connsiteX69-44101" fmla="*/ 6096949 w 6115796"/>
              <a:gd name="connsiteY69-44102" fmla="*/ 5648179 h 6858000"/>
              <a:gd name="connsiteX70-44103" fmla="*/ 6115796 w 6115796"/>
              <a:gd name="connsiteY70-44104" fmla="*/ 5862844 h 6858000"/>
              <a:gd name="connsiteX71-44105" fmla="*/ 6045436 w 6115796"/>
              <a:gd name="connsiteY71-44106" fmla="*/ 6124480 h 6858000"/>
              <a:gd name="connsiteX72-44107" fmla="*/ 6030489 w 6115796"/>
              <a:gd name="connsiteY72-44108" fmla="*/ 6317666 h 6858000"/>
              <a:gd name="connsiteX73-44109" fmla="*/ 6007492 w 6115796"/>
              <a:gd name="connsiteY73-44110" fmla="*/ 6440818 h 6858000"/>
              <a:gd name="connsiteX74-44111" fmla="*/ 6009467 w 6115796"/>
              <a:gd name="connsiteY74-44112" fmla="*/ 6487076 h 6858000"/>
              <a:gd name="connsiteX75-44113" fmla="*/ 5995064 w 6115796"/>
              <a:gd name="connsiteY75-44114" fmla="*/ 6540791 h 6858000"/>
              <a:gd name="connsiteX76-44115" fmla="*/ 5986207 w 6115796"/>
              <a:gd name="connsiteY76-44116" fmla="*/ 6695855 h 6858000"/>
              <a:gd name="connsiteX77-44117" fmla="*/ 5979428 w 6115796"/>
              <a:gd name="connsiteY77-44118" fmla="*/ 6754678 h 6858000"/>
              <a:gd name="connsiteX78-44119" fmla="*/ 5984543 w 6115796"/>
              <a:gd name="connsiteY78-44120" fmla="*/ 6811016 h 6858000"/>
              <a:gd name="connsiteX79-44121" fmla="*/ 5979671 w 6115796"/>
              <a:gd name="connsiteY79-44122" fmla="*/ 6858000 h 6858000"/>
              <a:gd name="connsiteX80-44123" fmla="*/ 0 w 6115796"/>
              <a:gd name="connsiteY80-44124" fmla="*/ 6858000 h 6858000"/>
              <a:gd name="connsiteX81-44125" fmla="*/ 0 w 6115796"/>
              <a:gd name="connsiteY81-44126" fmla="*/ 0 h 6858000"/>
              <a:gd name="connsiteX0-44127" fmla="*/ 0 w 6115796"/>
              <a:gd name="connsiteY0-44128" fmla="*/ 0 h 6858000"/>
              <a:gd name="connsiteX1-44129" fmla="*/ 4965888 w 6115796"/>
              <a:gd name="connsiteY1-44130" fmla="*/ 0 h 6858000"/>
              <a:gd name="connsiteX2-44131" fmla="*/ 4967767 w 6115796"/>
              <a:gd name="connsiteY2-44132" fmla="*/ 7930 h 6858000"/>
              <a:gd name="connsiteX3-44133" fmla="*/ 4979444 w 6115796"/>
              <a:gd name="connsiteY3-44134" fmla="*/ 43921 h 6858000"/>
              <a:gd name="connsiteX4-44135" fmla="*/ 5021173 w 6115796"/>
              <a:gd name="connsiteY4-44136" fmla="*/ 123738 h 6858000"/>
              <a:gd name="connsiteX5-44137" fmla="*/ 5075458 w 6115796"/>
              <a:gd name="connsiteY5-44138" fmla="*/ 264355 h 6858000"/>
              <a:gd name="connsiteX6-44139" fmla="*/ 5081175 w 6115796"/>
              <a:gd name="connsiteY6-44140" fmla="*/ 277448 h 6858000"/>
              <a:gd name="connsiteX7-44141" fmla="*/ 5097011 w 6115796"/>
              <a:gd name="connsiteY7-44142" fmla="*/ 355616 h 6858000"/>
              <a:gd name="connsiteX8-44143" fmla="*/ 5153000 w 6115796"/>
              <a:gd name="connsiteY8-44144" fmla="*/ 507134 h 6858000"/>
              <a:gd name="connsiteX9-44145" fmla="*/ 5171282 w 6115796"/>
              <a:gd name="connsiteY9-44146" fmla="*/ 602071 h 6858000"/>
              <a:gd name="connsiteX10-44147" fmla="*/ 5176196 w 6115796"/>
              <a:gd name="connsiteY10-44148" fmla="*/ 636822 h 6858000"/>
              <a:gd name="connsiteX11-44149" fmla="*/ 5189051 w 6115796"/>
              <a:gd name="connsiteY11-44150" fmla="*/ 782518 h 6858000"/>
              <a:gd name="connsiteX12-44151" fmla="*/ 5218707 w 6115796"/>
              <a:gd name="connsiteY12-44152" fmla="*/ 886387 h 6858000"/>
              <a:gd name="connsiteX13-44153" fmla="*/ 5221281 w 6115796"/>
              <a:gd name="connsiteY13-44154" fmla="*/ 920873 h 6858000"/>
              <a:gd name="connsiteX14-44155" fmla="*/ 5201018 w 6115796"/>
              <a:gd name="connsiteY14-44156" fmla="*/ 1095027 h 6858000"/>
              <a:gd name="connsiteX15-44157" fmla="*/ 5189234 w 6115796"/>
              <a:gd name="connsiteY15-44158" fmla="*/ 1217308 h 6858000"/>
              <a:gd name="connsiteX16-44159" fmla="*/ 5202769 w 6115796"/>
              <a:gd name="connsiteY16-44160" fmla="*/ 1269450 h 6858000"/>
              <a:gd name="connsiteX17-44161" fmla="*/ 5225968 w 6115796"/>
              <a:gd name="connsiteY17-44162" fmla="*/ 1357994 h 6858000"/>
              <a:gd name="connsiteX18-44163" fmla="*/ 5231437 w 6115796"/>
              <a:gd name="connsiteY18-44164" fmla="*/ 1373779 h 6858000"/>
              <a:gd name="connsiteX19-44165" fmla="*/ 5237226 w 6115796"/>
              <a:gd name="connsiteY19-44166" fmla="*/ 1441327 h 6858000"/>
              <a:gd name="connsiteX20-44167" fmla="*/ 5255653 w 6115796"/>
              <a:gd name="connsiteY20-44168" fmla="*/ 1524712 h 6858000"/>
              <a:gd name="connsiteX21-44169" fmla="*/ 5263491 w 6115796"/>
              <a:gd name="connsiteY21-44170" fmla="*/ 1642938 h 6858000"/>
              <a:gd name="connsiteX22-44171" fmla="*/ 5256552 w 6115796"/>
              <a:gd name="connsiteY22-44172" fmla="*/ 1672509 h 6858000"/>
              <a:gd name="connsiteX23-44173" fmla="*/ 5266931 w 6115796"/>
              <a:gd name="connsiteY23-44174" fmla="*/ 1866147 h 6858000"/>
              <a:gd name="connsiteX24-44175" fmla="*/ 5255696 w 6115796"/>
              <a:gd name="connsiteY24-44176" fmla="*/ 1953770 h 6858000"/>
              <a:gd name="connsiteX25-44177" fmla="*/ 5252592 w 6115796"/>
              <a:gd name="connsiteY25-44178" fmla="*/ 2092210 h 6858000"/>
              <a:gd name="connsiteX26-44179" fmla="*/ 5250104 w 6115796"/>
              <a:gd name="connsiteY26-44180" fmla="*/ 2249166 h 6858000"/>
              <a:gd name="connsiteX27-44181" fmla="*/ 5251214 w 6115796"/>
              <a:gd name="connsiteY27-44182" fmla="*/ 2250944 h 6858000"/>
              <a:gd name="connsiteX28-44183" fmla="*/ 5250644 w 6115796"/>
              <a:gd name="connsiteY28-44184" fmla="*/ 2266619 h 6858000"/>
              <a:gd name="connsiteX29-44185" fmla="*/ 5293877 w 6115796"/>
              <a:gd name="connsiteY29-44186" fmla="*/ 2368649 h 6858000"/>
              <a:gd name="connsiteX30-44187" fmla="*/ 5311338 w 6115796"/>
              <a:gd name="connsiteY30-44188" fmla="*/ 2404034 h 6858000"/>
              <a:gd name="connsiteX31-44189" fmla="*/ 5338366 w 6115796"/>
              <a:gd name="connsiteY31-44190" fmla="*/ 2465052 h 6858000"/>
              <a:gd name="connsiteX32-44191" fmla="*/ 5371263 w 6115796"/>
              <a:gd name="connsiteY32-44192" fmla="*/ 2586413 h 6858000"/>
              <a:gd name="connsiteX33-44193" fmla="*/ 5407503 w 6115796"/>
              <a:gd name="connsiteY33-44194" fmla="*/ 2786290 h 6858000"/>
              <a:gd name="connsiteX34-44195" fmla="*/ 5407356 w 6115796"/>
              <a:gd name="connsiteY34-44196" fmla="*/ 2787545 h 6858000"/>
              <a:gd name="connsiteX35-44197" fmla="*/ 5457023 w 6115796"/>
              <a:gd name="connsiteY35-44198" fmla="*/ 2858292 h 6858000"/>
              <a:gd name="connsiteX36-44199" fmla="*/ 5484061 w 6115796"/>
              <a:gd name="connsiteY36-44200" fmla="*/ 2919216 h 6858000"/>
              <a:gd name="connsiteX37-44201" fmla="*/ 5482415 w 6115796"/>
              <a:gd name="connsiteY37-44202" fmla="*/ 3004079 h 6858000"/>
              <a:gd name="connsiteX38-44203" fmla="*/ 5503944 w 6115796"/>
              <a:gd name="connsiteY38-44204" fmla="*/ 3123335 h 6858000"/>
              <a:gd name="connsiteX39-44205" fmla="*/ 5516007 w 6115796"/>
              <a:gd name="connsiteY39-44206" fmla="*/ 3258473 h 6858000"/>
              <a:gd name="connsiteX40-44207" fmla="*/ 5589758 w 6115796"/>
              <a:gd name="connsiteY40-44208" fmla="*/ 3453699 h 6858000"/>
              <a:gd name="connsiteX41-44209" fmla="*/ 5596144 w 6115796"/>
              <a:gd name="connsiteY41-44210" fmla="*/ 3534624 h 6858000"/>
              <a:gd name="connsiteX42-44211" fmla="*/ 5597750 w 6115796"/>
              <a:gd name="connsiteY42-44212" fmla="*/ 3534129 h 6858000"/>
              <a:gd name="connsiteX43-44213" fmla="*/ 5618377 w 6115796"/>
              <a:gd name="connsiteY43-44214" fmla="*/ 3588431 h 6858000"/>
              <a:gd name="connsiteX44-44215" fmla="*/ 5655472 w 6115796"/>
              <a:gd name="connsiteY44-44216" fmla="*/ 3678877 h 6858000"/>
              <a:gd name="connsiteX45-44217" fmla="*/ 5683015 w 6115796"/>
              <a:gd name="connsiteY45-44218" fmla="*/ 3762025 h 6858000"/>
              <a:gd name="connsiteX46-44219" fmla="*/ 5696643 w 6115796"/>
              <a:gd name="connsiteY46-44220" fmla="*/ 3773888 h 6858000"/>
              <a:gd name="connsiteX47-44221" fmla="*/ 5768491 w 6115796"/>
              <a:gd name="connsiteY47-44222" fmla="*/ 3914399 h 6858000"/>
              <a:gd name="connsiteX48-44223" fmla="*/ 5793123 w 6115796"/>
              <a:gd name="connsiteY48-44224" fmla="*/ 3969952 h 6858000"/>
              <a:gd name="connsiteX49-44225" fmla="*/ 5808321 w 6115796"/>
              <a:gd name="connsiteY49-44226" fmla="*/ 3988153 h 6858000"/>
              <a:gd name="connsiteX50-44227" fmla="*/ 5825621 w 6115796"/>
              <a:gd name="connsiteY50-44228" fmla="*/ 4015525 h 6858000"/>
              <a:gd name="connsiteX51-44229" fmla="*/ 5860672 w 6115796"/>
              <a:gd name="connsiteY51-44230" fmla="*/ 4061579 h 6858000"/>
              <a:gd name="connsiteX52-44231" fmla="*/ 5894095 w 6115796"/>
              <a:gd name="connsiteY52-44232" fmla="*/ 4128857 h 6858000"/>
              <a:gd name="connsiteX53-44233" fmla="*/ 5903513 w 6115796"/>
              <a:gd name="connsiteY53-44234" fmla="*/ 4187661 h 6858000"/>
              <a:gd name="connsiteX54-44235" fmla="*/ 5946705 w 6115796"/>
              <a:gd name="connsiteY54-44236" fmla="*/ 4428051 h 6858000"/>
              <a:gd name="connsiteX55-44237" fmla="*/ 5949261 w 6115796"/>
              <a:gd name="connsiteY55-44238" fmla="*/ 4449185 h 6858000"/>
              <a:gd name="connsiteX56-44239" fmla="*/ 5968960 w 6115796"/>
              <a:gd name="connsiteY56-44240" fmla="*/ 4482655 h 6858000"/>
              <a:gd name="connsiteX57-44241" fmla="*/ 5998138 w 6115796"/>
              <a:gd name="connsiteY57-44242" fmla="*/ 4697518 h 6858000"/>
              <a:gd name="connsiteX58-44243" fmla="*/ 6007819 w 6115796"/>
              <a:gd name="connsiteY58-44244" fmla="*/ 4858148 h 6858000"/>
              <a:gd name="connsiteX59-44245" fmla="*/ 6007749 w 6115796"/>
              <a:gd name="connsiteY59-44246" fmla="*/ 4964715 h 6858000"/>
              <a:gd name="connsiteX60-44247" fmla="*/ 6005269 w 6115796"/>
              <a:gd name="connsiteY60-44248" fmla="*/ 5150567 h 6858000"/>
              <a:gd name="connsiteX61-44249" fmla="*/ 6001127 w 6115796"/>
              <a:gd name="connsiteY61-44250" fmla="*/ 5164609 h 6858000"/>
              <a:gd name="connsiteX62-44251" fmla="*/ 5998514 w 6115796"/>
              <a:gd name="connsiteY62-44252" fmla="*/ 5189673 h 6858000"/>
              <a:gd name="connsiteX63-44253" fmla="*/ 6018409 w 6115796"/>
              <a:gd name="connsiteY63-44254" fmla="*/ 5227157 h 6858000"/>
              <a:gd name="connsiteX64-44255" fmla="*/ 6036748 w 6115796"/>
              <a:gd name="connsiteY64-44256" fmla="*/ 5322752 h 6858000"/>
              <a:gd name="connsiteX65-44257" fmla="*/ 6037677 w 6115796"/>
              <a:gd name="connsiteY65-44258" fmla="*/ 5354807 h 6858000"/>
              <a:gd name="connsiteX66-44259" fmla="*/ 6053435 w 6115796"/>
              <a:gd name="connsiteY66-44260" fmla="*/ 5387547 h 6858000"/>
              <a:gd name="connsiteX67-44261" fmla="*/ 6068640 w 6115796"/>
              <a:gd name="connsiteY67-44262" fmla="*/ 5474503 h 6858000"/>
              <a:gd name="connsiteX68-44263" fmla="*/ 6080922 w 6115796"/>
              <a:gd name="connsiteY68-44264" fmla="*/ 5561070 h 6858000"/>
              <a:gd name="connsiteX69-44265" fmla="*/ 6096949 w 6115796"/>
              <a:gd name="connsiteY69-44266" fmla="*/ 5648179 h 6858000"/>
              <a:gd name="connsiteX70-44267" fmla="*/ 6115796 w 6115796"/>
              <a:gd name="connsiteY70-44268" fmla="*/ 5862844 h 6858000"/>
              <a:gd name="connsiteX71-44269" fmla="*/ 6045436 w 6115796"/>
              <a:gd name="connsiteY71-44270" fmla="*/ 6124480 h 6858000"/>
              <a:gd name="connsiteX72-44271" fmla="*/ 6030489 w 6115796"/>
              <a:gd name="connsiteY72-44272" fmla="*/ 6317666 h 6858000"/>
              <a:gd name="connsiteX73-44273" fmla="*/ 6007492 w 6115796"/>
              <a:gd name="connsiteY73-44274" fmla="*/ 6440818 h 6858000"/>
              <a:gd name="connsiteX74-44275" fmla="*/ 6009467 w 6115796"/>
              <a:gd name="connsiteY74-44276" fmla="*/ 6487076 h 6858000"/>
              <a:gd name="connsiteX75-44277" fmla="*/ 5995064 w 6115796"/>
              <a:gd name="connsiteY75-44278" fmla="*/ 6540791 h 6858000"/>
              <a:gd name="connsiteX76-44279" fmla="*/ 5986207 w 6115796"/>
              <a:gd name="connsiteY76-44280" fmla="*/ 6695855 h 6858000"/>
              <a:gd name="connsiteX77-44281" fmla="*/ 5979428 w 6115796"/>
              <a:gd name="connsiteY77-44282" fmla="*/ 6754678 h 6858000"/>
              <a:gd name="connsiteX78-44283" fmla="*/ 5984543 w 6115796"/>
              <a:gd name="connsiteY78-44284" fmla="*/ 6811016 h 6858000"/>
              <a:gd name="connsiteX79-44285" fmla="*/ 5979671 w 6115796"/>
              <a:gd name="connsiteY79-44286" fmla="*/ 6858000 h 6858000"/>
              <a:gd name="connsiteX80-44287" fmla="*/ 0 w 6115796"/>
              <a:gd name="connsiteY80-44288" fmla="*/ 6858000 h 6858000"/>
              <a:gd name="connsiteX81-44289" fmla="*/ 0 w 6115796"/>
              <a:gd name="connsiteY81-44290" fmla="*/ 0 h 6858000"/>
              <a:gd name="connsiteX0-44291" fmla="*/ 0 w 6115796"/>
              <a:gd name="connsiteY0-44292" fmla="*/ 0 h 6858000"/>
              <a:gd name="connsiteX1-44293" fmla="*/ 4965888 w 6115796"/>
              <a:gd name="connsiteY1-44294" fmla="*/ 0 h 6858000"/>
              <a:gd name="connsiteX2-44295" fmla="*/ 4967767 w 6115796"/>
              <a:gd name="connsiteY2-44296" fmla="*/ 7930 h 6858000"/>
              <a:gd name="connsiteX3-44297" fmla="*/ 4979444 w 6115796"/>
              <a:gd name="connsiteY3-44298" fmla="*/ 43921 h 6858000"/>
              <a:gd name="connsiteX4-44299" fmla="*/ 5021173 w 6115796"/>
              <a:gd name="connsiteY4-44300" fmla="*/ 123738 h 6858000"/>
              <a:gd name="connsiteX5-44301" fmla="*/ 5075458 w 6115796"/>
              <a:gd name="connsiteY5-44302" fmla="*/ 264355 h 6858000"/>
              <a:gd name="connsiteX6-44303" fmla="*/ 5081175 w 6115796"/>
              <a:gd name="connsiteY6-44304" fmla="*/ 277448 h 6858000"/>
              <a:gd name="connsiteX7-44305" fmla="*/ 5097011 w 6115796"/>
              <a:gd name="connsiteY7-44306" fmla="*/ 355616 h 6858000"/>
              <a:gd name="connsiteX8-44307" fmla="*/ 5153000 w 6115796"/>
              <a:gd name="connsiteY8-44308" fmla="*/ 507134 h 6858000"/>
              <a:gd name="connsiteX9-44309" fmla="*/ 5171282 w 6115796"/>
              <a:gd name="connsiteY9-44310" fmla="*/ 602071 h 6858000"/>
              <a:gd name="connsiteX10-44311" fmla="*/ 5176196 w 6115796"/>
              <a:gd name="connsiteY10-44312" fmla="*/ 636822 h 6858000"/>
              <a:gd name="connsiteX11-44313" fmla="*/ 5189051 w 6115796"/>
              <a:gd name="connsiteY11-44314" fmla="*/ 782518 h 6858000"/>
              <a:gd name="connsiteX12-44315" fmla="*/ 5218707 w 6115796"/>
              <a:gd name="connsiteY12-44316" fmla="*/ 886387 h 6858000"/>
              <a:gd name="connsiteX13-44317" fmla="*/ 5221281 w 6115796"/>
              <a:gd name="connsiteY13-44318" fmla="*/ 920873 h 6858000"/>
              <a:gd name="connsiteX14-44319" fmla="*/ 5201018 w 6115796"/>
              <a:gd name="connsiteY14-44320" fmla="*/ 1095027 h 6858000"/>
              <a:gd name="connsiteX15-44321" fmla="*/ 5189234 w 6115796"/>
              <a:gd name="connsiteY15-44322" fmla="*/ 1217308 h 6858000"/>
              <a:gd name="connsiteX16-44323" fmla="*/ 5202769 w 6115796"/>
              <a:gd name="connsiteY16-44324" fmla="*/ 1269450 h 6858000"/>
              <a:gd name="connsiteX17-44325" fmla="*/ 5225968 w 6115796"/>
              <a:gd name="connsiteY17-44326" fmla="*/ 1357994 h 6858000"/>
              <a:gd name="connsiteX18-44327" fmla="*/ 5231437 w 6115796"/>
              <a:gd name="connsiteY18-44328" fmla="*/ 1373779 h 6858000"/>
              <a:gd name="connsiteX19-44329" fmla="*/ 5237226 w 6115796"/>
              <a:gd name="connsiteY19-44330" fmla="*/ 1441327 h 6858000"/>
              <a:gd name="connsiteX20-44331" fmla="*/ 5255653 w 6115796"/>
              <a:gd name="connsiteY20-44332" fmla="*/ 1524712 h 6858000"/>
              <a:gd name="connsiteX21-44333" fmla="*/ 5263491 w 6115796"/>
              <a:gd name="connsiteY21-44334" fmla="*/ 1642938 h 6858000"/>
              <a:gd name="connsiteX22-44335" fmla="*/ 5256552 w 6115796"/>
              <a:gd name="connsiteY22-44336" fmla="*/ 1672509 h 6858000"/>
              <a:gd name="connsiteX23-44337" fmla="*/ 5266931 w 6115796"/>
              <a:gd name="connsiteY23-44338" fmla="*/ 1866147 h 6858000"/>
              <a:gd name="connsiteX24-44339" fmla="*/ 5255696 w 6115796"/>
              <a:gd name="connsiteY24-44340" fmla="*/ 1953770 h 6858000"/>
              <a:gd name="connsiteX25-44341" fmla="*/ 5252592 w 6115796"/>
              <a:gd name="connsiteY25-44342" fmla="*/ 2092210 h 6858000"/>
              <a:gd name="connsiteX26-44343" fmla="*/ 5250104 w 6115796"/>
              <a:gd name="connsiteY26-44344" fmla="*/ 2249166 h 6858000"/>
              <a:gd name="connsiteX27-44345" fmla="*/ 5251214 w 6115796"/>
              <a:gd name="connsiteY27-44346" fmla="*/ 2250944 h 6858000"/>
              <a:gd name="connsiteX28-44347" fmla="*/ 5250644 w 6115796"/>
              <a:gd name="connsiteY28-44348" fmla="*/ 2266619 h 6858000"/>
              <a:gd name="connsiteX29-44349" fmla="*/ 5293877 w 6115796"/>
              <a:gd name="connsiteY29-44350" fmla="*/ 2368649 h 6858000"/>
              <a:gd name="connsiteX30-44351" fmla="*/ 5311338 w 6115796"/>
              <a:gd name="connsiteY30-44352" fmla="*/ 2404034 h 6858000"/>
              <a:gd name="connsiteX31-44353" fmla="*/ 5338366 w 6115796"/>
              <a:gd name="connsiteY31-44354" fmla="*/ 2465052 h 6858000"/>
              <a:gd name="connsiteX32-44355" fmla="*/ 5371263 w 6115796"/>
              <a:gd name="connsiteY32-44356" fmla="*/ 2586413 h 6858000"/>
              <a:gd name="connsiteX33-44357" fmla="*/ 5407503 w 6115796"/>
              <a:gd name="connsiteY33-44358" fmla="*/ 2786290 h 6858000"/>
              <a:gd name="connsiteX34-44359" fmla="*/ 5407356 w 6115796"/>
              <a:gd name="connsiteY34-44360" fmla="*/ 2787545 h 6858000"/>
              <a:gd name="connsiteX35-44361" fmla="*/ 5457023 w 6115796"/>
              <a:gd name="connsiteY35-44362" fmla="*/ 2858292 h 6858000"/>
              <a:gd name="connsiteX36-44363" fmla="*/ 5484061 w 6115796"/>
              <a:gd name="connsiteY36-44364" fmla="*/ 2919216 h 6858000"/>
              <a:gd name="connsiteX37-44365" fmla="*/ 5482415 w 6115796"/>
              <a:gd name="connsiteY37-44366" fmla="*/ 3004079 h 6858000"/>
              <a:gd name="connsiteX38-44367" fmla="*/ 5503944 w 6115796"/>
              <a:gd name="connsiteY38-44368" fmla="*/ 3123335 h 6858000"/>
              <a:gd name="connsiteX39-44369" fmla="*/ 5516007 w 6115796"/>
              <a:gd name="connsiteY39-44370" fmla="*/ 3258473 h 6858000"/>
              <a:gd name="connsiteX40-44371" fmla="*/ 5589758 w 6115796"/>
              <a:gd name="connsiteY40-44372" fmla="*/ 3453699 h 6858000"/>
              <a:gd name="connsiteX41-44373" fmla="*/ 5596144 w 6115796"/>
              <a:gd name="connsiteY41-44374" fmla="*/ 3534624 h 6858000"/>
              <a:gd name="connsiteX42-44375" fmla="*/ 5597750 w 6115796"/>
              <a:gd name="connsiteY42-44376" fmla="*/ 3534129 h 6858000"/>
              <a:gd name="connsiteX43-44377" fmla="*/ 5618377 w 6115796"/>
              <a:gd name="connsiteY43-44378" fmla="*/ 3588431 h 6858000"/>
              <a:gd name="connsiteX44-44379" fmla="*/ 5655472 w 6115796"/>
              <a:gd name="connsiteY44-44380" fmla="*/ 3678877 h 6858000"/>
              <a:gd name="connsiteX45-44381" fmla="*/ 5683015 w 6115796"/>
              <a:gd name="connsiteY45-44382" fmla="*/ 3762025 h 6858000"/>
              <a:gd name="connsiteX46-44383" fmla="*/ 5696643 w 6115796"/>
              <a:gd name="connsiteY46-44384" fmla="*/ 3773888 h 6858000"/>
              <a:gd name="connsiteX47-44385" fmla="*/ 5768491 w 6115796"/>
              <a:gd name="connsiteY47-44386" fmla="*/ 3914399 h 6858000"/>
              <a:gd name="connsiteX48-44387" fmla="*/ 5793123 w 6115796"/>
              <a:gd name="connsiteY48-44388" fmla="*/ 3969952 h 6858000"/>
              <a:gd name="connsiteX49-44389" fmla="*/ 5808321 w 6115796"/>
              <a:gd name="connsiteY49-44390" fmla="*/ 3988153 h 6858000"/>
              <a:gd name="connsiteX50-44391" fmla="*/ 5825621 w 6115796"/>
              <a:gd name="connsiteY50-44392" fmla="*/ 4015525 h 6858000"/>
              <a:gd name="connsiteX51-44393" fmla="*/ 5860672 w 6115796"/>
              <a:gd name="connsiteY51-44394" fmla="*/ 4061579 h 6858000"/>
              <a:gd name="connsiteX52-44395" fmla="*/ 5894095 w 6115796"/>
              <a:gd name="connsiteY52-44396" fmla="*/ 4128857 h 6858000"/>
              <a:gd name="connsiteX53-44397" fmla="*/ 5903513 w 6115796"/>
              <a:gd name="connsiteY53-44398" fmla="*/ 4187661 h 6858000"/>
              <a:gd name="connsiteX54-44399" fmla="*/ 5946705 w 6115796"/>
              <a:gd name="connsiteY54-44400" fmla="*/ 4428051 h 6858000"/>
              <a:gd name="connsiteX55-44401" fmla="*/ 5949261 w 6115796"/>
              <a:gd name="connsiteY55-44402" fmla="*/ 4449185 h 6858000"/>
              <a:gd name="connsiteX56-44403" fmla="*/ 5968960 w 6115796"/>
              <a:gd name="connsiteY56-44404" fmla="*/ 4482655 h 6858000"/>
              <a:gd name="connsiteX57-44405" fmla="*/ 5998138 w 6115796"/>
              <a:gd name="connsiteY57-44406" fmla="*/ 4697518 h 6858000"/>
              <a:gd name="connsiteX58-44407" fmla="*/ 6007819 w 6115796"/>
              <a:gd name="connsiteY58-44408" fmla="*/ 4858148 h 6858000"/>
              <a:gd name="connsiteX59-44409" fmla="*/ 6007749 w 6115796"/>
              <a:gd name="connsiteY59-44410" fmla="*/ 4964715 h 6858000"/>
              <a:gd name="connsiteX60-44411" fmla="*/ 6005269 w 6115796"/>
              <a:gd name="connsiteY60-44412" fmla="*/ 5150567 h 6858000"/>
              <a:gd name="connsiteX61-44413" fmla="*/ 6001127 w 6115796"/>
              <a:gd name="connsiteY61-44414" fmla="*/ 5164609 h 6858000"/>
              <a:gd name="connsiteX62-44415" fmla="*/ 5998514 w 6115796"/>
              <a:gd name="connsiteY62-44416" fmla="*/ 5189673 h 6858000"/>
              <a:gd name="connsiteX63-44417" fmla="*/ 6018409 w 6115796"/>
              <a:gd name="connsiteY63-44418" fmla="*/ 5227157 h 6858000"/>
              <a:gd name="connsiteX64-44419" fmla="*/ 6036748 w 6115796"/>
              <a:gd name="connsiteY64-44420" fmla="*/ 5322752 h 6858000"/>
              <a:gd name="connsiteX65-44421" fmla="*/ 6037677 w 6115796"/>
              <a:gd name="connsiteY65-44422" fmla="*/ 5354807 h 6858000"/>
              <a:gd name="connsiteX66-44423" fmla="*/ 6053435 w 6115796"/>
              <a:gd name="connsiteY66-44424" fmla="*/ 5387547 h 6858000"/>
              <a:gd name="connsiteX67-44425" fmla="*/ 6068640 w 6115796"/>
              <a:gd name="connsiteY67-44426" fmla="*/ 5474503 h 6858000"/>
              <a:gd name="connsiteX68-44427" fmla="*/ 6080922 w 6115796"/>
              <a:gd name="connsiteY68-44428" fmla="*/ 5561070 h 6858000"/>
              <a:gd name="connsiteX69-44429" fmla="*/ 6096949 w 6115796"/>
              <a:gd name="connsiteY69-44430" fmla="*/ 5648179 h 6858000"/>
              <a:gd name="connsiteX70-44431" fmla="*/ 6115796 w 6115796"/>
              <a:gd name="connsiteY70-44432" fmla="*/ 5862844 h 6858000"/>
              <a:gd name="connsiteX71-44433" fmla="*/ 6045436 w 6115796"/>
              <a:gd name="connsiteY71-44434" fmla="*/ 6124480 h 6858000"/>
              <a:gd name="connsiteX72-44435" fmla="*/ 6030489 w 6115796"/>
              <a:gd name="connsiteY72-44436" fmla="*/ 6317666 h 6858000"/>
              <a:gd name="connsiteX73-44437" fmla="*/ 6007492 w 6115796"/>
              <a:gd name="connsiteY73-44438" fmla="*/ 6440818 h 6858000"/>
              <a:gd name="connsiteX74-44439" fmla="*/ 6009467 w 6115796"/>
              <a:gd name="connsiteY74-44440" fmla="*/ 6487076 h 6858000"/>
              <a:gd name="connsiteX75-44441" fmla="*/ 5995064 w 6115796"/>
              <a:gd name="connsiteY75-44442" fmla="*/ 6540791 h 6858000"/>
              <a:gd name="connsiteX76-44443" fmla="*/ 5986207 w 6115796"/>
              <a:gd name="connsiteY76-44444" fmla="*/ 6695855 h 6858000"/>
              <a:gd name="connsiteX77-44445" fmla="*/ 5979428 w 6115796"/>
              <a:gd name="connsiteY77-44446" fmla="*/ 6754678 h 6858000"/>
              <a:gd name="connsiteX78-44447" fmla="*/ 5984543 w 6115796"/>
              <a:gd name="connsiteY78-44448" fmla="*/ 6811016 h 6858000"/>
              <a:gd name="connsiteX79-44449" fmla="*/ 5979671 w 6115796"/>
              <a:gd name="connsiteY79-44450" fmla="*/ 6858000 h 6858000"/>
              <a:gd name="connsiteX80-44451" fmla="*/ 0 w 6115796"/>
              <a:gd name="connsiteY80-44452" fmla="*/ 6858000 h 6858000"/>
              <a:gd name="connsiteX81-44453" fmla="*/ 0 w 6115796"/>
              <a:gd name="connsiteY81-44454" fmla="*/ 0 h 6858000"/>
              <a:gd name="connsiteX0-44455" fmla="*/ 0 w 6115796"/>
              <a:gd name="connsiteY0-44456" fmla="*/ 0 h 6858000"/>
              <a:gd name="connsiteX1-44457" fmla="*/ 4965888 w 6115796"/>
              <a:gd name="connsiteY1-44458" fmla="*/ 0 h 6858000"/>
              <a:gd name="connsiteX2-44459" fmla="*/ 4967767 w 6115796"/>
              <a:gd name="connsiteY2-44460" fmla="*/ 7930 h 6858000"/>
              <a:gd name="connsiteX3-44461" fmla="*/ 4979444 w 6115796"/>
              <a:gd name="connsiteY3-44462" fmla="*/ 43921 h 6858000"/>
              <a:gd name="connsiteX4-44463" fmla="*/ 5021173 w 6115796"/>
              <a:gd name="connsiteY4-44464" fmla="*/ 123738 h 6858000"/>
              <a:gd name="connsiteX5-44465" fmla="*/ 5075458 w 6115796"/>
              <a:gd name="connsiteY5-44466" fmla="*/ 264355 h 6858000"/>
              <a:gd name="connsiteX6-44467" fmla="*/ 5081175 w 6115796"/>
              <a:gd name="connsiteY6-44468" fmla="*/ 277448 h 6858000"/>
              <a:gd name="connsiteX7-44469" fmla="*/ 5097011 w 6115796"/>
              <a:gd name="connsiteY7-44470" fmla="*/ 355616 h 6858000"/>
              <a:gd name="connsiteX8-44471" fmla="*/ 5153000 w 6115796"/>
              <a:gd name="connsiteY8-44472" fmla="*/ 507134 h 6858000"/>
              <a:gd name="connsiteX9-44473" fmla="*/ 5171282 w 6115796"/>
              <a:gd name="connsiteY9-44474" fmla="*/ 602071 h 6858000"/>
              <a:gd name="connsiteX10-44475" fmla="*/ 5176196 w 6115796"/>
              <a:gd name="connsiteY10-44476" fmla="*/ 636822 h 6858000"/>
              <a:gd name="connsiteX11-44477" fmla="*/ 5189051 w 6115796"/>
              <a:gd name="connsiteY11-44478" fmla="*/ 782518 h 6858000"/>
              <a:gd name="connsiteX12-44479" fmla="*/ 5218707 w 6115796"/>
              <a:gd name="connsiteY12-44480" fmla="*/ 886387 h 6858000"/>
              <a:gd name="connsiteX13-44481" fmla="*/ 5221281 w 6115796"/>
              <a:gd name="connsiteY13-44482" fmla="*/ 920873 h 6858000"/>
              <a:gd name="connsiteX14-44483" fmla="*/ 5201018 w 6115796"/>
              <a:gd name="connsiteY14-44484" fmla="*/ 1095027 h 6858000"/>
              <a:gd name="connsiteX15-44485" fmla="*/ 5189234 w 6115796"/>
              <a:gd name="connsiteY15-44486" fmla="*/ 1217308 h 6858000"/>
              <a:gd name="connsiteX16-44487" fmla="*/ 5202769 w 6115796"/>
              <a:gd name="connsiteY16-44488" fmla="*/ 1269450 h 6858000"/>
              <a:gd name="connsiteX17-44489" fmla="*/ 5225968 w 6115796"/>
              <a:gd name="connsiteY17-44490" fmla="*/ 1357994 h 6858000"/>
              <a:gd name="connsiteX18-44491" fmla="*/ 5231437 w 6115796"/>
              <a:gd name="connsiteY18-44492" fmla="*/ 1373779 h 6858000"/>
              <a:gd name="connsiteX19-44493" fmla="*/ 5237226 w 6115796"/>
              <a:gd name="connsiteY19-44494" fmla="*/ 1441327 h 6858000"/>
              <a:gd name="connsiteX20-44495" fmla="*/ 5255653 w 6115796"/>
              <a:gd name="connsiteY20-44496" fmla="*/ 1524712 h 6858000"/>
              <a:gd name="connsiteX21-44497" fmla="*/ 5263491 w 6115796"/>
              <a:gd name="connsiteY21-44498" fmla="*/ 1642938 h 6858000"/>
              <a:gd name="connsiteX22-44499" fmla="*/ 5256552 w 6115796"/>
              <a:gd name="connsiteY22-44500" fmla="*/ 1672509 h 6858000"/>
              <a:gd name="connsiteX23-44501" fmla="*/ 5266931 w 6115796"/>
              <a:gd name="connsiteY23-44502" fmla="*/ 1866147 h 6858000"/>
              <a:gd name="connsiteX24-44503" fmla="*/ 5255696 w 6115796"/>
              <a:gd name="connsiteY24-44504" fmla="*/ 1953770 h 6858000"/>
              <a:gd name="connsiteX25-44505" fmla="*/ 5252592 w 6115796"/>
              <a:gd name="connsiteY25-44506" fmla="*/ 2092210 h 6858000"/>
              <a:gd name="connsiteX26-44507" fmla="*/ 5250104 w 6115796"/>
              <a:gd name="connsiteY26-44508" fmla="*/ 2249166 h 6858000"/>
              <a:gd name="connsiteX27-44509" fmla="*/ 5251214 w 6115796"/>
              <a:gd name="connsiteY27-44510" fmla="*/ 2250944 h 6858000"/>
              <a:gd name="connsiteX28-44511" fmla="*/ 5250644 w 6115796"/>
              <a:gd name="connsiteY28-44512" fmla="*/ 2266619 h 6858000"/>
              <a:gd name="connsiteX29-44513" fmla="*/ 5293877 w 6115796"/>
              <a:gd name="connsiteY29-44514" fmla="*/ 2368649 h 6858000"/>
              <a:gd name="connsiteX30-44515" fmla="*/ 5311338 w 6115796"/>
              <a:gd name="connsiteY30-44516" fmla="*/ 2404034 h 6858000"/>
              <a:gd name="connsiteX31-44517" fmla="*/ 5338366 w 6115796"/>
              <a:gd name="connsiteY31-44518" fmla="*/ 2465052 h 6858000"/>
              <a:gd name="connsiteX32-44519" fmla="*/ 5371263 w 6115796"/>
              <a:gd name="connsiteY32-44520" fmla="*/ 2586413 h 6858000"/>
              <a:gd name="connsiteX33-44521" fmla="*/ 5407503 w 6115796"/>
              <a:gd name="connsiteY33-44522" fmla="*/ 2786290 h 6858000"/>
              <a:gd name="connsiteX34-44523" fmla="*/ 5407356 w 6115796"/>
              <a:gd name="connsiteY34-44524" fmla="*/ 2787545 h 6858000"/>
              <a:gd name="connsiteX35-44525" fmla="*/ 5457023 w 6115796"/>
              <a:gd name="connsiteY35-44526" fmla="*/ 2858292 h 6858000"/>
              <a:gd name="connsiteX36-44527" fmla="*/ 5484061 w 6115796"/>
              <a:gd name="connsiteY36-44528" fmla="*/ 2919216 h 6858000"/>
              <a:gd name="connsiteX37-44529" fmla="*/ 5491940 w 6115796"/>
              <a:gd name="connsiteY37-44530" fmla="*/ 3015985 h 6858000"/>
              <a:gd name="connsiteX38-44531" fmla="*/ 5503944 w 6115796"/>
              <a:gd name="connsiteY38-44532" fmla="*/ 3123335 h 6858000"/>
              <a:gd name="connsiteX39-44533" fmla="*/ 5516007 w 6115796"/>
              <a:gd name="connsiteY39-44534" fmla="*/ 3258473 h 6858000"/>
              <a:gd name="connsiteX40-44535" fmla="*/ 5589758 w 6115796"/>
              <a:gd name="connsiteY40-44536" fmla="*/ 3453699 h 6858000"/>
              <a:gd name="connsiteX41-44537" fmla="*/ 5596144 w 6115796"/>
              <a:gd name="connsiteY41-44538" fmla="*/ 3534624 h 6858000"/>
              <a:gd name="connsiteX42-44539" fmla="*/ 5597750 w 6115796"/>
              <a:gd name="connsiteY42-44540" fmla="*/ 3534129 h 6858000"/>
              <a:gd name="connsiteX43-44541" fmla="*/ 5618377 w 6115796"/>
              <a:gd name="connsiteY43-44542" fmla="*/ 3588431 h 6858000"/>
              <a:gd name="connsiteX44-44543" fmla="*/ 5655472 w 6115796"/>
              <a:gd name="connsiteY44-44544" fmla="*/ 3678877 h 6858000"/>
              <a:gd name="connsiteX45-44545" fmla="*/ 5683015 w 6115796"/>
              <a:gd name="connsiteY45-44546" fmla="*/ 3762025 h 6858000"/>
              <a:gd name="connsiteX46-44547" fmla="*/ 5696643 w 6115796"/>
              <a:gd name="connsiteY46-44548" fmla="*/ 3773888 h 6858000"/>
              <a:gd name="connsiteX47-44549" fmla="*/ 5768491 w 6115796"/>
              <a:gd name="connsiteY47-44550" fmla="*/ 3914399 h 6858000"/>
              <a:gd name="connsiteX48-44551" fmla="*/ 5793123 w 6115796"/>
              <a:gd name="connsiteY48-44552" fmla="*/ 3969952 h 6858000"/>
              <a:gd name="connsiteX49-44553" fmla="*/ 5808321 w 6115796"/>
              <a:gd name="connsiteY49-44554" fmla="*/ 3988153 h 6858000"/>
              <a:gd name="connsiteX50-44555" fmla="*/ 5825621 w 6115796"/>
              <a:gd name="connsiteY50-44556" fmla="*/ 4015525 h 6858000"/>
              <a:gd name="connsiteX51-44557" fmla="*/ 5860672 w 6115796"/>
              <a:gd name="connsiteY51-44558" fmla="*/ 4061579 h 6858000"/>
              <a:gd name="connsiteX52-44559" fmla="*/ 5894095 w 6115796"/>
              <a:gd name="connsiteY52-44560" fmla="*/ 4128857 h 6858000"/>
              <a:gd name="connsiteX53-44561" fmla="*/ 5903513 w 6115796"/>
              <a:gd name="connsiteY53-44562" fmla="*/ 4187661 h 6858000"/>
              <a:gd name="connsiteX54-44563" fmla="*/ 5946705 w 6115796"/>
              <a:gd name="connsiteY54-44564" fmla="*/ 4428051 h 6858000"/>
              <a:gd name="connsiteX55-44565" fmla="*/ 5949261 w 6115796"/>
              <a:gd name="connsiteY55-44566" fmla="*/ 4449185 h 6858000"/>
              <a:gd name="connsiteX56-44567" fmla="*/ 5968960 w 6115796"/>
              <a:gd name="connsiteY56-44568" fmla="*/ 4482655 h 6858000"/>
              <a:gd name="connsiteX57-44569" fmla="*/ 5998138 w 6115796"/>
              <a:gd name="connsiteY57-44570" fmla="*/ 4697518 h 6858000"/>
              <a:gd name="connsiteX58-44571" fmla="*/ 6007819 w 6115796"/>
              <a:gd name="connsiteY58-44572" fmla="*/ 4858148 h 6858000"/>
              <a:gd name="connsiteX59-44573" fmla="*/ 6007749 w 6115796"/>
              <a:gd name="connsiteY59-44574" fmla="*/ 4964715 h 6858000"/>
              <a:gd name="connsiteX60-44575" fmla="*/ 6005269 w 6115796"/>
              <a:gd name="connsiteY60-44576" fmla="*/ 5150567 h 6858000"/>
              <a:gd name="connsiteX61-44577" fmla="*/ 6001127 w 6115796"/>
              <a:gd name="connsiteY61-44578" fmla="*/ 5164609 h 6858000"/>
              <a:gd name="connsiteX62-44579" fmla="*/ 5998514 w 6115796"/>
              <a:gd name="connsiteY62-44580" fmla="*/ 5189673 h 6858000"/>
              <a:gd name="connsiteX63-44581" fmla="*/ 6018409 w 6115796"/>
              <a:gd name="connsiteY63-44582" fmla="*/ 5227157 h 6858000"/>
              <a:gd name="connsiteX64-44583" fmla="*/ 6036748 w 6115796"/>
              <a:gd name="connsiteY64-44584" fmla="*/ 5322752 h 6858000"/>
              <a:gd name="connsiteX65-44585" fmla="*/ 6037677 w 6115796"/>
              <a:gd name="connsiteY65-44586" fmla="*/ 5354807 h 6858000"/>
              <a:gd name="connsiteX66-44587" fmla="*/ 6053435 w 6115796"/>
              <a:gd name="connsiteY66-44588" fmla="*/ 5387547 h 6858000"/>
              <a:gd name="connsiteX67-44589" fmla="*/ 6068640 w 6115796"/>
              <a:gd name="connsiteY67-44590" fmla="*/ 5474503 h 6858000"/>
              <a:gd name="connsiteX68-44591" fmla="*/ 6080922 w 6115796"/>
              <a:gd name="connsiteY68-44592" fmla="*/ 5561070 h 6858000"/>
              <a:gd name="connsiteX69-44593" fmla="*/ 6096949 w 6115796"/>
              <a:gd name="connsiteY69-44594" fmla="*/ 5648179 h 6858000"/>
              <a:gd name="connsiteX70-44595" fmla="*/ 6115796 w 6115796"/>
              <a:gd name="connsiteY70-44596" fmla="*/ 5862844 h 6858000"/>
              <a:gd name="connsiteX71-44597" fmla="*/ 6045436 w 6115796"/>
              <a:gd name="connsiteY71-44598" fmla="*/ 6124480 h 6858000"/>
              <a:gd name="connsiteX72-44599" fmla="*/ 6030489 w 6115796"/>
              <a:gd name="connsiteY72-44600" fmla="*/ 6317666 h 6858000"/>
              <a:gd name="connsiteX73-44601" fmla="*/ 6007492 w 6115796"/>
              <a:gd name="connsiteY73-44602" fmla="*/ 6440818 h 6858000"/>
              <a:gd name="connsiteX74-44603" fmla="*/ 6009467 w 6115796"/>
              <a:gd name="connsiteY74-44604" fmla="*/ 6487076 h 6858000"/>
              <a:gd name="connsiteX75-44605" fmla="*/ 5995064 w 6115796"/>
              <a:gd name="connsiteY75-44606" fmla="*/ 6540791 h 6858000"/>
              <a:gd name="connsiteX76-44607" fmla="*/ 5986207 w 6115796"/>
              <a:gd name="connsiteY76-44608" fmla="*/ 6695855 h 6858000"/>
              <a:gd name="connsiteX77-44609" fmla="*/ 5979428 w 6115796"/>
              <a:gd name="connsiteY77-44610" fmla="*/ 6754678 h 6858000"/>
              <a:gd name="connsiteX78-44611" fmla="*/ 5984543 w 6115796"/>
              <a:gd name="connsiteY78-44612" fmla="*/ 6811016 h 6858000"/>
              <a:gd name="connsiteX79-44613" fmla="*/ 5979671 w 6115796"/>
              <a:gd name="connsiteY79-44614" fmla="*/ 6858000 h 6858000"/>
              <a:gd name="connsiteX80-44615" fmla="*/ 0 w 6115796"/>
              <a:gd name="connsiteY80-44616" fmla="*/ 6858000 h 6858000"/>
              <a:gd name="connsiteX81-44617" fmla="*/ 0 w 6115796"/>
              <a:gd name="connsiteY81-44618" fmla="*/ 0 h 6858000"/>
              <a:gd name="connsiteX0-44619" fmla="*/ 0 w 6115796"/>
              <a:gd name="connsiteY0-44620" fmla="*/ 0 h 6858000"/>
              <a:gd name="connsiteX1-44621" fmla="*/ 4965888 w 6115796"/>
              <a:gd name="connsiteY1-44622" fmla="*/ 0 h 6858000"/>
              <a:gd name="connsiteX2-44623" fmla="*/ 4967767 w 6115796"/>
              <a:gd name="connsiteY2-44624" fmla="*/ 7930 h 6858000"/>
              <a:gd name="connsiteX3-44625" fmla="*/ 4979444 w 6115796"/>
              <a:gd name="connsiteY3-44626" fmla="*/ 43921 h 6858000"/>
              <a:gd name="connsiteX4-44627" fmla="*/ 5021173 w 6115796"/>
              <a:gd name="connsiteY4-44628" fmla="*/ 123738 h 6858000"/>
              <a:gd name="connsiteX5-44629" fmla="*/ 5075458 w 6115796"/>
              <a:gd name="connsiteY5-44630" fmla="*/ 264355 h 6858000"/>
              <a:gd name="connsiteX6-44631" fmla="*/ 5081175 w 6115796"/>
              <a:gd name="connsiteY6-44632" fmla="*/ 277448 h 6858000"/>
              <a:gd name="connsiteX7-44633" fmla="*/ 5097011 w 6115796"/>
              <a:gd name="connsiteY7-44634" fmla="*/ 355616 h 6858000"/>
              <a:gd name="connsiteX8-44635" fmla="*/ 5153000 w 6115796"/>
              <a:gd name="connsiteY8-44636" fmla="*/ 507134 h 6858000"/>
              <a:gd name="connsiteX9-44637" fmla="*/ 5171282 w 6115796"/>
              <a:gd name="connsiteY9-44638" fmla="*/ 602071 h 6858000"/>
              <a:gd name="connsiteX10-44639" fmla="*/ 5176196 w 6115796"/>
              <a:gd name="connsiteY10-44640" fmla="*/ 636822 h 6858000"/>
              <a:gd name="connsiteX11-44641" fmla="*/ 5189051 w 6115796"/>
              <a:gd name="connsiteY11-44642" fmla="*/ 782518 h 6858000"/>
              <a:gd name="connsiteX12-44643" fmla="*/ 5218707 w 6115796"/>
              <a:gd name="connsiteY12-44644" fmla="*/ 886387 h 6858000"/>
              <a:gd name="connsiteX13-44645" fmla="*/ 5221281 w 6115796"/>
              <a:gd name="connsiteY13-44646" fmla="*/ 920873 h 6858000"/>
              <a:gd name="connsiteX14-44647" fmla="*/ 5201018 w 6115796"/>
              <a:gd name="connsiteY14-44648" fmla="*/ 1095027 h 6858000"/>
              <a:gd name="connsiteX15-44649" fmla="*/ 5189234 w 6115796"/>
              <a:gd name="connsiteY15-44650" fmla="*/ 1217308 h 6858000"/>
              <a:gd name="connsiteX16-44651" fmla="*/ 5202769 w 6115796"/>
              <a:gd name="connsiteY16-44652" fmla="*/ 1269450 h 6858000"/>
              <a:gd name="connsiteX17-44653" fmla="*/ 5225968 w 6115796"/>
              <a:gd name="connsiteY17-44654" fmla="*/ 1357994 h 6858000"/>
              <a:gd name="connsiteX18-44655" fmla="*/ 5231437 w 6115796"/>
              <a:gd name="connsiteY18-44656" fmla="*/ 1373779 h 6858000"/>
              <a:gd name="connsiteX19-44657" fmla="*/ 5237226 w 6115796"/>
              <a:gd name="connsiteY19-44658" fmla="*/ 1441327 h 6858000"/>
              <a:gd name="connsiteX20-44659" fmla="*/ 5255653 w 6115796"/>
              <a:gd name="connsiteY20-44660" fmla="*/ 1524712 h 6858000"/>
              <a:gd name="connsiteX21-44661" fmla="*/ 5263491 w 6115796"/>
              <a:gd name="connsiteY21-44662" fmla="*/ 1642938 h 6858000"/>
              <a:gd name="connsiteX22-44663" fmla="*/ 5256552 w 6115796"/>
              <a:gd name="connsiteY22-44664" fmla="*/ 1672509 h 6858000"/>
              <a:gd name="connsiteX23-44665" fmla="*/ 5266931 w 6115796"/>
              <a:gd name="connsiteY23-44666" fmla="*/ 1866147 h 6858000"/>
              <a:gd name="connsiteX24-44667" fmla="*/ 5255696 w 6115796"/>
              <a:gd name="connsiteY24-44668" fmla="*/ 1953770 h 6858000"/>
              <a:gd name="connsiteX25-44669" fmla="*/ 5252592 w 6115796"/>
              <a:gd name="connsiteY25-44670" fmla="*/ 2092210 h 6858000"/>
              <a:gd name="connsiteX26-44671" fmla="*/ 5250104 w 6115796"/>
              <a:gd name="connsiteY26-44672" fmla="*/ 2249166 h 6858000"/>
              <a:gd name="connsiteX27-44673" fmla="*/ 5251214 w 6115796"/>
              <a:gd name="connsiteY27-44674" fmla="*/ 2250944 h 6858000"/>
              <a:gd name="connsiteX28-44675" fmla="*/ 5250644 w 6115796"/>
              <a:gd name="connsiteY28-44676" fmla="*/ 2266619 h 6858000"/>
              <a:gd name="connsiteX29-44677" fmla="*/ 5293877 w 6115796"/>
              <a:gd name="connsiteY29-44678" fmla="*/ 2368649 h 6858000"/>
              <a:gd name="connsiteX30-44679" fmla="*/ 5311338 w 6115796"/>
              <a:gd name="connsiteY30-44680" fmla="*/ 2404034 h 6858000"/>
              <a:gd name="connsiteX31-44681" fmla="*/ 5338366 w 6115796"/>
              <a:gd name="connsiteY31-44682" fmla="*/ 2465052 h 6858000"/>
              <a:gd name="connsiteX32-44683" fmla="*/ 5371263 w 6115796"/>
              <a:gd name="connsiteY32-44684" fmla="*/ 2586413 h 6858000"/>
              <a:gd name="connsiteX33-44685" fmla="*/ 5407503 w 6115796"/>
              <a:gd name="connsiteY33-44686" fmla="*/ 2786290 h 6858000"/>
              <a:gd name="connsiteX34-44687" fmla="*/ 5407356 w 6115796"/>
              <a:gd name="connsiteY34-44688" fmla="*/ 2787545 h 6858000"/>
              <a:gd name="connsiteX35-44689" fmla="*/ 5457023 w 6115796"/>
              <a:gd name="connsiteY35-44690" fmla="*/ 2858292 h 6858000"/>
              <a:gd name="connsiteX36-44691" fmla="*/ 5484061 w 6115796"/>
              <a:gd name="connsiteY36-44692" fmla="*/ 2919216 h 6858000"/>
              <a:gd name="connsiteX37-44693" fmla="*/ 5491940 w 6115796"/>
              <a:gd name="connsiteY37-44694" fmla="*/ 3015985 h 6858000"/>
              <a:gd name="connsiteX38-44695" fmla="*/ 5503944 w 6115796"/>
              <a:gd name="connsiteY38-44696" fmla="*/ 3123335 h 6858000"/>
              <a:gd name="connsiteX39-44697" fmla="*/ 5516007 w 6115796"/>
              <a:gd name="connsiteY39-44698" fmla="*/ 3258473 h 6858000"/>
              <a:gd name="connsiteX40-44699" fmla="*/ 5589758 w 6115796"/>
              <a:gd name="connsiteY40-44700" fmla="*/ 3453699 h 6858000"/>
              <a:gd name="connsiteX41-44701" fmla="*/ 5596144 w 6115796"/>
              <a:gd name="connsiteY41-44702" fmla="*/ 3534624 h 6858000"/>
              <a:gd name="connsiteX42-44703" fmla="*/ 5597750 w 6115796"/>
              <a:gd name="connsiteY42-44704" fmla="*/ 3534129 h 6858000"/>
              <a:gd name="connsiteX43-44705" fmla="*/ 5618377 w 6115796"/>
              <a:gd name="connsiteY43-44706" fmla="*/ 3588431 h 6858000"/>
              <a:gd name="connsiteX44-44707" fmla="*/ 5655472 w 6115796"/>
              <a:gd name="connsiteY44-44708" fmla="*/ 3678877 h 6858000"/>
              <a:gd name="connsiteX45-44709" fmla="*/ 5683015 w 6115796"/>
              <a:gd name="connsiteY45-44710" fmla="*/ 3762025 h 6858000"/>
              <a:gd name="connsiteX46-44711" fmla="*/ 5696643 w 6115796"/>
              <a:gd name="connsiteY46-44712" fmla="*/ 3773888 h 6858000"/>
              <a:gd name="connsiteX47-44713" fmla="*/ 5768491 w 6115796"/>
              <a:gd name="connsiteY47-44714" fmla="*/ 3914399 h 6858000"/>
              <a:gd name="connsiteX48-44715" fmla="*/ 5793123 w 6115796"/>
              <a:gd name="connsiteY48-44716" fmla="*/ 3969952 h 6858000"/>
              <a:gd name="connsiteX49-44717" fmla="*/ 5808321 w 6115796"/>
              <a:gd name="connsiteY49-44718" fmla="*/ 3988153 h 6858000"/>
              <a:gd name="connsiteX50-44719" fmla="*/ 5825621 w 6115796"/>
              <a:gd name="connsiteY50-44720" fmla="*/ 4015525 h 6858000"/>
              <a:gd name="connsiteX51-44721" fmla="*/ 5860672 w 6115796"/>
              <a:gd name="connsiteY51-44722" fmla="*/ 4061579 h 6858000"/>
              <a:gd name="connsiteX52-44723" fmla="*/ 5894095 w 6115796"/>
              <a:gd name="connsiteY52-44724" fmla="*/ 4128857 h 6858000"/>
              <a:gd name="connsiteX53-44725" fmla="*/ 5903513 w 6115796"/>
              <a:gd name="connsiteY53-44726" fmla="*/ 4187661 h 6858000"/>
              <a:gd name="connsiteX54-44727" fmla="*/ 5946705 w 6115796"/>
              <a:gd name="connsiteY54-44728" fmla="*/ 4428051 h 6858000"/>
              <a:gd name="connsiteX55-44729" fmla="*/ 5949261 w 6115796"/>
              <a:gd name="connsiteY55-44730" fmla="*/ 4449185 h 6858000"/>
              <a:gd name="connsiteX56-44731" fmla="*/ 5968960 w 6115796"/>
              <a:gd name="connsiteY56-44732" fmla="*/ 4482655 h 6858000"/>
              <a:gd name="connsiteX57-44733" fmla="*/ 5998138 w 6115796"/>
              <a:gd name="connsiteY57-44734" fmla="*/ 4697518 h 6858000"/>
              <a:gd name="connsiteX58-44735" fmla="*/ 6007819 w 6115796"/>
              <a:gd name="connsiteY58-44736" fmla="*/ 4858148 h 6858000"/>
              <a:gd name="connsiteX59-44737" fmla="*/ 6007749 w 6115796"/>
              <a:gd name="connsiteY59-44738" fmla="*/ 4964715 h 6858000"/>
              <a:gd name="connsiteX60-44739" fmla="*/ 6005269 w 6115796"/>
              <a:gd name="connsiteY60-44740" fmla="*/ 5150567 h 6858000"/>
              <a:gd name="connsiteX61-44741" fmla="*/ 6001127 w 6115796"/>
              <a:gd name="connsiteY61-44742" fmla="*/ 5164609 h 6858000"/>
              <a:gd name="connsiteX62-44743" fmla="*/ 5998514 w 6115796"/>
              <a:gd name="connsiteY62-44744" fmla="*/ 5189673 h 6858000"/>
              <a:gd name="connsiteX63-44745" fmla="*/ 6018409 w 6115796"/>
              <a:gd name="connsiteY63-44746" fmla="*/ 5227157 h 6858000"/>
              <a:gd name="connsiteX64-44747" fmla="*/ 6036748 w 6115796"/>
              <a:gd name="connsiteY64-44748" fmla="*/ 5322752 h 6858000"/>
              <a:gd name="connsiteX65-44749" fmla="*/ 6037677 w 6115796"/>
              <a:gd name="connsiteY65-44750" fmla="*/ 5354807 h 6858000"/>
              <a:gd name="connsiteX66-44751" fmla="*/ 6053435 w 6115796"/>
              <a:gd name="connsiteY66-44752" fmla="*/ 5387547 h 6858000"/>
              <a:gd name="connsiteX67-44753" fmla="*/ 6068640 w 6115796"/>
              <a:gd name="connsiteY67-44754" fmla="*/ 5474503 h 6858000"/>
              <a:gd name="connsiteX68-44755" fmla="*/ 6080922 w 6115796"/>
              <a:gd name="connsiteY68-44756" fmla="*/ 5561070 h 6858000"/>
              <a:gd name="connsiteX69-44757" fmla="*/ 6096949 w 6115796"/>
              <a:gd name="connsiteY69-44758" fmla="*/ 5648179 h 6858000"/>
              <a:gd name="connsiteX70-44759" fmla="*/ 6115796 w 6115796"/>
              <a:gd name="connsiteY70-44760" fmla="*/ 5862844 h 6858000"/>
              <a:gd name="connsiteX71-44761" fmla="*/ 6045436 w 6115796"/>
              <a:gd name="connsiteY71-44762" fmla="*/ 6124480 h 6858000"/>
              <a:gd name="connsiteX72-44763" fmla="*/ 6030489 w 6115796"/>
              <a:gd name="connsiteY72-44764" fmla="*/ 6317666 h 6858000"/>
              <a:gd name="connsiteX73-44765" fmla="*/ 6007492 w 6115796"/>
              <a:gd name="connsiteY73-44766" fmla="*/ 6440818 h 6858000"/>
              <a:gd name="connsiteX74-44767" fmla="*/ 6009467 w 6115796"/>
              <a:gd name="connsiteY74-44768" fmla="*/ 6487076 h 6858000"/>
              <a:gd name="connsiteX75-44769" fmla="*/ 5995064 w 6115796"/>
              <a:gd name="connsiteY75-44770" fmla="*/ 6540791 h 6858000"/>
              <a:gd name="connsiteX76-44771" fmla="*/ 5986207 w 6115796"/>
              <a:gd name="connsiteY76-44772" fmla="*/ 6695855 h 6858000"/>
              <a:gd name="connsiteX77-44773" fmla="*/ 5979428 w 6115796"/>
              <a:gd name="connsiteY77-44774" fmla="*/ 6754678 h 6858000"/>
              <a:gd name="connsiteX78-44775" fmla="*/ 5984543 w 6115796"/>
              <a:gd name="connsiteY78-44776" fmla="*/ 6811016 h 6858000"/>
              <a:gd name="connsiteX79-44777" fmla="*/ 5979671 w 6115796"/>
              <a:gd name="connsiteY79-44778" fmla="*/ 6858000 h 6858000"/>
              <a:gd name="connsiteX80-44779" fmla="*/ 0 w 6115796"/>
              <a:gd name="connsiteY80-44780" fmla="*/ 6858000 h 6858000"/>
              <a:gd name="connsiteX81-44781" fmla="*/ 0 w 6115796"/>
              <a:gd name="connsiteY81-44782" fmla="*/ 0 h 6858000"/>
              <a:gd name="connsiteX0-44783" fmla="*/ 0 w 6115796"/>
              <a:gd name="connsiteY0-44784" fmla="*/ 0 h 6858000"/>
              <a:gd name="connsiteX1-44785" fmla="*/ 4965888 w 6115796"/>
              <a:gd name="connsiteY1-44786" fmla="*/ 0 h 6858000"/>
              <a:gd name="connsiteX2-44787" fmla="*/ 4967767 w 6115796"/>
              <a:gd name="connsiteY2-44788" fmla="*/ 7930 h 6858000"/>
              <a:gd name="connsiteX3-44789" fmla="*/ 4979444 w 6115796"/>
              <a:gd name="connsiteY3-44790" fmla="*/ 43921 h 6858000"/>
              <a:gd name="connsiteX4-44791" fmla="*/ 5021173 w 6115796"/>
              <a:gd name="connsiteY4-44792" fmla="*/ 123738 h 6858000"/>
              <a:gd name="connsiteX5-44793" fmla="*/ 5075458 w 6115796"/>
              <a:gd name="connsiteY5-44794" fmla="*/ 264355 h 6858000"/>
              <a:gd name="connsiteX6-44795" fmla="*/ 5081175 w 6115796"/>
              <a:gd name="connsiteY6-44796" fmla="*/ 277448 h 6858000"/>
              <a:gd name="connsiteX7-44797" fmla="*/ 5097011 w 6115796"/>
              <a:gd name="connsiteY7-44798" fmla="*/ 355616 h 6858000"/>
              <a:gd name="connsiteX8-44799" fmla="*/ 5153000 w 6115796"/>
              <a:gd name="connsiteY8-44800" fmla="*/ 507134 h 6858000"/>
              <a:gd name="connsiteX9-44801" fmla="*/ 5171282 w 6115796"/>
              <a:gd name="connsiteY9-44802" fmla="*/ 602071 h 6858000"/>
              <a:gd name="connsiteX10-44803" fmla="*/ 5176196 w 6115796"/>
              <a:gd name="connsiteY10-44804" fmla="*/ 636822 h 6858000"/>
              <a:gd name="connsiteX11-44805" fmla="*/ 5189051 w 6115796"/>
              <a:gd name="connsiteY11-44806" fmla="*/ 782518 h 6858000"/>
              <a:gd name="connsiteX12-44807" fmla="*/ 5218707 w 6115796"/>
              <a:gd name="connsiteY12-44808" fmla="*/ 886387 h 6858000"/>
              <a:gd name="connsiteX13-44809" fmla="*/ 5221281 w 6115796"/>
              <a:gd name="connsiteY13-44810" fmla="*/ 920873 h 6858000"/>
              <a:gd name="connsiteX14-44811" fmla="*/ 5201018 w 6115796"/>
              <a:gd name="connsiteY14-44812" fmla="*/ 1095027 h 6858000"/>
              <a:gd name="connsiteX15-44813" fmla="*/ 5189234 w 6115796"/>
              <a:gd name="connsiteY15-44814" fmla="*/ 1217308 h 6858000"/>
              <a:gd name="connsiteX16-44815" fmla="*/ 5202769 w 6115796"/>
              <a:gd name="connsiteY16-44816" fmla="*/ 1269450 h 6858000"/>
              <a:gd name="connsiteX17-44817" fmla="*/ 5225968 w 6115796"/>
              <a:gd name="connsiteY17-44818" fmla="*/ 1357994 h 6858000"/>
              <a:gd name="connsiteX18-44819" fmla="*/ 5231437 w 6115796"/>
              <a:gd name="connsiteY18-44820" fmla="*/ 1373779 h 6858000"/>
              <a:gd name="connsiteX19-44821" fmla="*/ 5237226 w 6115796"/>
              <a:gd name="connsiteY19-44822" fmla="*/ 1441327 h 6858000"/>
              <a:gd name="connsiteX20-44823" fmla="*/ 5255653 w 6115796"/>
              <a:gd name="connsiteY20-44824" fmla="*/ 1524712 h 6858000"/>
              <a:gd name="connsiteX21-44825" fmla="*/ 5263491 w 6115796"/>
              <a:gd name="connsiteY21-44826" fmla="*/ 1642938 h 6858000"/>
              <a:gd name="connsiteX22-44827" fmla="*/ 5256552 w 6115796"/>
              <a:gd name="connsiteY22-44828" fmla="*/ 1672509 h 6858000"/>
              <a:gd name="connsiteX23-44829" fmla="*/ 5266931 w 6115796"/>
              <a:gd name="connsiteY23-44830" fmla="*/ 1866147 h 6858000"/>
              <a:gd name="connsiteX24-44831" fmla="*/ 5255696 w 6115796"/>
              <a:gd name="connsiteY24-44832" fmla="*/ 1953770 h 6858000"/>
              <a:gd name="connsiteX25-44833" fmla="*/ 5252592 w 6115796"/>
              <a:gd name="connsiteY25-44834" fmla="*/ 2092210 h 6858000"/>
              <a:gd name="connsiteX26-44835" fmla="*/ 5250104 w 6115796"/>
              <a:gd name="connsiteY26-44836" fmla="*/ 2249166 h 6858000"/>
              <a:gd name="connsiteX27-44837" fmla="*/ 5250644 w 6115796"/>
              <a:gd name="connsiteY27-44838" fmla="*/ 2266619 h 6858000"/>
              <a:gd name="connsiteX28-44839" fmla="*/ 5293877 w 6115796"/>
              <a:gd name="connsiteY28-44840" fmla="*/ 2368649 h 6858000"/>
              <a:gd name="connsiteX29-44841" fmla="*/ 5311338 w 6115796"/>
              <a:gd name="connsiteY29-44842" fmla="*/ 2404034 h 6858000"/>
              <a:gd name="connsiteX30-44843" fmla="*/ 5338366 w 6115796"/>
              <a:gd name="connsiteY30-44844" fmla="*/ 2465052 h 6858000"/>
              <a:gd name="connsiteX31-44845" fmla="*/ 5371263 w 6115796"/>
              <a:gd name="connsiteY31-44846" fmla="*/ 2586413 h 6858000"/>
              <a:gd name="connsiteX32-44847" fmla="*/ 5407503 w 6115796"/>
              <a:gd name="connsiteY32-44848" fmla="*/ 2786290 h 6858000"/>
              <a:gd name="connsiteX33-44849" fmla="*/ 5407356 w 6115796"/>
              <a:gd name="connsiteY33-44850" fmla="*/ 2787545 h 6858000"/>
              <a:gd name="connsiteX34-44851" fmla="*/ 5457023 w 6115796"/>
              <a:gd name="connsiteY34-44852" fmla="*/ 2858292 h 6858000"/>
              <a:gd name="connsiteX35-44853" fmla="*/ 5484061 w 6115796"/>
              <a:gd name="connsiteY35-44854" fmla="*/ 2919216 h 6858000"/>
              <a:gd name="connsiteX36-44855" fmla="*/ 5491940 w 6115796"/>
              <a:gd name="connsiteY36-44856" fmla="*/ 3015985 h 6858000"/>
              <a:gd name="connsiteX37-44857" fmla="*/ 5503944 w 6115796"/>
              <a:gd name="connsiteY37-44858" fmla="*/ 3123335 h 6858000"/>
              <a:gd name="connsiteX38-44859" fmla="*/ 5516007 w 6115796"/>
              <a:gd name="connsiteY38-44860" fmla="*/ 3258473 h 6858000"/>
              <a:gd name="connsiteX39-44861" fmla="*/ 5589758 w 6115796"/>
              <a:gd name="connsiteY39-44862" fmla="*/ 3453699 h 6858000"/>
              <a:gd name="connsiteX40-44863" fmla="*/ 5596144 w 6115796"/>
              <a:gd name="connsiteY40-44864" fmla="*/ 3534624 h 6858000"/>
              <a:gd name="connsiteX41-44865" fmla="*/ 5597750 w 6115796"/>
              <a:gd name="connsiteY41-44866" fmla="*/ 3534129 h 6858000"/>
              <a:gd name="connsiteX42-44867" fmla="*/ 5618377 w 6115796"/>
              <a:gd name="connsiteY42-44868" fmla="*/ 3588431 h 6858000"/>
              <a:gd name="connsiteX43-44869" fmla="*/ 5655472 w 6115796"/>
              <a:gd name="connsiteY43-44870" fmla="*/ 3678877 h 6858000"/>
              <a:gd name="connsiteX44-44871" fmla="*/ 5683015 w 6115796"/>
              <a:gd name="connsiteY44-44872" fmla="*/ 3762025 h 6858000"/>
              <a:gd name="connsiteX45-44873" fmla="*/ 5696643 w 6115796"/>
              <a:gd name="connsiteY45-44874" fmla="*/ 3773888 h 6858000"/>
              <a:gd name="connsiteX46-44875" fmla="*/ 5768491 w 6115796"/>
              <a:gd name="connsiteY46-44876" fmla="*/ 3914399 h 6858000"/>
              <a:gd name="connsiteX47-44877" fmla="*/ 5793123 w 6115796"/>
              <a:gd name="connsiteY47-44878" fmla="*/ 3969952 h 6858000"/>
              <a:gd name="connsiteX48-44879" fmla="*/ 5808321 w 6115796"/>
              <a:gd name="connsiteY48-44880" fmla="*/ 3988153 h 6858000"/>
              <a:gd name="connsiteX49-44881" fmla="*/ 5825621 w 6115796"/>
              <a:gd name="connsiteY49-44882" fmla="*/ 4015525 h 6858000"/>
              <a:gd name="connsiteX50-44883" fmla="*/ 5860672 w 6115796"/>
              <a:gd name="connsiteY50-44884" fmla="*/ 4061579 h 6858000"/>
              <a:gd name="connsiteX51-44885" fmla="*/ 5894095 w 6115796"/>
              <a:gd name="connsiteY51-44886" fmla="*/ 4128857 h 6858000"/>
              <a:gd name="connsiteX52-44887" fmla="*/ 5903513 w 6115796"/>
              <a:gd name="connsiteY52-44888" fmla="*/ 4187661 h 6858000"/>
              <a:gd name="connsiteX53-44889" fmla="*/ 5946705 w 6115796"/>
              <a:gd name="connsiteY53-44890" fmla="*/ 4428051 h 6858000"/>
              <a:gd name="connsiteX54-44891" fmla="*/ 5949261 w 6115796"/>
              <a:gd name="connsiteY54-44892" fmla="*/ 4449185 h 6858000"/>
              <a:gd name="connsiteX55-44893" fmla="*/ 5968960 w 6115796"/>
              <a:gd name="connsiteY55-44894" fmla="*/ 4482655 h 6858000"/>
              <a:gd name="connsiteX56-44895" fmla="*/ 5998138 w 6115796"/>
              <a:gd name="connsiteY56-44896" fmla="*/ 4697518 h 6858000"/>
              <a:gd name="connsiteX57-44897" fmla="*/ 6007819 w 6115796"/>
              <a:gd name="connsiteY57-44898" fmla="*/ 4858148 h 6858000"/>
              <a:gd name="connsiteX58-44899" fmla="*/ 6007749 w 6115796"/>
              <a:gd name="connsiteY58-44900" fmla="*/ 4964715 h 6858000"/>
              <a:gd name="connsiteX59-44901" fmla="*/ 6005269 w 6115796"/>
              <a:gd name="connsiteY59-44902" fmla="*/ 5150567 h 6858000"/>
              <a:gd name="connsiteX60-44903" fmla="*/ 6001127 w 6115796"/>
              <a:gd name="connsiteY60-44904" fmla="*/ 5164609 h 6858000"/>
              <a:gd name="connsiteX61-44905" fmla="*/ 5998514 w 6115796"/>
              <a:gd name="connsiteY61-44906" fmla="*/ 5189673 h 6858000"/>
              <a:gd name="connsiteX62-44907" fmla="*/ 6018409 w 6115796"/>
              <a:gd name="connsiteY62-44908" fmla="*/ 5227157 h 6858000"/>
              <a:gd name="connsiteX63-44909" fmla="*/ 6036748 w 6115796"/>
              <a:gd name="connsiteY63-44910" fmla="*/ 5322752 h 6858000"/>
              <a:gd name="connsiteX64-44911" fmla="*/ 6037677 w 6115796"/>
              <a:gd name="connsiteY64-44912" fmla="*/ 5354807 h 6858000"/>
              <a:gd name="connsiteX65-44913" fmla="*/ 6053435 w 6115796"/>
              <a:gd name="connsiteY65-44914" fmla="*/ 5387547 h 6858000"/>
              <a:gd name="connsiteX66-44915" fmla="*/ 6068640 w 6115796"/>
              <a:gd name="connsiteY66-44916" fmla="*/ 5474503 h 6858000"/>
              <a:gd name="connsiteX67-44917" fmla="*/ 6080922 w 6115796"/>
              <a:gd name="connsiteY67-44918" fmla="*/ 5561070 h 6858000"/>
              <a:gd name="connsiteX68-44919" fmla="*/ 6096949 w 6115796"/>
              <a:gd name="connsiteY68-44920" fmla="*/ 5648179 h 6858000"/>
              <a:gd name="connsiteX69-44921" fmla="*/ 6115796 w 6115796"/>
              <a:gd name="connsiteY69-44922" fmla="*/ 5862844 h 6858000"/>
              <a:gd name="connsiteX70-44923" fmla="*/ 6045436 w 6115796"/>
              <a:gd name="connsiteY70-44924" fmla="*/ 6124480 h 6858000"/>
              <a:gd name="connsiteX71-44925" fmla="*/ 6030489 w 6115796"/>
              <a:gd name="connsiteY71-44926" fmla="*/ 6317666 h 6858000"/>
              <a:gd name="connsiteX72-44927" fmla="*/ 6007492 w 6115796"/>
              <a:gd name="connsiteY72-44928" fmla="*/ 6440818 h 6858000"/>
              <a:gd name="connsiteX73-44929" fmla="*/ 6009467 w 6115796"/>
              <a:gd name="connsiteY73-44930" fmla="*/ 6487076 h 6858000"/>
              <a:gd name="connsiteX74-44931" fmla="*/ 5995064 w 6115796"/>
              <a:gd name="connsiteY74-44932" fmla="*/ 6540791 h 6858000"/>
              <a:gd name="connsiteX75-44933" fmla="*/ 5986207 w 6115796"/>
              <a:gd name="connsiteY75-44934" fmla="*/ 6695855 h 6858000"/>
              <a:gd name="connsiteX76-44935" fmla="*/ 5979428 w 6115796"/>
              <a:gd name="connsiteY76-44936" fmla="*/ 6754678 h 6858000"/>
              <a:gd name="connsiteX77-44937" fmla="*/ 5984543 w 6115796"/>
              <a:gd name="connsiteY77-44938" fmla="*/ 6811016 h 6858000"/>
              <a:gd name="connsiteX78-44939" fmla="*/ 5979671 w 6115796"/>
              <a:gd name="connsiteY78-44940" fmla="*/ 6858000 h 6858000"/>
              <a:gd name="connsiteX79-44941" fmla="*/ 0 w 6115796"/>
              <a:gd name="connsiteY79-44942" fmla="*/ 6858000 h 6858000"/>
              <a:gd name="connsiteX80-44943" fmla="*/ 0 w 6115796"/>
              <a:gd name="connsiteY80-44944" fmla="*/ 0 h 6858000"/>
              <a:gd name="connsiteX0-44945" fmla="*/ 0 w 6115796"/>
              <a:gd name="connsiteY0-44946" fmla="*/ 0 h 6858000"/>
              <a:gd name="connsiteX1-44947" fmla="*/ 4965888 w 6115796"/>
              <a:gd name="connsiteY1-44948" fmla="*/ 0 h 6858000"/>
              <a:gd name="connsiteX2-44949" fmla="*/ 4967767 w 6115796"/>
              <a:gd name="connsiteY2-44950" fmla="*/ 7930 h 6858000"/>
              <a:gd name="connsiteX3-44951" fmla="*/ 4979444 w 6115796"/>
              <a:gd name="connsiteY3-44952" fmla="*/ 43921 h 6858000"/>
              <a:gd name="connsiteX4-44953" fmla="*/ 5021173 w 6115796"/>
              <a:gd name="connsiteY4-44954" fmla="*/ 123738 h 6858000"/>
              <a:gd name="connsiteX5-44955" fmla="*/ 5075458 w 6115796"/>
              <a:gd name="connsiteY5-44956" fmla="*/ 264355 h 6858000"/>
              <a:gd name="connsiteX6-44957" fmla="*/ 5081175 w 6115796"/>
              <a:gd name="connsiteY6-44958" fmla="*/ 277448 h 6858000"/>
              <a:gd name="connsiteX7-44959" fmla="*/ 5097011 w 6115796"/>
              <a:gd name="connsiteY7-44960" fmla="*/ 355616 h 6858000"/>
              <a:gd name="connsiteX8-44961" fmla="*/ 5153000 w 6115796"/>
              <a:gd name="connsiteY8-44962" fmla="*/ 507134 h 6858000"/>
              <a:gd name="connsiteX9-44963" fmla="*/ 5171282 w 6115796"/>
              <a:gd name="connsiteY9-44964" fmla="*/ 602071 h 6858000"/>
              <a:gd name="connsiteX10-44965" fmla="*/ 5176196 w 6115796"/>
              <a:gd name="connsiteY10-44966" fmla="*/ 636822 h 6858000"/>
              <a:gd name="connsiteX11-44967" fmla="*/ 5189051 w 6115796"/>
              <a:gd name="connsiteY11-44968" fmla="*/ 782518 h 6858000"/>
              <a:gd name="connsiteX12-44969" fmla="*/ 5218707 w 6115796"/>
              <a:gd name="connsiteY12-44970" fmla="*/ 886387 h 6858000"/>
              <a:gd name="connsiteX13-44971" fmla="*/ 5221281 w 6115796"/>
              <a:gd name="connsiteY13-44972" fmla="*/ 920873 h 6858000"/>
              <a:gd name="connsiteX14-44973" fmla="*/ 5201018 w 6115796"/>
              <a:gd name="connsiteY14-44974" fmla="*/ 1095027 h 6858000"/>
              <a:gd name="connsiteX15-44975" fmla="*/ 5189234 w 6115796"/>
              <a:gd name="connsiteY15-44976" fmla="*/ 1217308 h 6858000"/>
              <a:gd name="connsiteX16-44977" fmla="*/ 5202769 w 6115796"/>
              <a:gd name="connsiteY16-44978" fmla="*/ 1269450 h 6858000"/>
              <a:gd name="connsiteX17-44979" fmla="*/ 5225968 w 6115796"/>
              <a:gd name="connsiteY17-44980" fmla="*/ 1357994 h 6858000"/>
              <a:gd name="connsiteX18-44981" fmla="*/ 5231437 w 6115796"/>
              <a:gd name="connsiteY18-44982" fmla="*/ 1373779 h 6858000"/>
              <a:gd name="connsiteX19-44983" fmla="*/ 5237226 w 6115796"/>
              <a:gd name="connsiteY19-44984" fmla="*/ 1441327 h 6858000"/>
              <a:gd name="connsiteX20-44985" fmla="*/ 5255653 w 6115796"/>
              <a:gd name="connsiteY20-44986" fmla="*/ 1524712 h 6858000"/>
              <a:gd name="connsiteX21-44987" fmla="*/ 5263491 w 6115796"/>
              <a:gd name="connsiteY21-44988" fmla="*/ 1642938 h 6858000"/>
              <a:gd name="connsiteX22-44989" fmla="*/ 5256552 w 6115796"/>
              <a:gd name="connsiteY22-44990" fmla="*/ 1672509 h 6858000"/>
              <a:gd name="connsiteX23-44991" fmla="*/ 5266931 w 6115796"/>
              <a:gd name="connsiteY23-44992" fmla="*/ 1866147 h 6858000"/>
              <a:gd name="connsiteX24-44993" fmla="*/ 5255696 w 6115796"/>
              <a:gd name="connsiteY24-44994" fmla="*/ 1953770 h 6858000"/>
              <a:gd name="connsiteX25-44995" fmla="*/ 5252592 w 6115796"/>
              <a:gd name="connsiteY25-44996" fmla="*/ 2092210 h 6858000"/>
              <a:gd name="connsiteX26-44997" fmla="*/ 5257248 w 6115796"/>
              <a:gd name="connsiteY26-44998" fmla="*/ 2203922 h 6858000"/>
              <a:gd name="connsiteX27-44999" fmla="*/ 5250644 w 6115796"/>
              <a:gd name="connsiteY27-45000" fmla="*/ 2266619 h 6858000"/>
              <a:gd name="connsiteX28-45001" fmla="*/ 5293877 w 6115796"/>
              <a:gd name="connsiteY28-45002" fmla="*/ 2368649 h 6858000"/>
              <a:gd name="connsiteX29-45003" fmla="*/ 5311338 w 6115796"/>
              <a:gd name="connsiteY29-45004" fmla="*/ 2404034 h 6858000"/>
              <a:gd name="connsiteX30-45005" fmla="*/ 5338366 w 6115796"/>
              <a:gd name="connsiteY30-45006" fmla="*/ 2465052 h 6858000"/>
              <a:gd name="connsiteX31-45007" fmla="*/ 5371263 w 6115796"/>
              <a:gd name="connsiteY31-45008" fmla="*/ 2586413 h 6858000"/>
              <a:gd name="connsiteX32-45009" fmla="*/ 5407503 w 6115796"/>
              <a:gd name="connsiteY32-45010" fmla="*/ 2786290 h 6858000"/>
              <a:gd name="connsiteX33-45011" fmla="*/ 5407356 w 6115796"/>
              <a:gd name="connsiteY33-45012" fmla="*/ 2787545 h 6858000"/>
              <a:gd name="connsiteX34-45013" fmla="*/ 5457023 w 6115796"/>
              <a:gd name="connsiteY34-45014" fmla="*/ 2858292 h 6858000"/>
              <a:gd name="connsiteX35-45015" fmla="*/ 5484061 w 6115796"/>
              <a:gd name="connsiteY35-45016" fmla="*/ 2919216 h 6858000"/>
              <a:gd name="connsiteX36-45017" fmla="*/ 5491940 w 6115796"/>
              <a:gd name="connsiteY36-45018" fmla="*/ 3015985 h 6858000"/>
              <a:gd name="connsiteX37-45019" fmla="*/ 5503944 w 6115796"/>
              <a:gd name="connsiteY37-45020" fmla="*/ 3123335 h 6858000"/>
              <a:gd name="connsiteX38-45021" fmla="*/ 5516007 w 6115796"/>
              <a:gd name="connsiteY38-45022" fmla="*/ 3258473 h 6858000"/>
              <a:gd name="connsiteX39-45023" fmla="*/ 5589758 w 6115796"/>
              <a:gd name="connsiteY39-45024" fmla="*/ 3453699 h 6858000"/>
              <a:gd name="connsiteX40-45025" fmla="*/ 5596144 w 6115796"/>
              <a:gd name="connsiteY40-45026" fmla="*/ 3534624 h 6858000"/>
              <a:gd name="connsiteX41-45027" fmla="*/ 5597750 w 6115796"/>
              <a:gd name="connsiteY41-45028" fmla="*/ 3534129 h 6858000"/>
              <a:gd name="connsiteX42-45029" fmla="*/ 5618377 w 6115796"/>
              <a:gd name="connsiteY42-45030" fmla="*/ 3588431 h 6858000"/>
              <a:gd name="connsiteX43-45031" fmla="*/ 5655472 w 6115796"/>
              <a:gd name="connsiteY43-45032" fmla="*/ 3678877 h 6858000"/>
              <a:gd name="connsiteX44-45033" fmla="*/ 5683015 w 6115796"/>
              <a:gd name="connsiteY44-45034" fmla="*/ 3762025 h 6858000"/>
              <a:gd name="connsiteX45-45035" fmla="*/ 5696643 w 6115796"/>
              <a:gd name="connsiteY45-45036" fmla="*/ 3773888 h 6858000"/>
              <a:gd name="connsiteX46-45037" fmla="*/ 5768491 w 6115796"/>
              <a:gd name="connsiteY46-45038" fmla="*/ 3914399 h 6858000"/>
              <a:gd name="connsiteX47-45039" fmla="*/ 5793123 w 6115796"/>
              <a:gd name="connsiteY47-45040" fmla="*/ 3969952 h 6858000"/>
              <a:gd name="connsiteX48-45041" fmla="*/ 5808321 w 6115796"/>
              <a:gd name="connsiteY48-45042" fmla="*/ 3988153 h 6858000"/>
              <a:gd name="connsiteX49-45043" fmla="*/ 5825621 w 6115796"/>
              <a:gd name="connsiteY49-45044" fmla="*/ 4015525 h 6858000"/>
              <a:gd name="connsiteX50-45045" fmla="*/ 5860672 w 6115796"/>
              <a:gd name="connsiteY50-45046" fmla="*/ 4061579 h 6858000"/>
              <a:gd name="connsiteX51-45047" fmla="*/ 5894095 w 6115796"/>
              <a:gd name="connsiteY51-45048" fmla="*/ 4128857 h 6858000"/>
              <a:gd name="connsiteX52-45049" fmla="*/ 5903513 w 6115796"/>
              <a:gd name="connsiteY52-45050" fmla="*/ 4187661 h 6858000"/>
              <a:gd name="connsiteX53-45051" fmla="*/ 5946705 w 6115796"/>
              <a:gd name="connsiteY53-45052" fmla="*/ 4428051 h 6858000"/>
              <a:gd name="connsiteX54-45053" fmla="*/ 5949261 w 6115796"/>
              <a:gd name="connsiteY54-45054" fmla="*/ 4449185 h 6858000"/>
              <a:gd name="connsiteX55-45055" fmla="*/ 5968960 w 6115796"/>
              <a:gd name="connsiteY55-45056" fmla="*/ 4482655 h 6858000"/>
              <a:gd name="connsiteX56-45057" fmla="*/ 5998138 w 6115796"/>
              <a:gd name="connsiteY56-45058" fmla="*/ 4697518 h 6858000"/>
              <a:gd name="connsiteX57-45059" fmla="*/ 6007819 w 6115796"/>
              <a:gd name="connsiteY57-45060" fmla="*/ 4858148 h 6858000"/>
              <a:gd name="connsiteX58-45061" fmla="*/ 6007749 w 6115796"/>
              <a:gd name="connsiteY58-45062" fmla="*/ 4964715 h 6858000"/>
              <a:gd name="connsiteX59-45063" fmla="*/ 6005269 w 6115796"/>
              <a:gd name="connsiteY59-45064" fmla="*/ 5150567 h 6858000"/>
              <a:gd name="connsiteX60-45065" fmla="*/ 6001127 w 6115796"/>
              <a:gd name="connsiteY60-45066" fmla="*/ 5164609 h 6858000"/>
              <a:gd name="connsiteX61-45067" fmla="*/ 5998514 w 6115796"/>
              <a:gd name="connsiteY61-45068" fmla="*/ 5189673 h 6858000"/>
              <a:gd name="connsiteX62-45069" fmla="*/ 6018409 w 6115796"/>
              <a:gd name="connsiteY62-45070" fmla="*/ 5227157 h 6858000"/>
              <a:gd name="connsiteX63-45071" fmla="*/ 6036748 w 6115796"/>
              <a:gd name="connsiteY63-45072" fmla="*/ 5322752 h 6858000"/>
              <a:gd name="connsiteX64-45073" fmla="*/ 6037677 w 6115796"/>
              <a:gd name="connsiteY64-45074" fmla="*/ 5354807 h 6858000"/>
              <a:gd name="connsiteX65-45075" fmla="*/ 6053435 w 6115796"/>
              <a:gd name="connsiteY65-45076" fmla="*/ 5387547 h 6858000"/>
              <a:gd name="connsiteX66-45077" fmla="*/ 6068640 w 6115796"/>
              <a:gd name="connsiteY66-45078" fmla="*/ 5474503 h 6858000"/>
              <a:gd name="connsiteX67-45079" fmla="*/ 6080922 w 6115796"/>
              <a:gd name="connsiteY67-45080" fmla="*/ 5561070 h 6858000"/>
              <a:gd name="connsiteX68-45081" fmla="*/ 6096949 w 6115796"/>
              <a:gd name="connsiteY68-45082" fmla="*/ 5648179 h 6858000"/>
              <a:gd name="connsiteX69-45083" fmla="*/ 6115796 w 6115796"/>
              <a:gd name="connsiteY69-45084" fmla="*/ 5862844 h 6858000"/>
              <a:gd name="connsiteX70-45085" fmla="*/ 6045436 w 6115796"/>
              <a:gd name="connsiteY70-45086" fmla="*/ 6124480 h 6858000"/>
              <a:gd name="connsiteX71-45087" fmla="*/ 6030489 w 6115796"/>
              <a:gd name="connsiteY71-45088" fmla="*/ 6317666 h 6858000"/>
              <a:gd name="connsiteX72-45089" fmla="*/ 6007492 w 6115796"/>
              <a:gd name="connsiteY72-45090" fmla="*/ 6440818 h 6858000"/>
              <a:gd name="connsiteX73-45091" fmla="*/ 6009467 w 6115796"/>
              <a:gd name="connsiteY73-45092" fmla="*/ 6487076 h 6858000"/>
              <a:gd name="connsiteX74-45093" fmla="*/ 5995064 w 6115796"/>
              <a:gd name="connsiteY74-45094" fmla="*/ 6540791 h 6858000"/>
              <a:gd name="connsiteX75-45095" fmla="*/ 5986207 w 6115796"/>
              <a:gd name="connsiteY75-45096" fmla="*/ 6695855 h 6858000"/>
              <a:gd name="connsiteX76-45097" fmla="*/ 5979428 w 6115796"/>
              <a:gd name="connsiteY76-45098" fmla="*/ 6754678 h 6858000"/>
              <a:gd name="connsiteX77-45099" fmla="*/ 5984543 w 6115796"/>
              <a:gd name="connsiteY77-45100" fmla="*/ 6811016 h 6858000"/>
              <a:gd name="connsiteX78-45101" fmla="*/ 5979671 w 6115796"/>
              <a:gd name="connsiteY78-45102" fmla="*/ 6858000 h 6858000"/>
              <a:gd name="connsiteX79-45103" fmla="*/ 0 w 6115796"/>
              <a:gd name="connsiteY79-45104" fmla="*/ 6858000 h 6858000"/>
              <a:gd name="connsiteX80-45105" fmla="*/ 0 w 6115796"/>
              <a:gd name="connsiteY80-45106" fmla="*/ 0 h 6858000"/>
              <a:gd name="connsiteX0-45107" fmla="*/ 0 w 6115796"/>
              <a:gd name="connsiteY0-45108" fmla="*/ 0 h 6858000"/>
              <a:gd name="connsiteX1-45109" fmla="*/ 4965888 w 6115796"/>
              <a:gd name="connsiteY1-45110" fmla="*/ 0 h 6858000"/>
              <a:gd name="connsiteX2-45111" fmla="*/ 4967767 w 6115796"/>
              <a:gd name="connsiteY2-45112" fmla="*/ 7930 h 6858000"/>
              <a:gd name="connsiteX3-45113" fmla="*/ 4979444 w 6115796"/>
              <a:gd name="connsiteY3-45114" fmla="*/ 43921 h 6858000"/>
              <a:gd name="connsiteX4-45115" fmla="*/ 5021173 w 6115796"/>
              <a:gd name="connsiteY4-45116" fmla="*/ 123738 h 6858000"/>
              <a:gd name="connsiteX5-45117" fmla="*/ 5075458 w 6115796"/>
              <a:gd name="connsiteY5-45118" fmla="*/ 264355 h 6858000"/>
              <a:gd name="connsiteX6-45119" fmla="*/ 5081175 w 6115796"/>
              <a:gd name="connsiteY6-45120" fmla="*/ 277448 h 6858000"/>
              <a:gd name="connsiteX7-45121" fmla="*/ 5097011 w 6115796"/>
              <a:gd name="connsiteY7-45122" fmla="*/ 355616 h 6858000"/>
              <a:gd name="connsiteX8-45123" fmla="*/ 5153000 w 6115796"/>
              <a:gd name="connsiteY8-45124" fmla="*/ 507134 h 6858000"/>
              <a:gd name="connsiteX9-45125" fmla="*/ 5171282 w 6115796"/>
              <a:gd name="connsiteY9-45126" fmla="*/ 602071 h 6858000"/>
              <a:gd name="connsiteX10-45127" fmla="*/ 5176196 w 6115796"/>
              <a:gd name="connsiteY10-45128" fmla="*/ 636822 h 6858000"/>
              <a:gd name="connsiteX11-45129" fmla="*/ 5189051 w 6115796"/>
              <a:gd name="connsiteY11-45130" fmla="*/ 782518 h 6858000"/>
              <a:gd name="connsiteX12-45131" fmla="*/ 5218707 w 6115796"/>
              <a:gd name="connsiteY12-45132" fmla="*/ 886387 h 6858000"/>
              <a:gd name="connsiteX13-45133" fmla="*/ 5221281 w 6115796"/>
              <a:gd name="connsiteY13-45134" fmla="*/ 920873 h 6858000"/>
              <a:gd name="connsiteX14-45135" fmla="*/ 5201018 w 6115796"/>
              <a:gd name="connsiteY14-45136" fmla="*/ 1095027 h 6858000"/>
              <a:gd name="connsiteX15-45137" fmla="*/ 5189234 w 6115796"/>
              <a:gd name="connsiteY15-45138" fmla="*/ 1217308 h 6858000"/>
              <a:gd name="connsiteX16-45139" fmla="*/ 5202769 w 6115796"/>
              <a:gd name="connsiteY16-45140" fmla="*/ 1269450 h 6858000"/>
              <a:gd name="connsiteX17-45141" fmla="*/ 5225968 w 6115796"/>
              <a:gd name="connsiteY17-45142" fmla="*/ 1357994 h 6858000"/>
              <a:gd name="connsiteX18-45143" fmla="*/ 5231437 w 6115796"/>
              <a:gd name="connsiteY18-45144" fmla="*/ 1373779 h 6858000"/>
              <a:gd name="connsiteX19-45145" fmla="*/ 5237226 w 6115796"/>
              <a:gd name="connsiteY19-45146" fmla="*/ 1441327 h 6858000"/>
              <a:gd name="connsiteX20-45147" fmla="*/ 5255653 w 6115796"/>
              <a:gd name="connsiteY20-45148" fmla="*/ 1524712 h 6858000"/>
              <a:gd name="connsiteX21-45149" fmla="*/ 5263491 w 6115796"/>
              <a:gd name="connsiteY21-45150" fmla="*/ 1642938 h 6858000"/>
              <a:gd name="connsiteX22-45151" fmla="*/ 5256552 w 6115796"/>
              <a:gd name="connsiteY22-45152" fmla="*/ 1672509 h 6858000"/>
              <a:gd name="connsiteX23-45153" fmla="*/ 5266931 w 6115796"/>
              <a:gd name="connsiteY23-45154" fmla="*/ 1866147 h 6858000"/>
              <a:gd name="connsiteX24-45155" fmla="*/ 5255696 w 6115796"/>
              <a:gd name="connsiteY24-45156" fmla="*/ 1953770 h 6858000"/>
              <a:gd name="connsiteX25-45157" fmla="*/ 5252592 w 6115796"/>
              <a:gd name="connsiteY25-45158" fmla="*/ 2092210 h 6858000"/>
              <a:gd name="connsiteX26-45159" fmla="*/ 5257248 w 6115796"/>
              <a:gd name="connsiteY26-45160" fmla="*/ 2203922 h 6858000"/>
              <a:gd name="connsiteX27-45161" fmla="*/ 5250644 w 6115796"/>
              <a:gd name="connsiteY27-45162" fmla="*/ 2266619 h 6858000"/>
              <a:gd name="connsiteX28-45163" fmla="*/ 5293877 w 6115796"/>
              <a:gd name="connsiteY28-45164" fmla="*/ 2368649 h 6858000"/>
              <a:gd name="connsiteX29-45165" fmla="*/ 5311338 w 6115796"/>
              <a:gd name="connsiteY29-45166" fmla="*/ 2404034 h 6858000"/>
              <a:gd name="connsiteX30-45167" fmla="*/ 5338366 w 6115796"/>
              <a:gd name="connsiteY30-45168" fmla="*/ 2465052 h 6858000"/>
              <a:gd name="connsiteX31-45169" fmla="*/ 5371263 w 6115796"/>
              <a:gd name="connsiteY31-45170" fmla="*/ 2586413 h 6858000"/>
              <a:gd name="connsiteX32-45171" fmla="*/ 5407503 w 6115796"/>
              <a:gd name="connsiteY32-45172" fmla="*/ 2786290 h 6858000"/>
              <a:gd name="connsiteX33-45173" fmla="*/ 5407356 w 6115796"/>
              <a:gd name="connsiteY33-45174" fmla="*/ 2787545 h 6858000"/>
              <a:gd name="connsiteX34-45175" fmla="*/ 5457023 w 6115796"/>
              <a:gd name="connsiteY34-45176" fmla="*/ 2858292 h 6858000"/>
              <a:gd name="connsiteX35-45177" fmla="*/ 5484061 w 6115796"/>
              <a:gd name="connsiteY35-45178" fmla="*/ 2919216 h 6858000"/>
              <a:gd name="connsiteX36-45179" fmla="*/ 5491940 w 6115796"/>
              <a:gd name="connsiteY36-45180" fmla="*/ 3015985 h 6858000"/>
              <a:gd name="connsiteX37-45181" fmla="*/ 5503944 w 6115796"/>
              <a:gd name="connsiteY37-45182" fmla="*/ 3123335 h 6858000"/>
              <a:gd name="connsiteX38-45183" fmla="*/ 5516007 w 6115796"/>
              <a:gd name="connsiteY38-45184" fmla="*/ 3258473 h 6858000"/>
              <a:gd name="connsiteX39-45185" fmla="*/ 5589758 w 6115796"/>
              <a:gd name="connsiteY39-45186" fmla="*/ 3453699 h 6858000"/>
              <a:gd name="connsiteX40-45187" fmla="*/ 5596144 w 6115796"/>
              <a:gd name="connsiteY40-45188" fmla="*/ 3534624 h 6858000"/>
              <a:gd name="connsiteX41-45189" fmla="*/ 5597750 w 6115796"/>
              <a:gd name="connsiteY41-45190" fmla="*/ 3534129 h 6858000"/>
              <a:gd name="connsiteX42-45191" fmla="*/ 5618377 w 6115796"/>
              <a:gd name="connsiteY42-45192" fmla="*/ 3588431 h 6858000"/>
              <a:gd name="connsiteX43-45193" fmla="*/ 5655472 w 6115796"/>
              <a:gd name="connsiteY43-45194" fmla="*/ 3678877 h 6858000"/>
              <a:gd name="connsiteX44-45195" fmla="*/ 5683015 w 6115796"/>
              <a:gd name="connsiteY44-45196" fmla="*/ 3762025 h 6858000"/>
              <a:gd name="connsiteX45-45197" fmla="*/ 5696643 w 6115796"/>
              <a:gd name="connsiteY45-45198" fmla="*/ 3773888 h 6858000"/>
              <a:gd name="connsiteX46-45199" fmla="*/ 5768491 w 6115796"/>
              <a:gd name="connsiteY46-45200" fmla="*/ 3914399 h 6858000"/>
              <a:gd name="connsiteX47-45201" fmla="*/ 5793123 w 6115796"/>
              <a:gd name="connsiteY47-45202" fmla="*/ 3969952 h 6858000"/>
              <a:gd name="connsiteX48-45203" fmla="*/ 5808321 w 6115796"/>
              <a:gd name="connsiteY48-45204" fmla="*/ 3988153 h 6858000"/>
              <a:gd name="connsiteX49-45205" fmla="*/ 5825621 w 6115796"/>
              <a:gd name="connsiteY49-45206" fmla="*/ 4015525 h 6858000"/>
              <a:gd name="connsiteX50-45207" fmla="*/ 5860672 w 6115796"/>
              <a:gd name="connsiteY50-45208" fmla="*/ 4061579 h 6858000"/>
              <a:gd name="connsiteX51-45209" fmla="*/ 5894095 w 6115796"/>
              <a:gd name="connsiteY51-45210" fmla="*/ 4128857 h 6858000"/>
              <a:gd name="connsiteX52-45211" fmla="*/ 5903513 w 6115796"/>
              <a:gd name="connsiteY52-45212" fmla="*/ 4187661 h 6858000"/>
              <a:gd name="connsiteX53-45213" fmla="*/ 5946705 w 6115796"/>
              <a:gd name="connsiteY53-45214" fmla="*/ 4428051 h 6858000"/>
              <a:gd name="connsiteX54-45215" fmla="*/ 5949261 w 6115796"/>
              <a:gd name="connsiteY54-45216" fmla="*/ 4449185 h 6858000"/>
              <a:gd name="connsiteX55-45217" fmla="*/ 5968960 w 6115796"/>
              <a:gd name="connsiteY55-45218" fmla="*/ 4482655 h 6858000"/>
              <a:gd name="connsiteX56-45219" fmla="*/ 5998138 w 6115796"/>
              <a:gd name="connsiteY56-45220" fmla="*/ 4697518 h 6858000"/>
              <a:gd name="connsiteX57-45221" fmla="*/ 6007819 w 6115796"/>
              <a:gd name="connsiteY57-45222" fmla="*/ 4858148 h 6858000"/>
              <a:gd name="connsiteX58-45223" fmla="*/ 6007749 w 6115796"/>
              <a:gd name="connsiteY58-45224" fmla="*/ 4964715 h 6858000"/>
              <a:gd name="connsiteX59-45225" fmla="*/ 6005269 w 6115796"/>
              <a:gd name="connsiteY59-45226" fmla="*/ 5150567 h 6858000"/>
              <a:gd name="connsiteX60-45227" fmla="*/ 6001127 w 6115796"/>
              <a:gd name="connsiteY60-45228" fmla="*/ 5164609 h 6858000"/>
              <a:gd name="connsiteX61-45229" fmla="*/ 5998514 w 6115796"/>
              <a:gd name="connsiteY61-45230" fmla="*/ 5189673 h 6858000"/>
              <a:gd name="connsiteX62-45231" fmla="*/ 6018409 w 6115796"/>
              <a:gd name="connsiteY62-45232" fmla="*/ 5227157 h 6858000"/>
              <a:gd name="connsiteX63-45233" fmla="*/ 6036748 w 6115796"/>
              <a:gd name="connsiteY63-45234" fmla="*/ 5322752 h 6858000"/>
              <a:gd name="connsiteX64-45235" fmla="*/ 6037677 w 6115796"/>
              <a:gd name="connsiteY64-45236" fmla="*/ 5354807 h 6858000"/>
              <a:gd name="connsiteX65-45237" fmla="*/ 6053435 w 6115796"/>
              <a:gd name="connsiteY65-45238" fmla="*/ 5387547 h 6858000"/>
              <a:gd name="connsiteX66-45239" fmla="*/ 6068640 w 6115796"/>
              <a:gd name="connsiteY66-45240" fmla="*/ 5474503 h 6858000"/>
              <a:gd name="connsiteX67-45241" fmla="*/ 6080922 w 6115796"/>
              <a:gd name="connsiteY67-45242" fmla="*/ 5561070 h 6858000"/>
              <a:gd name="connsiteX68-45243" fmla="*/ 6096949 w 6115796"/>
              <a:gd name="connsiteY68-45244" fmla="*/ 5648179 h 6858000"/>
              <a:gd name="connsiteX69-45245" fmla="*/ 6115796 w 6115796"/>
              <a:gd name="connsiteY69-45246" fmla="*/ 5862844 h 6858000"/>
              <a:gd name="connsiteX70-45247" fmla="*/ 6045436 w 6115796"/>
              <a:gd name="connsiteY70-45248" fmla="*/ 6124480 h 6858000"/>
              <a:gd name="connsiteX71-45249" fmla="*/ 6030489 w 6115796"/>
              <a:gd name="connsiteY71-45250" fmla="*/ 6317666 h 6858000"/>
              <a:gd name="connsiteX72-45251" fmla="*/ 6007492 w 6115796"/>
              <a:gd name="connsiteY72-45252" fmla="*/ 6440818 h 6858000"/>
              <a:gd name="connsiteX73-45253" fmla="*/ 6009467 w 6115796"/>
              <a:gd name="connsiteY73-45254" fmla="*/ 6487076 h 6858000"/>
              <a:gd name="connsiteX74-45255" fmla="*/ 5995064 w 6115796"/>
              <a:gd name="connsiteY74-45256" fmla="*/ 6540791 h 6858000"/>
              <a:gd name="connsiteX75-45257" fmla="*/ 5986207 w 6115796"/>
              <a:gd name="connsiteY75-45258" fmla="*/ 6695855 h 6858000"/>
              <a:gd name="connsiteX76-45259" fmla="*/ 5979428 w 6115796"/>
              <a:gd name="connsiteY76-45260" fmla="*/ 6754678 h 6858000"/>
              <a:gd name="connsiteX77-45261" fmla="*/ 5984543 w 6115796"/>
              <a:gd name="connsiteY77-45262" fmla="*/ 6811016 h 6858000"/>
              <a:gd name="connsiteX78-45263" fmla="*/ 5979671 w 6115796"/>
              <a:gd name="connsiteY78-45264" fmla="*/ 6858000 h 6858000"/>
              <a:gd name="connsiteX79-45265" fmla="*/ 0 w 6115796"/>
              <a:gd name="connsiteY79-45266" fmla="*/ 6858000 h 6858000"/>
              <a:gd name="connsiteX80-45267" fmla="*/ 0 w 6115796"/>
              <a:gd name="connsiteY80-45268" fmla="*/ 0 h 6858000"/>
              <a:gd name="connsiteX0-45269" fmla="*/ 0 w 6115796"/>
              <a:gd name="connsiteY0-45270" fmla="*/ 0 h 6858000"/>
              <a:gd name="connsiteX1-45271" fmla="*/ 4965888 w 6115796"/>
              <a:gd name="connsiteY1-45272" fmla="*/ 0 h 6858000"/>
              <a:gd name="connsiteX2-45273" fmla="*/ 4967767 w 6115796"/>
              <a:gd name="connsiteY2-45274" fmla="*/ 7930 h 6858000"/>
              <a:gd name="connsiteX3-45275" fmla="*/ 4979444 w 6115796"/>
              <a:gd name="connsiteY3-45276" fmla="*/ 43921 h 6858000"/>
              <a:gd name="connsiteX4-45277" fmla="*/ 5021173 w 6115796"/>
              <a:gd name="connsiteY4-45278" fmla="*/ 123738 h 6858000"/>
              <a:gd name="connsiteX5-45279" fmla="*/ 5075458 w 6115796"/>
              <a:gd name="connsiteY5-45280" fmla="*/ 264355 h 6858000"/>
              <a:gd name="connsiteX6-45281" fmla="*/ 5081175 w 6115796"/>
              <a:gd name="connsiteY6-45282" fmla="*/ 277448 h 6858000"/>
              <a:gd name="connsiteX7-45283" fmla="*/ 5097011 w 6115796"/>
              <a:gd name="connsiteY7-45284" fmla="*/ 355616 h 6858000"/>
              <a:gd name="connsiteX8-45285" fmla="*/ 5153000 w 6115796"/>
              <a:gd name="connsiteY8-45286" fmla="*/ 507134 h 6858000"/>
              <a:gd name="connsiteX9-45287" fmla="*/ 5171282 w 6115796"/>
              <a:gd name="connsiteY9-45288" fmla="*/ 602071 h 6858000"/>
              <a:gd name="connsiteX10-45289" fmla="*/ 5176196 w 6115796"/>
              <a:gd name="connsiteY10-45290" fmla="*/ 636822 h 6858000"/>
              <a:gd name="connsiteX11-45291" fmla="*/ 5189051 w 6115796"/>
              <a:gd name="connsiteY11-45292" fmla="*/ 782518 h 6858000"/>
              <a:gd name="connsiteX12-45293" fmla="*/ 5218707 w 6115796"/>
              <a:gd name="connsiteY12-45294" fmla="*/ 886387 h 6858000"/>
              <a:gd name="connsiteX13-45295" fmla="*/ 5221281 w 6115796"/>
              <a:gd name="connsiteY13-45296" fmla="*/ 920873 h 6858000"/>
              <a:gd name="connsiteX14-45297" fmla="*/ 5201018 w 6115796"/>
              <a:gd name="connsiteY14-45298" fmla="*/ 1095027 h 6858000"/>
              <a:gd name="connsiteX15-45299" fmla="*/ 5189234 w 6115796"/>
              <a:gd name="connsiteY15-45300" fmla="*/ 1217308 h 6858000"/>
              <a:gd name="connsiteX16-45301" fmla="*/ 5202769 w 6115796"/>
              <a:gd name="connsiteY16-45302" fmla="*/ 1269450 h 6858000"/>
              <a:gd name="connsiteX17-45303" fmla="*/ 5225968 w 6115796"/>
              <a:gd name="connsiteY17-45304" fmla="*/ 1357994 h 6858000"/>
              <a:gd name="connsiteX18-45305" fmla="*/ 5231437 w 6115796"/>
              <a:gd name="connsiteY18-45306" fmla="*/ 1373779 h 6858000"/>
              <a:gd name="connsiteX19-45307" fmla="*/ 5237226 w 6115796"/>
              <a:gd name="connsiteY19-45308" fmla="*/ 1441327 h 6858000"/>
              <a:gd name="connsiteX20-45309" fmla="*/ 5255653 w 6115796"/>
              <a:gd name="connsiteY20-45310" fmla="*/ 1524712 h 6858000"/>
              <a:gd name="connsiteX21-45311" fmla="*/ 5263491 w 6115796"/>
              <a:gd name="connsiteY21-45312" fmla="*/ 1642938 h 6858000"/>
              <a:gd name="connsiteX22-45313" fmla="*/ 5256552 w 6115796"/>
              <a:gd name="connsiteY22-45314" fmla="*/ 1672509 h 6858000"/>
              <a:gd name="connsiteX23-45315" fmla="*/ 5266931 w 6115796"/>
              <a:gd name="connsiteY23-45316" fmla="*/ 1866147 h 6858000"/>
              <a:gd name="connsiteX24-45317" fmla="*/ 5255696 w 6115796"/>
              <a:gd name="connsiteY24-45318" fmla="*/ 1953770 h 6858000"/>
              <a:gd name="connsiteX25-45319" fmla="*/ 5252592 w 6115796"/>
              <a:gd name="connsiteY25-45320" fmla="*/ 2092210 h 6858000"/>
              <a:gd name="connsiteX26-45321" fmla="*/ 5257248 w 6115796"/>
              <a:gd name="connsiteY26-45322" fmla="*/ 2203922 h 6858000"/>
              <a:gd name="connsiteX27-45323" fmla="*/ 5262551 w 6115796"/>
              <a:gd name="connsiteY27-45324" fmla="*/ 2288050 h 6858000"/>
              <a:gd name="connsiteX28-45325" fmla="*/ 5293877 w 6115796"/>
              <a:gd name="connsiteY28-45326" fmla="*/ 2368649 h 6858000"/>
              <a:gd name="connsiteX29-45327" fmla="*/ 5311338 w 6115796"/>
              <a:gd name="connsiteY29-45328" fmla="*/ 2404034 h 6858000"/>
              <a:gd name="connsiteX30-45329" fmla="*/ 5338366 w 6115796"/>
              <a:gd name="connsiteY30-45330" fmla="*/ 2465052 h 6858000"/>
              <a:gd name="connsiteX31-45331" fmla="*/ 5371263 w 6115796"/>
              <a:gd name="connsiteY31-45332" fmla="*/ 2586413 h 6858000"/>
              <a:gd name="connsiteX32-45333" fmla="*/ 5407503 w 6115796"/>
              <a:gd name="connsiteY32-45334" fmla="*/ 2786290 h 6858000"/>
              <a:gd name="connsiteX33-45335" fmla="*/ 5407356 w 6115796"/>
              <a:gd name="connsiteY33-45336" fmla="*/ 2787545 h 6858000"/>
              <a:gd name="connsiteX34-45337" fmla="*/ 5457023 w 6115796"/>
              <a:gd name="connsiteY34-45338" fmla="*/ 2858292 h 6858000"/>
              <a:gd name="connsiteX35-45339" fmla="*/ 5484061 w 6115796"/>
              <a:gd name="connsiteY35-45340" fmla="*/ 2919216 h 6858000"/>
              <a:gd name="connsiteX36-45341" fmla="*/ 5491940 w 6115796"/>
              <a:gd name="connsiteY36-45342" fmla="*/ 3015985 h 6858000"/>
              <a:gd name="connsiteX37-45343" fmla="*/ 5503944 w 6115796"/>
              <a:gd name="connsiteY37-45344" fmla="*/ 3123335 h 6858000"/>
              <a:gd name="connsiteX38-45345" fmla="*/ 5516007 w 6115796"/>
              <a:gd name="connsiteY38-45346" fmla="*/ 3258473 h 6858000"/>
              <a:gd name="connsiteX39-45347" fmla="*/ 5589758 w 6115796"/>
              <a:gd name="connsiteY39-45348" fmla="*/ 3453699 h 6858000"/>
              <a:gd name="connsiteX40-45349" fmla="*/ 5596144 w 6115796"/>
              <a:gd name="connsiteY40-45350" fmla="*/ 3534624 h 6858000"/>
              <a:gd name="connsiteX41-45351" fmla="*/ 5597750 w 6115796"/>
              <a:gd name="connsiteY41-45352" fmla="*/ 3534129 h 6858000"/>
              <a:gd name="connsiteX42-45353" fmla="*/ 5618377 w 6115796"/>
              <a:gd name="connsiteY42-45354" fmla="*/ 3588431 h 6858000"/>
              <a:gd name="connsiteX43-45355" fmla="*/ 5655472 w 6115796"/>
              <a:gd name="connsiteY43-45356" fmla="*/ 3678877 h 6858000"/>
              <a:gd name="connsiteX44-45357" fmla="*/ 5683015 w 6115796"/>
              <a:gd name="connsiteY44-45358" fmla="*/ 3762025 h 6858000"/>
              <a:gd name="connsiteX45-45359" fmla="*/ 5696643 w 6115796"/>
              <a:gd name="connsiteY45-45360" fmla="*/ 3773888 h 6858000"/>
              <a:gd name="connsiteX46-45361" fmla="*/ 5768491 w 6115796"/>
              <a:gd name="connsiteY46-45362" fmla="*/ 3914399 h 6858000"/>
              <a:gd name="connsiteX47-45363" fmla="*/ 5793123 w 6115796"/>
              <a:gd name="connsiteY47-45364" fmla="*/ 3969952 h 6858000"/>
              <a:gd name="connsiteX48-45365" fmla="*/ 5808321 w 6115796"/>
              <a:gd name="connsiteY48-45366" fmla="*/ 3988153 h 6858000"/>
              <a:gd name="connsiteX49-45367" fmla="*/ 5825621 w 6115796"/>
              <a:gd name="connsiteY49-45368" fmla="*/ 4015525 h 6858000"/>
              <a:gd name="connsiteX50-45369" fmla="*/ 5860672 w 6115796"/>
              <a:gd name="connsiteY50-45370" fmla="*/ 4061579 h 6858000"/>
              <a:gd name="connsiteX51-45371" fmla="*/ 5894095 w 6115796"/>
              <a:gd name="connsiteY51-45372" fmla="*/ 4128857 h 6858000"/>
              <a:gd name="connsiteX52-45373" fmla="*/ 5903513 w 6115796"/>
              <a:gd name="connsiteY52-45374" fmla="*/ 4187661 h 6858000"/>
              <a:gd name="connsiteX53-45375" fmla="*/ 5946705 w 6115796"/>
              <a:gd name="connsiteY53-45376" fmla="*/ 4428051 h 6858000"/>
              <a:gd name="connsiteX54-45377" fmla="*/ 5949261 w 6115796"/>
              <a:gd name="connsiteY54-45378" fmla="*/ 4449185 h 6858000"/>
              <a:gd name="connsiteX55-45379" fmla="*/ 5968960 w 6115796"/>
              <a:gd name="connsiteY55-45380" fmla="*/ 4482655 h 6858000"/>
              <a:gd name="connsiteX56-45381" fmla="*/ 5998138 w 6115796"/>
              <a:gd name="connsiteY56-45382" fmla="*/ 4697518 h 6858000"/>
              <a:gd name="connsiteX57-45383" fmla="*/ 6007819 w 6115796"/>
              <a:gd name="connsiteY57-45384" fmla="*/ 4858148 h 6858000"/>
              <a:gd name="connsiteX58-45385" fmla="*/ 6007749 w 6115796"/>
              <a:gd name="connsiteY58-45386" fmla="*/ 4964715 h 6858000"/>
              <a:gd name="connsiteX59-45387" fmla="*/ 6005269 w 6115796"/>
              <a:gd name="connsiteY59-45388" fmla="*/ 5150567 h 6858000"/>
              <a:gd name="connsiteX60-45389" fmla="*/ 6001127 w 6115796"/>
              <a:gd name="connsiteY60-45390" fmla="*/ 5164609 h 6858000"/>
              <a:gd name="connsiteX61-45391" fmla="*/ 5998514 w 6115796"/>
              <a:gd name="connsiteY61-45392" fmla="*/ 5189673 h 6858000"/>
              <a:gd name="connsiteX62-45393" fmla="*/ 6018409 w 6115796"/>
              <a:gd name="connsiteY62-45394" fmla="*/ 5227157 h 6858000"/>
              <a:gd name="connsiteX63-45395" fmla="*/ 6036748 w 6115796"/>
              <a:gd name="connsiteY63-45396" fmla="*/ 5322752 h 6858000"/>
              <a:gd name="connsiteX64-45397" fmla="*/ 6037677 w 6115796"/>
              <a:gd name="connsiteY64-45398" fmla="*/ 5354807 h 6858000"/>
              <a:gd name="connsiteX65-45399" fmla="*/ 6053435 w 6115796"/>
              <a:gd name="connsiteY65-45400" fmla="*/ 5387547 h 6858000"/>
              <a:gd name="connsiteX66-45401" fmla="*/ 6068640 w 6115796"/>
              <a:gd name="connsiteY66-45402" fmla="*/ 5474503 h 6858000"/>
              <a:gd name="connsiteX67-45403" fmla="*/ 6080922 w 6115796"/>
              <a:gd name="connsiteY67-45404" fmla="*/ 5561070 h 6858000"/>
              <a:gd name="connsiteX68-45405" fmla="*/ 6096949 w 6115796"/>
              <a:gd name="connsiteY68-45406" fmla="*/ 5648179 h 6858000"/>
              <a:gd name="connsiteX69-45407" fmla="*/ 6115796 w 6115796"/>
              <a:gd name="connsiteY69-45408" fmla="*/ 5862844 h 6858000"/>
              <a:gd name="connsiteX70-45409" fmla="*/ 6045436 w 6115796"/>
              <a:gd name="connsiteY70-45410" fmla="*/ 6124480 h 6858000"/>
              <a:gd name="connsiteX71-45411" fmla="*/ 6030489 w 6115796"/>
              <a:gd name="connsiteY71-45412" fmla="*/ 6317666 h 6858000"/>
              <a:gd name="connsiteX72-45413" fmla="*/ 6007492 w 6115796"/>
              <a:gd name="connsiteY72-45414" fmla="*/ 6440818 h 6858000"/>
              <a:gd name="connsiteX73-45415" fmla="*/ 6009467 w 6115796"/>
              <a:gd name="connsiteY73-45416" fmla="*/ 6487076 h 6858000"/>
              <a:gd name="connsiteX74-45417" fmla="*/ 5995064 w 6115796"/>
              <a:gd name="connsiteY74-45418" fmla="*/ 6540791 h 6858000"/>
              <a:gd name="connsiteX75-45419" fmla="*/ 5986207 w 6115796"/>
              <a:gd name="connsiteY75-45420" fmla="*/ 6695855 h 6858000"/>
              <a:gd name="connsiteX76-45421" fmla="*/ 5979428 w 6115796"/>
              <a:gd name="connsiteY76-45422" fmla="*/ 6754678 h 6858000"/>
              <a:gd name="connsiteX77-45423" fmla="*/ 5984543 w 6115796"/>
              <a:gd name="connsiteY77-45424" fmla="*/ 6811016 h 6858000"/>
              <a:gd name="connsiteX78-45425" fmla="*/ 5979671 w 6115796"/>
              <a:gd name="connsiteY78-45426" fmla="*/ 6858000 h 6858000"/>
              <a:gd name="connsiteX79-45427" fmla="*/ 0 w 6115796"/>
              <a:gd name="connsiteY79-45428" fmla="*/ 6858000 h 6858000"/>
              <a:gd name="connsiteX80-45429" fmla="*/ 0 w 6115796"/>
              <a:gd name="connsiteY80-45430" fmla="*/ 0 h 6858000"/>
              <a:gd name="connsiteX0-45431" fmla="*/ 0 w 6115796"/>
              <a:gd name="connsiteY0-45432" fmla="*/ 0 h 6858000"/>
              <a:gd name="connsiteX1-45433" fmla="*/ 4965888 w 6115796"/>
              <a:gd name="connsiteY1-45434" fmla="*/ 0 h 6858000"/>
              <a:gd name="connsiteX2-45435" fmla="*/ 4967767 w 6115796"/>
              <a:gd name="connsiteY2-45436" fmla="*/ 7930 h 6858000"/>
              <a:gd name="connsiteX3-45437" fmla="*/ 4979444 w 6115796"/>
              <a:gd name="connsiteY3-45438" fmla="*/ 43921 h 6858000"/>
              <a:gd name="connsiteX4-45439" fmla="*/ 5021173 w 6115796"/>
              <a:gd name="connsiteY4-45440" fmla="*/ 123738 h 6858000"/>
              <a:gd name="connsiteX5-45441" fmla="*/ 5075458 w 6115796"/>
              <a:gd name="connsiteY5-45442" fmla="*/ 264355 h 6858000"/>
              <a:gd name="connsiteX6-45443" fmla="*/ 5081175 w 6115796"/>
              <a:gd name="connsiteY6-45444" fmla="*/ 277448 h 6858000"/>
              <a:gd name="connsiteX7-45445" fmla="*/ 5097011 w 6115796"/>
              <a:gd name="connsiteY7-45446" fmla="*/ 355616 h 6858000"/>
              <a:gd name="connsiteX8-45447" fmla="*/ 5153000 w 6115796"/>
              <a:gd name="connsiteY8-45448" fmla="*/ 507134 h 6858000"/>
              <a:gd name="connsiteX9-45449" fmla="*/ 5171282 w 6115796"/>
              <a:gd name="connsiteY9-45450" fmla="*/ 602071 h 6858000"/>
              <a:gd name="connsiteX10-45451" fmla="*/ 5176196 w 6115796"/>
              <a:gd name="connsiteY10-45452" fmla="*/ 636822 h 6858000"/>
              <a:gd name="connsiteX11-45453" fmla="*/ 5189051 w 6115796"/>
              <a:gd name="connsiteY11-45454" fmla="*/ 782518 h 6858000"/>
              <a:gd name="connsiteX12-45455" fmla="*/ 5218707 w 6115796"/>
              <a:gd name="connsiteY12-45456" fmla="*/ 886387 h 6858000"/>
              <a:gd name="connsiteX13-45457" fmla="*/ 5221281 w 6115796"/>
              <a:gd name="connsiteY13-45458" fmla="*/ 920873 h 6858000"/>
              <a:gd name="connsiteX14-45459" fmla="*/ 5201018 w 6115796"/>
              <a:gd name="connsiteY14-45460" fmla="*/ 1095027 h 6858000"/>
              <a:gd name="connsiteX15-45461" fmla="*/ 5189234 w 6115796"/>
              <a:gd name="connsiteY15-45462" fmla="*/ 1217308 h 6858000"/>
              <a:gd name="connsiteX16-45463" fmla="*/ 5202769 w 6115796"/>
              <a:gd name="connsiteY16-45464" fmla="*/ 1269450 h 6858000"/>
              <a:gd name="connsiteX17-45465" fmla="*/ 5225968 w 6115796"/>
              <a:gd name="connsiteY17-45466" fmla="*/ 1357994 h 6858000"/>
              <a:gd name="connsiteX18-45467" fmla="*/ 5231437 w 6115796"/>
              <a:gd name="connsiteY18-45468" fmla="*/ 1373779 h 6858000"/>
              <a:gd name="connsiteX19-45469" fmla="*/ 5237226 w 6115796"/>
              <a:gd name="connsiteY19-45470" fmla="*/ 1441327 h 6858000"/>
              <a:gd name="connsiteX20-45471" fmla="*/ 5255653 w 6115796"/>
              <a:gd name="connsiteY20-45472" fmla="*/ 1524712 h 6858000"/>
              <a:gd name="connsiteX21-45473" fmla="*/ 5263491 w 6115796"/>
              <a:gd name="connsiteY21-45474" fmla="*/ 1642938 h 6858000"/>
              <a:gd name="connsiteX22-45475" fmla="*/ 5256552 w 6115796"/>
              <a:gd name="connsiteY22-45476" fmla="*/ 1672509 h 6858000"/>
              <a:gd name="connsiteX23-45477" fmla="*/ 5266931 w 6115796"/>
              <a:gd name="connsiteY23-45478" fmla="*/ 1866147 h 6858000"/>
              <a:gd name="connsiteX24-45479" fmla="*/ 5255696 w 6115796"/>
              <a:gd name="connsiteY24-45480" fmla="*/ 1953770 h 6858000"/>
              <a:gd name="connsiteX25-45481" fmla="*/ 5252592 w 6115796"/>
              <a:gd name="connsiteY25-45482" fmla="*/ 2092210 h 6858000"/>
              <a:gd name="connsiteX26-45483" fmla="*/ 5257248 w 6115796"/>
              <a:gd name="connsiteY26-45484" fmla="*/ 2203922 h 6858000"/>
              <a:gd name="connsiteX27-45485" fmla="*/ 5262551 w 6115796"/>
              <a:gd name="connsiteY27-45486" fmla="*/ 2288050 h 6858000"/>
              <a:gd name="connsiteX28-45487" fmla="*/ 5293877 w 6115796"/>
              <a:gd name="connsiteY28-45488" fmla="*/ 2368649 h 6858000"/>
              <a:gd name="connsiteX29-45489" fmla="*/ 5311338 w 6115796"/>
              <a:gd name="connsiteY29-45490" fmla="*/ 2404034 h 6858000"/>
              <a:gd name="connsiteX30-45491" fmla="*/ 5338366 w 6115796"/>
              <a:gd name="connsiteY30-45492" fmla="*/ 2465052 h 6858000"/>
              <a:gd name="connsiteX31-45493" fmla="*/ 5371263 w 6115796"/>
              <a:gd name="connsiteY31-45494" fmla="*/ 2586413 h 6858000"/>
              <a:gd name="connsiteX32-45495" fmla="*/ 5407503 w 6115796"/>
              <a:gd name="connsiteY32-45496" fmla="*/ 2786290 h 6858000"/>
              <a:gd name="connsiteX33-45497" fmla="*/ 5407356 w 6115796"/>
              <a:gd name="connsiteY33-45498" fmla="*/ 2787545 h 6858000"/>
              <a:gd name="connsiteX34-45499" fmla="*/ 5457023 w 6115796"/>
              <a:gd name="connsiteY34-45500" fmla="*/ 2858292 h 6858000"/>
              <a:gd name="connsiteX35-45501" fmla="*/ 5484061 w 6115796"/>
              <a:gd name="connsiteY35-45502" fmla="*/ 2919216 h 6858000"/>
              <a:gd name="connsiteX36-45503" fmla="*/ 5491940 w 6115796"/>
              <a:gd name="connsiteY36-45504" fmla="*/ 3015985 h 6858000"/>
              <a:gd name="connsiteX37-45505" fmla="*/ 5503944 w 6115796"/>
              <a:gd name="connsiteY37-45506" fmla="*/ 3123335 h 6858000"/>
              <a:gd name="connsiteX38-45507" fmla="*/ 5516007 w 6115796"/>
              <a:gd name="connsiteY38-45508" fmla="*/ 3258473 h 6858000"/>
              <a:gd name="connsiteX39-45509" fmla="*/ 5589758 w 6115796"/>
              <a:gd name="connsiteY39-45510" fmla="*/ 3453699 h 6858000"/>
              <a:gd name="connsiteX40-45511" fmla="*/ 5596144 w 6115796"/>
              <a:gd name="connsiteY40-45512" fmla="*/ 3534624 h 6858000"/>
              <a:gd name="connsiteX41-45513" fmla="*/ 5597750 w 6115796"/>
              <a:gd name="connsiteY41-45514" fmla="*/ 3534129 h 6858000"/>
              <a:gd name="connsiteX42-45515" fmla="*/ 5618377 w 6115796"/>
              <a:gd name="connsiteY42-45516" fmla="*/ 3588431 h 6858000"/>
              <a:gd name="connsiteX43-45517" fmla="*/ 5655472 w 6115796"/>
              <a:gd name="connsiteY43-45518" fmla="*/ 3678877 h 6858000"/>
              <a:gd name="connsiteX44-45519" fmla="*/ 5683015 w 6115796"/>
              <a:gd name="connsiteY44-45520" fmla="*/ 3762025 h 6858000"/>
              <a:gd name="connsiteX45-45521" fmla="*/ 5696643 w 6115796"/>
              <a:gd name="connsiteY45-45522" fmla="*/ 3773888 h 6858000"/>
              <a:gd name="connsiteX46-45523" fmla="*/ 5768491 w 6115796"/>
              <a:gd name="connsiteY46-45524" fmla="*/ 3914399 h 6858000"/>
              <a:gd name="connsiteX47-45525" fmla="*/ 5793123 w 6115796"/>
              <a:gd name="connsiteY47-45526" fmla="*/ 3969952 h 6858000"/>
              <a:gd name="connsiteX48-45527" fmla="*/ 5808321 w 6115796"/>
              <a:gd name="connsiteY48-45528" fmla="*/ 3988153 h 6858000"/>
              <a:gd name="connsiteX49-45529" fmla="*/ 5825621 w 6115796"/>
              <a:gd name="connsiteY49-45530" fmla="*/ 4015525 h 6858000"/>
              <a:gd name="connsiteX50-45531" fmla="*/ 5860672 w 6115796"/>
              <a:gd name="connsiteY50-45532" fmla="*/ 4061579 h 6858000"/>
              <a:gd name="connsiteX51-45533" fmla="*/ 5894095 w 6115796"/>
              <a:gd name="connsiteY51-45534" fmla="*/ 4128857 h 6858000"/>
              <a:gd name="connsiteX52-45535" fmla="*/ 5903513 w 6115796"/>
              <a:gd name="connsiteY52-45536" fmla="*/ 4187661 h 6858000"/>
              <a:gd name="connsiteX53-45537" fmla="*/ 5946705 w 6115796"/>
              <a:gd name="connsiteY53-45538" fmla="*/ 4428051 h 6858000"/>
              <a:gd name="connsiteX54-45539" fmla="*/ 5949261 w 6115796"/>
              <a:gd name="connsiteY54-45540" fmla="*/ 4449185 h 6858000"/>
              <a:gd name="connsiteX55-45541" fmla="*/ 5968960 w 6115796"/>
              <a:gd name="connsiteY55-45542" fmla="*/ 4482655 h 6858000"/>
              <a:gd name="connsiteX56-45543" fmla="*/ 5998138 w 6115796"/>
              <a:gd name="connsiteY56-45544" fmla="*/ 4697518 h 6858000"/>
              <a:gd name="connsiteX57-45545" fmla="*/ 6007819 w 6115796"/>
              <a:gd name="connsiteY57-45546" fmla="*/ 4858148 h 6858000"/>
              <a:gd name="connsiteX58-45547" fmla="*/ 6007749 w 6115796"/>
              <a:gd name="connsiteY58-45548" fmla="*/ 4964715 h 6858000"/>
              <a:gd name="connsiteX59-45549" fmla="*/ 6005269 w 6115796"/>
              <a:gd name="connsiteY59-45550" fmla="*/ 5150567 h 6858000"/>
              <a:gd name="connsiteX60-45551" fmla="*/ 6001127 w 6115796"/>
              <a:gd name="connsiteY60-45552" fmla="*/ 5164609 h 6858000"/>
              <a:gd name="connsiteX61-45553" fmla="*/ 5998514 w 6115796"/>
              <a:gd name="connsiteY61-45554" fmla="*/ 5189673 h 6858000"/>
              <a:gd name="connsiteX62-45555" fmla="*/ 6018409 w 6115796"/>
              <a:gd name="connsiteY62-45556" fmla="*/ 5227157 h 6858000"/>
              <a:gd name="connsiteX63-45557" fmla="*/ 6036748 w 6115796"/>
              <a:gd name="connsiteY63-45558" fmla="*/ 5322752 h 6858000"/>
              <a:gd name="connsiteX64-45559" fmla="*/ 6037677 w 6115796"/>
              <a:gd name="connsiteY64-45560" fmla="*/ 5354807 h 6858000"/>
              <a:gd name="connsiteX65-45561" fmla="*/ 6053435 w 6115796"/>
              <a:gd name="connsiteY65-45562" fmla="*/ 5387547 h 6858000"/>
              <a:gd name="connsiteX66-45563" fmla="*/ 6068640 w 6115796"/>
              <a:gd name="connsiteY66-45564" fmla="*/ 5474503 h 6858000"/>
              <a:gd name="connsiteX67-45565" fmla="*/ 6080922 w 6115796"/>
              <a:gd name="connsiteY67-45566" fmla="*/ 5561070 h 6858000"/>
              <a:gd name="connsiteX68-45567" fmla="*/ 6096949 w 6115796"/>
              <a:gd name="connsiteY68-45568" fmla="*/ 5648179 h 6858000"/>
              <a:gd name="connsiteX69-45569" fmla="*/ 6115796 w 6115796"/>
              <a:gd name="connsiteY69-45570" fmla="*/ 5862844 h 6858000"/>
              <a:gd name="connsiteX70-45571" fmla="*/ 6045436 w 6115796"/>
              <a:gd name="connsiteY70-45572" fmla="*/ 6124480 h 6858000"/>
              <a:gd name="connsiteX71-45573" fmla="*/ 6030489 w 6115796"/>
              <a:gd name="connsiteY71-45574" fmla="*/ 6317666 h 6858000"/>
              <a:gd name="connsiteX72-45575" fmla="*/ 6007492 w 6115796"/>
              <a:gd name="connsiteY72-45576" fmla="*/ 6440818 h 6858000"/>
              <a:gd name="connsiteX73-45577" fmla="*/ 6009467 w 6115796"/>
              <a:gd name="connsiteY73-45578" fmla="*/ 6487076 h 6858000"/>
              <a:gd name="connsiteX74-45579" fmla="*/ 5995064 w 6115796"/>
              <a:gd name="connsiteY74-45580" fmla="*/ 6540791 h 6858000"/>
              <a:gd name="connsiteX75-45581" fmla="*/ 5986207 w 6115796"/>
              <a:gd name="connsiteY75-45582" fmla="*/ 6695855 h 6858000"/>
              <a:gd name="connsiteX76-45583" fmla="*/ 5979428 w 6115796"/>
              <a:gd name="connsiteY76-45584" fmla="*/ 6754678 h 6858000"/>
              <a:gd name="connsiteX77-45585" fmla="*/ 5984543 w 6115796"/>
              <a:gd name="connsiteY77-45586" fmla="*/ 6811016 h 6858000"/>
              <a:gd name="connsiteX78-45587" fmla="*/ 5979671 w 6115796"/>
              <a:gd name="connsiteY78-45588" fmla="*/ 6858000 h 6858000"/>
              <a:gd name="connsiteX79-45589" fmla="*/ 0 w 6115796"/>
              <a:gd name="connsiteY79-45590" fmla="*/ 6858000 h 6858000"/>
              <a:gd name="connsiteX80-45591" fmla="*/ 0 w 6115796"/>
              <a:gd name="connsiteY80-45592" fmla="*/ 0 h 6858000"/>
              <a:gd name="connsiteX0-45593" fmla="*/ 0 w 6115796"/>
              <a:gd name="connsiteY0-45594" fmla="*/ 0 h 6858000"/>
              <a:gd name="connsiteX1-45595" fmla="*/ 4965888 w 6115796"/>
              <a:gd name="connsiteY1-45596" fmla="*/ 0 h 6858000"/>
              <a:gd name="connsiteX2-45597" fmla="*/ 4967767 w 6115796"/>
              <a:gd name="connsiteY2-45598" fmla="*/ 7930 h 6858000"/>
              <a:gd name="connsiteX3-45599" fmla="*/ 4979444 w 6115796"/>
              <a:gd name="connsiteY3-45600" fmla="*/ 43921 h 6858000"/>
              <a:gd name="connsiteX4-45601" fmla="*/ 5021173 w 6115796"/>
              <a:gd name="connsiteY4-45602" fmla="*/ 123738 h 6858000"/>
              <a:gd name="connsiteX5-45603" fmla="*/ 5075458 w 6115796"/>
              <a:gd name="connsiteY5-45604" fmla="*/ 264355 h 6858000"/>
              <a:gd name="connsiteX6-45605" fmla="*/ 5081175 w 6115796"/>
              <a:gd name="connsiteY6-45606" fmla="*/ 277448 h 6858000"/>
              <a:gd name="connsiteX7-45607" fmla="*/ 5097011 w 6115796"/>
              <a:gd name="connsiteY7-45608" fmla="*/ 355616 h 6858000"/>
              <a:gd name="connsiteX8-45609" fmla="*/ 5153000 w 6115796"/>
              <a:gd name="connsiteY8-45610" fmla="*/ 507134 h 6858000"/>
              <a:gd name="connsiteX9-45611" fmla="*/ 5171282 w 6115796"/>
              <a:gd name="connsiteY9-45612" fmla="*/ 602071 h 6858000"/>
              <a:gd name="connsiteX10-45613" fmla="*/ 5176196 w 6115796"/>
              <a:gd name="connsiteY10-45614" fmla="*/ 636822 h 6858000"/>
              <a:gd name="connsiteX11-45615" fmla="*/ 5189051 w 6115796"/>
              <a:gd name="connsiteY11-45616" fmla="*/ 782518 h 6858000"/>
              <a:gd name="connsiteX12-45617" fmla="*/ 5218707 w 6115796"/>
              <a:gd name="connsiteY12-45618" fmla="*/ 886387 h 6858000"/>
              <a:gd name="connsiteX13-45619" fmla="*/ 5221281 w 6115796"/>
              <a:gd name="connsiteY13-45620" fmla="*/ 920873 h 6858000"/>
              <a:gd name="connsiteX14-45621" fmla="*/ 5201018 w 6115796"/>
              <a:gd name="connsiteY14-45622" fmla="*/ 1095027 h 6858000"/>
              <a:gd name="connsiteX15-45623" fmla="*/ 5189234 w 6115796"/>
              <a:gd name="connsiteY15-45624" fmla="*/ 1217308 h 6858000"/>
              <a:gd name="connsiteX16-45625" fmla="*/ 5202769 w 6115796"/>
              <a:gd name="connsiteY16-45626" fmla="*/ 1269450 h 6858000"/>
              <a:gd name="connsiteX17-45627" fmla="*/ 5225968 w 6115796"/>
              <a:gd name="connsiteY17-45628" fmla="*/ 1357994 h 6858000"/>
              <a:gd name="connsiteX18-45629" fmla="*/ 5231437 w 6115796"/>
              <a:gd name="connsiteY18-45630" fmla="*/ 1373779 h 6858000"/>
              <a:gd name="connsiteX19-45631" fmla="*/ 5237226 w 6115796"/>
              <a:gd name="connsiteY19-45632" fmla="*/ 1441327 h 6858000"/>
              <a:gd name="connsiteX20-45633" fmla="*/ 5255653 w 6115796"/>
              <a:gd name="connsiteY20-45634" fmla="*/ 1524712 h 6858000"/>
              <a:gd name="connsiteX21-45635" fmla="*/ 5263491 w 6115796"/>
              <a:gd name="connsiteY21-45636" fmla="*/ 1642938 h 6858000"/>
              <a:gd name="connsiteX22-45637" fmla="*/ 5256552 w 6115796"/>
              <a:gd name="connsiteY22-45638" fmla="*/ 1672509 h 6858000"/>
              <a:gd name="connsiteX23-45639" fmla="*/ 5264549 w 6115796"/>
              <a:gd name="connsiteY23-45640" fmla="*/ 1837572 h 6858000"/>
              <a:gd name="connsiteX24-45641" fmla="*/ 5255696 w 6115796"/>
              <a:gd name="connsiteY24-45642" fmla="*/ 1953770 h 6858000"/>
              <a:gd name="connsiteX25-45643" fmla="*/ 5252592 w 6115796"/>
              <a:gd name="connsiteY25-45644" fmla="*/ 2092210 h 6858000"/>
              <a:gd name="connsiteX26-45645" fmla="*/ 5257248 w 6115796"/>
              <a:gd name="connsiteY26-45646" fmla="*/ 2203922 h 6858000"/>
              <a:gd name="connsiteX27-45647" fmla="*/ 5262551 w 6115796"/>
              <a:gd name="connsiteY27-45648" fmla="*/ 2288050 h 6858000"/>
              <a:gd name="connsiteX28-45649" fmla="*/ 5293877 w 6115796"/>
              <a:gd name="connsiteY28-45650" fmla="*/ 2368649 h 6858000"/>
              <a:gd name="connsiteX29-45651" fmla="*/ 5311338 w 6115796"/>
              <a:gd name="connsiteY29-45652" fmla="*/ 2404034 h 6858000"/>
              <a:gd name="connsiteX30-45653" fmla="*/ 5338366 w 6115796"/>
              <a:gd name="connsiteY30-45654" fmla="*/ 2465052 h 6858000"/>
              <a:gd name="connsiteX31-45655" fmla="*/ 5371263 w 6115796"/>
              <a:gd name="connsiteY31-45656" fmla="*/ 2586413 h 6858000"/>
              <a:gd name="connsiteX32-45657" fmla="*/ 5407503 w 6115796"/>
              <a:gd name="connsiteY32-45658" fmla="*/ 2786290 h 6858000"/>
              <a:gd name="connsiteX33-45659" fmla="*/ 5407356 w 6115796"/>
              <a:gd name="connsiteY33-45660" fmla="*/ 2787545 h 6858000"/>
              <a:gd name="connsiteX34-45661" fmla="*/ 5457023 w 6115796"/>
              <a:gd name="connsiteY34-45662" fmla="*/ 2858292 h 6858000"/>
              <a:gd name="connsiteX35-45663" fmla="*/ 5484061 w 6115796"/>
              <a:gd name="connsiteY35-45664" fmla="*/ 2919216 h 6858000"/>
              <a:gd name="connsiteX36-45665" fmla="*/ 5491940 w 6115796"/>
              <a:gd name="connsiteY36-45666" fmla="*/ 3015985 h 6858000"/>
              <a:gd name="connsiteX37-45667" fmla="*/ 5503944 w 6115796"/>
              <a:gd name="connsiteY37-45668" fmla="*/ 3123335 h 6858000"/>
              <a:gd name="connsiteX38-45669" fmla="*/ 5516007 w 6115796"/>
              <a:gd name="connsiteY38-45670" fmla="*/ 3258473 h 6858000"/>
              <a:gd name="connsiteX39-45671" fmla="*/ 5589758 w 6115796"/>
              <a:gd name="connsiteY39-45672" fmla="*/ 3453699 h 6858000"/>
              <a:gd name="connsiteX40-45673" fmla="*/ 5596144 w 6115796"/>
              <a:gd name="connsiteY40-45674" fmla="*/ 3534624 h 6858000"/>
              <a:gd name="connsiteX41-45675" fmla="*/ 5597750 w 6115796"/>
              <a:gd name="connsiteY41-45676" fmla="*/ 3534129 h 6858000"/>
              <a:gd name="connsiteX42-45677" fmla="*/ 5618377 w 6115796"/>
              <a:gd name="connsiteY42-45678" fmla="*/ 3588431 h 6858000"/>
              <a:gd name="connsiteX43-45679" fmla="*/ 5655472 w 6115796"/>
              <a:gd name="connsiteY43-45680" fmla="*/ 3678877 h 6858000"/>
              <a:gd name="connsiteX44-45681" fmla="*/ 5683015 w 6115796"/>
              <a:gd name="connsiteY44-45682" fmla="*/ 3762025 h 6858000"/>
              <a:gd name="connsiteX45-45683" fmla="*/ 5696643 w 6115796"/>
              <a:gd name="connsiteY45-45684" fmla="*/ 3773888 h 6858000"/>
              <a:gd name="connsiteX46-45685" fmla="*/ 5768491 w 6115796"/>
              <a:gd name="connsiteY46-45686" fmla="*/ 3914399 h 6858000"/>
              <a:gd name="connsiteX47-45687" fmla="*/ 5793123 w 6115796"/>
              <a:gd name="connsiteY47-45688" fmla="*/ 3969952 h 6858000"/>
              <a:gd name="connsiteX48-45689" fmla="*/ 5808321 w 6115796"/>
              <a:gd name="connsiteY48-45690" fmla="*/ 3988153 h 6858000"/>
              <a:gd name="connsiteX49-45691" fmla="*/ 5825621 w 6115796"/>
              <a:gd name="connsiteY49-45692" fmla="*/ 4015525 h 6858000"/>
              <a:gd name="connsiteX50-45693" fmla="*/ 5860672 w 6115796"/>
              <a:gd name="connsiteY50-45694" fmla="*/ 4061579 h 6858000"/>
              <a:gd name="connsiteX51-45695" fmla="*/ 5894095 w 6115796"/>
              <a:gd name="connsiteY51-45696" fmla="*/ 4128857 h 6858000"/>
              <a:gd name="connsiteX52-45697" fmla="*/ 5903513 w 6115796"/>
              <a:gd name="connsiteY52-45698" fmla="*/ 4187661 h 6858000"/>
              <a:gd name="connsiteX53-45699" fmla="*/ 5946705 w 6115796"/>
              <a:gd name="connsiteY53-45700" fmla="*/ 4428051 h 6858000"/>
              <a:gd name="connsiteX54-45701" fmla="*/ 5949261 w 6115796"/>
              <a:gd name="connsiteY54-45702" fmla="*/ 4449185 h 6858000"/>
              <a:gd name="connsiteX55-45703" fmla="*/ 5968960 w 6115796"/>
              <a:gd name="connsiteY55-45704" fmla="*/ 4482655 h 6858000"/>
              <a:gd name="connsiteX56-45705" fmla="*/ 5998138 w 6115796"/>
              <a:gd name="connsiteY56-45706" fmla="*/ 4697518 h 6858000"/>
              <a:gd name="connsiteX57-45707" fmla="*/ 6007819 w 6115796"/>
              <a:gd name="connsiteY57-45708" fmla="*/ 4858148 h 6858000"/>
              <a:gd name="connsiteX58-45709" fmla="*/ 6007749 w 6115796"/>
              <a:gd name="connsiteY58-45710" fmla="*/ 4964715 h 6858000"/>
              <a:gd name="connsiteX59-45711" fmla="*/ 6005269 w 6115796"/>
              <a:gd name="connsiteY59-45712" fmla="*/ 5150567 h 6858000"/>
              <a:gd name="connsiteX60-45713" fmla="*/ 6001127 w 6115796"/>
              <a:gd name="connsiteY60-45714" fmla="*/ 5164609 h 6858000"/>
              <a:gd name="connsiteX61-45715" fmla="*/ 5998514 w 6115796"/>
              <a:gd name="connsiteY61-45716" fmla="*/ 5189673 h 6858000"/>
              <a:gd name="connsiteX62-45717" fmla="*/ 6018409 w 6115796"/>
              <a:gd name="connsiteY62-45718" fmla="*/ 5227157 h 6858000"/>
              <a:gd name="connsiteX63-45719" fmla="*/ 6036748 w 6115796"/>
              <a:gd name="connsiteY63-45720" fmla="*/ 5322752 h 6858000"/>
              <a:gd name="connsiteX64-45721" fmla="*/ 6037677 w 6115796"/>
              <a:gd name="connsiteY64-45722" fmla="*/ 5354807 h 6858000"/>
              <a:gd name="connsiteX65-45723" fmla="*/ 6053435 w 6115796"/>
              <a:gd name="connsiteY65-45724" fmla="*/ 5387547 h 6858000"/>
              <a:gd name="connsiteX66-45725" fmla="*/ 6068640 w 6115796"/>
              <a:gd name="connsiteY66-45726" fmla="*/ 5474503 h 6858000"/>
              <a:gd name="connsiteX67-45727" fmla="*/ 6080922 w 6115796"/>
              <a:gd name="connsiteY67-45728" fmla="*/ 5561070 h 6858000"/>
              <a:gd name="connsiteX68-45729" fmla="*/ 6096949 w 6115796"/>
              <a:gd name="connsiteY68-45730" fmla="*/ 5648179 h 6858000"/>
              <a:gd name="connsiteX69-45731" fmla="*/ 6115796 w 6115796"/>
              <a:gd name="connsiteY69-45732" fmla="*/ 5862844 h 6858000"/>
              <a:gd name="connsiteX70-45733" fmla="*/ 6045436 w 6115796"/>
              <a:gd name="connsiteY70-45734" fmla="*/ 6124480 h 6858000"/>
              <a:gd name="connsiteX71-45735" fmla="*/ 6030489 w 6115796"/>
              <a:gd name="connsiteY71-45736" fmla="*/ 6317666 h 6858000"/>
              <a:gd name="connsiteX72-45737" fmla="*/ 6007492 w 6115796"/>
              <a:gd name="connsiteY72-45738" fmla="*/ 6440818 h 6858000"/>
              <a:gd name="connsiteX73-45739" fmla="*/ 6009467 w 6115796"/>
              <a:gd name="connsiteY73-45740" fmla="*/ 6487076 h 6858000"/>
              <a:gd name="connsiteX74-45741" fmla="*/ 5995064 w 6115796"/>
              <a:gd name="connsiteY74-45742" fmla="*/ 6540791 h 6858000"/>
              <a:gd name="connsiteX75-45743" fmla="*/ 5986207 w 6115796"/>
              <a:gd name="connsiteY75-45744" fmla="*/ 6695855 h 6858000"/>
              <a:gd name="connsiteX76-45745" fmla="*/ 5979428 w 6115796"/>
              <a:gd name="connsiteY76-45746" fmla="*/ 6754678 h 6858000"/>
              <a:gd name="connsiteX77-45747" fmla="*/ 5984543 w 6115796"/>
              <a:gd name="connsiteY77-45748" fmla="*/ 6811016 h 6858000"/>
              <a:gd name="connsiteX78-45749" fmla="*/ 5979671 w 6115796"/>
              <a:gd name="connsiteY78-45750" fmla="*/ 6858000 h 6858000"/>
              <a:gd name="connsiteX79-45751" fmla="*/ 0 w 6115796"/>
              <a:gd name="connsiteY79-45752" fmla="*/ 6858000 h 6858000"/>
              <a:gd name="connsiteX80-45753" fmla="*/ 0 w 6115796"/>
              <a:gd name="connsiteY80-45754" fmla="*/ 0 h 6858000"/>
              <a:gd name="connsiteX0-45755" fmla="*/ 0 w 6115796"/>
              <a:gd name="connsiteY0-45756" fmla="*/ 0 h 6858000"/>
              <a:gd name="connsiteX1-45757" fmla="*/ 4965888 w 6115796"/>
              <a:gd name="connsiteY1-45758" fmla="*/ 0 h 6858000"/>
              <a:gd name="connsiteX2-45759" fmla="*/ 4967767 w 6115796"/>
              <a:gd name="connsiteY2-45760" fmla="*/ 7930 h 6858000"/>
              <a:gd name="connsiteX3-45761" fmla="*/ 4979444 w 6115796"/>
              <a:gd name="connsiteY3-45762" fmla="*/ 43921 h 6858000"/>
              <a:gd name="connsiteX4-45763" fmla="*/ 5021173 w 6115796"/>
              <a:gd name="connsiteY4-45764" fmla="*/ 123738 h 6858000"/>
              <a:gd name="connsiteX5-45765" fmla="*/ 5075458 w 6115796"/>
              <a:gd name="connsiteY5-45766" fmla="*/ 264355 h 6858000"/>
              <a:gd name="connsiteX6-45767" fmla="*/ 5081175 w 6115796"/>
              <a:gd name="connsiteY6-45768" fmla="*/ 277448 h 6858000"/>
              <a:gd name="connsiteX7-45769" fmla="*/ 5097011 w 6115796"/>
              <a:gd name="connsiteY7-45770" fmla="*/ 355616 h 6858000"/>
              <a:gd name="connsiteX8-45771" fmla="*/ 5153000 w 6115796"/>
              <a:gd name="connsiteY8-45772" fmla="*/ 507134 h 6858000"/>
              <a:gd name="connsiteX9-45773" fmla="*/ 5171282 w 6115796"/>
              <a:gd name="connsiteY9-45774" fmla="*/ 602071 h 6858000"/>
              <a:gd name="connsiteX10-45775" fmla="*/ 5176196 w 6115796"/>
              <a:gd name="connsiteY10-45776" fmla="*/ 636822 h 6858000"/>
              <a:gd name="connsiteX11-45777" fmla="*/ 5189051 w 6115796"/>
              <a:gd name="connsiteY11-45778" fmla="*/ 782518 h 6858000"/>
              <a:gd name="connsiteX12-45779" fmla="*/ 5218707 w 6115796"/>
              <a:gd name="connsiteY12-45780" fmla="*/ 886387 h 6858000"/>
              <a:gd name="connsiteX13-45781" fmla="*/ 5221281 w 6115796"/>
              <a:gd name="connsiteY13-45782" fmla="*/ 920873 h 6858000"/>
              <a:gd name="connsiteX14-45783" fmla="*/ 5201018 w 6115796"/>
              <a:gd name="connsiteY14-45784" fmla="*/ 1095027 h 6858000"/>
              <a:gd name="connsiteX15-45785" fmla="*/ 5189234 w 6115796"/>
              <a:gd name="connsiteY15-45786" fmla="*/ 1217308 h 6858000"/>
              <a:gd name="connsiteX16-45787" fmla="*/ 5202769 w 6115796"/>
              <a:gd name="connsiteY16-45788" fmla="*/ 1269450 h 6858000"/>
              <a:gd name="connsiteX17-45789" fmla="*/ 5225968 w 6115796"/>
              <a:gd name="connsiteY17-45790" fmla="*/ 1357994 h 6858000"/>
              <a:gd name="connsiteX18-45791" fmla="*/ 5226675 w 6115796"/>
              <a:gd name="connsiteY18-45792" fmla="*/ 1385685 h 6858000"/>
              <a:gd name="connsiteX19-45793" fmla="*/ 5237226 w 6115796"/>
              <a:gd name="connsiteY19-45794" fmla="*/ 1441327 h 6858000"/>
              <a:gd name="connsiteX20-45795" fmla="*/ 5255653 w 6115796"/>
              <a:gd name="connsiteY20-45796" fmla="*/ 1524712 h 6858000"/>
              <a:gd name="connsiteX21-45797" fmla="*/ 5263491 w 6115796"/>
              <a:gd name="connsiteY21-45798" fmla="*/ 1642938 h 6858000"/>
              <a:gd name="connsiteX22-45799" fmla="*/ 5256552 w 6115796"/>
              <a:gd name="connsiteY22-45800" fmla="*/ 1672509 h 6858000"/>
              <a:gd name="connsiteX23-45801" fmla="*/ 5264549 w 6115796"/>
              <a:gd name="connsiteY23-45802" fmla="*/ 1837572 h 6858000"/>
              <a:gd name="connsiteX24-45803" fmla="*/ 5255696 w 6115796"/>
              <a:gd name="connsiteY24-45804" fmla="*/ 1953770 h 6858000"/>
              <a:gd name="connsiteX25-45805" fmla="*/ 5252592 w 6115796"/>
              <a:gd name="connsiteY25-45806" fmla="*/ 2092210 h 6858000"/>
              <a:gd name="connsiteX26-45807" fmla="*/ 5257248 w 6115796"/>
              <a:gd name="connsiteY26-45808" fmla="*/ 2203922 h 6858000"/>
              <a:gd name="connsiteX27-45809" fmla="*/ 5262551 w 6115796"/>
              <a:gd name="connsiteY27-45810" fmla="*/ 2288050 h 6858000"/>
              <a:gd name="connsiteX28-45811" fmla="*/ 5293877 w 6115796"/>
              <a:gd name="connsiteY28-45812" fmla="*/ 2368649 h 6858000"/>
              <a:gd name="connsiteX29-45813" fmla="*/ 5311338 w 6115796"/>
              <a:gd name="connsiteY29-45814" fmla="*/ 2404034 h 6858000"/>
              <a:gd name="connsiteX30-45815" fmla="*/ 5338366 w 6115796"/>
              <a:gd name="connsiteY30-45816" fmla="*/ 2465052 h 6858000"/>
              <a:gd name="connsiteX31-45817" fmla="*/ 5371263 w 6115796"/>
              <a:gd name="connsiteY31-45818" fmla="*/ 2586413 h 6858000"/>
              <a:gd name="connsiteX32-45819" fmla="*/ 5407503 w 6115796"/>
              <a:gd name="connsiteY32-45820" fmla="*/ 2786290 h 6858000"/>
              <a:gd name="connsiteX33-45821" fmla="*/ 5407356 w 6115796"/>
              <a:gd name="connsiteY33-45822" fmla="*/ 2787545 h 6858000"/>
              <a:gd name="connsiteX34-45823" fmla="*/ 5457023 w 6115796"/>
              <a:gd name="connsiteY34-45824" fmla="*/ 2858292 h 6858000"/>
              <a:gd name="connsiteX35-45825" fmla="*/ 5484061 w 6115796"/>
              <a:gd name="connsiteY35-45826" fmla="*/ 2919216 h 6858000"/>
              <a:gd name="connsiteX36-45827" fmla="*/ 5491940 w 6115796"/>
              <a:gd name="connsiteY36-45828" fmla="*/ 3015985 h 6858000"/>
              <a:gd name="connsiteX37-45829" fmla="*/ 5503944 w 6115796"/>
              <a:gd name="connsiteY37-45830" fmla="*/ 3123335 h 6858000"/>
              <a:gd name="connsiteX38-45831" fmla="*/ 5516007 w 6115796"/>
              <a:gd name="connsiteY38-45832" fmla="*/ 3258473 h 6858000"/>
              <a:gd name="connsiteX39-45833" fmla="*/ 5589758 w 6115796"/>
              <a:gd name="connsiteY39-45834" fmla="*/ 3453699 h 6858000"/>
              <a:gd name="connsiteX40-45835" fmla="*/ 5596144 w 6115796"/>
              <a:gd name="connsiteY40-45836" fmla="*/ 3534624 h 6858000"/>
              <a:gd name="connsiteX41-45837" fmla="*/ 5597750 w 6115796"/>
              <a:gd name="connsiteY41-45838" fmla="*/ 3534129 h 6858000"/>
              <a:gd name="connsiteX42-45839" fmla="*/ 5618377 w 6115796"/>
              <a:gd name="connsiteY42-45840" fmla="*/ 3588431 h 6858000"/>
              <a:gd name="connsiteX43-45841" fmla="*/ 5655472 w 6115796"/>
              <a:gd name="connsiteY43-45842" fmla="*/ 3678877 h 6858000"/>
              <a:gd name="connsiteX44-45843" fmla="*/ 5683015 w 6115796"/>
              <a:gd name="connsiteY44-45844" fmla="*/ 3762025 h 6858000"/>
              <a:gd name="connsiteX45-45845" fmla="*/ 5696643 w 6115796"/>
              <a:gd name="connsiteY45-45846" fmla="*/ 3773888 h 6858000"/>
              <a:gd name="connsiteX46-45847" fmla="*/ 5768491 w 6115796"/>
              <a:gd name="connsiteY46-45848" fmla="*/ 3914399 h 6858000"/>
              <a:gd name="connsiteX47-45849" fmla="*/ 5793123 w 6115796"/>
              <a:gd name="connsiteY47-45850" fmla="*/ 3969952 h 6858000"/>
              <a:gd name="connsiteX48-45851" fmla="*/ 5808321 w 6115796"/>
              <a:gd name="connsiteY48-45852" fmla="*/ 3988153 h 6858000"/>
              <a:gd name="connsiteX49-45853" fmla="*/ 5825621 w 6115796"/>
              <a:gd name="connsiteY49-45854" fmla="*/ 4015525 h 6858000"/>
              <a:gd name="connsiteX50-45855" fmla="*/ 5860672 w 6115796"/>
              <a:gd name="connsiteY50-45856" fmla="*/ 4061579 h 6858000"/>
              <a:gd name="connsiteX51-45857" fmla="*/ 5894095 w 6115796"/>
              <a:gd name="connsiteY51-45858" fmla="*/ 4128857 h 6858000"/>
              <a:gd name="connsiteX52-45859" fmla="*/ 5903513 w 6115796"/>
              <a:gd name="connsiteY52-45860" fmla="*/ 4187661 h 6858000"/>
              <a:gd name="connsiteX53-45861" fmla="*/ 5946705 w 6115796"/>
              <a:gd name="connsiteY53-45862" fmla="*/ 4428051 h 6858000"/>
              <a:gd name="connsiteX54-45863" fmla="*/ 5949261 w 6115796"/>
              <a:gd name="connsiteY54-45864" fmla="*/ 4449185 h 6858000"/>
              <a:gd name="connsiteX55-45865" fmla="*/ 5968960 w 6115796"/>
              <a:gd name="connsiteY55-45866" fmla="*/ 4482655 h 6858000"/>
              <a:gd name="connsiteX56-45867" fmla="*/ 5998138 w 6115796"/>
              <a:gd name="connsiteY56-45868" fmla="*/ 4697518 h 6858000"/>
              <a:gd name="connsiteX57-45869" fmla="*/ 6007819 w 6115796"/>
              <a:gd name="connsiteY57-45870" fmla="*/ 4858148 h 6858000"/>
              <a:gd name="connsiteX58-45871" fmla="*/ 6007749 w 6115796"/>
              <a:gd name="connsiteY58-45872" fmla="*/ 4964715 h 6858000"/>
              <a:gd name="connsiteX59-45873" fmla="*/ 6005269 w 6115796"/>
              <a:gd name="connsiteY59-45874" fmla="*/ 5150567 h 6858000"/>
              <a:gd name="connsiteX60-45875" fmla="*/ 6001127 w 6115796"/>
              <a:gd name="connsiteY60-45876" fmla="*/ 5164609 h 6858000"/>
              <a:gd name="connsiteX61-45877" fmla="*/ 5998514 w 6115796"/>
              <a:gd name="connsiteY61-45878" fmla="*/ 5189673 h 6858000"/>
              <a:gd name="connsiteX62-45879" fmla="*/ 6018409 w 6115796"/>
              <a:gd name="connsiteY62-45880" fmla="*/ 5227157 h 6858000"/>
              <a:gd name="connsiteX63-45881" fmla="*/ 6036748 w 6115796"/>
              <a:gd name="connsiteY63-45882" fmla="*/ 5322752 h 6858000"/>
              <a:gd name="connsiteX64-45883" fmla="*/ 6037677 w 6115796"/>
              <a:gd name="connsiteY64-45884" fmla="*/ 5354807 h 6858000"/>
              <a:gd name="connsiteX65-45885" fmla="*/ 6053435 w 6115796"/>
              <a:gd name="connsiteY65-45886" fmla="*/ 5387547 h 6858000"/>
              <a:gd name="connsiteX66-45887" fmla="*/ 6068640 w 6115796"/>
              <a:gd name="connsiteY66-45888" fmla="*/ 5474503 h 6858000"/>
              <a:gd name="connsiteX67-45889" fmla="*/ 6080922 w 6115796"/>
              <a:gd name="connsiteY67-45890" fmla="*/ 5561070 h 6858000"/>
              <a:gd name="connsiteX68-45891" fmla="*/ 6096949 w 6115796"/>
              <a:gd name="connsiteY68-45892" fmla="*/ 5648179 h 6858000"/>
              <a:gd name="connsiteX69-45893" fmla="*/ 6115796 w 6115796"/>
              <a:gd name="connsiteY69-45894" fmla="*/ 5862844 h 6858000"/>
              <a:gd name="connsiteX70-45895" fmla="*/ 6045436 w 6115796"/>
              <a:gd name="connsiteY70-45896" fmla="*/ 6124480 h 6858000"/>
              <a:gd name="connsiteX71-45897" fmla="*/ 6030489 w 6115796"/>
              <a:gd name="connsiteY71-45898" fmla="*/ 6317666 h 6858000"/>
              <a:gd name="connsiteX72-45899" fmla="*/ 6007492 w 6115796"/>
              <a:gd name="connsiteY72-45900" fmla="*/ 6440818 h 6858000"/>
              <a:gd name="connsiteX73-45901" fmla="*/ 6009467 w 6115796"/>
              <a:gd name="connsiteY73-45902" fmla="*/ 6487076 h 6858000"/>
              <a:gd name="connsiteX74-45903" fmla="*/ 5995064 w 6115796"/>
              <a:gd name="connsiteY74-45904" fmla="*/ 6540791 h 6858000"/>
              <a:gd name="connsiteX75-45905" fmla="*/ 5986207 w 6115796"/>
              <a:gd name="connsiteY75-45906" fmla="*/ 6695855 h 6858000"/>
              <a:gd name="connsiteX76-45907" fmla="*/ 5979428 w 6115796"/>
              <a:gd name="connsiteY76-45908" fmla="*/ 6754678 h 6858000"/>
              <a:gd name="connsiteX77-45909" fmla="*/ 5984543 w 6115796"/>
              <a:gd name="connsiteY77-45910" fmla="*/ 6811016 h 6858000"/>
              <a:gd name="connsiteX78-45911" fmla="*/ 5979671 w 6115796"/>
              <a:gd name="connsiteY78-45912" fmla="*/ 6858000 h 6858000"/>
              <a:gd name="connsiteX79-45913" fmla="*/ 0 w 6115796"/>
              <a:gd name="connsiteY79-45914" fmla="*/ 6858000 h 6858000"/>
              <a:gd name="connsiteX80-45915" fmla="*/ 0 w 6115796"/>
              <a:gd name="connsiteY80-45916" fmla="*/ 0 h 6858000"/>
              <a:gd name="connsiteX0-45917" fmla="*/ 0 w 6115796"/>
              <a:gd name="connsiteY0-45918" fmla="*/ 0 h 6858000"/>
              <a:gd name="connsiteX1-45919" fmla="*/ 4965888 w 6115796"/>
              <a:gd name="connsiteY1-45920" fmla="*/ 0 h 6858000"/>
              <a:gd name="connsiteX2-45921" fmla="*/ 4967767 w 6115796"/>
              <a:gd name="connsiteY2-45922" fmla="*/ 7930 h 6858000"/>
              <a:gd name="connsiteX3-45923" fmla="*/ 4979444 w 6115796"/>
              <a:gd name="connsiteY3-45924" fmla="*/ 43921 h 6858000"/>
              <a:gd name="connsiteX4-45925" fmla="*/ 5075458 w 6115796"/>
              <a:gd name="connsiteY4-45926" fmla="*/ 264355 h 6858000"/>
              <a:gd name="connsiteX5-45927" fmla="*/ 5081175 w 6115796"/>
              <a:gd name="connsiteY5-45928" fmla="*/ 277448 h 6858000"/>
              <a:gd name="connsiteX6-45929" fmla="*/ 5097011 w 6115796"/>
              <a:gd name="connsiteY6-45930" fmla="*/ 355616 h 6858000"/>
              <a:gd name="connsiteX7-45931" fmla="*/ 5153000 w 6115796"/>
              <a:gd name="connsiteY7-45932" fmla="*/ 507134 h 6858000"/>
              <a:gd name="connsiteX8-45933" fmla="*/ 5171282 w 6115796"/>
              <a:gd name="connsiteY8-45934" fmla="*/ 602071 h 6858000"/>
              <a:gd name="connsiteX9-45935" fmla="*/ 5176196 w 6115796"/>
              <a:gd name="connsiteY9-45936" fmla="*/ 636822 h 6858000"/>
              <a:gd name="connsiteX10-45937" fmla="*/ 5189051 w 6115796"/>
              <a:gd name="connsiteY10-45938" fmla="*/ 782518 h 6858000"/>
              <a:gd name="connsiteX11-45939" fmla="*/ 5218707 w 6115796"/>
              <a:gd name="connsiteY11-45940" fmla="*/ 886387 h 6858000"/>
              <a:gd name="connsiteX12-45941" fmla="*/ 5221281 w 6115796"/>
              <a:gd name="connsiteY12-45942" fmla="*/ 920873 h 6858000"/>
              <a:gd name="connsiteX13-45943" fmla="*/ 5201018 w 6115796"/>
              <a:gd name="connsiteY13-45944" fmla="*/ 1095027 h 6858000"/>
              <a:gd name="connsiteX14-45945" fmla="*/ 5189234 w 6115796"/>
              <a:gd name="connsiteY14-45946" fmla="*/ 1217308 h 6858000"/>
              <a:gd name="connsiteX15-45947" fmla="*/ 5202769 w 6115796"/>
              <a:gd name="connsiteY15-45948" fmla="*/ 1269450 h 6858000"/>
              <a:gd name="connsiteX16-45949" fmla="*/ 5225968 w 6115796"/>
              <a:gd name="connsiteY16-45950" fmla="*/ 1357994 h 6858000"/>
              <a:gd name="connsiteX17-45951" fmla="*/ 5226675 w 6115796"/>
              <a:gd name="connsiteY17-45952" fmla="*/ 1385685 h 6858000"/>
              <a:gd name="connsiteX18-45953" fmla="*/ 5237226 w 6115796"/>
              <a:gd name="connsiteY18-45954" fmla="*/ 1441327 h 6858000"/>
              <a:gd name="connsiteX19-45955" fmla="*/ 5255653 w 6115796"/>
              <a:gd name="connsiteY19-45956" fmla="*/ 1524712 h 6858000"/>
              <a:gd name="connsiteX20-45957" fmla="*/ 5263491 w 6115796"/>
              <a:gd name="connsiteY20-45958" fmla="*/ 1642938 h 6858000"/>
              <a:gd name="connsiteX21-45959" fmla="*/ 5256552 w 6115796"/>
              <a:gd name="connsiteY21-45960" fmla="*/ 1672509 h 6858000"/>
              <a:gd name="connsiteX22-45961" fmla="*/ 5264549 w 6115796"/>
              <a:gd name="connsiteY22-45962" fmla="*/ 1837572 h 6858000"/>
              <a:gd name="connsiteX23-45963" fmla="*/ 5255696 w 6115796"/>
              <a:gd name="connsiteY23-45964" fmla="*/ 1953770 h 6858000"/>
              <a:gd name="connsiteX24-45965" fmla="*/ 5252592 w 6115796"/>
              <a:gd name="connsiteY24-45966" fmla="*/ 2092210 h 6858000"/>
              <a:gd name="connsiteX25-45967" fmla="*/ 5257248 w 6115796"/>
              <a:gd name="connsiteY25-45968" fmla="*/ 2203922 h 6858000"/>
              <a:gd name="connsiteX26-45969" fmla="*/ 5262551 w 6115796"/>
              <a:gd name="connsiteY26-45970" fmla="*/ 2288050 h 6858000"/>
              <a:gd name="connsiteX27-45971" fmla="*/ 5293877 w 6115796"/>
              <a:gd name="connsiteY27-45972" fmla="*/ 2368649 h 6858000"/>
              <a:gd name="connsiteX28-45973" fmla="*/ 5311338 w 6115796"/>
              <a:gd name="connsiteY28-45974" fmla="*/ 2404034 h 6858000"/>
              <a:gd name="connsiteX29-45975" fmla="*/ 5338366 w 6115796"/>
              <a:gd name="connsiteY29-45976" fmla="*/ 2465052 h 6858000"/>
              <a:gd name="connsiteX30-45977" fmla="*/ 5371263 w 6115796"/>
              <a:gd name="connsiteY30-45978" fmla="*/ 2586413 h 6858000"/>
              <a:gd name="connsiteX31-45979" fmla="*/ 5407503 w 6115796"/>
              <a:gd name="connsiteY31-45980" fmla="*/ 2786290 h 6858000"/>
              <a:gd name="connsiteX32-45981" fmla="*/ 5407356 w 6115796"/>
              <a:gd name="connsiteY32-45982" fmla="*/ 2787545 h 6858000"/>
              <a:gd name="connsiteX33-45983" fmla="*/ 5457023 w 6115796"/>
              <a:gd name="connsiteY33-45984" fmla="*/ 2858292 h 6858000"/>
              <a:gd name="connsiteX34-45985" fmla="*/ 5484061 w 6115796"/>
              <a:gd name="connsiteY34-45986" fmla="*/ 2919216 h 6858000"/>
              <a:gd name="connsiteX35-45987" fmla="*/ 5491940 w 6115796"/>
              <a:gd name="connsiteY35-45988" fmla="*/ 3015985 h 6858000"/>
              <a:gd name="connsiteX36-45989" fmla="*/ 5503944 w 6115796"/>
              <a:gd name="connsiteY36-45990" fmla="*/ 3123335 h 6858000"/>
              <a:gd name="connsiteX37-45991" fmla="*/ 5516007 w 6115796"/>
              <a:gd name="connsiteY37-45992" fmla="*/ 3258473 h 6858000"/>
              <a:gd name="connsiteX38-45993" fmla="*/ 5589758 w 6115796"/>
              <a:gd name="connsiteY38-45994" fmla="*/ 3453699 h 6858000"/>
              <a:gd name="connsiteX39-45995" fmla="*/ 5596144 w 6115796"/>
              <a:gd name="connsiteY39-45996" fmla="*/ 3534624 h 6858000"/>
              <a:gd name="connsiteX40-45997" fmla="*/ 5597750 w 6115796"/>
              <a:gd name="connsiteY40-45998" fmla="*/ 3534129 h 6858000"/>
              <a:gd name="connsiteX41-45999" fmla="*/ 5618377 w 6115796"/>
              <a:gd name="connsiteY41-46000" fmla="*/ 3588431 h 6858000"/>
              <a:gd name="connsiteX42-46001" fmla="*/ 5655472 w 6115796"/>
              <a:gd name="connsiteY42-46002" fmla="*/ 3678877 h 6858000"/>
              <a:gd name="connsiteX43-46003" fmla="*/ 5683015 w 6115796"/>
              <a:gd name="connsiteY43-46004" fmla="*/ 3762025 h 6858000"/>
              <a:gd name="connsiteX44-46005" fmla="*/ 5696643 w 6115796"/>
              <a:gd name="connsiteY44-46006" fmla="*/ 3773888 h 6858000"/>
              <a:gd name="connsiteX45-46007" fmla="*/ 5768491 w 6115796"/>
              <a:gd name="connsiteY45-46008" fmla="*/ 3914399 h 6858000"/>
              <a:gd name="connsiteX46-46009" fmla="*/ 5793123 w 6115796"/>
              <a:gd name="connsiteY46-46010" fmla="*/ 3969952 h 6858000"/>
              <a:gd name="connsiteX47-46011" fmla="*/ 5808321 w 6115796"/>
              <a:gd name="connsiteY47-46012" fmla="*/ 3988153 h 6858000"/>
              <a:gd name="connsiteX48-46013" fmla="*/ 5825621 w 6115796"/>
              <a:gd name="connsiteY48-46014" fmla="*/ 4015525 h 6858000"/>
              <a:gd name="connsiteX49-46015" fmla="*/ 5860672 w 6115796"/>
              <a:gd name="connsiteY49-46016" fmla="*/ 4061579 h 6858000"/>
              <a:gd name="connsiteX50-46017" fmla="*/ 5894095 w 6115796"/>
              <a:gd name="connsiteY50-46018" fmla="*/ 4128857 h 6858000"/>
              <a:gd name="connsiteX51-46019" fmla="*/ 5903513 w 6115796"/>
              <a:gd name="connsiteY51-46020" fmla="*/ 4187661 h 6858000"/>
              <a:gd name="connsiteX52-46021" fmla="*/ 5946705 w 6115796"/>
              <a:gd name="connsiteY52-46022" fmla="*/ 4428051 h 6858000"/>
              <a:gd name="connsiteX53-46023" fmla="*/ 5949261 w 6115796"/>
              <a:gd name="connsiteY53-46024" fmla="*/ 4449185 h 6858000"/>
              <a:gd name="connsiteX54-46025" fmla="*/ 5968960 w 6115796"/>
              <a:gd name="connsiteY54-46026" fmla="*/ 4482655 h 6858000"/>
              <a:gd name="connsiteX55-46027" fmla="*/ 5998138 w 6115796"/>
              <a:gd name="connsiteY55-46028" fmla="*/ 4697518 h 6858000"/>
              <a:gd name="connsiteX56-46029" fmla="*/ 6007819 w 6115796"/>
              <a:gd name="connsiteY56-46030" fmla="*/ 4858148 h 6858000"/>
              <a:gd name="connsiteX57-46031" fmla="*/ 6007749 w 6115796"/>
              <a:gd name="connsiteY57-46032" fmla="*/ 4964715 h 6858000"/>
              <a:gd name="connsiteX58-46033" fmla="*/ 6005269 w 6115796"/>
              <a:gd name="connsiteY58-46034" fmla="*/ 5150567 h 6858000"/>
              <a:gd name="connsiteX59-46035" fmla="*/ 6001127 w 6115796"/>
              <a:gd name="connsiteY59-46036" fmla="*/ 5164609 h 6858000"/>
              <a:gd name="connsiteX60-46037" fmla="*/ 5998514 w 6115796"/>
              <a:gd name="connsiteY60-46038" fmla="*/ 5189673 h 6858000"/>
              <a:gd name="connsiteX61-46039" fmla="*/ 6018409 w 6115796"/>
              <a:gd name="connsiteY61-46040" fmla="*/ 5227157 h 6858000"/>
              <a:gd name="connsiteX62-46041" fmla="*/ 6036748 w 6115796"/>
              <a:gd name="connsiteY62-46042" fmla="*/ 5322752 h 6858000"/>
              <a:gd name="connsiteX63-46043" fmla="*/ 6037677 w 6115796"/>
              <a:gd name="connsiteY63-46044" fmla="*/ 5354807 h 6858000"/>
              <a:gd name="connsiteX64-46045" fmla="*/ 6053435 w 6115796"/>
              <a:gd name="connsiteY64-46046" fmla="*/ 5387547 h 6858000"/>
              <a:gd name="connsiteX65-46047" fmla="*/ 6068640 w 6115796"/>
              <a:gd name="connsiteY65-46048" fmla="*/ 5474503 h 6858000"/>
              <a:gd name="connsiteX66-46049" fmla="*/ 6080922 w 6115796"/>
              <a:gd name="connsiteY66-46050" fmla="*/ 5561070 h 6858000"/>
              <a:gd name="connsiteX67-46051" fmla="*/ 6096949 w 6115796"/>
              <a:gd name="connsiteY67-46052" fmla="*/ 5648179 h 6858000"/>
              <a:gd name="connsiteX68-46053" fmla="*/ 6115796 w 6115796"/>
              <a:gd name="connsiteY68-46054" fmla="*/ 5862844 h 6858000"/>
              <a:gd name="connsiteX69-46055" fmla="*/ 6045436 w 6115796"/>
              <a:gd name="connsiteY69-46056" fmla="*/ 6124480 h 6858000"/>
              <a:gd name="connsiteX70-46057" fmla="*/ 6030489 w 6115796"/>
              <a:gd name="connsiteY70-46058" fmla="*/ 6317666 h 6858000"/>
              <a:gd name="connsiteX71-46059" fmla="*/ 6007492 w 6115796"/>
              <a:gd name="connsiteY71-46060" fmla="*/ 6440818 h 6858000"/>
              <a:gd name="connsiteX72-46061" fmla="*/ 6009467 w 6115796"/>
              <a:gd name="connsiteY72-46062" fmla="*/ 6487076 h 6858000"/>
              <a:gd name="connsiteX73-46063" fmla="*/ 5995064 w 6115796"/>
              <a:gd name="connsiteY73-46064" fmla="*/ 6540791 h 6858000"/>
              <a:gd name="connsiteX74-46065" fmla="*/ 5986207 w 6115796"/>
              <a:gd name="connsiteY74-46066" fmla="*/ 6695855 h 6858000"/>
              <a:gd name="connsiteX75-46067" fmla="*/ 5979428 w 6115796"/>
              <a:gd name="connsiteY75-46068" fmla="*/ 6754678 h 6858000"/>
              <a:gd name="connsiteX76-46069" fmla="*/ 5984543 w 6115796"/>
              <a:gd name="connsiteY76-46070" fmla="*/ 6811016 h 6858000"/>
              <a:gd name="connsiteX77-46071" fmla="*/ 5979671 w 6115796"/>
              <a:gd name="connsiteY77-46072" fmla="*/ 6858000 h 6858000"/>
              <a:gd name="connsiteX78-46073" fmla="*/ 0 w 6115796"/>
              <a:gd name="connsiteY78-46074" fmla="*/ 6858000 h 6858000"/>
              <a:gd name="connsiteX79-46075" fmla="*/ 0 w 6115796"/>
              <a:gd name="connsiteY79-46076" fmla="*/ 0 h 6858000"/>
              <a:gd name="connsiteX0-46077" fmla="*/ 0 w 6115796"/>
              <a:gd name="connsiteY0-46078" fmla="*/ 0 h 6858000"/>
              <a:gd name="connsiteX1-46079" fmla="*/ 4965888 w 6115796"/>
              <a:gd name="connsiteY1-46080" fmla="*/ 0 h 6858000"/>
              <a:gd name="connsiteX2-46081" fmla="*/ 4967767 w 6115796"/>
              <a:gd name="connsiteY2-46082" fmla="*/ 7930 h 6858000"/>
              <a:gd name="connsiteX3-46083" fmla="*/ 4979444 w 6115796"/>
              <a:gd name="connsiteY3-46084" fmla="*/ 43921 h 6858000"/>
              <a:gd name="connsiteX4-46085" fmla="*/ 5075458 w 6115796"/>
              <a:gd name="connsiteY4-46086" fmla="*/ 264355 h 6858000"/>
              <a:gd name="connsiteX5-46087" fmla="*/ 5081175 w 6115796"/>
              <a:gd name="connsiteY5-46088" fmla="*/ 277448 h 6858000"/>
              <a:gd name="connsiteX6-46089" fmla="*/ 5097011 w 6115796"/>
              <a:gd name="connsiteY6-46090" fmla="*/ 355616 h 6858000"/>
              <a:gd name="connsiteX7-46091" fmla="*/ 5153000 w 6115796"/>
              <a:gd name="connsiteY7-46092" fmla="*/ 507134 h 6858000"/>
              <a:gd name="connsiteX8-46093" fmla="*/ 5171282 w 6115796"/>
              <a:gd name="connsiteY8-46094" fmla="*/ 602071 h 6858000"/>
              <a:gd name="connsiteX9-46095" fmla="*/ 5176196 w 6115796"/>
              <a:gd name="connsiteY9-46096" fmla="*/ 636822 h 6858000"/>
              <a:gd name="connsiteX10-46097" fmla="*/ 5189051 w 6115796"/>
              <a:gd name="connsiteY10-46098" fmla="*/ 782518 h 6858000"/>
              <a:gd name="connsiteX11-46099" fmla="*/ 5218707 w 6115796"/>
              <a:gd name="connsiteY11-46100" fmla="*/ 886387 h 6858000"/>
              <a:gd name="connsiteX12-46101" fmla="*/ 5221281 w 6115796"/>
              <a:gd name="connsiteY12-46102" fmla="*/ 920873 h 6858000"/>
              <a:gd name="connsiteX13-46103" fmla="*/ 5201018 w 6115796"/>
              <a:gd name="connsiteY13-46104" fmla="*/ 1095027 h 6858000"/>
              <a:gd name="connsiteX14-46105" fmla="*/ 5189234 w 6115796"/>
              <a:gd name="connsiteY14-46106" fmla="*/ 1217308 h 6858000"/>
              <a:gd name="connsiteX15-46107" fmla="*/ 5202769 w 6115796"/>
              <a:gd name="connsiteY15-46108" fmla="*/ 1269450 h 6858000"/>
              <a:gd name="connsiteX16-46109" fmla="*/ 5225968 w 6115796"/>
              <a:gd name="connsiteY16-46110" fmla="*/ 1357994 h 6858000"/>
              <a:gd name="connsiteX17-46111" fmla="*/ 5226675 w 6115796"/>
              <a:gd name="connsiteY17-46112" fmla="*/ 1385685 h 6858000"/>
              <a:gd name="connsiteX18-46113" fmla="*/ 5237226 w 6115796"/>
              <a:gd name="connsiteY18-46114" fmla="*/ 1441327 h 6858000"/>
              <a:gd name="connsiteX19-46115" fmla="*/ 5255653 w 6115796"/>
              <a:gd name="connsiteY19-46116" fmla="*/ 1524712 h 6858000"/>
              <a:gd name="connsiteX20-46117" fmla="*/ 5263491 w 6115796"/>
              <a:gd name="connsiteY20-46118" fmla="*/ 1642938 h 6858000"/>
              <a:gd name="connsiteX21-46119" fmla="*/ 5256552 w 6115796"/>
              <a:gd name="connsiteY21-46120" fmla="*/ 1672509 h 6858000"/>
              <a:gd name="connsiteX22-46121" fmla="*/ 5264549 w 6115796"/>
              <a:gd name="connsiteY22-46122" fmla="*/ 1837572 h 6858000"/>
              <a:gd name="connsiteX23-46123" fmla="*/ 5255696 w 6115796"/>
              <a:gd name="connsiteY23-46124" fmla="*/ 1953770 h 6858000"/>
              <a:gd name="connsiteX24-46125" fmla="*/ 5252592 w 6115796"/>
              <a:gd name="connsiteY24-46126" fmla="*/ 2092210 h 6858000"/>
              <a:gd name="connsiteX25-46127" fmla="*/ 5257248 w 6115796"/>
              <a:gd name="connsiteY25-46128" fmla="*/ 2203922 h 6858000"/>
              <a:gd name="connsiteX26-46129" fmla="*/ 5262551 w 6115796"/>
              <a:gd name="connsiteY26-46130" fmla="*/ 2288050 h 6858000"/>
              <a:gd name="connsiteX27-46131" fmla="*/ 5293877 w 6115796"/>
              <a:gd name="connsiteY27-46132" fmla="*/ 2368649 h 6858000"/>
              <a:gd name="connsiteX28-46133" fmla="*/ 5311338 w 6115796"/>
              <a:gd name="connsiteY28-46134" fmla="*/ 2404034 h 6858000"/>
              <a:gd name="connsiteX29-46135" fmla="*/ 5338366 w 6115796"/>
              <a:gd name="connsiteY29-46136" fmla="*/ 2465052 h 6858000"/>
              <a:gd name="connsiteX30-46137" fmla="*/ 5371263 w 6115796"/>
              <a:gd name="connsiteY30-46138" fmla="*/ 2586413 h 6858000"/>
              <a:gd name="connsiteX31-46139" fmla="*/ 5407503 w 6115796"/>
              <a:gd name="connsiteY31-46140" fmla="*/ 2786290 h 6858000"/>
              <a:gd name="connsiteX32-46141" fmla="*/ 5407356 w 6115796"/>
              <a:gd name="connsiteY32-46142" fmla="*/ 2787545 h 6858000"/>
              <a:gd name="connsiteX33-46143" fmla="*/ 5457023 w 6115796"/>
              <a:gd name="connsiteY33-46144" fmla="*/ 2858292 h 6858000"/>
              <a:gd name="connsiteX34-46145" fmla="*/ 5484061 w 6115796"/>
              <a:gd name="connsiteY34-46146" fmla="*/ 2919216 h 6858000"/>
              <a:gd name="connsiteX35-46147" fmla="*/ 5491940 w 6115796"/>
              <a:gd name="connsiteY35-46148" fmla="*/ 3015985 h 6858000"/>
              <a:gd name="connsiteX36-46149" fmla="*/ 5503944 w 6115796"/>
              <a:gd name="connsiteY36-46150" fmla="*/ 3123335 h 6858000"/>
              <a:gd name="connsiteX37-46151" fmla="*/ 5516007 w 6115796"/>
              <a:gd name="connsiteY37-46152" fmla="*/ 3258473 h 6858000"/>
              <a:gd name="connsiteX38-46153" fmla="*/ 5589758 w 6115796"/>
              <a:gd name="connsiteY38-46154" fmla="*/ 3453699 h 6858000"/>
              <a:gd name="connsiteX39-46155" fmla="*/ 5596144 w 6115796"/>
              <a:gd name="connsiteY39-46156" fmla="*/ 3534624 h 6858000"/>
              <a:gd name="connsiteX40-46157" fmla="*/ 5597750 w 6115796"/>
              <a:gd name="connsiteY40-46158" fmla="*/ 3534129 h 6858000"/>
              <a:gd name="connsiteX41-46159" fmla="*/ 5618377 w 6115796"/>
              <a:gd name="connsiteY41-46160" fmla="*/ 3588431 h 6858000"/>
              <a:gd name="connsiteX42-46161" fmla="*/ 5655472 w 6115796"/>
              <a:gd name="connsiteY42-46162" fmla="*/ 3678877 h 6858000"/>
              <a:gd name="connsiteX43-46163" fmla="*/ 5683015 w 6115796"/>
              <a:gd name="connsiteY43-46164" fmla="*/ 3762025 h 6858000"/>
              <a:gd name="connsiteX44-46165" fmla="*/ 5696643 w 6115796"/>
              <a:gd name="connsiteY44-46166" fmla="*/ 3773888 h 6858000"/>
              <a:gd name="connsiteX45-46167" fmla="*/ 5768491 w 6115796"/>
              <a:gd name="connsiteY45-46168" fmla="*/ 3914399 h 6858000"/>
              <a:gd name="connsiteX46-46169" fmla="*/ 5793123 w 6115796"/>
              <a:gd name="connsiteY46-46170" fmla="*/ 3969952 h 6858000"/>
              <a:gd name="connsiteX47-46171" fmla="*/ 5808321 w 6115796"/>
              <a:gd name="connsiteY47-46172" fmla="*/ 3988153 h 6858000"/>
              <a:gd name="connsiteX48-46173" fmla="*/ 5825621 w 6115796"/>
              <a:gd name="connsiteY48-46174" fmla="*/ 4015525 h 6858000"/>
              <a:gd name="connsiteX49-46175" fmla="*/ 5860672 w 6115796"/>
              <a:gd name="connsiteY49-46176" fmla="*/ 4061579 h 6858000"/>
              <a:gd name="connsiteX50-46177" fmla="*/ 5894095 w 6115796"/>
              <a:gd name="connsiteY50-46178" fmla="*/ 4128857 h 6858000"/>
              <a:gd name="connsiteX51-46179" fmla="*/ 5903513 w 6115796"/>
              <a:gd name="connsiteY51-46180" fmla="*/ 4187661 h 6858000"/>
              <a:gd name="connsiteX52-46181" fmla="*/ 5946705 w 6115796"/>
              <a:gd name="connsiteY52-46182" fmla="*/ 4428051 h 6858000"/>
              <a:gd name="connsiteX53-46183" fmla="*/ 5949261 w 6115796"/>
              <a:gd name="connsiteY53-46184" fmla="*/ 4449185 h 6858000"/>
              <a:gd name="connsiteX54-46185" fmla="*/ 5968960 w 6115796"/>
              <a:gd name="connsiteY54-46186" fmla="*/ 4482655 h 6858000"/>
              <a:gd name="connsiteX55-46187" fmla="*/ 5998138 w 6115796"/>
              <a:gd name="connsiteY55-46188" fmla="*/ 4697518 h 6858000"/>
              <a:gd name="connsiteX56-46189" fmla="*/ 6007819 w 6115796"/>
              <a:gd name="connsiteY56-46190" fmla="*/ 4858148 h 6858000"/>
              <a:gd name="connsiteX57-46191" fmla="*/ 6007749 w 6115796"/>
              <a:gd name="connsiteY57-46192" fmla="*/ 4964715 h 6858000"/>
              <a:gd name="connsiteX58-46193" fmla="*/ 6005269 w 6115796"/>
              <a:gd name="connsiteY58-46194" fmla="*/ 5150567 h 6858000"/>
              <a:gd name="connsiteX59-46195" fmla="*/ 6001127 w 6115796"/>
              <a:gd name="connsiteY59-46196" fmla="*/ 5164609 h 6858000"/>
              <a:gd name="connsiteX60-46197" fmla="*/ 5998514 w 6115796"/>
              <a:gd name="connsiteY60-46198" fmla="*/ 5189673 h 6858000"/>
              <a:gd name="connsiteX61-46199" fmla="*/ 6018409 w 6115796"/>
              <a:gd name="connsiteY61-46200" fmla="*/ 5227157 h 6858000"/>
              <a:gd name="connsiteX62-46201" fmla="*/ 6036748 w 6115796"/>
              <a:gd name="connsiteY62-46202" fmla="*/ 5322752 h 6858000"/>
              <a:gd name="connsiteX63-46203" fmla="*/ 6037677 w 6115796"/>
              <a:gd name="connsiteY63-46204" fmla="*/ 5354807 h 6858000"/>
              <a:gd name="connsiteX64-46205" fmla="*/ 6053435 w 6115796"/>
              <a:gd name="connsiteY64-46206" fmla="*/ 5387547 h 6858000"/>
              <a:gd name="connsiteX65-46207" fmla="*/ 6068640 w 6115796"/>
              <a:gd name="connsiteY65-46208" fmla="*/ 5474503 h 6858000"/>
              <a:gd name="connsiteX66-46209" fmla="*/ 6080922 w 6115796"/>
              <a:gd name="connsiteY66-46210" fmla="*/ 5561070 h 6858000"/>
              <a:gd name="connsiteX67-46211" fmla="*/ 6096949 w 6115796"/>
              <a:gd name="connsiteY67-46212" fmla="*/ 5648179 h 6858000"/>
              <a:gd name="connsiteX68-46213" fmla="*/ 6115796 w 6115796"/>
              <a:gd name="connsiteY68-46214" fmla="*/ 5862844 h 6858000"/>
              <a:gd name="connsiteX69-46215" fmla="*/ 6045436 w 6115796"/>
              <a:gd name="connsiteY69-46216" fmla="*/ 6124480 h 6858000"/>
              <a:gd name="connsiteX70-46217" fmla="*/ 6030489 w 6115796"/>
              <a:gd name="connsiteY70-46218" fmla="*/ 6317666 h 6858000"/>
              <a:gd name="connsiteX71-46219" fmla="*/ 6007492 w 6115796"/>
              <a:gd name="connsiteY71-46220" fmla="*/ 6440818 h 6858000"/>
              <a:gd name="connsiteX72-46221" fmla="*/ 6009467 w 6115796"/>
              <a:gd name="connsiteY72-46222" fmla="*/ 6487076 h 6858000"/>
              <a:gd name="connsiteX73-46223" fmla="*/ 5995064 w 6115796"/>
              <a:gd name="connsiteY73-46224" fmla="*/ 6540791 h 6858000"/>
              <a:gd name="connsiteX74-46225" fmla="*/ 5986207 w 6115796"/>
              <a:gd name="connsiteY74-46226" fmla="*/ 6695855 h 6858000"/>
              <a:gd name="connsiteX75-46227" fmla="*/ 5979428 w 6115796"/>
              <a:gd name="connsiteY75-46228" fmla="*/ 6754678 h 6858000"/>
              <a:gd name="connsiteX76-46229" fmla="*/ 5984543 w 6115796"/>
              <a:gd name="connsiteY76-46230" fmla="*/ 6811016 h 6858000"/>
              <a:gd name="connsiteX77-46231" fmla="*/ 5979671 w 6115796"/>
              <a:gd name="connsiteY77-46232" fmla="*/ 6858000 h 6858000"/>
              <a:gd name="connsiteX78-46233" fmla="*/ 0 w 6115796"/>
              <a:gd name="connsiteY78-46234" fmla="*/ 6858000 h 6858000"/>
              <a:gd name="connsiteX79-46235" fmla="*/ 0 w 6115796"/>
              <a:gd name="connsiteY79-46236" fmla="*/ 0 h 6858000"/>
              <a:gd name="connsiteX0-46237" fmla="*/ 0 w 6115796"/>
              <a:gd name="connsiteY0-46238" fmla="*/ 0 h 6858000"/>
              <a:gd name="connsiteX1-46239" fmla="*/ 4965888 w 6115796"/>
              <a:gd name="connsiteY1-46240" fmla="*/ 0 h 6858000"/>
              <a:gd name="connsiteX2-46241" fmla="*/ 4967767 w 6115796"/>
              <a:gd name="connsiteY2-46242" fmla="*/ 7930 h 6858000"/>
              <a:gd name="connsiteX3-46243" fmla="*/ 4979444 w 6115796"/>
              <a:gd name="connsiteY3-46244" fmla="*/ 43921 h 6858000"/>
              <a:gd name="connsiteX4-46245" fmla="*/ 5075458 w 6115796"/>
              <a:gd name="connsiteY4-46246" fmla="*/ 264355 h 6858000"/>
              <a:gd name="connsiteX5-46247" fmla="*/ 5081175 w 6115796"/>
              <a:gd name="connsiteY5-46248" fmla="*/ 277448 h 6858000"/>
              <a:gd name="connsiteX6-46249" fmla="*/ 5097011 w 6115796"/>
              <a:gd name="connsiteY6-46250" fmla="*/ 355616 h 6858000"/>
              <a:gd name="connsiteX7-46251" fmla="*/ 5153000 w 6115796"/>
              <a:gd name="connsiteY7-46252" fmla="*/ 507134 h 6858000"/>
              <a:gd name="connsiteX8-46253" fmla="*/ 5171282 w 6115796"/>
              <a:gd name="connsiteY8-46254" fmla="*/ 602071 h 6858000"/>
              <a:gd name="connsiteX9-46255" fmla="*/ 5176196 w 6115796"/>
              <a:gd name="connsiteY9-46256" fmla="*/ 636822 h 6858000"/>
              <a:gd name="connsiteX10-46257" fmla="*/ 5189051 w 6115796"/>
              <a:gd name="connsiteY10-46258" fmla="*/ 782518 h 6858000"/>
              <a:gd name="connsiteX11-46259" fmla="*/ 5218707 w 6115796"/>
              <a:gd name="connsiteY11-46260" fmla="*/ 886387 h 6858000"/>
              <a:gd name="connsiteX12-46261" fmla="*/ 5221281 w 6115796"/>
              <a:gd name="connsiteY12-46262" fmla="*/ 920873 h 6858000"/>
              <a:gd name="connsiteX13-46263" fmla="*/ 5201018 w 6115796"/>
              <a:gd name="connsiteY13-46264" fmla="*/ 1095027 h 6858000"/>
              <a:gd name="connsiteX14-46265" fmla="*/ 5189234 w 6115796"/>
              <a:gd name="connsiteY14-46266" fmla="*/ 1217308 h 6858000"/>
              <a:gd name="connsiteX15-46267" fmla="*/ 5202769 w 6115796"/>
              <a:gd name="connsiteY15-46268" fmla="*/ 1269450 h 6858000"/>
              <a:gd name="connsiteX16-46269" fmla="*/ 5225968 w 6115796"/>
              <a:gd name="connsiteY16-46270" fmla="*/ 1357994 h 6858000"/>
              <a:gd name="connsiteX17-46271" fmla="*/ 5226675 w 6115796"/>
              <a:gd name="connsiteY17-46272" fmla="*/ 1385685 h 6858000"/>
              <a:gd name="connsiteX18-46273" fmla="*/ 5237226 w 6115796"/>
              <a:gd name="connsiteY18-46274" fmla="*/ 1441327 h 6858000"/>
              <a:gd name="connsiteX19-46275" fmla="*/ 5255653 w 6115796"/>
              <a:gd name="connsiteY19-46276" fmla="*/ 1524712 h 6858000"/>
              <a:gd name="connsiteX20-46277" fmla="*/ 5263491 w 6115796"/>
              <a:gd name="connsiteY20-46278" fmla="*/ 1642938 h 6858000"/>
              <a:gd name="connsiteX21-46279" fmla="*/ 5256552 w 6115796"/>
              <a:gd name="connsiteY21-46280" fmla="*/ 1672509 h 6858000"/>
              <a:gd name="connsiteX22-46281" fmla="*/ 5264549 w 6115796"/>
              <a:gd name="connsiteY22-46282" fmla="*/ 1837572 h 6858000"/>
              <a:gd name="connsiteX23-46283" fmla="*/ 5255696 w 6115796"/>
              <a:gd name="connsiteY23-46284" fmla="*/ 1953770 h 6858000"/>
              <a:gd name="connsiteX24-46285" fmla="*/ 5252592 w 6115796"/>
              <a:gd name="connsiteY24-46286" fmla="*/ 2092210 h 6858000"/>
              <a:gd name="connsiteX25-46287" fmla="*/ 5257248 w 6115796"/>
              <a:gd name="connsiteY25-46288" fmla="*/ 2203922 h 6858000"/>
              <a:gd name="connsiteX26-46289" fmla="*/ 5262551 w 6115796"/>
              <a:gd name="connsiteY26-46290" fmla="*/ 2288050 h 6858000"/>
              <a:gd name="connsiteX27-46291" fmla="*/ 5293877 w 6115796"/>
              <a:gd name="connsiteY27-46292" fmla="*/ 2368649 h 6858000"/>
              <a:gd name="connsiteX28-46293" fmla="*/ 5311338 w 6115796"/>
              <a:gd name="connsiteY28-46294" fmla="*/ 2404034 h 6858000"/>
              <a:gd name="connsiteX29-46295" fmla="*/ 5338366 w 6115796"/>
              <a:gd name="connsiteY29-46296" fmla="*/ 2465052 h 6858000"/>
              <a:gd name="connsiteX30-46297" fmla="*/ 5371263 w 6115796"/>
              <a:gd name="connsiteY30-46298" fmla="*/ 2586413 h 6858000"/>
              <a:gd name="connsiteX31-46299" fmla="*/ 5407503 w 6115796"/>
              <a:gd name="connsiteY31-46300" fmla="*/ 2786290 h 6858000"/>
              <a:gd name="connsiteX32-46301" fmla="*/ 5407356 w 6115796"/>
              <a:gd name="connsiteY32-46302" fmla="*/ 2787545 h 6858000"/>
              <a:gd name="connsiteX33-46303" fmla="*/ 5457023 w 6115796"/>
              <a:gd name="connsiteY33-46304" fmla="*/ 2858292 h 6858000"/>
              <a:gd name="connsiteX34-46305" fmla="*/ 5484061 w 6115796"/>
              <a:gd name="connsiteY34-46306" fmla="*/ 2919216 h 6858000"/>
              <a:gd name="connsiteX35-46307" fmla="*/ 5491940 w 6115796"/>
              <a:gd name="connsiteY35-46308" fmla="*/ 3015985 h 6858000"/>
              <a:gd name="connsiteX36-46309" fmla="*/ 5503944 w 6115796"/>
              <a:gd name="connsiteY36-46310" fmla="*/ 3123335 h 6858000"/>
              <a:gd name="connsiteX37-46311" fmla="*/ 5516007 w 6115796"/>
              <a:gd name="connsiteY37-46312" fmla="*/ 3258473 h 6858000"/>
              <a:gd name="connsiteX38-46313" fmla="*/ 5589758 w 6115796"/>
              <a:gd name="connsiteY38-46314" fmla="*/ 3453699 h 6858000"/>
              <a:gd name="connsiteX39-46315" fmla="*/ 5596144 w 6115796"/>
              <a:gd name="connsiteY39-46316" fmla="*/ 3534624 h 6858000"/>
              <a:gd name="connsiteX40-46317" fmla="*/ 5597750 w 6115796"/>
              <a:gd name="connsiteY40-46318" fmla="*/ 3534129 h 6858000"/>
              <a:gd name="connsiteX41-46319" fmla="*/ 5618377 w 6115796"/>
              <a:gd name="connsiteY41-46320" fmla="*/ 3588431 h 6858000"/>
              <a:gd name="connsiteX42-46321" fmla="*/ 5655472 w 6115796"/>
              <a:gd name="connsiteY42-46322" fmla="*/ 3678877 h 6858000"/>
              <a:gd name="connsiteX43-46323" fmla="*/ 5683015 w 6115796"/>
              <a:gd name="connsiteY43-46324" fmla="*/ 3762025 h 6858000"/>
              <a:gd name="connsiteX44-46325" fmla="*/ 5696643 w 6115796"/>
              <a:gd name="connsiteY44-46326" fmla="*/ 3773888 h 6858000"/>
              <a:gd name="connsiteX45-46327" fmla="*/ 5768491 w 6115796"/>
              <a:gd name="connsiteY45-46328" fmla="*/ 3914399 h 6858000"/>
              <a:gd name="connsiteX46-46329" fmla="*/ 5793123 w 6115796"/>
              <a:gd name="connsiteY46-46330" fmla="*/ 3969952 h 6858000"/>
              <a:gd name="connsiteX47-46331" fmla="*/ 5808321 w 6115796"/>
              <a:gd name="connsiteY47-46332" fmla="*/ 3988153 h 6858000"/>
              <a:gd name="connsiteX48-46333" fmla="*/ 5825621 w 6115796"/>
              <a:gd name="connsiteY48-46334" fmla="*/ 4015525 h 6858000"/>
              <a:gd name="connsiteX49-46335" fmla="*/ 5860672 w 6115796"/>
              <a:gd name="connsiteY49-46336" fmla="*/ 4061579 h 6858000"/>
              <a:gd name="connsiteX50-46337" fmla="*/ 5894095 w 6115796"/>
              <a:gd name="connsiteY50-46338" fmla="*/ 4128857 h 6858000"/>
              <a:gd name="connsiteX51-46339" fmla="*/ 5903513 w 6115796"/>
              <a:gd name="connsiteY51-46340" fmla="*/ 4187661 h 6858000"/>
              <a:gd name="connsiteX52-46341" fmla="*/ 5946705 w 6115796"/>
              <a:gd name="connsiteY52-46342" fmla="*/ 4428051 h 6858000"/>
              <a:gd name="connsiteX53-46343" fmla="*/ 5949261 w 6115796"/>
              <a:gd name="connsiteY53-46344" fmla="*/ 4449185 h 6858000"/>
              <a:gd name="connsiteX54-46345" fmla="*/ 5968960 w 6115796"/>
              <a:gd name="connsiteY54-46346" fmla="*/ 4482655 h 6858000"/>
              <a:gd name="connsiteX55-46347" fmla="*/ 5998138 w 6115796"/>
              <a:gd name="connsiteY55-46348" fmla="*/ 4697518 h 6858000"/>
              <a:gd name="connsiteX56-46349" fmla="*/ 6007819 w 6115796"/>
              <a:gd name="connsiteY56-46350" fmla="*/ 4858148 h 6858000"/>
              <a:gd name="connsiteX57-46351" fmla="*/ 6007749 w 6115796"/>
              <a:gd name="connsiteY57-46352" fmla="*/ 4964715 h 6858000"/>
              <a:gd name="connsiteX58-46353" fmla="*/ 6005269 w 6115796"/>
              <a:gd name="connsiteY58-46354" fmla="*/ 5150567 h 6858000"/>
              <a:gd name="connsiteX59-46355" fmla="*/ 6001127 w 6115796"/>
              <a:gd name="connsiteY59-46356" fmla="*/ 5164609 h 6858000"/>
              <a:gd name="connsiteX60-46357" fmla="*/ 5998514 w 6115796"/>
              <a:gd name="connsiteY60-46358" fmla="*/ 5189673 h 6858000"/>
              <a:gd name="connsiteX61-46359" fmla="*/ 6018409 w 6115796"/>
              <a:gd name="connsiteY61-46360" fmla="*/ 5227157 h 6858000"/>
              <a:gd name="connsiteX62-46361" fmla="*/ 6036748 w 6115796"/>
              <a:gd name="connsiteY62-46362" fmla="*/ 5322752 h 6858000"/>
              <a:gd name="connsiteX63-46363" fmla="*/ 6037677 w 6115796"/>
              <a:gd name="connsiteY63-46364" fmla="*/ 5354807 h 6858000"/>
              <a:gd name="connsiteX64-46365" fmla="*/ 6053435 w 6115796"/>
              <a:gd name="connsiteY64-46366" fmla="*/ 5387547 h 6858000"/>
              <a:gd name="connsiteX65-46367" fmla="*/ 6068640 w 6115796"/>
              <a:gd name="connsiteY65-46368" fmla="*/ 5474503 h 6858000"/>
              <a:gd name="connsiteX66-46369" fmla="*/ 6080922 w 6115796"/>
              <a:gd name="connsiteY66-46370" fmla="*/ 5561070 h 6858000"/>
              <a:gd name="connsiteX67-46371" fmla="*/ 6096949 w 6115796"/>
              <a:gd name="connsiteY67-46372" fmla="*/ 5648179 h 6858000"/>
              <a:gd name="connsiteX68-46373" fmla="*/ 6115796 w 6115796"/>
              <a:gd name="connsiteY68-46374" fmla="*/ 5862844 h 6858000"/>
              <a:gd name="connsiteX69-46375" fmla="*/ 6045436 w 6115796"/>
              <a:gd name="connsiteY69-46376" fmla="*/ 6124480 h 6858000"/>
              <a:gd name="connsiteX70-46377" fmla="*/ 6030489 w 6115796"/>
              <a:gd name="connsiteY70-46378" fmla="*/ 6317666 h 6858000"/>
              <a:gd name="connsiteX71-46379" fmla="*/ 6007492 w 6115796"/>
              <a:gd name="connsiteY71-46380" fmla="*/ 6440818 h 6858000"/>
              <a:gd name="connsiteX72-46381" fmla="*/ 6009467 w 6115796"/>
              <a:gd name="connsiteY72-46382" fmla="*/ 6487076 h 6858000"/>
              <a:gd name="connsiteX73-46383" fmla="*/ 5995064 w 6115796"/>
              <a:gd name="connsiteY73-46384" fmla="*/ 6540791 h 6858000"/>
              <a:gd name="connsiteX74-46385" fmla="*/ 5986207 w 6115796"/>
              <a:gd name="connsiteY74-46386" fmla="*/ 6695855 h 6858000"/>
              <a:gd name="connsiteX75-46387" fmla="*/ 5979428 w 6115796"/>
              <a:gd name="connsiteY75-46388" fmla="*/ 6754678 h 6858000"/>
              <a:gd name="connsiteX76-46389" fmla="*/ 5984543 w 6115796"/>
              <a:gd name="connsiteY76-46390" fmla="*/ 6811016 h 6858000"/>
              <a:gd name="connsiteX77-46391" fmla="*/ 5979671 w 6115796"/>
              <a:gd name="connsiteY77-46392" fmla="*/ 6858000 h 6858000"/>
              <a:gd name="connsiteX78-46393" fmla="*/ 0 w 6115796"/>
              <a:gd name="connsiteY78-46394" fmla="*/ 6858000 h 6858000"/>
              <a:gd name="connsiteX79-46395" fmla="*/ 0 w 6115796"/>
              <a:gd name="connsiteY79-46396" fmla="*/ 0 h 6858000"/>
              <a:gd name="connsiteX0-46397" fmla="*/ 0 w 6115796"/>
              <a:gd name="connsiteY0-46398" fmla="*/ 0 h 6858000"/>
              <a:gd name="connsiteX1-46399" fmla="*/ 4965888 w 6115796"/>
              <a:gd name="connsiteY1-46400" fmla="*/ 0 h 6858000"/>
              <a:gd name="connsiteX2-46401" fmla="*/ 4967767 w 6115796"/>
              <a:gd name="connsiteY2-46402" fmla="*/ 7930 h 6858000"/>
              <a:gd name="connsiteX3-46403" fmla="*/ 4979444 w 6115796"/>
              <a:gd name="connsiteY3-46404" fmla="*/ 43921 h 6858000"/>
              <a:gd name="connsiteX4-46405" fmla="*/ 5075458 w 6115796"/>
              <a:gd name="connsiteY4-46406" fmla="*/ 264355 h 6858000"/>
              <a:gd name="connsiteX5-46407" fmla="*/ 5081175 w 6115796"/>
              <a:gd name="connsiteY5-46408" fmla="*/ 277448 h 6858000"/>
              <a:gd name="connsiteX6-46409" fmla="*/ 5097011 w 6115796"/>
              <a:gd name="connsiteY6-46410" fmla="*/ 355616 h 6858000"/>
              <a:gd name="connsiteX7-46411" fmla="*/ 5153000 w 6115796"/>
              <a:gd name="connsiteY7-46412" fmla="*/ 507134 h 6858000"/>
              <a:gd name="connsiteX8-46413" fmla="*/ 5171282 w 6115796"/>
              <a:gd name="connsiteY8-46414" fmla="*/ 602071 h 6858000"/>
              <a:gd name="connsiteX9-46415" fmla="*/ 5176196 w 6115796"/>
              <a:gd name="connsiteY9-46416" fmla="*/ 636822 h 6858000"/>
              <a:gd name="connsiteX10-46417" fmla="*/ 5189051 w 6115796"/>
              <a:gd name="connsiteY10-46418" fmla="*/ 782518 h 6858000"/>
              <a:gd name="connsiteX11-46419" fmla="*/ 5218707 w 6115796"/>
              <a:gd name="connsiteY11-46420" fmla="*/ 886387 h 6858000"/>
              <a:gd name="connsiteX12-46421" fmla="*/ 5221281 w 6115796"/>
              <a:gd name="connsiteY12-46422" fmla="*/ 920873 h 6858000"/>
              <a:gd name="connsiteX13-46423" fmla="*/ 5201018 w 6115796"/>
              <a:gd name="connsiteY13-46424" fmla="*/ 1095027 h 6858000"/>
              <a:gd name="connsiteX14-46425" fmla="*/ 5189234 w 6115796"/>
              <a:gd name="connsiteY14-46426" fmla="*/ 1217308 h 6858000"/>
              <a:gd name="connsiteX15-46427" fmla="*/ 5202769 w 6115796"/>
              <a:gd name="connsiteY15-46428" fmla="*/ 1269450 h 6858000"/>
              <a:gd name="connsiteX16-46429" fmla="*/ 5225968 w 6115796"/>
              <a:gd name="connsiteY16-46430" fmla="*/ 1357994 h 6858000"/>
              <a:gd name="connsiteX17-46431" fmla="*/ 5226675 w 6115796"/>
              <a:gd name="connsiteY17-46432" fmla="*/ 1385685 h 6858000"/>
              <a:gd name="connsiteX18-46433" fmla="*/ 5237226 w 6115796"/>
              <a:gd name="connsiteY18-46434" fmla="*/ 1441327 h 6858000"/>
              <a:gd name="connsiteX19-46435" fmla="*/ 5255653 w 6115796"/>
              <a:gd name="connsiteY19-46436" fmla="*/ 1524712 h 6858000"/>
              <a:gd name="connsiteX20-46437" fmla="*/ 5263491 w 6115796"/>
              <a:gd name="connsiteY20-46438" fmla="*/ 1642938 h 6858000"/>
              <a:gd name="connsiteX21-46439" fmla="*/ 5256552 w 6115796"/>
              <a:gd name="connsiteY21-46440" fmla="*/ 1672509 h 6858000"/>
              <a:gd name="connsiteX22-46441" fmla="*/ 5264549 w 6115796"/>
              <a:gd name="connsiteY22-46442" fmla="*/ 1837572 h 6858000"/>
              <a:gd name="connsiteX23-46443" fmla="*/ 5255696 w 6115796"/>
              <a:gd name="connsiteY23-46444" fmla="*/ 1953770 h 6858000"/>
              <a:gd name="connsiteX24-46445" fmla="*/ 5252592 w 6115796"/>
              <a:gd name="connsiteY24-46446" fmla="*/ 2092210 h 6858000"/>
              <a:gd name="connsiteX25-46447" fmla="*/ 5257248 w 6115796"/>
              <a:gd name="connsiteY25-46448" fmla="*/ 2203922 h 6858000"/>
              <a:gd name="connsiteX26-46449" fmla="*/ 5262551 w 6115796"/>
              <a:gd name="connsiteY26-46450" fmla="*/ 2288050 h 6858000"/>
              <a:gd name="connsiteX27-46451" fmla="*/ 5293877 w 6115796"/>
              <a:gd name="connsiteY27-46452" fmla="*/ 2368649 h 6858000"/>
              <a:gd name="connsiteX28-46453" fmla="*/ 5311338 w 6115796"/>
              <a:gd name="connsiteY28-46454" fmla="*/ 2404034 h 6858000"/>
              <a:gd name="connsiteX29-46455" fmla="*/ 5338366 w 6115796"/>
              <a:gd name="connsiteY29-46456" fmla="*/ 2465052 h 6858000"/>
              <a:gd name="connsiteX30-46457" fmla="*/ 5371263 w 6115796"/>
              <a:gd name="connsiteY30-46458" fmla="*/ 2586413 h 6858000"/>
              <a:gd name="connsiteX31-46459" fmla="*/ 5407503 w 6115796"/>
              <a:gd name="connsiteY31-46460" fmla="*/ 2786290 h 6858000"/>
              <a:gd name="connsiteX32-46461" fmla="*/ 5407356 w 6115796"/>
              <a:gd name="connsiteY32-46462" fmla="*/ 2787545 h 6858000"/>
              <a:gd name="connsiteX33-46463" fmla="*/ 5457023 w 6115796"/>
              <a:gd name="connsiteY33-46464" fmla="*/ 2858292 h 6858000"/>
              <a:gd name="connsiteX34-46465" fmla="*/ 5484061 w 6115796"/>
              <a:gd name="connsiteY34-46466" fmla="*/ 2919216 h 6858000"/>
              <a:gd name="connsiteX35-46467" fmla="*/ 5491940 w 6115796"/>
              <a:gd name="connsiteY35-46468" fmla="*/ 3015985 h 6858000"/>
              <a:gd name="connsiteX36-46469" fmla="*/ 5503944 w 6115796"/>
              <a:gd name="connsiteY36-46470" fmla="*/ 3123335 h 6858000"/>
              <a:gd name="connsiteX37-46471" fmla="*/ 5516007 w 6115796"/>
              <a:gd name="connsiteY37-46472" fmla="*/ 3258473 h 6858000"/>
              <a:gd name="connsiteX38-46473" fmla="*/ 5589758 w 6115796"/>
              <a:gd name="connsiteY38-46474" fmla="*/ 3453699 h 6858000"/>
              <a:gd name="connsiteX39-46475" fmla="*/ 5596144 w 6115796"/>
              <a:gd name="connsiteY39-46476" fmla="*/ 3534624 h 6858000"/>
              <a:gd name="connsiteX40-46477" fmla="*/ 5597750 w 6115796"/>
              <a:gd name="connsiteY40-46478" fmla="*/ 3534129 h 6858000"/>
              <a:gd name="connsiteX41-46479" fmla="*/ 5618377 w 6115796"/>
              <a:gd name="connsiteY41-46480" fmla="*/ 3588431 h 6858000"/>
              <a:gd name="connsiteX42-46481" fmla="*/ 5655472 w 6115796"/>
              <a:gd name="connsiteY42-46482" fmla="*/ 3678877 h 6858000"/>
              <a:gd name="connsiteX43-46483" fmla="*/ 5683015 w 6115796"/>
              <a:gd name="connsiteY43-46484" fmla="*/ 3762025 h 6858000"/>
              <a:gd name="connsiteX44-46485" fmla="*/ 5696643 w 6115796"/>
              <a:gd name="connsiteY44-46486" fmla="*/ 3773888 h 6858000"/>
              <a:gd name="connsiteX45-46487" fmla="*/ 5768491 w 6115796"/>
              <a:gd name="connsiteY45-46488" fmla="*/ 3914399 h 6858000"/>
              <a:gd name="connsiteX46-46489" fmla="*/ 5793123 w 6115796"/>
              <a:gd name="connsiteY46-46490" fmla="*/ 3969952 h 6858000"/>
              <a:gd name="connsiteX47-46491" fmla="*/ 5808321 w 6115796"/>
              <a:gd name="connsiteY47-46492" fmla="*/ 3988153 h 6858000"/>
              <a:gd name="connsiteX48-46493" fmla="*/ 5825621 w 6115796"/>
              <a:gd name="connsiteY48-46494" fmla="*/ 4015525 h 6858000"/>
              <a:gd name="connsiteX49-46495" fmla="*/ 5860672 w 6115796"/>
              <a:gd name="connsiteY49-46496" fmla="*/ 4061579 h 6858000"/>
              <a:gd name="connsiteX50-46497" fmla="*/ 5894095 w 6115796"/>
              <a:gd name="connsiteY50-46498" fmla="*/ 4128857 h 6858000"/>
              <a:gd name="connsiteX51-46499" fmla="*/ 5903513 w 6115796"/>
              <a:gd name="connsiteY51-46500" fmla="*/ 4187661 h 6858000"/>
              <a:gd name="connsiteX52-46501" fmla="*/ 5946705 w 6115796"/>
              <a:gd name="connsiteY52-46502" fmla="*/ 4428051 h 6858000"/>
              <a:gd name="connsiteX53-46503" fmla="*/ 5949261 w 6115796"/>
              <a:gd name="connsiteY53-46504" fmla="*/ 4449185 h 6858000"/>
              <a:gd name="connsiteX54-46505" fmla="*/ 5968960 w 6115796"/>
              <a:gd name="connsiteY54-46506" fmla="*/ 4482655 h 6858000"/>
              <a:gd name="connsiteX55-46507" fmla="*/ 5998138 w 6115796"/>
              <a:gd name="connsiteY55-46508" fmla="*/ 4697518 h 6858000"/>
              <a:gd name="connsiteX56-46509" fmla="*/ 6007819 w 6115796"/>
              <a:gd name="connsiteY56-46510" fmla="*/ 4858148 h 6858000"/>
              <a:gd name="connsiteX57-46511" fmla="*/ 6007749 w 6115796"/>
              <a:gd name="connsiteY57-46512" fmla="*/ 4964715 h 6858000"/>
              <a:gd name="connsiteX58-46513" fmla="*/ 6005269 w 6115796"/>
              <a:gd name="connsiteY58-46514" fmla="*/ 5150567 h 6858000"/>
              <a:gd name="connsiteX59-46515" fmla="*/ 6001127 w 6115796"/>
              <a:gd name="connsiteY59-46516" fmla="*/ 5164609 h 6858000"/>
              <a:gd name="connsiteX60-46517" fmla="*/ 5998514 w 6115796"/>
              <a:gd name="connsiteY60-46518" fmla="*/ 5189673 h 6858000"/>
              <a:gd name="connsiteX61-46519" fmla="*/ 6018409 w 6115796"/>
              <a:gd name="connsiteY61-46520" fmla="*/ 5227157 h 6858000"/>
              <a:gd name="connsiteX62-46521" fmla="*/ 6036748 w 6115796"/>
              <a:gd name="connsiteY62-46522" fmla="*/ 5322752 h 6858000"/>
              <a:gd name="connsiteX63-46523" fmla="*/ 6037677 w 6115796"/>
              <a:gd name="connsiteY63-46524" fmla="*/ 5354807 h 6858000"/>
              <a:gd name="connsiteX64-46525" fmla="*/ 6053435 w 6115796"/>
              <a:gd name="connsiteY64-46526" fmla="*/ 5387547 h 6858000"/>
              <a:gd name="connsiteX65-46527" fmla="*/ 6068640 w 6115796"/>
              <a:gd name="connsiteY65-46528" fmla="*/ 5474503 h 6858000"/>
              <a:gd name="connsiteX66-46529" fmla="*/ 6080922 w 6115796"/>
              <a:gd name="connsiteY66-46530" fmla="*/ 5561070 h 6858000"/>
              <a:gd name="connsiteX67-46531" fmla="*/ 6096949 w 6115796"/>
              <a:gd name="connsiteY67-46532" fmla="*/ 5648179 h 6858000"/>
              <a:gd name="connsiteX68-46533" fmla="*/ 6115796 w 6115796"/>
              <a:gd name="connsiteY68-46534" fmla="*/ 5862844 h 6858000"/>
              <a:gd name="connsiteX69-46535" fmla="*/ 6045436 w 6115796"/>
              <a:gd name="connsiteY69-46536" fmla="*/ 6124480 h 6858000"/>
              <a:gd name="connsiteX70-46537" fmla="*/ 6030489 w 6115796"/>
              <a:gd name="connsiteY70-46538" fmla="*/ 6317666 h 6858000"/>
              <a:gd name="connsiteX71-46539" fmla="*/ 6007492 w 6115796"/>
              <a:gd name="connsiteY71-46540" fmla="*/ 6440818 h 6858000"/>
              <a:gd name="connsiteX72-46541" fmla="*/ 6009467 w 6115796"/>
              <a:gd name="connsiteY72-46542" fmla="*/ 6487076 h 6858000"/>
              <a:gd name="connsiteX73-46543" fmla="*/ 5995064 w 6115796"/>
              <a:gd name="connsiteY73-46544" fmla="*/ 6540791 h 6858000"/>
              <a:gd name="connsiteX74-46545" fmla="*/ 5986207 w 6115796"/>
              <a:gd name="connsiteY74-46546" fmla="*/ 6695855 h 6858000"/>
              <a:gd name="connsiteX75-46547" fmla="*/ 5979428 w 6115796"/>
              <a:gd name="connsiteY75-46548" fmla="*/ 6754678 h 6858000"/>
              <a:gd name="connsiteX76-46549" fmla="*/ 5984543 w 6115796"/>
              <a:gd name="connsiteY76-46550" fmla="*/ 6811016 h 6858000"/>
              <a:gd name="connsiteX77-46551" fmla="*/ 5979671 w 6115796"/>
              <a:gd name="connsiteY77-46552" fmla="*/ 6858000 h 6858000"/>
              <a:gd name="connsiteX78-46553" fmla="*/ 0 w 6115796"/>
              <a:gd name="connsiteY78-46554" fmla="*/ 6858000 h 6858000"/>
              <a:gd name="connsiteX79-46555" fmla="*/ 0 w 6115796"/>
              <a:gd name="connsiteY79-46556" fmla="*/ 0 h 6858000"/>
              <a:gd name="connsiteX0-46557" fmla="*/ 0 w 6115796"/>
              <a:gd name="connsiteY0-46558" fmla="*/ 0 h 6858000"/>
              <a:gd name="connsiteX1-46559" fmla="*/ 4965888 w 6115796"/>
              <a:gd name="connsiteY1-46560" fmla="*/ 0 h 6858000"/>
              <a:gd name="connsiteX2-46561" fmla="*/ 4967767 w 6115796"/>
              <a:gd name="connsiteY2-46562" fmla="*/ 7930 h 6858000"/>
              <a:gd name="connsiteX3-46563" fmla="*/ 4979444 w 6115796"/>
              <a:gd name="connsiteY3-46564" fmla="*/ 43921 h 6858000"/>
              <a:gd name="connsiteX4-46565" fmla="*/ 5075458 w 6115796"/>
              <a:gd name="connsiteY4-46566" fmla="*/ 264355 h 6858000"/>
              <a:gd name="connsiteX5-46567" fmla="*/ 5081175 w 6115796"/>
              <a:gd name="connsiteY5-46568" fmla="*/ 277448 h 6858000"/>
              <a:gd name="connsiteX6-46569" fmla="*/ 5097011 w 6115796"/>
              <a:gd name="connsiteY6-46570" fmla="*/ 355616 h 6858000"/>
              <a:gd name="connsiteX7-46571" fmla="*/ 5153000 w 6115796"/>
              <a:gd name="connsiteY7-46572" fmla="*/ 507134 h 6858000"/>
              <a:gd name="connsiteX8-46573" fmla="*/ 5171282 w 6115796"/>
              <a:gd name="connsiteY8-46574" fmla="*/ 602071 h 6858000"/>
              <a:gd name="connsiteX9-46575" fmla="*/ 5176196 w 6115796"/>
              <a:gd name="connsiteY9-46576" fmla="*/ 636822 h 6858000"/>
              <a:gd name="connsiteX10-46577" fmla="*/ 5189051 w 6115796"/>
              <a:gd name="connsiteY10-46578" fmla="*/ 782518 h 6858000"/>
              <a:gd name="connsiteX11-46579" fmla="*/ 5218707 w 6115796"/>
              <a:gd name="connsiteY11-46580" fmla="*/ 886387 h 6858000"/>
              <a:gd name="connsiteX12-46581" fmla="*/ 5221281 w 6115796"/>
              <a:gd name="connsiteY12-46582" fmla="*/ 920873 h 6858000"/>
              <a:gd name="connsiteX13-46583" fmla="*/ 5201018 w 6115796"/>
              <a:gd name="connsiteY13-46584" fmla="*/ 1095027 h 6858000"/>
              <a:gd name="connsiteX14-46585" fmla="*/ 5189234 w 6115796"/>
              <a:gd name="connsiteY14-46586" fmla="*/ 1217308 h 6858000"/>
              <a:gd name="connsiteX15-46587" fmla="*/ 5202769 w 6115796"/>
              <a:gd name="connsiteY15-46588" fmla="*/ 1269450 h 6858000"/>
              <a:gd name="connsiteX16-46589" fmla="*/ 5225968 w 6115796"/>
              <a:gd name="connsiteY16-46590" fmla="*/ 1357994 h 6858000"/>
              <a:gd name="connsiteX17-46591" fmla="*/ 5226675 w 6115796"/>
              <a:gd name="connsiteY17-46592" fmla="*/ 1385685 h 6858000"/>
              <a:gd name="connsiteX18-46593" fmla="*/ 5237226 w 6115796"/>
              <a:gd name="connsiteY18-46594" fmla="*/ 1441327 h 6858000"/>
              <a:gd name="connsiteX19-46595" fmla="*/ 5255653 w 6115796"/>
              <a:gd name="connsiteY19-46596" fmla="*/ 1524712 h 6858000"/>
              <a:gd name="connsiteX20-46597" fmla="*/ 5263491 w 6115796"/>
              <a:gd name="connsiteY20-46598" fmla="*/ 1642938 h 6858000"/>
              <a:gd name="connsiteX21-46599" fmla="*/ 5256552 w 6115796"/>
              <a:gd name="connsiteY21-46600" fmla="*/ 1672509 h 6858000"/>
              <a:gd name="connsiteX22-46601" fmla="*/ 5264549 w 6115796"/>
              <a:gd name="connsiteY22-46602" fmla="*/ 1837572 h 6858000"/>
              <a:gd name="connsiteX23-46603" fmla="*/ 5255696 w 6115796"/>
              <a:gd name="connsiteY23-46604" fmla="*/ 1953770 h 6858000"/>
              <a:gd name="connsiteX24-46605" fmla="*/ 5252592 w 6115796"/>
              <a:gd name="connsiteY24-46606" fmla="*/ 2092210 h 6858000"/>
              <a:gd name="connsiteX25-46607" fmla="*/ 5257248 w 6115796"/>
              <a:gd name="connsiteY25-46608" fmla="*/ 2203922 h 6858000"/>
              <a:gd name="connsiteX26-46609" fmla="*/ 5262551 w 6115796"/>
              <a:gd name="connsiteY26-46610" fmla="*/ 2288050 h 6858000"/>
              <a:gd name="connsiteX27-46611" fmla="*/ 5293877 w 6115796"/>
              <a:gd name="connsiteY27-46612" fmla="*/ 2368649 h 6858000"/>
              <a:gd name="connsiteX28-46613" fmla="*/ 5311338 w 6115796"/>
              <a:gd name="connsiteY28-46614" fmla="*/ 2404034 h 6858000"/>
              <a:gd name="connsiteX29-46615" fmla="*/ 5338366 w 6115796"/>
              <a:gd name="connsiteY29-46616" fmla="*/ 2465052 h 6858000"/>
              <a:gd name="connsiteX30-46617" fmla="*/ 5371263 w 6115796"/>
              <a:gd name="connsiteY30-46618" fmla="*/ 2586413 h 6858000"/>
              <a:gd name="connsiteX31-46619" fmla="*/ 5407503 w 6115796"/>
              <a:gd name="connsiteY31-46620" fmla="*/ 2786290 h 6858000"/>
              <a:gd name="connsiteX32-46621" fmla="*/ 5407356 w 6115796"/>
              <a:gd name="connsiteY32-46622" fmla="*/ 2787545 h 6858000"/>
              <a:gd name="connsiteX33-46623" fmla="*/ 5457023 w 6115796"/>
              <a:gd name="connsiteY33-46624" fmla="*/ 2858292 h 6858000"/>
              <a:gd name="connsiteX34-46625" fmla="*/ 5491940 w 6115796"/>
              <a:gd name="connsiteY34-46626" fmla="*/ 3015985 h 6858000"/>
              <a:gd name="connsiteX35-46627" fmla="*/ 5503944 w 6115796"/>
              <a:gd name="connsiteY35-46628" fmla="*/ 3123335 h 6858000"/>
              <a:gd name="connsiteX36-46629" fmla="*/ 5516007 w 6115796"/>
              <a:gd name="connsiteY36-46630" fmla="*/ 3258473 h 6858000"/>
              <a:gd name="connsiteX37-46631" fmla="*/ 5589758 w 6115796"/>
              <a:gd name="connsiteY37-46632" fmla="*/ 3453699 h 6858000"/>
              <a:gd name="connsiteX38-46633" fmla="*/ 5596144 w 6115796"/>
              <a:gd name="connsiteY38-46634" fmla="*/ 3534624 h 6858000"/>
              <a:gd name="connsiteX39-46635" fmla="*/ 5597750 w 6115796"/>
              <a:gd name="connsiteY39-46636" fmla="*/ 3534129 h 6858000"/>
              <a:gd name="connsiteX40-46637" fmla="*/ 5618377 w 6115796"/>
              <a:gd name="connsiteY40-46638" fmla="*/ 3588431 h 6858000"/>
              <a:gd name="connsiteX41-46639" fmla="*/ 5655472 w 6115796"/>
              <a:gd name="connsiteY41-46640" fmla="*/ 3678877 h 6858000"/>
              <a:gd name="connsiteX42-46641" fmla="*/ 5683015 w 6115796"/>
              <a:gd name="connsiteY42-46642" fmla="*/ 3762025 h 6858000"/>
              <a:gd name="connsiteX43-46643" fmla="*/ 5696643 w 6115796"/>
              <a:gd name="connsiteY43-46644" fmla="*/ 3773888 h 6858000"/>
              <a:gd name="connsiteX44-46645" fmla="*/ 5768491 w 6115796"/>
              <a:gd name="connsiteY44-46646" fmla="*/ 3914399 h 6858000"/>
              <a:gd name="connsiteX45-46647" fmla="*/ 5793123 w 6115796"/>
              <a:gd name="connsiteY45-46648" fmla="*/ 3969952 h 6858000"/>
              <a:gd name="connsiteX46-46649" fmla="*/ 5808321 w 6115796"/>
              <a:gd name="connsiteY46-46650" fmla="*/ 3988153 h 6858000"/>
              <a:gd name="connsiteX47-46651" fmla="*/ 5825621 w 6115796"/>
              <a:gd name="connsiteY47-46652" fmla="*/ 4015525 h 6858000"/>
              <a:gd name="connsiteX48-46653" fmla="*/ 5860672 w 6115796"/>
              <a:gd name="connsiteY48-46654" fmla="*/ 4061579 h 6858000"/>
              <a:gd name="connsiteX49-46655" fmla="*/ 5894095 w 6115796"/>
              <a:gd name="connsiteY49-46656" fmla="*/ 4128857 h 6858000"/>
              <a:gd name="connsiteX50-46657" fmla="*/ 5903513 w 6115796"/>
              <a:gd name="connsiteY50-46658" fmla="*/ 4187661 h 6858000"/>
              <a:gd name="connsiteX51-46659" fmla="*/ 5946705 w 6115796"/>
              <a:gd name="connsiteY51-46660" fmla="*/ 4428051 h 6858000"/>
              <a:gd name="connsiteX52-46661" fmla="*/ 5949261 w 6115796"/>
              <a:gd name="connsiteY52-46662" fmla="*/ 4449185 h 6858000"/>
              <a:gd name="connsiteX53-46663" fmla="*/ 5968960 w 6115796"/>
              <a:gd name="connsiteY53-46664" fmla="*/ 4482655 h 6858000"/>
              <a:gd name="connsiteX54-46665" fmla="*/ 5998138 w 6115796"/>
              <a:gd name="connsiteY54-46666" fmla="*/ 4697518 h 6858000"/>
              <a:gd name="connsiteX55-46667" fmla="*/ 6007819 w 6115796"/>
              <a:gd name="connsiteY55-46668" fmla="*/ 4858148 h 6858000"/>
              <a:gd name="connsiteX56-46669" fmla="*/ 6007749 w 6115796"/>
              <a:gd name="connsiteY56-46670" fmla="*/ 4964715 h 6858000"/>
              <a:gd name="connsiteX57-46671" fmla="*/ 6005269 w 6115796"/>
              <a:gd name="connsiteY57-46672" fmla="*/ 5150567 h 6858000"/>
              <a:gd name="connsiteX58-46673" fmla="*/ 6001127 w 6115796"/>
              <a:gd name="connsiteY58-46674" fmla="*/ 5164609 h 6858000"/>
              <a:gd name="connsiteX59-46675" fmla="*/ 5998514 w 6115796"/>
              <a:gd name="connsiteY59-46676" fmla="*/ 5189673 h 6858000"/>
              <a:gd name="connsiteX60-46677" fmla="*/ 6018409 w 6115796"/>
              <a:gd name="connsiteY60-46678" fmla="*/ 5227157 h 6858000"/>
              <a:gd name="connsiteX61-46679" fmla="*/ 6036748 w 6115796"/>
              <a:gd name="connsiteY61-46680" fmla="*/ 5322752 h 6858000"/>
              <a:gd name="connsiteX62-46681" fmla="*/ 6037677 w 6115796"/>
              <a:gd name="connsiteY62-46682" fmla="*/ 5354807 h 6858000"/>
              <a:gd name="connsiteX63-46683" fmla="*/ 6053435 w 6115796"/>
              <a:gd name="connsiteY63-46684" fmla="*/ 5387547 h 6858000"/>
              <a:gd name="connsiteX64-46685" fmla="*/ 6068640 w 6115796"/>
              <a:gd name="connsiteY64-46686" fmla="*/ 5474503 h 6858000"/>
              <a:gd name="connsiteX65-46687" fmla="*/ 6080922 w 6115796"/>
              <a:gd name="connsiteY65-46688" fmla="*/ 5561070 h 6858000"/>
              <a:gd name="connsiteX66-46689" fmla="*/ 6096949 w 6115796"/>
              <a:gd name="connsiteY66-46690" fmla="*/ 5648179 h 6858000"/>
              <a:gd name="connsiteX67-46691" fmla="*/ 6115796 w 6115796"/>
              <a:gd name="connsiteY67-46692" fmla="*/ 5862844 h 6858000"/>
              <a:gd name="connsiteX68-46693" fmla="*/ 6045436 w 6115796"/>
              <a:gd name="connsiteY68-46694" fmla="*/ 6124480 h 6858000"/>
              <a:gd name="connsiteX69-46695" fmla="*/ 6030489 w 6115796"/>
              <a:gd name="connsiteY69-46696" fmla="*/ 6317666 h 6858000"/>
              <a:gd name="connsiteX70-46697" fmla="*/ 6007492 w 6115796"/>
              <a:gd name="connsiteY70-46698" fmla="*/ 6440818 h 6858000"/>
              <a:gd name="connsiteX71-46699" fmla="*/ 6009467 w 6115796"/>
              <a:gd name="connsiteY71-46700" fmla="*/ 6487076 h 6858000"/>
              <a:gd name="connsiteX72-46701" fmla="*/ 5995064 w 6115796"/>
              <a:gd name="connsiteY72-46702" fmla="*/ 6540791 h 6858000"/>
              <a:gd name="connsiteX73-46703" fmla="*/ 5986207 w 6115796"/>
              <a:gd name="connsiteY73-46704" fmla="*/ 6695855 h 6858000"/>
              <a:gd name="connsiteX74-46705" fmla="*/ 5979428 w 6115796"/>
              <a:gd name="connsiteY74-46706" fmla="*/ 6754678 h 6858000"/>
              <a:gd name="connsiteX75-46707" fmla="*/ 5984543 w 6115796"/>
              <a:gd name="connsiteY75-46708" fmla="*/ 6811016 h 6858000"/>
              <a:gd name="connsiteX76-46709" fmla="*/ 5979671 w 6115796"/>
              <a:gd name="connsiteY76-46710" fmla="*/ 6858000 h 6858000"/>
              <a:gd name="connsiteX77-46711" fmla="*/ 0 w 6115796"/>
              <a:gd name="connsiteY77-46712" fmla="*/ 6858000 h 6858000"/>
              <a:gd name="connsiteX78-46713" fmla="*/ 0 w 6115796"/>
              <a:gd name="connsiteY78-46714" fmla="*/ 0 h 6858000"/>
              <a:gd name="connsiteX0-46715" fmla="*/ 0 w 6115796"/>
              <a:gd name="connsiteY0-46716" fmla="*/ 0 h 6858000"/>
              <a:gd name="connsiteX1-46717" fmla="*/ 4965888 w 6115796"/>
              <a:gd name="connsiteY1-46718" fmla="*/ 0 h 6858000"/>
              <a:gd name="connsiteX2-46719" fmla="*/ 4967767 w 6115796"/>
              <a:gd name="connsiteY2-46720" fmla="*/ 7930 h 6858000"/>
              <a:gd name="connsiteX3-46721" fmla="*/ 4979444 w 6115796"/>
              <a:gd name="connsiteY3-46722" fmla="*/ 43921 h 6858000"/>
              <a:gd name="connsiteX4-46723" fmla="*/ 5075458 w 6115796"/>
              <a:gd name="connsiteY4-46724" fmla="*/ 264355 h 6858000"/>
              <a:gd name="connsiteX5-46725" fmla="*/ 5081175 w 6115796"/>
              <a:gd name="connsiteY5-46726" fmla="*/ 277448 h 6858000"/>
              <a:gd name="connsiteX6-46727" fmla="*/ 5097011 w 6115796"/>
              <a:gd name="connsiteY6-46728" fmla="*/ 355616 h 6858000"/>
              <a:gd name="connsiteX7-46729" fmla="*/ 5153000 w 6115796"/>
              <a:gd name="connsiteY7-46730" fmla="*/ 507134 h 6858000"/>
              <a:gd name="connsiteX8-46731" fmla="*/ 5171282 w 6115796"/>
              <a:gd name="connsiteY8-46732" fmla="*/ 602071 h 6858000"/>
              <a:gd name="connsiteX9-46733" fmla="*/ 5176196 w 6115796"/>
              <a:gd name="connsiteY9-46734" fmla="*/ 636822 h 6858000"/>
              <a:gd name="connsiteX10-46735" fmla="*/ 5189051 w 6115796"/>
              <a:gd name="connsiteY10-46736" fmla="*/ 782518 h 6858000"/>
              <a:gd name="connsiteX11-46737" fmla="*/ 5218707 w 6115796"/>
              <a:gd name="connsiteY11-46738" fmla="*/ 886387 h 6858000"/>
              <a:gd name="connsiteX12-46739" fmla="*/ 5221281 w 6115796"/>
              <a:gd name="connsiteY12-46740" fmla="*/ 920873 h 6858000"/>
              <a:gd name="connsiteX13-46741" fmla="*/ 5201018 w 6115796"/>
              <a:gd name="connsiteY13-46742" fmla="*/ 1095027 h 6858000"/>
              <a:gd name="connsiteX14-46743" fmla="*/ 5189234 w 6115796"/>
              <a:gd name="connsiteY14-46744" fmla="*/ 1217308 h 6858000"/>
              <a:gd name="connsiteX15-46745" fmla="*/ 5202769 w 6115796"/>
              <a:gd name="connsiteY15-46746" fmla="*/ 1269450 h 6858000"/>
              <a:gd name="connsiteX16-46747" fmla="*/ 5225968 w 6115796"/>
              <a:gd name="connsiteY16-46748" fmla="*/ 1357994 h 6858000"/>
              <a:gd name="connsiteX17-46749" fmla="*/ 5226675 w 6115796"/>
              <a:gd name="connsiteY17-46750" fmla="*/ 1385685 h 6858000"/>
              <a:gd name="connsiteX18-46751" fmla="*/ 5237226 w 6115796"/>
              <a:gd name="connsiteY18-46752" fmla="*/ 1441327 h 6858000"/>
              <a:gd name="connsiteX19-46753" fmla="*/ 5255653 w 6115796"/>
              <a:gd name="connsiteY19-46754" fmla="*/ 1524712 h 6858000"/>
              <a:gd name="connsiteX20-46755" fmla="*/ 5263491 w 6115796"/>
              <a:gd name="connsiteY20-46756" fmla="*/ 1642938 h 6858000"/>
              <a:gd name="connsiteX21-46757" fmla="*/ 5256552 w 6115796"/>
              <a:gd name="connsiteY21-46758" fmla="*/ 1672509 h 6858000"/>
              <a:gd name="connsiteX22-46759" fmla="*/ 5264549 w 6115796"/>
              <a:gd name="connsiteY22-46760" fmla="*/ 1837572 h 6858000"/>
              <a:gd name="connsiteX23-46761" fmla="*/ 5255696 w 6115796"/>
              <a:gd name="connsiteY23-46762" fmla="*/ 1953770 h 6858000"/>
              <a:gd name="connsiteX24-46763" fmla="*/ 5252592 w 6115796"/>
              <a:gd name="connsiteY24-46764" fmla="*/ 2092210 h 6858000"/>
              <a:gd name="connsiteX25-46765" fmla="*/ 5257248 w 6115796"/>
              <a:gd name="connsiteY25-46766" fmla="*/ 2203922 h 6858000"/>
              <a:gd name="connsiteX26-46767" fmla="*/ 5262551 w 6115796"/>
              <a:gd name="connsiteY26-46768" fmla="*/ 2288050 h 6858000"/>
              <a:gd name="connsiteX27-46769" fmla="*/ 5293877 w 6115796"/>
              <a:gd name="connsiteY27-46770" fmla="*/ 2368649 h 6858000"/>
              <a:gd name="connsiteX28-46771" fmla="*/ 5311338 w 6115796"/>
              <a:gd name="connsiteY28-46772" fmla="*/ 2404034 h 6858000"/>
              <a:gd name="connsiteX29-46773" fmla="*/ 5338366 w 6115796"/>
              <a:gd name="connsiteY29-46774" fmla="*/ 2465052 h 6858000"/>
              <a:gd name="connsiteX30-46775" fmla="*/ 5371263 w 6115796"/>
              <a:gd name="connsiteY30-46776" fmla="*/ 2586413 h 6858000"/>
              <a:gd name="connsiteX31-46777" fmla="*/ 5407503 w 6115796"/>
              <a:gd name="connsiteY31-46778" fmla="*/ 2786290 h 6858000"/>
              <a:gd name="connsiteX32-46779" fmla="*/ 5407356 w 6115796"/>
              <a:gd name="connsiteY32-46780" fmla="*/ 2787545 h 6858000"/>
              <a:gd name="connsiteX33-46781" fmla="*/ 5457023 w 6115796"/>
              <a:gd name="connsiteY33-46782" fmla="*/ 2858292 h 6858000"/>
              <a:gd name="connsiteX34-46783" fmla="*/ 5491940 w 6115796"/>
              <a:gd name="connsiteY34-46784" fmla="*/ 3015985 h 6858000"/>
              <a:gd name="connsiteX35-46785" fmla="*/ 5503944 w 6115796"/>
              <a:gd name="connsiteY35-46786" fmla="*/ 3123335 h 6858000"/>
              <a:gd name="connsiteX36-46787" fmla="*/ 5516007 w 6115796"/>
              <a:gd name="connsiteY36-46788" fmla="*/ 3258473 h 6858000"/>
              <a:gd name="connsiteX37-46789" fmla="*/ 5589758 w 6115796"/>
              <a:gd name="connsiteY37-46790" fmla="*/ 3453699 h 6858000"/>
              <a:gd name="connsiteX38-46791" fmla="*/ 5596144 w 6115796"/>
              <a:gd name="connsiteY38-46792" fmla="*/ 3534624 h 6858000"/>
              <a:gd name="connsiteX39-46793" fmla="*/ 5597750 w 6115796"/>
              <a:gd name="connsiteY39-46794" fmla="*/ 3534129 h 6858000"/>
              <a:gd name="connsiteX40-46795" fmla="*/ 5618377 w 6115796"/>
              <a:gd name="connsiteY40-46796" fmla="*/ 3588431 h 6858000"/>
              <a:gd name="connsiteX41-46797" fmla="*/ 5655472 w 6115796"/>
              <a:gd name="connsiteY41-46798" fmla="*/ 3678877 h 6858000"/>
              <a:gd name="connsiteX42-46799" fmla="*/ 5683015 w 6115796"/>
              <a:gd name="connsiteY42-46800" fmla="*/ 3762025 h 6858000"/>
              <a:gd name="connsiteX43-46801" fmla="*/ 5696643 w 6115796"/>
              <a:gd name="connsiteY43-46802" fmla="*/ 3773888 h 6858000"/>
              <a:gd name="connsiteX44-46803" fmla="*/ 5768491 w 6115796"/>
              <a:gd name="connsiteY44-46804" fmla="*/ 3914399 h 6858000"/>
              <a:gd name="connsiteX45-46805" fmla="*/ 5793123 w 6115796"/>
              <a:gd name="connsiteY45-46806" fmla="*/ 3969952 h 6858000"/>
              <a:gd name="connsiteX46-46807" fmla="*/ 5808321 w 6115796"/>
              <a:gd name="connsiteY46-46808" fmla="*/ 3988153 h 6858000"/>
              <a:gd name="connsiteX47-46809" fmla="*/ 5825621 w 6115796"/>
              <a:gd name="connsiteY47-46810" fmla="*/ 4015525 h 6858000"/>
              <a:gd name="connsiteX48-46811" fmla="*/ 5860672 w 6115796"/>
              <a:gd name="connsiteY48-46812" fmla="*/ 4061579 h 6858000"/>
              <a:gd name="connsiteX49-46813" fmla="*/ 5894095 w 6115796"/>
              <a:gd name="connsiteY49-46814" fmla="*/ 4128857 h 6858000"/>
              <a:gd name="connsiteX50-46815" fmla="*/ 5903513 w 6115796"/>
              <a:gd name="connsiteY50-46816" fmla="*/ 4187661 h 6858000"/>
              <a:gd name="connsiteX51-46817" fmla="*/ 5946705 w 6115796"/>
              <a:gd name="connsiteY51-46818" fmla="*/ 4428051 h 6858000"/>
              <a:gd name="connsiteX52-46819" fmla="*/ 5949261 w 6115796"/>
              <a:gd name="connsiteY52-46820" fmla="*/ 4449185 h 6858000"/>
              <a:gd name="connsiteX53-46821" fmla="*/ 5968960 w 6115796"/>
              <a:gd name="connsiteY53-46822" fmla="*/ 4482655 h 6858000"/>
              <a:gd name="connsiteX54-46823" fmla="*/ 5998138 w 6115796"/>
              <a:gd name="connsiteY54-46824" fmla="*/ 4697518 h 6858000"/>
              <a:gd name="connsiteX55-46825" fmla="*/ 6007819 w 6115796"/>
              <a:gd name="connsiteY55-46826" fmla="*/ 4858148 h 6858000"/>
              <a:gd name="connsiteX56-46827" fmla="*/ 6007749 w 6115796"/>
              <a:gd name="connsiteY56-46828" fmla="*/ 4964715 h 6858000"/>
              <a:gd name="connsiteX57-46829" fmla="*/ 6005269 w 6115796"/>
              <a:gd name="connsiteY57-46830" fmla="*/ 5150567 h 6858000"/>
              <a:gd name="connsiteX58-46831" fmla="*/ 6001127 w 6115796"/>
              <a:gd name="connsiteY58-46832" fmla="*/ 5164609 h 6858000"/>
              <a:gd name="connsiteX59-46833" fmla="*/ 5998514 w 6115796"/>
              <a:gd name="connsiteY59-46834" fmla="*/ 5189673 h 6858000"/>
              <a:gd name="connsiteX60-46835" fmla="*/ 6018409 w 6115796"/>
              <a:gd name="connsiteY60-46836" fmla="*/ 5227157 h 6858000"/>
              <a:gd name="connsiteX61-46837" fmla="*/ 6036748 w 6115796"/>
              <a:gd name="connsiteY61-46838" fmla="*/ 5322752 h 6858000"/>
              <a:gd name="connsiteX62-46839" fmla="*/ 6037677 w 6115796"/>
              <a:gd name="connsiteY62-46840" fmla="*/ 5354807 h 6858000"/>
              <a:gd name="connsiteX63-46841" fmla="*/ 6053435 w 6115796"/>
              <a:gd name="connsiteY63-46842" fmla="*/ 5387547 h 6858000"/>
              <a:gd name="connsiteX64-46843" fmla="*/ 6068640 w 6115796"/>
              <a:gd name="connsiteY64-46844" fmla="*/ 5474503 h 6858000"/>
              <a:gd name="connsiteX65-46845" fmla="*/ 6080922 w 6115796"/>
              <a:gd name="connsiteY65-46846" fmla="*/ 5561070 h 6858000"/>
              <a:gd name="connsiteX66-46847" fmla="*/ 6096949 w 6115796"/>
              <a:gd name="connsiteY66-46848" fmla="*/ 5648179 h 6858000"/>
              <a:gd name="connsiteX67-46849" fmla="*/ 6115796 w 6115796"/>
              <a:gd name="connsiteY67-46850" fmla="*/ 5862844 h 6858000"/>
              <a:gd name="connsiteX68-46851" fmla="*/ 6045436 w 6115796"/>
              <a:gd name="connsiteY68-46852" fmla="*/ 6124480 h 6858000"/>
              <a:gd name="connsiteX69-46853" fmla="*/ 6030489 w 6115796"/>
              <a:gd name="connsiteY69-46854" fmla="*/ 6317666 h 6858000"/>
              <a:gd name="connsiteX70-46855" fmla="*/ 6007492 w 6115796"/>
              <a:gd name="connsiteY70-46856" fmla="*/ 6440818 h 6858000"/>
              <a:gd name="connsiteX71-46857" fmla="*/ 6009467 w 6115796"/>
              <a:gd name="connsiteY71-46858" fmla="*/ 6487076 h 6858000"/>
              <a:gd name="connsiteX72-46859" fmla="*/ 5995064 w 6115796"/>
              <a:gd name="connsiteY72-46860" fmla="*/ 6540791 h 6858000"/>
              <a:gd name="connsiteX73-46861" fmla="*/ 5986207 w 6115796"/>
              <a:gd name="connsiteY73-46862" fmla="*/ 6695855 h 6858000"/>
              <a:gd name="connsiteX74-46863" fmla="*/ 5979428 w 6115796"/>
              <a:gd name="connsiteY74-46864" fmla="*/ 6754678 h 6858000"/>
              <a:gd name="connsiteX75-46865" fmla="*/ 5984543 w 6115796"/>
              <a:gd name="connsiteY75-46866" fmla="*/ 6811016 h 6858000"/>
              <a:gd name="connsiteX76-46867" fmla="*/ 5979671 w 6115796"/>
              <a:gd name="connsiteY76-46868" fmla="*/ 6858000 h 6858000"/>
              <a:gd name="connsiteX77-46869" fmla="*/ 0 w 6115796"/>
              <a:gd name="connsiteY77-46870" fmla="*/ 6858000 h 6858000"/>
              <a:gd name="connsiteX78-46871" fmla="*/ 0 w 6115796"/>
              <a:gd name="connsiteY78-46872" fmla="*/ 0 h 6858000"/>
              <a:gd name="connsiteX0-46873" fmla="*/ 0 w 6115796"/>
              <a:gd name="connsiteY0-46874" fmla="*/ 0 h 6858000"/>
              <a:gd name="connsiteX1-46875" fmla="*/ 4965888 w 6115796"/>
              <a:gd name="connsiteY1-46876" fmla="*/ 0 h 6858000"/>
              <a:gd name="connsiteX2-46877" fmla="*/ 4967767 w 6115796"/>
              <a:gd name="connsiteY2-46878" fmla="*/ 7930 h 6858000"/>
              <a:gd name="connsiteX3-46879" fmla="*/ 4979444 w 6115796"/>
              <a:gd name="connsiteY3-46880" fmla="*/ 43921 h 6858000"/>
              <a:gd name="connsiteX4-46881" fmla="*/ 5075458 w 6115796"/>
              <a:gd name="connsiteY4-46882" fmla="*/ 264355 h 6858000"/>
              <a:gd name="connsiteX5-46883" fmla="*/ 5081175 w 6115796"/>
              <a:gd name="connsiteY5-46884" fmla="*/ 277448 h 6858000"/>
              <a:gd name="connsiteX6-46885" fmla="*/ 5097011 w 6115796"/>
              <a:gd name="connsiteY6-46886" fmla="*/ 355616 h 6858000"/>
              <a:gd name="connsiteX7-46887" fmla="*/ 5153000 w 6115796"/>
              <a:gd name="connsiteY7-46888" fmla="*/ 507134 h 6858000"/>
              <a:gd name="connsiteX8-46889" fmla="*/ 5171282 w 6115796"/>
              <a:gd name="connsiteY8-46890" fmla="*/ 602071 h 6858000"/>
              <a:gd name="connsiteX9-46891" fmla="*/ 5176196 w 6115796"/>
              <a:gd name="connsiteY9-46892" fmla="*/ 636822 h 6858000"/>
              <a:gd name="connsiteX10-46893" fmla="*/ 5189051 w 6115796"/>
              <a:gd name="connsiteY10-46894" fmla="*/ 782518 h 6858000"/>
              <a:gd name="connsiteX11-46895" fmla="*/ 5218707 w 6115796"/>
              <a:gd name="connsiteY11-46896" fmla="*/ 886387 h 6858000"/>
              <a:gd name="connsiteX12-46897" fmla="*/ 5221281 w 6115796"/>
              <a:gd name="connsiteY12-46898" fmla="*/ 920873 h 6858000"/>
              <a:gd name="connsiteX13-46899" fmla="*/ 5201018 w 6115796"/>
              <a:gd name="connsiteY13-46900" fmla="*/ 1095027 h 6858000"/>
              <a:gd name="connsiteX14-46901" fmla="*/ 5189234 w 6115796"/>
              <a:gd name="connsiteY14-46902" fmla="*/ 1217308 h 6858000"/>
              <a:gd name="connsiteX15-46903" fmla="*/ 5202769 w 6115796"/>
              <a:gd name="connsiteY15-46904" fmla="*/ 1269450 h 6858000"/>
              <a:gd name="connsiteX16-46905" fmla="*/ 5225968 w 6115796"/>
              <a:gd name="connsiteY16-46906" fmla="*/ 1357994 h 6858000"/>
              <a:gd name="connsiteX17-46907" fmla="*/ 5226675 w 6115796"/>
              <a:gd name="connsiteY17-46908" fmla="*/ 1385685 h 6858000"/>
              <a:gd name="connsiteX18-46909" fmla="*/ 5237226 w 6115796"/>
              <a:gd name="connsiteY18-46910" fmla="*/ 1441327 h 6858000"/>
              <a:gd name="connsiteX19-46911" fmla="*/ 5255653 w 6115796"/>
              <a:gd name="connsiteY19-46912" fmla="*/ 1524712 h 6858000"/>
              <a:gd name="connsiteX20-46913" fmla="*/ 5263491 w 6115796"/>
              <a:gd name="connsiteY20-46914" fmla="*/ 1642938 h 6858000"/>
              <a:gd name="connsiteX21-46915" fmla="*/ 5256552 w 6115796"/>
              <a:gd name="connsiteY21-46916" fmla="*/ 1672509 h 6858000"/>
              <a:gd name="connsiteX22-46917" fmla="*/ 5264549 w 6115796"/>
              <a:gd name="connsiteY22-46918" fmla="*/ 1837572 h 6858000"/>
              <a:gd name="connsiteX23-46919" fmla="*/ 5255696 w 6115796"/>
              <a:gd name="connsiteY23-46920" fmla="*/ 1953770 h 6858000"/>
              <a:gd name="connsiteX24-46921" fmla="*/ 5252592 w 6115796"/>
              <a:gd name="connsiteY24-46922" fmla="*/ 2092210 h 6858000"/>
              <a:gd name="connsiteX25-46923" fmla="*/ 5257248 w 6115796"/>
              <a:gd name="connsiteY25-46924" fmla="*/ 2203922 h 6858000"/>
              <a:gd name="connsiteX26-46925" fmla="*/ 5262551 w 6115796"/>
              <a:gd name="connsiteY26-46926" fmla="*/ 2288050 h 6858000"/>
              <a:gd name="connsiteX27-46927" fmla="*/ 5293877 w 6115796"/>
              <a:gd name="connsiteY27-46928" fmla="*/ 2368649 h 6858000"/>
              <a:gd name="connsiteX28-46929" fmla="*/ 5311338 w 6115796"/>
              <a:gd name="connsiteY28-46930" fmla="*/ 2404034 h 6858000"/>
              <a:gd name="connsiteX29-46931" fmla="*/ 5338366 w 6115796"/>
              <a:gd name="connsiteY29-46932" fmla="*/ 2465052 h 6858000"/>
              <a:gd name="connsiteX30-46933" fmla="*/ 5371263 w 6115796"/>
              <a:gd name="connsiteY30-46934" fmla="*/ 2586413 h 6858000"/>
              <a:gd name="connsiteX31-46935" fmla="*/ 5407503 w 6115796"/>
              <a:gd name="connsiteY31-46936" fmla="*/ 2786290 h 6858000"/>
              <a:gd name="connsiteX32-46937" fmla="*/ 5407356 w 6115796"/>
              <a:gd name="connsiteY32-46938" fmla="*/ 2787545 h 6858000"/>
              <a:gd name="connsiteX33-46939" fmla="*/ 5457023 w 6115796"/>
              <a:gd name="connsiteY33-46940" fmla="*/ 2858292 h 6858000"/>
              <a:gd name="connsiteX34-46941" fmla="*/ 5491940 w 6115796"/>
              <a:gd name="connsiteY34-46942" fmla="*/ 3015985 h 6858000"/>
              <a:gd name="connsiteX35-46943" fmla="*/ 5503944 w 6115796"/>
              <a:gd name="connsiteY35-46944" fmla="*/ 3123335 h 6858000"/>
              <a:gd name="connsiteX36-46945" fmla="*/ 5525532 w 6115796"/>
              <a:gd name="connsiteY36-46946" fmla="*/ 3258473 h 6858000"/>
              <a:gd name="connsiteX37-46947" fmla="*/ 5589758 w 6115796"/>
              <a:gd name="connsiteY37-46948" fmla="*/ 3453699 h 6858000"/>
              <a:gd name="connsiteX38-46949" fmla="*/ 5596144 w 6115796"/>
              <a:gd name="connsiteY38-46950" fmla="*/ 3534624 h 6858000"/>
              <a:gd name="connsiteX39-46951" fmla="*/ 5597750 w 6115796"/>
              <a:gd name="connsiteY39-46952" fmla="*/ 3534129 h 6858000"/>
              <a:gd name="connsiteX40-46953" fmla="*/ 5618377 w 6115796"/>
              <a:gd name="connsiteY40-46954" fmla="*/ 3588431 h 6858000"/>
              <a:gd name="connsiteX41-46955" fmla="*/ 5655472 w 6115796"/>
              <a:gd name="connsiteY41-46956" fmla="*/ 3678877 h 6858000"/>
              <a:gd name="connsiteX42-46957" fmla="*/ 5683015 w 6115796"/>
              <a:gd name="connsiteY42-46958" fmla="*/ 3762025 h 6858000"/>
              <a:gd name="connsiteX43-46959" fmla="*/ 5696643 w 6115796"/>
              <a:gd name="connsiteY43-46960" fmla="*/ 3773888 h 6858000"/>
              <a:gd name="connsiteX44-46961" fmla="*/ 5768491 w 6115796"/>
              <a:gd name="connsiteY44-46962" fmla="*/ 3914399 h 6858000"/>
              <a:gd name="connsiteX45-46963" fmla="*/ 5793123 w 6115796"/>
              <a:gd name="connsiteY45-46964" fmla="*/ 3969952 h 6858000"/>
              <a:gd name="connsiteX46-46965" fmla="*/ 5808321 w 6115796"/>
              <a:gd name="connsiteY46-46966" fmla="*/ 3988153 h 6858000"/>
              <a:gd name="connsiteX47-46967" fmla="*/ 5825621 w 6115796"/>
              <a:gd name="connsiteY47-46968" fmla="*/ 4015525 h 6858000"/>
              <a:gd name="connsiteX48-46969" fmla="*/ 5860672 w 6115796"/>
              <a:gd name="connsiteY48-46970" fmla="*/ 4061579 h 6858000"/>
              <a:gd name="connsiteX49-46971" fmla="*/ 5894095 w 6115796"/>
              <a:gd name="connsiteY49-46972" fmla="*/ 4128857 h 6858000"/>
              <a:gd name="connsiteX50-46973" fmla="*/ 5903513 w 6115796"/>
              <a:gd name="connsiteY50-46974" fmla="*/ 4187661 h 6858000"/>
              <a:gd name="connsiteX51-46975" fmla="*/ 5946705 w 6115796"/>
              <a:gd name="connsiteY51-46976" fmla="*/ 4428051 h 6858000"/>
              <a:gd name="connsiteX52-46977" fmla="*/ 5949261 w 6115796"/>
              <a:gd name="connsiteY52-46978" fmla="*/ 4449185 h 6858000"/>
              <a:gd name="connsiteX53-46979" fmla="*/ 5968960 w 6115796"/>
              <a:gd name="connsiteY53-46980" fmla="*/ 4482655 h 6858000"/>
              <a:gd name="connsiteX54-46981" fmla="*/ 5998138 w 6115796"/>
              <a:gd name="connsiteY54-46982" fmla="*/ 4697518 h 6858000"/>
              <a:gd name="connsiteX55-46983" fmla="*/ 6007819 w 6115796"/>
              <a:gd name="connsiteY55-46984" fmla="*/ 4858148 h 6858000"/>
              <a:gd name="connsiteX56-46985" fmla="*/ 6007749 w 6115796"/>
              <a:gd name="connsiteY56-46986" fmla="*/ 4964715 h 6858000"/>
              <a:gd name="connsiteX57-46987" fmla="*/ 6005269 w 6115796"/>
              <a:gd name="connsiteY57-46988" fmla="*/ 5150567 h 6858000"/>
              <a:gd name="connsiteX58-46989" fmla="*/ 6001127 w 6115796"/>
              <a:gd name="connsiteY58-46990" fmla="*/ 5164609 h 6858000"/>
              <a:gd name="connsiteX59-46991" fmla="*/ 5998514 w 6115796"/>
              <a:gd name="connsiteY59-46992" fmla="*/ 5189673 h 6858000"/>
              <a:gd name="connsiteX60-46993" fmla="*/ 6018409 w 6115796"/>
              <a:gd name="connsiteY60-46994" fmla="*/ 5227157 h 6858000"/>
              <a:gd name="connsiteX61-46995" fmla="*/ 6036748 w 6115796"/>
              <a:gd name="connsiteY61-46996" fmla="*/ 5322752 h 6858000"/>
              <a:gd name="connsiteX62-46997" fmla="*/ 6037677 w 6115796"/>
              <a:gd name="connsiteY62-46998" fmla="*/ 5354807 h 6858000"/>
              <a:gd name="connsiteX63-46999" fmla="*/ 6053435 w 6115796"/>
              <a:gd name="connsiteY63-47000" fmla="*/ 5387547 h 6858000"/>
              <a:gd name="connsiteX64-47001" fmla="*/ 6068640 w 6115796"/>
              <a:gd name="connsiteY64-47002" fmla="*/ 5474503 h 6858000"/>
              <a:gd name="connsiteX65-47003" fmla="*/ 6080922 w 6115796"/>
              <a:gd name="connsiteY65-47004" fmla="*/ 5561070 h 6858000"/>
              <a:gd name="connsiteX66-47005" fmla="*/ 6096949 w 6115796"/>
              <a:gd name="connsiteY66-47006" fmla="*/ 5648179 h 6858000"/>
              <a:gd name="connsiteX67-47007" fmla="*/ 6115796 w 6115796"/>
              <a:gd name="connsiteY67-47008" fmla="*/ 5862844 h 6858000"/>
              <a:gd name="connsiteX68-47009" fmla="*/ 6045436 w 6115796"/>
              <a:gd name="connsiteY68-47010" fmla="*/ 6124480 h 6858000"/>
              <a:gd name="connsiteX69-47011" fmla="*/ 6030489 w 6115796"/>
              <a:gd name="connsiteY69-47012" fmla="*/ 6317666 h 6858000"/>
              <a:gd name="connsiteX70-47013" fmla="*/ 6007492 w 6115796"/>
              <a:gd name="connsiteY70-47014" fmla="*/ 6440818 h 6858000"/>
              <a:gd name="connsiteX71-47015" fmla="*/ 6009467 w 6115796"/>
              <a:gd name="connsiteY71-47016" fmla="*/ 6487076 h 6858000"/>
              <a:gd name="connsiteX72-47017" fmla="*/ 5995064 w 6115796"/>
              <a:gd name="connsiteY72-47018" fmla="*/ 6540791 h 6858000"/>
              <a:gd name="connsiteX73-47019" fmla="*/ 5986207 w 6115796"/>
              <a:gd name="connsiteY73-47020" fmla="*/ 6695855 h 6858000"/>
              <a:gd name="connsiteX74-47021" fmla="*/ 5979428 w 6115796"/>
              <a:gd name="connsiteY74-47022" fmla="*/ 6754678 h 6858000"/>
              <a:gd name="connsiteX75-47023" fmla="*/ 5984543 w 6115796"/>
              <a:gd name="connsiteY75-47024" fmla="*/ 6811016 h 6858000"/>
              <a:gd name="connsiteX76-47025" fmla="*/ 5979671 w 6115796"/>
              <a:gd name="connsiteY76-47026" fmla="*/ 6858000 h 6858000"/>
              <a:gd name="connsiteX77-47027" fmla="*/ 0 w 6115796"/>
              <a:gd name="connsiteY77-47028" fmla="*/ 6858000 h 6858000"/>
              <a:gd name="connsiteX78-47029" fmla="*/ 0 w 6115796"/>
              <a:gd name="connsiteY78-47030" fmla="*/ 0 h 6858000"/>
              <a:gd name="connsiteX0-47031" fmla="*/ 0 w 6115796"/>
              <a:gd name="connsiteY0-47032" fmla="*/ 0 h 6858000"/>
              <a:gd name="connsiteX1-47033" fmla="*/ 4965888 w 6115796"/>
              <a:gd name="connsiteY1-47034" fmla="*/ 0 h 6858000"/>
              <a:gd name="connsiteX2-47035" fmla="*/ 4967767 w 6115796"/>
              <a:gd name="connsiteY2-47036" fmla="*/ 7930 h 6858000"/>
              <a:gd name="connsiteX3-47037" fmla="*/ 4979444 w 6115796"/>
              <a:gd name="connsiteY3-47038" fmla="*/ 43921 h 6858000"/>
              <a:gd name="connsiteX4-47039" fmla="*/ 5075458 w 6115796"/>
              <a:gd name="connsiteY4-47040" fmla="*/ 264355 h 6858000"/>
              <a:gd name="connsiteX5-47041" fmla="*/ 5081175 w 6115796"/>
              <a:gd name="connsiteY5-47042" fmla="*/ 277448 h 6858000"/>
              <a:gd name="connsiteX6-47043" fmla="*/ 5097011 w 6115796"/>
              <a:gd name="connsiteY6-47044" fmla="*/ 355616 h 6858000"/>
              <a:gd name="connsiteX7-47045" fmla="*/ 5153000 w 6115796"/>
              <a:gd name="connsiteY7-47046" fmla="*/ 507134 h 6858000"/>
              <a:gd name="connsiteX8-47047" fmla="*/ 5171282 w 6115796"/>
              <a:gd name="connsiteY8-47048" fmla="*/ 602071 h 6858000"/>
              <a:gd name="connsiteX9-47049" fmla="*/ 5176196 w 6115796"/>
              <a:gd name="connsiteY9-47050" fmla="*/ 636822 h 6858000"/>
              <a:gd name="connsiteX10-47051" fmla="*/ 5189051 w 6115796"/>
              <a:gd name="connsiteY10-47052" fmla="*/ 782518 h 6858000"/>
              <a:gd name="connsiteX11-47053" fmla="*/ 5218707 w 6115796"/>
              <a:gd name="connsiteY11-47054" fmla="*/ 886387 h 6858000"/>
              <a:gd name="connsiteX12-47055" fmla="*/ 5221281 w 6115796"/>
              <a:gd name="connsiteY12-47056" fmla="*/ 920873 h 6858000"/>
              <a:gd name="connsiteX13-47057" fmla="*/ 5201018 w 6115796"/>
              <a:gd name="connsiteY13-47058" fmla="*/ 1095027 h 6858000"/>
              <a:gd name="connsiteX14-47059" fmla="*/ 5189234 w 6115796"/>
              <a:gd name="connsiteY14-47060" fmla="*/ 1217308 h 6858000"/>
              <a:gd name="connsiteX15-47061" fmla="*/ 5202769 w 6115796"/>
              <a:gd name="connsiteY15-47062" fmla="*/ 1269450 h 6858000"/>
              <a:gd name="connsiteX16-47063" fmla="*/ 5225968 w 6115796"/>
              <a:gd name="connsiteY16-47064" fmla="*/ 1357994 h 6858000"/>
              <a:gd name="connsiteX17-47065" fmla="*/ 5226675 w 6115796"/>
              <a:gd name="connsiteY17-47066" fmla="*/ 1385685 h 6858000"/>
              <a:gd name="connsiteX18-47067" fmla="*/ 5237226 w 6115796"/>
              <a:gd name="connsiteY18-47068" fmla="*/ 1441327 h 6858000"/>
              <a:gd name="connsiteX19-47069" fmla="*/ 5255653 w 6115796"/>
              <a:gd name="connsiteY19-47070" fmla="*/ 1524712 h 6858000"/>
              <a:gd name="connsiteX20-47071" fmla="*/ 5263491 w 6115796"/>
              <a:gd name="connsiteY20-47072" fmla="*/ 1642938 h 6858000"/>
              <a:gd name="connsiteX21-47073" fmla="*/ 5256552 w 6115796"/>
              <a:gd name="connsiteY21-47074" fmla="*/ 1672509 h 6858000"/>
              <a:gd name="connsiteX22-47075" fmla="*/ 5264549 w 6115796"/>
              <a:gd name="connsiteY22-47076" fmla="*/ 1837572 h 6858000"/>
              <a:gd name="connsiteX23-47077" fmla="*/ 5255696 w 6115796"/>
              <a:gd name="connsiteY23-47078" fmla="*/ 1953770 h 6858000"/>
              <a:gd name="connsiteX24-47079" fmla="*/ 5252592 w 6115796"/>
              <a:gd name="connsiteY24-47080" fmla="*/ 2092210 h 6858000"/>
              <a:gd name="connsiteX25-47081" fmla="*/ 5257248 w 6115796"/>
              <a:gd name="connsiteY25-47082" fmla="*/ 2203922 h 6858000"/>
              <a:gd name="connsiteX26-47083" fmla="*/ 5262551 w 6115796"/>
              <a:gd name="connsiteY26-47084" fmla="*/ 2288050 h 6858000"/>
              <a:gd name="connsiteX27-47085" fmla="*/ 5293877 w 6115796"/>
              <a:gd name="connsiteY27-47086" fmla="*/ 2368649 h 6858000"/>
              <a:gd name="connsiteX28-47087" fmla="*/ 5311338 w 6115796"/>
              <a:gd name="connsiteY28-47088" fmla="*/ 2404034 h 6858000"/>
              <a:gd name="connsiteX29-47089" fmla="*/ 5338366 w 6115796"/>
              <a:gd name="connsiteY29-47090" fmla="*/ 2465052 h 6858000"/>
              <a:gd name="connsiteX30-47091" fmla="*/ 5371263 w 6115796"/>
              <a:gd name="connsiteY30-47092" fmla="*/ 2586413 h 6858000"/>
              <a:gd name="connsiteX31-47093" fmla="*/ 5407503 w 6115796"/>
              <a:gd name="connsiteY31-47094" fmla="*/ 2786290 h 6858000"/>
              <a:gd name="connsiteX32-47095" fmla="*/ 5407356 w 6115796"/>
              <a:gd name="connsiteY32-47096" fmla="*/ 2787545 h 6858000"/>
              <a:gd name="connsiteX33-47097" fmla="*/ 5457023 w 6115796"/>
              <a:gd name="connsiteY33-47098" fmla="*/ 2858292 h 6858000"/>
              <a:gd name="connsiteX34-47099" fmla="*/ 5491940 w 6115796"/>
              <a:gd name="connsiteY34-47100" fmla="*/ 3015985 h 6858000"/>
              <a:gd name="connsiteX35-47101" fmla="*/ 5503944 w 6115796"/>
              <a:gd name="connsiteY35-47102" fmla="*/ 3123335 h 6858000"/>
              <a:gd name="connsiteX36-47103" fmla="*/ 5525532 w 6115796"/>
              <a:gd name="connsiteY36-47104" fmla="*/ 3258473 h 6858000"/>
              <a:gd name="connsiteX37-47105" fmla="*/ 5589758 w 6115796"/>
              <a:gd name="connsiteY37-47106" fmla="*/ 3453699 h 6858000"/>
              <a:gd name="connsiteX38-47107" fmla="*/ 5596144 w 6115796"/>
              <a:gd name="connsiteY38-47108" fmla="*/ 3534624 h 6858000"/>
              <a:gd name="connsiteX39-47109" fmla="*/ 5597750 w 6115796"/>
              <a:gd name="connsiteY39-47110" fmla="*/ 3534129 h 6858000"/>
              <a:gd name="connsiteX40-47111" fmla="*/ 5618377 w 6115796"/>
              <a:gd name="connsiteY40-47112" fmla="*/ 3588431 h 6858000"/>
              <a:gd name="connsiteX41-47113" fmla="*/ 5655472 w 6115796"/>
              <a:gd name="connsiteY41-47114" fmla="*/ 3678877 h 6858000"/>
              <a:gd name="connsiteX42-47115" fmla="*/ 5683015 w 6115796"/>
              <a:gd name="connsiteY42-47116" fmla="*/ 3762025 h 6858000"/>
              <a:gd name="connsiteX43-47117" fmla="*/ 5696643 w 6115796"/>
              <a:gd name="connsiteY43-47118" fmla="*/ 3773888 h 6858000"/>
              <a:gd name="connsiteX44-47119" fmla="*/ 5768491 w 6115796"/>
              <a:gd name="connsiteY44-47120" fmla="*/ 3914399 h 6858000"/>
              <a:gd name="connsiteX45-47121" fmla="*/ 5793123 w 6115796"/>
              <a:gd name="connsiteY45-47122" fmla="*/ 3969952 h 6858000"/>
              <a:gd name="connsiteX46-47123" fmla="*/ 5808321 w 6115796"/>
              <a:gd name="connsiteY46-47124" fmla="*/ 3988153 h 6858000"/>
              <a:gd name="connsiteX47-47125" fmla="*/ 5825621 w 6115796"/>
              <a:gd name="connsiteY47-47126" fmla="*/ 4015525 h 6858000"/>
              <a:gd name="connsiteX48-47127" fmla="*/ 5860672 w 6115796"/>
              <a:gd name="connsiteY48-47128" fmla="*/ 4061579 h 6858000"/>
              <a:gd name="connsiteX49-47129" fmla="*/ 5894095 w 6115796"/>
              <a:gd name="connsiteY49-47130" fmla="*/ 4128857 h 6858000"/>
              <a:gd name="connsiteX50-47131" fmla="*/ 5903513 w 6115796"/>
              <a:gd name="connsiteY50-47132" fmla="*/ 4187661 h 6858000"/>
              <a:gd name="connsiteX51-47133" fmla="*/ 5946705 w 6115796"/>
              <a:gd name="connsiteY51-47134" fmla="*/ 4428051 h 6858000"/>
              <a:gd name="connsiteX52-47135" fmla="*/ 5949261 w 6115796"/>
              <a:gd name="connsiteY52-47136" fmla="*/ 4449185 h 6858000"/>
              <a:gd name="connsiteX53-47137" fmla="*/ 5961816 w 6115796"/>
              <a:gd name="connsiteY53-47138" fmla="*/ 4494562 h 6858000"/>
              <a:gd name="connsiteX54-47139" fmla="*/ 5998138 w 6115796"/>
              <a:gd name="connsiteY54-47140" fmla="*/ 4697518 h 6858000"/>
              <a:gd name="connsiteX55-47141" fmla="*/ 6007819 w 6115796"/>
              <a:gd name="connsiteY55-47142" fmla="*/ 4858148 h 6858000"/>
              <a:gd name="connsiteX56-47143" fmla="*/ 6007749 w 6115796"/>
              <a:gd name="connsiteY56-47144" fmla="*/ 4964715 h 6858000"/>
              <a:gd name="connsiteX57-47145" fmla="*/ 6005269 w 6115796"/>
              <a:gd name="connsiteY57-47146" fmla="*/ 5150567 h 6858000"/>
              <a:gd name="connsiteX58-47147" fmla="*/ 6001127 w 6115796"/>
              <a:gd name="connsiteY58-47148" fmla="*/ 5164609 h 6858000"/>
              <a:gd name="connsiteX59-47149" fmla="*/ 5998514 w 6115796"/>
              <a:gd name="connsiteY59-47150" fmla="*/ 5189673 h 6858000"/>
              <a:gd name="connsiteX60-47151" fmla="*/ 6018409 w 6115796"/>
              <a:gd name="connsiteY60-47152" fmla="*/ 5227157 h 6858000"/>
              <a:gd name="connsiteX61-47153" fmla="*/ 6036748 w 6115796"/>
              <a:gd name="connsiteY61-47154" fmla="*/ 5322752 h 6858000"/>
              <a:gd name="connsiteX62-47155" fmla="*/ 6037677 w 6115796"/>
              <a:gd name="connsiteY62-47156" fmla="*/ 5354807 h 6858000"/>
              <a:gd name="connsiteX63-47157" fmla="*/ 6053435 w 6115796"/>
              <a:gd name="connsiteY63-47158" fmla="*/ 5387547 h 6858000"/>
              <a:gd name="connsiteX64-47159" fmla="*/ 6068640 w 6115796"/>
              <a:gd name="connsiteY64-47160" fmla="*/ 5474503 h 6858000"/>
              <a:gd name="connsiteX65-47161" fmla="*/ 6080922 w 6115796"/>
              <a:gd name="connsiteY65-47162" fmla="*/ 5561070 h 6858000"/>
              <a:gd name="connsiteX66-47163" fmla="*/ 6096949 w 6115796"/>
              <a:gd name="connsiteY66-47164" fmla="*/ 5648179 h 6858000"/>
              <a:gd name="connsiteX67-47165" fmla="*/ 6115796 w 6115796"/>
              <a:gd name="connsiteY67-47166" fmla="*/ 5862844 h 6858000"/>
              <a:gd name="connsiteX68-47167" fmla="*/ 6045436 w 6115796"/>
              <a:gd name="connsiteY68-47168" fmla="*/ 6124480 h 6858000"/>
              <a:gd name="connsiteX69-47169" fmla="*/ 6030489 w 6115796"/>
              <a:gd name="connsiteY69-47170" fmla="*/ 6317666 h 6858000"/>
              <a:gd name="connsiteX70-47171" fmla="*/ 6007492 w 6115796"/>
              <a:gd name="connsiteY70-47172" fmla="*/ 6440818 h 6858000"/>
              <a:gd name="connsiteX71-47173" fmla="*/ 6009467 w 6115796"/>
              <a:gd name="connsiteY71-47174" fmla="*/ 6487076 h 6858000"/>
              <a:gd name="connsiteX72-47175" fmla="*/ 5995064 w 6115796"/>
              <a:gd name="connsiteY72-47176" fmla="*/ 6540791 h 6858000"/>
              <a:gd name="connsiteX73-47177" fmla="*/ 5986207 w 6115796"/>
              <a:gd name="connsiteY73-47178" fmla="*/ 6695855 h 6858000"/>
              <a:gd name="connsiteX74-47179" fmla="*/ 5979428 w 6115796"/>
              <a:gd name="connsiteY74-47180" fmla="*/ 6754678 h 6858000"/>
              <a:gd name="connsiteX75-47181" fmla="*/ 5984543 w 6115796"/>
              <a:gd name="connsiteY75-47182" fmla="*/ 6811016 h 6858000"/>
              <a:gd name="connsiteX76-47183" fmla="*/ 5979671 w 6115796"/>
              <a:gd name="connsiteY76-47184" fmla="*/ 6858000 h 6858000"/>
              <a:gd name="connsiteX77-47185" fmla="*/ 0 w 6115796"/>
              <a:gd name="connsiteY77-47186" fmla="*/ 6858000 h 6858000"/>
              <a:gd name="connsiteX78-47187" fmla="*/ 0 w 6115796"/>
              <a:gd name="connsiteY78-47188" fmla="*/ 0 h 6858000"/>
              <a:gd name="connsiteX0-47189" fmla="*/ 0 w 6115796"/>
              <a:gd name="connsiteY0-47190" fmla="*/ 0 h 6858000"/>
              <a:gd name="connsiteX1-47191" fmla="*/ 4965888 w 6115796"/>
              <a:gd name="connsiteY1-47192" fmla="*/ 0 h 6858000"/>
              <a:gd name="connsiteX2-47193" fmla="*/ 4967767 w 6115796"/>
              <a:gd name="connsiteY2-47194" fmla="*/ 7930 h 6858000"/>
              <a:gd name="connsiteX3-47195" fmla="*/ 4979444 w 6115796"/>
              <a:gd name="connsiteY3-47196" fmla="*/ 43921 h 6858000"/>
              <a:gd name="connsiteX4-47197" fmla="*/ 5075458 w 6115796"/>
              <a:gd name="connsiteY4-47198" fmla="*/ 264355 h 6858000"/>
              <a:gd name="connsiteX5-47199" fmla="*/ 5081175 w 6115796"/>
              <a:gd name="connsiteY5-47200" fmla="*/ 277448 h 6858000"/>
              <a:gd name="connsiteX6-47201" fmla="*/ 5097011 w 6115796"/>
              <a:gd name="connsiteY6-47202" fmla="*/ 355616 h 6858000"/>
              <a:gd name="connsiteX7-47203" fmla="*/ 5153000 w 6115796"/>
              <a:gd name="connsiteY7-47204" fmla="*/ 507134 h 6858000"/>
              <a:gd name="connsiteX8-47205" fmla="*/ 5171282 w 6115796"/>
              <a:gd name="connsiteY8-47206" fmla="*/ 602071 h 6858000"/>
              <a:gd name="connsiteX9-47207" fmla="*/ 5176196 w 6115796"/>
              <a:gd name="connsiteY9-47208" fmla="*/ 636822 h 6858000"/>
              <a:gd name="connsiteX10-47209" fmla="*/ 5189051 w 6115796"/>
              <a:gd name="connsiteY10-47210" fmla="*/ 782518 h 6858000"/>
              <a:gd name="connsiteX11-47211" fmla="*/ 5218707 w 6115796"/>
              <a:gd name="connsiteY11-47212" fmla="*/ 886387 h 6858000"/>
              <a:gd name="connsiteX12-47213" fmla="*/ 5221281 w 6115796"/>
              <a:gd name="connsiteY12-47214" fmla="*/ 920873 h 6858000"/>
              <a:gd name="connsiteX13-47215" fmla="*/ 5201018 w 6115796"/>
              <a:gd name="connsiteY13-47216" fmla="*/ 1095027 h 6858000"/>
              <a:gd name="connsiteX14-47217" fmla="*/ 5189234 w 6115796"/>
              <a:gd name="connsiteY14-47218" fmla="*/ 1217308 h 6858000"/>
              <a:gd name="connsiteX15-47219" fmla="*/ 5202769 w 6115796"/>
              <a:gd name="connsiteY15-47220" fmla="*/ 1269450 h 6858000"/>
              <a:gd name="connsiteX16-47221" fmla="*/ 5225968 w 6115796"/>
              <a:gd name="connsiteY16-47222" fmla="*/ 1357994 h 6858000"/>
              <a:gd name="connsiteX17-47223" fmla="*/ 5226675 w 6115796"/>
              <a:gd name="connsiteY17-47224" fmla="*/ 1385685 h 6858000"/>
              <a:gd name="connsiteX18-47225" fmla="*/ 5237226 w 6115796"/>
              <a:gd name="connsiteY18-47226" fmla="*/ 1441327 h 6858000"/>
              <a:gd name="connsiteX19-47227" fmla="*/ 5255653 w 6115796"/>
              <a:gd name="connsiteY19-47228" fmla="*/ 1524712 h 6858000"/>
              <a:gd name="connsiteX20-47229" fmla="*/ 5263491 w 6115796"/>
              <a:gd name="connsiteY20-47230" fmla="*/ 1642938 h 6858000"/>
              <a:gd name="connsiteX21-47231" fmla="*/ 5256552 w 6115796"/>
              <a:gd name="connsiteY21-47232" fmla="*/ 1672509 h 6858000"/>
              <a:gd name="connsiteX22-47233" fmla="*/ 5264549 w 6115796"/>
              <a:gd name="connsiteY22-47234" fmla="*/ 1837572 h 6858000"/>
              <a:gd name="connsiteX23-47235" fmla="*/ 5255696 w 6115796"/>
              <a:gd name="connsiteY23-47236" fmla="*/ 1953770 h 6858000"/>
              <a:gd name="connsiteX24-47237" fmla="*/ 5252592 w 6115796"/>
              <a:gd name="connsiteY24-47238" fmla="*/ 2092210 h 6858000"/>
              <a:gd name="connsiteX25-47239" fmla="*/ 5257248 w 6115796"/>
              <a:gd name="connsiteY25-47240" fmla="*/ 2203922 h 6858000"/>
              <a:gd name="connsiteX26-47241" fmla="*/ 5262551 w 6115796"/>
              <a:gd name="connsiteY26-47242" fmla="*/ 2288050 h 6858000"/>
              <a:gd name="connsiteX27-47243" fmla="*/ 5293877 w 6115796"/>
              <a:gd name="connsiteY27-47244" fmla="*/ 2368649 h 6858000"/>
              <a:gd name="connsiteX28-47245" fmla="*/ 5311338 w 6115796"/>
              <a:gd name="connsiteY28-47246" fmla="*/ 2404034 h 6858000"/>
              <a:gd name="connsiteX29-47247" fmla="*/ 5338366 w 6115796"/>
              <a:gd name="connsiteY29-47248" fmla="*/ 2465052 h 6858000"/>
              <a:gd name="connsiteX30-47249" fmla="*/ 5371263 w 6115796"/>
              <a:gd name="connsiteY30-47250" fmla="*/ 2586413 h 6858000"/>
              <a:gd name="connsiteX31-47251" fmla="*/ 5407503 w 6115796"/>
              <a:gd name="connsiteY31-47252" fmla="*/ 2786290 h 6858000"/>
              <a:gd name="connsiteX32-47253" fmla="*/ 5407356 w 6115796"/>
              <a:gd name="connsiteY32-47254" fmla="*/ 2787545 h 6858000"/>
              <a:gd name="connsiteX33-47255" fmla="*/ 5457023 w 6115796"/>
              <a:gd name="connsiteY33-47256" fmla="*/ 2858292 h 6858000"/>
              <a:gd name="connsiteX34-47257" fmla="*/ 5491940 w 6115796"/>
              <a:gd name="connsiteY34-47258" fmla="*/ 3015985 h 6858000"/>
              <a:gd name="connsiteX35-47259" fmla="*/ 5503944 w 6115796"/>
              <a:gd name="connsiteY35-47260" fmla="*/ 3123335 h 6858000"/>
              <a:gd name="connsiteX36-47261" fmla="*/ 5525532 w 6115796"/>
              <a:gd name="connsiteY36-47262" fmla="*/ 3258473 h 6858000"/>
              <a:gd name="connsiteX37-47263" fmla="*/ 5589758 w 6115796"/>
              <a:gd name="connsiteY37-47264" fmla="*/ 3453699 h 6858000"/>
              <a:gd name="connsiteX38-47265" fmla="*/ 5596144 w 6115796"/>
              <a:gd name="connsiteY38-47266" fmla="*/ 3534624 h 6858000"/>
              <a:gd name="connsiteX39-47267" fmla="*/ 5597750 w 6115796"/>
              <a:gd name="connsiteY39-47268" fmla="*/ 3534129 h 6858000"/>
              <a:gd name="connsiteX40-47269" fmla="*/ 5618377 w 6115796"/>
              <a:gd name="connsiteY40-47270" fmla="*/ 3588431 h 6858000"/>
              <a:gd name="connsiteX41-47271" fmla="*/ 5655472 w 6115796"/>
              <a:gd name="connsiteY41-47272" fmla="*/ 3678877 h 6858000"/>
              <a:gd name="connsiteX42-47273" fmla="*/ 5683015 w 6115796"/>
              <a:gd name="connsiteY42-47274" fmla="*/ 3762025 h 6858000"/>
              <a:gd name="connsiteX43-47275" fmla="*/ 5696643 w 6115796"/>
              <a:gd name="connsiteY43-47276" fmla="*/ 3773888 h 6858000"/>
              <a:gd name="connsiteX44-47277" fmla="*/ 5768491 w 6115796"/>
              <a:gd name="connsiteY44-47278" fmla="*/ 3914399 h 6858000"/>
              <a:gd name="connsiteX45-47279" fmla="*/ 5793123 w 6115796"/>
              <a:gd name="connsiteY45-47280" fmla="*/ 3969952 h 6858000"/>
              <a:gd name="connsiteX46-47281" fmla="*/ 5808321 w 6115796"/>
              <a:gd name="connsiteY46-47282" fmla="*/ 3988153 h 6858000"/>
              <a:gd name="connsiteX47-47283" fmla="*/ 5825621 w 6115796"/>
              <a:gd name="connsiteY47-47284" fmla="*/ 4015525 h 6858000"/>
              <a:gd name="connsiteX48-47285" fmla="*/ 5860672 w 6115796"/>
              <a:gd name="connsiteY48-47286" fmla="*/ 4061579 h 6858000"/>
              <a:gd name="connsiteX49-47287" fmla="*/ 5894095 w 6115796"/>
              <a:gd name="connsiteY49-47288" fmla="*/ 4128857 h 6858000"/>
              <a:gd name="connsiteX50-47289" fmla="*/ 5903513 w 6115796"/>
              <a:gd name="connsiteY50-47290" fmla="*/ 4187661 h 6858000"/>
              <a:gd name="connsiteX51-47291" fmla="*/ 5949086 w 6115796"/>
              <a:gd name="connsiteY51-47292" fmla="*/ 4366139 h 6858000"/>
              <a:gd name="connsiteX52-47293" fmla="*/ 5949261 w 6115796"/>
              <a:gd name="connsiteY52-47294" fmla="*/ 4449185 h 6858000"/>
              <a:gd name="connsiteX53-47295" fmla="*/ 5961816 w 6115796"/>
              <a:gd name="connsiteY53-47296" fmla="*/ 4494562 h 6858000"/>
              <a:gd name="connsiteX54-47297" fmla="*/ 5998138 w 6115796"/>
              <a:gd name="connsiteY54-47298" fmla="*/ 4697518 h 6858000"/>
              <a:gd name="connsiteX55-47299" fmla="*/ 6007819 w 6115796"/>
              <a:gd name="connsiteY55-47300" fmla="*/ 4858148 h 6858000"/>
              <a:gd name="connsiteX56-47301" fmla="*/ 6007749 w 6115796"/>
              <a:gd name="connsiteY56-47302" fmla="*/ 4964715 h 6858000"/>
              <a:gd name="connsiteX57-47303" fmla="*/ 6005269 w 6115796"/>
              <a:gd name="connsiteY57-47304" fmla="*/ 5150567 h 6858000"/>
              <a:gd name="connsiteX58-47305" fmla="*/ 6001127 w 6115796"/>
              <a:gd name="connsiteY58-47306" fmla="*/ 5164609 h 6858000"/>
              <a:gd name="connsiteX59-47307" fmla="*/ 5998514 w 6115796"/>
              <a:gd name="connsiteY59-47308" fmla="*/ 5189673 h 6858000"/>
              <a:gd name="connsiteX60-47309" fmla="*/ 6018409 w 6115796"/>
              <a:gd name="connsiteY60-47310" fmla="*/ 5227157 h 6858000"/>
              <a:gd name="connsiteX61-47311" fmla="*/ 6036748 w 6115796"/>
              <a:gd name="connsiteY61-47312" fmla="*/ 5322752 h 6858000"/>
              <a:gd name="connsiteX62-47313" fmla="*/ 6037677 w 6115796"/>
              <a:gd name="connsiteY62-47314" fmla="*/ 5354807 h 6858000"/>
              <a:gd name="connsiteX63-47315" fmla="*/ 6053435 w 6115796"/>
              <a:gd name="connsiteY63-47316" fmla="*/ 5387547 h 6858000"/>
              <a:gd name="connsiteX64-47317" fmla="*/ 6068640 w 6115796"/>
              <a:gd name="connsiteY64-47318" fmla="*/ 5474503 h 6858000"/>
              <a:gd name="connsiteX65-47319" fmla="*/ 6080922 w 6115796"/>
              <a:gd name="connsiteY65-47320" fmla="*/ 5561070 h 6858000"/>
              <a:gd name="connsiteX66-47321" fmla="*/ 6096949 w 6115796"/>
              <a:gd name="connsiteY66-47322" fmla="*/ 5648179 h 6858000"/>
              <a:gd name="connsiteX67-47323" fmla="*/ 6115796 w 6115796"/>
              <a:gd name="connsiteY67-47324" fmla="*/ 5862844 h 6858000"/>
              <a:gd name="connsiteX68-47325" fmla="*/ 6045436 w 6115796"/>
              <a:gd name="connsiteY68-47326" fmla="*/ 6124480 h 6858000"/>
              <a:gd name="connsiteX69-47327" fmla="*/ 6030489 w 6115796"/>
              <a:gd name="connsiteY69-47328" fmla="*/ 6317666 h 6858000"/>
              <a:gd name="connsiteX70-47329" fmla="*/ 6007492 w 6115796"/>
              <a:gd name="connsiteY70-47330" fmla="*/ 6440818 h 6858000"/>
              <a:gd name="connsiteX71-47331" fmla="*/ 6009467 w 6115796"/>
              <a:gd name="connsiteY71-47332" fmla="*/ 6487076 h 6858000"/>
              <a:gd name="connsiteX72-47333" fmla="*/ 5995064 w 6115796"/>
              <a:gd name="connsiteY72-47334" fmla="*/ 6540791 h 6858000"/>
              <a:gd name="connsiteX73-47335" fmla="*/ 5986207 w 6115796"/>
              <a:gd name="connsiteY73-47336" fmla="*/ 6695855 h 6858000"/>
              <a:gd name="connsiteX74-47337" fmla="*/ 5979428 w 6115796"/>
              <a:gd name="connsiteY74-47338" fmla="*/ 6754678 h 6858000"/>
              <a:gd name="connsiteX75-47339" fmla="*/ 5984543 w 6115796"/>
              <a:gd name="connsiteY75-47340" fmla="*/ 6811016 h 6858000"/>
              <a:gd name="connsiteX76-47341" fmla="*/ 5979671 w 6115796"/>
              <a:gd name="connsiteY76-47342" fmla="*/ 6858000 h 6858000"/>
              <a:gd name="connsiteX77-47343" fmla="*/ 0 w 6115796"/>
              <a:gd name="connsiteY77-47344" fmla="*/ 6858000 h 6858000"/>
              <a:gd name="connsiteX78-47345" fmla="*/ 0 w 6115796"/>
              <a:gd name="connsiteY78-47346" fmla="*/ 0 h 6858000"/>
              <a:gd name="connsiteX0-47347" fmla="*/ 0 w 6115796"/>
              <a:gd name="connsiteY0-47348" fmla="*/ 0 h 6858000"/>
              <a:gd name="connsiteX1-47349" fmla="*/ 4965888 w 6115796"/>
              <a:gd name="connsiteY1-47350" fmla="*/ 0 h 6858000"/>
              <a:gd name="connsiteX2-47351" fmla="*/ 4967767 w 6115796"/>
              <a:gd name="connsiteY2-47352" fmla="*/ 7930 h 6858000"/>
              <a:gd name="connsiteX3-47353" fmla="*/ 4979444 w 6115796"/>
              <a:gd name="connsiteY3-47354" fmla="*/ 43921 h 6858000"/>
              <a:gd name="connsiteX4-47355" fmla="*/ 5075458 w 6115796"/>
              <a:gd name="connsiteY4-47356" fmla="*/ 264355 h 6858000"/>
              <a:gd name="connsiteX5-47357" fmla="*/ 5081175 w 6115796"/>
              <a:gd name="connsiteY5-47358" fmla="*/ 277448 h 6858000"/>
              <a:gd name="connsiteX6-47359" fmla="*/ 5097011 w 6115796"/>
              <a:gd name="connsiteY6-47360" fmla="*/ 355616 h 6858000"/>
              <a:gd name="connsiteX7-47361" fmla="*/ 5153000 w 6115796"/>
              <a:gd name="connsiteY7-47362" fmla="*/ 507134 h 6858000"/>
              <a:gd name="connsiteX8-47363" fmla="*/ 5171282 w 6115796"/>
              <a:gd name="connsiteY8-47364" fmla="*/ 602071 h 6858000"/>
              <a:gd name="connsiteX9-47365" fmla="*/ 5176196 w 6115796"/>
              <a:gd name="connsiteY9-47366" fmla="*/ 636822 h 6858000"/>
              <a:gd name="connsiteX10-47367" fmla="*/ 5189051 w 6115796"/>
              <a:gd name="connsiteY10-47368" fmla="*/ 782518 h 6858000"/>
              <a:gd name="connsiteX11-47369" fmla="*/ 5218707 w 6115796"/>
              <a:gd name="connsiteY11-47370" fmla="*/ 886387 h 6858000"/>
              <a:gd name="connsiteX12-47371" fmla="*/ 5221281 w 6115796"/>
              <a:gd name="connsiteY12-47372" fmla="*/ 920873 h 6858000"/>
              <a:gd name="connsiteX13-47373" fmla="*/ 5201018 w 6115796"/>
              <a:gd name="connsiteY13-47374" fmla="*/ 1095027 h 6858000"/>
              <a:gd name="connsiteX14-47375" fmla="*/ 5189234 w 6115796"/>
              <a:gd name="connsiteY14-47376" fmla="*/ 1217308 h 6858000"/>
              <a:gd name="connsiteX15-47377" fmla="*/ 5202769 w 6115796"/>
              <a:gd name="connsiteY15-47378" fmla="*/ 1269450 h 6858000"/>
              <a:gd name="connsiteX16-47379" fmla="*/ 5225968 w 6115796"/>
              <a:gd name="connsiteY16-47380" fmla="*/ 1357994 h 6858000"/>
              <a:gd name="connsiteX17-47381" fmla="*/ 5226675 w 6115796"/>
              <a:gd name="connsiteY17-47382" fmla="*/ 1385685 h 6858000"/>
              <a:gd name="connsiteX18-47383" fmla="*/ 5237226 w 6115796"/>
              <a:gd name="connsiteY18-47384" fmla="*/ 1441327 h 6858000"/>
              <a:gd name="connsiteX19-47385" fmla="*/ 5255653 w 6115796"/>
              <a:gd name="connsiteY19-47386" fmla="*/ 1524712 h 6858000"/>
              <a:gd name="connsiteX20-47387" fmla="*/ 5263491 w 6115796"/>
              <a:gd name="connsiteY20-47388" fmla="*/ 1642938 h 6858000"/>
              <a:gd name="connsiteX21-47389" fmla="*/ 5256552 w 6115796"/>
              <a:gd name="connsiteY21-47390" fmla="*/ 1672509 h 6858000"/>
              <a:gd name="connsiteX22-47391" fmla="*/ 5264549 w 6115796"/>
              <a:gd name="connsiteY22-47392" fmla="*/ 1837572 h 6858000"/>
              <a:gd name="connsiteX23-47393" fmla="*/ 5255696 w 6115796"/>
              <a:gd name="connsiteY23-47394" fmla="*/ 1953770 h 6858000"/>
              <a:gd name="connsiteX24-47395" fmla="*/ 5252592 w 6115796"/>
              <a:gd name="connsiteY24-47396" fmla="*/ 2092210 h 6858000"/>
              <a:gd name="connsiteX25-47397" fmla="*/ 5257248 w 6115796"/>
              <a:gd name="connsiteY25-47398" fmla="*/ 2203922 h 6858000"/>
              <a:gd name="connsiteX26-47399" fmla="*/ 5262551 w 6115796"/>
              <a:gd name="connsiteY26-47400" fmla="*/ 2288050 h 6858000"/>
              <a:gd name="connsiteX27-47401" fmla="*/ 5293877 w 6115796"/>
              <a:gd name="connsiteY27-47402" fmla="*/ 2368649 h 6858000"/>
              <a:gd name="connsiteX28-47403" fmla="*/ 5311338 w 6115796"/>
              <a:gd name="connsiteY28-47404" fmla="*/ 2404034 h 6858000"/>
              <a:gd name="connsiteX29-47405" fmla="*/ 5338366 w 6115796"/>
              <a:gd name="connsiteY29-47406" fmla="*/ 2465052 h 6858000"/>
              <a:gd name="connsiteX30-47407" fmla="*/ 5371263 w 6115796"/>
              <a:gd name="connsiteY30-47408" fmla="*/ 2586413 h 6858000"/>
              <a:gd name="connsiteX31-47409" fmla="*/ 5407503 w 6115796"/>
              <a:gd name="connsiteY31-47410" fmla="*/ 2786290 h 6858000"/>
              <a:gd name="connsiteX32-47411" fmla="*/ 5407356 w 6115796"/>
              <a:gd name="connsiteY32-47412" fmla="*/ 2787545 h 6858000"/>
              <a:gd name="connsiteX33-47413" fmla="*/ 5457023 w 6115796"/>
              <a:gd name="connsiteY33-47414" fmla="*/ 2858292 h 6858000"/>
              <a:gd name="connsiteX34-47415" fmla="*/ 5491940 w 6115796"/>
              <a:gd name="connsiteY34-47416" fmla="*/ 3015985 h 6858000"/>
              <a:gd name="connsiteX35-47417" fmla="*/ 5503944 w 6115796"/>
              <a:gd name="connsiteY35-47418" fmla="*/ 3123335 h 6858000"/>
              <a:gd name="connsiteX36-47419" fmla="*/ 5525532 w 6115796"/>
              <a:gd name="connsiteY36-47420" fmla="*/ 3258473 h 6858000"/>
              <a:gd name="connsiteX37-47421" fmla="*/ 5589758 w 6115796"/>
              <a:gd name="connsiteY37-47422" fmla="*/ 3453699 h 6858000"/>
              <a:gd name="connsiteX38-47423" fmla="*/ 5596144 w 6115796"/>
              <a:gd name="connsiteY38-47424" fmla="*/ 3534624 h 6858000"/>
              <a:gd name="connsiteX39-47425" fmla="*/ 5597750 w 6115796"/>
              <a:gd name="connsiteY39-47426" fmla="*/ 3534129 h 6858000"/>
              <a:gd name="connsiteX40-47427" fmla="*/ 5618377 w 6115796"/>
              <a:gd name="connsiteY40-47428" fmla="*/ 3588431 h 6858000"/>
              <a:gd name="connsiteX41-47429" fmla="*/ 5655472 w 6115796"/>
              <a:gd name="connsiteY41-47430" fmla="*/ 3678877 h 6858000"/>
              <a:gd name="connsiteX42-47431" fmla="*/ 5683015 w 6115796"/>
              <a:gd name="connsiteY42-47432" fmla="*/ 3762025 h 6858000"/>
              <a:gd name="connsiteX43-47433" fmla="*/ 5696643 w 6115796"/>
              <a:gd name="connsiteY43-47434" fmla="*/ 3773888 h 6858000"/>
              <a:gd name="connsiteX44-47435" fmla="*/ 5768491 w 6115796"/>
              <a:gd name="connsiteY44-47436" fmla="*/ 3914399 h 6858000"/>
              <a:gd name="connsiteX45-47437" fmla="*/ 5793123 w 6115796"/>
              <a:gd name="connsiteY45-47438" fmla="*/ 3969952 h 6858000"/>
              <a:gd name="connsiteX46-47439" fmla="*/ 5808321 w 6115796"/>
              <a:gd name="connsiteY46-47440" fmla="*/ 3988153 h 6858000"/>
              <a:gd name="connsiteX47-47441" fmla="*/ 5825621 w 6115796"/>
              <a:gd name="connsiteY47-47442" fmla="*/ 4015525 h 6858000"/>
              <a:gd name="connsiteX48-47443" fmla="*/ 5860672 w 6115796"/>
              <a:gd name="connsiteY48-47444" fmla="*/ 4061579 h 6858000"/>
              <a:gd name="connsiteX49-47445" fmla="*/ 5894095 w 6115796"/>
              <a:gd name="connsiteY49-47446" fmla="*/ 4128857 h 6858000"/>
              <a:gd name="connsiteX50-47447" fmla="*/ 5903513 w 6115796"/>
              <a:gd name="connsiteY50-47448" fmla="*/ 4187661 h 6858000"/>
              <a:gd name="connsiteX51-47449" fmla="*/ 5949086 w 6115796"/>
              <a:gd name="connsiteY51-47450" fmla="*/ 4366139 h 6858000"/>
              <a:gd name="connsiteX52-47451" fmla="*/ 5949261 w 6115796"/>
              <a:gd name="connsiteY52-47452" fmla="*/ 4449185 h 6858000"/>
              <a:gd name="connsiteX53-47453" fmla="*/ 5961816 w 6115796"/>
              <a:gd name="connsiteY53-47454" fmla="*/ 4494562 h 6858000"/>
              <a:gd name="connsiteX54-47455" fmla="*/ 5998138 w 6115796"/>
              <a:gd name="connsiteY54-47456" fmla="*/ 4697518 h 6858000"/>
              <a:gd name="connsiteX55-47457" fmla="*/ 6007819 w 6115796"/>
              <a:gd name="connsiteY55-47458" fmla="*/ 4858148 h 6858000"/>
              <a:gd name="connsiteX56-47459" fmla="*/ 6007749 w 6115796"/>
              <a:gd name="connsiteY56-47460" fmla="*/ 4964715 h 6858000"/>
              <a:gd name="connsiteX57-47461" fmla="*/ 6005269 w 6115796"/>
              <a:gd name="connsiteY57-47462" fmla="*/ 5150567 h 6858000"/>
              <a:gd name="connsiteX58-47463" fmla="*/ 6001127 w 6115796"/>
              <a:gd name="connsiteY58-47464" fmla="*/ 5164609 h 6858000"/>
              <a:gd name="connsiteX59-47465" fmla="*/ 5998514 w 6115796"/>
              <a:gd name="connsiteY59-47466" fmla="*/ 5189673 h 6858000"/>
              <a:gd name="connsiteX60-47467" fmla="*/ 6018409 w 6115796"/>
              <a:gd name="connsiteY60-47468" fmla="*/ 5227157 h 6858000"/>
              <a:gd name="connsiteX61-47469" fmla="*/ 6036748 w 6115796"/>
              <a:gd name="connsiteY61-47470" fmla="*/ 5322752 h 6858000"/>
              <a:gd name="connsiteX62-47471" fmla="*/ 6037677 w 6115796"/>
              <a:gd name="connsiteY62-47472" fmla="*/ 5354807 h 6858000"/>
              <a:gd name="connsiteX63-47473" fmla="*/ 6053435 w 6115796"/>
              <a:gd name="connsiteY63-47474" fmla="*/ 5387547 h 6858000"/>
              <a:gd name="connsiteX64-47475" fmla="*/ 6068640 w 6115796"/>
              <a:gd name="connsiteY64-47476" fmla="*/ 5474503 h 6858000"/>
              <a:gd name="connsiteX65-47477" fmla="*/ 6080922 w 6115796"/>
              <a:gd name="connsiteY65-47478" fmla="*/ 5561070 h 6858000"/>
              <a:gd name="connsiteX66-47479" fmla="*/ 6096949 w 6115796"/>
              <a:gd name="connsiteY66-47480" fmla="*/ 5648179 h 6858000"/>
              <a:gd name="connsiteX67-47481" fmla="*/ 6115796 w 6115796"/>
              <a:gd name="connsiteY67-47482" fmla="*/ 5862844 h 6858000"/>
              <a:gd name="connsiteX68-47483" fmla="*/ 6045436 w 6115796"/>
              <a:gd name="connsiteY68-47484" fmla="*/ 6124480 h 6858000"/>
              <a:gd name="connsiteX69-47485" fmla="*/ 6030489 w 6115796"/>
              <a:gd name="connsiteY69-47486" fmla="*/ 6317666 h 6858000"/>
              <a:gd name="connsiteX70-47487" fmla="*/ 6007492 w 6115796"/>
              <a:gd name="connsiteY70-47488" fmla="*/ 6440818 h 6858000"/>
              <a:gd name="connsiteX71-47489" fmla="*/ 6009467 w 6115796"/>
              <a:gd name="connsiteY71-47490" fmla="*/ 6487076 h 6858000"/>
              <a:gd name="connsiteX72-47491" fmla="*/ 5995064 w 6115796"/>
              <a:gd name="connsiteY72-47492" fmla="*/ 6540791 h 6858000"/>
              <a:gd name="connsiteX73-47493" fmla="*/ 5986207 w 6115796"/>
              <a:gd name="connsiteY73-47494" fmla="*/ 6695855 h 6858000"/>
              <a:gd name="connsiteX74-47495" fmla="*/ 5979428 w 6115796"/>
              <a:gd name="connsiteY74-47496" fmla="*/ 6754678 h 6858000"/>
              <a:gd name="connsiteX75-47497" fmla="*/ 5984543 w 6115796"/>
              <a:gd name="connsiteY75-47498" fmla="*/ 6811016 h 6858000"/>
              <a:gd name="connsiteX76-47499" fmla="*/ 5979671 w 6115796"/>
              <a:gd name="connsiteY76-47500" fmla="*/ 6858000 h 6858000"/>
              <a:gd name="connsiteX77-47501" fmla="*/ 0 w 6115796"/>
              <a:gd name="connsiteY77-47502" fmla="*/ 6858000 h 6858000"/>
              <a:gd name="connsiteX78-47503" fmla="*/ 0 w 6115796"/>
              <a:gd name="connsiteY78-47504" fmla="*/ 0 h 6858000"/>
              <a:gd name="connsiteX0-47505" fmla="*/ 0 w 6105267"/>
              <a:gd name="connsiteY0-47506" fmla="*/ 0 h 6858000"/>
              <a:gd name="connsiteX1-47507" fmla="*/ 4965888 w 6105267"/>
              <a:gd name="connsiteY1-47508" fmla="*/ 0 h 6858000"/>
              <a:gd name="connsiteX2-47509" fmla="*/ 4967767 w 6105267"/>
              <a:gd name="connsiteY2-47510" fmla="*/ 7930 h 6858000"/>
              <a:gd name="connsiteX3-47511" fmla="*/ 4979444 w 6105267"/>
              <a:gd name="connsiteY3-47512" fmla="*/ 43921 h 6858000"/>
              <a:gd name="connsiteX4-47513" fmla="*/ 5075458 w 6105267"/>
              <a:gd name="connsiteY4-47514" fmla="*/ 264355 h 6858000"/>
              <a:gd name="connsiteX5-47515" fmla="*/ 5081175 w 6105267"/>
              <a:gd name="connsiteY5-47516" fmla="*/ 277448 h 6858000"/>
              <a:gd name="connsiteX6-47517" fmla="*/ 5097011 w 6105267"/>
              <a:gd name="connsiteY6-47518" fmla="*/ 355616 h 6858000"/>
              <a:gd name="connsiteX7-47519" fmla="*/ 5153000 w 6105267"/>
              <a:gd name="connsiteY7-47520" fmla="*/ 507134 h 6858000"/>
              <a:gd name="connsiteX8-47521" fmla="*/ 5171282 w 6105267"/>
              <a:gd name="connsiteY8-47522" fmla="*/ 602071 h 6858000"/>
              <a:gd name="connsiteX9-47523" fmla="*/ 5176196 w 6105267"/>
              <a:gd name="connsiteY9-47524" fmla="*/ 636822 h 6858000"/>
              <a:gd name="connsiteX10-47525" fmla="*/ 5189051 w 6105267"/>
              <a:gd name="connsiteY10-47526" fmla="*/ 782518 h 6858000"/>
              <a:gd name="connsiteX11-47527" fmla="*/ 5218707 w 6105267"/>
              <a:gd name="connsiteY11-47528" fmla="*/ 886387 h 6858000"/>
              <a:gd name="connsiteX12-47529" fmla="*/ 5221281 w 6105267"/>
              <a:gd name="connsiteY12-47530" fmla="*/ 920873 h 6858000"/>
              <a:gd name="connsiteX13-47531" fmla="*/ 5201018 w 6105267"/>
              <a:gd name="connsiteY13-47532" fmla="*/ 1095027 h 6858000"/>
              <a:gd name="connsiteX14-47533" fmla="*/ 5189234 w 6105267"/>
              <a:gd name="connsiteY14-47534" fmla="*/ 1217308 h 6858000"/>
              <a:gd name="connsiteX15-47535" fmla="*/ 5202769 w 6105267"/>
              <a:gd name="connsiteY15-47536" fmla="*/ 1269450 h 6858000"/>
              <a:gd name="connsiteX16-47537" fmla="*/ 5225968 w 6105267"/>
              <a:gd name="connsiteY16-47538" fmla="*/ 1357994 h 6858000"/>
              <a:gd name="connsiteX17-47539" fmla="*/ 5226675 w 6105267"/>
              <a:gd name="connsiteY17-47540" fmla="*/ 1385685 h 6858000"/>
              <a:gd name="connsiteX18-47541" fmla="*/ 5237226 w 6105267"/>
              <a:gd name="connsiteY18-47542" fmla="*/ 1441327 h 6858000"/>
              <a:gd name="connsiteX19-47543" fmla="*/ 5255653 w 6105267"/>
              <a:gd name="connsiteY19-47544" fmla="*/ 1524712 h 6858000"/>
              <a:gd name="connsiteX20-47545" fmla="*/ 5263491 w 6105267"/>
              <a:gd name="connsiteY20-47546" fmla="*/ 1642938 h 6858000"/>
              <a:gd name="connsiteX21-47547" fmla="*/ 5256552 w 6105267"/>
              <a:gd name="connsiteY21-47548" fmla="*/ 1672509 h 6858000"/>
              <a:gd name="connsiteX22-47549" fmla="*/ 5264549 w 6105267"/>
              <a:gd name="connsiteY22-47550" fmla="*/ 1837572 h 6858000"/>
              <a:gd name="connsiteX23-47551" fmla="*/ 5255696 w 6105267"/>
              <a:gd name="connsiteY23-47552" fmla="*/ 1953770 h 6858000"/>
              <a:gd name="connsiteX24-47553" fmla="*/ 5252592 w 6105267"/>
              <a:gd name="connsiteY24-47554" fmla="*/ 2092210 h 6858000"/>
              <a:gd name="connsiteX25-47555" fmla="*/ 5257248 w 6105267"/>
              <a:gd name="connsiteY25-47556" fmla="*/ 2203922 h 6858000"/>
              <a:gd name="connsiteX26-47557" fmla="*/ 5262551 w 6105267"/>
              <a:gd name="connsiteY26-47558" fmla="*/ 2288050 h 6858000"/>
              <a:gd name="connsiteX27-47559" fmla="*/ 5293877 w 6105267"/>
              <a:gd name="connsiteY27-47560" fmla="*/ 2368649 h 6858000"/>
              <a:gd name="connsiteX28-47561" fmla="*/ 5311338 w 6105267"/>
              <a:gd name="connsiteY28-47562" fmla="*/ 2404034 h 6858000"/>
              <a:gd name="connsiteX29-47563" fmla="*/ 5338366 w 6105267"/>
              <a:gd name="connsiteY29-47564" fmla="*/ 2465052 h 6858000"/>
              <a:gd name="connsiteX30-47565" fmla="*/ 5371263 w 6105267"/>
              <a:gd name="connsiteY30-47566" fmla="*/ 2586413 h 6858000"/>
              <a:gd name="connsiteX31-47567" fmla="*/ 5407503 w 6105267"/>
              <a:gd name="connsiteY31-47568" fmla="*/ 2786290 h 6858000"/>
              <a:gd name="connsiteX32-47569" fmla="*/ 5407356 w 6105267"/>
              <a:gd name="connsiteY32-47570" fmla="*/ 2787545 h 6858000"/>
              <a:gd name="connsiteX33-47571" fmla="*/ 5457023 w 6105267"/>
              <a:gd name="connsiteY33-47572" fmla="*/ 2858292 h 6858000"/>
              <a:gd name="connsiteX34-47573" fmla="*/ 5491940 w 6105267"/>
              <a:gd name="connsiteY34-47574" fmla="*/ 3015985 h 6858000"/>
              <a:gd name="connsiteX35-47575" fmla="*/ 5503944 w 6105267"/>
              <a:gd name="connsiteY35-47576" fmla="*/ 3123335 h 6858000"/>
              <a:gd name="connsiteX36-47577" fmla="*/ 5525532 w 6105267"/>
              <a:gd name="connsiteY36-47578" fmla="*/ 3258473 h 6858000"/>
              <a:gd name="connsiteX37-47579" fmla="*/ 5589758 w 6105267"/>
              <a:gd name="connsiteY37-47580" fmla="*/ 3453699 h 6858000"/>
              <a:gd name="connsiteX38-47581" fmla="*/ 5596144 w 6105267"/>
              <a:gd name="connsiteY38-47582" fmla="*/ 3534624 h 6858000"/>
              <a:gd name="connsiteX39-47583" fmla="*/ 5597750 w 6105267"/>
              <a:gd name="connsiteY39-47584" fmla="*/ 3534129 h 6858000"/>
              <a:gd name="connsiteX40-47585" fmla="*/ 5618377 w 6105267"/>
              <a:gd name="connsiteY40-47586" fmla="*/ 3588431 h 6858000"/>
              <a:gd name="connsiteX41-47587" fmla="*/ 5655472 w 6105267"/>
              <a:gd name="connsiteY41-47588" fmla="*/ 3678877 h 6858000"/>
              <a:gd name="connsiteX42-47589" fmla="*/ 5683015 w 6105267"/>
              <a:gd name="connsiteY42-47590" fmla="*/ 3762025 h 6858000"/>
              <a:gd name="connsiteX43-47591" fmla="*/ 5696643 w 6105267"/>
              <a:gd name="connsiteY43-47592" fmla="*/ 3773888 h 6858000"/>
              <a:gd name="connsiteX44-47593" fmla="*/ 5768491 w 6105267"/>
              <a:gd name="connsiteY44-47594" fmla="*/ 3914399 h 6858000"/>
              <a:gd name="connsiteX45-47595" fmla="*/ 5793123 w 6105267"/>
              <a:gd name="connsiteY45-47596" fmla="*/ 3969952 h 6858000"/>
              <a:gd name="connsiteX46-47597" fmla="*/ 5808321 w 6105267"/>
              <a:gd name="connsiteY46-47598" fmla="*/ 3988153 h 6858000"/>
              <a:gd name="connsiteX47-47599" fmla="*/ 5825621 w 6105267"/>
              <a:gd name="connsiteY47-47600" fmla="*/ 4015525 h 6858000"/>
              <a:gd name="connsiteX48-47601" fmla="*/ 5860672 w 6105267"/>
              <a:gd name="connsiteY48-47602" fmla="*/ 4061579 h 6858000"/>
              <a:gd name="connsiteX49-47603" fmla="*/ 5894095 w 6105267"/>
              <a:gd name="connsiteY49-47604" fmla="*/ 4128857 h 6858000"/>
              <a:gd name="connsiteX50-47605" fmla="*/ 5903513 w 6105267"/>
              <a:gd name="connsiteY50-47606" fmla="*/ 4187661 h 6858000"/>
              <a:gd name="connsiteX51-47607" fmla="*/ 5949086 w 6105267"/>
              <a:gd name="connsiteY51-47608" fmla="*/ 4366139 h 6858000"/>
              <a:gd name="connsiteX52-47609" fmla="*/ 5949261 w 6105267"/>
              <a:gd name="connsiteY52-47610" fmla="*/ 4449185 h 6858000"/>
              <a:gd name="connsiteX53-47611" fmla="*/ 5961816 w 6105267"/>
              <a:gd name="connsiteY53-47612" fmla="*/ 4494562 h 6858000"/>
              <a:gd name="connsiteX54-47613" fmla="*/ 5998138 w 6105267"/>
              <a:gd name="connsiteY54-47614" fmla="*/ 4697518 h 6858000"/>
              <a:gd name="connsiteX55-47615" fmla="*/ 6007819 w 6105267"/>
              <a:gd name="connsiteY55-47616" fmla="*/ 4858148 h 6858000"/>
              <a:gd name="connsiteX56-47617" fmla="*/ 6007749 w 6105267"/>
              <a:gd name="connsiteY56-47618" fmla="*/ 4964715 h 6858000"/>
              <a:gd name="connsiteX57-47619" fmla="*/ 6005269 w 6105267"/>
              <a:gd name="connsiteY57-47620" fmla="*/ 5150567 h 6858000"/>
              <a:gd name="connsiteX58-47621" fmla="*/ 6001127 w 6105267"/>
              <a:gd name="connsiteY58-47622" fmla="*/ 5164609 h 6858000"/>
              <a:gd name="connsiteX59-47623" fmla="*/ 5998514 w 6105267"/>
              <a:gd name="connsiteY59-47624" fmla="*/ 5189673 h 6858000"/>
              <a:gd name="connsiteX60-47625" fmla="*/ 6018409 w 6105267"/>
              <a:gd name="connsiteY60-47626" fmla="*/ 5227157 h 6858000"/>
              <a:gd name="connsiteX61-47627" fmla="*/ 6036748 w 6105267"/>
              <a:gd name="connsiteY61-47628" fmla="*/ 5322752 h 6858000"/>
              <a:gd name="connsiteX62-47629" fmla="*/ 6037677 w 6105267"/>
              <a:gd name="connsiteY62-47630" fmla="*/ 5354807 h 6858000"/>
              <a:gd name="connsiteX63-47631" fmla="*/ 6053435 w 6105267"/>
              <a:gd name="connsiteY63-47632" fmla="*/ 5387547 h 6858000"/>
              <a:gd name="connsiteX64-47633" fmla="*/ 6068640 w 6105267"/>
              <a:gd name="connsiteY64-47634" fmla="*/ 5474503 h 6858000"/>
              <a:gd name="connsiteX65-47635" fmla="*/ 6080922 w 6105267"/>
              <a:gd name="connsiteY65-47636" fmla="*/ 5561070 h 6858000"/>
              <a:gd name="connsiteX66-47637" fmla="*/ 6096949 w 6105267"/>
              <a:gd name="connsiteY66-47638" fmla="*/ 5648179 h 6858000"/>
              <a:gd name="connsiteX67-47639" fmla="*/ 6096746 w 6105267"/>
              <a:gd name="connsiteY67-47640" fmla="*/ 5862844 h 6858000"/>
              <a:gd name="connsiteX68-47641" fmla="*/ 6045436 w 6105267"/>
              <a:gd name="connsiteY68-47642" fmla="*/ 6124480 h 6858000"/>
              <a:gd name="connsiteX69-47643" fmla="*/ 6030489 w 6105267"/>
              <a:gd name="connsiteY69-47644" fmla="*/ 6317666 h 6858000"/>
              <a:gd name="connsiteX70-47645" fmla="*/ 6007492 w 6105267"/>
              <a:gd name="connsiteY70-47646" fmla="*/ 6440818 h 6858000"/>
              <a:gd name="connsiteX71-47647" fmla="*/ 6009467 w 6105267"/>
              <a:gd name="connsiteY71-47648" fmla="*/ 6487076 h 6858000"/>
              <a:gd name="connsiteX72-47649" fmla="*/ 5995064 w 6105267"/>
              <a:gd name="connsiteY72-47650" fmla="*/ 6540791 h 6858000"/>
              <a:gd name="connsiteX73-47651" fmla="*/ 5986207 w 6105267"/>
              <a:gd name="connsiteY73-47652" fmla="*/ 6695855 h 6858000"/>
              <a:gd name="connsiteX74-47653" fmla="*/ 5979428 w 6105267"/>
              <a:gd name="connsiteY74-47654" fmla="*/ 6754678 h 6858000"/>
              <a:gd name="connsiteX75-47655" fmla="*/ 5984543 w 6105267"/>
              <a:gd name="connsiteY75-47656" fmla="*/ 6811016 h 6858000"/>
              <a:gd name="connsiteX76-47657" fmla="*/ 5979671 w 6105267"/>
              <a:gd name="connsiteY76-47658" fmla="*/ 6858000 h 6858000"/>
              <a:gd name="connsiteX77-47659" fmla="*/ 0 w 6105267"/>
              <a:gd name="connsiteY77-47660" fmla="*/ 6858000 h 6858000"/>
              <a:gd name="connsiteX78-47661" fmla="*/ 0 w 6105267"/>
              <a:gd name="connsiteY78-47662" fmla="*/ 0 h 6858000"/>
              <a:gd name="connsiteX0-47663" fmla="*/ 0 w 6105267"/>
              <a:gd name="connsiteY0-47664" fmla="*/ 0 h 6858000"/>
              <a:gd name="connsiteX1-47665" fmla="*/ 4965888 w 6105267"/>
              <a:gd name="connsiteY1-47666" fmla="*/ 0 h 6858000"/>
              <a:gd name="connsiteX2-47667" fmla="*/ 4967767 w 6105267"/>
              <a:gd name="connsiteY2-47668" fmla="*/ 7930 h 6858000"/>
              <a:gd name="connsiteX3-47669" fmla="*/ 4979444 w 6105267"/>
              <a:gd name="connsiteY3-47670" fmla="*/ 43921 h 6858000"/>
              <a:gd name="connsiteX4-47671" fmla="*/ 5075458 w 6105267"/>
              <a:gd name="connsiteY4-47672" fmla="*/ 264355 h 6858000"/>
              <a:gd name="connsiteX5-47673" fmla="*/ 5081175 w 6105267"/>
              <a:gd name="connsiteY5-47674" fmla="*/ 277448 h 6858000"/>
              <a:gd name="connsiteX6-47675" fmla="*/ 5097011 w 6105267"/>
              <a:gd name="connsiteY6-47676" fmla="*/ 355616 h 6858000"/>
              <a:gd name="connsiteX7-47677" fmla="*/ 5153000 w 6105267"/>
              <a:gd name="connsiteY7-47678" fmla="*/ 507134 h 6858000"/>
              <a:gd name="connsiteX8-47679" fmla="*/ 5171282 w 6105267"/>
              <a:gd name="connsiteY8-47680" fmla="*/ 602071 h 6858000"/>
              <a:gd name="connsiteX9-47681" fmla="*/ 5189051 w 6105267"/>
              <a:gd name="connsiteY9-47682" fmla="*/ 782518 h 6858000"/>
              <a:gd name="connsiteX10-47683" fmla="*/ 5218707 w 6105267"/>
              <a:gd name="connsiteY10-47684" fmla="*/ 886387 h 6858000"/>
              <a:gd name="connsiteX11-47685" fmla="*/ 5221281 w 6105267"/>
              <a:gd name="connsiteY11-47686" fmla="*/ 920873 h 6858000"/>
              <a:gd name="connsiteX12-47687" fmla="*/ 5201018 w 6105267"/>
              <a:gd name="connsiteY12-47688" fmla="*/ 1095027 h 6858000"/>
              <a:gd name="connsiteX13-47689" fmla="*/ 5189234 w 6105267"/>
              <a:gd name="connsiteY13-47690" fmla="*/ 1217308 h 6858000"/>
              <a:gd name="connsiteX14-47691" fmla="*/ 5202769 w 6105267"/>
              <a:gd name="connsiteY14-47692" fmla="*/ 1269450 h 6858000"/>
              <a:gd name="connsiteX15-47693" fmla="*/ 5225968 w 6105267"/>
              <a:gd name="connsiteY15-47694" fmla="*/ 1357994 h 6858000"/>
              <a:gd name="connsiteX16-47695" fmla="*/ 5226675 w 6105267"/>
              <a:gd name="connsiteY16-47696" fmla="*/ 1385685 h 6858000"/>
              <a:gd name="connsiteX17-47697" fmla="*/ 5237226 w 6105267"/>
              <a:gd name="connsiteY17-47698" fmla="*/ 1441327 h 6858000"/>
              <a:gd name="connsiteX18-47699" fmla="*/ 5255653 w 6105267"/>
              <a:gd name="connsiteY18-47700" fmla="*/ 1524712 h 6858000"/>
              <a:gd name="connsiteX19-47701" fmla="*/ 5263491 w 6105267"/>
              <a:gd name="connsiteY19-47702" fmla="*/ 1642938 h 6858000"/>
              <a:gd name="connsiteX20-47703" fmla="*/ 5256552 w 6105267"/>
              <a:gd name="connsiteY20-47704" fmla="*/ 1672509 h 6858000"/>
              <a:gd name="connsiteX21-47705" fmla="*/ 5264549 w 6105267"/>
              <a:gd name="connsiteY21-47706" fmla="*/ 1837572 h 6858000"/>
              <a:gd name="connsiteX22-47707" fmla="*/ 5255696 w 6105267"/>
              <a:gd name="connsiteY22-47708" fmla="*/ 1953770 h 6858000"/>
              <a:gd name="connsiteX23-47709" fmla="*/ 5252592 w 6105267"/>
              <a:gd name="connsiteY23-47710" fmla="*/ 2092210 h 6858000"/>
              <a:gd name="connsiteX24-47711" fmla="*/ 5257248 w 6105267"/>
              <a:gd name="connsiteY24-47712" fmla="*/ 2203922 h 6858000"/>
              <a:gd name="connsiteX25-47713" fmla="*/ 5262551 w 6105267"/>
              <a:gd name="connsiteY25-47714" fmla="*/ 2288050 h 6858000"/>
              <a:gd name="connsiteX26-47715" fmla="*/ 5293877 w 6105267"/>
              <a:gd name="connsiteY26-47716" fmla="*/ 2368649 h 6858000"/>
              <a:gd name="connsiteX27-47717" fmla="*/ 5311338 w 6105267"/>
              <a:gd name="connsiteY27-47718" fmla="*/ 2404034 h 6858000"/>
              <a:gd name="connsiteX28-47719" fmla="*/ 5338366 w 6105267"/>
              <a:gd name="connsiteY28-47720" fmla="*/ 2465052 h 6858000"/>
              <a:gd name="connsiteX29-47721" fmla="*/ 5371263 w 6105267"/>
              <a:gd name="connsiteY29-47722" fmla="*/ 2586413 h 6858000"/>
              <a:gd name="connsiteX30-47723" fmla="*/ 5407503 w 6105267"/>
              <a:gd name="connsiteY30-47724" fmla="*/ 2786290 h 6858000"/>
              <a:gd name="connsiteX31-47725" fmla="*/ 5407356 w 6105267"/>
              <a:gd name="connsiteY31-47726" fmla="*/ 2787545 h 6858000"/>
              <a:gd name="connsiteX32-47727" fmla="*/ 5457023 w 6105267"/>
              <a:gd name="connsiteY32-47728" fmla="*/ 2858292 h 6858000"/>
              <a:gd name="connsiteX33-47729" fmla="*/ 5491940 w 6105267"/>
              <a:gd name="connsiteY33-47730" fmla="*/ 3015985 h 6858000"/>
              <a:gd name="connsiteX34-47731" fmla="*/ 5503944 w 6105267"/>
              <a:gd name="connsiteY34-47732" fmla="*/ 3123335 h 6858000"/>
              <a:gd name="connsiteX35-47733" fmla="*/ 5525532 w 6105267"/>
              <a:gd name="connsiteY35-47734" fmla="*/ 3258473 h 6858000"/>
              <a:gd name="connsiteX36-47735" fmla="*/ 5589758 w 6105267"/>
              <a:gd name="connsiteY36-47736" fmla="*/ 3453699 h 6858000"/>
              <a:gd name="connsiteX37-47737" fmla="*/ 5596144 w 6105267"/>
              <a:gd name="connsiteY37-47738" fmla="*/ 3534624 h 6858000"/>
              <a:gd name="connsiteX38-47739" fmla="*/ 5597750 w 6105267"/>
              <a:gd name="connsiteY38-47740" fmla="*/ 3534129 h 6858000"/>
              <a:gd name="connsiteX39-47741" fmla="*/ 5618377 w 6105267"/>
              <a:gd name="connsiteY39-47742" fmla="*/ 3588431 h 6858000"/>
              <a:gd name="connsiteX40-47743" fmla="*/ 5655472 w 6105267"/>
              <a:gd name="connsiteY40-47744" fmla="*/ 3678877 h 6858000"/>
              <a:gd name="connsiteX41-47745" fmla="*/ 5683015 w 6105267"/>
              <a:gd name="connsiteY41-47746" fmla="*/ 3762025 h 6858000"/>
              <a:gd name="connsiteX42-47747" fmla="*/ 5696643 w 6105267"/>
              <a:gd name="connsiteY42-47748" fmla="*/ 3773888 h 6858000"/>
              <a:gd name="connsiteX43-47749" fmla="*/ 5768491 w 6105267"/>
              <a:gd name="connsiteY43-47750" fmla="*/ 3914399 h 6858000"/>
              <a:gd name="connsiteX44-47751" fmla="*/ 5793123 w 6105267"/>
              <a:gd name="connsiteY44-47752" fmla="*/ 3969952 h 6858000"/>
              <a:gd name="connsiteX45-47753" fmla="*/ 5808321 w 6105267"/>
              <a:gd name="connsiteY45-47754" fmla="*/ 3988153 h 6858000"/>
              <a:gd name="connsiteX46-47755" fmla="*/ 5825621 w 6105267"/>
              <a:gd name="connsiteY46-47756" fmla="*/ 4015525 h 6858000"/>
              <a:gd name="connsiteX47-47757" fmla="*/ 5860672 w 6105267"/>
              <a:gd name="connsiteY47-47758" fmla="*/ 4061579 h 6858000"/>
              <a:gd name="connsiteX48-47759" fmla="*/ 5894095 w 6105267"/>
              <a:gd name="connsiteY48-47760" fmla="*/ 4128857 h 6858000"/>
              <a:gd name="connsiteX49-47761" fmla="*/ 5903513 w 6105267"/>
              <a:gd name="connsiteY49-47762" fmla="*/ 4187661 h 6858000"/>
              <a:gd name="connsiteX50-47763" fmla="*/ 5949086 w 6105267"/>
              <a:gd name="connsiteY50-47764" fmla="*/ 4366139 h 6858000"/>
              <a:gd name="connsiteX51-47765" fmla="*/ 5949261 w 6105267"/>
              <a:gd name="connsiteY51-47766" fmla="*/ 4449185 h 6858000"/>
              <a:gd name="connsiteX52-47767" fmla="*/ 5961816 w 6105267"/>
              <a:gd name="connsiteY52-47768" fmla="*/ 4494562 h 6858000"/>
              <a:gd name="connsiteX53-47769" fmla="*/ 5998138 w 6105267"/>
              <a:gd name="connsiteY53-47770" fmla="*/ 4697518 h 6858000"/>
              <a:gd name="connsiteX54-47771" fmla="*/ 6007819 w 6105267"/>
              <a:gd name="connsiteY54-47772" fmla="*/ 4858148 h 6858000"/>
              <a:gd name="connsiteX55-47773" fmla="*/ 6007749 w 6105267"/>
              <a:gd name="connsiteY55-47774" fmla="*/ 4964715 h 6858000"/>
              <a:gd name="connsiteX56-47775" fmla="*/ 6005269 w 6105267"/>
              <a:gd name="connsiteY56-47776" fmla="*/ 5150567 h 6858000"/>
              <a:gd name="connsiteX57-47777" fmla="*/ 6001127 w 6105267"/>
              <a:gd name="connsiteY57-47778" fmla="*/ 5164609 h 6858000"/>
              <a:gd name="connsiteX58-47779" fmla="*/ 5998514 w 6105267"/>
              <a:gd name="connsiteY58-47780" fmla="*/ 5189673 h 6858000"/>
              <a:gd name="connsiteX59-47781" fmla="*/ 6018409 w 6105267"/>
              <a:gd name="connsiteY59-47782" fmla="*/ 5227157 h 6858000"/>
              <a:gd name="connsiteX60-47783" fmla="*/ 6036748 w 6105267"/>
              <a:gd name="connsiteY60-47784" fmla="*/ 5322752 h 6858000"/>
              <a:gd name="connsiteX61-47785" fmla="*/ 6037677 w 6105267"/>
              <a:gd name="connsiteY61-47786" fmla="*/ 5354807 h 6858000"/>
              <a:gd name="connsiteX62-47787" fmla="*/ 6053435 w 6105267"/>
              <a:gd name="connsiteY62-47788" fmla="*/ 5387547 h 6858000"/>
              <a:gd name="connsiteX63-47789" fmla="*/ 6068640 w 6105267"/>
              <a:gd name="connsiteY63-47790" fmla="*/ 5474503 h 6858000"/>
              <a:gd name="connsiteX64-47791" fmla="*/ 6080922 w 6105267"/>
              <a:gd name="connsiteY64-47792" fmla="*/ 5561070 h 6858000"/>
              <a:gd name="connsiteX65-47793" fmla="*/ 6096949 w 6105267"/>
              <a:gd name="connsiteY65-47794" fmla="*/ 5648179 h 6858000"/>
              <a:gd name="connsiteX66-47795" fmla="*/ 6096746 w 6105267"/>
              <a:gd name="connsiteY66-47796" fmla="*/ 5862844 h 6858000"/>
              <a:gd name="connsiteX67-47797" fmla="*/ 6045436 w 6105267"/>
              <a:gd name="connsiteY67-47798" fmla="*/ 6124480 h 6858000"/>
              <a:gd name="connsiteX68-47799" fmla="*/ 6030489 w 6105267"/>
              <a:gd name="connsiteY68-47800" fmla="*/ 6317666 h 6858000"/>
              <a:gd name="connsiteX69-47801" fmla="*/ 6007492 w 6105267"/>
              <a:gd name="connsiteY69-47802" fmla="*/ 6440818 h 6858000"/>
              <a:gd name="connsiteX70-47803" fmla="*/ 6009467 w 6105267"/>
              <a:gd name="connsiteY70-47804" fmla="*/ 6487076 h 6858000"/>
              <a:gd name="connsiteX71-47805" fmla="*/ 5995064 w 6105267"/>
              <a:gd name="connsiteY71-47806" fmla="*/ 6540791 h 6858000"/>
              <a:gd name="connsiteX72-47807" fmla="*/ 5986207 w 6105267"/>
              <a:gd name="connsiteY72-47808" fmla="*/ 6695855 h 6858000"/>
              <a:gd name="connsiteX73-47809" fmla="*/ 5979428 w 6105267"/>
              <a:gd name="connsiteY73-47810" fmla="*/ 6754678 h 6858000"/>
              <a:gd name="connsiteX74-47811" fmla="*/ 5984543 w 6105267"/>
              <a:gd name="connsiteY74-47812" fmla="*/ 6811016 h 6858000"/>
              <a:gd name="connsiteX75-47813" fmla="*/ 5979671 w 6105267"/>
              <a:gd name="connsiteY75-47814" fmla="*/ 6858000 h 6858000"/>
              <a:gd name="connsiteX76-47815" fmla="*/ 0 w 6105267"/>
              <a:gd name="connsiteY76-47816" fmla="*/ 6858000 h 6858000"/>
              <a:gd name="connsiteX77-47817" fmla="*/ 0 w 6105267"/>
              <a:gd name="connsiteY77-47818" fmla="*/ 0 h 6858000"/>
              <a:gd name="connsiteX0-47819" fmla="*/ 0 w 6105267"/>
              <a:gd name="connsiteY0-47820" fmla="*/ 0 h 6858000"/>
              <a:gd name="connsiteX1-47821" fmla="*/ 4965888 w 6105267"/>
              <a:gd name="connsiteY1-47822" fmla="*/ 0 h 6858000"/>
              <a:gd name="connsiteX2-47823" fmla="*/ 4967767 w 6105267"/>
              <a:gd name="connsiteY2-47824" fmla="*/ 7930 h 6858000"/>
              <a:gd name="connsiteX3-47825" fmla="*/ 4979444 w 6105267"/>
              <a:gd name="connsiteY3-47826" fmla="*/ 43921 h 6858000"/>
              <a:gd name="connsiteX4-47827" fmla="*/ 5075458 w 6105267"/>
              <a:gd name="connsiteY4-47828" fmla="*/ 264355 h 6858000"/>
              <a:gd name="connsiteX5-47829" fmla="*/ 5081175 w 6105267"/>
              <a:gd name="connsiteY5-47830" fmla="*/ 277448 h 6858000"/>
              <a:gd name="connsiteX6-47831" fmla="*/ 5097011 w 6105267"/>
              <a:gd name="connsiteY6-47832" fmla="*/ 355616 h 6858000"/>
              <a:gd name="connsiteX7-47833" fmla="*/ 5153000 w 6105267"/>
              <a:gd name="connsiteY7-47834" fmla="*/ 507134 h 6858000"/>
              <a:gd name="connsiteX8-47835" fmla="*/ 5171282 w 6105267"/>
              <a:gd name="connsiteY8-47836" fmla="*/ 602071 h 6858000"/>
              <a:gd name="connsiteX9-47837" fmla="*/ 5189051 w 6105267"/>
              <a:gd name="connsiteY9-47838" fmla="*/ 782518 h 6858000"/>
              <a:gd name="connsiteX10-47839" fmla="*/ 5218707 w 6105267"/>
              <a:gd name="connsiteY10-47840" fmla="*/ 886387 h 6858000"/>
              <a:gd name="connsiteX11-47841" fmla="*/ 5221281 w 6105267"/>
              <a:gd name="connsiteY11-47842" fmla="*/ 920873 h 6858000"/>
              <a:gd name="connsiteX12-47843" fmla="*/ 5201018 w 6105267"/>
              <a:gd name="connsiteY12-47844" fmla="*/ 1095027 h 6858000"/>
              <a:gd name="connsiteX13-47845" fmla="*/ 5189234 w 6105267"/>
              <a:gd name="connsiteY13-47846" fmla="*/ 1217308 h 6858000"/>
              <a:gd name="connsiteX14-47847" fmla="*/ 5202769 w 6105267"/>
              <a:gd name="connsiteY14-47848" fmla="*/ 1269450 h 6858000"/>
              <a:gd name="connsiteX15-47849" fmla="*/ 5225968 w 6105267"/>
              <a:gd name="connsiteY15-47850" fmla="*/ 1357994 h 6858000"/>
              <a:gd name="connsiteX16-47851" fmla="*/ 5226675 w 6105267"/>
              <a:gd name="connsiteY16-47852" fmla="*/ 1385685 h 6858000"/>
              <a:gd name="connsiteX17-47853" fmla="*/ 5237226 w 6105267"/>
              <a:gd name="connsiteY17-47854" fmla="*/ 1441327 h 6858000"/>
              <a:gd name="connsiteX18-47855" fmla="*/ 5255653 w 6105267"/>
              <a:gd name="connsiteY18-47856" fmla="*/ 1524712 h 6858000"/>
              <a:gd name="connsiteX19-47857" fmla="*/ 5263491 w 6105267"/>
              <a:gd name="connsiteY19-47858" fmla="*/ 1642938 h 6858000"/>
              <a:gd name="connsiteX20-47859" fmla="*/ 5256552 w 6105267"/>
              <a:gd name="connsiteY20-47860" fmla="*/ 1672509 h 6858000"/>
              <a:gd name="connsiteX21-47861" fmla="*/ 5264549 w 6105267"/>
              <a:gd name="connsiteY21-47862" fmla="*/ 1837572 h 6858000"/>
              <a:gd name="connsiteX22-47863" fmla="*/ 5255696 w 6105267"/>
              <a:gd name="connsiteY22-47864" fmla="*/ 1953770 h 6858000"/>
              <a:gd name="connsiteX23-47865" fmla="*/ 5252592 w 6105267"/>
              <a:gd name="connsiteY23-47866" fmla="*/ 2092210 h 6858000"/>
              <a:gd name="connsiteX24-47867" fmla="*/ 5257248 w 6105267"/>
              <a:gd name="connsiteY24-47868" fmla="*/ 2203922 h 6858000"/>
              <a:gd name="connsiteX25-47869" fmla="*/ 5262551 w 6105267"/>
              <a:gd name="connsiteY25-47870" fmla="*/ 2288050 h 6858000"/>
              <a:gd name="connsiteX26-47871" fmla="*/ 5293877 w 6105267"/>
              <a:gd name="connsiteY26-47872" fmla="*/ 2368649 h 6858000"/>
              <a:gd name="connsiteX27-47873" fmla="*/ 5311338 w 6105267"/>
              <a:gd name="connsiteY27-47874" fmla="*/ 2404034 h 6858000"/>
              <a:gd name="connsiteX28-47875" fmla="*/ 5338366 w 6105267"/>
              <a:gd name="connsiteY28-47876" fmla="*/ 2465052 h 6858000"/>
              <a:gd name="connsiteX29-47877" fmla="*/ 5371263 w 6105267"/>
              <a:gd name="connsiteY29-47878" fmla="*/ 2586413 h 6858000"/>
              <a:gd name="connsiteX30-47879" fmla="*/ 5407503 w 6105267"/>
              <a:gd name="connsiteY30-47880" fmla="*/ 2786290 h 6858000"/>
              <a:gd name="connsiteX31-47881" fmla="*/ 5407356 w 6105267"/>
              <a:gd name="connsiteY31-47882" fmla="*/ 2787545 h 6858000"/>
              <a:gd name="connsiteX32-47883" fmla="*/ 5457023 w 6105267"/>
              <a:gd name="connsiteY32-47884" fmla="*/ 2858292 h 6858000"/>
              <a:gd name="connsiteX33-47885" fmla="*/ 5491940 w 6105267"/>
              <a:gd name="connsiteY33-47886" fmla="*/ 3015985 h 6858000"/>
              <a:gd name="connsiteX34-47887" fmla="*/ 5503944 w 6105267"/>
              <a:gd name="connsiteY34-47888" fmla="*/ 3123335 h 6858000"/>
              <a:gd name="connsiteX35-47889" fmla="*/ 5525532 w 6105267"/>
              <a:gd name="connsiteY35-47890" fmla="*/ 3258473 h 6858000"/>
              <a:gd name="connsiteX36-47891" fmla="*/ 5589758 w 6105267"/>
              <a:gd name="connsiteY36-47892" fmla="*/ 3453699 h 6858000"/>
              <a:gd name="connsiteX37-47893" fmla="*/ 5596144 w 6105267"/>
              <a:gd name="connsiteY37-47894" fmla="*/ 3534624 h 6858000"/>
              <a:gd name="connsiteX38-47895" fmla="*/ 5597750 w 6105267"/>
              <a:gd name="connsiteY38-47896" fmla="*/ 3534129 h 6858000"/>
              <a:gd name="connsiteX39-47897" fmla="*/ 5618377 w 6105267"/>
              <a:gd name="connsiteY39-47898" fmla="*/ 3588431 h 6858000"/>
              <a:gd name="connsiteX40-47899" fmla="*/ 5655472 w 6105267"/>
              <a:gd name="connsiteY40-47900" fmla="*/ 3678877 h 6858000"/>
              <a:gd name="connsiteX41-47901" fmla="*/ 5683015 w 6105267"/>
              <a:gd name="connsiteY41-47902" fmla="*/ 3762025 h 6858000"/>
              <a:gd name="connsiteX42-47903" fmla="*/ 5696643 w 6105267"/>
              <a:gd name="connsiteY42-47904" fmla="*/ 3773888 h 6858000"/>
              <a:gd name="connsiteX43-47905" fmla="*/ 5768491 w 6105267"/>
              <a:gd name="connsiteY43-47906" fmla="*/ 3914399 h 6858000"/>
              <a:gd name="connsiteX44-47907" fmla="*/ 5793123 w 6105267"/>
              <a:gd name="connsiteY44-47908" fmla="*/ 3969952 h 6858000"/>
              <a:gd name="connsiteX45-47909" fmla="*/ 5808321 w 6105267"/>
              <a:gd name="connsiteY45-47910" fmla="*/ 3988153 h 6858000"/>
              <a:gd name="connsiteX46-47911" fmla="*/ 5825621 w 6105267"/>
              <a:gd name="connsiteY46-47912" fmla="*/ 4015525 h 6858000"/>
              <a:gd name="connsiteX47-47913" fmla="*/ 5860672 w 6105267"/>
              <a:gd name="connsiteY47-47914" fmla="*/ 4061579 h 6858000"/>
              <a:gd name="connsiteX48-47915" fmla="*/ 5894095 w 6105267"/>
              <a:gd name="connsiteY48-47916" fmla="*/ 4128857 h 6858000"/>
              <a:gd name="connsiteX49-47917" fmla="*/ 5903513 w 6105267"/>
              <a:gd name="connsiteY49-47918" fmla="*/ 4187661 h 6858000"/>
              <a:gd name="connsiteX50-47919" fmla="*/ 5949086 w 6105267"/>
              <a:gd name="connsiteY50-47920" fmla="*/ 4366139 h 6858000"/>
              <a:gd name="connsiteX51-47921" fmla="*/ 5949261 w 6105267"/>
              <a:gd name="connsiteY51-47922" fmla="*/ 4449185 h 6858000"/>
              <a:gd name="connsiteX52-47923" fmla="*/ 5961816 w 6105267"/>
              <a:gd name="connsiteY52-47924" fmla="*/ 4494562 h 6858000"/>
              <a:gd name="connsiteX53-47925" fmla="*/ 5998138 w 6105267"/>
              <a:gd name="connsiteY53-47926" fmla="*/ 4697518 h 6858000"/>
              <a:gd name="connsiteX54-47927" fmla="*/ 6007819 w 6105267"/>
              <a:gd name="connsiteY54-47928" fmla="*/ 4858148 h 6858000"/>
              <a:gd name="connsiteX55-47929" fmla="*/ 6007749 w 6105267"/>
              <a:gd name="connsiteY55-47930" fmla="*/ 4964715 h 6858000"/>
              <a:gd name="connsiteX56-47931" fmla="*/ 6005269 w 6105267"/>
              <a:gd name="connsiteY56-47932" fmla="*/ 5150567 h 6858000"/>
              <a:gd name="connsiteX57-47933" fmla="*/ 6001127 w 6105267"/>
              <a:gd name="connsiteY57-47934" fmla="*/ 5164609 h 6858000"/>
              <a:gd name="connsiteX58-47935" fmla="*/ 5998514 w 6105267"/>
              <a:gd name="connsiteY58-47936" fmla="*/ 5189673 h 6858000"/>
              <a:gd name="connsiteX59-47937" fmla="*/ 6018409 w 6105267"/>
              <a:gd name="connsiteY59-47938" fmla="*/ 5227157 h 6858000"/>
              <a:gd name="connsiteX60-47939" fmla="*/ 6036748 w 6105267"/>
              <a:gd name="connsiteY60-47940" fmla="*/ 5322752 h 6858000"/>
              <a:gd name="connsiteX61-47941" fmla="*/ 6037677 w 6105267"/>
              <a:gd name="connsiteY61-47942" fmla="*/ 5354807 h 6858000"/>
              <a:gd name="connsiteX62-47943" fmla="*/ 6053435 w 6105267"/>
              <a:gd name="connsiteY62-47944" fmla="*/ 5387547 h 6858000"/>
              <a:gd name="connsiteX63-47945" fmla="*/ 6068640 w 6105267"/>
              <a:gd name="connsiteY63-47946" fmla="*/ 5474503 h 6858000"/>
              <a:gd name="connsiteX64-47947" fmla="*/ 6080922 w 6105267"/>
              <a:gd name="connsiteY64-47948" fmla="*/ 5561070 h 6858000"/>
              <a:gd name="connsiteX65-47949" fmla="*/ 6096949 w 6105267"/>
              <a:gd name="connsiteY65-47950" fmla="*/ 5648179 h 6858000"/>
              <a:gd name="connsiteX66-47951" fmla="*/ 6096746 w 6105267"/>
              <a:gd name="connsiteY66-47952" fmla="*/ 5862844 h 6858000"/>
              <a:gd name="connsiteX67-47953" fmla="*/ 6045436 w 6105267"/>
              <a:gd name="connsiteY67-47954" fmla="*/ 6124480 h 6858000"/>
              <a:gd name="connsiteX68-47955" fmla="*/ 6030489 w 6105267"/>
              <a:gd name="connsiteY68-47956" fmla="*/ 6317666 h 6858000"/>
              <a:gd name="connsiteX69-47957" fmla="*/ 6007492 w 6105267"/>
              <a:gd name="connsiteY69-47958" fmla="*/ 6440818 h 6858000"/>
              <a:gd name="connsiteX70-47959" fmla="*/ 6009467 w 6105267"/>
              <a:gd name="connsiteY70-47960" fmla="*/ 6487076 h 6858000"/>
              <a:gd name="connsiteX71-47961" fmla="*/ 5995064 w 6105267"/>
              <a:gd name="connsiteY71-47962" fmla="*/ 6540791 h 6858000"/>
              <a:gd name="connsiteX72-47963" fmla="*/ 5986207 w 6105267"/>
              <a:gd name="connsiteY72-47964" fmla="*/ 6695855 h 6858000"/>
              <a:gd name="connsiteX73-47965" fmla="*/ 5979428 w 6105267"/>
              <a:gd name="connsiteY73-47966" fmla="*/ 6754678 h 6858000"/>
              <a:gd name="connsiteX74-47967" fmla="*/ 5984543 w 6105267"/>
              <a:gd name="connsiteY74-47968" fmla="*/ 6811016 h 6858000"/>
              <a:gd name="connsiteX75-47969" fmla="*/ 5979671 w 6105267"/>
              <a:gd name="connsiteY75-47970" fmla="*/ 6858000 h 6858000"/>
              <a:gd name="connsiteX76-47971" fmla="*/ 0 w 6105267"/>
              <a:gd name="connsiteY76-47972" fmla="*/ 6858000 h 6858000"/>
              <a:gd name="connsiteX77-47973" fmla="*/ 0 w 6105267"/>
              <a:gd name="connsiteY77-47974" fmla="*/ 0 h 6858000"/>
              <a:gd name="connsiteX0-47975" fmla="*/ 0 w 6105267"/>
              <a:gd name="connsiteY0-47976" fmla="*/ 0 h 6858000"/>
              <a:gd name="connsiteX1-47977" fmla="*/ 4965888 w 6105267"/>
              <a:gd name="connsiteY1-47978" fmla="*/ 0 h 6858000"/>
              <a:gd name="connsiteX2-47979" fmla="*/ 4967767 w 6105267"/>
              <a:gd name="connsiteY2-47980" fmla="*/ 7930 h 6858000"/>
              <a:gd name="connsiteX3-47981" fmla="*/ 4979444 w 6105267"/>
              <a:gd name="connsiteY3-47982" fmla="*/ 43921 h 6858000"/>
              <a:gd name="connsiteX4-47983" fmla="*/ 5075458 w 6105267"/>
              <a:gd name="connsiteY4-47984" fmla="*/ 264355 h 6858000"/>
              <a:gd name="connsiteX5-47985" fmla="*/ 5081175 w 6105267"/>
              <a:gd name="connsiteY5-47986" fmla="*/ 277448 h 6858000"/>
              <a:gd name="connsiteX6-47987" fmla="*/ 5097011 w 6105267"/>
              <a:gd name="connsiteY6-47988" fmla="*/ 355616 h 6858000"/>
              <a:gd name="connsiteX7-47989" fmla="*/ 5153000 w 6105267"/>
              <a:gd name="connsiteY7-47990" fmla="*/ 507134 h 6858000"/>
              <a:gd name="connsiteX8-47991" fmla="*/ 5171282 w 6105267"/>
              <a:gd name="connsiteY8-47992" fmla="*/ 602071 h 6858000"/>
              <a:gd name="connsiteX9-47993" fmla="*/ 5189051 w 6105267"/>
              <a:gd name="connsiteY9-47994" fmla="*/ 782518 h 6858000"/>
              <a:gd name="connsiteX10-47995" fmla="*/ 5218707 w 6105267"/>
              <a:gd name="connsiteY10-47996" fmla="*/ 886387 h 6858000"/>
              <a:gd name="connsiteX11-47997" fmla="*/ 5221281 w 6105267"/>
              <a:gd name="connsiteY11-47998" fmla="*/ 920873 h 6858000"/>
              <a:gd name="connsiteX12-47999" fmla="*/ 5201018 w 6105267"/>
              <a:gd name="connsiteY12-48000" fmla="*/ 1095027 h 6858000"/>
              <a:gd name="connsiteX13-48001" fmla="*/ 5189234 w 6105267"/>
              <a:gd name="connsiteY13-48002" fmla="*/ 1217308 h 6858000"/>
              <a:gd name="connsiteX14-48003" fmla="*/ 5202769 w 6105267"/>
              <a:gd name="connsiteY14-48004" fmla="*/ 1269450 h 6858000"/>
              <a:gd name="connsiteX15-48005" fmla="*/ 5225968 w 6105267"/>
              <a:gd name="connsiteY15-48006" fmla="*/ 1357994 h 6858000"/>
              <a:gd name="connsiteX16-48007" fmla="*/ 5226675 w 6105267"/>
              <a:gd name="connsiteY16-48008" fmla="*/ 1385685 h 6858000"/>
              <a:gd name="connsiteX17-48009" fmla="*/ 5237226 w 6105267"/>
              <a:gd name="connsiteY17-48010" fmla="*/ 1441327 h 6858000"/>
              <a:gd name="connsiteX18-48011" fmla="*/ 5255653 w 6105267"/>
              <a:gd name="connsiteY18-48012" fmla="*/ 1524712 h 6858000"/>
              <a:gd name="connsiteX19-48013" fmla="*/ 5263491 w 6105267"/>
              <a:gd name="connsiteY19-48014" fmla="*/ 1642938 h 6858000"/>
              <a:gd name="connsiteX20-48015" fmla="*/ 5256552 w 6105267"/>
              <a:gd name="connsiteY20-48016" fmla="*/ 1672509 h 6858000"/>
              <a:gd name="connsiteX21-48017" fmla="*/ 5264549 w 6105267"/>
              <a:gd name="connsiteY21-48018" fmla="*/ 1837572 h 6858000"/>
              <a:gd name="connsiteX22-48019" fmla="*/ 5255696 w 6105267"/>
              <a:gd name="connsiteY22-48020" fmla="*/ 1953770 h 6858000"/>
              <a:gd name="connsiteX23-48021" fmla="*/ 5252592 w 6105267"/>
              <a:gd name="connsiteY23-48022" fmla="*/ 2092210 h 6858000"/>
              <a:gd name="connsiteX24-48023" fmla="*/ 5257248 w 6105267"/>
              <a:gd name="connsiteY24-48024" fmla="*/ 2203922 h 6858000"/>
              <a:gd name="connsiteX25-48025" fmla="*/ 5262551 w 6105267"/>
              <a:gd name="connsiteY25-48026" fmla="*/ 2288050 h 6858000"/>
              <a:gd name="connsiteX26-48027" fmla="*/ 5293877 w 6105267"/>
              <a:gd name="connsiteY26-48028" fmla="*/ 2368649 h 6858000"/>
              <a:gd name="connsiteX27-48029" fmla="*/ 5311338 w 6105267"/>
              <a:gd name="connsiteY27-48030" fmla="*/ 2404034 h 6858000"/>
              <a:gd name="connsiteX28-48031" fmla="*/ 5338366 w 6105267"/>
              <a:gd name="connsiteY28-48032" fmla="*/ 2465052 h 6858000"/>
              <a:gd name="connsiteX29-48033" fmla="*/ 5371263 w 6105267"/>
              <a:gd name="connsiteY29-48034" fmla="*/ 2586413 h 6858000"/>
              <a:gd name="connsiteX30-48035" fmla="*/ 5407503 w 6105267"/>
              <a:gd name="connsiteY30-48036" fmla="*/ 2786290 h 6858000"/>
              <a:gd name="connsiteX31-48037" fmla="*/ 5407356 w 6105267"/>
              <a:gd name="connsiteY31-48038" fmla="*/ 2787545 h 6858000"/>
              <a:gd name="connsiteX32-48039" fmla="*/ 5457023 w 6105267"/>
              <a:gd name="connsiteY32-48040" fmla="*/ 2858292 h 6858000"/>
              <a:gd name="connsiteX33-48041" fmla="*/ 5503944 w 6105267"/>
              <a:gd name="connsiteY33-48042" fmla="*/ 3123335 h 6858000"/>
              <a:gd name="connsiteX34-48043" fmla="*/ 5525532 w 6105267"/>
              <a:gd name="connsiteY34-48044" fmla="*/ 3258473 h 6858000"/>
              <a:gd name="connsiteX35-48045" fmla="*/ 5589758 w 6105267"/>
              <a:gd name="connsiteY35-48046" fmla="*/ 3453699 h 6858000"/>
              <a:gd name="connsiteX36-48047" fmla="*/ 5596144 w 6105267"/>
              <a:gd name="connsiteY36-48048" fmla="*/ 3534624 h 6858000"/>
              <a:gd name="connsiteX37-48049" fmla="*/ 5597750 w 6105267"/>
              <a:gd name="connsiteY37-48050" fmla="*/ 3534129 h 6858000"/>
              <a:gd name="connsiteX38-48051" fmla="*/ 5618377 w 6105267"/>
              <a:gd name="connsiteY38-48052" fmla="*/ 3588431 h 6858000"/>
              <a:gd name="connsiteX39-48053" fmla="*/ 5655472 w 6105267"/>
              <a:gd name="connsiteY39-48054" fmla="*/ 3678877 h 6858000"/>
              <a:gd name="connsiteX40-48055" fmla="*/ 5683015 w 6105267"/>
              <a:gd name="connsiteY40-48056" fmla="*/ 3762025 h 6858000"/>
              <a:gd name="connsiteX41-48057" fmla="*/ 5696643 w 6105267"/>
              <a:gd name="connsiteY41-48058" fmla="*/ 3773888 h 6858000"/>
              <a:gd name="connsiteX42-48059" fmla="*/ 5768491 w 6105267"/>
              <a:gd name="connsiteY42-48060" fmla="*/ 3914399 h 6858000"/>
              <a:gd name="connsiteX43-48061" fmla="*/ 5793123 w 6105267"/>
              <a:gd name="connsiteY43-48062" fmla="*/ 3969952 h 6858000"/>
              <a:gd name="connsiteX44-48063" fmla="*/ 5808321 w 6105267"/>
              <a:gd name="connsiteY44-48064" fmla="*/ 3988153 h 6858000"/>
              <a:gd name="connsiteX45-48065" fmla="*/ 5825621 w 6105267"/>
              <a:gd name="connsiteY45-48066" fmla="*/ 4015525 h 6858000"/>
              <a:gd name="connsiteX46-48067" fmla="*/ 5860672 w 6105267"/>
              <a:gd name="connsiteY46-48068" fmla="*/ 4061579 h 6858000"/>
              <a:gd name="connsiteX47-48069" fmla="*/ 5894095 w 6105267"/>
              <a:gd name="connsiteY47-48070" fmla="*/ 4128857 h 6858000"/>
              <a:gd name="connsiteX48-48071" fmla="*/ 5903513 w 6105267"/>
              <a:gd name="connsiteY48-48072" fmla="*/ 4187661 h 6858000"/>
              <a:gd name="connsiteX49-48073" fmla="*/ 5949086 w 6105267"/>
              <a:gd name="connsiteY49-48074" fmla="*/ 4366139 h 6858000"/>
              <a:gd name="connsiteX50-48075" fmla="*/ 5949261 w 6105267"/>
              <a:gd name="connsiteY50-48076" fmla="*/ 4449185 h 6858000"/>
              <a:gd name="connsiteX51-48077" fmla="*/ 5961816 w 6105267"/>
              <a:gd name="connsiteY51-48078" fmla="*/ 4494562 h 6858000"/>
              <a:gd name="connsiteX52-48079" fmla="*/ 5998138 w 6105267"/>
              <a:gd name="connsiteY52-48080" fmla="*/ 4697518 h 6858000"/>
              <a:gd name="connsiteX53-48081" fmla="*/ 6007819 w 6105267"/>
              <a:gd name="connsiteY53-48082" fmla="*/ 4858148 h 6858000"/>
              <a:gd name="connsiteX54-48083" fmla="*/ 6007749 w 6105267"/>
              <a:gd name="connsiteY54-48084" fmla="*/ 4964715 h 6858000"/>
              <a:gd name="connsiteX55-48085" fmla="*/ 6005269 w 6105267"/>
              <a:gd name="connsiteY55-48086" fmla="*/ 5150567 h 6858000"/>
              <a:gd name="connsiteX56-48087" fmla="*/ 6001127 w 6105267"/>
              <a:gd name="connsiteY56-48088" fmla="*/ 5164609 h 6858000"/>
              <a:gd name="connsiteX57-48089" fmla="*/ 5998514 w 6105267"/>
              <a:gd name="connsiteY57-48090" fmla="*/ 5189673 h 6858000"/>
              <a:gd name="connsiteX58-48091" fmla="*/ 6018409 w 6105267"/>
              <a:gd name="connsiteY58-48092" fmla="*/ 5227157 h 6858000"/>
              <a:gd name="connsiteX59-48093" fmla="*/ 6036748 w 6105267"/>
              <a:gd name="connsiteY59-48094" fmla="*/ 5322752 h 6858000"/>
              <a:gd name="connsiteX60-48095" fmla="*/ 6037677 w 6105267"/>
              <a:gd name="connsiteY60-48096" fmla="*/ 5354807 h 6858000"/>
              <a:gd name="connsiteX61-48097" fmla="*/ 6053435 w 6105267"/>
              <a:gd name="connsiteY61-48098" fmla="*/ 5387547 h 6858000"/>
              <a:gd name="connsiteX62-48099" fmla="*/ 6068640 w 6105267"/>
              <a:gd name="connsiteY62-48100" fmla="*/ 5474503 h 6858000"/>
              <a:gd name="connsiteX63-48101" fmla="*/ 6080922 w 6105267"/>
              <a:gd name="connsiteY63-48102" fmla="*/ 5561070 h 6858000"/>
              <a:gd name="connsiteX64-48103" fmla="*/ 6096949 w 6105267"/>
              <a:gd name="connsiteY64-48104" fmla="*/ 5648179 h 6858000"/>
              <a:gd name="connsiteX65-48105" fmla="*/ 6096746 w 6105267"/>
              <a:gd name="connsiteY65-48106" fmla="*/ 5862844 h 6858000"/>
              <a:gd name="connsiteX66-48107" fmla="*/ 6045436 w 6105267"/>
              <a:gd name="connsiteY66-48108" fmla="*/ 6124480 h 6858000"/>
              <a:gd name="connsiteX67-48109" fmla="*/ 6030489 w 6105267"/>
              <a:gd name="connsiteY67-48110" fmla="*/ 6317666 h 6858000"/>
              <a:gd name="connsiteX68-48111" fmla="*/ 6007492 w 6105267"/>
              <a:gd name="connsiteY68-48112" fmla="*/ 6440818 h 6858000"/>
              <a:gd name="connsiteX69-48113" fmla="*/ 6009467 w 6105267"/>
              <a:gd name="connsiteY69-48114" fmla="*/ 6487076 h 6858000"/>
              <a:gd name="connsiteX70-48115" fmla="*/ 5995064 w 6105267"/>
              <a:gd name="connsiteY70-48116" fmla="*/ 6540791 h 6858000"/>
              <a:gd name="connsiteX71-48117" fmla="*/ 5986207 w 6105267"/>
              <a:gd name="connsiteY71-48118" fmla="*/ 6695855 h 6858000"/>
              <a:gd name="connsiteX72-48119" fmla="*/ 5979428 w 6105267"/>
              <a:gd name="connsiteY72-48120" fmla="*/ 6754678 h 6858000"/>
              <a:gd name="connsiteX73-48121" fmla="*/ 5984543 w 6105267"/>
              <a:gd name="connsiteY73-48122" fmla="*/ 6811016 h 6858000"/>
              <a:gd name="connsiteX74-48123" fmla="*/ 5979671 w 6105267"/>
              <a:gd name="connsiteY74-48124" fmla="*/ 6858000 h 6858000"/>
              <a:gd name="connsiteX75-48125" fmla="*/ 0 w 6105267"/>
              <a:gd name="connsiteY75-48126" fmla="*/ 6858000 h 6858000"/>
              <a:gd name="connsiteX76-48127" fmla="*/ 0 w 6105267"/>
              <a:gd name="connsiteY76-48128" fmla="*/ 0 h 6858000"/>
              <a:gd name="connsiteX0-48129" fmla="*/ 0 w 6105267"/>
              <a:gd name="connsiteY0-48130" fmla="*/ 0 h 6858000"/>
              <a:gd name="connsiteX1-48131" fmla="*/ 4965888 w 6105267"/>
              <a:gd name="connsiteY1-48132" fmla="*/ 0 h 6858000"/>
              <a:gd name="connsiteX2-48133" fmla="*/ 4967767 w 6105267"/>
              <a:gd name="connsiteY2-48134" fmla="*/ 7930 h 6858000"/>
              <a:gd name="connsiteX3-48135" fmla="*/ 4979444 w 6105267"/>
              <a:gd name="connsiteY3-48136" fmla="*/ 43921 h 6858000"/>
              <a:gd name="connsiteX4-48137" fmla="*/ 5075458 w 6105267"/>
              <a:gd name="connsiteY4-48138" fmla="*/ 264355 h 6858000"/>
              <a:gd name="connsiteX5-48139" fmla="*/ 5081175 w 6105267"/>
              <a:gd name="connsiteY5-48140" fmla="*/ 277448 h 6858000"/>
              <a:gd name="connsiteX6-48141" fmla="*/ 5097011 w 6105267"/>
              <a:gd name="connsiteY6-48142" fmla="*/ 355616 h 6858000"/>
              <a:gd name="connsiteX7-48143" fmla="*/ 5153000 w 6105267"/>
              <a:gd name="connsiteY7-48144" fmla="*/ 507134 h 6858000"/>
              <a:gd name="connsiteX8-48145" fmla="*/ 5171282 w 6105267"/>
              <a:gd name="connsiteY8-48146" fmla="*/ 602071 h 6858000"/>
              <a:gd name="connsiteX9-48147" fmla="*/ 5189051 w 6105267"/>
              <a:gd name="connsiteY9-48148" fmla="*/ 782518 h 6858000"/>
              <a:gd name="connsiteX10-48149" fmla="*/ 5218707 w 6105267"/>
              <a:gd name="connsiteY10-48150" fmla="*/ 886387 h 6858000"/>
              <a:gd name="connsiteX11-48151" fmla="*/ 5221281 w 6105267"/>
              <a:gd name="connsiteY11-48152" fmla="*/ 920873 h 6858000"/>
              <a:gd name="connsiteX12-48153" fmla="*/ 5201018 w 6105267"/>
              <a:gd name="connsiteY12-48154" fmla="*/ 1095027 h 6858000"/>
              <a:gd name="connsiteX13-48155" fmla="*/ 5189234 w 6105267"/>
              <a:gd name="connsiteY13-48156" fmla="*/ 1217308 h 6858000"/>
              <a:gd name="connsiteX14-48157" fmla="*/ 5202769 w 6105267"/>
              <a:gd name="connsiteY14-48158" fmla="*/ 1269450 h 6858000"/>
              <a:gd name="connsiteX15-48159" fmla="*/ 5225968 w 6105267"/>
              <a:gd name="connsiteY15-48160" fmla="*/ 1357994 h 6858000"/>
              <a:gd name="connsiteX16-48161" fmla="*/ 5226675 w 6105267"/>
              <a:gd name="connsiteY16-48162" fmla="*/ 1385685 h 6858000"/>
              <a:gd name="connsiteX17-48163" fmla="*/ 5237226 w 6105267"/>
              <a:gd name="connsiteY17-48164" fmla="*/ 1441327 h 6858000"/>
              <a:gd name="connsiteX18-48165" fmla="*/ 5255653 w 6105267"/>
              <a:gd name="connsiteY18-48166" fmla="*/ 1524712 h 6858000"/>
              <a:gd name="connsiteX19-48167" fmla="*/ 5263491 w 6105267"/>
              <a:gd name="connsiteY19-48168" fmla="*/ 1642938 h 6858000"/>
              <a:gd name="connsiteX20-48169" fmla="*/ 5256552 w 6105267"/>
              <a:gd name="connsiteY20-48170" fmla="*/ 1672509 h 6858000"/>
              <a:gd name="connsiteX21-48171" fmla="*/ 5264549 w 6105267"/>
              <a:gd name="connsiteY21-48172" fmla="*/ 1837572 h 6858000"/>
              <a:gd name="connsiteX22-48173" fmla="*/ 5255696 w 6105267"/>
              <a:gd name="connsiteY22-48174" fmla="*/ 1953770 h 6858000"/>
              <a:gd name="connsiteX23-48175" fmla="*/ 5252592 w 6105267"/>
              <a:gd name="connsiteY23-48176" fmla="*/ 2092210 h 6858000"/>
              <a:gd name="connsiteX24-48177" fmla="*/ 5257248 w 6105267"/>
              <a:gd name="connsiteY24-48178" fmla="*/ 2203922 h 6858000"/>
              <a:gd name="connsiteX25-48179" fmla="*/ 5262551 w 6105267"/>
              <a:gd name="connsiteY25-48180" fmla="*/ 2288050 h 6858000"/>
              <a:gd name="connsiteX26-48181" fmla="*/ 5293877 w 6105267"/>
              <a:gd name="connsiteY26-48182" fmla="*/ 2368649 h 6858000"/>
              <a:gd name="connsiteX27-48183" fmla="*/ 5311338 w 6105267"/>
              <a:gd name="connsiteY27-48184" fmla="*/ 2404034 h 6858000"/>
              <a:gd name="connsiteX28-48185" fmla="*/ 5338366 w 6105267"/>
              <a:gd name="connsiteY28-48186" fmla="*/ 2465052 h 6858000"/>
              <a:gd name="connsiteX29-48187" fmla="*/ 5371263 w 6105267"/>
              <a:gd name="connsiteY29-48188" fmla="*/ 2586413 h 6858000"/>
              <a:gd name="connsiteX30-48189" fmla="*/ 5407503 w 6105267"/>
              <a:gd name="connsiteY30-48190" fmla="*/ 2786290 h 6858000"/>
              <a:gd name="connsiteX31-48191" fmla="*/ 5407356 w 6105267"/>
              <a:gd name="connsiteY31-48192" fmla="*/ 2787545 h 6858000"/>
              <a:gd name="connsiteX32-48193" fmla="*/ 5457023 w 6105267"/>
              <a:gd name="connsiteY32-48194" fmla="*/ 2858292 h 6858000"/>
              <a:gd name="connsiteX33-48195" fmla="*/ 5503944 w 6105267"/>
              <a:gd name="connsiteY33-48196" fmla="*/ 3123335 h 6858000"/>
              <a:gd name="connsiteX34-48197" fmla="*/ 5525532 w 6105267"/>
              <a:gd name="connsiteY34-48198" fmla="*/ 3258473 h 6858000"/>
              <a:gd name="connsiteX35-48199" fmla="*/ 5589758 w 6105267"/>
              <a:gd name="connsiteY35-48200" fmla="*/ 3453699 h 6858000"/>
              <a:gd name="connsiteX36-48201" fmla="*/ 5596144 w 6105267"/>
              <a:gd name="connsiteY36-48202" fmla="*/ 3534624 h 6858000"/>
              <a:gd name="connsiteX37-48203" fmla="*/ 5597750 w 6105267"/>
              <a:gd name="connsiteY37-48204" fmla="*/ 3534129 h 6858000"/>
              <a:gd name="connsiteX38-48205" fmla="*/ 5618377 w 6105267"/>
              <a:gd name="connsiteY38-48206" fmla="*/ 3588431 h 6858000"/>
              <a:gd name="connsiteX39-48207" fmla="*/ 5655472 w 6105267"/>
              <a:gd name="connsiteY39-48208" fmla="*/ 3678877 h 6858000"/>
              <a:gd name="connsiteX40-48209" fmla="*/ 5683015 w 6105267"/>
              <a:gd name="connsiteY40-48210" fmla="*/ 3762025 h 6858000"/>
              <a:gd name="connsiteX41-48211" fmla="*/ 5696643 w 6105267"/>
              <a:gd name="connsiteY41-48212" fmla="*/ 3773888 h 6858000"/>
              <a:gd name="connsiteX42-48213" fmla="*/ 5768491 w 6105267"/>
              <a:gd name="connsiteY42-48214" fmla="*/ 3914399 h 6858000"/>
              <a:gd name="connsiteX43-48215" fmla="*/ 5793123 w 6105267"/>
              <a:gd name="connsiteY43-48216" fmla="*/ 3969952 h 6858000"/>
              <a:gd name="connsiteX44-48217" fmla="*/ 5808321 w 6105267"/>
              <a:gd name="connsiteY44-48218" fmla="*/ 3988153 h 6858000"/>
              <a:gd name="connsiteX45-48219" fmla="*/ 5825621 w 6105267"/>
              <a:gd name="connsiteY45-48220" fmla="*/ 4015525 h 6858000"/>
              <a:gd name="connsiteX46-48221" fmla="*/ 5860672 w 6105267"/>
              <a:gd name="connsiteY46-48222" fmla="*/ 4061579 h 6858000"/>
              <a:gd name="connsiteX47-48223" fmla="*/ 5894095 w 6105267"/>
              <a:gd name="connsiteY47-48224" fmla="*/ 4128857 h 6858000"/>
              <a:gd name="connsiteX48-48225" fmla="*/ 5903513 w 6105267"/>
              <a:gd name="connsiteY48-48226" fmla="*/ 4187661 h 6858000"/>
              <a:gd name="connsiteX49-48227" fmla="*/ 5949086 w 6105267"/>
              <a:gd name="connsiteY49-48228" fmla="*/ 4366139 h 6858000"/>
              <a:gd name="connsiteX50-48229" fmla="*/ 5949261 w 6105267"/>
              <a:gd name="connsiteY50-48230" fmla="*/ 4449185 h 6858000"/>
              <a:gd name="connsiteX51-48231" fmla="*/ 5961816 w 6105267"/>
              <a:gd name="connsiteY51-48232" fmla="*/ 4494562 h 6858000"/>
              <a:gd name="connsiteX52-48233" fmla="*/ 5998138 w 6105267"/>
              <a:gd name="connsiteY52-48234" fmla="*/ 4697518 h 6858000"/>
              <a:gd name="connsiteX53-48235" fmla="*/ 6007819 w 6105267"/>
              <a:gd name="connsiteY53-48236" fmla="*/ 4858148 h 6858000"/>
              <a:gd name="connsiteX54-48237" fmla="*/ 6007749 w 6105267"/>
              <a:gd name="connsiteY54-48238" fmla="*/ 4964715 h 6858000"/>
              <a:gd name="connsiteX55-48239" fmla="*/ 6005269 w 6105267"/>
              <a:gd name="connsiteY55-48240" fmla="*/ 5150567 h 6858000"/>
              <a:gd name="connsiteX56-48241" fmla="*/ 6001127 w 6105267"/>
              <a:gd name="connsiteY56-48242" fmla="*/ 5164609 h 6858000"/>
              <a:gd name="connsiteX57-48243" fmla="*/ 5998514 w 6105267"/>
              <a:gd name="connsiteY57-48244" fmla="*/ 5189673 h 6858000"/>
              <a:gd name="connsiteX58-48245" fmla="*/ 6018409 w 6105267"/>
              <a:gd name="connsiteY58-48246" fmla="*/ 5227157 h 6858000"/>
              <a:gd name="connsiteX59-48247" fmla="*/ 6036748 w 6105267"/>
              <a:gd name="connsiteY59-48248" fmla="*/ 5322752 h 6858000"/>
              <a:gd name="connsiteX60-48249" fmla="*/ 6037677 w 6105267"/>
              <a:gd name="connsiteY60-48250" fmla="*/ 5354807 h 6858000"/>
              <a:gd name="connsiteX61-48251" fmla="*/ 6053435 w 6105267"/>
              <a:gd name="connsiteY61-48252" fmla="*/ 5387547 h 6858000"/>
              <a:gd name="connsiteX62-48253" fmla="*/ 6068640 w 6105267"/>
              <a:gd name="connsiteY62-48254" fmla="*/ 5474503 h 6858000"/>
              <a:gd name="connsiteX63-48255" fmla="*/ 6080922 w 6105267"/>
              <a:gd name="connsiteY63-48256" fmla="*/ 5561070 h 6858000"/>
              <a:gd name="connsiteX64-48257" fmla="*/ 6096949 w 6105267"/>
              <a:gd name="connsiteY64-48258" fmla="*/ 5648179 h 6858000"/>
              <a:gd name="connsiteX65-48259" fmla="*/ 6096746 w 6105267"/>
              <a:gd name="connsiteY65-48260" fmla="*/ 5862844 h 6858000"/>
              <a:gd name="connsiteX66-48261" fmla="*/ 6045436 w 6105267"/>
              <a:gd name="connsiteY66-48262" fmla="*/ 6124480 h 6858000"/>
              <a:gd name="connsiteX67-48263" fmla="*/ 6030489 w 6105267"/>
              <a:gd name="connsiteY67-48264" fmla="*/ 6317666 h 6858000"/>
              <a:gd name="connsiteX68-48265" fmla="*/ 6007492 w 6105267"/>
              <a:gd name="connsiteY68-48266" fmla="*/ 6440818 h 6858000"/>
              <a:gd name="connsiteX69-48267" fmla="*/ 6009467 w 6105267"/>
              <a:gd name="connsiteY69-48268" fmla="*/ 6487076 h 6858000"/>
              <a:gd name="connsiteX70-48269" fmla="*/ 5995064 w 6105267"/>
              <a:gd name="connsiteY70-48270" fmla="*/ 6540791 h 6858000"/>
              <a:gd name="connsiteX71-48271" fmla="*/ 5986207 w 6105267"/>
              <a:gd name="connsiteY71-48272" fmla="*/ 6695855 h 6858000"/>
              <a:gd name="connsiteX72-48273" fmla="*/ 5979428 w 6105267"/>
              <a:gd name="connsiteY72-48274" fmla="*/ 6754678 h 6858000"/>
              <a:gd name="connsiteX73-48275" fmla="*/ 5984543 w 6105267"/>
              <a:gd name="connsiteY73-48276" fmla="*/ 6811016 h 6858000"/>
              <a:gd name="connsiteX74-48277" fmla="*/ 5979671 w 6105267"/>
              <a:gd name="connsiteY74-48278" fmla="*/ 6858000 h 6858000"/>
              <a:gd name="connsiteX75-48279" fmla="*/ 0 w 6105267"/>
              <a:gd name="connsiteY75-48280" fmla="*/ 6858000 h 6858000"/>
              <a:gd name="connsiteX76-48281" fmla="*/ 0 w 6105267"/>
              <a:gd name="connsiteY76-48282" fmla="*/ 0 h 6858000"/>
              <a:gd name="connsiteX0-48283" fmla="*/ 0 w 6105267"/>
              <a:gd name="connsiteY0-48284" fmla="*/ 0 h 6858000"/>
              <a:gd name="connsiteX1-48285" fmla="*/ 4965888 w 6105267"/>
              <a:gd name="connsiteY1-48286" fmla="*/ 0 h 6858000"/>
              <a:gd name="connsiteX2-48287" fmla="*/ 4967767 w 6105267"/>
              <a:gd name="connsiteY2-48288" fmla="*/ 7930 h 6858000"/>
              <a:gd name="connsiteX3-48289" fmla="*/ 4979444 w 6105267"/>
              <a:gd name="connsiteY3-48290" fmla="*/ 43921 h 6858000"/>
              <a:gd name="connsiteX4-48291" fmla="*/ 5075458 w 6105267"/>
              <a:gd name="connsiteY4-48292" fmla="*/ 264355 h 6858000"/>
              <a:gd name="connsiteX5-48293" fmla="*/ 5081175 w 6105267"/>
              <a:gd name="connsiteY5-48294" fmla="*/ 277448 h 6858000"/>
              <a:gd name="connsiteX6-48295" fmla="*/ 5097011 w 6105267"/>
              <a:gd name="connsiteY6-48296" fmla="*/ 355616 h 6858000"/>
              <a:gd name="connsiteX7-48297" fmla="*/ 5153000 w 6105267"/>
              <a:gd name="connsiteY7-48298" fmla="*/ 507134 h 6858000"/>
              <a:gd name="connsiteX8-48299" fmla="*/ 5171282 w 6105267"/>
              <a:gd name="connsiteY8-48300" fmla="*/ 602071 h 6858000"/>
              <a:gd name="connsiteX9-48301" fmla="*/ 5189051 w 6105267"/>
              <a:gd name="connsiteY9-48302" fmla="*/ 782518 h 6858000"/>
              <a:gd name="connsiteX10-48303" fmla="*/ 5218707 w 6105267"/>
              <a:gd name="connsiteY10-48304" fmla="*/ 886387 h 6858000"/>
              <a:gd name="connsiteX11-48305" fmla="*/ 5221281 w 6105267"/>
              <a:gd name="connsiteY11-48306" fmla="*/ 920873 h 6858000"/>
              <a:gd name="connsiteX12-48307" fmla="*/ 5201018 w 6105267"/>
              <a:gd name="connsiteY12-48308" fmla="*/ 1095027 h 6858000"/>
              <a:gd name="connsiteX13-48309" fmla="*/ 5189234 w 6105267"/>
              <a:gd name="connsiteY13-48310" fmla="*/ 1217308 h 6858000"/>
              <a:gd name="connsiteX14-48311" fmla="*/ 5202769 w 6105267"/>
              <a:gd name="connsiteY14-48312" fmla="*/ 1269450 h 6858000"/>
              <a:gd name="connsiteX15-48313" fmla="*/ 5225968 w 6105267"/>
              <a:gd name="connsiteY15-48314" fmla="*/ 1357994 h 6858000"/>
              <a:gd name="connsiteX16-48315" fmla="*/ 5226675 w 6105267"/>
              <a:gd name="connsiteY16-48316" fmla="*/ 1385685 h 6858000"/>
              <a:gd name="connsiteX17-48317" fmla="*/ 5237226 w 6105267"/>
              <a:gd name="connsiteY17-48318" fmla="*/ 1441327 h 6858000"/>
              <a:gd name="connsiteX18-48319" fmla="*/ 5255653 w 6105267"/>
              <a:gd name="connsiteY18-48320" fmla="*/ 1524712 h 6858000"/>
              <a:gd name="connsiteX19-48321" fmla="*/ 5263491 w 6105267"/>
              <a:gd name="connsiteY19-48322" fmla="*/ 1642938 h 6858000"/>
              <a:gd name="connsiteX20-48323" fmla="*/ 5256552 w 6105267"/>
              <a:gd name="connsiteY20-48324" fmla="*/ 1672509 h 6858000"/>
              <a:gd name="connsiteX21-48325" fmla="*/ 5264549 w 6105267"/>
              <a:gd name="connsiteY21-48326" fmla="*/ 1837572 h 6858000"/>
              <a:gd name="connsiteX22-48327" fmla="*/ 5255696 w 6105267"/>
              <a:gd name="connsiteY22-48328" fmla="*/ 1953770 h 6858000"/>
              <a:gd name="connsiteX23-48329" fmla="*/ 5252592 w 6105267"/>
              <a:gd name="connsiteY23-48330" fmla="*/ 2092210 h 6858000"/>
              <a:gd name="connsiteX24-48331" fmla="*/ 5257248 w 6105267"/>
              <a:gd name="connsiteY24-48332" fmla="*/ 2203922 h 6858000"/>
              <a:gd name="connsiteX25-48333" fmla="*/ 5262551 w 6105267"/>
              <a:gd name="connsiteY25-48334" fmla="*/ 2288050 h 6858000"/>
              <a:gd name="connsiteX26-48335" fmla="*/ 5293877 w 6105267"/>
              <a:gd name="connsiteY26-48336" fmla="*/ 2368649 h 6858000"/>
              <a:gd name="connsiteX27-48337" fmla="*/ 5311338 w 6105267"/>
              <a:gd name="connsiteY27-48338" fmla="*/ 2404034 h 6858000"/>
              <a:gd name="connsiteX28-48339" fmla="*/ 5338366 w 6105267"/>
              <a:gd name="connsiteY28-48340" fmla="*/ 2465052 h 6858000"/>
              <a:gd name="connsiteX29-48341" fmla="*/ 5371263 w 6105267"/>
              <a:gd name="connsiteY29-48342" fmla="*/ 2586413 h 6858000"/>
              <a:gd name="connsiteX30-48343" fmla="*/ 5407503 w 6105267"/>
              <a:gd name="connsiteY30-48344" fmla="*/ 2786290 h 6858000"/>
              <a:gd name="connsiteX31-48345" fmla="*/ 5407356 w 6105267"/>
              <a:gd name="connsiteY31-48346" fmla="*/ 2787545 h 6858000"/>
              <a:gd name="connsiteX32-48347" fmla="*/ 5457023 w 6105267"/>
              <a:gd name="connsiteY32-48348" fmla="*/ 2858292 h 6858000"/>
              <a:gd name="connsiteX33-48349" fmla="*/ 5503944 w 6105267"/>
              <a:gd name="connsiteY33-48350" fmla="*/ 3123335 h 6858000"/>
              <a:gd name="connsiteX34-48351" fmla="*/ 5525532 w 6105267"/>
              <a:gd name="connsiteY34-48352" fmla="*/ 3258473 h 6858000"/>
              <a:gd name="connsiteX35-48353" fmla="*/ 5589758 w 6105267"/>
              <a:gd name="connsiteY35-48354" fmla="*/ 3453699 h 6858000"/>
              <a:gd name="connsiteX36-48355" fmla="*/ 5596144 w 6105267"/>
              <a:gd name="connsiteY36-48356" fmla="*/ 3534624 h 6858000"/>
              <a:gd name="connsiteX37-48357" fmla="*/ 5597750 w 6105267"/>
              <a:gd name="connsiteY37-48358" fmla="*/ 3534129 h 6858000"/>
              <a:gd name="connsiteX38-48359" fmla="*/ 5618377 w 6105267"/>
              <a:gd name="connsiteY38-48360" fmla="*/ 3588431 h 6858000"/>
              <a:gd name="connsiteX39-48361" fmla="*/ 5655472 w 6105267"/>
              <a:gd name="connsiteY39-48362" fmla="*/ 3678877 h 6858000"/>
              <a:gd name="connsiteX40-48363" fmla="*/ 5683015 w 6105267"/>
              <a:gd name="connsiteY40-48364" fmla="*/ 3762025 h 6858000"/>
              <a:gd name="connsiteX41-48365" fmla="*/ 5696643 w 6105267"/>
              <a:gd name="connsiteY41-48366" fmla="*/ 3773888 h 6858000"/>
              <a:gd name="connsiteX42-48367" fmla="*/ 5768491 w 6105267"/>
              <a:gd name="connsiteY42-48368" fmla="*/ 3914399 h 6858000"/>
              <a:gd name="connsiteX43-48369" fmla="*/ 5793123 w 6105267"/>
              <a:gd name="connsiteY43-48370" fmla="*/ 3969952 h 6858000"/>
              <a:gd name="connsiteX44-48371" fmla="*/ 5808321 w 6105267"/>
              <a:gd name="connsiteY44-48372" fmla="*/ 3988153 h 6858000"/>
              <a:gd name="connsiteX45-48373" fmla="*/ 5860672 w 6105267"/>
              <a:gd name="connsiteY45-48374" fmla="*/ 4061579 h 6858000"/>
              <a:gd name="connsiteX46-48375" fmla="*/ 5894095 w 6105267"/>
              <a:gd name="connsiteY46-48376" fmla="*/ 4128857 h 6858000"/>
              <a:gd name="connsiteX47-48377" fmla="*/ 5903513 w 6105267"/>
              <a:gd name="connsiteY47-48378" fmla="*/ 4187661 h 6858000"/>
              <a:gd name="connsiteX48-48379" fmla="*/ 5949086 w 6105267"/>
              <a:gd name="connsiteY48-48380" fmla="*/ 4366139 h 6858000"/>
              <a:gd name="connsiteX49-48381" fmla="*/ 5949261 w 6105267"/>
              <a:gd name="connsiteY49-48382" fmla="*/ 4449185 h 6858000"/>
              <a:gd name="connsiteX50-48383" fmla="*/ 5961816 w 6105267"/>
              <a:gd name="connsiteY50-48384" fmla="*/ 4494562 h 6858000"/>
              <a:gd name="connsiteX51-48385" fmla="*/ 5998138 w 6105267"/>
              <a:gd name="connsiteY51-48386" fmla="*/ 4697518 h 6858000"/>
              <a:gd name="connsiteX52-48387" fmla="*/ 6007819 w 6105267"/>
              <a:gd name="connsiteY52-48388" fmla="*/ 4858148 h 6858000"/>
              <a:gd name="connsiteX53-48389" fmla="*/ 6007749 w 6105267"/>
              <a:gd name="connsiteY53-48390" fmla="*/ 4964715 h 6858000"/>
              <a:gd name="connsiteX54-48391" fmla="*/ 6005269 w 6105267"/>
              <a:gd name="connsiteY54-48392" fmla="*/ 5150567 h 6858000"/>
              <a:gd name="connsiteX55-48393" fmla="*/ 6001127 w 6105267"/>
              <a:gd name="connsiteY55-48394" fmla="*/ 5164609 h 6858000"/>
              <a:gd name="connsiteX56-48395" fmla="*/ 5998514 w 6105267"/>
              <a:gd name="connsiteY56-48396" fmla="*/ 5189673 h 6858000"/>
              <a:gd name="connsiteX57-48397" fmla="*/ 6018409 w 6105267"/>
              <a:gd name="connsiteY57-48398" fmla="*/ 5227157 h 6858000"/>
              <a:gd name="connsiteX58-48399" fmla="*/ 6036748 w 6105267"/>
              <a:gd name="connsiteY58-48400" fmla="*/ 5322752 h 6858000"/>
              <a:gd name="connsiteX59-48401" fmla="*/ 6037677 w 6105267"/>
              <a:gd name="connsiteY59-48402" fmla="*/ 5354807 h 6858000"/>
              <a:gd name="connsiteX60-48403" fmla="*/ 6053435 w 6105267"/>
              <a:gd name="connsiteY60-48404" fmla="*/ 5387547 h 6858000"/>
              <a:gd name="connsiteX61-48405" fmla="*/ 6068640 w 6105267"/>
              <a:gd name="connsiteY61-48406" fmla="*/ 5474503 h 6858000"/>
              <a:gd name="connsiteX62-48407" fmla="*/ 6080922 w 6105267"/>
              <a:gd name="connsiteY62-48408" fmla="*/ 5561070 h 6858000"/>
              <a:gd name="connsiteX63-48409" fmla="*/ 6096949 w 6105267"/>
              <a:gd name="connsiteY63-48410" fmla="*/ 5648179 h 6858000"/>
              <a:gd name="connsiteX64-48411" fmla="*/ 6096746 w 6105267"/>
              <a:gd name="connsiteY64-48412" fmla="*/ 5862844 h 6858000"/>
              <a:gd name="connsiteX65-48413" fmla="*/ 6045436 w 6105267"/>
              <a:gd name="connsiteY65-48414" fmla="*/ 6124480 h 6858000"/>
              <a:gd name="connsiteX66-48415" fmla="*/ 6030489 w 6105267"/>
              <a:gd name="connsiteY66-48416" fmla="*/ 6317666 h 6858000"/>
              <a:gd name="connsiteX67-48417" fmla="*/ 6007492 w 6105267"/>
              <a:gd name="connsiteY67-48418" fmla="*/ 6440818 h 6858000"/>
              <a:gd name="connsiteX68-48419" fmla="*/ 6009467 w 6105267"/>
              <a:gd name="connsiteY68-48420" fmla="*/ 6487076 h 6858000"/>
              <a:gd name="connsiteX69-48421" fmla="*/ 5995064 w 6105267"/>
              <a:gd name="connsiteY69-48422" fmla="*/ 6540791 h 6858000"/>
              <a:gd name="connsiteX70-48423" fmla="*/ 5986207 w 6105267"/>
              <a:gd name="connsiteY70-48424" fmla="*/ 6695855 h 6858000"/>
              <a:gd name="connsiteX71-48425" fmla="*/ 5979428 w 6105267"/>
              <a:gd name="connsiteY71-48426" fmla="*/ 6754678 h 6858000"/>
              <a:gd name="connsiteX72-48427" fmla="*/ 5984543 w 6105267"/>
              <a:gd name="connsiteY72-48428" fmla="*/ 6811016 h 6858000"/>
              <a:gd name="connsiteX73-48429" fmla="*/ 5979671 w 6105267"/>
              <a:gd name="connsiteY73-48430" fmla="*/ 6858000 h 6858000"/>
              <a:gd name="connsiteX74-48431" fmla="*/ 0 w 6105267"/>
              <a:gd name="connsiteY74-48432" fmla="*/ 6858000 h 6858000"/>
              <a:gd name="connsiteX75-48433" fmla="*/ 0 w 6105267"/>
              <a:gd name="connsiteY75-48434" fmla="*/ 0 h 6858000"/>
              <a:gd name="connsiteX0-48435" fmla="*/ 0 w 6105267"/>
              <a:gd name="connsiteY0-48436" fmla="*/ 0 h 6858000"/>
              <a:gd name="connsiteX1-48437" fmla="*/ 4965888 w 6105267"/>
              <a:gd name="connsiteY1-48438" fmla="*/ 0 h 6858000"/>
              <a:gd name="connsiteX2-48439" fmla="*/ 4967767 w 6105267"/>
              <a:gd name="connsiteY2-48440" fmla="*/ 7930 h 6858000"/>
              <a:gd name="connsiteX3-48441" fmla="*/ 4979444 w 6105267"/>
              <a:gd name="connsiteY3-48442" fmla="*/ 43921 h 6858000"/>
              <a:gd name="connsiteX4-48443" fmla="*/ 5075458 w 6105267"/>
              <a:gd name="connsiteY4-48444" fmla="*/ 264355 h 6858000"/>
              <a:gd name="connsiteX5-48445" fmla="*/ 5081175 w 6105267"/>
              <a:gd name="connsiteY5-48446" fmla="*/ 277448 h 6858000"/>
              <a:gd name="connsiteX6-48447" fmla="*/ 5097011 w 6105267"/>
              <a:gd name="connsiteY6-48448" fmla="*/ 355616 h 6858000"/>
              <a:gd name="connsiteX7-48449" fmla="*/ 5153000 w 6105267"/>
              <a:gd name="connsiteY7-48450" fmla="*/ 507134 h 6858000"/>
              <a:gd name="connsiteX8-48451" fmla="*/ 5171282 w 6105267"/>
              <a:gd name="connsiteY8-48452" fmla="*/ 602071 h 6858000"/>
              <a:gd name="connsiteX9-48453" fmla="*/ 5189051 w 6105267"/>
              <a:gd name="connsiteY9-48454" fmla="*/ 782518 h 6858000"/>
              <a:gd name="connsiteX10-48455" fmla="*/ 5218707 w 6105267"/>
              <a:gd name="connsiteY10-48456" fmla="*/ 886387 h 6858000"/>
              <a:gd name="connsiteX11-48457" fmla="*/ 5221281 w 6105267"/>
              <a:gd name="connsiteY11-48458" fmla="*/ 920873 h 6858000"/>
              <a:gd name="connsiteX12-48459" fmla="*/ 5201018 w 6105267"/>
              <a:gd name="connsiteY12-48460" fmla="*/ 1095027 h 6858000"/>
              <a:gd name="connsiteX13-48461" fmla="*/ 5189234 w 6105267"/>
              <a:gd name="connsiteY13-48462" fmla="*/ 1217308 h 6858000"/>
              <a:gd name="connsiteX14-48463" fmla="*/ 5202769 w 6105267"/>
              <a:gd name="connsiteY14-48464" fmla="*/ 1269450 h 6858000"/>
              <a:gd name="connsiteX15-48465" fmla="*/ 5225968 w 6105267"/>
              <a:gd name="connsiteY15-48466" fmla="*/ 1357994 h 6858000"/>
              <a:gd name="connsiteX16-48467" fmla="*/ 5226675 w 6105267"/>
              <a:gd name="connsiteY16-48468" fmla="*/ 1385685 h 6858000"/>
              <a:gd name="connsiteX17-48469" fmla="*/ 5237226 w 6105267"/>
              <a:gd name="connsiteY17-48470" fmla="*/ 1441327 h 6858000"/>
              <a:gd name="connsiteX18-48471" fmla="*/ 5255653 w 6105267"/>
              <a:gd name="connsiteY18-48472" fmla="*/ 1524712 h 6858000"/>
              <a:gd name="connsiteX19-48473" fmla="*/ 5263491 w 6105267"/>
              <a:gd name="connsiteY19-48474" fmla="*/ 1642938 h 6858000"/>
              <a:gd name="connsiteX20-48475" fmla="*/ 5256552 w 6105267"/>
              <a:gd name="connsiteY20-48476" fmla="*/ 1672509 h 6858000"/>
              <a:gd name="connsiteX21-48477" fmla="*/ 5264549 w 6105267"/>
              <a:gd name="connsiteY21-48478" fmla="*/ 1837572 h 6858000"/>
              <a:gd name="connsiteX22-48479" fmla="*/ 5255696 w 6105267"/>
              <a:gd name="connsiteY22-48480" fmla="*/ 1953770 h 6858000"/>
              <a:gd name="connsiteX23-48481" fmla="*/ 5252592 w 6105267"/>
              <a:gd name="connsiteY23-48482" fmla="*/ 2092210 h 6858000"/>
              <a:gd name="connsiteX24-48483" fmla="*/ 5257248 w 6105267"/>
              <a:gd name="connsiteY24-48484" fmla="*/ 2203922 h 6858000"/>
              <a:gd name="connsiteX25-48485" fmla="*/ 5262551 w 6105267"/>
              <a:gd name="connsiteY25-48486" fmla="*/ 2288050 h 6858000"/>
              <a:gd name="connsiteX26-48487" fmla="*/ 5293877 w 6105267"/>
              <a:gd name="connsiteY26-48488" fmla="*/ 2368649 h 6858000"/>
              <a:gd name="connsiteX27-48489" fmla="*/ 5311338 w 6105267"/>
              <a:gd name="connsiteY27-48490" fmla="*/ 2404034 h 6858000"/>
              <a:gd name="connsiteX28-48491" fmla="*/ 5338366 w 6105267"/>
              <a:gd name="connsiteY28-48492" fmla="*/ 2465052 h 6858000"/>
              <a:gd name="connsiteX29-48493" fmla="*/ 5371263 w 6105267"/>
              <a:gd name="connsiteY29-48494" fmla="*/ 2586413 h 6858000"/>
              <a:gd name="connsiteX30-48495" fmla="*/ 5407503 w 6105267"/>
              <a:gd name="connsiteY30-48496" fmla="*/ 2786290 h 6858000"/>
              <a:gd name="connsiteX31-48497" fmla="*/ 5407356 w 6105267"/>
              <a:gd name="connsiteY31-48498" fmla="*/ 2787545 h 6858000"/>
              <a:gd name="connsiteX32-48499" fmla="*/ 5457023 w 6105267"/>
              <a:gd name="connsiteY32-48500" fmla="*/ 2858292 h 6858000"/>
              <a:gd name="connsiteX33-48501" fmla="*/ 5503944 w 6105267"/>
              <a:gd name="connsiteY33-48502" fmla="*/ 3123335 h 6858000"/>
              <a:gd name="connsiteX34-48503" fmla="*/ 5525532 w 6105267"/>
              <a:gd name="connsiteY34-48504" fmla="*/ 3258473 h 6858000"/>
              <a:gd name="connsiteX35-48505" fmla="*/ 5589758 w 6105267"/>
              <a:gd name="connsiteY35-48506" fmla="*/ 3453699 h 6858000"/>
              <a:gd name="connsiteX36-48507" fmla="*/ 5596144 w 6105267"/>
              <a:gd name="connsiteY36-48508" fmla="*/ 3534624 h 6858000"/>
              <a:gd name="connsiteX37-48509" fmla="*/ 5597750 w 6105267"/>
              <a:gd name="connsiteY37-48510" fmla="*/ 3534129 h 6858000"/>
              <a:gd name="connsiteX38-48511" fmla="*/ 5618377 w 6105267"/>
              <a:gd name="connsiteY38-48512" fmla="*/ 3588431 h 6858000"/>
              <a:gd name="connsiteX39-48513" fmla="*/ 5655472 w 6105267"/>
              <a:gd name="connsiteY39-48514" fmla="*/ 3678877 h 6858000"/>
              <a:gd name="connsiteX40-48515" fmla="*/ 5683015 w 6105267"/>
              <a:gd name="connsiteY40-48516" fmla="*/ 3762025 h 6858000"/>
              <a:gd name="connsiteX41-48517" fmla="*/ 5696643 w 6105267"/>
              <a:gd name="connsiteY41-48518" fmla="*/ 3773888 h 6858000"/>
              <a:gd name="connsiteX42-48519" fmla="*/ 5768491 w 6105267"/>
              <a:gd name="connsiteY42-48520" fmla="*/ 3914399 h 6858000"/>
              <a:gd name="connsiteX43-48521" fmla="*/ 5793123 w 6105267"/>
              <a:gd name="connsiteY43-48522" fmla="*/ 3969952 h 6858000"/>
              <a:gd name="connsiteX44-48523" fmla="*/ 5808321 w 6105267"/>
              <a:gd name="connsiteY44-48524" fmla="*/ 3988153 h 6858000"/>
              <a:gd name="connsiteX45-48525" fmla="*/ 5860672 w 6105267"/>
              <a:gd name="connsiteY45-48526" fmla="*/ 4061579 h 6858000"/>
              <a:gd name="connsiteX46-48527" fmla="*/ 5894095 w 6105267"/>
              <a:gd name="connsiteY46-48528" fmla="*/ 4128857 h 6858000"/>
              <a:gd name="connsiteX47-48529" fmla="*/ 5903513 w 6105267"/>
              <a:gd name="connsiteY47-48530" fmla="*/ 4187661 h 6858000"/>
              <a:gd name="connsiteX48-48531" fmla="*/ 5949086 w 6105267"/>
              <a:gd name="connsiteY48-48532" fmla="*/ 4366139 h 6858000"/>
              <a:gd name="connsiteX49-48533" fmla="*/ 5949261 w 6105267"/>
              <a:gd name="connsiteY49-48534" fmla="*/ 4449185 h 6858000"/>
              <a:gd name="connsiteX50-48535" fmla="*/ 5961816 w 6105267"/>
              <a:gd name="connsiteY50-48536" fmla="*/ 4494562 h 6858000"/>
              <a:gd name="connsiteX51-48537" fmla="*/ 5998138 w 6105267"/>
              <a:gd name="connsiteY51-48538" fmla="*/ 4697518 h 6858000"/>
              <a:gd name="connsiteX52-48539" fmla="*/ 6007819 w 6105267"/>
              <a:gd name="connsiteY52-48540" fmla="*/ 4858148 h 6858000"/>
              <a:gd name="connsiteX53-48541" fmla="*/ 6007749 w 6105267"/>
              <a:gd name="connsiteY53-48542" fmla="*/ 4964715 h 6858000"/>
              <a:gd name="connsiteX54-48543" fmla="*/ 6005269 w 6105267"/>
              <a:gd name="connsiteY54-48544" fmla="*/ 5150567 h 6858000"/>
              <a:gd name="connsiteX55-48545" fmla="*/ 6001127 w 6105267"/>
              <a:gd name="connsiteY55-48546" fmla="*/ 5164609 h 6858000"/>
              <a:gd name="connsiteX56-48547" fmla="*/ 5998514 w 6105267"/>
              <a:gd name="connsiteY56-48548" fmla="*/ 5189673 h 6858000"/>
              <a:gd name="connsiteX57-48549" fmla="*/ 6018409 w 6105267"/>
              <a:gd name="connsiteY57-48550" fmla="*/ 5227157 h 6858000"/>
              <a:gd name="connsiteX58-48551" fmla="*/ 6036748 w 6105267"/>
              <a:gd name="connsiteY58-48552" fmla="*/ 5322752 h 6858000"/>
              <a:gd name="connsiteX59-48553" fmla="*/ 6037677 w 6105267"/>
              <a:gd name="connsiteY59-48554" fmla="*/ 5354807 h 6858000"/>
              <a:gd name="connsiteX60-48555" fmla="*/ 6053435 w 6105267"/>
              <a:gd name="connsiteY60-48556" fmla="*/ 5387547 h 6858000"/>
              <a:gd name="connsiteX61-48557" fmla="*/ 6068640 w 6105267"/>
              <a:gd name="connsiteY61-48558" fmla="*/ 5474503 h 6858000"/>
              <a:gd name="connsiteX62-48559" fmla="*/ 6080922 w 6105267"/>
              <a:gd name="connsiteY62-48560" fmla="*/ 5561070 h 6858000"/>
              <a:gd name="connsiteX63-48561" fmla="*/ 6096949 w 6105267"/>
              <a:gd name="connsiteY63-48562" fmla="*/ 5648179 h 6858000"/>
              <a:gd name="connsiteX64-48563" fmla="*/ 6096746 w 6105267"/>
              <a:gd name="connsiteY64-48564" fmla="*/ 5862844 h 6858000"/>
              <a:gd name="connsiteX65-48565" fmla="*/ 6045436 w 6105267"/>
              <a:gd name="connsiteY65-48566" fmla="*/ 6124480 h 6858000"/>
              <a:gd name="connsiteX66-48567" fmla="*/ 6030489 w 6105267"/>
              <a:gd name="connsiteY66-48568" fmla="*/ 6317666 h 6858000"/>
              <a:gd name="connsiteX67-48569" fmla="*/ 6007492 w 6105267"/>
              <a:gd name="connsiteY67-48570" fmla="*/ 6440818 h 6858000"/>
              <a:gd name="connsiteX68-48571" fmla="*/ 6009467 w 6105267"/>
              <a:gd name="connsiteY68-48572" fmla="*/ 6487076 h 6858000"/>
              <a:gd name="connsiteX69-48573" fmla="*/ 5995064 w 6105267"/>
              <a:gd name="connsiteY69-48574" fmla="*/ 6540791 h 6858000"/>
              <a:gd name="connsiteX70-48575" fmla="*/ 5986207 w 6105267"/>
              <a:gd name="connsiteY70-48576" fmla="*/ 6695855 h 6858000"/>
              <a:gd name="connsiteX71-48577" fmla="*/ 5979428 w 6105267"/>
              <a:gd name="connsiteY71-48578" fmla="*/ 6754678 h 6858000"/>
              <a:gd name="connsiteX72-48579" fmla="*/ 5984543 w 6105267"/>
              <a:gd name="connsiteY72-48580" fmla="*/ 6811016 h 6858000"/>
              <a:gd name="connsiteX73-48581" fmla="*/ 5979671 w 6105267"/>
              <a:gd name="connsiteY73-48582" fmla="*/ 6858000 h 6858000"/>
              <a:gd name="connsiteX74-48583" fmla="*/ 0 w 6105267"/>
              <a:gd name="connsiteY74-48584" fmla="*/ 6858000 h 6858000"/>
              <a:gd name="connsiteX75-48585" fmla="*/ 0 w 6105267"/>
              <a:gd name="connsiteY75-48586" fmla="*/ 0 h 6858000"/>
              <a:gd name="connsiteX0-48587" fmla="*/ 0 w 6105267"/>
              <a:gd name="connsiteY0-48588" fmla="*/ 0 h 6858000"/>
              <a:gd name="connsiteX1-48589" fmla="*/ 4965888 w 6105267"/>
              <a:gd name="connsiteY1-48590" fmla="*/ 0 h 6858000"/>
              <a:gd name="connsiteX2-48591" fmla="*/ 4967767 w 6105267"/>
              <a:gd name="connsiteY2-48592" fmla="*/ 7930 h 6858000"/>
              <a:gd name="connsiteX3-48593" fmla="*/ 4979444 w 6105267"/>
              <a:gd name="connsiteY3-48594" fmla="*/ 43921 h 6858000"/>
              <a:gd name="connsiteX4-48595" fmla="*/ 5075458 w 6105267"/>
              <a:gd name="connsiteY4-48596" fmla="*/ 264355 h 6858000"/>
              <a:gd name="connsiteX5-48597" fmla="*/ 5081175 w 6105267"/>
              <a:gd name="connsiteY5-48598" fmla="*/ 277448 h 6858000"/>
              <a:gd name="connsiteX6-48599" fmla="*/ 5097011 w 6105267"/>
              <a:gd name="connsiteY6-48600" fmla="*/ 355616 h 6858000"/>
              <a:gd name="connsiteX7-48601" fmla="*/ 5153000 w 6105267"/>
              <a:gd name="connsiteY7-48602" fmla="*/ 507134 h 6858000"/>
              <a:gd name="connsiteX8-48603" fmla="*/ 5171282 w 6105267"/>
              <a:gd name="connsiteY8-48604" fmla="*/ 602071 h 6858000"/>
              <a:gd name="connsiteX9-48605" fmla="*/ 5189051 w 6105267"/>
              <a:gd name="connsiteY9-48606" fmla="*/ 782518 h 6858000"/>
              <a:gd name="connsiteX10-48607" fmla="*/ 5218707 w 6105267"/>
              <a:gd name="connsiteY10-48608" fmla="*/ 886387 h 6858000"/>
              <a:gd name="connsiteX11-48609" fmla="*/ 5221281 w 6105267"/>
              <a:gd name="connsiteY11-48610" fmla="*/ 920873 h 6858000"/>
              <a:gd name="connsiteX12-48611" fmla="*/ 5201018 w 6105267"/>
              <a:gd name="connsiteY12-48612" fmla="*/ 1095027 h 6858000"/>
              <a:gd name="connsiteX13-48613" fmla="*/ 5189234 w 6105267"/>
              <a:gd name="connsiteY13-48614" fmla="*/ 1217308 h 6858000"/>
              <a:gd name="connsiteX14-48615" fmla="*/ 5202769 w 6105267"/>
              <a:gd name="connsiteY14-48616" fmla="*/ 1269450 h 6858000"/>
              <a:gd name="connsiteX15-48617" fmla="*/ 5225968 w 6105267"/>
              <a:gd name="connsiteY15-48618" fmla="*/ 1357994 h 6858000"/>
              <a:gd name="connsiteX16-48619" fmla="*/ 5226675 w 6105267"/>
              <a:gd name="connsiteY16-48620" fmla="*/ 1385685 h 6858000"/>
              <a:gd name="connsiteX17-48621" fmla="*/ 5237226 w 6105267"/>
              <a:gd name="connsiteY17-48622" fmla="*/ 1441327 h 6858000"/>
              <a:gd name="connsiteX18-48623" fmla="*/ 5255653 w 6105267"/>
              <a:gd name="connsiteY18-48624" fmla="*/ 1524712 h 6858000"/>
              <a:gd name="connsiteX19-48625" fmla="*/ 5263491 w 6105267"/>
              <a:gd name="connsiteY19-48626" fmla="*/ 1642938 h 6858000"/>
              <a:gd name="connsiteX20-48627" fmla="*/ 5256552 w 6105267"/>
              <a:gd name="connsiteY20-48628" fmla="*/ 1672509 h 6858000"/>
              <a:gd name="connsiteX21-48629" fmla="*/ 5264549 w 6105267"/>
              <a:gd name="connsiteY21-48630" fmla="*/ 1837572 h 6858000"/>
              <a:gd name="connsiteX22-48631" fmla="*/ 5255696 w 6105267"/>
              <a:gd name="connsiteY22-48632" fmla="*/ 1953770 h 6858000"/>
              <a:gd name="connsiteX23-48633" fmla="*/ 5252592 w 6105267"/>
              <a:gd name="connsiteY23-48634" fmla="*/ 2092210 h 6858000"/>
              <a:gd name="connsiteX24-48635" fmla="*/ 5257248 w 6105267"/>
              <a:gd name="connsiteY24-48636" fmla="*/ 2203922 h 6858000"/>
              <a:gd name="connsiteX25-48637" fmla="*/ 5262551 w 6105267"/>
              <a:gd name="connsiteY25-48638" fmla="*/ 2288050 h 6858000"/>
              <a:gd name="connsiteX26-48639" fmla="*/ 5293877 w 6105267"/>
              <a:gd name="connsiteY26-48640" fmla="*/ 2368649 h 6858000"/>
              <a:gd name="connsiteX27-48641" fmla="*/ 5311338 w 6105267"/>
              <a:gd name="connsiteY27-48642" fmla="*/ 2404034 h 6858000"/>
              <a:gd name="connsiteX28-48643" fmla="*/ 5338366 w 6105267"/>
              <a:gd name="connsiteY28-48644" fmla="*/ 2465052 h 6858000"/>
              <a:gd name="connsiteX29-48645" fmla="*/ 5371263 w 6105267"/>
              <a:gd name="connsiteY29-48646" fmla="*/ 2586413 h 6858000"/>
              <a:gd name="connsiteX30-48647" fmla="*/ 5407503 w 6105267"/>
              <a:gd name="connsiteY30-48648" fmla="*/ 2786290 h 6858000"/>
              <a:gd name="connsiteX31-48649" fmla="*/ 5407356 w 6105267"/>
              <a:gd name="connsiteY31-48650" fmla="*/ 2787545 h 6858000"/>
              <a:gd name="connsiteX32-48651" fmla="*/ 5457023 w 6105267"/>
              <a:gd name="connsiteY32-48652" fmla="*/ 2858292 h 6858000"/>
              <a:gd name="connsiteX33-48653" fmla="*/ 5503944 w 6105267"/>
              <a:gd name="connsiteY33-48654" fmla="*/ 3123335 h 6858000"/>
              <a:gd name="connsiteX34-48655" fmla="*/ 5525532 w 6105267"/>
              <a:gd name="connsiteY34-48656" fmla="*/ 3258473 h 6858000"/>
              <a:gd name="connsiteX35-48657" fmla="*/ 5589758 w 6105267"/>
              <a:gd name="connsiteY35-48658" fmla="*/ 3453699 h 6858000"/>
              <a:gd name="connsiteX36-48659" fmla="*/ 5596144 w 6105267"/>
              <a:gd name="connsiteY36-48660" fmla="*/ 3534624 h 6858000"/>
              <a:gd name="connsiteX37-48661" fmla="*/ 5597750 w 6105267"/>
              <a:gd name="connsiteY37-48662" fmla="*/ 3534129 h 6858000"/>
              <a:gd name="connsiteX38-48663" fmla="*/ 5618377 w 6105267"/>
              <a:gd name="connsiteY38-48664" fmla="*/ 3588431 h 6858000"/>
              <a:gd name="connsiteX39-48665" fmla="*/ 5655472 w 6105267"/>
              <a:gd name="connsiteY39-48666" fmla="*/ 3678877 h 6858000"/>
              <a:gd name="connsiteX40-48667" fmla="*/ 5683015 w 6105267"/>
              <a:gd name="connsiteY40-48668" fmla="*/ 3762025 h 6858000"/>
              <a:gd name="connsiteX41-48669" fmla="*/ 5696643 w 6105267"/>
              <a:gd name="connsiteY41-48670" fmla="*/ 3773888 h 6858000"/>
              <a:gd name="connsiteX42-48671" fmla="*/ 5768491 w 6105267"/>
              <a:gd name="connsiteY42-48672" fmla="*/ 3914399 h 6858000"/>
              <a:gd name="connsiteX43-48673" fmla="*/ 5793123 w 6105267"/>
              <a:gd name="connsiteY43-48674" fmla="*/ 3969952 h 6858000"/>
              <a:gd name="connsiteX44-48675" fmla="*/ 5808321 w 6105267"/>
              <a:gd name="connsiteY44-48676" fmla="*/ 3988153 h 6858000"/>
              <a:gd name="connsiteX45-48677" fmla="*/ 5860672 w 6105267"/>
              <a:gd name="connsiteY45-48678" fmla="*/ 4061579 h 6858000"/>
              <a:gd name="connsiteX46-48679" fmla="*/ 5894095 w 6105267"/>
              <a:gd name="connsiteY46-48680" fmla="*/ 4128857 h 6858000"/>
              <a:gd name="connsiteX47-48681" fmla="*/ 5903513 w 6105267"/>
              <a:gd name="connsiteY47-48682" fmla="*/ 4187661 h 6858000"/>
              <a:gd name="connsiteX48-48683" fmla="*/ 5949086 w 6105267"/>
              <a:gd name="connsiteY48-48684" fmla="*/ 4366139 h 6858000"/>
              <a:gd name="connsiteX49-48685" fmla="*/ 5949261 w 6105267"/>
              <a:gd name="connsiteY49-48686" fmla="*/ 4449185 h 6858000"/>
              <a:gd name="connsiteX50-48687" fmla="*/ 5961816 w 6105267"/>
              <a:gd name="connsiteY50-48688" fmla="*/ 4494562 h 6858000"/>
              <a:gd name="connsiteX51-48689" fmla="*/ 5998138 w 6105267"/>
              <a:gd name="connsiteY51-48690" fmla="*/ 4697518 h 6858000"/>
              <a:gd name="connsiteX52-48691" fmla="*/ 6007819 w 6105267"/>
              <a:gd name="connsiteY52-48692" fmla="*/ 4858148 h 6858000"/>
              <a:gd name="connsiteX53-48693" fmla="*/ 6007749 w 6105267"/>
              <a:gd name="connsiteY53-48694" fmla="*/ 4964715 h 6858000"/>
              <a:gd name="connsiteX54-48695" fmla="*/ 6005269 w 6105267"/>
              <a:gd name="connsiteY54-48696" fmla="*/ 5150567 h 6858000"/>
              <a:gd name="connsiteX55-48697" fmla="*/ 6001127 w 6105267"/>
              <a:gd name="connsiteY55-48698" fmla="*/ 5164609 h 6858000"/>
              <a:gd name="connsiteX56-48699" fmla="*/ 5998514 w 6105267"/>
              <a:gd name="connsiteY56-48700" fmla="*/ 5189673 h 6858000"/>
              <a:gd name="connsiteX57-48701" fmla="*/ 6036748 w 6105267"/>
              <a:gd name="connsiteY57-48702" fmla="*/ 5322752 h 6858000"/>
              <a:gd name="connsiteX58-48703" fmla="*/ 6037677 w 6105267"/>
              <a:gd name="connsiteY58-48704" fmla="*/ 5354807 h 6858000"/>
              <a:gd name="connsiteX59-48705" fmla="*/ 6053435 w 6105267"/>
              <a:gd name="connsiteY59-48706" fmla="*/ 5387547 h 6858000"/>
              <a:gd name="connsiteX60-48707" fmla="*/ 6068640 w 6105267"/>
              <a:gd name="connsiteY60-48708" fmla="*/ 5474503 h 6858000"/>
              <a:gd name="connsiteX61-48709" fmla="*/ 6080922 w 6105267"/>
              <a:gd name="connsiteY61-48710" fmla="*/ 5561070 h 6858000"/>
              <a:gd name="connsiteX62-48711" fmla="*/ 6096949 w 6105267"/>
              <a:gd name="connsiteY62-48712" fmla="*/ 5648179 h 6858000"/>
              <a:gd name="connsiteX63-48713" fmla="*/ 6096746 w 6105267"/>
              <a:gd name="connsiteY63-48714" fmla="*/ 5862844 h 6858000"/>
              <a:gd name="connsiteX64-48715" fmla="*/ 6045436 w 6105267"/>
              <a:gd name="connsiteY64-48716" fmla="*/ 6124480 h 6858000"/>
              <a:gd name="connsiteX65-48717" fmla="*/ 6030489 w 6105267"/>
              <a:gd name="connsiteY65-48718" fmla="*/ 6317666 h 6858000"/>
              <a:gd name="connsiteX66-48719" fmla="*/ 6007492 w 6105267"/>
              <a:gd name="connsiteY66-48720" fmla="*/ 6440818 h 6858000"/>
              <a:gd name="connsiteX67-48721" fmla="*/ 6009467 w 6105267"/>
              <a:gd name="connsiteY67-48722" fmla="*/ 6487076 h 6858000"/>
              <a:gd name="connsiteX68-48723" fmla="*/ 5995064 w 6105267"/>
              <a:gd name="connsiteY68-48724" fmla="*/ 6540791 h 6858000"/>
              <a:gd name="connsiteX69-48725" fmla="*/ 5986207 w 6105267"/>
              <a:gd name="connsiteY69-48726" fmla="*/ 6695855 h 6858000"/>
              <a:gd name="connsiteX70-48727" fmla="*/ 5979428 w 6105267"/>
              <a:gd name="connsiteY70-48728" fmla="*/ 6754678 h 6858000"/>
              <a:gd name="connsiteX71-48729" fmla="*/ 5984543 w 6105267"/>
              <a:gd name="connsiteY71-48730" fmla="*/ 6811016 h 6858000"/>
              <a:gd name="connsiteX72-48731" fmla="*/ 5979671 w 6105267"/>
              <a:gd name="connsiteY72-48732" fmla="*/ 6858000 h 6858000"/>
              <a:gd name="connsiteX73-48733" fmla="*/ 0 w 6105267"/>
              <a:gd name="connsiteY73-48734" fmla="*/ 6858000 h 6858000"/>
              <a:gd name="connsiteX74-48735" fmla="*/ 0 w 6105267"/>
              <a:gd name="connsiteY74-48736" fmla="*/ 0 h 6858000"/>
              <a:gd name="connsiteX0-48737" fmla="*/ 0 w 6105267"/>
              <a:gd name="connsiteY0-48738" fmla="*/ 0 h 6858000"/>
              <a:gd name="connsiteX1-48739" fmla="*/ 4965888 w 6105267"/>
              <a:gd name="connsiteY1-48740" fmla="*/ 0 h 6858000"/>
              <a:gd name="connsiteX2-48741" fmla="*/ 4967767 w 6105267"/>
              <a:gd name="connsiteY2-48742" fmla="*/ 7930 h 6858000"/>
              <a:gd name="connsiteX3-48743" fmla="*/ 4979444 w 6105267"/>
              <a:gd name="connsiteY3-48744" fmla="*/ 43921 h 6858000"/>
              <a:gd name="connsiteX4-48745" fmla="*/ 5075458 w 6105267"/>
              <a:gd name="connsiteY4-48746" fmla="*/ 264355 h 6858000"/>
              <a:gd name="connsiteX5-48747" fmla="*/ 5081175 w 6105267"/>
              <a:gd name="connsiteY5-48748" fmla="*/ 277448 h 6858000"/>
              <a:gd name="connsiteX6-48749" fmla="*/ 5097011 w 6105267"/>
              <a:gd name="connsiteY6-48750" fmla="*/ 355616 h 6858000"/>
              <a:gd name="connsiteX7-48751" fmla="*/ 5153000 w 6105267"/>
              <a:gd name="connsiteY7-48752" fmla="*/ 507134 h 6858000"/>
              <a:gd name="connsiteX8-48753" fmla="*/ 5171282 w 6105267"/>
              <a:gd name="connsiteY8-48754" fmla="*/ 602071 h 6858000"/>
              <a:gd name="connsiteX9-48755" fmla="*/ 5189051 w 6105267"/>
              <a:gd name="connsiteY9-48756" fmla="*/ 782518 h 6858000"/>
              <a:gd name="connsiteX10-48757" fmla="*/ 5218707 w 6105267"/>
              <a:gd name="connsiteY10-48758" fmla="*/ 886387 h 6858000"/>
              <a:gd name="connsiteX11-48759" fmla="*/ 5221281 w 6105267"/>
              <a:gd name="connsiteY11-48760" fmla="*/ 920873 h 6858000"/>
              <a:gd name="connsiteX12-48761" fmla="*/ 5201018 w 6105267"/>
              <a:gd name="connsiteY12-48762" fmla="*/ 1095027 h 6858000"/>
              <a:gd name="connsiteX13-48763" fmla="*/ 5189234 w 6105267"/>
              <a:gd name="connsiteY13-48764" fmla="*/ 1186352 h 6858000"/>
              <a:gd name="connsiteX14-48765" fmla="*/ 5202769 w 6105267"/>
              <a:gd name="connsiteY14-48766" fmla="*/ 1269450 h 6858000"/>
              <a:gd name="connsiteX15-48767" fmla="*/ 5225968 w 6105267"/>
              <a:gd name="connsiteY15-48768" fmla="*/ 1357994 h 6858000"/>
              <a:gd name="connsiteX16-48769" fmla="*/ 5226675 w 6105267"/>
              <a:gd name="connsiteY16-48770" fmla="*/ 1385685 h 6858000"/>
              <a:gd name="connsiteX17-48771" fmla="*/ 5237226 w 6105267"/>
              <a:gd name="connsiteY17-48772" fmla="*/ 1441327 h 6858000"/>
              <a:gd name="connsiteX18-48773" fmla="*/ 5255653 w 6105267"/>
              <a:gd name="connsiteY18-48774" fmla="*/ 1524712 h 6858000"/>
              <a:gd name="connsiteX19-48775" fmla="*/ 5263491 w 6105267"/>
              <a:gd name="connsiteY19-48776" fmla="*/ 1642938 h 6858000"/>
              <a:gd name="connsiteX20-48777" fmla="*/ 5256552 w 6105267"/>
              <a:gd name="connsiteY20-48778" fmla="*/ 1672509 h 6858000"/>
              <a:gd name="connsiteX21-48779" fmla="*/ 5264549 w 6105267"/>
              <a:gd name="connsiteY21-48780" fmla="*/ 1837572 h 6858000"/>
              <a:gd name="connsiteX22-48781" fmla="*/ 5255696 w 6105267"/>
              <a:gd name="connsiteY22-48782" fmla="*/ 1953770 h 6858000"/>
              <a:gd name="connsiteX23-48783" fmla="*/ 5252592 w 6105267"/>
              <a:gd name="connsiteY23-48784" fmla="*/ 2092210 h 6858000"/>
              <a:gd name="connsiteX24-48785" fmla="*/ 5257248 w 6105267"/>
              <a:gd name="connsiteY24-48786" fmla="*/ 2203922 h 6858000"/>
              <a:gd name="connsiteX25-48787" fmla="*/ 5262551 w 6105267"/>
              <a:gd name="connsiteY25-48788" fmla="*/ 2288050 h 6858000"/>
              <a:gd name="connsiteX26-48789" fmla="*/ 5293877 w 6105267"/>
              <a:gd name="connsiteY26-48790" fmla="*/ 2368649 h 6858000"/>
              <a:gd name="connsiteX27-48791" fmla="*/ 5311338 w 6105267"/>
              <a:gd name="connsiteY27-48792" fmla="*/ 2404034 h 6858000"/>
              <a:gd name="connsiteX28-48793" fmla="*/ 5338366 w 6105267"/>
              <a:gd name="connsiteY28-48794" fmla="*/ 2465052 h 6858000"/>
              <a:gd name="connsiteX29-48795" fmla="*/ 5371263 w 6105267"/>
              <a:gd name="connsiteY29-48796" fmla="*/ 2586413 h 6858000"/>
              <a:gd name="connsiteX30-48797" fmla="*/ 5407503 w 6105267"/>
              <a:gd name="connsiteY30-48798" fmla="*/ 2786290 h 6858000"/>
              <a:gd name="connsiteX31-48799" fmla="*/ 5407356 w 6105267"/>
              <a:gd name="connsiteY31-48800" fmla="*/ 2787545 h 6858000"/>
              <a:gd name="connsiteX32-48801" fmla="*/ 5457023 w 6105267"/>
              <a:gd name="connsiteY32-48802" fmla="*/ 2858292 h 6858000"/>
              <a:gd name="connsiteX33-48803" fmla="*/ 5503944 w 6105267"/>
              <a:gd name="connsiteY33-48804" fmla="*/ 3123335 h 6858000"/>
              <a:gd name="connsiteX34-48805" fmla="*/ 5525532 w 6105267"/>
              <a:gd name="connsiteY34-48806" fmla="*/ 3258473 h 6858000"/>
              <a:gd name="connsiteX35-48807" fmla="*/ 5589758 w 6105267"/>
              <a:gd name="connsiteY35-48808" fmla="*/ 3453699 h 6858000"/>
              <a:gd name="connsiteX36-48809" fmla="*/ 5596144 w 6105267"/>
              <a:gd name="connsiteY36-48810" fmla="*/ 3534624 h 6858000"/>
              <a:gd name="connsiteX37-48811" fmla="*/ 5597750 w 6105267"/>
              <a:gd name="connsiteY37-48812" fmla="*/ 3534129 h 6858000"/>
              <a:gd name="connsiteX38-48813" fmla="*/ 5618377 w 6105267"/>
              <a:gd name="connsiteY38-48814" fmla="*/ 3588431 h 6858000"/>
              <a:gd name="connsiteX39-48815" fmla="*/ 5655472 w 6105267"/>
              <a:gd name="connsiteY39-48816" fmla="*/ 3678877 h 6858000"/>
              <a:gd name="connsiteX40-48817" fmla="*/ 5683015 w 6105267"/>
              <a:gd name="connsiteY40-48818" fmla="*/ 3762025 h 6858000"/>
              <a:gd name="connsiteX41-48819" fmla="*/ 5696643 w 6105267"/>
              <a:gd name="connsiteY41-48820" fmla="*/ 3773888 h 6858000"/>
              <a:gd name="connsiteX42-48821" fmla="*/ 5768491 w 6105267"/>
              <a:gd name="connsiteY42-48822" fmla="*/ 3914399 h 6858000"/>
              <a:gd name="connsiteX43-48823" fmla="*/ 5793123 w 6105267"/>
              <a:gd name="connsiteY43-48824" fmla="*/ 3969952 h 6858000"/>
              <a:gd name="connsiteX44-48825" fmla="*/ 5808321 w 6105267"/>
              <a:gd name="connsiteY44-48826" fmla="*/ 3988153 h 6858000"/>
              <a:gd name="connsiteX45-48827" fmla="*/ 5860672 w 6105267"/>
              <a:gd name="connsiteY45-48828" fmla="*/ 4061579 h 6858000"/>
              <a:gd name="connsiteX46-48829" fmla="*/ 5894095 w 6105267"/>
              <a:gd name="connsiteY46-48830" fmla="*/ 4128857 h 6858000"/>
              <a:gd name="connsiteX47-48831" fmla="*/ 5903513 w 6105267"/>
              <a:gd name="connsiteY47-48832" fmla="*/ 4187661 h 6858000"/>
              <a:gd name="connsiteX48-48833" fmla="*/ 5949086 w 6105267"/>
              <a:gd name="connsiteY48-48834" fmla="*/ 4366139 h 6858000"/>
              <a:gd name="connsiteX49-48835" fmla="*/ 5949261 w 6105267"/>
              <a:gd name="connsiteY49-48836" fmla="*/ 4449185 h 6858000"/>
              <a:gd name="connsiteX50-48837" fmla="*/ 5961816 w 6105267"/>
              <a:gd name="connsiteY50-48838" fmla="*/ 4494562 h 6858000"/>
              <a:gd name="connsiteX51-48839" fmla="*/ 5998138 w 6105267"/>
              <a:gd name="connsiteY51-48840" fmla="*/ 4697518 h 6858000"/>
              <a:gd name="connsiteX52-48841" fmla="*/ 6007819 w 6105267"/>
              <a:gd name="connsiteY52-48842" fmla="*/ 4858148 h 6858000"/>
              <a:gd name="connsiteX53-48843" fmla="*/ 6007749 w 6105267"/>
              <a:gd name="connsiteY53-48844" fmla="*/ 4964715 h 6858000"/>
              <a:gd name="connsiteX54-48845" fmla="*/ 6005269 w 6105267"/>
              <a:gd name="connsiteY54-48846" fmla="*/ 5150567 h 6858000"/>
              <a:gd name="connsiteX55-48847" fmla="*/ 6001127 w 6105267"/>
              <a:gd name="connsiteY55-48848" fmla="*/ 5164609 h 6858000"/>
              <a:gd name="connsiteX56-48849" fmla="*/ 5998514 w 6105267"/>
              <a:gd name="connsiteY56-48850" fmla="*/ 5189673 h 6858000"/>
              <a:gd name="connsiteX57-48851" fmla="*/ 6036748 w 6105267"/>
              <a:gd name="connsiteY57-48852" fmla="*/ 5322752 h 6858000"/>
              <a:gd name="connsiteX58-48853" fmla="*/ 6037677 w 6105267"/>
              <a:gd name="connsiteY58-48854" fmla="*/ 5354807 h 6858000"/>
              <a:gd name="connsiteX59-48855" fmla="*/ 6053435 w 6105267"/>
              <a:gd name="connsiteY59-48856" fmla="*/ 5387547 h 6858000"/>
              <a:gd name="connsiteX60-48857" fmla="*/ 6068640 w 6105267"/>
              <a:gd name="connsiteY60-48858" fmla="*/ 5474503 h 6858000"/>
              <a:gd name="connsiteX61-48859" fmla="*/ 6080922 w 6105267"/>
              <a:gd name="connsiteY61-48860" fmla="*/ 5561070 h 6858000"/>
              <a:gd name="connsiteX62-48861" fmla="*/ 6096949 w 6105267"/>
              <a:gd name="connsiteY62-48862" fmla="*/ 5648179 h 6858000"/>
              <a:gd name="connsiteX63-48863" fmla="*/ 6096746 w 6105267"/>
              <a:gd name="connsiteY63-48864" fmla="*/ 5862844 h 6858000"/>
              <a:gd name="connsiteX64-48865" fmla="*/ 6045436 w 6105267"/>
              <a:gd name="connsiteY64-48866" fmla="*/ 6124480 h 6858000"/>
              <a:gd name="connsiteX65-48867" fmla="*/ 6030489 w 6105267"/>
              <a:gd name="connsiteY65-48868" fmla="*/ 6317666 h 6858000"/>
              <a:gd name="connsiteX66-48869" fmla="*/ 6007492 w 6105267"/>
              <a:gd name="connsiteY66-48870" fmla="*/ 6440818 h 6858000"/>
              <a:gd name="connsiteX67-48871" fmla="*/ 6009467 w 6105267"/>
              <a:gd name="connsiteY67-48872" fmla="*/ 6487076 h 6858000"/>
              <a:gd name="connsiteX68-48873" fmla="*/ 5995064 w 6105267"/>
              <a:gd name="connsiteY68-48874" fmla="*/ 6540791 h 6858000"/>
              <a:gd name="connsiteX69-48875" fmla="*/ 5986207 w 6105267"/>
              <a:gd name="connsiteY69-48876" fmla="*/ 6695855 h 6858000"/>
              <a:gd name="connsiteX70-48877" fmla="*/ 5979428 w 6105267"/>
              <a:gd name="connsiteY70-48878" fmla="*/ 6754678 h 6858000"/>
              <a:gd name="connsiteX71-48879" fmla="*/ 5984543 w 6105267"/>
              <a:gd name="connsiteY71-48880" fmla="*/ 6811016 h 6858000"/>
              <a:gd name="connsiteX72-48881" fmla="*/ 5979671 w 6105267"/>
              <a:gd name="connsiteY72-48882" fmla="*/ 6858000 h 6858000"/>
              <a:gd name="connsiteX73-48883" fmla="*/ 0 w 6105267"/>
              <a:gd name="connsiteY73-48884" fmla="*/ 6858000 h 6858000"/>
              <a:gd name="connsiteX74-48885" fmla="*/ 0 w 6105267"/>
              <a:gd name="connsiteY74-48886" fmla="*/ 0 h 6858000"/>
              <a:gd name="connsiteX0-48887" fmla="*/ 0 w 6105267"/>
              <a:gd name="connsiteY0-48888" fmla="*/ 0 h 6858000"/>
              <a:gd name="connsiteX1-48889" fmla="*/ 4965888 w 6105267"/>
              <a:gd name="connsiteY1-48890" fmla="*/ 0 h 6858000"/>
              <a:gd name="connsiteX2-48891" fmla="*/ 4967767 w 6105267"/>
              <a:gd name="connsiteY2-48892" fmla="*/ 7930 h 6858000"/>
              <a:gd name="connsiteX3-48893" fmla="*/ 4979444 w 6105267"/>
              <a:gd name="connsiteY3-48894" fmla="*/ 43921 h 6858000"/>
              <a:gd name="connsiteX4-48895" fmla="*/ 5075458 w 6105267"/>
              <a:gd name="connsiteY4-48896" fmla="*/ 264355 h 6858000"/>
              <a:gd name="connsiteX5-48897" fmla="*/ 5081175 w 6105267"/>
              <a:gd name="connsiteY5-48898" fmla="*/ 277448 h 6858000"/>
              <a:gd name="connsiteX6-48899" fmla="*/ 5097011 w 6105267"/>
              <a:gd name="connsiteY6-48900" fmla="*/ 355616 h 6858000"/>
              <a:gd name="connsiteX7-48901" fmla="*/ 5153000 w 6105267"/>
              <a:gd name="connsiteY7-48902" fmla="*/ 507134 h 6858000"/>
              <a:gd name="connsiteX8-48903" fmla="*/ 5171282 w 6105267"/>
              <a:gd name="connsiteY8-48904" fmla="*/ 602071 h 6858000"/>
              <a:gd name="connsiteX9-48905" fmla="*/ 5189051 w 6105267"/>
              <a:gd name="connsiteY9-48906" fmla="*/ 782518 h 6858000"/>
              <a:gd name="connsiteX10-48907" fmla="*/ 5218707 w 6105267"/>
              <a:gd name="connsiteY10-48908" fmla="*/ 886387 h 6858000"/>
              <a:gd name="connsiteX11-48909" fmla="*/ 5221281 w 6105267"/>
              <a:gd name="connsiteY11-48910" fmla="*/ 920873 h 6858000"/>
              <a:gd name="connsiteX12-48911" fmla="*/ 5201018 w 6105267"/>
              <a:gd name="connsiteY12-48912" fmla="*/ 1095027 h 6858000"/>
              <a:gd name="connsiteX13-48913" fmla="*/ 5189234 w 6105267"/>
              <a:gd name="connsiteY13-48914" fmla="*/ 1186352 h 6858000"/>
              <a:gd name="connsiteX14-48915" fmla="*/ 5207532 w 6105267"/>
              <a:gd name="connsiteY14-48916" fmla="*/ 1278975 h 6858000"/>
              <a:gd name="connsiteX15-48917" fmla="*/ 5225968 w 6105267"/>
              <a:gd name="connsiteY15-48918" fmla="*/ 1357994 h 6858000"/>
              <a:gd name="connsiteX16-48919" fmla="*/ 5226675 w 6105267"/>
              <a:gd name="connsiteY16-48920" fmla="*/ 1385685 h 6858000"/>
              <a:gd name="connsiteX17-48921" fmla="*/ 5237226 w 6105267"/>
              <a:gd name="connsiteY17-48922" fmla="*/ 1441327 h 6858000"/>
              <a:gd name="connsiteX18-48923" fmla="*/ 5255653 w 6105267"/>
              <a:gd name="connsiteY18-48924" fmla="*/ 1524712 h 6858000"/>
              <a:gd name="connsiteX19-48925" fmla="*/ 5263491 w 6105267"/>
              <a:gd name="connsiteY19-48926" fmla="*/ 1642938 h 6858000"/>
              <a:gd name="connsiteX20-48927" fmla="*/ 5256552 w 6105267"/>
              <a:gd name="connsiteY20-48928" fmla="*/ 1672509 h 6858000"/>
              <a:gd name="connsiteX21-48929" fmla="*/ 5264549 w 6105267"/>
              <a:gd name="connsiteY21-48930" fmla="*/ 1837572 h 6858000"/>
              <a:gd name="connsiteX22-48931" fmla="*/ 5255696 w 6105267"/>
              <a:gd name="connsiteY22-48932" fmla="*/ 1953770 h 6858000"/>
              <a:gd name="connsiteX23-48933" fmla="*/ 5252592 w 6105267"/>
              <a:gd name="connsiteY23-48934" fmla="*/ 2092210 h 6858000"/>
              <a:gd name="connsiteX24-48935" fmla="*/ 5257248 w 6105267"/>
              <a:gd name="connsiteY24-48936" fmla="*/ 2203922 h 6858000"/>
              <a:gd name="connsiteX25-48937" fmla="*/ 5262551 w 6105267"/>
              <a:gd name="connsiteY25-48938" fmla="*/ 2288050 h 6858000"/>
              <a:gd name="connsiteX26-48939" fmla="*/ 5293877 w 6105267"/>
              <a:gd name="connsiteY26-48940" fmla="*/ 2368649 h 6858000"/>
              <a:gd name="connsiteX27-48941" fmla="*/ 5311338 w 6105267"/>
              <a:gd name="connsiteY27-48942" fmla="*/ 2404034 h 6858000"/>
              <a:gd name="connsiteX28-48943" fmla="*/ 5338366 w 6105267"/>
              <a:gd name="connsiteY28-48944" fmla="*/ 2465052 h 6858000"/>
              <a:gd name="connsiteX29-48945" fmla="*/ 5371263 w 6105267"/>
              <a:gd name="connsiteY29-48946" fmla="*/ 2586413 h 6858000"/>
              <a:gd name="connsiteX30-48947" fmla="*/ 5407503 w 6105267"/>
              <a:gd name="connsiteY30-48948" fmla="*/ 2786290 h 6858000"/>
              <a:gd name="connsiteX31-48949" fmla="*/ 5407356 w 6105267"/>
              <a:gd name="connsiteY31-48950" fmla="*/ 2787545 h 6858000"/>
              <a:gd name="connsiteX32-48951" fmla="*/ 5457023 w 6105267"/>
              <a:gd name="connsiteY32-48952" fmla="*/ 2858292 h 6858000"/>
              <a:gd name="connsiteX33-48953" fmla="*/ 5503944 w 6105267"/>
              <a:gd name="connsiteY33-48954" fmla="*/ 3123335 h 6858000"/>
              <a:gd name="connsiteX34-48955" fmla="*/ 5525532 w 6105267"/>
              <a:gd name="connsiteY34-48956" fmla="*/ 3258473 h 6858000"/>
              <a:gd name="connsiteX35-48957" fmla="*/ 5589758 w 6105267"/>
              <a:gd name="connsiteY35-48958" fmla="*/ 3453699 h 6858000"/>
              <a:gd name="connsiteX36-48959" fmla="*/ 5596144 w 6105267"/>
              <a:gd name="connsiteY36-48960" fmla="*/ 3534624 h 6858000"/>
              <a:gd name="connsiteX37-48961" fmla="*/ 5597750 w 6105267"/>
              <a:gd name="connsiteY37-48962" fmla="*/ 3534129 h 6858000"/>
              <a:gd name="connsiteX38-48963" fmla="*/ 5618377 w 6105267"/>
              <a:gd name="connsiteY38-48964" fmla="*/ 3588431 h 6858000"/>
              <a:gd name="connsiteX39-48965" fmla="*/ 5655472 w 6105267"/>
              <a:gd name="connsiteY39-48966" fmla="*/ 3678877 h 6858000"/>
              <a:gd name="connsiteX40-48967" fmla="*/ 5683015 w 6105267"/>
              <a:gd name="connsiteY40-48968" fmla="*/ 3762025 h 6858000"/>
              <a:gd name="connsiteX41-48969" fmla="*/ 5696643 w 6105267"/>
              <a:gd name="connsiteY41-48970" fmla="*/ 3773888 h 6858000"/>
              <a:gd name="connsiteX42-48971" fmla="*/ 5768491 w 6105267"/>
              <a:gd name="connsiteY42-48972" fmla="*/ 3914399 h 6858000"/>
              <a:gd name="connsiteX43-48973" fmla="*/ 5793123 w 6105267"/>
              <a:gd name="connsiteY43-48974" fmla="*/ 3969952 h 6858000"/>
              <a:gd name="connsiteX44-48975" fmla="*/ 5808321 w 6105267"/>
              <a:gd name="connsiteY44-48976" fmla="*/ 3988153 h 6858000"/>
              <a:gd name="connsiteX45-48977" fmla="*/ 5860672 w 6105267"/>
              <a:gd name="connsiteY45-48978" fmla="*/ 4061579 h 6858000"/>
              <a:gd name="connsiteX46-48979" fmla="*/ 5894095 w 6105267"/>
              <a:gd name="connsiteY46-48980" fmla="*/ 4128857 h 6858000"/>
              <a:gd name="connsiteX47-48981" fmla="*/ 5903513 w 6105267"/>
              <a:gd name="connsiteY47-48982" fmla="*/ 4187661 h 6858000"/>
              <a:gd name="connsiteX48-48983" fmla="*/ 5949086 w 6105267"/>
              <a:gd name="connsiteY48-48984" fmla="*/ 4366139 h 6858000"/>
              <a:gd name="connsiteX49-48985" fmla="*/ 5949261 w 6105267"/>
              <a:gd name="connsiteY49-48986" fmla="*/ 4449185 h 6858000"/>
              <a:gd name="connsiteX50-48987" fmla="*/ 5961816 w 6105267"/>
              <a:gd name="connsiteY50-48988" fmla="*/ 4494562 h 6858000"/>
              <a:gd name="connsiteX51-48989" fmla="*/ 5998138 w 6105267"/>
              <a:gd name="connsiteY51-48990" fmla="*/ 4697518 h 6858000"/>
              <a:gd name="connsiteX52-48991" fmla="*/ 6007819 w 6105267"/>
              <a:gd name="connsiteY52-48992" fmla="*/ 4858148 h 6858000"/>
              <a:gd name="connsiteX53-48993" fmla="*/ 6007749 w 6105267"/>
              <a:gd name="connsiteY53-48994" fmla="*/ 4964715 h 6858000"/>
              <a:gd name="connsiteX54-48995" fmla="*/ 6005269 w 6105267"/>
              <a:gd name="connsiteY54-48996" fmla="*/ 5150567 h 6858000"/>
              <a:gd name="connsiteX55-48997" fmla="*/ 6001127 w 6105267"/>
              <a:gd name="connsiteY55-48998" fmla="*/ 5164609 h 6858000"/>
              <a:gd name="connsiteX56-48999" fmla="*/ 5998514 w 6105267"/>
              <a:gd name="connsiteY56-49000" fmla="*/ 5189673 h 6858000"/>
              <a:gd name="connsiteX57-49001" fmla="*/ 6036748 w 6105267"/>
              <a:gd name="connsiteY57-49002" fmla="*/ 5322752 h 6858000"/>
              <a:gd name="connsiteX58-49003" fmla="*/ 6037677 w 6105267"/>
              <a:gd name="connsiteY58-49004" fmla="*/ 5354807 h 6858000"/>
              <a:gd name="connsiteX59-49005" fmla="*/ 6053435 w 6105267"/>
              <a:gd name="connsiteY59-49006" fmla="*/ 5387547 h 6858000"/>
              <a:gd name="connsiteX60-49007" fmla="*/ 6068640 w 6105267"/>
              <a:gd name="connsiteY60-49008" fmla="*/ 5474503 h 6858000"/>
              <a:gd name="connsiteX61-49009" fmla="*/ 6080922 w 6105267"/>
              <a:gd name="connsiteY61-49010" fmla="*/ 5561070 h 6858000"/>
              <a:gd name="connsiteX62-49011" fmla="*/ 6096949 w 6105267"/>
              <a:gd name="connsiteY62-49012" fmla="*/ 5648179 h 6858000"/>
              <a:gd name="connsiteX63-49013" fmla="*/ 6096746 w 6105267"/>
              <a:gd name="connsiteY63-49014" fmla="*/ 5862844 h 6858000"/>
              <a:gd name="connsiteX64-49015" fmla="*/ 6045436 w 6105267"/>
              <a:gd name="connsiteY64-49016" fmla="*/ 6124480 h 6858000"/>
              <a:gd name="connsiteX65-49017" fmla="*/ 6030489 w 6105267"/>
              <a:gd name="connsiteY65-49018" fmla="*/ 6317666 h 6858000"/>
              <a:gd name="connsiteX66-49019" fmla="*/ 6007492 w 6105267"/>
              <a:gd name="connsiteY66-49020" fmla="*/ 6440818 h 6858000"/>
              <a:gd name="connsiteX67-49021" fmla="*/ 6009467 w 6105267"/>
              <a:gd name="connsiteY67-49022" fmla="*/ 6487076 h 6858000"/>
              <a:gd name="connsiteX68-49023" fmla="*/ 5995064 w 6105267"/>
              <a:gd name="connsiteY68-49024" fmla="*/ 6540791 h 6858000"/>
              <a:gd name="connsiteX69-49025" fmla="*/ 5986207 w 6105267"/>
              <a:gd name="connsiteY69-49026" fmla="*/ 6695855 h 6858000"/>
              <a:gd name="connsiteX70-49027" fmla="*/ 5979428 w 6105267"/>
              <a:gd name="connsiteY70-49028" fmla="*/ 6754678 h 6858000"/>
              <a:gd name="connsiteX71-49029" fmla="*/ 5984543 w 6105267"/>
              <a:gd name="connsiteY71-49030" fmla="*/ 6811016 h 6858000"/>
              <a:gd name="connsiteX72-49031" fmla="*/ 5979671 w 6105267"/>
              <a:gd name="connsiteY72-49032" fmla="*/ 6858000 h 6858000"/>
              <a:gd name="connsiteX73-49033" fmla="*/ 0 w 6105267"/>
              <a:gd name="connsiteY73-49034" fmla="*/ 6858000 h 6858000"/>
              <a:gd name="connsiteX74-49035" fmla="*/ 0 w 6105267"/>
              <a:gd name="connsiteY74-49036" fmla="*/ 0 h 6858000"/>
              <a:gd name="connsiteX0-49037" fmla="*/ 0 w 6105267"/>
              <a:gd name="connsiteY0-49038" fmla="*/ 0 h 6858000"/>
              <a:gd name="connsiteX1-49039" fmla="*/ 4965888 w 6105267"/>
              <a:gd name="connsiteY1-49040" fmla="*/ 0 h 6858000"/>
              <a:gd name="connsiteX2-49041" fmla="*/ 4967767 w 6105267"/>
              <a:gd name="connsiteY2-49042" fmla="*/ 7930 h 6858000"/>
              <a:gd name="connsiteX3-49043" fmla="*/ 4979444 w 6105267"/>
              <a:gd name="connsiteY3-49044" fmla="*/ 43921 h 6858000"/>
              <a:gd name="connsiteX4-49045" fmla="*/ 5075458 w 6105267"/>
              <a:gd name="connsiteY4-49046" fmla="*/ 264355 h 6858000"/>
              <a:gd name="connsiteX5-49047" fmla="*/ 5081175 w 6105267"/>
              <a:gd name="connsiteY5-49048" fmla="*/ 277448 h 6858000"/>
              <a:gd name="connsiteX6-49049" fmla="*/ 5097011 w 6105267"/>
              <a:gd name="connsiteY6-49050" fmla="*/ 355616 h 6858000"/>
              <a:gd name="connsiteX7-49051" fmla="*/ 5153000 w 6105267"/>
              <a:gd name="connsiteY7-49052" fmla="*/ 507134 h 6858000"/>
              <a:gd name="connsiteX8-49053" fmla="*/ 5171282 w 6105267"/>
              <a:gd name="connsiteY8-49054" fmla="*/ 602071 h 6858000"/>
              <a:gd name="connsiteX9-49055" fmla="*/ 5189051 w 6105267"/>
              <a:gd name="connsiteY9-49056" fmla="*/ 782518 h 6858000"/>
              <a:gd name="connsiteX10-49057" fmla="*/ 5218707 w 6105267"/>
              <a:gd name="connsiteY10-49058" fmla="*/ 886387 h 6858000"/>
              <a:gd name="connsiteX11-49059" fmla="*/ 5221281 w 6105267"/>
              <a:gd name="connsiteY11-49060" fmla="*/ 920873 h 6858000"/>
              <a:gd name="connsiteX12-49061" fmla="*/ 5201018 w 6105267"/>
              <a:gd name="connsiteY12-49062" fmla="*/ 1095027 h 6858000"/>
              <a:gd name="connsiteX13-49063" fmla="*/ 5205902 w 6105267"/>
              <a:gd name="connsiteY13-49064" fmla="*/ 1203021 h 6858000"/>
              <a:gd name="connsiteX14-49065" fmla="*/ 5207532 w 6105267"/>
              <a:gd name="connsiteY14-49066" fmla="*/ 1278975 h 6858000"/>
              <a:gd name="connsiteX15-49067" fmla="*/ 5225968 w 6105267"/>
              <a:gd name="connsiteY15-49068" fmla="*/ 1357994 h 6858000"/>
              <a:gd name="connsiteX16-49069" fmla="*/ 5226675 w 6105267"/>
              <a:gd name="connsiteY16-49070" fmla="*/ 1385685 h 6858000"/>
              <a:gd name="connsiteX17-49071" fmla="*/ 5237226 w 6105267"/>
              <a:gd name="connsiteY17-49072" fmla="*/ 1441327 h 6858000"/>
              <a:gd name="connsiteX18-49073" fmla="*/ 5255653 w 6105267"/>
              <a:gd name="connsiteY18-49074" fmla="*/ 1524712 h 6858000"/>
              <a:gd name="connsiteX19-49075" fmla="*/ 5263491 w 6105267"/>
              <a:gd name="connsiteY19-49076" fmla="*/ 1642938 h 6858000"/>
              <a:gd name="connsiteX20-49077" fmla="*/ 5256552 w 6105267"/>
              <a:gd name="connsiteY20-49078" fmla="*/ 1672509 h 6858000"/>
              <a:gd name="connsiteX21-49079" fmla="*/ 5264549 w 6105267"/>
              <a:gd name="connsiteY21-49080" fmla="*/ 1837572 h 6858000"/>
              <a:gd name="connsiteX22-49081" fmla="*/ 5255696 w 6105267"/>
              <a:gd name="connsiteY22-49082" fmla="*/ 1953770 h 6858000"/>
              <a:gd name="connsiteX23-49083" fmla="*/ 5252592 w 6105267"/>
              <a:gd name="connsiteY23-49084" fmla="*/ 2092210 h 6858000"/>
              <a:gd name="connsiteX24-49085" fmla="*/ 5257248 w 6105267"/>
              <a:gd name="connsiteY24-49086" fmla="*/ 2203922 h 6858000"/>
              <a:gd name="connsiteX25-49087" fmla="*/ 5262551 w 6105267"/>
              <a:gd name="connsiteY25-49088" fmla="*/ 2288050 h 6858000"/>
              <a:gd name="connsiteX26-49089" fmla="*/ 5293877 w 6105267"/>
              <a:gd name="connsiteY26-49090" fmla="*/ 2368649 h 6858000"/>
              <a:gd name="connsiteX27-49091" fmla="*/ 5311338 w 6105267"/>
              <a:gd name="connsiteY27-49092" fmla="*/ 2404034 h 6858000"/>
              <a:gd name="connsiteX28-49093" fmla="*/ 5338366 w 6105267"/>
              <a:gd name="connsiteY28-49094" fmla="*/ 2465052 h 6858000"/>
              <a:gd name="connsiteX29-49095" fmla="*/ 5371263 w 6105267"/>
              <a:gd name="connsiteY29-49096" fmla="*/ 2586413 h 6858000"/>
              <a:gd name="connsiteX30-49097" fmla="*/ 5407503 w 6105267"/>
              <a:gd name="connsiteY30-49098" fmla="*/ 2786290 h 6858000"/>
              <a:gd name="connsiteX31-49099" fmla="*/ 5407356 w 6105267"/>
              <a:gd name="connsiteY31-49100" fmla="*/ 2787545 h 6858000"/>
              <a:gd name="connsiteX32-49101" fmla="*/ 5457023 w 6105267"/>
              <a:gd name="connsiteY32-49102" fmla="*/ 2858292 h 6858000"/>
              <a:gd name="connsiteX33-49103" fmla="*/ 5503944 w 6105267"/>
              <a:gd name="connsiteY33-49104" fmla="*/ 3123335 h 6858000"/>
              <a:gd name="connsiteX34-49105" fmla="*/ 5525532 w 6105267"/>
              <a:gd name="connsiteY34-49106" fmla="*/ 3258473 h 6858000"/>
              <a:gd name="connsiteX35-49107" fmla="*/ 5589758 w 6105267"/>
              <a:gd name="connsiteY35-49108" fmla="*/ 3453699 h 6858000"/>
              <a:gd name="connsiteX36-49109" fmla="*/ 5596144 w 6105267"/>
              <a:gd name="connsiteY36-49110" fmla="*/ 3534624 h 6858000"/>
              <a:gd name="connsiteX37-49111" fmla="*/ 5597750 w 6105267"/>
              <a:gd name="connsiteY37-49112" fmla="*/ 3534129 h 6858000"/>
              <a:gd name="connsiteX38-49113" fmla="*/ 5618377 w 6105267"/>
              <a:gd name="connsiteY38-49114" fmla="*/ 3588431 h 6858000"/>
              <a:gd name="connsiteX39-49115" fmla="*/ 5655472 w 6105267"/>
              <a:gd name="connsiteY39-49116" fmla="*/ 3678877 h 6858000"/>
              <a:gd name="connsiteX40-49117" fmla="*/ 5683015 w 6105267"/>
              <a:gd name="connsiteY40-49118" fmla="*/ 3762025 h 6858000"/>
              <a:gd name="connsiteX41-49119" fmla="*/ 5696643 w 6105267"/>
              <a:gd name="connsiteY41-49120" fmla="*/ 3773888 h 6858000"/>
              <a:gd name="connsiteX42-49121" fmla="*/ 5768491 w 6105267"/>
              <a:gd name="connsiteY42-49122" fmla="*/ 3914399 h 6858000"/>
              <a:gd name="connsiteX43-49123" fmla="*/ 5793123 w 6105267"/>
              <a:gd name="connsiteY43-49124" fmla="*/ 3969952 h 6858000"/>
              <a:gd name="connsiteX44-49125" fmla="*/ 5808321 w 6105267"/>
              <a:gd name="connsiteY44-49126" fmla="*/ 3988153 h 6858000"/>
              <a:gd name="connsiteX45-49127" fmla="*/ 5860672 w 6105267"/>
              <a:gd name="connsiteY45-49128" fmla="*/ 4061579 h 6858000"/>
              <a:gd name="connsiteX46-49129" fmla="*/ 5894095 w 6105267"/>
              <a:gd name="connsiteY46-49130" fmla="*/ 4128857 h 6858000"/>
              <a:gd name="connsiteX47-49131" fmla="*/ 5903513 w 6105267"/>
              <a:gd name="connsiteY47-49132" fmla="*/ 4187661 h 6858000"/>
              <a:gd name="connsiteX48-49133" fmla="*/ 5949086 w 6105267"/>
              <a:gd name="connsiteY48-49134" fmla="*/ 4366139 h 6858000"/>
              <a:gd name="connsiteX49-49135" fmla="*/ 5949261 w 6105267"/>
              <a:gd name="connsiteY49-49136" fmla="*/ 4449185 h 6858000"/>
              <a:gd name="connsiteX50-49137" fmla="*/ 5961816 w 6105267"/>
              <a:gd name="connsiteY50-49138" fmla="*/ 4494562 h 6858000"/>
              <a:gd name="connsiteX51-49139" fmla="*/ 5998138 w 6105267"/>
              <a:gd name="connsiteY51-49140" fmla="*/ 4697518 h 6858000"/>
              <a:gd name="connsiteX52-49141" fmla="*/ 6007819 w 6105267"/>
              <a:gd name="connsiteY52-49142" fmla="*/ 4858148 h 6858000"/>
              <a:gd name="connsiteX53-49143" fmla="*/ 6007749 w 6105267"/>
              <a:gd name="connsiteY53-49144" fmla="*/ 4964715 h 6858000"/>
              <a:gd name="connsiteX54-49145" fmla="*/ 6005269 w 6105267"/>
              <a:gd name="connsiteY54-49146" fmla="*/ 5150567 h 6858000"/>
              <a:gd name="connsiteX55-49147" fmla="*/ 6001127 w 6105267"/>
              <a:gd name="connsiteY55-49148" fmla="*/ 5164609 h 6858000"/>
              <a:gd name="connsiteX56-49149" fmla="*/ 5998514 w 6105267"/>
              <a:gd name="connsiteY56-49150" fmla="*/ 5189673 h 6858000"/>
              <a:gd name="connsiteX57-49151" fmla="*/ 6036748 w 6105267"/>
              <a:gd name="connsiteY57-49152" fmla="*/ 5322752 h 6858000"/>
              <a:gd name="connsiteX58-49153" fmla="*/ 6037677 w 6105267"/>
              <a:gd name="connsiteY58-49154" fmla="*/ 5354807 h 6858000"/>
              <a:gd name="connsiteX59-49155" fmla="*/ 6053435 w 6105267"/>
              <a:gd name="connsiteY59-49156" fmla="*/ 5387547 h 6858000"/>
              <a:gd name="connsiteX60-49157" fmla="*/ 6068640 w 6105267"/>
              <a:gd name="connsiteY60-49158" fmla="*/ 5474503 h 6858000"/>
              <a:gd name="connsiteX61-49159" fmla="*/ 6080922 w 6105267"/>
              <a:gd name="connsiteY61-49160" fmla="*/ 5561070 h 6858000"/>
              <a:gd name="connsiteX62-49161" fmla="*/ 6096949 w 6105267"/>
              <a:gd name="connsiteY62-49162" fmla="*/ 5648179 h 6858000"/>
              <a:gd name="connsiteX63-49163" fmla="*/ 6096746 w 6105267"/>
              <a:gd name="connsiteY63-49164" fmla="*/ 5862844 h 6858000"/>
              <a:gd name="connsiteX64-49165" fmla="*/ 6045436 w 6105267"/>
              <a:gd name="connsiteY64-49166" fmla="*/ 6124480 h 6858000"/>
              <a:gd name="connsiteX65-49167" fmla="*/ 6030489 w 6105267"/>
              <a:gd name="connsiteY65-49168" fmla="*/ 6317666 h 6858000"/>
              <a:gd name="connsiteX66-49169" fmla="*/ 6007492 w 6105267"/>
              <a:gd name="connsiteY66-49170" fmla="*/ 6440818 h 6858000"/>
              <a:gd name="connsiteX67-49171" fmla="*/ 6009467 w 6105267"/>
              <a:gd name="connsiteY67-49172" fmla="*/ 6487076 h 6858000"/>
              <a:gd name="connsiteX68-49173" fmla="*/ 5995064 w 6105267"/>
              <a:gd name="connsiteY68-49174" fmla="*/ 6540791 h 6858000"/>
              <a:gd name="connsiteX69-49175" fmla="*/ 5986207 w 6105267"/>
              <a:gd name="connsiteY69-49176" fmla="*/ 6695855 h 6858000"/>
              <a:gd name="connsiteX70-49177" fmla="*/ 5979428 w 6105267"/>
              <a:gd name="connsiteY70-49178" fmla="*/ 6754678 h 6858000"/>
              <a:gd name="connsiteX71-49179" fmla="*/ 5984543 w 6105267"/>
              <a:gd name="connsiteY71-49180" fmla="*/ 6811016 h 6858000"/>
              <a:gd name="connsiteX72-49181" fmla="*/ 5979671 w 6105267"/>
              <a:gd name="connsiteY72-49182" fmla="*/ 6858000 h 6858000"/>
              <a:gd name="connsiteX73-49183" fmla="*/ 0 w 6105267"/>
              <a:gd name="connsiteY73-49184" fmla="*/ 6858000 h 6858000"/>
              <a:gd name="connsiteX74-49185" fmla="*/ 0 w 6105267"/>
              <a:gd name="connsiteY74-49186" fmla="*/ 0 h 6858000"/>
              <a:gd name="connsiteX0-49187" fmla="*/ 0 w 6105267"/>
              <a:gd name="connsiteY0-49188" fmla="*/ 0 h 6858000"/>
              <a:gd name="connsiteX1-49189" fmla="*/ 4965888 w 6105267"/>
              <a:gd name="connsiteY1-49190" fmla="*/ 0 h 6858000"/>
              <a:gd name="connsiteX2-49191" fmla="*/ 4967767 w 6105267"/>
              <a:gd name="connsiteY2-49192" fmla="*/ 7930 h 6858000"/>
              <a:gd name="connsiteX3-49193" fmla="*/ 4979444 w 6105267"/>
              <a:gd name="connsiteY3-49194" fmla="*/ 43921 h 6858000"/>
              <a:gd name="connsiteX4-49195" fmla="*/ 5075458 w 6105267"/>
              <a:gd name="connsiteY4-49196" fmla="*/ 264355 h 6858000"/>
              <a:gd name="connsiteX5-49197" fmla="*/ 5081175 w 6105267"/>
              <a:gd name="connsiteY5-49198" fmla="*/ 277448 h 6858000"/>
              <a:gd name="connsiteX6-49199" fmla="*/ 5097011 w 6105267"/>
              <a:gd name="connsiteY6-49200" fmla="*/ 355616 h 6858000"/>
              <a:gd name="connsiteX7-49201" fmla="*/ 5153000 w 6105267"/>
              <a:gd name="connsiteY7-49202" fmla="*/ 507134 h 6858000"/>
              <a:gd name="connsiteX8-49203" fmla="*/ 5171282 w 6105267"/>
              <a:gd name="connsiteY8-49204" fmla="*/ 602071 h 6858000"/>
              <a:gd name="connsiteX9-49205" fmla="*/ 5189051 w 6105267"/>
              <a:gd name="connsiteY9-49206" fmla="*/ 782518 h 6858000"/>
              <a:gd name="connsiteX10-49207" fmla="*/ 5218707 w 6105267"/>
              <a:gd name="connsiteY10-49208" fmla="*/ 886387 h 6858000"/>
              <a:gd name="connsiteX11-49209" fmla="*/ 5221281 w 6105267"/>
              <a:gd name="connsiteY11-49210" fmla="*/ 920873 h 6858000"/>
              <a:gd name="connsiteX12-49211" fmla="*/ 5201018 w 6105267"/>
              <a:gd name="connsiteY12-49212" fmla="*/ 1095027 h 6858000"/>
              <a:gd name="connsiteX13-49213" fmla="*/ 5205902 w 6105267"/>
              <a:gd name="connsiteY13-49214" fmla="*/ 1203021 h 6858000"/>
              <a:gd name="connsiteX14-49215" fmla="*/ 5207532 w 6105267"/>
              <a:gd name="connsiteY14-49216" fmla="*/ 1278975 h 6858000"/>
              <a:gd name="connsiteX15-49217" fmla="*/ 5225968 w 6105267"/>
              <a:gd name="connsiteY15-49218" fmla="*/ 1357994 h 6858000"/>
              <a:gd name="connsiteX16-49219" fmla="*/ 5226675 w 6105267"/>
              <a:gd name="connsiteY16-49220" fmla="*/ 1385685 h 6858000"/>
              <a:gd name="connsiteX17-49221" fmla="*/ 5237226 w 6105267"/>
              <a:gd name="connsiteY17-49222" fmla="*/ 1441327 h 6858000"/>
              <a:gd name="connsiteX18-49223" fmla="*/ 5255653 w 6105267"/>
              <a:gd name="connsiteY18-49224" fmla="*/ 1524712 h 6858000"/>
              <a:gd name="connsiteX19-49225" fmla="*/ 5263491 w 6105267"/>
              <a:gd name="connsiteY19-49226" fmla="*/ 1642938 h 6858000"/>
              <a:gd name="connsiteX20-49227" fmla="*/ 5256552 w 6105267"/>
              <a:gd name="connsiteY20-49228" fmla="*/ 1672509 h 6858000"/>
              <a:gd name="connsiteX21-49229" fmla="*/ 5264549 w 6105267"/>
              <a:gd name="connsiteY21-49230" fmla="*/ 1837572 h 6858000"/>
              <a:gd name="connsiteX22-49231" fmla="*/ 5255696 w 6105267"/>
              <a:gd name="connsiteY22-49232" fmla="*/ 1953770 h 6858000"/>
              <a:gd name="connsiteX23-49233" fmla="*/ 5252592 w 6105267"/>
              <a:gd name="connsiteY23-49234" fmla="*/ 2092210 h 6858000"/>
              <a:gd name="connsiteX24-49235" fmla="*/ 5257248 w 6105267"/>
              <a:gd name="connsiteY24-49236" fmla="*/ 2203922 h 6858000"/>
              <a:gd name="connsiteX25-49237" fmla="*/ 5262551 w 6105267"/>
              <a:gd name="connsiteY25-49238" fmla="*/ 2288050 h 6858000"/>
              <a:gd name="connsiteX26-49239" fmla="*/ 5293877 w 6105267"/>
              <a:gd name="connsiteY26-49240" fmla="*/ 2368649 h 6858000"/>
              <a:gd name="connsiteX27-49241" fmla="*/ 5311338 w 6105267"/>
              <a:gd name="connsiteY27-49242" fmla="*/ 2404034 h 6858000"/>
              <a:gd name="connsiteX28-49243" fmla="*/ 5338366 w 6105267"/>
              <a:gd name="connsiteY28-49244" fmla="*/ 2465052 h 6858000"/>
              <a:gd name="connsiteX29-49245" fmla="*/ 5371263 w 6105267"/>
              <a:gd name="connsiteY29-49246" fmla="*/ 2586413 h 6858000"/>
              <a:gd name="connsiteX30-49247" fmla="*/ 5407503 w 6105267"/>
              <a:gd name="connsiteY30-49248" fmla="*/ 2786290 h 6858000"/>
              <a:gd name="connsiteX31-49249" fmla="*/ 5407356 w 6105267"/>
              <a:gd name="connsiteY31-49250" fmla="*/ 2787545 h 6858000"/>
              <a:gd name="connsiteX32-49251" fmla="*/ 5457023 w 6105267"/>
              <a:gd name="connsiteY32-49252" fmla="*/ 2858292 h 6858000"/>
              <a:gd name="connsiteX33-49253" fmla="*/ 5503944 w 6105267"/>
              <a:gd name="connsiteY33-49254" fmla="*/ 3123335 h 6858000"/>
              <a:gd name="connsiteX34-49255" fmla="*/ 5525532 w 6105267"/>
              <a:gd name="connsiteY34-49256" fmla="*/ 3258473 h 6858000"/>
              <a:gd name="connsiteX35-49257" fmla="*/ 5589758 w 6105267"/>
              <a:gd name="connsiteY35-49258" fmla="*/ 3453699 h 6858000"/>
              <a:gd name="connsiteX36-49259" fmla="*/ 5596144 w 6105267"/>
              <a:gd name="connsiteY36-49260" fmla="*/ 3534624 h 6858000"/>
              <a:gd name="connsiteX37-49261" fmla="*/ 5597750 w 6105267"/>
              <a:gd name="connsiteY37-49262" fmla="*/ 3534129 h 6858000"/>
              <a:gd name="connsiteX38-49263" fmla="*/ 5618377 w 6105267"/>
              <a:gd name="connsiteY38-49264" fmla="*/ 3588431 h 6858000"/>
              <a:gd name="connsiteX39-49265" fmla="*/ 5655472 w 6105267"/>
              <a:gd name="connsiteY39-49266" fmla="*/ 3678877 h 6858000"/>
              <a:gd name="connsiteX40-49267" fmla="*/ 5683015 w 6105267"/>
              <a:gd name="connsiteY40-49268" fmla="*/ 3762025 h 6858000"/>
              <a:gd name="connsiteX41-49269" fmla="*/ 5696643 w 6105267"/>
              <a:gd name="connsiteY41-49270" fmla="*/ 3773888 h 6858000"/>
              <a:gd name="connsiteX42-49271" fmla="*/ 5768491 w 6105267"/>
              <a:gd name="connsiteY42-49272" fmla="*/ 3914399 h 6858000"/>
              <a:gd name="connsiteX43-49273" fmla="*/ 5793123 w 6105267"/>
              <a:gd name="connsiteY43-49274" fmla="*/ 3969952 h 6858000"/>
              <a:gd name="connsiteX44-49275" fmla="*/ 5808321 w 6105267"/>
              <a:gd name="connsiteY44-49276" fmla="*/ 3988153 h 6858000"/>
              <a:gd name="connsiteX45-49277" fmla="*/ 5860672 w 6105267"/>
              <a:gd name="connsiteY45-49278" fmla="*/ 4061579 h 6858000"/>
              <a:gd name="connsiteX46-49279" fmla="*/ 5894095 w 6105267"/>
              <a:gd name="connsiteY46-49280" fmla="*/ 4128857 h 6858000"/>
              <a:gd name="connsiteX47-49281" fmla="*/ 5903513 w 6105267"/>
              <a:gd name="connsiteY47-49282" fmla="*/ 4187661 h 6858000"/>
              <a:gd name="connsiteX48-49283" fmla="*/ 5949086 w 6105267"/>
              <a:gd name="connsiteY48-49284" fmla="*/ 4366139 h 6858000"/>
              <a:gd name="connsiteX49-49285" fmla="*/ 5949261 w 6105267"/>
              <a:gd name="connsiteY49-49286" fmla="*/ 4449185 h 6858000"/>
              <a:gd name="connsiteX50-49287" fmla="*/ 5961816 w 6105267"/>
              <a:gd name="connsiteY50-49288" fmla="*/ 4494562 h 6858000"/>
              <a:gd name="connsiteX51-49289" fmla="*/ 5998138 w 6105267"/>
              <a:gd name="connsiteY51-49290" fmla="*/ 4697518 h 6858000"/>
              <a:gd name="connsiteX52-49291" fmla="*/ 6007819 w 6105267"/>
              <a:gd name="connsiteY52-49292" fmla="*/ 4858148 h 6858000"/>
              <a:gd name="connsiteX53-49293" fmla="*/ 6007749 w 6105267"/>
              <a:gd name="connsiteY53-49294" fmla="*/ 4964715 h 6858000"/>
              <a:gd name="connsiteX54-49295" fmla="*/ 6005269 w 6105267"/>
              <a:gd name="connsiteY54-49296" fmla="*/ 5150567 h 6858000"/>
              <a:gd name="connsiteX55-49297" fmla="*/ 6001127 w 6105267"/>
              <a:gd name="connsiteY55-49298" fmla="*/ 5164609 h 6858000"/>
              <a:gd name="connsiteX56-49299" fmla="*/ 5998514 w 6105267"/>
              <a:gd name="connsiteY56-49300" fmla="*/ 5189673 h 6858000"/>
              <a:gd name="connsiteX57-49301" fmla="*/ 6036748 w 6105267"/>
              <a:gd name="connsiteY57-49302" fmla="*/ 5322752 h 6858000"/>
              <a:gd name="connsiteX58-49303" fmla="*/ 6037677 w 6105267"/>
              <a:gd name="connsiteY58-49304" fmla="*/ 5354807 h 6858000"/>
              <a:gd name="connsiteX59-49305" fmla="*/ 6053435 w 6105267"/>
              <a:gd name="connsiteY59-49306" fmla="*/ 5387547 h 6858000"/>
              <a:gd name="connsiteX60-49307" fmla="*/ 6068640 w 6105267"/>
              <a:gd name="connsiteY60-49308" fmla="*/ 5474503 h 6858000"/>
              <a:gd name="connsiteX61-49309" fmla="*/ 6080922 w 6105267"/>
              <a:gd name="connsiteY61-49310" fmla="*/ 5561070 h 6858000"/>
              <a:gd name="connsiteX62-49311" fmla="*/ 6096949 w 6105267"/>
              <a:gd name="connsiteY62-49312" fmla="*/ 5648179 h 6858000"/>
              <a:gd name="connsiteX63-49313" fmla="*/ 6096746 w 6105267"/>
              <a:gd name="connsiteY63-49314" fmla="*/ 5862844 h 6858000"/>
              <a:gd name="connsiteX64-49315" fmla="*/ 6045436 w 6105267"/>
              <a:gd name="connsiteY64-49316" fmla="*/ 6124480 h 6858000"/>
              <a:gd name="connsiteX65-49317" fmla="*/ 6030489 w 6105267"/>
              <a:gd name="connsiteY65-49318" fmla="*/ 6317666 h 6858000"/>
              <a:gd name="connsiteX66-49319" fmla="*/ 6007492 w 6105267"/>
              <a:gd name="connsiteY66-49320" fmla="*/ 6440818 h 6858000"/>
              <a:gd name="connsiteX67-49321" fmla="*/ 6009467 w 6105267"/>
              <a:gd name="connsiteY67-49322" fmla="*/ 6487076 h 6858000"/>
              <a:gd name="connsiteX68-49323" fmla="*/ 5995064 w 6105267"/>
              <a:gd name="connsiteY68-49324" fmla="*/ 6540791 h 6858000"/>
              <a:gd name="connsiteX69-49325" fmla="*/ 5986207 w 6105267"/>
              <a:gd name="connsiteY69-49326" fmla="*/ 6695855 h 6858000"/>
              <a:gd name="connsiteX70-49327" fmla="*/ 5979428 w 6105267"/>
              <a:gd name="connsiteY70-49328" fmla="*/ 6754678 h 6858000"/>
              <a:gd name="connsiteX71-49329" fmla="*/ 5984543 w 6105267"/>
              <a:gd name="connsiteY71-49330" fmla="*/ 6811016 h 6858000"/>
              <a:gd name="connsiteX72-49331" fmla="*/ 5979671 w 6105267"/>
              <a:gd name="connsiteY72-49332" fmla="*/ 6858000 h 6858000"/>
              <a:gd name="connsiteX73-49333" fmla="*/ 0 w 6105267"/>
              <a:gd name="connsiteY73-49334" fmla="*/ 6858000 h 6858000"/>
              <a:gd name="connsiteX74-49335" fmla="*/ 0 w 6105267"/>
              <a:gd name="connsiteY74-49336" fmla="*/ 0 h 6858000"/>
              <a:gd name="connsiteX0-49337" fmla="*/ 0 w 6105267"/>
              <a:gd name="connsiteY0-49338" fmla="*/ 0 h 6858000"/>
              <a:gd name="connsiteX1-49339" fmla="*/ 4965888 w 6105267"/>
              <a:gd name="connsiteY1-49340" fmla="*/ 0 h 6858000"/>
              <a:gd name="connsiteX2-49341" fmla="*/ 4967767 w 6105267"/>
              <a:gd name="connsiteY2-49342" fmla="*/ 7930 h 6858000"/>
              <a:gd name="connsiteX3-49343" fmla="*/ 4979444 w 6105267"/>
              <a:gd name="connsiteY3-49344" fmla="*/ 43921 h 6858000"/>
              <a:gd name="connsiteX4-49345" fmla="*/ 5075458 w 6105267"/>
              <a:gd name="connsiteY4-49346" fmla="*/ 264355 h 6858000"/>
              <a:gd name="connsiteX5-49347" fmla="*/ 5081175 w 6105267"/>
              <a:gd name="connsiteY5-49348" fmla="*/ 277448 h 6858000"/>
              <a:gd name="connsiteX6-49349" fmla="*/ 5097011 w 6105267"/>
              <a:gd name="connsiteY6-49350" fmla="*/ 355616 h 6858000"/>
              <a:gd name="connsiteX7-49351" fmla="*/ 5153000 w 6105267"/>
              <a:gd name="connsiteY7-49352" fmla="*/ 507134 h 6858000"/>
              <a:gd name="connsiteX8-49353" fmla="*/ 5171282 w 6105267"/>
              <a:gd name="connsiteY8-49354" fmla="*/ 602071 h 6858000"/>
              <a:gd name="connsiteX9-49355" fmla="*/ 5189051 w 6105267"/>
              <a:gd name="connsiteY9-49356" fmla="*/ 782518 h 6858000"/>
              <a:gd name="connsiteX10-49357" fmla="*/ 5218707 w 6105267"/>
              <a:gd name="connsiteY10-49358" fmla="*/ 886387 h 6858000"/>
              <a:gd name="connsiteX11-49359" fmla="*/ 5221281 w 6105267"/>
              <a:gd name="connsiteY11-49360" fmla="*/ 920873 h 6858000"/>
              <a:gd name="connsiteX12-49361" fmla="*/ 5201018 w 6105267"/>
              <a:gd name="connsiteY12-49362" fmla="*/ 1095027 h 6858000"/>
              <a:gd name="connsiteX13-49363" fmla="*/ 5205902 w 6105267"/>
              <a:gd name="connsiteY13-49364" fmla="*/ 1203021 h 6858000"/>
              <a:gd name="connsiteX14-49365" fmla="*/ 5207532 w 6105267"/>
              <a:gd name="connsiteY14-49366" fmla="*/ 1278975 h 6858000"/>
              <a:gd name="connsiteX15-49367" fmla="*/ 5225968 w 6105267"/>
              <a:gd name="connsiteY15-49368" fmla="*/ 1357994 h 6858000"/>
              <a:gd name="connsiteX16-49369" fmla="*/ 5226675 w 6105267"/>
              <a:gd name="connsiteY16-49370" fmla="*/ 1385685 h 6858000"/>
              <a:gd name="connsiteX17-49371" fmla="*/ 5237226 w 6105267"/>
              <a:gd name="connsiteY17-49372" fmla="*/ 1441327 h 6858000"/>
              <a:gd name="connsiteX18-49373" fmla="*/ 5255653 w 6105267"/>
              <a:gd name="connsiteY18-49374" fmla="*/ 1524712 h 6858000"/>
              <a:gd name="connsiteX19-49375" fmla="*/ 5263491 w 6105267"/>
              <a:gd name="connsiteY19-49376" fmla="*/ 1642938 h 6858000"/>
              <a:gd name="connsiteX20-49377" fmla="*/ 5256552 w 6105267"/>
              <a:gd name="connsiteY20-49378" fmla="*/ 1672509 h 6858000"/>
              <a:gd name="connsiteX21-49379" fmla="*/ 5264549 w 6105267"/>
              <a:gd name="connsiteY21-49380" fmla="*/ 1837572 h 6858000"/>
              <a:gd name="connsiteX22-49381" fmla="*/ 5255696 w 6105267"/>
              <a:gd name="connsiteY22-49382" fmla="*/ 1953770 h 6858000"/>
              <a:gd name="connsiteX23-49383" fmla="*/ 5252592 w 6105267"/>
              <a:gd name="connsiteY23-49384" fmla="*/ 2092210 h 6858000"/>
              <a:gd name="connsiteX24-49385" fmla="*/ 5257248 w 6105267"/>
              <a:gd name="connsiteY24-49386" fmla="*/ 2203922 h 6858000"/>
              <a:gd name="connsiteX25-49387" fmla="*/ 5262551 w 6105267"/>
              <a:gd name="connsiteY25-49388" fmla="*/ 2288050 h 6858000"/>
              <a:gd name="connsiteX26-49389" fmla="*/ 5293877 w 6105267"/>
              <a:gd name="connsiteY26-49390" fmla="*/ 2368649 h 6858000"/>
              <a:gd name="connsiteX27-49391" fmla="*/ 5311338 w 6105267"/>
              <a:gd name="connsiteY27-49392" fmla="*/ 2404034 h 6858000"/>
              <a:gd name="connsiteX28-49393" fmla="*/ 5338366 w 6105267"/>
              <a:gd name="connsiteY28-49394" fmla="*/ 2465052 h 6858000"/>
              <a:gd name="connsiteX29-49395" fmla="*/ 5371263 w 6105267"/>
              <a:gd name="connsiteY29-49396" fmla="*/ 2586413 h 6858000"/>
              <a:gd name="connsiteX30-49397" fmla="*/ 5407503 w 6105267"/>
              <a:gd name="connsiteY30-49398" fmla="*/ 2786290 h 6858000"/>
              <a:gd name="connsiteX31-49399" fmla="*/ 5407356 w 6105267"/>
              <a:gd name="connsiteY31-49400" fmla="*/ 2787545 h 6858000"/>
              <a:gd name="connsiteX32-49401" fmla="*/ 5457023 w 6105267"/>
              <a:gd name="connsiteY32-49402" fmla="*/ 2858292 h 6858000"/>
              <a:gd name="connsiteX33-49403" fmla="*/ 5503944 w 6105267"/>
              <a:gd name="connsiteY33-49404" fmla="*/ 3123335 h 6858000"/>
              <a:gd name="connsiteX34-49405" fmla="*/ 5525532 w 6105267"/>
              <a:gd name="connsiteY34-49406" fmla="*/ 3258473 h 6858000"/>
              <a:gd name="connsiteX35-49407" fmla="*/ 5589758 w 6105267"/>
              <a:gd name="connsiteY35-49408" fmla="*/ 3453699 h 6858000"/>
              <a:gd name="connsiteX36-49409" fmla="*/ 5596144 w 6105267"/>
              <a:gd name="connsiteY36-49410" fmla="*/ 3534624 h 6858000"/>
              <a:gd name="connsiteX37-49411" fmla="*/ 5597750 w 6105267"/>
              <a:gd name="connsiteY37-49412" fmla="*/ 3534129 h 6858000"/>
              <a:gd name="connsiteX38-49413" fmla="*/ 5618377 w 6105267"/>
              <a:gd name="connsiteY38-49414" fmla="*/ 3588431 h 6858000"/>
              <a:gd name="connsiteX39-49415" fmla="*/ 5655472 w 6105267"/>
              <a:gd name="connsiteY39-49416" fmla="*/ 3678877 h 6858000"/>
              <a:gd name="connsiteX40-49417" fmla="*/ 5683015 w 6105267"/>
              <a:gd name="connsiteY40-49418" fmla="*/ 3762025 h 6858000"/>
              <a:gd name="connsiteX41-49419" fmla="*/ 5696643 w 6105267"/>
              <a:gd name="connsiteY41-49420" fmla="*/ 3773888 h 6858000"/>
              <a:gd name="connsiteX42-49421" fmla="*/ 5768491 w 6105267"/>
              <a:gd name="connsiteY42-49422" fmla="*/ 3914399 h 6858000"/>
              <a:gd name="connsiteX43-49423" fmla="*/ 5793123 w 6105267"/>
              <a:gd name="connsiteY43-49424" fmla="*/ 3969952 h 6858000"/>
              <a:gd name="connsiteX44-49425" fmla="*/ 5808321 w 6105267"/>
              <a:gd name="connsiteY44-49426" fmla="*/ 3988153 h 6858000"/>
              <a:gd name="connsiteX45-49427" fmla="*/ 5860672 w 6105267"/>
              <a:gd name="connsiteY45-49428" fmla="*/ 4061579 h 6858000"/>
              <a:gd name="connsiteX46-49429" fmla="*/ 5894095 w 6105267"/>
              <a:gd name="connsiteY46-49430" fmla="*/ 4128857 h 6858000"/>
              <a:gd name="connsiteX47-49431" fmla="*/ 5903513 w 6105267"/>
              <a:gd name="connsiteY47-49432" fmla="*/ 4187661 h 6858000"/>
              <a:gd name="connsiteX48-49433" fmla="*/ 5949086 w 6105267"/>
              <a:gd name="connsiteY48-49434" fmla="*/ 4366139 h 6858000"/>
              <a:gd name="connsiteX49-49435" fmla="*/ 5949261 w 6105267"/>
              <a:gd name="connsiteY49-49436" fmla="*/ 4449185 h 6858000"/>
              <a:gd name="connsiteX50-49437" fmla="*/ 5961816 w 6105267"/>
              <a:gd name="connsiteY50-49438" fmla="*/ 4494562 h 6858000"/>
              <a:gd name="connsiteX51-49439" fmla="*/ 5998138 w 6105267"/>
              <a:gd name="connsiteY51-49440" fmla="*/ 4697518 h 6858000"/>
              <a:gd name="connsiteX52-49441" fmla="*/ 6007819 w 6105267"/>
              <a:gd name="connsiteY52-49442" fmla="*/ 4858148 h 6858000"/>
              <a:gd name="connsiteX53-49443" fmla="*/ 6007749 w 6105267"/>
              <a:gd name="connsiteY53-49444" fmla="*/ 4964715 h 6858000"/>
              <a:gd name="connsiteX54-49445" fmla="*/ 6005269 w 6105267"/>
              <a:gd name="connsiteY54-49446" fmla="*/ 5150567 h 6858000"/>
              <a:gd name="connsiteX55-49447" fmla="*/ 6001127 w 6105267"/>
              <a:gd name="connsiteY55-49448" fmla="*/ 5164609 h 6858000"/>
              <a:gd name="connsiteX56-49449" fmla="*/ 5998514 w 6105267"/>
              <a:gd name="connsiteY56-49450" fmla="*/ 5189673 h 6858000"/>
              <a:gd name="connsiteX57-49451" fmla="*/ 6036748 w 6105267"/>
              <a:gd name="connsiteY57-49452" fmla="*/ 5322752 h 6858000"/>
              <a:gd name="connsiteX58-49453" fmla="*/ 6037677 w 6105267"/>
              <a:gd name="connsiteY58-49454" fmla="*/ 5354807 h 6858000"/>
              <a:gd name="connsiteX59-49455" fmla="*/ 6053435 w 6105267"/>
              <a:gd name="connsiteY59-49456" fmla="*/ 5387547 h 6858000"/>
              <a:gd name="connsiteX60-49457" fmla="*/ 6068640 w 6105267"/>
              <a:gd name="connsiteY60-49458" fmla="*/ 5474503 h 6858000"/>
              <a:gd name="connsiteX61-49459" fmla="*/ 6080922 w 6105267"/>
              <a:gd name="connsiteY61-49460" fmla="*/ 5561070 h 6858000"/>
              <a:gd name="connsiteX62-49461" fmla="*/ 6096949 w 6105267"/>
              <a:gd name="connsiteY62-49462" fmla="*/ 5648179 h 6858000"/>
              <a:gd name="connsiteX63-49463" fmla="*/ 6096746 w 6105267"/>
              <a:gd name="connsiteY63-49464" fmla="*/ 5862844 h 6858000"/>
              <a:gd name="connsiteX64-49465" fmla="*/ 6045436 w 6105267"/>
              <a:gd name="connsiteY64-49466" fmla="*/ 6124480 h 6858000"/>
              <a:gd name="connsiteX65-49467" fmla="*/ 6030489 w 6105267"/>
              <a:gd name="connsiteY65-49468" fmla="*/ 6317666 h 6858000"/>
              <a:gd name="connsiteX66-49469" fmla="*/ 6007492 w 6105267"/>
              <a:gd name="connsiteY66-49470" fmla="*/ 6440818 h 6858000"/>
              <a:gd name="connsiteX67-49471" fmla="*/ 6009467 w 6105267"/>
              <a:gd name="connsiteY67-49472" fmla="*/ 6487076 h 6858000"/>
              <a:gd name="connsiteX68-49473" fmla="*/ 5995064 w 6105267"/>
              <a:gd name="connsiteY68-49474" fmla="*/ 6540791 h 6858000"/>
              <a:gd name="connsiteX69-49475" fmla="*/ 5986207 w 6105267"/>
              <a:gd name="connsiteY69-49476" fmla="*/ 6695855 h 6858000"/>
              <a:gd name="connsiteX70-49477" fmla="*/ 5979428 w 6105267"/>
              <a:gd name="connsiteY70-49478" fmla="*/ 6754678 h 6858000"/>
              <a:gd name="connsiteX71-49479" fmla="*/ 5984543 w 6105267"/>
              <a:gd name="connsiteY71-49480" fmla="*/ 6811016 h 6858000"/>
              <a:gd name="connsiteX72-49481" fmla="*/ 5979671 w 6105267"/>
              <a:gd name="connsiteY72-49482" fmla="*/ 6858000 h 6858000"/>
              <a:gd name="connsiteX73-49483" fmla="*/ 0 w 6105267"/>
              <a:gd name="connsiteY73-49484" fmla="*/ 6858000 h 6858000"/>
              <a:gd name="connsiteX74-49485" fmla="*/ 0 w 6105267"/>
              <a:gd name="connsiteY74-49486" fmla="*/ 0 h 6858000"/>
              <a:gd name="connsiteX0-49487" fmla="*/ 0 w 6105267"/>
              <a:gd name="connsiteY0-49488" fmla="*/ 0 h 6858000"/>
              <a:gd name="connsiteX1-49489" fmla="*/ 4965888 w 6105267"/>
              <a:gd name="connsiteY1-49490" fmla="*/ 0 h 6858000"/>
              <a:gd name="connsiteX2-49491" fmla="*/ 4967767 w 6105267"/>
              <a:gd name="connsiteY2-49492" fmla="*/ 7930 h 6858000"/>
              <a:gd name="connsiteX3-49493" fmla="*/ 4979444 w 6105267"/>
              <a:gd name="connsiteY3-49494" fmla="*/ 43921 h 6858000"/>
              <a:gd name="connsiteX4-49495" fmla="*/ 5075458 w 6105267"/>
              <a:gd name="connsiteY4-49496" fmla="*/ 264355 h 6858000"/>
              <a:gd name="connsiteX5-49497" fmla="*/ 5081175 w 6105267"/>
              <a:gd name="connsiteY5-49498" fmla="*/ 277448 h 6858000"/>
              <a:gd name="connsiteX6-49499" fmla="*/ 5097011 w 6105267"/>
              <a:gd name="connsiteY6-49500" fmla="*/ 355616 h 6858000"/>
              <a:gd name="connsiteX7-49501" fmla="*/ 5153000 w 6105267"/>
              <a:gd name="connsiteY7-49502" fmla="*/ 507134 h 6858000"/>
              <a:gd name="connsiteX8-49503" fmla="*/ 5171282 w 6105267"/>
              <a:gd name="connsiteY8-49504" fmla="*/ 602071 h 6858000"/>
              <a:gd name="connsiteX9-49505" fmla="*/ 5189051 w 6105267"/>
              <a:gd name="connsiteY9-49506" fmla="*/ 782518 h 6858000"/>
              <a:gd name="connsiteX10-49507" fmla="*/ 5218707 w 6105267"/>
              <a:gd name="connsiteY10-49508" fmla="*/ 886387 h 6858000"/>
              <a:gd name="connsiteX11-49509" fmla="*/ 5221281 w 6105267"/>
              <a:gd name="connsiteY11-49510" fmla="*/ 920873 h 6858000"/>
              <a:gd name="connsiteX12-49511" fmla="*/ 5201018 w 6105267"/>
              <a:gd name="connsiteY12-49512" fmla="*/ 1095027 h 6858000"/>
              <a:gd name="connsiteX13-49513" fmla="*/ 5205902 w 6105267"/>
              <a:gd name="connsiteY13-49514" fmla="*/ 1203021 h 6858000"/>
              <a:gd name="connsiteX14-49515" fmla="*/ 5207532 w 6105267"/>
              <a:gd name="connsiteY14-49516" fmla="*/ 1278975 h 6858000"/>
              <a:gd name="connsiteX15-49517" fmla="*/ 5225968 w 6105267"/>
              <a:gd name="connsiteY15-49518" fmla="*/ 1357994 h 6858000"/>
              <a:gd name="connsiteX16-49519" fmla="*/ 5226675 w 6105267"/>
              <a:gd name="connsiteY16-49520" fmla="*/ 1385685 h 6858000"/>
              <a:gd name="connsiteX17-49521" fmla="*/ 5237226 w 6105267"/>
              <a:gd name="connsiteY17-49522" fmla="*/ 1441327 h 6858000"/>
              <a:gd name="connsiteX18-49523" fmla="*/ 5255653 w 6105267"/>
              <a:gd name="connsiteY18-49524" fmla="*/ 1524712 h 6858000"/>
              <a:gd name="connsiteX19-49525" fmla="*/ 5263491 w 6105267"/>
              <a:gd name="connsiteY19-49526" fmla="*/ 1642938 h 6858000"/>
              <a:gd name="connsiteX20-49527" fmla="*/ 5256552 w 6105267"/>
              <a:gd name="connsiteY20-49528" fmla="*/ 1672509 h 6858000"/>
              <a:gd name="connsiteX21-49529" fmla="*/ 5264549 w 6105267"/>
              <a:gd name="connsiteY21-49530" fmla="*/ 1837572 h 6858000"/>
              <a:gd name="connsiteX22-49531" fmla="*/ 5255696 w 6105267"/>
              <a:gd name="connsiteY22-49532" fmla="*/ 1953770 h 6858000"/>
              <a:gd name="connsiteX23-49533" fmla="*/ 5252592 w 6105267"/>
              <a:gd name="connsiteY23-49534" fmla="*/ 2092210 h 6858000"/>
              <a:gd name="connsiteX24-49535" fmla="*/ 5257248 w 6105267"/>
              <a:gd name="connsiteY24-49536" fmla="*/ 2203922 h 6858000"/>
              <a:gd name="connsiteX25-49537" fmla="*/ 5262551 w 6105267"/>
              <a:gd name="connsiteY25-49538" fmla="*/ 2288050 h 6858000"/>
              <a:gd name="connsiteX26-49539" fmla="*/ 5293877 w 6105267"/>
              <a:gd name="connsiteY26-49540" fmla="*/ 2368649 h 6858000"/>
              <a:gd name="connsiteX27-49541" fmla="*/ 5311338 w 6105267"/>
              <a:gd name="connsiteY27-49542" fmla="*/ 2404034 h 6858000"/>
              <a:gd name="connsiteX28-49543" fmla="*/ 5338366 w 6105267"/>
              <a:gd name="connsiteY28-49544" fmla="*/ 2465052 h 6858000"/>
              <a:gd name="connsiteX29-49545" fmla="*/ 5371263 w 6105267"/>
              <a:gd name="connsiteY29-49546" fmla="*/ 2586413 h 6858000"/>
              <a:gd name="connsiteX30-49547" fmla="*/ 5407503 w 6105267"/>
              <a:gd name="connsiteY30-49548" fmla="*/ 2786290 h 6858000"/>
              <a:gd name="connsiteX31-49549" fmla="*/ 5407356 w 6105267"/>
              <a:gd name="connsiteY31-49550" fmla="*/ 2787545 h 6858000"/>
              <a:gd name="connsiteX32-49551" fmla="*/ 5457023 w 6105267"/>
              <a:gd name="connsiteY32-49552" fmla="*/ 2858292 h 6858000"/>
              <a:gd name="connsiteX33-49553" fmla="*/ 5503944 w 6105267"/>
              <a:gd name="connsiteY33-49554" fmla="*/ 3123335 h 6858000"/>
              <a:gd name="connsiteX34-49555" fmla="*/ 5525532 w 6105267"/>
              <a:gd name="connsiteY34-49556" fmla="*/ 3258473 h 6858000"/>
              <a:gd name="connsiteX35-49557" fmla="*/ 5589758 w 6105267"/>
              <a:gd name="connsiteY35-49558" fmla="*/ 3453699 h 6858000"/>
              <a:gd name="connsiteX36-49559" fmla="*/ 5596144 w 6105267"/>
              <a:gd name="connsiteY36-49560" fmla="*/ 3534624 h 6858000"/>
              <a:gd name="connsiteX37-49561" fmla="*/ 5597750 w 6105267"/>
              <a:gd name="connsiteY37-49562" fmla="*/ 3534129 h 6858000"/>
              <a:gd name="connsiteX38-49563" fmla="*/ 5618377 w 6105267"/>
              <a:gd name="connsiteY38-49564" fmla="*/ 3588431 h 6858000"/>
              <a:gd name="connsiteX39-49565" fmla="*/ 5655472 w 6105267"/>
              <a:gd name="connsiteY39-49566" fmla="*/ 3678877 h 6858000"/>
              <a:gd name="connsiteX40-49567" fmla="*/ 5683015 w 6105267"/>
              <a:gd name="connsiteY40-49568" fmla="*/ 3762025 h 6858000"/>
              <a:gd name="connsiteX41-49569" fmla="*/ 5696643 w 6105267"/>
              <a:gd name="connsiteY41-49570" fmla="*/ 3773888 h 6858000"/>
              <a:gd name="connsiteX42-49571" fmla="*/ 5768491 w 6105267"/>
              <a:gd name="connsiteY42-49572" fmla="*/ 3914399 h 6858000"/>
              <a:gd name="connsiteX43-49573" fmla="*/ 5793123 w 6105267"/>
              <a:gd name="connsiteY43-49574" fmla="*/ 3969952 h 6858000"/>
              <a:gd name="connsiteX44-49575" fmla="*/ 5808321 w 6105267"/>
              <a:gd name="connsiteY44-49576" fmla="*/ 3988153 h 6858000"/>
              <a:gd name="connsiteX45-49577" fmla="*/ 5860672 w 6105267"/>
              <a:gd name="connsiteY45-49578" fmla="*/ 4061579 h 6858000"/>
              <a:gd name="connsiteX46-49579" fmla="*/ 5894095 w 6105267"/>
              <a:gd name="connsiteY46-49580" fmla="*/ 4128857 h 6858000"/>
              <a:gd name="connsiteX47-49581" fmla="*/ 5903513 w 6105267"/>
              <a:gd name="connsiteY47-49582" fmla="*/ 4187661 h 6858000"/>
              <a:gd name="connsiteX48-49583" fmla="*/ 5949086 w 6105267"/>
              <a:gd name="connsiteY48-49584" fmla="*/ 4366139 h 6858000"/>
              <a:gd name="connsiteX49-49585" fmla="*/ 5949261 w 6105267"/>
              <a:gd name="connsiteY49-49586" fmla="*/ 4449185 h 6858000"/>
              <a:gd name="connsiteX50-49587" fmla="*/ 5961816 w 6105267"/>
              <a:gd name="connsiteY50-49588" fmla="*/ 4494562 h 6858000"/>
              <a:gd name="connsiteX51-49589" fmla="*/ 5998138 w 6105267"/>
              <a:gd name="connsiteY51-49590" fmla="*/ 4697518 h 6858000"/>
              <a:gd name="connsiteX52-49591" fmla="*/ 6007819 w 6105267"/>
              <a:gd name="connsiteY52-49592" fmla="*/ 4858148 h 6858000"/>
              <a:gd name="connsiteX53-49593" fmla="*/ 6007749 w 6105267"/>
              <a:gd name="connsiteY53-49594" fmla="*/ 4964715 h 6858000"/>
              <a:gd name="connsiteX54-49595" fmla="*/ 6005269 w 6105267"/>
              <a:gd name="connsiteY54-49596" fmla="*/ 5150567 h 6858000"/>
              <a:gd name="connsiteX55-49597" fmla="*/ 6001127 w 6105267"/>
              <a:gd name="connsiteY55-49598" fmla="*/ 5164609 h 6858000"/>
              <a:gd name="connsiteX56-49599" fmla="*/ 5998514 w 6105267"/>
              <a:gd name="connsiteY56-49600" fmla="*/ 5189673 h 6858000"/>
              <a:gd name="connsiteX57-49601" fmla="*/ 6036748 w 6105267"/>
              <a:gd name="connsiteY57-49602" fmla="*/ 5322752 h 6858000"/>
              <a:gd name="connsiteX58-49603" fmla="*/ 6037677 w 6105267"/>
              <a:gd name="connsiteY58-49604" fmla="*/ 5354807 h 6858000"/>
              <a:gd name="connsiteX59-49605" fmla="*/ 6053435 w 6105267"/>
              <a:gd name="connsiteY59-49606" fmla="*/ 5387547 h 6858000"/>
              <a:gd name="connsiteX60-49607" fmla="*/ 6068640 w 6105267"/>
              <a:gd name="connsiteY60-49608" fmla="*/ 5474503 h 6858000"/>
              <a:gd name="connsiteX61-49609" fmla="*/ 6080922 w 6105267"/>
              <a:gd name="connsiteY61-49610" fmla="*/ 5561070 h 6858000"/>
              <a:gd name="connsiteX62-49611" fmla="*/ 6096949 w 6105267"/>
              <a:gd name="connsiteY62-49612" fmla="*/ 5648179 h 6858000"/>
              <a:gd name="connsiteX63-49613" fmla="*/ 6096746 w 6105267"/>
              <a:gd name="connsiteY63-49614" fmla="*/ 5862844 h 6858000"/>
              <a:gd name="connsiteX64-49615" fmla="*/ 6045436 w 6105267"/>
              <a:gd name="connsiteY64-49616" fmla="*/ 6124480 h 6858000"/>
              <a:gd name="connsiteX65-49617" fmla="*/ 6030489 w 6105267"/>
              <a:gd name="connsiteY65-49618" fmla="*/ 6317666 h 6858000"/>
              <a:gd name="connsiteX66-49619" fmla="*/ 6007492 w 6105267"/>
              <a:gd name="connsiteY66-49620" fmla="*/ 6440818 h 6858000"/>
              <a:gd name="connsiteX67-49621" fmla="*/ 6009467 w 6105267"/>
              <a:gd name="connsiteY67-49622" fmla="*/ 6487076 h 6858000"/>
              <a:gd name="connsiteX68-49623" fmla="*/ 5995064 w 6105267"/>
              <a:gd name="connsiteY68-49624" fmla="*/ 6540791 h 6858000"/>
              <a:gd name="connsiteX69-49625" fmla="*/ 5986207 w 6105267"/>
              <a:gd name="connsiteY69-49626" fmla="*/ 6695855 h 6858000"/>
              <a:gd name="connsiteX70-49627" fmla="*/ 5979428 w 6105267"/>
              <a:gd name="connsiteY70-49628" fmla="*/ 6754678 h 6858000"/>
              <a:gd name="connsiteX71-49629" fmla="*/ 5984543 w 6105267"/>
              <a:gd name="connsiteY71-49630" fmla="*/ 6811016 h 6858000"/>
              <a:gd name="connsiteX72-49631" fmla="*/ 5979671 w 6105267"/>
              <a:gd name="connsiteY72-49632" fmla="*/ 6858000 h 6858000"/>
              <a:gd name="connsiteX73-49633" fmla="*/ 0 w 6105267"/>
              <a:gd name="connsiteY73-49634" fmla="*/ 6858000 h 6858000"/>
              <a:gd name="connsiteX74-49635" fmla="*/ 0 w 6105267"/>
              <a:gd name="connsiteY74-49636" fmla="*/ 0 h 6858000"/>
              <a:gd name="connsiteX0-49637" fmla="*/ 0 w 6105267"/>
              <a:gd name="connsiteY0-49638" fmla="*/ 0 h 6858000"/>
              <a:gd name="connsiteX1-49639" fmla="*/ 4965888 w 6105267"/>
              <a:gd name="connsiteY1-49640" fmla="*/ 0 h 6858000"/>
              <a:gd name="connsiteX2-49641" fmla="*/ 4967767 w 6105267"/>
              <a:gd name="connsiteY2-49642" fmla="*/ 7930 h 6858000"/>
              <a:gd name="connsiteX3-49643" fmla="*/ 4979444 w 6105267"/>
              <a:gd name="connsiteY3-49644" fmla="*/ 43921 h 6858000"/>
              <a:gd name="connsiteX4-49645" fmla="*/ 5075458 w 6105267"/>
              <a:gd name="connsiteY4-49646" fmla="*/ 264355 h 6858000"/>
              <a:gd name="connsiteX5-49647" fmla="*/ 5081175 w 6105267"/>
              <a:gd name="connsiteY5-49648" fmla="*/ 277448 h 6858000"/>
              <a:gd name="connsiteX6-49649" fmla="*/ 5097011 w 6105267"/>
              <a:gd name="connsiteY6-49650" fmla="*/ 355616 h 6858000"/>
              <a:gd name="connsiteX7-49651" fmla="*/ 5153000 w 6105267"/>
              <a:gd name="connsiteY7-49652" fmla="*/ 507134 h 6858000"/>
              <a:gd name="connsiteX8-49653" fmla="*/ 5171282 w 6105267"/>
              <a:gd name="connsiteY8-49654" fmla="*/ 602071 h 6858000"/>
              <a:gd name="connsiteX9-49655" fmla="*/ 5189051 w 6105267"/>
              <a:gd name="connsiteY9-49656" fmla="*/ 782518 h 6858000"/>
              <a:gd name="connsiteX10-49657" fmla="*/ 5218707 w 6105267"/>
              <a:gd name="connsiteY10-49658" fmla="*/ 886387 h 6858000"/>
              <a:gd name="connsiteX11-49659" fmla="*/ 5221281 w 6105267"/>
              <a:gd name="connsiteY11-49660" fmla="*/ 920873 h 6858000"/>
              <a:gd name="connsiteX12-49661" fmla="*/ 5201018 w 6105267"/>
              <a:gd name="connsiteY12-49662" fmla="*/ 1095027 h 6858000"/>
              <a:gd name="connsiteX13-49663" fmla="*/ 5205902 w 6105267"/>
              <a:gd name="connsiteY13-49664" fmla="*/ 1203021 h 6858000"/>
              <a:gd name="connsiteX14-49665" fmla="*/ 5207532 w 6105267"/>
              <a:gd name="connsiteY14-49666" fmla="*/ 1278975 h 6858000"/>
              <a:gd name="connsiteX15-49667" fmla="*/ 5225968 w 6105267"/>
              <a:gd name="connsiteY15-49668" fmla="*/ 1357994 h 6858000"/>
              <a:gd name="connsiteX16-49669" fmla="*/ 5226675 w 6105267"/>
              <a:gd name="connsiteY16-49670" fmla="*/ 1385685 h 6858000"/>
              <a:gd name="connsiteX17-49671" fmla="*/ 5237226 w 6105267"/>
              <a:gd name="connsiteY17-49672" fmla="*/ 1441327 h 6858000"/>
              <a:gd name="connsiteX18-49673" fmla="*/ 5255653 w 6105267"/>
              <a:gd name="connsiteY18-49674" fmla="*/ 1524712 h 6858000"/>
              <a:gd name="connsiteX19-49675" fmla="*/ 5263491 w 6105267"/>
              <a:gd name="connsiteY19-49676" fmla="*/ 1642938 h 6858000"/>
              <a:gd name="connsiteX20-49677" fmla="*/ 5256552 w 6105267"/>
              <a:gd name="connsiteY20-49678" fmla="*/ 1672509 h 6858000"/>
              <a:gd name="connsiteX21-49679" fmla="*/ 5264549 w 6105267"/>
              <a:gd name="connsiteY21-49680" fmla="*/ 1837572 h 6858000"/>
              <a:gd name="connsiteX22-49681" fmla="*/ 5255696 w 6105267"/>
              <a:gd name="connsiteY22-49682" fmla="*/ 1953770 h 6858000"/>
              <a:gd name="connsiteX23-49683" fmla="*/ 5252592 w 6105267"/>
              <a:gd name="connsiteY23-49684" fmla="*/ 2092210 h 6858000"/>
              <a:gd name="connsiteX24-49685" fmla="*/ 5257248 w 6105267"/>
              <a:gd name="connsiteY24-49686" fmla="*/ 2203922 h 6858000"/>
              <a:gd name="connsiteX25-49687" fmla="*/ 5262551 w 6105267"/>
              <a:gd name="connsiteY25-49688" fmla="*/ 2288050 h 6858000"/>
              <a:gd name="connsiteX26-49689" fmla="*/ 5293877 w 6105267"/>
              <a:gd name="connsiteY26-49690" fmla="*/ 2368649 h 6858000"/>
              <a:gd name="connsiteX27-49691" fmla="*/ 5311338 w 6105267"/>
              <a:gd name="connsiteY27-49692" fmla="*/ 2404034 h 6858000"/>
              <a:gd name="connsiteX28-49693" fmla="*/ 5338366 w 6105267"/>
              <a:gd name="connsiteY28-49694" fmla="*/ 2465052 h 6858000"/>
              <a:gd name="connsiteX29-49695" fmla="*/ 5371263 w 6105267"/>
              <a:gd name="connsiteY29-49696" fmla="*/ 2586413 h 6858000"/>
              <a:gd name="connsiteX30-49697" fmla="*/ 5407503 w 6105267"/>
              <a:gd name="connsiteY30-49698" fmla="*/ 2786290 h 6858000"/>
              <a:gd name="connsiteX31-49699" fmla="*/ 5407356 w 6105267"/>
              <a:gd name="connsiteY31-49700" fmla="*/ 2787545 h 6858000"/>
              <a:gd name="connsiteX32-49701" fmla="*/ 5457023 w 6105267"/>
              <a:gd name="connsiteY32-49702" fmla="*/ 2858292 h 6858000"/>
              <a:gd name="connsiteX33-49703" fmla="*/ 5503944 w 6105267"/>
              <a:gd name="connsiteY33-49704" fmla="*/ 3123335 h 6858000"/>
              <a:gd name="connsiteX34-49705" fmla="*/ 5525532 w 6105267"/>
              <a:gd name="connsiteY34-49706" fmla="*/ 3258473 h 6858000"/>
              <a:gd name="connsiteX35-49707" fmla="*/ 5589758 w 6105267"/>
              <a:gd name="connsiteY35-49708" fmla="*/ 3453699 h 6858000"/>
              <a:gd name="connsiteX36-49709" fmla="*/ 5596144 w 6105267"/>
              <a:gd name="connsiteY36-49710" fmla="*/ 3534624 h 6858000"/>
              <a:gd name="connsiteX37-49711" fmla="*/ 5597750 w 6105267"/>
              <a:gd name="connsiteY37-49712" fmla="*/ 3534129 h 6858000"/>
              <a:gd name="connsiteX38-49713" fmla="*/ 5618377 w 6105267"/>
              <a:gd name="connsiteY38-49714" fmla="*/ 3588431 h 6858000"/>
              <a:gd name="connsiteX39-49715" fmla="*/ 5655472 w 6105267"/>
              <a:gd name="connsiteY39-49716" fmla="*/ 3678877 h 6858000"/>
              <a:gd name="connsiteX40-49717" fmla="*/ 5683015 w 6105267"/>
              <a:gd name="connsiteY40-49718" fmla="*/ 3762025 h 6858000"/>
              <a:gd name="connsiteX41-49719" fmla="*/ 5706168 w 6105267"/>
              <a:gd name="connsiteY41-49720" fmla="*/ 3797701 h 6858000"/>
              <a:gd name="connsiteX42-49721" fmla="*/ 5768491 w 6105267"/>
              <a:gd name="connsiteY42-49722" fmla="*/ 3914399 h 6858000"/>
              <a:gd name="connsiteX43-49723" fmla="*/ 5793123 w 6105267"/>
              <a:gd name="connsiteY43-49724" fmla="*/ 3969952 h 6858000"/>
              <a:gd name="connsiteX44-49725" fmla="*/ 5808321 w 6105267"/>
              <a:gd name="connsiteY44-49726" fmla="*/ 3988153 h 6858000"/>
              <a:gd name="connsiteX45-49727" fmla="*/ 5860672 w 6105267"/>
              <a:gd name="connsiteY45-49728" fmla="*/ 4061579 h 6858000"/>
              <a:gd name="connsiteX46-49729" fmla="*/ 5894095 w 6105267"/>
              <a:gd name="connsiteY46-49730" fmla="*/ 4128857 h 6858000"/>
              <a:gd name="connsiteX47-49731" fmla="*/ 5903513 w 6105267"/>
              <a:gd name="connsiteY47-49732" fmla="*/ 4187661 h 6858000"/>
              <a:gd name="connsiteX48-49733" fmla="*/ 5949086 w 6105267"/>
              <a:gd name="connsiteY48-49734" fmla="*/ 4366139 h 6858000"/>
              <a:gd name="connsiteX49-49735" fmla="*/ 5949261 w 6105267"/>
              <a:gd name="connsiteY49-49736" fmla="*/ 4449185 h 6858000"/>
              <a:gd name="connsiteX50-49737" fmla="*/ 5961816 w 6105267"/>
              <a:gd name="connsiteY50-49738" fmla="*/ 4494562 h 6858000"/>
              <a:gd name="connsiteX51-49739" fmla="*/ 5998138 w 6105267"/>
              <a:gd name="connsiteY51-49740" fmla="*/ 4697518 h 6858000"/>
              <a:gd name="connsiteX52-49741" fmla="*/ 6007819 w 6105267"/>
              <a:gd name="connsiteY52-49742" fmla="*/ 4858148 h 6858000"/>
              <a:gd name="connsiteX53-49743" fmla="*/ 6007749 w 6105267"/>
              <a:gd name="connsiteY53-49744" fmla="*/ 4964715 h 6858000"/>
              <a:gd name="connsiteX54-49745" fmla="*/ 6005269 w 6105267"/>
              <a:gd name="connsiteY54-49746" fmla="*/ 5150567 h 6858000"/>
              <a:gd name="connsiteX55-49747" fmla="*/ 6001127 w 6105267"/>
              <a:gd name="connsiteY55-49748" fmla="*/ 5164609 h 6858000"/>
              <a:gd name="connsiteX56-49749" fmla="*/ 5998514 w 6105267"/>
              <a:gd name="connsiteY56-49750" fmla="*/ 5189673 h 6858000"/>
              <a:gd name="connsiteX57-49751" fmla="*/ 6036748 w 6105267"/>
              <a:gd name="connsiteY57-49752" fmla="*/ 5322752 h 6858000"/>
              <a:gd name="connsiteX58-49753" fmla="*/ 6037677 w 6105267"/>
              <a:gd name="connsiteY58-49754" fmla="*/ 5354807 h 6858000"/>
              <a:gd name="connsiteX59-49755" fmla="*/ 6053435 w 6105267"/>
              <a:gd name="connsiteY59-49756" fmla="*/ 5387547 h 6858000"/>
              <a:gd name="connsiteX60-49757" fmla="*/ 6068640 w 6105267"/>
              <a:gd name="connsiteY60-49758" fmla="*/ 5474503 h 6858000"/>
              <a:gd name="connsiteX61-49759" fmla="*/ 6080922 w 6105267"/>
              <a:gd name="connsiteY61-49760" fmla="*/ 5561070 h 6858000"/>
              <a:gd name="connsiteX62-49761" fmla="*/ 6096949 w 6105267"/>
              <a:gd name="connsiteY62-49762" fmla="*/ 5648179 h 6858000"/>
              <a:gd name="connsiteX63-49763" fmla="*/ 6096746 w 6105267"/>
              <a:gd name="connsiteY63-49764" fmla="*/ 5862844 h 6858000"/>
              <a:gd name="connsiteX64-49765" fmla="*/ 6045436 w 6105267"/>
              <a:gd name="connsiteY64-49766" fmla="*/ 6124480 h 6858000"/>
              <a:gd name="connsiteX65-49767" fmla="*/ 6030489 w 6105267"/>
              <a:gd name="connsiteY65-49768" fmla="*/ 6317666 h 6858000"/>
              <a:gd name="connsiteX66-49769" fmla="*/ 6007492 w 6105267"/>
              <a:gd name="connsiteY66-49770" fmla="*/ 6440818 h 6858000"/>
              <a:gd name="connsiteX67-49771" fmla="*/ 6009467 w 6105267"/>
              <a:gd name="connsiteY67-49772" fmla="*/ 6487076 h 6858000"/>
              <a:gd name="connsiteX68-49773" fmla="*/ 5995064 w 6105267"/>
              <a:gd name="connsiteY68-49774" fmla="*/ 6540791 h 6858000"/>
              <a:gd name="connsiteX69-49775" fmla="*/ 5986207 w 6105267"/>
              <a:gd name="connsiteY69-49776" fmla="*/ 6695855 h 6858000"/>
              <a:gd name="connsiteX70-49777" fmla="*/ 5979428 w 6105267"/>
              <a:gd name="connsiteY70-49778" fmla="*/ 6754678 h 6858000"/>
              <a:gd name="connsiteX71-49779" fmla="*/ 5984543 w 6105267"/>
              <a:gd name="connsiteY71-49780" fmla="*/ 6811016 h 6858000"/>
              <a:gd name="connsiteX72-49781" fmla="*/ 5979671 w 6105267"/>
              <a:gd name="connsiteY72-49782" fmla="*/ 6858000 h 6858000"/>
              <a:gd name="connsiteX73-49783" fmla="*/ 0 w 6105267"/>
              <a:gd name="connsiteY73-49784" fmla="*/ 6858000 h 6858000"/>
              <a:gd name="connsiteX74-49785" fmla="*/ 0 w 6105267"/>
              <a:gd name="connsiteY74-49786" fmla="*/ 0 h 6858000"/>
              <a:gd name="connsiteX0-49787" fmla="*/ 0 w 6105267"/>
              <a:gd name="connsiteY0-49788" fmla="*/ 0 h 6858000"/>
              <a:gd name="connsiteX1-49789" fmla="*/ 4965888 w 6105267"/>
              <a:gd name="connsiteY1-49790" fmla="*/ 0 h 6858000"/>
              <a:gd name="connsiteX2-49791" fmla="*/ 4967767 w 6105267"/>
              <a:gd name="connsiteY2-49792" fmla="*/ 7930 h 6858000"/>
              <a:gd name="connsiteX3-49793" fmla="*/ 4979444 w 6105267"/>
              <a:gd name="connsiteY3-49794" fmla="*/ 43921 h 6858000"/>
              <a:gd name="connsiteX4-49795" fmla="*/ 5075458 w 6105267"/>
              <a:gd name="connsiteY4-49796" fmla="*/ 264355 h 6858000"/>
              <a:gd name="connsiteX5-49797" fmla="*/ 5081175 w 6105267"/>
              <a:gd name="connsiteY5-49798" fmla="*/ 277448 h 6858000"/>
              <a:gd name="connsiteX6-49799" fmla="*/ 5097011 w 6105267"/>
              <a:gd name="connsiteY6-49800" fmla="*/ 355616 h 6858000"/>
              <a:gd name="connsiteX7-49801" fmla="*/ 5153000 w 6105267"/>
              <a:gd name="connsiteY7-49802" fmla="*/ 507134 h 6858000"/>
              <a:gd name="connsiteX8-49803" fmla="*/ 5171282 w 6105267"/>
              <a:gd name="connsiteY8-49804" fmla="*/ 602071 h 6858000"/>
              <a:gd name="connsiteX9-49805" fmla="*/ 5189051 w 6105267"/>
              <a:gd name="connsiteY9-49806" fmla="*/ 782518 h 6858000"/>
              <a:gd name="connsiteX10-49807" fmla="*/ 5218707 w 6105267"/>
              <a:gd name="connsiteY10-49808" fmla="*/ 886387 h 6858000"/>
              <a:gd name="connsiteX11-49809" fmla="*/ 5221281 w 6105267"/>
              <a:gd name="connsiteY11-49810" fmla="*/ 920873 h 6858000"/>
              <a:gd name="connsiteX12-49811" fmla="*/ 5201018 w 6105267"/>
              <a:gd name="connsiteY12-49812" fmla="*/ 1095027 h 6858000"/>
              <a:gd name="connsiteX13-49813" fmla="*/ 5205902 w 6105267"/>
              <a:gd name="connsiteY13-49814" fmla="*/ 1203021 h 6858000"/>
              <a:gd name="connsiteX14-49815" fmla="*/ 5207532 w 6105267"/>
              <a:gd name="connsiteY14-49816" fmla="*/ 1278975 h 6858000"/>
              <a:gd name="connsiteX15-49817" fmla="*/ 5225968 w 6105267"/>
              <a:gd name="connsiteY15-49818" fmla="*/ 1357994 h 6858000"/>
              <a:gd name="connsiteX16-49819" fmla="*/ 5226675 w 6105267"/>
              <a:gd name="connsiteY16-49820" fmla="*/ 1385685 h 6858000"/>
              <a:gd name="connsiteX17-49821" fmla="*/ 5237226 w 6105267"/>
              <a:gd name="connsiteY17-49822" fmla="*/ 1441327 h 6858000"/>
              <a:gd name="connsiteX18-49823" fmla="*/ 5255653 w 6105267"/>
              <a:gd name="connsiteY18-49824" fmla="*/ 1524712 h 6858000"/>
              <a:gd name="connsiteX19-49825" fmla="*/ 5263491 w 6105267"/>
              <a:gd name="connsiteY19-49826" fmla="*/ 1642938 h 6858000"/>
              <a:gd name="connsiteX20-49827" fmla="*/ 5256552 w 6105267"/>
              <a:gd name="connsiteY20-49828" fmla="*/ 1672509 h 6858000"/>
              <a:gd name="connsiteX21-49829" fmla="*/ 5264549 w 6105267"/>
              <a:gd name="connsiteY21-49830" fmla="*/ 1837572 h 6858000"/>
              <a:gd name="connsiteX22-49831" fmla="*/ 5255696 w 6105267"/>
              <a:gd name="connsiteY22-49832" fmla="*/ 1953770 h 6858000"/>
              <a:gd name="connsiteX23-49833" fmla="*/ 5252592 w 6105267"/>
              <a:gd name="connsiteY23-49834" fmla="*/ 2092210 h 6858000"/>
              <a:gd name="connsiteX24-49835" fmla="*/ 5257248 w 6105267"/>
              <a:gd name="connsiteY24-49836" fmla="*/ 2203922 h 6858000"/>
              <a:gd name="connsiteX25-49837" fmla="*/ 5262551 w 6105267"/>
              <a:gd name="connsiteY25-49838" fmla="*/ 2288050 h 6858000"/>
              <a:gd name="connsiteX26-49839" fmla="*/ 5293877 w 6105267"/>
              <a:gd name="connsiteY26-49840" fmla="*/ 2368649 h 6858000"/>
              <a:gd name="connsiteX27-49841" fmla="*/ 5311338 w 6105267"/>
              <a:gd name="connsiteY27-49842" fmla="*/ 2404034 h 6858000"/>
              <a:gd name="connsiteX28-49843" fmla="*/ 5338366 w 6105267"/>
              <a:gd name="connsiteY28-49844" fmla="*/ 2465052 h 6858000"/>
              <a:gd name="connsiteX29-49845" fmla="*/ 5371263 w 6105267"/>
              <a:gd name="connsiteY29-49846" fmla="*/ 2586413 h 6858000"/>
              <a:gd name="connsiteX30-49847" fmla="*/ 5407503 w 6105267"/>
              <a:gd name="connsiteY30-49848" fmla="*/ 2786290 h 6858000"/>
              <a:gd name="connsiteX31-49849" fmla="*/ 5407356 w 6105267"/>
              <a:gd name="connsiteY31-49850" fmla="*/ 2787545 h 6858000"/>
              <a:gd name="connsiteX32-49851" fmla="*/ 5457023 w 6105267"/>
              <a:gd name="connsiteY32-49852" fmla="*/ 2858292 h 6858000"/>
              <a:gd name="connsiteX33-49853" fmla="*/ 5503944 w 6105267"/>
              <a:gd name="connsiteY33-49854" fmla="*/ 3123335 h 6858000"/>
              <a:gd name="connsiteX34-49855" fmla="*/ 5525532 w 6105267"/>
              <a:gd name="connsiteY34-49856" fmla="*/ 3258473 h 6858000"/>
              <a:gd name="connsiteX35-49857" fmla="*/ 5589758 w 6105267"/>
              <a:gd name="connsiteY35-49858" fmla="*/ 3453699 h 6858000"/>
              <a:gd name="connsiteX36-49859" fmla="*/ 5596144 w 6105267"/>
              <a:gd name="connsiteY36-49860" fmla="*/ 3534624 h 6858000"/>
              <a:gd name="connsiteX37-49861" fmla="*/ 5597750 w 6105267"/>
              <a:gd name="connsiteY37-49862" fmla="*/ 3534129 h 6858000"/>
              <a:gd name="connsiteX38-49863" fmla="*/ 5618377 w 6105267"/>
              <a:gd name="connsiteY38-49864" fmla="*/ 3588431 h 6858000"/>
              <a:gd name="connsiteX39-49865" fmla="*/ 5655472 w 6105267"/>
              <a:gd name="connsiteY39-49866" fmla="*/ 3678877 h 6858000"/>
              <a:gd name="connsiteX40-49867" fmla="*/ 5683015 w 6105267"/>
              <a:gd name="connsiteY40-49868" fmla="*/ 3762025 h 6858000"/>
              <a:gd name="connsiteX41-49869" fmla="*/ 5722836 w 6105267"/>
              <a:gd name="connsiteY41-49870" fmla="*/ 3814370 h 6858000"/>
              <a:gd name="connsiteX42-49871" fmla="*/ 5768491 w 6105267"/>
              <a:gd name="connsiteY42-49872" fmla="*/ 3914399 h 6858000"/>
              <a:gd name="connsiteX43-49873" fmla="*/ 5793123 w 6105267"/>
              <a:gd name="connsiteY43-49874" fmla="*/ 3969952 h 6858000"/>
              <a:gd name="connsiteX44-49875" fmla="*/ 5808321 w 6105267"/>
              <a:gd name="connsiteY44-49876" fmla="*/ 3988153 h 6858000"/>
              <a:gd name="connsiteX45-49877" fmla="*/ 5860672 w 6105267"/>
              <a:gd name="connsiteY45-49878" fmla="*/ 4061579 h 6858000"/>
              <a:gd name="connsiteX46-49879" fmla="*/ 5894095 w 6105267"/>
              <a:gd name="connsiteY46-49880" fmla="*/ 4128857 h 6858000"/>
              <a:gd name="connsiteX47-49881" fmla="*/ 5903513 w 6105267"/>
              <a:gd name="connsiteY47-49882" fmla="*/ 4187661 h 6858000"/>
              <a:gd name="connsiteX48-49883" fmla="*/ 5949086 w 6105267"/>
              <a:gd name="connsiteY48-49884" fmla="*/ 4366139 h 6858000"/>
              <a:gd name="connsiteX49-49885" fmla="*/ 5949261 w 6105267"/>
              <a:gd name="connsiteY49-49886" fmla="*/ 4449185 h 6858000"/>
              <a:gd name="connsiteX50-49887" fmla="*/ 5961816 w 6105267"/>
              <a:gd name="connsiteY50-49888" fmla="*/ 4494562 h 6858000"/>
              <a:gd name="connsiteX51-49889" fmla="*/ 5998138 w 6105267"/>
              <a:gd name="connsiteY51-49890" fmla="*/ 4697518 h 6858000"/>
              <a:gd name="connsiteX52-49891" fmla="*/ 6007819 w 6105267"/>
              <a:gd name="connsiteY52-49892" fmla="*/ 4858148 h 6858000"/>
              <a:gd name="connsiteX53-49893" fmla="*/ 6007749 w 6105267"/>
              <a:gd name="connsiteY53-49894" fmla="*/ 4964715 h 6858000"/>
              <a:gd name="connsiteX54-49895" fmla="*/ 6005269 w 6105267"/>
              <a:gd name="connsiteY54-49896" fmla="*/ 5150567 h 6858000"/>
              <a:gd name="connsiteX55-49897" fmla="*/ 6001127 w 6105267"/>
              <a:gd name="connsiteY55-49898" fmla="*/ 5164609 h 6858000"/>
              <a:gd name="connsiteX56-49899" fmla="*/ 5998514 w 6105267"/>
              <a:gd name="connsiteY56-49900" fmla="*/ 5189673 h 6858000"/>
              <a:gd name="connsiteX57-49901" fmla="*/ 6036748 w 6105267"/>
              <a:gd name="connsiteY57-49902" fmla="*/ 5322752 h 6858000"/>
              <a:gd name="connsiteX58-49903" fmla="*/ 6037677 w 6105267"/>
              <a:gd name="connsiteY58-49904" fmla="*/ 5354807 h 6858000"/>
              <a:gd name="connsiteX59-49905" fmla="*/ 6053435 w 6105267"/>
              <a:gd name="connsiteY59-49906" fmla="*/ 5387547 h 6858000"/>
              <a:gd name="connsiteX60-49907" fmla="*/ 6068640 w 6105267"/>
              <a:gd name="connsiteY60-49908" fmla="*/ 5474503 h 6858000"/>
              <a:gd name="connsiteX61-49909" fmla="*/ 6080922 w 6105267"/>
              <a:gd name="connsiteY61-49910" fmla="*/ 5561070 h 6858000"/>
              <a:gd name="connsiteX62-49911" fmla="*/ 6096949 w 6105267"/>
              <a:gd name="connsiteY62-49912" fmla="*/ 5648179 h 6858000"/>
              <a:gd name="connsiteX63-49913" fmla="*/ 6096746 w 6105267"/>
              <a:gd name="connsiteY63-49914" fmla="*/ 5862844 h 6858000"/>
              <a:gd name="connsiteX64-49915" fmla="*/ 6045436 w 6105267"/>
              <a:gd name="connsiteY64-49916" fmla="*/ 6124480 h 6858000"/>
              <a:gd name="connsiteX65-49917" fmla="*/ 6030489 w 6105267"/>
              <a:gd name="connsiteY65-49918" fmla="*/ 6317666 h 6858000"/>
              <a:gd name="connsiteX66-49919" fmla="*/ 6007492 w 6105267"/>
              <a:gd name="connsiteY66-49920" fmla="*/ 6440818 h 6858000"/>
              <a:gd name="connsiteX67-49921" fmla="*/ 6009467 w 6105267"/>
              <a:gd name="connsiteY67-49922" fmla="*/ 6487076 h 6858000"/>
              <a:gd name="connsiteX68-49923" fmla="*/ 5995064 w 6105267"/>
              <a:gd name="connsiteY68-49924" fmla="*/ 6540791 h 6858000"/>
              <a:gd name="connsiteX69-49925" fmla="*/ 5986207 w 6105267"/>
              <a:gd name="connsiteY69-49926" fmla="*/ 6695855 h 6858000"/>
              <a:gd name="connsiteX70-49927" fmla="*/ 5979428 w 6105267"/>
              <a:gd name="connsiteY70-49928" fmla="*/ 6754678 h 6858000"/>
              <a:gd name="connsiteX71-49929" fmla="*/ 5984543 w 6105267"/>
              <a:gd name="connsiteY71-49930" fmla="*/ 6811016 h 6858000"/>
              <a:gd name="connsiteX72-49931" fmla="*/ 5979671 w 6105267"/>
              <a:gd name="connsiteY72-49932" fmla="*/ 6858000 h 6858000"/>
              <a:gd name="connsiteX73-49933" fmla="*/ 0 w 6105267"/>
              <a:gd name="connsiteY73-49934" fmla="*/ 6858000 h 6858000"/>
              <a:gd name="connsiteX74-49935" fmla="*/ 0 w 6105267"/>
              <a:gd name="connsiteY74-49936" fmla="*/ 0 h 6858000"/>
              <a:gd name="connsiteX0-49937" fmla="*/ 0 w 6105267"/>
              <a:gd name="connsiteY0-49938" fmla="*/ 0 h 6858000"/>
              <a:gd name="connsiteX1-49939" fmla="*/ 4965888 w 6105267"/>
              <a:gd name="connsiteY1-49940" fmla="*/ 0 h 6858000"/>
              <a:gd name="connsiteX2-49941" fmla="*/ 4967767 w 6105267"/>
              <a:gd name="connsiteY2-49942" fmla="*/ 7930 h 6858000"/>
              <a:gd name="connsiteX3-49943" fmla="*/ 4979444 w 6105267"/>
              <a:gd name="connsiteY3-49944" fmla="*/ 43921 h 6858000"/>
              <a:gd name="connsiteX4-49945" fmla="*/ 5075458 w 6105267"/>
              <a:gd name="connsiteY4-49946" fmla="*/ 264355 h 6858000"/>
              <a:gd name="connsiteX5-49947" fmla="*/ 5081175 w 6105267"/>
              <a:gd name="connsiteY5-49948" fmla="*/ 277448 h 6858000"/>
              <a:gd name="connsiteX6-49949" fmla="*/ 5097011 w 6105267"/>
              <a:gd name="connsiteY6-49950" fmla="*/ 355616 h 6858000"/>
              <a:gd name="connsiteX7-49951" fmla="*/ 5153000 w 6105267"/>
              <a:gd name="connsiteY7-49952" fmla="*/ 507134 h 6858000"/>
              <a:gd name="connsiteX8-49953" fmla="*/ 5171282 w 6105267"/>
              <a:gd name="connsiteY8-49954" fmla="*/ 602071 h 6858000"/>
              <a:gd name="connsiteX9-49955" fmla="*/ 5189051 w 6105267"/>
              <a:gd name="connsiteY9-49956" fmla="*/ 782518 h 6858000"/>
              <a:gd name="connsiteX10-49957" fmla="*/ 5218707 w 6105267"/>
              <a:gd name="connsiteY10-49958" fmla="*/ 886387 h 6858000"/>
              <a:gd name="connsiteX11-49959" fmla="*/ 5221281 w 6105267"/>
              <a:gd name="connsiteY11-49960" fmla="*/ 920873 h 6858000"/>
              <a:gd name="connsiteX12-49961" fmla="*/ 5201018 w 6105267"/>
              <a:gd name="connsiteY12-49962" fmla="*/ 1095027 h 6858000"/>
              <a:gd name="connsiteX13-49963" fmla="*/ 5205902 w 6105267"/>
              <a:gd name="connsiteY13-49964" fmla="*/ 1203021 h 6858000"/>
              <a:gd name="connsiteX14-49965" fmla="*/ 5207532 w 6105267"/>
              <a:gd name="connsiteY14-49966" fmla="*/ 1278975 h 6858000"/>
              <a:gd name="connsiteX15-49967" fmla="*/ 5225968 w 6105267"/>
              <a:gd name="connsiteY15-49968" fmla="*/ 1357994 h 6858000"/>
              <a:gd name="connsiteX16-49969" fmla="*/ 5226675 w 6105267"/>
              <a:gd name="connsiteY16-49970" fmla="*/ 1385685 h 6858000"/>
              <a:gd name="connsiteX17-49971" fmla="*/ 5237226 w 6105267"/>
              <a:gd name="connsiteY17-49972" fmla="*/ 1441327 h 6858000"/>
              <a:gd name="connsiteX18-49973" fmla="*/ 5255653 w 6105267"/>
              <a:gd name="connsiteY18-49974" fmla="*/ 1524712 h 6858000"/>
              <a:gd name="connsiteX19-49975" fmla="*/ 5263491 w 6105267"/>
              <a:gd name="connsiteY19-49976" fmla="*/ 1642938 h 6858000"/>
              <a:gd name="connsiteX20-49977" fmla="*/ 5256552 w 6105267"/>
              <a:gd name="connsiteY20-49978" fmla="*/ 1672509 h 6858000"/>
              <a:gd name="connsiteX21-49979" fmla="*/ 5264549 w 6105267"/>
              <a:gd name="connsiteY21-49980" fmla="*/ 1837572 h 6858000"/>
              <a:gd name="connsiteX22-49981" fmla="*/ 5255696 w 6105267"/>
              <a:gd name="connsiteY22-49982" fmla="*/ 1953770 h 6858000"/>
              <a:gd name="connsiteX23-49983" fmla="*/ 5252592 w 6105267"/>
              <a:gd name="connsiteY23-49984" fmla="*/ 2092210 h 6858000"/>
              <a:gd name="connsiteX24-49985" fmla="*/ 5257248 w 6105267"/>
              <a:gd name="connsiteY24-49986" fmla="*/ 2203922 h 6858000"/>
              <a:gd name="connsiteX25-49987" fmla="*/ 5262551 w 6105267"/>
              <a:gd name="connsiteY25-49988" fmla="*/ 2288050 h 6858000"/>
              <a:gd name="connsiteX26-49989" fmla="*/ 5293877 w 6105267"/>
              <a:gd name="connsiteY26-49990" fmla="*/ 2368649 h 6858000"/>
              <a:gd name="connsiteX27-49991" fmla="*/ 5311338 w 6105267"/>
              <a:gd name="connsiteY27-49992" fmla="*/ 2404034 h 6858000"/>
              <a:gd name="connsiteX28-49993" fmla="*/ 5338366 w 6105267"/>
              <a:gd name="connsiteY28-49994" fmla="*/ 2465052 h 6858000"/>
              <a:gd name="connsiteX29-49995" fmla="*/ 5371263 w 6105267"/>
              <a:gd name="connsiteY29-49996" fmla="*/ 2586413 h 6858000"/>
              <a:gd name="connsiteX30-49997" fmla="*/ 5407503 w 6105267"/>
              <a:gd name="connsiteY30-49998" fmla="*/ 2786290 h 6858000"/>
              <a:gd name="connsiteX31-49999" fmla="*/ 5407356 w 6105267"/>
              <a:gd name="connsiteY31-50000" fmla="*/ 2787545 h 6858000"/>
              <a:gd name="connsiteX32-50001" fmla="*/ 5448870 w 6105267"/>
              <a:gd name="connsiteY32-50002" fmla="*/ 2838305 h 6858000"/>
              <a:gd name="connsiteX33-50003" fmla="*/ 5503944 w 6105267"/>
              <a:gd name="connsiteY33-50004" fmla="*/ 3123335 h 6858000"/>
              <a:gd name="connsiteX34-50005" fmla="*/ 5525532 w 6105267"/>
              <a:gd name="connsiteY34-50006" fmla="*/ 3258473 h 6858000"/>
              <a:gd name="connsiteX35-50007" fmla="*/ 5589758 w 6105267"/>
              <a:gd name="connsiteY35-50008" fmla="*/ 3453699 h 6858000"/>
              <a:gd name="connsiteX36-50009" fmla="*/ 5596144 w 6105267"/>
              <a:gd name="connsiteY36-50010" fmla="*/ 3534624 h 6858000"/>
              <a:gd name="connsiteX37-50011" fmla="*/ 5597750 w 6105267"/>
              <a:gd name="connsiteY37-50012" fmla="*/ 3534129 h 6858000"/>
              <a:gd name="connsiteX38-50013" fmla="*/ 5618377 w 6105267"/>
              <a:gd name="connsiteY38-50014" fmla="*/ 3588431 h 6858000"/>
              <a:gd name="connsiteX39-50015" fmla="*/ 5655472 w 6105267"/>
              <a:gd name="connsiteY39-50016" fmla="*/ 3678877 h 6858000"/>
              <a:gd name="connsiteX40-50017" fmla="*/ 5683015 w 6105267"/>
              <a:gd name="connsiteY40-50018" fmla="*/ 3762025 h 6858000"/>
              <a:gd name="connsiteX41-50019" fmla="*/ 5722836 w 6105267"/>
              <a:gd name="connsiteY41-50020" fmla="*/ 3814370 h 6858000"/>
              <a:gd name="connsiteX42-50021" fmla="*/ 5768491 w 6105267"/>
              <a:gd name="connsiteY42-50022" fmla="*/ 3914399 h 6858000"/>
              <a:gd name="connsiteX43-50023" fmla="*/ 5793123 w 6105267"/>
              <a:gd name="connsiteY43-50024" fmla="*/ 3969952 h 6858000"/>
              <a:gd name="connsiteX44-50025" fmla="*/ 5808321 w 6105267"/>
              <a:gd name="connsiteY44-50026" fmla="*/ 3988153 h 6858000"/>
              <a:gd name="connsiteX45-50027" fmla="*/ 5860672 w 6105267"/>
              <a:gd name="connsiteY45-50028" fmla="*/ 4061579 h 6858000"/>
              <a:gd name="connsiteX46-50029" fmla="*/ 5894095 w 6105267"/>
              <a:gd name="connsiteY46-50030" fmla="*/ 4128857 h 6858000"/>
              <a:gd name="connsiteX47-50031" fmla="*/ 5903513 w 6105267"/>
              <a:gd name="connsiteY47-50032" fmla="*/ 4187661 h 6858000"/>
              <a:gd name="connsiteX48-50033" fmla="*/ 5949086 w 6105267"/>
              <a:gd name="connsiteY48-50034" fmla="*/ 4366139 h 6858000"/>
              <a:gd name="connsiteX49-50035" fmla="*/ 5949261 w 6105267"/>
              <a:gd name="connsiteY49-50036" fmla="*/ 4449185 h 6858000"/>
              <a:gd name="connsiteX50-50037" fmla="*/ 5961816 w 6105267"/>
              <a:gd name="connsiteY50-50038" fmla="*/ 4494562 h 6858000"/>
              <a:gd name="connsiteX51-50039" fmla="*/ 5998138 w 6105267"/>
              <a:gd name="connsiteY51-50040" fmla="*/ 4697518 h 6858000"/>
              <a:gd name="connsiteX52-50041" fmla="*/ 6007819 w 6105267"/>
              <a:gd name="connsiteY52-50042" fmla="*/ 4858148 h 6858000"/>
              <a:gd name="connsiteX53-50043" fmla="*/ 6007749 w 6105267"/>
              <a:gd name="connsiteY53-50044" fmla="*/ 4964715 h 6858000"/>
              <a:gd name="connsiteX54-50045" fmla="*/ 6005269 w 6105267"/>
              <a:gd name="connsiteY54-50046" fmla="*/ 5150567 h 6858000"/>
              <a:gd name="connsiteX55-50047" fmla="*/ 6001127 w 6105267"/>
              <a:gd name="connsiteY55-50048" fmla="*/ 5164609 h 6858000"/>
              <a:gd name="connsiteX56-50049" fmla="*/ 5998514 w 6105267"/>
              <a:gd name="connsiteY56-50050" fmla="*/ 5189673 h 6858000"/>
              <a:gd name="connsiteX57-50051" fmla="*/ 6036748 w 6105267"/>
              <a:gd name="connsiteY57-50052" fmla="*/ 5322752 h 6858000"/>
              <a:gd name="connsiteX58-50053" fmla="*/ 6037677 w 6105267"/>
              <a:gd name="connsiteY58-50054" fmla="*/ 5354807 h 6858000"/>
              <a:gd name="connsiteX59-50055" fmla="*/ 6053435 w 6105267"/>
              <a:gd name="connsiteY59-50056" fmla="*/ 5387547 h 6858000"/>
              <a:gd name="connsiteX60-50057" fmla="*/ 6068640 w 6105267"/>
              <a:gd name="connsiteY60-50058" fmla="*/ 5474503 h 6858000"/>
              <a:gd name="connsiteX61-50059" fmla="*/ 6080922 w 6105267"/>
              <a:gd name="connsiteY61-50060" fmla="*/ 5561070 h 6858000"/>
              <a:gd name="connsiteX62-50061" fmla="*/ 6096949 w 6105267"/>
              <a:gd name="connsiteY62-50062" fmla="*/ 5648179 h 6858000"/>
              <a:gd name="connsiteX63-50063" fmla="*/ 6096746 w 6105267"/>
              <a:gd name="connsiteY63-50064" fmla="*/ 5862844 h 6858000"/>
              <a:gd name="connsiteX64-50065" fmla="*/ 6045436 w 6105267"/>
              <a:gd name="connsiteY64-50066" fmla="*/ 6124480 h 6858000"/>
              <a:gd name="connsiteX65-50067" fmla="*/ 6030489 w 6105267"/>
              <a:gd name="connsiteY65-50068" fmla="*/ 6317666 h 6858000"/>
              <a:gd name="connsiteX66-50069" fmla="*/ 6007492 w 6105267"/>
              <a:gd name="connsiteY66-50070" fmla="*/ 6440818 h 6858000"/>
              <a:gd name="connsiteX67-50071" fmla="*/ 6009467 w 6105267"/>
              <a:gd name="connsiteY67-50072" fmla="*/ 6487076 h 6858000"/>
              <a:gd name="connsiteX68-50073" fmla="*/ 5995064 w 6105267"/>
              <a:gd name="connsiteY68-50074" fmla="*/ 6540791 h 6858000"/>
              <a:gd name="connsiteX69-50075" fmla="*/ 5986207 w 6105267"/>
              <a:gd name="connsiteY69-50076" fmla="*/ 6695855 h 6858000"/>
              <a:gd name="connsiteX70-50077" fmla="*/ 5979428 w 6105267"/>
              <a:gd name="connsiteY70-50078" fmla="*/ 6754678 h 6858000"/>
              <a:gd name="connsiteX71-50079" fmla="*/ 5984543 w 6105267"/>
              <a:gd name="connsiteY71-50080" fmla="*/ 6811016 h 6858000"/>
              <a:gd name="connsiteX72-50081" fmla="*/ 5979671 w 6105267"/>
              <a:gd name="connsiteY72-50082" fmla="*/ 6858000 h 6858000"/>
              <a:gd name="connsiteX73-50083" fmla="*/ 0 w 6105267"/>
              <a:gd name="connsiteY73-50084" fmla="*/ 6858000 h 6858000"/>
              <a:gd name="connsiteX74-50085" fmla="*/ 0 w 6105267"/>
              <a:gd name="connsiteY74-50086" fmla="*/ 0 h 6858000"/>
              <a:gd name="connsiteX0-50087" fmla="*/ 0 w 6105267"/>
              <a:gd name="connsiteY0-50088" fmla="*/ 0 h 6858000"/>
              <a:gd name="connsiteX1-50089" fmla="*/ 4965888 w 6105267"/>
              <a:gd name="connsiteY1-50090" fmla="*/ 0 h 6858000"/>
              <a:gd name="connsiteX2-50091" fmla="*/ 4967767 w 6105267"/>
              <a:gd name="connsiteY2-50092" fmla="*/ 7930 h 6858000"/>
              <a:gd name="connsiteX3-50093" fmla="*/ 4979444 w 6105267"/>
              <a:gd name="connsiteY3-50094" fmla="*/ 43921 h 6858000"/>
              <a:gd name="connsiteX4-50095" fmla="*/ 5075458 w 6105267"/>
              <a:gd name="connsiteY4-50096" fmla="*/ 264355 h 6858000"/>
              <a:gd name="connsiteX5-50097" fmla="*/ 5081175 w 6105267"/>
              <a:gd name="connsiteY5-50098" fmla="*/ 277448 h 6858000"/>
              <a:gd name="connsiteX6-50099" fmla="*/ 5097011 w 6105267"/>
              <a:gd name="connsiteY6-50100" fmla="*/ 355616 h 6858000"/>
              <a:gd name="connsiteX7-50101" fmla="*/ 5153000 w 6105267"/>
              <a:gd name="connsiteY7-50102" fmla="*/ 507134 h 6858000"/>
              <a:gd name="connsiteX8-50103" fmla="*/ 5171282 w 6105267"/>
              <a:gd name="connsiteY8-50104" fmla="*/ 602071 h 6858000"/>
              <a:gd name="connsiteX9-50105" fmla="*/ 5189051 w 6105267"/>
              <a:gd name="connsiteY9-50106" fmla="*/ 782518 h 6858000"/>
              <a:gd name="connsiteX10-50107" fmla="*/ 5218707 w 6105267"/>
              <a:gd name="connsiteY10-50108" fmla="*/ 886387 h 6858000"/>
              <a:gd name="connsiteX11-50109" fmla="*/ 5221281 w 6105267"/>
              <a:gd name="connsiteY11-50110" fmla="*/ 920873 h 6858000"/>
              <a:gd name="connsiteX12-50111" fmla="*/ 5201018 w 6105267"/>
              <a:gd name="connsiteY12-50112" fmla="*/ 1095027 h 6858000"/>
              <a:gd name="connsiteX13-50113" fmla="*/ 5205902 w 6105267"/>
              <a:gd name="connsiteY13-50114" fmla="*/ 1203021 h 6858000"/>
              <a:gd name="connsiteX14-50115" fmla="*/ 5207532 w 6105267"/>
              <a:gd name="connsiteY14-50116" fmla="*/ 1278975 h 6858000"/>
              <a:gd name="connsiteX15-50117" fmla="*/ 5225968 w 6105267"/>
              <a:gd name="connsiteY15-50118" fmla="*/ 1357994 h 6858000"/>
              <a:gd name="connsiteX16-50119" fmla="*/ 5226675 w 6105267"/>
              <a:gd name="connsiteY16-50120" fmla="*/ 1385685 h 6858000"/>
              <a:gd name="connsiteX17-50121" fmla="*/ 5237226 w 6105267"/>
              <a:gd name="connsiteY17-50122" fmla="*/ 1441327 h 6858000"/>
              <a:gd name="connsiteX18-50123" fmla="*/ 5255653 w 6105267"/>
              <a:gd name="connsiteY18-50124" fmla="*/ 1524712 h 6858000"/>
              <a:gd name="connsiteX19-50125" fmla="*/ 5263491 w 6105267"/>
              <a:gd name="connsiteY19-50126" fmla="*/ 1642938 h 6858000"/>
              <a:gd name="connsiteX20-50127" fmla="*/ 5256552 w 6105267"/>
              <a:gd name="connsiteY20-50128" fmla="*/ 1672509 h 6858000"/>
              <a:gd name="connsiteX21-50129" fmla="*/ 5264549 w 6105267"/>
              <a:gd name="connsiteY21-50130" fmla="*/ 1837572 h 6858000"/>
              <a:gd name="connsiteX22-50131" fmla="*/ 5255696 w 6105267"/>
              <a:gd name="connsiteY22-50132" fmla="*/ 1953770 h 6858000"/>
              <a:gd name="connsiteX23-50133" fmla="*/ 5252592 w 6105267"/>
              <a:gd name="connsiteY23-50134" fmla="*/ 2092210 h 6858000"/>
              <a:gd name="connsiteX24-50135" fmla="*/ 5257248 w 6105267"/>
              <a:gd name="connsiteY24-50136" fmla="*/ 2203922 h 6858000"/>
              <a:gd name="connsiteX25-50137" fmla="*/ 5262551 w 6105267"/>
              <a:gd name="connsiteY25-50138" fmla="*/ 2288050 h 6858000"/>
              <a:gd name="connsiteX26-50139" fmla="*/ 5293877 w 6105267"/>
              <a:gd name="connsiteY26-50140" fmla="*/ 2368649 h 6858000"/>
              <a:gd name="connsiteX27-50141" fmla="*/ 5311338 w 6105267"/>
              <a:gd name="connsiteY27-50142" fmla="*/ 2404034 h 6858000"/>
              <a:gd name="connsiteX28-50143" fmla="*/ 5338366 w 6105267"/>
              <a:gd name="connsiteY28-50144" fmla="*/ 2465052 h 6858000"/>
              <a:gd name="connsiteX29-50145" fmla="*/ 5371263 w 6105267"/>
              <a:gd name="connsiteY29-50146" fmla="*/ 2586413 h 6858000"/>
              <a:gd name="connsiteX30-50147" fmla="*/ 5407503 w 6105267"/>
              <a:gd name="connsiteY30-50148" fmla="*/ 2786290 h 6858000"/>
              <a:gd name="connsiteX31-50149" fmla="*/ 5407356 w 6105267"/>
              <a:gd name="connsiteY31-50150" fmla="*/ 2787545 h 6858000"/>
              <a:gd name="connsiteX32-50151" fmla="*/ 5448870 w 6105267"/>
              <a:gd name="connsiteY32-50152" fmla="*/ 2838305 h 6858000"/>
              <a:gd name="connsiteX33-50153" fmla="*/ 5503944 w 6105267"/>
              <a:gd name="connsiteY33-50154" fmla="*/ 3123335 h 6858000"/>
              <a:gd name="connsiteX34-50155" fmla="*/ 5525532 w 6105267"/>
              <a:gd name="connsiteY34-50156" fmla="*/ 3258473 h 6858000"/>
              <a:gd name="connsiteX35-50157" fmla="*/ 5589758 w 6105267"/>
              <a:gd name="connsiteY35-50158" fmla="*/ 3453699 h 6858000"/>
              <a:gd name="connsiteX36-50159" fmla="*/ 5596144 w 6105267"/>
              <a:gd name="connsiteY36-50160" fmla="*/ 3534624 h 6858000"/>
              <a:gd name="connsiteX37-50161" fmla="*/ 5597750 w 6105267"/>
              <a:gd name="connsiteY37-50162" fmla="*/ 3534129 h 6858000"/>
              <a:gd name="connsiteX38-50163" fmla="*/ 5655472 w 6105267"/>
              <a:gd name="connsiteY38-50164" fmla="*/ 3678877 h 6858000"/>
              <a:gd name="connsiteX39-50165" fmla="*/ 5683015 w 6105267"/>
              <a:gd name="connsiteY39-50166" fmla="*/ 3762025 h 6858000"/>
              <a:gd name="connsiteX40-50167" fmla="*/ 5722836 w 6105267"/>
              <a:gd name="connsiteY40-50168" fmla="*/ 3814370 h 6858000"/>
              <a:gd name="connsiteX41-50169" fmla="*/ 5768491 w 6105267"/>
              <a:gd name="connsiteY41-50170" fmla="*/ 3914399 h 6858000"/>
              <a:gd name="connsiteX42-50171" fmla="*/ 5793123 w 6105267"/>
              <a:gd name="connsiteY42-50172" fmla="*/ 3969952 h 6858000"/>
              <a:gd name="connsiteX43-50173" fmla="*/ 5808321 w 6105267"/>
              <a:gd name="connsiteY43-50174" fmla="*/ 3988153 h 6858000"/>
              <a:gd name="connsiteX44-50175" fmla="*/ 5860672 w 6105267"/>
              <a:gd name="connsiteY44-50176" fmla="*/ 4061579 h 6858000"/>
              <a:gd name="connsiteX45-50177" fmla="*/ 5894095 w 6105267"/>
              <a:gd name="connsiteY45-50178" fmla="*/ 4128857 h 6858000"/>
              <a:gd name="connsiteX46-50179" fmla="*/ 5903513 w 6105267"/>
              <a:gd name="connsiteY46-50180" fmla="*/ 4187661 h 6858000"/>
              <a:gd name="connsiteX47-50181" fmla="*/ 5949086 w 6105267"/>
              <a:gd name="connsiteY47-50182" fmla="*/ 4366139 h 6858000"/>
              <a:gd name="connsiteX48-50183" fmla="*/ 5949261 w 6105267"/>
              <a:gd name="connsiteY48-50184" fmla="*/ 4449185 h 6858000"/>
              <a:gd name="connsiteX49-50185" fmla="*/ 5961816 w 6105267"/>
              <a:gd name="connsiteY49-50186" fmla="*/ 4494562 h 6858000"/>
              <a:gd name="connsiteX50-50187" fmla="*/ 5998138 w 6105267"/>
              <a:gd name="connsiteY50-50188" fmla="*/ 4697518 h 6858000"/>
              <a:gd name="connsiteX51-50189" fmla="*/ 6007819 w 6105267"/>
              <a:gd name="connsiteY51-50190" fmla="*/ 4858148 h 6858000"/>
              <a:gd name="connsiteX52-50191" fmla="*/ 6007749 w 6105267"/>
              <a:gd name="connsiteY52-50192" fmla="*/ 4964715 h 6858000"/>
              <a:gd name="connsiteX53-50193" fmla="*/ 6005269 w 6105267"/>
              <a:gd name="connsiteY53-50194" fmla="*/ 5150567 h 6858000"/>
              <a:gd name="connsiteX54-50195" fmla="*/ 6001127 w 6105267"/>
              <a:gd name="connsiteY54-50196" fmla="*/ 5164609 h 6858000"/>
              <a:gd name="connsiteX55-50197" fmla="*/ 5998514 w 6105267"/>
              <a:gd name="connsiteY55-50198" fmla="*/ 5189673 h 6858000"/>
              <a:gd name="connsiteX56-50199" fmla="*/ 6036748 w 6105267"/>
              <a:gd name="connsiteY56-50200" fmla="*/ 5322752 h 6858000"/>
              <a:gd name="connsiteX57-50201" fmla="*/ 6037677 w 6105267"/>
              <a:gd name="connsiteY57-50202" fmla="*/ 5354807 h 6858000"/>
              <a:gd name="connsiteX58-50203" fmla="*/ 6053435 w 6105267"/>
              <a:gd name="connsiteY58-50204" fmla="*/ 5387547 h 6858000"/>
              <a:gd name="connsiteX59-50205" fmla="*/ 6068640 w 6105267"/>
              <a:gd name="connsiteY59-50206" fmla="*/ 5474503 h 6858000"/>
              <a:gd name="connsiteX60-50207" fmla="*/ 6080922 w 6105267"/>
              <a:gd name="connsiteY60-50208" fmla="*/ 5561070 h 6858000"/>
              <a:gd name="connsiteX61-50209" fmla="*/ 6096949 w 6105267"/>
              <a:gd name="connsiteY61-50210" fmla="*/ 5648179 h 6858000"/>
              <a:gd name="connsiteX62-50211" fmla="*/ 6096746 w 6105267"/>
              <a:gd name="connsiteY62-50212" fmla="*/ 5862844 h 6858000"/>
              <a:gd name="connsiteX63-50213" fmla="*/ 6045436 w 6105267"/>
              <a:gd name="connsiteY63-50214" fmla="*/ 6124480 h 6858000"/>
              <a:gd name="connsiteX64-50215" fmla="*/ 6030489 w 6105267"/>
              <a:gd name="connsiteY64-50216" fmla="*/ 6317666 h 6858000"/>
              <a:gd name="connsiteX65-50217" fmla="*/ 6007492 w 6105267"/>
              <a:gd name="connsiteY65-50218" fmla="*/ 6440818 h 6858000"/>
              <a:gd name="connsiteX66-50219" fmla="*/ 6009467 w 6105267"/>
              <a:gd name="connsiteY66-50220" fmla="*/ 6487076 h 6858000"/>
              <a:gd name="connsiteX67-50221" fmla="*/ 5995064 w 6105267"/>
              <a:gd name="connsiteY67-50222" fmla="*/ 6540791 h 6858000"/>
              <a:gd name="connsiteX68-50223" fmla="*/ 5986207 w 6105267"/>
              <a:gd name="connsiteY68-50224" fmla="*/ 6695855 h 6858000"/>
              <a:gd name="connsiteX69-50225" fmla="*/ 5979428 w 6105267"/>
              <a:gd name="connsiteY69-50226" fmla="*/ 6754678 h 6858000"/>
              <a:gd name="connsiteX70-50227" fmla="*/ 5984543 w 6105267"/>
              <a:gd name="connsiteY70-50228" fmla="*/ 6811016 h 6858000"/>
              <a:gd name="connsiteX71-50229" fmla="*/ 5979671 w 6105267"/>
              <a:gd name="connsiteY71-50230" fmla="*/ 6858000 h 6858000"/>
              <a:gd name="connsiteX72-50231" fmla="*/ 0 w 6105267"/>
              <a:gd name="connsiteY72-50232" fmla="*/ 6858000 h 6858000"/>
              <a:gd name="connsiteX73-50233" fmla="*/ 0 w 6105267"/>
              <a:gd name="connsiteY73-50234" fmla="*/ 0 h 6858000"/>
              <a:gd name="connsiteX0-50235" fmla="*/ 0 w 6105267"/>
              <a:gd name="connsiteY0-50236" fmla="*/ 0 h 6858000"/>
              <a:gd name="connsiteX1-50237" fmla="*/ 4965888 w 6105267"/>
              <a:gd name="connsiteY1-50238" fmla="*/ 0 h 6858000"/>
              <a:gd name="connsiteX2-50239" fmla="*/ 4967767 w 6105267"/>
              <a:gd name="connsiteY2-50240" fmla="*/ 7930 h 6858000"/>
              <a:gd name="connsiteX3-50241" fmla="*/ 4979444 w 6105267"/>
              <a:gd name="connsiteY3-50242" fmla="*/ 43921 h 6858000"/>
              <a:gd name="connsiteX4-50243" fmla="*/ 5075458 w 6105267"/>
              <a:gd name="connsiteY4-50244" fmla="*/ 264355 h 6858000"/>
              <a:gd name="connsiteX5-50245" fmla="*/ 5081175 w 6105267"/>
              <a:gd name="connsiteY5-50246" fmla="*/ 277448 h 6858000"/>
              <a:gd name="connsiteX6-50247" fmla="*/ 5097011 w 6105267"/>
              <a:gd name="connsiteY6-50248" fmla="*/ 355616 h 6858000"/>
              <a:gd name="connsiteX7-50249" fmla="*/ 5153000 w 6105267"/>
              <a:gd name="connsiteY7-50250" fmla="*/ 507134 h 6858000"/>
              <a:gd name="connsiteX8-50251" fmla="*/ 5171282 w 6105267"/>
              <a:gd name="connsiteY8-50252" fmla="*/ 602071 h 6858000"/>
              <a:gd name="connsiteX9-50253" fmla="*/ 5189051 w 6105267"/>
              <a:gd name="connsiteY9-50254" fmla="*/ 782518 h 6858000"/>
              <a:gd name="connsiteX10-50255" fmla="*/ 5218707 w 6105267"/>
              <a:gd name="connsiteY10-50256" fmla="*/ 886387 h 6858000"/>
              <a:gd name="connsiteX11-50257" fmla="*/ 5221281 w 6105267"/>
              <a:gd name="connsiteY11-50258" fmla="*/ 920873 h 6858000"/>
              <a:gd name="connsiteX12-50259" fmla="*/ 5201018 w 6105267"/>
              <a:gd name="connsiteY12-50260" fmla="*/ 1095027 h 6858000"/>
              <a:gd name="connsiteX13-50261" fmla="*/ 5205902 w 6105267"/>
              <a:gd name="connsiteY13-50262" fmla="*/ 1203021 h 6858000"/>
              <a:gd name="connsiteX14-50263" fmla="*/ 5207532 w 6105267"/>
              <a:gd name="connsiteY14-50264" fmla="*/ 1278975 h 6858000"/>
              <a:gd name="connsiteX15-50265" fmla="*/ 5225968 w 6105267"/>
              <a:gd name="connsiteY15-50266" fmla="*/ 1357994 h 6858000"/>
              <a:gd name="connsiteX16-50267" fmla="*/ 5226675 w 6105267"/>
              <a:gd name="connsiteY16-50268" fmla="*/ 1385685 h 6858000"/>
              <a:gd name="connsiteX17-50269" fmla="*/ 5237226 w 6105267"/>
              <a:gd name="connsiteY17-50270" fmla="*/ 1441327 h 6858000"/>
              <a:gd name="connsiteX18-50271" fmla="*/ 5255653 w 6105267"/>
              <a:gd name="connsiteY18-50272" fmla="*/ 1524712 h 6858000"/>
              <a:gd name="connsiteX19-50273" fmla="*/ 5263491 w 6105267"/>
              <a:gd name="connsiteY19-50274" fmla="*/ 1642938 h 6858000"/>
              <a:gd name="connsiteX20-50275" fmla="*/ 5256552 w 6105267"/>
              <a:gd name="connsiteY20-50276" fmla="*/ 1672509 h 6858000"/>
              <a:gd name="connsiteX21-50277" fmla="*/ 5264549 w 6105267"/>
              <a:gd name="connsiteY21-50278" fmla="*/ 1837572 h 6858000"/>
              <a:gd name="connsiteX22-50279" fmla="*/ 5255696 w 6105267"/>
              <a:gd name="connsiteY22-50280" fmla="*/ 1953770 h 6858000"/>
              <a:gd name="connsiteX23-50281" fmla="*/ 5252592 w 6105267"/>
              <a:gd name="connsiteY23-50282" fmla="*/ 2092210 h 6858000"/>
              <a:gd name="connsiteX24-50283" fmla="*/ 5257248 w 6105267"/>
              <a:gd name="connsiteY24-50284" fmla="*/ 2203922 h 6858000"/>
              <a:gd name="connsiteX25-50285" fmla="*/ 5262551 w 6105267"/>
              <a:gd name="connsiteY25-50286" fmla="*/ 2288050 h 6858000"/>
              <a:gd name="connsiteX26-50287" fmla="*/ 5293877 w 6105267"/>
              <a:gd name="connsiteY26-50288" fmla="*/ 2368649 h 6858000"/>
              <a:gd name="connsiteX27-50289" fmla="*/ 5311338 w 6105267"/>
              <a:gd name="connsiteY27-50290" fmla="*/ 2404034 h 6858000"/>
              <a:gd name="connsiteX28-50291" fmla="*/ 5338366 w 6105267"/>
              <a:gd name="connsiteY28-50292" fmla="*/ 2465052 h 6858000"/>
              <a:gd name="connsiteX29-50293" fmla="*/ 5371263 w 6105267"/>
              <a:gd name="connsiteY29-50294" fmla="*/ 2586413 h 6858000"/>
              <a:gd name="connsiteX30-50295" fmla="*/ 5407503 w 6105267"/>
              <a:gd name="connsiteY30-50296" fmla="*/ 2786290 h 6858000"/>
              <a:gd name="connsiteX31-50297" fmla="*/ 5407356 w 6105267"/>
              <a:gd name="connsiteY31-50298" fmla="*/ 2787545 h 6858000"/>
              <a:gd name="connsiteX32-50299" fmla="*/ 5448870 w 6105267"/>
              <a:gd name="connsiteY32-50300" fmla="*/ 2838305 h 6858000"/>
              <a:gd name="connsiteX33-50301" fmla="*/ 5503944 w 6105267"/>
              <a:gd name="connsiteY33-50302" fmla="*/ 3123335 h 6858000"/>
              <a:gd name="connsiteX34-50303" fmla="*/ 5525532 w 6105267"/>
              <a:gd name="connsiteY34-50304" fmla="*/ 3258473 h 6858000"/>
              <a:gd name="connsiteX35-50305" fmla="*/ 5589758 w 6105267"/>
              <a:gd name="connsiteY35-50306" fmla="*/ 3453699 h 6858000"/>
              <a:gd name="connsiteX36-50307" fmla="*/ 5596144 w 6105267"/>
              <a:gd name="connsiteY36-50308" fmla="*/ 3534624 h 6858000"/>
              <a:gd name="connsiteX37-50309" fmla="*/ 5597750 w 6105267"/>
              <a:gd name="connsiteY37-50310" fmla="*/ 3534129 h 6858000"/>
              <a:gd name="connsiteX38-50311" fmla="*/ 5683015 w 6105267"/>
              <a:gd name="connsiteY38-50312" fmla="*/ 3762025 h 6858000"/>
              <a:gd name="connsiteX39-50313" fmla="*/ 5722836 w 6105267"/>
              <a:gd name="connsiteY39-50314" fmla="*/ 3814370 h 6858000"/>
              <a:gd name="connsiteX40-50315" fmla="*/ 5768491 w 6105267"/>
              <a:gd name="connsiteY40-50316" fmla="*/ 3914399 h 6858000"/>
              <a:gd name="connsiteX41-50317" fmla="*/ 5793123 w 6105267"/>
              <a:gd name="connsiteY41-50318" fmla="*/ 3969952 h 6858000"/>
              <a:gd name="connsiteX42-50319" fmla="*/ 5808321 w 6105267"/>
              <a:gd name="connsiteY42-50320" fmla="*/ 3988153 h 6858000"/>
              <a:gd name="connsiteX43-50321" fmla="*/ 5860672 w 6105267"/>
              <a:gd name="connsiteY43-50322" fmla="*/ 4061579 h 6858000"/>
              <a:gd name="connsiteX44-50323" fmla="*/ 5894095 w 6105267"/>
              <a:gd name="connsiteY44-50324" fmla="*/ 4128857 h 6858000"/>
              <a:gd name="connsiteX45-50325" fmla="*/ 5903513 w 6105267"/>
              <a:gd name="connsiteY45-50326" fmla="*/ 4187661 h 6858000"/>
              <a:gd name="connsiteX46-50327" fmla="*/ 5949086 w 6105267"/>
              <a:gd name="connsiteY46-50328" fmla="*/ 4366139 h 6858000"/>
              <a:gd name="connsiteX47-50329" fmla="*/ 5949261 w 6105267"/>
              <a:gd name="connsiteY47-50330" fmla="*/ 4449185 h 6858000"/>
              <a:gd name="connsiteX48-50331" fmla="*/ 5961816 w 6105267"/>
              <a:gd name="connsiteY48-50332" fmla="*/ 4494562 h 6858000"/>
              <a:gd name="connsiteX49-50333" fmla="*/ 5998138 w 6105267"/>
              <a:gd name="connsiteY49-50334" fmla="*/ 4697518 h 6858000"/>
              <a:gd name="connsiteX50-50335" fmla="*/ 6007819 w 6105267"/>
              <a:gd name="connsiteY50-50336" fmla="*/ 4858148 h 6858000"/>
              <a:gd name="connsiteX51-50337" fmla="*/ 6007749 w 6105267"/>
              <a:gd name="connsiteY51-50338" fmla="*/ 4964715 h 6858000"/>
              <a:gd name="connsiteX52-50339" fmla="*/ 6005269 w 6105267"/>
              <a:gd name="connsiteY52-50340" fmla="*/ 5150567 h 6858000"/>
              <a:gd name="connsiteX53-50341" fmla="*/ 6001127 w 6105267"/>
              <a:gd name="connsiteY53-50342" fmla="*/ 5164609 h 6858000"/>
              <a:gd name="connsiteX54-50343" fmla="*/ 5998514 w 6105267"/>
              <a:gd name="connsiteY54-50344" fmla="*/ 5189673 h 6858000"/>
              <a:gd name="connsiteX55-50345" fmla="*/ 6036748 w 6105267"/>
              <a:gd name="connsiteY55-50346" fmla="*/ 5322752 h 6858000"/>
              <a:gd name="connsiteX56-50347" fmla="*/ 6037677 w 6105267"/>
              <a:gd name="connsiteY56-50348" fmla="*/ 5354807 h 6858000"/>
              <a:gd name="connsiteX57-50349" fmla="*/ 6053435 w 6105267"/>
              <a:gd name="connsiteY57-50350" fmla="*/ 5387547 h 6858000"/>
              <a:gd name="connsiteX58-50351" fmla="*/ 6068640 w 6105267"/>
              <a:gd name="connsiteY58-50352" fmla="*/ 5474503 h 6858000"/>
              <a:gd name="connsiteX59-50353" fmla="*/ 6080922 w 6105267"/>
              <a:gd name="connsiteY59-50354" fmla="*/ 5561070 h 6858000"/>
              <a:gd name="connsiteX60-50355" fmla="*/ 6096949 w 6105267"/>
              <a:gd name="connsiteY60-50356" fmla="*/ 5648179 h 6858000"/>
              <a:gd name="connsiteX61-50357" fmla="*/ 6096746 w 6105267"/>
              <a:gd name="connsiteY61-50358" fmla="*/ 5862844 h 6858000"/>
              <a:gd name="connsiteX62-50359" fmla="*/ 6045436 w 6105267"/>
              <a:gd name="connsiteY62-50360" fmla="*/ 6124480 h 6858000"/>
              <a:gd name="connsiteX63-50361" fmla="*/ 6030489 w 6105267"/>
              <a:gd name="connsiteY63-50362" fmla="*/ 6317666 h 6858000"/>
              <a:gd name="connsiteX64-50363" fmla="*/ 6007492 w 6105267"/>
              <a:gd name="connsiteY64-50364" fmla="*/ 6440818 h 6858000"/>
              <a:gd name="connsiteX65-50365" fmla="*/ 6009467 w 6105267"/>
              <a:gd name="connsiteY65-50366" fmla="*/ 6487076 h 6858000"/>
              <a:gd name="connsiteX66-50367" fmla="*/ 5995064 w 6105267"/>
              <a:gd name="connsiteY66-50368" fmla="*/ 6540791 h 6858000"/>
              <a:gd name="connsiteX67-50369" fmla="*/ 5986207 w 6105267"/>
              <a:gd name="connsiteY67-50370" fmla="*/ 6695855 h 6858000"/>
              <a:gd name="connsiteX68-50371" fmla="*/ 5979428 w 6105267"/>
              <a:gd name="connsiteY68-50372" fmla="*/ 6754678 h 6858000"/>
              <a:gd name="connsiteX69-50373" fmla="*/ 5984543 w 6105267"/>
              <a:gd name="connsiteY69-50374" fmla="*/ 6811016 h 6858000"/>
              <a:gd name="connsiteX70-50375" fmla="*/ 5979671 w 6105267"/>
              <a:gd name="connsiteY70-50376" fmla="*/ 6858000 h 6858000"/>
              <a:gd name="connsiteX71-50377" fmla="*/ 0 w 6105267"/>
              <a:gd name="connsiteY71-50378" fmla="*/ 6858000 h 6858000"/>
              <a:gd name="connsiteX72-50379" fmla="*/ 0 w 6105267"/>
              <a:gd name="connsiteY72-50380" fmla="*/ 0 h 6858000"/>
              <a:gd name="connsiteX0-50381" fmla="*/ 0 w 6105267"/>
              <a:gd name="connsiteY0-50382" fmla="*/ 0 h 6858000"/>
              <a:gd name="connsiteX1-50383" fmla="*/ 4965888 w 6105267"/>
              <a:gd name="connsiteY1-50384" fmla="*/ 0 h 6858000"/>
              <a:gd name="connsiteX2-50385" fmla="*/ 4967767 w 6105267"/>
              <a:gd name="connsiteY2-50386" fmla="*/ 7930 h 6858000"/>
              <a:gd name="connsiteX3-50387" fmla="*/ 4979444 w 6105267"/>
              <a:gd name="connsiteY3-50388" fmla="*/ 43921 h 6858000"/>
              <a:gd name="connsiteX4-50389" fmla="*/ 5075458 w 6105267"/>
              <a:gd name="connsiteY4-50390" fmla="*/ 264355 h 6858000"/>
              <a:gd name="connsiteX5-50391" fmla="*/ 5081175 w 6105267"/>
              <a:gd name="connsiteY5-50392" fmla="*/ 277448 h 6858000"/>
              <a:gd name="connsiteX6-50393" fmla="*/ 5097011 w 6105267"/>
              <a:gd name="connsiteY6-50394" fmla="*/ 355616 h 6858000"/>
              <a:gd name="connsiteX7-50395" fmla="*/ 5153000 w 6105267"/>
              <a:gd name="connsiteY7-50396" fmla="*/ 507134 h 6858000"/>
              <a:gd name="connsiteX8-50397" fmla="*/ 5171282 w 6105267"/>
              <a:gd name="connsiteY8-50398" fmla="*/ 602071 h 6858000"/>
              <a:gd name="connsiteX9-50399" fmla="*/ 5189051 w 6105267"/>
              <a:gd name="connsiteY9-50400" fmla="*/ 782518 h 6858000"/>
              <a:gd name="connsiteX10-50401" fmla="*/ 5218707 w 6105267"/>
              <a:gd name="connsiteY10-50402" fmla="*/ 886387 h 6858000"/>
              <a:gd name="connsiteX11-50403" fmla="*/ 5221281 w 6105267"/>
              <a:gd name="connsiteY11-50404" fmla="*/ 920873 h 6858000"/>
              <a:gd name="connsiteX12-50405" fmla="*/ 5201018 w 6105267"/>
              <a:gd name="connsiteY12-50406" fmla="*/ 1095027 h 6858000"/>
              <a:gd name="connsiteX13-50407" fmla="*/ 5205902 w 6105267"/>
              <a:gd name="connsiteY13-50408" fmla="*/ 1203021 h 6858000"/>
              <a:gd name="connsiteX14-50409" fmla="*/ 5207532 w 6105267"/>
              <a:gd name="connsiteY14-50410" fmla="*/ 1278975 h 6858000"/>
              <a:gd name="connsiteX15-50411" fmla="*/ 5225968 w 6105267"/>
              <a:gd name="connsiteY15-50412" fmla="*/ 1357994 h 6858000"/>
              <a:gd name="connsiteX16-50413" fmla="*/ 5226675 w 6105267"/>
              <a:gd name="connsiteY16-50414" fmla="*/ 1385685 h 6858000"/>
              <a:gd name="connsiteX17-50415" fmla="*/ 5237226 w 6105267"/>
              <a:gd name="connsiteY17-50416" fmla="*/ 1441327 h 6858000"/>
              <a:gd name="connsiteX18-50417" fmla="*/ 5255653 w 6105267"/>
              <a:gd name="connsiteY18-50418" fmla="*/ 1524712 h 6858000"/>
              <a:gd name="connsiteX19-50419" fmla="*/ 5263491 w 6105267"/>
              <a:gd name="connsiteY19-50420" fmla="*/ 1642938 h 6858000"/>
              <a:gd name="connsiteX20-50421" fmla="*/ 5256552 w 6105267"/>
              <a:gd name="connsiteY20-50422" fmla="*/ 1672509 h 6858000"/>
              <a:gd name="connsiteX21-50423" fmla="*/ 5264549 w 6105267"/>
              <a:gd name="connsiteY21-50424" fmla="*/ 1837572 h 6858000"/>
              <a:gd name="connsiteX22-50425" fmla="*/ 5255696 w 6105267"/>
              <a:gd name="connsiteY22-50426" fmla="*/ 1953770 h 6858000"/>
              <a:gd name="connsiteX23-50427" fmla="*/ 5252592 w 6105267"/>
              <a:gd name="connsiteY23-50428" fmla="*/ 2092210 h 6858000"/>
              <a:gd name="connsiteX24-50429" fmla="*/ 5257248 w 6105267"/>
              <a:gd name="connsiteY24-50430" fmla="*/ 2203922 h 6858000"/>
              <a:gd name="connsiteX25-50431" fmla="*/ 5262551 w 6105267"/>
              <a:gd name="connsiteY25-50432" fmla="*/ 2288050 h 6858000"/>
              <a:gd name="connsiteX26-50433" fmla="*/ 5293877 w 6105267"/>
              <a:gd name="connsiteY26-50434" fmla="*/ 2368649 h 6858000"/>
              <a:gd name="connsiteX27-50435" fmla="*/ 5311338 w 6105267"/>
              <a:gd name="connsiteY27-50436" fmla="*/ 2404034 h 6858000"/>
              <a:gd name="connsiteX28-50437" fmla="*/ 5338366 w 6105267"/>
              <a:gd name="connsiteY28-50438" fmla="*/ 2465052 h 6858000"/>
              <a:gd name="connsiteX29-50439" fmla="*/ 5371263 w 6105267"/>
              <a:gd name="connsiteY29-50440" fmla="*/ 2586413 h 6858000"/>
              <a:gd name="connsiteX30-50441" fmla="*/ 5407503 w 6105267"/>
              <a:gd name="connsiteY30-50442" fmla="*/ 2786290 h 6858000"/>
              <a:gd name="connsiteX31-50443" fmla="*/ 5407356 w 6105267"/>
              <a:gd name="connsiteY31-50444" fmla="*/ 2787545 h 6858000"/>
              <a:gd name="connsiteX32-50445" fmla="*/ 5448870 w 6105267"/>
              <a:gd name="connsiteY32-50446" fmla="*/ 2838305 h 6858000"/>
              <a:gd name="connsiteX33-50447" fmla="*/ 5503944 w 6105267"/>
              <a:gd name="connsiteY33-50448" fmla="*/ 3123335 h 6858000"/>
              <a:gd name="connsiteX34-50449" fmla="*/ 5525532 w 6105267"/>
              <a:gd name="connsiteY34-50450" fmla="*/ 3258473 h 6858000"/>
              <a:gd name="connsiteX35-50451" fmla="*/ 5589758 w 6105267"/>
              <a:gd name="connsiteY35-50452" fmla="*/ 3453699 h 6858000"/>
              <a:gd name="connsiteX36-50453" fmla="*/ 5596144 w 6105267"/>
              <a:gd name="connsiteY36-50454" fmla="*/ 3534624 h 6858000"/>
              <a:gd name="connsiteX37-50455" fmla="*/ 5597750 w 6105267"/>
              <a:gd name="connsiteY37-50456" fmla="*/ 3534129 h 6858000"/>
              <a:gd name="connsiteX38-50457" fmla="*/ 5683015 w 6105267"/>
              <a:gd name="connsiteY38-50458" fmla="*/ 3762025 h 6858000"/>
              <a:gd name="connsiteX39-50459" fmla="*/ 5722836 w 6105267"/>
              <a:gd name="connsiteY39-50460" fmla="*/ 3814370 h 6858000"/>
              <a:gd name="connsiteX40-50461" fmla="*/ 5768491 w 6105267"/>
              <a:gd name="connsiteY40-50462" fmla="*/ 3914399 h 6858000"/>
              <a:gd name="connsiteX41-50463" fmla="*/ 5793123 w 6105267"/>
              <a:gd name="connsiteY41-50464" fmla="*/ 3969952 h 6858000"/>
              <a:gd name="connsiteX42-50465" fmla="*/ 5808321 w 6105267"/>
              <a:gd name="connsiteY42-50466" fmla="*/ 3988153 h 6858000"/>
              <a:gd name="connsiteX43-50467" fmla="*/ 5860672 w 6105267"/>
              <a:gd name="connsiteY43-50468" fmla="*/ 4061579 h 6858000"/>
              <a:gd name="connsiteX44-50469" fmla="*/ 5894095 w 6105267"/>
              <a:gd name="connsiteY44-50470" fmla="*/ 4128857 h 6858000"/>
              <a:gd name="connsiteX45-50471" fmla="*/ 5903513 w 6105267"/>
              <a:gd name="connsiteY45-50472" fmla="*/ 4187661 h 6858000"/>
              <a:gd name="connsiteX46-50473" fmla="*/ 5949086 w 6105267"/>
              <a:gd name="connsiteY46-50474" fmla="*/ 4366139 h 6858000"/>
              <a:gd name="connsiteX47-50475" fmla="*/ 5949261 w 6105267"/>
              <a:gd name="connsiteY47-50476" fmla="*/ 4449185 h 6858000"/>
              <a:gd name="connsiteX48-50477" fmla="*/ 5961816 w 6105267"/>
              <a:gd name="connsiteY48-50478" fmla="*/ 4494562 h 6858000"/>
              <a:gd name="connsiteX49-50479" fmla="*/ 5998138 w 6105267"/>
              <a:gd name="connsiteY49-50480" fmla="*/ 4697518 h 6858000"/>
              <a:gd name="connsiteX50-50481" fmla="*/ 6007819 w 6105267"/>
              <a:gd name="connsiteY50-50482" fmla="*/ 4858148 h 6858000"/>
              <a:gd name="connsiteX51-50483" fmla="*/ 6007749 w 6105267"/>
              <a:gd name="connsiteY51-50484" fmla="*/ 4964715 h 6858000"/>
              <a:gd name="connsiteX52-50485" fmla="*/ 6005269 w 6105267"/>
              <a:gd name="connsiteY52-50486" fmla="*/ 5150567 h 6858000"/>
              <a:gd name="connsiteX53-50487" fmla="*/ 6001127 w 6105267"/>
              <a:gd name="connsiteY53-50488" fmla="*/ 5164609 h 6858000"/>
              <a:gd name="connsiteX54-50489" fmla="*/ 5998514 w 6105267"/>
              <a:gd name="connsiteY54-50490" fmla="*/ 5189673 h 6858000"/>
              <a:gd name="connsiteX55-50491" fmla="*/ 6036748 w 6105267"/>
              <a:gd name="connsiteY55-50492" fmla="*/ 5322752 h 6858000"/>
              <a:gd name="connsiteX56-50493" fmla="*/ 6037677 w 6105267"/>
              <a:gd name="connsiteY56-50494" fmla="*/ 5354807 h 6858000"/>
              <a:gd name="connsiteX57-50495" fmla="*/ 6053435 w 6105267"/>
              <a:gd name="connsiteY57-50496" fmla="*/ 5387547 h 6858000"/>
              <a:gd name="connsiteX58-50497" fmla="*/ 6068640 w 6105267"/>
              <a:gd name="connsiteY58-50498" fmla="*/ 5474503 h 6858000"/>
              <a:gd name="connsiteX59-50499" fmla="*/ 6080922 w 6105267"/>
              <a:gd name="connsiteY59-50500" fmla="*/ 5561070 h 6858000"/>
              <a:gd name="connsiteX60-50501" fmla="*/ 6096949 w 6105267"/>
              <a:gd name="connsiteY60-50502" fmla="*/ 5648179 h 6858000"/>
              <a:gd name="connsiteX61-50503" fmla="*/ 6096746 w 6105267"/>
              <a:gd name="connsiteY61-50504" fmla="*/ 5862844 h 6858000"/>
              <a:gd name="connsiteX62-50505" fmla="*/ 6045436 w 6105267"/>
              <a:gd name="connsiteY62-50506" fmla="*/ 6124480 h 6858000"/>
              <a:gd name="connsiteX63-50507" fmla="*/ 6030489 w 6105267"/>
              <a:gd name="connsiteY63-50508" fmla="*/ 6317666 h 6858000"/>
              <a:gd name="connsiteX64-50509" fmla="*/ 6007492 w 6105267"/>
              <a:gd name="connsiteY64-50510" fmla="*/ 6440818 h 6858000"/>
              <a:gd name="connsiteX65-50511" fmla="*/ 6009467 w 6105267"/>
              <a:gd name="connsiteY65-50512" fmla="*/ 6487076 h 6858000"/>
              <a:gd name="connsiteX66-50513" fmla="*/ 5995064 w 6105267"/>
              <a:gd name="connsiteY66-50514" fmla="*/ 6540791 h 6858000"/>
              <a:gd name="connsiteX67-50515" fmla="*/ 5986207 w 6105267"/>
              <a:gd name="connsiteY67-50516" fmla="*/ 6695855 h 6858000"/>
              <a:gd name="connsiteX68-50517" fmla="*/ 5979428 w 6105267"/>
              <a:gd name="connsiteY68-50518" fmla="*/ 6754678 h 6858000"/>
              <a:gd name="connsiteX69-50519" fmla="*/ 5984543 w 6105267"/>
              <a:gd name="connsiteY69-50520" fmla="*/ 6811016 h 6858000"/>
              <a:gd name="connsiteX70-50521" fmla="*/ 5979671 w 6105267"/>
              <a:gd name="connsiteY70-50522" fmla="*/ 6858000 h 6858000"/>
              <a:gd name="connsiteX71-50523" fmla="*/ 0 w 6105267"/>
              <a:gd name="connsiteY71-50524" fmla="*/ 6858000 h 6858000"/>
              <a:gd name="connsiteX72-50525" fmla="*/ 0 w 6105267"/>
              <a:gd name="connsiteY72-50526" fmla="*/ 0 h 6858000"/>
              <a:gd name="connsiteX0-50527" fmla="*/ 0 w 6105267"/>
              <a:gd name="connsiteY0-50528" fmla="*/ 0 h 6858000"/>
              <a:gd name="connsiteX1-50529" fmla="*/ 4965888 w 6105267"/>
              <a:gd name="connsiteY1-50530" fmla="*/ 0 h 6858000"/>
              <a:gd name="connsiteX2-50531" fmla="*/ 4967767 w 6105267"/>
              <a:gd name="connsiteY2-50532" fmla="*/ 7930 h 6858000"/>
              <a:gd name="connsiteX3-50533" fmla="*/ 4979444 w 6105267"/>
              <a:gd name="connsiteY3-50534" fmla="*/ 43921 h 6858000"/>
              <a:gd name="connsiteX4-50535" fmla="*/ 5075458 w 6105267"/>
              <a:gd name="connsiteY4-50536" fmla="*/ 264355 h 6858000"/>
              <a:gd name="connsiteX5-50537" fmla="*/ 5081175 w 6105267"/>
              <a:gd name="connsiteY5-50538" fmla="*/ 277448 h 6858000"/>
              <a:gd name="connsiteX6-50539" fmla="*/ 5097011 w 6105267"/>
              <a:gd name="connsiteY6-50540" fmla="*/ 355616 h 6858000"/>
              <a:gd name="connsiteX7-50541" fmla="*/ 5153000 w 6105267"/>
              <a:gd name="connsiteY7-50542" fmla="*/ 507134 h 6858000"/>
              <a:gd name="connsiteX8-50543" fmla="*/ 5171282 w 6105267"/>
              <a:gd name="connsiteY8-50544" fmla="*/ 602071 h 6858000"/>
              <a:gd name="connsiteX9-50545" fmla="*/ 5189051 w 6105267"/>
              <a:gd name="connsiteY9-50546" fmla="*/ 782518 h 6858000"/>
              <a:gd name="connsiteX10-50547" fmla="*/ 5218707 w 6105267"/>
              <a:gd name="connsiteY10-50548" fmla="*/ 886387 h 6858000"/>
              <a:gd name="connsiteX11-50549" fmla="*/ 5221281 w 6105267"/>
              <a:gd name="connsiteY11-50550" fmla="*/ 920873 h 6858000"/>
              <a:gd name="connsiteX12-50551" fmla="*/ 5201018 w 6105267"/>
              <a:gd name="connsiteY12-50552" fmla="*/ 1095027 h 6858000"/>
              <a:gd name="connsiteX13-50553" fmla="*/ 5205902 w 6105267"/>
              <a:gd name="connsiteY13-50554" fmla="*/ 1203021 h 6858000"/>
              <a:gd name="connsiteX14-50555" fmla="*/ 5207532 w 6105267"/>
              <a:gd name="connsiteY14-50556" fmla="*/ 1278975 h 6858000"/>
              <a:gd name="connsiteX15-50557" fmla="*/ 5225968 w 6105267"/>
              <a:gd name="connsiteY15-50558" fmla="*/ 1357994 h 6858000"/>
              <a:gd name="connsiteX16-50559" fmla="*/ 5226675 w 6105267"/>
              <a:gd name="connsiteY16-50560" fmla="*/ 1385685 h 6858000"/>
              <a:gd name="connsiteX17-50561" fmla="*/ 5237226 w 6105267"/>
              <a:gd name="connsiteY17-50562" fmla="*/ 1441327 h 6858000"/>
              <a:gd name="connsiteX18-50563" fmla="*/ 5255653 w 6105267"/>
              <a:gd name="connsiteY18-50564" fmla="*/ 1524712 h 6858000"/>
              <a:gd name="connsiteX19-50565" fmla="*/ 5263491 w 6105267"/>
              <a:gd name="connsiteY19-50566" fmla="*/ 1642938 h 6858000"/>
              <a:gd name="connsiteX20-50567" fmla="*/ 5256552 w 6105267"/>
              <a:gd name="connsiteY20-50568" fmla="*/ 1672509 h 6858000"/>
              <a:gd name="connsiteX21-50569" fmla="*/ 5264549 w 6105267"/>
              <a:gd name="connsiteY21-50570" fmla="*/ 1837572 h 6858000"/>
              <a:gd name="connsiteX22-50571" fmla="*/ 5255696 w 6105267"/>
              <a:gd name="connsiteY22-50572" fmla="*/ 1953770 h 6858000"/>
              <a:gd name="connsiteX23-50573" fmla="*/ 5252592 w 6105267"/>
              <a:gd name="connsiteY23-50574" fmla="*/ 2092210 h 6858000"/>
              <a:gd name="connsiteX24-50575" fmla="*/ 5257248 w 6105267"/>
              <a:gd name="connsiteY24-50576" fmla="*/ 2203922 h 6858000"/>
              <a:gd name="connsiteX25-50577" fmla="*/ 5262551 w 6105267"/>
              <a:gd name="connsiteY25-50578" fmla="*/ 2288050 h 6858000"/>
              <a:gd name="connsiteX26-50579" fmla="*/ 5293877 w 6105267"/>
              <a:gd name="connsiteY26-50580" fmla="*/ 2368649 h 6858000"/>
              <a:gd name="connsiteX27-50581" fmla="*/ 5311338 w 6105267"/>
              <a:gd name="connsiteY27-50582" fmla="*/ 2404034 h 6858000"/>
              <a:gd name="connsiteX28-50583" fmla="*/ 5338366 w 6105267"/>
              <a:gd name="connsiteY28-50584" fmla="*/ 2465052 h 6858000"/>
              <a:gd name="connsiteX29-50585" fmla="*/ 5371263 w 6105267"/>
              <a:gd name="connsiteY29-50586" fmla="*/ 2586413 h 6858000"/>
              <a:gd name="connsiteX30-50587" fmla="*/ 5407503 w 6105267"/>
              <a:gd name="connsiteY30-50588" fmla="*/ 2786290 h 6858000"/>
              <a:gd name="connsiteX31-50589" fmla="*/ 5407356 w 6105267"/>
              <a:gd name="connsiteY31-50590" fmla="*/ 2787545 h 6858000"/>
              <a:gd name="connsiteX32-50591" fmla="*/ 5448870 w 6105267"/>
              <a:gd name="connsiteY32-50592" fmla="*/ 2838305 h 6858000"/>
              <a:gd name="connsiteX33-50593" fmla="*/ 5503944 w 6105267"/>
              <a:gd name="connsiteY33-50594" fmla="*/ 3123335 h 6858000"/>
              <a:gd name="connsiteX34-50595" fmla="*/ 5525532 w 6105267"/>
              <a:gd name="connsiteY34-50596" fmla="*/ 3258473 h 6858000"/>
              <a:gd name="connsiteX35-50597" fmla="*/ 5589758 w 6105267"/>
              <a:gd name="connsiteY35-50598" fmla="*/ 3453699 h 6858000"/>
              <a:gd name="connsiteX36-50599" fmla="*/ 5596144 w 6105267"/>
              <a:gd name="connsiteY36-50600" fmla="*/ 3534624 h 6858000"/>
              <a:gd name="connsiteX37-50601" fmla="*/ 5597750 w 6105267"/>
              <a:gd name="connsiteY37-50602" fmla="*/ 3520805 h 6858000"/>
              <a:gd name="connsiteX38-50603" fmla="*/ 5683015 w 6105267"/>
              <a:gd name="connsiteY38-50604" fmla="*/ 3762025 h 6858000"/>
              <a:gd name="connsiteX39-50605" fmla="*/ 5722836 w 6105267"/>
              <a:gd name="connsiteY39-50606" fmla="*/ 3814370 h 6858000"/>
              <a:gd name="connsiteX40-50607" fmla="*/ 5768491 w 6105267"/>
              <a:gd name="connsiteY40-50608" fmla="*/ 3914399 h 6858000"/>
              <a:gd name="connsiteX41-50609" fmla="*/ 5793123 w 6105267"/>
              <a:gd name="connsiteY41-50610" fmla="*/ 3969952 h 6858000"/>
              <a:gd name="connsiteX42-50611" fmla="*/ 5808321 w 6105267"/>
              <a:gd name="connsiteY42-50612" fmla="*/ 3988153 h 6858000"/>
              <a:gd name="connsiteX43-50613" fmla="*/ 5860672 w 6105267"/>
              <a:gd name="connsiteY43-50614" fmla="*/ 4061579 h 6858000"/>
              <a:gd name="connsiteX44-50615" fmla="*/ 5894095 w 6105267"/>
              <a:gd name="connsiteY44-50616" fmla="*/ 4128857 h 6858000"/>
              <a:gd name="connsiteX45-50617" fmla="*/ 5903513 w 6105267"/>
              <a:gd name="connsiteY45-50618" fmla="*/ 4187661 h 6858000"/>
              <a:gd name="connsiteX46-50619" fmla="*/ 5949086 w 6105267"/>
              <a:gd name="connsiteY46-50620" fmla="*/ 4366139 h 6858000"/>
              <a:gd name="connsiteX47-50621" fmla="*/ 5949261 w 6105267"/>
              <a:gd name="connsiteY47-50622" fmla="*/ 4449185 h 6858000"/>
              <a:gd name="connsiteX48-50623" fmla="*/ 5961816 w 6105267"/>
              <a:gd name="connsiteY48-50624" fmla="*/ 4494562 h 6858000"/>
              <a:gd name="connsiteX49-50625" fmla="*/ 5998138 w 6105267"/>
              <a:gd name="connsiteY49-50626" fmla="*/ 4697518 h 6858000"/>
              <a:gd name="connsiteX50-50627" fmla="*/ 6007819 w 6105267"/>
              <a:gd name="connsiteY50-50628" fmla="*/ 4858148 h 6858000"/>
              <a:gd name="connsiteX51-50629" fmla="*/ 6007749 w 6105267"/>
              <a:gd name="connsiteY51-50630" fmla="*/ 4964715 h 6858000"/>
              <a:gd name="connsiteX52-50631" fmla="*/ 6005269 w 6105267"/>
              <a:gd name="connsiteY52-50632" fmla="*/ 5150567 h 6858000"/>
              <a:gd name="connsiteX53-50633" fmla="*/ 6001127 w 6105267"/>
              <a:gd name="connsiteY53-50634" fmla="*/ 5164609 h 6858000"/>
              <a:gd name="connsiteX54-50635" fmla="*/ 5998514 w 6105267"/>
              <a:gd name="connsiteY54-50636" fmla="*/ 5189673 h 6858000"/>
              <a:gd name="connsiteX55-50637" fmla="*/ 6036748 w 6105267"/>
              <a:gd name="connsiteY55-50638" fmla="*/ 5322752 h 6858000"/>
              <a:gd name="connsiteX56-50639" fmla="*/ 6037677 w 6105267"/>
              <a:gd name="connsiteY56-50640" fmla="*/ 5354807 h 6858000"/>
              <a:gd name="connsiteX57-50641" fmla="*/ 6053435 w 6105267"/>
              <a:gd name="connsiteY57-50642" fmla="*/ 5387547 h 6858000"/>
              <a:gd name="connsiteX58-50643" fmla="*/ 6068640 w 6105267"/>
              <a:gd name="connsiteY58-50644" fmla="*/ 5474503 h 6858000"/>
              <a:gd name="connsiteX59-50645" fmla="*/ 6080922 w 6105267"/>
              <a:gd name="connsiteY59-50646" fmla="*/ 5561070 h 6858000"/>
              <a:gd name="connsiteX60-50647" fmla="*/ 6096949 w 6105267"/>
              <a:gd name="connsiteY60-50648" fmla="*/ 5648179 h 6858000"/>
              <a:gd name="connsiteX61-50649" fmla="*/ 6096746 w 6105267"/>
              <a:gd name="connsiteY61-50650" fmla="*/ 5862844 h 6858000"/>
              <a:gd name="connsiteX62-50651" fmla="*/ 6045436 w 6105267"/>
              <a:gd name="connsiteY62-50652" fmla="*/ 6124480 h 6858000"/>
              <a:gd name="connsiteX63-50653" fmla="*/ 6030489 w 6105267"/>
              <a:gd name="connsiteY63-50654" fmla="*/ 6317666 h 6858000"/>
              <a:gd name="connsiteX64-50655" fmla="*/ 6007492 w 6105267"/>
              <a:gd name="connsiteY64-50656" fmla="*/ 6440818 h 6858000"/>
              <a:gd name="connsiteX65-50657" fmla="*/ 6009467 w 6105267"/>
              <a:gd name="connsiteY65-50658" fmla="*/ 6487076 h 6858000"/>
              <a:gd name="connsiteX66-50659" fmla="*/ 5995064 w 6105267"/>
              <a:gd name="connsiteY66-50660" fmla="*/ 6540791 h 6858000"/>
              <a:gd name="connsiteX67-50661" fmla="*/ 5986207 w 6105267"/>
              <a:gd name="connsiteY67-50662" fmla="*/ 6695855 h 6858000"/>
              <a:gd name="connsiteX68-50663" fmla="*/ 5979428 w 6105267"/>
              <a:gd name="connsiteY68-50664" fmla="*/ 6754678 h 6858000"/>
              <a:gd name="connsiteX69-50665" fmla="*/ 5984543 w 6105267"/>
              <a:gd name="connsiteY69-50666" fmla="*/ 6811016 h 6858000"/>
              <a:gd name="connsiteX70-50667" fmla="*/ 5979671 w 6105267"/>
              <a:gd name="connsiteY70-50668" fmla="*/ 6858000 h 6858000"/>
              <a:gd name="connsiteX71-50669" fmla="*/ 0 w 6105267"/>
              <a:gd name="connsiteY71-50670" fmla="*/ 6858000 h 6858000"/>
              <a:gd name="connsiteX72-50671" fmla="*/ 0 w 6105267"/>
              <a:gd name="connsiteY72-50672" fmla="*/ 0 h 6858000"/>
              <a:gd name="connsiteX0-50673" fmla="*/ 0 w 6105267"/>
              <a:gd name="connsiteY0-50674" fmla="*/ 0 h 6858000"/>
              <a:gd name="connsiteX1-50675" fmla="*/ 4965888 w 6105267"/>
              <a:gd name="connsiteY1-50676" fmla="*/ 0 h 6858000"/>
              <a:gd name="connsiteX2-50677" fmla="*/ 4967767 w 6105267"/>
              <a:gd name="connsiteY2-50678" fmla="*/ 7930 h 6858000"/>
              <a:gd name="connsiteX3-50679" fmla="*/ 4979444 w 6105267"/>
              <a:gd name="connsiteY3-50680" fmla="*/ 43921 h 6858000"/>
              <a:gd name="connsiteX4-50681" fmla="*/ 5075458 w 6105267"/>
              <a:gd name="connsiteY4-50682" fmla="*/ 264355 h 6858000"/>
              <a:gd name="connsiteX5-50683" fmla="*/ 5081175 w 6105267"/>
              <a:gd name="connsiteY5-50684" fmla="*/ 277448 h 6858000"/>
              <a:gd name="connsiteX6-50685" fmla="*/ 5097011 w 6105267"/>
              <a:gd name="connsiteY6-50686" fmla="*/ 355616 h 6858000"/>
              <a:gd name="connsiteX7-50687" fmla="*/ 5153000 w 6105267"/>
              <a:gd name="connsiteY7-50688" fmla="*/ 507134 h 6858000"/>
              <a:gd name="connsiteX8-50689" fmla="*/ 5171282 w 6105267"/>
              <a:gd name="connsiteY8-50690" fmla="*/ 602071 h 6858000"/>
              <a:gd name="connsiteX9-50691" fmla="*/ 5189051 w 6105267"/>
              <a:gd name="connsiteY9-50692" fmla="*/ 782518 h 6858000"/>
              <a:gd name="connsiteX10-50693" fmla="*/ 5218707 w 6105267"/>
              <a:gd name="connsiteY10-50694" fmla="*/ 886387 h 6858000"/>
              <a:gd name="connsiteX11-50695" fmla="*/ 5221281 w 6105267"/>
              <a:gd name="connsiteY11-50696" fmla="*/ 920873 h 6858000"/>
              <a:gd name="connsiteX12-50697" fmla="*/ 5201018 w 6105267"/>
              <a:gd name="connsiteY12-50698" fmla="*/ 1095027 h 6858000"/>
              <a:gd name="connsiteX13-50699" fmla="*/ 5205902 w 6105267"/>
              <a:gd name="connsiteY13-50700" fmla="*/ 1203021 h 6858000"/>
              <a:gd name="connsiteX14-50701" fmla="*/ 5207532 w 6105267"/>
              <a:gd name="connsiteY14-50702" fmla="*/ 1278975 h 6858000"/>
              <a:gd name="connsiteX15-50703" fmla="*/ 5225968 w 6105267"/>
              <a:gd name="connsiteY15-50704" fmla="*/ 1357994 h 6858000"/>
              <a:gd name="connsiteX16-50705" fmla="*/ 5226675 w 6105267"/>
              <a:gd name="connsiteY16-50706" fmla="*/ 1385685 h 6858000"/>
              <a:gd name="connsiteX17-50707" fmla="*/ 5237226 w 6105267"/>
              <a:gd name="connsiteY17-50708" fmla="*/ 1441327 h 6858000"/>
              <a:gd name="connsiteX18-50709" fmla="*/ 5255653 w 6105267"/>
              <a:gd name="connsiteY18-50710" fmla="*/ 1524712 h 6858000"/>
              <a:gd name="connsiteX19-50711" fmla="*/ 5263491 w 6105267"/>
              <a:gd name="connsiteY19-50712" fmla="*/ 1642938 h 6858000"/>
              <a:gd name="connsiteX20-50713" fmla="*/ 5256552 w 6105267"/>
              <a:gd name="connsiteY20-50714" fmla="*/ 1672509 h 6858000"/>
              <a:gd name="connsiteX21-50715" fmla="*/ 5264549 w 6105267"/>
              <a:gd name="connsiteY21-50716" fmla="*/ 1837572 h 6858000"/>
              <a:gd name="connsiteX22-50717" fmla="*/ 5255696 w 6105267"/>
              <a:gd name="connsiteY22-50718" fmla="*/ 1953770 h 6858000"/>
              <a:gd name="connsiteX23-50719" fmla="*/ 5252592 w 6105267"/>
              <a:gd name="connsiteY23-50720" fmla="*/ 2092210 h 6858000"/>
              <a:gd name="connsiteX24-50721" fmla="*/ 5257248 w 6105267"/>
              <a:gd name="connsiteY24-50722" fmla="*/ 2203922 h 6858000"/>
              <a:gd name="connsiteX25-50723" fmla="*/ 5262551 w 6105267"/>
              <a:gd name="connsiteY25-50724" fmla="*/ 2288050 h 6858000"/>
              <a:gd name="connsiteX26-50725" fmla="*/ 5293877 w 6105267"/>
              <a:gd name="connsiteY26-50726" fmla="*/ 2368649 h 6858000"/>
              <a:gd name="connsiteX27-50727" fmla="*/ 5311338 w 6105267"/>
              <a:gd name="connsiteY27-50728" fmla="*/ 2404034 h 6858000"/>
              <a:gd name="connsiteX28-50729" fmla="*/ 5338366 w 6105267"/>
              <a:gd name="connsiteY28-50730" fmla="*/ 2465052 h 6858000"/>
              <a:gd name="connsiteX29-50731" fmla="*/ 5371263 w 6105267"/>
              <a:gd name="connsiteY29-50732" fmla="*/ 2586413 h 6858000"/>
              <a:gd name="connsiteX30-50733" fmla="*/ 5407503 w 6105267"/>
              <a:gd name="connsiteY30-50734" fmla="*/ 2786290 h 6858000"/>
              <a:gd name="connsiteX31-50735" fmla="*/ 5407356 w 6105267"/>
              <a:gd name="connsiteY31-50736" fmla="*/ 2787545 h 6858000"/>
              <a:gd name="connsiteX32-50737" fmla="*/ 5448870 w 6105267"/>
              <a:gd name="connsiteY32-50738" fmla="*/ 2838305 h 6858000"/>
              <a:gd name="connsiteX33-50739" fmla="*/ 5503944 w 6105267"/>
              <a:gd name="connsiteY33-50740" fmla="*/ 3123335 h 6858000"/>
              <a:gd name="connsiteX34-50741" fmla="*/ 5525532 w 6105267"/>
              <a:gd name="connsiteY34-50742" fmla="*/ 3258473 h 6858000"/>
              <a:gd name="connsiteX35-50743" fmla="*/ 5589758 w 6105267"/>
              <a:gd name="connsiteY35-50744" fmla="*/ 3453699 h 6858000"/>
              <a:gd name="connsiteX36-50745" fmla="*/ 5530926 w 6105267"/>
              <a:gd name="connsiteY36-50746" fmla="*/ 3564605 h 6858000"/>
              <a:gd name="connsiteX37-50747" fmla="*/ 5597750 w 6105267"/>
              <a:gd name="connsiteY37-50748" fmla="*/ 3520805 h 6858000"/>
              <a:gd name="connsiteX38-50749" fmla="*/ 5683015 w 6105267"/>
              <a:gd name="connsiteY38-50750" fmla="*/ 3762025 h 6858000"/>
              <a:gd name="connsiteX39-50751" fmla="*/ 5722836 w 6105267"/>
              <a:gd name="connsiteY39-50752" fmla="*/ 3814370 h 6858000"/>
              <a:gd name="connsiteX40-50753" fmla="*/ 5768491 w 6105267"/>
              <a:gd name="connsiteY40-50754" fmla="*/ 3914399 h 6858000"/>
              <a:gd name="connsiteX41-50755" fmla="*/ 5793123 w 6105267"/>
              <a:gd name="connsiteY41-50756" fmla="*/ 3969952 h 6858000"/>
              <a:gd name="connsiteX42-50757" fmla="*/ 5808321 w 6105267"/>
              <a:gd name="connsiteY42-50758" fmla="*/ 3988153 h 6858000"/>
              <a:gd name="connsiteX43-50759" fmla="*/ 5860672 w 6105267"/>
              <a:gd name="connsiteY43-50760" fmla="*/ 4061579 h 6858000"/>
              <a:gd name="connsiteX44-50761" fmla="*/ 5894095 w 6105267"/>
              <a:gd name="connsiteY44-50762" fmla="*/ 4128857 h 6858000"/>
              <a:gd name="connsiteX45-50763" fmla="*/ 5903513 w 6105267"/>
              <a:gd name="connsiteY45-50764" fmla="*/ 4187661 h 6858000"/>
              <a:gd name="connsiteX46-50765" fmla="*/ 5949086 w 6105267"/>
              <a:gd name="connsiteY46-50766" fmla="*/ 4366139 h 6858000"/>
              <a:gd name="connsiteX47-50767" fmla="*/ 5949261 w 6105267"/>
              <a:gd name="connsiteY47-50768" fmla="*/ 4449185 h 6858000"/>
              <a:gd name="connsiteX48-50769" fmla="*/ 5961816 w 6105267"/>
              <a:gd name="connsiteY48-50770" fmla="*/ 4494562 h 6858000"/>
              <a:gd name="connsiteX49-50771" fmla="*/ 5998138 w 6105267"/>
              <a:gd name="connsiteY49-50772" fmla="*/ 4697518 h 6858000"/>
              <a:gd name="connsiteX50-50773" fmla="*/ 6007819 w 6105267"/>
              <a:gd name="connsiteY50-50774" fmla="*/ 4858148 h 6858000"/>
              <a:gd name="connsiteX51-50775" fmla="*/ 6007749 w 6105267"/>
              <a:gd name="connsiteY51-50776" fmla="*/ 4964715 h 6858000"/>
              <a:gd name="connsiteX52-50777" fmla="*/ 6005269 w 6105267"/>
              <a:gd name="connsiteY52-50778" fmla="*/ 5150567 h 6858000"/>
              <a:gd name="connsiteX53-50779" fmla="*/ 6001127 w 6105267"/>
              <a:gd name="connsiteY53-50780" fmla="*/ 5164609 h 6858000"/>
              <a:gd name="connsiteX54-50781" fmla="*/ 5998514 w 6105267"/>
              <a:gd name="connsiteY54-50782" fmla="*/ 5189673 h 6858000"/>
              <a:gd name="connsiteX55-50783" fmla="*/ 6036748 w 6105267"/>
              <a:gd name="connsiteY55-50784" fmla="*/ 5322752 h 6858000"/>
              <a:gd name="connsiteX56-50785" fmla="*/ 6037677 w 6105267"/>
              <a:gd name="connsiteY56-50786" fmla="*/ 5354807 h 6858000"/>
              <a:gd name="connsiteX57-50787" fmla="*/ 6053435 w 6105267"/>
              <a:gd name="connsiteY57-50788" fmla="*/ 5387547 h 6858000"/>
              <a:gd name="connsiteX58-50789" fmla="*/ 6068640 w 6105267"/>
              <a:gd name="connsiteY58-50790" fmla="*/ 5474503 h 6858000"/>
              <a:gd name="connsiteX59-50791" fmla="*/ 6080922 w 6105267"/>
              <a:gd name="connsiteY59-50792" fmla="*/ 5561070 h 6858000"/>
              <a:gd name="connsiteX60-50793" fmla="*/ 6096949 w 6105267"/>
              <a:gd name="connsiteY60-50794" fmla="*/ 5648179 h 6858000"/>
              <a:gd name="connsiteX61-50795" fmla="*/ 6096746 w 6105267"/>
              <a:gd name="connsiteY61-50796" fmla="*/ 5862844 h 6858000"/>
              <a:gd name="connsiteX62-50797" fmla="*/ 6045436 w 6105267"/>
              <a:gd name="connsiteY62-50798" fmla="*/ 6124480 h 6858000"/>
              <a:gd name="connsiteX63-50799" fmla="*/ 6030489 w 6105267"/>
              <a:gd name="connsiteY63-50800" fmla="*/ 6317666 h 6858000"/>
              <a:gd name="connsiteX64-50801" fmla="*/ 6007492 w 6105267"/>
              <a:gd name="connsiteY64-50802" fmla="*/ 6440818 h 6858000"/>
              <a:gd name="connsiteX65-50803" fmla="*/ 6009467 w 6105267"/>
              <a:gd name="connsiteY65-50804" fmla="*/ 6487076 h 6858000"/>
              <a:gd name="connsiteX66-50805" fmla="*/ 5995064 w 6105267"/>
              <a:gd name="connsiteY66-50806" fmla="*/ 6540791 h 6858000"/>
              <a:gd name="connsiteX67-50807" fmla="*/ 5986207 w 6105267"/>
              <a:gd name="connsiteY67-50808" fmla="*/ 6695855 h 6858000"/>
              <a:gd name="connsiteX68-50809" fmla="*/ 5979428 w 6105267"/>
              <a:gd name="connsiteY68-50810" fmla="*/ 6754678 h 6858000"/>
              <a:gd name="connsiteX69-50811" fmla="*/ 5984543 w 6105267"/>
              <a:gd name="connsiteY69-50812" fmla="*/ 6811016 h 6858000"/>
              <a:gd name="connsiteX70-50813" fmla="*/ 5979671 w 6105267"/>
              <a:gd name="connsiteY70-50814" fmla="*/ 6858000 h 6858000"/>
              <a:gd name="connsiteX71-50815" fmla="*/ 0 w 6105267"/>
              <a:gd name="connsiteY71-50816" fmla="*/ 6858000 h 6858000"/>
              <a:gd name="connsiteX72-50817" fmla="*/ 0 w 6105267"/>
              <a:gd name="connsiteY72-50818" fmla="*/ 0 h 6858000"/>
              <a:gd name="connsiteX0-50819" fmla="*/ 0 w 6105267"/>
              <a:gd name="connsiteY0-50820" fmla="*/ 0 h 6858000"/>
              <a:gd name="connsiteX1-50821" fmla="*/ 4965888 w 6105267"/>
              <a:gd name="connsiteY1-50822" fmla="*/ 0 h 6858000"/>
              <a:gd name="connsiteX2-50823" fmla="*/ 4967767 w 6105267"/>
              <a:gd name="connsiteY2-50824" fmla="*/ 7930 h 6858000"/>
              <a:gd name="connsiteX3-50825" fmla="*/ 4979444 w 6105267"/>
              <a:gd name="connsiteY3-50826" fmla="*/ 43921 h 6858000"/>
              <a:gd name="connsiteX4-50827" fmla="*/ 5075458 w 6105267"/>
              <a:gd name="connsiteY4-50828" fmla="*/ 264355 h 6858000"/>
              <a:gd name="connsiteX5-50829" fmla="*/ 5081175 w 6105267"/>
              <a:gd name="connsiteY5-50830" fmla="*/ 277448 h 6858000"/>
              <a:gd name="connsiteX6-50831" fmla="*/ 5097011 w 6105267"/>
              <a:gd name="connsiteY6-50832" fmla="*/ 355616 h 6858000"/>
              <a:gd name="connsiteX7-50833" fmla="*/ 5153000 w 6105267"/>
              <a:gd name="connsiteY7-50834" fmla="*/ 507134 h 6858000"/>
              <a:gd name="connsiteX8-50835" fmla="*/ 5171282 w 6105267"/>
              <a:gd name="connsiteY8-50836" fmla="*/ 602071 h 6858000"/>
              <a:gd name="connsiteX9-50837" fmla="*/ 5189051 w 6105267"/>
              <a:gd name="connsiteY9-50838" fmla="*/ 782518 h 6858000"/>
              <a:gd name="connsiteX10-50839" fmla="*/ 5218707 w 6105267"/>
              <a:gd name="connsiteY10-50840" fmla="*/ 886387 h 6858000"/>
              <a:gd name="connsiteX11-50841" fmla="*/ 5221281 w 6105267"/>
              <a:gd name="connsiteY11-50842" fmla="*/ 920873 h 6858000"/>
              <a:gd name="connsiteX12-50843" fmla="*/ 5201018 w 6105267"/>
              <a:gd name="connsiteY12-50844" fmla="*/ 1095027 h 6858000"/>
              <a:gd name="connsiteX13-50845" fmla="*/ 5205902 w 6105267"/>
              <a:gd name="connsiteY13-50846" fmla="*/ 1203021 h 6858000"/>
              <a:gd name="connsiteX14-50847" fmla="*/ 5207532 w 6105267"/>
              <a:gd name="connsiteY14-50848" fmla="*/ 1278975 h 6858000"/>
              <a:gd name="connsiteX15-50849" fmla="*/ 5225968 w 6105267"/>
              <a:gd name="connsiteY15-50850" fmla="*/ 1357994 h 6858000"/>
              <a:gd name="connsiteX16-50851" fmla="*/ 5226675 w 6105267"/>
              <a:gd name="connsiteY16-50852" fmla="*/ 1385685 h 6858000"/>
              <a:gd name="connsiteX17-50853" fmla="*/ 5237226 w 6105267"/>
              <a:gd name="connsiteY17-50854" fmla="*/ 1441327 h 6858000"/>
              <a:gd name="connsiteX18-50855" fmla="*/ 5255653 w 6105267"/>
              <a:gd name="connsiteY18-50856" fmla="*/ 1524712 h 6858000"/>
              <a:gd name="connsiteX19-50857" fmla="*/ 5263491 w 6105267"/>
              <a:gd name="connsiteY19-50858" fmla="*/ 1642938 h 6858000"/>
              <a:gd name="connsiteX20-50859" fmla="*/ 5256552 w 6105267"/>
              <a:gd name="connsiteY20-50860" fmla="*/ 1672509 h 6858000"/>
              <a:gd name="connsiteX21-50861" fmla="*/ 5264549 w 6105267"/>
              <a:gd name="connsiteY21-50862" fmla="*/ 1837572 h 6858000"/>
              <a:gd name="connsiteX22-50863" fmla="*/ 5255696 w 6105267"/>
              <a:gd name="connsiteY22-50864" fmla="*/ 1953770 h 6858000"/>
              <a:gd name="connsiteX23-50865" fmla="*/ 5252592 w 6105267"/>
              <a:gd name="connsiteY23-50866" fmla="*/ 2092210 h 6858000"/>
              <a:gd name="connsiteX24-50867" fmla="*/ 5257248 w 6105267"/>
              <a:gd name="connsiteY24-50868" fmla="*/ 2203922 h 6858000"/>
              <a:gd name="connsiteX25-50869" fmla="*/ 5262551 w 6105267"/>
              <a:gd name="connsiteY25-50870" fmla="*/ 2288050 h 6858000"/>
              <a:gd name="connsiteX26-50871" fmla="*/ 5293877 w 6105267"/>
              <a:gd name="connsiteY26-50872" fmla="*/ 2368649 h 6858000"/>
              <a:gd name="connsiteX27-50873" fmla="*/ 5311338 w 6105267"/>
              <a:gd name="connsiteY27-50874" fmla="*/ 2404034 h 6858000"/>
              <a:gd name="connsiteX28-50875" fmla="*/ 5338366 w 6105267"/>
              <a:gd name="connsiteY28-50876" fmla="*/ 2465052 h 6858000"/>
              <a:gd name="connsiteX29-50877" fmla="*/ 5371263 w 6105267"/>
              <a:gd name="connsiteY29-50878" fmla="*/ 2586413 h 6858000"/>
              <a:gd name="connsiteX30-50879" fmla="*/ 5407503 w 6105267"/>
              <a:gd name="connsiteY30-50880" fmla="*/ 2786290 h 6858000"/>
              <a:gd name="connsiteX31-50881" fmla="*/ 5407356 w 6105267"/>
              <a:gd name="connsiteY31-50882" fmla="*/ 2787545 h 6858000"/>
              <a:gd name="connsiteX32-50883" fmla="*/ 5448870 w 6105267"/>
              <a:gd name="connsiteY32-50884" fmla="*/ 2838305 h 6858000"/>
              <a:gd name="connsiteX33-50885" fmla="*/ 5503944 w 6105267"/>
              <a:gd name="connsiteY33-50886" fmla="*/ 3123335 h 6858000"/>
              <a:gd name="connsiteX34-50887" fmla="*/ 5525532 w 6105267"/>
              <a:gd name="connsiteY34-50888" fmla="*/ 3258473 h 6858000"/>
              <a:gd name="connsiteX35-50889" fmla="*/ 5589758 w 6105267"/>
              <a:gd name="connsiteY35-50890" fmla="*/ 3453699 h 6858000"/>
              <a:gd name="connsiteX36-50891" fmla="*/ 5530926 w 6105267"/>
              <a:gd name="connsiteY36-50892" fmla="*/ 3564605 h 6858000"/>
              <a:gd name="connsiteX37-50893" fmla="*/ 5614055 w 6105267"/>
              <a:gd name="connsiteY37-50894" fmla="*/ 3560779 h 6858000"/>
              <a:gd name="connsiteX38-50895" fmla="*/ 5683015 w 6105267"/>
              <a:gd name="connsiteY38-50896" fmla="*/ 3762025 h 6858000"/>
              <a:gd name="connsiteX39-50897" fmla="*/ 5722836 w 6105267"/>
              <a:gd name="connsiteY39-50898" fmla="*/ 3814370 h 6858000"/>
              <a:gd name="connsiteX40-50899" fmla="*/ 5768491 w 6105267"/>
              <a:gd name="connsiteY40-50900" fmla="*/ 3914399 h 6858000"/>
              <a:gd name="connsiteX41-50901" fmla="*/ 5793123 w 6105267"/>
              <a:gd name="connsiteY41-50902" fmla="*/ 3969952 h 6858000"/>
              <a:gd name="connsiteX42-50903" fmla="*/ 5808321 w 6105267"/>
              <a:gd name="connsiteY42-50904" fmla="*/ 3988153 h 6858000"/>
              <a:gd name="connsiteX43-50905" fmla="*/ 5860672 w 6105267"/>
              <a:gd name="connsiteY43-50906" fmla="*/ 4061579 h 6858000"/>
              <a:gd name="connsiteX44-50907" fmla="*/ 5894095 w 6105267"/>
              <a:gd name="connsiteY44-50908" fmla="*/ 4128857 h 6858000"/>
              <a:gd name="connsiteX45-50909" fmla="*/ 5903513 w 6105267"/>
              <a:gd name="connsiteY45-50910" fmla="*/ 4187661 h 6858000"/>
              <a:gd name="connsiteX46-50911" fmla="*/ 5949086 w 6105267"/>
              <a:gd name="connsiteY46-50912" fmla="*/ 4366139 h 6858000"/>
              <a:gd name="connsiteX47-50913" fmla="*/ 5949261 w 6105267"/>
              <a:gd name="connsiteY47-50914" fmla="*/ 4449185 h 6858000"/>
              <a:gd name="connsiteX48-50915" fmla="*/ 5961816 w 6105267"/>
              <a:gd name="connsiteY48-50916" fmla="*/ 4494562 h 6858000"/>
              <a:gd name="connsiteX49-50917" fmla="*/ 5998138 w 6105267"/>
              <a:gd name="connsiteY49-50918" fmla="*/ 4697518 h 6858000"/>
              <a:gd name="connsiteX50-50919" fmla="*/ 6007819 w 6105267"/>
              <a:gd name="connsiteY50-50920" fmla="*/ 4858148 h 6858000"/>
              <a:gd name="connsiteX51-50921" fmla="*/ 6007749 w 6105267"/>
              <a:gd name="connsiteY51-50922" fmla="*/ 4964715 h 6858000"/>
              <a:gd name="connsiteX52-50923" fmla="*/ 6005269 w 6105267"/>
              <a:gd name="connsiteY52-50924" fmla="*/ 5150567 h 6858000"/>
              <a:gd name="connsiteX53-50925" fmla="*/ 6001127 w 6105267"/>
              <a:gd name="connsiteY53-50926" fmla="*/ 5164609 h 6858000"/>
              <a:gd name="connsiteX54-50927" fmla="*/ 5998514 w 6105267"/>
              <a:gd name="connsiteY54-50928" fmla="*/ 5189673 h 6858000"/>
              <a:gd name="connsiteX55-50929" fmla="*/ 6036748 w 6105267"/>
              <a:gd name="connsiteY55-50930" fmla="*/ 5322752 h 6858000"/>
              <a:gd name="connsiteX56-50931" fmla="*/ 6037677 w 6105267"/>
              <a:gd name="connsiteY56-50932" fmla="*/ 5354807 h 6858000"/>
              <a:gd name="connsiteX57-50933" fmla="*/ 6053435 w 6105267"/>
              <a:gd name="connsiteY57-50934" fmla="*/ 5387547 h 6858000"/>
              <a:gd name="connsiteX58-50935" fmla="*/ 6068640 w 6105267"/>
              <a:gd name="connsiteY58-50936" fmla="*/ 5474503 h 6858000"/>
              <a:gd name="connsiteX59-50937" fmla="*/ 6080922 w 6105267"/>
              <a:gd name="connsiteY59-50938" fmla="*/ 5561070 h 6858000"/>
              <a:gd name="connsiteX60-50939" fmla="*/ 6096949 w 6105267"/>
              <a:gd name="connsiteY60-50940" fmla="*/ 5648179 h 6858000"/>
              <a:gd name="connsiteX61-50941" fmla="*/ 6096746 w 6105267"/>
              <a:gd name="connsiteY61-50942" fmla="*/ 5862844 h 6858000"/>
              <a:gd name="connsiteX62-50943" fmla="*/ 6045436 w 6105267"/>
              <a:gd name="connsiteY62-50944" fmla="*/ 6124480 h 6858000"/>
              <a:gd name="connsiteX63-50945" fmla="*/ 6030489 w 6105267"/>
              <a:gd name="connsiteY63-50946" fmla="*/ 6317666 h 6858000"/>
              <a:gd name="connsiteX64-50947" fmla="*/ 6007492 w 6105267"/>
              <a:gd name="connsiteY64-50948" fmla="*/ 6440818 h 6858000"/>
              <a:gd name="connsiteX65-50949" fmla="*/ 6009467 w 6105267"/>
              <a:gd name="connsiteY65-50950" fmla="*/ 6487076 h 6858000"/>
              <a:gd name="connsiteX66-50951" fmla="*/ 5995064 w 6105267"/>
              <a:gd name="connsiteY66-50952" fmla="*/ 6540791 h 6858000"/>
              <a:gd name="connsiteX67-50953" fmla="*/ 5986207 w 6105267"/>
              <a:gd name="connsiteY67-50954" fmla="*/ 6695855 h 6858000"/>
              <a:gd name="connsiteX68-50955" fmla="*/ 5979428 w 6105267"/>
              <a:gd name="connsiteY68-50956" fmla="*/ 6754678 h 6858000"/>
              <a:gd name="connsiteX69-50957" fmla="*/ 5984543 w 6105267"/>
              <a:gd name="connsiteY69-50958" fmla="*/ 6811016 h 6858000"/>
              <a:gd name="connsiteX70-50959" fmla="*/ 5979671 w 6105267"/>
              <a:gd name="connsiteY70-50960" fmla="*/ 6858000 h 6858000"/>
              <a:gd name="connsiteX71-50961" fmla="*/ 0 w 6105267"/>
              <a:gd name="connsiteY71-50962" fmla="*/ 6858000 h 6858000"/>
              <a:gd name="connsiteX72-50963" fmla="*/ 0 w 6105267"/>
              <a:gd name="connsiteY72-50964" fmla="*/ 0 h 6858000"/>
              <a:gd name="connsiteX0-50965" fmla="*/ 0 w 6105267"/>
              <a:gd name="connsiteY0-50966" fmla="*/ 0 h 6858000"/>
              <a:gd name="connsiteX1-50967" fmla="*/ 4965888 w 6105267"/>
              <a:gd name="connsiteY1-50968" fmla="*/ 0 h 6858000"/>
              <a:gd name="connsiteX2-50969" fmla="*/ 4967767 w 6105267"/>
              <a:gd name="connsiteY2-50970" fmla="*/ 7930 h 6858000"/>
              <a:gd name="connsiteX3-50971" fmla="*/ 4979444 w 6105267"/>
              <a:gd name="connsiteY3-50972" fmla="*/ 43921 h 6858000"/>
              <a:gd name="connsiteX4-50973" fmla="*/ 5075458 w 6105267"/>
              <a:gd name="connsiteY4-50974" fmla="*/ 264355 h 6858000"/>
              <a:gd name="connsiteX5-50975" fmla="*/ 5081175 w 6105267"/>
              <a:gd name="connsiteY5-50976" fmla="*/ 277448 h 6858000"/>
              <a:gd name="connsiteX6-50977" fmla="*/ 5097011 w 6105267"/>
              <a:gd name="connsiteY6-50978" fmla="*/ 355616 h 6858000"/>
              <a:gd name="connsiteX7-50979" fmla="*/ 5153000 w 6105267"/>
              <a:gd name="connsiteY7-50980" fmla="*/ 507134 h 6858000"/>
              <a:gd name="connsiteX8-50981" fmla="*/ 5171282 w 6105267"/>
              <a:gd name="connsiteY8-50982" fmla="*/ 602071 h 6858000"/>
              <a:gd name="connsiteX9-50983" fmla="*/ 5189051 w 6105267"/>
              <a:gd name="connsiteY9-50984" fmla="*/ 782518 h 6858000"/>
              <a:gd name="connsiteX10-50985" fmla="*/ 5218707 w 6105267"/>
              <a:gd name="connsiteY10-50986" fmla="*/ 886387 h 6858000"/>
              <a:gd name="connsiteX11-50987" fmla="*/ 5221281 w 6105267"/>
              <a:gd name="connsiteY11-50988" fmla="*/ 920873 h 6858000"/>
              <a:gd name="connsiteX12-50989" fmla="*/ 5201018 w 6105267"/>
              <a:gd name="connsiteY12-50990" fmla="*/ 1095027 h 6858000"/>
              <a:gd name="connsiteX13-50991" fmla="*/ 5205902 w 6105267"/>
              <a:gd name="connsiteY13-50992" fmla="*/ 1203021 h 6858000"/>
              <a:gd name="connsiteX14-50993" fmla="*/ 5207532 w 6105267"/>
              <a:gd name="connsiteY14-50994" fmla="*/ 1278975 h 6858000"/>
              <a:gd name="connsiteX15-50995" fmla="*/ 5225968 w 6105267"/>
              <a:gd name="connsiteY15-50996" fmla="*/ 1357994 h 6858000"/>
              <a:gd name="connsiteX16-50997" fmla="*/ 5226675 w 6105267"/>
              <a:gd name="connsiteY16-50998" fmla="*/ 1385685 h 6858000"/>
              <a:gd name="connsiteX17-50999" fmla="*/ 5237226 w 6105267"/>
              <a:gd name="connsiteY17-51000" fmla="*/ 1441327 h 6858000"/>
              <a:gd name="connsiteX18-51001" fmla="*/ 5255653 w 6105267"/>
              <a:gd name="connsiteY18-51002" fmla="*/ 1524712 h 6858000"/>
              <a:gd name="connsiteX19-51003" fmla="*/ 5263491 w 6105267"/>
              <a:gd name="connsiteY19-51004" fmla="*/ 1642938 h 6858000"/>
              <a:gd name="connsiteX20-51005" fmla="*/ 5256552 w 6105267"/>
              <a:gd name="connsiteY20-51006" fmla="*/ 1672509 h 6858000"/>
              <a:gd name="connsiteX21-51007" fmla="*/ 5264549 w 6105267"/>
              <a:gd name="connsiteY21-51008" fmla="*/ 1837572 h 6858000"/>
              <a:gd name="connsiteX22-51009" fmla="*/ 5255696 w 6105267"/>
              <a:gd name="connsiteY22-51010" fmla="*/ 1953770 h 6858000"/>
              <a:gd name="connsiteX23-51011" fmla="*/ 5252592 w 6105267"/>
              <a:gd name="connsiteY23-51012" fmla="*/ 2092210 h 6858000"/>
              <a:gd name="connsiteX24-51013" fmla="*/ 5257248 w 6105267"/>
              <a:gd name="connsiteY24-51014" fmla="*/ 2203922 h 6858000"/>
              <a:gd name="connsiteX25-51015" fmla="*/ 5262551 w 6105267"/>
              <a:gd name="connsiteY25-51016" fmla="*/ 2288050 h 6858000"/>
              <a:gd name="connsiteX26-51017" fmla="*/ 5293877 w 6105267"/>
              <a:gd name="connsiteY26-51018" fmla="*/ 2368649 h 6858000"/>
              <a:gd name="connsiteX27-51019" fmla="*/ 5311338 w 6105267"/>
              <a:gd name="connsiteY27-51020" fmla="*/ 2404034 h 6858000"/>
              <a:gd name="connsiteX28-51021" fmla="*/ 5338366 w 6105267"/>
              <a:gd name="connsiteY28-51022" fmla="*/ 2465052 h 6858000"/>
              <a:gd name="connsiteX29-51023" fmla="*/ 5371263 w 6105267"/>
              <a:gd name="connsiteY29-51024" fmla="*/ 2586413 h 6858000"/>
              <a:gd name="connsiteX30-51025" fmla="*/ 5407503 w 6105267"/>
              <a:gd name="connsiteY30-51026" fmla="*/ 2786290 h 6858000"/>
              <a:gd name="connsiteX31-51027" fmla="*/ 5407356 w 6105267"/>
              <a:gd name="connsiteY31-51028" fmla="*/ 2787545 h 6858000"/>
              <a:gd name="connsiteX32-51029" fmla="*/ 5448870 w 6105267"/>
              <a:gd name="connsiteY32-51030" fmla="*/ 2838305 h 6858000"/>
              <a:gd name="connsiteX33-51031" fmla="*/ 5503944 w 6105267"/>
              <a:gd name="connsiteY33-51032" fmla="*/ 3123335 h 6858000"/>
              <a:gd name="connsiteX34-51033" fmla="*/ 5525532 w 6105267"/>
              <a:gd name="connsiteY34-51034" fmla="*/ 3258473 h 6858000"/>
              <a:gd name="connsiteX35-51035" fmla="*/ 5589758 w 6105267"/>
              <a:gd name="connsiteY35-51036" fmla="*/ 3453699 h 6858000"/>
              <a:gd name="connsiteX36-51037" fmla="*/ 5530926 w 6105267"/>
              <a:gd name="connsiteY36-51038" fmla="*/ 3564605 h 6858000"/>
              <a:gd name="connsiteX37-51039" fmla="*/ 5614055 w 6105267"/>
              <a:gd name="connsiteY37-51040" fmla="*/ 3560779 h 6858000"/>
              <a:gd name="connsiteX38-51041" fmla="*/ 5683015 w 6105267"/>
              <a:gd name="connsiteY38-51042" fmla="*/ 3762025 h 6858000"/>
              <a:gd name="connsiteX39-51043" fmla="*/ 5722836 w 6105267"/>
              <a:gd name="connsiteY39-51044" fmla="*/ 3814370 h 6858000"/>
              <a:gd name="connsiteX40-51045" fmla="*/ 5768491 w 6105267"/>
              <a:gd name="connsiteY40-51046" fmla="*/ 3914399 h 6858000"/>
              <a:gd name="connsiteX41-51047" fmla="*/ 5793123 w 6105267"/>
              <a:gd name="connsiteY41-51048" fmla="*/ 3969952 h 6858000"/>
              <a:gd name="connsiteX42-51049" fmla="*/ 5808321 w 6105267"/>
              <a:gd name="connsiteY42-51050" fmla="*/ 3988153 h 6858000"/>
              <a:gd name="connsiteX43-51051" fmla="*/ 5860672 w 6105267"/>
              <a:gd name="connsiteY43-51052" fmla="*/ 4061579 h 6858000"/>
              <a:gd name="connsiteX44-51053" fmla="*/ 5894095 w 6105267"/>
              <a:gd name="connsiteY44-51054" fmla="*/ 4128857 h 6858000"/>
              <a:gd name="connsiteX45-51055" fmla="*/ 5903513 w 6105267"/>
              <a:gd name="connsiteY45-51056" fmla="*/ 4187661 h 6858000"/>
              <a:gd name="connsiteX46-51057" fmla="*/ 5949086 w 6105267"/>
              <a:gd name="connsiteY46-51058" fmla="*/ 4366139 h 6858000"/>
              <a:gd name="connsiteX47-51059" fmla="*/ 5949261 w 6105267"/>
              <a:gd name="connsiteY47-51060" fmla="*/ 4449185 h 6858000"/>
              <a:gd name="connsiteX48-51061" fmla="*/ 5961816 w 6105267"/>
              <a:gd name="connsiteY48-51062" fmla="*/ 4494562 h 6858000"/>
              <a:gd name="connsiteX49-51063" fmla="*/ 5998138 w 6105267"/>
              <a:gd name="connsiteY49-51064" fmla="*/ 4697518 h 6858000"/>
              <a:gd name="connsiteX50-51065" fmla="*/ 6007819 w 6105267"/>
              <a:gd name="connsiteY50-51066" fmla="*/ 4858148 h 6858000"/>
              <a:gd name="connsiteX51-51067" fmla="*/ 6007749 w 6105267"/>
              <a:gd name="connsiteY51-51068" fmla="*/ 4964715 h 6858000"/>
              <a:gd name="connsiteX52-51069" fmla="*/ 6005269 w 6105267"/>
              <a:gd name="connsiteY52-51070" fmla="*/ 5150567 h 6858000"/>
              <a:gd name="connsiteX53-51071" fmla="*/ 6001127 w 6105267"/>
              <a:gd name="connsiteY53-51072" fmla="*/ 5164609 h 6858000"/>
              <a:gd name="connsiteX54-51073" fmla="*/ 5998514 w 6105267"/>
              <a:gd name="connsiteY54-51074" fmla="*/ 5189673 h 6858000"/>
              <a:gd name="connsiteX55-51075" fmla="*/ 6036748 w 6105267"/>
              <a:gd name="connsiteY55-51076" fmla="*/ 5322752 h 6858000"/>
              <a:gd name="connsiteX56-51077" fmla="*/ 6037677 w 6105267"/>
              <a:gd name="connsiteY56-51078" fmla="*/ 5354807 h 6858000"/>
              <a:gd name="connsiteX57-51079" fmla="*/ 6053435 w 6105267"/>
              <a:gd name="connsiteY57-51080" fmla="*/ 5387547 h 6858000"/>
              <a:gd name="connsiteX58-51081" fmla="*/ 6068640 w 6105267"/>
              <a:gd name="connsiteY58-51082" fmla="*/ 5474503 h 6858000"/>
              <a:gd name="connsiteX59-51083" fmla="*/ 6080922 w 6105267"/>
              <a:gd name="connsiteY59-51084" fmla="*/ 5561070 h 6858000"/>
              <a:gd name="connsiteX60-51085" fmla="*/ 6096949 w 6105267"/>
              <a:gd name="connsiteY60-51086" fmla="*/ 5648179 h 6858000"/>
              <a:gd name="connsiteX61-51087" fmla="*/ 6096746 w 6105267"/>
              <a:gd name="connsiteY61-51088" fmla="*/ 5862844 h 6858000"/>
              <a:gd name="connsiteX62-51089" fmla="*/ 6045436 w 6105267"/>
              <a:gd name="connsiteY62-51090" fmla="*/ 6124480 h 6858000"/>
              <a:gd name="connsiteX63-51091" fmla="*/ 6030489 w 6105267"/>
              <a:gd name="connsiteY63-51092" fmla="*/ 6317666 h 6858000"/>
              <a:gd name="connsiteX64-51093" fmla="*/ 6007492 w 6105267"/>
              <a:gd name="connsiteY64-51094" fmla="*/ 6440818 h 6858000"/>
              <a:gd name="connsiteX65-51095" fmla="*/ 6009467 w 6105267"/>
              <a:gd name="connsiteY65-51096" fmla="*/ 6487076 h 6858000"/>
              <a:gd name="connsiteX66-51097" fmla="*/ 5995064 w 6105267"/>
              <a:gd name="connsiteY66-51098" fmla="*/ 6540791 h 6858000"/>
              <a:gd name="connsiteX67-51099" fmla="*/ 5986207 w 6105267"/>
              <a:gd name="connsiteY67-51100" fmla="*/ 6695855 h 6858000"/>
              <a:gd name="connsiteX68-51101" fmla="*/ 5979428 w 6105267"/>
              <a:gd name="connsiteY68-51102" fmla="*/ 6754678 h 6858000"/>
              <a:gd name="connsiteX69-51103" fmla="*/ 5984543 w 6105267"/>
              <a:gd name="connsiteY69-51104" fmla="*/ 6811016 h 6858000"/>
              <a:gd name="connsiteX70-51105" fmla="*/ 5979671 w 6105267"/>
              <a:gd name="connsiteY70-51106" fmla="*/ 6858000 h 6858000"/>
              <a:gd name="connsiteX71-51107" fmla="*/ 0 w 6105267"/>
              <a:gd name="connsiteY71-51108" fmla="*/ 6858000 h 6858000"/>
              <a:gd name="connsiteX72-51109" fmla="*/ 0 w 6105267"/>
              <a:gd name="connsiteY72-51110" fmla="*/ 0 h 6858000"/>
              <a:gd name="connsiteX0-51111" fmla="*/ 0 w 6105267"/>
              <a:gd name="connsiteY0-51112" fmla="*/ 0 h 6858000"/>
              <a:gd name="connsiteX1-51113" fmla="*/ 4965888 w 6105267"/>
              <a:gd name="connsiteY1-51114" fmla="*/ 0 h 6858000"/>
              <a:gd name="connsiteX2-51115" fmla="*/ 4967767 w 6105267"/>
              <a:gd name="connsiteY2-51116" fmla="*/ 7930 h 6858000"/>
              <a:gd name="connsiteX3-51117" fmla="*/ 4979444 w 6105267"/>
              <a:gd name="connsiteY3-51118" fmla="*/ 43921 h 6858000"/>
              <a:gd name="connsiteX4-51119" fmla="*/ 5075458 w 6105267"/>
              <a:gd name="connsiteY4-51120" fmla="*/ 264355 h 6858000"/>
              <a:gd name="connsiteX5-51121" fmla="*/ 5081175 w 6105267"/>
              <a:gd name="connsiteY5-51122" fmla="*/ 277448 h 6858000"/>
              <a:gd name="connsiteX6-51123" fmla="*/ 5097011 w 6105267"/>
              <a:gd name="connsiteY6-51124" fmla="*/ 355616 h 6858000"/>
              <a:gd name="connsiteX7-51125" fmla="*/ 5153000 w 6105267"/>
              <a:gd name="connsiteY7-51126" fmla="*/ 507134 h 6858000"/>
              <a:gd name="connsiteX8-51127" fmla="*/ 5171282 w 6105267"/>
              <a:gd name="connsiteY8-51128" fmla="*/ 602071 h 6858000"/>
              <a:gd name="connsiteX9-51129" fmla="*/ 5189051 w 6105267"/>
              <a:gd name="connsiteY9-51130" fmla="*/ 782518 h 6858000"/>
              <a:gd name="connsiteX10-51131" fmla="*/ 5218707 w 6105267"/>
              <a:gd name="connsiteY10-51132" fmla="*/ 886387 h 6858000"/>
              <a:gd name="connsiteX11-51133" fmla="*/ 5221281 w 6105267"/>
              <a:gd name="connsiteY11-51134" fmla="*/ 920873 h 6858000"/>
              <a:gd name="connsiteX12-51135" fmla="*/ 5201018 w 6105267"/>
              <a:gd name="connsiteY12-51136" fmla="*/ 1095027 h 6858000"/>
              <a:gd name="connsiteX13-51137" fmla="*/ 5205902 w 6105267"/>
              <a:gd name="connsiteY13-51138" fmla="*/ 1203021 h 6858000"/>
              <a:gd name="connsiteX14-51139" fmla="*/ 5207532 w 6105267"/>
              <a:gd name="connsiteY14-51140" fmla="*/ 1278975 h 6858000"/>
              <a:gd name="connsiteX15-51141" fmla="*/ 5225968 w 6105267"/>
              <a:gd name="connsiteY15-51142" fmla="*/ 1357994 h 6858000"/>
              <a:gd name="connsiteX16-51143" fmla="*/ 5226675 w 6105267"/>
              <a:gd name="connsiteY16-51144" fmla="*/ 1385685 h 6858000"/>
              <a:gd name="connsiteX17-51145" fmla="*/ 5237226 w 6105267"/>
              <a:gd name="connsiteY17-51146" fmla="*/ 1441327 h 6858000"/>
              <a:gd name="connsiteX18-51147" fmla="*/ 5255653 w 6105267"/>
              <a:gd name="connsiteY18-51148" fmla="*/ 1524712 h 6858000"/>
              <a:gd name="connsiteX19-51149" fmla="*/ 5263491 w 6105267"/>
              <a:gd name="connsiteY19-51150" fmla="*/ 1642938 h 6858000"/>
              <a:gd name="connsiteX20-51151" fmla="*/ 5256552 w 6105267"/>
              <a:gd name="connsiteY20-51152" fmla="*/ 1672509 h 6858000"/>
              <a:gd name="connsiteX21-51153" fmla="*/ 5264549 w 6105267"/>
              <a:gd name="connsiteY21-51154" fmla="*/ 1837572 h 6858000"/>
              <a:gd name="connsiteX22-51155" fmla="*/ 5255696 w 6105267"/>
              <a:gd name="connsiteY22-51156" fmla="*/ 1953770 h 6858000"/>
              <a:gd name="connsiteX23-51157" fmla="*/ 5252592 w 6105267"/>
              <a:gd name="connsiteY23-51158" fmla="*/ 2092210 h 6858000"/>
              <a:gd name="connsiteX24-51159" fmla="*/ 5257248 w 6105267"/>
              <a:gd name="connsiteY24-51160" fmla="*/ 2203922 h 6858000"/>
              <a:gd name="connsiteX25-51161" fmla="*/ 5262551 w 6105267"/>
              <a:gd name="connsiteY25-51162" fmla="*/ 2288050 h 6858000"/>
              <a:gd name="connsiteX26-51163" fmla="*/ 5293877 w 6105267"/>
              <a:gd name="connsiteY26-51164" fmla="*/ 2368649 h 6858000"/>
              <a:gd name="connsiteX27-51165" fmla="*/ 5311338 w 6105267"/>
              <a:gd name="connsiteY27-51166" fmla="*/ 2404034 h 6858000"/>
              <a:gd name="connsiteX28-51167" fmla="*/ 5338366 w 6105267"/>
              <a:gd name="connsiteY28-51168" fmla="*/ 2465052 h 6858000"/>
              <a:gd name="connsiteX29-51169" fmla="*/ 5371263 w 6105267"/>
              <a:gd name="connsiteY29-51170" fmla="*/ 2586413 h 6858000"/>
              <a:gd name="connsiteX30-51171" fmla="*/ 5407503 w 6105267"/>
              <a:gd name="connsiteY30-51172" fmla="*/ 2786290 h 6858000"/>
              <a:gd name="connsiteX31-51173" fmla="*/ 5407356 w 6105267"/>
              <a:gd name="connsiteY31-51174" fmla="*/ 2787545 h 6858000"/>
              <a:gd name="connsiteX32-51175" fmla="*/ 5448870 w 6105267"/>
              <a:gd name="connsiteY32-51176" fmla="*/ 2838305 h 6858000"/>
              <a:gd name="connsiteX33-51177" fmla="*/ 5503944 w 6105267"/>
              <a:gd name="connsiteY33-51178" fmla="*/ 3123335 h 6858000"/>
              <a:gd name="connsiteX34-51179" fmla="*/ 5525532 w 6105267"/>
              <a:gd name="connsiteY34-51180" fmla="*/ 3258473 h 6858000"/>
              <a:gd name="connsiteX35-51181" fmla="*/ 5589758 w 6105267"/>
              <a:gd name="connsiteY35-51182" fmla="*/ 3453699 h 6858000"/>
              <a:gd name="connsiteX36-51183" fmla="*/ 5592069 w 6105267"/>
              <a:gd name="connsiteY36-51184" fmla="*/ 3514638 h 6858000"/>
              <a:gd name="connsiteX37-51185" fmla="*/ 5614055 w 6105267"/>
              <a:gd name="connsiteY37-51186" fmla="*/ 3560779 h 6858000"/>
              <a:gd name="connsiteX38-51187" fmla="*/ 5683015 w 6105267"/>
              <a:gd name="connsiteY38-51188" fmla="*/ 3762025 h 6858000"/>
              <a:gd name="connsiteX39-51189" fmla="*/ 5722836 w 6105267"/>
              <a:gd name="connsiteY39-51190" fmla="*/ 3814370 h 6858000"/>
              <a:gd name="connsiteX40-51191" fmla="*/ 5768491 w 6105267"/>
              <a:gd name="connsiteY40-51192" fmla="*/ 3914399 h 6858000"/>
              <a:gd name="connsiteX41-51193" fmla="*/ 5793123 w 6105267"/>
              <a:gd name="connsiteY41-51194" fmla="*/ 3969952 h 6858000"/>
              <a:gd name="connsiteX42-51195" fmla="*/ 5808321 w 6105267"/>
              <a:gd name="connsiteY42-51196" fmla="*/ 3988153 h 6858000"/>
              <a:gd name="connsiteX43-51197" fmla="*/ 5860672 w 6105267"/>
              <a:gd name="connsiteY43-51198" fmla="*/ 4061579 h 6858000"/>
              <a:gd name="connsiteX44-51199" fmla="*/ 5894095 w 6105267"/>
              <a:gd name="connsiteY44-51200" fmla="*/ 4128857 h 6858000"/>
              <a:gd name="connsiteX45-51201" fmla="*/ 5903513 w 6105267"/>
              <a:gd name="connsiteY45-51202" fmla="*/ 4187661 h 6858000"/>
              <a:gd name="connsiteX46-51203" fmla="*/ 5949086 w 6105267"/>
              <a:gd name="connsiteY46-51204" fmla="*/ 4366139 h 6858000"/>
              <a:gd name="connsiteX47-51205" fmla="*/ 5949261 w 6105267"/>
              <a:gd name="connsiteY47-51206" fmla="*/ 4449185 h 6858000"/>
              <a:gd name="connsiteX48-51207" fmla="*/ 5961816 w 6105267"/>
              <a:gd name="connsiteY48-51208" fmla="*/ 4494562 h 6858000"/>
              <a:gd name="connsiteX49-51209" fmla="*/ 5998138 w 6105267"/>
              <a:gd name="connsiteY49-51210" fmla="*/ 4697518 h 6858000"/>
              <a:gd name="connsiteX50-51211" fmla="*/ 6007819 w 6105267"/>
              <a:gd name="connsiteY50-51212" fmla="*/ 4858148 h 6858000"/>
              <a:gd name="connsiteX51-51213" fmla="*/ 6007749 w 6105267"/>
              <a:gd name="connsiteY51-51214" fmla="*/ 4964715 h 6858000"/>
              <a:gd name="connsiteX52-51215" fmla="*/ 6005269 w 6105267"/>
              <a:gd name="connsiteY52-51216" fmla="*/ 5150567 h 6858000"/>
              <a:gd name="connsiteX53-51217" fmla="*/ 6001127 w 6105267"/>
              <a:gd name="connsiteY53-51218" fmla="*/ 5164609 h 6858000"/>
              <a:gd name="connsiteX54-51219" fmla="*/ 5998514 w 6105267"/>
              <a:gd name="connsiteY54-51220" fmla="*/ 5189673 h 6858000"/>
              <a:gd name="connsiteX55-51221" fmla="*/ 6036748 w 6105267"/>
              <a:gd name="connsiteY55-51222" fmla="*/ 5322752 h 6858000"/>
              <a:gd name="connsiteX56-51223" fmla="*/ 6037677 w 6105267"/>
              <a:gd name="connsiteY56-51224" fmla="*/ 5354807 h 6858000"/>
              <a:gd name="connsiteX57-51225" fmla="*/ 6053435 w 6105267"/>
              <a:gd name="connsiteY57-51226" fmla="*/ 5387547 h 6858000"/>
              <a:gd name="connsiteX58-51227" fmla="*/ 6068640 w 6105267"/>
              <a:gd name="connsiteY58-51228" fmla="*/ 5474503 h 6858000"/>
              <a:gd name="connsiteX59-51229" fmla="*/ 6080922 w 6105267"/>
              <a:gd name="connsiteY59-51230" fmla="*/ 5561070 h 6858000"/>
              <a:gd name="connsiteX60-51231" fmla="*/ 6096949 w 6105267"/>
              <a:gd name="connsiteY60-51232" fmla="*/ 5648179 h 6858000"/>
              <a:gd name="connsiteX61-51233" fmla="*/ 6096746 w 6105267"/>
              <a:gd name="connsiteY61-51234" fmla="*/ 5862844 h 6858000"/>
              <a:gd name="connsiteX62-51235" fmla="*/ 6045436 w 6105267"/>
              <a:gd name="connsiteY62-51236" fmla="*/ 6124480 h 6858000"/>
              <a:gd name="connsiteX63-51237" fmla="*/ 6030489 w 6105267"/>
              <a:gd name="connsiteY63-51238" fmla="*/ 6317666 h 6858000"/>
              <a:gd name="connsiteX64-51239" fmla="*/ 6007492 w 6105267"/>
              <a:gd name="connsiteY64-51240" fmla="*/ 6440818 h 6858000"/>
              <a:gd name="connsiteX65-51241" fmla="*/ 6009467 w 6105267"/>
              <a:gd name="connsiteY65-51242" fmla="*/ 6487076 h 6858000"/>
              <a:gd name="connsiteX66-51243" fmla="*/ 5995064 w 6105267"/>
              <a:gd name="connsiteY66-51244" fmla="*/ 6540791 h 6858000"/>
              <a:gd name="connsiteX67-51245" fmla="*/ 5986207 w 6105267"/>
              <a:gd name="connsiteY67-51246" fmla="*/ 6695855 h 6858000"/>
              <a:gd name="connsiteX68-51247" fmla="*/ 5979428 w 6105267"/>
              <a:gd name="connsiteY68-51248" fmla="*/ 6754678 h 6858000"/>
              <a:gd name="connsiteX69-51249" fmla="*/ 5984543 w 6105267"/>
              <a:gd name="connsiteY69-51250" fmla="*/ 6811016 h 6858000"/>
              <a:gd name="connsiteX70-51251" fmla="*/ 5979671 w 6105267"/>
              <a:gd name="connsiteY70-51252" fmla="*/ 6858000 h 6858000"/>
              <a:gd name="connsiteX71-51253" fmla="*/ 0 w 6105267"/>
              <a:gd name="connsiteY71-51254" fmla="*/ 6858000 h 6858000"/>
              <a:gd name="connsiteX72-51255" fmla="*/ 0 w 6105267"/>
              <a:gd name="connsiteY72-51256" fmla="*/ 0 h 6858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  <a:cxn ang="0">
                <a:pos x="connsiteX45-91" y="connsiteY45-92"/>
              </a:cxn>
              <a:cxn ang="0">
                <a:pos x="connsiteX46-93" y="connsiteY46-94"/>
              </a:cxn>
              <a:cxn ang="0">
                <a:pos x="connsiteX47-95" y="connsiteY47-96"/>
              </a:cxn>
              <a:cxn ang="0">
                <a:pos x="connsiteX48-97" y="connsiteY48-98"/>
              </a:cxn>
              <a:cxn ang="0">
                <a:pos x="connsiteX49-99" y="connsiteY49-100"/>
              </a:cxn>
              <a:cxn ang="0">
                <a:pos x="connsiteX50-101" y="connsiteY50-102"/>
              </a:cxn>
              <a:cxn ang="0">
                <a:pos x="connsiteX51-103" y="connsiteY51-104"/>
              </a:cxn>
              <a:cxn ang="0">
                <a:pos x="connsiteX52-105" y="connsiteY52-106"/>
              </a:cxn>
              <a:cxn ang="0">
                <a:pos x="connsiteX53-107" y="connsiteY53-108"/>
              </a:cxn>
              <a:cxn ang="0">
                <a:pos x="connsiteX54-109" y="connsiteY54-110"/>
              </a:cxn>
              <a:cxn ang="0">
                <a:pos x="connsiteX55-111" y="connsiteY55-112"/>
              </a:cxn>
              <a:cxn ang="0">
                <a:pos x="connsiteX56-113" y="connsiteY56-114"/>
              </a:cxn>
              <a:cxn ang="0">
                <a:pos x="connsiteX57-115" y="connsiteY57-116"/>
              </a:cxn>
              <a:cxn ang="0">
                <a:pos x="connsiteX58-117" y="connsiteY58-118"/>
              </a:cxn>
              <a:cxn ang="0">
                <a:pos x="connsiteX59-119" y="connsiteY59-120"/>
              </a:cxn>
              <a:cxn ang="0">
                <a:pos x="connsiteX60-121" y="connsiteY60-122"/>
              </a:cxn>
              <a:cxn ang="0">
                <a:pos x="connsiteX61-123" y="connsiteY61-124"/>
              </a:cxn>
              <a:cxn ang="0">
                <a:pos x="connsiteX62-125" y="connsiteY62-126"/>
              </a:cxn>
              <a:cxn ang="0">
                <a:pos x="connsiteX63-127" y="connsiteY63-128"/>
              </a:cxn>
              <a:cxn ang="0">
                <a:pos x="connsiteX64-129" y="connsiteY64-130"/>
              </a:cxn>
              <a:cxn ang="0">
                <a:pos x="connsiteX65-131" y="connsiteY65-132"/>
              </a:cxn>
              <a:cxn ang="0">
                <a:pos x="connsiteX66-133" y="connsiteY66-134"/>
              </a:cxn>
              <a:cxn ang="0">
                <a:pos x="connsiteX67-135" y="connsiteY67-136"/>
              </a:cxn>
              <a:cxn ang="0">
                <a:pos x="connsiteX68-137" y="connsiteY68-138"/>
              </a:cxn>
              <a:cxn ang="0">
                <a:pos x="connsiteX69-139" y="connsiteY69-140"/>
              </a:cxn>
              <a:cxn ang="0">
                <a:pos x="connsiteX70-141" y="connsiteY70-142"/>
              </a:cxn>
              <a:cxn ang="0">
                <a:pos x="connsiteX71-143" y="connsiteY71-144"/>
              </a:cxn>
              <a:cxn ang="0">
                <a:pos x="connsiteX72-145" y="connsiteY72-146"/>
              </a:cxn>
            </a:cxnLst>
            <a:rect l="l" t="t" r="r" b="b"/>
            <a:pathLst>
              <a:path w="6105267" h="6858000">
                <a:moveTo>
                  <a:pt x="0" y="0"/>
                </a:moveTo>
                <a:lnTo>
                  <a:pt x="4965888" y="0"/>
                </a:lnTo>
                <a:lnTo>
                  <a:pt x="4967767" y="7930"/>
                </a:lnTo>
                <a:cubicBezTo>
                  <a:pt x="4971201" y="21562"/>
                  <a:pt x="4974810" y="33728"/>
                  <a:pt x="4979444" y="43921"/>
                </a:cubicBezTo>
                <a:cubicBezTo>
                  <a:pt x="5002155" y="108089"/>
                  <a:pt x="5039453" y="125421"/>
                  <a:pt x="5075458" y="264355"/>
                </a:cubicBezTo>
                <a:cubicBezTo>
                  <a:pt x="5080172" y="263373"/>
                  <a:pt x="5084375" y="273006"/>
                  <a:pt x="5081175" y="277448"/>
                </a:cubicBezTo>
                <a:cubicBezTo>
                  <a:pt x="5078869" y="356637"/>
                  <a:pt x="5109899" y="337879"/>
                  <a:pt x="5097011" y="355616"/>
                </a:cubicBezTo>
                <a:cubicBezTo>
                  <a:pt x="5108982" y="393897"/>
                  <a:pt x="5123954" y="442245"/>
                  <a:pt x="5153000" y="507134"/>
                </a:cubicBezTo>
                <a:cubicBezTo>
                  <a:pt x="5159130" y="542272"/>
                  <a:pt x="5172528" y="570912"/>
                  <a:pt x="5171282" y="602071"/>
                </a:cubicBezTo>
                <a:cubicBezTo>
                  <a:pt x="5177290" y="647968"/>
                  <a:pt x="5183528" y="639882"/>
                  <a:pt x="5189051" y="782518"/>
                </a:cubicBezTo>
                <a:cubicBezTo>
                  <a:pt x="5196533" y="819747"/>
                  <a:pt x="5211748" y="856581"/>
                  <a:pt x="5218707" y="886387"/>
                </a:cubicBezTo>
                <a:cubicBezTo>
                  <a:pt x="5222103" y="910651"/>
                  <a:pt x="5224626" y="881734"/>
                  <a:pt x="5221281" y="920873"/>
                </a:cubicBezTo>
                <a:cubicBezTo>
                  <a:pt x="5216226" y="962348"/>
                  <a:pt x="5227328" y="1047212"/>
                  <a:pt x="5201018" y="1095027"/>
                </a:cubicBezTo>
                <a:cubicBezTo>
                  <a:pt x="5195677" y="1140464"/>
                  <a:pt x="5205610" y="1173951"/>
                  <a:pt x="5205902" y="1203021"/>
                </a:cubicBezTo>
                <a:cubicBezTo>
                  <a:pt x="5207939" y="1240877"/>
                  <a:pt x="5220231" y="1264849"/>
                  <a:pt x="5207532" y="1278975"/>
                </a:cubicBezTo>
                <a:cubicBezTo>
                  <a:pt x="5213654" y="1306391"/>
                  <a:pt x="5220794" y="1339415"/>
                  <a:pt x="5225968" y="1357994"/>
                </a:cubicBezTo>
                <a:cubicBezTo>
                  <a:pt x="5235560" y="1363307"/>
                  <a:pt x="5224941" y="1377158"/>
                  <a:pt x="5226675" y="1385685"/>
                </a:cubicBezTo>
                <a:cubicBezTo>
                  <a:pt x="5235522" y="1394562"/>
                  <a:pt x="5242140" y="1429309"/>
                  <a:pt x="5237226" y="1441327"/>
                </a:cubicBezTo>
                <a:lnTo>
                  <a:pt x="5255653" y="1524712"/>
                </a:lnTo>
                <a:lnTo>
                  <a:pt x="5263491" y="1642938"/>
                </a:lnTo>
                <a:cubicBezTo>
                  <a:pt x="5233312" y="1645260"/>
                  <a:pt x="5283758" y="1680689"/>
                  <a:pt x="5256552" y="1672509"/>
                </a:cubicBezTo>
                <a:cubicBezTo>
                  <a:pt x="5263439" y="1704194"/>
                  <a:pt x="5241186" y="1762238"/>
                  <a:pt x="5264549" y="1837572"/>
                </a:cubicBezTo>
                <a:cubicBezTo>
                  <a:pt x="5255047" y="1894025"/>
                  <a:pt x="5279958" y="1903508"/>
                  <a:pt x="5255696" y="1953770"/>
                </a:cubicBezTo>
                <a:cubicBezTo>
                  <a:pt x="5254497" y="2018939"/>
                  <a:pt x="5251158" y="2034824"/>
                  <a:pt x="5252592" y="2092210"/>
                </a:cubicBezTo>
                <a:cubicBezTo>
                  <a:pt x="5251660" y="2141443"/>
                  <a:pt x="5257478" y="2177466"/>
                  <a:pt x="5257248" y="2203922"/>
                </a:cubicBezTo>
                <a:lnTo>
                  <a:pt x="5262551" y="2288050"/>
                </a:lnTo>
                <a:cubicBezTo>
                  <a:pt x="5267437" y="2336348"/>
                  <a:pt x="5279466" y="2334639"/>
                  <a:pt x="5293877" y="2368649"/>
                </a:cubicBezTo>
                <a:lnTo>
                  <a:pt x="5311338" y="2404034"/>
                </a:lnTo>
                <a:cubicBezTo>
                  <a:pt x="5310997" y="2405674"/>
                  <a:pt x="5338704" y="2463412"/>
                  <a:pt x="5338366" y="2465052"/>
                </a:cubicBezTo>
                <a:cubicBezTo>
                  <a:pt x="5342744" y="2497318"/>
                  <a:pt x="5359740" y="2532873"/>
                  <a:pt x="5371263" y="2586413"/>
                </a:cubicBezTo>
                <a:cubicBezTo>
                  <a:pt x="5361911" y="2605414"/>
                  <a:pt x="5395423" y="2719664"/>
                  <a:pt x="5407503" y="2786290"/>
                </a:cubicBezTo>
                <a:cubicBezTo>
                  <a:pt x="5407454" y="2786708"/>
                  <a:pt x="5407404" y="2787125"/>
                  <a:pt x="5407356" y="2787545"/>
                </a:cubicBezTo>
                <a:cubicBezTo>
                  <a:pt x="5433437" y="2813691"/>
                  <a:pt x="5432314" y="2814723"/>
                  <a:pt x="5448870" y="2838305"/>
                </a:cubicBezTo>
                <a:cubicBezTo>
                  <a:pt x="5464968" y="2894270"/>
                  <a:pt x="5454425" y="2918525"/>
                  <a:pt x="5503944" y="3123335"/>
                </a:cubicBezTo>
                <a:cubicBezTo>
                  <a:pt x="5512347" y="3181628"/>
                  <a:pt x="5512245" y="3208390"/>
                  <a:pt x="5525532" y="3258473"/>
                </a:cubicBezTo>
                <a:cubicBezTo>
                  <a:pt x="5539834" y="3322326"/>
                  <a:pt x="5576402" y="3407674"/>
                  <a:pt x="5589758" y="3453699"/>
                </a:cubicBezTo>
                <a:cubicBezTo>
                  <a:pt x="5570147" y="3490668"/>
                  <a:pt x="5591299" y="3454351"/>
                  <a:pt x="5592069" y="3514638"/>
                </a:cubicBezTo>
                <a:lnTo>
                  <a:pt x="5614055" y="3560779"/>
                </a:lnTo>
                <a:cubicBezTo>
                  <a:pt x="5642477" y="3636744"/>
                  <a:pt x="5634212" y="3552814"/>
                  <a:pt x="5683015" y="3762025"/>
                </a:cubicBezTo>
                <a:cubicBezTo>
                  <a:pt x="5687021" y="3766429"/>
                  <a:pt x="5717920" y="3810691"/>
                  <a:pt x="5722836" y="3814370"/>
                </a:cubicBezTo>
                <a:lnTo>
                  <a:pt x="5768491" y="3914399"/>
                </a:lnTo>
                <a:cubicBezTo>
                  <a:pt x="5768399" y="3927909"/>
                  <a:pt x="5782052" y="3965459"/>
                  <a:pt x="5793123" y="3969952"/>
                </a:cubicBezTo>
                <a:cubicBezTo>
                  <a:pt x="5797717" y="3977244"/>
                  <a:pt x="5797864" y="3987352"/>
                  <a:pt x="5808321" y="3988153"/>
                </a:cubicBezTo>
                <a:cubicBezTo>
                  <a:pt x="5819579" y="4003424"/>
                  <a:pt x="5841613" y="4014315"/>
                  <a:pt x="5860672" y="4061579"/>
                </a:cubicBezTo>
                <a:cubicBezTo>
                  <a:pt x="5872084" y="4080468"/>
                  <a:pt x="5865523" y="4095937"/>
                  <a:pt x="5894095" y="4128857"/>
                </a:cubicBezTo>
                <a:lnTo>
                  <a:pt x="5903513" y="4187661"/>
                </a:lnTo>
                <a:cubicBezTo>
                  <a:pt x="5912281" y="4237527"/>
                  <a:pt x="5929555" y="4191583"/>
                  <a:pt x="5949086" y="4366139"/>
                </a:cubicBezTo>
                <a:cubicBezTo>
                  <a:pt x="5948498" y="4373973"/>
                  <a:pt x="5947179" y="4442831"/>
                  <a:pt x="5949261" y="4449185"/>
                </a:cubicBezTo>
                <a:lnTo>
                  <a:pt x="5961816" y="4494562"/>
                </a:lnTo>
                <a:cubicBezTo>
                  <a:pt x="5969962" y="4535951"/>
                  <a:pt x="5978352" y="4666880"/>
                  <a:pt x="5998138" y="4697518"/>
                </a:cubicBezTo>
                <a:cubicBezTo>
                  <a:pt x="6005688" y="4743028"/>
                  <a:pt x="6006217" y="4813615"/>
                  <a:pt x="6007819" y="4858148"/>
                </a:cubicBezTo>
                <a:cubicBezTo>
                  <a:pt x="6006852" y="4913684"/>
                  <a:pt x="6011369" y="4918877"/>
                  <a:pt x="6007749" y="4964715"/>
                </a:cubicBezTo>
                <a:cubicBezTo>
                  <a:pt x="6006922" y="5026666"/>
                  <a:pt x="6006096" y="5088616"/>
                  <a:pt x="6005269" y="5150567"/>
                </a:cubicBezTo>
                <a:lnTo>
                  <a:pt x="6001127" y="5164609"/>
                </a:lnTo>
                <a:lnTo>
                  <a:pt x="5998514" y="5189673"/>
                </a:lnTo>
                <a:lnTo>
                  <a:pt x="6036748" y="5322752"/>
                </a:lnTo>
                <a:cubicBezTo>
                  <a:pt x="6037058" y="5333437"/>
                  <a:pt x="6037367" y="5344122"/>
                  <a:pt x="6037677" y="5354807"/>
                </a:cubicBezTo>
                <a:lnTo>
                  <a:pt x="6053435" y="5387547"/>
                </a:lnTo>
                <a:cubicBezTo>
                  <a:pt x="6058595" y="5407496"/>
                  <a:pt x="6064059" y="5445583"/>
                  <a:pt x="6068640" y="5474503"/>
                </a:cubicBezTo>
                <a:cubicBezTo>
                  <a:pt x="6065387" y="5502156"/>
                  <a:pt x="6077015" y="5529097"/>
                  <a:pt x="6080922" y="5561070"/>
                </a:cubicBezTo>
                <a:cubicBezTo>
                  <a:pt x="6069952" y="5593856"/>
                  <a:pt x="6092872" y="5614018"/>
                  <a:pt x="6096949" y="5648179"/>
                </a:cubicBezTo>
                <a:cubicBezTo>
                  <a:pt x="6121811" y="5715144"/>
                  <a:pt x="6081535" y="5799438"/>
                  <a:pt x="6096746" y="5862844"/>
                </a:cubicBezTo>
                <a:cubicBezTo>
                  <a:pt x="6088161" y="5942227"/>
                  <a:pt x="6066798" y="6084395"/>
                  <a:pt x="6045436" y="6124480"/>
                </a:cubicBezTo>
                <a:cubicBezTo>
                  <a:pt x="6035300" y="6187952"/>
                  <a:pt x="6042671" y="6255420"/>
                  <a:pt x="6030489" y="6317666"/>
                </a:cubicBezTo>
                <a:cubicBezTo>
                  <a:pt x="5997800" y="6359855"/>
                  <a:pt x="6026490" y="6389009"/>
                  <a:pt x="6007492" y="6440818"/>
                </a:cubicBezTo>
                <a:cubicBezTo>
                  <a:pt x="6032870" y="6477306"/>
                  <a:pt x="6007936" y="6454949"/>
                  <a:pt x="6009467" y="6487076"/>
                </a:cubicBezTo>
                <a:cubicBezTo>
                  <a:pt x="6007396" y="6503737"/>
                  <a:pt x="5997257" y="6531311"/>
                  <a:pt x="5995064" y="6540791"/>
                </a:cubicBezTo>
                <a:lnTo>
                  <a:pt x="5986207" y="6695855"/>
                </a:lnTo>
                <a:cubicBezTo>
                  <a:pt x="5979276" y="6706164"/>
                  <a:pt x="5972094" y="6743953"/>
                  <a:pt x="5979428" y="6754678"/>
                </a:cubicBezTo>
                <a:cubicBezTo>
                  <a:pt x="5979151" y="6773871"/>
                  <a:pt x="5984503" y="6793796"/>
                  <a:pt x="5984543" y="6811016"/>
                </a:cubicBezTo>
                <a:cubicBezTo>
                  <a:pt x="5983922" y="6824242"/>
                  <a:pt x="6007010" y="6838446"/>
                  <a:pt x="5979671" y="6858000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tile tx="0" ty="0" sx="70000" sy="70000" flip="none" algn="tl"/>
          </a:blip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391886"/>
            <a:ext cx="4773168" cy="2051305"/>
          </a:xfrm>
        </p:spPr>
        <p:txBody>
          <a:bodyPr anchor="t">
            <a:normAutofit/>
          </a:bodyPr>
          <a:lstStyle/>
          <a:p>
            <a:r>
              <a:rPr lang="pt-BR" sz="6000"/>
              <a:t>Animação</a:t>
            </a:r>
            <a:endParaRPr lang="pt-BR" sz="6000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5800" y="1925833"/>
            <a:ext cx="5751576" cy="4264655"/>
          </a:xfrm>
        </p:spPr>
        <p:txBody>
          <a:bodyPr>
            <a:normAutofit/>
          </a:bodyPr>
          <a:lstStyle/>
          <a:p>
            <a:r>
              <a:rPr lang="pt-BR" sz="32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Animação por física</a:t>
            </a:r>
            <a:r>
              <a:rPr lang="pt-BR" sz="3200" dirty="0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:</a:t>
            </a:r>
            <a:endParaRPr lang="pt-BR" sz="3200" dirty="0">
              <a:solidFill>
                <a:srgbClr val="292929"/>
              </a:solidFill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2400" dirty="0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U</a:t>
            </a:r>
            <a:r>
              <a:rPr lang="pt-BR" sz="24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tiliza simulações físicas para gerar movimentos realistas.</a:t>
            </a:r>
            <a:endParaRPr lang="pt-BR" sz="24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</p:txBody>
      </p:sp>
      <p:pic>
        <p:nvPicPr>
          <p:cNvPr id="3074" name="Picture 2" descr="How They Made a Cow Fly Through a Tornado in 'Twister' - The Ringer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65881" y="1921669"/>
            <a:ext cx="5574104" cy="301466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/>
                <a:tailEnd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Tela de fundo abstrata triangular"/>
          <p:cNvPicPr>
            <a:picLocks noChangeAspect="1"/>
          </p:cNvPicPr>
          <p:nvPr/>
        </p:nvPicPr>
        <p:blipFill>
          <a:blip r:embed="rId1"/>
          <a:srcRect t="15589"/>
          <a:stretch>
            <a:fillRect/>
          </a:stretch>
        </p:blipFill>
        <p:spPr>
          <a:xfrm>
            <a:off x="20" y="-5732"/>
            <a:ext cx="12191980" cy="6869465"/>
          </a:xfrm>
          <a:custGeom>
            <a:avLst/>
            <a:gdLst/>
            <a:ahLst/>
            <a:cxnLst/>
            <a:rect l="l" t="t" r="r" b="b"/>
            <a:pathLst>
              <a:path w="12192000" h="6869465">
                <a:moveTo>
                  <a:pt x="0" y="0"/>
                </a:moveTo>
                <a:lnTo>
                  <a:pt x="12192000" y="0"/>
                </a:lnTo>
                <a:lnTo>
                  <a:pt x="12192000" y="6869465"/>
                </a:lnTo>
                <a:lnTo>
                  <a:pt x="0" y="6869465"/>
                </a:lnTo>
                <a:lnTo>
                  <a:pt x="0" y="6863732"/>
                </a:lnTo>
                <a:lnTo>
                  <a:pt x="4932327" y="6863732"/>
                </a:lnTo>
                <a:cubicBezTo>
                  <a:pt x="4954877" y="6844178"/>
                  <a:pt x="4935833" y="6829974"/>
                  <a:pt x="4936345" y="6816748"/>
                </a:cubicBezTo>
                <a:cubicBezTo>
                  <a:pt x="4936312" y="6799528"/>
                  <a:pt x="4931898" y="6779603"/>
                  <a:pt x="4932126" y="6760410"/>
                </a:cubicBezTo>
                <a:cubicBezTo>
                  <a:pt x="4926077" y="6749685"/>
                  <a:pt x="4932001" y="6711896"/>
                  <a:pt x="4937718" y="6701587"/>
                </a:cubicBezTo>
                <a:lnTo>
                  <a:pt x="4945023" y="6546523"/>
                </a:lnTo>
                <a:cubicBezTo>
                  <a:pt x="4946832" y="6537043"/>
                  <a:pt x="4955195" y="6509469"/>
                  <a:pt x="4956904" y="6492808"/>
                </a:cubicBezTo>
                <a:cubicBezTo>
                  <a:pt x="4955641" y="6460681"/>
                  <a:pt x="4976208" y="6483038"/>
                  <a:pt x="4955275" y="6446550"/>
                </a:cubicBezTo>
                <a:cubicBezTo>
                  <a:pt x="4970945" y="6394741"/>
                  <a:pt x="4947280" y="6365587"/>
                  <a:pt x="4974244" y="6323398"/>
                </a:cubicBezTo>
                <a:cubicBezTo>
                  <a:pt x="4984292" y="6261152"/>
                  <a:pt x="4978212" y="6193684"/>
                  <a:pt x="4986573" y="6130212"/>
                </a:cubicBezTo>
                <a:cubicBezTo>
                  <a:pt x="5004193" y="6090127"/>
                  <a:pt x="5021814" y="5947959"/>
                  <a:pt x="5028896" y="5868576"/>
                </a:cubicBezTo>
                <a:cubicBezTo>
                  <a:pt x="5016349" y="5805170"/>
                  <a:pt x="5049571" y="5720876"/>
                  <a:pt x="5029063" y="5653911"/>
                </a:cubicBezTo>
                <a:cubicBezTo>
                  <a:pt x="5025700" y="5619750"/>
                  <a:pt x="5006795" y="5599588"/>
                  <a:pt x="5015843" y="5566802"/>
                </a:cubicBezTo>
                <a:cubicBezTo>
                  <a:pt x="5012621" y="5534829"/>
                  <a:pt x="5003029" y="5507888"/>
                  <a:pt x="5005713" y="5480235"/>
                </a:cubicBezTo>
                <a:cubicBezTo>
                  <a:pt x="5001934" y="5451315"/>
                  <a:pt x="4997427" y="5413228"/>
                  <a:pt x="4993171" y="5393279"/>
                </a:cubicBezTo>
                <a:lnTo>
                  <a:pt x="4980173" y="5360539"/>
                </a:lnTo>
                <a:cubicBezTo>
                  <a:pt x="4979917" y="5349854"/>
                  <a:pt x="4979663" y="5339169"/>
                  <a:pt x="4979406" y="5328484"/>
                </a:cubicBezTo>
                <a:lnTo>
                  <a:pt x="4947869" y="5195405"/>
                </a:lnTo>
                <a:lnTo>
                  <a:pt x="4950024" y="5170341"/>
                </a:lnTo>
                <a:lnTo>
                  <a:pt x="4953441" y="5156299"/>
                </a:lnTo>
                <a:cubicBezTo>
                  <a:pt x="4954123" y="5094348"/>
                  <a:pt x="4954804" y="5032398"/>
                  <a:pt x="4955487" y="4970447"/>
                </a:cubicBezTo>
                <a:cubicBezTo>
                  <a:pt x="4958473" y="4924609"/>
                  <a:pt x="4954747" y="4919416"/>
                  <a:pt x="4955544" y="4863880"/>
                </a:cubicBezTo>
                <a:cubicBezTo>
                  <a:pt x="4954223" y="4819347"/>
                  <a:pt x="4953787" y="4748760"/>
                  <a:pt x="4947559" y="4703250"/>
                </a:cubicBezTo>
                <a:cubicBezTo>
                  <a:pt x="4931239" y="4672612"/>
                  <a:pt x="4924318" y="4541683"/>
                  <a:pt x="4917599" y="4500294"/>
                </a:cubicBezTo>
                <a:lnTo>
                  <a:pt x="4907243" y="4454917"/>
                </a:lnTo>
                <a:cubicBezTo>
                  <a:pt x="4905526" y="4448563"/>
                  <a:pt x="4906613" y="4379705"/>
                  <a:pt x="4907098" y="4371871"/>
                </a:cubicBezTo>
                <a:cubicBezTo>
                  <a:pt x="4890988" y="4197315"/>
                  <a:pt x="4876740" y="4243259"/>
                  <a:pt x="4869508" y="4193393"/>
                </a:cubicBezTo>
                <a:lnTo>
                  <a:pt x="4861739" y="4134589"/>
                </a:lnTo>
                <a:cubicBezTo>
                  <a:pt x="4838172" y="4101669"/>
                  <a:pt x="4843583" y="4086200"/>
                  <a:pt x="4834170" y="4067311"/>
                </a:cubicBezTo>
                <a:cubicBezTo>
                  <a:pt x="4818449" y="4020047"/>
                  <a:pt x="4800275" y="4009156"/>
                  <a:pt x="4790989" y="3993885"/>
                </a:cubicBezTo>
                <a:cubicBezTo>
                  <a:pt x="4782363" y="3993084"/>
                  <a:pt x="4782242" y="3982976"/>
                  <a:pt x="4778453" y="3975684"/>
                </a:cubicBezTo>
                <a:cubicBezTo>
                  <a:pt x="4769321" y="3971191"/>
                  <a:pt x="4758059" y="3933641"/>
                  <a:pt x="4758135" y="3920131"/>
                </a:cubicBezTo>
                <a:lnTo>
                  <a:pt x="4720476" y="3820102"/>
                </a:lnTo>
                <a:cubicBezTo>
                  <a:pt x="4716421" y="3816423"/>
                  <a:pt x="4690934" y="3772161"/>
                  <a:pt x="4687630" y="3767757"/>
                </a:cubicBezTo>
                <a:cubicBezTo>
                  <a:pt x="4647375" y="3558546"/>
                  <a:pt x="4654192" y="3642476"/>
                  <a:pt x="4630748" y="3566511"/>
                </a:cubicBezTo>
                <a:lnTo>
                  <a:pt x="4612614" y="3520370"/>
                </a:lnTo>
                <a:cubicBezTo>
                  <a:pt x="4611978" y="3460083"/>
                  <a:pt x="4594531" y="3496400"/>
                  <a:pt x="4610707" y="3459431"/>
                </a:cubicBezTo>
                <a:cubicBezTo>
                  <a:pt x="4599690" y="3413406"/>
                  <a:pt x="4569527" y="3328058"/>
                  <a:pt x="4557730" y="3264205"/>
                </a:cubicBezTo>
                <a:cubicBezTo>
                  <a:pt x="4546771" y="3214122"/>
                  <a:pt x="4546855" y="3187360"/>
                  <a:pt x="4539924" y="3129067"/>
                </a:cubicBezTo>
                <a:cubicBezTo>
                  <a:pt x="4499078" y="2924257"/>
                  <a:pt x="4507775" y="2900002"/>
                  <a:pt x="4494496" y="2844037"/>
                </a:cubicBezTo>
                <a:cubicBezTo>
                  <a:pt x="4480840" y="2820455"/>
                  <a:pt x="4481766" y="2819423"/>
                  <a:pt x="4460253" y="2793277"/>
                </a:cubicBezTo>
                <a:cubicBezTo>
                  <a:pt x="4460293" y="2792857"/>
                  <a:pt x="4460334" y="2792440"/>
                  <a:pt x="4460374" y="2792022"/>
                </a:cubicBezTo>
                <a:cubicBezTo>
                  <a:pt x="4450410" y="2725396"/>
                  <a:pt x="4422768" y="2611146"/>
                  <a:pt x="4430482" y="2592145"/>
                </a:cubicBezTo>
                <a:cubicBezTo>
                  <a:pt x="4420977" y="2538605"/>
                  <a:pt x="4406958" y="2503050"/>
                  <a:pt x="4403347" y="2470784"/>
                </a:cubicBezTo>
                <a:cubicBezTo>
                  <a:pt x="4403625" y="2469144"/>
                  <a:pt x="4380771" y="2411406"/>
                  <a:pt x="4381053" y="2409766"/>
                </a:cubicBezTo>
                <a:lnTo>
                  <a:pt x="4366650" y="2374381"/>
                </a:lnTo>
                <a:cubicBezTo>
                  <a:pt x="4354764" y="2340371"/>
                  <a:pt x="4344841" y="2342080"/>
                  <a:pt x="4340811" y="2293782"/>
                </a:cubicBezTo>
                <a:lnTo>
                  <a:pt x="4336437" y="2209654"/>
                </a:lnTo>
                <a:cubicBezTo>
                  <a:pt x="4336626" y="2183198"/>
                  <a:pt x="4331827" y="2147175"/>
                  <a:pt x="4332596" y="2097942"/>
                </a:cubicBezTo>
                <a:cubicBezTo>
                  <a:pt x="4331413" y="2040556"/>
                  <a:pt x="4334167" y="2024671"/>
                  <a:pt x="4335156" y="1959502"/>
                </a:cubicBezTo>
                <a:cubicBezTo>
                  <a:pt x="4355169" y="1909240"/>
                  <a:pt x="4334621" y="1899757"/>
                  <a:pt x="4342459" y="1843304"/>
                </a:cubicBezTo>
                <a:cubicBezTo>
                  <a:pt x="4323188" y="1767970"/>
                  <a:pt x="4341543" y="1709926"/>
                  <a:pt x="4335862" y="1678241"/>
                </a:cubicBezTo>
                <a:cubicBezTo>
                  <a:pt x="4358303" y="1686421"/>
                  <a:pt x="4316693" y="1650992"/>
                  <a:pt x="4341586" y="1648670"/>
                </a:cubicBezTo>
                <a:lnTo>
                  <a:pt x="4335121" y="1530444"/>
                </a:lnTo>
                <a:lnTo>
                  <a:pt x="4319921" y="1447059"/>
                </a:lnTo>
                <a:cubicBezTo>
                  <a:pt x="4323975" y="1435041"/>
                  <a:pt x="4318516" y="1400294"/>
                  <a:pt x="4311218" y="1391417"/>
                </a:cubicBezTo>
                <a:cubicBezTo>
                  <a:pt x="4309788" y="1382890"/>
                  <a:pt x="4318548" y="1369039"/>
                  <a:pt x="4310635" y="1363726"/>
                </a:cubicBezTo>
                <a:cubicBezTo>
                  <a:pt x="4306367" y="1345147"/>
                  <a:pt x="4300478" y="1312123"/>
                  <a:pt x="4295428" y="1284707"/>
                </a:cubicBezTo>
                <a:cubicBezTo>
                  <a:pt x="4305903" y="1270581"/>
                  <a:pt x="4295764" y="1246609"/>
                  <a:pt x="4294084" y="1208753"/>
                </a:cubicBezTo>
                <a:cubicBezTo>
                  <a:pt x="4293843" y="1179683"/>
                  <a:pt x="4285650" y="1146196"/>
                  <a:pt x="4290055" y="1100759"/>
                </a:cubicBezTo>
                <a:cubicBezTo>
                  <a:pt x="4311757" y="1052944"/>
                  <a:pt x="4302600" y="968080"/>
                  <a:pt x="4306769" y="926605"/>
                </a:cubicBezTo>
                <a:cubicBezTo>
                  <a:pt x="4309528" y="887466"/>
                  <a:pt x="4307447" y="916383"/>
                  <a:pt x="4304646" y="892119"/>
                </a:cubicBezTo>
                <a:cubicBezTo>
                  <a:pt x="4298906" y="862313"/>
                  <a:pt x="4286356" y="825479"/>
                  <a:pt x="4280184" y="788250"/>
                </a:cubicBezTo>
                <a:cubicBezTo>
                  <a:pt x="4275629" y="645614"/>
                  <a:pt x="4270483" y="653700"/>
                  <a:pt x="4265528" y="607803"/>
                </a:cubicBezTo>
                <a:cubicBezTo>
                  <a:pt x="4266555" y="576644"/>
                  <a:pt x="4255504" y="548004"/>
                  <a:pt x="4250448" y="512866"/>
                </a:cubicBezTo>
                <a:cubicBezTo>
                  <a:pt x="4226489" y="447977"/>
                  <a:pt x="4214139" y="399629"/>
                  <a:pt x="4204265" y="361348"/>
                </a:cubicBezTo>
                <a:cubicBezTo>
                  <a:pt x="4214896" y="343611"/>
                  <a:pt x="4189301" y="362369"/>
                  <a:pt x="4191203" y="283180"/>
                </a:cubicBezTo>
                <a:cubicBezTo>
                  <a:pt x="4193843" y="278738"/>
                  <a:pt x="4190376" y="269105"/>
                  <a:pt x="4186487" y="270087"/>
                </a:cubicBezTo>
                <a:cubicBezTo>
                  <a:pt x="4156789" y="131153"/>
                  <a:pt x="4126023" y="113821"/>
                  <a:pt x="4107290" y="49653"/>
                </a:cubicBezTo>
                <a:cubicBezTo>
                  <a:pt x="4103468" y="39460"/>
                  <a:pt x="4100491" y="27294"/>
                  <a:pt x="4097659" y="13662"/>
                </a:cubicBezTo>
                <a:lnTo>
                  <a:pt x="4096109" y="5732"/>
                </a:lnTo>
                <a:lnTo>
                  <a:pt x="0" y="5732"/>
                </a:lnTo>
                <a:close/>
              </a:path>
            </a:pathLst>
          </a:custGeom>
        </p:spPr>
      </p:pic>
      <p:sp>
        <p:nvSpPr>
          <p:cNvPr id="18" name="Rectangle 17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 rot="16200000">
            <a:off x="-1418457" y="1424189"/>
            <a:ext cx="6858002" cy="4021087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35000"/>
                </a:srgbClr>
              </a:gs>
              <a:gs pos="100000">
                <a:srgbClr val="000000">
                  <a:alpha val="0"/>
                </a:srgbClr>
              </a:gs>
              <a:gs pos="37000">
                <a:srgbClr val="000000">
                  <a:alpha val="2000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Freeform: Shape 19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-5733"/>
            <a:ext cx="5035924" cy="6869464"/>
          </a:xfrm>
          <a:custGeom>
            <a:avLst/>
            <a:gdLst>
              <a:gd name="connsiteX0" fmla="*/ 0 w 6128435"/>
              <a:gd name="connsiteY0" fmla="*/ 0 h 6858000"/>
              <a:gd name="connsiteX1" fmla="*/ 4965888 w 6128435"/>
              <a:gd name="connsiteY1" fmla="*/ 0 h 6858000"/>
              <a:gd name="connsiteX2" fmla="*/ 4967767 w 6128435"/>
              <a:gd name="connsiteY2" fmla="*/ 7930 h 6858000"/>
              <a:gd name="connsiteX3" fmla="*/ 4979444 w 6128435"/>
              <a:gd name="connsiteY3" fmla="*/ 43921 h 6858000"/>
              <a:gd name="connsiteX4" fmla="*/ 5021173 w 6128435"/>
              <a:gd name="connsiteY4" fmla="*/ 123738 h 6858000"/>
              <a:gd name="connsiteX5" fmla="*/ 5075458 w 6128435"/>
              <a:gd name="connsiteY5" fmla="*/ 264355 h 6858000"/>
              <a:gd name="connsiteX6" fmla="*/ 5081175 w 6128435"/>
              <a:gd name="connsiteY6" fmla="*/ 277448 h 6858000"/>
              <a:gd name="connsiteX7" fmla="*/ 5097011 w 6128435"/>
              <a:gd name="connsiteY7" fmla="*/ 355616 h 6858000"/>
              <a:gd name="connsiteX8" fmla="*/ 5130982 w 6128435"/>
              <a:gd name="connsiteY8" fmla="*/ 412030 h 6858000"/>
              <a:gd name="connsiteX9" fmla="*/ 5153000 w 6128435"/>
              <a:gd name="connsiteY9" fmla="*/ 507134 h 6858000"/>
              <a:gd name="connsiteX10" fmla="*/ 5171282 w 6128435"/>
              <a:gd name="connsiteY10" fmla="*/ 602071 h 6858000"/>
              <a:gd name="connsiteX11" fmla="*/ 5176196 w 6128435"/>
              <a:gd name="connsiteY11" fmla="*/ 636822 h 6858000"/>
              <a:gd name="connsiteX12" fmla="*/ 5201957 w 6128435"/>
              <a:gd name="connsiteY12" fmla="*/ 736835 h 6858000"/>
              <a:gd name="connsiteX13" fmla="*/ 5185452 w 6128435"/>
              <a:gd name="connsiteY13" fmla="*/ 745392 h 6858000"/>
              <a:gd name="connsiteX14" fmla="*/ 5189051 w 6128435"/>
              <a:gd name="connsiteY14" fmla="*/ 782518 h 6858000"/>
              <a:gd name="connsiteX15" fmla="*/ 5210428 w 6128435"/>
              <a:gd name="connsiteY15" fmla="*/ 815772 h 6858000"/>
              <a:gd name="connsiteX16" fmla="*/ 5221088 w 6128435"/>
              <a:gd name="connsiteY16" fmla="*/ 860193 h 6858000"/>
              <a:gd name="connsiteX17" fmla="*/ 5227653 w 6128435"/>
              <a:gd name="connsiteY17" fmla="*/ 886709 h 6858000"/>
              <a:gd name="connsiteX18" fmla="*/ 5230806 w 6128435"/>
              <a:gd name="connsiteY18" fmla="*/ 961354 h 6858000"/>
              <a:gd name="connsiteX19" fmla="*/ 5201018 w 6128435"/>
              <a:gd name="connsiteY19" fmla="*/ 1095027 h 6858000"/>
              <a:gd name="connsiteX20" fmla="*/ 5202153 w 6128435"/>
              <a:gd name="connsiteY20" fmla="*/ 1133224 h 6858000"/>
              <a:gd name="connsiteX21" fmla="*/ 5207370 w 6128435"/>
              <a:gd name="connsiteY21" fmla="*/ 1138097 h 6858000"/>
              <a:gd name="connsiteX22" fmla="*/ 5189234 w 6128435"/>
              <a:gd name="connsiteY22" fmla="*/ 1193495 h 6858000"/>
              <a:gd name="connsiteX23" fmla="*/ 5202769 w 6128435"/>
              <a:gd name="connsiteY23" fmla="*/ 1269450 h 6858000"/>
              <a:gd name="connsiteX24" fmla="*/ 5225968 w 6128435"/>
              <a:gd name="connsiteY24" fmla="*/ 1357994 h 6858000"/>
              <a:gd name="connsiteX25" fmla="*/ 5233819 w 6128435"/>
              <a:gd name="connsiteY25" fmla="*/ 1380922 h 6858000"/>
              <a:gd name="connsiteX26" fmla="*/ 5237226 w 6128435"/>
              <a:gd name="connsiteY26" fmla="*/ 1441327 h 6858000"/>
              <a:gd name="connsiteX27" fmla="*/ 5244434 w 6128435"/>
              <a:gd name="connsiteY27" fmla="*/ 1580810 h 6858000"/>
              <a:gd name="connsiteX28" fmla="*/ 5251453 w 6128435"/>
              <a:gd name="connsiteY28" fmla="*/ 1583934 h 6858000"/>
              <a:gd name="connsiteX29" fmla="*/ 5253136 w 6128435"/>
              <a:gd name="connsiteY29" fmla="*/ 1595457 h 6858000"/>
              <a:gd name="connsiteX30" fmla="*/ 5254863 w 6128435"/>
              <a:gd name="connsiteY30" fmla="*/ 1598311 h 6858000"/>
              <a:gd name="connsiteX31" fmla="*/ 5263491 w 6128435"/>
              <a:gd name="connsiteY31" fmla="*/ 1614889 h 6858000"/>
              <a:gd name="connsiteX32" fmla="*/ 5250095 w 6128435"/>
              <a:gd name="connsiteY32" fmla="*/ 1655519 h 6858000"/>
              <a:gd name="connsiteX33" fmla="*/ 5259788 w 6128435"/>
              <a:gd name="connsiteY33" fmla="*/ 1701198 h 6858000"/>
              <a:gd name="connsiteX34" fmla="*/ 5255696 w 6128435"/>
              <a:gd name="connsiteY34" fmla="*/ 1880842 h 6858000"/>
              <a:gd name="connsiteX35" fmla="*/ 5280947 w 6128435"/>
              <a:gd name="connsiteY35" fmla="*/ 1904438 h 6858000"/>
              <a:gd name="connsiteX36" fmla="*/ 5288486 w 6128435"/>
              <a:gd name="connsiteY36" fmla="*/ 1976575 h 6858000"/>
              <a:gd name="connsiteX37" fmla="*/ 5252592 w 6128435"/>
              <a:gd name="connsiteY37" fmla="*/ 2092210 h 6858000"/>
              <a:gd name="connsiteX38" fmla="*/ 5264303 w 6128435"/>
              <a:gd name="connsiteY38" fmla="*/ 2225157 h 6858000"/>
              <a:gd name="connsiteX39" fmla="*/ 5254949 w 6128435"/>
              <a:gd name="connsiteY39" fmla="*/ 2236160 h 6858000"/>
              <a:gd name="connsiteX40" fmla="*/ 5250104 w 6128435"/>
              <a:gd name="connsiteY40" fmla="*/ 2249166 h 6858000"/>
              <a:gd name="connsiteX41" fmla="*/ 5251214 w 6128435"/>
              <a:gd name="connsiteY41" fmla="*/ 2250944 h 6858000"/>
              <a:gd name="connsiteX42" fmla="*/ 5250644 w 6128435"/>
              <a:gd name="connsiteY42" fmla="*/ 2266619 h 6858000"/>
              <a:gd name="connsiteX43" fmla="*/ 5247111 w 6128435"/>
              <a:gd name="connsiteY43" fmla="*/ 2269679 h 6858000"/>
              <a:gd name="connsiteX44" fmla="*/ 5245653 w 6128435"/>
              <a:gd name="connsiteY44" fmla="*/ 2280317 h 6858000"/>
              <a:gd name="connsiteX45" fmla="*/ 5239901 w 6128435"/>
              <a:gd name="connsiteY45" fmla="*/ 2300961 h 6858000"/>
              <a:gd name="connsiteX46" fmla="*/ 5241522 w 6128435"/>
              <a:gd name="connsiteY46" fmla="*/ 2305114 h 6858000"/>
              <a:gd name="connsiteX47" fmla="*/ 5237050 w 6128435"/>
              <a:gd name="connsiteY47" fmla="*/ 2336703 h 6858000"/>
              <a:gd name="connsiteX48" fmla="*/ 5238267 w 6128435"/>
              <a:gd name="connsiteY48" fmla="*/ 2337277 h 6858000"/>
              <a:gd name="connsiteX49" fmla="*/ 5242602 w 6128435"/>
              <a:gd name="connsiteY49" fmla="*/ 2346782 h 6858000"/>
              <a:gd name="connsiteX50" fmla="*/ 5247963 w 6128435"/>
              <a:gd name="connsiteY50" fmla="*/ 2364638 h 6858000"/>
              <a:gd name="connsiteX51" fmla="*/ 5276175 w 6128435"/>
              <a:gd name="connsiteY51" fmla="*/ 2407515 h 6858000"/>
              <a:gd name="connsiteX52" fmla="*/ 5271650 w 6128435"/>
              <a:gd name="connsiteY52" fmla="*/ 2440467 h 6858000"/>
              <a:gd name="connsiteX53" fmla="*/ 5271438 w 6128435"/>
              <a:gd name="connsiteY53" fmla="*/ 2447186 h 6858000"/>
              <a:gd name="connsiteX54" fmla="*/ 5271722 w 6128435"/>
              <a:gd name="connsiteY54" fmla="*/ 2447359 h 6858000"/>
              <a:gd name="connsiteX55" fmla="*/ 5272069 w 6128435"/>
              <a:gd name="connsiteY55" fmla="*/ 2454523 h 6858000"/>
              <a:gd name="connsiteX56" fmla="*/ 5271049 w 6128435"/>
              <a:gd name="connsiteY56" fmla="*/ 2459442 h 6858000"/>
              <a:gd name="connsiteX57" fmla="*/ 5270636 w 6128435"/>
              <a:gd name="connsiteY57" fmla="*/ 2472481 h 6858000"/>
              <a:gd name="connsiteX58" fmla="*/ 5272406 w 6128435"/>
              <a:gd name="connsiteY58" fmla="*/ 2477221 h 6858000"/>
              <a:gd name="connsiteX59" fmla="*/ 5307538 w 6128435"/>
              <a:gd name="connsiteY59" fmla="*/ 2514685 h 6858000"/>
              <a:gd name="connsiteX60" fmla="*/ 5337604 w 6128435"/>
              <a:gd name="connsiteY60" fmla="*/ 2597632 h 6858000"/>
              <a:gd name="connsiteX61" fmla="*/ 5407503 w 6128435"/>
              <a:gd name="connsiteY61" fmla="*/ 2786290 h 6858000"/>
              <a:gd name="connsiteX62" fmla="*/ 5407356 w 6128435"/>
              <a:gd name="connsiteY62" fmla="*/ 2787545 h 6858000"/>
              <a:gd name="connsiteX63" fmla="*/ 5411130 w 6128435"/>
              <a:gd name="connsiteY63" fmla="*/ 2788640 h 6858000"/>
              <a:gd name="connsiteX64" fmla="*/ 5416439 w 6128435"/>
              <a:gd name="connsiteY64" fmla="*/ 2805666 h 6858000"/>
              <a:gd name="connsiteX65" fmla="*/ 5416589 w 6128435"/>
              <a:gd name="connsiteY65" fmla="*/ 2810822 h 6858000"/>
              <a:gd name="connsiteX66" fmla="*/ 5418542 w 6128435"/>
              <a:gd name="connsiteY66" fmla="*/ 2817745 h 6858000"/>
              <a:gd name="connsiteX67" fmla="*/ 5418847 w 6128435"/>
              <a:gd name="connsiteY67" fmla="*/ 2817825 h 6858000"/>
              <a:gd name="connsiteX68" fmla="*/ 5423364 w 6128435"/>
              <a:gd name="connsiteY68" fmla="*/ 2858292 h 6858000"/>
              <a:gd name="connsiteX69" fmla="*/ 5479298 w 6128435"/>
              <a:gd name="connsiteY69" fmla="*/ 2947791 h 6858000"/>
              <a:gd name="connsiteX70" fmla="*/ 5481770 w 6128435"/>
              <a:gd name="connsiteY70" fmla="*/ 2951352 h 6858000"/>
              <a:gd name="connsiteX71" fmla="*/ 5481013 w 6128435"/>
              <a:gd name="connsiteY71" fmla="*/ 2973461 h 6858000"/>
              <a:gd name="connsiteX72" fmla="*/ 5482045 w 6128435"/>
              <a:gd name="connsiteY72" fmla="*/ 2984371 h 6858000"/>
              <a:gd name="connsiteX73" fmla="*/ 5479405 w 6128435"/>
              <a:gd name="connsiteY73" fmla="*/ 2988507 h 6858000"/>
              <a:gd name="connsiteX74" fmla="*/ 5482415 w 6128435"/>
              <a:gd name="connsiteY74" fmla="*/ 3004079 h 6858000"/>
              <a:gd name="connsiteX75" fmla="*/ 5483865 w 6128435"/>
              <a:gd name="connsiteY75" fmla="*/ 3005467 h 6858000"/>
              <a:gd name="connsiteX76" fmla="*/ 5482236 w 6128435"/>
              <a:gd name="connsiteY76" fmla="*/ 3019791 h 6858000"/>
              <a:gd name="connsiteX77" fmla="*/ 5475895 w 6128435"/>
              <a:gd name="connsiteY77" fmla="*/ 3033578 h 6858000"/>
              <a:gd name="connsiteX78" fmla="*/ 5477595 w 6128435"/>
              <a:gd name="connsiteY78" fmla="*/ 3250534 h 6858000"/>
              <a:gd name="connsiteX79" fmla="*/ 5532836 w 6128435"/>
              <a:gd name="connsiteY79" fmla="*/ 3353840 h 6858000"/>
              <a:gd name="connsiteX80" fmla="*/ 5561229 w 6128435"/>
              <a:gd name="connsiteY80" fmla="*/ 3395784 h 6858000"/>
              <a:gd name="connsiteX81" fmla="*/ 5589758 w 6128435"/>
              <a:gd name="connsiteY81" fmla="*/ 3506453 h 6858000"/>
              <a:gd name="connsiteX82" fmla="*/ 5596144 w 6128435"/>
              <a:gd name="connsiteY82" fmla="*/ 3534624 h 6858000"/>
              <a:gd name="connsiteX83" fmla="*/ 5597750 w 6128435"/>
              <a:gd name="connsiteY83" fmla="*/ 3534129 h 6858000"/>
              <a:gd name="connsiteX84" fmla="*/ 5599700 w 6128435"/>
              <a:gd name="connsiteY84" fmla="*/ 3547221 h 6858000"/>
              <a:gd name="connsiteX85" fmla="*/ 5615031 w 6128435"/>
              <a:gd name="connsiteY85" fmla="*/ 3557482 h 6858000"/>
              <a:gd name="connsiteX86" fmla="*/ 5618377 w 6128435"/>
              <a:gd name="connsiteY86" fmla="*/ 3588431 h 6858000"/>
              <a:gd name="connsiteX87" fmla="*/ 5612155 w 6128435"/>
              <a:gd name="connsiteY87" fmla="*/ 3589869 h 6858000"/>
              <a:gd name="connsiteX88" fmla="*/ 5620843 w 6128435"/>
              <a:gd name="connsiteY88" fmla="*/ 3606745 h 6858000"/>
              <a:gd name="connsiteX89" fmla="*/ 5655472 w 6128435"/>
              <a:gd name="connsiteY89" fmla="*/ 3678877 h 6858000"/>
              <a:gd name="connsiteX90" fmla="*/ 5680448 w 6128435"/>
              <a:gd name="connsiteY90" fmla="*/ 3717760 h 6858000"/>
              <a:gd name="connsiteX91" fmla="*/ 5683015 w 6128435"/>
              <a:gd name="connsiteY91" fmla="*/ 3762025 h 6858000"/>
              <a:gd name="connsiteX92" fmla="*/ 5696643 w 6128435"/>
              <a:gd name="connsiteY92" fmla="*/ 3773888 h 6858000"/>
              <a:gd name="connsiteX93" fmla="*/ 5699203 w 6128435"/>
              <a:gd name="connsiteY93" fmla="*/ 3775823 h 6858000"/>
              <a:gd name="connsiteX94" fmla="*/ 5704824 w 6128435"/>
              <a:gd name="connsiteY94" fmla="*/ 3785966 h 6858000"/>
              <a:gd name="connsiteX95" fmla="*/ 5712204 w 6128435"/>
              <a:gd name="connsiteY95" fmla="*/ 3785830 h 6858000"/>
              <a:gd name="connsiteX96" fmla="*/ 5724816 w 6128435"/>
              <a:gd name="connsiteY96" fmla="*/ 3798949 h 6858000"/>
              <a:gd name="connsiteX97" fmla="*/ 5733539 w 6128435"/>
              <a:gd name="connsiteY97" fmla="*/ 3818457 h 6858000"/>
              <a:gd name="connsiteX98" fmla="*/ 5768491 w 6128435"/>
              <a:gd name="connsiteY98" fmla="*/ 3914399 h 6858000"/>
              <a:gd name="connsiteX99" fmla="*/ 5793123 w 6128435"/>
              <a:gd name="connsiteY99" fmla="*/ 3969952 h 6858000"/>
              <a:gd name="connsiteX100" fmla="*/ 5808321 w 6128435"/>
              <a:gd name="connsiteY100" fmla="*/ 3988153 h 6858000"/>
              <a:gd name="connsiteX101" fmla="*/ 5825621 w 6128435"/>
              <a:gd name="connsiteY101" fmla="*/ 4015525 h 6858000"/>
              <a:gd name="connsiteX102" fmla="*/ 5860672 w 6128435"/>
              <a:gd name="connsiteY102" fmla="*/ 4061579 h 6858000"/>
              <a:gd name="connsiteX103" fmla="*/ 5872173 w 6128435"/>
              <a:gd name="connsiteY103" fmla="*/ 4088497 h 6858000"/>
              <a:gd name="connsiteX104" fmla="*/ 5883705 w 6128435"/>
              <a:gd name="connsiteY104" fmla="*/ 4101899 h 6858000"/>
              <a:gd name="connsiteX105" fmla="*/ 5885314 w 6128435"/>
              <a:gd name="connsiteY105" fmla="*/ 4108387 h 6858000"/>
              <a:gd name="connsiteX106" fmla="*/ 5894095 w 6128435"/>
              <a:gd name="connsiteY106" fmla="*/ 4128857 h 6858000"/>
              <a:gd name="connsiteX107" fmla="*/ 5898339 w 6128435"/>
              <a:gd name="connsiteY107" fmla="*/ 4140800 h 6858000"/>
              <a:gd name="connsiteX108" fmla="*/ 5899734 w 6128435"/>
              <a:gd name="connsiteY108" fmla="*/ 4145632 h 6858000"/>
              <a:gd name="connsiteX109" fmla="*/ 5897098 w 6128435"/>
              <a:gd name="connsiteY109" fmla="*/ 4157819 h 6858000"/>
              <a:gd name="connsiteX110" fmla="*/ 5904495 w 6128435"/>
              <a:gd name="connsiteY110" fmla="*/ 4170854 h 6858000"/>
              <a:gd name="connsiteX111" fmla="*/ 5903513 w 6128435"/>
              <a:gd name="connsiteY111" fmla="*/ 4187661 h 6858000"/>
              <a:gd name="connsiteX112" fmla="*/ 5909911 w 6128435"/>
              <a:gd name="connsiteY112" fmla="*/ 4189970 h 6858000"/>
              <a:gd name="connsiteX113" fmla="*/ 5919468 w 6128435"/>
              <a:gd name="connsiteY113" fmla="*/ 4200916 h 6858000"/>
              <a:gd name="connsiteX114" fmla="*/ 5917114 w 6128435"/>
              <a:gd name="connsiteY114" fmla="*/ 4213096 h 6858000"/>
              <a:gd name="connsiteX115" fmla="*/ 5921153 w 6128435"/>
              <a:gd name="connsiteY115" fmla="*/ 4236222 h 6858000"/>
              <a:gd name="connsiteX116" fmla="*/ 5924233 w 6128435"/>
              <a:gd name="connsiteY116" fmla="*/ 4242060 h 6858000"/>
              <a:gd name="connsiteX117" fmla="*/ 5923742 w 6128435"/>
              <a:gd name="connsiteY117" fmla="*/ 4265435 h 6858000"/>
              <a:gd name="connsiteX118" fmla="*/ 5928910 w 6128435"/>
              <a:gd name="connsiteY118" fmla="*/ 4300973 h 6858000"/>
              <a:gd name="connsiteX119" fmla="*/ 5939320 w 6128435"/>
              <a:gd name="connsiteY119" fmla="*/ 4340435 h 6858000"/>
              <a:gd name="connsiteX120" fmla="*/ 5936924 w 6128435"/>
              <a:gd name="connsiteY120" fmla="*/ 4353034 h 6858000"/>
              <a:gd name="connsiteX121" fmla="*/ 5946705 w 6128435"/>
              <a:gd name="connsiteY121" fmla="*/ 4428051 h 6858000"/>
              <a:gd name="connsiteX122" fmla="*/ 5949261 w 6128435"/>
              <a:gd name="connsiteY122" fmla="*/ 4449185 h 6858000"/>
              <a:gd name="connsiteX123" fmla="*/ 5957504 w 6128435"/>
              <a:gd name="connsiteY123" fmla="*/ 4465911 h 6858000"/>
              <a:gd name="connsiteX124" fmla="*/ 5964689 w 6128435"/>
              <a:gd name="connsiteY124" fmla="*/ 4468532 h 6858000"/>
              <a:gd name="connsiteX125" fmla="*/ 5967062 w 6128435"/>
              <a:gd name="connsiteY125" fmla="*/ 4479923 h 6858000"/>
              <a:gd name="connsiteX126" fmla="*/ 5968960 w 6128435"/>
              <a:gd name="connsiteY126" fmla="*/ 4482655 h 6858000"/>
              <a:gd name="connsiteX127" fmla="*/ 5978567 w 6128435"/>
              <a:gd name="connsiteY127" fmla="*/ 4498605 h 6858000"/>
              <a:gd name="connsiteX128" fmla="*/ 5967676 w 6128435"/>
              <a:gd name="connsiteY128" fmla="*/ 4540140 h 6858000"/>
              <a:gd name="connsiteX129" fmla="*/ 5980106 w 6128435"/>
              <a:gd name="connsiteY129" fmla="*/ 4585087 h 6858000"/>
              <a:gd name="connsiteX130" fmla="*/ 5986918 w 6128435"/>
              <a:gd name="connsiteY130" fmla="*/ 4764836 h 6858000"/>
              <a:gd name="connsiteX131" fmla="*/ 6013516 w 6128435"/>
              <a:gd name="connsiteY131" fmla="*/ 4786619 h 6858000"/>
              <a:gd name="connsiteX132" fmla="*/ 6025404 w 6128435"/>
              <a:gd name="connsiteY132" fmla="*/ 4858148 h 6858000"/>
              <a:gd name="connsiteX133" fmla="*/ 6007749 w 6128435"/>
              <a:gd name="connsiteY133" fmla="*/ 4964715 h 6858000"/>
              <a:gd name="connsiteX134" fmla="*/ 6005269 w 6128435"/>
              <a:gd name="connsiteY134" fmla="*/ 5150567 h 6858000"/>
              <a:gd name="connsiteX135" fmla="*/ 6001127 w 6128435"/>
              <a:gd name="connsiteY135" fmla="*/ 5164609 h 6858000"/>
              <a:gd name="connsiteX136" fmla="*/ 5996647 w 6128435"/>
              <a:gd name="connsiteY136" fmla="*/ 5185640 h 6858000"/>
              <a:gd name="connsiteX137" fmla="*/ 5998514 w 6128435"/>
              <a:gd name="connsiteY137" fmla="*/ 5189673 h 6858000"/>
              <a:gd name="connsiteX138" fmla="*/ 5995970 w 6128435"/>
              <a:gd name="connsiteY138" fmla="*/ 5221547 h 6858000"/>
              <a:gd name="connsiteX139" fmla="*/ 5997218 w 6128435"/>
              <a:gd name="connsiteY139" fmla="*/ 5222031 h 6858000"/>
              <a:gd name="connsiteX140" fmla="*/ 6002116 w 6128435"/>
              <a:gd name="connsiteY140" fmla="*/ 5231223 h 6858000"/>
              <a:gd name="connsiteX141" fmla="*/ 6008541 w 6128435"/>
              <a:gd name="connsiteY141" fmla="*/ 5248680 h 6858000"/>
              <a:gd name="connsiteX142" fmla="*/ 6039260 w 6128435"/>
              <a:gd name="connsiteY142" fmla="*/ 5289518 h 6858000"/>
              <a:gd name="connsiteX143" fmla="*/ 6036748 w 6128435"/>
              <a:gd name="connsiteY143" fmla="*/ 5322752 h 6858000"/>
              <a:gd name="connsiteX144" fmla="*/ 6036943 w 6128435"/>
              <a:gd name="connsiteY144" fmla="*/ 5329480 h 6858000"/>
              <a:gd name="connsiteX145" fmla="*/ 6037236 w 6128435"/>
              <a:gd name="connsiteY145" fmla="*/ 5329634 h 6858000"/>
              <a:gd name="connsiteX146" fmla="*/ 6038019 w 6128435"/>
              <a:gd name="connsiteY146" fmla="*/ 5336764 h 6858000"/>
              <a:gd name="connsiteX147" fmla="*/ 6037298 w 6128435"/>
              <a:gd name="connsiteY147" fmla="*/ 5341753 h 6858000"/>
              <a:gd name="connsiteX148" fmla="*/ 6037677 w 6128435"/>
              <a:gd name="connsiteY148" fmla="*/ 5354807 h 6858000"/>
              <a:gd name="connsiteX149" fmla="*/ 6039728 w 6128435"/>
              <a:gd name="connsiteY149" fmla="*/ 5359416 h 6858000"/>
              <a:gd name="connsiteX150" fmla="*/ 6043311 w 6128435"/>
              <a:gd name="connsiteY150" fmla="*/ 5361407 h 6858000"/>
              <a:gd name="connsiteX151" fmla="*/ 6042954 w 6128435"/>
              <a:gd name="connsiteY151" fmla="*/ 5362576 h 6858000"/>
              <a:gd name="connsiteX152" fmla="*/ 6053435 w 6128435"/>
              <a:gd name="connsiteY152" fmla="*/ 5387547 h 6858000"/>
              <a:gd name="connsiteX153" fmla="*/ 6065933 w 6128435"/>
              <a:gd name="connsiteY153" fmla="*/ 5443002 h 6858000"/>
              <a:gd name="connsiteX154" fmla="*/ 6068640 w 6128435"/>
              <a:gd name="connsiteY154" fmla="*/ 5474503 h 6858000"/>
              <a:gd name="connsiteX155" fmla="*/ 6080922 w 6128435"/>
              <a:gd name="connsiteY155" fmla="*/ 5561070 h 6858000"/>
              <a:gd name="connsiteX156" fmla="*/ 6096949 w 6128435"/>
              <a:gd name="connsiteY156" fmla="*/ 5648179 h 6858000"/>
              <a:gd name="connsiteX157" fmla="*/ 6125703 w 6128435"/>
              <a:gd name="connsiteY157" fmla="*/ 5692894 h 6858000"/>
              <a:gd name="connsiteX158" fmla="*/ 6126670 w 6128435"/>
              <a:gd name="connsiteY158" fmla="*/ 5697882 h 6858000"/>
              <a:gd name="connsiteX159" fmla="*/ 6124061 w 6128435"/>
              <a:gd name="connsiteY159" fmla="*/ 5710294 h 6858000"/>
              <a:gd name="connsiteX160" fmla="*/ 6122213 w 6128435"/>
              <a:gd name="connsiteY160" fmla="*/ 5714762 h 6858000"/>
              <a:gd name="connsiteX161" fmla="*/ 6121353 w 6128435"/>
              <a:gd name="connsiteY161" fmla="*/ 5721725 h 6858000"/>
              <a:gd name="connsiteX162" fmla="*/ 6121607 w 6128435"/>
              <a:gd name="connsiteY162" fmla="*/ 5721959 h 6858000"/>
              <a:gd name="connsiteX163" fmla="*/ 6120262 w 6128435"/>
              <a:gd name="connsiteY163" fmla="*/ 5728358 h 6858000"/>
              <a:gd name="connsiteX164" fmla="*/ 6110194 w 6128435"/>
              <a:gd name="connsiteY164" fmla="*/ 5758853 h 6858000"/>
              <a:gd name="connsiteX165" fmla="*/ 6127519 w 6128435"/>
              <a:gd name="connsiteY165" fmla="*/ 5865775 h 6858000"/>
              <a:gd name="connsiteX166" fmla="*/ 6128435 w 6128435"/>
              <a:gd name="connsiteY166" fmla="*/ 5870164 h 6858000"/>
              <a:gd name="connsiteX167" fmla="*/ 6119217 w 6128435"/>
              <a:gd name="connsiteY167" fmla="*/ 5888542 h 6858000"/>
              <a:gd name="connsiteX168" fmla="*/ 6115966 w 6128435"/>
              <a:gd name="connsiteY168" fmla="*/ 5898387 h 6858000"/>
              <a:gd name="connsiteX169" fmla="*/ 6111924 w 6128435"/>
              <a:gd name="connsiteY169" fmla="*/ 5900444 h 6858000"/>
              <a:gd name="connsiteX170" fmla="*/ 6108716 w 6128435"/>
              <a:gd name="connsiteY170" fmla="*/ 5915345 h 6858000"/>
              <a:gd name="connsiteX171" fmla="*/ 6109524 w 6128435"/>
              <a:gd name="connsiteY171" fmla="*/ 5917328 h 6858000"/>
              <a:gd name="connsiteX172" fmla="*/ 6102493 w 6128435"/>
              <a:gd name="connsiteY172" fmla="*/ 5928602 h 6858000"/>
              <a:gd name="connsiteX173" fmla="*/ 6056863 w 6128435"/>
              <a:gd name="connsiteY173" fmla="*/ 6000643 h 6858000"/>
              <a:gd name="connsiteX174" fmla="*/ 6045436 w 6128435"/>
              <a:gd name="connsiteY174" fmla="*/ 6124480 h 6858000"/>
              <a:gd name="connsiteX175" fmla="*/ 6030489 w 6128435"/>
              <a:gd name="connsiteY175" fmla="*/ 6317666 h 6858000"/>
              <a:gd name="connsiteX176" fmla="*/ 6007492 w 6128435"/>
              <a:gd name="connsiteY176" fmla="*/ 6440818 h 6858000"/>
              <a:gd name="connsiteX177" fmla="*/ 6009467 w 6128435"/>
              <a:gd name="connsiteY177" fmla="*/ 6487076 h 6858000"/>
              <a:gd name="connsiteX178" fmla="*/ 5995064 w 6128435"/>
              <a:gd name="connsiteY178" fmla="*/ 6540791 h 6858000"/>
              <a:gd name="connsiteX179" fmla="*/ 5996309 w 6128435"/>
              <a:gd name="connsiteY179" fmla="*/ 6543961 h 6858000"/>
              <a:gd name="connsiteX180" fmla="*/ 5996048 w 6128435"/>
              <a:gd name="connsiteY180" fmla="*/ 6555444 h 6858000"/>
              <a:gd name="connsiteX181" fmla="*/ 6002524 w 6128435"/>
              <a:gd name="connsiteY181" fmla="*/ 6560188 h 6858000"/>
              <a:gd name="connsiteX182" fmla="*/ 6006823 w 6128435"/>
              <a:gd name="connsiteY182" fmla="*/ 6578546 h 6858000"/>
              <a:gd name="connsiteX183" fmla="*/ 6004510 w 6128435"/>
              <a:gd name="connsiteY183" fmla="*/ 6599256 h 6858000"/>
              <a:gd name="connsiteX184" fmla="*/ 5986207 w 6128435"/>
              <a:gd name="connsiteY184" fmla="*/ 6695855 h 6858000"/>
              <a:gd name="connsiteX185" fmla="*/ 5979428 w 6128435"/>
              <a:gd name="connsiteY185" fmla="*/ 6754678 h 6858000"/>
              <a:gd name="connsiteX186" fmla="*/ 5983398 w 6128435"/>
              <a:gd name="connsiteY186" fmla="*/ 6778641 h 6858000"/>
              <a:gd name="connsiteX187" fmla="*/ 5984543 w 6128435"/>
              <a:gd name="connsiteY187" fmla="*/ 6811016 h 6858000"/>
              <a:gd name="connsiteX188" fmla="*/ 5981802 w 6128435"/>
              <a:gd name="connsiteY188" fmla="*/ 6838578 h 6858000"/>
              <a:gd name="connsiteX189" fmla="*/ 5979671 w 6128435"/>
              <a:gd name="connsiteY189" fmla="*/ 6858000 h 6858000"/>
              <a:gd name="connsiteX190" fmla="*/ 0 w 6128435"/>
              <a:gd name="connsiteY190" fmla="*/ 6858000 h 6858000"/>
              <a:gd name="connsiteX0-1" fmla="*/ 0 w 6128435"/>
              <a:gd name="connsiteY0-2" fmla="*/ 0 h 6858000"/>
              <a:gd name="connsiteX1-3" fmla="*/ 4965888 w 6128435"/>
              <a:gd name="connsiteY1-4" fmla="*/ 0 h 6858000"/>
              <a:gd name="connsiteX2-5" fmla="*/ 4967767 w 6128435"/>
              <a:gd name="connsiteY2-6" fmla="*/ 7930 h 6858000"/>
              <a:gd name="connsiteX3-7" fmla="*/ 4979444 w 6128435"/>
              <a:gd name="connsiteY3-8" fmla="*/ 43921 h 6858000"/>
              <a:gd name="connsiteX4-9" fmla="*/ 5021173 w 6128435"/>
              <a:gd name="connsiteY4-10" fmla="*/ 123738 h 6858000"/>
              <a:gd name="connsiteX5-11" fmla="*/ 5075458 w 6128435"/>
              <a:gd name="connsiteY5-12" fmla="*/ 264355 h 6858000"/>
              <a:gd name="connsiteX6-13" fmla="*/ 5081175 w 6128435"/>
              <a:gd name="connsiteY6-14" fmla="*/ 277448 h 6858000"/>
              <a:gd name="connsiteX7-15" fmla="*/ 5097011 w 6128435"/>
              <a:gd name="connsiteY7-16" fmla="*/ 355616 h 6858000"/>
              <a:gd name="connsiteX8-17" fmla="*/ 5130982 w 6128435"/>
              <a:gd name="connsiteY8-18" fmla="*/ 412030 h 6858000"/>
              <a:gd name="connsiteX9-19" fmla="*/ 5153000 w 6128435"/>
              <a:gd name="connsiteY9-20" fmla="*/ 507134 h 6858000"/>
              <a:gd name="connsiteX10-21" fmla="*/ 5171282 w 6128435"/>
              <a:gd name="connsiteY10-22" fmla="*/ 602071 h 6858000"/>
              <a:gd name="connsiteX11-23" fmla="*/ 5176196 w 6128435"/>
              <a:gd name="connsiteY11-24" fmla="*/ 636822 h 6858000"/>
              <a:gd name="connsiteX12-25" fmla="*/ 5201957 w 6128435"/>
              <a:gd name="connsiteY12-26" fmla="*/ 736835 h 6858000"/>
              <a:gd name="connsiteX13-27" fmla="*/ 5185452 w 6128435"/>
              <a:gd name="connsiteY13-28" fmla="*/ 745392 h 6858000"/>
              <a:gd name="connsiteX14-29" fmla="*/ 5189051 w 6128435"/>
              <a:gd name="connsiteY14-30" fmla="*/ 782518 h 6858000"/>
              <a:gd name="connsiteX15-31" fmla="*/ 5210428 w 6128435"/>
              <a:gd name="connsiteY15-32" fmla="*/ 815772 h 6858000"/>
              <a:gd name="connsiteX16-33" fmla="*/ 5221088 w 6128435"/>
              <a:gd name="connsiteY16-34" fmla="*/ 860193 h 6858000"/>
              <a:gd name="connsiteX17-35" fmla="*/ 5227653 w 6128435"/>
              <a:gd name="connsiteY17-36" fmla="*/ 886709 h 6858000"/>
              <a:gd name="connsiteX18-37" fmla="*/ 5230806 w 6128435"/>
              <a:gd name="connsiteY18-38" fmla="*/ 961354 h 6858000"/>
              <a:gd name="connsiteX19-39" fmla="*/ 5201018 w 6128435"/>
              <a:gd name="connsiteY19-40" fmla="*/ 1095027 h 6858000"/>
              <a:gd name="connsiteX20-41" fmla="*/ 5202153 w 6128435"/>
              <a:gd name="connsiteY20-42" fmla="*/ 1133224 h 6858000"/>
              <a:gd name="connsiteX21-43" fmla="*/ 5207370 w 6128435"/>
              <a:gd name="connsiteY21-44" fmla="*/ 1138097 h 6858000"/>
              <a:gd name="connsiteX22-45" fmla="*/ 5189234 w 6128435"/>
              <a:gd name="connsiteY22-46" fmla="*/ 1193495 h 6858000"/>
              <a:gd name="connsiteX23-47" fmla="*/ 5202769 w 6128435"/>
              <a:gd name="connsiteY23-48" fmla="*/ 1269450 h 6858000"/>
              <a:gd name="connsiteX24-49" fmla="*/ 5225968 w 6128435"/>
              <a:gd name="connsiteY24-50" fmla="*/ 1357994 h 6858000"/>
              <a:gd name="connsiteX25-51" fmla="*/ 5233819 w 6128435"/>
              <a:gd name="connsiteY25-52" fmla="*/ 1380922 h 6858000"/>
              <a:gd name="connsiteX26-53" fmla="*/ 5237226 w 6128435"/>
              <a:gd name="connsiteY26-54" fmla="*/ 1441327 h 6858000"/>
              <a:gd name="connsiteX27-55" fmla="*/ 5244434 w 6128435"/>
              <a:gd name="connsiteY27-56" fmla="*/ 1580810 h 6858000"/>
              <a:gd name="connsiteX28-57" fmla="*/ 5251453 w 6128435"/>
              <a:gd name="connsiteY28-58" fmla="*/ 1583934 h 6858000"/>
              <a:gd name="connsiteX29-59" fmla="*/ 5253136 w 6128435"/>
              <a:gd name="connsiteY29-60" fmla="*/ 1595457 h 6858000"/>
              <a:gd name="connsiteX30-61" fmla="*/ 5254863 w 6128435"/>
              <a:gd name="connsiteY30-62" fmla="*/ 1598311 h 6858000"/>
              <a:gd name="connsiteX31-63" fmla="*/ 5263491 w 6128435"/>
              <a:gd name="connsiteY31-64" fmla="*/ 1614889 h 6858000"/>
              <a:gd name="connsiteX32-65" fmla="*/ 5250095 w 6128435"/>
              <a:gd name="connsiteY32-66" fmla="*/ 1655519 h 6858000"/>
              <a:gd name="connsiteX33-67" fmla="*/ 5259788 w 6128435"/>
              <a:gd name="connsiteY33-68" fmla="*/ 1701198 h 6858000"/>
              <a:gd name="connsiteX34-69" fmla="*/ 5255696 w 6128435"/>
              <a:gd name="connsiteY34-70" fmla="*/ 1880842 h 6858000"/>
              <a:gd name="connsiteX35-71" fmla="*/ 5280947 w 6128435"/>
              <a:gd name="connsiteY35-72" fmla="*/ 1904438 h 6858000"/>
              <a:gd name="connsiteX36-73" fmla="*/ 5288486 w 6128435"/>
              <a:gd name="connsiteY36-74" fmla="*/ 1976575 h 6858000"/>
              <a:gd name="connsiteX37-75" fmla="*/ 5252592 w 6128435"/>
              <a:gd name="connsiteY37-76" fmla="*/ 2092210 h 6858000"/>
              <a:gd name="connsiteX38-77" fmla="*/ 5264303 w 6128435"/>
              <a:gd name="connsiteY38-78" fmla="*/ 2225157 h 6858000"/>
              <a:gd name="connsiteX39-79" fmla="*/ 5254949 w 6128435"/>
              <a:gd name="connsiteY39-80" fmla="*/ 2236160 h 6858000"/>
              <a:gd name="connsiteX40-81" fmla="*/ 5250104 w 6128435"/>
              <a:gd name="connsiteY40-82" fmla="*/ 2249166 h 6858000"/>
              <a:gd name="connsiteX41-83" fmla="*/ 5251214 w 6128435"/>
              <a:gd name="connsiteY41-84" fmla="*/ 2250944 h 6858000"/>
              <a:gd name="connsiteX42-85" fmla="*/ 5250644 w 6128435"/>
              <a:gd name="connsiteY42-86" fmla="*/ 2266619 h 6858000"/>
              <a:gd name="connsiteX43-87" fmla="*/ 5247111 w 6128435"/>
              <a:gd name="connsiteY43-88" fmla="*/ 2269679 h 6858000"/>
              <a:gd name="connsiteX44-89" fmla="*/ 5245653 w 6128435"/>
              <a:gd name="connsiteY44-90" fmla="*/ 2280317 h 6858000"/>
              <a:gd name="connsiteX45-91" fmla="*/ 5239901 w 6128435"/>
              <a:gd name="connsiteY45-92" fmla="*/ 2300961 h 6858000"/>
              <a:gd name="connsiteX46-93" fmla="*/ 5241522 w 6128435"/>
              <a:gd name="connsiteY46-94" fmla="*/ 2305114 h 6858000"/>
              <a:gd name="connsiteX47-95" fmla="*/ 5237050 w 6128435"/>
              <a:gd name="connsiteY47-96" fmla="*/ 2336703 h 6858000"/>
              <a:gd name="connsiteX48-97" fmla="*/ 5238267 w 6128435"/>
              <a:gd name="connsiteY48-98" fmla="*/ 2337277 h 6858000"/>
              <a:gd name="connsiteX49-99" fmla="*/ 5242602 w 6128435"/>
              <a:gd name="connsiteY49-100" fmla="*/ 2346782 h 6858000"/>
              <a:gd name="connsiteX50-101" fmla="*/ 5247963 w 6128435"/>
              <a:gd name="connsiteY50-102" fmla="*/ 2364638 h 6858000"/>
              <a:gd name="connsiteX51-103" fmla="*/ 5276175 w 6128435"/>
              <a:gd name="connsiteY51-104" fmla="*/ 2407515 h 6858000"/>
              <a:gd name="connsiteX52-105" fmla="*/ 5271650 w 6128435"/>
              <a:gd name="connsiteY52-106" fmla="*/ 2440467 h 6858000"/>
              <a:gd name="connsiteX53-107" fmla="*/ 5271438 w 6128435"/>
              <a:gd name="connsiteY53-108" fmla="*/ 2447186 h 6858000"/>
              <a:gd name="connsiteX54-109" fmla="*/ 5271722 w 6128435"/>
              <a:gd name="connsiteY54-110" fmla="*/ 2447359 h 6858000"/>
              <a:gd name="connsiteX55-111" fmla="*/ 5272069 w 6128435"/>
              <a:gd name="connsiteY55-112" fmla="*/ 2454523 h 6858000"/>
              <a:gd name="connsiteX56-113" fmla="*/ 5271049 w 6128435"/>
              <a:gd name="connsiteY56-114" fmla="*/ 2459442 h 6858000"/>
              <a:gd name="connsiteX57-115" fmla="*/ 5270636 w 6128435"/>
              <a:gd name="connsiteY57-116" fmla="*/ 2472481 h 6858000"/>
              <a:gd name="connsiteX58-117" fmla="*/ 5272406 w 6128435"/>
              <a:gd name="connsiteY58-118" fmla="*/ 2477221 h 6858000"/>
              <a:gd name="connsiteX59-119" fmla="*/ 5307538 w 6128435"/>
              <a:gd name="connsiteY59-120" fmla="*/ 2514685 h 6858000"/>
              <a:gd name="connsiteX60-121" fmla="*/ 5337604 w 6128435"/>
              <a:gd name="connsiteY60-122" fmla="*/ 2597632 h 6858000"/>
              <a:gd name="connsiteX61-123" fmla="*/ 5407503 w 6128435"/>
              <a:gd name="connsiteY61-124" fmla="*/ 2786290 h 6858000"/>
              <a:gd name="connsiteX62-125" fmla="*/ 5407356 w 6128435"/>
              <a:gd name="connsiteY62-126" fmla="*/ 2787545 h 6858000"/>
              <a:gd name="connsiteX63-127" fmla="*/ 5411130 w 6128435"/>
              <a:gd name="connsiteY63-128" fmla="*/ 2788640 h 6858000"/>
              <a:gd name="connsiteX64-129" fmla="*/ 5416439 w 6128435"/>
              <a:gd name="connsiteY64-130" fmla="*/ 2805666 h 6858000"/>
              <a:gd name="connsiteX65-131" fmla="*/ 5416589 w 6128435"/>
              <a:gd name="connsiteY65-132" fmla="*/ 2810822 h 6858000"/>
              <a:gd name="connsiteX66-133" fmla="*/ 5418542 w 6128435"/>
              <a:gd name="connsiteY66-134" fmla="*/ 2817745 h 6858000"/>
              <a:gd name="connsiteX67-135" fmla="*/ 5418847 w 6128435"/>
              <a:gd name="connsiteY67-136" fmla="*/ 2817825 h 6858000"/>
              <a:gd name="connsiteX68-137" fmla="*/ 5423364 w 6128435"/>
              <a:gd name="connsiteY68-138" fmla="*/ 2858292 h 6858000"/>
              <a:gd name="connsiteX69-139" fmla="*/ 5479298 w 6128435"/>
              <a:gd name="connsiteY69-140" fmla="*/ 2947791 h 6858000"/>
              <a:gd name="connsiteX70-141" fmla="*/ 5481770 w 6128435"/>
              <a:gd name="connsiteY70-142" fmla="*/ 2951352 h 6858000"/>
              <a:gd name="connsiteX71-143" fmla="*/ 5481013 w 6128435"/>
              <a:gd name="connsiteY71-144" fmla="*/ 2973461 h 6858000"/>
              <a:gd name="connsiteX72-145" fmla="*/ 5482045 w 6128435"/>
              <a:gd name="connsiteY72-146" fmla="*/ 2984371 h 6858000"/>
              <a:gd name="connsiteX73-147" fmla="*/ 5479405 w 6128435"/>
              <a:gd name="connsiteY73-148" fmla="*/ 2988507 h 6858000"/>
              <a:gd name="connsiteX74-149" fmla="*/ 5482415 w 6128435"/>
              <a:gd name="connsiteY74-150" fmla="*/ 3004079 h 6858000"/>
              <a:gd name="connsiteX75-151" fmla="*/ 5483865 w 6128435"/>
              <a:gd name="connsiteY75-152" fmla="*/ 3005467 h 6858000"/>
              <a:gd name="connsiteX76-153" fmla="*/ 5482236 w 6128435"/>
              <a:gd name="connsiteY76-154" fmla="*/ 3019791 h 6858000"/>
              <a:gd name="connsiteX77-155" fmla="*/ 5475895 w 6128435"/>
              <a:gd name="connsiteY77-156" fmla="*/ 3033578 h 6858000"/>
              <a:gd name="connsiteX78-157" fmla="*/ 5477595 w 6128435"/>
              <a:gd name="connsiteY78-158" fmla="*/ 3250534 h 6858000"/>
              <a:gd name="connsiteX79-159" fmla="*/ 5532836 w 6128435"/>
              <a:gd name="connsiteY79-160" fmla="*/ 3353840 h 6858000"/>
              <a:gd name="connsiteX80-161" fmla="*/ 5561229 w 6128435"/>
              <a:gd name="connsiteY80-162" fmla="*/ 3395784 h 6858000"/>
              <a:gd name="connsiteX81-163" fmla="*/ 5589758 w 6128435"/>
              <a:gd name="connsiteY81-164" fmla="*/ 3506453 h 6858000"/>
              <a:gd name="connsiteX82-165" fmla="*/ 5596144 w 6128435"/>
              <a:gd name="connsiteY82-166" fmla="*/ 3534624 h 6858000"/>
              <a:gd name="connsiteX83-167" fmla="*/ 5597750 w 6128435"/>
              <a:gd name="connsiteY83-168" fmla="*/ 3534129 h 6858000"/>
              <a:gd name="connsiteX84-169" fmla="*/ 5599700 w 6128435"/>
              <a:gd name="connsiteY84-170" fmla="*/ 3547221 h 6858000"/>
              <a:gd name="connsiteX85-171" fmla="*/ 5615031 w 6128435"/>
              <a:gd name="connsiteY85-172" fmla="*/ 3557482 h 6858000"/>
              <a:gd name="connsiteX86-173" fmla="*/ 5618377 w 6128435"/>
              <a:gd name="connsiteY86-174" fmla="*/ 3588431 h 6858000"/>
              <a:gd name="connsiteX87-175" fmla="*/ 5612155 w 6128435"/>
              <a:gd name="connsiteY87-176" fmla="*/ 3589869 h 6858000"/>
              <a:gd name="connsiteX88-177" fmla="*/ 5620843 w 6128435"/>
              <a:gd name="connsiteY88-178" fmla="*/ 3606745 h 6858000"/>
              <a:gd name="connsiteX89-179" fmla="*/ 5655472 w 6128435"/>
              <a:gd name="connsiteY89-180" fmla="*/ 3678877 h 6858000"/>
              <a:gd name="connsiteX90-181" fmla="*/ 5680448 w 6128435"/>
              <a:gd name="connsiteY90-182" fmla="*/ 3717760 h 6858000"/>
              <a:gd name="connsiteX91-183" fmla="*/ 5683015 w 6128435"/>
              <a:gd name="connsiteY91-184" fmla="*/ 3762025 h 6858000"/>
              <a:gd name="connsiteX92-185" fmla="*/ 5696643 w 6128435"/>
              <a:gd name="connsiteY92-186" fmla="*/ 3773888 h 6858000"/>
              <a:gd name="connsiteX93-187" fmla="*/ 5699203 w 6128435"/>
              <a:gd name="connsiteY93-188" fmla="*/ 3775823 h 6858000"/>
              <a:gd name="connsiteX94-189" fmla="*/ 5704824 w 6128435"/>
              <a:gd name="connsiteY94-190" fmla="*/ 3785966 h 6858000"/>
              <a:gd name="connsiteX95-191" fmla="*/ 5712204 w 6128435"/>
              <a:gd name="connsiteY95-192" fmla="*/ 3785830 h 6858000"/>
              <a:gd name="connsiteX96-193" fmla="*/ 5724816 w 6128435"/>
              <a:gd name="connsiteY96-194" fmla="*/ 3798949 h 6858000"/>
              <a:gd name="connsiteX97-195" fmla="*/ 5733539 w 6128435"/>
              <a:gd name="connsiteY97-196" fmla="*/ 3818457 h 6858000"/>
              <a:gd name="connsiteX98-197" fmla="*/ 5768491 w 6128435"/>
              <a:gd name="connsiteY98-198" fmla="*/ 3914399 h 6858000"/>
              <a:gd name="connsiteX99-199" fmla="*/ 5793123 w 6128435"/>
              <a:gd name="connsiteY99-200" fmla="*/ 3969952 h 6858000"/>
              <a:gd name="connsiteX100-201" fmla="*/ 5808321 w 6128435"/>
              <a:gd name="connsiteY100-202" fmla="*/ 3988153 h 6858000"/>
              <a:gd name="connsiteX101-203" fmla="*/ 5825621 w 6128435"/>
              <a:gd name="connsiteY101-204" fmla="*/ 4015525 h 6858000"/>
              <a:gd name="connsiteX102-205" fmla="*/ 5860672 w 6128435"/>
              <a:gd name="connsiteY102-206" fmla="*/ 4061579 h 6858000"/>
              <a:gd name="connsiteX103-207" fmla="*/ 5872173 w 6128435"/>
              <a:gd name="connsiteY103-208" fmla="*/ 4088497 h 6858000"/>
              <a:gd name="connsiteX104-209" fmla="*/ 5883705 w 6128435"/>
              <a:gd name="connsiteY104-210" fmla="*/ 4101899 h 6858000"/>
              <a:gd name="connsiteX105-211" fmla="*/ 5885314 w 6128435"/>
              <a:gd name="connsiteY105-212" fmla="*/ 4108387 h 6858000"/>
              <a:gd name="connsiteX106-213" fmla="*/ 5894095 w 6128435"/>
              <a:gd name="connsiteY106-214" fmla="*/ 4128857 h 6858000"/>
              <a:gd name="connsiteX107-215" fmla="*/ 5898339 w 6128435"/>
              <a:gd name="connsiteY107-216" fmla="*/ 4140800 h 6858000"/>
              <a:gd name="connsiteX108-217" fmla="*/ 5899734 w 6128435"/>
              <a:gd name="connsiteY108-218" fmla="*/ 4145632 h 6858000"/>
              <a:gd name="connsiteX109-219" fmla="*/ 5897098 w 6128435"/>
              <a:gd name="connsiteY109-220" fmla="*/ 4157819 h 6858000"/>
              <a:gd name="connsiteX110-221" fmla="*/ 5904495 w 6128435"/>
              <a:gd name="connsiteY110-222" fmla="*/ 4170854 h 6858000"/>
              <a:gd name="connsiteX111-223" fmla="*/ 5903513 w 6128435"/>
              <a:gd name="connsiteY111-224" fmla="*/ 4187661 h 6858000"/>
              <a:gd name="connsiteX112-225" fmla="*/ 5909911 w 6128435"/>
              <a:gd name="connsiteY112-226" fmla="*/ 4189970 h 6858000"/>
              <a:gd name="connsiteX113-227" fmla="*/ 5917114 w 6128435"/>
              <a:gd name="connsiteY113-228" fmla="*/ 4213096 h 6858000"/>
              <a:gd name="connsiteX114-229" fmla="*/ 5921153 w 6128435"/>
              <a:gd name="connsiteY114-230" fmla="*/ 4236222 h 6858000"/>
              <a:gd name="connsiteX115-231" fmla="*/ 5924233 w 6128435"/>
              <a:gd name="connsiteY115-232" fmla="*/ 4242060 h 6858000"/>
              <a:gd name="connsiteX116-233" fmla="*/ 5923742 w 6128435"/>
              <a:gd name="connsiteY116-234" fmla="*/ 4265435 h 6858000"/>
              <a:gd name="connsiteX117-235" fmla="*/ 5928910 w 6128435"/>
              <a:gd name="connsiteY117-236" fmla="*/ 4300973 h 6858000"/>
              <a:gd name="connsiteX118-237" fmla="*/ 5939320 w 6128435"/>
              <a:gd name="connsiteY118-238" fmla="*/ 4340435 h 6858000"/>
              <a:gd name="connsiteX119-239" fmla="*/ 5936924 w 6128435"/>
              <a:gd name="connsiteY119-240" fmla="*/ 4353034 h 6858000"/>
              <a:gd name="connsiteX120-241" fmla="*/ 5946705 w 6128435"/>
              <a:gd name="connsiteY120-242" fmla="*/ 4428051 h 6858000"/>
              <a:gd name="connsiteX121-243" fmla="*/ 5949261 w 6128435"/>
              <a:gd name="connsiteY121-244" fmla="*/ 4449185 h 6858000"/>
              <a:gd name="connsiteX122-245" fmla="*/ 5957504 w 6128435"/>
              <a:gd name="connsiteY122-246" fmla="*/ 4465911 h 6858000"/>
              <a:gd name="connsiteX123-247" fmla="*/ 5964689 w 6128435"/>
              <a:gd name="connsiteY123-248" fmla="*/ 4468532 h 6858000"/>
              <a:gd name="connsiteX124-249" fmla="*/ 5967062 w 6128435"/>
              <a:gd name="connsiteY124-250" fmla="*/ 4479923 h 6858000"/>
              <a:gd name="connsiteX125-251" fmla="*/ 5968960 w 6128435"/>
              <a:gd name="connsiteY125-252" fmla="*/ 4482655 h 6858000"/>
              <a:gd name="connsiteX126-253" fmla="*/ 5978567 w 6128435"/>
              <a:gd name="connsiteY126-254" fmla="*/ 4498605 h 6858000"/>
              <a:gd name="connsiteX127-255" fmla="*/ 5967676 w 6128435"/>
              <a:gd name="connsiteY127-256" fmla="*/ 4540140 h 6858000"/>
              <a:gd name="connsiteX128-257" fmla="*/ 5980106 w 6128435"/>
              <a:gd name="connsiteY128-258" fmla="*/ 4585087 h 6858000"/>
              <a:gd name="connsiteX129-259" fmla="*/ 5986918 w 6128435"/>
              <a:gd name="connsiteY129-260" fmla="*/ 4764836 h 6858000"/>
              <a:gd name="connsiteX130-261" fmla="*/ 6013516 w 6128435"/>
              <a:gd name="connsiteY130-262" fmla="*/ 4786619 h 6858000"/>
              <a:gd name="connsiteX131-263" fmla="*/ 6025404 w 6128435"/>
              <a:gd name="connsiteY131-264" fmla="*/ 4858148 h 6858000"/>
              <a:gd name="connsiteX132-265" fmla="*/ 6007749 w 6128435"/>
              <a:gd name="connsiteY132-266" fmla="*/ 4964715 h 6858000"/>
              <a:gd name="connsiteX133-267" fmla="*/ 6005269 w 6128435"/>
              <a:gd name="connsiteY133-268" fmla="*/ 5150567 h 6858000"/>
              <a:gd name="connsiteX134-269" fmla="*/ 6001127 w 6128435"/>
              <a:gd name="connsiteY134-270" fmla="*/ 5164609 h 6858000"/>
              <a:gd name="connsiteX135-271" fmla="*/ 5996647 w 6128435"/>
              <a:gd name="connsiteY135-272" fmla="*/ 5185640 h 6858000"/>
              <a:gd name="connsiteX136-273" fmla="*/ 5998514 w 6128435"/>
              <a:gd name="connsiteY136-274" fmla="*/ 5189673 h 6858000"/>
              <a:gd name="connsiteX137-275" fmla="*/ 5995970 w 6128435"/>
              <a:gd name="connsiteY137-276" fmla="*/ 5221547 h 6858000"/>
              <a:gd name="connsiteX138-277" fmla="*/ 5997218 w 6128435"/>
              <a:gd name="connsiteY138-278" fmla="*/ 5222031 h 6858000"/>
              <a:gd name="connsiteX139-279" fmla="*/ 6002116 w 6128435"/>
              <a:gd name="connsiteY139-280" fmla="*/ 5231223 h 6858000"/>
              <a:gd name="connsiteX140-281" fmla="*/ 6008541 w 6128435"/>
              <a:gd name="connsiteY140-282" fmla="*/ 5248680 h 6858000"/>
              <a:gd name="connsiteX141-283" fmla="*/ 6039260 w 6128435"/>
              <a:gd name="connsiteY141-284" fmla="*/ 5289518 h 6858000"/>
              <a:gd name="connsiteX142-285" fmla="*/ 6036748 w 6128435"/>
              <a:gd name="connsiteY142-286" fmla="*/ 5322752 h 6858000"/>
              <a:gd name="connsiteX143-287" fmla="*/ 6036943 w 6128435"/>
              <a:gd name="connsiteY143-288" fmla="*/ 5329480 h 6858000"/>
              <a:gd name="connsiteX144-289" fmla="*/ 6037236 w 6128435"/>
              <a:gd name="connsiteY144-290" fmla="*/ 5329634 h 6858000"/>
              <a:gd name="connsiteX145-291" fmla="*/ 6038019 w 6128435"/>
              <a:gd name="connsiteY145-292" fmla="*/ 5336764 h 6858000"/>
              <a:gd name="connsiteX146-293" fmla="*/ 6037298 w 6128435"/>
              <a:gd name="connsiteY146-294" fmla="*/ 5341753 h 6858000"/>
              <a:gd name="connsiteX147-295" fmla="*/ 6037677 w 6128435"/>
              <a:gd name="connsiteY147-296" fmla="*/ 5354807 h 6858000"/>
              <a:gd name="connsiteX148-297" fmla="*/ 6039728 w 6128435"/>
              <a:gd name="connsiteY148-298" fmla="*/ 5359416 h 6858000"/>
              <a:gd name="connsiteX149-299" fmla="*/ 6043311 w 6128435"/>
              <a:gd name="connsiteY149-300" fmla="*/ 5361407 h 6858000"/>
              <a:gd name="connsiteX150-301" fmla="*/ 6042954 w 6128435"/>
              <a:gd name="connsiteY150-302" fmla="*/ 5362576 h 6858000"/>
              <a:gd name="connsiteX151-303" fmla="*/ 6053435 w 6128435"/>
              <a:gd name="connsiteY151-304" fmla="*/ 5387547 h 6858000"/>
              <a:gd name="connsiteX152-305" fmla="*/ 6065933 w 6128435"/>
              <a:gd name="connsiteY152-306" fmla="*/ 5443002 h 6858000"/>
              <a:gd name="connsiteX153-307" fmla="*/ 6068640 w 6128435"/>
              <a:gd name="connsiteY153-308" fmla="*/ 5474503 h 6858000"/>
              <a:gd name="connsiteX154-309" fmla="*/ 6080922 w 6128435"/>
              <a:gd name="connsiteY154-310" fmla="*/ 5561070 h 6858000"/>
              <a:gd name="connsiteX155-311" fmla="*/ 6096949 w 6128435"/>
              <a:gd name="connsiteY155-312" fmla="*/ 5648179 h 6858000"/>
              <a:gd name="connsiteX156-313" fmla="*/ 6125703 w 6128435"/>
              <a:gd name="connsiteY156-314" fmla="*/ 5692894 h 6858000"/>
              <a:gd name="connsiteX157-315" fmla="*/ 6126670 w 6128435"/>
              <a:gd name="connsiteY157-316" fmla="*/ 5697882 h 6858000"/>
              <a:gd name="connsiteX158-317" fmla="*/ 6124061 w 6128435"/>
              <a:gd name="connsiteY158-318" fmla="*/ 5710294 h 6858000"/>
              <a:gd name="connsiteX159-319" fmla="*/ 6122213 w 6128435"/>
              <a:gd name="connsiteY159-320" fmla="*/ 5714762 h 6858000"/>
              <a:gd name="connsiteX160-321" fmla="*/ 6121353 w 6128435"/>
              <a:gd name="connsiteY160-322" fmla="*/ 5721725 h 6858000"/>
              <a:gd name="connsiteX161-323" fmla="*/ 6121607 w 6128435"/>
              <a:gd name="connsiteY161-324" fmla="*/ 5721959 h 6858000"/>
              <a:gd name="connsiteX162-325" fmla="*/ 6120262 w 6128435"/>
              <a:gd name="connsiteY162-326" fmla="*/ 5728358 h 6858000"/>
              <a:gd name="connsiteX163-327" fmla="*/ 6110194 w 6128435"/>
              <a:gd name="connsiteY163-328" fmla="*/ 5758853 h 6858000"/>
              <a:gd name="connsiteX164-329" fmla="*/ 6127519 w 6128435"/>
              <a:gd name="connsiteY164-330" fmla="*/ 5865775 h 6858000"/>
              <a:gd name="connsiteX165-331" fmla="*/ 6128435 w 6128435"/>
              <a:gd name="connsiteY165-332" fmla="*/ 5870164 h 6858000"/>
              <a:gd name="connsiteX166-333" fmla="*/ 6119217 w 6128435"/>
              <a:gd name="connsiteY166-334" fmla="*/ 5888542 h 6858000"/>
              <a:gd name="connsiteX167-335" fmla="*/ 6115966 w 6128435"/>
              <a:gd name="connsiteY167-336" fmla="*/ 5898387 h 6858000"/>
              <a:gd name="connsiteX168-337" fmla="*/ 6111924 w 6128435"/>
              <a:gd name="connsiteY168-338" fmla="*/ 5900444 h 6858000"/>
              <a:gd name="connsiteX169-339" fmla="*/ 6108716 w 6128435"/>
              <a:gd name="connsiteY169-340" fmla="*/ 5915345 h 6858000"/>
              <a:gd name="connsiteX170-341" fmla="*/ 6109524 w 6128435"/>
              <a:gd name="connsiteY170-342" fmla="*/ 5917328 h 6858000"/>
              <a:gd name="connsiteX171-343" fmla="*/ 6102493 w 6128435"/>
              <a:gd name="connsiteY171-344" fmla="*/ 5928602 h 6858000"/>
              <a:gd name="connsiteX172-345" fmla="*/ 6056863 w 6128435"/>
              <a:gd name="connsiteY172-346" fmla="*/ 6000643 h 6858000"/>
              <a:gd name="connsiteX173-347" fmla="*/ 6045436 w 6128435"/>
              <a:gd name="connsiteY173-348" fmla="*/ 6124480 h 6858000"/>
              <a:gd name="connsiteX174-349" fmla="*/ 6030489 w 6128435"/>
              <a:gd name="connsiteY174-350" fmla="*/ 6317666 h 6858000"/>
              <a:gd name="connsiteX175-351" fmla="*/ 6007492 w 6128435"/>
              <a:gd name="connsiteY175-352" fmla="*/ 6440818 h 6858000"/>
              <a:gd name="connsiteX176-353" fmla="*/ 6009467 w 6128435"/>
              <a:gd name="connsiteY176-354" fmla="*/ 6487076 h 6858000"/>
              <a:gd name="connsiteX177-355" fmla="*/ 5995064 w 6128435"/>
              <a:gd name="connsiteY177-356" fmla="*/ 6540791 h 6858000"/>
              <a:gd name="connsiteX178-357" fmla="*/ 5996309 w 6128435"/>
              <a:gd name="connsiteY178-358" fmla="*/ 6543961 h 6858000"/>
              <a:gd name="connsiteX179-359" fmla="*/ 5996048 w 6128435"/>
              <a:gd name="connsiteY179-360" fmla="*/ 6555444 h 6858000"/>
              <a:gd name="connsiteX180-361" fmla="*/ 6002524 w 6128435"/>
              <a:gd name="connsiteY180-362" fmla="*/ 6560188 h 6858000"/>
              <a:gd name="connsiteX181-363" fmla="*/ 6006823 w 6128435"/>
              <a:gd name="connsiteY181-364" fmla="*/ 6578546 h 6858000"/>
              <a:gd name="connsiteX182-365" fmla="*/ 6004510 w 6128435"/>
              <a:gd name="connsiteY182-366" fmla="*/ 6599256 h 6858000"/>
              <a:gd name="connsiteX183-367" fmla="*/ 5986207 w 6128435"/>
              <a:gd name="connsiteY183-368" fmla="*/ 6695855 h 6858000"/>
              <a:gd name="connsiteX184-369" fmla="*/ 5979428 w 6128435"/>
              <a:gd name="connsiteY184-370" fmla="*/ 6754678 h 6858000"/>
              <a:gd name="connsiteX185-371" fmla="*/ 5983398 w 6128435"/>
              <a:gd name="connsiteY185-372" fmla="*/ 6778641 h 6858000"/>
              <a:gd name="connsiteX186-373" fmla="*/ 5984543 w 6128435"/>
              <a:gd name="connsiteY186-374" fmla="*/ 6811016 h 6858000"/>
              <a:gd name="connsiteX187-375" fmla="*/ 5981802 w 6128435"/>
              <a:gd name="connsiteY187-376" fmla="*/ 6838578 h 6858000"/>
              <a:gd name="connsiteX188-377" fmla="*/ 5979671 w 6128435"/>
              <a:gd name="connsiteY188-378" fmla="*/ 6858000 h 6858000"/>
              <a:gd name="connsiteX189-379" fmla="*/ 0 w 6128435"/>
              <a:gd name="connsiteY189-380" fmla="*/ 6858000 h 6858000"/>
              <a:gd name="connsiteX190-381" fmla="*/ 0 w 6128435"/>
              <a:gd name="connsiteY190-382" fmla="*/ 0 h 6858000"/>
              <a:gd name="connsiteX0-383" fmla="*/ 0 w 6128435"/>
              <a:gd name="connsiteY0-384" fmla="*/ 0 h 6858000"/>
              <a:gd name="connsiteX1-385" fmla="*/ 4965888 w 6128435"/>
              <a:gd name="connsiteY1-386" fmla="*/ 0 h 6858000"/>
              <a:gd name="connsiteX2-387" fmla="*/ 4967767 w 6128435"/>
              <a:gd name="connsiteY2-388" fmla="*/ 7930 h 6858000"/>
              <a:gd name="connsiteX3-389" fmla="*/ 4979444 w 6128435"/>
              <a:gd name="connsiteY3-390" fmla="*/ 43921 h 6858000"/>
              <a:gd name="connsiteX4-391" fmla="*/ 5021173 w 6128435"/>
              <a:gd name="connsiteY4-392" fmla="*/ 123738 h 6858000"/>
              <a:gd name="connsiteX5-393" fmla="*/ 5075458 w 6128435"/>
              <a:gd name="connsiteY5-394" fmla="*/ 264355 h 6858000"/>
              <a:gd name="connsiteX6-395" fmla="*/ 5081175 w 6128435"/>
              <a:gd name="connsiteY6-396" fmla="*/ 277448 h 6858000"/>
              <a:gd name="connsiteX7-397" fmla="*/ 5097011 w 6128435"/>
              <a:gd name="connsiteY7-398" fmla="*/ 355616 h 6858000"/>
              <a:gd name="connsiteX8-399" fmla="*/ 5130982 w 6128435"/>
              <a:gd name="connsiteY8-400" fmla="*/ 412030 h 6858000"/>
              <a:gd name="connsiteX9-401" fmla="*/ 5153000 w 6128435"/>
              <a:gd name="connsiteY9-402" fmla="*/ 507134 h 6858000"/>
              <a:gd name="connsiteX10-403" fmla="*/ 5171282 w 6128435"/>
              <a:gd name="connsiteY10-404" fmla="*/ 602071 h 6858000"/>
              <a:gd name="connsiteX11-405" fmla="*/ 5176196 w 6128435"/>
              <a:gd name="connsiteY11-406" fmla="*/ 636822 h 6858000"/>
              <a:gd name="connsiteX12-407" fmla="*/ 5201957 w 6128435"/>
              <a:gd name="connsiteY12-408" fmla="*/ 736835 h 6858000"/>
              <a:gd name="connsiteX13-409" fmla="*/ 5185452 w 6128435"/>
              <a:gd name="connsiteY13-410" fmla="*/ 745392 h 6858000"/>
              <a:gd name="connsiteX14-411" fmla="*/ 5189051 w 6128435"/>
              <a:gd name="connsiteY14-412" fmla="*/ 782518 h 6858000"/>
              <a:gd name="connsiteX15-413" fmla="*/ 5210428 w 6128435"/>
              <a:gd name="connsiteY15-414" fmla="*/ 815772 h 6858000"/>
              <a:gd name="connsiteX16-415" fmla="*/ 5221088 w 6128435"/>
              <a:gd name="connsiteY16-416" fmla="*/ 860193 h 6858000"/>
              <a:gd name="connsiteX17-417" fmla="*/ 5227653 w 6128435"/>
              <a:gd name="connsiteY17-418" fmla="*/ 886709 h 6858000"/>
              <a:gd name="connsiteX18-419" fmla="*/ 5230806 w 6128435"/>
              <a:gd name="connsiteY18-420" fmla="*/ 961354 h 6858000"/>
              <a:gd name="connsiteX19-421" fmla="*/ 5201018 w 6128435"/>
              <a:gd name="connsiteY19-422" fmla="*/ 1095027 h 6858000"/>
              <a:gd name="connsiteX20-423" fmla="*/ 5202153 w 6128435"/>
              <a:gd name="connsiteY20-424" fmla="*/ 1133224 h 6858000"/>
              <a:gd name="connsiteX21-425" fmla="*/ 5207370 w 6128435"/>
              <a:gd name="connsiteY21-426" fmla="*/ 1138097 h 6858000"/>
              <a:gd name="connsiteX22-427" fmla="*/ 5189234 w 6128435"/>
              <a:gd name="connsiteY22-428" fmla="*/ 1193495 h 6858000"/>
              <a:gd name="connsiteX23-429" fmla="*/ 5202769 w 6128435"/>
              <a:gd name="connsiteY23-430" fmla="*/ 1269450 h 6858000"/>
              <a:gd name="connsiteX24-431" fmla="*/ 5225968 w 6128435"/>
              <a:gd name="connsiteY24-432" fmla="*/ 1357994 h 6858000"/>
              <a:gd name="connsiteX25-433" fmla="*/ 5233819 w 6128435"/>
              <a:gd name="connsiteY25-434" fmla="*/ 1380922 h 6858000"/>
              <a:gd name="connsiteX26-435" fmla="*/ 5237226 w 6128435"/>
              <a:gd name="connsiteY26-436" fmla="*/ 1441327 h 6858000"/>
              <a:gd name="connsiteX27-437" fmla="*/ 5244434 w 6128435"/>
              <a:gd name="connsiteY27-438" fmla="*/ 1580810 h 6858000"/>
              <a:gd name="connsiteX28-439" fmla="*/ 5251453 w 6128435"/>
              <a:gd name="connsiteY28-440" fmla="*/ 1583934 h 6858000"/>
              <a:gd name="connsiteX29-441" fmla="*/ 5253136 w 6128435"/>
              <a:gd name="connsiteY29-442" fmla="*/ 1595457 h 6858000"/>
              <a:gd name="connsiteX30-443" fmla="*/ 5254863 w 6128435"/>
              <a:gd name="connsiteY30-444" fmla="*/ 1598311 h 6858000"/>
              <a:gd name="connsiteX31-445" fmla="*/ 5263491 w 6128435"/>
              <a:gd name="connsiteY31-446" fmla="*/ 1614889 h 6858000"/>
              <a:gd name="connsiteX32-447" fmla="*/ 5250095 w 6128435"/>
              <a:gd name="connsiteY32-448" fmla="*/ 1655519 h 6858000"/>
              <a:gd name="connsiteX33-449" fmla="*/ 5259788 w 6128435"/>
              <a:gd name="connsiteY33-450" fmla="*/ 1701198 h 6858000"/>
              <a:gd name="connsiteX34-451" fmla="*/ 5255696 w 6128435"/>
              <a:gd name="connsiteY34-452" fmla="*/ 1880842 h 6858000"/>
              <a:gd name="connsiteX35-453" fmla="*/ 5280947 w 6128435"/>
              <a:gd name="connsiteY35-454" fmla="*/ 1904438 h 6858000"/>
              <a:gd name="connsiteX36-455" fmla="*/ 5288486 w 6128435"/>
              <a:gd name="connsiteY36-456" fmla="*/ 1976575 h 6858000"/>
              <a:gd name="connsiteX37-457" fmla="*/ 5252592 w 6128435"/>
              <a:gd name="connsiteY37-458" fmla="*/ 2092210 h 6858000"/>
              <a:gd name="connsiteX38-459" fmla="*/ 5264303 w 6128435"/>
              <a:gd name="connsiteY38-460" fmla="*/ 2225157 h 6858000"/>
              <a:gd name="connsiteX39-461" fmla="*/ 5254949 w 6128435"/>
              <a:gd name="connsiteY39-462" fmla="*/ 2236160 h 6858000"/>
              <a:gd name="connsiteX40-463" fmla="*/ 5250104 w 6128435"/>
              <a:gd name="connsiteY40-464" fmla="*/ 2249166 h 6858000"/>
              <a:gd name="connsiteX41-465" fmla="*/ 5251214 w 6128435"/>
              <a:gd name="connsiteY41-466" fmla="*/ 2250944 h 6858000"/>
              <a:gd name="connsiteX42-467" fmla="*/ 5250644 w 6128435"/>
              <a:gd name="connsiteY42-468" fmla="*/ 2266619 h 6858000"/>
              <a:gd name="connsiteX43-469" fmla="*/ 5247111 w 6128435"/>
              <a:gd name="connsiteY43-470" fmla="*/ 2269679 h 6858000"/>
              <a:gd name="connsiteX44-471" fmla="*/ 5245653 w 6128435"/>
              <a:gd name="connsiteY44-472" fmla="*/ 2280317 h 6858000"/>
              <a:gd name="connsiteX45-473" fmla="*/ 5239901 w 6128435"/>
              <a:gd name="connsiteY45-474" fmla="*/ 2300961 h 6858000"/>
              <a:gd name="connsiteX46-475" fmla="*/ 5241522 w 6128435"/>
              <a:gd name="connsiteY46-476" fmla="*/ 2305114 h 6858000"/>
              <a:gd name="connsiteX47-477" fmla="*/ 5237050 w 6128435"/>
              <a:gd name="connsiteY47-478" fmla="*/ 2336703 h 6858000"/>
              <a:gd name="connsiteX48-479" fmla="*/ 5238267 w 6128435"/>
              <a:gd name="connsiteY48-480" fmla="*/ 2337277 h 6858000"/>
              <a:gd name="connsiteX49-481" fmla="*/ 5242602 w 6128435"/>
              <a:gd name="connsiteY49-482" fmla="*/ 2346782 h 6858000"/>
              <a:gd name="connsiteX50-483" fmla="*/ 5247963 w 6128435"/>
              <a:gd name="connsiteY50-484" fmla="*/ 2364638 h 6858000"/>
              <a:gd name="connsiteX51-485" fmla="*/ 5276175 w 6128435"/>
              <a:gd name="connsiteY51-486" fmla="*/ 2407515 h 6858000"/>
              <a:gd name="connsiteX52-487" fmla="*/ 5271650 w 6128435"/>
              <a:gd name="connsiteY52-488" fmla="*/ 2440467 h 6858000"/>
              <a:gd name="connsiteX53-489" fmla="*/ 5271438 w 6128435"/>
              <a:gd name="connsiteY53-490" fmla="*/ 2447186 h 6858000"/>
              <a:gd name="connsiteX54-491" fmla="*/ 5271722 w 6128435"/>
              <a:gd name="connsiteY54-492" fmla="*/ 2447359 h 6858000"/>
              <a:gd name="connsiteX55-493" fmla="*/ 5272069 w 6128435"/>
              <a:gd name="connsiteY55-494" fmla="*/ 2454523 h 6858000"/>
              <a:gd name="connsiteX56-495" fmla="*/ 5271049 w 6128435"/>
              <a:gd name="connsiteY56-496" fmla="*/ 2459442 h 6858000"/>
              <a:gd name="connsiteX57-497" fmla="*/ 5270636 w 6128435"/>
              <a:gd name="connsiteY57-498" fmla="*/ 2472481 h 6858000"/>
              <a:gd name="connsiteX58-499" fmla="*/ 5272406 w 6128435"/>
              <a:gd name="connsiteY58-500" fmla="*/ 2477221 h 6858000"/>
              <a:gd name="connsiteX59-501" fmla="*/ 5307538 w 6128435"/>
              <a:gd name="connsiteY59-502" fmla="*/ 2514685 h 6858000"/>
              <a:gd name="connsiteX60-503" fmla="*/ 5337604 w 6128435"/>
              <a:gd name="connsiteY60-504" fmla="*/ 2597632 h 6858000"/>
              <a:gd name="connsiteX61-505" fmla="*/ 5407503 w 6128435"/>
              <a:gd name="connsiteY61-506" fmla="*/ 2786290 h 6858000"/>
              <a:gd name="connsiteX62-507" fmla="*/ 5407356 w 6128435"/>
              <a:gd name="connsiteY62-508" fmla="*/ 2787545 h 6858000"/>
              <a:gd name="connsiteX63-509" fmla="*/ 5411130 w 6128435"/>
              <a:gd name="connsiteY63-510" fmla="*/ 2788640 h 6858000"/>
              <a:gd name="connsiteX64-511" fmla="*/ 5416439 w 6128435"/>
              <a:gd name="connsiteY64-512" fmla="*/ 2805666 h 6858000"/>
              <a:gd name="connsiteX65-513" fmla="*/ 5416589 w 6128435"/>
              <a:gd name="connsiteY65-514" fmla="*/ 2810822 h 6858000"/>
              <a:gd name="connsiteX66-515" fmla="*/ 5418542 w 6128435"/>
              <a:gd name="connsiteY66-516" fmla="*/ 2817745 h 6858000"/>
              <a:gd name="connsiteX67-517" fmla="*/ 5418847 w 6128435"/>
              <a:gd name="connsiteY67-518" fmla="*/ 2817825 h 6858000"/>
              <a:gd name="connsiteX68-519" fmla="*/ 5423364 w 6128435"/>
              <a:gd name="connsiteY68-520" fmla="*/ 2858292 h 6858000"/>
              <a:gd name="connsiteX69-521" fmla="*/ 5479298 w 6128435"/>
              <a:gd name="connsiteY69-522" fmla="*/ 2947791 h 6858000"/>
              <a:gd name="connsiteX70-523" fmla="*/ 5481770 w 6128435"/>
              <a:gd name="connsiteY70-524" fmla="*/ 2951352 h 6858000"/>
              <a:gd name="connsiteX71-525" fmla="*/ 5481013 w 6128435"/>
              <a:gd name="connsiteY71-526" fmla="*/ 2973461 h 6858000"/>
              <a:gd name="connsiteX72-527" fmla="*/ 5482045 w 6128435"/>
              <a:gd name="connsiteY72-528" fmla="*/ 2984371 h 6858000"/>
              <a:gd name="connsiteX73-529" fmla="*/ 5479405 w 6128435"/>
              <a:gd name="connsiteY73-530" fmla="*/ 2988507 h 6858000"/>
              <a:gd name="connsiteX74-531" fmla="*/ 5482415 w 6128435"/>
              <a:gd name="connsiteY74-532" fmla="*/ 3004079 h 6858000"/>
              <a:gd name="connsiteX75-533" fmla="*/ 5483865 w 6128435"/>
              <a:gd name="connsiteY75-534" fmla="*/ 3005467 h 6858000"/>
              <a:gd name="connsiteX76-535" fmla="*/ 5482236 w 6128435"/>
              <a:gd name="connsiteY76-536" fmla="*/ 3019791 h 6858000"/>
              <a:gd name="connsiteX77-537" fmla="*/ 5475895 w 6128435"/>
              <a:gd name="connsiteY77-538" fmla="*/ 3033578 h 6858000"/>
              <a:gd name="connsiteX78-539" fmla="*/ 5477595 w 6128435"/>
              <a:gd name="connsiteY78-540" fmla="*/ 3250534 h 6858000"/>
              <a:gd name="connsiteX79-541" fmla="*/ 5532836 w 6128435"/>
              <a:gd name="connsiteY79-542" fmla="*/ 3353840 h 6858000"/>
              <a:gd name="connsiteX80-543" fmla="*/ 5561229 w 6128435"/>
              <a:gd name="connsiteY80-544" fmla="*/ 3395784 h 6858000"/>
              <a:gd name="connsiteX81-545" fmla="*/ 5589758 w 6128435"/>
              <a:gd name="connsiteY81-546" fmla="*/ 3506453 h 6858000"/>
              <a:gd name="connsiteX82-547" fmla="*/ 5596144 w 6128435"/>
              <a:gd name="connsiteY82-548" fmla="*/ 3534624 h 6858000"/>
              <a:gd name="connsiteX83-549" fmla="*/ 5597750 w 6128435"/>
              <a:gd name="connsiteY83-550" fmla="*/ 3534129 h 6858000"/>
              <a:gd name="connsiteX84-551" fmla="*/ 5599700 w 6128435"/>
              <a:gd name="connsiteY84-552" fmla="*/ 3547221 h 6858000"/>
              <a:gd name="connsiteX85-553" fmla="*/ 5615031 w 6128435"/>
              <a:gd name="connsiteY85-554" fmla="*/ 3557482 h 6858000"/>
              <a:gd name="connsiteX86-555" fmla="*/ 5618377 w 6128435"/>
              <a:gd name="connsiteY86-556" fmla="*/ 3588431 h 6858000"/>
              <a:gd name="connsiteX87-557" fmla="*/ 5612155 w 6128435"/>
              <a:gd name="connsiteY87-558" fmla="*/ 3589869 h 6858000"/>
              <a:gd name="connsiteX88-559" fmla="*/ 5620843 w 6128435"/>
              <a:gd name="connsiteY88-560" fmla="*/ 3606745 h 6858000"/>
              <a:gd name="connsiteX89-561" fmla="*/ 5655472 w 6128435"/>
              <a:gd name="connsiteY89-562" fmla="*/ 3678877 h 6858000"/>
              <a:gd name="connsiteX90-563" fmla="*/ 5680448 w 6128435"/>
              <a:gd name="connsiteY90-564" fmla="*/ 3717760 h 6858000"/>
              <a:gd name="connsiteX91-565" fmla="*/ 5683015 w 6128435"/>
              <a:gd name="connsiteY91-566" fmla="*/ 3762025 h 6858000"/>
              <a:gd name="connsiteX92-567" fmla="*/ 5696643 w 6128435"/>
              <a:gd name="connsiteY92-568" fmla="*/ 3773888 h 6858000"/>
              <a:gd name="connsiteX93-569" fmla="*/ 5699203 w 6128435"/>
              <a:gd name="connsiteY93-570" fmla="*/ 3775823 h 6858000"/>
              <a:gd name="connsiteX94-571" fmla="*/ 5704824 w 6128435"/>
              <a:gd name="connsiteY94-572" fmla="*/ 3785966 h 6858000"/>
              <a:gd name="connsiteX95-573" fmla="*/ 5712204 w 6128435"/>
              <a:gd name="connsiteY95-574" fmla="*/ 3785830 h 6858000"/>
              <a:gd name="connsiteX96-575" fmla="*/ 5724816 w 6128435"/>
              <a:gd name="connsiteY96-576" fmla="*/ 3798949 h 6858000"/>
              <a:gd name="connsiteX97-577" fmla="*/ 5733539 w 6128435"/>
              <a:gd name="connsiteY97-578" fmla="*/ 3818457 h 6858000"/>
              <a:gd name="connsiteX98-579" fmla="*/ 5768491 w 6128435"/>
              <a:gd name="connsiteY98-580" fmla="*/ 3914399 h 6858000"/>
              <a:gd name="connsiteX99-581" fmla="*/ 5793123 w 6128435"/>
              <a:gd name="connsiteY99-582" fmla="*/ 3969952 h 6858000"/>
              <a:gd name="connsiteX100-583" fmla="*/ 5808321 w 6128435"/>
              <a:gd name="connsiteY100-584" fmla="*/ 3988153 h 6858000"/>
              <a:gd name="connsiteX101-585" fmla="*/ 5825621 w 6128435"/>
              <a:gd name="connsiteY101-586" fmla="*/ 4015525 h 6858000"/>
              <a:gd name="connsiteX102-587" fmla="*/ 5860672 w 6128435"/>
              <a:gd name="connsiteY102-588" fmla="*/ 4061579 h 6858000"/>
              <a:gd name="connsiteX103-589" fmla="*/ 5872173 w 6128435"/>
              <a:gd name="connsiteY103-590" fmla="*/ 4088497 h 6858000"/>
              <a:gd name="connsiteX104-591" fmla="*/ 5883705 w 6128435"/>
              <a:gd name="connsiteY104-592" fmla="*/ 4101899 h 6858000"/>
              <a:gd name="connsiteX105-593" fmla="*/ 5885314 w 6128435"/>
              <a:gd name="connsiteY105-594" fmla="*/ 4108387 h 6858000"/>
              <a:gd name="connsiteX106-595" fmla="*/ 5894095 w 6128435"/>
              <a:gd name="connsiteY106-596" fmla="*/ 4128857 h 6858000"/>
              <a:gd name="connsiteX107-597" fmla="*/ 5898339 w 6128435"/>
              <a:gd name="connsiteY107-598" fmla="*/ 4140800 h 6858000"/>
              <a:gd name="connsiteX108-599" fmla="*/ 5899734 w 6128435"/>
              <a:gd name="connsiteY108-600" fmla="*/ 4145632 h 6858000"/>
              <a:gd name="connsiteX109-601" fmla="*/ 5897098 w 6128435"/>
              <a:gd name="connsiteY109-602" fmla="*/ 4157819 h 6858000"/>
              <a:gd name="connsiteX110-603" fmla="*/ 5904495 w 6128435"/>
              <a:gd name="connsiteY110-604" fmla="*/ 4170854 h 6858000"/>
              <a:gd name="connsiteX111-605" fmla="*/ 5903513 w 6128435"/>
              <a:gd name="connsiteY111-606" fmla="*/ 4187661 h 6858000"/>
              <a:gd name="connsiteX112-607" fmla="*/ 5909911 w 6128435"/>
              <a:gd name="connsiteY112-608" fmla="*/ 4189970 h 6858000"/>
              <a:gd name="connsiteX113-609" fmla="*/ 5917114 w 6128435"/>
              <a:gd name="connsiteY113-610" fmla="*/ 4213096 h 6858000"/>
              <a:gd name="connsiteX114-611" fmla="*/ 5921153 w 6128435"/>
              <a:gd name="connsiteY114-612" fmla="*/ 4236222 h 6858000"/>
              <a:gd name="connsiteX115-613" fmla="*/ 5924233 w 6128435"/>
              <a:gd name="connsiteY115-614" fmla="*/ 4242060 h 6858000"/>
              <a:gd name="connsiteX116-615" fmla="*/ 5923742 w 6128435"/>
              <a:gd name="connsiteY116-616" fmla="*/ 4265435 h 6858000"/>
              <a:gd name="connsiteX117-617" fmla="*/ 5928910 w 6128435"/>
              <a:gd name="connsiteY117-618" fmla="*/ 4300973 h 6858000"/>
              <a:gd name="connsiteX118-619" fmla="*/ 5939320 w 6128435"/>
              <a:gd name="connsiteY118-620" fmla="*/ 4340435 h 6858000"/>
              <a:gd name="connsiteX119-621" fmla="*/ 5946705 w 6128435"/>
              <a:gd name="connsiteY119-622" fmla="*/ 4428051 h 6858000"/>
              <a:gd name="connsiteX120-623" fmla="*/ 5949261 w 6128435"/>
              <a:gd name="connsiteY120-624" fmla="*/ 4449185 h 6858000"/>
              <a:gd name="connsiteX121-625" fmla="*/ 5957504 w 6128435"/>
              <a:gd name="connsiteY121-626" fmla="*/ 4465911 h 6858000"/>
              <a:gd name="connsiteX122-627" fmla="*/ 5964689 w 6128435"/>
              <a:gd name="connsiteY122-628" fmla="*/ 4468532 h 6858000"/>
              <a:gd name="connsiteX123-629" fmla="*/ 5967062 w 6128435"/>
              <a:gd name="connsiteY123-630" fmla="*/ 4479923 h 6858000"/>
              <a:gd name="connsiteX124-631" fmla="*/ 5968960 w 6128435"/>
              <a:gd name="connsiteY124-632" fmla="*/ 4482655 h 6858000"/>
              <a:gd name="connsiteX125-633" fmla="*/ 5978567 w 6128435"/>
              <a:gd name="connsiteY125-634" fmla="*/ 4498605 h 6858000"/>
              <a:gd name="connsiteX126-635" fmla="*/ 5967676 w 6128435"/>
              <a:gd name="connsiteY126-636" fmla="*/ 4540140 h 6858000"/>
              <a:gd name="connsiteX127-637" fmla="*/ 5980106 w 6128435"/>
              <a:gd name="connsiteY127-638" fmla="*/ 4585087 h 6858000"/>
              <a:gd name="connsiteX128-639" fmla="*/ 5986918 w 6128435"/>
              <a:gd name="connsiteY128-640" fmla="*/ 4764836 h 6858000"/>
              <a:gd name="connsiteX129-641" fmla="*/ 6013516 w 6128435"/>
              <a:gd name="connsiteY129-642" fmla="*/ 4786619 h 6858000"/>
              <a:gd name="connsiteX130-643" fmla="*/ 6025404 w 6128435"/>
              <a:gd name="connsiteY130-644" fmla="*/ 4858148 h 6858000"/>
              <a:gd name="connsiteX131-645" fmla="*/ 6007749 w 6128435"/>
              <a:gd name="connsiteY131-646" fmla="*/ 4964715 h 6858000"/>
              <a:gd name="connsiteX132-647" fmla="*/ 6005269 w 6128435"/>
              <a:gd name="connsiteY132-648" fmla="*/ 5150567 h 6858000"/>
              <a:gd name="connsiteX133-649" fmla="*/ 6001127 w 6128435"/>
              <a:gd name="connsiteY133-650" fmla="*/ 5164609 h 6858000"/>
              <a:gd name="connsiteX134-651" fmla="*/ 5996647 w 6128435"/>
              <a:gd name="connsiteY134-652" fmla="*/ 5185640 h 6858000"/>
              <a:gd name="connsiteX135-653" fmla="*/ 5998514 w 6128435"/>
              <a:gd name="connsiteY135-654" fmla="*/ 5189673 h 6858000"/>
              <a:gd name="connsiteX136-655" fmla="*/ 5995970 w 6128435"/>
              <a:gd name="connsiteY136-656" fmla="*/ 5221547 h 6858000"/>
              <a:gd name="connsiteX137-657" fmla="*/ 5997218 w 6128435"/>
              <a:gd name="connsiteY137-658" fmla="*/ 5222031 h 6858000"/>
              <a:gd name="connsiteX138-659" fmla="*/ 6002116 w 6128435"/>
              <a:gd name="connsiteY138-660" fmla="*/ 5231223 h 6858000"/>
              <a:gd name="connsiteX139-661" fmla="*/ 6008541 w 6128435"/>
              <a:gd name="connsiteY139-662" fmla="*/ 5248680 h 6858000"/>
              <a:gd name="connsiteX140-663" fmla="*/ 6039260 w 6128435"/>
              <a:gd name="connsiteY140-664" fmla="*/ 5289518 h 6858000"/>
              <a:gd name="connsiteX141-665" fmla="*/ 6036748 w 6128435"/>
              <a:gd name="connsiteY141-666" fmla="*/ 5322752 h 6858000"/>
              <a:gd name="connsiteX142-667" fmla="*/ 6036943 w 6128435"/>
              <a:gd name="connsiteY142-668" fmla="*/ 5329480 h 6858000"/>
              <a:gd name="connsiteX143-669" fmla="*/ 6037236 w 6128435"/>
              <a:gd name="connsiteY143-670" fmla="*/ 5329634 h 6858000"/>
              <a:gd name="connsiteX144-671" fmla="*/ 6038019 w 6128435"/>
              <a:gd name="connsiteY144-672" fmla="*/ 5336764 h 6858000"/>
              <a:gd name="connsiteX145-673" fmla="*/ 6037298 w 6128435"/>
              <a:gd name="connsiteY145-674" fmla="*/ 5341753 h 6858000"/>
              <a:gd name="connsiteX146-675" fmla="*/ 6037677 w 6128435"/>
              <a:gd name="connsiteY146-676" fmla="*/ 5354807 h 6858000"/>
              <a:gd name="connsiteX147-677" fmla="*/ 6039728 w 6128435"/>
              <a:gd name="connsiteY147-678" fmla="*/ 5359416 h 6858000"/>
              <a:gd name="connsiteX148-679" fmla="*/ 6043311 w 6128435"/>
              <a:gd name="connsiteY148-680" fmla="*/ 5361407 h 6858000"/>
              <a:gd name="connsiteX149-681" fmla="*/ 6042954 w 6128435"/>
              <a:gd name="connsiteY149-682" fmla="*/ 5362576 h 6858000"/>
              <a:gd name="connsiteX150-683" fmla="*/ 6053435 w 6128435"/>
              <a:gd name="connsiteY150-684" fmla="*/ 5387547 h 6858000"/>
              <a:gd name="connsiteX151-685" fmla="*/ 6065933 w 6128435"/>
              <a:gd name="connsiteY151-686" fmla="*/ 5443002 h 6858000"/>
              <a:gd name="connsiteX152-687" fmla="*/ 6068640 w 6128435"/>
              <a:gd name="connsiteY152-688" fmla="*/ 5474503 h 6858000"/>
              <a:gd name="connsiteX153-689" fmla="*/ 6080922 w 6128435"/>
              <a:gd name="connsiteY153-690" fmla="*/ 5561070 h 6858000"/>
              <a:gd name="connsiteX154-691" fmla="*/ 6096949 w 6128435"/>
              <a:gd name="connsiteY154-692" fmla="*/ 5648179 h 6858000"/>
              <a:gd name="connsiteX155-693" fmla="*/ 6125703 w 6128435"/>
              <a:gd name="connsiteY155-694" fmla="*/ 5692894 h 6858000"/>
              <a:gd name="connsiteX156-695" fmla="*/ 6126670 w 6128435"/>
              <a:gd name="connsiteY156-696" fmla="*/ 5697882 h 6858000"/>
              <a:gd name="connsiteX157-697" fmla="*/ 6124061 w 6128435"/>
              <a:gd name="connsiteY157-698" fmla="*/ 5710294 h 6858000"/>
              <a:gd name="connsiteX158-699" fmla="*/ 6122213 w 6128435"/>
              <a:gd name="connsiteY158-700" fmla="*/ 5714762 h 6858000"/>
              <a:gd name="connsiteX159-701" fmla="*/ 6121353 w 6128435"/>
              <a:gd name="connsiteY159-702" fmla="*/ 5721725 h 6858000"/>
              <a:gd name="connsiteX160-703" fmla="*/ 6121607 w 6128435"/>
              <a:gd name="connsiteY160-704" fmla="*/ 5721959 h 6858000"/>
              <a:gd name="connsiteX161-705" fmla="*/ 6120262 w 6128435"/>
              <a:gd name="connsiteY161-706" fmla="*/ 5728358 h 6858000"/>
              <a:gd name="connsiteX162-707" fmla="*/ 6110194 w 6128435"/>
              <a:gd name="connsiteY162-708" fmla="*/ 5758853 h 6858000"/>
              <a:gd name="connsiteX163-709" fmla="*/ 6127519 w 6128435"/>
              <a:gd name="connsiteY163-710" fmla="*/ 5865775 h 6858000"/>
              <a:gd name="connsiteX164-711" fmla="*/ 6128435 w 6128435"/>
              <a:gd name="connsiteY164-712" fmla="*/ 5870164 h 6858000"/>
              <a:gd name="connsiteX165-713" fmla="*/ 6119217 w 6128435"/>
              <a:gd name="connsiteY165-714" fmla="*/ 5888542 h 6858000"/>
              <a:gd name="connsiteX166-715" fmla="*/ 6115966 w 6128435"/>
              <a:gd name="connsiteY166-716" fmla="*/ 5898387 h 6858000"/>
              <a:gd name="connsiteX167-717" fmla="*/ 6111924 w 6128435"/>
              <a:gd name="connsiteY167-718" fmla="*/ 5900444 h 6858000"/>
              <a:gd name="connsiteX168-719" fmla="*/ 6108716 w 6128435"/>
              <a:gd name="connsiteY168-720" fmla="*/ 5915345 h 6858000"/>
              <a:gd name="connsiteX169-721" fmla="*/ 6109524 w 6128435"/>
              <a:gd name="connsiteY169-722" fmla="*/ 5917328 h 6858000"/>
              <a:gd name="connsiteX170-723" fmla="*/ 6102493 w 6128435"/>
              <a:gd name="connsiteY170-724" fmla="*/ 5928602 h 6858000"/>
              <a:gd name="connsiteX171-725" fmla="*/ 6056863 w 6128435"/>
              <a:gd name="connsiteY171-726" fmla="*/ 6000643 h 6858000"/>
              <a:gd name="connsiteX172-727" fmla="*/ 6045436 w 6128435"/>
              <a:gd name="connsiteY172-728" fmla="*/ 6124480 h 6858000"/>
              <a:gd name="connsiteX173-729" fmla="*/ 6030489 w 6128435"/>
              <a:gd name="connsiteY173-730" fmla="*/ 6317666 h 6858000"/>
              <a:gd name="connsiteX174-731" fmla="*/ 6007492 w 6128435"/>
              <a:gd name="connsiteY174-732" fmla="*/ 6440818 h 6858000"/>
              <a:gd name="connsiteX175-733" fmla="*/ 6009467 w 6128435"/>
              <a:gd name="connsiteY175-734" fmla="*/ 6487076 h 6858000"/>
              <a:gd name="connsiteX176-735" fmla="*/ 5995064 w 6128435"/>
              <a:gd name="connsiteY176-736" fmla="*/ 6540791 h 6858000"/>
              <a:gd name="connsiteX177-737" fmla="*/ 5996309 w 6128435"/>
              <a:gd name="connsiteY177-738" fmla="*/ 6543961 h 6858000"/>
              <a:gd name="connsiteX178-739" fmla="*/ 5996048 w 6128435"/>
              <a:gd name="connsiteY178-740" fmla="*/ 6555444 h 6858000"/>
              <a:gd name="connsiteX179-741" fmla="*/ 6002524 w 6128435"/>
              <a:gd name="connsiteY179-742" fmla="*/ 6560188 h 6858000"/>
              <a:gd name="connsiteX180-743" fmla="*/ 6006823 w 6128435"/>
              <a:gd name="connsiteY180-744" fmla="*/ 6578546 h 6858000"/>
              <a:gd name="connsiteX181-745" fmla="*/ 6004510 w 6128435"/>
              <a:gd name="connsiteY181-746" fmla="*/ 6599256 h 6858000"/>
              <a:gd name="connsiteX182-747" fmla="*/ 5986207 w 6128435"/>
              <a:gd name="connsiteY182-748" fmla="*/ 6695855 h 6858000"/>
              <a:gd name="connsiteX183-749" fmla="*/ 5979428 w 6128435"/>
              <a:gd name="connsiteY183-750" fmla="*/ 6754678 h 6858000"/>
              <a:gd name="connsiteX184-751" fmla="*/ 5983398 w 6128435"/>
              <a:gd name="connsiteY184-752" fmla="*/ 6778641 h 6858000"/>
              <a:gd name="connsiteX185-753" fmla="*/ 5984543 w 6128435"/>
              <a:gd name="connsiteY185-754" fmla="*/ 6811016 h 6858000"/>
              <a:gd name="connsiteX186-755" fmla="*/ 5981802 w 6128435"/>
              <a:gd name="connsiteY186-756" fmla="*/ 6838578 h 6858000"/>
              <a:gd name="connsiteX187-757" fmla="*/ 5979671 w 6128435"/>
              <a:gd name="connsiteY187-758" fmla="*/ 6858000 h 6858000"/>
              <a:gd name="connsiteX188-759" fmla="*/ 0 w 6128435"/>
              <a:gd name="connsiteY188-760" fmla="*/ 6858000 h 6858000"/>
              <a:gd name="connsiteX189-761" fmla="*/ 0 w 6128435"/>
              <a:gd name="connsiteY189-762" fmla="*/ 0 h 6858000"/>
              <a:gd name="connsiteX0-763" fmla="*/ 0 w 6128435"/>
              <a:gd name="connsiteY0-764" fmla="*/ 0 h 6858000"/>
              <a:gd name="connsiteX1-765" fmla="*/ 4965888 w 6128435"/>
              <a:gd name="connsiteY1-766" fmla="*/ 0 h 6858000"/>
              <a:gd name="connsiteX2-767" fmla="*/ 4967767 w 6128435"/>
              <a:gd name="connsiteY2-768" fmla="*/ 7930 h 6858000"/>
              <a:gd name="connsiteX3-769" fmla="*/ 4979444 w 6128435"/>
              <a:gd name="connsiteY3-770" fmla="*/ 43921 h 6858000"/>
              <a:gd name="connsiteX4-771" fmla="*/ 5021173 w 6128435"/>
              <a:gd name="connsiteY4-772" fmla="*/ 123738 h 6858000"/>
              <a:gd name="connsiteX5-773" fmla="*/ 5075458 w 6128435"/>
              <a:gd name="connsiteY5-774" fmla="*/ 264355 h 6858000"/>
              <a:gd name="connsiteX6-775" fmla="*/ 5081175 w 6128435"/>
              <a:gd name="connsiteY6-776" fmla="*/ 277448 h 6858000"/>
              <a:gd name="connsiteX7-777" fmla="*/ 5097011 w 6128435"/>
              <a:gd name="connsiteY7-778" fmla="*/ 355616 h 6858000"/>
              <a:gd name="connsiteX8-779" fmla="*/ 5130982 w 6128435"/>
              <a:gd name="connsiteY8-780" fmla="*/ 412030 h 6858000"/>
              <a:gd name="connsiteX9-781" fmla="*/ 5153000 w 6128435"/>
              <a:gd name="connsiteY9-782" fmla="*/ 507134 h 6858000"/>
              <a:gd name="connsiteX10-783" fmla="*/ 5171282 w 6128435"/>
              <a:gd name="connsiteY10-784" fmla="*/ 602071 h 6858000"/>
              <a:gd name="connsiteX11-785" fmla="*/ 5176196 w 6128435"/>
              <a:gd name="connsiteY11-786" fmla="*/ 636822 h 6858000"/>
              <a:gd name="connsiteX12-787" fmla="*/ 5201957 w 6128435"/>
              <a:gd name="connsiteY12-788" fmla="*/ 736835 h 6858000"/>
              <a:gd name="connsiteX13-789" fmla="*/ 5185452 w 6128435"/>
              <a:gd name="connsiteY13-790" fmla="*/ 745392 h 6858000"/>
              <a:gd name="connsiteX14-791" fmla="*/ 5189051 w 6128435"/>
              <a:gd name="connsiteY14-792" fmla="*/ 782518 h 6858000"/>
              <a:gd name="connsiteX15-793" fmla="*/ 5210428 w 6128435"/>
              <a:gd name="connsiteY15-794" fmla="*/ 815772 h 6858000"/>
              <a:gd name="connsiteX16-795" fmla="*/ 5221088 w 6128435"/>
              <a:gd name="connsiteY16-796" fmla="*/ 860193 h 6858000"/>
              <a:gd name="connsiteX17-797" fmla="*/ 5227653 w 6128435"/>
              <a:gd name="connsiteY17-798" fmla="*/ 886709 h 6858000"/>
              <a:gd name="connsiteX18-799" fmla="*/ 5230806 w 6128435"/>
              <a:gd name="connsiteY18-800" fmla="*/ 961354 h 6858000"/>
              <a:gd name="connsiteX19-801" fmla="*/ 5201018 w 6128435"/>
              <a:gd name="connsiteY19-802" fmla="*/ 1095027 h 6858000"/>
              <a:gd name="connsiteX20-803" fmla="*/ 5202153 w 6128435"/>
              <a:gd name="connsiteY20-804" fmla="*/ 1133224 h 6858000"/>
              <a:gd name="connsiteX21-805" fmla="*/ 5207370 w 6128435"/>
              <a:gd name="connsiteY21-806" fmla="*/ 1138097 h 6858000"/>
              <a:gd name="connsiteX22-807" fmla="*/ 5189234 w 6128435"/>
              <a:gd name="connsiteY22-808" fmla="*/ 1193495 h 6858000"/>
              <a:gd name="connsiteX23-809" fmla="*/ 5202769 w 6128435"/>
              <a:gd name="connsiteY23-810" fmla="*/ 1269450 h 6858000"/>
              <a:gd name="connsiteX24-811" fmla="*/ 5225968 w 6128435"/>
              <a:gd name="connsiteY24-812" fmla="*/ 1357994 h 6858000"/>
              <a:gd name="connsiteX25-813" fmla="*/ 5233819 w 6128435"/>
              <a:gd name="connsiteY25-814" fmla="*/ 1380922 h 6858000"/>
              <a:gd name="connsiteX26-815" fmla="*/ 5237226 w 6128435"/>
              <a:gd name="connsiteY26-816" fmla="*/ 1441327 h 6858000"/>
              <a:gd name="connsiteX27-817" fmla="*/ 5244434 w 6128435"/>
              <a:gd name="connsiteY27-818" fmla="*/ 1580810 h 6858000"/>
              <a:gd name="connsiteX28-819" fmla="*/ 5251453 w 6128435"/>
              <a:gd name="connsiteY28-820" fmla="*/ 1583934 h 6858000"/>
              <a:gd name="connsiteX29-821" fmla="*/ 5253136 w 6128435"/>
              <a:gd name="connsiteY29-822" fmla="*/ 1595457 h 6858000"/>
              <a:gd name="connsiteX30-823" fmla="*/ 5254863 w 6128435"/>
              <a:gd name="connsiteY30-824" fmla="*/ 1598311 h 6858000"/>
              <a:gd name="connsiteX31-825" fmla="*/ 5263491 w 6128435"/>
              <a:gd name="connsiteY31-826" fmla="*/ 1614889 h 6858000"/>
              <a:gd name="connsiteX32-827" fmla="*/ 5250095 w 6128435"/>
              <a:gd name="connsiteY32-828" fmla="*/ 1655519 h 6858000"/>
              <a:gd name="connsiteX33-829" fmla="*/ 5259788 w 6128435"/>
              <a:gd name="connsiteY33-830" fmla="*/ 1701198 h 6858000"/>
              <a:gd name="connsiteX34-831" fmla="*/ 5255696 w 6128435"/>
              <a:gd name="connsiteY34-832" fmla="*/ 1880842 h 6858000"/>
              <a:gd name="connsiteX35-833" fmla="*/ 5280947 w 6128435"/>
              <a:gd name="connsiteY35-834" fmla="*/ 1904438 h 6858000"/>
              <a:gd name="connsiteX36-835" fmla="*/ 5288486 w 6128435"/>
              <a:gd name="connsiteY36-836" fmla="*/ 1976575 h 6858000"/>
              <a:gd name="connsiteX37-837" fmla="*/ 5252592 w 6128435"/>
              <a:gd name="connsiteY37-838" fmla="*/ 2092210 h 6858000"/>
              <a:gd name="connsiteX38-839" fmla="*/ 5264303 w 6128435"/>
              <a:gd name="connsiteY38-840" fmla="*/ 2225157 h 6858000"/>
              <a:gd name="connsiteX39-841" fmla="*/ 5254949 w 6128435"/>
              <a:gd name="connsiteY39-842" fmla="*/ 2236160 h 6858000"/>
              <a:gd name="connsiteX40-843" fmla="*/ 5250104 w 6128435"/>
              <a:gd name="connsiteY40-844" fmla="*/ 2249166 h 6858000"/>
              <a:gd name="connsiteX41-845" fmla="*/ 5251214 w 6128435"/>
              <a:gd name="connsiteY41-846" fmla="*/ 2250944 h 6858000"/>
              <a:gd name="connsiteX42-847" fmla="*/ 5250644 w 6128435"/>
              <a:gd name="connsiteY42-848" fmla="*/ 2266619 h 6858000"/>
              <a:gd name="connsiteX43-849" fmla="*/ 5247111 w 6128435"/>
              <a:gd name="connsiteY43-850" fmla="*/ 2269679 h 6858000"/>
              <a:gd name="connsiteX44-851" fmla="*/ 5245653 w 6128435"/>
              <a:gd name="connsiteY44-852" fmla="*/ 2280317 h 6858000"/>
              <a:gd name="connsiteX45-853" fmla="*/ 5239901 w 6128435"/>
              <a:gd name="connsiteY45-854" fmla="*/ 2300961 h 6858000"/>
              <a:gd name="connsiteX46-855" fmla="*/ 5241522 w 6128435"/>
              <a:gd name="connsiteY46-856" fmla="*/ 2305114 h 6858000"/>
              <a:gd name="connsiteX47-857" fmla="*/ 5237050 w 6128435"/>
              <a:gd name="connsiteY47-858" fmla="*/ 2336703 h 6858000"/>
              <a:gd name="connsiteX48-859" fmla="*/ 5238267 w 6128435"/>
              <a:gd name="connsiteY48-860" fmla="*/ 2337277 h 6858000"/>
              <a:gd name="connsiteX49-861" fmla="*/ 5242602 w 6128435"/>
              <a:gd name="connsiteY49-862" fmla="*/ 2346782 h 6858000"/>
              <a:gd name="connsiteX50-863" fmla="*/ 5247963 w 6128435"/>
              <a:gd name="connsiteY50-864" fmla="*/ 2364638 h 6858000"/>
              <a:gd name="connsiteX51-865" fmla="*/ 5276175 w 6128435"/>
              <a:gd name="connsiteY51-866" fmla="*/ 2407515 h 6858000"/>
              <a:gd name="connsiteX52-867" fmla="*/ 5271650 w 6128435"/>
              <a:gd name="connsiteY52-868" fmla="*/ 2440467 h 6858000"/>
              <a:gd name="connsiteX53-869" fmla="*/ 5271438 w 6128435"/>
              <a:gd name="connsiteY53-870" fmla="*/ 2447186 h 6858000"/>
              <a:gd name="connsiteX54-871" fmla="*/ 5271722 w 6128435"/>
              <a:gd name="connsiteY54-872" fmla="*/ 2447359 h 6858000"/>
              <a:gd name="connsiteX55-873" fmla="*/ 5272069 w 6128435"/>
              <a:gd name="connsiteY55-874" fmla="*/ 2454523 h 6858000"/>
              <a:gd name="connsiteX56-875" fmla="*/ 5271049 w 6128435"/>
              <a:gd name="connsiteY56-876" fmla="*/ 2459442 h 6858000"/>
              <a:gd name="connsiteX57-877" fmla="*/ 5270636 w 6128435"/>
              <a:gd name="connsiteY57-878" fmla="*/ 2472481 h 6858000"/>
              <a:gd name="connsiteX58-879" fmla="*/ 5272406 w 6128435"/>
              <a:gd name="connsiteY58-880" fmla="*/ 2477221 h 6858000"/>
              <a:gd name="connsiteX59-881" fmla="*/ 5307538 w 6128435"/>
              <a:gd name="connsiteY59-882" fmla="*/ 2514685 h 6858000"/>
              <a:gd name="connsiteX60-883" fmla="*/ 5337604 w 6128435"/>
              <a:gd name="connsiteY60-884" fmla="*/ 2597632 h 6858000"/>
              <a:gd name="connsiteX61-885" fmla="*/ 5407503 w 6128435"/>
              <a:gd name="connsiteY61-886" fmla="*/ 2786290 h 6858000"/>
              <a:gd name="connsiteX62-887" fmla="*/ 5407356 w 6128435"/>
              <a:gd name="connsiteY62-888" fmla="*/ 2787545 h 6858000"/>
              <a:gd name="connsiteX63-889" fmla="*/ 5411130 w 6128435"/>
              <a:gd name="connsiteY63-890" fmla="*/ 2788640 h 6858000"/>
              <a:gd name="connsiteX64-891" fmla="*/ 5416439 w 6128435"/>
              <a:gd name="connsiteY64-892" fmla="*/ 2805666 h 6858000"/>
              <a:gd name="connsiteX65-893" fmla="*/ 5416589 w 6128435"/>
              <a:gd name="connsiteY65-894" fmla="*/ 2810822 h 6858000"/>
              <a:gd name="connsiteX66-895" fmla="*/ 5418542 w 6128435"/>
              <a:gd name="connsiteY66-896" fmla="*/ 2817745 h 6858000"/>
              <a:gd name="connsiteX67-897" fmla="*/ 5418847 w 6128435"/>
              <a:gd name="connsiteY67-898" fmla="*/ 2817825 h 6858000"/>
              <a:gd name="connsiteX68-899" fmla="*/ 5423364 w 6128435"/>
              <a:gd name="connsiteY68-900" fmla="*/ 2858292 h 6858000"/>
              <a:gd name="connsiteX69-901" fmla="*/ 5479298 w 6128435"/>
              <a:gd name="connsiteY69-902" fmla="*/ 2947791 h 6858000"/>
              <a:gd name="connsiteX70-903" fmla="*/ 5481770 w 6128435"/>
              <a:gd name="connsiteY70-904" fmla="*/ 2951352 h 6858000"/>
              <a:gd name="connsiteX71-905" fmla="*/ 5481013 w 6128435"/>
              <a:gd name="connsiteY71-906" fmla="*/ 2973461 h 6858000"/>
              <a:gd name="connsiteX72-907" fmla="*/ 5482045 w 6128435"/>
              <a:gd name="connsiteY72-908" fmla="*/ 2984371 h 6858000"/>
              <a:gd name="connsiteX73-909" fmla="*/ 5479405 w 6128435"/>
              <a:gd name="connsiteY73-910" fmla="*/ 2988507 h 6858000"/>
              <a:gd name="connsiteX74-911" fmla="*/ 5482415 w 6128435"/>
              <a:gd name="connsiteY74-912" fmla="*/ 3004079 h 6858000"/>
              <a:gd name="connsiteX75-913" fmla="*/ 5483865 w 6128435"/>
              <a:gd name="connsiteY75-914" fmla="*/ 3005467 h 6858000"/>
              <a:gd name="connsiteX76-915" fmla="*/ 5482236 w 6128435"/>
              <a:gd name="connsiteY76-916" fmla="*/ 3019791 h 6858000"/>
              <a:gd name="connsiteX77-917" fmla="*/ 5475895 w 6128435"/>
              <a:gd name="connsiteY77-918" fmla="*/ 3033578 h 6858000"/>
              <a:gd name="connsiteX78-919" fmla="*/ 5477595 w 6128435"/>
              <a:gd name="connsiteY78-920" fmla="*/ 3250534 h 6858000"/>
              <a:gd name="connsiteX79-921" fmla="*/ 5532836 w 6128435"/>
              <a:gd name="connsiteY79-922" fmla="*/ 3353840 h 6858000"/>
              <a:gd name="connsiteX80-923" fmla="*/ 5561229 w 6128435"/>
              <a:gd name="connsiteY80-924" fmla="*/ 3395784 h 6858000"/>
              <a:gd name="connsiteX81-925" fmla="*/ 5589758 w 6128435"/>
              <a:gd name="connsiteY81-926" fmla="*/ 3506453 h 6858000"/>
              <a:gd name="connsiteX82-927" fmla="*/ 5596144 w 6128435"/>
              <a:gd name="connsiteY82-928" fmla="*/ 3534624 h 6858000"/>
              <a:gd name="connsiteX83-929" fmla="*/ 5597750 w 6128435"/>
              <a:gd name="connsiteY83-930" fmla="*/ 3534129 h 6858000"/>
              <a:gd name="connsiteX84-931" fmla="*/ 5599700 w 6128435"/>
              <a:gd name="connsiteY84-932" fmla="*/ 3547221 h 6858000"/>
              <a:gd name="connsiteX85-933" fmla="*/ 5615031 w 6128435"/>
              <a:gd name="connsiteY85-934" fmla="*/ 3557482 h 6858000"/>
              <a:gd name="connsiteX86-935" fmla="*/ 5618377 w 6128435"/>
              <a:gd name="connsiteY86-936" fmla="*/ 3588431 h 6858000"/>
              <a:gd name="connsiteX87-937" fmla="*/ 5612155 w 6128435"/>
              <a:gd name="connsiteY87-938" fmla="*/ 3589869 h 6858000"/>
              <a:gd name="connsiteX88-939" fmla="*/ 5620843 w 6128435"/>
              <a:gd name="connsiteY88-940" fmla="*/ 3606745 h 6858000"/>
              <a:gd name="connsiteX89-941" fmla="*/ 5655472 w 6128435"/>
              <a:gd name="connsiteY89-942" fmla="*/ 3678877 h 6858000"/>
              <a:gd name="connsiteX90-943" fmla="*/ 5680448 w 6128435"/>
              <a:gd name="connsiteY90-944" fmla="*/ 3717760 h 6858000"/>
              <a:gd name="connsiteX91-945" fmla="*/ 5683015 w 6128435"/>
              <a:gd name="connsiteY91-946" fmla="*/ 3762025 h 6858000"/>
              <a:gd name="connsiteX92-947" fmla="*/ 5696643 w 6128435"/>
              <a:gd name="connsiteY92-948" fmla="*/ 3773888 h 6858000"/>
              <a:gd name="connsiteX93-949" fmla="*/ 5699203 w 6128435"/>
              <a:gd name="connsiteY93-950" fmla="*/ 3775823 h 6858000"/>
              <a:gd name="connsiteX94-951" fmla="*/ 5704824 w 6128435"/>
              <a:gd name="connsiteY94-952" fmla="*/ 3785966 h 6858000"/>
              <a:gd name="connsiteX95-953" fmla="*/ 5712204 w 6128435"/>
              <a:gd name="connsiteY95-954" fmla="*/ 3785830 h 6858000"/>
              <a:gd name="connsiteX96-955" fmla="*/ 5724816 w 6128435"/>
              <a:gd name="connsiteY96-956" fmla="*/ 3798949 h 6858000"/>
              <a:gd name="connsiteX97-957" fmla="*/ 5733539 w 6128435"/>
              <a:gd name="connsiteY97-958" fmla="*/ 3818457 h 6858000"/>
              <a:gd name="connsiteX98-959" fmla="*/ 5768491 w 6128435"/>
              <a:gd name="connsiteY98-960" fmla="*/ 3914399 h 6858000"/>
              <a:gd name="connsiteX99-961" fmla="*/ 5793123 w 6128435"/>
              <a:gd name="connsiteY99-962" fmla="*/ 3969952 h 6858000"/>
              <a:gd name="connsiteX100-963" fmla="*/ 5808321 w 6128435"/>
              <a:gd name="connsiteY100-964" fmla="*/ 3988153 h 6858000"/>
              <a:gd name="connsiteX101-965" fmla="*/ 5825621 w 6128435"/>
              <a:gd name="connsiteY101-966" fmla="*/ 4015525 h 6858000"/>
              <a:gd name="connsiteX102-967" fmla="*/ 5860672 w 6128435"/>
              <a:gd name="connsiteY102-968" fmla="*/ 4061579 h 6858000"/>
              <a:gd name="connsiteX103-969" fmla="*/ 5872173 w 6128435"/>
              <a:gd name="connsiteY103-970" fmla="*/ 4088497 h 6858000"/>
              <a:gd name="connsiteX104-971" fmla="*/ 5883705 w 6128435"/>
              <a:gd name="connsiteY104-972" fmla="*/ 4101899 h 6858000"/>
              <a:gd name="connsiteX105-973" fmla="*/ 5885314 w 6128435"/>
              <a:gd name="connsiteY105-974" fmla="*/ 4108387 h 6858000"/>
              <a:gd name="connsiteX106-975" fmla="*/ 5894095 w 6128435"/>
              <a:gd name="connsiteY106-976" fmla="*/ 4128857 h 6858000"/>
              <a:gd name="connsiteX107-977" fmla="*/ 5898339 w 6128435"/>
              <a:gd name="connsiteY107-978" fmla="*/ 4140800 h 6858000"/>
              <a:gd name="connsiteX108-979" fmla="*/ 5899734 w 6128435"/>
              <a:gd name="connsiteY108-980" fmla="*/ 4145632 h 6858000"/>
              <a:gd name="connsiteX109-981" fmla="*/ 5897098 w 6128435"/>
              <a:gd name="connsiteY109-982" fmla="*/ 4157819 h 6858000"/>
              <a:gd name="connsiteX110-983" fmla="*/ 5904495 w 6128435"/>
              <a:gd name="connsiteY110-984" fmla="*/ 4170854 h 6858000"/>
              <a:gd name="connsiteX111-985" fmla="*/ 5903513 w 6128435"/>
              <a:gd name="connsiteY111-986" fmla="*/ 4187661 h 6858000"/>
              <a:gd name="connsiteX112-987" fmla="*/ 5917114 w 6128435"/>
              <a:gd name="connsiteY112-988" fmla="*/ 4213096 h 6858000"/>
              <a:gd name="connsiteX113-989" fmla="*/ 5921153 w 6128435"/>
              <a:gd name="connsiteY113-990" fmla="*/ 4236222 h 6858000"/>
              <a:gd name="connsiteX114-991" fmla="*/ 5924233 w 6128435"/>
              <a:gd name="connsiteY114-992" fmla="*/ 4242060 h 6858000"/>
              <a:gd name="connsiteX115-993" fmla="*/ 5923742 w 6128435"/>
              <a:gd name="connsiteY115-994" fmla="*/ 4265435 h 6858000"/>
              <a:gd name="connsiteX116-995" fmla="*/ 5928910 w 6128435"/>
              <a:gd name="connsiteY116-996" fmla="*/ 4300973 h 6858000"/>
              <a:gd name="connsiteX117-997" fmla="*/ 5939320 w 6128435"/>
              <a:gd name="connsiteY117-998" fmla="*/ 4340435 h 6858000"/>
              <a:gd name="connsiteX118-999" fmla="*/ 5946705 w 6128435"/>
              <a:gd name="connsiteY118-1000" fmla="*/ 4428051 h 6858000"/>
              <a:gd name="connsiteX119-1001" fmla="*/ 5949261 w 6128435"/>
              <a:gd name="connsiteY119-1002" fmla="*/ 4449185 h 6858000"/>
              <a:gd name="connsiteX120-1003" fmla="*/ 5957504 w 6128435"/>
              <a:gd name="connsiteY120-1004" fmla="*/ 4465911 h 6858000"/>
              <a:gd name="connsiteX121-1005" fmla="*/ 5964689 w 6128435"/>
              <a:gd name="connsiteY121-1006" fmla="*/ 4468532 h 6858000"/>
              <a:gd name="connsiteX122-1007" fmla="*/ 5967062 w 6128435"/>
              <a:gd name="connsiteY122-1008" fmla="*/ 4479923 h 6858000"/>
              <a:gd name="connsiteX123-1009" fmla="*/ 5968960 w 6128435"/>
              <a:gd name="connsiteY123-1010" fmla="*/ 4482655 h 6858000"/>
              <a:gd name="connsiteX124-1011" fmla="*/ 5978567 w 6128435"/>
              <a:gd name="connsiteY124-1012" fmla="*/ 4498605 h 6858000"/>
              <a:gd name="connsiteX125-1013" fmla="*/ 5967676 w 6128435"/>
              <a:gd name="connsiteY125-1014" fmla="*/ 4540140 h 6858000"/>
              <a:gd name="connsiteX126-1015" fmla="*/ 5980106 w 6128435"/>
              <a:gd name="connsiteY126-1016" fmla="*/ 4585087 h 6858000"/>
              <a:gd name="connsiteX127-1017" fmla="*/ 5986918 w 6128435"/>
              <a:gd name="connsiteY127-1018" fmla="*/ 4764836 h 6858000"/>
              <a:gd name="connsiteX128-1019" fmla="*/ 6013516 w 6128435"/>
              <a:gd name="connsiteY128-1020" fmla="*/ 4786619 h 6858000"/>
              <a:gd name="connsiteX129-1021" fmla="*/ 6025404 w 6128435"/>
              <a:gd name="connsiteY129-1022" fmla="*/ 4858148 h 6858000"/>
              <a:gd name="connsiteX130-1023" fmla="*/ 6007749 w 6128435"/>
              <a:gd name="connsiteY130-1024" fmla="*/ 4964715 h 6858000"/>
              <a:gd name="connsiteX131-1025" fmla="*/ 6005269 w 6128435"/>
              <a:gd name="connsiteY131-1026" fmla="*/ 5150567 h 6858000"/>
              <a:gd name="connsiteX132-1027" fmla="*/ 6001127 w 6128435"/>
              <a:gd name="connsiteY132-1028" fmla="*/ 5164609 h 6858000"/>
              <a:gd name="connsiteX133-1029" fmla="*/ 5996647 w 6128435"/>
              <a:gd name="connsiteY133-1030" fmla="*/ 5185640 h 6858000"/>
              <a:gd name="connsiteX134-1031" fmla="*/ 5998514 w 6128435"/>
              <a:gd name="connsiteY134-1032" fmla="*/ 5189673 h 6858000"/>
              <a:gd name="connsiteX135-1033" fmla="*/ 5995970 w 6128435"/>
              <a:gd name="connsiteY135-1034" fmla="*/ 5221547 h 6858000"/>
              <a:gd name="connsiteX136-1035" fmla="*/ 5997218 w 6128435"/>
              <a:gd name="connsiteY136-1036" fmla="*/ 5222031 h 6858000"/>
              <a:gd name="connsiteX137-1037" fmla="*/ 6002116 w 6128435"/>
              <a:gd name="connsiteY137-1038" fmla="*/ 5231223 h 6858000"/>
              <a:gd name="connsiteX138-1039" fmla="*/ 6008541 w 6128435"/>
              <a:gd name="connsiteY138-1040" fmla="*/ 5248680 h 6858000"/>
              <a:gd name="connsiteX139-1041" fmla="*/ 6039260 w 6128435"/>
              <a:gd name="connsiteY139-1042" fmla="*/ 5289518 h 6858000"/>
              <a:gd name="connsiteX140-1043" fmla="*/ 6036748 w 6128435"/>
              <a:gd name="connsiteY140-1044" fmla="*/ 5322752 h 6858000"/>
              <a:gd name="connsiteX141-1045" fmla="*/ 6036943 w 6128435"/>
              <a:gd name="connsiteY141-1046" fmla="*/ 5329480 h 6858000"/>
              <a:gd name="connsiteX142-1047" fmla="*/ 6037236 w 6128435"/>
              <a:gd name="connsiteY142-1048" fmla="*/ 5329634 h 6858000"/>
              <a:gd name="connsiteX143-1049" fmla="*/ 6038019 w 6128435"/>
              <a:gd name="connsiteY143-1050" fmla="*/ 5336764 h 6858000"/>
              <a:gd name="connsiteX144-1051" fmla="*/ 6037298 w 6128435"/>
              <a:gd name="connsiteY144-1052" fmla="*/ 5341753 h 6858000"/>
              <a:gd name="connsiteX145-1053" fmla="*/ 6037677 w 6128435"/>
              <a:gd name="connsiteY145-1054" fmla="*/ 5354807 h 6858000"/>
              <a:gd name="connsiteX146-1055" fmla="*/ 6039728 w 6128435"/>
              <a:gd name="connsiteY146-1056" fmla="*/ 5359416 h 6858000"/>
              <a:gd name="connsiteX147-1057" fmla="*/ 6043311 w 6128435"/>
              <a:gd name="connsiteY147-1058" fmla="*/ 5361407 h 6858000"/>
              <a:gd name="connsiteX148-1059" fmla="*/ 6042954 w 6128435"/>
              <a:gd name="connsiteY148-1060" fmla="*/ 5362576 h 6858000"/>
              <a:gd name="connsiteX149-1061" fmla="*/ 6053435 w 6128435"/>
              <a:gd name="connsiteY149-1062" fmla="*/ 5387547 h 6858000"/>
              <a:gd name="connsiteX150-1063" fmla="*/ 6065933 w 6128435"/>
              <a:gd name="connsiteY150-1064" fmla="*/ 5443002 h 6858000"/>
              <a:gd name="connsiteX151-1065" fmla="*/ 6068640 w 6128435"/>
              <a:gd name="connsiteY151-1066" fmla="*/ 5474503 h 6858000"/>
              <a:gd name="connsiteX152-1067" fmla="*/ 6080922 w 6128435"/>
              <a:gd name="connsiteY152-1068" fmla="*/ 5561070 h 6858000"/>
              <a:gd name="connsiteX153-1069" fmla="*/ 6096949 w 6128435"/>
              <a:gd name="connsiteY153-1070" fmla="*/ 5648179 h 6858000"/>
              <a:gd name="connsiteX154-1071" fmla="*/ 6125703 w 6128435"/>
              <a:gd name="connsiteY154-1072" fmla="*/ 5692894 h 6858000"/>
              <a:gd name="connsiteX155-1073" fmla="*/ 6126670 w 6128435"/>
              <a:gd name="connsiteY155-1074" fmla="*/ 5697882 h 6858000"/>
              <a:gd name="connsiteX156-1075" fmla="*/ 6124061 w 6128435"/>
              <a:gd name="connsiteY156-1076" fmla="*/ 5710294 h 6858000"/>
              <a:gd name="connsiteX157-1077" fmla="*/ 6122213 w 6128435"/>
              <a:gd name="connsiteY157-1078" fmla="*/ 5714762 h 6858000"/>
              <a:gd name="connsiteX158-1079" fmla="*/ 6121353 w 6128435"/>
              <a:gd name="connsiteY158-1080" fmla="*/ 5721725 h 6858000"/>
              <a:gd name="connsiteX159-1081" fmla="*/ 6121607 w 6128435"/>
              <a:gd name="connsiteY159-1082" fmla="*/ 5721959 h 6858000"/>
              <a:gd name="connsiteX160-1083" fmla="*/ 6120262 w 6128435"/>
              <a:gd name="connsiteY160-1084" fmla="*/ 5728358 h 6858000"/>
              <a:gd name="connsiteX161-1085" fmla="*/ 6110194 w 6128435"/>
              <a:gd name="connsiteY161-1086" fmla="*/ 5758853 h 6858000"/>
              <a:gd name="connsiteX162-1087" fmla="*/ 6127519 w 6128435"/>
              <a:gd name="connsiteY162-1088" fmla="*/ 5865775 h 6858000"/>
              <a:gd name="connsiteX163-1089" fmla="*/ 6128435 w 6128435"/>
              <a:gd name="connsiteY163-1090" fmla="*/ 5870164 h 6858000"/>
              <a:gd name="connsiteX164-1091" fmla="*/ 6119217 w 6128435"/>
              <a:gd name="connsiteY164-1092" fmla="*/ 5888542 h 6858000"/>
              <a:gd name="connsiteX165-1093" fmla="*/ 6115966 w 6128435"/>
              <a:gd name="connsiteY165-1094" fmla="*/ 5898387 h 6858000"/>
              <a:gd name="connsiteX166-1095" fmla="*/ 6111924 w 6128435"/>
              <a:gd name="connsiteY166-1096" fmla="*/ 5900444 h 6858000"/>
              <a:gd name="connsiteX167-1097" fmla="*/ 6108716 w 6128435"/>
              <a:gd name="connsiteY167-1098" fmla="*/ 5915345 h 6858000"/>
              <a:gd name="connsiteX168-1099" fmla="*/ 6109524 w 6128435"/>
              <a:gd name="connsiteY168-1100" fmla="*/ 5917328 h 6858000"/>
              <a:gd name="connsiteX169-1101" fmla="*/ 6102493 w 6128435"/>
              <a:gd name="connsiteY169-1102" fmla="*/ 5928602 h 6858000"/>
              <a:gd name="connsiteX170-1103" fmla="*/ 6056863 w 6128435"/>
              <a:gd name="connsiteY170-1104" fmla="*/ 6000643 h 6858000"/>
              <a:gd name="connsiteX171-1105" fmla="*/ 6045436 w 6128435"/>
              <a:gd name="connsiteY171-1106" fmla="*/ 6124480 h 6858000"/>
              <a:gd name="connsiteX172-1107" fmla="*/ 6030489 w 6128435"/>
              <a:gd name="connsiteY172-1108" fmla="*/ 6317666 h 6858000"/>
              <a:gd name="connsiteX173-1109" fmla="*/ 6007492 w 6128435"/>
              <a:gd name="connsiteY173-1110" fmla="*/ 6440818 h 6858000"/>
              <a:gd name="connsiteX174-1111" fmla="*/ 6009467 w 6128435"/>
              <a:gd name="connsiteY174-1112" fmla="*/ 6487076 h 6858000"/>
              <a:gd name="connsiteX175-1113" fmla="*/ 5995064 w 6128435"/>
              <a:gd name="connsiteY175-1114" fmla="*/ 6540791 h 6858000"/>
              <a:gd name="connsiteX176-1115" fmla="*/ 5996309 w 6128435"/>
              <a:gd name="connsiteY176-1116" fmla="*/ 6543961 h 6858000"/>
              <a:gd name="connsiteX177-1117" fmla="*/ 5996048 w 6128435"/>
              <a:gd name="connsiteY177-1118" fmla="*/ 6555444 h 6858000"/>
              <a:gd name="connsiteX178-1119" fmla="*/ 6002524 w 6128435"/>
              <a:gd name="connsiteY178-1120" fmla="*/ 6560188 h 6858000"/>
              <a:gd name="connsiteX179-1121" fmla="*/ 6006823 w 6128435"/>
              <a:gd name="connsiteY179-1122" fmla="*/ 6578546 h 6858000"/>
              <a:gd name="connsiteX180-1123" fmla="*/ 6004510 w 6128435"/>
              <a:gd name="connsiteY180-1124" fmla="*/ 6599256 h 6858000"/>
              <a:gd name="connsiteX181-1125" fmla="*/ 5986207 w 6128435"/>
              <a:gd name="connsiteY181-1126" fmla="*/ 6695855 h 6858000"/>
              <a:gd name="connsiteX182-1127" fmla="*/ 5979428 w 6128435"/>
              <a:gd name="connsiteY182-1128" fmla="*/ 6754678 h 6858000"/>
              <a:gd name="connsiteX183-1129" fmla="*/ 5983398 w 6128435"/>
              <a:gd name="connsiteY183-1130" fmla="*/ 6778641 h 6858000"/>
              <a:gd name="connsiteX184-1131" fmla="*/ 5984543 w 6128435"/>
              <a:gd name="connsiteY184-1132" fmla="*/ 6811016 h 6858000"/>
              <a:gd name="connsiteX185-1133" fmla="*/ 5981802 w 6128435"/>
              <a:gd name="connsiteY185-1134" fmla="*/ 6838578 h 6858000"/>
              <a:gd name="connsiteX186-1135" fmla="*/ 5979671 w 6128435"/>
              <a:gd name="connsiteY186-1136" fmla="*/ 6858000 h 6858000"/>
              <a:gd name="connsiteX187-1137" fmla="*/ 0 w 6128435"/>
              <a:gd name="connsiteY187-1138" fmla="*/ 6858000 h 6858000"/>
              <a:gd name="connsiteX188-1139" fmla="*/ 0 w 6128435"/>
              <a:gd name="connsiteY188-1140" fmla="*/ 0 h 6858000"/>
              <a:gd name="connsiteX0-1141" fmla="*/ 0 w 6128435"/>
              <a:gd name="connsiteY0-1142" fmla="*/ 0 h 6858000"/>
              <a:gd name="connsiteX1-1143" fmla="*/ 4965888 w 6128435"/>
              <a:gd name="connsiteY1-1144" fmla="*/ 0 h 6858000"/>
              <a:gd name="connsiteX2-1145" fmla="*/ 4967767 w 6128435"/>
              <a:gd name="connsiteY2-1146" fmla="*/ 7930 h 6858000"/>
              <a:gd name="connsiteX3-1147" fmla="*/ 4979444 w 6128435"/>
              <a:gd name="connsiteY3-1148" fmla="*/ 43921 h 6858000"/>
              <a:gd name="connsiteX4-1149" fmla="*/ 5021173 w 6128435"/>
              <a:gd name="connsiteY4-1150" fmla="*/ 123738 h 6858000"/>
              <a:gd name="connsiteX5-1151" fmla="*/ 5075458 w 6128435"/>
              <a:gd name="connsiteY5-1152" fmla="*/ 264355 h 6858000"/>
              <a:gd name="connsiteX6-1153" fmla="*/ 5081175 w 6128435"/>
              <a:gd name="connsiteY6-1154" fmla="*/ 277448 h 6858000"/>
              <a:gd name="connsiteX7-1155" fmla="*/ 5097011 w 6128435"/>
              <a:gd name="connsiteY7-1156" fmla="*/ 355616 h 6858000"/>
              <a:gd name="connsiteX8-1157" fmla="*/ 5130982 w 6128435"/>
              <a:gd name="connsiteY8-1158" fmla="*/ 412030 h 6858000"/>
              <a:gd name="connsiteX9-1159" fmla="*/ 5153000 w 6128435"/>
              <a:gd name="connsiteY9-1160" fmla="*/ 507134 h 6858000"/>
              <a:gd name="connsiteX10-1161" fmla="*/ 5171282 w 6128435"/>
              <a:gd name="connsiteY10-1162" fmla="*/ 602071 h 6858000"/>
              <a:gd name="connsiteX11-1163" fmla="*/ 5176196 w 6128435"/>
              <a:gd name="connsiteY11-1164" fmla="*/ 636822 h 6858000"/>
              <a:gd name="connsiteX12-1165" fmla="*/ 5201957 w 6128435"/>
              <a:gd name="connsiteY12-1166" fmla="*/ 736835 h 6858000"/>
              <a:gd name="connsiteX13-1167" fmla="*/ 5185452 w 6128435"/>
              <a:gd name="connsiteY13-1168" fmla="*/ 745392 h 6858000"/>
              <a:gd name="connsiteX14-1169" fmla="*/ 5189051 w 6128435"/>
              <a:gd name="connsiteY14-1170" fmla="*/ 782518 h 6858000"/>
              <a:gd name="connsiteX15-1171" fmla="*/ 5210428 w 6128435"/>
              <a:gd name="connsiteY15-1172" fmla="*/ 815772 h 6858000"/>
              <a:gd name="connsiteX16-1173" fmla="*/ 5221088 w 6128435"/>
              <a:gd name="connsiteY16-1174" fmla="*/ 860193 h 6858000"/>
              <a:gd name="connsiteX17-1175" fmla="*/ 5227653 w 6128435"/>
              <a:gd name="connsiteY17-1176" fmla="*/ 886709 h 6858000"/>
              <a:gd name="connsiteX18-1177" fmla="*/ 5230806 w 6128435"/>
              <a:gd name="connsiteY18-1178" fmla="*/ 961354 h 6858000"/>
              <a:gd name="connsiteX19-1179" fmla="*/ 5201018 w 6128435"/>
              <a:gd name="connsiteY19-1180" fmla="*/ 1095027 h 6858000"/>
              <a:gd name="connsiteX20-1181" fmla="*/ 5202153 w 6128435"/>
              <a:gd name="connsiteY20-1182" fmla="*/ 1133224 h 6858000"/>
              <a:gd name="connsiteX21-1183" fmla="*/ 5207370 w 6128435"/>
              <a:gd name="connsiteY21-1184" fmla="*/ 1138097 h 6858000"/>
              <a:gd name="connsiteX22-1185" fmla="*/ 5189234 w 6128435"/>
              <a:gd name="connsiteY22-1186" fmla="*/ 1193495 h 6858000"/>
              <a:gd name="connsiteX23-1187" fmla="*/ 5202769 w 6128435"/>
              <a:gd name="connsiteY23-1188" fmla="*/ 1269450 h 6858000"/>
              <a:gd name="connsiteX24-1189" fmla="*/ 5225968 w 6128435"/>
              <a:gd name="connsiteY24-1190" fmla="*/ 1357994 h 6858000"/>
              <a:gd name="connsiteX25-1191" fmla="*/ 5233819 w 6128435"/>
              <a:gd name="connsiteY25-1192" fmla="*/ 1380922 h 6858000"/>
              <a:gd name="connsiteX26-1193" fmla="*/ 5237226 w 6128435"/>
              <a:gd name="connsiteY26-1194" fmla="*/ 1441327 h 6858000"/>
              <a:gd name="connsiteX27-1195" fmla="*/ 5244434 w 6128435"/>
              <a:gd name="connsiteY27-1196" fmla="*/ 1580810 h 6858000"/>
              <a:gd name="connsiteX28-1197" fmla="*/ 5251453 w 6128435"/>
              <a:gd name="connsiteY28-1198" fmla="*/ 1583934 h 6858000"/>
              <a:gd name="connsiteX29-1199" fmla="*/ 5253136 w 6128435"/>
              <a:gd name="connsiteY29-1200" fmla="*/ 1595457 h 6858000"/>
              <a:gd name="connsiteX30-1201" fmla="*/ 5254863 w 6128435"/>
              <a:gd name="connsiteY30-1202" fmla="*/ 1598311 h 6858000"/>
              <a:gd name="connsiteX31-1203" fmla="*/ 5263491 w 6128435"/>
              <a:gd name="connsiteY31-1204" fmla="*/ 1614889 h 6858000"/>
              <a:gd name="connsiteX32-1205" fmla="*/ 5250095 w 6128435"/>
              <a:gd name="connsiteY32-1206" fmla="*/ 1655519 h 6858000"/>
              <a:gd name="connsiteX33-1207" fmla="*/ 5259788 w 6128435"/>
              <a:gd name="connsiteY33-1208" fmla="*/ 1701198 h 6858000"/>
              <a:gd name="connsiteX34-1209" fmla="*/ 5255696 w 6128435"/>
              <a:gd name="connsiteY34-1210" fmla="*/ 1880842 h 6858000"/>
              <a:gd name="connsiteX35-1211" fmla="*/ 5280947 w 6128435"/>
              <a:gd name="connsiteY35-1212" fmla="*/ 1904438 h 6858000"/>
              <a:gd name="connsiteX36-1213" fmla="*/ 5288486 w 6128435"/>
              <a:gd name="connsiteY36-1214" fmla="*/ 1976575 h 6858000"/>
              <a:gd name="connsiteX37-1215" fmla="*/ 5252592 w 6128435"/>
              <a:gd name="connsiteY37-1216" fmla="*/ 2092210 h 6858000"/>
              <a:gd name="connsiteX38-1217" fmla="*/ 5264303 w 6128435"/>
              <a:gd name="connsiteY38-1218" fmla="*/ 2225157 h 6858000"/>
              <a:gd name="connsiteX39-1219" fmla="*/ 5254949 w 6128435"/>
              <a:gd name="connsiteY39-1220" fmla="*/ 2236160 h 6858000"/>
              <a:gd name="connsiteX40-1221" fmla="*/ 5250104 w 6128435"/>
              <a:gd name="connsiteY40-1222" fmla="*/ 2249166 h 6858000"/>
              <a:gd name="connsiteX41-1223" fmla="*/ 5251214 w 6128435"/>
              <a:gd name="connsiteY41-1224" fmla="*/ 2250944 h 6858000"/>
              <a:gd name="connsiteX42-1225" fmla="*/ 5250644 w 6128435"/>
              <a:gd name="connsiteY42-1226" fmla="*/ 2266619 h 6858000"/>
              <a:gd name="connsiteX43-1227" fmla="*/ 5247111 w 6128435"/>
              <a:gd name="connsiteY43-1228" fmla="*/ 2269679 h 6858000"/>
              <a:gd name="connsiteX44-1229" fmla="*/ 5245653 w 6128435"/>
              <a:gd name="connsiteY44-1230" fmla="*/ 2280317 h 6858000"/>
              <a:gd name="connsiteX45-1231" fmla="*/ 5239901 w 6128435"/>
              <a:gd name="connsiteY45-1232" fmla="*/ 2300961 h 6858000"/>
              <a:gd name="connsiteX46-1233" fmla="*/ 5241522 w 6128435"/>
              <a:gd name="connsiteY46-1234" fmla="*/ 2305114 h 6858000"/>
              <a:gd name="connsiteX47-1235" fmla="*/ 5237050 w 6128435"/>
              <a:gd name="connsiteY47-1236" fmla="*/ 2336703 h 6858000"/>
              <a:gd name="connsiteX48-1237" fmla="*/ 5238267 w 6128435"/>
              <a:gd name="connsiteY48-1238" fmla="*/ 2337277 h 6858000"/>
              <a:gd name="connsiteX49-1239" fmla="*/ 5242602 w 6128435"/>
              <a:gd name="connsiteY49-1240" fmla="*/ 2346782 h 6858000"/>
              <a:gd name="connsiteX50-1241" fmla="*/ 5247963 w 6128435"/>
              <a:gd name="connsiteY50-1242" fmla="*/ 2364638 h 6858000"/>
              <a:gd name="connsiteX51-1243" fmla="*/ 5276175 w 6128435"/>
              <a:gd name="connsiteY51-1244" fmla="*/ 2407515 h 6858000"/>
              <a:gd name="connsiteX52-1245" fmla="*/ 5271650 w 6128435"/>
              <a:gd name="connsiteY52-1246" fmla="*/ 2440467 h 6858000"/>
              <a:gd name="connsiteX53-1247" fmla="*/ 5271438 w 6128435"/>
              <a:gd name="connsiteY53-1248" fmla="*/ 2447186 h 6858000"/>
              <a:gd name="connsiteX54-1249" fmla="*/ 5271722 w 6128435"/>
              <a:gd name="connsiteY54-1250" fmla="*/ 2447359 h 6858000"/>
              <a:gd name="connsiteX55-1251" fmla="*/ 5272069 w 6128435"/>
              <a:gd name="connsiteY55-1252" fmla="*/ 2454523 h 6858000"/>
              <a:gd name="connsiteX56-1253" fmla="*/ 5271049 w 6128435"/>
              <a:gd name="connsiteY56-1254" fmla="*/ 2459442 h 6858000"/>
              <a:gd name="connsiteX57-1255" fmla="*/ 5270636 w 6128435"/>
              <a:gd name="connsiteY57-1256" fmla="*/ 2472481 h 6858000"/>
              <a:gd name="connsiteX58-1257" fmla="*/ 5272406 w 6128435"/>
              <a:gd name="connsiteY58-1258" fmla="*/ 2477221 h 6858000"/>
              <a:gd name="connsiteX59-1259" fmla="*/ 5307538 w 6128435"/>
              <a:gd name="connsiteY59-1260" fmla="*/ 2514685 h 6858000"/>
              <a:gd name="connsiteX60-1261" fmla="*/ 5337604 w 6128435"/>
              <a:gd name="connsiteY60-1262" fmla="*/ 2597632 h 6858000"/>
              <a:gd name="connsiteX61-1263" fmla="*/ 5407503 w 6128435"/>
              <a:gd name="connsiteY61-1264" fmla="*/ 2786290 h 6858000"/>
              <a:gd name="connsiteX62-1265" fmla="*/ 5407356 w 6128435"/>
              <a:gd name="connsiteY62-1266" fmla="*/ 2787545 h 6858000"/>
              <a:gd name="connsiteX63-1267" fmla="*/ 5411130 w 6128435"/>
              <a:gd name="connsiteY63-1268" fmla="*/ 2788640 h 6858000"/>
              <a:gd name="connsiteX64-1269" fmla="*/ 5416439 w 6128435"/>
              <a:gd name="connsiteY64-1270" fmla="*/ 2805666 h 6858000"/>
              <a:gd name="connsiteX65-1271" fmla="*/ 5416589 w 6128435"/>
              <a:gd name="connsiteY65-1272" fmla="*/ 2810822 h 6858000"/>
              <a:gd name="connsiteX66-1273" fmla="*/ 5418542 w 6128435"/>
              <a:gd name="connsiteY66-1274" fmla="*/ 2817745 h 6858000"/>
              <a:gd name="connsiteX67-1275" fmla="*/ 5418847 w 6128435"/>
              <a:gd name="connsiteY67-1276" fmla="*/ 2817825 h 6858000"/>
              <a:gd name="connsiteX68-1277" fmla="*/ 5423364 w 6128435"/>
              <a:gd name="connsiteY68-1278" fmla="*/ 2858292 h 6858000"/>
              <a:gd name="connsiteX69-1279" fmla="*/ 5479298 w 6128435"/>
              <a:gd name="connsiteY69-1280" fmla="*/ 2947791 h 6858000"/>
              <a:gd name="connsiteX70-1281" fmla="*/ 5481770 w 6128435"/>
              <a:gd name="connsiteY70-1282" fmla="*/ 2951352 h 6858000"/>
              <a:gd name="connsiteX71-1283" fmla="*/ 5481013 w 6128435"/>
              <a:gd name="connsiteY71-1284" fmla="*/ 2973461 h 6858000"/>
              <a:gd name="connsiteX72-1285" fmla="*/ 5482045 w 6128435"/>
              <a:gd name="connsiteY72-1286" fmla="*/ 2984371 h 6858000"/>
              <a:gd name="connsiteX73-1287" fmla="*/ 5479405 w 6128435"/>
              <a:gd name="connsiteY73-1288" fmla="*/ 2988507 h 6858000"/>
              <a:gd name="connsiteX74-1289" fmla="*/ 5482415 w 6128435"/>
              <a:gd name="connsiteY74-1290" fmla="*/ 3004079 h 6858000"/>
              <a:gd name="connsiteX75-1291" fmla="*/ 5483865 w 6128435"/>
              <a:gd name="connsiteY75-1292" fmla="*/ 3005467 h 6858000"/>
              <a:gd name="connsiteX76-1293" fmla="*/ 5482236 w 6128435"/>
              <a:gd name="connsiteY76-1294" fmla="*/ 3019791 h 6858000"/>
              <a:gd name="connsiteX77-1295" fmla="*/ 5475895 w 6128435"/>
              <a:gd name="connsiteY77-1296" fmla="*/ 3033578 h 6858000"/>
              <a:gd name="connsiteX78-1297" fmla="*/ 5477595 w 6128435"/>
              <a:gd name="connsiteY78-1298" fmla="*/ 3250534 h 6858000"/>
              <a:gd name="connsiteX79-1299" fmla="*/ 5532836 w 6128435"/>
              <a:gd name="connsiteY79-1300" fmla="*/ 3353840 h 6858000"/>
              <a:gd name="connsiteX80-1301" fmla="*/ 5561229 w 6128435"/>
              <a:gd name="connsiteY80-1302" fmla="*/ 3395784 h 6858000"/>
              <a:gd name="connsiteX81-1303" fmla="*/ 5589758 w 6128435"/>
              <a:gd name="connsiteY81-1304" fmla="*/ 3506453 h 6858000"/>
              <a:gd name="connsiteX82-1305" fmla="*/ 5596144 w 6128435"/>
              <a:gd name="connsiteY82-1306" fmla="*/ 3534624 h 6858000"/>
              <a:gd name="connsiteX83-1307" fmla="*/ 5597750 w 6128435"/>
              <a:gd name="connsiteY83-1308" fmla="*/ 3534129 h 6858000"/>
              <a:gd name="connsiteX84-1309" fmla="*/ 5599700 w 6128435"/>
              <a:gd name="connsiteY84-1310" fmla="*/ 3547221 h 6858000"/>
              <a:gd name="connsiteX85-1311" fmla="*/ 5615031 w 6128435"/>
              <a:gd name="connsiteY85-1312" fmla="*/ 3557482 h 6858000"/>
              <a:gd name="connsiteX86-1313" fmla="*/ 5618377 w 6128435"/>
              <a:gd name="connsiteY86-1314" fmla="*/ 3588431 h 6858000"/>
              <a:gd name="connsiteX87-1315" fmla="*/ 5612155 w 6128435"/>
              <a:gd name="connsiteY87-1316" fmla="*/ 3589869 h 6858000"/>
              <a:gd name="connsiteX88-1317" fmla="*/ 5620843 w 6128435"/>
              <a:gd name="connsiteY88-1318" fmla="*/ 3606745 h 6858000"/>
              <a:gd name="connsiteX89-1319" fmla="*/ 5655472 w 6128435"/>
              <a:gd name="connsiteY89-1320" fmla="*/ 3678877 h 6858000"/>
              <a:gd name="connsiteX90-1321" fmla="*/ 5680448 w 6128435"/>
              <a:gd name="connsiteY90-1322" fmla="*/ 3717760 h 6858000"/>
              <a:gd name="connsiteX91-1323" fmla="*/ 5683015 w 6128435"/>
              <a:gd name="connsiteY91-1324" fmla="*/ 3762025 h 6858000"/>
              <a:gd name="connsiteX92-1325" fmla="*/ 5696643 w 6128435"/>
              <a:gd name="connsiteY92-1326" fmla="*/ 3773888 h 6858000"/>
              <a:gd name="connsiteX93-1327" fmla="*/ 5699203 w 6128435"/>
              <a:gd name="connsiteY93-1328" fmla="*/ 3775823 h 6858000"/>
              <a:gd name="connsiteX94-1329" fmla="*/ 5704824 w 6128435"/>
              <a:gd name="connsiteY94-1330" fmla="*/ 3785966 h 6858000"/>
              <a:gd name="connsiteX95-1331" fmla="*/ 5712204 w 6128435"/>
              <a:gd name="connsiteY95-1332" fmla="*/ 3785830 h 6858000"/>
              <a:gd name="connsiteX96-1333" fmla="*/ 5724816 w 6128435"/>
              <a:gd name="connsiteY96-1334" fmla="*/ 3798949 h 6858000"/>
              <a:gd name="connsiteX97-1335" fmla="*/ 5733539 w 6128435"/>
              <a:gd name="connsiteY97-1336" fmla="*/ 3818457 h 6858000"/>
              <a:gd name="connsiteX98-1337" fmla="*/ 5768491 w 6128435"/>
              <a:gd name="connsiteY98-1338" fmla="*/ 3914399 h 6858000"/>
              <a:gd name="connsiteX99-1339" fmla="*/ 5793123 w 6128435"/>
              <a:gd name="connsiteY99-1340" fmla="*/ 3969952 h 6858000"/>
              <a:gd name="connsiteX100-1341" fmla="*/ 5808321 w 6128435"/>
              <a:gd name="connsiteY100-1342" fmla="*/ 3988153 h 6858000"/>
              <a:gd name="connsiteX101-1343" fmla="*/ 5825621 w 6128435"/>
              <a:gd name="connsiteY101-1344" fmla="*/ 4015525 h 6858000"/>
              <a:gd name="connsiteX102-1345" fmla="*/ 5860672 w 6128435"/>
              <a:gd name="connsiteY102-1346" fmla="*/ 4061579 h 6858000"/>
              <a:gd name="connsiteX103-1347" fmla="*/ 5872173 w 6128435"/>
              <a:gd name="connsiteY103-1348" fmla="*/ 4088497 h 6858000"/>
              <a:gd name="connsiteX104-1349" fmla="*/ 5883705 w 6128435"/>
              <a:gd name="connsiteY104-1350" fmla="*/ 4101899 h 6858000"/>
              <a:gd name="connsiteX105-1351" fmla="*/ 5885314 w 6128435"/>
              <a:gd name="connsiteY105-1352" fmla="*/ 4108387 h 6858000"/>
              <a:gd name="connsiteX106-1353" fmla="*/ 5894095 w 6128435"/>
              <a:gd name="connsiteY106-1354" fmla="*/ 4128857 h 6858000"/>
              <a:gd name="connsiteX107-1355" fmla="*/ 5898339 w 6128435"/>
              <a:gd name="connsiteY107-1356" fmla="*/ 4140800 h 6858000"/>
              <a:gd name="connsiteX108-1357" fmla="*/ 5899734 w 6128435"/>
              <a:gd name="connsiteY108-1358" fmla="*/ 4145632 h 6858000"/>
              <a:gd name="connsiteX109-1359" fmla="*/ 5897098 w 6128435"/>
              <a:gd name="connsiteY109-1360" fmla="*/ 4157819 h 6858000"/>
              <a:gd name="connsiteX110-1361" fmla="*/ 5903513 w 6128435"/>
              <a:gd name="connsiteY110-1362" fmla="*/ 4187661 h 6858000"/>
              <a:gd name="connsiteX111-1363" fmla="*/ 5917114 w 6128435"/>
              <a:gd name="connsiteY111-1364" fmla="*/ 4213096 h 6858000"/>
              <a:gd name="connsiteX112-1365" fmla="*/ 5921153 w 6128435"/>
              <a:gd name="connsiteY112-1366" fmla="*/ 4236222 h 6858000"/>
              <a:gd name="connsiteX113-1367" fmla="*/ 5924233 w 6128435"/>
              <a:gd name="connsiteY113-1368" fmla="*/ 4242060 h 6858000"/>
              <a:gd name="connsiteX114-1369" fmla="*/ 5923742 w 6128435"/>
              <a:gd name="connsiteY114-1370" fmla="*/ 4265435 h 6858000"/>
              <a:gd name="connsiteX115-1371" fmla="*/ 5928910 w 6128435"/>
              <a:gd name="connsiteY115-1372" fmla="*/ 4300973 h 6858000"/>
              <a:gd name="connsiteX116-1373" fmla="*/ 5939320 w 6128435"/>
              <a:gd name="connsiteY116-1374" fmla="*/ 4340435 h 6858000"/>
              <a:gd name="connsiteX117-1375" fmla="*/ 5946705 w 6128435"/>
              <a:gd name="connsiteY117-1376" fmla="*/ 4428051 h 6858000"/>
              <a:gd name="connsiteX118-1377" fmla="*/ 5949261 w 6128435"/>
              <a:gd name="connsiteY118-1378" fmla="*/ 4449185 h 6858000"/>
              <a:gd name="connsiteX119-1379" fmla="*/ 5957504 w 6128435"/>
              <a:gd name="connsiteY119-1380" fmla="*/ 4465911 h 6858000"/>
              <a:gd name="connsiteX120-1381" fmla="*/ 5964689 w 6128435"/>
              <a:gd name="connsiteY120-1382" fmla="*/ 4468532 h 6858000"/>
              <a:gd name="connsiteX121-1383" fmla="*/ 5967062 w 6128435"/>
              <a:gd name="connsiteY121-1384" fmla="*/ 4479923 h 6858000"/>
              <a:gd name="connsiteX122-1385" fmla="*/ 5968960 w 6128435"/>
              <a:gd name="connsiteY122-1386" fmla="*/ 4482655 h 6858000"/>
              <a:gd name="connsiteX123-1387" fmla="*/ 5978567 w 6128435"/>
              <a:gd name="connsiteY123-1388" fmla="*/ 4498605 h 6858000"/>
              <a:gd name="connsiteX124-1389" fmla="*/ 5967676 w 6128435"/>
              <a:gd name="connsiteY124-1390" fmla="*/ 4540140 h 6858000"/>
              <a:gd name="connsiteX125-1391" fmla="*/ 5980106 w 6128435"/>
              <a:gd name="connsiteY125-1392" fmla="*/ 4585087 h 6858000"/>
              <a:gd name="connsiteX126-1393" fmla="*/ 5986918 w 6128435"/>
              <a:gd name="connsiteY126-1394" fmla="*/ 4764836 h 6858000"/>
              <a:gd name="connsiteX127-1395" fmla="*/ 6013516 w 6128435"/>
              <a:gd name="connsiteY127-1396" fmla="*/ 4786619 h 6858000"/>
              <a:gd name="connsiteX128-1397" fmla="*/ 6025404 w 6128435"/>
              <a:gd name="connsiteY128-1398" fmla="*/ 4858148 h 6858000"/>
              <a:gd name="connsiteX129-1399" fmla="*/ 6007749 w 6128435"/>
              <a:gd name="connsiteY129-1400" fmla="*/ 4964715 h 6858000"/>
              <a:gd name="connsiteX130-1401" fmla="*/ 6005269 w 6128435"/>
              <a:gd name="connsiteY130-1402" fmla="*/ 5150567 h 6858000"/>
              <a:gd name="connsiteX131-1403" fmla="*/ 6001127 w 6128435"/>
              <a:gd name="connsiteY131-1404" fmla="*/ 5164609 h 6858000"/>
              <a:gd name="connsiteX132-1405" fmla="*/ 5996647 w 6128435"/>
              <a:gd name="connsiteY132-1406" fmla="*/ 5185640 h 6858000"/>
              <a:gd name="connsiteX133-1407" fmla="*/ 5998514 w 6128435"/>
              <a:gd name="connsiteY133-1408" fmla="*/ 5189673 h 6858000"/>
              <a:gd name="connsiteX134-1409" fmla="*/ 5995970 w 6128435"/>
              <a:gd name="connsiteY134-1410" fmla="*/ 5221547 h 6858000"/>
              <a:gd name="connsiteX135-1411" fmla="*/ 5997218 w 6128435"/>
              <a:gd name="connsiteY135-1412" fmla="*/ 5222031 h 6858000"/>
              <a:gd name="connsiteX136-1413" fmla="*/ 6002116 w 6128435"/>
              <a:gd name="connsiteY136-1414" fmla="*/ 5231223 h 6858000"/>
              <a:gd name="connsiteX137-1415" fmla="*/ 6008541 w 6128435"/>
              <a:gd name="connsiteY137-1416" fmla="*/ 5248680 h 6858000"/>
              <a:gd name="connsiteX138-1417" fmla="*/ 6039260 w 6128435"/>
              <a:gd name="connsiteY138-1418" fmla="*/ 5289518 h 6858000"/>
              <a:gd name="connsiteX139-1419" fmla="*/ 6036748 w 6128435"/>
              <a:gd name="connsiteY139-1420" fmla="*/ 5322752 h 6858000"/>
              <a:gd name="connsiteX140-1421" fmla="*/ 6036943 w 6128435"/>
              <a:gd name="connsiteY140-1422" fmla="*/ 5329480 h 6858000"/>
              <a:gd name="connsiteX141-1423" fmla="*/ 6037236 w 6128435"/>
              <a:gd name="connsiteY141-1424" fmla="*/ 5329634 h 6858000"/>
              <a:gd name="connsiteX142-1425" fmla="*/ 6038019 w 6128435"/>
              <a:gd name="connsiteY142-1426" fmla="*/ 5336764 h 6858000"/>
              <a:gd name="connsiteX143-1427" fmla="*/ 6037298 w 6128435"/>
              <a:gd name="connsiteY143-1428" fmla="*/ 5341753 h 6858000"/>
              <a:gd name="connsiteX144-1429" fmla="*/ 6037677 w 6128435"/>
              <a:gd name="connsiteY144-1430" fmla="*/ 5354807 h 6858000"/>
              <a:gd name="connsiteX145-1431" fmla="*/ 6039728 w 6128435"/>
              <a:gd name="connsiteY145-1432" fmla="*/ 5359416 h 6858000"/>
              <a:gd name="connsiteX146-1433" fmla="*/ 6043311 w 6128435"/>
              <a:gd name="connsiteY146-1434" fmla="*/ 5361407 h 6858000"/>
              <a:gd name="connsiteX147-1435" fmla="*/ 6042954 w 6128435"/>
              <a:gd name="connsiteY147-1436" fmla="*/ 5362576 h 6858000"/>
              <a:gd name="connsiteX148-1437" fmla="*/ 6053435 w 6128435"/>
              <a:gd name="connsiteY148-1438" fmla="*/ 5387547 h 6858000"/>
              <a:gd name="connsiteX149-1439" fmla="*/ 6065933 w 6128435"/>
              <a:gd name="connsiteY149-1440" fmla="*/ 5443002 h 6858000"/>
              <a:gd name="connsiteX150-1441" fmla="*/ 6068640 w 6128435"/>
              <a:gd name="connsiteY150-1442" fmla="*/ 5474503 h 6858000"/>
              <a:gd name="connsiteX151-1443" fmla="*/ 6080922 w 6128435"/>
              <a:gd name="connsiteY151-1444" fmla="*/ 5561070 h 6858000"/>
              <a:gd name="connsiteX152-1445" fmla="*/ 6096949 w 6128435"/>
              <a:gd name="connsiteY152-1446" fmla="*/ 5648179 h 6858000"/>
              <a:gd name="connsiteX153-1447" fmla="*/ 6125703 w 6128435"/>
              <a:gd name="connsiteY153-1448" fmla="*/ 5692894 h 6858000"/>
              <a:gd name="connsiteX154-1449" fmla="*/ 6126670 w 6128435"/>
              <a:gd name="connsiteY154-1450" fmla="*/ 5697882 h 6858000"/>
              <a:gd name="connsiteX155-1451" fmla="*/ 6124061 w 6128435"/>
              <a:gd name="connsiteY155-1452" fmla="*/ 5710294 h 6858000"/>
              <a:gd name="connsiteX156-1453" fmla="*/ 6122213 w 6128435"/>
              <a:gd name="connsiteY156-1454" fmla="*/ 5714762 h 6858000"/>
              <a:gd name="connsiteX157-1455" fmla="*/ 6121353 w 6128435"/>
              <a:gd name="connsiteY157-1456" fmla="*/ 5721725 h 6858000"/>
              <a:gd name="connsiteX158-1457" fmla="*/ 6121607 w 6128435"/>
              <a:gd name="connsiteY158-1458" fmla="*/ 5721959 h 6858000"/>
              <a:gd name="connsiteX159-1459" fmla="*/ 6120262 w 6128435"/>
              <a:gd name="connsiteY159-1460" fmla="*/ 5728358 h 6858000"/>
              <a:gd name="connsiteX160-1461" fmla="*/ 6110194 w 6128435"/>
              <a:gd name="connsiteY160-1462" fmla="*/ 5758853 h 6858000"/>
              <a:gd name="connsiteX161-1463" fmla="*/ 6127519 w 6128435"/>
              <a:gd name="connsiteY161-1464" fmla="*/ 5865775 h 6858000"/>
              <a:gd name="connsiteX162-1465" fmla="*/ 6128435 w 6128435"/>
              <a:gd name="connsiteY162-1466" fmla="*/ 5870164 h 6858000"/>
              <a:gd name="connsiteX163-1467" fmla="*/ 6119217 w 6128435"/>
              <a:gd name="connsiteY163-1468" fmla="*/ 5888542 h 6858000"/>
              <a:gd name="connsiteX164-1469" fmla="*/ 6115966 w 6128435"/>
              <a:gd name="connsiteY164-1470" fmla="*/ 5898387 h 6858000"/>
              <a:gd name="connsiteX165-1471" fmla="*/ 6111924 w 6128435"/>
              <a:gd name="connsiteY165-1472" fmla="*/ 5900444 h 6858000"/>
              <a:gd name="connsiteX166-1473" fmla="*/ 6108716 w 6128435"/>
              <a:gd name="connsiteY166-1474" fmla="*/ 5915345 h 6858000"/>
              <a:gd name="connsiteX167-1475" fmla="*/ 6109524 w 6128435"/>
              <a:gd name="connsiteY167-1476" fmla="*/ 5917328 h 6858000"/>
              <a:gd name="connsiteX168-1477" fmla="*/ 6102493 w 6128435"/>
              <a:gd name="connsiteY168-1478" fmla="*/ 5928602 h 6858000"/>
              <a:gd name="connsiteX169-1479" fmla="*/ 6056863 w 6128435"/>
              <a:gd name="connsiteY169-1480" fmla="*/ 6000643 h 6858000"/>
              <a:gd name="connsiteX170-1481" fmla="*/ 6045436 w 6128435"/>
              <a:gd name="connsiteY170-1482" fmla="*/ 6124480 h 6858000"/>
              <a:gd name="connsiteX171-1483" fmla="*/ 6030489 w 6128435"/>
              <a:gd name="connsiteY171-1484" fmla="*/ 6317666 h 6858000"/>
              <a:gd name="connsiteX172-1485" fmla="*/ 6007492 w 6128435"/>
              <a:gd name="connsiteY172-1486" fmla="*/ 6440818 h 6858000"/>
              <a:gd name="connsiteX173-1487" fmla="*/ 6009467 w 6128435"/>
              <a:gd name="connsiteY173-1488" fmla="*/ 6487076 h 6858000"/>
              <a:gd name="connsiteX174-1489" fmla="*/ 5995064 w 6128435"/>
              <a:gd name="connsiteY174-1490" fmla="*/ 6540791 h 6858000"/>
              <a:gd name="connsiteX175-1491" fmla="*/ 5996309 w 6128435"/>
              <a:gd name="connsiteY175-1492" fmla="*/ 6543961 h 6858000"/>
              <a:gd name="connsiteX176-1493" fmla="*/ 5996048 w 6128435"/>
              <a:gd name="connsiteY176-1494" fmla="*/ 6555444 h 6858000"/>
              <a:gd name="connsiteX177-1495" fmla="*/ 6002524 w 6128435"/>
              <a:gd name="connsiteY177-1496" fmla="*/ 6560188 h 6858000"/>
              <a:gd name="connsiteX178-1497" fmla="*/ 6006823 w 6128435"/>
              <a:gd name="connsiteY178-1498" fmla="*/ 6578546 h 6858000"/>
              <a:gd name="connsiteX179-1499" fmla="*/ 6004510 w 6128435"/>
              <a:gd name="connsiteY179-1500" fmla="*/ 6599256 h 6858000"/>
              <a:gd name="connsiteX180-1501" fmla="*/ 5986207 w 6128435"/>
              <a:gd name="connsiteY180-1502" fmla="*/ 6695855 h 6858000"/>
              <a:gd name="connsiteX181-1503" fmla="*/ 5979428 w 6128435"/>
              <a:gd name="connsiteY181-1504" fmla="*/ 6754678 h 6858000"/>
              <a:gd name="connsiteX182-1505" fmla="*/ 5983398 w 6128435"/>
              <a:gd name="connsiteY182-1506" fmla="*/ 6778641 h 6858000"/>
              <a:gd name="connsiteX183-1507" fmla="*/ 5984543 w 6128435"/>
              <a:gd name="connsiteY183-1508" fmla="*/ 6811016 h 6858000"/>
              <a:gd name="connsiteX184-1509" fmla="*/ 5981802 w 6128435"/>
              <a:gd name="connsiteY184-1510" fmla="*/ 6838578 h 6858000"/>
              <a:gd name="connsiteX185-1511" fmla="*/ 5979671 w 6128435"/>
              <a:gd name="connsiteY185-1512" fmla="*/ 6858000 h 6858000"/>
              <a:gd name="connsiteX186-1513" fmla="*/ 0 w 6128435"/>
              <a:gd name="connsiteY186-1514" fmla="*/ 6858000 h 6858000"/>
              <a:gd name="connsiteX187-1515" fmla="*/ 0 w 6128435"/>
              <a:gd name="connsiteY187-1516" fmla="*/ 0 h 6858000"/>
              <a:gd name="connsiteX0-1517" fmla="*/ 0 w 6128435"/>
              <a:gd name="connsiteY0-1518" fmla="*/ 0 h 6858000"/>
              <a:gd name="connsiteX1-1519" fmla="*/ 4965888 w 6128435"/>
              <a:gd name="connsiteY1-1520" fmla="*/ 0 h 6858000"/>
              <a:gd name="connsiteX2-1521" fmla="*/ 4967767 w 6128435"/>
              <a:gd name="connsiteY2-1522" fmla="*/ 7930 h 6858000"/>
              <a:gd name="connsiteX3-1523" fmla="*/ 4979444 w 6128435"/>
              <a:gd name="connsiteY3-1524" fmla="*/ 43921 h 6858000"/>
              <a:gd name="connsiteX4-1525" fmla="*/ 5021173 w 6128435"/>
              <a:gd name="connsiteY4-1526" fmla="*/ 123738 h 6858000"/>
              <a:gd name="connsiteX5-1527" fmla="*/ 5075458 w 6128435"/>
              <a:gd name="connsiteY5-1528" fmla="*/ 264355 h 6858000"/>
              <a:gd name="connsiteX6-1529" fmla="*/ 5081175 w 6128435"/>
              <a:gd name="connsiteY6-1530" fmla="*/ 277448 h 6858000"/>
              <a:gd name="connsiteX7-1531" fmla="*/ 5097011 w 6128435"/>
              <a:gd name="connsiteY7-1532" fmla="*/ 355616 h 6858000"/>
              <a:gd name="connsiteX8-1533" fmla="*/ 5130982 w 6128435"/>
              <a:gd name="connsiteY8-1534" fmla="*/ 412030 h 6858000"/>
              <a:gd name="connsiteX9-1535" fmla="*/ 5153000 w 6128435"/>
              <a:gd name="connsiteY9-1536" fmla="*/ 507134 h 6858000"/>
              <a:gd name="connsiteX10-1537" fmla="*/ 5171282 w 6128435"/>
              <a:gd name="connsiteY10-1538" fmla="*/ 602071 h 6858000"/>
              <a:gd name="connsiteX11-1539" fmla="*/ 5176196 w 6128435"/>
              <a:gd name="connsiteY11-1540" fmla="*/ 636822 h 6858000"/>
              <a:gd name="connsiteX12-1541" fmla="*/ 5201957 w 6128435"/>
              <a:gd name="connsiteY12-1542" fmla="*/ 736835 h 6858000"/>
              <a:gd name="connsiteX13-1543" fmla="*/ 5185452 w 6128435"/>
              <a:gd name="connsiteY13-1544" fmla="*/ 745392 h 6858000"/>
              <a:gd name="connsiteX14-1545" fmla="*/ 5189051 w 6128435"/>
              <a:gd name="connsiteY14-1546" fmla="*/ 782518 h 6858000"/>
              <a:gd name="connsiteX15-1547" fmla="*/ 5210428 w 6128435"/>
              <a:gd name="connsiteY15-1548" fmla="*/ 815772 h 6858000"/>
              <a:gd name="connsiteX16-1549" fmla="*/ 5221088 w 6128435"/>
              <a:gd name="connsiteY16-1550" fmla="*/ 860193 h 6858000"/>
              <a:gd name="connsiteX17-1551" fmla="*/ 5227653 w 6128435"/>
              <a:gd name="connsiteY17-1552" fmla="*/ 886709 h 6858000"/>
              <a:gd name="connsiteX18-1553" fmla="*/ 5230806 w 6128435"/>
              <a:gd name="connsiteY18-1554" fmla="*/ 961354 h 6858000"/>
              <a:gd name="connsiteX19-1555" fmla="*/ 5201018 w 6128435"/>
              <a:gd name="connsiteY19-1556" fmla="*/ 1095027 h 6858000"/>
              <a:gd name="connsiteX20-1557" fmla="*/ 5202153 w 6128435"/>
              <a:gd name="connsiteY20-1558" fmla="*/ 1133224 h 6858000"/>
              <a:gd name="connsiteX21-1559" fmla="*/ 5207370 w 6128435"/>
              <a:gd name="connsiteY21-1560" fmla="*/ 1138097 h 6858000"/>
              <a:gd name="connsiteX22-1561" fmla="*/ 5189234 w 6128435"/>
              <a:gd name="connsiteY22-1562" fmla="*/ 1193495 h 6858000"/>
              <a:gd name="connsiteX23-1563" fmla="*/ 5202769 w 6128435"/>
              <a:gd name="connsiteY23-1564" fmla="*/ 1269450 h 6858000"/>
              <a:gd name="connsiteX24-1565" fmla="*/ 5225968 w 6128435"/>
              <a:gd name="connsiteY24-1566" fmla="*/ 1357994 h 6858000"/>
              <a:gd name="connsiteX25-1567" fmla="*/ 5233819 w 6128435"/>
              <a:gd name="connsiteY25-1568" fmla="*/ 1380922 h 6858000"/>
              <a:gd name="connsiteX26-1569" fmla="*/ 5237226 w 6128435"/>
              <a:gd name="connsiteY26-1570" fmla="*/ 1441327 h 6858000"/>
              <a:gd name="connsiteX27-1571" fmla="*/ 5244434 w 6128435"/>
              <a:gd name="connsiteY27-1572" fmla="*/ 1580810 h 6858000"/>
              <a:gd name="connsiteX28-1573" fmla="*/ 5251453 w 6128435"/>
              <a:gd name="connsiteY28-1574" fmla="*/ 1583934 h 6858000"/>
              <a:gd name="connsiteX29-1575" fmla="*/ 5253136 w 6128435"/>
              <a:gd name="connsiteY29-1576" fmla="*/ 1595457 h 6858000"/>
              <a:gd name="connsiteX30-1577" fmla="*/ 5254863 w 6128435"/>
              <a:gd name="connsiteY30-1578" fmla="*/ 1598311 h 6858000"/>
              <a:gd name="connsiteX31-1579" fmla="*/ 5263491 w 6128435"/>
              <a:gd name="connsiteY31-1580" fmla="*/ 1614889 h 6858000"/>
              <a:gd name="connsiteX32-1581" fmla="*/ 5250095 w 6128435"/>
              <a:gd name="connsiteY32-1582" fmla="*/ 1655519 h 6858000"/>
              <a:gd name="connsiteX33-1583" fmla="*/ 5259788 w 6128435"/>
              <a:gd name="connsiteY33-1584" fmla="*/ 1701198 h 6858000"/>
              <a:gd name="connsiteX34-1585" fmla="*/ 5255696 w 6128435"/>
              <a:gd name="connsiteY34-1586" fmla="*/ 1880842 h 6858000"/>
              <a:gd name="connsiteX35-1587" fmla="*/ 5280947 w 6128435"/>
              <a:gd name="connsiteY35-1588" fmla="*/ 1904438 h 6858000"/>
              <a:gd name="connsiteX36-1589" fmla="*/ 5288486 w 6128435"/>
              <a:gd name="connsiteY36-1590" fmla="*/ 1976575 h 6858000"/>
              <a:gd name="connsiteX37-1591" fmla="*/ 5252592 w 6128435"/>
              <a:gd name="connsiteY37-1592" fmla="*/ 2092210 h 6858000"/>
              <a:gd name="connsiteX38-1593" fmla="*/ 5264303 w 6128435"/>
              <a:gd name="connsiteY38-1594" fmla="*/ 2225157 h 6858000"/>
              <a:gd name="connsiteX39-1595" fmla="*/ 5254949 w 6128435"/>
              <a:gd name="connsiteY39-1596" fmla="*/ 2236160 h 6858000"/>
              <a:gd name="connsiteX40-1597" fmla="*/ 5250104 w 6128435"/>
              <a:gd name="connsiteY40-1598" fmla="*/ 2249166 h 6858000"/>
              <a:gd name="connsiteX41-1599" fmla="*/ 5251214 w 6128435"/>
              <a:gd name="connsiteY41-1600" fmla="*/ 2250944 h 6858000"/>
              <a:gd name="connsiteX42-1601" fmla="*/ 5250644 w 6128435"/>
              <a:gd name="connsiteY42-1602" fmla="*/ 2266619 h 6858000"/>
              <a:gd name="connsiteX43-1603" fmla="*/ 5247111 w 6128435"/>
              <a:gd name="connsiteY43-1604" fmla="*/ 2269679 h 6858000"/>
              <a:gd name="connsiteX44-1605" fmla="*/ 5245653 w 6128435"/>
              <a:gd name="connsiteY44-1606" fmla="*/ 2280317 h 6858000"/>
              <a:gd name="connsiteX45-1607" fmla="*/ 5239901 w 6128435"/>
              <a:gd name="connsiteY45-1608" fmla="*/ 2300961 h 6858000"/>
              <a:gd name="connsiteX46-1609" fmla="*/ 5241522 w 6128435"/>
              <a:gd name="connsiteY46-1610" fmla="*/ 2305114 h 6858000"/>
              <a:gd name="connsiteX47-1611" fmla="*/ 5237050 w 6128435"/>
              <a:gd name="connsiteY47-1612" fmla="*/ 2336703 h 6858000"/>
              <a:gd name="connsiteX48-1613" fmla="*/ 5238267 w 6128435"/>
              <a:gd name="connsiteY48-1614" fmla="*/ 2337277 h 6858000"/>
              <a:gd name="connsiteX49-1615" fmla="*/ 5242602 w 6128435"/>
              <a:gd name="connsiteY49-1616" fmla="*/ 2346782 h 6858000"/>
              <a:gd name="connsiteX50-1617" fmla="*/ 5247963 w 6128435"/>
              <a:gd name="connsiteY50-1618" fmla="*/ 2364638 h 6858000"/>
              <a:gd name="connsiteX51-1619" fmla="*/ 5276175 w 6128435"/>
              <a:gd name="connsiteY51-1620" fmla="*/ 2407515 h 6858000"/>
              <a:gd name="connsiteX52-1621" fmla="*/ 5271650 w 6128435"/>
              <a:gd name="connsiteY52-1622" fmla="*/ 2440467 h 6858000"/>
              <a:gd name="connsiteX53-1623" fmla="*/ 5271438 w 6128435"/>
              <a:gd name="connsiteY53-1624" fmla="*/ 2447186 h 6858000"/>
              <a:gd name="connsiteX54-1625" fmla="*/ 5271722 w 6128435"/>
              <a:gd name="connsiteY54-1626" fmla="*/ 2447359 h 6858000"/>
              <a:gd name="connsiteX55-1627" fmla="*/ 5272069 w 6128435"/>
              <a:gd name="connsiteY55-1628" fmla="*/ 2454523 h 6858000"/>
              <a:gd name="connsiteX56-1629" fmla="*/ 5271049 w 6128435"/>
              <a:gd name="connsiteY56-1630" fmla="*/ 2459442 h 6858000"/>
              <a:gd name="connsiteX57-1631" fmla="*/ 5270636 w 6128435"/>
              <a:gd name="connsiteY57-1632" fmla="*/ 2472481 h 6858000"/>
              <a:gd name="connsiteX58-1633" fmla="*/ 5272406 w 6128435"/>
              <a:gd name="connsiteY58-1634" fmla="*/ 2477221 h 6858000"/>
              <a:gd name="connsiteX59-1635" fmla="*/ 5307538 w 6128435"/>
              <a:gd name="connsiteY59-1636" fmla="*/ 2514685 h 6858000"/>
              <a:gd name="connsiteX60-1637" fmla="*/ 5337604 w 6128435"/>
              <a:gd name="connsiteY60-1638" fmla="*/ 2597632 h 6858000"/>
              <a:gd name="connsiteX61-1639" fmla="*/ 5407503 w 6128435"/>
              <a:gd name="connsiteY61-1640" fmla="*/ 2786290 h 6858000"/>
              <a:gd name="connsiteX62-1641" fmla="*/ 5407356 w 6128435"/>
              <a:gd name="connsiteY62-1642" fmla="*/ 2787545 h 6858000"/>
              <a:gd name="connsiteX63-1643" fmla="*/ 5411130 w 6128435"/>
              <a:gd name="connsiteY63-1644" fmla="*/ 2788640 h 6858000"/>
              <a:gd name="connsiteX64-1645" fmla="*/ 5416439 w 6128435"/>
              <a:gd name="connsiteY64-1646" fmla="*/ 2805666 h 6858000"/>
              <a:gd name="connsiteX65-1647" fmla="*/ 5416589 w 6128435"/>
              <a:gd name="connsiteY65-1648" fmla="*/ 2810822 h 6858000"/>
              <a:gd name="connsiteX66-1649" fmla="*/ 5418542 w 6128435"/>
              <a:gd name="connsiteY66-1650" fmla="*/ 2817745 h 6858000"/>
              <a:gd name="connsiteX67-1651" fmla="*/ 5418847 w 6128435"/>
              <a:gd name="connsiteY67-1652" fmla="*/ 2817825 h 6858000"/>
              <a:gd name="connsiteX68-1653" fmla="*/ 5423364 w 6128435"/>
              <a:gd name="connsiteY68-1654" fmla="*/ 2858292 h 6858000"/>
              <a:gd name="connsiteX69-1655" fmla="*/ 5479298 w 6128435"/>
              <a:gd name="connsiteY69-1656" fmla="*/ 2947791 h 6858000"/>
              <a:gd name="connsiteX70-1657" fmla="*/ 5481770 w 6128435"/>
              <a:gd name="connsiteY70-1658" fmla="*/ 2951352 h 6858000"/>
              <a:gd name="connsiteX71-1659" fmla="*/ 5481013 w 6128435"/>
              <a:gd name="connsiteY71-1660" fmla="*/ 2973461 h 6858000"/>
              <a:gd name="connsiteX72-1661" fmla="*/ 5482045 w 6128435"/>
              <a:gd name="connsiteY72-1662" fmla="*/ 2984371 h 6858000"/>
              <a:gd name="connsiteX73-1663" fmla="*/ 5479405 w 6128435"/>
              <a:gd name="connsiteY73-1664" fmla="*/ 2988507 h 6858000"/>
              <a:gd name="connsiteX74-1665" fmla="*/ 5482415 w 6128435"/>
              <a:gd name="connsiteY74-1666" fmla="*/ 3004079 h 6858000"/>
              <a:gd name="connsiteX75-1667" fmla="*/ 5483865 w 6128435"/>
              <a:gd name="connsiteY75-1668" fmla="*/ 3005467 h 6858000"/>
              <a:gd name="connsiteX76-1669" fmla="*/ 5482236 w 6128435"/>
              <a:gd name="connsiteY76-1670" fmla="*/ 3019791 h 6858000"/>
              <a:gd name="connsiteX77-1671" fmla="*/ 5475895 w 6128435"/>
              <a:gd name="connsiteY77-1672" fmla="*/ 3033578 h 6858000"/>
              <a:gd name="connsiteX78-1673" fmla="*/ 5477595 w 6128435"/>
              <a:gd name="connsiteY78-1674" fmla="*/ 3250534 h 6858000"/>
              <a:gd name="connsiteX79-1675" fmla="*/ 5532836 w 6128435"/>
              <a:gd name="connsiteY79-1676" fmla="*/ 3353840 h 6858000"/>
              <a:gd name="connsiteX80-1677" fmla="*/ 5561229 w 6128435"/>
              <a:gd name="connsiteY80-1678" fmla="*/ 3395784 h 6858000"/>
              <a:gd name="connsiteX81-1679" fmla="*/ 5589758 w 6128435"/>
              <a:gd name="connsiteY81-1680" fmla="*/ 3506453 h 6858000"/>
              <a:gd name="connsiteX82-1681" fmla="*/ 5596144 w 6128435"/>
              <a:gd name="connsiteY82-1682" fmla="*/ 3534624 h 6858000"/>
              <a:gd name="connsiteX83-1683" fmla="*/ 5597750 w 6128435"/>
              <a:gd name="connsiteY83-1684" fmla="*/ 3534129 h 6858000"/>
              <a:gd name="connsiteX84-1685" fmla="*/ 5599700 w 6128435"/>
              <a:gd name="connsiteY84-1686" fmla="*/ 3547221 h 6858000"/>
              <a:gd name="connsiteX85-1687" fmla="*/ 5615031 w 6128435"/>
              <a:gd name="connsiteY85-1688" fmla="*/ 3557482 h 6858000"/>
              <a:gd name="connsiteX86-1689" fmla="*/ 5618377 w 6128435"/>
              <a:gd name="connsiteY86-1690" fmla="*/ 3588431 h 6858000"/>
              <a:gd name="connsiteX87-1691" fmla="*/ 5612155 w 6128435"/>
              <a:gd name="connsiteY87-1692" fmla="*/ 3589869 h 6858000"/>
              <a:gd name="connsiteX88-1693" fmla="*/ 5620843 w 6128435"/>
              <a:gd name="connsiteY88-1694" fmla="*/ 3606745 h 6858000"/>
              <a:gd name="connsiteX89-1695" fmla="*/ 5655472 w 6128435"/>
              <a:gd name="connsiteY89-1696" fmla="*/ 3678877 h 6858000"/>
              <a:gd name="connsiteX90-1697" fmla="*/ 5680448 w 6128435"/>
              <a:gd name="connsiteY90-1698" fmla="*/ 3717760 h 6858000"/>
              <a:gd name="connsiteX91-1699" fmla="*/ 5683015 w 6128435"/>
              <a:gd name="connsiteY91-1700" fmla="*/ 3762025 h 6858000"/>
              <a:gd name="connsiteX92-1701" fmla="*/ 5696643 w 6128435"/>
              <a:gd name="connsiteY92-1702" fmla="*/ 3773888 h 6858000"/>
              <a:gd name="connsiteX93-1703" fmla="*/ 5699203 w 6128435"/>
              <a:gd name="connsiteY93-1704" fmla="*/ 3775823 h 6858000"/>
              <a:gd name="connsiteX94-1705" fmla="*/ 5704824 w 6128435"/>
              <a:gd name="connsiteY94-1706" fmla="*/ 3785966 h 6858000"/>
              <a:gd name="connsiteX95-1707" fmla="*/ 5712204 w 6128435"/>
              <a:gd name="connsiteY95-1708" fmla="*/ 3785830 h 6858000"/>
              <a:gd name="connsiteX96-1709" fmla="*/ 5724816 w 6128435"/>
              <a:gd name="connsiteY96-1710" fmla="*/ 3798949 h 6858000"/>
              <a:gd name="connsiteX97-1711" fmla="*/ 5733539 w 6128435"/>
              <a:gd name="connsiteY97-1712" fmla="*/ 3818457 h 6858000"/>
              <a:gd name="connsiteX98-1713" fmla="*/ 5768491 w 6128435"/>
              <a:gd name="connsiteY98-1714" fmla="*/ 3914399 h 6858000"/>
              <a:gd name="connsiteX99-1715" fmla="*/ 5793123 w 6128435"/>
              <a:gd name="connsiteY99-1716" fmla="*/ 3969952 h 6858000"/>
              <a:gd name="connsiteX100-1717" fmla="*/ 5808321 w 6128435"/>
              <a:gd name="connsiteY100-1718" fmla="*/ 3988153 h 6858000"/>
              <a:gd name="connsiteX101-1719" fmla="*/ 5825621 w 6128435"/>
              <a:gd name="connsiteY101-1720" fmla="*/ 4015525 h 6858000"/>
              <a:gd name="connsiteX102-1721" fmla="*/ 5860672 w 6128435"/>
              <a:gd name="connsiteY102-1722" fmla="*/ 4061579 h 6858000"/>
              <a:gd name="connsiteX103-1723" fmla="*/ 5872173 w 6128435"/>
              <a:gd name="connsiteY103-1724" fmla="*/ 4088497 h 6858000"/>
              <a:gd name="connsiteX104-1725" fmla="*/ 5883705 w 6128435"/>
              <a:gd name="connsiteY104-1726" fmla="*/ 4101899 h 6858000"/>
              <a:gd name="connsiteX105-1727" fmla="*/ 5885314 w 6128435"/>
              <a:gd name="connsiteY105-1728" fmla="*/ 4108387 h 6858000"/>
              <a:gd name="connsiteX106-1729" fmla="*/ 5894095 w 6128435"/>
              <a:gd name="connsiteY106-1730" fmla="*/ 4128857 h 6858000"/>
              <a:gd name="connsiteX107-1731" fmla="*/ 5898339 w 6128435"/>
              <a:gd name="connsiteY107-1732" fmla="*/ 4140800 h 6858000"/>
              <a:gd name="connsiteX108-1733" fmla="*/ 5899734 w 6128435"/>
              <a:gd name="connsiteY108-1734" fmla="*/ 4145632 h 6858000"/>
              <a:gd name="connsiteX109-1735" fmla="*/ 5897098 w 6128435"/>
              <a:gd name="connsiteY109-1736" fmla="*/ 4157819 h 6858000"/>
              <a:gd name="connsiteX110-1737" fmla="*/ 5903513 w 6128435"/>
              <a:gd name="connsiteY110-1738" fmla="*/ 4187661 h 6858000"/>
              <a:gd name="connsiteX111-1739" fmla="*/ 5917114 w 6128435"/>
              <a:gd name="connsiteY111-1740" fmla="*/ 4213096 h 6858000"/>
              <a:gd name="connsiteX112-1741" fmla="*/ 5921153 w 6128435"/>
              <a:gd name="connsiteY112-1742" fmla="*/ 4236222 h 6858000"/>
              <a:gd name="connsiteX113-1743" fmla="*/ 5924233 w 6128435"/>
              <a:gd name="connsiteY113-1744" fmla="*/ 4242060 h 6858000"/>
              <a:gd name="connsiteX114-1745" fmla="*/ 5928910 w 6128435"/>
              <a:gd name="connsiteY114-1746" fmla="*/ 4300973 h 6858000"/>
              <a:gd name="connsiteX115-1747" fmla="*/ 5939320 w 6128435"/>
              <a:gd name="connsiteY115-1748" fmla="*/ 4340435 h 6858000"/>
              <a:gd name="connsiteX116-1749" fmla="*/ 5946705 w 6128435"/>
              <a:gd name="connsiteY116-1750" fmla="*/ 4428051 h 6858000"/>
              <a:gd name="connsiteX117-1751" fmla="*/ 5949261 w 6128435"/>
              <a:gd name="connsiteY117-1752" fmla="*/ 4449185 h 6858000"/>
              <a:gd name="connsiteX118-1753" fmla="*/ 5957504 w 6128435"/>
              <a:gd name="connsiteY118-1754" fmla="*/ 4465911 h 6858000"/>
              <a:gd name="connsiteX119-1755" fmla="*/ 5964689 w 6128435"/>
              <a:gd name="connsiteY119-1756" fmla="*/ 4468532 h 6858000"/>
              <a:gd name="connsiteX120-1757" fmla="*/ 5967062 w 6128435"/>
              <a:gd name="connsiteY120-1758" fmla="*/ 4479923 h 6858000"/>
              <a:gd name="connsiteX121-1759" fmla="*/ 5968960 w 6128435"/>
              <a:gd name="connsiteY121-1760" fmla="*/ 4482655 h 6858000"/>
              <a:gd name="connsiteX122-1761" fmla="*/ 5978567 w 6128435"/>
              <a:gd name="connsiteY122-1762" fmla="*/ 4498605 h 6858000"/>
              <a:gd name="connsiteX123-1763" fmla="*/ 5967676 w 6128435"/>
              <a:gd name="connsiteY123-1764" fmla="*/ 4540140 h 6858000"/>
              <a:gd name="connsiteX124-1765" fmla="*/ 5980106 w 6128435"/>
              <a:gd name="connsiteY124-1766" fmla="*/ 4585087 h 6858000"/>
              <a:gd name="connsiteX125-1767" fmla="*/ 5986918 w 6128435"/>
              <a:gd name="connsiteY125-1768" fmla="*/ 4764836 h 6858000"/>
              <a:gd name="connsiteX126-1769" fmla="*/ 6013516 w 6128435"/>
              <a:gd name="connsiteY126-1770" fmla="*/ 4786619 h 6858000"/>
              <a:gd name="connsiteX127-1771" fmla="*/ 6025404 w 6128435"/>
              <a:gd name="connsiteY127-1772" fmla="*/ 4858148 h 6858000"/>
              <a:gd name="connsiteX128-1773" fmla="*/ 6007749 w 6128435"/>
              <a:gd name="connsiteY128-1774" fmla="*/ 4964715 h 6858000"/>
              <a:gd name="connsiteX129-1775" fmla="*/ 6005269 w 6128435"/>
              <a:gd name="connsiteY129-1776" fmla="*/ 5150567 h 6858000"/>
              <a:gd name="connsiteX130-1777" fmla="*/ 6001127 w 6128435"/>
              <a:gd name="connsiteY130-1778" fmla="*/ 5164609 h 6858000"/>
              <a:gd name="connsiteX131-1779" fmla="*/ 5996647 w 6128435"/>
              <a:gd name="connsiteY131-1780" fmla="*/ 5185640 h 6858000"/>
              <a:gd name="connsiteX132-1781" fmla="*/ 5998514 w 6128435"/>
              <a:gd name="connsiteY132-1782" fmla="*/ 5189673 h 6858000"/>
              <a:gd name="connsiteX133-1783" fmla="*/ 5995970 w 6128435"/>
              <a:gd name="connsiteY133-1784" fmla="*/ 5221547 h 6858000"/>
              <a:gd name="connsiteX134-1785" fmla="*/ 5997218 w 6128435"/>
              <a:gd name="connsiteY134-1786" fmla="*/ 5222031 h 6858000"/>
              <a:gd name="connsiteX135-1787" fmla="*/ 6002116 w 6128435"/>
              <a:gd name="connsiteY135-1788" fmla="*/ 5231223 h 6858000"/>
              <a:gd name="connsiteX136-1789" fmla="*/ 6008541 w 6128435"/>
              <a:gd name="connsiteY136-1790" fmla="*/ 5248680 h 6858000"/>
              <a:gd name="connsiteX137-1791" fmla="*/ 6039260 w 6128435"/>
              <a:gd name="connsiteY137-1792" fmla="*/ 5289518 h 6858000"/>
              <a:gd name="connsiteX138-1793" fmla="*/ 6036748 w 6128435"/>
              <a:gd name="connsiteY138-1794" fmla="*/ 5322752 h 6858000"/>
              <a:gd name="connsiteX139-1795" fmla="*/ 6036943 w 6128435"/>
              <a:gd name="connsiteY139-1796" fmla="*/ 5329480 h 6858000"/>
              <a:gd name="connsiteX140-1797" fmla="*/ 6037236 w 6128435"/>
              <a:gd name="connsiteY140-1798" fmla="*/ 5329634 h 6858000"/>
              <a:gd name="connsiteX141-1799" fmla="*/ 6038019 w 6128435"/>
              <a:gd name="connsiteY141-1800" fmla="*/ 5336764 h 6858000"/>
              <a:gd name="connsiteX142-1801" fmla="*/ 6037298 w 6128435"/>
              <a:gd name="connsiteY142-1802" fmla="*/ 5341753 h 6858000"/>
              <a:gd name="connsiteX143-1803" fmla="*/ 6037677 w 6128435"/>
              <a:gd name="connsiteY143-1804" fmla="*/ 5354807 h 6858000"/>
              <a:gd name="connsiteX144-1805" fmla="*/ 6039728 w 6128435"/>
              <a:gd name="connsiteY144-1806" fmla="*/ 5359416 h 6858000"/>
              <a:gd name="connsiteX145-1807" fmla="*/ 6043311 w 6128435"/>
              <a:gd name="connsiteY145-1808" fmla="*/ 5361407 h 6858000"/>
              <a:gd name="connsiteX146-1809" fmla="*/ 6042954 w 6128435"/>
              <a:gd name="connsiteY146-1810" fmla="*/ 5362576 h 6858000"/>
              <a:gd name="connsiteX147-1811" fmla="*/ 6053435 w 6128435"/>
              <a:gd name="connsiteY147-1812" fmla="*/ 5387547 h 6858000"/>
              <a:gd name="connsiteX148-1813" fmla="*/ 6065933 w 6128435"/>
              <a:gd name="connsiteY148-1814" fmla="*/ 5443002 h 6858000"/>
              <a:gd name="connsiteX149-1815" fmla="*/ 6068640 w 6128435"/>
              <a:gd name="connsiteY149-1816" fmla="*/ 5474503 h 6858000"/>
              <a:gd name="connsiteX150-1817" fmla="*/ 6080922 w 6128435"/>
              <a:gd name="connsiteY150-1818" fmla="*/ 5561070 h 6858000"/>
              <a:gd name="connsiteX151-1819" fmla="*/ 6096949 w 6128435"/>
              <a:gd name="connsiteY151-1820" fmla="*/ 5648179 h 6858000"/>
              <a:gd name="connsiteX152-1821" fmla="*/ 6125703 w 6128435"/>
              <a:gd name="connsiteY152-1822" fmla="*/ 5692894 h 6858000"/>
              <a:gd name="connsiteX153-1823" fmla="*/ 6126670 w 6128435"/>
              <a:gd name="connsiteY153-1824" fmla="*/ 5697882 h 6858000"/>
              <a:gd name="connsiteX154-1825" fmla="*/ 6124061 w 6128435"/>
              <a:gd name="connsiteY154-1826" fmla="*/ 5710294 h 6858000"/>
              <a:gd name="connsiteX155-1827" fmla="*/ 6122213 w 6128435"/>
              <a:gd name="connsiteY155-1828" fmla="*/ 5714762 h 6858000"/>
              <a:gd name="connsiteX156-1829" fmla="*/ 6121353 w 6128435"/>
              <a:gd name="connsiteY156-1830" fmla="*/ 5721725 h 6858000"/>
              <a:gd name="connsiteX157-1831" fmla="*/ 6121607 w 6128435"/>
              <a:gd name="connsiteY157-1832" fmla="*/ 5721959 h 6858000"/>
              <a:gd name="connsiteX158-1833" fmla="*/ 6120262 w 6128435"/>
              <a:gd name="connsiteY158-1834" fmla="*/ 5728358 h 6858000"/>
              <a:gd name="connsiteX159-1835" fmla="*/ 6110194 w 6128435"/>
              <a:gd name="connsiteY159-1836" fmla="*/ 5758853 h 6858000"/>
              <a:gd name="connsiteX160-1837" fmla="*/ 6127519 w 6128435"/>
              <a:gd name="connsiteY160-1838" fmla="*/ 5865775 h 6858000"/>
              <a:gd name="connsiteX161-1839" fmla="*/ 6128435 w 6128435"/>
              <a:gd name="connsiteY161-1840" fmla="*/ 5870164 h 6858000"/>
              <a:gd name="connsiteX162-1841" fmla="*/ 6119217 w 6128435"/>
              <a:gd name="connsiteY162-1842" fmla="*/ 5888542 h 6858000"/>
              <a:gd name="connsiteX163-1843" fmla="*/ 6115966 w 6128435"/>
              <a:gd name="connsiteY163-1844" fmla="*/ 5898387 h 6858000"/>
              <a:gd name="connsiteX164-1845" fmla="*/ 6111924 w 6128435"/>
              <a:gd name="connsiteY164-1846" fmla="*/ 5900444 h 6858000"/>
              <a:gd name="connsiteX165-1847" fmla="*/ 6108716 w 6128435"/>
              <a:gd name="connsiteY165-1848" fmla="*/ 5915345 h 6858000"/>
              <a:gd name="connsiteX166-1849" fmla="*/ 6109524 w 6128435"/>
              <a:gd name="connsiteY166-1850" fmla="*/ 5917328 h 6858000"/>
              <a:gd name="connsiteX167-1851" fmla="*/ 6102493 w 6128435"/>
              <a:gd name="connsiteY167-1852" fmla="*/ 5928602 h 6858000"/>
              <a:gd name="connsiteX168-1853" fmla="*/ 6056863 w 6128435"/>
              <a:gd name="connsiteY168-1854" fmla="*/ 6000643 h 6858000"/>
              <a:gd name="connsiteX169-1855" fmla="*/ 6045436 w 6128435"/>
              <a:gd name="connsiteY169-1856" fmla="*/ 6124480 h 6858000"/>
              <a:gd name="connsiteX170-1857" fmla="*/ 6030489 w 6128435"/>
              <a:gd name="connsiteY170-1858" fmla="*/ 6317666 h 6858000"/>
              <a:gd name="connsiteX171-1859" fmla="*/ 6007492 w 6128435"/>
              <a:gd name="connsiteY171-1860" fmla="*/ 6440818 h 6858000"/>
              <a:gd name="connsiteX172-1861" fmla="*/ 6009467 w 6128435"/>
              <a:gd name="connsiteY172-1862" fmla="*/ 6487076 h 6858000"/>
              <a:gd name="connsiteX173-1863" fmla="*/ 5995064 w 6128435"/>
              <a:gd name="connsiteY173-1864" fmla="*/ 6540791 h 6858000"/>
              <a:gd name="connsiteX174-1865" fmla="*/ 5996309 w 6128435"/>
              <a:gd name="connsiteY174-1866" fmla="*/ 6543961 h 6858000"/>
              <a:gd name="connsiteX175-1867" fmla="*/ 5996048 w 6128435"/>
              <a:gd name="connsiteY175-1868" fmla="*/ 6555444 h 6858000"/>
              <a:gd name="connsiteX176-1869" fmla="*/ 6002524 w 6128435"/>
              <a:gd name="connsiteY176-1870" fmla="*/ 6560188 h 6858000"/>
              <a:gd name="connsiteX177-1871" fmla="*/ 6006823 w 6128435"/>
              <a:gd name="connsiteY177-1872" fmla="*/ 6578546 h 6858000"/>
              <a:gd name="connsiteX178-1873" fmla="*/ 6004510 w 6128435"/>
              <a:gd name="connsiteY178-1874" fmla="*/ 6599256 h 6858000"/>
              <a:gd name="connsiteX179-1875" fmla="*/ 5986207 w 6128435"/>
              <a:gd name="connsiteY179-1876" fmla="*/ 6695855 h 6858000"/>
              <a:gd name="connsiteX180-1877" fmla="*/ 5979428 w 6128435"/>
              <a:gd name="connsiteY180-1878" fmla="*/ 6754678 h 6858000"/>
              <a:gd name="connsiteX181-1879" fmla="*/ 5983398 w 6128435"/>
              <a:gd name="connsiteY181-1880" fmla="*/ 6778641 h 6858000"/>
              <a:gd name="connsiteX182-1881" fmla="*/ 5984543 w 6128435"/>
              <a:gd name="connsiteY182-1882" fmla="*/ 6811016 h 6858000"/>
              <a:gd name="connsiteX183-1883" fmla="*/ 5981802 w 6128435"/>
              <a:gd name="connsiteY183-1884" fmla="*/ 6838578 h 6858000"/>
              <a:gd name="connsiteX184-1885" fmla="*/ 5979671 w 6128435"/>
              <a:gd name="connsiteY184-1886" fmla="*/ 6858000 h 6858000"/>
              <a:gd name="connsiteX185-1887" fmla="*/ 0 w 6128435"/>
              <a:gd name="connsiteY185-1888" fmla="*/ 6858000 h 6858000"/>
              <a:gd name="connsiteX186-1889" fmla="*/ 0 w 6128435"/>
              <a:gd name="connsiteY186-1890" fmla="*/ 0 h 6858000"/>
              <a:gd name="connsiteX0-1891" fmla="*/ 0 w 6128435"/>
              <a:gd name="connsiteY0-1892" fmla="*/ 0 h 6858000"/>
              <a:gd name="connsiteX1-1893" fmla="*/ 4965888 w 6128435"/>
              <a:gd name="connsiteY1-1894" fmla="*/ 0 h 6858000"/>
              <a:gd name="connsiteX2-1895" fmla="*/ 4967767 w 6128435"/>
              <a:gd name="connsiteY2-1896" fmla="*/ 7930 h 6858000"/>
              <a:gd name="connsiteX3-1897" fmla="*/ 4979444 w 6128435"/>
              <a:gd name="connsiteY3-1898" fmla="*/ 43921 h 6858000"/>
              <a:gd name="connsiteX4-1899" fmla="*/ 5021173 w 6128435"/>
              <a:gd name="connsiteY4-1900" fmla="*/ 123738 h 6858000"/>
              <a:gd name="connsiteX5-1901" fmla="*/ 5075458 w 6128435"/>
              <a:gd name="connsiteY5-1902" fmla="*/ 264355 h 6858000"/>
              <a:gd name="connsiteX6-1903" fmla="*/ 5081175 w 6128435"/>
              <a:gd name="connsiteY6-1904" fmla="*/ 277448 h 6858000"/>
              <a:gd name="connsiteX7-1905" fmla="*/ 5097011 w 6128435"/>
              <a:gd name="connsiteY7-1906" fmla="*/ 355616 h 6858000"/>
              <a:gd name="connsiteX8-1907" fmla="*/ 5130982 w 6128435"/>
              <a:gd name="connsiteY8-1908" fmla="*/ 412030 h 6858000"/>
              <a:gd name="connsiteX9-1909" fmla="*/ 5153000 w 6128435"/>
              <a:gd name="connsiteY9-1910" fmla="*/ 507134 h 6858000"/>
              <a:gd name="connsiteX10-1911" fmla="*/ 5171282 w 6128435"/>
              <a:gd name="connsiteY10-1912" fmla="*/ 602071 h 6858000"/>
              <a:gd name="connsiteX11-1913" fmla="*/ 5176196 w 6128435"/>
              <a:gd name="connsiteY11-1914" fmla="*/ 636822 h 6858000"/>
              <a:gd name="connsiteX12-1915" fmla="*/ 5201957 w 6128435"/>
              <a:gd name="connsiteY12-1916" fmla="*/ 736835 h 6858000"/>
              <a:gd name="connsiteX13-1917" fmla="*/ 5185452 w 6128435"/>
              <a:gd name="connsiteY13-1918" fmla="*/ 745392 h 6858000"/>
              <a:gd name="connsiteX14-1919" fmla="*/ 5189051 w 6128435"/>
              <a:gd name="connsiteY14-1920" fmla="*/ 782518 h 6858000"/>
              <a:gd name="connsiteX15-1921" fmla="*/ 5210428 w 6128435"/>
              <a:gd name="connsiteY15-1922" fmla="*/ 815772 h 6858000"/>
              <a:gd name="connsiteX16-1923" fmla="*/ 5221088 w 6128435"/>
              <a:gd name="connsiteY16-1924" fmla="*/ 860193 h 6858000"/>
              <a:gd name="connsiteX17-1925" fmla="*/ 5227653 w 6128435"/>
              <a:gd name="connsiteY17-1926" fmla="*/ 886709 h 6858000"/>
              <a:gd name="connsiteX18-1927" fmla="*/ 5230806 w 6128435"/>
              <a:gd name="connsiteY18-1928" fmla="*/ 961354 h 6858000"/>
              <a:gd name="connsiteX19-1929" fmla="*/ 5201018 w 6128435"/>
              <a:gd name="connsiteY19-1930" fmla="*/ 1095027 h 6858000"/>
              <a:gd name="connsiteX20-1931" fmla="*/ 5202153 w 6128435"/>
              <a:gd name="connsiteY20-1932" fmla="*/ 1133224 h 6858000"/>
              <a:gd name="connsiteX21-1933" fmla="*/ 5207370 w 6128435"/>
              <a:gd name="connsiteY21-1934" fmla="*/ 1138097 h 6858000"/>
              <a:gd name="connsiteX22-1935" fmla="*/ 5189234 w 6128435"/>
              <a:gd name="connsiteY22-1936" fmla="*/ 1193495 h 6858000"/>
              <a:gd name="connsiteX23-1937" fmla="*/ 5202769 w 6128435"/>
              <a:gd name="connsiteY23-1938" fmla="*/ 1269450 h 6858000"/>
              <a:gd name="connsiteX24-1939" fmla="*/ 5225968 w 6128435"/>
              <a:gd name="connsiteY24-1940" fmla="*/ 1357994 h 6858000"/>
              <a:gd name="connsiteX25-1941" fmla="*/ 5233819 w 6128435"/>
              <a:gd name="connsiteY25-1942" fmla="*/ 1380922 h 6858000"/>
              <a:gd name="connsiteX26-1943" fmla="*/ 5237226 w 6128435"/>
              <a:gd name="connsiteY26-1944" fmla="*/ 1441327 h 6858000"/>
              <a:gd name="connsiteX27-1945" fmla="*/ 5244434 w 6128435"/>
              <a:gd name="connsiteY27-1946" fmla="*/ 1580810 h 6858000"/>
              <a:gd name="connsiteX28-1947" fmla="*/ 5251453 w 6128435"/>
              <a:gd name="connsiteY28-1948" fmla="*/ 1583934 h 6858000"/>
              <a:gd name="connsiteX29-1949" fmla="*/ 5253136 w 6128435"/>
              <a:gd name="connsiteY29-1950" fmla="*/ 1595457 h 6858000"/>
              <a:gd name="connsiteX30-1951" fmla="*/ 5254863 w 6128435"/>
              <a:gd name="connsiteY30-1952" fmla="*/ 1598311 h 6858000"/>
              <a:gd name="connsiteX31-1953" fmla="*/ 5263491 w 6128435"/>
              <a:gd name="connsiteY31-1954" fmla="*/ 1614889 h 6858000"/>
              <a:gd name="connsiteX32-1955" fmla="*/ 5250095 w 6128435"/>
              <a:gd name="connsiteY32-1956" fmla="*/ 1655519 h 6858000"/>
              <a:gd name="connsiteX33-1957" fmla="*/ 5259788 w 6128435"/>
              <a:gd name="connsiteY33-1958" fmla="*/ 1701198 h 6858000"/>
              <a:gd name="connsiteX34-1959" fmla="*/ 5255696 w 6128435"/>
              <a:gd name="connsiteY34-1960" fmla="*/ 1880842 h 6858000"/>
              <a:gd name="connsiteX35-1961" fmla="*/ 5280947 w 6128435"/>
              <a:gd name="connsiteY35-1962" fmla="*/ 1904438 h 6858000"/>
              <a:gd name="connsiteX36-1963" fmla="*/ 5288486 w 6128435"/>
              <a:gd name="connsiteY36-1964" fmla="*/ 1976575 h 6858000"/>
              <a:gd name="connsiteX37-1965" fmla="*/ 5252592 w 6128435"/>
              <a:gd name="connsiteY37-1966" fmla="*/ 2092210 h 6858000"/>
              <a:gd name="connsiteX38-1967" fmla="*/ 5264303 w 6128435"/>
              <a:gd name="connsiteY38-1968" fmla="*/ 2225157 h 6858000"/>
              <a:gd name="connsiteX39-1969" fmla="*/ 5254949 w 6128435"/>
              <a:gd name="connsiteY39-1970" fmla="*/ 2236160 h 6858000"/>
              <a:gd name="connsiteX40-1971" fmla="*/ 5250104 w 6128435"/>
              <a:gd name="connsiteY40-1972" fmla="*/ 2249166 h 6858000"/>
              <a:gd name="connsiteX41-1973" fmla="*/ 5251214 w 6128435"/>
              <a:gd name="connsiteY41-1974" fmla="*/ 2250944 h 6858000"/>
              <a:gd name="connsiteX42-1975" fmla="*/ 5250644 w 6128435"/>
              <a:gd name="connsiteY42-1976" fmla="*/ 2266619 h 6858000"/>
              <a:gd name="connsiteX43-1977" fmla="*/ 5247111 w 6128435"/>
              <a:gd name="connsiteY43-1978" fmla="*/ 2269679 h 6858000"/>
              <a:gd name="connsiteX44-1979" fmla="*/ 5245653 w 6128435"/>
              <a:gd name="connsiteY44-1980" fmla="*/ 2280317 h 6858000"/>
              <a:gd name="connsiteX45-1981" fmla="*/ 5239901 w 6128435"/>
              <a:gd name="connsiteY45-1982" fmla="*/ 2300961 h 6858000"/>
              <a:gd name="connsiteX46-1983" fmla="*/ 5241522 w 6128435"/>
              <a:gd name="connsiteY46-1984" fmla="*/ 2305114 h 6858000"/>
              <a:gd name="connsiteX47-1985" fmla="*/ 5237050 w 6128435"/>
              <a:gd name="connsiteY47-1986" fmla="*/ 2336703 h 6858000"/>
              <a:gd name="connsiteX48-1987" fmla="*/ 5238267 w 6128435"/>
              <a:gd name="connsiteY48-1988" fmla="*/ 2337277 h 6858000"/>
              <a:gd name="connsiteX49-1989" fmla="*/ 5242602 w 6128435"/>
              <a:gd name="connsiteY49-1990" fmla="*/ 2346782 h 6858000"/>
              <a:gd name="connsiteX50-1991" fmla="*/ 5247963 w 6128435"/>
              <a:gd name="connsiteY50-1992" fmla="*/ 2364638 h 6858000"/>
              <a:gd name="connsiteX51-1993" fmla="*/ 5276175 w 6128435"/>
              <a:gd name="connsiteY51-1994" fmla="*/ 2407515 h 6858000"/>
              <a:gd name="connsiteX52-1995" fmla="*/ 5271650 w 6128435"/>
              <a:gd name="connsiteY52-1996" fmla="*/ 2440467 h 6858000"/>
              <a:gd name="connsiteX53-1997" fmla="*/ 5271438 w 6128435"/>
              <a:gd name="connsiteY53-1998" fmla="*/ 2447186 h 6858000"/>
              <a:gd name="connsiteX54-1999" fmla="*/ 5271722 w 6128435"/>
              <a:gd name="connsiteY54-2000" fmla="*/ 2447359 h 6858000"/>
              <a:gd name="connsiteX55-2001" fmla="*/ 5272069 w 6128435"/>
              <a:gd name="connsiteY55-2002" fmla="*/ 2454523 h 6858000"/>
              <a:gd name="connsiteX56-2003" fmla="*/ 5271049 w 6128435"/>
              <a:gd name="connsiteY56-2004" fmla="*/ 2459442 h 6858000"/>
              <a:gd name="connsiteX57-2005" fmla="*/ 5270636 w 6128435"/>
              <a:gd name="connsiteY57-2006" fmla="*/ 2472481 h 6858000"/>
              <a:gd name="connsiteX58-2007" fmla="*/ 5272406 w 6128435"/>
              <a:gd name="connsiteY58-2008" fmla="*/ 2477221 h 6858000"/>
              <a:gd name="connsiteX59-2009" fmla="*/ 5307538 w 6128435"/>
              <a:gd name="connsiteY59-2010" fmla="*/ 2514685 h 6858000"/>
              <a:gd name="connsiteX60-2011" fmla="*/ 5337604 w 6128435"/>
              <a:gd name="connsiteY60-2012" fmla="*/ 2597632 h 6858000"/>
              <a:gd name="connsiteX61-2013" fmla="*/ 5407503 w 6128435"/>
              <a:gd name="connsiteY61-2014" fmla="*/ 2786290 h 6858000"/>
              <a:gd name="connsiteX62-2015" fmla="*/ 5407356 w 6128435"/>
              <a:gd name="connsiteY62-2016" fmla="*/ 2787545 h 6858000"/>
              <a:gd name="connsiteX63-2017" fmla="*/ 5411130 w 6128435"/>
              <a:gd name="connsiteY63-2018" fmla="*/ 2788640 h 6858000"/>
              <a:gd name="connsiteX64-2019" fmla="*/ 5416439 w 6128435"/>
              <a:gd name="connsiteY64-2020" fmla="*/ 2805666 h 6858000"/>
              <a:gd name="connsiteX65-2021" fmla="*/ 5416589 w 6128435"/>
              <a:gd name="connsiteY65-2022" fmla="*/ 2810822 h 6858000"/>
              <a:gd name="connsiteX66-2023" fmla="*/ 5418542 w 6128435"/>
              <a:gd name="connsiteY66-2024" fmla="*/ 2817745 h 6858000"/>
              <a:gd name="connsiteX67-2025" fmla="*/ 5418847 w 6128435"/>
              <a:gd name="connsiteY67-2026" fmla="*/ 2817825 h 6858000"/>
              <a:gd name="connsiteX68-2027" fmla="*/ 5423364 w 6128435"/>
              <a:gd name="connsiteY68-2028" fmla="*/ 2858292 h 6858000"/>
              <a:gd name="connsiteX69-2029" fmla="*/ 5479298 w 6128435"/>
              <a:gd name="connsiteY69-2030" fmla="*/ 2947791 h 6858000"/>
              <a:gd name="connsiteX70-2031" fmla="*/ 5481770 w 6128435"/>
              <a:gd name="connsiteY70-2032" fmla="*/ 2951352 h 6858000"/>
              <a:gd name="connsiteX71-2033" fmla="*/ 5481013 w 6128435"/>
              <a:gd name="connsiteY71-2034" fmla="*/ 2973461 h 6858000"/>
              <a:gd name="connsiteX72-2035" fmla="*/ 5482045 w 6128435"/>
              <a:gd name="connsiteY72-2036" fmla="*/ 2984371 h 6858000"/>
              <a:gd name="connsiteX73-2037" fmla="*/ 5479405 w 6128435"/>
              <a:gd name="connsiteY73-2038" fmla="*/ 2988507 h 6858000"/>
              <a:gd name="connsiteX74-2039" fmla="*/ 5482415 w 6128435"/>
              <a:gd name="connsiteY74-2040" fmla="*/ 3004079 h 6858000"/>
              <a:gd name="connsiteX75-2041" fmla="*/ 5483865 w 6128435"/>
              <a:gd name="connsiteY75-2042" fmla="*/ 3005467 h 6858000"/>
              <a:gd name="connsiteX76-2043" fmla="*/ 5482236 w 6128435"/>
              <a:gd name="connsiteY76-2044" fmla="*/ 3019791 h 6858000"/>
              <a:gd name="connsiteX77-2045" fmla="*/ 5475895 w 6128435"/>
              <a:gd name="connsiteY77-2046" fmla="*/ 3033578 h 6858000"/>
              <a:gd name="connsiteX78-2047" fmla="*/ 5477595 w 6128435"/>
              <a:gd name="connsiteY78-2048" fmla="*/ 3250534 h 6858000"/>
              <a:gd name="connsiteX79-2049" fmla="*/ 5532836 w 6128435"/>
              <a:gd name="connsiteY79-2050" fmla="*/ 3353840 h 6858000"/>
              <a:gd name="connsiteX80-2051" fmla="*/ 5561229 w 6128435"/>
              <a:gd name="connsiteY80-2052" fmla="*/ 3395784 h 6858000"/>
              <a:gd name="connsiteX81-2053" fmla="*/ 5589758 w 6128435"/>
              <a:gd name="connsiteY81-2054" fmla="*/ 3506453 h 6858000"/>
              <a:gd name="connsiteX82-2055" fmla="*/ 5596144 w 6128435"/>
              <a:gd name="connsiteY82-2056" fmla="*/ 3534624 h 6858000"/>
              <a:gd name="connsiteX83-2057" fmla="*/ 5597750 w 6128435"/>
              <a:gd name="connsiteY83-2058" fmla="*/ 3534129 h 6858000"/>
              <a:gd name="connsiteX84-2059" fmla="*/ 5599700 w 6128435"/>
              <a:gd name="connsiteY84-2060" fmla="*/ 3547221 h 6858000"/>
              <a:gd name="connsiteX85-2061" fmla="*/ 5615031 w 6128435"/>
              <a:gd name="connsiteY85-2062" fmla="*/ 3557482 h 6858000"/>
              <a:gd name="connsiteX86-2063" fmla="*/ 5618377 w 6128435"/>
              <a:gd name="connsiteY86-2064" fmla="*/ 3588431 h 6858000"/>
              <a:gd name="connsiteX87-2065" fmla="*/ 5612155 w 6128435"/>
              <a:gd name="connsiteY87-2066" fmla="*/ 3589869 h 6858000"/>
              <a:gd name="connsiteX88-2067" fmla="*/ 5620843 w 6128435"/>
              <a:gd name="connsiteY88-2068" fmla="*/ 3606745 h 6858000"/>
              <a:gd name="connsiteX89-2069" fmla="*/ 5655472 w 6128435"/>
              <a:gd name="connsiteY89-2070" fmla="*/ 3678877 h 6858000"/>
              <a:gd name="connsiteX90-2071" fmla="*/ 5680448 w 6128435"/>
              <a:gd name="connsiteY90-2072" fmla="*/ 3717760 h 6858000"/>
              <a:gd name="connsiteX91-2073" fmla="*/ 5683015 w 6128435"/>
              <a:gd name="connsiteY91-2074" fmla="*/ 3762025 h 6858000"/>
              <a:gd name="connsiteX92-2075" fmla="*/ 5696643 w 6128435"/>
              <a:gd name="connsiteY92-2076" fmla="*/ 3773888 h 6858000"/>
              <a:gd name="connsiteX93-2077" fmla="*/ 5699203 w 6128435"/>
              <a:gd name="connsiteY93-2078" fmla="*/ 3775823 h 6858000"/>
              <a:gd name="connsiteX94-2079" fmla="*/ 5704824 w 6128435"/>
              <a:gd name="connsiteY94-2080" fmla="*/ 3785966 h 6858000"/>
              <a:gd name="connsiteX95-2081" fmla="*/ 5712204 w 6128435"/>
              <a:gd name="connsiteY95-2082" fmla="*/ 3785830 h 6858000"/>
              <a:gd name="connsiteX96-2083" fmla="*/ 5724816 w 6128435"/>
              <a:gd name="connsiteY96-2084" fmla="*/ 3798949 h 6858000"/>
              <a:gd name="connsiteX97-2085" fmla="*/ 5733539 w 6128435"/>
              <a:gd name="connsiteY97-2086" fmla="*/ 3818457 h 6858000"/>
              <a:gd name="connsiteX98-2087" fmla="*/ 5768491 w 6128435"/>
              <a:gd name="connsiteY98-2088" fmla="*/ 3914399 h 6858000"/>
              <a:gd name="connsiteX99-2089" fmla="*/ 5793123 w 6128435"/>
              <a:gd name="connsiteY99-2090" fmla="*/ 3969952 h 6858000"/>
              <a:gd name="connsiteX100-2091" fmla="*/ 5808321 w 6128435"/>
              <a:gd name="connsiteY100-2092" fmla="*/ 3988153 h 6858000"/>
              <a:gd name="connsiteX101-2093" fmla="*/ 5825621 w 6128435"/>
              <a:gd name="connsiteY101-2094" fmla="*/ 4015525 h 6858000"/>
              <a:gd name="connsiteX102-2095" fmla="*/ 5860672 w 6128435"/>
              <a:gd name="connsiteY102-2096" fmla="*/ 4061579 h 6858000"/>
              <a:gd name="connsiteX103-2097" fmla="*/ 5872173 w 6128435"/>
              <a:gd name="connsiteY103-2098" fmla="*/ 4088497 h 6858000"/>
              <a:gd name="connsiteX104-2099" fmla="*/ 5883705 w 6128435"/>
              <a:gd name="connsiteY104-2100" fmla="*/ 4101899 h 6858000"/>
              <a:gd name="connsiteX105-2101" fmla="*/ 5885314 w 6128435"/>
              <a:gd name="connsiteY105-2102" fmla="*/ 4108387 h 6858000"/>
              <a:gd name="connsiteX106-2103" fmla="*/ 5894095 w 6128435"/>
              <a:gd name="connsiteY106-2104" fmla="*/ 4128857 h 6858000"/>
              <a:gd name="connsiteX107-2105" fmla="*/ 5898339 w 6128435"/>
              <a:gd name="connsiteY107-2106" fmla="*/ 4140800 h 6858000"/>
              <a:gd name="connsiteX108-2107" fmla="*/ 5899734 w 6128435"/>
              <a:gd name="connsiteY108-2108" fmla="*/ 4145632 h 6858000"/>
              <a:gd name="connsiteX109-2109" fmla="*/ 5897098 w 6128435"/>
              <a:gd name="connsiteY109-2110" fmla="*/ 4157819 h 6858000"/>
              <a:gd name="connsiteX110-2111" fmla="*/ 5903513 w 6128435"/>
              <a:gd name="connsiteY110-2112" fmla="*/ 4187661 h 6858000"/>
              <a:gd name="connsiteX111-2113" fmla="*/ 5917114 w 6128435"/>
              <a:gd name="connsiteY111-2114" fmla="*/ 4213096 h 6858000"/>
              <a:gd name="connsiteX112-2115" fmla="*/ 5921153 w 6128435"/>
              <a:gd name="connsiteY112-2116" fmla="*/ 4236222 h 6858000"/>
              <a:gd name="connsiteX113-2117" fmla="*/ 5924233 w 6128435"/>
              <a:gd name="connsiteY113-2118" fmla="*/ 4242060 h 6858000"/>
              <a:gd name="connsiteX114-2119" fmla="*/ 5928910 w 6128435"/>
              <a:gd name="connsiteY114-2120" fmla="*/ 4300973 h 6858000"/>
              <a:gd name="connsiteX115-2121" fmla="*/ 5939320 w 6128435"/>
              <a:gd name="connsiteY115-2122" fmla="*/ 4340435 h 6858000"/>
              <a:gd name="connsiteX116-2123" fmla="*/ 5946705 w 6128435"/>
              <a:gd name="connsiteY116-2124" fmla="*/ 4428051 h 6858000"/>
              <a:gd name="connsiteX117-2125" fmla="*/ 5949261 w 6128435"/>
              <a:gd name="connsiteY117-2126" fmla="*/ 4449185 h 6858000"/>
              <a:gd name="connsiteX118-2127" fmla="*/ 5957504 w 6128435"/>
              <a:gd name="connsiteY118-2128" fmla="*/ 4465911 h 6858000"/>
              <a:gd name="connsiteX119-2129" fmla="*/ 5964689 w 6128435"/>
              <a:gd name="connsiteY119-2130" fmla="*/ 4468532 h 6858000"/>
              <a:gd name="connsiteX120-2131" fmla="*/ 5967062 w 6128435"/>
              <a:gd name="connsiteY120-2132" fmla="*/ 4479923 h 6858000"/>
              <a:gd name="connsiteX121-2133" fmla="*/ 5968960 w 6128435"/>
              <a:gd name="connsiteY121-2134" fmla="*/ 4482655 h 6858000"/>
              <a:gd name="connsiteX122-2135" fmla="*/ 5978567 w 6128435"/>
              <a:gd name="connsiteY122-2136" fmla="*/ 4498605 h 6858000"/>
              <a:gd name="connsiteX123-2137" fmla="*/ 5967676 w 6128435"/>
              <a:gd name="connsiteY123-2138" fmla="*/ 4540140 h 6858000"/>
              <a:gd name="connsiteX124-2139" fmla="*/ 5980106 w 6128435"/>
              <a:gd name="connsiteY124-2140" fmla="*/ 4585087 h 6858000"/>
              <a:gd name="connsiteX125-2141" fmla="*/ 5998138 w 6128435"/>
              <a:gd name="connsiteY125-2142" fmla="*/ 4697518 h 6858000"/>
              <a:gd name="connsiteX126-2143" fmla="*/ 6013516 w 6128435"/>
              <a:gd name="connsiteY126-2144" fmla="*/ 4786619 h 6858000"/>
              <a:gd name="connsiteX127-2145" fmla="*/ 6025404 w 6128435"/>
              <a:gd name="connsiteY127-2146" fmla="*/ 4858148 h 6858000"/>
              <a:gd name="connsiteX128-2147" fmla="*/ 6007749 w 6128435"/>
              <a:gd name="connsiteY128-2148" fmla="*/ 4964715 h 6858000"/>
              <a:gd name="connsiteX129-2149" fmla="*/ 6005269 w 6128435"/>
              <a:gd name="connsiteY129-2150" fmla="*/ 5150567 h 6858000"/>
              <a:gd name="connsiteX130-2151" fmla="*/ 6001127 w 6128435"/>
              <a:gd name="connsiteY130-2152" fmla="*/ 5164609 h 6858000"/>
              <a:gd name="connsiteX131-2153" fmla="*/ 5996647 w 6128435"/>
              <a:gd name="connsiteY131-2154" fmla="*/ 5185640 h 6858000"/>
              <a:gd name="connsiteX132-2155" fmla="*/ 5998514 w 6128435"/>
              <a:gd name="connsiteY132-2156" fmla="*/ 5189673 h 6858000"/>
              <a:gd name="connsiteX133-2157" fmla="*/ 5995970 w 6128435"/>
              <a:gd name="connsiteY133-2158" fmla="*/ 5221547 h 6858000"/>
              <a:gd name="connsiteX134-2159" fmla="*/ 5997218 w 6128435"/>
              <a:gd name="connsiteY134-2160" fmla="*/ 5222031 h 6858000"/>
              <a:gd name="connsiteX135-2161" fmla="*/ 6002116 w 6128435"/>
              <a:gd name="connsiteY135-2162" fmla="*/ 5231223 h 6858000"/>
              <a:gd name="connsiteX136-2163" fmla="*/ 6008541 w 6128435"/>
              <a:gd name="connsiteY136-2164" fmla="*/ 5248680 h 6858000"/>
              <a:gd name="connsiteX137-2165" fmla="*/ 6039260 w 6128435"/>
              <a:gd name="connsiteY137-2166" fmla="*/ 5289518 h 6858000"/>
              <a:gd name="connsiteX138-2167" fmla="*/ 6036748 w 6128435"/>
              <a:gd name="connsiteY138-2168" fmla="*/ 5322752 h 6858000"/>
              <a:gd name="connsiteX139-2169" fmla="*/ 6036943 w 6128435"/>
              <a:gd name="connsiteY139-2170" fmla="*/ 5329480 h 6858000"/>
              <a:gd name="connsiteX140-2171" fmla="*/ 6037236 w 6128435"/>
              <a:gd name="connsiteY140-2172" fmla="*/ 5329634 h 6858000"/>
              <a:gd name="connsiteX141-2173" fmla="*/ 6038019 w 6128435"/>
              <a:gd name="connsiteY141-2174" fmla="*/ 5336764 h 6858000"/>
              <a:gd name="connsiteX142-2175" fmla="*/ 6037298 w 6128435"/>
              <a:gd name="connsiteY142-2176" fmla="*/ 5341753 h 6858000"/>
              <a:gd name="connsiteX143-2177" fmla="*/ 6037677 w 6128435"/>
              <a:gd name="connsiteY143-2178" fmla="*/ 5354807 h 6858000"/>
              <a:gd name="connsiteX144-2179" fmla="*/ 6039728 w 6128435"/>
              <a:gd name="connsiteY144-2180" fmla="*/ 5359416 h 6858000"/>
              <a:gd name="connsiteX145-2181" fmla="*/ 6043311 w 6128435"/>
              <a:gd name="connsiteY145-2182" fmla="*/ 5361407 h 6858000"/>
              <a:gd name="connsiteX146-2183" fmla="*/ 6042954 w 6128435"/>
              <a:gd name="connsiteY146-2184" fmla="*/ 5362576 h 6858000"/>
              <a:gd name="connsiteX147-2185" fmla="*/ 6053435 w 6128435"/>
              <a:gd name="connsiteY147-2186" fmla="*/ 5387547 h 6858000"/>
              <a:gd name="connsiteX148-2187" fmla="*/ 6065933 w 6128435"/>
              <a:gd name="connsiteY148-2188" fmla="*/ 5443002 h 6858000"/>
              <a:gd name="connsiteX149-2189" fmla="*/ 6068640 w 6128435"/>
              <a:gd name="connsiteY149-2190" fmla="*/ 5474503 h 6858000"/>
              <a:gd name="connsiteX150-2191" fmla="*/ 6080922 w 6128435"/>
              <a:gd name="connsiteY150-2192" fmla="*/ 5561070 h 6858000"/>
              <a:gd name="connsiteX151-2193" fmla="*/ 6096949 w 6128435"/>
              <a:gd name="connsiteY151-2194" fmla="*/ 5648179 h 6858000"/>
              <a:gd name="connsiteX152-2195" fmla="*/ 6125703 w 6128435"/>
              <a:gd name="connsiteY152-2196" fmla="*/ 5692894 h 6858000"/>
              <a:gd name="connsiteX153-2197" fmla="*/ 6126670 w 6128435"/>
              <a:gd name="connsiteY153-2198" fmla="*/ 5697882 h 6858000"/>
              <a:gd name="connsiteX154-2199" fmla="*/ 6124061 w 6128435"/>
              <a:gd name="connsiteY154-2200" fmla="*/ 5710294 h 6858000"/>
              <a:gd name="connsiteX155-2201" fmla="*/ 6122213 w 6128435"/>
              <a:gd name="connsiteY155-2202" fmla="*/ 5714762 h 6858000"/>
              <a:gd name="connsiteX156-2203" fmla="*/ 6121353 w 6128435"/>
              <a:gd name="connsiteY156-2204" fmla="*/ 5721725 h 6858000"/>
              <a:gd name="connsiteX157-2205" fmla="*/ 6121607 w 6128435"/>
              <a:gd name="connsiteY157-2206" fmla="*/ 5721959 h 6858000"/>
              <a:gd name="connsiteX158-2207" fmla="*/ 6120262 w 6128435"/>
              <a:gd name="connsiteY158-2208" fmla="*/ 5728358 h 6858000"/>
              <a:gd name="connsiteX159-2209" fmla="*/ 6110194 w 6128435"/>
              <a:gd name="connsiteY159-2210" fmla="*/ 5758853 h 6858000"/>
              <a:gd name="connsiteX160-2211" fmla="*/ 6127519 w 6128435"/>
              <a:gd name="connsiteY160-2212" fmla="*/ 5865775 h 6858000"/>
              <a:gd name="connsiteX161-2213" fmla="*/ 6128435 w 6128435"/>
              <a:gd name="connsiteY161-2214" fmla="*/ 5870164 h 6858000"/>
              <a:gd name="connsiteX162-2215" fmla="*/ 6119217 w 6128435"/>
              <a:gd name="connsiteY162-2216" fmla="*/ 5888542 h 6858000"/>
              <a:gd name="connsiteX163-2217" fmla="*/ 6115966 w 6128435"/>
              <a:gd name="connsiteY163-2218" fmla="*/ 5898387 h 6858000"/>
              <a:gd name="connsiteX164-2219" fmla="*/ 6111924 w 6128435"/>
              <a:gd name="connsiteY164-2220" fmla="*/ 5900444 h 6858000"/>
              <a:gd name="connsiteX165-2221" fmla="*/ 6108716 w 6128435"/>
              <a:gd name="connsiteY165-2222" fmla="*/ 5915345 h 6858000"/>
              <a:gd name="connsiteX166-2223" fmla="*/ 6109524 w 6128435"/>
              <a:gd name="connsiteY166-2224" fmla="*/ 5917328 h 6858000"/>
              <a:gd name="connsiteX167-2225" fmla="*/ 6102493 w 6128435"/>
              <a:gd name="connsiteY167-2226" fmla="*/ 5928602 h 6858000"/>
              <a:gd name="connsiteX168-2227" fmla="*/ 6056863 w 6128435"/>
              <a:gd name="connsiteY168-2228" fmla="*/ 6000643 h 6858000"/>
              <a:gd name="connsiteX169-2229" fmla="*/ 6045436 w 6128435"/>
              <a:gd name="connsiteY169-2230" fmla="*/ 6124480 h 6858000"/>
              <a:gd name="connsiteX170-2231" fmla="*/ 6030489 w 6128435"/>
              <a:gd name="connsiteY170-2232" fmla="*/ 6317666 h 6858000"/>
              <a:gd name="connsiteX171-2233" fmla="*/ 6007492 w 6128435"/>
              <a:gd name="connsiteY171-2234" fmla="*/ 6440818 h 6858000"/>
              <a:gd name="connsiteX172-2235" fmla="*/ 6009467 w 6128435"/>
              <a:gd name="connsiteY172-2236" fmla="*/ 6487076 h 6858000"/>
              <a:gd name="connsiteX173-2237" fmla="*/ 5995064 w 6128435"/>
              <a:gd name="connsiteY173-2238" fmla="*/ 6540791 h 6858000"/>
              <a:gd name="connsiteX174-2239" fmla="*/ 5996309 w 6128435"/>
              <a:gd name="connsiteY174-2240" fmla="*/ 6543961 h 6858000"/>
              <a:gd name="connsiteX175-2241" fmla="*/ 5996048 w 6128435"/>
              <a:gd name="connsiteY175-2242" fmla="*/ 6555444 h 6858000"/>
              <a:gd name="connsiteX176-2243" fmla="*/ 6002524 w 6128435"/>
              <a:gd name="connsiteY176-2244" fmla="*/ 6560188 h 6858000"/>
              <a:gd name="connsiteX177-2245" fmla="*/ 6006823 w 6128435"/>
              <a:gd name="connsiteY177-2246" fmla="*/ 6578546 h 6858000"/>
              <a:gd name="connsiteX178-2247" fmla="*/ 6004510 w 6128435"/>
              <a:gd name="connsiteY178-2248" fmla="*/ 6599256 h 6858000"/>
              <a:gd name="connsiteX179-2249" fmla="*/ 5986207 w 6128435"/>
              <a:gd name="connsiteY179-2250" fmla="*/ 6695855 h 6858000"/>
              <a:gd name="connsiteX180-2251" fmla="*/ 5979428 w 6128435"/>
              <a:gd name="connsiteY180-2252" fmla="*/ 6754678 h 6858000"/>
              <a:gd name="connsiteX181-2253" fmla="*/ 5983398 w 6128435"/>
              <a:gd name="connsiteY181-2254" fmla="*/ 6778641 h 6858000"/>
              <a:gd name="connsiteX182-2255" fmla="*/ 5984543 w 6128435"/>
              <a:gd name="connsiteY182-2256" fmla="*/ 6811016 h 6858000"/>
              <a:gd name="connsiteX183-2257" fmla="*/ 5981802 w 6128435"/>
              <a:gd name="connsiteY183-2258" fmla="*/ 6838578 h 6858000"/>
              <a:gd name="connsiteX184-2259" fmla="*/ 5979671 w 6128435"/>
              <a:gd name="connsiteY184-2260" fmla="*/ 6858000 h 6858000"/>
              <a:gd name="connsiteX185-2261" fmla="*/ 0 w 6128435"/>
              <a:gd name="connsiteY185-2262" fmla="*/ 6858000 h 6858000"/>
              <a:gd name="connsiteX186-2263" fmla="*/ 0 w 6128435"/>
              <a:gd name="connsiteY186-2264" fmla="*/ 0 h 6858000"/>
              <a:gd name="connsiteX0-2265" fmla="*/ 0 w 6128435"/>
              <a:gd name="connsiteY0-2266" fmla="*/ 0 h 6858000"/>
              <a:gd name="connsiteX1-2267" fmla="*/ 4965888 w 6128435"/>
              <a:gd name="connsiteY1-2268" fmla="*/ 0 h 6858000"/>
              <a:gd name="connsiteX2-2269" fmla="*/ 4967767 w 6128435"/>
              <a:gd name="connsiteY2-2270" fmla="*/ 7930 h 6858000"/>
              <a:gd name="connsiteX3-2271" fmla="*/ 4979444 w 6128435"/>
              <a:gd name="connsiteY3-2272" fmla="*/ 43921 h 6858000"/>
              <a:gd name="connsiteX4-2273" fmla="*/ 5021173 w 6128435"/>
              <a:gd name="connsiteY4-2274" fmla="*/ 123738 h 6858000"/>
              <a:gd name="connsiteX5-2275" fmla="*/ 5075458 w 6128435"/>
              <a:gd name="connsiteY5-2276" fmla="*/ 264355 h 6858000"/>
              <a:gd name="connsiteX6-2277" fmla="*/ 5081175 w 6128435"/>
              <a:gd name="connsiteY6-2278" fmla="*/ 277448 h 6858000"/>
              <a:gd name="connsiteX7-2279" fmla="*/ 5097011 w 6128435"/>
              <a:gd name="connsiteY7-2280" fmla="*/ 355616 h 6858000"/>
              <a:gd name="connsiteX8-2281" fmla="*/ 5130982 w 6128435"/>
              <a:gd name="connsiteY8-2282" fmla="*/ 412030 h 6858000"/>
              <a:gd name="connsiteX9-2283" fmla="*/ 5153000 w 6128435"/>
              <a:gd name="connsiteY9-2284" fmla="*/ 507134 h 6858000"/>
              <a:gd name="connsiteX10-2285" fmla="*/ 5171282 w 6128435"/>
              <a:gd name="connsiteY10-2286" fmla="*/ 602071 h 6858000"/>
              <a:gd name="connsiteX11-2287" fmla="*/ 5176196 w 6128435"/>
              <a:gd name="connsiteY11-2288" fmla="*/ 636822 h 6858000"/>
              <a:gd name="connsiteX12-2289" fmla="*/ 5201957 w 6128435"/>
              <a:gd name="connsiteY12-2290" fmla="*/ 736835 h 6858000"/>
              <a:gd name="connsiteX13-2291" fmla="*/ 5185452 w 6128435"/>
              <a:gd name="connsiteY13-2292" fmla="*/ 745392 h 6858000"/>
              <a:gd name="connsiteX14-2293" fmla="*/ 5189051 w 6128435"/>
              <a:gd name="connsiteY14-2294" fmla="*/ 782518 h 6858000"/>
              <a:gd name="connsiteX15-2295" fmla="*/ 5210428 w 6128435"/>
              <a:gd name="connsiteY15-2296" fmla="*/ 815772 h 6858000"/>
              <a:gd name="connsiteX16-2297" fmla="*/ 5221088 w 6128435"/>
              <a:gd name="connsiteY16-2298" fmla="*/ 860193 h 6858000"/>
              <a:gd name="connsiteX17-2299" fmla="*/ 5227653 w 6128435"/>
              <a:gd name="connsiteY17-2300" fmla="*/ 886709 h 6858000"/>
              <a:gd name="connsiteX18-2301" fmla="*/ 5230806 w 6128435"/>
              <a:gd name="connsiteY18-2302" fmla="*/ 961354 h 6858000"/>
              <a:gd name="connsiteX19-2303" fmla="*/ 5201018 w 6128435"/>
              <a:gd name="connsiteY19-2304" fmla="*/ 1095027 h 6858000"/>
              <a:gd name="connsiteX20-2305" fmla="*/ 5202153 w 6128435"/>
              <a:gd name="connsiteY20-2306" fmla="*/ 1133224 h 6858000"/>
              <a:gd name="connsiteX21-2307" fmla="*/ 5207370 w 6128435"/>
              <a:gd name="connsiteY21-2308" fmla="*/ 1138097 h 6858000"/>
              <a:gd name="connsiteX22-2309" fmla="*/ 5189234 w 6128435"/>
              <a:gd name="connsiteY22-2310" fmla="*/ 1193495 h 6858000"/>
              <a:gd name="connsiteX23-2311" fmla="*/ 5202769 w 6128435"/>
              <a:gd name="connsiteY23-2312" fmla="*/ 1269450 h 6858000"/>
              <a:gd name="connsiteX24-2313" fmla="*/ 5225968 w 6128435"/>
              <a:gd name="connsiteY24-2314" fmla="*/ 1357994 h 6858000"/>
              <a:gd name="connsiteX25-2315" fmla="*/ 5233819 w 6128435"/>
              <a:gd name="connsiteY25-2316" fmla="*/ 1380922 h 6858000"/>
              <a:gd name="connsiteX26-2317" fmla="*/ 5237226 w 6128435"/>
              <a:gd name="connsiteY26-2318" fmla="*/ 1441327 h 6858000"/>
              <a:gd name="connsiteX27-2319" fmla="*/ 5244434 w 6128435"/>
              <a:gd name="connsiteY27-2320" fmla="*/ 1580810 h 6858000"/>
              <a:gd name="connsiteX28-2321" fmla="*/ 5251453 w 6128435"/>
              <a:gd name="connsiteY28-2322" fmla="*/ 1583934 h 6858000"/>
              <a:gd name="connsiteX29-2323" fmla="*/ 5253136 w 6128435"/>
              <a:gd name="connsiteY29-2324" fmla="*/ 1595457 h 6858000"/>
              <a:gd name="connsiteX30-2325" fmla="*/ 5254863 w 6128435"/>
              <a:gd name="connsiteY30-2326" fmla="*/ 1598311 h 6858000"/>
              <a:gd name="connsiteX31-2327" fmla="*/ 5263491 w 6128435"/>
              <a:gd name="connsiteY31-2328" fmla="*/ 1614889 h 6858000"/>
              <a:gd name="connsiteX32-2329" fmla="*/ 5250095 w 6128435"/>
              <a:gd name="connsiteY32-2330" fmla="*/ 1655519 h 6858000"/>
              <a:gd name="connsiteX33-2331" fmla="*/ 5259788 w 6128435"/>
              <a:gd name="connsiteY33-2332" fmla="*/ 1701198 h 6858000"/>
              <a:gd name="connsiteX34-2333" fmla="*/ 5255696 w 6128435"/>
              <a:gd name="connsiteY34-2334" fmla="*/ 1880842 h 6858000"/>
              <a:gd name="connsiteX35-2335" fmla="*/ 5280947 w 6128435"/>
              <a:gd name="connsiteY35-2336" fmla="*/ 1904438 h 6858000"/>
              <a:gd name="connsiteX36-2337" fmla="*/ 5288486 w 6128435"/>
              <a:gd name="connsiteY36-2338" fmla="*/ 1976575 h 6858000"/>
              <a:gd name="connsiteX37-2339" fmla="*/ 5252592 w 6128435"/>
              <a:gd name="connsiteY37-2340" fmla="*/ 2092210 h 6858000"/>
              <a:gd name="connsiteX38-2341" fmla="*/ 5264303 w 6128435"/>
              <a:gd name="connsiteY38-2342" fmla="*/ 2225157 h 6858000"/>
              <a:gd name="connsiteX39-2343" fmla="*/ 5254949 w 6128435"/>
              <a:gd name="connsiteY39-2344" fmla="*/ 2236160 h 6858000"/>
              <a:gd name="connsiteX40-2345" fmla="*/ 5250104 w 6128435"/>
              <a:gd name="connsiteY40-2346" fmla="*/ 2249166 h 6858000"/>
              <a:gd name="connsiteX41-2347" fmla="*/ 5251214 w 6128435"/>
              <a:gd name="connsiteY41-2348" fmla="*/ 2250944 h 6858000"/>
              <a:gd name="connsiteX42-2349" fmla="*/ 5250644 w 6128435"/>
              <a:gd name="connsiteY42-2350" fmla="*/ 2266619 h 6858000"/>
              <a:gd name="connsiteX43-2351" fmla="*/ 5247111 w 6128435"/>
              <a:gd name="connsiteY43-2352" fmla="*/ 2269679 h 6858000"/>
              <a:gd name="connsiteX44-2353" fmla="*/ 5245653 w 6128435"/>
              <a:gd name="connsiteY44-2354" fmla="*/ 2280317 h 6858000"/>
              <a:gd name="connsiteX45-2355" fmla="*/ 5239901 w 6128435"/>
              <a:gd name="connsiteY45-2356" fmla="*/ 2300961 h 6858000"/>
              <a:gd name="connsiteX46-2357" fmla="*/ 5241522 w 6128435"/>
              <a:gd name="connsiteY46-2358" fmla="*/ 2305114 h 6858000"/>
              <a:gd name="connsiteX47-2359" fmla="*/ 5237050 w 6128435"/>
              <a:gd name="connsiteY47-2360" fmla="*/ 2336703 h 6858000"/>
              <a:gd name="connsiteX48-2361" fmla="*/ 5238267 w 6128435"/>
              <a:gd name="connsiteY48-2362" fmla="*/ 2337277 h 6858000"/>
              <a:gd name="connsiteX49-2363" fmla="*/ 5242602 w 6128435"/>
              <a:gd name="connsiteY49-2364" fmla="*/ 2346782 h 6858000"/>
              <a:gd name="connsiteX50-2365" fmla="*/ 5247963 w 6128435"/>
              <a:gd name="connsiteY50-2366" fmla="*/ 2364638 h 6858000"/>
              <a:gd name="connsiteX51-2367" fmla="*/ 5276175 w 6128435"/>
              <a:gd name="connsiteY51-2368" fmla="*/ 2407515 h 6858000"/>
              <a:gd name="connsiteX52-2369" fmla="*/ 5271650 w 6128435"/>
              <a:gd name="connsiteY52-2370" fmla="*/ 2440467 h 6858000"/>
              <a:gd name="connsiteX53-2371" fmla="*/ 5271438 w 6128435"/>
              <a:gd name="connsiteY53-2372" fmla="*/ 2447186 h 6858000"/>
              <a:gd name="connsiteX54-2373" fmla="*/ 5271722 w 6128435"/>
              <a:gd name="connsiteY54-2374" fmla="*/ 2447359 h 6858000"/>
              <a:gd name="connsiteX55-2375" fmla="*/ 5272069 w 6128435"/>
              <a:gd name="connsiteY55-2376" fmla="*/ 2454523 h 6858000"/>
              <a:gd name="connsiteX56-2377" fmla="*/ 5271049 w 6128435"/>
              <a:gd name="connsiteY56-2378" fmla="*/ 2459442 h 6858000"/>
              <a:gd name="connsiteX57-2379" fmla="*/ 5270636 w 6128435"/>
              <a:gd name="connsiteY57-2380" fmla="*/ 2472481 h 6858000"/>
              <a:gd name="connsiteX58-2381" fmla="*/ 5272406 w 6128435"/>
              <a:gd name="connsiteY58-2382" fmla="*/ 2477221 h 6858000"/>
              <a:gd name="connsiteX59-2383" fmla="*/ 5307538 w 6128435"/>
              <a:gd name="connsiteY59-2384" fmla="*/ 2514685 h 6858000"/>
              <a:gd name="connsiteX60-2385" fmla="*/ 5337604 w 6128435"/>
              <a:gd name="connsiteY60-2386" fmla="*/ 2597632 h 6858000"/>
              <a:gd name="connsiteX61-2387" fmla="*/ 5407503 w 6128435"/>
              <a:gd name="connsiteY61-2388" fmla="*/ 2786290 h 6858000"/>
              <a:gd name="connsiteX62-2389" fmla="*/ 5407356 w 6128435"/>
              <a:gd name="connsiteY62-2390" fmla="*/ 2787545 h 6858000"/>
              <a:gd name="connsiteX63-2391" fmla="*/ 5411130 w 6128435"/>
              <a:gd name="connsiteY63-2392" fmla="*/ 2788640 h 6858000"/>
              <a:gd name="connsiteX64-2393" fmla="*/ 5416439 w 6128435"/>
              <a:gd name="connsiteY64-2394" fmla="*/ 2805666 h 6858000"/>
              <a:gd name="connsiteX65-2395" fmla="*/ 5416589 w 6128435"/>
              <a:gd name="connsiteY65-2396" fmla="*/ 2810822 h 6858000"/>
              <a:gd name="connsiteX66-2397" fmla="*/ 5418542 w 6128435"/>
              <a:gd name="connsiteY66-2398" fmla="*/ 2817745 h 6858000"/>
              <a:gd name="connsiteX67-2399" fmla="*/ 5418847 w 6128435"/>
              <a:gd name="connsiteY67-2400" fmla="*/ 2817825 h 6858000"/>
              <a:gd name="connsiteX68-2401" fmla="*/ 5423364 w 6128435"/>
              <a:gd name="connsiteY68-2402" fmla="*/ 2858292 h 6858000"/>
              <a:gd name="connsiteX69-2403" fmla="*/ 5479298 w 6128435"/>
              <a:gd name="connsiteY69-2404" fmla="*/ 2947791 h 6858000"/>
              <a:gd name="connsiteX70-2405" fmla="*/ 5481770 w 6128435"/>
              <a:gd name="connsiteY70-2406" fmla="*/ 2951352 h 6858000"/>
              <a:gd name="connsiteX71-2407" fmla="*/ 5481013 w 6128435"/>
              <a:gd name="connsiteY71-2408" fmla="*/ 2973461 h 6858000"/>
              <a:gd name="connsiteX72-2409" fmla="*/ 5482045 w 6128435"/>
              <a:gd name="connsiteY72-2410" fmla="*/ 2984371 h 6858000"/>
              <a:gd name="connsiteX73-2411" fmla="*/ 5479405 w 6128435"/>
              <a:gd name="connsiteY73-2412" fmla="*/ 2988507 h 6858000"/>
              <a:gd name="connsiteX74-2413" fmla="*/ 5482415 w 6128435"/>
              <a:gd name="connsiteY74-2414" fmla="*/ 3004079 h 6858000"/>
              <a:gd name="connsiteX75-2415" fmla="*/ 5483865 w 6128435"/>
              <a:gd name="connsiteY75-2416" fmla="*/ 3005467 h 6858000"/>
              <a:gd name="connsiteX76-2417" fmla="*/ 5482236 w 6128435"/>
              <a:gd name="connsiteY76-2418" fmla="*/ 3019791 h 6858000"/>
              <a:gd name="connsiteX77-2419" fmla="*/ 5475895 w 6128435"/>
              <a:gd name="connsiteY77-2420" fmla="*/ 3033578 h 6858000"/>
              <a:gd name="connsiteX78-2421" fmla="*/ 5477595 w 6128435"/>
              <a:gd name="connsiteY78-2422" fmla="*/ 3250534 h 6858000"/>
              <a:gd name="connsiteX79-2423" fmla="*/ 5532836 w 6128435"/>
              <a:gd name="connsiteY79-2424" fmla="*/ 3353840 h 6858000"/>
              <a:gd name="connsiteX80-2425" fmla="*/ 5561229 w 6128435"/>
              <a:gd name="connsiteY80-2426" fmla="*/ 3395784 h 6858000"/>
              <a:gd name="connsiteX81-2427" fmla="*/ 5589758 w 6128435"/>
              <a:gd name="connsiteY81-2428" fmla="*/ 3506453 h 6858000"/>
              <a:gd name="connsiteX82-2429" fmla="*/ 5596144 w 6128435"/>
              <a:gd name="connsiteY82-2430" fmla="*/ 3534624 h 6858000"/>
              <a:gd name="connsiteX83-2431" fmla="*/ 5597750 w 6128435"/>
              <a:gd name="connsiteY83-2432" fmla="*/ 3534129 h 6858000"/>
              <a:gd name="connsiteX84-2433" fmla="*/ 5599700 w 6128435"/>
              <a:gd name="connsiteY84-2434" fmla="*/ 3547221 h 6858000"/>
              <a:gd name="connsiteX85-2435" fmla="*/ 5615031 w 6128435"/>
              <a:gd name="connsiteY85-2436" fmla="*/ 3557482 h 6858000"/>
              <a:gd name="connsiteX86-2437" fmla="*/ 5618377 w 6128435"/>
              <a:gd name="connsiteY86-2438" fmla="*/ 3588431 h 6858000"/>
              <a:gd name="connsiteX87-2439" fmla="*/ 5612155 w 6128435"/>
              <a:gd name="connsiteY87-2440" fmla="*/ 3589869 h 6858000"/>
              <a:gd name="connsiteX88-2441" fmla="*/ 5620843 w 6128435"/>
              <a:gd name="connsiteY88-2442" fmla="*/ 3606745 h 6858000"/>
              <a:gd name="connsiteX89-2443" fmla="*/ 5655472 w 6128435"/>
              <a:gd name="connsiteY89-2444" fmla="*/ 3678877 h 6858000"/>
              <a:gd name="connsiteX90-2445" fmla="*/ 5680448 w 6128435"/>
              <a:gd name="connsiteY90-2446" fmla="*/ 3717760 h 6858000"/>
              <a:gd name="connsiteX91-2447" fmla="*/ 5683015 w 6128435"/>
              <a:gd name="connsiteY91-2448" fmla="*/ 3762025 h 6858000"/>
              <a:gd name="connsiteX92-2449" fmla="*/ 5696643 w 6128435"/>
              <a:gd name="connsiteY92-2450" fmla="*/ 3773888 h 6858000"/>
              <a:gd name="connsiteX93-2451" fmla="*/ 5699203 w 6128435"/>
              <a:gd name="connsiteY93-2452" fmla="*/ 3775823 h 6858000"/>
              <a:gd name="connsiteX94-2453" fmla="*/ 5704824 w 6128435"/>
              <a:gd name="connsiteY94-2454" fmla="*/ 3785966 h 6858000"/>
              <a:gd name="connsiteX95-2455" fmla="*/ 5712204 w 6128435"/>
              <a:gd name="connsiteY95-2456" fmla="*/ 3785830 h 6858000"/>
              <a:gd name="connsiteX96-2457" fmla="*/ 5724816 w 6128435"/>
              <a:gd name="connsiteY96-2458" fmla="*/ 3798949 h 6858000"/>
              <a:gd name="connsiteX97-2459" fmla="*/ 5733539 w 6128435"/>
              <a:gd name="connsiteY97-2460" fmla="*/ 3818457 h 6858000"/>
              <a:gd name="connsiteX98-2461" fmla="*/ 5768491 w 6128435"/>
              <a:gd name="connsiteY98-2462" fmla="*/ 3914399 h 6858000"/>
              <a:gd name="connsiteX99-2463" fmla="*/ 5793123 w 6128435"/>
              <a:gd name="connsiteY99-2464" fmla="*/ 3969952 h 6858000"/>
              <a:gd name="connsiteX100-2465" fmla="*/ 5808321 w 6128435"/>
              <a:gd name="connsiteY100-2466" fmla="*/ 3988153 h 6858000"/>
              <a:gd name="connsiteX101-2467" fmla="*/ 5825621 w 6128435"/>
              <a:gd name="connsiteY101-2468" fmla="*/ 4015525 h 6858000"/>
              <a:gd name="connsiteX102-2469" fmla="*/ 5860672 w 6128435"/>
              <a:gd name="connsiteY102-2470" fmla="*/ 4061579 h 6858000"/>
              <a:gd name="connsiteX103-2471" fmla="*/ 5872173 w 6128435"/>
              <a:gd name="connsiteY103-2472" fmla="*/ 4088497 h 6858000"/>
              <a:gd name="connsiteX104-2473" fmla="*/ 5883705 w 6128435"/>
              <a:gd name="connsiteY104-2474" fmla="*/ 4101899 h 6858000"/>
              <a:gd name="connsiteX105-2475" fmla="*/ 5885314 w 6128435"/>
              <a:gd name="connsiteY105-2476" fmla="*/ 4108387 h 6858000"/>
              <a:gd name="connsiteX106-2477" fmla="*/ 5894095 w 6128435"/>
              <a:gd name="connsiteY106-2478" fmla="*/ 4128857 h 6858000"/>
              <a:gd name="connsiteX107-2479" fmla="*/ 5898339 w 6128435"/>
              <a:gd name="connsiteY107-2480" fmla="*/ 4140800 h 6858000"/>
              <a:gd name="connsiteX108-2481" fmla="*/ 5899734 w 6128435"/>
              <a:gd name="connsiteY108-2482" fmla="*/ 4145632 h 6858000"/>
              <a:gd name="connsiteX109-2483" fmla="*/ 5897098 w 6128435"/>
              <a:gd name="connsiteY109-2484" fmla="*/ 4157819 h 6858000"/>
              <a:gd name="connsiteX110-2485" fmla="*/ 5903513 w 6128435"/>
              <a:gd name="connsiteY110-2486" fmla="*/ 4187661 h 6858000"/>
              <a:gd name="connsiteX111-2487" fmla="*/ 5917114 w 6128435"/>
              <a:gd name="connsiteY111-2488" fmla="*/ 4213096 h 6858000"/>
              <a:gd name="connsiteX112-2489" fmla="*/ 5921153 w 6128435"/>
              <a:gd name="connsiteY112-2490" fmla="*/ 4236222 h 6858000"/>
              <a:gd name="connsiteX113-2491" fmla="*/ 5924233 w 6128435"/>
              <a:gd name="connsiteY113-2492" fmla="*/ 4242060 h 6858000"/>
              <a:gd name="connsiteX114-2493" fmla="*/ 5928910 w 6128435"/>
              <a:gd name="connsiteY114-2494" fmla="*/ 4300973 h 6858000"/>
              <a:gd name="connsiteX115-2495" fmla="*/ 5939320 w 6128435"/>
              <a:gd name="connsiteY115-2496" fmla="*/ 4340435 h 6858000"/>
              <a:gd name="connsiteX116-2497" fmla="*/ 5946705 w 6128435"/>
              <a:gd name="connsiteY116-2498" fmla="*/ 4428051 h 6858000"/>
              <a:gd name="connsiteX117-2499" fmla="*/ 5949261 w 6128435"/>
              <a:gd name="connsiteY117-2500" fmla="*/ 4449185 h 6858000"/>
              <a:gd name="connsiteX118-2501" fmla="*/ 5957504 w 6128435"/>
              <a:gd name="connsiteY118-2502" fmla="*/ 4465911 h 6858000"/>
              <a:gd name="connsiteX119-2503" fmla="*/ 5964689 w 6128435"/>
              <a:gd name="connsiteY119-2504" fmla="*/ 4468532 h 6858000"/>
              <a:gd name="connsiteX120-2505" fmla="*/ 5967062 w 6128435"/>
              <a:gd name="connsiteY120-2506" fmla="*/ 4479923 h 6858000"/>
              <a:gd name="connsiteX121-2507" fmla="*/ 5968960 w 6128435"/>
              <a:gd name="connsiteY121-2508" fmla="*/ 4482655 h 6858000"/>
              <a:gd name="connsiteX122-2509" fmla="*/ 5978567 w 6128435"/>
              <a:gd name="connsiteY122-2510" fmla="*/ 4498605 h 6858000"/>
              <a:gd name="connsiteX123-2511" fmla="*/ 5980106 w 6128435"/>
              <a:gd name="connsiteY123-2512" fmla="*/ 4585087 h 6858000"/>
              <a:gd name="connsiteX124-2513" fmla="*/ 5998138 w 6128435"/>
              <a:gd name="connsiteY124-2514" fmla="*/ 4697518 h 6858000"/>
              <a:gd name="connsiteX125-2515" fmla="*/ 6013516 w 6128435"/>
              <a:gd name="connsiteY125-2516" fmla="*/ 4786619 h 6858000"/>
              <a:gd name="connsiteX126-2517" fmla="*/ 6025404 w 6128435"/>
              <a:gd name="connsiteY126-2518" fmla="*/ 4858148 h 6858000"/>
              <a:gd name="connsiteX127-2519" fmla="*/ 6007749 w 6128435"/>
              <a:gd name="connsiteY127-2520" fmla="*/ 4964715 h 6858000"/>
              <a:gd name="connsiteX128-2521" fmla="*/ 6005269 w 6128435"/>
              <a:gd name="connsiteY128-2522" fmla="*/ 5150567 h 6858000"/>
              <a:gd name="connsiteX129-2523" fmla="*/ 6001127 w 6128435"/>
              <a:gd name="connsiteY129-2524" fmla="*/ 5164609 h 6858000"/>
              <a:gd name="connsiteX130-2525" fmla="*/ 5996647 w 6128435"/>
              <a:gd name="connsiteY130-2526" fmla="*/ 5185640 h 6858000"/>
              <a:gd name="connsiteX131-2527" fmla="*/ 5998514 w 6128435"/>
              <a:gd name="connsiteY131-2528" fmla="*/ 5189673 h 6858000"/>
              <a:gd name="connsiteX132-2529" fmla="*/ 5995970 w 6128435"/>
              <a:gd name="connsiteY132-2530" fmla="*/ 5221547 h 6858000"/>
              <a:gd name="connsiteX133-2531" fmla="*/ 5997218 w 6128435"/>
              <a:gd name="connsiteY133-2532" fmla="*/ 5222031 h 6858000"/>
              <a:gd name="connsiteX134-2533" fmla="*/ 6002116 w 6128435"/>
              <a:gd name="connsiteY134-2534" fmla="*/ 5231223 h 6858000"/>
              <a:gd name="connsiteX135-2535" fmla="*/ 6008541 w 6128435"/>
              <a:gd name="connsiteY135-2536" fmla="*/ 5248680 h 6858000"/>
              <a:gd name="connsiteX136-2537" fmla="*/ 6039260 w 6128435"/>
              <a:gd name="connsiteY136-2538" fmla="*/ 5289518 h 6858000"/>
              <a:gd name="connsiteX137-2539" fmla="*/ 6036748 w 6128435"/>
              <a:gd name="connsiteY137-2540" fmla="*/ 5322752 h 6858000"/>
              <a:gd name="connsiteX138-2541" fmla="*/ 6036943 w 6128435"/>
              <a:gd name="connsiteY138-2542" fmla="*/ 5329480 h 6858000"/>
              <a:gd name="connsiteX139-2543" fmla="*/ 6037236 w 6128435"/>
              <a:gd name="connsiteY139-2544" fmla="*/ 5329634 h 6858000"/>
              <a:gd name="connsiteX140-2545" fmla="*/ 6038019 w 6128435"/>
              <a:gd name="connsiteY140-2546" fmla="*/ 5336764 h 6858000"/>
              <a:gd name="connsiteX141-2547" fmla="*/ 6037298 w 6128435"/>
              <a:gd name="connsiteY141-2548" fmla="*/ 5341753 h 6858000"/>
              <a:gd name="connsiteX142-2549" fmla="*/ 6037677 w 6128435"/>
              <a:gd name="connsiteY142-2550" fmla="*/ 5354807 h 6858000"/>
              <a:gd name="connsiteX143-2551" fmla="*/ 6039728 w 6128435"/>
              <a:gd name="connsiteY143-2552" fmla="*/ 5359416 h 6858000"/>
              <a:gd name="connsiteX144-2553" fmla="*/ 6043311 w 6128435"/>
              <a:gd name="connsiteY144-2554" fmla="*/ 5361407 h 6858000"/>
              <a:gd name="connsiteX145-2555" fmla="*/ 6042954 w 6128435"/>
              <a:gd name="connsiteY145-2556" fmla="*/ 5362576 h 6858000"/>
              <a:gd name="connsiteX146-2557" fmla="*/ 6053435 w 6128435"/>
              <a:gd name="connsiteY146-2558" fmla="*/ 5387547 h 6858000"/>
              <a:gd name="connsiteX147-2559" fmla="*/ 6065933 w 6128435"/>
              <a:gd name="connsiteY147-2560" fmla="*/ 5443002 h 6858000"/>
              <a:gd name="connsiteX148-2561" fmla="*/ 6068640 w 6128435"/>
              <a:gd name="connsiteY148-2562" fmla="*/ 5474503 h 6858000"/>
              <a:gd name="connsiteX149-2563" fmla="*/ 6080922 w 6128435"/>
              <a:gd name="connsiteY149-2564" fmla="*/ 5561070 h 6858000"/>
              <a:gd name="connsiteX150-2565" fmla="*/ 6096949 w 6128435"/>
              <a:gd name="connsiteY150-2566" fmla="*/ 5648179 h 6858000"/>
              <a:gd name="connsiteX151-2567" fmla="*/ 6125703 w 6128435"/>
              <a:gd name="connsiteY151-2568" fmla="*/ 5692894 h 6858000"/>
              <a:gd name="connsiteX152-2569" fmla="*/ 6126670 w 6128435"/>
              <a:gd name="connsiteY152-2570" fmla="*/ 5697882 h 6858000"/>
              <a:gd name="connsiteX153-2571" fmla="*/ 6124061 w 6128435"/>
              <a:gd name="connsiteY153-2572" fmla="*/ 5710294 h 6858000"/>
              <a:gd name="connsiteX154-2573" fmla="*/ 6122213 w 6128435"/>
              <a:gd name="connsiteY154-2574" fmla="*/ 5714762 h 6858000"/>
              <a:gd name="connsiteX155-2575" fmla="*/ 6121353 w 6128435"/>
              <a:gd name="connsiteY155-2576" fmla="*/ 5721725 h 6858000"/>
              <a:gd name="connsiteX156-2577" fmla="*/ 6121607 w 6128435"/>
              <a:gd name="connsiteY156-2578" fmla="*/ 5721959 h 6858000"/>
              <a:gd name="connsiteX157-2579" fmla="*/ 6120262 w 6128435"/>
              <a:gd name="connsiteY157-2580" fmla="*/ 5728358 h 6858000"/>
              <a:gd name="connsiteX158-2581" fmla="*/ 6110194 w 6128435"/>
              <a:gd name="connsiteY158-2582" fmla="*/ 5758853 h 6858000"/>
              <a:gd name="connsiteX159-2583" fmla="*/ 6127519 w 6128435"/>
              <a:gd name="connsiteY159-2584" fmla="*/ 5865775 h 6858000"/>
              <a:gd name="connsiteX160-2585" fmla="*/ 6128435 w 6128435"/>
              <a:gd name="connsiteY160-2586" fmla="*/ 5870164 h 6858000"/>
              <a:gd name="connsiteX161-2587" fmla="*/ 6119217 w 6128435"/>
              <a:gd name="connsiteY161-2588" fmla="*/ 5888542 h 6858000"/>
              <a:gd name="connsiteX162-2589" fmla="*/ 6115966 w 6128435"/>
              <a:gd name="connsiteY162-2590" fmla="*/ 5898387 h 6858000"/>
              <a:gd name="connsiteX163-2591" fmla="*/ 6111924 w 6128435"/>
              <a:gd name="connsiteY163-2592" fmla="*/ 5900444 h 6858000"/>
              <a:gd name="connsiteX164-2593" fmla="*/ 6108716 w 6128435"/>
              <a:gd name="connsiteY164-2594" fmla="*/ 5915345 h 6858000"/>
              <a:gd name="connsiteX165-2595" fmla="*/ 6109524 w 6128435"/>
              <a:gd name="connsiteY165-2596" fmla="*/ 5917328 h 6858000"/>
              <a:gd name="connsiteX166-2597" fmla="*/ 6102493 w 6128435"/>
              <a:gd name="connsiteY166-2598" fmla="*/ 5928602 h 6858000"/>
              <a:gd name="connsiteX167-2599" fmla="*/ 6056863 w 6128435"/>
              <a:gd name="connsiteY167-2600" fmla="*/ 6000643 h 6858000"/>
              <a:gd name="connsiteX168-2601" fmla="*/ 6045436 w 6128435"/>
              <a:gd name="connsiteY168-2602" fmla="*/ 6124480 h 6858000"/>
              <a:gd name="connsiteX169-2603" fmla="*/ 6030489 w 6128435"/>
              <a:gd name="connsiteY169-2604" fmla="*/ 6317666 h 6858000"/>
              <a:gd name="connsiteX170-2605" fmla="*/ 6007492 w 6128435"/>
              <a:gd name="connsiteY170-2606" fmla="*/ 6440818 h 6858000"/>
              <a:gd name="connsiteX171-2607" fmla="*/ 6009467 w 6128435"/>
              <a:gd name="connsiteY171-2608" fmla="*/ 6487076 h 6858000"/>
              <a:gd name="connsiteX172-2609" fmla="*/ 5995064 w 6128435"/>
              <a:gd name="connsiteY172-2610" fmla="*/ 6540791 h 6858000"/>
              <a:gd name="connsiteX173-2611" fmla="*/ 5996309 w 6128435"/>
              <a:gd name="connsiteY173-2612" fmla="*/ 6543961 h 6858000"/>
              <a:gd name="connsiteX174-2613" fmla="*/ 5996048 w 6128435"/>
              <a:gd name="connsiteY174-2614" fmla="*/ 6555444 h 6858000"/>
              <a:gd name="connsiteX175-2615" fmla="*/ 6002524 w 6128435"/>
              <a:gd name="connsiteY175-2616" fmla="*/ 6560188 h 6858000"/>
              <a:gd name="connsiteX176-2617" fmla="*/ 6006823 w 6128435"/>
              <a:gd name="connsiteY176-2618" fmla="*/ 6578546 h 6858000"/>
              <a:gd name="connsiteX177-2619" fmla="*/ 6004510 w 6128435"/>
              <a:gd name="connsiteY177-2620" fmla="*/ 6599256 h 6858000"/>
              <a:gd name="connsiteX178-2621" fmla="*/ 5986207 w 6128435"/>
              <a:gd name="connsiteY178-2622" fmla="*/ 6695855 h 6858000"/>
              <a:gd name="connsiteX179-2623" fmla="*/ 5979428 w 6128435"/>
              <a:gd name="connsiteY179-2624" fmla="*/ 6754678 h 6858000"/>
              <a:gd name="connsiteX180-2625" fmla="*/ 5983398 w 6128435"/>
              <a:gd name="connsiteY180-2626" fmla="*/ 6778641 h 6858000"/>
              <a:gd name="connsiteX181-2627" fmla="*/ 5984543 w 6128435"/>
              <a:gd name="connsiteY181-2628" fmla="*/ 6811016 h 6858000"/>
              <a:gd name="connsiteX182-2629" fmla="*/ 5981802 w 6128435"/>
              <a:gd name="connsiteY182-2630" fmla="*/ 6838578 h 6858000"/>
              <a:gd name="connsiteX183-2631" fmla="*/ 5979671 w 6128435"/>
              <a:gd name="connsiteY183-2632" fmla="*/ 6858000 h 6858000"/>
              <a:gd name="connsiteX184-2633" fmla="*/ 0 w 6128435"/>
              <a:gd name="connsiteY184-2634" fmla="*/ 6858000 h 6858000"/>
              <a:gd name="connsiteX185-2635" fmla="*/ 0 w 6128435"/>
              <a:gd name="connsiteY185-2636" fmla="*/ 0 h 6858000"/>
              <a:gd name="connsiteX0-2637" fmla="*/ 0 w 6128435"/>
              <a:gd name="connsiteY0-2638" fmla="*/ 0 h 6858000"/>
              <a:gd name="connsiteX1-2639" fmla="*/ 4965888 w 6128435"/>
              <a:gd name="connsiteY1-2640" fmla="*/ 0 h 6858000"/>
              <a:gd name="connsiteX2-2641" fmla="*/ 4967767 w 6128435"/>
              <a:gd name="connsiteY2-2642" fmla="*/ 7930 h 6858000"/>
              <a:gd name="connsiteX3-2643" fmla="*/ 4979444 w 6128435"/>
              <a:gd name="connsiteY3-2644" fmla="*/ 43921 h 6858000"/>
              <a:gd name="connsiteX4-2645" fmla="*/ 5021173 w 6128435"/>
              <a:gd name="connsiteY4-2646" fmla="*/ 123738 h 6858000"/>
              <a:gd name="connsiteX5-2647" fmla="*/ 5075458 w 6128435"/>
              <a:gd name="connsiteY5-2648" fmla="*/ 264355 h 6858000"/>
              <a:gd name="connsiteX6-2649" fmla="*/ 5081175 w 6128435"/>
              <a:gd name="connsiteY6-2650" fmla="*/ 277448 h 6858000"/>
              <a:gd name="connsiteX7-2651" fmla="*/ 5097011 w 6128435"/>
              <a:gd name="connsiteY7-2652" fmla="*/ 355616 h 6858000"/>
              <a:gd name="connsiteX8-2653" fmla="*/ 5130982 w 6128435"/>
              <a:gd name="connsiteY8-2654" fmla="*/ 412030 h 6858000"/>
              <a:gd name="connsiteX9-2655" fmla="*/ 5153000 w 6128435"/>
              <a:gd name="connsiteY9-2656" fmla="*/ 507134 h 6858000"/>
              <a:gd name="connsiteX10-2657" fmla="*/ 5171282 w 6128435"/>
              <a:gd name="connsiteY10-2658" fmla="*/ 602071 h 6858000"/>
              <a:gd name="connsiteX11-2659" fmla="*/ 5176196 w 6128435"/>
              <a:gd name="connsiteY11-2660" fmla="*/ 636822 h 6858000"/>
              <a:gd name="connsiteX12-2661" fmla="*/ 5201957 w 6128435"/>
              <a:gd name="connsiteY12-2662" fmla="*/ 736835 h 6858000"/>
              <a:gd name="connsiteX13-2663" fmla="*/ 5185452 w 6128435"/>
              <a:gd name="connsiteY13-2664" fmla="*/ 745392 h 6858000"/>
              <a:gd name="connsiteX14-2665" fmla="*/ 5189051 w 6128435"/>
              <a:gd name="connsiteY14-2666" fmla="*/ 782518 h 6858000"/>
              <a:gd name="connsiteX15-2667" fmla="*/ 5210428 w 6128435"/>
              <a:gd name="connsiteY15-2668" fmla="*/ 815772 h 6858000"/>
              <a:gd name="connsiteX16-2669" fmla="*/ 5221088 w 6128435"/>
              <a:gd name="connsiteY16-2670" fmla="*/ 860193 h 6858000"/>
              <a:gd name="connsiteX17-2671" fmla="*/ 5227653 w 6128435"/>
              <a:gd name="connsiteY17-2672" fmla="*/ 886709 h 6858000"/>
              <a:gd name="connsiteX18-2673" fmla="*/ 5230806 w 6128435"/>
              <a:gd name="connsiteY18-2674" fmla="*/ 961354 h 6858000"/>
              <a:gd name="connsiteX19-2675" fmla="*/ 5201018 w 6128435"/>
              <a:gd name="connsiteY19-2676" fmla="*/ 1095027 h 6858000"/>
              <a:gd name="connsiteX20-2677" fmla="*/ 5202153 w 6128435"/>
              <a:gd name="connsiteY20-2678" fmla="*/ 1133224 h 6858000"/>
              <a:gd name="connsiteX21-2679" fmla="*/ 5207370 w 6128435"/>
              <a:gd name="connsiteY21-2680" fmla="*/ 1138097 h 6858000"/>
              <a:gd name="connsiteX22-2681" fmla="*/ 5189234 w 6128435"/>
              <a:gd name="connsiteY22-2682" fmla="*/ 1193495 h 6858000"/>
              <a:gd name="connsiteX23-2683" fmla="*/ 5202769 w 6128435"/>
              <a:gd name="connsiteY23-2684" fmla="*/ 1269450 h 6858000"/>
              <a:gd name="connsiteX24-2685" fmla="*/ 5225968 w 6128435"/>
              <a:gd name="connsiteY24-2686" fmla="*/ 1357994 h 6858000"/>
              <a:gd name="connsiteX25-2687" fmla="*/ 5233819 w 6128435"/>
              <a:gd name="connsiteY25-2688" fmla="*/ 1380922 h 6858000"/>
              <a:gd name="connsiteX26-2689" fmla="*/ 5237226 w 6128435"/>
              <a:gd name="connsiteY26-2690" fmla="*/ 1441327 h 6858000"/>
              <a:gd name="connsiteX27-2691" fmla="*/ 5244434 w 6128435"/>
              <a:gd name="connsiteY27-2692" fmla="*/ 1580810 h 6858000"/>
              <a:gd name="connsiteX28-2693" fmla="*/ 5251453 w 6128435"/>
              <a:gd name="connsiteY28-2694" fmla="*/ 1583934 h 6858000"/>
              <a:gd name="connsiteX29-2695" fmla="*/ 5253136 w 6128435"/>
              <a:gd name="connsiteY29-2696" fmla="*/ 1595457 h 6858000"/>
              <a:gd name="connsiteX30-2697" fmla="*/ 5254863 w 6128435"/>
              <a:gd name="connsiteY30-2698" fmla="*/ 1598311 h 6858000"/>
              <a:gd name="connsiteX31-2699" fmla="*/ 5263491 w 6128435"/>
              <a:gd name="connsiteY31-2700" fmla="*/ 1614889 h 6858000"/>
              <a:gd name="connsiteX32-2701" fmla="*/ 5250095 w 6128435"/>
              <a:gd name="connsiteY32-2702" fmla="*/ 1655519 h 6858000"/>
              <a:gd name="connsiteX33-2703" fmla="*/ 5259788 w 6128435"/>
              <a:gd name="connsiteY33-2704" fmla="*/ 1701198 h 6858000"/>
              <a:gd name="connsiteX34-2705" fmla="*/ 5255696 w 6128435"/>
              <a:gd name="connsiteY34-2706" fmla="*/ 1880842 h 6858000"/>
              <a:gd name="connsiteX35-2707" fmla="*/ 5280947 w 6128435"/>
              <a:gd name="connsiteY35-2708" fmla="*/ 1904438 h 6858000"/>
              <a:gd name="connsiteX36-2709" fmla="*/ 5252592 w 6128435"/>
              <a:gd name="connsiteY36-2710" fmla="*/ 2092210 h 6858000"/>
              <a:gd name="connsiteX37-2711" fmla="*/ 5264303 w 6128435"/>
              <a:gd name="connsiteY37-2712" fmla="*/ 2225157 h 6858000"/>
              <a:gd name="connsiteX38-2713" fmla="*/ 5254949 w 6128435"/>
              <a:gd name="connsiteY38-2714" fmla="*/ 2236160 h 6858000"/>
              <a:gd name="connsiteX39-2715" fmla="*/ 5250104 w 6128435"/>
              <a:gd name="connsiteY39-2716" fmla="*/ 2249166 h 6858000"/>
              <a:gd name="connsiteX40-2717" fmla="*/ 5251214 w 6128435"/>
              <a:gd name="connsiteY40-2718" fmla="*/ 2250944 h 6858000"/>
              <a:gd name="connsiteX41-2719" fmla="*/ 5250644 w 6128435"/>
              <a:gd name="connsiteY41-2720" fmla="*/ 2266619 h 6858000"/>
              <a:gd name="connsiteX42-2721" fmla="*/ 5247111 w 6128435"/>
              <a:gd name="connsiteY42-2722" fmla="*/ 2269679 h 6858000"/>
              <a:gd name="connsiteX43-2723" fmla="*/ 5245653 w 6128435"/>
              <a:gd name="connsiteY43-2724" fmla="*/ 2280317 h 6858000"/>
              <a:gd name="connsiteX44-2725" fmla="*/ 5239901 w 6128435"/>
              <a:gd name="connsiteY44-2726" fmla="*/ 2300961 h 6858000"/>
              <a:gd name="connsiteX45-2727" fmla="*/ 5241522 w 6128435"/>
              <a:gd name="connsiteY45-2728" fmla="*/ 2305114 h 6858000"/>
              <a:gd name="connsiteX46-2729" fmla="*/ 5237050 w 6128435"/>
              <a:gd name="connsiteY46-2730" fmla="*/ 2336703 h 6858000"/>
              <a:gd name="connsiteX47-2731" fmla="*/ 5238267 w 6128435"/>
              <a:gd name="connsiteY47-2732" fmla="*/ 2337277 h 6858000"/>
              <a:gd name="connsiteX48-2733" fmla="*/ 5242602 w 6128435"/>
              <a:gd name="connsiteY48-2734" fmla="*/ 2346782 h 6858000"/>
              <a:gd name="connsiteX49-2735" fmla="*/ 5247963 w 6128435"/>
              <a:gd name="connsiteY49-2736" fmla="*/ 2364638 h 6858000"/>
              <a:gd name="connsiteX50-2737" fmla="*/ 5276175 w 6128435"/>
              <a:gd name="connsiteY50-2738" fmla="*/ 2407515 h 6858000"/>
              <a:gd name="connsiteX51-2739" fmla="*/ 5271650 w 6128435"/>
              <a:gd name="connsiteY51-2740" fmla="*/ 2440467 h 6858000"/>
              <a:gd name="connsiteX52-2741" fmla="*/ 5271438 w 6128435"/>
              <a:gd name="connsiteY52-2742" fmla="*/ 2447186 h 6858000"/>
              <a:gd name="connsiteX53-2743" fmla="*/ 5271722 w 6128435"/>
              <a:gd name="connsiteY53-2744" fmla="*/ 2447359 h 6858000"/>
              <a:gd name="connsiteX54-2745" fmla="*/ 5272069 w 6128435"/>
              <a:gd name="connsiteY54-2746" fmla="*/ 2454523 h 6858000"/>
              <a:gd name="connsiteX55-2747" fmla="*/ 5271049 w 6128435"/>
              <a:gd name="connsiteY55-2748" fmla="*/ 2459442 h 6858000"/>
              <a:gd name="connsiteX56-2749" fmla="*/ 5270636 w 6128435"/>
              <a:gd name="connsiteY56-2750" fmla="*/ 2472481 h 6858000"/>
              <a:gd name="connsiteX57-2751" fmla="*/ 5272406 w 6128435"/>
              <a:gd name="connsiteY57-2752" fmla="*/ 2477221 h 6858000"/>
              <a:gd name="connsiteX58-2753" fmla="*/ 5307538 w 6128435"/>
              <a:gd name="connsiteY58-2754" fmla="*/ 2514685 h 6858000"/>
              <a:gd name="connsiteX59-2755" fmla="*/ 5337604 w 6128435"/>
              <a:gd name="connsiteY59-2756" fmla="*/ 2597632 h 6858000"/>
              <a:gd name="connsiteX60-2757" fmla="*/ 5407503 w 6128435"/>
              <a:gd name="connsiteY60-2758" fmla="*/ 2786290 h 6858000"/>
              <a:gd name="connsiteX61-2759" fmla="*/ 5407356 w 6128435"/>
              <a:gd name="connsiteY61-2760" fmla="*/ 2787545 h 6858000"/>
              <a:gd name="connsiteX62-2761" fmla="*/ 5411130 w 6128435"/>
              <a:gd name="connsiteY62-2762" fmla="*/ 2788640 h 6858000"/>
              <a:gd name="connsiteX63-2763" fmla="*/ 5416439 w 6128435"/>
              <a:gd name="connsiteY63-2764" fmla="*/ 2805666 h 6858000"/>
              <a:gd name="connsiteX64-2765" fmla="*/ 5416589 w 6128435"/>
              <a:gd name="connsiteY64-2766" fmla="*/ 2810822 h 6858000"/>
              <a:gd name="connsiteX65-2767" fmla="*/ 5418542 w 6128435"/>
              <a:gd name="connsiteY65-2768" fmla="*/ 2817745 h 6858000"/>
              <a:gd name="connsiteX66-2769" fmla="*/ 5418847 w 6128435"/>
              <a:gd name="connsiteY66-2770" fmla="*/ 2817825 h 6858000"/>
              <a:gd name="connsiteX67-2771" fmla="*/ 5423364 w 6128435"/>
              <a:gd name="connsiteY67-2772" fmla="*/ 2858292 h 6858000"/>
              <a:gd name="connsiteX68-2773" fmla="*/ 5479298 w 6128435"/>
              <a:gd name="connsiteY68-2774" fmla="*/ 2947791 h 6858000"/>
              <a:gd name="connsiteX69-2775" fmla="*/ 5481770 w 6128435"/>
              <a:gd name="connsiteY69-2776" fmla="*/ 2951352 h 6858000"/>
              <a:gd name="connsiteX70-2777" fmla="*/ 5481013 w 6128435"/>
              <a:gd name="connsiteY70-2778" fmla="*/ 2973461 h 6858000"/>
              <a:gd name="connsiteX71-2779" fmla="*/ 5482045 w 6128435"/>
              <a:gd name="connsiteY71-2780" fmla="*/ 2984371 h 6858000"/>
              <a:gd name="connsiteX72-2781" fmla="*/ 5479405 w 6128435"/>
              <a:gd name="connsiteY72-2782" fmla="*/ 2988507 h 6858000"/>
              <a:gd name="connsiteX73-2783" fmla="*/ 5482415 w 6128435"/>
              <a:gd name="connsiteY73-2784" fmla="*/ 3004079 h 6858000"/>
              <a:gd name="connsiteX74-2785" fmla="*/ 5483865 w 6128435"/>
              <a:gd name="connsiteY74-2786" fmla="*/ 3005467 h 6858000"/>
              <a:gd name="connsiteX75-2787" fmla="*/ 5482236 w 6128435"/>
              <a:gd name="connsiteY75-2788" fmla="*/ 3019791 h 6858000"/>
              <a:gd name="connsiteX76-2789" fmla="*/ 5475895 w 6128435"/>
              <a:gd name="connsiteY76-2790" fmla="*/ 3033578 h 6858000"/>
              <a:gd name="connsiteX77-2791" fmla="*/ 5477595 w 6128435"/>
              <a:gd name="connsiteY77-2792" fmla="*/ 3250534 h 6858000"/>
              <a:gd name="connsiteX78-2793" fmla="*/ 5532836 w 6128435"/>
              <a:gd name="connsiteY78-2794" fmla="*/ 3353840 h 6858000"/>
              <a:gd name="connsiteX79-2795" fmla="*/ 5561229 w 6128435"/>
              <a:gd name="connsiteY79-2796" fmla="*/ 3395784 h 6858000"/>
              <a:gd name="connsiteX80-2797" fmla="*/ 5589758 w 6128435"/>
              <a:gd name="connsiteY80-2798" fmla="*/ 3506453 h 6858000"/>
              <a:gd name="connsiteX81-2799" fmla="*/ 5596144 w 6128435"/>
              <a:gd name="connsiteY81-2800" fmla="*/ 3534624 h 6858000"/>
              <a:gd name="connsiteX82-2801" fmla="*/ 5597750 w 6128435"/>
              <a:gd name="connsiteY82-2802" fmla="*/ 3534129 h 6858000"/>
              <a:gd name="connsiteX83-2803" fmla="*/ 5599700 w 6128435"/>
              <a:gd name="connsiteY83-2804" fmla="*/ 3547221 h 6858000"/>
              <a:gd name="connsiteX84-2805" fmla="*/ 5615031 w 6128435"/>
              <a:gd name="connsiteY84-2806" fmla="*/ 3557482 h 6858000"/>
              <a:gd name="connsiteX85-2807" fmla="*/ 5618377 w 6128435"/>
              <a:gd name="connsiteY85-2808" fmla="*/ 3588431 h 6858000"/>
              <a:gd name="connsiteX86-2809" fmla="*/ 5612155 w 6128435"/>
              <a:gd name="connsiteY86-2810" fmla="*/ 3589869 h 6858000"/>
              <a:gd name="connsiteX87-2811" fmla="*/ 5620843 w 6128435"/>
              <a:gd name="connsiteY87-2812" fmla="*/ 3606745 h 6858000"/>
              <a:gd name="connsiteX88-2813" fmla="*/ 5655472 w 6128435"/>
              <a:gd name="connsiteY88-2814" fmla="*/ 3678877 h 6858000"/>
              <a:gd name="connsiteX89-2815" fmla="*/ 5680448 w 6128435"/>
              <a:gd name="connsiteY89-2816" fmla="*/ 3717760 h 6858000"/>
              <a:gd name="connsiteX90-2817" fmla="*/ 5683015 w 6128435"/>
              <a:gd name="connsiteY90-2818" fmla="*/ 3762025 h 6858000"/>
              <a:gd name="connsiteX91-2819" fmla="*/ 5696643 w 6128435"/>
              <a:gd name="connsiteY91-2820" fmla="*/ 3773888 h 6858000"/>
              <a:gd name="connsiteX92-2821" fmla="*/ 5699203 w 6128435"/>
              <a:gd name="connsiteY92-2822" fmla="*/ 3775823 h 6858000"/>
              <a:gd name="connsiteX93-2823" fmla="*/ 5704824 w 6128435"/>
              <a:gd name="connsiteY93-2824" fmla="*/ 3785966 h 6858000"/>
              <a:gd name="connsiteX94-2825" fmla="*/ 5712204 w 6128435"/>
              <a:gd name="connsiteY94-2826" fmla="*/ 3785830 h 6858000"/>
              <a:gd name="connsiteX95-2827" fmla="*/ 5724816 w 6128435"/>
              <a:gd name="connsiteY95-2828" fmla="*/ 3798949 h 6858000"/>
              <a:gd name="connsiteX96-2829" fmla="*/ 5733539 w 6128435"/>
              <a:gd name="connsiteY96-2830" fmla="*/ 3818457 h 6858000"/>
              <a:gd name="connsiteX97-2831" fmla="*/ 5768491 w 6128435"/>
              <a:gd name="connsiteY97-2832" fmla="*/ 3914399 h 6858000"/>
              <a:gd name="connsiteX98-2833" fmla="*/ 5793123 w 6128435"/>
              <a:gd name="connsiteY98-2834" fmla="*/ 3969952 h 6858000"/>
              <a:gd name="connsiteX99-2835" fmla="*/ 5808321 w 6128435"/>
              <a:gd name="connsiteY99-2836" fmla="*/ 3988153 h 6858000"/>
              <a:gd name="connsiteX100-2837" fmla="*/ 5825621 w 6128435"/>
              <a:gd name="connsiteY100-2838" fmla="*/ 4015525 h 6858000"/>
              <a:gd name="connsiteX101-2839" fmla="*/ 5860672 w 6128435"/>
              <a:gd name="connsiteY101-2840" fmla="*/ 4061579 h 6858000"/>
              <a:gd name="connsiteX102-2841" fmla="*/ 5872173 w 6128435"/>
              <a:gd name="connsiteY102-2842" fmla="*/ 4088497 h 6858000"/>
              <a:gd name="connsiteX103-2843" fmla="*/ 5883705 w 6128435"/>
              <a:gd name="connsiteY103-2844" fmla="*/ 4101899 h 6858000"/>
              <a:gd name="connsiteX104-2845" fmla="*/ 5885314 w 6128435"/>
              <a:gd name="connsiteY104-2846" fmla="*/ 4108387 h 6858000"/>
              <a:gd name="connsiteX105-2847" fmla="*/ 5894095 w 6128435"/>
              <a:gd name="connsiteY105-2848" fmla="*/ 4128857 h 6858000"/>
              <a:gd name="connsiteX106-2849" fmla="*/ 5898339 w 6128435"/>
              <a:gd name="connsiteY106-2850" fmla="*/ 4140800 h 6858000"/>
              <a:gd name="connsiteX107-2851" fmla="*/ 5899734 w 6128435"/>
              <a:gd name="connsiteY107-2852" fmla="*/ 4145632 h 6858000"/>
              <a:gd name="connsiteX108-2853" fmla="*/ 5897098 w 6128435"/>
              <a:gd name="connsiteY108-2854" fmla="*/ 4157819 h 6858000"/>
              <a:gd name="connsiteX109-2855" fmla="*/ 5903513 w 6128435"/>
              <a:gd name="connsiteY109-2856" fmla="*/ 4187661 h 6858000"/>
              <a:gd name="connsiteX110-2857" fmla="*/ 5917114 w 6128435"/>
              <a:gd name="connsiteY110-2858" fmla="*/ 4213096 h 6858000"/>
              <a:gd name="connsiteX111-2859" fmla="*/ 5921153 w 6128435"/>
              <a:gd name="connsiteY111-2860" fmla="*/ 4236222 h 6858000"/>
              <a:gd name="connsiteX112-2861" fmla="*/ 5924233 w 6128435"/>
              <a:gd name="connsiteY112-2862" fmla="*/ 4242060 h 6858000"/>
              <a:gd name="connsiteX113-2863" fmla="*/ 5928910 w 6128435"/>
              <a:gd name="connsiteY113-2864" fmla="*/ 4300973 h 6858000"/>
              <a:gd name="connsiteX114-2865" fmla="*/ 5939320 w 6128435"/>
              <a:gd name="connsiteY114-2866" fmla="*/ 4340435 h 6858000"/>
              <a:gd name="connsiteX115-2867" fmla="*/ 5946705 w 6128435"/>
              <a:gd name="connsiteY115-2868" fmla="*/ 4428051 h 6858000"/>
              <a:gd name="connsiteX116-2869" fmla="*/ 5949261 w 6128435"/>
              <a:gd name="connsiteY116-2870" fmla="*/ 4449185 h 6858000"/>
              <a:gd name="connsiteX117-2871" fmla="*/ 5957504 w 6128435"/>
              <a:gd name="connsiteY117-2872" fmla="*/ 4465911 h 6858000"/>
              <a:gd name="connsiteX118-2873" fmla="*/ 5964689 w 6128435"/>
              <a:gd name="connsiteY118-2874" fmla="*/ 4468532 h 6858000"/>
              <a:gd name="connsiteX119-2875" fmla="*/ 5967062 w 6128435"/>
              <a:gd name="connsiteY119-2876" fmla="*/ 4479923 h 6858000"/>
              <a:gd name="connsiteX120-2877" fmla="*/ 5968960 w 6128435"/>
              <a:gd name="connsiteY120-2878" fmla="*/ 4482655 h 6858000"/>
              <a:gd name="connsiteX121-2879" fmla="*/ 5978567 w 6128435"/>
              <a:gd name="connsiteY121-2880" fmla="*/ 4498605 h 6858000"/>
              <a:gd name="connsiteX122-2881" fmla="*/ 5980106 w 6128435"/>
              <a:gd name="connsiteY122-2882" fmla="*/ 4585087 h 6858000"/>
              <a:gd name="connsiteX123-2883" fmla="*/ 5998138 w 6128435"/>
              <a:gd name="connsiteY123-2884" fmla="*/ 4697518 h 6858000"/>
              <a:gd name="connsiteX124-2885" fmla="*/ 6013516 w 6128435"/>
              <a:gd name="connsiteY124-2886" fmla="*/ 4786619 h 6858000"/>
              <a:gd name="connsiteX125-2887" fmla="*/ 6025404 w 6128435"/>
              <a:gd name="connsiteY125-2888" fmla="*/ 4858148 h 6858000"/>
              <a:gd name="connsiteX126-2889" fmla="*/ 6007749 w 6128435"/>
              <a:gd name="connsiteY126-2890" fmla="*/ 4964715 h 6858000"/>
              <a:gd name="connsiteX127-2891" fmla="*/ 6005269 w 6128435"/>
              <a:gd name="connsiteY127-2892" fmla="*/ 5150567 h 6858000"/>
              <a:gd name="connsiteX128-2893" fmla="*/ 6001127 w 6128435"/>
              <a:gd name="connsiteY128-2894" fmla="*/ 5164609 h 6858000"/>
              <a:gd name="connsiteX129-2895" fmla="*/ 5996647 w 6128435"/>
              <a:gd name="connsiteY129-2896" fmla="*/ 5185640 h 6858000"/>
              <a:gd name="connsiteX130-2897" fmla="*/ 5998514 w 6128435"/>
              <a:gd name="connsiteY130-2898" fmla="*/ 5189673 h 6858000"/>
              <a:gd name="connsiteX131-2899" fmla="*/ 5995970 w 6128435"/>
              <a:gd name="connsiteY131-2900" fmla="*/ 5221547 h 6858000"/>
              <a:gd name="connsiteX132-2901" fmla="*/ 5997218 w 6128435"/>
              <a:gd name="connsiteY132-2902" fmla="*/ 5222031 h 6858000"/>
              <a:gd name="connsiteX133-2903" fmla="*/ 6002116 w 6128435"/>
              <a:gd name="connsiteY133-2904" fmla="*/ 5231223 h 6858000"/>
              <a:gd name="connsiteX134-2905" fmla="*/ 6008541 w 6128435"/>
              <a:gd name="connsiteY134-2906" fmla="*/ 5248680 h 6858000"/>
              <a:gd name="connsiteX135-2907" fmla="*/ 6039260 w 6128435"/>
              <a:gd name="connsiteY135-2908" fmla="*/ 5289518 h 6858000"/>
              <a:gd name="connsiteX136-2909" fmla="*/ 6036748 w 6128435"/>
              <a:gd name="connsiteY136-2910" fmla="*/ 5322752 h 6858000"/>
              <a:gd name="connsiteX137-2911" fmla="*/ 6036943 w 6128435"/>
              <a:gd name="connsiteY137-2912" fmla="*/ 5329480 h 6858000"/>
              <a:gd name="connsiteX138-2913" fmla="*/ 6037236 w 6128435"/>
              <a:gd name="connsiteY138-2914" fmla="*/ 5329634 h 6858000"/>
              <a:gd name="connsiteX139-2915" fmla="*/ 6038019 w 6128435"/>
              <a:gd name="connsiteY139-2916" fmla="*/ 5336764 h 6858000"/>
              <a:gd name="connsiteX140-2917" fmla="*/ 6037298 w 6128435"/>
              <a:gd name="connsiteY140-2918" fmla="*/ 5341753 h 6858000"/>
              <a:gd name="connsiteX141-2919" fmla="*/ 6037677 w 6128435"/>
              <a:gd name="connsiteY141-2920" fmla="*/ 5354807 h 6858000"/>
              <a:gd name="connsiteX142-2921" fmla="*/ 6039728 w 6128435"/>
              <a:gd name="connsiteY142-2922" fmla="*/ 5359416 h 6858000"/>
              <a:gd name="connsiteX143-2923" fmla="*/ 6043311 w 6128435"/>
              <a:gd name="connsiteY143-2924" fmla="*/ 5361407 h 6858000"/>
              <a:gd name="connsiteX144-2925" fmla="*/ 6042954 w 6128435"/>
              <a:gd name="connsiteY144-2926" fmla="*/ 5362576 h 6858000"/>
              <a:gd name="connsiteX145-2927" fmla="*/ 6053435 w 6128435"/>
              <a:gd name="connsiteY145-2928" fmla="*/ 5387547 h 6858000"/>
              <a:gd name="connsiteX146-2929" fmla="*/ 6065933 w 6128435"/>
              <a:gd name="connsiteY146-2930" fmla="*/ 5443002 h 6858000"/>
              <a:gd name="connsiteX147-2931" fmla="*/ 6068640 w 6128435"/>
              <a:gd name="connsiteY147-2932" fmla="*/ 5474503 h 6858000"/>
              <a:gd name="connsiteX148-2933" fmla="*/ 6080922 w 6128435"/>
              <a:gd name="connsiteY148-2934" fmla="*/ 5561070 h 6858000"/>
              <a:gd name="connsiteX149-2935" fmla="*/ 6096949 w 6128435"/>
              <a:gd name="connsiteY149-2936" fmla="*/ 5648179 h 6858000"/>
              <a:gd name="connsiteX150-2937" fmla="*/ 6125703 w 6128435"/>
              <a:gd name="connsiteY150-2938" fmla="*/ 5692894 h 6858000"/>
              <a:gd name="connsiteX151-2939" fmla="*/ 6126670 w 6128435"/>
              <a:gd name="connsiteY151-2940" fmla="*/ 5697882 h 6858000"/>
              <a:gd name="connsiteX152-2941" fmla="*/ 6124061 w 6128435"/>
              <a:gd name="connsiteY152-2942" fmla="*/ 5710294 h 6858000"/>
              <a:gd name="connsiteX153-2943" fmla="*/ 6122213 w 6128435"/>
              <a:gd name="connsiteY153-2944" fmla="*/ 5714762 h 6858000"/>
              <a:gd name="connsiteX154-2945" fmla="*/ 6121353 w 6128435"/>
              <a:gd name="connsiteY154-2946" fmla="*/ 5721725 h 6858000"/>
              <a:gd name="connsiteX155-2947" fmla="*/ 6121607 w 6128435"/>
              <a:gd name="connsiteY155-2948" fmla="*/ 5721959 h 6858000"/>
              <a:gd name="connsiteX156-2949" fmla="*/ 6120262 w 6128435"/>
              <a:gd name="connsiteY156-2950" fmla="*/ 5728358 h 6858000"/>
              <a:gd name="connsiteX157-2951" fmla="*/ 6110194 w 6128435"/>
              <a:gd name="connsiteY157-2952" fmla="*/ 5758853 h 6858000"/>
              <a:gd name="connsiteX158-2953" fmla="*/ 6127519 w 6128435"/>
              <a:gd name="connsiteY158-2954" fmla="*/ 5865775 h 6858000"/>
              <a:gd name="connsiteX159-2955" fmla="*/ 6128435 w 6128435"/>
              <a:gd name="connsiteY159-2956" fmla="*/ 5870164 h 6858000"/>
              <a:gd name="connsiteX160-2957" fmla="*/ 6119217 w 6128435"/>
              <a:gd name="connsiteY160-2958" fmla="*/ 5888542 h 6858000"/>
              <a:gd name="connsiteX161-2959" fmla="*/ 6115966 w 6128435"/>
              <a:gd name="connsiteY161-2960" fmla="*/ 5898387 h 6858000"/>
              <a:gd name="connsiteX162-2961" fmla="*/ 6111924 w 6128435"/>
              <a:gd name="connsiteY162-2962" fmla="*/ 5900444 h 6858000"/>
              <a:gd name="connsiteX163-2963" fmla="*/ 6108716 w 6128435"/>
              <a:gd name="connsiteY163-2964" fmla="*/ 5915345 h 6858000"/>
              <a:gd name="connsiteX164-2965" fmla="*/ 6109524 w 6128435"/>
              <a:gd name="connsiteY164-2966" fmla="*/ 5917328 h 6858000"/>
              <a:gd name="connsiteX165-2967" fmla="*/ 6102493 w 6128435"/>
              <a:gd name="connsiteY165-2968" fmla="*/ 5928602 h 6858000"/>
              <a:gd name="connsiteX166-2969" fmla="*/ 6056863 w 6128435"/>
              <a:gd name="connsiteY166-2970" fmla="*/ 6000643 h 6858000"/>
              <a:gd name="connsiteX167-2971" fmla="*/ 6045436 w 6128435"/>
              <a:gd name="connsiteY167-2972" fmla="*/ 6124480 h 6858000"/>
              <a:gd name="connsiteX168-2973" fmla="*/ 6030489 w 6128435"/>
              <a:gd name="connsiteY168-2974" fmla="*/ 6317666 h 6858000"/>
              <a:gd name="connsiteX169-2975" fmla="*/ 6007492 w 6128435"/>
              <a:gd name="connsiteY169-2976" fmla="*/ 6440818 h 6858000"/>
              <a:gd name="connsiteX170-2977" fmla="*/ 6009467 w 6128435"/>
              <a:gd name="connsiteY170-2978" fmla="*/ 6487076 h 6858000"/>
              <a:gd name="connsiteX171-2979" fmla="*/ 5995064 w 6128435"/>
              <a:gd name="connsiteY171-2980" fmla="*/ 6540791 h 6858000"/>
              <a:gd name="connsiteX172-2981" fmla="*/ 5996309 w 6128435"/>
              <a:gd name="connsiteY172-2982" fmla="*/ 6543961 h 6858000"/>
              <a:gd name="connsiteX173-2983" fmla="*/ 5996048 w 6128435"/>
              <a:gd name="connsiteY173-2984" fmla="*/ 6555444 h 6858000"/>
              <a:gd name="connsiteX174-2985" fmla="*/ 6002524 w 6128435"/>
              <a:gd name="connsiteY174-2986" fmla="*/ 6560188 h 6858000"/>
              <a:gd name="connsiteX175-2987" fmla="*/ 6006823 w 6128435"/>
              <a:gd name="connsiteY175-2988" fmla="*/ 6578546 h 6858000"/>
              <a:gd name="connsiteX176-2989" fmla="*/ 6004510 w 6128435"/>
              <a:gd name="connsiteY176-2990" fmla="*/ 6599256 h 6858000"/>
              <a:gd name="connsiteX177-2991" fmla="*/ 5986207 w 6128435"/>
              <a:gd name="connsiteY177-2992" fmla="*/ 6695855 h 6858000"/>
              <a:gd name="connsiteX178-2993" fmla="*/ 5979428 w 6128435"/>
              <a:gd name="connsiteY178-2994" fmla="*/ 6754678 h 6858000"/>
              <a:gd name="connsiteX179-2995" fmla="*/ 5983398 w 6128435"/>
              <a:gd name="connsiteY179-2996" fmla="*/ 6778641 h 6858000"/>
              <a:gd name="connsiteX180-2997" fmla="*/ 5984543 w 6128435"/>
              <a:gd name="connsiteY180-2998" fmla="*/ 6811016 h 6858000"/>
              <a:gd name="connsiteX181-2999" fmla="*/ 5981802 w 6128435"/>
              <a:gd name="connsiteY181-3000" fmla="*/ 6838578 h 6858000"/>
              <a:gd name="connsiteX182-3001" fmla="*/ 5979671 w 6128435"/>
              <a:gd name="connsiteY182-3002" fmla="*/ 6858000 h 6858000"/>
              <a:gd name="connsiteX183-3003" fmla="*/ 0 w 6128435"/>
              <a:gd name="connsiteY183-3004" fmla="*/ 6858000 h 6858000"/>
              <a:gd name="connsiteX184-3005" fmla="*/ 0 w 6128435"/>
              <a:gd name="connsiteY184-3006" fmla="*/ 0 h 6858000"/>
              <a:gd name="connsiteX0-3007" fmla="*/ 0 w 6128435"/>
              <a:gd name="connsiteY0-3008" fmla="*/ 0 h 6858000"/>
              <a:gd name="connsiteX1-3009" fmla="*/ 4965888 w 6128435"/>
              <a:gd name="connsiteY1-3010" fmla="*/ 0 h 6858000"/>
              <a:gd name="connsiteX2-3011" fmla="*/ 4967767 w 6128435"/>
              <a:gd name="connsiteY2-3012" fmla="*/ 7930 h 6858000"/>
              <a:gd name="connsiteX3-3013" fmla="*/ 4979444 w 6128435"/>
              <a:gd name="connsiteY3-3014" fmla="*/ 43921 h 6858000"/>
              <a:gd name="connsiteX4-3015" fmla="*/ 5021173 w 6128435"/>
              <a:gd name="connsiteY4-3016" fmla="*/ 123738 h 6858000"/>
              <a:gd name="connsiteX5-3017" fmla="*/ 5075458 w 6128435"/>
              <a:gd name="connsiteY5-3018" fmla="*/ 264355 h 6858000"/>
              <a:gd name="connsiteX6-3019" fmla="*/ 5081175 w 6128435"/>
              <a:gd name="connsiteY6-3020" fmla="*/ 277448 h 6858000"/>
              <a:gd name="connsiteX7-3021" fmla="*/ 5097011 w 6128435"/>
              <a:gd name="connsiteY7-3022" fmla="*/ 355616 h 6858000"/>
              <a:gd name="connsiteX8-3023" fmla="*/ 5130982 w 6128435"/>
              <a:gd name="connsiteY8-3024" fmla="*/ 412030 h 6858000"/>
              <a:gd name="connsiteX9-3025" fmla="*/ 5153000 w 6128435"/>
              <a:gd name="connsiteY9-3026" fmla="*/ 507134 h 6858000"/>
              <a:gd name="connsiteX10-3027" fmla="*/ 5171282 w 6128435"/>
              <a:gd name="connsiteY10-3028" fmla="*/ 602071 h 6858000"/>
              <a:gd name="connsiteX11-3029" fmla="*/ 5176196 w 6128435"/>
              <a:gd name="connsiteY11-3030" fmla="*/ 636822 h 6858000"/>
              <a:gd name="connsiteX12-3031" fmla="*/ 5201957 w 6128435"/>
              <a:gd name="connsiteY12-3032" fmla="*/ 736835 h 6858000"/>
              <a:gd name="connsiteX13-3033" fmla="*/ 5185452 w 6128435"/>
              <a:gd name="connsiteY13-3034" fmla="*/ 745392 h 6858000"/>
              <a:gd name="connsiteX14-3035" fmla="*/ 5189051 w 6128435"/>
              <a:gd name="connsiteY14-3036" fmla="*/ 782518 h 6858000"/>
              <a:gd name="connsiteX15-3037" fmla="*/ 5210428 w 6128435"/>
              <a:gd name="connsiteY15-3038" fmla="*/ 815772 h 6858000"/>
              <a:gd name="connsiteX16-3039" fmla="*/ 5221088 w 6128435"/>
              <a:gd name="connsiteY16-3040" fmla="*/ 860193 h 6858000"/>
              <a:gd name="connsiteX17-3041" fmla="*/ 5227653 w 6128435"/>
              <a:gd name="connsiteY17-3042" fmla="*/ 886709 h 6858000"/>
              <a:gd name="connsiteX18-3043" fmla="*/ 5230806 w 6128435"/>
              <a:gd name="connsiteY18-3044" fmla="*/ 961354 h 6858000"/>
              <a:gd name="connsiteX19-3045" fmla="*/ 5201018 w 6128435"/>
              <a:gd name="connsiteY19-3046" fmla="*/ 1095027 h 6858000"/>
              <a:gd name="connsiteX20-3047" fmla="*/ 5202153 w 6128435"/>
              <a:gd name="connsiteY20-3048" fmla="*/ 1133224 h 6858000"/>
              <a:gd name="connsiteX21-3049" fmla="*/ 5207370 w 6128435"/>
              <a:gd name="connsiteY21-3050" fmla="*/ 1138097 h 6858000"/>
              <a:gd name="connsiteX22-3051" fmla="*/ 5189234 w 6128435"/>
              <a:gd name="connsiteY22-3052" fmla="*/ 1193495 h 6858000"/>
              <a:gd name="connsiteX23-3053" fmla="*/ 5202769 w 6128435"/>
              <a:gd name="connsiteY23-3054" fmla="*/ 1269450 h 6858000"/>
              <a:gd name="connsiteX24-3055" fmla="*/ 5225968 w 6128435"/>
              <a:gd name="connsiteY24-3056" fmla="*/ 1357994 h 6858000"/>
              <a:gd name="connsiteX25-3057" fmla="*/ 5233819 w 6128435"/>
              <a:gd name="connsiteY25-3058" fmla="*/ 1380922 h 6858000"/>
              <a:gd name="connsiteX26-3059" fmla="*/ 5237226 w 6128435"/>
              <a:gd name="connsiteY26-3060" fmla="*/ 1441327 h 6858000"/>
              <a:gd name="connsiteX27-3061" fmla="*/ 5244434 w 6128435"/>
              <a:gd name="connsiteY27-3062" fmla="*/ 1580810 h 6858000"/>
              <a:gd name="connsiteX28-3063" fmla="*/ 5251453 w 6128435"/>
              <a:gd name="connsiteY28-3064" fmla="*/ 1583934 h 6858000"/>
              <a:gd name="connsiteX29-3065" fmla="*/ 5253136 w 6128435"/>
              <a:gd name="connsiteY29-3066" fmla="*/ 1595457 h 6858000"/>
              <a:gd name="connsiteX30-3067" fmla="*/ 5254863 w 6128435"/>
              <a:gd name="connsiteY30-3068" fmla="*/ 1598311 h 6858000"/>
              <a:gd name="connsiteX31-3069" fmla="*/ 5263491 w 6128435"/>
              <a:gd name="connsiteY31-3070" fmla="*/ 1614889 h 6858000"/>
              <a:gd name="connsiteX32-3071" fmla="*/ 5250095 w 6128435"/>
              <a:gd name="connsiteY32-3072" fmla="*/ 1655519 h 6858000"/>
              <a:gd name="connsiteX33-3073" fmla="*/ 5259788 w 6128435"/>
              <a:gd name="connsiteY33-3074" fmla="*/ 1701198 h 6858000"/>
              <a:gd name="connsiteX34-3075" fmla="*/ 5255696 w 6128435"/>
              <a:gd name="connsiteY34-3076" fmla="*/ 1880842 h 6858000"/>
              <a:gd name="connsiteX35-3077" fmla="*/ 5252592 w 6128435"/>
              <a:gd name="connsiteY35-3078" fmla="*/ 2092210 h 6858000"/>
              <a:gd name="connsiteX36-3079" fmla="*/ 5264303 w 6128435"/>
              <a:gd name="connsiteY36-3080" fmla="*/ 2225157 h 6858000"/>
              <a:gd name="connsiteX37-3081" fmla="*/ 5254949 w 6128435"/>
              <a:gd name="connsiteY37-3082" fmla="*/ 2236160 h 6858000"/>
              <a:gd name="connsiteX38-3083" fmla="*/ 5250104 w 6128435"/>
              <a:gd name="connsiteY38-3084" fmla="*/ 2249166 h 6858000"/>
              <a:gd name="connsiteX39-3085" fmla="*/ 5251214 w 6128435"/>
              <a:gd name="connsiteY39-3086" fmla="*/ 2250944 h 6858000"/>
              <a:gd name="connsiteX40-3087" fmla="*/ 5250644 w 6128435"/>
              <a:gd name="connsiteY40-3088" fmla="*/ 2266619 h 6858000"/>
              <a:gd name="connsiteX41-3089" fmla="*/ 5247111 w 6128435"/>
              <a:gd name="connsiteY41-3090" fmla="*/ 2269679 h 6858000"/>
              <a:gd name="connsiteX42-3091" fmla="*/ 5245653 w 6128435"/>
              <a:gd name="connsiteY42-3092" fmla="*/ 2280317 h 6858000"/>
              <a:gd name="connsiteX43-3093" fmla="*/ 5239901 w 6128435"/>
              <a:gd name="connsiteY43-3094" fmla="*/ 2300961 h 6858000"/>
              <a:gd name="connsiteX44-3095" fmla="*/ 5241522 w 6128435"/>
              <a:gd name="connsiteY44-3096" fmla="*/ 2305114 h 6858000"/>
              <a:gd name="connsiteX45-3097" fmla="*/ 5237050 w 6128435"/>
              <a:gd name="connsiteY45-3098" fmla="*/ 2336703 h 6858000"/>
              <a:gd name="connsiteX46-3099" fmla="*/ 5238267 w 6128435"/>
              <a:gd name="connsiteY46-3100" fmla="*/ 2337277 h 6858000"/>
              <a:gd name="connsiteX47-3101" fmla="*/ 5242602 w 6128435"/>
              <a:gd name="connsiteY47-3102" fmla="*/ 2346782 h 6858000"/>
              <a:gd name="connsiteX48-3103" fmla="*/ 5247963 w 6128435"/>
              <a:gd name="connsiteY48-3104" fmla="*/ 2364638 h 6858000"/>
              <a:gd name="connsiteX49-3105" fmla="*/ 5276175 w 6128435"/>
              <a:gd name="connsiteY49-3106" fmla="*/ 2407515 h 6858000"/>
              <a:gd name="connsiteX50-3107" fmla="*/ 5271650 w 6128435"/>
              <a:gd name="connsiteY50-3108" fmla="*/ 2440467 h 6858000"/>
              <a:gd name="connsiteX51-3109" fmla="*/ 5271438 w 6128435"/>
              <a:gd name="connsiteY51-3110" fmla="*/ 2447186 h 6858000"/>
              <a:gd name="connsiteX52-3111" fmla="*/ 5271722 w 6128435"/>
              <a:gd name="connsiteY52-3112" fmla="*/ 2447359 h 6858000"/>
              <a:gd name="connsiteX53-3113" fmla="*/ 5272069 w 6128435"/>
              <a:gd name="connsiteY53-3114" fmla="*/ 2454523 h 6858000"/>
              <a:gd name="connsiteX54-3115" fmla="*/ 5271049 w 6128435"/>
              <a:gd name="connsiteY54-3116" fmla="*/ 2459442 h 6858000"/>
              <a:gd name="connsiteX55-3117" fmla="*/ 5270636 w 6128435"/>
              <a:gd name="connsiteY55-3118" fmla="*/ 2472481 h 6858000"/>
              <a:gd name="connsiteX56-3119" fmla="*/ 5272406 w 6128435"/>
              <a:gd name="connsiteY56-3120" fmla="*/ 2477221 h 6858000"/>
              <a:gd name="connsiteX57-3121" fmla="*/ 5307538 w 6128435"/>
              <a:gd name="connsiteY57-3122" fmla="*/ 2514685 h 6858000"/>
              <a:gd name="connsiteX58-3123" fmla="*/ 5337604 w 6128435"/>
              <a:gd name="connsiteY58-3124" fmla="*/ 2597632 h 6858000"/>
              <a:gd name="connsiteX59-3125" fmla="*/ 5407503 w 6128435"/>
              <a:gd name="connsiteY59-3126" fmla="*/ 2786290 h 6858000"/>
              <a:gd name="connsiteX60-3127" fmla="*/ 5407356 w 6128435"/>
              <a:gd name="connsiteY60-3128" fmla="*/ 2787545 h 6858000"/>
              <a:gd name="connsiteX61-3129" fmla="*/ 5411130 w 6128435"/>
              <a:gd name="connsiteY61-3130" fmla="*/ 2788640 h 6858000"/>
              <a:gd name="connsiteX62-3131" fmla="*/ 5416439 w 6128435"/>
              <a:gd name="connsiteY62-3132" fmla="*/ 2805666 h 6858000"/>
              <a:gd name="connsiteX63-3133" fmla="*/ 5416589 w 6128435"/>
              <a:gd name="connsiteY63-3134" fmla="*/ 2810822 h 6858000"/>
              <a:gd name="connsiteX64-3135" fmla="*/ 5418542 w 6128435"/>
              <a:gd name="connsiteY64-3136" fmla="*/ 2817745 h 6858000"/>
              <a:gd name="connsiteX65-3137" fmla="*/ 5418847 w 6128435"/>
              <a:gd name="connsiteY65-3138" fmla="*/ 2817825 h 6858000"/>
              <a:gd name="connsiteX66-3139" fmla="*/ 5423364 w 6128435"/>
              <a:gd name="connsiteY66-3140" fmla="*/ 2858292 h 6858000"/>
              <a:gd name="connsiteX67-3141" fmla="*/ 5479298 w 6128435"/>
              <a:gd name="connsiteY67-3142" fmla="*/ 2947791 h 6858000"/>
              <a:gd name="connsiteX68-3143" fmla="*/ 5481770 w 6128435"/>
              <a:gd name="connsiteY68-3144" fmla="*/ 2951352 h 6858000"/>
              <a:gd name="connsiteX69-3145" fmla="*/ 5481013 w 6128435"/>
              <a:gd name="connsiteY69-3146" fmla="*/ 2973461 h 6858000"/>
              <a:gd name="connsiteX70-3147" fmla="*/ 5482045 w 6128435"/>
              <a:gd name="connsiteY70-3148" fmla="*/ 2984371 h 6858000"/>
              <a:gd name="connsiteX71-3149" fmla="*/ 5479405 w 6128435"/>
              <a:gd name="connsiteY71-3150" fmla="*/ 2988507 h 6858000"/>
              <a:gd name="connsiteX72-3151" fmla="*/ 5482415 w 6128435"/>
              <a:gd name="connsiteY72-3152" fmla="*/ 3004079 h 6858000"/>
              <a:gd name="connsiteX73-3153" fmla="*/ 5483865 w 6128435"/>
              <a:gd name="connsiteY73-3154" fmla="*/ 3005467 h 6858000"/>
              <a:gd name="connsiteX74-3155" fmla="*/ 5482236 w 6128435"/>
              <a:gd name="connsiteY74-3156" fmla="*/ 3019791 h 6858000"/>
              <a:gd name="connsiteX75-3157" fmla="*/ 5475895 w 6128435"/>
              <a:gd name="connsiteY75-3158" fmla="*/ 3033578 h 6858000"/>
              <a:gd name="connsiteX76-3159" fmla="*/ 5477595 w 6128435"/>
              <a:gd name="connsiteY76-3160" fmla="*/ 3250534 h 6858000"/>
              <a:gd name="connsiteX77-3161" fmla="*/ 5532836 w 6128435"/>
              <a:gd name="connsiteY77-3162" fmla="*/ 3353840 h 6858000"/>
              <a:gd name="connsiteX78-3163" fmla="*/ 5561229 w 6128435"/>
              <a:gd name="connsiteY78-3164" fmla="*/ 3395784 h 6858000"/>
              <a:gd name="connsiteX79-3165" fmla="*/ 5589758 w 6128435"/>
              <a:gd name="connsiteY79-3166" fmla="*/ 3506453 h 6858000"/>
              <a:gd name="connsiteX80-3167" fmla="*/ 5596144 w 6128435"/>
              <a:gd name="connsiteY80-3168" fmla="*/ 3534624 h 6858000"/>
              <a:gd name="connsiteX81-3169" fmla="*/ 5597750 w 6128435"/>
              <a:gd name="connsiteY81-3170" fmla="*/ 3534129 h 6858000"/>
              <a:gd name="connsiteX82-3171" fmla="*/ 5599700 w 6128435"/>
              <a:gd name="connsiteY82-3172" fmla="*/ 3547221 h 6858000"/>
              <a:gd name="connsiteX83-3173" fmla="*/ 5615031 w 6128435"/>
              <a:gd name="connsiteY83-3174" fmla="*/ 3557482 h 6858000"/>
              <a:gd name="connsiteX84-3175" fmla="*/ 5618377 w 6128435"/>
              <a:gd name="connsiteY84-3176" fmla="*/ 3588431 h 6858000"/>
              <a:gd name="connsiteX85-3177" fmla="*/ 5612155 w 6128435"/>
              <a:gd name="connsiteY85-3178" fmla="*/ 3589869 h 6858000"/>
              <a:gd name="connsiteX86-3179" fmla="*/ 5620843 w 6128435"/>
              <a:gd name="connsiteY86-3180" fmla="*/ 3606745 h 6858000"/>
              <a:gd name="connsiteX87-3181" fmla="*/ 5655472 w 6128435"/>
              <a:gd name="connsiteY87-3182" fmla="*/ 3678877 h 6858000"/>
              <a:gd name="connsiteX88-3183" fmla="*/ 5680448 w 6128435"/>
              <a:gd name="connsiteY88-3184" fmla="*/ 3717760 h 6858000"/>
              <a:gd name="connsiteX89-3185" fmla="*/ 5683015 w 6128435"/>
              <a:gd name="connsiteY89-3186" fmla="*/ 3762025 h 6858000"/>
              <a:gd name="connsiteX90-3187" fmla="*/ 5696643 w 6128435"/>
              <a:gd name="connsiteY90-3188" fmla="*/ 3773888 h 6858000"/>
              <a:gd name="connsiteX91-3189" fmla="*/ 5699203 w 6128435"/>
              <a:gd name="connsiteY91-3190" fmla="*/ 3775823 h 6858000"/>
              <a:gd name="connsiteX92-3191" fmla="*/ 5704824 w 6128435"/>
              <a:gd name="connsiteY92-3192" fmla="*/ 3785966 h 6858000"/>
              <a:gd name="connsiteX93-3193" fmla="*/ 5712204 w 6128435"/>
              <a:gd name="connsiteY93-3194" fmla="*/ 3785830 h 6858000"/>
              <a:gd name="connsiteX94-3195" fmla="*/ 5724816 w 6128435"/>
              <a:gd name="connsiteY94-3196" fmla="*/ 3798949 h 6858000"/>
              <a:gd name="connsiteX95-3197" fmla="*/ 5733539 w 6128435"/>
              <a:gd name="connsiteY95-3198" fmla="*/ 3818457 h 6858000"/>
              <a:gd name="connsiteX96-3199" fmla="*/ 5768491 w 6128435"/>
              <a:gd name="connsiteY96-3200" fmla="*/ 3914399 h 6858000"/>
              <a:gd name="connsiteX97-3201" fmla="*/ 5793123 w 6128435"/>
              <a:gd name="connsiteY97-3202" fmla="*/ 3969952 h 6858000"/>
              <a:gd name="connsiteX98-3203" fmla="*/ 5808321 w 6128435"/>
              <a:gd name="connsiteY98-3204" fmla="*/ 3988153 h 6858000"/>
              <a:gd name="connsiteX99-3205" fmla="*/ 5825621 w 6128435"/>
              <a:gd name="connsiteY99-3206" fmla="*/ 4015525 h 6858000"/>
              <a:gd name="connsiteX100-3207" fmla="*/ 5860672 w 6128435"/>
              <a:gd name="connsiteY100-3208" fmla="*/ 4061579 h 6858000"/>
              <a:gd name="connsiteX101-3209" fmla="*/ 5872173 w 6128435"/>
              <a:gd name="connsiteY101-3210" fmla="*/ 4088497 h 6858000"/>
              <a:gd name="connsiteX102-3211" fmla="*/ 5883705 w 6128435"/>
              <a:gd name="connsiteY102-3212" fmla="*/ 4101899 h 6858000"/>
              <a:gd name="connsiteX103-3213" fmla="*/ 5885314 w 6128435"/>
              <a:gd name="connsiteY103-3214" fmla="*/ 4108387 h 6858000"/>
              <a:gd name="connsiteX104-3215" fmla="*/ 5894095 w 6128435"/>
              <a:gd name="connsiteY104-3216" fmla="*/ 4128857 h 6858000"/>
              <a:gd name="connsiteX105-3217" fmla="*/ 5898339 w 6128435"/>
              <a:gd name="connsiteY105-3218" fmla="*/ 4140800 h 6858000"/>
              <a:gd name="connsiteX106-3219" fmla="*/ 5899734 w 6128435"/>
              <a:gd name="connsiteY106-3220" fmla="*/ 4145632 h 6858000"/>
              <a:gd name="connsiteX107-3221" fmla="*/ 5897098 w 6128435"/>
              <a:gd name="connsiteY107-3222" fmla="*/ 4157819 h 6858000"/>
              <a:gd name="connsiteX108-3223" fmla="*/ 5903513 w 6128435"/>
              <a:gd name="connsiteY108-3224" fmla="*/ 4187661 h 6858000"/>
              <a:gd name="connsiteX109-3225" fmla="*/ 5917114 w 6128435"/>
              <a:gd name="connsiteY109-3226" fmla="*/ 4213096 h 6858000"/>
              <a:gd name="connsiteX110-3227" fmla="*/ 5921153 w 6128435"/>
              <a:gd name="connsiteY110-3228" fmla="*/ 4236222 h 6858000"/>
              <a:gd name="connsiteX111-3229" fmla="*/ 5924233 w 6128435"/>
              <a:gd name="connsiteY111-3230" fmla="*/ 4242060 h 6858000"/>
              <a:gd name="connsiteX112-3231" fmla="*/ 5928910 w 6128435"/>
              <a:gd name="connsiteY112-3232" fmla="*/ 4300973 h 6858000"/>
              <a:gd name="connsiteX113-3233" fmla="*/ 5939320 w 6128435"/>
              <a:gd name="connsiteY113-3234" fmla="*/ 4340435 h 6858000"/>
              <a:gd name="connsiteX114-3235" fmla="*/ 5946705 w 6128435"/>
              <a:gd name="connsiteY114-3236" fmla="*/ 4428051 h 6858000"/>
              <a:gd name="connsiteX115-3237" fmla="*/ 5949261 w 6128435"/>
              <a:gd name="connsiteY115-3238" fmla="*/ 4449185 h 6858000"/>
              <a:gd name="connsiteX116-3239" fmla="*/ 5957504 w 6128435"/>
              <a:gd name="connsiteY116-3240" fmla="*/ 4465911 h 6858000"/>
              <a:gd name="connsiteX117-3241" fmla="*/ 5964689 w 6128435"/>
              <a:gd name="connsiteY117-3242" fmla="*/ 4468532 h 6858000"/>
              <a:gd name="connsiteX118-3243" fmla="*/ 5967062 w 6128435"/>
              <a:gd name="connsiteY118-3244" fmla="*/ 4479923 h 6858000"/>
              <a:gd name="connsiteX119-3245" fmla="*/ 5968960 w 6128435"/>
              <a:gd name="connsiteY119-3246" fmla="*/ 4482655 h 6858000"/>
              <a:gd name="connsiteX120-3247" fmla="*/ 5978567 w 6128435"/>
              <a:gd name="connsiteY120-3248" fmla="*/ 4498605 h 6858000"/>
              <a:gd name="connsiteX121-3249" fmla="*/ 5980106 w 6128435"/>
              <a:gd name="connsiteY121-3250" fmla="*/ 4585087 h 6858000"/>
              <a:gd name="connsiteX122-3251" fmla="*/ 5998138 w 6128435"/>
              <a:gd name="connsiteY122-3252" fmla="*/ 4697518 h 6858000"/>
              <a:gd name="connsiteX123-3253" fmla="*/ 6013516 w 6128435"/>
              <a:gd name="connsiteY123-3254" fmla="*/ 4786619 h 6858000"/>
              <a:gd name="connsiteX124-3255" fmla="*/ 6025404 w 6128435"/>
              <a:gd name="connsiteY124-3256" fmla="*/ 4858148 h 6858000"/>
              <a:gd name="connsiteX125-3257" fmla="*/ 6007749 w 6128435"/>
              <a:gd name="connsiteY125-3258" fmla="*/ 4964715 h 6858000"/>
              <a:gd name="connsiteX126-3259" fmla="*/ 6005269 w 6128435"/>
              <a:gd name="connsiteY126-3260" fmla="*/ 5150567 h 6858000"/>
              <a:gd name="connsiteX127-3261" fmla="*/ 6001127 w 6128435"/>
              <a:gd name="connsiteY127-3262" fmla="*/ 5164609 h 6858000"/>
              <a:gd name="connsiteX128-3263" fmla="*/ 5996647 w 6128435"/>
              <a:gd name="connsiteY128-3264" fmla="*/ 5185640 h 6858000"/>
              <a:gd name="connsiteX129-3265" fmla="*/ 5998514 w 6128435"/>
              <a:gd name="connsiteY129-3266" fmla="*/ 5189673 h 6858000"/>
              <a:gd name="connsiteX130-3267" fmla="*/ 5995970 w 6128435"/>
              <a:gd name="connsiteY130-3268" fmla="*/ 5221547 h 6858000"/>
              <a:gd name="connsiteX131-3269" fmla="*/ 5997218 w 6128435"/>
              <a:gd name="connsiteY131-3270" fmla="*/ 5222031 h 6858000"/>
              <a:gd name="connsiteX132-3271" fmla="*/ 6002116 w 6128435"/>
              <a:gd name="connsiteY132-3272" fmla="*/ 5231223 h 6858000"/>
              <a:gd name="connsiteX133-3273" fmla="*/ 6008541 w 6128435"/>
              <a:gd name="connsiteY133-3274" fmla="*/ 5248680 h 6858000"/>
              <a:gd name="connsiteX134-3275" fmla="*/ 6039260 w 6128435"/>
              <a:gd name="connsiteY134-3276" fmla="*/ 5289518 h 6858000"/>
              <a:gd name="connsiteX135-3277" fmla="*/ 6036748 w 6128435"/>
              <a:gd name="connsiteY135-3278" fmla="*/ 5322752 h 6858000"/>
              <a:gd name="connsiteX136-3279" fmla="*/ 6036943 w 6128435"/>
              <a:gd name="connsiteY136-3280" fmla="*/ 5329480 h 6858000"/>
              <a:gd name="connsiteX137-3281" fmla="*/ 6037236 w 6128435"/>
              <a:gd name="connsiteY137-3282" fmla="*/ 5329634 h 6858000"/>
              <a:gd name="connsiteX138-3283" fmla="*/ 6038019 w 6128435"/>
              <a:gd name="connsiteY138-3284" fmla="*/ 5336764 h 6858000"/>
              <a:gd name="connsiteX139-3285" fmla="*/ 6037298 w 6128435"/>
              <a:gd name="connsiteY139-3286" fmla="*/ 5341753 h 6858000"/>
              <a:gd name="connsiteX140-3287" fmla="*/ 6037677 w 6128435"/>
              <a:gd name="connsiteY140-3288" fmla="*/ 5354807 h 6858000"/>
              <a:gd name="connsiteX141-3289" fmla="*/ 6039728 w 6128435"/>
              <a:gd name="connsiteY141-3290" fmla="*/ 5359416 h 6858000"/>
              <a:gd name="connsiteX142-3291" fmla="*/ 6043311 w 6128435"/>
              <a:gd name="connsiteY142-3292" fmla="*/ 5361407 h 6858000"/>
              <a:gd name="connsiteX143-3293" fmla="*/ 6042954 w 6128435"/>
              <a:gd name="connsiteY143-3294" fmla="*/ 5362576 h 6858000"/>
              <a:gd name="connsiteX144-3295" fmla="*/ 6053435 w 6128435"/>
              <a:gd name="connsiteY144-3296" fmla="*/ 5387547 h 6858000"/>
              <a:gd name="connsiteX145-3297" fmla="*/ 6065933 w 6128435"/>
              <a:gd name="connsiteY145-3298" fmla="*/ 5443002 h 6858000"/>
              <a:gd name="connsiteX146-3299" fmla="*/ 6068640 w 6128435"/>
              <a:gd name="connsiteY146-3300" fmla="*/ 5474503 h 6858000"/>
              <a:gd name="connsiteX147-3301" fmla="*/ 6080922 w 6128435"/>
              <a:gd name="connsiteY147-3302" fmla="*/ 5561070 h 6858000"/>
              <a:gd name="connsiteX148-3303" fmla="*/ 6096949 w 6128435"/>
              <a:gd name="connsiteY148-3304" fmla="*/ 5648179 h 6858000"/>
              <a:gd name="connsiteX149-3305" fmla="*/ 6125703 w 6128435"/>
              <a:gd name="connsiteY149-3306" fmla="*/ 5692894 h 6858000"/>
              <a:gd name="connsiteX150-3307" fmla="*/ 6126670 w 6128435"/>
              <a:gd name="connsiteY150-3308" fmla="*/ 5697882 h 6858000"/>
              <a:gd name="connsiteX151-3309" fmla="*/ 6124061 w 6128435"/>
              <a:gd name="connsiteY151-3310" fmla="*/ 5710294 h 6858000"/>
              <a:gd name="connsiteX152-3311" fmla="*/ 6122213 w 6128435"/>
              <a:gd name="connsiteY152-3312" fmla="*/ 5714762 h 6858000"/>
              <a:gd name="connsiteX153-3313" fmla="*/ 6121353 w 6128435"/>
              <a:gd name="connsiteY153-3314" fmla="*/ 5721725 h 6858000"/>
              <a:gd name="connsiteX154-3315" fmla="*/ 6121607 w 6128435"/>
              <a:gd name="connsiteY154-3316" fmla="*/ 5721959 h 6858000"/>
              <a:gd name="connsiteX155-3317" fmla="*/ 6120262 w 6128435"/>
              <a:gd name="connsiteY155-3318" fmla="*/ 5728358 h 6858000"/>
              <a:gd name="connsiteX156-3319" fmla="*/ 6110194 w 6128435"/>
              <a:gd name="connsiteY156-3320" fmla="*/ 5758853 h 6858000"/>
              <a:gd name="connsiteX157-3321" fmla="*/ 6127519 w 6128435"/>
              <a:gd name="connsiteY157-3322" fmla="*/ 5865775 h 6858000"/>
              <a:gd name="connsiteX158-3323" fmla="*/ 6128435 w 6128435"/>
              <a:gd name="connsiteY158-3324" fmla="*/ 5870164 h 6858000"/>
              <a:gd name="connsiteX159-3325" fmla="*/ 6119217 w 6128435"/>
              <a:gd name="connsiteY159-3326" fmla="*/ 5888542 h 6858000"/>
              <a:gd name="connsiteX160-3327" fmla="*/ 6115966 w 6128435"/>
              <a:gd name="connsiteY160-3328" fmla="*/ 5898387 h 6858000"/>
              <a:gd name="connsiteX161-3329" fmla="*/ 6111924 w 6128435"/>
              <a:gd name="connsiteY161-3330" fmla="*/ 5900444 h 6858000"/>
              <a:gd name="connsiteX162-3331" fmla="*/ 6108716 w 6128435"/>
              <a:gd name="connsiteY162-3332" fmla="*/ 5915345 h 6858000"/>
              <a:gd name="connsiteX163-3333" fmla="*/ 6109524 w 6128435"/>
              <a:gd name="connsiteY163-3334" fmla="*/ 5917328 h 6858000"/>
              <a:gd name="connsiteX164-3335" fmla="*/ 6102493 w 6128435"/>
              <a:gd name="connsiteY164-3336" fmla="*/ 5928602 h 6858000"/>
              <a:gd name="connsiteX165-3337" fmla="*/ 6056863 w 6128435"/>
              <a:gd name="connsiteY165-3338" fmla="*/ 6000643 h 6858000"/>
              <a:gd name="connsiteX166-3339" fmla="*/ 6045436 w 6128435"/>
              <a:gd name="connsiteY166-3340" fmla="*/ 6124480 h 6858000"/>
              <a:gd name="connsiteX167-3341" fmla="*/ 6030489 w 6128435"/>
              <a:gd name="connsiteY167-3342" fmla="*/ 6317666 h 6858000"/>
              <a:gd name="connsiteX168-3343" fmla="*/ 6007492 w 6128435"/>
              <a:gd name="connsiteY168-3344" fmla="*/ 6440818 h 6858000"/>
              <a:gd name="connsiteX169-3345" fmla="*/ 6009467 w 6128435"/>
              <a:gd name="connsiteY169-3346" fmla="*/ 6487076 h 6858000"/>
              <a:gd name="connsiteX170-3347" fmla="*/ 5995064 w 6128435"/>
              <a:gd name="connsiteY170-3348" fmla="*/ 6540791 h 6858000"/>
              <a:gd name="connsiteX171-3349" fmla="*/ 5996309 w 6128435"/>
              <a:gd name="connsiteY171-3350" fmla="*/ 6543961 h 6858000"/>
              <a:gd name="connsiteX172-3351" fmla="*/ 5996048 w 6128435"/>
              <a:gd name="connsiteY172-3352" fmla="*/ 6555444 h 6858000"/>
              <a:gd name="connsiteX173-3353" fmla="*/ 6002524 w 6128435"/>
              <a:gd name="connsiteY173-3354" fmla="*/ 6560188 h 6858000"/>
              <a:gd name="connsiteX174-3355" fmla="*/ 6006823 w 6128435"/>
              <a:gd name="connsiteY174-3356" fmla="*/ 6578546 h 6858000"/>
              <a:gd name="connsiteX175-3357" fmla="*/ 6004510 w 6128435"/>
              <a:gd name="connsiteY175-3358" fmla="*/ 6599256 h 6858000"/>
              <a:gd name="connsiteX176-3359" fmla="*/ 5986207 w 6128435"/>
              <a:gd name="connsiteY176-3360" fmla="*/ 6695855 h 6858000"/>
              <a:gd name="connsiteX177-3361" fmla="*/ 5979428 w 6128435"/>
              <a:gd name="connsiteY177-3362" fmla="*/ 6754678 h 6858000"/>
              <a:gd name="connsiteX178-3363" fmla="*/ 5983398 w 6128435"/>
              <a:gd name="connsiteY178-3364" fmla="*/ 6778641 h 6858000"/>
              <a:gd name="connsiteX179-3365" fmla="*/ 5984543 w 6128435"/>
              <a:gd name="connsiteY179-3366" fmla="*/ 6811016 h 6858000"/>
              <a:gd name="connsiteX180-3367" fmla="*/ 5981802 w 6128435"/>
              <a:gd name="connsiteY180-3368" fmla="*/ 6838578 h 6858000"/>
              <a:gd name="connsiteX181-3369" fmla="*/ 5979671 w 6128435"/>
              <a:gd name="connsiteY181-3370" fmla="*/ 6858000 h 6858000"/>
              <a:gd name="connsiteX182-3371" fmla="*/ 0 w 6128435"/>
              <a:gd name="connsiteY182-3372" fmla="*/ 6858000 h 6858000"/>
              <a:gd name="connsiteX183-3373" fmla="*/ 0 w 6128435"/>
              <a:gd name="connsiteY183-3374" fmla="*/ 0 h 6858000"/>
              <a:gd name="connsiteX0-3375" fmla="*/ 0 w 6128435"/>
              <a:gd name="connsiteY0-3376" fmla="*/ 0 h 6858000"/>
              <a:gd name="connsiteX1-3377" fmla="*/ 4965888 w 6128435"/>
              <a:gd name="connsiteY1-3378" fmla="*/ 0 h 6858000"/>
              <a:gd name="connsiteX2-3379" fmla="*/ 4967767 w 6128435"/>
              <a:gd name="connsiteY2-3380" fmla="*/ 7930 h 6858000"/>
              <a:gd name="connsiteX3-3381" fmla="*/ 4979444 w 6128435"/>
              <a:gd name="connsiteY3-3382" fmla="*/ 43921 h 6858000"/>
              <a:gd name="connsiteX4-3383" fmla="*/ 5021173 w 6128435"/>
              <a:gd name="connsiteY4-3384" fmla="*/ 123738 h 6858000"/>
              <a:gd name="connsiteX5-3385" fmla="*/ 5075458 w 6128435"/>
              <a:gd name="connsiteY5-3386" fmla="*/ 264355 h 6858000"/>
              <a:gd name="connsiteX6-3387" fmla="*/ 5081175 w 6128435"/>
              <a:gd name="connsiteY6-3388" fmla="*/ 277448 h 6858000"/>
              <a:gd name="connsiteX7-3389" fmla="*/ 5097011 w 6128435"/>
              <a:gd name="connsiteY7-3390" fmla="*/ 355616 h 6858000"/>
              <a:gd name="connsiteX8-3391" fmla="*/ 5130982 w 6128435"/>
              <a:gd name="connsiteY8-3392" fmla="*/ 412030 h 6858000"/>
              <a:gd name="connsiteX9-3393" fmla="*/ 5153000 w 6128435"/>
              <a:gd name="connsiteY9-3394" fmla="*/ 507134 h 6858000"/>
              <a:gd name="connsiteX10-3395" fmla="*/ 5171282 w 6128435"/>
              <a:gd name="connsiteY10-3396" fmla="*/ 602071 h 6858000"/>
              <a:gd name="connsiteX11-3397" fmla="*/ 5176196 w 6128435"/>
              <a:gd name="connsiteY11-3398" fmla="*/ 636822 h 6858000"/>
              <a:gd name="connsiteX12-3399" fmla="*/ 5201957 w 6128435"/>
              <a:gd name="connsiteY12-3400" fmla="*/ 736835 h 6858000"/>
              <a:gd name="connsiteX13-3401" fmla="*/ 5185452 w 6128435"/>
              <a:gd name="connsiteY13-3402" fmla="*/ 745392 h 6858000"/>
              <a:gd name="connsiteX14-3403" fmla="*/ 5189051 w 6128435"/>
              <a:gd name="connsiteY14-3404" fmla="*/ 782518 h 6858000"/>
              <a:gd name="connsiteX15-3405" fmla="*/ 5210428 w 6128435"/>
              <a:gd name="connsiteY15-3406" fmla="*/ 815772 h 6858000"/>
              <a:gd name="connsiteX16-3407" fmla="*/ 5221088 w 6128435"/>
              <a:gd name="connsiteY16-3408" fmla="*/ 860193 h 6858000"/>
              <a:gd name="connsiteX17-3409" fmla="*/ 5227653 w 6128435"/>
              <a:gd name="connsiteY17-3410" fmla="*/ 886709 h 6858000"/>
              <a:gd name="connsiteX18-3411" fmla="*/ 5230806 w 6128435"/>
              <a:gd name="connsiteY18-3412" fmla="*/ 961354 h 6858000"/>
              <a:gd name="connsiteX19-3413" fmla="*/ 5201018 w 6128435"/>
              <a:gd name="connsiteY19-3414" fmla="*/ 1095027 h 6858000"/>
              <a:gd name="connsiteX20-3415" fmla="*/ 5202153 w 6128435"/>
              <a:gd name="connsiteY20-3416" fmla="*/ 1133224 h 6858000"/>
              <a:gd name="connsiteX21-3417" fmla="*/ 5207370 w 6128435"/>
              <a:gd name="connsiteY21-3418" fmla="*/ 1138097 h 6858000"/>
              <a:gd name="connsiteX22-3419" fmla="*/ 5189234 w 6128435"/>
              <a:gd name="connsiteY22-3420" fmla="*/ 1193495 h 6858000"/>
              <a:gd name="connsiteX23-3421" fmla="*/ 5202769 w 6128435"/>
              <a:gd name="connsiteY23-3422" fmla="*/ 1269450 h 6858000"/>
              <a:gd name="connsiteX24-3423" fmla="*/ 5225968 w 6128435"/>
              <a:gd name="connsiteY24-3424" fmla="*/ 1357994 h 6858000"/>
              <a:gd name="connsiteX25-3425" fmla="*/ 5233819 w 6128435"/>
              <a:gd name="connsiteY25-3426" fmla="*/ 1380922 h 6858000"/>
              <a:gd name="connsiteX26-3427" fmla="*/ 5237226 w 6128435"/>
              <a:gd name="connsiteY26-3428" fmla="*/ 1441327 h 6858000"/>
              <a:gd name="connsiteX27-3429" fmla="*/ 5244434 w 6128435"/>
              <a:gd name="connsiteY27-3430" fmla="*/ 1580810 h 6858000"/>
              <a:gd name="connsiteX28-3431" fmla="*/ 5251453 w 6128435"/>
              <a:gd name="connsiteY28-3432" fmla="*/ 1583934 h 6858000"/>
              <a:gd name="connsiteX29-3433" fmla="*/ 5253136 w 6128435"/>
              <a:gd name="connsiteY29-3434" fmla="*/ 1595457 h 6858000"/>
              <a:gd name="connsiteX30-3435" fmla="*/ 5254863 w 6128435"/>
              <a:gd name="connsiteY30-3436" fmla="*/ 1598311 h 6858000"/>
              <a:gd name="connsiteX31-3437" fmla="*/ 5263491 w 6128435"/>
              <a:gd name="connsiteY31-3438" fmla="*/ 1614889 h 6858000"/>
              <a:gd name="connsiteX32-3439" fmla="*/ 5250095 w 6128435"/>
              <a:gd name="connsiteY32-3440" fmla="*/ 1655519 h 6858000"/>
              <a:gd name="connsiteX33-3441" fmla="*/ 5259788 w 6128435"/>
              <a:gd name="connsiteY33-3442" fmla="*/ 1701198 h 6858000"/>
              <a:gd name="connsiteX34-3443" fmla="*/ 5272526 w 6128435"/>
              <a:gd name="connsiteY34-3444" fmla="*/ 1936940 h 6858000"/>
              <a:gd name="connsiteX35-3445" fmla="*/ 5252592 w 6128435"/>
              <a:gd name="connsiteY35-3446" fmla="*/ 2092210 h 6858000"/>
              <a:gd name="connsiteX36-3447" fmla="*/ 5264303 w 6128435"/>
              <a:gd name="connsiteY36-3448" fmla="*/ 2225157 h 6858000"/>
              <a:gd name="connsiteX37-3449" fmla="*/ 5254949 w 6128435"/>
              <a:gd name="connsiteY37-3450" fmla="*/ 2236160 h 6858000"/>
              <a:gd name="connsiteX38-3451" fmla="*/ 5250104 w 6128435"/>
              <a:gd name="connsiteY38-3452" fmla="*/ 2249166 h 6858000"/>
              <a:gd name="connsiteX39-3453" fmla="*/ 5251214 w 6128435"/>
              <a:gd name="connsiteY39-3454" fmla="*/ 2250944 h 6858000"/>
              <a:gd name="connsiteX40-3455" fmla="*/ 5250644 w 6128435"/>
              <a:gd name="connsiteY40-3456" fmla="*/ 2266619 h 6858000"/>
              <a:gd name="connsiteX41-3457" fmla="*/ 5247111 w 6128435"/>
              <a:gd name="connsiteY41-3458" fmla="*/ 2269679 h 6858000"/>
              <a:gd name="connsiteX42-3459" fmla="*/ 5245653 w 6128435"/>
              <a:gd name="connsiteY42-3460" fmla="*/ 2280317 h 6858000"/>
              <a:gd name="connsiteX43-3461" fmla="*/ 5239901 w 6128435"/>
              <a:gd name="connsiteY43-3462" fmla="*/ 2300961 h 6858000"/>
              <a:gd name="connsiteX44-3463" fmla="*/ 5241522 w 6128435"/>
              <a:gd name="connsiteY44-3464" fmla="*/ 2305114 h 6858000"/>
              <a:gd name="connsiteX45-3465" fmla="*/ 5237050 w 6128435"/>
              <a:gd name="connsiteY45-3466" fmla="*/ 2336703 h 6858000"/>
              <a:gd name="connsiteX46-3467" fmla="*/ 5238267 w 6128435"/>
              <a:gd name="connsiteY46-3468" fmla="*/ 2337277 h 6858000"/>
              <a:gd name="connsiteX47-3469" fmla="*/ 5242602 w 6128435"/>
              <a:gd name="connsiteY47-3470" fmla="*/ 2346782 h 6858000"/>
              <a:gd name="connsiteX48-3471" fmla="*/ 5247963 w 6128435"/>
              <a:gd name="connsiteY48-3472" fmla="*/ 2364638 h 6858000"/>
              <a:gd name="connsiteX49-3473" fmla="*/ 5276175 w 6128435"/>
              <a:gd name="connsiteY49-3474" fmla="*/ 2407515 h 6858000"/>
              <a:gd name="connsiteX50-3475" fmla="*/ 5271650 w 6128435"/>
              <a:gd name="connsiteY50-3476" fmla="*/ 2440467 h 6858000"/>
              <a:gd name="connsiteX51-3477" fmla="*/ 5271438 w 6128435"/>
              <a:gd name="connsiteY51-3478" fmla="*/ 2447186 h 6858000"/>
              <a:gd name="connsiteX52-3479" fmla="*/ 5271722 w 6128435"/>
              <a:gd name="connsiteY52-3480" fmla="*/ 2447359 h 6858000"/>
              <a:gd name="connsiteX53-3481" fmla="*/ 5272069 w 6128435"/>
              <a:gd name="connsiteY53-3482" fmla="*/ 2454523 h 6858000"/>
              <a:gd name="connsiteX54-3483" fmla="*/ 5271049 w 6128435"/>
              <a:gd name="connsiteY54-3484" fmla="*/ 2459442 h 6858000"/>
              <a:gd name="connsiteX55-3485" fmla="*/ 5270636 w 6128435"/>
              <a:gd name="connsiteY55-3486" fmla="*/ 2472481 h 6858000"/>
              <a:gd name="connsiteX56-3487" fmla="*/ 5272406 w 6128435"/>
              <a:gd name="connsiteY56-3488" fmla="*/ 2477221 h 6858000"/>
              <a:gd name="connsiteX57-3489" fmla="*/ 5307538 w 6128435"/>
              <a:gd name="connsiteY57-3490" fmla="*/ 2514685 h 6858000"/>
              <a:gd name="connsiteX58-3491" fmla="*/ 5337604 w 6128435"/>
              <a:gd name="connsiteY58-3492" fmla="*/ 2597632 h 6858000"/>
              <a:gd name="connsiteX59-3493" fmla="*/ 5407503 w 6128435"/>
              <a:gd name="connsiteY59-3494" fmla="*/ 2786290 h 6858000"/>
              <a:gd name="connsiteX60-3495" fmla="*/ 5407356 w 6128435"/>
              <a:gd name="connsiteY60-3496" fmla="*/ 2787545 h 6858000"/>
              <a:gd name="connsiteX61-3497" fmla="*/ 5411130 w 6128435"/>
              <a:gd name="connsiteY61-3498" fmla="*/ 2788640 h 6858000"/>
              <a:gd name="connsiteX62-3499" fmla="*/ 5416439 w 6128435"/>
              <a:gd name="connsiteY62-3500" fmla="*/ 2805666 h 6858000"/>
              <a:gd name="connsiteX63-3501" fmla="*/ 5416589 w 6128435"/>
              <a:gd name="connsiteY63-3502" fmla="*/ 2810822 h 6858000"/>
              <a:gd name="connsiteX64-3503" fmla="*/ 5418542 w 6128435"/>
              <a:gd name="connsiteY64-3504" fmla="*/ 2817745 h 6858000"/>
              <a:gd name="connsiteX65-3505" fmla="*/ 5418847 w 6128435"/>
              <a:gd name="connsiteY65-3506" fmla="*/ 2817825 h 6858000"/>
              <a:gd name="connsiteX66-3507" fmla="*/ 5423364 w 6128435"/>
              <a:gd name="connsiteY66-3508" fmla="*/ 2858292 h 6858000"/>
              <a:gd name="connsiteX67-3509" fmla="*/ 5479298 w 6128435"/>
              <a:gd name="connsiteY67-3510" fmla="*/ 2947791 h 6858000"/>
              <a:gd name="connsiteX68-3511" fmla="*/ 5481770 w 6128435"/>
              <a:gd name="connsiteY68-3512" fmla="*/ 2951352 h 6858000"/>
              <a:gd name="connsiteX69-3513" fmla="*/ 5481013 w 6128435"/>
              <a:gd name="connsiteY69-3514" fmla="*/ 2973461 h 6858000"/>
              <a:gd name="connsiteX70-3515" fmla="*/ 5482045 w 6128435"/>
              <a:gd name="connsiteY70-3516" fmla="*/ 2984371 h 6858000"/>
              <a:gd name="connsiteX71-3517" fmla="*/ 5479405 w 6128435"/>
              <a:gd name="connsiteY71-3518" fmla="*/ 2988507 h 6858000"/>
              <a:gd name="connsiteX72-3519" fmla="*/ 5482415 w 6128435"/>
              <a:gd name="connsiteY72-3520" fmla="*/ 3004079 h 6858000"/>
              <a:gd name="connsiteX73-3521" fmla="*/ 5483865 w 6128435"/>
              <a:gd name="connsiteY73-3522" fmla="*/ 3005467 h 6858000"/>
              <a:gd name="connsiteX74-3523" fmla="*/ 5482236 w 6128435"/>
              <a:gd name="connsiteY74-3524" fmla="*/ 3019791 h 6858000"/>
              <a:gd name="connsiteX75-3525" fmla="*/ 5475895 w 6128435"/>
              <a:gd name="connsiteY75-3526" fmla="*/ 3033578 h 6858000"/>
              <a:gd name="connsiteX76-3527" fmla="*/ 5477595 w 6128435"/>
              <a:gd name="connsiteY76-3528" fmla="*/ 3250534 h 6858000"/>
              <a:gd name="connsiteX77-3529" fmla="*/ 5532836 w 6128435"/>
              <a:gd name="connsiteY77-3530" fmla="*/ 3353840 h 6858000"/>
              <a:gd name="connsiteX78-3531" fmla="*/ 5561229 w 6128435"/>
              <a:gd name="connsiteY78-3532" fmla="*/ 3395784 h 6858000"/>
              <a:gd name="connsiteX79-3533" fmla="*/ 5589758 w 6128435"/>
              <a:gd name="connsiteY79-3534" fmla="*/ 3506453 h 6858000"/>
              <a:gd name="connsiteX80-3535" fmla="*/ 5596144 w 6128435"/>
              <a:gd name="connsiteY80-3536" fmla="*/ 3534624 h 6858000"/>
              <a:gd name="connsiteX81-3537" fmla="*/ 5597750 w 6128435"/>
              <a:gd name="connsiteY81-3538" fmla="*/ 3534129 h 6858000"/>
              <a:gd name="connsiteX82-3539" fmla="*/ 5599700 w 6128435"/>
              <a:gd name="connsiteY82-3540" fmla="*/ 3547221 h 6858000"/>
              <a:gd name="connsiteX83-3541" fmla="*/ 5615031 w 6128435"/>
              <a:gd name="connsiteY83-3542" fmla="*/ 3557482 h 6858000"/>
              <a:gd name="connsiteX84-3543" fmla="*/ 5618377 w 6128435"/>
              <a:gd name="connsiteY84-3544" fmla="*/ 3588431 h 6858000"/>
              <a:gd name="connsiteX85-3545" fmla="*/ 5612155 w 6128435"/>
              <a:gd name="connsiteY85-3546" fmla="*/ 3589869 h 6858000"/>
              <a:gd name="connsiteX86-3547" fmla="*/ 5620843 w 6128435"/>
              <a:gd name="connsiteY86-3548" fmla="*/ 3606745 h 6858000"/>
              <a:gd name="connsiteX87-3549" fmla="*/ 5655472 w 6128435"/>
              <a:gd name="connsiteY87-3550" fmla="*/ 3678877 h 6858000"/>
              <a:gd name="connsiteX88-3551" fmla="*/ 5680448 w 6128435"/>
              <a:gd name="connsiteY88-3552" fmla="*/ 3717760 h 6858000"/>
              <a:gd name="connsiteX89-3553" fmla="*/ 5683015 w 6128435"/>
              <a:gd name="connsiteY89-3554" fmla="*/ 3762025 h 6858000"/>
              <a:gd name="connsiteX90-3555" fmla="*/ 5696643 w 6128435"/>
              <a:gd name="connsiteY90-3556" fmla="*/ 3773888 h 6858000"/>
              <a:gd name="connsiteX91-3557" fmla="*/ 5699203 w 6128435"/>
              <a:gd name="connsiteY91-3558" fmla="*/ 3775823 h 6858000"/>
              <a:gd name="connsiteX92-3559" fmla="*/ 5704824 w 6128435"/>
              <a:gd name="connsiteY92-3560" fmla="*/ 3785966 h 6858000"/>
              <a:gd name="connsiteX93-3561" fmla="*/ 5712204 w 6128435"/>
              <a:gd name="connsiteY93-3562" fmla="*/ 3785830 h 6858000"/>
              <a:gd name="connsiteX94-3563" fmla="*/ 5724816 w 6128435"/>
              <a:gd name="connsiteY94-3564" fmla="*/ 3798949 h 6858000"/>
              <a:gd name="connsiteX95-3565" fmla="*/ 5733539 w 6128435"/>
              <a:gd name="connsiteY95-3566" fmla="*/ 3818457 h 6858000"/>
              <a:gd name="connsiteX96-3567" fmla="*/ 5768491 w 6128435"/>
              <a:gd name="connsiteY96-3568" fmla="*/ 3914399 h 6858000"/>
              <a:gd name="connsiteX97-3569" fmla="*/ 5793123 w 6128435"/>
              <a:gd name="connsiteY97-3570" fmla="*/ 3969952 h 6858000"/>
              <a:gd name="connsiteX98-3571" fmla="*/ 5808321 w 6128435"/>
              <a:gd name="connsiteY98-3572" fmla="*/ 3988153 h 6858000"/>
              <a:gd name="connsiteX99-3573" fmla="*/ 5825621 w 6128435"/>
              <a:gd name="connsiteY99-3574" fmla="*/ 4015525 h 6858000"/>
              <a:gd name="connsiteX100-3575" fmla="*/ 5860672 w 6128435"/>
              <a:gd name="connsiteY100-3576" fmla="*/ 4061579 h 6858000"/>
              <a:gd name="connsiteX101-3577" fmla="*/ 5872173 w 6128435"/>
              <a:gd name="connsiteY101-3578" fmla="*/ 4088497 h 6858000"/>
              <a:gd name="connsiteX102-3579" fmla="*/ 5883705 w 6128435"/>
              <a:gd name="connsiteY102-3580" fmla="*/ 4101899 h 6858000"/>
              <a:gd name="connsiteX103-3581" fmla="*/ 5885314 w 6128435"/>
              <a:gd name="connsiteY103-3582" fmla="*/ 4108387 h 6858000"/>
              <a:gd name="connsiteX104-3583" fmla="*/ 5894095 w 6128435"/>
              <a:gd name="connsiteY104-3584" fmla="*/ 4128857 h 6858000"/>
              <a:gd name="connsiteX105-3585" fmla="*/ 5898339 w 6128435"/>
              <a:gd name="connsiteY105-3586" fmla="*/ 4140800 h 6858000"/>
              <a:gd name="connsiteX106-3587" fmla="*/ 5899734 w 6128435"/>
              <a:gd name="connsiteY106-3588" fmla="*/ 4145632 h 6858000"/>
              <a:gd name="connsiteX107-3589" fmla="*/ 5897098 w 6128435"/>
              <a:gd name="connsiteY107-3590" fmla="*/ 4157819 h 6858000"/>
              <a:gd name="connsiteX108-3591" fmla="*/ 5903513 w 6128435"/>
              <a:gd name="connsiteY108-3592" fmla="*/ 4187661 h 6858000"/>
              <a:gd name="connsiteX109-3593" fmla="*/ 5917114 w 6128435"/>
              <a:gd name="connsiteY109-3594" fmla="*/ 4213096 h 6858000"/>
              <a:gd name="connsiteX110-3595" fmla="*/ 5921153 w 6128435"/>
              <a:gd name="connsiteY110-3596" fmla="*/ 4236222 h 6858000"/>
              <a:gd name="connsiteX111-3597" fmla="*/ 5924233 w 6128435"/>
              <a:gd name="connsiteY111-3598" fmla="*/ 4242060 h 6858000"/>
              <a:gd name="connsiteX112-3599" fmla="*/ 5928910 w 6128435"/>
              <a:gd name="connsiteY112-3600" fmla="*/ 4300973 h 6858000"/>
              <a:gd name="connsiteX113-3601" fmla="*/ 5939320 w 6128435"/>
              <a:gd name="connsiteY113-3602" fmla="*/ 4340435 h 6858000"/>
              <a:gd name="connsiteX114-3603" fmla="*/ 5946705 w 6128435"/>
              <a:gd name="connsiteY114-3604" fmla="*/ 4428051 h 6858000"/>
              <a:gd name="connsiteX115-3605" fmla="*/ 5949261 w 6128435"/>
              <a:gd name="connsiteY115-3606" fmla="*/ 4449185 h 6858000"/>
              <a:gd name="connsiteX116-3607" fmla="*/ 5957504 w 6128435"/>
              <a:gd name="connsiteY116-3608" fmla="*/ 4465911 h 6858000"/>
              <a:gd name="connsiteX117-3609" fmla="*/ 5964689 w 6128435"/>
              <a:gd name="connsiteY117-3610" fmla="*/ 4468532 h 6858000"/>
              <a:gd name="connsiteX118-3611" fmla="*/ 5967062 w 6128435"/>
              <a:gd name="connsiteY118-3612" fmla="*/ 4479923 h 6858000"/>
              <a:gd name="connsiteX119-3613" fmla="*/ 5968960 w 6128435"/>
              <a:gd name="connsiteY119-3614" fmla="*/ 4482655 h 6858000"/>
              <a:gd name="connsiteX120-3615" fmla="*/ 5978567 w 6128435"/>
              <a:gd name="connsiteY120-3616" fmla="*/ 4498605 h 6858000"/>
              <a:gd name="connsiteX121-3617" fmla="*/ 5980106 w 6128435"/>
              <a:gd name="connsiteY121-3618" fmla="*/ 4585087 h 6858000"/>
              <a:gd name="connsiteX122-3619" fmla="*/ 5998138 w 6128435"/>
              <a:gd name="connsiteY122-3620" fmla="*/ 4697518 h 6858000"/>
              <a:gd name="connsiteX123-3621" fmla="*/ 6013516 w 6128435"/>
              <a:gd name="connsiteY123-3622" fmla="*/ 4786619 h 6858000"/>
              <a:gd name="connsiteX124-3623" fmla="*/ 6025404 w 6128435"/>
              <a:gd name="connsiteY124-3624" fmla="*/ 4858148 h 6858000"/>
              <a:gd name="connsiteX125-3625" fmla="*/ 6007749 w 6128435"/>
              <a:gd name="connsiteY125-3626" fmla="*/ 4964715 h 6858000"/>
              <a:gd name="connsiteX126-3627" fmla="*/ 6005269 w 6128435"/>
              <a:gd name="connsiteY126-3628" fmla="*/ 5150567 h 6858000"/>
              <a:gd name="connsiteX127-3629" fmla="*/ 6001127 w 6128435"/>
              <a:gd name="connsiteY127-3630" fmla="*/ 5164609 h 6858000"/>
              <a:gd name="connsiteX128-3631" fmla="*/ 5996647 w 6128435"/>
              <a:gd name="connsiteY128-3632" fmla="*/ 5185640 h 6858000"/>
              <a:gd name="connsiteX129-3633" fmla="*/ 5998514 w 6128435"/>
              <a:gd name="connsiteY129-3634" fmla="*/ 5189673 h 6858000"/>
              <a:gd name="connsiteX130-3635" fmla="*/ 5995970 w 6128435"/>
              <a:gd name="connsiteY130-3636" fmla="*/ 5221547 h 6858000"/>
              <a:gd name="connsiteX131-3637" fmla="*/ 5997218 w 6128435"/>
              <a:gd name="connsiteY131-3638" fmla="*/ 5222031 h 6858000"/>
              <a:gd name="connsiteX132-3639" fmla="*/ 6002116 w 6128435"/>
              <a:gd name="connsiteY132-3640" fmla="*/ 5231223 h 6858000"/>
              <a:gd name="connsiteX133-3641" fmla="*/ 6008541 w 6128435"/>
              <a:gd name="connsiteY133-3642" fmla="*/ 5248680 h 6858000"/>
              <a:gd name="connsiteX134-3643" fmla="*/ 6039260 w 6128435"/>
              <a:gd name="connsiteY134-3644" fmla="*/ 5289518 h 6858000"/>
              <a:gd name="connsiteX135-3645" fmla="*/ 6036748 w 6128435"/>
              <a:gd name="connsiteY135-3646" fmla="*/ 5322752 h 6858000"/>
              <a:gd name="connsiteX136-3647" fmla="*/ 6036943 w 6128435"/>
              <a:gd name="connsiteY136-3648" fmla="*/ 5329480 h 6858000"/>
              <a:gd name="connsiteX137-3649" fmla="*/ 6037236 w 6128435"/>
              <a:gd name="connsiteY137-3650" fmla="*/ 5329634 h 6858000"/>
              <a:gd name="connsiteX138-3651" fmla="*/ 6038019 w 6128435"/>
              <a:gd name="connsiteY138-3652" fmla="*/ 5336764 h 6858000"/>
              <a:gd name="connsiteX139-3653" fmla="*/ 6037298 w 6128435"/>
              <a:gd name="connsiteY139-3654" fmla="*/ 5341753 h 6858000"/>
              <a:gd name="connsiteX140-3655" fmla="*/ 6037677 w 6128435"/>
              <a:gd name="connsiteY140-3656" fmla="*/ 5354807 h 6858000"/>
              <a:gd name="connsiteX141-3657" fmla="*/ 6039728 w 6128435"/>
              <a:gd name="connsiteY141-3658" fmla="*/ 5359416 h 6858000"/>
              <a:gd name="connsiteX142-3659" fmla="*/ 6043311 w 6128435"/>
              <a:gd name="connsiteY142-3660" fmla="*/ 5361407 h 6858000"/>
              <a:gd name="connsiteX143-3661" fmla="*/ 6042954 w 6128435"/>
              <a:gd name="connsiteY143-3662" fmla="*/ 5362576 h 6858000"/>
              <a:gd name="connsiteX144-3663" fmla="*/ 6053435 w 6128435"/>
              <a:gd name="connsiteY144-3664" fmla="*/ 5387547 h 6858000"/>
              <a:gd name="connsiteX145-3665" fmla="*/ 6065933 w 6128435"/>
              <a:gd name="connsiteY145-3666" fmla="*/ 5443002 h 6858000"/>
              <a:gd name="connsiteX146-3667" fmla="*/ 6068640 w 6128435"/>
              <a:gd name="connsiteY146-3668" fmla="*/ 5474503 h 6858000"/>
              <a:gd name="connsiteX147-3669" fmla="*/ 6080922 w 6128435"/>
              <a:gd name="connsiteY147-3670" fmla="*/ 5561070 h 6858000"/>
              <a:gd name="connsiteX148-3671" fmla="*/ 6096949 w 6128435"/>
              <a:gd name="connsiteY148-3672" fmla="*/ 5648179 h 6858000"/>
              <a:gd name="connsiteX149-3673" fmla="*/ 6125703 w 6128435"/>
              <a:gd name="connsiteY149-3674" fmla="*/ 5692894 h 6858000"/>
              <a:gd name="connsiteX150-3675" fmla="*/ 6126670 w 6128435"/>
              <a:gd name="connsiteY150-3676" fmla="*/ 5697882 h 6858000"/>
              <a:gd name="connsiteX151-3677" fmla="*/ 6124061 w 6128435"/>
              <a:gd name="connsiteY151-3678" fmla="*/ 5710294 h 6858000"/>
              <a:gd name="connsiteX152-3679" fmla="*/ 6122213 w 6128435"/>
              <a:gd name="connsiteY152-3680" fmla="*/ 5714762 h 6858000"/>
              <a:gd name="connsiteX153-3681" fmla="*/ 6121353 w 6128435"/>
              <a:gd name="connsiteY153-3682" fmla="*/ 5721725 h 6858000"/>
              <a:gd name="connsiteX154-3683" fmla="*/ 6121607 w 6128435"/>
              <a:gd name="connsiteY154-3684" fmla="*/ 5721959 h 6858000"/>
              <a:gd name="connsiteX155-3685" fmla="*/ 6120262 w 6128435"/>
              <a:gd name="connsiteY155-3686" fmla="*/ 5728358 h 6858000"/>
              <a:gd name="connsiteX156-3687" fmla="*/ 6110194 w 6128435"/>
              <a:gd name="connsiteY156-3688" fmla="*/ 5758853 h 6858000"/>
              <a:gd name="connsiteX157-3689" fmla="*/ 6127519 w 6128435"/>
              <a:gd name="connsiteY157-3690" fmla="*/ 5865775 h 6858000"/>
              <a:gd name="connsiteX158-3691" fmla="*/ 6128435 w 6128435"/>
              <a:gd name="connsiteY158-3692" fmla="*/ 5870164 h 6858000"/>
              <a:gd name="connsiteX159-3693" fmla="*/ 6119217 w 6128435"/>
              <a:gd name="connsiteY159-3694" fmla="*/ 5888542 h 6858000"/>
              <a:gd name="connsiteX160-3695" fmla="*/ 6115966 w 6128435"/>
              <a:gd name="connsiteY160-3696" fmla="*/ 5898387 h 6858000"/>
              <a:gd name="connsiteX161-3697" fmla="*/ 6111924 w 6128435"/>
              <a:gd name="connsiteY161-3698" fmla="*/ 5900444 h 6858000"/>
              <a:gd name="connsiteX162-3699" fmla="*/ 6108716 w 6128435"/>
              <a:gd name="connsiteY162-3700" fmla="*/ 5915345 h 6858000"/>
              <a:gd name="connsiteX163-3701" fmla="*/ 6109524 w 6128435"/>
              <a:gd name="connsiteY163-3702" fmla="*/ 5917328 h 6858000"/>
              <a:gd name="connsiteX164-3703" fmla="*/ 6102493 w 6128435"/>
              <a:gd name="connsiteY164-3704" fmla="*/ 5928602 h 6858000"/>
              <a:gd name="connsiteX165-3705" fmla="*/ 6056863 w 6128435"/>
              <a:gd name="connsiteY165-3706" fmla="*/ 6000643 h 6858000"/>
              <a:gd name="connsiteX166-3707" fmla="*/ 6045436 w 6128435"/>
              <a:gd name="connsiteY166-3708" fmla="*/ 6124480 h 6858000"/>
              <a:gd name="connsiteX167-3709" fmla="*/ 6030489 w 6128435"/>
              <a:gd name="connsiteY167-3710" fmla="*/ 6317666 h 6858000"/>
              <a:gd name="connsiteX168-3711" fmla="*/ 6007492 w 6128435"/>
              <a:gd name="connsiteY168-3712" fmla="*/ 6440818 h 6858000"/>
              <a:gd name="connsiteX169-3713" fmla="*/ 6009467 w 6128435"/>
              <a:gd name="connsiteY169-3714" fmla="*/ 6487076 h 6858000"/>
              <a:gd name="connsiteX170-3715" fmla="*/ 5995064 w 6128435"/>
              <a:gd name="connsiteY170-3716" fmla="*/ 6540791 h 6858000"/>
              <a:gd name="connsiteX171-3717" fmla="*/ 5996309 w 6128435"/>
              <a:gd name="connsiteY171-3718" fmla="*/ 6543961 h 6858000"/>
              <a:gd name="connsiteX172-3719" fmla="*/ 5996048 w 6128435"/>
              <a:gd name="connsiteY172-3720" fmla="*/ 6555444 h 6858000"/>
              <a:gd name="connsiteX173-3721" fmla="*/ 6002524 w 6128435"/>
              <a:gd name="connsiteY173-3722" fmla="*/ 6560188 h 6858000"/>
              <a:gd name="connsiteX174-3723" fmla="*/ 6006823 w 6128435"/>
              <a:gd name="connsiteY174-3724" fmla="*/ 6578546 h 6858000"/>
              <a:gd name="connsiteX175-3725" fmla="*/ 6004510 w 6128435"/>
              <a:gd name="connsiteY175-3726" fmla="*/ 6599256 h 6858000"/>
              <a:gd name="connsiteX176-3727" fmla="*/ 5986207 w 6128435"/>
              <a:gd name="connsiteY176-3728" fmla="*/ 6695855 h 6858000"/>
              <a:gd name="connsiteX177-3729" fmla="*/ 5979428 w 6128435"/>
              <a:gd name="connsiteY177-3730" fmla="*/ 6754678 h 6858000"/>
              <a:gd name="connsiteX178-3731" fmla="*/ 5983398 w 6128435"/>
              <a:gd name="connsiteY178-3732" fmla="*/ 6778641 h 6858000"/>
              <a:gd name="connsiteX179-3733" fmla="*/ 5984543 w 6128435"/>
              <a:gd name="connsiteY179-3734" fmla="*/ 6811016 h 6858000"/>
              <a:gd name="connsiteX180-3735" fmla="*/ 5981802 w 6128435"/>
              <a:gd name="connsiteY180-3736" fmla="*/ 6838578 h 6858000"/>
              <a:gd name="connsiteX181-3737" fmla="*/ 5979671 w 6128435"/>
              <a:gd name="connsiteY181-3738" fmla="*/ 6858000 h 6858000"/>
              <a:gd name="connsiteX182-3739" fmla="*/ 0 w 6128435"/>
              <a:gd name="connsiteY182-3740" fmla="*/ 6858000 h 6858000"/>
              <a:gd name="connsiteX183-3741" fmla="*/ 0 w 6128435"/>
              <a:gd name="connsiteY183-3742" fmla="*/ 0 h 6858000"/>
              <a:gd name="connsiteX0-3743" fmla="*/ 0 w 6128435"/>
              <a:gd name="connsiteY0-3744" fmla="*/ 0 h 6858000"/>
              <a:gd name="connsiteX1-3745" fmla="*/ 4965888 w 6128435"/>
              <a:gd name="connsiteY1-3746" fmla="*/ 0 h 6858000"/>
              <a:gd name="connsiteX2-3747" fmla="*/ 4967767 w 6128435"/>
              <a:gd name="connsiteY2-3748" fmla="*/ 7930 h 6858000"/>
              <a:gd name="connsiteX3-3749" fmla="*/ 4979444 w 6128435"/>
              <a:gd name="connsiteY3-3750" fmla="*/ 43921 h 6858000"/>
              <a:gd name="connsiteX4-3751" fmla="*/ 5021173 w 6128435"/>
              <a:gd name="connsiteY4-3752" fmla="*/ 123738 h 6858000"/>
              <a:gd name="connsiteX5-3753" fmla="*/ 5075458 w 6128435"/>
              <a:gd name="connsiteY5-3754" fmla="*/ 264355 h 6858000"/>
              <a:gd name="connsiteX6-3755" fmla="*/ 5081175 w 6128435"/>
              <a:gd name="connsiteY6-3756" fmla="*/ 277448 h 6858000"/>
              <a:gd name="connsiteX7-3757" fmla="*/ 5097011 w 6128435"/>
              <a:gd name="connsiteY7-3758" fmla="*/ 355616 h 6858000"/>
              <a:gd name="connsiteX8-3759" fmla="*/ 5130982 w 6128435"/>
              <a:gd name="connsiteY8-3760" fmla="*/ 412030 h 6858000"/>
              <a:gd name="connsiteX9-3761" fmla="*/ 5153000 w 6128435"/>
              <a:gd name="connsiteY9-3762" fmla="*/ 507134 h 6858000"/>
              <a:gd name="connsiteX10-3763" fmla="*/ 5171282 w 6128435"/>
              <a:gd name="connsiteY10-3764" fmla="*/ 602071 h 6858000"/>
              <a:gd name="connsiteX11-3765" fmla="*/ 5176196 w 6128435"/>
              <a:gd name="connsiteY11-3766" fmla="*/ 636822 h 6858000"/>
              <a:gd name="connsiteX12-3767" fmla="*/ 5201957 w 6128435"/>
              <a:gd name="connsiteY12-3768" fmla="*/ 736835 h 6858000"/>
              <a:gd name="connsiteX13-3769" fmla="*/ 5185452 w 6128435"/>
              <a:gd name="connsiteY13-3770" fmla="*/ 745392 h 6858000"/>
              <a:gd name="connsiteX14-3771" fmla="*/ 5189051 w 6128435"/>
              <a:gd name="connsiteY14-3772" fmla="*/ 782518 h 6858000"/>
              <a:gd name="connsiteX15-3773" fmla="*/ 5210428 w 6128435"/>
              <a:gd name="connsiteY15-3774" fmla="*/ 815772 h 6858000"/>
              <a:gd name="connsiteX16-3775" fmla="*/ 5221088 w 6128435"/>
              <a:gd name="connsiteY16-3776" fmla="*/ 860193 h 6858000"/>
              <a:gd name="connsiteX17-3777" fmla="*/ 5227653 w 6128435"/>
              <a:gd name="connsiteY17-3778" fmla="*/ 886709 h 6858000"/>
              <a:gd name="connsiteX18-3779" fmla="*/ 5230806 w 6128435"/>
              <a:gd name="connsiteY18-3780" fmla="*/ 961354 h 6858000"/>
              <a:gd name="connsiteX19-3781" fmla="*/ 5201018 w 6128435"/>
              <a:gd name="connsiteY19-3782" fmla="*/ 1095027 h 6858000"/>
              <a:gd name="connsiteX20-3783" fmla="*/ 5202153 w 6128435"/>
              <a:gd name="connsiteY20-3784" fmla="*/ 1133224 h 6858000"/>
              <a:gd name="connsiteX21-3785" fmla="*/ 5207370 w 6128435"/>
              <a:gd name="connsiteY21-3786" fmla="*/ 1138097 h 6858000"/>
              <a:gd name="connsiteX22-3787" fmla="*/ 5189234 w 6128435"/>
              <a:gd name="connsiteY22-3788" fmla="*/ 1193495 h 6858000"/>
              <a:gd name="connsiteX23-3789" fmla="*/ 5202769 w 6128435"/>
              <a:gd name="connsiteY23-3790" fmla="*/ 1269450 h 6858000"/>
              <a:gd name="connsiteX24-3791" fmla="*/ 5225968 w 6128435"/>
              <a:gd name="connsiteY24-3792" fmla="*/ 1357994 h 6858000"/>
              <a:gd name="connsiteX25-3793" fmla="*/ 5233819 w 6128435"/>
              <a:gd name="connsiteY25-3794" fmla="*/ 1380922 h 6858000"/>
              <a:gd name="connsiteX26-3795" fmla="*/ 5237226 w 6128435"/>
              <a:gd name="connsiteY26-3796" fmla="*/ 1441327 h 6858000"/>
              <a:gd name="connsiteX27-3797" fmla="*/ 5244434 w 6128435"/>
              <a:gd name="connsiteY27-3798" fmla="*/ 1580810 h 6858000"/>
              <a:gd name="connsiteX28-3799" fmla="*/ 5251453 w 6128435"/>
              <a:gd name="connsiteY28-3800" fmla="*/ 1583934 h 6858000"/>
              <a:gd name="connsiteX29-3801" fmla="*/ 5253136 w 6128435"/>
              <a:gd name="connsiteY29-3802" fmla="*/ 1595457 h 6858000"/>
              <a:gd name="connsiteX30-3803" fmla="*/ 5254863 w 6128435"/>
              <a:gd name="connsiteY30-3804" fmla="*/ 1598311 h 6858000"/>
              <a:gd name="connsiteX31-3805" fmla="*/ 5263491 w 6128435"/>
              <a:gd name="connsiteY31-3806" fmla="*/ 1614889 h 6858000"/>
              <a:gd name="connsiteX32-3807" fmla="*/ 5250095 w 6128435"/>
              <a:gd name="connsiteY32-3808" fmla="*/ 1655519 h 6858000"/>
              <a:gd name="connsiteX33-3809" fmla="*/ 5259788 w 6128435"/>
              <a:gd name="connsiteY33-3810" fmla="*/ 1768516 h 6858000"/>
              <a:gd name="connsiteX34-3811" fmla="*/ 5272526 w 6128435"/>
              <a:gd name="connsiteY34-3812" fmla="*/ 1936940 h 6858000"/>
              <a:gd name="connsiteX35-3813" fmla="*/ 5252592 w 6128435"/>
              <a:gd name="connsiteY35-3814" fmla="*/ 2092210 h 6858000"/>
              <a:gd name="connsiteX36-3815" fmla="*/ 5264303 w 6128435"/>
              <a:gd name="connsiteY36-3816" fmla="*/ 2225157 h 6858000"/>
              <a:gd name="connsiteX37-3817" fmla="*/ 5254949 w 6128435"/>
              <a:gd name="connsiteY37-3818" fmla="*/ 2236160 h 6858000"/>
              <a:gd name="connsiteX38-3819" fmla="*/ 5250104 w 6128435"/>
              <a:gd name="connsiteY38-3820" fmla="*/ 2249166 h 6858000"/>
              <a:gd name="connsiteX39-3821" fmla="*/ 5251214 w 6128435"/>
              <a:gd name="connsiteY39-3822" fmla="*/ 2250944 h 6858000"/>
              <a:gd name="connsiteX40-3823" fmla="*/ 5250644 w 6128435"/>
              <a:gd name="connsiteY40-3824" fmla="*/ 2266619 h 6858000"/>
              <a:gd name="connsiteX41-3825" fmla="*/ 5247111 w 6128435"/>
              <a:gd name="connsiteY41-3826" fmla="*/ 2269679 h 6858000"/>
              <a:gd name="connsiteX42-3827" fmla="*/ 5245653 w 6128435"/>
              <a:gd name="connsiteY42-3828" fmla="*/ 2280317 h 6858000"/>
              <a:gd name="connsiteX43-3829" fmla="*/ 5239901 w 6128435"/>
              <a:gd name="connsiteY43-3830" fmla="*/ 2300961 h 6858000"/>
              <a:gd name="connsiteX44-3831" fmla="*/ 5241522 w 6128435"/>
              <a:gd name="connsiteY44-3832" fmla="*/ 2305114 h 6858000"/>
              <a:gd name="connsiteX45-3833" fmla="*/ 5237050 w 6128435"/>
              <a:gd name="connsiteY45-3834" fmla="*/ 2336703 h 6858000"/>
              <a:gd name="connsiteX46-3835" fmla="*/ 5238267 w 6128435"/>
              <a:gd name="connsiteY46-3836" fmla="*/ 2337277 h 6858000"/>
              <a:gd name="connsiteX47-3837" fmla="*/ 5242602 w 6128435"/>
              <a:gd name="connsiteY47-3838" fmla="*/ 2346782 h 6858000"/>
              <a:gd name="connsiteX48-3839" fmla="*/ 5247963 w 6128435"/>
              <a:gd name="connsiteY48-3840" fmla="*/ 2364638 h 6858000"/>
              <a:gd name="connsiteX49-3841" fmla="*/ 5276175 w 6128435"/>
              <a:gd name="connsiteY49-3842" fmla="*/ 2407515 h 6858000"/>
              <a:gd name="connsiteX50-3843" fmla="*/ 5271650 w 6128435"/>
              <a:gd name="connsiteY50-3844" fmla="*/ 2440467 h 6858000"/>
              <a:gd name="connsiteX51-3845" fmla="*/ 5271438 w 6128435"/>
              <a:gd name="connsiteY51-3846" fmla="*/ 2447186 h 6858000"/>
              <a:gd name="connsiteX52-3847" fmla="*/ 5271722 w 6128435"/>
              <a:gd name="connsiteY52-3848" fmla="*/ 2447359 h 6858000"/>
              <a:gd name="connsiteX53-3849" fmla="*/ 5272069 w 6128435"/>
              <a:gd name="connsiteY53-3850" fmla="*/ 2454523 h 6858000"/>
              <a:gd name="connsiteX54-3851" fmla="*/ 5271049 w 6128435"/>
              <a:gd name="connsiteY54-3852" fmla="*/ 2459442 h 6858000"/>
              <a:gd name="connsiteX55-3853" fmla="*/ 5270636 w 6128435"/>
              <a:gd name="connsiteY55-3854" fmla="*/ 2472481 h 6858000"/>
              <a:gd name="connsiteX56-3855" fmla="*/ 5272406 w 6128435"/>
              <a:gd name="connsiteY56-3856" fmla="*/ 2477221 h 6858000"/>
              <a:gd name="connsiteX57-3857" fmla="*/ 5307538 w 6128435"/>
              <a:gd name="connsiteY57-3858" fmla="*/ 2514685 h 6858000"/>
              <a:gd name="connsiteX58-3859" fmla="*/ 5337604 w 6128435"/>
              <a:gd name="connsiteY58-3860" fmla="*/ 2597632 h 6858000"/>
              <a:gd name="connsiteX59-3861" fmla="*/ 5407503 w 6128435"/>
              <a:gd name="connsiteY59-3862" fmla="*/ 2786290 h 6858000"/>
              <a:gd name="connsiteX60-3863" fmla="*/ 5407356 w 6128435"/>
              <a:gd name="connsiteY60-3864" fmla="*/ 2787545 h 6858000"/>
              <a:gd name="connsiteX61-3865" fmla="*/ 5411130 w 6128435"/>
              <a:gd name="connsiteY61-3866" fmla="*/ 2788640 h 6858000"/>
              <a:gd name="connsiteX62-3867" fmla="*/ 5416439 w 6128435"/>
              <a:gd name="connsiteY62-3868" fmla="*/ 2805666 h 6858000"/>
              <a:gd name="connsiteX63-3869" fmla="*/ 5416589 w 6128435"/>
              <a:gd name="connsiteY63-3870" fmla="*/ 2810822 h 6858000"/>
              <a:gd name="connsiteX64-3871" fmla="*/ 5418542 w 6128435"/>
              <a:gd name="connsiteY64-3872" fmla="*/ 2817745 h 6858000"/>
              <a:gd name="connsiteX65-3873" fmla="*/ 5418847 w 6128435"/>
              <a:gd name="connsiteY65-3874" fmla="*/ 2817825 h 6858000"/>
              <a:gd name="connsiteX66-3875" fmla="*/ 5423364 w 6128435"/>
              <a:gd name="connsiteY66-3876" fmla="*/ 2858292 h 6858000"/>
              <a:gd name="connsiteX67-3877" fmla="*/ 5479298 w 6128435"/>
              <a:gd name="connsiteY67-3878" fmla="*/ 2947791 h 6858000"/>
              <a:gd name="connsiteX68-3879" fmla="*/ 5481770 w 6128435"/>
              <a:gd name="connsiteY68-3880" fmla="*/ 2951352 h 6858000"/>
              <a:gd name="connsiteX69-3881" fmla="*/ 5481013 w 6128435"/>
              <a:gd name="connsiteY69-3882" fmla="*/ 2973461 h 6858000"/>
              <a:gd name="connsiteX70-3883" fmla="*/ 5482045 w 6128435"/>
              <a:gd name="connsiteY70-3884" fmla="*/ 2984371 h 6858000"/>
              <a:gd name="connsiteX71-3885" fmla="*/ 5479405 w 6128435"/>
              <a:gd name="connsiteY71-3886" fmla="*/ 2988507 h 6858000"/>
              <a:gd name="connsiteX72-3887" fmla="*/ 5482415 w 6128435"/>
              <a:gd name="connsiteY72-3888" fmla="*/ 3004079 h 6858000"/>
              <a:gd name="connsiteX73-3889" fmla="*/ 5483865 w 6128435"/>
              <a:gd name="connsiteY73-3890" fmla="*/ 3005467 h 6858000"/>
              <a:gd name="connsiteX74-3891" fmla="*/ 5482236 w 6128435"/>
              <a:gd name="connsiteY74-3892" fmla="*/ 3019791 h 6858000"/>
              <a:gd name="connsiteX75-3893" fmla="*/ 5475895 w 6128435"/>
              <a:gd name="connsiteY75-3894" fmla="*/ 3033578 h 6858000"/>
              <a:gd name="connsiteX76-3895" fmla="*/ 5477595 w 6128435"/>
              <a:gd name="connsiteY76-3896" fmla="*/ 3250534 h 6858000"/>
              <a:gd name="connsiteX77-3897" fmla="*/ 5532836 w 6128435"/>
              <a:gd name="connsiteY77-3898" fmla="*/ 3353840 h 6858000"/>
              <a:gd name="connsiteX78-3899" fmla="*/ 5561229 w 6128435"/>
              <a:gd name="connsiteY78-3900" fmla="*/ 3395784 h 6858000"/>
              <a:gd name="connsiteX79-3901" fmla="*/ 5589758 w 6128435"/>
              <a:gd name="connsiteY79-3902" fmla="*/ 3506453 h 6858000"/>
              <a:gd name="connsiteX80-3903" fmla="*/ 5596144 w 6128435"/>
              <a:gd name="connsiteY80-3904" fmla="*/ 3534624 h 6858000"/>
              <a:gd name="connsiteX81-3905" fmla="*/ 5597750 w 6128435"/>
              <a:gd name="connsiteY81-3906" fmla="*/ 3534129 h 6858000"/>
              <a:gd name="connsiteX82-3907" fmla="*/ 5599700 w 6128435"/>
              <a:gd name="connsiteY82-3908" fmla="*/ 3547221 h 6858000"/>
              <a:gd name="connsiteX83-3909" fmla="*/ 5615031 w 6128435"/>
              <a:gd name="connsiteY83-3910" fmla="*/ 3557482 h 6858000"/>
              <a:gd name="connsiteX84-3911" fmla="*/ 5618377 w 6128435"/>
              <a:gd name="connsiteY84-3912" fmla="*/ 3588431 h 6858000"/>
              <a:gd name="connsiteX85-3913" fmla="*/ 5612155 w 6128435"/>
              <a:gd name="connsiteY85-3914" fmla="*/ 3589869 h 6858000"/>
              <a:gd name="connsiteX86-3915" fmla="*/ 5620843 w 6128435"/>
              <a:gd name="connsiteY86-3916" fmla="*/ 3606745 h 6858000"/>
              <a:gd name="connsiteX87-3917" fmla="*/ 5655472 w 6128435"/>
              <a:gd name="connsiteY87-3918" fmla="*/ 3678877 h 6858000"/>
              <a:gd name="connsiteX88-3919" fmla="*/ 5680448 w 6128435"/>
              <a:gd name="connsiteY88-3920" fmla="*/ 3717760 h 6858000"/>
              <a:gd name="connsiteX89-3921" fmla="*/ 5683015 w 6128435"/>
              <a:gd name="connsiteY89-3922" fmla="*/ 3762025 h 6858000"/>
              <a:gd name="connsiteX90-3923" fmla="*/ 5696643 w 6128435"/>
              <a:gd name="connsiteY90-3924" fmla="*/ 3773888 h 6858000"/>
              <a:gd name="connsiteX91-3925" fmla="*/ 5699203 w 6128435"/>
              <a:gd name="connsiteY91-3926" fmla="*/ 3775823 h 6858000"/>
              <a:gd name="connsiteX92-3927" fmla="*/ 5704824 w 6128435"/>
              <a:gd name="connsiteY92-3928" fmla="*/ 3785966 h 6858000"/>
              <a:gd name="connsiteX93-3929" fmla="*/ 5712204 w 6128435"/>
              <a:gd name="connsiteY93-3930" fmla="*/ 3785830 h 6858000"/>
              <a:gd name="connsiteX94-3931" fmla="*/ 5724816 w 6128435"/>
              <a:gd name="connsiteY94-3932" fmla="*/ 3798949 h 6858000"/>
              <a:gd name="connsiteX95-3933" fmla="*/ 5733539 w 6128435"/>
              <a:gd name="connsiteY95-3934" fmla="*/ 3818457 h 6858000"/>
              <a:gd name="connsiteX96-3935" fmla="*/ 5768491 w 6128435"/>
              <a:gd name="connsiteY96-3936" fmla="*/ 3914399 h 6858000"/>
              <a:gd name="connsiteX97-3937" fmla="*/ 5793123 w 6128435"/>
              <a:gd name="connsiteY97-3938" fmla="*/ 3969952 h 6858000"/>
              <a:gd name="connsiteX98-3939" fmla="*/ 5808321 w 6128435"/>
              <a:gd name="connsiteY98-3940" fmla="*/ 3988153 h 6858000"/>
              <a:gd name="connsiteX99-3941" fmla="*/ 5825621 w 6128435"/>
              <a:gd name="connsiteY99-3942" fmla="*/ 4015525 h 6858000"/>
              <a:gd name="connsiteX100-3943" fmla="*/ 5860672 w 6128435"/>
              <a:gd name="connsiteY100-3944" fmla="*/ 4061579 h 6858000"/>
              <a:gd name="connsiteX101-3945" fmla="*/ 5872173 w 6128435"/>
              <a:gd name="connsiteY101-3946" fmla="*/ 4088497 h 6858000"/>
              <a:gd name="connsiteX102-3947" fmla="*/ 5883705 w 6128435"/>
              <a:gd name="connsiteY102-3948" fmla="*/ 4101899 h 6858000"/>
              <a:gd name="connsiteX103-3949" fmla="*/ 5885314 w 6128435"/>
              <a:gd name="connsiteY103-3950" fmla="*/ 4108387 h 6858000"/>
              <a:gd name="connsiteX104-3951" fmla="*/ 5894095 w 6128435"/>
              <a:gd name="connsiteY104-3952" fmla="*/ 4128857 h 6858000"/>
              <a:gd name="connsiteX105-3953" fmla="*/ 5898339 w 6128435"/>
              <a:gd name="connsiteY105-3954" fmla="*/ 4140800 h 6858000"/>
              <a:gd name="connsiteX106-3955" fmla="*/ 5899734 w 6128435"/>
              <a:gd name="connsiteY106-3956" fmla="*/ 4145632 h 6858000"/>
              <a:gd name="connsiteX107-3957" fmla="*/ 5897098 w 6128435"/>
              <a:gd name="connsiteY107-3958" fmla="*/ 4157819 h 6858000"/>
              <a:gd name="connsiteX108-3959" fmla="*/ 5903513 w 6128435"/>
              <a:gd name="connsiteY108-3960" fmla="*/ 4187661 h 6858000"/>
              <a:gd name="connsiteX109-3961" fmla="*/ 5917114 w 6128435"/>
              <a:gd name="connsiteY109-3962" fmla="*/ 4213096 h 6858000"/>
              <a:gd name="connsiteX110-3963" fmla="*/ 5921153 w 6128435"/>
              <a:gd name="connsiteY110-3964" fmla="*/ 4236222 h 6858000"/>
              <a:gd name="connsiteX111-3965" fmla="*/ 5924233 w 6128435"/>
              <a:gd name="connsiteY111-3966" fmla="*/ 4242060 h 6858000"/>
              <a:gd name="connsiteX112-3967" fmla="*/ 5928910 w 6128435"/>
              <a:gd name="connsiteY112-3968" fmla="*/ 4300973 h 6858000"/>
              <a:gd name="connsiteX113-3969" fmla="*/ 5939320 w 6128435"/>
              <a:gd name="connsiteY113-3970" fmla="*/ 4340435 h 6858000"/>
              <a:gd name="connsiteX114-3971" fmla="*/ 5946705 w 6128435"/>
              <a:gd name="connsiteY114-3972" fmla="*/ 4428051 h 6858000"/>
              <a:gd name="connsiteX115-3973" fmla="*/ 5949261 w 6128435"/>
              <a:gd name="connsiteY115-3974" fmla="*/ 4449185 h 6858000"/>
              <a:gd name="connsiteX116-3975" fmla="*/ 5957504 w 6128435"/>
              <a:gd name="connsiteY116-3976" fmla="*/ 4465911 h 6858000"/>
              <a:gd name="connsiteX117-3977" fmla="*/ 5964689 w 6128435"/>
              <a:gd name="connsiteY117-3978" fmla="*/ 4468532 h 6858000"/>
              <a:gd name="connsiteX118-3979" fmla="*/ 5967062 w 6128435"/>
              <a:gd name="connsiteY118-3980" fmla="*/ 4479923 h 6858000"/>
              <a:gd name="connsiteX119-3981" fmla="*/ 5968960 w 6128435"/>
              <a:gd name="connsiteY119-3982" fmla="*/ 4482655 h 6858000"/>
              <a:gd name="connsiteX120-3983" fmla="*/ 5978567 w 6128435"/>
              <a:gd name="connsiteY120-3984" fmla="*/ 4498605 h 6858000"/>
              <a:gd name="connsiteX121-3985" fmla="*/ 5980106 w 6128435"/>
              <a:gd name="connsiteY121-3986" fmla="*/ 4585087 h 6858000"/>
              <a:gd name="connsiteX122-3987" fmla="*/ 5998138 w 6128435"/>
              <a:gd name="connsiteY122-3988" fmla="*/ 4697518 h 6858000"/>
              <a:gd name="connsiteX123-3989" fmla="*/ 6013516 w 6128435"/>
              <a:gd name="connsiteY123-3990" fmla="*/ 4786619 h 6858000"/>
              <a:gd name="connsiteX124-3991" fmla="*/ 6025404 w 6128435"/>
              <a:gd name="connsiteY124-3992" fmla="*/ 4858148 h 6858000"/>
              <a:gd name="connsiteX125-3993" fmla="*/ 6007749 w 6128435"/>
              <a:gd name="connsiteY125-3994" fmla="*/ 4964715 h 6858000"/>
              <a:gd name="connsiteX126-3995" fmla="*/ 6005269 w 6128435"/>
              <a:gd name="connsiteY126-3996" fmla="*/ 5150567 h 6858000"/>
              <a:gd name="connsiteX127-3997" fmla="*/ 6001127 w 6128435"/>
              <a:gd name="connsiteY127-3998" fmla="*/ 5164609 h 6858000"/>
              <a:gd name="connsiteX128-3999" fmla="*/ 5996647 w 6128435"/>
              <a:gd name="connsiteY128-4000" fmla="*/ 5185640 h 6858000"/>
              <a:gd name="connsiteX129-4001" fmla="*/ 5998514 w 6128435"/>
              <a:gd name="connsiteY129-4002" fmla="*/ 5189673 h 6858000"/>
              <a:gd name="connsiteX130-4003" fmla="*/ 5995970 w 6128435"/>
              <a:gd name="connsiteY130-4004" fmla="*/ 5221547 h 6858000"/>
              <a:gd name="connsiteX131-4005" fmla="*/ 5997218 w 6128435"/>
              <a:gd name="connsiteY131-4006" fmla="*/ 5222031 h 6858000"/>
              <a:gd name="connsiteX132-4007" fmla="*/ 6002116 w 6128435"/>
              <a:gd name="connsiteY132-4008" fmla="*/ 5231223 h 6858000"/>
              <a:gd name="connsiteX133-4009" fmla="*/ 6008541 w 6128435"/>
              <a:gd name="connsiteY133-4010" fmla="*/ 5248680 h 6858000"/>
              <a:gd name="connsiteX134-4011" fmla="*/ 6039260 w 6128435"/>
              <a:gd name="connsiteY134-4012" fmla="*/ 5289518 h 6858000"/>
              <a:gd name="connsiteX135-4013" fmla="*/ 6036748 w 6128435"/>
              <a:gd name="connsiteY135-4014" fmla="*/ 5322752 h 6858000"/>
              <a:gd name="connsiteX136-4015" fmla="*/ 6036943 w 6128435"/>
              <a:gd name="connsiteY136-4016" fmla="*/ 5329480 h 6858000"/>
              <a:gd name="connsiteX137-4017" fmla="*/ 6037236 w 6128435"/>
              <a:gd name="connsiteY137-4018" fmla="*/ 5329634 h 6858000"/>
              <a:gd name="connsiteX138-4019" fmla="*/ 6038019 w 6128435"/>
              <a:gd name="connsiteY138-4020" fmla="*/ 5336764 h 6858000"/>
              <a:gd name="connsiteX139-4021" fmla="*/ 6037298 w 6128435"/>
              <a:gd name="connsiteY139-4022" fmla="*/ 5341753 h 6858000"/>
              <a:gd name="connsiteX140-4023" fmla="*/ 6037677 w 6128435"/>
              <a:gd name="connsiteY140-4024" fmla="*/ 5354807 h 6858000"/>
              <a:gd name="connsiteX141-4025" fmla="*/ 6039728 w 6128435"/>
              <a:gd name="connsiteY141-4026" fmla="*/ 5359416 h 6858000"/>
              <a:gd name="connsiteX142-4027" fmla="*/ 6043311 w 6128435"/>
              <a:gd name="connsiteY142-4028" fmla="*/ 5361407 h 6858000"/>
              <a:gd name="connsiteX143-4029" fmla="*/ 6042954 w 6128435"/>
              <a:gd name="connsiteY143-4030" fmla="*/ 5362576 h 6858000"/>
              <a:gd name="connsiteX144-4031" fmla="*/ 6053435 w 6128435"/>
              <a:gd name="connsiteY144-4032" fmla="*/ 5387547 h 6858000"/>
              <a:gd name="connsiteX145-4033" fmla="*/ 6065933 w 6128435"/>
              <a:gd name="connsiteY145-4034" fmla="*/ 5443002 h 6858000"/>
              <a:gd name="connsiteX146-4035" fmla="*/ 6068640 w 6128435"/>
              <a:gd name="connsiteY146-4036" fmla="*/ 5474503 h 6858000"/>
              <a:gd name="connsiteX147-4037" fmla="*/ 6080922 w 6128435"/>
              <a:gd name="connsiteY147-4038" fmla="*/ 5561070 h 6858000"/>
              <a:gd name="connsiteX148-4039" fmla="*/ 6096949 w 6128435"/>
              <a:gd name="connsiteY148-4040" fmla="*/ 5648179 h 6858000"/>
              <a:gd name="connsiteX149-4041" fmla="*/ 6125703 w 6128435"/>
              <a:gd name="connsiteY149-4042" fmla="*/ 5692894 h 6858000"/>
              <a:gd name="connsiteX150-4043" fmla="*/ 6126670 w 6128435"/>
              <a:gd name="connsiteY150-4044" fmla="*/ 5697882 h 6858000"/>
              <a:gd name="connsiteX151-4045" fmla="*/ 6124061 w 6128435"/>
              <a:gd name="connsiteY151-4046" fmla="*/ 5710294 h 6858000"/>
              <a:gd name="connsiteX152-4047" fmla="*/ 6122213 w 6128435"/>
              <a:gd name="connsiteY152-4048" fmla="*/ 5714762 h 6858000"/>
              <a:gd name="connsiteX153-4049" fmla="*/ 6121353 w 6128435"/>
              <a:gd name="connsiteY153-4050" fmla="*/ 5721725 h 6858000"/>
              <a:gd name="connsiteX154-4051" fmla="*/ 6121607 w 6128435"/>
              <a:gd name="connsiteY154-4052" fmla="*/ 5721959 h 6858000"/>
              <a:gd name="connsiteX155-4053" fmla="*/ 6120262 w 6128435"/>
              <a:gd name="connsiteY155-4054" fmla="*/ 5728358 h 6858000"/>
              <a:gd name="connsiteX156-4055" fmla="*/ 6110194 w 6128435"/>
              <a:gd name="connsiteY156-4056" fmla="*/ 5758853 h 6858000"/>
              <a:gd name="connsiteX157-4057" fmla="*/ 6127519 w 6128435"/>
              <a:gd name="connsiteY157-4058" fmla="*/ 5865775 h 6858000"/>
              <a:gd name="connsiteX158-4059" fmla="*/ 6128435 w 6128435"/>
              <a:gd name="connsiteY158-4060" fmla="*/ 5870164 h 6858000"/>
              <a:gd name="connsiteX159-4061" fmla="*/ 6119217 w 6128435"/>
              <a:gd name="connsiteY159-4062" fmla="*/ 5888542 h 6858000"/>
              <a:gd name="connsiteX160-4063" fmla="*/ 6115966 w 6128435"/>
              <a:gd name="connsiteY160-4064" fmla="*/ 5898387 h 6858000"/>
              <a:gd name="connsiteX161-4065" fmla="*/ 6111924 w 6128435"/>
              <a:gd name="connsiteY161-4066" fmla="*/ 5900444 h 6858000"/>
              <a:gd name="connsiteX162-4067" fmla="*/ 6108716 w 6128435"/>
              <a:gd name="connsiteY162-4068" fmla="*/ 5915345 h 6858000"/>
              <a:gd name="connsiteX163-4069" fmla="*/ 6109524 w 6128435"/>
              <a:gd name="connsiteY163-4070" fmla="*/ 5917328 h 6858000"/>
              <a:gd name="connsiteX164-4071" fmla="*/ 6102493 w 6128435"/>
              <a:gd name="connsiteY164-4072" fmla="*/ 5928602 h 6858000"/>
              <a:gd name="connsiteX165-4073" fmla="*/ 6056863 w 6128435"/>
              <a:gd name="connsiteY165-4074" fmla="*/ 6000643 h 6858000"/>
              <a:gd name="connsiteX166-4075" fmla="*/ 6045436 w 6128435"/>
              <a:gd name="connsiteY166-4076" fmla="*/ 6124480 h 6858000"/>
              <a:gd name="connsiteX167-4077" fmla="*/ 6030489 w 6128435"/>
              <a:gd name="connsiteY167-4078" fmla="*/ 6317666 h 6858000"/>
              <a:gd name="connsiteX168-4079" fmla="*/ 6007492 w 6128435"/>
              <a:gd name="connsiteY168-4080" fmla="*/ 6440818 h 6858000"/>
              <a:gd name="connsiteX169-4081" fmla="*/ 6009467 w 6128435"/>
              <a:gd name="connsiteY169-4082" fmla="*/ 6487076 h 6858000"/>
              <a:gd name="connsiteX170-4083" fmla="*/ 5995064 w 6128435"/>
              <a:gd name="connsiteY170-4084" fmla="*/ 6540791 h 6858000"/>
              <a:gd name="connsiteX171-4085" fmla="*/ 5996309 w 6128435"/>
              <a:gd name="connsiteY171-4086" fmla="*/ 6543961 h 6858000"/>
              <a:gd name="connsiteX172-4087" fmla="*/ 5996048 w 6128435"/>
              <a:gd name="connsiteY172-4088" fmla="*/ 6555444 h 6858000"/>
              <a:gd name="connsiteX173-4089" fmla="*/ 6002524 w 6128435"/>
              <a:gd name="connsiteY173-4090" fmla="*/ 6560188 h 6858000"/>
              <a:gd name="connsiteX174-4091" fmla="*/ 6006823 w 6128435"/>
              <a:gd name="connsiteY174-4092" fmla="*/ 6578546 h 6858000"/>
              <a:gd name="connsiteX175-4093" fmla="*/ 6004510 w 6128435"/>
              <a:gd name="connsiteY175-4094" fmla="*/ 6599256 h 6858000"/>
              <a:gd name="connsiteX176-4095" fmla="*/ 5986207 w 6128435"/>
              <a:gd name="connsiteY176-4096" fmla="*/ 6695855 h 6858000"/>
              <a:gd name="connsiteX177-4097" fmla="*/ 5979428 w 6128435"/>
              <a:gd name="connsiteY177-4098" fmla="*/ 6754678 h 6858000"/>
              <a:gd name="connsiteX178-4099" fmla="*/ 5983398 w 6128435"/>
              <a:gd name="connsiteY178-4100" fmla="*/ 6778641 h 6858000"/>
              <a:gd name="connsiteX179-4101" fmla="*/ 5984543 w 6128435"/>
              <a:gd name="connsiteY179-4102" fmla="*/ 6811016 h 6858000"/>
              <a:gd name="connsiteX180-4103" fmla="*/ 5981802 w 6128435"/>
              <a:gd name="connsiteY180-4104" fmla="*/ 6838578 h 6858000"/>
              <a:gd name="connsiteX181-4105" fmla="*/ 5979671 w 6128435"/>
              <a:gd name="connsiteY181-4106" fmla="*/ 6858000 h 6858000"/>
              <a:gd name="connsiteX182-4107" fmla="*/ 0 w 6128435"/>
              <a:gd name="connsiteY182-4108" fmla="*/ 6858000 h 6858000"/>
              <a:gd name="connsiteX183-4109" fmla="*/ 0 w 6128435"/>
              <a:gd name="connsiteY183-4110" fmla="*/ 0 h 6858000"/>
              <a:gd name="connsiteX0-4111" fmla="*/ 0 w 6128435"/>
              <a:gd name="connsiteY0-4112" fmla="*/ 0 h 6858000"/>
              <a:gd name="connsiteX1-4113" fmla="*/ 4965888 w 6128435"/>
              <a:gd name="connsiteY1-4114" fmla="*/ 0 h 6858000"/>
              <a:gd name="connsiteX2-4115" fmla="*/ 4967767 w 6128435"/>
              <a:gd name="connsiteY2-4116" fmla="*/ 7930 h 6858000"/>
              <a:gd name="connsiteX3-4117" fmla="*/ 4979444 w 6128435"/>
              <a:gd name="connsiteY3-4118" fmla="*/ 43921 h 6858000"/>
              <a:gd name="connsiteX4-4119" fmla="*/ 5021173 w 6128435"/>
              <a:gd name="connsiteY4-4120" fmla="*/ 123738 h 6858000"/>
              <a:gd name="connsiteX5-4121" fmla="*/ 5075458 w 6128435"/>
              <a:gd name="connsiteY5-4122" fmla="*/ 264355 h 6858000"/>
              <a:gd name="connsiteX6-4123" fmla="*/ 5081175 w 6128435"/>
              <a:gd name="connsiteY6-4124" fmla="*/ 277448 h 6858000"/>
              <a:gd name="connsiteX7-4125" fmla="*/ 5097011 w 6128435"/>
              <a:gd name="connsiteY7-4126" fmla="*/ 355616 h 6858000"/>
              <a:gd name="connsiteX8-4127" fmla="*/ 5130982 w 6128435"/>
              <a:gd name="connsiteY8-4128" fmla="*/ 412030 h 6858000"/>
              <a:gd name="connsiteX9-4129" fmla="*/ 5153000 w 6128435"/>
              <a:gd name="connsiteY9-4130" fmla="*/ 507134 h 6858000"/>
              <a:gd name="connsiteX10-4131" fmla="*/ 5171282 w 6128435"/>
              <a:gd name="connsiteY10-4132" fmla="*/ 602071 h 6858000"/>
              <a:gd name="connsiteX11-4133" fmla="*/ 5176196 w 6128435"/>
              <a:gd name="connsiteY11-4134" fmla="*/ 636822 h 6858000"/>
              <a:gd name="connsiteX12-4135" fmla="*/ 5201957 w 6128435"/>
              <a:gd name="connsiteY12-4136" fmla="*/ 736835 h 6858000"/>
              <a:gd name="connsiteX13-4137" fmla="*/ 5185452 w 6128435"/>
              <a:gd name="connsiteY13-4138" fmla="*/ 745392 h 6858000"/>
              <a:gd name="connsiteX14-4139" fmla="*/ 5189051 w 6128435"/>
              <a:gd name="connsiteY14-4140" fmla="*/ 782518 h 6858000"/>
              <a:gd name="connsiteX15-4141" fmla="*/ 5210428 w 6128435"/>
              <a:gd name="connsiteY15-4142" fmla="*/ 815772 h 6858000"/>
              <a:gd name="connsiteX16-4143" fmla="*/ 5221088 w 6128435"/>
              <a:gd name="connsiteY16-4144" fmla="*/ 860193 h 6858000"/>
              <a:gd name="connsiteX17-4145" fmla="*/ 5227653 w 6128435"/>
              <a:gd name="connsiteY17-4146" fmla="*/ 886709 h 6858000"/>
              <a:gd name="connsiteX18-4147" fmla="*/ 5230806 w 6128435"/>
              <a:gd name="connsiteY18-4148" fmla="*/ 961354 h 6858000"/>
              <a:gd name="connsiteX19-4149" fmla="*/ 5201018 w 6128435"/>
              <a:gd name="connsiteY19-4150" fmla="*/ 1095027 h 6858000"/>
              <a:gd name="connsiteX20-4151" fmla="*/ 5202153 w 6128435"/>
              <a:gd name="connsiteY20-4152" fmla="*/ 1133224 h 6858000"/>
              <a:gd name="connsiteX21-4153" fmla="*/ 5207370 w 6128435"/>
              <a:gd name="connsiteY21-4154" fmla="*/ 1138097 h 6858000"/>
              <a:gd name="connsiteX22-4155" fmla="*/ 5189234 w 6128435"/>
              <a:gd name="connsiteY22-4156" fmla="*/ 1193495 h 6858000"/>
              <a:gd name="connsiteX23-4157" fmla="*/ 5202769 w 6128435"/>
              <a:gd name="connsiteY23-4158" fmla="*/ 1269450 h 6858000"/>
              <a:gd name="connsiteX24-4159" fmla="*/ 5225968 w 6128435"/>
              <a:gd name="connsiteY24-4160" fmla="*/ 1357994 h 6858000"/>
              <a:gd name="connsiteX25-4161" fmla="*/ 5233819 w 6128435"/>
              <a:gd name="connsiteY25-4162" fmla="*/ 1380922 h 6858000"/>
              <a:gd name="connsiteX26-4163" fmla="*/ 5237226 w 6128435"/>
              <a:gd name="connsiteY26-4164" fmla="*/ 1441327 h 6858000"/>
              <a:gd name="connsiteX27-4165" fmla="*/ 5244434 w 6128435"/>
              <a:gd name="connsiteY27-4166" fmla="*/ 1580810 h 6858000"/>
              <a:gd name="connsiteX28-4167" fmla="*/ 5251453 w 6128435"/>
              <a:gd name="connsiteY28-4168" fmla="*/ 1583934 h 6858000"/>
              <a:gd name="connsiteX29-4169" fmla="*/ 5253136 w 6128435"/>
              <a:gd name="connsiteY29-4170" fmla="*/ 1595457 h 6858000"/>
              <a:gd name="connsiteX30-4171" fmla="*/ 5254863 w 6128435"/>
              <a:gd name="connsiteY30-4172" fmla="*/ 1598311 h 6858000"/>
              <a:gd name="connsiteX31-4173" fmla="*/ 5263491 w 6128435"/>
              <a:gd name="connsiteY31-4174" fmla="*/ 1614889 h 6858000"/>
              <a:gd name="connsiteX32-4175" fmla="*/ 5261314 w 6128435"/>
              <a:gd name="connsiteY32-4176" fmla="*/ 1689177 h 6858000"/>
              <a:gd name="connsiteX33-4177" fmla="*/ 5259788 w 6128435"/>
              <a:gd name="connsiteY33-4178" fmla="*/ 1768516 h 6858000"/>
              <a:gd name="connsiteX34-4179" fmla="*/ 5272526 w 6128435"/>
              <a:gd name="connsiteY34-4180" fmla="*/ 1936940 h 6858000"/>
              <a:gd name="connsiteX35-4181" fmla="*/ 5252592 w 6128435"/>
              <a:gd name="connsiteY35-4182" fmla="*/ 2092210 h 6858000"/>
              <a:gd name="connsiteX36-4183" fmla="*/ 5264303 w 6128435"/>
              <a:gd name="connsiteY36-4184" fmla="*/ 2225157 h 6858000"/>
              <a:gd name="connsiteX37-4185" fmla="*/ 5254949 w 6128435"/>
              <a:gd name="connsiteY37-4186" fmla="*/ 2236160 h 6858000"/>
              <a:gd name="connsiteX38-4187" fmla="*/ 5250104 w 6128435"/>
              <a:gd name="connsiteY38-4188" fmla="*/ 2249166 h 6858000"/>
              <a:gd name="connsiteX39-4189" fmla="*/ 5251214 w 6128435"/>
              <a:gd name="connsiteY39-4190" fmla="*/ 2250944 h 6858000"/>
              <a:gd name="connsiteX40-4191" fmla="*/ 5250644 w 6128435"/>
              <a:gd name="connsiteY40-4192" fmla="*/ 2266619 h 6858000"/>
              <a:gd name="connsiteX41-4193" fmla="*/ 5247111 w 6128435"/>
              <a:gd name="connsiteY41-4194" fmla="*/ 2269679 h 6858000"/>
              <a:gd name="connsiteX42-4195" fmla="*/ 5245653 w 6128435"/>
              <a:gd name="connsiteY42-4196" fmla="*/ 2280317 h 6858000"/>
              <a:gd name="connsiteX43-4197" fmla="*/ 5239901 w 6128435"/>
              <a:gd name="connsiteY43-4198" fmla="*/ 2300961 h 6858000"/>
              <a:gd name="connsiteX44-4199" fmla="*/ 5241522 w 6128435"/>
              <a:gd name="connsiteY44-4200" fmla="*/ 2305114 h 6858000"/>
              <a:gd name="connsiteX45-4201" fmla="*/ 5237050 w 6128435"/>
              <a:gd name="connsiteY45-4202" fmla="*/ 2336703 h 6858000"/>
              <a:gd name="connsiteX46-4203" fmla="*/ 5238267 w 6128435"/>
              <a:gd name="connsiteY46-4204" fmla="*/ 2337277 h 6858000"/>
              <a:gd name="connsiteX47-4205" fmla="*/ 5242602 w 6128435"/>
              <a:gd name="connsiteY47-4206" fmla="*/ 2346782 h 6858000"/>
              <a:gd name="connsiteX48-4207" fmla="*/ 5247963 w 6128435"/>
              <a:gd name="connsiteY48-4208" fmla="*/ 2364638 h 6858000"/>
              <a:gd name="connsiteX49-4209" fmla="*/ 5276175 w 6128435"/>
              <a:gd name="connsiteY49-4210" fmla="*/ 2407515 h 6858000"/>
              <a:gd name="connsiteX50-4211" fmla="*/ 5271650 w 6128435"/>
              <a:gd name="connsiteY50-4212" fmla="*/ 2440467 h 6858000"/>
              <a:gd name="connsiteX51-4213" fmla="*/ 5271438 w 6128435"/>
              <a:gd name="connsiteY51-4214" fmla="*/ 2447186 h 6858000"/>
              <a:gd name="connsiteX52-4215" fmla="*/ 5271722 w 6128435"/>
              <a:gd name="connsiteY52-4216" fmla="*/ 2447359 h 6858000"/>
              <a:gd name="connsiteX53-4217" fmla="*/ 5272069 w 6128435"/>
              <a:gd name="connsiteY53-4218" fmla="*/ 2454523 h 6858000"/>
              <a:gd name="connsiteX54-4219" fmla="*/ 5271049 w 6128435"/>
              <a:gd name="connsiteY54-4220" fmla="*/ 2459442 h 6858000"/>
              <a:gd name="connsiteX55-4221" fmla="*/ 5270636 w 6128435"/>
              <a:gd name="connsiteY55-4222" fmla="*/ 2472481 h 6858000"/>
              <a:gd name="connsiteX56-4223" fmla="*/ 5272406 w 6128435"/>
              <a:gd name="connsiteY56-4224" fmla="*/ 2477221 h 6858000"/>
              <a:gd name="connsiteX57-4225" fmla="*/ 5307538 w 6128435"/>
              <a:gd name="connsiteY57-4226" fmla="*/ 2514685 h 6858000"/>
              <a:gd name="connsiteX58-4227" fmla="*/ 5337604 w 6128435"/>
              <a:gd name="connsiteY58-4228" fmla="*/ 2597632 h 6858000"/>
              <a:gd name="connsiteX59-4229" fmla="*/ 5407503 w 6128435"/>
              <a:gd name="connsiteY59-4230" fmla="*/ 2786290 h 6858000"/>
              <a:gd name="connsiteX60-4231" fmla="*/ 5407356 w 6128435"/>
              <a:gd name="connsiteY60-4232" fmla="*/ 2787545 h 6858000"/>
              <a:gd name="connsiteX61-4233" fmla="*/ 5411130 w 6128435"/>
              <a:gd name="connsiteY61-4234" fmla="*/ 2788640 h 6858000"/>
              <a:gd name="connsiteX62-4235" fmla="*/ 5416439 w 6128435"/>
              <a:gd name="connsiteY62-4236" fmla="*/ 2805666 h 6858000"/>
              <a:gd name="connsiteX63-4237" fmla="*/ 5416589 w 6128435"/>
              <a:gd name="connsiteY63-4238" fmla="*/ 2810822 h 6858000"/>
              <a:gd name="connsiteX64-4239" fmla="*/ 5418542 w 6128435"/>
              <a:gd name="connsiteY64-4240" fmla="*/ 2817745 h 6858000"/>
              <a:gd name="connsiteX65-4241" fmla="*/ 5418847 w 6128435"/>
              <a:gd name="connsiteY65-4242" fmla="*/ 2817825 h 6858000"/>
              <a:gd name="connsiteX66-4243" fmla="*/ 5423364 w 6128435"/>
              <a:gd name="connsiteY66-4244" fmla="*/ 2858292 h 6858000"/>
              <a:gd name="connsiteX67-4245" fmla="*/ 5479298 w 6128435"/>
              <a:gd name="connsiteY67-4246" fmla="*/ 2947791 h 6858000"/>
              <a:gd name="connsiteX68-4247" fmla="*/ 5481770 w 6128435"/>
              <a:gd name="connsiteY68-4248" fmla="*/ 2951352 h 6858000"/>
              <a:gd name="connsiteX69-4249" fmla="*/ 5481013 w 6128435"/>
              <a:gd name="connsiteY69-4250" fmla="*/ 2973461 h 6858000"/>
              <a:gd name="connsiteX70-4251" fmla="*/ 5482045 w 6128435"/>
              <a:gd name="connsiteY70-4252" fmla="*/ 2984371 h 6858000"/>
              <a:gd name="connsiteX71-4253" fmla="*/ 5479405 w 6128435"/>
              <a:gd name="connsiteY71-4254" fmla="*/ 2988507 h 6858000"/>
              <a:gd name="connsiteX72-4255" fmla="*/ 5482415 w 6128435"/>
              <a:gd name="connsiteY72-4256" fmla="*/ 3004079 h 6858000"/>
              <a:gd name="connsiteX73-4257" fmla="*/ 5483865 w 6128435"/>
              <a:gd name="connsiteY73-4258" fmla="*/ 3005467 h 6858000"/>
              <a:gd name="connsiteX74-4259" fmla="*/ 5482236 w 6128435"/>
              <a:gd name="connsiteY74-4260" fmla="*/ 3019791 h 6858000"/>
              <a:gd name="connsiteX75-4261" fmla="*/ 5475895 w 6128435"/>
              <a:gd name="connsiteY75-4262" fmla="*/ 3033578 h 6858000"/>
              <a:gd name="connsiteX76-4263" fmla="*/ 5477595 w 6128435"/>
              <a:gd name="connsiteY76-4264" fmla="*/ 3250534 h 6858000"/>
              <a:gd name="connsiteX77-4265" fmla="*/ 5532836 w 6128435"/>
              <a:gd name="connsiteY77-4266" fmla="*/ 3353840 h 6858000"/>
              <a:gd name="connsiteX78-4267" fmla="*/ 5561229 w 6128435"/>
              <a:gd name="connsiteY78-4268" fmla="*/ 3395784 h 6858000"/>
              <a:gd name="connsiteX79-4269" fmla="*/ 5589758 w 6128435"/>
              <a:gd name="connsiteY79-4270" fmla="*/ 3506453 h 6858000"/>
              <a:gd name="connsiteX80-4271" fmla="*/ 5596144 w 6128435"/>
              <a:gd name="connsiteY80-4272" fmla="*/ 3534624 h 6858000"/>
              <a:gd name="connsiteX81-4273" fmla="*/ 5597750 w 6128435"/>
              <a:gd name="connsiteY81-4274" fmla="*/ 3534129 h 6858000"/>
              <a:gd name="connsiteX82-4275" fmla="*/ 5599700 w 6128435"/>
              <a:gd name="connsiteY82-4276" fmla="*/ 3547221 h 6858000"/>
              <a:gd name="connsiteX83-4277" fmla="*/ 5615031 w 6128435"/>
              <a:gd name="connsiteY83-4278" fmla="*/ 3557482 h 6858000"/>
              <a:gd name="connsiteX84-4279" fmla="*/ 5618377 w 6128435"/>
              <a:gd name="connsiteY84-4280" fmla="*/ 3588431 h 6858000"/>
              <a:gd name="connsiteX85-4281" fmla="*/ 5612155 w 6128435"/>
              <a:gd name="connsiteY85-4282" fmla="*/ 3589869 h 6858000"/>
              <a:gd name="connsiteX86-4283" fmla="*/ 5620843 w 6128435"/>
              <a:gd name="connsiteY86-4284" fmla="*/ 3606745 h 6858000"/>
              <a:gd name="connsiteX87-4285" fmla="*/ 5655472 w 6128435"/>
              <a:gd name="connsiteY87-4286" fmla="*/ 3678877 h 6858000"/>
              <a:gd name="connsiteX88-4287" fmla="*/ 5680448 w 6128435"/>
              <a:gd name="connsiteY88-4288" fmla="*/ 3717760 h 6858000"/>
              <a:gd name="connsiteX89-4289" fmla="*/ 5683015 w 6128435"/>
              <a:gd name="connsiteY89-4290" fmla="*/ 3762025 h 6858000"/>
              <a:gd name="connsiteX90-4291" fmla="*/ 5696643 w 6128435"/>
              <a:gd name="connsiteY90-4292" fmla="*/ 3773888 h 6858000"/>
              <a:gd name="connsiteX91-4293" fmla="*/ 5699203 w 6128435"/>
              <a:gd name="connsiteY91-4294" fmla="*/ 3775823 h 6858000"/>
              <a:gd name="connsiteX92-4295" fmla="*/ 5704824 w 6128435"/>
              <a:gd name="connsiteY92-4296" fmla="*/ 3785966 h 6858000"/>
              <a:gd name="connsiteX93-4297" fmla="*/ 5712204 w 6128435"/>
              <a:gd name="connsiteY93-4298" fmla="*/ 3785830 h 6858000"/>
              <a:gd name="connsiteX94-4299" fmla="*/ 5724816 w 6128435"/>
              <a:gd name="connsiteY94-4300" fmla="*/ 3798949 h 6858000"/>
              <a:gd name="connsiteX95-4301" fmla="*/ 5733539 w 6128435"/>
              <a:gd name="connsiteY95-4302" fmla="*/ 3818457 h 6858000"/>
              <a:gd name="connsiteX96-4303" fmla="*/ 5768491 w 6128435"/>
              <a:gd name="connsiteY96-4304" fmla="*/ 3914399 h 6858000"/>
              <a:gd name="connsiteX97-4305" fmla="*/ 5793123 w 6128435"/>
              <a:gd name="connsiteY97-4306" fmla="*/ 3969952 h 6858000"/>
              <a:gd name="connsiteX98-4307" fmla="*/ 5808321 w 6128435"/>
              <a:gd name="connsiteY98-4308" fmla="*/ 3988153 h 6858000"/>
              <a:gd name="connsiteX99-4309" fmla="*/ 5825621 w 6128435"/>
              <a:gd name="connsiteY99-4310" fmla="*/ 4015525 h 6858000"/>
              <a:gd name="connsiteX100-4311" fmla="*/ 5860672 w 6128435"/>
              <a:gd name="connsiteY100-4312" fmla="*/ 4061579 h 6858000"/>
              <a:gd name="connsiteX101-4313" fmla="*/ 5872173 w 6128435"/>
              <a:gd name="connsiteY101-4314" fmla="*/ 4088497 h 6858000"/>
              <a:gd name="connsiteX102-4315" fmla="*/ 5883705 w 6128435"/>
              <a:gd name="connsiteY102-4316" fmla="*/ 4101899 h 6858000"/>
              <a:gd name="connsiteX103-4317" fmla="*/ 5885314 w 6128435"/>
              <a:gd name="connsiteY103-4318" fmla="*/ 4108387 h 6858000"/>
              <a:gd name="connsiteX104-4319" fmla="*/ 5894095 w 6128435"/>
              <a:gd name="connsiteY104-4320" fmla="*/ 4128857 h 6858000"/>
              <a:gd name="connsiteX105-4321" fmla="*/ 5898339 w 6128435"/>
              <a:gd name="connsiteY105-4322" fmla="*/ 4140800 h 6858000"/>
              <a:gd name="connsiteX106-4323" fmla="*/ 5899734 w 6128435"/>
              <a:gd name="connsiteY106-4324" fmla="*/ 4145632 h 6858000"/>
              <a:gd name="connsiteX107-4325" fmla="*/ 5897098 w 6128435"/>
              <a:gd name="connsiteY107-4326" fmla="*/ 4157819 h 6858000"/>
              <a:gd name="connsiteX108-4327" fmla="*/ 5903513 w 6128435"/>
              <a:gd name="connsiteY108-4328" fmla="*/ 4187661 h 6858000"/>
              <a:gd name="connsiteX109-4329" fmla="*/ 5917114 w 6128435"/>
              <a:gd name="connsiteY109-4330" fmla="*/ 4213096 h 6858000"/>
              <a:gd name="connsiteX110-4331" fmla="*/ 5921153 w 6128435"/>
              <a:gd name="connsiteY110-4332" fmla="*/ 4236222 h 6858000"/>
              <a:gd name="connsiteX111-4333" fmla="*/ 5924233 w 6128435"/>
              <a:gd name="connsiteY111-4334" fmla="*/ 4242060 h 6858000"/>
              <a:gd name="connsiteX112-4335" fmla="*/ 5928910 w 6128435"/>
              <a:gd name="connsiteY112-4336" fmla="*/ 4300973 h 6858000"/>
              <a:gd name="connsiteX113-4337" fmla="*/ 5939320 w 6128435"/>
              <a:gd name="connsiteY113-4338" fmla="*/ 4340435 h 6858000"/>
              <a:gd name="connsiteX114-4339" fmla="*/ 5946705 w 6128435"/>
              <a:gd name="connsiteY114-4340" fmla="*/ 4428051 h 6858000"/>
              <a:gd name="connsiteX115-4341" fmla="*/ 5949261 w 6128435"/>
              <a:gd name="connsiteY115-4342" fmla="*/ 4449185 h 6858000"/>
              <a:gd name="connsiteX116-4343" fmla="*/ 5957504 w 6128435"/>
              <a:gd name="connsiteY116-4344" fmla="*/ 4465911 h 6858000"/>
              <a:gd name="connsiteX117-4345" fmla="*/ 5964689 w 6128435"/>
              <a:gd name="connsiteY117-4346" fmla="*/ 4468532 h 6858000"/>
              <a:gd name="connsiteX118-4347" fmla="*/ 5967062 w 6128435"/>
              <a:gd name="connsiteY118-4348" fmla="*/ 4479923 h 6858000"/>
              <a:gd name="connsiteX119-4349" fmla="*/ 5968960 w 6128435"/>
              <a:gd name="connsiteY119-4350" fmla="*/ 4482655 h 6858000"/>
              <a:gd name="connsiteX120-4351" fmla="*/ 5978567 w 6128435"/>
              <a:gd name="connsiteY120-4352" fmla="*/ 4498605 h 6858000"/>
              <a:gd name="connsiteX121-4353" fmla="*/ 5980106 w 6128435"/>
              <a:gd name="connsiteY121-4354" fmla="*/ 4585087 h 6858000"/>
              <a:gd name="connsiteX122-4355" fmla="*/ 5998138 w 6128435"/>
              <a:gd name="connsiteY122-4356" fmla="*/ 4697518 h 6858000"/>
              <a:gd name="connsiteX123-4357" fmla="*/ 6013516 w 6128435"/>
              <a:gd name="connsiteY123-4358" fmla="*/ 4786619 h 6858000"/>
              <a:gd name="connsiteX124-4359" fmla="*/ 6025404 w 6128435"/>
              <a:gd name="connsiteY124-4360" fmla="*/ 4858148 h 6858000"/>
              <a:gd name="connsiteX125-4361" fmla="*/ 6007749 w 6128435"/>
              <a:gd name="connsiteY125-4362" fmla="*/ 4964715 h 6858000"/>
              <a:gd name="connsiteX126-4363" fmla="*/ 6005269 w 6128435"/>
              <a:gd name="connsiteY126-4364" fmla="*/ 5150567 h 6858000"/>
              <a:gd name="connsiteX127-4365" fmla="*/ 6001127 w 6128435"/>
              <a:gd name="connsiteY127-4366" fmla="*/ 5164609 h 6858000"/>
              <a:gd name="connsiteX128-4367" fmla="*/ 5996647 w 6128435"/>
              <a:gd name="connsiteY128-4368" fmla="*/ 5185640 h 6858000"/>
              <a:gd name="connsiteX129-4369" fmla="*/ 5998514 w 6128435"/>
              <a:gd name="connsiteY129-4370" fmla="*/ 5189673 h 6858000"/>
              <a:gd name="connsiteX130-4371" fmla="*/ 5995970 w 6128435"/>
              <a:gd name="connsiteY130-4372" fmla="*/ 5221547 h 6858000"/>
              <a:gd name="connsiteX131-4373" fmla="*/ 5997218 w 6128435"/>
              <a:gd name="connsiteY131-4374" fmla="*/ 5222031 h 6858000"/>
              <a:gd name="connsiteX132-4375" fmla="*/ 6002116 w 6128435"/>
              <a:gd name="connsiteY132-4376" fmla="*/ 5231223 h 6858000"/>
              <a:gd name="connsiteX133-4377" fmla="*/ 6008541 w 6128435"/>
              <a:gd name="connsiteY133-4378" fmla="*/ 5248680 h 6858000"/>
              <a:gd name="connsiteX134-4379" fmla="*/ 6039260 w 6128435"/>
              <a:gd name="connsiteY134-4380" fmla="*/ 5289518 h 6858000"/>
              <a:gd name="connsiteX135-4381" fmla="*/ 6036748 w 6128435"/>
              <a:gd name="connsiteY135-4382" fmla="*/ 5322752 h 6858000"/>
              <a:gd name="connsiteX136-4383" fmla="*/ 6036943 w 6128435"/>
              <a:gd name="connsiteY136-4384" fmla="*/ 5329480 h 6858000"/>
              <a:gd name="connsiteX137-4385" fmla="*/ 6037236 w 6128435"/>
              <a:gd name="connsiteY137-4386" fmla="*/ 5329634 h 6858000"/>
              <a:gd name="connsiteX138-4387" fmla="*/ 6038019 w 6128435"/>
              <a:gd name="connsiteY138-4388" fmla="*/ 5336764 h 6858000"/>
              <a:gd name="connsiteX139-4389" fmla="*/ 6037298 w 6128435"/>
              <a:gd name="connsiteY139-4390" fmla="*/ 5341753 h 6858000"/>
              <a:gd name="connsiteX140-4391" fmla="*/ 6037677 w 6128435"/>
              <a:gd name="connsiteY140-4392" fmla="*/ 5354807 h 6858000"/>
              <a:gd name="connsiteX141-4393" fmla="*/ 6039728 w 6128435"/>
              <a:gd name="connsiteY141-4394" fmla="*/ 5359416 h 6858000"/>
              <a:gd name="connsiteX142-4395" fmla="*/ 6043311 w 6128435"/>
              <a:gd name="connsiteY142-4396" fmla="*/ 5361407 h 6858000"/>
              <a:gd name="connsiteX143-4397" fmla="*/ 6042954 w 6128435"/>
              <a:gd name="connsiteY143-4398" fmla="*/ 5362576 h 6858000"/>
              <a:gd name="connsiteX144-4399" fmla="*/ 6053435 w 6128435"/>
              <a:gd name="connsiteY144-4400" fmla="*/ 5387547 h 6858000"/>
              <a:gd name="connsiteX145-4401" fmla="*/ 6065933 w 6128435"/>
              <a:gd name="connsiteY145-4402" fmla="*/ 5443002 h 6858000"/>
              <a:gd name="connsiteX146-4403" fmla="*/ 6068640 w 6128435"/>
              <a:gd name="connsiteY146-4404" fmla="*/ 5474503 h 6858000"/>
              <a:gd name="connsiteX147-4405" fmla="*/ 6080922 w 6128435"/>
              <a:gd name="connsiteY147-4406" fmla="*/ 5561070 h 6858000"/>
              <a:gd name="connsiteX148-4407" fmla="*/ 6096949 w 6128435"/>
              <a:gd name="connsiteY148-4408" fmla="*/ 5648179 h 6858000"/>
              <a:gd name="connsiteX149-4409" fmla="*/ 6125703 w 6128435"/>
              <a:gd name="connsiteY149-4410" fmla="*/ 5692894 h 6858000"/>
              <a:gd name="connsiteX150-4411" fmla="*/ 6126670 w 6128435"/>
              <a:gd name="connsiteY150-4412" fmla="*/ 5697882 h 6858000"/>
              <a:gd name="connsiteX151-4413" fmla="*/ 6124061 w 6128435"/>
              <a:gd name="connsiteY151-4414" fmla="*/ 5710294 h 6858000"/>
              <a:gd name="connsiteX152-4415" fmla="*/ 6122213 w 6128435"/>
              <a:gd name="connsiteY152-4416" fmla="*/ 5714762 h 6858000"/>
              <a:gd name="connsiteX153-4417" fmla="*/ 6121353 w 6128435"/>
              <a:gd name="connsiteY153-4418" fmla="*/ 5721725 h 6858000"/>
              <a:gd name="connsiteX154-4419" fmla="*/ 6121607 w 6128435"/>
              <a:gd name="connsiteY154-4420" fmla="*/ 5721959 h 6858000"/>
              <a:gd name="connsiteX155-4421" fmla="*/ 6120262 w 6128435"/>
              <a:gd name="connsiteY155-4422" fmla="*/ 5728358 h 6858000"/>
              <a:gd name="connsiteX156-4423" fmla="*/ 6110194 w 6128435"/>
              <a:gd name="connsiteY156-4424" fmla="*/ 5758853 h 6858000"/>
              <a:gd name="connsiteX157-4425" fmla="*/ 6127519 w 6128435"/>
              <a:gd name="connsiteY157-4426" fmla="*/ 5865775 h 6858000"/>
              <a:gd name="connsiteX158-4427" fmla="*/ 6128435 w 6128435"/>
              <a:gd name="connsiteY158-4428" fmla="*/ 5870164 h 6858000"/>
              <a:gd name="connsiteX159-4429" fmla="*/ 6119217 w 6128435"/>
              <a:gd name="connsiteY159-4430" fmla="*/ 5888542 h 6858000"/>
              <a:gd name="connsiteX160-4431" fmla="*/ 6115966 w 6128435"/>
              <a:gd name="connsiteY160-4432" fmla="*/ 5898387 h 6858000"/>
              <a:gd name="connsiteX161-4433" fmla="*/ 6111924 w 6128435"/>
              <a:gd name="connsiteY161-4434" fmla="*/ 5900444 h 6858000"/>
              <a:gd name="connsiteX162-4435" fmla="*/ 6108716 w 6128435"/>
              <a:gd name="connsiteY162-4436" fmla="*/ 5915345 h 6858000"/>
              <a:gd name="connsiteX163-4437" fmla="*/ 6109524 w 6128435"/>
              <a:gd name="connsiteY163-4438" fmla="*/ 5917328 h 6858000"/>
              <a:gd name="connsiteX164-4439" fmla="*/ 6102493 w 6128435"/>
              <a:gd name="connsiteY164-4440" fmla="*/ 5928602 h 6858000"/>
              <a:gd name="connsiteX165-4441" fmla="*/ 6056863 w 6128435"/>
              <a:gd name="connsiteY165-4442" fmla="*/ 6000643 h 6858000"/>
              <a:gd name="connsiteX166-4443" fmla="*/ 6045436 w 6128435"/>
              <a:gd name="connsiteY166-4444" fmla="*/ 6124480 h 6858000"/>
              <a:gd name="connsiteX167-4445" fmla="*/ 6030489 w 6128435"/>
              <a:gd name="connsiteY167-4446" fmla="*/ 6317666 h 6858000"/>
              <a:gd name="connsiteX168-4447" fmla="*/ 6007492 w 6128435"/>
              <a:gd name="connsiteY168-4448" fmla="*/ 6440818 h 6858000"/>
              <a:gd name="connsiteX169-4449" fmla="*/ 6009467 w 6128435"/>
              <a:gd name="connsiteY169-4450" fmla="*/ 6487076 h 6858000"/>
              <a:gd name="connsiteX170-4451" fmla="*/ 5995064 w 6128435"/>
              <a:gd name="connsiteY170-4452" fmla="*/ 6540791 h 6858000"/>
              <a:gd name="connsiteX171-4453" fmla="*/ 5996309 w 6128435"/>
              <a:gd name="connsiteY171-4454" fmla="*/ 6543961 h 6858000"/>
              <a:gd name="connsiteX172-4455" fmla="*/ 5996048 w 6128435"/>
              <a:gd name="connsiteY172-4456" fmla="*/ 6555444 h 6858000"/>
              <a:gd name="connsiteX173-4457" fmla="*/ 6002524 w 6128435"/>
              <a:gd name="connsiteY173-4458" fmla="*/ 6560188 h 6858000"/>
              <a:gd name="connsiteX174-4459" fmla="*/ 6006823 w 6128435"/>
              <a:gd name="connsiteY174-4460" fmla="*/ 6578546 h 6858000"/>
              <a:gd name="connsiteX175-4461" fmla="*/ 6004510 w 6128435"/>
              <a:gd name="connsiteY175-4462" fmla="*/ 6599256 h 6858000"/>
              <a:gd name="connsiteX176-4463" fmla="*/ 5986207 w 6128435"/>
              <a:gd name="connsiteY176-4464" fmla="*/ 6695855 h 6858000"/>
              <a:gd name="connsiteX177-4465" fmla="*/ 5979428 w 6128435"/>
              <a:gd name="connsiteY177-4466" fmla="*/ 6754678 h 6858000"/>
              <a:gd name="connsiteX178-4467" fmla="*/ 5983398 w 6128435"/>
              <a:gd name="connsiteY178-4468" fmla="*/ 6778641 h 6858000"/>
              <a:gd name="connsiteX179-4469" fmla="*/ 5984543 w 6128435"/>
              <a:gd name="connsiteY179-4470" fmla="*/ 6811016 h 6858000"/>
              <a:gd name="connsiteX180-4471" fmla="*/ 5981802 w 6128435"/>
              <a:gd name="connsiteY180-4472" fmla="*/ 6838578 h 6858000"/>
              <a:gd name="connsiteX181-4473" fmla="*/ 5979671 w 6128435"/>
              <a:gd name="connsiteY181-4474" fmla="*/ 6858000 h 6858000"/>
              <a:gd name="connsiteX182-4475" fmla="*/ 0 w 6128435"/>
              <a:gd name="connsiteY182-4476" fmla="*/ 6858000 h 6858000"/>
              <a:gd name="connsiteX183-4477" fmla="*/ 0 w 6128435"/>
              <a:gd name="connsiteY183-4478" fmla="*/ 0 h 6858000"/>
              <a:gd name="connsiteX0-4479" fmla="*/ 0 w 6128435"/>
              <a:gd name="connsiteY0-4480" fmla="*/ 0 h 6858000"/>
              <a:gd name="connsiteX1-4481" fmla="*/ 4965888 w 6128435"/>
              <a:gd name="connsiteY1-4482" fmla="*/ 0 h 6858000"/>
              <a:gd name="connsiteX2-4483" fmla="*/ 4967767 w 6128435"/>
              <a:gd name="connsiteY2-4484" fmla="*/ 7930 h 6858000"/>
              <a:gd name="connsiteX3-4485" fmla="*/ 4979444 w 6128435"/>
              <a:gd name="connsiteY3-4486" fmla="*/ 43921 h 6858000"/>
              <a:gd name="connsiteX4-4487" fmla="*/ 5021173 w 6128435"/>
              <a:gd name="connsiteY4-4488" fmla="*/ 123738 h 6858000"/>
              <a:gd name="connsiteX5-4489" fmla="*/ 5075458 w 6128435"/>
              <a:gd name="connsiteY5-4490" fmla="*/ 264355 h 6858000"/>
              <a:gd name="connsiteX6-4491" fmla="*/ 5081175 w 6128435"/>
              <a:gd name="connsiteY6-4492" fmla="*/ 277448 h 6858000"/>
              <a:gd name="connsiteX7-4493" fmla="*/ 5097011 w 6128435"/>
              <a:gd name="connsiteY7-4494" fmla="*/ 355616 h 6858000"/>
              <a:gd name="connsiteX8-4495" fmla="*/ 5130982 w 6128435"/>
              <a:gd name="connsiteY8-4496" fmla="*/ 412030 h 6858000"/>
              <a:gd name="connsiteX9-4497" fmla="*/ 5153000 w 6128435"/>
              <a:gd name="connsiteY9-4498" fmla="*/ 507134 h 6858000"/>
              <a:gd name="connsiteX10-4499" fmla="*/ 5171282 w 6128435"/>
              <a:gd name="connsiteY10-4500" fmla="*/ 602071 h 6858000"/>
              <a:gd name="connsiteX11-4501" fmla="*/ 5176196 w 6128435"/>
              <a:gd name="connsiteY11-4502" fmla="*/ 636822 h 6858000"/>
              <a:gd name="connsiteX12-4503" fmla="*/ 5201957 w 6128435"/>
              <a:gd name="connsiteY12-4504" fmla="*/ 736835 h 6858000"/>
              <a:gd name="connsiteX13-4505" fmla="*/ 5185452 w 6128435"/>
              <a:gd name="connsiteY13-4506" fmla="*/ 745392 h 6858000"/>
              <a:gd name="connsiteX14-4507" fmla="*/ 5189051 w 6128435"/>
              <a:gd name="connsiteY14-4508" fmla="*/ 782518 h 6858000"/>
              <a:gd name="connsiteX15-4509" fmla="*/ 5210428 w 6128435"/>
              <a:gd name="connsiteY15-4510" fmla="*/ 815772 h 6858000"/>
              <a:gd name="connsiteX16-4511" fmla="*/ 5221088 w 6128435"/>
              <a:gd name="connsiteY16-4512" fmla="*/ 860193 h 6858000"/>
              <a:gd name="connsiteX17-4513" fmla="*/ 5227653 w 6128435"/>
              <a:gd name="connsiteY17-4514" fmla="*/ 886709 h 6858000"/>
              <a:gd name="connsiteX18-4515" fmla="*/ 5230806 w 6128435"/>
              <a:gd name="connsiteY18-4516" fmla="*/ 961354 h 6858000"/>
              <a:gd name="connsiteX19-4517" fmla="*/ 5201018 w 6128435"/>
              <a:gd name="connsiteY19-4518" fmla="*/ 1095027 h 6858000"/>
              <a:gd name="connsiteX20-4519" fmla="*/ 5202153 w 6128435"/>
              <a:gd name="connsiteY20-4520" fmla="*/ 1133224 h 6858000"/>
              <a:gd name="connsiteX21-4521" fmla="*/ 5207370 w 6128435"/>
              <a:gd name="connsiteY21-4522" fmla="*/ 1138097 h 6858000"/>
              <a:gd name="connsiteX22-4523" fmla="*/ 5189234 w 6128435"/>
              <a:gd name="connsiteY22-4524" fmla="*/ 1193495 h 6858000"/>
              <a:gd name="connsiteX23-4525" fmla="*/ 5202769 w 6128435"/>
              <a:gd name="connsiteY23-4526" fmla="*/ 1269450 h 6858000"/>
              <a:gd name="connsiteX24-4527" fmla="*/ 5225968 w 6128435"/>
              <a:gd name="connsiteY24-4528" fmla="*/ 1357994 h 6858000"/>
              <a:gd name="connsiteX25-4529" fmla="*/ 5233819 w 6128435"/>
              <a:gd name="connsiteY25-4530" fmla="*/ 1380922 h 6858000"/>
              <a:gd name="connsiteX26-4531" fmla="*/ 5237226 w 6128435"/>
              <a:gd name="connsiteY26-4532" fmla="*/ 1441327 h 6858000"/>
              <a:gd name="connsiteX27-4533" fmla="*/ 5244434 w 6128435"/>
              <a:gd name="connsiteY27-4534" fmla="*/ 1580810 h 6858000"/>
              <a:gd name="connsiteX28-4535" fmla="*/ 5251453 w 6128435"/>
              <a:gd name="connsiteY28-4536" fmla="*/ 1583934 h 6858000"/>
              <a:gd name="connsiteX29-4537" fmla="*/ 5253136 w 6128435"/>
              <a:gd name="connsiteY29-4538" fmla="*/ 1595457 h 6858000"/>
              <a:gd name="connsiteX30-4539" fmla="*/ 5254863 w 6128435"/>
              <a:gd name="connsiteY30-4540" fmla="*/ 1598311 h 6858000"/>
              <a:gd name="connsiteX31-4541" fmla="*/ 5263491 w 6128435"/>
              <a:gd name="connsiteY31-4542" fmla="*/ 1642938 h 6858000"/>
              <a:gd name="connsiteX32-4543" fmla="*/ 5261314 w 6128435"/>
              <a:gd name="connsiteY32-4544" fmla="*/ 1689177 h 6858000"/>
              <a:gd name="connsiteX33-4545" fmla="*/ 5259788 w 6128435"/>
              <a:gd name="connsiteY33-4546" fmla="*/ 1768516 h 6858000"/>
              <a:gd name="connsiteX34-4547" fmla="*/ 5272526 w 6128435"/>
              <a:gd name="connsiteY34-4548" fmla="*/ 1936940 h 6858000"/>
              <a:gd name="connsiteX35-4549" fmla="*/ 5252592 w 6128435"/>
              <a:gd name="connsiteY35-4550" fmla="*/ 2092210 h 6858000"/>
              <a:gd name="connsiteX36-4551" fmla="*/ 5264303 w 6128435"/>
              <a:gd name="connsiteY36-4552" fmla="*/ 2225157 h 6858000"/>
              <a:gd name="connsiteX37-4553" fmla="*/ 5254949 w 6128435"/>
              <a:gd name="connsiteY37-4554" fmla="*/ 2236160 h 6858000"/>
              <a:gd name="connsiteX38-4555" fmla="*/ 5250104 w 6128435"/>
              <a:gd name="connsiteY38-4556" fmla="*/ 2249166 h 6858000"/>
              <a:gd name="connsiteX39-4557" fmla="*/ 5251214 w 6128435"/>
              <a:gd name="connsiteY39-4558" fmla="*/ 2250944 h 6858000"/>
              <a:gd name="connsiteX40-4559" fmla="*/ 5250644 w 6128435"/>
              <a:gd name="connsiteY40-4560" fmla="*/ 2266619 h 6858000"/>
              <a:gd name="connsiteX41-4561" fmla="*/ 5247111 w 6128435"/>
              <a:gd name="connsiteY41-4562" fmla="*/ 2269679 h 6858000"/>
              <a:gd name="connsiteX42-4563" fmla="*/ 5245653 w 6128435"/>
              <a:gd name="connsiteY42-4564" fmla="*/ 2280317 h 6858000"/>
              <a:gd name="connsiteX43-4565" fmla="*/ 5239901 w 6128435"/>
              <a:gd name="connsiteY43-4566" fmla="*/ 2300961 h 6858000"/>
              <a:gd name="connsiteX44-4567" fmla="*/ 5241522 w 6128435"/>
              <a:gd name="connsiteY44-4568" fmla="*/ 2305114 h 6858000"/>
              <a:gd name="connsiteX45-4569" fmla="*/ 5237050 w 6128435"/>
              <a:gd name="connsiteY45-4570" fmla="*/ 2336703 h 6858000"/>
              <a:gd name="connsiteX46-4571" fmla="*/ 5238267 w 6128435"/>
              <a:gd name="connsiteY46-4572" fmla="*/ 2337277 h 6858000"/>
              <a:gd name="connsiteX47-4573" fmla="*/ 5242602 w 6128435"/>
              <a:gd name="connsiteY47-4574" fmla="*/ 2346782 h 6858000"/>
              <a:gd name="connsiteX48-4575" fmla="*/ 5247963 w 6128435"/>
              <a:gd name="connsiteY48-4576" fmla="*/ 2364638 h 6858000"/>
              <a:gd name="connsiteX49-4577" fmla="*/ 5276175 w 6128435"/>
              <a:gd name="connsiteY49-4578" fmla="*/ 2407515 h 6858000"/>
              <a:gd name="connsiteX50-4579" fmla="*/ 5271650 w 6128435"/>
              <a:gd name="connsiteY50-4580" fmla="*/ 2440467 h 6858000"/>
              <a:gd name="connsiteX51-4581" fmla="*/ 5271438 w 6128435"/>
              <a:gd name="connsiteY51-4582" fmla="*/ 2447186 h 6858000"/>
              <a:gd name="connsiteX52-4583" fmla="*/ 5271722 w 6128435"/>
              <a:gd name="connsiteY52-4584" fmla="*/ 2447359 h 6858000"/>
              <a:gd name="connsiteX53-4585" fmla="*/ 5272069 w 6128435"/>
              <a:gd name="connsiteY53-4586" fmla="*/ 2454523 h 6858000"/>
              <a:gd name="connsiteX54-4587" fmla="*/ 5271049 w 6128435"/>
              <a:gd name="connsiteY54-4588" fmla="*/ 2459442 h 6858000"/>
              <a:gd name="connsiteX55-4589" fmla="*/ 5270636 w 6128435"/>
              <a:gd name="connsiteY55-4590" fmla="*/ 2472481 h 6858000"/>
              <a:gd name="connsiteX56-4591" fmla="*/ 5272406 w 6128435"/>
              <a:gd name="connsiteY56-4592" fmla="*/ 2477221 h 6858000"/>
              <a:gd name="connsiteX57-4593" fmla="*/ 5307538 w 6128435"/>
              <a:gd name="connsiteY57-4594" fmla="*/ 2514685 h 6858000"/>
              <a:gd name="connsiteX58-4595" fmla="*/ 5337604 w 6128435"/>
              <a:gd name="connsiteY58-4596" fmla="*/ 2597632 h 6858000"/>
              <a:gd name="connsiteX59-4597" fmla="*/ 5407503 w 6128435"/>
              <a:gd name="connsiteY59-4598" fmla="*/ 2786290 h 6858000"/>
              <a:gd name="connsiteX60-4599" fmla="*/ 5407356 w 6128435"/>
              <a:gd name="connsiteY60-4600" fmla="*/ 2787545 h 6858000"/>
              <a:gd name="connsiteX61-4601" fmla="*/ 5411130 w 6128435"/>
              <a:gd name="connsiteY61-4602" fmla="*/ 2788640 h 6858000"/>
              <a:gd name="connsiteX62-4603" fmla="*/ 5416439 w 6128435"/>
              <a:gd name="connsiteY62-4604" fmla="*/ 2805666 h 6858000"/>
              <a:gd name="connsiteX63-4605" fmla="*/ 5416589 w 6128435"/>
              <a:gd name="connsiteY63-4606" fmla="*/ 2810822 h 6858000"/>
              <a:gd name="connsiteX64-4607" fmla="*/ 5418542 w 6128435"/>
              <a:gd name="connsiteY64-4608" fmla="*/ 2817745 h 6858000"/>
              <a:gd name="connsiteX65-4609" fmla="*/ 5418847 w 6128435"/>
              <a:gd name="connsiteY65-4610" fmla="*/ 2817825 h 6858000"/>
              <a:gd name="connsiteX66-4611" fmla="*/ 5423364 w 6128435"/>
              <a:gd name="connsiteY66-4612" fmla="*/ 2858292 h 6858000"/>
              <a:gd name="connsiteX67-4613" fmla="*/ 5479298 w 6128435"/>
              <a:gd name="connsiteY67-4614" fmla="*/ 2947791 h 6858000"/>
              <a:gd name="connsiteX68-4615" fmla="*/ 5481770 w 6128435"/>
              <a:gd name="connsiteY68-4616" fmla="*/ 2951352 h 6858000"/>
              <a:gd name="connsiteX69-4617" fmla="*/ 5481013 w 6128435"/>
              <a:gd name="connsiteY69-4618" fmla="*/ 2973461 h 6858000"/>
              <a:gd name="connsiteX70-4619" fmla="*/ 5482045 w 6128435"/>
              <a:gd name="connsiteY70-4620" fmla="*/ 2984371 h 6858000"/>
              <a:gd name="connsiteX71-4621" fmla="*/ 5479405 w 6128435"/>
              <a:gd name="connsiteY71-4622" fmla="*/ 2988507 h 6858000"/>
              <a:gd name="connsiteX72-4623" fmla="*/ 5482415 w 6128435"/>
              <a:gd name="connsiteY72-4624" fmla="*/ 3004079 h 6858000"/>
              <a:gd name="connsiteX73-4625" fmla="*/ 5483865 w 6128435"/>
              <a:gd name="connsiteY73-4626" fmla="*/ 3005467 h 6858000"/>
              <a:gd name="connsiteX74-4627" fmla="*/ 5482236 w 6128435"/>
              <a:gd name="connsiteY74-4628" fmla="*/ 3019791 h 6858000"/>
              <a:gd name="connsiteX75-4629" fmla="*/ 5475895 w 6128435"/>
              <a:gd name="connsiteY75-4630" fmla="*/ 3033578 h 6858000"/>
              <a:gd name="connsiteX76-4631" fmla="*/ 5477595 w 6128435"/>
              <a:gd name="connsiteY76-4632" fmla="*/ 3250534 h 6858000"/>
              <a:gd name="connsiteX77-4633" fmla="*/ 5532836 w 6128435"/>
              <a:gd name="connsiteY77-4634" fmla="*/ 3353840 h 6858000"/>
              <a:gd name="connsiteX78-4635" fmla="*/ 5561229 w 6128435"/>
              <a:gd name="connsiteY78-4636" fmla="*/ 3395784 h 6858000"/>
              <a:gd name="connsiteX79-4637" fmla="*/ 5589758 w 6128435"/>
              <a:gd name="connsiteY79-4638" fmla="*/ 3506453 h 6858000"/>
              <a:gd name="connsiteX80-4639" fmla="*/ 5596144 w 6128435"/>
              <a:gd name="connsiteY80-4640" fmla="*/ 3534624 h 6858000"/>
              <a:gd name="connsiteX81-4641" fmla="*/ 5597750 w 6128435"/>
              <a:gd name="connsiteY81-4642" fmla="*/ 3534129 h 6858000"/>
              <a:gd name="connsiteX82-4643" fmla="*/ 5599700 w 6128435"/>
              <a:gd name="connsiteY82-4644" fmla="*/ 3547221 h 6858000"/>
              <a:gd name="connsiteX83-4645" fmla="*/ 5615031 w 6128435"/>
              <a:gd name="connsiteY83-4646" fmla="*/ 3557482 h 6858000"/>
              <a:gd name="connsiteX84-4647" fmla="*/ 5618377 w 6128435"/>
              <a:gd name="connsiteY84-4648" fmla="*/ 3588431 h 6858000"/>
              <a:gd name="connsiteX85-4649" fmla="*/ 5612155 w 6128435"/>
              <a:gd name="connsiteY85-4650" fmla="*/ 3589869 h 6858000"/>
              <a:gd name="connsiteX86-4651" fmla="*/ 5620843 w 6128435"/>
              <a:gd name="connsiteY86-4652" fmla="*/ 3606745 h 6858000"/>
              <a:gd name="connsiteX87-4653" fmla="*/ 5655472 w 6128435"/>
              <a:gd name="connsiteY87-4654" fmla="*/ 3678877 h 6858000"/>
              <a:gd name="connsiteX88-4655" fmla="*/ 5680448 w 6128435"/>
              <a:gd name="connsiteY88-4656" fmla="*/ 3717760 h 6858000"/>
              <a:gd name="connsiteX89-4657" fmla="*/ 5683015 w 6128435"/>
              <a:gd name="connsiteY89-4658" fmla="*/ 3762025 h 6858000"/>
              <a:gd name="connsiteX90-4659" fmla="*/ 5696643 w 6128435"/>
              <a:gd name="connsiteY90-4660" fmla="*/ 3773888 h 6858000"/>
              <a:gd name="connsiteX91-4661" fmla="*/ 5699203 w 6128435"/>
              <a:gd name="connsiteY91-4662" fmla="*/ 3775823 h 6858000"/>
              <a:gd name="connsiteX92-4663" fmla="*/ 5704824 w 6128435"/>
              <a:gd name="connsiteY92-4664" fmla="*/ 3785966 h 6858000"/>
              <a:gd name="connsiteX93-4665" fmla="*/ 5712204 w 6128435"/>
              <a:gd name="connsiteY93-4666" fmla="*/ 3785830 h 6858000"/>
              <a:gd name="connsiteX94-4667" fmla="*/ 5724816 w 6128435"/>
              <a:gd name="connsiteY94-4668" fmla="*/ 3798949 h 6858000"/>
              <a:gd name="connsiteX95-4669" fmla="*/ 5733539 w 6128435"/>
              <a:gd name="connsiteY95-4670" fmla="*/ 3818457 h 6858000"/>
              <a:gd name="connsiteX96-4671" fmla="*/ 5768491 w 6128435"/>
              <a:gd name="connsiteY96-4672" fmla="*/ 3914399 h 6858000"/>
              <a:gd name="connsiteX97-4673" fmla="*/ 5793123 w 6128435"/>
              <a:gd name="connsiteY97-4674" fmla="*/ 3969952 h 6858000"/>
              <a:gd name="connsiteX98-4675" fmla="*/ 5808321 w 6128435"/>
              <a:gd name="connsiteY98-4676" fmla="*/ 3988153 h 6858000"/>
              <a:gd name="connsiteX99-4677" fmla="*/ 5825621 w 6128435"/>
              <a:gd name="connsiteY99-4678" fmla="*/ 4015525 h 6858000"/>
              <a:gd name="connsiteX100-4679" fmla="*/ 5860672 w 6128435"/>
              <a:gd name="connsiteY100-4680" fmla="*/ 4061579 h 6858000"/>
              <a:gd name="connsiteX101-4681" fmla="*/ 5872173 w 6128435"/>
              <a:gd name="connsiteY101-4682" fmla="*/ 4088497 h 6858000"/>
              <a:gd name="connsiteX102-4683" fmla="*/ 5883705 w 6128435"/>
              <a:gd name="connsiteY102-4684" fmla="*/ 4101899 h 6858000"/>
              <a:gd name="connsiteX103-4685" fmla="*/ 5885314 w 6128435"/>
              <a:gd name="connsiteY103-4686" fmla="*/ 4108387 h 6858000"/>
              <a:gd name="connsiteX104-4687" fmla="*/ 5894095 w 6128435"/>
              <a:gd name="connsiteY104-4688" fmla="*/ 4128857 h 6858000"/>
              <a:gd name="connsiteX105-4689" fmla="*/ 5898339 w 6128435"/>
              <a:gd name="connsiteY105-4690" fmla="*/ 4140800 h 6858000"/>
              <a:gd name="connsiteX106-4691" fmla="*/ 5899734 w 6128435"/>
              <a:gd name="connsiteY106-4692" fmla="*/ 4145632 h 6858000"/>
              <a:gd name="connsiteX107-4693" fmla="*/ 5897098 w 6128435"/>
              <a:gd name="connsiteY107-4694" fmla="*/ 4157819 h 6858000"/>
              <a:gd name="connsiteX108-4695" fmla="*/ 5903513 w 6128435"/>
              <a:gd name="connsiteY108-4696" fmla="*/ 4187661 h 6858000"/>
              <a:gd name="connsiteX109-4697" fmla="*/ 5917114 w 6128435"/>
              <a:gd name="connsiteY109-4698" fmla="*/ 4213096 h 6858000"/>
              <a:gd name="connsiteX110-4699" fmla="*/ 5921153 w 6128435"/>
              <a:gd name="connsiteY110-4700" fmla="*/ 4236222 h 6858000"/>
              <a:gd name="connsiteX111-4701" fmla="*/ 5924233 w 6128435"/>
              <a:gd name="connsiteY111-4702" fmla="*/ 4242060 h 6858000"/>
              <a:gd name="connsiteX112-4703" fmla="*/ 5928910 w 6128435"/>
              <a:gd name="connsiteY112-4704" fmla="*/ 4300973 h 6858000"/>
              <a:gd name="connsiteX113-4705" fmla="*/ 5939320 w 6128435"/>
              <a:gd name="connsiteY113-4706" fmla="*/ 4340435 h 6858000"/>
              <a:gd name="connsiteX114-4707" fmla="*/ 5946705 w 6128435"/>
              <a:gd name="connsiteY114-4708" fmla="*/ 4428051 h 6858000"/>
              <a:gd name="connsiteX115-4709" fmla="*/ 5949261 w 6128435"/>
              <a:gd name="connsiteY115-4710" fmla="*/ 4449185 h 6858000"/>
              <a:gd name="connsiteX116-4711" fmla="*/ 5957504 w 6128435"/>
              <a:gd name="connsiteY116-4712" fmla="*/ 4465911 h 6858000"/>
              <a:gd name="connsiteX117-4713" fmla="*/ 5964689 w 6128435"/>
              <a:gd name="connsiteY117-4714" fmla="*/ 4468532 h 6858000"/>
              <a:gd name="connsiteX118-4715" fmla="*/ 5967062 w 6128435"/>
              <a:gd name="connsiteY118-4716" fmla="*/ 4479923 h 6858000"/>
              <a:gd name="connsiteX119-4717" fmla="*/ 5968960 w 6128435"/>
              <a:gd name="connsiteY119-4718" fmla="*/ 4482655 h 6858000"/>
              <a:gd name="connsiteX120-4719" fmla="*/ 5978567 w 6128435"/>
              <a:gd name="connsiteY120-4720" fmla="*/ 4498605 h 6858000"/>
              <a:gd name="connsiteX121-4721" fmla="*/ 5980106 w 6128435"/>
              <a:gd name="connsiteY121-4722" fmla="*/ 4585087 h 6858000"/>
              <a:gd name="connsiteX122-4723" fmla="*/ 5998138 w 6128435"/>
              <a:gd name="connsiteY122-4724" fmla="*/ 4697518 h 6858000"/>
              <a:gd name="connsiteX123-4725" fmla="*/ 6013516 w 6128435"/>
              <a:gd name="connsiteY123-4726" fmla="*/ 4786619 h 6858000"/>
              <a:gd name="connsiteX124-4727" fmla="*/ 6025404 w 6128435"/>
              <a:gd name="connsiteY124-4728" fmla="*/ 4858148 h 6858000"/>
              <a:gd name="connsiteX125-4729" fmla="*/ 6007749 w 6128435"/>
              <a:gd name="connsiteY125-4730" fmla="*/ 4964715 h 6858000"/>
              <a:gd name="connsiteX126-4731" fmla="*/ 6005269 w 6128435"/>
              <a:gd name="connsiteY126-4732" fmla="*/ 5150567 h 6858000"/>
              <a:gd name="connsiteX127-4733" fmla="*/ 6001127 w 6128435"/>
              <a:gd name="connsiteY127-4734" fmla="*/ 5164609 h 6858000"/>
              <a:gd name="connsiteX128-4735" fmla="*/ 5996647 w 6128435"/>
              <a:gd name="connsiteY128-4736" fmla="*/ 5185640 h 6858000"/>
              <a:gd name="connsiteX129-4737" fmla="*/ 5998514 w 6128435"/>
              <a:gd name="connsiteY129-4738" fmla="*/ 5189673 h 6858000"/>
              <a:gd name="connsiteX130-4739" fmla="*/ 5995970 w 6128435"/>
              <a:gd name="connsiteY130-4740" fmla="*/ 5221547 h 6858000"/>
              <a:gd name="connsiteX131-4741" fmla="*/ 5997218 w 6128435"/>
              <a:gd name="connsiteY131-4742" fmla="*/ 5222031 h 6858000"/>
              <a:gd name="connsiteX132-4743" fmla="*/ 6002116 w 6128435"/>
              <a:gd name="connsiteY132-4744" fmla="*/ 5231223 h 6858000"/>
              <a:gd name="connsiteX133-4745" fmla="*/ 6008541 w 6128435"/>
              <a:gd name="connsiteY133-4746" fmla="*/ 5248680 h 6858000"/>
              <a:gd name="connsiteX134-4747" fmla="*/ 6039260 w 6128435"/>
              <a:gd name="connsiteY134-4748" fmla="*/ 5289518 h 6858000"/>
              <a:gd name="connsiteX135-4749" fmla="*/ 6036748 w 6128435"/>
              <a:gd name="connsiteY135-4750" fmla="*/ 5322752 h 6858000"/>
              <a:gd name="connsiteX136-4751" fmla="*/ 6036943 w 6128435"/>
              <a:gd name="connsiteY136-4752" fmla="*/ 5329480 h 6858000"/>
              <a:gd name="connsiteX137-4753" fmla="*/ 6037236 w 6128435"/>
              <a:gd name="connsiteY137-4754" fmla="*/ 5329634 h 6858000"/>
              <a:gd name="connsiteX138-4755" fmla="*/ 6038019 w 6128435"/>
              <a:gd name="connsiteY138-4756" fmla="*/ 5336764 h 6858000"/>
              <a:gd name="connsiteX139-4757" fmla="*/ 6037298 w 6128435"/>
              <a:gd name="connsiteY139-4758" fmla="*/ 5341753 h 6858000"/>
              <a:gd name="connsiteX140-4759" fmla="*/ 6037677 w 6128435"/>
              <a:gd name="connsiteY140-4760" fmla="*/ 5354807 h 6858000"/>
              <a:gd name="connsiteX141-4761" fmla="*/ 6039728 w 6128435"/>
              <a:gd name="connsiteY141-4762" fmla="*/ 5359416 h 6858000"/>
              <a:gd name="connsiteX142-4763" fmla="*/ 6043311 w 6128435"/>
              <a:gd name="connsiteY142-4764" fmla="*/ 5361407 h 6858000"/>
              <a:gd name="connsiteX143-4765" fmla="*/ 6042954 w 6128435"/>
              <a:gd name="connsiteY143-4766" fmla="*/ 5362576 h 6858000"/>
              <a:gd name="connsiteX144-4767" fmla="*/ 6053435 w 6128435"/>
              <a:gd name="connsiteY144-4768" fmla="*/ 5387547 h 6858000"/>
              <a:gd name="connsiteX145-4769" fmla="*/ 6065933 w 6128435"/>
              <a:gd name="connsiteY145-4770" fmla="*/ 5443002 h 6858000"/>
              <a:gd name="connsiteX146-4771" fmla="*/ 6068640 w 6128435"/>
              <a:gd name="connsiteY146-4772" fmla="*/ 5474503 h 6858000"/>
              <a:gd name="connsiteX147-4773" fmla="*/ 6080922 w 6128435"/>
              <a:gd name="connsiteY147-4774" fmla="*/ 5561070 h 6858000"/>
              <a:gd name="connsiteX148-4775" fmla="*/ 6096949 w 6128435"/>
              <a:gd name="connsiteY148-4776" fmla="*/ 5648179 h 6858000"/>
              <a:gd name="connsiteX149-4777" fmla="*/ 6125703 w 6128435"/>
              <a:gd name="connsiteY149-4778" fmla="*/ 5692894 h 6858000"/>
              <a:gd name="connsiteX150-4779" fmla="*/ 6126670 w 6128435"/>
              <a:gd name="connsiteY150-4780" fmla="*/ 5697882 h 6858000"/>
              <a:gd name="connsiteX151-4781" fmla="*/ 6124061 w 6128435"/>
              <a:gd name="connsiteY151-4782" fmla="*/ 5710294 h 6858000"/>
              <a:gd name="connsiteX152-4783" fmla="*/ 6122213 w 6128435"/>
              <a:gd name="connsiteY152-4784" fmla="*/ 5714762 h 6858000"/>
              <a:gd name="connsiteX153-4785" fmla="*/ 6121353 w 6128435"/>
              <a:gd name="connsiteY153-4786" fmla="*/ 5721725 h 6858000"/>
              <a:gd name="connsiteX154-4787" fmla="*/ 6121607 w 6128435"/>
              <a:gd name="connsiteY154-4788" fmla="*/ 5721959 h 6858000"/>
              <a:gd name="connsiteX155-4789" fmla="*/ 6120262 w 6128435"/>
              <a:gd name="connsiteY155-4790" fmla="*/ 5728358 h 6858000"/>
              <a:gd name="connsiteX156-4791" fmla="*/ 6110194 w 6128435"/>
              <a:gd name="connsiteY156-4792" fmla="*/ 5758853 h 6858000"/>
              <a:gd name="connsiteX157-4793" fmla="*/ 6127519 w 6128435"/>
              <a:gd name="connsiteY157-4794" fmla="*/ 5865775 h 6858000"/>
              <a:gd name="connsiteX158-4795" fmla="*/ 6128435 w 6128435"/>
              <a:gd name="connsiteY158-4796" fmla="*/ 5870164 h 6858000"/>
              <a:gd name="connsiteX159-4797" fmla="*/ 6119217 w 6128435"/>
              <a:gd name="connsiteY159-4798" fmla="*/ 5888542 h 6858000"/>
              <a:gd name="connsiteX160-4799" fmla="*/ 6115966 w 6128435"/>
              <a:gd name="connsiteY160-4800" fmla="*/ 5898387 h 6858000"/>
              <a:gd name="connsiteX161-4801" fmla="*/ 6111924 w 6128435"/>
              <a:gd name="connsiteY161-4802" fmla="*/ 5900444 h 6858000"/>
              <a:gd name="connsiteX162-4803" fmla="*/ 6108716 w 6128435"/>
              <a:gd name="connsiteY162-4804" fmla="*/ 5915345 h 6858000"/>
              <a:gd name="connsiteX163-4805" fmla="*/ 6109524 w 6128435"/>
              <a:gd name="connsiteY163-4806" fmla="*/ 5917328 h 6858000"/>
              <a:gd name="connsiteX164-4807" fmla="*/ 6102493 w 6128435"/>
              <a:gd name="connsiteY164-4808" fmla="*/ 5928602 h 6858000"/>
              <a:gd name="connsiteX165-4809" fmla="*/ 6056863 w 6128435"/>
              <a:gd name="connsiteY165-4810" fmla="*/ 6000643 h 6858000"/>
              <a:gd name="connsiteX166-4811" fmla="*/ 6045436 w 6128435"/>
              <a:gd name="connsiteY166-4812" fmla="*/ 6124480 h 6858000"/>
              <a:gd name="connsiteX167-4813" fmla="*/ 6030489 w 6128435"/>
              <a:gd name="connsiteY167-4814" fmla="*/ 6317666 h 6858000"/>
              <a:gd name="connsiteX168-4815" fmla="*/ 6007492 w 6128435"/>
              <a:gd name="connsiteY168-4816" fmla="*/ 6440818 h 6858000"/>
              <a:gd name="connsiteX169-4817" fmla="*/ 6009467 w 6128435"/>
              <a:gd name="connsiteY169-4818" fmla="*/ 6487076 h 6858000"/>
              <a:gd name="connsiteX170-4819" fmla="*/ 5995064 w 6128435"/>
              <a:gd name="connsiteY170-4820" fmla="*/ 6540791 h 6858000"/>
              <a:gd name="connsiteX171-4821" fmla="*/ 5996309 w 6128435"/>
              <a:gd name="connsiteY171-4822" fmla="*/ 6543961 h 6858000"/>
              <a:gd name="connsiteX172-4823" fmla="*/ 5996048 w 6128435"/>
              <a:gd name="connsiteY172-4824" fmla="*/ 6555444 h 6858000"/>
              <a:gd name="connsiteX173-4825" fmla="*/ 6002524 w 6128435"/>
              <a:gd name="connsiteY173-4826" fmla="*/ 6560188 h 6858000"/>
              <a:gd name="connsiteX174-4827" fmla="*/ 6006823 w 6128435"/>
              <a:gd name="connsiteY174-4828" fmla="*/ 6578546 h 6858000"/>
              <a:gd name="connsiteX175-4829" fmla="*/ 6004510 w 6128435"/>
              <a:gd name="connsiteY175-4830" fmla="*/ 6599256 h 6858000"/>
              <a:gd name="connsiteX176-4831" fmla="*/ 5986207 w 6128435"/>
              <a:gd name="connsiteY176-4832" fmla="*/ 6695855 h 6858000"/>
              <a:gd name="connsiteX177-4833" fmla="*/ 5979428 w 6128435"/>
              <a:gd name="connsiteY177-4834" fmla="*/ 6754678 h 6858000"/>
              <a:gd name="connsiteX178-4835" fmla="*/ 5983398 w 6128435"/>
              <a:gd name="connsiteY178-4836" fmla="*/ 6778641 h 6858000"/>
              <a:gd name="connsiteX179-4837" fmla="*/ 5984543 w 6128435"/>
              <a:gd name="connsiteY179-4838" fmla="*/ 6811016 h 6858000"/>
              <a:gd name="connsiteX180-4839" fmla="*/ 5981802 w 6128435"/>
              <a:gd name="connsiteY180-4840" fmla="*/ 6838578 h 6858000"/>
              <a:gd name="connsiteX181-4841" fmla="*/ 5979671 w 6128435"/>
              <a:gd name="connsiteY181-4842" fmla="*/ 6858000 h 6858000"/>
              <a:gd name="connsiteX182-4843" fmla="*/ 0 w 6128435"/>
              <a:gd name="connsiteY182-4844" fmla="*/ 6858000 h 6858000"/>
              <a:gd name="connsiteX183-4845" fmla="*/ 0 w 6128435"/>
              <a:gd name="connsiteY183-4846" fmla="*/ 0 h 6858000"/>
              <a:gd name="connsiteX0-4847" fmla="*/ 0 w 6128435"/>
              <a:gd name="connsiteY0-4848" fmla="*/ 0 h 6858000"/>
              <a:gd name="connsiteX1-4849" fmla="*/ 4965888 w 6128435"/>
              <a:gd name="connsiteY1-4850" fmla="*/ 0 h 6858000"/>
              <a:gd name="connsiteX2-4851" fmla="*/ 4967767 w 6128435"/>
              <a:gd name="connsiteY2-4852" fmla="*/ 7930 h 6858000"/>
              <a:gd name="connsiteX3-4853" fmla="*/ 4979444 w 6128435"/>
              <a:gd name="connsiteY3-4854" fmla="*/ 43921 h 6858000"/>
              <a:gd name="connsiteX4-4855" fmla="*/ 5021173 w 6128435"/>
              <a:gd name="connsiteY4-4856" fmla="*/ 123738 h 6858000"/>
              <a:gd name="connsiteX5-4857" fmla="*/ 5075458 w 6128435"/>
              <a:gd name="connsiteY5-4858" fmla="*/ 264355 h 6858000"/>
              <a:gd name="connsiteX6-4859" fmla="*/ 5081175 w 6128435"/>
              <a:gd name="connsiteY6-4860" fmla="*/ 277448 h 6858000"/>
              <a:gd name="connsiteX7-4861" fmla="*/ 5097011 w 6128435"/>
              <a:gd name="connsiteY7-4862" fmla="*/ 355616 h 6858000"/>
              <a:gd name="connsiteX8-4863" fmla="*/ 5130982 w 6128435"/>
              <a:gd name="connsiteY8-4864" fmla="*/ 412030 h 6858000"/>
              <a:gd name="connsiteX9-4865" fmla="*/ 5153000 w 6128435"/>
              <a:gd name="connsiteY9-4866" fmla="*/ 507134 h 6858000"/>
              <a:gd name="connsiteX10-4867" fmla="*/ 5171282 w 6128435"/>
              <a:gd name="connsiteY10-4868" fmla="*/ 602071 h 6858000"/>
              <a:gd name="connsiteX11-4869" fmla="*/ 5176196 w 6128435"/>
              <a:gd name="connsiteY11-4870" fmla="*/ 636822 h 6858000"/>
              <a:gd name="connsiteX12-4871" fmla="*/ 5201957 w 6128435"/>
              <a:gd name="connsiteY12-4872" fmla="*/ 736835 h 6858000"/>
              <a:gd name="connsiteX13-4873" fmla="*/ 5185452 w 6128435"/>
              <a:gd name="connsiteY13-4874" fmla="*/ 745392 h 6858000"/>
              <a:gd name="connsiteX14-4875" fmla="*/ 5189051 w 6128435"/>
              <a:gd name="connsiteY14-4876" fmla="*/ 782518 h 6858000"/>
              <a:gd name="connsiteX15-4877" fmla="*/ 5210428 w 6128435"/>
              <a:gd name="connsiteY15-4878" fmla="*/ 815772 h 6858000"/>
              <a:gd name="connsiteX16-4879" fmla="*/ 5221088 w 6128435"/>
              <a:gd name="connsiteY16-4880" fmla="*/ 860193 h 6858000"/>
              <a:gd name="connsiteX17-4881" fmla="*/ 5227653 w 6128435"/>
              <a:gd name="connsiteY17-4882" fmla="*/ 886709 h 6858000"/>
              <a:gd name="connsiteX18-4883" fmla="*/ 5230806 w 6128435"/>
              <a:gd name="connsiteY18-4884" fmla="*/ 961354 h 6858000"/>
              <a:gd name="connsiteX19-4885" fmla="*/ 5201018 w 6128435"/>
              <a:gd name="connsiteY19-4886" fmla="*/ 1095027 h 6858000"/>
              <a:gd name="connsiteX20-4887" fmla="*/ 5202153 w 6128435"/>
              <a:gd name="connsiteY20-4888" fmla="*/ 1133224 h 6858000"/>
              <a:gd name="connsiteX21-4889" fmla="*/ 5207370 w 6128435"/>
              <a:gd name="connsiteY21-4890" fmla="*/ 1138097 h 6858000"/>
              <a:gd name="connsiteX22-4891" fmla="*/ 5189234 w 6128435"/>
              <a:gd name="connsiteY22-4892" fmla="*/ 1193495 h 6858000"/>
              <a:gd name="connsiteX23-4893" fmla="*/ 5202769 w 6128435"/>
              <a:gd name="connsiteY23-4894" fmla="*/ 1269450 h 6858000"/>
              <a:gd name="connsiteX24-4895" fmla="*/ 5225968 w 6128435"/>
              <a:gd name="connsiteY24-4896" fmla="*/ 1357994 h 6858000"/>
              <a:gd name="connsiteX25-4897" fmla="*/ 5233819 w 6128435"/>
              <a:gd name="connsiteY25-4898" fmla="*/ 1380922 h 6858000"/>
              <a:gd name="connsiteX26-4899" fmla="*/ 5237226 w 6128435"/>
              <a:gd name="connsiteY26-4900" fmla="*/ 1441327 h 6858000"/>
              <a:gd name="connsiteX27-4901" fmla="*/ 5244434 w 6128435"/>
              <a:gd name="connsiteY27-4902" fmla="*/ 1580810 h 6858000"/>
              <a:gd name="connsiteX28-4903" fmla="*/ 5251453 w 6128435"/>
              <a:gd name="connsiteY28-4904" fmla="*/ 1583934 h 6858000"/>
              <a:gd name="connsiteX29-4905" fmla="*/ 5253136 w 6128435"/>
              <a:gd name="connsiteY29-4906" fmla="*/ 1595457 h 6858000"/>
              <a:gd name="connsiteX30-4907" fmla="*/ 5254863 w 6128435"/>
              <a:gd name="connsiteY30-4908" fmla="*/ 1598311 h 6858000"/>
              <a:gd name="connsiteX31-4909" fmla="*/ 5263491 w 6128435"/>
              <a:gd name="connsiteY31-4910" fmla="*/ 1642938 h 6858000"/>
              <a:gd name="connsiteX32-4911" fmla="*/ 5261314 w 6128435"/>
              <a:gd name="connsiteY32-4912" fmla="*/ 1689177 h 6858000"/>
              <a:gd name="connsiteX33-4913" fmla="*/ 5259788 w 6128435"/>
              <a:gd name="connsiteY33-4914" fmla="*/ 1768516 h 6858000"/>
              <a:gd name="connsiteX34-4915" fmla="*/ 5272526 w 6128435"/>
              <a:gd name="connsiteY34-4916" fmla="*/ 1936940 h 6858000"/>
              <a:gd name="connsiteX35-4917" fmla="*/ 5252592 w 6128435"/>
              <a:gd name="connsiteY35-4918" fmla="*/ 2092210 h 6858000"/>
              <a:gd name="connsiteX36-4919" fmla="*/ 5264303 w 6128435"/>
              <a:gd name="connsiteY36-4920" fmla="*/ 2225157 h 6858000"/>
              <a:gd name="connsiteX37-4921" fmla="*/ 5254949 w 6128435"/>
              <a:gd name="connsiteY37-4922" fmla="*/ 2236160 h 6858000"/>
              <a:gd name="connsiteX38-4923" fmla="*/ 5250104 w 6128435"/>
              <a:gd name="connsiteY38-4924" fmla="*/ 2249166 h 6858000"/>
              <a:gd name="connsiteX39-4925" fmla="*/ 5251214 w 6128435"/>
              <a:gd name="connsiteY39-4926" fmla="*/ 2250944 h 6858000"/>
              <a:gd name="connsiteX40-4927" fmla="*/ 5250644 w 6128435"/>
              <a:gd name="connsiteY40-4928" fmla="*/ 2266619 h 6858000"/>
              <a:gd name="connsiteX41-4929" fmla="*/ 5247111 w 6128435"/>
              <a:gd name="connsiteY41-4930" fmla="*/ 2269679 h 6858000"/>
              <a:gd name="connsiteX42-4931" fmla="*/ 5245653 w 6128435"/>
              <a:gd name="connsiteY42-4932" fmla="*/ 2280317 h 6858000"/>
              <a:gd name="connsiteX43-4933" fmla="*/ 5239901 w 6128435"/>
              <a:gd name="connsiteY43-4934" fmla="*/ 2300961 h 6858000"/>
              <a:gd name="connsiteX44-4935" fmla="*/ 5241522 w 6128435"/>
              <a:gd name="connsiteY44-4936" fmla="*/ 2305114 h 6858000"/>
              <a:gd name="connsiteX45-4937" fmla="*/ 5237050 w 6128435"/>
              <a:gd name="connsiteY45-4938" fmla="*/ 2336703 h 6858000"/>
              <a:gd name="connsiteX46-4939" fmla="*/ 5238267 w 6128435"/>
              <a:gd name="connsiteY46-4940" fmla="*/ 2337277 h 6858000"/>
              <a:gd name="connsiteX47-4941" fmla="*/ 5242602 w 6128435"/>
              <a:gd name="connsiteY47-4942" fmla="*/ 2346782 h 6858000"/>
              <a:gd name="connsiteX48-4943" fmla="*/ 5247963 w 6128435"/>
              <a:gd name="connsiteY48-4944" fmla="*/ 2364638 h 6858000"/>
              <a:gd name="connsiteX49-4945" fmla="*/ 5271650 w 6128435"/>
              <a:gd name="connsiteY49-4946" fmla="*/ 2440467 h 6858000"/>
              <a:gd name="connsiteX50-4947" fmla="*/ 5271438 w 6128435"/>
              <a:gd name="connsiteY50-4948" fmla="*/ 2447186 h 6858000"/>
              <a:gd name="connsiteX51-4949" fmla="*/ 5271722 w 6128435"/>
              <a:gd name="connsiteY51-4950" fmla="*/ 2447359 h 6858000"/>
              <a:gd name="connsiteX52-4951" fmla="*/ 5272069 w 6128435"/>
              <a:gd name="connsiteY52-4952" fmla="*/ 2454523 h 6858000"/>
              <a:gd name="connsiteX53-4953" fmla="*/ 5271049 w 6128435"/>
              <a:gd name="connsiteY53-4954" fmla="*/ 2459442 h 6858000"/>
              <a:gd name="connsiteX54-4955" fmla="*/ 5270636 w 6128435"/>
              <a:gd name="connsiteY54-4956" fmla="*/ 2472481 h 6858000"/>
              <a:gd name="connsiteX55-4957" fmla="*/ 5272406 w 6128435"/>
              <a:gd name="connsiteY55-4958" fmla="*/ 2477221 h 6858000"/>
              <a:gd name="connsiteX56-4959" fmla="*/ 5307538 w 6128435"/>
              <a:gd name="connsiteY56-4960" fmla="*/ 2514685 h 6858000"/>
              <a:gd name="connsiteX57-4961" fmla="*/ 5337604 w 6128435"/>
              <a:gd name="connsiteY57-4962" fmla="*/ 2597632 h 6858000"/>
              <a:gd name="connsiteX58-4963" fmla="*/ 5407503 w 6128435"/>
              <a:gd name="connsiteY58-4964" fmla="*/ 2786290 h 6858000"/>
              <a:gd name="connsiteX59-4965" fmla="*/ 5407356 w 6128435"/>
              <a:gd name="connsiteY59-4966" fmla="*/ 2787545 h 6858000"/>
              <a:gd name="connsiteX60-4967" fmla="*/ 5411130 w 6128435"/>
              <a:gd name="connsiteY60-4968" fmla="*/ 2788640 h 6858000"/>
              <a:gd name="connsiteX61-4969" fmla="*/ 5416439 w 6128435"/>
              <a:gd name="connsiteY61-4970" fmla="*/ 2805666 h 6858000"/>
              <a:gd name="connsiteX62-4971" fmla="*/ 5416589 w 6128435"/>
              <a:gd name="connsiteY62-4972" fmla="*/ 2810822 h 6858000"/>
              <a:gd name="connsiteX63-4973" fmla="*/ 5418542 w 6128435"/>
              <a:gd name="connsiteY63-4974" fmla="*/ 2817745 h 6858000"/>
              <a:gd name="connsiteX64-4975" fmla="*/ 5418847 w 6128435"/>
              <a:gd name="connsiteY64-4976" fmla="*/ 2817825 h 6858000"/>
              <a:gd name="connsiteX65-4977" fmla="*/ 5423364 w 6128435"/>
              <a:gd name="connsiteY65-4978" fmla="*/ 2858292 h 6858000"/>
              <a:gd name="connsiteX66-4979" fmla="*/ 5479298 w 6128435"/>
              <a:gd name="connsiteY66-4980" fmla="*/ 2947791 h 6858000"/>
              <a:gd name="connsiteX67-4981" fmla="*/ 5481770 w 6128435"/>
              <a:gd name="connsiteY67-4982" fmla="*/ 2951352 h 6858000"/>
              <a:gd name="connsiteX68-4983" fmla="*/ 5481013 w 6128435"/>
              <a:gd name="connsiteY68-4984" fmla="*/ 2973461 h 6858000"/>
              <a:gd name="connsiteX69-4985" fmla="*/ 5482045 w 6128435"/>
              <a:gd name="connsiteY69-4986" fmla="*/ 2984371 h 6858000"/>
              <a:gd name="connsiteX70-4987" fmla="*/ 5479405 w 6128435"/>
              <a:gd name="connsiteY70-4988" fmla="*/ 2988507 h 6858000"/>
              <a:gd name="connsiteX71-4989" fmla="*/ 5482415 w 6128435"/>
              <a:gd name="connsiteY71-4990" fmla="*/ 3004079 h 6858000"/>
              <a:gd name="connsiteX72-4991" fmla="*/ 5483865 w 6128435"/>
              <a:gd name="connsiteY72-4992" fmla="*/ 3005467 h 6858000"/>
              <a:gd name="connsiteX73-4993" fmla="*/ 5482236 w 6128435"/>
              <a:gd name="connsiteY73-4994" fmla="*/ 3019791 h 6858000"/>
              <a:gd name="connsiteX74-4995" fmla="*/ 5475895 w 6128435"/>
              <a:gd name="connsiteY74-4996" fmla="*/ 3033578 h 6858000"/>
              <a:gd name="connsiteX75-4997" fmla="*/ 5477595 w 6128435"/>
              <a:gd name="connsiteY75-4998" fmla="*/ 3250534 h 6858000"/>
              <a:gd name="connsiteX76-4999" fmla="*/ 5532836 w 6128435"/>
              <a:gd name="connsiteY76-5000" fmla="*/ 3353840 h 6858000"/>
              <a:gd name="connsiteX77-5001" fmla="*/ 5561229 w 6128435"/>
              <a:gd name="connsiteY77-5002" fmla="*/ 3395784 h 6858000"/>
              <a:gd name="connsiteX78-5003" fmla="*/ 5589758 w 6128435"/>
              <a:gd name="connsiteY78-5004" fmla="*/ 3506453 h 6858000"/>
              <a:gd name="connsiteX79-5005" fmla="*/ 5596144 w 6128435"/>
              <a:gd name="connsiteY79-5006" fmla="*/ 3534624 h 6858000"/>
              <a:gd name="connsiteX80-5007" fmla="*/ 5597750 w 6128435"/>
              <a:gd name="connsiteY80-5008" fmla="*/ 3534129 h 6858000"/>
              <a:gd name="connsiteX81-5009" fmla="*/ 5599700 w 6128435"/>
              <a:gd name="connsiteY81-5010" fmla="*/ 3547221 h 6858000"/>
              <a:gd name="connsiteX82-5011" fmla="*/ 5615031 w 6128435"/>
              <a:gd name="connsiteY82-5012" fmla="*/ 3557482 h 6858000"/>
              <a:gd name="connsiteX83-5013" fmla="*/ 5618377 w 6128435"/>
              <a:gd name="connsiteY83-5014" fmla="*/ 3588431 h 6858000"/>
              <a:gd name="connsiteX84-5015" fmla="*/ 5612155 w 6128435"/>
              <a:gd name="connsiteY84-5016" fmla="*/ 3589869 h 6858000"/>
              <a:gd name="connsiteX85-5017" fmla="*/ 5620843 w 6128435"/>
              <a:gd name="connsiteY85-5018" fmla="*/ 3606745 h 6858000"/>
              <a:gd name="connsiteX86-5019" fmla="*/ 5655472 w 6128435"/>
              <a:gd name="connsiteY86-5020" fmla="*/ 3678877 h 6858000"/>
              <a:gd name="connsiteX87-5021" fmla="*/ 5680448 w 6128435"/>
              <a:gd name="connsiteY87-5022" fmla="*/ 3717760 h 6858000"/>
              <a:gd name="connsiteX88-5023" fmla="*/ 5683015 w 6128435"/>
              <a:gd name="connsiteY88-5024" fmla="*/ 3762025 h 6858000"/>
              <a:gd name="connsiteX89-5025" fmla="*/ 5696643 w 6128435"/>
              <a:gd name="connsiteY89-5026" fmla="*/ 3773888 h 6858000"/>
              <a:gd name="connsiteX90-5027" fmla="*/ 5699203 w 6128435"/>
              <a:gd name="connsiteY90-5028" fmla="*/ 3775823 h 6858000"/>
              <a:gd name="connsiteX91-5029" fmla="*/ 5704824 w 6128435"/>
              <a:gd name="connsiteY91-5030" fmla="*/ 3785966 h 6858000"/>
              <a:gd name="connsiteX92-5031" fmla="*/ 5712204 w 6128435"/>
              <a:gd name="connsiteY92-5032" fmla="*/ 3785830 h 6858000"/>
              <a:gd name="connsiteX93-5033" fmla="*/ 5724816 w 6128435"/>
              <a:gd name="connsiteY93-5034" fmla="*/ 3798949 h 6858000"/>
              <a:gd name="connsiteX94-5035" fmla="*/ 5733539 w 6128435"/>
              <a:gd name="connsiteY94-5036" fmla="*/ 3818457 h 6858000"/>
              <a:gd name="connsiteX95-5037" fmla="*/ 5768491 w 6128435"/>
              <a:gd name="connsiteY95-5038" fmla="*/ 3914399 h 6858000"/>
              <a:gd name="connsiteX96-5039" fmla="*/ 5793123 w 6128435"/>
              <a:gd name="connsiteY96-5040" fmla="*/ 3969952 h 6858000"/>
              <a:gd name="connsiteX97-5041" fmla="*/ 5808321 w 6128435"/>
              <a:gd name="connsiteY97-5042" fmla="*/ 3988153 h 6858000"/>
              <a:gd name="connsiteX98-5043" fmla="*/ 5825621 w 6128435"/>
              <a:gd name="connsiteY98-5044" fmla="*/ 4015525 h 6858000"/>
              <a:gd name="connsiteX99-5045" fmla="*/ 5860672 w 6128435"/>
              <a:gd name="connsiteY99-5046" fmla="*/ 4061579 h 6858000"/>
              <a:gd name="connsiteX100-5047" fmla="*/ 5872173 w 6128435"/>
              <a:gd name="connsiteY100-5048" fmla="*/ 4088497 h 6858000"/>
              <a:gd name="connsiteX101-5049" fmla="*/ 5883705 w 6128435"/>
              <a:gd name="connsiteY101-5050" fmla="*/ 4101899 h 6858000"/>
              <a:gd name="connsiteX102-5051" fmla="*/ 5885314 w 6128435"/>
              <a:gd name="connsiteY102-5052" fmla="*/ 4108387 h 6858000"/>
              <a:gd name="connsiteX103-5053" fmla="*/ 5894095 w 6128435"/>
              <a:gd name="connsiteY103-5054" fmla="*/ 4128857 h 6858000"/>
              <a:gd name="connsiteX104-5055" fmla="*/ 5898339 w 6128435"/>
              <a:gd name="connsiteY104-5056" fmla="*/ 4140800 h 6858000"/>
              <a:gd name="connsiteX105-5057" fmla="*/ 5899734 w 6128435"/>
              <a:gd name="connsiteY105-5058" fmla="*/ 4145632 h 6858000"/>
              <a:gd name="connsiteX106-5059" fmla="*/ 5897098 w 6128435"/>
              <a:gd name="connsiteY106-5060" fmla="*/ 4157819 h 6858000"/>
              <a:gd name="connsiteX107-5061" fmla="*/ 5903513 w 6128435"/>
              <a:gd name="connsiteY107-5062" fmla="*/ 4187661 h 6858000"/>
              <a:gd name="connsiteX108-5063" fmla="*/ 5917114 w 6128435"/>
              <a:gd name="connsiteY108-5064" fmla="*/ 4213096 h 6858000"/>
              <a:gd name="connsiteX109-5065" fmla="*/ 5921153 w 6128435"/>
              <a:gd name="connsiteY109-5066" fmla="*/ 4236222 h 6858000"/>
              <a:gd name="connsiteX110-5067" fmla="*/ 5924233 w 6128435"/>
              <a:gd name="connsiteY110-5068" fmla="*/ 4242060 h 6858000"/>
              <a:gd name="connsiteX111-5069" fmla="*/ 5928910 w 6128435"/>
              <a:gd name="connsiteY111-5070" fmla="*/ 4300973 h 6858000"/>
              <a:gd name="connsiteX112-5071" fmla="*/ 5939320 w 6128435"/>
              <a:gd name="connsiteY112-5072" fmla="*/ 4340435 h 6858000"/>
              <a:gd name="connsiteX113-5073" fmla="*/ 5946705 w 6128435"/>
              <a:gd name="connsiteY113-5074" fmla="*/ 4428051 h 6858000"/>
              <a:gd name="connsiteX114-5075" fmla="*/ 5949261 w 6128435"/>
              <a:gd name="connsiteY114-5076" fmla="*/ 4449185 h 6858000"/>
              <a:gd name="connsiteX115-5077" fmla="*/ 5957504 w 6128435"/>
              <a:gd name="connsiteY115-5078" fmla="*/ 4465911 h 6858000"/>
              <a:gd name="connsiteX116-5079" fmla="*/ 5964689 w 6128435"/>
              <a:gd name="connsiteY116-5080" fmla="*/ 4468532 h 6858000"/>
              <a:gd name="connsiteX117-5081" fmla="*/ 5967062 w 6128435"/>
              <a:gd name="connsiteY117-5082" fmla="*/ 4479923 h 6858000"/>
              <a:gd name="connsiteX118-5083" fmla="*/ 5968960 w 6128435"/>
              <a:gd name="connsiteY118-5084" fmla="*/ 4482655 h 6858000"/>
              <a:gd name="connsiteX119-5085" fmla="*/ 5978567 w 6128435"/>
              <a:gd name="connsiteY119-5086" fmla="*/ 4498605 h 6858000"/>
              <a:gd name="connsiteX120-5087" fmla="*/ 5980106 w 6128435"/>
              <a:gd name="connsiteY120-5088" fmla="*/ 4585087 h 6858000"/>
              <a:gd name="connsiteX121-5089" fmla="*/ 5998138 w 6128435"/>
              <a:gd name="connsiteY121-5090" fmla="*/ 4697518 h 6858000"/>
              <a:gd name="connsiteX122-5091" fmla="*/ 6013516 w 6128435"/>
              <a:gd name="connsiteY122-5092" fmla="*/ 4786619 h 6858000"/>
              <a:gd name="connsiteX123-5093" fmla="*/ 6025404 w 6128435"/>
              <a:gd name="connsiteY123-5094" fmla="*/ 4858148 h 6858000"/>
              <a:gd name="connsiteX124-5095" fmla="*/ 6007749 w 6128435"/>
              <a:gd name="connsiteY124-5096" fmla="*/ 4964715 h 6858000"/>
              <a:gd name="connsiteX125-5097" fmla="*/ 6005269 w 6128435"/>
              <a:gd name="connsiteY125-5098" fmla="*/ 5150567 h 6858000"/>
              <a:gd name="connsiteX126-5099" fmla="*/ 6001127 w 6128435"/>
              <a:gd name="connsiteY126-5100" fmla="*/ 5164609 h 6858000"/>
              <a:gd name="connsiteX127-5101" fmla="*/ 5996647 w 6128435"/>
              <a:gd name="connsiteY127-5102" fmla="*/ 5185640 h 6858000"/>
              <a:gd name="connsiteX128-5103" fmla="*/ 5998514 w 6128435"/>
              <a:gd name="connsiteY128-5104" fmla="*/ 5189673 h 6858000"/>
              <a:gd name="connsiteX129-5105" fmla="*/ 5995970 w 6128435"/>
              <a:gd name="connsiteY129-5106" fmla="*/ 5221547 h 6858000"/>
              <a:gd name="connsiteX130-5107" fmla="*/ 5997218 w 6128435"/>
              <a:gd name="connsiteY130-5108" fmla="*/ 5222031 h 6858000"/>
              <a:gd name="connsiteX131-5109" fmla="*/ 6002116 w 6128435"/>
              <a:gd name="connsiteY131-5110" fmla="*/ 5231223 h 6858000"/>
              <a:gd name="connsiteX132-5111" fmla="*/ 6008541 w 6128435"/>
              <a:gd name="connsiteY132-5112" fmla="*/ 5248680 h 6858000"/>
              <a:gd name="connsiteX133-5113" fmla="*/ 6039260 w 6128435"/>
              <a:gd name="connsiteY133-5114" fmla="*/ 5289518 h 6858000"/>
              <a:gd name="connsiteX134-5115" fmla="*/ 6036748 w 6128435"/>
              <a:gd name="connsiteY134-5116" fmla="*/ 5322752 h 6858000"/>
              <a:gd name="connsiteX135-5117" fmla="*/ 6036943 w 6128435"/>
              <a:gd name="connsiteY135-5118" fmla="*/ 5329480 h 6858000"/>
              <a:gd name="connsiteX136-5119" fmla="*/ 6037236 w 6128435"/>
              <a:gd name="connsiteY136-5120" fmla="*/ 5329634 h 6858000"/>
              <a:gd name="connsiteX137-5121" fmla="*/ 6038019 w 6128435"/>
              <a:gd name="connsiteY137-5122" fmla="*/ 5336764 h 6858000"/>
              <a:gd name="connsiteX138-5123" fmla="*/ 6037298 w 6128435"/>
              <a:gd name="connsiteY138-5124" fmla="*/ 5341753 h 6858000"/>
              <a:gd name="connsiteX139-5125" fmla="*/ 6037677 w 6128435"/>
              <a:gd name="connsiteY139-5126" fmla="*/ 5354807 h 6858000"/>
              <a:gd name="connsiteX140-5127" fmla="*/ 6039728 w 6128435"/>
              <a:gd name="connsiteY140-5128" fmla="*/ 5359416 h 6858000"/>
              <a:gd name="connsiteX141-5129" fmla="*/ 6043311 w 6128435"/>
              <a:gd name="connsiteY141-5130" fmla="*/ 5361407 h 6858000"/>
              <a:gd name="connsiteX142-5131" fmla="*/ 6042954 w 6128435"/>
              <a:gd name="connsiteY142-5132" fmla="*/ 5362576 h 6858000"/>
              <a:gd name="connsiteX143-5133" fmla="*/ 6053435 w 6128435"/>
              <a:gd name="connsiteY143-5134" fmla="*/ 5387547 h 6858000"/>
              <a:gd name="connsiteX144-5135" fmla="*/ 6065933 w 6128435"/>
              <a:gd name="connsiteY144-5136" fmla="*/ 5443002 h 6858000"/>
              <a:gd name="connsiteX145-5137" fmla="*/ 6068640 w 6128435"/>
              <a:gd name="connsiteY145-5138" fmla="*/ 5474503 h 6858000"/>
              <a:gd name="connsiteX146-5139" fmla="*/ 6080922 w 6128435"/>
              <a:gd name="connsiteY146-5140" fmla="*/ 5561070 h 6858000"/>
              <a:gd name="connsiteX147-5141" fmla="*/ 6096949 w 6128435"/>
              <a:gd name="connsiteY147-5142" fmla="*/ 5648179 h 6858000"/>
              <a:gd name="connsiteX148-5143" fmla="*/ 6125703 w 6128435"/>
              <a:gd name="connsiteY148-5144" fmla="*/ 5692894 h 6858000"/>
              <a:gd name="connsiteX149-5145" fmla="*/ 6126670 w 6128435"/>
              <a:gd name="connsiteY149-5146" fmla="*/ 5697882 h 6858000"/>
              <a:gd name="connsiteX150-5147" fmla="*/ 6124061 w 6128435"/>
              <a:gd name="connsiteY150-5148" fmla="*/ 5710294 h 6858000"/>
              <a:gd name="connsiteX151-5149" fmla="*/ 6122213 w 6128435"/>
              <a:gd name="connsiteY151-5150" fmla="*/ 5714762 h 6858000"/>
              <a:gd name="connsiteX152-5151" fmla="*/ 6121353 w 6128435"/>
              <a:gd name="connsiteY152-5152" fmla="*/ 5721725 h 6858000"/>
              <a:gd name="connsiteX153-5153" fmla="*/ 6121607 w 6128435"/>
              <a:gd name="connsiteY153-5154" fmla="*/ 5721959 h 6858000"/>
              <a:gd name="connsiteX154-5155" fmla="*/ 6120262 w 6128435"/>
              <a:gd name="connsiteY154-5156" fmla="*/ 5728358 h 6858000"/>
              <a:gd name="connsiteX155-5157" fmla="*/ 6110194 w 6128435"/>
              <a:gd name="connsiteY155-5158" fmla="*/ 5758853 h 6858000"/>
              <a:gd name="connsiteX156-5159" fmla="*/ 6127519 w 6128435"/>
              <a:gd name="connsiteY156-5160" fmla="*/ 5865775 h 6858000"/>
              <a:gd name="connsiteX157-5161" fmla="*/ 6128435 w 6128435"/>
              <a:gd name="connsiteY157-5162" fmla="*/ 5870164 h 6858000"/>
              <a:gd name="connsiteX158-5163" fmla="*/ 6119217 w 6128435"/>
              <a:gd name="connsiteY158-5164" fmla="*/ 5888542 h 6858000"/>
              <a:gd name="connsiteX159-5165" fmla="*/ 6115966 w 6128435"/>
              <a:gd name="connsiteY159-5166" fmla="*/ 5898387 h 6858000"/>
              <a:gd name="connsiteX160-5167" fmla="*/ 6111924 w 6128435"/>
              <a:gd name="connsiteY160-5168" fmla="*/ 5900444 h 6858000"/>
              <a:gd name="connsiteX161-5169" fmla="*/ 6108716 w 6128435"/>
              <a:gd name="connsiteY161-5170" fmla="*/ 5915345 h 6858000"/>
              <a:gd name="connsiteX162-5171" fmla="*/ 6109524 w 6128435"/>
              <a:gd name="connsiteY162-5172" fmla="*/ 5917328 h 6858000"/>
              <a:gd name="connsiteX163-5173" fmla="*/ 6102493 w 6128435"/>
              <a:gd name="connsiteY163-5174" fmla="*/ 5928602 h 6858000"/>
              <a:gd name="connsiteX164-5175" fmla="*/ 6056863 w 6128435"/>
              <a:gd name="connsiteY164-5176" fmla="*/ 6000643 h 6858000"/>
              <a:gd name="connsiteX165-5177" fmla="*/ 6045436 w 6128435"/>
              <a:gd name="connsiteY165-5178" fmla="*/ 6124480 h 6858000"/>
              <a:gd name="connsiteX166-5179" fmla="*/ 6030489 w 6128435"/>
              <a:gd name="connsiteY166-5180" fmla="*/ 6317666 h 6858000"/>
              <a:gd name="connsiteX167-5181" fmla="*/ 6007492 w 6128435"/>
              <a:gd name="connsiteY167-5182" fmla="*/ 6440818 h 6858000"/>
              <a:gd name="connsiteX168-5183" fmla="*/ 6009467 w 6128435"/>
              <a:gd name="connsiteY168-5184" fmla="*/ 6487076 h 6858000"/>
              <a:gd name="connsiteX169-5185" fmla="*/ 5995064 w 6128435"/>
              <a:gd name="connsiteY169-5186" fmla="*/ 6540791 h 6858000"/>
              <a:gd name="connsiteX170-5187" fmla="*/ 5996309 w 6128435"/>
              <a:gd name="connsiteY170-5188" fmla="*/ 6543961 h 6858000"/>
              <a:gd name="connsiteX171-5189" fmla="*/ 5996048 w 6128435"/>
              <a:gd name="connsiteY171-5190" fmla="*/ 6555444 h 6858000"/>
              <a:gd name="connsiteX172-5191" fmla="*/ 6002524 w 6128435"/>
              <a:gd name="connsiteY172-5192" fmla="*/ 6560188 h 6858000"/>
              <a:gd name="connsiteX173-5193" fmla="*/ 6006823 w 6128435"/>
              <a:gd name="connsiteY173-5194" fmla="*/ 6578546 h 6858000"/>
              <a:gd name="connsiteX174-5195" fmla="*/ 6004510 w 6128435"/>
              <a:gd name="connsiteY174-5196" fmla="*/ 6599256 h 6858000"/>
              <a:gd name="connsiteX175-5197" fmla="*/ 5986207 w 6128435"/>
              <a:gd name="connsiteY175-5198" fmla="*/ 6695855 h 6858000"/>
              <a:gd name="connsiteX176-5199" fmla="*/ 5979428 w 6128435"/>
              <a:gd name="connsiteY176-5200" fmla="*/ 6754678 h 6858000"/>
              <a:gd name="connsiteX177-5201" fmla="*/ 5983398 w 6128435"/>
              <a:gd name="connsiteY177-5202" fmla="*/ 6778641 h 6858000"/>
              <a:gd name="connsiteX178-5203" fmla="*/ 5984543 w 6128435"/>
              <a:gd name="connsiteY178-5204" fmla="*/ 6811016 h 6858000"/>
              <a:gd name="connsiteX179-5205" fmla="*/ 5981802 w 6128435"/>
              <a:gd name="connsiteY179-5206" fmla="*/ 6838578 h 6858000"/>
              <a:gd name="connsiteX180-5207" fmla="*/ 5979671 w 6128435"/>
              <a:gd name="connsiteY180-5208" fmla="*/ 6858000 h 6858000"/>
              <a:gd name="connsiteX181-5209" fmla="*/ 0 w 6128435"/>
              <a:gd name="connsiteY181-5210" fmla="*/ 6858000 h 6858000"/>
              <a:gd name="connsiteX182-5211" fmla="*/ 0 w 6128435"/>
              <a:gd name="connsiteY182-5212" fmla="*/ 0 h 6858000"/>
              <a:gd name="connsiteX0-5213" fmla="*/ 0 w 6128435"/>
              <a:gd name="connsiteY0-5214" fmla="*/ 0 h 6858000"/>
              <a:gd name="connsiteX1-5215" fmla="*/ 4965888 w 6128435"/>
              <a:gd name="connsiteY1-5216" fmla="*/ 0 h 6858000"/>
              <a:gd name="connsiteX2-5217" fmla="*/ 4967767 w 6128435"/>
              <a:gd name="connsiteY2-5218" fmla="*/ 7930 h 6858000"/>
              <a:gd name="connsiteX3-5219" fmla="*/ 4979444 w 6128435"/>
              <a:gd name="connsiteY3-5220" fmla="*/ 43921 h 6858000"/>
              <a:gd name="connsiteX4-5221" fmla="*/ 5021173 w 6128435"/>
              <a:gd name="connsiteY4-5222" fmla="*/ 123738 h 6858000"/>
              <a:gd name="connsiteX5-5223" fmla="*/ 5075458 w 6128435"/>
              <a:gd name="connsiteY5-5224" fmla="*/ 264355 h 6858000"/>
              <a:gd name="connsiteX6-5225" fmla="*/ 5081175 w 6128435"/>
              <a:gd name="connsiteY6-5226" fmla="*/ 277448 h 6858000"/>
              <a:gd name="connsiteX7-5227" fmla="*/ 5097011 w 6128435"/>
              <a:gd name="connsiteY7-5228" fmla="*/ 355616 h 6858000"/>
              <a:gd name="connsiteX8-5229" fmla="*/ 5130982 w 6128435"/>
              <a:gd name="connsiteY8-5230" fmla="*/ 412030 h 6858000"/>
              <a:gd name="connsiteX9-5231" fmla="*/ 5153000 w 6128435"/>
              <a:gd name="connsiteY9-5232" fmla="*/ 507134 h 6858000"/>
              <a:gd name="connsiteX10-5233" fmla="*/ 5171282 w 6128435"/>
              <a:gd name="connsiteY10-5234" fmla="*/ 602071 h 6858000"/>
              <a:gd name="connsiteX11-5235" fmla="*/ 5176196 w 6128435"/>
              <a:gd name="connsiteY11-5236" fmla="*/ 636822 h 6858000"/>
              <a:gd name="connsiteX12-5237" fmla="*/ 5201957 w 6128435"/>
              <a:gd name="connsiteY12-5238" fmla="*/ 736835 h 6858000"/>
              <a:gd name="connsiteX13-5239" fmla="*/ 5185452 w 6128435"/>
              <a:gd name="connsiteY13-5240" fmla="*/ 745392 h 6858000"/>
              <a:gd name="connsiteX14-5241" fmla="*/ 5189051 w 6128435"/>
              <a:gd name="connsiteY14-5242" fmla="*/ 782518 h 6858000"/>
              <a:gd name="connsiteX15-5243" fmla="*/ 5210428 w 6128435"/>
              <a:gd name="connsiteY15-5244" fmla="*/ 815772 h 6858000"/>
              <a:gd name="connsiteX16-5245" fmla="*/ 5221088 w 6128435"/>
              <a:gd name="connsiteY16-5246" fmla="*/ 860193 h 6858000"/>
              <a:gd name="connsiteX17-5247" fmla="*/ 5227653 w 6128435"/>
              <a:gd name="connsiteY17-5248" fmla="*/ 886709 h 6858000"/>
              <a:gd name="connsiteX18-5249" fmla="*/ 5230806 w 6128435"/>
              <a:gd name="connsiteY18-5250" fmla="*/ 961354 h 6858000"/>
              <a:gd name="connsiteX19-5251" fmla="*/ 5201018 w 6128435"/>
              <a:gd name="connsiteY19-5252" fmla="*/ 1095027 h 6858000"/>
              <a:gd name="connsiteX20-5253" fmla="*/ 5202153 w 6128435"/>
              <a:gd name="connsiteY20-5254" fmla="*/ 1133224 h 6858000"/>
              <a:gd name="connsiteX21-5255" fmla="*/ 5207370 w 6128435"/>
              <a:gd name="connsiteY21-5256" fmla="*/ 1138097 h 6858000"/>
              <a:gd name="connsiteX22-5257" fmla="*/ 5189234 w 6128435"/>
              <a:gd name="connsiteY22-5258" fmla="*/ 1193495 h 6858000"/>
              <a:gd name="connsiteX23-5259" fmla="*/ 5202769 w 6128435"/>
              <a:gd name="connsiteY23-5260" fmla="*/ 1269450 h 6858000"/>
              <a:gd name="connsiteX24-5261" fmla="*/ 5225968 w 6128435"/>
              <a:gd name="connsiteY24-5262" fmla="*/ 1357994 h 6858000"/>
              <a:gd name="connsiteX25-5263" fmla="*/ 5233819 w 6128435"/>
              <a:gd name="connsiteY25-5264" fmla="*/ 1380922 h 6858000"/>
              <a:gd name="connsiteX26-5265" fmla="*/ 5237226 w 6128435"/>
              <a:gd name="connsiteY26-5266" fmla="*/ 1441327 h 6858000"/>
              <a:gd name="connsiteX27-5267" fmla="*/ 5244434 w 6128435"/>
              <a:gd name="connsiteY27-5268" fmla="*/ 1580810 h 6858000"/>
              <a:gd name="connsiteX28-5269" fmla="*/ 5251453 w 6128435"/>
              <a:gd name="connsiteY28-5270" fmla="*/ 1583934 h 6858000"/>
              <a:gd name="connsiteX29-5271" fmla="*/ 5253136 w 6128435"/>
              <a:gd name="connsiteY29-5272" fmla="*/ 1595457 h 6858000"/>
              <a:gd name="connsiteX30-5273" fmla="*/ 5254863 w 6128435"/>
              <a:gd name="connsiteY30-5274" fmla="*/ 1598311 h 6858000"/>
              <a:gd name="connsiteX31-5275" fmla="*/ 5263491 w 6128435"/>
              <a:gd name="connsiteY31-5276" fmla="*/ 1642938 h 6858000"/>
              <a:gd name="connsiteX32-5277" fmla="*/ 5261314 w 6128435"/>
              <a:gd name="connsiteY32-5278" fmla="*/ 1689177 h 6858000"/>
              <a:gd name="connsiteX33-5279" fmla="*/ 5259788 w 6128435"/>
              <a:gd name="connsiteY33-5280" fmla="*/ 1768516 h 6858000"/>
              <a:gd name="connsiteX34-5281" fmla="*/ 5272526 w 6128435"/>
              <a:gd name="connsiteY34-5282" fmla="*/ 1936940 h 6858000"/>
              <a:gd name="connsiteX35-5283" fmla="*/ 5252592 w 6128435"/>
              <a:gd name="connsiteY35-5284" fmla="*/ 2092210 h 6858000"/>
              <a:gd name="connsiteX36-5285" fmla="*/ 5264303 w 6128435"/>
              <a:gd name="connsiteY36-5286" fmla="*/ 2225157 h 6858000"/>
              <a:gd name="connsiteX37-5287" fmla="*/ 5254949 w 6128435"/>
              <a:gd name="connsiteY37-5288" fmla="*/ 2236160 h 6858000"/>
              <a:gd name="connsiteX38-5289" fmla="*/ 5250104 w 6128435"/>
              <a:gd name="connsiteY38-5290" fmla="*/ 2249166 h 6858000"/>
              <a:gd name="connsiteX39-5291" fmla="*/ 5251214 w 6128435"/>
              <a:gd name="connsiteY39-5292" fmla="*/ 2250944 h 6858000"/>
              <a:gd name="connsiteX40-5293" fmla="*/ 5250644 w 6128435"/>
              <a:gd name="connsiteY40-5294" fmla="*/ 2266619 h 6858000"/>
              <a:gd name="connsiteX41-5295" fmla="*/ 5247111 w 6128435"/>
              <a:gd name="connsiteY41-5296" fmla="*/ 2269679 h 6858000"/>
              <a:gd name="connsiteX42-5297" fmla="*/ 5245653 w 6128435"/>
              <a:gd name="connsiteY42-5298" fmla="*/ 2280317 h 6858000"/>
              <a:gd name="connsiteX43-5299" fmla="*/ 5239901 w 6128435"/>
              <a:gd name="connsiteY43-5300" fmla="*/ 2300961 h 6858000"/>
              <a:gd name="connsiteX44-5301" fmla="*/ 5241522 w 6128435"/>
              <a:gd name="connsiteY44-5302" fmla="*/ 2305114 h 6858000"/>
              <a:gd name="connsiteX45-5303" fmla="*/ 5237050 w 6128435"/>
              <a:gd name="connsiteY45-5304" fmla="*/ 2336703 h 6858000"/>
              <a:gd name="connsiteX46-5305" fmla="*/ 5238267 w 6128435"/>
              <a:gd name="connsiteY46-5306" fmla="*/ 2337277 h 6858000"/>
              <a:gd name="connsiteX47-5307" fmla="*/ 5242602 w 6128435"/>
              <a:gd name="connsiteY47-5308" fmla="*/ 2346782 h 6858000"/>
              <a:gd name="connsiteX48-5309" fmla="*/ 5247963 w 6128435"/>
              <a:gd name="connsiteY48-5310" fmla="*/ 2364638 h 6858000"/>
              <a:gd name="connsiteX49-5311" fmla="*/ 5271650 w 6128435"/>
              <a:gd name="connsiteY49-5312" fmla="*/ 2440467 h 6858000"/>
              <a:gd name="connsiteX50-5313" fmla="*/ 5271438 w 6128435"/>
              <a:gd name="connsiteY50-5314" fmla="*/ 2447186 h 6858000"/>
              <a:gd name="connsiteX51-5315" fmla="*/ 5271722 w 6128435"/>
              <a:gd name="connsiteY51-5316" fmla="*/ 2447359 h 6858000"/>
              <a:gd name="connsiteX52-5317" fmla="*/ 5272069 w 6128435"/>
              <a:gd name="connsiteY52-5318" fmla="*/ 2454523 h 6858000"/>
              <a:gd name="connsiteX53-5319" fmla="*/ 5271049 w 6128435"/>
              <a:gd name="connsiteY53-5320" fmla="*/ 2459442 h 6858000"/>
              <a:gd name="connsiteX54-5321" fmla="*/ 5270636 w 6128435"/>
              <a:gd name="connsiteY54-5322" fmla="*/ 2472481 h 6858000"/>
              <a:gd name="connsiteX55-5323" fmla="*/ 5307538 w 6128435"/>
              <a:gd name="connsiteY55-5324" fmla="*/ 2514685 h 6858000"/>
              <a:gd name="connsiteX56-5325" fmla="*/ 5337604 w 6128435"/>
              <a:gd name="connsiteY56-5326" fmla="*/ 2597632 h 6858000"/>
              <a:gd name="connsiteX57-5327" fmla="*/ 5407503 w 6128435"/>
              <a:gd name="connsiteY57-5328" fmla="*/ 2786290 h 6858000"/>
              <a:gd name="connsiteX58-5329" fmla="*/ 5407356 w 6128435"/>
              <a:gd name="connsiteY58-5330" fmla="*/ 2787545 h 6858000"/>
              <a:gd name="connsiteX59-5331" fmla="*/ 5411130 w 6128435"/>
              <a:gd name="connsiteY59-5332" fmla="*/ 2788640 h 6858000"/>
              <a:gd name="connsiteX60-5333" fmla="*/ 5416439 w 6128435"/>
              <a:gd name="connsiteY60-5334" fmla="*/ 2805666 h 6858000"/>
              <a:gd name="connsiteX61-5335" fmla="*/ 5416589 w 6128435"/>
              <a:gd name="connsiteY61-5336" fmla="*/ 2810822 h 6858000"/>
              <a:gd name="connsiteX62-5337" fmla="*/ 5418542 w 6128435"/>
              <a:gd name="connsiteY62-5338" fmla="*/ 2817745 h 6858000"/>
              <a:gd name="connsiteX63-5339" fmla="*/ 5418847 w 6128435"/>
              <a:gd name="connsiteY63-5340" fmla="*/ 2817825 h 6858000"/>
              <a:gd name="connsiteX64-5341" fmla="*/ 5423364 w 6128435"/>
              <a:gd name="connsiteY64-5342" fmla="*/ 2858292 h 6858000"/>
              <a:gd name="connsiteX65-5343" fmla="*/ 5479298 w 6128435"/>
              <a:gd name="connsiteY65-5344" fmla="*/ 2947791 h 6858000"/>
              <a:gd name="connsiteX66-5345" fmla="*/ 5481770 w 6128435"/>
              <a:gd name="connsiteY66-5346" fmla="*/ 2951352 h 6858000"/>
              <a:gd name="connsiteX67-5347" fmla="*/ 5481013 w 6128435"/>
              <a:gd name="connsiteY67-5348" fmla="*/ 2973461 h 6858000"/>
              <a:gd name="connsiteX68-5349" fmla="*/ 5482045 w 6128435"/>
              <a:gd name="connsiteY68-5350" fmla="*/ 2984371 h 6858000"/>
              <a:gd name="connsiteX69-5351" fmla="*/ 5479405 w 6128435"/>
              <a:gd name="connsiteY69-5352" fmla="*/ 2988507 h 6858000"/>
              <a:gd name="connsiteX70-5353" fmla="*/ 5482415 w 6128435"/>
              <a:gd name="connsiteY70-5354" fmla="*/ 3004079 h 6858000"/>
              <a:gd name="connsiteX71-5355" fmla="*/ 5483865 w 6128435"/>
              <a:gd name="connsiteY71-5356" fmla="*/ 3005467 h 6858000"/>
              <a:gd name="connsiteX72-5357" fmla="*/ 5482236 w 6128435"/>
              <a:gd name="connsiteY72-5358" fmla="*/ 3019791 h 6858000"/>
              <a:gd name="connsiteX73-5359" fmla="*/ 5475895 w 6128435"/>
              <a:gd name="connsiteY73-5360" fmla="*/ 3033578 h 6858000"/>
              <a:gd name="connsiteX74-5361" fmla="*/ 5477595 w 6128435"/>
              <a:gd name="connsiteY74-5362" fmla="*/ 3250534 h 6858000"/>
              <a:gd name="connsiteX75-5363" fmla="*/ 5532836 w 6128435"/>
              <a:gd name="connsiteY75-5364" fmla="*/ 3353840 h 6858000"/>
              <a:gd name="connsiteX76-5365" fmla="*/ 5561229 w 6128435"/>
              <a:gd name="connsiteY76-5366" fmla="*/ 3395784 h 6858000"/>
              <a:gd name="connsiteX77-5367" fmla="*/ 5589758 w 6128435"/>
              <a:gd name="connsiteY77-5368" fmla="*/ 3506453 h 6858000"/>
              <a:gd name="connsiteX78-5369" fmla="*/ 5596144 w 6128435"/>
              <a:gd name="connsiteY78-5370" fmla="*/ 3534624 h 6858000"/>
              <a:gd name="connsiteX79-5371" fmla="*/ 5597750 w 6128435"/>
              <a:gd name="connsiteY79-5372" fmla="*/ 3534129 h 6858000"/>
              <a:gd name="connsiteX80-5373" fmla="*/ 5599700 w 6128435"/>
              <a:gd name="connsiteY80-5374" fmla="*/ 3547221 h 6858000"/>
              <a:gd name="connsiteX81-5375" fmla="*/ 5615031 w 6128435"/>
              <a:gd name="connsiteY81-5376" fmla="*/ 3557482 h 6858000"/>
              <a:gd name="connsiteX82-5377" fmla="*/ 5618377 w 6128435"/>
              <a:gd name="connsiteY82-5378" fmla="*/ 3588431 h 6858000"/>
              <a:gd name="connsiteX83-5379" fmla="*/ 5612155 w 6128435"/>
              <a:gd name="connsiteY83-5380" fmla="*/ 3589869 h 6858000"/>
              <a:gd name="connsiteX84-5381" fmla="*/ 5620843 w 6128435"/>
              <a:gd name="connsiteY84-5382" fmla="*/ 3606745 h 6858000"/>
              <a:gd name="connsiteX85-5383" fmla="*/ 5655472 w 6128435"/>
              <a:gd name="connsiteY85-5384" fmla="*/ 3678877 h 6858000"/>
              <a:gd name="connsiteX86-5385" fmla="*/ 5680448 w 6128435"/>
              <a:gd name="connsiteY86-5386" fmla="*/ 3717760 h 6858000"/>
              <a:gd name="connsiteX87-5387" fmla="*/ 5683015 w 6128435"/>
              <a:gd name="connsiteY87-5388" fmla="*/ 3762025 h 6858000"/>
              <a:gd name="connsiteX88-5389" fmla="*/ 5696643 w 6128435"/>
              <a:gd name="connsiteY88-5390" fmla="*/ 3773888 h 6858000"/>
              <a:gd name="connsiteX89-5391" fmla="*/ 5699203 w 6128435"/>
              <a:gd name="connsiteY89-5392" fmla="*/ 3775823 h 6858000"/>
              <a:gd name="connsiteX90-5393" fmla="*/ 5704824 w 6128435"/>
              <a:gd name="connsiteY90-5394" fmla="*/ 3785966 h 6858000"/>
              <a:gd name="connsiteX91-5395" fmla="*/ 5712204 w 6128435"/>
              <a:gd name="connsiteY91-5396" fmla="*/ 3785830 h 6858000"/>
              <a:gd name="connsiteX92-5397" fmla="*/ 5724816 w 6128435"/>
              <a:gd name="connsiteY92-5398" fmla="*/ 3798949 h 6858000"/>
              <a:gd name="connsiteX93-5399" fmla="*/ 5733539 w 6128435"/>
              <a:gd name="connsiteY93-5400" fmla="*/ 3818457 h 6858000"/>
              <a:gd name="connsiteX94-5401" fmla="*/ 5768491 w 6128435"/>
              <a:gd name="connsiteY94-5402" fmla="*/ 3914399 h 6858000"/>
              <a:gd name="connsiteX95-5403" fmla="*/ 5793123 w 6128435"/>
              <a:gd name="connsiteY95-5404" fmla="*/ 3969952 h 6858000"/>
              <a:gd name="connsiteX96-5405" fmla="*/ 5808321 w 6128435"/>
              <a:gd name="connsiteY96-5406" fmla="*/ 3988153 h 6858000"/>
              <a:gd name="connsiteX97-5407" fmla="*/ 5825621 w 6128435"/>
              <a:gd name="connsiteY97-5408" fmla="*/ 4015525 h 6858000"/>
              <a:gd name="connsiteX98-5409" fmla="*/ 5860672 w 6128435"/>
              <a:gd name="connsiteY98-5410" fmla="*/ 4061579 h 6858000"/>
              <a:gd name="connsiteX99-5411" fmla="*/ 5872173 w 6128435"/>
              <a:gd name="connsiteY99-5412" fmla="*/ 4088497 h 6858000"/>
              <a:gd name="connsiteX100-5413" fmla="*/ 5883705 w 6128435"/>
              <a:gd name="connsiteY100-5414" fmla="*/ 4101899 h 6858000"/>
              <a:gd name="connsiteX101-5415" fmla="*/ 5885314 w 6128435"/>
              <a:gd name="connsiteY101-5416" fmla="*/ 4108387 h 6858000"/>
              <a:gd name="connsiteX102-5417" fmla="*/ 5894095 w 6128435"/>
              <a:gd name="connsiteY102-5418" fmla="*/ 4128857 h 6858000"/>
              <a:gd name="connsiteX103-5419" fmla="*/ 5898339 w 6128435"/>
              <a:gd name="connsiteY103-5420" fmla="*/ 4140800 h 6858000"/>
              <a:gd name="connsiteX104-5421" fmla="*/ 5899734 w 6128435"/>
              <a:gd name="connsiteY104-5422" fmla="*/ 4145632 h 6858000"/>
              <a:gd name="connsiteX105-5423" fmla="*/ 5897098 w 6128435"/>
              <a:gd name="connsiteY105-5424" fmla="*/ 4157819 h 6858000"/>
              <a:gd name="connsiteX106-5425" fmla="*/ 5903513 w 6128435"/>
              <a:gd name="connsiteY106-5426" fmla="*/ 4187661 h 6858000"/>
              <a:gd name="connsiteX107-5427" fmla="*/ 5917114 w 6128435"/>
              <a:gd name="connsiteY107-5428" fmla="*/ 4213096 h 6858000"/>
              <a:gd name="connsiteX108-5429" fmla="*/ 5921153 w 6128435"/>
              <a:gd name="connsiteY108-5430" fmla="*/ 4236222 h 6858000"/>
              <a:gd name="connsiteX109-5431" fmla="*/ 5924233 w 6128435"/>
              <a:gd name="connsiteY109-5432" fmla="*/ 4242060 h 6858000"/>
              <a:gd name="connsiteX110-5433" fmla="*/ 5928910 w 6128435"/>
              <a:gd name="connsiteY110-5434" fmla="*/ 4300973 h 6858000"/>
              <a:gd name="connsiteX111-5435" fmla="*/ 5939320 w 6128435"/>
              <a:gd name="connsiteY111-5436" fmla="*/ 4340435 h 6858000"/>
              <a:gd name="connsiteX112-5437" fmla="*/ 5946705 w 6128435"/>
              <a:gd name="connsiteY112-5438" fmla="*/ 4428051 h 6858000"/>
              <a:gd name="connsiteX113-5439" fmla="*/ 5949261 w 6128435"/>
              <a:gd name="connsiteY113-5440" fmla="*/ 4449185 h 6858000"/>
              <a:gd name="connsiteX114-5441" fmla="*/ 5957504 w 6128435"/>
              <a:gd name="connsiteY114-5442" fmla="*/ 4465911 h 6858000"/>
              <a:gd name="connsiteX115-5443" fmla="*/ 5964689 w 6128435"/>
              <a:gd name="connsiteY115-5444" fmla="*/ 4468532 h 6858000"/>
              <a:gd name="connsiteX116-5445" fmla="*/ 5967062 w 6128435"/>
              <a:gd name="connsiteY116-5446" fmla="*/ 4479923 h 6858000"/>
              <a:gd name="connsiteX117-5447" fmla="*/ 5968960 w 6128435"/>
              <a:gd name="connsiteY117-5448" fmla="*/ 4482655 h 6858000"/>
              <a:gd name="connsiteX118-5449" fmla="*/ 5978567 w 6128435"/>
              <a:gd name="connsiteY118-5450" fmla="*/ 4498605 h 6858000"/>
              <a:gd name="connsiteX119-5451" fmla="*/ 5980106 w 6128435"/>
              <a:gd name="connsiteY119-5452" fmla="*/ 4585087 h 6858000"/>
              <a:gd name="connsiteX120-5453" fmla="*/ 5998138 w 6128435"/>
              <a:gd name="connsiteY120-5454" fmla="*/ 4697518 h 6858000"/>
              <a:gd name="connsiteX121-5455" fmla="*/ 6013516 w 6128435"/>
              <a:gd name="connsiteY121-5456" fmla="*/ 4786619 h 6858000"/>
              <a:gd name="connsiteX122-5457" fmla="*/ 6025404 w 6128435"/>
              <a:gd name="connsiteY122-5458" fmla="*/ 4858148 h 6858000"/>
              <a:gd name="connsiteX123-5459" fmla="*/ 6007749 w 6128435"/>
              <a:gd name="connsiteY123-5460" fmla="*/ 4964715 h 6858000"/>
              <a:gd name="connsiteX124-5461" fmla="*/ 6005269 w 6128435"/>
              <a:gd name="connsiteY124-5462" fmla="*/ 5150567 h 6858000"/>
              <a:gd name="connsiteX125-5463" fmla="*/ 6001127 w 6128435"/>
              <a:gd name="connsiteY125-5464" fmla="*/ 5164609 h 6858000"/>
              <a:gd name="connsiteX126-5465" fmla="*/ 5996647 w 6128435"/>
              <a:gd name="connsiteY126-5466" fmla="*/ 5185640 h 6858000"/>
              <a:gd name="connsiteX127-5467" fmla="*/ 5998514 w 6128435"/>
              <a:gd name="connsiteY127-5468" fmla="*/ 5189673 h 6858000"/>
              <a:gd name="connsiteX128-5469" fmla="*/ 5995970 w 6128435"/>
              <a:gd name="connsiteY128-5470" fmla="*/ 5221547 h 6858000"/>
              <a:gd name="connsiteX129-5471" fmla="*/ 5997218 w 6128435"/>
              <a:gd name="connsiteY129-5472" fmla="*/ 5222031 h 6858000"/>
              <a:gd name="connsiteX130-5473" fmla="*/ 6002116 w 6128435"/>
              <a:gd name="connsiteY130-5474" fmla="*/ 5231223 h 6858000"/>
              <a:gd name="connsiteX131-5475" fmla="*/ 6008541 w 6128435"/>
              <a:gd name="connsiteY131-5476" fmla="*/ 5248680 h 6858000"/>
              <a:gd name="connsiteX132-5477" fmla="*/ 6039260 w 6128435"/>
              <a:gd name="connsiteY132-5478" fmla="*/ 5289518 h 6858000"/>
              <a:gd name="connsiteX133-5479" fmla="*/ 6036748 w 6128435"/>
              <a:gd name="connsiteY133-5480" fmla="*/ 5322752 h 6858000"/>
              <a:gd name="connsiteX134-5481" fmla="*/ 6036943 w 6128435"/>
              <a:gd name="connsiteY134-5482" fmla="*/ 5329480 h 6858000"/>
              <a:gd name="connsiteX135-5483" fmla="*/ 6037236 w 6128435"/>
              <a:gd name="connsiteY135-5484" fmla="*/ 5329634 h 6858000"/>
              <a:gd name="connsiteX136-5485" fmla="*/ 6038019 w 6128435"/>
              <a:gd name="connsiteY136-5486" fmla="*/ 5336764 h 6858000"/>
              <a:gd name="connsiteX137-5487" fmla="*/ 6037298 w 6128435"/>
              <a:gd name="connsiteY137-5488" fmla="*/ 5341753 h 6858000"/>
              <a:gd name="connsiteX138-5489" fmla="*/ 6037677 w 6128435"/>
              <a:gd name="connsiteY138-5490" fmla="*/ 5354807 h 6858000"/>
              <a:gd name="connsiteX139-5491" fmla="*/ 6039728 w 6128435"/>
              <a:gd name="connsiteY139-5492" fmla="*/ 5359416 h 6858000"/>
              <a:gd name="connsiteX140-5493" fmla="*/ 6043311 w 6128435"/>
              <a:gd name="connsiteY140-5494" fmla="*/ 5361407 h 6858000"/>
              <a:gd name="connsiteX141-5495" fmla="*/ 6042954 w 6128435"/>
              <a:gd name="connsiteY141-5496" fmla="*/ 5362576 h 6858000"/>
              <a:gd name="connsiteX142-5497" fmla="*/ 6053435 w 6128435"/>
              <a:gd name="connsiteY142-5498" fmla="*/ 5387547 h 6858000"/>
              <a:gd name="connsiteX143-5499" fmla="*/ 6065933 w 6128435"/>
              <a:gd name="connsiteY143-5500" fmla="*/ 5443002 h 6858000"/>
              <a:gd name="connsiteX144-5501" fmla="*/ 6068640 w 6128435"/>
              <a:gd name="connsiteY144-5502" fmla="*/ 5474503 h 6858000"/>
              <a:gd name="connsiteX145-5503" fmla="*/ 6080922 w 6128435"/>
              <a:gd name="connsiteY145-5504" fmla="*/ 5561070 h 6858000"/>
              <a:gd name="connsiteX146-5505" fmla="*/ 6096949 w 6128435"/>
              <a:gd name="connsiteY146-5506" fmla="*/ 5648179 h 6858000"/>
              <a:gd name="connsiteX147-5507" fmla="*/ 6125703 w 6128435"/>
              <a:gd name="connsiteY147-5508" fmla="*/ 5692894 h 6858000"/>
              <a:gd name="connsiteX148-5509" fmla="*/ 6126670 w 6128435"/>
              <a:gd name="connsiteY148-5510" fmla="*/ 5697882 h 6858000"/>
              <a:gd name="connsiteX149-5511" fmla="*/ 6124061 w 6128435"/>
              <a:gd name="connsiteY149-5512" fmla="*/ 5710294 h 6858000"/>
              <a:gd name="connsiteX150-5513" fmla="*/ 6122213 w 6128435"/>
              <a:gd name="connsiteY150-5514" fmla="*/ 5714762 h 6858000"/>
              <a:gd name="connsiteX151-5515" fmla="*/ 6121353 w 6128435"/>
              <a:gd name="connsiteY151-5516" fmla="*/ 5721725 h 6858000"/>
              <a:gd name="connsiteX152-5517" fmla="*/ 6121607 w 6128435"/>
              <a:gd name="connsiteY152-5518" fmla="*/ 5721959 h 6858000"/>
              <a:gd name="connsiteX153-5519" fmla="*/ 6120262 w 6128435"/>
              <a:gd name="connsiteY153-5520" fmla="*/ 5728358 h 6858000"/>
              <a:gd name="connsiteX154-5521" fmla="*/ 6110194 w 6128435"/>
              <a:gd name="connsiteY154-5522" fmla="*/ 5758853 h 6858000"/>
              <a:gd name="connsiteX155-5523" fmla="*/ 6127519 w 6128435"/>
              <a:gd name="connsiteY155-5524" fmla="*/ 5865775 h 6858000"/>
              <a:gd name="connsiteX156-5525" fmla="*/ 6128435 w 6128435"/>
              <a:gd name="connsiteY156-5526" fmla="*/ 5870164 h 6858000"/>
              <a:gd name="connsiteX157-5527" fmla="*/ 6119217 w 6128435"/>
              <a:gd name="connsiteY157-5528" fmla="*/ 5888542 h 6858000"/>
              <a:gd name="connsiteX158-5529" fmla="*/ 6115966 w 6128435"/>
              <a:gd name="connsiteY158-5530" fmla="*/ 5898387 h 6858000"/>
              <a:gd name="connsiteX159-5531" fmla="*/ 6111924 w 6128435"/>
              <a:gd name="connsiteY159-5532" fmla="*/ 5900444 h 6858000"/>
              <a:gd name="connsiteX160-5533" fmla="*/ 6108716 w 6128435"/>
              <a:gd name="connsiteY160-5534" fmla="*/ 5915345 h 6858000"/>
              <a:gd name="connsiteX161-5535" fmla="*/ 6109524 w 6128435"/>
              <a:gd name="connsiteY161-5536" fmla="*/ 5917328 h 6858000"/>
              <a:gd name="connsiteX162-5537" fmla="*/ 6102493 w 6128435"/>
              <a:gd name="connsiteY162-5538" fmla="*/ 5928602 h 6858000"/>
              <a:gd name="connsiteX163-5539" fmla="*/ 6056863 w 6128435"/>
              <a:gd name="connsiteY163-5540" fmla="*/ 6000643 h 6858000"/>
              <a:gd name="connsiteX164-5541" fmla="*/ 6045436 w 6128435"/>
              <a:gd name="connsiteY164-5542" fmla="*/ 6124480 h 6858000"/>
              <a:gd name="connsiteX165-5543" fmla="*/ 6030489 w 6128435"/>
              <a:gd name="connsiteY165-5544" fmla="*/ 6317666 h 6858000"/>
              <a:gd name="connsiteX166-5545" fmla="*/ 6007492 w 6128435"/>
              <a:gd name="connsiteY166-5546" fmla="*/ 6440818 h 6858000"/>
              <a:gd name="connsiteX167-5547" fmla="*/ 6009467 w 6128435"/>
              <a:gd name="connsiteY167-5548" fmla="*/ 6487076 h 6858000"/>
              <a:gd name="connsiteX168-5549" fmla="*/ 5995064 w 6128435"/>
              <a:gd name="connsiteY168-5550" fmla="*/ 6540791 h 6858000"/>
              <a:gd name="connsiteX169-5551" fmla="*/ 5996309 w 6128435"/>
              <a:gd name="connsiteY169-5552" fmla="*/ 6543961 h 6858000"/>
              <a:gd name="connsiteX170-5553" fmla="*/ 5996048 w 6128435"/>
              <a:gd name="connsiteY170-5554" fmla="*/ 6555444 h 6858000"/>
              <a:gd name="connsiteX171-5555" fmla="*/ 6002524 w 6128435"/>
              <a:gd name="connsiteY171-5556" fmla="*/ 6560188 h 6858000"/>
              <a:gd name="connsiteX172-5557" fmla="*/ 6006823 w 6128435"/>
              <a:gd name="connsiteY172-5558" fmla="*/ 6578546 h 6858000"/>
              <a:gd name="connsiteX173-5559" fmla="*/ 6004510 w 6128435"/>
              <a:gd name="connsiteY173-5560" fmla="*/ 6599256 h 6858000"/>
              <a:gd name="connsiteX174-5561" fmla="*/ 5986207 w 6128435"/>
              <a:gd name="connsiteY174-5562" fmla="*/ 6695855 h 6858000"/>
              <a:gd name="connsiteX175-5563" fmla="*/ 5979428 w 6128435"/>
              <a:gd name="connsiteY175-5564" fmla="*/ 6754678 h 6858000"/>
              <a:gd name="connsiteX176-5565" fmla="*/ 5983398 w 6128435"/>
              <a:gd name="connsiteY176-5566" fmla="*/ 6778641 h 6858000"/>
              <a:gd name="connsiteX177-5567" fmla="*/ 5984543 w 6128435"/>
              <a:gd name="connsiteY177-5568" fmla="*/ 6811016 h 6858000"/>
              <a:gd name="connsiteX178-5569" fmla="*/ 5981802 w 6128435"/>
              <a:gd name="connsiteY178-5570" fmla="*/ 6838578 h 6858000"/>
              <a:gd name="connsiteX179-5571" fmla="*/ 5979671 w 6128435"/>
              <a:gd name="connsiteY179-5572" fmla="*/ 6858000 h 6858000"/>
              <a:gd name="connsiteX180-5573" fmla="*/ 0 w 6128435"/>
              <a:gd name="connsiteY180-5574" fmla="*/ 6858000 h 6858000"/>
              <a:gd name="connsiteX181-5575" fmla="*/ 0 w 6128435"/>
              <a:gd name="connsiteY181-5576" fmla="*/ 0 h 6858000"/>
              <a:gd name="connsiteX0-5577" fmla="*/ 0 w 6128435"/>
              <a:gd name="connsiteY0-5578" fmla="*/ 0 h 6858000"/>
              <a:gd name="connsiteX1-5579" fmla="*/ 4965888 w 6128435"/>
              <a:gd name="connsiteY1-5580" fmla="*/ 0 h 6858000"/>
              <a:gd name="connsiteX2-5581" fmla="*/ 4967767 w 6128435"/>
              <a:gd name="connsiteY2-5582" fmla="*/ 7930 h 6858000"/>
              <a:gd name="connsiteX3-5583" fmla="*/ 4979444 w 6128435"/>
              <a:gd name="connsiteY3-5584" fmla="*/ 43921 h 6858000"/>
              <a:gd name="connsiteX4-5585" fmla="*/ 5021173 w 6128435"/>
              <a:gd name="connsiteY4-5586" fmla="*/ 123738 h 6858000"/>
              <a:gd name="connsiteX5-5587" fmla="*/ 5075458 w 6128435"/>
              <a:gd name="connsiteY5-5588" fmla="*/ 264355 h 6858000"/>
              <a:gd name="connsiteX6-5589" fmla="*/ 5081175 w 6128435"/>
              <a:gd name="connsiteY6-5590" fmla="*/ 277448 h 6858000"/>
              <a:gd name="connsiteX7-5591" fmla="*/ 5097011 w 6128435"/>
              <a:gd name="connsiteY7-5592" fmla="*/ 355616 h 6858000"/>
              <a:gd name="connsiteX8-5593" fmla="*/ 5130982 w 6128435"/>
              <a:gd name="connsiteY8-5594" fmla="*/ 412030 h 6858000"/>
              <a:gd name="connsiteX9-5595" fmla="*/ 5153000 w 6128435"/>
              <a:gd name="connsiteY9-5596" fmla="*/ 507134 h 6858000"/>
              <a:gd name="connsiteX10-5597" fmla="*/ 5171282 w 6128435"/>
              <a:gd name="connsiteY10-5598" fmla="*/ 602071 h 6858000"/>
              <a:gd name="connsiteX11-5599" fmla="*/ 5176196 w 6128435"/>
              <a:gd name="connsiteY11-5600" fmla="*/ 636822 h 6858000"/>
              <a:gd name="connsiteX12-5601" fmla="*/ 5201957 w 6128435"/>
              <a:gd name="connsiteY12-5602" fmla="*/ 736835 h 6858000"/>
              <a:gd name="connsiteX13-5603" fmla="*/ 5185452 w 6128435"/>
              <a:gd name="connsiteY13-5604" fmla="*/ 745392 h 6858000"/>
              <a:gd name="connsiteX14-5605" fmla="*/ 5189051 w 6128435"/>
              <a:gd name="connsiteY14-5606" fmla="*/ 782518 h 6858000"/>
              <a:gd name="connsiteX15-5607" fmla="*/ 5210428 w 6128435"/>
              <a:gd name="connsiteY15-5608" fmla="*/ 815772 h 6858000"/>
              <a:gd name="connsiteX16-5609" fmla="*/ 5221088 w 6128435"/>
              <a:gd name="connsiteY16-5610" fmla="*/ 860193 h 6858000"/>
              <a:gd name="connsiteX17-5611" fmla="*/ 5227653 w 6128435"/>
              <a:gd name="connsiteY17-5612" fmla="*/ 886709 h 6858000"/>
              <a:gd name="connsiteX18-5613" fmla="*/ 5230806 w 6128435"/>
              <a:gd name="connsiteY18-5614" fmla="*/ 961354 h 6858000"/>
              <a:gd name="connsiteX19-5615" fmla="*/ 5201018 w 6128435"/>
              <a:gd name="connsiteY19-5616" fmla="*/ 1095027 h 6858000"/>
              <a:gd name="connsiteX20-5617" fmla="*/ 5202153 w 6128435"/>
              <a:gd name="connsiteY20-5618" fmla="*/ 1133224 h 6858000"/>
              <a:gd name="connsiteX21-5619" fmla="*/ 5207370 w 6128435"/>
              <a:gd name="connsiteY21-5620" fmla="*/ 1138097 h 6858000"/>
              <a:gd name="connsiteX22-5621" fmla="*/ 5189234 w 6128435"/>
              <a:gd name="connsiteY22-5622" fmla="*/ 1193495 h 6858000"/>
              <a:gd name="connsiteX23-5623" fmla="*/ 5202769 w 6128435"/>
              <a:gd name="connsiteY23-5624" fmla="*/ 1269450 h 6858000"/>
              <a:gd name="connsiteX24-5625" fmla="*/ 5225968 w 6128435"/>
              <a:gd name="connsiteY24-5626" fmla="*/ 1357994 h 6858000"/>
              <a:gd name="connsiteX25-5627" fmla="*/ 5233819 w 6128435"/>
              <a:gd name="connsiteY25-5628" fmla="*/ 1380922 h 6858000"/>
              <a:gd name="connsiteX26-5629" fmla="*/ 5237226 w 6128435"/>
              <a:gd name="connsiteY26-5630" fmla="*/ 1441327 h 6858000"/>
              <a:gd name="connsiteX27-5631" fmla="*/ 5244434 w 6128435"/>
              <a:gd name="connsiteY27-5632" fmla="*/ 1580810 h 6858000"/>
              <a:gd name="connsiteX28-5633" fmla="*/ 5251453 w 6128435"/>
              <a:gd name="connsiteY28-5634" fmla="*/ 1583934 h 6858000"/>
              <a:gd name="connsiteX29-5635" fmla="*/ 5253136 w 6128435"/>
              <a:gd name="connsiteY29-5636" fmla="*/ 1595457 h 6858000"/>
              <a:gd name="connsiteX30-5637" fmla="*/ 5254863 w 6128435"/>
              <a:gd name="connsiteY30-5638" fmla="*/ 1598311 h 6858000"/>
              <a:gd name="connsiteX31-5639" fmla="*/ 5263491 w 6128435"/>
              <a:gd name="connsiteY31-5640" fmla="*/ 1642938 h 6858000"/>
              <a:gd name="connsiteX32-5641" fmla="*/ 5261314 w 6128435"/>
              <a:gd name="connsiteY32-5642" fmla="*/ 1689177 h 6858000"/>
              <a:gd name="connsiteX33-5643" fmla="*/ 5259788 w 6128435"/>
              <a:gd name="connsiteY33-5644" fmla="*/ 1768516 h 6858000"/>
              <a:gd name="connsiteX34-5645" fmla="*/ 5272526 w 6128435"/>
              <a:gd name="connsiteY34-5646" fmla="*/ 1936940 h 6858000"/>
              <a:gd name="connsiteX35-5647" fmla="*/ 5252592 w 6128435"/>
              <a:gd name="connsiteY35-5648" fmla="*/ 2092210 h 6858000"/>
              <a:gd name="connsiteX36-5649" fmla="*/ 5264303 w 6128435"/>
              <a:gd name="connsiteY36-5650" fmla="*/ 2225157 h 6858000"/>
              <a:gd name="connsiteX37-5651" fmla="*/ 5254949 w 6128435"/>
              <a:gd name="connsiteY37-5652" fmla="*/ 2236160 h 6858000"/>
              <a:gd name="connsiteX38-5653" fmla="*/ 5250104 w 6128435"/>
              <a:gd name="connsiteY38-5654" fmla="*/ 2249166 h 6858000"/>
              <a:gd name="connsiteX39-5655" fmla="*/ 5251214 w 6128435"/>
              <a:gd name="connsiteY39-5656" fmla="*/ 2250944 h 6858000"/>
              <a:gd name="connsiteX40-5657" fmla="*/ 5250644 w 6128435"/>
              <a:gd name="connsiteY40-5658" fmla="*/ 2266619 h 6858000"/>
              <a:gd name="connsiteX41-5659" fmla="*/ 5247111 w 6128435"/>
              <a:gd name="connsiteY41-5660" fmla="*/ 2269679 h 6858000"/>
              <a:gd name="connsiteX42-5661" fmla="*/ 5245653 w 6128435"/>
              <a:gd name="connsiteY42-5662" fmla="*/ 2280317 h 6858000"/>
              <a:gd name="connsiteX43-5663" fmla="*/ 5239901 w 6128435"/>
              <a:gd name="connsiteY43-5664" fmla="*/ 2300961 h 6858000"/>
              <a:gd name="connsiteX44-5665" fmla="*/ 5241522 w 6128435"/>
              <a:gd name="connsiteY44-5666" fmla="*/ 2305114 h 6858000"/>
              <a:gd name="connsiteX45-5667" fmla="*/ 5237050 w 6128435"/>
              <a:gd name="connsiteY45-5668" fmla="*/ 2336703 h 6858000"/>
              <a:gd name="connsiteX46-5669" fmla="*/ 5238267 w 6128435"/>
              <a:gd name="connsiteY46-5670" fmla="*/ 2337277 h 6858000"/>
              <a:gd name="connsiteX47-5671" fmla="*/ 5242602 w 6128435"/>
              <a:gd name="connsiteY47-5672" fmla="*/ 2346782 h 6858000"/>
              <a:gd name="connsiteX48-5673" fmla="*/ 5247963 w 6128435"/>
              <a:gd name="connsiteY48-5674" fmla="*/ 2364638 h 6858000"/>
              <a:gd name="connsiteX49-5675" fmla="*/ 5271650 w 6128435"/>
              <a:gd name="connsiteY49-5676" fmla="*/ 2440467 h 6858000"/>
              <a:gd name="connsiteX50-5677" fmla="*/ 5271438 w 6128435"/>
              <a:gd name="connsiteY50-5678" fmla="*/ 2447186 h 6858000"/>
              <a:gd name="connsiteX51-5679" fmla="*/ 5271722 w 6128435"/>
              <a:gd name="connsiteY51-5680" fmla="*/ 2447359 h 6858000"/>
              <a:gd name="connsiteX52-5681" fmla="*/ 5272069 w 6128435"/>
              <a:gd name="connsiteY52-5682" fmla="*/ 2454523 h 6858000"/>
              <a:gd name="connsiteX53-5683" fmla="*/ 5271049 w 6128435"/>
              <a:gd name="connsiteY53-5684" fmla="*/ 2459442 h 6858000"/>
              <a:gd name="connsiteX54-5685" fmla="*/ 5307538 w 6128435"/>
              <a:gd name="connsiteY54-5686" fmla="*/ 2514685 h 6858000"/>
              <a:gd name="connsiteX55-5687" fmla="*/ 5337604 w 6128435"/>
              <a:gd name="connsiteY55-5688" fmla="*/ 2597632 h 6858000"/>
              <a:gd name="connsiteX56-5689" fmla="*/ 5407503 w 6128435"/>
              <a:gd name="connsiteY56-5690" fmla="*/ 2786290 h 6858000"/>
              <a:gd name="connsiteX57-5691" fmla="*/ 5407356 w 6128435"/>
              <a:gd name="connsiteY57-5692" fmla="*/ 2787545 h 6858000"/>
              <a:gd name="connsiteX58-5693" fmla="*/ 5411130 w 6128435"/>
              <a:gd name="connsiteY58-5694" fmla="*/ 2788640 h 6858000"/>
              <a:gd name="connsiteX59-5695" fmla="*/ 5416439 w 6128435"/>
              <a:gd name="connsiteY59-5696" fmla="*/ 2805666 h 6858000"/>
              <a:gd name="connsiteX60-5697" fmla="*/ 5416589 w 6128435"/>
              <a:gd name="connsiteY60-5698" fmla="*/ 2810822 h 6858000"/>
              <a:gd name="connsiteX61-5699" fmla="*/ 5418542 w 6128435"/>
              <a:gd name="connsiteY61-5700" fmla="*/ 2817745 h 6858000"/>
              <a:gd name="connsiteX62-5701" fmla="*/ 5418847 w 6128435"/>
              <a:gd name="connsiteY62-5702" fmla="*/ 2817825 h 6858000"/>
              <a:gd name="connsiteX63-5703" fmla="*/ 5423364 w 6128435"/>
              <a:gd name="connsiteY63-5704" fmla="*/ 2858292 h 6858000"/>
              <a:gd name="connsiteX64-5705" fmla="*/ 5479298 w 6128435"/>
              <a:gd name="connsiteY64-5706" fmla="*/ 2947791 h 6858000"/>
              <a:gd name="connsiteX65-5707" fmla="*/ 5481770 w 6128435"/>
              <a:gd name="connsiteY65-5708" fmla="*/ 2951352 h 6858000"/>
              <a:gd name="connsiteX66-5709" fmla="*/ 5481013 w 6128435"/>
              <a:gd name="connsiteY66-5710" fmla="*/ 2973461 h 6858000"/>
              <a:gd name="connsiteX67-5711" fmla="*/ 5482045 w 6128435"/>
              <a:gd name="connsiteY67-5712" fmla="*/ 2984371 h 6858000"/>
              <a:gd name="connsiteX68-5713" fmla="*/ 5479405 w 6128435"/>
              <a:gd name="connsiteY68-5714" fmla="*/ 2988507 h 6858000"/>
              <a:gd name="connsiteX69-5715" fmla="*/ 5482415 w 6128435"/>
              <a:gd name="connsiteY69-5716" fmla="*/ 3004079 h 6858000"/>
              <a:gd name="connsiteX70-5717" fmla="*/ 5483865 w 6128435"/>
              <a:gd name="connsiteY70-5718" fmla="*/ 3005467 h 6858000"/>
              <a:gd name="connsiteX71-5719" fmla="*/ 5482236 w 6128435"/>
              <a:gd name="connsiteY71-5720" fmla="*/ 3019791 h 6858000"/>
              <a:gd name="connsiteX72-5721" fmla="*/ 5475895 w 6128435"/>
              <a:gd name="connsiteY72-5722" fmla="*/ 3033578 h 6858000"/>
              <a:gd name="connsiteX73-5723" fmla="*/ 5477595 w 6128435"/>
              <a:gd name="connsiteY73-5724" fmla="*/ 3250534 h 6858000"/>
              <a:gd name="connsiteX74-5725" fmla="*/ 5532836 w 6128435"/>
              <a:gd name="connsiteY74-5726" fmla="*/ 3353840 h 6858000"/>
              <a:gd name="connsiteX75-5727" fmla="*/ 5561229 w 6128435"/>
              <a:gd name="connsiteY75-5728" fmla="*/ 3395784 h 6858000"/>
              <a:gd name="connsiteX76-5729" fmla="*/ 5589758 w 6128435"/>
              <a:gd name="connsiteY76-5730" fmla="*/ 3506453 h 6858000"/>
              <a:gd name="connsiteX77-5731" fmla="*/ 5596144 w 6128435"/>
              <a:gd name="connsiteY77-5732" fmla="*/ 3534624 h 6858000"/>
              <a:gd name="connsiteX78-5733" fmla="*/ 5597750 w 6128435"/>
              <a:gd name="connsiteY78-5734" fmla="*/ 3534129 h 6858000"/>
              <a:gd name="connsiteX79-5735" fmla="*/ 5599700 w 6128435"/>
              <a:gd name="connsiteY79-5736" fmla="*/ 3547221 h 6858000"/>
              <a:gd name="connsiteX80-5737" fmla="*/ 5615031 w 6128435"/>
              <a:gd name="connsiteY80-5738" fmla="*/ 3557482 h 6858000"/>
              <a:gd name="connsiteX81-5739" fmla="*/ 5618377 w 6128435"/>
              <a:gd name="connsiteY81-5740" fmla="*/ 3588431 h 6858000"/>
              <a:gd name="connsiteX82-5741" fmla="*/ 5612155 w 6128435"/>
              <a:gd name="connsiteY82-5742" fmla="*/ 3589869 h 6858000"/>
              <a:gd name="connsiteX83-5743" fmla="*/ 5620843 w 6128435"/>
              <a:gd name="connsiteY83-5744" fmla="*/ 3606745 h 6858000"/>
              <a:gd name="connsiteX84-5745" fmla="*/ 5655472 w 6128435"/>
              <a:gd name="connsiteY84-5746" fmla="*/ 3678877 h 6858000"/>
              <a:gd name="connsiteX85-5747" fmla="*/ 5680448 w 6128435"/>
              <a:gd name="connsiteY85-5748" fmla="*/ 3717760 h 6858000"/>
              <a:gd name="connsiteX86-5749" fmla="*/ 5683015 w 6128435"/>
              <a:gd name="connsiteY86-5750" fmla="*/ 3762025 h 6858000"/>
              <a:gd name="connsiteX87-5751" fmla="*/ 5696643 w 6128435"/>
              <a:gd name="connsiteY87-5752" fmla="*/ 3773888 h 6858000"/>
              <a:gd name="connsiteX88-5753" fmla="*/ 5699203 w 6128435"/>
              <a:gd name="connsiteY88-5754" fmla="*/ 3775823 h 6858000"/>
              <a:gd name="connsiteX89-5755" fmla="*/ 5704824 w 6128435"/>
              <a:gd name="connsiteY89-5756" fmla="*/ 3785966 h 6858000"/>
              <a:gd name="connsiteX90-5757" fmla="*/ 5712204 w 6128435"/>
              <a:gd name="connsiteY90-5758" fmla="*/ 3785830 h 6858000"/>
              <a:gd name="connsiteX91-5759" fmla="*/ 5724816 w 6128435"/>
              <a:gd name="connsiteY91-5760" fmla="*/ 3798949 h 6858000"/>
              <a:gd name="connsiteX92-5761" fmla="*/ 5733539 w 6128435"/>
              <a:gd name="connsiteY92-5762" fmla="*/ 3818457 h 6858000"/>
              <a:gd name="connsiteX93-5763" fmla="*/ 5768491 w 6128435"/>
              <a:gd name="connsiteY93-5764" fmla="*/ 3914399 h 6858000"/>
              <a:gd name="connsiteX94-5765" fmla="*/ 5793123 w 6128435"/>
              <a:gd name="connsiteY94-5766" fmla="*/ 3969952 h 6858000"/>
              <a:gd name="connsiteX95-5767" fmla="*/ 5808321 w 6128435"/>
              <a:gd name="connsiteY95-5768" fmla="*/ 3988153 h 6858000"/>
              <a:gd name="connsiteX96-5769" fmla="*/ 5825621 w 6128435"/>
              <a:gd name="connsiteY96-5770" fmla="*/ 4015525 h 6858000"/>
              <a:gd name="connsiteX97-5771" fmla="*/ 5860672 w 6128435"/>
              <a:gd name="connsiteY97-5772" fmla="*/ 4061579 h 6858000"/>
              <a:gd name="connsiteX98-5773" fmla="*/ 5872173 w 6128435"/>
              <a:gd name="connsiteY98-5774" fmla="*/ 4088497 h 6858000"/>
              <a:gd name="connsiteX99-5775" fmla="*/ 5883705 w 6128435"/>
              <a:gd name="connsiteY99-5776" fmla="*/ 4101899 h 6858000"/>
              <a:gd name="connsiteX100-5777" fmla="*/ 5885314 w 6128435"/>
              <a:gd name="connsiteY100-5778" fmla="*/ 4108387 h 6858000"/>
              <a:gd name="connsiteX101-5779" fmla="*/ 5894095 w 6128435"/>
              <a:gd name="connsiteY101-5780" fmla="*/ 4128857 h 6858000"/>
              <a:gd name="connsiteX102-5781" fmla="*/ 5898339 w 6128435"/>
              <a:gd name="connsiteY102-5782" fmla="*/ 4140800 h 6858000"/>
              <a:gd name="connsiteX103-5783" fmla="*/ 5899734 w 6128435"/>
              <a:gd name="connsiteY103-5784" fmla="*/ 4145632 h 6858000"/>
              <a:gd name="connsiteX104-5785" fmla="*/ 5897098 w 6128435"/>
              <a:gd name="connsiteY104-5786" fmla="*/ 4157819 h 6858000"/>
              <a:gd name="connsiteX105-5787" fmla="*/ 5903513 w 6128435"/>
              <a:gd name="connsiteY105-5788" fmla="*/ 4187661 h 6858000"/>
              <a:gd name="connsiteX106-5789" fmla="*/ 5917114 w 6128435"/>
              <a:gd name="connsiteY106-5790" fmla="*/ 4213096 h 6858000"/>
              <a:gd name="connsiteX107-5791" fmla="*/ 5921153 w 6128435"/>
              <a:gd name="connsiteY107-5792" fmla="*/ 4236222 h 6858000"/>
              <a:gd name="connsiteX108-5793" fmla="*/ 5924233 w 6128435"/>
              <a:gd name="connsiteY108-5794" fmla="*/ 4242060 h 6858000"/>
              <a:gd name="connsiteX109-5795" fmla="*/ 5928910 w 6128435"/>
              <a:gd name="connsiteY109-5796" fmla="*/ 4300973 h 6858000"/>
              <a:gd name="connsiteX110-5797" fmla="*/ 5939320 w 6128435"/>
              <a:gd name="connsiteY110-5798" fmla="*/ 4340435 h 6858000"/>
              <a:gd name="connsiteX111-5799" fmla="*/ 5946705 w 6128435"/>
              <a:gd name="connsiteY111-5800" fmla="*/ 4428051 h 6858000"/>
              <a:gd name="connsiteX112-5801" fmla="*/ 5949261 w 6128435"/>
              <a:gd name="connsiteY112-5802" fmla="*/ 4449185 h 6858000"/>
              <a:gd name="connsiteX113-5803" fmla="*/ 5957504 w 6128435"/>
              <a:gd name="connsiteY113-5804" fmla="*/ 4465911 h 6858000"/>
              <a:gd name="connsiteX114-5805" fmla="*/ 5964689 w 6128435"/>
              <a:gd name="connsiteY114-5806" fmla="*/ 4468532 h 6858000"/>
              <a:gd name="connsiteX115-5807" fmla="*/ 5967062 w 6128435"/>
              <a:gd name="connsiteY115-5808" fmla="*/ 4479923 h 6858000"/>
              <a:gd name="connsiteX116-5809" fmla="*/ 5968960 w 6128435"/>
              <a:gd name="connsiteY116-5810" fmla="*/ 4482655 h 6858000"/>
              <a:gd name="connsiteX117-5811" fmla="*/ 5978567 w 6128435"/>
              <a:gd name="connsiteY117-5812" fmla="*/ 4498605 h 6858000"/>
              <a:gd name="connsiteX118-5813" fmla="*/ 5980106 w 6128435"/>
              <a:gd name="connsiteY118-5814" fmla="*/ 4585087 h 6858000"/>
              <a:gd name="connsiteX119-5815" fmla="*/ 5998138 w 6128435"/>
              <a:gd name="connsiteY119-5816" fmla="*/ 4697518 h 6858000"/>
              <a:gd name="connsiteX120-5817" fmla="*/ 6013516 w 6128435"/>
              <a:gd name="connsiteY120-5818" fmla="*/ 4786619 h 6858000"/>
              <a:gd name="connsiteX121-5819" fmla="*/ 6025404 w 6128435"/>
              <a:gd name="connsiteY121-5820" fmla="*/ 4858148 h 6858000"/>
              <a:gd name="connsiteX122-5821" fmla="*/ 6007749 w 6128435"/>
              <a:gd name="connsiteY122-5822" fmla="*/ 4964715 h 6858000"/>
              <a:gd name="connsiteX123-5823" fmla="*/ 6005269 w 6128435"/>
              <a:gd name="connsiteY123-5824" fmla="*/ 5150567 h 6858000"/>
              <a:gd name="connsiteX124-5825" fmla="*/ 6001127 w 6128435"/>
              <a:gd name="connsiteY124-5826" fmla="*/ 5164609 h 6858000"/>
              <a:gd name="connsiteX125-5827" fmla="*/ 5996647 w 6128435"/>
              <a:gd name="connsiteY125-5828" fmla="*/ 5185640 h 6858000"/>
              <a:gd name="connsiteX126-5829" fmla="*/ 5998514 w 6128435"/>
              <a:gd name="connsiteY126-5830" fmla="*/ 5189673 h 6858000"/>
              <a:gd name="connsiteX127-5831" fmla="*/ 5995970 w 6128435"/>
              <a:gd name="connsiteY127-5832" fmla="*/ 5221547 h 6858000"/>
              <a:gd name="connsiteX128-5833" fmla="*/ 5997218 w 6128435"/>
              <a:gd name="connsiteY128-5834" fmla="*/ 5222031 h 6858000"/>
              <a:gd name="connsiteX129-5835" fmla="*/ 6002116 w 6128435"/>
              <a:gd name="connsiteY129-5836" fmla="*/ 5231223 h 6858000"/>
              <a:gd name="connsiteX130-5837" fmla="*/ 6008541 w 6128435"/>
              <a:gd name="connsiteY130-5838" fmla="*/ 5248680 h 6858000"/>
              <a:gd name="connsiteX131-5839" fmla="*/ 6039260 w 6128435"/>
              <a:gd name="connsiteY131-5840" fmla="*/ 5289518 h 6858000"/>
              <a:gd name="connsiteX132-5841" fmla="*/ 6036748 w 6128435"/>
              <a:gd name="connsiteY132-5842" fmla="*/ 5322752 h 6858000"/>
              <a:gd name="connsiteX133-5843" fmla="*/ 6036943 w 6128435"/>
              <a:gd name="connsiteY133-5844" fmla="*/ 5329480 h 6858000"/>
              <a:gd name="connsiteX134-5845" fmla="*/ 6037236 w 6128435"/>
              <a:gd name="connsiteY134-5846" fmla="*/ 5329634 h 6858000"/>
              <a:gd name="connsiteX135-5847" fmla="*/ 6038019 w 6128435"/>
              <a:gd name="connsiteY135-5848" fmla="*/ 5336764 h 6858000"/>
              <a:gd name="connsiteX136-5849" fmla="*/ 6037298 w 6128435"/>
              <a:gd name="connsiteY136-5850" fmla="*/ 5341753 h 6858000"/>
              <a:gd name="connsiteX137-5851" fmla="*/ 6037677 w 6128435"/>
              <a:gd name="connsiteY137-5852" fmla="*/ 5354807 h 6858000"/>
              <a:gd name="connsiteX138-5853" fmla="*/ 6039728 w 6128435"/>
              <a:gd name="connsiteY138-5854" fmla="*/ 5359416 h 6858000"/>
              <a:gd name="connsiteX139-5855" fmla="*/ 6043311 w 6128435"/>
              <a:gd name="connsiteY139-5856" fmla="*/ 5361407 h 6858000"/>
              <a:gd name="connsiteX140-5857" fmla="*/ 6042954 w 6128435"/>
              <a:gd name="connsiteY140-5858" fmla="*/ 5362576 h 6858000"/>
              <a:gd name="connsiteX141-5859" fmla="*/ 6053435 w 6128435"/>
              <a:gd name="connsiteY141-5860" fmla="*/ 5387547 h 6858000"/>
              <a:gd name="connsiteX142-5861" fmla="*/ 6065933 w 6128435"/>
              <a:gd name="connsiteY142-5862" fmla="*/ 5443002 h 6858000"/>
              <a:gd name="connsiteX143-5863" fmla="*/ 6068640 w 6128435"/>
              <a:gd name="connsiteY143-5864" fmla="*/ 5474503 h 6858000"/>
              <a:gd name="connsiteX144-5865" fmla="*/ 6080922 w 6128435"/>
              <a:gd name="connsiteY144-5866" fmla="*/ 5561070 h 6858000"/>
              <a:gd name="connsiteX145-5867" fmla="*/ 6096949 w 6128435"/>
              <a:gd name="connsiteY145-5868" fmla="*/ 5648179 h 6858000"/>
              <a:gd name="connsiteX146-5869" fmla="*/ 6125703 w 6128435"/>
              <a:gd name="connsiteY146-5870" fmla="*/ 5692894 h 6858000"/>
              <a:gd name="connsiteX147-5871" fmla="*/ 6126670 w 6128435"/>
              <a:gd name="connsiteY147-5872" fmla="*/ 5697882 h 6858000"/>
              <a:gd name="connsiteX148-5873" fmla="*/ 6124061 w 6128435"/>
              <a:gd name="connsiteY148-5874" fmla="*/ 5710294 h 6858000"/>
              <a:gd name="connsiteX149-5875" fmla="*/ 6122213 w 6128435"/>
              <a:gd name="connsiteY149-5876" fmla="*/ 5714762 h 6858000"/>
              <a:gd name="connsiteX150-5877" fmla="*/ 6121353 w 6128435"/>
              <a:gd name="connsiteY150-5878" fmla="*/ 5721725 h 6858000"/>
              <a:gd name="connsiteX151-5879" fmla="*/ 6121607 w 6128435"/>
              <a:gd name="connsiteY151-5880" fmla="*/ 5721959 h 6858000"/>
              <a:gd name="connsiteX152-5881" fmla="*/ 6120262 w 6128435"/>
              <a:gd name="connsiteY152-5882" fmla="*/ 5728358 h 6858000"/>
              <a:gd name="connsiteX153-5883" fmla="*/ 6110194 w 6128435"/>
              <a:gd name="connsiteY153-5884" fmla="*/ 5758853 h 6858000"/>
              <a:gd name="connsiteX154-5885" fmla="*/ 6127519 w 6128435"/>
              <a:gd name="connsiteY154-5886" fmla="*/ 5865775 h 6858000"/>
              <a:gd name="connsiteX155-5887" fmla="*/ 6128435 w 6128435"/>
              <a:gd name="connsiteY155-5888" fmla="*/ 5870164 h 6858000"/>
              <a:gd name="connsiteX156-5889" fmla="*/ 6119217 w 6128435"/>
              <a:gd name="connsiteY156-5890" fmla="*/ 5888542 h 6858000"/>
              <a:gd name="connsiteX157-5891" fmla="*/ 6115966 w 6128435"/>
              <a:gd name="connsiteY157-5892" fmla="*/ 5898387 h 6858000"/>
              <a:gd name="connsiteX158-5893" fmla="*/ 6111924 w 6128435"/>
              <a:gd name="connsiteY158-5894" fmla="*/ 5900444 h 6858000"/>
              <a:gd name="connsiteX159-5895" fmla="*/ 6108716 w 6128435"/>
              <a:gd name="connsiteY159-5896" fmla="*/ 5915345 h 6858000"/>
              <a:gd name="connsiteX160-5897" fmla="*/ 6109524 w 6128435"/>
              <a:gd name="connsiteY160-5898" fmla="*/ 5917328 h 6858000"/>
              <a:gd name="connsiteX161-5899" fmla="*/ 6102493 w 6128435"/>
              <a:gd name="connsiteY161-5900" fmla="*/ 5928602 h 6858000"/>
              <a:gd name="connsiteX162-5901" fmla="*/ 6056863 w 6128435"/>
              <a:gd name="connsiteY162-5902" fmla="*/ 6000643 h 6858000"/>
              <a:gd name="connsiteX163-5903" fmla="*/ 6045436 w 6128435"/>
              <a:gd name="connsiteY163-5904" fmla="*/ 6124480 h 6858000"/>
              <a:gd name="connsiteX164-5905" fmla="*/ 6030489 w 6128435"/>
              <a:gd name="connsiteY164-5906" fmla="*/ 6317666 h 6858000"/>
              <a:gd name="connsiteX165-5907" fmla="*/ 6007492 w 6128435"/>
              <a:gd name="connsiteY165-5908" fmla="*/ 6440818 h 6858000"/>
              <a:gd name="connsiteX166-5909" fmla="*/ 6009467 w 6128435"/>
              <a:gd name="connsiteY166-5910" fmla="*/ 6487076 h 6858000"/>
              <a:gd name="connsiteX167-5911" fmla="*/ 5995064 w 6128435"/>
              <a:gd name="connsiteY167-5912" fmla="*/ 6540791 h 6858000"/>
              <a:gd name="connsiteX168-5913" fmla="*/ 5996309 w 6128435"/>
              <a:gd name="connsiteY168-5914" fmla="*/ 6543961 h 6858000"/>
              <a:gd name="connsiteX169-5915" fmla="*/ 5996048 w 6128435"/>
              <a:gd name="connsiteY169-5916" fmla="*/ 6555444 h 6858000"/>
              <a:gd name="connsiteX170-5917" fmla="*/ 6002524 w 6128435"/>
              <a:gd name="connsiteY170-5918" fmla="*/ 6560188 h 6858000"/>
              <a:gd name="connsiteX171-5919" fmla="*/ 6006823 w 6128435"/>
              <a:gd name="connsiteY171-5920" fmla="*/ 6578546 h 6858000"/>
              <a:gd name="connsiteX172-5921" fmla="*/ 6004510 w 6128435"/>
              <a:gd name="connsiteY172-5922" fmla="*/ 6599256 h 6858000"/>
              <a:gd name="connsiteX173-5923" fmla="*/ 5986207 w 6128435"/>
              <a:gd name="connsiteY173-5924" fmla="*/ 6695855 h 6858000"/>
              <a:gd name="connsiteX174-5925" fmla="*/ 5979428 w 6128435"/>
              <a:gd name="connsiteY174-5926" fmla="*/ 6754678 h 6858000"/>
              <a:gd name="connsiteX175-5927" fmla="*/ 5983398 w 6128435"/>
              <a:gd name="connsiteY175-5928" fmla="*/ 6778641 h 6858000"/>
              <a:gd name="connsiteX176-5929" fmla="*/ 5984543 w 6128435"/>
              <a:gd name="connsiteY176-5930" fmla="*/ 6811016 h 6858000"/>
              <a:gd name="connsiteX177-5931" fmla="*/ 5981802 w 6128435"/>
              <a:gd name="connsiteY177-5932" fmla="*/ 6838578 h 6858000"/>
              <a:gd name="connsiteX178-5933" fmla="*/ 5979671 w 6128435"/>
              <a:gd name="connsiteY178-5934" fmla="*/ 6858000 h 6858000"/>
              <a:gd name="connsiteX179-5935" fmla="*/ 0 w 6128435"/>
              <a:gd name="connsiteY179-5936" fmla="*/ 6858000 h 6858000"/>
              <a:gd name="connsiteX180-5937" fmla="*/ 0 w 6128435"/>
              <a:gd name="connsiteY180-5938" fmla="*/ 0 h 6858000"/>
              <a:gd name="connsiteX0-5939" fmla="*/ 0 w 6128435"/>
              <a:gd name="connsiteY0-5940" fmla="*/ 0 h 6858000"/>
              <a:gd name="connsiteX1-5941" fmla="*/ 4965888 w 6128435"/>
              <a:gd name="connsiteY1-5942" fmla="*/ 0 h 6858000"/>
              <a:gd name="connsiteX2-5943" fmla="*/ 4967767 w 6128435"/>
              <a:gd name="connsiteY2-5944" fmla="*/ 7930 h 6858000"/>
              <a:gd name="connsiteX3-5945" fmla="*/ 4979444 w 6128435"/>
              <a:gd name="connsiteY3-5946" fmla="*/ 43921 h 6858000"/>
              <a:gd name="connsiteX4-5947" fmla="*/ 5021173 w 6128435"/>
              <a:gd name="connsiteY4-5948" fmla="*/ 123738 h 6858000"/>
              <a:gd name="connsiteX5-5949" fmla="*/ 5075458 w 6128435"/>
              <a:gd name="connsiteY5-5950" fmla="*/ 264355 h 6858000"/>
              <a:gd name="connsiteX6-5951" fmla="*/ 5081175 w 6128435"/>
              <a:gd name="connsiteY6-5952" fmla="*/ 277448 h 6858000"/>
              <a:gd name="connsiteX7-5953" fmla="*/ 5097011 w 6128435"/>
              <a:gd name="connsiteY7-5954" fmla="*/ 355616 h 6858000"/>
              <a:gd name="connsiteX8-5955" fmla="*/ 5130982 w 6128435"/>
              <a:gd name="connsiteY8-5956" fmla="*/ 412030 h 6858000"/>
              <a:gd name="connsiteX9-5957" fmla="*/ 5153000 w 6128435"/>
              <a:gd name="connsiteY9-5958" fmla="*/ 507134 h 6858000"/>
              <a:gd name="connsiteX10-5959" fmla="*/ 5171282 w 6128435"/>
              <a:gd name="connsiteY10-5960" fmla="*/ 602071 h 6858000"/>
              <a:gd name="connsiteX11-5961" fmla="*/ 5176196 w 6128435"/>
              <a:gd name="connsiteY11-5962" fmla="*/ 636822 h 6858000"/>
              <a:gd name="connsiteX12-5963" fmla="*/ 5201957 w 6128435"/>
              <a:gd name="connsiteY12-5964" fmla="*/ 736835 h 6858000"/>
              <a:gd name="connsiteX13-5965" fmla="*/ 5185452 w 6128435"/>
              <a:gd name="connsiteY13-5966" fmla="*/ 745392 h 6858000"/>
              <a:gd name="connsiteX14-5967" fmla="*/ 5189051 w 6128435"/>
              <a:gd name="connsiteY14-5968" fmla="*/ 782518 h 6858000"/>
              <a:gd name="connsiteX15-5969" fmla="*/ 5210428 w 6128435"/>
              <a:gd name="connsiteY15-5970" fmla="*/ 815772 h 6858000"/>
              <a:gd name="connsiteX16-5971" fmla="*/ 5221088 w 6128435"/>
              <a:gd name="connsiteY16-5972" fmla="*/ 860193 h 6858000"/>
              <a:gd name="connsiteX17-5973" fmla="*/ 5227653 w 6128435"/>
              <a:gd name="connsiteY17-5974" fmla="*/ 886709 h 6858000"/>
              <a:gd name="connsiteX18-5975" fmla="*/ 5230806 w 6128435"/>
              <a:gd name="connsiteY18-5976" fmla="*/ 961354 h 6858000"/>
              <a:gd name="connsiteX19-5977" fmla="*/ 5201018 w 6128435"/>
              <a:gd name="connsiteY19-5978" fmla="*/ 1095027 h 6858000"/>
              <a:gd name="connsiteX20-5979" fmla="*/ 5202153 w 6128435"/>
              <a:gd name="connsiteY20-5980" fmla="*/ 1133224 h 6858000"/>
              <a:gd name="connsiteX21-5981" fmla="*/ 5207370 w 6128435"/>
              <a:gd name="connsiteY21-5982" fmla="*/ 1138097 h 6858000"/>
              <a:gd name="connsiteX22-5983" fmla="*/ 5189234 w 6128435"/>
              <a:gd name="connsiteY22-5984" fmla="*/ 1193495 h 6858000"/>
              <a:gd name="connsiteX23-5985" fmla="*/ 5202769 w 6128435"/>
              <a:gd name="connsiteY23-5986" fmla="*/ 1269450 h 6858000"/>
              <a:gd name="connsiteX24-5987" fmla="*/ 5225968 w 6128435"/>
              <a:gd name="connsiteY24-5988" fmla="*/ 1357994 h 6858000"/>
              <a:gd name="connsiteX25-5989" fmla="*/ 5233819 w 6128435"/>
              <a:gd name="connsiteY25-5990" fmla="*/ 1380922 h 6858000"/>
              <a:gd name="connsiteX26-5991" fmla="*/ 5237226 w 6128435"/>
              <a:gd name="connsiteY26-5992" fmla="*/ 1441327 h 6858000"/>
              <a:gd name="connsiteX27-5993" fmla="*/ 5244434 w 6128435"/>
              <a:gd name="connsiteY27-5994" fmla="*/ 1580810 h 6858000"/>
              <a:gd name="connsiteX28-5995" fmla="*/ 5251453 w 6128435"/>
              <a:gd name="connsiteY28-5996" fmla="*/ 1583934 h 6858000"/>
              <a:gd name="connsiteX29-5997" fmla="*/ 5253136 w 6128435"/>
              <a:gd name="connsiteY29-5998" fmla="*/ 1595457 h 6858000"/>
              <a:gd name="connsiteX30-5999" fmla="*/ 5254863 w 6128435"/>
              <a:gd name="connsiteY30-6000" fmla="*/ 1598311 h 6858000"/>
              <a:gd name="connsiteX31-6001" fmla="*/ 5263491 w 6128435"/>
              <a:gd name="connsiteY31-6002" fmla="*/ 1642938 h 6858000"/>
              <a:gd name="connsiteX32-6003" fmla="*/ 5261314 w 6128435"/>
              <a:gd name="connsiteY32-6004" fmla="*/ 1689177 h 6858000"/>
              <a:gd name="connsiteX33-6005" fmla="*/ 5259788 w 6128435"/>
              <a:gd name="connsiteY33-6006" fmla="*/ 1768516 h 6858000"/>
              <a:gd name="connsiteX34-6007" fmla="*/ 5272526 w 6128435"/>
              <a:gd name="connsiteY34-6008" fmla="*/ 1936940 h 6858000"/>
              <a:gd name="connsiteX35-6009" fmla="*/ 5252592 w 6128435"/>
              <a:gd name="connsiteY35-6010" fmla="*/ 2092210 h 6858000"/>
              <a:gd name="connsiteX36-6011" fmla="*/ 5264303 w 6128435"/>
              <a:gd name="connsiteY36-6012" fmla="*/ 2225157 h 6858000"/>
              <a:gd name="connsiteX37-6013" fmla="*/ 5254949 w 6128435"/>
              <a:gd name="connsiteY37-6014" fmla="*/ 2236160 h 6858000"/>
              <a:gd name="connsiteX38-6015" fmla="*/ 5250104 w 6128435"/>
              <a:gd name="connsiteY38-6016" fmla="*/ 2249166 h 6858000"/>
              <a:gd name="connsiteX39-6017" fmla="*/ 5251214 w 6128435"/>
              <a:gd name="connsiteY39-6018" fmla="*/ 2250944 h 6858000"/>
              <a:gd name="connsiteX40-6019" fmla="*/ 5250644 w 6128435"/>
              <a:gd name="connsiteY40-6020" fmla="*/ 2266619 h 6858000"/>
              <a:gd name="connsiteX41-6021" fmla="*/ 5247111 w 6128435"/>
              <a:gd name="connsiteY41-6022" fmla="*/ 2269679 h 6858000"/>
              <a:gd name="connsiteX42-6023" fmla="*/ 5245653 w 6128435"/>
              <a:gd name="connsiteY42-6024" fmla="*/ 2280317 h 6858000"/>
              <a:gd name="connsiteX43-6025" fmla="*/ 5239901 w 6128435"/>
              <a:gd name="connsiteY43-6026" fmla="*/ 2300961 h 6858000"/>
              <a:gd name="connsiteX44-6027" fmla="*/ 5241522 w 6128435"/>
              <a:gd name="connsiteY44-6028" fmla="*/ 2305114 h 6858000"/>
              <a:gd name="connsiteX45-6029" fmla="*/ 5237050 w 6128435"/>
              <a:gd name="connsiteY45-6030" fmla="*/ 2336703 h 6858000"/>
              <a:gd name="connsiteX46-6031" fmla="*/ 5238267 w 6128435"/>
              <a:gd name="connsiteY46-6032" fmla="*/ 2337277 h 6858000"/>
              <a:gd name="connsiteX47-6033" fmla="*/ 5242602 w 6128435"/>
              <a:gd name="connsiteY47-6034" fmla="*/ 2346782 h 6858000"/>
              <a:gd name="connsiteX48-6035" fmla="*/ 5271650 w 6128435"/>
              <a:gd name="connsiteY48-6036" fmla="*/ 2440467 h 6858000"/>
              <a:gd name="connsiteX49-6037" fmla="*/ 5271438 w 6128435"/>
              <a:gd name="connsiteY49-6038" fmla="*/ 2447186 h 6858000"/>
              <a:gd name="connsiteX50-6039" fmla="*/ 5271722 w 6128435"/>
              <a:gd name="connsiteY50-6040" fmla="*/ 2447359 h 6858000"/>
              <a:gd name="connsiteX51-6041" fmla="*/ 5272069 w 6128435"/>
              <a:gd name="connsiteY51-6042" fmla="*/ 2454523 h 6858000"/>
              <a:gd name="connsiteX52-6043" fmla="*/ 5271049 w 6128435"/>
              <a:gd name="connsiteY52-6044" fmla="*/ 2459442 h 6858000"/>
              <a:gd name="connsiteX53-6045" fmla="*/ 5307538 w 6128435"/>
              <a:gd name="connsiteY53-6046" fmla="*/ 2514685 h 6858000"/>
              <a:gd name="connsiteX54-6047" fmla="*/ 5337604 w 6128435"/>
              <a:gd name="connsiteY54-6048" fmla="*/ 2597632 h 6858000"/>
              <a:gd name="connsiteX55-6049" fmla="*/ 5407503 w 6128435"/>
              <a:gd name="connsiteY55-6050" fmla="*/ 2786290 h 6858000"/>
              <a:gd name="connsiteX56-6051" fmla="*/ 5407356 w 6128435"/>
              <a:gd name="connsiteY56-6052" fmla="*/ 2787545 h 6858000"/>
              <a:gd name="connsiteX57-6053" fmla="*/ 5411130 w 6128435"/>
              <a:gd name="connsiteY57-6054" fmla="*/ 2788640 h 6858000"/>
              <a:gd name="connsiteX58-6055" fmla="*/ 5416439 w 6128435"/>
              <a:gd name="connsiteY58-6056" fmla="*/ 2805666 h 6858000"/>
              <a:gd name="connsiteX59-6057" fmla="*/ 5416589 w 6128435"/>
              <a:gd name="connsiteY59-6058" fmla="*/ 2810822 h 6858000"/>
              <a:gd name="connsiteX60-6059" fmla="*/ 5418542 w 6128435"/>
              <a:gd name="connsiteY60-6060" fmla="*/ 2817745 h 6858000"/>
              <a:gd name="connsiteX61-6061" fmla="*/ 5418847 w 6128435"/>
              <a:gd name="connsiteY61-6062" fmla="*/ 2817825 h 6858000"/>
              <a:gd name="connsiteX62-6063" fmla="*/ 5423364 w 6128435"/>
              <a:gd name="connsiteY62-6064" fmla="*/ 2858292 h 6858000"/>
              <a:gd name="connsiteX63-6065" fmla="*/ 5479298 w 6128435"/>
              <a:gd name="connsiteY63-6066" fmla="*/ 2947791 h 6858000"/>
              <a:gd name="connsiteX64-6067" fmla="*/ 5481770 w 6128435"/>
              <a:gd name="connsiteY64-6068" fmla="*/ 2951352 h 6858000"/>
              <a:gd name="connsiteX65-6069" fmla="*/ 5481013 w 6128435"/>
              <a:gd name="connsiteY65-6070" fmla="*/ 2973461 h 6858000"/>
              <a:gd name="connsiteX66-6071" fmla="*/ 5482045 w 6128435"/>
              <a:gd name="connsiteY66-6072" fmla="*/ 2984371 h 6858000"/>
              <a:gd name="connsiteX67-6073" fmla="*/ 5479405 w 6128435"/>
              <a:gd name="connsiteY67-6074" fmla="*/ 2988507 h 6858000"/>
              <a:gd name="connsiteX68-6075" fmla="*/ 5482415 w 6128435"/>
              <a:gd name="connsiteY68-6076" fmla="*/ 3004079 h 6858000"/>
              <a:gd name="connsiteX69-6077" fmla="*/ 5483865 w 6128435"/>
              <a:gd name="connsiteY69-6078" fmla="*/ 3005467 h 6858000"/>
              <a:gd name="connsiteX70-6079" fmla="*/ 5482236 w 6128435"/>
              <a:gd name="connsiteY70-6080" fmla="*/ 3019791 h 6858000"/>
              <a:gd name="connsiteX71-6081" fmla="*/ 5475895 w 6128435"/>
              <a:gd name="connsiteY71-6082" fmla="*/ 3033578 h 6858000"/>
              <a:gd name="connsiteX72-6083" fmla="*/ 5477595 w 6128435"/>
              <a:gd name="connsiteY72-6084" fmla="*/ 3250534 h 6858000"/>
              <a:gd name="connsiteX73-6085" fmla="*/ 5532836 w 6128435"/>
              <a:gd name="connsiteY73-6086" fmla="*/ 3353840 h 6858000"/>
              <a:gd name="connsiteX74-6087" fmla="*/ 5561229 w 6128435"/>
              <a:gd name="connsiteY74-6088" fmla="*/ 3395784 h 6858000"/>
              <a:gd name="connsiteX75-6089" fmla="*/ 5589758 w 6128435"/>
              <a:gd name="connsiteY75-6090" fmla="*/ 3506453 h 6858000"/>
              <a:gd name="connsiteX76-6091" fmla="*/ 5596144 w 6128435"/>
              <a:gd name="connsiteY76-6092" fmla="*/ 3534624 h 6858000"/>
              <a:gd name="connsiteX77-6093" fmla="*/ 5597750 w 6128435"/>
              <a:gd name="connsiteY77-6094" fmla="*/ 3534129 h 6858000"/>
              <a:gd name="connsiteX78-6095" fmla="*/ 5599700 w 6128435"/>
              <a:gd name="connsiteY78-6096" fmla="*/ 3547221 h 6858000"/>
              <a:gd name="connsiteX79-6097" fmla="*/ 5615031 w 6128435"/>
              <a:gd name="connsiteY79-6098" fmla="*/ 3557482 h 6858000"/>
              <a:gd name="connsiteX80-6099" fmla="*/ 5618377 w 6128435"/>
              <a:gd name="connsiteY80-6100" fmla="*/ 3588431 h 6858000"/>
              <a:gd name="connsiteX81-6101" fmla="*/ 5612155 w 6128435"/>
              <a:gd name="connsiteY81-6102" fmla="*/ 3589869 h 6858000"/>
              <a:gd name="connsiteX82-6103" fmla="*/ 5620843 w 6128435"/>
              <a:gd name="connsiteY82-6104" fmla="*/ 3606745 h 6858000"/>
              <a:gd name="connsiteX83-6105" fmla="*/ 5655472 w 6128435"/>
              <a:gd name="connsiteY83-6106" fmla="*/ 3678877 h 6858000"/>
              <a:gd name="connsiteX84-6107" fmla="*/ 5680448 w 6128435"/>
              <a:gd name="connsiteY84-6108" fmla="*/ 3717760 h 6858000"/>
              <a:gd name="connsiteX85-6109" fmla="*/ 5683015 w 6128435"/>
              <a:gd name="connsiteY85-6110" fmla="*/ 3762025 h 6858000"/>
              <a:gd name="connsiteX86-6111" fmla="*/ 5696643 w 6128435"/>
              <a:gd name="connsiteY86-6112" fmla="*/ 3773888 h 6858000"/>
              <a:gd name="connsiteX87-6113" fmla="*/ 5699203 w 6128435"/>
              <a:gd name="connsiteY87-6114" fmla="*/ 3775823 h 6858000"/>
              <a:gd name="connsiteX88-6115" fmla="*/ 5704824 w 6128435"/>
              <a:gd name="connsiteY88-6116" fmla="*/ 3785966 h 6858000"/>
              <a:gd name="connsiteX89-6117" fmla="*/ 5712204 w 6128435"/>
              <a:gd name="connsiteY89-6118" fmla="*/ 3785830 h 6858000"/>
              <a:gd name="connsiteX90-6119" fmla="*/ 5724816 w 6128435"/>
              <a:gd name="connsiteY90-6120" fmla="*/ 3798949 h 6858000"/>
              <a:gd name="connsiteX91-6121" fmla="*/ 5733539 w 6128435"/>
              <a:gd name="connsiteY91-6122" fmla="*/ 3818457 h 6858000"/>
              <a:gd name="connsiteX92-6123" fmla="*/ 5768491 w 6128435"/>
              <a:gd name="connsiteY92-6124" fmla="*/ 3914399 h 6858000"/>
              <a:gd name="connsiteX93-6125" fmla="*/ 5793123 w 6128435"/>
              <a:gd name="connsiteY93-6126" fmla="*/ 3969952 h 6858000"/>
              <a:gd name="connsiteX94-6127" fmla="*/ 5808321 w 6128435"/>
              <a:gd name="connsiteY94-6128" fmla="*/ 3988153 h 6858000"/>
              <a:gd name="connsiteX95-6129" fmla="*/ 5825621 w 6128435"/>
              <a:gd name="connsiteY95-6130" fmla="*/ 4015525 h 6858000"/>
              <a:gd name="connsiteX96-6131" fmla="*/ 5860672 w 6128435"/>
              <a:gd name="connsiteY96-6132" fmla="*/ 4061579 h 6858000"/>
              <a:gd name="connsiteX97-6133" fmla="*/ 5872173 w 6128435"/>
              <a:gd name="connsiteY97-6134" fmla="*/ 4088497 h 6858000"/>
              <a:gd name="connsiteX98-6135" fmla="*/ 5883705 w 6128435"/>
              <a:gd name="connsiteY98-6136" fmla="*/ 4101899 h 6858000"/>
              <a:gd name="connsiteX99-6137" fmla="*/ 5885314 w 6128435"/>
              <a:gd name="connsiteY99-6138" fmla="*/ 4108387 h 6858000"/>
              <a:gd name="connsiteX100-6139" fmla="*/ 5894095 w 6128435"/>
              <a:gd name="connsiteY100-6140" fmla="*/ 4128857 h 6858000"/>
              <a:gd name="connsiteX101-6141" fmla="*/ 5898339 w 6128435"/>
              <a:gd name="connsiteY101-6142" fmla="*/ 4140800 h 6858000"/>
              <a:gd name="connsiteX102-6143" fmla="*/ 5899734 w 6128435"/>
              <a:gd name="connsiteY102-6144" fmla="*/ 4145632 h 6858000"/>
              <a:gd name="connsiteX103-6145" fmla="*/ 5897098 w 6128435"/>
              <a:gd name="connsiteY103-6146" fmla="*/ 4157819 h 6858000"/>
              <a:gd name="connsiteX104-6147" fmla="*/ 5903513 w 6128435"/>
              <a:gd name="connsiteY104-6148" fmla="*/ 4187661 h 6858000"/>
              <a:gd name="connsiteX105-6149" fmla="*/ 5917114 w 6128435"/>
              <a:gd name="connsiteY105-6150" fmla="*/ 4213096 h 6858000"/>
              <a:gd name="connsiteX106-6151" fmla="*/ 5921153 w 6128435"/>
              <a:gd name="connsiteY106-6152" fmla="*/ 4236222 h 6858000"/>
              <a:gd name="connsiteX107-6153" fmla="*/ 5924233 w 6128435"/>
              <a:gd name="connsiteY107-6154" fmla="*/ 4242060 h 6858000"/>
              <a:gd name="connsiteX108-6155" fmla="*/ 5928910 w 6128435"/>
              <a:gd name="connsiteY108-6156" fmla="*/ 4300973 h 6858000"/>
              <a:gd name="connsiteX109-6157" fmla="*/ 5939320 w 6128435"/>
              <a:gd name="connsiteY109-6158" fmla="*/ 4340435 h 6858000"/>
              <a:gd name="connsiteX110-6159" fmla="*/ 5946705 w 6128435"/>
              <a:gd name="connsiteY110-6160" fmla="*/ 4428051 h 6858000"/>
              <a:gd name="connsiteX111-6161" fmla="*/ 5949261 w 6128435"/>
              <a:gd name="connsiteY111-6162" fmla="*/ 4449185 h 6858000"/>
              <a:gd name="connsiteX112-6163" fmla="*/ 5957504 w 6128435"/>
              <a:gd name="connsiteY112-6164" fmla="*/ 4465911 h 6858000"/>
              <a:gd name="connsiteX113-6165" fmla="*/ 5964689 w 6128435"/>
              <a:gd name="connsiteY113-6166" fmla="*/ 4468532 h 6858000"/>
              <a:gd name="connsiteX114-6167" fmla="*/ 5967062 w 6128435"/>
              <a:gd name="connsiteY114-6168" fmla="*/ 4479923 h 6858000"/>
              <a:gd name="connsiteX115-6169" fmla="*/ 5968960 w 6128435"/>
              <a:gd name="connsiteY115-6170" fmla="*/ 4482655 h 6858000"/>
              <a:gd name="connsiteX116-6171" fmla="*/ 5978567 w 6128435"/>
              <a:gd name="connsiteY116-6172" fmla="*/ 4498605 h 6858000"/>
              <a:gd name="connsiteX117-6173" fmla="*/ 5980106 w 6128435"/>
              <a:gd name="connsiteY117-6174" fmla="*/ 4585087 h 6858000"/>
              <a:gd name="connsiteX118-6175" fmla="*/ 5998138 w 6128435"/>
              <a:gd name="connsiteY118-6176" fmla="*/ 4697518 h 6858000"/>
              <a:gd name="connsiteX119-6177" fmla="*/ 6013516 w 6128435"/>
              <a:gd name="connsiteY119-6178" fmla="*/ 4786619 h 6858000"/>
              <a:gd name="connsiteX120-6179" fmla="*/ 6025404 w 6128435"/>
              <a:gd name="connsiteY120-6180" fmla="*/ 4858148 h 6858000"/>
              <a:gd name="connsiteX121-6181" fmla="*/ 6007749 w 6128435"/>
              <a:gd name="connsiteY121-6182" fmla="*/ 4964715 h 6858000"/>
              <a:gd name="connsiteX122-6183" fmla="*/ 6005269 w 6128435"/>
              <a:gd name="connsiteY122-6184" fmla="*/ 5150567 h 6858000"/>
              <a:gd name="connsiteX123-6185" fmla="*/ 6001127 w 6128435"/>
              <a:gd name="connsiteY123-6186" fmla="*/ 5164609 h 6858000"/>
              <a:gd name="connsiteX124-6187" fmla="*/ 5996647 w 6128435"/>
              <a:gd name="connsiteY124-6188" fmla="*/ 5185640 h 6858000"/>
              <a:gd name="connsiteX125-6189" fmla="*/ 5998514 w 6128435"/>
              <a:gd name="connsiteY125-6190" fmla="*/ 5189673 h 6858000"/>
              <a:gd name="connsiteX126-6191" fmla="*/ 5995970 w 6128435"/>
              <a:gd name="connsiteY126-6192" fmla="*/ 5221547 h 6858000"/>
              <a:gd name="connsiteX127-6193" fmla="*/ 5997218 w 6128435"/>
              <a:gd name="connsiteY127-6194" fmla="*/ 5222031 h 6858000"/>
              <a:gd name="connsiteX128-6195" fmla="*/ 6002116 w 6128435"/>
              <a:gd name="connsiteY128-6196" fmla="*/ 5231223 h 6858000"/>
              <a:gd name="connsiteX129-6197" fmla="*/ 6008541 w 6128435"/>
              <a:gd name="connsiteY129-6198" fmla="*/ 5248680 h 6858000"/>
              <a:gd name="connsiteX130-6199" fmla="*/ 6039260 w 6128435"/>
              <a:gd name="connsiteY130-6200" fmla="*/ 5289518 h 6858000"/>
              <a:gd name="connsiteX131-6201" fmla="*/ 6036748 w 6128435"/>
              <a:gd name="connsiteY131-6202" fmla="*/ 5322752 h 6858000"/>
              <a:gd name="connsiteX132-6203" fmla="*/ 6036943 w 6128435"/>
              <a:gd name="connsiteY132-6204" fmla="*/ 5329480 h 6858000"/>
              <a:gd name="connsiteX133-6205" fmla="*/ 6037236 w 6128435"/>
              <a:gd name="connsiteY133-6206" fmla="*/ 5329634 h 6858000"/>
              <a:gd name="connsiteX134-6207" fmla="*/ 6038019 w 6128435"/>
              <a:gd name="connsiteY134-6208" fmla="*/ 5336764 h 6858000"/>
              <a:gd name="connsiteX135-6209" fmla="*/ 6037298 w 6128435"/>
              <a:gd name="connsiteY135-6210" fmla="*/ 5341753 h 6858000"/>
              <a:gd name="connsiteX136-6211" fmla="*/ 6037677 w 6128435"/>
              <a:gd name="connsiteY136-6212" fmla="*/ 5354807 h 6858000"/>
              <a:gd name="connsiteX137-6213" fmla="*/ 6039728 w 6128435"/>
              <a:gd name="connsiteY137-6214" fmla="*/ 5359416 h 6858000"/>
              <a:gd name="connsiteX138-6215" fmla="*/ 6043311 w 6128435"/>
              <a:gd name="connsiteY138-6216" fmla="*/ 5361407 h 6858000"/>
              <a:gd name="connsiteX139-6217" fmla="*/ 6042954 w 6128435"/>
              <a:gd name="connsiteY139-6218" fmla="*/ 5362576 h 6858000"/>
              <a:gd name="connsiteX140-6219" fmla="*/ 6053435 w 6128435"/>
              <a:gd name="connsiteY140-6220" fmla="*/ 5387547 h 6858000"/>
              <a:gd name="connsiteX141-6221" fmla="*/ 6065933 w 6128435"/>
              <a:gd name="connsiteY141-6222" fmla="*/ 5443002 h 6858000"/>
              <a:gd name="connsiteX142-6223" fmla="*/ 6068640 w 6128435"/>
              <a:gd name="connsiteY142-6224" fmla="*/ 5474503 h 6858000"/>
              <a:gd name="connsiteX143-6225" fmla="*/ 6080922 w 6128435"/>
              <a:gd name="connsiteY143-6226" fmla="*/ 5561070 h 6858000"/>
              <a:gd name="connsiteX144-6227" fmla="*/ 6096949 w 6128435"/>
              <a:gd name="connsiteY144-6228" fmla="*/ 5648179 h 6858000"/>
              <a:gd name="connsiteX145-6229" fmla="*/ 6125703 w 6128435"/>
              <a:gd name="connsiteY145-6230" fmla="*/ 5692894 h 6858000"/>
              <a:gd name="connsiteX146-6231" fmla="*/ 6126670 w 6128435"/>
              <a:gd name="connsiteY146-6232" fmla="*/ 5697882 h 6858000"/>
              <a:gd name="connsiteX147-6233" fmla="*/ 6124061 w 6128435"/>
              <a:gd name="connsiteY147-6234" fmla="*/ 5710294 h 6858000"/>
              <a:gd name="connsiteX148-6235" fmla="*/ 6122213 w 6128435"/>
              <a:gd name="connsiteY148-6236" fmla="*/ 5714762 h 6858000"/>
              <a:gd name="connsiteX149-6237" fmla="*/ 6121353 w 6128435"/>
              <a:gd name="connsiteY149-6238" fmla="*/ 5721725 h 6858000"/>
              <a:gd name="connsiteX150-6239" fmla="*/ 6121607 w 6128435"/>
              <a:gd name="connsiteY150-6240" fmla="*/ 5721959 h 6858000"/>
              <a:gd name="connsiteX151-6241" fmla="*/ 6120262 w 6128435"/>
              <a:gd name="connsiteY151-6242" fmla="*/ 5728358 h 6858000"/>
              <a:gd name="connsiteX152-6243" fmla="*/ 6110194 w 6128435"/>
              <a:gd name="connsiteY152-6244" fmla="*/ 5758853 h 6858000"/>
              <a:gd name="connsiteX153-6245" fmla="*/ 6127519 w 6128435"/>
              <a:gd name="connsiteY153-6246" fmla="*/ 5865775 h 6858000"/>
              <a:gd name="connsiteX154-6247" fmla="*/ 6128435 w 6128435"/>
              <a:gd name="connsiteY154-6248" fmla="*/ 5870164 h 6858000"/>
              <a:gd name="connsiteX155-6249" fmla="*/ 6119217 w 6128435"/>
              <a:gd name="connsiteY155-6250" fmla="*/ 5888542 h 6858000"/>
              <a:gd name="connsiteX156-6251" fmla="*/ 6115966 w 6128435"/>
              <a:gd name="connsiteY156-6252" fmla="*/ 5898387 h 6858000"/>
              <a:gd name="connsiteX157-6253" fmla="*/ 6111924 w 6128435"/>
              <a:gd name="connsiteY157-6254" fmla="*/ 5900444 h 6858000"/>
              <a:gd name="connsiteX158-6255" fmla="*/ 6108716 w 6128435"/>
              <a:gd name="connsiteY158-6256" fmla="*/ 5915345 h 6858000"/>
              <a:gd name="connsiteX159-6257" fmla="*/ 6109524 w 6128435"/>
              <a:gd name="connsiteY159-6258" fmla="*/ 5917328 h 6858000"/>
              <a:gd name="connsiteX160-6259" fmla="*/ 6102493 w 6128435"/>
              <a:gd name="connsiteY160-6260" fmla="*/ 5928602 h 6858000"/>
              <a:gd name="connsiteX161-6261" fmla="*/ 6056863 w 6128435"/>
              <a:gd name="connsiteY161-6262" fmla="*/ 6000643 h 6858000"/>
              <a:gd name="connsiteX162-6263" fmla="*/ 6045436 w 6128435"/>
              <a:gd name="connsiteY162-6264" fmla="*/ 6124480 h 6858000"/>
              <a:gd name="connsiteX163-6265" fmla="*/ 6030489 w 6128435"/>
              <a:gd name="connsiteY163-6266" fmla="*/ 6317666 h 6858000"/>
              <a:gd name="connsiteX164-6267" fmla="*/ 6007492 w 6128435"/>
              <a:gd name="connsiteY164-6268" fmla="*/ 6440818 h 6858000"/>
              <a:gd name="connsiteX165-6269" fmla="*/ 6009467 w 6128435"/>
              <a:gd name="connsiteY165-6270" fmla="*/ 6487076 h 6858000"/>
              <a:gd name="connsiteX166-6271" fmla="*/ 5995064 w 6128435"/>
              <a:gd name="connsiteY166-6272" fmla="*/ 6540791 h 6858000"/>
              <a:gd name="connsiteX167-6273" fmla="*/ 5996309 w 6128435"/>
              <a:gd name="connsiteY167-6274" fmla="*/ 6543961 h 6858000"/>
              <a:gd name="connsiteX168-6275" fmla="*/ 5996048 w 6128435"/>
              <a:gd name="connsiteY168-6276" fmla="*/ 6555444 h 6858000"/>
              <a:gd name="connsiteX169-6277" fmla="*/ 6002524 w 6128435"/>
              <a:gd name="connsiteY169-6278" fmla="*/ 6560188 h 6858000"/>
              <a:gd name="connsiteX170-6279" fmla="*/ 6006823 w 6128435"/>
              <a:gd name="connsiteY170-6280" fmla="*/ 6578546 h 6858000"/>
              <a:gd name="connsiteX171-6281" fmla="*/ 6004510 w 6128435"/>
              <a:gd name="connsiteY171-6282" fmla="*/ 6599256 h 6858000"/>
              <a:gd name="connsiteX172-6283" fmla="*/ 5986207 w 6128435"/>
              <a:gd name="connsiteY172-6284" fmla="*/ 6695855 h 6858000"/>
              <a:gd name="connsiteX173-6285" fmla="*/ 5979428 w 6128435"/>
              <a:gd name="connsiteY173-6286" fmla="*/ 6754678 h 6858000"/>
              <a:gd name="connsiteX174-6287" fmla="*/ 5983398 w 6128435"/>
              <a:gd name="connsiteY174-6288" fmla="*/ 6778641 h 6858000"/>
              <a:gd name="connsiteX175-6289" fmla="*/ 5984543 w 6128435"/>
              <a:gd name="connsiteY175-6290" fmla="*/ 6811016 h 6858000"/>
              <a:gd name="connsiteX176-6291" fmla="*/ 5981802 w 6128435"/>
              <a:gd name="connsiteY176-6292" fmla="*/ 6838578 h 6858000"/>
              <a:gd name="connsiteX177-6293" fmla="*/ 5979671 w 6128435"/>
              <a:gd name="connsiteY177-6294" fmla="*/ 6858000 h 6858000"/>
              <a:gd name="connsiteX178-6295" fmla="*/ 0 w 6128435"/>
              <a:gd name="connsiteY178-6296" fmla="*/ 6858000 h 6858000"/>
              <a:gd name="connsiteX179-6297" fmla="*/ 0 w 6128435"/>
              <a:gd name="connsiteY179-6298" fmla="*/ 0 h 6858000"/>
              <a:gd name="connsiteX0-6299" fmla="*/ 0 w 6128435"/>
              <a:gd name="connsiteY0-6300" fmla="*/ 0 h 6858000"/>
              <a:gd name="connsiteX1-6301" fmla="*/ 4965888 w 6128435"/>
              <a:gd name="connsiteY1-6302" fmla="*/ 0 h 6858000"/>
              <a:gd name="connsiteX2-6303" fmla="*/ 4967767 w 6128435"/>
              <a:gd name="connsiteY2-6304" fmla="*/ 7930 h 6858000"/>
              <a:gd name="connsiteX3-6305" fmla="*/ 4979444 w 6128435"/>
              <a:gd name="connsiteY3-6306" fmla="*/ 43921 h 6858000"/>
              <a:gd name="connsiteX4-6307" fmla="*/ 5021173 w 6128435"/>
              <a:gd name="connsiteY4-6308" fmla="*/ 123738 h 6858000"/>
              <a:gd name="connsiteX5-6309" fmla="*/ 5075458 w 6128435"/>
              <a:gd name="connsiteY5-6310" fmla="*/ 264355 h 6858000"/>
              <a:gd name="connsiteX6-6311" fmla="*/ 5081175 w 6128435"/>
              <a:gd name="connsiteY6-6312" fmla="*/ 277448 h 6858000"/>
              <a:gd name="connsiteX7-6313" fmla="*/ 5097011 w 6128435"/>
              <a:gd name="connsiteY7-6314" fmla="*/ 355616 h 6858000"/>
              <a:gd name="connsiteX8-6315" fmla="*/ 5130982 w 6128435"/>
              <a:gd name="connsiteY8-6316" fmla="*/ 412030 h 6858000"/>
              <a:gd name="connsiteX9-6317" fmla="*/ 5153000 w 6128435"/>
              <a:gd name="connsiteY9-6318" fmla="*/ 507134 h 6858000"/>
              <a:gd name="connsiteX10-6319" fmla="*/ 5171282 w 6128435"/>
              <a:gd name="connsiteY10-6320" fmla="*/ 602071 h 6858000"/>
              <a:gd name="connsiteX11-6321" fmla="*/ 5176196 w 6128435"/>
              <a:gd name="connsiteY11-6322" fmla="*/ 636822 h 6858000"/>
              <a:gd name="connsiteX12-6323" fmla="*/ 5201957 w 6128435"/>
              <a:gd name="connsiteY12-6324" fmla="*/ 736835 h 6858000"/>
              <a:gd name="connsiteX13-6325" fmla="*/ 5185452 w 6128435"/>
              <a:gd name="connsiteY13-6326" fmla="*/ 745392 h 6858000"/>
              <a:gd name="connsiteX14-6327" fmla="*/ 5189051 w 6128435"/>
              <a:gd name="connsiteY14-6328" fmla="*/ 782518 h 6858000"/>
              <a:gd name="connsiteX15-6329" fmla="*/ 5210428 w 6128435"/>
              <a:gd name="connsiteY15-6330" fmla="*/ 815772 h 6858000"/>
              <a:gd name="connsiteX16-6331" fmla="*/ 5221088 w 6128435"/>
              <a:gd name="connsiteY16-6332" fmla="*/ 860193 h 6858000"/>
              <a:gd name="connsiteX17-6333" fmla="*/ 5227653 w 6128435"/>
              <a:gd name="connsiteY17-6334" fmla="*/ 886709 h 6858000"/>
              <a:gd name="connsiteX18-6335" fmla="*/ 5230806 w 6128435"/>
              <a:gd name="connsiteY18-6336" fmla="*/ 961354 h 6858000"/>
              <a:gd name="connsiteX19-6337" fmla="*/ 5201018 w 6128435"/>
              <a:gd name="connsiteY19-6338" fmla="*/ 1095027 h 6858000"/>
              <a:gd name="connsiteX20-6339" fmla="*/ 5202153 w 6128435"/>
              <a:gd name="connsiteY20-6340" fmla="*/ 1133224 h 6858000"/>
              <a:gd name="connsiteX21-6341" fmla="*/ 5207370 w 6128435"/>
              <a:gd name="connsiteY21-6342" fmla="*/ 1138097 h 6858000"/>
              <a:gd name="connsiteX22-6343" fmla="*/ 5189234 w 6128435"/>
              <a:gd name="connsiteY22-6344" fmla="*/ 1193495 h 6858000"/>
              <a:gd name="connsiteX23-6345" fmla="*/ 5202769 w 6128435"/>
              <a:gd name="connsiteY23-6346" fmla="*/ 1269450 h 6858000"/>
              <a:gd name="connsiteX24-6347" fmla="*/ 5225968 w 6128435"/>
              <a:gd name="connsiteY24-6348" fmla="*/ 1357994 h 6858000"/>
              <a:gd name="connsiteX25-6349" fmla="*/ 5233819 w 6128435"/>
              <a:gd name="connsiteY25-6350" fmla="*/ 1380922 h 6858000"/>
              <a:gd name="connsiteX26-6351" fmla="*/ 5237226 w 6128435"/>
              <a:gd name="connsiteY26-6352" fmla="*/ 1441327 h 6858000"/>
              <a:gd name="connsiteX27-6353" fmla="*/ 5244434 w 6128435"/>
              <a:gd name="connsiteY27-6354" fmla="*/ 1580810 h 6858000"/>
              <a:gd name="connsiteX28-6355" fmla="*/ 5251453 w 6128435"/>
              <a:gd name="connsiteY28-6356" fmla="*/ 1583934 h 6858000"/>
              <a:gd name="connsiteX29-6357" fmla="*/ 5253136 w 6128435"/>
              <a:gd name="connsiteY29-6358" fmla="*/ 1595457 h 6858000"/>
              <a:gd name="connsiteX30-6359" fmla="*/ 5254863 w 6128435"/>
              <a:gd name="connsiteY30-6360" fmla="*/ 1598311 h 6858000"/>
              <a:gd name="connsiteX31-6361" fmla="*/ 5263491 w 6128435"/>
              <a:gd name="connsiteY31-6362" fmla="*/ 1642938 h 6858000"/>
              <a:gd name="connsiteX32-6363" fmla="*/ 5261314 w 6128435"/>
              <a:gd name="connsiteY32-6364" fmla="*/ 1689177 h 6858000"/>
              <a:gd name="connsiteX33-6365" fmla="*/ 5259788 w 6128435"/>
              <a:gd name="connsiteY33-6366" fmla="*/ 1768516 h 6858000"/>
              <a:gd name="connsiteX34-6367" fmla="*/ 5272526 w 6128435"/>
              <a:gd name="connsiteY34-6368" fmla="*/ 1936940 h 6858000"/>
              <a:gd name="connsiteX35-6369" fmla="*/ 5252592 w 6128435"/>
              <a:gd name="connsiteY35-6370" fmla="*/ 2092210 h 6858000"/>
              <a:gd name="connsiteX36-6371" fmla="*/ 5264303 w 6128435"/>
              <a:gd name="connsiteY36-6372" fmla="*/ 2225157 h 6858000"/>
              <a:gd name="connsiteX37-6373" fmla="*/ 5254949 w 6128435"/>
              <a:gd name="connsiteY37-6374" fmla="*/ 2236160 h 6858000"/>
              <a:gd name="connsiteX38-6375" fmla="*/ 5250104 w 6128435"/>
              <a:gd name="connsiteY38-6376" fmla="*/ 2249166 h 6858000"/>
              <a:gd name="connsiteX39-6377" fmla="*/ 5251214 w 6128435"/>
              <a:gd name="connsiteY39-6378" fmla="*/ 2250944 h 6858000"/>
              <a:gd name="connsiteX40-6379" fmla="*/ 5250644 w 6128435"/>
              <a:gd name="connsiteY40-6380" fmla="*/ 2266619 h 6858000"/>
              <a:gd name="connsiteX41-6381" fmla="*/ 5247111 w 6128435"/>
              <a:gd name="connsiteY41-6382" fmla="*/ 2269679 h 6858000"/>
              <a:gd name="connsiteX42-6383" fmla="*/ 5245653 w 6128435"/>
              <a:gd name="connsiteY42-6384" fmla="*/ 2280317 h 6858000"/>
              <a:gd name="connsiteX43-6385" fmla="*/ 5239901 w 6128435"/>
              <a:gd name="connsiteY43-6386" fmla="*/ 2300961 h 6858000"/>
              <a:gd name="connsiteX44-6387" fmla="*/ 5241522 w 6128435"/>
              <a:gd name="connsiteY44-6388" fmla="*/ 2305114 h 6858000"/>
              <a:gd name="connsiteX45-6389" fmla="*/ 5237050 w 6128435"/>
              <a:gd name="connsiteY45-6390" fmla="*/ 2336703 h 6858000"/>
              <a:gd name="connsiteX46-6391" fmla="*/ 5238267 w 6128435"/>
              <a:gd name="connsiteY46-6392" fmla="*/ 2337277 h 6858000"/>
              <a:gd name="connsiteX47-6393" fmla="*/ 5271650 w 6128435"/>
              <a:gd name="connsiteY47-6394" fmla="*/ 2440467 h 6858000"/>
              <a:gd name="connsiteX48-6395" fmla="*/ 5271438 w 6128435"/>
              <a:gd name="connsiteY48-6396" fmla="*/ 2447186 h 6858000"/>
              <a:gd name="connsiteX49-6397" fmla="*/ 5271722 w 6128435"/>
              <a:gd name="connsiteY49-6398" fmla="*/ 2447359 h 6858000"/>
              <a:gd name="connsiteX50-6399" fmla="*/ 5272069 w 6128435"/>
              <a:gd name="connsiteY50-6400" fmla="*/ 2454523 h 6858000"/>
              <a:gd name="connsiteX51-6401" fmla="*/ 5271049 w 6128435"/>
              <a:gd name="connsiteY51-6402" fmla="*/ 2459442 h 6858000"/>
              <a:gd name="connsiteX52-6403" fmla="*/ 5307538 w 6128435"/>
              <a:gd name="connsiteY52-6404" fmla="*/ 2514685 h 6858000"/>
              <a:gd name="connsiteX53-6405" fmla="*/ 5337604 w 6128435"/>
              <a:gd name="connsiteY53-6406" fmla="*/ 2597632 h 6858000"/>
              <a:gd name="connsiteX54-6407" fmla="*/ 5407503 w 6128435"/>
              <a:gd name="connsiteY54-6408" fmla="*/ 2786290 h 6858000"/>
              <a:gd name="connsiteX55-6409" fmla="*/ 5407356 w 6128435"/>
              <a:gd name="connsiteY55-6410" fmla="*/ 2787545 h 6858000"/>
              <a:gd name="connsiteX56-6411" fmla="*/ 5411130 w 6128435"/>
              <a:gd name="connsiteY56-6412" fmla="*/ 2788640 h 6858000"/>
              <a:gd name="connsiteX57-6413" fmla="*/ 5416439 w 6128435"/>
              <a:gd name="connsiteY57-6414" fmla="*/ 2805666 h 6858000"/>
              <a:gd name="connsiteX58-6415" fmla="*/ 5416589 w 6128435"/>
              <a:gd name="connsiteY58-6416" fmla="*/ 2810822 h 6858000"/>
              <a:gd name="connsiteX59-6417" fmla="*/ 5418542 w 6128435"/>
              <a:gd name="connsiteY59-6418" fmla="*/ 2817745 h 6858000"/>
              <a:gd name="connsiteX60-6419" fmla="*/ 5418847 w 6128435"/>
              <a:gd name="connsiteY60-6420" fmla="*/ 2817825 h 6858000"/>
              <a:gd name="connsiteX61-6421" fmla="*/ 5423364 w 6128435"/>
              <a:gd name="connsiteY61-6422" fmla="*/ 2858292 h 6858000"/>
              <a:gd name="connsiteX62-6423" fmla="*/ 5479298 w 6128435"/>
              <a:gd name="connsiteY62-6424" fmla="*/ 2947791 h 6858000"/>
              <a:gd name="connsiteX63-6425" fmla="*/ 5481770 w 6128435"/>
              <a:gd name="connsiteY63-6426" fmla="*/ 2951352 h 6858000"/>
              <a:gd name="connsiteX64-6427" fmla="*/ 5481013 w 6128435"/>
              <a:gd name="connsiteY64-6428" fmla="*/ 2973461 h 6858000"/>
              <a:gd name="connsiteX65-6429" fmla="*/ 5482045 w 6128435"/>
              <a:gd name="connsiteY65-6430" fmla="*/ 2984371 h 6858000"/>
              <a:gd name="connsiteX66-6431" fmla="*/ 5479405 w 6128435"/>
              <a:gd name="connsiteY66-6432" fmla="*/ 2988507 h 6858000"/>
              <a:gd name="connsiteX67-6433" fmla="*/ 5482415 w 6128435"/>
              <a:gd name="connsiteY67-6434" fmla="*/ 3004079 h 6858000"/>
              <a:gd name="connsiteX68-6435" fmla="*/ 5483865 w 6128435"/>
              <a:gd name="connsiteY68-6436" fmla="*/ 3005467 h 6858000"/>
              <a:gd name="connsiteX69-6437" fmla="*/ 5482236 w 6128435"/>
              <a:gd name="connsiteY69-6438" fmla="*/ 3019791 h 6858000"/>
              <a:gd name="connsiteX70-6439" fmla="*/ 5475895 w 6128435"/>
              <a:gd name="connsiteY70-6440" fmla="*/ 3033578 h 6858000"/>
              <a:gd name="connsiteX71-6441" fmla="*/ 5477595 w 6128435"/>
              <a:gd name="connsiteY71-6442" fmla="*/ 3250534 h 6858000"/>
              <a:gd name="connsiteX72-6443" fmla="*/ 5532836 w 6128435"/>
              <a:gd name="connsiteY72-6444" fmla="*/ 3353840 h 6858000"/>
              <a:gd name="connsiteX73-6445" fmla="*/ 5561229 w 6128435"/>
              <a:gd name="connsiteY73-6446" fmla="*/ 3395784 h 6858000"/>
              <a:gd name="connsiteX74-6447" fmla="*/ 5589758 w 6128435"/>
              <a:gd name="connsiteY74-6448" fmla="*/ 3506453 h 6858000"/>
              <a:gd name="connsiteX75-6449" fmla="*/ 5596144 w 6128435"/>
              <a:gd name="connsiteY75-6450" fmla="*/ 3534624 h 6858000"/>
              <a:gd name="connsiteX76-6451" fmla="*/ 5597750 w 6128435"/>
              <a:gd name="connsiteY76-6452" fmla="*/ 3534129 h 6858000"/>
              <a:gd name="connsiteX77-6453" fmla="*/ 5599700 w 6128435"/>
              <a:gd name="connsiteY77-6454" fmla="*/ 3547221 h 6858000"/>
              <a:gd name="connsiteX78-6455" fmla="*/ 5615031 w 6128435"/>
              <a:gd name="connsiteY78-6456" fmla="*/ 3557482 h 6858000"/>
              <a:gd name="connsiteX79-6457" fmla="*/ 5618377 w 6128435"/>
              <a:gd name="connsiteY79-6458" fmla="*/ 3588431 h 6858000"/>
              <a:gd name="connsiteX80-6459" fmla="*/ 5612155 w 6128435"/>
              <a:gd name="connsiteY80-6460" fmla="*/ 3589869 h 6858000"/>
              <a:gd name="connsiteX81-6461" fmla="*/ 5620843 w 6128435"/>
              <a:gd name="connsiteY81-6462" fmla="*/ 3606745 h 6858000"/>
              <a:gd name="connsiteX82-6463" fmla="*/ 5655472 w 6128435"/>
              <a:gd name="connsiteY82-6464" fmla="*/ 3678877 h 6858000"/>
              <a:gd name="connsiteX83-6465" fmla="*/ 5680448 w 6128435"/>
              <a:gd name="connsiteY83-6466" fmla="*/ 3717760 h 6858000"/>
              <a:gd name="connsiteX84-6467" fmla="*/ 5683015 w 6128435"/>
              <a:gd name="connsiteY84-6468" fmla="*/ 3762025 h 6858000"/>
              <a:gd name="connsiteX85-6469" fmla="*/ 5696643 w 6128435"/>
              <a:gd name="connsiteY85-6470" fmla="*/ 3773888 h 6858000"/>
              <a:gd name="connsiteX86-6471" fmla="*/ 5699203 w 6128435"/>
              <a:gd name="connsiteY86-6472" fmla="*/ 3775823 h 6858000"/>
              <a:gd name="connsiteX87-6473" fmla="*/ 5704824 w 6128435"/>
              <a:gd name="connsiteY87-6474" fmla="*/ 3785966 h 6858000"/>
              <a:gd name="connsiteX88-6475" fmla="*/ 5712204 w 6128435"/>
              <a:gd name="connsiteY88-6476" fmla="*/ 3785830 h 6858000"/>
              <a:gd name="connsiteX89-6477" fmla="*/ 5724816 w 6128435"/>
              <a:gd name="connsiteY89-6478" fmla="*/ 3798949 h 6858000"/>
              <a:gd name="connsiteX90-6479" fmla="*/ 5733539 w 6128435"/>
              <a:gd name="connsiteY90-6480" fmla="*/ 3818457 h 6858000"/>
              <a:gd name="connsiteX91-6481" fmla="*/ 5768491 w 6128435"/>
              <a:gd name="connsiteY91-6482" fmla="*/ 3914399 h 6858000"/>
              <a:gd name="connsiteX92-6483" fmla="*/ 5793123 w 6128435"/>
              <a:gd name="connsiteY92-6484" fmla="*/ 3969952 h 6858000"/>
              <a:gd name="connsiteX93-6485" fmla="*/ 5808321 w 6128435"/>
              <a:gd name="connsiteY93-6486" fmla="*/ 3988153 h 6858000"/>
              <a:gd name="connsiteX94-6487" fmla="*/ 5825621 w 6128435"/>
              <a:gd name="connsiteY94-6488" fmla="*/ 4015525 h 6858000"/>
              <a:gd name="connsiteX95-6489" fmla="*/ 5860672 w 6128435"/>
              <a:gd name="connsiteY95-6490" fmla="*/ 4061579 h 6858000"/>
              <a:gd name="connsiteX96-6491" fmla="*/ 5872173 w 6128435"/>
              <a:gd name="connsiteY96-6492" fmla="*/ 4088497 h 6858000"/>
              <a:gd name="connsiteX97-6493" fmla="*/ 5883705 w 6128435"/>
              <a:gd name="connsiteY97-6494" fmla="*/ 4101899 h 6858000"/>
              <a:gd name="connsiteX98-6495" fmla="*/ 5885314 w 6128435"/>
              <a:gd name="connsiteY98-6496" fmla="*/ 4108387 h 6858000"/>
              <a:gd name="connsiteX99-6497" fmla="*/ 5894095 w 6128435"/>
              <a:gd name="connsiteY99-6498" fmla="*/ 4128857 h 6858000"/>
              <a:gd name="connsiteX100-6499" fmla="*/ 5898339 w 6128435"/>
              <a:gd name="connsiteY100-6500" fmla="*/ 4140800 h 6858000"/>
              <a:gd name="connsiteX101-6501" fmla="*/ 5899734 w 6128435"/>
              <a:gd name="connsiteY101-6502" fmla="*/ 4145632 h 6858000"/>
              <a:gd name="connsiteX102-6503" fmla="*/ 5897098 w 6128435"/>
              <a:gd name="connsiteY102-6504" fmla="*/ 4157819 h 6858000"/>
              <a:gd name="connsiteX103-6505" fmla="*/ 5903513 w 6128435"/>
              <a:gd name="connsiteY103-6506" fmla="*/ 4187661 h 6858000"/>
              <a:gd name="connsiteX104-6507" fmla="*/ 5917114 w 6128435"/>
              <a:gd name="connsiteY104-6508" fmla="*/ 4213096 h 6858000"/>
              <a:gd name="connsiteX105-6509" fmla="*/ 5921153 w 6128435"/>
              <a:gd name="connsiteY105-6510" fmla="*/ 4236222 h 6858000"/>
              <a:gd name="connsiteX106-6511" fmla="*/ 5924233 w 6128435"/>
              <a:gd name="connsiteY106-6512" fmla="*/ 4242060 h 6858000"/>
              <a:gd name="connsiteX107-6513" fmla="*/ 5928910 w 6128435"/>
              <a:gd name="connsiteY107-6514" fmla="*/ 4300973 h 6858000"/>
              <a:gd name="connsiteX108-6515" fmla="*/ 5939320 w 6128435"/>
              <a:gd name="connsiteY108-6516" fmla="*/ 4340435 h 6858000"/>
              <a:gd name="connsiteX109-6517" fmla="*/ 5946705 w 6128435"/>
              <a:gd name="connsiteY109-6518" fmla="*/ 4428051 h 6858000"/>
              <a:gd name="connsiteX110-6519" fmla="*/ 5949261 w 6128435"/>
              <a:gd name="connsiteY110-6520" fmla="*/ 4449185 h 6858000"/>
              <a:gd name="connsiteX111-6521" fmla="*/ 5957504 w 6128435"/>
              <a:gd name="connsiteY111-6522" fmla="*/ 4465911 h 6858000"/>
              <a:gd name="connsiteX112-6523" fmla="*/ 5964689 w 6128435"/>
              <a:gd name="connsiteY112-6524" fmla="*/ 4468532 h 6858000"/>
              <a:gd name="connsiteX113-6525" fmla="*/ 5967062 w 6128435"/>
              <a:gd name="connsiteY113-6526" fmla="*/ 4479923 h 6858000"/>
              <a:gd name="connsiteX114-6527" fmla="*/ 5968960 w 6128435"/>
              <a:gd name="connsiteY114-6528" fmla="*/ 4482655 h 6858000"/>
              <a:gd name="connsiteX115-6529" fmla="*/ 5978567 w 6128435"/>
              <a:gd name="connsiteY115-6530" fmla="*/ 4498605 h 6858000"/>
              <a:gd name="connsiteX116-6531" fmla="*/ 5980106 w 6128435"/>
              <a:gd name="connsiteY116-6532" fmla="*/ 4585087 h 6858000"/>
              <a:gd name="connsiteX117-6533" fmla="*/ 5998138 w 6128435"/>
              <a:gd name="connsiteY117-6534" fmla="*/ 4697518 h 6858000"/>
              <a:gd name="connsiteX118-6535" fmla="*/ 6013516 w 6128435"/>
              <a:gd name="connsiteY118-6536" fmla="*/ 4786619 h 6858000"/>
              <a:gd name="connsiteX119-6537" fmla="*/ 6025404 w 6128435"/>
              <a:gd name="connsiteY119-6538" fmla="*/ 4858148 h 6858000"/>
              <a:gd name="connsiteX120-6539" fmla="*/ 6007749 w 6128435"/>
              <a:gd name="connsiteY120-6540" fmla="*/ 4964715 h 6858000"/>
              <a:gd name="connsiteX121-6541" fmla="*/ 6005269 w 6128435"/>
              <a:gd name="connsiteY121-6542" fmla="*/ 5150567 h 6858000"/>
              <a:gd name="connsiteX122-6543" fmla="*/ 6001127 w 6128435"/>
              <a:gd name="connsiteY122-6544" fmla="*/ 5164609 h 6858000"/>
              <a:gd name="connsiteX123-6545" fmla="*/ 5996647 w 6128435"/>
              <a:gd name="connsiteY123-6546" fmla="*/ 5185640 h 6858000"/>
              <a:gd name="connsiteX124-6547" fmla="*/ 5998514 w 6128435"/>
              <a:gd name="connsiteY124-6548" fmla="*/ 5189673 h 6858000"/>
              <a:gd name="connsiteX125-6549" fmla="*/ 5995970 w 6128435"/>
              <a:gd name="connsiteY125-6550" fmla="*/ 5221547 h 6858000"/>
              <a:gd name="connsiteX126-6551" fmla="*/ 5997218 w 6128435"/>
              <a:gd name="connsiteY126-6552" fmla="*/ 5222031 h 6858000"/>
              <a:gd name="connsiteX127-6553" fmla="*/ 6002116 w 6128435"/>
              <a:gd name="connsiteY127-6554" fmla="*/ 5231223 h 6858000"/>
              <a:gd name="connsiteX128-6555" fmla="*/ 6008541 w 6128435"/>
              <a:gd name="connsiteY128-6556" fmla="*/ 5248680 h 6858000"/>
              <a:gd name="connsiteX129-6557" fmla="*/ 6039260 w 6128435"/>
              <a:gd name="connsiteY129-6558" fmla="*/ 5289518 h 6858000"/>
              <a:gd name="connsiteX130-6559" fmla="*/ 6036748 w 6128435"/>
              <a:gd name="connsiteY130-6560" fmla="*/ 5322752 h 6858000"/>
              <a:gd name="connsiteX131-6561" fmla="*/ 6036943 w 6128435"/>
              <a:gd name="connsiteY131-6562" fmla="*/ 5329480 h 6858000"/>
              <a:gd name="connsiteX132-6563" fmla="*/ 6037236 w 6128435"/>
              <a:gd name="connsiteY132-6564" fmla="*/ 5329634 h 6858000"/>
              <a:gd name="connsiteX133-6565" fmla="*/ 6038019 w 6128435"/>
              <a:gd name="connsiteY133-6566" fmla="*/ 5336764 h 6858000"/>
              <a:gd name="connsiteX134-6567" fmla="*/ 6037298 w 6128435"/>
              <a:gd name="connsiteY134-6568" fmla="*/ 5341753 h 6858000"/>
              <a:gd name="connsiteX135-6569" fmla="*/ 6037677 w 6128435"/>
              <a:gd name="connsiteY135-6570" fmla="*/ 5354807 h 6858000"/>
              <a:gd name="connsiteX136-6571" fmla="*/ 6039728 w 6128435"/>
              <a:gd name="connsiteY136-6572" fmla="*/ 5359416 h 6858000"/>
              <a:gd name="connsiteX137-6573" fmla="*/ 6043311 w 6128435"/>
              <a:gd name="connsiteY137-6574" fmla="*/ 5361407 h 6858000"/>
              <a:gd name="connsiteX138-6575" fmla="*/ 6042954 w 6128435"/>
              <a:gd name="connsiteY138-6576" fmla="*/ 5362576 h 6858000"/>
              <a:gd name="connsiteX139-6577" fmla="*/ 6053435 w 6128435"/>
              <a:gd name="connsiteY139-6578" fmla="*/ 5387547 h 6858000"/>
              <a:gd name="connsiteX140-6579" fmla="*/ 6065933 w 6128435"/>
              <a:gd name="connsiteY140-6580" fmla="*/ 5443002 h 6858000"/>
              <a:gd name="connsiteX141-6581" fmla="*/ 6068640 w 6128435"/>
              <a:gd name="connsiteY141-6582" fmla="*/ 5474503 h 6858000"/>
              <a:gd name="connsiteX142-6583" fmla="*/ 6080922 w 6128435"/>
              <a:gd name="connsiteY142-6584" fmla="*/ 5561070 h 6858000"/>
              <a:gd name="connsiteX143-6585" fmla="*/ 6096949 w 6128435"/>
              <a:gd name="connsiteY143-6586" fmla="*/ 5648179 h 6858000"/>
              <a:gd name="connsiteX144-6587" fmla="*/ 6125703 w 6128435"/>
              <a:gd name="connsiteY144-6588" fmla="*/ 5692894 h 6858000"/>
              <a:gd name="connsiteX145-6589" fmla="*/ 6126670 w 6128435"/>
              <a:gd name="connsiteY145-6590" fmla="*/ 5697882 h 6858000"/>
              <a:gd name="connsiteX146-6591" fmla="*/ 6124061 w 6128435"/>
              <a:gd name="connsiteY146-6592" fmla="*/ 5710294 h 6858000"/>
              <a:gd name="connsiteX147-6593" fmla="*/ 6122213 w 6128435"/>
              <a:gd name="connsiteY147-6594" fmla="*/ 5714762 h 6858000"/>
              <a:gd name="connsiteX148-6595" fmla="*/ 6121353 w 6128435"/>
              <a:gd name="connsiteY148-6596" fmla="*/ 5721725 h 6858000"/>
              <a:gd name="connsiteX149-6597" fmla="*/ 6121607 w 6128435"/>
              <a:gd name="connsiteY149-6598" fmla="*/ 5721959 h 6858000"/>
              <a:gd name="connsiteX150-6599" fmla="*/ 6120262 w 6128435"/>
              <a:gd name="connsiteY150-6600" fmla="*/ 5728358 h 6858000"/>
              <a:gd name="connsiteX151-6601" fmla="*/ 6110194 w 6128435"/>
              <a:gd name="connsiteY151-6602" fmla="*/ 5758853 h 6858000"/>
              <a:gd name="connsiteX152-6603" fmla="*/ 6127519 w 6128435"/>
              <a:gd name="connsiteY152-6604" fmla="*/ 5865775 h 6858000"/>
              <a:gd name="connsiteX153-6605" fmla="*/ 6128435 w 6128435"/>
              <a:gd name="connsiteY153-6606" fmla="*/ 5870164 h 6858000"/>
              <a:gd name="connsiteX154-6607" fmla="*/ 6119217 w 6128435"/>
              <a:gd name="connsiteY154-6608" fmla="*/ 5888542 h 6858000"/>
              <a:gd name="connsiteX155-6609" fmla="*/ 6115966 w 6128435"/>
              <a:gd name="connsiteY155-6610" fmla="*/ 5898387 h 6858000"/>
              <a:gd name="connsiteX156-6611" fmla="*/ 6111924 w 6128435"/>
              <a:gd name="connsiteY156-6612" fmla="*/ 5900444 h 6858000"/>
              <a:gd name="connsiteX157-6613" fmla="*/ 6108716 w 6128435"/>
              <a:gd name="connsiteY157-6614" fmla="*/ 5915345 h 6858000"/>
              <a:gd name="connsiteX158-6615" fmla="*/ 6109524 w 6128435"/>
              <a:gd name="connsiteY158-6616" fmla="*/ 5917328 h 6858000"/>
              <a:gd name="connsiteX159-6617" fmla="*/ 6102493 w 6128435"/>
              <a:gd name="connsiteY159-6618" fmla="*/ 5928602 h 6858000"/>
              <a:gd name="connsiteX160-6619" fmla="*/ 6056863 w 6128435"/>
              <a:gd name="connsiteY160-6620" fmla="*/ 6000643 h 6858000"/>
              <a:gd name="connsiteX161-6621" fmla="*/ 6045436 w 6128435"/>
              <a:gd name="connsiteY161-6622" fmla="*/ 6124480 h 6858000"/>
              <a:gd name="connsiteX162-6623" fmla="*/ 6030489 w 6128435"/>
              <a:gd name="connsiteY162-6624" fmla="*/ 6317666 h 6858000"/>
              <a:gd name="connsiteX163-6625" fmla="*/ 6007492 w 6128435"/>
              <a:gd name="connsiteY163-6626" fmla="*/ 6440818 h 6858000"/>
              <a:gd name="connsiteX164-6627" fmla="*/ 6009467 w 6128435"/>
              <a:gd name="connsiteY164-6628" fmla="*/ 6487076 h 6858000"/>
              <a:gd name="connsiteX165-6629" fmla="*/ 5995064 w 6128435"/>
              <a:gd name="connsiteY165-6630" fmla="*/ 6540791 h 6858000"/>
              <a:gd name="connsiteX166-6631" fmla="*/ 5996309 w 6128435"/>
              <a:gd name="connsiteY166-6632" fmla="*/ 6543961 h 6858000"/>
              <a:gd name="connsiteX167-6633" fmla="*/ 5996048 w 6128435"/>
              <a:gd name="connsiteY167-6634" fmla="*/ 6555444 h 6858000"/>
              <a:gd name="connsiteX168-6635" fmla="*/ 6002524 w 6128435"/>
              <a:gd name="connsiteY168-6636" fmla="*/ 6560188 h 6858000"/>
              <a:gd name="connsiteX169-6637" fmla="*/ 6006823 w 6128435"/>
              <a:gd name="connsiteY169-6638" fmla="*/ 6578546 h 6858000"/>
              <a:gd name="connsiteX170-6639" fmla="*/ 6004510 w 6128435"/>
              <a:gd name="connsiteY170-6640" fmla="*/ 6599256 h 6858000"/>
              <a:gd name="connsiteX171-6641" fmla="*/ 5986207 w 6128435"/>
              <a:gd name="connsiteY171-6642" fmla="*/ 6695855 h 6858000"/>
              <a:gd name="connsiteX172-6643" fmla="*/ 5979428 w 6128435"/>
              <a:gd name="connsiteY172-6644" fmla="*/ 6754678 h 6858000"/>
              <a:gd name="connsiteX173-6645" fmla="*/ 5983398 w 6128435"/>
              <a:gd name="connsiteY173-6646" fmla="*/ 6778641 h 6858000"/>
              <a:gd name="connsiteX174-6647" fmla="*/ 5984543 w 6128435"/>
              <a:gd name="connsiteY174-6648" fmla="*/ 6811016 h 6858000"/>
              <a:gd name="connsiteX175-6649" fmla="*/ 5981802 w 6128435"/>
              <a:gd name="connsiteY175-6650" fmla="*/ 6838578 h 6858000"/>
              <a:gd name="connsiteX176-6651" fmla="*/ 5979671 w 6128435"/>
              <a:gd name="connsiteY176-6652" fmla="*/ 6858000 h 6858000"/>
              <a:gd name="connsiteX177-6653" fmla="*/ 0 w 6128435"/>
              <a:gd name="connsiteY177-6654" fmla="*/ 6858000 h 6858000"/>
              <a:gd name="connsiteX178-6655" fmla="*/ 0 w 6128435"/>
              <a:gd name="connsiteY178-6656" fmla="*/ 0 h 6858000"/>
              <a:gd name="connsiteX0-6657" fmla="*/ 0 w 6128435"/>
              <a:gd name="connsiteY0-6658" fmla="*/ 0 h 6858000"/>
              <a:gd name="connsiteX1-6659" fmla="*/ 4965888 w 6128435"/>
              <a:gd name="connsiteY1-6660" fmla="*/ 0 h 6858000"/>
              <a:gd name="connsiteX2-6661" fmla="*/ 4967767 w 6128435"/>
              <a:gd name="connsiteY2-6662" fmla="*/ 7930 h 6858000"/>
              <a:gd name="connsiteX3-6663" fmla="*/ 4979444 w 6128435"/>
              <a:gd name="connsiteY3-6664" fmla="*/ 43921 h 6858000"/>
              <a:gd name="connsiteX4-6665" fmla="*/ 5021173 w 6128435"/>
              <a:gd name="connsiteY4-6666" fmla="*/ 123738 h 6858000"/>
              <a:gd name="connsiteX5-6667" fmla="*/ 5075458 w 6128435"/>
              <a:gd name="connsiteY5-6668" fmla="*/ 264355 h 6858000"/>
              <a:gd name="connsiteX6-6669" fmla="*/ 5081175 w 6128435"/>
              <a:gd name="connsiteY6-6670" fmla="*/ 277448 h 6858000"/>
              <a:gd name="connsiteX7-6671" fmla="*/ 5097011 w 6128435"/>
              <a:gd name="connsiteY7-6672" fmla="*/ 355616 h 6858000"/>
              <a:gd name="connsiteX8-6673" fmla="*/ 5130982 w 6128435"/>
              <a:gd name="connsiteY8-6674" fmla="*/ 412030 h 6858000"/>
              <a:gd name="connsiteX9-6675" fmla="*/ 5153000 w 6128435"/>
              <a:gd name="connsiteY9-6676" fmla="*/ 507134 h 6858000"/>
              <a:gd name="connsiteX10-6677" fmla="*/ 5171282 w 6128435"/>
              <a:gd name="connsiteY10-6678" fmla="*/ 602071 h 6858000"/>
              <a:gd name="connsiteX11-6679" fmla="*/ 5176196 w 6128435"/>
              <a:gd name="connsiteY11-6680" fmla="*/ 636822 h 6858000"/>
              <a:gd name="connsiteX12-6681" fmla="*/ 5201957 w 6128435"/>
              <a:gd name="connsiteY12-6682" fmla="*/ 736835 h 6858000"/>
              <a:gd name="connsiteX13-6683" fmla="*/ 5185452 w 6128435"/>
              <a:gd name="connsiteY13-6684" fmla="*/ 745392 h 6858000"/>
              <a:gd name="connsiteX14-6685" fmla="*/ 5189051 w 6128435"/>
              <a:gd name="connsiteY14-6686" fmla="*/ 782518 h 6858000"/>
              <a:gd name="connsiteX15-6687" fmla="*/ 5210428 w 6128435"/>
              <a:gd name="connsiteY15-6688" fmla="*/ 815772 h 6858000"/>
              <a:gd name="connsiteX16-6689" fmla="*/ 5221088 w 6128435"/>
              <a:gd name="connsiteY16-6690" fmla="*/ 860193 h 6858000"/>
              <a:gd name="connsiteX17-6691" fmla="*/ 5227653 w 6128435"/>
              <a:gd name="connsiteY17-6692" fmla="*/ 886709 h 6858000"/>
              <a:gd name="connsiteX18-6693" fmla="*/ 5230806 w 6128435"/>
              <a:gd name="connsiteY18-6694" fmla="*/ 961354 h 6858000"/>
              <a:gd name="connsiteX19-6695" fmla="*/ 5201018 w 6128435"/>
              <a:gd name="connsiteY19-6696" fmla="*/ 1095027 h 6858000"/>
              <a:gd name="connsiteX20-6697" fmla="*/ 5202153 w 6128435"/>
              <a:gd name="connsiteY20-6698" fmla="*/ 1133224 h 6858000"/>
              <a:gd name="connsiteX21-6699" fmla="*/ 5207370 w 6128435"/>
              <a:gd name="connsiteY21-6700" fmla="*/ 1138097 h 6858000"/>
              <a:gd name="connsiteX22-6701" fmla="*/ 5189234 w 6128435"/>
              <a:gd name="connsiteY22-6702" fmla="*/ 1193495 h 6858000"/>
              <a:gd name="connsiteX23-6703" fmla="*/ 5202769 w 6128435"/>
              <a:gd name="connsiteY23-6704" fmla="*/ 1269450 h 6858000"/>
              <a:gd name="connsiteX24-6705" fmla="*/ 5225968 w 6128435"/>
              <a:gd name="connsiteY24-6706" fmla="*/ 1357994 h 6858000"/>
              <a:gd name="connsiteX25-6707" fmla="*/ 5233819 w 6128435"/>
              <a:gd name="connsiteY25-6708" fmla="*/ 1380922 h 6858000"/>
              <a:gd name="connsiteX26-6709" fmla="*/ 5237226 w 6128435"/>
              <a:gd name="connsiteY26-6710" fmla="*/ 1441327 h 6858000"/>
              <a:gd name="connsiteX27-6711" fmla="*/ 5244434 w 6128435"/>
              <a:gd name="connsiteY27-6712" fmla="*/ 1580810 h 6858000"/>
              <a:gd name="connsiteX28-6713" fmla="*/ 5251453 w 6128435"/>
              <a:gd name="connsiteY28-6714" fmla="*/ 1583934 h 6858000"/>
              <a:gd name="connsiteX29-6715" fmla="*/ 5253136 w 6128435"/>
              <a:gd name="connsiteY29-6716" fmla="*/ 1595457 h 6858000"/>
              <a:gd name="connsiteX30-6717" fmla="*/ 5254863 w 6128435"/>
              <a:gd name="connsiteY30-6718" fmla="*/ 1598311 h 6858000"/>
              <a:gd name="connsiteX31-6719" fmla="*/ 5263491 w 6128435"/>
              <a:gd name="connsiteY31-6720" fmla="*/ 1642938 h 6858000"/>
              <a:gd name="connsiteX32-6721" fmla="*/ 5261314 w 6128435"/>
              <a:gd name="connsiteY32-6722" fmla="*/ 1689177 h 6858000"/>
              <a:gd name="connsiteX33-6723" fmla="*/ 5259788 w 6128435"/>
              <a:gd name="connsiteY33-6724" fmla="*/ 1768516 h 6858000"/>
              <a:gd name="connsiteX34-6725" fmla="*/ 5272526 w 6128435"/>
              <a:gd name="connsiteY34-6726" fmla="*/ 1936940 h 6858000"/>
              <a:gd name="connsiteX35-6727" fmla="*/ 5252592 w 6128435"/>
              <a:gd name="connsiteY35-6728" fmla="*/ 2092210 h 6858000"/>
              <a:gd name="connsiteX36-6729" fmla="*/ 5264303 w 6128435"/>
              <a:gd name="connsiteY36-6730" fmla="*/ 2225157 h 6858000"/>
              <a:gd name="connsiteX37-6731" fmla="*/ 5254949 w 6128435"/>
              <a:gd name="connsiteY37-6732" fmla="*/ 2236160 h 6858000"/>
              <a:gd name="connsiteX38-6733" fmla="*/ 5250104 w 6128435"/>
              <a:gd name="connsiteY38-6734" fmla="*/ 2249166 h 6858000"/>
              <a:gd name="connsiteX39-6735" fmla="*/ 5251214 w 6128435"/>
              <a:gd name="connsiteY39-6736" fmla="*/ 2250944 h 6858000"/>
              <a:gd name="connsiteX40-6737" fmla="*/ 5250644 w 6128435"/>
              <a:gd name="connsiteY40-6738" fmla="*/ 2266619 h 6858000"/>
              <a:gd name="connsiteX41-6739" fmla="*/ 5247111 w 6128435"/>
              <a:gd name="connsiteY41-6740" fmla="*/ 2269679 h 6858000"/>
              <a:gd name="connsiteX42-6741" fmla="*/ 5245653 w 6128435"/>
              <a:gd name="connsiteY42-6742" fmla="*/ 2280317 h 6858000"/>
              <a:gd name="connsiteX43-6743" fmla="*/ 5239901 w 6128435"/>
              <a:gd name="connsiteY43-6744" fmla="*/ 2300961 h 6858000"/>
              <a:gd name="connsiteX44-6745" fmla="*/ 5241522 w 6128435"/>
              <a:gd name="connsiteY44-6746" fmla="*/ 2305114 h 6858000"/>
              <a:gd name="connsiteX45-6747" fmla="*/ 5237050 w 6128435"/>
              <a:gd name="connsiteY45-6748" fmla="*/ 2336703 h 6858000"/>
              <a:gd name="connsiteX46-6749" fmla="*/ 5271650 w 6128435"/>
              <a:gd name="connsiteY46-6750" fmla="*/ 2440467 h 6858000"/>
              <a:gd name="connsiteX47-6751" fmla="*/ 5271438 w 6128435"/>
              <a:gd name="connsiteY47-6752" fmla="*/ 2447186 h 6858000"/>
              <a:gd name="connsiteX48-6753" fmla="*/ 5271722 w 6128435"/>
              <a:gd name="connsiteY48-6754" fmla="*/ 2447359 h 6858000"/>
              <a:gd name="connsiteX49-6755" fmla="*/ 5272069 w 6128435"/>
              <a:gd name="connsiteY49-6756" fmla="*/ 2454523 h 6858000"/>
              <a:gd name="connsiteX50-6757" fmla="*/ 5271049 w 6128435"/>
              <a:gd name="connsiteY50-6758" fmla="*/ 2459442 h 6858000"/>
              <a:gd name="connsiteX51-6759" fmla="*/ 5307538 w 6128435"/>
              <a:gd name="connsiteY51-6760" fmla="*/ 2514685 h 6858000"/>
              <a:gd name="connsiteX52-6761" fmla="*/ 5337604 w 6128435"/>
              <a:gd name="connsiteY52-6762" fmla="*/ 2597632 h 6858000"/>
              <a:gd name="connsiteX53-6763" fmla="*/ 5407503 w 6128435"/>
              <a:gd name="connsiteY53-6764" fmla="*/ 2786290 h 6858000"/>
              <a:gd name="connsiteX54-6765" fmla="*/ 5407356 w 6128435"/>
              <a:gd name="connsiteY54-6766" fmla="*/ 2787545 h 6858000"/>
              <a:gd name="connsiteX55-6767" fmla="*/ 5411130 w 6128435"/>
              <a:gd name="connsiteY55-6768" fmla="*/ 2788640 h 6858000"/>
              <a:gd name="connsiteX56-6769" fmla="*/ 5416439 w 6128435"/>
              <a:gd name="connsiteY56-6770" fmla="*/ 2805666 h 6858000"/>
              <a:gd name="connsiteX57-6771" fmla="*/ 5416589 w 6128435"/>
              <a:gd name="connsiteY57-6772" fmla="*/ 2810822 h 6858000"/>
              <a:gd name="connsiteX58-6773" fmla="*/ 5418542 w 6128435"/>
              <a:gd name="connsiteY58-6774" fmla="*/ 2817745 h 6858000"/>
              <a:gd name="connsiteX59-6775" fmla="*/ 5418847 w 6128435"/>
              <a:gd name="connsiteY59-6776" fmla="*/ 2817825 h 6858000"/>
              <a:gd name="connsiteX60-6777" fmla="*/ 5423364 w 6128435"/>
              <a:gd name="connsiteY60-6778" fmla="*/ 2858292 h 6858000"/>
              <a:gd name="connsiteX61-6779" fmla="*/ 5479298 w 6128435"/>
              <a:gd name="connsiteY61-6780" fmla="*/ 2947791 h 6858000"/>
              <a:gd name="connsiteX62-6781" fmla="*/ 5481770 w 6128435"/>
              <a:gd name="connsiteY62-6782" fmla="*/ 2951352 h 6858000"/>
              <a:gd name="connsiteX63-6783" fmla="*/ 5481013 w 6128435"/>
              <a:gd name="connsiteY63-6784" fmla="*/ 2973461 h 6858000"/>
              <a:gd name="connsiteX64-6785" fmla="*/ 5482045 w 6128435"/>
              <a:gd name="connsiteY64-6786" fmla="*/ 2984371 h 6858000"/>
              <a:gd name="connsiteX65-6787" fmla="*/ 5479405 w 6128435"/>
              <a:gd name="connsiteY65-6788" fmla="*/ 2988507 h 6858000"/>
              <a:gd name="connsiteX66-6789" fmla="*/ 5482415 w 6128435"/>
              <a:gd name="connsiteY66-6790" fmla="*/ 3004079 h 6858000"/>
              <a:gd name="connsiteX67-6791" fmla="*/ 5483865 w 6128435"/>
              <a:gd name="connsiteY67-6792" fmla="*/ 3005467 h 6858000"/>
              <a:gd name="connsiteX68-6793" fmla="*/ 5482236 w 6128435"/>
              <a:gd name="connsiteY68-6794" fmla="*/ 3019791 h 6858000"/>
              <a:gd name="connsiteX69-6795" fmla="*/ 5475895 w 6128435"/>
              <a:gd name="connsiteY69-6796" fmla="*/ 3033578 h 6858000"/>
              <a:gd name="connsiteX70-6797" fmla="*/ 5477595 w 6128435"/>
              <a:gd name="connsiteY70-6798" fmla="*/ 3250534 h 6858000"/>
              <a:gd name="connsiteX71-6799" fmla="*/ 5532836 w 6128435"/>
              <a:gd name="connsiteY71-6800" fmla="*/ 3353840 h 6858000"/>
              <a:gd name="connsiteX72-6801" fmla="*/ 5561229 w 6128435"/>
              <a:gd name="connsiteY72-6802" fmla="*/ 3395784 h 6858000"/>
              <a:gd name="connsiteX73-6803" fmla="*/ 5589758 w 6128435"/>
              <a:gd name="connsiteY73-6804" fmla="*/ 3506453 h 6858000"/>
              <a:gd name="connsiteX74-6805" fmla="*/ 5596144 w 6128435"/>
              <a:gd name="connsiteY74-6806" fmla="*/ 3534624 h 6858000"/>
              <a:gd name="connsiteX75-6807" fmla="*/ 5597750 w 6128435"/>
              <a:gd name="connsiteY75-6808" fmla="*/ 3534129 h 6858000"/>
              <a:gd name="connsiteX76-6809" fmla="*/ 5599700 w 6128435"/>
              <a:gd name="connsiteY76-6810" fmla="*/ 3547221 h 6858000"/>
              <a:gd name="connsiteX77-6811" fmla="*/ 5615031 w 6128435"/>
              <a:gd name="connsiteY77-6812" fmla="*/ 3557482 h 6858000"/>
              <a:gd name="connsiteX78-6813" fmla="*/ 5618377 w 6128435"/>
              <a:gd name="connsiteY78-6814" fmla="*/ 3588431 h 6858000"/>
              <a:gd name="connsiteX79-6815" fmla="*/ 5612155 w 6128435"/>
              <a:gd name="connsiteY79-6816" fmla="*/ 3589869 h 6858000"/>
              <a:gd name="connsiteX80-6817" fmla="*/ 5620843 w 6128435"/>
              <a:gd name="connsiteY80-6818" fmla="*/ 3606745 h 6858000"/>
              <a:gd name="connsiteX81-6819" fmla="*/ 5655472 w 6128435"/>
              <a:gd name="connsiteY81-6820" fmla="*/ 3678877 h 6858000"/>
              <a:gd name="connsiteX82-6821" fmla="*/ 5680448 w 6128435"/>
              <a:gd name="connsiteY82-6822" fmla="*/ 3717760 h 6858000"/>
              <a:gd name="connsiteX83-6823" fmla="*/ 5683015 w 6128435"/>
              <a:gd name="connsiteY83-6824" fmla="*/ 3762025 h 6858000"/>
              <a:gd name="connsiteX84-6825" fmla="*/ 5696643 w 6128435"/>
              <a:gd name="connsiteY84-6826" fmla="*/ 3773888 h 6858000"/>
              <a:gd name="connsiteX85-6827" fmla="*/ 5699203 w 6128435"/>
              <a:gd name="connsiteY85-6828" fmla="*/ 3775823 h 6858000"/>
              <a:gd name="connsiteX86-6829" fmla="*/ 5704824 w 6128435"/>
              <a:gd name="connsiteY86-6830" fmla="*/ 3785966 h 6858000"/>
              <a:gd name="connsiteX87-6831" fmla="*/ 5712204 w 6128435"/>
              <a:gd name="connsiteY87-6832" fmla="*/ 3785830 h 6858000"/>
              <a:gd name="connsiteX88-6833" fmla="*/ 5724816 w 6128435"/>
              <a:gd name="connsiteY88-6834" fmla="*/ 3798949 h 6858000"/>
              <a:gd name="connsiteX89-6835" fmla="*/ 5733539 w 6128435"/>
              <a:gd name="connsiteY89-6836" fmla="*/ 3818457 h 6858000"/>
              <a:gd name="connsiteX90-6837" fmla="*/ 5768491 w 6128435"/>
              <a:gd name="connsiteY90-6838" fmla="*/ 3914399 h 6858000"/>
              <a:gd name="connsiteX91-6839" fmla="*/ 5793123 w 6128435"/>
              <a:gd name="connsiteY91-6840" fmla="*/ 3969952 h 6858000"/>
              <a:gd name="connsiteX92-6841" fmla="*/ 5808321 w 6128435"/>
              <a:gd name="connsiteY92-6842" fmla="*/ 3988153 h 6858000"/>
              <a:gd name="connsiteX93-6843" fmla="*/ 5825621 w 6128435"/>
              <a:gd name="connsiteY93-6844" fmla="*/ 4015525 h 6858000"/>
              <a:gd name="connsiteX94-6845" fmla="*/ 5860672 w 6128435"/>
              <a:gd name="connsiteY94-6846" fmla="*/ 4061579 h 6858000"/>
              <a:gd name="connsiteX95-6847" fmla="*/ 5872173 w 6128435"/>
              <a:gd name="connsiteY95-6848" fmla="*/ 4088497 h 6858000"/>
              <a:gd name="connsiteX96-6849" fmla="*/ 5883705 w 6128435"/>
              <a:gd name="connsiteY96-6850" fmla="*/ 4101899 h 6858000"/>
              <a:gd name="connsiteX97-6851" fmla="*/ 5885314 w 6128435"/>
              <a:gd name="connsiteY97-6852" fmla="*/ 4108387 h 6858000"/>
              <a:gd name="connsiteX98-6853" fmla="*/ 5894095 w 6128435"/>
              <a:gd name="connsiteY98-6854" fmla="*/ 4128857 h 6858000"/>
              <a:gd name="connsiteX99-6855" fmla="*/ 5898339 w 6128435"/>
              <a:gd name="connsiteY99-6856" fmla="*/ 4140800 h 6858000"/>
              <a:gd name="connsiteX100-6857" fmla="*/ 5899734 w 6128435"/>
              <a:gd name="connsiteY100-6858" fmla="*/ 4145632 h 6858000"/>
              <a:gd name="connsiteX101-6859" fmla="*/ 5897098 w 6128435"/>
              <a:gd name="connsiteY101-6860" fmla="*/ 4157819 h 6858000"/>
              <a:gd name="connsiteX102-6861" fmla="*/ 5903513 w 6128435"/>
              <a:gd name="connsiteY102-6862" fmla="*/ 4187661 h 6858000"/>
              <a:gd name="connsiteX103-6863" fmla="*/ 5917114 w 6128435"/>
              <a:gd name="connsiteY103-6864" fmla="*/ 4213096 h 6858000"/>
              <a:gd name="connsiteX104-6865" fmla="*/ 5921153 w 6128435"/>
              <a:gd name="connsiteY104-6866" fmla="*/ 4236222 h 6858000"/>
              <a:gd name="connsiteX105-6867" fmla="*/ 5924233 w 6128435"/>
              <a:gd name="connsiteY105-6868" fmla="*/ 4242060 h 6858000"/>
              <a:gd name="connsiteX106-6869" fmla="*/ 5928910 w 6128435"/>
              <a:gd name="connsiteY106-6870" fmla="*/ 4300973 h 6858000"/>
              <a:gd name="connsiteX107-6871" fmla="*/ 5939320 w 6128435"/>
              <a:gd name="connsiteY107-6872" fmla="*/ 4340435 h 6858000"/>
              <a:gd name="connsiteX108-6873" fmla="*/ 5946705 w 6128435"/>
              <a:gd name="connsiteY108-6874" fmla="*/ 4428051 h 6858000"/>
              <a:gd name="connsiteX109-6875" fmla="*/ 5949261 w 6128435"/>
              <a:gd name="connsiteY109-6876" fmla="*/ 4449185 h 6858000"/>
              <a:gd name="connsiteX110-6877" fmla="*/ 5957504 w 6128435"/>
              <a:gd name="connsiteY110-6878" fmla="*/ 4465911 h 6858000"/>
              <a:gd name="connsiteX111-6879" fmla="*/ 5964689 w 6128435"/>
              <a:gd name="connsiteY111-6880" fmla="*/ 4468532 h 6858000"/>
              <a:gd name="connsiteX112-6881" fmla="*/ 5967062 w 6128435"/>
              <a:gd name="connsiteY112-6882" fmla="*/ 4479923 h 6858000"/>
              <a:gd name="connsiteX113-6883" fmla="*/ 5968960 w 6128435"/>
              <a:gd name="connsiteY113-6884" fmla="*/ 4482655 h 6858000"/>
              <a:gd name="connsiteX114-6885" fmla="*/ 5978567 w 6128435"/>
              <a:gd name="connsiteY114-6886" fmla="*/ 4498605 h 6858000"/>
              <a:gd name="connsiteX115-6887" fmla="*/ 5980106 w 6128435"/>
              <a:gd name="connsiteY115-6888" fmla="*/ 4585087 h 6858000"/>
              <a:gd name="connsiteX116-6889" fmla="*/ 5998138 w 6128435"/>
              <a:gd name="connsiteY116-6890" fmla="*/ 4697518 h 6858000"/>
              <a:gd name="connsiteX117-6891" fmla="*/ 6013516 w 6128435"/>
              <a:gd name="connsiteY117-6892" fmla="*/ 4786619 h 6858000"/>
              <a:gd name="connsiteX118-6893" fmla="*/ 6025404 w 6128435"/>
              <a:gd name="connsiteY118-6894" fmla="*/ 4858148 h 6858000"/>
              <a:gd name="connsiteX119-6895" fmla="*/ 6007749 w 6128435"/>
              <a:gd name="connsiteY119-6896" fmla="*/ 4964715 h 6858000"/>
              <a:gd name="connsiteX120-6897" fmla="*/ 6005269 w 6128435"/>
              <a:gd name="connsiteY120-6898" fmla="*/ 5150567 h 6858000"/>
              <a:gd name="connsiteX121-6899" fmla="*/ 6001127 w 6128435"/>
              <a:gd name="connsiteY121-6900" fmla="*/ 5164609 h 6858000"/>
              <a:gd name="connsiteX122-6901" fmla="*/ 5996647 w 6128435"/>
              <a:gd name="connsiteY122-6902" fmla="*/ 5185640 h 6858000"/>
              <a:gd name="connsiteX123-6903" fmla="*/ 5998514 w 6128435"/>
              <a:gd name="connsiteY123-6904" fmla="*/ 5189673 h 6858000"/>
              <a:gd name="connsiteX124-6905" fmla="*/ 5995970 w 6128435"/>
              <a:gd name="connsiteY124-6906" fmla="*/ 5221547 h 6858000"/>
              <a:gd name="connsiteX125-6907" fmla="*/ 5997218 w 6128435"/>
              <a:gd name="connsiteY125-6908" fmla="*/ 5222031 h 6858000"/>
              <a:gd name="connsiteX126-6909" fmla="*/ 6002116 w 6128435"/>
              <a:gd name="connsiteY126-6910" fmla="*/ 5231223 h 6858000"/>
              <a:gd name="connsiteX127-6911" fmla="*/ 6008541 w 6128435"/>
              <a:gd name="connsiteY127-6912" fmla="*/ 5248680 h 6858000"/>
              <a:gd name="connsiteX128-6913" fmla="*/ 6039260 w 6128435"/>
              <a:gd name="connsiteY128-6914" fmla="*/ 5289518 h 6858000"/>
              <a:gd name="connsiteX129-6915" fmla="*/ 6036748 w 6128435"/>
              <a:gd name="connsiteY129-6916" fmla="*/ 5322752 h 6858000"/>
              <a:gd name="connsiteX130-6917" fmla="*/ 6036943 w 6128435"/>
              <a:gd name="connsiteY130-6918" fmla="*/ 5329480 h 6858000"/>
              <a:gd name="connsiteX131-6919" fmla="*/ 6037236 w 6128435"/>
              <a:gd name="connsiteY131-6920" fmla="*/ 5329634 h 6858000"/>
              <a:gd name="connsiteX132-6921" fmla="*/ 6038019 w 6128435"/>
              <a:gd name="connsiteY132-6922" fmla="*/ 5336764 h 6858000"/>
              <a:gd name="connsiteX133-6923" fmla="*/ 6037298 w 6128435"/>
              <a:gd name="connsiteY133-6924" fmla="*/ 5341753 h 6858000"/>
              <a:gd name="connsiteX134-6925" fmla="*/ 6037677 w 6128435"/>
              <a:gd name="connsiteY134-6926" fmla="*/ 5354807 h 6858000"/>
              <a:gd name="connsiteX135-6927" fmla="*/ 6039728 w 6128435"/>
              <a:gd name="connsiteY135-6928" fmla="*/ 5359416 h 6858000"/>
              <a:gd name="connsiteX136-6929" fmla="*/ 6043311 w 6128435"/>
              <a:gd name="connsiteY136-6930" fmla="*/ 5361407 h 6858000"/>
              <a:gd name="connsiteX137-6931" fmla="*/ 6042954 w 6128435"/>
              <a:gd name="connsiteY137-6932" fmla="*/ 5362576 h 6858000"/>
              <a:gd name="connsiteX138-6933" fmla="*/ 6053435 w 6128435"/>
              <a:gd name="connsiteY138-6934" fmla="*/ 5387547 h 6858000"/>
              <a:gd name="connsiteX139-6935" fmla="*/ 6065933 w 6128435"/>
              <a:gd name="connsiteY139-6936" fmla="*/ 5443002 h 6858000"/>
              <a:gd name="connsiteX140-6937" fmla="*/ 6068640 w 6128435"/>
              <a:gd name="connsiteY140-6938" fmla="*/ 5474503 h 6858000"/>
              <a:gd name="connsiteX141-6939" fmla="*/ 6080922 w 6128435"/>
              <a:gd name="connsiteY141-6940" fmla="*/ 5561070 h 6858000"/>
              <a:gd name="connsiteX142-6941" fmla="*/ 6096949 w 6128435"/>
              <a:gd name="connsiteY142-6942" fmla="*/ 5648179 h 6858000"/>
              <a:gd name="connsiteX143-6943" fmla="*/ 6125703 w 6128435"/>
              <a:gd name="connsiteY143-6944" fmla="*/ 5692894 h 6858000"/>
              <a:gd name="connsiteX144-6945" fmla="*/ 6126670 w 6128435"/>
              <a:gd name="connsiteY144-6946" fmla="*/ 5697882 h 6858000"/>
              <a:gd name="connsiteX145-6947" fmla="*/ 6124061 w 6128435"/>
              <a:gd name="connsiteY145-6948" fmla="*/ 5710294 h 6858000"/>
              <a:gd name="connsiteX146-6949" fmla="*/ 6122213 w 6128435"/>
              <a:gd name="connsiteY146-6950" fmla="*/ 5714762 h 6858000"/>
              <a:gd name="connsiteX147-6951" fmla="*/ 6121353 w 6128435"/>
              <a:gd name="connsiteY147-6952" fmla="*/ 5721725 h 6858000"/>
              <a:gd name="connsiteX148-6953" fmla="*/ 6121607 w 6128435"/>
              <a:gd name="connsiteY148-6954" fmla="*/ 5721959 h 6858000"/>
              <a:gd name="connsiteX149-6955" fmla="*/ 6120262 w 6128435"/>
              <a:gd name="connsiteY149-6956" fmla="*/ 5728358 h 6858000"/>
              <a:gd name="connsiteX150-6957" fmla="*/ 6110194 w 6128435"/>
              <a:gd name="connsiteY150-6958" fmla="*/ 5758853 h 6858000"/>
              <a:gd name="connsiteX151-6959" fmla="*/ 6127519 w 6128435"/>
              <a:gd name="connsiteY151-6960" fmla="*/ 5865775 h 6858000"/>
              <a:gd name="connsiteX152-6961" fmla="*/ 6128435 w 6128435"/>
              <a:gd name="connsiteY152-6962" fmla="*/ 5870164 h 6858000"/>
              <a:gd name="connsiteX153-6963" fmla="*/ 6119217 w 6128435"/>
              <a:gd name="connsiteY153-6964" fmla="*/ 5888542 h 6858000"/>
              <a:gd name="connsiteX154-6965" fmla="*/ 6115966 w 6128435"/>
              <a:gd name="connsiteY154-6966" fmla="*/ 5898387 h 6858000"/>
              <a:gd name="connsiteX155-6967" fmla="*/ 6111924 w 6128435"/>
              <a:gd name="connsiteY155-6968" fmla="*/ 5900444 h 6858000"/>
              <a:gd name="connsiteX156-6969" fmla="*/ 6108716 w 6128435"/>
              <a:gd name="connsiteY156-6970" fmla="*/ 5915345 h 6858000"/>
              <a:gd name="connsiteX157-6971" fmla="*/ 6109524 w 6128435"/>
              <a:gd name="connsiteY157-6972" fmla="*/ 5917328 h 6858000"/>
              <a:gd name="connsiteX158-6973" fmla="*/ 6102493 w 6128435"/>
              <a:gd name="connsiteY158-6974" fmla="*/ 5928602 h 6858000"/>
              <a:gd name="connsiteX159-6975" fmla="*/ 6056863 w 6128435"/>
              <a:gd name="connsiteY159-6976" fmla="*/ 6000643 h 6858000"/>
              <a:gd name="connsiteX160-6977" fmla="*/ 6045436 w 6128435"/>
              <a:gd name="connsiteY160-6978" fmla="*/ 6124480 h 6858000"/>
              <a:gd name="connsiteX161-6979" fmla="*/ 6030489 w 6128435"/>
              <a:gd name="connsiteY161-6980" fmla="*/ 6317666 h 6858000"/>
              <a:gd name="connsiteX162-6981" fmla="*/ 6007492 w 6128435"/>
              <a:gd name="connsiteY162-6982" fmla="*/ 6440818 h 6858000"/>
              <a:gd name="connsiteX163-6983" fmla="*/ 6009467 w 6128435"/>
              <a:gd name="connsiteY163-6984" fmla="*/ 6487076 h 6858000"/>
              <a:gd name="connsiteX164-6985" fmla="*/ 5995064 w 6128435"/>
              <a:gd name="connsiteY164-6986" fmla="*/ 6540791 h 6858000"/>
              <a:gd name="connsiteX165-6987" fmla="*/ 5996309 w 6128435"/>
              <a:gd name="connsiteY165-6988" fmla="*/ 6543961 h 6858000"/>
              <a:gd name="connsiteX166-6989" fmla="*/ 5996048 w 6128435"/>
              <a:gd name="connsiteY166-6990" fmla="*/ 6555444 h 6858000"/>
              <a:gd name="connsiteX167-6991" fmla="*/ 6002524 w 6128435"/>
              <a:gd name="connsiteY167-6992" fmla="*/ 6560188 h 6858000"/>
              <a:gd name="connsiteX168-6993" fmla="*/ 6006823 w 6128435"/>
              <a:gd name="connsiteY168-6994" fmla="*/ 6578546 h 6858000"/>
              <a:gd name="connsiteX169-6995" fmla="*/ 6004510 w 6128435"/>
              <a:gd name="connsiteY169-6996" fmla="*/ 6599256 h 6858000"/>
              <a:gd name="connsiteX170-6997" fmla="*/ 5986207 w 6128435"/>
              <a:gd name="connsiteY170-6998" fmla="*/ 6695855 h 6858000"/>
              <a:gd name="connsiteX171-6999" fmla="*/ 5979428 w 6128435"/>
              <a:gd name="connsiteY171-7000" fmla="*/ 6754678 h 6858000"/>
              <a:gd name="connsiteX172-7001" fmla="*/ 5983398 w 6128435"/>
              <a:gd name="connsiteY172-7002" fmla="*/ 6778641 h 6858000"/>
              <a:gd name="connsiteX173-7003" fmla="*/ 5984543 w 6128435"/>
              <a:gd name="connsiteY173-7004" fmla="*/ 6811016 h 6858000"/>
              <a:gd name="connsiteX174-7005" fmla="*/ 5981802 w 6128435"/>
              <a:gd name="connsiteY174-7006" fmla="*/ 6838578 h 6858000"/>
              <a:gd name="connsiteX175-7007" fmla="*/ 5979671 w 6128435"/>
              <a:gd name="connsiteY175-7008" fmla="*/ 6858000 h 6858000"/>
              <a:gd name="connsiteX176-7009" fmla="*/ 0 w 6128435"/>
              <a:gd name="connsiteY176-7010" fmla="*/ 6858000 h 6858000"/>
              <a:gd name="connsiteX177-7011" fmla="*/ 0 w 6128435"/>
              <a:gd name="connsiteY177-7012" fmla="*/ 0 h 6858000"/>
              <a:gd name="connsiteX0-7013" fmla="*/ 0 w 6128435"/>
              <a:gd name="connsiteY0-7014" fmla="*/ 0 h 6858000"/>
              <a:gd name="connsiteX1-7015" fmla="*/ 4965888 w 6128435"/>
              <a:gd name="connsiteY1-7016" fmla="*/ 0 h 6858000"/>
              <a:gd name="connsiteX2-7017" fmla="*/ 4967767 w 6128435"/>
              <a:gd name="connsiteY2-7018" fmla="*/ 7930 h 6858000"/>
              <a:gd name="connsiteX3-7019" fmla="*/ 4979444 w 6128435"/>
              <a:gd name="connsiteY3-7020" fmla="*/ 43921 h 6858000"/>
              <a:gd name="connsiteX4-7021" fmla="*/ 5021173 w 6128435"/>
              <a:gd name="connsiteY4-7022" fmla="*/ 123738 h 6858000"/>
              <a:gd name="connsiteX5-7023" fmla="*/ 5075458 w 6128435"/>
              <a:gd name="connsiteY5-7024" fmla="*/ 264355 h 6858000"/>
              <a:gd name="connsiteX6-7025" fmla="*/ 5081175 w 6128435"/>
              <a:gd name="connsiteY6-7026" fmla="*/ 277448 h 6858000"/>
              <a:gd name="connsiteX7-7027" fmla="*/ 5097011 w 6128435"/>
              <a:gd name="connsiteY7-7028" fmla="*/ 355616 h 6858000"/>
              <a:gd name="connsiteX8-7029" fmla="*/ 5130982 w 6128435"/>
              <a:gd name="connsiteY8-7030" fmla="*/ 412030 h 6858000"/>
              <a:gd name="connsiteX9-7031" fmla="*/ 5153000 w 6128435"/>
              <a:gd name="connsiteY9-7032" fmla="*/ 507134 h 6858000"/>
              <a:gd name="connsiteX10-7033" fmla="*/ 5171282 w 6128435"/>
              <a:gd name="connsiteY10-7034" fmla="*/ 602071 h 6858000"/>
              <a:gd name="connsiteX11-7035" fmla="*/ 5176196 w 6128435"/>
              <a:gd name="connsiteY11-7036" fmla="*/ 636822 h 6858000"/>
              <a:gd name="connsiteX12-7037" fmla="*/ 5201957 w 6128435"/>
              <a:gd name="connsiteY12-7038" fmla="*/ 736835 h 6858000"/>
              <a:gd name="connsiteX13-7039" fmla="*/ 5185452 w 6128435"/>
              <a:gd name="connsiteY13-7040" fmla="*/ 745392 h 6858000"/>
              <a:gd name="connsiteX14-7041" fmla="*/ 5189051 w 6128435"/>
              <a:gd name="connsiteY14-7042" fmla="*/ 782518 h 6858000"/>
              <a:gd name="connsiteX15-7043" fmla="*/ 5210428 w 6128435"/>
              <a:gd name="connsiteY15-7044" fmla="*/ 815772 h 6858000"/>
              <a:gd name="connsiteX16-7045" fmla="*/ 5221088 w 6128435"/>
              <a:gd name="connsiteY16-7046" fmla="*/ 860193 h 6858000"/>
              <a:gd name="connsiteX17-7047" fmla="*/ 5227653 w 6128435"/>
              <a:gd name="connsiteY17-7048" fmla="*/ 886709 h 6858000"/>
              <a:gd name="connsiteX18-7049" fmla="*/ 5230806 w 6128435"/>
              <a:gd name="connsiteY18-7050" fmla="*/ 961354 h 6858000"/>
              <a:gd name="connsiteX19-7051" fmla="*/ 5201018 w 6128435"/>
              <a:gd name="connsiteY19-7052" fmla="*/ 1095027 h 6858000"/>
              <a:gd name="connsiteX20-7053" fmla="*/ 5202153 w 6128435"/>
              <a:gd name="connsiteY20-7054" fmla="*/ 1133224 h 6858000"/>
              <a:gd name="connsiteX21-7055" fmla="*/ 5207370 w 6128435"/>
              <a:gd name="connsiteY21-7056" fmla="*/ 1138097 h 6858000"/>
              <a:gd name="connsiteX22-7057" fmla="*/ 5189234 w 6128435"/>
              <a:gd name="connsiteY22-7058" fmla="*/ 1193495 h 6858000"/>
              <a:gd name="connsiteX23-7059" fmla="*/ 5202769 w 6128435"/>
              <a:gd name="connsiteY23-7060" fmla="*/ 1269450 h 6858000"/>
              <a:gd name="connsiteX24-7061" fmla="*/ 5225968 w 6128435"/>
              <a:gd name="connsiteY24-7062" fmla="*/ 1357994 h 6858000"/>
              <a:gd name="connsiteX25-7063" fmla="*/ 5233819 w 6128435"/>
              <a:gd name="connsiteY25-7064" fmla="*/ 1380922 h 6858000"/>
              <a:gd name="connsiteX26-7065" fmla="*/ 5237226 w 6128435"/>
              <a:gd name="connsiteY26-7066" fmla="*/ 1441327 h 6858000"/>
              <a:gd name="connsiteX27-7067" fmla="*/ 5244434 w 6128435"/>
              <a:gd name="connsiteY27-7068" fmla="*/ 1580810 h 6858000"/>
              <a:gd name="connsiteX28-7069" fmla="*/ 5251453 w 6128435"/>
              <a:gd name="connsiteY28-7070" fmla="*/ 1583934 h 6858000"/>
              <a:gd name="connsiteX29-7071" fmla="*/ 5253136 w 6128435"/>
              <a:gd name="connsiteY29-7072" fmla="*/ 1595457 h 6858000"/>
              <a:gd name="connsiteX30-7073" fmla="*/ 5254863 w 6128435"/>
              <a:gd name="connsiteY30-7074" fmla="*/ 1598311 h 6858000"/>
              <a:gd name="connsiteX31-7075" fmla="*/ 5263491 w 6128435"/>
              <a:gd name="connsiteY31-7076" fmla="*/ 1642938 h 6858000"/>
              <a:gd name="connsiteX32-7077" fmla="*/ 5261314 w 6128435"/>
              <a:gd name="connsiteY32-7078" fmla="*/ 1689177 h 6858000"/>
              <a:gd name="connsiteX33-7079" fmla="*/ 5259788 w 6128435"/>
              <a:gd name="connsiteY33-7080" fmla="*/ 1768516 h 6858000"/>
              <a:gd name="connsiteX34-7081" fmla="*/ 5272526 w 6128435"/>
              <a:gd name="connsiteY34-7082" fmla="*/ 1936940 h 6858000"/>
              <a:gd name="connsiteX35-7083" fmla="*/ 5252592 w 6128435"/>
              <a:gd name="connsiteY35-7084" fmla="*/ 2092210 h 6858000"/>
              <a:gd name="connsiteX36-7085" fmla="*/ 5264303 w 6128435"/>
              <a:gd name="connsiteY36-7086" fmla="*/ 2225157 h 6858000"/>
              <a:gd name="connsiteX37-7087" fmla="*/ 5254949 w 6128435"/>
              <a:gd name="connsiteY37-7088" fmla="*/ 2236160 h 6858000"/>
              <a:gd name="connsiteX38-7089" fmla="*/ 5250104 w 6128435"/>
              <a:gd name="connsiteY38-7090" fmla="*/ 2249166 h 6858000"/>
              <a:gd name="connsiteX39-7091" fmla="*/ 5251214 w 6128435"/>
              <a:gd name="connsiteY39-7092" fmla="*/ 2250944 h 6858000"/>
              <a:gd name="connsiteX40-7093" fmla="*/ 5250644 w 6128435"/>
              <a:gd name="connsiteY40-7094" fmla="*/ 2266619 h 6858000"/>
              <a:gd name="connsiteX41-7095" fmla="*/ 5247111 w 6128435"/>
              <a:gd name="connsiteY41-7096" fmla="*/ 2269679 h 6858000"/>
              <a:gd name="connsiteX42-7097" fmla="*/ 5245653 w 6128435"/>
              <a:gd name="connsiteY42-7098" fmla="*/ 2280317 h 6858000"/>
              <a:gd name="connsiteX43-7099" fmla="*/ 5239901 w 6128435"/>
              <a:gd name="connsiteY43-7100" fmla="*/ 2300961 h 6858000"/>
              <a:gd name="connsiteX44-7101" fmla="*/ 5241522 w 6128435"/>
              <a:gd name="connsiteY44-7102" fmla="*/ 2305114 h 6858000"/>
              <a:gd name="connsiteX45-7103" fmla="*/ 5298758 w 6128435"/>
              <a:gd name="connsiteY45-7104" fmla="*/ 2375971 h 6858000"/>
              <a:gd name="connsiteX46-7105" fmla="*/ 5271650 w 6128435"/>
              <a:gd name="connsiteY46-7106" fmla="*/ 2440467 h 6858000"/>
              <a:gd name="connsiteX47-7107" fmla="*/ 5271438 w 6128435"/>
              <a:gd name="connsiteY47-7108" fmla="*/ 2447186 h 6858000"/>
              <a:gd name="connsiteX48-7109" fmla="*/ 5271722 w 6128435"/>
              <a:gd name="connsiteY48-7110" fmla="*/ 2447359 h 6858000"/>
              <a:gd name="connsiteX49-7111" fmla="*/ 5272069 w 6128435"/>
              <a:gd name="connsiteY49-7112" fmla="*/ 2454523 h 6858000"/>
              <a:gd name="connsiteX50-7113" fmla="*/ 5271049 w 6128435"/>
              <a:gd name="connsiteY50-7114" fmla="*/ 2459442 h 6858000"/>
              <a:gd name="connsiteX51-7115" fmla="*/ 5307538 w 6128435"/>
              <a:gd name="connsiteY51-7116" fmla="*/ 2514685 h 6858000"/>
              <a:gd name="connsiteX52-7117" fmla="*/ 5337604 w 6128435"/>
              <a:gd name="connsiteY52-7118" fmla="*/ 2597632 h 6858000"/>
              <a:gd name="connsiteX53-7119" fmla="*/ 5407503 w 6128435"/>
              <a:gd name="connsiteY53-7120" fmla="*/ 2786290 h 6858000"/>
              <a:gd name="connsiteX54-7121" fmla="*/ 5407356 w 6128435"/>
              <a:gd name="connsiteY54-7122" fmla="*/ 2787545 h 6858000"/>
              <a:gd name="connsiteX55-7123" fmla="*/ 5411130 w 6128435"/>
              <a:gd name="connsiteY55-7124" fmla="*/ 2788640 h 6858000"/>
              <a:gd name="connsiteX56-7125" fmla="*/ 5416439 w 6128435"/>
              <a:gd name="connsiteY56-7126" fmla="*/ 2805666 h 6858000"/>
              <a:gd name="connsiteX57-7127" fmla="*/ 5416589 w 6128435"/>
              <a:gd name="connsiteY57-7128" fmla="*/ 2810822 h 6858000"/>
              <a:gd name="connsiteX58-7129" fmla="*/ 5418542 w 6128435"/>
              <a:gd name="connsiteY58-7130" fmla="*/ 2817745 h 6858000"/>
              <a:gd name="connsiteX59-7131" fmla="*/ 5418847 w 6128435"/>
              <a:gd name="connsiteY59-7132" fmla="*/ 2817825 h 6858000"/>
              <a:gd name="connsiteX60-7133" fmla="*/ 5423364 w 6128435"/>
              <a:gd name="connsiteY60-7134" fmla="*/ 2858292 h 6858000"/>
              <a:gd name="connsiteX61-7135" fmla="*/ 5479298 w 6128435"/>
              <a:gd name="connsiteY61-7136" fmla="*/ 2947791 h 6858000"/>
              <a:gd name="connsiteX62-7137" fmla="*/ 5481770 w 6128435"/>
              <a:gd name="connsiteY62-7138" fmla="*/ 2951352 h 6858000"/>
              <a:gd name="connsiteX63-7139" fmla="*/ 5481013 w 6128435"/>
              <a:gd name="connsiteY63-7140" fmla="*/ 2973461 h 6858000"/>
              <a:gd name="connsiteX64-7141" fmla="*/ 5482045 w 6128435"/>
              <a:gd name="connsiteY64-7142" fmla="*/ 2984371 h 6858000"/>
              <a:gd name="connsiteX65-7143" fmla="*/ 5479405 w 6128435"/>
              <a:gd name="connsiteY65-7144" fmla="*/ 2988507 h 6858000"/>
              <a:gd name="connsiteX66-7145" fmla="*/ 5482415 w 6128435"/>
              <a:gd name="connsiteY66-7146" fmla="*/ 3004079 h 6858000"/>
              <a:gd name="connsiteX67-7147" fmla="*/ 5483865 w 6128435"/>
              <a:gd name="connsiteY67-7148" fmla="*/ 3005467 h 6858000"/>
              <a:gd name="connsiteX68-7149" fmla="*/ 5482236 w 6128435"/>
              <a:gd name="connsiteY68-7150" fmla="*/ 3019791 h 6858000"/>
              <a:gd name="connsiteX69-7151" fmla="*/ 5475895 w 6128435"/>
              <a:gd name="connsiteY69-7152" fmla="*/ 3033578 h 6858000"/>
              <a:gd name="connsiteX70-7153" fmla="*/ 5477595 w 6128435"/>
              <a:gd name="connsiteY70-7154" fmla="*/ 3250534 h 6858000"/>
              <a:gd name="connsiteX71-7155" fmla="*/ 5532836 w 6128435"/>
              <a:gd name="connsiteY71-7156" fmla="*/ 3353840 h 6858000"/>
              <a:gd name="connsiteX72-7157" fmla="*/ 5561229 w 6128435"/>
              <a:gd name="connsiteY72-7158" fmla="*/ 3395784 h 6858000"/>
              <a:gd name="connsiteX73-7159" fmla="*/ 5589758 w 6128435"/>
              <a:gd name="connsiteY73-7160" fmla="*/ 3506453 h 6858000"/>
              <a:gd name="connsiteX74-7161" fmla="*/ 5596144 w 6128435"/>
              <a:gd name="connsiteY74-7162" fmla="*/ 3534624 h 6858000"/>
              <a:gd name="connsiteX75-7163" fmla="*/ 5597750 w 6128435"/>
              <a:gd name="connsiteY75-7164" fmla="*/ 3534129 h 6858000"/>
              <a:gd name="connsiteX76-7165" fmla="*/ 5599700 w 6128435"/>
              <a:gd name="connsiteY76-7166" fmla="*/ 3547221 h 6858000"/>
              <a:gd name="connsiteX77-7167" fmla="*/ 5615031 w 6128435"/>
              <a:gd name="connsiteY77-7168" fmla="*/ 3557482 h 6858000"/>
              <a:gd name="connsiteX78-7169" fmla="*/ 5618377 w 6128435"/>
              <a:gd name="connsiteY78-7170" fmla="*/ 3588431 h 6858000"/>
              <a:gd name="connsiteX79-7171" fmla="*/ 5612155 w 6128435"/>
              <a:gd name="connsiteY79-7172" fmla="*/ 3589869 h 6858000"/>
              <a:gd name="connsiteX80-7173" fmla="*/ 5620843 w 6128435"/>
              <a:gd name="connsiteY80-7174" fmla="*/ 3606745 h 6858000"/>
              <a:gd name="connsiteX81-7175" fmla="*/ 5655472 w 6128435"/>
              <a:gd name="connsiteY81-7176" fmla="*/ 3678877 h 6858000"/>
              <a:gd name="connsiteX82-7177" fmla="*/ 5680448 w 6128435"/>
              <a:gd name="connsiteY82-7178" fmla="*/ 3717760 h 6858000"/>
              <a:gd name="connsiteX83-7179" fmla="*/ 5683015 w 6128435"/>
              <a:gd name="connsiteY83-7180" fmla="*/ 3762025 h 6858000"/>
              <a:gd name="connsiteX84-7181" fmla="*/ 5696643 w 6128435"/>
              <a:gd name="connsiteY84-7182" fmla="*/ 3773888 h 6858000"/>
              <a:gd name="connsiteX85-7183" fmla="*/ 5699203 w 6128435"/>
              <a:gd name="connsiteY85-7184" fmla="*/ 3775823 h 6858000"/>
              <a:gd name="connsiteX86-7185" fmla="*/ 5704824 w 6128435"/>
              <a:gd name="connsiteY86-7186" fmla="*/ 3785966 h 6858000"/>
              <a:gd name="connsiteX87-7187" fmla="*/ 5712204 w 6128435"/>
              <a:gd name="connsiteY87-7188" fmla="*/ 3785830 h 6858000"/>
              <a:gd name="connsiteX88-7189" fmla="*/ 5724816 w 6128435"/>
              <a:gd name="connsiteY88-7190" fmla="*/ 3798949 h 6858000"/>
              <a:gd name="connsiteX89-7191" fmla="*/ 5733539 w 6128435"/>
              <a:gd name="connsiteY89-7192" fmla="*/ 3818457 h 6858000"/>
              <a:gd name="connsiteX90-7193" fmla="*/ 5768491 w 6128435"/>
              <a:gd name="connsiteY90-7194" fmla="*/ 3914399 h 6858000"/>
              <a:gd name="connsiteX91-7195" fmla="*/ 5793123 w 6128435"/>
              <a:gd name="connsiteY91-7196" fmla="*/ 3969952 h 6858000"/>
              <a:gd name="connsiteX92-7197" fmla="*/ 5808321 w 6128435"/>
              <a:gd name="connsiteY92-7198" fmla="*/ 3988153 h 6858000"/>
              <a:gd name="connsiteX93-7199" fmla="*/ 5825621 w 6128435"/>
              <a:gd name="connsiteY93-7200" fmla="*/ 4015525 h 6858000"/>
              <a:gd name="connsiteX94-7201" fmla="*/ 5860672 w 6128435"/>
              <a:gd name="connsiteY94-7202" fmla="*/ 4061579 h 6858000"/>
              <a:gd name="connsiteX95-7203" fmla="*/ 5872173 w 6128435"/>
              <a:gd name="connsiteY95-7204" fmla="*/ 4088497 h 6858000"/>
              <a:gd name="connsiteX96-7205" fmla="*/ 5883705 w 6128435"/>
              <a:gd name="connsiteY96-7206" fmla="*/ 4101899 h 6858000"/>
              <a:gd name="connsiteX97-7207" fmla="*/ 5885314 w 6128435"/>
              <a:gd name="connsiteY97-7208" fmla="*/ 4108387 h 6858000"/>
              <a:gd name="connsiteX98-7209" fmla="*/ 5894095 w 6128435"/>
              <a:gd name="connsiteY98-7210" fmla="*/ 4128857 h 6858000"/>
              <a:gd name="connsiteX99-7211" fmla="*/ 5898339 w 6128435"/>
              <a:gd name="connsiteY99-7212" fmla="*/ 4140800 h 6858000"/>
              <a:gd name="connsiteX100-7213" fmla="*/ 5899734 w 6128435"/>
              <a:gd name="connsiteY100-7214" fmla="*/ 4145632 h 6858000"/>
              <a:gd name="connsiteX101-7215" fmla="*/ 5897098 w 6128435"/>
              <a:gd name="connsiteY101-7216" fmla="*/ 4157819 h 6858000"/>
              <a:gd name="connsiteX102-7217" fmla="*/ 5903513 w 6128435"/>
              <a:gd name="connsiteY102-7218" fmla="*/ 4187661 h 6858000"/>
              <a:gd name="connsiteX103-7219" fmla="*/ 5917114 w 6128435"/>
              <a:gd name="connsiteY103-7220" fmla="*/ 4213096 h 6858000"/>
              <a:gd name="connsiteX104-7221" fmla="*/ 5921153 w 6128435"/>
              <a:gd name="connsiteY104-7222" fmla="*/ 4236222 h 6858000"/>
              <a:gd name="connsiteX105-7223" fmla="*/ 5924233 w 6128435"/>
              <a:gd name="connsiteY105-7224" fmla="*/ 4242060 h 6858000"/>
              <a:gd name="connsiteX106-7225" fmla="*/ 5928910 w 6128435"/>
              <a:gd name="connsiteY106-7226" fmla="*/ 4300973 h 6858000"/>
              <a:gd name="connsiteX107-7227" fmla="*/ 5939320 w 6128435"/>
              <a:gd name="connsiteY107-7228" fmla="*/ 4340435 h 6858000"/>
              <a:gd name="connsiteX108-7229" fmla="*/ 5946705 w 6128435"/>
              <a:gd name="connsiteY108-7230" fmla="*/ 4428051 h 6858000"/>
              <a:gd name="connsiteX109-7231" fmla="*/ 5949261 w 6128435"/>
              <a:gd name="connsiteY109-7232" fmla="*/ 4449185 h 6858000"/>
              <a:gd name="connsiteX110-7233" fmla="*/ 5957504 w 6128435"/>
              <a:gd name="connsiteY110-7234" fmla="*/ 4465911 h 6858000"/>
              <a:gd name="connsiteX111-7235" fmla="*/ 5964689 w 6128435"/>
              <a:gd name="connsiteY111-7236" fmla="*/ 4468532 h 6858000"/>
              <a:gd name="connsiteX112-7237" fmla="*/ 5967062 w 6128435"/>
              <a:gd name="connsiteY112-7238" fmla="*/ 4479923 h 6858000"/>
              <a:gd name="connsiteX113-7239" fmla="*/ 5968960 w 6128435"/>
              <a:gd name="connsiteY113-7240" fmla="*/ 4482655 h 6858000"/>
              <a:gd name="connsiteX114-7241" fmla="*/ 5978567 w 6128435"/>
              <a:gd name="connsiteY114-7242" fmla="*/ 4498605 h 6858000"/>
              <a:gd name="connsiteX115-7243" fmla="*/ 5980106 w 6128435"/>
              <a:gd name="connsiteY115-7244" fmla="*/ 4585087 h 6858000"/>
              <a:gd name="connsiteX116-7245" fmla="*/ 5998138 w 6128435"/>
              <a:gd name="connsiteY116-7246" fmla="*/ 4697518 h 6858000"/>
              <a:gd name="connsiteX117-7247" fmla="*/ 6013516 w 6128435"/>
              <a:gd name="connsiteY117-7248" fmla="*/ 4786619 h 6858000"/>
              <a:gd name="connsiteX118-7249" fmla="*/ 6025404 w 6128435"/>
              <a:gd name="connsiteY118-7250" fmla="*/ 4858148 h 6858000"/>
              <a:gd name="connsiteX119-7251" fmla="*/ 6007749 w 6128435"/>
              <a:gd name="connsiteY119-7252" fmla="*/ 4964715 h 6858000"/>
              <a:gd name="connsiteX120-7253" fmla="*/ 6005269 w 6128435"/>
              <a:gd name="connsiteY120-7254" fmla="*/ 5150567 h 6858000"/>
              <a:gd name="connsiteX121-7255" fmla="*/ 6001127 w 6128435"/>
              <a:gd name="connsiteY121-7256" fmla="*/ 5164609 h 6858000"/>
              <a:gd name="connsiteX122-7257" fmla="*/ 5996647 w 6128435"/>
              <a:gd name="connsiteY122-7258" fmla="*/ 5185640 h 6858000"/>
              <a:gd name="connsiteX123-7259" fmla="*/ 5998514 w 6128435"/>
              <a:gd name="connsiteY123-7260" fmla="*/ 5189673 h 6858000"/>
              <a:gd name="connsiteX124-7261" fmla="*/ 5995970 w 6128435"/>
              <a:gd name="connsiteY124-7262" fmla="*/ 5221547 h 6858000"/>
              <a:gd name="connsiteX125-7263" fmla="*/ 5997218 w 6128435"/>
              <a:gd name="connsiteY125-7264" fmla="*/ 5222031 h 6858000"/>
              <a:gd name="connsiteX126-7265" fmla="*/ 6002116 w 6128435"/>
              <a:gd name="connsiteY126-7266" fmla="*/ 5231223 h 6858000"/>
              <a:gd name="connsiteX127-7267" fmla="*/ 6008541 w 6128435"/>
              <a:gd name="connsiteY127-7268" fmla="*/ 5248680 h 6858000"/>
              <a:gd name="connsiteX128-7269" fmla="*/ 6039260 w 6128435"/>
              <a:gd name="connsiteY128-7270" fmla="*/ 5289518 h 6858000"/>
              <a:gd name="connsiteX129-7271" fmla="*/ 6036748 w 6128435"/>
              <a:gd name="connsiteY129-7272" fmla="*/ 5322752 h 6858000"/>
              <a:gd name="connsiteX130-7273" fmla="*/ 6036943 w 6128435"/>
              <a:gd name="connsiteY130-7274" fmla="*/ 5329480 h 6858000"/>
              <a:gd name="connsiteX131-7275" fmla="*/ 6037236 w 6128435"/>
              <a:gd name="connsiteY131-7276" fmla="*/ 5329634 h 6858000"/>
              <a:gd name="connsiteX132-7277" fmla="*/ 6038019 w 6128435"/>
              <a:gd name="connsiteY132-7278" fmla="*/ 5336764 h 6858000"/>
              <a:gd name="connsiteX133-7279" fmla="*/ 6037298 w 6128435"/>
              <a:gd name="connsiteY133-7280" fmla="*/ 5341753 h 6858000"/>
              <a:gd name="connsiteX134-7281" fmla="*/ 6037677 w 6128435"/>
              <a:gd name="connsiteY134-7282" fmla="*/ 5354807 h 6858000"/>
              <a:gd name="connsiteX135-7283" fmla="*/ 6039728 w 6128435"/>
              <a:gd name="connsiteY135-7284" fmla="*/ 5359416 h 6858000"/>
              <a:gd name="connsiteX136-7285" fmla="*/ 6043311 w 6128435"/>
              <a:gd name="connsiteY136-7286" fmla="*/ 5361407 h 6858000"/>
              <a:gd name="connsiteX137-7287" fmla="*/ 6042954 w 6128435"/>
              <a:gd name="connsiteY137-7288" fmla="*/ 5362576 h 6858000"/>
              <a:gd name="connsiteX138-7289" fmla="*/ 6053435 w 6128435"/>
              <a:gd name="connsiteY138-7290" fmla="*/ 5387547 h 6858000"/>
              <a:gd name="connsiteX139-7291" fmla="*/ 6065933 w 6128435"/>
              <a:gd name="connsiteY139-7292" fmla="*/ 5443002 h 6858000"/>
              <a:gd name="connsiteX140-7293" fmla="*/ 6068640 w 6128435"/>
              <a:gd name="connsiteY140-7294" fmla="*/ 5474503 h 6858000"/>
              <a:gd name="connsiteX141-7295" fmla="*/ 6080922 w 6128435"/>
              <a:gd name="connsiteY141-7296" fmla="*/ 5561070 h 6858000"/>
              <a:gd name="connsiteX142-7297" fmla="*/ 6096949 w 6128435"/>
              <a:gd name="connsiteY142-7298" fmla="*/ 5648179 h 6858000"/>
              <a:gd name="connsiteX143-7299" fmla="*/ 6125703 w 6128435"/>
              <a:gd name="connsiteY143-7300" fmla="*/ 5692894 h 6858000"/>
              <a:gd name="connsiteX144-7301" fmla="*/ 6126670 w 6128435"/>
              <a:gd name="connsiteY144-7302" fmla="*/ 5697882 h 6858000"/>
              <a:gd name="connsiteX145-7303" fmla="*/ 6124061 w 6128435"/>
              <a:gd name="connsiteY145-7304" fmla="*/ 5710294 h 6858000"/>
              <a:gd name="connsiteX146-7305" fmla="*/ 6122213 w 6128435"/>
              <a:gd name="connsiteY146-7306" fmla="*/ 5714762 h 6858000"/>
              <a:gd name="connsiteX147-7307" fmla="*/ 6121353 w 6128435"/>
              <a:gd name="connsiteY147-7308" fmla="*/ 5721725 h 6858000"/>
              <a:gd name="connsiteX148-7309" fmla="*/ 6121607 w 6128435"/>
              <a:gd name="connsiteY148-7310" fmla="*/ 5721959 h 6858000"/>
              <a:gd name="connsiteX149-7311" fmla="*/ 6120262 w 6128435"/>
              <a:gd name="connsiteY149-7312" fmla="*/ 5728358 h 6858000"/>
              <a:gd name="connsiteX150-7313" fmla="*/ 6110194 w 6128435"/>
              <a:gd name="connsiteY150-7314" fmla="*/ 5758853 h 6858000"/>
              <a:gd name="connsiteX151-7315" fmla="*/ 6127519 w 6128435"/>
              <a:gd name="connsiteY151-7316" fmla="*/ 5865775 h 6858000"/>
              <a:gd name="connsiteX152-7317" fmla="*/ 6128435 w 6128435"/>
              <a:gd name="connsiteY152-7318" fmla="*/ 5870164 h 6858000"/>
              <a:gd name="connsiteX153-7319" fmla="*/ 6119217 w 6128435"/>
              <a:gd name="connsiteY153-7320" fmla="*/ 5888542 h 6858000"/>
              <a:gd name="connsiteX154-7321" fmla="*/ 6115966 w 6128435"/>
              <a:gd name="connsiteY154-7322" fmla="*/ 5898387 h 6858000"/>
              <a:gd name="connsiteX155-7323" fmla="*/ 6111924 w 6128435"/>
              <a:gd name="connsiteY155-7324" fmla="*/ 5900444 h 6858000"/>
              <a:gd name="connsiteX156-7325" fmla="*/ 6108716 w 6128435"/>
              <a:gd name="connsiteY156-7326" fmla="*/ 5915345 h 6858000"/>
              <a:gd name="connsiteX157-7327" fmla="*/ 6109524 w 6128435"/>
              <a:gd name="connsiteY157-7328" fmla="*/ 5917328 h 6858000"/>
              <a:gd name="connsiteX158-7329" fmla="*/ 6102493 w 6128435"/>
              <a:gd name="connsiteY158-7330" fmla="*/ 5928602 h 6858000"/>
              <a:gd name="connsiteX159-7331" fmla="*/ 6056863 w 6128435"/>
              <a:gd name="connsiteY159-7332" fmla="*/ 6000643 h 6858000"/>
              <a:gd name="connsiteX160-7333" fmla="*/ 6045436 w 6128435"/>
              <a:gd name="connsiteY160-7334" fmla="*/ 6124480 h 6858000"/>
              <a:gd name="connsiteX161-7335" fmla="*/ 6030489 w 6128435"/>
              <a:gd name="connsiteY161-7336" fmla="*/ 6317666 h 6858000"/>
              <a:gd name="connsiteX162-7337" fmla="*/ 6007492 w 6128435"/>
              <a:gd name="connsiteY162-7338" fmla="*/ 6440818 h 6858000"/>
              <a:gd name="connsiteX163-7339" fmla="*/ 6009467 w 6128435"/>
              <a:gd name="connsiteY163-7340" fmla="*/ 6487076 h 6858000"/>
              <a:gd name="connsiteX164-7341" fmla="*/ 5995064 w 6128435"/>
              <a:gd name="connsiteY164-7342" fmla="*/ 6540791 h 6858000"/>
              <a:gd name="connsiteX165-7343" fmla="*/ 5996309 w 6128435"/>
              <a:gd name="connsiteY165-7344" fmla="*/ 6543961 h 6858000"/>
              <a:gd name="connsiteX166-7345" fmla="*/ 5996048 w 6128435"/>
              <a:gd name="connsiteY166-7346" fmla="*/ 6555444 h 6858000"/>
              <a:gd name="connsiteX167-7347" fmla="*/ 6002524 w 6128435"/>
              <a:gd name="connsiteY167-7348" fmla="*/ 6560188 h 6858000"/>
              <a:gd name="connsiteX168-7349" fmla="*/ 6006823 w 6128435"/>
              <a:gd name="connsiteY168-7350" fmla="*/ 6578546 h 6858000"/>
              <a:gd name="connsiteX169-7351" fmla="*/ 6004510 w 6128435"/>
              <a:gd name="connsiteY169-7352" fmla="*/ 6599256 h 6858000"/>
              <a:gd name="connsiteX170-7353" fmla="*/ 5986207 w 6128435"/>
              <a:gd name="connsiteY170-7354" fmla="*/ 6695855 h 6858000"/>
              <a:gd name="connsiteX171-7355" fmla="*/ 5979428 w 6128435"/>
              <a:gd name="connsiteY171-7356" fmla="*/ 6754678 h 6858000"/>
              <a:gd name="connsiteX172-7357" fmla="*/ 5983398 w 6128435"/>
              <a:gd name="connsiteY172-7358" fmla="*/ 6778641 h 6858000"/>
              <a:gd name="connsiteX173-7359" fmla="*/ 5984543 w 6128435"/>
              <a:gd name="connsiteY173-7360" fmla="*/ 6811016 h 6858000"/>
              <a:gd name="connsiteX174-7361" fmla="*/ 5981802 w 6128435"/>
              <a:gd name="connsiteY174-7362" fmla="*/ 6838578 h 6858000"/>
              <a:gd name="connsiteX175-7363" fmla="*/ 5979671 w 6128435"/>
              <a:gd name="connsiteY175-7364" fmla="*/ 6858000 h 6858000"/>
              <a:gd name="connsiteX176-7365" fmla="*/ 0 w 6128435"/>
              <a:gd name="connsiteY176-7366" fmla="*/ 6858000 h 6858000"/>
              <a:gd name="connsiteX177-7367" fmla="*/ 0 w 6128435"/>
              <a:gd name="connsiteY177-7368" fmla="*/ 0 h 6858000"/>
              <a:gd name="connsiteX0-7369" fmla="*/ 0 w 6128435"/>
              <a:gd name="connsiteY0-7370" fmla="*/ 0 h 6858000"/>
              <a:gd name="connsiteX1-7371" fmla="*/ 4965888 w 6128435"/>
              <a:gd name="connsiteY1-7372" fmla="*/ 0 h 6858000"/>
              <a:gd name="connsiteX2-7373" fmla="*/ 4967767 w 6128435"/>
              <a:gd name="connsiteY2-7374" fmla="*/ 7930 h 6858000"/>
              <a:gd name="connsiteX3-7375" fmla="*/ 4979444 w 6128435"/>
              <a:gd name="connsiteY3-7376" fmla="*/ 43921 h 6858000"/>
              <a:gd name="connsiteX4-7377" fmla="*/ 5021173 w 6128435"/>
              <a:gd name="connsiteY4-7378" fmla="*/ 123738 h 6858000"/>
              <a:gd name="connsiteX5-7379" fmla="*/ 5075458 w 6128435"/>
              <a:gd name="connsiteY5-7380" fmla="*/ 264355 h 6858000"/>
              <a:gd name="connsiteX6-7381" fmla="*/ 5081175 w 6128435"/>
              <a:gd name="connsiteY6-7382" fmla="*/ 277448 h 6858000"/>
              <a:gd name="connsiteX7-7383" fmla="*/ 5097011 w 6128435"/>
              <a:gd name="connsiteY7-7384" fmla="*/ 355616 h 6858000"/>
              <a:gd name="connsiteX8-7385" fmla="*/ 5130982 w 6128435"/>
              <a:gd name="connsiteY8-7386" fmla="*/ 412030 h 6858000"/>
              <a:gd name="connsiteX9-7387" fmla="*/ 5153000 w 6128435"/>
              <a:gd name="connsiteY9-7388" fmla="*/ 507134 h 6858000"/>
              <a:gd name="connsiteX10-7389" fmla="*/ 5171282 w 6128435"/>
              <a:gd name="connsiteY10-7390" fmla="*/ 602071 h 6858000"/>
              <a:gd name="connsiteX11-7391" fmla="*/ 5176196 w 6128435"/>
              <a:gd name="connsiteY11-7392" fmla="*/ 636822 h 6858000"/>
              <a:gd name="connsiteX12-7393" fmla="*/ 5201957 w 6128435"/>
              <a:gd name="connsiteY12-7394" fmla="*/ 736835 h 6858000"/>
              <a:gd name="connsiteX13-7395" fmla="*/ 5185452 w 6128435"/>
              <a:gd name="connsiteY13-7396" fmla="*/ 745392 h 6858000"/>
              <a:gd name="connsiteX14-7397" fmla="*/ 5189051 w 6128435"/>
              <a:gd name="connsiteY14-7398" fmla="*/ 782518 h 6858000"/>
              <a:gd name="connsiteX15-7399" fmla="*/ 5210428 w 6128435"/>
              <a:gd name="connsiteY15-7400" fmla="*/ 815772 h 6858000"/>
              <a:gd name="connsiteX16-7401" fmla="*/ 5221088 w 6128435"/>
              <a:gd name="connsiteY16-7402" fmla="*/ 860193 h 6858000"/>
              <a:gd name="connsiteX17-7403" fmla="*/ 5227653 w 6128435"/>
              <a:gd name="connsiteY17-7404" fmla="*/ 886709 h 6858000"/>
              <a:gd name="connsiteX18-7405" fmla="*/ 5230806 w 6128435"/>
              <a:gd name="connsiteY18-7406" fmla="*/ 961354 h 6858000"/>
              <a:gd name="connsiteX19-7407" fmla="*/ 5201018 w 6128435"/>
              <a:gd name="connsiteY19-7408" fmla="*/ 1095027 h 6858000"/>
              <a:gd name="connsiteX20-7409" fmla="*/ 5202153 w 6128435"/>
              <a:gd name="connsiteY20-7410" fmla="*/ 1133224 h 6858000"/>
              <a:gd name="connsiteX21-7411" fmla="*/ 5207370 w 6128435"/>
              <a:gd name="connsiteY21-7412" fmla="*/ 1138097 h 6858000"/>
              <a:gd name="connsiteX22-7413" fmla="*/ 5189234 w 6128435"/>
              <a:gd name="connsiteY22-7414" fmla="*/ 1193495 h 6858000"/>
              <a:gd name="connsiteX23-7415" fmla="*/ 5202769 w 6128435"/>
              <a:gd name="connsiteY23-7416" fmla="*/ 1269450 h 6858000"/>
              <a:gd name="connsiteX24-7417" fmla="*/ 5225968 w 6128435"/>
              <a:gd name="connsiteY24-7418" fmla="*/ 1357994 h 6858000"/>
              <a:gd name="connsiteX25-7419" fmla="*/ 5233819 w 6128435"/>
              <a:gd name="connsiteY25-7420" fmla="*/ 1380922 h 6858000"/>
              <a:gd name="connsiteX26-7421" fmla="*/ 5237226 w 6128435"/>
              <a:gd name="connsiteY26-7422" fmla="*/ 1441327 h 6858000"/>
              <a:gd name="connsiteX27-7423" fmla="*/ 5244434 w 6128435"/>
              <a:gd name="connsiteY27-7424" fmla="*/ 1580810 h 6858000"/>
              <a:gd name="connsiteX28-7425" fmla="*/ 5251453 w 6128435"/>
              <a:gd name="connsiteY28-7426" fmla="*/ 1583934 h 6858000"/>
              <a:gd name="connsiteX29-7427" fmla="*/ 5253136 w 6128435"/>
              <a:gd name="connsiteY29-7428" fmla="*/ 1595457 h 6858000"/>
              <a:gd name="connsiteX30-7429" fmla="*/ 5254863 w 6128435"/>
              <a:gd name="connsiteY30-7430" fmla="*/ 1598311 h 6858000"/>
              <a:gd name="connsiteX31-7431" fmla="*/ 5263491 w 6128435"/>
              <a:gd name="connsiteY31-7432" fmla="*/ 1642938 h 6858000"/>
              <a:gd name="connsiteX32-7433" fmla="*/ 5261314 w 6128435"/>
              <a:gd name="connsiteY32-7434" fmla="*/ 1689177 h 6858000"/>
              <a:gd name="connsiteX33-7435" fmla="*/ 5259788 w 6128435"/>
              <a:gd name="connsiteY33-7436" fmla="*/ 1768516 h 6858000"/>
              <a:gd name="connsiteX34-7437" fmla="*/ 5272526 w 6128435"/>
              <a:gd name="connsiteY34-7438" fmla="*/ 1936940 h 6858000"/>
              <a:gd name="connsiteX35-7439" fmla="*/ 5252592 w 6128435"/>
              <a:gd name="connsiteY35-7440" fmla="*/ 2092210 h 6858000"/>
              <a:gd name="connsiteX36-7441" fmla="*/ 5264303 w 6128435"/>
              <a:gd name="connsiteY36-7442" fmla="*/ 2225157 h 6858000"/>
              <a:gd name="connsiteX37-7443" fmla="*/ 5254949 w 6128435"/>
              <a:gd name="connsiteY37-7444" fmla="*/ 2236160 h 6858000"/>
              <a:gd name="connsiteX38-7445" fmla="*/ 5250104 w 6128435"/>
              <a:gd name="connsiteY38-7446" fmla="*/ 2249166 h 6858000"/>
              <a:gd name="connsiteX39-7447" fmla="*/ 5251214 w 6128435"/>
              <a:gd name="connsiteY39-7448" fmla="*/ 2250944 h 6858000"/>
              <a:gd name="connsiteX40-7449" fmla="*/ 5250644 w 6128435"/>
              <a:gd name="connsiteY40-7450" fmla="*/ 2266619 h 6858000"/>
              <a:gd name="connsiteX41-7451" fmla="*/ 5247111 w 6128435"/>
              <a:gd name="connsiteY41-7452" fmla="*/ 2269679 h 6858000"/>
              <a:gd name="connsiteX42-7453" fmla="*/ 5245653 w 6128435"/>
              <a:gd name="connsiteY42-7454" fmla="*/ 2280317 h 6858000"/>
              <a:gd name="connsiteX43-7455" fmla="*/ 5239901 w 6128435"/>
              <a:gd name="connsiteY43-7456" fmla="*/ 2300961 h 6858000"/>
              <a:gd name="connsiteX44-7457" fmla="*/ 5298758 w 6128435"/>
              <a:gd name="connsiteY44-7458" fmla="*/ 2375971 h 6858000"/>
              <a:gd name="connsiteX45-7459" fmla="*/ 5271650 w 6128435"/>
              <a:gd name="connsiteY45-7460" fmla="*/ 2440467 h 6858000"/>
              <a:gd name="connsiteX46-7461" fmla="*/ 5271438 w 6128435"/>
              <a:gd name="connsiteY46-7462" fmla="*/ 2447186 h 6858000"/>
              <a:gd name="connsiteX47-7463" fmla="*/ 5271722 w 6128435"/>
              <a:gd name="connsiteY47-7464" fmla="*/ 2447359 h 6858000"/>
              <a:gd name="connsiteX48-7465" fmla="*/ 5272069 w 6128435"/>
              <a:gd name="connsiteY48-7466" fmla="*/ 2454523 h 6858000"/>
              <a:gd name="connsiteX49-7467" fmla="*/ 5271049 w 6128435"/>
              <a:gd name="connsiteY49-7468" fmla="*/ 2459442 h 6858000"/>
              <a:gd name="connsiteX50-7469" fmla="*/ 5307538 w 6128435"/>
              <a:gd name="connsiteY50-7470" fmla="*/ 2514685 h 6858000"/>
              <a:gd name="connsiteX51-7471" fmla="*/ 5337604 w 6128435"/>
              <a:gd name="connsiteY51-7472" fmla="*/ 2597632 h 6858000"/>
              <a:gd name="connsiteX52-7473" fmla="*/ 5407503 w 6128435"/>
              <a:gd name="connsiteY52-7474" fmla="*/ 2786290 h 6858000"/>
              <a:gd name="connsiteX53-7475" fmla="*/ 5407356 w 6128435"/>
              <a:gd name="connsiteY53-7476" fmla="*/ 2787545 h 6858000"/>
              <a:gd name="connsiteX54-7477" fmla="*/ 5411130 w 6128435"/>
              <a:gd name="connsiteY54-7478" fmla="*/ 2788640 h 6858000"/>
              <a:gd name="connsiteX55-7479" fmla="*/ 5416439 w 6128435"/>
              <a:gd name="connsiteY55-7480" fmla="*/ 2805666 h 6858000"/>
              <a:gd name="connsiteX56-7481" fmla="*/ 5416589 w 6128435"/>
              <a:gd name="connsiteY56-7482" fmla="*/ 2810822 h 6858000"/>
              <a:gd name="connsiteX57-7483" fmla="*/ 5418542 w 6128435"/>
              <a:gd name="connsiteY57-7484" fmla="*/ 2817745 h 6858000"/>
              <a:gd name="connsiteX58-7485" fmla="*/ 5418847 w 6128435"/>
              <a:gd name="connsiteY58-7486" fmla="*/ 2817825 h 6858000"/>
              <a:gd name="connsiteX59-7487" fmla="*/ 5423364 w 6128435"/>
              <a:gd name="connsiteY59-7488" fmla="*/ 2858292 h 6858000"/>
              <a:gd name="connsiteX60-7489" fmla="*/ 5479298 w 6128435"/>
              <a:gd name="connsiteY60-7490" fmla="*/ 2947791 h 6858000"/>
              <a:gd name="connsiteX61-7491" fmla="*/ 5481770 w 6128435"/>
              <a:gd name="connsiteY61-7492" fmla="*/ 2951352 h 6858000"/>
              <a:gd name="connsiteX62-7493" fmla="*/ 5481013 w 6128435"/>
              <a:gd name="connsiteY62-7494" fmla="*/ 2973461 h 6858000"/>
              <a:gd name="connsiteX63-7495" fmla="*/ 5482045 w 6128435"/>
              <a:gd name="connsiteY63-7496" fmla="*/ 2984371 h 6858000"/>
              <a:gd name="connsiteX64-7497" fmla="*/ 5479405 w 6128435"/>
              <a:gd name="connsiteY64-7498" fmla="*/ 2988507 h 6858000"/>
              <a:gd name="connsiteX65-7499" fmla="*/ 5482415 w 6128435"/>
              <a:gd name="connsiteY65-7500" fmla="*/ 3004079 h 6858000"/>
              <a:gd name="connsiteX66-7501" fmla="*/ 5483865 w 6128435"/>
              <a:gd name="connsiteY66-7502" fmla="*/ 3005467 h 6858000"/>
              <a:gd name="connsiteX67-7503" fmla="*/ 5482236 w 6128435"/>
              <a:gd name="connsiteY67-7504" fmla="*/ 3019791 h 6858000"/>
              <a:gd name="connsiteX68-7505" fmla="*/ 5475895 w 6128435"/>
              <a:gd name="connsiteY68-7506" fmla="*/ 3033578 h 6858000"/>
              <a:gd name="connsiteX69-7507" fmla="*/ 5477595 w 6128435"/>
              <a:gd name="connsiteY69-7508" fmla="*/ 3250534 h 6858000"/>
              <a:gd name="connsiteX70-7509" fmla="*/ 5532836 w 6128435"/>
              <a:gd name="connsiteY70-7510" fmla="*/ 3353840 h 6858000"/>
              <a:gd name="connsiteX71-7511" fmla="*/ 5561229 w 6128435"/>
              <a:gd name="connsiteY71-7512" fmla="*/ 3395784 h 6858000"/>
              <a:gd name="connsiteX72-7513" fmla="*/ 5589758 w 6128435"/>
              <a:gd name="connsiteY72-7514" fmla="*/ 3506453 h 6858000"/>
              <a:gd name="connsiteX73-7515" fmla="*/ 5596144 w 6128435"/>
              <a:gd name="connsiteY73-7516" fmla="*/ 3534624 h 6858000"/>
              <a:gd name="connsiteX74-7517" fmla="*/ 5597750 w 6128435"/>
              <a:gd name="connsiteY74-7518" fmla="*/ 3534129 h 6858000"/>
              <a:gd name="connsiteX75-7519" fmla="*/ 5599700 w 6128435"/>
              <a:gd name="connsiteY75-7520" fmla="*/ 3547221 h 6858000"/>
              <a:gd name="connsiteX76-7521" fmla="*/ 5615031 w 6128435"/>
              <a:gd name="connsiteY76-7522" fmla="*/ 3557482 h 6858000"/>
              <a:gd name="connsiteX77-7523" fmla="*/ 5618377 w 6128435"/>
              <a:gd name="connsiteY77-7524" fmla="*/ 3588431 h 6858000"/>
              <a:gd name="connsiteX78-7525" fmla="*/ 5612155 w 6128435"/>
              <a:gd name="connsiteY78-7526" fmla="*/ 3589869 h 6858000"/>
              <a:gd name="connsiteX79-7527" fmla="*/ 5620843 w 6128435"/>
              <a:gd name="connsiteY79-7528" fmla="*/ 3606745 h 6858000"/>
              <a:gd name="connsiteX80-7529" fmla="*/ 5655472 w 6128435"/>
              <a:gd name="connsiteY80-7530" fmla="*/ 3678877 h 6858000"/>
              <a:gd name="connsiteX81-7531" fmla="*/ 5680448 w 6128435"/>
              <a:gd name="connsiteY81-7532" fmla="*/ 3717760 h 6858000"/>
              <a:gd name="connsiteX82-7533" fmla="*/ 5683015 w 6128435"/>
              <a:gd name="connsiteY82-7534" fmla="*/ 3762025 h 6858000"/>
              <a:gd name="connsiteX83-7535" fmla="*/ 5696643 w 6128435"/>
              <a:gd name="connsiteY83-7536" fmla="*/ 3773888 h 6858000"/>
              <a:gd name="connsiteX84-7537" fmla="*/ 5699203 w 6128435"/>
              <a:gd name="connsiteY84-7538" fmla="*/ 3775823 h 6858000"/>
              <a:gd name="connsiteX85-7539" fmla="*/ 5704824 w 6128435"/>
              <a:gd name="connsiteY85-7540" fmla="*/ 3785966 h 6858000"/>
              <a:gd name="connsiteX86-7541" fmla="*/ 5712204 w 6128435"/>
              <a:gd name="connsiteY86-7542" fmla="*/ 3785830 h 6858000"/>
              <a:gd name="connsiteX87-7543" fmla="*/ 5724816 w 6128435"/>
              <a:gd name="connsiteY87-7544" fmla="*/ 3798949 h 6858000"/>
              <a:gd name="connsiteX88-7545" fmla="*/ 5733539 w 6128435"/>
              <a:gd name="connsiteY88-7546" fmla="*/ 3818457 h 6858000"/>
              <a:gd name="connsiteX89-7547" fmla="*/ 5768491 w 6128435"/>
              <a:gd name="connsiteY89-7548" fmla="*/ 3914399 h 6858000"/>
              <a:gd name="connsiteX90-7549" fmla="*/ 5793123 w 6128435"/>
              <a:gd name="connsiteY90-7550" fmla="*/ 3969952 h 6858000"/>
              <a:gd name="connsiteX91-7551" fmla="*/ 5808321 w 6128435"/>
              <a:gd name="connsiteY91-7552" fmla="*/ 3988153 h 6858000"/>
              <a:gd name="connsiteX92-7553" fmla="*/ 5825621 w 6128435"/>
              <a:gd name="connsiteY92-7554" fmla="*/ 4015525 h 6858000"/>
              <a:gd name="connsiteX93-7555" fmla="*/ 5860672 w 6128435"/>
              <a:gd name="connsiteY93-7556" fmla="*/ 4061579 h 6858000"/>
              <a:gd name="connsiteX94-7557" fmla="*/ 5872173 w 6128435"/>
              <a:gd name="connsiteY94-7558" fmla="*/ 4088497 h 6858000"/>
              <a:gd name="connsiteX95-7559" fmla="*/ 5883705 w 6128435"/>
              <a:gd name="connsiteY95-7560" fmla="*/ 4101899 h 6858000"/>
              <a:gd name="connsiteX96-7561" fmla="*/ 5885314 w 6128435"/>
              <a:gd name="connsiteY96-7562" fmla="*/ 4108387 h 6858000"/>
              <a:gd name="connsiteX97-7563" fmla="*/ 5894095 w 6128435"/>
              <a:gd name="connsiteY97-7564" fmla="*/ 4128857 h 6858000"/>
              <a:gd name="connsiteX98-7565" fmla="*/ 5898339 w 6128435"/>
              <a:gd name="connsiteY98-7566" fmla="*/ 4140800 h 6858000"/>
              <a:gd name="connsiteX99-7567" fmla="*/ 5899734 w 6128435"/>
              <a:gd name="connsiteY99-7568" fmla="*/ 4145632 h 6858000"/>
              <a:gd name="connsiteX100-7569" fmla="*/ 5897098 w 6128435"/>
              <a:gd name="connsiteY100-7570" fmla="*/ 4157819 h 6858000"/>
              <a:gd name="connsiteX101-7571" fmla="*/ 5903513 w 6128435"/>
              <a:gd name="connsiteY101-7572" fmla="*/ 4187661 h 6858000"/>
              <a:gd name="connsiteX102-7573" fmla="*/ 5917114 w 6128435"/>
              <a:gd name="connsiteY102-7574" fmla="*/ 4213096 h 6858000"/>
              <a:gd name="connsiteX103-7575" fmla="*/ 5921153 w 6128435"/>
              <a:gd name="connsiteY103-7576" fmla="*/ 4236222 h 6858000"/>
              <a:gd name="connsiteX104-7577" fmla="*/ 5924233 w 6128435"/>
              <a:gd name="connsiteY104-7578" fmla="*/ 4242060 h 6858000"/>
              <a:gd name="connsiteX105-7579" fmla="*/ 5928910 w 6128435"/>
              <a:gd name="connsiteY105-7580" fmla="*/ 4300973 h 6858000"/>
              <a:gd name="connsiteX106-7581" fmla="*/ 5939320 w 6128435"/>
              <a:gd name="connsiteY106-7582" fmla="*/ 4340435 h 6858000"/>
              <a:gd name="connsiteX107-7583" fmla="*/ 5946705 w 6128435"/>
              <a:gd name="connsiteY107-7584" fmla="*/ 4428051 h 6858000"/>
              <a:gd name="connsiteX108-7585" fmla="*/ 5949261 w 6128435"/>
              <a:gd name="connsiteY108-7586" fmla="*/ 4449185 h 6858000"/>
              <a:gd name="connsiteX109-7587" fmla="*/ 5957504 w 6128435"/>
              <a:gd name="connsiteY109-7588" fmla="*/ 4465911 h 6858000"/>
              <a:gd name="connsiteX110-7589" fmla="*/ 5964689 w 6128435"/>
              <a:gd name="connsiteY110-7590" fmla="*/ 4468532 h 6858000"/>
              <a:gd name="connsiteX111-7591" fmla="*/ 5967062 w 6128435"/>
              <a:gd name="connsiteY111-7592" fmla="*/ 4479923 h 6858000"/>
              <a:gd name="connsiteX112-7593" fmla="*/ 5968960 w 6128435"/>
              <a:gd name="connsiteY112-7594" fmla="*/ 4482655 h 6858000"/>
              <a:gd name="connsiteX113-7595" fmla="*/ 5978567 w 6128435"/>
              <a:gd name="connsiteY113-7596" fmla="*/ 4498605 h 6858000"/>
              <a:gd name="connsiteX114-7597" fmla="*/ 5980106 w 6128435"/>
              <a:gd name="connsiteY114-7598" fmla="*/ 4585087 h 6858000"/>
              <a:gd name="connsiteX115-7599" fmla="*/ 5998138 w 6128435"/>
              <a:gd name="connsiteY115-7600" fmla="*/ 4697518 h 6858000"/>
              <a:gd name="connsiteX116-7601" fmla="*/ 6013516 w 6128435"/>
              <a:gd name="connsiteY116-7602" fmla="*/ 4786619 h 6858000"/>
              <a:gd name="connsiteX117-7603" fmla="*/ 6025404 w 6128435"/>
              <a:gd name="connsiteY117-7604" fmla="*/ 4858148 h 6858000"/>
              <a:gd name="connsiteX118-7605" fmla="*/ 6007749 w 6128435"/>
              <a:gd name="connsiteY118-7606" fmla="*/ 4964715 h 6858000"/>
              <a:gd name="connsiteX119-7607" fmla="*/ 6005269 w 6128435"/>
              <a:gd name="connsiteY119-7608" fmla="*/ 5150567 h 6858000"/>
              <a:gd name="connsiteX120-7609" fmla="*/ 6001127 w 6128435"/>
              <a:gd name="connsiteY120-7610" fmla="*/ 5164609 h 6858000"/>
              <a:gd name="connsiteX121-7611" fmla="*/ 5996647 w 6128435"/>
              <a:gd name="connsiteY121-7612" fmla="*/ 5185640 h 6858000"/>
              <a:gd name="connsiteX122-7613" fmla="*/ 5998514 w 6128435"/>
              <a:gd name="connsiteY122-7614" fmla="*/ 5189673 h 6858000"/>
              <a:gd name="connsiteX123-7615" fmla="*/ 5995970 w 6128435"/>
              <a:gd name="connsiteY123-7616" fmla="*/ 5221547 h 6858000"/>
              <a:gd name="connsiteX124-7617" fmla="*/ 5997218 w 6128435"/>
              <a:gd name="connsiteY124-7618" fmla="*/ 5222031 h 6858000"/>
              <a:gd name="connsiteX125-7619" fmla="*/ 6002116 w 6128435"/>
              <a:gd name="connsiteY125-7620" fmla="*/ 5231223 h 6858000"/>
              <a:gd name="connsiteX126-7621" fmla="*/ 6008541 w 6128435"/>
              <a:gd name="connsiteY126-7622" fmla="*/ 5248680 h 6858000"/>
              <a:gd name="connsiteX127-7623" fmla="*/ 6039260 w 6128435"/>
              <a:gd name="connsiteY127-7624" fmla="*/ 5289518 h 6858000"/>
              <a:gd name="connsiteX128-7625" fmla="*/ 6036748 w 6128435"/>
              <a:gd name="connsiteY128-7626" fmla="*/ 5322752 h 6858000"/>
              <a:gd name="connsiteX129-7627" fmla="*/ 6036943 w 6128435"/>
              <a:gd name="connsiteY129-7628" fmla="*/ 5329480 h 6858000"/>
              <a:gd name="connsiteX130-7629" fmla="*/ 6037236 w 6128435"/>
              <a:gd name="connsiteY130-7630" fmla="*/ 5329634 h 6858000"/>
              <a:gd name="connsiteX131-7631" fmla="*/ 6038019 w 6128435"/>
              <a:gd name="connsiteY131-7632" fmla="*/ 5336764 h 6858000"/>
              <a:gd name="connsiteX132-7633" fmla="*/ 6037298 w 6128435"/>
              <a:gd name="connsiteY132-7634" fmla="*/ 5341753 h 6858000"/>
              <a:gd name="connsiteX133-7635" fmla="*/ 6037677 w 6128435"/>
              <a:gd name="connsiteY133-7636" fmla="*/ 5354807 h 6858000"/>
              <a:gd name="connsiteX134-7637" fmla="*/ 6039728 w 6128435"/>
              <a:gd name="connsiteY134-7638" fmla="*/ 5359416 h 6858000"/>
              <a:gd name="connsiteX135-7639" fmla="*/ 6043311 w 6128435"/>
              <a:gd name="connsiteY135-7640" fmla="*/ 5361407 h 6858000"/>
              <a:gd name="connsiteX136-7641" fmla="*/ 6042954 w 6128435"/>
              <a:gd name="connsiteY136-7642" fmla="*/ 5362576 h 6858000"/>
              <a:gd name="connsiteX137-7643" fmla="*/ 6053435 w 6128435"/>
              <a:gd name="connsiteY137-7644" fmla="*/ 5387547 h 6858000"/>
              <a:gd name="connsiteX138-7645" fmla="*/ 6065933 w 6128435"/>
              <a:gd name="connsiteY138-7646" fmla="*/ 5443002 h 6858000"/>
              <a:gd name="connsiteX139-7647" fmla="*/ 6068640 w 6128435"/>
              <a:gd name="connsiteY139-7648" fmla="*/ 5474503 h 6858000"/>
              <a:gd name="connsiteX140-7649" fmla="*/ 6080922 w 6128435"/>
              <a:gd name="connsiteY140-7650" fmla="*/ 5561070 h 6858000"/>
              <a:gd name="connsiteX141-7651" fmla="*/ 6096949 w 6128435"/>
              <a:gd name="connsiteY141-7652" fmla="*/ 5648179 h 6858000"/>
              <a:gd name="connsiteX142-7653" fmla="*/ 6125703 w 6128435"/>
              <a:gd name="connsiteY142-7654" fmla="*/ 5692894 h 6858000"/>
              <a:gd name="connsiteX143-7655" fmla="*/ 6126670 w 6128435"/>
              <a:gd name="connsiteY143-7656" fmla="*/ 5697882 h 6858000"/>
              <a:gd name="connsiteX144-7657" fmla="*/ 6124061 w 6128435"/>
              <a:gd name="connsiteY144-7658" fmla="*/ 5710294 h 6858000"/>
              <a:gd name="connsiteX145-7659" fmla="*/ 6122213 w 6128435"/>
              <a:gd name="connsiteY145-7660" fmla="*/ 5714762 h 6858000"/>
              <a:gd name="connsiteX146-7661" fmla="*/ 6121353 w 6128435"/>
              <a:gd name="connsiteY146-7662" fmla="*/ 5721725 h 6858000"/>
              <a:gd name="connsiteX147-7663" fmla="*/ 6121607 w 6128435"/>
              <a:gd name="connsiteY147-7664" fmla="*/ 5721959 h 6858000"/>
              <a:gd name="connsiteX148-7665" fmla="*/ 6120262 w 6128435"/>
              <a:gd name="connsiteY148-7666" fmla="*/ 5728358 h 6858000"/>
              <a:gd name="connsiteX149-7667" fmla="*/ 6110194 w 6128435"/>
              <a:gd name="connsiteY149-7668" fmla="*/ 5758853 h 6858000"/>
              <a:gd name="connsiteX150-7669" fmla="*/ 6127519 w 6128435"/>
              <a:gd name="connsiteY150-7670" fmla="*/ 5865775 h 6858000"/>
              <a:gd name="connsiteX151-7671" fmla="*/ 6128435 w 6128435"/>
              <a:gd name="connsiteY151-7672" fmla="*/ 5870164 h 6858000"/>
              <a:gd name="connsiteX152-7673" fmla="*/ 6119217 w 6128435"/>
              <a:gd name="connsiteY152-7674" fmla="*/ 5888542 h 6858000"/>
              <a:gd name="connsiteX153-7675" fmla="*/ 6115966 w 6128435"/>
              <a:gd name="connsiteY153-7676" fmla="*/ 5898387 h 6858000"/>
              <a:gd name="connsiteX154-7677" fmla="*/ 6111924 w 6128435"/>
              <a:gd name="connsiteY154-7678" fmla="*/ 5900444 h 6858000"/>
              <a:gd name="connsiteX155-7679" fmla="*/ 6108716 w 6128435"/>
              <a:gd name="connsiteY155-7680" fmla="*/ 5915345 h 6858000"/>
              <a:gd name="connsiteX156-7681" fmla="*/ 6109524 w 6128435"/>
              <a:gd name="connsiteY156-7682" fmla="*/ 5917328 h 6858000"/>
              <a:gd name="connsiteX157-7683" fmla="*/ 6102493 w 6128435"/>
              <a:gd name="connsiteY157-7684" fmla="*/ 5928602 h 6858000"/>
              <a:gd name="connsiteX158-7685" fmla="*/ 6056863 w 6128435"/>
              <a:gd name="connsiteY158-7686" fmla="*/ 6000643 h 6858000"/>
              <a:gd name="connsiteX159-7687" fmla="*/ 6045436 w 6128435"/>
              <a:gd name="connsiteY159-7688" fmla="*/ 6124480 h 6858000"/>
              <a:gd name="connsiteX160-7689" fmla="*/ 6030489 w 6128435"/>
              <a:gd name="connsiteY160-7690" fmla="*/ 6317666 h 6858000"/>
              <a:gd name="connsiteX161-7691" fmla="*/ 6007492 w 6128435"/>
              <a:gd name="connsiteY161-7692" fmla="*/ 6440818 h 6858000"/>
              <a:gd name="connsiteX162-7693" fmla="*/ 6009467 w 6128435"/>
              <a:gd name="connsiteY162-7694" fmla="*/ 6487076 h 6858000"/>
              <a:gd name="connsiteX163-7695" fmla="*/ 5995064 w 6128435"/>
              <a:gd name="connsiteY163-7696" fmla="*/ 6540791 h 6858000"/>
              <a:gd name="connsiteX164-7697" fmla="*/ 5996309 w 6128435"/>
              <a:gd name="connsiteY164-7698" fmla="*/ 6543961 h 6858000"/>
              <a:gd name="connsiteX165-7699" fmla="*/ 5996048 w 6128435"/>
              <a:gd name="connsiteY165-7700" fmla="*/ 6555444 h 6858000"/>
              <a:gd name="connsiteX166-7701" fmla="*/ 6002524 w 6128435"/>
              <a:gd name="connsiteY166-7702" fmla="*/ 6560188 h 6858000"/>
              <a:gd name="connsiteX167-7703" fmla="*/ 6006823 w 6128435"/>
              <a:gd name="connsiteY167-7704" fmla="*/ 6578546 h 6858000"/>
              <a:gd name="connsiteX168-7705" fmla="*/ 6004510 w 6128435"/>
              <a:gd name="connsiteY168-7706" fmla="*/ 6599256 h 6858000"/>
              <a:gd name="connsiteX169-7707" fmla="*/ 5986207 w 6128435"/>
              <a:gd name="connsiteY169-7708" fmla="*/ 6695855 h 6858000"/>
              <a:gd name="connsiteX170-7709" fmla="*/ 5979428 w 6128435"/>
              <a:gd name="connsiteY170-7710" fmla="*/ 6754678 h 6858000"/>
              <a:gd name="connsiteX171-7711" fmla="*/ 5983398 w 6128435"/>
              <a:gd name="connsiteY171-7712" fmla="*/ 6778641 h 6858000"/>
              <a:gd name="connsiteX172-7713" fmla="*/ 5984543 w 6128435"/>
              <a:gd name="connsiteY172-7714" fmla="*/ 6811016 h 6858000"/>
              <a:gd name="connsiteX173-7715" fmla="*/ 5981802 w 6128435"/>
              <a:gd name="connsiteY173-7716" fmla="*/ 6838578 h 6858000"/>
              <a:gd name="connsiteX174-7717" fmla="*/ 5979671 w 6128435"/>
              <a:gd name="connsiteY174-7718" fmla="*/ 6858000 h 6858000"/>
              <a:gd name="connsiteX175-7719" fmla="*/ 0 w 6128435"/>
              <a:gd name="connsiteY175-7720" fmla="*/ 6858000 h 6858000"/>
              <a:gd name="connsiteX176-7721" fmla="*/ 0 w 6128435"/>
              <a:gd name="connsiteY176-7722" fmla="*/ 0 h 6858000"/>
              <a:gd name="connsiteX0-7723" fmla="*/ 0 w 6128435"/>
              <a:gd name="connsiteY0-7724" fmla="*/ 0 h 6858000"/>
              <a:gd name="connsiteX1-7725" fmla="*/ 4965888 w 6128435"/>
              <a:gd name="connsiteY1-7726" fmla="*/ 0 h 6858000"/>
              <a:gd name="connsiteX2-7727" fmla="*/ 4967767 w 6128435"/>
              <a:gd name="connsiteY2-7728" fmla="*/ 7930 h 6858000"/>
              <a:gd name="connsiteX3-7729" fmla="*/ 4979444 w 6128435"/>
              <a:gd name="connsiteY3-7730" fmla="*/ 43921 h 6858000"/>
              <a:gd name="connsiteX4-7731" fmla="*/ 5021173 w 6128435"/>
              <a:gd name="connsiteY4-7732" fmla="*/ 123738 h 6858000"/>
              <a:gd name="connsiteX5-7733" fmla="*/ 5075458 w 6128435"/>
              <a:gd name="connsiteY5-7734" fmla="*/ 264355 h 6858000"/>
              <a:gd name="connsiteX6-7735" fmla="*/ 5081175 w 6128435"/>
              <a:gd name="connsiteY6-7736" fmla="*/ 277448 h 6858000"/>
              <a:gd name="connsiteX7-7737" fmla="*/ 5097011 w 6128435"/>
              <a:gd name="connsiteY7-7738" fmla="*/ 355616 h 6858000"/>
              <a:gd name="connsiteX8-7739" fmla="*/ 5130982 w 6128435"/>
              <a:gd name="connsiteY8-7740" fmla="*/ 412030 h 6858000"/>
              <a:gd name="connsiteX9-7741" fmla="*/ 5153000 w 6128435"/>
              <a:gd name="connsiteY9-7742" fmla="*/ 507134 h 6858000"/>
              <a:gd name="connsiteX10-7743" fmla="*/ 5171282 w 6128435"/>
              <a:gd name="connsiteY10-7744" fmla="*/ 602071 h 6858000"/>
              <a:gd name="connsiteX11-7745" fmla="*/ 5176196 w 6128435"/>
              <a:gd name="connsiteY11-7746" fmla="*/ 636822 h 6858000"/>
              <a:gd name="connsiteX12-7747" fmla="*/ 5201957 w 6128435"/>
              <a:gd name="connsiteY12-7748" fmla="*/ 736835 h 6858000"/>
              <a:gd name="connsiteX13-7749" fmla="*/ 5185452 w 6128435"/>
              <a:gd name="connsiteY13-7750" fmla="*/ 745392 h 6858000"/>
              <a:gd name="connsiteX14-7751" fmla="*/ 5189051 w 6128435"/>
              <a:gd name="connsiteY14-7752" fmla="*/ 782518 h 6858000"/>
              <a:gd name="connsiteX15-7753" fmla="*/ 5210428 w 6128435"/>
              <a:gd name="connsiteY15-7754" fmla="*/ 815772 h 6858000"/>
              <a:gd name="connsiteX16-7755" fmla="*/ 5221088 w 6128435"/>
              <a:gd name="connsiteY16-7756" fmla="*/ 860193 h 6858000"/>
              <a:gd name="connsiteX17-7757" fmla="*/ 5227653 w 6128435"/>
              <a:gd name="connsiteY17-7758" fmla="*/ 886709 h 6858000"/>
              <a:gd name="connsiteX18-7759" fmla="*/ 5230806 w 6128435"/>
              <a:gd name="connsiteY18-7760" fmla="*/ 961354 h 6858000"/>
              <a:gd name="connsiteX19-7761" fmla="*/ 5201018 w 6128435"/>
              <a:gd name="connsiteY19-7762" fmla="*/ 1095027 h 6858000"/>
              <a:gd name="connsiteX20-7763" fmla="*/ 5202153 w 6128435"/>
              <a:gd name="connsiteY20-7764" fmla="*/ 1133224 h 6858000"/>
              <a:gd name="connsiteX21-7765" fmla="*/ 5207370 w 6128435"/>
              <a:gd name="connsiteY21-7766" fmla="*/ 1138097 h 6858000"/>
              <a:gd name="connsiteX22-7767" fmla="*/ 5189234 w 6128435"/>
              <a:gd name="connsiteY22-7768" fmla="*/ 1193495 h 6858000"/>
              <a:gd name="connsiteX23-7769" fmla="*/ 5202769 w 6128435"/>
              <a:gd name="connsiteY23-7770" fmla="*/ 1269450 h 6858000"/>
              <a:gd name="connsiteX24-7771" fmla="*/ 5225968 w 6128435"/>
              <a:gd name="connsiteY24-7772" fmla="*/ 1357994 h 6858000"/>
              <a:gd name="connsiteX25-7773" fmla="*/ 5233819 w 6128435"/>
              <a:gd name="connsiteY25-7774" fmla="*/ 1380922 h 6858000"/>
              <a:gd name="connsiteX26-7775" fmla="*/ 5237226 w 6128435"/>
              <a:gd name="connsiteY26-7776" fmla="*/ 1441327 h 6858000"/>
              <a:gd name="connsiteX27-7777" fmla="*/ 5244434 w 6128435"/>
              <a:gd name="connsiteY27-7778" fmla="*/ 1580810 h 6858000"/>
              <a:gd name="connsiteX28-7779" fmla="*/ 5251453 w 6128435"/>
              <a:gd name="connsiteY28-7780" fmla="*/ 1583934 h 6858000"/>
              <a:gd name="connsiteX29-7781" fmla="*/ 5253136 w 6128435"/>
              <a:gd name="connsiteY29-7782" fmla="*/ 1595457 h 6858000"/>
              <a:gd name="connsiteX30-7783" fmla="*/ 5254863 w 6128435"/>
              <a:gd name="connsiteY30-7784" fmla="*/ 1598311 h 6858000"/>
              <a:gd name="connsiteX31-7785" fmla="*/ 5263491 w 6128435"/>
              <a:gd name="connsiteY31-7786" fmla="*/ 1642938 h 6858000"/>
              <a:gd name="connsiteX32-7787" fmla="*/ 5261314 w 6128435"/>
              <a:gd name="connsiteY32-7788" fmla="*/ 1689177 h 6858000"/>
              <a:gd name="connsiteX33-7789" fmla="*/ 5259788 w 6128435"/>
              <a:gd name="connsiteY33-7790" fmla="*/ 1768516 h 6858000"/>
              <a:gd name="connsiteX34-7791" fmla="*/ 5272526 w 6128435"/>
              <a:gd name="connsiteY34-7792" fmla="*/ 1936940 h 6858000"/>
              <a:gd name="connsiteX35-7793" fmla="*/ 5252592 w 6128435"/>
              <a:gd name="connsiteY35-7794" fmla="*/ 2092210 h 6858000"/>
              <a:gd name="connsiteX36-7795" fmla="*/ 5264303 w 6128435"/>
              <a:gd name="connsiteY36-7796" fmla="*/ 2225157 h 6858000"/>
              <a:gd name="connsiteX37-7797" fmla="*/ 5254949 w 6128435"/>
              <a:gd name="connsiteY37-7798" fmla="*/ 2236160 h 6858000"/>
              <a:gd name="connsiteX38-7799" fmla="*/ 5250104 w 6128435"/>
              <a:gd name="connsiteY38-7800" fmla="*/ 2249166 h 6858000"/>
              <a:gd name="connsiteX39-7801" fmla="*/ 5251214 w 6128435"/>
              <a:gd name="connsiteY39-7802" fmla="*/ 2250944 h 6858000"/>
              <a:gd name="connsiteX40-7803" fmla="*/ 5250644 w 6128435"/>
              <a:gd name="connsiteY40-7804" fmla="*/ 2266619 h 6858000"/>
              <a:gd name="connsiteX41-7805" fmla="*/ 5247111 w 6128435"/>
              <a:gd name="connsiteY41-7806" fmla="*/ 2269679 h 6858000"/>
              <a:gd name="connsiteX42-7807" fmla="*/ 5245653 w 6128435"/>
              <a:gd name="connsiteY42-7808" fmla="*/ 2280317 h 6858000"/>
              <a:gd name="connsiteX43-7809" fmla="*/ 5239901 w 6128435"/>
              <a:gd name="connsiteY43-7810" fmla="*/ 2300961 h 6858000"/>
              <a:gd name="connsiteX44-7811" fmla="*/ 5271650 w 6128435"/>
              <a:gd name="connsiteY44-7812" fmla="*/ 2440467 h 6858000"/>
              <a:gd name="connsiteX45-7813" fmla="*/ 5271438 w 6128435"/>
              <a:gd name="connsiteY45-7814" fmla="*/ 2447186 h 6858000"/>
              <a:gd name="connsiteX46-7815" fmla="*/ 5271722 w 6128435"/>
              <a:gd name="connsiteY46-7816" fmla="*/ 2447359 h 6858000"/>
              <a:gd name="connsiteX47-7817" fmla="*/ 5272069 w 6128435"/>
              <a:gd name="connsiteY47-7818" fmla="*/ 2454523 h 6858000"/>
              <a:gd name="connsiteX48-7819" fmla="*/ 5271049 w 6128435"/>
              <a:gd name="connsiteY48-7820" fmla="*/ 2459442 h 6858000"/>
              <a:gd name="connsiteX49-7821" fmla="*/ 5307538 w 6128435"/>
              <a:gd name="connsiteY49-7822" fmla="*/ 2514685 h 6858000"/>
              <a:gd name="connsiteX50-7823" fmla="*/ 5337604 w 6128435"/>
              <a:gd name="connsiteY50-7824" fmla="*/ 2597632 h 6858000"/>
              <a:gd name="connsiteX51-7825" fmla="*/ 5407503 w 6128435"/>
              <a:gd name="connsiteY51-7826" fmla="*/ 2786290 h 6858000"/>
              <a:gd name="connsiteX52-7827" fmla="*/ 5407356 w 6128435"/>
              <a:gd name="connsiteY52-7828" fmla="*/ 2787545 h 6858000"/>
              <a:gd name="connsiteX53-7829" fmla="*/ 5411130 w 6128435"/>
              <a:gd name="connsiteY53-7830" fmla="*/ 2788640 h 6858000"/>
              <a:gd name="connsiteX54-7831" fmla="*/ 5416439 w 6128435"/>
              <a:gd name="connsiteY54-7832" fmla="*/ 2805666 h 6858000"/>
              <a:gd name="connsiteX55-7833" fmla="*/ 5416589 w 6128435"/>
              <a:gd name="connsiteY55-7834" fmla="*/ 2810822 h 6858000"/>
              <a:gd name="connsiteX56-7835" fmla="*/ 5418542 w 6128435"/>
              <a:gd name="connsiteY56-7836" fmla="*/ 2817745 h 6858000"/>
              <a:gd name="connsiteX57-7837" fmla="*/ 5418847 w 6128435"/>
              <a:gd name="connsiteY57-7838" fmla="*/ 2817825 h 6858000"/>
              <a:gd name="connsiteX58-7839" fmla="*/ 5423364 w 6128435"/>
              <a:gd name="connsiteY58-7840" fmla="*/ 2858292 h 6858000"/>
              <a:gd name="connsiteX59-7841" fmla="*/ 5479298 w 6128435"/>
              <a:gd name="connsiteY59-7842" fmla="*/ 2947791 h 6858000"/>
              <a:gd name="connsiteX60-7843" fmla="*/ 5481770 w 6128435"/>
              <a:gd name="connsiteY60-7844" fmla="*/ 2951352 h 6858000"/>
              <a:gd name="connsiteX61-7845" fmla="*/ 5481013 w 6128435"/>
              <a:gd name="connsiteY61-7846" fmla="*/ 2973461 h 6858000"/>
              <a:gd name="connsiteX62-7847" fmla="*/ 5482045 w 6128435"/>
              <a:gd name="connsiteY62-7848" fmla="*/ 2984371 h 6858000"/>
              <a:gd name="connsiteX63-7849" fmla="*/ 5479405 w 6128435"/>
              <a:gd name="connsiteY63-7850" fmla="*/ 2988507 h 6858000"/>
              <a:gd name="connsiteX64-7851" fmla="*/ 5482415 w 6128435"/>
              <a:gd name="connsiteY64-7852" fmla="*/ 3004079 h 6858000"/>
              <a:gd name="connsiteX65-7853" fmla="*/ 5483865 w 6128435"/>
              <a:gd name="connsiteY65-7854" fmla="*/ 3005467 h 6858000"/>
              <a:gd name="connsiteX66-7855" fmla="*/ 5482236 w 6128435"/>
              <a:gd name="connsiteY66-7856" fmla="*/ 3019791 h 6858000"/>
              <a:gd name="connsiteX67-7857" fmla="*/ 5475895 w 6128435"/>
              <a:gd name="connsiteY67-7858" fmla="*/ 3033578 h 6858000"/>
              <a:gd name="connsiteX68-7859" fmla="*/ 5477595 w 6128435"/>
              <a:gd name="connsiteY68-7860" fmla="*/ 3250534 h 6858000"/>
              <a:gd name="connsiteX69-7861" fmla="*/ 5532836 w 6128435"/>
              <a:gd name="connsiteY69-7862" fmla="*/ 3353840 h 6858000"/>
              <a:gd name="connsiteX70-7863" fmla="*/ 5561229 w 6128435"/>
              <a:gd name="connsiteY70-7864" fmla="*/ 3395784 h 6858000"/>
              <a:gd name="connsiteX71-7865" fmla="*/ 5589758 w 6128435"/>
              <a:gd name="connsiteY71-7866" fmla="*/ 3506453 h 6858000"/>
              <a:gd name="connsiteX72-7867" fmla="*/ 5596144 w 6128435"/>
              <a:gd name="connsiteY72-7868" fmla="*/ 3534624 h 6858000"/>
              <a:gd name="connsiteX73-7869" fmla="*/ 5597750 w 6128435"/>
              <a:gd name="connsiteY73-7870" fmla="*/ 3534129 h 6858000"/>
              <a:gd name="connsiteX74-7871" fmla="*/ 5599700 w 6128435"/>
              <a:gd name="connsiteY74-7872" fmla="*/ 3547221 h 6858000"/>
              <a:gd name="connsiteX75-7873" fmla="*/ 5615031 w 6128435"/>
              <a:gd name="connsiteY75-7874" fmla="*/ 3557482 h 6858000"/>
              <a:gd name="connsiteX76-7875" fmla="*/ 5618377 w 6128435"/>
              <a:gd name="connsiteY76-7876" fmla="*/ 3588431 h 6858000"/>
              <a:gd name="connsiteX77-7877" fmla="*/ 5612155 w 6128435"/>
              <a:gd name="connsiteY77-7878" fmla="*/ 3589869 h 6858000"/>
              <a:gd name="connsiteX78-7879" fmla="*/ 5620843 w 6128435"/>
              <a:gd name="connsiteY78-7880" fmla="*/ 3606745 h 6858000"/>
              <a:gd name="connsiteX79-7881" fmla="*/ 5655472 w 6128435"/>
              <a:gd name="connsiteY79-7882" fmla="*/ 3678877 h 6858000"/>
              <a:gd name="connsiteX80-7883" fmla="*/ 5680448 w 6128435"/>
              <a:gd name="connsiteY80-7884" fmla="*/ 3717760 h 6858000"/>
              <a:gd name="connsiteX81-7885" fmla="*/ 5683015 w 6128435"/>
              <a:gd name="connsiteY81-7886" fmla="*/ 3762025 h 6858000"/>
              <a:gd name="connsiteX82-7887" fmla="*/ 5696643 w 6128435"/>
              <a:gd name="connsiteY82-7888" fmla="*/ 3773888 h 6858000"/>
              <a:gd name="connsiteX83-7889" fmla="*/ 5699203 w 6128435"/>
              <a:gd name="connsiteY83-7890" fmla="*/ 3775823 h 6858000"/>
              <a:gd name="connsiteX84-7891" fmla="*/ 5704824 w 6128435"/>
              <a:gd name="connsiteY84-7892" fmla="*/ 3785966 h 6858000"/>
              <a:gd name="connsiteX85-7893" fmla="*/ 5712204 w 6128435"/>
              <a:gd name="connsiteY85-7894" fmla="*/ 3785830 h 6858000"/>
              <a:gd name="connsiteX86-7895" fmla="*/ 5724816 w 6128435"/>
              <a:gd name="connsiteY86-7896" fmla="*/ 3798949 h 6858000"/>
              <a:gd name="connsiteX87-7897" fmla="*/ 5733539 w 6128435"/>
              <a:gd name="connsiteY87-7898" fmla="*/ 3818457 h 6858000"/>
              <a:gd name="connsiteX88-7899" fmla="*/ 5768491 w 6128435"/>
              <a:gd name="connsiteY88-7900" fmla="*/ 3914399 h 6858000"/>
              <a:gd name="connsiteX89-7901" fmla="*/ 5793123 w 6128435"/>
              <a:gd name="connsiteY89-7902" fmla="*/ 3969952 h 6858000"/>
              <a:gd name="connsiteX90-7903" fmla="*/ 5808321 w 6128435"/>
              <a:gd name="connsiteY90-7904" fmla="*/ 3988153 h 6858000"/>
              <a:gd name="connsiteX91-7905" fmla="*/ 5825621 w 6128435"/>
              <a:gd name="connsiteY91-7906" fmla="*/ 4015525 h 6858000"/>
              <a:gd name="connsiteX92-7907" fmla="*/ 5860672 w 6128435"/>
              <a:gd name="connsiteY92-7908" fmla="*/ 4061579 h 6858000"/>
              <a:gd name="connsiteX93-7909" fmla="*/ 5872173 w 6128435"/>
              <a:gd name="connsiteY93-7910" fmla="*/ 4088497 h 6858000"/>
              <a:gd name="connsiteX94-7911" fmla="*/ 5883705 w 6128435"/>
              <a:gd name="connsiteY94-7912" fmla="*/ 4101899 h 6858000"/>
              <a:gd name="connsiteX95-7913" fmla="*/ 5885314 w 6128435"/>
              <a:gd name="connsiteY95-7914" fmla="*/ 4108387 h 6858000"/>
              <a:gd name="connsiteX96-7915" fmla="*/ 5894095 w 6128435"/>
              <a:gd name="connsiteY96-7916" fmla="*/ 4128857 h 6858000"/>
              <a:gd name="connsiteX97-7917" fmla="*/ 5898339 w 6128435"/>
              <a:gd name="connsiteY97-7918" fmla="*/ 4140800 h 6858000"/>
              <a:gd name="connsiteX98-7919" fmla="*/ 5899734 w 6128435"/>
              <a:gd name="connsiteY98-7920" fmla="*/ 4145632 h 6858000"/>
              <a:gd name="connsiteX99-7921" fmla="*/ 5897098 w 6128435"/>
              <a:gd name="connsiteY99-7922" fmla="*/ 4157819 h 6858000"/>
              <a:gd name="connsiteX100-7923" fmla="*/ 5903513 w 6128435"/>
              <a:gd name="connsiteY100-7924" fmla="*/ 4187661 h 6858000"/>
              <a:gd name="connsiteX101-7925" fmla="*/ 5917114 w 6128435"/>
              <a:gd name="connsiteY101-7926" fmla="*/ 4213096 h 6858000"/>
              <a:gd name="connsiteX102-7927" fmla="*/ 5921153 w 6128435"/>
              <a:gd name="connsiteY102-7928" fmla="*/ 4236222 h 6858000"/>
              <a:gd name="connsiteX103-7929" fmla="*/ 5924233 w 6128435"/>
              <a:gd name="connsiteY103-7930" fmla="*/ 4242060 h 6858000"/>
              <a:gd name="connsiteX104-7931" fmla="*/ 5928910 w 6128435"/>
              <a:gd name="connsiteY104-7932" fmla="*/ 4300973 h 6858000"/>
              <a:gd name="connsiteX105-7933" fmla="*/ 5939320 w 6128435"/>
              <a:gd name="connsiteY105-7934" fmla="*/ 4340435 h 6858000"/>
              <a:gd name="connsiteX106-7935" fmla="*/ 5946705 w 6128435"/>
              <a:gd name="connsiteY106-7936" fmla="*/ 4428051 h 6858000"/>
              <a:gd name="connsiteX107-7937" fmla="*/ 5949261 w 6128435"/>
              <a:gd name="connsiteY107-7938" fmla="*/ 4449185 h 6858000"/>
              <a:gd name="connsiteX108-7939" fmla="*/ 5957504 w 6128435"/>
              <a:gd name="connsiteY108-7940" fmla="*/ 4465911 h 6858000"/>
              <a:gd name="connsiteX109-7941" fmla="*/ 5964689 w 6128435"/>
              <a:gd name="connsiteY109-7942" fmla="*/ 4468532 h 6858000"/>
              <a:gd name="connsiteX110-7943" fmla="*/ 5967062 w 6128435"/>
              <a:gd name="connsiteY110-7944" fmla="*/ 4479923 h 6858000"/>
              <a:gd name="connsiteX111-7945" fmla="*/ 5968960 w 6128435"/>
              <a:gd name="connsiteY111-7946" fmla="*/ 4482655 h 6858000"/>
              <a:gd name="connsiteX112-7947" fmla="*/ 5978567 w 6128435"/>
              <a:gd name="connsiteY112-7948" fmla="*/ 4498605 h 6858000"/>
              <a:gd name="connsiteX113-7949" fmla="*/ 5980106 w 6128435"/>
              <a:gd name="connsiteY113-7950" fmla="*/ 4585087 h 6858000"/>
              <a:gd name="connsiteX114-7951" fmla="*/ 5998138 w 6128435"/>
              <a:gd name="connsiteY114-7952" fmla="*/ 4697518 h 6858000"/>
              <a:gd name="connsiteX115-7953" fmla="*/ 6013516 w 6128435"/>
              <a:gd name="connsiteY115-7954" fmla="*/ 4786619 h 6858000"/>
              <a:gd name="connsiteX116-7955" fmla="*/ 6025404 w 6128435"/>
              <a:gd name="connsiteY116-7956" fmla="*/ 4858148 h 6858000"/>
              <a:gd name="connsiteX117-7957" fmla="*/ 6007749 w 6128435"/>
              <a:gd name="connsiteY117-7958" fmla="*/ 4964715 h 6858000"/>
              <a:gd name="connsiteX118-7959" fmla="*/ 6005269 w 6128435"/>
              <a:gd name="connsiteY118-7960" fmla="*/ 5150567 h 6858000"/>
              <a:gd name="connsiteX119-7961" fmla="*/ 6001127 w 6128435"/>
              <a:gd name="connsiteY119-7962" fmla="*/ 5164609 h 6858000"/>
              <a:gd name="connsiteX120-7963" fmla="*/ 5996647 w 6128435"/>
              <a:gd name="connsiteY120-7964" fmla="*/ 5185640 h 6858000"/>
              <a:gd name="connsiteX121-7965" fmla="*/ 5998514 w 6128435"/>
              <a:gd name="connsiteY121-7966" fmla="*/ 5189673 h 6858000"/>
              <a:gd name="connsiteX122-7967" fmla="*/ 5995970 w 6128435"/>
              <a:gd name="connsiteY122-7968" fmla="*/ 5221547 h 6858000"/>
              <a:gd name="connsiteX123-7969" fmla="*/ 5997218 w 6128435"/>
              <a:gd name="connsiteY123-7970" fmla="*/ 5222031 h 6858000"/>
              <a:gd name="connsiteX124-7971" fmla="*/ 6002116 w 6128435"/>
              <a:gd name="connsiteY124-7972" fmla="*/ 5231223 h 6858000"/>
              <a:gd name="connsiteX125-7973" fmla="*/ 6008541 w 6128435"/>
              <a:gd name="connsiteY125-7974" fmla="*/ 5248680 h 6858000"/>
              <a:gd name="connsiteX126-7975" fmla="*/ 6039260 w 6128435"/>
              <a:gd name="connsiteY126-7976" fmla="*/ 5289518 h 6858000"/>
              <a:gd name="connsiteX127-7977" fmla="*/ 6036748 w 6128435"/>
              <a:gd name="connsiteY127-7978" fmla="*/ 5322752 h 6858000"/>
              <a:gd name="connsiteX128-7979" fmla="*/ 6036943 w 6128435"/>
              <a:gd name="connsiteY128-7980" fmla="*/ 5329480 h 6858000"/>
              <a:gd name="connsiteX129-7981" fmla="*/ 6037236 w 6128435"/>
              <a:gd name="connsiteY129-7982" fmla="*/ 5329634 h 6858000"/>
              <a:gd name="connsiteX130-7983" fmla="*/ 6038019 w 6128435"/>
              <a:gd name="connsiteY130-7984" fmla="*/ 5336764 h 6858000"/>
              <a:gd name="connsiteX131-7985" fmla="*/ 6037298 w 6128435"/>
              <a:gd name="connsiteY131-7986" fmla="*/ 5341753 h 6858000"/>
              <a:gd name="connsiteX132-7987" fmla="*/ 6037677 w 6128435"/>
              <a:gd name="connsiteY132-7988" fmla="*/ 5354807 h 6858000"/>
              <a:gd name="connsiteX133-7989" fmla="*/ 6039728 w 6128435"/>
              <a:gd name="connsiteY133-7990" fmla="*/ 5359416 h 6858000"/>
              <a:gd name="connsiteX134-7991" fmla="*/ 6043311 w 6128435"/>
              <a:gd name="connsiteY134-7992" fmla="*/ 5361407 h 6858000"/>
              <a:gd name="connsiteX135-7993" fmla="*/ 6042954 w 6128435"/>
              <a:gd name="connsiteY135-7994" fmla="*/ 5362576 h 6858000"/>
              <a:gd name="connsiteX136-7995" fmla="*/ 6053435 w 6128435"/>
              <a:gd name="connsiteY136-7996" fmla="*/ 5387547 h 6858000"/>
              <a:gd name="connsiteX137-7997" fmla="*/ 6065933 w 6128435"/>
              <a:gd name="connsiteY137-7998" fmla="*/ 5443002 h 6858000"/>
              <a:gd name="connsiteX138-7999" fmla="*/ 6068640 w 6128435"/>
              <a:gd name="connsiteY138-8000" fmla="*/ 5474503 h 6858000"/>
              <a:gd name="connsiteX139-8001" fmla="*/ 6080922 w 6128435"/>
              <a:gd name="connsiteY139-8002" fmla="*/ 5561070 h 6858000"/>
              <a:gd name="connsiteX140-8003" fmla="*/ 6096949 w 6128435"/>
              <a:gd name="connsiteY140-8004" fmla="*/ 5648179 h 6858000"/>
              <a:gd name="connsiteX141-8005" fmla="*/ 6125703 w 6128435"/>
              <a:gd name="connsiteY141-8006" fmla="*/ 5692894 h 6858000"/>
              <a:gd name="connsiteX142-8007" fmla="*/ 6126670 w 6128435"/>
              <a:gd name="connsiteY142-8008" fmla="*/ 5697882 h 6858000"/>
              <a:gd name="connsiteX143-8009" fmla="*/ 6124061 w 6128435"/>
              <a:gd name="connsiteY143-8010" fmla="*/ 5710294 h 6858000"/>
              <a:gd name="connsiteX144-8011" fmla="*/ 6122213 w 6128435"/>
              <a:gd name="connsiteY144-8012" fmla="*/ 5714762 h 6858000"/>
              <a:gd name="connsiteX145-8013" fmla="*/ 6121353 w 6128435"/>
              <a:gd name="connsiteY145-8014" fmla="*/ 5721725 h 6858000"/>
              <a:gd name="connsiteX146-8015" fmla="*/ 6121607 w 6128435"/>
              <a:gd name="connsiteY146-8016" fmla="*/ 5721959 h 6858000"/>
              <a:gd name="connsiteX147-8017" fmla="*/ 6120262 w 6128435"/>
              <a:gd name="connsiteY147-8018" fmla="*/ 5728358 h 6858000"/>
              <a:gd name="connsiteX148-8019" fmla="*/ 6110194 w 6128435"/>
              <a:gd name="connsiteY148-8020" fmla="*/ 5758853 h 6858000"/>
              <a:gd name="connsiteX149-8021" fmla="*/ 6127519 w 6128435"/>
              <a:gd name="connsiteY149-8022" fmla="*/ 5865775 h 6858000"/>
              <a:gd name="connsiteX150-8023" fmla="*/ 6128435 w 6128435"/>
              <a:gd name="connsiteY150-8024" fmla="*/ 5870164 h 6858000"/>
              <a:gd name="connsiteX151-8025" fmla="*/ 6119217 w 6128435"/>
              <a:gd name="connsiteY151-8026" fmla="*/ 5888542 h 6858000"/>
              <a:gd name="connsiteX152-8027" fmla="*/ 6115966 w 6128435"/>
              <a:gd name="connsiteY152-8028" fmla="*/ 5898387 h 6858000"/>
              <a:gd name="connsiteX153-8029" fmla="*/ 6111924 w 6128435"/>
              <a:gd name="connsiteY153-8030" fmla="*/ 5900444 h 6858000"/>
              <a:gd name="connsiteX154-8031" fmla="*/ 6108716 w 6128435"/>
              <a:gd name="connsiteY154-8032" fmla="*/ 5915345 h 6858000"/>
              <a:gd name="connsiteX155-8033" fmla="*/ 6109524 w 6128435"/>
              <a:gd name="connsiteY155-8034" fmla="*/ 5917328 h 6858000"/>
              <a:gd name="connsiteX156-8035" fmla="*/ 6102493 w 6128435"/>
              <a:gd name="connsiteY156-8036" fmla="*/ 5928602 h 6858000"/>
              <a:gd name="connsiteX157-8037" fmla="*/ 6056863 w 6128435"/>
              <a:gd name="connsiteY157-8038" fmla="*/ 6000643 h 6858000"/>
              <a:gd name="connsiteX158-8039" fmla="*/ 6045436 w 6128435"/>
              <a:gd name="connsiteY158-8040" fmla="*/ 6124480 h 6858000"/>
              <a:gd name="connsiteX159-8041" fmla="*/ 6030489 w 6128435"/>
              <a:gd name="connsiteY159-8042" fmla="*/ 6317666 h 6858000"/>
              <a:gd name="connsiteX160-8043" fmla="*/ 6007492 w 6128435"/>
              <a:gd name="connsiteY160-8044" fmla="*/ 6440818 h 6858000"/>
              <a:gd name="connsiteX161-8045" fmla="*/ 6009467 w 6128435"/>
              <a:gd name="connsiteY161-8046" fmla="*/ 6487076 h 6858000"/>
              <a:gd name="connsiteX162-8047" fmla="*/ 5995064 w 6128435"/>
              <a:gd name="connsiteY162-8048" fmla="*/ 6540791 h 6858000"/>
              <a:gd name="connsiteX163-8049" fmla="*/ 5996309 w 6128435"/>
              <a:gd name="connsiteY163-8050" fmla="*/ 6543961 h 6858000"/>
              <a:gd name="connsiteX164-8051" fmla="*/ 5996048 w 6128435"/>
              <a:gd name="connsiteY164-8052" fmla="*/ 6555444 h 6858000"/>
              <a:gd name="connsiteX165-8053" fmla="*/ 6002524 w 6128435"/>
              <a:gd name="connsiteY165-8054" fmla="*/ 6560188 h 6858000"/>
              <a:gd name="connsiteX166-8055" fmla="*/ 6006823 w 6128435"/>
              <a:gd name="connsiteY166-8056" fmla="*/ 6578546 h 6858000"/>
              <a:gd name="connsiteX167-8057" fmla="*/ 6004510 w 6128435"/>
              <a:gd name="connsiteY167-8058" fmla="*/ 6599256 h 6858000"/>
              <a:gd name="connsiteX168-8059" fmla="*/ 5986207 w 6128435"/>
              <a:gd name="connsiteY168-8060" fmla="*/ 6695855 h 6858000"/>
              <a:gd name="connsiteX169-8061" fmla="*/ 5979428 w 6128435"/>
              <a:gd name="connsiteY169-8062" fmla="*/ 6754678 h 6858000"/>
              <a:gd name="connsiteX170-8063" fmla="*/ 5983398 w 6128435"/>
              <a:gd name="connsiteY170-8064" fmla="*/ 6778641 h 6858000"/>
              <a:gd name="connsiteX171-8065" fmla="*/ 5984543 w 6128435"/>
              <a:gd name="connsiteY171-8066" fmla="*/ 6811016 h 6858000"/>
              <a:gd name="connsiteX172-8067" fmla="*/ 5981802 w 6128435"/>
              <a:gd name="connsiteY172-8068" fmla="*/ 6838578 h 6858000"/>
              <a:gd name="connsiteX173-8069" fmla="*/ 5979671 w 6128435"/>
              <a:gd name="connsiteY173-8070" fmla="*/ 6858000 h 6858000"/>
              <a:gd name="connsiteX174-8071" fmla="*/ 0 w 6128435"/>
              <a:gd name="connsiteY174-8072" fmla="*/ 6858000 h 6858000"/>
              <a:gd name="connsiteX175-8073" fmla="*/ 0 w 6128435"/>
              <a:gd name="connsiteY175-8074" fmla="*/ 0 h 6858000"/>
              <a:gd name="connsiteX0-8075" fmla="*/ 0 w 6128435"/>
              <a:gd name="connsiteY0-8076" fmla="*/ 0 h 6858000"/>
              <a:gd name="connsiteX1-8077" fmla="*/ 4965888 w 6128435"/>
              <a:gd name="connsiteY1-8078" fmla="*/ 0 h 6858000"/>
              <a:gd name="connsiteX2-8079" fmla="*/ 4967767 w 6128435"/>
              <a:gd name="connsiteY2-8080" fmla="*/ 7930 h 6858000"/>
              <a:gd name="connsiteX3-8081" fmla="*/ 4979444 w 6128435"/>
              <a:gd name="connsiteY3-8082" fmla="*/ 43921 h 6858000"/>
              <a:gd name="connsiteX4-8083" fmla="*/ 5021173 w 6128435"/>
              <a:gd name="connsiteY4-8084" fmla="*/ 123738 h 6858000"/>
              <a:gd name="connsiteX5-8085" fmla="*/ 5075458 w 6128435"/>
              <a:gd name="connsiteY5-8086" fmla="*/ 264355 h 6858000"/>
              <a:gd name="connsiteX6-8087" fmla="*/ 5081175 w 6128435"/>
              <a:gd name="connsiteY6-8088" fmla="*/ 277448 h 6858000"/>
              <a:gd name="connsiteX7-8089" fmla="*/ 5097011 w 6128435"/>
              <a:gd name="connsiteY7-8090" fmla="*/ 355616 h 6858000"/>
              <a:gd name="connsiteX8-8091" fmla="*/ 5130982 w 6128435"/>
              <a:gd name="connsiteY8-8092" fmla="*/ 412030 h 6858000"/>
              <a:gd name="connsiteX9-8093" fmla="*/ 5153000 w 6128435"/>
              <a:gd name="connsiteY9-8094" fmla="*/ 507134 h 6858000"/>
              <a:gd name="connsiteX10-8095" fmla="*/ 5171282 w 6128435"/>
              <a:gd name="connsiteY10-8096" fmla="*/ 602071 h 6858000"/>
              <a:gd name="connsiteX11-8097" fmla="*/ 5176196 w 6128435"/>
              <a:gd name="connsiteY11-8098" fmla="*/ 636822 h 6858000"/>
              <a:gd name="connsiteX12-8099" fmla="*/ 5201957 w 6128435"/>
              <a:gd name="connsiteY12-8100" fmla="*/ 736835 h 6858000"/>
              <a:gd name="connsiteX13-8101" fmla="*/ 5185452 w 6128435"/>
              <a:gd name="connsiteY13-8102" fmla="*/ 745392 h 6858000"/>
              <a:gd name="connsiteX14-8103" fmla="*/ 5189051 w 6128435"/>
              <a:gd name="connsiteY14-8104" fmla="*/ 782518 h 6858000"/>
              <a:gd name="connsiteX15-8105" fmla="*/ 5210428 w 6128435"/>
              <a:gd name="connsiteY15-8106" fmla="*/ 815772 h 6858000"/>
              <a:gd name="connsiteX16-8107" fmla="*/ 5221088 w 6128435"/>
              <a:gd name="connsiteY16-8108" fmla="*/ 860193 h 6858000"/>
              <a:gd name="connsiteX17-8109" fmla="*/ 5227653 w 6128435"/>
              <a:gd name="connsiteY17-8110" fmla="*/ 886709 h 6858000"/>
              <a:gd name="connsiteX18-8111" fmla="*/ 5230806 w 6128435"/>
              <a:gd name="connsiteY18-8112" fmla="*/ 961354 h 6858000"/>
              <a:gd name="connsiteX19-8113" fmla="*/ 5201018 w 6128435"/>
              <a:gd name="connsiteY19-8114" fmla="*/ 1095027 h 6858000"/>
              <a:gd name="connsiteX20-8115" fmla="*/ 5202153 w 6128435"/>
              <a:gd name="connsiteY20-8116" fmla="*/ 1133224 h 6858000"/>
              <a:gd name="connsiteX21-8117" fmla="*/ 5207370 w 6128435"/>
              <a:gd name="connsiteY21-8118" fmla="*/ 1138097 h 6858000"/>
              <a:gd name="connsiteX22-8119" fmla="*/ 5189234 w 6128435"/>
              <a:gd name="connsiteY22-8120" fmla="*/ 1193495 h 6858000"/>
              <a:gd name="connsiteX23-8121" fmla="*/ 5202769 w 6128435"/>
              <a:gd name="connsiteY23-8122" fmla="*/ 1269450 h 6858000"/>
              <a:gd name="connsiteX24-8123" fmla="*/ 5225968 w 6128435"/>
              <a:gd name="connsiteY24-8124" fmla="*/ 1357994 h 6858000"/>
              <a:gd name="connsiteX25-8125" fmla="*/ 5233819 w 6128435"/>
              <a:gd name="connsiteY25-8126" fmla="*/ 1380922 h 6858000"/>
              <a:gd name="connsiteX26-8127" fmla="*/ 5237226 w 6128435"/>
              <a:gd name="connsiteY26-8128" fmla="*/ 1441327 h 6858000"/>
              <a:gd name="connsiteX27-8129" fmla="*/ 5244434 w 6128435"/>
              <a:gd name="connsiteY27-8130" fmla="*/ 1580810 h 6858000"/>
              <a:gd name="connsiteX28-8131" fmla="*/ 5251453 w 6128435"/>
              <a:gd name="connsiteY28-8132" fmla="*/ 1583934 h 6858000"/>
              <a:gd name="connsiteX29-8133" fmla="*/ 5253136 w 6128435"/>
              <a:gd name="connsiteY29-8134" fmla="*/ 1595457 h 6858000"/>
              <a:gd name="connsiteX30-8135" fmla="*/ 5254863 w 6128435"/>
              <a:gd name="connsiteY30-8136" fmla="*/ 1598311 h 6858000"/>
              <a:gd name="connsiteX31-8137" fmla="*/ 5263491 w 6128435"/>
              <a:gd name="connsiteY31-8138" fmla="*/ 1642938 h 6858000"/>
              <a:gd name="connsiteX32-8139" fmla="*/ 5261314 w 6128435"/>
              <a:gd name="connsiteY32-8140" fmla="*/ 1689177 h 6858000"/>
              <a:gd name="connsiteX33-8141" fmla="*/ 5259788 w 6128435"/>
              <a:gd name="connsiteY33-8142" fmla="*/ 1768516 h 6858000"/>
              <a:gd name="connsiteX34-8143" fmla="*/ 5272526 w 6128435"/>
              <a:gd name="connsiteY34-8144" fmla="*/ 1936940 h 6858000"/>
              <a:gd name="connsiteX35-8145" fmla="*/ 5252592 w 6128435"/>
              <a:gd name="connsiteY35-8146" fmla="*/ 2092210 h 6858000"/>
              <a:gd name="connsiteX36-8147" fmla="*/ 5264303 w 6128435"/>
              <a:gd name="connsiteY36-8148" fmla="*/ 2225157 h 6858000"/>
              <a:gd name="connsiteX37-8149" fmla="*/ 5254949 w 6128435"/>
              <a:gd name="connsiteY37-8150" fmla="*/ 2236160 h 6858000"/>
              <a:gd name="connsiteX38-8151" fmla="*/ 5250104 w 6128435"/>
              <a:gd name="connsiteY38-8152" fmla="*/ 2249166 h 6858000"/>
              <a:gd name="connsiteX39-8153" fmla="*/ 5251214 w 6128435"/>
              <a:gd name="connsiteY39-8154" fmla="*/ 2250944 h 6858000"/>
              <a:gd name="connsiteX40-8155" fmla="*/ 5250644 w 6128435"/>
              <a:gd name="connsiteY40-8156" fmla="*/ 2266619 h 6858000"/>
              <a:gd name="connsiteX41-8157" fmla="*/ 5247111 w 6128435"/>
              <a:gd name="connsiteY41-8158" fmla="*/ 2269679 h 6858000"/>
              <a:gd name="connsiteX42-8159" fmla="*/ 5245653 w 6128435"/>
              <a:gd name="connsiteY42-8160" fmla="*/ 2280317 h 6858000"/>
              <a:gd name="connsiteX43-8161" fmla="*/ 5239901 w 6128435"/>
              <a:gd name="connsiteY43-8162" fmla="*/ 2300961 h 6858000"/>
              <a:gd name="connsiteX44-8163" fmla="*/ 5271650 w 6128435"/>
              <a:gd name="connsiteY44-8164" fmla="*/ 2440467 h 6858000"/>
              <a:gd name="connsiteX45-8165" fmla="*/ 5271438 w 6128435"/>
              <a:gd name="connsiteY45-8166" fmla="*/ 2447186 h 6858000"/>
              <a:gd name="connsiteX46-8167" fmla="*/ 5271722 w 6128435"/>
              <a:gd name="connsiteY46-8168" fmla="*/ 2447359 h 6858000"/>
              <a:gd name="connsiteX47-8169" fmla="*/ 5272069 w 6128435"/>
              <a:gd name="connsiteY47-8170" fmla="*/ 2454523 h 6858000"/>
              <a:gd name="connsiteX48-8171" fmla="*/ 5192511 w 6128435"/>
              <a:gd name="connsiteY48-8172" fmla="*/ 2549199 h 6858000"/>
              <a:gd name="connsiteX49-8173" fmla="*/ 5307538 w 6128435"/>
              <a:gd name="connsiteY49-8174" fmla="*/ 2514685 h 6858000"/>
              <a:gd name="connsiteX50-8175" fmla="*/ 5337604 w 6128435"/>
              <a:gd name="connsiteY50-8176" fmla="*/ 2597632 h 6858000"/>
              <a:gd name="connsiteX51-8177" fmla="*/ 5407503 w 6128435"/>
              <a:gd name="connsiteY51-8178" fmla="*/ 2786290 h 6858000"/>
              <a:gd name="connsiteX52-8179" fmla="*/ 5407356 w 6128435"/>
              <a:gd name="connsiteY52-8180" fmla="*/ 2787545 h 6858000"/>
              <a:gd name="connsiteX53-8181" fmla="*/ 5411130 w 6128435"/>
              <a:gd name="connsiteY53-8182" fmla="*/ 2788640 h 6858000"/>
              <a:gd name="connsiteX54-8183" fmla="*/ 5416439 w 6128435"/>
              <a:gd name="connsiteY54-8184" fmla="*/ 2805666 h 6858000"/>
              <a:gd name="connsiteX55-8185" fmla="*/ 5416589 w 6128435"/>
              <a:gd name="connsiteY55-8186" fmla="*/ 2810822 h 6858000"/>
              <a:gd name="connsiteX56-8187" fmla="*/ 5418542 w 6128435"/>
              <a:gd name="connsiteY56-8188" fmla="*/ 2817745 h 6858000"/>
              <a:gd name="connsiteX57-8189" fmla="*/ 5418847 w 6128435"/>
              <a:gd name="connsiteY57-8190" fmla="*/ 2817825 h 6858000"/>
              <a:gd name="connsiteX58-8191" fmla="*/ 5423364 w 6128435"/>
              <a:gd name="connsiteY58-8192" fmla="*/ 2858292 h 6858000"/>
              <a:gd name="connsiteX59-8193" fmla="*/ 5479298 w 6128435"/>
              <a:gd name="connsiteY59-8194" fmla="*/ 2947791 h 6858000"/>
              <a:gd name="connsiteX60-8195" fmla="*/ 5481770 w 6128435"/>
              <a:gd name="connsiteY60-8196" fmla="*/ 2951352 h 6858000"/>
              <a:gd name="connsiteX61-8197" fmla="*/ 5481013 w 6128435"/>
              <a:gd name="connsiteY61-8198" fmla="*/ 2973461 h 6858000"/>
              <a:gd name="connsiteX62-8199" fmla="*/ 5482045 w 6128435"/>
              <a:gd name="connsiteY62-8200" fmla="*/ 2984371 h 6858000"/>
              <a:gd name="connsiteX63-8201" fmla="*/ 5479405 w 6128435"/>
              <a:gd name="connsiteY63-8202" fmla="*/ 2988507 h 6858000"/>
              <a:gd name="connsiteX64-8203" fmla="*/ 5482415 w 6128435"/>
              <a:gd name="connsiteY64-8204" fmla="*/ 3004079 h 6858000"/>
              <a:gd name="connsiteX65-8205" fmla="*/ 5483865 w 6128435"/>
              <a:gd name="connsiteY65-8206" fmla="*/ 3005467 h 6858000"/>
              <a:gd name="connsiteX66-8207" fmla="*/ 5482236 w 6128435"/>
              <a:gd name="connsiteY66-8208" fmla="*/ 3019791 h 6858000"/>
              <a:gd name="connsiteX67-8209" fmla="*/ 5475895 w 6128435"/>
              <a:gd name="connsiteY67-8210" fmla="*/ 3033578 h 6858000"/>
              <a:gd name="connsiteX68-8211" fmla="*/ 5477595 w 6128435"/>
              <a:gd name="connsiteY68-8212" fmla="*/ 3250534 h 6858000"/>
              <a:gd name="connsiteX69-8213" fmla="*/ 5532836 w 6128435"/>
              <a:gd name="connsiteY69-8214" fmla="*/ 3353840 h 6858000"/>
              <a:gd name="connsiteX70-8215" fmla="*/ 5561229 w 6128435"/>
              <a:gd name="connsiteY70-8216" fmla="*/ 3395784 h 6858000"/>
              <a:gd name="connsiteX71-8217" fmla="*/ 5589758 w 6128435"/>
              <a:gd name="connsiteY71-8218" fmla="*/ 3506453 h 6858000"/>
              <a:gd name="connsiteX72-8219" fmla="*/ 5596144 w 6128435"/>
              <a:gd name="connsiteY72-8220" fmla="*/ 3534624 h 6858000"/>
              <a:gd name="connsiteX73-8221" fmla="*/ 5597750 w 6128435"/>
              <a:gd name="connsiteY73-8222" fmla="*/ 3534129 h 6858000"/>
              <a:gd name="connsiteX74-8223" fmla="*/ 5599700 w 6128435"/>
              <a:gd name="connsiteY74-8224" fmla="*/ 3547221 h 6858000"/>
              <a:gd name="connsiteX75-8225" fmla="*/ 5615031 w 6128435"/>
              <a:gd name="connsiteY75-8226" fmla="*/ 3557482 h 6858000"/>
              <a:gd name="connsiteX76-8227" fmla="*/ 5618377 w 6128435"/>
              <a:gd name="connsiteY76-8228" fmla="*/ 3588431 h 6858000"/>
              <a:gd name="connsiteX77-8229" fmla="*/ 5612155 w 6128435"/>
              <a:gd name="connsiteY77-8230" fmla="*/ 3589869 h 6858000"/>
              <a:gd name="connsiteX78-8231" fmla="*/ 5620843 w 6128435"/>
              <a:gd name="connsiteY78-8232" fmla="*/ 3606745 h 6858000"/>
              <a:gd name="connsiteX79-8233" fmla="*/ 5655472 w 6128435"/>
              <a:gd name="connsiteY79-8234" fmla="*/ 3678877 h 6858000"/>
              <a:gd name="connsiteX80-8235" fmla="*/ 5680448 w 6128435"/>
              <a:gd name="connsiteY80-8236" fmla="*/ 3717760 h 6858000"/>
              <a:gd name="connsiteX81-8237" fmla="*/ 5683015 w 6128435"/>
              <a:gd name="connsiteY81-8238" fmla="*/ 3762025 h 6858000"/>
              <a:gd name="connsiteX82-8239" fmla="*/ 5696643 w 6128435"/>
              <a:gd name="connsiteY82-8240" fmla="*/ 3773888 h 6858000"/>
              <a:gd name="connsiteX83-8241" fmla="*/ 5699203 w 6128435"/>
              <a:gd name="connsiteY83-8242" fmla="*/ 3775823 h 6858000"/>
              <a:gd name="connsiteX84-8243" fmla="*/ 5704824 w 6128435"/>
              <a:gd name="connsiteY84-8244" fmla="*/ 3785966 h 6858000"/>
              <a:gd name="connsiteX85-8245" fmla="*/ 5712204 w 6128435"/>
              <a:gd name="connsiteY85-8246" fmla="*/ 3785830 h 6858000"/>
              <a:gd name="connsiteX86-8247" fmla="*/ 5724816 w 6128435"/>
              <a:gd name="connsiteY86-8248" fmla="*/ 3798949 h 6858000"/>
              <a:gd name="connsiteX87-8249" fmla="*/ 5733539 w 6128435"/>
              <a:gd name="connsiteY87-8250" fmla="*/ 3818457 h 6858000"/>
              <a:gd name="connsiteX88-8251" fmla="*/ 5768491 w 6128435"/>
              <a:gd name="connsiteY88-8252" fmla="*/ 3914399 h 6858000"/>
              <a:gd name="connsiteX89-8253" fmla="*/ 5793123 w 6128435"/>
              <a:gd name="connsiteY89-8254" fmla="*/ 3969952 h 6858000"/>
              <a:gd name="connsiteX90-8255" fmla="*/ 5808321 w 6128435"/>
              <a:gd name="connsiteY90-8256" fmla="*/ 3988153 h 6858000"/>
              <a:gd name="connsiteX91-8257" fmla="*/ 5825621 w 6128435"/>
              <a:gd name="connsiteY91-8258" fmla="*/ 4015525 h 6858000"/>
              <a:gd name="connsiteX92-8259" fmla="*/ 5860672 w 6128435"/>
              <a:gd name="connsiteY92-8260" fmla="*/ 4061579 h 6858000"/>
              <a:gd name="connsiteX93-8261" fmla="*/ 5872173 w 6128435"/>
              <a:gd name="connsiteY93-8262" fmla="*/ 4088497 h 6858000"/>
              <a:gd name="connsiteX94-8263" fmla="*/ 5883705 w 6128435"/>
              <a:gd name="connsiteY94-8264" fmla="*/ 4101899 h 6858000"/>
              <a:gd name="connsiteX95-8265" fmla="*/ 5885314 w 6128435"/>
              <a:gd name="connsiteY95-8266" fmla="*/ 4108387 h 6858000"/>
              <a:gd name="connsiteX96-8267" fmla="*/ 5894095 w 6128435"/>
              <a:gd name="connsiteY96-8268" fmla="*/ 4128857 h 6858000"/>
              <a:gd name="connsiteX97-8269" fmla="*/ 5898339 w 6128435"/>
              <a:gd name="connsiteY97-8270" fmla="*/ 4140800 h 6858000"/>
              <a:gd name="connsiteX98-8271" fmla="*/ 5899734 w 6128435"/>
              <a:gd name="connsiteY98-8272" fmla="*/ 4145632 h 6858000"/>
              <a:gd name="connsiteX99-8273" fmla="*/ 5897098 w 6128435"/>
              <a:gd name="connsiteY99-8274" fmla="*/ 4157819 h 6858000"/>
              <a:gd name="connsiteX100-8275" fmla="*/ 5903513 w 6128435"/>
              <a:gd name="connsiteY100-8276" fmla="*/ 4187661 h 6858000"/>
              <a:gd name="connsiteX101-8277" fmla="*/ 5917114 w 6128435"/>
              <a:gd name="connsiteY101-8278" fmla="*/ 4213096 h 6858000"/>
              <a:gd name="connsiteX102-8279" fmla="*/ 5921153 w 6128435"/>
              <a:gd name="connsiteY102-8280" fmla="*/ 4236222 h 6858000"/>
              <a:gd name="connsiteX103-8281" fmla="*/ 5924233 w 6128435"/>
              <a:gd name="connsiteY103-8282" fmla="*/ 4242060 h 6858000"/>
              <a:gd name="connsiteX104-8283" fmla="*/ 5928910 w 6128435"/>
              <a:gd name="connsiteY104-8284" fmla="*/ 4300973 h 6858000"/>
              <a:gd name="connsiteX105-8285" fmla="*/ 5939320 w 6128435"/>
              <a:gd name="connsiteY105-8286" fmla="*/ 4340435 h 6858000"/>
              <a:gd name="connsiteX106-8287" fmla="*/ 5946705 w 6128435"/>
              <a:gd name="connsiteY106-8288" fmla="*/ 4428051 h 6858000"/>
              <a:gd name="connsiteX107-8289" fmla="*/ 5949261 w 6128435"/>
              <a:gd name="connsiteY107-8290" fmla="*/ 4449185 h 6858000"/>
              <a:gd name="connsiteX108-8291" fmla="*/ 5957504 w 6128435"/>
              <a:gd name="connsiteY108-8292" fmla="*/ 4465911 h 6858000"/>
              <a:gd name="connsiteX109-8293" fmla="*/ 5964689 w 6128435"/>
              <a:gd name="connsiteY109-8294" fmla="*/ 4468532 h 6858000"/>
              <a:gd name="connsiteX110-8295" fmla="*/ 5967062 w 6128435"/>
              <a:gd name="connsiteY110-8296" fmla="*/ 4479923 h 6858000"/>
              <a:gd name="connsiteX111-8297" fmla="*/ 5968960 w 6128435"/>
              <a:gd name="connsiteY111-8298" fmla="*/ 4482655 h 6858000"/>
              <a:gd name="connsiteX112-8299" fmla="*/ 5978567 w 6128435"/>
              <a:gd name="connsiteY112-8300" fmla="*/ 4498605 h 6858000"/>
              <a:gd name="connsiteX113-8301" fmla="*/ 5980106 w 6128435"/>
              <a:gd name="connsiteY113-8302" fmla="*/ 4585087 h 6858000"/>
              <a:gd name="connsiteX114-8303" fmla="*/ 5998138 w 6128435"/>
              <a:gd name="connsiteY114-8304" fmla="*/ 4697518 h 6858000"/>
              <a:gd name="connsiteX115-8305" fmla="*/ 6013516 w 6128435"/>
              <a:gd name="connsiteY115-8306" fmla="*/ 4786619 h 6858000"/>
              <a:gd name="connsiteX116-8307" fmla="*/ 6025404 w 6128435"/>
              <a:gd name="connsiteY116-8308" fmla="*/ 4858148 h 6858000"/>
              <a:gd name="connsiteX117-8309" fmla="*/ 6007749 w 6128435"/>
              <a:gd name="connsiteY117-8310" fmla="*/ 4964715 h 6858000"/>
              <a:gd name="connsiteX118-8311" fmla="*/ 6005269 w 6128435"/>
              <a:gd name="connsiteY118-8312" fmla="*/ 5150567 h 6858000"/>
              <a:gd name="connsiteX119-8313" fmla="*/ 6001127 w 6128435"/>
              <a:gd name="connsiteY119-8314" fmla="*/ 5164609 h 6858000"/>
              <a:gd name="connsiteX120-8315" fmla="*/ 5996647 w 6128435"/>
              <a:gd name="connsiteY120-8316" fmla="*/ 5185640 h 6858000"/>
              <a:gd name="connsiteX121-8317" fmla="*/ 5998514 w 6128435"/>
              <a:gd name="connsiteY121-8318" fmla="*/ 5189673 h 6858000"/>
              <a:gd name="connsiteX122-8319" fmla="*/ 5995970 w 6128435"/>
              <a:gd name="connsiteY122-8320" fmla="*/ 5221547 h 6858000"/>
              <a:gd name="connsiteX123-8321" fmla="*/ 5997218 w 6128435"/>
              <a:gd name="connsiteY123-8322" fmla="*/ 5222031 h 6858000"/>
              <a:gd name="connsiteX124-8323" fmla="*/ 6002116 w 6128435"/>
              <a:gd name="connsiteY124-8324" fmla="*/ 5231223 h 6858000"/>
              <a:gd name="connsiteX125-8325" fmla="*/ 6008541 w 6128435"/>
              <a:gd name="connsiteY125-8326" fmla="*/ 5248680 h 6858000"/>
              <a:gd name="connsiteX126-8327" fmla="*/ 6039260 w 6128435"/>
              <a:gd name="connsiteY126-8328" fmla="*/ 5289518 h 6858000"/>
              <a:gd name="connsiteX127-8329" fmla="*/ 6036748 w 6128435"/>
              <a:gd name="connsiteY127-8330" fmla="*/ 5322752 h 6858000"/>
              <a:gd name="connsiteX128-8331" fmla="*/ 6036943 w 6128435"/>
              <a:gd name="connsiteY128-8332" fmla="*/ 5329480 h 6858000"/>
              <a:gd name="connsiteX129-8333" fmla="*/ 6037236 w 6128435"/>
              <a:gd name="connsiteY129-8334" fmla="*/ 5329634 h 6858000"/>
              <a:gd name="connsiteX130-8335" fmla="*/ 6038019 w 6128435"/>
              <a:gd name="connsiteY130-8336" fmla="*/ 5336764 h 6858000"/>
              <a:gd name="connsiteX131-8337" fmla="*/ 6037298 w 6128435"/>
              <a:gd name="connsiteY131-8338" fmla="*/ 5341753 h 6858000"/>
              <a:gd name="connsiteX132-8339" fmla="*/ 6037677 w 6128435"/>
              <a:gd name="connsiteY132-8340" fmla="*/ 5354807 h 6858000"/>
              <a:gd name="connsiteX133-8341" fmla="*/ 6039728 w 6128435"/>
              <a:gd name="connsiteY133-8342" fmla="*/ 5359416 h 6858000"/>
              <a:gd name="connsiteX134-8343" fmla="*/ 6043311 w 6128435"/>
              <a:gd name="connsiteY134-8344" fmla="*/ 5361407 h 6858000"/>
              <a:gd name="connsiteX135-8345" fmla="*/ 6042954 w 6128435"/>
              <a:gd name="connsiteY135-8346" fmla="*/ 5362576 h 6858000"/>
              <a:gd name="connsiteX136-8347" fmla="*/ 6053435 w 6128435"/>
              <a:gd name="connsiteY136-8348" fmla="*/ 5387547 h 6858000"/>
              <a:gd name="connsiteX137-8349" fmla="*/ 6065933 w 6128435"/>
              <a:gd name="connsiteY137-8350" fmla="*/ 5443002 h 6858000"/>
              <a:gd name="connsiteX138-8351" fmla="*/ 6068640 w 6128435"/>
              <a:gd name="connsiteY138-8352" fmla="*/ 5474503 h 6858000"/>
              <a:gd name="connsiteX139-8353" fmla="*/ 6080922 w 6128435"/>
              <a:gd name="connsiteY139-8354" fmla="*/ 5561070 h 6858000"/>
              <a:gd name="connsiteX140-8355" fmla="*/ 6096949 w 6128435"/>
              <a:gd name="connsiteY140-8356" fmla="*/ 5648179 h 6858000"/>
              <a:gd name="connsiteX141-8357" fmla="*/ 6125703 w 6128435"/>
              <a:gd name="connsiteY141-8358" fmla="*/ 5692894 h 6858000"/>
              <a:gd name="connsiteX142-8359" fmla="*/ 6126670 w 6128435"/>
              <a:gd name="connsiteY142-8360" fmla="*/ 5697882 h 6858000"/>
              <a:gd name="connsiteX143-8361" fmla="*/ 6124061 w 6128435"/>
              <a:gd name="connsiteY143-8362" fmla="*/ 5710294 h 6858000"/>
              <a:gd name="connsiteX144-8363" fmla="*/ 6122213 w 6128435"/>
              <a:gd name="connsiteY144-8364" fmla="*/ 5714762 h 6858000"/>
              <a:gd name="connsiteX145-8365" fmla="*/ 6121353 w 6128435"/>
              <a:gd name="connsiteY145-8366" fmla="*/ 5721725 h 6858000"/>
              <a:gd name="connsiteX146-8367" fmla="*/ 6121607 w 6128435"/>
              <a:gd name="connsiteY146-8368" fmla="*/ 5721959 h 6858000"/>
              <a:gd name="connsiteX147-8369" fmla="*/ 6120262 w 6128435"/>
              <a:gd name="connsiteY147-8370" fmla="*/ 5728358 h 6858000"/>
              <a:gd name="connsiteX148-8371" fmla="*/ 6110194 w 6128435"/>
              <a:gd name="connsiteY148-8372" fmla="*/ 5758853 h 6858000"/>
              <a:gd name="connsiteX149-8373" fmla="*/ 6127519 w 6128435"/>
              <a:gd name="connsiteY149-8374" fmla="*/ 5865775 h 6858000"/>
              <a:gd name="connsiteX150-8375" fmla="*/ 6128435 w 6128435"/>
              <a:gd name="connsiteY150-8376" fmla="*/ 5870164 h 6858000"/>
              <a:gd name="connsiteX151-8377" fmla="*/ 6119217 w 6128435"/>
              <a:gd name="connsiteY151-8378" fmla="*/ 5888542 h 6858000"/>
              <a:gd name="connsiteX152-8379" fmla="*/ 6115966 w 6128435"/>
              <a:gd name="connsiteY152-8380" fmla="*/ 5898387 h 6858000"/>
              <a:gd name="connsiteX153-8381" fmla="*/ 6111924 w 6128435"/>
              <a:gd name="connsiteY153-8382" fmla="*/ 5900444 h 6858000"/>
              <a:gd name="connsiteX154-8383" fmla="*/ 6108716 w 6128435"/>
              <a:gd name="connsiteY154-8384" fmla="*/ 5915345 h 6858000"/>
              <a:gd name="connsiteX155-8385" fmla="*/ 6109524 w 6128435"/>
              <a:gd name="connsiteY155-8386" fmla="*/ 5917328 h 6858000"/>
              <a:gd name="connsiteX156-8387" fmla="*/ 6102493 w 6128435"/>
              <a:gd name="connsiteY156-8388" fmla="*/ 5928602 h 6858000"/>
              <a:gd name="connsiteX157-8389" fmla="*/ 6056863 w 6128435"/>
              <a:gd name="connsiteY157-8390" fmla="*/ 6000643 h 6858000"/>
              <a:gd name="connsiteX158-8391" fmla="*/ 6045436 w 6128435"/>
              <a:gd name="connsiteY158-8392" fmla="*/ 6124480 h 6858000"/>
              <a:gd name="connsiteX159-8393" fmla="*/ 6030489 w 6128435"/>
              <a:gd name="connsiteY159-8394" fmla="*/ 6317666 h 6858000"/>
              <a:gd name="connsiteX160-8395" fmla="*/ 6007492 w 6128435"/>
              <a:gd name="connsiteY160-8396" fmla="*/ 6440818 h 6858000"/>
              <a:gd name="connsiteX161-8397" fmla="*/ 6009467 w 6128435"/>
              <a:gd name="connsiteY161-8398" fmla="*/ 6487076 h 6858000"/>
              <a:gd name="connsiteX162-8399" fmla="*/ 5995064 w 6128435"/>
              <a:gd name="connsiteY162-8400" fmla="*/ 6540791 h 6858000"/>
              <a:gd name="connsiteX163-8401" fmla="*/ 5996309 w 6128435"/>
              <a:gd name="connsiteY163-8402" fmla="*/ 6543961 h 6858000"/>
              <a:gd name="connsiteX164-8403" fmla="*/ 5996048 w 6128435"/>
              <a:gd name="connsiteY164-8404" fmla="*/ 6555444 h 6858000"/>
              <a:gd name="connsiteX165-8405" fmla="*/ 6002524 w 6128435"/>
              <a:gd name="connsiteY165-8406" fmla="*/ 6560188 h 6858000"/>
              <a:gd name="connsiteX166-8407" fmla="*/ 6006823 w 6128435"/>
              <a:gd name="connsiteY166-8408" fmla="*/ 6578546 h 6858000"/>
              <a:gd name="connsiteX167-8409" fmla="*/ 6004510 w 6128435"/>
              <a:gd name="connsiteY167-8410" fmla="*/ 6599256 h 6858000"/>
              <a:gd name="connsiteX168-8411" fmla="*/ 5986207 w 6128435"/>
              <a:gd name="connsiteY168-8412" fmla="*/ 6695855 h 6858000"/>
              <a:gd name="connsiteX169-8413" fmla="*/ 5979428 w 6128435"/>
              <a:gd name="connsiteY169-8414" fmla="*/ 6754678 h 6858000"/>
              <a:gd name="connsiteX170-8415" fmla="*/ 5983398 w 6128435"/>
              <a:gd name="connsiteY170-8416" fmla="*/ 6778641 h 6858000"/>
              <a:gd name="connsiteX171-8417" fmla="*/ 5984543 w 6128435"/>
              <a:gd name="connsiteY171-8418" fmla="*/ 6811016 h 6858000"/>
              <a:gd name="connsiteX172-8419" fmla="*/ 5981802 w 6128435"/>
              <a:gd name="connsiteY172-8420" fmla="*/ 6838578 h 6858000"/>
              <a:gd name="connsiteX173-8421" fmla="*/ 5979671 w 6128435"/>
              <a:gd name="connsiteY173-8422" fmla="*/ 6858000 h 6858000"/>
              <a:gd name="connsiteX174-8423" fmla="*/ 0 w 6128435"/>
              <a:gd name="connsiteY174-8424" fmla="*/ 6858000 h 6858000"/>
              <a:gd name="connsiteX175-8425" fmla="*/ 0 w 6128435"/>
              <a:gd name="connsiteY175-8426" fmla="*/ 0 h 6858000"/>
              <a:gd name="connsiteX0-8427" fmla="*/ 0 w 6128435"/>
              <a:gd name="connsiteY0-8428" fmla="*/ 0 h 6858000"/>
              <a:gd name="connsiteX1-8429" fmla="*/ 4965888 w 6128435"/>
              <a:gd name="connsiteY1-8430" fmla="*/ 0 h 6858000"/>
              <a:gd name="connsiteX2-8431" fmla="*/ 4967767 w 6128435"/>
              <a:gd name="connsiteY2-8432" fmla="*/ 7930 h 6858000"/>
              <a:gd name="connsiteX3-8433" fmla="*/ 4979444 w 6128435"/>
              <a:gd name="connsiteY3-8434" fmla="*/ 43921 h 6858000"/>
              <a:gd name="connsiteX4-8435" fmla="*/ 5021173 w 6128435"/>
              <a:gd name="connsiteY4-8436" fmla="*/ 123738 h 6858000"/>
              <a:gd name="connsiteX5-8437" fmla="*/ 5075458 w 6128435"/>
              <a:gd name="connsiteY5-8438" fmla="*/ 264355 h 6858000"/>
              <a:gd name="connsiteX6-8439" fmla="*/ 5081175 w 6128435"/>
              <a:gd name="connsiteY6-8440" fmla="*/ 277448 h 6858000"/>
              <a:gd name="connsiteX7-8441" fmla="*/ 5097011 w 6128435"/>
              <a:gd name="connsiteY7-8442" fmla="*/ 355616 h 6858000"/>
              <a:gd name="connsiteX8-8443" fmla="*/ 5130982 w 6128435"/>
              <a:gd name="connsiteY8-8444" fmla="*/ 412030 h 6858000"/>
              <a:gd name="connsiteX9-8445" fmla="*/ 5153000 w 6128435"/>
              <a:gd name="connsiteY9-8446" fmla="*/ 507134 h 6858000"/>
              <a:gd name="connsiteX10-8447" fmla="*/ 5171282 w 6128435"/>
              <a:gd name="connsiteY10-8448" fmla="*/ 602071 h 6858000"/>
              <a:gd name="connsiteX11-8449" fmla="*/ 5176196 w 6128435"/>
              <a:gd name="connsiteY11-8450" fmla="*/ 636822 h 6858000"/>
              <a:gd name="connsiteX12-8451" fmla="*/ 5201957 w 6128435"/>
              <a:gd name="connsiteY12-8452" fmla="*/ 736835 h 6858000"/>
              <a:gd name="connsiteX13-8453" fmla="*/ 5185452 w 6128435"/>
              <a:gd name="connsiteY13-8454" fmla="*/ 745392 h 6858000"/>
              <a:gd name="connsiteX14-8455" fmla="*/ 5189051 w 6128435"/>
              <a:gd name="connsiteY14-8456" fmla="*/ 782518 h 6858000"/>
              <a:gd name="connsiteX15-8457" fmla="*/ 5210428 w 6128435"/>
              <a:gd name="connsiteY15-8458" fmla="*/ 815772 h 6858000"/>
              <a:gd name="connsiteX16-8459" fmla="*/ 5221088 w 6128435"/>
              <a:gd name="connsiteY16-8460" fmla="*/ 860193 h 6858000"/>
              <a:gd name="connsiteX17-8461" fmla="*/ 5227653 w 6128435"/>
              <a:gd name="connsiteY17-8462" fmla="*/ 886709 h 6858000"/>
              <a:gd name="connsiteX18-8463" fmla="*/ 5230806 w 6128435"/>
              <a:gd name="connsiteY18-8464" fmla="*/ 961354 h 6858000"/>
              <a:gd name="connsiteX19-8465" fmla="*/ 5201018 w 6128435"/>
              <a:gd name="connsiteY19-8466" fmla="*/ 1095027 h 6858000"/>
              <a:gd name="connsiteX20-8467" fmla="*/ 5202153 w 6128435"/>
              <a:gd name="connsiteY20-8468" fmla="*/ 1133224 h 6858000"/>
              <a:gd name="connsiteX21-8469" fmla="*/ 5207370 w 6128435"/>
              <a:gd name="connsiteY21-8470" fmla="*/ 1138097 h 6858000"/>
              <a:gd name="connsiteX22-8471" fmla="*/ 5189234 w 6128435"/>
              <a:gd name="connsiteY22-8472" fmla="*/ 1193495 h 6858000"/>
              <a:gd name="connsiteX23-8473" fmla="*/ 5202769 w 6128435"/>
              <a:gd name="connsiteY23-8474" fmla="*/ 1269450 h 6858000"/>
              <a:gd name="connsiteX24-8475" fmla="*/ 5225968 w 6128435"/>
              <a:gd name="connsiteY24-8476" fmla="*/ 1357994 h 6858000"/>
              <a:gd name="connsiteX25-8477" fmla="*/ 5233819 w 6128435"/>
              <a:gd name="connsiteY25-8478" fmla="*/ 1380922 h 6858000"/>
              <a:gd name="connsiteX26-8479" fmla="*/ 5237226 w 6128435"/>
              <a:gd name="connsiteY26-8480" fmla="*/ 1441327 h 6858000"/>
              <a:gd name="connsiteX27-8481" fmla="*/ 5244434 w 6128435"/>
              <a:gd name="connsiteY27-8482" fmla="*/ 1580810 h 6858000"/>
              <a:gd name="connsiteX28-8483" fmla="*/ 5251453 w 6128435"/>
              <a:gd name="connsiteY28-8484" fmla="*/ 1583934 h 6858000"/>
              <a:gd name="connsiteX29-8485" fmla="*/ 5253136 w 6128435"/>
              <a:gd name="connsiteY29-8486" fmla="*/ 1595457 h 6858000"/>
              <a:gd name="connsiteX30-8487" fmla="*/ 5254863 w 6128435"/>
              <a:gd name="connsiteY30-8488" fmla="*/ 1598311 h 6858000"/>
              <a:gd name="connsiteX31-8489" fmla="*/ 5263491 w 6128435"/>
              <a:gd name="connsiteY31-8490" fmla="*/ 1642938 h 6858000"/>
              <a:gd name="connsiteX32-8491" fmla="*/ 5261314 w 6128435"/>
              <a:gd name="connsiteY32-8492" fmla="*/ 1689177 h 6858000"/>
              <a:gd name="connsiteX33-8493" fmla="*/ 5259788 w 6128435"/>
              <a:gd name="connsiteY33-8494" fmla="*/ 1768516 h 6858000"/>
              <a:gd name="connsiteX34-8495" fmla="*/ 5272526 w 6128435"/>
              <a:gd name="connsiteY34-8496" fmla="*/ 1936940 h 6858000"/>
              <a:gd name="connsiteX35-8497" fmla="*/ 5252592 w 6128435"/>
              <a:gd name="connsiteY35-8498" fmla="*/ 2092210 h 6858000"/>
              <a:gd name="connsiteX36-8499" fmla="*/ 5264303 w 6128435"/>
              <a:gd name="connsiteY36-8500" fmla="*/ 2225157 h 6858000"/>
              <a:gd name="connsiteX37-8501" fmla="*/ 5254949 w 6128435"/>
              <a:gd name="connsiteY37-8502" fmla="*/ 2236160 h 6858000"/>
              <a:gd name="connsiteX38-8503" fmla="*/ 5250104 w 6128435"/>
              <a:gd name="connsiteY38-8504" fmla="*/ 2249166 h 6858000"/>
              <a:gd name="connsiteX39-8505" fmla="*/ 5251214 w 6128435"/>
              <a:gd name="connsiteY39-8506" fmla="*/ 2250944 h 6858000"/>
              <a:gd name="connsiteX40-8507" fmla="*/ 5250644 w 6128435"/>
              <a:gd name="connsiteY40-8508" fmla="*/ 2266619 h 6858000"/>
              <a:gd name="connsiteX41-8509" fmla="*/ 5247111 w 6128435"/>
              <a:gd name="connsiteY41-8510" fmla="*/ 2269679 h 6858000"/>
              <a:gd name="connsiteX42-8511" fmla="*/ 5245653 w 6128435"/>
              <a:gd name="connsiteY42-8512" fmla="*/ 2280317 h 6858000"/>
              <a:gd name="connsiteX43-8513" fmla="*/ 5239901 w 6128435"/>
              <a:gd name="connsiteY43-8514" fmla="*/ 2300961 h 6858000"/>
              <a:gd name="connsiteX44-8515" fmla="*/ 5271650 w 6128435"/>
              <a:gd name="connsiteY44-8516" fmla="*/ 2440467 h 6858000"/>
              <a:gd name="connsiteX45-8517" fmla="*/ 5271438 w 6128435"/>
              <a:gd name="connsiteY45-8518" fmla="*/ 2447186 h 6858000"/>
              <a:gd name="connsiteX46-8519" fmla="*/ 5271722 w 6128435"/>
              <a:gd name="connsiteY46-8520" fmla="*/ 2447359 h 6858000"/>
              <a:gd name="connsiteX47-8521" fmla="*/ 5148653 w 6128435"/>
              <a:gd name="connsiteY47-8522" fmla="*/ 2460132 h 6858000"/>
              <a:gd name="connsiteX48-8523" fmla="*/ 5192511 w 6128435"/>
              <a:gd name="connsiteY48-8524" fmla="*/ 2549199 h 6858000"/>
              <a:gd name="connsiteX49-8525" fmla="*/ 5307538 w 6128435"/>
              <a:gd name="connsiteY49-8526" fmla="*/ 2514685 h 6858000"/>
              <a:gd name="connsiteX50-8527" fmla="*/ 5337604 w 6128435"/>
              <a:gd name="connsiteY50-8528" fmla="*/ 2597632 h 6858000"/>
              <a:gd name="connsiteX51-8529" fmla="*/ 5407503 w 6128435"/>
              <a:gd name="connsiteY51-8530" fmla="*/ 2786290 h 6858000"/>
              <a:gd name="connsiteX52-8531" fmla="*/ 5407356 w 6128435"/>
              <a:gd name="connsiteY52-8532" fmla="*/ 2787545 h 6858000"/>
              <a:gd name="connsiteX53-8533" fmla="*/ 5411130 w 6128435"/>
              <a:gd name="connsiteY53-8534" fmla="*/ 2788640 h 6858000"/>
              <a:gd name="connsiteX54-8535" fmla="*/ 5416439 w 6128435"/>
              <a:gd name="connsiteY54-8536" fmla="*/ 2805666 h 6858000"/>
              <a:gd name="connsiteX55-8537" fmla="*/ 5416589 w 6128435"/>
              <a:gd name="connsiteY55-8538" fmla="*/ 2810822 h 6858000"/>
              <a:gd name="connsiteX56-8539" fmla="*/ 5418542 w 6128435"/>
              <a:gd name="connsiteY56-8540" fmla="*/ 2817745 h 6858000"/>
              <a:gd name="connsiteX57-8541" fmla="*/ 5418847 w 6128435"/>
              <a:gd name="connsiteY57-8542" fmla="*/ 2817825 h 6858000"/>
              <a:gd name="connsiteX58-8543" fmla="*/ 5423364 w 6128435"/>
              <a:gd name="connsiteY58-8544" fmla="*/ 2858292 h 6858000"/>
              <a:gd name="connsiteX59-8545" fmla="*/ 5479298 w 6128435"/>
              <a:gd name="connsiteY59-8546" fmla="*/ 2947791 h 6858000"/>
              <a:gd name="connsiteX60-8547" fmla="*/ 5481770 w 6128435"/>
              <a:gd name="connsiteY60-8548" fmla="*/ 2951352 h 6858000"/>
              <a:gd name="connsiteX61-8549" fmla="*/ 5481013 w 6128435"/>
              <a:gd name="connsiteY61-8550" fmla="*/ 2973461 h 6858000"/>
              <a:gd name="connsiteX62-8551" fmla="*/ 5482045 w 6128435"/>
              <a:gd name="connsiteY62-8552" fmla="*/ 2984371 h 6858000"/>
              <a:gd name="connsiteX63-8553" fmla="*/ 5479405 w 6128435"/>
              <a:gd name="connsiteY63-8554" fmla="*/ 2988507 h 6858000"/>
              <a:gd name="connsiteX64-8555" fmla="*/ 5482415 w 6128435"/>
              <a:gd name="connsiteY64-8556" fmla="*/ 3004079 h 6858000"/>
              <a:gd name="connsiteX65-8557" fmla="*/ 5483865 w 6128435"/>
              <a:gd name="connsiteY65-8558" fmla="*/ 3005467 h 6858000"/>
              <a:gd name="connsiteX66-8559" fmla="*/ 5482236 w 6128435"/>
              <a:gd name="connsiteY66-8560" fmla="*/ 3019791 h 6858000"/>
              <a:gd name="connsiteX67-8561" fmla="*/ 5475895 w 6128435"/>
              <a:gd name="connsiteY67-8562" fmla="*/ 3033578 h 6858000"/>
              <a:gd name="connsiteX68-8563" fmla="*/ 5477595 w 6128435"/>
              <a:gd name="connsiteY68-8564" fmla="*/ 3250534 h 6858000"/>
              <a:gd name="connsiteX69-8565" fmla="*/ 5532836 w 6128435"/>
              <a:gd name="connsiteY69-8566" fmla="*/ 3353840 h 6858000"/>
              <a:gd name="connsiteX70-8567" fmla="*/ 5561229 w 6128435"/>
              <a:gd name="connsiteY70-8568" fmla="*/ 3395784 h 6858000"/>
              <a:gd name="connsiteX71-8569" fmla="*/ 5589758 w 6128435"/>
              <a:gd name="connsiteY71-8570" fmla="*/ 3506453 h 6858000"/>
              <a:gd name="connsiteX72-8571" fmla="*/ 5596144 w 6128435"/>
              <a:gd name="connsiteY72-8572" fmla="*/ 3534624 h 6858000"/>
              <a:gd name="connsiteX73-8573" fmla="*/ 5597750 w 6128435"/>
              <a:gd name="connsiteY73-8574" fmla="*/ 3534129 h 6858000"/>
              <a:gd name="connsiteX74-8575" fmla="*/ 5599700 w 6128435"/>
              <a:gd name="connsiteY74-8576" fmla="*/ 3547221 h 6858000"/>
              <a:gd name="connsiteX75-8577" fmla="*/ 5615031 w 6128435"/>
              <a:gd name="connsiteY75-8578" fmla="*/ 3557482 h 6858000"/>
              <a:gd name="connsiteX76-8579" fmla="*/ 5618377 w 6128435"/>
              <a:gd name="connsiteY76-8580" fmla="*/ 3588431 h 6858000"/>
              <a:gd name="connsiteX77-8581" fmla="*/ 5612155 w 6128435"/>
              <a:gd name="connsiteY77-8582" fmla="*/ 3589869 h 6858000"/>
              <a:gd name="connsiteX78-8583" fmla="*/ 5620843 w 6128435"/>
              <a:gd name="connsiteY78-8584" fmla="*/ 3606745 h 6858000"/>
              <a:gd name="connsiteX79-8585" fmla="*/ 5655472 w 6128435"/>
              <a:gd name="connsiteY79-8586" fmla="*/ 3678877 h 6858000"/>
              <a:gd name="connsiteX80-8587" fmla="*/ 5680448 w 6128435"/>
              <a:gd name="connsiteY80-8588" fmla="*/ 3717760 h 6858000"/>
              <a:gd name="connsiteX81-8589" fmla="*/ 5683015 w 6128435"/>
              <a:gd name="connsiteY81-8590" fmla="*/ 3762025 h 6858000"/>
              <a:gd name="connsiteX82-8591" fmla="*/ 5696643 w 6128435"/>
              <a:gd name="connsiteY82-8592" fmla="*/ 3773888 h 6858000"/>
              <a:gd name="connsiteX83-8593" fmla="*/ 5699203 w 6128435"/>
              <a:gd name="connsiteY83-8594" fmla="*/ 3775823 h 6858000"/>
              <a:gd name="connsiteX84-8595" fmla="*/ 5704824 w 6128435"/>
              <a:gd name="connsiteY84-8596" fmla="*/ 3785966 h 6858000"/>
              <a:gd name="connsiteX85-8597" fmla="*/ 5712204 w 6128435"/>
              <a:gd name="connsiteY85-8598" fmla="*/ 3785830 h 6858000"/>
              <a:gd name="connsiteX86-8599" fmla="*/ 5724816 w 6128435"/>
              <a:gd name="connsiteY86-8600" fmla="*/ 3798949 h 6858000"/>
              <a:gd name="connsiteX87-8601" fmla="*/ 5733539 w 6128435"/>
              <a:gd name="connsiteY87-8602" fmla="*/ 3818457 h 6858000"/>
              <a:gd name="connsiteX88-8603" fmla="*/ 5768491 w 6128435"/>
              <a:gd name="connsiteY88-8604" fmla="*/ 3914399 h 6858000"/>
              <a:gd name="connsiteX89-8605" fmla="*/ 5793123 w 6128435"/>
              <a:gd name="connsiteY89-8606" fmla="*/ 3969952 h 6858000"/>
              <a:gd name="connsiteX90-8607" fmla="*/ 5808321 w 6128435"/>
              <a:gd name="connsiteY90-8608" fmla="*/ 3988153 h 6858000"/>
              <a:gd name="connsiteX91-8609" fmla="*/ 5825621 w 6128435"/>
              <a:gd name="connsiteY91-8610" fmla="*/ 4015525 h 6858000"/>
              <a:gd name="connsiteX92-8611" fmla="*/ 5860672 w 6128435"/>
              <a:gd name="connsiteY92-8612" fmla="*/ 4061579 h 6858000"/>
              <a:gd name="connsiteX93-8613" fmla="*/ 5872173 w 6128435"/>
              <a:gd name="connsiteY93-8614" fmla="*/ 4088497 h 6858000"/>
              <a:gd name="connsiteX94-8615" fmla="*/ 5883705 w 6128435"/>
              <a:gd name="connsiteY94-8616" fmla="*/ 4101899 h 6858000"/>
              <a:gd name="connsiteX95-8617" fmla="*/ 5885314 w 6128435"/>
              <a:gd name="connsiteY95-8618" fmla="*/ 4108387 h 6858000"/>
              <a:gd name="connsiteX96-8619" fmla="*/ 5894095 w 6128435"/>
              <a:gd name="connsiteY96-8620" fmla="*/ 4128857 h 6858000"/>
              <a:gd name="connsiteX97-8621" fmla="*/ 5898339 w 6128435"/>
              <a:gd name="connsiteY97-8622" fmla="*/ 4140800 h 6858000"/>
              <a:gd name="connsiteX98-8623" fmla="*/ 5899734 w 6128435"/>
              <a:gd name="connsiteY98-8624" fmla="*/ 4145632 h 6858000"/>
              <a:gd name="connsiteX99-8625" fmla="*/ 5897098 w 6128435"/>
              <a:gd name="connsiteY99-8626" fmla="*/ 4157819 h 6858000"/>
              <a:gd name="connsiteX100-8627" fmla="*/ 5903513 w 6128435"/>
              <a:gd name="connsiteY100-8628" fmla="*/ 4187661 h 6858000"/>
              <a:gd name="connsiteX101-8629" fmla="*/ 5917114 w 6128435"/>
              <a:gd name="connsiteY101-8630" fmla="*/ 4213096 h 6858000"/>
              <a:gd name="connsiteX102-8631" fmla="*/ 5921153 w 6128435"/>
              <a:gd name="connsiteY102-8632" fmla="*/ 4236222 h 6858000"/>
              <a:gd name="connsiteX103-8633" fmla="*/ 5924233 w 6128435"/>
              <a:gd name="connsiteY103-8634" fmla="*/ 4242060 h 6858000"/>
              <a:gd name="connsiteX104-8635" fmla="*/ 5928910 w 6128435"/>
              <a:gd name="connsiteY104-8636" fmla="*/ 4300973 h 6858000"/>
              <a:gd name="connsiteX105-8637" fmla="*/ 5939320 w 6128435"/>
              <a:gd name="connsiteY105-8638" fmla="*/ 4340435 h 6858000"/>
              <a:gd name="connsiteX106-8639" fmla="*/ 5946705 w 6128435"/>
              <a:gd name="connsiteY106-8640" fmla="*/ 4428051 h 6858000"/>
              <a:gd name="connsiteX107-8641" fmla="*/ 5949261 w 6128435"/>
              <a:gd name="connsiteY107-8642" fmla="*/ 4449185 h 6858000"/>
              <a:gd name="connsiteX108-8643" fmla="*/ 5957504 w 6128435"/>
              <a:gd name="connsiteY108-8644" fmla="*/ 4465911 h 6858000"/>
              <a:gd name="connsiteX109-8645" fmla="*/ 5964689 w 6128435"/>
              <a:gd name="connsiteY109-8646" fmla="*/ 4468532 h 6858000"/>
              <a:gd name="connsiteX110-8647" fmla="*/ 5967062 w 6128435"/>
              <a:gd name="connsiteY110-8648" fmla="*/ 4479923 h 6858000"/>
              <a:gd name="connsiteX111-8649" fmla="*/ 5968960 w 6128435"/>
              <a:gd name="connsiteY111-8650" fmla="*/ 4482655 h 6858000"/>
              <a:gd name="connsiteX112-8651" fmla="*/ 5978567 w 6128435"/>
              <a:gd name="connsiteY112-8652" fmla="*/ 4498605 h 6858000"/>
              <a:gd name="connsiteX113-8653" fmla="*/ 5980106 w 6128435"/>
              <a:gd name="connsiteY113-8654" fmla="*/ 4585087 h 6858000"/>
              <a:gd name="connsiteX114-8655" fmla="*/ 5998138 w 6128435"/>
              <a:gd name="connsiteY114-8656" fmla="*/ 4697518 h 6858000"/>
              <a:gd name="connsiteX115-8657" fmla="*/ 6013516 w 6128435"/>
              <a:gd name="connsiteY115-8658" fmla="*/ 4786619 h 6858000"/>
              <a:gd name="connsiteX116-8659" fmla="*/ 6025404 w 6128435"/>
              <a:gd name="connsiteY116-8660" fmla="*/ 4858148 h 6858000"/>
              <a:gd name="connsiteX117-8661" fmla="*/ 6007749 w 6128435"/>
              <a:gd name="connsiteY117-8662" fmla="*/ 4964715 h 6858000"/>
              <a:gd name="connsiteX118-8663" fmla="*/ 6005269 w 6128435"/>
              <a:gd name="connsiteY118-8664" fmla="*/ 5150567 h 6858000"/>
              <a:gd name="connsiteX119-8665" fmla="*/ 6001127 w 6128435"/>
              <a:gd name="connsiteY119-8666" fmla="*/ 5164609 h 6858000"/>
              <a:gd name="connsiteX120-8667" fmla="*/ 5996647 w 6128435"/>
              <a:gd name="connsiteY120-8668" fmla="*/ 5185640 h 6858000"/>
              <a:gd name="connsiteX121-8669" fmla="*/ 5998514 w 6128435"/>
              <a:gd name="connsiteY121-8670" fmla="*/ 5189673 h 6858000"/>
              <a:gd name="connsiteX122-8671" fmla="*/ 5995970 w 6128435"/>
              <a:gd name="connsiteY122-8672" fmla="*/ 5221547 h 6858000"/>
              <a:gd name="connsiteX123-8673" fmla="*/ 5997218 w 6128435"/>
              <a:gd name="connsiteY123-8674" fmla="*/ 5222031 h 6858000"/>
              <a:gd name="connsiteX124-8675" fmla="*/ 6002116 w 6128435"/>
              <a:gd name="connsiteY124-8676" fmla="*/ 5231223 h 6858000"/>
              <a:gd name="connsiteX125-8677" fmla="*/ 6008541 w 6128435"/>
              <a:gd name="connsiteY125-8678" fmla="*/ 5248680 h 6858000"/>
              <a:gd name="connsiteX126-8679" fmla="*/ 6039260 w 6128435"/>
              <a:gd name="connsiteY126-8680" fmla="*/ 5289518 h 6858000"/>
              <a:gd name="connsiteX127-8681" fmla="*/ 6036748 w 6128435"/>
              <a:gd name="connsiteY127-8682" fmla="*/ 5322752 h 6858000"/>
              <a:gd name="connsiteX128-8683" fmla="*/ 6036943 w 6128435"/>
              <a:gd name="connsiteY128-8684" fmla="*/ 5329480 h 6858000"/>
              <a:gd name="connsiteX129-8685" fmla="*/ 6037236 w 6128435"/>
              <a:gd name="connsiteY129-8686" fmla="*/ 5329634 h 6858000"/>
              <a:gd name="connsiteX130-8687" fmla="*/ 6038019 w 6128435"/>
              <a:gd name="connsiteY130-8688" fmla="*/ 5336764 h 6858000"/>
              <a:gd name="connsiteX131-8689" fmla="*/ 6037298 w 6128435"/>
              <a:gd name="connsiteY131-8690" fmla="*/ 5341753 h 6858000"/>
              <a:gd name="connsiteX132-8691" fmla="*/ 6037677 w 6128435"/>
              <a:gd name="connsiteY132-8692" fmla="*/ 5354807 h 6858000"/>
              <a:gd name="connsiteX133-8693" fmla="*/ 6039728 w 6128435"/>
              <a:gd name="connsiteY133-8694" fmla="*/ 5359416 h 6858000"/>
              <a:gd name="connsiteX134-8695" fmla="*/ 6043311 w 6128435"/>
              <a:gd name="connsiteY134-8696" fmla="*/ 5361407 h 6858000"/>
              <a:gd name="connsiteX135-8697" fmla="*/ 6042954 w 6128435"/>
              <a:gd name="connsiteY135-8698" fmla="*/ 5362576 h 6858000"/>
              <a:gd name="connsiteX136-8699" fmla="*/ 6053435 w 6128435"/>
              <a:gd name="connsiteY136-8700" fmla="*/ 5387547 h 6858000"/>
              <a:gd name="connsiteX137-8701" fmla="*/ 6065933 w 6128435"/>
              <a:gd name="connsiteY137-8702" fmla="*/ 5443002 h 6858000"/>
              <a:gd name="connsiteX138-8703" fmla="*/ 6068640 w 6128435"/>
              <a:gd name="connsiteY138-8704" fmla="*/ 5474503 h 6858000"/>
              <a:gd name="connsiteX139-8705" fmla="*/ 6080922 w 6128435"/>
              <a:gd name="connsiteY139-8706" fmla="*/ 5561070 h 6858000"/>
              <a:gd name="connsiteX140-8707" fmla="*/ 6096949 w 6128435"/>
              <a:gd name="connsiteY140-8708" fmla="*/ 5648179 h 6858000"/>
              <a:gd name="connsiteX141-8709" fmla="*/ 6125703 w 6128435"/>
              <a:gd name="connsiteY141-8710" fmla="*/ 5692894 h 6858000"/>
              <a:gd name="connsiteX142-8711" fmla="*/ 6126670 w 6128435"/>
              <a:gd name="connsiteY142-8712" fmla="*/ 5697882 h 6858000"/>
              <a:gd name="connsiteX143-8713" fmla="*/ 6124061 w 6128435"/>
              <a:gd name="connsiteY143-8714" fmla="*/ 5710294 h 6858000"/>
              <a:gd name="connsiteX144-8715" fmla="*/ 6122213 w 6128435"/>
              <a:gd name="connsiteY144-8716" fmla="*/ 5714762 h 6858000"/>
              <a:gd name="connsiteX145-8717" fmla="*/ 6121353 w 6128435"/>
              <a:gd name="connsiteY145-8718" fmla="*/ 5721725 h 6858000"/>
              <a:gd name="connsiteX146-8719" fmla="*/ 6121607 w 6128435"/>
              <a:gd name="connsiteY146-8720" fmla="*/ 5721959 h 6858000"/>
              <a:gd name="connsiteX147-8721" fmla="*/ 6120262 w 6128435"/>
              <a:gd name="connsiteY147-8722" fmla="*/ 5728358 h 6858000"/>
              <a:gd name="connsiteX148-8723" fmla="*/ 6110194 w 6128435"/>
              <a:gd name="connsiteY148-8724" fmla="*/ 5758853 h 6858000"/>
              <a:gd name="connsiteX149-8725" fmla="*/ 6127519 w 6128435"/>
              <a:gd name="connsiteY149-8726" fmla="*/ 5865775 h 6858000"/>
              <a:gd name="connsiteX150-8727" fmla="*/ 6128435 w 6128435"/>
              <a:gd name="connsiteY150-8728" fmla="*/ 5870164 h 6858000"/>
              <a:gd name="connsiteX151-8729" fmla="*/ 6119217 w 6128435"/>
              <a:gd name="connsiteY151-8730" fmla="*/ 5888542 h 6858000"/>
              <a:gd name="connsiteX152-8731" fmla="*/ 6115966 w 6128435"/>
              <a:gd name="connsiteY152-8732" fmla="*/ 5898387 h 6858000"/>
              <a:gd name="connsiteX153-8733" fmla="*/ 6111924 w 6128435"/>
              <a:gd name="connsiteY153-8734" fmla="*/ 5900444 h 6858000"/>
              <a:gd name="connsiteX154-8735" fmla="*/ 6108716 w 6128435"/>
              <a:gd name="connsiteY154-8736" fmla="*/ 5915345 h 6858000"/>
              <a:gd name="connsiteX155-8737" fmla="*/ 6109524 w 6128435"/>
              <a:gd name="connsiteY155-8738" fmla="*/ 5917328 h 6858000"/>
              <a:gd name="connsiteX156-8739" fmla="*/ 6102493 w 6128435"/>
              <a:gd name="connsiteY156-8740" fmla="*/ 5928602 h 6858000"/>
              <a:gd name="connsiteX157-8741" fmla="*/ 6056863 w 6128435"/>
              <a:gd name="connsiteY157-8742" fmla="*/ 6000643 h 6858000"/>
              <a:gd name="connsiteX158-8743" fmla="*/ 6045436 w 6128435"/>
              <a:gd name="connsiteY158-8744" fmla="*/ 6124480 h 6858000"/>
              <a:gd name="connsiteX159-8745" fmla="*/ 6030489 w 6128435"/>
              <a:gd name="connsiteY159-8746" fmla="*/ 6317666 h 6858000"/>
              <a:gd name="connsiteX160-8747" fmla="*/ 6007492 w 6128435"/>
              <a:gd name="connsiteY160-8748" fmla="*/ 6440818 h 6858000"/>
              <a:gd name="connsiteX161-8749" fmla="*/ 6009467 w 6128435"/>
              <a:gd name="connsiteY161-8750" fmla="*/ 6487076 h 6858000"/>
              <a:gd name="connsiteX162-8751" fmla="*/ 5995064 w 6128435"/>
              <a:gd name="connsiteY162-8752" fmla="*/ 6540791 h 6858000"/>
              <a:gd name="connsiteX163-8753" fmla="*/ 5996309 w 6128435"/>
              <a:gd name="connsiteY163-8754" fmla="*/ 6543961 h 6858000"/>
              <a:gd name="connsiteX164-8755" fmla="*/ 5996048 w 6128435"/>
              <a:gd name="connsiteY164-8756" fmla="*/ 6555444 h 6858000"/>
              <a:gd name="connsiteX165-8757" fmla="*/ 6002524 w 6128435"/>
              <a:gd name="connsiteY165-8758" fmla="*/ 6560188 h 6858000"/>
              <a:gd name="connsiteX166-8759" fmla="*/ 6006823 w 6128435"/>
              <a:gd name="connsiteY166-8760" fmla="*/ 6578546 h 6858000"/>
              <a:gd name="connsiteX167-8761" fmla="*/ 6004510 w 6128435"/>
              <a:gd name="connsiteY167-8762" fmla="*/ 6599256 h 6858000"/>
              <a:gd name="connsiteX168-8763" fmla="*/ 5986207 w 6128435"/>
              <a:gd name="connsiteY168-8764" fmla="*/ 6695855 h 6858000"/>
              <a:gd name="connsiteX169-8765" fmla="*/ 5979428 w 6128435"/>
              <a:gd name="connsiteY169-8766" fmla="*/ 6754678 h 6858000"/>
              <a:gd name="connsiteX170-8767" fmla="*/ 5983398 w 6128435"/>
              <a:gd name="connsiteY170-8768" fmla="*/ 6778641 h 6858000"/>
              <a:gd name="connsiteX171-8769" fmla="*/ 5984543 w 6128435"/>
              <a:gd name="connsiteY171-8770" fmla="*/ 6811016 h 6858000"/>
              <a:gd name="connsiteX172-8771" fmla="*/ 5981802 w 6128435"/>
              <a:gd name="connsiteY172-8772" fmla="*/ 6838578 h 6858000"/>
              <a:gd name="connsiteX173-8773" fmla="*/ 5979671 w 6128435"/>
              <a:gd name="connsiteY173-8774" fmla="*/ 6858000 h 6858000"/>
              <a:gd name="connsiteX174-8775" fmla="*/ 0 w 6128435"/>
              <a:gd name="connsiteY174-8776" fmla="*/ 6858000 h 6858000"/>
              <a:gd name="connsiteX175-8777" fmla="*/ 0 w 6128435"/>
              <a:gd name="connsiteY175-8778" fmla="*/ 0 h 6858000"/>
              <a:gd name="connsiteX0-8779" fmla="*/ 0 w 6128435"/>
              <a:gd name="connsiteY0-8780" fmla="*/ 0 h 6858000"/>
              <a:gd name="connsiteX1-8781" fmla="*/ 4965888 w 6128435"/>
              <a:gd name="connsiteY1-8782" fmla="*/ 0 h 6858000"/>
              <a:gd name="connsiteX2-8783" fmla="*/ 4967767 w 6128435"/>
              <a:gd name="connsiteY2-8784" fmla="*/ 7930 h 6858000"/>
              <a:gd name="connsiteX3-8785" fmla="*/ 4979444 w 6128435"/>
              <a:gd name="connsiteY3-8786" fmla="*/ 43921 h 6858000"/>
              <a:gd name="connsiteX4-8787" fmla="*/ 5021173 w 6128435"/>
              <a:gd name="connsiteY4-8788" fmla="*/ 123738 h 6858000"/>
              <a:gd name="connsiteX5-8789" fmla="*/ 5075458 w 6128435"/>
              <a:gd name="connsiteY5-8790" fmla="*/ 264355 h 6858000"/>
              <a:gd name="connsiteX6-8791" fmla="*/ 5081175 w 6128435"/>
              <a:gd name="connsiteY6-8792" fmla="*/ 277448 h 6858000"/>
              <a:gd name="connsiteX7-8793" fmla="*/ 5097011 w 6128435"/>
              <a:gd name="connsiteY7-8794" fmla="*/ 355616 h 6858000"/>
              <a:gd name="connsiteX8-8795" fmla="*/ 5130982 w 6128435"/>
              <a:gd name="connsiteY8-8796" fmla="*/ 412030 h 6858000"/>
              <a:gd name="connsiteX9-8797" fmla="*/ 5153000 w 6128435"/>
              <a:gd name="connsiteY9-8798" fmla="*/ 507134 h 6858000"/>
              <a:gd name="connsiteX10-8799" fmla="*/ 5171282 w 6128435"/>
              <a:gd name="connsiteY10-8800" fmla="*/ 602071 h 6858000"/>
              <a:gd name="connsiteX11-8801" fmla="*/ 5176196 w 6128435"/>
              <a:gd name="connsiteY11-8802" fmla="*/ 636822 h 6858000"/>
              <a:gd name="connsiteX12-8803" fmla="*/ 5201957 w 6128435"/>
              <a:gd name="connsiteY12-8804" fmla="*/ 736835 h 6858000"/>
              <a:gd name="connsiteX13-8805" fmla="*/ 5185452 w 6128435"/>
              <a:gd name="connsiteY13-8806" fmla="*/ 745392 h 6858000"/>
              <a:gd name="connsiteX14-8807" fmla="*/ 5189051 w 6128435"/>
              <a:gd name="connsiteY14-8808" fmla="*/ 782518 h 6858000"/>
              <a:gd name="connsiteX15-8809" fmla="*/ 5210428 w 6128435"/>
              <a:gd name="connsiteY15-8810" fmla="*/ 815772 h 6858000"/>
              <a:gd name="connsiteX16-8811" fmla="*/ 5221088 w 6128435"/>
              <a:gd name="connsiteY16-8812" fmla="*/ 860193 h 6858000"/>
              <a:gd name="connsiteX17-8813" fmla="*/ 5227653 w 6128435"/>
              <a:gd name="connsiteY17-8814" fmla="*/ 886709 h 6858000"/>
              <a:gd name="connsiteX18-8815" fmla="*/ 5230806 w 6128435"/>
              <a:gd name="connsiteY18-8816" fmla="*/ 961354 h 6858000"/>
              <a:gd name="connsiteX19-8817" fmla="*/ 5201018 w 6128435"/>
              <a:gd name="connsiteY19-8818" fmla="*/ 1095027 h 6858000"/>
              <a:gd name="connsiteX20-8819" fmla="*/ 5202153 w 6128435"/>
              <a:gd name="connsiteY20-8820" fmla="*/ 1133224 h 6858000"/>
              <a:gd name="connsiteX21-8821" fmla="*/ 5207370 w 6128435"/>
              <a:gd name="connsiteY21-8822" fmla="*/ 1138097 h 6858000"/>
              <a:gd name="connsiteX22-8823" fmla="*/ 5189234 w 6128435"/>
              <a:gd name="connsiteY22-8824" fmla="*/ 1193495 h 6858000"/>
              <a:gd name="connsiteX23-8825" fmla="*/ 5202769 w 6128435"/>
              <a:gd name="connsiteY23-8826" fmla="*/ 1269450 h 6858000"/>
              <a:gd name="connsiteX24-8827" fmla="*/ 5225968 w 6128435"/>
              <a:gd name="connsiteY24-8828" fmla="*/ 1357994 h 6858000"/>
              <a:gd name="connsiteX25-8829" fmla="*/ 5233819 w 6128435"/>
              <a:gd name="connsiteY25-8830" fmla="*/ 1380922 h 6858000"/>
              <a:gd name="connsiteX26-8831" fmla="*/ 5237226 w 6128435"/>
              <a:gd name="connsiteY26-8832" fmla="*/ 1441327 h 6858000"/>
              <a:gd name="connsiteX27-8833" fmla="*/ 5244434 w 6128435"/>
              <a:gd name="connsiteY27-8834" fmla="*/ 1580810 h 6858000"/>
              <a:gd name="connsiteX28-8835" fmla="*/ 5251453 w 6128435"/>
              <a:gd name="connsiteY28-8836" fmla="*/ 1583934 h 6858000"/>
              <a:gd name="connsiteX29-8837" fmla="*/ 5253136 w 6128435"/>
              <a:gd name="connsiteY29-8838" fmla="*/ 1595457 h 6858000"/>
              <a:gd name="connsiteX30-8839" fmla="*/ 5254863 w 6128435"/>
              <a:gd name="connsiteY30-8840" fmla="*/ 1598311 h 6858000"/>
              <a:gd name="connsiteX31-8841" fmla="*/ 5263491 w 6128435"/>
              <a:gd name="connsiteY31-8842" fmla="*/ 1642938 h 6858000"/>
              <a:gd name="connsiteX32-8843" fmla="*/ 5261314 w 6128435"/>
              <a:gd name="connsiteY32-8844" fmla="*/ 1689177 h 6858000"/>
              <a:gd name="connsiteX33-8845" fmla="*/ 5259788 w 6128435"/>
              <a:gd name="connsiteY33-8846" fmla="*/ 1768516 h 6858000"/>
              <a:gd name="connsiteX34-8847" fmla="*/ 5272526 w 6128435"/>
              <a:gd name="connsiteY34-8848" fmla="*/ 1936940 h 6858000"/>
              <a:gd name="connsiteX35-8849" fmla="*/ 5252592 w 6128435"/>
              <a:gd name="connsiteY35-8850" fmla="*/ 2092210 h 6858000"/>
              <a:gd name="connsiteX36-8851" fmla="*/ 5264303 w 6128435"/>
              <a:gd name="connsiteY36-8852" fmla="*/ 2225157 h 6858000"/>
              <a:gd name="connsiteX37-8853" fmla="*/ 5254949 w 6128435"/>
              <a:gd name="connsiteY37-8854" fmla="*/ 2236160 h 6858000"/>
              <a:gd name="connsiteX38-8855" fmla="*/ 5250104 w 6128435"/>
              <a:gd name="connsiteY38-8856" fmla="*/ 2249166 h 6858000"/>
              <a:gd name="connsiteX39-8857" fmla="*/ 5251214 w 6128435"/>
              <a:gd name="connsiteY39-8858" fmla="*/ 2250944 h 6858000"/>
              <a:gd name="connsiteX40-8859" fmla="*/ 5250644 w 6128435"/>
              <a:gd name="connsiteY40-8860" fmla="*/ 2266619 h 6858000"/>
              <a:gd name="connsiteX41-8861" fmla="*/ 5247111 w 6128435"/>
              <a:gd name="connsiteY41-8862" fmla="*/ 2269679 h 6858000"/>
              <a:gd name="connsiteX42-8863" fmla="*/ 5245653 w 6128435"/>
              <a:gd name="connsiteY42-8864" fmla="*/ 2280317 h 6858000"/>
              <a:gd name="connsiteX43-8865" fmla="*/ 5239901 w 6128435"/>
              <a:gd name="connsiteY43-8866" fmla="*/ 2300961 h 6858000"/>
              <a:gd name="connsiteX44-8867" fmla="*/ 5271650 w 6128435"/>
              <a:gd name="connsiteY44-8868" fmla="*/ 2440467 h 6858000"/>
              <a:gd name="connsiteX45-8869" fmla="*/ 5271438 w 6128435"/>
              <a:gd name="connsiteY45-8870" fmla="*/ 2447186 h 6858000"/>
              <a:gd name="connsiteX46-8871" fmla="*/ 5271722 w 6128435"/>
              <a:gd name="connsiteY46-8872" fmla="*/ 2447359 h 6858000"/>
              <a:gd name="connsiteX47-8873" fmla="*/ 5148653 w 6128435"/>
              <a:gd name="connsiteY47-8874" fmla="*/ 2460132 h 6858000"/>
              <a:gd name="connsiteX48-8875" fmla="*/ 5192511 w 6128435"/>
              <a:gd name="connsiteY48-8876" fmla="*/ 2549199 h 6858000"/>
              <a:gd name="connsiteX49-8877" fmla="*/ 5307538 w 6128435"/>
              <a:gd name="connsiteY49-8878" fmla="*/ 2514685 h 6858000"/>
              <a:gd name="connsiteX50-8879" fmla="*/ 5337604 w 6128435"/>
              <a:gd name="connsiteY50-8880" fmla="*/ 2597632 h 6858000"/>
              <a:gd name="connsiteX51-8881" fmla="*/ 5407503 w 6128435"/>
              <a:gd name="connsiteY51-8882" fmla="*/ 2786290 h 6858000"/>
              <a:gd name="connsiteX52-8883" fmla="*/ 5407356 w 6128435"/>
              <a:gd name="connsiteY52-8884" fmla="*/ 2787545 h 6858000"/>
              <a:gd name="connsiteX53-8885" fmla="*/ 5411130 w 6128435"/>
              <a:gd name="connsiteY53-8886" fmla="*/ 2788640 h 6858000"/>
              <a:gd name="connsiteX54-8887" fmla="*/ 5416439 w 6128435"/>
              <a:gd name="connsiteY54-8888" fmla="*/ 2805666 h 6858000"/>
              <a:gd name="connsiteX55-8889" fmla="*/ 5416589 w 6128435"/>
              <a:gd name="connsiteY55-8890" fmla="*/ 2810822 h 6858000"/>
              <a:gd name="connsiteX56-8891" fmla="*/ 5418542 w 6128435"/>
              <a:gd name="connsiteY56-8892" fmla="*/ 2817745 h 6858000"/>
              <a:gd name="connsiteX57-8893" fmla="*/ 5418847 w 6128435"/>
              <a:gd name="connsiteY57-8894" fmla="*/ 2817825 h 6858000"/>
              <a:gd name="connsiteX58-8895" fmla="*/ 5423364 w 6128435"/>
              <a:gd name="connsiteY58-8896" fmla="*/ 2858292 h 6858000"/>
              <a:gd name="connsiteX59-8897" fmla="*/ 5479298 w 6128435"/>
              <a:gd name="connsiteY59-8898" fmla="*/ 2947791 h 6858000"/>
              <a:gd name="connsiteX60-8899" fmla="*/ 5481770 w 6128435"/>
              <a:gd name="connsiteY60-8900" fmla="*/ 2951352 h 6858000"/>
              <a:gd name="connsiteX61-8901" fmla="*/ 5481013 w 6128435"/>
              <a:gd name="connsiteY61-8902" fmla="*/ 2973461 h 6858000"/>
              <a:gd name="connsiteX62-8903" fmla="*/ 5482045 w 6128435"/>
              <a:gd name="connsiteY62-8904" fmla="*/ 2984371 h 6858000"/>
              <a:gd name="connsiteX63-8905" fmla="*/ 5479405 w 6128435"/>
              <a:gd name="connsiteY63-8906" fmla="*/ 2988507 h 6858000"/>
              <a:gd name="connsiteX64-8907" fmla="*/ 5482415 w 6128435"/>
              <a:gd name="connsiteY64-8908" fmla="*/ 3004079 h 6858000"/>
              <a:gd name="connsiteX65-8909" fmla="*/ 5483865 w 6128435"/>
              <a:gd name="connsiteY65-8910" fmla="*/ 3005467 h 6858000"/>
              <a:gd name="connsiteX66-8911" fmla="*/ 5482236 w 6128435"/>
              <a:gd name="connsiteY66-8912" fmla="*/ 3019791 h 6858000"/>
              <a:gd name="connsiteX67-8913" fmla="*/ 5475895 w 6128435"/>
              <a:gd name="connsiteY67-8914" fmla="*/ 3033578 h 6858000"/>
              <a:gd name="connsiteX68-8915" fmla="*/ 5477595 w 6128435"/>
              <a:gd name="connsiteY68-8916" fmla="*/ 3250534 h 6858000"/>
              <a:gd name="connsiteX69-8917" fmla="*/ 5532836 w 6128435"/>
              <a:gd name="connsiteY69-8918" fmla="*/ 3353840 h 6858000"/>
              <a:gd name="connsiteX70-8919" fmla="*/ 5561229 w 6128435"/>
              <a:gd name="connsiteY70-8920" fmla="*/ 3395784 h 6858000"/>
              <a:gd name="connsiteX71-8921" fmla="*/ 5589758 w 6128435"/>
              <a:gd name="connsiteY71-8922" fmla="*/ 3506453 h 6858000"/>
              <a:gd name="connsiteX72-8923" fmla="*/ 5596144 w 6128435"/>
              <a:gd name="connsiteY72-8924" fmla="*/ 3534624 h 6858000"/>
              <a:gd name="connsiteX73-8925" fmla="*/ 5597750 w 6128435"/>
              <a:gd name="connsiteY73-8926" fmla="*/ 3534129 h 6858000"/>
              <a:gd name="connsiteX74-8927" fmla="*/ 5599700 w 6128435"/>
              <a:gd name="connsiteY74-8928" fmla="*/ 3547221 h 6858000"/>
              <a:gd name="connsiteX75-8929" fmla="*/ 5615031 w 6128435"/>
              <a:gd name="connsiteY75-8930" fmla="*/ 3557482 h 6858000"/>
              <a:gd name="connsiteX76-8931" fmla="*/ 5618377 w 6128435"/>
              <a:gd name="connsiteY76-8932" fmla="*/ 3588431 h 6858000"/>
              <a:gd name="connsiteX77-8933" fmla="*/ 5612155 w 6128435"/>
              <a:gd name="connsiteY77-8934" fmla="*/ 3589869 h 6858000"/>
              <a:gd name="connsiteX78-8935" fmla="*/ 5620843 w 6128435"/>
              <a:gd name="connsiteY78-8936" fmla="*/ 3606745 h 6858000"/>
              <a:gd name="connsiteX79-8937" fmla="*/ 5655472 w 6128435"/>
              <a:gd name="connsiteY79-8938" fmla="*/ 3678877 h 6858000"/>
              <a:gd name="connsiteX80-8939" fmla="*/ 5680448 w 6128435"/>
              <a:gd name="connsiteY80-8940" fmla="*/ 3717760 h 6858000"/>
              <a:gd name="connsiteX81-8941" fmla="*/ 5683015 w 6128435"/>
              <a:gd name="connsiteY81-8942" fmla="*/ 3762025 h 6858000"/>
              <a:gd name="connsiteX82-8943" fmla="*/ 5696643 w 6128435"/>
              <a:gd name="connsiteY82-8944" fmla="*/ 3773888 h 6858000"/>
              <a:gd name="connsiteX83-8945" fmla="*/ 5699203 w 6128435"/>
              <a:gd name="connsiteY83-8946" fmla="*/ 3775823 h 6858000"/>
              <a:gd name="connsiteX84-8947" fmla="*/ 5704824 w 6128435"/>
              <a:gd name="connsiteY84-8948" fmla="*/ 3785966 h 6858000"/>
              <a:gd name="connsiteX85-8949" fmla="*/ 5712204 w 6128435"/>
              <a:gd name="connsiteY85-8950" fmla="*/ 3785830 h 6858000"/>
              <a:gd name="connsiteX86-8951" fmla="*/ 5724816 w 6128435"/>
              <a:gd name="connsiteY86-8952" fmla="*/ 3798949 h 6858000"/>
              <a:gd name="connsiteX87-8953" fmla="*/ 5733539 w 6128435"/>
              <a:gd name="connsiteY87-8954" fmla="*/ 3818457 h 6858000"/>
              <a:gd name="connsiteX88-8955" fmla="*/ 5768491 w 6128435"/>
              <a:gd name="connsiteY88-8956" fmla="*/ 3914399 h 6858000"/>
              <a:gd name="connsiteX89-8957" fmla="*/ 5793123 w 6128435"/>
              <a:gd name="connsiteY89-8958" fmla="*/ 3969952 h 6858000"/>
              <a:gd name="connsiteX90-8959" fmla="*/ 5808321 w 6128435"/>
              <a:gd name="connsiteY90-8960" fmla="*/ 3988153 h 6858000"/>
              <a:gd name="connsiteX91-8961" fmla="*/ 5825621 w 6128435"/>
              <a:gd name="connsiteY91-8962" fmla="*/ 4015525 h 6858000"/>
              <a:gd name="connsiteX92-8963" fmla="*/ 5860672 w 6128435"/>
              <a:gd name="connsiteY92-8964" fmla="*/ 4061579 h 6858000"/>
              <a:gd name="connsiteX93-8965" fmla="*/ 5872173 w 6128435"/>
              <a:gd name="connsiteY93-8966" fmla="*/ 4088497 h 6858000"/>
              <a:gd name="connsiteX94-8967" fmla="*/ 5883705 w 6128435"/>
              <a:gd name="connsiteY94-8968" fmla="*/ 4101899 h 6858000"/>
              <a:gd name="connsiteX95-8969" fmla="*/ 5885314 w 6128435"/>
              <a:gd name="connsiteY95-8970" fmla="*/ 4108387 h 6858000"/>
              <a:gd name="connsiteX96-8971" fmla="*/ 5894095 w 6128435"/>
              <a:gd name="connsiteY96-8972" fmla="*/ 4128857 h 6858000"/>
              <a:gd name="connsiteX97-8973" fmla="*/ 5898339 w 6128435"/>
              <a:gd name="connsiteY97-8974" fmla="*/ 4140800 h 6858000"/>
              <a:gd name="connsiteX98-8975" fmla="*/ 5899734 w 6128435"/>
              <a:gd name="connsiteY98-8976" fmla="*/ 4145632 h 6858000"/>
              <a:gd name="connsiteX99-8977" fmla="*/ 5897098 w 6128435"/>
              <a:gd name="connsiteY99-8978" fmla="*/ 4157819 h 6858000"/>
              <a:gd name="connsiteX100-8979" fmla="*/ 5903513 w 6128435"/>
              <a:gd name="connsiteY100-8980" fmla="*/ 4187661 h 6858000"/>
              <a:gd name="connsiteX101-8981" fmla="*/ 5917114 w 6128435"/>
              <a:gd name="connsiteY101-8982" fmla="*/ 4213096 h 6858000"/>
              <a:gd name="connsiteX102-8983" fmla="*/ 5921153 w 6128435"/>
              <a:gd name="connsiteY102-8984" fmla="*/ 4236222 h 6858000"/>
              <a:gd name="connsiteX103-8985" fmla="*/ 5924233 w 6128435"/>
              <a:gd name="connsiteY103-8986" fmla="*/ 4242060 h 6858000"/>
              <a:gd name="connsiteX104-8987" fmla="*/ 5928910 w 6128435"/>
              <a:gd name="connsiteY104-8988" fmla="*/ 4300973 h 6858000"/>
              <a:gd name="connsiteX105-8989" fmla="*/ 5939320 w 6128435"/>
              <a:gd name="connsiteY105-8990" fmla="*/ 4340435 h 6858000"/>
              <a:gd name="connsiteX106-8991" fmla="*/ 5946705 w 6128435"/>
              <a:gd name="connsiteY106-8992" fmla="*/ 4428051 h 6858000"/>
              <a:gd name="connsiteX107-8993" fmla="*/ 5949261 w 6128435"/>
              <a:gd name="connsiteY107-8994" fmla="*/ 4449185 h 6858000"/>
              <a:gd name="connsiteX108-8995" fmla="*/ 5957504 w 6128435"/>
              <a:gd name="connsiteY108-8996" fmla="*/ 4465911 h 6858000"/>
              <a:gd name="connsiteX109-8997" fmla="*/ 5964689 w 6128435"/>
              <a:gd name="connsiteY109-8998" fmla="*/ 4468532 h 6858000"/>
              <a:gd name="connsiteX110-8999" fmla="*/ 5967062 w 6128435"/>
              <a:gd name="connsiteY110-9000" fmla="*/ 4479923 h 6858000"/>
              <a:gd name="connsiteX111-9001" fmla="*/ 5968960 w 6128435"/>
              <a:gd name="connsiteY111-9002" fmla="*/ 4482655 h 6858000"/>
              <a:gd name="connsiteX112-9003" fmla="*/ 5978567 w 6128435"/>
              <a:gd name="connsiteY112-9004" fmla="*/ 4498605 h 6858000"/>
              <a:gd name="connsiteX113-9005" fmla="*/ 5980106 w 6128435"/>
              <a:gd name="connsiteY113-9006" fmla="*/ 4585087 h 6858000"/>
              <a:gd name="connsiteX114-9007" fmla="*/ 5998138 w 6128435"/>
              <a:gd name="connsiteY114-9008" fmla="*/ 4697518 h 6858000"/>
              <a:gd name="connsiteX115-9009" fmla="*/ 6013516 w 6128435"/>
              <a:gd name="connsiteY115-9010" fmla="*/ 4786619 h 6858000"/>
              <a:gd name="connsiteX116-9011" fmla="*/ 6025404 w 6128435"/>
              <a:gd name="connsiteY116-9012" fmla="*/ 4858148 h 6858000"/>
              <a:gd name="connsiteX117-9013" fmla="*/ 6007749 w 6128435"/>
              <a:gd name="connsiteY117-9014" fmla="*/ 4964715 h 6858000"/>
              <a:gd name="connsiteX118-9015" fmla="*/ 6005269 w 6128435"/>
              <a:gd name="connsiteY118-9016" fmla="*/ 5150567 h 6858000"/>
              <a:gd name="connsiteX119-9017" fmla="*/ 6001127 w 6128435"/>
              <a:gd name="connsiteY119-9018" fmla="*/ 5164609 h 6858000"/>
              <a:gd name="connsiteX120-9019" fmla="*/ 5996647 w 6128435"/>
              <a:gd name="connsiteY120-9020" fmla="*/ 5185640 h 6858000"/>
              <a:gd name="connsiteX121-9021" fmla="*/ 5998514 w 6128435"/>
              <a:gd name="connsiteY121-9022" fmla="*/ 5189673 h 6858000"/>
              <a:gd name="connsiteX122-9023" fmla="*/ 5995970 w 6128435"/>
              <a:gd name="connsiteY122-9024" fmla="*/ 5221547 h 6858000"/>
              <a:gd name="connsiteX123-9025" fmla="*/ 5997218 w 6128435"/>
              <a:gd name="connsiteY123-9026" fmla="*/ 5222031 h 6858000"/>
              <a:gd name="connsiteX124-9027" fmla="*/ 6002116 w 6128435"/>
              <a:gd name="connsiteY124-9028" fmla="*/ 5231223 h 6858000"/>
              <a:gd name="connsiteX125-9029" fmla="*/ 6008541 w 6128435"/>
              <a:gd name="connsiteY125-9030" fmla="*/ 5248680 h 6858000"/>
              <a:gd name="connsiteX126-9031" fmla="*/ 6039260 w 6128435"/>
              <a:gd name="connsiteY126-9032" fmla="*/ 5289518 h 6858000"/>
              <a:gd name="connsiteX127-9033" fmla="*/ 6036748 w 6128435"/>
              <a:gd name="connsiteY127-9034" fmla="*/ 5322752 h 6858000"/>
              <a:gd name="connsiteX128-9035" fmla="*/ 6036943 w 6128435"/>
              <a:gd name="connsiteY128-9036" fmla="*/ 5329480 h 6858000"/>
              <a:gd name="connsiteX129-9037" fmla="*/ 6037236 w 6128435"/>
              <a:gd name="connsiteY129-9038" fmla="*/ 5329634 h 6858000"/>
              <a:gd name="connsiteX130-9039" fmla="*/ 6038019 w 6128435"/>
              <a:gd name="connsiteY130-9040" fmla="*/ 5336764 h 6858000"/>
              <a:gd name="connsiteX131-9041" fmla="*/ 6037298 w 6128435"/>
              <a:gd name="connsiteY131-9042" fmla="*/ 5341753 h 6858000"/>
              <a:gd name="connsiteX132-9043" fmla="*/ 6037677 w 6128435"/>
              <a:gd name="connsiteY132-9044" fmla="*/ 5354807 h 6858000"/>
              <a:gd name="connsiteX133-9045" fmla="*/ 6039728 w 6128435"/>
              <a:gd name="connsiteY133-9046" fmla="*/ 5359416 h 6858000"/>
              <a:gd name="connsiteX134-9047" fmla="*/ 6043311 w 6128435"/>
              <a:gd name="connsiteY134-9048" fmla="*/ 5361407 h 6858000"/>
              <a:gd name="connsiteX135-9049" fmla="*/ 6042954 w 6128435"/>
              <a:gd name="connsiteY135-9050" fmla="*/ 5362576 h 6858000"/>
              <a:gd name="connsiteX136-9051" fmla="*/ 6053435 w 6128435"/>
              <a:gd name="connsiteY136-9052" fmla="*/ 5387547 h 6858000"/>
              <a:gd name="connsiteX137-9053" fmla="*/ 6065933 w 6128435"/>
              <a:gd name="connsiteY137-9054" fmla="*/ 5443002 h 6858000"/>
              <a:gd name="connsiteX138-9055" fmla="*/ 6068640 w 6128435"/>
              <a:gd name="connsiteY138-9056" fmla="*/ 5474503 h 6858000"/>
              <a:gd name="connsiteX139-9057" fmla="*/ 6080922 w 6128435"/>
              <a:gd name="connsiteY139-9058" fmla="*/ 5561070 h 6858000"/>
              <a:gd name="connsiteX140-9059" fmla="*/ 6096949 w 6128435"/>
              <a:gd name="connsiteY140-9060" fmla="*/ 5648179 h 6858000"/>
              <a:gd name="connsiteX141-9061" fmla="*/ 6125703 w 6128435"/>
              <a:gd name="connsiteY141-9062" fmla="*/ 5692894 h 6858000"/>
              <a:gd name="connsiteX142-9063" fmla="*/ 6126670 w 6128435"/>
              <a:gd name="connsiteY142-9064" fmla="*/ 5697882 h 6858000"/>
              <a:gd name="connsiteX143-9065" fmla="*/ 6124061 w 6128435"/>
              <a:gd name="connsiteY143-9066" fmla="*/ 5710294 h 6858000"/>
              <a:gd name="connsiteX144-9067" fmla="*/ 6122213 w 6128435"/>
              <a:gd name="connsiteY144-9068" fmla="*/ 5714762 h 6858000"/>
              <a:gd name="connsiteX145-9069" fmla="*/ 6121353 w 6128435"/>
              <a:gd name="connsiteY145-9070" fmla="*/ 5721725 h 6858000"/>
              <a:gd name="connsiteX146-9071" fmla="*/ 6121607 w 6128435"/>
              <a:gd name="connsiteY146-9072" fmla="*/ 5721959 h 6858000"/>
              <a:gd name="connsiteX147-9073" fmla="*/ 6120262 w 6128435"/>
              <a:gd name="connsiteY147-9074" fmla="*/ 5728358 h 6858000"/>
              <a:gd name="connsiteX148-9075" fmla="*/ 6110194 w 6128435"/>
              <a:gd name="connsiteY148-9076" fmla="*/ 5758853 h 6858000"/>
              <a:gd name="connsiteX149-9077" fmla="*/ 6127519 w 6128435"/>
              <a:gd name="connsiteY149-9078" fmla="*/ 5865775 h 6858000"/>
              <a:gd name="connsiteX150-9079" fmla="*/ 6128435 w 6128435"/>
              <a:gd name="connsiteY150-9080" fmla="*/ 5870164 h 6858000"/>
              <a:gd name="connsiteX151-9081" fmla="*/ 6119217 w 6128435"/>
              <a:gd name="connsiteY151-9082" fmla="*/ 5888542 h 6858000"/>
              <a:gd name="connsiteX152-9083" fmla="*/ 6115966 w 6128435"/>
              <a:gd name="connsiteY152-9084" fmla="*/ 5898387 h 6858000"/>
              <a:gd name="connsiteX153-9085" fmla="*/ 6111924 w 6128435"/>
              <a:gd name="connsiteY153-9086" fmla="*/ 5900444 h 6858000"/>
              <a:gd name="connsiteX154-9087" fmla="*/ 6108716 w 6128435"/>
              <a:gd name="connsiteY154-9088" fmla="*/ 5915345 h 6858000"/>
              <a:gd name="connsiteX155-9089" fmla="*/ 6109524 w 6128435"/>
              <a:gd name="connsiteY155-9090" fmla="*/ 5917328 h 6858000"/>
              <a:gd name="connsiteX156-9091" fmla="*/ 6102493 w 6128435"/>
              <a:gd name="connsiteY156-9092" fmla="*/ 5928602 h 6858000"/>
              <a:gd name="connsiteX157-9093" fmla="*/ 6056863 w 6128435"/>
              <a:gd name="connsiteY157-9094" fmla="*/ 6000643 h 6858000"/>
              <a:gd name="connsiteX158-9095" fmla="*/ 6045436 w 6128435"/>
              <a:gd name="connsiteY158-9096" fmla="*/ 6124480 h 6858000"/>
              <a:gd name="connsiteX159-9097" fmla="*/ 6030489 w 6128435"/>
              <a:gd name="connsiteY159-9098" fmla="*/ 6317666 h 6858000"/>
              <a:gd name="connsiteX160-9099" fmla="*/ 6007492 w 6128435"/>
              <a:gd name="connsiteY160-9100" fmla="*/ 6440818 h 6858000"/>
              <a:gd name="connsiteX161-9101" fmla="*/ 6009467 w 6128435"/>
              <a:gd name="connsiteY161-9102" fmla="*/ 6487076 h 6858000"/>
              <a:gd name="connsiteX162-9103" fmla="*/ 5995064 w 6128435"/>
              <a:gd name="connsiteY162-9104" fmla="*/ 6540791 h 6858000"/>
              <a:gd name="connsiteX163-9105" fmla="*/ 5996309 w 6128435"/>
              <a:gd name="connsiteY163-9106" fmla="*/ 6543961 h 6858000"/>
              <a:gd name="connsiteX164-9107" fmla="*/ 5996048 w 6128435"/>
              <a:gd name="connsiteY164-9108" fmla="*/ 6555444 h 6858000"/>
              <a:gd name="connsiteX165-9109" fmla="*/ 6002524 w 6128435"/>
              <a:gd name="connsiteY165-9110" fmla="*/ 6560188 h 6858000"/>
              <a:gd name="connsiteX166-9111" fmla="*/ 6006823 w 6128435"/>
              <a:gd name="connsiteY166-9112" fmla="*/ 6578546 h 6858000"/>
              <a:gd name="connsiteX167-9113" fmla="*/ 6004510 w 6128435"/>
              <a:gd name="connsiteY167-9114" fmla="*/ 6599256 h 6858000"/>
              <a:gd name="connsiteX168-9115" fmla="*/ 5986207 w 6128435"/>
              <a:gd name="connsiteY168-9116" fmla="*/ 6695855 h 6858000"/>
              <a:gd name="connsiteX169-9117" fmla="*/ 5979428 w 6128435"/>
              <a:gd name="connsiteY169-9118" fmla="*/ 6754678 h 6858000"/>
              <a:gd name="connsiteX170-9119" fmla="*/ 5983398 w 6128435"/>
              <a:gd name="connsiteY170-9120" fmla="*/ 6778641 h 6858000"/>
              <a:gd name="connsiteX171-9121" fmla="*/ 5984543 w 6128435"/>
              <a:gd name="connsiteY171-9122" fmla="*/ 6811016 h 6858000"/>
              <a:gd name="connsiteX172-9123" fmla="*/ 5981802 w 6128435"/>
              <a:gd name="connsiteY172-9124" fmla="*/ 6838578 h 6858000"/>
              <a:gd name="connsiteX173-9125" fmla="*/ 5979671 w 6128435"/>
              <a:gd name="connsiteY173-9126" fmla="*/ 6858000 h 6858000"/>
              <a:gd name="connsiteX174-9127" fmla="*/ 0 w 6128435"/>
              <a:gd name="connsiteY174-9128" fmla="*/ 6858000 h 6858000"/>
              <a:gd name="connsiteX175-9129" fmla="*/ 0 w 6128435"/>
              <a:gd name="connsiteY175-9130" fmla="*/ 0 h 6858000"/>
              <a:gd name="connsiteX0-9131" fmla="*/ 0 w 6128435"/>
              <a:gd name="connsiteY0-9132" fmla="*/ 0 h 6858000"/>
              <a:gd name="connsiteX1-9133" fmla="*/ 4965888 w 6128435"/>
              <a:gd name="connsiteY1-9134" fmla="*/ 0 h 6858000"/>
              <a:gd name="connsiteX2-9135" fmla="*/ 4967767 w 6128435"/>
              <a:gd name="connsiteY2-9136" fmla="*/ 7930 h 6858000"/>
              <a:gd name="connsiteX3-9137" fmla="*/ 4979444 w 6128435"/>
              <a:gd name="connsiteY3-9138" fmla="*/ 43921 h 6858000"/>
              <a:gd name="connsiteX4-9139" fmla="*/ 5021173 w 6128435"/>
              <a:gd name="connsiteY4-9140" fmla="*/ 123738 h 6858000"/>
              <a:gd name="connsiteX5-9141" fmla="*/ 5075458 w 6128435"/>
              <a:gd name="connsiteY5-9142" fmla="*/ 264355 h 6858000"/>
              <a:gd name="connsiteX6-9143" fmla="*/ 5081175 w 6128435"/>
              <a:gd name="connsiteY6-9144" fmla="*/ 277448 h 6858000"/>
              <a:gd name="connsiteX7-9145" fmla="*/ 5097011 w 6128435"/>
              <a:gd name="connsiteY7-9146" fmla="*/ 355616 h 6858000"/>
              <a:gd name="connsiteX8-9147" fmla="*/ 5130982 w 6128435"/>
              <a:gd name="connsiteY8-9148" fmla="*/ 412030 h 6858000"/>
              <a:gd name="connsiteX9-9149" fmla="*/ 5153000 w 6128435"/>
              <a:gd name="connsiteY9-9150" fmla="*/ 507134 h 6858000"/>
              <a:gd name="connsiteX10-9151" fmla="*/ 5171282 w 6128435"/>
              <a:gd name="connsiteY10-9152" fmla="*/ 602071 h 6858000"/>
              <a:gd name="connsiteX11-9153" fmla="*/ 5176196 w 6128435"/>
              <a:gd name="connsiteY11-9154" fmla="*/ 636822 h 6858000"/>
              <a:gd name="connsiteX12-9155" fmla="*/ 5201957 w 6128435"/>
              <a:gd name="connsiteY12-9156" fmla="*/ 736835 h 6858000"/>
              <a:gd name="connsiteX13-9157" fmla="*/ 5185452 w 6128435"/>
              <a:gd name="connsiteY13-9158" fmla="*/ 745392 h 6858000"/>
              <a:gd name="connsiteX14-9159" fmla="*/ 5189051 w 6128435"/>
              <a:gd name="connsiteY14-9160" fmla="*/ 782518 h 6858000"/>
              <a:gd name="connsiteX15-9161" fmla="*/ 5210428 w 6128435"/>
              <a:gd name="connsiteY15-9162" fmla="*/ 815772 h 6858000"/>
              <a:gd name="connsiteX16-9163" fmla="*/ 5221088 w 6128435"/>
              <a:gd name="connsiteY16-9164" fmla="*/ 860193 h 6858000"/>
              <a:gd name="connsiteX17-9165" fmla="*/ 5227653 w 6128435"/>
              <a:gd name="connsiteY17-9166" fmla="*/ 886709 h 6858000"/>
              <a:gd name="connsiteX18-9167" fmla="*/ 5230806 w 6128435"/>
              <a:gd name="connsiteY18-9168" fmla="*/ 961354 h 6858000"/>
              <a:gd name="connsiteX19-9169" fmla="*/ 5201018 w 6128435"/>
              <a:gd name="connsiteY19-9170" fmla="*/ 1095027 h 6858000"/>
              <a:gd name="connsiteX20-9171" fmla="*/ 5202153 w 6128435"/>
              <a:gd name="connsiteY20-9172" fmla="*/ 1133224 h 6858000"/>
              <a:gd name="connsiteX21-9173" fmla="*/ 5207370 w 6128435"/>
              <a:gd name="connsiteY21-9174" fmla="*/ 1138097 h 6858000"/>
              <a:gd name="connsiteX22-9175" fmla="*/ 5189234 w 6128435"/>
              <a:gd name="connsiteY22-9176" fmla="*/ 1193495 h 6858000"/>
              <a:gd name="connsiteX23-9177" fmla="*/ 5202769 w 6128435"/>
              <a:gd name="connsiteY23-9178" fmla="*/ 1269450 h 6858000"/>
              <a:gd name="connsiteX24-9179" fmla="*/ 5225968 w 6128435"/>
              <a:gd name="connsiteY24-9180" fmla="*/ 1357994 h 6858000"/>
              <a:gd name="connsiteX25-9181" fmla="*/ 5233819 w 6128435"/>
              <a:gd name="connsiteY25-9182" fmla="*/ 1380922 h 6858000"/>
              <a:gd name="connsiteX26-9183" fmla="*/ 5237226 w 6128435"/>
              <a:gd name="connsiteY26-9184" fmla="*/ 1441327 h 6858000"/>
              <a:gd name="connsiteX27-9185" fmla="*/ 5244434 w 6128435"/>
              <a:gd name="connsiteY27-9186" fmla="*/ 1580810 h 6858000"/>
              <a:gd name="connsiteX28-9187" fmla="*/ 5251453 w 6128435"/>
              <a:gd name="connsiteY28-9188" fmla="*/ 1583934 h 6858000"/>
              <a:gd name="connsiteX29-9189" fmla="*/ 5253136 w 6128435"/>
              <a:gd name="connsiteY29-9190" fmla="*/ 1595457 h 6858000"/>
              <a:gd name="connsiteX30-9191" fmla="*/ 5254863 w 6128435"/>
              <a:gd name="connsiteY30-9192" fmla="*/ 1598311 h 6858000"/>
              <a:gd name="connsiteX31-9193" fmla="*/ 5263491 w 6128435"/>
              <a:gd name="connsiteY31-9194" fmla="*/ 1642938 h 6858000"/>
              <a:gd name="connsiteX32-9195" fmla="*/ 5261314 w 6128435"/>
              <a:gd name="connsiteY32-9196" fmla="*/ 1689177 h 6858000"/>
              <a:gd name="connsiteX33-9197" fmla="*/ 5259788 w 6128435"/>
              <a:gd name="connsiteY33-9198" fmla="*/ 1768516 h 6858000"/>
              <a:gd name="connsiteX34-9199" fmla="*/ 5272526 w 6128435"/>
              <a:gd name="connsiteY34-9200" fmla="*/ 1936940 h 6858000"/>
              <a:gd name="connsiteX35-9201" fmla="*/ 5252592 w 6128435"/>
              <a:gd name="connsiteY35-9202" fmla="*/ 2092210 h 6858000"/>
              <a:gd name="connsiteX36-9203" fmla="*/ 5264303 w 6128435"/>
              <a:gd name="connsiteY36-9204" fmla="*/ 2225157 h 6858000"/>
              <a:gd name="connsiteX37-9205" fmla="*/ 5254949 w 6128435"/>
              <a:gd name="connsiteY37-9206" fmla="*/ 2236160 h 6858000"/>
              <a:gd name="connsiteX38-9207" fmla="*/ 5250104 w 6128435"/>
              <a:gd name="connsiteY38-9208" fmla="*/ 2249166 h 6858000"/>
              <a:gd name="connsiteX39-9209" fmla="*/ 5251214 w 6128435"/>
              <a:gd name="connsiteY39-9210" fmla="*/ 2250944 h 6858000"/>
              <a:gd name="connsiteX40-9211" fmla="*/ 5250644 w 6128435"/>
              <a:gd name="connsiteY40-9212" fmla="*/ 2266619 h 6858000"/>
              <a:gd name="connsiteX41-9213" fmla="*/ 5247111 w 6128435"/>
              <a:gd name="connsiteY41-9214" fmla="*/ 2269679 h 6858000"/>
              <a:gd name="connsiteX42-9215" fmla="*/ 5245653 w 6128435"/>
              <a:gd name="connsiteY42-9216" fmla="*/ 2280317 h 6858000"/>
              <a:gd name="connsiteX43-9217" fmla="*/ 5239901 w 6128435"/>
              <a:gd name="connsiteY43-9218" fmla="*/ 2300961 h 6858000"/>
              <a:gd name="connsiteX44-9219" fmla="*/ 5271650 w 6128435"/>
              <a:gd name="connsiteY44-9220" fmla="*/ 2440467 h 6858000"/>
              <a:gd name="connsiteX45-9221" fmla="*/ 5271438 w 6128435"/>
              <a:gd name="connsiteY45-9222" fmla="*/ 2447186 h 6858000"/>
              <a:gd name="connsiteX46-9223" fmla="*/ 5148653 w 6128435"/>
              <a:gd name="connsiteY46-9224" fmla="*/ 2460132 h 6858000"/>
              <a:gd name="connsiteX47-9225" fmla="*/ 5192511 w 6128435"/>
              <a:gd name="connsiteY47-9226" fmla="*/ 2549199 h 6858000"/>
              <a:gd name="connsiteX48-9227" fmla="*/ 5307538 w 6128435"/>
              <a:gd name="connsiteY48-9228" fmla="*/ 2514685 h 6858000"/>
              <a:gd name="connsiteX49-9229" fmla="*/ 5337604 w 6128435"/>
              <a:gd name="connsiteY49-9230" fmla="*/ 2597632 h 6858000"/>
              <a:gd name="connsiteX50-9231" fmla="*/ 5407503 w 6128435"/>
              <a:gd name="connsiteY50-9232" fmla="*/ 2786290 h 6858000"/>
              <a:gd name="connsiteX51-9233" fmla="*/ 5407356 w 6128435"/>
              <a:gd name="connsiteY51-9234" fmla="*/ 2787545 h 6858000"/>
              <a:gd name="connsiteX52-9235" fmla="*/ 5411130 w 6128435"/>
              <a:gd name="connsiteY52-9236" fmla="*/ 2788640 h 6858000"/>
              <a:gd name="connsiteX53-9237" fmla="*/ 5416439 w 6128435"/>
              <a:gd name="connsiteY53-9238" fmla="*/ 2805666 h 6858000"/>
              <a:gd name="connsiteX54-9239" fmla="*/ 5416589 w 6128435"/>
              <a:gd name="connsiteY54-9240" fmla="*/ 2810822 h 6858000"/>
              <a:gd name="connsiteX55-9241" fmla="*/ 5418542 w 6128435"/>
              <a:gd name="connsiteY55-9242" fmla="*/ 2817745 h 6858000"/>
              <a:gd name="connsiteX56-9243" fmla="*/ 5418847 w 6128435"/>
              <a:gd name="connsiteY56-9244" fmla="*/ 2817825 h 6858000"/>
              <a:gd name="connsiteX57-9245" fmla="*/ 5423364 w 6128435"/>
              <a:gd name="connsiteY57-9246" fmla="*/ 2858292 h 6858000"/>
              <a:gd name="connsiteX58-9247" fmla="*/ 5479298 w 6128435"/>
              <a:gd name="connsiteY58-9248" fmla="*/ 2947791 h 6858000"/>
              <a:gd name="connsiteX59-9249" fmla="*/ 5481770 w 6128435"/>
              <a:gd name="connsiteY59-9250" fmla="*/ 2951352 h 6858000"/>
              <a:gd name="connsiteX60-9251" fmla="*/ 5481013 w 6128435"/>
              <a:gd name="connsiteY60-9252" fmla="*/ 2973461 h 6858000"/>
              <a:gd name="connsiteX61-9253" fmla="*/ 5482045 w 6128435"/>
              <a:gd name="connsiteY61-9254" fmla="*/ 2984371 h 6858000"/>
              <a:gd name="connsiteX62-9255" fmla="*/ 5479405 w 6128435"/>
              <a:gd name="connsiteY62-9256" fmla="*/ 2988507 h 6858000"/>
              <a:gd name="connsiteX63-9257" fmla="*/ 5482415 w 6128435"/>
              <a:gd name="connsiteY63-9258" fmla="*/ 3004079 h 6858000"/>
              <a:gd name="connsiteX64-9259" fmla="*/ 5483865 w 6128435"/>
              <a:gd name="connsiteY64-9260" fmla="*/ 3005467 h 6858000"/>
              <a:gd name="connsiteX65-9261" fmla="*/ 5482236 w 6128435"/>
              <a:gd name="connsiteY65-9262" fmla="*/ 3019791 h 6858000"/>
              <a:gd name="connsiteX66-9263" fmla="*/ 5475895 w 6128435"/>
              <a:gd name="connsiteY66-9264" fmla="*/ 3033578 h 6858000"/>
              <a:gd name="connsiteX67-9265" fmla="*/ 5477595 w 6128435"/>
              <a:gd name="connsiteY67-9266" fmla="*/ 3250534 h 6858000"/>
              <a:gd name="connsiteX68-9267" fmla="*/ 5532836 w 6128435"/>
              <a:gd name="connsiteY68-9268" fmla="*/ 3353840 h 6858000"/>
              <a:gd name="connsiteX69-9269" fmla="*/ 5561229 w 6128435"/>
              <a:gd name="connsiteY69-9270" fmla="*/ 3395784 h 6858000"/>
              <a:gd name="connsiteX70-9271" fmla="*/ 5589758 w 6128435"/>
              <a:gd name="connsiteY70-9272" fmla="*/ 3506453 h 6858000"/>
              <a:gd name="connsiteX71-9273" fmla="*/ 5596144 w 6128435"/>
              <a:gd name="connsiteY71-9274" fmla="*/ 3534624 h 6858000"/>
              <a:gd name="connsiteX72-9275" fmla="*/ 5597750 w 6128435"/>
              <a:gd name="connsiteY72-9276" fmla="*/ 3534129 h 6858000"/>
              <a:gd name="connsiteX73-9277" fmla="*/ 5599700 w 6128435"/>
              <a:gd name="connsiteY73-9278" fmla="*/ 3547221 h 6858000"/>
              <a:gd name="connsiteX74-9279" fmla="*/ 5615031 w 6128435"/>
              <a:gd name="connsiteY74-9280" fmla="*/ 3557482 h 6858000"/>
              <a:gd name="connsiteX75-9281" fmla="*/ 5618377 w 6128435"/>
              <a:gd name="connsiteY75-9282" fmla="*/ 3588431 h 6858000"/>
              <a:gd name="connsiteX76-9283" fmla="*/ 5612155 w 6128435"/>
              <a:gd name="connsiteY76-9284" fmla="*/ 3589869 h 6858000"/>
              <a:gd name="connsiteX77-9285" fmla="*/ 5620843 w 6128435"/>
              <a:gd name="connsiteY77-9286" fmla="*/ 3606745 h 6858000"/>
              <a:gd name="connsiteX78-9287" fmla="*/ 5655472 w 6128435"/>
              <a:gd name="connsiteY78-9288" fmla="*/ 3678877 h 6858000"/>
              <a:gd name="connsiteX79-9289" fmla="*/ 5680448 w 6128435"/>
              <a:gd name="connsiteY79-9290" fmla="*/ 3717760 h 6858000"/>
              <a:gd name="connsiteX80-9291" fmla="*/ 5683015 w 6128435"/>
              <a:gd name="connsiteY80-9292" fmla="*/ 3762025 h 6858000"/>
              <a:gd name="connsiteX81-9293" fmla="*/ 5696643 w 6128435"/>
              <a:gd name="connsiteY81-9294" fmla="*/ 3773888 h 6858000"/>
              <a:gd name="connsiteX82-9295" fmla="*/ 5699203 w 6128435"/>
              <a:gd name="connsiteY82-9296" fmla="*/ 3775823 h 6858000"/>
              <a:gd name="connsiteX83-9297" fmla="*/ 5704824 w 6128435"/>
              <a:gd name="connsiteY83-9298" fmla="*/ 3785966 h 6858000"/>
              <a:gd name="connsiteX84-9299" fmla="*/ 5712204 w 6128435"/>
              <a:gd name="connsiteY84-9300" fmla="*/ 3785830 h 6858000"/>
              <a:gd name="connsiteX85-9301" fmla="*/ 5724816 w 6128435"/>
              <a:gd name="connsiteY85-9302" fmla="*/ 3798949 h 6858000"/>
              <a:gd name="connsiteX86-9303" fmla="*/ 5733539 w 6128435"/>
              <a:gd name="connsiteY86-9304" fmla="*/ 3818457 h 6858000"/>
              <a:gd name="connsiteX87-9305" fmla="*/ 5768491 w 6128435"/>
              <a:gd name="connsiteY87-9306" fmla="*/ 3914399 h 6858000"/>
              <a:gd name="connsiteX88-9307" fmla="*/ 5793123 w 6128435"/>
              <a:gd name="connsiteY88-9308" fmla="*/ 3969952 h 6858000"/>
              <a:gd name="connsiteX89-9309" fmla="*/ 5808321 w 6128435"/>
              <a:gd name="connsiteY89-9310" fmla="*/ 3988153 h 6858000"/>
              <a:gd name="connsiteX90-9311" fmla="*/ 5825621 w 6128435"/>
              <a:gd name="connsiteY90-9312" fmla="*/ 4015525 h 6858000"/>
              <a:gd name="connsiteX91-9313" fmla="*/ 5860672 w 6128435"/>
              <a:gd name="connsiteY91-9314" fmla="*/ 4061579 h 6858000"/>
              <a:gd name="connsiteX92-9315" fmla="*/ 5872173 w 6128435"/>
              <a:gd name="connsiteY92-9316" fmla="*/ 4088497 h 6858000"/>
              <a:gd name="connsiteX93-9317" fmla="*/ 5883705 w 6128435"/>
              <a:gd name="connsiteY93-9318" fmla="*/ 4101899 h 6858000"/>
              <a:gd name="connsiteX94-9319" fmla="*/ 5885314 w 6128435"/>
              <a:gd name="connsiteY94-9320" fmla="*/ 4108387 h 6858000"/>
              <a:gd name="connsiteX95-9321" fmla="*/ 5894095 w 6128435"/>
              <a:gd name="connsiteY95-9322" fmla="*/ 4128857 h 6858000"/>
              <a:gd name="connsiteX96-9323" fmla="*/ 5898339 w 6128435"/>
              <a:gd name="connsiteY96-9324" fmla="*/ 4140800 h 6858000"/>
              <a:gd name="connsiteX97-9325" fmla="*/ 5899734 w 6128435"/>
              <a:gd name="connsiteY97-9326" fmla="*/ 4145632 h 6858000"/>
              <a:gd name="connsiteX98-9327" fmla="*/ 5897098 w 6128435"/>
              <a:gd name="connsiteY98-9328" fmla="*/ 4157819 h 6858000"/>
              <a:gd name="connsiteX99-9329" fmla="*/ 5903513 w 6128435"/>
              <a:gd name="connsiteY99-9330" fmla="*/ 4187661 h 6858000"/>
              <a:gd name="connsiteX100-9331" fmla="*/ 5917114 w 6128435"/>
              <a:gd name="connsiteY100-9332" fmla="*/ 4213096 h 6858000"/>
              <a:gd name="connsiteX101-9333" fmla="*/ 5921153 w 6128435"/>
              <a:gd name="connsiteY101-9334" fmla="*/ 4236222 h 6858000"/>
              <a:gd name="connsiteX102-9335" fmla="*/ 5924233 w 6128435"/>
              <a:gd name="connsiteY102-9336" fmla="*/ 4242060 h 6858000"/>
              <a:gd name="connsiteX103-9337" fmla="*/ 5928910 w 6128435"/>
              <a:gd name="connsiteY103-9338" fmla="*/ 4300973 h 6858000"/>
              <a:gd name="connsiteX104-9339" fmla="*/ 5939320 w 6128435"/>
              <a:gd name="connsiteY104-9340" fmla="*/ 4340435 h 6858000"/>
              <a:gd name="connsiteX105-9341" fmla="*/ 5946705 w 6128435"/>
              <a:gd name="connsiteY105-9342" fmla="*/ 4428051 h 6858000"/>
              <a:gd name="connsiteX106-9343" fmla="*/ 5949261 w 6128435"/>
              <a:gd name="connsiteY106-9344" fmla="*/ 4449185 h 6858000"/>
              <a:gd name="connsiteX107-9345" fmla="*/ 5957504 w 6128435"/>
              <a:gd name="connsiteY107-9346" fmla="*/ 4465911 h 6858000"/>
              <a:gd name="connsiteX108-9347" fmla="*/ 5964689 w 6128435"/>
              <a:gd name="connsiteY108-9348" fmla="*/ 4468532 h 6858000"/>
              <a:gd name="connsiteX109-9349" fmla="*/ 5967062 w 6128435"/>
              <a:gd name="connsiteY109-9350" fmla="*/ 4479923 h 6858000"/>
              <a:gd name="connsiteX110-9351" fmla="*/ 5968960 w 6128435"/>
              <a:gd name="connsiteY110-9352" fmla="*/ 4482655 h 6858000"/>
              <a:gd name="connsiteX111-9353" fmla="*/ 5978567 w 6128435"/>
              <a:gd name="connsiteY111-9354" fmla="*/ 4498605 h 6858000"/>
              <a:gd name="connsiteX112-9355" fmla="*/ 5980106 w 6128435"/>
              <a:gd name="connsiteY112-9356" fmla="*/ 4585087 h 6858000"/>
              <a:gd name="connsiteX113-9357" fmla="*/ 5998138 w 6128435"/>
              <a:gd name="connsiteY113-9358" fmla="*/ 4697518 h 6858000"/>
              <a:gd name="connsiteX114-9359" fmla="*/ 6013516 w 6128435"/>
              <a:gd name="connsiteY114-9360" fmla="*/ 4786619 h 6858000"/>
              <a:gd name="connsiteX115-9361" fmla="*/ 6025404 w 6128435"/>
              <a:gd name="connsiteY115-9362" fmla="*/ 4858148 h 6858000"/>
              <a:gd name="connsiteX116-9363" fmla="*/ 6007749 w 6128435"/>
              <a:gd name="connsiteY116-9364" fmla="*/ 4964715 h 6858000"/>
              <a:gd name="connsiteX117-9365" fmla="*/ 6005269 w 6128435"/>
              <a:gd name="connsiteY117-9366" fmla="*/ 5150567 h 6858000"/>
              <a:gd name="connsiteX118-9367" fmla="*/ 6001127 w 6128435"/>
              <a:gd name="connsiteY118-9368" fmla="*/ 5164609 h 6858000"/>
              <a:gd name="connsiteX119-9369" fmla="*/ 5996647 w 6128435"/>
              <a:gd name="connsiteY119-9370" fmla="*/ 5185640 h 6858000"/>
              <a:gd name="connsiteX120-9371" fmla="*/ 5998514 w 6128435"/>
              <a:gd name="connsiteY120-9372" fmla="*/ 5189673 h 6858000"/>
              <a:gd name="connsiteX121-9373" fmla="*/ 5995970 w 6128435"/>
              <a:gd name="connsiteY121-9374" fmla="*/ 5221547 h 6858000"/>
              <a:gd name="connsiteX122-9375" fmla="*/ 5997218 w 6128435"/>
              <a:gd name="connsiteY122-9376" fmla="*/ 5222031 h 6858000"/>
              <a:gd name="connsiteX123-9377" fmla="*/ 6002116 w 6128435"/>
              <a:gd name="connsiteY123-9378" fmla="*/ 5231223 h 6858000"/>
              <a:gd name="connsiteX124-9379" fmla="*/ 6008541 w 6128435"/>
              <a:gd name="connsiteY124-9380" fmla="*/ 5248680 h 6858000"/>
              <a:gd name="connsiteX125-9381" fmla="*/ 6039260 w 6128435"/>
              <a:gd name="connsiteY125-9382" fmla="*/ 5289518 h 6858000"/>
              <a:gd name="connsiteX126-9383" fmla="*/ 6036748 w 6128435"/>
              <a:gd name="connsiteY126-9384" fmla="*/ 5322752 h 6858000"/>
              <a:gd name="connsiteX127-9385" fmla="*/ 6036943 w 6128435"/>
              <a:gd name="connsiteY127-9386" fmla="*/ 5329480 h 6858000"/>
              <a:gd name="connsiteX128-9387" fmla="*/ 6037236 w 6128435"/>
              <a:gd name="connsiteY128-9388" fmla="*/ 5329634 h 6858000"/>
              <a:gd name="connsiteX129-9389" fmla="*/ 6038019 w 6128435"/>
              <a:gd name="connsiteY129-9390" fmla="*/ 5336764 h 6858000"/>
              <a:gd name="connsiteX130-9391" fmla="*/ 6037298 w 6128435"/>
              <a:gd name="connsiteY130-9392" fmla="*/ 5341753 h 6858000"/>
              <a:gd name="connsiteX131-9393" fmla="*/ 6037677 w 6128435"/>
              <a:gd name="connsiteY131-9394" fmla="*/ 5354807 h 6858000"/>
              <a:gd name="connsiteX132-9395" fmla="*/ 6039728 w 6128435"/>
              <a:gd name="connsiteY132-9396" fmla="*/ 5359416 h 6858000"/>
              <a:gd name="connsiteX133-9397" fmla="*/ 6043311 w 6128435"/>
              <a:gd name="connsiteY133-9398" fmla="*/ 5361407 h 6858000"/>
              <a:gd name="connsiteX134-9399" fmla="*/ 6042954 w 6128435"/>
              <a:gd name="connsiteY134-9400" fmla="*/ 5362576 h 6858000"/>
              <a:gd name="connsiteX135-9401" fmla="*/ 6053435 w 6128435"/>
              <a:gd name="connsiteY135-9402" fmla="*/ 5387547 h 6858000"/>
              <a:gd name="connsiteX136-9403" fmla="*/ 6065933 w 6128435"/>
              <a:gd name="connsiteY136-9404" fmla="*/ 5443002 h 6858000"/>
              <a:gd name="connsiteX137-9405" fmla="*/ 6068640 w 6128435"/>
              <a:gd name="connsiteY137-9406" fmla="*/ 5474503 h 6858000"/>
              <a:gd name="connsiteX138-9407" fmla="*/ 6080922 w 6128435"/>
              <a:gd name="connsiteY138-9408" fmla="*/ 5561070 h 6858000"/>
              <a:gd name="connsiteX139-9409" fmla="*/ 6096949 w 6128435"/>
              <a:gd name="connsiteY139-9410" fmla="*/ 5648179 h 6858000"/>
              <a:gd name="connsiteX140-9411" fmla="*/ 6125703 w 6128435"/>
              <a:gd name="connsiteY140-9412" fmla="*/ 5692894 h 6858000"/>
              <a:gd name="connsiteX141-9413" fmla="*/ 6126670 w 6128435"/>
              <a:gd name="connsiteY141-9414" fmla="*/ 5697882 h 6858000"/>
              <a:gd name="connsiteX142-9415" fmla="*/ 6124061 w 6128435"/>
              <a:gd name="connsiteY142-9416" fmla="*/ 5710294 h 6858000"/>
              <a:gd name="connsiteX143-9417" fmla="*/ 6122213 w 6128435"/>
              <a:gd name="connsiteY143-9418" fmla="*/ 5714762 h 6858000"/>
              <a:gd name="connsiteX144-9419" fmla="*/ 6121353 w 6128435"/>
              <a:gd name="connsiteY144-9420" fmla="*/ 5721725 h 6858000"/>
              <a:gd name="connsiteX145-9421" fmla="*/ 6121607 w 6128435"/>
              <a:gd name="connsiteY145-9422" fmla="*/ 5721959 h 6858000"/>
              <a:gd name="connsiteX146-9423" fmla="*/ 6120262 w 6128435"/>
              <a:gd name="connsiteY146-9424" fmla="*/ 5728358 h 6858000"/>
              <a:gd name="connsiteX147-9425" fmla="*/ 6110194 w 6128435"/>
              <a:gd name="connsiteY147-9426" fmla="*/ 5758853 h 6858000"/>
              <a:gd name="connsiteX148-9427" fmla="*/ 6127519 w 6128435"/>
              <a:gd name="connsiteY148-9428" fmla="*/ 5865775 h 6858000"/>
              <a:gd name="connsiteX149-9429" fmla="*/ 6128435 w 6128435"/>
              <a:gd name="connsiteY149-9430" fmla="*/ 5870164 h 6858000"/>
              <a:gd name="connsiteX150-9431" fmla="*/ 6119217 w 6128435"/>
              <a:gd name="connsiteY150-9432" fmla="*/ 5888542 h 6858000"/>
              <a:gd name="connsiteX151-9433" fmla="*/ 6115966 w 6128435"/>
              <a:gd name="connsiteY151-9434" fmla="*/ 5898387 h 6858000"/>
              <a:gd name="connsiteX152-9435" fmla="*/ 6111924 w 6128435"/>
              <a:gd name="connsiteY152-9436" fmla="*/ 5900444 h 6858000"/>
              <a:gd name="connsiteX153-9437" fmla="*/ 6108716 w 6128435"/>
              <a:gd name="connsiteY153-9438" fmla="*/ 5915345 h 6858000"/>
              <a:gd name="connsiteX154-9439" fmla="*/ 6109524 w 6128435"/>
              <a:gd name="connsiteY154-9440" fmla="*/ 5917328 h 6858000"/>
              <a:gd name="connsiteX155-9441" fmla="*/ 6102493 w 6128435"/>
              <a:gd name="connsiteY155-9442" fmla="*/ 5928602 h 6858000"/>
              <a:gd name="connsiteX156-9443" fmla="*/ 6056863 w 6128435"/>
              <a:gd name="connsiteY156-9444" fmla="*/ 6000643 h 6858000"/>
              <a:gd name="connsiteX157-9445" fmla="*/ 6045436 w 6128435"/>
              <a:gd name="connsiteY157-9446" fmla="*/ 6124480 h 6858000"/>
              <a:gd name="connsiteX158-9447" fmla="*/ 6030489 w 6128435"/>
              <a:gd name="connsiteY158-9448" fmla="*/ 6317666 h 6858000"/>
              <a:gd name="connsiteX159-9449" fmla="*/ 6007492 w 6128435"/>
              <a:gd name="connsiteY159-9450" fmla="*/ 6440818 h 6858000"/>
              <a:gd name="connsiteX160-9451" fmla="*/ 6009467 w 6128435"/>
              <a:gd name="connsiteY160-9452" fmla="*/ 6487076 h 6858000"/>
              <a:gd name="connsiteX161-9453" fmla="*/ 5995064 w 6128435"/>
              <a:gd name="connsiteY161-9454" fmla="*/ 6540791 h 6858000"/>
              <a:gd name="connsiteX162-9455" fmla="*/ 5996309 w 6128435"/>
              <a:gd name="connsiteY162-9456" fmla="*/ 6543961 h 6858000"/>
              <a:gd name="connsiteX163-9457" fmla="*/ 5996048 w 6128435"/>
              <a:gd name="connsiteY163-9458" fmla="*/ 6555444 h 6858000"/>
              <a:gd name="connsiteX164-9459" fmla="*/ 6002524 w 6128435"/>
              <a:gd name="connsiteY164-9460" fmla="*/ 6560188 h 6858000"/>
              <a:gd name="connsiteX165-9461" fmla="*/ 6006823 w 6128435"/>
              <a:gd name="connsiteY165-9462" fmla="*/ 6578546 h 6858000"/>
              <a:gd name="connsiteX166-9463" fmla="*/ 6004510 w 6128435"/>
              <a:gd name="connsiteY166-9464" fmla="*/ 6599256 h 6858000"/>
              <a:gd name="connsiteX167-9465" fmla="*/ 5986207 w 6128435"/>
              <a:gd name="connsiteY167-9466" fmla="*/ 6695855 h 6858000"/>
              <a:gd name="connsiteX168-9467" fmla="*/ 5979428 w 6128435"/>
              <a:gd name="connsiteY168-9468" fmla="*/ 6754678 h 6858000"/>
              <a:gd name="connsiteX169-9469" fmla="*/ 5983398 w 6128435"/>
              <a:gd name="connsiteY169-9470" fmla="*/ 6778641 h 6858000"/>
              <a:gd name="connsiteX170-9471" fmla="*/ 5984543 w 6128435"/>
              <a:gd name="connsiteY170-9472" fmla="*/ 6811016 h 6858000"/>
              <a:gd name="connsiteX171-9473" fmla="*/ 5981802 w 6128435"/>
              <a:gd name="connsiteY171-9474" fmla="*/ 6838578 h 6858000"/>
              <a:gd name="connsiteX172-9475" fmla="*/ 5979671 w 6128435"/>
              <a:gd name="connsiteY172-9476" fmla="*/ 6858000 h 6858000"/>
              <a:gd name="connsiteX173-9477" fmla="*/ 0 w 6128435"/>
              <a:gd name="connsiteY173-9478" fmla="*/ 6858000 h 6858000"/>
              <a:gd name="connsiteX174-9479" fmla="*/ 0 w 6128435"/>
              <a:gd name="connsiteY174-9480" fmla="*/ 0 h 6858000"/>
              <a:gd name="connsiteX0-9481" fmla="*/ 0 w 6128435"/>
              <a:gd name="connsiteY0-9482" fmla="*/ 0 h 6858000"/>
              <a:gd name="connsiteX1-9483" fmla="*/ 4965888 w 6128435"/>
              <a:gd name="connsiteY1-9484" fmla="*/ 0 h 6858000"/>
              <a:gd name="connsiteX2-9485" fmla="*/ 4967767 w 6128435"/>
              <a:gd name="connsiteY2-9486" fmla="*/ 7930 h 6858000"/>
              <a:gd name="connsiteX3-9487" fmla="*/ 4979444 w 6128435"/>
              <a:gd name="connsiteY3-9488" fmla="*/ 43921 h 6858000"/>
              <a:gd name="connsiteX4-9489" fmla="*/ 5021173 w 6128435"/>
              <a:gd name="connsiteY4-9490" fmla="*/ 123738 h 6858000"/>
              <a:gd name="connsiteX5-9491" fmla="*/ 5075458 w 6128435"/>
              <a:gd name="connsiteY5-9492" fmla="*/ 264355 h 6858000"/>
              <a:gd name="connsiteX6-9493" fmla="*/ 5081175 w 6128435"/>
              <a:gd name="connsiteY6-9494" fmla="*/ 277448 h 6858000"/>
              <a:gd name="connsiteX7-9495" fmla="*/ 5097011 w 6128435"/>
              <a:gd name="connsiteY7-9496" fmla="*/ 355616 h 6858000"/>
              <a:gd name="connsiteX8-9497" fmla="*/ 5130982 w 6128435"/>
              <a:gd name="connsiteY8-9498" fmla="*/ 412030 h 6858000"/>
              <a:gd name="connsiteX9-9499" fmla="*/ 5153000 w 6128435"/>
              <a:gd name="connsiteY9-9500" fmla="*/ 507134 h 6858000"/>
              <a:gd name="connsiteX10-9501" fmla="*/ 5171282 w 6128435"/>
              <a:gd name="connsiteY10-9502" fmla="*/ 602071 h 6858000"/>
              <a:gd name="connsiteX11-9503" fmla="*/ 5176196 w 6128435"/>
              <a:gd name="connsiteY11-9504" fmla="*/ 636822 h 6858000"/>
              <a:gd name="connsiteX12-9505" fmla="*/ 5201957 w 6128435"/>
              <a:gd name="connsiteY12-9506" fmla="*/ 736835 h 6858000"/>
              <a:gd name="connsiteX13-9507" fmla="*/ 5185452 w 6128435"/>
              <a:gd name="connsiteY13-9508" fmla="*/ 745392 h 6858000"/>
              <a:gd name="connsiteX14-9509" fmla="*/ 5189051 w 6128435"/>
              <a:gd name="connsiteY14-9510" fmla="*/ 782518 h 6858000"/>
              <a:gd name="connsiteX15-9511" fmla="*/ 5210428 w 6128435"/>
              <a:gd name="connsiteY15-9512" fmla="*/ 815772 h 6858000"/>
              <a:gd name="connsiteX16-9513" fmla="*/ 5221088 w 6128435"/>
              <a:gd name="connsiteY16-9514" fmla="*/ 860193 h 6858000"/>
              <a:gd name="connsiteX17-9515" fmla="*/ 5227653 w 6128435"/>
              <a:gd name="connsiteY17-9516" fmla="*/ 886709 h 6858000"/>
              <a:gd name="connsiteX18-9517" fmla="*/ 5230806 w 6128435"/>
              <a:gd name="connsiteY18-9518" fmla="*/ 961354 h 6858000"/>
              <a:gd name="connsiteX19-9519" fmla="*/ 5201018 w 6128435"/>
              <a:gd name="connsiteY19-9520" fmla="*/ 1095027 h 6858000"/>
              <a:gd name="connsiteX20-9521" fmla="*/ 5202153 w 6128435"/>
              <a:gd name="connsiteY20-9522" fmla="*/ 1133224 h 6858000"/>
              <a:gd name="connsiteX21-9523" fmla="*/ 5207370 w 6128435"/>
              <a:gd name="connsiteY21-9524" fmla="*/ 1138097 h 6858000"/>
              <a:gd name="connsiteX22-9525" fmla="*/ 5189234 w 6128435"/>
              <a:gd name="connsiteY22-9526" fmla="*/ 1193495 h 6858000"/>
              <a:gd name="connsiteX23-9527" fmla="*/ 5202769 w 6128435"/>
              <a:gd name="connsiteY23-9528" fmla="*/ 1269450 h 6858000"/>
              <a:gd name="connsiteX24-9529" fmla="*/ 5225968 w 6128435"/>
              <a:gd name="connsiteY24-9530" fmla="*/ 1357994 h 6858000"/>
              <a:gd name="connsiteX25-9531" fmla="*/ 5233819 w 6128435"/>
              <a:gd name="connsiteY25-9532" fmla="*/ 1380922 h 6858000"/>
              <a:gd name="connsiteX26-9533" fmla="*/ 5237226 w 6128435"/>
              <a:gd name="connsiteY26-9534" fmla="*/ 1441327 h 6858000"/>
              <a:gd name="connsiteX27-9535" fmla="*/ 5244434 w 6128435"/>
              <a:gd name="connsiteY27-9536" fmla="*/ 1580810 h 6858000"/>
              <a:gd name="connsiteX28-9537" fmla="*/ 5251453 w 6128435"/>
              <a:gd name="connsiteY28-9538" fmla="*/ 1583934 h 6858000"/>
              <a:gd name="connsiteX29-9539" fmla="*/ 5253136 w 6128435"/>
              <a:gd name="connsiteY29-9540" fmla="*/ 1595457 h 6858000"/>
              <a:gd name="connsiteX30-9541" fmla="*/ 5254863 w 6128435"/>
              <a:gd name="connsiteY30-9542" fmla="*/ 1598311 h 6858000"/>
              <a:gd name="connsiteX31-9543" fmla="*/ 5263491 w 6128435"/>
              <a:gd name="connsiteY31-9544" fmla="*/ 1642938 h 6858000"/>
              <a:gd name="connsiteX32-9545" fmla="*/ 5261314 w 6128435"/>
              <a:gd name="connsiteY32-9546" fmla="*/ 1689177 h 6858000"/>
              <a:gd name="connsiteX33-9547" fmla="*/ 5259788 w 6128435"/>
              <a:gd name="connsiteY33-9548" fmla="*/ 1768516 h 6858000"/>
              <a:gd name="connsiteX34-9549" fmla="*/ 5272526 w 6128435"/>
              <a:gd name="connsiteY34-9550" fmla="*/ 1936940 h 6858000"/>
              <a:gd name="connsiteX35-9551" fmla="*/ 5252592 w 6128435"/>
              <a:gd name="connsiteY35-9552" fmla="*/ 2092210 h 6858000"/>
              <a:gd name="connsiteX36-9553" fmla="*/ 5264303 w 6128435"/>
              <a:gd name="connsiteY36-9554" fmla="*/ 2225157 h 6858000"/>
              <a:gd name="connsiteX37-9555" fmla="*/ 5254949 w 6128435"/>
              <a:gd name="connsiteY37-9556" fmla="*/ 2236160 h 6858000"/>
              <a:gd name="connsiteX38-9557" fmla="*/ 5250104 w 6128435"/>
              <a:gd name="connsiteY38-9558" fmla="*/ 2249166 h 6858000"/>
              <a:gd name="connsiteX39-9559" fmla="*/ 5251214 w 6128435"/>
              <a:gd name="connsiteY39-9560" fmla="*/ 2250944 h 6858000"/>
              <a:gd name="connsiteX40-9561" fmla="*/ 5250644 w 6128435"/>
              <a:gd name="connsiteY40-9562" fmla="*/ 2266619 h 6858000"/>
              <a:gd name="connsiteX41-9563" fmla="*/ 5247111 w 6128435"/>
              <a:gd name="connsiteY41-9564" fmla="*/ 2269679 h 6858000"/>
              <a:gd name="connsiteX42-9565" fmla="*/ 5245653 w 6128435"/>
              <a:gd name="connsiteY42-9566" fmla="*/ 2280317 h 6858000"/>
              <a:gd name="connsiteX43-9567" fmla="*/ 5239901 w 6128435"/>
              <a:gd name="connsiteY43-9568" fmla="*/ 2300961 h 6858000"/>
              <a:gd name="connsiteX44-9569" fmla="*/ 5271650 w 6128435"/>
              <a:gd name="connsiteY44-9570" fmla="*/ 2440467 h 6858000"/>
              <a:gd name="connsiteX45-9571" fmla="*/ 5204120 w 6128435"/>
              <a:gd name="connsiteY45-9572" fmla="*/ 2435967 h 6858000"/>
              <a:gd name="connsiteX46-9573" fmla="*/ 5148653 w 6128435"/>
              <a:gd name="connsiteY46-9574" fmla="*/ 2460132 h 6858000"/>
              <a:gd name="connsiteX47-9575" fmla="*/ 5192511 w 6128435"/>
              <a:gd name="connsiteY47-9576" fmla="*/ 2549199 h 6858000"/>
              <a:gd name="connsiteX48-9577" fmla="*/ 5307538 w 6128435"/>
              <a:gd name="connsiteY48-9578" fmla="*/ 2514685 h 6858000"/>
              <a:gd name="connsiteX49-9579" fmla="*/ 5337604 w 6128435"/>
              <a:gd name="connsiteY49-9580" fmla="*/ 2597632 h 6858000"/>
              <a:gd name="connsiteX50-9581" fmla="*/ 5407503 w 6128435"/>
              <a:gd name="connsiteY50-9582" fmla="*/ 2786290 h 6858000"/>
              <a:gd name="connsiteX51-9583" fmla="*/ 5407356 w 6128435"/>
              <a:gd name="connsiteY51-9584" fmla="*/ 2787545 h 6858000"/>
              <a:gd name="connsiteX52-9585" fmla="*/ 5411130 w 6128435"/>
              <a:gd name="connsiteY52-9586" fmla="*/ 2788640 h 6858000"/>
              <a:gd name="connsiteX53-9587" fmla="*/ 5416439 w 6128435"/>
              <a:gd name="connsiteY53-9588" fmla="*/ 2805666 h 6858000"/>
              <a:gd name="connsiteX54-9589" fmla="*/ 5416589 w 6128435"/>
              <a:gd name="connsiteY54-9590" fmla="*/ 2810822 h 6858000"/>
              <a:gd name="connsiteX55-9591" fmla="*/ 5418542 w 6128435"/>
              <a:gd name="connsiteY55-9592" fmla="*/ 2817745 h 6858000"/>
              <a:gd name="connsiteX56-9593" fmla="*/ 5418847 w 6128435"/>
              <a:gd name="connsiteY56-9594" fmla="*/ 2817825 h 6858000"/>
              <a:gd name="connsiteX57-9595" fmla="*/ 5423364 w 6128435"/>
              <a:gd name="connsiteY57-9596" fmla="*/ 2858292 h 6858000"/>
              <a:gd name="connsiteX58-9597" fmla="*/ 5479298 w 6128435"/>
              <a:gd name="connsiteY58-9598" fmla="*/ 2947791 h 6858000"/>
              <a:gd name="connsiteX59-9599" fmla="*/ 5481770 w 6128435"/>
              <a:gd name="connsiteY59-9600" fmla="*/ 2951352 h 6858000"/>
              <a:gd name="connsiteX60-9601" fmla="*/ 5481013 w 6128435"/>
              <a:gd name="connsiteY60-9602" fmla="*/ 2973461 h 6858000"/>
              <a:gd name="connsiteX61-9603" fmla="*/ 5482045 w 6128435"/>
              <a:gd name="connsiteY61-9604" fmla="*/ 2984371 h 6858000"/>
              <a:gd name="connsiteX62-9605" fmla="*/ 5479405 w 6128435"/>
              <a:gd name="connsiteY62-9606" fmla="*/ 2988507 h 6858000"/>
              <a:gd name="connsiteX63-9607" fmla="*/ 5482415 w 6128435"/>
              <a:gd name="connsiteY63-9608" fmla="*/ 3004079 h 6858000"/>
              <a:gd name="connsiteX64-9609" fmla="*/ 5483865 w 6128435"/>
              <a:gd name="connsiteY64-9610" fmla="*/ 3005467 h 6858000"/>
              <a:gd name="connsiteX65-9611" fmla="*/ 5482236 w 6128435"/>
              <a:gd name="connsiteY65-9612" fmla="*/ 3019791 h 6858000"/>
              <a:gd name="connsiteX66-9613" fmla="*/ 5475895 w 6128435"/>
              <a:gd name="connsiteY66-9614" fmla="*/ 3033578 h 6858000"/>
              <a:gd name="connsiteX67-9615" fmla="*/ 5477595 w 6128435"/>
              <a:gd name="connsiteY67-9616" fmla="*/ 3250534 h 6858000"/>
              <a:gd name="connsiteX68-9617" fmla="*/ 5532836 w 6128435"/>
              <a:gd name="connsiteY68-9618" fmla="*/ 3353840 h 6858000"/>
              <a:gd name="connsiteX69-9619" fmla="*/ 5561229 w 6128435"/>
              <a:gd name="connsiteY69-9620" fmla="*/ 3395784 h 6858000"/>
              <a:gd name="connsiteX70-9621" fmla="*/ 5589758 w 6128435"/>
              <a:gd name="connsiteY70-9622" fmla="*/ 3506453 h 6858000"/>
              <a:gd name="connsiteX71-9623" fmla="*/ 5596144 w 6128435"/>
              <a:gd name="connsiteY71-9624" fmla="*/ 3534624 h 6858000"/>
              <a:gd name="connsiteX72-9625" fmla="*/ 5597750 w 6128435"/>
              <a:gd name="connsiteY72-9626" fmla="*/ 3534129 h 6858000"/>
              <a:gd name="connsiteX73-9627" fmla="*/ 5599700 w 6128435"/>
              <a:gd name="connsiteY73-9628" fmla="*/ 3547221 h 6858000"/>
              <a:gd name="connsiteX74-9629" fmla="*/ 5615031 w 6128435"/>
              <a:gd name="connsiteY74-9630" fmla="*/ 3557482 h 6858000"/>
              <a:gd name="connsiteX75-9631" fmla="*/ 5618377 w 6128435"/>
              <a:gd name="connsiteY75-9632" fmla="*/ 3588431 h 6858000"/>
              <a:gd name="connsiteX76-9633" fmla="*/ 5612155 w 6128435"/>
              <a:gd name="connsiteY76-9634" fmla="*/ 3589869 h 6858000"/>
              <a:gd name="connsiteX77-9635" fmla="*/ 5620843 w 6128435"/>
              <a:gd name="connsiteY77-9636" fmla="*/ 3606745 h 6858000"/>
              <a:gd name="connsiteX78-9637" fmla="*/ 5655472 w 6128435"/>
              <a:gd name="connsiteY78-9638" fmla="*/ 3678877 h 6858000"/>
              <a:gd name="connsiteX79-9639" fmla="*/ 5680448 w 6128435"/>
              <a:gd name="connsiteY79-9640" fmla="*/ 3717760 h 6858000"/>
              <a:gd name="connsiteX80-9641" fmla="*/ 5683015 w 6128435"/>
              <a:gd name="connsiteY80-9642" fmla="*/ 3762025 h 6858000"/>
              <a:gd name="connsiteX81-9643" fmla="*/ 5696643 w 6128435"/>
              <a:gd name="connsiteY81-9644" fmla="*/ 3773888 h 6858000"/>
              <a:gd name="connsiteX82-9645" fmla="*/ 5699203 w 6128435"/>
              <a:gd name="connsiteY82-9646" fmla="*/ 3775823 h 6858000"/>
              <a:gd name="connsiteX83-9647" fmla="*/ 5704824 w 6128435"/>
              <a:gd name="connsiteY83-9648" fmla="*/ 3785966 h 6858000"/>
              <a:gd name="connsiteX84-9649" fmla="*/ 5712204 w 6128435"/>
              <a:gd name="connsiteY84-9650" fmla="*/ 3785830 h 6858000"/>
              <a:gd name="connsiteX85-9651" fmla="*/ 5724816 w 6128435"/>
              <a:gd name="connsiteY85-9652" fmla="*/ 3798949 h 6858000"/>
              <a:gd name="connsiteX86-9653" fmla="*/ 5733539 w 6128435"/>
              <a:gd name="connsiteY86-9654" fmla="*/ 3818457 h 6858000"/>
              <a:gd name="connsiteX87-9655" fmla="*/ 5768491 w 6128435"/>
              <a:gd name="connsiteY87-9656" fmla="*/ 3914399 h 6858000"/>
              <a:gd name="connsiteX88-9657" fmla="*/ 5793123 w 6128435"/>
              <a:gd name="connsiteY88-9658" fmla="*/ 3969952 h 6858000"/>
              <a:gd name="connsiteX89-9659" fmla="*/ 5808321 w 6128435"/>
              <a:gd name="connsiteY89-9660" fmla="*/ 3988153 h 6858000"/>
              <a:gd name="connsiteX90-9661" fmla="*/ 5825621 w 6128435"/>
              <a:gd name="connsiteY90-9662" fmla="*/ 4015525 h 6858000"/>
              <a:gd name="connsiteX91-9663" fmla="*/ 5860672 w 6128435"/>
              <a:gd name="connsiteY91-9664" fmla="*/ 4061579 h 6858000"/>
              <a:gd name="connsiteX92-9665" fmla="*/ 5872173 w 6128435"/>
              <a:gd name="connsiteY92-9666" fmla="*/ 4088497 h 6858000"/>
              <a:gd name="connsiteX93-9667" fmla="*/ 5883705 w 6128435"/>
              <a:gd name="connsiteY93-9668" fmla="*/ 4101899 h 6858000"/>
              <a:gd name="connsiteX94-9669" fmla="*/ 5885314 w 6128435"/>
              <a:gd name="connsiteY94-9670" fmla="*/ 4108387 h 6858000"/>
              <a:gd name="connsiteX95-9671" fmla="*/ 5894095 w 6128435"/>
              <a:gd name="connsiteY95-9672" fmla="*/ 4128857 h 6858000"/>
              <a:gd name="connsiteX96-9673" fmla="*/ 5898339 w 6128435"/>
              <a:gd name="connsiteY96-9674" fmla="*/ 4140800 h 6858000"/>
              <a:gd name="connsiteX97-9675" fmla="*/ 5899734 w 6128435"/>
              <a:gd name="connsiteY97-9676" fmla="*/ 4145632 h 6858000"/>
              <a:gd name="connsiteX98-9677" fmla="*/ 5897098 w 6128435"/>
              <a:gd name="connsiteY98-9678" fmla="*/ 4157819 h 6858000"/>
              <a:gd name="connsiteX99-9679" fmla="*/ 5903513 w 6128435"/>
              <a:gd name="connsiteY99-9680" fmla="*/ 4187661 h 6858000"/>
              <a:gd name="connsiteX100-9681" fmla="*/ 5917114 w 6128435"/>
              <a:gd name="connsiteY100-9682" fmla="*/ 4213096 h 6858000"/>
              <a:gd name="connsiteX101-9683" fmla="*/ 5921153 w 6128435"/>
              <a:gd name="connsiteY101-9684" fmla="*/ 4236222 h 6858000"/>
              <a:gd name="connsiteX102-9685" fmla="*/ 5924233 w 6128435"/>
              <a:gd name="connsiteY102-9686" fmla="*/ 4242060 h 6858000"/>
              <a:gd name="connsiteX103-9687" fmla="*/ 5928910 w 6128435"/>
              <a:gd name="connsiteY103-9688" fmla="*/ 4300973 h 6858000"/>
              <a:gd name="connsiteX104-9689" fmla="*/ 5939320 w 6128435"/>
              <a:gd name="connsiteY104-9690" fmla="*/ 4340435 h 6858000"/>
              <a:gd name="connsiteX105-9691" fmla="*/ 5946705 w 6128435"/>
              <a:gd name="connsiteY105-9692" fmla="*/ 4428051 h 6858000"/>
              <a:gd name="connsiteX106-9693" fmla="*/ 5949261 w 6128435"/>
              <a:gd name="connsiteY106-9694" fmla="*/ 4449185 h 6858000"/>
              <a:gd name="connsiteX107-9695" fmla="*/ 5957504 w 6128435"/>
              <a:gd name="connsiteY107-9696" fmla="*/ 4465911 h 6858000"/>
              <a:gd name="connsiteX108-9697" fmla="*/ 5964689 w 6128435"/>
              <a:gd name="connsiteY108-9698" fmla="*/ 4468532 h 6858000"/>
              <a:gd name="connsiteX109-9699" fmla="*/ 5967062 w 6128435"/>
              <a:gd name="connsiteY109-9700" fmla="*/ 4479923 h 6858000"/>
              <a:gd name="connsiteX110-9701" fmla="*/ 5968960 w 6128435"/>
              <a:gd name="connsiteY110-9702" fmla="*/ 4482655 h 6858000"/>
              <a:gd name="connsiteX111-9703" fmla="*/ 5978567 w 6128435"/>
              <a:gd name="connsiteY111-9704" fmla="*/ 4498605 h 6858000"/>
              <a:gd name="connsiteX112-9705" fmla="*/ 5980106 w 6128435"/>
              <a:gd name="connsiteY112-9706" fmla="*/ 4585087 h 6858000"/>
              <a:gd name="connsiteX113-9707" fmla="*/ 5998138 w 6128435"/>
              <a:gd name="connsiteY113-9708" fmla="*/ 4697518 h 6858000"/>
              <a:gd name="connsiteX114-9709" fmla="*/ 6013516 w 6128435"/>
              <a:gd name="connsiteY114-9710" fmla="*/ 4786619 h 6858000"/>
              <a:gd name="connsiteX115-9711" fmla="*/ 6025404 w 6128435"/>
              <a:gd name="connsiteY115-9712" fmla="*/ 4858148 h 6858000"/>
              <a:gd name="connsiteX116-9713" fmla="*/ 6007749 w 6128435"/>
              <a:gd name="connsiteY116-9714" fmla="*/ 4964715 h 6858000"/>
              <a:gd name="connsiteX117-9715" fmla="*/ 6005269 w 6128435"/>
              <a:gd name="connsiteY117-9716" fmla="*/ 5150567 h 6858000"/>
              <a:gd name="connsiteX118-9717" fmla="*/ 6001127 w 6128435"/>
              <a:gd name="connsiteY118-9718" fmla="*/ 5164609 h 6858000"/>
              <a:gd name="connsiteX119-9719" fmla="*/ 5996647 w 6128435"/>
              <a:gd name="connsiteY119-9720" fmla="*/ 5185640 h 6858000"/>
              <a:gd name="connsiteX120-9721" fmla="*/ 5998514 w 6128435"/>
              <a:gd name="connsiteY120-9722" fmla="*/ 5189673 h 6858000"/>
              <a:gd name="connsiteX121-9723" fmla="*/ 5995970 w 6128435"/>
              <a:gd name="connsiteY121-9724" fmla="*/ 5221547 h 6858000"/>
              <a:gd name="connsiteX122-9725" fmla="*/ 5997218 w 6128435"/>
              <a:gd name="connsiteY122-9726" fmla="*/ 5222031 h 6858000"/>
              <a:gd name="connsiteX123-9727" fmla="*/ 6002116 w 6128435"/>
              <a:gd name="connsiteY123-9728" fmla="*/ 5231223 h 6858000"/>
              <a:gd name="connsiteX124-9729" fmla="*/ 6008541 w 6128435"/>
              <a:gd name="connsiteY124-9730" fmla="*/ 5248680 h 6858000"/>
              <a:gd name="connsiteX125-9731" fmla="*/ 6039260 w 6128435"/>
              <a:gd name="connsiteY125-9732" fmla="*/ 5289518 h 6858000"/>
              <a:gd name="connsiteX126-9733" fmla="*/ 6036748 w 6128435"/>
              <a:gd name="connsiteY126-9734" fmla="*/ 5322752 h 6858000"/>
              <a:gd name="connsiteX127-9735" fmla="*/ 6036943 w 6128435"/>
              <a:gd name="connsiteY127-9736" fmla="*/ 5329480 h 6858000"/>
              <a:gd name="connsiteX128-9737" fmla="*/ 6037236 w 6128435"/>
              <a:gd name="connsiteY128-9738" fmla="*/ 5329634 h 6858000"/>
              <a:gd name="connsiteX129-9739" fmla="*/ 6038019 w 6128435"/>
              <a:gd name="connsiteY129-9740" fmla="*/ 5336764 h 6858000"/>
              <a:gd name="connsiteX130-9741" fmla="*/ 6037298 w 6128435"/>
              <a:gd name="connsiteY130-9742" fmla="*/ 5341753 h 6858000"/>
              <a:gd name="connsiteX131-9743" fmla="*/ 6037677 w 6128435"/>
              <a:gd name="connsiteY131-9744" fmla="*/ 5354807 h 6858000"/>
              <a:gd name="connsiteX132-9745" fmla="*/ 6039728 w 6128435"/>
              <a:gd name="connsiteY132-9746" fmla="*/ 5359416 h 6858000"/>
              <a:gd name="connsiteX133-9747" fmla="*/ 6043311 w 6128435"/>
              <a:gd name="connsiteY133-9748" fmla="*/ 5361407 h 6858000"/>
              <a:gd name="connsiteX134-9749" fmla="*/ 6042954 w 6128435"/>
              <a:gd name="connsiteY134-9750" fmla="*/ 5362576 h 6858000"/>
              <a:gd name="connsiteX135-9751" fmla="*/ 6053435 w 6128435"/>
              <a:gd name="connsiteY135-9752" fmla="*/ 5387547 h 6858000"/>
              <a:gd name="connsiteX136-9753" fmla="*/ 6065933 w 6128435"/>
              <a:gd name="connsiteY136-9754" fmla="*/ 5443002 h 6858000"/>
              <a:gd name="connsiteX137-9755" fmla="*/ 6068640 w 6128435"/>
              <a:gd name="connsiteY137-9756" fmla="*/ 5474503 h 6858000"/>
              <a:gd name="connsiteX138-9757" fmla="*/ 6080922 w 6128435"/>
              <a:gd name="connsiteY138-9758" fmla="*/ 5561070 h 6858000"/>
              <a:gd name="connsiteX139-9759" fmla="*/ 6096949 w 6128435"/>
              <a:gd name="connsiteY139-9760" fmla="*/ 5648179 h 6858000"/>
              <a:gd name="connsiteX140-9761" fmla="*/ 6125703 w 6128435"/>
              <a:gd name="connsiteY140-9762" fmla="*/ 5692894 h 6858000"/>
              <a:gd name="connsiteX141-9763" fmla="*/ 6126670 w 6128435"/>
              <a:gd name="connsiteY141-9764" fmla="*/ 5697882 h 6858000"/>
              <a:gd name="connsiteX142-9765" fmla="*/ 6124061 w 6128435"/>
              <a:gd name="connsiteY142-9766" fmla="*/ 5710294 h 6858000"/>
              <a:gd name="connsiteX143-9767" fmla="*/ 6122213 w 6128435"/>
              <a:gd name="connsiteY143-9768" fmla="*/ 5714762 h 6858000"/>
              <a:gd name="connsiteX144-9769" fmla="*/ 6121353 w 6128435"/>
              <a:gd name="connsiteY144-9770" fmla="*/ 5721725 h 6858000"/>
              <a:gd name="connsiteX145-9771" fmla="*/ 6121607 w 6128435"/>
              <a:gd name="connsiteY145-9772" fmla="*/ 5721959 h 6858000"/>
              <a:gd name="connsiteX146-9773" fmla="*/ 6120262 w 6128435"/>
              <a:gd name="connsiteY146-9774" fmla="*/ 5728358 h 6858000"/>
              <a:gd name="connsiteX147-9775" fmla="*/ 6110194 w 6128435"/>
              <a:gd name="connsiteY147-9776" fmla="*/ 5758853 h 6858000"/>
              <a:gd name="connsiteX148-9777" fmla="*/ 6127519 w 6128435"/>
              <a:gd name="connsiteY148-9778" fmla="*/ 5865775 h 6858000"/>
              <a:gd name="connsiteX149-9779" fmla="*/ 6128435 w 6128435"/>
              <a:gd name="connsiteY149-9780" fmla="*/ 5870164 h 6858000"/>
              <a:gd name="connsiteX150-9781" fmla="*/ 6119217 w 6128435"/>
              <a:gd name="connsiteY150-9782" fmla="*/ 5888542 h 6858000"/>
              <a:gd name="connsiteX151-9783" fmla="*/ 6115966 w 6128435"/>
              <a:gd name="connsiteY151-9784" fmla="*/ 5898387 h 6858000"/>
              <a:gd name="connsiteX152-9785" fmla="*/ 6111924 w 6128435"/>
              <a:gd name="connsiteY152-9786" fmla="*/ 5900444 h 6858000"/>
              <a:gd name="connsiteX153-9787" fmla="*/ 6108716 w 6128435"/>
              <a:gd name="connsiteY153-9788" fmla="*/ 5915345 h 6858000"/>
              <a:gd name="connsiteX154-9789" fmla="*/ 6109524 w 6128435"/>
              <a:gd name="connsiteY154-9790" fmla="*/ 5917328 h 6858000"/>
              <a:gd name="connsiteX155-9791" fmla="*/ 6102493 w 6128435"/>
              <a:gd name="connsiteY155-9792" fmla="*/ 5928602 h 6858000"/>
              <a:gd name="connsiteX156-9793" fmla="*/ 6056863 w 6128435"/>
              <a:gd name="connsiteY156-9794" fmla="*/ 6000643 h 6858000"/>
              <a:gd name="connsiteX157-9795" fmla="*/ 6045436 w 6128435"/>
              <a:gd name="connsiteY157-9796" fmla="*/ 6124480 h 6858000"/>
              <a:gd name="connsiteX158-9797" fmla="*/ 6030489 w 6128435"/>
              <a:gd name="connsiteY158-9798" fmla="*/ 6317666 h 6858000"/>
              <a:gd name="connsiteX159-9799" fmla="*/ 6007492 w 6128435"/>
              <a:gd name="connsiteY159-9800" fmla="*/ 6440818 h 6858000"/>
              <a:gd name="connsiteX160-9801" fmla="*/ 6009467 w 6128435"/>
              <a:gd name="connsiteY160-9802" fmla="*/ 6487076 h 6858000"/>
              <a:gd name="connsiteX161-9803" fmla="*/ 5995064 w 6128435"/>
              <a:gd name="connsiteY161-9804" fmla="*/ 6540791 h 6858000"/>
              <a:gd name="connsiteX162-9805" fmla="*/ 5996309 w 6128435"/>
              <a:gd name="connsiteY162-9806" fmla="*/ 6543961 h 6858000"/>
              <a:gd name="connsiteX163-9807" fmla="*/ 5996048 w 6128435"/>
              <a:gd name="connsiteY163-9808" fmla="*/ 6555444 h 6858000"/>
              <a:gd name="connsiteX164-9809" fmla="*/ 6002524 w 6128435"/>
              <a:gd name="connsiteY164-9810" fmla="*/ 6560188 h 6858000"/>
              <a:gd name="connsiteX165-9811" fmla="*/ 6006823 w 6128435"/>
              <a:gd name="connsiteY165-9812" fmla="*/ 6578546 h 6858000"/>
              <a:gd name="connsiteX166-9813" fmla="*/ 6004510 w 6128435"/>
              <a:gd name="connsiteY166-9814" fmla="*/ 6599256 h 6858000"/>
              <a:gd name="connsiteX167-9815" fmla="*/ 5986207 w 6128435"/>
              <a:gd name="connsiteY167-9816" fmla="*/ 6695855 h 6858000"/>
              <a:gd name="connsiteX168-9817" fmla="*/ 5979428 w 6128435"/>
              <a:gd name="connsiteY168-9818" fmla="*/ 6754678 h 6858000"/>
              <a:gd name="connsiteX169-9819" fmla="*/ 5983398 w 6128435"/>
              <a:gd name="connsiteY169-9820" fmla="*/ 6778641 h 6858000"/>
              <a:gd name="connsiteX170-9821" fmla="*/ 5984543 w 6128435"/>
              <a:gd name="connsiteY170-9822" fmla="*/ 6811016 h 6858000"/>
              <a:gd name="connsiteX171-9823" fmla="*/ 5981802 w 6128435"/>
              <a:gd name="connsiteY171-9824" fmla="*/ 6838578 h 6858000"/>
              <a:gd name="connsiteX172-9825" fmla="*/ 5979671 w 6128435"/>
              <a:gd name="connsiteY172-9826" fmla="*/ 6858000 h 6858000"/>
              <a:gd name="connsiteX173-9827" fmla="*/ 0 w 6128435"/>
              <a:gd name="connsiteY173-9828" fmla="*/ 6858000 h 6858000"/>
              <a:gd name="connsiteX174-9829" fmla="*/ 0 w 6128435"/>
              <a:gd name="connsiteY174-9830" fmla="*/ 0 h 6858000"/>
              <a:gd name="connsiteX0-9831" fmla="*/ 0 w 6128435"/>
              <a:gd name="connsiteY0-9832" fmla="*/ 0 h 6858000"/>
              <a:gd name="connsiteX1-9833" fmla="*/ 4965888 w 6128435"/>
              <a:gd name="connsiteY1-9834" fmla="*/ 0 h 6858000"/>
              <a:gd name="connsiteX2-9835" fmla="*/ 4967767 w 6128435"/>
              <a:gd name="connsiteY2-9836" fmla="*/ 7930 h 6858000"/>
              <a:gd name="connsiteX3-9837" fmla="*/ 4979444 w 6128435"/>
              <a:gd name="connsiteY3-9838" fmla="*/ 43921 h 6858000"/>
              <a:gd name="connsiteX4-9839" fmla="*/ 5021173 w 6128435"/>
              <a:gd name="connsiteY4-9840" fmla="*/ 123738 h 6858000"/>
              <a:gd name="connsiteX5-9841" fmla="*/ 5075458 w 6128435"/>
              <a:gd name="connsiteY5-9842" fmla="*/ 264355 h 6858000"/>
              <a:gd name="connsiteX6-9843" fmla="*/ 5081175 w 6128435"/>
              <a:gd name="connsiteY6-9844" fmla="*/ 277448 h 6858000"/>
              <a:gd name="connsiteX7-9845" fmla="*/ 5097011 w 6128435"/>
              <a:gd name="connsiteY7-9846" fmla="*/ 355616 h 6858000"/>
              <a:gd name="connsiteX8-9847" fmla="*/ 5130982 w 6128435"/>
              <a:gd name="connsiteY8-9848" fmla="*/ 412030 h 6858000"/>
              <a:gd name="connsiteX9-9849" fmla="*/ 5153000 w 6128435"/>
              <a:gd name="connsiteY9-9850" fmla="*/ 507134 h 6858000"/>
              <a:gd name="connsiteX10-9851" fmla="*/ 5171282 w 6128435"/>
              <a:gd name="connsiteY10-9852" fmla="*/ 602071 h 6858000"/>
              <a:gd name="connsiteX11-9853" fmla="*/ 5176196 w 6128435"/>
              <a:gd name="connsiteY11-9854" fmla="*/ 636822 h 6858000"/>
              <a:gd name="connsiteX12-9855" fmla="*/ 5201957 w 6128435"/>
              <a:gd name="connsiteY12-9856" fmla="*/ 736835 h 6858000"/>
              <a:gd name="connsiteX13-9857" fmla="*/ 5185452 w 6128435"/>
              <a:gd name="connsiteY13-9858" fmla="*/ 745392 h 6858000"/>
              <a:gd name="connsiteX14-9859" fmla="*/ 5189051 w 6128435"/>
              <a:gd name="connsiteY14-9860" fmla="*/ 782518 h 6858000"/>
              <a:gd name="connsiteX15-9861" fmla="*/ 5210428 w 6128435"/>
              <a:gd name="connsiteY15-9862" fmla="*/ 815772 h 6858000"/>
              <a:gd name="connsiteX16-9863" fmla="*/ 5221088 w 6128435"/>
              <a:gd name="connsiteY16-9864" fmla="*/ 860193 h 6858000"/>
              <a:gd name="connsiteX17-9865" fmla="*/ 5227653 w 6128435"/>
              <a:gd name="connsiteY17-9866" fmla="*/ 886709 h 6858000"/>
              <a:gd name="connsiteX18-9867" fmla="*/ 5230806 w 6128435"/>
              <a:gd name="connsiteY18-9868" fmla="*/ 961354 h 6858000"/>
              <a:gd name="connsiteX19-9869" fmla="*/ 5201018 w 6128435"/>
              <a:gd name="connsiteY19-9870" fmla="*/ 1095027 h 6858000"/>
              <a:gd name="connsiteX20-9871" fmla="*/ 5202153 w 6128435"/>
              <a:gd name="connsiteY20-9872" fmla="*/ 1133224 h 6858000"/>
              <a:gd name="connsiteX21-9873" fmla="*/ 5207370 w 6128435"/>
              <a:gd name="connsiteY21-9874" fmla="*/ 1138097 h 6858000"/>
              <a:gd name="connsiteX22-9875" fmla="*/ 5189234 w 6128435"/>
              <a:gd name="connsiteY22-9876" fmla="*/ 1193495 h 6858000"/>
              <a:gd name="connsiteX23-9877" fmla="*/ 5202769 w 6128435"/>
              <a:gd name="connsiteY23-9878" fmla="*/ 1269450 h 6858000"/>
              <a:gd name="connsiteX24-9879" fmla="*/ 5225968 w 6128435"/>
              <a:gd name="connsiteY24-9880" fmla="*/ 1357994 h 6858000"/>
              <a:gd name="connsiteX25-9881" fmla="*/ 5233819 w 6128435"/>
              <a:gd name="connsiteY25-9882" fmla="*/ 1380922 h 6858000"/>
              <a:gd name="connsiteX26-9883" fmla="*/ 5237226 w 6128435"/>
              <a:gd name="connsiteY26-9884" fmla="*/ 1441327 h 6858000"/>
              <a:gd name="connsiteX27-9885" fmla="*/ 5244434 w 6128435"/>
              <a:gd name="connsiteY27-9886" fmla="*/ 1580810 h 6858000"/>
              <a:gd name="connsiteX28-9887" fmla="*/ 5251453 w 6128435"/>
              <a:gd name="connsiteY28-9888" fmla="*/ 1583934 h 6858000"/>
              <a:gd name="connsiteX29-9889" fmla="*/ 5253136 w 6128435"/>
              <a:gd name="connsiteY29-9890" fmla="*/ 1595457 h 6858000"/>
              <a:gd name="connsiteX30-9891" fmla="*/ 5254863 w 6128435"/>
              <a:gd name="connsiteY30-9892" fmla="*/ 1598311 h 6858000"/>
              <a:gd name="connsiteX31-9893" fmla="*/ 5263491 w 6128435"/>
              <a:gd name="connsiteY31-9894" fmla="*/ 1642938 h 6858000"/>
              <a:gd name="connsiteX32-9895" fmla="*/ 5261314 w 6128435"/>
              <a:gd name="connsiteY32-9896" fmla="*/ 1689177 h 6858000"/>
              <a:gd name="connsiteX33-9897" fmla="*/ 5259788 w 6128435"/>
              <a:gd name="connsiteY33-9898" fmla="*/ 1768516 h 6858000"/>
              <a:gd name="connsiteX34-9899" fmla="*/ 5272526 w 6128435"/>
              <a:gd name="connsiteY34-9900" fmla="*/ 1936940 h 6858000"/>
              <a:gd name="connsiteX35-9901" fmla="*/ 5252592 w 6128435"/>
              <a:gd name="connsiteY35-9902" fmla="*/ 2092210 h 6858000"/>
              <a:gd name="connsiteX36-9903" fmla="*/ 5264303 w 6128435"/>
              <a:gd name="connsiteY36-9904" fmla="*/ 2225157 h 6858000"/>
              <a:gd name="connsiteX37-9905" fmla="*/ 5254949 w 6128435"/>
              <a:gd name="connsiteY37-9906" fmla="*/ 2236160 h 6858000"/>
              <a:gd name="connsiteX38-9907" fmla="*/ 5250104 w 6128435"/>
              <a:gd name="connsiteY38-9908" fmla="*/ 2249166 h 6858000"/>
              <a:gd name="connsiteX39-9909" fmla="*/ 5251214 w 6128435"/>
              <a:gd name="connsiteY39-9910" fmla="*/ 2250944 h 6858000"/>
              <a:gd name="connsiteX40-9911" fmla="*/ 5250644 w 6128435"/>
              <a:gd name="connsiteY40-9912" fmla="*/ 2266619 h 6858000"/>
              <a:gd name="connsiteX41-9913" fmla="*/ 5247111 w 6128435"/>
              <a:gd name="connsiteY41-9914" fmla="*/ 2269679 h 6858000"/>
              <a:gd name="connsiteX42-9915" fmla="*/ 5245653 w 6128435"/>
              <a:gd name="connsiteY42-9916" fmla="*/ 2280317 h 6858000"/>
              <a:gd name="connsiteX43-9917" fmla="*/ 5239901 w 6128435"/>
              <a:gd name="connsiteY43-9918" fmla="*/ 2300961 h 6858000"/>
              <a:gd name="connsiteX44-9919" fmla="*/ 5204120 w 6128435"/>
              <a:gd name="connsiteY44-9920" fmla="*/ 2435967 h 6858000"/>
              <a:gd name="connsiteX45-9921" fmla="*/ 5148653 w 6128435"/>
              <a:gd name="connsiteY45-9922" fmla="*/ 2460132 h 6858000"/>
              <a:gd name="connsiteX46-9923" fmla="*/ 5192511 w 6128435"/>
              <a:gd name="connsiteY46-9924" fmla="*/ 2549199 h 6858000"/>
              <a:gd name="connsiteX47-9925" fmla="*/ 5307538 w 6128435"/>
              <a:gd name="connsiteY47-9926" fmla="*/ 2514685 h 6858000"/>
              <a:gd name="connsiteX48-9927" fmla="*/ 5337604 w 6128435"/>
              <a:gd name="connsiteY48-9928" fmla="*/ 2597632 h 6858000"/>
              <a:gd name="connsiteX49-9929" fmla="*/ 5407503 w 6128435"/>
              <a:gd name="connsiteY49-9930" fmla="*/ 2786290 h 6858000"/>
              <a:gd name="connsiteX50-9931" fmla="*/ 5407356 w 6128435"/>
              <a:gd name="connsiteY50-9932" fmla="*/ 2787545 h 6858000"/>
              <a:gd name="connsiteX51-9933" fmla="*/ 5411130 w 6128435"/>
              <a:gd name="connsiteY51-9934" fmla="*/ 2788640 h 6858000"/>
              <a:gd name="connsiteX52-9935" fmla="*/ 5416439 w 6128435"/>
              <a:gd name="connsiteY52-9936" fmla="*/ 2805666 h 6858000"/>
              <a:gd name="connsiteX53-9937" fmla="*/ 5416589 w 6128435"/>
              <a:gd name="connsiteY53-9938" fmla="*/ 2810822 h 6858000"/>
              <a:gd name="connsiteX54-9939" fmla="*/ 5418542 w 6128435"/>
              <a:gd name="connsiteY54-9940" fmla="*/ 2817745 h 6858000"/>
              <a:gd name="connsiteX55-9941" fmla="*/ 5418847 w 6128435"/>
              <a:gd name="connsiteY55-9942" fmla="*/ 2817825 h 6858000"/>
              <a:gd name="connsiteX56-9943" fmla="*/ 5423364 w 6128435"/>
              <a:gd name="connsiteY56-9944" fmla="*/ 2858292 h 6858000"/>
              <a:gd name="connsiteX57-9945" fmla="*/ 5479298 w 6128435"/>
              <a:gd name="connsiteY57-9946" fmla="*/ 2947791 h 6858000"/>
              <a:gd name="connsiteX58-9947" fmla="*/ 5481770 w 6128435"/>
              <a:gd name="connsiteY58-9948" fmla="*/ 2951352 h 6858000"/>
              <a:gd name="connsiteX59-9949" fmla="*/ 5481013 w 6128435"/>
              <a:gd name="connsiteY59-9950" fmla="*/ 2973461 h 6858000"/>
              <a:gd name="connsiteX60-9951" fmla="*/ 5482045 w 6128435"/>
              <a:gd name="connsiteY60-9952" fmla="*/ 2984371 h 6858000"/>
              <a:gd name="connsiteX61-9953" fmla="*/ 5479405 w 6128435"/>
              <a:gd name="connsiteY61-9954" fmla="*/ 2988507 h 6858000"/>
              <a:gd name="connsiteX62-9955" fmla="*/ 5482415 w 6128435"/>
              <a:gd name="connsiteY62-9956" fmla="*/ 3004079 h 6858000"/>
              <a:gd name="connsiteX63-9957" fmla="*/ 5483865 w 6128435"/>
              <a:gd name="connsiteY63-9958" fmla="*/ 3005467 h 6858000"/>
              <a:gd name="connsiteX64-9959" fmla="*/ 5482236 w 6128435"/>
              <a:gd name="connsiteY64-9960" fmla="*/ 3019791 h 6858000"/>
              <a:gd name="connsiteX65-9961" fmla="*/ 5475895 w 6128435"/>
              <a:gd name="connsiteY65-9962" fmla="*/ 3033578 h 6858000"/>
              <a:gd name="connsiteX66-9963" fmla="*/ 5477595 w 6128435"/>
              <a:gd name="connsiteY66-9964" fmla="*/ 3250534 h 6858000"/>
              <a:gd name="connsiteX67-9965" fmla="*/ 5532836 w 6128435"/>
              <a:gd name="connsiteY67-9966" fmla="*/ 3353840 h 6858000"/>
              <a:gd name="connsiteX68-9967" fmla="*/ 5561229 w 6128435"/>
              <a:gd name="connsiteY68-9968" fmla="*/ 3395784 h 6858000"/>
              <a:gd name="connsiteX69-9969" fmla="*/ 5589758 w 6128435"/>
              <a:gd name="connsiteY69-9970" fmla="*/ 3506453 h 6858000"/>
              <a:gd name="connsiteX70-9971" fmla="*/ 5596144 w 6128435"/>
              <a:gd name="connsiteY70-9972" fmla="*/ 3534624 h 6858000"/>
              <a:gd name="connsiteX71-9973" fmla="*/ 5597750 w 6128435"/>
              <a:gd name="connsiteY71-9974" fmla="*/ 3534129 h 6858000"/>
              <a:gd name="connsiteX72-9975" fmla="*/ 5599700 w 6128435"/>
              <a:gd name="connsiteY72-9976" fmla="*/ 3547221 h 6858000"/>
              <a:gd name="connsiteX73-9977" fmla="*/ 5615031 w 6128435"/>
              <a:gd name="connsiteY73-9978" fmla="*/ 3557482 h 6858000"/>
              <a:gd name="connsiteX74-9979" fmla="*/ 5618377 w 6128435"/>
              <a:gd name="connsiteY74-9980" fmla="*/ 3588431 h 6858000"/>
              <a:gd name="connsiteX75-9981" fmla="*/ 5612155 w 6128435"/>
              <a:gd name="connsiteY75-9982" fmla="*/ 3589869 h 6858000"/>
              <a:gd name="connsiteX76-9983" fmla="*/ 5620843 w 6128435"/>
              <a:gd name="connsiteY76-9984" fmla="*/ 3606745 h 6858000"/>
              <a:gd name="connsiteX77-9985" fmla="*/ 5655472 w 6128435"/>
              <a:gd name="connsiteY77-9986" fmla="*/ 3678877 h 6858000"/>
              <a:gd name="connsiteX78-9987" fmla="*/ 5680448 w 6128435"/>
              <a:gd name="connsiteY78-9988" fmla="*/ 3717760 h 6858000"/>
              <a:gd name="connsiteX79-9989" fmla="*/ 5683015 w 6128435"/>
              <a:gd name="connsiteY79-9990" fmla="*/ 3762025 h 6858000"/>
              <a:gd name="connsiteX80-9991" fmla="*/ 5696643 w 6128435"/>
              <a:gd name="connsiteY80-9992" fmla="*/ 3773888 h 6858000"/>
              <a:gd name="connsiteX81-9993" fmla="*/ 5699203 w 6128435"/>
              <a:gd name="connsiteY81-9994" fmla="*/ 3775823 h 6858000"/>
              <a:gd name="connsiteX82-9995" fmla="*/ 5704824 w 6128435"/>
              <a:gd name="connsiteY82-9996" fmla="*/ 3785966 h 6858000"/>
              <a:gd name="connsiteX83-9997" fmla="*/ 5712204 w 6128435"/>
              <a:gd name="connsiteY83-9998" fmla="*/ 3785830 h 6858000"/>
              <a:gd name="connsiteX84-9999" fmla="*/ 5724816 w 6128435"/>
              <a:gd name="connsiteY84-10000" fmla="*/ 3798949 h 6858000"/>
              <a:gd name="connsiteX85-10001" fmla="*/ 5733539 w 6128435"/>
              <a:gd name="connsiteY85-10002" fmla="*/ 3818457 h 6858000"/>
              <a:gd name="connsiteX86-10003" fmla="*/ 5768491 w 6128435"/>
              <a:gd name="connsiteY86-10004" fmla="*/ 3914399 h 6858000"/>
              <a:gd name="connsiteX87-10005" fmla="*/ 5793123 w 6128435"/>
              <a:gd name="connsiteY87-10006" fmla="*/ 3969952 h 6858000"/>
              <a:gd name="connsiteX88-10007" fmla="*/ 5808321 w 6128435"/>
              <a:gd name="connsiteY88-10008" fmla="*/ 3988153 h 6858000"/>
              <a:gd name="connsiteX89-10009" fmla="*/ 5825621 w 6128435"/>
              <a:gd name="connsiteY89-10010" fmla="*/ 4015525 h 6858000"/>
              <a:gd name="connsiteX90-10011" fmla="*/ 5860672 w 6128435"/>
              <a:gd name="connsiteY90-10012" fmla="*/ 4061579 h 6858000"/>
              <a:gd name="connsiteX91-10013" fmla="*/ 5872173 w 6128435"/>
              <a:gd name="connsiteY91-10014" fmla="*/ 4088497 h 6858000"/>
              <a:gd name="connsiteX92-10015" fmla="*/ 5883705 w 6128435"/>
              <a:gd name="connsiteY92-10016" fmla="*/ 4101899 h 6858000"/>
              <a:gd name="connsiteX93-10017" fmla="*/ 5885314 w 6128435"/>
              <a:gd name="connsiteY93-10018" fmla="*/ 4108387 h 6858000"/>
              <a:gd name="connsiteX94-10019" fmla="*/ 5894095 w 6128435"/>
              <a:gd name="connsiteY94-10020" fmla="*/ 4128857 h 6858000"/>
              <a:gd name="connsiteX95-10021" fmla="*/ 5898339 w 6128435"/>
              <a:gd name="connsiteY95-10022" fmla="*/ 4140800 h 6858000"/>
              <a:gd name="connsiteX96-10023" fmla="*/ 5899734 w 6128435"/>
              <a:gd name="connsiteY96-10024" fmla="*/ 4145632 h 6858000"/>
              <a:gd name="connsiteX97-10025" fmla="*/ 5897098 w 6128435"/>
              <a:gd name="connsiteY97-10026" fmla="*/ 4157819 h 6858000"/>
              <a:gd name="connsiteX98-10027" fmla="*/ 5903513 w 6128435"/>
              <a:gd name="connsiteY98-10028" fmla="*/ 4187661 h 6858000"/>
              <a:gd name="connsiteX99-10029" fmla="*/ 5917114 w 6128435"/>
              <a:gd name="connsiteY99-10030" fmla="*/ 4213096 h 6858000"/>
              <a:gd name="connsiteX100-10031" fmla="*/ 5921153 w 6128435"/>
              <a:gd name="connsiteY100-10032" fmla="*/ 4236222 h 6858000"/>
              <a:gd name="connsiteX101-10033" fmla="*/ 5924233 w 6128435"/>
              <a:gd name="connsiteY101-10034" fmla="*/ 4242060 h 6858000"/>
              <a:gd name="connsiteX102-10035" fmla="*/ 5928910 w 6128435"/>
              <a:gd name="connsiteY102-10036" fmla="*/ 4300973 h 6858000"/>
              <a:gd name="connsiteX103-10037" fmla="*/ 5939320 w 6128435"/>
              <a:gd name="connsiteY103-10038" fmla="*/ 4340435 h 6858000"/>
              <a:gd name="connsiteX104-10039" fmla="*/ 5946705 w 6128435"/>
              <a:gd name="connsiteY104-10040" fmla="*/ 4428051 h 6858000"/>
              <a:gd name="connsiteX105-10041" fmla="*/ 5949261 w 6128435"/>
              <a:gd name="connsiteY105-10042" fmla="*/ 4449185 h 6858000"/>
              <a:gd name="connsiteX106-10043" fmla="*/ 5957504 w 6128435"/>
              <a:gd name="connsiteY106-10044" fmla="*/ 4465911 h 6858000"/>
              <a:gd name="connsiteX107-10045" fmla="*/ 5964689 w 6128435"/>
              <a:gd name="connsiteY107-10046" fmla="*/ 4468532 h 6858000"/>
              <a:gd name="connsiteX108-10047" fmla="*/ 5967062 w 6128435"/>
              <a:gd name="connsiteY108-10048" fmla="*/ 4479923 h 6858000"/>
              <a:gd name="connsiteX109-10049" fmla="*/ 5968960 w 6128435"/>
              <a:gd name="connsiteY109-10050" fmla="*/ 4482655 h 6858000"/>
              <a:gd name="connsiteX110-10051" fmla="*/ 5978567 w 6128435"/>
              <a:gd name="connsiteY110-10052" fmla="*/ 4498605 h 6858000"/>
              <a:gd name="connsiteX111-10053" fmla="*/ 5980106 w 6128435"/>
              <a:gd name="connsiteY111-10054" fmla="*/ 4585087 h 6858000"/>
              <a:gd name="connsiteX112-10055" fmla="*/ 5998138 w 6128435"/>
              <a:gd name="connsiteY112-10056" fmla="*/ 4697518 h 6858000"/>
              <a:gd name="connsiteX113-10057" fmla="*/ 6013516 w 6128435"/>
              <a:gd name="connsiteY113-10058" fmla="*/ 4786619 h 6858000"/>
              <a:gd name="connsiteX114-10059" fmla="*/ 6025404 w 6128435"/>
              <a:gd name="connsiteY114-10060" fmla="*/ 4858148 h 6858000"/>
              <a:gd name="connsiteX115-10061" fmla="*/ 6007749 w 6128435"/>
              <a:gd name="connsiteY115-10062" fmla="*/ 4964715 h 6858000"/>
              <a:gd name="connsiteX116-10063" fmla="*/ 6005269 w 6128435"/>
              <a:gd name="connsiteY116-10064" fmla="*/ 5150567 h 6858000"/>
              <a:gd name="connsiteX117-10065" fmla="*/ 6001127 w 6128435"/>
              <a:gd name="connsiteY117-10066" fmla="*/ 5164609 h 6858000"/>
              <a:gd name="connsiteX118-10067" fmla="*/ 5996647 w 6128435"/>
              <a:gd name="connsiteY118-10068" fmla="*/ 5185640 h 6858000"/>
              <a:gd name="connsiteX119-10069" fmla="*/ 5998514 w 6128435"/>
              <a:gd name="connsiteY119-10070" fmla="*/ 5189673 h 6858000"/>
              <a:gd name="connsiteX120-10071" fmla="*/ 5995970 w 6128435"/>
              <a:gd name="connsiteY120-10072" fmla="*/ 5221547 h 6858000"/>
              <a:gd name="connsiteX121-10073" fmla="*/ 5997218 w 6128435"/>
              <a:gd name="connsiteY121-10074" fmla="*/ 5222031 h 6858000"/>
              <a:gd name="connsiteX122-10075" fmla="*/ 6002116 w 6128435"/>
              <a:gd name="connsiteY122-10076" fmla="*/ 5231223 h 6858000"/>
              <a:gd name="connsiteX123-10077" fmla="*/ 6008541 w 6128435"/>
              <a:gd name="connsiteY123-10078" fmla="*/ 5248680 h 6858000"/>
              <a:gd name="connsiteX124-10079" fmla="*/ 6039260 w 6128435"/>
              <a:gd name="connsiteY124-10080" fmla="*/ 5289518 h 6858000"/>
              <a:gd name="connsiteX125-10081" fmla="*/ 6036748 w 6128435"/>
              <a:gd name="connsiteY125-10082" fmla="*/ 5322752 h 6858000"/>
              <a:gd name="connsiteX126-10083" fmla="*/ 6036943 w 6128435"/>
              <a:gd name="connsiteY126-10084" fmla="*/ 5329480 h 6858000"/>
              <a:gd name="connsiteX127-10085" fmla="*/ 6037236 w 6128435"/>
              <a:gd name="connsiteY127-10086" fmla="*/ 5329634 h 6858000"/>
              <a:gd name="connsiteX128-10087" fmla="*/ 6038019 w 6128435"/>
              <a:gd name="connsiteY128-10088" fmla="*/ 5336764 h 6858000"/>
              <a:gd name="connsiteX129-10089" fmla="*/ 6037298 w 6128435"/>
              <a:gd name="connsiteY129-10090" fmla="*/ 5341753 h 6858000"/>
              <a:gd name="connsiteX130-10091" fmla="*/ 6037677 w 6128435"/>
              <a:gd name="connsiteY130-10092" fmla="*/ 5354807 h 6858000"/>
              <a:gd name="connsiteX131-10093" fmla="*/ 6039728 w 6128435"/>
              <a:gd name="connsiteY131-10094" fmla="*/ 5359416 h 6858000"/>
              <a:gd name="connsiteX132-10095" fmla="*/ 6043311 w 6128435"/>
              <a:gd name="connsiteY132-10096" fmla="*/ 5361407 h 6858000"/>
              <a:gd name="connsiteX133-10097" fmla="*/ 6042954 w 6128435"/>
              <a:gd name="connsiteY133-10098" fmla="*/ 5362576 h 6858000"/>
              <a:gd name="connsiteX134-10099" fmla="*/ 6053435 w 6128435"/>
              <a:gd name="connsiteY134-10100" fmla="*/ 5387547 h 6858000"/>
              <a:gd name="connsiteX135-10101" fmla="*/ 6065933 w 6128435"/>
              <a:gd name="connsiteY135-10102" fmla="*/ 5443002 h 6858000"/>
              <a:gd name="connsiteX136-10103" fmla="*/ 6068640 w 6128435"/>
              <a:gd name="connsiteY136-10104" fmla="*/ 5474503 h 6858000"/>
              <a:gd name="connsiteX137-10105" fmla="*/ 6080922 w 6128435"/>
              <a:gd name="connsiteY137-10106" fmla="*/ 5561070 h 6858000"/>
              <a:gd name="connsiteX138-10107" fmla="*/ 6096949 w 6128435"/>
              <a:gd name="connsiteY138-10108" fmla="*/ 5648179 h 6858000"/>
              <a:gd name="connsiteX139-10109" fmla="*/ 6125703 w 6128435"/>
              <a:gd name="connsiteY139-10110" fmla="*/ 5692894 h 6858000"/>
              <a:gd name="connsiteX140-10111" fmla="*/ 6126670 w 6128435"/>
              <a:gd name="connsiteY140-10112" fmla="*/ 5697882 h 6858000"/>
              <a:gd name="connsiteX141-10113" fmla="*/ 6124061 w 6128435"/>
              <a:gd name="connsiteY141-10114" fmla="*/ 5710294 h 6858000"/>
              <a:gd name="connsiteX142-10115" fmla="*/ 6122213 w 6128435"/>
              <a:gd name="connsiteY142-10116" fmla="*/ 5714762 h 6858000"/>
              <a:gd name="connsiteX143-10117" fmla="*/ 6121353 w 6128435"/>
              <a:gd name="connsiteY143-10118" fmla="*/ 5721725 h 6858000"/>
              <a:gd name="connsiteX144-10119" fmla="*/ 6121607 w 6128435"/>
              <a:gd name="connsiteY144-10120" fmla="*/ 5721959 h 6858000"/>
              <a:gd name="connsiteX145-10121" fmla="*/ 6120262 w 6128435"/>
              <a:gd name="connsiteY145-10122" fmla="*/ 5728358 h 6858000"/>
              <a:gd name="connsiteX146-10123" fmla="*/ 6110194 w 6128435"/>
              <a:gd name="connsiteY146-10124" fmla="*/ 5758853 h 6858000"/>
              <a:gd name="connsiteX147-10125" fmla="*/ 6127519 w 6128435"/>
              <a:gd name="connsiteY147-10126" fmla="*/ 5865775 h 6858000"/>
              <a:gd name="connsiteX148-10127" fmla="*/ 6128435 w 6128435"/>
              <a:gd name="connsiteY148-10128" fmla="*/ 5870164 h 6858000"/>
              <a:gd name="connsiteX149-10129" fmla="*/ 6119217 w 6128435"/>
              <a:gd name="connsiteY149-10130" fmla="*/ 5888542 h 6858000"/>
              <a:gd name="connsiteX150-10131" fmla="*/ 6115966 w 6128435"/>
              <a:gd name="connsiteY150-10132" fmla="*/ 5898387 h 6858000"/>
              <a:gd name="connsiteX151-10133" fmla="*/ 6111924 w 6128435"/>
              <a:gd name="connsiteY151-10134" fmla="*/ 5900444 h 6858000"/>
              <a:gd name="connsiteX152-10135" fmla="*/ 6108716 w 6128435"/>
              <a:gd name="connsiteY152-10136" fmla="*/ 5915345 h 6858000"/>
              <a:gd name="connsiteX153-10137" fmla="*/ 6109524 w 6128435"/>
              <a:gd name="connsiteY153-10138" fmla="*/ 5917328 h 6858000"/>
              <a:gd name="connsiteX154-10139" fmla="*/ 6102493 w 6128435"/>
              <a:gd name="connsiteY154-10140" fmla="*/ 5928602 h 6858000"/>
              <a:gd name="connsiteX155-10141" fmla="*/ 6056863 w 6128435"/>
              <a:gd name="connsiteY155-10142" fmla="*/ 6000643 h 6858000"/>
              <a:gd name="connsiteX156-10143" fmla="*/ 6045436 w 6128435"/>
              <a:gd name="connsiteY156-10144" fmla="*/ 6124480 h 6858000"/>
              <a:gd name="connsiteX157-10145" fmla="*/ 6030489 w 6128435"/>
              <a:gd name="connsiteY157-10146" fmla="*/ 6317666 h 6858000"/>
              <a:gd name="connsiteX158-10147" fmla="*/ 6007492 w 6128435"/>
              <a:gd name="connsiteY158-10148" fmla="*/ 6440818 h 6858000"/>
              <a:gd name="connsiteX159-10149" fmla="*/ 6009467 w 6128435"/>
              <a:gd name="connsiteY159-10150" fmla="*/ 6487076 h 6858000"/>
              <a:gd name="connsiteX160-10151" fmla="*/ 5995064 w 6128435"/>
              <a:gd name="connsiteY160-10152" fmla="*/ 6540791 h 6858000"/>
              <a:gd name="connsiteX161-10153" fmla="*/ 5996309 w 6128435"/>
              <a:gd name="connsiteY161-10154" fmla="*/ 6543961 h 6858000"/>
              <a:gd name="connsiteX162-10155" fmla="*/ 5996048 w 6128435"/>
              <a:gd name="connsiteY162-10156" fmla="*/ 6555444 h 6858000"/>
              <a:gd name="connsiteX163-10157" fmla="*/ 6002524 w 6128435"/>
              <a:gd name="connsiteY163-10158" fmla="*/ 6560188 h 6858000"/>
              <a:gd name="connsiteX164-10159" fmla="*/ 6006823 w 6128435"/>
              <a:gd name="connsiteY164-10160" fmla="*/ 6578546 h 6858000"/>
              <a:gd name="connsiteX165-10161" fmla="*/ 6004510 w 6128435"/>
              <a:gd name="connsiteY165-10162" fmla="*/ 6599256 h 6858000"/>
              <a:gd name="connsiteX166-10163" fmla="*/ 5986207 w 6128435"/>
              <a:gd name="connsiteY166-10164" fmla="*/ 6695855 h 6858000"/>
              <a:gd name="connsiteX167-10165" fmla="*/ 5979428 w 6128435"/>
              <a:gd name="connsiteY167-10166" fmla="*/ 6754678 h 6858000"/>
              <a:gd name="connsiteX168-10167" fmla="*/ 5983398 w 6128435"/>
              <a:gd name="connsiteY168-10168" fmla="*/ 6778641 h 6858000"/>
              <a:gd name="connsiteX169-10169" fmla="*/ 5984543 w 6128435"/>
              <a:gd name="connsiteY169-10170" fmla="*/ 6811016 h 6858000"/>
              <a:gd name="connsiteX170-10171" fmla="*/ 5981802 w 6128435"/>
              <a:gd name="connsiteY170-10172" fmla="*/ 6838578 h 6858000"/>
              <a:gd name="connsiteX171-10173" fmla="*/ 5979671 w 6128435"/>
              <a:gd name="connsiteY171-10174" fmla="*/ 6858000 h 6858000"/>
              <a:gd name="connsiteX172-10175" fmla="*/ 0 w 6128435"/>
              <a:gd name="connsiteY172-10176" fmla="*/ 6858000 h 6858000"/>
              <a:gd name="connsiteX173-10177" fmla="*/ 0 w 6128435"/>
              <a:gd name="connsiteY173-10178" fmla="*/ 0 h 6858000"/>
              <a:gd name="connsiteX0-10179" fmla="*/ 0 w 6128435"/>
              <a:gd name="connsiteY0-10180" fmla="*/ 0 h 6858000"/>
              <a:gd name="connsiteX1-10181" fmla="*/ 4965888 w 6128435"/>
              <a:gd name="connsiteY1-10182" fmla="*/ 0 h 6858000"/>
              <a:gd name="connsiteX2-10183" fmla="*/ 4967767 w 6128435"/>
              <a:gd name="connsiteY2-10184" fmla="*/ 7930 h 6858000"/>
              <a:gd name="connsiteX3-10185" fmla="*/ 4979444 w 6128435"/>
              <a:gd name="connsiteY3-10186" fmla="*/ 43921 h 6858000"/>
              <a:gd name="connsiteX4-10187" fmla="*/ 5021173 w 6128435"/>
              <a:gd name="connsiteY4-10188" fmla="*/ 123738 h 6858000"/>
              <a:gd name="connsiteX5-10189" fmla="*/ 5075458 w 6128435"/>
              <a:gd name="connsiteY5-10190" fmla="*/ 264355 h 6858000"/>
              <a:gd name="connsiteX6-10191" fmla="*/ 5081175 w 6128435"/>
              <a:gd name="connsiteY6-10192" fmla="*/ 277448 h 6858000"/>
              <a:gd name="connsiteX7-10193" fmla="*/ 5097011 w 6128435"/>
              <a:gd name="connsiteY7-10194" fmla="*/ 355616 h 6858000"/>
              <a:gd name="connsiteX8-10195" fmla="*/ 5130982 w 6128435"/>
              <a:gd name="connsiteY8-10196" fmla="*/ 412030 h 6858000"/>
              <a:gd name="connsiteX9-10197" fmla="*/ 5153000 w 6128435"/>
              <a:gd name="connsiteY9-10198" fmla="*/ 507134 h 6858000"/>
              <a:gd name="connsiteX10-10199" fmla="*/ 5171282 w 6128435"/>
              <a:gd name="connsiteY10-10200" fmla="*/ 602071 h 6858000"/>
              <a:gd name="connsiteX11-10201" fmla="*/ 5176196 w 6128435"/>
              <a:gd name="connsiteY11-10202" fmla="*/ 636822 h 6858000"/>
              <a:gd name="connsiteX12-10203" fmla="*/ 5201957 w 6128435"/>
              <a:gd name="connsiteY12-10204" fmla="*/ 736835 h 6858000"/>
              <a:gd name="connsiteX13-10205" fmla="*/ 5185452 w 6128435"/>
              <a:gd name="connsiteY13-10206" fmla="*/ 745392 h 6858000"/>
              <a:gd name="connsiteX14-10207" fmla="*/ 5189051 w 6128435"/>
              <a:gd name="connsiteY14-10208" fmla="*/ 782518 h 6858000"/>
              <a:gd name="connsiteX15-10209" fmla="*/ 5210428 w 6128435"/>
              <a:gd name="connsiteY15-10210" fmla="*/ 815772 h 6858000"/>
              <a:gd name="connsiteX16-10211" fmla="*/ 5221088 w 6128435"/>
              <a:gd name="connsiteY16-10212" fmla="*/ 860193 h 6858000"/>
              <a:gd name="connsiteX17-10213" fmla="*/ 5227653 w 6128435"/>
              <a:gd name="connsiteY17-10214" fmla="*/ 886709 h 6858000"/>
              <a:gd name="connsiteX18-10215" fmla="*/ 5230806 w 6128435"/>
              <a:gd name="connsiteY18-10216" fmla="*/ 961354 h 6858000"/>
              <a:gd name="connsiteX19-10217" fmla="*/ 5201018 w 6128435"/>
              <a:gd name="connsiteY19-10218" fmla="*/ 1095027 h 6858000"/>
              <a:gd name="connsiteX20-10219" fmla="*/ 5202153 w 6128435"/>
              <a:gd name="connsiteY20-10220" fmla="*/ 1133224 h 6858000"/>
              <a:gd name="connsiteX21-10221" fmla="*/ 5207370 w 6128435"/>
              <a:gd name="connsiteY21-10222" fmla="*/ 1138097 h 6858000"/>
              <a:gd name="connsiteX22-10223" fmla="*/ 5189234 w 6128435"/>
              <a:gd name="connsiteY22-10224" fmla="*/ 1193495 h 6858000"/>
              <a:gd name="connsiteX23-10225" fmla="*/ 5202769 w 6128435"/>
              <a:gd name="connsiteY23-10226" fmla="*/ 1269450 h 6858000"/>
              <a:gd name="connsiteX24-10227" fmla="*/ 5225968 w 6128435"/>
              <a:gd name="connsiteY24-10228" fmla="*/ 1357994 h 6858000"/>
              <a:gd name="connsiteX25-10229" fmla="*/ 5233819 w 6128435"/>
              <a:gd name="connsiteY25-10230" fmla="*/ 1380922 h 6858000"/>
              <a:gd name="connsiteX26-10231" fmla="*/ 5237226 w 6128435"/>
              <a:gd name="connsiteY26-10232" fmla="*/ 1441327 h 6858000"/>
              <a:gd name="connsiteX27-10233" fmla="*/ 5244434 w 6128435"/>
              <a:gd name="connsiteY27-10234" fmla="*/ 1580810 h 6858000"/>
              <a:gd name="connsiteX28-10235" fmla="*/ 5251453 w 6128435"/>
              <a:gd name="connsiteY28-10236" fmla="*/ 1583934 h 6858000"/>
              <a:gd name="connsiteX29-10237" fmla="*/ 5253136 w 6128435"/>
              <a:gd name="connsiteY29-10238" fmla="*/ 1595457 h 6858000"/>
              <a:gd name="connsiteX30-10239" fmla="*/ 5254863 w 6128435"/>
              <a:gd name="connsiteY30-10240" fmla="*/ 1598311 h 6858000"/>
              <a:gd name="connsiteX31-10241" fmla="*/ 5263491 w 6128435"/>
              <a:gd name="connsiteY31-10242" fmla="*/ 1642938 h 6858000"/>
              <a:gd name="connsiteX32-10243" fmla="*/ 5261314 w 6128435"/>
              <a:gd name="connsiteY32-10244" fmla="*/ 1689177 h 6858000"/>
              <a:gd name="connsiteX33-10245" fmla="*/ 5259788 w 6128435"/>
              <a:gd name="connsiteY33-10246" fmla="*/ 1768516 h 6858000"/>
              <a:gd name="connsiteX34-10247" fmla="*/ 5272526 w 6128435"/>
              <a:gd name="connsiteY34-10248" fmla="*/ 1936940 h 6858000"/>
              <a:gd name="connsiteX35-10249" fmla="*/ 5252592 w 6128435"/>
              <a:gd name="connsiteY35-10250" fmla="*/ 2092210 h 6858000"/>
              <a:gd name="connsiteX36-10251" fmla="*/ 5264303 w 6128435"/>
              <a:gd name="connsiteY36-10252" fmla="*/ 2225157 h 6858000"/>
              <a:gd name="connsiteX37-10253" fmla="*/ 5254949 w 6128435"/>
              <a:gd name="connsiteY37-10254" fmla="*/ 2236160 h 6858000"/>
              <a:gd name="connsiteX38-10255" fmla="*/ 5250104 w 6128435"/>
              <a:gd name="connsiteY38-10256" fmla="*/ 2249166 h 6858000"/>
              <a:gd name="connsiteX39-10257" fmla="*/ 5251214 w 6128435"/>
              <a:gd name="connsiteY39-10258" fmla="*/ 2250944 h 6858000"/>
              <a:gd name="connsiteX40-10259" fmla="*/ 5250644 w 6128435"/>
              <a:gd name="connsiteY40-10260" fmla="*/ 2266619 h 6858000"/>
              <a:gd name="connsiteX41-10261" fmla="*/ 5247111 w 6128435"/>
              <a:gd name="connsiteY41-10262" fmla="*/ 2269679 h 6858000"/>
              <a:gd name="connsiteX42-10263" fmla="*/ 5245653 w 6128435"/>
              <a:gd name="connsiteY42-10264" fmla="*/ 2280317 h 6858000"/>
              <a:gd name="connsiteX43-10265" fmla="*/ 5239901 w 6128435"/>
              <a:gd name="connsiteY43-10266" fmla="*/ 2300961 h 6858000"/>
              <a:gd name="connsiteX44-10267" fmla="*/ 5293877 w 6128435"/>
              <a:gd name="connsiteY44-10268" fmla="*/ 2368649 h 6858000"/>
              <a:gd name="connsiteX45-10269" fmla="*/ 5148653 w 6128435"/>
              <a:gd name="connsiteY45-10270" fmla="*/ 2460132 h 6858000"/>
              <a:gd name="connsiteX46-10271" fmla="*/ 5192511 w 6128435"/>
              <a:gd name="connsiteY46-10272" fmla="*/ 2549199 h 6858000"/>
              <a:gd name="connsiteX47-10273" fmla="*/ 5307538 w 6128435"/>
              <a:gd name="connsiteY47-10274" fmla="*/ 2514685 h 6858000"/>
              <a:gd name="connsiteX48-10275" fmla="*/ 5337604 w 6128435"/>
              <a:gd name="connsiteY48-10276" fmla="*/ 2597632 h 6858000"/>
              <a:gd name="connsiteX49-10277" fmla="*/ 5407503 w 6128435"/>
              <a:gd name="connsiteY49-10278" fmla="*/ 2786290 h 6858000"/>
              <a:gd name="connsiteX50-10279" fmla="*/ 5407356 w 6128435"/>
              <a:gd name="connsiteY50-10280" fmla="*/ 2787545 h 6858000"/>
              <a:gd name="connsiteX51-10281" fmla="*/ 5411130 w 6128435"/>
              <a:gd name="connsiteY51-10282" fmla="*/ 2788640 h 6858000"/>
              <a:gd name="connsiteX52-10283" fmla="*/ 5416439 w 6128435"/>
              <a:gd name="connsiteY52-10284" fmla="*/ 2805666 h 6858000"/>
              <a:gd name="connsiteX53-10285" fmla="*/ 5416589 w 6128435"/>
              <a:gd name="connsiteY53-10286" fmla="*/ 2810822 h 6858000"/>
              <a:gd name="connsiteX54-10287" fmla="*/ 5418542 w 6128435"/>
              <a:gd name="connsiteY54-10288" fmla="*/ 2817745 h 6858000"/>
              <a:gd name="connsiteX55-10289" fmla="*/ 5418847 w 6128435"/>
              <a:gd name="connsiteY55-10290" fmla="*/ 2817825 h 6858000"/>
              <a:gd name="connsiteX56-10291" fmla="*/ 5423364 w 6128435"/>
              <a:gd name="connsiteY56-10292" fmla="*/ 2858292 h 6858000"/>
              <a:gd name="connsiteX57-10293" fmla="*/ 5479298 w 6128435"/>
              <a:gd name="connsiteY57-10294" fmla="*/ 2947791 h 6858000"/>
              <a:gd name="connsiteX58-10295" fmla="*/ 5481770 w 6128435"/>
              <a:gd name="connsiteY58-10296" fmla="*/ 2951352 h 6858000"/>
              <a:gd name="connsiteX59-10297" fmla="*/ 5481013 w 6128435"/>
              <a:gd name="connsiteY59-10298" fmla="*/ 2973461 h 6858000"/>
              <a:gd name="connsiteX60-10299" fmla="*/ 5482045 w 6128435"/>
              <a:gd name="connsiteY60-10300" fmla="*/ 2984371 h 6858000"/>
              <a:gd name="connsiteX61-10301" fmla="*/ 5479405 w 6128435"/>
              <a:gd name="connsiteY61-10302" fmla="*/ 2988507 h 6858000"/>
              <a:gd name="connsiteX62-10303" fmla="*/ 5482415 w 6128435"/>
              <a:gd name="connsiteY62-10304" fmla="*/ 3004079 h 6858000"/>
              <a:gd name="connsiteX63-10305" fmla="*/ 5483865 w 6128435"/>
              <a:gd name="connsiteY63-10306" fmla="*/ 3005467 h 6858000"/>
              <a:gd name="connsiteX64-10307" fmla="*/ 5482236 w 6128435"/>
              <a:gd name="connsiteY64-10308" fmla="*/ 3019791 h 6858000"/>
              <a:gd name="connsiteX65-10309" fmla="*/ 5475895 w 6128435"/>
              <a:gd name="connsiteY65-10310" fmla="*/ 3033578 h 6858000"/>
              <a:gd name="connsiteX66-10311" fmla="*/ 5477595 w 6128435"/>
              <a:gd name="connsiteY66-10312" fmla="*/ 3250534 h 6858000"/>
              <a:gd name="connsiteX67-10313" fmla="*/ 5532836 w 6128435"/>
              <a:gd name="connsiteY67-10314" fmla="*/ 3353840 h 6858000"/>
              <a:gd name="connsiteX68-10315" fmla="*/ 5561229 w 6128435"/>
              <a:gd name="connsiteY68-10316" fmla="*/ 3395784 h 6858000"/>
              <a:gd name="connsiteX69-10317" fmla="*/ 5589758 w 6128435"/>
              <a:gd name="connsiteY69-10318" fmla="*/ 3506453 h 6858000"/>
              <a:gd name="connsiteX70-10319" fmla="*/ 5596144 w 6128435"/>
              <a:gd name="connsiteY70-10320" fmla="*/ 3534624 h 6858000"/>
              <a:gd name="connsiteX71-10321" fmla="*/ 5597750 w 6128435"/>
              <a:gd name="connsiteY71-10322" fmla="*/ 3534129 h 6858000"/>
              <a:gd name="connsiteX72-10323" fmla="*/ 5599700 w 6128435"/>
              <a:gd name="connsiteY72-10324" fmla="*/ 3547221 h 6858000"/>
              <a:gd name="connsiteX73-10325" fmla="*/ 5615031 w 6128435"/>
              <a:gd name="connsiteY73-10326" fmla="*/ 3557482 h 6858000"/>
              <a:gd name="connsiteX74-10327" fmla="*/ 5618377 w 6128435"/>
              <a:gd name="connsiteY74-10328" fmla="*/ 3588431 h 6858000"/>
              <a:gd name="connsiteX75-10329" fmla="*/ 5612155 w 6128435"/>
              <a:gd name="connsiteY75-10330" fmla="*/ 3589869 h 6858000"/>
              <a:gd name="connsiteX76-10331" fmla="*/ 5620843 w 6128435"/>
              <a:gd name="connsiteY76-10332" fmla="*/ 3606745 h 6858000"/>
              <a:gd name="connsiteX77-10333" fmla="*/ 5655472 w 6128435"/>
              <a:gd name="connsiteY77-10334" fmla="*/ 3678877 h 6858000"/>
              <a:gd name="connsiteX78-10335" fmla="*/ 5680448 w 6128435"/>
              <a:gd name="connsiteY78-10336" fmla="*/ 3717760 h 6858000"/>
              <a:gd name="connsiteX79-10337" fmla="*/ 5683015 w 6128435"/>
              <a:gd name="connsiteY79-10338" fmla="*/ 3762025 h 6858000"/>
              <a:gd name="connsiteX80-10339" fmla="*/ 5696643 w 6128435"/>
              <a:gd name="connsiteY80-10340" fmla="*/ 3773888 h 6858000"/>
              <a:gd name="connsiteX81-10341" fmla="*/ 5699203 w 6128435"/>
              <a:gd name="connsiteY81-10342" fmla="*/ 3775823 h 6858000"/>
              <a:gd name="connsiteX82-10343" fmla="*/ 5704824 w 6128435"/>
              <a:gd name="connsiteY82-10344" fmla="*/ 3785966 h 6858000"/>
              <a:gd name="connsiteX83-10345" fmla="*/ 5712204 w 6128435"/>
              <a:gd name="connsiteY83-10346" fmla="*/ 3785830 h 6858000"/>
              <a:gd name="connsiteX84-10347" fmla="*/ 5724816 w 6128435"/>
              <a:gd name="connsiteY84-10348" fmla="*/ 3798949 h 6858000"/>
              <a:gd name="connsiteX85-10349" fmla="*/ 5733539 w 6128435"/>
              <a:gd name="connsiteY85-10350" fmla="*/ 3818457 h 6858000"/>
              <a:gd name="connsiteX86-10351" fmla="*/ 5768491 w 6128435"/>
              <a:gd name="connsiteY86-10352" fmla="*/ 3914399 h 6858000"/>
              <a:gd name="connsiteX87-10353" fmla="*/ 5793123 w 6128435"/>
              <a:gd name="connsiteY87-10354" fmla="*/ 3969952 h 6858000"/>
              <a:gd name="connsiteX88-10355" fmla="*/ 5808321 w 6128435"/>
              <a:gd name="connsiteY88-10356" fmla="*/ 3988153 h 6858000"/>
              <a:gd name="connsiteX89-10357" fmla="*/ 5825621 w 6128435"/>
              <a:gd name="connsiteY89-10358" fmla="*/ 4015525 h 6858000"/>
              <a:gd name="connsiteX90-10359" fmla="*/ 5860672 w 6128435"/>
              <a:gd name="connsiteY90-10360" fmla="*/ 4061579 h 6858000"/>
              <a:gd name="connsiteX91-10361" fmla="*/ 5872173 w 6128435"/>
              <a:gd name="connsiteY91-10362" fmla="*/ 4088497 h 6858000"/>
              <a:gd name="connsiteX92-10363" fmla="*/ 5883705 w 6128435"/>
              <a:gd name="connsiteY92-10364" fmla="*/ 4101899 h 6858000"/>
              <a:gd name="connsiteX93-10365" fmla="*/ 5885314 w 6128435"/>
              <a:gd name="connsiteY93-10366" fmla="*/ 4108387 h 6858000"/>
              <a:gd name="connsiteX94-10367" fmla="*/ 5894095 w 6128435"/>
              <a:gd name="connsiteY94-10368" fmla="*/ 4128857 h 6858000"/>
              <a:gd name="connsiteX95-10369" fmla="*/ 5898339 w 6128435"/>
              <a:gd name="connsiteY95-10370" fmla="*/ 4140800 h 6858000"/>
              <a:gd name="connsiteX96-10371" fmla="*/ 5899734 w 6128435"/>
              <a:gd name="connsiteY96-10372" fmla="*/ 4145632 h 6858000"/>
              <a:gd name="connsiteX97-10373" fmla="*/ 5897098 w 6128435"/>
              <a:gd name="connsiteY97-10374" fmla="*/ 4157819 h 6858000"/>
              <a:gd name="connsiteX98-10375" fmla="*/ 5903513 w 6128435"/>
              <a:gd name="connsiteY98-10376" fmla="*/ 4187661 h 6858000"/>
              <a:gd name="connsiteX99-10377" fmla="*/ 5917114 w 6128435"/>
              <a:gd name="connsiteY99-10378" fmla="*/ 4213096 h 6858000"/>
              <a:gd name="connsiteX100-10379" fmla="*/ 5921153 w 6128435"/>
              <a:gd name="connsiteY100-10380" fmla="*/ 4236222 h 6858000"/>
              <a:gd name="connsiteX101-10381" fmla="*/ 5924233 w 6128435"/>
              <a:gd name="connsiteY101-10382" fmla="*/ 4242060 h 6858000"/>
              <a:gd name="connsiteX102-10383" fmla="*/ 5928910 w 6128435"/>
              <a:gd name="connsiteY102-10384" fmla="*/ 4300973 h 6858000"/>
              <a:gd name="connsiteX103-10385" fmla="*/ 5939320 w 6128435"/>
              <a:gd name="connsiteY103-10386" fmla="*/ 4340435 h 6858000"/>
              <a:gd name="connsiteX104-10387" fmla="*/ 5946705 w 6128435"/>
              <a:gd name="connsiteY104-10388" fmla="*/ 4428051 h 6858000"/>
              <a:gd name="connsiteX105-10389" fmla="*/ 5949261 w 6128435"/>
              <a:gd name="connsiteY105-10390" fmla="*/ 4449185 h 6858000"/>
              <a:gd name="connsiteX106-10391" fmla="*/ 5957504 w 6128435"/>
              <a:gd name="connsiteY106-10392" fmla="*/ 4465911 h 6858000"/>
              <a:gd name="connsiteX107-10393" fmla="*/ 5964689 w 6128435"/>
              <a:gd name="connsiteY107-10394" fmla="*/ 4468532 h 6858000"/>
              <a:gd name="connsiteX108-10395" fmla="*/ 5967062 w 6128435"/>
              <a:gd name="connsiteY108-10396" fmla="*/ 4479923 h 6858000"/>
              <a:gd name="connsiteX109-10397" fmla="*/ 5968960 w 6128435"/>
              <a:gd name="connsiteY109-10398" fmla="*/ 4482655 h 6858000"/>
              <a:gd name="connsiteX110-10399" fmla="*/ 5978567 w 6128435"/>
              <a:gd name="connsiteY110-10400" fmla="*/ 4498605 h 6858000"/>
              <a:gd name="connsiteX111-10401" fmla="*/ 5980106 w 6128435"/>
              <a:gd name="connsiteY111-10402" fmla="*/ 4585087 h 6858000"/>
              <a:gd name="connsiteX112-10403" fmla="*/ 5998138 w 6128435"/>
              <a:gd name="connsiteY112-10404" fmla="*/ 4697518 h 6858000"/>
              <a:gd name="connsiteX113-10405" fmla="*/ 6013516 w 6128435"/>
              <a:gd name="connsiteY113-10406" fmla="*/ 4786619 h 6858000"/>
              <a:gd name="connsiteX114-10407" fmla="*/ 6025404 w 6128435"/>
              <a:gd name="connsiteY114-10408" fmla="*/ 4858148 h 6858000"/>
              <a:gd name="connsiteX115-10409" fmla="*/ 6007749 w 6128435"/>
              <a:gd name="connsiteY115-10410" fmla="*/ 4964715 h 6858000"/>
              <a:gd name="connsiteX116-10411" fmla="*/ 6005269 w 6128435"/>
              <a:gd name="connsiteY116-10412" fmla="*/ 5150567 h 6858000"/>
              <a:gd name="connsiteX117-10413" fmla="*/ 6001127 w 6128435"/>
              <a:gd name="connsiteY117-10414" fmla="*/ 5164609 h 6858000"/>
              <a:gd name="connsiteX118-10415" fmla="*/ 5996647 w 6128435"/>
              <a:gd name="connsiteY118-10416" fmla="*/ 5185640 h 6858000"/>
              <a:gd name="connsiteX119-10417" fmla="*/ 5998514 w 6128435"/>
              <a:gd name="connsiteY119-10418" fmla="*/ 5189673 h 6858000"/>
              <a:gd name="connsiteX120-10419" fmla="*/ 5995970 w 6128435"/>
              <a:gd name="connsiteY120-10420" fmla="*/ 5221547 h 6858000"/>
              <a:gd name="connsiteX121-10421" fmla="*/ 5997218 w 6128435"/>
              <a:gd name="connsiteY121-10422" fmla="*/ 5222031 h 6858000"/>
              <a:gd name="connsiteX122-10423" fmla="*/ 6002116 w 6128435"/>
              <a:gd name="connsiteY122-10424" fmla="*/ 5231223 h 6858000"/>
              <a:gd name="connsiteX123-10425" fmla="*/ 6008541 w 6128435"/>
              <a:gd name="connsiteY123-10426" fmla="*/ 5248680 h 6858000"/>
              <a:gd name="connsiteX124-10427" fmla="*/ 6039260 w 6128435"/>
              <a:gd name="connsiteY124-10428" fmla="*/ 5289518 h 6858000"/>
              <a:gd name="connsiteX125-10429" fmla="*/ 6036748 w 6128435"/>
              <a:gd name="connsiteY125-10430" fmla="*/ 5322752 h 6858000"/>
              <a:gd name="connsiteX126-10431" fmla="*/ 6036943 w 6128435"/>
              <a:gd name="connsiteY126-10432" fmla="*/ 5329480 h 6858000"/>
              <a:gd name="connsiteX127-10433" fmla="*/ 6037236 w 6128435"/>
              <a:gd name="connsiteY127-10434" fmla="*/ 5329634 h 6858000"/>
              <a:gd name="connsiteX128-10435" fmla="*/ 6038019 w 6128435"/>
              <a:gd name="connsiteY128-10436" fmla="*/ 5336764 h 6858000"/>
              <a:gd name="connsiteX129-10437" fmla="*/ 6037298 w 6128435"/>
              <a:gd name="connsiteY129-10438" fmla="*/ 5341753 h 6858000"/>
              <a:gd name="connsiteX130-10439" fmla="*/ 6037677 w 6128435"/>
              <a:gd name="connsiteY130-10440" fmla="*/ 5354807 h 6858000"/>
              <a:gd name="connsiteX131-10441" fmla="*/ 6039728 w 6128435"/>
              <a:gd name="connsiteY131-10442" fmla="*/ 5359416 h 6858000"/>
              <a:gd name="connsiteX132-10443" fmla="*/ 6043311 w 6128435"/>
              <a:gd name="connsiteY132-10444" fmla="*/ 5361407 h 6858000"/>
              <a:gd name="connsiteX133-10445" fmla="*/ 6042954 w 6128435"/>
              <a:gd name="connsiteY133-10446" fmla="*/ 5362576 h 6858000"/>
              <a:gd name="connsiteX134-10447" fmla="*/ 6053435 w 6128435"/>
              <a:gd name="connsiteY134-10448" fmla="*/ 5387547 h 6858000"/>
              <a:gd name="connsiteX135-10449" fmla="*/ 6065933 w 6128435"/>
              <a:gd name="connsiteY135-10450" fmla="*/ 5443002 h 6858000"/>
              <a:gd name="connsiteX136-10451" fmla="*/ 6068640 w 6128435"/>
              <a:gd name="connsiteY136-10452" fmla="*/ 5474503 h 6858000"/>
              <a:gd name="connsiteX137-10453" fmla="*/ 6080922 w 6128435"/>
              <a:gd name="connsiteY137-10454" fmla="*/ 5561070 h 6858000"/>
              <a:gd name="connsiteX138-10455" fmla="*/ 6096949 w 6128435"/>
              <a:gd name="connsiteY138-10456" fmla="*/ 5648179 h 6858000"/>
              <a:gd name="connsiteX139-10457" fmla="*/ 6125703 w 6128435"/>
              <a:gd name="connsiteY139-10458" fmla="*/ 5692894 h 6858000"/>
              <a:gd name="connsiteX140-10459" fmla="*/ 6126670 w 6128435"/>
              <a:gd name="connsiteY140-10460" fmla="*/ 5697882 h 6858000"/>
              <a:gd name="connsiteX141-10461" fmla="*/ 6124061 w 6128435"/>
              <a:gd name="connsiteY141-10462" fmla="*/ 5710294 h 6858000"/>
              <a:gd name="connsiteX142-10463" fmla="*/ 6122213 w 6128435"/>
              <a:gd name="connsiteY142-10464" fmla="*/ 5714762 h 6858000"/>
              <a:gd name="connsiteX143-10465" fmla="*/ 6121353 w 6128435"/>
              <a:gd name="connsiteY143-10466" fmla="*/ 5721725 h 6858000"/>
              <a:gd name="connsiteX144-10467" fmla="*/ 6121607 w 6128435"/>
              <a:gd name="connsiteY144-10468" fmla="*/ 5721959 h 6858000"/>
              <a:gd name="connsiteX145-10469" fmla="*/ 6120262 w 6128435"/>
              <a:gd name="connsiteY145-10470" fmla="*/ 5728358 h 6858000"/>
              <a:gd name="connsiteX146-10471" fmla="*/ 6110194 w 6128435"/>
              <a:gd name="connsiteY146-10472" fmla="*/ 5758853 h 6858000"/>
              <a:gd name="connsiteX147-10473" fmla="*/ 6127519 w 6128435"/>
              <a:gd name="connsiteY147-10474" fmla="*/ 5865775 h 6858000"/>
              <a:gd name="connsiteX148-10475" fmla="*/ 6128435 w 6128435"/>
              <a:gd name="connsiteY148-10476" fmla="*/ 5870164 h 6858000"/>
              <a:gd name="connsiteX149-10477" fmla="*/ 6119217 w 6128435"/>
              <a:gd name="connsiteY149-10478" fmla="*/ 5888542 h 6858000"/>
              <a:gd name="connsiteX150-10479" fmla="*/ 6115966 w 6128435"/>
              <a:gd name="connsiteY150-10480" fmla="*/ 5898387 h 6858000"/>
              <a:gd name="connsiteX151-10481" fmla="*/ 6111924 w 6128435"/>
              <a:gd name="connsiteY151-10482" fmla="*/ 5900444 h 6858000"/>
              <a:gd name="connsiteX152-10483" fmla="*/ 6108716 w 6128435"/>
              <a:gd name="connsiteY152-10484" fmla="*/ 5915345 h 6858000"/>
              <a:gd name="connsiteX153-10485" fmla="*/ 6109524 w 6128435"/>
              <a:gd name="connsiteY153-10486" fmla="*/ 5917328 h 6858000"/>
              <a:gd name="connsiteX154-10487" fmla="*/ 6102493 w 6128435"/>
              <a:gd name="connsiteY154-10488" fmla="*/ 5928602 h 6858000"/>
              <a:gd name="connsiteX155-10489" fmla="*/ 6056863 w 6128435"/>
              <a:gd name="connsiteY155-10490" fmla="*/ 6000643 h 6858000"/>
              <a:gd name="connsiteX156-10491" fmla="*/ 6045436 w 6128435"/>
              <a:gd name="connsiteY156-10492" fmla="*/ 6124480 h 6858000"/>
              <a:gd name="connsiteX157-10493" fmla="*/ 6030489 w 6128435"/>
              <a:gd name="connsiteY157-10494" fmla="*/ 6317666 h 6858000"/>
              <a:gd name="connsiteX158-10495" fmla="*/ 6007492 w 6128435"/>
              <a:gd name="connsiteY158-10496" fmla="*/ 6440818 h 6858000"/>
              <a:gd name="connsiteX159-10497" fmla="*/ 6009467 w 6128435"/>
              <a:gd name="connsiteY159-10498" fmla="*/ 6487076 h 6858000"/>
              <a:gd name="connsiteX160-10499" fmla="*/ 5995064 w 6128435"/>
              <a:gd name="connsiteY160-10500" fmla="*/ 6540791 h 6858000"/>
              <a:gd name="connsiteX161-10501" fmla="*/ 5996309 w 6128435"/>
              <a:gd name="connsiteY161-10502" fmla="*/ 6543961 h 6858000"/>
              <a:gd name="connsiteX162-10503" fmla="*/ 5996048 w 6128435"/>
              <a:gd name="connsiteY162-10504" fmla="*/ 6555444 h 6858000"/>
              <a:gd name="connsiteX163-10505" fmla="*/ 6002524 w 6128435"/>
              <a:gd name="connsiteY163-10506" fmla="*/ 6560188 h 6858000"/>
              <a:gd name="connsiteX164-10507" fmla="*/ 6006823 w 6128435"/>
              <a:gd name="connsiteY164-10508" fmla="*/ 6578546 h 6858000"/>
              <a:gd name="connsiteX165-10509" fmla="*/ 6004510 w 6128435"/>
              <a:gd name="connsiteY165-10510" fmla="*/ 6599256 h 6858000"/>
              <a:gd name="connsiteX166-10511" fmla="*/ 5986207 w 6128435"/>
              <a:gd name="connsiteY166-10512" fmla="*/ 6695855 h 6858000"/>
              <a:gd name="connsiteX167-10513" fmla="*/ 5979428 w 6128435"/>
              <a:gd name="connsiteY167-10514" fmla="*/ 6754678 h 6858000"/>
              <a:gd name="connsiteX168-10515" fmla="*/ 5983398 w 6128435"/>
              <a:gd name="connsiteY168-10516" fmla="*/ 6778641 h 6858000"/>
              <a:gd name="connsiteX169-10517" fmla="*/ 5984543 w 6128435"/>
              <a:gd name="connsiteY169-10518" fmla="*/ 6811016 h 6858000"/>
              <a:gd name="connsiteX170-10519" fmla="*/ 5981802 w 6128435"/>
              <a:gd name="connsiteY170-10520" fmla="*/ 6838578 h 6858000"/>
              <a:gd name="connsiteX171-10521" fmla="*/ 5979671 w 6128435"/>
              <a:gd name="connsiteY171-10522" fmla="*/ 6858000 h 6858000"/>
              <a:gd name="connsiteX172-10523" fmla="*/ 0 w 6128435"/>
              <a:gd name="connsiteY172-10524" fmla="*/ 6858000 h 6858000"/>
              <a:gd name="connsiteX173-10525" fmla="*/ 0 w 6128435"/>
              <a:gd name="connsiteY173-10526" fmla="*/ 0 h 6858000"/>
              <a:gd name="connsiteX0-10527" fmla="*/ 0 w 6128435"/>
              <a:gd name="connsiteY0-10528" fmla="*/ 0 h 6858000"/>
              <a:gd name="connsiteX1-10529" fmla="*/ 4965888 w 6128435"/>
              <a:gd name="connsiteY1-10530" fmla="*/ 0 h 6858000"/>
              <a:gd name="connsiteX2-10531" fmla="*/ 4967767 w 6128435"/>
              <a:gd name="connsiteY2-10532" fmla="*/ 7930 h 6858000"/>
              <a:gd name="connsiteX3-10533" fmla="*/ 4979444 w 6128435"/>
              <a:gd name="connsiteY3-10534" fmla="*/ 43921 h 6858000"/>
              <a:gd name="connsiteX4-10535" fmla="*/ 5021173 w 6128435"/>
              <a:gd name="connsiteY4-10536" fmla="*/ 123738 h 6858000"/>
              <a:gd name="connsiteX5-10537" fmla="*/ 5075458 w 6128435"/>
              <a:gd name="connsiteY5-10538" fmla="*/ 264355 h 6858000"/>
              <a:gd name="connsiteX6-10539" fmla="*/ 5081175 w 6128435"/>
              <a:gd name="connsiteY6-10540" fmla="*/ 277448 h 6858000"/>
              <a:gd name="connsiteX7-10541" fmla="*/ 5097011 w 6128435"/>
              <a:gd name="connsiteY7-10542" fmla="*/ 355616 h 6858000"/>
              <a:gd name="connsiteX8-10543" fmla="*/ 5130982 w 6128435"/>
              <a:gd name="connsiteY8-10544" fmla="*/ 412030 h 6858000"/>
              <a:gd name="connsiteX9-10545" fmla="*/ 5153000 w 6128435"/>
              <a:gd name="connsiteY9-10546" fmla="*/ 507134 h 6858000"/>
              <a:gd name="connsiteX10-10547" fmla="*/ 5171282 w 6128435"/>
              <a:gd name="connsiteY10-10548" fmla="*/ 602071 h 6858000"/>
              <a:gd name="connsiteX11-10549" fmla="*/ 5176196 w 6128435"/>
              <a:gd name="connsiteY11-10550" fmla="*/ 636822 h 6858000"/>
              <a:gd name="connsiteX12-10551" fmla="*/ 5201957 w 6128435"/>
              <a:gd name="connsiteY12-10552" fmla="*/ 736835 h 6858000"/>
              <a:gd name="connsiteX13-10553" fmla="*/ 5185452 w 6128435"/>
              <a:gd name="connsiteY13-10554" fmla="*/ 745392 h 6858000"/>
              <a:gd name="connsiteX14-10555" fmla="*/ 5189051 w 6128435"/>
              <a:gd name="connsiteY14-10556" fmla="*/ 782518 h 6858000"/>
              <a:gd name="connsiteX15-10557" fmla="*/ 5210428 w 6128435"/>
              <a:gd name="connsiteY15-10558" fmla="*/ 815772 h 6858000"/>
              <a:gd name="connsiteX16-10559" fmla="*/ 5221088 w 6128435"/>
              <a:gd name="connsiteY16-10560" fmla="*/ 860193 h 6858000"/>
              <a:gd name="connsiteX17-10561" fmla="*/ 5227653 w 6128435"/>
              <a:gd name="connsiteY17-10562" fmla="*/ 886709 h 6858000"/>
              <a:gd name="connsiteX18-10563" fmla="*/ 5230806 w 6128435"/>
              <a:gd name="connsiteY18-10564" fmla="*/ 961354 h 6858000"/>
              <a:gd name="connsiteX19-10565" fmla="*/ 5201018 w 6128435"/>
              <a:gd name="connsiteY19-10566" fmla="*/ 1095027 h 6858000"/>
              <a:gd name="connsiteX20-10567" fmla="*/ 5202153 w 6128435"/>
              <a:gd name="connsiteY20-10568" fmla="*/ 1133224 h 6858000"/>
              <a:gd name="connsiteX21-10569" fmla="*/ 5207370 w 6128435"/>
              <a:gd name="connsiteY21-10570" fmla="*/ 1138097 h 6858000"/>
              <a:gd name="connsiteX22-10571" fmla="*/ 5189234 w 6128435"/>
              <a:gd name="connsiteY22-10572" fmla="*/ 1193495 h 6858000"/>
              <a:gd name="connsiteX23-10573" fmla="*/ 5202769 w 6128435"/>
              <a:gd name="connsiteY23-10574" fmla="*/ 1269450 h 6858000"/>
              <a:gd name="connsiteX24-10575" fmla="*/ 5225968 w 6128435"/>
              <a:gd name="connsiteY24-10576" fmla="*/ 1357994 h 6858000"/>
              <a:gd name="connsiteX25-10577" fmla="*/ 5233819 w 6128435"/>
              <a:gd name="connsiteY25-10578" fmla="*/ 1380922 h 6858000"/>
              <a:gd name="connsiteX26-10579" fmla="*/ 5237226 w 6128435"/>
              <a:gd name="connsiteY26-10580" fmla="*/ 1441327 h 6858000"/>
              <a:gd name="connsiteX27-10581" fmla="*/ 5244434 w 6128435"/>
              <a:gd name="connsiteY27-10582" fmla="*/ 1580810 h 6858000"/>
              <a:gd name="connsiteX28-10583" fmla="*/ 5251453 w 6128435"/>
              <a:gd name="connsiteY28-10584" fmla="*/ 1583934 h 6858000"/>
              <a:gd name="connsiteX29-10585" fmla="*/ 5253136 w 6128435"/>
              <a:gd name="connsiteY29-10586" fmla="*/ 1595457 h 6858000"/>
              <a:gd name="connsiteX30-10587" fmla="*/ 5254863 w 6128435"/>
              <a:gd name="connsiteY30-10588" fmla="*/ 1598311 h 6858000"/>
              <a:gd name="connsiteX31-10589" fmla="*/ 5263491 w 6128435"/>
              <a:gd name="connsiteY31-10590" fmla="*/ 1642938 h 6858000"/>
              <a:gd name="connsiteX32-10591" fmla="*/ 5261314 w 6128435"/>
              <a:gd name="connsiteY32-10592" fmla="*/ 1689177 h 6858000"/>
              <a:gd name="connsiteX33-10593" fmla="*/ 5259788 w 6128435"/>
              <a:gd name="connsiteY33-10594" fmla="*/ 1768516 h 6858000"/>
              <a:gd name="connsiteX34-10595" fmla="*/ 5272526 w 6128435"/>
              <a:gd name="connsiteY34-10596" fmla="*/ 1936940 h 6858000"/>
              <a:gd name="connsiteX35-10597" fmla="*/ 5252592 w 6128435"/>
              <a:gd name="connsiteY35-10598" fmla="*/ 2092210 h 6858000"/>
              <a:gd name="connsiteX36-10599" fmla="*/ 5264303 w 6128435"/>
              <a:gd name="connsiteY36-10600" fmla="*/ 2225157 h 6858000"/>
              <a:gd name="connsiteX37-10601" fmla="*/ 5254949 w 6128435"/>
              <a:gd name="connsiteY37-10602" fmla="*/ 2236160 h 6858000"/>
              <a:gd name="connsiteX38-10603" fmla="*/ 5250104 w 6128435"/>
              <a:gd name="connsiteY38-10604" fmla="*/ 2249166 h 6858000"/>
              <a:gd name="connsiteX39-10605" fmla="*/ 5251214 w 6128435"/>
              <a:gd name="connsiteY39-10606" fmla="*/ 2250944 h 6858000"/>
              <a:gd name="connsiteX40-10607" fmla="*/ 5250644 w 6128435"/>
              <a:gd name="connsiteY40-10608" fmla="*/ 2266619 h 6858000"/>
              <a:gd name="connsiteX41-10609" fmla="*/ 5247111 w 6128435"/>
              <a:gd name="connsiteY41-10610" fmla="*/ 2269679 h 6858000"/>
              <a:gd name="connsiteX42-10611" fmla="*/ 5245653 w 6128435"/>
              <a:gd name="connsiteY42-10612" fmla="*/ 2280317 h 6858000"/>
              <a:gd name="connsiteX43-10613" fmla="*/ 5239901 w 6128435"/>
              <a:gd name="connsiteY43-10614" fmla="*/ 2300961 h 6858000"/>
              <a:gd name="connsiteX44-10615" fmla="*/ 5293877 w 6128435"/>
              <a:gd name="connsiteY44-10616" fmla="*/ 2368649 h 6858000"/>
              <a:gd name="connsiteX45-10617" fmla="*/ 5311338 w 6128435"/>
              <a:gd name="connsiteY45-10618" fmla="*/ 2404034 h 6858000"/>
              <a:gd name="connsiteX46-10619" fmla="*/ 5192511 w 6128435"/>
              <a:gd name="connsiteY46-10620" fmla="*/ 2549199 h 6858000"/>
              <a:gd name="connsiteX47-10621" fmla="*/ 5307538 w 6128435"/>
              <a:gd name="connsiteY47-10622" fmla="*/ 2514685 h 6858000"/>
              <a:gd name="connsiteX48-10623" fmla="*/ 5337604 w 6128435"/>
              <a:gd name="connsiteY48-10624" fmla="*/ 2597632 h 6858000"/>
              <a:gd name="connsiteX49-10625" fmla="*/ 5407503 w 6128435"/>
              <a:gd name="connsiteY49-10626" fmla="*/ 2786290 h 6858000"/>
              <a:gd name="connsiteX50-10627" fmla="*/ 5407356 w 6128435"/>
              <a:gd name="connsiteY50-10628" fmla="*/ 2787545 h 6858000"/>
              <a:gd name="connsiteX51-10629" fmla="*/ 5411130 w 6128435"/>
              <a:gd name="connsiteY51-10630" fmla="*/ 2788640 h 6858000"/>
              <a:gd name="connsiteX52-10631" fmla="*/ 5416439 w 6128435"/>
              <a:gd name="connsiteY52-10632" fmla="*/ 2805666 h 6858000"/>
              <a:gd name="connsiteX53-10633" fmla="*/ 5416589 w 6128435"/>
              <a:gd name="connsiteY53-10634" fmla="*/ 2810822 h 6858000"/>
              <a:gd name="connsiteX54-10635" fmla="*/ 5418542 w 6128435"/>
              <a:gd name="connsiteY54-10636" fmla="*/ 2817745 h 6858000"/>
              <a:gd name="connsiteX55-10637" fmla="*/ 5418847 w 6128435"/>
              <a:gd name="connsiteY55-10638" fmla="*/ 2817825 h 6858000"/>
              <a:gd name="connsiteX56-10639" fmla="*/ 5423364 w 6128435"/>
              <a:gd name="connsiteY56-10640" fmla="*/ 2858292 h 6858000"/>
              <a:gd name="connsiteX57-10641" fmla="*/ 5479298 w 6128435"/>
              <a:gd name="connsiteY57-10642" fmla="*/ 2947791 h 6858000"/>
              <a:gd name="connsiteX58-10643" fmla="*/ 5481770 w 6128435"/>
              <a:gd name="connsiteY58-10644" fmla="*/ 2951352 h 6858000"/>
              <a:gd name="connsiteX59-10645" fmla="*/ 5481013 w 6128435"/>
              <a:gd name="connsiteY59-10646" fmla="*/ 2973461 h 6858000"/>
              <a:gd name="connsiteX60-10647" fmla="*/ 5482045 w 6128435"/>
              <a:gd name="connsiteY60-10648" fmla="*/ 2984371 h 6858000"/>
              <a:gd name="connsiteX61-10649" fmla="*/ 5479405 w 6128435"/>
              <a:gd name="connsiteY61-10650" fmla="*/ 2988507 h 6858000"/>
              <a:gd name="connsiteX62-10651" fmla="*/ 5482415 w 6128435"/>
              <a:gd name="connsiteY62-10652" fmla="*/ 3004079 h 6858000"/>
              <a:gd name="connsiteX63-10653" fmla="*/ 5483865 w 6128435"/>
              <a:gd name="connsiteY63-10654" fmla="*/ 3005467 h 6858000"/>
              <a:gd name="connsiteX64-10655" fmla="*/ 5482236 w 6128435"/>
              <a:gd name="connsiteY64-10656" fmla="*/ 3019791 h 6858000"/>
              <a:gd name="connsiteX65-10657" fmla="*/ 5475895 w 6128435"/>
              <a:gd name="connsiteY65-10658" fmla="*/ 3033578 h 6858000"/>
              <a:gd name="connsiteX66-10659" fmla="*/ 5477595 w 6128435"/>
              <a:gd name="connsiteY66-10660" fmla="*/ 3250534 h 6858000"/>
              <a:gd name="connsiteX67-10661" fmla="*/ 5532836 w 6128435"/>
              <a:gd name="connsiteY67-10662" fmla="*/ 3353840 h 6858000"/>
              <a:gd name="connsiteX68-10663" fmla="*/ 5561229 w 6128435"/>
              <a:gd name="connsiteY68-10664" fmla="*/ 3395784 h 6858000"/>
              <a:gd name="connsiteX69-10665" fmla="*/ 5589758 w 6128435"/>
              <a:gd name="connsiteY69-10666" fmla="*/ 3506453 h 6858000"/>
              <a:gd name="connsiteX70-10667" fmla="*/ 5596144 w 6128435"/>
              <a:gd name="connsiteY70-10668" fmla="*/ 3534624 h 6858000"/>
              <a:gd name="connsiteX71-10669" fmla="*/ 5597750 w 6128435"/>
              <a:gd name="connsiteY71-10670" fmla="*/ 3534129 h 6858000"/>
              <a:gd name="connsiteX72-10671" fmla="*/ 5599700 w 6128435"/>
              <a:gd name="connsiteY72-10672" fmla="*/ 3547221 h 6858000"/>
              <a:gd name="connsiteX73-10673" fmla="*/ 5615031 w 6128435"/>
              <a:gd name="connsiteY73-10674" fmla="*/ 3557482 h 6858000"/>
              <a:gd name="connsiteX74-10675" fmla="*/ 5618377 w 6128435"/>
              <a:gd name="connsiteY74-10676" fmla="*/ 3588431 h 6858000"/>
              <a:gd name="connsiteX75-10677" fmla="*/ 5612155 w 6128435"/>
              <a:gd name="connsiteY75-10678" fmla="*/ 3589869 h 6858000"/>
              <a:gd name="connsiteX76-10679" fmla="*/ 5620843 w 6128435"/>
              <a:gd name="connsiteY76-10680" fmla="*/ 3606745 h 6858000"/>
              <a:gd name="connsiteX77-10681" fmla="*/ 5655472 w 6128435"/>
              <a:gd name="connsiteY77-10682" fmla="*/ 3678877 h 6858000"/>
              <a:gd name="connsiteX78-10683" fmla="*/ 5680448 w 6128435"/>
              <a:gd name="connsiteY78-10684" fmla="*/ 3717760 h 6858000"/>
              <a:gd name="connsiteX79-10685" fmla="*/ 5683015 w 6128435"/>
              <a:gd name="connsiteY79-10686" fmla="*/ 3762025 h 6858000"/>
              <a:gd name="connsiteX80-10687" fmla="*/ 5696643 w 6128435"/>
              <a:gd name="connsiteY80-10688" fmla="*/ 3773888 h 6858000"/>
              <a:gd name="connsiteX81-10689" fmla="*/ 5699203 w 6128435"/>
              <a:gd name="connsiteY81-10690" fmla="*/ 3775823 h 6858000"/>
              <a:gd name="connsiteX82-10691" fmla="*/ 5704824 w 6128435"/>
              <a:gd name="connsiteY82-10692" fmla="*/ 3785966 h 6858000"/>
              <a:gd name="connsiteX83-10693" fmla="*/ 5712204 w 6128435"/>
              <a:gd name="connsiteY83-10694" fmla="*/ 3785830 h 6858000"/>
              <a:gd name="connsiteX84-10695" fmla="*/ 5724816 w 6128435"/>
              <a:gd name="connsiteY84-10696" fmla="*/ 3798949 h 6858000"/>
              <a:gd name="connsiteX85-10697" fmla="*/ 5733539 w 6128435"/>
              <a:gd name="connsiteY85-10698" fmla="*/ 3818457 h 6858000"/>
              <a:gd name="connsiteX86-10699" fmla="*/ 5768491 w 6128435"/>
              <a:gd name="connsiteY86-10700" fmla="*/ 3914399 h 6858000"/>
              <a:gd name="connsiteX87-10701" fmla="*/ 5793123 w 6128435"/>
              <a:gd name="connsiteY87-10702" fmla="*/ 3969952 h 6858000"/>
              <a:gd name="connsiteX88-10703" fmla="*/ 5808321 w 6128435"/>
              <a:gd name="connsiteY88-10704" fmla="*/ 3988153 h 6858000"/>
              <a:gd name="connsiteX89-10705" fmla="*/ 5825621 w 6128435"/>
              <a:gd name="connsiteY89-10706" fmla="*/ 4015525 h 6858000"/>
              <a:gd name="connsiteX90-10707" fmla="*/ 5860672 w 6128435"/>
              <a:gd name="connsiteY90-10708" fmla="*/ 4061579 h 6858000"/>
              <a:gd name="connsiteX91-10709" fmla="*/ 5872173 w 6128435"/>
              <a:gd name="connsiteY91-10710" fmla="*/ 4088497 h 6858000"/>
              <a:gd name="connsiteX92-10711" fmla="*/ 5883705 w 6128435"/>
              <a:gd name="connsiteY92-10712" fmla="*/ 4101899 h 6858000"/>
              <a:gd name="connsiteX93-10713" fmla="*/ 5885314 w 6128435"/>
              <a:gd name="connsiteY93-10714" fmla="*/ 4108387 h 6858000"/>
              <a:gd name="connsiteX94-10715" fmla="*/ 5894095 w 6128435"/>
              <a:gd name="connsiteY94-10716" fmla="*/ 4128857 h 6858000"/>
              <a:gd name="connsiteX95-10717" fmla="*/ 5898339 w 6128435"/>
              <a:gd name="connsiteY95-10718" fmla="*/ 4140800 h 6858000"/>
              <a:gd name="connsiteX96-10719" fmla="*/ 5899734 w 6128435"/>
              <a:gd name="connsiteY96-10720" fmla="*/ 4145632 h 6858000"/>
              <a:gd name="connsiteX97-10721" fmla="*/ 5897098 w 6128435"/>
              <a:gd name="connsiteY97-10722" fmla="*/ 4157819 h 6858000"/>
              <a:gd name="connsiteX98-10723" fmla="*/ 5903513 w 6128435"/>
              <a:gd name="connsiteY98-10724" fmla="*/ 4187661 h 6858000"/>
              <a:gd name="connsiteX99-10725" fmla="*/ 5917114 w 6128435"/>
              <a:gd name="connsiteY99-10726" fmla="*/ 4213096 h 6858000"/>
              <a:gd name="connsiteX100-10727" fmla="*/ 5921153 w 6128435"/>
              <a:gd name="connsiteY100-10728" fmla="*/ 4236222 h 6858000"/>
              <a:gd name="connsiteX101-10729" fmla="*/ 5924233 w 6128435"/>
              <a:gd name="connsiteY101-10730" fmla="*/ 4242060 h 6858000"/>
              <a:gd name="connsiteX102-10731" fmla="*/ 5928910 w 6128435"/>
              <a:gd name="connsiteY102-10732" fmla="*/ 4300973 h 6858000"/>
              <a:gd name="connsiteX103-10733" fmla="*/ 5939320 w 6128435"/>
              <a:gd name="connsiteY103-10734" fmla="*/ 4340435 h 6858000"/>
              <a:gd name="connsiteX104-10735" fmla="*/ 5946705 w 6128435"/>
              <a:gd name="connsiteY104-10736" fmla="*/ 4428051 h 6858000"/>
              <a:gd name="connsiteX105-10737" fmla="*/ 5949261 w 6128435"/>
              <a:gd name="connsiteY105-10738" fmla="*/ 4449185 h 6858000"/>
              <a:gd name="connsiteX106-10739" fmla="*/ 5957504 w 6128435"/>
              <a:gd name="connsiteY106-10740" fmla="*/ 4465911 h 6858000"/>
              <a:gd name="connsiteX107-10741" fmla="*/ 5964689 w 6128435"/>
              <a:gd name="connsiteY107-10742" fmla="*/ 4468532 h 6858000"/>
              <a:gd name="connsiteX108-10743" fmla="*/ 5967062 w 6128435"/>
              <a:gd name="connsiteY108-10744" fmla="*/ 4479923 h 6858000"/>
              <a:gd name="connsiteX109-10745" fmla="*/ 5968960 w 6128435"/>
              <a:gd name="connsiteY109-10746" fmla="*/ 4482655 h 6858000"/>
              <a:gd name="connsiteX110-10747" fmla="*/ 5978567 w 6128435"/>
              <a:gd name="connsiteY110-10748" fmla="*/ 4498605 h 6858000"/>
              <a:gd name="connsiteX111-10749" fmla="*/ 5980106 w 6128435"/>
              <a:gd name="connsiteY111-10750" fmla="*/ 4585087 h 6858000"/>
              <a:gd name="connsiteX112-10751" fmla="*/ 5998138 w 6128435"/>
              <a:gd name="connsiteY112-10752" fmla="*/ 4697518 h 6858000"/>
              <a:gd name="connsiteX113-10753" fmla="*/ 6013516 w 6128435"/>
              <a:gd name="connsiteY113-10754" fmla="*/ 4786619 h 6858000"/>
              <a:gd name="connsiteX114-10755" fmla="*/ 6025404 w 6128435"/>
              <a:gd name="connsiteY114-10756" fmla="*/ 4858148 h 6858000"/>
              <a:gd name="connsiteX115-10757" fmla="*/ 6007749 w 6128435"/>
              <a:gd name="connsiteY115-10758" fmla="*/ 4964715 h 6858000"/>
              <a:gd name="connsiteX116-10759" fmla="*/ 6005269 w 6128435"/>
              <a:gd name="connsiteY116-10760" fmla="*/ 5150567 h 6858000"/>
              <a:gd name="connsiteX117-10761" fmla="*/ 6001127 w 6128435"/>
              <a:gd name="connsiteY117-10762" fmla="*/ 5164609 h 6858000"/>
              <a:gd name="connsiteX118-10763" fmla="*/ 5996647 w 6128435"/>
              <a:gd name="connsiteY118-10764" fmla="*/ 5185640 h 6858000"/>
              <a:gd name="connsiteX119-10765" fmla="*/ 5998514 w 6128435"/>
              <a:gd name="connsiteY119-10766" fmla="*/ 5189673 h 6858000"/>
              <a:gd name="connsiteX120-10767" fmla="*/ 5995970 w 6128435"/>
              <a:gd name="connsiteY120-10768" fmla="*/ 5221547 h 6858000"/>
              <a:gd name="connsiteX121-10769" fmla="*/ 5997218 w 6128435"/>
              <a:gd name="connsiteY121-10770" fmla="*/ 5222031 h 6858000"/>
              <a:gd name="connsiteX122-10771" fmla="*/ 6002116 w 6128435"/>
              <a:gd name="connsiteY122-10772" fmla="*/ 5231223 h 6858000"/>
              <a:gd name="connsiteX123-10773" fmla="*/ 6008541 w 6128435"/>
              <a:gd name="connsiteY123-10774" fmla="*/ 5248680 h 6858000"/>
              <a:gd name="connsiteX124-10775" fmla="*/ 6039260 w 6128435"/>
              <a:gd name="connsiteY124-10776" fmla="*/ 5289518 h 6858000"/>
              <a:gd name="connsiteX125-10777" fmla="*/ 6036748 w 6128435"/>
              <a:gd name="connsiteY125-10778" fmla="*/ 5322752 h 6858000"/>
              <a:gd name="connsiteX126-10779" fmla="*/ 6036943 w 6128435"/>
              <a:gd name="connsiteY126-10780" fmla="*/ 5329480 h 6858000"/>
              <a:gd name="connsiteX127-10781" fmla="*/ 6037236 w 6128435"/>
              <a:gd name="connsiteY127-10782" fmla="*/ 5329634 h 6858000"/>
              <a:gd name="connsiteX128-10783" fmla="*/ 6038019 w 6128435"/>
              <a:gd name="connsiteY128-10784" fmla="*/ 5336764 h 6858000"/>
              <a:gd name="connsiteX129-10785" fmla="*/ 6037298 w 6128435"/>
              <a:gd name="connsiteY129-10786" fmla="*/ 5341753 h 6858000"/>
              <a:gd name="connsiteX130-10787" fmla="*/ 6037677 w 6128435"/>
              <a:gd name="connsiteY130-10788" fmla="*/ 5354807 h 6858000"/>
              <a:gd name="connsiteX131-10789" fmla="*/ 6039728 w 6128435"/>
              <a:gd name="connsiteY131-10790" fmla="*/ 5359416 h 6858000"/>
              <a:gd name="connsiteX132-10791" fmla="*/ 6043311 w 6128435"/>
              <a:gd name="connsiteY132-10792" fmla="*/ 5361407 h 6858000"/>
              <a:gd name="connsiteX133-10793" fmla="*/ 6042954 w 6128435"/>
              <a:gd name="connsiteY133-10794" fmla="*/ 5362576 h 6858000"/>
              <a:gd name="connsiteX134-10795" fmla="*/ 6053435 w 6128435"/>
              <a:gd name="connsiteY134-10796" fmla="*/ 5387547 h 6858000"/>
              <a:gd name="connsiteX135-10797" fmla="*/ 6065933 w 6128435"/>
              <a:gd name="connsiteY135-10798" fmla="*/ 5443002 h 6858000"/>
              <a:gd name="connsiteX136-10799" fmla="*/ 6068640 w 6128435"/>
              <a:gd name="connsiteY136-10800" fmla="*/ 5474503 h 6858000"/>
              <a:gd name="connsiteX137-10801" fmla="*/ 6080922 w 6128435"/>
              <a:gd name="connsiteY137-10802" fmla="*/ 5561070 h 6858000"/>
              <a:gd name="connsiteX138-10803" fmla="*/ 6096949 w 6128435"/>
              <a:gd name="connsiteY138-10804" fmla="*/ 5648179 h 6858000"/>
              <a:gd name="connsiteX139-10805" fmla="*/ 6125703 w 6128435"/>
              <a:gd name="connsiteY139-10806" fmla="*/ 5692894 h 6858000"/>
              <a:gd name="connsiteX140-10807" fmla="*/ 6126670 w 6128435"/>
              <a:gd name="connsiteY140-10808" fmla="*/ 5697882 h 6858000"/>
              <a:gd name="connsiteX141-10809" fmla="*/ 6124061 w 6128435"/>
              <a:gd name="connsiteY141-10810" fmla="*/ 5710294 h 6858000"/>
              <a:gd name="connsiteX142-10811" fmla="*/ 6122213 w 6128435"/>
              <a:gd name="connsiteY142-10812" fmla="*/ 5714762 h 6858000"/>
              <a:gd name="connsiteX143-10813" fmla="*/ 6121353 w 6128435"/>
              <a:gd name="connsiteY143-10814" fmla="*/ 5721725 h 6858000"/>
              <a:gd name="connsiteX144-10815" fmla="*/ 6121607 w 6128435"/>
              <a:gd name="connsiteY144-10816" fmla="*/ 5721959 h 6858000"/>
              <a:gd name="connsiteX145-10817" fmla="*/ 6120262 w 6128435"/>
              <a:gd name="connsiteY145-10818" fmla="*/ 5728358 h 6858000"/>
              <a:gd name="connsiteX146-10819" fmla="*/ 6110194 w 6128435"/>
              <a:gd name="connsiteY146-10820" fmla="*/ 5758853 h 6858000"/>
              <a:gd name="connsiteX147-10821" fmla="*/ 6127519 w 6128435"/>
              <a:gd name="connsiteY147-10822" fmla="*/ 5865775 h 6858000"/>
              <a:gd name="connsiteX148-10823" fmla="*/ 6128435 w 6128435"/>
              <a:gd name="connsiteY148-10824" fmla="*/ 5870164 h 6858000"/>
              <a:gd name="connsiteX149-10825" fmla="*/ 6119217 w 6128435"/>
              <a:gd name="connsiteY149-10826" fmla="*/ 5888542 h 6858000"/>
              <a:gd name="connsiteX150-10827" fmla="*/ 6115966 w 6128435"/>
              <a:gd name="connsiteY150-10828" fmla="*/ 5898387 h 6858000"/>
              <a:gd name="connsiteX151-10829" fmla="*/ 6111924 w 6128435"/>
              <a:gd name="connsiteY151-10830" fmla="*/ 5900444 h 6858000"/>
              <a:gd name="connsiteX152-10831" fmla="*/ 6108716 w 6128435"/>
              <a:gd name="connsiteY152-10832" fmla="*/ 5915345 h 6858000"/>
              <a:gd name="connsiteX153-10833" fmla="*/ 6109524 w 6128435"/>
              <a:gd name="connsiteY153-10834" fmla="*/ 5917328 h 6858000"/>
              <a:gd name="connsiteX154-10835" fmla="*/ 6102493 w 6128435"/>
              <a:gd name="connsiteY154-10836" fmla="*/ 5928602 h 6858000"/>
              <a:gd name="connsiteX155-10837" fmla="*/ 6056863 w 6128435"/>
              <a:gd name="connsiteY155-10838" fmla="*/ 6000643 h 6858000"/>
              <a:gd name="connsiteX156-10839" fmla="*/ 6045436 w 6128435"/>
              <a:gd name="connsiteY156-10840" fmla="*/ 6124480 h 6858000"/>
              <a:gd name="connsiteX157-10841" fmla="*/ 6030489 w 6128435"/>
              <a:gd name="connsiteY157-10842" fmla="*/ 6317666 h 6858000"/>
              <a:gd name="connsiteX158-10843" fmla="*/ 6007492 w 6128435"/>
              <a:gd name="connsiteY158-10844" fmla="*/ 6440818 h 6858000"/>
              <a:gd name="connsiteX159-10845" fmla="*/ 6009467 w 6128435"/>
              <a:gd name="connsiteY159-10846" fmla="*/ 6487076 h 6858000"/>
              <a:gd name="connsiteX160-10847" fmla="*/ 5995064 w 6128435"/>
              <a:gd name="connsiteY160-10848" fmla="*/ 6540791 h 6858000"/>
              <a:gd name="connsiteX161-10849" fmla="*/ 5996309 w 6128435"/>
              <a:gd name="connsiteY161-10850" fmla="*/ 6543961 h 6858000"/>
              <a:gd name="connsiteX162-10851" fmla="*/ 5996048 w 6128435"/>
              <a:gd name="connsiteY162-10852" fmla="*/ 6555444 h 6858000"/>
              <a:gd name="connsiteX163-10853" fmla="*/ 6002524 w 6128435"/>
              <a:gd name="connsiteY163-10854" fmla="*/ 6560188 h 6858000"/>
              <a:gd name="connsiteX164-10855" fmla="*/ 6006823 w 6128435"/>
              <a:gd name="connsiteY164-10856" fmla="*/ 6578546 h 6858000"/>
              <a:gd name="connsiteX165-10857" fmla="*/ 6004510 w 6128435"/>
              <a:gd name="connsiteY165-10858" fmla="*/ 6599256 h 6858000"/>
              <a:gd name="connsiteX166-10859" fmla="*/ 5986207 w 6128435"/>
              <a:gd name="connsiteY166-10860" fmla="*/ 6695855 h 6858000"/>
              <a:gd name="connsiteX167-10861" fmla="*/ 5979428 w 6128435"/>
              <a:gd name="connsiteY167-10862" fmla="*/ 6754678 h 6858000"/>
              <a:gd name="connsiteX168-10863" fmla="*/ 5983398 w 6128435"/>
              <a:gd name="connsiteY168-10864" fmla="*/ 6778641 h 6858000"/>
              <a:gd name="connsiteX169-10865" fmla="*/ 5984543 w 6128435"/>
              <a:gd name="connsiteY169-10866" fmla="*/ 6811016 h 6858000"/>
              <a:gd name="connsiteX170-10867" fmla="*/ 5981802 w 6128435"/>
              <a:gd name="connsiteY170-10868" fmla="*/ 6838578 h 6858000"/>
              <a:gd name="connsiteX171-10869" fmla="*/ 5979671 w 6128435"/>
              <a:gd name="connsiteY171-10870" fmla="*/ 6858000 h 6858000"/>
              <a:gd name="connsiteX172-10871" fmla="*/ 0 w 6128435"/>
              <a:gd name="connsiteY172-10872" fmla="*/ 6858000 h 6858000"/>
              <a:gd name="connsiteX173-10873" fmla="*/ 0 w 6128435"/>
              <a:gd name="connsiteY173-10874" fmla="*/ 0 h 6858000"/>
              <a:gd name="connsiteX0-10875" fmla="*/ 0 w 6128435"/>
              <a:gd name="connsiteY0-10876" fmla="*/ 0 h 6858000"/>
              <a:gd name="connsiteX1-10877" fmla="*/ 4965888 w 6128435"/>
              <a:gd name="connsiteY1-10878" fmla="*/ 0 h 6858000"/>
              <a:gd name="connsiteX2-10879" fmla="*/ 4967767 w 6128435"/>
              <a:gd name="connsiteY2-10880" fmla="*/ 7930 h 6858000"/>
              <a:gd name="connsiteX3-10881" fmla="*/ 4979444 w 6128435"/>
              <a:gd name="connsiteY3-10882" fmla="*/ 43921 h 6858000"/>
              <a:gd name="connsiteX4-10883" fmla="*/ 5021173 w 6128435"/>
              <a:gd name="connsiteY4-10884" fmla="*/ 123738 h 6858000"/>
              <a:gd name="connsiteX5-10885" fmla="*/ 5075458 w 6128435"/>
              <a:gd name="connsiteY5-10886" fmla="*/ 264355 h 6858000"/>
              <a:gd name="connsiteX6-10887" fmla="*/ 5081175 w 6128435"/>
              <a:gd name="connsiteY6-10888" fmla="*/ 277448 h 6858000"/>
              <a:gd name="connsiteX7-10889" fmla="*/ 5097011 w 6128435"/>
              <a:gd name="connsiteY7-10890" fmla="*/ 355616 h 6858000"/>
              <a:gd name="connsiteX8-10891" fmla="*/ 5130982 w 6128435"/>
              <a:gd name="connsiteY8-10892" fmla="*/ 412030 h 6858000"/>
              <a:gd name="connsiteX9-10893" fmla="*/ 5153000 w 6128435"/>
              <a:gd name="connsiteY9-10894" fmla="*/ 507134 h 6858000"/>
              <a:gd name="connsiteX10-10895" fmla="*/ 5171282 w 6128435"/>
              <a:gd name="connsiteY10-10896" fmla="*/ 602071 h 6858000"/>
              <a:gd name="connsiteX11-10897" fmla="*/ 5176196 w 6128435"/>
              <a:gd name="connsiteY11-10898" fmla="*/ 636822 h 6858000"/>
              <a:gd name="connsiteX12-10899" fmla="*/ 5201957 w 6128435"/>
              <a:gd name="connsiteY12-10900" fmla="*/ 736835 h 6858000"/>
              <a:gd name="connsiteX13-10901" fmla="*/ 5185452 w 6128435"/>
              <a:gd name="connsiteY13-10902" fmla="*/ 745392 h 6858000"/>
              <a:gd name="connsiteX14-10903" fmla="*/ 5189051 w 6128435"/>
              <a:gd name="connsiteY14-10904" fmla="*/ 782518 h 6858000"/>
              <a:gd name="connsiteX15-10905" fmla="*/ 5210428 w 6128435"/>
              <a:gd name="connsiteY15-10906" fmla="*/ 815772 h 6858000"/>
              <a:gd name="connsiteX16-10907" fmla="*/ 5221088 w 6128435"/>
              <a:gd name="connsiteY16-10908" fmla="*/ 860193 h 6858000"/>
              <a:gd name="connsiteX17-10909" fmla="*/ 5227653 w 6128435"/>
              <a:gd name="connsiteY17-10910" fmla="*/ 886709 h 6858000"/>
              <a:gd name="connsiteX18-10911" fmla="*/ 5230806 w 6128435"/>
              <a:gd name="connsiteY18-10912" fmla="*/ 961354 h 6858000"/>
              <a:gd name="connsiteX19-10913" fmla="*/ 5201018 w 6128435"/>
              <a:gd name="connsiteY19-10914" fmla="*/ 1095027 h 6858000"/>
              <a:gd name="connsiteX20-10915" fmla="*/ 5202153 w 6128435"/>
              <a:gd name="connsiteY20-10916" fmla="*/ 1133224 h 6858000"/>
              <a:gd name="connsiteX21-10917" fmla="*/ 5207370 w 6128435"/>
              <a:gd name="connsiteY21-10918" fmla="*/ 1138097 h 6858000"/>
              <a:gd name="connsiteX22-10919" fmla="*/ 5189234 w 6128435"/>
              <a:gd name="connsiteY22-10920" fmla="*/ 1193495 h 6858000"/>
              <a:gd name="connsiteX23-10921" fmla="*/ 5202769 w 6128435"/>
              <a:gd name="connsiteY23-10922" fmla="*/ 1269450 h 6858000"/>
              <a:gd name="connsiteX24-10923" fmla="*/ 5225968 w 6128435"/>
              <a:gd name="connsiteY24-10924" fmla="*/ 1357994 h 6858000"/>
              <a:gd name="connsiteX25-10925" fmla="*/ 5233819 w 6128435"/>
              <a:gd name="connsiteY25-10926" fmla="*/ 1380922 h 6858000"/>
              <a:gd name="connsiteX26-10927" fmla="*/ 5237226 w 6128435"/>
              <a:gd name="connsiteY26-10928" fmla="*/ 1441327 h 6858000"/>
              <a:gd name="connsiteX27-10929" fmla="*/ 5244434 w 6128435"/>
              <a:gd name="connsiteY27-10930" fmla="*/ 1580810 h 6858000"/>
              <a:gd name="connsiteX28-10931" fmla="*/ 5251453 w 6128435"/>
              <a:gd name="connsiteY28-10932" fmla="*/ 1583934 h 6858000"/>
              <a:gd name="connsiteX29-10933" fmla="*/ 5253136 w 6128435"/>
              <a:gd name="connsiteY29-10934" fmla="*/ 1595457 h 6858000"/>
              <a:gd name="connsiteX30-10935" fmla="*/ 5254863 w 6128435"/>
              <a:gd name="connsiteY30-10936" fmla="*/ 1598311 h 6858000"/>
              <a:gd name="connsiteX31-10937" fmla="*/ 5263491 w 6128435"/>
              <a:gd name="connsiteY31-10938" fmla="*/ 1642938 h 6858000"/>
              <a:gd name="connsiteX32-10939" fmla="*/ 5261314 w 6128435"/>
              <a:gd name="connsiteY32-10940" fmla="*/ 1689177 h 6858000"/>
              <a:gd name="connsiteX33-10941" fmla="*/ 5259788 w 6128435"/>
              <a:gd name="connsiteY33-10942" fmla="*/ 1768516 h 6858000"/>
              <a:gd name="connsiteX34-10943" fmla="*/ 5272526 w 6128435"/>
              <a:gd name="connsiteY34-10944" fmla="*/ 1936940 h 6858000"/>
              <a:gd name="connsiteX35-10945" fmla="*/ 5252592 w 6128435"/>
              <a:gd name="connsiteY35-10946" fmla="*/ 2092210 h 6858000"/>
              <a:gd name="connsiteX36-10947" fmla="*/ 5264303 w 6128435"/>
              <a:gd name="connsiteY36-10948" fmla="*/ 2225157 h 6858000"/>
              <a:gd name="connsiteX37-10949" fmla="*/ 5254949 w 6128435"/>
              <a:gd name="connsiteY37-10950" fmla="*/ 2236160 h 6858000"/>
              <a:gd name="connsiteX38-10951" fmla="*/ 5250104 w 6128435"/>
              <a:gd name="connsiteY38-10952" fmla="*/ 2249166 h 6858000"/>
              <a:gd name="connsiteX39-10953" fmla="*/ 5251214 w 6128435"/>
              <a:gd name="connsiteY39-10954" fmla="*/ 2250944 h 6858000"/>
              <a:gd name="connsiteX40-10955" fmla="*/ 5250644 w 6128435"/>
              <a:gd name="connsiteY40-10956" fmla="*/ 2266619 h 6858000"/>
              <a:gd name="connsiteX41-10957" fmla="*/ 5247111 w 6128435"/>
              <a:gd name="connsiteY41-10958" fmla="*/ 2269679 h 6858000"/>
              <a:gd name="connsiteX42-10959" fmla="*/ 5245653 w 6128435"/>
              <a:gd name="connsiteY42-10960" fmla="*/ 2280317 h 6858000"/>
              <a:gd name="connsiteX43-10961" fmla="*/ 5239901 w 6128435"/>
              <a:gd name="connsiteY43-10962" fmla="*/ 2300961 h 6858000"/>
              <a:gd name="connsiteX44-10963" fmla="*/ 5293877 w 6128435"/>
              <a:gd name="connsiteY44-10964" fmla="*/ 2368649 h 6858000"/>
              <a:gd name="connsiteX45-10965" fmla="*/ 5311338 w 6128435"/>
              <a:gd name="connsiteY45-10966" fmla="*/ 2404034 h 6858000"/>
              <a:gd name="connsiteX46-10967" fmla="*/ 5338366 w 6128435"/>
              <a:gd name="connsiteY46-10968" fmla="*/ 2465052 h 6858000"/>
              <a:gd name="connsiteX47-10969" fmla="*/ 5307538 w 6128435"/>
              <a:gd name="connsiteY47-10970" fmla="*/ 2514685 h 6858000"/>
              <a:gd name="connsiteX48-10971" fmla="*/ 5337604 w 6128435"/>
              <a:gd name="connsiteY48-10972" fmla="*/ 2597632 h 6858000"/>
              <a:gd name="connsiteX49-10973" fmla="*/ 5407503 w 6128435"/>
              <a:gd name="connsiteY49-10974" fmla="*/ 2786290 h 6858000"/>
              <a:gd name="connsiteX50-10975" fmla="*/ 5407356 w 6128435"/>
              <a:gd name="connsiteY50-10976" fmla="*/ 2787545 h 6858000"/>
              <a:gd name="connsiteX51-10977" fmla="*/ 5411130 w 6128435"/>
              <a:gd name="connsiteY51-10978" fmla="*/ 2788640 h 6858000"/>
              <a:gd name="connsiteX52-10979" fmla="*/ 5416439 w 6128435"/>
              <a:gd name="connsiteY52-10980" fmla="*/ 2805666 h 6858000"/>
              <a:gd name="connsiteX53-10981" fmla="*/ 5416589 w 6128435"/>
              <a:gd name="connsiteY53-10982" fmla="*/ 2810822 h 6858000"/>
              <a:gd name="connsiteX54-10983" fmla="*/ 5418542 w 6128435"/>
              <a:gd name="connsiteY54-10984" fmla="*/ 2817745 h 6858000"/>
              <a:gd name="connsiteX55-10985" fmla="*/ 5418847 w 6128435"/>
              <a:gd name="connsiteY55-10986" fmla="*/ 2817825 h 6858000"/>
              <a:gd name="connsiteX56-10987" fmla="*/ 5423364 w 6128435"/>
              <a:gd name="connsiteY56-10988" fmla="*/ 2858292 h 6858000"/>
              <a:gd name="connsiteX57-10989" fmla="*/ 5479298 w 6128435"/>
              <a:gd name="connsiteY57-10990" fmla="*/ 2947791 h 6858000"/>
              <a:gd name="connsiteX58-10991" fmla="*/ 5481770 w 6128435"/>
              <a:gd name="connsiteY58-10992" fmla="*/ 2951352 h 6858000"/>
              <a:gd name="connsiteX59-10993" fmla="*/ 5481013 w 6128435"/>
              <a:gd name="connsiteY59-10994" fmla="*/ 2973461 h 6858000"/>
              <a:gd name="connsiteX60-10995" fmla="*/ 5482045 w 6128435"/>
              <a:gd name="connsiteY60-10996" fmla="*/ 2984371 h 6858000"/>
              <a:gd name="connsiteX61-10997" fmla="*/ 5479405 w 6128435"/>
              <a:gd name="connsiteY61-10998" fmla="*/ 2988507 h 6858000"/>
              <a:gd name="connsiteX62-10999" fmla="*/ 5482415 w 6128435"/>
              <a:gd name="connsiteY62-11000" fmla="*/ 3004079 h 6858000"/>
              <a:gd name="connsiteX63-11001" fmla="*/ 5483865 w 6128435"/>
              <a:gd name="connsiteY63-11002" fmla="*/ 3005467 h 6858000"/>
              <a:gd name="connsiteX64-11003" fmla="*/ 5482236 w 6128435"/>
              <a:gd name="connsiteY64-11004" fmla="*/ 3019791 h 6858000"/>
              <a:gd name="connsiteX65-11005" fmla="*/ 5475895 w 6128435"/>
              <a:gd name="connsiteY65-11006" fmla="*/ 3033578 h 6858000"/>
              <a:gd name="connsiteX66-11007" fmla="*/ 5477595 w 6128435"/>
              <a:gd name="connsiteY66-11008" fmla="*/ 3250534 h 6858000"/>
              <a:gd name="connsiteX67-11009" fmla="*/ 5532836 w 6128435"/>
              <a:gd name="connsiteY67-11010" fmla="*/ 3353840 h 6858000"/>
              <a:gd name="connsiteX68-11011" fmla="*/ 5561229 w 6128435"/>
              <a:gd name="connsiteY68-11012" fmla="*/ 3395784 h 6858000"/>
              <a:gd name="connsiteX69-11013" fmla="*/ 5589758 w 6128435"/>
              <a:gd name="connsiteY69-11014" fmla="*/ 3506453 h 6858000"/>
              <a:gd name="connsiteX70-11015" fmla="*/ 5596144 w 6128435"/>
              <a:gd name="connsiteY70-11016" fmla="*/ 3534624 h 6858000"/>
              <a:gd name="connsiteX71-11017" fmla="*/ 5597750 w 6128435"/>
              <a:gd name="connsiteY71-11018" fmla="*/ 3534129 h 6858000"/>
              <a:gd name="connsiteX72-11019" fmla="*/ 5599700 w 6128435"/>
              <a:gd name="connsiteY72-11020" fmla="*/ 3547221 h 6858000"/>
              <a:gd name="connsiteX73-11021" fmla="*/ 5615031 w 6128435"/>
              <a:gd name="connsiteY73-11022" fmla="*/ 3557482 h 6858000"/>
              <a:gd name="connsiteX74-11023" fmla="*/ 5618377 w 6128435"/>
              <a:gd name="connsiteY74-11024" fmla="*/ 3588431 h 6858000"/>
              <a:gd name="connsiteX75-11025" fmla="*/ 5612155 w 6128435"/>
              <a:gd name="connsiteY75-11026" fmla="*/ 3589869 h 6858000"/>
              <a:gd name="connsiteX76-11027" fmla="*/ 5620843 w 6128435"/>
              <a:gd name="connsiteY76-11028" fmla="*/ 3606745 h 6858000"/>
              <a:gd name="connsiteX77-11029" fmla="*/ 5655472 w 6128435"/>
              <a:gd name="connsiteY77-11030" fmla="*/ 3678877 h 6858000"/>
              <a:gd name="connsiteX78-11031" fmla="*/ 5680448 w 6128435"/>
              <a:gd name="connsiteY78-11032" fmla="*/ 3717760 h 6858000"/>
              <a:gd name="connsiteX79-11033" fmla="*/ 5683015 w 6128435"/>
              <a:gd name="connsiteY79-11034" fmla="*/ 3762025 h 6858000"/>
              <a:gd name="connsiteX80-11035" fmla="*/ 5696643 w 6128435"/>
              <a:gd name="connsiteY80-11036" fmla="*/ 3773888 h 6858000"/>
              <a:gd name="connsiteX81-11037" fmla="*/ 5699203 w 6128435"/>
              <a:gd name="connsiteY81-11038" fmla="*/ 3775823 h 6858000"/>
              <a:gd name="connsiteX82-11039" fmla="*/ 5704824 w 6128435"/>
              <a:gd name="connsiteY82-11040" fmla="*/ 3785966 h 6858000"/>
              <a:gd name="connsiteX83-11041" fmla="*/ 5712204 w 6128435"/>
              <a:gd name="connsiteY83-11042" fmla="*/ 3785830 h 6858000"/>
              <a:gd name="connsiteX84-11043" fmla="*/ 5724816 w 6128435"/>
              <a:gd name="connsiteY84-11044" fmla="*/ 3798949 h 6858000"/>
              <a:gd name="connsiteX85-11045" fmla="*/ 5733539 w 6128435"/>
              <a:gd name="connsiteY85-11046" fmla="*/ 3818457 h 6858000"/>
              <a:gd name="connsiteX86-11047" fmla="*/ 5768491 w 6128435"/>
              <a:gd name="connsiteY86-11048" fmla="*/ 3914399 h 6858000"/>
              <a:gd name="connsiteX87-11049" fmla="*/ 5793123 w 6128435"/>
              <a:gd name="connsiteY87-11050" fmla="*/ 3969952 h 6858000"/>
              <a:gd name="connsiteX88-11051" fmla="*/ 5808321 w 6128435"/>
              <a:gd name="connsiteY88-11052" fmla="*/ 3988153 h 6858000"/>
              <a:gd name="connsiteX89-11053" fmla="*/ 5825621 w 6128435"/>
              <a:gd name="connsiteY89-11054" fmla="*/ 4015525 h 6858000"/>
              <a:gd name="connsiteX90-11055" fmla="*/ 5860672 w 6128435"/>
              <a:gd name="connsiteY90-11056" fmla="*/ 4061579 h 6858000"/>
              <a:gd name="connsiteX91-11057" fmla="*/ 5872173 w 6128435"/>
              <a:gd name="connsiteY91-11058" fmla="*/ 4088497 h 6858000"/>
              <a:gd name="connsiteX92-11059" fmla="*/ 5883705 w 6128435"/>
              <a:gd name="connsiteY92-11060" fmla="*/ 4101899 h 6858000"/>
              <a:gd name="connsiteX93-11061" fmla="*/ 5885314 w 6128435"/>
              <a:gd name="connsiteY93-11062" fmla="*/ 4108387 h 6858000"/>
              <a:gd name="connsiteX94-11063" fmla="*/ 5894095 w 6128435"/>
              <a:gd name="connsiteY94-11064" fmla="*/ 4128857 h 6858000"/>
              <a:gd name="connsiteX95-11065" fmla="*/ 5898339 w 6128435"/>
              <a:gd name="connsiteY95-11066" fmla="*/ 4140800 h 6858000"/>
              <a:gd name="connsiteX96-11067" fmla="*/ 5899734 w 6128435"/>
              <a:gd name="connsiteY96-11068" fmla="*/ 4145632 h 6858000"/>
              <a:gd name="connsiteX97-11069" fmla="*/ 5897098 w 6128435"/>
              <a:gd name="connsiteY97-11070" fmla="*/ 4157819 h 6858000"/>
              <a:gd name="connsiteX98-11071" fmla="*/ 5903513 w 6128435"/>
              <a:gd name="connsiteY98-11072" fmla="*/ 4187661 h 6858000"/>
              <a:gd name="connsiteX99-11073" fmla="*/ 5917114 w 6128435"/>
              <a:gd name="connsiteY99-11074" fmla="*/ 4213096 h 6858000"/>
              <a:gd name="connsiteX100-11075" fmla="*/ 5921153 w 6128435"/>
              <a:gd name="connsiteY100-11076" fmla="*/ 4236222 h 6858000"/>
              <a:gd name="connsiteX101-11077" fmla="*/ 5924233 w 6128435"/>
              <a:gd name="connsiteY101-11078" fmla="*/ 4242060 h 6858000"/>
              <a:gd name="connsiteX102-11079" fmla="*/ 5928910 w 6128435"/>
              <a:gd name="connsiteY102-11080" fmla="*/ 4300973 h 6858000"/>
              <a:gd name="connsiteX103-11081" fmla="*/ 5939320 w 6128435"/>
              <a:gd name="connsiteY103-11082" fmla="*/ 4340435 h 6858000"/>
              <a:gd name="connsiteX104-11083" fmla="*/ 5946705 w 6128435"/>
              <a:gd name="connsiteY104-11084" fmla="*/ 4428051 h 6858000"/>
              <a:gd name="connsiteX105-11085" fmla="*/ 5949261 w 6128435"/>
              <a:gd name="connsiteY105-11086" fmla="*/ 4449185 h 6858000"/>
              <a:gd name="connsiteX106-11087" fmla="*/ 5957504 w 6128435"/>
              <a:gd name="connsiteY106-11088" fmla="*/ 4465911 h 6858000"/>
              <a:gd name="connsiteX107-11089" fmla="*/ 5964689 w 6128435"/>
              <a:gd name="connsiteY107-11090" fmla="*/ 4468532 h 6858000"/>
              <a:gd name="connsiteX108-11091" fmla="*/ 5967062 w 6128435"/>
              <a:gd name="connsiteY108-11092" fmla="*/ 4479923 h 6858000"/>
              <a:gd name="connsiteX109-11093" fmla="*/ 5968960 w 6128435"/>
              <a:gd name="connsiteY109-11094" fmla="*/ 4482655 h 6858000"/>
              <a:gd name="connsiteX110-11095" fmla="*/ 5978567 w 6128435"/>
              <a:gd name="connsiteY110-11096" fmla="*/ 4498605 h 6858000"/>
              <a:gd name="connsiteX111-11097" fmla="*/ 5980106 w 6128435"/>
              <a:gd name="connsiteY111-11098" fmla="*/ 4585087 h 6858000"/>
              <a:gd name="connsiteX112-11099" fmla="*/ 5998138 w 6128435"/>
              <a:gd name="connsiteY112-11100" fmla="*/ 4697518 h 6858000"/>
              <a:gd name="connsiteX113-11101" fmla="*/ 6013516 w 6128435"/>
              <a:gd name="connsiteY113-11102" fmla="*/ 4786619 h 6858000"/>
              <a:gd name="connsiteX114-11103" fmla="*/ 6025404 w 6128435"/>
              <a:gd name="connsiteY114-11104" fmla="*/ 4858148 h 6858000"/>
              <a:gd name="connsiteX115-11105" fmla="*/ 6007749 w 6128435"/>
              <a:gd name="connsiteY115-11106" fmla="*/ 4964715 h 6858000"/>
              <a:gd name="connsiteX116-11107" fmla="*/ 6005269 w 6128435"/>
              <a:gd name="connsiteY116-11108" fmla="*/ 5150567 h 6858000"/>
              <a:gd name="connsiteX117-11109" fmla="*/ 6001127 w 6128435"/>
              <a:gd name="connsiteY117-11110" fmla="*/ 5164609 h 6858000"/>
              <a:gd name="connsiteX118-11111" fmla="*/ 5996647 w 6128435"/>
              <a:gd name="connsiteY118-11112" fmla="*/ 5185640 h 6858000"/>
              <a:gd name="connsiteX119-11113" fmla="*/ 5998514 w 6128435"/>
              <a:gd name="connsiteY119-11114" fmla="*/ 5189673 h 6858000"/>
              <a:gd name="connsiteX120-11115" fmla="*/ 5995970 w 6128435"/>
              <a:gd name="connsiteY120-11116" fmla="*/ 5221547 h 6858000"/>
              <a:gd name="connsiteX121-11117" fmla="*/ 5997218 w 6128435"/>
              <a:gd name="connsiteY121-11118" fmla="*/ 5222031 h 6858000"/>
              <a:gd name="connsiteX122-11119" fmla="*/ 6002116 w 6128435"/>
              <a:gd name="connsiteY122-11120" fmla="*/ 5231223 h 6858000"/>
              <a:gd name="connsiteX123-11121" fmla="*/ 6008541 w 6128435"/>
              <a:gd name="connsiteY123-11122" fmla="*/ 5248680 h 6858000"/>
              <a:gd name="connsiteX124-11123" fmla="*/ 6039260 w 6128435"/>
              <a:gd name="connsiteY124-11124" fmla="*/ 5289518 h 6858000"/>
              <a:gd name="connsiteX125-11125" fmla="*/ 6036748 w 6128435"/>
              <a:gd name="connsiteY125-11126" fmla="*/ 5322752 h 6858000"/>
              <a:gd name="connsiteX126-11127" fmla="*/ 6036943 w 6128435"/>
              <a:gd name="connsiteY126-11128" fmla="*/ 5329480 h 6858000"/>
              <a:gd name="connsiteX127-11129" fmla="*/ 6037236 w 6128435"/>
              <a:gd name="connsiteY127-11130" fmla="*/ 5329634 h 6858000"/>
              <a:gd name="connsiteX128-11131" fmla="*/ 6038019 w 6128435"/>
              <a:gd name="connsiteY128-11132" fmla="*/ 5336764 h 6858000"/>
              <a:gd name="connsiteX129-11133" fmla="*/ 6037298 w 6128435"/>
              <a:gd name="connsiteY129-11134" fmla="*/ 5341753 h 6858000"/>
              <a:gd name="connsiteX130-11135" fmla="*/ 6037677 w 6128435"/>
              <a:gd name="connsiteY130-11136" fmla="*/ 5354807 h 6858000"/>
              <a:gd name="connsiteX131-11137" fmla="*/ 6039728 w 6128435"/>
              <a:gd name="connsiteY131-11138" fmla="*/ 5359416 h 6858000"/>
              <a:gd name="connsiteX132-11139" fmla="*/ 6043311 w 6128435"/>
              <a:gd name="connsiteY132-11140" fmla="*/ 5361407 h 6858000"/>
              <a:gd name="connsiteX133-11141" fmla="*/ 6042954 w 6128435"/>
              <a:gd name="connsiteY133-11142" fmla="*/ 5362576 h 6858000"/>
              <a:gd name="connsiteX134-11143" fmla="*/ 6053435 w 6128435"/>
              <a:gd name="connsiteY134-11144" fmla="*/ 5387547 h 6858000"/>
              <a:gd name="connsiteX135-11145" fmla="*/ 6065933 w 6128435"/>
              <a:gd name="connsiteY135-11146" fmla="*/ 5443002 h 6858000"/>
              <a:gd name="connsiteX136-11147" fmla="*/ 6068640 w 6128435"/>
              <a:gd name="connsiteY136-11148" fmla="*/ 5474503 h 6858000"/>
              <a:gd name="connsiteX137-11149" fmla="*/ 6080922 w 6128435"/>
              <a:gd name="connsiteY137-11150" fmla="*/ 5561070 h 6858000"/>
              <a:gd name="connsiteX138-11151" fmla="*/ 6096949 w 6128435"/>
              <a:gd name="connsiteY138-11152" fmla="*/ 5648179 h 6858000"/>
              <a:gd name="connsiteX139-11153" fmla="*/ 6125703 w 6128435"/>
              <a:gd name="connsiteY139-11154" fmla="*/ 5692894 h 6858000"/>
              <a:gd name="connsiteX140-11155" fmla="*/ 6126670 w 6128435"/>
              <a:gd name="connsiteY140-11156" fmla="*/ 5697882 h 6858000"/>
              <a:gd name="connsiteX141-11157" fmla="*/ 6124061 w 6128435"/>
              <a:gd name="connsiteY141-11158" fmla="*/ 5710294 h 6858000"/>
              <a:gd name="connsiteX142-11159" fmla="*/ 6122213 w 6128435"/>
              <a:gd name="connsiteY142-11160" fmla="*/ 5714762 h 6858000"/>
              <a:gd name="connsiteX143-11161" fmla="*/ 6121353 w 6128435"/>
              <a:gd name="connsiteY143-11162" fmla="*/ 5721725 h 6858000"/>
              <a:gd name="connsiteX144-11163" fmla="*/ 6121607 w 6128435"/>
              <a:gd name="connsiteY144-11164" fmla="*/ 5721959 h 6858000"/>
              <a:gd name="connsiteX145-11165" fmla="*/ 6120262 w 6128435"/>
              <a:gd name="connsiteY145-11166" fmla="*/ 5728358 h 6858000"/>
              <a:gd name="connsiteX146-11167" fmla="*/ 6110194 w 6128435"/>
              <a:gd name="connsiteY146-11168" fmla="*/ 5758853 h 6858000"/>
              <a:gd name="connsiteX147-11169" fmla="*/ 6127519 w 6128435"/>
              <a:gd name="connsiteY147-11170" fmla="*/ 5865775 h 6858000"/>
              <a:gd name="connsiteX148-11171" fmla="*/ 6128435 w 6128435"/>
              <a:gd name="connsiteY148-11172" fmla="*/ 5870164 h 6858000"/>
              <a:gd name="connsiteX149-11173" fmla="*/ 6119217 w 6128435"/>
              <a:gd name="connsiteY149-11174" fmla="*/ 5888542 h 6858000"/>
              <a:gd name="connsiteX150-11175" fmla="*/ 6115966 w 6128435"/>
              <a:gd name="connsiteY150-11176" fmla="*/ 5898387 h 6858000"/>
              <a:gd name="connsiteX151-11177" fmla="*/ 6111924 w 6128435"/>
              <a:gd name="connsiteY151-11178" fmla="*/ 5900444 h 6858000"/>
              <a:gd name="connsiteX152-11179" fmla="*/ 6108716 w 6128435"/>
              <a:gd name="connsiteY152-11180" fmla="*/ 5915345 h 6858000"/>
              <a:gd name="connsiteX153-11181" fmla="*/ 6109524 w 6128435"/>
              <a:gd name="connsiteY153-11182" fmla="*/ 5917328 h 6858000"/>
              <a:gd name="connsiteX154-11183" fmla="*/ 6102493 w 6128435"/>
              <a:gd name="connsiteY154-11184" fmla="*/ 5928602 h 6858000"/>
              <a:gd name="connsiteX155-11185" fmla="*/ 6056863 w 6128435"/>
              <a:gd name="connsiteY155-11186" fmla="*/ 6000643 h 6858000"/>
              <a:gd name="connsiteX156-11187" fmla="*/ 6045436 w 6128435"/>
              <a:gd name="connsiteY156-11188" fmla="*/ 6124480 h 6858000"/>
              <a:gd name="connsiteX157-11189" fmla="*/ 6030489 w 6128435"/>
              <a:gd name="connsiteY157-11190" fmla="*/ 6317666 h 6858000"/>
              <a:gd name="connsiteX158-11191" fmla="*/ 6007492 w 6128435"/>
              <a:gd name="connsiteY158-11192" fmla="*/ 6440818 h 6858000"/>
              <a:gd name="connsiteX159-11193" fmla="*/ 6009467 w 6128435"/>
              <a:gd name="connsiteY159-11194" fmla="*/ 6487076 h 6858000"/>
              <a:gd name="connsiteX160-11195" fmla="*/ 5995064 w 6128435"/>
              <a:gd name="connsiteY160-11196" fmla="*/ 6540791 h 6858000"/>
              <a:gd name="connsiteX161-11197" fmla="*/ 5996309 w 6128435"/>
              <a:gd name="connsiteY161-11198" fmla="*/ 6543961 h 6858000"/>
              <a:gd name="connsiteX162-11199" fmla="*/ 5996048 w 6128435"/>
              <a:gd name="connsiteY162-11200" fmla="*/ 6555444 h 6858000"/>
              <a:gd name="connsiteX163-11201" fmla="*/ 6002524 w 6128435"/>
              <a:gd name="connsiteY163-11202" fmla="*/ 6560188 h 6858000"/>
              <a:gd name="connsiteX164-11203" fmla="*/ 6006823 w 6128435"/>
              <a:gd name="connsiteY164-11204" fmla="*/ 6578546 h 6858000"/>
              <a:gd name="connsiteX165-11205" fmla="*/ 6004510 w 6128435"/>
              <a:gd name="connsiteY165-11206" fmla="*/ 6599256 h 6858000"/>
              <a:gd name="connsiteX166-11207" fmla="*/ 5986207 w 6128435"/>
              <a:gd name="connsiteY166-11208" fmla="*/ 6695855 h 6858000"/>
              <a:gd name="connsiteX167-11209" fmla="*/ 5979428 w 6128435"/>
              <a:gd name="connsiteY167-11210" fmla="*/ 6754678 h 6858000"/>
              <a:gd name="connsiteX168-11211" fmla="*/ 5983398 w 6128435"/>
              <a:gd name="connsiteY168-11212" fmla="*/ 6778641 h 6858000"/>
              <a:gd name="connsiteX169-11213" fmla="*/ 5984543 w 6128435"/>
              <a:gd name="connsiteY169-11214" fmla="*/ 6811016 h 6858000"/>
              <a:gd name="connsiteX170-11215" fmla="*/ 5981802 w 6128435"/>
              <a:gd name="connsiteY170-11216" fmla="*/ 6838578 h 6858000"/>
              <a:gd name="connsiteX171-11217" fmla="*/ 5979671 w 6128435"/>
              <a:gd name="connsiteY171-11218" fmla="*/ 6858000 h 6858000"/>
              <a:gd name="connsiteX172-11219" fmla="*/ 0 w 6128435"/>
              <a:gd name="connsiteY172-11220" fmla="*/ 6858000 h 6858000"/>
              <a:gd name="connsiteX173-11221" fmla="*/ 0 w 6128435"/>
              <a:gd name="connsiteY173-11222" fmla="*/ 0 h 6858000"/>
              <a:gd name="connsiteX0-11223" fmla="*/ 0 w 6128435"/>
              <a:gd name="connsiteY0-11224" fmla="*/ 0 h 6858000"/>
              <a:gd name="connsiteX1-11225" fmla="*/ 4965888 w 6128435"/>
              <a:gd name="connsiteY1-11226" fmla="*/ 0 h 6858000"/>
              <a:gd name="connsiteX2-11227" fmla="*/ 4967767 w 6128435"/>
              <a:gd name="connsiteY2-11228" fmla="*/ 7930 h 6858000"/>
              <a:gd name="connsiteX3-11229" fmla="*/ 4979444 w 6128435"/>
              <a:gd name="connsiteY3-11230" fmla="*/ 43921 h 6858000"/>
              <a:gd name="connsiteX4-11231" fmla="*/ 5021173 w 6128435"/>
              <a:gd name="connsiteY4-11232" fmla="*/ 123738 h 6858000"/>
              <a:gd name="connsiteX5-11233" fmla="*/ 5075458 w 6128435"/>
              <a:gd name="connsiteY5-11234" fmla="*/ 264355 h 6858000"/>
              <a:gd name="connsiteX6-11235" fmla="*/ 5081175 w 6128435"/>
              <a:gd name="connsiteY6-11236" fmla="*/ 277448 h 6858000"/>
              <a:gd name="connsiteX7-11237" fmla="*/ 5097011 w 6128435"/>
              <a:gd name="connsiteY7-11238" fmla="*/ 355616 h 6858000"/>
              <a:gd name="connsiteX8-11239" fmla="*/ 5130982 w 6128435"/>
              <a:gd name="connsiteY8-11240" fmla="*/ 412030 h 6858000"/>
              <a:gd name="connsiteX9-11241" fmla="*/ 5153000 w 6128435"/>
              <a:gd name="connsiteY9-11242" fmla="*/ 507134 h 6858000"/>
              <a:gd name="connsiteX10-11243" fmla="*/ 5171282 w 6128435"/>
              <a:gd name="connsiteY10-11244" fmla="*/ 602071 h 6858000"/>
              <a:gd name="connsiteX11-11245" fmla="*/ 5176196 w 6128435"/>
              <a:gd name="connsiteY11-11246" fmla="*/ 636822 h 6858000"/>
              <a:gd name="connsiteX12-11247" fmla="*/ 5201957 w 6128435"/>
              <a:gd name="connsiteY12-11248" fmla="*/ 736835 h 6858000"/>
              <a:gd name="connsiteX13-11249" fmla="*/ 5185452 w 6128435"/>
              <a:gd name="connsiteY13-11250" fmla="*/ 745392 h 6858000"/>
              <a:gd name="connsiteX14-11251" fmla="*/ 5189051 w 6128435"/>
              <a:gd name="connsiteY14-11252" fmla="*/ 782518 h 6858000"/>
              <a:gd name="connsiteX15-11253" fmla="*/ 5210428 w 6128435"/>
              <a:gd name="connsiteY15-11254" fmla="*/ 815772 h 6858000"/>
              <a:gd name="connsiteX16-11255" fmla="*/ 5221088 w 6128435"/>
              <a:gd name="connsiteY16-11256" fmla="*/ 860193 h 6858000"/>
              <a:gd name="connsiteX17-11257" fmla="*/ 5227653 w 6128435"/>
              <a:gd name="connsiteY17-11258" fmla="*/ 886709 h 6858000"/>
              <a:gd name="connsiteX18-11259" fmla="*/ 5230806 w 6128435"/>
              <a:gd name="connsiteY18-11260" fmla="*/ 961354 h 6858000"/>
              <a:gd name="connsiteX19-11261" fmla="*/ 5201018 w 6128435"/>
              <a:gd name="connsiteY19-11262" fmla="*/ 1095027 h 6858000"/>
              <a:gd name="connsiteX20-11263" fmla="*/ 5202153 w 6128435"/>
              <a:gd name="connsiteY20-11264" fmla="*/ 1133224 h 6858000"/>
              <a:gd name="connsiteX21-11265" fmla="*/ 5207370 w 6128435"/>
              <a:gd name="connsiteY21-11266" fmla="*/ 1138097 h 6858000"/>
              <a:gd name="connsiteX22-11267" fmla="*/ 5189234 w 6128435"/>
              <a:gd name="connsiteY22-11268" fmla="*/ 1193495 h 6858000"/>
              <a:gd name="connsiteX23-11269" fmla="*/ 5202769 w 6128435"/>
              <a:gd name="connsiteY23-11270" fmla="*/ 1269450 h 6858000"/>
              <a:gd name="connsiteX24-11271" fmla="*/ 5225968 w 6128435"/>
              <a:gd name="connsiteY24-11272" fmla="*/ 1357994 h 6858000"/>
              <a:gd name="connsiteX25-11273" fmla="*/ 5233819 w 6128435"/>
              <a:gd name="connsiteY25-11274" fmla="*/ 1380922 h 6858000"/>
              <a:gd name="connsiteX26-11275" fmla="*/ 5237226 w 6128435"/>
              <a:gd name="connsiteY26-11276" fmla="*/ 1441327 h 6858000"/>
              <a:gd name="connsiteX27-11277" fmla="*/ 5244434 w 6128435"/>
              <a:gd name="connsiteY27-11278" fmla="*/ 1580810 h 6858000"/>
              <a:gd name="connsiteX28-11279" fmla="*/ 5251453 w 6128435"/>
              <a:gd name="connsiteY28-11280" fmla="*/ 1583934 h 6858000"/>
              <a:gd name="connsiteX29-11281" fmla="*/ 5253136 w 6128435"/>
              <a:gd name="connsiteY29-11282" fmla="*/ 1595457 h 6858000"/>
              <a:gd name="connsiteX30-11283" fmla="*/ 5254863 w 6128435"/>
              <a:gd name="connsiteY30-11284" fmla="*/ 1598311 h 6858000"/>
              <a:gd name="connsiteX31-11285" fmla="*/ 5263491 w 6128435"/>
              <a:gd name="connsiteY31-11286" fmla="*/ 1642938 h 6858000"/>
              <a:gd name="connsiteX32-11287" fmla="*/ 5261314 w 6128435"/>
              <a:gd name="connsiteY32-11288" fmla="*/ 1689177 h 6858000"/>
              <a:gd name="connsiteX33-11289" fmla="*/ 5259788 w 6128435"/>
              <a:gd name="connsiteY33-11290" fmla="*/ 1768516 h 6858000"/>
              <a:gd name="connsiteX34-11291" fmla="*/ 5272526 w 6128435"/>
              <a:gd name="connsiteY34-11292" fmla="*/ 1936940 h 6858000"/>
              <a:gd name="connsiteX35-11293" fmla="*/ 5252592 w 6128435"/>
              <a:gd name="connsiteY35-11294" fmla="*/ 2092210 h 6858000"/>
              <a:gd name="connsiteX36-11295" fmla="*/ 5264303 w 6128435"/>
              <a:gd name="connsiteY36-11296" fmla="*/ 2225157 h 6858000"/>
              <a:gd name="connsiteX37-11297" fmla="*/ 5254949 w 6128435"/>
              <a:gd name="connsiteY37-11298" fmla="*/ 2236160 h 6858000"/>
              <a:gd name="connsiteX38-11299" fmla="*/ 5250104 w 6128435"/>
              <a:gd name="connsiteY38-11300" fmla="*/ 2249166 h 6858000"/>
              <a:gd name="connsiteX39-11301" fmla="*/ 5251214 w 6128435"/>
              <a:gd name="connsiteY39-11302" fmla="*/ 2250944 h 6858000"/>
              <a:gd name="connsiteX40-11303" fmla="*/ 5250644 w 6128435"/>
              <a:gd name="connsiteY40-11304" fmla="*/ 2266619 h 6858000"/>
              <a:gd name="connsiteX41-11305" fmla="*/ 5247111 w 6128435"/>
              <a:gd name="connsiteY41-11306" fmla="*/ 2269679 h 6858000"/>
              <a:gd name="connsiteX42-11307" fmla="*/ 5245653 w 6128435"/>
              <a:gd name="connsiteY42-11308" fmla="*/ 2280317 h 6858000"/>
              <a:gd name="connsiteX43-11309" fmla="*/ 5239901 w 6128435"/>
              <a:gd name="connsiteY43-11310" fmla="*/ 2300961 h 6858000"/>
              <a:gd name="connsiteX44-11311" fmla="*/ 5293877 w 6128435"/>
              <a:gd name="connsiteY44-11312" fmla="*/ 2368649 h 6858000"/>
              <a:gd name="connsiteX45-11313" fmla="*/ 5311338 w 6128435"/>
              <a:gd name="connsiteY45-11314" fmla="*/ 2404034 h 6858000"/>
              <a:gd name="connsiteX46-11315" fmla="*/ 5338366 w 6128435"/>
              <a:gd name="connsiteY46-11316" fmla="*/ 2465052 h 6858000"/>
              <a:gd name="connsiteX47-11317" fmla="*/ 5337604 w 6128435"/>
              <a:gd name="connsiteY47-11318" fmla="*/ 2597632 h 6858000"/>
              <a:gd name="connsiteX48-11319" fmla="*/ 5407503 w 6128435"/>
              <a:gd name="connsiteY48-11320" fmla="*/ 2786290 h 6858000"/>
              <a:gd name="connsiteX49-11321" fmla="*/ 5407356 w 6128435"/>
              <a:gd name="connsiteY49-11322" fmla="*/ 2787545 h 6858000"/>
              <a:gd name="connsiteX50-11323" fmla="*/ 5411130 w 6128435"/>
              <a:gd name="connsiteY50-11324" fmla="*/ 2788640 h 6858000"/>
              <a:gd name="connsiteX51-11325" fmla="*/ 5416439 w 6128435"/>
              <a:gd name="connsiteY51-11326" fmla="*/ 2805666 h 6858000"/>
              <a:gd name="connsiteX52-11327" fmla="*/ 5416589 w 6128435"/>
              <a:gd name="connsiteY52-11328" fmla="*/ 2810822 h 6858000"/>
              <a:gd name="connsiteX53-11329" fmla="*/ 5418542 w 6128435"/>
              <a:gd name="connsiteY53-11330" fmla="*/ 2817745 h 6858000"/>
              <a:gd name="connsiteX54-11331" fmla="*/ 5418847 w 6128435"/>
              <a:gd name="connsiteY54-11332" fmla="*/ 2817825 h 6858000"/>
              <a:gd name="connsiteX55-11333" fmla="*/ 5423364 w 6128435"/>
              <a:gd name="connsiteY55-11334" fmla="*/ 2858292 h 6858000"/>
              <a:gd name="connsiteX56-11335" fmla="*/ 5479298 w 6128435"/>
              <a:gd name="connsiteY56-11336" fmla="*/ 2947791 h 6858000"/>
              <a:gd name="connsiteX57-11337" fmla="*/ 5481770 w 6128435"/>
              <a:gd name="connsiteY57-11338" fmla="*/ 2951352 h 6858000"/>
              <a:gd name="connsiteX58-11339" fmla="*/ 5481013 w 6128435"/>
              <a:gd name="connsiteY58-11340" fmla="*/ 2973461 h 6858000"/>
              <a:gd name="connsiteX59-11341" fmla="*/ 5482045 w 6128435"/>
              <a:gd name="connsiteY59-11342" fmla="*/ 2984371 h 6858000"/>
              <a:gd name="connsiteX60-11343" fmla="*/ 5479405 w 6128435"/>
              <a:gd name="connsiteY60-11344" fmla="*/ 2988507 h 6858000"/>
              <a:gd name="connsiteX61-11345" fmla="*/ 5482415 w 6128435"/>
              <a:gd name="connsiteY61-11346" fmla="*/ 3004079 h 6858000"/>
              <a:gd name="connsiteX62-11347" fmla="*/ 5483865 w 6128435"/>
              <a:gd name="connsiteY62-11348" fmla="*/ 3005467 h 6858000"/>
              <a:gd name="connsiteX63-11349" fmla="*/ 5482236 w 6128435"/>
              <a:gd name="connsiteY63-11350" fmla="*/ 3019791 h 6858000"/>
              <a:gd name="connsiteX64-11351" fmla="*/ 5475895 w 6128435"/>
              <a:gd name="connsiteY64-11352" fmla="*/ 3033578 h 6858000"/>
              <a:gd name="connsiteX65-11353" fmla="*/ 5477595 w 6128435"/>
              <a:gd name="connsiteY65-11354" fmla="*/ 3250534 h 6858000"/>
              <a:gd name="connsiteX66-11355" fmla="*/ 5532836 w 6128435"/>
              <a:gd name="connsiteY66-11356" fmla="*/ 3353840 h 6858000"/>
              <a:gd name="connsiteX67-11357" fmla="*/ 5561229 w 6128435"/>
              <a:gd name="connsiteY67-11358" fmla="*/ 3395784 h 6858000"/>
              <a:gd name="connsiteX68-11359" fmla="*/ 5589758 w 6128435"/>
              <a:gd name="connsiteY68-11360" fmla="*/ 3506453 h 6858000"/>
              <a:gd name="connsiteX69-11361" fmla="*/ 5596144 w 6128435"/>
              <a:gd name="connsiteY69-11362" fmla="*/ 3534624 h 6858000"/>
              <a:gd name="connsiteX70-11363" fmla="*/ 5597750 w 6128435"/>
              <a:gd name="connsiteY70-11364" fmla="*/ 3534129 h 6858000"/>
              <a:gd name="connsiteX71-11365" fmla="*/ 5599700 w 6128435"/>
              <a:gd name="connsiteY71-11366" fmla="*/ 3547221 h 6858000"/>
              <a:gd name="connsiteX72-11367" fmla="*/ 5615031 w 6128435"/>
              <a:gd name="connsiteY72-11368" fmla="*/ 3557482 h 6858000"/>
              <a:gd name="connsiteX73-11369" fmla="*/ 5618377 w 6128435"/>
              <a:gd name="connsiteY73-11370" fmla="*/ 3588431 h 6858000"/>
              <a:gd name="connsiteX74-11371" fmla="*/ 5612155 w 6128435"/>
              <a:gd name="connsiteY74-11372" fmla="*/ 3589869 h 6858000"/>
              <a:gd name="connsiteX75-11373" fmla="*/ 5620843 w 6128435"/>
              <a:gd name="connsiteY75-11374" fmla="*/ 3606745 h 6858000"/>
              <a:gd name="connsiteX76-11375" fmla="*/ 5655472 w 6128435"/>
              <a:gd name="connsiteY76-11376" fmla="*/ 3678877 h 6858000"/>
              <a:gd name="connsiteX77-11377" fmla="*/ 5680448 w 6128435"/>
              <a:gd name="connsiteY77-11378" fmla="*/ 3717760 h 6858000"/>
              <a:gd name="connsiteX78-11379" fmla="*/ 5683015 w 6128435"/>
              <a:gd name="connsiteY78-11380" fmla="*/ 3762025 h 6858000"/>
              <a:gd name="connsiteX79-11381" fmla="*/ 5696643 w 6128435"/>
              <a:gd name="connsiteY79-11382" fmla="*/ 3773888 h 6858000"/>
              <a:gd name="connsiteX80-11383" fmla="*/ 5699203 w 6128435"/>
              <a:gd name="connsiteY80-11384" fmla="*/ 3775823 h 6858000"/>
              <a:gd name="connsiteX81-11385" fmla="*/ 5704824 w 6128435"/>
              <a:gd name="connsiteY81-11386" fmla="*/ 3785966 h 6858000"/>
              <a:gd name="connsiteX82-11387" fmla="*/ 5712204 w 6128435"/>
              <a:gd name="connsiteY82-11388" fmla="*/ 3785830 h 6858000"/>
              <a:gd name="connsiteX83-11389" fmla="*/ 5724816 w 6128435"/>
              <a:gd name="connsiteY83-11390" fmla="*/ 3798949 h 6858000"/>
              <a:gd name="connsiteX84-11391" fmla="*/ 5733539 w 6128435"/>
              <a:gd name="connsiteY84-11392" fmla="*/ 3818457 h 6858000"/>
              <a:gd name="connsiteX85-11393" fmla="*/ 5768491 w 6128435"/>
              <a:gd name="connsiteY85-11394" fmla="*/ 3914399 h 6858000"/>
              <a:gd name="connsiteX86-11395" fmla="*/ 5793123 w 6128435"/>
              <a:gd name="connsiteY86-11396" fmla="*/ 3969952 h 6858000"/>
              <a:gd name="connsiteX87-11397" fmla="*/ 5808321 w 6128435"/>
              <a:gd name="connsiteY87-11398" fmla="*/ 3988153 h 6858000"/>
              <a:gd name="connsiteX88-11399" fmla="*/ 5825621 w 6128435"/>
              <a:gd name="connsiteY88-11400" fmla="*/ 4015525 h 6858000"/>
              <a:gd name="connsiteX89-11401" fmla="*/ 5860672 w 6128435"/>
              <a:gd name="connsiteY89-11402" fmla="*/ 4061579 h 6858000"/>
              <a:gd name="connsiteX90-11403" fmla="*/ 5872173 w 6128435"/>
              <a:gd name="connsiteY90-11404" fmla="*/ 4088497 h 6858000"/>
              <a:gd name="connsiteX91-11405" fmla="*/ 5883705 w 6128435"/>
              <a:gd name="connsiteY91-11406" fmla="*/ 4101899 h 6858000"/>
              <a:gd name="connsiteX92-11407" fmla="*/ 5885314 w 6128435"/>
              <a:gd name="connsiteY92-11408" fmla="*/ 4108387 h 6858000"/>
              <a:gd name="connsiteX93-11409" fmla="*/ 5894095 w 6128435"/>
              <a:gd name="connsiteY93-11410" fmla="*/ 4128857 h 6858000"/>
              <a:gd name="connsiteX94-11411" fmla="*/ 5898339 w 6128435"/>
              <a:gd name="connsiteY94-11412" fmla="*/ 4140800 h 6858000"/>
              <a:gd name="connsiteX95-11413" fmla="*/ 5899734 w 6128435"/>
              <a:gd name="connsiteY95-11414" fmla="*/ 4145632 h 6858000"/>
              <a:gd name="connsiteX96-11415" fmla="*/ 5897098 w 6128435"/>
              <a:gd name="connsiteY96-11416" fmla="*/ 4157819 h 6858000"/>
              <a:gd name="connsiteX97-11417" fmla="*/ 5903513 w 6128435"/>
              <a:gd name="connsiteY97-11418" fmla="*/ 4187661 h 6858000"/>
              <a:gd name="connsiteX98-11419" fmla="*/ 5917114 w 6128435"/>
              <a:gd name="connsiteY98-11420" fmla="*/ 4213096 h 6858000"/>
              <a:gd name="connsiteX99-11421" fmla="*/ 5921153 w 6128435"/>
              <a:gd name="connsiteY99-11422" fmla="*/ 4236222 h 6858000"/>
              <a:gd name="connsiteX100-11423" fmla="*/ 5924233 w 6128435"/>
              <a:gd name="connsiteY100-11424" fmla="*/ 4242060 h 6858000"/>
              <a:gd name="connsiteX101-11425" fmla="*/ 5928910 w 6128435"/>
              <a:gd name="connsiteY101-11426" fmla="*/ 4300973 h 6858000"/>
              <a:gd name="connsiteX102-11427" fmla="*/ 5939320 w 6128435"/>
              <a:gd name="connsiteY102-11428" fmla="*/ 4340435 h 6858000"/>
              <a:gd name="connsiteX103-11429" fmla="*/ 5946705 w 6128435"/>
              <a:gd name="connsiteY103-11430" fmla="*/ 4428051 h 6858000"/>
              <a:gd name="connsiteX104-11431" fmla="*/ 5949261 w 6128435"/>
              <a:gd name="connsiteY104-11432" fmla="*/ 4449185 h 6858000"/>
              <a:gd name="connsiteX105-11433" fmla="*/ 5957504 w 6128435"/>
              <a:gd name="connsiteY105-11434" fmla="*/ 4465911 h 6858000"/>
              <a:gd name="connsiteX106-11435" fmla="*/ 5964689 w 6128435"/>
              <a:gd name="connsiteY106-11436" fmla="*/ 4468532 h 6858000"/>
              <a:gd name="connsiteX107-11437" fmla="*/ 5967062 w 6128435"/>
              <a:gd name="connsiteY107-11438" fmla="*/ 4479923 h 6858000"/>
              <a:gd name="connsiteX108-11439" fmla="*/ 5968960 w 6128435"/>
              <a:gd name="connsiteY108-11440" fmla="*/ 4482655 h 6858000"/>
              <a:gd name="connsiteX109-11441" fmla="*/ 5978567 w 6128435"/>
              <a:gd name="connsiteY109-11442" fmla="*/ 4498605 h 6858000"/>
              <a:gd name="connsiteX110-11443" fmla="*/ 5980106 w 6128435"/>
              <a:gd name="connsiteY110-11444" fmla="*/ 4585087 h 6858000"/>
              <a:gd name="connsiteX111-11445" fmla="*/ 5998138 w 6128435"/>
              <a:gd name="connsiteY111-11446" fmla="*/ 4697518 h 6858000"/>
              <a:gd name="connsiteX112-11447" fmla="*/ 6013516 w 6128435"/>
              <a:gd name="connsiteY112-11448" fmla="*/ 4786619 h 6858000"/>
              <a:gd name="connsiteX113-11449" fmla="*/ 6025404 w 6128435"/>
              <a:gd name="connsiteY113-11450" fmla="*/ 4858148 h 6858000"/>
              <a:gd name="connsiteX114-11451" fmla="*/ 6007749 w 6128435"/>
              <a:gd name="connsiteY114-11452" fmla="*/ 4964715 h 6858000"/>
              <a:gd name="connsiteX115-11453" fmla="*/ 6005269 w 6128435"/>
              <a:gd name="connsiteY115-11454" fmla="*/ 5150567 h 6858000"/>
              <a:gd name="connsiteX116-11455" fmla="*/ 6001127 w 6128435"/>
              <a:gd name="connsiteY116-11456" fmla="*/ 5164609 h 6858000"/>
              <a:gd name="connsiteX117-11457" fmla="*/ 5996647 w 6128435"/>
              <a:gd name="connsiteY117-11458" fmla="*/ 5185640 h 6858000"/>
              <a:gd name="connsiteX118-11459" fmla="*/ 5998514 w 6128435"/>
              <a:gd name="connsiteY118-11460" fmla="*/ 5189673 h 6858000"/>
              <a:gd name="connsiteX119-11461" fmla="*/ 5995970 w 6128435"/>
              <a:gd name="connsiteY119-11462" fmla="*/ 5221547 h 6858000"/>
              <a:gd name="connsiteX120-11463" fmla="*/ 5997218 w 6128435"/>
              <a:gd name="connsiteY120-11464" fmla="*/ 5222031 h 6858000"/>
              <a:gd name="connsiteX121-11465" fmla="*/ 6002116 w 6128435"/>
              <a:gd name="connsiteY121-11466" fmla="*/ 5231223 h 6858000"/>
              <a:gd name="connsiteX122-11467" fmla="*/ 6008541 w 6128435"/>
              <a:gd name="connsiteY122-11468" fmla="*/ 5248680 h 6858000"/>
              <a:gd name="connsiteX123-11469" fmla="*/ 6039260 w 6128435"/>
              <a:gd name="connsiteY123-11470" fmla="*/ 5289518 h 6858000"/>
              <a:gd name="connsiteX124-11471" fmla="*/ 6036748 w 6128435"/>
              <a:gd name="connsiteY124-11472" fmla="*/ 5322752 h 6858000"/>
              <a:gd name="connsiteX125-11473" fmla="*/ 6036943 w 6128435"/>
              <a:gd name="connsiteY125-11474" fmla="*/ 5329480 h 6858000"/>
              <a:gd name="connsiteX126-11475" fmla="*/ 6037236 w 6128435"/>
              <a:gd name="connsiteY126-11476" fmla="*/ 5329634 h 6858000"/>
              <a:gd name="connsiteX127-11477" fmla="*/ 6038019 w 6128435"/>
              <a:gd name="connsiteY127-11478" fmla="*/ 5336764 h 6858000"/>
              <a:gd name="connsiteX128-11479" fmla="*/ 6037298 w 6128435"/>
              <a:gd name="connsiteY128-11480" fmla="*/ 5341753 h 6858000"/>
              <a:gd name="connsiteX129-11481" fmla="*/ 6037677 w 6128435"/>
              <a:gd name="connsiteY129-11482" fmla="*/ 5354807 h 6858000"/>
              <a:gd name="connsiteX130-11483" fmla="*/ 6039728 w 6128435"/>
              <a:gd name="connsiteY130-11484" fmla="*/ 5359416 h 6858000"/>
              <a:gd name="connsiteX131-11485" fmla="*/ 6043311 w 6128435"/>
              <a:gd name="connsiteY131-11486" fmla="*/ 5361407 h 6858000"/>
              <a:gd name="connsiteX132-11487" fmla="*/ 6042954 w 6128435"/>
              <a:gd name="connsiteY132-11488" fmla="*/ 5362576 h 6858000"/>
              <a:gd name="connsiteX133-11489" fmla="*/ 6053435 w 6128435"/>
              <a:gd name="connsiteY133-11490" fmla="*/ 5387547 h 6858000"/>
              <a:gd name="connsiteX134-11491" fmla="*/ 6065933 w 6128435"/>
              <a:gd name="connsiteY134-11492" fmla="*/ 5443002 h 6858000"/>
              <a:gd name="connsiteX135-11493" fmla="*/ 6068640 w 6128435"/>
              <a:gd name="connsiteY135-11494" fmla="*/ 5474503 h 6858000"/>
              <a:gd name="connsiteX136-11495" fmla="*/ 6080922 w 6128435"/>
              <a:gd name="connsiteY136-11496" fmla="*/ 5561070 h 6858000"/>
              <a:gd name="connsiteX137-11497" fmla="*/ 6096949 w 6128435"/>
              <a:gd name="connsiteY137-11498" fmla="*/ 5648179 h 6858000"/>
              <a:gd name="connsiteX138-11499" fmla="*/ 6125703 w 6128435"/>
              <a:gd name="connsiteY138-11500" fmla="*/ 5692894 h 6858000"/>
              <a:gd name="connsiteX139-11501" fmla="*/ 6126670 w 6128435"/>
              <a:gd name="connsiteY139-11502" fmla="*/ 5697882 h 6858000"/>
              <a:gd name="connsiteX140-11503" fmla="*/ 6124061 w 6128435"/>
              <a:gd name="connsiteY140-11504" fmla="*/ 5710294 h 6858000"/>
              <a:gd name="connsiteX141-11505" fmla="*/ 6122213 w 6128435"/>
              <a:gd name="connsiteY141-11506" fmla="*/ 5714762 h 6858000"/>
              <a:gd name="connsiteX142-11507" fmla="*/ 6121353 w 6128435"/>
              <a:gd name="connsiteY142-11508" fmla="*/ 5721725 h 6858000"/>
              <a:gd name="connsiteX143-11509" fmla="*/ 6121607 w 6128435"/>
              <a:gd name="connsiteY143-11510" fmla="*/ 5721959 h 6858000"/>
              <a:gd name="connsiteX144-11511" fmla="*/ 6120262 w 6128435"/>
              <a:gd name="connsiteY144-11512" fmla="*/ 5728358 h 6858000"/>
              <a:gd name="connsiteX145-11513" fmla="*/ 6110194 w 6128435"/>
              <a:gd name="connsiteY145-11514" fmla="*/ 5758853 h 6858000"/>
              <a:gd name="connsiteX146-11515" fmla="*/ 6127519 w 6128435"/>
              <a:gd name="connsiteY146-11516" fmla="*/ 5865775 h 6858000"/>
              <a:gd name="connsiteX147-11517" fmla="*/ 6128435 w 6128435"/>
              <a:gd name="connsiteY147-11518" fmla="*/ 5870164 h 6858000"/>
              <a:gd name="connsiteX148-11519" fmla="*/ 6119217 w 6128435"/>
              <a:gd name="connsiteY148-11520" fmla="*/ 5888542 h 6858000"/>
              <a:gd name="connsiteX149-11521" fmla="*/ 6115966 w 6128435"/>
              <a:gd name="connsiteY149-11522" fmla="*/ 5898387 h 6858000"/>
              <a:gd name="connsiteX150-11523" fmla="*/ 6111924 w 6128435"/>
              <a:gd name="connsiteY150-11524" fmla="*/ 5900444 h 6858000"/>
              <a:gd name="connsiteX151-11525" fmla="*/ 6108716 w 6128435"/>
              <a:gd name="connsiteY151-11526" fmla="*/ 5915345 h 6858000"/>
              <a:gd name="connsiteX152-11527" fmla="*/ 6109524 w 6128435"/>
              <a:gd name="connsiteY152-11528" fmla="*/ 5917328 h 6858000"/>
              <a:gd name="connsiteX153-11529" fmla="*/ 6102493 w 6128435"/>
              <a:gd name="connsiteY153-11530" fmla="*/ 5928602 h 6858000"/>
              <a:gd name="connsiteX154-11531" fmla="*/ 6056863 w 6128435"/>
              <a:gd name="connsiteY154-11532" fmla="*/ 6000643 h 6858000"/>
              <a:gd name="connsiteX155-11533" fmla="*/ 6045436 w 6128435"/>
              <a:gd name="connsiteY155-11534" fmla="*/ 6124480 h 6858000"/>
              <a:gd name="connsiteX156-11535" fmla="*/ 6030489 w 6128435"/>
              <a:gd name="connsiteY156-11536" fmla="*/ 6317666 h 6858000"/>
              <a:gd name="connsiteX157-11537" fmla="*/ 6007492 w 6128435"/>
              <a:gd name="connsiteY157-11538" fmla="*/ 6440818 h 6858000"/>
              <a:gd name="connsiteX158-11539" fmla="*/ 6009467 w 6128435"/>
              <a:gd name="connsiteY158-11540" fmla="*/ 6487076 h 6858000"/>
              <a:gd name="connsiteX159-11541" fmla="*/ 5995064 w 6128435"/>
              <a:gd name="connsiteY159-11542" fmla="*/ 6540791 h 6858000"/>
              <a:gd name="connsiteX160-11543" fmla="*/ 5996309 w 6128435"/>
              <a:gd name="connsiteY160-11544" fmla="*/ 6543961 h 6858000"/>
              <a:gd name="connsiteX161-11545" fmla="*/ 5996048 w 6128435"/>
              <a:gd name="connsiteY161-11546" fmla="*/ 6555444 h 6858000"/>
              <a:gd name="connsiteX162-11547" fmla="*/ 6002524 w 6128435"/>
              <a:gd name="connsiteY162-11548" fmla="*/ 6560188 h 6858000"/>
              <a:gd name="connsiteX163-11549" fmla="*/ 6006823 w 6128435"/>
              <a:gd name="connsiteY163-11550" fmla="*/ 6578546 h 6858000"/>
              <a:gd name="connsiteX164-11551" fmla="*/ 6004510 w 6128435"/>
              <a:gd name="connsiteY164-11552" fmla="*/ 6599256 h 6858000"/>
              <a:gd name="connsiteX165-11553" fmla="*/ 5986207 w 6128435"/>
              <a:gd name="connsiteY165-11554" fmla="*/ 6695855 h 6858000"/>
              <a:gd name="connsiteX166-11555" fmla="*/ 5979428 w 6128435"/>
              <a:gd name="connsiteY166-11556" fmla="*/ 6754678 h 6858000"/>
              <a:gd name="connsiteX167-11557" fmla="*/ 5983398 w 6128435"/>
              <a:gd name="connsiteY167-11558" fmla="*/ 6778641 h 6858000"/>
              <a:gd name="connsiteX168-11559" fmla="*/ 5984543 w 6128435"/>
              <a:gd name="connsiteY168-11560" fmla="*/ 6811016 h 6858000"/>
              <a:gd name="connsiteX169-11561" fmla="*/ 5981802 w 6128435"/>
              <a:gd name="connsiteY169-11562" fmla="*/ 6838578 h 6858000"/>
              <a:gd name="connsiteX170-11563" fmla="*/ 5979671 w 6128435"/>
              <a:gd name="connsiteY170-11564" fmla="*/ 6858000 h 6858000"/>
              <a:gd name="connsiteX171-11565" fmla="*/ 0 w 6128435"/>
              <a:gd name="connsiteY171-11566" fmla="*/ 6858000 h 6858000"/>
              <a:gd name="connsiteX172-11567" fmla="*/ 0 w 6128435"/>
              <a:gd name="connsiteY172-11568" fmla="*/ 0 h 6858000"/>
              <a:gd name="connsiteX0-11569" fmla="*/ 0 w 6128435"/>
              <a:gd name="connsiteY0-11570" fmla="*/ 0 h 6858000"/>
              <a:gd name="connsiteX1-11571" fmla="*/ 4965888 w 6128435"/>
              <a:gd name="connsiteY1-11572" fmla="*/ 0 h 6858000"/>
              <a:gd name="connsiteX2-11573" fmla="*/ 4967767 w 6128435"/>
              <a:gd name="connsiteY2-11574" fmla="*/ 7930 h 6858000"/>
              <a:gd name="connsiteX3-11575" fmla="*/ 4979444 w 6128435"/>
              <a:gd name="connsiteY3-11576" fmla="*/ 43921 h 6858000"/>
              <a:gd name="connsiteX4-11577" fmla="*/ 5021173 w 6128435"/>
              <a:gd name="connsiteY4-11578" fmla="*/ 123738 h 6858000"/>
              <a:gd name="connsiteX5-11579" fmla="*/ 5075458 w 6128435"/>
              <a:gd name="connsiteY5-11580" fmla="*/ 264355 h 6858000"/>
              <a:gd name="connsiteX6-11581" fmla="*/ 5081175 w 6128435"/>
              <a:gd name="connsiteY6-11582" fmla="*/ 277448 h 6858000"/>
              <a:gd name="connsiteX7-11583" fmla="*/ 5097011 w 6128435"/>
              <a:gd name="connsiteY7-11584" fmla="*/ 355616 h 6858000"/>
              <a:gd name="connsiteX8-11585" fmla="*/ 5130982 w 6128435"/>
              <a:gd name="connsiteY8-11586" fmla="*/ 412030 h 6858000"/>
              <a:gd name="connsiteX9-11587" fmla="*/ 5153000 w 6128435"/>
              <a:gd name="connsiteY9-11588" fmla="*/ 507134 h 6858000"/>
              <a:gd name="connsiteX10-11589" fmla="*/ 5171282 w 6128435"/>
              <a:gd name="connsiteY10-11590" fmla="*/ 602071 h 6858000"/>
              <a:gd name="connsiteX11-11591" fmla="*/ 5176196 w 6128435"/>
              <a:gd name="connsiteY11-11592" fmla="*/ 636822 h 6858000"/>
              <a:gd name="connsiteX12-11593" fmla="*/ 5201957 w 6128435"/>
              <a:gd name="connsiteY12-11594" fmla="*/ 736835 h 6858000"/>
              <a:gd name="connsiteX13-11595" fmla="*/ 5185452 w 6128435"/>
              <a:gd name="connsiteY13-11596" fmla="*/ 745392 h 6858000"/>
              <a:gd name="connsiteX14-11597" fmla="*/ 5189051 w 6128435"/>
              <a:gd name="connsiteY14-11598" fmla="*/ 782518 h 6858000"/>
              <a:gd name="connsiteX15-11599" fmla="*/ 5210428 w 6128435"/>
              <a:gd name="connsiteY15-11600" fmla="*/ 815772 h 6858000"/>
              <a:gd name="connsiteX16-11601" fmla="*/ 5221088 w 6128435"/>
              <a:gd name="connsiteY16-11602" fmla="*/ 860193 h 6858000"/>
              <a:gd name="connsiteX17-11603" fmla="*/ 5227653 w 6128435"/>
              <a:gd name="connsiteY17-11604" fmla="*/ 886709 h 6858000"/>
              <a:gd name="connsiteX18-11605" fmla="*/ 5230806 w 6128435"/>
              <a:gd name="connsiteY18-11606" fmla="*/ 961354 h 6858000"/>
              <a:gd name="connsiteX19-11607" fmla="*/ 5201018 w 6128435"/>
              <a:gd name="connsiteY19-11608" fmla="*/ 1095027 h 6858000"/>
              <a:gd name="connsiteX20-11609" fmla="*/ 5202153 w 6128435"/>
              <a:gd name="connsiteY20-11610" fmla="*/ 1133224 h 6858000"/>
              <a:gd name="connsiteX21-11611" fmla="*/ 5207370 w 6128435"/>
              <a:gd name="connsiteY21-11612" fmla="*/ 1138097 h 6858000"/>
              <a:gd name="connsiteX22-11613" fmla="*/ 5189234 w 6128435"/>
              <a:gd name="connsiteY22-11614" fmla="*/ 1193495 h 6858000"/>
              <a:gd name="connsiteX23-11615" fmla="*/ 5202769 w 6128435"/>
              <a:gd name="connsiteY23-11616" fmla="*/ 1269450 h 6858000"/>
              <a:gd name="connsiteX24-11617" fmla="*/ 5225968 w 6128435"/>
              <a:gd name="connsiteY24-11618" fmla="*/ 1357994 h 6858000"/>
              <a:gd name="connsiteX25-11619" fmla="*/ 5233819 w 6128435"/>
              <a:gd name="connsiteY25-11620" fmla="*/ 1380922 h 6858000"/>
              <a:gd name="connsiteX26-11621" fmla="*/ 5237226 w 6128435"/>
              <a:gd name="connsiteY26-11622" fmla="*/ 1441327 h 6858000"/>
              <a:gd name="connsiteX27-11623" fmla="*/ 5244434 w 6128435"/>
              <a:gd name="connsiteY27-11624" fmla="*/ 1580810 h 6858000"/>
              <a:gd name="connsiteX28-11625" fmla="*/ 5251453 w 6128435"/>
              <a:gd name="connsiteY28-11626" fmla="*/ 1583934 h 6858000"/>
              <a:gd name="connsiteX29-11627" fmla="*/ 5253136 w 6128435"/>
              <a:gd name="connsiteY29-11628" fmla="*/ 1595457 h 6858000"/>
              <a:gd name="connsiteX30-11629" fmla="*/ 5254863 w 6128435"/>
              <a:gd name="connsiteY30-11630" fmla="*/ 1598311 h 6858000"/>
              <a:gd name="connsiteX31-11631" fmla="*/ 5263491 w 6128435"/>
              <a:gd name="connsiteY31-11632" fmla="*/ 1642938 h 6858000"/>
              <a:gd name="connsiteX32-11633" fmla="*/ 5261314 w 6128435"/>
              <a:gd name="connsiteY32-11634" fmla="*/ 1689177 h 6858000"/>
              <a:gd name="connsiteX33-11635" fmla="*/ 5259788 w 6128435"/>
              <a:gd name="connsiteY33-11636" fmla="*/ 1768516 h 6858000"/>
              <a:gd name="connsiteX34-11637" fmla="*/ 5272526 w 6128435"/>
              <a:gd name="connsiteY34-11638" fmla="*/ 1936940 h 6858000"/>
              <a:gd name="connsiteX35-11639" fmla="*/ 5252592 w 6128435"/>
              <a:gd name="connsiteY35-11640" fmla="*/ 2092210 h 6858000"/>
              <a:gd name="connsiteX36-11641" fmla="*/ 5264303 w 6128435"/>
              <a:gd name="connsiteY36-11642" fmla="*/ 2225157 h 6858000"/>
              <a:gd name="connsiteX37-11643" fmla="*/ 5254949 w 6128435"/>
              <a:gd name="connsiteY37-11644" fmla="*/ 2236160 h 6858000"/>
              <a:gd name="connsiteX38-11645" fmla="*/ 5250104 w 6128435"/>
              <a:gd name="connsiteY38-11646" fmla="*/ 2249166 h 6858000"/>
              <a:gd name="connsiteX39-11647" fmla="*/ 5251214 w 6128435"/>
              <a:gd name="connsiteY39-11648" fmla="*/ 2250944 h 6858000"/>
              <a:gd name="connsiteX40-11649" fmla="*/ 5250644 w 6128435"/>
              <a:gd name="connsiteY40-11650" fmla="*/ 2266619 h 6858000"/>
              <a:gd name="connsiteX41-11651" fmla="*/ 5247111 w 6128435"/>
              <a:gd name="connsiteY41-11652" fmla="*/ 2269679 h 6858000"/>
              <a:gd name="connsiteX42-11653" fmla="*/ 5245653 w 6128435"/>
              <a:gd name="connsiteY42-11654" fmla="*/ 2280317 h 6858000"/>
              <a:gd name="connsiteX43-11655" fmla="*/ 5239901 w 6128435"/>
              <a:gd name="connsiteY43-11656" fmla="*/ 2300961 h 6858000"/>
              <a:gd name="connsiteX44-11657" fmla="*/ 5293877 w 6128435"/>
              <a:gd name="connsiteY44-11658" fmla="*/ 2368649 h 6858000"/>
              <a:gd name="connsiteX45-11659" fmla="*/ 5311338 w 6128435"/>
              <a:gd name="connsiteY45-11660" fmla="*/ 2404034 h 6858000"/>
              <a:gd name="connsiteX46-11661" fmla="*/ 5338366 w 6128435"/>
              <a:gd name="connsiteY46-11662" fmla="*/ 2465052 h 6858000"/>
              <a:gd name="connsiteX47-11663" fmla="*/ 5371263 w 6128435"/>
              <a:gd name="connsiteY47-11664" fmla="*/ 2586413 h 6858000"/>
              <a:gd name="connsiteX48-11665" fmla="*/ 5407503 w 6128435"/>
              <a:gd name="connsiteY48-11666" fmla="*/ 2786290 h 6858000"/>
              <a:gd name="connsiteX49-11667" fmla="*/ 5407356 w 6128435"/>
              <a:gd name="connsiteY49-11668" fmla="*/ 2787545 h 6858000"/>
              <a:gd name="connsiteX50-11669" fmla="*/ 5411130 w 6128435"/>
              <a:gd name="connsiteY50-11670" fmla="*/ 2788640 h 6858000"/>
              <a:gd name="connsiteX51-11671" fmla="*/ 5416439 w 6128435"/>
              <a:gd name="connsiteY51-11672" fmla="*/ 2805666 h 6858000"/>
              <a:gd name="connsiteX52-11673" fmla="*/ 5416589 w 6128435"/>
              <a:gd name="connsiteY52-11674" fmla="*/ 2810822 h 6858000"/>
              <a:gd name="connsiteX53-11675" fmla="*/ 5418542 w 6128435"/>
              <a:gd name="connsiteY53-11676" fmla="*/ 2817745 h 6858000"/>
              <a:gd name="connsiteX54-11677" fmla="*/ 5418847 w 6128435"/>
              <a:gd name="connsiteY54-11678" fmla="*/ 2817825 h 6858000"/>
              <a:gd name="connsiteX55-11679" fmla="*/ 5423364 w 6128435"/>
              <a:gd name="connsiteY55-11680" fmla="*/ 2858292 h 6858000"/>
              <a:gd name="connsiteX56-11681" fmla="*/ 5479298 w 6128435"/>
              <a:gd name="connsiteY56-11682" fmla="*/ 2947791 h 6858000"/>
              <a:gd name="connsiteX57-11683" fmla="*/ 5481770 w 6128435"/>
              <a:gd name="connsiteY57-11684" fmla="*/ 2951352 h 6858000"/>
              <a:gd name="connsiteX58-11685" fmla="*/ 5481013 w 6128435"/>
              <a:gd name="connsiteY58-11686" fmla="*/ 2973461 h 6858000"/>
              <a:gd name="connsiteX59-11687" fmla="*/ 5482045 w 6128435"/>
              <a:gd name="connsiteY59-11688" fmla="*/ 2984371 h 6858000"/>
              <a:gd name="connsiteX60-11689" fmla="*/ 5479405 w 6128435"/>
              <a:gd name="connsiteY60-11690" fmla="*/ 2988507 h 6858000"/>
              <a:gd name="connsiteX61-11691" fmla="*/ 5482415 w 6128435"/>
              <a:gd name="connsiteY61-11692" fmla="*/ 3004079 h 6858000"/>
              <a:gd name="connsiteX62-11693" fmla="*/ 5483865 w 6128435"/>
              <a:gd name="connsiteY62-11694" fmla="*/ 3005467 h 6858000"/>
              <a:gd name="connsiteX63-11695" fmla="*/ 5482236 w 6128435"/>
              <a:gd name="connsiteY63-11696" fmla="*/ 3019791 h 6858000"/>
              <a:gd name="connsiteX64-11697" fmla="*/ 5475895 w 6128435"/>
              <a:gd name="connsiteY64-11698" fmla="*/ 3033578 h 6858000"/>
              <a:gd name="connsiteX65-11699" fmla="*/ 5477595 w 6128435"/>
              <a:gd name="connsiteY65-11700" fmla="*/ 3250534 h 6858000"/>
              <a:gd name="connsiteX66-11701" fmla="*/ 5532836 w 6128435"/>
              <a:gd name="connsiteY66-11702" fmla="*/ 3353840 h 6858000"/>
              <a:gd name="connsiteX67-11703" fmla="*/ 5561229 w 6128435"/>
              <a:gd name="connsiteY67-11704" fmla="*/ 3395784 h 6858000"/>
              <a:gd name="connsiteX68-11705" fmla="*/ 5589758 w 6128435"/>
              <a:gd name="connsiteY68-11706" fmla="*/ 3506453 h 6858000"/>
              <a:gd name="connsiteX69-11707" fmla="*/ 5596144 w 6128435"/>
              <a:gd name="connsiteY69-11708" fmla="*/ 3534624 h 6858000"/>
              <a:gd name="connsiteX70-11709" fmla="*/ 5597750 w 6128435"/>
              <a:gd name="connsiteY70-11710" fmla="*/ 3534129 h 6858000"/>
              <a:gd name="connsiteX71-11711" fmla="*/ 5599700 w 6128435"/>
              <a:gd name="connsiteY71-11712" fmla="*/ 3547221 h 6858000"/>
              <a:gd name="connsiteX72-11713" fmla="*/ 5615031 w 6128435"/>
              <a:gd name="connsiteY72-11714" fmla="*/ 3557482 h 6858000"/>
              <a:gd name="connsiteX73-11715" fmla="*/ 5618377 w 6128435"/>
              <a:gd name="connsiteY73-11716" fmla="*/ 3588431 h 6858000"/>
              <a:gd name="connsiteX74-11717" fmla="*/ 5612155 w 6128435"/>
              <a:gd name="connsiteY74-11718" fmla="*/ 3589869 h 6858000"/>
              <a:gd name="connsiteX75-11719" fmla="*/ 5620843 w 6128435"/>
              <a:gd name="connsiteY75-11720" fmla="*/ 3606745 h 6858000"/>
              <a:gd name="connsiteX76-11721" fmla="*/ 5655472 w 6128435"/>
              <a:gd name="connsiteY76-11722" fmla="*/ 3678877 h 6858000"/>
              <a:gd name="connsiteX77-11723" fmla="*/ 5680448 w 6128435"/>
              <a:gd name="connsiteY77-11724" fmla="*/ 3717760 h 6858000"/>
              <a:gd name="connsiteX78-11725" fmla="*/ 5683015 w 6128435"/>
              <a:gd name="connsiteY78-11726" fmla="*/ 3762025 h 6858000"/>
              <a:gd name="connsiteX79-11727" fmla="*/ 5696643 w 6128435"/>
              <a:gd name="connsiteY79-11728" fmla="*/ 3773888 h 6858000"/>
              <a:gd name="connsiteX80-11729" fmla="*/ 5699203 w 6128435"/>
              <a:gd name="connsiteY80-11730" fmla="*/ 3775823 h 6858000"/>
              <a:gd name="connsiteX81-11731" fmla="*/ 5704824 w 6128435"/>
              <a:gd name="connsiteY81-11732" fmla="*/ 3785966 h 6858000"/>
              <a:gd name="connsiteX82-11733" fmla="*/ 5712204 w 6128435"/>
              <a:gd name="connsiteY82-11734" fmla="*/ 3785830 h 6858000"/>
              <a:gd name="connsiteX83-11735" fmla="*/ 5724816 w 6128435"/>
              <a:gd name="connsiteY83-11736" fmla="*/ 3798949 h 6858000"/>
              <a:gd name="connsiteX84-11737" fmla="*/ 5733539 w 6128435"/>
              <a:gd name="connsiteY84-11738" fmla="*/ 3818457 h 6858000"/>
              <a:gd name="connsiteX85-11739" fmla="*/ 5768491 w 6128435"/>
              <a:gd name="connsiteY85-11740" fmla="*/ 3914399 h 6858000"/>
              <a:gd name="connsiteX86-11741" fmla="*/ 5793123 w 6128435"/>
              <a:gd name="connsiteY86-11742" fmla="*/ 3969952 h 6858000"/>
              <a:gd name="connsiteX87-11743" fmla="*/ 5808321 w 6128435"/>
              <a:gd name="connsiteY87-11744" fmla="*/ 3988153 h 6858000"/>
              <a:gd name="connsiteX88-11745" fmla="*/ 5825621 w 6128435"/>
              <a:gd name="connsiteY88-11746" fmla="*/ 4015525 h 6858000"/>
              <a:gd name="connsiteX89-11747" fmla="*/ 5860672 w 6128435"/>
              <a:gd name="connsiteY89-11748" fmla="*/ 4061579 h 6858000"/>
              <a:gd name="connsiteX90-11749" fmla="*/ 5872173 w 6128435"/>
              <a:gd name="connsiteY90-11750" fmla="*/ 4088497 h 6858000"/>
              <a:gd name="connsiteX91-11751" fmla="*/ 5883705 w 6128435"/>
              <a:gd name="connsiteY91-11752" fmla="*/ 4101899 h 6858000"/>
              <a:gd name="connsiteX92-11753" fmla="*/ 5885314 w 6128435"/>
              <a:gd name="connsiteY92-11754" fmla="*/ 4108387 h 6858000"/>
              <a:gd name="connsiteX93-11755" fmla="*/ 5894095 w 6128435"/>
              <a:gd name="connsiteY93-11756" fmla="*/ 4128857 h 6858000"/>
              <a:gd name="connsiteX94-11757" fmla="*/ 5898339 w 6128435"/>
              <a:gd name="connsiteY94-11758" fmla="*/ 4140800 h 6858000"/>
              <a:gd name="connsiteX95-11759" fmla="*/ 5899734 w 6128435"/>
              <a:gd name="connsiteY95-11760" fmla="*/ 4145632 h 6858000"/>
              <a:gd name="connsiteX96-11761" fmla="*/ 5897098 w 6128435"/>
              <a:gd name="connsiteY96-11762" fmla="*/ 4157819 h 6858000"/>
              <a:gd name="connsiteX97-11763" fmla="*/ 5903513 w 6128435"/>
              <a:gd name="connsiteY97-11764" fmla="*/ 4187661 h 6858000"/>
              <a:gd name="connsiteX98-11765" fmla="*/ 5917114 w 6128435"/>
              <a:gd name="connsiteY98-11766" fmla="*/ 4213096 h 6858000"/>
              <a:gd name="connsiteX99-11767" fmla="*/ 5921153 w 6128435"/>
              <a:gd name="connsiteY99-11768" fmla="*/ 4236222 h 6858000"/>
              <a:gd name="connsiteX100-11769" fmla="*/ 5924233 w 6128435"/>
              <a:gd name="connsiteY100-11770" fmla="*/ 4242060 h 6858000"/>
              <a:gd name="connsiteX101-11771" fmla="*/ 5928910 w 6128435"/>
              <a:gd name="connsiteY101-11772" fmla="*/ 4300973 h 6858000"/>
              <a:gd name="connsiteX102-11773" fmla="*/ 5939320 w 6128435"/>
              <a:gd name="connsiteY102-11774" fmla="*/ 4340435 h 6858000"/>
              <a:gd name="connsiteX103-11775" fmla="*/ 5946705 w 6128435"/>
              <a:gd name="connsiteY103-11776" fmla="*/ 4428051 h 6858000"/>
              <a:gd name="connsiteX104-11777" fmla="*/ 5949261 w 6128435"/>
              <a:gd name="connsiteY104-11778" fmla="*/ 4449185 h 6858000"/>
              <a:gd name="connsiteX105-11779" fmla="*/ 5957504 w 6128435"/>
              <a:gd name="connsiteY105-11780" fmla="*/ 4465911 h 6858000"/>
              <a:gd name="connsiteX106-11781" fmla="*/ 5964689 w 6128435"/>
              <a:gd name="connsiteY106-11782" fmla="*/ 4468532 h 6858000"/>
              <a:gd name="connsiteX107-11783" fmla="*/ 5967062 w 6128435"/>
              <a:gd name="connsiteY107-11784" fmla="*/ 4479923 h 6858000"/>
              <a:gd name="connsiteX108-11785" fmla="*/ 5968960 w 6128435"/>
              <a:gd name="connsiteY108-11786" fmla="*/ 4482655 h 6858000"/>
              <a:gd name="connsiteX109-11787" fmla="*/ 5978567 w 6128435"/>
              <a:gd name="connsiteY109-11788" fmla="*/ 4498605 h 6858000"/>
              <a:gd name="connsiteX110-11789" fmla="*/ 5980106 w 6128435"/>
              <a:gd name="connsiteY110-11790" fmla="*/ 4585087 h 6858000"/>
              <a:gd name="connsiteX111-11791" fmla="*/ 5998138 w 6128435"/>
              <a:gd name="connsiteY111-11792" fmla="*/ 4697518 h 6858000"/>
              <a:gd name="connsiteX112-11793" fmla="*/ 6013516 w 6128435"/>
              <a:gd name="connsiteY112-11794" fmla="*/ 4786619 h 6858000"/>
              <a:gd name="connsiteX113-11795" fmla="*/ 6025404 w 6128435"/>
              <a:gd name="connsiteY113-11796" fmla="*/ 4858148 h 6858000"/>
              <a:gd name="connsiteX114-11797" fmla="*/ 6007749 w 6128435"/>
              <a:gd name="connsiteY114-11798" fmla="*/ 4964715 h 6858000"/>
              <a:gd name="connsiteX115-11799" fmla="*/ 6005269 w 6128435"/>
              <a:gd name="connsiteY115-11800" fmla="*/ 5150567 h 6858000"/>
              <a:gd name="connsiteX116-11801" fmla="*/ 6001127 w 6128435"/>
              <a:gd name="connsiteY116-11802" fmla="*/ 5164609 h 6858000"/>
              <a:gd name="connsiteX117-11803" fmla="*/ 5996647 w 6128435"/>
              <a:gd name="connsiteY117-11804" fmla="*/ 5185640 h 6858000"/>
              <a:gd name="connsiteX118-11805" fmla="*/ 5998514 w 6128435"/>
              <a:gd name="connsiteY118-11806" fmla="*/ 5189673 h 6858000"/>
              <a:gd name="connsiteX119-11807" fmla="*/ 5995970 w 6128435"/>
              <a:gd name="connsiteY119-11808" fmla="*/ 5221547 h 6858000"/>
              <a:gd name="connsiteX120-11809" fmla="*/ 5997218 w 6128435"/>
              <a:gd name="connsiteY120-11810" fmla="*/ 5222031 h 6858000"/>
              <a:gd name="connsiteX121-11811" fmla="*/ 6002116 w 6128435"/>
              <a:gd name="connsiteY121-11812" fmla="*/ 5231223 h 6858000"/>
              <a:gd name="connsiteX122-11813" fmla="*/ 6008541 w 6128435"/>
              <a:gd name="connsiteY122-11814" fmla="*/ 5248680 h 6858000"/>
              <a:gd name="connsiteX123-11815" fmla="*/ 6039260 w 6128435"/>
              <a:gd name="connsiteY123-11816" fmla="*/ 5289518 h 6858000"/>
              <a:gd name="connsiteX124-11817" fmla="*/ 6036748 w 6128435"/>
              <a:gd name="connsiteY124-11818" fmla="*/ 5322752 h 6858000"/>
              <a:gd name="connsiteX125-11819" fmla="*/ 6036943 w 6128435"/>
              <a:gd name="connsiteY125-11820" fmla="*/ 5329480 h 6858000"/>
              <a:gd name="connsiteX126-11821" fmla="*/ 6037236 w 6128435"/>
              <a:gd name="connsiteY126-11822" fmla="*/ 5329634 h 6858000"/>
              <a:gd name="connsiteX127-11823" fmla="*/ 6038019 w 6128435"/>
              <a:gd name="connsiteY127-11824" fmla="*/ 5336764 h 6858000"/>
              <a:gd name="connsiteX128-11825" fmla="*/ 6037298 w 6128435"/>
              <a:gd name="connsiteY128-11826" fmla="*/ 5341753 h 6858000"/>
              <a:gd name="connsiteX129-11827" fmla="*/ 6037677 w 6128435"/>
              <a:gd name="connsiteY129-11828" fmla="*/ 5354807 h 6858000"/>
              <a:gd name="connsiteX130-11829" fmla="*/ 6039728 w 6128435"/>
              <a:gd name="connsiteY130-11830" fmla="*/ 5359416 h 6858000"/>
              <a:gd name="connsiteX131-11831" fmla="*/ 6043311 w 6128435"/>
              <a:gd name="connsiteY131-11832" fmla="*/ 5361407 h 6858000"/>
              <a:gd name="connsiteX132-11833" fmla="*/ 6042954 w 6128435"/>
              <a:gd name="connsiteY132-11834" fmla="*/ 5362576 h 6858000"/>
              <a:gd name="connsiteX133-11835" fmla="*/ 6053435 w 6128435"/>
              <a:gd name="connsiteY133-11836" fmla="*/ 5387547 h 6858000"/>
              <a:gd name="connsiteX134-11837" fmla="*/ 6065933 w 6128435"/>
              <a:gd name="connsiteY134-11838" fmla="*/ 5443002 h 6858000"/>
              <a:gd name="connsiteX135-11839" fmla="*/ 6068640 w 6128435"/>
              <a:gd name="connsiteY135-11840" fmla="*/ 5474503 h 6858000"/>
              <a:gd name="connsiteX136-11841" fmla="*/ 6080922 w 6128435"/>
              <a:gd name="connsiteY136-11842" fmla="*/ 5561070 h 6858000"/>
              <a:gd name="connsiteX137-11843" fmla="*/ 6096949 w 6128435"/>
              <a:gd name="connsiteY137-11844" fmla="*/ 5648179 h 6858000"/>
              <a:gd name="connsiteX138-11845" fmla="*/ 6125703 w 6128435"/>
              <a:gd name="connsiteY138-11846" fmla="*/ 5692894 h 6858000"/>
              <a:gd name="connsiteX139-11847" fmla="*/ 6126670 w 6128435"/>
              <a:gd name="connsiteY139-11848" fmla="*/ 5697882 h 6858000"/>
              <a:gd name="connsiteX140-11849" fmla="*/ 6124061 w 6128435"/>
              <a:gd name="connsiteY140-11850" fmla="*/ 5710294 h 6858000"/>
              <a:gd name="connsiteX141-11851" fmla="*/ 6122213 w 6128435"/>
              <a:gd name="connsiteY141-11852" fmla="*/ 5714762 h 6858000"/>
              <a:gd name="connsiteX142-11853" fmla="*/ 6121353 w 6128435"/>
              <a:gd name="connsiteY142-11854" fmla="*/ 5721725 h 6858000"/>
              <a:gd name="connsiteX143-11855" fmla="*/ 6121607 w 6128435"/>
              <a:gd name="connsiteY143-11856" fmla="*/ 5721959 h 6858000"/>
              <a:gd name="connsiteX144-11857" fmla="*/ 6120262 w 6128435"/>
              <a:gd name="connsiteY144-11858" fmla="*/ 5728358 h 6858000"/>
              <a:gd name="connsiteX145-11859" fmla="*/ 6110194 w 6128435"/>
              <a:gd name="connsiteY145-11860" fmla="*/ 5758853 h 6858000"/>
              <a:gd name="connsiteX146-11861" fmla="*/ 6127519 w 6128435"/>
              <a:gd name="connsiteY146-11862" fmla="*/ 5865775 h 6858000"/>
              <a:gd name="connsiteX147-11863" fmla="*/ 6128435 w 6128435"/>
              <a:gd name="connsiteY147-11864" fmla="*/ 5870164 h 6858000"/>
              <a:gd name="connsiteX148-11865" fmla="*/ 6119217 w 6128435"/>
              <a:gd name="connsiteY148-11866" fmla="*/ 5888542 h 6858000"/>
              <a:gd name="connsiteX149-11867" fmla="*/ 6115966 w 6128435"/>
              <a:gd name="connsiteY149-11868" fmla="*/ 5898387 h 6858000"/>
              <a:gd name="connsiteX150-11869" fmla="*/ 6111924 w 6128435"/>
              <a:gd name="connsiteY150-11870" fmla="*/ 5900444 h 6858000"/>
              <a:gd name="connsiteX151-11871" fmla="*/ 6108716 w 6128435"/>
              <a:gd name="connsiteY151-11872" fmla="*/ 5915345 h 6858000"/>
              <a:gd name="connsiteX152-11873" fmla="*/ 6109524 w 6128435"/>
              <a:gd name="connsiteY152-11874" fmla="*/ 5917328 h 6858000"/>
              <a:gd name="connsiteX153-11875" fmla="*/ 6102493 w 6128435"/>
              <a:gd name="connsiteY153-11876" fmla="*/ 5928602 h 6858000"/>
              <a:gd name="connsiteX154-11877" fmla="*/ 6056863 w 6128435"/>
              <a:gd name="connsiteY154-11878" fmla="*/ 6000643 h 6858000"/>
              <a:gd name="connsiteX155-11879" fmla="*/ 6045436 w 6128435"/>
              <a:gd name="connsiteY155-11880" fmla="*/ 6124480 h 6858000"/>
              <a:gd name="connsiteX156-11881" fmla="*/ 6030489 w 6128435"/>
              <a:gd name="connsiteY156-11882" fmla="*/ 6317666 h 6858000"/>
              <a:gd name="connsiteX157-11883" fmla="*/ 6007492 w 6128435"/>
              <a:gd name="connsiteY157-11884" fmla="*/ 6440818 h 6858000"/>
              <a:gd name="connsiteX158-11885" fmla="*/ 6009467 w 6128435"/>
              <a:gd name="connsiteY158-11886" fmla="*/ 6487076 h 6858000"/>
              <a:gd name="connsiteX159-11887" fmla="*/ 5995064 w 6128435"/>
              <a:gd name="connsiteY159-11888" fmla="*/ 6540791 h 6858000"/>
              <a:gd name="connsiteX160-11889" fmla="*/ 5996309 w 6128435"/>
              <a:gd name="connsiteY160-11890" fmla="*/ 6543961 h 6858000"/>
              <a:gd name="connsiteX161-11891" fmla="*/ 5996048 w 6128435"/>
              <a:gd name="connsiteY161-11892" fmla="*/ 6555444 h 6858000"/>
              <a:gd name="connsiteX162-11893" fmla="*/ 6002524 w 6128435"/>
              <a:gd name="connsiteY162-11894" fmla="*/ 6560188 h 6858000"/>
              <a:gd name="connsiteX163-11895" fmla="*/ 6006823 w 6128435"/>
              <a:gd name="connsiteY163-11896" fmla="*/ 6578546 h 6858000"/>
              <a:gd name="connsiteX164-11897" fmla="*/ 6004510 w 6128435"/>
              <a:gd name="connsiteY164-11898" fmla="*/ 6599256 h 6858000"/>
              <a:gd name="connsiteX165-11899" fmla="*/ 5986207 w 6128435"/>
              <a:gd name="connsiteY165-11900" fmla="*/ 6695855 h 6858000"/>
              <a:gd name="connsiteX166-11901" fmla="*/ 5979428 w 6128435"/>
              <a:gd name="connsiteY166-11902" fmla="*/ 6754678 h 6858000"/>
              <a:gd name="connsiteX167-11903" fmla="*/ 5983398 w 6128435"/>
              <a:gd name="connsiteY167-11904" fmla="*/ 6778641 h 6858000"/>
              <a:gd name="connsiteX168-11905" fmla="*/ 5984543 w 6128435"/>
              <a:gd name="connsiteY168-11906" fmla="*/ 6811016 h 6858000"/>
              <a:gd name="connsiteX169-11907" fmla="*/ 5981802 w 6128435"/>
              <a:gd name="connsiteY169-11908" fmla="*/ 6838578 h 6858000"/>
              <a:gd name="connsiteX170-11909" fmla="*/ 5979671 w 6128435"/>
              <a:gd name="connsiteY170-11910" fmla="*/ 6858000 h 6858000"/>
              <a:gd name="connsiteX171-11911" fmla="*/ 0 w 6128435"/>
              <a:gd name="connsiteY171-11912" fmla="*/ 6858000 h 6858000"/>
              <a:gd name="connsiteX172-11913" fmla="*/ 0 w 6128435"/>
              <a:gd name="connsiteY172-11914" fmla="*/ 0 h 6858000"/>
              <a:gd name="connsiteX0-11915" fmla="*/ 0 w 6128435"/>
              <a:gd name="connsiteY0-11916" fmla="*/ 0 h 6858000"/>
              <a:gd name="connsiteX1-11917" fmla="*/ 4965888 w 6128435"/>
              <a:gd name="connsiteY1-11918" fmla="*/ 0 h 6858000"/>
              <a:gd name="connsiteX2-11919" fmla="*/ 4967767 w 6128435"/>
              <a:gd name="connsiteY2-11920" fmla="*/ 7930 h 6858000"/>
              <a:gd name="connsiteX3-11921" fmla="*/ 4979444 w 6128435"/>
              <a:gd name="connsiteY3-11922" fmla="*/ 43921 h 6858000"/>
              <a:gd name="connsiteX4-11923" fmla="*/ 5021173 w 6128435"/>
              <a:gd name="connsiteY4-11924" fmla="*/ 123738 h 6858000"/>
              <a:gd name="connsiteX5-11925" fmla="*/ 5075458 w 6128435"/>
              <a:gd name="connsiteY5-11926" fmla="*/ 264355 h 6858000"/>
              <a:gd name="connsiteX6-11927" fmla="*/ 5081175 w 6128435"/>
              <a:gd name="connsiteY6-11928" fmla="*/ 277448 h 6858000"/>
              <a:gd name="connsiteX7-11929" fmla="*/ 5097011 w 6128435"/>
              <a:gd name="connsiteY7-11930" fmla="*/ 355616 h 6858000"/>
              <a:gd name="connsiteX8-11931" fmla="*/ 5130982 w 6128435"/>
              <a:gd name="connsiteY8-11932" fmla="*/ 412030 h 6858000"/>
              <a:gd name="connsiteX9-11933" fmla="*/ 5153000 w 6128435"/>
              <a:gd name="connsiteY9-11934" fmla="*/ 507134 h 6858000"/>
              <a:gd name="connsiteX10-11935" fmla="*/ 5171282 w 6128435"/>
              <a:gd name="connsiteY10-11936" fmla="*/ 602071 h 6858000"/>
              <a:gd name="connsiteX11-11937" fmla="*/ 5176196 w 6128435"/>
              <a:gd name="connsiteY11-11938" fmla="*/ 636822 h 6858000"/>
              <a:gd name="connsiteX12-11939" fmla="*/ 5201957 w 6128435"/>
              <a:gd name="connsiteY12-11940" fmla="*/ 736835 h 6858000"/>
              <a:gd name="connsiteX13-11941" fmla="*/ 5185452 w 6128435"/>
              <a:gd name="connsiteY13-11942" fmla="*/ 745392 h 6858000"/>
              <a:gd name="connsiteX14-11943" fmla="*/ 5189051 w 6128435"/>
              <a:gd name="connsiteY14-11944" fmla="*/ 782518 h 6858000"/>
              <a:gd name="connsiteX15-11945" fmla="*/ 5210428 w 6128435"/>
              <a:gd name="connsiteY15-11946" fmla="*/ 815772 h 6858000"/>
              <a:gd name="connsiteX16-11947" fmla="*/ 5221088 w 6128435"/>
              <a:gd name="connsiteY16-11948" fmla="*/ 860193 h 6858000"/>
              <a:gd name="connsiteX17-11949" fmla="*/ 5227653 w 6128435"/>
              <a:gd name="connsiteY17-11950" fmla="*/ 886709 h 6858000"/>
              <a:gd name="connsiteX18-11951" fmla="*/ 5230806 w 6128435"/>
              <a:gd name="connsiteY18-11952" fmla="*/ 961354 h 6858000"/>
              <a:gd name="connsiteX19-11953" fmla="*/ 5201018 w 6128435"/>
              <a:gd name="connsiteY19-11954" fmla="*/ 1095027 h 6858000"/>
              <a:gd name="connsiteX20-11955" fmla="*/ 5202153 w 6128435"/>
              <a:gd name="connsiteY20-11956" fmla="*/ 1133224 h 6858000"/>
              <a:gd name="connsiteX21-11957" fmla="*/ 5207370 w 6128435"/>
              <a:gd name="connsiteY21-11958" fmla="*/ 1138097 h 6858000"/>
              <a:gd name="connsiteX22-11959" fmla="*/ 5189234 w 6128435"/>
              <a:gd name="connsiteY22-11960" fmla="*/ 1193495 h 6858000"/>
              <a:gd name="connsiteX23-11961" fmla="*/ 5202769 w 6128435"/>
              <a:gd name="connsiteY23-11962" fmla="*/ 1269450 h 6858000"/>
              <a:gd name="connsiteX24-11963" fmla="*/ 5225968 w 6128435"/>
              <a:gd name="connsiteY24-11964" fmla="*/ 1357994 h 6858000"/>
              <a:gd name="connsiteX25-11965" fmla="*/ 5233819 w 6128435"/>
              <a:gd name="connsiteY25-11966" fmla="*/ 1380922 h 6858000"/>
              <a:gd name="connsiteX26-11967" fmla="*/ 5237226 w 6128435"/>
              <a:gd name="connsiteY26-11968" fmla="*/ 1441327 h 6858000"/>
              <a:gd name="connsiteX27-11969" fmla="*/ 5244434 w 6128435"/>
              <a:gd name="connsiteY27-11970" fmla="*/ 1580810 h 6858000"/>
              <a:gd name="connsiteX28-11971" fmla="*/ 5251453 w 6128435"/>
              <a:gd name="connsiteY28-11972" fmla="*/ 1583934 h 6858000"/>
              <a:gd name="connsiteX29-11973" fmla="*/ 5253136 w 6128435"/>
              <a:gd name="connsiteY29-11974" fmla="*/ 1595457 h 6858000"/>
              <a:gd name="connsiteX30-11975" fmla="*/ 5254863 w 6128435"/>
              <a:gd name="connsiteY30-11976" fmla="*/ 1598311 h 6858000"/>
              <a:gd name="connsiteX31-11977" fmla="*/ 5263491 w 6128435"/>
              <a:gd name="connsiteY31-11978" fmla="*/ 1642938 h 6858000"/>
              <a:gd name="connsiteX32-11979" fmla="*/ 5261314 w 6128435"/>
              <a:gd name="connsiteY32-11980" fmla="*/ 1689177 h 6858000"/>
              <a:gd name="connsiteX33-11981" fmla="*/ 5259788 w 6128435"/>
              <a:gd name="connsiteY33-11982" fmla="*/ 1768516 h 6858000"/>
              <a:gd name="connsiteX34-11983" fmla="*/ 5272526 w 6128435"/>
              <a:gd name="connsiteY34-11984" fmla="*/ 1936940 h 6858000"/>
              <a:gd name="connsiteX35-11985" fmla="*/ 5252592 w 6128435"/>
              <a:gd name="connsiteY35-11986" fmla="*/ 2092210 h 6858000"/>
              <a:gd name="connsiteX36-11987" fmla="*/ 5264303 w 6128435"/>
              <a:gd name="connsiteY36-11988" fmla="*/ 2225157 h 6858000"/>
              <a:gd name="connsiteX37-11989" fmla="*/ 5254949 w 6128435"/>
              <a:gd name="connsiteY37-11990" fmla="*/ 2236160 h 6858000"/>
              <a:gd name="connsiteX38-11991" fmla="*/ 5250104 w 6128435"/>
              <a:gd name="connsiteY38-11992" fmla="*/ 2249166 h 6858000"/>
              <a:gd name="connsiteX39-11993" fmla="*/ 5251214 w 6128435"/>
              <a:gd name="connsiteY39-11994" fmla="*/ 2250944 h 6858000"/>
              <a:gd name="connsiteX40-11995" fmla="*/ 5250644 w 6128435"/>
              <a:gd name="connsiteY40-11996" fmla="*/ 2266619 h 6858000"/>
              <a:gd name="connsiteX41-11997" fmla="*/ 5247111 w 6128435"/>
              <a:gd name="connsiteY41-11998" fmla="*/ 2269679 h 6858000"/>
              <a:gd name="connsiteX42-11999" fmla="*/ 5245653 w 6128435"/>
              <a:gd name="connsiteY42-12000" fmla="*/ 2280317 h 6858000"/>
              <a:gd name="connsiteX43-12001" fmla="*/ 5293877 w 6128435"/>
              <a:gd name="connsiteY43-12002" fmla="*/ 2368649 h 6858000"/>
              <a:gd name="connsiteX44-12003" fmla="*/ 5311338 w 6128435"/>
              <a:gd name="connsiteY44-12004" fmla="*/ 2404034 h 6858000"/>
              <a:gd name="connsiteX45-12005" fmla="*/ 5338366 w 6128435"/>
              <a:gd name="connsiteY45-12006" fmla="*/ 2465052 h 6858000"/>
              <a:gd name="connsiteX46-12007" fmla="*/ 5371263 w 6128435"/>
              <a:gd name="connsiteY46-12008" fmla="*/ 2586413 h 6858000"/>
              <a:gd name="connsiteX47-12009" fmla="*/ 5407503 w 6128435"/>
              <a:gd name="connsiteY47-12010" fmla="*/ 2786290 h 6858000"/>
              <a:gd name="connsiteX48-12011" fmla="*/ 5407356 w 6128435"/>
              <a:gd name="connsiteY48-12012" fmla="*/ 2787545 h 6858000"/>
              <a:gd name="connsiteX49-12013" fmla="*/ 5411130 w 6128435"/>
              <a:gd name="connsiteY49-12014" fmla="*/ 2788640 h 6858000"/>
              <a:gd name="connsiteX50-12015" fmla="*/ 5416439 w 6128435"/>
              <a:gd name="connsiteY50-12016" fmla="*/ 2805666 h 6858000"/>
              <a:gd name="connsiteX51-12017" fmla="*/ 5416589 w 6128435"/>
              <a:gd name="connsiteY51-12018" fmla="*/ 2810822 h 6858000"/>
              <a:gd name="connsiteX52-12019" fmla="*/ 5418542 w 6128435"/>
              <a:gd name="connsiteY52-12020" fmla="*/ 2817745 h 6858000"/>
              <a:gd name="connsiteX53-12021" fmla="*/ 5418847 w 6128435"/>
              <a:gd name="connsiteY53-12022" fmla="*/ 2817825 h 6858000"/>
              <a:gd name="connsiteX54-12023" fmla="*/ 5423364 w 6128435"/>
              <a:gd name="connsiteY54-12024" fmla="*/ 2858292 h 6858000"/>
              <a:gd name="connsiteX55-12025" fmla="*/ 5479298 w 6128435"/>
              <a:gd name="connsiteY55-12026" fmla="*/ 2947791 h 6858000"/>
              <a:gd name="connsiteX56-12027" fmla="*/ 5481770 w 6128435"/>
              <a:gd name="connsiteY56-12028" fmla="*/ 2951352 h 6858000"/>
              <a:gd name="connsiteX57-12029" fmla="*/ 5481013 w 6128435"/>
              <a:gd name="connsiteY57-12030" fmla="*/ 2973461 h 6858000"/>
              <a:gd name="connsiteX58-12031" fmla="*/ 5482045 w 6128435"/>
              <a:gd name="connsiteY58-12032" fmla="*/ 2984371 h 6858000"/>
              <a:gd name="connsiteX59-12033" fmla="*/ 5479405 w 6128435"/>
              <a:gd name="connsiteY59-12034" fmla="*/ 2988507 h 6858000"/>
              <a:gd name="connsiteX60-12035" fmla="*/ 5482415 w 6128435"/>
              <a:gd name="connsiteY60-12036" fmla="*/ 3004079 h 6858000"/>
              <a:gd name="connsiteX61-12037" fmla="*/ 5483865 w 6128435"/>
              <a:gd name="connsiteY61-12038" fmla="*/ 3005467 h 6858000"/>
              <a:gd name="connsiteX62-12039" fmla="*/ 5482236 w 6128435"/>
              <a:gd name="connsiteY62-12040" fmla="*/ 3019791 h 6858000"/>
              <a:gd name="connsiteX63-12041" fmla="*/ 5475895 w 6128435"/>
              <a:gd name="connsiteY63-12042" fmla="*/ 3033578 h 6858000"/>
              <a:gd name="connsiteX64-12043" fmla="*/ 5477595 w 6128435"/>
              <a:gd name="connsiteY64-12044" fmla="*/ 3250534 h 6858000"/>
              <a:gd name="connsiteX65-12045" fmla="*/ 5532836 w 6128435"/>
              <a:gd name="connsiteY65-12046" fmla="*/ 3353840 h 6858000"/>
              <a:gd name="connsiteX66-12047" fmla="*/ 5561229 w 6128435"/>
              <a:gd name="connsiteY66-12048" fmla="*/ 3395784 h 6858000"/>
              <a:gd name="connsiteX67-12049" fmla="*/ 5589758 w 6128435"/>
              <a:gd name="connsiteY67-12050" fmla="*/ 3506453 h 6858000"/>
              <a:gd name="connsiteX68-12051" fmla="*/ 5596144 w 6128435"/>
              <a:gd name="connsiteY68-12052" fmla="*/ 3534624 h 6858000"/>
              <a:gd name="connsiteX69-12053" fmla="*/ 5597750 w 6128435"/>
              <a:gd name="connsiteY69-12054" fmla="*/ 3534129 h 6858000"/>
              <a:gd name="connsiteX70-12055" fmla="*/ 5599700 w 6128435"/>
              <a:gd name="connsiteY70-12056" fmla="*/ 3547221 h 6858000"/>
              <a:gd name="connsiteX71-12057" fmla="*/ 5615031 w 6128435"/>
              <a:gd name="connsiteY71-12058" fmla="*/ 3557482 h 6858000"/>
              <a:gd name="connsiteX72-12059" fmla="*/ 5618377 w 6128435"/>
              <a:gd name="connsiteY72-12060" fmla="*/ 3588431 h 6858000"/>
              <a:gd name="connsiteX73-12061" fmla="*/ 5612155 w 6128435"/>
              <a:gd name="connsiteY73-12062" fmla="*/ 3589869 h 6858000"/>
              <a:gd name="connsiteX74-12063" fmla="*/ 5620843 w 6128435"/>
              <a:gd name="connsiteY74-12064" fmla="*/ 3606745 h 6858000"/>
              <a:gd name="connsiteX75-12065" fmla="*/ 5655472 w 6128435"/>
              <a:gd name="connsiteY75-12066" fmla="*/ 3678877 h 6858000"/>
              <a:gd name="connsiteX76-12067" fmla="*/ 5680448 w 6128435"/>
              <a:gd name="connsiteY76-12068" fmla="*/ 3717760 h 6858000"/>
              <a:gd name="connsiteX77-12069" fmla="*/ 5683015 w 6128435"/>
              <a:gd name="connsiteY77-12070" fmla="*/ 3762025 h 6858000"/>
              <a:gd name="connsiteX78-12071" fmla="*/ 5696643 w 6128435"/>
              <a:gd name="connsiteY78-12072" fmla="*/ 3773888 h 6858000"/>
              <a:gd name="connsiteX79-12073" fmla="*/ 5699203 w 6128435"/>
              <a:gd name="connsiteY79-12074" fmla="*/ 3775823 h 6858000"/>
              <a:gd name="connsiteX80-12075" fmla="*/ 5704824 w 6128435"/>
              <a:gd name="connsiteY80-12076" fmla="*/ 3785966 h 6858000"/>
              <a:gd name="connsiteX81-12077" fmla="*/ 5712204 w 6128435"/>
              <a:gd name="connsiteY81-12078" fmla="*/ 3785830 h 6858000"/>
              <a:gd name="connsiteX82-12079" fmla="*/ 5724816 w 6128435"/>
              <a:gd name="connsiteY82-12080" fmla="*/ 3798949 h 6858000"/>
              <a:gd name="connsiteX83-12081" fmla="*/ 5733539 w 6128435"/>
              <a:gd name="connsiteY83-12082" fmla="*/ 3818457 h 6858000"/>
              <a:gd name="connsiteX84-12083" fmla="*/ 5768491 w 6128435"/>
              <a:gd name="connsiteY84-12084" fmla="*/ 3914399 h 6858000"/>
              <a:gd name="connsiteX85-12085" fmla="*/ 5793123 w 6128435"/>
              <a:gd name="connsiteY85-12086" fmla="*/ 3969952 h 6858000"/>
              <a:gd name="connsiteX86-12087" fmla="*/ 5808321 w 6128435"/>
              <a:gd name="connsiteY86-12088" fmla="*/ 3988153 h 6858000"/>
              <a:gd name="connsiteX87-12089" fmla="*/ 5825621 w 6128435"/>
              <a:gd name="connsiteY87-12090" fmla="*/ 4015525 h 6858000"/>
              <a:gd name="connsiteX88-12091" fmla="*/ 5860672 w 6128435"/>
              <a:gd name="connsiteY88-12092" fmla="*/ 4061579 h 6858000"/>
              <a:gd name="connsiteX89-12093" fmla="*/ 5872173 w 6128435"/>
              <a:gd name="connsiteY89-12094" fmla="*/ 4088497 h 6858000"/>
              <a:gd name="connsiteX90-12095" fmla="*/ 5883705 w 6128435"/>
              <a:gd name="connsiteY90-12096" fmla="*/ 4101899 h 6858000"/>
              <a:gd name="connsiteX91-12097" fmla="*/ 5885314 w 6128435"/>
              <a:gd name="connsiteY91-12098" fmla="*/ 4108387 h 6858000"/>
              <a:gd name="connsiteX92-12099" fmla="*/ 5894095 w 6128435"/>
              <a:gd name="connsiteY92-12100" fmla="*/ 4128857 h 6858000"/>
              <a:gd name="connsiteX93-12101" fmla="*/ 5898339 w 6128435"/>
              <a:gd name="connsiteY93-12102" fmla="*/ 4140800 h 6858000"/>
              <a:gd name="connsiteX94-12103" fmla="*/ 5899734 w 6128435"/>
              <a:gd name="connsiteY94-12104" fmla="*/ 4145632 h 6858000"/>
              <a:gd name="connsiteX95-12105" fmla="*/ 5897098 w 6128435"/>
              <a:gd name="connsiteY95-12106" fmla="*/ 4157819 h 6858000"/>
              <a:gd name="connsiteX96-12107" fmla="*/ 5903513 w 6128435"/>
              <a:gd name="connsiteY96-12108" fmla="*/ 4187661 h 6858000"/>
              <a:gd name="connsiteX97-12109" fmla="*/ 5917114 w 6128435"/>
              <a:gd name="connsiteY97-12110" fmla="*/ 4213096 h 6858000"/>
              <a:gd name="connsiteX98-12111" fmla="*/ 5921153 w 6128435"/>
              <a:gd name="connsiteY98-12112" fmla="*/ 4236222 h 6858000"/>
              <a:gd name="connsiteX99-12113" fmla="*/ 5924233 w 6128435"/>
              <a:gd name="connsiteY99-12114" fmla="*/ 4242060 h 6858000"/>
              <a:gd name="connsiteX100-12115" fmla="*/ 5928910 w 6128435"/>
              <a:gd name="connsiteY100-12116" fmla="*/ 4300973 h 6858000"/>
              <a:gd name="connsiteX101-12117" fmla="*/ 5939320 w 6128435"/>
              <a:gd name="connsiteY101-12118" fmla="*/ 4340435 h 6858000"/>
              <a:gd name="connsiteX102-12119" fmla="*/ 5946705 w 6128435"/>
              <a:gd name="connsiteY102-12120" fmla="*/ 4428051 h 6858000"/>
              <a:gd name="connsiteX103-12121" fmla="*/ 5949261 w 6128435"/>
              <a:gd name="connsiteY103-12122" fmla="*/ 4449185 h 6858000"/>
              <a:gd name="connsiteX104-12123" fmla="*/ 5957504 w 6128435"/>
              <a:gd name="connsiteY104-12124" fmla="*/ 4465911 h 6858000"/>
              <a:gd name="connsiteX105-12125" fmla="*/ 5964689 w 6128435"/>
              <a:gd name="connsiteY105-12126" fmla="*/ 4468532 h 6858000"/>
              <a:gd name="connsiteX106-12127" fmla="*/ 5967062 w 6128435"/>
              <a:gd name="connsiteY106-12128" fmla="*/ 4479923 h 6858000"/>
              <a:gd name="connsiteX107-12129" fmla="*/ 5968960 w 6128435"/>
              <a:gd name="connsiteY107-12130" fmla="*/ 4482655 h 6858000"/>
              <a:gd name="connsiteX108-12131" fmla="*/ 5978567 w 6128435"/>
              <a:gd name="connsiteY108-12132" fmla="*/ 4498605 h 6858000"/>
              <a:gd name="connsiteX109-12133" fmla="*/ 5980106 w 6128435"/>
              <a:gd name="connsiteY109-12134" fmla="*/ 4585087 h 6858000"/>
              <a:gd name="connsiteX110-12135" fmla="*/ 5998138 w 6128435"/>
              <a:gd name="connsiteY110-12136" fmla="*/ 4697518 h 6858000"/>
              <a:gd name="connsiteX111-12137" fmla="*/ 6013516 w 6128435"/>
              <a:gd name="connsiteY111-12138" fmla="*/ 4786619 h 6858000"/>
              <a:gd name="connsiteX112-12139" fmla="*/ 6025404 w 6128435"/>
              <a:gd name="connsiteY112-12140" fmla="*/ 4858148 h 6858000"/>
              <a:gd name="connsiteX113-12141" fmla="*/ 6007749 w 6128435"/>
              <a:gd name="connsiteY113-12142" fmla="*/ 4964715 h 6858000"/>
              <a:gd name="connsiteX114-12143" fmla="*/ 6005269 w 6128435"/>
              <a:gd name="connsiteY114-12144" fmla="*/ 5150567 h 6858000"/>
              <a:gd name="connsiteX115-12145" fmla="*/ 6001127 w 6128435"/>
              <a:gd name="connsiteY115-12146" fmla="*/ 5164609 h 6858000"/>
              <a:gd name="connsiteX116-12147" fmla="*/ 5996647 w 6128435"/>
              <a:gd name="connsiteY116-12148" fmla="*/ 5185640 h 6858000"/>
              <a:gd name="connsiteX117-12149" fmla="*/ 5998514 w 6128435"/>
              <a:gd name="connsiteY117-12150" fmla="*/ 5189673 h 6858000"/>
              <a:gd name="connsiteX118-12151" fmla="*/ 5995970 w 6128435"/>
              <a:gd name="connsiteY118-12152" fmla="*/ 5221547 h 6858000"/>
              <a:gd name="connsiteX119-12153" fmla="*/ 5997218 w 6128435"/>
              <a:gd name="connsiteY119-12154" fmla="*/ 5222031 h 6858000"/>
              <a:gd name="connsiteX120-12155" fmla="*/ 6002116 w 6128435"/>
              <a:gd name="connsiteY120-12156" fmla="*/ 5231223 h 6858000"/>
              <a:gd name="connsiteX121-12157" fmla="*/ 6008541 w 6128435"/>
              <a:gd name="connsiteY121-12158" fmla="*/ 5248680 h 6858000"/>
              <a:gd name="connsiteX122-12159" fmla="*/ 6039260 w 6128435"/>
              <a:gd name="connsiteY122-12160" fmla="*/ 5289518 h 6858000"/>
              <a:gd name="connsiteX123-12161" fmla="*/ 6036748 w 6128435"/>
              <a:gd name="connsiteY123-12162" fmla="*/ 5322752 h 6858000"/>
              <a:gd name="connsiteX124-12163" fmla="*/ 6036943 w 6128435"/>
              <a:gd name="connsiteY124-12164" fmla="*/ 5329480 h 6858000"/>
              <a:gd name="connsiteX125-12165" fmla="*/ 6037236 w 6128435"/>
              <a:gd name="connsiteY125-12166" fmla="*/ 5329634 h 6858000"/>
              <a:gd name="connsiteX126-12167" fmla="*/ 6038019 w 6128435"/>
              <a:gd name="connsiteY126-12168" fmla="*/ 5336764 h 6858000"/>
              <a:gd name="connsiteX127-12169" fmla="*/ 6037298 w 6128435"/>
              <a:gd name="connsiteY127-12170" fmla="*/ 5341753 h 6858000"/>
              <a:gd name="connsiteX128-12171" fmla="*/ 6037677 w 6128435"/>
              <a:gd name="connsiteY128-12172" fmla="*/ 5354807 h 6858000"/>
              <a:gd name="connsiteX129-12173" fmla="*/ 6039728 w 6128435"/>
              <a:gd name="connsiteY129-12174" fmla="*/ 5359416 h 6858000"/>
              <a:gd name="connsiteX130-12175" fmla="*/ 6043311 w 6128435"/>
              <a:gd name="connsiteY130-12176" fmla="*/ 5361407 h 6858000"/>
              <a:gd name="connsiteX131-12177" fmla="*/ 6042954 w 6128435"/>
              <a:gd name="connsiteY131-12178" fmla="*/ 5362576 h 6858000"/>
              <a:gd name="connsiteX132-12179" fmla="*/ 6053435 w 6128435"/>
              <a:gd name="connsiteY132-12180" fmla="*/ 5387547 h 6858000"/>
              <a:gd name="connsiteX133-12181" fmla="*/ 6065933 w 6128435"/>
              <a:gd name="connsiteY133-12182" fmla="*/ 5443002 h 6858000"/>
              <a:gd name="connsiteX134-12183" fmla="*/ 6068640 w 6128435"/>
              <a:gd name="connsiteY134-12184" fmla="*/ 5474503 h 6858000"/>
              <a:gd name="connsiteX135-12185" fmla="*/ 6080922 w 6128435"/>
              <a:gd name="connsiteY135-12186" fmla="*/ 5561070 h 6858000"/>
              <a:gd name="connsiteX136-12187" fmla="*/ 6096949 w 6128435"/>
              <a:gd name="connsiteY136-12188" fmla="*/ 5648179 h 6858000"/>
              <a:gd name="connsiteX137-12189" fmla="*/ 6125703 w 6128435"/>
              <a:gd name="connsiteY137-12190" fmla="*/ 5692894 h 6858000"/>
              <a:gd name="connsiteX138-12191" fmla="*/ 6126670 w 6128435"/>
              <a:gd name="connsiteY138-12192" fmla="*/ 5697882 h 6858000"/>
              <a:gd name="connsiteX139-12193" fmla="*/ 6124061 w 6128435"/>
              <a:gd name="connsiteY139-12194" fmla="*/ 5710294 h 6858000"/>
              <a:gd name="connsiteX140-12195" fmla="*/ 6122213 w 6128435"/>
              <a:gd name="connsiteY140-12196" fmla="*/ 5714762 h 6858000"/>
              <a:gd name="connsiteX141-12197" fmla="*/ 6121353 w 6128435"/>
              <a:gd name="connsiteY141-12198" fmla="*/ 5721725 h 6858000"/>
              <a:gd name="connsiteX142-12199" fmla="*/ 6121607 w 6128435"/>
              <a:gd name="connsiteY142-12200" fmla="*/ 5721959 h 6858000"/>
              <a:gd name="connsiteX143-12201" fmla="*/ 6120262 w 6128435"/>
              <a:gd name="connsiteY143-12202" fmla="*/ 5728358 h 6858000"/>
              <a:gd name="connsiteX144-12203" fmla="*/ 6110194 w 6128435"/>
              <a:gd name="connsiteY144-12204" fmla="*/ 5758853 h 6858000"/>
              <a:gd name="connsiteX145-12205" fmla="*/ 6127519 w 6128435"/>
              <a:gd name="connsiteY145-12206" fmla="*/ 5865775 h 6858000"/>
              <a:gd name="connsiteX146-12207" fmla="*/ 6128435 w 6128435"/>
              <a:gd name="connsiteY146-12208" fmla="*/ 5870164 h 6858000"/>
              <a:gd name="connsiteX147-12209" fmla="*/ 6119217 w 6128435"/>
              <a:gd name="connsiteY147-12210" fmla="*/ 5888542 h 6858000"/>
              <a:gd name="connsiteX148-12211" fmla="*/ 6115966 w 6128435"/>
              <a:gd name="connsiteY148-12212" fmla="*/ 5898387 h 6858000"/>
              <a:gd name="connsiteX149-12213" fmla="*/ 6111924 w 6128435"/>
              <a:gd name="connsiteY149-12214" fmla="*/ 5900444 h 6858000"/>
              <a:gd name="connsiteX150-12215" fmla="*/ 6108716 w 6128435"/>
              <a:gd name="connsiteY150-12216" fmla="*/ 5915345 h 6858000"/>
              <a:gd name="connsiteX151-12217" fmla="*/ 6109524 w 6128435"/>
              <a:gd name="connsiteY151-12218" fmla="*/ 5917328 h 6858000"/>
              <a:gd name="connsiteX152-12219" fmla="*/ 6102493 w 6128435"/>
              <a:gd name="connsiteY152-12220" fmla="*/ 5928602 h 6858000"/>
              <a:gd name="connsiteX153-12221" fmla="*/ 6056863 w 6128435"/>
              <a:gd name="connsiteY153-12222" fmla="*/ 6000643 h 6858000"/>
              <a:gd name="connsiteX154-12223" fmla="*/ 6045436 w 6128435"/>
              <a:gd name="connsiteY154-12224" fmla="*/ 6124480 h 6858000"/>
              <a:gd name="connsiteX155-12225" fmla="*/ 6030489 w 6128435"/>
              <a:gd name="connsiteY155-12226" fmla="*/ 6317666 h 6858000"/>
              <a:gd name="connsiteX156-12227" fmla="*/ 6007492 w 6128435"/>
              <a:gd name="connsiteY156-12228" fmla="*/ 6440818 h 6858000"/>
              <a:gd name="connsiteX157-12229" fmla="*/ 6009467 w 6128435"/>
              <a:gd name="connsiteY157-12230" fmla="*/ 6487076 h 6858000"/>
              <a:gd name="connsiteX158-12231" fmla="*/ 5995064 w 6128435"/>
              <a:gd name="connsiteY158-12232" fmla="*/ 6540791 h 6858000"/>
              <a:gd name="connsiteX159-12233" fmla="*/ 5996309 w 6128435"/>
              <a:gd name="connsiteY159-12234" fmla="*/ 6543961 h 6858000"/>
              <a:gd name="connsiteX160-12235" fmla="*/ 5996048 w 6128435"/>
              <a:gd name="connsiteY160-12236" fmla="*/ 6555444 h 6858000"/>
              <a:gd name="connsiteX161-12237" fmla="*/ 6002524 w 6128435"/>
              <a:gd name="connsiteY161-12238" fmla="*/ 6560188 h 6858000"/>
              <a:gd name="connsiteX162-12239" fmla="*/ 6006823 w 6128435"/>
              <a:gd name="connsiteY162-12240" fmla="*/ 6578546 h 6858000"/>
              <a:gd name="connsiteX163-12241" fmla="*/ 6004510 w 6128435"/>
              <a:gd name="connsiteY163-12242" fmla="*/ 6599256 h 6858000"/>
              <a:gd name="connsiteX164-12243" fmla="*/ 5986207 w 6128435"/>
              <a:gd name="connsiteY164-12244" fmla="*/ 6695855 h 6858000"/>
              <a:gd name="connsiteX165-12245" fmla="*/ 5979428 w 6128435"/>
              <a:gd name="connsiteY165-12246" fmla="*/ 6754678 h 6858000"/>
              <a:gd name="connsiteX166-12247" fmla="*/ 5983398 w 6128435"/>
              <a:gd name="connsiteY166-12248" fmla="*/ 6778641 h 6858000"/>
              <a:gd name="connsiteX167-12249" fmla="*/ 5984543 w 6128435"/>
              <a:gd name="connsiteY167-12250" fmla="*/ 6811016 h 6858000"/>
              <a:gd name="connsiteX168-12251" fmla="*/ 5981802 w 6128435"/>
              <a:gd name="connsiteY168-12252" fmla="*/ 6838578 h 6858000"/>
              <a:gd name="connsiteX169-12253" fmla="*/ 5979671 w 6128435"/>
              <a:gd name="connsiteY169-12254" fmla="*/ 6858000 h 6858000"/>
              <a:gd name="connsiteX170-12255" fmla="*/ 0 w 6128435"/>
              <a:gd name="connsiteY170-12256" fmla="*/ 6858000 h 6858000"/>
              <a:gd name="connsiteX171-12257" fmla="*/ 0 w 6128435"/>
              <a:gd name="connsiteY171-12258" fmla="*/ 0 h 6858000"/>
              <a:gd name="connsiteX0-12259" fmla="*/ 0 w 6128435"/>
              <a:gd name="connsiteY0-12260" fmla="*/ 0 h 6858000"/>
              <a:gd name="connsiteX1-12261" fmla="*/ 4965888 w 6128435"/>
              <a:gd name="connsiteY1-12262" fmla="*/ 0 h 6858000"/>
              <a:gd name="connsiteX2-12263" fmla="*/ 4967767 w 6128435"/>
              <a:gd name="connsiteY2-12264" fmla="*/ 7930 h 6858000"/>
              <a:gd name="connsiteX3-12265" fmla="*/ 4979444 w 6128435"/>
              <a:gd name="connsiteY3-12266" fmla="*/ 43921 h 6858000"/>
              <a:gd name="connsiteX4-12267" fmla="*/ 5021173 w 6128435"/>
              <a:gd name="connsiteY4-12268" fmla="*/ 123738 h 6858000"/>
              <a:gd name="connsiteX5-12269" fmla="*/ 5075458 w 6128435"/>
              <a:gd name="connsiteY5-12270" fmla="*/ 264355 h 6858000"/>
              <a:gd name="connsiteX6-12271" fmla="*/ 5081175 w 6128435"/>
              <a:gd name="connsiteY6-12272" fmla="*/ 277448 h 6858000"/>
              <a:gd name="connsiteX7-12273" fmla="*/ 5097011 w 6128435"/>
              <a:gd name="connsiteY7-12274" fmla="*/ 355616 h 6858000"/>
              <a:gd name="connsiteX8-12275" fmla="*/ 5130982 w 6128435"/>
              <a:gd name="connsiteY8-12276" fmla="*/ 412030 h 6858000"/>
              <a:gd name="connsiteX9-12277" fmla="*/ 5153000 w 6128435"/>
              <a:gd name="connsiteY9-12278" fmla="*/ 507134 h 6858000"/>
              <a:gd name="connsiteX10-12279" fmla="*/ 5171282 w 6128435"/>
              <a:gd name="connsiteY10-12280" fmla="*/ 602071 h 6858000"/>
              <a:gd name="connsiteX11-12281" fmla="*/ 5176196 w 6128435"/>
              <a:gd name="connsiteY11-12282" fmla="*/ 636822 h 6858000"/>
              <a:gd name="connsiteX12-12283" fmla="*/ 5201957 w 6128435"/>
              <a:gd name="connsiteY12-12284" fmla="*/ 736835 h 6858000"/>
              <a:gd name="connsiteX13-12285" fmla="*/ 5185452 w 6128435"/>
              <a:gd name="connsiteY13-12286" fmla="*/ 745392 h 6858000"/>
              <a:gd name="connsiteX14-12287" fmla="*/ 5189051 w 6128435"/>
              <a:gd name="connsiteY14-12288" fmla="*/ 782518 h 6858000"/>
              <a:gd name="connsiteX15-12289" fmla="*/ 5210428 w 6128435"/>
              <a:gd name="connsiteY15-12290" fmla="*/ 815772 h 6858000"/>
              <a:gd name="connsiteX16-12291" fmla="*/ 5221088 w 6128435"/>
              <a:gd name="connsiteY16-12292" fmla="*/ 860193 h 6858000"/>
              <a:gd name="connsiteX17-12293" fmla="*/ 5227653 w 6128435"/>
              <a:gd name="connsiteY17-12294" fmla="*/ 886709 h 6858000"/>
              <a:gd name="connsiteX18-12295" fmla="*/ 5230806 w 6128435"/>
              <a:gd name="connsiteY18-12296" fmla="*/ 961354 h 6858000"/>
              <a:gd name="connsiteX19-12297" fmla="*/ 5201018 w 6128435"/>
              <a:gd name="connsiteY19-12298" fmla="*/ 1095027 h 6858000"/>
              <a:gd name="connsiteX20-12299" fmla="*/ 5202153 w 6128435"/>
              <a:gd name="connsiteY20-12300" fmla="*/ 1133224 h 6858000"/>
              <a:gd name="connsiteX21-12301" fmla="*/ 5207370 w 6128435"/>
              <a:gd name="connsiteY21-12302" fmla="*/ 1138097 h 6858000"/>
              <a:gd name="connsiteX22-12303" fmla="*/ 5189234 w 6128435"/>
              <a:gd name="connsiteY22-12304" fmla="*/ 1193495 h 6858000"/>
              <a:gd name="connsiteX23-12305" fmla="*/ 5202769 w 6128435"/>
              <a:gd name="connsiteY23-12306" fmla="*/ 1269450 h 6858000"/>
              <a:gd name="connsiteX24-12307" fmla="*/ 5225968 w 6128435"/>
              <a:gd name="connsiteY24-12308" fmla="*/ 1357994 h 6858000"/>
              <a:gd name="connsiteX25-12309" fmla="*/ 5233819 w 6128435"/>
              <a:gd name="connsiteY25-12310" fmla="*/ 1380922 h 6858000"/>
              <a:gd name="connsiteX26-12311" fmla="*/ 5237226 w 6128435"/>
              <a:gd name="connsiteY26-12312" fmla="*/ 1441327 h 6858000"/>
              <a:gd name="connsiteX27-12313" fmla="*/ 5244434 w 6128435"/>
              <a:gd name="connsiteY27-12314" fmla="*/ 1580810 h 6858000"/>
              <a:gd name="connsiteX28-12315" fmla="*/ 5251453 w 6128435"/>
              <a:gd name="connsiteY28-12316" fmla="*/ 1583934 h 6858000"/>
              <a:gd name="connsiteX29-12317" fmla="*/ 5253136 w 6128435"/>
              <a:gd name="connsiteY29-12318" fmla="*/ 1595457 h 6858000"/>
              <a:gd name="connsiteX30-12319" fmla="*/ 5254863 w 6128435"/>
              <a:gd name="connsiteY30-12320" fmla="*/ 1598311 h 6858000"/>
              <a:gd name="connsiteX31-12321" fmla="*/ 5263491 w 6128435"/>
              <a:gd name="connsiteY31-12322" fmla="*/ 1642938 h 6858000"/>
              <a:gd name="connsiteX32-12323" fmla="*/ 5261314 w 6128435"/>
              <a:gd name="connsiteY32-12324" fmla="*/ 1689177 h 6858000"/>
              <a:gd name="connsiteX33-12325" fmla="*/ 5259788 w 6128435"/>
              <a:gd name="connsiteY33-12326" fmla="*/ 1768516 h 6858000"/>
              <a:gd name="connsiteX34-12327" fmla="*/ 5272526 w 6128435"/>
              <a:gd name="connsiteY34-12328" fmla="*/ 1936940 h 6858000"/>
              <a:gd name="connsiteX35-12329" fmla="*/ 5252592 w 6128435"/>
              <a:gd name="connsiteY35-12330" fmla="*/ 2092210 h 6858000"/>
              <a:gd name="connsiteX36-12331" fmla="*/ 5264303 w 6128435"/>
              <a:gd name="connsiteY36-12332" fmla="*/ 2225157 h 6858000"/>
              <a:gd name="connsiteX37-12333" fmla="*/ 5254949 w 6128435"/>
              <a:gd name="connsiteY37-12334" fmla="*/ 2236160 h 6858000"/>
              <a:gd name="connsiteX38-12335" fmla="*/ 5250104 w 6128435"/>
              <a:gd name="connsiteY38-12336" fmla="*/ 2249166 h 6858000"/>
              <a:gd name="connsiteX39-12337" fmla="*/ 5251214 w 6128435"/>
              <a:gd name="connsiteY39-12338" fmla="*/ 2250944 h 6858000"/>
              <a:gd name="connsiteX40-12339" fmla="*/ 5250644 w 6128435"/>
              <a:gd name="connsiteY40-12340" fmla="*/ 2266619 h 6858000"/>
              <a:gd name="connsiteX41-12341" fmla="*/ 5247111 w 6128435"/>
              <a:gd name="connsiteY41-12342" fmla="*/ 2269679 h 6858000"/>
              <a:gd name="connsiteX42-12343" fmla="*/ 5279312 w 6128435"/>
              <a:gd name="connsiteY42-12344" fmla="*/ 2302757 h 6858000"/>
              <a:gd name="connsiteX43-12345" fmla="*/ 5293877 w 6128435"/>
              <a:gd name="connsiteY43-12346" fmla="*/ 2368649 h 6858000"/>
              <a:gd name="connsiteX44-12347" fmla="*/ 5311338 w 6128435"/>
              <a:gd name="connsiteY44-12348" fmla="*/ 2404034 h 6858000"/>
              <a:gd name="connsiteX45-12349" fmla="*/ 5338366 w 6128435"/>
              <a:gd name="connsiteY45-12350" fmla="*/ 2465052 h 6858000"/>
              <a:gd name="connsiteX46-12351" fmla="*/ 5371263 w 6128435"/>
              <a:gd name="connsiteY46-12352" fmla="*/ 2586413 h 6858000"/>
              <a:gd name="connsiteX47-12353" fmla="*/ 5407503 w 6128435"/>
              <a:gd name="connsiteY47-12354" fmla="*/ 2786290 h 6858000"/>
              <a:gd name="connsiteX48-12355" fmla="*/ 5407356 w 6128435"/>
              <a:gd name="connsiteY48-12356" fmla="*/ 2787545 h 6858000"/>
              <a:gd name="connsiteX49-12357" fmla="*/ 5411130 w 6128435"/>
              <a:gd name="connsiteY49-12358" fmla="*/ 2788640 h 6858000"/>
              <a:gd name="connsiteX50-12359" fmla="*/ 5416439 w 6128435"/>
              <a:gd name="connsiteY50-12360" fmla="*/ 2805666 h 6858000"/>
              <a:gd name="connsiteX51-12361" fmla="*/ 5416589 w 6128435"/>
              <a:gd name="connsiteY51-12362" fmla="*/ 2810822 h 6858000"/>
              <a:gd name="connsiteX52-12363" fmla="*/ 5418542 w 6128435"/>
              <a:gd name="connsiteY52-12364" fmla="*/ 2817745 h 6858000"/>
              <a:gd name="connsiteX53-12365" fmla="*/ 5418847 w 6128435"/>
              <a:gd name="connsiteY53-12366" fmla="*/ 2817825 h 6858000"/>
              <a:gd name="connsiteX54-12367" fmla="*/ 5423364 w 6128435"/>
              <a:gd name="connsiteY54-12368" fmla="*/ 2858292 h 6858000"/>
              <a:gd name="connsiteX55-12369" fmla="*/ 5479298 w 6128435"/>
              <a:gd name="connsiteY55-12370" fmla="*/ 2947791 h 6858000"/>
              <a:gd name="connsiteX56-12371" fmla="*/ 5481770 w 6128435"/>
              <a:gd name="connsiteY56-12372" fmla="*/ 2951352 h 6858000"/>
              <a:gd name="connsiteX57-12373" fmla="*/ 5481013 w 6128435"/>
              <a:gd name="connsiteY57-12374" fmla="*/ 2973461 h 6858000"/>
              <a:gd name="connsiteX58-12375" fmla="*/ 5482045 w 6128435"/>
              <a:gd name="connsiteY58-12376" fmla="*/ 2984371 h 6858000"/>
              <a:gd name="connsiteX59-12377" fmla="*/ 5479405 w 6128435"/>
              <a:gd name="connsiteY59-12378" fmla="*/ 2988507 h 6858000"/>
              <a:gd name="connsiteX60-12379" fmla="*/ 5482415 w 6128435"/>
              <a:gd name="connsiteY60-12380" fmla="*/ 3004079 h 6858000"/>
              <a:gd name="connsiteX61-12381" fmla="*/ 5483865 w 6128435"/>
              <a:gd name="connsiteY61-12382" fmla="*/ 3005467 h 6858000"/>
              <a:gd name="connsiteX62-12383" fmla="*/ 5482236 w 6128435"/>
              <a:gd name="connsiteY62-12384" fmla="*/ 3019791 h 6858000"/>
              <a:gd name="connsiteX63-12385" fmla="*/ 5475895 w 6128435"/>
              <a:gd name="connsiteY63-12386" fmla="*/ 3033578 h 6858000"/>
              <a:gd name="connsiteX64-12387" fmla="*/ 5477595 w 6128435"/>
              <a:gd name="connsiteY64-12388" fmla="*/ 3250534 h 6858000"/>
              <a:gd name="connsiteX65-12389" fmla="*/ 5532836 w 6128435"/>
              <a:gd name="connsiteY65-12390" fmla="*/ 3353840 h 6858000"/>
              <a:gd name="connsiteX66-12391" fmla="*/ 5561229 w 6128435"/>
              <a:gd name="connsiteY66-12392" fmla="*/ 3395784 h 6858000"/>
              <a:gd name="connsiteX67-12393" fmla="*/ 5589758 w 6128435"/>
              <a:gd name="connsiteY67-12394" fmla="*/ 3506453 h 6858000"/>
              <a:gd name="connsiteX68-12395" fmla="*/ 5596144 w 6128435"/>
              <a:gd name="connsiteY68-12396" fmla="*/ 3534624 h 6858000"/>
              <a:gd name="connsiteX69-12397" fmla="*/ 5597750 w 6128435"/>
              <a:gd name="connsiteY69-12398" fmla="*/ 3534129 h 6858000"/>
              <a:gd name="connsiteX70-12399" fmla="*/ 5599700 w 6128435"/>
              <a:gd name="connsiteY70-12400" fmla="*/ 3547221 h 6858000"/>
              <a:gd name="connsiteX71-12401" fmla="*/ 5615031 w 6128435"/>
              <a:gd name="connsiteY71-12402" fmla="*/ 3557482 h 6858000"/>
              <a:gd name="connsiteX72-12403" fmla="*/ 5618377 w 6128435"/>
              <a:gd name="connsiteY72-12404" fmla="*/ 3588431 h 6858000"/>
              <a:gd name="connsiteX73-12405" fmla="*/ 5612155 w 6128435"/>
              <a:gd name="connsiteY73-12406" fmla="*/ 3589869 h 6858000"/>
              <a:gd name="connsiteX74-12407" fmla="*/ 5620843 w 6128435"/>
              <a:gd name="connsiteY74-12408" fmla="*/ 3606745 h 6858000"/>
              <a:gd name="connsiteX75-12409" fmla="*/ 5655472 w 6128435"/>
              <a:gd name="connsiteY75-12410" fmla="*/ 3678877 h 6858000"/>
              <a:gd name="connsiteX76-12411" fmla="*/ 5680448 w 6128435"/>
              <a:gd name="connsiteY76-12412" fmla="*/ 3717760 h 6858000"/>
              <a:gd name="connsiteX77-12413" fmla="*/ 5683015 w 6128435"/>
              <a:gd name="connsiteY77-12414" fmla="*/ 3762025 h 6858000"/>
              <a:gd name="connsiteX78-12415" fmla="*/ 5696643 w 6128435"/>
              <a:gd name="connsiteY78-12416" fmla="*/ 3773888 h 6858000"/>
              <a:gd name="connsiteX79-12417" fmla="*/ 5699203 w 6128435"/>
              <a:gd name="connsiteY79-12418" fmla="*/ 3775823 h 6858000"/>
              <a:gd name="connsiteX80-12419" fmla="*/ 5704824 w 6128435"/>
              <a:gd name="connsiteY80-12420" fmla="*/ 3785966 h 6858000"/>
              <a:gd name="connsiteX81-12421" fmla="*/ 5712204 w 6128435"/>
              <a:gd name="connsiteY81-12422" fmla="*/ 3785830 h 6858000"/>
              <a:gd name="connsiteX82-12423" fmla="*/ 5724816 w 6128435"/>
              <a:gd name="connsiteY82-12424" fmla="*/ 3798949 h 6858000"/>
              <a:gd name="connsiteX83-12425" fmla="*/ 5733539 w 6128435"/>
              <a:gd name="connsiteY83-12426" fmla="*/ 3818457 h 6858000"/>
              <a:gd name="connsiteX84-12427" fmla="*/ 5768491 w 6128435"/>
              <a:gd name="connsiteY84-12428" fmla="*/ 3914399 h 6858000"/>
              <a:gd name="connsiteX85-12429" fmla="*/ 5793123 w 6128435"/>
              <a:gd name="connsiteY85-12430" fmla="*/ 3969952 h 6858000"/>
              <a:gd name="connsiteX86-12431" fmla="*/ 5808321 w 6128435"/>
              <a:gd name="connsiteY86-12432" fmla="*/ 3988153 h 6858000"/>
              <a:gd name="connsiteX87-12433" fmla="*/ 5825621 w 6128435"/>
              <a:gd name="connsiteY87-12434" fmla="*/ 4015525 h 6858000"/>
              <a:gd name="connsiteX88-12435" fmla="*/ 5860672 w 6128435"/>
              <a:gd name="connsiteY88-12436" fmla="*/ 4061579 h 6858000"/>
              <a:gd name="connsiteX89-12437" fmla="*/ 5872173 w 6128435"/>
              <a:gd name="connsiteY89-12438" fmla="*/ 4088497 h 6858000"/>
              <a:gd name="connsiteX90-12439" fmla="*/ 5883705 w 6128435"/>
              <a:gd name="connsiteY90-12440" fmla="*/ 4101899 h 6858000"/>
              <a:gd name="connsiteX91-12441" fmla="*/ 5885314 w 6128435"/>
              <a:gd name="connsiteY91-12442" fmla="*/ 4108387 h 6858000"/>
              <a:gd name="connsiteX92-12443" fmla="*/ 5894095 w 6128435"/>
              <a:gd name="connsiteY92-12444" fmla="*/ 4128857 h 6858000"/>
              <a:gd name="connsiteX93-12445" fmla="*/ 5898339 w 6128435"/>
              <a:gd name="connsiteY93-12446" fmla="*/ 4140800 h 6858000"/>
              <a:gd name="connsiteX94-12447" fmla="*/ 5899734 w 6128435"/>
              <a:gd name="connsiteY94-12448" fmla="*/ 4145632 h 6858000"/>
              <a:gd name="connsiteX95-12449" fmla="*/ 5897098 w 6128435"/>
              <a:gd name="connsiteY95-12450" fmla="*/ 4157819 h 6858000"/>
              <a:gd name="connsiteX96-12451" fmla="*/ 5903513 w 6128435"/>
              <a:gd name="connsiteY96-12452" fmla="*/ 4187661 h 6858000"/>
              <a:gd name="connsiteX97-12453" fmla="*/ 5917114 w 6128435"/>
              <a:gd name="connsiteY97-12454" fmla="*/ 4213096 h 6858000"/>
              <a:gd name="connsiteX98-12455" fmla="*/ 5921153 w 6128435"/>
              <a:gd name="connsiteY98-12456" fmla="*/ 4236222 h 6858000"/>
              <a:gd name="connsiteX99-12457" fmla="*/ 5924233 w 6128435"/>
              <a:gd name="connsiteY99-12458" fmla="*/ 4242060 h 6858000"/>
              <a:gd name="connsiteX100-12459" fmla="*/ 5928910 w 6128435"/>
              <a:gd name="connsiteY100-12460" fmla="*/ 4300973 h 6858000"/>
              <a:gd name="connsiteX101-12461" fmla="*/ 5939320 w 6128435"/>
              <a:gd name="connsiteY101-12462" fmla="*/ 4340435 h 6858000"/>
              <a:gd name="connsiteX102-12463" fmla="*/ 5946705 w 6128435"/>
              <a:gd name="connsiteY102-12464" fmla="*/ 4428051 h 6858000"/>
              <a:gd name="connsiteX103-12465" fmla="*/ 5949261 w 6128435"/>
              <a:gd name="connsiteY103-12466" fmla="*/ 4449185 h 6858000"/>
              <a:gd name="connsiteX104-12467" fmla="*/ 5957504 w 6128435"/>
              <a:gd name="connsiteY104-12468" fmla="*/ 4465911 h 6858000"/>
              <a:gd name="connsiteX105-12469" fmla="*/ 5964689 w 6128435"/>
              <a:gd name="connsiteY105-12470" fmla="*/ 4468532 h 6858000"/>
              <a:gd name="connsiteX106-12471" fmla="*/ 5967062 w 6128435"/>
              <a:gd name="connsiteY106-12472" fmla="*/ 4479923 h 6858000"/>
              <a:gd name="connsiteX107-12473" fmla="*/ 5968960 w 6128435"/>
              <a:gd name="connsiteY107-12474" fmla="*/ 4482655 h 6858000"/>
              <a:gd name="connsiteX108-12475" fmla="*/ 5978567 w 6128435"/>
              <a:gd name="connsiteY108-12476" fmla="*/ 4498605 h 6858000"/>
              <a:gd name="connsiteX109-12477" fmla="*/ 5980106 w 6128435"/>
              <a:gd name="connsiteY109-12478" fmla="*/ 4585087 h 6858000"/>
              <a:gd name="connsiteX110-12479" fmla="*/ 5998138 w 6128435"/>
              <a:gd name="connsiteY110-12480" fmla="*/ 4697518 h 6858000"/>
              <a:gd name="connsiteX111-12481" fmla="*/ 6013516 w 6128435"/>
              <a:gd name="connsiteY111-12482" fmla="*/ 4786619 h 6858000"/>
              <a:gd name="connsiteX112-12483" fmla="*/ 6025404 w 6128435"/>
              <a:gd name="connsiteY112-12484" fmla="*/ 4858148 h 6858000"/>
              <a:gd name="connsiteX113-12485" fmla="*/ 6007749 w 6128435"/>
              <a:gd name="connsiteY113-12486" fmla="*/ 4964715 h 6858000"/>
              <a:gd name="connsiteX114-12487" fmla="*/ 6005269 w 6128435"/>
              <a:gd name="connsiteY114-12488" fmla="*/ 5150567 h 6858000"/>
              <a:gd name="connsiteX115-12489" fmla="*/ 6001127 w 6128435"/>
              <a:gd name="connsiteY115-12490" fmla="*/ 5164609 h 6858000"/>
              <a:gd name="connsiteX116-12491" fmla="*/ 5996647 w 6128435"/>
              <a:gd name="connsiteY116-12492" fmla="*/ 5185640 h 6858000"/>
              <a:gd name="connsiteX117-12493" fmla="*/ 5998514 w 6128435"/>
              <a:gd name="connsiteY117-12494" fmla="*/ 5189673 h 6858000"/>
              <a:gd name="connsiteX118-12495" fmla="*/ 5995970 w 6128435"/>
              <a:gd name="connsiteY118-12496" fmla="*/ 5221547 h 6858000"/>
              <a:gd name="connsiteX119-12497" fmla="*/ 5997218 w 6128435"/>
              <a:gd name="connsiteY119-12498" fmla="*/ 5222031 h 6858000"/>
              <a:gd name="connsiteX120-12499" fmla="*/ 6002116 w 6128435"/>
              <a:gd name="connsiteY120-12500" fmla="*/ 5231223 h 6858000"/>
              <a:gd name="connsiteX121-12501" fmla="*/ 6008541 w 6128435"/>
              <a:gd name="connsiteY121-12502" fmla="*/ 5248680 h 6858000"/>
              <a:gd name="connsiteX122-12503" fmla="*/ 6039260 w 6128435"/>
              <a:gd name="connsiteY122-12504" fmla="*/ 5289518 h 6858000"/>
              <a:gd name="connsiteX123-12505" fmla="*/ 6036748 w 6128435"/>
              <a:gd name="connsiteY123-12506" fmla="*/ 5322752 h 6858000"/>
              <a:gd name="connsiteX124-12507" fmla="*/ 6036943 w 6128435"/>
              <a:gd name="connsiteY124-12508" fmla="*/ 5329480 h 6858000"/>
              <a:gd name="connsiteX125-12509" fmla="*/ 6037236 w 6128435"/>
              <a:gd name="connsiteY125-12510" fmla="*/ 5329634 h 6858000"/>
              <a:gd name="connsiteX126-12511" fmla="*/ 6038019 w 6128435"/>
              <a:gd name="connsiteY126-12512" fmla="*/ 5336764 h 6858000"/>
              <a:gd name="connsiteX127-12513" fmla="*/ 6037298 w 6128435"/>
              <a:gd name="connsiteY127-12514" fmla="*/ 5341753 h 6858000"/>
              <a:gd name="connsiteX128-12515" fmla="*/ 6037677 w 6128435"/>
              <a:gd name="connsiteY128-12516" fmla="*/ 5354807 h 6858000"/>
              <a:gd name="connsiteX129-12517" fmla="*/ 6039728 w 6128435"/>
              <a:gd name="connsiteY129-12518" fmla="*/ 5359416 h 6858000"/>
              <a:gd name="connsiteX130-12519" fmla="*/ 6043311 w 6128435"/>
              <a:gd name="connsiteY130-12520" fmla="*/ 5361407 h 6858000"/>
              <a:gd name="connsiteX131-12521" fmla="*/ 6042954 w 6128435"/>
              <a:gd name="connsiteY131-12522" fmla="*/ 5362576 h 6858000"/>
              <a:gd name="connsiteX132-12523" fmla="*/ 6053435 w 6128435"/>
              <a:gd name="connsiteY132-12524" fmla="*/ 5387547 h 6858000"/>
              <a:gd name="connsiteX133-12525" fmla="*/ 6065933 w 6128435"/>
              <a:gd name="connsiteY133-12526" fmla="*/ 5443002 h 6858000"/>
              <a:gd name="connsiteX134-12527" fmla="*/ 6068640 w 6128435"/>
              <a:gd name="connsiteY134-12528" fmla="*/ 5474503 h 6858000"/>
              <a:gd name="connsiteX135-12529" fmla="*/ 6080922 w 6128435"/>
              <a:gd name="connsiteY135-12530" fmla="*/ 5561070 h 6858000"/>
              <a:gd name="connsiteX136-12531" fmla="*/ 6096949 w 6128435"/>
              <a:gd name="connsiteY136-12532" fmla="*/ 5648179 h 6858000"/>
              <a:gd name="connsiteX137-12533" fmla="*/ 6125703 w 6128435"/>
              <a:gd name="connsiteY137-12534" fmla="*/ 5692894 h 6858000"/>
              <a:gd name="connsiteX138-12535" fmla="*/ 6126670 w 6128435"/>
              <a:gd name="connsiteY138-12536" fmla="*/ 5697882 h 6858000"/>
              <a:gd name="connsiteX139-12537" fmla="*/ 6124061 w 6128435"/>
              <a:gd name="connsiteY139-12538" fmla="*/ 5710294 h 6858000"/>
              <a:gd name="connsiteX140-12539" fmla="*/ 6122213 w 6128435"/>
              <a:gd name="connsiteY140-12540" fmla="*/ 5714762 h 6858000"/>
              <a:gd name="connsiteX141-12541" fmla="*/ 6121353 w 6128435"/>
              <a:gd name="connsiteY141-12542" fmla="*/ 5721725 h 6858000"/>
              <a:gd name="connsiteX142-12543" fmla="*/ 6121607 w 6128435"/>
              <a:gd name="connsiteY142-12544" fmla="*/ 5721959 h 6858000"/>
              <a:gd name="connsiteX143-12545" fmla="*/ 6120262 w 6128435"/>
              <a:gd name="connsiteY143-12546" fmla="*/ 5728358 h 6858000"/>
              <a:gd name="connsiteX144-12547" fmla="*/ 6110194 w 6128435"/>
              <a:gd name="connsiteY144-12548" fmla="*/ 5758853 h 6858000"/>
              <a:gd name="connsiteX145-12549" fmla="*/ 6127519 w 6128435"/>
              <a:gd name="connsiteY145-12550" fmla="*/ 5865775 h 6858000"/>
              <a:gd name="connsiteX146-12551" fmla="*/ 6128435 w 6128435"/>
              <a:gd name="connsiteY146-12552" fmla="*/ 5870164 h 6858000"/>
              <a:gd name="connsiteX147-12553" fmla="*/ 6119217 w 6128435"/>
              <a:gd name="connsiteY147-12554" fmla="*/ 5888542 h 6858000"/>
              <a:gd name="connsiteX148-12555" fmla="*/ 6115966 w 6128435"/>
              <a:gd name="connsiteY148-12556" fmla="*/ 5898387 h 6858000"/>
              <a:gd name="connsiteX149-12557" fmla="*/ 6111924 w 6128435"/>
              <a:gd name="connsiteY149-12558" fmla="*/ 5900444 h 6858000"/>
              <a:gd name="connsiteX150-12559" fmla="*/ 6108716 w 6128435"/>
              <a:gd name="connsiteY150-12560" fmla="*/ 5915345 h 6858000"/>
              <a:gd name="connsiteX151-12561" fmla="*/ 6109524 w 6128435"/>
              <a:gd name="connsiteY151-12562" fmla="*/ 5917328 h 6858000"/>
              <a:gd name="connsiteX152-12563" fmla="*/ 6102493 w 6128435"/>
              <a:gd name="connsiteY152-12564" fmla="*/ 5928602 h 6858000"/>
              <a:gd name="connsiteX153-12565" fmla="*/ 6056863 w 6128435"/>
              <a:gd name="connsiteY153-12566" fmla="*/ 6000643 h 6858000"/>
              <a:gd name="connsiteX154-12567" fmla="*/ 6045436 w 6128435"/>
              <a:gd name="connsiteY154-12568" fmla="*/ 6124480 h 6858000"/>
              <a:gd name="connsiteX155-12569" fmla="*/ 6030489 w 6128435"/>
              <a:gd name="connsiteY155-12570" fmla="*/ 6317666 h 6858000"/>
              <a:gd name="connsiteX156-12571" fmla="*/ 6007492 w 6128435"/>
              <a:gd name="connsiteY156-12572" fmla="*/ 6440818 h 6858000"/>
              <a:gd name="connsiteX157-12573" fmla="*/ 6009467 w 6128435"/>
              <a:gd name="connsiteY157-12574" fmla="*/ 6487076 h 6858000"/>
              <a:gd name="connsiteX158-12575" fmla="*/ 5995064 w 6128435"/>
              <a:gd name="connsiteY158-12576" fmla="*/ 6540791 h 6858000"/>
              <a:gd name="connsiteX159-12577" fmla="*/ 5996309 w 6128435"/>
              <a:gd name="connsiteY159-12578" fmla="*/ 6543961 h 6858000"/>
              <a:gd name="connsiteX160-12579" fmla="*/ 5996048 w 6128435"/>
              <a:gd name="connsiteY160-12580" fmla="*/ 6555444 h 6858000"/>
              <a:gd name="connsiteX161-12581" fmla="*/ 6002524 w 6128435"/>
              <a:gd name="connsiteY161-12582" fmla="*/ 6560188 h 6858000"/>
              <a:gd name="connsiteX162-12583" fmla="*/ 6006823 w 6128435"/>
              <a:gd name="connsiteY162-12584" fmla="*/ 6578546 h 6858000"/>
              <a:gd name="connsiteX163-12585" fmla="*/ 6004510 w 6128435"/>
              <a:gd name="connsiteY163-12586" fmla="*/ 6599256 h 6858000"/>
              <a:gd name="connsiteX164-12587" fmla="*/ 5986207 w 6128435"/>
              <a:gd name="connsiteY164-12588" fmla="*/ 6695855 h 6858000"/>
              <a:gd name="connsiteX165-12589" fmla="*/ 5979428 w 6128435"/>
              <a:gd name="connsiteY165-12590" fmla="*/ 6754678 h 6858000"/>
              <a:gd name="connsiteX166-12591" fmla="*/ 5983398 w 6128435"/>
              <a:gd name="connsiteY166-12592" fmla="*/ 6778641 h 6858000"/>
              <a:gd name="connsiteX167-12593" fmla="*/ 5984543 w 6128435"/>
              <a:gd name="connsiteY167-12594" fmla="*/ 6811016 h 6858000"/>
              <a:gd name="connsiteX168-12595" fmla="*/ 5981802 w 6128435"/>
              <a:gd name="connsiteY168-12596" fmla="*/ 6838578 h 6858000"/>
              <a:gd name="connsiteX169-12597" fmla="*/ 5979671 w 6128435"/>
              <a:gd name="connsiteY169-12598" fmla="*/ 6858000 h 6858000"/>
              <a:gd name="connsiteX170-12599" fmla="*/ 0 w 6128435"/>
              <a:gd name="connsiteY170-12600" fmla="*/ 6858000 h 6858000"/>
              <a:gd name="connsiteX171-12601" fmla="*/ 0 w 6128435"/>
              <a:gd name="connsiteY171-12602" fmla="*/ 0 h 6858000"/>
              <a:gd name="connsiteX0-12603" fmla="*/ 0 w 6128435"/>
              <a:gd name="connsiteY0-12604" fmla="*/ 0 h 6858000"/>
              <a:gd name="connsiteX1-12605" fmla="*/ 4965888 w 6128435"/>
              <a:gd name="connsiteY1-12606" fmla="*/ 0 h 6858000"/>
              <a:gd name="connsiteX2-12607" fmla="*/ 4967767 w 6128435"/>
              <a:gd name="connsiteY2-12608" fmla="*/ 7930 h 6858000"/>
              <a:gd name="connsiteX3-12609" fmla="*/ 4979444 w 6128435"/>
              <a:gd name="connsiteY3-12610" fmla="*/ 43921 h 6858000"/>
              <a:gd name="connsiteX4-12611" fmla="*/ 5021173 w 6128435"/>
              <a:gd name="connsiteY4-12612" fmla="*/ 123738 h 6858000"/>
              <a:gd name="connsiteX5-12613" fmla="*/ 5075458 w 6128435"/>
              <a:gd name="connsiteY5-12614" fmla="*/ 264355 h 6858000"/>
              <a:gd name="connsiteX6-12615" fmla="*/ 5081175 w 6128435"/>
              <a:gd name="connsiteY6-12616" fmla="*/ 277448 h 6858000"/>
              <a:gd name="connsiteX7-12617" fmla="*/ 5097011 w 6128435"/>
              <a:gd name="connsiteY7-12618" fmla="*/ 355616 h 6858000"/>
              <a:gd name="connsiteX8-12619" fmla="*/ 5130982 w 6128435"/>
              <a:gd name="connsiteY8-12620" fmla="*/ 412030 h 6858000"/>
              <a:gd name="connsiteX9-12621" fmla="*/ 5153000 w 6128435"/>
              <a:gd name="connsiteY9-12622" fmla="*/ 507134 h 6858000"/>
              <a:gd name="connsiteX10-12623" fmla="*/ 5171282 w 6128435"/>
              <a:gd name="connsiteY10-12624" fmla="*/ 602071 h 6858000"/>
              <a:gd name="connsiteX11-12625" fmla="*/ 5176196 w 6128435"/>
              <a:gd name="connsiteY11-12626" fmla="*/ 636822 h 6858000"/>
              <a:gd name="connsiteX12-12627" fmla="*/ 5201957 w 6128435"/>
              <a:gd name="connsiteY12-12628" fmla="*/ 736835 h 6858000"/>
              <a:gd name="connsiteX13-12629" fmla="*/ 5185452 w 6128435"/>
              <a:gd name="connsiteY13-12630" fmla="*/ 745392 h 6858000"/>
              <a:gd name="connsiteX14-12631" fmla="*/ 5189051 w 6128435"/>
              <a:gd name="connsiteY14-12632" fmla="*/ 782518 h 6858000"/>
              <a:gd name="connsiteX15-12633" fmla="*/ 5210428 w 6128435"/>
              <a:gd name="connsiteY15-12634" fmla="*/ 815772 h 6858000"/>
              <a:gd name="connsiteX16-12635" fmla="*/ 5221088 w 6128435"/>
              <a:gd name="connsiteY16-12636" fmla="*/ 860193 h 6858000"/>
              <a:gd name="connsiteX17-12637" fmla="*/ 5227653 w 6128435"/>
              <a:gd name="connsiteY17-12638" fmla="*/ 886709 h 6858000"/>
              <a:gd name="connsiteX18-12639" fmla="*/ 5230806 w 6128435"/>
              <a:gd name="connsiteY18-12640" fmla="*/ 961354 h 6858000"/>
              <a:gd name="connsiteX19-12641" fmla="*/ 5201018 w 6128435"/>
              <a:gd name="connsiteY19-12642" fmla="*/ 1095027 h 6858000"/>
              <a:gd name="connsiteX20-12643" fmla="*/ 5202153 w 6128435"/>
              <a:gd name="connsiteY20-12644" fmla="*/ 1133224 h 6858000"/>
              <a:gd name="connsiteX21-12645" fmla="*/ 5207370 w 6128435"/>
              <a:gd name="connsiteY21-12646" fmla="*/ 1138097 h 6858000"/>
              <a:gd name="connsiteX22-12647" fmla="*/ 5189234 w 6128435"/>
              <a:gd name="connsiteY22-12648" fmla="*/ 1193495 h 6858000"/>
              <a:gd name="connsiteX23-12649" fmla="*/ 5202769 w 6128435"/>
              <a:gd name="connsiteY23-12650" fmla="*/ 1269450 h 6858000"/>
              <a:gd name="connsiteX24-12651" fmla="*/ 5225968 w 6128435"/>
              <a:gd name="connsiteY24-12652" fmla="*/ 1357994 h 6858000"/>
              <a:gd name="connsiteX25-12653" fmla="*/ 5233819 w 6128435"/>
              <a:gd name="connsiteY25-12654" fmla="*/ 1380922 h 6858000"/>
              <a:gd name="connsiteX26-12655" fmla="*/ 5237226 w 6128435"/>
              <a:gd name="connsiteY26-12656" fmla="*/ 1441327 h 6858000"/>
              <a:gd name="connsiteX27-12657" fmla="*/ 5244434 w 6128435"/>
              <a:gd name="connsiteY27-12658" fmla="*/ 1580810 h 6858000"/>
              <a:gd name="connsiteX28-12659" fmla="*/ 5251453 w 6128435"/>
              <a:gd name="connsiteY28-12660" fmla="*/ 1583934 h 6858000"/>
              <a:gd name="connsiteX29-12661" fmla="*/ 5253136 w 6128435"/>
              <a:gd name="connsiteY29-12662" fmla="*/ 1595457 h 6858000"/>
              <a:gd name="connsiteX30-12663" fmla="*/ 5254863 w 6128435"/>
              <a:gd name="connsiteY30-12664" fmla="*/ 1598311 h 6858000"/>
              <a:gd name="connsiteX31-12665" fmla="*/ 5263491 w 6128435"/>
              <a:gd name="connsiteY31-12666" fmla="*/ 1642938 h 6858000"/>
              <a:gd name="connsiteX32-12667" fmla="*/ 5261314 w 6128435"/>
              <a:gd name="connsiteY32-12668" fmla="*/ 1689177 h 6858000"/>
              <a:gd name="connsiteX33-12669" fmla="*/ 5259788 w 6128435"/>
              <a:gd name="connsiteY33-12670" fmla="*/ 1768516 h 6858000"/>
              <a:gd name="connsiteX34-12671" fmla="*/ 5255696 w 6128435"/>
              <a:gd name="connsiteY34-12672" fmla="*/ 1953770 h 6858000"/>
              <a:gd name="connsiteX35-12673" fmla="*/ 5252592 w 6128435"/>
              <a:gd name="connsiteY35-12674" fmla="*/ 2092210 h 6858000"/>
              <a:gd name="connsiteX36-12675" fmla="*/ 5264303 w 6128435"/>
              <a:gd name="connsiteY36-12676" fmla="*/ 2225157 h 6858000"/>
              <a:gd name="connsiteX37-12677" fmla="*/ 5254949 w 6128435"/>
              <a:gd name="connsiteY37-12678" fmla="*/ 2236160 h 6858000"/>
              <a:gd name="connsiteX38-12679" fmla="*/ 5250104 w 6128435"/>
              <a:gd name="connsiteY38-12680" fmla="*/ 2249166 h 6858000"/>
              <a:gd name="connsiteX39-12681" fmla="*/ 5251214 w 6128435"/>
              <a:gd name="connsiteY39-12682" fmla="*/ 2250944 h 6858000"/>
              <a:gd name="connsiteX40-12683" fmla="*/ 5250644 w 6128435"/>
              <a:gd name="connsiteY40-12684" fmla="*/ 2266619 h 6858000"/>
              <a:gd name="connsiteX41-12685" fmla="*/ 5247111 w 6128435"/>
              <a:gd name="connsiteY41-12686" fmla="*/ 2269679 h 6858000"/>
              <a:gd name="connsiteX42-12687" fmla="*/ 5279312 w 6128435"/>
              <a:gd name="connsiteY42-12688" fmla="*/ 2302757 h 6858000"/>
              <a:gd name="connsiteX43-12689" fmla="*/ 5293877 w 6128435"/>
              <a:gd name="connsiteY43-12690" fmla="*/ 2368649 h 6858000"/>
              <a:gd name="connsiteX44-12691" fmla="*/ 5311338 w 6128435"/>
              <a:gd name="connsiteY44-12692" fmla="*/ 2404034 h 6858000"/>
              <a:gd name="connsiteX45-12693" fmla="*/ 5338366 w 6128435"/>
              <a:gd name="connsiteY45-12694" fmla="*/ 2465052 h 6858000"/>
              <a:gd name="connsiteX46-12695" fmla="*/ 5371263 w 6128435"/>
              <a:gd name="connsiteY46-12696" fmla="*/ 2586413 h 6858000"/>
              <a:gd name="connsiteX47-12697" fmla="*/ 5407503 w 6128435"/>
              <a:gd name="connsiteY47-12698" fmla="*/ 2786290 h 6858000"/>
              <a:gd name="connsiteX48-12699" fmla="*/ 5407356 w 6128435"/>
              <a:gd name="connsiteY48-12700" fmla="*/ 2787545 h 6858000"/>
              <a:gd name="connsiteX49-12701" fmla="*/ 5411130 w 6128435"/>
              <a:gd name="connsiteY49-12702" fmla="*/ 2788640 h 6858000"/>
              <a:gd name="connsiteX50-12703" fmla="*/ 5416439 w 6128435"/>
              <a:gd name="connsiteY50-12704" fmla="*/ 2805666 h 6858000"/>
              <a:gd name="connsiteX51-12705" fmla="*/ 5416589 w 6128435"/>
              <a:gd name="connsiteY51-12706" fmla="*/ 2810822 h 6858000"/>
              <a:gd name="connsiteX52-12707" fmla="*/ 5418542 w 6128435"/>
              <a:gd name="connsiteY52-12708" fmla="*/ 2817745 h 6858000"/>
              <a:gd name="connsiteX53-12709" fmla="*/ 5418847 w 6128435"/>
              <a:gd name="connsiteY53-12710" fmla="*/ 2817825 h 6858000"/>
              <a:gd name="connsiteX54-12711" fmla="*/ 5423364 w 6128435"/>
              <a:gd name="connsiteY54-12712" fmla="*/ 2858292 h 6858000"/>
              <a:gd name="connsiteX55-12713" fmla="*/ 5479298 w 6128435"/>
              <a:gd name="connsiteY55-12714" fmla="*/ 2947791 h 6858000"/>
              <a:gd name="connsiteX56-12715" fmla="*/ 5481770 w 6128435"/>
              <a:gd name="connsiteY56-12716" fmla="*/ 2951352 h 6858000"/>
              <a:gd name="connsiteX57-12717" fmla="*/ 5481013 w 6128435"/>
              <a:gd name="connsiteY57-12718" fmla="*/ 2973461 h 6858000"/>
              <a:gd name="connsiteX58-12719" fmla="*/ 5482045 w 6128435"/>
              <a:gd name="connsiteY58-12720" fmla="*/ 2984371 h 6858000"/>
              <a:gd name="connsiteX59-12721" fmla="*/ 5479405 w 6128435"/>
              <a:gd name="connsiteY59-12722" fmla="*/ 2988507 h 6858000"/>
              <a:gd name="connsiteX60-12723" fmla="*/ 5482415 w 6128435"/>
              <a:gd name="connsiteY60-12724" fmla="*/ 3004079 h 6858000"/>
              <a:gd name="connsiteX61-12725" fmla="*/ 5483865 w 6128435"/>
              <a:gd name="connsiteY61-12726" fmla="*/ 3005467 h 6858000"/>
              <a:gd name="connsiteX62-12727" fmla="*/ 5482236 w 6128435"/>
              <a:gd name="connsiteY62-12728" fmla="*/ 3019791 h 6858000"/>
              <a:gd name="connsiteX63-12729" fmla="*/ 5475895 w 6128435"/>
              <a:gd name="connsiteY63-12730" fmla="*/ 3033578 h 6858000"/>
              <a:gd name="connsiteX64-12731" fmla="*/ 5477595 w 6128435"/>
              <a:gd name="connsiteY64-12732" fmla="*/ 3250534 h 6858000"/>
              <a:gd name="connsiteX65-12733" fmla="*/ 5532836 w 6128435"/>
              <a:gd name="connsiteY65-12734" fmla="*/ 3353840 h 6858000"/>
              <a:gd name="connsiteX66-12735" fmla="*/ 5561229 w 6128435"/>
              <a:gd name="connsiteY66-12736" fmla="*/ 3395784 h 6858000"/>
              <a:gd name="connsiteX67-12737" fmla="*/ 5589758 w 6128435"/>
              <a:gd name="connsiteY67-12738" fmla="*/ 3506453 h 6858000"/>
              <a:gd name="connsiteX68-12739" fmla="*/ 5596144 w 6128435"/>
              <a:gd name="connsiteY68-12740" fmla="*/ 3534624 h 6858000"/>
              <a:gd name="connsiteX69-12741" fmla="*/ 5597750 w 6128435"/>
              <a:gd name="connsiteY69-12742" fmla="*/ 3534129 h 6858000"/>
              <a:gd name="connsiteX70-12743" fmla="*/ 5599700 w 6128435"/>
              <a:gd name="connsiteY70-12744" fmla="*/ 3547221 h 6858000"/>
              <a:gd name="connsiteX71-12745" fmla="*/ 5615031 w 6128435"/>
              <a:gd name="connsiteY71-12746" fmla="*/ 3557482 h 6858000"/>
              <a:gd name="connsiteX72-12747" fmla="*/ 5618377 w 6128435"/>
              <a:gd name="connsiteY72-12748" fmla="*/ 3588431 h 6858000"/>
              <a:gd name="connsiteX73-12749" fmla="*/ 5612155 w 6128435"/>
              <a:gd name="connsiteY73-12750" fmla="*/ 3589869 h 6858000"/>
              <a:gd name="connsiteX74-12751" fmla="*/ 5620843 w 6128435"/>
              <a:gd name="connsiteY74-12752" fmla="*/ 3606745 h 6858000"/>
              <a:gd name="connsiteX75-12753" fmla="*/ 5655472 w 6128435"/>
              <a:gd name="connsiteY75-12754" fmla="*/ 3678877 h 6858000"/>
              <a:gd name="connsiteX76-12755" fmla="*/ 5680448 w 6128435"/>
              <a:gd name="connsiteY76-12756" fmla="*/ 3717760 h 6858000"/>
              <a:gd name="connsiteX77-12757" fmla="*/ 5683015 w 6128435"/>
              <a:gd name="connsiteY77-12758" fmla="*/ 3762025 h 6858000"/>
              <a:gd name="connsiteX78-12759" fmla="*/ 5696643 w 6128435"/>
              <a:gd name="connsiteY78-12760" fmla="*/ 3773888 h 6858000"/>
              <a:gd name="connsiteX79-12761" fmla="*/ 5699203 w 6128435"/>
              <a:gd name="connsiteY79-12762" fmla="*/ 3775823 h 6858000"/>
              <a:gd name="connsiteX80-12763" fmla="*/ 5704824 w 6128435"/>
              <a:gd name="connsiteY80-12764" fmla="*/ 3785966 h 6858000"/>
              <a:gd name="connsiteX81-12765" fmla="*/ 5712204 w 6128435"/>
              <a:gd name="connsiteY81-12766" fmla="*/ 3785830 h 6858000"/>
              <a:gd name="connsiteX82-12767" fmla="*/ 5724816 w 6128435"/>
              <a:gd name="connsiteY82-12768" fmla="*/ 3798949 h 6858000"/>
              <a:gd name="connsiteX83-12769" fmla="*/ 5733539 w 6128435"/>
              <a:gd name="connsiteY83-12770" fmla="*/ 3818457 h 6858000"/>
              <a:gd name="connsiteX84-12771" fmla="*/ 5768491 w 6128435"/>
              <a:gd name="connsiteY84-12772" fmla="*/ 3914399 h 6858000"/>
              <a:gd name="connsiteX85-12773" fmla="*/ 5793123 w 6128435"/>
              <a:gd name="connsiteY85-12774" fmla="*/ 3969952 h 6858000"/>
              <a:gd name="connsiteX86-12775" fmla="*/ 5808321 w 6128435"/>
              <a:gd name="connsiteY86-12776" fmla="*/ 3988153 h 6858000"/>
              <a:gd name="connsiteX87-12777" fmla="*/ 5825621 w 6128435"/>
              <a:gd name="connsiteY87-12778" fmla="*/ 4015525 h 6858000"/>
              <a:gd name="connsiteX88-12779" fmla="*/ 5860672 w 6128435"/>
              <a:gd name="connsiteY88-12780" fmla="*/ 4061579 h 6858000"/>
              <a:gd name="connsiteX89-12781" fmla="*/ 5872173 w 6128435"/>
              <a:gd name="connsiteY89-12782" fmla="*/ 4088497 h 6858000"/>
              <a:gd name="connsiteX90-12783" fmla="*/ 5883705 w 6128435"/>
              <a:gd name="connsiteY90-12784" fmla="*/ 4101899 h 6858000"/>
              <a:gd name="connsiteX91-12785" fmla="*/ 5885314 w 6128435"/>
              <a:gd name="connsiteY91-12786" fmla="*/ 4108387 h 6858000"/>
              <a:gd name="connsiteX92-12787" fmla="*/ 5894095 w 6128435"/>
              <a:gd name="connsiteY92-12788" fmla="*/ 4128857 h 6858000"/>
              <a:gd name="connsiteX93-12789" fmla="*/ 5898339 w 6128435"/>
              <a:gd name="connsiteY93-12790" fmla="*/ 4140800 h 6858000"/>
              <a:gd name="connsiteX94-12791" fmla="*/ 5899734 w 6128435"/>
              <a:gd name="connsiteY94-12792" fmla="*/ 4145632 h 6858000"/>
              <a:gd name="connsiteX95-12793" fmla="*/ 5897098 w 6128435"/>
              <a:gd name="connsiteY95-12794" fmla="*/ 4157819 h 6858000"/>
              <a:gd name="connsiteX96-12795" fmla="*/ 5903513 w 6128435"/>
              <a:gd name="connsiteY96-12796" fmla="*/ 4187661 h 6858000"/>
              <a:gd name="connsiteX97-12797" fmla="*/ 5917114 w 6128435"/>
              <a:gd name="connsiteY97-12798" fmla="*/ 4213096 h 6858000"/>
              <a:gd name="connsiteX98-12799" fmla="*/ 5921153 w 6128435"/>
              <a:gd name="connsiteY98-12800" fmla="*/ 4236222 h 6858000"/>
              <a:gd name="connsiteX99-12801" fmla="*/ 5924233 w 6128435"/>
              <a:gd name="connsiteY99-12802" fmla="*/ 4242060 h 6858000"/>
              <a:gd name="connsiteX100-12803" fmla="*/ 5928910 w 6128435"/>
              <a:gd name="connsiteY100-12804" fmla="*/ 4300973 h 6858000"/>
              <a:gd name="connsiteX101-12805" fmla="*/ 5939320 w 6128435"/>
              <a:gd name="connsiteY101-12806" fmla="*/ 4340435 h 6858000"/>
              <a:gd name="connsiteX102-12807" fmla="*/ 5946705 w 6128435"/>
              <a:gd name="connsiteY102-12808" fmla="*/ 4428051 h 6858000"/>
              <a:gd name="connsiteX103-12809" fmla="*/ 5949261 w 6128435"/>
              <a:gd name="connsiteY103-12810" fmla="*/ 4449185 h 6858000"/>
              <a:gd name="connsiteX104-12811" fmla="*/ 5957504 w 6128435"/>
              <a:gd name="connsiteY104-12812" fmla="*/ 4465911 h 6858000"/>
              <a:gd name="connsiteX105-12813" fmla="*/ 5964689 w 6128435"/>
              <a:gd name="connsiteY105-12814" fmla="*/ 4468532 h 6858000"/>
              <a:gd name="connsiteX106-12815" fmla="*/ 5967062 w 6128435"/>
              <a:gd name="connsiteY106-12816" fmla="*/ 4479923 h 6858000"/>
              <a:gd name="connsiteX107-12817" fmla="*/ 5968960 w 6128435"/>
              <a:gd name="connsiteY107-12818" fmla="*/ 4482655 h 6858000"/>
              <a:gd name="connsiteX108-12819" fmla="*/ 5978567 w 6128435"/>
              <a:gd name="connsiteY108-12820" fmla="*/ 4498605 h 6858000"/>
              <a:gd name="connsiteX109-12821" fmla="*/ 5980106 w 6128435"/>
              <a:gd name="connsiteY109-12822" fmla="*/ 4585087 h 6858000"/>
              <a:gd name="connsiteX110-12823" fmla="*/ 5998138 w 6128435"/>
              <a:gd name="connsiteY110-12824" fmla="*/ 4697518 h 6858000"/>
              <a:gd name="connsiteX111-12825" fmla="*/ 6013516 w 6128435"/>
              <a:gd name="connsiteY111-12826" fmla="*/ 4786619 h 6858000"/>
              <a:gd name="connsiteX112-12827" fmla="*/ 6025404 w 6128435"/>
              <a:gd name="connsiteY112-12828" fmla="*/ 4858148 h 6858000"/>
              <a:gd name="connsiteX113-12829" fmla="*/ 6007749 w 6128435"/>
              <a:gd name="connsiteY113-12830" fmla="*/ 4964715 h 6858000"/>
              <a:gd name="connsiteX114-12831" fmla="*/ 6005269 w 6128435"/>
              <a:gd name="connsiteY114-12832" fmla="*/ 5150567 h 6858000"/>
              <a:gd name="connsiteX115-12833" fmla="*/ 6001127 w 6128435"/>
              <a:gd name="connsiteY115-12834" fmla="*/ 5164609 h 6858000"/>
              <a:gd name="connsiteX116-12835" fmla="*/ 5996647 w 6128435"/>
              <a:gd name="connsiteY116-12836" fmla="*/ 5185640 h 6858000"/>
              <a:gd name="connsiteX117-12837" fmla="*/ 5998514 w 6128435"/>
              <a:gd name="connsiteY117-12838" fmla="*/ 5189673 h 6858000"/>
              <a:gd name="connsiteX118-12839" fmla="*/ 5995970 w 6128435"/>
              <a:gd name="connsiteY118-12840" fmla="*/ 5221547 h 6858000"/>
              <a:gd name="connsiteX119-12841" fmla="*/ 5997218 w 6128435"/>
              <a:gd name="connsiteY119-12842" fmla="*/ 5222031 h 6858000"/>
              <a:gd name="connsiteX120-12843" fmla="*/ 6002116 w 6128435"/>
              <a:gd name="connsiteY120-12844" fmla="*/ 5231223 h 6858000"/>
              <a:gd name="connsiteX121-12845" fmla="*/ 6008541 w 6128435"/>
              <a:gd name="connsiteY121-12846" fmla="*/ 5248680 h 6858000"/>
              <a:gd name="connsiteX122-12847" fmla="*/ 6039260 w 6128435"/>
              <a:gd name="connsiteY122-12848" fmla="*/ 5289518 h 6858000"/>
              <a:gd name="connsiteX123-12849" fmla="*/ 6036748 w 6128435"/>
              <a:gd name="connsiteY123-12850" fmla="*/ 5322752 h 6858000"/>
              <a:gd name="connsiteX124-12851" fmla="*/ 6036943 w 6128435"/>
              <a:gd name="connsiteY124-12852" fmla="*/ 5329480 h 6858000"/>
              <a:gd name="connsiteX125-12853" fmla="*/ 6037236 w 6128435"/>
              <a:gd name="connsiteY125-12854" fmla="*/ 5329634 h 6858000"/>
              <a:gd name="connsiteX126-12855" fmla="*/ 6038019 w 6128435"/>
              <a:gd name="connsiteY126-12856" fmla="*/ 5336764 h 6858000"/>
              <a:gd name="connsiteX127-12857" fmla="*/ 6037298 w 6128435"/>
              <a:gd name="connsiteY127-12858" fmla="*/ 5341753 h 6858000"/>
              <a:gd name="connsiteX128-12859" fmla="*/ 6037677 w 6128435"/>
              <a:gd name="connsiteY128-12860" fmla="*/ 5354807 h 6858000"/>
              <a:gd name="connsiteX129-12861" fmla="*/ 6039728 w 6128435"/>
              <a:gd name="connsiteY129-12862" fmla="*/ 5359416 h 6858000"/>
              <a:gd name="connsiteX130-12863" fmla="*/ 6043311 w 6128435"/>
              <a:gd name="connsiteY130-12864" fmla="*/ 5361407 h 6858000"/>
              <a:gd name="connsiteX131-12865" fmla="*/ 6042954 w 6128435"/>
              <a:gd name="connsiteY131-12866" fmla="*/ 5362576 h 6858000"/>
              <a:gd name="connsiteX132-12867" fmla="*/ 6053435 w 6128435"/>
              <a:gd name="connsiteY132-12868" fmla="*/ 5387547 h 6858000"/>
              <a:gd name="connsiteX133-12869" fmla="*/ 6065933 w 6128435"/>
              <a:gd name="connsiteY133-12870" fmla="*/ 5443002 h 6858000"/>
              <a:gd name="connsiteX134-12871" fmla="*/ 6068640 w 6128435"/>
              <a:gd name="connsiteY134-12872" fmla="*/ 5474503 h 6858000"/>
              <a:gd name="connsiteX135-12873" fmla="*/ 6080922 w 6128435"/>
              <a:gd name="connsiteY135-12874" fmla="*/ 5561070 h 6858000"/>
              <a:gd name="connsiteX136-12875" fmla="*/ 6096949 w 6128435"/>
              <a:gd name="connsiteY136-12876" fmla="*/ 5648179 h 6858000"/>
              <a:gd name="connsiteX137-12877" fmla="*/ 6125703 w 6128435"/>
              <a:gd name="connsiteY137-12878" fmla="*/ 5692894 h 6858000"/>
              <a:gd name="connsiteX138-12879" fmla="*/ 6126670 w 6128435"/>
              <a:gd name="connsiteY138-12880" fmla="*/ 5697882 h 6858000"/>
              <a:gd name="connsiteX139-12881" fmla="*/ 6124061 w 6128435"/>
              <a:gd name="connsiteY139-12882" fmla="*/ 5710294 h 6858000"/>
              <a:gd name="connsiteX140-12883" fmla="*/ 6122213 w 6128435"/>
              <a:gd name="connsiteY140-12884" fmla="*/ 5714762 h 6858000"/>
              <a:gd name="connsiteX141-12885" fmla="*/ 6121353 w 6128435"/>
              <a:gd name="connsiteY141-12886" fmla="*/ 5721725 h 6858000"/>
              <a:gd name="connsiteX142-12887" fmla="*/ 6121607 w 6128435"/>
              <a:gd name="connsiteY142-12888" fmla="*/ 5721959 h 6858000"/>
              <a:gd name="connsiteX143-12889" fmla="*/ 6120262 w 6128435"/>
              <a:gd name="connsiteY143-12890" fmla="*/ 5728358 h 6858000"/>
              <a:gd name="connsiteX144-12891" fmla="*/ 6110194 w 6128435"/>
              <a:gd name="connsiteY144-12892" fmla="*/ 5758853 h 6858000"/>
              <a:gd name="connsiteX145-12893" fmla="*/ 6127519 w 6128435"/>
              <a:gd name="connsiteY145-12894" fmla="*/ 5865775 h 6858000"/>
              <a:gd name="connsiteX146-12895" fmla="*/ 6128435 w 6128435"/>
              <a:gd name="connsiteY146-12896" fmla="*/ 5870164 h 6858000"/>
              <a:gd name="connsiteX147-12897" fmla="*/ 6119217 w 6128435"/>
              <a:gd name="connsiteY147-12898" fmla="*/ 5888542 h 6858000"/>
              <a:gd name="connsiteX148-12899" fmla="*/ 6115966 w 6128435"/>
              <a:gd name="connsiteY148-12900" fmla="*/ 5898387 h 6858000"/>
              <a:gd name="connsiteX149-12901" fmla="*/ 6111924 w 6128435"/>
              <a:gd name="connsiteY149-12902" fmla="*/ 5900444 h 6858000"/>
              <a:gd name="connsiteX150-12903" fmla="*/ 6108716 w 6128435"/>
              <a:gd name="connsiteY150-12904" fmla="*/ 5915345 h 6858000"/>
              <a:gd name="connsiteX151-12905" fmla="*/ 6109524 w 6128435"/>
              <a:gd name="connsiteY151-12906" fmla="*/ 5917328 h 6858000"/>
              <a:gd name="connsiteX152-12907" fmla="*/ 6102493 w 6128435"/>
              <a:gd name="connsiteY152-12908" fmla="*/ 5928602 h 6858000"/>
              <a:gd name="connsiteX153-12909" fmla="*/ 6056863 w 6128435"/>
              <a:gd name="connsiteY153-12910" fmla="*/ 6000643 h 6858000"/>
              <a:gd name="connsiteX154-12911" fmla="*/ 6045436 w 6128435"/>
              <a:gd name="connsiteY154-12912" fmla="*/ 6124480 h 6858000"/>
              <a:gd name="connsiteX155-12913" fmla="*/ 6030489 w 6128435"/>
              <a:gd name="connsiteY155-12914" fmla="*/ 6317666 h 6858000"/>
              <a:gd name="connsiteX156-12915" fmla="*/ 6007492 w 6128435"/>
              <a:gd name="connsiteY156-12916" fmla="*/ 6440818 h 6858000"/>
              <a:gd name="connsiteX157-12917" fmla="*/ 6009467 w 6128435"/>
              <a:gd name="connsiteY157-12918" fmla="*/ 6487076 h 6858000"/>
              <a:gd name="connsiteX158-12919" fmla="*/ 5995064 w 6128435"/>
              <a:gd name="connsiteY158-12920" fmla="*/ 6540791 h 6858000"/>
              <a:gd name="connsiteX159-12921" fmla="*/ 5996309 w 6128435"/>
              <a:gd name="connsiteY159-12922" fmla="*/ 6543961 h 6858000"/>
              <a:gd name="connsiteX160-12923" fmla="*/ 5996048 w 6128435"/>
              <a:gd name="connsiteY160-12924" fmla="*/ 6555444 h 6858000"/>
              <a:gd name="connsiteX161-12925" fmla="*/ 6002524 w 6128435"/>
              <a:gd name="connsiteY161-12926" fmla="*/ 6560188 h 6858000"/>
              <a:gd name="connsiteX162-12927" fmla="*/ 6006823 w 6128435"/>
              <a:gd name="connsiteY162-12928" fmla="*/ 6578546 h 6858000"/>
              <a:gd name="connsiteX163-12929" fmla="*/ 6004510 w 6128435"/>
              <a:gd name="connsiteY163-12930" fmla="*/ 6599256 h 6858000"/>
              <a:gd name="connsiteX164-12931" fmla="*/ 5986207 w 6128435"/>
              <a:gd name="connsiteY164-12932" fmla="*/ 6695855 h 6858000"/>
              <a:gd name="connsiteX165-12933" fmla="*/ 5979428 w 6128435"/>
              <a:gd name="connsiteY165-12934" fmla="*/ 6754678 h 6858000"/>
              <a:gd name="connsiteX166-12935" fmla="*/ 5983398 w 6128435"/>
              <a:gd name="connsiteY166-12936" fmla="*/ 6778641 h 6858000"/>
              <a:gd name="connsiteX167-12937" fmla="*/ 5984543 w 6128435"/>
              <a:gd name="connsiteY167-12938" fmla="*/ 6811016 h 6858000"/>
              <a:gd name="connsiteX168-12939" fmla="*/ 5981802 w 6128435"/>
              <a:gd name="connsiteY168-12940" fmla="*/ 6838578 h 6858000"/>
              <a:gd name="connsiteX169-12941" fmla="*/ 5979671 w 6128435"/>
              <a:gd name="connsiteY169-12942" fmla="*/ 6858000 h 6858000"/>
              <a:gd name="connsiteX170-12943" fmla="*/ 0 w 6128435"/>
              <a:gd name="connsiteY170-12944" fmla="*/ 6858000 h 6858000"/>
              <a:gd name="connsiteX171-12945" fmla="*/ 0 w 6128435"/>
              <a:gd name="connsiteY171-12946" fmla="*/ 0 h 6858000"/>
              <a:gd name="connsiteX0-12947" fmla="*/ 0 w 6128435"/>
              <a:gd name="connsiteY0-12948" fmla="*/ 0 h 6858000"/>
              <a:gd name="connsiteX1-12949" fmla="*/ 4965888 w 6128435"/>
              <a:gd name="connsiteY1-12950" fmla="*/ 0 h 6858000"/>
              <a:gd name="connsiteX2-12951" fmla="*/ 4967767 w 6128435"/>
              <a:gd name="connsiteY2-12952" fmla="*/ 7930 h 6858000"/>
              <a:gd name="connsiteX3-12953" fmla="*/ 4979444 w 6128435"/>
              <a:gd name="connsiteY3-12954" fmla="*/ 43921 h 6858000"/>
              <a:gd name="connsiteX4-12955" fmla="*/ 5021173 w 6128435"/>
              <a:gd name="connsiteY4-12956" fmla="*/ 123738 h 6858000"/>
              <a:gd name="connsiteX5-12957" fmla="*/ 5075458 w 6128435"/>
              <a:gd name="connsiteY5-12958" fmla="*/ 264355 h 6858000"/>
              <a:gd name="connsiteX6-12959" fmla="*/ 5081175 w 6128435"/>
              <a:gd name="connsiteY6-12960" fmla="*/ 277448 h 6858000"/>
              <a:gd name="connsiteX7-12961" fmla="*/ 5097011 w 6128435"/>
              <a:gd name="connsiteY7-12962" fmla="*/ 355616 h 6858000"/>
              <a:gd name="connsiteX8-12963" fmla="*/ 5130982 w 6128435"/>
              <a:gd name="connsiteY8-12964" fmla="*/ 412030 h 6858000"/>
              <a:gd name="connsiteX9-12965" fmla="*/ 5153000 w 6128435"/>
              <a:gd name="connsiteY9-12966" fmla="*/ 507134 h 6858000"/>
              <a:gd name="connsiteX10-12967" fmla="*/ 5171282 w 6128435"/>
              <a:gd name="connsiteY10-12968" fmla="*/ 602071 h 6858000"/>
              <a:gd name="connsiteX11-12969" fmla="*/ 5176196 w 6128435"/>
              <a:gd name="connsiteY11-12970" fmla="*/ 636822 h 6858000"/>
              <a:gd name="connsiteX12-12971" fmla="*/ 5201957 w 6128435"/>
              <a:gd name="connsiteY12-12972" fmla="*/ 736835 h 6858000"/>
              <a:gd name="connsiteX13-12973" fmla="*/ 5185452 w 6128435"/>
              <a:gd name="connsiteY13-12974" fmla="*/ 745392 h 6858000"/>
              <a:gd name="connsiteX14-12975" fmla="*/ 5189051 w 6128435"/>
              <a:gd name="connsiteY14-12976" fmla="*/ 782518 h 6858000"/>
              <a:gd name="connsiteX15-12977" fmla="*/ 5210428 w 6128435"/>
              <a:gd name="connsiteY15-12978" fmla="*/ 815772 h 6858000"/>
              <a:gd name="connsiteX16-12979" fmla="*/ 5221088 w 6128435"/>
              <a:gd name="connsiteY16-12980" fmla="*/ 860193 h 6858000"/>
              <a:gd name="connsiteX17-12981" fmla="*/ 5227653 w 6128435"/>
              <a:gd name="connsiteY17-12982" fmla="*/ 886709 h 6858000"/>
              <a:gd name="connsiteX18-12983" fmla="*/ 5230806 w 6128435"/>
              <a:gd name="connsiteY18-12984" fmla="*/ 961354 h 6858000"/>
              <a:gd name="connsiteX19-12985" fmla="*/ 5201018 w 6128435"/>
              <a:gd name="connsiteY19-12986" fmla="*/ 1095027 h 6858000"/>
              <a:gd name="connsiteX20-12987" fmla="*/ 5202153 w 6128435"/>
              <a:gd name="connsiteY20-12988" fmla="*/ 1133224 h 6858000"/>
              <a:gd name="connsiteX21-12989" fmla="*/ 5207370 w 6128435"/>
              <a:gd name="connsiteY21-12990" fmla="*/ 1138097 h 6858000"/>
              <a:gd name="connsiteX22-12991" fmla="*/ 5189234 w 6128435"/>
              <a:gd name="connsiteY22-12992" fmla="*/ 1193495 h 6858000"/>
              <a:gd name="connsiteX23-12993" fmla="*/ 5202769 w 6128435"/>
              <a:gd name="connsiteY23-12994" fmla="*/ 1269450 h 6858000"/>
              <a:gd name="connsiteX24-12995" fmla="*/ 5225968 w 6128435"/>
              <a:gd name="connsiteY24-12996" fmla="*/ 1357994 h 6858000"/>
              <a:gd name="connsiteX25-12997" fmla="*/ 5233819 w 6128435"/>
              <a:gd name="connsiteY25-12998" fmla="*/ 1380922 h 6858000"/>
              <a:gd name="connsiteX26-12999" fmla="*/ 5237226 w 6128435"/>
              <a:gd name="connsiteY26-13000" fmla="*/ 1441327 h 6858000"/>
              <a:gd name="connsiteX27-13001" fmla="*/ 5244434 w 6128435"/>
              <a:gd name="connsiteY27-13002" fmla="*/ 1580810 h 6858000"/>
              <a:gd name="connsiteX28-13003" fmla="*/ 5251453 w 6128435"/>
              <a:gd name="connsiteY28-13004" fmla="*/ 1583934 h 6858000"/>
              <a:gd name="connsiteX29-13005" fmla="*/ 5253136 w 6128435"/>
              <a:gd name="connsiteY29-13006" fmla="*/ 1595457 h 6858000"/>
              <a:gd name="connsiteX30-13007" fmla="*/ 5254863 w 6128435"/>
              <a:gd name="connsiteY30-13008" fmla="*/ 1598311 h 6858000"/>
              <a:gd name="connsiteX31-13009" fmla="*/ 5263491 w 6128435"/>
              <a:gd name="connsiteY31-13010" fmla="*/ 1642938 h 6858000"/>
              <a:gd name="connsiteX32-13011" fmla="*/ 5261314 w 6128435"/>
              <a:gd name="connsiteY32-13012" fmla="*/ 1689177 h 6858000"/>
              <a:gd name="connsiteX33-13013" fmla="*/ 5259788 w 6128435"/>
              <a:gd name="connsiteY33-13014" fmla="*/ 1768516 h 6858000"/>
              <a:gd name="connsiteX34-13015" fmla="*/ 5255696 w 6128435"/>
              <a:gd name="connsiteY34-13016" fmla="*/ 1953770 h 6858000"/>
              <a:gd name="connsiteX35-13017" fmla="*/ 5252592 w 6128435"/>
              <a:gd name="connsiteY35-13018" fmla="*/ 2092210 h 6858000"/>
              <a:gd name="connsiteX36-13019" fmla="*/ 5264303 w 6128435"/>
              <a:gd name="connsiteY36-13020" fmla="*/ 2225157 h 6858000"/>
              <a:gd name="connsiteX37-13021" fmla="*/ 5254949 w 6128435"/>
              <a:gd name="connsiteY37-13022" fmla="*/ 2236160 h 6858000"/>
              <a:gd name="connsiteX38-13023" fmla="*/ 5250104 w 6128435"/>
              <a:gd name="connsiteY38-13024" fmla="*/ 2249166 h 6858000"/>
              <a:gd name="connsiteX39-13025" fmla="*/ 5251214 w 6128435"/>
              <a:gd name="connsiteY39-13026" fmla="*/ 2250944 h 6858000"/>
              <a:gd name="connsiteX40-13027" fmla="*/ 5250644 w 6128435"/>
              <a:gd name="connsiteY40-13028" fmla="*/ 2266619 h 6858000"/>
              <a:gd name="connsiteX41-13029" fmla="*/ 5247111 w 6128435"/>
              <a:gd name="connsiteY41-13030" fmla="*/ 2269679 h 6858000"/>
              <a:gd name="connsiteX42-13031" fmla="*/ 5279312 w 6128435"/>
              <a:gd name="connsiteY42-13032" fmla="*/ 2302757 h 6858000"/>
              <a:gd name="connsiteX43-13033" fmla="*/ 5293877 w 6128435"/>
              <a:gd name="connsiteY43-13034" fmla="*/ 2368649 h 6858000"/>
              <a:gd name="connsiteX44-13035" fmla="*/ 5311338 w 6128435"/>
              <a:gd name="connsiteY44-13036" fmla="*/ 2404034 h 6858000"/>
              <a:gd name="connsiteX45-13037" fmla="*/ 5338366 w 6128435"/>
              <a:gd name="connsiteY45-13038" fmla="*/ 2465052 h 6858000"/>
              <a:gd name="connsiteX46-13039" fmla="*/ 5371263 w 6128435"/>
              <a:gd name="connsiteY46-13040" fmla="*/ 2586413 h 6858000"/>
              <a:gd name="connsiteX47-13041" fmla="*/ 5407503 w 6128435"/>
              <a:gd name="connsiteY47-13042" fmla="*/ 2786290 h 6858000"/>
              <a:gd name="connsiteX48-13043" fmla="*/ 5407356 w 6128435"/>
              <a:gd name="connsiteY48-13044" fmla="*/ 2787545 h 6858000"/>
              <a:gd name="connsiteX49-13045" fmla="*/ 5411130 w 6128435"/>
              <a:gd name="connsiteY49-13046" fmla="*/ 2788640 h 6858000"/>
              <a:gd name="connsiteX50-13047" fmla="*/ 5416439 w 6128435"/>
              <a:gd name="connsiteY50-13048" fmla="*/ 2805666 h 6858000"/>
              <a:gd name="connsiteX51-13049" fmla="*/ 5416589 w 6128435"/>
              <a:gd name="connsiteY51-13050" fmla="*/ 2810822 h 6858000"/>
              <a:gd name="connsiteX52-13051" fmla="*/ 5418542 w 6128435"/>
              <a:gd name="connsiteY52-13052" fmla="*/ 2817745 h 6858000"/>
              <a:gd name="connsiteX53-13053" fmla="*/ 5418847 w 6128435"/>
              <a:gd name="connsiteY53-13054" fmla="*/ 2817825 h 6858000"/>
              <a:gd name="connsiteX54-13055" fmla="*/ 5423364 w 6128435"/>
              <a:gd name="connsiteY54-13056" fmla="*/ 2858292 h 6858000"/>
              <a:gd name="connsiteX55-13057" fmla="*/ 5479298 w 6128435"/>
              <a:gd name="connsiteY55-13058" fmla="*/ 2947791 h 6858000"/>
              <a:gd name="connsiteX56-13059" fmla="*/ 5481770 w 6128435"/>
              <a:gd name="connsiteY56-13060" fmla="*/ 2951352 h 6858000"/>
              <a:gd name="connsiteX57-13061" fmla="*/ 5481013 w 6128435"/>
              <a:gd name="connsiteY57-13062" fmla="*/ 2973461 h 6858000"/>
              <a:gd name="connsiteX58-13063" fmla="*/ 5482045 w 6128435"/>
              <a:gd name="connsiteY58-13064" fmla="*/ 2984371 h 6858000"/>
              <a:gd name="connsiteX59-13065" fmla="*/ 5479405 w 6128435"/>
              <a:gd name="connsiteY59-13066" fmla="*/ 2988507 h 6858000"/>
              <a:gd name="connsiteX60-13067" fmla="*/ 5482415 w 6128435"/>
              <a:gd name="connsiteY60-13068" fmla="*/ 3004079 h 6858000"/>
              <a:gd name="connsiteX61-13069" fmla="*/ 5483865 w 6128435"/>
              <a:gd name="connsiteY61-13070" fmla="*/ 3005467 h 6858000"/>
              <a:gd name="connsiteX62-13071" fmla="*/ 5482236 w 6128435"/>
              <a:gd name="connsiteY62-13072" fmla="*/ 3019791 h 6858000"/>
              <a:gd name="connsiteX63-13073" fmla="*/ 5481505 w 6128435"/>
              <a:gd name="connsiteY63-13074" fmla="*/ 3095286 h 6858000"/>
              <a:gd name="connsiteX64-13075" fmla="*/ 5477595 w 6128435"/>
              <a:gd name="connsiteY64-13076" fmla="*/ 3250534 h 6858000"/>
              <a:gd name="connsiteX65-13077" fmla="*/ 5532836 w 6128435"/>
              <a:gd name="connsiteY65-13078" fmla="*/ 3353840 h 6858000"/>
              <a:gd name="connsiteX66-13079" fmla="*/ 5561229 w 6128435"/>
              <a:gd name="connsiteY66-13080" fmla="*/ 3395784 h 6858000"/>
              <a:gd name="connsiteX67-13081" fmla="*/ 5589758 w 6128435"/>
              <a:gd name="connsiteY67-13082" fmla="*/ 3506453 h 6858000"/>
              <a:gd name="connsiteX68-13083" fmla="*/ 5596144 w 6128435"/>
              <a:gd name="connsiteY68-13084" fmla="*/ 3534624 h 6858000"/>
              <a:gd name="connsiteX69-13085" fmla="*/ 5597750 w 6128435"/>
              <a:gd name="connsiteY69-13086" fmla="*/ 3534129 h 6858000"/>
              <a:gd name="connsiteX70-13087" fmla="*/ 5599700 w 6128435"/>
              <a:gd name="connsiteY70-13088" fmla="*/ 3547221 h 6858000"/>
              <a:gd name="connsiteX71-13089" fmla="*/ 5615031 w 6128435"/>
              <a:gd name="connsiteY71-13090" fmla="*/ 3557482 h 6858000"/>
              <a:gd name="connsiteX72-13091" fmla="*/ 5618377 w 6128435"/>
              <a:gd name="connsiteY72-13092" fmla="*/ 3588431 h 6858000"/>
              <a:gd name="connsiteX73-13093" fmla="*/ 5612155 w 6128435"/>
              <a:gd name="connsiteY73-13094" fmla="*/ 3589869 h 6858000"/>
              <a:gd name="connsiteX74-13095" fmla="*/ 5620843 w 6128435"/>
              <a:gd name="connsiteY74-13096" fmla="*/ 3606745 h 6858000"/>
              <a:gd name="connsiteX75-13097" fmla="*/ 5655472 w 6128435"/>
              <a:gd name="connsiteY75-13098" fmla="*/ 3678877 h 6858000"/>
              <a:gd name="connsiteX76-13099" fmla="*/ 5680448 w 6128435"/>
              <a:gd name="connsiteY76-13100" fmla="*/ 3717760 h 6858000"/>
              <a:gd name="connsiteX77-13101" fmla="*/ 5683015 w 6128435"/>
              <a:gd name="connsiteY77-13102" fmla="*/ 3762025 h 6858000"/>
              <a:gd name="connsiteX78-13103" fmla="*/ 5696643 w 6128435"/>
              <a:gd name="connsiteY78-13104" fmla="*/ 3773888 h 6858000"/>
              <a:gd name="connsiteX79-13105" fmla="*/ 5699203 w 6128435"/>
              <a:gd name="connsiteY79-13106" fmla="*/ 3775823 h 6858000"/>
              <a:gd name="connsiteX80-13107" fmla="*/ 5704824 w 6128435"/>
              <a:gd name="connsiteY80-13108" fmla="*/ 3785966 h 6858000"/>
              <a:gd name="connsiteX81-13109" fmla="*/ 5712204 w 6128435"/>
              <a:gd name="connsiteY81-13110" fmla="*/ 3785830 h 6858000"/>
              <a:gd name="connsiteX82-13111" fmla="*/ 5724816 w 6128435"/>
              <a:gd name="connsiteY82-13112" fmla="*/ 3798949 h 6858000"/>
              <a:gd name="connsiteX83-13113" fmla="*/ 5733539 w 6128435"/>
              <a:gd name="connsiteY83-13114" fmla="*/ 3818457 h 6858000"/>
              <a:gd name="connsiteX84-13115" fmla="*/ 5768491 w 6128435"/>
              <a:gd name="connsiteY84-13116" fmla="*/ 3914399 h 6858000"/>
              <a:gd name="connsiteX85-13117" fmla="*/ 5793123 w 6128435"/>
              <a:gd name="connsiteY85-13118" fmla="*/ 3969952 h 6858000"/>
              <a:gd name="connsiteX86-13119" fmla="*/ 5808321 w 6128435"/>
              <a:gd name="connsiteY86-13120" fmla="*/ 3988153 h 6858000"/>
              <a:gd name="connsiteX87-13121" fmla="*/ 5825621 w 6128435"/>
              <a:gd name="connsiteY87-13122" fmla="*/ 4015525 h 6858000"/>
              <a:gd name="connsiteX88-13123" fmla="*/ 5860672 w 6128435"/>
              <a:gd name="connsiteY88-13124" fmla="*/ 4061579 h 6858000"/>
              <a:gd name="connsiteX89-13125" fmla="*/ 5872173 w 6128435"/>
              <a:gd name="connsiteY89-13126" fmla="*/ 4088497 h 6858000"/>
              <a:gd name="connsiteX90-13127" fmla="*/ 5883705 w 6128435"/>
              <a:gd name="connsiteY90-13128" fmla="*/ 4101899 h 6858000"/>
              <a:gd name="connsiteX91-13129" fmla="*/ 5885314 w 6128435"/>
              <a:gd name="connsiteY91-13130" fmla="*/ 4108387 h 6858000"/>
              <a:gd name="connsiteX92-13131" fmla="*/ 5894095 w 6128435"/>
              <a:gd name="connsiteY92-13132" fmla="*/ 4128857 h 6858000"/>
              <a:gd name="connsiteX93-13133" fmla="*/ 5898339 w 6128435"/>
              <a:gd name="connsiteY93-13134" fmla="*/ 4140800 h 6858000"/>
              <a:gd name="connsiteX94-13135" fmla="*/ 5899734 w 6128435"/>
              <a:gd name="connsiteY94-13136" fmla="*/ 4145632 h 6858000"/>
              <a:gd name="connsiteX95-13137" fmla="*/ 5897098 w 6128435"/>
              <a:gd name="connsiteY95-13138" fmla="*/ 4157819 h 6858000"/>
              <a:gd name="connsiteX96-13139" fmla="*/ 5903513 w 6128435"/>
              <a:gd name="connsiteY96-13140" fmla="*/ 4187661 h 6858000"/>
              <a:gd name="connsiteX97-13141" fmla="*/ 5917114 w 6128435"/>
              <a:gd name="connsiteY97-13142" fmla="*/ 4213096 h 6858000"/>
              <a:gd name="connsiteX98-13143" fmla="*/ 5921153 w 6128435"/>
              <a:gd name="connsiteY98-13144" fmla="*/ 4236222 h 6858000"/>
              <a:gd name="connsiteX99-13145" fmla="*/ 5924233 w 6128435"/>
              <a:gd name="connsiteY99-13146" fmla="*/ 4242060 h 6858000"/>
              <a:gd name="connsiteX100-13147" fmla="*/ 5928910 w 6128435"/>
              <a:gd name="connsiteY100-13148" fmla="*/ 4300973 h 6858000"/>
              <a:gd name="connsiteX101-13149" fmla="*/ 5939320 w 6128435"/>
              <a:gd name="connsiteY101-13150" fmla="*/ 4340435 h 6858000"/>
              <a:gd name="connsiteX102-13151" fmla="*/ 5946705 w 6128435"/>
              <a:gd name="connsiteY102-13152" fmla="*/ 4428051 h 6858000"/>
              <a:gd name="connsiteX103-13153" fmla="*/ 5949261 w 6128435"/>
              <a:gd name="connsiteY103-13154" fmla="*/ 4449185 h 6858000"/>
              <a:gd name="connsiteX104-13155" fmla="*/ 5957504 w 6128435"/>
              <a:gd name="connsiteY104-13156" fmla="*/ 4465911 h 6858000"/>
              <a:gd name="connsiteX105-13157" fmla="*/ 5964689 w 6128435"/>
              <a:gd name="connsiteY105-13158" fmla="*/ 4468532 h 6858000"/>
              <a:gd name="connsiteX106-13159" fmla="*/ 5967062 w 6128435"/>
              <a:gd name="connsiteY106-13160" fmla="*/ 4479923 h 6858000"/>
              <a:gd name="connsiteX107-13161" fmla="*/ 5968960 w 6128435"/>
              <a:gd name="connsiteY107-13162" fmla="*/ 4482655 h 6858000"/>
              <a:gd name="connsiteX108-13163" fmla="*/ 5978567 w 6128435"/>
              <a:gd name="connsiteY108-13164" fmla="*/ 4498605 h 6858000"/>
              <a:gd name="connsiteX109-13165" fmla="*/ 5980106 w 6128435"/>
              <a:gd name="connsiteY109-13166" fmla="*/ 4585087 h 6858000"/>
              <a:gd name="connsiteX110-13167" fmla="*/ 5998138 w 6128435"/>
              <a:gd name="connsiteY110-13168" fmla="*/ 4697518 h 6858000"/>
              <a:gd name="connsiteX111-13169" fmla="*/ 6013516 w 6128435"/>
              <a:gd name="connsiteY111-13170" fmla="*/ 4786619 h 6858000"/>
              <a:gd name="connsiteX112-13171" fmla="*/ 6025404 w 6128435"/>
              <a:gd name="connsiteY112-13172" fmla="*/ 4858148 h 6858000"/>
              <a:gd name="connsiteX113-13173" fmla="*/ 6007749 w 6128435"/>
              <a:gd name="connsiteY113-13174" fmla="*/ 4964715 h 6858000"/>
              <a:gd name="connsiteX114-13175" fmla="*/ 6005269 w 6128435"/>
              <a:gd name="connsiteY114-13176" fmla="*/ 5150567 h 6858000"/>
              <a:gd name="connsiteX115-13177" fmla="*/ 6001127 w 6128435"/>
              <a:gd name="connsiteY115-13178" fmla="*/ 5164609 h 6858000"/>
              <a:gd name="connsiteX116-13179" fmla="*/ 5996647 w 6128435"/>
              <a:gd name="connsiteY116-13180" fmla="*/ 5185640 h 6858000"/>
              <a:gd name="connsiteX117-13181" fmla="*/ 5998514 w 6128435"/>
              <a:gd name="connsiteY117-13182" fmla="*/ 5189673 h 6858000"/>
              <a:gd name="connsiteX118-13183" fmla="*/ 5995970 w 6128435"/>
              <a:gd name="connsiteY118-13184" fmla="*/ 5221547 h 6858000"/>
              <a:gd name="connsiteX119-13185" fmla="*/ 5997218 w 6128435"/>
              <a:gd name="connsiteY119-13186" fmla="*/ 5222031 h 6858000"/>
              <a:gd name="connsiteX120-13187" fmla="*/ 6002116 w 6128435"/>
              <a:gd name="connsiteY120-13188" fmla="*/ 5231223 h 6858000"/>
              <a:gd name="connsiteX121-13189" fmla="*/ 6008541 w 6128435"/>
              <a:gd name="connsiteY121-13190" fmla="*/ 5248680 h 6858000"/>
              <a:gd name="connsiteX122-13191" fmla="*/ 6039260 w 6128435"/>
              <a:gd name="connsiteY122-13192" fmla="*/ 5289518 h 6858000"/>
              <a:gd name="connsiteX123-13193" fmla="*/ 6036748 w 6128435"/>
              <a:gd name="connsiteY123-13194" fmla="*/ 5322752 h 6858000"/>
              <a:gd name="connsiteX124-13195" fmla="*/ 6036943 w 6128435"/>
              <a:gd name="connsiteY124-13196" fmla="*/ 5329480 h 6858000"/>
              <a:gd name="connsiteX125-13197" fmla="*/ 6037236 w 6128435"/>
              <a:gd name="connsiteY125-13198" fmla="*/ 5329634 h 6858000"/>
              <a:gd name="connsiteX126-13199" fmla="*/ 6038019 w 6128435"/>
              <a:gd name="connsiteY126-13200" fmla="*/ 5336764 h 6858000"/>
              <a:gd name="connsiteX127-13201" fmla="*/ 6037298 w 6128435"/>
              <a:gd name="connsiteY127-13202" fmla="*/ 5341753 h 6858000"/>
              <a:gd name="connsiteX128-13203" fmla="*/ 6037677 w 6128435"/>
              <a:gd name="connsiteY128-13204" fmla="*/ 5354807 h 6858000"/>
              <a:gd name="connsiteX129-13205" fmla="*/ 6039728 w 6128435"/>
              <a:gd name="connsiteY129-13206" fmla="*/ 5359416 h 6858000"/>
              <a:gd name="connsiteX130-13207" fmla="*/ 6043311 w 6128435"/>
              <a:gd name="connsiteY130-13208" fmla="*/ 5361407 h 6858000"/>
              <a:gd name="connsiteX131-13209" fmla="*/ 6042954 w 6128435"/>
              <a:gd name="connsiteY131-13210" fmla="*/ 5362576 h 6858000"/>
              <a:gd name="connsiteX132-13211" fmla="*/ 6053435 w 6128435"/>
              <a:gd name="connsiteY132-13212" fmla="*/ 5387547 h 6858000"/>
              <a:gd name="connsiteX133-13213" fmla="*/ 6065933 w 6128435"/>
              <a:gd name="connsiteY133-13214" fmla="*/ 5443002 h 6858000"/>
              <a:gd name="connsiteX134-13215" fmla="*/ 6068640 w 6128435"/>
              <a:gd name="connsiteY134-13216" fmla="*/ 5474503 h 6858000"/>
              <a:gd name="connsiteX135-13217" fmla="*/ 6080922 w 6128435"/>
              <a:gd name="connsiteY135-13218" fmla="*/ 5561070 h 6858000"/>
              <a:gd name="connsiteX136-13219" fmla="*/ 6096949 w 6128435"/>
              <a:gd name="connsiteY136-13220" fmla="*/ 5648179 h 6858000"/>
              <a:gd name="connsiteX137-13221" fmla="*/ 6125703 w 6128435"/>
              <a:gd name="connsiteY137-13222" fmla="*/ 5692894 h 6858000"/>
              <a:gd name="connsiteX138-13223" fmla="*/ 6126670 w 6128435"/>
              <a:gd name="connsiteY138-13224" fmla="*/ 5697882 h 6858000"/>
              <a:gd name="connsiteX139-13225" fmla="*/ 6124061 w 6128435"/>
              <a:gd name="connsiteY139-13226" fmla="*/ 5710294 h 6858000"/>
              <a:gd name="connsiteX140-13227" fmla="*/ 6122213 w 6128435"/>
              <a:gd name="connsiteY140-13228" fmla="*/ 5714762 h 6858000"/>
              <a:gd name="connsiteX141-13229" fmla="*/ 6121353 w 6128435"/>
              <a:gd name="connsiteY141-13230" fmla="*/ 5721725 h 6858000"/>
              <a:gd name="connsiteX142-13231" fmla="*/ 6121607 w 6128435"/>
              <a:gd name="connsiteY142-13232" fmla="*/ 5721959 h 6858000"/>
              <a:gd name="connsiteX143-13233" fmla="*/ 6120262 w 6128435"/>
              <a:gd name="connsiteY143-13234" fmla="*/ 5728358 h 6858000"/>
              <a:gd name="connsiteX144-13235" fmla="*/ 6110194 w 6128435"/>
              <a:gd name="connsiteY144-13236" fmla="*/ 5758853 h 6858000"/>
              <a:gd name="connsiteX145-13237" fmla="*/ 6127519 w 6128435"/>
              <a:gd name="connsiteY145-13238" fmla="*/ 5865775 h 6858000"/>
              <a:gd name="connsiteX146-13239" fmla="*/ 6128435 w 6128435"/>
              <a:gd name="connsiteY146-13240" fmla="*/ 5870164 h 6858000"/>
              <a:gd name="connsiteX147-13241" fmla="*/ 6119217 w 6128435"/>
              <a:gd name="connsiteY147-13242" fmla="*/ 5888542 h 6858000"/>
              <a:gd name="connsiteX148-13243" fmla="*/ 6115966 w 6128435"/>
              <a:gd name="connsiteY148-13244" fmla="*/ 5898387 h 6858000"/>
              <a:gd name="connsiteX149-13245" fmla="*/ 6111924 w 6128435"/>
              <a:gd name="connsiteY149-13246" fmla="*/ 5900444 h 6858000"/>
              <a:gd name="connsiteX150-13247" fmla="*/ 6108716 w 6128435"/>
              <a:gd name="connsiteY150-13248" fmla="*/ 5915345 h 6858000"/>
              <a:gd name="connsiteX151-13249" fmla="*/ 6109524 w 6128435"/>
              <a:gd name="connsiteY151-13250" fmla="*/ 5917328 h 6858000"/>
              <a:gd name="connsiteX152-13251" fmla="*/ 6102493 w 6128435"/>
              <a:gd name="connsiteY152-13252" fmla="*/ 5928602 h 6858000"/>
              <a:gd name="connsiteX153-13253" fmla="*/ 6056863 w 6128435"/>
              <a:gd name="connsiteY153-13254" fmla="*/ 6000643 h 6858000"/>
              <a:gd name="connsiteX154-13255" fmla="*/ 6045436 w 6128435"/>
              <a:gd name="connsiteY154-13256" fmla="*/ 6124480 h 6858000"/>
              <a:gd name="connsiteX155-13257" fmla="*/ 6030489 w 6128435"/>
              <a:gd name="connsiteY155-13258" fmla="*/ 6317666 h 6858000"/>
              <a:gd name="connsiteX156-13259" fmla="*/ 6007492 w 6128435"/>
              <a:gd name="connsiteY156-13260" fmla="*/ 6440818 h 6858000"/>
              <a:gd name="connsiteX157-13261" fmla="*/ 6009467 w 6128435"/>
              <a:gd name="connsiteY157-13262" fmla="*/ 6487076 h 6858000"/>
              <a:gd name="connsiteX158-13263" fmla="*/ 5995064 w 6128435"/>
              <a:gd name="connsiteY158-13264" fmla="*/ 6540791 h 6858000"/>
              <a:gd name="connsiteX159-13265" fmla="*/ 5996309 w 6128435"/>
              <a:gd name="connsiteY159-13266" fmla="*/ 6543961 h 6858000"/>
              <a:gd name="connsiteX160-13267" fmla="*/ 5996048 w 6128435"/>
              <a:gd name="connsiteY160-13268" fmla="*/ 6555444 h 6858000"/>
              <a:gd name="connsiteX161-13269" fmla="*/ 6002524 w 6128435"/>
              <a:gd name="connsiteY161-13270" fmla="*/ 6560188 h 6858000"/>
              <a:gd name="connsiteX162-13271" fmla="*/ 6006823 w 6128435"/>
              <a:gd name="connsiteY162-13272" fmla="*/ 6578546 h 6858000"/>
              <a:gd name="connsiteX163-13273" fmla="*/ 6004510 w 6128435"/>
              <a:gd name="connsiteY163-13274" fmla="*/ 6599256 h 6858000"/>
              <a:gd name="connsiteX164-13275" fmla="*/ 5986207 w 6128435"/>
              <a:gd name="connsiteY164-13276" fmla="*/ 6695855 h 6858000"/>
              <a:gd name="connsiteX165-13277" fmla="*/ 5979428 w 6128435"/>
              <a:gd name="connsiteY165-13278" fmla="*/ 6754678 h 6858000"/>
              <a:gd name="connsiteX166-13279" fmla="*/ 5983398 w 6128435"/>
              <a:gd name="connsiteY166-13280" fmla="*/ 6778641 h 6858000"/>
              <a:gd name="connsiteX167-13281" fmla="*/ 5984543 w 6128435"/>
              <a:gd name="connsiteY167-13282" fmla="*/ 6811016 h 6858000"/>
              <a:gd name="connsiteX168-13283" fmla="*/ 5981802 w 6128435"/>
              <a:gd name="connsiteY168-13284" fmla="*/ 6838578 h 6858000"/>
              <a:gd name="connsiteX169-13285" fmla="*/ 5979671 w 6128435"/>
              <a:gd name="connsiteY169-13286" fmla="*/ 6858000 h 6858000"/>
              <a:gd name="connsiteX170-13287" fmla="*/ 0 w 6128435"/>
              <a:gd name="connsiteY170-13288" fmla="*/ 6858000 h 6858000"/>
              <a:gd name="connsiteX171-13289" fmla="*/ 0 w 6128435"/>
              <a:gd name="connsiteY171-13290" fmla="*/ 0 h 6858000"/>
              <a:gd name="connsiteX0-13291" fmla="*/ 0 w 6128435"/>
              <a:gd name="connsiteY0-13292" fmla="*/ 0 h 6858000"/>
              <a:gd name="connsiteX1-13293" fmla="*/ 4965888 w 6128435"/>
              <a:gd name="connsiteY1-13294" fmla="*/ 0 h 6858000"/>
              <a:gd name="connsiteX2-13295" fmla="*/ 4967767 w 6128435"/>
              <a:gd name="connsiteY2-13296" fmla="*/ 7930 h 6858000"/>
              <a:gd name="connsiteX3-13297" fmla="*/ 4979444 w 6128435"/>
              <a:gd name="connsiteY3-13298" fmla="*/ 43921 h 6858000"/>
              <a:gd name="connsiteX4-13299" fmla="*/ 5021173 w 6128435"/>
              <a:gd name="connsiteY4-13300" fmla="*/ 123738 h 6858000"/>
              <a:gd name="connsiteX5-13301" fmla="*/ 5075458 w 6128435"/>
              <a:gd name="connsiteY5-13302" fmla="*/ 264355 h 6858000"/>
              <a:gd name="connsiteX6-13303" fmla="*/ 5081175 w 6128435"/>
              <a:gd name="connsiteY6-13304" fmla="*/ 277448 h 6858000"/>
              <a:gd name="connsiteX7-13305" fmla="*/ 5097011 w 6128435"/>
              <a:gd name="connsiteY7-13306" fmla="*/ 355616 h 6858000"/>
              <a:gd name="connsiteX8-13307" fmla="*/ 5130982 w 6128435"/>
              <a:gd name="connsiteY8-13308" fmla="*/ 412030 h 6858000"/>
              <a:gd name="connsiteX9-13309" fmla="*/ 5153000 w 6128435"/>
              <a:gd name="connsiteY9-13310" fmla="*/ 507134 h 6858000"/>
              <a:gd name="connsiteX10-13311" fmla="*/ 5171282 w 6128435"/>
              <a:gd name="connsiteY10-13312" fmla="*/ 602071 h 6858000"/>
              <a:gd name="connsiteX11-13313" fmla="*/ 5176196 w 6128435"/>
              <a:gd name="connsiteY11-13314" fmla="*/ 636822 h 6858000"/>
              <a:gd name="connsiteX12-13315" fmla="*/ 5201957 w 6128435"/>
              <a:gd name="connsiteY12-13316" fmla="*/ 736835 h 6858000"/>
              <a:gd name="connsiteX13-13317" fmla="*/ 5185452 w 6128435"/>
              <a:gd name="connsiteY13-13318" fmla="*/ 745392 h 6858000"/>
              <a:gd name="connsiteX14-13319" fmla="*/ 5189051 w 6128435"/>
              <a:gd name="connsiteY14-13320" fmla="*/ 782518 h 6858000"/>
              <a:gd name="connsiteX15-13321" fmla="*/ 5210428 w 6128435"/>
              <a:gd name="connsiteY15-13322" fmla="*/ 815772 h 6858000"/>
              <a:gd name="connsiteX16-13323" fmla="*/ 5221088 w 6128435"/>
              <a:gd name="connsiteY16-13324" fmla="*/ 860193 h 6858000"/>
              <a:gd name="connsiteX17-13325" fmla="*/ 5227653 w 6128435"/>
              <a:gd name="connsiteY17-13326" fmla="*/ 886709 h 6858000"/>
              <a:gd name="connsiteX18-13327" fmla="*/ 5230806 w 6128435"/>
              <a:gd name="connsiteY18-13328" fmla="*/ 961354 h 6858000"/>
              <a:gd name="connsiteX19-13329" fmla="*/ 5201018 w 6128435"/>
              <a:gd name="connsiteY19-13330" fmla="*/ 1095027 h 6858000"/>
              <a:gd name="connsiteX20-13331" fmla="*/ 5202153 w 6128435"/>
              <a:gd name="connsiteY20-13332" fmla="*/ 1133224 h 6858000"/>
              <a:gd name="connsiteX21-13333" fmla="*/ 5207370 w 6128435"/>
              <a:gd name="connsiteY21-13334" fmla="*/ 1138097 h 6858000"/>
              <a:gd name="connsiteX22-13335" fmla="*/ 5189234 w 6128435"/>
              <a:gd name="connsiteY22-13336" fmla="*/ 1193495 h 6858000"/>
              <a:gd name="connsiteX23-13337" fmla="*/ 5202769 w 6128435"/>
              <a:gd name="connsiteY23-13338" fmla="*/ 1269450 h 6858000"/>
              <a:gd name="connsiteX24-13339" fmla="*/ 5225968 w 6128435"/>
              <a:gd name="connsiteY24-13340" fmla="*/ 1357994 h 6858000"/>
              <a:gd name="connsiteX25-13341" fmla="*/ 5233819 w 6128435"/>
              <a:gd name="connsiteY25-13342" fmla="*/ 1380922 h 6858000"/>
              <a:gd name="connsiteX26-13343" fmla="*/ 5237226 w 6128435"/>
              <a:gd name="connsiteY26-13344" fmla="*/ 1441327 h 6858000"/>
              <a:gd name="connsiteX27-13345" fmla="*/ 5244434 w 6128435"/>
              <a:gd name="connsiteY27-13346" fmla="*/ 1580810 h 6858000"/>
              <a:gd name="connsiteX28-13347" fmla="*/ 5251453 w 6128435"/>
              <a:gd name="connsiteY28-13348" fmla="*/ 1583934 h 6858000"/>
              <a:gd name="connsiteX29-13349" fmla="*/ 5253136 w 6128435"/>
              <a:gd name="connsiteY29-13350" fmla="*/ 1595457 h 6858000"/>
              <a:gd name="connsiteX30-13351" fmla="*/ 5254863 w 6128435"/>
              <a:gd name="connsiteY30-13352" fmla="*/ 1598311 h 6858000"/>
              <a:gd name="connsiteX31-13353" fmla="*/ 5263491 w 6128435"/>
              <a:gd name="connsiteY31-13354" fmla="*/ 1642938 h 6858000"/>
              <a:gd name="connsiteX32-13355" fmla="*/ 5261314 w 6128435"/>
              <a:gd name="connsiteY32-13356" fmla="*/ 1689177 h 6858000"/>
              <a:gd name="connsiteX33-13357" fmla="*/ 5259788 w 6128435"/>
              <a:gd name="connsiteY33-13358" fmla="*/ 1768516 h 6858000"/>
              <a:gd name="connsiteX34-13359" fmla="*/ 5255696 w 6128435"/>
              <a:gd name="connsiteY34-13360" fmla="*/ 1953770 h 6858000"/>
              <a:gd name="connsiteX35-13361" fmla="*/ 5252592 w 6128435"/>
              <a:gd name="connsiteY35-13362" fmla="*/ 2092210 h 6858000"/>
              <a:gd name="connsiteX36-13363" fmla="*/ 5264303 w 6128435"/>
              <a:gd name="connsiteY36-13364" fmla="*/ 2225157 h 6858000"/>
              <a:gd name="connsiteX37-13365" fmla="*/ 5254949 w 6128435"/>
              <a:gd name="connsiteY37-13366" fmla="*/ 2236160 h 6858000"/>
              <a:gd name="connsiteX38-13367" fmla="*/ 5250104 w 6128435"/>
              <a:gd name="connsiteY38-13368" fmla="*/ 2249166 h 6858000"/>
              <a:gd name="connsiteX39-13369" fmla="*/ 5251214 w 6128435"/>
              <a:gd name="connsiteY39-13370" fmla="*/ 2250944 h 6858000"/>
              <a:gd name="connsiteX40-13371" fmla="*/ 5250644 w 6128435"/>
              <a:gd name="connsiteY40-13372" fmla="*/ 2266619 h 6858000"/>
              <a:gd name="connsiteX41-13373" fmla="*/ 5247111 w 6128435"/>
              <a:gd name="connsiteY41-13374" fmla="*/ 2269679 h 6858000"/>
              <a:gd name="connsiteX42-13375" fmla="*/ 5279312 w 6128435"/>
              <a:gd name="connsiteY42-13376" fmla="*/ 2302757 h 6858000"/>
              <a:gd name="connsiteX43-13377" fmla="*/ 5293877 w 6128435"/>
              <a:gd name="connsiteY43-13378" fmla="*/ 2368649 h 6858000"/>
              <a:gd name="connsiteX44-13379" fmla="*/ 5311338 w 6128435"/>
              <a:gd name="connsiteY44-13380" fmla="*/ 2404034 h 6858000"/>
              <a:gd name="connsiteX45-13381" fmla="*/ 5338366 w 6128435"/>
              <a:gd name="connsiteY45-13382" fmla="*/ 2465052 h 6858000"/>
              <a:gd name="connsiteX46-13383" fmla="*/ 5371263 w 6128435"/>
              <a:gd name="connsiteY46-13384" fmla="*/ 2586413 h 6858000"/>
              <a:gd name="connsiteX47-13385" fmla="*/ 5407503 w 6128435"/>
              <a:gd name="connsiteY47-13386" fmla="*/ 2786290 h 6858000"/>
              <a:gd name="connsiteX48-13387" fmla="*/ 5407356 w 6128435"/>
              <a:gd name="connsiteY48-13388" fmla="*/ 2787545 h 6858000"/>
              <a:gd name="connsiteX49-13389" fmla="*/ 5411130 w 6128435"/>
              <a:gd name="connsiteY49-13390" fmla="*/ 2788640 h 6858000"/>
              <a:gd name="connsiteX50-13391" fmla="*/ 5416439 w 6128435"/>
              <a:gd name="connsiteY50-13392" fmla="*/ 2805666 h 6858000"/>
              <a:gd name="connsiteX51-13393" fmla="*/ 5416589 w 6128435"/>
              <a:gd name="connsiteY51-13394" fmla="*/ 2810822 h 6858000"/>
              <a:gd name="connsiteX52-13395" fmla="*/ 5418542 w 6128435"/>
              <a:gd name="connsiteY52-13396" fmla="*/ 2817745 h 6858000"/>
              <a:gd name="connsiteX53-13397" fmla="*/ 5418847 w 6128435"/>
              <a:gd name="connsiteY53-13398" fmla="*/ 2817825 h 6858000"/>
              <a:gd name="connsiteX54-13399" fmla="*/ 5423364 w 6128435"/>
              <a:gd name="connsiteY54-13400" fmla="*/ 2858292 h 6858000"/>
              <a:gd name="connsiteX55-13401" fmla="*/ 5479298 w 6128435"/>
              <a:gd name="connsiteY55-13402" fmla="*/ 2947791 h 6858000"/>
              <a:gd name="connsiteX56-13403" fmla="*/ 5481770 w 6128435"/>
              <a:gd name="connsiteY56-13404" fmla="*/ 2951352 h 6858000"/>
              <a:gd name="connsiteX57-13405" fmla="*/ 5482045 w 6128435"/>
              <a:gd name="connsiteY57-13406" fmla="*/ 2984371 h 6858000"/>
              <a:gd name="connsiteX58-13407" fmla="*/ 5479405 w 6128435"/>
              <a:gd name="connsiteY58-13408" fmla="*/ 2988507 h 6858000"/>
              <a:gd name="connsiteX59-13409" fmla="*/ 5482415 w 6128435"/>
              <a:gd name="connsiteY59-13410" fmla="*/ 3004079 h 6858000"/>
              <a:gd name="connsiteX60-13411" fmla="*/ 5483865 w 6128435"/>
              <a:gd name="connsiteY60-13412" fmla="*/ 3005467 h 6858000"/>
              <a:gd name="connsiteX61-13413" fmla="*/ 5482236 w 6128435"/>
              <a:gd name="connsiteY61-13414" fmla="*/ 3019791 h 6858000"/>
              <a:gd name="connsiteX62-13415" fmla="*/ 5481505 w 6128435"/>
              <a:gd name="connsiteY62-13416" fmla="*/ 3095286 h 6858000"/>
              <a:gd name="connsiteX63-13417" fmla="*/ 5477595 w 6128435"/>
              <a:gd name="connsiteY63-13418" fmla="*/ 3250534 h 6858000"/>
              <a:gd name="connsiteX64-13419" fmla="*/ 5532836 w 6128435"/>
              <a:gd name="connsiteY64-13420" fmla="*/ 3353840 h 6858000"/>
              <a:gd name="connsiteX65-13421" fmla="*/ 5561229 w 6128435"/>
              <a:gd name="connsiteY65-13422" fmla="*/ 3395784 h 6858000"/>
              <a:gd name="connsiteX66-13423" fmla="*/ 5589758 w 6128435"/>
              <a:gd name="connsiteY66-13424" fmla="*/ 3506453 h 6858000"/>
              <a:gd name="connsiteX67-13425" fmla="*/ 5596144 w 6128435"/>
              <a:gd name="connsiteY67-13426" fmla="*/ 3534624 h 6858000"/>
              <a:gd name="connsiteX68-13427" fmla="*/ 5597750 w 6128435"/>
              <a:gd name="connsiteY68-13428" fmla="*/ 3534129 h 6858000"/>
              <a:gd name="connsiteX69-13429" fmla="*/ 5599700 w 6128435"/>
              <a:gd name="connsiteY69-13430" fmla="*/ 3547221 h 6858000"/>
              <a:gd name="connsiteX70-13431" fmla="*/ 5615031 w 6128435"/>
              <a:gd name="connsiteY70-13432" fmla="*/ 3557482 h 6858000"/>
              <a:gd name="connsiteX71-13433" fmla="*/ 5618377 w 6128435"/>
              <a:gd name="connsiteY71-13434" fmla="*/ 3588431 h 6858000"/>
              <a:gd name="connsiteX72-13435" fmla="*/ 5612155 w 6128435"/>
              <a:gd name="connsiteY72-13436" fmla="*/ 3589869 h 6858000"/>
              <a:gd name="connsiteX73-13437" fmla="*/ 5620843 w 6128435"/>
              <a:gd name="connsiteY73-13438" fmla="*/ 3606745 h 6858000"/>
              <a:gd name="connsiteX74-13439" fmla="*/ 5655472 w 6128435"/>
              <a:gd name="connsiteY74-13440" fmla="*/ 3678877 h 6858000"/>
              <a:gd name="connsiteX75-13441" fmla="*/ 5680448 w 6128435"/>
              <a:gd name="connsiteY75-13442" fmla="*/ 3717760 h 6858000"/>
              <a:gd name="connsiteX76-13443" fmla="*/ 5683015 w 6128435"/>
              <a:gd name="connsiteY76-13444" fmla="*/ 3762025 h 6858000"/>
              <a:gd name="connsiteX77-13445" fmla="*/ 5696643 w 6128435"/>
              <a:gd name="connsiteY77-13446" fmla="*/ 3773888 h 6858000"/>
              <a:gd name="connsiteX78-13447" fmla="*/ 5699203 w 6128435"/>
              <a:gd name="connsiteY78-13448" fmla="*/ 3775823 h 6858000"/>
              <a:gd name="connsiteX79-13449" fmla="*/ 5704824 w 6128435"/>
              <a:gd name="connsiteY79-13450" fmla="*/ 3785966 h 6858000"/>
              <a:gd name="connsiteX80-13451" fmla="*/ 5712204 w 6128435"/>
              <a:gd name="connsiteY80-13452" fmla="*/ 3785830 h 6858000"/>
              <a:gd name="connsiteX81-13453" fmla="*/ 5724816 w 6128435"/>
              <a:gd name="connsiteY81-13454" fmla="*/ 3798949 h 6858000"/>
              <a:gd name="connsiteX82-13455" fmla="*/ 5733539 w 6128435"/>
              <a:gd name="connsiteY82-13456" fmla="*/ 3818457 h 6858000"/>
              <a:gd name="connsiteX83-13457" fmla="*/ 5768491 w 6128435"/>
              <a:gd name="connsiteY83-13458" fmla="*/ 3914399 h 6858000"/>
              <a:gd name="connsiteX84-13459" fmla="*/ 5793123 w 6128435"/>
              <a:gd name="connsiteY84-13460" fmla="*/ 3969952 h 6858000"/>
              <a:gd name="connsiteX85-13461" fmla="*/ 5808321 w 6128435"/>
              <a:gd name="connsiteY85-13462" fmla="*/ 3988153 h 6858000"/>
              <a:gd name="connsiteX86-13463" fmla="*/ 5825621 w 6128435"/>
              <a:gd name="connsiteY86-13464" fmla="*/ 4015525 h 6858000"/>
              <a:gd name="connsiteX87-13465" fmla="*/ 5860672 w 6128435"/>
              <a:gd name="connsiteY87-13466" fmla="*/ 4061579 h 6858000"/>
              <a:gd name="connsiteX88-13467" fmla="*/ 5872173 w 6128435"/>
              <a:gd name="connsiteY88-13468" fmla="*/ 4088497 h 6858000"/>
              <a:gd name="connsiteX89-13469" fmla="*/ 5883705 w 6128435"/>
              <a:gd name="connsiteY89-13470" fmla="*/ 4101899 h 6858000"/>
              <a:gd name="connsiteX90-13471" fmla="*/ 5885314 w 6128435"/>
              <a:gd name="connsiteY90-13472" fmla="*/ 4108387 h 6858000"/>
              <a:gd name="connsiteX91-13473" fmla="*/ 5894095 w 6128435"/>
              <a:gd name="connsiteY91-13474" fmla="*/ 4128857 h 6858000"/>
              <a:gd name="connsiteX92-13475" fmla="*/ 5898339 w 6128435"/>
              <a:gd name="connsiteY92-13476" fmla="*/ 4140800 h 6858000"/>
              <a:gd name="connsiteX93-13477" fmla="*/ 5899734 w 6128435"/>
              <a:gd name="connsiteY93-13478" fmla="*/ 4145632 h 6858000"/>
              <a:gd name="connsiteX94-13479" fmla="*/ 5897098 w 6128435"/>
              <a:gd name="connsiteY94-13480" fmla="*/ 4157819 h 6858000"/>
              <a:gd name="connsiteX95-13481" fmla="*/ 5903513 w 6128435"/>
              <a:gd name="connsiteY95-13482" fmla="*/ 4187661 h 6858000"/>
              <a:gd name="connsiteX96-13483" fmla="*/ 5917114 w 6128435"/>
              <a:gd name="connsiteY96-13484" fmla="*/ 4213096 h 6858000"/>
              <a:gd name="connsiteX97-13485" fmla="*/ 5921153 w 6128435"/>
              <a:gd name="connsiteY97-13486" fmla="*/ 4236222 h 6858000"/>
              <a:gd name="connsiteX98-13487" fmla="*/ 5924233 w 6128435"/>
              <a:gd name="connsiteY98-13488" fmla="*/ 4242060 h 6858000"/>
              <a:gd name="connsiteX99-13489" fmla="*/ 5928910 w 6128435"/>
              <a:gd name="connsiteY99-13490" fmla="*/ 4300973 h 6858000"/>
              <a:gd name="connsiteX100-13491" fmla="*/ 5939320 w 6128435"/>
              <a:gd name="connsiteY100-13492" fmla="*/ 4340435 h 6858000"/>
              <a:gd name="connsiteX101-13493" fmla="*/ 5946705 w 6128435"/>
              <a:gd name="connsiteY101-13494" fmla="*/ 4428051 h 6858000"/>
              <a:gd name="connsiteX102-13495" fmla="*/ 5949261 w 6128435"/>
              <a:gd name="connsiteY102-13496" fmla="*/ 4449185 h 6858000"/>
              <a:gd name="connsiteX103-13497" fmla="*/ 5957504 w 6128435"/>
              <a:gd name="connsiteY103-13498" fmla="*/ 4465911 h 6858000"/>
              <a:gd name="connsiteX104-13499" fmla="*/ 5964689 w 6128435"/>
              <a:gd name="connsiteY104-13500" fmla="*/ 4468532 h 6858000"/>
              <a:gd name="connsiteX105-13501" fmla="*/ 5967062 w 6128435"/>
              <a:gd name="connsiteY105-13502" fmla="*/ 4479923 h 6858000"/>
              <a:gd name="connsiteX106-13503" fmla="*/ 5968960 w 6128435"/>
              <a:gd name="connsiteY106-13504" fmla="*/ 4482655 h 6858000"/>
              <a:gd name="connsiteX107-13505" fmla="*/ 5978567 w 6128435"/>
              <a:gd name="connsiteY107-13506" fmla="*/ 4498605 h 6858000"/>
              <a:gd name="connsiteX108-13507" fmla="*/ 5980106 w 6128435"/>
              <a:gd name="connsiteY108-13508" fmla="*/ 4585087 h 6858000"/>
              <a:gd name="connsiteX109-13509" fmla="*/ 5998138 w 6128435"/>
              <a:gd name="connsiteY109-13510" fmla="*/ 4697518 h 6858000"/>
              <a:gd name="connsiteX110-13511" fmla="*/ 6013516 w 6128435"/>
              <a:gd name="connsiteY110-13512" fmla="*/ 4786619 h 6858000"/>
              <a:gd name="connsiteX111-13513" fmla="*/ 6025404 w 6128435"/>
              <a:gd name="connsiteY111-13514" fmla="*/ 4858148 h 6858000"/>
              <a:gd name="connsiteX112-13515" fmla="*/ 6007749 w 6128435"/>
              <a:gd name="connsiteY112-13516" fmla="*/ 4964715 h 6858000"/>
              <a:gd name="connsiteX113-13517" fmla="*/ 6005269 w 6128435"/>
              <a:gd name="connsiteY113-13518" fmla="*/ 5150567 h 6858000"/>
              <a:gd name="connsiteX114-13519" fmla="*/ 6001127 w 6128435"/>
              <a:gd name="connsiteY114-13520" fmla="*/ 5164609 h 6858000"/>
              <a:gd name="connsiteX115-13521" fmla="*/ 5996647 w 6128435"/>
              <a:gd name="connsiteY115-13522" fmla="*/ 5185640 h 6858000"/>
              <a:gd name="connsiteX116-13523" fmla="*/ 5998514 w 6128435"/>
              <a:gd name="connsiteY116-13524" fmla="*/ 5189673 h 6858000"/>
              <a:gd name="connsiteX117-13525" fmla="*/ 5995970 w 6128435"/>
              <a:gd name="connsiteY117-13526" fmla="*/ 5221547 h 6858000"/>
              <a:gd name="connsiteX118-13527" fmla="*/ 5997218 w 6128435"/>
              <a:gd name="connsiteY118-13528" fmla="*/ 5222031 h 6858000"/>
              <a:gd name="connsiteX119-13529" fmla="*/ 6002116 w 6128435"/>
              <a:gd name="connsiteY119-13530" fmla="*/ 5231223 h 6858000"/>
              <a:gd name="connsiteX120-13531" fmla="*/ 6008541 w 6128435"/>
              <a:gd name="connsiteY120-13532" fmla="*/ 5248680 h 6858000"/>
              <a:gd name="connsiteX121-13533" fmla="*/ 6039260 w 6128435"/>
              <a:gd name="connsiteY121-13534" fmla="*/ 5289518 h 6858000"/>
              <a:gd name="connsiteX122-13535" fmla="*/ 6036748 w 6128435"/>
              <a:gd name="connsiteY122-13536" fmla="*/ 5322752 h 6858000"/>
              <a:gd name="connsiteX123-13537" fmla="*/ 6036943 w 6128435"/>
              <a:gd name="connsiteY123-13538" fmla="*/ 5329480 h 6858000"/>
              <a:gd name="connsiteX124-13539" fmla="*/ 6037236 w 6128435"/>
              <a:gd name="connsiteY124-13540" fmla="*/ 5329634 h 6858000"/>
              <a:gd name="connsiteX125-13541" fmla="*/ 6038019 w 6128435"/>
              <a:gd name="connsiteY125-13542" fmla="*/ 5336764 h 6858000"/>
              <a:gd name="connsiteX126-13543" fmla="*/ 6037298 w 6128435"/>
              <a:gd name="connsiteY126-13544" fmla="*/ 5341753 h 6858000"/>
              <a:gd name="connsiteX127-13545" fmla="*/ 6037677 w 6128435"/>
              <a:gd name="connsiteY127-13546" fmla="*/ 5354807 h 6858000"/>
              <a:gd name="connsiteX128-13547" fmla="*/ 6039728 w 6128435"/>
              <a:gd name="connsiteY128-13548" fmla="*/ 5359416 h 6858000"/>
              <a:gd name="connsiteX129-13549" fmla="*/ 6043311 w 6128435"/>
              <a:gd name="connsiteY129-13550" fmla="*/ 5361407 h 6858000"/>
              <a:gd name="connsiteX130-13551" fmla="*/ 6042954 w 6128435"/>
              <a:gd name="connsiteY130-13552" fmla="*/ 5362576 h 6858000"/>
              <a:gd name="connsiteX131-13553" fmla="*/ 6053435 w 6128435"/>
              <a:gd name="connsiteY131-13554" fmla="*/ 5387547 h 6858000"/>
              <a:gd name="connsiteX132-13555" fmla="*/ 6065933 w 6128435"/>
              <a:gd name="connsiteY132-13556" fmla="*/ 5443002 h 6858000"/>
              <a:gd name="connsiteX133-13557" fmla="*/ 6068640 w 6128435"/>
              <a:gd name="connsiteY133-13558" fmla="*/ 5474503 h 6858000"/>
              <a:gd name="connsiteX134-13559" fmla="*/ 6080922 w 6128435"/>
              <a:gd name="connsiteY134-13560" fmla="*/ 5561070 h 6858000"/>
              <a:gd name="connsiteX135-13561" fmla="*/ 6096949 w 6128435"/>
              <a:gd name="connsiteY135-13562" fmla="*/ 5648179 h 6858000"/>
              <a:gd name="connsiteX136-13563" fmla="*/ 6125703 w 6128435"/>
              <a:gd name="connsiteY136-13564" fmla="*/ 5692894 h 6858000"/>
              <a:gd name="connsiteX137-13565" fmla="*/ 6126670 w 6128435"/>
              <a:gd name="connsiteY137-13566" fmla="*/ 5697882 h 6858000"/>
              <a:gd name="connsiteX138-13567" fmla="*/ 6124061 w 6128435"/>
              <a:gd name="connsiteY138-13568" fmla="*/ 5710294 h 6858000"/>
              <a:gd name="connsiteX139-13569" fmla="*/ 6122213 w 6128435"/>
              <a:gd name="connsiteY139-13570" fmla="*/ 5714762 h 6858000"/>
              <a:gd name="connsiteX140-13571" fmla="*/ 6121353 w 6128435"/>
              <a:gd name="connsiteY140-13572" fmla="*/ 5721725 h 6858000"/>
              <a:gd name="connsiteX141-13573" fmla="*/ 6121607 w 6128435"/>
              <a:gd name="connsiteY141-13574" fmla="*/ 5721959 h 6858000"/>
              <a:gd name="connsiteX142-13575" fmla="*/ 6120262 w 6128435"/>
              <a:gd name="connsiteY142-13576" fmla="*/ 5728358 h 6858000"/>
              <a:gd name="connsiteX143-13577" fmla="*/ 6110194 w 6128435"/>
              <a:gd name="connsiteY143-13578" fmla="*/ 5758853 h 6858000"/>
              <a:gd name="connsiteX144-13579" fmla="*/ 6127519 w 6128435"/>
              <a:gd name="connsiteY144-13580" fmla="*/ 5865775 h 6858000"/>
              <a:gd name="connsiteX145-13581" fmla="*/ 6128435 w 6128435"/>
              <a:gd name="connsiteY145-13582" fmla="*/ 5870164 h 6858000"/>
              <a:gd name="connsiteX146-13583" fmla="*/ 6119217 w 6128435"/>
              <a:gd name="connsiteY146-13584" fmla="*/ 5888542 h 6858000"/>
              <a:gd name="connsiteX147-13585" fmla="*/ 6115966 w 6128435"/>
              <a:gd name="connsiteY147-13586" fmla="*/ 5898387 h 6858000"/>
              <a:gd name="connsiteX148-13587" fmla="*/ 6111924 w 6128435"/>
              <a:gd name="connsiteY148-13588" fmla="*/ 5900444 h 6858000"/>
              <a:gd name="connsiteX149-13589" fmla="*/ 6108716 w 6128435"/>
              <a:gd name="connsiteY149-13590" fmla="*/ 5915345 h 6858000"/>
              <a:gd name="connsiteX150-13591" fmla="*/ 6109524 w 6128435"/>
              <a:gd name="connsiteY150-13592" fmla="*/ 5917328 h 6858000"/>
              <a:gd name="connsiteX151-13593" fmla="*/ 6102493 w 6128435"/>
              <a:gd name="connsiteY151-13594" fmla="*/ 5928602 h 6858000"/>
              <a:gd name="connsiteX152-13595" fmla="*/ 6056863 w 6128435"/>
              <a:gd name="connsiteY152-13596" fmla="*/ 6000643 h 6858000"/>
              <a:gd name="connsiteX153-13597" fmla="*/ 6045436 w 6128435"/>
              <a:gd name="connsiteY153-13598" fmla="*/ 6124480 h 6858000"/>
              <a:gd name="connsiteX154-13599" fmla="*/ 6030489 w 6128435"/>
              <a:gd name="connsiteY154-13600" fmla="*/ 6317666 h 6858000"/>
              <a:gd name="connsiteX155-13601" fmla="*/ 6007492 w 6128435"/>
              <a:gd name="connsiteY155-13602" fmla="*/ 6440818 h 6858000"/>
              <a:gd name="connsiteX156-13603" fmla="*/ 6009467 w 6128435"/>
              <a:gd name="connsiteY156-13604" fmla="*/ 6487076 h 6858000"/>
              <a:gd name="connsiteX157-13605" fmla="*/ 5995064 w 6128435"/>
              <a:gd name="connsiteY157-13606" fmla="*/ 6540791 h 6858000"/>
              <a:gd name="connsiteX158-13607" fmla="*/ 5996309 w 6128435"/>
              <a:gd name="connsiteY158-13608" fmla="*/ 6543961 h 6858000"/>
              <a:gd name="connsiteX159-13609" fmla="*/ 5996048 w 6128435"/>
              <a:gd name="connsiteY159-13610" fmla="*/ 6555444 h 6858000"/>
              <a:gd name="connsiteX160-13611" fmla="*/ 6002524 w 6128435"/>
              <a:gd name="connsiteY160-13612" fmla="*/ 6560188 h 6858000"/>
              <a:gd name="connsiteX161-13613" fmla="*/ 6006823 w 6128435"/>
              <a:gd name="connsiteY161-13614" fmla="*/ 6578546 h 6858000"/>
              <a:gd name="connsiteX162-13615" fmla="*/ 6004510 w 6128435"/>
              <a:gd name="connsiteY162-13616" fmla="*/ 6599256 h 6858000"/>
              <a:gd name="connsiteX163-13617" fmla="*/ 5986207 w 6128435"/>
              <a:gd name="connsiteY163-13618" fmla="*/ 6695855 h 6858000"/>
              <a:gd name="connsiteX164-13619" fmla="*/ 5979428 w 6128435"/>
              <a:gd name="connsiteY164-13620" fmla="*/ 6754678 h 6858000"/>
              <a:gd name="connsiteX165-13621" fmla="*/ 5983398 w 6128435"/>
              <a:gd name="connsiteY165-13622" fmla="*/ 6778641 h 6858000"/>
              <a:gd name="connsiteX166-13623" fmla="*/ 5984543 w 6128435"/>
              <a:gd name="connsiteY166-13624" fmla="*/ 6811016 h 6858000"/>
              <a:gd name="connsiteX167-13625" fmla="*/ 5981802 w 6128435"/>
              <a:gd name="connsiteY167-13626" fmla="*/ 6838578 h 6858000"/>
              <a:gd name="connsiteX168-13627" fmla="*/ 5979671 w 6128435"/>
              <a:gd name="connsiteY168-13628" fmla="*/ 6858000 h 6858000"/>
              <a:gd name="connsiteX169-13629" fmla="*/ 0 w 6128435"/>
              <a:gd name="connsiteY169-13630" fmla="*/ 6858000 h 6858000"/>
              <a:gd name="connsiteX170-13631" fmla="*/ 0 w 6128435"/>
              <a:gd name="connsiteY170-13632" fmla="*/ 0 h 6858000"/>
              <a:gd name="connsiteX0-13633" fmla="*/ 0 w 6128435"/>
              <a:gd name="connsiteY0-13634" fmla="*/ 0 h 6858000"/>
              <a:gd name="connsiteX1-13635" fmla="*/ 4965888 w 6128435"/>
              <a:gd name="connsiteY1-13636" fmla="*/ 0 h 6858000"/>
              <a:gd name="connsiteX2-13637" fmla="*/ 4967767 w 6128435"/>
              <a:gd name="connsiteY2-13638" fmla="*/ 7930 h 6858000"/>
              <a:gd name="connsiteX3-13639" fmla="*/ 4979444 w 6128435"/>
              <a:gd name="connsiteY3-13640" fmla="*/ 43921 h 6858000"/>
              <a:gd name="connsiteX4-13641" fmla="*/ 5021173 w 6128435"/>
              <a:gd name="connsiteY4-13642" fmla="*/ 123738 h 6858000"/>
              <a:gd name="connsiteX5-13643" fmla="*/ 5075458 w 6128435"/>
              <a:gd name="connsiteY5-13644" fmla="*/ 264355 h 6858000"/>
              <a:gd name="connsiteX6-13645" fmla="*/ 5081175 w 6128435"/>
              <a:gd name="connsiteY6-13646" fmla="*/ 277448 h 6858000"/>
              <a:gd name="connsiteX7-13647" fmla="*/ 5097011 w 6128435"/>
              <a:gd name="connsiteY7-13648" fmla="*/ 355616 h 6858000"/>
              <a:gd name="connsiteX8-13649" fmla="*/ 5130982 w 6128435"/>
              <a:gd name="connsiteY8-13650" fmla="*/ 412030 h 6858000"/>
              <a:gd name="connsiteX9-13651" fmla="*/ 5153000 w 6128435"/>
              <a:gd name="connsiteY9-13652" fmla="*/ 507134 h 6858000"/>
              <a:gd name="connsiteX10-13653" fmla="*/ 5171282 w 6128435"/>
              <a:gd name="connsiteY10-13654" fmla="*/ 602071 h 6858000"/>
              <a:gd name="connsiteX11-13655" fmla="*/ 5176196 w 6128435"/>
              <a:gd name="connsiteY11-13656" fmla="*/ 636822 h 6858000"/>
              <a:gd name="connsiteX12-13657" fmla="*/ 5201957 w 6128435"/>
              <a:gd name="connsiteY12-13658" fmla="*/ 736835 h 6858000"/>
              <a:gd name="connsiteX13-13659" fmla="*/ 5185452 w 6128435"/>
              <a:gd name="connsiteY13-13660" fmla="*/ 745392 h 6858000"/>
              <a:gd name="connsiteX14-13661" fmla="*/ 5189051 w 6128435"/>
              <a:gd name="connsiteY14-13662" fmla="*/ 782518 h 6858000"/>
              <a:gd name="connsiteX15-13663" fmla="*/ 5210428 w 6128435"/>
              <a:gd name="connsiteY15-13664" fmla="*/ 815772 h 6858000"/>
              <a:gd name="connsiteX16-13665" fmla="*/ 5221088 w 6128435"/>
              <a:gd name="connsiteY16-13666" fmla="*/ 860193 h 6858000"/>
              <a:gd name="connsiteX17-13667" fmla="*/ 5227653 w 6128435"/>
              <a:gd name="connsiteY17-13668" fmla="*/ 886709 h 6858000"/>
              <a:gd name="connsiteX18-13669" fmla="*/ 5230806 w 6128435"/>
              <a:gd name="connsiteY18-13670" fmla="*/ 961354 h 6858000"/>
              <a:gd name="connsiteX19-13671" fmla="*/ 5201018 w 6128435"/>
              <a:gd name="connsiteY19-13672" fmla="*/ 1095027 h 6858000"/>
              <a:gd name="connsiteX20-13673" fmla="*/ 5202153 w 6128435"/>
              <a:gd name="connsiteY20-13674" fmla="*/ 1133224 h 6858000"/>
              <a:gd name="connsiteX21-13675" fmla="*/ 5207370 w 6128435"/>
              <a:gd name="connsiteY21-13676" fmla="*/ 1138097 h 6858000"/>
              <a:gd name="connsiteX22-13677" fmla="*/ 5189234 w 6128435"/>
              <a:gd name="connsiteY22-13678" fmla="*/ 1193495 h 6858000"/>
              <a:gd name="connsiteX23-13679" fmla="*/ 5202769 w 6128435"/>
              <a:gd name="connsiteY23-13680" fmla="*/ 1269450 h 6858000"/>
              <a:gd name="connsiteX24-13681" fmla="*/ 5225968 w 6128435"/>
              <a:gd name="connsiteY24-13682" fmla="*/ 1357994 h 6858000"/>
              <a:gd name="connsiteX25-13683" fmla="*/ 5233819 w 6128435"/>
              <a:gd name="connsiteY25-13684" fmla="*/ 1380922 h 6858000"/>
              <a:gd name="connsiteX26-13685" fmla="*/ 5237226 w 6128435"/>
              <a:gd name="connsiteY26-13686" fmla="*/ 1441327 h 6858000"/>
              <a:gd name="connsiteX27-13687" fmla="*/ 5244434 w 6128435"/>
              <a:gd name="connsiteY27-13688" fmla="*/ 1580810 h 6858000"/>
              <a:gd name="connsiteX28-13689" fmla="*/ 5251453 w 6128435"/>
              <a:gd name="connsiteY28-13690" fmla="*/ 1583934 h 6858000"/>
              <a:gd name="connsiteX29-13691" fmla="*/ 5253136 w 6128435"/>
              <a:gd name="connsiteY29-13692" fmla="*/ 1595457 h 6858000"/>
              <a:gd name="connsiteX30-13693" fmla="*/ 5254863 w 6128435"/>
              <a:gd name="connsiteY30-13694" fmla="*/ 1598311 h 6858000"/>
              <a:gd name="connsiteX31-13695" fmla="*/ 5263491 w 6128435"/>
              <a:gd name="connsiteY31-13696" fmla="*/ 1642938 h 6858000"/>
              <a:gd name="connsiteX32-13697" fmla="*/ 5261314 w 6128435"/>
              <a:gd name="connsiteY32-13698" fmla="*/ 1689177 h 6858000"/>
              <a:gd name="connsiteX33-13699" fmla="*/ 5259788 w 6128435"/>
              <a:gd name="connsiteY33-13700" fmla="*/ 1768516 h 6858000"/>
              <a:gd name="connsiteX34-13701" fmla="*/ 5255696 w 6128435"/>
              <a:gd name="connsiteY34-13702" fmla="*/ 1953770 h 6858000"/>
              <a:gd name="connsiteX35-13703" fmla="*/ 5252592 w 6128435"/>
              <a:gd name="connsiteY35-13704" fmla="*/ 2092210 h 6858000"/>
              <a:gd name="connsiteX36-13705" fmla="*/ 5264303 w 6128435"/>
              <a:gd name="connsiteY36-13706" fmla="*/ 2225157 h 6858000"/>
              <a:gd name="connsiteX37-13707" fmla="*/ 5254949 w 6128435"/>
              <a:gd name="connsiteY37-13708" fmla="*/ 2236160 h 6858000"/>
              <a:gd name="connsiteX38-13709" fmla="*/ 5250104 w 6128435"/>
              <a:gd name="connsiteY38-13710" fmla="*/ 2249166 h 6858000"/>
              <a:gd name="connsiteX39-13711" fmla="*/ 5251214 w 6128435"/>
              <a:gd name="connsiteY39-13712" fmla="*/ 2250944 h 6858000"/>
              <a:gd name="connsiteX40-13713" fmla="*/ 5250644 w 6128435"/>
              <a:gd name="connsiteY40-13714" fmla="*/ 2266619 h 6858000"/>
              <a:gd name="connsiteX41-13715" fmla="*/ 5247111 w 6128435"/>
              <a:gd name="connsiteY41-13716" fmla="*/ 2269679 h 6858000"/>
              <a:gd name="connsiteX42-13717" fmla="*/ 5279312 w 6128435"/>
              <a:gd name="connsiteY42-13718" fmla="*/ 2302757 h 6858000"/>
              <a:gd name="connsiteX43-13719" fmla="*/ 5293877 w 6128435"/>
              <a:gd name="connsiteY43-13720" fmla="*/ 2368649 h 6858000"/>
              <a:gd name="connsiteX44-13721" fmla="*/ 5311338 w 6128435"/>
              <a:gd name="connsiteY44-13722" fmla="*/ 2404034 h 6858000"/>
              <a:gd name="connsiteX45-13723" fmla="*/ 5338366 w 6128435"/>
              <a:gd name="connsiteY45-13724" fmla="*/ 2465052 h 6858000"/>
              <a:gd name="connsiteX46-13725" fmla="*/ 5371263 w 6128435"/>
              <a:gd name="connsiteY46-13726" fmla="*/ 2586413 h 6858000"/>
              <a:gd name="connsiteX47-13727" fmla="*/ 5407503 w 6128435"/>
              <a:gd name="connsiteY47-13728" fmla="*/ 2786290 h 6858000"/>
              <a:gd name="connsiteX48-13729" fmla="*/ 5407356 w 6128435"/>
              <a:gd name="connsiteY48-13730" fmla="*/ 2787545 h 6858000"/>
              <a:gd name="connsiteX49-13731" fmla="*/ 5411130 w 6128435"/>
              <a:gd name="connsiteY49-13732" fmla="*/ 2788640 h 6858000"/>
              <a:gd name="connsiteX50-13733" fmla="*/ 5416439 w 6128435"/>
              <a:gd name="connsiteY50-13734" fmla="*/ 2805666 h 6858000"/>
              <a:gd name="connsiteX51-13735" fmla="*/ 5416589 w 6128435"/>
              <a:gd name="connsiteY51-13736" fmla="*/ 2810822 h 6858000"/>
              <a:gd name="connsiteX52-13737" fmla="*/ 5418542 w 6128435"/>
              <a:gd name="connsiteY52-13738" fmla="*/ 2817745 h 6858000"/>
              <a:gd name="connsiteX53-13739" fmla="*/ 5418847 w 6128435"/>
              <a:gd name="connsiteY53-13740" fmla="*/ 2817825 h 6858000"/>
              <a:gd name="connsiteX54-13741" fmla="*/ 5423364 w 6128435"/>
              <a:gd name="connsiteY54-13742" fmla="*/ 2858292 h 6858000"/>
              <a:gd name="connsiteX55-13743" fmla="*/ 5479298 w 6128435"/>
              <a:gd name="connsiteY55-13744" fmla="*/ 2947791 h 6858000"/>
              <a:gd name="connsiteX56-13745" fmla="*/ 5481770 w 6128435"/>
              <a:gd name="connsiteY56-13746" fmla="*/ 2951352 h 6858000"/>
              <a:gd name="connsiteX57-13747" fmla="*/ 5482045 w 6128435"/>
              <a:gd name="connsiteY57-13748" fmla="*/ 2984371 h 6858000"/>
              <a:gd name="connsiteX58-13749" fmla="*/ 5482415 w 6128435"/>
              <a:gd name="connsiteY58-13750" fmla="*/ 3004079 h 6858000"/>
              <a:gd name="connsiteX59-13751" fmla="*/ 5483865 w 6128435"/>
              <a:gd name="connsiteY59-13752" fmla="*/ 3005467 h 6858000"/>
              <a:gd name="connsiteX60-13753" fmla="*/ 5482236 w 6128435"/>
              <a:gd name="connsiteY60-13754" fmla="*/ 3019791 h 6858000"/>
              <a:gd name="connsiteX61-13755" fmla="*/ 5481505 w 6128435"/>
              <a:gd name="connsiteY61-13756" fmla="*/ 3095286 h 6858000"/>
              <a:gd name="connsiteX62-13757" fmla="*/ 5477595 w 6128435"/>
              <a:gd name="connsiteY62-13758" fmla="*/ 3250534 h 6858000"/>
              <a:gd name="connsiteX63-13759" fmla="*/ 5532836 w 6128435"/>
              <a:gd name="connsiteY63-13760" fmla="*/ 3353840 h 6858000"/>
              <a:gd name="connsiteX64-13761" fmla="*/ 5561229 w 6128435"/>
              <a:gd name="connsiteY64-13762" fmla="*/ 3395784 h 6858000"/>
              <a:gd name="connsiteX65-13763" fmla="*/ 5589758 w 6128435"/>
              <a:gd name="connsiteY65-13764" fmla="*/ 3506453 h 6858000"/>
              <a:gd name="connsiteX66-13765" fmla="*/ 5596144 w 6128435"/>
              <a:gd name="connsiteY66-13766" fmla="*/ 3534624 h 6858000"/>
              <a:gd name="connsiteX67-13767" fmla="*/ 5597750 w 6128435"/>
              <a:gd name="connsiteY67-13768" fmla="*/ 3534129 h 6858000"/>
              <a:gd name="connsiteX68-13769" fmla="*/ 5599700 w 6128435"/>
              <a:gd name="connsiteY68-13770" fmla="*/ 3547221 h 6858000"/>
              <a:gd name="connsiteX69-13771" fmla="*/ 5615031 w 6128435"/>
              <a:gd name="connsiteY69-13772" fmla="*/ 3557482 h 6858000"/>
              <a:gd name="connsiteX70-13773" fmla="*/ 5618377 w 6128435"/>
              <a:gd name="connsiteY70-13774" fmla="*/ 3588431 h 6858000"/>
              <a:gd name="connsiteX71-13775" fmla="*/ 5612155 w 6128435"/>
              <a:gd name="connsiteY71-13776" fmla="*/ 3589869 h 6858000"/>
              <a:gd name="connsiteX72-13777" fmla="*/ 5620843 w 6128435"/>
              <a:gd name="connsiteY72-13778" fmla="*/ 3606745 h 6858000"/>
              <a:gd name="connsiteX73-13779" fmla="*/ 5655472 w 6128435"/>
              <a:gd name="connsiteY73-13780" fmla="*/ 3678877 h 6858000"/>
              <a:gd name="connsiteX74-13781" fmla="*/ 5680448 w 6128435"/>
              <a:gd name="connsiteY74-13782" fmla="*/ 3717760 h 6858000"/>
              <a:gd name="connsiteX75-13783" fmla="*/ 5683015 w 6128435"/>
              <a:gd name="connsiteY75-13784" fmla="*/ 3762025 h 6858000"/>
              <a:gd name="connsiteX76-13785" fmla="*/ 5696643 w 6128435"/>
              <a:gd name="connsiteY76-13786" fmla="*/ 3773888 h 6858000"/>
              <a:gd name="connsiteX77-13787" fmla="*/ 5699203 w 6128435"/>
              <a:gd name="connsiteY77-13788" fmla="*/ 3775823 h 6858000"/>
              <a:gd name="connsiteX78-13789" fmla="*/ 5704824 w 6128435"/>
              <a:gd name="connsiteY78-13790" fmla="*/ 3785966 h 6858000"/>
              <a:gd name="connsiteX79-13791" fmla="*/ 5712204 w 6128435"/>
              <a:gd name="connsiteY79-13792" fmla="*/ 3785830 h 6858000"/>
              <a:gd name="connsiteX80-13793" fmla="*/ 5724816 w 6128435"/>
              <a:gd name="connsiteY80-13794" fmla="*/ 3798949 h 6858000"/>
              <a:gd name="connsiteX81-13795" fmla="*/ 5733539 w 6128435"/>
              <a:gd name="connsiteY81-13796" fmla="*/ 3818457 h 6858000"/>
              <a:gd name="connsiteX82-13797" fmla="*/ 5768491 w 6128435"/>
              <a:gd name="connsiteY82-13798" fmla="*/ 3914399 h 6858000"/>
              <a:gd name="connsiteX83-13799" fmla="*/ 5793123 w 6128435"/>
              <a:gd name="connsiteY83-13800" fmla="*/ 3969952 h 6858000"/>
              <a:gd name="connsiteX84-13801" fmla="*/ 5808321 w 6128435"/>
              <a:gd name="connsiteY84-13802" fmla="*/ 3988153 h 6858000"/>
              <a:gd name="connsiteX85-13803" fmla="*/ 5825621 w 6128435"/>
              <a:gd name="connsiteY85-13804" fmla="*/ 4015525 h 6858000"/>
              <a:gd name="connsiteX86-13805" fmla="*/ 5860672 w 6128435"/>
              <a:gd name="connsiteY86-13806" fmla="*/ 4061579 h 6858000"/>
              <a:gd name="connsiteX87-13807" fmla="*/ 5872173 w 6128435"/>
              <a:gd name="connsiteY87-13808" fmla="*/ 4088497 h 6858000"/>
              <a:gd name="connsiteX88-13809" fmla="*/ 5883705 w 6128435"/>
              <a:gd name="connsiteY88-13810" fmla="*/ 4101899 h 6858000"/>
              <a:gd name="connsiteX89-13811" fmla="*/ 5885314 w 6128435"/>
              <a:gd name="connsiteY89-13812" fmla="*/ 4108387 h 6858000"/>
              <a:gd name="connsiteX90-13813" fmla="*/ 5894095 w 6128435"/>
              <a:gd name="connsiteY90-13814" fmla="*/ 4128857 h 6858000"/>
              <a:gd name="connsiteX91-13815" fmla="*/ 5898339 w 6128435"/>
              <a:gd name="connsiteY91-13816" fmla="*/ 4140800 h 6858000"/>
              <a:gd name="connsiteX92-13817" fmla="*/ 5899734 w 6128435"/>
              <a:gd name="connsiteY92-13818" fmla="*/ 4145632 h 6858000"/>
              <a:gd name="connsiteX93-13819" fmla="*/ 5897098 w 6128435"/>
              <a:gd name="connsiteY93-13820" fmla="*/ 4157819 h 6858000"/>
              <a:gd name="connsiteX94-13821" fmla="*/ 5903513 w 6128435"/>
              <a:gd name="connsiteY94-13822" fmla="*/ 4187661 h 6858000"/>
              <a:gd name="connsiteX95-13823" fmla="*/ 5917114 w 6128435"/>
              <a:gd name="connsiteY95-13824" fmla="*/ 4213096 h 6858000"/>
              <a:gd name="connsiteX96-13825" fmla="*/ 5921153 w 6128435"/>
              <a:gd name="connsiteY96-13826" fmla="*/ 4236222 h 6858000"/>
              <a:gd name="connsiteX97-13827" fmla="*/ 5924233 w 6128435"/>
              <a:gd name="connsiteY97-13828" fmla="*/ 4242060 h 6858000"/>
              <a:gd name="connsiteX98-13829" fmla="*/ 5928910 w 6128435"/>
              <a:gd name="connsiteY98-13830" fmla="*/ 4300973 h 6858000"/>
              <a:gd name="connsiteX99-13831" fmla="*/ 5939320 w 6128435"/>
              <a:gd name="connsiteY99-13832" fmla="*/ 4340435 h 6858000"/>
              <a:gd name="connsiteX100-13833" fmla="*/ 5946705 w 6128435"/>
              <a:gd name="connsiteY100-13834" fmla="*/ 4428051 h 6858000"/>
              <a:gd name="connsiteX101-13835" fmla="*/ 5949261 w 6128435"/>
              <a:gd name="connsiteY101-13836" fmla="*/ 4449185 h 6858000"/>
              <a:gd name="connsiteX102-13837" fmla="*/ 5957504 w 6128435"/>
              <a:gd name="connsiteY102-13838" fmla="*/ 4465911 h 6858000"/>
              <a:gd name="connsiteX103-13839" fmla="*/ 5964689 w 6128435"/>
              <a:gd name="connsiteY103-13840" fmla="*/ 4468532 h 6858000"/>
              <a:gd name="connsiteX104-13841" fmla="*/ 5967062 w 6128435"/>
              <a:gd name="connsiteY104-13842" fmla="*/ 4479923 h 6858000"/>
              <a:gd name="connsiteX105-13843" fmla="*/ 5968960 w 6128435"/>
              <a:gd name="connsiteY105-13844" fmla="*/ 4482655 h 6858000"/>
              <a:gd name="connsiteX106-13845" fmla="*/ 5978567 w 6128435"/>
              <a:gd name="connsiteY106-13846" fmla="*/ 4498605 h 6858000"/>
              <a:gd name="connsiteX107-13847" fmla="*/ 5980106 w 6128435"/>
              <a:gd name="connsiteY107-13848" fmla="*/ 4585087 h 6858000"/>
              <a:gd name="connsiteX108-13849" fmla="*/ 5998138 w 6128435"/>
              <a:gd name="connsiteY108-13850" fmla="*/ 4697518 h 6858000"/>
              <a:gd name="connsiteX109-13851" fmla="*/ 6013516 w 6128435"/>
              <a:gd name="connsiteY109-13852" fmla="*/ 4786619 h 6858000"/>
              <a:gd name="connsiteX110-13853" fmla="*/ 6025404 w 6128435"/>
              <a:gd name="connsiteY110-13854" fmla="*/ 4858148 h 6858000"/>
              <a:gd name="connsiteX111-13855" fmla="*/ 6007749 w 6128435"/>
              <a:gd name="connsiteY111-13856" fmla="*/ 4964715 h 6858000"/>
              <a:gd name="connsiteX112-13857" fmla="*/ 6005269 w 6128435"/>
              <a:gd name="connsiteY112-13858" fmla="*/ 5150567 h 6858000"/>
              <a:gd name="connsiteX113-13859" fmla="*/ 6001127 w 6128435"/>
              <a:gd name="connsiteY113-13860" fmla="*/ 5164609 h 6858000"/>
              <a:gd name="connsiteX114-13861" fmla="*/ 5996647 w 6128435"/>
              <a:gd name="connsiteY114-13862" fmla="*/ 5185640 h 6858000"/>
              <a:gd name="connsiteX115-13863" fmla="*/ 5998514 w 6128435"/>
              <a:gd name="connsiteY115-13864" fmla="*/ 5189673 h 6858000"/>
              <a:gd name="connsiteX116-13865" fmla="*/ 5995970 w 6128435"/>
              <a:gd name="connsiteY116-13866" fmla="*/ 5221547 h 6858000"/>
              <a:gd name="connsiteX117-13867" fmla="*/ 5997218 w 6128435"/>
              <a:gd name="connsiteY117-13868" fmla="*/ 5222031 h 6858000"/>
              <a:gd name="connsiteX118-13869" fmla="*/ 6002116 w 6128435"/>
              <a:gd name="connsiteY118-13870" fmla="*/ 5231223 h 6858000"/>
              <a:gd name="connsiteX119-13871" fmla="*/ 6008541 w 6128435"/>
              <a:gd name="connsiteY119-13872" fmla="*/ 5248680 h 6858000"/>
              <a:gd name="connsiteX120-13873" fmla="*/ 6039260 w 6128435"/>
              <a:gd name="connsiteY120-13874" fmla="*/ 5289518 h 6858000"/>
              <a:gd name="connsiteX121-13875" fmla="*/ 6036748 w 6128435"/>
              <a:gd name="connsiteY121-13876" fmla="*/ 5322752 h 6858000"/>
              <a:gd name="connsiteX122-13877" fmla="*/ 6036943 w 6128435"/>
              <a:gd name="connsiteY122-13878" fmla="*/ 5329480 h 6858000"/>
              <a:gd name="connsiteX123-13879" fmla="*/ 6037236 w 6128435"/>
              <a:gd name="connsiteY123-13880" fmla="*/ 5329634 h 6858000"/>
              <a:gd name="connsiteX124-13881" fmla="*/ 6038019 w 6128435"/>
              <a:gd name="connsiteY124-13882" fmla="*/ 5336764 h 6858000"/>
              <a:gd name="connsiteX125-13883" fmla="*/ 6037298 w 6128435"/>
              <a:gd name="connsiteY125-13884" fmla="*/ 5341753 h 6858000"/>
              <a:gd name="connsiteX126-13885" fmla="*/ 6037677 w 6128435"/>
              <a:gd name="connsiteY126-13886" fmla="*/ 5354807 h 6858000"/>
              <a:gd name="connsiteX127-13887" fmla="*/ 6039728 w 6128435"/>
              <a:gd name="connsiteY127-13888" fmla="*/ 5359416 h 6858000"/>
              <a:gd name="connsiteX128-13889" fmla="*/ 6043311 w 6128435"/>
              <a:gd name="connsiteY128-13890" fmla="*/ 5361407 h 6858000"/>
              <a:gd name="connsiteX129-13891" fmla="*/ 6042954 w 6128435"/>
              <a:gd name="connsiteY129-13892" fmla="*/ 5362576 h 6858000"/>
              <a:gd name="connsiteX130-13893" fmla="*/ 6053435 w 6128435"/>
              <a:gd name="connsiteY130-13894" fmla="*/ 5387547 h 6858000"/>
              <a:gd name="connsiteX131-13895" fmla="*/ 6065933 w 6128435"/>
              <a:gd name="connsiteY131-13896" fmla="*/ 5443002 h 6858000"/>
              <a:gd name="connsiteX132-13897" fmla="*/ 6068640 w 6128435"/>
              <a:gd name="connsiteY132-13898" fmla="*/ 5474503 h 6858000"/>
              <a:gd name="connsiteX133-13899" fmla="*/ 6080922 w 6128435"/>
              <a:gd name="connsiteY133-13900" fmla="*/ 5561070 h 6858000"/>
              <a:gd name="connsiteX134-13901" fmla="*/ 6096949 w 6128435"/>
              <a:gd name="connsiteY134-13902" fmla="*/ 5648179 h 6858000"/>
              <a:gd name="connsiteX135-13903" fmla="*/ 6125703 w 6128435"/>
              <a:gd name="connsiteY135-13904" fmla="*/ 5692894 h 6858000"/>
              <a:gd name="connsiteX136-13905" fmla="*/ 6126670 w 6128435"/>
              <a:gd name="connsiteY136-13906" fmla="*/ 5697882 h 6858000"/>
              <a:gd name="connsiteX137-13907" fmla="*/ 6124061 w 6128435"/>
              <a:gd name="connsiteY137-13908" fmla="*/ 5710294 h 6858000"/>
              <a:gd name="connsiteX138-13909" fmla="*/ 6122213 w 6128435"/>
              <a:gd name="connsiteY138-13910" fmla="*/ 5714762 h 6858000"/>
              <a:gd name="connsiteX139-13911" fmla="*/ 6121353 w 6128435"/>
              <a:gd name="connsiteY139-13912" fmla="*/ 5721725 h 6858000"/>
              <a:gd name="connsiteX140-13913" fmla="*/ 6121607 w 6128435"/>
              <a:gd name="connsiteY140-13914" fmla="*/ 5721959 h 6858000"/>
              <a:gd name="connsiteX141-13915" fmla="*/ 6120262 w 6128435"/>
              <a:gd name="connsiteY141-13916" fmla="*/ 5728358 h 6858000"/>
              <a:gd name="connsiteX142-13917" fmla="*/ 6110194 w 6128435"/>
              <a:gd name="connsiteY142-13918" fmla="*/ 5758853 h 6858000"/>
              <a:gd name="connsiteX143-13919" fmla="*/ 6127519 w 6128435"/>
              <a:gd name="connsiteY143-13920" fmla="*/ 5865775 h 6858000"/>
              <a:gd name="connsiteX144-13921" fmla="*/ 6128435 w 6128435"/>
              <a:gd name="connsiteY144-13922" fmla="*/ 5870164 h 6858000"/>
              <a:gd name="connsiteX145-13923" fmla="*/ 6119217 w 6128435"/>
              <a:gd name="connsiteY145-13924" fmla="*/ 5888542 h 6858000"/>
              <a:gd name="connsiteX146-13925" fmla="*/ 6115966 w 6128435"/>
              <a:gd name="connsiteY146-13926" fmla="*/ 5898387 h 6858000"/>
              <a:gd name="connsiteX147-13927" fmla="*/ 6111924 w 6128435"/>
              <a:gd name="connsiteY147-13928" fmla="*/ 5900444 h 6858000"/>
              <a:gd name="connsiteX148-13929" fmla="*/ 6108716 w 6128435"/>
              <a:gd name="connsiteY148-13930" fmla="*/ 5915345 h 6858000"/>
              <a:gd name="connsiteX149-13931" fmla="*/ 6109524 w 6128435"/>
              <a:gd name="connsiteY149-13932" fmla="*/ 5917328 h 6858000"/>
              <a:gd name="connsiteX150-13933" fmla="*/ 6102493 w 6128435"/>
              <a:gd name="connsiteY150-13934" fmla="*/ 5928602 h 6858000"/>
              <a:gd name="connsiteX151-13935" fmla="*/ 6056863 w 6128435"/>
              <a:gd name="connsiteY151-13936" fmla="*/ 6000643 h 6858000"/>
              <a:gd name="connsiteX152-13937" fmla="*/ 6045436 w 6128435"/>
              <a:gd name="connsiteY152-13938" fmla="*/ 6124480 h 6858000"/>
              <a:gd name="connsiteX153-13939" fmla="*/ 6030489 w 6128435"/>
              <a:gd name="connsiteY153-13940" fmla="*/ 6317666 h 6858000"/>
              <a:gd name="connsiteX154-13941" fmla="*/ 6007492 w 6128435"/>
              <a:gd name="connsiteY154-13942" fmla="*/ 6440818 h 6858000"/>
              <a:gd name="connsiteX155-13943" fmla="*/ 6009467 w 6128435"/>
              <a:gd name="connsiteY155-13944" fmla="*/ 6487076 h 6858000"/>
              <a:gd name="connsiteX156-13945" fmla="*/ 5995064 w 6128435"/>
              <a:gd name="connsiteY156-13946" fmla="*/ 6540791 h 6858000"/>
              <a:gd name="connsiteX157-13947" fmla="*/ 5996309 w 6128435"/>
              <a:gd name="connsiteY157-13948" fmla="*/ 6543961 h 6858000"/>
              <a:gd name="connsiteX158-13949" fmla="*/ 5996048 w 6128435"/>
              <a:gd name="connsiteY158-13950" fmla="*/ 6555444 h 6858000"/>
              <a:gd name="connsiteX159-13951" fmla="*/ 6002524 w 6128435"/>
              <a:gd name="connsiteY159-13952" fmla="*/ 6560188 h 6858000"/>
              <a:gd name="connsiteX160-13953" fmla="*/ 6006823 w 6128435"/>
              <a:gd name="connsiteY160-13954" fmla="*/ 6578546 h 6858000"/>
              <a:gd name="connsiteX161-13955" fmla="*/ 6004510 w 6128435"/>
              <a:gd name="connsiteY161-13956" fmla="*/ 6599256 h 6858000"/>
              <a:gd name="connsiteX162-13957" fmla="*/ 5986207 w 6128435"/>
              <a:gd name="connsiteY162-13958" fmla="*/ 6695855 h 6858000"/>
              <a:gd name="connsiteX163-13959" fmla="*/ 5979428 w 6128435"/>
              <a:gd name="connsiteY163-13960" fmla="*/ 6754678 h 6858000"/>
              <a:gd name="connsiteX164-13961" fmla="*/ 5983398 w 6128435"/>
              <a:gd name="connsiteY164-13962" fmla="*/ 6778641 h 6858000"/>
              <a:gd name="connsiteX165-13963" fmla="*/ 5984543 w 6128435"/>
              <a:gd name="connsiteY165-13964" fmla="*/ 6811016 h 6858000"/>
              <a:gd name="connsiteX166-13965" fmla="*/ 5981802 w 6128435"/>
              <a:gd name="connsiteY166-13966" fmla="*/ 6838578 h 6858000"/>
              <a:gd name="connsiteX167-13967" fmla="*/ 5979671 w 6128435"/>
              <a:gd name="connsiteY167-13968" fmla="*/ 6858000 h 6858000"/>
              <a:gd name="connsiteX168-13969" fmla="*/ 0 w 6128435"/>
              <a:gd name="connsiteY168-13970" fmla="*/ 6858000 h 6858000"/>
              <a:gd name="connsiteX169-13971" fmla="*/ 0 w 6128435"/>
              <a:gd name="connsiteY169-13972" fmla="*/ 0 h 6858000"/>
              <a:gd name="connsiteX0-13973" fmla="*/ 0 w 6128435"/>
              <a:gd name="connsiteY0-13974" fmla="*/ 0 h 6858000"/>
              <a:gd name="connsiteX1-13975" fmla="*/ 4965888 w 6128435"/>
              <a:gd name="connsiteY1-13976" fmla="*/ 0 h 6858000"/>
              <a:gd name="connsiteX2-13977" fmla="*/ 4967767 w 6128435"/>
              <a:gd name="connsiteY2-13978" fmla="*/ 7930 h 6858000"/>
              <a:gd name="connsiteX3-13979" fmla="*/ 4979444 w 6128435"/>
              <a:gd name="connsiteY3-13980" fmla="*/ 43921 h 6858000"/>
              <a:gd name="connsiteX4-13981" fmla="*/ 5021173 w 6128435"/>
              <a:gd name="connsiteY4-13982" fmla="*/ 123738 h 6858000"/>
              <a:gd name="connsiteX5-13983" fmla="*/ 5075458 w 6128435"/>
              <a:gd name="connsiteY5-13984" fmla="*/ 264355 h 6858000"/>
              <a:gd name="connsiteX6-13985" fmla="*/ 5081175 w 6128435"/>
              <a:gd name="connsiteY6-13986" fmla="*/ 277448 h 6858000"/>
              <a:gd name="connsiteX7-13987" fmla="*/ 5097011 w 6128435"/>
              <a:gd name="connsiteY7-13988" fmla="*/ 355616 h 6858000"/>
              <a:gd name="connsiteX8-13989" fmla="*/ 5130982 w 6128435"/>
              <a:gd name="connsiteY8-13990" fmla="*/ 412030 h 6858000"/>
              <a:gd name="connsiteX9-13991" fmla="*/ 5153000 w 6128435"/>
              <a:gd name="connsiteY9-13992" fmla="*/ 507134 h 6858000"/>
              <a:gd name="connsiteX10-13993" fmla="*/ 5171282 w 6128435"/>
              <a:gd name="connsiteY10-13994" fmla="*/ 602071 h 6858000"/>
              <a:gd name="connsiteX11-13995" fmla="*/ 5176196 w 6128435"/>
              <a:gd name="connsiteY11-13996" fmla="*/ 636822 h 6858000"/>
              <a:gd name="connsiteX12-13997" fmla="*/ 5201957 w 6128435"/>
              <a:gd name="connsiteY12-13998" fmla="*/ 736835 h 6858000"/>
              <a:gd name="connsiteX13-13999" fmla="*/ 5185452 w 6128435"/>
              <a:gd name="connsiteY13-14000" fmla="*/ 745392 h 6858000"/>
              <a:gd name="connsiteX14-14001" fmla="*/ 5189051 w 6128435"/>
              <a:gd name="connsiteY14-14002" fmla="*/ 782518 h 6858000"/>
              <a:gd name="connsiteX15-14003" fmla="*/ 5210428 w 6128435"/>
              <a:gd name="connsiteY15-14004" fmla="*/ 815772 h 6858000"/>
              <a:gd name="connsiteX16-14005" fmla="*/ 5221088 w 6128435"/>
              <a:gd name="connsiteY16-14006" fmla="*/ 860193 h 6858000"/>
              <a:gd name="connsiteX17-14007" fmla="*/ 5227653 w 6128435"/>
              <a:gd name="connsiteY17-14008" fmla="*/ 886709 h 6858000"/>
              <a:gd name="connsiteX18-14009" fmla="*/ 5230806 w 6128435"/>
              <a:gd name="connsiteY18-14010" fmla="*/ 961354 h 6858000"/>
              <a:gd name="connsiteX19-14011" fmla="*/ 5201018 w 6128435"/>
              <a:gd name="connsiteY19-14012" fmla="*/ 1095027 h 6858000"/>
              <a:gd name="connsiteX20-14013" fmla="*/ 5202153 w 6128435"/>
              <a:gd name="connsiteY20-14014" fmla="*/ 1133224 h 6858000"/>
              <a:gd name="connsiteX21-14015" fmla="*/ 5207370 w 6128435"/>
              <a:gd name="connsiteY21-14016" fmla="*/ 1138097 h 6858000"/>
              <a:gd name="connsiteX22-14017" fmla="*/ 5189234 w 6128435"/>
              <a:gd name="connsiteY22-14018" fmla="*/ 1193495 h 6858000"/>
              <a:gd name="connsiteX23-14019" fmla="*/ 5202769 w 6128435"/>
              <a:gd name="connsiteY23-14020" fmla="*/ 1269450 h 6858000"/>
              <a:gd name="connsiteX24-14021" fmla="*/ 5225968 w 6128435"/>
              <a:gd name="connsiteY24-14022" fmla="*/ 1357994 h 6858000"/>
              <a:gd name="connsiteX25-14023" fmla="*/ 5233819 w 6128435"/>
              <a:gd name="connsiteY25-14024" fmla="*/ 1380922 h 6858000"/>
              <a:gd name="connsiteX26-14025" fmla="*/ 5237226 w 6128435"/>
              <a:gd name="connsiteY26-14026" fmla="*/ 1441327 h 6858000"/>
              <a:gd name="connsiteX27-14027" fmla="*/ 5244434 w 6128435"/>
              <a:gd name="connsiteY27-14028" fmla="*/ 1580810 h 6858000"/>
              <a:gd name="connsiteX28-14029" fmla="*/ 5251453 w 6128435"/>
              <a:gd name="connsiteY28-14030" fmla="*/ 1583934 h 6858000"/>
              <a:gd name="connsiteX29-14031" fmla="*/ 5253136 w 6128435"/>
              <a:gd name="connsiteY29-14032" fmla="*/ 1595457 h 6858000"/>
              <a:gd name="connsiteX30-14033" fmla="*/ 5254863 w 6128435"/>
              <a:gd name="connsiteY30-14034" fmla="*/ 1598311 h 6858000"/>
              <a:gd name="connsiteX31-14035" fmla="*/ 5263491 w 6128435"/>
              <a:gd name="connsiteY31-14036" fmla="*/ 1642938 h 6858000"/>
              <a:gd name="connsiteX32-14037" fmla="*/ 5261314 w 6128435"/>
              <a:gd name="connsiteY32-14038" fmla="*/ 1689177 h 6858000"/>
              <a:gd name="connsiteX33-14039" fmla="*/ 5259788 w 6128435"/>
              <a:gd name="connsiteY33-14040" fmla="*/ 1768516 h 6858000"/>
              <a:gd name="connsiteX34-14041" fmla="*/ 5255696 w 6128435"/>
              <a:gd name="connsiteY34-14042" fmla="*/ 1953770 h 6858000"/>
              <a:gd name="connsiteX35-14043" fmla="*/ 5252592 w 6128435"/>
              <a:gd name="connsiteY35-14044" fmla="*/ 2092210 h 6858000"/>
              <a:gd name="connsiteX36-14045" fmla="*/ 5264303 w 6128435"/>
              <a:gd name="connsiteY36-14046" fmla="*/ 2225157 h 6858000"/>
              <a:gd name="connsiteX37-14047" fmla="*/ 5254949 w 6128435"/>
              <a:gd name="connsiteY37-14048" fmla="*/ 2236160 h 6858000"/>
              <a:gd name="connsiteX38-14049" fmla="*/ 5250104 w 6128435"/>
              <a:gd name="connsiteY38-14050" fmla="*/ 2249166 h 6858000"/>
              <a:gd name="connsiteX39-14051" fmla="*/ 5251214 w 6128435"/>
              <a:gd name="connsiteY39-14052" fmla="*/ 2250944 h 6858000"/>
              <a:gd name="connsiteX40-14053" fmla="*/ 5250644 w 6128435"/>
              <a:gd name="connsiteY40-14054" fmla="*/ 2266619 h 6858000"/>
              <a:gd name="connsiteX41-14055" fmla="*/ 5247111 w 6128435"/>
              <a:gd name="connsiteY41-14056" fmla="*/ 2269679 h 6858000"/>
              <a:gd name="connsiteX42-14057" fmla="*/ 5279312 w 6128435"/>
              <a:gd name="connsiteY42-14058" fmla="*/ 2302757 h 6858000"/>
              <a:gd name="connsiteX43-14059" fmla="*/ 5293877 w 6128435"/>
              <a:gd name="connsiteY43-14060" fmla="*/ 2368649 h 6858000"/>
              <a:gd name="connsiteX44-14061" fmla="*/ 5311338 w 6128435"/>
              <a:gd name="connsiteY44-14062" fmla="*/ 2404034 h 6858000"/>
              <a:gd name="connsiteX45-14063" fmla="*/ 5338366 w 6128435"/>
              <a:gd name="connsiteY45-14064" fmla="*/ 2465052 h 6858000"/>
              <a:gd name="connsiteX46-14065" fmla="*/ 5371263 w 6128435"/>
              <a:gd name="connsiteY46-14066" fmla="*/ 2586413 h 6858000"/>
              <a:gd name="connsiteX47-14067" fmla="*/ 5407503 w 6128435"/>
              <a:gd name="connsiteY47-14068" fmla="*/ 2786290 h 6858000"/>
              <a:gd name="connsiteX48-14069" fmla="*/ 5407356 w 6128435"/>
              <a:gd name="connsiteY48-14070" fmla="*/ 2787545 h 6858000"/>
              <a:gd name="connsiteX49-14071" fmla="*/ 5411130 w 6128435"/>
              <a:gd name="connsiteY49-14072" fmla="*/ 2788640 h 6858000"/>
              <a:gd name="connsiteX50-14073" fmla="*/ 5416439 w 6128435"/>
              <a:gd name="connsiteY50-14074" fmla="*/ 2805666 h 6858000"/>
              <a:gd name="connsiteX51-14075" fmla="*/ 5416589 w 6128435"/>
              <a:gd name="connsiteY51-14076" fmla="*/ 2810822 h 6858000"/>
              <a:gd name="connsiteX52-14077" fmla="*/ 5418542 w 6128435"/>
              <a:gd name="connsiteY52-14078" fmla="*/ 2817745 h 6858000"/>
              <a:gd name="connsiteX53-14079" fmla="*/ 5418847 w 6128435"/>
              <a:gd name="connsiteY53-14080" fmla="*/ 2817825 h 6858000"/>
              <a:gd name="connsiteX54-14081" fmla="*/ 5457023 w 6128435"/>
              <a:gd name="connsiteY54-14082" fmla="*/ 2858292 h 6858000"/>
              <a:gd name="connsiteX55-14083" fmla="*/ 5479298 w 6128435"/>
              <a:gd name="connsiteY55-14084" fmla="*/ 2947791 h 6858000"/>
              <a:gd name="connsiteX56-14085" fmla="*/ 5481770 w 6128435"/>
              <a:gd name="connsiteY56-14086" fmla="*/ 2951352 h 6858000"/>
              <a:gd name="connsiteX57-14087" fmla="*/ 5482045 w 6128435"/>
              <a:gd name="connsiteY57-14088" fmla="*/ 2984371 h 6858000"/>
              <a:gd name="connsiteX58-14089" fmla="*/ 5482415 w 6128435"/>
              <a:gd name="connsiteY58-14090" fmla="*/ 3004079 h 6858000"/>
              <a:gd name="connsiteX59-14091" fmla="*/ 5483865 w 6128435"/>
              <a:gd name="connsiteY59-14092" fmla="*/ 3005467 h 6858000"/>
              <a:gd name="connsiteX60-14093" fmla="*/ 5482236 w 6128435"/>
              <a:gd name="connsiteY60-14094" fmla="*/ 3019791 h 6858000"/>
              <a:gd name="connsiteX61-14095" fmla="*/ 5481505 w 6128435"/>
              <a:gd name="connsiteY61-14096" fmla="*/ 3095286 h 6858000"/>
              <a:gd name="connsiteX62-14097" fmla="*/ 5477595 w 6128435"/>
              <a:gd name="connsiteY62-14098" fmla="*/ 3250534 h 6858000"/>
              <a:gd name="connsiteX63-14099" fmla="*/ 5532836 w 6128435"/>
              <a:gd name="connsiteY63-14100" fmla="*/ 3353840 h 6858000"/>
              <a:gd name="connsiteX64-14101" fmla="*/ 5561229 w 6128435"/>
              <a:gd name="connsiteY64-14102" fmla="*/ 3395784 h 6858000"/>
              <a:gd name="connsiteX65-14103" fmla="*/ 5589758 w 6128435"/>
              <a:gd name="connsiteY65-14104" fmla="*/ 3506453 h 6858000"/>
              <a:gd name="connsiteX66-14105" fmla="*/ 5596144 w 6128435"/>
              <a:gd name="connsiteY66-14106" fmla="*/ 3534624 h 6858000"/>
              <a:gd name="connsiteX67-14107" fmla="*/ 5597750 w 6128435"/>
              <a:gd name="connsiteY67-14108" fmla="*/ 3534129 h 6858000"/>
              <a:gd name="connsiteX68-14109" fmla="*/ 5599700 w 6128435"/>
              <a:gd name="connsiteY68-14110" fmla="*/ 3547221 h 6858000"/>
              <a:gd name="connsiteX69-14111" fmla="*/ 5615031 w 6128435"/>
              <a:gd name="connsiteY69-14112" fmla="*/ 3557482 h 6858000"/>
              <a:gd name="connsiteX70-14113" fmla="*/ 5618377 w 6128435"/>
              <a:gd name="connsiteY70-14114" fmla="*/ 3588431 h 6858000"/>
              <a:gd name="connsiteX71-14115" fmla="*/ 5612155 w 6128435"/>
              <a:gd name="connsiteY71-14116" fmla="*/ 3589869 h 6858000"/>
              <a:gd name="connsiteX72-14117" fmla="*/ 5620843 w 6128435"/>
              <a:gd name="connsiteY72-14118" fmla="*/ 3606745 h 6858000"/>
              <a:gd name="connsiteX73-14119" fmla="*/ 5655472 w 6128435"/>
              <a:gd name="connsiteY73-14120" fmla="*/ 3678877 h 6858000"/>
              <a:gd name="connsiteX74-14121" fmla="*/ 5680448 w 6128435"/>
              <a:gd name="connsiteY74-14122" fmla="*/ 3717760 h 6858000"/>
              <a:gd name="connsiteX75-14123" fmla="*/ 5683015 w 6128435"/>
              <a:gd name="connsiteY75-14124" fmla="*/ 3762025 h 6858000"/>
              <a:gd name="connsiteX76-14125" fmla="*/ 5696643 w 6128435"/>
              <a:gd name="connsiteY76-14126" fmla="*/ 3773888 h 6858000"/>
              <a:gd name="connsiteX77-14127" fmla="*/ 5699203 w 6128435"/>
              <a:gd name="connsiteY77-14128" fmla="*/ 3775823 h 6858000"/>
              <a:gd name="connsiteX78-14129" fmla="*/ 5704824 w 6128435"/>
              <a:gd name="connsiteY78-14130" fmla="*/ 3785966 h 6858000"/>
              <a:gd name="connsiteX79-14131" fmla="*/ 5712204 w 6128435"/>
              <a:gd name="connsiteY79-14132" fmla="*/ 3785830 h 6858000"/>
              <a:gd name="connsiteX80-14133" fmla="*/ 5724816 w 6128435"/>
              <a:gd name="connsiteY80-14134" fmla="*/ 3798949 h 6858000"/>
              <a:gd name="connsiteX81-14135" fmla="*/ 5733539 w 6128435"/>
              <a:gd name="connsiteY81-14136" fmla="*/ 3818457 h 6858000"/>
              <a:gd name="connsiteX82-14137" fmla="*/ 5768491 w 6128435"/>
              <a:gd name="connsiteY82-14138" fmla="*/ 3914399 h 6858000"/>
              <a:gd name="connsiteX83-14139" fmla="*/ 5793123 w 6128435"/>
              <a:gd name="connsiteY83-14140" fmla="*/ 3969952 h 6858000"/>
              <a:gd name="connsiteX84-14141" fmla="*/ 5808321 w 6128435"/>
              <a:gd name="connsiteY84-14142" fmla="*/ 3988153 h 6858000"/>
              <a:gd name="connsiteX85-14143" fmla="*/ 5825621 w 6128435"/>
              <a:gd name="connsiteY85-14144" fmla="*/ 4015525 h 6858000"/>
              <a:gd name="connsiteX86-14145" fmla="*/ 5860672 w 6128435"/>
              <a:gd name="connsiteY86-14146" fmla="*/ 4061579 h 6858000"/>
              <a:gd name="connsiteX87-14147" fmla="*/ 5872173 w 6128435"/>
              <a:gd name="connsiteY87-14148" fmla="*/ 4088497 h 6858000"/>
              <a:gd name="connsiteX88-14149" fmla="*/ 5883705 w 6128435"/>
              <a:gd name="connsiteY88-14150" fmla="*/ 4101899 h 6858000"/>
              <a:gd name="connsiteX89-14151" fmla="*/ 5885314 w 6128435"/>
              <a:gd name="connsiteY89-14152" fmla="*/ 4108387 h 6858000"/>
              <a:gd name="connsiteX90-14153" fmla="*/ 5894095 w 6128435"/>
              <a:gd name="connsiteY90-14154" fmla="*/ 4128857 h 6858000"/>
              <a:gd name="connsiteX91-14155" fmla="*/ 5898339 w 6128435"/>
              <a:gd name="connsiteY91-14156" fmla="*/ 4140800 h 6858000"/>
              <a:gd name="connsiteX92-14157" fmla="*/ 5899734 w 6128435"/>
              <a:gd name="connsiteY92-14158" fmla="*/ 4145632 h 6858000"/>
              <a:gd name="connsiteX93-14159" fmla="*/ 5897098 w 6128435"/>
              <a:gd name="connsiteY93-14160" fmla="*/ 4157819 h 6858000"/>
              <a:gd name="connsiteX94-14161" fmla="*/ 5903513 w 6128435"/>
              <a:gd name="connsiteY94-14162" fmla="*/ 4187661 h 6858000"/>
              <a:gd name="connsiteX95-14163" fmla="*/ 5917114 w 6128435"/>
              <a:gd name="connsiteY95-14164" fmla="*/ 4213096 h 6858000"/>
              <a:gd name="connsiteX96-14165" fmla="*/ 5921153 w 6128435"/>
              <a:gd name="connsiteY96-14166" fmla="*/ 4236222 h 6858000"/>
              <a:gd name="connsiteX97-14167" fmla="*/ 5924233 w 6128435"/>
              <a:gd name="connsiteY97-14168" fmla="*/ 4242060 h 6858000"/>
              <a:gd name="connsiteX98-14169" fmla="*/ 5928910 w 6128435"/>
              <a:gd name="connsiteY98-14170" fmla="*/ 4300973 h 6858000"/>
              <a:gd name="connsiteX99-14171" fmla="*/ 5939320 w 6128435"/>
              <a:gd name="connsiteY99-14172" fmla="*/ 4340435 h 6858000"/>
              <a:gd name="connsiteX100-14173" fmla="*/ 5946705 w 6128435"/>
              <a:gd name="connsiteY100-14174" fmla="*/ 4428051 h 6858000"/>
              <a:gd name="connsiteX101-14175" fmla="*/ 5949261 w 6128435"/>
              <a:gd name="connsiteY101-14176" fmla="*/ 4449185 h 6858000"/>
              <a:gd name="connsiteX102-14177" fmla="*/ 5957504 w 6128435"/>
              <a:gd name="connsiteY102-14178" fmla="*/ 4465911 h 6858000"/>
              <a:gd name="connsiteX103-14179" fmla="*/ 5964689 w 6128435"/>
              <a:gd name="connsiteY103-14180" fmla="*/ 4468532 h 6858000"/>
              <a:gd name="connsiteX104-14181" fmla="*/ 5967062 w 6128435"/>
              <a:gd name="connsiteY104-14182" fmla="*/ 4479923 h 6858000"/>
              <a:gd name="connsiteX105-14183" fmla="*/ 5968960 w 6128435"/>
              <a:gd name="connsiteY105-14184" fmla="*/ 4482655 h 6858000"/>
              <a:gd name="connsiteX106-14185" fmla="*/ 5978567 w 6128435"/>
              <a:gd name="connsiteY106-14186" fmla="*/ 4498605 h 6858000"/>
              <a:gd name="connsiteX107-14187" fmla="*/ 5980106 w 6128435"/>
              <a:gd name="connsiteY107-14188" fmla="*/ 4585087 h 6858000"/>
              <a:gd name="connsiteX108-14189" fmla="*/ 5998138 w 6128435"/>
              <a:gd name="connsiteY108-14190" fmla="*/ 4697518 h 6858000"/>
              <a:gd name="connsiteX109-14191" fmla="*/ 6013516 w 6128435"/>
              <a:gd name="connsiteY109-14192" fmla="*/ 4786619 h 6858000"/>
              <a:gd name="connsiteX110-14193" fmla="*/ 6025404 w 6128435"/>
              <a:gd name="connsiteY110-14194" fmla="*/ 4858148 h 6858000"/>
              <a:gd name="connsiteX111-14195" fmla="*/ 6007749 w 6128435"/>
              <a:gd name="connsiteY111-14196" fmla="*/ 4964715 h 6858000"/>
              <a:gd name="connsiteX112-14197" fmla="*/ 6005269 w 6128435"/>
              <a:gd name="connsiteY112-14198" fmla="*/ 5150567 h 6858000"/>
              <a:gd name="connsiteX113-14199" fmla="*/ 6001127 w 6128435"/>
              <a:gd name="connsiteY113-14200" fmla="*/ 5164609 h 6858000"/>
              <a:gd name="connsiteX114-14201" fmla="*/ 5996647 w 6128435"/>
              <a:gd name="connsiteY114-14202" fmla="*/ 5185640 h 6858000"/>
              <a:gd name="connsiteX115-14203" fmla="*/ 5998514 w 6128435"/>
              <a:gd name="connsiteY115-14204" fmla="*/ 5189673 h 6858000"/>
              <a:gd name="connsiteX116-14205" fmla="*/ 5995970 w 6128435"/>
              <a:gd name="connsiteY116-14206" fmla="*/ 5221547 h 6858000"/>
              <a:gd name="connsiteX117-14207" fmla="*/ 5997218 w 6128435"/>
              <a:gd name="connsiteY117-14208" fmla="*/ 5222031 h 6858000"/>
              <a:gd name="connsiteX118-14209" fmla="*/ 6002116 w 6128435"/>
              <a:gd name="connsiteY118-14210" fmla="*/ 5231223 h 6858000"/>
              <a:gd name="connsiteX119-14211" fmla="*/ 6008541 w 6128435"/>
              <a:gd name="connsiteY119-14212" fmla="*/ 5248680 h 6858000"/>
              <a:gd name="connsiteX120-14213" fmla="*/ 6039260 w 6128435"/>
              <a:gd name="connsiteY120-14214" fmla="*/ 5289518 h 6858000"/>
              <a:gd name="connsiteX121-14215" fmla="*/ 6036748 w 6128435"/>
              <a:gd name="connsiteY121-14216" fmla="*/ 5322752 h 6858000"/>
              <a:gd name="connsiteX122-14217" fmla="*/ 6036943 w 6128435"/>
              <a:gd name="connsiteY122-14218" fmla="*/ 5329480 h 6858000"/>
              <a:gd name="connsiteX123-14219" fmla="*/ 6037236 w 6128435"/>
              <a:gd name="connsiteY123-14220" fmla="*/ 5329634 h 6858000"/>
              <a:gd name="connsiteX124-14221" fmla="*/ 6038019 w 6128435"/>
              <a:gd name="connsiteY124-14222" fmla="*/ 5336764 h 6858000"/>
              <a:gd name="connsiteX125-14223" fmla="*/ 6037298 w 6128435"/>
              <a:gd name="connsiteY125-14224" fmla="*/ 5341753 h 6858000"/>
              <a:gd name="connsiteX126-14225" fmla="*/ 6037677 w 6128435"/>
              <a:gd name="connsiteY126-14226" fmla="*/ 5354807 h 6858000"/>
              <a:gd name="connsiteX127-14227" fmla="*/ 6039728 w 6128435"/>
              <a:gd name="connsiteY127-14228" fmla="*/ 5359416 h 6858000"/>
              <a:gd name="connsiteX128-14229" fmla="*/ 6043311 w 6128435"/>
              <a:gd name="connsiteY128-14230" fmla="*/ 5361407 h 6858000"/>
              <a:gd name="connsiteX129-14231" fmla="*/ 6042954 w 6128435"/>
              <a:gd name="connsiteY129-14232" fmla="*/ 5362576 h 6858000"/>
              <a:gd name="connsiteX130-14233" fmla="*/ 6053435 w 6128435"/>
              <a:gd name="connsiteY130-14234" fmla="*/ 5387547 h 6858000"/>
              <a:gd name="connsiteX131-14235" fmla="*/ 6065933 w 6128435"/>
              <a:gd name="connsiteY131-14236" fmla="*/ 5443002 h 6858000"/>
              <a:gd name="connsiteX132-14237" fmla="*/ 6068640 w 6128435"/>
              <a:gd name="connsiteY132-14238" fmla="*/ 5474503 h 6858000"/>
              <a:gd name="connsiteX133-14239" fmla="*/ 6080922 w 6128435"/>
              <a:gd name="connsiteY133-14240" fmla="*/ 5561070 h 6858000"/>
              <a:gd name="connsiteX134-14241" fmla="*/ 6096949 w 6128435"/>
              <a:gd name="connsiteY134-14242" fmla="*/ 5648179 h 6858000"/>
              <a:gd name="connsiteX135-14243" fmla="*/ 6125703 w 6128435"/>
              <a:gd name="connsiteY135-14244" fmla="*/ 5692894 h 6858000"/>
              <a:gd name="connsiteX136-14245" fmla="*/ 6126670 w 6128435"/>
              <a:gd name="connsiteY136-14246" fmla="*/ 5697882 h 6858000"/>
              <a:gd name="connsiteX137-14247" fmla="*/ 6124061 w 6128435"/>
              <a:gd name="connsiteY137-14248" fmla="*/ 5710294 h 6858000"/>
              <a:gd name="connsiteX138-14249" fmla="*/ 6122213 w 6128435"/>
              <a:gd name="connsiteY138-14250" fmla="*/ 5714762 h 6858000"/>
              <a:gd name="connsiteX139-14251" fmla="*/ 6121353 w 6128435"/>
              <a:gd name="connsiteY139-14252" fmla="*/ 5721725 h 6858000"/>
              <a:gd name="connsiteX140-14253" fmla="*/ 6121607 w 6128435"/>
              <a:gd name="connsiteY140-14254" fmla="*/ 5721959 h 6858000"/>
              <a:gd name="connsiteX141-14255" fmla="*/ 6120262 w 6128435"/>
              <a:gd name="connsiteY141-14256" fmla="*/ 5728358 h 6858000"/>
              <a:gd name="connsiteX142-14257" fmla="*/ 6110194 w 6128435"/>
              <a:gd name="connsiteY142-14258" fmla="*/ 5758853 h 6858000"/>
              <a:gd name="connsiteX143-14259" fmla="*/ 6127519 w 6128435"/>
              <a:gd name="connsiteY143-14260" fmla="*/ 5865775 h 6858000"/>
              <a:gd name="connsiteX144-14261" fmla="*/ 6128435 w 6128435"/>
              <a:gd name="connsiteY144-14262" fmla="*/ 5870164 h 6858000"/>
              <a:gd name="connsiteX145-14263" fmla="*/ 6119217 w 6128435"/>
              <a:gd name="connsiteY145-14264" fmla="*/ 5888542 h 6858000"/>
              <a:gd name="connsiteX146-14265" fmla="*/ 6115966 w 6128435"/>
              <a:gd name="connsiteY146-14266" fmla="*/ 5898387 h 6858000"/>
              <a:gd name="connsiteX147-14267" fmla="*/ 6111924 w 6128435"/>
              <a:gd name="connsiteY147-14268" fmla="*/ 5900444 h 6858000"/>
              <a:gd name="connsiteX148-14269" fmla="*/ 6108716 w 6128435"/>
              <a:gd name="connsiteY148-14270" fmla="*/ 5915345 h 6858000"/>
              <a:gd name="connsiteX149-14271" fmla="*/ 6109524 w 6128435"/>
              <a:gd name="connsiteY149-14272" fmla="*/ 5917328 h 6858000"/>
              <a:gd name="connsiteX150-14273" fmla="*/ 6102493 w 6128435"/>
              <a:gd name="connsiteY150-14274" fmla="*/ 5928602 h 6858000"/>
              <a:gd name="connsiteX151-14275" fmla="*/ 6056863 w 6128435"/>
              <a:gd name="connsiteY151-14276" fmla="*/ 6000643 h 6858000"/>
              <a:gd name="connsiteX152-14277" fmla="*/ 6045436 w 6128435"/>
              <a:gd name="connsiteY152-14278" fmla="*/ 6124480 h 6858000"/>
              <a:gd name="connsiteX153-14279" fmla="*/ 6030489 w 6128435"/>
              <a:gd name="connsiteY153-14280" fmla="*/ 6317666 h 6858000"/>
              <a:gd name="connsiteX154-14281" fmla="*/ 6007492 w 6128435"/>
              <a:gd name="connsiteY154-14282" fmla="*/ 6440818 h 6858000"/>
              <a:gd name="connsiteX155-14283" fmla="*/ 6009467 w 6128435"/>
              <a:gd name="connsiteY155-14284" fmla="*/ 6487076 h 6858000"/>
              <a:gd name="connsiteX156-14285" fmla="*/ 5995064 w 6128435"/>
              <a:gd name="connsiteY156-14286" fmla="*/ 6540791 h 6858000"/>
              <a:gd name="connsiteX157-14287" fmla="*/ 5996309 w 6128435"/>
              <a:gd name="connsiteY157-14288" fmla="*/ 6543961 h 6858000"/>
              <a:gd name="connsiteX158-14289" fmla="*/ 5996048 w 6128435"/>
              <a:gd name="connsiteY158-14290" fmla="*/ 6555444 h 6858000"/>
              <a:gd name="connsiteX159-14291" fmla="*/ 6002524 w 6128435"/>
              <a:gd name="connsiteY159-14292" fmla="*/ 6560188 h 6858000"/>
              <a:gd name="connsiteX160-14293" fmla="*/ 6006823 w 6128435"/>
              <a:gd name="connsiteY160-14294" fmla="*/ 6578546 h 6858000"/>
              <a:gd name="connsiteX161-14295" fmla="*/ 6004510 w 6128435"/>
              <a:gd name="connsiteY161-14296" fmla="*/ 6599256 h 6858000"/>
              <a:gd name="connsiteX162-14297" fmla="*/ 5986207 w 6128435"/>
              <a:gd name="connsiteY162-14298" fmla="*/ 6695855 h 6858000"/>
              <a:gd name="connsiteX163-14299" fmla="*/ 5979428 w 6128435"/>
              <a:gd name="connsiteY163-14300" fmla="*/ 6754678 h 6858000"/>
              <a:gd name="connsiteX164-14301" fmla="*/ 5983398 w 6128435"/>
              <a:gd name="connsiteY164-14302" fmla="*/ 6778641 h 6858000"/>
              <a:gd name="connsiteX165-14303" fmla="*/ 5984543 w 6128435"/>
              <a:gd name="connsiteY165-14304" fmla="*/ 6811016 h 6858000"/>
              <a:gd name="connsiteX166-14305" fmla="*/ 5981802 w 6128435"/>
              <a:gd name="connsiteY166-14306" fmla="*/ 6838578 h 6858000"/>
              <a:gd name="connsiteX167-14307" fmla="*/ 5979671 w 6128435"/>
              <a:gd name="connsiteY167-14308" fmla="*/ 6858000 h 6858000"/>
              <a:gd name="connsiteX168-14309" fmla="*/ 0 w 6128435"/>
              <a:gd name="connsiteY168-14310" fmla="*/ 6858000 h 6858000"/>
              <a:gd name="connsiteX169-14311" fmla="*/ 0 w 6128435"/>
              <a:gd name="connsiteY169-14312" fmla="*/ 0 h 6858000"/>
              <a:gd name="connsiteX0-14313" fmla="*/ 0 w 6128435"/>
              <a:gd name="connsiteY0-14314" fmla="*/ 0 h 6858000"/>
              <a:gd name="connsiteX1-14315" fmla="*/ 4965888 w 6128435"/>
              <a:gd name="connsiteY1-14316" fmla="*/ 0 h 6858000"/>
              <a:gd name="connsiteX2-14317" fmla="*/ 4967767 w 6128435"/>
              <a:gd name="connsiteY2-14318" fmla="*/ 7930 h 6858000"/>
              <a:gd name="connsiteX3-14319" fmla="*/ 4979444 w 6128435"/>
              <a:gd name="connsiteY3-14320" fmla="*/ 43921 h 6858000"/>
              <a:gd name="connsiteX4-14321" fmla="*/ 5021173 w 6128435"/>
              <a:gd name="connsiteY4-14322" fmla="*/ 123738 h 6858000"/>
              <a:gd name="connsiteX5-14323" fmla="*/ 5075458 w 6128435"/>
              <a:gd name="connsiteY5-14324" fmla="*/ 264355 h 6858000"/>
              <a:gd name="connsiteX6-14325" fmla="*/ 5081175 w 6128435"/>
              <a:gd name="connsiteY6-14326" fmla="*/ 277448 h 6858000"/>
              <a:gd name="connsiteX7-14327" fmla="*/ 5097011 w 6128435"/>
              <a:gd name="connsiteY7-14328" fmla="*/ 355616 h 6858000"/>
              <a:gd name="connsiteX8-14329" fmla="*/ 5130982 w 6128435"/>
              <a:gd name="connsiteY8-14330" fmla="*/ 412030 h 6858000"/>
              <a:gd name="connsiteX9-14331" fmla="*/ 5153000 w 6128435"/>
              <a:gd name="connsiteY9-14332" fmla="*/ 507134 h 6858000"/>
              <a:gd name="connsiteX10-14333" fmla="*/ 5171282 w 6128435"/>
              <a:gd name="connsiteY10-14334" fmla="*/ 602071 h 6858000"/>
              <a:gd name="connsiteX11-14335" fmla="*/ 5176196 w 6128435"/>
              <a:gd name="connsiteY11-14336" fmla="*/ 636822 h 6858000"/>
              <a:gd name="connsiteX12-14337" fmla="*/ 5201957 w 6128435"/>
              <a:gd name="connsiteY12-14338" fmla="*/ 736835 h 6858000"/>
              <a:gd name="connsiteX13-14339" fmla="*/ 5185452 w 6128435"/>
              <a:gd name="connsiteY13-14340" fmla="*/ 745392 h 6858000"/>
              <a:gd name="connsiteX14-14341" fmla="*/ 5189051 w 6128435"/>
              <a:gd name="connsiteY14-14342" fmla="*/ 782518 h 6858000"/>
              <a:gd name="connsiteX15-14343" fmla="*/ 5210428 w 6128435"/>
              <a:gd name="connsiteY15-14344" fmla="*/ 815772 h 6858000"/>
              <a:gd name="connsiteX16-14345" fmla="*/ 5221088 w 6128435"/>
              <a:gd name="connsiteY16-14346" fmla="*/ 860193 h 6858000"/>
              <a:gd name="connsiteX17-14347" fmla="*/ 5227653 w 6128435"/>
              <a:gd name="connsiteY17-14348" fmla="*/ 886709 h 6858000"/>
              <a:gd name="connsiteX18-14349" fmla="*/ 5230806 w 6128435"/>
              <a:gd name="connsiteY18-14350" fmla="*/ 961354 h 6858000"/>
              <a:gd name="connsiteX19-14351" fmla="*/ 5201018 w 6128435"/>
              <a:gd name="connsiteY19-14352" fmla="*/ 1095027 h 6858000"/>
              <a:gd name="connsiteX20-14353" fmla="*/ 5202153 w 6128435"/>
              <a:gd name="connsiteY20-14354" fmla="*/ 1133224 h 6858000"/>
              <a:gd name="connsiteX21-14355" fmla="*/ 5207370 w 6128435"/>
              <a:gd name="connsiteY21-14356" fmla="*/ 1138097 h 6858000"/>
              <a:gd name="connsiteX22-14357" fmla="*/ 5189234 w 6128435"/>
              <a:gd name="connsiteY22-14358" fmla="*/ 1193495 h 6858000"/>
              <a:gd name="connsiteX23-14359" fmla="*/ 5202769 w 6128435"/>
              <a:gd name="connsiteY23-14360" fmla="*/ 1269450 h 6858000"/>
              <a:gd name="connsiteX24-14361" fmla="*/ 5225968 w 6128435"/>
              <a:gd name="connsiteY24-14362" fmla="*/ 1357994 h 6858000"/>
              <a:gd name="connsiteX25-14363" fmla="*/ 5233819 w 6128435"/>
              <a:gd name="connsiteY25-14364" fmla="*/ 1380922 h 6858000"/>
              <a:gd name="connsiteX26-14365" fmla="*/ 5237226 w 6128435"/>
              <a:gd name="connsiteY26-14366" fmla="*/ 1441327 h 6858000"/>
              <a:gd name="connsiteX27-14367" fmla="*/ 5244434 w 6128435"/>
              <a:gd name="connsiteY27-14368" fmla="*/ 1580810 h 6858000"/>
              <a:gd name="connsiteX28-14369" fmla="*/ 5251453 w 6128435"/>
              <a:gd name="connsiteY28-14370" fmla="*/ 1583934 h 6858000"/>
              <a:gd name="connsiteX29-14371" fmla="*/ 5253136 w 6128435"/>
              <a:gd name="connsiteY29-14372" fmla="*/ 1595457 h 6858000"/>
              <a:gd name="connsiteX30-14373" fmla="*/ 5254863 w 6128435"/>
              <a:gd name="connsiteY30-14374" fmla="*/ 1598311 h 6858000"/>
              <a:gd name="connsiteX31-14375" fmla="*/ 5263491 w 6128435"/>
              <a:gd name="connsiteY31-14376" fmla="*/ 1642938 h 6858000"/>
              <a:gd name="connsiteX32-14377" fmla="*/ 5261314 w 6128435"/>
              <a:gd name="connsiteY32-14378" fmla="*/ 1689177 h 6858000"/>
              <a:gd name="connsiteX33-14379" fmla="*/ 5259788 w 6128435"/>
              <a:gd name="connsiteY33-14380" fmla="*/ 1768516 h 6858000"/>
              <a:gd name="connsiteX34-14381" fmla="*/ 5255696 w 6128435"/>
              <a:gd name="connsiteY34-14382" fmla="*/ 1953770 h 6858000"/>
              <a:gd name="connsiteX35-14383" fmla="*/ 5252592 w 6128435"/>
              <a:gd name="connsiteY35-14384" fmla="*/ 2092210 h 6858000"/>
              <a:gd name="connsiteX36-14385" fmla="*/ 5264303 w 6128435"/>
              <a:gd name="connsiteY36-14386" fmla="*/ 2225157 h 6858000"/>
              <a:gd name="connsiteX37-14387" fmla="*/ 5254949 w 6128435"/>
              <a:gd name="connsiteY37-14388" fmla="*/ 2236160 h 6858000"/>
              <a:gd name="connsiteX38-14389" fmla="*/ 5250104 w 6128435"/>
              <a:gd name="connsiteY38-14390" fmla="*/ 2249166 h 6858000"/>
              <a:gd name="connsiteX39-14391" fmla="*/ 5251214 w 6128435"/>
              <a:gd name="connsiteY39-14392" fmla="*/ 2250944 h 6858000"/>
              <a:gd name="connsiteX40-14393" fmla="*/ 5250644 w 6128435"/>
              <a:gd name="connsiteY40-14394" fmla="*/ 2266619 h 6858000"/>
              <a:gd name="connsiteX41-14395" fmla="*/ 5247111 w 6128435"/>
              <a:gd name="connsiteY41-14396" fmla="*/ 2269679 h 6858000"/>
              <a:gd name="connsiteX42-14397" fmla="*/ 5279312 w 6128435"/>
              <a:gd name="connsiteY42-14398" fmla="*/ 2302757 h 6858000"/>
              <a:gd name="connsiteX43-14399" fmla="*/ 5293877 w 6128435"/>
              <a:gd name="connsiteY43-14400" fmla="*/ 2368649 h 6858000"/>
              <a:gd name="connsiteX44-14401" fmla="*/ 5311338 w 6128435"/>
              <a:gd name="connsiteY44-14402" fmla="*/ 2404034 h 6858000"/>
              <a:gd name="connsiteX45-14403" fmla="*/ 5338366 w 6128435"/>
              <a:gd name="connsiteY45-14404" fmla="*/ 2465052 h 6858000"/>
              <a:gd name="connsiteX46-14405" fmla="*/ 5371263 w 6128435"/>
              <a:gd name="connsiteY46-14406" fmla="*/ 2586413 h 6858000"/>
              <a:gd name="connsiteX47-14407" fmla="*/ 5407503 w 6128435"/>
              <a:gd name="connsiteY47-14408" fmla="*/ 2786290 h 6858000"/>
              <a:gd name="connsiteX48-14409" fmla="*/ 5407356 w 6128435"/>
              <a:gd name="connsiteY48-14410" fmla="*/ 2787545 h 6858000"/>
              <a:gd name="connsiteX49-14411" fmla="*/ 5411130 w 6128435"/>
              <a:gd name="connsiteY49-14412" fmla="*/ 2788640 h 6858000"/>
              <a:gd name="connsiteX50-14413" fmla="*/ 5416439 w 6128435"/>
              <a:gd name="connsiteY50-14414" fmla="*/ 2805666 h 6858000"/>
              <a:gd name="connsiteX51-14415" fmla="*/ 5416589 w 6128435"/>
              <a:gd name="connsiteY51-14416" fmla="*/ 2810822 h 6858000"/>
              <a:gd name="connsiteX52-14417" fmla="*/ 5418542 w 6128435"/>
              <a:gd name="connsiteY52-14418" fmla="*/ 2817745 h 6858000"/>
              <a:gd name="connsiteX53-14419" fmla="*/ 5418847 w 6128435"/>
              <a:gd name="connsiteY53-14420" fmla="*/ 2817825 h 6858000"/>
              <a:gd name="connsiteX54-14421" fmla="*/ 5457023 w 6128435"/>
              <a:gd name="connsiteY54-14422" fmla="*/ 2858292 h 6858000"/>
              <a:gd name="connsiteX55-14423" fmla="*/ 5479298 w 6128435"/>
              <a:gd name="connsiteY55-14424" fmla="*/ 2947791 h 6858000"/>
              <a:gd name="connsiteX56-14425" fmla="*/ 5481770 w 6128435"/>
              <a:gd name="connsiteY56-14426" fmla="*/ 2951352 h 6858000"/>
              <a:gd name="connsiteX57-14427" fmla="*/ 5482045 w 6128435"/>
              <a:gd name="connsiteY57-14428" fmla="*/ 2984371 h 6858000"/>
              <a:gd name="connsiteX58-14429" fmla="*/ 5482415 w 6128435"/>
              <a:gd name="connsiteY58-14430" fmla="*/ 3004079 h 6858000"/>
              <a:gd name="connsiteX59-14431" fmla="*/ 5483865 w 6128435"/>
              <a:gd name="connsiteY59-14432" fmla="*/ 3005467 h 6858000"/>
              <a:gd name="connsiteX60-14433" fmla="*/ 5482236 w 6128435"/>
              <a:gd name="connsiteY60-14434" fmla="*/ 3019791 h 6858000"/>
              <a:gd name="connsiteX61-14435" fmla="*/ 5481505 w 6128435"/>
              <a:gd name="connsiteY61-14436" fmla="*/ 3095286 h 6858000"/>
              <a:gd name="connsiteX62-14437" fmla="*/ 5477595 w 6128435"/>
              <a:gd name="connsiteY62-14438" fmla="*/ 3250534 h 6858000"/>
              <a:gd name="connsiteX63-14439" fmla="*/ 5532836 w 6128435"/>
              <a:gd name="connsiteY63-14440" fmla="*/ 3353840 h 6858000"/>
              <a:gd name="connsiteX64-14441" fmla="*/ 5561229 w 6128435"/>
              <a:gd name="connsiteY64-14442" fmla="*/ 3395784 h 6858000"/>
              <a:gd name="connsiteX65-14443" fmla="*/ 5589758 w 6128435"/>
              <a:gd name="connsiteY65-14444" fmla="*/ 3506453 h 6858000"/>
              <a:gd name="connsiteX66-14445" fmla="*/ 5596144 w 6128435"/>
              <a:gd name="connsiteY66-14446" fmla="*/ 3534624 h 6858000"/>
              <a:gd name="connsiteX67-14447" fmla="*/ 5597750 w 6128435"/>
              <a:gd name="connsiteY67-14448" fmla="*/ 3534129 h 6858000"/>
              <a:gd name="connsiteX68-14449" fmla="*/ 5599700 w 6128435"/>
              <a:gd name="connsiteY68-14450" fmla="*/ 3547221 h 6858000"/>
              <a:gd name="connsiteX69-14451" fmla="*/ 5615031 w 6128435"/>
              <a:gd name="connsiteY69-14452" fmla="*/ 3557482 h 6858000"/>
              <a:gd name="connsiteX70-14453" fmla="*/ 5618377 w 6128435"/>
              <a:gd name="connsiteY70-14454" fmla="*/ 3588431 h 6858000"/>
              <a:gd name="connsiteX71-14455" fmla="*/ 5612155 w 6128435"/>
              <a:gd name="connsiteY71-14456" fmla="*/ 3589869 h 6858000"/>
              <a:gd name="connsiteX72-14457" fmla="*/ 5620843 w 6128435"/>
              <a:gd name="connsiteY72-14458" fmla="*/ 3606745 h 6858000"/>
              <a:gd name="connsiteX73-14459" fmla="*/ 5655472 w 6128435"/>
              <a:gd name="connsiteY73-14460" fmla="*/ 3678877 h 6858000"/>
              <a:gd name="connsiteX74-14461" fmla="*/ 5680448 w 6128435"/>
              <a:gd name="connsiteY74-14462" fmla="*/ 3717760 h 6858000"/>
              <a:gd name="connsiteX75-14463" fmla="*/ 5683015 w 6128435"/>
              <a:gd name="connsiteY75-14464" fmla="*/ 3762025 h 6858000"/>
              <a:gd name="connsiteX76-14465" fmla="*/ 5696643 w 6128435"/>
              <a:gd name="connsiteY76-14466" fmla="*/ 3773888 h 6858000"/>
              <a:gd name="connsiteX77-14467" fmla="*/ 5699203 w 6128435"/>
              <a:gd name="connsiteY77-14468" fmla="*/ 3775823 h 6858000"/>
              <a:gd name="connsiteX78-14469" fmla="*/ 5704824 w 6128435"/>
              <a:gd name="connsiteY78-14470" fmla="*/ 3785966 h 6858000"/>
              <a:gd name="connsiteX79-14471" fmla="*/ 5712204 w 6128435"/>
              <a:gd name="connsiteY79-14472" fmla="*/ 3785830 h 6858000"/>
              <a:gd name="connsiteX80-14473" fmla="*/ 5724816 w 6128435"/>
              <a:gd name="connsiteY80-14474" fmla="*/ 3798949 h 6858000"/>
              <a:gd name="connsiteX81-14475" fmla="*/ 5733539 w 6128435"/>
              <a:gd name="connsiteY81-14476" fmla="*/ 3818457 h 6858000"/>
              <a:gd name="connsiteX82-14477" fmla="*/ 5768491 w 6128435"/>
              <a:gd name="connsiteY82-14478" fmla="*/ 3914399 h 6858000"/>
              <a:gd name="connsiteX83-14479" fmla="*/ 5793123 w 6128435"/>
              <a:gd name="connsiteY83-14480" fmla="*/ 3969952 h 6858000"/>
              <a:gd name="connsiteX84-14481" fmla="*/ 5808321 w 6128435"/>
              <a:gd name="connsiteY84-14482" fmla="*/ 3988153 h 6858000"/>
              <a:gd name="connsiteX85-14483" fmla="*/ 5825621 w 6128435"/>
              <a:gd name="connsiteY85-14484" fmla="*/ 4015525 h 6858000"/>
              <a:gd name="connsiteX86-14485" fmla="*/ 5860672 w 6128435"/>
              <a:gd name="connsiteY86-14486" fmla="*/ 4061579 h 6858000"/>
              <a:gd name="connsiteX87-14487" fmla="*/ 5872173 w 6128435"/>
              <a:gd name="connsiteY87-14488" fmla="*/ 4088497 h 6858000"/>
              <a:gd name="connsiteX88-14489" fmla="*/ 5883705 w 6128435"/>
              <a:gd name="connsiteY88-14490" fmla="*/ 4101899 h 6858000"/>
              <a:gd name="connsiteX89-14491" fmla="*/ 5885314 w 6128435"/>
              <a:gd name="connsiteY89-14492" fmla="*/ 4108387 h 6858000"/>
              <a:gd name="connsiteX90-14493" fmla="*/ 5894095 w 6128435"/>
              <a:gd name="connsiteY90-14494" fmla="*/ 4128857 h 6858000"/>
              <a:gd name="connsiteX91-14495" fmla="*/ 5898339 w 6128435"/>
              <a:gd name="connsiteY91-14496" fmla="*/ 4140800 h 6858000"/>
              <a:gd name="connsiteX92-14497" fmla="*/ 5899734 w 6128435"/>
              <a:gd name="connsiteY92-14498" fmla="*/ 4145632 h 6858000"/>
              <a:gd name="connsiteX93-14499" fmla="*/ 5903513 w 6128435"/>
              <a:gd name="connsiteY93-14500" fmla="*/ 4187661 h 6858000"/>
              <a:gd name="connsiteX94-14501" fmla="*/ 5917114 w 6128435"/>
              <a:gd name="connsiteY94-14502" fmla="*/ 4213096 h 6858000"/>
              <a:gd name="connsiteX95-14503" fmla="*/ 5921153 w 6128435"/>
              <a:gd name="connsiteY95-14504" fmla="*/ 4236222 h 6858000"/>
              <a:gd name="connsiteX96-14505" fmla="*/ 5924233 w 6128435"/>
              <a:gd name="connsiteY96-14506" fmla="*/ 4242060 h 6858000"/>
              <a:gd name="connsiteX97-14507" fmla="*/ 5928910 w 6128435"/>
              <a:gd name="connsiteY97-14508" fmla="*/ 4300973 h 6858000"/>
              <a:gd name="connsiteX98-14509" fmla="*/ 5939320 w 6128435"/>
              <a:gd name="connsiteY98-14510" fmla="*/ 4340435 h 6858000"/>
              <a:gd name="connsiteX99-14511" fmla="*/ 5946705 w 6128435"/>
              <a:gd name="connsiteY99-14512" fmla="*/ 4428051 h 6858000"/>
              <a:gd name="connsiteX100-14513" fmla="*/ 5949261 w 6128435"/>
              <a:gd name="connsiteY100-14514" fmla="*/ 4449185 h 6858000"/>
              <a:gd name="connsiteX101-14515" fmla="*/ 5957504 w 6128435"/>
              <a:gd name="connsiteY101-14516" fmla="*/ 4465911 h 6858000"/>
              <a:gd name="connsiteX102-14517" fmla="*/ 5964689 w 6128435"/>
              <a:gd name="connsiteY102-14518" fmla="*/ 4468532 h 6858000"/>
              <a:gd name="connsiteX103-14519" fmla="*/ 5967062 w 6128435"/>
              <a:gd name="connsiteY103-14520" fmla="*/ 4479923 h 6858000"/>
              <a:gd name="connsiteX104-14521" fmla="*/ 5968960 w 6128435"/>
              <a:gd name="connsiteY104-14522" fmla="*/ 4482655 h 6858000"/>
              <a:gd name="connsiteX105-14523" fmla="*/ 5978567 w 6128435"/>
              <a:gd name="connsiteY105-14524" fmla="*/ 4498605 h 6858000"/>
              <a:gd name="connsiteX106-14525" fmla="*/ 5980106 w 6128435"/>
              <a:gd name="connsiteY106-14526" fmla="*/ 4585087 h 6858000"/>
              <a:gd name="connsiteX107-14527" fmla="*/ 5998138 w 6128435"/>
              <a:gd name="connsiteY107-14528" fmla="*/ 4697518 h 6858000"/>
              <a:gd name="connsiteX108-14529" fmla="*/ 6013516 w 6128435"/>
              <a:gd name="connsiteY108-14530" fmla="*/ 4786619 h 6858000"/>
              <a:gd name="connsiteX109-14531" fmla="*/ 6025404 w 6128435"/>
              <a:gd name="connsiteY109-14532" fmla="*/ 4858148 h 6858000"/>
              <a:gd name="connsiteX110-14533" fmla="*/ 6007749 w 6128435"/>
              <a:gd name="connsiteY110-14534" fmla="*/ 4964715 h 6858000"/>
              <a:gd name="connsiteX111-14535" fmla="*/ 6005269 w 6128435"/>
              <a:gd name="connsiteY111-14536" fmla="*/ 5150567 h 6858000"/>
              <a:gd name="connsiteX112-14537" fmla="*/ 6001127 w 6128435"/>
              <a:gd name="connsiteY112-14538" fmla="*/ 5164609 h 6858000"/>
              <a:gd name="connsiteX113-14539" fmla="*/ 5996647 w 6128435"/>
              <a:gd name="connsiteY113-14540" fmla="*/ 5185640 h 6858000"/>
              <a:gd name="connsiteX114-14541" fmla="*/ 5998514 w 6128435"/>
              <a:gd name="connsiteY114-14542" fmla="*/ 5189673 h 6858000"/>
              <a:gd name="connsiteX115-14543" fmla="*/ 5995970 w 6128435"/>
              <a:gd name="connsiteY115-14544" fmla="*/ 5221547 h 6858000"/>
              <a:gd name="connsiteX116-14545" fmla="*/ 5997218 w 6128435"/>
              <a:gd name="connsiteY116-14546" fmla="*/ 5222031 h 6858000"/>
              <a:gd name="connsiteX117-14547" fmla="*/ 6002116 w 6128435"/>
              <a:gd name="connsiteY117-14548" fmla="*/ 5231223 h 6858000"/>
              <a:gd name="connsiteX118-14549" fmla="*/ 6008541 w 6128435"/>
              <a:gd name="connsiteY118-14550" fmla="*/ 5248680 h 6858000"/>
              <a:gd name="connsiteX119-14551" fmla="*/ 6039260 w 6128435"/>
              <a:gd name="connsiteY119-14552" fmla="*/ 5289518 h 6858000"/>
              <a:gd name="connsiteX120-14553" fmla="*/ 6036748 w 6128435"/>
              <a:gd name="connsiteY120-14554" fmla="*/ 5322752 h 6858000"/>
              <a:gd name="connsiteX121-14555" fmla="*/ 6036943 w 6128435"/>
              <a:gd name="connsiteY121-14556" fmla="*/ 5329480 h 6858000"/>
              <a:gd name="connsiteX122-14557" fmla="*/ 6037236 w 6128435"/>
              <a:gd name="connsiteY122-14558" fmla="*/ 5329634 h 6858000"/>
              <a:gd name="connsiteX123-14559" fmla="*/ 6038019 w 6128435"/>
              <a:gd name="connsiteY123-14560" fmla="*/ 5336764 h 6858000"/>
              <a:gd name="connsiteX124-14561" fmla="*/ 6037298 w 6128435"/>
              <a:gd name="connsiteY124-14562" fmla="*/ 5341753 h 6858000"/>
              <a:gd name="connsiteX125-14563" fmla="*/ 6037677 w 6128435"/>
              <a:gd name="connsiteY125-14564" fmla="*/ 5354807 h 6858000"/>
              <a:gd name="connsiteX126-14565" fmla="*/ 6039728 w 6128435"/>
              <a:gd name="connsiteY126-14566" fmla="*/ 5359416 h 6858000"/>
              <a:gd name="connsiteX127-14567" fmla="*/ 6043311 w 6128435"/>
              <a:gd name="connsiteY127-14568" fmla="*/ 5361407 h 6858000"/>
              <a:gd name="connsiteX128-14569" fmla="*/ 6042954 w 6128435"/>
              <a:gd name="connsiteY128-14570" fmla="*/ 5362576 h 6858000"/>
              <a:gd name="connsiteX129-14571" fmla="*/ 6053435 w 6128435"/>
              <a:gd name="connsiteY129-14572" fmla="*/ 5387547 h 6858000"/>
              <a:gd name="connsiteX130-14573" fmla="*/ 6065933 w 6128435"/>
              <a:gd name="connsiteY130-14574" fmla="*/ 5443002 h 6858000"/>
              <a:gd name="connsiteX131-14575" fmla="*/ 6068640 w 6128435"/>
              <a:gd name="connsiteY131-14576" fmla="*/ 5474503 h 6858000"/>
              <a:gd name="connsiteX132-14577" fmla="*/ 6080922 w 6128435"/>
              <a:gd name="connsiteY132-14578" fmla="*/ 5561070 h 6858000"/>
              <a:gd name="connsiteX133-14579" fmla="*/ 6096949 w 6128435"/>
              <a:gd name="connsiteY133-14580" fmla="*/ 5648179 h 6858000"/>
              <a:gd name="connsiteX134-14581" fmla="*/ 6125703 w 6128435"/>
              <a:gd name="connsiteY134-14582" fmla="*/ 5692894 h 6858000"/>
              <a:gd name="connsiteX135-14583" fmla="*/ 6126670 w 6128435"/>
              <a:gd name="connsiteY135-14584" fmla="*/ 5697882 h 6858000"/>
              <a:gd name="connsiteX136-14585" fmla="*/ 6124061 w 6128435"/>
              <a:gd name="connsiteY136-14586" fmla="*/ 5710294 h 6858000"/>
              <a:gd name="connsiteX137-14587" fmla="*/ 6122213 w 6128435"/>
              <a:gd name="connsiteY137-14588" fmla="*/ 5714762 h 6858000"/>
              <a:gd name="connsiteX138-14589" fmla="*/ 6121353 w 6128435"/>
              <a:gd name="connsiteY138-14590" fmla="*/ 5721725 h 6858000"/>
              <a:gd name="connsiteX139-14591" fmla="*/ 6121607 w 6128435"/>
              <a:gd name="connsiteY139-14592" fmla="*/ 5721959 h 6858000"/>
              <a:gd name="connsiteX140-14593" fmla="*/ 6120262 w 6128435"/>
              <a:gd name="connsiteY140-14594" fmla="*/ 5728358 h 6858000"/>
              <a:gd name="connsiteX141-14595" fmla="*/ 6110194 w 6128435"/>
              <a:gd name="connsiteY141-14596" fmla="*/ 5758853 h 6858000"/>
              <a:gd name="connsiteX142-14597" fmla="*/ 6127519 w 6128435"/>
              <a:gd name="connsiteY142-14598" fmla="*/ 5865775 h 6858000"/>
              <a:gd name="connsiteX143-14599" fmla="*/ 6128435 w 6128435"/>
              <a:gd name="connsiteY143-14600" fmla="*/ 5870164 h 6858000"/>
              <a:gd name="connsiteX144-14601" fmla="*/ 6119217 w 6128435"/>
              <a:gd name="connsiteY144-14602" fmla="*/ 5888542 h 6858000"/>
              <a:gd name="connsiteX145-14603" fmla="*/ 6115966 w 6128435"/>
              <a:gd name="connsiteY145-14604" fmla="*/ 5898387 h 6858000"/>
              <a:gd name="connsiteX146-14605" fmla="*/ 6111924 w 6128435"/>
              <a:gd name="connsiteY146-14606" fmla="*/ 5900444 h 6858000"/>
              <a:gd name="connsiteX147-14607" fmla="*/ 6108716 w 6128435"/>
              <a:gd name="connsiteY147-14608" fmla="*/ 5915345 h 6858000"/>
              <a:gd name="connsiteX148-14609" fmla="*/ 6109524 w 6128435"/>
              <a:gd name="connsiteY148-14610" fmla="*/ 5917328 h 6858000"/>
              <a:gd name="connsiteX149-14611" fmla="*/ 6102493 w 6128435"/>
              <a:gd name="connsiteY149-14612" fmla="*/ 5928602 h 6858000"/>
              <a:gd name="connsiteX150-14613" fmla="*/ 6056863 w 6128435"/>
              <a:gd name="connsiteY150-14614" fmla="*/ 6000643 h 6858000"/>
              <a:gd name="connsiteX151-14615" fmla="*/ 6045436 w 6128435"/>
              <a:gd name="connsiteY151-14616" fmla="*/ 6124480 h 6858000"/>
              <a:gd name="connsiteX152-14617" fmla="*/ 6030489 w 6128435"/>
              <a:gd name="connsiteY152-14618" fmla="*/ 6317666 h 6858000"/>
              <a:gd name="connsiteX153-14619" fmla="*/ 6007492 w 6128435"/>
              <a:gd name="connsiteY153-14620" fmla="*/ 6440818 h 6858000"/>
              <a:gd name="connsiteX154-14621" fmla="*/ 6009467 w 6128435"/>
              <a:gd name="connsiteY154-14622" fmla="*/ 6487076 h 6858000"/>
              <a:gd name="connsiteX155-14623" fmla="*/ 5995064 w 6128435"/>
              <a:gd name="connsiteY155-14624" fmla="*/ 6540791 h 6858000"/>
              <a:gd name="connsiteX156-14625" fmla="*/ 5996309 w 6128435"/>
              <a:gd name="connsiteY156-14626" fmla="*/ 6543961 h 6858000"/>
              <a:gd name="connsiteX157-14627" fmla="*/ 5996048 w 6128435"/>
              <a:gd name="connsiteY157-14628" fmla="*/ 6555444 h 6858000"/>
              <a:gd name="connsiteX158-14629" fmla="*/ 6002524 w 6128435"/>
              <a:gd name="connsiteY158-14630" fmla="*/ 6560188 h 6858000"/>
              <a:gd name="connsiteX159-14631" fmla="*/ 6006823 w 6128435"/>
              <a:gd name="connsiteY159-14632" fmla="*/ 6578546 h 6858000"/>
              <a:gd name="connsiteX160-14633" fmla="*/ 6004510 w 6128435"/>
              <a:gd name="connsiteY160-14634" fmla="*/ 6599256 h 6858000"/>
              <a:gd name="connsiteX161-14635" fmla="*/ 5986207 w 6128435"/>
              <a:gd name="connsiteY161-14636" fmla="*/ 6695855 h 6858000"/>
              <a:gd name="connsiteX162-14637" fmla="*/ 5979428 w 6128435"/>
              <a:gd name="connsiteY162-14638" fmla="*/ 6754678 h 6858000"/>
              <a:gd name="connsiteX163-14639" fmla="*/ 5983398 w 6128435"/>
              <a:gd name="connsiteY163-14640" fmla="*/ 6778641 h 6858000"/>
              <a:gd name="connsiteX164-14641" fmla="*/ 5984543 w 6128435"/>
              <a:gd name="connsiteY164-14642" fmla="*/ 6811016 h 6858000"/>
              <a:gd name="connsiteX165-14643" fmla="*/ 5981802 w 6128435"/>
              <a:gd name="connsiteY165-14644" fmla="*/ 6838578 h 6858000"/>
              <a:gd name="connsiteX166-14645" fmla="*/ 5979671 w 6128435"/>
              <a:gd name="connsiteY166-14646" fmla="*/ 6858000 h 6858000"/>
              <a:gd name="connsiteX167-14647" fmla="*/ 0 w 6128435"/>
              <a:gd name="connsiteY167-14648" fmla="*/ 6858000 h 6858000"/>
              <a:gd name="connsiteX168-14649" fmla="*/ 0 w 6128435"/>
              <a:gd name="connsiteY168-14650" fmla="*/ 0 h 6858000"/>
              <a:gd name="connsiteX0-14651" fmla="*/ 0 w 6128435"/>
              <a:gd name="connsiteY0-14652" fmla="*/ 0 h 6858000"/>
              <a:gd name="connsiteX1-14653" fmla="*/ 4965888 w 6128435"/>
              <a:gd name="connsiteY1-14654" fmla="*/ 0 h 6858000"/>
              <a:gd name="connsiteX2-14655" fmla="*/ 4967767 w 6128435"/>
              <a:gd name="connsiteY2-14656" fmla="*/ 7930 h 6858000"/>
              <a:gd name="connsiteX3-14657" fmla="*/ 4979444 w 6128435"/>
              <a:gd name="connsiteY3-14658" fmla="*/ 43921 h 6858000"/>
              <a:gd name="connsiteX4-14659" fmla="*/ 5021173 w 6128435"/>
              <a:gd name="connsiteY4-14660" fmla="*/ 123738 h 6858000"/>
              <a:gd name="connsiteX5-14661" fmla="*/ 5075458 w 6128435"/>
              <a:gd name="connsiteY5-14662" fmla="*/ 264355 h 6858000"/>
              <a:gd name="connsiteX6-14663" fmla="*/ 5081175 w 6128435"/>
              <a:gd name="connsiteY6-14664" fmla="*/ 277448 h 6858000"/>
              <a:gd name="connsiteX7-14665" fmla="*/ 5097011 w 6128435"/>
              <a:gd name="connsiteY7-14666" fmla="*/ 355616 h 6858000"/>
              <a:gd name="connsiteX8-14667" fmla="*/ 5130982 w 6128435"/>
              <a:gd name="connsiteY8-14668" fmla="*/ 412030 h 6858000"/>
              <a:gd name="connsiteX9-14669" fmla="*/ 5153000 w 6128435"/>
              <a:gd name="connsiteY9-14670" fmla="*/ 507134 h 6858000"/>
              <a:gd name="connsiteX10-14671" fmla="*/ 5171282 w 6128435"/>
              <a:gd name="connsiteY10-14672" fmla="*/ 602071 h 6858000"/>
              <a:gd name="connsiteX11-14673" fmla="*/ 5176196 w 6128435"/>
              <a:gd name="connsiteY11-14674" fmla="*/ 636822 h 6858000"/>
              <a:gd name="connsiteX12-14675" fmla="*/ 5201957 w 6128435"/>
              <a:gd name="connsiteY12-14676" fmla="*/ 736835 h 6858000"/>
              <a:gd name="connsiteX13-14677" fmla="*/ 5189051 w 6128435"/>
              <a:gd name="connsiteY13-14678" fmla="*/ 782518 h 6858000"/>
              <a:gd name="connsiteX14-14679" fmla="*/ 5210428 w 6128435"/>
              <a:gd name="connsiteY14-14680" fmla="*/ 815772 h 6858000"/>
              <a:gd name="connsiteX15-14681" fmla="*/ 5221088 w 6128435"/>
              <a:gd name="connsiteY15-14682" fmla="*/ 860193 h 6858000"/>
              <a:gd name="connsiteX16-14683" fmla="*/ 5227653 w 6128435"/>
              <a:gd name="connsiteY16-14684" fmla="*/ 886709 h 6858000"/>
              <a:gd name="connsiteX17-14685" fmla="*/ 5230806 w 6128435"/>
              <a:gd name="connsiteY17-14686" fmla="*/ 961354 h 6858000"/>
              <a:gd name="connsiteX18-14687" fmla="*/ 5201018 w 6128435"/>
              <a:gd name="connsiteY18-14688" fmla="*/ 1095027 h 6858000"/>
              <a:gd name="connsiteX19-14689" fmla="*/ 5202153 w 6128435"/>
              <a:gd name="connsiteY19-14690" fmla="*/ 1133224 h 6858000"/>
              <a:gd name="connsiteX20-14691" fmla="*/ 5207370 w 6128435"/>
              <a:gd name="connsiteY20-14692" fmla="*/ 1138097 h 6858000"/>
              <a:gd name="connsiteX21-14693" fmla="*/ 5189234 w 6128435"/>
              <a:gd name="connsiteY21-14694" fmla="*/ 1193495 h 6858000"/>
              <a:gd name="connsiteX22-14695" fmla="*/ 5202769 w 6128435"/>
              <a:gd name="connsiteY22-14696" fmla="*/ 1269450 h 6858000"/>
              <a:gd name="connsiteX23-14697" fmla="*/ 5225968 w 6128435"/>
              <a:gd name="connsiteY23-14698" fmla="*/ 1357994 h 6858000"/>
              <a:gd name="connsiteX24-14699" fmla="*/ 5233819 w 6128435"/>
              <a:gd name="connsiteY24-14700" fmla="*/ 1380922 h 6858000"/>
              <a:gd name="connsiteX25-14701" fmla="*/ 5237226 w 6128435"/>
              <a:gd name="connsiteY25-14702" fmla="*/ 1441327 h 6858000"/>
              <a:gd name="connsiteX26-14703" fmla="*/ 5244434 w 6128435"/>
              <a:gd name="connsiteY26-14704" fmla="*/ 1580810 h 6858000"/>
              <a:gd name="connsiteX27-14705" fmla="*/ 5251453 w 6128435"/>
              <a:gd name="connsiteY27-14706" fmla="*/ 1583934 h 6858000"/>
              <a:gd name="connsiteX28-14707" fmla="*/ 5253136 w 6128435"/>
              <a:gd name="connsiteY28-14708" fmla="*/ 1595457 h 6858000"/>
              <a:gd name="connsiteX29-14709" fmla="*/ 5254863 w 6128435"/>
              <a:gd name="connsiteY29-14710" fmla="*/ 1598311 h 6858000"/>
              <a:gd name="connsiteX30-14711" fmla="*/ 5263491 w 6128435"/>
              <a:gd name="connsiteY30-14712" fmla="*/ 1642938 h 6858000"/>
              <a:gd name="connsiteX31-14713" fmla="*/ 5261314 w 6128435"/>
              <a:gd name="connsiteY31-14714" fmla="*/ 1689177 h 6858000"/>
              <a:gd name="connsiteX32-14715" fmla="*/ 5259788 w 6128435"/>
              <a:gd name="connsiteY32-14716" fmla="*/ 1768516 h 6858000"/>
              <a:gd name="connsiteX33-14717" fmla="*/ 5255696 w 6128435"/>
              <a:gd name="connsiteY33-14718" fmla="*/ 1953770 h 6858000"/>
              <a:gd name="connsiteX34-14719" fmla="*/ 5252592 w 6128435"/>
              <a:gd name="connsiteY34-14720" fmla="*/ 2092210 h 6858000"/>
              <a:gd name="connsiteX35-14721" fmla="*/ 5264303 w 6128435"/>
              <a:gd name="connsiteY35-14722" fmla="*/ 2225157 h 6858000"/>
              <a:gd name="connsiteX36-14723" fmla="*/ 5254949 w 6128435"/>
              <a:gd name="connsiteY36-14724" fmla="*/ 2236160 h 6858000"/>
              <a:gd name="connsiteX37-14725" fmla="*/ 5250104 w 6128435"/>
              <a:gd name="connsiteY37-14726" fmla="*/ 2249166 h 6858000"/>
              <a:gd name="connsiteX38-14727" fmla="*/ 5251214 w 6128435"/>
              <a:gd name="connsiteY38-14728" fmla="*/ 2250944 h 6858000"/>
              <a:gd name="connsiteX39-14729" fmla="*/ 5250644 w 6128435"/>
              <a:gd name="connsiteY39-14730" fmla="*/ 2266619 h 6858000"/>
              <a:gd name="connsiteX40-14731" fmla="*/ 5247111 w 6128435"/>
              <a:gd name="connsiteY40-14732" fmla="*/ 2269679 h 6858000"/>
              <a:gd name="connsiteX41-14733" fmla="*/ 5279312 w 6128435"/>
              <a:gd name="connsiteY41-14734" fmla="*/ 2302757 h 6858000"/>
              <a:gd name="connsiteX42-14735" fmla="*/ 5293877 w 6128435"/>
              <a:gd name="connsiteY42-14736" fmla="*/ 2368649 h 6858000"/>
              <a:gd name="connsiteX43-14737" fmla="*/ 5311338 w 6128435"/>
              <a:gd name="connsiteY43-14738" fmla="*/ 2404034 h 6858000"/>
              <a:gd name="connsiteX44-14739" fmla="*/ 5338366 w 6128435"/>
              <a:gd name="connsiteY44-14740" fmla="*/ 2465052 h 6858000"/>
              <a:gd name="connsiteX45-14741" fmla="*/ 5371263 w 6128435"/>
              <a:gd name="connsiteY45-14742" fmla="*/ 2586413 h 6858000"/>
              <a:gd name="connsiteX46-14743" fmla="*/ 5407503 w 6128435"/>
              <a:gd name="connsiteY46-14744" fmla="*/ 2786290 h 6858000"/>
              <a:gd name="connsiteX47-14745" fmla="*/ 5407356 w 6128435"/>
              <a:gd name="connsiteY47-14746" fmla="*/ 2787545 h 6858000"/>
              <a:gd name="connsiteX48-14747" fmla="*/ 5411130 w 6128435"/>
              <a:gd name="connsiteY48-14748" fmla="*/ 2788640 h 6858000"/>
              <a:gd name="connsiteX49-14749" fmla="*/ 5416439 w 6128435"/>
              <a:gd name="connsiteY49-14750" fmla="*/ 2805666 h 6858000"/>
              <a:gd name="connsiteX50-14751" fmla="*/ 5416589 w 6128435"/>
              <a:gd name="connsiteY50-14752" fmla="*/ 2810822 h 6858000"/>
              <a:gd name="connsiteX51-14753" fmla="*/ 5418542 w 6128435"/>
              <a:gd name="connsiteY51-14754" fmla="*/ 2817745 h 6858000"/>
              <a:gd name="connsiteX52-14755" fmla="*/ 5418847 w 6128435"/>
              <a:gd name="connsiteY52-14756" fmla="*/ 2817825 h 6858000"/>
              <a:gd name="connsiteX53-14757" fmla="*/ 5457023 w 6128435"/>
              <a:gd name="connsiteY53-14758" fmla="*/ 2858292 h 6858000"/>
              <a:gd name="connsiteX54-14759" fmla="*/ 5479298 w 6128435"/>
              <a:gd name="connsiteY54-14760" fmla="*/ 2947791 h 6858000"/>
              <a:gd name="connsiteX55-14761" fmla="*/ 5481770 w 6128435"/>
              <a:gd name="connsiteY55-14762" fmla="*/ 2951352 h 6858000"/>
              <a:gd name="connsiteX56-14763" fmla="*/ 5482045 w 6128435"/>
              <a:gd name="connsiteY56-14764" fmla="*/ 2984371 h 6858000"/>
              <a:gd name="connsiteX57-14765" fmla="*/ 5482415 w 6128435"/>
              <a:gd name="connsiteY57-14766" fmla="*/ 3004079 h 6858000"/>
              <a:gd name="connsiteX58-14767" fmla="*/ 5483865 w 6128435"/>
              <a:gd name="connsiteY58-14768" fmla="*/ 3005467 h 6858000"/>
              <a:gd name="connsiteX59-14769" fmla="*/ 5482236 w 6128435"/>
              <a:gd name="connsiteY59-14770" fmla="*/ 3019791 h 6858000"/>
              <a:gd name="connsiteX60-14771" fmla="*/ 5481505 w 6128435"/>
              <a:gd name="connsiteY60-14772" fmla="*/ 3095286 h 6858000"/>
              <a:gd name="connsiteX61-14773" fmla="*/ 5477595 w 6128435"/>
              <a:gd name="connsiteY61-14774" fmla="*/ 3250534 h 6858000"/>
              <a:gd name="connsiteX62-14775" fmla="*/ 5532836 w 6128435"/>
              <a:gd name="connsiteY62-14776" fmla="*/ 3353840 h 6858000"/>
              <a:gd name="connsiteX63-14777" fmla="*/ 5561229 w 6128435"/>
              <a:gd name="connsiteY63-14778" fmla="*/ 3395784 h 6858000"/>
              <a:gd name="connsiteX64-14779" fmla="*/ 5589758 w 6128435"/>
              <a:gd name="connsiteY64-14780" fmla="*/ 3506453 h 6858000"/>
              <a:gd name="connsiteX65-14781" fmla="*/ 5596144 w 6128435"/>
              <a:gd name="connsiteY65-14782" fmla="*/ 3534624 h 6858000"/>
              <a:gd name="connsiteX66-14783" fmla="*/ 5597750 w 6128435"/>
              <a:gd name="connsiteY66-14784" fmla="*/ 3534129 h 6858000"/>
              <a:gd name="connsiteX67-14785" fmla="*/ 5599700 w 6128435"/>
              <a:gd name="connsiteY67-14786" fmla="*/ 3547221 h 6858000"/>
              <a:gd name="connsiteX68-14787" fmla="*/ 5615031 w 6128435"/>
              <a:gd name="connsiteY68-14788" fmla="*/ 3557482 h 6858000"/>
              <a:gd name="connsiteX69-14789" fmla="*/ 5618377 w 6128435"/>
              <a:gd name="connsiteY69-14790" fmla="*/ 3588431 h 6858000"/>
              <a:gd name="connsiteX70-14791" fmla="*/ 5612155 w 6128435"/>
              <a:gd name="connsiteY70-14792" fmla="*/ 3589869 h 6858000"/>
              <a:gd name="connsiteX71-14793" fmla="*/ 5620843 w 6128435"/>
              <a:gd name="connsiteY71-14794" fmla="*/ 3606745 h 6858000"/>
              <a:gd name="connsiteX72-14795" fmla="*/ 5655472 w 6128435"/>
              <a:gd name="connsiteY72-14796" fmla="*/ 3678877 h 6858000"/>
              <a:gd name="connsiteX73-14797" fmla="*/ 5680448 w 6128435"/>
              <a:gd name="connsiteY73-14798" fmla="*/ 3717760 h 6858000"/>
              <a:gd name="connsiteX74-14799" fmla="*/ 5683015 w 6128435"/>
              <a:gd name="connsiteY74-14800" fmla="*/ 3762025 h 6858000"/>
              <a:gd name="connsiteX75-14801" fmla="*/ 5696643 w 6128435"/>
              <a:gd name="connsiteY75-14802" fmla="*/ 3773888 h 6858000"/>
              <a:gd name="connsiteX76-14803" fmla="*/ 5699203 w 6128435"/>
              <a:gd name="connsiteY76-14804" fmla="*/ 3775823 h 6858000"/>
              <a:gd name="connsiteX77-14805" fmla="*/ 5704824 w 6128435"/>
              <a:gd name="connsiteY77-14806" fmla="*/ 3785966 h 6858000"/>
              <a:gd name="connsiteX78-14807" fmla="*/ 5712204 w 6128435"/>
              <a:gd name="connsiteY78-14808" fmla="*/ 3785830 h 6858000"/>
              <a:gd name="connsiteX79-14809" fmla="*/ 5724816 w 6128435"/>
              <a:gd name="connsiteY79-14810" fmla="*/ 3798949 h 6858000"/>
              <a:gd name="connsiteX80-14811" fmla="*/ 5733539 w 6128435"/>
              <a:gd name="connsiteY80-14812" fmla="*/ 3818457 h 6858000"/>
              <a:gd name="connsiteX81-14813" fmla="*/ 5768491 w 6128435"/>
              <a:gd name="connsiteY81-14814" fmla="*/ 3914399 h 6858000"/>
              <a:gd name="connsiteX82-14815" fmla="*/ 5793123 w 6128435"/>
              <a:gd name="connsiteY82-14816" fmla="*/ 3969952 h 6858000"/>
              <a:gd name="connsiteX83-14817" fmla="*/ 5808321 w 6128435"/>
              <a:gd name="connsiteY83-14818" fmla="*/ 3988153 h 6858000"/>
              <a:gd name="connsiteX84-14819" fmla="*/ 5825621 w 6128435"/>
              <a:gd name="connsiteY84-14820" fmla="*/ 4015525 h 6858000"/>
              <a:gd name="connsiteX85-14821" fmla="*/ 5860672 w 6128435"/>
              <a:gd name="connsiteY85-14822" fmla="*/ 4061579 h 6858000"/>
              <a:gd name="connsiteX86-14823" fmla="*/ 5872173 w 6128435"/>
              <a:gd name="connsiteY86-14824" fmla="*/ 4088497 h 6858000"/>
              <a:gd name="connsiteX87-14825" fmla="*/ 5883705 w 6128435"/>
              <a:gd name="connsiteY87-14826" fmla="*/ 4101899 h 6858000"/>
              <a:gd name="connsiteX88-14827" fmla="*/ 5885314 w 6128435"/>
              <a:gd name="connsiteY88-14828" fmla="*/ 4108387 h 6858000"/>
              <a:gd name="connsiteX89-14829" fmla="*/ 5894095 w 6128435"/>
              <a:gd name="connsiteY89-14830" fmla="*/ 4128857 h 6858000"/>
              <a:gd name="connsiteX90-14831" fmla="*/ 5898339 w 6128435"/>
              <a:gd name="connsiteY90-14832" fmla="*/ 4140800 h 6858000"/>
              <a:gd name="connsiteX91-14833" fmla="*/ 5899734 w 6128435"/>
              <a:gd name="connsiteY91-14834" fmla="*/ 4145632 h 6858000"/>
              <a:gd name="connsiteX92-14835" fmla="*/ 5903513 w 6128435"/>
              <a:gd name="connsiteY92-14836" fmla="*/ 4187661 h 6858000"/>
              <a:gd name="connsiteX93-14837" fmla="*/ 5917114 w 6128435"/>
              <a:gd name="connsiteY93-14838" fmla="*/ 4213096 h 6858000"/>
              <a:gd name="connsiteX94-14839" fmla="*/ 5921153 w 6128435"/>
              <a:gd name="connsiteY94-14840" fmla="*/ 4236222 h 6858000"/>
              <a:gd name="connsiteX95-14841" fmla="*/ 5924233 w 6128435"/>
              <a:gd name="connsiteY95-14842" fmla="*/ 4242060 h 6858000"/>
              <a:gd name="connsiteX96-14843" fmla="*/ 5928910 w 6128435"/>
              <a:gd name="connsiteY96-14844" fmla="*/ 4300973 h 6858000"/>
              <a:gd name="connsiteX97-14845" fmla="*/ 5939320 w 6128435"/>
              <a:gd name="connsiteY97-14846" fmla="*/ 4340435 h 6858000"/>
              <a:gd name="connsiteX98-14847" fmla="*/ 5946705 w 6128435"/>
              <a:gd name="connsiteY98-14848" fmla="*/ 4428051 h 6858000"/>
              <a:gd name="connsiteX99-14849" fmla="*/ 5949261 w 6128435"/>
              <a:gd name="connsiteY99-14850" fmla="*/ 4449185 h 6858000"/>
              <a:gd name="connsiteX100-14851" fmla="*/ 5957504 w 6128435"/>
              <a:gd name="connsiteY100-14852" fmla="*/ 4465911 h 6858000"/>
              <a:gd name="connsiteX101-14853" fmla="*/ 5964689 w 6128435"/>
              <a:gd name="connsiteY101-14854" fmla="*/ 4468532 h 6858000"/>
              <a:gd name="connsiteX102-14855" fmla="*/ 5967062 w 6128435"/>
              <a:gd name="connsiteY102-14856" fmla="*/ 4479923 h 6858000"/>
              <a:gd name="connsiteX103-14857" fmla="*/ 5968960 w 6128435"/>
              <a:gd name="connsiteY103-14858" fmla="*/ 4482655 h 6858000"/>
              <a:gd name="connsiteX104-14859" fmla="*/ 5978567 w 6128435"/>
              <a:gd name="connsiteY104-14860" fmla="*/ 4498605 h 6858000"/>
              <a:gd name="connsiteX105-14861" fmla="*/ 5980106 w 6128435"/>
              <a:gd name="connsiteY105-14862" fmla="*/ 4585087 h 6858000"/>
              <a:gd name="connsiteX106-14863" fmla="*/ 5998138 w 6128435"/>
              <a:gd name="connsiteY106-14864" fmla="*/ 4697518 h 6858000"/>
              <a:gd name="connsiteX107-14865" fmla="*/ 6013516 w 6128435"/>
              <a:gd name="connsiteY107-14866" fmla="*/ 4786619 h 6858000"/>
              <a:gd name="connsiteX108-14867" fmla="*/ 6025404 w 6128435"/>
              <a:gd name="connsiteY108-14868" fmla="*/ 4858148 h 6858000"/>
              <a:gd name="connsiteX109-14869" fmla="*/ 6007749 w 6128435"/>
              <a:gd name="connsiteY109-14870" fmla="*/ 4964715 h 6858000"/>
              <a:gd name="connsiteX110-14871" fmla="*/ 6005269 w 6128435"/>
              <a:gd name="connsiteY110-14872" fmla="*/ 5150567 h 6858000"/>
              <a:gd name="connsiteX111-14873" fmla="*/ 6001127 w 6128435"/>
              <a:gd name="connsiteY111-14874" fmla="*/ 5164609 h 6858000"/>
              <a:gd name="connsiteX112-14875" fmla="*/ 5996647 w 6128435"/>
              <a:gd name="connsiteY112-14876" fmla="*/ 5185640 h 6858000"/>
              <a:gd name="connsiteX113-14877" fmla="*/ 5998514 w 6128435"/>
              <a:gd name="connsiteY113-14878" fmla="*/ 5189673 h 6858000"/>
              <a:gd name="connsiteX114-14879" fmla="*/ 5995970 w 6128435"/>
              <a:gd name="connsiteY114-14880" fmla="*/ 5221547 h 6858000"/>
              <a:gd name="connsiteX115-14881" fmla="*/ 5997218 w 6128435"/>
              <a:gd name="connsiteY115-14882" fmla="*/ 5222031 h 6858000"/>
              <a:gd name="connsiteX116-14883" fmla="*/ 6002116 w 6128435"/>
              <a:gd name="connsiteY116-14884" fmla="*/ 5231223 h 6858000"/>
              <a:gd name="connsiteX117-14885" fmla="*/ 6008541 w 6128435"/>
              <a:gd name="connsiteY117-14886" fmla="*/ 5248680 h 6858000"/>
              <a:gd name="connsiteX118-14887" fmla="*/ 6039260 w 6128435"/>
              <a:gd name="connsiteY118-14888" fmla="*/ 5289518 h 6858000"/>
              <a:gd name="connsiteX119-14889" fmla="*/ 6036748 w 6128435"/>
              <a:gd name="connsiteY119-14890" fmla="*/ 5322752 h 6858000"/>
              <a:gd name="connsiteX120-14891" fmla="*/ 6036943 w 6128435"/>
              <a:gd name="connsiteY120-14892" fmla="*/ 5329480 h 6858000"/>
              <a:gd name="connsiteX121-14893" fmla="*/ 6037236 w 6128435"/>
              <a:gd name="connsiteY121-14894" fmla="*/ 5329634 h 6858000"/>
              <a:gd name="connsiteX122-14895" fmla="*/ 6038019 w 6128435"/>
              <a:gd name="connsiteY122-14896" fmla="*/ 5336764 h 6858000"/>
              <a:gd name="connsiteX123-14897" fmla="*/ 6037298 w 6128435"/>
              <a:gd name="connsiteY123-14898" fmla="*/ 5341753 h 6858000"/>
              <a:gd name="connsiteX124-14899" fmla="*/ 6037677 w 6128435"/>
              <a:gd name="connsiteY124-14900" fmla="*/ 5354807 h 6858000"/>
              <a:gd name="connsiteX125-14901" fmla="*/ 6039728 w 6128435"/>
              <a:gd name="connsiteY125-14902" fmla="*/ 5359416 h 6858000"/>
              <a:gd name="connsiteX126-14903" fmla="*/ 6043311 w 6128435"/>
              <a:gd name="connsiteY126-14904" fmla="*/ 5361407 h 6858000"/>
              <a:gd name="connsiteX127-14905" fmla="*/ 6042954 w 6128435"/>
              <a:gd name="connsiteY127-14906" fmla="*/ 5362576 h 6858000"/>
              <a:gd name="connsiteX128-14907" fmla="*/ 6053435 w 6128435"/>
              <a:gd name="connsiteY128-14908" fmla="*/ 5387547 h 6858000"/>
              <a:gd name="connsiteX129-14909" fmla="*/ 6065933 w 6128435"/>
              <a:gd name="connsiteY129-14910" fmla="*/ 5443002 h 6858000"/>
              <a:gd name="connsiteX130-14911" fmla="*/ 6068640 w 6128435"/>
              <a:gd name="connsiteY130-14912" fmla="*/ 5474503 h 6858000"/>
              <a:gd name="connsiteX131-14913" fmla="*/ 6080922 w 6128435"/>
              <a:gd name="connsiteY131-14914" fmla="*/ 5561070 h 6858000"/>
              <a:gd name="connsiteX132-14915" fmla="*/ 6096949 w 6128435"/>
              <a:gd name="connsiteY132-14916" fmla="*/ 5648179 h 6858000"/>
              <a:gd name="connsiteX133-14917" fmla="*/ 6125703 w 6128435"/>
              <a:gd name="connsiteY133-14918" fmla="*/ 5692894 h 6858000"/>
              <a:gd name="connsiteX134-14919" fmla="*/ 6126670 w 6128435"/>
              <a:gd name="connsiteY134-14920" fmla="*/ 5697882 h 6858000"/>
              <a:gd name="connsiteX135-14921" fmla="*/ 6124061 w 6128435"/>
              <a:gd name="connsiteY135-14922" fmla="*/ 5710294 h 6858000"/>
              <a:gd name="connsiteX136-14923" fmla="*/ 6122213 w 6128435"/>
              <a:gd name="connsiteY136-14924" fmla="*/ 5714762 h 6858000"/>
              <a:gd name="connsiteX137-14925" fmla="*/ 6121353 w 6128435"/>
              <a:gd name="connsiteY137-14926" fmla="*/ 5721725 h 6858000"/>
              <a:gd name="connsiteX138-14927" fmla="*/ 6121607 w 6128435"/>
              <a:gd name="connsiteY138-14928" fmla="*/ 5721959 h 6858000"/>
              <a:gd name="connsiteX139-14929" fmla="*/ 6120262 w 6128435"/>
              <a:gd name="connsiteY139-14930" fmla="*/ 5728358 h 6858000"/>
              <a:gd name="connsiteX140-14931" fmla="*/ 6110194 w 6128435"/>
              <a:gd name="connsiteY140-14932" fmla="*/ 5758853 h 6858000"/>
              <a:gd name="connsiteX141-14933" fmla="*/ 6127519 w 6128435"/>
              <a:gd name="connsiteY141-14934" fmla="*/ 5865775 h 6858000"/>
              <a:gd name="connsiteX142-14935" fmla="*/ 6128435 w 6128435"/>
              <a:gd name="connsiteY142-14936" fmla="*/ 5870164 h 6858000"/>
              <a:gd name="connsiteX143-14937" fmla="*/ 6119217 w 6128435"/>
              <a:gd name="connsiteY143-14938" fmla="*/ 5888542 h 6858000"/>
              <a:gd name="connsiteX144-14939" fmla="*/ 6115966 w 6128435"/>
              <a:gd name="connsiteY144-14940" fmla="*/ 5898387 h 6858000"/>
              <a:gd name="connsiteX145-14941" fmla="*/ 6111924 w 6128435"/>
              <a:gd name="connsiteY145-14942" fmla="*/ 5900444 h 6858000"/>
              <a:gd name="connsiteX146-14943" fmla="*/ 6108716 w 6128435"/>
              <a:gd name="connsiteY146-14944" fmla="*/ 5915345 h 6858000"/>
              <a:gd name="connsiteX147-14945" fmla="*/ 6109524 w 6128435"/>
              <a:gd name="connsiteY147-14946" fmla="*/ 5917328 h 6858000"/>
              <a:gd name="connsiteX148-14947" fmla="*/ 6102493 w 6128435"/>
              <a:gd name="connsiteY148-14948" fmla="*/ 5928602 h 6858000"/>
              <a:gd name="connsiteX149-14949" fmla="*/ 6056863 w 6128435"/>
              <a:gd name="connsiteY149-14950" fmla="*/ 6000643 h 6858000"/>
              <a:gd name="connsiteX150-14951" fmla="*/ 6045436 w 6128435"/>
              <a:gd name="connsiteY150-14952" fmla="*/ 6124480 h 6858000"/>
              <a:gd name="connsiteX151-14953" fmla="*/ 6030489 w 6128435"/>
              <a:gd name="connsiteY151-14954" fmla="*/ 6317666 h 6858000"/>
              <a:gd name="connsiteX152-14955" fmla="*/ 6007492 w 6128435"/>
              <a:gd name="connsiteY152-14956" fmla="*/ 6440818 h 6858000"/>
              <a:gd name="connsiteX153-14957" fmla="*/ 6009467 w 6128435"/>
              <a:gd name="connsiteY153-14958" fmla="*/ 6487076 h 6858000"/>
              <a:gd name="connsiteX154-14959" fmla="*/ 5995064 w 6128435"/>
              <a:gd name="connsiteY154-14960" fmla="*/ 6540791 h 6858000"/>
              <a:gd name="connsiteX155-14961" fmla="*/ 5996309 w 6128435"/>
              <a:gd name="connsiteY155-14962" fmla="*/ 6543961 h 6858000"/>
              <a:gd name="connsiteX156-14963" fmla="*/ 5996048 w 6128435"/>
              <a:gd name="connsiteY156-14964" fmla="*/ 6555444 h 6858000"/>
              <a:gd name="connsiteX157-14965" fmla="*/ 6002524 w 6128435"/>
              <a:gd name="connsiteY157-14966" fmla="*/ 6560188 h 6858000"/>
              <a:gd name="connsiteX158-14967" fmla="*/ 6006823 w 6128435"/>
              <a:gd name="connsiteY158-14968" fmla="*/ 6578546 h 6858000"/>
              <a:gd name="connsiteX159-14969" fmla="*/ 6004510 w 6128435"/>
              <a:gd name="connsiteY159-14970" fmla="*/ 6599256 h 6858000"/>
              <a:gd name="connsiteX160-14971" fmla="*/ 5986207 w 6128435"/>
              <a:gd name="connsiteY160-14972" fmla="*/ 6695855 h 6858000"/>
              <a:gd name="connsiteX161-14973" fmla="*/ 5979428 w 6128435"/>
              <a:gd name="connsiteY161-14974" fmla="*/ 6754678 h 6858000"/>
              <a:gd name="connsiteX162-14975" fmla="*/ 5983398 w 6128435"/>
              <a:gd name="connsiteY162-14976" fmla="*/ 6778641 h 6858000"/>
              <a:gd name="connsiteX163-14977" fmla="*/ 5984543 w 6128435"/>
              <a:gd name="connsiteY163-14978" fmla="*/ 6811016 h 6858000"/>
              <a:gd name="connsiteX164-14979" fmla="*/ 5981802 w 6128435"/>
              <a:gd name="connsiteY164-14980" fmla="*/ 6838578 h 6858000"/>
              <a:gd name="connsiteX165-14981" fmla="*/ 5979671 w 6128435"/>
              <a:gd name="connsiteY165-14982" fmla="*/ 6858000 h 6858000"/>
              <a:gd name="connsiteX166-14983" fmla="*/ 0 w 6128435"/>
              <a:gd name="connsiteY166-14984" fmla="*/ 6858000 h 6858000"/>
              <a:gd name="connsiteX167-14985" fmla="*/ 0 w 6128435"/>
              <a:gd name="connsiteY167-14986" fmla="*/ 0 h 6858000"/>
              <a:gd name="connsiteX0-14987" fmla="*/ 0 w 6128435"/>
              <a:gd name="connsiteY0-14988" fmla="*/ 0 h 6858000"/>
              <a:gd name="connsiteX1-14989" fmla="*/ 4965888 w 6128435"/>
              <a:gd name="connsiteY1-14990" fmla="*/ 0 h 6858000"/>
              <a:gd name="connsiteX2-14991" fmla="*/ 4967767 w 6128435"/>
              <a:gd name="connsiteY2-14992" fmla="*/ 7930 h 6858000"/>
              <a:gd name="connsiteX3-14993" fmla="*/ 4979444 w 6128435"/>
              <a:gd name="connsiteY3-14994" fmla="*/ 43921 h 6858000"/>
              <a:gd name="connsiteX4-14995" fmla="*/ 5021173 w 6128435"/>
              <a:gd name="connsiteY4-14996" fmla="*/ 123738 h 6858000"/>
              <a:gd name="connsiteX5-14997" fmla="*/ 5075458 w 6128435"/>
              <a:gd name="connsiteY5-14998" fmla="*/ 264355 h 6858000"/>
              <a:gd name="connsiteX6-14999" fmla="*/ 5081175 w 6128435"/>
              <a:gd name="connsiteY6-15000" fmla="*/ 277448 h 6858000"/>
              <a:gd name="connsiteX7-15001" fmla="*/ 5097011 w 6128435"/>
              <a:gd name="connsiteY7-15002" fmla="*/ 355616 h 6858000"/>
              <a:gd name="connsiteX8-15003" fmla="*/ 5130982 w 6128435"/>
              <a:gd name="connsiteY8-15004" fmla="*/ 412030 h 6858000"/>
              <a:gd name="connsiteX9-15005" fmla="*/ 5153000 w 6128435"/>
              <a:gd name="connsiteY9-15006" fmla="*/ 507134 h 6858000"/>
              <a:gd name="connsiteX10-15007" fmla="*/ 5171282 w 6128435"/>
              <a:gd name="connsiteY10-15008" fmla="*/ 602071 h 6858000"/>
              <a:gd name="connsiteX11-15009" fmla="*/ 5176196 w 6128435"/>
              <a:gd name="connsiteY11-15010" fmla="*/ 636822 h 6858000"/>
              <a:gd name="connsiteX12-15011" fmla="*/ 5189051 w 6128435"/>
              <a:gd name="connsiteY12-15012" fmla="*/ 782518 h 6858000"/>
              <a:gd name="connsiteX13-15013" fmla="*/ 5210428 w 6128435"/>
              <a:gd name="connsiteY13-15014" fmla="*/ 815772 h 6858000"/>
              <a:gd name="connsiteX14-15015" fmla="*/ 5221088 w 6128435"/>
              <a:gd name="connsiteY14-15016" fmla="*/ 860193 h 6858000"/>
              <a:gd name="connsiteX15-15017" fmla="*/ 5227653 w 6128435"/>
              <a:gd name="connsiteY15-15018" fmla="*/ 886709 h 6858000"/>
              <a:gd name="connsiteX16-15019" fmla="*/ 5230806 w 6128435"/>
              <a:gd name="connsiteY16-15020" fmla="*/ 961354 h 6858000"/>
              <a:gd name="connsiteX17-15021" fmla="*/ 5201018 w 6128435"/>
              <a:gd name="connsiteY17-15022" fmla="*/ 1095027 h 6858000"/>
              <a:gd name="connsiteX18-15023" fmla="*/ 5202153 w 6128435"/>
              <a:gd name="connsiteY18-15024" fmla="*/ 1133224 h 6858000"/>
              <a:gd name="connsiteX19-15025" fmla="*/ 5207370 w 6128435"/>
              <a:gd name="connsiteY19-15026" fmla="*/ 1138097 h 6858000"/>
              <a:gd name="connsiteX20-15027" fmla="*/ 5189234 w 6128435"/>
              <a:gd name="connsiteY20-15028" fmla="*/ 1193495 h 6858000"/>
              <a:gd name="connsiteX21-15029" fmla="*/ 5202769 w 6128435"/>
              <a:gd name="connsiteY21-15030" fmla="*/ 1269450 h 6858000"/>
              <a:gd name="connsiteX22-15031" fmla="*/ 5225968 w 6128435"/>
              <a:gd name="connsiteY22-15032" fmla="*/ 1357994 h 6858000"/>
              <a:gd name="connsiteX23-15033" fmla="*/ 5233819 w 6128435"/>
              <a:gd name="connsiteY23-15034" fmla="*/ 1380922 h 6858000"/>
              <a:gd name="connsiteX24-15035" fmla="*/ 5237226 w 6128435"/>
              <a:gd name="connsiteY24-15036" fmla="*/ 1441327 h 6858000"/>
              <a:gd name="connsiteX25-15037" fmla="*/ 5244434 w 6128435"/>
              <a:gd name="connsiteY25-15038" fmla="*/ 1580810 h 6858000"/>
              <a:gd name="connsiteX26-15039" fmla="*/ 5251453 w 6128435"/>
              <a:gd name="connsiteY26-15040" fmla="*/ 1583934 h 6858000"/>
              <a:gd name="connsiteX27-15041" fmla="*/ 5253136 w 6128435"/>
              <a:gd name="connsiteY27-15042" fmla="*/ 1595457 h 6858000"/>
              <a:gd name="connsiteX28-15043" fmla="*/ 5254863 w 6128435"/>
              <a:gd name="connsiteY28-15044" fmla="*/ 1598311 h 6858000"/>
              <a:gd name="connsiteX29-15045" fmla="*/ 5263491 w 6128435"/>
              <a:gd name="connsiteY29-15046" fmla="*/ 1642938 h 6858000"/>
              <a:gd name="connsiteX30-15047" fmla="*/ 5261314 w 6128435"/>
              <a:gd name="connsiteY30-15048" fmla="*/ 1689177 h 6858000"/>
              <a:gd name="connsiteX31-15049" fmla="*/ 5259788 w 6128435"/>
              <a:gd name="connsiteY31-15050" fmla="*/ 1768516 h 6858000"/>
              <a:gd name="connsiteX32-15051" fmla="*/ 5255696 w 6128435"/>
              <a:gd name="connsiteY32-15052" fmla="*/ 1953770 h 6858000"/>
              <a:gd name="connsiteX33-15053" fmla="*/ 5252592 w 6128435"/>
              <a:gd name="connsiteY33-15054" fmla="*/ 2092210 h 6858000"/>
              <a:gd name="connsiteX34-15055" fmla="*/ 5264303 w 6128435"/>
              <a:gd name="connsiteY34-15056" fmla="*/ 2225157 h 6858000"/>
              <a:gd name="connsiteX35-15057" fmla="*/ 5254949 w 6128435"/>
              <a:gd name="connsiteY35-15058" fmla="*/ 2236160 h 6858000"/>
              <a:gd name="connsiteX36-15059" fmla="*/ 5250104 w 6128435"/>
              <a:gd name="connsiteY36-15060" fmla="*/ 2249166 h 6858000"/>
              <a:gd name="connsiteX37-15061" fmla="*/ 5251214 w 6128435"/>
              <a:gd name="connsiteY37-15062" fmla="*/ 2250944 h 6858000"/>
              <a:gd name="connsiteX38-15063" fmla="*/ 5250644 w 6128435"/>
              <a:gd name="connsiteY38-15064" fmla="*/ 2266619 h 6858000"/>
              <a:gd name="connsiteX39-15065" fmla="*/ 5247111 w 6128435"/>
              <a:gd name="connsiteY39-15066" fmla="*/ 2269679 h 6858000"/>
              <a:gd name="connsiteX40-15067" fmla="*/ 5279312 w 6128435"/>
              <a:gd name="connsiteY40-15068" fmla="*/ 2302757 h 6858000"/>
              <a:gd name="connsiteX41-15069" fmla="*/ 5293877 w 6128435"/>
              <a:gd name="connsiteY41-15070" fmla="*/ 2368649 h 6858000"/>
              <a:gd name="connsiteX42-15071" fmla="*/ 5311338 w 6128435"/>
              <a:gd name="connsiteY42-15072" fmla="*/ 2404034 h 6858000"/>
              <a:gd name="connsiteX43-15073" fmla="*/ 5338366 w 6128435"/>
              <a:gd name="connsiteY43-15074" fmla="*/ 2465052 h 6858000"/>
              <a:gd name="connsiteX44-15075" fmla="*/ 5371263 w 6128435"/>
              <a:gd name="connsiteY44-15076" fmla="*/ 2586413 h 6858000"/>
              <a:gd name="connsiteX45-15077" fmla="*/ 5407503 w 6128435"/>
              <a:gd name="connsiteY45-15078" fmla="*/ 2786290 h 6858000"/>
              <a:gd name="connsiteX46-15079" fmla="*/ 5407356 w 6128435"/>
              <a:gd name="connsiteY46-15080" fmla="*/ 2787545 h 6858000"/>
              <a:gd name="connsiteX47-15081" fmla="*/ 5411130 w 6128435"/>
              <a:gd name="connsiteY47-15082" fmla="*/ 2788640 h 6858000"/>
              <a:gd name="connsiteX48-15083" fmla="*/ 5416439 w 6128435"/>
              <a:gd name="connsiteY48-15084" fmla="*/ 2805666 h 6858000"/>
              <a:gd name="connsiteX49-15085" fmla="*/ 5416589 w 6128435"/>
              <a:gd name="connsiteY49-15086" fmla="*/ 2810822 h 6858000"/>
              <a:gd name="connsiteX50-15087" fmla="*/ 5418542 w 6128435"/>
              <a:gd name="connsiteY50-15088" fmla="*/ 2817745 h 6858000"/>
              <a:gd name="connsiteX51-15089" fmla="*/ 5418847 w 6128435"/>
              <a:gd name="connsiteY51-15090" fmla="*/ 2817825 h 6858000"/>
              <a:gd name="connsiteX52-15091" fmla="*/ 5457023 w 6128435"/>
              <a:gd name="connsiteY52-15092" fmla="*/ 2858292 h 6858000"/>
              <a:gd name="connsiteX53-15093" fmla="*/ 5479298 w 6128435"/>
              <a:gd name="connsiteY53-15094" fmla="*/ 2947791 h 6858000"/>
              <a:gd name="connsiteX54-15095" fmla="*/ 5481770 w 6128435"/>
              <a:gd name="connsiteY54-15096" fmla="*/ 2951352 h 6858000"/>
              <a:gd name="connsiteX55-15097" fmla="*/ 5482045 w 6128435"/>
              <a:gd name="connsiteY55-15098" fmla="*/ 2984371 h 6858000"/>
              <a:gd name="connsiteX56-15099" fmla="*/ 5482415 w 6128435"/>
              <a:gd name="connsiteY56-15100" fmla="*/ 3004079 h 6858000"/>
              <a:gd name="connsiteX57-15101" fmla="*/ 5483865 w 6128435"/>
              <a:gd name="connsiteY57-15102" fmla="*/ 3005467 h 6858000"/>
              <a:gd name="connsiteX58-15103" fmla="*/ 5482236 w 6128435"/>
              <a:gd name="connsiteY58-15104" fmla="*/ 3019791 h 6858000"/>
              <a:gd name="connsiteX59-15105" fmla="*/ 5481505 w 6128435"/>
              <a:gd name="connsiteY59-15106" fmla="*/ 3095286 h 6858000"/>
              <a:gd name="connsiteX60-15107" fmla="*/ 5477595 w 6128435"/>
              <a:gd name="connsiteY60-15108" fmla="*/ 3250534 h 6858000"/>
              <a:gd name="connsiteX61-15109" fmla="*/ 5532836 w 6128435"/>
              <a:gd name="connsiteY61-15110" fmla="*/ 3353840 h 6858000"/>
              <a:gd name="connsiteX62-15111" fmla="*/ 5561229 w 6128435"/>
              <a:gd name="connsiteY62-15112" fmla="*/ 3395784 h 6858000"/>
              <a:gd name="connsiteX63-15113" fmla="*/ 5589758 w 6128435"/>
              <a:gd name="connsiteY63-15114" fmla="*/ 3506453 h 6858000"/>
              <a:gd name="connsiteX64-15115" fmla="*/ 5596144 w 6128435"/>
              <a:gd name="connsiteY64-15116" fmla="*/ 3534624 h 6858000"/>
              <a:gd name="connsiteX65-15117" fmla="*/ 5597750 w 6128435"/>
              <a:gd name="connsiteY65-15118" fmla="*/ 3534129 h 6858000"/>
              <a:gd name="connsiteX66-15119" fmla="*/ 5599700 w 6128435"/>
              <a:gd name="connsiteY66-15120" fmla="*/ 3547221 h 6858000"/>
              <a:gd name="connsiteX67-15121" fmla="*/ 5615031 w 6128435"/>
              <a:gd name="connsiteY67-15122" fmla="*/ 3557482 h 6858000"/>
              <a:gd name="connsiteX68-15123" fmla="*/ 5618377 w 6128435"/>
              <a:gd name="connsiteY68-15124" fmla="*/ 3588431 h 6858000"/>
              <a:gd name="connsiteX69-15125" fmla="*/ 5612155 w 6128435"/>
              <a:gd name="connsiteY69-15126" fmla="*/ 3589869 h 6858000"/>
              <a:gd name="connsiteX70-15127" fmla="*/ 5620843 w 6128435"/>
              <a:gd name="connsiteY70-15128" fmla="*/ 3606745 h 6858000"/>
              <a:gd name="connsiteX71-15129" fmla="*/ 5655472 w 6128435"/>
              <a:gd name="connsiteY71-15130" fmla="*/ 3678877 h 6858000"/>
              <a:gd name="connsiteX72-15131" fmla="*/ 5680448 w 6128435"/>
              <a:gd name="connsiteY72-15132" fmla="*/ 3717760 h 6858000"/>
              <a:gd name="connsiteX73-15133" fmla="*/ 5683015 w 6128435"/>
              <a:gd name="connsiteY73-15134" fmla="*/ 3762025 h 6858000"/>
              <a:gd name="connsiteX74-15135" fmla="*/ 5696643 w 6128435"/>
              <a:gd name="connsiteY74-15136" fmla="*/ 3773888 h 6858000"/>
              <a:gd name="connsiteX75-15137" fmla="*/ 5699203 w 6128435"/>
              <a:gd name="connsiteY75-15138" fmla="*/ 3775823 h 6858000"/>
              <a:gd name="connsiteX76-15139" fmla="*/ 5704824 w 6128435"/>
              <a:gd name="connsiteY76-15140" fmla="*/ 3785966 h 6858000"/>
              <a:gd name="connsiteX77-15141" fmla="*/ 5712204 w 6128435"/>
              <a:gd name="connsiteY77-15142" fmla="*/ 3785830 h 6858000"/>
              <a:gd name="connsiteX78-15143" fmla="*/ 5724816 w 6128435"/>
              <a:gd name="connsiteY78-15144" fmla="*/ 3798949 h 6858000"/>
              <a:gd name="connsiteX79-15145" fmla="*/ 5733539 w 6128435"/>
              <a:gd name="connsiteY79-15146" fmla="*/ 3818457 h 6858000"/>
              <a:gd name="connsiteX80-15147" fmla="*/ 5768491 w 6128435"/>
              <a:gd name="connsiteY80-15148" fmla="*/ 3914399 h 6858000"/>
              <a:gd name="connsiteX81-15149" fmla="*/ 5793123 w 6128435"/>
              <a:gd name="connsiteY81-15150" fmla="*/ 3969952 h 6858000"/>
              <a:gd name="connsiteX82-15151" fmla="*/ 5808321 w 6128435"/>
              <a:gd name="connsiteY82-15152" fmla="*/ 3988153 h 6858000"/>
              <a:gd name="connsiteX83-15153" fmla="*/ 5825621 w 6128435"/>
              <a:gd name="connsiteY83-15154" fmla="*/ 4015525 h 6858000"/>
              <a:gd name="connsiteX84-15155" fmla="*/ 5860672 w 6128435"/>
              <a:gd name="connsiteY84-15156" fmla="*/ 4061579 h 6858000"/>
              <a:gd name="connsiteX85-15157" fmla="*/ 5872173 w 6128435"/>
              <a:gd name="connsiteY85-15158" fmla="*/ 4088497 h 6858000"/>
              <a:gd name="connsiteX86-15159" fmla="*/ 5883705 w 6128435"/>
              <a:gd name="connsiteY86-15160" fmla="*/ 4101899 h 6858000"/>
              <a:gd name="connsiteX87-15161" fmla="*/ 5885314 w 6128435"/>
              <a:gd name="connsiteY87-15162" fmla="*/ 4108387 h 6858000"/>
              <a:gd name="connsiteX88-15163" fmla="*/ 5894095 w 6128435"/>
              <a:gd name="connsiteY88-15164" fmla="*/ 4128857 h 6858000"/>
              <a:gd name="connsiteX89-15165" fmla="*/ 5898339 w 6128435"/>
              <a:gd name="connsiteY89-15166" fmla="*/ 4140800 h 6858000"/>
              <a:gd name="connsiteX90-15167" fmla="*/ 5899734 w 6128435"/>
              <a:gd name="connsiteY90-15168" fmla="*/ 4145632 h 6858000"/>
              <a:gd name="connsiteX91-15169" fmla="*/ 5903513 w 6128435"/>
              <a:gd name="connsiteY91-15170" fmla="*/ 4187661 h 6858000"/>
              <a:gd name="connsiteX92-15171" fmla="*/ 5917114 w 6128435"/>
              <a:gd name="connsiteY92-15172" fmla="*/ 4213096 h 6858000"/>
              <a:gd name="connsiteX93-15173" fmla="*/ 5921153 w 6128435"/>
              <a:gd name="connsiteY93-15174" fmla="*/ 4236222 h 6858000"/>
              <a:gd name="connsiteX94-15175" fmla="*/ 5924233 w 6128435"/>
              <a:gd name="connsiteY94-15176" fmla="*/ 4242060 h 6858000"/>
              <a:gd name="connsiteX95-15177" fmla="*/ 5928910 w 6128435"/>
              <a:gd name="connsiteY95-15178" fmla="*/ 4300973 h 6858000"/>
              <a:gd name="connsiteX96-15179" fmla="*/ 5939320 w 6128435"/>
              <a:gd name="connsiteY96-15180" fmla="*/ 4340435 h 6858000"/>
              <a:gd name="connsiteX97-15181" fmla="*/ 5946705 w 6128435"/>
              <a:gd name="connsiteY97-15182" fmla="*/ 4428051 h 6858000"/>
              <a:gd name="connsiteX98-15183" fmla="*/ 5949261 w 6128435"/>
              <a:gd name="connsiteY98-15184" fmla="*/ 4449185 h 6858000"/>
              <a:gd name="connsiteX99-15185" fmla="*/ 5957504 w 6128435"/>
              <a:gd name="connsiteY99-15186" fmla="*/ 4465911 h 6858000"/>
              <a:gd name="connsiteX100-15187" fmla="*/ 5964689 w 6128435"/>
              <a:gd name="connsiteY100-15188" fmla="*/ 4468532 h 6858000"/>
              <a:gd name="connsiteX101-15189" fmla="*/ 5967062 w 6128435"/>
              <a:gd name="connsiteY101-15190" fmla="*/ 4479923 h 6858000"/>
              <a:gd name="connsiteX102-15191" fmla="*/ 5968960 w 6128435"/>
              <a:gd name="connsiteY102-15192" fmla="*/ 4482655 h 6858000"/>
              <a:gd name="connsiteX103-15193" fmla="*/ 5978567 w 6128435"/>
              <a:gd name="connsiteY103-15194" fmla="*/ 4498605 h 6858000"/>
              <a:gd name="connsiteX104-15195" fmla="*/ 5980106 w 6128435"/>
              <a:gd name="connsiteY104-15196" fmla="*/ 4585087 h 6858000"/>
              <a:gd name="connsiteX105-15197" fmla="*/ 5998138 w 6128435"/>
              <a:gd name="connsiteY105-15198" fmla="*/ 4697518 h 6858000"/>
              <a:gd name="connsiteX106-15199" fmla="*/ 6013516 w 6128435"/>
              <a:gd name="connsiteY106-15200" fmla="*/ 4786619 h 6858000"/>
              <a:gd name="connsiteX107-15201" fmla="*/ 6025404 w 6128435"/>
              <a:gd name="connsiteY107-15202" fmla="*/ 4858148 h 6858000"/>
              <a:gd name="connsiteX108-15203" fmla="*/ 6007749 w 6128435"/>
              <a:gd name="connsiteY108-15204" fmla="*/ 4964715 h 6858000"/>
              <a:gd name="connsiteX109-15205" fmla="*/ 6005269 w 6128435"/>
              <a:gd name="connsiteY109-15206" fmla="*/ 5150567 h 6858000"/>
              <a:gd name="connsiteX110-15207" fmla="*/ 6001127 w 6128435"/>
              <a:gd name="connsiteY110-15208" fmla="*/ 5164609 h 6858000"/>
              <a:gd name="connsiteX111-15209" fmla="*/ 5996647 w 6128435"/>
              <a:gd name="connsiteY111-15210" fmla="*/ 5185640 h 6858000"/>
              <a:gd name="connsiteX112-15211" fmla="*/ 5998514 w 6128435"/>
              <a:gd name="connsiteY112-15212" fmla="*/ 5189673 h 6858000"/>
              <a:gd name="connsiteX113-15213" fmla="*/ 5995970 w 6128435"/>
              <a:gd name="connsiteY113-15214" fmla="*/ 5221547 h 6858000"/>
              <a:gd name="connsiteX114-15215" fmla="*/ 5997218 w 6128435"/>
              <a:gd name="connsiteY114-15216" fmla="*/ 5222031 h 6858000"/>
              <a:gd name="connsiteX115-15217" fmla="*/ 6002116 w 6128435"/>
              <a:gd name="connsiteY115-15218" fmla="*/ 5231223 h 6858000"/>
              <a:gd name="connsiteX116-15219" fmla="*/ 6008541 w 6128435"/>
              <a:gd name="connsiteY116-15220" fmla="*/ 5248680 h 6858000"/>
              <a:gd name="connsiteX117-15221" fmla="*/ 6039260 w 6128435"/>
              <a:gd name="connsiteY117-15222" fmla="*/ 5289518 h 6858000"/>
              <a:gd name="connsiteX118-15223" fmla="*/ 6036748 w 6128435"/>
              <a:gd name="connsiteY118-15224" fmla="*/ 5322752 h 6858000"/>
              <a:gd name="connsiteX119-15225" fmla="*/ 6036943 w 6128435"/>
              <a:gd name="connsiteY119-15226" fmla="*/ 5329480 h 6858000"/>
              <a:gd name="connsiteX120-15227" fmla="*/ 6037236 w 6128435"/>
              <a:gd name="connsiteY120-15228" fmla="*/ 5329634 h 6858000"/>
              <a:gd name="connsiteX121-15229" fmla="*/ 6038019 w 6128435"/>
              <a:gd name="connsiteY121-15230" fmla="*/ 5336764 h 6858000"/>
              <a:gd name="connsiteX122-15231" fmla="*/ 6037298 w 6128435"/>
              <a:gd name="connsiteY122-15232" fmla="*/ 5341753 h 6858000"/>
              <a:gd name="connsiteX123-15233" fmla="*/ 6037677 w 6128435"/>
              <a:gd name="connsiteY123-15234" fmla="*/ 5354807 h 6858000"/>
              <a:gd name="connsiteX124-15235" fmla="*/ 6039728 w 6128435"/>
              <a:gd name="connsiteY124-15236" fmla="*/ 5359416 h 6858000"/>
              <a:gd name="connsiteX125-15237" fmla="*/ 6043311 w 6128435"/>
              <a:gd name="connsiteY125-15238" fmla="*/ 5361407 h 6858000"/>
              <a:gd name="connsiteX126-15239" fmla="*/ 6042954 w 6128435"/>
              <a:gd name="connsiteY126-15240" fmla="*/ 5362576 h 6858000"/>
              <a:gd name="connsiteX127-15241" fmla="*/ 6053435 w 6128435"/>
              <a:gd name="connsiteY127-15242" fmla="*/ 5387547 h 6858000"/>
              <a:gd name="connsiteX128-15243" fmla="*/ 6065933 w 6128435"/>
              <a:gd name="connsiteY128-15244" fmla="*/ 5443002 h 6858000"/>
              <a:gd name="connsiteX129-15245" fmla="*/ 6068640 w 6128435"/>
              <a:gd name="connsiteY129-15246" fmla="*/ 5474503 h 6858000"/>
              <a:gd name="connsiteX130-15247" fmla="*/ 6080922 w 6128435"/>
              <a:gd name="connsiteY130-15248" fmla="*/ 5561070 h 6858000"/>
              <a:gd name="connsiteX131-15249" fmla="*/ 6096949 w 6128435"/>
              <a:gd name="connsiteY131-15250" fmla="*/ 5648179 h 6858000"/>
              <a:gd name="connsiteX132-15251" fmla="*/ 6125703 w 6128435"/>
              <a:gd name="connsiteY132-15252" fmla="*/ 5692894 h 6858000"/>
              <a:gd name="connsiteX133-15253" fmla="*/ 6126670 w 6128435"/>
              <a:gd name="connsiteY133-15254" fmla="*/ 5697882 h 6858000"/>
              <a:gd name="connsiteX134-15255" fmla="*/ 6124061 w 6128435"/>
              <a:gd name="connsiteY134-15256" fmla="*/ 5710294 h 6858000"/>
              <a:gd name="connsiteX135-15257" fmla="*/ 6122213 w 6128435"/>
              <a:gd name="connsiteY135-15258" fmla="*/ 5714762 h 6858000"/>
              <a:gd name="connsiteX136-15259" fmla="*/ 6121353 w 6128435"/>
              <a:gd name="connsiteY136-15260" fmla="*/ 5721725 h 6858000"/>
              <a:gd name="connsiteX137-15261" fmla="*/ 6121607 w 6128435"/>
              <a:gd name="connsiteY137-15262" fmla="*/ 5721959 h 6858000"/>
              <a:gd name="connsiteX138-15263" fmla="*/ 6120262 w 6128435"/>
              <a:gd name="connsiteY138-15264" fmla="*/ 5728358 h 6858000"/>
              <a:gd name="connsiteX139-15265" fmla="*/ 6110194 w 6128435"/>
              <a:gd name="connsiteY139-15266" fmla="*/ 5758853 h 6858000"/>
              <a:gd name="connsiteX140-15267" fmla="*/ 6127519 w 6128435"/>
              <a:gd name="connsiteY140-15268" fmla="*/ 5865775 h 6858000"/>
              <a:gd name="connsiteX141-15269" fmla="*/ 6128435 w 6128435"/>
              <a:gd name="connsiteY141-15270" fmla="*/ 5870164 h 6858000"/>
              <a:gd name="connsiteX142-15271" fmla="*/ 6119217 w 6128435"/>
              <a:gd name="connsiteY142-15272" fmla="*/ 5888542 h 6858000"/>
              <a:gd name="connsiteX143-15273" fmla="*/ 6115966 w 6128435"/>
              <a:gd name="connsiteY143-15274" fmla="*/ 5898387 h 6858000"/>
              <a:gd name="connsiteX144-15275" fmla="*/ 6111924 w 6128435"/>
              <a:gd name="connsiteY144-15276" fmla="*/ 5900444 h 6858000"/>
              <a:gd name="connsiteX145-15277" fmla="*/ 6108716 w 6128435"/>
              <a:gd name="connsiteY145-15278" fmla="*/ 5915345 h 6858000"/>
              <a:gd name="connsiteX146-15279" fmla="*/ 6109524 w 6128435"/>
              <a:gd name="connsiteY146-15280" fmla="*/ 5917328 h 6858000"/>
              <a:gd name="connsiteX147-15281" fmla="*/ 6102493 w 6128435"/>
              <a:gd name="connsiteY147-15282" fmla="*/ 5928602 h 6858000"/>
              <a:gd name="connsiteX148-15283" fmla="*/ 6056863 w 6128435"/>
              <a:gd name="connsiteY148-15284" fmla="*/ 6000643 h 6858000"/>
              <a:gd name="connsiteX149-15285" fmla="*/ 6045436 w 6128435"/>
              <a:gd name="connsiteY149-15286" fmla="*/ 6124480 h 6858000"/>
              <a:gd name="connsiteX150-15287" fmla="*/ 6030489 w 6128435"/>
              <a:gd name="connsiteY150-15288" fmla="*/ 6317666 h 6858000"/>
              <a:gd name="connsiteX151-15289" fmla="*/ 6007492 w 6128435"/>
              <a:gd name="connsiteY151-15290" fmla="*/ 6440818 h 6858000"/>
              <a:gd name="connsiteX152-15291" fmla="*/ 6009467 w 6128435"/>
              <a:gd name="connsiteY152-15292" fmla="*/ 6487076 h 6858000"/>
              <a:gd name="connsiteX153-15293" fmla="*/ 5995064 w 6128435"/>
              <a:gd name="connsiteY153-15294" fmla="*/ 6540791 h 6858000"/>
              <a:gd name="connsiteX154-15295" fmla="*/ 5996309 w 6128435"/>
              <a:gd name="connsiteY154-15296" fmla="*/ 6543961 h 6858000"/>
              <a:gd name="connsiteX155-15297" fmla="*/ 5996048 w 6128435"/>
              <a:gd name="connsiteY155-15298" fmla="*/ 6555444 h 6858000"/>
              <a:gd name="connsiteX156-15299" fmla="*/ 6002524 w 6128435"/>
              <a:gd name="connsiteY156-15300" fmla="*/ 6560188 h 6858000"/>
              <a:gd name="connsiteX157-15301" fmla="*/ 6006823 w 6128435"/>
              <a:gd name="connsiteY157-15302" fmla="*/ 6578546 h 6858000"/>
              <a:gd name="connsiteX158-15303" fmla="*/ 6004510 w 6128435"/>
              <a:gd name="connsiteY158-15304" fmla="*/ 6599256 h 6858000"/>
              <a:gd name="connsiteX159-15305" fmla="*/ 5986207 w 6128435"/>
              <a:gd name="connsiteY159-15306" fmla="*/ 6695855 h 6858000"/>
              <a:gd name="connsiteX160-15307" fmla="*/ 5979428 w 6128435"/>
              <a:gd name="connsiteY160-15308" fmla="*/ 6754678 h 6858000"/>
              <a:gd name="connsiteX161-15309" fmla="*/ 5983398 w 6128435"/>
              <a:gd name="connsiteY161-15310" fmla="*/ 6778641 h 6858000"/>
              <a:gd name="connsiteX162-15311" fmla="*/ 5984543 w 6128435"/>
              <a:gd name="connsiteY162-15312" fmla="*/ 6811016 h 6858000"/>
              <a:gd name="connsiteX163-15313" fmla="*/ 5981802 w 6128435"/>
              <a:gd name="connsiteY163-15314" fmla="*/ 6838578 h 6858000"/>
              <a:gd name="connsiteX164-15315" fmla="*/ 5979671 w 6128435"/>
              <a:gd name="connsiteY164-15316" fmla="*/ 6858000 h 6858000"/>
              <a:gd name="connsiteX165-15317" fmla="*/ 0 w 6128435"/>
              <a:gd name="connsiteY165-15318" fmla="*/ 6858000 h 6858000"/>
              <a:gd name="connsiteX166-15319" fmla="*/ 0 w 6128435"/>
              <a:gd name="connsiteY166-15320" fmla="*/ 0 h 6858000"/>
              <a:gd name="connsiteX0-15321" fmla="*/ 0 w 6128435"/>
              <a:gd name="connsiteY0-15322" fmla="*/ 0 h 6858000"/>
              <a:gd name="connsiteX1-15323" fmla="*/ 4965888 w 6128435"/>
              <a:gd name="connsiteY1-15324" fmla="*/ 0 h 6858000"/>
              <a:gd name="connsiteX2-15325" fmla="*/ 4967767 w 6128435"/>
              <a:gd name="connsiteY2-15326" fmla="*/ 7930 h 6858000"/>
              <a:gd name="connsiteX3-15327" fmla="*/ 4979444 w 6128435"/>
              <a:gd name="connsiteY3-15328" fmla="*/ 43921 h 6858000"/>
              <a:gd name="connsiteX4-15329" fmla="*/ 5021173 w 6128435"/>
              <a:gd name="connsiteY4-15330" fmla="*/ 123738 h 6858000"/>
              <a:gd name="connsiteX5-15331" fmla="*/ 5075458 w 6128435"/>
              <a:gd name="connsiteY5-15332" fmla="*/ 264355 h 6858000"/>
              <a:gd name="connsiteX6-15333" fmla="*/ 5081175 w 6128435"/>
              <a:gd name="connsiteY6-15334" fmla="*/ 277448 h 6858000"/>
              <a:gd name="connsiteX7-15335" fmla="*/ 5097011 w 6128435"/>
              <a:gd name="connsiteY7-15336" fmla="*/ 355616 h 6858000"/>
              <a:gd name="connsiteX8-15337" fmla="*/ 5130982 w 6128435"/>
              <a:gd name="connsiteY8-15338" fmla="*/ 412030 h 6858000"/>
              <a:gd name="connsiteX9-15339" fmla="*/ 5153000 w 6128435"/>
              <a:gd name="connsiteY9-15340" fmla="*/ 507134 h 6858000"/>
              <a:gd name="connsiteX10-15341" fmla="*/ 5171282 w 6128435"/>
              <a:gd name="connsiteY10-15342" fmla="*/ 602071 h 6858000"/>
              <a:gd name="connsiteX11-15343" fmla="*/ 5176196 w 6128435"/>
              <a:gd name="connsiteY11-15344" fmla="*/ 636822 h 6858000"/>
              <a:gd name="connsiteX12-15345" fmla="*/ 5189051 w 6128435"/>
              <a:gd name="connsiteY12-15346" fmla="*/ 782518 h 6858000"/>
              <a:gd name="connsiteX13-15347" fmla="*/ 5210428 w 6128435"/>
              <a:gd name="connsiteY13-15348" fmla="*/ 815772 h 6858000"/>
              <a:gd name="connsiteX14-15349" fmla="*/ 5221088 w 6128435"/>
              <a:gd name="connsiteY14-15350" fmla="*/ 860193 h 6858000"/>
              <a:gd name="connsiteX15-15351" fmla="*/ 5230806 w 6128435"/>
              <a:gd name="connsiteY15-15352" fmla="*/ 961354 h 6858000"/>
              <a:gd name="connsiteX16-15353" fmla="*/ 5201018 w 6128435"/>
              <a:gd name="connsiteY16-15354" fmla="*/ 1095027 h 6858000"/>
              <a:gd name="connsiteX17-15355" fmla="*/ 5202153 w 6128435"/>
              <a:gd name="connsiteY17-15356" fmla="*/ 1133224 h 6858000"/>
              <a:gd name="connsiteX18-15357" fmla="*/ 5207370 w 6128435"/>
              <a:gd name="connsiteY18-15358" fmla="*/ 1138097 h 6858000"/>
              <a:gd name="connsiteX19-15359" fmla="*/ 5189234 w 6128435"/>
              <a:gd name="connsiteY19-15360" fmla="*/ 1193495 h 6858000"/>
              <a:gd name="connsiteX20-15361" fmla="*/ 5202769 w 6128435"/>
              <a:gd name="connsiteY20-15362" fmla="*/ 1269450 h 6858000"/>
              <a:gd name="connsiteX21-15363" fmla="*/ 5225968 w 6128435"/>
              <a:gd name="connsiteY21-15364" fmla="*/ 1357994 h 6858000"/>
              <a:gd name="connsiteX22-15365" fmla="*/ 5233819 w 6128435"/>
              <a:gd name="connsiteY22-15366" fmla="*/ 1380922 h 6858000"/>
              <a:gd name="connsiteX23-15367" fmla="*/ 5237226 w 6128435"/>
              <a:gd name="connsiteY23-15368" fmla="*/ 1441327 h 6858000"/>
              <a:gd name="connsiteX24-15369" fmla="*/ 5244434 w 6128435"/>
              <a:gd name="connsiteY24-15370" fmla="*/ 1580810 h 6858000"/>
              <a:gd name="connsiteX25-15371" fmla="*/ 5251453 w 6128435"/>
              <a:gd name="connsiteY25-15372" fmla="*/ 1583934 h 6858000"/>
              <a:gd name="connsiteX26-15373" fmla="*/ 5253136 w 6128435"/>
              <a:gd name="connsiteY26-15374" fmla="*/ 1595457 h 6858000"/>
              <a:gd name="connsiteX27-15375" fmla="*/ 5254863 w 6128435"/>
              <a:gd name="connsiteY27-15376" fmla="*/ 1598311 h 6858000"/>
              <a:gd name="connsiteX28-15377" fmla="*/ 5263491 w 6128435"/>
              <a:gd name="connsiteY28-15378" fmla="*/ 1642938 h 6858000"/>
              <a:gd name="connsiteX29-15379" fmla="*/ 5261314 w 6128435"/>
              <a:gd name="connsiteY29-15380" fmla="*/ 1689177 h 6858000"/>
              <a:gd name="connsiteX30-15381" fmla="*/ 5259788 w 6128435"/>
              <a:gd name="connsiteY30-15382" fmla="*/ 1768516 h 6858000"/>
              <a:gd name="connsiteX31-15383" fmla="*/ 5255696 w 6128435"/>
              <a:gd name="connsiteY31-15384" fmla="*/ 1953770 h 6858000"/>
              <a:gd name="connsiteX32-15385" fmla="*/ 5252592 w 6128435"/>
              <a:gd name="connsiteY32-15386" fmla="*/ 2092210 h 6858000"/>
              <a:gd name="connsiteX33-15387" fmla="*/ 5264303 w 6128435"/>
              <a:gd name="connsiteY33-15388" fmla="*/ 2225157 h 6858000"/>
              <a:gd name="connsiteX34-15389" fmla="*/ 5254949 w 6128435"/>
              <a:gd name="connsiteY34-15390" fmla="*/ 2236160 h 6858000"/>
              <a:gd name="connsiteX35-15391" fmla="*/ 5250104 w 6128435"/>
              <a:gd name="connsiteY35-15392" fmla="*/ 2249166 h 6858000"/>
              <a:gd name="connsiteX36-15393" fmla="*/ 5251214 w 6128435"/>
              <a:gd name="connsiteY36-15394" fmla="*/ 2250944 h 6858000"/>
              <a:gd name="connsiteX37-15395" fmla="*/ 5250644 w 6128435"/>
              <a:gd name="connsiteY37-15396" fmla="*/ 2266619 h 6858000"/>
              <a:gd name="connsiteX38-15397" fmla="*/ 5247111 w 6128435"/>
              <a:gd name="connsiteY38-15398" fmla="*/ 2269679 h 6858000"/>
              <a:gd name="connsiteX39-15399" fmla="*/ 5279312 w 6128435"/>
              <a:gd name="connsiteY39-15400" fmla="*/ 2302757 h 6858000"/>
              <a:gd name="connsiteX40-15401" fmla="*/ 5293877 w 6128435"/>
              <a:gd name="connsiteY40-15402" fmla="*/ 2368649 h 6858000"/>
              <a:gd name="connsiteX41-15403" fmla="*/ 5311338 w 6128435"/>
              <a:gd name="connsiteY41-15404" fmla="*/ 2404034 h 6858000"/>
              <a:gd name="connsiteX42-15405" fmla="*/ 5338366 w 6128435"/>
              <a:gd name="connsiteY42-15406" fmla="*/ 2465052 h 6858000"/>
              <a:gd name="connsiteX43-15407" fmla="*/ 5371263 w 6128435"/>
              <a:gd name="connsiteY43-15408" fmla="*/ 2586413 h 6858000"/>
              <a:gd name="connsiteX44-15409" fmla="*/ 5407503 w 6128435"/>
              <a:gd name="connsiteY44-15410" fmla="*/ 2786290 h 6858000"/>
              <a:gd name="connsiteX45-15411" fmla="*/ 5407356 w 6128435"/>
              <a:gd name="connsiteY45-15412" fmla="*/ 2787545 h 6858000"/>
              <a:gd name="connsiteX46-15413" fmla="*/ 5411130 w 6128435"/>
              <a:gd name="connsiteY46-15414" fmla="*/ 2788640 h 6858000"/>
              <a:gd name="connsiteX47-15415" fmla="*/ 5416439 w 6128435"/>
              <a:gd name="connsiteY47-15416" fmla="*/ 2805666 h 6858000"/>
              <a:gd name="connsiteX48-15417" fmla="*/ 5416589 w 6128435"/>
              <a:gd name="connsiteY48-15418" fmla="*/ 2810822 h 6858000"/>
              <a:gd name="connsiteX49-15419" fmla="*/ 5418542 w 6128435"/>
              <a:gd name="connsiteY49-15420" fmla="*/ 2817745 h 6858000"/>
              <a:gd name="connsiteX50-15421" fmla="*/ 5418847 w 6128435"/>
              <a:gd name="connsiteY50-15422" fmla="*/ 2817825 h 6858000"/>
              <a:gd name="connsiteX51-15423" fmla="*/ 5457023 w 6128435"/>
              <a:gd name="connsiteY51-15424" fmla="*/ 2858292 h 6858000"/>
              <a:gd name="connsiteX52-15425" fmla="*/ 5479298 w 6128435"/>
              <a:gd name="connsiteY52-15426" fmla="*/ 2947791 h 6858000"/>
              <a:gd name="connsiteX53-15427" fmla="*/ 5481770 w 6128435"/>
              <a:gd name="connsiteY53-15428" fmla="*/ 2951352 h 6858000"/>
              <a:gd name="connsiteX54-15429" fmla="*/ 5482045 w 6128435"/>
              <a:gd name="connsiteY54-15430" fmla="*/ 2984371 h 6858000"/>
              <a:gd name="connsiteX55-15431" fmla="*/ 5482415 w 6128435"/>
              <a:gd name="connsiteY55-15432" fmla="*/ 3004079 h 6858000"/>
              <a:gd name="connsiteX56-15433" fmla="*/ 5483865 w 6128435"/>
              <a:gd name="connsiteY56-15434" fmla="*/ 3005467 h 6858000"/>
              <a:gd name="connsiteX57-15435" fmla="*/ 5482236 w 6128435"/>
              <a:gd name="connsiteY57-15436" fmla="*/ 3019791 h 6858000"/>
              <a:gd name="connsiteX58-15437" fmla="*/ 5481505 w 6128435"/>
              <a:gd name="connsiteY58-15438" fmla="*/ 3095286 h 6858000"/>
              <a:gd name="connsiteX59-15439" fmla="*/ 5477595 w 6128435"/>
              <a:gd name="connsiteY59-15440" fmla="*/ 3250534 h 6858000"/>
              <a:gd name="connsiteX60-15441" fmla="*/ 5532836 w 6128435"/>
              <a:gd name="connsiteY60-15442" fmla="*/ 3353840 h 6858000"/>
              <a:gd name="connsiteX61-15443" fmla="*/ 5561229 w 6128435"/>
              <a:gd name="connsiteY61-15444" fmla="*/ 3395784 h 6858000"/>
              <a:gd name="connsiteX62-15445" fmla="*/ 5589758 w 6128435"/>
              <a:gd name="connsiteY62-15446" fmla="*/ 3506453 h 6858000"/>
              <a:gd name="connsiteX63-15447" fmla="*/ 5596144 w 6128435"/>
              <a:gd name="connsiteY63-15448" fmla="*/ 3534624 h 6858000"/>
              <a:gd name="connsiteX64-15449" fmla="*/ 5597750 w 6128435"/>
              <a:gd name="connsiteY64-15450" fmla="*/ 3534129 h 6858000"/>
              <a:gd name="connsiteX65-15451" fmla="*/ 5599700 w 6128435"/>
              <a:gd name="connsiteY65-15452" fmla="*/ 3547221 h 6858000"/>
              <a:gd name="connsiteX66-15453" fmla="*/ 5615031 w 6128435"/>
              <a:gd name="connsiteY66-15454" fmla="*/ 3557482 h 6858000"/>
              <a:gd name="connsiteX67-15455" fmla="*/ 5618377 w 6128435"/>
              <a:gd name="connsiteY67-15456" fmla="*/ 3588431 h 6858000"/>
              <a:gd name="connsiteX68-15457" fmla="*/ 5612155 w 6128435"/>
              <a:gd name="connsiteY68-15458" fmla="*/ 3589869 h 6858000"/>
              <a:gd name="connsiteX69-15459" fmla="*/ 5620843 w 6128435"/>
              <a:gd name="connsiteY69-15460" fmla="*/ 3606745 h 6858000"/>
              <a:gd name="connsiteX70-15461" fmla="*/ 5655472 w 6128435"/>
              <a:gd name="connsiteY70-15462" fmla="*/ 3678877 h 6858000"/>
              <a:gd name="connsiteX71-15463" fmla="*/ 5680448 w 6128435"/>
              <a:gd name="connsiteY71-15464" fmla="*/ 3717760 h 6858000"/>
              <a:gd name="connsiteX72-15465" fmla="*/ 5683015 w 6128435"/>
              <a:gd name="connsiteY72-15466" fmla="*/ 3762025 h 6858000"/>
              <a:gd name="connsiteX73-15467" fmla="*/ 5696643 w 6128435"/>
              <a:gd name="connsiteY73-15468" fmla="*/ 3773888 h 6858000"/>
              <a:gd name="connsiteX74-15469" fmla="*/ 5699203 w 6128435"/>
              <a:gd name="connsiteY74-15470" fmla="*/ 3775823 h 6858000"/>
              <a:gd name="connsiteX75-15471" fmla="*/ 5704824 w 6128435"/>
              <a:gd name="connsiteY75-15472" fmla="*/ 3785966 h 6858000"/>
              <a:gd name="connsiteX76-15473" fmla="*/ 5712204 w 6128435"/>
              <a:gd name="connsiteY76-15474" fmla="*/ 3785830 h 6858000"/>
              <a:gd name="connsiteX77-15475" fmla="*/ 5724816 w 6128435"/>
              <a:gd name="connsiteY77-15476" fmla="*/ 3798949 h 6858000"/>
              <a:gd name="connsiteX78-15477" fmla="*/ 5733539 w 6128435"/>
              <a:gd name="connsiteY78-15478" fmla="*/ 3818457 h 6858000"/>
              <a:gd name="connsiteX79-15479" fmla="*/ 5768491 w 6128435"/>
              <a:gd name="connsiteY79-15480" fmla="*/ 3914399 h 6858000"/>
              <a:gd name="connsiteX80-15481" fmla="*/ 5793123 w 6128435"/>
              <a:gd name="connsiteY80-15482" fmla="*/ 3969952 h 6858000"/>
              <a:gd name="connsiteX81-15483" fmla="*/ 5808321 w 6128435"/>
              <a:gd name="connsiteY81-15484" fmla="*/ 3988153 h 6858000"/>
              <a:gd name="connsiteX82-15485" fmla="*/ 5825621 w 6128435"/>
              <a:gd name="connsiteY82-15486" fmla="*/ 4015525 h 6858000"/>
              <a:gd name="connsiteX83-15487" fmla="*/ 5860672 w 6128435"/>
              <a:gd name="connsiteY83-15488" fmla="*/ 4061579 h 6858000"/>
              <a:gd name="connsiteX84-15489" fmla="*/ 5872173 w 6128435"/>
              <a:gd name="connsiteY84-15490" fmla="*/ 4088497 h 6858000"/>
              <a:gd name="connsiteX85-15491" fmla="*/ 5883705 w 6128435"/>
              <a:gd name="connsiteY85-15492" fmla="*/ 4101899 h 6858000"/>
              <a:gd name="connsiteX86-15493" fmla="*/ 5885314 w 6128435"/>
              <a:gd name="connsiteY86-15494" fmla="*/ 4108387 h 6858000"/>
              <a:gd name="connsiteX87-15495" fmla="*/ 5894095 w 6128435"/>
              <a:gd name="connsiteY87-15496" fmla="*/ 4128857 h 6858000"/>
              <a:gd name="connsiteX88-15497" fmla="*/ 5898339 w 6128435"/>
              <a:gd name="connsiteY88-15498" fmla="*/ 4140800 h 6858000"/>
              <a:gd name="connsiteX89-15499" fmla="*/ 5899734 w 6128435"/>
              <a:gd name="connsiteY89-15500" fmla="*/ 4145632 h 6858000"/>
              <a:gd name="connsiteX90-15501" fmla="*/ 5903513 w 6128435"/>
              <a:gd name="connsiteY90-15502" fmla="*/ 4187661 h 6858000"/>
              <a:gd name="connsiteX91-15503" fmla="*/ 5917114 w 6128435"/>
              <a:gd name="connsiteY91-15504" fmla="*/ 4213096 h 6858000"/>
              <a:gd name="connsiteX92-15505" fmla="*/ 5921153 w 6128435"/>
              <a:gd name="connsiteY92-15506" fmla="*/ 4236222 h 6858000"/>
              <a:gd name="connsiteX93-15507" fmla="*/ 5924233 w 6128435"/>
              <a:gd name="connsiteY93-15508" fmla="*/ 4242060 h 6858000"/>
              <a:gd name="connsiteX94-15509" fmla="*/ 5928910 w 6128435"/>
              <a:gd name="connsiteY94-15510" fmla="*/ 4300973 h 6858000"/>
              <a:gd name="connsiteX95-15511" fmla="*/ 5939320 w 6128435"/>
              <a:gd name="connsiteY95-15512" fmla="*/ 4340435 h 6858000"/>
              <a:gd name="connsiteX96-15513" fmla="*/ 5946705 w 6128435"/>
              <a:gd name="connsiteY96-15514" fmla="*/ 4428051 h 6858000"/>
              <a:gd name="connsiteX97-15515" fmla="*/ 5949261 w 6128435"/>
              <a:gd name="connsiteY97-15516" fmla="*/ 4449185 h 6858000"/>
              <a:gd name="connsiteX98-15517" fmla="*/ 5957504 w 6128435"/>
              <a:gd name="connsiteY98-15518" fmla="*/ 4465911 h 6858000"/>
              <a:gd name="connsiteX99-15519" fmla="*/ 5964689 w 6128435"/>
              <a:gd name="connsiteY99-15520" fmla="*/ 4468532 h 6858000"/>
              <a:gd name="connsiteX100-15521" fmla="*/ 5967062 w 6128435"/>
              <a:gd name="connsiteY100-15522" fmla="*/ 4479923 h 6858000"/>
              <a:gd name="connsiteX101-15523" fmla="*/ 5968960 w 6128435"/>
              <a:gd name="connsiteY101-15524" fmla="*/ 4482655 h 6858000"/>
              <a:gd name="connsiteX102-15525" fmla="*/ 5978567 w 6128435"/>
              <a:gd name="connsiteY102-15526" fmla="*/ 4498605 h 6858000"/>
              <a:gd name="connsiteX103-15527" fmla="*/ 5980106 w 6128435"/>
              <a:gd name="connsiteY103-15528" fmla="*/ 4585087 h 6858000"/>
              <a:gd name="connsiteX104-15529" fmla="*/ 5998138 w 6128435"/>
              <a:gd name="connsiteY104-15530" fmla="*/ 4697518 h 6858000"/>
              <a:gd name="connsiteX105-15531" fmla="*/ 6013516 w 6128435"/>
              <a:gd name="connsiteY105-15532" fmla="*/ 4786619 h 6858000"/>
              <a:gd name="connsiteX106-15533" fmla="*/ 6025404 w 6128435"/>
              <a:gd name="connsiteY106-15534" fmla="*/ 4858148 h 6858000"/>
              <a:gd name="connsiteX107-15535" fmla="*/ 6007749 w 6128435"/>
              <a:gd name="connsiteY107-15536" fmla="*/ 4964715 h 6858000"/>
              <a:gd name="connsiteX108-15537" fmla="*/ 6005269 w 6128435"/>
              <a:gd name="connsiteY108-15538" fmla="*/ 5150567 h 6858000"/>
              <a:gd name="connsiteX109-15539" fmla="*/ 6001127 w 6128435"/>
              <a:gd name="connsiteY109-15540" fmla="*/ 5164609 h 6858000"/>
              <a:gd name="connsiteX110-15541" fmla="*/ 5996647 w 6128435"/>
              <a:gd name="connsiteY110-15542" fmla="*/ 5185640 h 6858000"/>
              <a:gd name="connsiteX111-15543" fmla="*/ 5998514 w 6128435"/>
              <a:gd name="connsiteY111-15544" fmla="*/ 5189673 h 6858000"/>
              <a:gd name="connsiteX112-15545" fmla="*/ 5995970 w 6128435"/>
              <a:gd name="connsiteY112-15546" fmla="*/ 5221547 h 6858000"/>
              <a:gd name="connsiteX113-15547" fmla="*/ 5997218 w 6128435"/>
              <a:gd name="connsiteY113-15548" fmla="*/ 5222031 h 6858000"/>
              <a:gd name="connsiteX114-15549" fmla="*/ 6002116 w 6128435"/>
              <a:gd name="connsiteY114-15550" fmla="*/ 5231223 h 6858000"/>
              <a:gd name="connsiteX115-15551" fmla="*/ 6008541 w 6128435"/>
              <a:gd name="connsiteY115-15552" fmla="*/ 5248680 h 6858000"/>
              <a:gd name="connsiteX116-15553" fmla="*/ 6039260 w 6128435"/>
              <a:gd name="connsiteY116-15554" fmla="*/ 5289518 h 6858000"/>
              <a:gd name="connsiteX117-15555" fmla="*/ 6036748 w 6128435"/>
              <a:gd name="connsiteY117-15556" fmla="*/ 5322752 h 6858000"/>
              <a:gd name="connsiteX118-15557" fmla="*/ 6036943 w 6128435"/>
              <a:gd name="connsiteY118-15558" fmla="*/ 5329480 h 6858000"/>
              <a:gd name="connsiteX119-15559" fmla="*/ 6037236 w 6128435"/>
              <a:gd name="connsiteY119-15560" fmla="*/ 5329634 h 6858000"/>
              <a:gd name="connsiteX120-15561" fmla="*/ 6038019 w 6128435"/>
              <a:gd name="connsiteY120-15562" fmla="*/ 5336764 h 6858000"/>
              <a:gd name="connsiteX121-15563" fmla="*/ 6037298 w 6128435"/>
              <a:gd name="connsiteY121-15564" fmla="*/ 5341753 h 6858000"/>
              <a:gd name="connsiteX122-15565" fmla="*/ 6037677 w 6128435"/>
              <a:gd name="connsiteY122-15566" fmla="*/ 5354807 h 6858000"/>
              <a:gd name="connsiteX123-15567" fmla="*/ 6039728 w 6128435"/>
              <a:gd name="connsiteY123-15568" fmla="*/ 5359416 h 6858000"/>
              <a:gd name="connsiteX124-15569" fmla="*/ 6043311 w 6128435"/>
              <a:gd name="connsiteY124-15570" fmla="*/ 5361407 h 6858000"/>
              <a:gd name="connsiteX125-15571" fmla="*/ 6042954 w 6128435"/>
              <a:gd name="connsiteY125-15572" fmla="*/ 5362576 h 6858000"/>
              <a:gd name="connsiteX126-15573" fmla="*/ 6053435 w 6128435"/>
              <a:gd name="connsiteY126-15574" fmla="*/ 5387547 h 6858000"/>
              <a:gd name="connsiteX127-15575" fmla="*/ 6065933 w 6128435"/>
              <a:gd name="connsiteY127-15576" fmla="*/ 5443002 h 6858000"/>
              <a:gd name="connsiteX128-15577" fmla="*/ 6068640 w 6128435"/>
              <a:gd name="connsiteY128-15578" fmla="*/ 5474503 h 6858000"/>
              <a:gd name="connsiteX129-15579" fmla="*/ 6080922 w 6128435"/>
              <a:gd name="connsiteY129-15580" fmla="*/ 5561070 h 6858000"/>
              <a:gd name="connsiteX130-15581" fmla="*/ 6096949 w 6128435"/>
              <a:gd name="connsiteY130-15582" fmla="*/ 5648179 h 6858000"/>
              <a:gd name="connsiteX131-15583" fmla="*/ 6125703 w 6128435"/>
              <a:gd name="connsiteY131-15584" fmla="*/ 5692894 h 6858000"/>
              <a:gd name="connsiteX132-15585" fmla="*/ 6126670 w 6128435"/>
              <a:gd name="connsiteY132-15586" fmla="*/ 5697882 h 6858000"/>
              <a:gd name="connsiteX133-15587" fmla="*/ 6124061 w 6128435"/>
              <a:gd name="connsiteY133-15588" fmla="*/ 5710294 h 6858000"/>
              <a:gd name="connsiteX134-15589" fmla="*/ 6122213 w 6128435"/>
              <a:gd name="connsiteY134-15590" fmla="*/ 5714762 h 6858000"/>
              <a:gd name="connsiteX135-15591" fmla="*/ 6121353 w 6128435"/>
              <a:gd name="connsiteY135-15592" fmla="*/ 5721725 h 6858000"/>
              <a:gd name="connsiteX136-15593" fmla="*/ 6121607 w 6128435"/>
              <a:gd name="connsiteY136-15594" fmla="*/ 5721959 h 6858000"/>
              <a:gd name="connsiteX137-15595" fmla="*/ 6120262 w 6128435"/>
              <a:gd name="connsiteY137-15596" fmla="*/ 5728358 h 6858000"/>
              <a:gd name="connsiteX138-15597" fmla="*/ 6110194 w 6128435"/>
              <a:gd name="connsiteY138-15598" fmla="*/ 5758853 h 6858000"/>
              <a:gd name="connsiteX139-15599" fmla="*/ 6127519 w 6128435"/>
              <a:gd name="connsiteY139-15600" fmla="*/ 5865775 h 6858000"/>
              <a:gd name="connsiteX140-15601" fmla="*/ 6128435 w 6128435"/>
              <a:gd name="connsiteY140-15602" fmla="*/ 5870164 h 6858000"/>
              <a:gd name="connsiteX141-15603" fmla="*/ 6119217 w 6128435"/>
              <a:gd name="connsiteY141-15604" fmla="*/ 5888542 h 6858000"/>
              <a:gd name="connsiteX142-15605" fmla="*/ 6115966 w 6128435"/>
              <a:gd name="connsiteY142-15606" fmla="*/ 5898387 h 6858000"/>
              <a:gd name="connsiteX143-15607" fmla="*/ 6111924 w 6128435"/>
              <a:gd name="connsiteY143-15608" fmla="*/ 5900444 h 6858000"/>
              <a:gd name="connsiteX144-15609" fmla="*/ 6108716 w 6128435"/>
              <a:gd name="connsiteY144-15610" fmla="*/ 5915345 h 6858000"/>
              <a:gd name="connsiteX145-15611" fmla="*/ 6109524 w 6128435"/>
              <a:gd name="connsiteY145-15612" fmla="*/ 5917328 h 6858000"/>
              <a:gd name="connsiteX146-15613" fmla="*/ 6102493 w 6128435"/>
              <a:gd name="connsiteY146-15614" fmla="*/ 5928602 h 6858000"/>
              <a:gd name="connsiteX147-15615" fmla="*/ 6056863 w 6128435"/>
              <a:gd name="connsiteY147-15616" fmla="*/ 6000643 h 6858000"/>
              <a:gd name="connsiteX148-15617" fmla="*/ 6045436 w 6128435"/>
              <a:gd name="connsiteY148-15618" fmla="*/ 6124480 h 6858000"/>
              <a:gd name="connsiteX149-15619" fmla="*/ 6030489 w 6128435"/>
              <a:gd name="connsiteY149-15620" fmla="*/ 6317666 h 6858000"/>
              <a:gd name="connsiteX150-15621" fmla="*/ 6007492 w 6128435"/>
              <a:gd name="connsiteY150-15622" fmla="*/ 6440818 h 6858000"/>
              <a:gd name="connsiteX151-15623" fmla="*/ 6009467 w 6128435"/>
              <a:gd name="connsiteY151-15624" fmla="*/ 6487076 h 6858000"/>
              <a:gd name="connsiteX152-15625" fmla="*/ 5995064 w 6128435"/>
              <a:gd name="connsiteY152-15626" fmla="*/ 6540791 h 6858000"/>
              <a:gd name="connsiteX153-15627" fmla="*/ 5996309 w 6128435"/>
              <a:gd name="connsiteY153-15628" fmla="*/ 6543961 h 6858000"/>
              <a:gd name="connsiteX154-15629" fmla="*/ 5996048 w 6128435"/>
              <a:gd name="connsiteY154-15630" fmla="*/ 6555444 h 6858000"/>
              <a:gd name="connsiteX155-15631" fmla="*/ 6002524 w 6128435"/>
              <a:gd name="connsiteY155-15632" fmla="*/ 6560188 h 6858000"/>
              <a:gd name="connsiteX156-15633" fmla="*/ 6006823 w 6128435"/>
              <a:gd name="connsiteY156-15634" fmla="*/ 6578546 h 6858000"/>
              <a:gd name="connsiteX157-15635" fmla="*/ 6004510 w 6128435"/>
              <a:gd name="connsiteY157-15636" fmla="*/ 6599256 h 6858000"/>
              <a:gd name="connsiteX158-15637" fmla="*/ 5986207 w 6128435"/>
              <a:gd name="connsiteY158-15638" fmla="*/ 6695855 h 6858000"/>
              <a:gd name="connsiteX159-15639" fmla="*/ 5979428 w 6128435"/>
              <a:gd name="connsiteY159-15640" fmla="*/ 6754678 h 6858000"/>
              <a:gd name="connsiteX160-15641" fmla="*/ 5983398 w 6128435"/>
              <a:gd name="connsiteY160-15642" fmla="*/ 6778641 h 6858000"/>
              <a:gd name="connsiteX161-15643" fmla="*/ 5984543 w 6128435"/>
              <a:gd name="connsiteY161-15644" fmla="*/ 6811016 h 6858000"/>
              <a:gd name="connsiteX162-15645" fmla="*/ 5981802 w 6128435"/>
              <a:gd name="connsiteY162-15646" fmla="*/ 6838578 h 6858000"/>
              <a:gd name="connsiteX163-15647" fmla="*/ 5979671 w 6128435"/>
              <a:gd name="connsiteY163-15648" fmla="*/ 6858000 h 6858000"/>
              <a:gd name="connsiteX164-15649" fmla="*/ 0 w 6128435"/>
              <a:gd name="connsiteY164-15650" fmla="*/ 6858000 h 6858000"/>
              <a:gd name="connsiteX165-15651" fmla="*/ 0 w 6128435"/>
              <a:gd name="connsiteY165-15652" fmla="*/ 0 h 6858000"/>
              <a:gd name="connsiteX0-15653" fmla="*/ 0 w 6128435"/>
              <a:gd name="connsiteY0-15654" fmla="*/ 0 h 6858000"/>
              <a:gd name="connsiteX1-15655" fmla="*/ 4965888 w 6128435"/>
              <a:gd name="connsiteY1-15656" fmla="*/ 0 h 6858000"/>
              <a:gd name="connsiteX2-15657" fmla="*/ 4967767 w 6128435"/>
              <a:gd name="connsiteY2-15658" fmla="*/ 7930 h 6858000"/>
              <a:gd name="connsiteX3-15659" fmla="*/ 4979444 w 6128435"/>
              <a:gd name="connsiteY3-15660" fmla="*/ 43921 h 6858000"/>
              <a:gd name="connsiteX4-15661" fmla="*/ 5021173 w 6128435"/>
              <a:gd name="connsiteY4-15662" fmla="*/ 123738 h 6858000"/>
              <a:gd name="connsiteX5-15663" fmla="*/ 5075458 w 6128435"/>
              <a:gd name="connsiteY5-15664" fmla="*/ 264355 h 6858000"/>
              <a:gd name="connsiteX6-15665" fmla="*/ 5081175 w 6128435"/>
              <a:gd name="connsiteY6-15666" fmla="*/ 277448 h 6858000"/>
              <a:gd name="connsiteX7-15667" fmla="*/ 5097011 w 6128435"/>
              <a:gd name="connsiteY7-15668" fmla="*/ 355616 h 6858000"/>
              <a:gd name="connsiteX8-15669" fmla="*/ 5130982 w 6128435"/>
              <a:gd name="connsiteY8-15670" fmla="*/ 412030 h 6858000"/>
              <a:gd name="connsiteX9-15671" fmla="*/ 5153000 w 6128435"/>
              <a:gd name="connsiteY9-15672" fmla="*/ 507134 h 6858000"/>
              <a:gd name="connsiteX10-15673" fmla="*/ 5171282 w 6128435"/>
              <a:gd name="connsiteY10-15674" fmla="*/ 602071 h 6858000"/>
              <a:gd name="connsiteX11-15675" fmla="*/ 5176196 w 6128435"/>
              <a:gd name="connsiteY11-15676" fmla="*/ 636822 h 6858000"/>
              <a:gd name="connsiteX12-15677" fmla="*/ 5189051 w 6128435"/>
              <a:gd name="connsiteY12-15678" fmla="*/ 782518 h 6858000"/>
              <a:gd name="connsiteX13-15679" fmla="*/ 5210428 w 6128435"/>
              <a:gd name="connsiteY13-15680" fmla="*/ 815772 h 6858000"/>
              <a:gd name="connsiteX14-15681" fmla="*/ 5221088 w 6128435"/>
              <a:gd name="connsiteY14-15682" fmla="*/ 860193 h 6858000"/>
              <a:gd name="connsiteX15-15683" fmla="*/ 5230806 w 6128435"/>
              <a:gd name="connsiteY15-15684" fmla="*/ 961354 h 6858000"/>
              <a:gd name="connsiteX16-15685" fmla="*/ 5201018 w 6128435"/>
              <a:gd name="connsiteY16-15686" fmla="*/ 1095027 h 6858000"/>
              <a:gd name="connsiteX17-15687" fmla="*/ 5202153 w 6128435"/>
              <a:gd name="connsiteY17-15688" fmla="*/ 1133224 h 6858000"/>
              <a:gd name="connsiteX18-15689" fmla="*/ 5207370 w 6128435"/>
              <a:gd name="connsiteY18-15690" fmla="*/ 1138097 h 6858000"/>
              <a:gd name="connsiteX19-15691" fmla="*/ 5189234 w 6128435"/>
              <a:gd name="connsiteY19-15692" fmla="*/ 1193495 h 6858000"/>
              <a:gd name="connsiteX20-15693" fmla="*/ 5202769 w 6128435"/>
              <a:gd name="connsiteY20-15694" fmla="*/ 1269450 h 6858000"/>
              <a:gd name="connsiteX21-15695" fmla="*/ 5225968 w 6128435"/>
              <a:gd name="connsiteY21-15696" fmla="*/ 1357994 h 6858000"/>
              <a:gd name="connsiteX22-15697" fmla="*/ 5233819 w 6128435"/>
              <a:gd name="connsiteY22-15698" fmla="*/ 1380922 h 6858000"/>
              <a:gd name="connsiteX23-15699" fmla="*/ 5237226 w 6128435"/>
              <a:gd name="connsiteY23-15700" fmla="*/ 1441327 h 6858000"/>
              <a:gd name="connsiteX24-15701" fmla="*/ 5244434 w 6128435"/>
              <a:gd name="connsiteY24-15702" fmla="*/ 1580810 h 6858000"/>
              <a:gd name="connsiteX25-15703" fmla="*/ 5251453 w 6128435"/>
              <a:gd name="connsiteY25-15704" fmla="*/ 1583934 h 6858000"/>
              <a:gd name="connsiteX26-15705" fmla="*/ 5253136 w 6128435"/>
              <a:gd name="connsiteY26-15706" fmla="*/ 1595457 h 6858000"/>
              <a:gd name="connsiteX27-15707" fmla="*/ 5263491 w 6128435"/>
              <a:gd name="connsiteY27-15708" fmla="*/ 1642938 h 6858000"/>
              <a:gd name="connsiteX28-15709" fmla="*/ 5261314 w 6128435"/>
              <a:gd name="connsiteY28-15710" fmla="*/ 1689177 h 6858000"/>
              <a:gd name="connsiteX29-15711" fmla="*/ 5259788 w 6128435"/>
              <a:gd name="connsiteY29-15712" fmla="*/ 1768516 h 6858000"/>
              <a:gd name="connsiteX30-15713" fmla="*/ 5255696 w 6128435"/>
              <a:gd name="connsiteY30-15714" fmla="*/ 1953770 h 6858000"/>
              <a:gd name="connsiteX31-15715" fmla="*/ 5252592 w 6128435"/>
              <a:gd name="connsiteY31-15716" fmla="*/ 2092210 h 6858000"/>
              <a:gd name="connsiteX32-15717" fmla="*/ 5264303 w 6128435"/>
              <a:gd name="connsiteY32-15718" fmla="*/ 2225157 h 6858000"/>
              <a:gd name="connsiteX33-15719" fmla="*/ 5254949 w 6128435"/>
              <a:gd name="connsiteY33-15720" fmla="*/ 2236160 h 6858000"/>
              <a:gd name="connsiteX34-15721" fmla="*/ 5250104 w 6128435"/>
              <a:gd name="connsiteY34-15722" fmla="*/ 2249166 h 6858000"/>
              <a:gd name="connsiteX35-15723" fmla="*/ 5251214 w 6128435"/>
              <a:gd name="connsiteY35-15724" fmla="*/ 2250944 h 6858000"/>
              <a:gd name="connsiteX36-15725" fmla="*/ 5250644 w 6128435"/>
              <a:gd name="connsiteY36-15726" fmla="*/ 2266619 h 6858000"/>
              <a:gd name="connsiteX37-15727" fmla="*/ 5247111 w 6128435"/>
              <a:gd name="connsiteY37-15728" fmla="*/ 2269679 h 6858000"/>
              <a:gd name="connsiteX38-15729" fmla="*/ 5279312 w 6128435"/>
              <a:gd name="connsiteY38-15730" fmla="*/ 2302757 h 6858000"/>
              <a:gd name="connsiteX39-15731" fmla="*/ 5293877 w 6128435"/>
              <a:gd name="connsiteY39-15732" fmla="*/ 2368649 h 6858000"/>
              <a:gd name="connsiteX40-15733" fmla="*/ 5311338 w 6128435"/>
              <a:gd name="connsiteY40-15734" fmla="*/ 2404034 h 6858000"/>
              <a:gd name="connsiteX41-15735" fmla="*/ 5338366 w 6128435"/>
              <a:gd name="connsiteY41-15736" fmla="*/ 2465052 h 6858000"/>
              <a:gd name="connsiteX42-15737" fmla="*/ 5371263 w 6128435"/>
              <a:gd name="connsiteY42-15738" fmla="*/ 2586413 h 6858000"/>
              <a:gd name="connsiteX43-15739" fmla="*/ 5407503 w 6128435"/>
              <a:gd name="connsiteY43-15740" fmla="*/ 2786290 h 6858000"/>
              <a:gd name="connsiteX44-15741" fmla="*/ 5407356 w 6128435"/>
              <a:gd name="connsiteY44-15742" fmla="*/ 2787545 h 6858000"/>
              <a:gd name="connsiteX45-15743" fmla="*/ 5411130 w 6128435"/>
              <a:gd name="connsiteY45-15744" fmla="*/ 2788640 h 6858000"/>
              <a:gd name="connsiteX46-15745" fmla="*/ 5416439 w 6128435"/>
              <a:gd name="connsiteY46-15746" fmla="*/ 2805666 h 6858000"/>
              <a:gd name="connsiteX47-15747" fmla="*/ 5416589 w 6128435"/>
              <a:gd name="connsiteY47-15748" fmla="*/ 2810822 h 6858000"/>
              <a:gd name="connsiteX48-15749" fmla="*/ 5418542 w 6128435"/>
              <a:gd name="connsiteY48-15750" fmla="*/ 2817745 h 6858000"/>
              <a:gd name="connsiteX49-15751" fmla="*/ 5418847 w 6128435"/>
              <a:gd name="connsiteY49-15752" fmla="*/ 2817825 h 6858000"/>
              <a:gd name="connsiteX50-15753" fmla="*/ 5457023 w 6128435"/>
              <a:gd name="connsiteY50-15754" fmla="*/ 2858292 h 6858000"/>
              <a:gd name="connsiteX51-15755" fmla="*/ 5479298 w 6128435"/>
              <a:gd name="connsiteY51-15756" fmla="*/ 2947791 h 6858000"/>
              <a:gd name="connsiteX52-15757" fmla="*/ 5481770 w 6128435"/>
              <a:gd name="connsiteY52-15758" fmla="*/ 2951352 h 6858000"/>
              <a:gd name="connsiteX53-15759" fmla="*/ 5482045 w 6128435"/>
              <a:gd name="connsiteY53-15760" fmla="*/ 2984371 h 6858000"/>
              <a:gd name="connsiteX54-15761" fmla="*/ 5482415 w 6128435"/>
              <a:gd name="connsiteY54-15762" fmla="*/ 3004079 h 6858000"/>
              <a:gd name="connsiteX55-15763" fmla="*/ 5483865 w 6128435"/>
              <a:gd name="connsiteY55-15764" fmla="*/ 3005467 h 6858000"/>
              <a:gd name="connsiteX56-15765" fmla="*/ 5482236 w 6128435"/>
              <a:gd name="connsiteY56-15766" fmla="*/ 3019791 h 6858000"/>
              <a:gd name="connsiteX57-15767" fmla="*/ 5481505 w 6128435"/>
              <a:gd name="connsiteY57-15768" fmla="*/ 3095286 h 6858000"/>
              <a:gd name="connsiteX58-15769" fmla="*/ 5477595 w 6128435"/>
              <a:gd name="connsiteY58-15770" fmla="*/ 3250534 h 6858000"/>
              <a:gd name="connsiteX59-15771" fmla="*/ 5532836 w 6128435"/>
              <a:gd name="connsiteY59-15772" fmla="*/ 3353840 h 6858000"/>
              <a:gd name="connsiteX60-15773" fmla="*/ 5561229 w 6128435"/>
              <a:gd name="connsiteY60-15774" fmla="*/ 3395784 h 6858000"/>
              <a:gd name="connsiteX61-15775" fmla="*/ 5589758 w 6128435"/>
              <a:gd name="connsiteY61-15776" fmla="*/ 3506453 h 6858000"/>
              <a:gd name="connsiteX62-15777" fmla="*/ 5596144 w 6128435"/>
              <a:gd name="connsiteY62-15778" fmla="*/ 3534624 h 6858000"/>
              <a:gd name="connsiteX63-15779" fmla="*/ 5597750 w 6128435"/>
              <a:gd name="connsiteY63-15780" fmla="*/ 3534129 h 6858000"/>
              <a:gd name="connsiteX64-15781" fmla="*/ 5599700 w 6128435"/>
              <a:gd name="connsiteY64-15782" fmla="*/ 3547221 h 6858000"/>
              <a:gd name="connsiteX65-15783" fmla="*/ 5615031 w 6128435"/>
              <a:gd name="connsiteY65-15784" fmla="*/ 3557482 h 6858000"/>
              <a:gd name="connsiteX66-15785" fmla="*/ 5618377 w 6128435"/>
              <a:gd name="connsiteY66-15786" fmla="*/ 3588431 h 6858000"/>
              <a:gd name="connsiteX67-15787" fmla="*/ 5612155 w 6128435"/>
              <a:gd name="connsiteY67-15788" fmla="*/ 3589869 h 6858000"/>
              <a:gd name="connsiteX68-15789" fmla="*/ 5620843 w 6128435"/>
              <a:gd name="connsiteY68-15790" fmla="*/ 3606745 h 6858000"/>
              <a:gd name="connsiteX69-15791" fmla="*/ 5655472 w 6128435"/>
              <a:gd name="connsiteY69-15792" fmla="*/ 3678877 h 6858000"/>
              <a:gd name="connsiteX70-15793" fmla="*/ 5680448 w 6128435"/>
              <a:gd name="connsiteY70-15794" fmla="*/ 3717760 h 6858000"/>
              <a:gd name="connsiteX71-15795" fmla="*/ 5683015 w 6128435"/>
              <a:gd name="connsiteY71-15796" fmla="*/ 3762025 h 6858000"/>
              <a:gd name="connsiteX72-15797" fmla="*/ 5696643 w 6128435"/>
              <a:gd name="connsiteY72-15798" fmla="*/ 3773888 h 6858000"/>
              <a:gd name="connsiteX73-15799" fmla="*/ 5699203 w 6128435"/>
              <a:gd name="connsiteY73-15800" fmla="*/ 3775823 h 6858000"/>
              <a:gd name="connsiteX74-15801" fmla="*/ 5704824 w 6128435"/>
              <a:gd name="connsiteY74-15802" fmla="*/ 3785966 h 6858000"/>
              <a:gd name="connsiteX75-15803" fmla="*/ 5712204 w 6128435"/>
              <a:gd name="connsiteY75-15804" fmla="*/ 3785830 h 6858000"/>
              <a:gd name="connsiteX76-15805" fmla="*/ 5724816 w 6128435"/>
              <a:gd name="connsiteY76-15806" fmla="*/ 3798949 h 6858000"/>
              <a:gd name="connsiteX77-15807" fmla="*/ 5733539 w 6128435"/>
              <a:gd name="connsiteY77-15808" fmla="*/ 3818457 h 6858000"/>
              <a:gd name="connsiteX78-15809" fmla="*/ 5768491 w 6128435"/>
              <a:gd name="connsiteY78-15810" fmla="*/ 3914399 h 6858000"/>
              <a:gd name="connsiteX79-15811" fmla="*/ 5793123 w 6128435"/>
              <a:gd name="connsiteY79-15812" fmla="*/ 3969952 h 6858000"/>
              <a:gd name="connsiteX80-15813" fmla="*/ 5808321 w 6128435"/>
              <a:gd name="connsiteY80-15814" fmla="*/ 3988153 h 6858000"/>
              <a:gd name="connsiteX81-15815" fmla="*/ 5825621 w 6128435"/>
              <a:gd name="connsiteY81-15816" fmla="*/ 4015525 h 6858000"/>
              <a:gd name="connsiteX82-15817" fmla="*/ 5860672 w 6128435"/>
              <a:gd name="connsiteY82-15818" fmla="*/ 4061579 h 6858000"/>
              <a:gd name="connsiteX83-15819" fmla="*/ 5872173 w 6128435"/>
              <a:gd name="connsiteY83-15820" fmla="*/ 4088497 h 6858000"/>
              <a:gd name="connsiteX84-15821" fmla="*/ 5883705 w 6128435"/>
              <a:gd name="connsiteY84-15822" fmla="*/ 4101899 h 6858000"/>
              <a:gd name="connsiteX85-15823" fmla="*/ 5885314 w 6128435"/>
              <a:gd name="connsiteY85-15824" fmla="*/ 4108387 h 6858000"/>
              <a:gd name="connsiteX86-15825" fmla="*/ 5894095 w 6128435"/>
              <a:gd name="connsiteY86-15826" fmla="*/ 4128857 h 6858000"/>
              <a:gd name="connsiteX87-15827" fmla="*/ 5898339 w 6128435"/>
              <a:gd name="connsiteY87-15828" fmla="*/ 4140800 h 6858000"/>
              <a:gd name="connsiteX88-15829" fmla="*/ 5899734 w 6128435"/>
              <a:gd name="connsiteY88-15830" fmla="*/ 4145632 h 6858000"/>
              <a:gd name="connsiteX89-15831" fmla="*/ 5903513 w 6128435"/>
              <a:gd name="connsiteY89-15832" fmla="*/ 4187661 h 6858000"/>
              <a:gd name="connsiteX90-15833" fmla="*/ 5917114 w 6128435"/>
              <a:gd name="connsiteY90-15834" fmla="*/ 4213096 h 6858000"/>
              <a:gd name="connsiteX91-15835" fmla="*/ 5921153 w 6128435"/>
              <a:gd name="connsiteY91-15836" fmla="*/ 4236222 h 6858000"/>
              <a:gd name="connsiteX92-15837" fmla="*/ 5924233 w 6128435"/>
              <a:gd name="connsiteY92-15838" fmla="*/ 4242060 h 6858000"/>
              <a:gd name="connsiteX93-15839" fmla="*/ 5928910 w 6128435"/>
              <a:gd name="connsiteY93-15840" fmla="*/ 4300973 h 6858000"/>
              <a:gd name="connsiteX94-15841" fmla="*/ 5939320 w 6128435"/>
              <a:gd name="connsiteY94-15842" fmla="*/ 4340435 h 6858000"/>
              <a:gd name="connsiteX95-15843" fmla="*/ 5946705 w 6128435"/>
              <a:gd name="connsiteY95-15844" fmla="*/ 4428051 h 6858000"/>
              <a:gd name="connsiteX96-15845" fmla="*/ 5949261 w 6128435"/>
              <a:gd name="connsiteY96-15846" fmla="*/ 4449185 h 6858000"/>
              <a:gd name="connsiteX97-15847" fmla="*/ 5957504 w 6128435"/>
              <a:gd name="connsiteY97-15848" fmla="*/ 4465911 h 6858000"/>
              <a:gd name="connsiteX98-15849" fmla="*/ 5964689 w 6128435"/>
              <a:gd name="connsiteY98-15850" fmla="*/ 4468532 h 6858000"/>
              <a:gd name="connsiteX99-15851" fmla="*/ 5967062 w 6128435"/>
              <a:gd name="connsiteY99-15852" fmla="*/ 4479923 h 6858000"/>
              <a:gd name="connsiteX100-15853" fmla="*/ 5968960 w 6128435"/>
              <a:gd name="connsiteY100-15854" fmla="*/ 4482655 h 6858000"/>
              <a:gd name="connsiteX101-15855" fmla="*/ 5978567 w 6128435"/>
              <a:gd name="connsiteY101-15856" fmla="*/ 4498605 h 6858000"/>
              <a:gd name="connsiteX102-15857" fmla="*/ 5980106 w 6128435"/>
              <a:gd name="connsiteY102-15858" fmla="*/ 4585087 h 6858000"/>
              <a:gd name="connsiteX103-15859" fmla="*/ 5998138 w 6128435"/>
              <a:gd name="connsiteY103-15860" fmla="*/ 4697518 h 6858000"/>
              <a:gd name="connsiteX104-15861" fmla="*/ 6013516 w 6128435"/>
              <a:gd name="connsiteY104-15862" fmla="*/ 4786619 h 6858000"/>
              <a:gd name="connsiteX105-15863" fmla="*/ 6025404 w 6128435"/>
              <a:gd name="connsiteY105-15864" fmla="*/ 4858148 h 6858000"/>
              <a:gd name="connsiteX106-15865" fmla="*/ 6007749 w 6128435"/>
              <a:gd name="connsiteY106-15866" fmla="*/ 4964715 h 6858000"/>
              <a:gd name="connsiteX107-15867" fmla="*/ 6005269 w 6128435"/>
              <a:gd name="connsiteY107-15868" fmla="*/ 5150567 h 6858000"/>
              <a:gd name="connsiteX108-15869" fmla="*/ 6001127 w 6128435"/>
              <a:gd name="connsiteY108-15870" fmla="*/ 5164609 h 6858000"/>
              <a:gd name="connsiteX109-15871" fmla="*/ 5996647 w 6128435"/>
              <a:gd name="connsiteY109-15872" fmla="*/ 5185640 h 6858000"/>
              <a:gd name="connsiteX110-15873" fmla="*/ 5998514 w 6128435"/>
              <a:gd name="connsiteY110-15874" fmla="*/ 5189673 h 6858000"/>
              <a:gd name="connsiteX111-15875" fmla="*/ 5995970 w 6128435"/>
              <a:gd name="connsiteY111-15876" fmla="*/ 5221547 h 6858000"/>
              <a:gd name="connsiteX112-15877" fmla="*/ 5997218 w 6128435"/>
              <a:gd name="connsiteY112-15878" fmla="*/ 5222031 h 6858000"/>
              <a:gd name="connsiteX113-15879" fmla="*/ 6002116 w 6128435"/>
              <a:gd name="connsiteY113-15880" fmla="*/ 5231223 h 6858000"/>
              <a:gd name="connsiteX114-15881" fmla="*/ 6008541 w 6128435"/>
              <a:gd name="connsiteY114-15882" fmla="*/ 5248680 h 6858000"/>
              <a:gd name="connsiteX115-15883" fmla="*/ 6039260 w 6128435"/>
              <a:gd name="connsiteY115-15884" fmla="*/ 5289518 h 6858000"/>
              <a:gd name="connsiteX116-15885" fmla="*/ 6036748 w 6128435"/>
              <a:gd name="connsiteY116-15886" fmla="*/ 5322752 h 6858000"/>
              <a:gd name="connsiteX117-15887" fmla="*/ 6036943 w 6128435"/>
              <a:gd name="connsiteY117-15888" fmla="*/ 5329480 h 6858000"/>
              <a:gd name="connsiteX118-15889" fmla="*/ 6037236 w 6128435"/>
              <a:gd name="connsiteY118-15890" fmla="*/ 5329634 h 6858000"/>
              <a:gd name="connsiteX119-15891" fmla="*/ 6038019 w 6128435"/>
              <a:gd name="connsiteY119-15892" fmla="*/ 5336764 h 6858000"/>
              <a:gd name="connsiteX120-15893" fmla="*/ 6037298 w 6128435"/>
              <a:gd name="connsiteY120-15894" fmla="*/ 5341753 h 6858000"/>
              <a:gd name="connsiteX121-15895" fmla="*/ 6037677 w 6128435"/>
              <a:gd name="connsiteY121-15896" fmla="*/ 5354807 h 6858000"/>
              <a:gd name="connsiteX122-15897" fmla="*/ 6039728 w 6128435"/>
              <a:gd name="connsiteY122-15898" fmla="*/ 5359416 h 6858000"/>
              <a:gd name="connsiteX123-15899" fmla="*/ 6043311 w 6128435"/>
              <a:gd name="connsiteY123-15900" fmla="*/ 5361407 h 6858000"/>
              <a:gd name="connsiteX124-15901" fmla="*/ 6042954 w 6128435"/>
              <a:gd name="connsiteY124-15902" fmla="*/ 5362576 h 6858000"/>
              <a:gd name="connsiteX125-15903" fmla="*/ 6053435 w 6128435"/>
              <a:gd name="connsiteY125-15904" fmla="*/ 5387547 h 6858000"/>
              <a:gd name="connsiteX126-15905" fmla="*/ 6065933 w 6128435"/>
              <a:gd name="connsiteY126-15906" fmla="*/ 5443002 h 6858000"/>
              <a:gd name="connsiteX127-15907" fmla="*/ 6068640 w 6128435"/>
              <a:gd name="connsiteY127-15908" fmla="*/ 5474503 h 6858000"/>
              <a:gd name="connsiteX128-15909" fmla="*/ 6080922 w 6128435"/>
              <a:gd name="connsiteY128-15910" fmla="*/ 5561070 h 6858000"/>
              <a:gd name="connsiteX129-15911" fmla="*/ 6096949 w 6128435"/>
              <a:gd name="connsiteY129-15912" fmla="*/ 5648179 h 6858000"/>
              <a:gd name="connsiteX130-15913" fmla="*/ 6125703 w 6128435"/>
              <a:gd name="connsiteY130-15914" fmla="*/ 5692894 h 6858000"/>
              <a:gd name="connsiteX131-15915" fmla="*/ 6126670 w 6128435"/>
              <a:gd name="connsiteY131-15916" fmla="*/ 5697882 h 6858000"/>
              <a:gd name="connsiteX132-15917" fmla="*/ 6124061 w 6128435"/>
              <a:gd name="connsiteY132-15918" fmla="*/ 5710294 h 6858000"/>
              <a:gd name="connsiteX133-15919" fmla="*/ 6122213 w 6128435"/>
              <a:gd name="connsiteY133-15920" fmla="*/ 5714762 h 6858000"/>
              <a:gd name="connsiteX134-15921" fmla="*/ 6121353 w 6128435"/>
              <a:gd name="connsiteY134-15922" fmla="*/ 5721725 h 6858000"/>
              <a:gd name="connsiteX135-15923" fmla="*/ 6121607 w 6128435"/>
              <a:gd name="connsiteY135-15924" fmla="*/ 5721959 h 6858000"/>
              <a:gd name="connsiteX136-15925" fmla="*/ 6120262 w 6128435"/>
              <a:gd name="connsiteY136-15926" fmla="*/ 5728358 h 6858000"/>
              <a:gd name="connsiteX137-15927" fmla="*/ 6110194 w 6128435"/>
              <a:gd name="connsiteY137-15928" fmla="*/ 5758853 h 6858000"/>
              <a:gd name="connsiteX138-15929" fmla="*/ 6127519 w 6128435"/>
              <a:gd name="connsiteY138-15930" fmla="*/ 5865775 h 6858000"/>
              <a:gd name="connsiteX139-15931" fmla="*/ 6128435 w 6128435"/>
              <a:gd name="connsiteY139-15932" fmla="*/ 5870164 h 6858000"/>
              <a:gd name="connsiteX140-15933" fmla="*/ 6119217 w 6128435"/>
              <a:gd name="connsiteY140-15934" fmla="*/ 5888542 h 6858000"/>
              <a:gd name="connsiteX141-15935" fmla="*/ 6115966 w 6128435"/>
              <a:gd name="connsiteY141-15936" fmla="*/ 5898387 h 6858000"/>
              <a:gd name="connsiteX142-15937" fmla="*/ 6111924 w 6128435"/>
              <a:gd name="connsiteY142-15938" fmla="*/ 5900444 h 6858000"/>
              <a:gd name="connsiteX143-15939" fmla="*/ 6108716 w 6128435"/>
              <a:gd name="connsiteY143-15940" fmla="*/ 5915345 h 6858000"/>
              <a:gd name="connsiteX144-15941" fmla="*/ 6109524 w 6128435"/>
              <a:gd name="connsiteY144-15942" fmla="*/ 5917328 h 6858000"/>
              <a:gd name="connsiteX145-15943" fmla="*/ 6102493 w 6128435"/>
              <a:gd name="connsiteY145-15944" fmla="*/ 5928602 h 6858000"/>
              <a:gd name="connsiteX146-15945" fmla="*/ 6056863 w 6128435"/>
              <a:gd name="connsiteY146-15946" fmla="*/ 6000643 h 6858000"/>
              <a:gd name="connsiteX147-15947" fmla="*/ 6045436 w 6128435"/>
              <a:gd name="connsiteY147-15948" fmla="*/ 6124480 h 6858000"/>
              <a:gd name="connsiteX148-15949" fmla="*/ 6030489 w 6128435"/>
              <a:gd name="connsiteY148-15950" fmla="*/ 6317666 h 6858000"/>
              <a:gd name="connsiteX149-15951" fmla="*/ 6007492 w 6128435"/>
              <a:gd name="connsiteY149-15952" fmla="*/ 6440818 h 6858000"/>
              <a:gd name="connsiteX150-15953" fmla="*/ 6009467 w 6128435"/>
              <a:gd name="connsiteY150-15954" fmla="*/ 6487076 h 6858000"/>
              <a:gd name="connsiteX151-15955" fmla="*/ 5995064 w 6128435"/>
              <a:gd name="connsiteY151-15956" fmla="*/ 6540791 h 6858000"/>
              <a:gd name="connsiteX152-15957" fmla="*/ 5996309 w 6128435"/>
              <a:gd name="connsiteY152-15958" fmla="*/ 6543961 h 6858000"/>
              <a:gd name="connsiteX153-15959" fmla="*/ 5996048 w 6128435"/>
              <a:gd name="connsiteY153-15960" fmla="*/ 6555444 h 6858000"/>
              <a:gd name="connsiteX154-15961" fmla="*/ 6002524 w 6128435"/>
              <a:gd name="connsiteY154-15962" fmla="*/ 6560188 h 6858000"/>
              <a:gd name="connsiteX155-15963" fmla="*/ 6006823 w 6128435"/>
              <a:gd name="connsiteY155-15964" fmla="*/ 6578546 h 6858000"/>
              <a:gd name="connsiteX156-15965" fmla="*/ 6004510 w 6128435"/>
              <a:gd name="connsiteY156-15966" fmla="*/ 6599256 h 6858000"/>
              <a:gd name="connsiteX157-15967" fmla="*/ 5986207 w 6128435"/>
              <a:gd name="connsiteY157-15968" fmla="*/ 6695855 h 6858000"/>
              <a:gd name="connsiteX158-15969" fmla="*/ 5979428 w 6128435"/>
              <a:gd name="connsiteY158-15970" fmla="*/ 6754678 h 6858000"/>
              <a:gd name="connsiteX159-15971" fmla="*/ 5983398 w 6128435"/>
              <a:gd name="connsiteY159-15972" fmla="*/ 6778641 h 6858000"/>
              <a:gd name="connsiteX160-15973" fmla="*/ 5984543 w 6128435"/>
              <a:gd name="connsiteY160-15974" fmla="*/ 6811016 h 6858000"/>
              <a:gd name="connsiteX161-15975" fmla="*/ 5981802 w 6128435"/>
              <a:gd name="connsiteY161-15976" fmla="*/ 6838578 h 6858000"/>
              <a:gd name="connsiteX162-15977" fmla="*/ 5979671 w 6128435"/>
              <a:gd name="connsiteY162-15978" fmla="*/ 6858000 h 6858000"/>
              <a:gd name="connsiteX163-15979" fmla="*/ 0 w 6128435"/>
              <a:gd name="connsiteY163-15980" fmla="*/ 6858000 h 6858000"/>
              <a:gd name="connsiteX164-15981" fmla="*/ 0 w 6128435"/>
              <a:gd name="connsiteY164-15982" fmla="*/ 0 h 6858000"/>
              <a:gd name="connsiteX0-15983" fmla="*/ 0 w 6128435"/>
              <a:gd name="connsiteY0-15984" fmla="*/ 0 h 6858000"/>
              <a:gd name="connsiteX1-15985" fmla="*/ 4965888 w 6128435"/>
              <a:gd name="connsiteY1-15986" fmla="*/ 0 h 6858000"/>
              <a:gd name="connsiteX2-15987" fmla="*/ 4967767 w 6128435"/>
              <a:gd name="connsiteY2-15988" fmla="*/ 7930 h 6858000"/>
              <a:gd name="connsiteX3-15989" fmla="*/ 4979444 w 6128435"/>
              <a:gd name="connsiteY3-15990" fmla="*/ 43921 h 6858000"/>
              <a:gd name="connsiteX4-15991" fmla="*/ 5021173 w 6128435"/>
              <a:gd name="connsiteY4-15992" fmla="*/ 123738 h 6858000"/>
              <a:gd name="connsiteX5-15993" fmla="*/ 5075458 w 6128435"/>
              <a:gd name="connsiteY5-15994" fmla="*/ 264355 h 6858000"/>
              <a:gd name="connsiteX6-15995" fmla="*/ 5081175 w 6128435"/>
              <a:gd name="connsiteY6-15996" fmla="*/ 277448 h 6858000"/>
              <a:gd name="connsiteX7-15997" fmla="*/ 5097011 w 6128435"/>
              <a:gd name="connsiteY7-15998" fmla="*/ 355616 h 6858000"/>
              <a:gd name="connsiteX8-15999" fmla="*/ 5130982 w 6128435"/>
              <a:gd name="connsiteY8-16000" fmla="*/ 412030 h 6858000"/>
              <a:gd name="connsiteX9-16001" fmla="*/ 5153000 w 6128435"/>
              <a:gd name="connsiteY9-16002" fmla="*/ 507134 h 6858000"/>
              <a:gd name="connsiteX10-16003" fmla="*/ 5171282 w 6128435"/>
              <a:gd name="connsiteY10-16004" fmla="*/ 602071 h 6858000"/>
              <a:gd name="connsiteX11-16005" fmla="*/ 5176196 w 6128435"/>
              <a:gd name="connsiteY11-16006" fmla="*/ 636822 h 6858000"/>
              <a:gd name="connsiteX12-16007" fmla="*/ 5189051 w 6128435"/>
              <a:gd name="connsiteY12-16008" fmla="*/ 782518 h 6858000"/>
              <a:gd name="connsiteX13-16009" fmla="*/ 5210428 w 6128435"/>
              <a:gd name="connsiteY13-16010" fmla="*/ 815772 h 6858000"/>
              <a:gd name="connsiteX14-16011" fmla="*/ 5221088 w 6128435"/>
              <a:gd name="connsiteY14-16012" fmla="*/ 860193 h 6858000"/>
              <a:gd name="connsiteX15-16013" fmla="*/ 5230806 w 6128435"/>
              <a:gd name="connsiteY15-16014" fmla="*/ 961354 h 6858000"/>
              <a:gd name="connsiteX16-16015" fmla="*/ 5201018 w 6128435"/>
              <a:gd name="connsiteY16-16016" fmla="*/ 1095027 h 6858000"/>
              <a:gd name="connsiteX17-16017" fmla="*/ 5202153 w 6128435"/>
              <a:gd name="connsiteY17-16018" fmla="*/ 1133224 h 6858000"/>
              <a:gd name="connsiteX18-16019" fmla="*/ 5207370 w 6128435"/>
              <a:gd name="connsiteY18-16020" fmla="*/ 1138097 h 6858000"/>
              <a:gd name="connsiteX19-16021" fmla="*/ 5189234 w 6128435"/>
              <a:gd name="connsiteY19-16022" fmla="*/ 1193495 h 6858000"/>
              <a:gd name="connsiteX20-16023" fmla="*/ 5202769 w 6128435"/>
              <a:gd name="connsiteY20-16024" fmla="*/ 1269450 h 6858000"/>
              <a:gd name="connsiteX21-16025" fmla="*/ 5225968 w 6128435"/>
              <a:gd name="connsiteY21-16026" fmla="*/ 1357994 h 6858000"/>
              <a:gd name="connsiteX22-16027" fmla="*/ 5233819 w 6128435"/>
              <a:gd name="connsiteY22-16028" fmla="*/ 1380922 h 6858000"/>
              <a:gd name="connsiteX23-16029" fmla="*/ 5237226 w 6128435"/>
              <a:gd name="connsiteY23-16030" fmla="*/ 1441327 h 6858000"/>
              <a:gd name="connsiteX24-16031" fmla="*/ 5244434 w 6128435"/>
              <a:gd name="connsiteY24-16032" fmla="*/ 1580810 h 6858000"/>
              <a:gd name="connsiteX25-16033" fmla="*/ 5251453 w 6128435"/>
              <a:gd name="connsiteY25-16034" fmla="*/ 1583934 h 6858000"/>
              <a:gd name="connsiteX26-16035" fmla="*/ 5263491 w 6128435"/>
              <a:gd name="connsiteY26-16036" fmla="*/ 1642938 h 6858000"/>
              <a:gd name="connsiteX27-16037" fmla="*/ 5261314 w 6128435"/>
              <a:gd name="connsiteY27-16038" fmla="*/ 1689177 h 6858000"/>
              <a:gd name="connsiteX28-16039" fmla="*/ 5259788 w 6128435"/>
              <a:gd name="connsiteY28-16040" fmla="*/ 1768516 h 6858000"/>
              <a:gd name="connsiteX29-16041" fmla="*/ 5255696 w 6128435"/>
              <a:gd name="connsiteY29-16042" fmla="*/ 1953770 h 6858000"/>
              <a:gd name="connsiteX30-16043" fmla="*/ 5252592 w 6128435"/>
              <a:gd name="connsiteY30-16044" fmla="*/ 2092210 h 6858000"/>
              <a:gd name="connsiteX31-16045" fmla="*/ 5264303 w 6128435"/>
              <a:gd name="connsiteY31-16046" fmla="*/ 2225157 h 6858000"/>
              <a:gd name="connsiteX32-16047" fmla="*/ 5254949 w 6128435"/>
              <a:gd name="connsiteY32-16048" fmla="*/ 2236160 h 6858000"/>
              <a:gd name="connsiteX33-16049" fmla="*/ 5250104 w 6128435"/>
              <a:gd name="connsiteY33-16050" fmla="*/ 2249166 h 6858000"/>
              <a:gd name="connsiteX34-16051" fmla="*/ 5251214 w 6128435"/>
              <a:gd name="connsiteY34-16052" fmla="*/ 2250944 h 6858000"/>
              <a:gd name="connsiteX35-16053" fmla="*/ 5250644 w 6128435"/>
              <a:gd name="connsiteY35-16054" fmla="*/ 2266619 h 6858000"/>
              <a:gd name="connsiteX36-16055" fmla="*/ 5247111 w 6128435"/>
              <a:gd name="connsiteY36-16056" fmla="*/ 2269679 h 6858000"/>
              <a:gd name="connsiteX37-16057" fmla="*/ 5279312 w 6128435"/>
              <a:gd name="connsiteY37-16058" fmla="*/ 2302757 h 6858000"/>
              <a:gd name="connsiteX38-16059" fmla="*/ 5293877 w 6128435"/>
              <a:gd name="connsiteY38-16060" fmla="*/ 2368649 h 6858000"/>
              <a:gd name="connsiteX39-16061" fmla="*/ 5311338 w 6128435"/>
              <a:gd name="connsiteY39-16062" fmla="*/ 2404034 h 6858000"/>
              <a:gd name="connsiteX40-16063" fmla="*/ 5338366 w 6128435"/>
              <a:gd name="connsiteY40-16064" fmla="*/ 2465052 h 6858000"/>
              <a:gd name="connsiteX41-16065" fmla="*/ 5371263 w 6128435"/>
              <a:gd name="connsiteY41-16066" fmla="*/ 2586413 h 6858000"/>
              <a:gd name="connsiteX42-16067" fmla="*/ 5407503 w 6128435"/>
              <a:gd name="connsiteY42-16068" fmla="*/ 2786290 h 6858000"/>
              <a:gd name="connsiteX43-16069" fmla="*/ 5407356 w 6128435"/>
              <a:gd name="connsiteY43-16070" fmla="*/ 2787545 h 6858000"/>
              <a:gd name="connsiteX44-16071" fmla="*/ 5411130 w 6128435"/>
              <a:gd name="connsiteY44-16072" fmla="*/ 2788640 h 6858000"/>
              <a:gd name="connsiteX45-16073" fmla="*/ 5416439 w 6128435"/>
              <a:gd name="connsiteY45-16074" fmla="*/ 2805666 h 6858000"/>
              <a:gd name="connsiteX46-16075" fmla="*/ 5416589 w 6128435"/>
              <a:gd name="connsiteY46-16076" fmla="*/ 2810822 h 6858000"/>
              <a:gd name="connsiteX47-16077" fmla="*/ 5418542 w 6128435"/>
              <a:gd name="connsiteY47-16078" fmla="*/ 2817745 h 6858000"/>
              <a:gd name="connsiteX48-16079" fmla="*/ 5418847 w 6128435"/>
              <a:gd name="connsiteY48-16080" fmla="*/ 2817825 h 6858000"/>
              <a:gd name="connsiteX49-16081" fmla="*/ 5457023 w 6128435"/>
              <a:gd name="connsiteY49-16082" fmla="*/ 2858292 h 6858000"/>
              <a:gd name="connsiteX50-16083" fmla="*/ 5479298 w 6128435"/>
              <a:gd name="connsiteY50-16084" fmla="*/ 2947791 h 6858000"/>
              <a:gd name="connsiteX51-16085" fmla="*/ 5481770 w 6128435"/>
              <a:gd name="connsiteY51-16086" fmla="*/ 2951352 h 6858000"/>
              <a:gd name="connsiteX52-16087" fmla="*/ 5482045 w 6128435"/>
              <a:gd name="connsiteY52-16088" fmla="*/ 2984371 h 6858000"/>
              <a:gd name="connsiteX53-16089" fmla="*/ 5482415 w 6128435"/>
              <a:gd name="connsiteY53-16090" fmla="*/ 3004079 h 6858000"/>
              <a:gd name="connsiteX54-16091" fmla="*/ 5483865 w 6128435"/>
              <a:gd name="connsiteY54-16092" fmla="*/ 3005467 h 6858000"/>
              <a:gd name="connsiteX55-16093" fmla="*/ 5482236 w 6128435"/>
              <a:gd name="connsiteY55-16094" fmla="*/ 3019791 h 6858000"/>
              <a:gd name="connsiteX56-16095" fmla="*/ 5481505 w 6128435"/>
              <a:gd name="connsiteY56-16096" fmla="*/ 3095286 h 6858000"/>
              <a:gd name="connsiteX57-16097" fmla="*/ 5477595 w 6128435"/>
              <a:gd name="connsiteY57-16098" fmla="*/ 3250534 h 6858000"/>
              <a:gd name="connsiteX58-16099" fmla="*/ 5532836 w 6128435"/>
              <a:gd name="connsiteY58-16100" fmla="*/ 3353840 h 6858000"/>
              <a:gd name="connsiteX59-16101" fmla="*/ 5561229 w 6128435"/>
              <a:gd name="connsiteY59-16102" fmla="*/ 3395784 h 6858000"/>
              <a:gd name="connsiteX60-16103" fmla="*/ 5589758 w 6128435"/>
              <a:gd name="connsiteY60-16104" fmla="*/ 3506453 h 6858000"/>
              <a:gd name="connsiteX61-16105" fmla="*/ 5596144 w 6128435"/>
              <a:gd name="connsiteY61-16106" fmla="*/ 3534624 h 6858000"/>
              <a:gd name="connsiteX62-16107" fmla="*/ 5597750 w 6128435"/>
              <a:gd name="connsiteY62-16108" fmla="*/ 3534129 h 6858000"/>
              <a:gd name="connsiteX63-16109" fmla="*/ 5599700 w 6128435"/>
              <a:gd name="connsiteY63-16110" fmla="*/ 3547221 h 6858000"/>
              <a:gd name="connsiteX64-16111" fmla="*/ 5615031 w 6128435"/>
              <a:gd name="connsiteY64-16112" fmla="*/ 3557482 h 6858000"/>
              <a:gd name="connsiteX65-16113" fmla="*/ 5618377 w 6128435"/>
              <a:gd name="connsiteY65-16114" fmla="*/ 3588431 h 6858000"/>
              <a:gd name="connsiteX66-16115" fmla="*/ 5612155 w 6128435"/>
              <a:gd name="connsiteY66-16116" fmla="*/ 3589869 h 6858000"/>
              <a:gd name="connsiteX67-16117" fmla="*/ 5620843 w 6128435"/>
              <a:gd name="connsiteY67-16118" fmla="*/ 3606745 h 6858000"/>
              <a:gd name="connsiteX68-16119" fmla="*/ 5655472 w 6128435"/>
              <a:gd name="connsiteY68-16120" fmla="*/ 3678877 h 6858000"/>
              <a:gd name="connsiteX69-16121" fmla="*/ 5680448 w 6128435"/>
              <a:gd name="connsiteY69-16122" fmla="*/ 3717760 h 6858000"/>
              <a:gd name="connsiteX70-16123" fmla="*/ 5683015 w 6128435"/>
              <a:gd name="connsiteY70-16124" fmla="*/ 3762025 h 6858000"/>
              <a:gd name="connsiteX71-16125" fmla="*/ 5696643 w 6128435"/>
              <a:gd name="connsiteY71-16126" fmla="*/ 3773888 h 6858000"/>
              <a:gd name="connsiteX72-16127" fmla="*/ 5699203 w 6128435"/>
              <a:gd name="connsiteY72-16128" fmla="*/ 3775823 h 6858000"/>
              <a:gd name="connsiteX73-16129" fmla="*/ 5704824 w 6128435"/>
              <a:gd name="connsiteY73-16130" fmla="*/ 3785966 h 6858000"/>
              <a:gd name="connsiteX74-16131" fmla="*/ 5712204 w 6128435"/>
              <a:gd name="connsiteY74-16132" fmla="*/ 3785830 h 6858000"/>
              <a:gd name="connsiteX75-16133" fmla="*/ 5724816 w 6128435"/>
              <a:gd name="connsiteY75-16134" fmla="*/ 3798949 h 6858000"/>
              <a:gd name="connsiteX76-16135" fmla="*/ 5733539 w 6128435"/>
              <a:gd name="connsiteY76-16136" fmla="*/ 3818457 h 6858000"/>
              <a:gd name="connsiteX77-16137" fmla="*/ 5768491 w 6128435"/>
              <a:gd name="connsiteY77-16138" fmla="*/ 3914399 h 6858000"/>
              <a:gd name="connsiteX78-16139" fmla="*/ 5793123 w 6128435"/>
              <a:gd name="connsiteY78-16140" fmla="*/ 3969952 h 6858000"/>
              <a:gd name="connsiteX79-16141" fmla="*/ 5808321 w 6128435"/>
              <a:gd name="connsiteY79-16142" fmla="*/ 3988153 h 6858000"/>
              <a:gd name="connsiteX80-16143" fmla="*/ 5825621 w 6128435"/>
              <a:gd name="connsiteY80-16144" fmla="*/ 4015525 h 6858000"/>
              <a:gd name="connsiteX81-16145" fmla="*/ 5860672 w 6128435"/>
              <a:gd name="connsiteY81-16146" fmla="*/ 4061579 h 6858000"/>
              <a:gd name="connsiteX82-16147" fmla="*/ 5872173 w 6128435"/>
              <a:gd name="connsiteY82-16148" fmla="*/ 4088497 h 6858000"/>
              <a:gd name="connsiteX83-16149" fmla="*/ 5883705 w 6128435"/>
              <a:gd name="connsiteY83-16150" fmla="*/ 4101899 h 6858000"/>
              <a:gd name="connsiteX84-16151" fmla="*/ 5885314 w 6128435"/>
              <a:gd name="connsiteY84-16152" fmla="*/ 4108387 h 6858000"/>
              <a:gd name="connsiteX85-16153" fmla="*/ 5894095 w 6128435"/>
              <a:gd name="connsiteY85-16154" fmla="*/ 4128857 h 6858000"/>
              <a:gd name="connsiteX86-16155" fmla="*/ 5898339 w 6128435"/>
              <a:gd name="connsiteY86-16156" fmla="*/ 4140800 h 6858000"/>
              <a:gd name="connsiteX87-16157" fmla="*/ 5899734 w 6128435"/>
              <a:gd name="connsiteY87-16158" fmla="*/ 4145632 h 6858000"/>
              <a:gd name="connsiteX88-16159" fmla="*/ 5903513 w 6128435"/>
              <a:gd name="connsiteY88-16160" fmla="*/ 4187661 h 6858000"/>
              <a:gd name="connsiteX89-16161" fmla="*/ 5917114 w 6128435"/>
              <a:gd name="connsiteY89-16162" fmla="*/ 4213096 h 6858000"/>
              <a:gd name="connsiteX90-16163" fmla="*/ 5921153 w 6128435"/>
              <a:gd name="connsiteY90-16164" fmla="*/ 4236222 h 6858000"/>
              <a:gd name="connsiteX91-16165" fmla="*/ 5924233 w 6128435"/>
              <a:gd name="connsiteY91-16166" fmla="*/ 4242060 h 6858000"/>
              <a:gd name="connsiteX92-16167" fmla="*/ 5928910 w 6128435"/>
              <a:gd name="connsiteY92-16168" fmla="*/ 4300973 h 6858000"/>
              <a:gd name="connsiteX93-16169" fmla="*/ 5939320 w 6128435"/>
              <a:gd name="connsiteY93-16170" fmla="*/ 4340435 h 6858000"/>
              <a:gd name="connsiteX94-16171" fmla="*/ 5946705 w 6128435"/>
              <a:gd name="connsiteY94-16172" fmla="*/ 4428051 h 6858000"/>
              <a:gd name="connsiteX95-16173" fmla="*/ 5949261 w 6128435"/>
              <a:gd name="connsiteY95-16174" fmla="*/ 4449185 h 6858000"/>
              <a:gd name="connsiteX96-16175" fmla="*/ 5957504 w 6128435"/>
              <a:gd name="connsiteY96-16176" fmla="*/ 4465911 h 6858000"/>
              <a:gd name="connsiteX97-16177" fmla="*/ 5964689 w 6128435"/>
              <a:gd name="connsiteY97-16178" fmla="*/ 4468532 h 6858000"/>
              <a:gd name="connsiteX98-16179" fmla="*/ 5967062 w 6128435"/>
              <a:gd name="connsiteY98-16180" fmla="*/ 4479923 h 6858000"/>
              <a:gd name="connsiteX99-16181" fmla="*/ 5968960 w 6128435"/>
              <a:gd name="connsiteY99-16182" fmla="*/ 4482655 h 6858000"/>
              <a:gd name="connsiteX100-16183" fmla="*/ 5978567 w 6128435"/>
              <a:gd name="connsiteY100-16184" fmla="*/ 4498605 h 6858000"/>
              <a:gd name="connsiteX101-16185" fmla="*/ 5980106 w 6128435"/>
              <a:gd name="connsiteY101-16186" fmla="*/ 4585087 h 6858000"/>
              <a:gd name="connsiteX102-16187" fmla="*/ 5998138 w 6128435"/>
              <a:gd name="connsiteY102-16188" fmla="*/ 4697518 h 6858000"/>
              <a:gd name="connsiteX103-16189" fmla="*/ 6013516 w 6128435"/>
              <a:gd name="connsiteY103-16190" fmla="*/ 4786619 h 6858000"/>
              <a:gd name="connsiteX104-16191" fmla="*/ 6025404 w 6128435"/>
              <a:gd name="connsiteY104-16192" fmla="*/ 4858148 h 6858000"/>
              <a:gd name="connsiteX105-16193" fmla="*/ 6007749 w 6128435"/>
              <a:gd name="connsiteY105-16194" fmla="*/ 4964715 h 6858000"/>
              <a:gd name="connsiteX106-16195" fmla="*/ 6005269 w 6128435"/>
              <a:gd name="connsiteY106-16196" fmla="*/ 5150567 h 6858000"/>
              <a:gd name="connsiteX107-16197" fmla="*/ 6001127 w 6128435"/>
              <a:gd name="connsiteY107-16198" fmla="*/ 5164609 h 6858000"/>
              <a:gd name="connsiteX108-16199" fmla="*/ 5996647 w 6128435"/>
              <a:gd name="connsiteY108-16200" fmla="*/ 5185640 h 6858000"/>
              <a:gd name="connsiteX109-16201" fmla="*/ 5998514 w 6128435"/>
              <a:gd name="connsiteY109-16202" fmla="*/ 5189673 h 6858000"/>
              <a:gd name="connsiteX110-16203" fmla="*/ 5995970 w 6128435"/>
              <a:gd name="connsiteY110-16204" fmla="*/ 5221547 h 6858000"/>
              <a:gd name="connsiteX111-16205" fmla="*/ 5997218 w 6128435"/>
              <a:gd name="connsiteY111-16206" fmla="*/ 5222031 h 6858000"/>
              <a:gd name="connsiteX112-16207" fmla="*/ 6002116 w 6128435"/>
              <a:gd name="connsiteY112-16208" fmla="*/ 5231223 h 6858000"/>
              <a:gd name="connsiteX113-16209" fmla="*/ 6008541 w 6128435"/>
              <a:gd name="connsiteY113-16210" fmla="*/ 5248680 h 6858000"/>
              <a:gd name="connsiteX114-16211" fmla="*/ 6039260 w 6128435"/>
              <a:gd name="connsiteY114-16212" fmla="*/ 5289518 h 6858000"/>
              <a:gd name="connsiteX115-16213" fmla="*/ 6036748 w 6128435"/>
              <a:gd name="connsiteY115-16214" fmla="*/ 5322752 h 6858000"/>
              <a:gd name="connsiteX116-16215" fmla="*/ 6036943 w 6128435"/>
              <a:gd name="connsiteY116-16216" fmla="*/ 5329480 h 6858000"/>
              <a:gd name="connsiteX117-16217" fmla="*/ 6037236 w 6128435"/>
              <a:gd name="connsiteY117-16218" fmla="*/ 5329634 h 6858000"/>
              <a:gd name="connsiteX118-16219" fmla="*/ 6038019 w 6128435"/>
              <a:gd name="connsiteY118-16220" fmla="*/ 5336764 h 6858000"/>
              <a:gd name="connsiteX119-16221" fmla="*/ 6037298 w 6128435"/>
              <a:gd name="connsiteY119-16222" fmla="*/ 5341753 h 6858000"/>
              <a:gd name="connsiteX120-16223" fmla="*/ 6037677 w 6128435"/>
              <a:gd name="connsiteY120-16224" fmla="*/ 5354807 h 6858000"/>
              <a:gd name="connsiteX121-16225" fmla="*/ 6039728 w 6128435"/>
              <a:gd name="connsiteY121-16226" fmla="*/ 5359416 h 6858000"/>
              <a:gd name="connsiteX122-16227" fmla="*/ 6043311 w 6128435"/>
              <a:gd name="connsiteY122-16228" fmla="*/ 5361407 h 6858000"/>
              <a:gd name="connsiteX123-16229" fmla="*/ 6042954 w 6128435"/>
              <a:gd name="connsiteY123-16230" fmla="*/ 5362576 h 6858000"/>
              <a:gd name="connsiteX124-16231" fmla="*/ 6053435 w 6128435"/>
              <a:gd name="connsiteY124-16232" fmla="*/ 5387547 h 6858000"/>
              <a:gd name="connsiteX125-16233" fmla="*/ 6065933 w 6128435"/>
              <a:gd name="connsiteY125-16234" fmla="*/ 5443002 h 6858000"/>
              <a:gd name="connsiteX126-16235" fmla="*/ 6068640 w 6128435"/>
              <a:gd name="connsiteY126-16236" fmla="*/ 5474503 h 6858000"/>
              <a:gd name="connsiteX127-16237" fmla="*/ 6080922 w 6128435"/>
              <a:gd name="connsiteY127-16238" fmla="*/ 5561070 h 6858000"/>
              <a:gd name="connsiteX128-16239" fmla="*/ 6096949 w 6128435"/>
              <a:gd name="connsiteY128-16240" fmla="*/ 5648179 h 6858000"/>
              <a:gd name="connsiteX129-16241" fmla="*/ 6125703 w 6128435"/>
              <a:gd name="connsiteY129-16242" fmla="*/ 5692894 h 6858000"/>
              <a:gd name="connsiteX130-16243" fmla="*/ 6126670 w 6128435"/>
              <a:gd name="connsiteY130-16244" fmla="*/ 5697882 h 6858000"/>
              <a:gd name="connsiteX131-16245" fmla="*/ 6124061 w 6128435"/>
              <a:gd name="connsiteY131-16246" fmla="*/ 5710294 h 6858000"/>
              <a:gd name="connsiteX132-16247" fmla="*/ 6122213 w 6128435"/>
              <a:gd name="connsiteY132-16248" fmla="*/ 5714762 h 6858000"/>
              <a:gd name="connsiteX133-16249" fmla="*/ 6121353 w 6128435"/>
              <a:gd name="connsiteY133-16250" fmla="*/ 5721725 h 6858000"/>
              <a:gd name="connsiteX134-16251" fmla="*/ 6121607 w 6128435"/>
              <a:gd name="connsiteY134-16252" fmla="*/ 5721959 h 6858000"/>
              <a:gd name="connsiteX135-16253" fmla="*/ 6120262 w 6128435"/>
              <a:gd name="connsiteY135-16254" fmla="*/ 5728358 h 6858000"/>
              <a:gd name="connsiteX136-16255" fmla="*/ 6110194 w 6128435"/>
              <a:gd name="connsiteY136-16256" fmla="*/ 5758853 h 6858000"/>
              <a:gd name="connsiteX137-16257" fmla="*/ 6127519 w 6128435"/>
              <a:gd name="connsiteY137-16258" fmla="*/ 5865775 h 6858000"/>
              <a:gd name="connsiteX138-16259" fmla="*/ 6128435 w 6128435"/>
              <a:gd name="connsiteY138-16260" fmla="*/ 5870164 h 6858000"/>
              <a:gd name="connsiteX139-16261" fmla="*/ 6119217 w 6128435"/>
              <a:gd name="connsiteY139-16262" fmla="*/ 5888542 h 6858000"/>
              <a:gd name="connsiteX140-16263" fmla="*/ 6115966 w 6128435"/>
              <a:gd name="connsiteY140-16264" fmla="*/ 5898387 h 6858000"/>
              <a:gd name="connsiteX141-16265" fmla="*/ 6111924 w 6128435"/>
              <a:gd name="connsiteY141-16266" fmla="*/ 5900444 h 6858000"/>
              <a:gd name="connsiteX142-16267" fmla="*/ 6108716 w 6128435"/>
              <a:gd name="connsiteY142-16268" fmla="*/ 5915345 h 6858000"/>
              <a:gd name="connsiteX143-16269" fmla="*/ 6109524 w 6128435"/>
              <a:gd name="connsiteY143-16270" fmla="*/ 5917328 h 6858000"/>
              <a:gd name="connsiteX144-16271" fmla="*/ 6102493 w 6128435"/>
              <a:gd name="connsiteY144-16272" fmla="*/ 5928602 h 6858000"/>
              <a:gd name="connsiteX145-16273" fmla="*/ 6056863 w 6128435"/>
              <a:gd name="connsiteY145-16274" fmla="*/ 6000643 h 6858000"/>
              <a:gd name="connsiteX146-16275" fmla="*/ 6045436 w 6128435"/>
              <a:gd name="connsiteY146-16276" fmla="*/ 6124480 h 6858000"/>
              <a:gd name="connsiteX147-16277" fmla="*/ 6030489 w 6128435"/>
              <a:gd name="connsiteY147-16278" fmla="*/ 6317666 h 6858000"/>
              <a:gd name="connsiteX148-16279" fmla="*/ 6007492 w 6128435"/>
              <a:gd name="connsiteY148-16280" fmla="*/ 6440818 h 6858000"/>
              <a:gd name="connsiteX149-16281" fmla="*/ 6009467 w 6128435"/>
              <a:gd name="connsiteY149-16282" fmla="*/ 6487076 h 6858000"/>
              <a:gd name="connsiteX150-16283" fmla="*/ 5995064 w 6128435"/>
              <a:gd name="connsiteY150-16284" fmla="*/ 6540791 h 6858000"/>
              <a:gd name="connsiteX151-16285" fmla="*/ 5996309 w 6128435"/>
              <a:gd name="connsiteY151-16286" fmla="*/ 6543961 h 6858000"/>
              <a:gd name="connsiteX152-16287" fmla="*/ 5996048 w 6128435"/>
              <a:gd name="connsiteY152-16288" fmla="*/ 6555444 h 6858000"/>
              <a:gd name="connsiteX153-16289" fmla="*/ 6002524 w 6128435"/>
              <a:gd name="connsiteY153-16290" fmla="*/ 6560188 h 6858000"/>
              <a:gd name="connsiteX154-16291" fmla="*/ 6006823 w 6128435"/>
              <a:gd name="connsiteY154-16292" fmla="*/ 6578546 h 6858000"/>
              <a:gd name="connsiteX155-16293" fmla="*/ 6004510 w 6128435"/>
              <a:gd name="connsiteY155-16294" fmla="*/ 6599256 h 6858000"/>
              <a:gd name="connsiteX156-16295" fmla="*/ 5986207 w 6128435"/>
              <a:gd name="connsiteY156-16296" fmla="*/ 6695855 h 6858000"/>
              <a:gd name="connsiteX157-16297" fmla="*/ 5979428 w 6128435"/>
              <a:gd name="connsiteY157-16298" fmla="*/ 6754678 h 6858000"/>
              <a:gd name="connsiteX158-16299" fmla="*/ 5983398 w 6128435"/>
              <a:gd name="connsiteY158-16300" fmla="*/ 6778641 h 6858000"/>
              <a:gd name="connsiteX159-16301" fmla="*/ 5984543 w 6128435"/>
              <a:gd name="connsiteY159-16302" fmla="*/ 6811016 h 6858000"/>
              <a:gd name="connsiteX160-16303" fmla="*/ 5981802 w 6128435"/>
              <a:gd name="connsiteY160-16304" fmla="*/ 6838578 h 6858000"/>
              <a:gd name="connsiteX161-16305" fmla="*/ 5979671 w 6128435"/>
              <a:gd name="connsiteY161-16306" fmla="*/ 6858000 h 6858000"/>
              <a:gd name="connsiteX162-16307" fmla="*/ 0 w 6128435"/>
              <a:gd name="connsiteY162-16308" fmla="*/ 6858000 h 6858000"/>
              <a:gd name="connsiteX163-16309" fmla="*/ 0 w 6128435"/>
              <a:gd name="connsiteY163-16310" fmla="*/ 0 h 6858000"/>
              <a:gd name="connsiteX0-16311" fmla="*/ 0 w 6128435"/>
              <a:gd name="connsiteY0-16312" fmla="*/ 0 h 6858000"/>
              <a:gd name="connsiteX1-16313" fmla="*/ 4965888 w 6128435"/>
              <a:gd name="connsiteY1-16314" fmla="*/ 0 h 6858000"/>
              <a:gd name="connsiteX2-16315" fmla="*/ 4967767 w 6128435"/>
              <a:gd name="connsiteY2-16316" fmla="*/ 7930 h 6858000"/>
              <a:gd name="connsiteX3-16317" fmla="*/ 4979444 w 6128435"/>
              <a:gd name="connsiteY3-16318" fmla="*/ 43921 h 6858000"/>
              <a:gd name="connsiteX4-16319" fmla="*/ 5021173 w 6128435"/>
              <a:gd name="connsiteY4-16320" fmla="*/ 123738 h 6858000"/>
              <a:gd name="connsiteX5-16321" fmla="*/ 5075458 w 6128435"/>
              <a:gd name="connsiteY5-16322" fmla="*/ 264355 h 6858000"/>
              <a:gd name="connsiteX6-16323" fmla="*/ 5081175 w 6128435"/>
              <a:gd name="connsiteY6-16324" fmla="*/ 277448 h 6858000"/>
              <a:gd name="connsiteX7-16325" fmla="*/ 5097011 w 6128435"/>
              <a:gd name="connsiteY7-16326" fmla="*/ 355616 h 6858000"/>
              <a:gd name="connsiteX8-16327" fmla="*/ 5130982 w 6128435"/>
              <a:gd name="connsiteY8-16328" fmla="*/ 412030 h 6858000"/>
              <a:gd name="connsiteX9-16329" fmla="*/ 5153000 w 6128435"/>
              <a:gd name="connsiteY9-16330" fmla="*/ 507134 h 6858000"/>
              <a:gd name="connsiteX10-16331" fmla="*/ 5171282 w 6128435"/>
              <a:gd name="connsiteY10-16332" fmla="*/ 602071 h 6858000"/>
              <a:gd name="connsiteX11-16333" fmla="*/ 5176196 w 6128435"/>
              <a:gd name="connsiteY11-16334" fmla="*/ 636822 h 6858000"/>
              <a:gd name="connsiteX12-16335" fmla="*/ 5189051 w 6128435"/>
              <a:gd name="connsiteY12-16336" fmla="*/ 782518 h 6858000"/>
              <a:gd name="connsiteX13-16337" fmla="*/ 5210428 w 6128435"/>
              <a:gd name="connsiteY13-16338" fmla="*/ 815772 h 6858000"/>
              <a:gd name="connsiteX14-16339" fmla="*/ 5221088 w 6128435"/>
              <a:gd name="connsiteY14-16340" fmla="*/ 860193 h 6858000"/>
              <a:gd name="connsiteX15-16341" fmla="*/ 5230806 w 6128435"/>
              <a:gd name="connsiteY15-16342" fmla="*/ 961354 h 6858000"/>
              <a:gd name="connsiteX16-16343" fmla="*/ 5201018 w 6128435"/>
              <a:gd name="connsiteY16-16344" fmla="*/ 1095027 h 6858000"/>
              <a:gd name="connsiteX17-16345" fmla="*/ 5202153 w 6128435"/>
              <a:gd name="connsiteY17-16346" fmla="*/ 1133224 h 6858000"/>
              <a:gd name="connsiteX18-16347" fmla="*/ 5207370 w 6128435"/>
              <a:gd name="connsiteY18-16348" fmla="*/ 1138097 h 6858000"/>
              <a:gd name="connsiteX19-16349" fmla="*/ 5189234 w 6128435"/>
              <a:gd name="connsiteY19-16350" fmla="*/ 1193495 h 6858000"/>
              <a:gd name="connsiteX20-16351" fmla="*/ 5202769 w 6128435"/>
              <a:gd name="connsiteY20-16352" fmla="*/ 1269450 h 6858000"/>
              <a:gd name="connsiteX21-16353" fmla="*/ 5225968 w 6128435"/>
              <a:gd name="connsiteY21-16354" fmla="*/ 1357994 h 6858000"/>
              <a:gd name="connsiteX22-16355" fmla="*/ 5233819 w 6128435"/>
              <a:gd name="connsiteY22-16356" fmla="*/ 1380922 h 6858000"/>
              <a:gd name="connsiteX23-16357" fmla="*/ 5237226 w 6128435"/>
              <a:gd name="connsiteY23-16358" fmla="*/ 1441327 h 6858000"/>
              <a:gd name="connsiteX24-16359" fmla="*/ 5244434 w 6128435"/>
              <a:gd name="connsiteY24-16360" fmla="*/ 1580810 h 6858000"/>
              <a:gd name="connsiteX25-16361" fmla="*/ 5263491 w 6128435"/>
              <a:gd name="connsiteY25-16362" fmla="*/ 1642938 h 6858000"/>
              <a:gd name="connsiteX26-16363" fmla="*/ 5261314 w 6128435"/>
              <a:gd name="connsiteY26-16364" fmla="*/ 1689177 h 6858000"/>
              <a:gd name="connsiteX27-16365" fmla="*/ 5259788 w 6128435"/>
              <a:gd name="connsiteY27-16366" fmla="*/ 1768516 h 6858000"/>
              <a:gd name="connsiteX28-16367" fmla="*/ 5255696 w 6128435"/>
              <a:gd name="connsiteY28-16368" fmla="*/ 1953770 h 6858000"/>
              <a:gd name="connsiteX29-16369" fmla="*/ 5252592 w 6128435"/>
              <a:gd name="connsiteY29-16370" fmla="*/ 2092210 h 6858000"/>
              <a:gd name="connsiteX30-16371" fmla="*/ 5264303 w 6128435"/>
              <a:gd name="connsiteY30-16372" fmla="*/ 2225157 h 6858000"/>
              <a:gd name="connsiteX31-16373" fmla="*/ 5254949 w 6128435"/>
              <a:gd name="connsiteY31-16374" fmla="*/ 2236160 h 6858000"/>
              <a:gd name="connsiteX32-16375" fmla="*/ 5250104 w 6128435"/>
              <a:gd name="connsiteY32-16376" fmla="*/ 2249166 h 6858000"/>
              <a:gd name="connsiteX33-16377" fmla="*/ 5251214 w 6128435"/>
              <a:gd name="connsiteY33-16378" fmla="*/ 2250944 h 6858000"/>
              <a:gd name="connsiteX34-16379" fmla="*/ 5250644 w 6128435"/>
              <a:gd name="connsiteY34-16380" fmla="*/ 2266619 h 6858000"/>
              <a:gd name="connsiteX35-16381" fmla="*/ 5247111 w 6128435"/>
              <a:gd name="connsiteY35-16382" fmla="*/ 2269679 h 6858000"/>
              <a:gd name="connsiteX36-16383" fmla="*/ 5279312 w 6128435"/>
              <a:gd name="connsiteY36-16384" fmla="*/ 2302757 h 6858000"/>
              <a:gd name="connsiteX37-16385" fmla="*/ 5293877 w 6128435"/>
              <a:gd name="connsiteY37-16386" fmla="*/ 2368649 h 6858000"/>
              <a:gd name="connsiteX38-16387" fmla="*/ 5311338 w 6128435"/>
              <a:gd name="connsiteY38-16388" fmla="*/ 2404034 h 6858000"/>
              <a:gd name="connsiteX39-16389" fmla="*/ 5338366 w 6128435"/>
              <a:gd name="connsiteY39-16390" fmla="*/ 2465052 h 6858000"/>
              <a:gd name="connsiteX40-16391" fmla="*/ 5371263 w 6128435"/>
              <a:gd name="connsiteY40-16392" fmla="*/ 2586413 h 6858000"/>
              <a:gd name="connsiteX41-16393" fmla="*/ 5407503 w 6128435"/>
              <a:gd name="connsiteY41-16394" fmla="*/ 2786290 h 6858000"/>
              <a:gd name="connsiteX42-16395" fmla="*/ 5407356 w 6128435"/>
              <a:gd name="connsiteY42-16396" fmla="*/ 2787545 h 6858000"/>
              <a:gd name="connsiteX43-16397" fmla="*/ 5411130 w 6128435"/>
              <a:gd name="connsiteY43-16398" fmla="*/ 2788640 h 6858000"/>
              <a:gd name="connsiteX44-16399" fmla="*/ 5416439 w 6128435"/>
              <a:gd name="connsiteY44-16400" fmla="*/ 2805666 h 6858000"/>
              <a:gd name="connsiteX45-16401" fmla="*/ 5416589 w 6128435"/>
              <a:gd name="connsiteY45-16402" fmla="*/ 2810822 h 6858000"/>
              <a:gd name="connsiteX46-16403" fmla="*/ 5418542 w 6128435"/>
              <a:gd name="connsiteY46-16404" fmla="*/ 2817745 h 6858000"/>
              <a:gd name="connsiteX47-16405" fmla="*/ 5418847 w 6128435"/>
              <a:gd name="connsiteY47-16406" fmla="*/ 2817825 h 6858000"/>
              <a:gd name="connsiteX48-16407" fmla="*/ 5457023 w 6128435"/>
              <a:gd name="connsiteY48-16408" fmla="*/ 2858292 h 6858000"/>
              <a:gd name="connsiteX49-16409" fmla="*/ 5479298 w 6128435"/>
              <a:gd name="connsiteY49-16410" fmla="*/ 2947791 h 6858000"/>
              <a:gd name="connsiteX50-16411" fmla="*/ 5481770 w 6128435"/>
              <a:gd name="connsiteY50-16412" fmla="*/ 2951352 h 6858000"/>
              <a:gd name="connsiteX51-16413" fmla="*/ 5482045 w 6128435"/>
              <a:gd name="connsiteY51-16414" fmla="*/ 2984371 h 6858000"/>
              <a:gd name="connsiteX52-16415" fmla="*/ 5482415 w 6128435"/>
              <a:gd name="connsiteY52-16416" fmla="*/ 3004079 h 6858000"/>
              <a:gd name="connsiteX53-16417" fmla="*/ 5483865 w 6128435"/>
              <a:gd name="connsiteY53-16418" fmla="*/ 3005467 h 6858000"/>
              <a:gd name="connsiteX54-16419" fmla="*/ 5482236 w 6128435"/>
              <a:gd name="connsiteY54-16420" fmla="*/ 3019791 h 6858000"/>
              <a:gd name="connsiteX55-16421" fmla="*/ 5481505 w 6128435"/>
              <a:gd name="connsiteY55-16422" fmla="*/ 3095286 h 6858000"/>
              <a:gd name="connsiteX56-16423" fmla="*/ 5477595 w 6128435"/>
              <a:gd name="connsiteY56-16424" fmla="*/ 3250534 h 6858000"/>
              <a:gd name="connsiteX57-16425" fmla="*/ 5532836 w 6128435"/>
              <a:gd name="connsiteY57-16426" fmla="*/ 3353840 h 6858000"/>
              <a:gd name="connsiteX58-16427" fmla="*/ 5561229 w 6128435"/>
              <a:gd name="connsiteY58-16428" fmla="*/ 3395784 h 6858000"/>
              <a:gd name="connsiteX59-16429" fmla="*/ 5589758 w 6128435"/>
              <a:gd name="connsiteY59-16430" fmla="*/ 3506453 h 6858000"/>
              <a:gd name="connsiteX60-16431" fmla="*/ 5596144 w 6128435"/>
              <a:gd name="connsiteY60-16432" fmla="*/ 3534624 h 6858000"/>
              <a:gd name="connsiteX61-16433" fmla="*/ 5597750 w 6128435"/>
              <a:gd name="connsiteY61-16434" fmla="*/ 3534129 h 6858000"/>
              <a:gd name="connsiteX62-16435" fmla="*/ 5599700 w 6128435"/>
              <a:gd name="connsiteY62-16436" fmla="*/ 3547221 h 6858000"/>
              <a:gd name="connsiteX63-16437" fmla="*/ 5615031 w 6128435"/>
              <a:gd name="connsiteY63-16438" fmla="*/ 3557482 h 6858000"/>
              <a:gd name="connsiteX64-16439" fmla="*/ 5618377 w 6128435"/>
              <a:gd name="connsiteY64-16440" fmla="*/ 3588431 h 6858000"/>
              <a:gd name="connsiteX65-16441" fmla="*/ 5612155 w 6128435"/>
              <a:gd name="connsiteY65-16442" fmla="*/ 3589869 h 6858000"/>
              <a:gd name="connsiteX66-16443" fmla="*/ 5620843 w 6128435"/>
              <a:gd name="connsiteY66-16444" fmla="*/ 3606745 h 6858000"/>
              <a:gd name="connsiteX67-16445" fmla="*/ 5655472 w 6128435"/>
              <a:gd name="connsiteY67-16446" fmla="*/ 3678877 h 6858000"/>
              <a:gd name="connsiteX68-16447" fmla="*/ 5680448 w 6128435"/>
              <a:gd name="connsiteY68-16448" fmla="*/ 3717760 h 6858000"/>
              <a:gd name="connsiteX69-16449" fmla="*/ 5683015 w 6128435"/>
              <a:gd name="connsiteY69-16450" fmla="*/ 3762025 h 6858000"/>
              <a:gd name="connsiteX70-16451" fmla="*/ 5696643 w 6128435"/>
              <a:gd name="connsiteY70-16452" fmla="*/ 3773888 h 6858000"/>
              <a:gd name="connsiteX71-16453" fmla="*/ 5699203 w 6128435"/>
              <a:gd name="connsiteY71-16454" fmla="*/ 3775823 h 6858000"/>
              <a:gd name="connsiteX72-16455" fmla="*/ 5704824 w 6128435"/>
              <a:gd name="connsiteY72-16456" fmla="*/ 3785966 h 6858000"/>
              <a:gd name="connsiteX73-16457" fmla="*/ 5712204 w 6128435"/>
              <a:gd name="connsiteY73-16458" fmla="*/ 3785830 h 6858000"/>
              <a:gd name="connsiteX74-16459" fmla="*/ 5724816 w 6128435"/>
              <a:gd name="connsiteY74-16460" fmla="*/ 3798949 h 6858000"/>
              <a:gd name="connsiteX75-16461" fmla="*/ 5733539 w 6128435"/>
              <a:gd name="connsiteY75-16462" fmla="*/ 3818457 h 6858000"/>
              <a:gd name="connsiteX76-16463" fmla="*/ 5768491 w 6128435"/>
              <a:gd name="connsiteY76-16464" fmla="*/ 3914399 h 6858000"/>
              <a:gd name="connsiteX77-16465" fmla="*/ 5793123 w 6128435"/>
              <a:gd name="connsiteY77-16466" fmla="*/ 3969952 h 6858000"/>
              <a:gd name="connsiteX78-16467" fmla="*/ 5808321 w 6128435"/>
              <a:gd name="connsiteY78-16468" fmla="*/ 3988153 h 6858000"/>
              <a:gd name="connsiteX79-16469" fmla="*/ 5825621 w 6128435"/>
              <a:gd name="connsiteY79-16470" fmla="*/ 4015525 h 6858000"/>
              <a:gd name="connsiteX80-16471" fmla="*/ 5860672 w 6128435"/>
              <a:gd name="connsiteY80-16472" fmla="*/ 4061579 h 6858000"/>
              <a:gd name="connsiteX81-16473" fmla="*/ 5872173 w 6128435"/>
              <a:gd name="connsiteY81-16474" fmla="*/ 4088497 h 6858000"/>
              <a:gd name="connsiteX82-16475" fmla="*/ 5883705 w 6128435"/>
              <a:gd name="connsiteY82-16476" fmla="*/ 4101899 h 6858000"/>
              <a:gd name="connsiteX83-16477" fmla="*/ 5885314 w 6128435"/>
              <a:gd name="connsiteY83-16478" fmla="*/ 4108387 h 6858000"/>
              <a:gd name="connsiteX84-16479" fmla="*/ 5894095 w 6128435"/>
              <a:gd name="connsiteY84-16480" fmla="*/ 4128857 h 6858000"/>
              <a:gd name="connsiteX85-16481" fmla="*/ 5898339 w 6128435"/>
              <a:gd name="connsiteY85-16482" fmla="*/ 4140800 h 6858000"/>
              <a:gd name="connsiteX86-16483" fmla="*/ 5899734 w 6128435"/>
              <a:gd name="connsiteY86-16484" fmla="*/ 4145632 h 6858000"/>
              <a:gd name="connsiteX87-16485" fmla="*/ 5903513 w 6128435"/>
              <a:gd name="connsiteY87-16486" fmla="*/ 4187661 h 6858000"/>
              <a:gd name="connsiteX88-16487" fmla="*/ 5917114 w 6128435"/>
              <a:gd name="connsiteY88-16488" fmla="*/ 4213096 h 6858000"/>
              <a:gd name="connsiteX89-16489" fmla="*/ 5921153 w 6128435"/>
              <a:gd name="connsiteY89-16490" fmla="*/ 4236222 h 6858000"/>
              <a:gd name="connsiteX90-16491" fmla="*/ 5924233 w 6128435"/>
              <a:gd name="connsiteY90-16492" fmla="*/ 4242060 h 6858000"/>
              <a:gd name="connsiteX91-16493" fmla="*/ 5928910 w 6128435"/>
              <a:gd name="connsiteY91-16494" fmla="*/ 4300973 h 6858000"/>
              <a:gd name="connsiteX92-16495" fmla="*/ 5939320 w 6128435"/>
              <a:gd name="connsiteY92-16496" fmla="*/ 4340435 h 6858000"/>
              <a:gd name="connsiteX93-16497" fmla="*/ 5946705 w 6128435"/>
              <a:gd name="connsiteY93-16498" fmla="*/ 4428051 h 6858000"/>
              <a:gd name="connsiteX94-16499" fmla="*/ 5949261 w 6128435"/>
              <a:gd name="connsiteY94-16500" fmla="*/ 4449185 h 6858000"/>
              <a:gd name="connsiteX95-16501" fmla="*/ 5957504 w 6128435"/>
              <a:gd name="connsiteY95-16502" fmla="*/ 4465911 h 6858000"/>
              <a:gd name="connsiteX96-16503" fmla="*/ 5964689 w 6128435"/>
              <a:gd name="connsiteY96-16504" fmla="*/ 4468532 h 6858000"/>
              <a:gd name="connsiteX97-16505" fmla="*/ 5967062 w 6128435"/>
              <a:gd name="connsiteY97-16506" fmla="*/ 4479923 h 6858000"/>
              <a:gd name="connsiteX98-16507" fmla="*/ 5968960 w 6128435"/>
              <a:gd name="connsiteY98-16508" fmla="*/ 4482655 h 6858000"/>
              <a:gd name="connsiteX99-16509" fmla="*/ 5978567 w 6128435"/>
              <a:gd name="connsiteY99-16510" fmla="*/ 4498605 h 6858000"/>
              <a:gd name="connsiteX100-16511" fmla="*/ 5980106 w 6128435"/>
              <a:gd name="connsiteY100-16512" fmla="*/ 4585087 h 6858000"/>
              <a:gd name="connsiteX101-16513" fmla="*/ 5998138 w 6128435"/>
              <a:gd name="connsiteY101-16514" fmla="*/ 4697518 h 6858000"/>
              <a:gd name="connsiteX102-16515" fmla="*/ 6013516 w 6128435"/>
              <a:gd name="connsiteY102-16516" fmla="*/ 4786619 h 6858000"/>
              <a:gd name="connsiteX103-16517" fmla="*/ 6025404 w 6128435"/>
              <a:gd name="connsiteY103-16518" fmla="*/ 4858148 h 6858000"/>
              <a:gd name="connsiteX104-16519" fmla="*/ 6007749 w 6128435"/>
              <a:gd name="connsiteY104-16520" fmla="*/ 4964715 h 6858000"/>
              <a:gd name="connsiteX105-16521" fmla="*/ 6005269 w 6128435"/>
              <a:gd name="connsiteY105-16522" fmla="*/ 5150567 h 6858000"/>
              <a:gd name="connsiteX106-16523" fmla="*/ 6001127 w 6128435"/>
              <a:gd name="connsiteY106-16524" fmla="*/ 5164609 h 6858000"/>
              <a:gd name="connsiteX107-16525" fmla="*/ 5996647 w 6128435"/>
              <a:gd name="connsiteY107-16526" fmla="*/ 5185640 h 6858000"/>
              <a:gd name="connsiteX108-16527" fmla="*/ 5998514 w 6128435"/>
              <a:gd name="connsiteY108-16528" fmla="*/ 5189673 h 6858000"/>
              <a:gd name="connsiteX109-16529" fmla="*/ 5995970 w 6128435"/>
              <a:gd name="connsiteY109-16530" fmla="*/ 5221547 h 6858000"/>
              <a:gd name="connsiteX110-16531" fmla="*/ 5997218 w 6128435"/>
              <a:gd name="connsiteY110-16532" fmla="*/ 5222031 h 6858000"/>
              <a:gd name="connsiteX111-16533" fmla="*/ 6002116 w 6128435"/>
              <a:gd name="connsiteY111-16534" fmla="*/ 5231223 h 6858000"/>
              <a:gd name="connsiteX112-16535" fmla="*/ 6008541 w 6128435"/>
              <a:gd name="connsiteY112-16536" fmla="*/ 5248680 h 6858000"/>
              <a:gd name="connsiteX113-16537" fmla="*/ 6039260 w 6128435"/>
              <a:gd name="connsiteY113-16538" fmla="*/ 5289518 h 6858000"/>
              <a:gd name="connsiteX114-16539" fmla="*/ 6036748 w 6128435"/>
              <a:gd name="connsiteY114-16540" fmla="*/ 5322752 h 6858000"/>
              <a:gd name="connsiteX115-16541" fmla="*/ 6036943 w 6128435"/>
              <a:gd name="connsiteY115-16542" fmla="*/ 5329480 h 6858000"/>
              <a:gd name="connsiteX116-16543" fmla="*/ 6037236 w 6128435"/>
              <a:gd name="connsiteY116-16544" fmla="*/ 5329634 h 6858000"/>
              <a:gd name="connsiteX117-16545" fmla="*/ 6038019 w 6128435"/>
              <a:gd name="connsiteY117-16546" fmla="*/ 5336764 h 6858000"/>
              <a:gd name="connsiteX118-16547" fmla="*/ 6037298 w 6128435"/>
              <a:gd name="connsiteY118-16548" fmla="*/ 5341753 h 6858000"/>
              <a:gd name="connsiteX119-16549" fmla="*/ 6037677 w 6128435"/>
              <a:gd name="connsiteY119-16550" fmla="*/ 5354807 h 6858000"/>
              <a:gd name="connsiteX120-16551" fmla="*/ 6039728 w 6128435"/>
              <a:gd name="connsiteY120-16552" fmla="*/ 5359416 h 6858000"/>
              <a:gd name="connsiteX121-16553" fmla="*/ 6043311 w 6128435"/>
              <a:gd name="connsiteY121-16554" fmla="*/ 5361407 h 6858000"/>
              <a:gd name="connsiteX122-16555" fmla="*/ 6042954 w 6128435"/>
              <a:gd name="connsiteY122-16556" fmla="*/ 5362576 h 6858000"/>
              <a:gd name="connsiteX123-16557" fmla="*/ 6053435 w 6128435"/>
              <a:gd name="connsiteY123-16558" fmla="*/ 5387547 h 6858000"/>
              <a:gd name="connsiteX124-16559" fmla="*/ 6065933 w 6128435"/>
              <a:gd name="connsiteY124-16560" fmla="*/ 5443002 h 6858000"/>
              <a:gd name="connsiteX125-16561" fmla="*/ 6068640 w 6128435"/>
              <a:gd name="connsiteY125-16562" fmla="*/ 5474503 h 6858000"/>
              <a:gd name="connsiteX126-16563" fmla="*/ 6080922 w 6128435"/>
              <a:gd name="connsiteY126-16564" fmla="*/ 5561070 h 6858000"/>
              <a:gd name="connsiteX127-16565" fmla="*/ 6096949 w 6128435"/>
              <a:gd name="connsiteY127-16566" fmla="*/ 5648179 h 6858000"/>
              <a:gd name="connsiteX128-16567" fmla="*/ 6125703 w 6128435"/>
              <a:gd name="connsiteY128-16568" fmla="*/ 5692894 h 6858000"/>
              <a:gd name="connsiteX129-16569" fmla="*/ 6126670 w 6128435"/>
              <a:gd name="connsiteY129-16570" fmla="*/ 5697882 h 6858000"/>
              <a:gd name="connsiteX130-16571" fmla="*/ 6124061 w 6128435"/>
              <a:gd name="connsiteY130-16572" fmla="*/ 5710294 h 6858000"/>
              <a:gd name="connsiteX131-16573" fmla="*/ 6122213 w 6128435"/>
              <a:gd name="connsiteY131-16574" fmla="*/ 5714762 h 6858000"/>
              <a:gd name="connsiteX132-16575" fmla="*/ 6121353 w 6128435"/>
              <a:gd name="connsiteY132-16576" fmla="*/ 5721725 h 6858000"/>
              <a:gd name="connsiteX133-16577" fmla="*/ 6121607 w 6128435"/>
              <a:gd name="connsiteY133-16578" fmla="*/ 5721959 h 6858000"/>
              <a:gd name="connsiteX134-16579" fmla="*/ 6120262 w 6128435"/>
              <a:gd name="connsiteY134-16580" fmla="*/ 5728358 h 6858000"/>
              <a:gd name="connsiteX135-16581" fmla="*/ 6110194 w 6128435"/>
              <a:gd name="connsiteY135-16582" fmla="*/ 5758853 h 6858000"/>
              <a:gd name="connsiteX136-16583" fmla="*/ 6127519 w 6128435"/>
              <a:gd name="connsiteY136-16584" fmla="*/ 5865775 h 6858000"/>
              <a:gd name="connsiteX137-16585" fmla="*/ 6128435 w 6128435"/>
              <a:gd name="connsiteY137-16586" fmla="*/ 5870164 h 6858000"/>
              <a:gd name="connsiteX138-16587" fmla="*/ 6119217 w 6128435"/>
              <a:gd name="connsiteY138-16588" fmla="*/ 5888542 h 6858000"/>
              <a:gd name="connsiteX139-16589" fmla="*/ 6115966 w 6128435"/>
              <a:gd name="connsiteY139-16590" fmla="*/ 5898387 h 6858000"/>
              <a:gd name="connsiteX140-16591" fmla="*/ 6111924 w 6128435"/>
              <a:gd name="connsiteY140-16592" fmla="*/ 5900444 h 6858000"/>
              <a:gd name="connsiteX141-16593" fmla="*/ 6108716 w 6128435"/>
              <a:gd name="connsiteY141-16594" fmla="*/ 5915345 h 6858000"/>
              <a:gd name="connsiteX142-16595" fmla="*/ 6109524 w 6128435"/>
              <a:gd name="connsiteY142-16596" fmla="*/ 5917328 h 6858000"/>
              <a:gd name="connsiteX143-16597" fmla="*/ 6102493 w 6128435"/>
              <a:gd name="connsiteY143-16598" fmla="*/ 5928602 h 6858000"/>
              <a:gd name="connsiteX144-16599" fmla="*/ 6056863 w 6128435"/>
              <a:gd name="connsiteY144-16600" fmla="*/ 6000643 h 6858000"/>
              <a:gd name="connsiteX145-16601" fmla="*/ 6045436 w 6128435"/>
              <a:gd name="connsiteY145-16602" fmla="*/ 6124480 h 6858000"/>
              <a:gd name="connsiteX146-16603" fmla="*/ 6030489 w 6128435"/>
              <a:gd name="connsiteY146-16604" fmla="*/ 6317666 h 6858000"/>
              <a:gd name="connsiteX147-16605" fmla="*/ 6007492 w 6128435"/>
              <a:gd name="connsiteY147-16606" fmla="*/ 6440818 h 6858000"/>
              <a:gd name="connsiteX148-16607" fmla="*/ 6009467 w 6128435"/>
              <a:gd name="connsiteY148-16608" fmla="*/ 6487076 h 6858000"/>
              <a:gd name="connsiteX149-16609" fmla="*/ 5995064 w 6128435"/>
              <a:gd name="connsiteY149-16610" fmla="*/ 6540791 h 6858000"/>
              <a:gd name="connsiteX150-16611" fmla="*/ 5996309 w 6128435"/>
              <a:gd name="connsiteY150-16612" fmla="*/ 6543961 h 6858000"/>
              <a:gd name="connsiteX151-16613" fmla="*/ 5996048 w 6128435"/>
              <a:gd name="connsiteY151-16614" fmla="*/ 6555444 h 6858000"/>
              <a:gd name="connsiteX152-16615" fmla="*/ 6002524 w 6128435"/>
              <a:gd name="connsiteY152-16616" fmla="*/ 6560188 h 6858000"/>
              <a:gd name="connsiteX153-16617" fmla="*/ 6006823 w 6128435"/>
              <a:gd name="connsiteY153-16618" fmla="*/ 6578546 h 6858000"/>
              <a:gd name="connsiteX154-16619" fmla="*/ 6004510 w 6128435"/>
              <a:gd name="connsiteY154-16620" fmla="*/ 6599256 h 6858000"/>
              <a:gd name="connsiteX155-16621" fmla="*/ 5986207 w 6128435"/>
              <a:gd name="connsiteY155-16622" fmla="*/ 6695855 h 6858000"/>
              <a:gd name="connsiteX156-16623" fmla="*/ 5979428 w 6128435"/>
              <a:gd name="connsiteY156-16624" fmla="*/ 6754678 h 6858000"/>
              <a:gd name="connsiteX157-16625" fmla="*/ 5983398 w 6128435"/>
              <a:gd name="connsiteY157-16626" fmla="*/ 6778641 h 6858000"/>
              <a:gd name="connsiteX158-16627" fmla="*/ 5984543 w 6128435"/>
              <a:gd name="connsiteY158-16628" fmla="*/ 6811016 h 6858000"/>
              <a:gd name="connsiteX159-16629" fmla="*/ 5981802 w 6128435"/>
              <a:gd name="connsiteY159-16630" fmla="*/ 6838578 h 6858000"/>
              <a:gd name="connsiteX160-16631" fmla="*/ 5979671 w 6128435"/>
              <a:gd name="connsiteY160-16632" fmla="*/ 6858000 h 6858000"/>
              <a:gd name="connsiteX161-16633" fmla="*/ 0 w 6128435"/>
              <a:gd name="connsiteY161-16634" fmla="*/ 6858000 h 6858000"/>
              <a:gd name="connsiteX162-16635" fmla="*/ 0 w 6128435"/>
              <a:gd name="connsiteY162-16636" fmla="*/ 0 h 6858000"/>
              <a:gd name="connsiteX0-16637" fmla="*/ 0 w 6128435"/>
              <a:gd name="connsiteY0-16638" fmla="*/ 0 h 6858000"/>
              <a:gd name="connsiteX1-16639" fmla="*/ 4965888 w 6128435"/>
              <a:gd name="connsiteY1-16640" fmla="*/ 0 h 6858000"/>
              <a:gd name="connsiteX2-16641" fmla="*/ 4967767 w 6128435"/>
              <a:gd name="connsiteY2-16642" fmla="*/ 7930 h 6858000"/>
              <a:gd name="connsiteX3-16643" fmla="*/ 4979444 w 6128435"/>
              <a:gd name="connsiteY3-16644" fmla="*/ 43921 h 6858000"/>
              <a:gd name="connsiteX4-16645" fmla="*/ 5021173 w 6128435"/>
              <a:gd name="connsiteY4-16646" fmla="*/ 123738 h 6858000"/>
              <a:gd name="connsiteX5-16647" fmla="*/ 5075458 w 6128435"/>
              <a:gd name="connsiteY5-16648" fmla="*/ 264355 h 6858000"/>
              <a:gd name="connsiteX6-16649" fmla="*/ 5081175 w 6128435"/>
              <a:gd name="connsiteY6-16650" fmla="*/ 277448 h 6858000"/>
              <a:gd name="connsiteX7-16651" fmla="*/ 5097011 w 6128435"/>
              <a:gd name="connsiteY7-16652" fmla="*/ 355616 h 6858000"/>
              <a:gd name="connsiteX8-16653" fmla="*/ 5130982 w 6128435"/>
              <a:gd name="connsiteY8-16654" fmla="*/ 412030 h 6858000"/>
              <a:gd name="connsiteX9-16655" fmla="*/ 5153000 w 6128435"/>
              <a:gd name="connsiteY9-16656" fmla="*/ 507134 h 6858000"/>
              <a:gd name="connsiteX10-16657" fmla="*/ 5171282 w 6128435"/>
              <a:gd name="connsiteY10-16658" fmla="*/ 602071 h 6858000"/>
              <a:gd name="connsiteX11-16659" fmla="*/ 5176196 w 6128435"/>
              <a:gd name="connsiteY11-16660" fmla="*/ 636822 h 6858000"/>
              <a:gd name="connsiteX12-16661" fmla="*/ 5189051 w 6128435"/>
              <a:gd name="connsiteY12-16662" fmla="*/ 782518 h 6858000"/>
              <a:gd name="connsiteX13-16663" fmla="*/ 5210428 w 6128435"/>
              <a:gd name="connsiteY13-16664" fmla="*/ 815772 h 6858000"/>
              <a:gd name="connsiteX14-16665" fmla="*/ 5221088 w 6128435"/>
              <a:gd name="connsiteY14-16666" fmla="*/ 860193 h 6858000"/>
              <a:gd name="connsiteX15-16667" fmla="*/ 5230806 w 6128435"/>
              <a:gd name="connsiteY15-16668" fmla="*/ 961354 h 6858000"/>
              <a:gd name="connsiteX16-16669" fmla="*/ 5201018 w 6128435"/>
              <a:gd name="connsiteY16-16670" fmla="*/ 1095027 h 6858000"/>
              <a:gd name="connsiteX17-16671" fmla="*/ 5202153 w 6128435"/>
              <a:gd name="connsiteY17-16672" fmla="*/ 1133224 h 6858000"/>
              <a:gd name="connsiteX18-16673" fmla="*/ 5207370 w 6128435"/>
              <a:gd name="connsiteY18-16674" fmla="*/ 1138097 h 6858000"/>
              <a:gd name="connsiteX19-16675" fmla="*/ 5189234 w 6128435"/>
              <a:gd name="connsiteY19-16676" fmla="*/ 1193495 h 6858000"/>
              <a:gd name="connsiteX20-16677" fmla="*/ 5202769 w 6128435"/>
              <a:gd name="connsiteY20-16678" fmla="*/ 1269450 h 6858000"/>
              <a:gd name="connsiteX21-16679" fmla="*/ 5225968 w 6128435"/>
              <a:gd name="connsiteY21-16680" fmla="*/ 1357994 h 6858000"/>
              <a:gd name="connsiteX22-16681" fmla="*/ 5233819 w 6128435"/>
              <a:gd name="connsiteY22-16682" fmla="*/ 1380922 h 6858000"/>
              <a:gd name="connsiteX23-16683" fmla="*/ 5237226 w 6128435"/>
              <a:gd name="connsiteY23-16684" fmla="*/ 1441327 h 6858000"/>
              <a:gd name="connsiteX24-16685" fmla="*/ 5255653 w 6128435"/>
              <a:gd name="connsiteY24-16686" fmla="*/ 1524712 h 6858000"/>
              <a:gd name="connsiteX25-16687" fmla="*/ 5263491 w 6128435"/>
              <a:gd name="connsiteY25-16688" fmla="*/ 1642938 h 6858000"/>
              <a:gd name="connsiteX26-16689" fmla="*/ 5261314 w 6128435"/>
              <a:gd name="connsiteY26-16690" fmla="*/ 1689177 h 6858000"/>
              <a:gd name="connsiteX27-16691" fmla="*/ 5259788 w 6128435"/>
              <a:gd name="connsiteY27-16692" fmla="*/ 1768516 h 6858000"/>
              <a:gd name="connsiteX28-16693" fmla="*/ 5255696 w 6128435"/>
              <a:gd name="connsiteY28-16694" fmla="*/ 1953770 h 6858000"/>
              <a:gd name="connsiteX29-16695" fmla="*/ 5252592 w 6128435"/>
              <a:gd name="connsiteY29-16696" fmla="*/ 2092210 h 6858000"/>
              <a:gd name="connsiteX30-16697" fmla="*/ 5264303 w 6128435"/>
              <a:gd name="connsiteY30-16698" fmla="*/ 2225157 h 6858000"/>
              <a:gd name="connsiteX31-16699" fmla="*/ 5254949 w 6128435"/>
              <a:gd name="connsiteY31-16700" fmla="*/ 2236160 h 6858000"/>
              <a:gd name="connsiteX32-16701" fmla="*/ 5250104 w 6128435"/>
              <a:gd name="connsiteY32-16702" fmla="*/ 2249166 h 6858000"/>
              <a:gd name="connsiteX33-16703" fmla="*/ 5251214 w 6128435"/>
              <a:gd name="connsiteY33-16704" fmla="*/ 2250944 h 6858000"/>
              <a:gd name="connsiteX34-16705" fmla="*/ 5250644 w 6128435"/>
              <a:gd name="connsiteY34-16706" fmla="*/ 2266619 h 6858000"/>
              <a:gd name="connsiteX35-16707" fmla="*/ 5247111 w 6128435"/>
              <a:gd name="connsiteY35-16708" fmla="*/ 2269679 h 6858000"/>
              <a:gd name="connsiteX36-16709" fmla="*/ 5279312 w 6128435"/>
              <a:gd name="connsiteY36-16710" fmla="*/ 2302757 h 6858000"/>
              <a:gd name="connsiteX37-16711" fmla="*/ 5293877 w 6128435"/>
              <a:gd name="connsiteY37-16712" fmla="*/ 2368649 h 6858000"/>
              <a:gd name="connsiteX38-16713" fmla="*/ 5311338 w 6128435"/>
              <a:gd name="connsiteY38-16714" fmla="*/ 2404034 h 6858000"/>
              <a:gd name="connsiteX39-16715" fmla="*/ 5338366 w 6128435"/>
              <a:gd name="connsiteY39-16716" fmla="*/ 2465052 h 6858000"/>
              <a:gd name="connsiteX40-16717" fmla="*/ 5371263 w 6128435"/>
              <a:gd name="connsiteY40-16718" fmla="*/ 2586413 h 6858000"/>
              <a:gd name="connsiteX41-16719" fmla="*/ 5407503 w 6128435"/>
              <a:gd name="connsiteY41-16720" fmla="*/ 2786290 h 6858000"/>
              <a:gd name="connsiteX42-16721" fmla="*/ 5407356 w 6128435"/>
              <a:gd name="connsiteY42-16722" fmla="*/ 2787545 h 6858000"/>
              <a:gd name="connsiteX43-16723" fmla="*/ 5411130 w 6128435"/>
              <a:gd name="connsiteY43-16724" fmla="*/ 2788640 h 6858000"/>
              <a:gd name="connsiteX44-16725" fmla="*/ 5416439 w 6128435"/>
              <a:gd name="connsiteY44-16726" fmla="*/ 2805666 h 6858000"/>
              <a:gd name="connsiteX45-16727" fmla="*/ 5416589 w 6128435"/>
              <a:gd name="connsiteY45-16728" fmla="*/ 2810822 h 6858000"/>
              <a:gd name="connsiteX46-16729" fmla="*/ 5418542 w 6128435"/>
              <a:gd name="connsiteY46-16730" fmla="*/ 2817745 h 6858000"/>
              <a:gd name="connsiteX47-16731" fmla="*/ 5418847 w 6128435"/>
              <a:gd name="connsiteY47-16732" fmla="*/ 2817825 h 6858000"/>
              <a:gd name="connsiteX48-16733" fmla="*/ 5457023 w 6128435"/>
              <a:gd name="connsiteY48-16734" fmla="*/ 2858292 h 6858000"/>
              <a:gd name="connsiteX49-16735" fmla="*/ 5479298 w 6128435"/>
              <a:gd name="connsiteY49-16736" fmla="*/ 2947791 h 6858000"/>
              <a:gd name="connsiteX50-16737" fmla="*/ 5481770 w 6128435"/>
              <a:gd name="connsiteY50-16738" fmla="*/ 2951352 h 6858000"/>
              <a:gd name="connsiteX51-16739" fmla="*/ 5482045 w 6128435"/>
              <a:gd name="connsiteY51-16740" fmla="*/ 2984371 h 6858000"/>
              <a:gd name="connsiteX52-16741" fmla="*/ 5482415 w 6128435"/>
              <a:gd name="connsiteY52-16742" fmla="*/ 3004079 h 6858000"/>
              <a:gd name="connsiteX53-16743" fmla="*/ 5483865 w 6128435"/>
              <a:gd name="connsiteY53-16744" fmla="*/ 3005467 h 6858000"/>
              <a:gd name="connsiteX54-16745" fmla="*/ 5482236 w 6128435"/>
              <a:gd name="connsiteY54-16746" fmla="*/ 3019791 h 6858000"/>
              <a:gd name="connsiteX55-16747" fmla="*/ 5481505 w 6128435"/>
              <a:gd name="connsiteY55-16748" fmla="*/ 3095286 h 6858000"/>
              <a:gd name="connsiteX56-16749" fmla="*/ 5477595 w 6128435"/>
              <a:gd name="connsiteY56-16750" fmla="*/ 3250534 h 6858000"/>
              <a:gd name="connsiteX57-16751" fmla="*/ 5532836 w 6128435"/>
              <a:gd name="connsiteY57-16752" fmla="*/ 3353840 h 6858000"/>
              <a:gd name="connsiteX58-16753" fmla="*/ 5561229 w 6128435"/>
              <a:gd name="connsiteY58-16754" fmla="*/ 3395784 h 6858000"/>
              <a:gd name="connsiteX59-16755" fmla="*/ 5589758 w 6128435"/>
              <a:gd name="connsiteY59-16756" fmla="*/ 3506453 h 6858000"/>
              <a:gd name="connsiteX60-16757" fmla="*/ 5596144 w 6128435"/>
              <a:gd name="connsiteY60-16758" fmla="*/ 3534624 h 6858000"/>
              <a:gd name="connsiteX61-16759" fmla="*/ 5597750 w 6128435"/>
              <a:gd name="connsiteY61-16760" fmla="*/ 3534129 h 6858000"/>
              <a:gd name="connsiteX62-16761" fmla="*/ 5599700 w 6128435"/>
              <a:gd name="connsiteY62-16762" fmla="*/ 3547221 h 6858000"/>
              <a:gd name="connsiteX63-16763" fmla="*/ 5615031 w 6128435"/>
              <a:gd name="connsiteY63-16764" fmla="*/ 3557482 h 6858000"/>
              <a:gd name="connsiteX64-16765" fmla="*/ 5618377 w 6128435"/>
              <a:gd name="connsiteY64-16766" fmla="*/ 3588431 h 6858000"/>
              <a:gd name="connsiteX65-16767" fmla="*/ 5612155 w 6128435"/>
              <a:gd name="connsiteY65-16768" fmla="*/ 3589869 h 6858000"/>
              <a:gd name="connsiteX66-16769" fmla="*/ 5620843 w 6128435"/>
              <a:gd name="connsiteY66-16770" fmla="*/ 3606745 h 6858000"/>
              <a:gd name="connsiteX67-16771" fmla="*/ 5655472 w 6128435"/>
              <a:gd name="connsiteY67-16772" fmla="*/ 3678877 h 6858000"/>
              <a:gd name="connsiteX68-16773" fmla="*/ 5680448 w 6128435"/>
              <a:gd name="connsiteY68-16774" fmla="*/ 3717760 h 6858000"/>
              <a:gd name="connsiteX69-16775" fmla="*/ 5683015 w 6128435"/>
              <a:gd name="connsiteY69-16776" fmla="*/ 3762025 h 6858000"/>
              <a:gd name="connsiteX70-16777" fmla="*/ 5696643 w 6128435"/>
              <a:gd name="connsiteY70-16778" fmla="*/ 3773888 h 6858000"/>
              <a:gd name="connsiteX71-16779" fmla="*/ 5699203 w 6128435"/>
              <a:gd name="connsiteY71-16780" fmla="*/ 3775823 h 6858000"/>
              <a:gd name="connsiteX72-16781" fmla="*/ 5704824 w 6128435"/>
              <a:gd name="connsiteY72-16782" fmla="*/ 3785966 h 6858000"/>
              <a:gd name="connsiteX73-16783" fmla="*/ 5712204 w 6128435"/>
              <a:gd name="connsiteY73-16784" fmla="*/ 3785830 h 6858000"/>
              <a:gd name="connsiteX74-16785" fmla="*/ 5724816 w 6128435"/>
              <a:gd name="connsiteY74-16786" fmla="*/ 3798949 h 6858000"/>
              <a:gd name="connsiteX75-16787" fmla="*/ 5733539 w 6128435"/>
              <a:gd name="connsiteY75-16788" fmla="*/ 3818457 h 6858000"/>
              <a:gd name="connsiteX76-16789" fmla="*/ 5768491 w 6128435"/>
              <a:gd name="connsiteY76-16790" fmla="*/ 3914399 h 6858000"/>
              <a:gd name="connsiteX77-16791" fmla="*/ 5793123 w 6128435"/>
              <a:gd name="connsiteY77-16792" fmla="*/ 3969952 h 6858000"/>
              <a:gd name="connsiteX78-16793" fmla="*/ 5808321 w 6128435"/>
              <a:gd name="connsiteY78-16794" fmla="*/ 3988153 h 6858000"/>
              <a:gd name="connsiteX79-16795" fmla="*/ 5825621 w 6128435"/>
              <a:gd name="connsiteY79-16796" fmla="*/ 4015525 h 6858000"/>
              <a:gd name="connsiteX80-16797" fmla="*/ 5860672 w 6128435"/>
              <a:gd name="connsiteY80-16798" fmla="*/ 4061579 h 6858000"/>
              <a:gd name="connsiteX81-16799" fmla="*/ 5872173 w 6128435"/>
              <a:gd name="connsiteY81-16800" fmla="*/ 4088497 h 6858000"/>
              <a:gd name="connsiteX82-16801" fmla="*/ 5883705 w 6128435"/>
              <a:gd name="connsiteY82-16802" fmla="*/ 4101899 h 6858000"/>
              <a:gd name="connsiteX83-16803" fmla="*/ 5885314 w 6128435"/>
              <a:gd name="connsiteY83-16804" fmla="*/ 4108387 h 6858000"/>
              <a:gd name="connsiteX84-16805" fmla="*/ 5894095 w 6128435"/>
              <a:gd name="connsiteY84-16806" fmla="*/ 4128857 h 6858000"/>
              <a:gd name="connsiteX85-16807" fmla="*/ 5898339 w 6128435"/>
              <a:gd name="connsiteY85-16808" fmla="*/ 4140800 h 6858000"/>
              <a:gd name="connsiteX86-16809" fmla="*/ 5899734 w 6128435"/>
              <a:gd name="connsiteY86-16810" fmla="*/ 4145632 h 6858000"/>
              <a:gd name="connsiteX87-16811" fmla="*/ 5903513 w 6128435"/>
              <a:gd name="connsiteY87-16812" fmla="*/ 4187661 h 6858000"/>
              <a:gd name="connsiteX88-16813" fmla="*/ 5917114 w 6128435"/>
              <a:gd name="connsiteY88-16814" fmla="*/ 4213096 h 6858000"/>
              <a:gd name="connsiteX89-16815" fmla="*/ 5921153 w 6128435"/>
              <a:gd name="connsiteY89-16816" fmla="*/ 4236222 h 6858000"/>
              <a:gd name="connsiteX90-16817" fmla="*/ 5924233 w 6128435"/>
              <a:gd name="connsiteY90-16818" fmla="*/ 4242060 h 6858000"/>
              <a:gd name="connsiteX91-16819" fmla="*/ 5928910 w 6128435"/>
              <a:gd name="connsiteY91-16820" fmla="*/ 4300973 h 6858000"/>
              <a:gd name="connsiteX92-16821" fmla="*/ 5939320 w 6128435"/>
              <a:gd name="connsiteY92-16822" fmla="*/ 4340435 h 6858000"/>
              <a:gd name="connsiteX93-16823" fmla="*/ 5946705 w 6128435"/>
              <a:gd name="connsiteY93-16824" fmla="*/ 4428051 h 6858000"/>
              <a:gd name="connsiteX94-16825" fmla="*/ 5949261 w 6128435"/>
              <a:gd name="connsiteY94-16826" fmla="*/ 4449185 h 6858000"/>
              <a:gd name="connsiteX95-16827" fmla="*/ 5957504 w 6128435"/>
              <a:gd name="connsiteY95-16828" fmla="*/ 4465911 h 6858000"/>
              <a:gd name="connsiteX96-16829" fmla="*/ 5964689 w 6128435"/>
              <a:gd name="connsiteY96-16830" fmla="*/ 4468532 h 6858000"/>
              <a:gd name="connsiteX97-16831" fmla="*/ 5967062 w 6128435"/>
              <a:gd name="connsiteY97-16832" fmla="*/ 4479923 h 6858000"/>
              <a:gd name="connsiteX98-16833" fmla="*/ 5968960 w 6128435"/>
              <a:gd name="connsiteY98-16834" fmla="*/ 4482655 h 6858000"/>
              <a:gd name="connsiteX99-16835" fmla="*/ 5978567 w 6128435"/>
              <a:gd name="connsiteY99-16836" fmla="*/ 4498605 h 6858000"/>
              <a:gd name="connsiteX100-16837" fmla="*/ 5980106 w 6128435"/>
              <a:gd name="connsiteY100-16838" fmla="*/ 4585087 h 6858000"/>
              <a:gd name="connsiteX101-16839" fmla="*/ 5998138 w 6128435"/>
              <a:gd name="connsiteY101-16840" fmla="*/ 4697518 h 6858000"/>
              <a:gd name="connsiteX102-16841" fmla="*/ 6013516 w 6128435"/>
              <a:gd name="connsiteY102-16842" fmla="*/ 4786619 h 6858000"/>
              <a:gd name="connsiteX103-16843" fmla="*/ 6025404 w 6128435"/>
              <a:gd name="connsiteY103-16844" fmla="*/ 4858148 h 6858000"/>
              <a:gd name="connsiteX104-16845" fmla="*/ 6007749 w 6128435"/>
              <a:gd name="connsiteY104-16846" fmla="*/ 4964715 h 6858000"/>
              <a:gd name="connsiteX105-16847" fmla="*/ 6005269 w 6128435"/>
              <a:gd name="connsiteY105-16848" fmla="*/ 5150567 h 6858000"/>
              <a:gd name="connsiteX106-16849" fmla="*/ 6001127 w 6128435"/>
              <a:gd name="connsiteY106-16850" fmla="*/ 5164609 h 6858000"/>
              <a:gd name="connsiteX107-16851" fmla="*/ 5996647 w 6128435"/>
              <a:gd name="connsiteY107-16852" fmla="*/ 5185640 h 6858000"/>
              <a:gd name="connsiteX108-16853" fmla="*/ 5998514 w 6128435"/>
              <a:gd name="connsiteY108-16854" fmla="*/ 5189673 h 6858000"/>
              <a:gd name="connsiteX109-16855" fmla="*/ 5995970 w 6128435"/>
              <a:gd name="connsiteY109-16856" fmla="*/ 5221547 h 6858000"/>
              <a:gd name="connsiteX110-16857" fmla="*/ 5997218 w 6128435"/>
              <a:gd name="connsiteY110-16858" fmla="*/ 5222031 h 6858000"/>
              <a:gd name="connsiteX111-16859" fmla="*/ 6002116 w 6128435"/>
              <a:gd name="connsiteY111-16860" fmla="*/ 5231223 h 6858000"/>
              <a:gd name="connsiteX112-16861" fmla="*/ 6008541 w 6128435"/>
              <a:gd name="connsiteY112-16862" fmla="*/ 5248680 h 6858000"/>
              <a:gd name="connsiteX113-16863" fmla="*/ 6039260 w 6128435"/>
              <a:gd name="connsiteY113-16864" fmla="*/ 5289518 h 6858000"/>
              <a:gd name="connsiteX114-16865" fmla="*/ 6036748 w 6128435"/>
              <a:gd name="connsiteY114-16866" fmla="*/ 5322752 h 6858000"/>
              <a:gd name="connsiteX115-16867" fmla="*/ 6036943 w 6128435"/>
              <a:gd name="connsiteY115-16868" fmla="*/ 5329480 h 6858000"/>
              <a:gd name="connsiteX116-16869" fmla="*/ 6037236 w 6128435"/>
              <a:gd name="connsiteY116-16870" fmla="*/ 5329634 h 6858000"/>
              <a:gd name="connsiteX117-16871" fmla="*/ 6038019 w 6128435"/>
              <a:gd name="connsiteY117-16872" fmla="*/ 5336764 h 6858000"/>
              <a:gd name="connsiteX118-16873" fmla="*/ 6037298 w 6128435"/>
              <a:gd name="connsiteY118-16874" fmla="*/ 5341753 h 6858000"/>
              <a:gd name="connsiteX119-16875" fmla="*/ 6037677 w 6128435"/>
              <a:gd name="connsiteY119-16876" fmla="*/ 5354807 h 6858000"/>
              <a:gd name="connsiteX120-16877" fmla="*/ 6039728 w 6128435"/>
              <a:gd name="connsiteY120-16878" fmla="*/ 5359416 h 6858000"/>
              <a:gd name="connsiteX121-16879" fmla="*/ 6043311 w 6128435"/>
              <a:gd name="connsiteY121-16880" fmla="*/ 5361407 h 6858000"/>
              <a:gd name="connsiteX122-16881" fmla="*/ 6042954 w 6128435"/>
              <a:gd name="connsiteY122-16882" fmla="*/ 5362576 h 6858000"/>
              <a:gd name="connsiteX123-16883" fmla="*/ 6053435 w 6128435"/>
              <a:gd name="connsiteY123-16884" fmla="*/ 5387547 h 6858000"/>
              <a:gd name="connsiteX124-16885" fmla="*/ 6065933 w 6128435"/>
              <a:gd name="connsiteY124-16886" fmla="*/ 5443002 h 6858000"/>
              <a:gd name="connsiteX125-16887" fmla="*/ 6068640 w 6128435"/>
              <a:gd name="connsiteY125-16888" fmla="*/ 5474503 h 6858000"/>
              <a:gd name="connsiteX126-16889" fmla="*/ 6080922 w 6128435"/>
              <a:gd name="connsiteY126-16890" fmla="*/ 5561070 h 6858000"/>
              <a:gd name="connsiteX127-16891" fmla="*/ 6096949 w 6128435"/>
              <a:gd name="connsiteY127-16892" fmla="*/ 5648179 h 6858000"/>
              <a:gd name="connsiteX128-16893" fmla="*/ 6125703 w 6128435"/>
              <a:gd name="connsiteY128-16894" fmla="*/ 5692894 h 6858000"/>
              <a:gd name="connsiteX129-16895" fmla="*/ 6126670 w 6128435"/>
              <a:gd name="connsiteY129-16896" fmla="*/ 5697882 h 6858000"/>
              <a:gd name="connsiteX130-16897" fmla="*/ 6124061 w 6128435"/>
              <a:gd name="connsiteY130-16898" fmla="*/ 5710294 h 6858000"/>
              <a:gd name="connsiteX131-16899" fmla="*/ 6122213 w 6128435"/>
              <a:gd name="connsiteY131-16900" fmla="*/ 5714762 h 6858000"/>
              <a:gd name="connsiteX132-16901" fmla="*/ 6121353 w 6128435"/>
              <a:gd name="connsiteY132-16902" fmla="*/ 5721725 h 6858000"/>
              <a:gd name="connsiteX133-16903" fmla="*/ 6121607 w 6128435"/>
              <a:gd name="connsiteY133-16904" fmla="*/ 5721959 h 6858000"/>
              <a:gd name="connsiteX134-16905" fmla="*/ 6120262 w 6128435"/>
              <a:gd name="connsiteY134-16906" fmla="*/ 5728358 h 6858000"/>
              <a:gd name="connsiteX135-16907" fmla="*/ 6110194 w 6128435"/>
              <a:gd name="connsiteY135-16908" fmla="*/ 5758853 h 6858000"/>
              <a:gd name="connsiteX136-16909" fmla="*/ 6127519 w 6128435"/>
              <a:gd name="connsiteY136-16910" fmla="*/ 5865775 h 6858000"/>
              <a:gd name="connsiteX137-16911" fmla="*/ 6128435 w 6128435"/>
              <a:gd name="connsiteY137-16912" fmla="*/ 5870164 h 6858000"/>
              <a:gd name="connsiteX138-16913" fmla="*/ 6119217 w 6128435"/>
              <a:gd name="connsiteY138-16914" fmla="*/ 5888542 h 6858000"/>
              <a:gd name="connsiteX139-16915" fmla="*/ 6115966 w 6128435"/>
              <a:gd name="connsiteY139-16916" fmla="*/ 5898387 h 6858000"/>
              <a:gd name="connsiteX140-16917" fmla="*/ 6111924 w 6128435"/>
              <a:gd name="connsiteY140-16918" fmla="*/ 5900444 h 6858000"/>
              <a:gd name="connsiteX141-16919" fmla="*/ 6108716 w 6128435"/>
              <a:gd name="connsiteY141-16920" fmla="*/ 5915345 h 6858000"/>
              <a:gd name="connsiteX142-16921" fmla="*/ 6109524 w 6128435"/>
              <a:gd name="connsiteY142-16922" fmla="*/ 5917328 h 6858000"/>
              <a:gd name="connsiteX143-16923" fmla="*/ 6102493 w 6128435"/>
              <a:gd name="connsiteY143-16924" fmla="*/ 5928602 h 6858000"/>
              <a:gd name="connsiteX144-16925" fmla="*/ 6056863 w 6128435"/>
              <a:gd name="connsiteY144-16926" fmla="*/ 6000643 h 6858000"/>
              <a:gd name="connsiteX145-16927" fmla="*/ 6045436 w 6128435"/>
              <a:gd name="connsiteY145-16928" fmla="*/ 6124480 h 6858000"/>
              <a:gd name="connsiteX146-16929" fmla="*/ 6030489 w 6128435"/>
              <a:gd name="connsiteY146-16930" fmla="*/ 6317666 h 6858000"/>
              <a:gd name="connsiteX147-16931" fmla="*/ 6007492 w 6128435"/>
              <a:gd name="connsiteY147-16932" fmla="*/ 6440818 h 6858000"/>
              <a:gd name="connsiteX148-16933" fmla="*/ 6009467 w 6128435"/>
              <a:gd name="connsiteY148-16934" fmla="*/ 6487076 h 6858000"/>
              <a:gd name="connsiteX149-16935" fmla="*/ 5995064 w 6128435"/>
              <a:gd name="connsiteY149-16936" fmla="*/ 6540791 h 6858000"/>
              <a:gd name="connsiteX150-16937" fmla="*/ 5996309 w 6128435"/>
              <a:gd name="connsiteY150-16938" fmla="*/ 6543961 h 6858000"/>
              <a:gd name="connsiteX151-16939" fmla="*/ 5996048 w 6128435"/>
              <a:gd name="connsiteY151-16940" fmla="*/ 6555444 h 6858000"/>
              <a:gd name="connsiteX152-16941" fmla="*/ 6002524 w 6128435"/>
              <a:gd name="connsiteY152-16942" fmla="*/ 6560188 h 6858000"/>
              <a:gd name="connsiteX153-16943" fmla="*/ 6006823 w 6128435"/>
              <a:gd name="connsiteY153-16944" fmla="*/ 6578546 h 6858000"/>
              <a:gd name="connsiteX154-16945" fmla="*/ 6004510 w 6128435"/>
              <a:gd name="connsiteY154-16946" fmla="*/ 6599256 h 6858000"/>
              <a:gd name="connsiteX155-16947" fmla="*/ 5986207 w 6128435"/>
              <a:gd name="connsiteY155-16948" fmla="*/ 6695855 h 6858000"/>
              <a:gd name="connsiteX156-16949" fmla="*/ 5979428 w 6128435"/>
              <a:gd name="connsiteY156-16950" fmla="*/ 6754678 h 6858000"/>
              <a:gd name="connsiteX157-16951" fmla="*/ 5983398 w 6128435"/>
              <a:gd name="connsiteY157-16952" fmla="*/ 6778641 h 6858000"/>
              <a:gd name="connsiteX158-16953" fmla="*/ 5984543 w 6128435"/>
              <a:gd name="connsiteY158-16954" fmla="*/ 6811016 h 6858000"/>
              <a:gd name="connsiteX159-16955" fmla="*/ 5981802 w 6128435"/>
              <a:gd name="connsiteY159-16956" fmla="*/ 6838578 h 6858000"/>
              <a:gd name="connsiteX160-16957" fmla="*/ 5979671 w 6128435"/>
              <a:gd name="connsiteY160-16958" fmla="*/ 6858000 h 6858000"/>
              <a:gd name="connsiteX161-16959" fmla="*/ 0 w 6128435"/>
              <a:gd name="connsiteY161-16960" fmla="*/ 6858000 h 6858000"/>
              <a:gd name="connsiteX162-16961" fmla="*/ 0 w 6128435"/>
              <a:gd name="connsiteY162-16962" fmla="*/ 0 h 6858000"/>
              <a:gd name="connsiteX0-16963" fmla="*/ 0 w 6128435"/>
              <a:gd name="connsiteY0-16964" fmla="*/ 0 h 6858000"/>
              <a:gd name="connsiteX1-16965" fmla="*/ 4965888 w 6128435"/>
              <a:gd name="connsiteY1-16966" fmla="*/ 0 h 6858000"/>
              <a:gd name="connsiteX2-16967" fmla="*/ 4967767 w 6128435"/>
              <a:gd name="connsiteY2-16968" fmla="*/ 7930 h 6858000"/>
              <a:gd name="connsiteX3-16969" fmla="*/ 4979444 w 6128435"/>
              <a:gd name="connsiteY3-16970" fmla="*/ 43921 h 6858000"/>
              <a:gd name="connsiteX4-16971" fmla="*/ 5021173 w 6128435"/>
              <a:gd name="connsiteY4-16972" fmla="*/ 123738 h 6858000"/>
              <a:gd name="connsiteX5-16973" fmla="*/ 5075458 w 6128435"/>
              <a:gd name="connsiteY5-16974" fmla="*/ 264355 h 6858000"/>
              <a:gd name="connsiteX6-16975" fmla="*/ 5081175 w 6128435"/>
              <a:gd name="connsiteY6-16976" fmla="*/ 277448 h 6858000"/>
              <a:gd name="connsiteX7-16977" fmla="*/ 5097011 w 6128435"/>
              <a:gd name="connsiteY7-16978" fmla="*/ 355616 h 6858000"/>
              <a:gd name="connsiteX8-16979" fmla="*/ 5130982 w 6128435"/>
              <a:gd name="connsiteY8-16980" fmla="*/ 412030 h 6858000"/>
              <a:gd name="connsiteX9-16981" fmla="*/ 5153000 w 6128435"/>
              <a:gd name="connsiteY9-16982" fmla="*/ 507134 h 6858000"/>
              <a:gd name="connsiteX10-16983" fmla="*/ 5171282 w 6128435"/>
              <a:gd name="connsiteY10-16984" fmla="*/ 602071 h 6858000"/>
              <a:gd name="connsiteX11-16985" fmla="*/ 5176196 w 6128435"/>
              <a:gd name="connsiteY11-16986" fmla="*/ 636822 h 6858000"/>
              <a:gd name="connsiteX12-16987" fmla="*/ 5189051 w 6128435"/>
              <a:gd name="connsiteY12-16988" fmla="*/ 782518 h 6858000"/>
              <a:gd name="connsiteX13-16989" fmla="*/ 5210428 w 6128435"/>
              <a:gd name="connsiteY13-16990" fmla="*/ 815772 h 6858000"/>
              <a:gd name="connsiteX14-16991" fmla="*/ 5221088 w 6128435"/>
              <a:gd name="connsiteY14-16992" fmla="*/ 860193 h 6858000"/>
              <a:gd name="connsiteX15-16993" fmla="*/ 5230806 w 6128435"/>
              <a:gd name="connsiteY15-16994" fmla="*/ 961354 h 6858000"/>
              <a:gd name="connsiteX16-16995" fmla="*/ 5201018 w 6128435"/>
              <a:gd name="connsiteY16-16996" fmla="*/ 1095027 h 6858000"/>
              <a:gd name="connsiteX17-16997" fmla="*/ 5202153 w 6128435"/>
              <a:gd name="connsiteY17-16998" fmla="*/ 1133224 h 6858000"/>
              <a:gd name="connsiteX18-16999" fmla="*/ 5207370 w 6128435"/>
              <a:gd name="connsiteY18-17000" fmla="*/ 1138097 h 6858000"/>
              <a:gd name="connsiteX19-17001" fmla="*/ 5189234 w 6128435"/>
              <a:gd name="connsiteY19-17002" fmla="*/ 1193495 h 6858000"/>
              <a:gd name="connsiteX20-17003" fmla="*/ 5202769 w 6128435"/>
              <a:gd name="connsiteY20-17004" fmla="*/ 1269450 h 6858000"/>
              <a:gd name="connsiteX21-17005" fmla="*/ 5225968 w 6128435"/>
              <a:gd name="connsiteY21-17006" fmla="*/ 1357994 h 6858000"/>
              <a:gd name="connsiteX22-17007" fmla="*/ 5233819 w 6128435"/>
              <a:gd name="connsiteY22-17008" fmla="*/ 1380922 h 6858000"/>
              <a:gd name="connsiteX23-17009" fmla="*/ 5237226 w 6128435"/>
              <a:gd name="connsiteY23-17010" fmla="*/ 1441327 h 6858000"/>
              <a:gd name="connsiteX24-17011" fmla="*/ 5255653 w 6128435"/>
              <a:gd name="connsiteY24-17012" fmla="*/ 1524712 h 6858000"/>
              <a:gd name="connsiteX25-17013" fmla="*/ 5263491 w 6128435"/>
              <a:gd name="connsiteY25-17014" fmla="*/ 1642938 h 6858000"/>
              <a:gd name="connsiteX26-17015" fmla="*/ 5261314 w 6128435"/>
              <a:gd name="connsiteY26-17016" fmla="*/ 1689177 h 6858000"/>
              <a:gd name="connsiteX27-17017" fmla="*/ 5259788 w 6128435"/>
              <a:gd name="connsiteY27-17018" fmla="*/ 1768516 h 6858000"/>
              <a:gd name="connsiteX28-17019" fmla="*/ 5255696 w 6128435"/>
              <a:gd name="connsiteY28-17020" fmla="*/ 1953770 h 6858000"/>
              <a:gd name="connsiteX29-17021" fmla="*/ 5252592 w 6128435"/>
              <a:gd name="connsiteY29-17022" fmla="*/ 2092210 h 6858000"/>
              <a:gd name="connsiteX30-17023" fmla="*/ 5264303 w 6128435"/>
              <a:gd name="connsiteY30-17024" fmla="*/ 2225157 h 6858000"/>
              <a:gd name="connsiteX31-17025" fmla="*/ 5254949 w 6128435"/>
              <a:gd name="connsiteY31-17026" fmla="*/ 2236160 h 6858000"/>
              <a:gd name="connsiteX32-17027" fmla="*/ 5250104 w 6128435"/>
              <a:gd name="connsiteY32-17028" fmla="*/ 2249166 h 6858000"/>
              <a:gd name="connsiteX33-17029" fmla="*/ 5251214 w 6128435"/>
              <a:gd name="connsiteY33-17030" fmla="*/ 2250944 h 6858000"/>
              <a:gd name="connsiteX34-17031" fmla="*/ 5250644 w 6128435"/>
              <a:gd name="connsiteY34-17032" fmla="*/ 2266619 h 6858000"/>
              <a:gd name="connsiteX35-17033" fmla="*/ 5279312 w 6128435"/>
              <a:gd name="connsiteY35-17034" fmla="*/ 2302757 h 6858000"/>
              <a:gd name="connsiteX36-17035" fmla="*/ 5293877 w 6128435"/>
              <a:gd name="connsiteY36-17036" fmla="*/ 2368649 h 6858000"/>
              <a:gd name="connsiteX37-17037" fmla="*/ 5311338 w 6128435"/>
              <a:gd name="connsiteY37-17038" fmla="*/ 2404034 h 6858000"/>
              <a:gd name="connsiteX38-17039" fmla="*/ 5338366 w 6128435"/>
              <a:gd name="connsiteY38-17040" fmla="*/ 2465052 h 6858000"/>
              <a:gd name="connsiteX39-17041" fmla="*/ 5371263 w 6128435"/>
              <a:gd name="connsiteY39-17042" fmla="*/ 2586413 h 6858000"/>
              <a:gd name="connsiteX40-17043" fmla="*/ 5407503 w 6128435"/>
              <a:gd name="connsiteY40-17044" fmla="*/ 2786290 h 6858000"/>
              <a:gd name="connsiteX41-17045" fmla="*/ 5407356 w 6128435"/>
              <a:gd name="connsiteY41-17046" fmla="*/ 2787545 h 6858000"/>
              <a:gd name="connsiteX42-17047" fmla="*/ 5411130 w 6128435"/>
              <a:gd name="connsiteY42-17048" fmla="*/ 2788640 h 6858000"/>
              <a:gd name="connsiteX43-17049" fmla="*/ 5416439 w 6128435"/>
              <a:gd name="connsiteY43-17050" fmla="*/ 2805666 h 6858000"/>
              <a:gd name="connsiteX44-17051" fmla="*/ 5416589 w 6128435"/>
              <a:gd name="connsiteY44-17052" fmla="*/ 2810822 h 6858000"/>
              <a:gd name="connsiteX45-17053" fmla="*/ 5418542 w 6128435"/>
              <a:gd name="connsiteY45-17054" fmla="*/ 2817745 h 6858000"/>
              <a:gd name="connsiteX46-17055" fmla="*/ 5418847 w 6128435"/>
              <a:gd name="connsiteY46-17056" fmla="*/ 2817825 h 6858000"/>
              <a:gd name="connsiteX47-17057" fmla="*/ 5457023 w 6128435"/>
              <a:gd name="connsiteY47-17058" fmla="*/ 2858292 h 6858000"/>
              <a:gd name="connsiteX48-17059" fmla="*/ 5479298 w 6128435"/>
              <a:gd name="connsiteY48-17060" fmla="*/ 2947791 h 6858000"/>
              <a:gd name="connsiteX49-17061" fmla="*/ 5481770 w 6128435"/>
              <a:gd name="connsiteY49-17062" fmla="*/ 2951352 h 6858000"/>
              <a:gd name="connsiteX50-17063" fmla="*/ 5482045 w 6128435"/>
              <a:gd name="connsiteY50-17064" fmla="*/ 2984371 h 6858000"/>
              <a:gd name="connsiteX51-17065" fmla="*/ 5482415 w 6128435"/>
              <a:gd name="connsiteY51-17066" fmla="*/ 3004079 h 6858000"/>
              <a:gd name="connsiteX52-17067" fmla="*/ 5483865 w 6128435"/>
              <a:gd name="connsiteY52-17068" fmla="*/ 3005467 h 6858000"/>
              <a:gd name="connsiteX53-17069" fmla="*/ 5482236 w 6128435"/>
              <a:gd name="connsiteY53-17070" fmla="*/ 3019791 h 6858000"/>
              <a:gd name="connsiteX54-17071" fmla="*/ 5481505 w 6128435"/>
              <a:gd name="connsiteY54-17072" fmla="*/ 3095286 h 6858000"/>
              <a:gd name="connsiteX55-17073" fmla="*/ 5477595 w 6128435"/>
              <a:gd name="connsiteY55-17074" fmla="*/ 3250534 h 6858000"/>
              <a:gd name="connsiteX56-17075" fmla="*/ 5532836 w 6128435"/>
              <a:gd name="connsiteY56-17076" fmla="*/ 3353840 h 6858000"/>
              <a:gd name="connsiteX57-17077" fmla="*/ 5561229 w 6128435"/>
              <a:gd name="connsiteY57-17078" fmla="*/ 3395784 h 6858000"/>
              <a:gd name="connsiteX58-17079" fmla="*/ 5589758 w 6128435"/>
              <a:gd name="connsiteY58-17080" fmla="*/ 3506453 h 6858000"/>
              <a:gd name="connsiteX59-17081" fmla="*/ 5596144 w 6128435"/>
              <a:gd name="connsiteY59-17082" fmla="*/ 3534624 h 6858000"/>
              <a:gd name="connsiteX60-17083" fmla="*/ 5597750 w 6128435"/>
              <a:gd name="connsiteY60-17084" fmla="*/ 3534129 h 6858000"/>
              <a:gd name="connsiteX61-17085" fmla="*/ 5599700 w 6128435"/>
              <a:gd name="connsiteY61-17086" fmla="*/ 3547221 h 6858000"/>
              <a:gd name="connsiteX62-17087" fmla="*/ 5615031 w 6128435"/>
              <a:gd name="connsiteY62-17088" fmla="*/ 3557482 h 6858000"/>
              <a:gd name="connsiteX63-17089" fmla="*/ 5618377 w 6128435"/>
              <a:gd name="connsiteY63-17090" fmla="*/ 3588431 h 6858000"/>
              <a:gd name="connsiteX64-17091" fmla="*/ 5612155 w 6128435"/>
              <a:gd name="connsiteY64-17092" fmla="*/ 3589869 h 6858000"/>
              <a:gd name="connsiteX65-17093" fmla="*/ 5620843 w 6128435"/>
              <a:gd name="connsiteY65-17094" fmla="*/ 3606745 h 6858000"/>
              <a:gd name="connsiteX66-17095" fmla="*/ 5655472 w 6128435"/>
              <a:gd name="connsiteY66-17096" fmla="*/ 3678877 h 6858000"/>
              <a:gd name="connsiteX67-17097" fmla="*/ 5680448 w 6128435"/>
              <a:gd name="connsiteY67-17098" fmla="*/ 3717760 h 6858000"/>
              <a:gd name="connsiteX68-17099" fmla="*/ 5683015 w 6128435"/>
              <a:gd name="connsiteY68-17100" fmla="*/ 3762025 h 6858000"/>
              <a:gd name="connsiteX69-17101" fmla="*/ 5696643 w 6128435"/>
              <a:gd name="connsiteY69-17102" fmla="*/ 3773888 h 6858000"/>
              <a:gd name="connsiteX70-17103" fmla="*/ 5699203 w 6128435"/>
              <a:gd name="connsiteY70-17104" fmla="*/ 3775823 h 6858000"/>
              <a:gd name="connsiteX71-17105" fmla="*/ 5704824 w 6128435"/>
              <a:gd name="connsiteY71-17106" fmla="*/ 3785966 h 6858000"/>
              <a:gd name="connsiteX72-17107" fmla="*/ 5712204 w 6128435"/>
              <a:gd name="connsiteY72-17108" fmla="*/ 3785830 h 6858000"/>
              <a:gd name="connsiteX73-17109" fmla="*/ 5724816 w 6128435"/>
              <a:gd name="connsiteY73-17110" fmla="*/ 3798949 h 6858000"/>
              <a:gd name="connsiteX74-17111" fmla="*/ 5733539 w 6128435"/>
              <a:gd name="connsiteY74-17112" fmla="*/ 3818457 h 6858000"/>
              <a:gd name="connsiteX75-17113" fmla="*/ 5768491 w 6128435"/>
              <a:gd name="connsiteY75-17114" fmla="*/ 3914399 h 6858000"/>
              <a:gd name="connsiteX76-17115" fmla="*/ 5793123 w 6128435"/>
              <a:gd name="connsiteY76-17116" fmla="*/ 3969952 h 6858000"/>
              <a:gd name="connsiteX77-17117" fmla="*/ 5808321 w 6128435"/>
              <a:gd name="connsiteY77-17118" fmla="*/ 3988153 h 6858000"/>
              <a:gd name="connsiteX78-17119" fmla="*/ 5825621 w 6128435"/>
              <a:gd name="connsiteY78-17120" fmla="*/ 4015525 h 6858000"/>
              <a:gd name="connsiteX79-17121" fmla="*/ 5860672 w 6128435"/>
              <a:gd name="connsiteY79-17122" fmla="*/ 4061579 h 6858000"/>
              <a:gd name="connsiteX80-17123" fmla="*/ 5872173 w 6128435"/>
              <a:gd name="connsiteY80-17124" fmla="*/ 4088497 h 6858000"/>
              <a:gd name="connsiteX81-17125" fmla="*/ 5883705 w 6128435"/>
              <a:gd name="connsiteY81-17126" fmla="*/ 4101899 h 6858000"/>
              <a:gd name="connsiteX82-17127" fmla="*/ 5885314 w 6128435"/>
              <a:gd name="connsiteY82-17128" fmla="*/ 4108387 h 6858000"/>
              <a:gd name="connsiteX83-17129" fmla="*/ 5894095 w 6128435"/>
              <a:gd name="connsiteY83-17130" fmla="*/ 4128857 h 6858000"/>
              <a:gd name="connsiteX84-17131" fmla="*/ 5898339 w 6128435"/>
              <a:gd name="connsiteY84-17132" fmla="*/ 4140800 h 6858000"/>
              <a:gd name="connsiteX85-17133" fmla="*/ 5899734 w 6128435"/>
              <a:gd name="connsiteY85-17134" fmla="*/ 4145632 h 6858000"/>
              <a:gd name="connsiteX86-17135" fmla="*/ 5903513 w 6128435"/>
              <a:gd name="connsiteY86-17136" fmla="*/ 4187661 h 6858000"/>
              <a:gd name="connsiteX87-17137" fmla="*/ 5917114 w 6128435"/>
              <a:gd name="connsiteY87-17138" fmla="*/ 4213096 h 6858000"/>
              <a:gd name="connsiteX88-17139" fmla="*/ 5921153 w 6128435"/>
              <a:gd name="connsiteY88-17140" fmla="*/ 4236222 h 6858000"/>
              <a:gd name="connsiteX89-17141" fmla="*/ 5924233 w 6128435"/>
              <a:gd name="connsiteY89-17142" fmla="*/ 4242060 h 6858000"/>
              <a:gd name="connsiteX90-17143" fmla="*/ 5928910 w 6128435"/>
              <a:gd name="connsiteY90-17144" fmla="*/ 4300973 h 6858000"/>
              <a:gd name="connsiteX91-17145" fmla="*/ 5939320 w 6128435"/>
              <a:gd name="connsiteY91-17146" fmla="*/ 4340435 h 6858000"/>
              <a:gd name="connsiteX92-17147" fmla="*/ 5946705 w 6128435"/>
              <a:gd name="connsiteY92-17148" fmla="*/ 4428051 h 6858000"/>
              <a:gd name="connsiteX93-17149" fmla="*/ 5949261 w 6128435"/>
              <a:gd name="connsiteY93-17150" fmla="*/ 4449185 h 6858000"/>
              <a:gd name="connsiteX94-17151" fmla="*/ 5957504 w 6128435"/>
              <a:gd name="connsiteY94-17152" fmla="*/ 4465911 h 6858000"/>
              <a:gd name="connsiteX95-17153" fmla="*/ 5964689 w 6128435"/>
              <a:gd name="connsiteY95-17154" fmla="*/ 4468532 h 6858000"/>
              <a:gd name="connsiteX96-17155" fmla="*/ 5967062 w 6128435"/>
              <a:gd name="connsiteY96-17156" fmla="*/ 4479923 h 6858000"/>
              <a:gd name="connsiteX97-17157" fmla="*/ 5968960 w 6128435"/>
              <a:gd name="connsiteY97-17158" fmla="*/ 4482655 h 6858000"/>
              <a:gd name="connsiteX98-17159" fmla="*/ 5978567 w 6128435"/>
              <a:gd name="connsiteY98-17160" fmla="*/ 4498605 h 6858000"/>
              <a:gd name="connsiteX99-17161" fmla="*/ 5980106 w 6128435"/>
              <a:gd name="connsiteY99-17162" fmla="*/ 4585087 h 6858000"/>
              <a:gd name="connsiteX100-17163" fmla="*/ 5998138 w 6128435"/>
              <a:gd name="connsiteY100-17164" fmla="*/ 4697518 h 6858000"/>
              <a:gd name="connsiteX101-17165" fmla="*/ 6013516 w 6128435"/>
              <a:gd name="connsiteY101-17166" fmla="*/ 4786619 h 6858000"/>
              <a:gd name="connsiteX102-17167" fmla="*/ 6025404 w 6128435"/>
              <a:gd name="connsiteY102-17168" fmla="*/ 4858148 h 6858000"/>
              <a:gd name="connsiteX103-17169" fmla="*/ 6007749 w 6128435"/>
              <a:gd name="connsiteY103-17170" fmla="*/ 4964715 h 6858000"/>
              <a:gd name="connsiteX104-17171" fmla="*/ 6005269 w 6128435"/>
              <a:gd name="connsiteY104-17172" fmla="*/ 5150567 h 6858000"/>
              <a:gd name="connsiteX105-17173" fmla="*/ 6001127 w 6128435"/>
              <a:gd name="connsiteY105-17174" fmla="*/ 5164609 h 6858000"/>
              <a:gd name="connsiteX106-17175" fmla="*/ 5996647 w 6128435"/>
              <a:gd name="connsiteY106-17176" fmla="*/ 5185640 h 6858000"/>
              <a:gd name="connsiteX107-17177" fmla="*/ 5998514 w 6128435"/>
              <a:gd name="connsiteY107-17178" fmla="*/ 5189673 h 6858000"/>
              <a:gd name="connsiteX108-17179" fmla="*/ 5995970 w 6128435"/>
              <a:gd name="connsiteY108-17180" fmla="*/ 5221547 h 6858000"/>
              <a:gd name="connsiteX109-17181" fmla="*/ 5997218 w 6128435"/>
              <a:gd name="connsiteY109-17182" fmla="*/ 5222031 h 6858000"/>
              <a:gd name="connsiteX110-17183" fmla="*/ 6002116 w 6128435"/>
              <a:gd name="connsiteY110-17184" fmla="*/ 5231223 h 6858000"/>
              <a:gd name="connsiteX111-17185" fmla="*/ 6008541 w 6128435"/>
              <a:gd name="connsiteY111-17186" fmla="*/ 5248680 h 6858000"/>
              <a:gd name="connsiteX112-17187" fmla="*/ 6039260 w 6128435"/>
              <a:gd name="connsiteY112-17188" fmla="*/ 5289518 h 6858000"/>
              <a:gd name="connsiteX113-17189" fmla="*/ 6036748 w 6128435"/>
              <a:gd name="connsiteY113-17190" fmla="*/ 5322752 h 6858000"/>
              <a:gd name="connsiteX114-17191" fmla="*/ 6036943 w 6128435"/>
              <a:gd name="connsiteY114-17192" fmla="*/ 5329480 h 6858000"/>
              <a:gd name="connsiteX115-17193" fmla="*/ 6037236 w 6128435"/>
              <a:gd name="connsiteY115-17194" fmla="*/ 5329634 h 6858000"/>
              <a:gd name="connsiteX116-17195" fmla="*/ 6038019 w 6128435"/>
              <a:gd name="connsiteY116-17196" fmla="*/ 5336764 h 6858000"/>
              <a:gd name="connsiteX117-17197" fmla="*/ 6037298 w 6128435"/>
              <a:gd name="connsiteY117-17198" fmla="*/ 5341753 h 6858000"/>
              <a:gd name="connsiteX118-17199" fmla="*/ 6037677 w 6128435"/>
              <a:gd name="connsiteY118-17200" fmla="*/ 5354807 h 6858000"/>
              <a:gd name="connsiteX119-17201" fmla="*/ 6039728 w 6128435"/>
              <a:gd name="connsiteY119-17202" fmla="*/ 5359416 h 6858000"/>
              <a:gd name="connsiteX120-17203" fmla="*/ 6043311 w 6128435"/>
              <a:gd name="connsiteY120-17204" fmla="*/ 5361407 h 6858000"/>
              <a:gd name="connsiteX121-17205" fmla="*/ 6042954 w 6128435"/>
              <a:gd name="connsiteY121-17206" fmla="*/ 5362576 h 6858000"/>
              <a:gd name="connsiteX122-17207" fmla="*/ 6053435 w 6128435"/>
              <a:gd name="connsiteY122-17208" fmla="*/ 5387547 h 6858000"/>
              <a:gd name="connsiteX123-17209" fmla="*/ 6065933 w 6128435"/>
              <a:gd name="connsiteY123-17210" fmla="*/ 5443002 h 6858000"/>
              <a:gd name="connsiteX124-17211" fmla="*/ 6068640 w 6128435"/>
              <a:gd name="connsiteY124-17212" fmla="*/ 5474503 h 6858000"/>
              <a:gd name="connsiteX125-17213" fmla="*/ 6080922 w 6128435"/>
              <a:gd name="connsiteY125-17214" fmla="*/ 5561070 h 6858000"/>
              <a:gd name="connsiteX126-17215" fmla="*/ 6096949 w 6128435"/>
              <a:gd name="connsiteY126-17216" fmla="*/ 5648179 h 6858000"/>
              <a:gd name="connsiteX127-17217" fmla="*/ 6125703 w 6128435"/>
              <a:gd name="connsiteY127-17218" fmla="*/ 5692894 h 6858000"/>
              <a:gd name="connsiteX128-17219" fmla="*/ 6126670 w 6128435"/>
              <a:gd name="connsiteY128-17220" fmla="*/ 5697882 h 6858000"/>
              <a:gd name="connsiteX129-17221" fmla="*/ 6124061 w 6128435"/>
              <a:gd name="connsiteY129-17222" fmla="*/ 5710294 h 6858000"/>
              <a:gd name="connsiteX130-17223" fmla="*/ 6122213 w 6128435"/>
              <a:gd name="connsiteY130-17224" fmla="*/ 5714762 h 6858000"/>
              <a:gd name="connsiteX131-17225" fmla="*/ 6121353 w 6128435"/>
              <a:gd name="connsiteY131-17226" fmla="*/ 5721725 h 6858000"/>
              <a:gd name="connsiteX132-17227" fmla="*/ 6121607 w 6128435"/>
              <a:gd name="connsiteY132-17228" fmla="*/ 5721959 h 6858000"/>
              <a:gd name="connsiteX133-17229" fmla="*/ 6120262 w 6128435"/>
              <a:gd name="connsiteY133-17230" fmla="*/ 5728358 h 6858000"/>
              <a:gd name="connsiteX134-17231" fmla="*/ 6110194 w 6128435"/>
              <a:gd name="connsiteY134-17232" fmla="*/ 5758853 h 6858000"/>
              <a:gd name="connsiteX135-17233" fmla="*/ 6127519 w 6128435"/>
              <a:gd name="connsiteY135-17234" fmla="*/ 5865775 h 6858000"/>
              <a:gd name="connsiteX136-17235" fmla="*/ 6128435 w 6128435"/>
              <a:gd name="connsiteY136-17236" fmla="*/ 5870164 h 6858000"/>
              <a:gd name="connsiteX137-17237" fmla="*/ 6119217 w 6128435"/>
              <a:gd name="connsiteY137-17238" fmla="*/ 5888542 h 6858000"/>
              <a:gd name="connsiteX138-17239" fmla="*/ 6115966 w 6128435"/>
              <a:gd name="connsiteY138-17240" fmla="*/ 5898387 h 6858000"/>
              <a:gd name="connsiteX139-17241" fmla="*/ 6111924 w 6128435"/>
              <a:gd name="connsiteY139-17242" fmla="*/ 5900444 h 6858000"/>
              <a:gd name="connsiteX140-17243" fmla="*/ 6108716 w 6128435"/>
              <a:gd name="connsiteY140-17244" fmla="*/ 5915345 h 6858000"/>
              <a:gd name="connsiteX141-17245" fmla="*/ 6109524 w 6128435"/>
              <a:gd name="connsiteY141-17246" fmla="*/ 5917328 h 6858000"/>
              <a:gd name="connsiteX142-17247" fmla="*/ 6102493 w 6128435"/>
              <a:gd name="connsiteY142-17248" fmla="*/ 5928602 h 6858000"/>
              <a:gd name="connsiteX143-17249" fmla="*/ 6056863 w 6128435"/>
              <a:gd name="connsiteY143-17250" fmla="*/ 6000643 h 6858000"/>
              <a:gd name="connsiteX144-17251" fmla="*/ 6045436 w 6128435"/>
              <a:gd name="connsiteY144-17252" fmla="*/ 6124480 h 6858000"/>
              <a:gd name="connsiteX145-17253" fmla="*/ 6030489 w 6128435"/>
              <a:gd name="connsiteY145-17254" fmla="*/ 6317666 h 6858000"/>
              <a:gd name="connsiteX146-17255" fmla="*/ 6007492 w 6128435"/>
              <a:gd name="connsiteY146-17256" fmla="*/ 6440818 h 6858000"/>
              <a:gd name="connsiteX147-17257" fmla="*/ 6009467 w 6128435"/>
              <a:gd name="connsiteY147-17258" fmla="*/ 6487076 h 6858000"/>
              <a:gd name="connsiteX148-17259" fmla="*/ 5995064 w 6128435"/>
              <a:gd name="connsiteY148-17260" fmla="*/ 6540791 h 6858000"/>
              <a:gd name="connsiteX149-17261" fmla="*/ 5996309 w 6128435"/>
              <a:gd name="connsiteY149-17262" fmla="*/ 6543961 h 6858000"/>
              <a:gd name="connsiteX150-17263" fmla="*/ 5996048 w 6128435"/>
              <a:gd name="connsiteY150-17264" fmla="*/ 6555444 h 6858000"/>
              <a:gd name="connsiteX151-17265" fmla="*/ 6002524 w 6128435"/>
              <a:gd name="connsiteY151-17266" fmla="*/ 6560188 h 6858000"/>
              <a:gd name="connsiteX152-17267" fmla="*/ 6006823 w 6128435"/>
              <a:gd name="connsiteY152-17268" fmla="*/ 6578546 h 6858000"/>
              <a:gd name="connsiteX153-17269" fmla="*/ 6004510 w 6128435"/>
              <a:gd name="connsiteY153-17270" fmla="*/ 6599256 h 6858000"/>
              <a:gd name="connsiteX154-17271" fmla="*/ 5986207 w 6128435"/>
              <a:gd name="connsiteY154-17272" fmla="*/ 6695855 h 6858000"/>
              <a:gd name="connsiteX155-17273" fmla="*/ 5979428 w 6128435"/>
              <a:gd name="connsiteY155-17274" fmla="*/ 6754678 h 6858000"/>
              <a:gd name="connsiteX156-17275" fmla="*/ 5983398 w 6128435"/>
              <a:gd name="connsiteY156-17276" fmla="*/ 6778641 h 6858000"/>
              <a:gd name="connsiteX157-17277" fmla="*/ 5984543 w 6128435"/>
              <a:gd name="connsiteY157-17278" fmla="*/ 6811016 h 6858000"/>
              <a:gd name="connsiteX158-17279" fmla="*/ 5981802 w 6128435"/>
              <a:gd name="connsiteY158-17280" fmla="*/ 6838578 h 6858000"/>
              <a:gd name="connsiteX159-17281" fmla="*/ 5979671 w 6128435"/>
              <a:gd name="connsiteY159-17282" fmla="*/ 6858000 h 6858000"/>
              <a:gd name="connsiteX160-17283" fmla="*/ 0 w 6128435"/>
              <a:gd name="connsiteY160-17284" fmla="*/ 6858000 h 6858000"/>
              <a:gd name="connsiteX161-17285" fmla="*/ 0 w 6128435"/>
              <a:gd name="connsiteY161-17286" fmla="*/ 0 h 6858000"/>
              <a:gd name="connsiteX0-17287" fmla="*/ 0 w 6128435"/>
              <a:gd name="connsiteY0-17288" fmla="*/ 0 h 6858000"/>
              <a:gd name="connsiteX1-17289" fmla="*/ 4965888 w 6128435"/>
              <a:gd name="connsiteY1-17290" fmla="*/ 0 h 6858000"/>
              <a:gd name="connsiteX2-17291" fmla="*/ 4967767 w 6128435"/>
              <a:gd name="connsiteY2-17292" fmla="*/ 7930 h 6858000"/>
              <a:gd name="connsiteX3-17293" fmla="*/ 4979444 w 6128435"/>
              <a:gd name="connsiteY3-17294" fmla="*/ 43921 h 6858000"/>
              <a:gd name="connsiteX4-17295" fmla="*/ 5021173 w 6128435"/>
              <a:gd name="connsiteY4-17296" fmla="*/ 123738 h 6858000"/>
              <a:gd name="connsiteX5-17297" fmla="*/ 5075458 w 6128435"/>
              <a:gd name="connsiteY5-17298" fmla="*/ 264355 h 6858000"/>
              <a:gd name="connsiteX6-17299" fmla="*/ 5081175 w 6128435"/>
              <a:gd name="connsiteY6-17300" fmla="*/ 277448 h 6858000"/>
              <a:gd name="connsiteX7-17301" fmla="*/ 5097011 w 6128435"/>
              <a:gd name="connsiteY7-17302" fmla="*/ 355616 h 6858000"/>
              <a:gd name="connsiteX8-17303" fmla="*/ 5130982 w 6128435"/>
              <a:gd name="connsiteY8-17304" fmla="*/ 412030 h 6858000"/>
              <a:gd name="connsiteX9-17305" fmla="*/ 5153000 w 6128435"/>
              <a:gd name="connsiteY9-17306" fmla="*/ 507134 h 6858000"/>
              <a:gd name="connsiteX10-17307" fmla="*/ 5171282 w 6128435"/>
              <a:gd name="connsiteY10-17308" fmla="*/ 602071 h 6858000"/>
              <a:gd name="connsiteX11-17309" fmla="*/ 5176196 w 6128435"/>
              <a:gd name="connsiteY11-17310" fmla="*/ 636822 h 6858000"/>
              <a:gd name="connsiteX12-17311" fmla="*/ 5189051 w 6128435"/>
              <a:gd name="connsiteY12-17312" fmla="*/ 782518 h 6858000"/>
              <a:gd name="connsiteX13-17313" fmla="*/ 5210428 w 6128435"/>
              <a:gd name="connsiteY13-17314" fmla="*/ 815772 h 6858000"/>
              <a:gd name="connsiteX14-17315" fmla="*/ 5221088 w 6128435"/>
              <a:gd name="connsiteY14-17316" fmla="*/ 860193 h 6858000"/>
              <a:gd name="connsiteX15-17317" fmla="*/ 5230806 w 6128435"/>
              <a:gd name="connsiteY15-17318" fmla="*/ 961354 h 6858000"/>
              <a:gd name="connsiteX16-17319" fmla="*/ 5201018 w 6128435"/>
              <a:gd name="connsiteY16-17320" fmla="*/ 1095027 h 6858000"/>
              <a:gd name="connsiteX17-17321" fmla="*/ 5202153 w 6128435"/>
              <a:gd name="connsiteY17-17322" fmla="*/ 1133224 h 6858000"/>
              <a:gd name="connsiteX18-17323" fmla="*/ 5207370 w 6128435"/>
              <a:gd name="connsiteY18-17324" fmla="*/ 1138097 h 6858000"/>
              <a:gd name="connsiteX19-17325" fmla="*/ 5189234 w 6128435"/>
              <a:gd name="connsiteY19-17326" fmla="*/ 1193495 h 6858000"/>
              <a:gd name="connsiteX20-17327" fmla="*/ 5202769 w 6128435"/>
              <a:gd name="connsiteY20-17328" fmla="*/ 1269450 h 6858000"/>
              <a:gd name="connsiteX21-17329" fmla="*/ 5225968 w 6128435"/>
              <a:gd name="connsiteY21-17330" fmla="*/ 1357994 h 6858000"/>
              <a:gd name="connsiteX22-17331" fmla="*/ 5233819 w 6128435"/>
              <a:gd name="connsiteY22-17332" fmla="*/ 1380922 h 6858000"/>
              <a:gd name="connsiteX23-17333" fmla="*/ 5237226 w 6128435"/>
              <a:gd name="connsiteY23-17334" fmla="*/ 1441327 h 6858000"/>
              <a:gd name="connsiteX24-17335" fmla="*/ 5255653 w 6128435"/>
              <a:gd name="connsiteY24-17336" fmla="*/ 1524712 h 6858000"/>
              <a:gd name="connsiteX25-17337" fmla="*/ 5263491 w 6128435"/>
              <a:gd name="connsiteY25-17338" fmla="*/ 1642938 h 6858000"/>
              <a:gd name="connsiteX26-17339" fmla="*/ 5261314 w 6128435"/>
              <a:gd name="connsiteY26-17340" fmla="*/ 1689177 h 6858000"/>
              <a:gd name="connsiteX27-17341" fmla="*/ 5259788 w 6128435"/>
              <a:gd name="connsiteY27-17342" fmla="*/ 1768516 h 6858000"/>
              <a:gd name="connsiteX28-17343" fmla="*/ 5255696 w 6128435"/>
              <a:gd name="connsiteY28-17344" fmla="*/ 1953770 h 6858000"/>
              <a:gd name="connsiteX29-17345" fmla="*/ 5252592 w 6128435"/>
              <a:gd name="connsiteY29-17346" fmla="*/ 2092210 h 6858000"/>
              <a:gd name="connsiteX30-17347" fmla="*/ 5264303 w 6128435"/>
              <a:gd name="connsiteY30-17348" fmla="*/ 2225157 h 6858000"/>
              <a:gd name="connsiteX31-17349" fmla="*/ 5254949 w 6128435"/>
              <a:gd name="connsiteY31-17350" fmla="*/ 2236160 h 6858000"/>
              <a:gd name="connsiteX32-17351" fmla="*/ 5250104 w 6128435"/>
              <a:gd name="connsiteY32-17352" fmla="*/ 2249166 h 6858000"/>
              <a:gd name="connsiteX33-17353" fmla="*/ 5251214 w 6128435"/>
              <a:gd name="connsiteY33-17354" fmla="*/ 2250944 h 6858000"/>
              <a:gd name="connsiteX34-17355" fmla="*/ 5250644 w 6128435"/>
              <a:gd name="connsiteY34-17356" fmla="*/ 2266619 h 6858000"/>
              <a:gd name="connsiteX35-17357" fmla="*/ 5293877 w 6128435"/>
              <a:gd name="connsiteY35-17358" fmla="*/ 2368649 h 6858000"/>
              <a:gd name="connsiteX36-17359" fmla="*/ 5311338 w 6128435"/>
              <a:gd name="connsiteY36-17360" fmla="*/ 2404034 h 6858000"/>
              <a:gd name="connsiteX37-17361" fmla="*/ 5338366 w 6128435"/>
              <a:gd name="connsiteY37-17362" fmla="*/ 2465052 h 6858000"/>
              <a:gd name="connsiteX38-17363" fmla="*/ 5371263 w 6128435"/>
              <a:gd name="connsiteY38-17364" fmla="*/ 2586413 h 6858000"/>
              <a:gd name="connsiteX39-17365" fmla="*/ 5407503 w 6128435"/>
              <a:gd name="connsiteY39-17366" fmla="*/ 2786290 h 6858000"/>
              <a:gd name="connsiteX40-17367" fmla="*/ 5407356 w 6128435"/>
              <a:gd name="connsiteY40-17368" fmla="*/ 2787545 h 6858000"/>
              <a:gd name="connsiteX41-17369" fmla="*/ 5411130 w 6128435"/>
              <a:gd name="connsiteY41-17370" fmla="*/ 2788640 h 6858000"/>
              <a:gd name="connsiteX42-17371" fmla="*/ 5416439 w 6128435"/>
              <a:gd name="connsiteY42-17372" fmla="*/ 2805666 h 6858000"/>
              <a:gd name="connsiteX43-17373" fmla="*/ 5416589 w 6128435"/>
              <a:gd name="connsiteY43-17374" fmla="*/ 2810822 h 6858000"/>
              <a:gd name="connsiteX44-17375" fmla="*/ 5418542 w 6128435"/>
              <a:gd name="connsiteY44-17376" fmla="*/ 2817745 h 6858000"/>
              <a:gd name="connsiteX45-17377" fmla="*/ 5418847 w 6128435"/>
              <a:gd name="connsiteY45-17378" fmla="*/ 2817825 h 6858000"/>
              <a:gd name="connsiteX46-17379" fmla="*/ 5457023 w 6128435"/>
              <a:gd name="connsiteY46-17380" fmla="*/ 2858292 h 6858000"/>
              <a:gd name="connsiteX47-17381" fmla="*/ 5479298 w 6128435"/>
              <a:gd name="connsiteY47-17382" fmla="*/ 2947791 h 6858000"/>
              <a:gd name="connsiteX48-17383" fmla="*/ 5481770 w 6128435"/>
              <a:gd name="connsiteY48-17384" fmla="*/ 2951352 h 6858000"/>
              <a:gd name="connsiteX49-17385" fmla="*/ 5482045 w 6128435"/>
              <a:gd name="connsiteY49-17386" fmla="*/ 2984371 h 6858000"/>
              <a:gd name="connsiteX50-17387" fmla="*/ 5482415 w 6128435"/>
              <a:gd name="connsiteY50-17388" fmla="*/ 3004079 h 6858000"/>
              <a:gd name="connsiteX51-17389" fmla="*/ 5483865 w 6128435"/>
              <a:gd name="connsiteY51-17390" fmla="*/ 3005467 h 6858000"/>
              <a:gd name="connsiteX52-17391" fmla="*/ 5482236 w 6128435"/>
              <a:gd name="connsiteY52-17392" fmla="*/ 3019791 h 6858000"/>
              <a:gd name="connsiteX53-17393" fmla="*/ 5481505 w 6128435"/>
              <a:gd name="connsiteY53-17394" fmla="*/ 3095286 h 6858000"/>
              <a:gd name="connsiteX54-17395" fmla="*/ 5477595 w 6128435"/>
              <a:gd name="connsiteY54-17396" fmla="*/ 3250534 h 6858000"/>
              <a:gd name="connsiteX55-17397" fmla="*/ 5532836 w 6128435"/>
              <a:gd name="connsiteY55-17398" fmla="*/ 3353840 h 6858000"/>
              <a:gd name="connsiteX56-17399" fmla="*/ 5561229 w 6128435"/>
              <a:gd name="connsiteY56-17400" fmla="*/ 3395784 h 6858000"/>
              <a:gd name="connsiteX57-17401" fmla="*/ 5589758 w 6128435"/>
              <a:gd name="connsiteY57-17402" fmla="*/ 3506453 h 6858000"/>
              <a:gd name="connsiteX58-17403" fmla="*/ 5596144 w 6128435"/>
              <a:gd name="connsiteY58-17404" fmla="*/ 3534624 h 6858000"/>
              <a:gd name="connsiteX59-17405" fmla="*/ 5597750 w 6128435"/>
              <a:gd name="connsiteY59-17406" fmla="*/ 3534129 h 6858000"/>
              <a:gd name="connsiteX60-17407" fmla="*/ 5599700 w 6128435"/>
              <a:gd name="connsiteY60-17408" fmla="*/ 3547221 h 6858000"/>
              <a:gd name="connsiteX61-17409" fmla="*/ 5615031 w 6128435"/>
              <a:gd name="connsiteY61-17410" fmla="*/ 3557482 h 6858000"/>
              <a:gd name="connsiteX62-17411" fmla="*/ 5618377 w 6128435"/>
              <a:gd name="connsiteY62-17412" fmla="*/ 3588431 h 6858000"/>
              <a:gd name="connsiteX63-17413" fmla="*/ 5612155 w 6128435"/>
              <a:gd name="connsiteY63-17414" fmla="*/ 3589869 h 6858000"/>
              <a:gd name="connsiteX64-17415" fmla="*/ 5620843 w 6128435"/>
              <a:gd name="connsiteY64-17416" fmla="*/ 3606745 h 6858000"/>
              <a:gd name="connsiteX65-17417" fmla="*/ 5655472 w 6128435"/>
              <a:gd name="connsiteY65-17418" fmla="*/ 3678877 h 6858000"/>
              <a:gd name="connsiteX66-17419" fmla="*/ 5680448 w 6128435"/>
              <a:gd name="connsiteY66-17420" fmla="*/ 3717760 h 6858000"/>
              <a:gd name="connsiteX67-17421" fmla="*/ 5683015 w 6128435"/>
              <a:gd name="connsiteY67-17422" fmla="*/ 3762025 h 6858000"/>
              <a:gd name="connsiteX68-17423" fmla="*/ 5696643 w 6128435"/>
              <a:gd name="connsiteY68-17424" fmla="*/ 3773888 h 6858000"/>
              <a:gd name="connsiteX69-17425" fmla="*/ 5699203 w 6128435"/>
              <a:gd name="connsiteY69-17426" fmla="*/ 3775823 h 6858000"/>
              <a:gd name="connsiteX70-17427" fmla="*/ 5704824 w 6128435"/>
              <a:gd name="connsiteY70-17428" fmla="*/ 3785966 h 6858000"/>
              <a:gd name="connsiteX71-17429" fmla="*/ 5712204 w 6128435"/>
              <a:gd name="connsiteY71-17430" fmla="*/ 3785830 h 6858000"/>
              <a:gd name="connsiteX72-17431" fmla="*/ 5724816 w 6128435"/>
              <a:gd name="connsiteY72-17432" fmla="*/ 3798949 h 6858000"/>
              <a:gd name="connsiteX73-17433" fmla="*/ 5733539 w 6128435"/>
              <a:gd name="connsiteY73-17434" fmla="*/ 3818457 h 6858000"/>
              <a:gd name="connsiteX74-17435" fmla="*/ 5768491 w 6128435"/>
              <a:gd name="connsiteY74-17436" fmla="*/ 3914399 h 6858000"/>
              <a:gd name="connsiteX75-17437" fmla="*/ 5793123 w 6128435"/>
              <a:gd name="connsiteY75-17438" fmla="*/ 3969952 h 6858000"/>
              <a:gd name="connsiteX76-17439" fmla="*/ 5808321 w 6128435"/>
              <a:gd name="connsiteY76-17440" fmla="*/ 3988153 h 6858000"/>
              <a:gd name="connsiteX77-17441" fmla="*/ 5825621 w 6128435"/>
              <a:gd name="connsiteY77-17442" fmla="*/ 4015525 h 6858000"/>
              <a:gd name="connsiteX78-17443" fmla="*/ 5860672 w 6128435"/>
              <a:gd name="connsiteY78-17444" fmla="*/ 4061579 h 6858000"/>
              <a:gd name="connsiteX79-17445" fmla="*/ 5872173 w 6128435"/>
              <a:gd name="connsiteY79-17446" fmla="*/ 4088497 h 6858000"/>
              <a:gd name="connsiteX80-17447" fmla="*/ 5883705 w 6128435"/>
              <a:gd name="connsiteY80-17448" fmla="*/ 4101899 h 6858000"/>
              <a:gd name="connsiteX81-17449" fmla="*/ 5885314 w 6128435"/>
              <a:gd name="connsiteY81-17450" fmla="*/ 4108387 h 6858000"/>
              <a:gd name="connsiteX82-17451" fmla="*/ 5894095 w 6128435"/>
              <a:gd name="connsiteY82-17452" fmla="*/ 4128857 h 6858000"/>
              <a:gd name="connsiteX83-17453" fmla="*/ 5898339 w 6128435"/>
              <a:gd name="connsiteY83-17454" fmla="*/ 4140800 h 6858000"/>
              <a:gd name="connsiteX84-17455" fmla="*/ 5899734 w 6128435"/>
              <a:gd name="connsiteY84-17456" fmla="*/ 4145632 h 6858000"/>
              <a:gd name="connsiteX85-17457" fmla="*/ 5903513 w 6128435"/>
              <a:gd name="connsiteY85-17458" fmla="*/ 4187661 h 6858000"/>
              <a:gd name="connsiteX86-17459" fmla="*/ 5917114 w 6128435"/>
              <a:gd name="connsiteY86-17460" fmla="*/ 4213096 h 6858000"/>
              <a:gd name="connsiteX87-17461" fmla="*/ 5921153 w 6128435"/>
              <a:gd name="connsiteY87-17462" fmla="*/ 4236222 h 6858000"/>
              <a:gd name="connsiteX88-17463" fmla="*/ 5924233 w 6128435"/>
              <a:gd name="connsiteY88-17464" fmla="*/ 4242060 h 6858000"/>
              <a:gd name="connsiteX89-17465" fmla="*/ 5928910 w 6128435"/>
              <a:gd name="connsiteY89-17466" fmla="*/ 4300973 h 6858000"/>
              <a:gd name="connsiteX90-17467" fmla="*/ 5939320 w 6128435"/>
              <a:gd name="connsiteY90-17468" fmla="*/ 4340435 h 6858000"/>
              <a:gd name="connsiteX91-17469" fmla="*/ 5946705 w 6128435"/>
              <a:gd name="connsiteY91-17470" fmla="*/ 4428051 h 6858000"/>
              <a:gd name="connsiteX92-17471" fmla="*/ 5949261 w 6128435"/>
              <a:gd name="connsiteY92-17472" fmla="*/ 4449185 h 6858000"/>
              <a:gd name="connsiteX93-17473" fmla="*/ 5957504 w 6128435"/>
              <a:gd name="connsiteY93-17474" fmla="*/ 4465911 h 6858000"/>
              <a:gd name="connsiteX94-17475" fmla="*/ 5964689 w 6128435"/>
              <a:gd name="connsiteY94-17476" fmla="*/ 4468532 h 6858000"/>
              <a:gd name="connsiteX95-17477" fmla="*/ 5967062 w 6128435"/>
              <a:gd name="connsiteY95-17478" fmla="*/ 4479923 h 6858000"/>
              <a:gd name="connsiteX96-17479" fmla="*/ 5968960 w 6128435"/>
              <a:gd name="connsiteY96-17480" fmla="*/ 4482655 h 6858000"/>
              <a:gd name="connsiteX97-17481" fmla="*/ 5978567 w 6128435"/>
              <a:gd name="connsiteY97-17482" fmla="*/ 4498605 h 6858000"/>
              <a:gd name="connsiteX98-17483" fmla="*/ 5980106 w 6128435"/>
              <a:gd name="connsiteY98-17484" fmla="*/ 4585087 h 6858000"/>
              <a:gd name="connsiteX99-17485" fmla="*/ 5998138 w 6128435"/>
              <a:gd name="connsiteY99-17486" fmla="*/ 4697518 h 6858000"/>
              <a:gd name="connsiteX100-17487" fmla="*/ 6013516 w 6128435"/>
              <a:gd name="connsiteY100-17488" fmla="*/ 4786619 h 6858000"/>
              <a:gd name="connsiteX101-17489" fmla="*/ 6025404 w 6128435"/>
              <a:gd name="connsiteY101-17490" fmla="*/ 4858148 h 6858000"/>
              <a:gd name="connsiteX102-17491" fmla="*/ 6007749 w 6128435"/>
              <a:gd name="connsiteY102-17492" fmla="*/ 4964715 h 6858000"/>
              <a:gd name="connsiteX103-17493" fmla="*/ 6005269 w 6128435"/>
              <a:gd name="connsiteY103-17494" fmla="*/ 5150567 h 6858000"/>
              <a:gd name="connsiteX104-17495" fmla="*/ 6001127 w 6128435"/>
              <a:gd name="connsiteY104-17496" fmla="*/ 5164609 h 6858000"/>
              <a:gd name="connsiteX105-17497" fmla="*/ 5996647 w 6128435"/>
              <a:gd name="connsiteY105-17498" fmla="*/ 5185640 h 6858000"/>
              <a:gd name="connsiteX106-17499" fmla="*/ 5998514 w 6128435"/>
              <a:gd name="connsiteY106-17500" fmla="*/ 5189673 h 6858000"/>
              <a:gd name="connsiteX107-17501" fmla="*/ 5995970 w 6128435"/>
              <a:gd name="connsiteY107-17502" fmla="*/ 5221547 h 6858000"/>
              <a:gd name="connsiteX108-17503" fmla="*/ 5997218 w 6128435"/>
              <a:gd name="connsiteY108-17504" fmla="*/ 5222031 h 6858000"/>
              <a:gd name="connsiteX109-17505" fmla="*/ 6002116 w 6128435"/>
              <a:gd name="connsiteY109-17506" fmla="*/ 5231223 h 6858000"/>
              <a:gd name="connsiteX110-17507" fmla="*/ 6008541 w 6128435"/>
              <a:gd name="connsiteY110-17508" fmla="*/ 5248680 h 6858000"/>
              <a:gd name="connsiteX111-17509" fmla="*/ 6039260 w 6128435"/>
              <a:gd name="connsiteY111-17510" fmla="*/ 5289518 h 6858000"/>
              <a:gd name="connsiteX112-17511" fmla="*/ 6036748 w 6128435"/>
              <a:gd name="connsiteY112-17512" fmla="*/ 5322752 h 6858000"/>
              <a:gd name="connsiteX113-17513" fmla="*/ 6036943 w 6128435"/>
              <a:gd name="connsiteY113-17514" fmla="*/ 5329480 h 6858000"/>
              <a:gd name="connsiteX114-17515" fmla="*/ 6037236 w 6128435"/>
              <a:gd name="connsiteY114-17516" fmla="*/ 5329634 h 6858000"/>
              <a:gd name="connsiteX115-17517" fmla="*/ 6038019 w 6128435"/>
              <a:gd name="connsiteY115-17518" fmla="*/ 5336764 h 6858000"/>
              <a:gd name="connsiteX116-17519" fmla="*/ 6037298 w 6128435"/>
              <a:gd name="connsiteY116-17520" fmla="*/ 5341753 h 6858000"/>
              <a:gd name="connsiteX117-17521" fmla="*/ 6037677 w 6128435"/>
              <a:gd name="connsiteY117-17522" fmla="*/ 5354807 h 6858000"/>
              <a:gd name="connsiteX118-17523" fmla="*/ 6039728 w 6128435"/>
              <a:gd name="connsiteY118-17524" fmla="*/ 5359416 h 6858000"/>
              <a:gd name="connsiteX119-17525" fmla="*/ 6043311 w 6128435"/>
              <a:gd name="connsiteY119-17526" fmla="*/ 5361407 h 6858000"/>
              <a:gd name="connsiteX120-17527" fmla="*/ 6042954 w 6128435"/>
              <a:gd name="connsiteY120-17528" fmla="*/ 5362576 h 6858000"/>
              <a:gd name="connsiteX121-17529" fmla="*/ 6053435 w 6128435"/>
              <a:gd name="connsiteY121-17530" fmla="*/ 5387547 h 6858000"/>
              <a:gd name="connsiteX122-17531" fmla="*/ 6065933 w 6128435"/>
              <a:gd name="connsiteY122-17532" fmla="*/ 5443002 h 6858000"/>
              <a:gd name="connsiteX123-17533" fmla="*/ 6068640 w 6128435"/>
              <a:gd name="connsiteY123-17534" fmla="*/ 5474503 h 6858000"/>
              <a:gd name="connsiteX124-17535" fmla="*/ 6080922 w 6128435"/>
              <a:gd name="connsiteY124-17536" fmla="*/ 5561070 h 6858000"/>
              <a:gd name="connsiteX125-17537" fmla="*/ 6096949 w 6128435"/>
              <a:gd name="connsiteY125-17538" fmla="*/ 5648179 h 6858000"/>
              <a:gd name="connsiteX126-17539" fmla="*/ 6125703 w 6128435"/>
              <a:gd name="connsiteY126-17540" fmla="*/ 5692894 h 6858000"/>
              <a:gd name="connsiteX127-17541" fmla="*/ 6126670 w 6128435"/>
              <a:gd name="connsiteY127-17542" fmla="*/ 5697882 h 6858000"/>
              <a:gd name="connsiteX128-17543" fmla="*/ 6124061 w 6128435"/>
              <a:gd name="connsiteY128-17544" fmla="*/ 5710294 h 6858000"/>
              <a:gd name="connsiteX129-17545" fmla="*/ 6122213 w 6128435"/>
              <a:gd name="connsiteY129-17546" fmla="*/ 5714762 h 6858000"/>
              <a:gd name="connsiteX130-17547" fmla="*/ 6121353 w 6128435"/>
              <a:gd name="connsiteY130-17548" fmla="*/ 5721725 h 6858000"/>
              <a:gd name="connsiteX131-17549" fmla="*/ 6121607 w 6128435"/>
              <a:gd name="connsiteY131-17550" fmla="*/ 5721959 h 6858000"/>
              <a:gd name="connsiteX132-17551" fmla="*/ 6120262 w 6128435"/>
              <a:gd name="connsiteY132-17552" fmla="*/ 5728358 h 6858000"/>
              <a:gd name="connsiteX133-17553" fmla="*/ 6110194 w 6128435"/>
              <a:gd name="connsiteY133-17554" fmla="*/ 5758853 h 6858000"/>
              <a:gd name="connsiteX134-17555" fmla="*/ 6127519 w 6128435"/>
              <a:gd name="connsiteY134-17556" fmla="*/ 5865775 h 6858000"/>
              <a:gd name="connsiteX135-17557" fmla="*/ 6128435 w 6128435"/>
              <a:gd name="connsiteY135-17558" fmla="*/ 5870164 h 6858000"/>
              <a:gd name="connsiteX136-17559" fmla="*/ 6119217 w 6128435"/>
              <a:gd name="connsiteY136-17560" fmla="*/ 5888542 h 6858000"/>
              <a:gd name="connsiteX137-17561" fmla="*/ 6115966 w 6128435"/>
              <a:gd name="connsiteY137-17562" fmla="*/ 5898387 h 6858000"/>
              <a:gd name="connsiteX138-17563" fmla="*/ 6111924 w 6128435"/>
              <a:gd name="connsiteY138-17564" fmla="*/ 5900444 h 6858000"/>
              <a:gd name="connsiteX139-17565" fmla="*/ 6108716 w 6128435"/>
              <a:gd name="connsiteY139-17566" fmla="*/ 5915345 h 6858000"/>
              <a:gd name="connsiteX140-17567" fmla="*/ 6109524 w 6128435"/>
              <a:gd name="connsiteY140-17568" fmla="*/ 5917328 h 6858000"/>
              <a:gd name="connsiteX141-17569" fmla="*/ 6102493 w 6128435"/>
              <a:gd name="connsiteY141-17570" fmla="*/ 5928602 h 6858000"/>
              <a:gd name="connsiteX142-17571" fmla="*/ 6056863 w 6128435"/>
              <a:gd name="connsiteY142-17572" fmla="*/ 6000643 h 6858000"/>
              <a:gd name="connsiteX143-17573" fmla="*/ 6045436 w 6128435"/>
              <a:gd name="connsiteY143-17574" fmla="*/ 6124480 h 6858000"/>
              <a:gd name="connsiteX144-17575" fmla="*/ 6030489 w 6128435"/>
              <a:gd name="connsiteY144-17576" fmla="*/ 6317666 h 6858000"/>
              <a:gd name="connsiteX145-17577" fmla="*/ 6007492 w 6128435"/>
              <a:gd name="connsiteY145-17578" fmla="*/ 6440818 h 6858000"/>
              <a:gd name="connsiteX146-17579" fmla="*/ 6009467 w 6128435"/>
              <a:gd name="connsiteY146-17580" fmla="*/ 6487076 h 6858000"/>
              <a:gd name="connsiteX147-17581" fmla="*/ 5995064 w 6128435"/>
              <a:gd name="connsiteY147-17582" fmla="*/ 6540791 h 6858000"/>
              <a:gd name="connsiteX148-17583" fmla="*/ 5996309 w 6128435"/>
              <a:gd name="connsiteY148-17584" fmla="*/ 6543961 h 6858000"/>
              <a:gd name="connsiteX149-17585" fmla="*/ 5996048 w 6128435"/>
              <a:gd name="connsiteY149-17586" fmla="*/ 6555444 h 6858000"/>
              <a:gd name="connsiteX150-17587" fmla="*/ 6002524 w 6128435"/>
              <a:gd name="connsiteY150-17588" fmla="*/ 6560188 h 6858000"/>
              <a:gd name="connsiteX151-17589" fmla="*/ 6006823 w 6128435"/>
              <a:gd name="connsiteY151-17590" fmla="*/ 6578546 h 6858000"/>
              <a:gd name="connsiteX152-17591" fmla="*/ 6004510 w 6128435"/>
              <a:gd name="connsiteY152-17592" fmla="*/ 6599256 h 6858000"/>
              <a:gd name="connsiteX153-17593" fmla="*/ 5986207 w 6128435"/>
              <a:gd name="connsiteY153-17594" fmla="*/ 6695855 h 6858000"/>
              <a:gd name="connsiteX154-17595" fmla="*/ 5979428 w 6128435"/>
              <a:gd name="connsiteY154-17596" fmla="*/ 6754678 h 6858000"/>
              <a:gd name="connsiteX155-17597" fmla="*/ 5983398 w 6128435"/>
              <a:gd name="connsiteY155-17598" fmla="*/ 6778641 h 6858000"/>
              <a:gd name="connsiteX156-17599" fmla="*/ 5984543 w 6128435"/>
              <a:gd name="connsiteY156-17600" fmla="*/ 6811016 h 6858000"/>
              <a:gd name="connsiteX157-17601" fmla="*/ 5981802 w 6128435"/>
              <a:gd name="connsiteY157-17602" fmla="*/ 6838578 h 6858000"/>
              <a:gd name="connsiteX158-17603" fmla="*/ 5979671 w 6128435"/>
              <a:gd name="connsiteY158-17604" fmla="*/ 6858000 h 6858000"/>
              <a:gd name="connsiteX159-17605" fmla="*/ 0 w 6128435"/>
              <a:gd name="connsiteY159-17606" fmla="*/ 6858000 h 6858000"/>
              <a:gd name="connsiteX160-17607" fmla="*/ 0 w 6128435"/>
              <a:gd name="connsiteY160-17608" fmla="*/ 0 h 6858000"/>
              <a:gd name="connsiteX0-17609" fmla="*/ 0 w 6128435"/>
              <a:gd name="connsiteY0-17610" fmla="*/ 0 h 6858000"/>
              <a:gd name="connsiteX1-17611" fmla="*/ 4965888 w 6128435"/>
              <a:gd name="connsiteY1-17612" fmla="*/ 0 h 6858000"/>
              <a:gd name="connsiteX2-17613" fmla="*/ 4967767 w 6128435"/>
              <a:gd name="connsiteY2-17614" fmla="*/ 7930 h 6858000"/>
              <a:gd name="connsiteX3-17615" fmla="*/ 4979444 w 6128435"/>
              <a:gd name="connsiteY3-17616" fmla="*/ 43921 h 6858000"/>
              <a:gd name="connsiteX4-17617" fmla="*/ 5021173 w 6128435"/>
              <a:gd name="connsiteY4-17618" fmla="*/ 123738 h 6858000"/>
              <a:gd name="connsiteX5-17619" fmla="*/ 5075458 w 6128435"/>
              <a:gd name="connsiteY5-17620" fmla="*/ 264355 h 6858000"/>
              <a:gd name="connsiteX6-17621" fmla="*/ 5081175 w 6128435"/>
              <a:gd name="connsiteY6-17622" fmla="*/ 277448 h 6858000"/>
              <a:gd name="connsiteX7-17623" fmla="*/ 5097011 w 6128435"/>
              <a:gd name="connsiteY7-17624" fmla="*/ 355616 h 6858000"/>
              <a:gd name="connsiteX8-17625" fmla="*/ 5130982 w 6128435"/>
              <a:gd name="connsiteY8-17626" fmla="*/ 412030 h 6858000"/>
              <a:gd name="connsiteX9-17627" fmla="*/ 5153000 w 6128435"/>
              <a:gd name="connsiteY9-17628" fmla="*/ 507134 h 6858000"/>
              <a:gd name="connsiteX10-17629" fmla="*/ 5171282 w 6128435"/>
              <a:gd name="connsiteY10-17630" fmla="*/ 602071 h 6858000"/>
              <a:gd name="connsiteX11-17631" fmla="*/ 5176196 w 6128435"/>
              <a:gd name="connsiteY11-17632" fmla="*/ 636822 h 6858000"/>
              <a:gd name="connsiteX12-17633" fmla="*/ 5189051 w 6128435"/>
              <a:gd name="connsiteY12-17634" fmla="*/ 782518 h 6858000"/>
              <a:gd name="connsiteX13-17635" fmla="*/ 5210428 w 6128435"/>
              <a:gd name="connsiteY13-17636" fmla="*/ 815772 h 6858000"/>
              <a:gd name="connsiteX14-17637" fmla="*/ 5221088 w 6128435"/>
              <a:gd name="connsiteY14-17638" fmla="*/ 860193 h 6858000"/>
              <a:gd name="connsiteX15-17639" fmla="*/ 5230806 w 6128435"/>
              <a:gd name="connsiteY15-17640" fmla="*/ 961354 h 6858000"/>
              <a:gd name="connsiteX16-17641" fmla="*/ 5201018 w 6128435"/>
              <a:gd name="connsiteY16-17642" fmla="*/ 1095027 h 6858000"/>
              <a:gd name="connsiteX17-17643" fmla="*/ 5202153 w 6128435"/>
              <a:gd name="connsiteY17-17644" fmla="*/ 1133224 h 6858000"/>
              <a:gd name="connsiteX18-17645" fmla="*/ 5207370 w 6128435"/>
              <a:gd name="connsiteY18-17646" fmla="*/ 1138097 h 6858000"/>
              <a:gd name="connsiteX19-17647" fmla="*/ 5189234 w 6128435"/>
              <a:gd name="connsiteY19-17648" fmla="*/ 1193495 h 6858000"/>
              <a:gd name="connsiteX20-17649" fmla="*/ 5202769 w 6128435"/>
              <a:gd name="connsiteY20-17650" fmla="*/ 1269450 h 6858000"/>
              <a:gd name="connsiteX21-17651" fmla="*/ 5225968 w 6128435"/>
              <a:gd name="connsiteY21-17652" fmla="*/ 1357994 h 6858000"/>
              <a:gd name="connsiteX22-17653" fmla="*/ 5233819 w 6128435"/>
              <a:gd name="connsiteY22-17654" fmla="*/ 1380922 h 6858000"/>
              <a:gd name="connsiteX23-17655" fmla="*/ 5237226 w 6128435"/>
              <a:gd name="connsiteY23-17656" fmla="*/ 1441327 h 6858000"/>
              <a:gd name="connsiteX24-17657" fmla="*/ 5255653 w 6128435"/>
              <a:gd name="connsiteY24-17658" fmla="*/ 1524712 h 6858000"/>
              <a:gd name="connsiteX25-17659" fmla="*/ 5263491 w 6128435"/>
              <a:gd name="connsiteY25-17660" fmla="*/ 1642938 h 6858000"/>
              <a:gd name="connsiteX26-17661" fmla="*/ 5261314 w 6128435"/>
              <a:gd name="connsiteY26-17662" fmla="*/ 1689177 h 6858000"/>
              <a:gd name="connsiteX27-17663" fmla="*/ 5259788 w 6128435"/>
              <a:gd name="connsiteY27-17664" fmla="*/ 1768516 h 6858000"/>
              <a:gd name="connsiteX28-17665" fmla="*/ 5255696 w 6128435"/>
              <a:gd name="connsiteY28-17666" fmla="*/ 1953770 h 6858000"/>
              <a:gd name="connsiteX29-17667" fmla="*/ 5252592 w 6128435"/>
              <a:gd name="connsiteY29-17668" fmla="*/ 2092210 h 6858000"/>
              <a:gd name="connsiteX30-17669" fmla="*/ 5264303 w 6128435"/>
              <a:gd name="connsiteY30-17670" fmla="*/ 2225157 h 6858000"/>
              <a:gd name="connsiteX31-17671" fmla="*/ 5254949 w 6128435"/>
              <a:gd name="connsiteY31-17672" fmla="*/ 2236160 h 6858000"/>
              <a:gd name="connsiteX32-17673" fmla="*/ 5250104 w 6128435"/>
              <a:gd name="connsiteY32-17674" fmla="*/ 2249166 h 6858000"/>
              <a:gd name="connsiteX33-17675" fmla="*/ 5251214 w 6128435"/>
              <a:gd name="connsiteY33-17676" fmla="*/ 2250944 h 6858000"/>
              <a:gd name="connsiteX34-17677" fmla="*/ 5250644 w 6128435"/>
              <a:gd name="connsiteY34-17678" fmla="*/ 2266619 h 6858000"/>
              <a:gd name="connsiteX35-17679" fmla="*/ 5293877 w 6128435"/>
              <a:gd name="connsiteY35-17680" fmla="*/ 2368649 h 6858000"/>
              <a:gd name="connsiteX36-17681" fmla="*/ 5311338 w 6128435"/>
              <a:gd name="connsiteY36-17682" fmla="*/ 2404034 h 6858000"/>
              <a:gd name="connsiteX37-17683" fmla="*/ 5338366 w 6128435"/>
              <a:gd name="connsiteY37-17684" fmla="*/ 2465052 h 6858000"/>
              <a:gd name="connsiteX38-17685" fmla="*/ 5371263 w 6128435"/>
              <a:gd name="connsiteY38-17686" fmla="*/ 2586413 h 6858000"/>
              <a:gd name="connsiteX39-17687" fmla="*/ 5407503 w 6128435"/>
              <a:gd name="connsiteY39-17688" fmla="*/ 2786290 h 6858000"/>
              <a:gd name="connsiteX40-17689" fmla="*/ 5407356 w 6128435"/>
              <a:gd name="connsiteY40-17690" fmla="*/ 2787545 h 6858000"/>
              <a:gd name="connsiteX41-17691" fmla="*/ 5411130 w 6128435"/>
              <a:gd name="connsiteY41-17692" fmla="*/ 2788640 h 6858000"/>
              <a:gd name="connsiteX42-17693" fmla="*/ 5416439 w 6128435"/>
              <a:gd name="connsiteY42-17694" fmla="*/ 2805666 h 6858000"/>
              <a:gd name="connsiteX43-17695" fmla="*/ 5416589 w 6128435"/>
              <a:gd name="connsiteY43-17696" fmla="*/ 2810822 h 6858000"/>
              <a:gd name="connsiteX44-17697" fmla="*/ 5418542 w 6128435"/>
              <a:gd name="connsiteY44-17698" fmla="*/ 2817745 h 6858000"/>
              <a:gd name="connsiteX45-17699" fmla="*/ 5418847 w 6128435"/>
              <a:gd name="connsiteY45-17700" fmla="*/ 2817825 h 6858000"/>
              <a:gd name="connsiteX46-17701" fmla="*/ 5457023 w 6128435"/>
              <a:gd name="connsiteY46-17702" fmla="*/ 2858292 h 6858000"/>
              <a:gd name="connsiteX47-17703" fmla="*/ 5479298 w 6128435"/>
              <a:gd name="connsiteY47-17704" fmla="*/ 2947791 h 6858000"/>
              <a:gd name="connsiteX48-17705" fmla="*/ 5481770 w 6128435"/>
              <a:gd name="connsiteY48-17706" fmla="*/ 2951352 h 6858000"/>
              <a:gd name="connsiteX49-17707" fmla="*/ 5482045 w 6128435"/>
              <a:gd name="connsiteY49-17708" fmla="*/ 2984371 h 6858000"/>
              <a:gd name="connsiteX50-17709" fmla="*/ 5482415 w 6128435"/>
              <a:gd name="connsiteY50-17710" fmla="*/ 3004079 h 6858000"/>
              <a:gd name="connsiteX51-17711" fmla="*/ 5483865 w 6128435"/>
              <a:gd name="connsiteY51-17712" fmla="*/ 3005467 h 6858000"/>
              <a:gd name="connsiteX52-17713" fmla="*/ 5481505 w 6128435"/>
              <a:gd name="connsiteY52-17714" fmla="*/ 3095286 h 6858000"/>
              <a:gd name="connsiteX53-17715" fmla="*/ 5477595 w 6128435"/>
              <a:gd name="connsiteY53-17716" fmla="*/ 3250534 h 6858000"/>
              <a:gd name="connsiteX54-17717" fmla="*/ 5532836 w 6128435"/>
              <a:gd name="connsiteY54-17718" fmla="*/ 3353840 h 6858000"/>
              <a:gd name="connsiteX55-17719" fmla="*/ 5561229 w 6128435"/>
              <a:gd name="connsiteY55-17720" fmla="*/ 3395784 h 6858000"/>
              <a:gd name="connsiteX56-17721" fmla="*/ 5589758 w 6128435"/>
              <a:gd name="connsiteY56-17722" fmla="*/ 3506453 h 6858000"/>
              <a:gd name="connsiteX57-17723" fmla="*/ 5596144 w 6128435"/>
              <a:gd name="connsiteY57-17724" fmla="*/ 3534624 h 6858000"/>
              <a:gd name="connsiteX58-17725" fmla="*/ 5597750 w 6128435"/>
              <a:gd name="connsiteY58-17726" fmla="*/ 3534129 h 6858000"/>
              <a:gd name="connsiteX59-17727" fmla="*/ 5599700 w 6128435"/>
              <a:gd name="connsiteY59-17728" fmla="*/ 3547221 h 6858000"/>
              <a:gd name="connsiteX60-17729" fmla="*/ 5615031 w 6128435"/>
              <a:gd name="connsiteY60-17730" fmla="*/ 3557482 h 6858000"/>
              <a:gd name="connsiteX61-17731" fmla="*/ 5618377 w 6128435"/>
              <a:gd name="connsiteY61-17732" fmla="*/ 3588431 h 6858000"/>
              <a:gd name="connsiteX62-17733" fmla="*/ 5612155 w 6128435"/>
              <a:gd name="connsiteY62-17734" fmla="*/ 3589869 h 6858000"/>
              <a:gd name="connsiteX63-17735" fmla="*/ 5620843 w 6128435"/>
              <a:gd name="connsiteY63-17736" fmla="*/ 3606745 h 6858000"/>
              <a:gd name="connsiteX64-17737" fmla="*/ 5655472 w 6128435"/>
              <a:gd name="connsiteY64-17738" fmla="*/ 3678877 h 6858000"/>
              <a:gd name="connsiteX65-17739" fmla="*/ 5680448 w 6128435"/>
              <a:gd name="connsiteY65-17740" fmla="*/ 3717760 h 6858000"/>
              <a:gd name="connsiteX66-17741" fmla="*/ 5683015 w 6128435"/>
              <a:gd name="connsiteY66-17742" fmla="*/ 3762025 h 6858000"/>
              <a:gd name="connsiteX67-17743" fmla="*/ 5696643 w 6128435"/>
              <a:gd name="connsiteY67-17744" fmla="*/ 3773888 h 6858000"/>
              <a:gd name="connsiteX68-17745" fmla="*/ 5699203 w 6128435"/>
              <a:gd name="connsiteY68-17746" fmla="*/ 3775823 h 6858000"/>
              <a:gd name="connsiteX69-17747" fmla="*/ 5704824 w 6128435"/>
              <a:gd name="connsiteY69-17748" fmla="*/ 3785966 h 6858000"/>
              <a:gd name="connsiteX70-17749" fmla="*/ 5712204 w 6128435"/>
              <a:gd name="connsiteY70-17750" fmla="*/ 3785830 h 6858000"/>
              <a:gd name="connsiteX71-17751" fmla="*/ 5724816 w 6128435"/>
              <a:gd name="connsiteY71-17752" fmla="*/ 3798949 h 6858000"/>
              <a:gd name="connsiteX72-17753" fmla="*/ 5733539 w 6128435"/>
              <a:gd name="connsiteY72-17754" fmla="*/ 3818457 h 6858000"/>
              <a:gd name="connsiteX73-17755" fmla="*/ 5768491 w 6128435"/>
              <a:gd name="connsiteY73-17756" fmla="*/ 3914399 h 6858000"/>
              <a:gd name="connsiteX74-17757" fmla="*/ 5793123 w 6128435"/>
              <a:gd name="connsiteY74-17758" fmla="*/ 3969952 h 6858000"/>
              <a:gd name="connsiteX75-17759" fmla="*/ 5808321 w 6128435"/>
              <a:gd name="connsiteY75-17760" fmla="*/ 3988153 h 6858000"/>
              <a:gd name="connsiteX76-17761" fmla="*/ 5825621 w 6128435"/>
              <a:gd name="connsiteY76-17762" fmla="*/ 4015525 h 6858000"/>
              <a:gd name="connsiteX77-17763" fmla="*/ 5860672 w 6128435"/>
              <a:gd name="connsiteY77-17764" fmla="*/ 4061579 h 6858000"/>
              <a:gd name="connsiteX78-17765" fmla="*/ 5872173 w 6128435"/>
              <a:gd name="connsiteY78-17766" fmla="*/ 4088497 h 6858000"/>
              <a:gd name="connsiteX79-17767" fmla="*/ 5883705 w 6128435"/>
              <a:gd name="connsiteY79-17768" fmla="*/ 4101899 h 6858000"/>
              <a:gd name="connsiteX80-17769" fmla="*/ 5885314 w 6128435"/>
              <a:gd name="connsiteY80-17770" fmla="*/ 4108387 h 6858000"/>
              <a:gd name="connsiteX81-17771" fmla="*/ 5894095 w 6128435"/>
              <a:gd name="connsiteY81-17772" fmla="*/ 4128857 h 6858000"/>
              <a:gd name="connsiteX82-17773" fmla="*/ 5898339 w 6128435"/>
              <a:gd name="connsiteY82-17774" fmla="*/ 4140800 h 6858000"/>
              <a:gd name="connsiteX83-17775" fmla="*/ 5899734 w 6128435"/>
              <a:gd name="connsiteY83-17776" fmla="*/ 4145632 h 6858000"/>
              <a:gd name="connsiteX84-17777" fmla="*/ 5903513 w 6128435"/>
              <a:gd name="connsiteY84-17778" fmla="*/ 4187661 h 6858000"/>
              <a:gd name="connsiteX85-17779" fmla="*/ 5917114 w 6128435"/>
              <a:gd name="connsiteY85-17780" fmla="*/ 4213096 h 6858000"/>
              <a:gd name="connsiteX86-17781" fmla="*/ 5921153 w 6128435"/>
              <a:gd name="connsiteY86-17782" fmla="*/ 4236222 h 6858000"/>
              <a:gd name="connsiteX87-17783" fmla="*/ 5924233 w 6128435"/>
              <a:gd name="connsiteY87-17784" fmla="*/ 4242060 h 6858000"/>
              <a:gd name="connsiteX88-17785" fmla="*/ 5928910 w 6128435"/>
              <a:gd name="connsiteY88-17786" fmla="*/ 4300973 h 6858000"/>
              <a:gd name="connsiteX89-17787" fmla="*/ 5939320 w 6128435"/>
              <a:gd name="connsiteY89-17788" fmla="*/ 4340435 h 6858000"/>
              <a:gd name="connsiteX90-17789" fmla="*/ 5946705 w 6128435"/>
              <a:gd name="connsiteY90-17790" fmla="*/ 4428051 h 6858000"/>
              <a:gd name="connsiteX91-17791" fmla="*/ 5949261 w 6128435"/>
              <a:gd name="connsiteY91-17792" fmla="*/ 4449185 h 6858000"/>
              <a:gd name="connsiteX92-17793" fmla="*/ 5957504 w 6128435"/>
              <a:gd name="connsiteY92-17794" fmla="*/ 4465911 h 6858000"/>
              <a:gd name="connsiteX93-17795" fmla="*/ 5964689 w 6128435"/>
              <a:gd name="connsiteY93-17796" fmla="*/ 4468532 h 6858000"/>
              <a:gd name="connsiteX94-17797" fmla="*/ 5967062 w 6128435"/>
              <a:gd name="connsiteY94-17798" fmla="*/ 4479923 h 6858000"/>
              <a:gd name="connsiteX95-17799" fmla="*/ 5968960 w 6128435"/>
              <a:gd name="connsiteY95-17800" fmla="*/ 4482655 h 6858000"/>
              <a:gd name="connsiteX96-17801" fmla="*/ 5978567 w 6128435"/>
              <a:gd name="connsiteY96-17802" fmla="*/ 4498605 h 6858000"/>
              <a:gd name="connsiteX97-17803" fmla="*/ 5980106 w 6128435"/>
              <a:gd name="connsiteY97-17804" fmla="*/ 4585087 h 6858000"/>
              <a:gd name="connsiteX98-17805" fmla="*/ 5998138 w 6128435"/>
              <a:gd name="connsiteY98-17806" fmla="*/ 4697518 h 6858000"/>
              <a:gd name="connsiteX99-17807" fmla="*/ 6013516 w 6128435"/>
              <a:gd name="connsiteY99-17808" fmla="*/ 4786619 h 6858000"/>
              <a:gd name="connsiteX100-17809" fmla="*/ 6025404 w 6128435"/>
              <a:gd name="connsiteY100-17810" fmla="*/ 4858148 h 6858000"/>
              <a:gd name="connsiteX101-17811" fmla="*/ 6007749 w 6128435"/>
              <a:gd name="connsiteY101-17812" fmla="*/ 4964715 h 6858000"/>
              <a:gd name="connsiteX102-17813" fmla="*/ 6005269 w 6128435"/>
              <a:gd name="connsiteY102-17814" fmla="*/ 5150567 h 6858000"/>
              <a:gd name="connsiteX103-17815" fmla="*/ 6001127 w 6128435"/>
              <a:gd name="connsiteY103-17816" fmla="*/ 5164609 h 6858000"/>
              <a:gd name="connsiteX104-17817" fmla="*/ 5996647 w 6128435"/>
              <a:gd name="connsiteY104-17818" fmla="*/ 5185640 h 6858000"/>
              <a:gd name="connsiteX105-17819" fmla="*/ 5998514 w 6128435"/>
              <a:gd name="connsiteY105-17820" fmla="*/ 5189673 h 6858000"/>
              <a:gd name="connsiteX106-17821" fmla="*/ 5995970 w 6128435"/>
              <a:gd name="connsiteY106-17822" fmla="*/ 5221547 h 6858000"/>
              <a:gd name="connsiteX107-17823" fmla="*/ 5997218 w 6128435"/>
              <a:gd name="connsiteY107-17824" fmla="*/ 5222031 h 6858000"/>
              <a:gd name="connsiteX108-17825" fmla="*/ 6002116 w 6128435"/>
              <a:gd name="connsiteY108-17826" fmla="*/ 5231223 h 6858000"/>
              <a:gd name="connsiteX109-17827" fmla="*/ 6008541 w 6128435"/>
              <a:gd name="connsiteY109-17828" fmla="*/ 5248680 h 6858000"/>
              <a:gd name="connsiteX110-17829" fmla="*/ 6039260 w 6128435"/>
              <a:gd name="connsiteY110-17830" fmla="*/ 5289518 h 6858000"/>
              <a:gd name="connsiteX111-17831" fmla="*/ 6036748 w 6128435"/>
              <a:gd name="connsiteY111-17832" fmla="*/ 5322752 h 6858000"/>
              <a:gd name="connsiteX112-17833" fmla="*/ 6036943 w 6128435"/>
              <a:gd name="connsiteY112-17834" fmla="*/ 5329480 h 6858000"/>
              <a:gd name="connsiteX113-17835" fmla="*/ 6037236 w 6128435"/>
              <a:gd name="connsiteY113-17836" fmla="*/ 5329634 h 6858000"/>
              <a:gd name="connsiteX114-17837" fmla="*/ 6038019 w 6128435"/>
              <a:gd name="connsiteY114-17838" fmla="*/ 5336764 h 6858000"/>
              <a:gd name="connsiteX115-17839" fmla="*/ 6037298 w 6128435"/>
              <a:gd name="connsiteY115-17840" fmla="*/ 5341753 h 6858000"/>
              <a:gd name="connsiteX116-17841" fmla="*/ 6037677 w 6128435"/>
              <a:gd name="connsiteY116-17842" fmla="*/ 5354807 h 6858000"/>
              <a:gd name="connsiteX117-17843" fmla="*/ 6039728 w 6128435"/>
              <a:gd name="connsiteY117-17844" fmla="*/ 5359416 h 6858000"/>
              <a:gd name="connsiteX118-17845" fmla="*/ 6043311 w 6128435"/>
              <a:gd name="connsiteY118-17846" fmla="*/ 5361407 h 6858000"/>
              <a:gd name="connsiteX119-17847" fmla="*/ 6042954 w 6128435"/>
              <a:gd name="connsiteY119-17848" fmla="*/ 5362576 h 6858000"/>
              <a:gd name="connsiteX120-17849" fmla="*/ 6053435 w 6128435"/>
              <a:gd name="connsiteY120-17850" fmla="*/ 5387547 h 6858000"/>
              <a:gd name="connsiteX121-17851" fmla="*/ 6065933 w 6128435"/>
              <a:gd name="connsiteY121-17852" fmla="*/ 5443002 h 6858000"/>
              <a:gd name="connsiteX122-17853" fmla="*/ 6068640 w 6128435"/>
              <a:gd name="connsiteY122-17854" fmla="*/ 5474503 h 6858000"/>
              <a:gd name="connsiteX123-17855" fmla="*/ 6080922 w 6128435"/>
              <a:gd name="connsiteY123-17856" fmla="*/ 5561070 h 6858000"/>
              <a:gd name="connsiteX124-17857" fmla="*/ 6096949 w 6128435"/>
              <a:gd name="connsiteY124-17858" fmla="*/ 5648179 h 6858000"/>
              <a:gd name="connsiteX125-17859" fmla="*/ 6125703 w 6128435"/>
              <a:gd name="connsiteY125-17860" fmla="*/ 5692894 h 6858000"/>
              <a:gd name="connsiteX126-17861" fmla="*/ 6126670 w 6128435"/>
              <a:gd name="connsiteY126-17862" fmla="*/ 5697882 h 6858000"/>
              <a:gd name="connsiteX127-17863" fmla="*/ 6124061 w 6128435"/>
              <a:gd name="connsiteY127-17864" fmla="*/ 5710294 h 6858000"/>
              <a:gd name="connsiteX128-17865" fmla="*/ 6122213 w 6128435"/>
              <a:gd name="connsiteY128-17866" fmla="*/ 5714762 h 6858000"/>
              <a:gd name="connsiteX129-17867" fmla="*/ 6121353 w 6128435"/>
              <a:gd name="connsiteY129-17868" fmla="*/ 5721725 h 6858000"/>
              <a:gd name="connsiteX130-17869" fmla="*/ 6121607 w 6128435"/>
              <a:gd name="connsiteY130-17870" fmla="*/ 5721959 h 6858000"/>
              <a:gd name="connsiteX131-17871" fmla="*/ 6120262 w 6128435"/>
              <a:gd name="connsiteY131-17872" fmla="*/ 5728358 h 6858000"/>
              <a:gd name="connsiteX132-17873" fmla="*/ 6110194 w 6128435"/>
              <a:gd name="connsiteY132-17874" fmla="*/ 5758853 h 6858000"/>
              <a:gd name="connsiteX133-17875" fmla="*/ 6127519 w 6128435"/>
              <a:gd name="connsiteY133-17876" fmla="*/ 5865775 h 6858000"/>
              <a:gd name="connsiteX134-17877" fmla="*/ 6128435 w 6128435"/>
              <a:gd name="connsiteY134-17878" fmla="*/ 5870164 h 6858000"/>
              <a:gd name="connsiteX135-17879" fmla="*/ 6119217 w 6128435"/>
              <a:gd name="connsiteY135-17880" fmla="*/ 5888542 h 6858000"/>
              <a:gd name="connsiteX136-17881" fmla="*/ 6115966 w 6128435"/>
              <a:gd name="connsiteY136-17882" fmla="*/ 5898387 h 6858000"/>
              <a:gd name="connsiteX137-17883" fmla="*/ 6111924 w 6128435"/>
              <a:gd name="connsiteY137-17884" fmla="*/ 5900444 h 6858000"/>
              <a:gd name="connsiteX138-17885" fmla="*/ 6108716 w 6128435"/>
              <a:gd name="connsiteY138-17886" fmla="*/ 5915345 h 6858000"/>
              <a:gd name="connsiteX139-17887" fmla="*/ 6109524 w 6128435"/>
              <a:gd name="connsiteY139-17888" fmla="*/ 5917328 h 6858000"/>
              <a:gd name="connsiteX140-17889" fmla="*/ 6102493 w 6128435"/>
              <a:gd name="connsiteY140-17890" fmla="*/ 5928602 h 6858000"/>
              <a:gd name="connsiteX141-17891" fmla="*/ 6056863 w 6128435"/>
              <a:gd name="connsiteY141-17892" fmla="*/ 6000643 h 6858000"/>
              <a:gd name="connsiteX142-17893" fmla="*/ 6045436 w 6128435"/>
              <a:gd name="connsiteY142-17894" fmla="*/ 6124480 h 6858000"/>
              <a:gd name="connsiteX143-17895" fmla="*/ 6030489 w 6128435"/>
              <a:gd name="connsiteY143-17896" fmla="*/ 6317666 h 6858000"/>
              <a:gd name="connsiteX144-17897" fmla="*/ 6007492 w 6128435"/>
              <a:gd name="connsiteY144-17898" fmla="*/ 6440818 h 6858000"/>
              <a:gd name="connsiteX145-17899" fmla="*/ 6009467 w 6128435"/>
              <a:gd name="connsiteY145-17900" fmla="*/ 6487076 h 6858000"/>
              <a:gd name="connsiteX146-17901" fmla="*/ 5995064 w 6128435"/>
              <a:gd name="connsiteY146-17902" fmla="*/ 6540791 h 6858000"/>
              <a:gd name="connsiteX147-17903" fmla="*/ 5996309 w 6128435"/>
              <a:gd name="connsiteY147-17904" fmla="*/ 6543961 h 6858000"/>
              <a:gd name="connsiteX148-17905" fmla="*/ 5996048 w 6128435"/>
              <a:gd name="connsiteY148-17906" fmla="*/ 6555444 h 6858000"/>
              <a:gd name="connsiteX149-17907" fmla="*/ 6002524 w 6128435"/>
              <a:gd name="connsiteY149-17908" fmla="*/ 6560188 h 6858000"/>
              <a:gd name="connsiteX150-17909" fmla="*/ 6006823 w 6128435"/>
              <a:gd name="connsiteY150-17910" fmla="*/ 6578546 h 6858000"/>
              <a:gd name="connsiteX151-17911" fmla="*/ 6004510 w 6128435"/>
              <a:gd name="connsiteY151-17912" fmla="*/ 6599256 h 6858000"/>
              <a:gd name="connsiteX152-17913" fmla="*/ 5986207 w 6128435"/>
              <a:gd name="connsiteY152-17914" fmla="*/ 6695855 h 6858000"/>
              <a:gd name="connsiteX153-17915" fmla="*/ 5979428 w 6128435"/>
              <a:gd name="connsiteY153-17916" fmla="*/ 6754678 h 6858000"/>
              <a:gd name="connsiteX154-17917" fmla="*/ 5983398 w 6128435"/>
              <a:gd name="connsiteY154-17918" fmla="*/ 6778641 h 6858000"/>
              <a:gd name="connsiteX155-17919" fmla="*/ 5984543 w 6128435"/>
              <a:gd name="connsiteY155-17920" fmla="*/ 6811016 h 6858000"/>
              <a:gd name="connsiteX156-17921" fmla="*/ 5981802 w 6128435"/>
              <a:gd name="connsiteY156-17922" fmla="*/ 6838578 h 6858000"/>
              <a:gd name="connsiteX157-17923" fmla="*/ 5979671 w 6128435"/>
              <a:gd name="connsiteY157-17924" fmla="*/ 6858000 h 6858000"/>
              <a:gd name="connsiteX158-17925" fmla="*/ 0 w 6128435"/>
              <a:gd name="connsiteY158-17926" fmla="*/ 6858000 h 6858000"/>
              <a:gd name="connsiteX159-17927" fmla="*/ 0 w 6128435"/>
              <a:gd name="connsiteY159-17928" fmla="*/ 0 h 6858000"/>
              <a:gd name="connsiteX0-17929" fmla="*/ 0 w 6128435"/>
              <a:gd name="connsiteY0-17930" fmla="*/ 0 h 6858000"/>
              <a:gd name="connsiteX1-17931" fmla="*/ 4965888 w 6128435"/>
              <a:gd name="connsiteY1-17932" fmla="*/ 0 h 6858000"/>
              <a:gd name="connsiteX2-17933" fmla="*/ 4967767 w 6128435"/>
              <a:gd name="connsiteY2-17934" fmla="*/ 7930 h 6858000"/>
              <a:gd name="connsiteX3-17935" fmla="*/ 4979444 w 6128435"/>
              <a:gd name="connsiteY3-17936" fmla="*/ 43921 h 6858000"/>
              <a:gd name="connsiteX4-17937" fmla="*/ 5021173 w 6128435"/>
              <a:gd name="connsiteY4-17938" fmla="*/ 123738 h 6858000"/>
              <a:gd name="connsiteX5-17939" fmla="*/ 5075458 w 6128435"/>
              <a:gd name="connsiteY5-17940" fmla="*/ 264355 h 6858000"/>
              <a:gd name="connsiteX6-17941" fmla="*/ 5081175 w 6128435"/>
              <a:gd name="connsiteY6-17942" fmla="*/ 277448 h 6858000"/>
              <a:gd name="connsiteX7-17943" fmla="*/ 5097011 w 6128435"/>
              <a:gd name="connsiteY7-17944" fmla="*/ 355616 h 6858000"/>
              <a:gd name="connsiteX8-17945" fmla="*/ 5130982 w 6128435"/>
              <a:gd name="connsiteY8-17946" fmla="*/ 412030 h 6858000"/>
              <a:gd name="connsiteX9-17947" fmla="*/ 5153000 w 6128435"/>
              <a:gd name="connsiteY9-17948" fmla="*/ 507134 h 6858000"/>
              <a:gd name="connsiteX10-17949" fmla="*/ 5171282 w 6128435"/>
              <a:gd name="connsiteY10-17950" fmla="*/ 602071 h 6858000"/>
              <a:gd name="connsiteX11-17951" fmla="*/ 5176196 w 6128435"/>
              <a:gd name="connsiteY11-17952" fmla="*/ 636822 h 6858000"/>
              <a:gd name="connsiteX12-17953" fmla="*/ 5189051 w 6128435"/>
              <a:gd name="connsiteY12-17954" fmla="*/ 782518 h 6858000"/>
              <a:gd name="connsiteX13-17955" fmla="*/ 5210428 w 6128435"/>
              <a:gd name="connsiteY13-17956" fmla="*/ 815772 h 6858000"/>
              <a:gd name="connsiteX14-17957" fmla="*/ 5221088 w 6128435"/>
              <a:gd name="connsiteY14-17958" fmla="*/ 860193 h 6858000"/>
              <a:gd name="connsiteX15-17959" fmla="*/ 5230806 w 6128435"/>
              <a:gd name="connsiteY15-17960" fmla="*/ 961354 h 6858000"/>
              <a:gd name="connsiteX16-17961" fmla="*/ 5201018 w 6128435"/>
              <a:gd name="connsiteY16-17962" fmla="*/ 1095027 h 6858000"/>
              <a:gd name="connsiteX17-17963" fmla="*/ 5202153 w 6128435"/>
              <a:gd name="connsiteY17-17964" fmla="*/ 1133224 h 6858000"/>
              <a:gd name="connsiteX18-17965" fmla="*/ 5207370 w 6128435"/>
              <a:gd name="connsiteY18-17966" fmla="*/ 1138097 h 6858000"/>
              <a:gd name="connsiteX19-17967" fmla="*/ 5189234 w 6128435"/>
              <a:gd name="connsiteY19-17968" fmla="*/ 1193495 h 6858000"/>
              <a:gd name="connsiteX20-17969" fmla="*/ 5202769 w 6128435"/>
              <a:gd name="connsiteY20-17970" fmla="*/ 1269450 h 6858000"/>
              <a:gd name="connsiteX21-17971" fmla="*/ 5225968 w 6128435"/>
              <a:gd name="connsiteY21-17972" fmla="*/ 1357994 h 6858000"/>
              <a:gd name="connsiteX22-17973" fmla="*/ 5233819 w 6128435"/>
              <a:gd name="connsiteY22-17974" fmla="*/ 1380922 h 6858000"/>
              <a:gd name="connsiteX23-17975" fmla="*/ 5237226 w 6128435"/>
              <a:gd name="connsiteY23-17976" fmla="*/ 1441327 h 6858000"/>
              <a:gd name="connsiteX24-17977" fmla="*/ 5255653 w 6128435"/>
              <a:gd name="connsiteY24-17978" fmla="*/ 1524712 h 6858000"/>
              <a:gd name="connsiteX25-17979" fmla="*/ 5263491 w 6128435"/>
              <a:gd name="connsiteY25-17980" fmla="*/ 1642938 h 6858000"/>
              <a:gd name="connsiteX26-17981" fmla="*/ 5261314 w 6128435"/>
              <a:gd name="connsiteY26-17982" fmla="*/ 1689177 h 6858000"/>
              <a:gd name="connsiteX27-17983" fmla="*/ 5259788 w 6128435"/>
              <a:gd name="connsiteY27-17984" fmla="*/ 1768516 h 6858000"/>
              <a:gd name="connsiteX28-17985" fmla="*/ 5255696 w 6128435"/>
              <a:gd name="connsiteY28-17986" fmla="*/ 1953770 h 6858000"/>
              <a:gd name="connsiteX29-17987" fmla="*/ 5252592 w 6128435"/>
              <a:gd name="connsiteY29-17988" fmla="*/ 2092210 h 6858000"/>
              <a:gd name="connsiteX30-17989" fmla="*/ 5264303 w 6128435"/>
              <a:gd name="connsiteY30-17990" fmla="*/ 2225157 h 6858000"/>
              <a:gd name="connsiteX31-17991" fmla="*/ 5254949 w 6128435"/>
              <a:gd name="connsiteY31-17992" fmla="*/ 2236160 h 6858000"/>
              <a:gd name="connsiteX32-17993" fmla="*/ 5250104 w 6128435"/>
              <a:gd name="connsiteY32-17994" fmla="*/ 2249166 h 6858000"/>
              <a:gd name="connsiteX33-17995" fmla="*/ 5251214 w 6128435"/>
              <a:gd name="connsiteY33-17996" fmla="*/ 2250944 h 6858000"/>
              <a:gd name="connsiteX34-17997" fmla="*/ 5250644 w 6128435"/>
              <a:gd name="connsiteY34-17998" fmla="*/ 2266619 h 6858000"/>
              <a:gd name="connsiteX35-17999" fmla="*/ 5293877 w 6128435"/>
              <a:gd name="connsiteY35-18000" fmla="*/ 2368649 h 6858000"/>
              <a:gd name="connsiteX36-18001" fmla="*/ 5311338 w 6128435"/>
              <a:gd name="connsiteY36-18002" fmla="*/ 2404034 h 6858000"/>
              <a:gd name="connsiteX37-18003" fmla="*/ 5338366 w 6128435"/>
              <a:gd name="connsiteY37-18004" fmla="*/ 2465052 h 6858000"/>
              <a:gd name="connsiteX38-18005" fmla="*/ 5371263 w 6128435"/>
              <a:gd name="connsiteY38-18006" fmla="*/ 2586413 h 6858000"/>
              <a:gd name="connsiteX39-18007" fmla="*/ 5407503 w 6128435"/>
              <a:gd name="connsiteY39-18008" fmla="*/ 2786290 h 6858000"/>
              <a:gd name="connsiteX40-18009" fmla="*/ 5407356 w 6128435"/>
              <a:gd name="connsiteY40-18010" fmla="*/ 2787545 h 6858000"/>
              <a:gd name="connsiteX41-18011" fmla="*/ 5411130 w 6128435"/>
              <a:gd name="connsiteY41-18012" fmla="*/ 2788640 h 6858000"/>
              <a:gd name="connsiteX42-18013" fmla="*/ 5416439 w 6128435"/>
              <a:gd name="connsiteY42-18014" fmla="*/ 2805666 h 6858000"/>
              <a:gd name="connsiteX43-18015" fmla="*/ 5416589 w 6128435"/>
              <a:gd name="connsiteY43-18016" fmla="*/ 2810822 h 6858000"/>
              <a:gd name="connsiteX44-18017" fmla="*/ 5418542 w 6128435"/>
              <a:gd name="connsiteY44-18018" fmla="*/ 2817745 h 6858000"/>
              <a:gd name="connsiteX45-18019" fmla="*/ 5418847 w 6128435"/>
              <a:gd name="connsiteY45-18020" fmla="*/ 2817825 h 6858000"/>
              <a:gd name="connsiteX46-18021" fmla="*/ 5457023 w 6128435"/>
              <a:gd name="connsiteY46-18022" fmla="*/ 2858292 h 6858000"/>
              <a:gd name="connsiteX47-18023" fmla="*/ 5479298 w 6128435"/>
              <a:gd name="connsiteY47-18024" fmla="*/ 2947791 h 6858000"/>
              <a:gd name="connsiteX48-18025" fmla="*/ 5481770 w 6128435"/>
              <a:gd name="connsiteY48-18026" fmla="*/ 2951352 h 6858000"/>
              <a:gd name="connsiteX49-18027" fmla="*/ 5482045 w 6128435"/>
              <a:gd name="connsiteY49-18028" fmla="*/ 2984371 h 6858000"/>
              <a:gd name="connsiteX50-18029" fmla="*/ 5482415 w 6128435"/>
              <a:gd name="connsiteY50-18030" fmla="*/ 3004079 h 6858000"/>
              <a:gd name="connsiteX51-18031" fmla="*/ 5481505 w 6128435"/>
              <a:gd name="connsiteY51-18032" fmla="*/ 3095286 h 6858000"/>
              <a:gd name="connsiteX52-18033" fmla="*/ 5477595 w 6128435"/>
              <a:gd name="connsiteY52-18034" fmla="*/ 3250534 h 6858000"/>
              <a:gd name="connsiteX53-18035" fmla="*/ 5532836 w 6128435"/>
              <a:gd name="connsiteY53-18036" fmla="*/ 3353840 h 6858000"/>
              <a:gd name="connsiteX54-18037" fmla="*/ 5561229 w 6128435"/>
              <a:gd name="connsiteY54-18038" fmla="*/ 3395784 h 6858000"/>
              <a:gd name="connsiteX55-18039" fmla="*/ 5589758 w 6128435"/>
              <a:gd name="connsiteY55-18040" fmla="*/ 3506453 h 6858000"/>
              <a:gd name="connsiteX56-18041" fmla="*/ 5596144 w 6128435"/>
              <a:gd name="connsiteY56-18042" fmla="*/ 3534624 h 6858000"/>
              <a:gd name="connsiteX57-18043" fmla="*/ 5597750 w 6128435"/>
              <a:gd name="connsiteY57-18044" fmla="*/ 3534129 h 6858000"/>
              <a:gd name="connsiteX58-18045" fmla="*/ 5599700 w 6128435"/>
              <a:gd name="connsiteY58-18046" fmla="*/ 3547221 h 6858000"/>
              <a:gd name="connsiteX59-18047" fmla="*/ 5615031 w 6128435"/>
              <a:gd name="connsiteY59-18048" fmla="*/ 3557482 h 6858000"/>
              <a:gd name="connsiteX60-18049" fmla="*/ 5618377 w 6128435"/>
              <a:gd name="connsiteY60-18050" fmla="*/ 3588431 h 6858000"/>
              <a:gd name="connsiteX61-18051" fmla="*/ 5612155 w 6128435"/>
              <a:gd name="connsiteY61-18052" fmla="*/ 3589869 h 6858000"/>
              <a:gd name="connsiteX62-18053" fmla="*/ 5620843 w 6128435"/>
              <a:gd name="connsiteY62-18054" fmla="*/ 3606745 h 6858000"/>
              <a:gd name="connsiteX63-18055" fmla="*/ 5655472 w 6128435"/>
              <a:gd name="connsiteY63-18056" fmla="*/ 3678877 h 6858000"/>
              <a:gd name="connsiteX64-18057" fmla="*/ 5680448 w 6128435"/>
              <a:gd name="connsiteY64-18058" fmla="*/ 3717760 h 6858000"/>
              <a:gd name="connsiteX65-18059" fmla="*/ 5683015 w 6128435"/>
              <a:gd name="connsiteY65-18060" fmla="*/ 3762025 h 6858000"/>
              <a:gd name="connsiteX66-18061" fmla="*/ 5696643 w 6128435"/>
              <a:gd name="connsiteY66-18062" fmla="*/ 3773888 h 6858000"/>
              <a:gd name="connsiteX67-18063" fmla="*/ 5699203 w 6128435"/>
              <a:gd name="connsiteY67-18064" fmla="*/ 3775823 h 6858000"/>
              <a:gd name="connsiteX68-18065" fmla="*/ 5704824 w 6128435"/>
              <a:gd name="connsiteY68-18066" fmla="*/ 3785966 h 6858000"/>
              <a:gd name="connsiteX69-18067" fmla="*/ 5712204 w 6128435"/>
              <a:gd name="connsiteY69-18068" fmla="*/ 3785830 h 6858000"/>
              <a:gd name="connsiteX70-18069" fmla="*/ 5724816 w 6128435"/>
              <a:gd name="connsiteY70-18070" fmla="*/ 3798949 h 6858000"/>
              <a:gd name="connsiteX71-18071" fmla="*/ 5733539 w 6128435"/>
              <a:gd name="connsiteY71-18072" fmla="*/ 3818457 h 6858000"/>
              <a:gd name="connsiteX72-18073" fmla="*/ 5768491 w 6128435"/>
              <a:gd name="connsiteY72-18074" fmla="*/ 3914399 h 6858000"/>
              <a:gd name="connsiteX73-18075" fmla="*/ 5793123 w 6128435"/>
              <a:gd name="connsiteY73-18076" fmla="*/ 3969952 h 6858000"/>
              <a:gd name="connsiteX74-18077" fmla="*/ 5808321 w 6128435"/>
              <a:gd name="connsiteY74-18078" fmla="*/ 3988153 h 6858000"/>
              <a:gd name="connsiteX75-18079" fmla="*/ 5825621 w 6128435"/>
              <a:gd name="connsiteY75-18080" fmla="*/ 4015525 h 6858000"/>
              <a:gd name="connsiteX76-18081" fmla="*/ 5860672 w 6128435"/>
              <a:gd name="connsiteY76-18082" fmla="*/ 4061579 h 6858000"/>
              <a:gd name="connsiteX77-18083" fmla="*/ 5872173 w 6128435"/>
              <a:gd name="connsiteY77-18084" fmla="*/ 4088497 h 6858000"/>
              <a:gd name="connsiteX78-18085" fmla="*/ 5883705 w 6128435"/>
              <a:gd name="connsiteY78-18086" fmla="*/ 4101899 h 6858000"/>
              <a:gd name="connsiteX79-18087" fmla="*/ 5885314 w 6128435"/>
              <a:gd name="connsiteY79-18088" fmla="*/ 4108387 h 6858000"/>
              <a:gd name="connsiteX80-18089" fmla="*/ 5894095 w 6128435"/>
              <a:gd name="connsiteY80-18090" fmla="*/ 4128857 h 6858000"/>
              <a:gd name="connsiteX81-18091" fmla="*/ 5898339 w 6128435"/>
              <a:gd name="connsiteY81-18092" fmla="*/ 4140800 h 6858000"/>
              <a:gd name="connsiteX82-18093" fmla="*/ 5899734 w 6128435"/>
              <a:gd name="connsiteY82-18094" fmla="*/ 4145632 h 6858000"/>
              <a:gd name="connsiteX83-18095" fmla="*/ 5903513 w 6128435"/>
              <a:gd name="connsiteY83-18096" fmla="*/ 4187661 h 6858000"/>
              <a:gd name="connsiteX84-18097" fmla="*/ 5917114 w 6128435"/>
              <a:gd name="connsiteY84-18098" fmla="*/ 4213096 h 6858000"/>
              <a:gd name="connsiteX85-18099" fmla="*/ 5921153 w 6128435"/>
              <a:gd name="connsiteY85-18100" fmla="*/ 4236222 h 6858000"/>
              <a:gd name="connsiteX86-18101" fmla="*/ 5924233 w 6128435"/>
              <a:gd name="connsiteY86-18102" fmla="*/ 4242060 h 6858000"/>
              <a:gd name="connsiteX87-18103" fmla="*/ 5928910 w 6128435"/>
              <a:gd name="connsiteY87-18104" fmla="*/ 4300973 h 6858000"/>
              <a:gd name="connsiteX88-18105" fmla="*/ 5939320 w 6128435"/>
              <a:gd name="connsiteY88-18106" fmla="*/ 4340435 h 6858000"/>
              <a:gd name="connsiteX89-18107" fmla="*/ 5946705 w 6128435"/>
              <a:gd name="connsiteY89-18108" fmla="*/ 4428051 h 6858000"/>
              <a:gd name="connsiteX90-18109" fmla="*/ 5949261 w 6128435"/>
              <a:gd name="connsiteY90-18110" fmla="*/ 4449185 h 6858000"/>
              <a:gd name="connsiteX91-18111" fmla="*/ 5957504 w 6128435"/>
              <a:gd name="connsiteY91-18112" fmla="*/ 4465911 h 6858000"/>
              <a:gd name="connsiteX92-18113" fmla="*/ 5964689 w 6128435"/>
              <a:gd name="connsiteY92-18114" fmla="*/ 4468532 h 6858000"/>
              <a:gd name="connsiteX93-18115" fmla="*/ 5967062 w 6128435"/>
              <a:gd name="connsiteY93-18116" fmla="*/ 4479923 h 6858000"/>
              <a:gd name="connsiteX94-18117" fmla="*/ 5968960 w 6128435"/>
              <a:gd name="connsiteY94-18118" fmla="*/ 4482655 h 6858000"/>
              <a:gd name="connsiteX95-18119" fmla="*/ 5978567 w 6128435"/>
              <a:gd name="connsiteY95-18120" fmla="*/ 4498605 h 6858000"/>
              <a:gd name="connsiteX96-18121" fmla="*/ 5980106 w 6128435"/>
              <a:gd name="connsiteY96-18122" fmla="*/ 4585087 h 6858000"/>
              <a:gd name="connsiteX97-18123" fmla="*/ 5998138 w 6128435"/>
              <a:gd name="connsiteY97-18124" fmla="*/ 4697518 h 6858000"/>
              <a:gd name="connsiteX98-18125" fmla="*/ 6013516 w 6128435"/>
              <a:gd name="connsiteY98-18126" fmla="*/ 4786619 h 6858000"/>
              <a:gd name="connsiteX99-18127" fmla="*/ 6025404 w 6128435"/>
              <a:gd name="connsiteY99-18128" fmla="*/ 4858148 h 6858000"/>
              <a:gd name="connsiteX100-18129" fmla="*/ 6007749 w 6128435"/>
              <a:gd name="connsiteY100-18130" fmla="*/ 4964715 h 6858000"/>
              <a:gd name="connsiteX101-18131" fmla="*/ 6005269 w 6128435"/>
              <a:gd name="connsiteY101-18132" fmla="*/ 5150567 h 6858000"/>
              <a:gd name="connsiteX102-18133" fmla="*/ 6001127 w 6128435"/>
              <a:gd name="connsiteY102-18134" fmla="*/ 5164609 h 6858000"/>
              <a:gd name="connsiteX103-18135" fmla="*/ 5996647 w 6128435"/>
              <a:gd name="connsiteY103-18136" fmla="*/ 5185640 h 6858000"/>
              <a:gd name="connsiteX104-18137" fmla="*/ 5998514 w 6128435"/>
              <a:gd name="connsiteY104-18138" fmla="*/ 5189673 h 6858000"/>
              <a:gd name="connsiteX105-18139" fmla="*/ 5995970 w 6128435"/>
              <a:gd name="connsiteY105-18140" fmla="*/ 5221547 h 6858000"/>
              <a:gd name="connsiteX106-18141" fmla="*/ 5997218 w 6128435"/>
              <a:gd name="connsiteY106-18142" fmla="*/ 5222031 h 6858000"/>
              <a:gd name="connsiteX107-18143" fmla="*/ 6002116 w 6128435"/>
              <a:gd name="connsiteY107-18144" fmla="*/ 5231223 h 6858000"/>
              <a:gd name="connsiteX108-18145" fmla="*/ 6008541 w 6128435"/>
              <a:gd name="connsiteY108-18146" fmla="*/ 5248680 h 6858000"/>
              <a:gd name="connsiteX109-18147" fmla="*/ 6039260 w 6128435"/>
              <a:gd name="connsiteY109-18148" fmla="*/ 5289518 h 6858000"/>
              <a:gd name="connsiteX110-18149" fmla="*/ 6036748 w 6128435"/>
              <a:gd name="connsiteY110-18150" fmla="*/ 5322752 h 6858000"/>
              <a:gd name="connsiteX111-18151" fmla="*/ 6036943 w 6128435"/>
              <a:gd name="connsiteY111-18152" fmla="*/ 5329480 h 6858000"/>
              <a:gd name="connsiteX112-18153" fmla="*/ 6037236 w 6128435"/>
              <a:gd name="connsiteY112-18154" fmla="*/ 5329634 h 6858000"/>
              <a:gd name="connsiteX113-18155" fmla="*/ 6038019 w 6128435"/>
              <a:gd name="connsiteY113-18156" fmla="*/ 5336764 h 6858000"/>
              <a:gd name="connsiteX114-18157" fmla="*/ 6037298 w 6128435"/>
              <a:gd name="connsiteY114-18158" fmla="*/ 5341753 h 6858000"/>
              <a:gd name="connsiteX115-18159" fmla="*/ 6037677 w 6128435"/>
              <a:gd name="connsiteY115-18160" fmla="*/ 5354807 h 6858000"/>
              <a:gd name="connsiteX116-18161" fmla="*/ 6039728 w 6128435"/>
              <a:gd name="connsiteY116-18162" fmla="*/ 5359416 h 6858000"/>
              <a:gd name="connsiteX117-18163" fmla="*/ 6043311 w 6128435"/>
              <a:gd name="connsiteY117-18164" fmla="*/ 5361407 h 6858000"/>
              <a:gd name="connsiteX118-18165" fmla="*/ 6042954 w 6128435"/>
              <a:gd name="connsiteY118-18166" fmla="*/ 5362576 h 6858000"/>
              <a:gd name="connsiteX119-18167" fmla="*/ 6053435 w 6128435"/>
              <a:gd name="connsiteY119-18168" fmla="*/ 5387547 h 6858000"/>
              <a:gd name="connsiteX120-18169" fmla="*/ 6065933 w 6128435"/>
              <a:gd name="connsiteY120-18170" fmla="*/ 5443002 h 6858000"/>
              <a:gd name="connsiteX121-18171" fmla="*/ 6068640 w 6128435"/>
              <a:gd name="connsiteY121-18172" fmla="*/ 5474503 h 6858000"/>
              <a:gd name="connsiteX122-18173" fmla="*/ 6080922 w 6128435"/>
              <a:gd name="connsiteY122-18174" fmla="*/ 5561070 h 6858000"/>
              <a:gd name="connsiteX123-18175" fmla="*/ 6096949 w 6128435"/>
              <a:gd name="connsiteY123-18176" fmla="*/ 5648179 h 6858000"/>
              <a:gd name="connsiteX124-18177" fmla="*/ 6125703 w 6128435"/>
              <a:gd name="connsiteY124-18178" fmla="*/ 5692894 h 6858000"/>
              <a:gd name="connsiteX125-18179" fmla="*/ 6126670 w 6128435"/>
              <a:gd name="connsiteY125-18180" fmla="*/ 5697882 h 6858000"/>
              <a:gd name="connsiteX126-18181" fmla="*/ 6124061 w 6128435"/>
              <a:gd name="connsiteY126-18182" fmla="*/ 5710294 h 6858000"/>
              <a:gd name="connsiteX127-18183" fmla="*/ 6122213 w 6128435"/>
              <a:gd name="connsiteY127-18184" fmla="*/ 5714762 h 6858000"/>
              <a:gd name="connsiteX128-18185" fmla="*/ 6121353 w 6128435"/>
              <a:gd name="connsiteY128-18186" fmla="*/ 5721725 h 6858000"/>
              <a:gd name="connsiteX129-18187" fmla="*/ 6121607 w 6128435"/>
              <a:gd name="connsiteY129-18188" fmla="*/ 5721959 h 6858000"/>
              <a:gd name="connsiteX130-18189" fmla="*/ 6120262 w 6128435"/>
              <a:gd name="connsiteY130-18190" fmla="*/ 5728358 h 6858000"/>
              <a:gd name="connsiteX131-18191" fmla="*/ 6110194 w 6128435"/>
              <a:gd name="connsiteY131-18192" fmla="*/ 5758853 h 6858000"/>
              <a:gd name="connsiteX132-18193" fmla="*/ 6127519 w 6128435"/>
              <a:gd name="connsiteY132-18194" fmla="*/ 5865775 h 6858000"/>
              <a:gd name="connsiteX133-18195" fmla="*/ 6128435 w 6128435"/>
              <a:gd name="connsiteY133-18196" fmla="*/ 5870164 h 6858000"/>
              <a:gd name="connsiteX134-18197" fmla="*/ 6119217 w 6128435"/>
              <a:gd name="connsiteY134-18198" fmla="*/ 5888542 h 6858000"/>
              <a:gd name="connsiteX135-18199" fmla="*/ 6115966 w 6128435"/>
              <a:gd name="connsiteY135-18200" fmla="*/ 5898387 h 6858000"/>
              <a:gd name="connsiteX136-18201" fmla="*/ 6111924 w 6128435"/>
              <a:gd name="connsiteY136-18202" fmla="*/ 5900444 h 6858000"/>
              <a:gd name="connsiteX137-18203" fmla="*/ 6108716 w 6128435"/>
              <a:gd name="connsiteY137-18204" fmla="*/ 5915345 h 6858000"/>
              <a:gd name="connsiteX138-18205" fmla="*/ 6109524 w 6128435"/>
              <a:gd name="connsiteY138-18206" fmla="*/ 5917328 h 6858000"/>
              <a:gd name="connsiteX139-18207" fmla="*/ 6102493 w 6128435"/>
              <a:gd name="connsiteY139-18208" fmla="*/ 5928602 h 6858000"/>
              <a:gd name="connsiteX140-18209" fmla="*/ 6056863 w 6128435"/>
              <a:gd name="connsiteY140-18210" fmla="*/ 6000643 h 6858000"/>
              <a:gd name="connsiteX141-18211" fmla="*/ 6045436 w 6128435"/>
              <a:gd name="connsiteY141-18212" fmla="*/ 6124480 h 6858000"/>
              <a:gd name="connsiteX142-18213" fmla="*/ 6030489 w 6128435"/>
              <a:gd name="connsiteY142-18214" fmla="*/ 6317666 h 6858000"/>
              <a:gd name="connsiteX143-18215" fmla="*/ 6007492 w 6128435"/>
              <a:gd name="connsiteY143-18216" fmla="*/ 6440818 h 6858000"/>
              <a:gd name="connsiteX144-18217" fmla="*/ 6009467 w 6128435"/>
              <a:gd name="connsiteY144-18218" fmla="*/ 6487076 h 6858000"/>
              <a:gd name="connsiteX145-18219" fmla="*/ 5995064 w 6128435"/>
              <a:gd name="connsiteY145-18220" fmla="*/ 6540791 h 6858000"/>
              <a:gd name="connsiteX146-18221" fmla="*/ 5996309 w 6128435"/>
              <a:gd name="connsiteY146-18222" fmla="*/ 6543961 h 6858000"/>
              <a:gd name="connsiteX147-18223" fmla="*/ 5996048 w 6128435"/>
              <a:gd name="connsiteY147-18224" fmla="*/ 6555444 h 6858000"/>
              <a:gd name="connsiteX148-18225" fmla="*/ 6002524 w 6128435"/>
              <a:gd name="connsiteY148-18226" fmla="*/ 6560188 h 6858000"/>
              <a:gd name="connsiteX149-18227" fmla="*/ 6006823 w 6128435"/>
              <a:gd name="connsiteY149-18228" fmla="*/ 6578546 h 6858000"/>
              <a:gd name="connsiteX150-18229" fmla="*/ 6004510 w 6128435"/>
              <a:gd name="connsiteY150-18230" fmla="*/ 6599256 h 6858000"/>
              <a:gd name="connsiteX151-18231" fmla="*/ 5986207 w 6128435"/>
              <a:gd name="connsiteY151-18232" fmla="*/ 6695855 h 6858000"/>
              <a:gd name="connsiteX152-18233" fmla="*/ 5979428 w 6128435"/>
              <a:gd name="connsiteY152-18234" fmla="*/ 6754678 h 6858000"/>
              <a:gd name="connsiteX153-18235" fmla="*/ 5983398 w 6128435"/>
              <a:gd name="connsiteY153-18236" fmla="*/ 6778641 h 6858000"/>
              <a:gd name="connsiteX154-18237" fmla="*/ 5984543 w 6128435"/>
              <a:gd name="connsiteY154-18238" fmla="*/ 6811016 h 6858000"/>
              <a:gd name="connsiteX155-18239" fmla="*/ 5981802 w 6128435"/>
              <a:gd name="connsiteY155-18240" fmla="*/ 6838578 h 6858000"/>
              <a:gd name="connsiteX156-18241" fmla="*/ 5979671 w 6128435"/>
              <a:gd name="connsiteY156-18242" fmla="*/ 6858000 h 6858000"/>
              <a:gd name="connsiteX157-18243" fmla="*/ 0 w 6128435"/>
              <a:gd name="connsiteY157-18244" fmla="*/ 6858000 h 6858000"/>
              <a:gd name="connsiteX158-18245" fmla="*/ 0 w 6128435"/>
              <a:gd name="connsiteY158-18246" fmla="*/ 0 h 6858000"/>
              <a:gd name="connsiteX0-18247" fmla="*/ 0 w 6128435"/>
              <a:gd name="connsiteY0-18248" fmla="*/ 0 h 6858000"/>
              <a:gd name="connsiteX1-18249" fmla="*/ 4965888 w 6128435"/>
              <a:gd name="connsiteY1-18250" fmla="*/ 0 h 6858000"/>
              <a:gd name="connsiteX2-18251" fmla="*/ 4967767 w 6128435"/>
              <a:gd name="connsiteY2-18252" fmla="*/ 7930 h 6858000"/>
              <a:gd name="connsiteX3-18253" fmla="*/ 4979444 w 6128435"/>
              <a:gd name="connsiteY3-18254" fmla="*/ 43921 h 6858000"/>
              <a:gd name="connsiteX4-18255" fmla="*/ 5021173 w 6128435"/>
              <a:gd name="connsiteY4-18256" fmla="*/ 123738 h 6858000"/>
              <a:gd name="connsiteX5-18257" fmla="*/ 5075458 w 6128435"/>
              <a:gd name="connsiteY5-18258" fmla="*/ 264355 h 6858000"/>
              <a:gd name="connsiteX6-18259" fmla="*/ 5081175 w 6128435"/>
              <a:gd name="connsiteY6-18260" fmla="*/ 277448 h 6858000"/>
              <a:gd name="connsiteX7-18261" fmla="*/ 5097011 w 6128435"/>
              <a:gd name="connsiteY7-18262" fmla="*/ 355616 h 6858000"/>
              <a:gd name="connsiteX8-18263" fmla="*/ 5130982 w 6128435"/>
              <a:gd name="connsiteY8-18264" fmla="*/ 412030 h 6858000"/>
              <a:gd name="connsiteX9-18265" fmla="*/ 5153000 w 6128435"/>
              <a:gd name="connsiteY9-18266" fmla="*/ 507134 h 6858000"/>
              <a:gd name="connsiteX10-18267" fmla="*/ 5171282 w 6128435"/>
              <a:gd name="connsiteY10-18268" fmla="*/ 602071 h 6858000"/>
              <a:gd name="connsiteX11-18269" fmla="*/ 5176196 w 6128435"/>
              <a:gd name="connsiteY11-18270" fmla="*/ 636822 h 6858000"/>
              <a:gd name="connsiteX12-18271" fmla="*/ 5189051 w 6128435"/>
              <a:gd name="connsiteY12-18272" fmla="*/ 782518 h 6858000"/>
              <a:gd name="connsiteX13-18273" fmla="*/ 5210428 w 6128435"/>
              <a:gd name="connsiteY13-18274" fmla="*/ 815772 h 6858000"/>
              <a:gd name="connsiteX14-18275" fmla="*/ 5221088 w 6128435"/>
              <a:gd name="connsiteY14-18276" fmla="*/ 860193 h 6858000"/>
              <a:gd name="connsiteX15-18277" fmla="*/ 5230806 w 6128435"/>
              <a:gd name="connsiteY15-18278" fmla="*/ 961354 h 6858000"/>
              <a:gd name="connsiteX16-18279" fmla="*/ 5201018 w 6128435"/>
              <a:gd name="connsiteY16-18280" fmla="*/ 1095027 h 6858000"/>
              <a:gd name="connsiteX17-18281" fmla="*/ 5202153 w 6128435"/>
              <a:gd name="connsiteY17-18282" fmla="*/ 1133224 h 6858000"/>
              <a:gd name="connsiteX18-18283" fmla="*/ 5207370 w 6128435"/>
              <a:gd name="connsiteY18-18284" fmla="*/ 1138097 h 6858000"/>
              <a:gd name="connsiteX19-18285" fmla="*/ 5189234 w 6128435"/>
              <a:gd name="connsiteY19-18286" fmla="*/ 1193495 h 6858000"/>
              <a:gd name="connsiteX20-18287" fmla="*/ 5202769 w 6128435"/>
              <a:gd name="connsiteY20-18288" fmla="*/ 1269450 h 6858000"/>
              <a:gd name="connsiteX21-18289" fmla="*/ 5225968 w 6128435"/>
              <a:gd name="connsiteY21-18290" fmla="*/ 1357994 h 6858000"/>
              <a:gd name="connsiteX22-18291" fmla="*/ 5233819 w 6128435"/>
              <a:gd name="connsiteY22-18292" fmla="*/ 1380922 h 6858000"/>
              <a:gd name="connsiteX23-18293" fmla="*/ 5237226 w 6128435"/>
              <a:gd name="connsiteY23-18294" fmla="*/ 1441327 h 6858000"/>
              <a:gd name="connsiteX24-18295" fmla="*/ 5255653 w 6128435"/>
              <a:gd name="connsiteY24-18296" fmla="*/ 1524712 h 6858000"/>
              <a:gd name="connsiteX25-18297" fmla="*/ 5263491 w 6128435"/>
              <a:gd name="connsiteY25-18298" fmla="*/ 1642938 h 6858000"/>
              <a:gd name="connsiteX26-18299" fmla="*/ 5261314 w 6128435"/>
              <a:gd name="connsiteY26-18300" fmla="*/ 1689177 h 6858000"/>
              <a:gd name="connsiteX27-18301" fmla="*/ 5259788 w 6128435"/>
              <a:gd name="connsiteY27-18302" fmla="*/ 1768516 h 6858000"/>
              <a:gd name="connsiteX28-18303" fmla="*/ 5255696 w 6128435"/>
              <a:gd name="connsiteY28-18304" fmla="*/ 1953770 h 6858000"/>
              <a:gd name="connsiteX29-18305" fmla="*/ 5252592 w 6128435"/>
              <a:gd name="connsiteY29-18306" fmla="*/ 2092210 h 6858000"/>
              <a:gd name="connsiteX30-18307" fmla="*/ 5264303 w 6128435"/>
              <a:gd name="connsiteY30-18308" fmla="*/ 2225157 h 6858000"/>
              <a:gd name="connsiteX31-18309" fmla="*/ 5254949 w 6128435"/>
              <a:gd name="connsiteY31-18310" fmla="*/ 2236160 h 6858000"/>
              <a:gd name="connsiteX32-18311" fmla="*/ 5250104 w 6128435"/>
              <a:gd name="connsiteY32-18312" fmla="*/ 2249166 h 6858000"/>
              <a:gd name="connsiteX33-18313" fmla="*/ 5251214 w 6128435"/>
              <a:gd name="connsiteY33-18314" fmla="*/ 2250944 h 6858000"/>
              <a:gd name="connsiteX34-18315" fmla="*/ 5250644 w 6128435"/>
              <a:gd name="connsiteY34-18316" fmla="*/ 2266619 h 6858000"/>
              <a:gd name="connsiteX35-18317" fmla="*/ 5293877 w 6128435"/>
              <a:gd name="connsiteY35-18318" fmla="*/ 2368649 h 6858000"/>
              <a:gd name="connsiteX36-18319" fmla="*/ 5311338 w 6128435"/>
              <a:gd name="connsiteY36-18320" fmla="*/ 2404034 h 6858000"/>
              <a:gd name="connsiteX37-18321" fmla="*/ 5338366 w 6128435"/>
              <a:gd name="connsiteY37-18322" fmla="*/ 2465052 h 6858000"/>
              <a:gd name="connsiteX38-18323" fmla="*/ 5371263 w 6128435"/>
              <a:gd name="connsiteY38-18324" fmla="*/ 2586413 h 6858000"/>
              <a:gd name="connsiteX39-18325" fmla="*/ 5407503 w 6128435"/>
              <a:gd name="connsiteY39-18326" fmla="*/ 2786290 h 6858000"/>
              <a:gd name="connsiteX40-18327" fmla="*/ 5407356 w 6128435"/>
              <a:gd name="connsiteY40-18328" fmla="*/ 2787545 h 6858000"/>
              <a:gd name="connsiteX41-18329" fmla="*/ 5411130 w 6128435"/>
              <a:gd name="connsiteY41-18330" fmla="*/ 2788640 h 6858000"/>
              <a:gd name="connsiteX42-18331" fmla="*/ 5416439 w 6128435"/>
              <a:gd name="connsiteY42-18332" fmla="*/ 2805666 h 6858000"/>
              <a:gd name="connsiteX43-18333" fmla="*/ 5416589 w 6128435"/>
              <a:gd name="connsiteY43-18334" fmla="*/ 2810822 h 6858000"/>
              <a:gd name="connsiteX44-18335" fmla="*/ 5418542 w 6128435"/>
              <a:gd name="connsiteY44-18336" fmla="*/ 2817745 h 6858000"/>
              <a:gd name="connsiteX45-18337" fmla="*/ 5418847 w 6128435"/>
              <a:gd name="connsiteY45-18338" fmla="*/ 2817825 h 6858000"/>
              <a:gd name="connsiteX46-18339" fmla="*/ 5457023 w 6128435"/>
              <a:gd name="connsiteY46-18340" fmla="*/ 2858292 h 6858000"/>
              <a:gd name="connsiteX47-18341" fmla="*/ 5479298 w 6128435"/>
              <a:gd name="connsiteY47-18342" fmla="*/ 2947791 h 6858000"/>
              <a:gd name="connsiteX48-18343" fmla="*/ 5481770 w 6128435"/>
              <a:gd name="connsiteY48-18344" fmla="*/ 2951352 h 6858000"/>
              <a:gd name="connsiteX49-18345" fmla="*/ 5482045 w 6128435"/>
              <a:gd name="connsiteY49-18346" fmla="*/ 2984371 h 6858000"/>
              <a:gd name="connsiteX50-18347" fmla="*/ 5482415 w 6128435"/>
              <a:gd name="connsiteY50-18348" fmla="*/ 3004079 h 6858000"/>
              <a:gd name="connsiteX51-18349" fmla="*/ 5481505 w 6128435"/>
              <a:gd name="connsiteY51-18350" fmla="*/ 3095286 h 6858000"/>
              <a:gd name="connsiteX52-18351" fmla="*/ 5532836 w 6128435"/>
              <a:gd name="connsiteY52-18352" fmla="*/ 3353840 h 6858000"/>
              <a:gd name="connsiteX53-18353" fmla="*/ 5561229 w 6128435"/>
              <a:gd name="connsiteY53-18354" fmla="*/ 3395784 h 6858000"/>
              <a:gd name="connsiteX54-18355" fmla="*/ 5589758 w 6128435"/>
              <a:gd name="connsiteY54-18356" fmla="*/ 3506453 h 6858000"/>
              <a:gd name="connsiteX55-18357" fmla="*/ 5596144 w 6128435"/>
              <a:gd name="connsiteY55-18358" fmla="*/ 3534624 h 6858000"/>
              <a:gd name="connsiteX56-18359" fmla="*/ 5597750 w 6128435"/>
              <a:gd name="connsiteY56-18360" fmla="*/ 3534129 h 6858000"/>
              <a:gd name="connsiteX57-18361" fmla="*/ 5599700 w 6128435"/>
              <a:gd name="connsiteY57-18362" fmla="*/ 3547221 h 6858000"/>
              <a:gd name="connsiteX58-18363" fmla="*/ 5615031 w 6128435"/>
              <a:gd name="connsiteY58-18364" fmla="*/ 3557482 h 6858000"/>
              <a:gd name="connsiteX59-18365" fmla="*/ 5618377 w 6128435"/>
              <a:gd name="connsiteY59-18366" fmla="*/ 3588431 h 6858000"/>
              <a:gd name="connsiteX60-18367" fmla="*/ 5612155 w 6128435"/>
              <a:gd name="connsiteY60-18368" fmla="*/ 3589869 h 6858000"/>
              <a:gd name="connsiteX61-18369" fmla="*/ 5620843 w 6128435"/>
              <a:gd name="connsiteY61-18370" fmla="*/ 3606745 h 6858000"/>
              <a:gd name="connsiteX62-18371" fmla="*/ 5655472 w 6128435"/>
              <a:gd name="connsiteY62-18372" fmla="*/ 3678877 h 6858000"/>
              <a:gd name="connsiteX63-18373" fmla="*/ 5680448 w 6128435"/>
              <a:gd name="connsiteY63-18374" fmla="*/ 3717760 h 6858000"/>
              <a:gd name="connsiteX64-18375" fmla="*/ 5683015 w 6128435"/>
              <a:gd name="connsiteY64-18376" fmla="*/ 3762025 h 6858000"/>
              <a:gd name="connsiteX65-18377" fmla="*/ 5696643 w 6128435"/>
              <a:gd name="connsiteY65-18378" fmla="*/ 3773888 h 6858000"/>
              <a:gd name="connsiteX66-18379" fmla="*/ 5699203 w 6128435"/>
              <a:gd name="connsiteY66-18380" fmla="*/ 3775823 h 6858000"/>
              <a:gd name="connsiteX67-18381" fmla="*/ 5704824 w 6128435"/>
              <a:gd name="connsiteY67-18382" fmla="*/ 3785966 h 6858000"/>
              <a:gd name="connsiteX68-18383" fmla="*/ 5712204 w 6128435"/>
              <a:gd name="connsiteY68-18384" fmla="*/ 3785830 h 6858000"/>
              <a:gd name="connsiteX69-18385" fmla="*/ 5724816 w 6128435"/>
              <a:gd name="connsiteY69-18386" fmla="*/ 3798949 h 6858000"/>
              <a:gd name="connsiteX70-18387" fmla="*/ 5733539 w 6128435"/>
              <a:gd name="connsiteY70-18388" fmla="*/ 3818457 h 6858000"/>
              <a:gd name="connsiteX71-18389" fmla="*/ 5768491 w 6128435"/>
              <a:gd name="connsiteY71-18390" fmla="*/ 3914399 h 6858000"/>
              <a:gd name="connsiteX72-18391" fmla="*/ 5793123 w 6128435"/>
              <a:gd name="connsiteY72-18392" fmla="*/ 3969952 h 6858000"/>
              <a:gd name="connsiteX73-18393" fmla="*/ 5808321 w 6128435"/>
              <a:gd name="connsiteY73-18394" fmla="*/ 3988153 h 6858000"/>
              <a:gd name="connsiteX74-18395" fmla="*/ 5825621 w 6128435"/>
              <a:gd name="connsiteY74-18396" fmla="*/ 4015525 h 6858000"/>
              <a:gd name="connsiteX75-18397" fmla="*/ 5860672 w 6128435"/>
              <a:gd name="connsiteY75-18398" fmla="*/ 4061579 h 6858000"/>
              <a:gd name="connsiteX76-18399" fmla="*/ 5872173 w 6128435"/>
              <a:gd name="connsiteY76-18400" fmla="*/ 4088497 h 6858000"/>
              <a:gd name="connsiteX77-18401" fmla="*/ 5883705 w 6128435"/>
              <a:gd name="connsiteY77-18402" fmla="*/ 4101899 h 6858000"/>
              <a:gd name="connsiteX78-18403" fmla="*/ 5885314 w 6128435"/>
              <a:gd name="connsiteY78-18404" fmla="*/ 4108387 h 6858000"/>
              <a:gd name="connsiteX79-18405" fmla="*/ 5894095 w 6128435"/>
              <a:gd name="connsiteY79-18406" fmla="*/ 4128857 h 6858000"/>
              <a:gd name="connsiteX80-18407" fmla="*/ 5898339 w 6128435"/>
              <a:gd name="connsiteY80-18408" fmla="*/ 4140800 h 6858000"/>
              <a:gd name="connsiteX81-18409" fmla="*/ 5899734 w 6128435"/>
              <a:gd name="connsiteY81-18410" fmla="*/ 4145632 h 6858000"/>
              <a:gd name="connsiteX82-18411" fmla="*/ 5903513 w 6128435"/>
              <a:gd name="connsiteY82-18412" fmla="*/ 4187661 h 6858000"/>
              <a:gd name="connsiteX83-18413" fmla="*/ 5917114 w 6128435"/>
              <a:gd name="connsiteY83-18414" fmla="*/ 4213096 h 6858000"/>
              <a:gd name="connsiteX84-18415" fmla="*/ 5921153 w 6128435"/>
              <a:gd name="connsiteY84-18416" fmla="*/ 4236222 h 6858000"/>
              <a:gd name="connsiteX85-18417" fmla="*/ 5924233 w 6128435"/>
              <a:gd name="connsiteY85-18418" fmla="*/ 4242060 h 6858000"/>
              <a:gd name="connsiteX86-18419" fmla="*/ 5928910 w 6128435"/>
              <a:gd name="connsiteY86-18420" fmla="*/ 4300973 h 6858000"/>
              <a:gd name="connsiteX87-18421" fmla="*/ 5939320 w 6128435"/>
              <a:gd name="connsiteY87-18422" fmla="*/ 4340435 h 6858000"/>
              <a:gd name="connsiteX88-18423" fmla="*/ 5946705 w 6128435"/>
              <a:gd name="connsiteY88-18424" fmla="*/ 4428051 h 6858000"/>
              <a:gd name="connsiteX89-18425" fmla="*/ 5949261 w 6128435"/>
              <a:gd name="connsiteY89-18426" fmla="*/ 4449185 h 6858000"/>
              <a:gd name="connsiteX90-18427" fmla="*/ 5957504 w 6128435"/>
              <a:gd name="connsiteY90-18428" fmla="*/ 4465911 h 6858000"/>
              <a:gd name="connsiteX91-18429" fmla="*/ 5964689 w 6128435"/>
              <a:gd name="connsiteY91-18430" fmla="*/ 4468532 h 6858000"/>
              <a:gd name="connsiteX92-18431" fmla="*/ 5967062 w 6128435"/>
              <a:gd name="connsiteY92-18432" fmla="*/ 4479923 h 6858000"/>
              <a:gd name="connsiteX93-18433" fmla="*/ 5968960 w 6128435"/>
              <a:gd name="connsiteY93-18434" fmla="*/ 4482655 h 6858000"/>
              <a:gd name="connsiteX94-18435" fmla="*/ 5978567 w 6128435"/>
              <a:gd name="connsiteY94-18436" fmla="*/ 4498605 h 6858000"/>
              <a:gd name="connsiteX95-18437" fmla="*/ 5980106 w 6128435"/>
              <a:gd name="connsiteY95-18438" fmla="*/ 4585087 h 6858000"/>
              <a:gd name="connsiteX96-18439" fmla="*/ 5998138 w 6128435"/>
              <a:gd name="connsiteY96-18440" fmla="*/ 4697518 h 6858000"/>
              <a:gd name="connsiteX97-18441" fmla="*/ 6013516 w 6128435"/>
              <a:gd name="connsiteY97-18442" fmla="*/ 4786619 h 6858000"/>
              <a:gd name="connsiteX98-18443" fmla="*/ 6025404 w 6128435"/>
              <a:gd name="connsiteY98-18444" fmla="*/ 4858148 h 6858000"/>
              <a:gd name="connsiteX99-18445" fmla="*/ 6007749 w 6128435"/>
              <a:gd name="connsiteY99-18446" fmla="*/ 4964715 h 6858000"/>
              <a:gd name="connsiteX100-18447" fmla="*/ 6005269 w 6128435"/>
              <a:gd name="connsiteY100-18448" fmla="*/ 5150567 h 6858000"/>
              <a:gd name="connsiteX101-18449" fmla="*/ 6001127 w 6128435"/>
              <a:gd name="connsiteY101-18450" fmla="*/ 5164609 h 6858000"/>
              <a:gd name="connsiteX102-18451" fmla="*/ 5996647 w 6128435"/>
              <a:gd name="connsiteY102-18452" fmla="*/ 5185640 h 6858000"/>
              <a:gd name="connsiteX103-18453" fmla="*/ 5998514 w 6128435"/>
              <a:gd name="connsiteY103-18454" fmla="*/ 5189673 h 6858000"/>
              <a:gd name="connsiteX104-18455" fmla="*/ 5995970 w 6128435"/>
              <a:gd name="connsiteY104-18456" fmla="*/ 5221547 h 6858000"/>
              <a:gd name="connsiteX105-18457" fmla="*/ 5997218 w 6128435"/>
              <a:gd name="connsiteY105-18458" fmla="*/ 5222031 h 6858000"/>
              <a:gd name="connsiteX106-18459" fmla="*/ 6002116 w 6128435"/>
              <a:gd name="connsiteY106-18460" fmla="*/ 5231223 h 6858000"/>
              <a:gd name="connsiteX107-18461" fmla="*/ 6008541 w 6128435"/>
              <a:gd name="connsiteY107-18462" fmla="*/ 5248680 h 6858000"/>
              <a:gd name="connsiteX108-18463" fmla="*/ 6039260 w 6128435"/>
              <a:gd name="connsiteY108-18464" fmla="*/ 5289518 h 6858000"/>
              <a:gd name="connsiteX109-18465" fmla="*/ 6036748 w 6128435"/>
              <a:gd name="connsiteY109-18466" fmla="*/ 5322752 h 6858000"/>
              <a:gd name="connsiteX110-18467" fmla="*/ 6036943 w 6128435"/>
              <a:gd name="connsiteY110-18468" fmla="*/ 5329480 h 6858000"/>
              <a:gd name="connsiteX111-18469" fmla="*/ 6037236 w 6128435"/>
              <a:gd name="connsiteY111-18470" fmla="*/ 5329634 h 6858000"/>
              <a:gd name="connsiteX112-18471" fmla="*/ 6038019 w 6128435"/>
              <a:gd name="connsiteY112-18472" fmla="*/ 5336764 h 6858000"/>
              <a:gd name="connsiteX113-18473" fmla="*/ 6037298 w 6128435"/>
              <a:gd name="connsiteY113-18474" fmla="*/ 5341753 h 6858000"/>
              <a:gd name="connsiteX114-18475" fmla="*/ 6037677 w 6128435"/>
              <a:gd name="connsiteY114-18476" fmla="*/ 5354807 h 6858000"/>
              <a:gd name="connsiteX115-18477" fmla="*/ 6039728 w 6128435"/>
              <a:gd name="connsiteY115-18478" fmla="*/ 5359416 h 6858000"/>
              <a:gd name="connsiteX116-18479" fmla="*/ 6043311 w 6128435"/>
              <a:gd name="connsiteY116-18480" fmla="*/ 5361407 h 6858000"/>
              <a:gd name="connsiteX117-18481" fmla="*/ 6042954 w 6128435"/>
              <a:gd name="connsiteY117-18482" fmla="*/ 5362576 h 6858000"/>
              <a:gd name="connsiteX118-18483" fmla="*/ 6053435 w 6128435"/>
              <a:gd name="connsiteY118-18484" fmla="*/ 5387547 h 6858000"/>
              <a:gd name="connsiteX119-18485" fmla="*/ 6065933 w 6128435"/>
              <a:gd name="connsiteY119-18486" fmla="*/ 5443002 h 6858000"/>
              <a:gd name="connsiteX120-18487" fmla="*/ 6068640 w 6128435"/>
              <a:gd name="connsiteY120-18488" fmla="*/ 5474503 h 6858000"/>
              <a:gd name="connsiteX121-18489" fmla="*/ 6080922 w 6128435"/>
              <a:gd name="connsiteY121-18490" fmla="*/ 5561070 h 6858000"/>
              <a:gd name="connsiteX122-18491" fmla="*/ 6096949 w 6128435"/>
              <a:gd name="connsiteY122-18492" fmla="*/ 5648179 h 6858000"/>
              <a:gd name="connsiteX123-18493" fmla="*/ 6125703 w 6128435"/>
              <a:gd name="connsiteY123-18494" fmla="*/ 5692894 h 6858000"/>
              <a:gd name="connsiteX124-18495" fmla="*/ 6126670 w 6128435"/>
              <a:gd name="connsiteY124-18496" fmla="*/ 5697882 h 6858000"/>
              <a:gd name="connsiteX125-18497" fmla="*/ 6124061 w 6128435"/>
              <a:gd name="connsiteY125-18498" fmla="*/ 5710294 h 6858000"/>
              <a:gd name="connsiteX126-18499" fmla="*/ 6122213 w 6128435"/>
              <a:gd name="connsiteY126-18500" fmla="*/ 5714762 h 6858000"/>
              <a:gd name="connsiteX127-18501" fmla="*/ 6121353 w 6128435"/>
              <a:gd name="connsiteY127-18502" fmla="*/ 5721725 h 6858000"/>
              <a:gd name="connsiteX128-18503" fmla="*/ 6121607 w 6128435"/>
              <a:gd name="connsiteY128-18504" fmla="*/ 5721959 h 6858000"/>
              <a:gd name="connsiteX129-18505" fmla="*/ 6120262 w 6128435"/>
              <a:gd name="connsiteY129-18506" fmla="*/ 5728358 h 6858000"/>
              <a:gd name="connsiteX130-18507" fmla="*/ 6110194 w 6128435"/>
              <a:gd name="connsiteY130-18508" fmla="*/ 5758853 h 6858000"/>
              <a:gd name="connsiteX131-18509" fmla="*/ 6127519 w 6128435"/>
              <a:gd name="connsiteY131-18510" fmla="*/ 5865775 h 6858000"/>
              <a:gd name="connsiteX132-18511" fmla="*/ 6128435 w 6128435"/>
              <a:gd name="connsiteY132-18512" fmla="*/ 5870164 h 6858000"/>
              <a:gd name="connsiteX133-18513" fmla="*/ 6119217 w 6128435"/>
              <a:gd name="connsiteY133-18514" fmla="*/ 5888542 h 6858000"/>
              <a:gd name="connsiteX134-18515" fmla="*/ 6115966 w 6128435"/>
              <a:gd name="connsiteY134-18516" fmla="*/ 5898387 h 6858000"/>
              <a:gd name="connsiteX135-18517" fmla="*/ 6111924 w 6128435"/>
              <a:gd name="connsiteY135-18518" fmla="*/ 5900444 h 6858000"/>
              <a:gd name="connsiteX136-18519" fmla="*/ 6108716 w 6128435"/>
              <a:gd name="connsiteY136-18520" fmla="*/ 5915345 h 6858000"/>
              <a:gd name="connsiteX137-18521" fmla="*/ 6109524 w 6128435"/>
              <a:gd name="connsiteY137-18522" fmla="*/ 5917328 h 6858000"/>
              <a:gd name="connsiteX138-18523" fmla="*/ 6102493 w 6128435"/>
              <a:gd name="connsiteY138-18524" fmla="*/ 5928602 h 6858000"/>
              <a:gd name="connsiteX139-18525" fmla="*/ 6056863 w 6128435"/>
              <a:gd name="connsiteY139-18526" fmla="*/ 6000643 h 6858000"/>
              <a:gd name="connsiteX140-18527" fmla="*/ 6045436 w 6128435"/>
              <a:gd name="connsiteY140-18528" fmla="*/ 6124480 h 6858000"/>
              <a:gd name="connsiteX141-18529" fmla="*/ 6030489 w 6128435"/>
              <a:gd name="connsiteY141-18530" fmla="*/ 6317666 h 6858000"/>
              <a:gd name="connsiteX142-18531" fmla="*/ 6007492 w 6128435"/>
              <a:gd name="connsiteY142-18532" fmla="*/ 6440818 h 6858000"/>
              <a:gd name="connsiteX143-18533" fmla="*/ 6009467 w 6128435"/>
              <a:gd name="connsiteY143-18534" fmla="*/ 6487076 h 6858000"/>
              <a:gd name="connsiteX144-18535" fmla="*/ 5995064 w 6128435"/>
              <a:gd name="connsiteY144-18536" fmla="*/ 6540791 h 6858000"/>
              <a:gd name="connsiteX145-18537" fmla="*/ 5996309 w 6128435"/>
              <a:gd name="connsiteY145-18538" fmla="*/ 6543961 h 6858000"/>
              <a:gd name="connsiteX146-18539" fmla="*/ 5996048 w 6128435"/>
              <a:gd name="connsiteY146-18540" fmla="*/ 6555444 h 6858000"/>
              <a:gd name="connsiteX147-18541" fmla="*/ 6002524 w 6128435"/>
              <a:gd name="connsiteY147-18542" fmla="*/ 6560188 h 6858000"/>
              <a:gd name="connsiteX148-18543" fmla="*/ 6006823 w 6128435"/>
              <a:gd name="connsiteY148-18544" fmla="*/ 6578546 h 6858000"/>
              <a:gd name="connsiteX149-18545" fmla="*/ 6004510 w 6128435"/>
              <a:gd name="connsiteY149-18546" fmla="*/ 6599256 h 6858000"/>
              <a:gd name="connsiteX150-18547" fmla="*/ 5986207 w 6128435"/>
              <a:gd name="connsiteY150-18548" fmla="*/ 6695855 h 6858000"/>
              <a:gd name="connsiteX151-18549" fmla="*/ 5979428 w 6128435"/>
              <a:gd name="connsiteY151-18550" fmla="*/ 6754678 h 6858000"/>
              <a:gd name="connsiteX152-18551" fmla="*/ 5983398 w 6128435"/>
              <a:gd name="connsiteY152-18552" fmla="*/ 6778641 h 6858000"/>
              <a:gd name="connsiteX153-18553" fmla="*/ 5984543 w 6128435"/>
              <a:gd name="connsiteY153-18554" fmla="*/ 6811016 h 6858000"/>
              <a:gd name="connsiteX154-18555" fmla="*/ 5981802 w 6128435"/>
              <a:gd name="connsiteY154-18556" fmla="*/ 6838578 h 6858000"/>
              <a:gd name="connsiteX155-18557" fmla="*/ 5979671 w 6128435"/>
              <a:gd name="connsiteY155-18558" fmla="*/ 6858000 h 6858000"/>
              <a:gd name="connsiteX156-18559" fmla="*/ 0 w 6128435"/>
              <a:gd name="connsiteY156-18560" fmla="*/ 6858000 h 6858000"/>
              <a:gd name="connsiteX157-18561" fmla="*/ 0 w 6128435"/>
              <a:gd name="connsiteY157-18562" fmla="*/ 0 h 6858000"/>
              <a:gd name="connsiteX0-18563" fmla="*/ 0 w 6128435"/>
              <a:gd name="connsiteY0-18564" fmla="*/ 0 h 6858000"/>
              <a:gd name="connsiteX1-18565" fmla="*/ 4965888 w 6128435"/>
              <a:gd name="connsiteY1-18566" fmla="*/ 0 h 6858000"/>
              <a:gd name="connsiteX2-18567" fmla="*/ 4967767 w 6128435"/>
              <a:gd name="connsiteY2-18568" fmla="*/ 7930 h 6858000"/>
              <a:gd name="connsiteX3-18569" fmla="*/ 4979444 w 6128435"/>
              <a:gd name="connsiteY3-18570" fmla="*/ 43921 h 6858000"/>
              <a:gd name="connsiteX4-18571" fmla="*/ 5021173 w 6128435"/>
              <a:gd name="connsiteY4-18572" fmla="*/ 123738 h 6858000"/>
              <a:gd name="connsiteX5-18573" fmla="*/ 5075458 w 6128435"/>
              <a:gd name="connsiteY5-18574" fmla="*/ 264355 h 6858000"/>
              <a:gd name="connsiteX6-18575" fmla="*/ 5081175 w 6128435"/>
              <a:gd name="connsiteY6-18576" fmla="*/ 277448 h 6858000"/>
              <a:gd name="connsiteX7-18577" fmla="*/ 5097011 w 6128435"/>
              <a:gd name="connsiteY7-18578" fmla="*/ 355616 h 6858000"/>
              <a:gd name="connsiteX8-18579" fmla="*/ 5130982 w 6128435"/>
              <a:gd name="connsiteY8-18580" fmla="*/ 412030 h 6858000"/>
              <a:gd name="connsiteX9-18581" fmla="*/ 5153000 w 6128435"/>
              <a:gd name="connsiteY9-18582" fmla="*/ 507134 h 6858000"/>
              <a:gd name="connsiteX10-18583" fmla="*/ 5171282 w 6128435"/>
              <a:gd name="connsiteY10-18584" fmla="*/ 602071 h 6858000"/>
              <a:gd name="connsiteX11-18585" fmla="*/ 5176196 w 6128435"/>
              <a:gd name="connsiteY11-18586" fmla="*/ 636822 h 6858000"/>
              <a:gd name="connsiteX12-18587" fmla="*/ 5189051 w 6128435"/>
              <a:gd name="connsiteY12-18588" fmla="*/ 782518 h 6858000"/>
              <a:gd name="connsiteX13-18589" fmla="*/ 5210428 w 6128435"/>
              <a:gd name="connsiteY13-18590" fmla="*/ 815772 h 6858000"/>
              <a:gd name="connsiteX14-18591" fmla="*/ 5221088 w 6128435"/>
              <a:gd name="connsiteY14-18592" fmla="*/ 860193 h 6858000"/>
              <a:gd name="connsiteX15-18593" fmla="*/ 5230806 w 6128435"/>
              <a:gd name="connsiteY15-18594" fmla="*/ 961354 h 6858000"/>
              <a:gd name="connsiteX16-18595" fmla="*/ 5201018 w 6128435"/>
              <a:gd name="connsiteY16-18596" fmla="*/ 1095027 h 6858000"/>
              <a:gd name="connsiteX17-18597" fmla="*/ 5202153 w 6128435"/>
              <a:gd name="connsiteY17-18598" fmla="*/ 1133224 h 6858000"/>
              <a:gd name="connsiteX18-18599" fmla="*/ 5207370 w 6128435"/>
              <a:gd name="connsiteY18-18600" fmla="*/ 1138097 h 6858000"/>
              <a:gd name="connsiteX19-18601" fmla="*/ 5189234 w 6128435"/>
              <a:gd name="connsiteY19-18602" fmla="*/ 1193495 h 6858000"/>
              <a:gd name="connsiteX20-18603" fmla="*/ 5202769 w 6128435"/>
              <a:gd name="connsiteY20-18604" fmla="*/ 1269450 h 6858000"/>
              <a:gd name="connsiteX21-18605" fmla="*/ 5225968 w 6128435"/>
              <a:gd name="connsiteY21-18606" fmla="*/ 1357994 h 6858000"/>
              <a:gd name="connsiteX22-18607" fmla="*/ 5233819 w 6128435"/>
              <a:gd name="connsiteY22-18608" fmla="*/ 1380922 h 6858000"/>
              <a:gd name="connsiteX23-18609" fmla="*/ 5237226 w 6128435"/>
              <a:gd name="connsiteY23-18610" fmla="*/ 1441327 h 6858000"/>
              <a:gd name="connsiteX24-18611" fmla="*/ 5255653 w 6128435"/>
              <a:gd name="connsiteY24-18612" fmla="*/ 1524712 h 6858000"/>
              <a:gd name="connsiteX25-18613" fmla="*/ 5263491 w 6128435"/>
              <a:gd name="connsiteY25-18614" fmla="*/ 1642938 h 6858000"/>
              <a:gd name="connsiteX26-18615" fmla="*/ 5261314 w 6128435"/>
              <a:gd name="connsiteY26-18616" fmla="*/ 1689177 h 6858000"/>
              <a:gd name="connsiteX27-18617" fmla="*/ 5259788 w 6128435"/>
              <a:gd name="connsiteY27-18618" fmla="*/ 1768516 h 6858000"/>
              <a:gd name="connsiteX28-18619" fmla="*/ 5255696 w 6128435"/>
              <a:gd name="connsiteY28-18620" fmla="*/ 1953770 h 6858000"/>
              <a:gd name="connsiteX29-18621" fmla="*/ 5252592 w 6128435"/>
              <a:gd name="connsiteY29-18622" fmla="*/ 2092210 h 6858000"/>
              <a:gd name="connsiteX30-18623" fmla="*/ 5264303 w 6128435"/>
              <a:gd name="connsiteY30-18624" fmla="*/ 2225157 h 6858000"/>
              <a:gd name="connsiteX31-18625" fmla="*/ 5254949 w 6128435"/>
              <a:gd name="connsiteY31-18626" fmla="*/ 2236160 h 6858000"/>
              <a:gd name="connsiteX32-18627" fmla="*/ 5250104 w 6128435"/>
              <a:gd name="connsiteY32-18628" fmla="*/ 2249166 h 6858000"/>
              <a:gd name="connsiteX33-18629" fmla="*/ 5251214 w 6128435"/>
              <a:gd name="connsiteY33-18630" fmla="*/ 2250944 h 6858000"/>
              <a:gd name="connsiteX34-18631" fmla="*/ 5250644 w 6128435"/>
              <a:gd name="connsiteY34-18632" fmla="*/ 2266619 h 6858000"/>
              <a:gd name="connsiteX35-18633" fmla="*/ 5293877 w 6128435"/>
              <a:gd name="connsiteY35-18634" fmla="*/ 2368649 h 6858000"/>
              <a:gd name="connsiteX36-18635" fmla="*/ 5311338 w 6128435"/>
              <a:gd name="connsiteY36-18636" fmla="*/ 2404034 h 6858000"/>
              <a:gd name="connsiteX37-18637" fmla="*/ 5338366 w 6128435"/>
              <a:gd name="connsiteY37-18638" fmla="*/ 2465052 h 6858000"/>
              <a:gd name="connsiteX38-18639" fmla="*/ 5371263 w 6128435"/>
              <a:gd name="connsiteY38-18640" fmla="*/ 2586413 h 6858000"/>
              <a:gd name="connsiteX39-18641" fmla="*/ 5407503 w 6128435"/>
              <a:gd name="connsiteY39-18642" fmla="*/ 2786290 h 6858000"/>
              <a:gd name="connsiteX40-18643" fmla="*/ 5407356 w 6128435"/>
              <a:gd name="connsiteY40-18644" fmla="*/ 2787545 h 6858000"/>
              <a:gd name="connsiteX41-18645" fmla="*/ 5411130 w 6128435"/>
              <a:gd name="connsiteY41-18646" fmla="*/ 2788640 h 6858000"/>
              <a:gd name="connsiteX42-18647" fmla="*/ 5416439 w 6128435"/>
              <a:gd name="connsiteY42-18648" fmla="*/ 2805666 h 6858000"/>
              <a:gd name="connsiteX43-18649" fmla="*/ 5416589 w 6128435"/>
              <a:gd name="connsiteY43-18650" fmla="*/ 2810822 h 6858000"/>
              <a:gd name="connsiteX44-18651" fmla="*/ 5418542 w 6128435"/>
              <a:gd name="connsiteY44-18652" fmla="*/ 2817745 h 6858000"/>
              <a:gd name="connsiteX45-18653" fmla="*/ 5418847 w 6128435"/>
              <a:gd name="connsiteY45-18654" fmla="*/ 2817825 h 6858000"/>
              <a:gd name="connsiteX46-18655" fmla="*/ 5457023 w 6128435"/>
              <a:gd name="connsiteY46-18656" fmla="*/ 2858292 h 6858000"/>
              <a:gd name="connsiteX47-18657" fmla="*/ 5479298 w 6128435"/>
              <a:gd name="connsiteY47-18658" fmla="*/ 2947791 h 6858000"/>
              <a:gd name="connsiteX48-18659" fmla="*/ 5481770 w 6128435"/>
              <a:gd name="connsiteY48-18660" fmla="*/ 2951352 h 6858000"/>
              <a:gd name="connsiteX49-18661" fmla="*/ 5482045 w 6128435"/>
              <a:gd name="connsiteY49-18662" fmla="*/ 2984371 h 6858000"/>
              <a:gd name="connsiteX50-18663" fmla="*/ 5482415 w 6128435"/>
              <a:gd name="connsiteY50-18664" fmla="*/ 3004079 h 6858000"/>
              <a:gd name="connsiteX51-18665" fmla="*/ 5481505 w 6128435"/>
              <a:gd name="connsiteY51-18666" fmla="*/ 3095286 h 6858000"/>
              <a:gd name="connsiteX52-18667" fmla="*/ 5516007 w 6128435"/>
              <a:gd name="connsiteY52-18668" fmla="*/ 3258473 h 6858000"/>
              <a:gd name="connsiteX53-18669" fmla="*/ 5561229 w 6128435"/>
              <a:gd name="connsiteY53-18670" fmla="*/ 3395784 h 6858000"/>
              <a:gd name="connsiteX54-18671" fmla="*/ 5589758 w 6128435"/>
              <a:gd name="connsiteY54-18672" fmla="*/ 3506453 h 6858000"/>
              <a:gd name="connsiteX55-18673" fmla="*/ 5596144 w 6128435"/>
              <a:gd name="connsiteY55-18674" fmla="*/ 3534624 h 6858000"/>
              <a:gd name="connsiteX56-18675" fmla="*/ 5597750 w 6128435"/>
              <a:gd name="connsiteY56-18676" fmla="*/ 3534129 h 6858000"/>
              <a:gd name="connsiteX57-18677" fmla="*/ 5599700 w 6128435"/>
              <a:gd name="connsiteY57-18678" fmla="*/ 3547221 h 6858000"/>
              <a:gd name="connsiteX58-18679" fmla="*/ 5615031 w 6128435"/>
              <a:gd name="connsiteY58-18680" fmla="*/ 3557482 h 6858000"/>
              <a:gd name="connsiteX59-18681" fmla="*/ 5618377 w 6128435"/>
              <a:gd name="connsiteY59-18682" fmla="*/ 3588431 h 6858000"/>
              <a:gd name="connsiteX60-18683" fmla="*/ 5612155 w 6128435"/>
              <a:gd name="connsiteY60-18684" fmla="*/ 3589869 h 6858000"/>
              <a:gd name="connsiteX61-18685" fmla="*/ 5620843 w 6128435"/>
              <a:gd name="connsiteY61-18686" fmla="*/ 3606745 h 6858000"/>
              <a:gd name="connsiteX62-18687" fmla="*/ 5655472 w 6128435"/>
              <a:gd name="connsiteY62-18688" fmla="*/ 3678877 h 6858000"/>
              <a:gd name="connsiteX63-18689" fmla="*/ 5680448 w 6128435"/>
              <a:gd name="connsiteY63-18690" fmla="*/ 3717760 h 6858000"/>
              <a:gd name="connsiteX64-18691" fmla="*/ 5683015 w 6128435"/>
              <a:gd name="connsiteY64-18692" fmla="*/ 3762025 h 6858000"/>
              <a:gd name="connsiteX65-18693" fmla="*/ 5696643 w 6128435"/>
              <a:gd name="connsiteY65-18694" fmla="*/ 3773888 h 6858000"/>
              <a:gd name="connsiteX66-18695" fmla="*/ 5699203 w 6128435"/>
              <a:gd name="connsiteY66-18696" fmla="*/ 3775823 h 6858000"/>
              <a:gd name="connsiteX67-18697" fmla="*/ 5704824 w 6128435"/>
              <a:gd name="connsiteY67-18698" fmla="*/ 3785966 h 6858000"/>
              <a:gd name="connsiteX68-18699" fmla="*/ 5712204 w 6128435"/>
              <a:gd name="connsiteY68-18700" fmla="*/ 3785830 h 6858000"/>
              <a:gd name="connsiteX69-18701" fmla="*/ 5724816 w 6128435"/>
              <a:gd name="connsiteY69-18702" fmla="*/ 3798949 h 6858000"/>
              <a:gd name="connsiteX70-18703" fmla="*/ 5733539 w 6128435"/>
              <a:gd name="connsiteY70-18704" fmla="*/ 3818457 h 6858000"/>
              <a:gd name="connsiteX71-18705" fmla="*/ 5768491 w 6128435"/>
              <a:gd name="connsiteY71-18706" fmla="*/ 3914399 h 6858000"/>
              <a:gd name="connsiteX72-18707" fmla="*/ 5793123 w 6128435"/>
              <a:gd name="connsiteY72-18708" fmla="*/ 3969952 h 6858000"/>
              <a:gd name="connsiteX73-18709" fmla="*/ 5808321 w 6128435"/>
              <a:gd name="connsiteY73-18710" fmla="*/ 3988153 h 6858000"/>
              <a:gd name="connsiteX74-18711" fmla="*/ 5825621 w 6128435"/>
              <a:gd name="connsiteY74-18712" fmla="*/ 4015525 h 6858000"/>
              <a:gd name="connsiteX75-18713" fmla="*/ 5860672 w 6128435"/>
              <a:gd name="connsiteY75-18714" fmla="*/ 4061579 h 6858000"/>
              <a:gd name="connsiteX76-18715" fmla="*/ 5872173 w 6128435"/>
              <a:gd name="connsiteY76-18716" fmla="*/ 4088497 h 6858000"/>
              <a:gd name="connsiteX77-18717" fmla="*/ 5883705 w 6128435"/>
              <a:gd name="connsiteY77-18718" fmla="*/ 4101899 h 6858000"/>
              <a:gd name="connsiteX78-18719" fmla="*/ 5885314 w 6128435"/>
              <a:gd name="connsiteY78-18720" fmla="*/ 4108387 h 6858000"/>
              <a:gd name="connsiteX79-18721" fmla="*/ 5894095 w 6128435"/>
              <a:gd name="connsiteY79-18722" fmla="*/ 4128857 h 6858000"/>
              <a:gd name="connsiteX80-18723" fmla="*/ 5898339 w 6128435"/>
              <a:gd name="connsiteY80-18724" fmla="*/ 4140800 h 6858000"/>
              <a:gd name="connsiteX81-18725" fmla="*/ 5899734 w 6128435"/>
              <a:gd name="connsiteY81-18726" fmla="*/ 4145632 h 6858000"/>
              <a:gd name="connsiteX82-18727" fmla="*/ 5903513 w 6128435"/>
              <a:gd name="connsiteY82-18728" fmla="*/ 4187661 h 6858000"/>
              <a:gd name="connsiteX83-18729" fmla="*/ 5917114 w 6128435"/>
              <a:gd name="connsiteY83-18730" fmla="*/ 4213096 h 6858000"/>
              <a:gd name="connsiteX84-18731" fmla="*/ 5921153 w 6128435"/>
              <a:gd name="connsiteY84-18732" fmla="*/ 4236222 h 6858000"/>
              <a:gd name="connsiteX85-18733" fmla="*/ 5924233 w 6128435"/>
              <a:gd name="connsiteY85-18734" fmla="*/ 4242060 h 6858000"/>
              <a:gd name="connsiteX86-18735" fmla="*/ 5928910 w 6128435"/>
              <a:gd name="connsiteY86-18736" fmla="*/ 4300973 h 6858000"/>
              <a:gd name="connsiteX87-18737" fmla="*/ 5939320 w 6128435"/>
              <a:gd name="connsiteY87-18738" fmla="*/ 4340435 h 6858000"/>
              <a:gd name="connsiteX88-18739" fmla="*/ 5946705 w 6128435"/>
              <a:gd name="connsiteY88-18740" fmla="*/ 4428051 h 6858000"/>
              <a:gd name="connsiteX89-18741" fmla="*/ 5949261 w 6128435"/>
              <a:gd name="connsiteY89-18742" fmla="*/ 4449185 h 6858000"/>
              <a:gd name="connsiteX90-18743" fmla="*/ 5957504 w 6128435"/>
              <a:gd name="connsiteY90-18744" fmla="*/ 4465911 h 6858000"/>
              <a:gd name="connsiteX91-18745" fmla="*/ 5964689 w 6128435"/>
              <a:gd name="connsiteY91-18746" fmla="*/ 4468532 h 6858000"/>
              <a:gd name="connsiteX92-18747" fmla="*/ 5967062 w 6128435"/>
              <a:gd name="connsiteY92-18748" fmla="*/ 4479923 h 6858000"/>
              <a:gd name="connsiteX93-18749" fmla="*/ 5968960 w 6128435"/>
              <a:gd name="connsiteY93-18750" fmla="*/ 4482655 h 6858000"/>
              <a:gd name="connsiteX94-18751" fmla="*/ 5978567 w 6128435"/>
              <a:gd name="connsiteY94-18752" fmla="*/ 4498605 h 6858000"/>
              <a:gd name="connsiteX95-18753" fmla="*/ 5980106 w 6128435"/>
              <a:gd name="connsiteY95-18754" fmla="*/ 4585087 h 6858000"/>
              <a:gd name="connsiteX96-18755" fmla="*/ 5998138 w 6128435"/>
              <a:gd name="connsiteY96-18756" fmla="*/ 4697518 h 6858000"/>
              <a:gd name="connsiteX97-18757" fmla="*/ 6013516 w 6128435"/>
              <a:gd name="connsiteY97-18758" fmla="*/ 4786619 h 6858000"/>
              <a:gd name="connsiteX98-18759" fmla="*/ 6025404 w 6128435"/>
              <a:gd name="connsiteY98-18760" fmla="*/ 4858148 h 6858000"/>
              <a:gd name="connsiteX99-18761" fmla="*/ 6007749 w 6128435"/>
              <a:gd name="connsiteY99-18762" fmla="*/ 4964715 h 6858000"/>
              <a:gd name="connsiteX100-18763" fmla="*/ 6005269 w 6128435"/>
              <a:gd name="connsiteY100-18764" fmla="*/ 5150567 h 6858000"/>
              <a:gd name="connsiteX101-18765" fmla="*/ 6001127 w 6128435"/>
              <a:gd name="connsiteY101-18766" fmla="*/ 5164609 h 6858000"/>
              <a:gd name="connsiteX102-18767" fmla="*/ 5996647 w 6128435"/>
              <a:gd name="connsiteY102-18768" fmla="*/ 5185640 h 6858000"/>
              <a:gd name="connsiteX103-18769" fmla="*/ 5998514 w 6128435"/>
              <a:gd name="connsiteY103-18770" fmla="*/ 5189673 h 6858000"/>
              <a:gd name="connsiteX104-18771" fmla="*/ 5995970 w 6128435"/>
              <a:gd name="connsiteY104-18772" fmla="*/ 5221547 h 6858000"/>
              <a:gd name="connsiteX105-18773" fmla="*/ 5997218 w 6128435"/>
              <a:gd name="connsiteY105-18774" fmla="*/ 5222031 h 6858000"/>
              <a:gd name="connsiteX106-18775" fmla="*/ 6002116 w 6128435"/>
              <a:gd name="connsiteY106-18776" fmla="*/ 5231223 h 6858000"/>
              <a:gd name="connsiteX107-18777" fmla="*/ 6008541 w 6128435"/>
              <a:gd name="connsiteY107-18778" fmla="*/ 5248680 h 6858000"/>
              <a:gd name="connsiteX108-18779" fmla="*/ 6039260 w 6128435"/>
              <a:gd name="connsiteY108-18780" fmla="*/ 5289518 h 6858000"/>
              <a:gd name="connsiteX109-18781" fmla="*/ 6036748 w 6128435"/>
              <a:gd name="connsiteY109-18782" fmla="*/ 5322752 h 6858000"/>
              <a:gd name="connsiteX110-18783" fmla="*/ 6036943 w 6128435"/>
              <a:gd name="connsiteY110-18784" fmla="*/ 5329480 h 6858000"/>
              <a:gd name="connsiteX111-18785" fmla="*/ 6037236 w 6128435"/>
              <a:gd name="connsiteY111-18786" fmla="*/ 5329634 h 6858000"/>
              <a:gd name="connsiteX112-18787" fmla="*/ 6038019 w 6128435"/>
              <a:gd name="connsiteY112-18788" fmla="*/ 5336764 h 6858000"/>
              <a:gd name="connsiteX113-18789" fmla="*/ 6037298 w 6128435"/>
              <a:gd name="connsiteY113-18790" fmla="*/ 5341753 h 6858000"/>
              <a:gd name="connsiteX114-18791" fmla="*/ 6037677 w 6128435"/>
              <a:gd name="connsiteY114-18792" fmla="*/ 5354807 h 6858000"/>
              <a:gd name="connsiteX115-18793" fmla="*/ 6039728 w 6128435"/>
              <a:gd name="connsiteY115-18794" fmla="*/ 5359416 h 6858000"/>
              <a:gd name="connsiteX116-18795" fmla="*/ 6043311 w 6128435"/>
              <a:gd name="connsiteY116-18796" fmla="*/ 5361407 h 6858000"/>
              <a:gd name="connsiteX117-18797" fmla="*/ 6042954 w 6128435"/>
              <a:gd name="connsiteY117-18798" fmla="*/ 5362576 h 6858000"/>
              <a:gd name="connsiteX118-18799" fmla="*/ 6053435 w 6128435"/>
              <a:gd name="connsiteY118-18800" fmla="*/ 5387547 h 6858000"/>
              <a:gd name="connsiteX119-18801" fmla="*/ 6065933 w 6128435"/>
              <a:gd name="connsiteY119-18802" fmla="*/ 5443002 h 6858000"/>
              <a:gd name="connsiteX120-18803" fmla="*/ 6068640 w 6128435"/>
              <a:gd name="connsiteY120-18804" fmla="*/ 5474503 h 6858000"/>
              <a:gd name="connsiteX121-18805" fmla="*/ 6080922 w 6128435"/>
              <a:gd name="connsiteY121-18806" fmla="*/ 5561070 h 6858000"/>
              <a:gd name="connsiteX122-18807" fmla="*/ 6096949 w 6128435"/>
              <a:gd name="connsiteY122-18808" fmla="*/ 5648179 h 6858000"/>
              <a:gd name="connsiteX123-18809" fmla="*/ 6125703 w 6128435"/>
              <a:gd name="connsiteY123-18810" fmla="*/ 5692894 h 6858000"/>
              <a:gd name="connsiteX124-18811" fmla="*/ 6126670 w 6128435"/>
              <a:gd name="connsiteY124-18812" fmla="*/ 5697882 h 6858000"/>
              <a:gd name="connsiteX125-18813" fmla="*/ 6124061 w 6128435"/>
              <a:gd name="connsiteY125-18814" fmla="*/ 5710294 h 6858000"/>
              <a:gd name="connsiteX126-18815" fmla="*/ 6122213 w 6128435"/>
              <a:gd name="connsiteY126-18816" fmla="*/ 5714762 h 6858000"/>
              <a:gd name="connsiteX127-18817" fmla="*/ 6121353 w 6128435"/>
              <a:gd name="connsiteY127-18818" fmla="*/ 5721725 h 6858000"/>
              <a:gd name="connsiteX128-18819" fmla="*/ 6121607 w 6128435"/>
              <a:gd name="connsiteY128-18820" fmla="*/ 5721959 h 6858000"/>
              <a:gd name="connsiteX129-18821" fmla="*/ 6120262 w 6128435"/>
              <a:gd name="connsiteY129-18822" fmla="*/ 5728358 h 6858000"/>
              <a:gd name="connsiteX130-18823" fmla="*/ 6110194 w 6128435"/>
              <a:gd name="connsiteY130-18824" fmla="*/ 5758853 h 6858000"/>
              <a:gd name="connsiteX131-18825" fmla="*/ 6127519 w 6128435"/>
              <a:gd name="connsiteY131-18826" fmla="*/ 5865775 h 6858000"/>
              <a:gd name="connsiteX132-18827" fmla="*/ 6128435 w 6128435"/>
              <a:gd name="connsiteY132-18828" fmla="*/ 5870164 h 6858000"/>
              <a:gd name="connsiteX133-18829" fmla="*/ 6119217 w 6128435"/>
              <a:gd name="connsiteY133-18830" fmla="*/ 5888542 h 6858000"/>
              <a:gd name="connsiteX134-18831" fmla="*/ 6115966 w 6128435"/>
              <a:gd name="connsiteY134-18832" fmla="*/ 5898387 h 6858000"/>
              <a:gd name="connsiteX135-18833" fmla="*/ 6111924 w 6128435"/>
              <a:gd name="connsiteY135-18834" fmla="*/ 5900444 h 6858000"/>
              <a:gd name="connsiteX136-18835" fmla="*/ 6108716 w 6128435"/>
              <a:gd name="connsiteY136-18836" fmla="*/ 5915345 h 6858000"/>
              <a:gd name="connsiteX137-18837" fmla="*/ 6109524 w 6128435"/>
              <a:gd name="connsiteY137-18838" fmla="*/ 5917328 h 6858000"/>
              <a:gd name="connsiteX138-18839" fmla="*/ 6102493 w 6128435"/>
              <a:gd name="connsiteY138-18840" fmla="*/ 5928602 h 6858000"/>
              <a:gd name="connsiteX139-18841" fmla="*/ 6056863 w 6128435"/>
              <a:gd name="connsiteY139-18842" fmla="*/ 6000643 h 6858000"/>
              <a:gd name="connsiteX140-18843" fmla="*/ 6045436 w 6128435"/>
              <a:gd name="connsiteY140-18844" fmla="*/ 6124480 h 6858000"/>
              <a:gd name="connsiteX141-18845" fmla="*/ 6030489 w 6128435"/>
              <a:gd name="connsiteY141-18846" fmla="*/ 6317666 h 6858000"/>
              <a:gd name="connsiteX142-18847" fmla="*/ 6007492 w 6128435"/>
              <a:gd name="connsiteY142-18848" fmla="*/ 6440818 h 6858000"/>
              <a:gd name="connsiteX143-18849" fmla="*/ 6009467 w 6128435"/>
              <a:gd name="connsiteY143-18850" fmla="*/ 6487076 h 6858000"/>
              <a:gd name="connsiteX144-18851" fmla="*/ 5995064 w 6128435"/>
              <a:gd name="connsiteY144-18852" fmla="*/ 6540791 h 6858000"/>
              <a:gd name="connsiteX145-18853" fmla="*/ 5996309 w 6128435"/>
              <a:gd name="connsiteY145-18854" fmla="*/ 6543961 h 6858000"/>
              <a:gd name="connsiteX146-18855" fmla="*/ 5996048 w 6128435"/>
              <a:gd name="connsiteY146-18856" fmla="*/ 6555444 h 6858000"/>
              <a:gd name="connsiteX147-18857" fmla="*/ 6002524 w 6128435"/>
              <a:gd name="connsiteY147-18858" fmla="*/ 6560188 h 6858000"/>
              <a:gd name="connsiteX148-18859" fmla="*/ 6006823 w 6128435"/>
              <a:gd name="connsiteY148-18860" fmla="*/ 6578546 h 6858000"/>
              <a:gd name="connsiteX149-18861" fmla="*/ 6004510 w 6128435"/>
              <a:gd name="connsiteY149-18862" fmla="*/ 6599256 h 6858000"/>
              <a:gd name="connsiteX150-18863" fmla="*/ 5986207 w 6128435"/>
              <a:gd name="connsiteY150-18864" fmla="*/ 6695855 h 6858000"/>
              <a:gd name="connsiteX151-18865" fmla="*/ 5979428 w 6128435"/>
              <a:gd name="connsiteY151-18866" fmla="*/ 6754678 h 6858000"/>
              <a:gd name="connsiteX152-18867" fmla="*/ 5983398 w 6128435"/>
              <a:gd name="connsiteY152-18868" fmla="*/ 6778641 h 6858000"/>
              <a:gd name="connsiteX153-18869" fmla="*/ 5984543 w 6128435"/>
              <a:gd name="connsiteY153-18870" fmla="*/ 6811016 h 6858000"/>
              <a:gd name="connsiteX154-18871" fmla="*/ 5981802 w 6128435"/>
              <a:gd name="connsiteY154-18872" fmla="*/ 6838578 h 6858000"/>
              <a:gd name="connsiteX155-18873" fmla="*/ 5979671 w 6128435"/>
              <a:gd name="connsiteY155-18874" fmla="*/ 6858000 h 6858000"/>
              <a:gd name="connsiteX156-18875" fmla="*/ 0 w 6128435"/>
              <a:gd name="connsiteY156-18876" fmla="*/ 6858000 h 6858000"/>
              <a:gd name="connsiteX157-18877" fmla="*/ 0 w 6128435"/>
              <a:gd name="connsiteY157-18878" fmla="*/ 0 h 6858000"/>
              <a:gd name="connsiteX0-18879" fmla="*/ 0 w 6128435"/>
              <a:gd name="connsiteY0-18880" fmla="*/ 0 h 6858000"/>
              <a:gd name="connsiteX1-18881" fmla="*/ 4965888 w 6128435"/>
              <a:gd name="connsiteY1-18882" fmla="*/ 0 h 6858000"/>
              <a:gd name="connsiteX2-18883" fmla="*/ 4967767 w 6128435"/>
              <a:gd name="connsiteY2-18884" fmla="*/ 7930 h 6858000"/>
              <a:gd name="connsiteX3-18885" fmla="*/ 4979444 w 6128435"/>
              <a:gd name="connsiteY3-18886" fmla="*/ 43921 h 6858000"/>
              <a:gd name="connsiteX4-18887" fmla="*/ 5021173 w 6128435"/>
              <a:gd name="connsiteY4-18888" fmla="*/ 123738 h 6858000"/>
              <a:gd name="connsiteX5-18889" fmla="*/ 5075458 w 6128435"/>
              <a:gd name="connsiteY5-18890" fmla="*/ 264355 h 6858000"/>
              <a:gd name="connsiteX6-18891" fmla="*/ 5081175 w 6128435"/>
              <a:gd name="connsiteY6-18892" fmla="*/ 277448 h 6858000"/>
              <a:gd name="connsiteX7-18893" fmla="*/ 5097011 w 6128435"/>
              <a:gd name="connsiteY7-18894" fmla="*/ 355616 h 6858000"/>
              <a:gd name="connsiteX8-18895" fmla="*/ 5130982 w 6128435"/>
              <a:gd name="connsiteY8-18896" fmla="*/ 412030 h 6858000"/>
              <a:gd name="connsiteX9-18897" fmla="*/ 5153000 w 6128435"/>
              <a:gd name="connsiteY9-18898" fmla="*/ 507134 h 6858000"/>
              <a:gd name="connsiteX10-18899" fmla="*/ 5171282 w 6128435"/>
              <a:gd name="connsiteY10-18900" fmla="*/ 602071 h 6858000"/>
              <a:gd name="connsiteX11-18901" fmla="*/ 5176196 w 6128435"/>
              <a:gd name="connsiteY11-18902" fmla="*/ 636822 h 6858000"/>
              <a:gd name="connsiteX12-18903" fmla="*/ 5189051 w 6128435"/>
              <a:gd name="connsiteY12-18904" fmla="*/ 782518 h 6858000"/>
              <a:gd name="connsiteX13-18905" fmla="*/ 5210428 w 6128435"/>
              <a:gd name="connsiteY13-18906" fmla="*/ 815772 h 6858000"/>
              <a:gd name="connsiteX14-18907" fmla="*/ 5221088 w 6128435"/>
              <a:gd name="connsiteY14-18908" fmla="*/ 860193 h 6858000"/>
              <a:gd name="connsiteX15-18909" fmla="*/ 5230806 w 6128435"/>
              <a:gd name="connsiteY15-18910" fmla="*/ 961354 h 6858000"/>
              <a:gd name="connsiteX16-18911" fmla="*/ 5201018 w 6128435"/>
              <a:gd name="connsiteY16-18912" fmla="*/ 1095027 h 6858000"/>
              <a:gd name="connsiteX17-18913" fmla="*/ 5202153 w 6128435"/>
              <a:gd name="connsiteY17-18914" fmla="*/ 1133224 h 6858000"/>
              <a:gd name="connsiteX18-18915" fmla="*/ 5207370 w 6128435"/>
              <a:gd name="connsiteY18-18916" fmla="*/ 1138097 h 6858000"/>
              <a:gd name="connsiteX19-18917" fmla="*/ 5189234 w 6128435"/>
              <a:gd name="connsiteY19-18918" fmla="*/ 1193495 h 6858000"/>
              <a:gd name="connsiteX20-18919" fmla="*/ 5202769 w 6128435"/>
              <a:gd name="connsiteY20-18920" fmla="*/ 1269450 h 6858000"/>
              <a:gd name="connsiteX21-18921" fmla="*/ 5225968 w 6128435"/>
              <a:gd name="connsiteY21-18922" fmla="*/ 1357994 h 6858000"/>
              <a:gd name="connsiteX22-18923" fmla="*/ 5233819 w 6128435"/>
              <a:gd name="connsiteY22-18924" fmla="*/ 1380922 h 6858000"/>
              <a:gd name="connsiteX23-18925" fmla="*/ 5237226 w 6128435"/>
              <a:gd name="connsiteY23-18926" fmla="*/ 1441327 h 6858000"/>
              <a:gd name="connsiteX24-18927" fmla="*/ 5255653 w 6128435"/>
              <a:gd name="connsiteY24-18928" fmla="*/ 1524712 h 6858000"/>
              <a:gd name="connsiteX25-18929" fmla="*/ 5263491 w 6128435"/>
              <a:gd name="connsiteY25-18930" fmla="*/ 1642938 h 6858000"/>
              <a:gd name="connsiteX26-18931" fmla="*/ 5261314 w 6128435"/>
              <a:gd name="connsiteY26-18932" fmla="*/ 1689177 h 6858000"/>
              <a:gd name="connsiteX27-18933" fmla="*/ 5259788 w 6128435"/>
              <a:gd name="connsiteY27-18934" fmla="*/ 1768516 h 6858000"/>
              <a:gd name="connsiteX28-18935" fmla="*/ 5255696 w 6128435"/>
              <a:gd name="connsiteY28-18936" fmla="*/ 1953770 h 6858000"/>
              <a:gd name="connsiteX29-18937" fmla="*/ 5252592 w 6128435"/>
              <a:gd name="connsiteY29-18938" fmla="*/ 2092210 h 6858000"/>
              <a:gd name="connsiteX30-18939" fmla="*/ 5264303 w 6128435"/>
              <a:gd name="connsiteY30-18940" fmla="*/ 2225157 h 6858000"/>
              <a:gd name="connsiteX31-18941" fmla="*/ 5254949 w 6128435"/>
              <a:gd name="connsiteY31-18942" fmla="*/ 2236160 h 6858000"/>
              <a:gd name="connsiteX32-18943" fmla="*/ 5250104 w 6128435"/>
              <a:gd name="connsiteY32-18944" fmla="*/ 2249166 h 6858000"/>
              <a:gd name="connsiteX33-18945" fmla="*/ 5251214 w 6128435"/>
              <a:gd name="connsiteY33-18946" fmla="*/ 2250944 h 6858000"/>
              <a:gd name="connsiteX34-18947" fmla="*/ 5250644 w 6128435"/>
              <a:gd name="connsiteY34-18948" fmla="*/ 2266619 h 6858000"/>
              <a:gd name="connsiteX35-18949" fmla="*/ 5293877 w 6128435"/>
              <a:gd name="connsiteY35-18950" fmla="*/ 2368649 h 6858000"/>
              <a:gd name="connsiteX36-18951" fmla="*/ 5311338 w 6128435"/>
              <a:gd name="connsiteY36-18952" fmla="*/ 2404034 h 6858000"/>
              <a:gd name="connsiteX37-18953" fmla="*/ 5338366 w 6128435"/>
              <a:gd name="connsiteY37-18954" fmla="*/ 2465052 h 6858000"/>
              <a:gd name="connsiteX38-18955" fmla="*/ 5371263 w 6128435"/>
              <a:gd name="connsiteY38-18956" fmla="*/ 2586413 h 6858000"/>
              <a:gd name="connsiteX39-18957" fmla="*/ 5407503 w 6128435"/>
              <a:gd name="connsiteY39-18958" fmla="*/ 2786290 h 6858000"/>
              <a:gd name="connsiteX40-18959" fmla="*/ 5407356 w 6128435"/>
              <a:gd name="connsiteY40-18960" fmla="*/ 2787545 h 6858000"/>
              <a:gd name="connsiteX41-18961" fmla="*/ 5411130 w 6128435"/>
              <a:gd name="connsiteY41-18962" fmla="*/ 2788640 h 6858000"/>
              <a:gd name="connsiteX42-18963" fmla="*/ 5416439 w 6128435"/>
              <a:gd name="connsiteY42-18964" fmla="*/ 2805666 h 6858000"/>
              <a:gd name="connsiteX43-18965" fmla="*/ 5416589 w 6128435"/>
              <a:gd name="connsiteY43-18966" fmla="*/ 2810822 h 6858000"/>
              <a:gd name="connsiteX44-18967" fmla="*/ 5418542 w 6128435"/>
              <a:gd name="connsiteY44-18968" fmla="*/ 2817745 h 6858000"/>
              <a:gd name="connsiteX45-18969" fmla="*/ 5418847 w 6128435"/>
              <a:gd name="connsiteY45-18970" fmla="*/ 2817825 h 6858000"/>
              <a:gd name="connsiteX46-18971" fmla="*/ 5457023 w 6128435"/>
              <a:gd name="connsiteY46-18972" fmla="*/ 2858292 h 6858000"/>
              <a:gd name="connsiteX47-18973" fmla="*/ 5479298 w 6128435"/>
              <a:gd name="connsiteY47-18974" fmla="*/ 2947791 h 6858000"/>
              <a:gd name="connsiteX48-18975" fmla="*/ 5481770 w 6128435"/>
              <a:gd name="connsiteY48-18976" fmla="*/ 2951352 h 6858000"/>
              <a:gd name="connsiteX49-18977" fmla="*/ 5482045 w 6128435"/>
              <a:gd name="connsiteY49-18978" fmla="*/ 2984371 h 6858000"/>
              <a:gd name="connsiteX50-18979" fmla="*/ 5482415 w 6128435"/>
              <a:gd name="connsiteY50-18980" fmla="*/ 3004079 h 6858000"/>
              <a:gd name="connsiteX51-18981" fmla="*/ 5481505 w 6128435"/>
              <a:gd name="connsiteY51-18982" fmla="*/ 3095286 h 6858000"/>
              <a:gd name="connsiteX52-18983" fmla="*/ 5516007 w 6128435"/>
              <a:gd name="connsiteY52-18984" fmla="*/ 3258473 h 6858000"/>
              <a:gd name="connsiteX53-18985" fmla="*/ 5566839 w 6128435"/>
              <a:gd name="connsiteY53-18986" fmla="*/ 3345295 h 6858000"/>
              <a:gd name="connsiteX54-18987" fmla="*/ 5589758 w 6128435"/>
              <a:gd name="connsiteY54-18988" fmla="*/ 3506453 h 6858000"/>
              <a:gd name="connsiteX55-18989" fmla="*/ 5596144 w 6128435"/>
              <a:gd name="connsiteY55-18990" fmla="*/ 3534624 h 6858000"/>
              <a:gd name="connsiteX56-18991" fmla="*/ 5597750 w 6128435"/>
              <a:gd name="connsiteY56-18992" fmla="*/ 3534129 h 6858000"/>
              <a:gd name="connsiteX57-18993" fmla="*/ 5599700 w 6128435"/>
              <a:gd name="connsiteY57-18994" fmla="*/ 3547221 h 6858000"/>
              <a:gd name="connsiteX58-18995" fmla="*/ 5615031 w 6128435"/>
              <a:gd name="connsiteY58-18996" fmla="*/ 3557482 h 6858000"/>
              <a:gd name="connsiteX59-18997" fmla="*/ 5618377 w 6128435"/>
              <a:gd name="connsiteY59-18998" fmla="*/ 3588431 h 6858000"/>
              <a:gd name="connsiteX60-18999" fmla="*/ 5612155 w 6128435"/>
              <a:gd name="connsiteY60-19000" fmla="*/ 3589869 h 6858000"/>
              <a:gd name="connsiteX61-19001" fmla="*/ 5620843 w 6128435"/>
              <a:gd name="connsiteY61-19002" fmla="*/ 3606745 h 6858000"/>
              <a:gd name="connsiteX62-19003" fmla="*/ 5655472 w 6128435"/>
              <a:gd name="connsiteY62-19004" fmla="*/ 3678877 h 6858000"/>
              <a:gd name="connsiteX63-19005" fmla="*/ 5680448 w 6128435"/>
              <a:gd name="connsiteY63-19006" fmla="*/ 3717760 h 6858000"/>
              <a:gd name="connsiteX64-19007" fmla="*/ 5683015 w 6128435"/>
              <a:gd name="connsiteY64-19008" fmla="*/ 3762025 h 6858000"/>
              <a:gd name="connsiteX65-19009" fmla="*/ 5696643 w 6128435"/>
              <a:gd name="connsiteY65-19010" fmla="*/ 3773888 h 6858000"/>
              <a:gd name="connsiteX66-19011" fmla="*/ 5699203 w 6128435"/>
              <a:gd name="connsiteY66-19012" fmla="*/ 3775823 h 6858000"/>
              <a:gd name="connsiteX67-19013" fmla="*/ 5704824 w 6128435"/>
              <a:gd name="connsiteY67-19014" fmla="*/ 3785966 h 6858000"/>
              <a:gd name="connsiteX68-19015" fmla="*/ 5712204 w 6128435"/>
              <a:gd name="connsiteY68-19016" fmla="*/ 3785830 h 6858000"/>
              <a:gd name="connsiteX69-19017" fmla="*/ 5724816 w 6128435"/>
              <a:gd name="connsiteY69-19018" fmla="*/ 3798949 h 6858000"/>
              <a:gd name="connsiteX70-19019" fmla="*/ 5733539 w 6128435"/>
              <a:gd name="connsiteY70-19020" fmla="*/ 3818457 h 6858000"/>
              <a:gd name="connsiteX71-19021" fmla="*/ 5768491 w 6128435"/>
              <a:gd name="connsiteY71-19022" fmla="*/ 3914399 h 6858000"/>
              <a:gd name="connsiteX72-19023" fmla="*/ 5793123 w 6128435"/>
              <a:gd name="connsiteY72-19024" fmla="*/ 3969952 h 6858000"/>
              <a:gd name="connsiteX73-19025" fmla="*/ 5808321 w 6128435"/>
              <a:gd name="connsiteY73-19026" fmla="*/ 3988153 h 6858000"/>
              <a:gd name="connsiteX74-19027" fmla="*/ 5825621 w 6128435"/>
              <a:gd name="connsiteY74-19028" fmla="*/ 4015525 h 6858000"/>
              <a:gd name="connsiteX75-19029" fmla="*/ 5860672 w 6128435"/>
              <a:gd name="connsiteY75-19030" fmla="*/ 4061579 h 6858000"/>
              <a:gd name="connsiteX76-19031" fmla="*/ 5872173 w 6128435"/>
              <a:gd name="connsiteY76-19032" fmla="*/ 4088497 h 6858000"/>
              <a:gd name="connsiteX77-19033" fmla="*/ 5883705 w 6128435"/>
              <a:gd name="connsiteY77-19034" fmla="*/ 4101899 h 6858000"/>
              <a:gd name="connsiteX78-19035" fmla="*/ 5885314 w 6128435"/>
              <a:gd name="connsiteY78-19036" fmla="*/ 4108387 h 6858000"/>
              <a:gd name="connsiteX79-19037" fmla="*/ 5894095 w 6128435"/>
              <a:gd name="connsiteY79-19038" fmla="*/ 4128857 h 6858000"/>
              <a:gd name="connsiteX80-19039" fmla="*/ 5898339 w 6128435"/>
              <a:gd name="connsiteY80-19040" fmla="*/ 4140800 h 6858000"/>
              <a:gd name="connsiteX81-19041" fmla="*/ 5899734 w 6128435"/>
              <a:gd name="connsiteY81-19042" fmla="*/ 4145632 h 6858000"/>
              <a:gd name="connsiteX82-19043" fmla="*/ 5903513 w 6128435"/>
              <a:gd name="connsiteY82-19044" fmla="*/ 4187661 h 6858000"/>
              <a:gd name="connsiteX83-19045" fmla="*/ 5917114 w 6128435"/>
              <a:gd name="connsiteY83-19046" fmla="*/ 4213096 h 6858000"/>
              <a:gd name="connsiteX84-19047" fmla="*/ 5921153 w 6128435"/>
              <a:gd name="connsiteY84-19048" fmla="*/ 4236222 h 6858000"/>
              <a:gd name="connsiteX85-19049" fmla="*/ 5924233 w 6128435"/>
              <a:gd name="connsiteY85-19050" fmla="*/ 4242060 h 6858000"/>
              <a:gd name="connsiteX86-19051" fmla="*/ 5928910 w 6128435"/>
              <a:gd name="connsiteY86-19052" fmla="*/ 4300973 h 6858000"/>
              <a:gd name="connsiteX87-19053" fmla="*/ 5939320 w 6128435"/>
              <a:gd name="connsiteY87-19054" fmla="*/ 4340435 h 6858000"/>
              <a:gd name="connsiteX88-19055" fmla="*/ 5946705 w 6128435"/>
              <a:gd name="connsiteY88-19056" fmla="*/ 4428051 h 6858000"/>
              <a:gd name="connsiteX89-19057" fmla="*/ 5949261 w 6128435"/>
              <a:gd name="connsiteY89-19058" fmla="*/ 4449185 h 6858000"/>
              <a:gd name="connsiteX90-19059" fmla="*/ 5957504 w 6128435"/>
              <a:gd name="connsiteY90-19060" fmla="*/ 4465911 h 6858000"/>
              <a:gd name="connsiteX91-19061" fmla="*/ 5964689 w 6128435"/>
              <a:gd name="connsiteY91-19062" fmla="*/ 4468532 h 6858000"/>
              <a:gd name="connsiteX92-19063" fmla="*/ 5967062 w 6128435"/>
              <a:gd name="connsiteY92-19064" fmla="*/ 4479923 h 6858000"/>
              <a:gd name="connsiteX93-19065" fmla="*/ 5968960 w 6128435"/>
              <a:gd name="connsiteY93-19066" fmla="*/ 4482655 h 6858000"/>
              <a:gd name="connsiteX94-19067" fmla="*/ 5978567 w 6128435"/>
              <a:gd name="connsiteY94-19068" fmla="*/ 4498605 h 6858000"/>
              <a:gd name="connsiteX95-19069" fmla="*/ 5980106 w 6128435"/>
              <a:gd name="connsiteY95-19070" fmla="*/ 4585087 h 6858000"/>
              <a:gd name="connsiteX96-19071" fmla="*/ 5998138 w 6128435"/>
              <a:gd name="connsiteY96-19072" fmla="*/ 4697518 h 6858000"/>
              <a:gd name="connsiteX97-19073" fmla="*/ 6013516 w 6128435"/>
              <a:gd name="connsiteY97-19074" fmla="*/ 4786619 h 6858000"/>
              <a:gd name="connsiteX98-19075" fmla="*/ 6025404 w 6128435"/>
              <a:gd name="connsiteY98-19076" fmla="*/ 4858148 h 6858000"/>
              <a:gd name="connsiteX99-19077" fmla="*/ 6007749 w 6128435"/>
              <a:gd name="connsiteY99-19078" fmla="*/ 4964715 h 6858000"/>
              <a:gd name="connsiteX100-19079" fmla="*/ 6005269 w 6128435"/>
              <a:gd name="connsiteY100-19080" fmla="*/ 5150567 h 6858000"/>
              <a:gd name="connsiteX101-19081" fmla="*/ 6001127 w 6128435"/>
              <a:gd name="connsiteY101-19082" fmla="*/ 5164609 h 6858000"/>
              <a:gd name="connsiteX102-19083" fmla="*/ 5996647 w 6128435"/>
              <a:gd name="connsiteY102-19084" fmla="*/ 5185640 h 6858000"/>
              <a:gd name="connsiteX103-19085" fmla="*/ 5998514 w 6128435"/>
              <a:gd name="connsiteY103-19086" fmla="*/ 5189673 h 6858000"/>
              <a:gd name="connsiteX104-19087" fmla="*/ 5995970 w 6128435"/>
              <a:gd name="connsiteY104-19088" fmla="*/ 5221547 h 6858000"/>
              <a:gd name="connsiteX105-19089" fmla="*/ 5997218 w 6128435"/>
              <a:gd name="connsiteY105-19090" fmla="*/ 5222031 h 6858000"/>
              <a:gd name="connsiteX106-19091" fmla="*/ 6002116 w 6128435"/>
              <a:gd name="connsiteY106-19092" fmla="*/ 5231223 h 6858000"/>
              <a:gd name="connsiteX107-19093" fmla="*/ 6008541 w 6128435"/>
              <a:gd name="connsiteY107-19094" fmla="*/ 5248680 h 6858000"/>
              <a:gd name="connsiteX108-19095" fmla="*/ 6039260 w 6128435"/>
              <a:gd name="connsiteY108-19096" fmla="*/ 5289518 h 6858000"/>
              <a:gd name="connsiteX109-19097" fmla="*/ 6036748 w 6128435"/>
              <a:gd name="connsiteY109-19098" fmla="*/ 5322752 h 6858000"/>
              <a:gd name="connsiteX110-19099" fmla="*/ 6036943 w 6128435"/>
              <a:gd name="connsiteY110-19100" fmla="*/ 5329480 h 6858000"/>
              <a:gd name="connsiteX111-19101" fmla="*/ 6037236 w 6128435"/>
              <a:gd name="connsiteY111-19102" fmla="*/ 5329634 h 6858000"/>
              <a:gd name="connsiteX112-19103" fmla="*/ 6038019 w 6128435"/>
              <a:gd name="connsiteY112-19104" fmla="*/ 5336764 h 6858000"/>
              <a:gd name="connsiteX113-19105" fmla="*/ 6037298 w 6128435"/>
              <a:gd name="connsiteY113-19106" fmla="*/ 5341753 h 6858000"/>
              <a:gd name="connsiteX114-19107" fmla="*/ 6037677 w 6128435"/>
              <a:gd name="connsiteY114-19108" fmla="*/ 5354807 h 6858000"/>
              <a:gd name="connsiteX115-19109" fmla="*/ 6039728 w 6128435"/>
              <a:gd name="connsiteY115-19110" fmla="*/ 5359416 h 6858000"/>
              <a:gd name="connsiteX116-19111" fmla="*/ 6043311 w 6128435"/>
              <a:gd name="connsiteY116-19112" fmla="*/ 5361407 h 6858000"/>
              <a:gd name="connsiteX117-19113" fmla="*/ 6042954 w 6128435"/>
              <a:gd name="connsiteY117-19114" fmla="*/ 5362576 h 6858000"/>
              <a:gd name="connsiteX118-19115" fmla="*/ 6053435 w 6128435"/>
              <a:gd name="connsiteY118-19116" fmla="*/ 5387547 h 6858000"/>
              <a:gd name="connsiteX119-19117" fmla="*/ 6065933 w 6128435"/>
              <a:gd name="connsiteY119-19118" fmla="*/ 5443002 h 6858000"/>
              <a:gd name="connsiteX120-19119" fmla="*/ 6068640 w 6128435"/>
              <a:gd name="connsiteY120-19120" fmla="*/ 5474503 h 6858000"/>
              <a:gd name="connsiteX121-19121" fmla="*/ 6080922 w 6128435"/>
              <a:gd name="connsiteY121-19122" fmla="*/ 5561070 h 6858000"/>
              <a:gd name="connsiteX122-19123" fmla="*/ 6096949 w 6128435"/>
              <a:gd name="connsiteY122-19124" fmla="*/ 5648179 h 6858000"/>
              <a:gd name="connsiteX123-19125" fmla="*/ 6125703 w 6128435"/>
              <a:gd name="connsiteY123-19126" fmla="*/ 5692894 h 6858000"/>
              <a:gd name="connsiteX124-19127" fmla="*/ 6126670 w 6128435"/>
              <a:gd name="connsiteY124-19128" fmla="*/ 5697882 h 6858000"/>
              <a:gd name="connsiteX125-19129" fmla="*/ 6124061 w 6128435"/>
              <a:gd name="connsiteY125-19130" fmla="*/ 5710294 h 6858000"/>
              <a:gd name="connsiteX126-19131" fmla="*/ 6122213 w 6128435"/>
              <a:gd name="connsiteY126-19132" fmla="*/ 5714762 h 6858000"/>
              <a:gd name="connsiteX127-19133" fmla="*/ 6121353 w 6128435"/>
              <a:gd name="connsiteY127-19134" fmla="*/ 5721725 h 6858000"/>
              <a:gd name="connsiteX128-19135" fmla="*/ 6121607 w 6128435"/>
              <a:gd name="connsiteY128-19136" fmla="*/ 5721959 h 6858000"/>
              <a:gd name="connsiteX129-19137" fmla="*/ 6120262 w 6128435"/>
              <a:gd name="connsiteY129-19138" fmla="*/ 5728358 h 6858000"/>
              <a:gd name="connsiteX130-19139" fmla="*/ 6110194 w 6128435"/>
              <a:gd name="connsiteY130-19140" fmla="*/ 5758853 h 6858000"/>
              <a:gd name="connsiteX131-19141" fmla="*/ 6127519 w 6128435"/>
              <a:gd name="connsiteY131-19142" fmla="*/ 5865775 h 6858000"/>
              <a:gd name="connsiteX132-19143" fmla="*/ 6128435 w 6128435"/>
              <a:gd name="connsiteY132-19144" fmla="*/ 5870164 h 6858000"/>
              <a:gd name="connsiteX133-19145" fmla="*/ 6119217 w 6128435"/>
              <a:gd name="connsiteY133-19146" fmla="*/ 5888542 h 6858000"/>
              <a:gd name="connsiteX134-19147" fmla="*/ 6115966 w 6128435"/>
              <a:gd name="connsiteY134-19148" fmla="*/ 5898387 h 6858000"/>
              <a:gd name="connsiteX135-19149" fmla="*/ 6111924 w 6128435"/>
              <a:gd name="connsiteY135-19150" fmla="*/ 5900444 h 6858000"/>
              <a:gd name="connsiteX136-19151" fmla="*/ 6108716 w 6128435"/>
              <a:gd name="connsiteY136-19152" fmla="*/ 5915345 h 6858000"/>
              <a:gd name="connsiteX137-19153" fmla="*/ 6109524 w 6128435"/>
              <a:gd name="connsiteY137-19154" fmla="*/ 5917328 h 6858000"/>
              <a:gd name="connsiteX138-19155" fmla="*/ 6102493 w 6128435"/>
              <a:gd name="connsiteY138-19156" fmla="*/ 5928602 h 6858000"/>
              <a:gd name="connsiteX139-19157" fmla="*/ 6056863 w 6128435"/>
              <a:gd name="connsiteY139-19158" fmla="*/ 6000643 h 6858000"/>
              <a:gd name="connsiteX140-19159" fmla="*/ 6045436 w 6128435"/>
              <a:gd name="connsiteY140-19160" fmla="*/ 6124480 h 6858000"/>
              <a:gd name="connsiteX141-19161" fmla="*/ 6030489 w 6128435"/>
              <a:gd name="connsiteY141-19162" fmla="*/ 6317666 h 6858000"/>
              <a:gd name="connsiteX142-19163" fmla="*/ 6007492 w 6128435"/>
              <a:gd name="connsiteY142-19164" fmla="*/ 6440818 h 6858000"/>
              <a:gd name="connsiteX143-19165" fmla="*/ 6009467 w 6128435"/>
              <a:gd name="connsiteY143-19166" fmla="*/ 6487076 h 6858000"/>
              <a:gd name="connsiteX144-19167" fmla="*/ 5995064 w 6128435"/>
              <a:gd name="connsiteY144-19168" fmla="*/ 6540791 h 6858000"/>
              <a:gd name="connsiteX145-19169" fmla="*/ 5996309 w 6128435"/>
              <a:gd name="connsiteY145-19170" fmla="*/ 6543961 h 6858000"/>
              <a:gd name="connsiteX146-19171" fmla="*/ 5996048 w 6128435"/>
              <a:gd name="connsiteY146-19172" fmla="*/ 6555444 h 6858000"/>
              <a:gd name="connsiteX147-19173" fmla="*/ 6002524 w 6128435"/>
              <a:gd name="connsiteY147-19174" fmla="*/ 6560188 h 6858000"/>
              <a:gd name="connsiteX148-19175" fmla="*/ 6006823 w 6128435"/>
              <a:gd name="connsiteY148-19176" fmla="*/ 6578546 h 6858000"/>
              <a:gd name="connsiteX149-19177" fmla="*/ 6004510 w 6128435"/>
              <a:gd name="connsiteY149-19178" fmla="*/ 6599256 h 6858000"/>
              <a:gd name="connsiteX150-19179" fmla="*/ 5986207 w 6128435"/>
              <a:gd name="connsiteY150-19180" fmla="*/ 6695855 h 6858000"/>
              <a:gd name="connsiteX151-19181" fmla="*/ 5979428 w 6128435"/>
              <a:gd name="connsiteY151-19182" fmla="*/ 6754678 h 6858000"/>
              <a:gd name="connsiteX152-19183" fmla="*/ 5983398 w 6128435"/>
              <a:gd name="connsiteY152-19184" fmla="*/ 6778641 h 6858000"/>
              <a:gd name="connsiteX153-19185" fmla="*/ 5984543 w 6128435"/>
              <a:gd name="connsiteY153-19186" fmla="*/ 6811016 h 6858000"/>
              <a:gd name="connsiteX154-19187" fmla="*/ 5981802 w 6128435"/>
              <a:gd name="connsiteY154-19188" fmla="*/ 6838578 h 6858000"/>
              <a:gd name="connsiteX155-19189" fmla="*/ 5979671 w 6128435"/>
              <a:gd name="connsiteY155-19190" fmla="*/ 6858000 h 6858000"/>
              <a:gd name="connsiteX156-19191" fmla="*/ 0 w 6128435"/>
              <a:gd name="connsiteY156-19192" fmla="*/ 6858000 h 6858000"/>
              <a:gd name="connsiteX157-19193" fmla="*/ 0 w 6128435"/>
              <a:gd name="connsiteY157-19194" fmla="*/ 0 h 6858000"/>
              <a:gd name="connsiteX0-19195" fmla="*/ 0 w 6128435"/>
              <a:gd name="connsiteY0-19196" fmla="*/ 0 h 6858000"/>
              <a:gd name="connsiteX1-19197" fmla="*/ 4965888 w 6128435"/>
              <a:gd name="connsiteY1-19198" fmla="*/ 0 h 6858000"/>
              <a:gd name="connsiteX2-19199" fmla="*/ 4967767 w 6128435"/>
              <a:gd name="connsiteY2-19200" fmla="*/ 7930 h 6858000"/>
              <a:gd name="connsiteX3-19201" fmla="*/ 4979444 w 6128435"/>
              <a:gd name="connsiteY3-19202" fmla="*/ 43921 h 6858000"/>
              <a:gd name="connsiteX4-19203" fmla="*/ 5021173 w 6128435"/>
              <a:gd name="connsiteY4-19204" fmla="*/ 123738 h 6858000"/>
              <a:gd name="connsiteX5-19205" fmla="*/ 5075458 w 6128435"/>
              <a:gd name="connsiteY5-19206" fmla="*/ 264355 h 6858000"/>
              <a:gd name="connsiteX6-19207" fmla="*/ 5081175 w 6128435"/>
              <a:gd name="connsiteY6-19208" fmla="*/ 277448 h 6858000"/>
              <a:gd name="connsiteX7-19209" fmla="*/ 5097011 w 6128435"/>
              <a:gd name="connsiteY7-19210" fmla="*/ 355616 h 6858000"/>
              <a:gd name="connsiteX8-19211" fmla="*/ 5130982 w 6128435"/>
              <a:gd name="connsiteY8-19212" fmla="*/ 412030 h 6858000"/>
              <a:gd name="connsiteX9-19213" fmla="*/ 5153000 w 6128435"/>
              <a:gd name="connsiteY9-19214" fmla="*/ 507134 h 6858000"/>
              <a:gd name="connsiteX10-19215" fmla="*/ 5171282 w 6128435"/>
              <a:gd name="connsiteY10-19216" fmla="*/ 602071 h 6858000"/>
              <a:gd name="connsiteX11-19217" fmla="*/ 5176196 w 6128435"/>
              <a:gd name="connsiteY11-19218" fmla="*/ 636822 h 6858000"/>
              <a:gd name="connsiteX12-19219" fmla="*/ 5189051 w 6128435"/>
              <a:gd name="connsiteY12-19220" fmla="*/ 782518 h 6858000"/>
              <a:gd name="connsiteX13-19221" fmla="*/ 5210428 w 6128435"/>
              <a:gd name="connsiteY13-19222" fmla="*/ 815772 h 6858000"/>
              <a:gd name="connsiteX14-19223" fmla="*/ 5221088 w 6128435"/>
              <a:gd name="connsiteY14-19224" fmla="*/ 860193 h 6858000"/>
              <a:gd name="connsiteX15-19225" fmla="*/ 5230806 w 6128435"/>
              <a:gd name="connsiteY15-19226" fmla="*/ 961354 h 6858000"/>
              <a:gd name="connsiteX16-19227" fmla="*/ 5201018 w 6128435"/>
              <a:gd name="connsiteY16-19228" fmla="*/ 1095027 h 6858000"/>
              <a:gd name="connsiteX17-19229" fmla="*/ 5202153 w 6128435"/>
              <a:gd name="connsiteY17-19230" fmla="*/ 1133224 h 6858000"/>
              <a:gd name="connsiteX18-19231" fmla="*/ 5207370 w 6128435"/>
              <a:gd name="connsiteY18-19232" fmla="*/ 1138097 h 6858000"/>
              <a:gd name="connsiteX19-19233" fmla="*/ 5189234 w 6128435"/>
              <a:gd name="connsiteY19-19234" fmla="*/ 1193495 h 6858000"/>
              <a:gd name="connsiteX20-19235" fmla="*/ 5202769 w 6128435"/>
              <a:gd name="connsiteY20-19236" fmla="*/ 1269450 h 6858000"/>
              <a:gd name="connsiteX21-19237" fmla="*/ 5225968 w 6128435"/>
              <a:gd name="connsiteY21-19238" fmla="*/ 1357994 h 6858000"/>
              <a:gd name="connsiteX22-19239" fmla="*/ 5233819 w 6128435"/>
              <a:gd name="connsiteY22-19240" fmla="*/ 1380922 h 6858000"/>
              <a:gd name="connsiteX23-19241" fmla="*/ 5237226 w 6128435"/>
              <a:gd name="connsiteY23-19242" fmla="*/ 1441327 h 6858000"/>
              <a:gd name="connsiteX24-19243" fmla="*/ 5255653 w 6128435"/>
              <a:gd name="connsiteY24-19244" fmla="*/ 1524712 h 6858000"/>
              <a:gd name="connsiteX25-19245" fmla="*/ 5263491 w 6128435"/>
              <a:gd name="connsiteY25-19246" fmla="*/ 1642938 h 6858000"/>
              <a:gd name="connsiteX26-19247" fmla="*/ 5261314 w 6128435"/>
              <a:gd name="connsiteY26-19248" fmla="*/ 1689177 h 6858000"/>
              <a:gd name="connsiteX27-19249" fmla="*/ 5259788 w 6128435"/>
              <a:gd name="connsiteY27-19250" fmla="*/ 1768516 h 6858000"/>
              <a:gd name="connsiteX28-19251" fmla="*/ 5255696 w 6128435"/>
              <a:gd name="connsiteY28-19252" fmla="*/ 1953770 h 6858000"/>
              <a:gd name="connsiteX29-19253" fmla="*/ 5252592 w 6128435"/>
              <a:gd name="connsiteY29-19254" fmla="*/ 2092210 h 6858000"/>
              <a:gd name="connsiteX30-19255" fmla="*/ 5264303 w 6128435"/>
              <a:gd name="connsiteY30-19256" fmla="*/ 2225157 h 6858000"/>
              <a:gd name="connsiteX31-19257" fmla="*/ 5254949 w 6128435"/>
              <a:gd name="connsiteY31-19258" fmla="*/ 2236160 h 6858000"/>
              <a:gd name="connsiteX32-19259" fmla="*/ 5250104 w 6128435"/>
              <a:gd name="connsiteY32-19260" fmla="*/ 2249166 h 6858000"/>
              <a:gd name="connsiteX33-19261" fmla="*/ 5251214 w 6128435"/>
              <a:gd name="connsiteY33-19262" fmla="*/ 2250944 h 6858000"/>
              <a:gd name="connsiteX34-19263" fmla="*/ 5250644 w 6128435"/>
              <a:gd name="connsiteY34-19264" fmla="*/ 2266619 h 6858000"/>
              <a:gd name="connsiteX35-19265" fmla="*/ 5293877 w 6128435"/>
              <a:gd name="connsiteY35-19266" fmla="*/ 2368649 h 6858000"/>
              <a:gd name="connsiteX36-19267" fmla="*/ 5311338 w 6128435"/>
              <a:gd name="connsiteY36-19268" fmla="*/ 2404034 h 6858000"/>
              <a:gd name="connsiteX37-19269" fmla="*/ 5338366 w 6128435"/>
              <a:gd name="connsiteY37-19270" fmla="*/ 2465052 h 6858000"/>
              <a:gd name="connsiteX38-19271" fmla="*/ 5371263 w 6128435"/>
              <a:gd name="connsiteY38-19272" fmla="*/ 2586413 h 6858000"/>
              <a:gd name="connsiteX39-19273" fmla="*/ 5407503 w 6128435"/>
              <a:gd name="connsiteY39-19274" fmla="*/ 2786290 h 6858000"/>
              <a:gd name="connsiteX40-19275" fmla="*/ 5407356 w 6128435"/>
              <a:gd name="connsiteY40-19276" fmla="*/ 2787545 h 6858000"/>
              <a:gd name="connsiteX41-19277" fmla="*/ 5411130 w 6128435"/>
              <a:gd name="connsiteY41-19278" fmla="*/ 2788640 h 6858000"/>
              <a:gd name="connsiteX42-19279" fmla="*/ 5416439 w 6128435"/>
              <a:gd name="connsiteY42-19280" fmla="*/ 2805666 h 6858000"/>
              <a:gd name="connsiteX43-19281" fmla="*/ 5416589 w 6128435"/>
              <a:gd name="connsiteY43-19282" fmla="*/ 2810822 h 6858000"/>
              <a:gd name="connsiteX44-19283" fmla="*/ 5418542 w 6128435"/>
              <a:gd name="connsiteY44-19284" fmla="*/ 2817745 h 6858000"/>
              <a:gd name="connsiteX45-19285" fmla="*/ 5418847 w 6128435"/>
              <a:gd name="connsiteY45-19286" fmla="*/ 2817825 h 6858000"/>
              <a:gd name="connsiteX46-19287" fmla="*/ 5457023 w 6128435"/>
              <a:gd name="connsiteY46-19288" fmla="*/ 2858292 h 6858000"/>
              <a:gd name="connsiteX47-19289" fmla="*/ 5479298 w 6128435"/>
              <a:gd name="connsiteY47-19290" fmla="*/ 2947791 h 6858000"/>
              <a:gd name="connsiteX48-19291" fmla="*/ 5481770 w 6128435"/>
              <a:gd name="connsiteY48-19292" fmla="*/ 2951352 h 6858000"/>
              <a:gd name="connsiteX49-19293" fmla="*/ 5482045 w 6128435"/>
              <a:gd name="connsiteY49-19294" fmla="*/ 2984371 h 6858000"/>
              <a:gd name="connsiteX50-19295" fmla="*/ 5482415 w 6128435"/>
              <a:gd name="connsiteY50-19296" fmla="*/ 3004079 h 6858000"/>
              <a:gd name="connsiteX51-19297" fmla="*/ 5503944 w 6128435"/>
              <a:gd name="connsiteY51-19298" fmla="*/ 3123335 h 6858000"/>
              <a:gd name="connsiteX52-19299" fmla="*/ 5516007 w 6128435"/>
              <a:gd name="connsiteY52-19300" fmla="*/ 3258473 h 6858000"/>
              <a:gd name="connsiteX53-19301" fmla="*/ 5566839 w 6128435"/>
              <a:gd name="connsiteY53-19302" fmla="*/ 3345295 h 6858000"/>
              <a:gd name="connsiteX54-19303" fmla="*/ 5589758 w 6128435"/>
              <a:gd name="connsiteY54-19304" fmla="*/ 3506453 h 6858000"/>
              <a:gd name="connsiteX55-19305" fmla="*/ 5596144 w 6128435"/>
              <a:gd name="connsiteY55-19306" fmla="*/ 3534624 h 6858000"/>
              <a:gd name="connsiteX56-19307" fmla="*/ 5597750 w 6128435"/>
              <a:gd name="connsiteY56-19308" fmla="*/ 3534129 h 6858000"/>
              <a:gd name="connsiteX57-19309" fmla="*/ 5599700 w 6128435"/>
              <a:gd name="connsiteY57-19310" fmla="*/ 3547221 h 6858000"/>
              <a:gd name="connsiteX58-19311" fmla="*/ 5615031 w 6128435"/>
              <a:gd name="connsiteY58-19312" fmla="*/ 3557482 h 6858000"/>
              <a:gd name="connsiteX59-19313" fmla="*/ 5618377 w 6128435"/>
              <a:gd name="connsiteY59-19314" fmla="*/ 3588431 h 6858000"/>
              <a:gd name="connsiteX60-19315" fmla="*/ 5612155 w 6128435"/>
              <a:gd name="connsiteY60-19316" fmla="*/ 3589869 h 6858000"/>
              <a:gd name="connsiteX61-19317" fmla="*/ 5620843 w 6128435"/>
              <a:gd name="connsiteY61-19318" fmla="*/ 3606745 h 6858000"/>
              <a:gd name="connsiteX62-19319" fmla="*/ 5655472 w 6128435"/>
              <a:gd name="connsiteY62-19320" fmla="*/ 3678877 h 6858000"/>
              <a:gd name="connsiteX63-19321" fmla="*/ 5680448 w 6128435"/>
              <a:gd name="connsiteY63-19322" fmla="*/ 3717760 h 6858000"/>
              <a:gd name="connsiteX64-19323" fmla="*/ 5683015 w 6128435"/>
              <a:gd name="connsiteY64-19324" fmla="*/ 3762025 h 6858000"/>
              <a:gd name="connsiteX65-19325" fmla="*/ 5696643 w 6128435"/>
              <a:gd name="connsiteY65-19326" fmla="*/ 3773888 h 6858000"/>
              <a:gd name="connsiteX66-19327" fmla="*/ 5699203 w 6128435"/>
              <a:gd name="connsiteY66-19328" fmla="*/ 3775823 h 6858000"/>
              <a:gd name="connsiteX67-19329" fmla="*/ 5704824 w 6128435"/>
              <a:gd name="connsiteY67-19330" fmla="*/ 3785966 h 6858000"/>
              <a:gd name="connsiteX68-19331" fmla="*/ 5712204 w 6128435"/>
              <a:gd name="connsiteY68-19332" fmla="*/ 3785830 h 6858000"/>
              <a:gd name="connsiteX69-19333" fmla="*/ 5724816 w 6128435"/>
              <a:gd name="connsiteY69-19334" fmla="*/ 3798949 h 6858000"/>
              <a:gd name="connsiteX70-19335" fmla="*/ 5733539 w 6128435"/>
              <a:gd name="connsiteY70-19336" fmla="*/ 3818457 h 6858000"/>
              <a:gd name="connsiteX71-19337" fmla="*/ 5768491 w 6128435"/>
              <a:gd name="connsiteY71-19338" fmla="*/ 3914399 h 6858000"/>
              <a:gd name="connsiteX72-19339" fmla="*/ 5793123 w 6128435"/>
              <a:gd name="connsiteY72-19340" fmla="*/ 3969952 h 6858000"/>
              <a:gd name="connsiteX73-19341" fmla="*/ 5808321 w 6128435"/>
              <a:gd name="connsiteY73-19342" fmla="*/ 3988153 h 6858000"/>
              <a:gd name="connsiteX74-19343" fmla="*/ 5825621 w 6128435"/>
              <a:gd name="connsiteY74-19344" fmla="*/ 4015525 h 6858000"/>
              <a:gd name="connsiteX75-19345" fmla="*/ 5860672 w 6128435"/>
              <a:gd name="connsiteY75-19346" fmla="*/ 4061579 h 6858000"/>
              <a:gd name="connsiteX76-19347" fmla="*/ 5872173 w 6128435"/>
              <a:gd name="connsiteY76-19348" fmla="*/ 4088497 h 6858000"/>
              <a:gd name="connsiteX77-19349" fmla="*/ 5883705 w 6128435"/>
              <a:gd name="connsiteY77-19350" fmla="*/ 4101899 h 6858000"/>
              <a:gd name="connsiteX78-19351" fmla="*/ 5885314 w 6128435"/>
              <a:gd name="connsiteY78-19352" fmla="*/ 4108387 h 6858000"/>
              <a:gd name="connsiteX79-19353" fmla="*/ 5894095 w 6128435"/>
              <a:gd name="connsiteY79-19354" fmla="*/ 4128857 h 6858000"/>
              <a:gd name="connsiteX80-19355" fmla="*/ 5898339 w 6128435"/>
              <a:gd name="connsiteY80-19356" fmla="*/ 4140800 h 6858000"/>
              <a:gd name="connsiteX81-19357" fmla="*/ 5899734 w 6128435"/>
              <a:gd name="connsiteY81-19358" fmla="*/ 4145632 h 6858000"/>
              <a:gd name="connsiteX82-19359" fmla="*/ 5903513 w 6128435"/>
              <a:gd name="connsiteY82-19360" fmla="*/ 4187661 h 6858000"/>
              <a:gd name="connsiteX83-19361" fmla="*/ 5917114 w 6128435"/>
              <a:gd name="connsiteY83-19362" fmla="*/ 4213096 h 6858000"/>
              <a:gd name="connsiteX84-19363" fmla="*/ 5921153 w 6128435"/>
              <a:gd name="connsiteY84-19364" fmla="*/ 4236222 h 6858000"/>
              <a:gd name="connsiteX85-19365" fmla="*/ 5924233 w 6128435"/>
              <a:gd name="connsiteY85-19366" fmla="*/ 4242060 h 6858000"/>
              <a:gd name="connsiteX86-19367" fmla="*/ 5928910 w 6128435"/>
              <a:gd name="connsiteY86-19368" fmla="*/ 4300973 h 6858000"/>
              <a:gd name="connsiteX87-19369" fmla="*/ 5939320 w 6128435"/>
              <a:gd name="connsiteY87-19370" fmla="*/ 4340435 h 6858000"/>
              <a:gd name="connsiteX88-19371" fmla="*/ 5946705 w 6128435"/>
              <a:gd name="connsiteY88-19372" fmla="*/ 4428051 h 6858000"/>
              <a:gd name="connsiteX89-19373" fmla="*/ 5949261 w 6128435"/>
              <a:gd name="connsiteY89-19374" fmla="*/ 4449185 h 6858000"/>
              <a:gd name="connsiteX90-19375" fmla="*/ 5957504 w 6128435"/>
              <a:gd name="connsiteY90-19376" fmla="*/ 4465911 h 6858000"/>
              <a:gd name="connsiteX91-19377" fmla="*/ 5964689 w 6128435"/>
              <a:gd name="connsiteY91-19378" fmla="*/ 4468532 h 6858000"/>
              <a:gd name="connsiteX92-19379" fmla="*/ 5967062 w 6128435"/>
              <a:gd name="connsiteY92-19380" fmla="*/ 4479923 h 6858000"/>
              <a:gd name="connsiteX93-19381" fmla="*/ 5968960 w 6128435"/>
              <a:gd name="connsiteY93-19382" fmla="*/ 4482655 h 6858000"/>
              <a:gd name="connsiteX94-19383" fmla="*/ 5978567 w 6128435"/>
              <a:gd name="connsiteY94-19384" fmla="*/ 4498605 h 6858000"/>
              <a:gd name="connsiteX95-19385" fmla="*/ 5980106 w 6128435"/>
              <a:gd name="connsiteY95-19386" fmla="*/ 4585087 h 6858000"/>
              <a:gd name="connsiteX96-19387" fmla="*/ 5998138 w 6128435"/>
              <a:gd name="connsiteY96-19388" fmla="*/ 4697518 h 6858000"/>
              <a:gd name="connsiteX97-19389" fmla="*/ 6013516 w 6128435"/>
              <a:gd name="connsiteY97-19390" fmla="*/ 4786619 h 6858000"/>
              <a:gd name="connsiteX98-19391" fmla="*/ 6025404 w 6128435"/>
              <a:gd name="connsiteY98-19392" fmla="*/ 4858148 h 6858000"/>
              <a:gd name="connsiteX99-19393" fmla="*/ 6007749 w 6128435"/>
              <a:gd name="connsiteY99-19394" fmla="*/ 4964715 h 6858000"/>
              <a:gd name="connsiteX100-19395" fmla="*/ 6005269 w 6128435"/>
              <a:gd name="connsiteY100-19396" fmla="*/ 5150567 h 6858000"/>
              <a:gd name="connsiteX101-19397" fmla="*/ 6001127 w 6128435"/>
              <a:gd name="connsiteY101-19398" fmla="*/ 5164609 h 6858000"/>
              <a:gd name="connsiteX102-19399" fmla="*/ 5996647 w 6128435"/>
              <a:gd name="connsiteY102-19400" fmla="*/ 5185640 h 6858000"/>
              <a:gd name="connsiteX103-19401" fmla="*/ 5998514 w 6128435"/>
              <a:gd name="connsiteY103-19402" fmla="*/ 5189673 h 6858000"/>
              <a:gd name="connsiteX104-19403" fmla="*/ 5995970 w 6128435"/>
              <a:gd name="connsiteY104-19404" fmla="*/ 5221547 h 6858000"/>
              <a:gd name="connsiteX105-19405" fmla="*/ 5997218 w 6128435"/>
              <a:gd name="connsiteY105-19406" fmla="*/ 5222031 h 6858000"/>
              <a:gd name="connsiteX106-19407" fmla="*/ 6002116 w 6128435"/>
              <a:gd name="connsiteY106-19408" fmla="*/ 5231223 h 6858000"/>
              <a:gd name="connsiteX107-19409" fmla="*/ 6008541 w 6128435"/>
              <a:gd name="connsiteY107-19410" fmla="*/ 5248680 h 6858000"/>
              <a:gd name="connsiteX108-19411" fmla="*/ 6039260 w 6128435"/>
              <a:gd name="connsiteY108-19412" fmla="*/ 5289518 h 6858000"/>
              <a:gd name="connsiteX109-19413" fmla="*/ 6036748 w 6128435"/>
              <a:gd name="connsiteY109-19414" fmla="*/ 5322752 h 6858000"/>
              <a:gd name="connsiteX110-19415" fmla="*/ 6036943 w 6128435"/>
              <a:gd name="connsiteY110-19416" fmla="*/ 5329480 h 6858000"/>
              <a:gd name="connsiteX111-19417" fmla="*/ 6037236 w 6128435"/>
              <a:gd name="connsiteY111-19418" fmla="*/ 5329634 h 6858000"/>
              <a:gd name="connsiteX112-19419" fmla="*/ 6038019 w 6128435"/>
              <a:gd name="connsiteY112-19420" fmla="*/ 5336764 h 6858000"/>
              <a:gd name="connsiteX113-19421" fmla="*/ 6037298 w 6128435"/>
              <a:gd name="connsiteY113-19422" fmla="*/ 5341753 h 6858000"/>
              <a:gd name="connsiteX114-19423" fmla="*/ 6037677 w 6128435"/>
              <a:gd name="connsiteY114-19424" fmla="*/ 5354807 h 6858000"/>
              <a:gd name="connsiteX115-19425" fmla="*/ 6039728 w 6128435"/>
              <a:gd name="connsiteY115-19426" fmla="*/ 5359416 h 6858000"/>
              <a:gd name="connsiteX116-19427" fmla="*/ 6043311 w 6128435"/>
              <a:gd name="connsiteY116-19428" fmla="*/ 5361407 h 6858000"/>
              <a:gd name="connsiteX117-19429" fmla="*/ 6042954 w 6128435"/>
              <a:gd name="connsiteY117-19430" fmla="*/ 5362576 h 6858000"/>
              <a:gd name="connsiteX118-19431" fmla="*/ 6053435 w 6128435"/>
              <a:gd name="connsiteY118-19432" fmla="*/ 5387547 h 6858000"/>
              <a:gd name="connsiteX119-19433" fmla="*/ 6065933 w 6128435"/>
              <a:gd name="connsiteY119-19434" fmla="*/ 5443002 h 6858000"/>
              <a:gd name="connsiteX120-19435" fmla="*/ 6068640 w 6128435"/>
              <a:gd name="connsiteY120-19436" fmla="*/ 5474503 h 6858000"/>
              <a:gd name="connsiteX121-19437" fmla="*/ 6080922 w 6128435"/>
              <a:gd name="connsiteY121-19438" fmla="*/ 5561070 h 6858000"/>
              <a:gd name="connsiteX122-19439" fmla="*/ 6096949 w 6128435"/>
              <a:gd name="connsiteY122-19440" fmla="*/ 5648179 h 6858000"/>
              <a:gd name="connsiteX123-19441" fmla="*/ 6125703 w 6128435"/>
              <a:gd name="connsiteY123-19442" fmla="*/ 5692894 h 6858000"/>
              <a:gd name="connsiteX124-19443" fmla="*/ 6126670 w 6128435"/>
              <a:gd name="connsiteY124-19444" fmla="*/ 5697882 h 6858000"/>
              <a:gd name="connsiteX125-19445" fmla="*/ 6124061 w 6128435"/>
              <a:gd name="connsiteY125-19446" fmla="*/ 5710294 h 6858000"/>
              <a:gd name="connsiteX126-19447" fmla="*/ 6122213 w 6128435"/>
              <a:gd name="connsiteY126-19448" fmla="*/ 5714762 h 6858000"/>
              <a:gd name="connsiteX127-19449" fmla="*/ 6121353 w 6128435"/>
              <a:gd name="connsiteY127-19450" fmla="*/ 5721725 h 6858000"/>
              <a:gd name="connsiteX128-19451" fmla="*/ 6121607 w 6128435"/>
              <a:gd name="connsiteY128-19452" fmla="*/ 5721959 h 6858000"/>
              <a:gd name="connsiteX129-19453" fmla="*/ 6120262 w 6128435"/>
              <a:gd name="connsiteY129-19454" fmla="*/ 5728358 h 6858000"/>
              <a:gd name="connsiteX130-19455" fmla="*/ 6110194 w 6128435"/>
              <a:gd name="connsiteY130-19456" fmla="*/ 5758853 h 6858000"/>
              <a:gd name="connsiteX131-19457" fmla="*/ 6127519 w 6128435"/>
              <a:gd name="connsiteY131-19458" fmla="*/ 5865775 h 6858000"/>
              <a:gd name="connsiteX132-19459" fmla="*/ 6128435 w 6128435"/>
              <a:gd name="connsiteY132-19460" fmla="*/ 5870164 h 6858000"/>
              <a:gd name="connsiteX133-19461" fmla="*/ 6119217 w 6128435"/>
              <a:gd name="connsiteY133-19462" fmla="*/ 5888542 h 6858000"/>
              <a:gd name="connsiteX134-19463" fmla="*/ 6115966 w 6128435"/>
              <a:gd name="connsiteY134-19464" fmla="*/ 5898387 h 6858000"/>
              <a:gd name="connsiteX135-19465" fmla="*/ 6111924 w 6128435"/>
              <a:gd name="connsiteY135-19466" fmla="*/ 5900444 h 6858000"/>
              <a:gd name="connsiteX136-19467" fmla="*/ 6108716 w 6128435"/>
              <a:gd name="connsiteY136-19468" fmla="*/ 5915345 h 6858000"/>
              <a:gd name="connsiteX137-19469" fmla="*/ 6109524 w 6128435"/>
              <a:gd name="connsiteY137-19470" fmla="*/ 5917328 h 6858000"/>
              <a:gd name="connsiteX138-19471" fmla="*/ 6102493 w 6128435"/>
              <a:gd name="connsiteY138-19472" fmla="*/ 5928602 h 6858000"/>
              <a:gd name="connsiteX139-19473" fmla="*/ 6056863 w 6128435"/>
              <a:gd name="connsiteY139-19474" fmla="*/ 6000643 h 6858000"/>
              <a:gd name="connsiteX140-19475" fmla="*/ 6045436 w 6128435"/>
              <a:gd name="connsiteY140-19476" fmla="*/ 6124480 h 6858000"/>
              <a:gd name="connsiteX141-19477" fmla="*/ 6030489 w 6128435"/>
              <a:gd name="connsiteY141-19478" fmla="*/ 6317666 h 6858000"/>
              <a:gd name="connsiteX142-19479" fmla="*/ 6007492 w 6128435"/>
              <a:gd name="connsiteY142-19480" fmla="*/ 6440818 h 6858000"/>
              <a:gd name="connsiteX143-19481" fmla="*/ 6009467 w 6128435"/>
              <a:gd name="connsiteY143-19482" fmla="*/ 6487076 h 6858000"/>
              <a:gd name="connsiteX144-19483" fmla="*/ 5995064 w 6128435"/>
              <a:gd name="connsiteY144-19484" fmla="*/ 6540791 h 6858000"/>
              <a:gd name="connsiteX145-19485" fmla="*/ 5996309 w 6128435"/>
              <a:gd name="connsiteY145-19486" fmla="*/ 6543961 h 6858000"/>
              <a:gd name="connsiteX146-19487" fmla="*/ 5996048 w 6128435"/>
              <a:gd name="connsiteY146-19488" fmla="*/ 6555444 h 6858000"/>
              <a:gd name="connsiteX147-19489" fmla="*/ 6002524 w 6128435"/>
              <a:gd name="connsiteY147-19490" fmla="*/ 6560188 h 6858000"/>
              <a:gd name="connsiteX148-19491" fmla="*/ 6006823 w 6128435"/>
              <a:gd name="connsiteY148-19492" fmla="*/ 6578546 h 6858000"/>
              <a:gd name="connsiteX149-19493" fmla="*/ 6004510 w 6128435"/>
              <a:gd name="connsiteY149-19494" fmla="*/ 6599256 h 6858000"/>
              <a:gd name="connsiteX150-19495" fmla="*/ 5986207 w 6128435"/>
              <a:gd name="connsiteY150-19496" fmla="*/ 6695855 h 6858000"/>
              <a:gd name="connsiteX151-19497" fmla="*/ 5979428 w 6128435"/>
              <a:gd name="connsiteY151-19498" fmla="*/ 6754678 h 6858000"/>
              <a:gd name="connsiteX152-19499" fmla="*/ 5983398 w 6128435"/>
              <a:gd name="connsiteY152-19500" fmla="*/ 6778641 h 6858000"/>
              <a:gd name="connsiteX153-19501" fmla="*/ 5984543 w 6128435"/>
              <a:gd name="connsiteY153-19502" fmla="*/ 6811016 h 6858000"/>
              <a:gd name="connsiteX154-19503" fmla="*/ 5981802 w 6128435"/>
              <a:gd name="connsiteY154-19504" fmla="*/ 6838578 h 6858000"/>
              <a:gd name="connsiteX155-19505" fmla="*/ 5979671 w 6128435"/>
              <a:gd name="connsiteY155-19506" fmla="*/ 6858000 h 6858000"/>
              <a:gd name="connsiteX156-19507" fmla="*/ 0 w 6128435"/>
              <a:gd name="connsiteY156-19508" fmla="*/ 6858000 h 6858000"/>
              <a:gd name="connsiteX157-19509" fmla="*/ 0 w 6128435"/>
              <a:gd name="connsiteY157-19510" fmla="*/ 0 h 6858000"/>
              <a:gd name="connsiteX0-19511" fmla="*/ 0 w 6128435"/>
              <a:gd name="connsiteY0-19512" fmla="*/ 0 h 6858000"/>
              <a:gd name="connsiteX1-19513" fmla="*/ 4965888 w 6128435"/>
              <a:gd name="connsiteY1-19514" fmla="*/ 0 h 6858000"/>
              <a:gd name="connsiteX2-19515" fmla="*/ 4967767 w 6128435"/>
              <a:gd name="connsiteY2-19516" fmla="*/ 7930 h 6858000"/>
              <a:gd name="connsiteX3-19517" fmla="*/ 4979444 w 6128435"/>
              <a:gd name="connsiteY3-19518" fmla="*/ 43921 h 6858000"/>
              <a:gd name="connsiteX4-19519" fmla="*/ 5021173 w 6128435"/>
              <a:gd name="connsiteY4-19520" fmla="*/ 123738 h 6858000"/>
              <a:gd name="connsiteX5-19521" fmla="*/ 5075458 w 6128435"/>
              <a:gd name="connsiteY5-19522" fmla="*/ 264355 h 6858000"/>
              <a:gd name="connsiteX6-19523" fmla="*/ 5081175 w 6128435"/>
              <a:gd name="connsiteY6-19524" fmla="*/ 277448 h 6858000"/>
              <a:gd name="connsiteX7-19525" fmla="*/ 5097011 w 6128435"/>
              <a:gd name="connsiteY7-19526" fmla="*/ 355616 h 6858000"/>
              <a:gd name="connsiteX8-19527" fmla="*/ 5130982 w 6128435"/>
              <a:gd name="connsiteY8-19528" fmla="*/ 412030 h 6858000"/>
              <a:gd name="connsiteX9-19529" fmla="*/ 5153000 w 6128435"/>
              <a:gd name="connsiteY9-19530" fmla="*/ 507134 h 6858000"/>
              <a:gd name="connsiteX10-19531" fmla="*/ 5171282 w 6128435"/>
              <a:gd name="connsiteY10-19532" fmla="*/ 602071 h 6858000"/>
              <a:gd name="connsiteX11-19533" fmla="*/ 5176196 w 6128435"/>
              <a:gd name="connsiteY11-19534" fmla="*/ 636822 h 6858000"/>
              <a:gd name="connsiteX12-19535" fmla="*/ 5189051 w 6128435"/>
              <a:gd name="connsiteY12-19536" fmla="*/ 782518 h 6858000"/>
              <a:gd name="connsiteX13-19537" fmla="*/ 5210428 w 6128435"/>
              <a:gd name="connsiteY13-19538" fmla="*/ 815772 h 6858000"/>
              <a:gd name="connsiteX14-19539" fmla="*/ 5221088 w 6128435"/>
              <a:gd name="connsiteY14-19540" fmla="*/ 860193 h 6858000"/>
              <a:gd name="connsiteX15-19541" fmla="*/ 5230806 w 6128435"/>
              <a:gd name="connsiteY15-19542" fmla="*/ 961354 h 6858000"/>
              <a:gd name="connsiteX16-19543" fmla="*/ 5201018 w 6128435"/>
              <a:gd name="connsiteY16-19544" fmla="*/ 1095027 h 6858000"/>
              <a:gd name="connsiteX17-19545" fmla="*/ 5202153 w 6128435"/>
              <a:gd name="connsiteY17-19546" fmla="*/ 1133224 h 6858000"/>
              <a:gd name="connsiteX18-19547" fmla="*/ 5207370 w 6128435"/>
              <a:gd name="connsiteY18-19548" fmla="*/ 1138097 h 6858000"/>
              <a:gd name="connsiteX19-19549" fmla="*/ 5189234 w 6128435"/>
              <a:gd name="connsiteY19-19550" fmla="*/ 1193495 h 6858000"/>
              <a:gd name="connsiteX20-19551" fmla="*/ 5202769 w 6128435"/>
              <a:gd name="connsiteY20-19552" fmla="*/ 1269450 h 6858000"/>
              <a:gd name="connsiteX21-19553" fmla="*/ 5225968 w 6128435"/>
              <a:gd name="connsiteY21-19554" fmla="*/ 1357994 h 6858000"/>
              <a:gd name="connsiteX22-19555" fmla="*/ 5233819 w 6128435"/>
              <a:gd name="connsiteY22-19556" fmla="*/ 1380922 h 6858000"/>
              <a:gd name="connsiteX23-19557" fmla="*/ 5237226 w 6128435"/>
              <a:gd name="connsiteY23-19558" fmla="*/ 1441327 h 6858000"/>
              <a:gd name="connsiteX24-19559" fmla="*/ 5255653 w 6128435"/>
              <a:gd name="connsiteY24-19560" fmla="*/ 1524712 h 6858000"/>
              <a:gd name="connsiteX25-19561" fmla="*/ 5263491 w 6128435"/>
              <a:gd name="connsiteY25-19562" fmla="*/ 1642938 h 6858000"/>
              <a:gd name="connsiteX26-19563" fmla="*/ 5261314 w 6128435"/>
              <a:gd name="connsiteY26-19564" fmla="*/ 1689177 h 6858000"/>
              <a:gd name="connsiteX27-19565" fmla="*/ 5259788 w 6128435"/>
              <a:gd name="connsiteY27-19566" fmla="*/ 1768516 h 6858000"/>
              <a:gd name="connsiteX28-19567" fmla="*/ 5255696 w 6128435"/>
              <a:gd name="connsiteY28-19568" fmla="*/ 1953770 h 6858000"/>
              <a:gd name="connsiteX29-19569" fmla="*/ 5252592 w 6128435"/>
              <a:gd name="connsiteY29-19570" fmla="*/ 2092210 h 6858000"/>
              <a:gd name="connsiteX30-19571" fmla="*/ 5264303 w 6128435"/>
              <a:gd name="connsiteY30-19572" fmla="*/ 2225157 h 6858000"/>
              <a:gd name="connsiteX31-19573" fmla="*/ 5254949 w 6128435"/>
              <a:gd name="connsiteY31-19574" fmla="*/ 2236160 h 6858000"/>
              <a:gd name="connsiteX32-19575" fmla="*/ 5250104 w 6128435"/>
              <a:gd name="connsiteY32-19576" fmla="*/ 2249166 h 6858000"/>
              <a:gd name="connsiteX33-19577" fmla="*/ 5251214 w 6128435"/>
              <a:gd name="connsiteY33-19578" fmla="*/ 2250944 h 6858000"/>
              <a:gd name="connsiteX34-19579" fmla="*/ 5250644 w 6128435"/>
              <a:gd name="connsiteY34-19580" fmla="*/ 2266619 h 6858000"/>
              <a:gd name="connsiteX35-19581" fmla="*/ 5293877 w 6128435"/>
              <a:gd name="connsiteY35-19582" fmla="*/ 2368649 h 6858000"/>
              <a:gd name="connsiteX36-19583" fmla="*/ 5311338 w 6128435"/>
              <a:gd name="connsiteY36-19584" fmla="*/ 2404034 h 6858000"/>
              <a:gd name="connsiteX37-19585" fmla="*/ 5338366 w 6128435"/>
              <a:gd name="connsiteY37-19586" fmla="*/ 2465052 h 6858000"/>
              <a:gd name="connsiteX38-19587" fmla="*/ 5371263 w 6128435"/>
              <a:gd name="connsiteY38-19588" fmla="*/ 2586413 h 6858000"/>
              <a:gd name="connsiteX39-19589" fmla="*/ 5407503 w 6128435"/>
              <a:gd name="connsiteY39-19590" fmla="*/ 2786290 h 6858000"/>
              <a:gd name="connsiteX40-19591" fmla="*/ 5407356 w 6128435"/>
              <a:gd name="connsiteY40-19592" fmla="*/ 2787545 h 6858000"/>
              <a:gd name="connsiteX41-19593" fmla="*/ 5411130 w 6128435"/>
              <a:gd name="connsiteY41-19594" fmla="*/ 2788640 h 6858000"/>
              <a:gd name="connsiteX42-19595" fmla="*/ 5416439 w 6128435"/>
              <a:gd name="connsiteY42-19596" fmla="*/ 2805666 h 6858000"/>
              <a:gd name="connsiteX43-19597" fmla="*/ 5416589 w 6128435"/>
              <a:gd name="connsiteY43-19598" fmla="*/ 2810822 h 6858000"/>
              <a:gd name="connsiteX44-19599" fmla="*/ 5418542 w 6128435"/>
              <a:gd name="connsiteY44-19600" fmla="*/ 2817745 h 6858000"/>
              <a:gd name="connsiteX45-19601" fmla="*/ 5418847 w 6128435"/>
              <a:gd name="connsiteY45-19602" fmla="*/ 2817825 h 6858000"/>
              <a:gd name="connsiteX46-19603" fmla="*/ 5457023 w 6128435"/>
              <a:gd name="connsiteY46-19604" fmla="*/ 2858292 h 6858000"/>
              <a:gd name="connsiteX47-19605" fmla="*/ 5479298 w 6128435"/>
              <a:gd name="connsiteY47-19606" fmla="*/ 2947791 h 6858000"/>
              <a:gd name="connsiteX48-19607" fmla="*/ 5481770 w 6128435"/>
              <a:gd name="connsiteY48-19608" fmla="*/ 2951352 h 6858000"/>
              <a:gd name="connsiteX49-19609" fmla="*/ 5482045 w 6128435"/>
              <a:gd name="connsiteY49-19610" fmla="*/ 2984371 h 6858000"/>
              <a:gd name="connsiteX50-19611" fmla="*/ 5482415 w 6128435"/>
              <a:gd name="connsiteY50-19612" fmla="*/ 3004079 h 6858000"/>
              <a:gd name="connsiteX51-19613" fmla="*/ 5503944 w 6128435"/>
              <a:gd name="connsiteY51-19614" fmla="*/ 3123335 h 6858000"/>
              <a:gd name="connsiteX52-19615" fmla="*/ 5516007 w 6128435"/>
              <a:gd name="connsiteY52-19616" fmla="*/ 3258473 h 6858000"/>
              <a:gd name="connsiteX53-19617" fmla="*/ 5566839 w 6128435"/>
              <a:gd name="connsiteY53-19618" fmla="*/ 3345295 h 6858000"/>
              <a:gd name="connsiteX54-19619" fmla="*/ 5589758 w 6128435"/>
              <a:gd name="connsiteY54-19620" fmla="*/ 3506453 h 6858000"/>
              <a:gd name="connsiteX55-19621" fmla="*/ 5596144 w 6128435"/>
              <a:gd name="connsiteY55-19622" fmla="*/ 3534624 h 6858000"/>
              <a:gd name="connsiteX56-19623" fmla="*/ 5597750 w 6128435"/>
              <a:gd name="connsiteY56-19624" fmla="*/ 3534129 h 6858000"/>
              <a:gd name="connsiteX57-19625" fmla="*/ 5599700 w 6128435"/>
              <a:gd name="connsiteY57-19626" fmla="*/ 3547221 h 6858000"/>
              <a:gd name="connsiteX58-19627" fmla="*/ 5615031 w 6128435"/>
              <a:gd name="connsiteY58-19628" fmla="*/ 3557482 h 6858000"/>
              <a:gd name="connsiteX59-19629" fmla="*/ 5618377 w 6128435"/>
              <a:gd name="connsiteY59-19630" fmla="*/ 3588431 h 6858000"/>
              <a:gd name="connsiteX60-19631" fmla="*/ 5612155 w 6128435"/>
              <a:gd name="connsiteY60-19632" fmla="*/ 3589869 h 6858000"/>
              <a:gd name="connsiteX61-19633" fmla="*/ 5620843 w 6128435"/>
              <a:gd name="connsiteY61-19634" fmla="*/ 3606745 h 6858000"/>
              <a:gd name="connsiteX62-19635" fmla="*/ 5655472 w 6128435"/>
              <a:gd name="connsiteY62-19636" fmla="*/ 3678877 h 6858000"/>
              <a:gd name="connsiteX63-19637" fmla="*/ 5680448 w 6128435"/>
              <a:gd name="connsiteY63-19638" fmla="*/ 3717760 h 6858000"/>
              <a:gd name="connsiteX64-19639" fmla="*/ 5683015 w 6128435"/>
              <a:gd name="connsiteY64-19640" fmla="*/ 3762025 h 6858000"/>
              <a:gd name="connsiteX65-19641" fmla="*/ 5696643 w 6128435"/>
              <a:gd name="connsiteY65-19642" fmla="*/ 3773888 h 6858000"/>
              <a:gd name="connsiteX66-19643" fmla="*/ 5699203 w 6128435"/>
              <a:gd name="connsiteY66-19644" fmla="*/ 3775823 h 6858000"/>
              <a:gd name="connsiteX67-19645" fmla="*/ 5704824 w 6128435"/>
              <a:gd name="connsiteY67-19646" fmla="*/ 3785966 h 6858000"/>
              <a:gd name="connsiteX68-19647" fmla="*/ 5712204 w 6128435"/>
              <a:gd name="connsiteY68-19648" fmla="*/ 3785830 h 6858000"/>
              <a:gd name="connsiteX69-19649" fmla="*/ 5724816 w 6128435"/>
              <a:gd name="connsiteY69-19650" fmla="*/ 3798949 h 6858000"/>
              <a:gd name="connsiteX70-19651" fmla="*/ 5733539 w 6128435"/>
              <a:gd name="connsiteY70-19652" fmla="*/ 3818457 h 6858000"/>
              <a:gd name="connsiteX71-19653" fmla="*/ 5768491 w 6128435"/>
              <a:gd name="connsiteY71-19654" fmla="*/ 3914399 h 6858000"/>
              <a:gd name="connsiteX72-19655" fmla="*/ 5793123 w 6128435"/>
              <a:gd name="connsiteY72-19656" fmla="*/ 3969952 h 6858000"/>
              <a:gd name="connsiteX73-19657" fmla="*/ 5808321 w 6128435"/>
              <a:gd name="connsiteY73-19658" fmla="*/ 3988153 h 6858000"/>
              <a:gd name="connsiteX74-19659" fmla="*/ 5825621 w 6128435"/>
              <a:gd name="connsiteY74-19660" fmla="*/ 4015525 h 6858000"/>
              <a:gd name="connsiteX75-19661" fmla="*/ 5860672 w 6128435"/>
              <a:gd name="connsiteY75-19662" fmla="*/ 4061579 h 6858000"/>
              <a:gd name="connsiteX76-19663" fmla="*/ 5872173 w 6128435"/>
              <a:gd name="connsiteY76-19664" fmla="*/ 4088497 h 6858000"/>
              <a:gd name="connsiteX77-19665" fmla="*/ 5883705 w 6128435"/>
              <a:gd name="connsiteY77-19666" fmla="*/ 4101899 h 6858000"/>
              <a:gd name="connsiteX78-19667" fmla="*/ 5885314 w 6128435"/>
              <a:gd name="connsiteY78-19668" fmla="*/ 4108387 h 6858000"/>
              <a:gd name="connsiteX79-19669" fmla="*/ 5894095 w 6128435"/>
              <a:gd name="connsiteY79-19670" fmla="*/ 4128857 h 6858000"/>
              <a:gd name="connsiteX80-19671" fmla="*/ 5898339 w 6128435"/>
              <a:gd name="connsiteY80-19672" fmla="*/ 4140800 h 6858000"/>
              <a:gd name="connsiteX81-19673" fmla="*/ 5899734 w 6128435"/>
              <a:gd name="connsiteY81-19674" fmla="*/ 4145632 h 6858000"/>
              <a:gd name="connsiteX82-19675" fmla="*/ 5903513 w 6128435"/>
              <a:gd name="connsiteY82-19676" fmla="*/ 4187661 h 6858000"/>
              <a:gd name="connsiteX83-19677" fmla="*/ 5917114 w 6128435"/>
              <a:gd name="connsiteY83-19678" fmla="*/ 4213096 h 6858000"/>
              <a:gd name="connsiteX84-19679" fmla="*/ 5921153 w 6128435"/>
              <a:gd name="connsiteY84-19680" fmla="*/ 4236222 h 6858000"/>
              <a:gd name="connsiteX85-19681" fmla="*/ 5924233 w 6128435"/>
              <a:gd name="connsiteY85-19682" fmla="*/ 4242060 h 6858000"/>
              <a:gd name="connsiteX86-19683" fmla="*/ 5928910 w 6128435"/>
              <a:gd name="connsiteY86-19684" fmla="*/ 4300973 h 6858000"/>
              <a:gd name="connsiteX87-19685" fmla="*/ 5939320 w 6128435"/>
              <a:gd name="connsiteY87-19686" fmla="*/ 4340435 h 6858000"/>
              <a:gd name="connsiteX88-19687" fmla="*/ 5946705 w 6128435"/>
              <a:gd name="connsiteY88-19688" fmla="*/ 4428051 h 6858000"/>
              <a:gd name="connsiteX89-19689" fmla="*/ 5949261 w 6128435"/>
              <a:gd name="connsiteY89-19690" fmla="*/ 4449185 h 6858000"/>
              <a:gd name="connsiteX90-19691" fmla="*/ 5957504 w 6128435"/>
              <a:gd name="connsiteY90-19692" fmla="*/ 4465911 h 6858000"/>
              <a:gd name="connsiteX91-19693" fmla="*/ 5964689 w 6128435"/>
              <a:gd name="connsiteY91-19694" fmla="*/ 4468532 h 6858000"/>
              <a:gd name="connsiteX92-19695" fmla="*/ 5967062 w 6128435"/>
              <a:gd name="connsiteY92-19696" fmla="*/ 4479923 h 6858000"/>
              <a:gd name="connsiteX93-19697" fmla="*/ 5968960 w 6128435"/>
              <a:gd name="connsiteY93-19698" fmla="*/ 4482655 h 6858000"/>
              <a:gd name="connsiteX94-19699" fmla="*/ 5978567 w 6128435"/>
              <a:gd name="connsiteY94-19700" fmla="*/ 4498605 h 6858000"/>
              <a:gd name="connsiteX95-19701" fmla="*/ 5980106 w 6128435"/>
              <a:gd name="connsiteY95-19702" fmla="*/ 4585087 h 6858000"/>
              <a:gd name="connsiteX96-19703" fmla="*/ 5998138 w 6128435"/>
              <a:gd name="connsiteY96-19704" fmla="*/ 4697518 h 6858000"/>
              <a:gd name="connsiteX97-19705" fmla="*/ 6013516 w 6128435"/>
              <a:gd name="connsiteY97-19706" fmla="*/ 4786619 h 6858000"/>
              <a:gd name="connsiteX98-19707" fmla="*/ 6025404 w 6128435"/>
              <a:gd name="connsiteY98-19708" fmla="*/ 4858148 h 6858000"/>
              <a:gd name="connsiteX99-19709" fmla="*/ 6007749 w 6128435"/>
              <a:gd name="connsiteY99-19710" fmla="*/ 4964715 h 6858000"/>
              <a:gd name="connsiteX100-19711" fmla="*/ 6005269 w 6128435"/>
              <a:gd name="connsiteY100-19712" fmla="*/ 5150567 h 6858000"/>
              <a:gd name="connsiteX101-19713" fmla="*/ 6001127 w 6128435"/>
              <a:gd name="connsiteY101-19714" fmla="*/ 5164609 h 6858000"/>
              <a:gd name="connsiteX102-19715" fmla="*/ 5996647 w 6128435"/>
              <a:gd name="connsiteY102-19716" fmla="*/ 5185640 h 6858000"/>
              <a:gd name="connsiteX103-19717" fmla="*/ 5998514 w 6128435"/>
              <a:gd name="connsiteY103-19718" fmla="*/ 5189673 h 6858000"/>
              <a:gd name="connsiteX104-19719" fmla="*/ 5995970 w 6128435"/>
              <a:gd name="connsiteY104-19720" fmla="*/ 5221547 h 6858000"/>
              <a:gd name="connsiteX105-19721" fmla="*/ 5997218 w 6128435"/>
              <a:gd name="connsiteY105-19722" fmla="*/ 5222031 h 6858000"/>
              <a:gd name="connsiteX106-19723" fmla="*/ 6002116 w 6128435"/>
              <a:gd name="connsiteY106-19724" fmla="*/ 5231223 h 6858000"/>
              <a:gd name="connsiteX107-19725" fmla="*/ 6008541 w 6128435"/>
              <a:gd name="connsiteY107-19726" fmla="*/ 5248680 h 6858000"/>
              <a:gd name="connsiteX108-19727" fmla="*/ 6039260 w 6128435"/>
              <a:gd name="connsiteY108-19728" fmla="*/ 5289518 h 6858000"/>
              <a:gd name="connsiteX109-19729" fmla="*/ 6036748 w 6128435"/>
              <a:gd name="connsiteY109-19730" fmla="*/ 5322752 h 6858000"/>
              <a:gd name="connsiteX110-19731" fmla="*/ 6036943 w 6128435"/>
              <a:gd name="connsiteY110-19732" fmla="*/ 5329480 h 6858000"/>
              <a:gd name="connsiteX111-19733" fmla="*/ 6037236 w 6128435"/>
              <a:gd name="connsiteY111-19734" fmla="*/ 5329634 h 6858000"/>
              <a:gd name="connsiteX112-19735" fmla="*/ 6038019 w 6128435"/>
              <a:gd name="connsiteY112-19736" fmla="*/ 5336764 h 6858000"/>
              <a:gd name="connsiteX113-19737" fmla="*/ 6037298 w 6128435"/>
              <a:gd name="connsiteY113-19738" fmla="*/ 5341753 h 6858000"/>
              <a:gd name="connsiteX114-19739" fmla="*/ 6037677 w 6128435"/>
              <a:gd name="connsiteY114-19740" fmla="*/ 5354807 h 6858000"/>
              <a:gd name="connsiteX115-19741" fmla="*/ 6039728 w 6128435"/>
              <a:gd name="connsiteY115-19742" fmla="*/ 5359416 h 6858000"/>
              <a:gd name="connsiteX116-19743" fmla="*/ 6043311 w 6128435"/>
              <a:gd name="connsiteY116-19744" fmla="*/ 5361407 h 6858000"/>
              <a:gd name="connsiteX117-19745" fmla="*/ 6042954 w 6128435"/>
              <a:gd name="connsiteY117-19746" fmla="*/ 5362576 h 6858000"/>
              <a:gd name="connsiteX118-19747" fmla="*/ 6053435 w 6128435"/>
              <a:gd name="connsiteY118-19748" fmla="*/ 5387547 h 6858000"/>
              <a:gd name="connsiteX119-19749" fmla="*/ 6065933 w 6128435"/>
              <a:gd name="connsiteY119-19750" fmla="*/ 5443002 h 6858000"/>
              <a:gd name="connsiteX120-19751" fmla="*/ 6068640 w 6128435"/>
              <a:gd name="connsiteY120-19752" fmla="*/ 5474503 h 6858000"/>
              <a:gd name="connsiteX121-19753" fmla="*/ 6080922 w 6128435"/>
              <a:gd name="connsiteY121-19754" fmla="*/ 5561070 h 6858000"/>
              <a:gd name="connsiteX122-19755" fmla="*/ 6096949 w 6128435"/>
              <a:gd name="connsiteY122-19756" fmla="*/ 5648179 h 6858000"/>
              <a:gd name="connsiteX123-19757" fmla="*/ 6125703 w 6128435"/>
              <a:gd name="connsiteY123-19758" fmla="*/ 5692894 h 6858000"/>
              <a:gd name="connsiteX124-19759" fmla="*/ 6126670 w 6128435"/>
              <a:gd name="connsiteY124-19760" fmla="*/ 5697882 h 6858000"/>
              <a:gd name="connsiteX125-19761" fmla="*/ 6124061 w 6128435"/>
              <a:gd name="connsiteY125-19762" fmla="*/ 5710294 h 6858000"/>
              <a:gd name="connsiteX126-19763" fmla="*/ 6122213 w 6128435"/>
              <a:gd name="connsiteY126-19764" fmla="*/ 5714762 h 6858000"/>
              <a:gd name="connsiteX127-19765" fmla="*/ 6121353 w 6128435"/>
              <a:gd name="connsiteY127-19766" fmla="*/ 5721725 h 6858000"/>
              <a:gd name="connsiteX128-19767" fmla="*/ 6121607 w 6128435"/>
              <a:gd name="connsiteY128-19768" fmla="*/ 5721959 h 6858000"/>
              <a:gd name="connsiteX129-19769" fmla="*/ 6120262 w 6128435"/>
              <a:gd name="connsiteY129-19770" fmla="*/ 5728358 h 6858000"/>
              <a:gd name="connsiteX130-19771" fmla="*/ 6110194 w 6128435"/>
              <a:gd name="connsiteY130-19772" fmla="*/ 5758853 h 6858000"/>
              <a:gd name="connsiteX131-19773" fmla="*/ 6127519 w 6128435"/>
              <a:gd name="connsiteY131-19774" fmla="*/ 5865775 h 6858000"/>
              <a:gd name="connsiteX132-19775" fmla="*/ 6128435 w 6128435"/>
              <a:gd name="connsiteY132-19776" fmla="*/ 5870164 h 6858000"/>
              <a:gd name="connsiteX133-19777" fmla="*/ 6119217 w 6128435"/>
              <a:gd name="connsiteY133-19778" fmla="*/ 5888542 h 6858000"/>
              <a:gd name="connsiteX134-19779" fmla="*/ 6115966 w 6128435"/>
              <a:gd name="connsiteY134-19780" fmla="*/ 5898387 h 6858000"/>
              <a:gd name="connsiteX135-19781" fmla="*/ 6108716 w 6128435"/>
              <a:gd name="connsiteY135-19782" fmla="*/ 5915345 h 6858000"/>
              <a:gd name="connsiteX136-19783" fmla="*/ 6109524 w 6128435"/>
              <a:gd name="connsiteY136-19784" fmla="*/ 5917328 h 6858000"/>
              <a:gd name="connsiteX137-19785" fmla="*/ 6102493 w 6128435"/>
              <a:gd name="connsiteY137-19786" fmla="*/ 5928602 h 6858000"/>
              <a:gd name="connsiteX138-19787" fmla="*/ 6056863 w 6128435"/>
              <a:gd name="connsiteY138-19788" fmla="*/ 6000643 h 6858000"/>
              <a:gd name="connsiteX139-19789" fmla="*/ 6045436 w 6128435"/>
              <a:gd name="connsiteY139-19790" fmla="*/ 6124480 h 6858000"/>
              <a:gd name="connsiteX140-19791" fmla="*/ 6030489 w 6128435"/>
              <a:gd name="connsiteY140-19792" fmla="*/ 6317666 h 6858000"/>
              <a:gd name="connsiteX141-19793" fmla="*/ 6007492 w 6128435"/>
              <a:gd name="connsiteY141-19794" fmla="*/ 6440818 h 6858000"/>
              <a:gd name="connsiteX142-19795" fmla="*/ 6009467 w 6128435"/>
              <a:gd name="connsiteY142-19796" fmla="*/ 6487076 h 6858000"/>
              <a:gd name="connsiteX143-19797" fmla="*/ 5995064 w 6128435"/>
              <a:gd name="connsiteY143-19798" fmla="*/ 6540791 h 6858000"/>
              <a:gd name="connsiteX144-19799" fmla="*/ 5996309 w 6128435"/>
              <a:gd name="connsiteY144-19800" fmla="*/ 6543961 h 6858000"/>
              <a:gd name="connsiteX145-19801" fmla="*/ 5996048 w 6128435"/>
              <a:gd name="connsiteY145-19802" fmla="*/ 6555444 h 6858000"/>
              <a:gd name="connsiteX146-19803" fmla="*/ 6002524 w 6128435"/>
              <a:gd name="connsiteY146-19804" fmla="*/ 6560188 h 6858000"/>
              <a:gd name="connsiteX147-19805" fmla="*/ 6006823 w 6128435"/>
              <a:gd name="connsiteY147-19806" fmla="*/ 6578546 h 6858000"/>
              <a:gd name="connsiteX148-19807" fmla="*/ 6004510 w 6128435"/>
              <a:gd name="connsiteY148-19808" fmla="*/ 6599256 h 6858000"/>
              <a:gd name="connsiteX149-19809" fmla="*/ 5986207 w 6128435"/>
              <a:gd name="connsiteY149-19810" fmla="*/ 6695855 h 6858000"/>
              <a:gd name="connsiteX150-19811" fmla="*/ 5979428 w 6128435"/>
              <a:gd name="connsiteY150-19812" fmla="*/ 6754678 h 6858000"/>
              <a:gd name="connsiteX151-19813" fmla="*/ 5983398 w 6128435"/>
              <a:gd name="connsiteY151-19814" fmla="*/ 6778641 h 6858000"/>
              <a:gd name="connsiteX152-19815" fmla="*/ 5984543 w 6128435"/>
              <a:gd name="connsiteY152-19816" fmla="*/ 6811016 h 6858000"/>
              <a:gd name="connsiteX153-19817" fmla="*/ 5981802 w 6128435"/>
              <a:gd name="connsiteY153-19818" fmla="*/ 6838578 h 6858000"/>
              <a:gd name="connsiteX154-19819" fmla="*/ 5979671 w 6128435"/>
              <a:gd name="connsiteY154-19820" fmla="*/ 6858000 h 6858000"/>
              <a:gd name="connsiteX155-19821" fmla="*/ 0 w 6128435"/>
              <a:gd name="connsiteY155-19822" fmla="*/ 6858000 h 6858000"/>
              <a:gd name="connsiteX156-19823" fmla="*/ 0 w 6128435"/>
              <a:gd name="connsiteY156-19824" fmla="*/ 0 h 6858000"/>
              <a:gd name="connsiteX0-19825" fmla="*/ 0 w 6128435"/>
              <a:gd name="connsiteY0-19826" fmla="*/ 0 h 6858000"/>
              <a:gd name="connsiteX1-19827" fmla="*/ 4965888 w 6128435"/>
              <a:gd name="connsiteY1-19828" fmla="*/ 0 h 6858000"/>
              <a:gd name="connsiteX2-19829" fmla="*/ 4967767 w 6128435"/>
              <a:gd name="connsiteY2-19830" fmla="*/ 7930 h 6858000"/>
              <a:gd name="connsiteX3-19831" fmla="*/ 4979444 w 6128435"/>
              <a:gd name="connsiteY3-19832" fmla="*/ 43921 h 6858000"/>
              <a:gd name="connsiteX4-19833" fmla="*/ 5021173 w 6128435"/>
              <a:gd name="connsiteY4-19834" fmla="*/ 123738 h 6858000"/>
              <a:gd name="connsiteX5-19835" fmla="*/ 5075458 w 6128435"/>
              <a:gd name="connsiteY5-19836" fmla="*/ 264355 h 6858000"/>
              <a:gd name="connsiteX6-19837" fmla="*/ 5081175 w 6128435"/>
              <a:gd name="connsiteY6-19838" fmla="*/ 277448 h 6858000"/>
              <a:gd name="connsiteX7-19839" fmla="*/ 5097011 w 6128435"/>
              <a:gd name="connsiteY7-19840" fmla="*/ 355616 h 6858000"/>
              <a:gd name="connsiteX8-19841" fmla="*/ 5130982 w 6128435"/>
              <a:gd name="connsiteY8-19842" fmla="*/ 412030 h 6858000"/>
              <a:gd name="connsiteX9-19843" fmla="*/ 5153000 w 6128435"/>
              <a:gd name="connsiteY9-19844" fmla="*/ 507134 h 6858000"/>
              <a:gd name="connsiteX10-19845" fmla="*/ 5171282 w 6128435"/>
              <a:gd name="connsiteY10-19846" fmla="*/ 602071 h 6858000"/>
              <a:gd name="connsiteX11-19847" fmla="*/ 5176196 w 6128435"/>
              <a:gd name="connsiteY11-19848" fmla="*/ 636822 h 6858000"/>
              <a:gd name="connsiteX12-19849" fmla="*/ 5189051 w 6128435"/>
              <a:gd name="connsiteY12-19850" fmla="*/ 782518 h 6858000"/>
              <a:gd name="connsiteX13-19851" fmla="*/ 5210428 w 6128435"/>
              <a:gd name="connsiteY13-19852" fmla="*/ 815772 h 6858000"/>
              <a:gd name="connsiteX14-19853" fmla="*/ 5221088 w 6128435"/>
              <a:gd name="connsiteY14-19854" fmla="*/ 860193 h 6858000"/>
              <a:gd name="connsiteX15-19855" fmla="*/ 5230806 w 6128435"/>
              <a:gd name="connsiteY15-19856" fmla="*/ 961354 h 6858000"/>
              <a:gd name="connsiteX16-19857" fmla="*/ 5201018 w 6128435"/>
              <a:gd name="connsiteY16-19858" fmla="*/ 1095027 h 6858000"/>
              <a:gd name="connsiteX17-19859" fmla="*/ 5202153 w 6128435"/>
              <a:gd name="connsiteY17-19860" fmla="*/ 1133224 h 6858000"/>
              <a:gd name="connsiteX18-19861" fmla="*/ 5207370 w 6128435"/>
              <a:gd name="connsiteY18-19862" fmla="*/ 1138097 h 6858000"/>
              <a:gd name="connsiteX19-19863" fmla="*/ 5189234 w 6128435"/>
              <a:gd name="connsiteY19-19864" fmla="*/ 1193495 h 6858000"/>
              <a:gd name="connsiteX20-19865" fmla="*/ 5202769 w 6128435"/>
              <a:gd name="connsiteY20-19866" fmla="*/ 1269450 h 6858000"/>
              <a:gd name="connsiteX21-19867" fmla="*/ 5225968 w 6128435"/>
              <a:gd name="connsiteY21-19868" fmla="*/ 1357994 h 6858000"/>
              <a:gd name="connsiteX22-19869" fmla="*/ 5233819 w 6128435"/>
              <a:gd name="connsiteY22-19870" fmla="*/ 1380922 h 6858000"/>
              <a:gd name="connsiteX23-19871" fmla="*/ 5237226 w 6128435"/>
              <a:gd name="connsiteY23-19872" fmla="*/ 1441327 h 6858000"/>
              <a:gd name="connsiteX24-19873" fmla="*/ 5255653 w 6128435"/>
              <a:gd name="connsiteY24-19874" fmla="*/ 1524712 h 6858000"/>
              <a:gd name="connsiteX25-19875" fmla="*/ 5263491 w 6128435"/>
              <a:gd name="connsiteY25-19876" fmla="*/ 1642938 h 6858000"/>
              <a:gd name="connsiteX26-19877" fmla="*/ 5261314 w 6128435"/>
              <a:gd name="connsiteY26-19878" fmla="*/ 1689177 h 6858000"/>
              <a:gd name="connsiteX27-19879" fmla="*/ 5259788 w 6128435"/>
              <a:gd name="connsiteY27-19880" fmla="*/ 1768516 h 6858000"/>
              <a:gd name="connsiteX28-19881" fmla="*/ 5255696 w 6128435"/>
              <a:gd name="connsiteY28-19882" fmla="*/ 1953770 h 6858000"/>
              <a:gd name="connsiteX29-19883" fmla="*/ 5252592 w 6128435"/>
              <a:gd name="connsiteY29-19884" fmla="*/ 2092210 h 6858000"/>
              <a:gd name="connsiteX30-19885" fmla="*/ 5264303 w 6128435"/>
              <a:gd name="connsiteY30-19886" fmla="*/ 2225157 h 6858000"/>
              <a:gd name="connsiteX31-19887" fmla="*/ 5254949 w 6128435"/>
              <a:gd name="connsiteY31-19888" fmla="*/ 2236160 h 6858000"/>
              <a:gd name="connsiteX32-19889" fmla="*/ 5250104 w 6128435"/>
              <a:gd name="connsiteY32-19890" fmla="*/ 2249166 h 6858000"/>
              <a:gd name="connsiteX33-19891" fmla="*/ 5251214 w 6128435"/>
              <a:gd name="connsiteY33-19892" fmla="*/ 2250944 h 6858000"/>
              <a:gd name="connsiteX34-19893" fmla="*/ 5250644 w 6128435"/>
              <a:gd name="connsiteY34-19894" fmla="*/ 2266619 h 6858000"/>
              <a:gd name="connsiteX35-19895" fmla="*/ 5293877 w 6128435"/>
              <a:gd name="connsiteY35-19896" fmla="*/ 2368649 h 6858000"/>
              <a:gd name="connsiteX36-19897" fmla="*/ 5311338 w 6128435"/>
              <a:gd name="connsiteY36-19898" fmla="*/ 2404034 h 6858000"/>
              <a:gd name="connsiteX37-19899" fmla="*/ 5338366 w 6128435"/>
              <a:gd name="connsiteY37-19900" fmla="*/ 2465052 h 6858000"/>
              <a:gd name="connsiteX38-19901" fmla="*/ 5371263 w 6128435"/>
              <a:gd name="connsiteY38-19902" fmla="*/ 2586413 h 6858000"/>
              <a:gd name="connsiteX39-19903" fmla="*/ 5407503 w 6128435"/>
              <a:gd name="connsiteY39-19904" fmla="*/ 2786290 h 6858000"/>
              <a:gd name="connsiteX40-19905" fmla="*/ 5407356 w 6128435"/>
              <a:gd name="connsiteY40-19906" fmla="*/ 2787545 h 6858000"/>
              <a:gd name="connsiteX41-19907" fmla="*/ 5411130 w 6128435"/>
              <a:gd name="connsiteY41-19908" fmla="*/ 2788640 h 6858000"/>
              <a:gd name="connsiteX42-19909" fmla="*/ 5416439 w 6128435"/>
              <a:gd name="connsiteY42-19910" fmla="*/ 2805666 h 6858000"/>
              <a:gd name="connsiteX43-19911" fmla="*/ 5416589 w 6128435"/>
              <a:gd name="connsiteY43-19912" fmla="*/ 2810822 h 6858000"/>
              <a:gd name="connsiteX44-19913" fmla="*/ 5418542 w 6128435"/>
              <a:gd name="connsiteY44-19914" fmla="*/ 2817745 h 6858000"/>
              <a:gd name="connsiteX45-19915" fmla="*/ 5418847 w 6128435"/>
              <a:gd name="connsiteY45-19916" fmla="*/ 2817825 h 6858000"/>
              <a:gd name="connsiteX46-19917" fmla="*/ 5457023 w 6128435"/>
              <a:gd name="connsiteY46-19918" fmla="*/ 2858292 h 6858000"/>
              <a:gd name="connsiteX47-19919" fmla="*/ 5479298 w 6128435"/>
              <a:gd name="connsiteY47-19920" fmla="*/ 2947791 h 6858000"/>
              <a:gd name="connsiteX48-19921" fmla="*/ 5481770 w 6128435"/>
              <a:gd name="connsiteY48-19922" fmla="*/ 2951352 h 6858000"/>
              <a:gd name="connsiteX49-19923" fmla="*/ 5482045 w 6128435"/>
              <a:gd name="connsiteY49-19924" fmla="*/ 2984371 h 6858000"/>
              <a:gd name="connsiteX50-19925" fmla="*/ 5482415 w 6128435"/>
              <a:gd name="connsiteY50-19926" fmla="*/ 3004079 h 6858000"/>
              <a:gd name="connsiteX51-19927" fmla="*/ 5503944 w 6128435"/>
              <a:gd name="connsiteY51-19928" fmla="*/ 3123335 h 6858000"/>
              <a:gd name="connsiteX52-19929" fmla="*/ 5516007 w 6128435"/>
              <a:gd name="connsiteY52-19930" fmla="*/ 3258473 h 6858000"/>
              <a:gd name="connsiteX53-19931" fmla="*/ 5566839 w 6128435"/>
              <a:gd name="connsiteY53-19932" fmla="*/ 3345295 h 6858000"/>
              <a:gd name="connsiteX54-19933" fmla="*/ 5589758 w 6128435"/>
              <a:gd name="connsiteY54-19934" fmla="*/ 3506453 h 6858000"/>
              <a:gd name="connsiteX55-19935" fmla="*/ 5596144 w 6128435"/>
              <a:gd name="connsiteY55-19936" fmla="*/ 3534624 h 6858000"/>
              <a:gd name="connsiteX56-19937" fmla="*/ 5597750 w 6128435"/>
              <a:gd name="connsiteY56-19938" fmla="*/ 3534129 h 6858000"/>
              <a:gd name="connsiteX57-19939" fmla="*/ 5599700 w 6128435"/>
              <a:gd name="connsiteY57-19940" fmla="*/ 3547221 h 6858000"/>
              <a:gd name="connsiteX58-19941" fmla="*/ 5615031 w 6128435"/>
              <a:gd name="connsiteY58-19942" fmla="*/ 3557482 h 6858000"/>
              <a:gd name="connsiteX59-19943" fmla="*/ 5618377 w 6128435"/>
              <a:gd name="connsiteY59-19944" fmla="*/ 3588431 h 6858000"/>
              <a:gd name="connsiteX60-19945" fmla="*/ 5612155 w 6128435"/>
              <a:gd name="connsiteY60-19946" fmla="*/ 3589869 h 6858000"/>
              <a:gd name="connsiteX61-19947" fmla="*/ 5620843 w 6128435"/>
              <a:gd name="connsiteY61-19948" fmla="*/ 3606745 h 6858000"/>
              <a:gd name="connsiteX62-19949" fmla="*/ 5655472 w 6128435"/>
              <a:gd name="connsiteY62-19950" fmla="*/ 3678877 h 6858000"/>
              <a:gd name="connsiteX63-19951" fmla="*/ 5680448 w 6128435"/>
              <a:gd name="connsiteY63-19952" fmla="*/ 3717760 h 6858000"/>
              <a:gd name="connsiteX64-19953" fmla="*/ 5683015 w 6128435"/>
              <a:gd name="connsiteY64-19954" fmla="*/ 3762025 h 6858000"/>
              <a:gd name="connsiteX65-19955" fmla="*/ 5696643 w 6128435"/>
              <a:gd name="connsiteY65-19956" fmla="*/ 3773888 h 6858000"/>
              <a:gd name="connsiteX66-19957" fmla="*/ 5699203 w 6128435"/>
              <a:gd name="connsiteY66-19958" fmla="*/ 3775823 h 6858000"/>
              <a:gd name="connsiteX67-19959" fmla="*/ 5704824 w 6128435"/>
              <a:gd name="connsiteY67-19960" fmla="*/ 3785966 h 6858000"/>
              <a:gd name="connsiteX68-19961" fmla="*/ 5712204 w 6128435"/>
              <a:gd name="connsiteY68-19962" fmla="*/ 3785830 h 6858000"/>
              <a:gd name="connsiteX69-19963" fmla="*/ 5724816 w 6128435"/>
              <a:gd name="connsiteY69-19964" fmla="*/ 3798949 h 6858000"/>
              <a:gd name="connsiteX70-19965" fmla="*/ 5733539 w 6128435"/>
              <a:gd name="connsiteY70-19966" fmla="*/ 3818457 h 6858000"/>
              <a:gd name="connsiteX71-19967" fmla="*/ 5768491 w 6128435"/>
              <a:gd name="connsiteY71-19968" fmla="*/ 3914399 h 6858000"/>
              <a:gd name="connsiteX72-19969" fmla="*/ 5793123 w 6128435"/>
              <a:gd name="connsiteY72-19970" fmla="*/ 3969952 h 6858000"/>
              <a:gd name="connsiteX73-19971" fmla="*/ 5808321 w 6128435"/>
              <a:gd name="connsiteY73-19972" fmla="*/ 3988153 h 6858000"/>
              <a:gd name="connsiteX74-19973" fmla="*/ 5825621 w 6128435"/>
              <a:gd name="connsiteY74-19974" fmla="*/ 4015525 h 6858000"/>
              <a:gd name="connsiteX75-19975" fmla="*/ 5860672 w 6128435"/>
              <a:gd name="connsiteY75-19976" fmla="*/ 4061579 h 6858000"/>
              <a:gd name="connsiteX76-19977" fmla="*/ 5872173 w 6128435"/>
              <a:gd name="connsiteY76-19978" fmla="*/ 4088497 h 6858000"/>
              <a:gd name="connsiteX77-19979" fmla="*/ 5883705 w 6128435"/>
              <a:gd name="connsiteY77-19980" fmla="*/ 4101899 h 6858000"/>
              <a:gd name="connsiteX78-19981" fmla="*/ 5885314 w 6128435"/>
              <a:gd name="connsiteY78-19982" fmla="*/ 4108387 h 6858000"/>
              <a:gd name="connsiteX79-19983" fmla="*/ 5894095 w 6128435"/>
              <a:gd name="connsiteY79-19984" fmla="*/ 4128857 h 6858000"/>
              <a:gd name="connsiteX80-19985" fmla="*/ 5898339 w 6128435"/>
              <a:gd name="connsiteY80-19986" fmla="*/ 4140800 h 6858000"/>
              <a:gd name="connsiteX81-19987" fmla="*/ 5899734 w 6128435"/>
              <a:gd name="connsiteY81-19988" fmla="*/ 4145632 h 6858000"/>
              <a:gd name="connsiteX82-19989" fmla="*/ 5903513 w 6128435"/>
              <a:gd name="connsiteY82-19990" fmla="*/ 4187661 h 6858000"/>
              <a:gd name="connsiteX83-19991" fmla="*/ 5917114 w 6128435"/>
              <a:gd name="connsiteY83-19992" fmla="*/ 4213096 h 6858000"/>
              <a:gd name="connsiteX84-19993" fmla="*/ 5921153 w 6128435"/>
              <a:gd name="connsiteY84-19994" fmla="*/ 4236222 h 6858000"/>
              <a:gd name="connsiteX85-19995" fmla="*/ 5924233 w 6128435"/>
              <a:gd name="connsiteY85-19996" fmla="*/ 4242060 h 6858000"/>
              <a:gd name="connsiteX86-19997" fmla="*/ 5928910 w 6128435"/>
              <a:gd name="connsiteY86-19998" fmla="*/ 4300973 h 6858000"/>
              <a:gd name="connsiteX87-19999" fmla="*/ 5939320 w 6128435"/>
              <a:gd name="connsiteY87-20000" fmla="*/ 4340435 h 6858000"/>
              <a:gd name="connsiteX88-20001" fmla="*/ 5946705 w 6128435"/>
              <a:gd name="connsiteY88-20002" fmla="*/ 4428051 h 6858000"/>
              <a:gd name="connsiteX89-20003" fmla="*/ 5949261 w 6128435"/>
              <a:gd name="connsiteY89-20004" fmla="*/ 4449185 h 6858000"/>
              <a:gd name="connsiteX90-20005" fmla="*/ 5957504 w 6128435"/>
              <a:gd name="connsiteY90-20006" fmla="*/ 4465911 h 6858000"/>
              <a:gd name="connsiteX91-20007" fmla="*/ 5964689 w 6128435"/>
              <a:gd name="connsiteY91-20008" fmla="*/ 4468532 h 6858000"/>
              <a:gd name="connsiteX92-20009" fmla="*/ 5967062 w 6128435"/>
              <a:gd name="connsiteY92-20010" fmla="*/ 4479923 h 6858000"/>
              <a:gd name="connsiteX93-20011" fmla="*/ 5968960 w 6128435"/>
              <a:gd name="connsiteY93-20012" fmla="*/ 4482655 h 6858000"/>
              <a:gd name="connsiteX94-20013" fmla="*/ 5978567 w 6128435"/>
              <a:gd name="connsiteY94-20014" fmla="*/ 4498605 h 6858000"/>
              <a:gd name="connsiteX95-20015" fmla="*/ 5980106 w 6128435"/>
              <a:gd name="connsiteY95-20016" fmla="*/ 4585087 h 6858000"/>
              <a:gd name="connsiteX96-20017" fmla="*/ 5998138 w 6128435"/>
              <a:gd name="connsiteY96-20018" fmla="*/ 4697518 h 6858000"/>
              <a:gd name="connsiteX97-20019" fmla="*/ 6013516 w 6128435"/>
              <a:gd name="connsiteY97-20020" fmla="*/ 4786619 h 6858000"/>
              <a:gd name="connsiteX98-20021" fmla="*/ 6025404 w 6128435"/>
              <a:gd name="connsiteY98-20022" fmla="*/ 4858148 h 6858000"/>
              <a:gd name="connsiteX99-20023" fmla="*/ 6007749 w 6128435"/>
              <a:gd name="connsiteY99-20024" fmla="*/ 4964715 h 6858000"/>
              <a:gd name="connsiteX100-20025" fmla="*/ 6005269 w 6128435"/>
              <a:gd name="connsiteY100-20026" fmla="*/ 5150567 h 6858000"/>
              <a:gd name="connsiteX101-20027" fmla="*/ 6001127 w 6128435"/>
              <a:gd name="connsiteY101-20028" fmla="*/ 5164609 h 6858000"/>
              <a:gd name="connsiteX102-20029" fmla="*/ 5996647 w 6128435"/>
              <a:gd name="connsiteY102-20030" fmla="*/ 5185640 h 6858000"/>
              <a:gd name="connsiteX103-20031" fmla="*/ 5998514 w 6128435"/>
              <a:gd name="connsiteY103-20032" fmla="*/ 5189673 h 6858000"/>
              <a:gd name="connsiteX104-20033" fmla="*/ 5995970 w 6128435"/>
              <a:gd name="connsiteY104-20034" fmla="*/ 5221547 h 6858000"/>
              <a:gd name="connsiteX105-20035" fmla="*/ 5997218 w 6128435"/>
              <a:gd name="connsiteY105-20036" fmla="*/ 5222031 h 6858000"/>
              <a:gd name="connsiteX106-20037" fmla="*/ 6002116 w 6128435"/>
              <a:gd name="connsiteY106-20038" fmla="*/ 5231223 h 6858000"/>
              <a:gd name="connsiteX107-20039" fmla="*/ 6008541 w 6128435"/>
              <a:gd name="connsiteY107-20040" fmla="*/ 5248680 h 6858000"/>
              <a:gd name="connsiteX108-20041" fmla="*/ 6039260 w 6128435"/>
              <a:gd name="connsiteY108-20042" fmla="*/ 5289518 h 6858000"/>
              <a:gd name="connsiteX109-20043" fmla="*/ 6036748 w 6128435"/>
              <a:gd name="connsiteY109-20044" fmla="*/ 5322752 h 6858000"/>
              <a:gd name="connsiteX110-20045" fmla="*/ 6036943 w 6128435"/>
              <a:gd name="connsiteY110-20046" fmla="*/ 5329480 h 6858000"/>
              <a:gd name="connsiteX111-20047" fmla="*/ 6037236 w 6128435"/>
              <a:gd name="connsiteY111-20048" fmla="*/ 5329634 h 6858000"/>
              <a:gd name="connsiteX112-20049" fmla="*/ 6038019 w 6128435"/>
              <a:gd name="connsiteY112-20050" fmla="*/ 5336764 h 6858000"/>
              <a:gd name="connsiteX113-20051" fmla="*/ 6037298 w 6128435"/>
              <a:gd name="connsiteY113-20052" fmla="*/ 5341753 h 6858000"/>
              <a:gd name="connsiteX114-20053" fmla="*/ 6037677 w 6128435"/>
              <a:gd name="connsiteY114-20054" fmla="*/ 5354807 h 6858000"/>
              <a:gd name="connsiteX115-20055" fmla="*/ 6039728 w 6128435"/>
              <a:gd name="connsiteY115-20056" fmla="*/ 5359416 h 6858000"/>
              <a:gd name="connsiteX116-20057" fmla="*/ 6043311 w 6128435"/>
              <a:gd name="connsiteY116-20058" fmla="*/ 5361407 h 6858000"/>
              <a:gd name="connsiteX117-20059" fmla="*/ 6042954 w 6128435"/>
              <a:gd name="connsiteY117-20060" fmla="*/ 5362576 h 6858000"/>
              <a:gd name="connsiteX118-20061" fmla="*/ 6053435 w 6128435"/>
              <a:gd name="connsiteY118-20062" fmla="*/ 5387547 h 6858000"/>
              <a:gd name="connsiteX119-20063" fmla="*/ 6065933 w 6128435"/>
              <a:gd name="connsiteY119-20064" fmla="*/ 5443002 h 6858000"/>
              <a:gd name="connsiteX120-20065" fmla="*/ 6068640 w 6128435"/>
              <a:gd name="connsiteY120-20066" fmla="*/ 5474503 h 6858000"/>
              <a:gd name="connsiteX121-20067" fmla="*/ 6080922 w 6128435"/>
              <a:gd name="connsiteY121-20068" fmla="*/ 5561070 h 6858000"/>
              <a:gd name="connsiteX122-20069" fmla="*/ 6096949 w 6128435"/>
              <a:gd name="connsiteY122-20070" fmla="*/ 5648179 h 6858000"/>
              <a:gd name="connsiteX123-20071" fmla="*/ 6125703 w 6128435"/>
              <a:gd name="connsiteY123-20072" fmla="*/ 5692894 h 6858000"/>
              <a:gd name="connsiteX124-20073" fmla="*/ 6126670 w 6128435"/>
              <a:gd name="connsiteY124-20074" fmla="*/ 5697882 h 6858000"/>
              <a:gd name="connsiteX125-20075" fmla="*/ 6124061 w 6128435"/>
              <a:gd name="connsiteY125-20076" fmla="*/ 5710294 h 6858000"/>
              <a:gd name="connsiteX126-20077" fmla="*/ 6122213 w 6128435"/>
              <a:gd name="connsiteY126-20078" fmla="*/ 5714762 h 6858000"/>
              <a:gd name="connsiteX127-20079" fmla="*/ 6121353 w 6128435"/>
              <a:gd name="connsiteY127-20080" fmla="*/ 5721725 h 6858000"/>
              <a:gd name="connsiteX128-20081" fmla="*/ 6121607 w 6128435"/>
              <a:gd name="connsiteY128-20082" fmla="*/ 5721959 h 6858000"/>
              <a:gd name="connsiteX129-20083" fmla="*/ 6120262 w 6128435"/>
              <a:gd name="connsiteY129-20084" fmla="*/ 5728358 h 6858000"/>
              <a:gd name="connsiteX130-20085" fmla="*/ 6110194 w 6128435"/>
              <a:gd name="connsiteY130-20086" fmla="*/ 5758853 h 6858000"/>
              <a:gd name="connsiteX131-20087" fmla="*/ 6127519 w 6128435"/>
              <a:gd name="connsiteY131-20088" fmla="*/ 5865775 h 6858000"/>
              <a:gd name="connsiteX132-20089" fmla="*/ 6128435 w 6128435"/>
              <a:gd name="connsiteY132-20090" fmla="*/ 5870164 h 6858000"/>
              <a:gd name="connsiteX133-20091" fmla="*/ 6119217 w 6128435"/>
              <a:gd name="connsiteY133-20092" fmla="*/ 5888542 h 6858000"/>
              <a:gd name="connsiteX134-20093" fmla="*/ 6115966 w 6128435"/>
              <a:gd name="connsiteY134-20094" fmla="*/ 5898387 h 6858000"/>
              <a:gd name="connsiteX135-20095" fmla="*/ 6108716 w 6128435"/>
              <a:gd name="connsiteY135-20096" fmla="*/ 5915345 h 6858000"/>
              <a:gd name="connsiteX136-20097" fmla="*/ 6102493 w 6128435"/>
              <a:gd name="connsiteY136-20098" fmla="*/ 5928602 h 6858000"/>
              <a:gd name="connsiteX137-20099" fmla="*/ 6056863 w 6128435"/>
              <a:gd name="connsiteY137-20100" fmla="*/ 6000643 h 6858000"/>
              <a:gd name="connsiteX138-20101" fmla="*/ 6045436 w 6128435"/>
              <a:gd name="connsiteY138-20102" fmla="*/ 6124480 h 6858000"/>
              <a:gd name="connsiteX139-20103" fmla="*/ 6030489 w 6128435"/>
              <a:gd name="connsiteY139-20104" fmla="*/ 6317666 h 6858000"/>
              <a:gd name="connsiteX140-20105" fmla="*/ 6007492 w 6128435"/>
              <a:gd name="connsiteY140-20106" fmla="*/ 6440818 h 6858000"/>
              <a:gd name="connsiteX141-20107" fmla="*/ 6009467 w 6128435"/>
              <a:gd name="connsiteY141-20108" fmla="*/ 6487076 h 6858000"/>
              <a:gd name="connsiteX142-20109" fmla="*/ 5995064 w 6128435"/>
              <a:gd name="connsiteY142-20110" fmla="*/ 6540791 h 6858000"/>
              <a:gd name="connsiteX143-20111" fmla="*/ 5996309 w 6128435"/>
              <a:gd name="connsiteY143-20112" fmla="*/ 6543961 h 6858000"/>
              <a:gd name="connsiteX144-20113" fmla="*/ 5996048 w 6128435"/>
              <a:gd name="connsiteY144-20114" fmla="*/ 6555444 h 6858000"/>
              <a:gd name="connsiteX145-20115" fmla="*/ 6002524 w 6128435"/>
              <a:gd name="connsiteY145-20116" fmla="*/ 6560188 h 6858000"/>
              <a:gd name="connsiteX146-20117" fmla="*/ 6006823 w 6128435"/>
              <a:gd name="connsiteY146-20118" fmla="*/ 6578546 h 6858000"/>
              <a:gd name="connsiteX147-20119" fmla="*/ 6004510 w 6128435"/>
              <a:gd name="connsiteY147-20120" fmla="*/ 6599256 h 6858000"/>
              <a:gd name="connsiteX148-20121" fmla="*/ 5986207 w 6128435"/>
              <a:gd name="connsiteY148-20122" fmla="*/ 6695855 h 6858000"/>
              <a:gd name="connsiteX149-20123" fmla="*/ 5979428 w 6128435"/>
              <a:gd name="connsiteY149-20124" fmla="*/ 6754678 h 6858000"/>
              <a:gd name="connsiteX150-20125" fmla="*/ 5983398 w 6128435"/>
              <a:gd name="connsiteY150-20126" fmla="*/ 6778641 h 6858000"/>
              <a:gd name="connsiteX151-20127" fmla="*/ 5984543 w 6128435"/>
              <a:gd name="connsiteY151-20128" fmla="*/ 6811016 h 6858000"/>
              <a:gd name="connsiteX152-20129" fmla="*/ 5981802 w 6128435"/>
              <a:gd name="connsiteY152-20130" fmla="*/ 6838578 h 6858000"/>
              <a:gd name="connsiteX153-20131" fmla="*/ 5979671 w 6128435"/>
              <a:gd name="connsiteY153-20132" fmla="*/ 6858000 h 6858000"/>
              <a:gd name="connsiteX154-20133" fmla="*/ 0 w 6128435"/>
              <a:gd name="connsiteY154-20134" fmla="*/ 6858000 h 6858000"/>
              <a:gd name="connsiteX155-20135" fmla="*/ 0 w 6128435"/>
              <a:gd name="connsiteY155-20136" fmla="*/ 0 h 6858000"/>
              <a:gd name="connsiteX0-20137" fmla="*/ 0 w 6128435"/>
              <a:gd name="connsiteY0-20138" fmla="*/ 0 h 6858000"/>
              <a:gd name="connsiteX1-20139" fmla="*/ 4965888 w 6128435"/>
              <a:gd name="connsiteY1-20140" fmla="*/ 0 h 6858000"/>
              <a:gd name="connsiteX2-20141" fmla="*/ 4967767 w 6128435"/>
              <a:gd name="connsiteY2-20142" fmla="*/ 7930 h 6858000"/>
              <a:gd name="connsiteX3-20143" fmla="*/ 4979444 w 6128435"/>
              <a:gd name="connsiteY3-20144" fmla="*/ 43921 h 6858000"/>
              <a:gd name="connsiteX4-20145" fmla="*/ 5021173 w 6128435"/>
              <a:gd name="connsiteY4-20146" fmla="*/ 123738 h 6858000"/>
              <a:gd name="connsiteX5-20147" fmla="*/ 5075458 w 6128435"/>
              <a:gd name="connsiteY5-20148" fmla="*/ 264355 h 6858000"/>
              <a:gd name="connsiteX6-20149" fmla="*/ 5081175 w 6128435"/>
              <a:gd name="connsiteY6-20150" fmla="*/ 277448 h 6858000"/>
              <a:gd name="connsiteX7-20151" fmla="*/ 5097011 w 6128435"/>
              <a:gd name="connsiteY7-20152" fmla="*/ 355616 h 6858000"/>
              <a:gd name="connsiteX8-20153" fmla="*/ 5130982 w 6128435"/>
              <a:gd name="connsiteY8-20154" fmla="*/ 412030 h 6858000"/>
              <a:gd name="connsiteX9-20155" fmla="*/ 5153000 w 6128435"/>
              <a:gd name="connsiteY9-20156" fmla="*/ 507134 h 6858000"/>
              <a:gd name="connsiteX10-20157" fmla="*/ 5171282 w 6128435"/>
              <a:gd name="connsiteY10-20158" fmla="*/ 602071 h 6858000"/>
              <a:gd name="connsiteX11-20159" fmla="*/ 5176196 w 6128435"/>
              <a:gd name="connsiteY11-20160" fmla="*/ 636822 h 6858000"/>
              <a:gd name="connsiteX12-20161" fmla="*/ 5189051 w 6128435"/>
              <a:gd name="connsiteY12-20162" fmla="*/ 782518 h 6858000"/>
              <a:gd name="connsiteX13-20163" fmla="*/ 5210428 w 6128435"/>
              <a:gd name="connsiteY13-20164" fmla="*/ 815772 h 6858000"/>
              <a:gd name="connsiteX14-20165" fmla="*/ 5221088 w 6128435"/>
              <a:gd name="connsiteY14-20166" fmla="*/ 860193 h 6858000"/>
              <a:gd name="connsiteX15-20167" fmla="*/ 5230806 w 6128435"/>
              <a:gd name="connsiteY15-20168" fmla="*/ 961354 h 6858000"/>
              <a:gd name="connsiteX16-20169" fmla="*/ 5201018 w 6128435"/>
              <a:gd name="connsiteY16-20170" fmla="*/ 1095027 h 6858000"/>
              <a:gd name="connsiteX17-20171" fmla="*/ 5202153 w 6128435"/>
              <a:gd name="connsiteY17-20172" fmla="*/ 1133224 h 6858000"/>
              <a:gd name="connsiteX18-20173" fmla="*/ 5207370 w 6128435"/>
              <a:gd name="connsiteY18-20174" fmla="*/ 1138097 h 6858000"/>
              <a:gd name="connsiteX19-20175" fmla="*/ 5189234 w 6128435"/>
              <a:gd name="connsiteY19-20176" fmla="*/ 1193495 h 6858000"/>
              <a:gd name="connsiteX20-20177" fmla="*/ 5202769 w 6128435"/>
              <a:gd name="connsiteY20-20178" fmla="*/ 1269450 h 6858000"/>
              <a:gd name="connsiteX21-20179" fmla="*/ 5225968 w 6128435"/>
              <a:gd name="connsiteY21-20180" fmla="*/ 1357994 h 6858000"/>
              <a:gd name="connsiteX22-20181" fmla="*/ 5233819 w 6128435"/>
              <a:gd name="connsiteY22-20182" fmla="*/ 1380922 h 6858000"/>
              <a:gd name="connsiteX23-20183" fmla="*/ 5237226 w 6128435"/>
              <a:gd name="connsiteY23-20184" fmla="*/ 1441327 h 6858000"/>
              <a:gd name="connsiteX24-20185" fmla="*/ 5255653 w 6128435"/>
              <a:gd name="connsiteY24-20186" fmla="*/ 1524712 h 6858000"/>
              <a:gd name="connsiteX25-20187" fmla="*/ 5263491 w 6128435"/>
              <a:gd name="connsiteY25-20188" fmla="*/ 1642938 h 6858000"/>
              <a:gd name="connsiteX26-20189" fmla="*/ 5261314 w 6128435"/>
              <a:gd name="connsiteY26-20190" fmla="*/ 1689177 h 6858000"/>
              <a:gd name="connsiteX27-20191" fmla="*/ 5259788 w 6128435"/>
              <a:gd name="connsiteY27-20192" fmla="*/ 1768516 h 6858000"/>
              <a:gd name="connsiteX28-20193" fmla="*/ 5255696 w 6128435"/>
              <a:gd name="connsiteY28-20194" fmla="*/ 1953770 h 6858000"/>
              <a:gd name="connsiteX29-20195" fmla="*/ 5252592 w 6128435"/>
              <a:gd name="connsiteY29-20196" fmla="*/ 2092210 h 6858000"/>
              <a:gd name="connsiteX30-20197" fmla="*/ 5264303 w 6128435"/>
              <a:gd name="connsiteY30-20198" fmla="*/ 2225157 h 6858000"/>
              <a:gd name="connsiteX31-20199" fmla="*/ 5254949 w 6128435"/>
              <a:gd name="connsiteY31-20200" fmla="*/ 2236160 h 6858000"/>
              <a:gd name="connsiteX32-20201" fmla="*/ 5250104 w 6128435"/>
              <a:gd name="connsiteY32-20202" fmla="*/ 2249166 h 6858000"/>
              <a:gd name="connsiteX33-20203" fmla="*/ 5251214 w 6128435"/>
              <a:gd name="connsiteY33-20204" fmla="*/ 2250944 h 6858000"/>
              <a:gd name="connsiteX34-20205" fmla="*/ 5250644 w 6128435"/>
              <a:gd name="connsiteY34-20206" fmla="*/ 2266619 h 6858000"/>
              <a:gd name="connsiteX35-20207" fmla="*/ 5293877 w 6128435"/>
              <a:gd name="connsiteY35-20208" fmla="*/ 2368649 h 6858000"/>
              <a:gd name="connsiteX36-20209" fmla="*/ 5311338 w 6128435"/>
              <a:gd name="connsiteY36-20210" fmla="*/ 2404034 h 6858000"/>
              <a:gd name="connsiteX37-20211" fmla="*/ 5338366 w 6128435"/>
              <a:gd name="connsiteY37-20212" fmla="*/ 2465052 h 6858000"/>
              <a:gd name="connsiteX38-20213" fmla="*/ 5371263 w 6128435"/>
              <a:gd name="connsiteY38-20214" fmla="*/ 2586413 h 6858000"/>
              <a:gd name="connsiteX39-20215" fmla="*/ 5407503 w 6128435"/>
              <a:gd name="connsiteY39-20216" fmla="*/ 2786290 h 6858000"/>
              <a:gd name="connsiteX40-20217" fmla="*/ 5407356 w 6128435"/>
              <a:gd name="connsiteY40-20218" fmla="*/ 2787545 h 6858000"/>
              <a:gd name="connsiteX41-20219" fmla="*/ 5411130 w 6128435"/>
              <a:gd name="connsiteY41-20220" fmla="*/ 2788640 h 6858000"/>
              <a:gd name="connsiteX42-20221" fmla="*/ 5416439 w 6128435"/>
              <a:gd name="connsiteY42-20222" fmla="*/ 2805666 h 6858000"/>
              <a:gd name="connsiteX43-20223" fmla="*/ 5416589 w 6128435"/>
              <a:gd name="connsiteY43-20224" fmla="*/ 2810822 h 6858000"/>
              <a:gd name="connsiteX44-20225" fmla="*/ 5418542 w 6128435"/>
              <a:gd name="connsiteY44-20226" fmla="*/ 2817745 h 6858000"/>
              <a:gd name="connsiteX45-20227" fmla="*/ 5418847 w 6128435"/>
              <a:gd name="connsiteY45-20228" fmla="*/ 2817825 h 6858000"/>
              <a:gd name="connsiteX46-20229" fmla="*/ 5457023 w 6128435"/>
              <a:gd name="connsiteY46-20230" fmla="*/ 2858292 h 6858000"/>
              <a:gd name="connsiteX47-20231" fmla="*/ 5479298 w 6128435"/>
              <a:gd name="connsiteY47-20232" fmla="*/ 2947791 h 6858000"/>
              <a:gd name="connsiteX48-20233" fmla="*/ 5481770 w 6128435"/>
              <a:gd name="connsiteY48-20234" fmla="*/ 2951352 h 6858000"/>
              <a:gd name="connsiteX49-20235" fmla="*/ 5482045 w 6128435"/>
              <a:gd name="connsiteY49-20236" fmla="*/ 2984371 h 6858000"/>
              <a:gd name="connsiteX50-20237" fmla="*/ 5482415 w 6128435"/>
              <a:gd name="connsiteY50-20238" fmla="*/ 3004079 h 6858000"/>
              <a:gd name="connsiteX51-20239" fmla="*/ 5503944 w 6128435"/>
              <a:gd name="connsiteY51-20240" fmla="*/ 3123335 h 6858000"/>
              <a:gd name="connsiteX52-20241" fmla="*/ 5516007 w 6128435"/>
              <a:gd name="connsiteY52-20242" fmla="*/ 3258473 h 6858000"/>
              <a:gd name="connsiteX53-20243" fmla="*/ 5566839 w 6128435"/>
              <a:gd name="connsiteY53-20244" fmla="*/ 3345295 h 6858000"/>
              <a:gd name="connsiteX54-20245" fmla="*/ 5589758 w 6128435"/>
              <a:gd name="connsiteY54-20246" fmla="*/ 3506453 h 6858000"/>
              <a:gd name="connsiteX55-20247" fmla="*/ 5596144 w 6128435"/>
              <a:gd name="connsiteY55-20248" fmla="*/ 3534624 h 6858000"/>
              <a:gd name="connsiteX56-20249" fmla="*/ 5597750 w 6128435"/>
              <a:gd name="connsiteY56-20250" fmla="*/ 3534129 h 6858000"/>
              <a:gd name="connsiteX57-20251" fmla="*/ 5599700 w 6128435"/>
              <a:gd name="connsiteY57-20252" fmla="*/ 3547221 h 6858000"/>
              <a:gd name="connsiteX58-20253" fmla="*/ 5615031 w 6128435"/>
              <a:gd name="connsiteY58-20254" fmla="*/ 3557482 h 6858000"/>
              <a:gd name="connsiteX59-20255" fmla="*/ 5618377 w 6128435"/>
              <a:gd name="connsiteY59-20256" fmla="*/ 3588431 h 6858000"/>
              <a:gd name="connsiteX60-20257" fmla="*/ 5612155 w 6128435"/>
              <a:gd name="connsiteY60-20258" fmla="*/ 3589869 h 6858000"/>
              <a:gd name="connsiteX61-20259" fmla="*/ 5620843 w 6128435"/>
              <a:gd name="connsiteY61-20260" fmla="*/ 3606745 h 6858000"/>
              <a:gd name="connsiteX62-20261" fmla="*/ 5655472 w 6128435"/>
              <a:gd name="connsiteY62-20262" fmla="*/ 3678877 h 6858000"/>
              <a:gd name="connsiteX63-20263" fmla="*/ 5680448 w 6128435"/>
              <a:gd name="connsiteY63-20264" fmla="*/ 3717760 h 6858000"/>
              <a:gd name="connsiteX64-20265" fmla="*/ 5683015 w 6128435"/>
              <a:gd name="connsiteY64-20266" fmla="*/ 3762025 h 6858000"/>
              <a:gd name="connsiteX65-20267" fmla="*/ 5696643 w 6128435"/>
              <a:gd name="connsiteY65-20268" fmla="*/ 3773888 h 6858000"/>
              <a:gd name="connsiteX66-20269" fmla="*/ 5699203 w 6128435"/>
              <a:gd name="connsiteY66-20270" fmla="*/ 3775823 h 6858000"/>
              <a:gd name="connsiteX67-20271" fmla="*/ 5704824 w 6128435"/>
              <a:gd name="connsiteY67-20272" fmla="*/ 3785966 h 6858000"/>
              <a:gd name="connsiteX68-20273" fmla="*/ 5712204 w 6128435"/>
              <a:gd name="connsiteY68-20274" fmla="*/ 3785830 h 6858000"/>
              <a:gd name="connsiteX69-20275" fmla="*/ 5724816 w 6128435"/>
              <a:gd name="connsiteY69-20276" fmla="*/ 3798949 h 6858000"/>
              <a:gd name="connsiteX70-20277" fmla="*/ 5733539 w 6128435"/>
              <a:gd name="connsiteY70-20278" fmla="*/ 3818457 h 6858000"/>
              <a:gd name="connsiteX71-20279" fmla="*/ 5768491 w 6128435"/>
              <a:gd name="connsiteY71-20280" fmla="*/ 3914399 h 6858000"/>
              <a:gd name="connsiteX72-20281" fmla="*/ 5793123 w 6128435"/>
              <a:gd name="connsiteY72-20282" fmla="*/ 3969952 h 6858000"/>
              <a:gd name="connsiteX73-20283" fmla="*/ 5808321 w 6128435"/>
              <a:gd name="connsiteY73-20284" fmla="*/ 3988153 h 6858000"/>
              <a:gd name="connsiteX74-20285" fmla="*/ 5825621 w 6128435"/>
              <a:gd name="connsiteY74-20286" fmla="*/ 4015525 h 6858000"/>
              <a:gd name="connsiteX75-20287" fmla="*/ 5860672 w 6128435"/>
              <a:gd name="connsiteY75-20288" fmla="*/ 4061579 h 6858000"/>
              <a:gd name="connsiteX76-20289" fmla="*/ 5872173 w 6128435"/>
              <a:gd name="connsiteY76-20290" fmla="*/ 4088497 h 6858000"/>
              <a:gd name="connsiteX77-20291" fmla="*/ 5883705 w 6128435"/>
              <a:gd name="connsiteY77-20292" fmla="*/ 4101899 h 6858000"/>
              <a:gd name="connsiteX78-20293" fmla="*/ 5885314 w 6128435"/>
              <a:gd name="connsiteY78-20294" fmla="*/ 4108387 h 6858000"/>
              <a:gd name="connsiteX79-20295" fmla="*/ 5894095 w 6128435"/>
              <a:gd name="connsiteY79-20296" fmla="*/ 4128857 h 6858000"/>
              <a:gd name="connsiteX80-20297" fmla="*/ 5898339 w 6128435"/>
              <a:gd name="connsiteY80-20298" fmla="*/ 4140800 h 6858000"/>
              <a:gd name="connsiteX81-20299" fmla="*/ 5899734 w 6128435"/>
              <a:gd name="connsiteY81-20300" fmla="*/ 4145632 h 6858000"/>
              <a:gd name="connsiteX82-20301" fmla="*/ 5903513 w 6128435"/>
              <a:gd name="connsiteY82-20302" fmla="*/ 4187661 h 6858000"/>
              <a:gd name="connsiteX83-20303" fmla="*/ 5917114 w 6128435"/>
              <a:gd name="connsiteY83-20304" fmla="*/ 4213096 h 6858000"/>
              <a:gd name="connsiteX84-20305" fmla="*/ 5921153 w 6128435"/>
              <a:gd name="connsiteY84-20306" fmla="*/ 4236222 h 6858000"/>
              <a:gd name="connsiteX85-20307" fmla="*/ 5924233 w 6128435"/>
              <a:gd name="connsiteY85-20308" fmla="*/ 4242060 h 6858000"/>
              <a:gd name="connsiteX86-20309" fmla="*/ 5928910 w 6128435"/>
              <a:gd name="connsiteY86-20310" fmla="*/ 4300973 h 6858000"/>
              <a:gd name="connsiteX87-20311" fmla="*/ 5939320 w 6128435"/>
              <a:gd name="connsiteY87-20312" fmla="*/ 4340435 h 6858000"/>
              <a:gd name="connsiteX88-20313" fmla="*/ 5946705 w 6128435"/>
              <a:gd name="connsiteY88-20314" fmla="*/ 4428051 h 6858000"/>
              <a:gd name="connsiteX89-20315" fmla="*/ 5949261 w 6128435"/>
              <a:gd name="connsiteY89-20316" fmla="*/ 4449185 h 6858000"/>
              <a:gd name="connsiteX90-20317" fmla="*/ 5957504 w 6128435"/>
              <a:gd name="connsiteY90-20318" fmla="*/ 4465911 h 6858000"/>
              <a:gd name="connsiteX91-20319" fmla="*/ 5964689 w 6128435"/>
              <a:gd name="connsiteY91-20320" fmla="*/ 4468532 h 6858000"/>
              <a:gd name="connsiteX92-20321" fmla="*/ 5967062 w 6128435"/>
              <a:gd name="connsiteY92-20322" fmla="*/ 4479923 h 6858000"/>
              <a:gd name="connsiteX93-20323" fmla="*/ 5968960 w 6128435"/>
              <a:gd name="connsiteY93-20324" fmla="*/ 4482655 h 6858000"/>
              <a:gd name="connsiteX94-20325" fmla="*/ 5978567 w 6128435"/>
              <a:gd name="connsiteY94-20326" fmla="*/ 4498605 h 6858000"/>
              <a:gd name="connsiteX95-20327" fmla="*/ 5980106 w 6128435"/>
              <a:gd name="connsiteY95-20328" fmla="*/ 4585087 h 6858000"/>
              <a:gd name="connsiteX96-20329" fmla="*/ 5998138 w 6128435"/>
              <a:gd name="connsiteY96-20330" fmla="*/ 4697518 h 6858000"/>
              <a:gd name="connsiteX97-20331" fmla="*/ 6013516 w 6128435"/>
              <a:gd name="connsiteY97-20332" fmla="*/ 4786619 h 6858000"/>
              <a:gd name="connsiteX98-20333" fmla="*/ 6025404 w 6128435"/>
              <a:gd name="connsiteY98-20334" fmla="*/ 4858148 h 6858000"/>
              <a:gd name="connsiteX99-20335" fmla="*/ 6007749 w 6128435"/>
              <a:gd name="connsiteY99-20336" fmla="*/ 4964715 h 6858000"/>
              <a:gd name="connsiteX100-20337" fmla="*/ 6005269 w 6128435"/>
              <a:gd name="connsiteY100-20338" fmla="*/ 5150567 h 6858000"/>
              <a:gd name="connsiteX101-20339" fmla="*/ 6001127 w 6128435"/>
              <a:gd name="connsiteY101-20340" fmla="*/ 5164609 h 6858000"/>
              <a:gd name="connsiteX102-20341" fmla="*/ 5996647 w 6128435"/>
              <a:gd name="connsiteY102-20342" fmla="*/ 5185640 h 6858000"/>
              <a:gd name="connsiteX103-20343" fmla="*/ 5998514 w 6128435"/>
              <a:gd name="connsiteY103-20344" fmla="*/ 5189673 h 6858000"/>
              <a:gd name="connsiteX104-20345" fmla="*/ 5995970 w 6128435"/>
              <a:gd name="connsiteY104-20346" fmla="*/ 5221547 h 6858000"/>
              <a:gd name="connsiteX105-20347" fmla="*/ 5997218 w 6128435"/>
              <a:gd name="connsiteY105-20348" fmla="*/ 5222031 h 6858000"/>
              <a:gd name="connsiteX106-20349" fmla="*/ 6002116 w 6128435"/>
              <a:gd name="connsiteY106-20350" fmla="*/ 5231223 h 6858000"/>
              <a:gd name="connsiteX107-20351" fmla="*/ 6008541 w 6128435"/>
              <a:gd name="connsiteY107-20352" fmla="*/ 5248680 h 6858000"/>
              <a:gd name="connsiteX108-20353" fmla="*/ 6039260 w 6128435"/>
              <a:gd name="connsiteY108-20354" fmla="*/ 5289518 h 6858000"/>
              <a:gd name="connsiteX109-20355" fmla="*/ 6036748 w 6128435"/>
              <a:gd name="connsiteY109-20356" fmla="*/ 5322752 h 6858000"/>
              <a:gd name="connsiteX110-20357" fmla="*/ 6036943 w 6128435"/>
              <a:gd name="connsiteY110-20358" fmla="*/ 5329480 h 6858000"/>
              <a:gd name="connsiteX111-20359" fmla="*/ 6037236 w 6128435"/>
              <a:gd name="connsiteY111-20360" fmla="*/ 5329634 h 6858000"/>
              <a:gd name="connsiteX112-20361" fmla="*/ 6038019 w 6128435"/>
              <a:gd name="connsiteY112-20362" fmla="*/ 5336764 h 6858000"/>
              <a:gd name="connsiteX113-20363" fmla="*/ 6037298 w 6128435"/>
              <a:gd name="connsiteY113-20364" fmla="*/ 5341753 h 6858000"/>
              <a:gd name="connsiteX114-20365" fmla="*/ 6037677 w 6128435"/>
              <a:gd name="connsiteY114-20366" fmla="*/ 5354807 h 6858000"/>
              <a:gd name="connsiteX115-20367" fmla="*/ 6039728 w 6128435"/>
              <a:gd name="connsiteY115-20368" fmla="*/ 5359416 h 6858000"/>
              <a:gd name="connsiteX116-20369" fmla="*/ 6043311 w 6128435"/>
              <a:gd name="connsiteY116-20370" fmla="*/ 5361407 h 6858000"/>
              <a:gd name="connsiteX117-20371" fmla="*/ 6042954 w 6128435"/>
              <a:gd name="connsiteY117-20372" fmla="*/ 5362576 h 6858000"/>
              <a:gd name="connsiteX118-20373" fmla="*/ 6053435 w 6128435"/>
              <a:gd name="connsiteY118-20374" fmla="*/ 5387547 h 6858000"/>
              <a:gd name="connsiteX119-20375" fmla="*/ 6065933 w 6128435"/>
              <a:gd name="connsiteY119-20376" fmla="*/ 5443002 h 6858000"/>
              <a:gd name="connsiteX120-20377" fmla="*/ 6068640 w 6128435"/>
              <a:gd name="connsiteY120-20378" fmla="*/ 5474503 h 6858000"/>
              <a:gd name="connsiteX121-20379" fmla="*/ 6080922 w 6128435"/>
              <a:gd name="connsiteY121-20380" fmla="*/ 5561070 h 6858000"/>
              <a:gd name="connsiteX122-20381" fmla="*/ 6096949 w 6128435"/>
              <a:gd name="connsiteY122-20382" fmla="*/ 5648179 h 6858000"/>
              <a:gd name="connsiteX123-20383" fmla="*/ 6125703 w 6128435"/>
              <a:gd name="connsiteY123-20384" fmla="*/ 5692894 h 6858000"/>
              <a:gd name="connsiteX124-20385" fmla="*/ 6126670 w 6128435"/>
              <a:gd name="connsiteY124-20386" fmla="*/ 5697882 h 6858000"/>
              <a:gd name="connsiteX125-20387" fmla="*/ 6124061 w 6128435"/>
              <a:gd name="connsiteY125-20388" fmla="*/ 5710294 h 6858000"/>
              <a:gd name="connsiteX126-20389" fmla="*/ 6122213 w 6128435"/>
              <a:gd name="connsiteY126-20390" fmla="*/ 5714762 h 6858000"/>
              <a:gd name="connsiteX127-20391" fmla="*/ 6121353 w 6128435"/>
              <a:gd name="connsiteY127-20392" fmla="*/ 5721725 h 6858000"/>
              <a:gd name="connsiteX128-20393" fmla="*/ 6121607 w 6128435"/>
              <a:gd name="connsiteY128-20394" fmla="*/ 5721959 h 6858000"/>
              <a:gd name="connsiteX129-20395" fmla="*/ 6120262 w 6128435"/>
              <a:gd name="connsiteY129-20396" fmla="*/ 5728358 h 6858000"/>
              <a:gd name="connsiteX130-20397" fmla="*/ 6110194 w 6128435"/>
              <a:gd name="connsiteY130-20398" fmla="*/ 5758853 h 6858000"/>
              <a:gd name="connsiteX131-20399" fmla="*/ 6127519 w 6128435"/>
              <a:gd name="connsiteY131-20400" fmla="*/ 5865775 h 6858000"/>
              <a:gd name="connsiteX132-20401" fmla="*/ 6128435 w 6128435"/>
              <a:gd name="connsiteY132-20402" fmla="*/ 5870164 h 6858000"/>
              <a:gd name="connsiteX133-20403" fmla="*/ 6119217 w 6128435"/>
              <a:gd name="connsiteY133-20404" fmla="*/ 5888542 h 6858000"/>
              <a:gd name="connsiteX134-20405" fmla="*/ 6115966 w 6128435"/>
              <a:gd name="connsiteY134-20406" fmla="*/ 5898387 h 6858000"/>
              <a:gd name="connsiteX135-20407" fmla="*/ 6102493 w 6128435"/>
              <a:gd name="connsiteY135-20408" fmla="*/ 5928602 h 6858000"/>
              <a:gd name="connsiteX136-20409" fmla="*/ 6056863 w 6128435"/>
              <a:gd name="connsiteY136-20410" fmla="*/ 6000643 h 6858000"/>
              <a:gd name="connsiteX137-20411" fmla="*/ 6045436 w 6128435"/>
              <a:gd name="connsiteY137-20412" fmla="*/ 6124480 h 6858000"/>
              <a:gd name="connsiteX138-20413" fmla="*/ 6030489 w 6128435"/>
              <a:gd name="connsiteY138-20414" fmla="*/ 6317666 h 6858000"/>
              <a:gd name="connsiteX139-20415" fmla="*/ 6007492 w 6128435"/>
              <a:gd name="connsiteY139-20416" fmla="*/ 6440818 h 6858000"/>
              <a:gd name="connsiteX140-20417" fmla="*/ 6009467 w 6128435"/>
              <a:gd name="connsiteY140-20418" fmla="*/ 6487076 h 6858000"/>
              <a:gd name="connsiteX141-20419" fmla="*/ 5995064 w 6128435"/>
              <a:gd name="connsiteY141-20420" fmla="*/ 6540791 h 6858000"/>
              <a:gd name="connsiteX142-20421" fmla="*/ 5996309 w 6128435"/>
              <a:gd name="connsiteY142-20422" fmla="*/ 6543961 h 6858000"/>
              <a:gd name="connsiteX143-20423" fmla="*/ 5996048 w 6128435"/>
              <a:gd name="connsiteY143-20424" fmla="*/ 6555444 h 6858000"/>
              <a:gd name="connsiteX144-20425" fmla="*/ 6002524 w 6128435"/>
              <a:gd name="connsiteY144-20426" fmla="*/ 6560188 h 6858000"/>
              <a:gd name="connsiteX145-20427" fmla="*/ 6006823 w 6128435"/>
              <a:gd name="connsiteY145-20428" fmla="*/ 6578546 h 6858000"/>
              <a:gd name="connsiteX146-20429" fmla="*/ 6004510 w 6128435"/>
              <a:gd name="connsiteY146-20430" fmla="*/ 6599256 h 6858000"/>
              <a:gd name="connsiteX147-20431" fmla="*/ 5986207 w 6128435"/>
              <a:gd name="connsiteY147-20432" fmla="*/ 6695855 h 6858000"/>
              <a:gd name="connsiteX148-20433" fmla="*/ 5979428 w 6128435"/>
              <a:gd name="connsiteY148-20434" fmla="*/ 6754678 h 6858000"/>
              <a:gd name="connsiteX149-20435" fmla="*/ 5983398 w 6128435"/>
              <a:gd name="connsiteY149-20436" fmla="*/ 6778641 h 6858000"/>
              <a:gd name="connsiteX150-20437" fmla="*/ 5984543 w 6128435"/>
              <a:gd name="connsiteY150-20438" fmla="*/ 6811016 h 6858000"/>
              <a:gd name="connsiteX151-20439" fmla="*/ 5981802 w 6128435"/>
              <a:gd name="connsiteY151-20440" fmla="*/ 6838578 h 6858000"/>
              <a:gd name="connsiteX152-20441" fmla="*/ 5979671 w 6128435"/>
              <a:gd name="connsiteY152-20442" fmla="*/ 6858000 h 6858000"/>
              <a:gd name="connsiteX153-20443" fmla="*/ 0 w 6128435"/>
              <a:gd name="connsiteY153-20444" fmla="*/ 6858000 h 6858000"/>
              <a:gd name="connsiteX154-20445" fmla="*/ 0 w 6128435"/>
              <a:gd name="connsiteY154-20446" fmla="*/ 0 h 6858000"/>
              <a:gd name="connsiteX0-20447" fmla="*/ 0 w 6128435"/>
              <a:gd name="connsiteY0-20448" fmla="*/ 0 h 6858000"/>
              <a:gd name="connsiteX1-20449" fmla="*/ 4965888 w 6128435"/>
              <a:gd name="connsiteY1-20450" fmla="*/ 0 h 6858000"/>
              <a:gd name="connsiteX2-20451" fmla="*/ 4967767 w 6128435"/>
              <a:gd name="connsiteY2-20452" fmla="*/ 7930 h 6858000"/>
              <a:gd name="connsiteX3-20453" fmla="*/ 4979444 w 6128435"/>
              <a:gd name="connsiteY3-20454" fmla="*/ 43921 h 6858000"/>
              <a:gd name="connsiteX4-20455" fmla="*/ 5021173 w 6128435"/>
              <a:gd name="connsiteY4-20456" fmla="*/ 123738 h 6858000"/>
              <a:gd name="connsiteX5-20457" fmla="*/ 5075458 w 6128435"/>
              <a:gd name="connsiteY5-20458" fmla="*/ 264355 h 6858000"/>
              <a:gd name="connsiteX6-20459" fmla="*/ 5081175 w 6128435"/>
              <a:gd name="connsiteY6-20460" fmla="*/ 277448 h 6858000"/>
              <a:gd name="connsiteX7-20461" fmla="*/ 5097011 w 6128435"/>
              <a:gd name="connsiteY7-20462" fmla="*/ 355616 h 6858000"/>
              <a:gd name="connsiteX8-20463" fmla="*/ 5130982 w 6128435"/>
              <a:gd name="connsiteY8-20464" fmla="*/ 412030 h 6858000"/>
              <a:gd name="connsiteX9-20465" fmla="*/ 5153000 w 6128435"/>
              <a:gd name="connsiteY9-20466" fmla="*/ 507134 h 6858000"/>
              <a:gd name="connsiteX10-20467" fmla="*/ 5171282 w 6128435"/>
              <a:gd name="connsiteY10-20468" fmla="*/ 602071 h 6858000"/>
              <a:gd name="connsiteX11-20469" fmla="*/ 5176196 w 6128435"/>
              <a:gd name="connsiteY11-20470" fmla="*/ 636822 h 6858000"/>
              <a:gd name="connsiteX12-20471" fmla="*/ 5189051 w 6128435"/>
              <a:gd name="connsiteY12-20472" fmla="*/ 782518 h 6858000"/>
              <a:gd name="connsiteX13-20473" fmla="*/ 5210428 w 6128435"/>
              <a:gd name="connsiteY13-20474" fmla="*/ 815772 h 6858000"/>
              <a:gd name="connsiteX14-20475" fmla="*/ 5221088 w 6128435"/>
              <a:gd name="connsiteY14-20476" fmla="*/ 860193 h 6858000"/>
              <a:gd name="connsiteX15-20477" fmla="*/ 5230806 w 6128435"/>
              <a:gd name="connsiteY15-20478" fmla="*/ 961354 h 6858000"/>
              <a:gd name="connsiteX16-20479" fmla="*/ 5201018 w 6128435"/>
              <a:gd name="connsiteY16-20480" fmla="*/ 1095027 h 6858000"/>
              <a:gd name="connsiteX17-20481" fmla="*/ 5202153 w 6128435"/>
              <a:gd name="connsiteY17-20482" fmla="*/ 1133224 h 6858000"/>
              <a:gd name="connsiteX18-20483" fmla="*/ 5207370 w 6128435"/>
              <a:gd name="connsiteY18-20484" fmla="*/ 1138097 h 6858000"/>
              <a:gd name="connsiteX19-20485" fmla="*/ 5189234 w 6128435"/>
              <a:gd name="connsiteY19-20486" fmla="*/ 1193495 h 6858000"/>
              <a:gd name="connsiteX20-20487" fmla="*/ 5202769 w 6128435"/>
              <a:gd name="connsiteY20-20488" fmla="*/ 1269450 h 6858000"/>
              <a:gd name="connsiteX21-20489" fmla="*/ 5225968 w 6128435"/>
              <a:gd name="connsiteY21-20490" fmla="*/ 1357994 h 6858000"/>
              <a:gd name="connsiteX22-20491" fmla="*/ 5233819 w 6128435"/>
              <a:gd name="connsiteY22-20492" fmla="*/ 1380922 h 6858000"/>
              <a:gd name="connsiteX23-20493" fmla="*/ 5237226 w 6128435"/>
              <a:gd name="connsiteY23-20494" fmla="*/ 1441327 h 6858000"/>
              <a:gd name="connsiteX24-20495" fmla="*/ 5255653 w 6128435"/>
              <a:gd name="connsiteY24-20496" fmla="*/ 1524712 h 6858000"/>
              <a:gd name="connsiteX25-20497" fmla="*/ 5263491 w 6128435"/>
              <a:gd name="connsiteY25-20498" fmla="*/ 1642938 h 6858000"/>
              <a:gd name="connsiteX26-20499" fmla="*/ 5261314 w 6128435"/>
              <a:gd name="connsiteY26-20500" fmla="*/ 1689177 h 6858000"/>
              <a:gd name="connsiteX27-20501" fmla="*/ 5259788 w 6128435"/>
              <a:gd name="connsiteY27-20502" fmla="*/ 1768516 h 6858000"/>
              <a:gd name="connsiteX28-20503" fmla="*/ 5255696 w 6128435"/>
              <a:gd name="connsiteY28-20504" fmla="*/ 1953770 h 6858000"/>
              <a:gd name="connsiteX29-20505" fmla="*/ 5252592 w 6128435"/>
              <a:gd name="connsiteY29-20506" fmla="*/ 2092210 h 6858000"/>
              <a:gd name="connsiteX30-20507" fmla="*/ 5264303 w 6128435"/>
              <a:gd name="connsiteY30-20508" fmla="*/ 2225157 h 6858000"/>
              <a:gd name="connsiteX31-20509" fmla="*/ 5254949 w 6128435"/>
              <a:gd name="connsiteY31-20510" fmla="*/ 2236160 h 6858000"/>
              <a:gd name="connsiteX32-20511" fmla="*/ 5250104 w 6128435"/>
              <a:gd name="connsiteY32-20512" fmla="*/ 2249166 h 6858000"/>
              <a:gd name="connsiteX33-20513" fmla="*/ 5251214 w 6128435"/>
              <a:gd name="connsiteY33-20514" fmla="*/ 2250944 h 6858000"/>
              <a:gd name="connsiteX34-20515" fmla="*/ 5250644 w 6128435"/>
              <a:gd name="connsiteY34-20516" fmla="*/ 2266619 h 6858000"/>
              <a:gd name="connsiteX35-20517" fmla="*/ 5293877 w 6128435"/>
              <a:gd name="connsiteY35-20518" fmla="*/ 2368649 h 6858000"/>
              <a:gd name="connsiteX36-20519" fmla="*/ 5311338 w 6128435"/>
              <a:gd name="connsiteY36-20520" fmla="*/ 2404034 h 6858000"/>
              <a:gd name="connsiteX37-20521" fmla="*/ 5338366 w 6128435"/>
              <a:gd name="connsiteY37-20522" fmla="*/ 2465052 h 6858000"/>
              <a:gd name="connsiteX38-20523" fmla="*/ 5371263 w 6128435"/>
              <a:gd name="connsiteY38-20524" fmla="*/ 2586413 h 6858000"/>
              <a:gd name="connsiteX39-20525" fmla="*/ 5407503 w 6128435"/>
              <a:gd name="connsiteY39-20526" fmla="*/ 2786290 h 6858000"/>
              <a:gd name="connsiteX40-20527" fmla="*/ 5407356 w 6128435"/>
              <a:gd name="connsiteY40-20528" fmla="*/ 2787545 h 6858000"/>
              <a:gd name="connsiteX41-20529" fmla="*/ 5411130 w 6128435"/>
              <a:gd name="connsiteY41-20530" fmla="*/ 2788640 h 6858000"/>
              <a:gd name="connsiteX42-20531" fmla="*/ 5416439 w 6128435"/>
              <a:gd name="connsiteY42-20532" fmla="*/ 2805666 h 6858000"/>
              <a:gd name="connsiteX43-20533" fmla="*/ 5416589 w 6128435"/>
              <a:gd name="connsiteY43-20534" fmla="*/ 2810822 h 6858000"/>
              <a:gd name="connsiteX44-20535" fmla="*/ 5418542 w 6128435"/>
              <a:gd name="connsiteY44-20536" fmla="*/ 2817745 h 6858000"/>
              <a:gd name="connsiteX45-20537" fmla="*/ 5418847 w 6128435"/>
              <a:gd name="connsiteY45-20538" fmla="*/ 2817825 h 6858000"/>
              <a:gd name="connsiteX46-20539" fmla="*/ 5457023 w 6128435"/>
              <a:gd name="connsiteY46-20540" fmla="*/ 2858292 h 6858000"/>
              <a:gd name="connsiteX47-20541" fmla="*/ 5479298 w 6128435"/>
              <a:gd name="connsiteY47-20542" fmla="*/ 2947791 h 6858000"/>
              <a:gd name="connsiteX48-20543" fmla="*/ 5481770 w 6128435"/>
              <a:gd name="connsiteY48-20544" fmla="*/ 2951352 h 6858000"/>
              <a:gd name="connsiteX49-20545" fmla="*/ 5482045 w 6128435"/>
              <a:gd name="connsiteY49-20546" fmla="*/ 2984371 h 6858000"/>
              <a:gd name="connsiteX50-20547" fmla="*/ 5482415 w 6128435"/>
              <a:gd name="connsiteY50-20548" fmla="*/ 3004079 h 6858000"/>
              <a:gd name="connsiteX51-20549" fmla="*/ 5503944 w 6128435"/>
              <a:gd name="connsiteY51-20550" fmla="*/ 3123335 h 6858000"/>
              <a:gd name="connsiteX52-20551" fmla="*/ 5516007 w 6128435"/>
              <a:gd name="connsiteY52-20552" fmla="*/ 3258473 h 6858000"/>
              <a:gd name="connsiteX53-20553" fmla="*/ 5566839 w 6128435"/>
              <a:gd name="connsiteY53-20554" fmla="*/ 3345295 h 6858000"/>
              <a:gd name="connsiteX54-20555" fmla="*/ 5589758 w 6128435"/>
              <a:gd name="connsiteY54-20556" fmla="*/ 3506453 h 6858000"/>
              <a:gd name="connsiteX55-20557" fmla="*/ 5596144 w 6128435"/>
              <a:gd name="connsiteY55-20558" fmla="*/ 3534624 h 6858000"/>
              <a:gd name="connsiteX56-20559" fmla="*/ 5597750 w 6128435"/>
              <a:gd name="connsiteY56-20560" fmla="*/ 3534129 h 6858000"/>
              <a:gd name="connsiteX57-20561" fmla="*/ 5599700 w 6128435"/>
              <a:gd name="connsiteY57-20562" fmla="*/ 3547221 h 6858000"/>
              <a:gd name="connsiteX58-20563" fmla="*/ 5615031 w 6128435"/>
              <a:gd name="connsiteY58-20564" fmla="*/ 3557482 h 6858000"/>
              <a:gd name="connsiteX59-20565" fmla="*/ 5618377 w 6128435"/>
              <a:gd name="connsiteY59-20566" fmla="*/ 3588431 h 6858000"/>
              <a:gd name="connsiteX60-20567" fmla="*/ 5612155 w 6128435"/>
              <a:gd name="connsiteY60-20568" fmla="*/ 3589869 h 6858000"/>
              <a:gd name="connsiteX61-20569" fmla="*/ 5620843 w 6128435"/>
              <a:gd name="connsiteY61-20570" fmla="*/ 3606745 h 6858000"/>
              <a:gd name="connsiteX62-20571" fmla="*/ 5655472 w 6128435"/>
              <a:gd name="connsiteY62-20572" fmla="*/ 3678877 h 6858000"/>
              <a:gd name="connsiteX63-20573" fmla="*/ 5680448 w 6128435"/>
              <a:gd name="connsiteY63-20574" fmla="*/ 3717760 h 6858000"/>
              <a:gd name="connsiteX64-20575" fmla="*/ 5683015 w 6128435"/>
              <a:gd name="connsiteY64-20576" fmla="*/ 3762025 h 6858000"/>
              <a:gd name="connsiteX65-20577" fmla="*/ 5696643 w 6128435"/>
              <a:gd name="connsiteY65-20578" fmla="*/ 3773888 h 6858000"/>
              <a:gd name="connsiteX66-20579" fmla="*/ 5699203 w 6128435"/>
              <a:gd name="connsiteY66-20580" fmla="*/ 3775823 h 6858000"/>
              <a:gd name="connsiteX67-20581" fmla="*/ 5704824 w 6128435"/>
              <a:gd name="connsiteY67-20582" fmla="*/ 3785966 h 6858000"/>
              <a:gd name="connsiteX68-20583" fmla="*/ 5712204 w 6128435"/>
              <a:gd name="connsiteY68-20584" fmla="*/ 3785830 h 6858000"/>
              <a:gd name="connsiteX69-20585" fmla="*/ 5724816 w 6128435"/>
              <a:gd name="connsiteY69-20586" fmla="*/ 3798949 h 6858000"/>
              <a:gd name="connsiteX70-20587" fmla="*/ 5733539 w 6128435"/>
              <a:gd name="connsiteY70-20588" fmla="*/ 3818457 h 6858000"/>
              <a:gd name="connsiteX71-20589" fmla="*/ 5768491 w 6128435"/>
              <a:gd name="connsiteY71-20590" fmla="*/ 3914399 h 6858000"/>
              <a:gd name="connsiteX72-20591" fmla="*/ 5793123 w 6128435"/>
              <a:gd name="connsiteY72-20592" fmla="*/ 3969952 h 6858000"/>
              <a:gd name="connsiteX73-20593" fmla="*/ 5808321 w 6128435"/>
              <a:gd name="connsiteY73-20594" fmla="*/ 3988153 h 6858000"/>
              <a:gd name="connsiteX74-20595" fmla="*/ 5825621 w 6128435"/>
              <a:gd name="connsiteY74-20596" fmla="*/ 4015525 h 6858000"/>
              <a:gd name="connsiteX75-20597" fmla="*/ 5860672 w 6128435"/>
              <a:gd name="connsiteY75-20598" fmla="*/ 4061579 h 6858000"/>
              <a:gd name="connsiteX76-20599" fmla="*/ 5872173 w 6128435"/>
              <a:gd name="connsiteY76-20600" fmla="*/ 4088497 h 6858000"/>
              <a:gd name="connsiteX77-20601" fmla="*/ 5883705 w 6128435"/>
              <a:gd name="connsiteY77-20602" fmla="*/ 4101899 h 6858000"/>
              <a:gd name="connsiteX78-20603" fmla="*/ 5885314 w 6128435"/>
              <a:gd name="connsiteY78-20604" fmla="*/ 4108387 h 6858000"/>
              <a:gd name="connsiteX79-20605" fmla="*/ 5894095 w 6128435"/>
              <a:gd name="connsiteY79-20606" fmla="*/ 4128857 h 6858000"/>
              <a:gd name="connsiteX80-20607" fmla="*/ 5898339 w 6128435"/>
              <a:gd name="connsiteY80-20608" fmla="*/ 4140800 h 6858000"/>
              <a:gd name="connsiteX81-20609" fmla="*/ 5899734 w 6128435"/>
              <a:gd name="connsiteY81-20610" fmla="*/ 4145632 h 6858000"/>
              <a:gd name="connsiteX82-20611" fmla="*/ 5903513 w 6128435"/>
              <a:gd name="connsiteY82-20612" fmla="*/ 4187661 h 6858000"/>
              <a:gd name="connsiteX83-20613" fmla="*/ 5917114 w 6128435"/>
              <a:gd name="connsiteY83-20614" fmla="*/ 4213096 h 6858000"/>
              <a:gd name="connsiteX84-20615" fmla="*/ 5921153 w 6128435"/>
              <a:gd name="connsiteY84-20616" fmla="*/ 4236222 h 6858000"/>
              <a:gd name="connsiteX85-20617" fmla="*/ 5924233 w 6128435"/>
              <a:gd name="connsiteY85-20618" fmla="*/ 4242060 h 6858000"/>
              <a:gd name="connsiteX86-20619" fmla="*/ 5928910 w 6128435"/>
              <a:gd name="connsiteY86-20620" fmla="*/ 4300973 h 6858000"/>
              <a:gd name="connsiteX87-20621" fmla="*/ 5939320 w 6128435"/>
              <a:gd name="connsiteY87-20622" fmla="*/ 4340435 h 6858000"/>
              <a:gd name="connsiteX88-20623" fmla="*/ 5946705 w 6128435"/>
              <a:gd name="connsiteY88-20624" fmla="*/ 4428051 h 6858000"/>
              <a:gd name="connsiteX89-20625" fmla="*/ 5949261 w 6128435"/>
              <a:gd name="connsiteY89-20626" fmla="*/ 4449185 h 6858000"/>
              <a:gd name="connsiteX90-20627" fmla="*/ 5957504 w 6128435"/>
              <a:gd name="connsiteY90-20628" fmla="*/ 4465911 h 6858000"/>
              <a:gd name="connsiteX91-20629" fmla="*/ 5964689 w 6128435"/>
              <a:gd name="connsiteY91-20630" fmla="*/ 4468532 h 6858000"/>
              <a:gd name="connsiteX92-20631" fmla="*/ 5967062 w 6128435"/>
              <a:gd name="connsiteY92-20632" fmla="*/ 4479923 h 6858000"/>
              <a:gd name="connsiteX93-20633" fmla="*/ 5968960 w 6128435"/>
              <a:gd name="connsiteY93-20634" fmla="*/ 4482655 h 6858000"/>
              <a:gd name="connsiteX94-20635" fmla="*/ 5978567 w 6128435"/>
              <a:gd name="connsiteY94-20636" fmla="*/ 4498605 h 6858000"/>
              <a:gd name="connsiteX95-20637" fmla="*/ 5980106 w 6128435"/>
              <a:gd name="connsiteY95-20638" fmla="*/ 4585087 h 6858000"/>
              <a:gd name="connsiteX96-20639" fmla="*/ 5998138 w 6128435"/>
              <a:gd name="connsiteY96-20640" fmla="*/ 4697518 h 6858000"/>
              <a:gd name="connsiteX97-20641" fmla="*/ 6013516 w 6128435"/>
              <a:gd name="connsiteY97-20642" fmla="*/ 4786619 h 6858000"/>
              <a:gd name="connsiteX98-20643" fmla="*/ 6025404 w 6128435"/>
              <a:gd name="connsiteY98-20644" fmla="*/ 4858148 h 6858000"/>
              <a:gd name="connsiteX99-20645" fmla="*/ 6007749 w 6128435"/>
              <a:gd name="connsiteY99-20646" fmla="*/ 4964715 h 6858000"/>
              <a:gd name="connsiteX100-20647" fmla="*/ 6005269 w 6128435"/>
              <a:gd name="connsiteY100-20648" fmla="*/ 5150567 h 6858000"/>
              <a:gd name="connsiteX101-20649" fmla="*/ 6001127 w 6128435"/>
              <a:gd name="connsiteY101-20650" fmla="*/ 5164609 h 6858000"/>
              <a:gd name="connsiteX102-20651" fmla="*/ 5996647 w 6128435"/>
              <a:gd name="connsiteY102-20652" fmla="*/ 5185640 h 6858000"/>
              <a:gd name="connsiteX103-20653" fmla="*/ 5998514 w 6128435"/>
              <a:gd name="connsiteY103-20654" fmla="*/ 5189673 h 6858000"/>
              <a:gd name="connsiteX104-20655" fmla="*/ 5995970 w 6128435"/>
              <a:gd name="connsiteY104-20656" fmla="*/ 5221547 h 6858000"/>
              <a:gd name="connsiteX105-20657" fmla="*/ 5997218 w 6128435"/>
              <a:gd name="connsiteY105-20658" fmla="*/ 5222031 h 6858000"/>
              <a:gd name="connsiteX106-20659" fmla="*/ 6002116 w 6128435"/>
              <a:gd name="connsiteY106-20660" fmla="*/ 5231223 h 6858000"/>
              <a:gd name="connsiteX107-20661" fmla="*/ 6008541 w 6128435"/>
              <a:gd name="connsiteY107-20662" fmla="*/ 5248680 h 6858000"/>
              <a:gd name="connsiteX108-20663" fmla="*/ 6039260 w 6128435"/>
              <a:gd name="connsiteY108-20664" fmla="*/ 5289518 h 6858000"/>
              <a:gd name="connsiteX109-20665" fmla="*/ 6036748 w 6128435"/>
              <a:gd name="connsiteY109-20666" fmla="*/ 5322752 h 6858000"/>
              <a:gd name="connsiteX110-20667" fmla="*/ 6036943 w 6128435"/>
              <a:gd name="connsiteY110-20668" fmla="*/ 5329480 h 6858000"/>
              <a:gd name="connsiteX111-20669" fmla="*/ 6037236 w 6128435"/>
              <a:gd name="connsiteY111-20670" fmla="*/ 5329634 h 6858000"/>
              <a:gd name="connsiteX112-20671" fmla="*/ 6038019 w 6128435"/>
              <a:gd name="connsiteY112-20672" fmla="*/ 5336764 h 6858000"/>
              <a:gd name="connsiteX113-20673" fmla="*/ 6037298 w 6128435"/>
              <a:gd name="connsiteY113-20674" fmla="*/ 5341753 h 6858000"/>
              <a:gd name="connsiteX114-20675" fmla="*/ 6037677 w 6128435"/>
              <a:gd name="connsiteY114-20676" fmla="*/ 5354807 h 6858000"/>
              <a:gd name="connsiteX115-20677" fmla="*/ 6039728 w 6128435"/>
              <a:gd name="connsiteY115-20678" fmla="*/ 5359416 h 6858000"/>
              <a:gd name="connsiteX116-20679" fmla="*/ 6043311 w 6128435"/>
              <a:gd name="connsiteY116-20680" fmla="*/ 5361407 h 6858000"/>
              <a:gd name="connsiteX117-20681" fmla="*/ 6042954 w 6128435"/>
              <a:gd name="connsiteY117-20682" fmla="*/ 5362576 h 6858000"/>
              <a:gd name="connsiteX118-20683" fmla="*/ 6053435 w 6128435"/>
              <a:gd name="connsiteY118-20684" fmla="*/ 5387547 h 6858000"/>
              <a:gd name="connsiteX119-20685" fmla="*/ 6065933 w 6128435"/>
              <a:gd name="connsiteY119-20686" fmla="*/ 5443002 h 6858000"/>
              <a:gd name="connsiteX120-20687" fmla="*/ 6068640 w 6128435"/>
              <a:gd name="connsiteY120-20688" fmla="*/ 5474503 h 6858000"/>
              <a:gd name="connsiteX121-20689" fmla="*/ 6080922 w 6128435"/>
              <a:gd name="connsiteY121-20690" fmla="*/ 5561070 h 6858000"/>
              <a:gd name="connsiteX122-20691" fmla="*/ 6096949 w 6128435"/>
              <a:gd name="connsiteY122-20692" fmla="*/ 5648179 h 6858000"/>
              <a:gd name="connsiteX123-20693" fmla="*/ 6125703 w 6128435"/>
              <a:gd name="connsiteY123-20694" fmla="*/ 5692894 h 6858000"/>
              <a:gd name="connsiteX124-20695" fmla="*/ 6126670 w 6128435"/>
              <a:gd name="connsiteY124-20696" fmla="*/ 5697882 h 6858000"/>
              <a:gd name="connsiteX125-20697" fmla="*/ 6124061 w 6128435"/>
              <a:gd name="connsiteY125-20698" fmla="*/ 5710294 h 6858000"/>
              <a:gd name="connsiteX126-20699" fmla="*/ 6122213 w 6128435"/>
              <a:gd name="connsiteY126-20700" fmla="*/ 5714762 h 6858000"/>
              <a:gd name="connsiteX127-20701" fmla="*/ 6121353 w 6128435"/>
              <a:gd name="connsiteY127-20702" fmla="*/ 5721725 h 6858000"/>
              <a:gd name="connsiteX128-20703" fmla="*/ 6121607 w 6128435"/>
              <a:gd name="connsiteY128-20704" fmla="*/ 5721959 h 6858000"/>
              <a:gd name="connsiteX129-20705" fmla="*/ 6120262 w 6128435"/>
              <a:gd name="connsiteY129-20706" fmla="*/ 5728358 h 6858000"/>
              <a:gd name="connsiteX130-20707" fmla="*/ 6110194 w 6128435"/>
              <a:gd name="connsiteY130-20708" fmla="*/ 5758853 h 6858000"/>
              <a:gd name="connsiteX131-20709" fmla="*/ 6127519 w 6128435"/>
              <a:gd name="connsiteY131-20710" fmla="*/ 5865775 h 6858000"/>
              <a:gd name="connsiteX132-20711" fmla="*/ 6128435 w 6128435"/>
              <a:gd name="connsiteY132-20712" fmla="*/ 5870164 h 6858000"/>
              <a:gd name="connsiteX133-20713" fmla="*/ 6119217 w 6128435"/>
              <a:gd name="connsiteY133-20714" fmla="*/ 5888542 h 6858000"/>
              <a:gd name="connsiteX134-20715" fmla="*/ 6102493 w 6128435"/>
              <a:gd name="connsiteY134-20716" fmla="*/ 5928602 h 6858000"/>
              <a:gd name="connsiteX135-20717" fmla="*/ 6056863 w 6128435"/>
              <a:gd name="connsiteY135-20718" fmla="*/ 6000643 h 6858000"/>
              <a:gd name="connsiteX136-20719" fmla="*/ 6045436 w 6128435"/>
              <a:gd name="connsiteY136-20720" fmla="*/ 6124480 h 6858000"/>
              <a:gd name="connsiteX137-20721" fmla="*/ 6030489 w 6128435"/>
              <a:gd name="connsiteY137-20722" fmla="*/ 6317666 h 6858000"/>
              <a:gd name="connsiteX138-20723" fmla="*/ 6007492 w 6128435"/>
              <a:gd name="connsiteY138-20724" fmla="*/ 6440818 h 6858000"/>
              <a:gd name="connsiteX139-20725" fmla="*/ 6009467 w 6128435"/>
              <a:gd name="connsiteY139-20726" fmla="*/ 6487076 h 6858000"/>
              <a:gd name="connsiteX140-20727" fmla="*/ 5995064 w 6128435"/>
              <a:gd name="connsiteY140-20728" fmla="*/ 6540791 h 6858000"/>
              <a:gd name="connsiteX141-20729" fmla="*/ 5996309 w 6128435"/>
              <a:gd name="connsiteY141-20730" fmla="*/ 6543961 h 6858000"/>
              <a:gd name="connsiteX142-20731" fmla="*/ 5996048 w 6128435"/>
              <a:gd name="connsiteY142-20732" fmla="*/ 6555444 h 6858000"/>
              <a:gd name="connsiteX143-20733" fmla="*/ 6002524 w 6128435"/>
              <a:gd name="connsiteY143-20734" fmla="*/ 6560188 h 6858000"/>
              <a:gd name="connsiteX144-20735" fmla="*/ 6006823 w 6128435"/>
              <a:gd name="connsiteY144-20736" fmla="*/ 6578546 h 6858000"/>
              <a:gd name="connsiteX145-20737" fmla="*/ 6004510 w 6128435"/>
              <a:gd name="connsiteY145-20738" fmla="*/ 6599256 h 6858000"/>
              <a:gd name="connsiteX146-20739" fmla="*/ 5986207 w 6128435"/>
              <a:gd name="connsiteY146-20740" fmla="*/ 6695855 h 6858000"/>
              <a:gd name="connsiteX147-20741" fmla="*/ 5979428 w 6128435"/>
              <a:gd name="connsiteY147-20742" fmla="*/ 6754678 h 6858000"/>
              <a:gd name="connsiteX148-20743" fmla="*/ 5983398 w 6128435"/>
              <a:gd name="connsiteY148-20744" fmla="*/ 6778641 h 6858000"/>
              <a:gd name="connsiteX149-20745" fmla="*/ 5984543 w 6128435"/>
              <a:gd name="connsiteY149-20746" fmla="*/ 6811016 h 6858000"/>
              <a:gd name="connsiteX150-20747" fmla="*/ 5981802 w 6128435"/>
              <a:gd name="connsiteY150-20748" fmla="*/ 6838578 h 6858000"/>
              <a:gd name="connsiteX151-20749" fmla="*/ 5979671 w 6128435"/>
              <a:gd name="connsiteY151-20750" fmla="*/ 6858000 h 6858000"/>
              <a:gd name="connsiteX152-20751" fmla="*/ 0 w 6128435"/>
              <a:gd name="connsiteY152-20752" fmla="*/ 6858000 h 6858000"/>
              <a:gd name="connsiteX153-20753" fmla="*/ 0 w 6128435"/>
              <a:gd name="connsiteY153-20754" fmla="*/ 0 h 6858000"/>
              <a:gd name="connsiteX0-20755" fmla="*/ 0 w 6127519"/>
              <a:gd name="connsiteY0-20756" fmla="*/ 0 h 6858000"/>
              <a:gd name="connsiteX1-20757" fmla="*/ 4965888 w 6127519"/>
              <a:gd name="connsiteY1-20758" fmla="*/ 0 h 6858000"/>
              <a:gd name="connsiteX2-20759" fmla="*/ 4967767 w 6127519"/>
              <a:gd name="connsiteY2-20760" fmla="*/ 7930 h 6858000"/>
              <a:gd name="connsiteX3-20761" fmla="*/ 4979444 w 6127519"/>
              <a:gd name="connsiteY3-20762" fmla="*/ 43921 h 6858000"/>
              <a:gd name="connsiteX4-20763" fmla="*/ 5021173 w 6127519"/>
              <a:gd name="connsiteY4-20764" fmla="*/ 123738 h 6858000"/>
              <a:gd name="connsiteX5-20765" fmla="*/ 5075458 w 6127519"/>
              <a:gd name="connsiteY5-20766" fmla="*/ 264355 h 6858000"/>
              <a:gd name="connsiteX6-20767" fmla="*/ 5081175 w 6127519"/>
              <a:gd name="connsiteY6-20768" fmla="*/ 277448 h 6858000"/>
              <a:gd name="connsiteX7-20769" fmla="*/ 5097011 w 6127519"/>
              <a:gd name="connsiteY7-20770" fmla="*/ 355616 h 6858000"/>
              <a:gd name="connsiteX8-20771" fmla="*/ 5130982 w 6127519"/>
              <a:gd name="connsiteY8-20772" fmla="*/ 412030 h 6858000"/>
              <a:gd name="connsiteX9-20773" fmla="*/ 5153000 w 6127519"/>
              <a:gd name="connsiteY9-20774" fmla="*/ 507134 h 6858000"/>
              <a:gd name="connsiteX10-20775" fmla="*/ 5171282 w 6127519"/>
              <a:gd name="connsiteY10-20776" fmla="*/ 602071 h 6858000"/>
              <a:gd name="connsiteX11-20777" fmla="*/ 5176196 w 6127519"/>
              <a:gd name="connsiteY11-20778" fmla="*/ 636822 h 6858000"/>
              <a:gd name="connsiteX12-20779" fmla="*/ 5189051 w 6127519"/>
              <a:gd name="connsiteY12-20780" fmla="*/ 782518 h 6858000"/>
              <a:gd name="connsiteX13-20781" fmla="*/ 5210428 w 6127519"/>
              <a:gd name="connsiteY13-20782" fmla="*/ 815772 h 6858000"/>
              <a:gd name="connsiteX14-20783" fmla="*/ 5221088 w 6127519"/>
              <a:gd name="connsiteY14-20784" fmla="*/ 860193 h 6858000"/>
              <a:gd name="connsiteX15-20785" fmla="*/ 5230806 w 6127519"/>
              <a:gd name="connsiteY15-20786" fmla="*/ 961354 h 6858000"/>
              <a:gd name="connsiteX16-20787" fmla="*/ 5201018 w 6127519"/>
              <a:gd name="connsiteY16-20788" fmla="*/ 1095027 h 6858000"/>
              <a:gd name="connsiteX17-20789" fmla="*/ 5202153 w 6127519"/>
              <a:gd name="connsiteY17-20790" fmla="*/ 1133224 h 6858000"/>
              <a:gd name="connsiteX18-20791" fmla="*/ 5207370 w 6127519"/>
              <a:gd name="connsiteY18-20792" fmla="*/ 1138097 h 6858000"/>
              <a:gd name="connsiteX19-20793" fmla="*/ 5189234 w 6127519"/>
              <a:gd name="connsiteY19-20794" fmla="*/ 1193495 h 6858000"/>
              <a:gd name="connsiteX20-20795" fmla="*/ 5202769 w 6127519"/>
              <a:gd name="connsiteY20-20796" fmla="*/ 1269450 h 6858000"/>
              <a:gd name="connsiteX21-20797" fmla="*/ 5225968 w 6127519"/>
              <a:gd name="connsiteY21-20798" fmla="*/ 1357994 h 6858000"/>
              <a:gd name="connsiteX22-20799" fmla="*/ 5233819 w 6127519"/>
              <a:gd name="connsiteY22-20800" fmla="*/ 1380922 h 6858000"/>
              <a:gd name="connsiteX23-20801" fmla="*/ 5237226 w 6127519"/>
              <a:gd name="connsiteY23-20802" fmla="*/ 1441327 h 6858000"/>
              <a:gd name="connsiteX24-20803" fmla="*/ 5255653 w 6127519"/>
              <a:gd name="connsiteY24-20804" fmla="*/ 1524712 h 6858000"/>
              <a:gd name="connsiteX25-20805" fmla="*/ 5263491 w 6127519"/>
              <a:gd name="connsiteY25-20806" fmla="*/ 1642938 h 6858000"/>
              <a:gd name="connsiteX26-20807" fmla="*/ 5261314 w 6127519"/>
              <a:gd name="connsiteY26-20808" fmla="*/ 1689177 h 6858000"/>
              <a:gd name="connsiteX27-20809" fmla="*/ 5259788 w 6127519"/>
              <a:gd name="connsiteY27-20810" fmla="*/ 1768516 h 6858000"/>
              <a:gd name="connsiteX28-20811" fmla="*/ 5255696 w 6127519"/>
              <a:gd name="connsiteY28-20812" fmla="*/ 1953770 h 6858000"/>
              <a:gd name="connsiteX29-20813" fmla="*/ 5252592 w 6127519"/>
              <a:gd name="connsiteY29-20814" fmla="*/ 2092210 h 6858000"/>
              <a:gd name="connsiteX30-20815" fmla="*/ 5264303 w 6127519"/>
              <a:gd name="connsiteY30-20816" fmla="*/ 2225157 h 6858000"/>
              <a:gd name="connsiteX31-20817" fmla="*/ 5254949 w 6127519"/>
              <a:gd name="connsiteY31-20818" fmla="*/ 2236160 h 6858000"/>
              <a:gd name="connsiteX32-20819" fmla="*/ 5250104 w 6127519"/>
              <a:gd name="connsiteY32-20820" fmla="*/ 2249166 h 6858000"/>
              <a:gd name="connsiteX33-20821" fmla="*/ 5251214 w 6127519"/>
              <a:gd name="connsiteY33-20822" fmla="*/ 2250944 h 6858000"/>
              <a:gd name="connsiteX34-20823" fmla="*/ 5250644 w 6127519"/>
              <a:gd name="connsiteY34-20824" fmla="*/ 2266619 h 6858000"/>
              <a:gd name="connsiteX35-20825" fmla="*/ 5293877 w 6127519"/>
              <a:gd name="connsiteY35-20826" fmla="*/ 2368649 h 6858000"/>
              <a:gd name="connsiteX36-20827" fmla="*/ 5311338 w 6127519"/>
              <a:gd name="connsiteY36-20828" fmla="*/ 2404034 h 6858000"/>
              <a:gd name="connsiteX37-20829" fmla="*/ 5338366 w 6127519"/>
              <a:gd name="connsiteY37-20830" fmla="*/ 2465052 h 6858000"/>
              <a:gd name="connsiteX38-20831" fmla="*/ 5371263 w 6127519"/>
              <a:gd name="connsiteY38-20832" fmla="*/ 2586413 h 6858000"/>
              <a:gd name="connsiteX39-20833" fmla="*/ 5407503 w 6127519"/>
              <a:gd name="connsiteY39-20834" fmla="*/ 2786290 h 6858000"/>
              <a:gd name="connsiteX40-20835" fmla="*/ 5407356 w 6127519"/>
              <a:gd name="connsiteY40-20836" fmla="*/ 2787545 h 6858000"/>
              <a:gd name="connsiteX41-20837" fmla="*/ 5411130 w 6127519"/>
              <a:gd name="connsiteY41-20838" fmla="*/ 2788640 h 6858000"/>
              <a:gd name="connsiteX42-20839" fmla="*/ 5416439 w 6127519"/>
              <a:gd name="connsiteY42-20840" fmla="*/ 2805666 h 6858000"/>
              <a:gd name="connsiteX43-20841" fmla="*/ 5416589 w 6127519"/>
              <a:gd name="connsiteY43-20842" fmla="*/ 2810822 h 6858000"/>
              <a:gd name="connsiteX44-20843" fmla="*/ 5418542 w 6127519"/>
              <a:gd name="connsiteY44-20844" fmla="*/ 2817745 h 6858000"/>
              <a:gd name="connsiteX45-20845" fmla="*/ 5418847 w 6127519"/>
              <a:gd name="connsiteY45-20846" fmla="*/ 2817825 h 6858000"/>
              <a:gd name="connsiteX46-20847" fmla="*/ 5457023 w 6127519"/>
              <a:gd name="connsiteY46-20848" fmla="*/ 2858292 h 6858000"/>
              <a:gd name="connsiteX47-20849" fmla="*/ 5479298 w 6127519"/>
              <a:gd name="connsiteY47-20850" fmla="*/ 2947791 h 6858000"/>
              <a:gd name="connsiteX48-20851" fmla="*/ 5481770 w 6127519"/>
              <a:gd name="connsiteY48-20852" fmla="*/ 2951352 h 6858000"/>
              <a:gd name="connsiteX49-20853" fmla="*/ 5482045 w 6127519"/>
              <a:gd name="connsiteY49-20854" fmla="*/ 2984371 h 6858000"/>
              <a:gd name="connsiteX50-20855" fmla="*/ 5482415 w 6127519"/>
              <a:gd name="connsiteY50-20856" fmla="*/ 3004079 h 6858000"/>
              <a:gd name="connsiteX51-20857" fmla="*/ 5503944 w 6127519"/>
              <a:gd name="connsiteY51-20858" fmla="*/ 3123335 h 6858000"/>
              <a:gd name="connsiteX52-20859" fmla="*/ 5516007 w 6127519"/>
              <a:gd name="connsiteY52-20860" fmla="*/ 3258473 h 6858000"/>
              <a:gd name="connsiteX53-20861" fmla="*/ 5566839 w 6127519"/>
              <a:gd name="connsiteY53-20862" fmla="*/ 3345295 h 6858000"/>
              <a:gd name="connsiteX54-20863" fmla="*/ 5589758 w 6127519"/>
              <a:gd name="connsiteY54-20864" fmla="*/ 3506453 h 6858000"/>
              <a:gd name="connsiteX55-20865" fmla="*/ 5596144 w 6127519"/>
              <a:gd name="connsiteY55-20866" fmla="*/ 3534624 h 6858000"/>
              <a:gd name="connsiteX56-20867" fmla="*/ 5597750 w 6127519"/>
              <a:gd name="connsiteY56-20868" fmla="*/ 3534129 h 6858000"/>
              <a:gd name="connsiteX57-20869" fmla="*/ 5599700 w 6127519"/>
              <a:gd name="connsiteY57-20870" fmla="*/ 3547221 h 6858000"/>
              <a:gd name="connsiteX58-20871" fmla="*/ 5615031 w 6127519"/>
              <a:gd name="connsiteY58-20872" fmla="*/ 3557482 h 6858000"/>
              <a:gd name="connsiteX59-20873" fmla="*/ 5618377 w 6127519"/>
              <a:gd name="connsiteY59-20874" fmla="*/ 3588431 h 6858000"/>
              <a:gd name="connsiteX60-20875" fmla="*/ 5612155 w 6127519"/>
              <a:gd name="connsiteY60-20876" fmla="*/ 3589869 h 6858000"/>
              <a:gd name="connsiteX61-20877" fmla="*/ 5620843 w 6127519"/>
              <a:gd name="connsiteY61-20878" fmla="*/ 3606745 h 6858000"/>
              <a:gd name="connsiteX62-20879" fmla="*/ 5655472 w 6127519"/>
              <a:gd name="connsiteY62-20880" fmla="*/ 3678877 h 6858000"/>
              <a:gd name="connsiteX63-20881" fmla="*/ 5680448 w 6127519"/>
              <a:gd name="connsiteY63-20882" fmla="*/ 3717760 h 6858000"/>
              <a:gd name="connsiteX64-20883" fmla="*/ 5683015 w 6127519"/>
              <a:gd name="connsiteY64-20884" fmla="*/ 3762025 h 6858000"/>
              <a:gd name="connsiteX65-20885" fmla="*/ 5696643 w 6127519"/>
              <a:gd name="connsiteY65-20886" fmla="*/ 3773888 h 6858000"/>
              <a:gd name="connsiteX66-20887" fmla="*/ 5699203 w 6127519"/>
              <a:gd name="connsiteY66-20888" fmla="*/ 3775823 h 6858000"/>
              <a:gd name="connsiteX67-20889" fmla="*/ 5704824 w 6127519"/>
              <a:gd name="connsiteY67-20890" fmla="*/ 3785966 h 6858000"/>
              <a:gd name="connsiteX68-20891" fmla="*/ 5712204 w 6127519"/>
              <a:gd name="connsiteY68-20892" fmla="*/ 3785830 h 6858000"/>
              <a:gd name="connsiteX69-20893" fmla="*/ 5724816 w 6127519"/>
              <a:gd name="connsiteY69-20894" fmla="*/ 3798949 h 6858000"/>
              <a:gd name="connsiteX70-20895" fmla="*/ 5733539 w 6127519"/>
              <a:gd name="connsiteY70-20896" fmla="*/ 3818457 h 6858000"/>
              <a:gd name="connsiteX71-20897" fmla="*/ 5768491 w 6127519"/>
              <a:gd name="connsiteY71-20898" fmla="*/ 3914399 h 6858000"/>
              <a:gd name="connsiteX72-20899" fmla="*/ 5793123 w 6127519"/>
              <a:gd name="connsiteY72-20900" fmla="*/ 3969952 h 6858000"/>
              <a:gd name="connsiteX73-20901" fmla="*/ 5808321 w 6127519"/>
              <a:gd name="connsiteY73-20902" fmla="*/ 3988153 h 6858000"/>
              <a:gd name="connsiteX74-20903" fmla="*/ 5825621 w 6127519"/>
              <a:gd name="connsiteY74-20904" fmla="*/ 4015525 h 6858000"/>
              <a:gd name="connsiteX75-20905" fmla="*/ 5860672 w 6127519"/>
              <a:gd name="connsiteY75-20906" fmla="*/ 4061579 h 6858000"/>
              <a:gd name="connsiteX76-20907" fmla="*/ 5872173 w 6127519"/>
              <a:gd name="connsiteY76-20908" fmla="*/ 4088497 h 6858000"/>
              <a:gd name="connsiteX77-20909" fmla="*/ 5883705 w 6127519"/>
              <a:gd name="connsiteY77-20910" fmla="*/ 4101899 h 6858000"/>
              <a:gd name="connsiteX78-20911" fmla="*/ 5885314 w 6127519"/>
              <a:gd name="connsiteY78-20912" fmla="*/ 4108387 h 6858000"/>
              <a:gd name="connsiteX79-20913" fmla="*/ 5894095 w 6127519"/>
              <a:gd name="connsiteY79-20914" fmla="*/ 4128857 h 6858000"/>
              <a:gd name="connsiteX80-20915" fmla="*/ 5898339 w 6127519"/>
              <a:gd name="connsiteY80-20916" fmla="*/ 4140800 h 6858000"/>
              <a:gd name="connsiteX81-20917" fmla="*/ 5899734 w 6127519"/>
              <a:gd name="connsiteY81-20918" fmla="*/ 4145632 h 6858000"/>
              <a:gd name="connsiteX82-20919" fmla="*/ 5903513 w 6127519"/>
              <a:gd name="connsiteY82-20920" fmla="*/ 4187661 h 6858000"/>
              <a:gd name="connsiteX83-20921" fmla="*/ 5917114 w 6127519"/>
              <a:gd name="connsiteY83-20922" fmla="*/ 4213096 h 6858000"/>
              <a:gd name="connsiteX84-20923" fmla="*/ 5921153 w 6127519"/>
              <a:gd name="connsiteY84-20924" fmla="*/ 4236222 h 6858000"/>
              <a:gd name="connsiteX85-20925" fmla="*/ 5924233 w 6127519"/>
              <a:gd name="connsiteY85-20926" fmla="*/ 4242060 h 6858000"/>
              <a:gd name="connsiteX86-20927" fmla="*/ 5928910 w 6127519"/>
              <a:gd name="connsiteY86-20928" fmla="*/ 4300973 h 6858000"/>
              <a:gd name="connsiteX87-20929" fmla="*/ 5939320 w 6127519"/>
              <a:gd name="connsiteY87-20930" fmla="*/ 4340435 h 6858000"/>
              <a:gd name="connsiteX88-20931" fmla="*/ 5946705 w 6127519"/>
              <a:gd name="connsiteY88-20932" fmla="*/ 4428051 h 6858000"/>
              <a:gd name="connsiteX89-20933" fmla="*/ 5949261 w 6127519"/>
              <a:gd name="connsiteY89-20934" fmla="*/ 4449185 h 6858000"/>
              <a:gd name="connsiteX90-20935" fmla="*/ 5957504 w 6127519"/>
              <a:gd name="connsiteY90-20936" fmla="*/ 4465911 h 6858000"/>
              <a:gd name="connsiteX91-20937" fmla="*/ 5964689 w 6127519"/>
              <a:gd name="connsiteY91-20938" fmla="*/ 4468532 h 6858000"/>
              <a:gd name="connsiteX92-20939" fmla="*/ 5967062 w 6127519"/>
              <a:gd name="connsiteY92-20940" fmla="*/ 4479923 h 6858000"/>
              <a:gd name="connsiteX93-20941" fmla="*/ 5968960 w 6127519"/>
              <a:gd name="connsiteY93-20942" fmla="*/ 4482655 h 6858000"/>
              <a:gd name="connsiteX94-20943" fmla="*/ 5978567 w 6127519"/>
              <a:gd name="connsiteY94-20944" fmla="*/ 4498605 h 6858000"/>
              <a:gd name="connsiteX95-20945" fmla="*/ 5980106 w 6127519"/>
              <a:gd name="connsiteY95-20946" fmla="*/ 4585087 h 6858000"/>
              <a:gd name="connsiteX96-20947" fmla="*/ 5998138 w 6127519"/>
              <a:gd name="connsiteY96-20948" fmla="*/ 4697518 h 6858000"/>
              <a:gd name="connsiteX97-20949" fmla="*/ 6013516 w 6127519"/>
              <a:gd name="connsiteY97-20950" fmla="*/ 4786619 h 6858000"/>
              <a:gd name="connsiteX98-20951" fmla="*/ 6025404 w 6127519"/>
              <a:gd name="connsiteY98-20952" fmla="*/ 4858148 h 6858000"/>
              <a:gd name="connsiteX99-20953" fmla="*/ 6007749 w 6127519"/>
              <a:gd name="connsiteY99-20954" fmla="*/ 4964715 h 6858000"/>
              <a:gd name="connsiteX100-20955" fmla="*/ 6005269 w 6127519"/>
              <a:gd name="connsiteY100-20956" fmla="*/ 5150567 h 6858000"/>
              <a:gd name="connsiteX101-20957" fmla="*/ 6001127 w 6127519"/>
              <a:gd name="connsiteY101-20958" fmla="*/ 5164609 h 6858000"/>
              <a:gd name="connsiteX102-20959" fmla="*/ 5996647 w 6127519"/>
              <a:gd name="connsiteY102-20960" fmla="*/ 5185640 h 6858000"/>
              <a:gd name="connsiteX103-20961" fmla="*/ 5998514 w 6127519"/>
              <a:gd name="connsiteY103-20962" fmla="*/ 5189673 h 6858000"/>
              <a:gd name="connsiteX104-20963" fmla="*/ 5995970 w 6127519"/>
              <a:gd name="connsiteY104-20964" fmla="*/ 5221547 h 6858000"/>
              <a:gd name="connsiteX105-20965" fmla="*/ 5997218 w 6127519"/>
              <a:gd name="connsiteY105-20966" fmla="*/ 5222031 h 6858000"/>
              <a:gd name="connsiteX106-20967" fmla="*/ 6002116 w 6127519"/>
              <a:gd name="connsiteY106-20968" fmla="*/ 5231223 h 6858000"/>
              <a:gd name="connsiteX107-20969" fmla="*/ 6008541 w 6127519"/>
              <a:gd name="connsiteY107-20970" fmla="*/ 5248680 h 6858000"/>
              <a:gd name="connsiteX108-20971" fmla="*/ 6039260 w 6127519"/>
              <a:gd name="connsiteY108-20972" fmla="*/ 5289518 h 6858000"/>
              <a:gd name="connsiteX109-20973" fmla="*/ 6036748 w 6127519"/>
              <a:gd name="connsiteY109-20974" fmla="*/ 5322752 h 6858000"/>
              <a:gd name="connsiteX110-20975" fmla="*/ 6036943 w 6127519"/>
              <a:gd name="connsiteY110-20976" fmla="*/ 5329480 h 6858000"/>
              <a:gd name="connsiteX111-20977" fmla="*/ 6037236 w 6127519"/>
              <a:gd name="connsiteY111-20978" fmla="*/ 5329634 h 6858000"/>
              <a:gd name="connsiteX112-20979" fmla="*/ 6038019 w 6127519"/>
              <a:gd name="connsiteY112-20980" fmla="*/ 5336764 h 6858000"/>
              <a:gd name="connsiteX113-20981" fmla="*/ 6037298 w 6127519"/>
              <a:gd name="connsiteY113-20982" fmla="*/ 5341753 h 6858000"/>
              <a:gd name="connsiteX114-20983" fmla="*/ 6037677 w 6127519"/>
              <a:gd name="connsiteY114-20984" fmla="*/ 5354807 h 6858000"/>
              <a:gd name="connsiteX115-20985" fmla="*/ 6039728 w 6127519"/>
              <a:gd name="connsiteY115-20986" fmla="*/ 5359416 h 6858000"/>
              <a:gd name="connsiteX116-20987" fmla="*/ 6043311 w 6127519"/>
              <a:gd name="connsiteY116-20988" fmla="*/ 5361407 h 6858000"/>
              <a:gd name="connsiteX117-20989" fmla="*/ 6042954 w 6127519"/>
              <a:gd name="connsiteY117-20990" fmla="*/ 5362576 h 6858000"/>
              <a:gd name="connsiteX118-20991" fmla="*/ 6053435 w 6127519"/>
              <a:gd name="connsiteY118-20992" fmla="*/ 5387547 h 6858000"/>
              <a:gd name="connsiteX119-20993" fmla="*/ 6065933 w 6127519"/>
              <a:gd name="connsiteY119-20994" fmla="*/ 5443002 h 6858000"/>
              <a:gd name="connsiteX120-20995" fmla="*/ 6068640 w 6127519"/>
              <a:gd name="connsiteY120-20996" fmla="*/ 5474503 h 6858000"/>
              <a:gd name="connsiteX121-20997" fmla="*/ 6080922 w 6127519"/>
              <a:gd name="connsiteY121-20998" fmla="*/ 5561070 h 6858000"/>
              <a:gd name="connsiteX122-20999" fmla="*/ 6096949 w 6127519"/>
              <a:gd name="connsiteY122-21000" fmla="*/ 5648179 h 6858000"/>
              <a:gd name="connsiteX123-21001" fmla="*/ 6125703 w 6127519"/>
              <a:gd name="connsiteY123-21002" fmla="*/ 5692894 h 6858000"/>
              <a:gd name="connsiteX124-21003" fmla="*/ 6126670 w 6127519"/>
              <a:gd name="connsiteY124-21004" fmla="*/ 5697882 h 6858000"/>
              <a:gd name="connsiteX125-21005" fmla="*/ 6124061 w 6127519"/>
              <a:gd name="connsiteY125-21006" fmla="*/ 5710294 h 6858000"/>
              <a:gd name="connsiteX126-21007" fmla="*/ 6122213 w 6127519"/>
              <a:gd name="connsiteY126-21008" fmla="*/ 5714762 h 6858000"/>
              <a:gd name="connsiteX127-21009" fmla="*/ 6121353 w 6127519"/>
              <a:gd name="connsiteY127-21010" fmla="*/ 5721725 h 6858000"/>
              <a:gd name="connsiteX128-21011" fmla="*/ 6121607 w 6127519"/>
              <a:gd name="connsiteY128-21012" fmla="*/ 5721959 h 6858000"/>
              <a:gd name="connsiteX129-21013" fmla="*/ 6120262 w 6127519"/>
              <a:gd name="connsiteY129-21014" fmla="*/ 5728358 h 6858000"/>
              <a:gd name="connsiteX130-21015" fmla="*/ 6110194 w 6127519"/>
              <a:gd name="connsiteY130-21016" fmla="*/ 5758853 h 6858000"/>
              <a:gd name="connsiteX131-21017" fmla="*/ 6127519 w 6127519"/>
              <a:gd name="connsiteY131-21018" fmla="*/ 5865775 h 6858000"/>
              <a:gd name="connsiteX132-21019" fmla="*/ 6119217 w 6127519"/>
              <a:gd name="connsiteY132-21020" fmla="*/ 5888542 h 6858000"/>
              <a:gd name="connsiteX133-21021" fmla="*/ 6102493 w 6127519"/>
              <a:gd name="connsiteY133-21022" fmla="*/ 5928602 h 6858000"/>
              <a:gd name="connsiteX134-21023" fmla="*/ 6056863 w 6127519"/>
              <a:gd name="connsiteY134-21024" fmla="*/ 6000643 h 6858000"/>
              <a:gd name="connsiteX135-21025" fmla="*/ 6045436 w 6127519"/>
              <a:gd name="connsiteY135-21026" fmla="*/ 6124480 h 6858000"/>
              <a:gd name="connsiteX136-21027" fmla="*/ 6030489 w 6127519"/>
              <a:gd name="connsiteY136-21028" fmla="*/ 6317666 h 6858000"/>
              <a:gd name="connsiteX137-21029" fmla="*/ 6007492 w 6127519"/>
              <a:gd name="connsiteY137-21030" fmla="*/ 6440818 h 6858000"/>
              <a:gd name="connsiteX138-21031" fmla="*/ 6009467 w 6127519"/>
              <a:gd name="connsiteY138-21032" fmla="*/ 6487076 h 6858000"/>
              <a:gd name="connsiteX139-21033" fmla="*/ 5995064 w 6127519"/>
              <a:gd name="connsiteY139-21034" fmla="*/ 6540791 h 6858000"/>
              <a:gd name="connsiteX140-21035" fmla="*/ 5996309 w 6127519"/>
              <a:gd name="connsiteY140-21036" fmla="*/ 6543961 h 6858000"/>
              <a:gd name="connsiteX141-21037" fmla="*/ 5996048 w 6127519"/>
              <a:gd name="connsiteY141-21038" fmla="*/ 6555444 h 6858000"/>
              <a:gd name="connsiteX142-21039" fmla="*/ 6002524 w 6127519"/>
              <a:gd name="connsiteY142-21040" fmla="*/ 6560188 h 6858000"/>
              <a:gd name="connsiteX143-21041" fmla="*/ 6006823 w 6127519"/>
              <a:gd name="connsiteY143-21042" fmla="*/ 6578546 h 6858000"/>
              <a:gd name="connsiteX144-21043" fmla="*/ 6004510 w 6127519"/>
              <a:gd name="connsiteY144-21044" fmla="*/ 6599256 h 6858000"/>
              <a:gd name="connsiteX145-21045" fmla="*/ 5986207 w 6127519"/>
              <a:gd name="connsiteY145-21046" fmla="*/ 6695855 h 6858000"/>
              <a:gd name="connsiteX146-21047" fmla="*/ 5979428 w 6127519"/>
              <a:gd name="connsiteY146-21048" fmla="*/ 6754678 h 6858000"/>
              <a:gd name="connsiteX147-21049" fmla="*/ 5983398 w 6127519"/>
              <a:gd name="connsiteY147-21050" fmla="*/ 6778641 h 6858000"/>
              <a:gd name="connsiteX148-21051" fmla="*/ 5984543 w 6127519"/>
              <a:gd name="connsiteY148-21052" fmla="*/ 6811016 h 6858000"/>
              <a:gd name="connsiteX149-21053" fmla="*/ 5981802 w 6127519"/>
              <a:gd name="connsiteY149-21054" fmla="*/ 6838578 h 6858000"/>
              <a:gd name="connsiteX150-21055" fmla="*/ 5979671 w 6127519"/>
              <a:gd name="connsiteY150-21056" fmla="*/ 6858000 h 6858000"/>
              <a:gd name="connsiteX151-21057" fmla="*/ 0 w 6127519"/>
              <a:gd name="connsiteY151-21058" fmla="*/ 6858000 h 6858000"/>
              <a:gd name="connsiteX152-21059" fmla="*/ 0 w 6127519"/>
              <a:gd name="connsiteY152-21060" fmla="*/ 0 h 6858000"/>
              <a:gd name="connsiteX0-21061" fmla="*/ 0 w 6127689"/>
              <a:gd name="connsiteY0-21062" fmla="*/ 0 h 6858000"/>
              <a:gd name="connsiteX1-21063" fmla="*/ 4965888 w 6127689"/>
              <a:gd name="connsiteY1-21064" fmla="*/ 0 h 6858000"/>
              <a:gd name="connsiteX2-21065" fmla="*/ 4967767 w 6127689"/>
              <a:gd name="connsiteY2-21066" fmla="*/ 7930 h 6858000"/>
              <a:gd name="connsiteX3-21067" fmla="*/ 4979444 w 6127689"/>
              <a:gd name="connsiteY3-21068" fmla="*/ 43921 h 6858000"/>
              <a:gd name="connsiteX4-21069" fmla="*/ 5021173 w 6127689"/>
              <a:gd name="connsiteY4-21070" fmla="*/ 123738 h 6858000"/>
              <a:gd name="connsiteX5-21071" fmla="*/ 5075458 w 6127689"/>
              <a:gd name="connsiteY5-21072" fmla="*/ 264355 h 6858000"/>
              <a:gd name="connsiteX6-21073" fmla="*/ 5081175 w 6127689"/>
              <a:gd name="connsiteY6-21074" fmla="*/ 277448 h 6858000"/>
              <a:gd name="connsiteX7-21075" fmla="*/ 5097011 w 6127689"/>
              <a:gd name="connsiteY7-21076" fmla="*/ 355616 h 6858000"/>
              <a:gd name="connsiteX8-21077" fmla="*/ 5130982 w 6127689"/>
              <a:gd name="connsiteY8-21078" fmla="*/ 412030 h 6858000"/>
              <a:gd name="connsiteX9-21079" fmla="*/ 5153000 w 6127689"/>
              <a:gd name="connsiteY9-21080" fmla="*/ 507134 h 6858000"/>
              <a:gd name="connsiteX10-21081" fmla="*/ 5171282 w 6127689"/>
              <a:gd name="connsiteY10-21082" fmla="*/ 602071 h 6858000"/>
              <a:gd name="connsiteX11-21083" fmla="*/ 5176196 w 6127689"/>
              <a:gd name="connsiteY11-21084" fmla="*/ 636822 h 6858000"/>
              <a:gd name="connsiteX12-21085" fmla="*/ 5189051 w 6127689"/>
              <a:gd name="connsiteY12-21086" fmla="*/ 782518 h 6858000"/>
              <a:gd name="connsiteX13-21087" fmla="*/ 5210428 w 6127689"/>
              <a:gd name="connsiteY13-21088" fmla="*/ 815772 h 6858000"/>
              <a:gd name="connsiteX14-21089" fmla="*/ 5221088 w 6127689"/>
              <a:gd name="connsiteY14-21090" fmla="*/ 860193 h 6858000"/>
              <a:gd name="connsiteX15-21091" fmla="*/ 5230806 w 6127689"/>
              <a:gd name="connsiteY15-21092" fmla="*/ 961354 h 6858000"/>
              <a:gd name="connsiteX16-21093" fmla="*/ 5201018 w 6127689"/>
              <a:gd name="connsiteY16-21094" fmla="*/ 1095027 h 6858000"/>
              <a:gd name="connsiteX17-21095" fmla="*/ 5202153 w 6127689"/>
              <a:gd name="connsiteY17-21096" fmla="*/ 1133224 h 6858000"/>
              <a:gd name="connsiteX18-21097" fmla="*/ 5207370 w 6127689"/>
              <a:gd name="connsiteY18-21098" fmla="*/ 1138097 h 6858000"/>
              <a:gd name="connsiteX19-21099" fmla="*/ 5189234 w 6127689"/>
              <a:gd name="connsiteY19-21100" fmla="*/ 1193495 h 6858000"/>
              <a:gd name="connsiteX20-21101" fmla="*/ 5202769 w 6127689"/>
              <a:gd name="connsiteY20-21102" fmla="*/ 1269450 h 6858000"/>
              <a:gd name="connsiteX21-21103" fmla="*/ 5225968 w 6127689"/>
              <a:gd name="connsiteY21-21104" fmla="*/ 1357994 h 6858000"/>
              <a:gd name="connsiteX22-21105" fmla="*/ 5233819 w 6127689"/>
              <a:gd name="connsiteY22-21106" fmla="*/ 1380922 h 6858000"/>
              <a:gd name="connsiteX23-21107" fmla="*/ 5237226 w 6127689"/>
              <a:gd name="connsiteY23-21108" fmla="*/ 1441327 h 6858000"/>
              <a:gd name="connsiteX24-21109" fmla="*/ 5255653 w 6127689"/>
              <a:gd name="connsiteY24-21110" fmla="*/ 1524712 h 6858000"/>
              <a:gd name="connsiteX25-21111" fmla="*/ 5263491 w 6127689"/>
              <a:gd name="connsiteY25-21112" fmla="*/ 1642938 h 6858000"/>
              <a:gd name="connsiteX26-21113" fmla="*/ 5261314 w 6127689"/>
              <a:gd name="connsiteY26-21114" fmla="*/ 1689177 h 6858000"/>
              <a:gd name="connsiteX27-21115" fmla="*/ 5259788 w 6127689"/>
              <a:gd name="connsiteY27-21116" fmla="*/ 1768516 h 6858000"/>
              <a:gd name="connsiteX28-21117" fmla="*/ 5255696 w 6127689"/>
              <a:gd name="connsiteY28-21118" fmla="*/ 1953770 h 6858000"/>
              <a:gd name="connsiteX29-21119" fmla="*/ 5252592 w 6127689"/>
              <a:gd name="connsiteY29-21120" fmla="*/ 2092210 h 6858000"/>
              <a:gd name="connsiteX30-21121" fmla="*/ 5264303 w 6127689"/>
              <a:gd name="connsiteY30-21122" fmla="*/ 2225157 h 6858000"/>
              <a:gd name="connsiteX31-21123" fmla="*/ 5254949 w 6127689"/>
              <a:gd name="connsiteY31-21124" fmla="*/ 2236160 h 6858000"/>
              <a:gd name="connsiteX32-21125" fmla="*/ 5250104 w 6127689"/>
              <a:gd name="connsiteY32-21126" fmla="*/ 2249166 h 6858000"/>
              <a:gd name="connsiteX33-21127" fmla="*/ 5251214 w 6127689"/>
              <a:gd name="connsiteY33-21128" fmla="*/ 2250944 h 6858000"/>
              <a:gd name="connsiteX34-21129" fmla="*/ 5250644 w 6127689"/>
              <a:gd name="connsiteY34-21130" fmla="*/ 2266619 h 6858000"/>
              <a:gd name="connsiteX35-21131" fmla="*/ 5293877 w 6127689"/>
              <a:gd name="connsiteY35-21132" fmla="*/ 2368649 h 6858000"/>
              <a:gd name="connsiteX36-21133" fmla="*/ 5311338 w 6127689"/>
              <a:gd name="connsiteY36-21134" fmla="*/ 2404034 h 6858000"/>
              <a:gd name="connsiteX37-21135" fmla="*/ 5338366 w 6127689"/>
              <a:gd name="connsiteY37-21136" fmla="*/ 2465052 h 6858000"/>
              <a:gd name="connsiteX38-21137" fmla="*/ 5371263 w 6127689"/>
              <a:gd name="connsiteY38-21138" fmla="*/ 2586413 h 6858000"/>
              <a:gd name="connsiteX39-21139" fmla="*/ 5407503 w 6127689"/>
              <a:gd name="connsiteY39-21140" fmla="*/ 2786290 h 6858000"/>
              <a:gd name="connsiteX40-21141" fmla="*/ 5407356 w 6127689"/>
              <a:gd name="connsiteY40-21142" fmla="*/ 2787545 h 6858000"/>
              <a:gd name="connsiteX41-21143" fmla="*/ 5411130 w 6127689"/>
              <a:gd name="connsiteY41-21144" fmla="*/ 2788640 h 6858000"/>
              <a:gd name="connsiteX42-21145" fmla="*/ 5416439 w 6127689"/>
              <a:gd name="connsiteY42-21146" fmla="*/ 2805666 h 6858000"/>
              <a:gd name="connsiteX43-21147" fmla="*/ 5416589 w 6127689"/>
              <a:gd name="connsiteY43-21148" fmla="*/ 2810822 h 6858000"/>
              <a:gd name="connsiteX44-21149" fmla="*/ 5418542 w 6127689"/>
              <a:gd name="connsiteY44-21150" fmla="*/ 2817745 h 6858000"/>
              <a:gd name="connsiteX45-21151" fmla="*/ 5418847 w 6127689"/>
              <a:gd name="connsiteY45-21152" fmla="*/ 2817825 h 6858000"/>
              <a:gd name="connsiteX46-21153" fmla="*/ 5457023 w 6127689"/>
              <a:gd name="connsiteY46-21154" fmla="*/ 2858292 h 6858000"/>
              <a:gd name="connsiteX47-21155" fmla="*/ 5479298 w 6127689"/>
              <a:gd name="connsiteY47-21156" fmla="*/ 2947791 h 6858000"/>
              <a:gd name="connsiteX48-21157" fmla="*/ 5481770 w 6127689"/>
              <a:gd name="connsiteY48-21158" fmla="*/ 2951352 h 6858000"/>
              <a:gd name="connsiteX49-21159" fmla="*/ 5482045 w 6127689"/>
              <a:gd name="connsiteY49-21160" fmla="*/ 2984371 h 6858000"/>
              <a:gd name="connsiteX50-21161" fmla="*/ 5482415 w 6127689"/>
              <a:gd name="connsiteY50-21162" fmla="*/ 3004079 h 6858000"/>
              <a:gd name="connsiteX51-21163" fmla="*/ 5503944 w 6127689"/>
              <a:gd name="connsiteY51-21164" fmla="*/ 3123335 h 6858000"/>
              <a:gd name="connsiteX52-21165" fmla="*/ 5516007 w 6127689"/>
              <a:gd name="connsiteY52-21166" fmla="*/ 3258473 h 6858000"/>
              <a:gd name="connsiteX53-21167" fmla="*/ 5566839 w 6127689"/>
              <a:gd name="connsiteY53-21168" fmla="*/ 3345295 h 6858000"/>
              <a:gd name="connsiteX54-21169" fmla="*/ 5589758 w 6127689"/>
              <a:gd name="connsiteY54-21170" fmla="*/ 3506453 h 6858000"/>
              <a:gd name="connsiteX55-21171" fmla="*/ 5596144 w 6127689"/>
              <a:gd name="connsiteY55-21172" fmla="*/ 3534624 h 6858000"/>
              <a:gd name="connsiteX56-21173" fmla="*/ 5597750 w 6127689"/>
              <a:gd name="connsiteY56-21174" fmla="*/ 3534129 h 6858000"/>
              <a:gd name="connsiteX57-21175" fmla="*/ 5599700 w 6127689"/>
              <a:gd name="connsiteY57-21176" fmla="*/ 3547221 h 6858000"/>
              <a:gd name="connsiteX58-21177" fmla="*/ 5615031 w 6127689"/>
              <a:gd name="connsiteY58-21178" fmla="*/ 3557482 h 6858000"/>
              <a:gd name="connsiteX59-21179" fmla="*/ 5618377 w 6127689"/>
              <a:gd name="connsiteY59-21180" fmla="*/ 3588431 h 6858000"/>
              <a:gd name="connsiteX60-21181" fmla="*/ 5612155 w 6127689"/>
              <a:gd name="connsiteY60-21182" fmla="*/ 3589869 h 6858000"/>
              <a:gd name="connsiteX61-21183" fmla="*/ 5620843 w 6127689"/>
              <a:gd name="connsiteY61-21184" fmla="*/ 3606745 h 6858000"/>
              <a:gd name="connsiteX62-21185" fmla="*/ 5655472 w 6127689"/>
              <a:gd name="connsiteY62-21186" fmla="*/ 3678877 h 6858000"/>
              <a:gd name="connsiteX63-21187" fmla="*/ 5680448 w 6127689"/>
              <a:gd name="connsiteY63-21188" fmla="*/ 3717760 h 6858000"/>
              <a:gd name="connsiteX64-21189" fmla="*/ 5683015 w 6127689"/>
              <a:gd name="connsiteY64-21190" fmla="*/ 3762025 h 6858000"/>
              <a:gd name="connsiteX65-21191" fmla="*/ 5696643 w 6127689"/>
              <a:gd name="connsiteY65-21192" fmla="*/ 3773888 h 6858000"/>
              <a:gd name="connsiteX66-21193" fmla="*/ 5699203 w 6127689"/>
              <a:gd name="connsiteY66-21194" fmla="*/ 3775823 h 6858000"/>
              <a:gd name="connsiteX67-21195" fmla="*/ 5704824 w 6127689"/>
              <a:gd name="connsiteY67-21196" fmla="*/ 3785966 h 6858000"/>
              <a:gd name="connsiteX68-21197" fmla="*/ 5712204 w 6127689"/>
              <a:gd name="connsiteY68-21198" fmla="*/ 3785830 h 6858000"/>
              <a:gd name="connsiteX69-21199" fmla="*/ 5724816 w 6127689"/>
              <a:gd name="connsiteY69-21200" fmla="*/ 3798949 h 6858000"/>
              <a:gd name="connsiteX70-21201" fmla="*/ 5733539 w 6127689"/>
              <a:gd name="connsiteY70-21202" fmla="*/ 3818457 h 6858000"/>
              <a:gd name="connsiteX71-21203" fmla="*/ 5768491 w 6127689"/>
              <a:gd name="connsiteY71-21204" fmla="*/ 3914399 h 6858000"/>
              <a:gd name="connsiteX72-21205" fmla="*/ 5793123 w 6127689"/>
              <a:gd name="connsiteY72-21206" fmla="*/ 3969952 h 6858000"/>
              <a:gd name="connsiteX73-21207" fmla="*/ 5808321 w 6127689"/>
              <a:gd name="connsiteY73-21208" fmla="*/ 3988153 h 6858000"/>
              <a:gd name="connsiteX74-21209" fmla="*/ 5825621 w 6127689"/>
              <a:gd name="connsiteY74-21210" fmla="*/ 4015525 h 6858000"/>
              <a:gd name="connsiteX75-21211" fmla="*/ 5860672 w 6127689"/>
              <a:gd name="connsiteY75-21212" fmla="*/ 4061579 h 6858000"/>
              <a:gd name="connsiteX76-21213" fmla="*/ 5872173 w 6127689"/>
              <a:gd name="connsiteY76-21214" fmla="*/ 4088497 h 6858000"/>
              <a:gd name="connsiteX77-21215" fmla="*/ 5883705 w 6127689"/>
              <a:gd name="connsiteY77-21216" fmla="*/ 4101899 h 6858000"/>
              <a:gd name="connsiteX78-21217" fmla="*/ 5885314 w 6127689"/>
              <a:gd name="connsiteY78-21218" fmla="*/ 4108387 h 6858000"/>
              <a:gd name="connsiteX79-21219" fmla="*/ 5894095 w 6127689"/>
              <a:gd name="connsiteY79-21220" fmla="*/ 4128857 h 6858000"/>
              <a:gd name="connsiteX80-21221" fmla="*/ 5898339 w 6127689"/>
              <a:gd name="connsiteY80-21222" fmla="*/ 4140800 h 6858000"/>
              <a:gd name="connsiteX81-21223" fmla="*/ 5899734 w 6127689"/>
              <a:gd name="connsiteY81-21224" fmla="*/ 4145632 h 6858000"/>
              <a:gd name="connsiteX82-21225" fmla="*/ 5903513 w 6127689"/>
              <a:gd name="connsiteY82-21226" fmla="*/ 4187661 h 6858000"/>
              <a:gd name="connsiteX83-21227" fmla="*/ 5917114 w 6127689"/>
              <a:gd name="connsiteY83-21228" fmla="*/ 4213096 h 6858000"/>
              <a:gd name="connsiteX84-21229" fmla="*/ 5921153 w 6127689"/>
              <a:gd name="connsiteY84-21230" fmla="*/ 4236222 h 6858000"/>
              <a:gd name="connsiteX85-21231" fmla="*/ 5924233 w 6127689"/>
              <a:gd name="connsiteY85-21232" fmla="*/ 4242060 h 6858000"/>
              <a:gd name="connsiteX86-21233" fmla="*/ 5928910 w 6127689"/>
              <a:gd name="connsiteY86-21234" fmla="*/ 4300973 h 6858000"/>
              <a:gd name="connsiteX87-21235" fmla="*/ 5939320 w 6127689"/>
              <a:gd name="connsiteY87-21236" fmla="*/ 4340435 h 6858000"/>
              <a:gd name="connsiteX88-21237" fmla="*/ 5946705 w 6127689"/>
              <a:gd name="connsiteY88-21238" fmla="*/ 4428051 h 6858000"/>
              <a:gd name="connsiteX89-21239" fmla="*/ 5949261 w 6127689"/>
              <a:gd name="connsiteY89-21240" fmla="*/ 4449185 h 6858000"/>
              <a:gd name="connsiteX90-21241" fmla="*/ 5957504 w 6127689"/>
              <a:gd name="connsiteY90-21242" fmla="*/ 4465911 h 6858000"/>
              <a:gd name="connsiteX91-21243" fmla="*/ 5964689 w 6127689"/>
              <a:gd name="connsiteY91-21244" fmla="*/ 4468532 h 6858000"/>
              <a:gd name="connsiteX92-21245" fmla="*/ 5967062 w 6127689"/>
              <a:gd name="connsiteY92-21246" fmla="*/ 4479923 h 6858000"/>
              <a:gd name="connsiteX93-21247" fmla="*/ 5968960 w 6127689"/>
              <a:gd name="connsiteY93-21248" fmla="*/ 4482655 h 6858000"/>
              <a:gd name="connsiteX94-21249" fmla="*/ 5978567 w 6127689"/>
              <a:gd name="connsiteY94-21250" fmla="*/ 4498605 h 6858000"/>
              <a:gd name="connsiteX95-21251" fmla="*/ 5980106 w 6127689"/>
              <a:gd name="connsiteY95-21252" fmla="*/ 4585087 h 6858000"/>
              <a:gd name="connsiteX96-21253" fmla="*/ 5998138 w 6127689"/>
              <a:gd name="connsiteY96-21254" fmla="*/ 4697518 h 6858000"/>
              <a:gd name="connsiteX97-21255" fmla="*/ 6013516 w 6127689"/>
              <a:gd name="connsiteY97-21256" fmla="*/ 4786619 h 6858000"/>
              <a:gd name="connsiteX98-21257" fmla="*/ 6025404 w 6127689"/>
              <a:gd name="connsiteY98-21258" fmla="*/ 4858148 h 6858000"/>
              <a:gd name="connsiteX99-21259" fmla="*/ 6007749 w 6127689"/>
              <a:gd name="connsiteY99-21260" fmla="*/ 4964715 h 6858000"/>
              <a:gd name="connsiteX100-21261" fmla="*/ 6005269 w 6127689"/>
              <a:gd name="connsiteY100-21262" fmla="*/ 5150567 h 6858000"/>
              <a:gd name="connsiteX101-21263" fmla="*/ 6001127 w 6127689"/>
              <a:gd name="connsiteY101-21264" fmla="*/ 5164609 h 6858000"/>
              <a:gd name="connsiteX102-21265" fmla="*/ 5996647 w 6127689"/>
              <a:gd name="connsiteY102-21266" fmla="*/ 5185640 h 6858000"/>
              <a:gd name="connsiteX103-21267" fmla="*/ 5998514 w 6127689"/>
              <a:gd name="connsiteY103-21268" fmla="*/ 5189673 h 6858000"/>
              <a:gd name="connsiteX104-21269" fmla="*/ 5995970 w 6127689"/>
              <a:gd name="connsiteY104-21270" fmla="*/ 5221547 h 6858000"/>
              <a:gd name="connsiteX105-21271" fmla="*/ 5997218 w 6127689"/>
              <a:gd name="connsiteY105-21272" fmla="*/ 5222031 h 6858000"/>
              <a:gd name="connsiteX106-21273" fmla="*/ 6002116 w 6127689"/>
              <a:gd name="connsiteY106-21274" fmla="*/ 5231223 h 6858000"/>
              <a:gd name="connsiteX107-21275" fmla="*/ 6008541 w 6127689"/>
              <a:gd name="connsiteY107-21276" fmla="*/ 5248680 h 6858000"/>
              <a:gd name="connsiteX108-21277" fmla="*/ 6039260 w 6127689"/>
              <a:gd name="connsiteY108-21278" fmla="*/ 5289518 h 6858000"/>
              <a:gd name="connsiteX109-21279" fmla="*/ 6036748 w 6127689"/>
              <a:gd name="connsiteY109-21280" fmla="*/ 5322752 h 6858000"/>
              <a:gd name="connsiteX110-21281" fmla="*/ 6036943 w 6127689"/>
              <a:gd name="connsiteY110-21282" fmla="*/ 5329480 h 6858000"/>
              <a:gd name="connsiteX111-21283" fmla="*/ 6037236 w 6127689"/>
              <a:gd name="connsiteY111-21284" fmla="*/ 5329634 h 6858000"/>
              <a:gd name="connsiteX112-21285" fmla="*/ 6038019 w 6127689"/>
              <a:gd name="connsiteY112-21286" fmla="*/ 5336764 h 6858000"/>
              <a:gd name="connsiteX113-21287" fmla="*/ 6037298 w 6127689"/>
              <a:gd name="connsiteY113-21288" fmla="*/ 5341753 h 6858000"/>
              <a:gd name="connsiteX114-21289" fmla="*/ 6037677 w 6127689"/>
              <a:gd name="connsiteY114-21290" fmla="*/ 5354807 h 6858000"/>
              <a:gd name="connsiteX115-21291" fmla="*/ 6039728 w 6127689"/>
              <a:gd name="connsiteY115-21292" fmla="*/ 5359416 h 6858000"/>
              <a:gd name="connsiteX116-21293" fmla="*/ 6043311 w 6127689"/>
              <a:gd name="connsiteY116-21294" fmla="*/ 5361407 h 6858000"/>
              <a:gd name="connsiteX117-21295" fmla="*/ 6042954 w 6127689"/>
              <a:gd name="connsiteY117-21296" fmla="*/ 5362576 h 6858000"/>
              <a:gd name="connsiteX118-21297" fmla="*/ 6053435 w 6127689"/>
              <a:gd name="connsiteY118-21298" fmla="*/ 5387547 h 6858000"/>
              <a:gd name="connsiteX119-21299" fmla="*/ 6065933 w 6127689"/>
              <a:gd name="connsiteY119-21300" fmla="*/ 5443002 h 6858000"/>
              <a:gd name="connsiteX120-21301" fmla="*/ 6068640 w 6127689"/>
              <a:gd name="connsiteY120-21302" fmla="*/ 5474503 h 6858000"/>
              <a:gd name="connsiteX121-21303" fmla="*/ 6080922 w 6127689"/>
              <a:gd name="connsiteY121-21304" fmla="*/ 5561070 h 6858000"/>
              <a:gd name="connsiteX122-21305" fmla="*/ 6096949 w 6127689"/>
              <a:gd name="connsiteY122-21306" fmla="*/ 5648179 h 6858000"/>
              <a:gd name="connsiteX123-21307" fmla="*/ 6125703 w 6127689"/>
              <a:gd name="connsiteY123-21308" fmla="*/ 5692894 h 6858000"/>
              <a:gd name="connsiteX124-21309" fmla="*/ 6126670 w 6127689"/>
              <a:gd name="connsiteY124-21310" fmla="*/ 5697882 h 6858000"/>
              <a:gd name="connsiteX125-21311" fmla="*/ 6124061 w 6127689"/>
              <a:gd name="connsiteY125-21312" fmla="*/ 5710294 h 6858000"/>
              <a:gd name="connsiteX126-21313" fmla="*/ 6122213 w 6127689"/>
              <a:gd name="connsiteY126-21314" fmla="*/ 5714762 h 6858000"/>
              <a:gd name="connsiteX127-21315" fmla="*/ 6121353 w 6127689"/>
              <a:gd name="connsiteY127-21316" fmla="*/ 5721725 h 6858000"/>
              <a:gd name="connsiteX128-21317" fmla="*/ 6121607 w 6127689"/>
              <a:gd name="connsiteY128-21318" fmla="*/ 5721959 h 6858000"/>
              <a:gd name="connsiteX129-21319" fmla="*/ 6120262 w 6127689"/>
              <a:gd name="connsiteY129-21320" fmla="*/ 5728358 h 6858000"/>
              <a:gd name="connsiteX130-21321" fmla="*/ 6127024 w 6127689"/>
              <a:gd name="connsiteY130-21322" fmla="*/ 5786902 h 6858000"/>
              <a:gd name="connsiteX131-21323" fmla="*/ 6127519 w 6127689"/>
              <a:gd name="connsiteY131-21324" fmla="*/ 5865775 h 6858000"/>
              <a:gd name="connsiteX132-21325" fmla="*/ 6119217 w 6127689"/>
              <a:gd name="connsiteY132-21326" fmla="*/ 5888542 h 6858000"/>
              <a:gd name="connsiteX133-21327" fmla="*/ 6102493 w 6127689"/>
              <a:gd name="connsiteY133-21328" fmla="*/ 5928602 h 6858000"/>
              <a:gd name="connsiteX134-21329" fmla="*/ 6056863 w 6127689"/>
              <a:gd name="connsiteY134-21330" fmla="*/ 6000643 h 6858000"/>
              <a:gd name="connsiteX135-21331" fmla="*/ 6045436 w 6127689"/>
              <a:gd name="connsiteY135-21332" fmla="*/ 6124480 h 6858000"/>
              <a:gd name="connsiteX136-21333" fmla="*/ 6030489 w 6127689"/>
              <a:gd name="connsiteY136-21334" fmla="*/ 6317666 h 6858000"/>
              <a:gd name="connsiteX137-21335" fmla="*/ 6007492 w 6127689"/>
              <a:gd name="connsiteY137-21336" fmla="*/ 6440818 h 6858000"/>
              <a:gd name="connsiteX138-21337" fmla="*/ 6009467 w 6127689"/>
              <a:gd name="connsiteY138-21338" fmla="*/ 6487076 h 6858000"/>
              <a:gd name="connsiteX139-21339" fmla="*/ 5995064 w 6127689"/>
              <a:gd name="connsiteY139-21340" fmla="*/ 6540791 h 6858000"/>
              <a:gd name="connsiteX140-21341" fmla="*/ 5996309 w 6127689"/>
              <a:gd name="connsiteY140-21342" fmla="*/ 6543961 h 6858000"/>
              <a:gd name="connsiteX141-21343" fmla="*/ 5996048 w 6127689"/>
              <a:gd name="connsiteY141-21344" fmla="*/ 6555444 h 6858000"/>
              <a:gd name="connsiteX142-21345" fmla="*/ 6002524 w 6127689"/>
              <a:gd name="connsiteY142-21346" fmla="*/ 6560188 h 6858000"/>
              <a:gd name="connsiteX143-21347" fmla="*/ 6006823 w 6127689"/>
              <a:gd name="connsiteY143-21348" fmla="*/ 6578546 h 6858000"/>
              <a:gd name="connsiteX144-21349" fmla="*/ 6004510 w 6127689"/>
              <a:gd name="connsiteY144-21350" fmla="*/ 6599256 h 6858000"/>
              <a:gd name="connsiteX145-21351" fmla="*/ 5986207 w 6127689"/>
              <a:gd name="connsiteY145-21352" fmla="*/ 6695855 h 6858000"/>
              <a:gd name="connsiteX146-21353" fmla="*/ 5979428 w 6127689"/>
              <a:gd name="connsiteY146-21354" fmla="*/ 6754678 h 6858000"/>
              <a:gd name="connsiteX147-21355" fmla="*/ 5983398 w 6127689"/>
              <a:gd name="connsiteY147-21356" fmla="*/ 6778641 h 6858000"/>
              <a:gd name="connsiteX148-21357" fmla="*/ 5984543 w 6127689"/>
              <a:gd name="connsiteY148-21358" fmla="*/ 6811016 h 6858000"/>
              <a:gd name="connsiteX149-21359" fmla="*/ 5981802 w 6127689"/>
              <a:gd name="connsiteY149-21360" fmla="*/ 6838578 h 6858000"/>
              <a:gd name="connsiteX150-21361" fmla="*/ 5979671 w 6127689"/>
              <a:gd name="connsiteY150-21362" fmla="*/ 6858000 h 6858000"/>
              <a:gd name="connsiteX151-21363" fmla="*/ 0 w 6127689"/>
              <a:gd name="connsiteY151-21364" fmla="*/ 6858000 h 6858000"/>
              <a:gd name="connsiteX152-21365" fmla="*/ 0 w 6127689"/>
              <a:gd name="connsiteY152-21366" fmla="*/ 0 h 6858000"/>
              <a:gd name="connsiteX0-21367" fmla="*/ 0 w 6127689"/>
              <a:gd name="connsiteY0-21368" fmla="*/ 0 h 6858000"/>
              <a:gd name="connsiteX1-21369" fmla="*/ 4965888 w 6127689"/>
              <a:gd name="connsiteY1-21370" fmla="*/ 0 h 6858000"/>
              <a:gd name="connsiteX2-21371" fmla="*/ 4967767 w 6127689"/>
              <a:gd name="connsiteY2-21372" fmla="*/ 7930 h 6858000"/>
              <a:gd name="connsiteX3-21373" fmla="*/ 4979444 w 6127689"/>
              <a:gd name="connsiteY3-21374" fmla="*/ 43921 h 6858000"/>
              <a:gd name="connsiteX4-21375" fmla="*/ 5021173 w 6127689"/>
              <a:gd name="connsiteY4-21376" fmla="*/ 123738 h 6858000"/>
              <a:gd name="connsiteX5-21377" fmla="*/ 5075458 w 6127689"/>
              <a:gd name="connsiteY5-21378" fmla="*/ 264355 h 6858000"/>
              <a:gd name="connsiteX6-21379" fmla="*/ 5081175 w 6127689"/>
              <a:gd name="connsiteY6-21380" fmla="*/ 277448 h 6858000"/>
              <a:gd name="connsiteX7-21381" fmla="*/ 5097011 w 6127689"/>
              <a:gd name="connsiteY7-21382" fmla="*/ 355616 h 6858000"/>
              <a:gd name="connsiteX8-21383" fmla="*/ 5130982 w 6127689"/>
              <a:gd name="connsiteY8-21384" fmla="*/ 412030 h 6858000"/>
              <a:gd name="connsiteX9-21385" fmla="*/ 5153000 w 6127689"/>
              <a:gd name="connsiteY9-21386" fmla="*/ 507134 h 6858000"/>
              <a:gd name="connsiteX10-21387" fmla="*/ 5171282 w 6127689"/>
              <a:gd name="connsiteY10-21388" fmla="*/ 602071 h 6858000"/>
              <a:gd name="connsiteX11-21389" fmla="*/ 5176196 w 6127689"/>
              <a:gd name="connsiteY11-21390" fmla="*/ 636822 h 6858000"/>
              <a:gd name="connsiteX12-21391" fmla="*/ 5189051 w 6127689"/>
              <a:gd name="connsiteY12-21392" fmla="*/ 782518 h 6858000"/>
              <a:gd name="connsiteX13-21393" fmla="*/ 5210428 w 6127689"/>
              <a:gd name="connsiteY13-21394" fmla="*/ 815772 h 6858000"/>
              <a:gd name="connsiteX14-21395" fmla="*/ 5221088 w 6127689"/>
              <a:gd name="connsiteY14-21396" fmla="*/ 860193 h 6858000"/>
              <a:gd name="connsiteX15-21397" fmla="*/ 5230806 w 6127689"/>
              <a:gd name="connsiteY15-21398" fmla="*/ 961354 h 6858000"/>
              <a:gd name="connsiteX16-21399" fmla="*/ 5201018 w 6127689"/>
              <a:gd name="connsiteY16-21400" fmla="*/ 1095027 h 6858000"/>
              <a:gd name="connsiteX17-21401" fmla="*/ 5202153 w 6127689"/>
              <a:gd name="connsiteY17-21402" fmla="*/ 1133224 h 6858000"/>
              <a:gd name="connsiteX18-21403" fmla="*/ 5207370 w 6127689"/>
              <a:gd name="connsiteY18-21404" fmla="*/ 1138097 h 6858000"/>
              <a:gd name="connsiteX19-21405" fmla="*/ 5189234 w 6127689"/>
              <a:gd name="connsiteY19-21406" fmla="*/ 1193495 h 6858000"/>
              <a:gd name="connsiteX20-21407" fmla="*/ 5202769 w 6127689"/>
              <a:gd name="connsiteY20-21408" fmla="*/ 1269450 h 6858000"/>
              <a:gd name="connsiteX21-21409" fmla="*/ 5225968 w 6127689"/>
              <a:gd name="connsiteY21-21410" fmla="*/ 1357994 h 6858000"/>
              <a:gd name="connsiteX22-21411" fmla="*/ 5233819 w 6127689"/>
              <a:gd name="connsiteY22-21412" fmla="*/ 1380922 h 6858000"/>
              <a:gd name="connsiteX23-21413" fmla="*/ 5237226 w 6127689"/>
              <a:gd name="connsiteY23-21414" fmla="*/ 1441327 h 6858000"/>
              <a:gd name="connsiteX24-21415" fmla="*/ 5255653 w 6127689"/>
              <a:gd name="connsiteY24-21416" fmla="*/ 1524712 h 6858000"/>
              <a:gd name="connsiteX25-21417" fmla="*/ 5263491 w 6127689"/>
              <a:gd name="connsiteY25-21418" fmla="*/ 1642938 h 6858000"/>
              <a:gd name="connsiteX26-21419" fmla="*/ 5261314 w 6127689"/>
              <a:gd name="connsiteY26-21420" fmla="*/ 1689177 h 6858000"/>
              <a:gd name="connsiteX27-21421" fmla="*/ 5259788 w 6127689"/>
              <a:gd name="connsiteY27-21422" fmla="*/ 1768516 h 6858000"/>
              <a:gd name="connsiteX28-21423" fmla="*/ 5255696 w 6127689"/>
              <a:gd name="connsiteY28-21424" fmla="*/ 1953770 h 6858000"/>
              <a:gd name="connsiteX29-21425" fmla="*/ 5252592 w 6127689"/>
              <a:gd name="connsiteY29-21426" fmla="*/ 2092210 h 6858000"/>
              <a:gd name="connsiteX30-21427" fmla="*/ 5264303 w 6127689"/>
              <a:gd name="connsiteY30-21428" fmla="*/ 2225157 h 6858000"/>
              <a:gd name="connsiteX31-21429" fmla="*/ 5254949 w 6127689"/>
              <a:gd name="connsiteY31-21430" fmla="*/ 2236160 h 6858000"/>
              <a:gd name="connsiteX32-21431" fmla="*/ 5250104 w 6127689"/>
              <a:gd name="connsiteY32-21432" fmla="*/ 2249166 h 6858000"/>
              <a:gd name="connsiteX33-21433" fmla="*/ 5251214 w 6127689"/>
              <a:gd name="connsiteY33-21434" fmla="*/ 2250944 h 6858000"/>
              <a:gd name="connsiteX34-21435" fmla="*/ 5250644 w 6127689"/>
              <a:gd name="connsiteY34-21436" fmla="*/ 2266619 h 6858000"/>
              <a:gd name="connsiteX35-21437" fmla="*/ 5293877 w 6127689"/>
              <a:gd name="connsiteY35-21438" fmla="*/ 2368649 h 6858000"/>
              <a:gd name="connsiteX36-21439" fmla="*/ 5311338 w 6127689"/>
              <a:gd name="connsiteY36-21440" fmla="*/ 2404034 h 6858000"/>
              <a:gd name="connsiteX37-21441" fmla="*/ 5338366 w 6127689"/>
              <a:gd name="connsiteY37-21442" fmla="*/ 2465052 h 6858000"/>
              <a:gd name="connsiteX38-21443" fmla="*/ 5371263 w 6127689"/>
              <a:gd name="connsiteY38-21444" fmla="*/ 2586413 h 6858000"/>
              <a:gd name="connsiteX39-21445" fmla="*/ 5407503 w 6127689"/>
              <a:gd name="connsiteY39-21446" fmla="*/ 2786290 h 6858000"/>
              <a:gd name="connsiteX40-21447" fmla="*/ 5407356 w 6127689"/>
              <a:gd name="connsiteY40-21448" fmla="*/ 2787545 h 6858000"/>
              <a:gd name="connsiteX41-21449" fmla="*/ 5411130 w 6127689"/>
              <a:gd name="connsiteY41-21450" fmla="*/ 2788640 h 6858000"/>
              <a:gd name="connsiteX42-21451" fmla="*/ 5416439 w 6127689"/>
              <a:gd name="connsiteY42-21452" fmla="*/ 2805666 h 6858000"/>
              <a:gd name="connsiteX43-21453" fmla="*/ 5416589 w 6127689"/>
              <a:gd name="connsiteY43-21454" fmla="*/ 2810822 h 6858000"/>
              <a:gd name="connsiteX44-21455" fmla="*/ 5418542 w 6127689"/>
              <a:gd name="connsiteY44-21456" fmla="*/ 2817745 h 6858000"/>
              <a:gd name="connsiteX45-21457" fmla="*/ 5418847 w 6127689"/>
              <a:gd name="connsiteY45-21458" fmla="*/ 2817825 h 6858000"/>
              <a:gd name="connsiteX46-21459" fmla="*/ 5457023 w 6127689"/>
              <a:gd name="connsiteY46-21460" fmla="*/ 2858292 h 6858000"/>
              <a:gd name="connsiteX47-21461" fmla="*/ 5479298 w 6127689"/>
              <a:gd name="connsiteY47-21462" fmla="*/ 2947791 h 6858000"/>
              <a:gd name="connsiteX48-21463" fmla="*/ 5481770 w 6127689"/>
              <a:gd name="connsiteY48-21464" fmla="*/ 2951352 h 6858000"/>
              <a:gd name="connsiteX49-21465" fmla="*/ 5482045 w 6127689"/>
              <a:gd name="connsiteY49-21466" fmla="*/ 2984371 h 6858000"/>
              <a:gd name="connsiteX50-21467" fmla="*/ 5482415 w 6127689"/>
              <a:gd name="connsiteY50-21468" fmla="*/ 3004079 h 6858000"/>
              <a:gd name="connsiteX51-21469" fmla="*/ 5503944 w 6127689"/>
              <a:gd name="connsiteY51-21470" fmla="*/ 3123335 h 6858000"/>
              <a:gd name="connsiteX52-21471" fmla="*/ 5516007 w 6127689"/>
              <a:gd name="connsiteY52-21472" fmla="*/ 3258473 h 6858000"/>
              <a:gd name="connsiteX53-21473" fmla="*/ 5566839 w 6127689"/>
              <a:gd name="connsiteY53-21474" fmla="*/ 3345295 h 6858000"/>
              <a:gd name="connsiteX54-21475" fmla="*/ 5589758 w 6127689"/>
              <a:gd name="connsiteY54-21476" fmla="*/ 3506453 h 6858000"/>
              <a:gd name="connsiteX55-21477" fmla="*/ 5596144 w 6127689"/>
              <a:gd name="connsiteY55-21478" fmla="*/ 3534624 h 6858000"/>
              <a:gd name="connsiteX56-21479" fmla="*/ 5597750 w 6127689"/>
              <a:gd name="connsiteY56-21480" fmla="*/ 3534129 h 6858000"/>
              <a:gd name="connsiteX57-21481" fmla="*/ 5599700 w 6127689"/>
              <a:gd name="connsiteY57-21482" fmla="*/ 3547221 h 6858000"/>
              <a:gd name="connsiteX58-21483" fmla="*/ 5615031 w 6127689"/>
              <a:gd name="connsiteY58-21484" fmla="*/ 3557482 h 6858000"/>
              <a:gd name="connsiteX59-21485" fmla="*/ 5618377 w 6127689"/>
              <a:gd name="connsiteY59-21486" fmla="*/ 3588431 h 6858000"/>
              <a:gd name="connsiteX60-21487" fmla="*/ 5612155 w 6127689"/>
              <a:gd name="connsiteY60-21488" fmla="*/ 3589869 h 6858000"/>
              <a:gd name="connsiteX61-21489" fmla="*/ 5620843 w 6127689"/>
              <a:gd name="connsiteY61-21490" fmla="*/ 3606745 h 6858000"/>
              <a:gd name="connsiteX62-21491" fmla="*/ 5655472 w 6127689"/>
              <a:gd name="connsiteY62-21492" fmla="*/ 3678877 h 6858000"/>
              <a:gd name="connsiteX63-21493" fmla="*/ 5680448 w 6127689"/>
              <a:gd name="connsiteY63-21494" fmla="*/ 3717760 h 6858000"/>
              <a:gd name="connsiteX64-21495" fmla="*/ 5683015 w 6127689"/>
              <a:gd name="connsiteY64-21496" fmla="*/ 3762025 h 6858000"/>
              <a:gd name="connsiteX65-21497" fmla="*/ 5696643 w 6127689"/>
              <a:gd name="connsiteY65-21498" fmla="*/ 3773888 h 6858000"/>
              <a:gd name="connsiteX66-21499" fmla="*/ 5699203 w 6127689"/>
              <a:gd name="connsiteY66-21500" fmla="*/ 3775823 h 6858000"/>
              <a:gd name="connsiteX67-21501" fmla="*/ 5704824 w 6127689"/>
              <a:gd name="connsiteY67-21502" fmla="*/ 3785966 h 6858000"/>
              <a:gd name="connsiteX68-21503" fmla="*/ 5712204 w 6127689"/>
              <a:gd name="connsiteY68-21504" fmla="*/ 3785830 h 6858000"/>
              <a:gd name="connsiteX69-21505" fmla="*/ 5724816 w 6127689"/>
              <a:gd name="connsiteY69-21506" fmla="*/ 3798949 h 6858000"/>
              <a:gd name="connsiteX70-21507" fmla="*/ 5733539 w 6127689"/>
              <a:gd name="connsiteY70-21508" fmla="*/ 3818457 h 6858000"/>
              <a:gd name="connsiteX71-21509" fmla="*/ 5768491 w 6127689"/>
              <a:gd name="connsiteY71-21510" fmla="*/ 3914399 h 6858000"/>
              <a:gd name="connsiteX72-21511" fmla="*/ 5793123 w 6127689"/>
              <a:gd name="connsiteY72-21512" fmla="*/ 3969952 h 6858000"/>
              <a:gd name="connsiteX73-21513" fmla="*/ 5808321 w 6127689"/>
              <a:gd name="connsiteY73-21514" fmla="*/ 3988153 h 6858000"/>
              <a:gd name="connsiteX74-21515" fmla="*/ 5825621 w 6127689"/>
              <a:gd name="connsiteY74-21516" fmla="*/ 4015525 h 6858000"/>
              <a:gd name="connsiteX75-21517" fmla="*/ 5860672 w 6127689"/>
              <a:gd name="connsiteY75-21518" fmla="*/ 4061579 h 6858000"/>
              <a:gd name="connsiteX76-21519" fmla="*/ 5872173 w 6127689"/>
              <a:gd name="connsiteY76-21520" fmla="*/ 4088497 h 6858000"/>
              <a:gd name="connsiteX77-21521" fmla="*/ 5883705 w 6127689"/>
              <a:gd name="connsiteY77-21522" fmla="*/ 4101899 h 6858000"/>
              <a:gd name="connsiteX78-21523" fmla="*/ 5885314 w 6127689"/>
              <a:gd name="connsiteY78-21524" fmla="*/ 4108387 h 6858000"/>
              <a:gd name="connsiteX79-21525" fmla="*/ 5894095 w 6127689"/>
              <a:gd name="connsiteY79-21526" fmla="*/ 4128857 h 6858000"/>
              <a:gd name="connsiteX80-21527" fmla="*/ 5898339 w 6127689"/>
              <a:gd name="connsiteY80-21528" fmla="*/ 4140800 h 6858000"/>
              <a:gd name="connsiteX81-21529" fmla="*/ 5899734 w 6127689"/>
              <a:gd name="connsiteY81-21530" fmla="*/ 4145632 h 6858000"/>
              <a:gd name="connsiteX82-21531" fmla="*/ 5903513 w 6127689"/>
              <a:gd name="connsiteY82-21532" fmla="*/ 4187661 h 6858000"/>
              <a:gd name="connsiteX83-21533" fmla="*/ 5917114 w 6127689"/>
              <a:gd name="connsiteY83-21534" fmla="*/ 4213096 h 6858000"/>
              <a:gd name="connsiteX84-21535" fmla="*/ 5921153 w 6127689"/>
              <a:gd name="connsiteY84-21536" fmla="*/ 4236222 h 6858000"/>
              <a:gd name="connsiteX85-21537" fmla="*/ 5924233 w 6127689"/>
              <a:gd name="connsiteY85-21538" fmla="*/ 4242060 h 6858000"/>
              <a:gd name="connsiteX86-21539" fmla="*/ 5928910 w 6127689"/>
              <a:gd name="connsiteY86-21540" fmla="*/ 4300973 h 6858000"/>
              <a:gd name="connsiteX87-21541" fmla="*/ 5939320 w 6127689"/>
              <a:gd name="connsiteY87-21542" fmla="*/ 4340435 h 6858000"/>
              <a:gd name="connsiteX88-21543" fmla="*/ 5946705 w 6127689"/>
              <a:gd name="connsiteY88-21544" fmla="*/ 4428051 h 6858000"/>
              <a:gd name="connsiteX89-21545" fmla="*/ 5949261 w 6127689"/>
              <a:gd name="connsiteY89-21546" fmla="*/ 4449185 h 6858000"/>
              <a:gd name="connsiteX90-21547" fmla="*/ 5957504 w 6127689"/>
              <a:gd name="connsiteY90-21548" fmla="*/ 4465911 h 6858000"/>
              <a:gd name="connsiteX91-21549" fmla="*/ 5964689 w 6127689"/>
              <a:gd name="connsiteY91-21550" fmla="*/ 4468532 h 6858000"/>
              <a:gd name="connsiteX92-21551" fmla="*/ 5967062 w 6127689"/>
              <a:gd name="connsiteY92-21552" fmla="*/ 4479923 h 6858000"/>
              <a:gd name="connsiteX93-21553" fmla="*/ 5968960 w 6127689"/>
              <a:gd name="connsiteY93-21554" fmla="*/ 4482655 h 6858000"/>
              <a:gd name="connsiteX94-21555" fmla="*/ 5978567 w 6127689"/>
              <a:gd name="connsiteY94-21556" fmla="*/ 4498605 h 6858000"/>
              <a:gd name="connsiteX95-21557" fmla="*/ 5980106 w 6127689"/>
              <a:gd name="connsiteY95-21558" fmla="*/ 4585087 h 6858000"/>
              <a:gd name="connsiteX96-21559" fmla="*/ 5998138 w 6127689"/>
              <a:gd name="connsiteY96-21560" fmla="*/ 4697518 h 6858000"/>
              <a:gd name="connsiteX97-21561" fmla="*/ 6013516 w 6127689"/>
              <a:gd name="connsiteY97-21562" fmla="*/ 4786619 h 6858000"/>
              <a:gd name="connsiteX98-21563" fmla="*/ 6025404 w 6127689"/>
              <a:gd name="connsiteY98-21564" fmla="*/ 4858148 h 6858000"/>
              <a:gd name="connsiteX99-21565" fmla="*/ 6007749 w 6127689"/>
              <a:gd name="connsiteY99-21566" fmla="*/ 4964715 h 6858000"/>
              <a:gd name="connsiteX100-21567" fmla="*/ 6005269 w 6127689"/>
              <a:gd name="connsiteY100-21568" fmla="*/ 5150567 h 6858000"/>
              <a:gd name="connsiteX101-21569" fmla="*/ 6001127 w 6127689"/>
              <a:gd name="connsiteY101-21570" fmla="*/ 5164609 h 6858000"/>
              <a:gd name="connsiteX102-21571" fmla="*/ 5996647 w 6127689"/>
              <a:gd name="connsiteY102-21572" fmla="*/ 5185640 h 6858000"/>
              <a:gd name="connsiteX103-21573" fmla="*/ 5998514 w 6127689"/>
              <a:gd name="connsiteY103-21574" fmla="*/ 5189673 h 6858000"/>
              <a:gd name="connsiteX104-21575" fmla="*/ 5995970 w 6127689"/>
              <a:gd name="connsiteY104-21576" fmla="*/ 5221547 h 6858000"/>
              <a:gd name="connsiteX105-21577" fmla="*/ 5997218 w 6127689"/>
              <a:gd name="connsiteY105-21578" fmla="*/ 5222031 h 6858000"/>
              <a:gd name="connsiteX106-21579" fmla="*/ 6002116 w 6127689"/>
              <a:gd name="connsiteY106-21580" fmla="*/ 5231223 h 6858000"/>
              <a:gd name="connsiteX107-21581" fmla="*/ 6039260 w 6127689"/>
              <a:gd name="connsiteY107-21582" fmla="*/ 5289518 h 6858000"/>
              <a:gd name="connsiteX108-21583" fmla="*/ 6036748 w 6127689"/>
              <a:gd name="connsiteY108-21584" fmla="*/ 5322752 h 6858000"/>
              <a:gd name="connsiteX109-21585" fmla="*/ 6036943 w 6127689"/>
              <a:gd name="connsiteY109-21586" fmla="*/ 5329480 h 6858000"/>
              <a:gd name="connsiteX110-21587" fmla="*/ 6037236 w 6127689"/>
              <a:gd name="connsiteY110-21588" fmla="*/ 5329634 h 6858000"/>
              <a:gd name="connsiteX111-21589" fmla="*/ 6038019 w 6127689"/>
              <a:gd name="connsiteY111-21590" fmla="*/ 5336764 h 6858000"/>
              <a:gd name="connsiteX112-21591" fmla="*/ 6037298 w 6127689"/>
              <a:gd name="connsiteY112-21592" fmla="*/ 5341753 h 6858000"/>
              <a:gd name="connsiteX113-21593" fmla="*/ 6037677 w 6127689"/>
              <a:gd name="connsiteY113-21594" fmla="*/ 5354807 h 6858000"/>
              <a:gd name="connsiteX114-21595" fmla="*/ 6039728 w 6127689"/>
              <a:gd name="connsiteY114-21596" fmla="*/ 5359416 h 6858000"/>
              <a:gd name="connsiteX115-21597" fmla="*/ 6043311 w 6127689"/>
              <a:gd name="connsiteY115-21598" fmla="*/ 5361407 h 6858000"/>
              <a:gd name="connsiteX116-21599" fmla="*/ 6042954 w 6127689"/>
              <a:gd name="connsiteY116-21600" fmla="*/ 5362576 h 6858000"/>
              <a:gd name="connsiteX117-21601" fmla="*/ 6053435 w 6127689"/>
              <a:gd name="connsiteY117-21602" fmla="*/ 5387547 h 6858000"/>
              <a:gd name="connsiteX118-21603" fmla="*/ 6065933 w 6127689"/>
              <a:gd name="connsiteY118-21604" fmla="*/ 5443002 h 6858000"/>
              <a:gd name="connsiteX119-21605" fmla="*/ 6068640 w 6127689"/>
              <a:gd name="connsiteY119-21606" fmla="*/ 5474503 h 6858000"/>
              <a:gd name="connsiteX120-21607" fmla="*/ 6080922 w 6127689"/>
              <a:gd name="connsiteY120-21608" fmla="*/ 5561070 h 6858000"/>
              <a:gd name="connsiteX121-21609" fmla="*/ 6096949 w 6127689"/>
              <a:gd name="connsiteY121-21610" fmla="*/ 5648179 h 6858000"/>
              <a:gd name="connsiteX122-21611" fmla="*/ 6125703 w 6127689"/>
              <a:gd name="connsiteY122-21612" fmla="*/ 5692894 h 6858000"/>
              <a:gd name="connsiteX123-21613" fmla="*/ 6126670 w 6127689"/>
              <a:gd name="connsiteY123-21614" fmla="*/ 5697882 h 6858000"/>
              <a:gd name="connsiteX124-21615" fmla="*/ 6124061 w 6127689"/>
              <a:gd name="connsiteY124-21616" fmla="*/ 5710294 h 6858000"/>
              <a:gd name="connsiteX125-21617" fmla="*/ 6122213 w 6127689"/>
              <a:gd name="connsiteY125-21618" fmla="*/ 5714762 h 6858000"/>
              <a:gd name="connsiteX126-21619" fmla="*/ 6121353 w 6127689"/>
              <a:gd name="connsiteY126-21620" fmla="*/ 5721725 h 6858000"/>
              <a:gd name="connsiteX127-21621" fmla="*/ 6121607 w 6127689"/>
              <a:gd name="connsiteY127-21622" fmla="*/ 5721959 h 6858000"/>
              <a:gd name="connsiteX128-21623" fmla="*/ 6120262 w 6127689"/>
              <a:gd name="connsiteY128-21624" fmla="*/ 5728358 h 6858000"/>
              <a:gd name="connsiteX129-21625" fmla="*/ 6127024 w 6127689"/>
              <a:gd name="connsiteY129-21626" fmla="*/ 5786902 h 6858000"/>
              <a:gd name="connsiteX130-21627" fmla="*/ 6127519 w 6127689"/>
              <a:gd name="connsiteY130-21628" fmla="*/ 5865775 h 6858000"/>
              <a:gd name="connsiteX131-21629" fmla="*/ 6119217 w 6127689"/>
              <a:gd name="connsiteY131-21630" fmla="*/ 5888542 h 6858000"/>
              <a:gd name="connsiteX132-21631" fmla="*/ 6102493 w 6127689"/>
              <a:gd name="connsiteY132-21632" fmla="*/ 5928602 h 6858000"/>
              <a:gd name="connsiteX133-21633" fmla="*/ 6056863 w 6127689"/>
              <a:gd name="connsiteY133-21634" fmla="*/ 6000643 h 6858000"/>
              <a:gd name="connsiteX134-21635" fmla="*/ 6045436 w 6127689"/>
              <a:gd name="connsiteY134-21636" fmla="*/ 6124480 h 6858000"/>
              <a:gd name="connsiteX135-21637" fmla="*/ 6030489 w 6127689"/>
              <a:gd name="connsiteY135-21638" fmla="*/ 6317666 h 6858000"/>
              <a:gd name="connsiteX136-21639" fmla="*/ 6007492 w 6127689"/>
              <a:gd name="connsiteY136-21640" fmla="*/ 6440818 h 6858000"/>
              <a:gd name="connsiteX137-21641" fmla="*/ 6009467 w 6127689"/>
              <a:gd name="connsiteY137-21642" fmla="*/ 6487076 h 6858000"/>
              <a:gd name="connsiteX138-21643" fmla="*/ 5995064 w 6127689"/>
              <a:gd name="connsiteY138-21644" fmla="*/ 6540791 h 6858000"/>
              <a:gd name="connsiteX139-21645" fmla="*/ 5996309 w 6127689"/>
              <a:gd name="connsiteY139-21646" fmla="*/ 6543961 h 6858000"/>
              <a:gd name="connsiteX140-21647" fmla="*/ 5996048 w 6127689"/>
              <a:gd name="connsiteY140-21648" fmla="*/ 6555444 h 6858000"/>
              <a:gd name="connsiteX141-21649" fmla="*/ 6002524 w 6127689"/>
              <a:gd name="connsiteY141-21650" fmla="*/ 6560188 h 6858000"/>
              <a:gd name="connsiteX142-21651" fmla="*/ 6006823 w 6127689"/>
              <a:gd name="connsiteY142-21652" fmla="*/ 6578546 h 6858000"/>
              <a:gd name="connsiteX143-21653" fmla="*/ 6004510 w 6127689"/>
              <a:gd name="connsiteY143-21654" fmla="*/ 6599256 h 6858000"/>
              <a:gd name="connsiteX144-21655" fmla="*/ 5986207 w 6127689"/>
              <a:gd name="connsiteY144-21656" fmla="*/ 6695855 h 6858000"/>
              <a:gd name="connsiteX145-21657" fmla="*/ 5979428 w 6127689"/>
              <a:gd name="connsiteY145-21658" fmla="*/ 6754678 h 6858000"/>
              <a:gd name="connsiteX146-21659" fmla="*/ 5983398 w 6127689"/>
              <a:gd name="connsiteY146-21660" fmla="*/ 6778641 h 6858000"/>
              <a:gd name="connsiteX147-21661" fmla="*/ 5984543 w 6127689"/>
              <a:gd name="connsiteY147-21662" fmla="*/ 6811016 h 6858000"/>
              <a:gd name="connsiteX148-21663" fmla="*/ 5981802 w 6127689"/>
              <a:gd name="connsiteY148-21664" fmla="*/ 6838578 h 6858000"/>
              <a:gd name="connsiteX149-21665" fmla="*/ 5979671 w 6127689"/>
              <a:gd name="connsiteY149-21666" fmla="*/ 6858000 h 6858000"/>
              <a:gd name="connsiteX150-21667" fmla="*/ 0 w 6127689"/>
              <a:gd name="connsiteY150-21668" fmla="*/ 6858000 h 6858000"/>
              <a:gd name="connsiteX151-21669" fmla="*/ 0 w 6127689"/>
              <a:gd name="connsiteY151-21670" fmla="*/ 0 h 6858000"/>
              <a:gd name="connsiteX0-21671" fmla="*/ 0 w 6127689"/>
              <a:gd name="connsiteY0-21672" fmla="*/ 0 h 6858000"/>
              <a:gd name="connsiteX1-21673" fmla="*/ 4965888 w 6127689"/>
              <a:gd name="connsiteY1-21674" fmla="*/ 0 h 6858000"/>
              <a:gd name="connsiteX2-21675" fmla="*/ 4967767 w 6127689"/>
              <a:gd name="connsiteY2-21676" fmla="*/ 7930 h 6858000"/>
              <a:gd name="connsiteX3-21677" fmla="*/ 4979444 w 6127689"/>
              <a:gd name="connsiteY3-21678" fmla="*/ 43921 h 6858000"/>
              <a:gd name="connsiteX4-21679" fmla="*/ 5021173 w 6127689"/>
              <a:gd name="connsiteY4-21680" fmla="*/ 123738 h 6858000"/>
              <a:gd name="connsiteX5-21681" fmla="*/ 5075458 w 6127689"/>
              <a:gd name="connsiteY5-21682" fmla="*/ 264355 h 6858000"/>
              <a:gd name="connsiteX6-21683" fmla="*/ 5081175 w 6127689"/>
              <a:gd name="connsiteY6-21684" fmla="*/ 277448 h 6858000"/>
              <a:gd name="connsiteX7-21685" fmla="*/ 5097011 w 6127689"/>
              <a:gd name="connsiteY7-21686" fmla="*/ 355616 h 6858000"/>
              <a:gd name="connsiteX8-21687" fmla="*/ 5130982 w 6127689"/>
              <a:gd name="connsiteY8-21688" fmla="*/ 412030 h 6858000"/>
              <a:gd name="connsiteX9-21689" fmla="*/ 5153000 w 6127689"/>
              <a:gd name="connsiteY9-21690" fmla="*/ 507134 h 6858000"/>
              <a:gd name="connsiteX10-21691" fmla="*/ 5171282 w 6127689"/>
              <a:gd name="connsiteY10-21692" fmla="*/ 602071 h 6858000"/>
              <a:gd name="connsiteX11-21693" fmla="*/ 5176196 w 6127689"/>
              <a:gd name="connsiteY11-21694" fmla="*/ 636822 h 6858000"/>
              <a:gd name="connsiteX12-21695" fmla="*/ 5189051 w 6127689"/>
              <a:gd name="connsiteY12-21696" fmla="*/ 782518 h 6858000"/>
              <a:gd name="connsiteX13-21697" fmla="*/ 5210428 w 6127689"/>
              <a:gd name="connsiteY13-21698" fmla="*/ 815772 h 6858000"/>
              <a:gd name="connsiteX14-21699" fmla="*/ 5221088 w 6127689"/>
              <a:gd name="connsiteY14-21700" fmla="*/ 860193 h 6858000"/>
              <a:gd name="connsiteX15-21701" fmla="*/ 5230806 w 6127689"/>
              <a:gd name="connsiteY15-21702" fmla="*/ 961354 h 6858000"/>
              <a:gd name="connsiteX16-21703" fmla="*/ 5201018 w 6127689"/>
              <a:gd name="connsiteY16-21704" fmla="*/ 1095027 h 6858000"/>
              <a:gd name="connsiteX17-21705" fmla="*/ 5202153 w 6127689"/>
              <a:gd name="connsiteY17-21706" fmla="*/ 1133224 h 6858000"/>
              <a:gd name="connsiteX18-21707" fmla="*/ 5207370 w 6127689"/>
              <a:gd name="connsiteY18-21708" fmla="*/ 1138097 h 6858000"/>
              <a:gd name="connsiteX19-21709" fmla="*/ 5189234 w 6127689"/>
              <a:gd name="connsiteY19-21710" fmla="*/ 1193495 h 6858000"/>
              <a:gd name="connsiteX20-21711" fmla="*/ 5202769 w 6127689"/>
              <a:gd name="connsiteY20-21712" fmla="*/ 1269450 h 6858000"/>
              <a:gd name="connsiteX21-21713" fmla="*/ 5225968 w 6127689"/>
              <a:gd name="connsiteY21-21714" fmla="*/ 1357994 h 6858000"/>
              <a:gd name="connsiteX22-21715" fmla="*/ 5233819 w 6127689"/>
              <a:gd name="connsiteY22-21716" fmla="*/ 1380922 h 6858000"/>
              <a:gd name="connsiteX23-21717" fmla="*/ 5237226 w 6127689"/>
              <a:gd name="connsiteY23-21718" fmla="*/ 1441327 h 6858000"/>
              <a:gd name="connsiteX24-21719" fmla="*/ 5255653 w 6127689"/>
              <a:gd name="connsiteY24-21720" fmla="*/ 1524712 h 6858000"/>
              <a:gd name="connsiteX25-21721" fmla="*/ 5263491 w 6127689"/>
              <a:gd name="connsiteY25-21722" fmla="*/ 1642938 h 6858000"/>
              <a:gd name="connsiteX26-21723" fmla="*/ 5261314 w 6127689"/>
              <a:gd name="connsiteY26-21724" fmla="*/ 1689177 h 6858000"/>
              <a:gd name="connsiteX27-21725" fmla="*/ 5259788 w 6127689"/>
              <a:gd name="connsiteY27-21726" fmla="*/ 1768516 h 6858000"/>
              <a:gd name="connsiteX28-21727" fmla="*/ 5255696 w 6127689"/>
              <a:gd name="connsiteY28-21728" fmla="*/ 1953770 h 6858000"/>
              <a:gd name="connsiteX29-21729" fmla="*/ 5252592 w 6127689"/>
              <a:gd name="connsiteY29-21730" fmla="*/ 2092210 h 6858000"/>
              <a:gd name="connsiteX30-21731" fmla="*/ 5264303 w 6127689"/>
              <a:gd name="connsiteY30-21732" fmla="*/ 2225157 h 6858000"/>
              <a:gd name="connsiteX31-21733" fmla="*/ 5254949 w 6127689"/>
              <a:gd name="connsiteY31-21734" fmla="*/ 2236160 h 6858000"/>
              <a:gd name="connsiteX32-21735" fmla="*/ 5250104 w 6127689"/>
              <a:gd name="connsiteY32-21736" fmla="*/ 2249166 h 6858000"/>
              <a:gd name="connsiteX33-21737" fmla="*/ 5251214 w 6127689"/>
              <a:gd name="connsiteY33-21738" fmla="*/ 2250944 h 6858000"/>
              <a:gd name="connsiteX34-21739" fmla="*/ 5250644 w 6127689"/>
              <a:gd name="connsiteY34-21740" fmla="*/ 2266619 h 6858000"/>
              <a:gd name="connsiteX35-21741" fmla="*/ 5293877 w 6127689"/>
              <a:gd name="connsiteY35-21742" fmla="*/ 2368649 h 6858000"/>
              <a:gd name="connsiteX36-21743" fmla="*/ 5311338 w 6127689"/>
              <a:gd name="connsiteY36-21744" fmla="*/ 2404034 h 6858000"/>
              <a:gd name="connsiteX37-21745" fmla="*/ 5338366 w 6127689"/>
              <a:gd name="connsiteY37-21746" fmla="*/ 2465052 h 6858000"/>
              <a:gd name="connsiteX38-21747" fmla="*/ 5371263 w 6127689"/>
              <a:gd name="connsiteY38-21748" fmla="*/ 2586413 h 6858000"/>
              <a:gd name="connsiteX39-21749" fmla="*/ 5407503 w 6127689"/>
              <a:gd name="connsiteY39-21750" fmla="*/ 2786290 h 6858000"/>
              <a:gd name="connsiteX40-21751" fmla="*/ 5407356 w 6127689"/>
              <a:gd name="connsiteY40-21752" fmla="*/ 2787545 h 6858000"/>
              <a:gd name="connsiteX41-21753" fmla="*/ 5411130 w 6127689"/>
              <a:gd name="connsiteY41-21754" fmla="*/ 2788640 h 6858000"/>
              <a:gd name="connsiteX42-21755" fmla="*/ 5416439 w 6127689"/>
              <a:gd name="connsiteY42-21756" fmla="*/ 2805666 h 6858000"/>
              <a:gd name="connsiteX43-21757" fmla="*/ 5416589 w 6127689"/>
              <a:gd name="connsiteY43-21758" fmla="*/ 2810822 h 6858000"/>
              <a:gd name="connsiteX44-21759" fmla="*/ 5418542 w 6127689"/>
              <a:gd name="connsiteY44-21760" fmla="*/ 2817745 h 6858000"/>
              <a:gd name="connsiteX45-21761" fmla="*/ 5418847 w 6127689"/>
              <a:gd name="connsiteY45-21762" fmla="*/ 2817825 h 6858000"/>
              <a:gd name="connsiteX46-21763" fmla="*/ 5457023 w 6127689"/>
              <a:gd name="connsiteY46-21764" fmla="*/ 2858292 h 6858000"/>
              <a:gd name="connsiteX47-21765" fmla="*/ 5479298 w 6127689"/>
              <a:gd name="connsiteY47-21766" fmla="*/ 2947791 h 6858000"/>
              <a:gd name="connsiteX48-21767" fmla="*/ 5481770 w 6127689"/>
              <a:gd name="connsiteY48-21768" fmla="*/ 2951352 h 6858000"/>
              <a:gd name="connsiteX49-21769" fmla="*/ 5482045 w 6127689"/>
              <a:gd name="connsiteY49-21770" fmla="*/ 2984371 h 6858000"/>
              <a:gd name="connsiteX50-21771" fmla="*/ 5482415 w 6127689"/>
              <a:gd name="connsiteY50-21772" fmla="*/ 3004079 h 6858000"/>
              <a:gd name="connsiteX51-21773" fmla="*/ 5503944 w 6127689"/>
              <a:gd name="connsiteY51-21774" fmla="*/ 3123335 h 6858000"/>
              <a:gd name="connsiteX52-21775" fmla="*/ 5516007 w 6127689"/>
              <a:gd name="connsiteY52-21776" fmla="*/ 3258473 h 6858000"/>
              <a:gd name="connsiteX53-21777" fmla="*/ 5566839 w 6127689"/>
              <a:gd name="connsiteY53-21778" fmla="*/ 3345295 h 6858000"/>
              <a:gd name="connsiteX54-21779" fmla="*/ 5589758 w 6127689"/>
              <a:gd name="connsiteY54-21780" fmla="*/ 3506453 h 6858000"/>
              <a:gd name="connsiteX55-21781" fmla="*/ 5596144 w 6127689"/>
              <a:gd name="connsiteY55-21782" fmla="*/ 3534624 h 6858000"/>
              <a:gd name="connsiteX56-21783" fmla="*/ 5597750 w 6127689"/>
              <a:gd name="connsiteY56-21784" fmla="*/ 3534129 h 6858000"/>
              <a:gd name="connsiteX57-21785" fmla="*/ 5599700 w 6127689"/>
              <a:gd name="connsiteY57-21786" fmla="*/ 3547221 h 6858000"/>
              <a:gd name="connsiteX58-21787" fmla="*/ 5615031 w 6127689"/>
              <a:gd name="connsiteY58-21788" fmla="*/ 3557482 h 6858000"/>
              <a:gd name="connsiteX59-21789" fmla="*/ 5618377 w 6127689"/>
              <a:gd name="connsiteY59-21790" fmla="*/ 3588431 h 6858000"/>
              <a:gd name="connsiteX60-21791" fmla="*/ 5612155 w 6127689"/>
              <a:gd name="connsiteY60-21792" fmla="*/ 3589869 h 6858000"/>
              <a:gd name="connsiteX61-21793" fmla="*/ 5620843 w 6127689"/>
              <a:gd name="connsiteY61-21794" fmla="*/ 3606745 h 6858000"/>
              <a:gd name="connsiteX62-21795" fmla="*/ 5655472 w 6127689"/>
              <a:gd name="connsiteY62-21796" fmla="*/ 3678877 h 6858000"/>
              <a:gd name="connsiteX63-21797" fmla="*/ 5680448 w 6127689"/>
              <a:gd name="connsiteY63-21798" fmla="*/ 3717760 h 6858000"/>
              <a:gd name="connsiteX64-21799" fmla="*/ 5683015 w 6127689"/>
              <a:gd name="connsiteY64-21800" fmla="*/ 3762025 h 6858000"/>
              <a:gd name="connsiteX65-21801" fmla="*/ 5696643 w 6127689"/>
              <a:gd name="connsiteY65-21802" fmla="*/ 3773888 h 6858000"/>
              <a:gd name="connsiteX66-21803" fmla="*/ 5699203 w 6127689"/>
              <a:gd name="connsiteY66-21804" fmla="*/ 3775823 h 6858000"/>
              <a:gd name="connsiteX67-21805" fmla="*/ 5704824 w 6127689"/>
              <a:gd name="connsiteY67-21806" fmla="*/ 3785966 h 6858000"/>
              <a:gd name="connsiteX68-21807" fmla="*/ 5712204 w 6127689"/>
              <a:gd name="connsiteY68-21808" fmla="*/ 3785830 h 6858000"/>
              <a:gd name="connsiteX69-21809" fmla="*/ 5724816 w 6127689"/>
              <a:gd name="connsiteY69-21810" fmla="*/ 3798949 h 6858000"/>
              <a:gd name="connsiteX70-21811" fmla="*/ 5733539 w 6127689"/>
              <a:gd name="connsiteY70-21812" fmla="*/ 3818457 h 6858000"/>
              <a:gd name="connsiteX71-21813" fmla="*/ 5768491 w 6127689"/>
              <a:gd name="connsiteY71-21814" fmla="*/ 3914399 h 6858000"/>
              <a:gd name="connsiteX72-21815" fmla="*/ 5793123 w 6127689"/>
              <a:gd name="connsiteY72-21816" fmla="*/ 3969952 h 6858000"/>
              <a:gd name="connsiteX73-21817" fmla="*/ 5808321 w 6127689"/>
              <a:gd name="connsiteY73-21818" fmla="*/ 3988153 h 6858000"/>
              <a:gd name="connsiteX74-21819" fmla="*/ 5825621 w 6127689"/>
              <a:gd name="connsiteY74-21820" fmla="*/ 4015525 h 6858000"/>
              <a:gd name="connsiteX75-21821" fmla="*/ 5860672 w 6127689"/>
              <a:gd name="connsiteY75-21822" fmla="*/ 4061579 h 6858000"/>
              <a:gd name="connsiteX76-21823" fmla="*/ 5872173 w 6127689"/>
              <a:gd name="connsiteY76-21824" fmla="*/ 4088497 h 6858000"/>
              <a:gd name="connsiteX77-21825" fmla="*/ 5883705 w 6127689"/>
              <a:gd name="connsiteY77-21826" fmla="*/ 4101899 h 6858000"/>
              <a:gd name="connsiteX78-21827" fmla="*/ 5885314 w 6127689"/>
              <a:gd name="connsiteY78-21828" fmla="*/ 4108387 h 6858000"/>
              <a:gd name="connsiteX79-21829" fmla="*/ 5894095 w 6127689"/>
              <a:gd name="connsiteY79-21830" fmla="*/ 4128857 h 6858000"/>
              <a:gd name="connsiteX80-21831" fmla="*/ 5898339 w 6127689"/>
              <a:gd name="connsiteY80-21832" fmla="*/ 4140800 h 6858000"/>
              <a:gd name="connsiteX81-21833" fmla="*/ 5899734 w 6127689"/>
              <a:gd name="connsiteY81-21834" fmla="*/ 4145632 h 6858000"/>
              <a:gd name="connsiteX82-21835" fmla="*/ 5903513 w 6127689"/>
              <a:gd name="connsiteY82-21836" fmla="*/ 4187661 h 6858000"/>
              <a:gd name="connsiteX83-21837" fmla="*/ 5917114 w 6127689"/>
              <a:gd name="connsiteY83-21838" fmla="*/ 4213096 h 6858000"/>
              <a:gd name="connsiteX84-21839" fmla="*/ 5921153 w 6127689"/>
              <a:gd name="connsiteY84-21840" fmla="*/ 4236222 h 6858000"/>
              <a:gd name="connsiteX85-21841" fmla="*/ 5924233 w 6127689"/>
              <a:gd name="connsiteY85-21842" fmla="*/ 4242060 h 6858000"/>
              <a:gd name="connsiteX86-21843" fmla="*/ 5928910 w 6127689"/>
              <a:gd name="connsiteY86-21844" fmla="*/ 4300973 h 6858000"/>
              <a:gd name="connsiteX87-21845" fmla="*/ 5939320 w 6127689"/>
              <a:gd name="connsiteY87-21846" fmla="*/ 4340435 h 6858000"/>
              <a:gd name="connsiteX88-21847" fmla="*/ 5946705 w 6127689"/>
              <a:gd name="connsiteY88-21848" fmla="*/ 4428051 h 6858000"/>
              <a:gd name="connsiteX89-21849" fmla="*/ 5949261 w 6127689"/>
              <a:gd name="connsiteY89-21850" fmla="*/ 4449185 h 6858000"/>
              <a:gd name="connsiteX90-21851" fmla="*/ 5957504 w 6127689"/>
              <a:gd name="connsiteY90-21852" fmla="*/ 4465911 h 6858000"/>
              <a:gd name="connsiteX91-21853" fmla="*/ 5964689 w 6127689"/>
              <a:gd name="connsiteY91-21854" fmla="*/ 4468532 h 6858000"/>
              <a:gd name="connsiteX92-21855" fmla="*/ 5967062 w 6127689"/>
              <a:gd name="connsiteY92-21856" fmla="*/ 4479923 h 6858000"/>
              <a:gd name="connsiteX93-21857" fmla="*/ 5968960 w 6127689"/>
              <a:gd name="connsiteY93-21858" fmla="*/ 4482655 h 6858000"/>
              <a:gd name="connsiteX94-21859" fmla="*/ 5978567 w 6127689"/>
              <a:gd name="connsiteY94-21860" fmla="*/ 4498605 h 6858000"/>
              <a:gd name="connsiteX95-21861" fmla="*/ 5980106 w 6127689"/>
              <a:gd name="connsiteY95-21862" fmla="*/ 4585087 h 6858000"/>
              <a:gd name="connsiteX96-21863" fmla="*/ 5998138 w 6127689"/>
              <a:gd name="connsiteY96-21864" fmla="*/ 4697518 h 6858000"/>
              <a:gd name="connsiteX97-21865" fmla="*/ 6013516 w 6127689"/>
              <a:gd name="connsiteY97-21866" fmla="*/ 4786619 h 6858000"/>
              <a:gd name="connsiteX98-21867" fmla="*/ 6025404 w 6127689"/>
              <a:gd name="connsiteY98-21868" fmla="*/ 4858148 h 6858000"/>
              <a:gd name="connsiteX99-21869" fmla="*/ 6007749 w 6127689"/>
              <a:gd name="connsiteY99-21870" fmla="*/ 4964715 h 6858000"/>
              <a:gd name="connsiteX100-21871" fmla="*/ 6005269 w 6127689"/>
              <a:gd name="connsiteY100-21872" fmla="*/ 5150567 h 6858000"/>
              <a:gd name="connsiteX101-21873" fmla="*/ 6001127 w 6127689"/>
              <a:gd name="connsiteY101-21874" fmla="*/ 5164609 h 6858000"/>
              <a:gd name="connsiteX102-21875" fmla="*/ 5996647 w 6127689"/>
              <a:gd name="connsiteY102-21876" fmla="*/ 5185640 h 6858000"/>
              <a:gd name="connsiteX103-21877" fmla="*/ 5998514 w 6127689"/>
              <a:gd name="connsiteY103-21878" fmla="*/ 5189673 h 6858000"/>
              <a:gd name="connsiteX104-21879" fmla="*/ 5995970 w 6127689"/>
              <a:gd name="connsiteY104-21880" fmla="*/ 5221547 h 6858000"/>
              <a:gd name="connsiteX105-21881" fmla="*/ 5997218 w 6127689"/>
              <a:gd name="connsiteY105-21882" fmla="*/ 5222031 h 6858000"/>
              <a:gd name="connsiteX106-21883" fmla="*/ 6039260 w 6127689"/>
              <a:gd name="connsiteY106-21884" fmla="*/ 5289518 h 6858000"/>
              <a:gd name="connsiteX107-21885" fmla="*/ 6036748 w 6127689"/>
              <a:gd name="connsiteY107-21886" fmla="*/ 5322752 h 6858000"/>
              <a:gd name="connsiteX108-21887" fmla="*/ 6036943 w 6127689"/>
              <a:gd name="connsiteY108-21888" fmla="*/ 5329480 h 6858000"/>
              <a:gd name="connsiteX109-21889" fmla="*/ 6037236 w 6127689"/>
              <a:gd name="connsiteY109-21890" fmla="*/ 5329634 h 6858000"/>
              <a:gd name="connsiteX110-21891" fmla="*/ 6038019 w 6127689"/>
              <a:gd name="connsiteY110-21892" fmla="*/ 5336764 h 6858000"/>
              <a:gd name="connsiteX111-21893" fmla="*/ 6037298 w 6127689"/>
              <a:gd name="connsiteY111-21894" fmla="*/ 5341753 h 6858000"/>
              <a:gd name="connsiteX112-21895" fmla="*/ 6037677 w 6127689"/>
              <a:gd name="connsiteY112-21896" fmla="*/ 5354807 h 6858000"/>
              <a:gd name="connsiteX113-21897" fmla="*/ 6039728 w 6127689"/>
              <a:gd name="connsiteY113-21898" fmla="*/ 5359416 h 6858000"/>
              <a:gd name="connsiteX114-21899" fmla="*/ 6043311 w 6127689"/>
              <a:gd name="connsiteY114-21900" fmla="*/ 5361407 h 6858000"/>
              <a:gd name="connsiteX115-21901" fmla="*/ 6042954 w 6127689"/>
              <a:gd name="connsiteY115-21902" fmla="*/ 5362576 h 6858000"/>
              <a:gd name="connsiteX116-21903" fmla="*/ 6053435 w 6127689"/>
              <a:gd name="connsiteY116-21904" fmla="*/ 5387547 h 6858000"/>
              <a:gd name="connsiteX117-21905" fmla="*/ 6065933 w 6127689"/>
              <a:gd name="connsiteY117-21906" fmla="*/ 5443002 h 6858000"/>
              <a:gd name="connsiteX118-21907" fmla="*/ 6068640 w 6127689"/>
              <a:gd name="connsiteY118-21908" fmla="*/ 5474503 h 6858000"/>
              <a:gd name="connsiteX119-21909" fmla="*/ 6080922 w 6127689"/>
              <a:gd name="connsiteY119-21910" fmla="*/ 5561070 h 6858000"/>
              <a:gd name="connsiteX120-21911" fmla="*/ 6096949 w 6127689"/>
              <a:gd name="connsiteY120-21912" fmla="*/ 5648179 h 6858000"/>
              <a:gd name="connsiteX121-21913" fmla="*/ 6125703 w 6127689"/>
              <a:gd name="connsiteY121-21914" fmla="*/ 5692894 h 6858000"/>
              <a:gd name="connsiteX122-21915" fmla="*/ 6126670 w 6127689"/>
              <a:gd name="connsiteY122-21916" fmla="*/ 5697882 h 6858000"/>
              <a:gd name="connsiteX123-21917" fmla="*/ 6124061 w 6127689"/>
              <a:gd name="connsiteY123-21918" fmla="*/ 5710294 h 6858000"/>
              <a:gd name="connsiteX124-21919" fmla="*/ 6122213 w 6127689"/>
              <a:gd name="connsiteY124-21920" fmla="*/ 5714762 h 6858000"/>
              <a:gd name="connsiteX125-21921" fmla="*/ 6121353 w 6127689"/>
              <a:gd name="connsiteY125-21922" fmla="*/ 5721725 h 6858000"/>
              <a:gd name="connsiteX126-21923" fmla="*/ 6121607 w 6127689"/>
              <a:gd name="connsiteY126-21924" fmla="*/ 5721959 h 6858000"/>
              <a:gd name="connsiteX127-21925" fmla="*/ 6120262 w 6127689"/>
              <a:gd name="connsiteY127-21926" fmla="*/ 5728358 h 6858000"/>
              <a:gd name="connsiteX128-21927" fmla="*/ 6127024 w 6127689"/>
              <a:gd name="connsiteY128-21928" fmla="*/ 5786902 h 6858000"/>
              <a:gd name="connsiteX129-21929" fmla="*/ 6127519 w 6127689"/>
              <a:gd name="connsiteY129-21930" fmla="*/ 5865775 h 6858000"/>
              <a:gd name="connsiteX130-21931" fmla="*/ 6119217 w 6127689"/>
              <a:gd name="connsiteY130-21932" fmla="*/ 5888542 h 6858000"/>
              <a:gd name="connsiteX131-21933" fmla="*/ 6102493 w 6127689"/>
              <a:gd name="connsiteY131-21934" fmla="*/ 5928602 h 6858000"/>
              <a:gd name="connsiteX132-21935" fmla="*/ 6056863 w 6127689"/>
              <a:gd name="connsiteY132-21936" fmla="*/ 6000643 h 6858000"/>
              <a:gd name="connsiteX133-21937" fmla="*/ 6045436 w 6127689"/>
              <a:gd name="connsiteY133-21938" fmla="*/ 6124480 h 6858000"/>
              <a:gd name="connsiteX134-21939" fmla="*/ 6030489 w 6127689"/>
              <a:gd name="connsiteY134-21940" fmla="*/ 6317666 h 6858000"/>
              <a:gd name="connsiteX135-21941" fmla="*/ 6007492 w 6127689"/>
              <a:gd name="connsiteY135-21942" fmla="*/ 6440818 h 6858000"/>
              <a:gd name="connsiteX136-21943" fmla="*/ 6009467 w 6127689"/>
              <a:gd name="connsiteY136-21944" fmla="*/ 6487076 h 6858000"/>
              <a:gd name="connsiteX137-21945" fmla="*/ 5995064 w 6127689"/>
              <a:gd name="connsiteY137-21946" fmla="*/ 6540791 h 6858000"/>
              <a:gd name="connsiteX138-21947" fmla="*/ 5996309 w 6127689"/>
              <a:gd name="connsiteY138-21948" fmla="*/ 6543961 h 6858000"/>
              <a:gd name="connsiteX139-21949" fmla="*/ 5996048 w 6127689"/>
              <a:gd name="connsiteY139-21950" fmla="*/ 6555444 h 6858000"/>
              <a:gd name="connsiteX140-21951" fmla="*/ 6002524 w 6127689"/>
              <a:gd name="connsiteY140-21952" fmla="*/ 6560188 h 6858000"/>
              <a:gd name="connsiteX141-21953" fmla="*/ 6006823 w 6127689"/>
              <a:gd name="connsiteY141-21954" fmla="*/ 6578546 h 6858000"/>
              <a:gd name="connsiteX142-21955" fmla="*/ 6004510 w 6127689"/>
              <a:gd name="connsiteY142-21956" fmla="*/ 6599256 h 6858000"/>
              <a:gd name="connsiteX143-21957" fmla="*/ 5986207 w 6127689"/>
              <a:gd name="connsiteY143-21958" fmla="*/ 6695855 h 6858000"/>
              <a:gd name="connsiteX144-21959" fmla="*/ 5979428 w 6127689"/>
              <a:gd name="connsiteY144-21960" fmla="*/ 6754678 h 6858000"/>
              <a:gd name="connsiteX145-21961" fmla="*/ 5983398 w 6127689"/>
              <a:gd name="connsiteY145-21962" fmla="*/ 6778641 h 6858000"/>
              <a:gd name="connsiteX146-21963" fmla="*/ 5984543 w 6127689"/>
              <a:gd name="connsiteY146-21964" fmla="*/ 6811016 h 6858000"/>
              <a:gd name="connsiteX147-21965" fmla="*/ 5981802 w 6127689"/>
              <a:gd name="connsiteY147-21966" fmla="*/ 6838578 h 6858000"/>
              <a:gd name="connsiteX148-21967" fmla="*/ 5979671 w 6127689"/>
              <a:gd name="connsiteY148-21968" fmla="*/ 6858000 h 6858000"/>
              <a:gd name="connsiteX149-21969" fmla="*/ 0 w 6127689"/>
              <a:gd name="connsiteY149-21970" fmla="*/ 6858000 h 6858000"/>
              <a:gd name="connsiteX150-21971" fmla="*/ 0 w 6127689"/>
              <a:gd name="connsiteY150-21972" fmla="*/ 0 h 6858000"/>
              <a:gd name="connsiteX0-21973" fmla="*/ 0 w 6127689"/>
              <a:gd name="connsiteY0-21974" fmla="*/ 0 h 6858000"/>
              <a:gd name="connsiteX1-21975" fmla="*/ 4965888 w 6127689"/>
              <a:gd name="connsiteY1-21976" fmla="*/ 0 h 6858000"/>
              <a:gd name="connsiteX2-21977" fmla="*/ 4967767 w 6127689"/>
              <a:gd name="connsiteY2-21978" fmla="*/ 7930 h 6858000"/>
              <a:gd name="connsiteX3-21979" fmla="*/ 4979444 w 6127689"/>
              <a:gd name="connsiteY3-21980" fmla="*/ 43921 h 6858000"/>
              <a:gd name="connsiteX4-21981" fmla="*/ 5021173 w 6127689"/>
              <a:gd name="connsiteY4-21982" fmla="*/ 123738 h 6858000"/>
              <a:gd name="connsiteX5-21983" fmla="*/ 5075458 w 6127689"/>
              <a:gd name="connsiteY5-21984" fmla="*/ 264355 h 6858000"/>
              <a:gd name="connsiteX6-21985" fmla="*/ 5081175 w 6127689"/>
              <a:gd name="connsiteY6-21986" fmla="*/ 277448 h 6858000"/>
              <a:gd name="connsiteX7-21987" fmla="*/ 5097011 w 6127689"/>
              <a:gd name="connsiteY7-21988" fmla="*/ 355616 h 6858000"/>
              <a:gd name="connsiteX8-21989" fmla="*/ 5130982 w 6127689"/>
              <a:gd name="connsiteY8-21990" fmla="*/ 412030 h 6858000"/>
              <a:gd name="connsiteX9-21991" fmla="*/ 5153000 w 6127689"/>
              <a:gd name="connsiteY9-21992" fmla="*/ 507134 h 6858000"/>
              <a:gd name="connsiteX10-21993" fmla="*/ 5171282 w 6127689"/>
              <a:gd name="connsiteY10-21994" fmla="*/ 602071 h 6858000"/>
              <a:gd name="connsiteX11-21995" fmla="*/ 5176196 w 6127689"/>
              <a:gd name="connsiteY11-21996" fmla="*/ 636822 h 6858000"/>
              <a:gd name="connsiteX12-21997" fmla="*/ 5189051 w 6127689"/>
              <a:gd name="connsiteY12-21998" fmla="*/ 782518 h 6858000"/>
              <a:gd name="connsiteX13-21999" fmla="*/ 5210428 w 6127689"/>
              <a:gd name="connsiteY13-22000" fmla="*/ 815772 h 6858000"/>
              <a:gd name="connsiteX14-22001" fmla="*/ 5221088 w 6127689"/>
              <a:gd name="connsiteY14-22002" fmla="*/ 860193 h 6858000"/>
              <a:gd name="connsiteX15-22003" fmla="*/ 5230806 w 6127689"/>
              <a:gd name="connsiteY15-22004" fmla="*/ 961354 h 6858000"/>
              <a:gd name="connsiteX16-22005" fmla="*/ 5201018 w 6127689"/>
              <a:gd name="connsiteY16-22006" fmla="*/ 1095027 h 6858000"/>
              <a:gd name="connsiteX17-22007" fmla="*/ 5202153 w 6127689"/>
              <a:gd name="connsiteY17-22008" fmla="*/ 1133224 h 6858000"/>
              <a:gd name="connsiteX18-22009" fmla="*/ 5207370 w 6127689"/>
              <a:gd name="connsiteY18-22010" fmla="*/ 1138097 h 6858000"/>
              <a:gd name="connsiteX19-22011" fmla="*/ 5189234 w 6127689"/>
              <a:gd name="connsiteY19-22012" fmla="*/ 1193495 h 6858000"/>
              <a:gd name="connsiteX20-22013" fmla="*/ 5202769 w 6127689"/>
              <a:gd name="connsiteY20-22014" fmla="*/ 1269450 h 6858000"/>
              <a:gd name="connsiteX21-22015" fmla="*/ 5225968 w 6127689"/>
              <a:gd name="connsiteY21-22016" fmla="*/ 1357994 h 6858000"/>
              <a:gd name="connsiteX22-22017" fmla="*/ 5233819 w 6127689"/>
              <a:gd name="connsiteY22-22018" fmla="*/ 1380922 h 6858000"/>
              <a:gd name="connsiteX23-22019" fmla="*/ 5237226 w 6127689"/>
              <a:gd name="connsiteY23-22020" fmla="*/ 1441327 h 6858000"/>
              <a:gd name="connsiteX24-22021" fmla="*/ 5255653 w 6127689"/>
              <a:gd name="connsiteY24-22022" fmla="*/ 1524712 h 6858000"/>
              <a:gd name="connsiteX25-22023" fmla="*/ 5263491 w 6127689"/>
              <a:gd name="connsiteY25-22024" fmla="*/ 1642938 h 6858000"/>
              <a:gd name="connsiteX26-22025" fmla="*/ 5261314 w 6127689"/>
              <a:gd name="connsiteY26-22026" fmla="*/ 1689177 h 6858000"/>
              <a:gd name="connsiteX27-22027" fmla="*/ 5259788 w 6127689"/>
              <a:gd name="connsiteY27-22028" fmla="*/ 1768516 h 6858000"/>
              <a:gd name="connsiteX28-22029" fmla="*/ 5255696 w 6127689"/>
              <a:gd name="connsiteY28-22030" fmla="*/ 1953770 h 6858000"/>
              <a:gd name="connsiteX29-22031" fmla="*/ 5252592 w 6127689"/>
              <a:gd name="connsiteY29-22032" fmla="*/ 2092210 h 6858000"/>
              <a:gd name="connsiteX30-22033" fmla="*/ 5264303 w 6127689"/>
              <a:gd name="connsiteY30-22034" fmla="*/ 2225157 h 6858000"/>
              <a:gd name="connsiteX31-22035" fmla="*/ 5254949 w 6127689"/>
              <a:gd name="connsiteY31-22036" fmla="*/ 2236160 h 6858000"/>
              <a:gd name="connsiteX32-22037" fmla="*/ 5250104 w 6127689"/>
              <a:gd name="connsiteY32-22038" fmla="*/ 2249166 h 6858000"/>
              <a:gd name="connsiteX33-22039" fmla="*/ 5251214 w 6127689"/>
              <a:gd name="connsiteY33-22040" fmla="*/ 2250944 h 6858000"/>
              <a:gd name="connsiteX34-22041" fmla="*/ 5250644 w 6127689"/>
              <a:gd name="connsiteY34-22042" fmla="*/ 2266619 h 6858000"/>
              <a:gd name="connsiteX35-22043" fmla="*/ 5293877 w 6127689"/>
              <a:gd name="connsiteY35-22044" fmla="*/ 2368649 h 6858000"/>
              <a:gd name="connsiteX36-22045" fmla="*/ 5311338 w 6127689"/>
              <a:gd name="connsiteY36-22046" fmla="*/ 2404034 h 6858000"/>
              <a:gd name="connsiteX37-22047" fmla="*/ 5338366 w 6127689"/>
              <a:gd name="connsiteY37-22048" fmla="*/ 2465052 h 6858000"/>
              <a:gd name="connsiteX38-22049" fmla="*/ 5371263 w 6127689"/>
              <a:gd name="connsiteY38-22050" fmla="*/ 2586413 h 6858000"/>
              <a:gd name="connsiteX39-22051" fmla="*/ 5407503 w 6127689"/>
              <a:gd name="connsiteY39-22052" fmla="*/ 2786290 h 6858000"/>
              <a:gd name="connsiteX40-22053" fmla="*/ 5407356 w 6127689"/>
              <a:gd name="connsiteY40-22054" fmla="*/ 2787545 h 6858000"/>
              <a:gd name="connsiteX41-22055" fmla="*/ 5411130 w 6127689"/>
              <a:gd name="connsiteY41-22056" fmla="*/ 2788640 h 6858000"/>
              <a:gd name="connsiteX42-22057" fmla="*/ 5416439 w 6127689"/>
              <a:gd name="connsiteY42-22058" fmla="*/ 2805666 h 6858000"/>
              <a:gd name="connsiteX43-22059" fmla="*/ 5416589 w 6127689"/>
              <a:gd name="connsiteY43-22060" fmla="*/ 2810822 h 6858000"/>
              <a:gd name="connsiteX44-22061" fmla="*/ 5418542 w 6127689"/>
              <a:gd name="connsiteY44-22062" fmla="*/ 2817745 h 6858000"/>
              <a:gd name="connsiteX45-22063" fmla="*/ 5418847 w 6127689"/>
              <a:gd name="connsiteY45-22064" fmla="*/ 2817825 h 6858000"/>
              <a:gd name="connsiteX46-22065" fmla="*/ 5457023 w 6127689"/>
              <a:gd name="connsiteY46-22066" fmla="*/ 2858292 h 6858000"/>
              <a:gd name="connsiteX47-22067" fmla="*/ 5479298 w 6127689"/>
              <a:gd name="connsiteY47-22068" fmla="*/ 2947791 h 6858000"/>
              <a:gd name="connsiteX48-22069" fmla="*/ 5481770 w 6127689"/>
              <a:gd name="connsiteY48-22070" fmla="*/ 2951352 h 6858000"/>
              <a:gd name="connsiteX49-22071" fmla="*/ 5482045 w 6127689"/>
              <a:gd name="connsiteY49-22072" fmla="*/ 2984371 h 6858000"/>
              <a:gd name="connsiteX50-22073" fmla="*/ 5482415 w 6127689"/>
              <a:gd name="connsiteY50-22074" fmla="*/ 3004079 h 6858000"/>
              <a:gd name="connsiteX51-22075" fmla="*/ 5503944 w 6127689"/>
              <a:gd name="connsiteY51-22076" fmla="*/ 3123335 h 6858000"/>
              <a:gd name="connsiteX52-22077" fmla="*/ 5516007 w 6127689"/>
              <a:gd name="connsiteY52-22078" fmla="*/ 3258473 h 6858000"/>
              <a:gd name="connsiteX53-22079" fmla="*/ 5566839 w 6127689"/>
              <a:gd name="connsiteY53-22080" fmla="*/ 3345295 h 6858000"/>
              <a:gd name="connsiteX54-22081" fmla="*/ 5589758 w 6127689"/>
              <a:gd name="connsiteY54-22082" fmla="*/ 3506453 h 6858000"/>
              <a:gd name="connsiteX55-22083" fmla="*/ 5596144 w 6127689"/>
              <a:gd name="connsiteY55-22084" fmla="*/ 3534624 h 6858000"/>
              <a:gd name="connsiteX56-22085" fmla="*/ 5597750 w 6127689"/>
              <a:gd name="connsiteY56-22086" fmla="*/ 3534129 h 6858000"/>
              <a:gd name="connsiteX57-22087" fmla="*/ 5599700 w 6127689"/>
              <a:gd name="connsiteY57-22088" fmla="*/ 3547221 h 6858000"/>
              <a:gd name="connsiteX58-22089" fmla="*/ 5615031 w 6127689"/>
              <a:gd name="connsiteY58-22090" fmla="*/ 3557482 h 6858000"/>
              <a:gd name="connsiteX59-22091" fmla="*/ 5618377 w 6127689"/>
              <a:gd name="connsiteY59-22092" fmla="*/ 3588431 h 6858000"/>
              <a:gd name="connsiteX60-22093" fmla="*/ 5612155 w 6127689"/>
              <a:gd name="connsiteY60-22094" fmla="*/ 3589869 h 6858000"/>
              <a:gd name="connsiteX61-22095" fmla="*/ 5620843 w 6127689"/>
              <a:gd name="connsiteY61-22096" fmla="*/ 3606745 h 6858000"/>
              <a:gd name="connsiteX62-22097" fmla="*/ 5655472 w 6127689"/>
              <a:gd name="connsiteY62-22098" fmla="*/ 3678877 h 6858000"/>
              <a:gd name="connsiteX63-22099" fmla="*/ 5680448 w 6127689"/>
              <a:gd name="connsiteY63-22100" fmla="*/ 3717760 h 6858000"/>
              <a:gd name="connsiteX64-22101" fmla="*/ 5683015 w 6127689"/>
              <a:gd name="connsiteY64-22102" fmla="*/ 3762025 h 6858000"/>
              <a:gd name="connsiteX65-22103" fmla="*/ 5696643 w 6127689"/>
              <a:gd name="connsiteY65-22104" fmla="*/ 3773888 h 6858000"/>
              <a:gd name="connsiteX66-22105" fmla="*/ 5699203 w 6127689"/>
              <a:gd name="connsiteY66-22106" fmla="*/ 3775823 h 6858000"/>
              <a:gd name="connsiteX67-22107" fmla="*/ 5704824 w 6127689"/>
              <a:gd name="connsiteY67-22108" fmla="*/ 3785966 h 6858000"/>
              <a:gd name="connsiteX68-22109" fmla="*/ 5712204 w 6127689"/>
              <a:gd name="connsiteY68-22110" fmla="*/ 3785830 h 6858000"/>
              <a:gd name="connsiteX69-22111" fmla="*/ 5724816 w 6127689"/>
              <a:gd name="connsiteY69-22112" fmla="*/ 3798949 h 6858000"/>
              <a:gd name="connsiteX70-22113" fmla="*/ 5733539 w 6127689"/>
              <a:gd name="connsiteY70-22114" fmla="*/ 3818457 h 6858000"/>
              <a:gd name="connsiteX71-22115" fmla="*/ 5768491 w 6127689"/>
              <a:gd name="connsiteY71-22116" fmla="*/ 3914399 h 6858000"/>
              <a:gd name="connsiteX72-22117" fmla="*/ 5793123 w 6127689"/>
              <a:gd name="connsiteY72-22118" fmla="*/ 3969952 h 6858000"/>
              <a:gd name="connsiteX73-22119" fmla="*/ 5808321 w 6127689"/>
              <a:gd name="connsiteY73-22120" fmla="*/ 3988153 h 6858000"/>
              <a:gd name="connsiteX74-22121" fmla="*/ 5825621 w 6127689"/>
              <a:gd name="connsiteY74-22122" fmla="*/ 4015525 h 6858000"/>
              <a:gd name="connsiteX75-22123" fmla="*/ 5860672 w 6127689"/>
              <a:gd name="connsiteY75-22124" fmla="*/ 4061579 h 6858000"/>
              <a:gd name="connsiteX76-22125" fmla="*/ 5872173 w 6127689"/>
              <a:gd name="connsiteY76-22126" fmla="*/ 4088497 h 6858000"/>
              <a:gd name="connsiteX77-22127" fmla="*/ 5883705 w 6127689"/>
              <a:gd name="connsiteY77-22128" fmla="*/ 4101899 h 6858000"/>
              <a:gd name="connsiteX78-22129" fmla="*/ 5885314 w 6127689"/>
              <a:gd name="connsiteY78-22130" fmla="*/ 4108387 h 6858000"/>
              <a:gd name="connsiteX79-22131" fmla="*/ 5894095 w 6127689"/>
              <a:gd name="connsiteY79-22132" fmla="*/ 4128857 h 6858000"/>
              <a:gd name="connsiteX80-22133" fmla="*/ 5898339 w 6127689"/>
              <a:gd name="connsiteY80-22134" fmla="*/ 4140800 h 6858000"/>
              <a:gd name="connsiteX81-22135" fmla="*/ 5899734 w 6127689"/>
              <a:gd name="connsiteY81-22136" fmla="*/ 4145632 h 6858000"/>
              <a:gd name="connsiteX82-22137" fmla="*/ 5903513 w 6127689"/>
              <a:gd name="connsiteY82-22138" fmla="*/ 4187661 h 6858000"/>
              <a:gd name="connsiteX83-22139" fmla="*/ 5917114 w 6127689"/>
              <a:gd name="connsiteY83-22140" fmla="*/ 4213096 h 6858000"/>
              <a:gd name="connsiteX84-22141" fmla="*/ 5921153 w 6127689"/>
              <a:gd name="connsiteY84-22142" fmla="*/ 4236222 h 6858000"/>
              <a:gd name="connsiteX85-22143" fmla="*/ 5924233 w 6127689"/>
              <a:gd name="connsiteY85-22144" fmla="*/ 4242060 h 6858000"/>
              <a:gd name="connsiteX86-22145" fmla="*/ 5928910 w 6127689"/>
              <a:gd name="connsiteY86-22146" fmla="*/ 4300973 h 6858000"/>
              <a:gd name="connsiteX87-22147" fmla="*/ 5939320 w 6127689"/>
              <a:gd name="connsiteY87-22148" fmla="*/ 4340435 h 6858000"/>
              <a:gd name="connsiteX88-22149" fmla="*/ 5946705 w 6127689"/>
              <a:gd name="connsiteY88-22150" fmla="*/ 4428051 h 6858000"/>
              <a:gd name="connsiteX89-22151" fmla="*/ 5949261 w 6127689"/>
              <a:gd name="connsiteY89-22152" fmla="*/ 4449185 h 6858000"/>
              <a:gd name="connsiteX90-22153" fmla="*/ 5957504 w 6127689"/>
              <a:gd name="connsiteY90-22154" fmla="*/ 4465911 h 6858000"/>
              <a:gd name="connsiteX91-22155" fmla="*/ 5964689 w 6127689"/>
              <a:gd name="connsiteY91-22156" fmla="*/ 4468532 h 6858000"/>
              <a:gd name="connsiteX92-22157" fmla="*/ 5967062 w 6127689"/>
              <a:gd name="connsiteY92-22158" fmla="*/ 4479923 h 6858000"/>
              <a:gd name="connsiteX93-22159" fmla="*/ 5968960 w 6127689"/>
              <a:gd name="connsiteY93-22160" fmla="*/ 4482655 h 6858000"/>
              <a:gd name="connsiteX94-22161" fmla="*/ 5978567 w 6127689"/>
              <a:gd name="connsiteY94-22162" fmla="*/ 4498605 h 6858000"/>
              <a:gd name="connsiteX95-22163" fmla="*/ 5980106 w 6127689"/>
              <a:gd name="connsiteY95-22164" fmla="*/ 4585087 h 6858000"/>
              <a:gd name="connsiteX96-22165" fmla="*/ 5998138 w 6127689"/>
              <a:gd name="connsiteY96-22166" fmla="*/ 4697518 h 6858000"/>
              <a:gd name="connsiteX97-22167" fmla="*/ 6013516 w 6127689"/>
              <a:gd name="connsiteY97-22168" fmla="*/ 4786619 h 6858000"/>
              <a:gd name="connsiteX98-22169" fmla="*/ 6025404 w 6127689"/>
              <a:gd name="connsiteY98-22170" fmla="*/ 4858148 h 6858000"/>
              <a:gd name="connsiteX99-22171" fmla="*/ 6007749 w 6127689"/>
              <a:gd name="connsiteY99-22172" fmla="*/ 4964715 h 6858000"/>
              <a:gd name="connsiteX100-22173" fmla="*/ 6005269 w 6127689"/>
              <a:gd name="connsiteY100-22174" fmla="*/ 5150567 h 6858000"/>
              <a:gd name="connsiteX101-22175" fmla="*/ 6001127 w 6127689"/>
              <a:gd name="connsiteY101-22176" fmla="*/ 5164609 h 6858000"/>
              <a:gd name="connsiteX102-22177" fmla="*/ 5996647 w 6127689"/>
              <a:gd name="connsiteY102-22178" fmla="*/ 5185640 h 6858000"/>
              <a:gd name="connsiteX103-22179" fmla="*/ 5998514 w 6127689"/>
              <a:gd name="connsiteY103-22180" fmla="*/ 5189673 h 6858000"/>
              <a:gd name="connsiteX104-22181" fmla="*/ 5995970 w 6127689"/>
              <a:gd name="connsiteY104-22182" fmla="*/ 5221547 h 6858000"/>
              <a:gd name="connsiteX105-22183" fmla="*/ 5997218 w 6127689"/>
              <a:gd name="connsiteY105-22184" fmla="*/ 5222031 h 6858000"/>
              <a:gd name="connsiteX106-22185" fmla="*/ 6036748 w 6127689"/>
              <a:gd name="connsiteY106-22186" fmla="*/ 5322752 h 6858000"/>
              <a:gd name="connsiteX107-22187" fmla="*/ 6036943 w 6127689"/>
              <a:gd name="connsiteY107-22188" fmla="*/ 5329480 h 6858000"/>
              <a:gd name="connsiteX108-22189" fmla="*/ 6037236 w 6127689"/>
              <a:gd name="connsiteY108-22190" fmla="*/ 5329634 h 6858000"/>
              <a:gd name="connsiteX109-22191" fmla="*/ 6038019 w 6127689"/>
              <a:gd name="connsiteY109-22192" fmla="*/ 5336764 h 6858000"/>
              <a:gd name="connsiteX110-22193" fmla="*/ 6037298 w 6127689"/>
              <a:gd name="connsiteY110-22194" fmla="*/ 5341753 h 6858000"/>
              <a:gd name="connsiteX111-22195" fmla="*/ 6037677 w 6127689"/>
              <a:gd name="connsiteY111-22196" fmla="*/ 5354807 h 6858000"/>
              <a:gd name="connsiteX112-22197" fmla="*/ 6039728 w 6127689"/>
              <a:gd name="connsiteY112-22198" fmla="*/ 5359416 h 6858000"/>
              <a:gd name="connsiteX113-22199" fmla="*/ 6043311 w 6127689"/>
              <a:gd name="connsiteY113-22200" fmla="*/ 5361407 h 6858000"/>
              <a:gd name="connsiteX114-22201" fmla="*/ 6042954 w 6127689"/>
              <a:gd name="connsiteY114-22202" fmla="*/ 5362576 h 6858000"/>
              <a:gd name="connsiteX115-22203" fmla="*/ 6053435 w 6127689"/>
              <a:gd name="connsiteY115-22204" fmla="*/ 5387547 h 6858000"/>
              <a:gd name="connsiteX116-22205" fmla="*/ 6065933 w 6127689"/>
              <a:gd name="connsiteY116-22206" fmla="*/ 5443002 h 6858000"/>
              <a:gd name="connsiteX117-22207" fmla="*/ 6068640 w 6127689"/>
              <a:gd name="connsiteY117-22208" fmla="*/ 5474503 h 6858000"/>
              <a:gd name="connsiteX118-22209" fmla="*/ 6080922 w 6127689"/>
              <a:gd name="connsiteY118-22210" fmla="*/ 5561070 h 6858000"/>
              <a:gd name="connsiteX119-22211" fmla="*/ 6096949 w 6127689"/>
              <a:gd name="connsiteY119-22212" fmla="*/ 5648179 h 6858000"/>
              <a:gd name="connsiteX120-22213" fmla="*/ 6125703 w 6127689"/>
              <a:gd name="connsiteY120-22214" fmla="*/ 5692894 h 6858000"/>
              <a:gd name="connsiteX121-22215" fmla="*/ 6126670 w 6127689"/>
              <a:gd name="connsiteY121-22216" fmla="*/ 5697882 h 6858000"/>
              <a:gd name="connsiteX122-22217" fmla="*/ 6124061 w 6127689"/>
              <a:gd name="connsiteY122-22218" fmla="*/ 5710294 h 6858000"/>
              <a:gd name="connsiteX123-22219" fmla="*/ 6122213 w 6127689"/>
              <a:gd name="connsiteY123-22220" fmla="*/ 5714762 h 6858000"/>
              <a:gd name="connsiteX124-22221" fmla="*/ 6121353 w 6127689"/>
              <a:gd name="connsiteY124-22222" fmla="*/ 5721725 h 6858000"/>
              <a:gd name="connsiteX125-22223" fmla="*/ 6121607 w 6127689"/>
              <a:gd name="connsiteY125-22224" fmla="*/ 5721959 h 6858000"/>
              <a:gd name="connsiteX126-22225" fmla="*/ 6120262 w 6127689"/>
              <a:gd name="connsiteY126-22226" fmla="*/ 5728358 h 6858000"/>
              <a:gd name="connsiteX127-22227" fmla="*/ 6127024 w 6127689"/>
              <a:gd name="connsiteY127-22228" fmla="*/ 5786902 h 6858000"/>
              <a:gd name="connsiteX128-22229" fmla="*/ 6127519 w 6127689"/>
              <a:gd name="connsiteY128-22230" fmla="*/ 5865775 h 6858000"/>
              <a:gd name="connsiteX129-22231" fmla="*/ 6119217 w 6127689"/>
              <a:gd name="connsiteY129-22232" fmla="*/ 5888542 h 6858000"/>
              <a:gd name="connsiteX130-22233" fmla="*/ 6102493 w 6127689"/>
              <a:gd name="connsiteY130-22234" fmla="*/ 5928602 h 6858000"/>
              <a:gd name="connsiteX131-22235" fmla="*/ 6056863 w 6127689"/>
              <a:gd name="connsiteY131-22236" fmla="*/ 6000643 h 6858000"/>
              <a:gd name="connsiteX132-22237" fmla="*/ 6045436 w 6127689"/>
              <a:gd name="connsiteY132-22238" fmla="*/ 6124480 h 6858000"/>
              <a:gd name="connsiteX133-22239" fmla="*/ 6030489 w 6127689"/>
              <a:gd name="connsiteY133-22240" fmla="*/ 6317666 h 6858000"/>
              <a:gd name="connsiteX134-22241" fmla="*/ 6007492 w 6127689"/>
              <a:gd name="connsiteY134-22242" fmla="*/ 6440818 h 6858000"/>
              <a:gd name="connsiteX135-22243" fmla="*/ 6009467 w 6127689"/>
              <a:gd name="connsiteY135-22244" fmla="*/ 6487076 h 6858000"/>
              <a:gd name="connsiteX136-22245" fmla="*/ 5995064 w 6127689"/>
              <a:gd name="connsiteY136-22246" fmla="*/ 6540791 h 6858000"/>
              <a:gd name="connsiteX137-22247" fmla="*/ 5996309 w 6127689"/>
              <a:gd name="connsiteY137-22248" fmla="*/ 6543961 h 6858000"/>
              <a:gd name="connsiteX138-22249" fmla="*/ 5996048 w 6127689"/>
              <a:gd name="connsiteY138-22250" fmla="*/ 6555444 h 6858000"/>
              <a:gd name="connsiteX139-22251" fmla="*/ 6002524 w 6127689"/>
              <a:gd name="connsiteY139-22252" fmla="*/ 6560188 h 6858000"/>
              <a:gd name="connsiteX140-22253" fmla="*/ 6006823 w 6127689"/>
              <a:gd name="connsiteY140-22254" fmla="*/ 6578546 h 6858000"/>
              <a:gd name="connsiteX141-22255" fmla="*/ 6004510 w 6127689"/>
              <a:gd name="connsiteY141-22256" fmla="*/ 6599256 h 6858000"/>
              <a:gd name="connsiteX142-22257" fmla="*/ 5986207 w 6127689"/>
              <a:gd name="connsiteY142-22258" fmla="*/ 6695855 h 6858000"/>
              <a:gd name="connsiteX143-22259" fmla="*/ 5979428 w 6127689"/>
              <a:gd name="connsiteY143-22260" fmla="*/ 6754678 h 6858000"/>
              <a:gd name="connsiteX144-22261" fmla="*/ 5983398 w 6127689"/>
              <a:gd name="connsiteY144-22262" fmla="*/ 6778641 h 6858000"/>
              <a:gd name="connsiteX145-22263" fmla="*/ 5984543 w 6127689"/>
              <a:gd name="connsiteY145-22264" fmla="*/ 6811016 h 6858000"/>
              <a:gd name="connsiteX146-22265" fmla="*/ 5981802 w 6127689"/>
              <a:gd name="connsiteY146-22266" fmla="*/ 6838578 h 6858000"/>
              <a:gd name="connsiteX147-22267" fmla="*/ 5979671 w 6127689"/>
              <a:gd name="connsiteY147-22268" fmla="*/ 6858000 h 6858000"/>
              <a:gd name="connsiteX148-22269" fmla="*/ 0 w 6127689"/>
              <a:gd name="connsiteY148-22270" fmla="*/ 6858000 h 6858000"/>
              <a:gd name="connsiteX149-22271" fmla="*/ 0 w 6127689"/>
              <a:gd name="connsiteY149-22272" fmla="*/ 0 h 6858000"/>
              <a:gd name="connsiteX0-22273" fmla="*/ 0 w 6127689"/>
              <a:gd name="connsiteY0-22274" fmla="*/ 0 h 6858000"/>
              <a:gd name="connsiteX1-22275" fmla="*/ 4965888 w 6127689"/>
              <a:gd name="connsiteY1-22276" fmla="*/ 0 h 6858000"/>
              <a:gd name="connsiteX2-22277" fmla="*/ 4967767 w 6127689"/>
              <a:gd name="connsiteY2-22278" fmla="*/ 7930 h 6858000"/>
              <a:gd name="connsiteX3-22279" fmla="*/ 4979444 w 6127689"/>
              <a:gd name="connsiteY3-22280" fmla="*/ 43921 h 6858000"/>
              <a:gd name="connsiteX4-22281" fmla="*/ 5021173 w 6127689"/>
              <a:gd name="connsiteY4-22282" fmla="*/ 123738 h 6858000"/>
              <a:gd name="connsiteX5-22283" fmla="*/ 5075458 w 6127689"/>
              <a:gd name="connsiteY5-22284" fmla="*/ 264355 h 6858000"/>
              <a:gd name="connsiteX6-22285" fmla="*/ 5081175 w 6127689"/>
              <a:gd name="connsiteY6-22286" fmla="*/ 277448 h 6858000"/>
              <a:gd name="connsiteX7-22287" fmla="*/ 5097011 w 6127689"/>
              <a:gd name="connsiteY7-22288" fmla="*/ 355616 h 6858000"/>
              <a:gd name="connsiteX8-22289" fmla="*/ 5130982 w 6127689"/>
              <a:gd name="connsiteY8-22290" fmla="*/ 412030 h 6858000"/>
              <a:gd name="connsiteX9-22291" fmla="*/ 5153000 w 6127689"/>
              <a:gd name="connsiteY9-22292" fmla="*/ 507134 h 6858000"/>
              <a:gd name="connsiteX10-22293" fmla="*/ 5171282 w 6127689"/>
              <a:gd name="connsiteY10-22294" fmla="*/ 602071 h 6858000"/>
              <a:gd name="connsiteX11-22295" fmla="*/ 5176196 w 6127689"/>
              <a:gd name="connsiteY11-22296" fmla="*/ 636822 h 6858000"/>
              <a:gd name="connsiteX12-22297" fmla="*/ 5189051 w 6127689"/>
              <a:gd name="connsiteY12-22298" fmla="*/ 782518 h 6858000"/>
              <a:gd name="connsiteX13-22299" fmla="*/ 5210428 w 6127689"/>
              <a:gd name="connsiteY13-22300" fmla="*/ 815772 h 6858000"/>
              <a:gd name="connsiteX14-22301" fmla="*/ 5221088 w 6127689"/>
              <a:gd name="connsiteY14-22302" fmla="*/ 860193 h 6858000"/>
              <a:gd name="connsiteX15-22303" fmla="*/ 5230806 w 6127689"/>
              <a:gd name="connsiteY15-22304" fmla="*/ 961354 h 6858000"/>
              <a:gd name="connsiteX16-22305" fmla="*/ 5201018 w 6127689"/>
              <a:gd name="connsiteY16-22306" fmla="*/ 1095027 h 6858000"/>
              <a:gd name="connsiteX17-22307" fmla="*/ 5202153 w 6127689"/>
              <a:gd name="connsiteY17-22308" fmla="*/ 1133224 h 6858000"/>
              <a:gd name="connsiteX18-22309" fmla="*/ 5207370 w 6127689"/>
              <a:gd name="connsiteY18-22310" fmla="*/ 1138097 h 6858000"/>
              <a:gd name="connsiteX19-22311" fmla="*/ 5189234 w 6127689"/>
              <a:gd name="connsiteY19-22312" fmla="*/ 1193495 h 6858000"/>
              <a:gd name="connsiteX20-22313" fmla="*/ 5202769 w 6127689"/>
              <a:gd name="connsiteY20-22314" fmla="*/ 1269450 h 6858000"/>
              <a:gd name="connsiteX21-22315" fmla="*/ 5225968 w 6127689"/>
              <a:gd name="connsiteY21-22316" fmla="*/ 1357994 h 6858000"/>
              <a:gd name="connsiteX22-22317" fmla="*/ 5233819 w 6127689"/>
              <a:gd name="connsiteY22-22318" fmla="*/ 1380922 h 6858000"/>
              <a:gd name="connsiteX23-22319" fmla="*/ 5237226 w 6127689"/>
              <a:gd name="connsiteY23-22320" fmla="*/ 1441327 h 6858000"/>
              <a:gd name="connsiteX24-22321" fmla="*/ 5255653 w 6127689"/>
              <a:gd name="connsiteY24-22322" fmla="*/ 1524712 h 6858000"/>
              <a:gd name="connsiteX25-22323" fmla="*/ 5263491 w 6127689"/>
              <a:gd name="connsiteY25-22324" fmla="*/ 1642938 h 6858000"/>
              <a:gd name="connsiteX26-22325" fmla="*/ 5261314 w 6127689"/>
              <a:gd name="connsiteY26-22326" fmla="*/ 1689177 h 6858000"/>
              <a:gd name="connsiteX27-22327" fmla="*/ 5259788 w 6127689"/>
              <a:gd name="connsiteY27-22328" fmla="*/ 1768516 h 6858000"/>
              <a:gd name="connsiteX28-22329" fmla="*/ 5255696 w 6127689"/>
              <a:gd name="connsiteY28-22330" fmla="*/ 1953770 h 6858000"/>
              <a:gd name="connsiteX29-22331" fmla="*/ 5252592 w 6127689"/>
              <a:gd name="connsiteY29-22332" fmla="*/ 2092210 h 6858000"/>
              <a:gd name="connsiteX30-22333" fmla="*/ 5264303 w 6127689"/>
              <a:gd name="connsiteY30-22334" fmla="*/ 2225157 h 6858000"/>
              <a:gd name="connsiteX31-22335" fmla="*/ 5254949 w 6127689"/>
              <a:gd name="connsiteY31-22336" fmla="*/ 2236160 h 6858000"/>
              <a:gd name="connsiteX32-22337" fmla="*/ 5250104 w 6127689"/>
              <a:gd name="connsiteY32-22338" fmla="*/ 2249166 h 6858000"/>
              <a:gd name="connsiteX33-22339" fmla="*/ 5251214 w 6127689"/>
              <a:gd name="connsiteY33-22340" fmla="*/ 2250944 h 6858000"/>
              <a:gd name="connsiteX34-22341" fmla="*/ 5250644 w 6127689"/>
              <a:gd name="connsiteY34-22342" fmla="*/ 2266619 h 6858000"/>
              <a:gd name="connsiteX35-22343" fmla="*/ 5293877 w 6127689"/>
              <a:gd name="connsiteY35-22344" fmla="*/ 2368649 h 6858000"/>
              <a:gd name="connsiteX36-22345" fmla="*/ 5311338 w 6127689"/>
              <a:gd name="connsiteY36-22346" fmla="*/ 2404034 h 6858000"/>
              <a:gd name="connsiteX37-22347" fmla="*/ 5338366 w 6127689"/>
              <a:gd name="connsiteY37-22348" fmla="*/ 2465052 h 6858000"/>
              <a:gd name="connsiteX38-22349" fmla="*/ 5371263 w 6127689"/>
              <a:gd name="connsiteY38-22350" fmla="*/ 2586413 h 6858000"/>
              <a:gd name="connsiteX39-22351" fmla="*/ 5407503 w 6127689"/>
              <a:gd name="connsiteY39-22352" fmla="*/ 2786290 h 6858000"/>
              <a:gd name="connsiteX40-22353" fmla="*/ 5407356 w 6127689"/>
              <a:gd name="connsiteY40-22354" fmla="*/ 2787545 h 6858000"/>
              <a:gd name="connsiteX41-22355" fmla="*/ 5411130 w 6127689"/>
              <a:gd name="connsiteY41-22356" fmla="*/ 2788640 h 6858000"/>
              <a:gd name="connsiteX42-22357" fmla="*/ 5416439 w 6127689"/>
              <a:gd name="connsiteY42-22358" fmla="*/ 2805666 h 6858000"/>
              <a:gd name="connsiteX43-22359" fmla="*/ 5416589 w 6127689"/>
              <a:gd name="connsiteY43-22360" fmla="*/ 2810822 h 6858000"/>
              <a:gd name="connsiteX44-22361" fmla="*/ 5418542 w 6127689"/>
              <a:gd name="connsiteY44-22362" fmla="*/ 2817745 h 6858000"/>
              <a:gd name="connsiteX45-22363" fmla="*/ 5418847 w 6127689"/>
              <a:gd name="connsiteY45-22364" fmla="*/ 2817825 h 6858000"/>
              <a:gd name="connsiteX46-22365" fmla="*/ 5457023 w 6127689"/>
              <a:gd name="connsiteY46-22366" fmla="*/ 2858292 h 6858000"/>
              <a:gd name="connsiteX47-22367" fmla="*/ 5479298 w 6127689"/>
              <a:gd name="connsiteY47-22368" fmla="*/ 2947791 h 6858000"/>
              <a:gd name="connsiteX48-22369" fmla="*/ 5481770 w 6127689"/>
              <a:gd name="connsiteY48-22370" fmla="*/ 2951352 h 6858000"/>
              <a:gd name="connsiteX49-22371" fmla="*/ 5482045 w 6127689"/>
              <a:gd name="connsiteY49-22372" fmla="*/ 2984371 h 6858000"/>
              <a:gd name="connsiteX50-22373" fmla="*/ 5482415 w 6127689"/>
              <a:gd name="connsiteY50-22374" fmla="*/ 3004079 h 6858000"/>
              <a:gd name="connsiteX51-22375" fmla="*/ 5503944 w 6127689"/>
              <a:gd name="connsiteY51-22376" fmla="*/ 3123335 h 6858000"/>
              <a:gd name="connsiteX52-22377" fmla="*/ 5516007 w 6127689"/>
              <a:gd name="connsiteY52-22378" fmla="*/ 3258473 h 6858000"/>
              <a:gd name="connsiteX53-22379" fmla="*/ 5566839 w 6127689"/>
              <a:gd name="connsiteY53-22380" fmla="*/ 3345295 h 6858000"/>
              <a:gd name="connsiteX54-22381" fmla="*/ 5589758 w 6127689"/>
              <a:gd name="connsiteY54-22382" fmla="*/ 3506453 h 6858000"/>
              <a:gd name="connsiteX55-22383" fmla="*/ 5596144 w 6127689"/>
              <a:gd name="connsiteY55-22384" fmla="*/ 3534624 h 6858000"/>
              <a:gd name="connsiteX56-22385" fmla="*/ 5597750 w 6127689"/>
              <a:gd name="connsiteY56-22386" fmla="*/ 3534129 h 6858000"/>
              <a:gd name="connsiteX57-22387" fmla="*/ 5599700 w 6127689"/>
              <a:gd name="connsiteY57-22388" fmla="*/ 3547221 h 6858000"/>
              <a:gd name="connsiteX58-22389" fmla="*/ 5615031 w 6127689"/>
              <a:gd name="connsiteY58-22390" fmla="*/ 3557482 h 6858000"/>
              <a:gd name="connsiteX59-22391" fmla="*/ 5618377 w 6127689"/>
              <a:gd name="connsiteY59-22392" fmla="*/ 3588431 h 6858000"/>
              <a:gd name="connsiteX60-22393" fmla="*/ 5612155 w 6127689"/>
              <a:gd name="connsiteY60-22394" fmla="*/ 3589869 h 6858000"/>
              <a:gd name="connsiteX61-22395" fmla="*/ 5620843 w 6127689"/>
              <a:gd name="connsiteY61-22396" fmla="*/ 3606745 h 6858000"/>
              <a:gd name="connsiteX62-22397" fmla="*/ 5655472 w 6127689"/>
              <a:gd name="connsiteY62-22398" fmla="*/ 3678877 h 6858000"/>
              <a:gd name="connsiteX63-22399" fmla="*/ 5680448 w 6127689"/>
              <a:gd name="connsiteY63-22400" fmla="*/ 3717760 h 6858000"/>
              <a:gd name="connsiteX64-22401" fmla="*/ 5683015 w 6127689"/>
              <a:gd name="connsiteY64-22402" fmla="*/ 3762025 h 6858000"/>
              <a:gd name="connsiteX65-22403" fmla="*/ 5696643 w 6127689"/>
              <a:gd name="connsiteY65-22404" fmla="*/ 3773888 h 6858000"/>
              <a:gd name="connsiteX66-22405" fmla="*/ 5699203 w 6127689"/>
              <a:gd name="connsiteY66-22406" fmla="*/ 3775823 h 6858000"/>
              <a:gd name="connsiteX67-22407" fmla="*/ 5704824 w 6127689"/>
              <a:gd name="connsiteY67-22408" fmla="*/ 3785966 h 6858000"/>
              <a:gd name="connsiteX68-22409" fmla="*/ 5712204 w 6127689"/>
              <a:gd name="connsiteY68-22410" fmla="*/ 3785830 h 6858000"/>
              <a:gd name="connsiteX69-22411" fmla="*/ 5724816 w 6127689"/>
              <a:gd name="connsiteY69-22412" fmla="*/ 3798949 h 6858000"/>
              <a:gd name="connsiteX70-22413" fmla="*/ 5733539 w 6127689"/>
              <a:gd name="connsiteY70-22414" fmla="*/ 3818457 h 6858000"/>
              <a:gd name="connsiteX71-22415" fmla="*/ 5768491 w 6127689"/>
              <a:gd name="connsiteY71-22416" fmla="*/ 3914399 h 6858000"/>
              <a:gd name="connsiteX72-22417" fmla="*/ 5793123 w 6127689"/>
              <a:gd name="connsiteY72-22418" fmla="*/ 3969952 h 6858000"/>
              <a:gd name="connsiteX73-22419" fmla="*/ 5808321 w 6127689"/>
              <a:gd name="connsiteY73-22420" fmla="*/ 3988153 h 6858000"/>
              <a:gd name="connsiteX74-22421" fmla="*/ 5825621 w 6127689"/>
              <a:gd name="connsiteY74-22422" fmla="*/ 4015525 h 6858000"/>
              <a:gd name="connsiteX75-22423" fmla="*/ 5860672 w 6127689"/>
              <a:gd name="connsiteY75-22424" fmla="*/ 4061579 h 6858000"/>
              <a:gd name="connsiteX76-22425" fmla="*/ 5872173 w 6127689"/>
              <a:gd name="connsiteY76-22426" fmla="*/ 4088497 h 6858000"/>
              <a:gd name="connsiteX77-22427" fmla="*/ 5883705 w 6127689"/>
              <a:gd name="connsiteY77-22428" fmla="*/ 4101899 h 6858000"/>
              <a:gd name="connsiteX78-22429" fmla="*/ 5885314 w 6127689"/>
              <a:gd name="connsiteY78-22430" fmla="*/ 4108387 h 6858000"/>
              <a:gd name="connsiteX79-22431" fmla="*/ 5894095 w 6127689"/>
              <a:gd name="connsiteY79-22432" fmla="*/ 4128857 h 6858000"/>
              <a:gd name="connsiteX80-22433" fmla="*/ 5898339 w 6127689"/>
              <a:gd name="connsiteY80-22434" fmla="*/ 4140800 h 6858000"/>
              <a:gd name="connsiteX81-22435" fmla="*/ 5899734 w 6127689"/>
              <a:gd name="connsiteY81-22436" fmla="*/ 4145632 h 6858000"/>
              <a:gd name="connsiteX82-22437" fmla="*/ 5903513 w 6127689"/>
              <a:gd name="connsiteY82-22438" fmla="*/ 4187661 h 6858000"/>
              <a:gd name="connsiteX83-22439" fmla="*/ 5917114 w 6127689"/>
              <a:gd name="connsiteY83-22440" fmla="*/ 4213096 h 6858000"/>
              <a:gd name="connsiteX84-22441" fmla="*/ 5921153 w 6127689"/>
              <a:gd name="connsiteY84-22442" fmla="*/ 4236222 h 6858000"/>
              <a:gd name="connsiteX85-22443" fmla="*/ 5924233 w 6127689"/>
              <a:gd name="connsiteY85-22444" fmla="*/ 4242060 h 6858000"/>
              <a:gd name="connsiteX86-22445" fmla="*/ 5928910 w 6127689"/>
              <a:gd name="connsiteY86-22446" fmla="*/ 4300973 h 6858000"/>
              <a:gd name="connsiteX87-22447" fmla="*/ 5939320 w 6127689"/>
              <a:gd name="connsiteY87-22448" fmla="*/ 4340435 h 6858000"/>
              <a:gd name="connsiteX88-22449" fmla="*/ 5946705 w 6127689"/>
              <a:gd name="connsiteY88-22450" fmla="*/ 4428051 h 6858000"/>
              <a:gd name="connsiteX89-22451" fmla="*/ 5949261 w 6127689"/>
              <a:gd name="connsiteY89-22452" fmla="*/ 4449185 h 6858000"/>
              <a:gd name="connsiteX90-22453" fmla="*/ 5957504 w 6127689"/>
              <a:gd name="connsiteY90-22454" fmla="*/ 4465911 h 6858000"/>
              <a:gd name="connsiteX91-22455" fmla="*/ 5964689 w 6127689"/>
              <a:gd name="connsiteY91-22456" fmla="*/ 4468532 h 6858000"/>
              <a:gd name="connsiteX92-22457" fmla="*/ 5967062 w 6127689"/>
              <a:gd name="connsiteY92-22458" fmla="*/ 4479923 h 6858000"/>
              <a:gd name="connsiteX93-22459" fmla="*/ 5968960 w 6127689"/>
              <a:gd name="connsiteY93-22460" fmla="*/ 4482655 h 6858000"/>
              <a:gd name="connsiteX94-22461" fmla="*/ 5978567 w 6127689"/>
              <a:gd name="connsiteY94-22462" fmla="*/ 4498605 h 6858000"/>
              <a:gd name="connsiteX95-22463" fmla="*/ 5980106 w 6127689"/>
              <a:gd name="connsiteY95-22464" fmla="*/ 4585087 h 6858000"/>
              <a:gd name="connsiteX96-22465" fmla="*/ 5998138 w 6127689"/>
              <a:gd name="connsiteY96-22466" fmla="*/ 4697518 h 6858000"/>
              <a:gd name="connsiteX97-22467" fmla="*/ 6013516 w 6127689"/>
              <a:gd name="connsiteY97-22468" fmla="*/ 4786619 h 6858000"/>
              <a:gd name="connsiteX98-22469" fmla="*/ 6025404 w 6127689"/>
              <a:gd name="connsiteY98-22470" fmla="*/ 4858148 h 6858000"/>
              <a:gd name="connsiteX99-22471" fmla="*/ 6007749 w 6127689"/>
              <a:gd name="connsiteY99-22472" fmla="*/ 4964715 h 6858000"/>
              <a:gd name="connsiteX100-22473" fmla="*/ 6005269 w 6127689"/>
              <a:gd name="connsiteY100-22474" fmla="*/ 5150567 h 6858000"/>
              <a:gd name="connsiteX101-22475" fmla="*/ 6001127 w 6127689"/>
              <a:gd name="connsiteY101-22476" fmla="*/ 5164609 h 6858000"/>
              <a:gd name="connsiteX102-22477" fmla="*/ 5996647 w 6127689"/>
              <a:gd name="connsiteY102-22478" fmla="*/ 5185640 h 6858000"/>
              <a:gd name="connsiteX103-22479" fmla="*/ 5998514 w 6127689"/>
              <a:gd name="connsiteY103-22480" fmla="*/ 5189673 h 6858000"/>
              <a:gd name="connsiteX104-22481" fmla="*/ 5995970 w 6127689"/>
              <a:gd name="connsiteY104-22482" fmla="*/ 5221547 h 6858000"/>
              <a:gd name="connsiteX105-22483" fmla="*/ 6042096 w 6127689"/>
              <a:gd name="connsiteY105-22484" fmla="*/ 5233251 h 6858000"/>
              <a:gd name="connsiteX106-22485" fmla="*/ 6036748 w 6127689"/>
              <a:gd name="connsiteY106-22486" fmla="*/ 5322752 h 6858000"/>
              <a:gd name="connsiteX107-22487" fmla="*/ 6036943 w 6127689"/>
              <a:gd name="connsiteY107-22488" fmla="*/ 5329480 h 6858000"/>
              <a:gd name="connsiteX108-22489" fmla="*/ 6037236 w 6127689"/>
              <a:gd name="connsiteY108-22490" fmla="*/ 5329634 h 6858000"/>
              <a:gd name="connsiteX109-22491" fmla="*/ 6038019 w 6127689"/>
              <a:gd name="connsiteY109-22492" fmla="*/ 5336764 h 6858000"/>
              <a:gd name="connsiteX110-22493" fmla="*/ 6037298 w 6127689"/>
              <a:gd name="connsiteY110-22494" fmla="*/ 5341753 h 6858000"/>
              <a:gd name="connsiteX111-22495" fmla="*/ 6037677 w 6127689"/>
              <a:gd name="connsiteY111-22496" fmla="*/ 5354807 h 6858000"/>
              <a:gd name="connsiteX112-22497" fmla="*/ 6039728 w 6127689"/>
              <a:gd name="connsiteY112-22498" fmla="*/ 5359416 h 6858000"/>
              <a:gd name="connsiteX113-22499" fmla="*/ 6043311 w 6127689"/>
              <a:gd name="connsiteY113-22500" fmla="*/ 5361407 h 6858000"/>
              <a:gd name="connsiteX114-22501" fmla="*/ 6042954 w 6127689"/>
              <a:gd name="connsiteY114-22502" fmla="*/ 5362576 h 6858000"/>
              <a:gd name="connsiteX115-22503" fmla="*/ 6053435 w 6127689"/>
              <a:gd name="connsiteY115-22504" fmla="*/ 5387547 h 6858000"/>
              <a:gd name="connsiteX116-22505" fmla="*/ 6065933 w 6127689"/>
              <a:gd name="connsiteY116-22506" fmla="*/ 5443002 h 6858000"/>
              <a:gd name="connsiteX117-22507" fmla="*/ 6068640 w 6127689"/>
              <a:gd name="connsiteY117-22508" fmla="*/ 5474503 h 6858000"/>
              <a:gd name="connsiteX118-22509" fmla="*/ 6080922 w 6127689"/>
              <a:gd name="connsiteY118-22510" fmla="*/ 5561070 h 6858000"/>
              <a:gd name="connsiteX119-22511" fmla="*/ 6096949 w 6127689"/>
              <a:gd name="connsiteY119-22512" fmla="*/ 5648179 h 6858000"/>
              <a:gd name="connsiteX120-22513" fmla="*/ 6125703 w 6127689"/>
              <a:gd name="connsiteY120-22514" fmla="*/ 5692894 h 6858000"/>
              <a:gd name="connsiteX121-22515" fmla="*/ 6126670 w 6127689"/>
              <a:gd name="connsiteY121-22516" fmla="*/ 5697882 h 6858000"/>
              <a:gd name="connsiteX122-22517" fmla="*/ 6124061 w 6127689"/>
              <a:gd name="connsiteY122-22518" fmla="*/ 5710294 h 6858000"/>
              <a:gd name="connsiteX123-22519" fmla="*/ 6122213 w 6127689"/>
              <a:gd name="connsiteY123-22520" fmla="*/ 5714762 h 6858000"/>
              <a:gd name="connsiteX124-22521" fmla="*/ 6121353 w 6127689"/>
              <a:gd name="connsiteY124-22522" fmla="*/ 5721725 h 6858000"/>
              <a:gd name="connsiteX125-22523" fmla="*/ 6121607 w 6127689"/>
              <a:gd name="connsiteY125-22524" fmla="*/ 5721959 h 6858000"/>
              <a:gd name="connsiteX126-22525" fmla="*/ 6120262 w 6127689"/>
              <a:gd name="connsiteY126-22526" fmla="*/ 5728358 h 6858000"/>
              <a:gd name="connsiteX127-22527" fmla="*/ 6127024 w 6127689"/>
              <a:gd name="connsiteY127-22528" fmla="*/ 5786902 h 6858000"/>
              <a:gd name="connsiteX128-22529" fmla="*/ 6127519 w 6127689"/>
              <a:gd name="connsiteY128-22530" fmla="*/ 5865775 h 6858000"/>
              <a:gd name="connsiteX129-22531" fmla="*/ 6119217 w 6127689"/>
              <a:gd name="connsiteY129-22532" fmla="*/ 5888542 h 6858000"/>
              <a:gd name="connsiteX130-22533" fmla="*/ 6102493 w 6127689"/>
              <a:gd name="connsiteY130-22534" fmla="*/ 5928602 h 6858000"/>
              <a:gd name="connsiteX131-22535" fmla="*/ 6056863 w 6127689"/>
              <a:gd name="connsiteY131-22536" fmla="*/ 6000643 h 6858000"/>
              <a:gd name="connsiteX132-22537" fmla="*/ 6045436 w 6127689"/>
              <a:gd name="connsiteY132-22538" fmla="*/ 6124480 h 6858000"/>
              <a:gd name="connsiteX133-22539" fmla="*/ 6030489 w 6127689"/>
              <a:gd name="connsiteY133-22540" fmla="*/ 6317666 h 6858000"/>
              <a:gd name="connsiteX134-22541" fmla="*/ 6007492 w 6127689"/>
              <a:gd name="connsiteY134-22542" fmla="*/ 6440818 h 6858000"/>
              <a:gd name="connsiteX135-22543" fmla="*/ 6009467 w 6127689"/>
              <a:gd name="connsiteY135-22544" fmla="*/ 6487076 h 6858000"/>
              <a:gd name="connsiteX136-22545" fmla="*/ 5995064 w 6127689"/>
              <a:gd name="connsiteY136-22546" fmla="*/ 6540791 h 6858000"/>
              <a:gd name="connsiteX137-22547" fmla="*/ 5996309 w 6127689"/>
              <a:gd name="connsiteY137-22548" fmla="*/ 6543961 h 6858000"/>
              <a:gd name="connsiteX138-22549" fmla="*/ 5996048 w 6127689"/>
              <a:gd name="connsiteY138-22550" fmla="*/ 6555444 h 6858000"/>
              <a:gd name="connsiteX139-22551" fmla="*/ 6002524 w 6127689"/>
              <a:gd name="connsiteY139-22552" fmla="*/ 6560188 h 6858000"/>
              <a:gd name="connsiteX140-22553" fmla="*/ 6006823 w 6127689"/>
              <a:gd name="connsiteY140-22554" fmla="*/ 6578546 h 6858000"/>
              <a:gd name="connsiteX141-22555" fmla="*/ 6004510 w 6127689"/>
              <a:gd name="connsiteY141-22556" fmla="*/ 6599256 h 6858000"/>
              <a:gd name="connsiteX142-22557" fmla="*/ 5986207 w 6127689"/>
              <a:gd name="connsiteY142-22558" fmla="*/ 6695855 h 6858000"/>
              <a:gd name="connsiteX143-22559" fmla="*/ 5979428 w 6127689"/>
              <a:gd name="connsiteY143-22560" fmla="*/ 6754678 h 6858000"/>
              <a:gd name="connsiteX144-22561" fmla="*/ 5983398 w 6127689"/>
              <a:gd name="connsiteY144-22562" fmla="*/ 6778641 h 6858000"/>
              <a:gd name="connsiteX145-22563" fmla="*/ 5984543 w 6127689"/>
              <a:gd name="connsiteY145-22564" fmla="*/ 6811016 h 6858000"/>
              <a:gd name="connsiteX146-22565" fmla="*/ 5981802 w 6127689"/>
              <a:gd name="connsiteY146-22566" fmla="*/ 6838578 h 6858000"/>
              <a:gd name="connsiteX147-22567" fmla="*/ 5979671 w 6127689"/>
              <a:gd name="connsiteY147-22568" fmla="*/ 6858000 h 6858000"/>
              <a:gd name="connsiteX148-22569" fmla="*/ 0 w 6127689"/>
              <a:gd name="connsiteY148-22570" fmla="*/ 6858000 h 6858000"/>
              <a:gd name="connsiteX149-22571" fmla="*/ 0 w 6127689"/>
              <a:gd name="connsiteY149-22572" fmla="*/ 0 h 6858000"/>
              <a:gd name="connsiteX0-22573" fmla="*/ 0 w 6127689"/>
              <a:gd name="connsiteY0-22574" fmla="*/ 0 h 6858000"/>
              <a:gd name="connsiteX1-22575" fmla="*/ 4965888 w 6127689"/>
              <a:gd name="connsiteY1-22576" fmla="*/ 0 h 6858000"/>
              <a:gd name="connsiteX2-22577" fmla="*/ 4967767 w 6127689"/>
              <a:gd name="connsiteY2-22578" fmla="*/ 7930 h 6858000"/>
              <a:gd name="connsiteX3-22579" fmla="*/ 4979444 w 6127689"/>
              <a:gd name="connsiteY3-22580" fmla="*/ 43921 h 6858000"/>
              <a:gd name="connsiteX4-22581" fmla="*/ 5021173 w 6127689"/>
              <a:gd name="connsiteY4-22582" fmla="*/ 123738 h 6858000"/>
              <a:gd name="connsiteX5-22583" fmla="*/ 5075458 w 6127689"/>
              <a:gd name="connsiteY5-22584" fmla="*/ 264355 h 6858000"/>
              <a:gd name="connsiteX6-22585" fmla="*/ 5081175 w 6127689"/>
              <a:gd name="connsiteY6-22586" fmla="*/ 277448 h 6858000"/>
              <a:gd name="connsiteX7-22587" fmla="*/ 5097011 w 6127689"/>
              <a:gd name="connsiteY7-22588" fmla="*/ 355616 h 6858000"/>
              <a:gd name="connsiteX8-22589" fmla="*/ 5130982 w 6127689"/>
              <a:gd name="connsiteY8-22590" fmla="*/ 412030 h 6858000"/>
              <a:gd name="connsiteX9-22591" fmla="*/ 5153000 w 6127689"/>
              <a:gd name="connsiteY9-22592" fmla="*/ 507134 h 6858000"/>
              <a:gd name="connsiteX10-22593" fmla="*/ 5171282 w 6127689"/>
              <a:gd name="connsiteY10-22594" fmla="*/ 602071 h 6858000"/>
              <a:gd name="connsiteX11-22595" fmla="*/ 5176196 w 6127689"/>
              <a:gd name="connsiteY11-22596" fmla="*/ 636822 h 6858000"/>
              <a:gd name="connsiteX12-22597" fmla="*/ 5189051 w 6127689"/>
              <a:gd name="connsiteY12-22598" fmla="*/ 782518 h 6858000"/>
              <a:gd name="connsiteX13-22599" fmla="*/ 5210428 w 6127689"/>
              <a:gd name="connsiteY13-22600" fmla="*/ 815772 h 6858000"/>
              <a:gd name="connsiteX14-22601" fmla="*/ 5221088 w 6127689"/>
              <a:gd name="connsiteY14-22602" fmla="*/ 860193 h 6858000"/>
              <a:gd name="connsiteX15-22603" fmla="*/ 5230806 w 6127689"/>
              <a:gd name="connsiteY15-22604" fmla="*/ 961354 h 6858000"/>
              <a:gd name="connsiteX16-22605" fmla="*/ 5201018 w 6127689"/>
              <a:gd name="connsiteY16-22606" fmla="*/ 1095027 h 6858000"/>
              <a:gd name="connsiteX17-22607" fmla="*/ 5202153 w 6127689"/>
              <a:gd name="connsiteY17-22608" fmla="*/ 1133224 h 6858000"/>
              <a:gd name="connsiteX18-22609" fmla="*/ 5207370 w 6127689"/>
              <a:gd name="connsiteY18-22610" fmla="*/ 1138097 h 6858000"/>
              <a:gd name="connsiteX19-22611" fmla="*/ 5189234 w 6127689"/>
              <a:gd name="connsiteY19-22612" fmla="*/ 1193495 h 6858000"/>
              <a:gd name="connsiteX20-22613" fmla="*/ 5202769 w 6127689"/>
              <a:gd name="connsiteY20-22614" fmla="*/ 1269450 h 6858000"/>
              <a:gd name="connsiteX21-22615" fmla="*/ 5225968 w 6127689"/>
              <a:gd name="connsiteY21-22616" fmla="*/ 1357994 h 6858000"/>
              <a:gd name="connsiteX22-22617" fmla="*/ 5233819 w 6127689"/>
              <a:gd name="connsiteY22-22618" fmla="*/ 1380922 h 6858000"/>
              <a:gd name="connsiteX23-22619" fmla="*/ 5237226 w 6127689"/>
              <a:gd name="connsiteY23-22620" fmla="*/ 1441327 h 6858000"/>
              <a:gd name="connsiteX24-22621" fmla="*/ 5255653 w 6127689"/>
              <a:gd name="connsiteY24-22622" fmla="*/ 1524712 h 6858000"/>
              <a:gd name="connsiteX25-22623" fmla="*/ 5263491 w 6127689"/>
              <a:gd name="connsiteY25-22624" fmla="*/ 1642938 h 6858000"/>
              <a:gd name="connsiteX26-22625" fmla="*/ 5261314 w 6127689"/>
              <a:gd name="connsiteY26-22626" fmla="*/ 1689177 h 6858000"/>
              <a:gd name="connsiteX27-22627" fmla="*/ 5259788 w 6127689"/>
              <a:gd name="connsiteY27-22628" fmla="*/ 1768516 h 6858000"/>
              <a:gd name="connsiteX28-22629" fmla="*/ 5255696 w 6127689"/>
              <a:gd name="connsiteY28-22630" fmla="*/ 1953770 h 6858000"/>
              <a:gd name="connsiteX29-22631" fmla="*/ 5252592 w 6127689"/>
              <a:gd name="connsiteY29-22632" fmla="*/ 2092210 h 6858000"/>
              <a:gd name="connsiteX30-22633" fmla="*/ 5264303 w 6127689"/>
              <a:gd name="connsiteY30-22634" fmla="*/ 2225157 h 6858000"/>
              <a:gd name="connsiteX31-22635" fmla="*/ 5254949 w 6127689"/>
              <a:gd name="connsiteY31-22636" fmla="*/ 2236160 h 6858000"/>
              <a:gd name="connsiteX32-22637" fmla="*/ 5250104 w 6127689"/>
              <a:gd name="connsiteY32-22638" fmla="*/ 2249166 h 6858000"/>
              <a:gd name="connsiteX33-22639" fmla="*/ 5251214 w 6127689"/>
              <a:gd name="connsiteY33-22640" fmla="*/ 2250944 h 6858000"/>
              <a:gd name="connsiteX34-22641" fmla="*/ 5250644 w 6127689"/>
              <a:gd name="connsiteY34-22642" fmla="*/ 2266619 h 6858000"/>
              <a:gd name="connsiteX35-22643" fmla="*/ 5293877 w 6127689"/>
              <a:gd name="connsiteY35-22644" fmla="*/ 2368649 h 6858000"/>
              <a:gd name="connsiteX36-22645" fmla="*/ 5311338 w 6127689"/>
              <a:gd name="connsiteY36-22646" fmla="*/ 2404034 h 6858000"/>
              <a:gd name="connsiteX37-22647" fmla="*/ 5338366 w 6127689"/>
              <a:gd name="connsiteY37-22648" fmla="*/ 2465052 h 6858000"/>
              <a:gd name="connsiteX38-22649" fmla="*/ 5371263 w 6127689"/>
              <a:gd name="connsiteY38-22650" fmla="*/ 2586413 h 6858000"/>
              <a:gd name="connsiteX39-22651" fmla="*/ 5407503 w 6127689"/>
              <a:gd name="connsiteY39-22652" fmla="*/ 2786290 h 6858000"/>
              <a:gd name="connsiteX40-22653" fmla="*/ 5407356 w 6127689"/>
              <a:gd name="connsiteY40-22654" fmla="*/ 2787545 h 6858000"/>
              <a:gd name="connsiteX41-22655" fmla="*/ 5411130 w 6127689"/>
              <a:gd name="connsiteY41-22656" fmla="*/ 2788640 h 6858000"/>
              <a:gd name="connsiteX42-22657" fmla="*/ 5416439 w 6127689"/>
              <a:gd name="connsiteY42-22658" fmla="*/ 2805666 h 6858000"/>
              <a:gd name="connsiteX43-22659" fmla="*/ 5416589 w 6127689"/>
              <a:gd name="connsiteY43-22660" fmla="*/ 2810822 h 6858000"/>
              <a:gd name="connsiteX44-22661" fmla="*/ 5418542 w 6127689"/>
              <a:gd name="connsiteY44-22662" fmla="*/ 2817745 h 6858000"/>
              <a:gd name="connsiteX45-22663" fmla="*/ 5418847 w 6127689"/>
              <a:gd name="connsiteY45-22664" fmla="*/ 2817825 h 6858000"/>
              <a:gd name="connsiteX46-22665" fmla="*/ 5457023 w 6127689"/>
              <a:gd name="connsiteY46-22666" fmla="*/ 2858292 h 6858000"/>
              <a:gd name="connsiteX47-22667" fmla="*/ 5479298 w 6127689"/>
              <a:gd name="connsiteY47-22668" fmla="*/ 2947791 h 6858000"/>
              <a:gd name="connsiteX48-22669" fmla="*/ 5481770 w 6127689"/>
              <a:gd name="connsiteY48-22670" fmla="*/ 2951352 h 6858000"/>
              <a:gd name="connsiteX49-22671" fmla="*/ 5482045 w 6127689"/>
              <a:gd name="connsiteY49-22672" fmla="*/ 2984371 h 6858000"/>
              <a:gd name="connsiteX50-22673" fmla="*/ 5482415 w 6127689"/>
              <a:gd name="connsiteY50-22674" fmla="*/ 3004079 h 6858000"/>
              <a:gd name="connsiteX51-22675" fmla="*/ 5503944 w 6127689"/>
              <a:gd name="connsiteY51-22676" fmla="*/ 3123335 h 6858000"/>
              <a:gd name="connsiteX52-22677" fmla="*/ 5516007 w 6127689"/>
              <a:gd name="connsiteY52-22678" fmla="*/ 3258473 h 6858000"/>
              <a:gd name="connsiteX53-22679" fmla="*/ 5566839 w 6127689"/>
              <a:gd name="connsiteY53-22680" fmla="*/ 3345295 h 6858000"/>
              <a:gd name="connsiteX54-22681" fmla="*/ 5589758 w 6127689"/>
              <a:gd name="connsiteY54-22682" fmla="*/ 3506453 h 6858000"/>
              <a:gd name="connsiteX55-22683" fmla="*/ 5596144 w 6127689"/>
              <a:gd name="connsiteY55-22684" fmla="*/ 3534624 h 6858000"/>
              <a:gd name="connsiteX56-22685" fmla="*/ 5597750 w 6127689"/>
              <a:gd name="connsiteY56-22686" fmla="*/ 3534129 h 6858000"/>
              <a:gd name="connsiteX57-22687" fmla="*/ 5599700 w 6127689"/>
              <a:gd name="connsiteY57-22688" fmla="*/ 3547221 h 6858000"/>
              <a:gd name="connsiteX58-22689" fmla="*/ 5615031 w 6127689"/>
              <a:gd name="connsiteY58-22690" fmla="*/ 3557482 h 6858000"/>
              <a:gd name="connsiteX59-22691" fmla="*/ 5618377 w 6127689"/>
              <a:gd name="connsiteY59-22692" fmla="*/ 3588431 h 6858000"/>
              <a:gd name="connsiteX60-22693" fmla="*/ 5612155 w 6127689"/>
              <a:gd name="connsiteY60-22694" fmla="*/ 3589869 h 6858000"/>
              <a:gd name="connsiteX61-22695" fmla="*/ 5620843 w 6127689"/>
              <a:gd name="connsiteY61-22696" fmla="*/ 3606745 h 6858000"/>
              <a:gd name="connsiteX62-22697" fmla="*/ 5655472 w 6127689"/>
              <a:gd name="connsiteY62-22698" fmla="*/ 3678877 h 6858000"/>
              <a:gd name="connsiteX63-22699" fmla="*/ 5680448 w 6127689"/>
              <a:gd name="connsiteY63-22700" fmla="*/ 3717760 h 6858000"/>
              <a:gd name="connsiteX64-22701" fmla="*/ 5683015 w 6127689"/>
              <a:gd name="connsiteY64-22702" fmla="*/ 3762025 h 6858000"/>
              <a:gd name="connsiteX65-22703" fmla="*/ 5696643 w 6127689"/>
              <a:gd name="connsiteY65-22704" fmla="*/ 3773888 h 6858000"/>
              <a:gd name="connsiteX66-22705" fmla="*/ 5699203 w 6127689"/>
              <a:gd name="connsiteY66-22706" fmla="*/ 3775823 h 6858000"/>
              <a:gd name="connsiteX67-22707" fmla="*/ 5704824 w 6127689"/>
              <a:gd name="connsiteY67-22708" fmla="*/ 3785966 h 6858000"/>
              <a:gd name="connsiteX68-22709" fmla="*/ 5712204 w 6127689"/>
              <a:gd name="connsiteY68-22710" fmla="*/ 3785830 h 6858000"/>
              <a:gd name="connsiteX69-22711" fmla="*/ 5724816 w 6127689"/>
              <a:gd name="connsiteY69-22712" fmla="*/ 3798949 h 6858000"/>
              <a:gd name="connsiteX70-22713" fmla="*/ 5733539 w 6127689"/>
              <a:gd name="connsiteY70-22714" fmla="*/ 3818457 h 6858000"/>
              <a:gd name="connsiteX71-22715" fmla="*/ 5768491 w 6127689"/>
              <a:gd name="connsiteY71-22716" fmla="*/ 3914399 h 6858000"/>
              <a:gd name="connsiteX72-22717" fmla="*/ 5793123 w 6127689"/>
              <a:gd name="connsiteY72-22718" fmla="*/ 3969952 h 6858000"/>
              <a:gd name="connsiteX73-22719" fmla="*/ 5808321 w 6127689"/>
              <a:gd name="connsiteY73-22720" fmla="*/ 3988153 h 6858000"/>
              <a:gd name="connsiteX74-22721" fmla="*/ 5825621 w 6127689"/>
              <a:gd name="connsiteY74-22722" fmla="*/ 4015525 h 6858000"/>
              <a:gd name="connsiteX75-22723" fmla="*/ 5860672 w 6127689"/>
              <a:gd name="connsiteY75-22724" fmla="*/ 4061579 h 6858000"/>
              <a:gd name="connsiteX76-22725" fmla="*/ 5872173 w 6127689"/>
              <a:gd name="connsiteY76-22726" fmla="*/ 4088497 h 6858000"/>
              <a:gd name="connsiteX77-22727" fmla="*/ 5883705 w 6127689"/>
              <a:gd name="connsiteY77-22728" fmla="*/ 4101899 h 6858000"/>
              <a:gd name="connsiteX78-22729" fmla="*/ 5885314 w 6127689"/>
              <a:gd name="connsiteY78-22730" fmla="*/ 4108387 h 6858000"/>
              <a:gd name="connsiteX79-22731" fmla="*/ 5894095 w 6127689"/>
              <a:gd name="connsiteY79-22732" fmla="*/ 4128857 h 6858000"/>
              <a:gd name="connsiteX80-22733" fmla="*/ 5898339 w 6127689"/>
              <a:gd name="connsiteY80-22734" fmla="*/ 4140800 h 6858000"/>
              <a:gd name="connsiteX81-22735" fmla="*/ 5899734 w 6127689"/>
              <a:gd name="connsiteY81-22736" fmla="*/ 4145632 h 6858000"/>
              <a:gd name="connsiteX82-22737" fmla="*/ 5903513 w 6127689"/>
              <a:gd name="connsiteY82-22738" fmla="*/ 4187661 h 6858000"/>
              <a:gd name="connsiteX83-22739" fmla="*/ 5917114 w 6127689"/>
              <a:gd name="connsiteY83-22740" fmla="*/ 4213096 h 6858000"/>
              <a:gd name="connsiteX84-22741" fmla="*/ 5921153 w 6127689"/>
              <a:gd name="connsiteY84-22742" fmla="*/ 4236222 h 6858000"/>
              <a:gd name="connsiteX85-22743" fmla="*/ 5924233 w 6127689"/>
              <a:gd name="connsiteY85-22744" fmla="*/ 4242060 h 6858000"/>
              <a:gd name="connsiteX86-22745" fmla="*/ 5928910 w 6127689"/>
              <a:gd name="connsiteY86-22746" fmla="*/ 4300973 h 6858000"/>
              <a:gd name="connsiteX87-22747" fmla="*/ 5939320 w 6127689"/>
              <a:gd name="connsiteY87-22748" fmla="*/ 4340435 h 6858000"/>
              <a:gd name="connsiteX88-22749" fmla="*/ 5946705 w 6127689"/>
              <a:gd name="connsiteY88-22750" fmla="*/ 4428051 h 6858000"/>
              <a:gd name="connsiteX89-22751" fmla="*/ 5949261 w 6127689"/>
              <a:gd name="connsiteY89-22752" fmla="*/ 4449185 h 6858000"/>
              <a:gd name="connsiteX90-22753" fmla="*/ 5957504 w 6127689"/>
              <a:gd name="connsiteY90-22754" fmla="*/ 4465911 h 6858000"/>
              <a:gd name="connsiteX91-22755" fmla="*/ 5964689 w 6127689"/>
              <a:gd name="connsiteY91-22756" fmla="*/ 4468532 h 6858000"/>
              <a:gd name="connsiteX92-22757" fmla="*/ 5967062 w 6127689"/>
              <a:gd name="connsiteY92-22758" fmla="*/ 4479923 h 6858000"/>
              <a:gd name="connsiteX93-22759" fmla="*/ 5968960 w 6127689"/>
              <a:gd name="connsiteY93-22760" fmla="*/ 4482655 h 6858000"/>
              <a:gd name="connsiteX94-22761" fmla="*/ 5978567 w 6127689"/>
              <a:gd name="connsiteY94-22762" fmla="*/ 4498605 h 6858000"/>
              <a:gd name="connsiteX95-22763" fmla="*/ 5980106 w 6127689"/>
              <a:gd name="connsiteY95-22764" fmla="*/ 4585087 h 6858000"/>
              <a:gd name="connsiteX96-22765" fmla="*/ 5998138 w 6127689"/>
              <a:gd name="connsiteY96-22766" fmla="*/ 4697518 h 6858000"/>
              <a:gd name="connsiteX97-22767" fmla="*/ 6013516 w 6127689"/>
              <a:gd name="connsiteY97-22768" fmla="*/ 4786619 h 6858000"/>
              <a:gd name="connsiteX98-22769" fmla="*/ 6025404 w 6127689"/>
              <a:gd name="connsiteY98-22770" fmla="*/ 4858148 h 6858000"/>
              <a:gd name="connsiteX99-22771" fmla="*/ 6007749 w 6127689"/>
              <a:gd name="connsiteY99-22772" fmla="*/ 4964715 h 6858000"/>
              <a:gd name="connsiteX100-22773" fmla="*/ 6005269 w 6127689"/>
              <a:gd name="connsiteY100-22774" fmla="*/ 5150567 h 6858000"/>
              <a:gd name="connsiteX101-22775" fmla="*/ 6001127 w 6127689"/>
              <a:gd name="connsiteY101-22776" fmla="*/ 5164609 h 6858000"/>
              <a:gd name="connsiteX102-22777" fmla="*/ 5996647 w 6127689"/>
              <a:gd name="connsiteY102-22778" fmla="*/ 5185640 h 6858000"/>
              <a:gd name="connsiteX103-22779" fmla="*/ 5998514 w 6127689"/>
              <a:gd name="connsiteY103-22780" fmla="*/ 5189673 h 6858000"/>
              <a:gd name="connsiteX104-22781" fmla="*/ 5995970 w 6127689"/>
              <a:gd name="connsiteY104-22782" fmla="*/ 5221547 h 6858000"/>
              <a:gd name="connsiteX105-22783" fmla="*/ 6036748 w 6127689"/>
              <a:gd name="connsiteY105-22784" fmla="*/ 5322752 h 6858000"/>
              <a:gd name="connsiteX106-22785" fmla="*/ 6036943 w 6127689"/>
              <a:gd name="connsiteY106-22786" fmla="*/ 5329480 h 6858000"/>
              <a:gd name="connsiteX107-22787" fmla="*/ 6037236 w 6127689"/>
              <a:gd name="connsiteY107-22788" fmla="*/ 5329634 h 6858000"/>
              <a:gd name="connsiteX108-22789" fmla="*/ 6038019 w 6127689"/>
              <a:gd name="connsiteY108-22790" fmla="*/ 5336764 h 6858000"/>
              <a:gd name="connsiteX109-22791" fmla="*/ 6037298 w 6127689"/>
              <a:gd name="connsiteY109-22792" fmla="*/ 5341753 h 6858000"/>
              <a:gd name="connsiteX110-22793" fmla="*/ 6037677 w 6127689"/>
              <a:gd name="connsiteY110-22794" fmla="*/ 5354807 h 6858000"/>
              <a:gd name="connsiteX111-22795" fmla="*/ 6039728 w 6127689"/>
              <a:gd name="connsiteY111-22796" fmla="*/ 5359416 h 6858000"/>
              <a:gd name="connsiteX112-22797" fmla="*/ 6043311 w 6127689"/>
              <a:gd name="connsiteY112-22798" fmla="*/ 5361407 h 6858000"/>
              <a:gd name="connsiteX113-22799" fmla="*/ 6042954 w 6127689"/>
              <a:gd name="connsiteY113-22800" fmla="*/ 5362576 h 6858000"/>
              <a:gd name="connsiteX114-22801" fmla="*/ 6053435 w 6127689"/>
              <a:gd name="connsiteY114-22802" fmla="*/ 5387547 h 6858000"/>
              <a:gd name="connsiteX115-22803" fmla="*/ 6065933 w 6127689"/>
              <a:gd name="connsiteY115-22804" fmla="*/ 5443002 h 6858000"/>
              <a:gd name="connsiteX116-22805" fmla="*/ 6068640 w 6127689"/>
              <a:gd name="connsiteY116-22806" fmla="*/ 5474503 h 6858000"/>
              <a:gd name="connsiteX117-22807" fmla="*/ 6080922 w 6127689"/>
              <a:gd name="connsiteY117-22808" fmla="*/ 5561070 h 6858000"/>
              <a:gd name="connsiteX118-22809" fmla="*/ 6096949 w 6127689"/>
              <a:gd name="connsiteY118-22810" fmla="*/ 5648179 h 6858000"/>
              <a:gd name="connsiteX119-22811" fmla="*/ 6125703 w 6127689"/>
              <a:gd name="connsiteY119-22812" fmla="*/ 5692894 h 6858000"/>
              <a:gd name="connsiteX120-22813" fmla="*/ 6126670 w 6127689"/>
              <a:gd name="connsiteY120-22814" fmla="*/ 5697882 h 6858000"/>
              <a:gd name="connsiteX121-22815" fmla="*/ 6124061 w 6127689"/>
              <a:gd name="connsiteY121-22816" fmla="*/ 5710294 h 6858000"/>
              <a:gd name="connsiteX122-22817" fmla="*/ 6122213 w 6127689"/>
              <a:gd name="connsiteY122-22818" fmla="*/ 5714762 h 6858000"/>
              <a:gd name="connsiteX123-22819" fmla="*/ 6121353 w 6127689"/>
              <a:gd name="connsiteY123-22820" fmla="*/ 5721725 h 6858000"/>
              <a:gd name="connsiteX124-22821" fmla="*/ 6121607 w 6127689"/>
              <a:gd name="connsiteY124-22822" fmla="*/ 5721959 h 6858000"/>
              <a:gd name="connsiteX125-22823" fmla="*/ 6120262 w 6127689"/>
              <a:gd name="connsiteY125-22824" fmla="*/ 5728358 h 6858000"/>
              <a:gd name="connsiteX126-22825" fmla="*/ 6127024 w 6127689"/>
              <a:gd name="connsiteY126-22826" fmla="*/ 5786902 h 6858000"/>
              <a:gd name="connsiteX127-22827" fmla="*/ 6127519 w 6127689"/>
              <a:gd name="connsiteY127-22828" fmla="*/ 5865775 h 6858000"/>
              <a:gd name="connsiteX128-22829" fmla="*/ 6119217 w 6127689"/>
              <a:gd name="connsiteY128-22830" fmla="*/ 5888542 h 6858000"/>
              <a:gd name="connsiteX129-22831" fmla="*/ 6102493 w 6127689"/>
              <a:gd name="connsiteY129-22832" fmla="*/ 5928602 h 6858000"/>
              <a:gd name="connsiteX130-22833" fmla="*/ 6056863 w 6127689"/>
              <a:gd name="connsiteY130-22834" fmla="*/ 6000643 h 6858000"/>
              <a:gd name="connsiteX131-22835" fmla="*/ 6045436 w 6127689"/>
              <a:gd name="connsiteY131-22836" fmla="*/ 6124480 h 6858000"/>
              <a:gd name="connsiteX132-22837" fmla="*/ 6030489 w 6127689"/>
              <a:gd name="connsiteY132-22838" fmla="*/ 6317666 h 6858000"/>
              <a:gd name="connsiteX133-22839" fmla="*/ 6007492 w 6127689"/>
              <a:gd name="connsiteY133-22840" fmla="*/ 6440818 h 6858000"/>
              <a:gd name="connsiteX134-22841" fmla="*/ 6009467 w 6127689"/>
              <a:gd name="connsiteY134-22842" fmla="*/ 6487076 h 6858000"/>
              <a:gd name="connsiteX135-22843" fmla="*/ 5995064 w 6127689"/>
              <a:gd name="connsiteY135-22844" fmla="*/ 6540791 h 6858000"/>
              <a:gd name="connsiteX136-22845" fmla="*/ 5996309 w 6127689"/>
              <a:gd name="connsiteY136-22846" fmla="*/ 6543961 h 6858000"/>
              <a:gd name="connsiteX137-22847" fmla="*/ 5996048 w 6127689"/>
              <a:gd name="connsiteY137-22848" fmla="*/ 6555444 h 6858000"/>
              <a:gd name="connsiteX138-22849" fmla="*/ 6002524 w 6127689"/>
              <a:gd name="connsiteY138-22850" fmla="*/ 6560188 h 6858000"/>
              <a:gd name="connsiteX139-22851" fmla="*/ 6006823 w 6127689"/>
              <a:gd name="connsiteY139-22852" fmla="*/ 6578546 h 6858000"/>
              <a:gd name="connsiteX140-22853" fmla="*/ 6004510 w 6127689"/>
              <a:gd name="connsiteY140-22854" fmla="*/ 6599256 h 6858000"/>
              <a:gd name="connsiteX141-22855" fmla="*/ 5986207 w 6127689"/>
              <a:gd name="connsiteY141-22856" fmla="*/ 6695855 h 6858000"/>
              <a:gd name="connsiteX142-22857" fmla="*/ 5979428 w 6127689"/>
              <a:gd name="connsiteY142-22858" fmla="*/ 6754678 h 6858000"/>
              <a:gd name="connsiteX143-22859" fmla="*/ 5983398 w 6127689"/>
              <a:gd name="connsiteY143-22860" fmla="*/ 6778641 h 6858000"/>
              <a:gd name="connsiteX144-22861" fmla="*/ 5984543 w 6127689"/>
              <a:gd name="connsiteY144-22862" fmla="*/ 6811016 h 6858000"/>
              <a:gd name="connsiteX145-22863" fmla="*/ 5981802 w 6127689"/>
              <a:gd name="connsiteY145-22864" fmla="*/ 6838578 h 6858000"/>
              <a:gd name="connsiteX146-22865" fmla="*/ 5979671 w 6127689"/>
              <a:gd name="connsiteY146-22866" fmla="*/ 6858000 h 6858000"/>
              <a:gd name="connsiteX147-22867" fmla="*/ 0 w 6127689"/>
              <a:gd name="connsiteY147-22868" fmla="*/ 6858000 h 6858000"/>
              <a:gd name="connsiteX148-22869" fmla="*/ 0 w 6127689"/>
              <a:gd name="connsiteY148-22870" fmla="*/ 0 h 6858000"/>
              <a:gd name="connsiteX0-22871" fmla="*/ 0 w 6127689"/>
              <a:gd name="connsiteY0-22872" fmla="*/ 0 h 6858000"/>
              <a:gd name="connsiteX1-22873" fmla="*/ 4965888 w 6127689"/>
              <a:gd name="connsiteY1-22874" fmla="*/ 0 h 6858000"/>
              <a:gd name="connsiteX2-22875" fmla="*/ 4967767 w 6127689"/>
              <a:gd name="connsiteY2-22876" fmla="*/ 7930 h 6858000"/>
              <a:gd name="connsiteX3-22877" fmla="*/ 4979444 w 6127689"/>
              <a:gd name="connsiteY3-22878" fmla="*/ 43921 h 6858000"/>
              <a:gd name="connsiteX4-22879" fmla="*/ 5021173 w 6127689"/>
              <a:gd name="connsiteY4-22880" fmla="*/ 123738 h 6858000"/>
              <a:gd name="connsiteX5-22881" fmla="*/ 5075458 w 6127689"/>
              <a:gd name="connsiteY5-22882" fmla="*/ 264355 h 6858000"/>
              <a:gd name="connsiteX6-22883" fmla="*/ 5081175 w 6127689"/>
              <a:gd name="connsiteY6-22884" fmla="*/ 277448 h 6858000"/>
              <a:gd name="connsiteX7-22885" fmla="*/ 5097011 w 6127689"/>
              <a:gd name="connsiteY7-22886" fmla="*/ 355616 h 6858000"/>
              <a:gd name="connsiteX8-22887" fmla="*/ 5130982 w 6127689"/>
              <a:gd name="connsiteY8-22888" fmla="*/ 412030 h 6858000"/>
              <a:gd name="connsiteX9-22889" fmla="*/ 5153000 w 6127689"/>
              <a:gd name="connsiteY9-22890" fmla="*/ 507134 h 6858000"/>
              <a:gd name="connsiteX10-22891" fmla="*/ 5171282 w 6127689"/>
              <a:gd name="connsiteY10-22892" fmla="*/ 602071 h 6858000"/>
              <a:gd name="connsiteX11-22893" fmla="*/ 5176196 w 6127689"/>
              <a:gd name="connsiteY11-22894" fmla="*/ 636822 h 6858000"/>
              <a:gd name="connsiteX12-22895" fmla="*/ 5189051 w 6127689"/>
              <a:gd name="connsiteY12-22896" fmla="*/ 782518 h 6858000"/>
              <a:gd name="connsiteX13-22897" fmla="*/ 5210428 w 6127689"/>
              <a:gd name="connsiteY13-22898" fmla="*/ 815772 h 6858000"/>
              <a:gd name="connsiteX14-22899" fmla="*/ 5221088 w 6127689"/>
              <a:gd name="connsiteY14-22900" fmla="*/ 860193 h 6858000"/>
              <a:gd name="connsiteX15-22901" fmla="*/ 5230806 w 6127689"/>
              <a:gd name="connsiteY15-22902" fmla="*/ 961354 h 6858000"/>
              <a:gd name="connsiteX16-22903" fmla="*/ 5201018 w 6127689"/>
              <a:gd name="connsiteY16-22904" fmla="*/ 1095027 h 6858000"/>
              <a:gd name="connsiteX17-22905" fmla="*/ 5202153 w 6127689"/>
              <a:gd name="connsiteY17-22906" fmla="*/ 1133224 h 6858000"/>
              <a:gd name="connsiteX18-22907" fmla="*/ 5207370 w 6127689"/>
              <a:gd name="connsiteY18-22908" fmla="*/ 1138097 h 6858000"/>
              <a:gd name="connsiteX19-22909" fmla="*/ 5189234 w 6127689"/>
              <a:gd name="connsiteY19-22910" fmla="*/ 1193495 h 6858000"/>
              <a:gd name="connsiteX20-22911" fmla="*/ 5202769 w 6127689"/>
              <a:gd name="connsiteY20-22912" fmla="*/ 1269450 h 6858000"/>
              <a:gd name="connsiteX21-22913" fmla="*/ 5225968 w 6127689"/>
              <a:gd name="connsiteY21-22914" fmla="*/ 1357994 h 6858000"/>
              <a:gd name="connsiteX22-22915" fmla="*/ 5233819 w 6127689"/>
              <a:gd name="connsiteY22-22916" fmla="*/ 1380922 h 6858000"/>
              <a:gd name="connsiteX23-22917" fmla="*/ 5237226 w 6127689"/>
              <a:gd name="connsiteY23-22918" fmla="*/ 1441327 h 6858000"/>
              <a:gd name="connsiteX24-22919" fmla="*/ 5255653 w 6127689"/>
              <a:gd name="connsiteY24-22920" fmla="*/ 1524712 h 6858000"/>
              <a:gd name="connsiteX25-22921" fmla="*/ 5263491 w 6127689"/>
              <a:gd name="connsiteY25-22922" fmla="*/ 1642938 h 6858000"/>
              <a:gd name="connsiteX26-22923" fmla="*/ 5261314 w 6127689"/>
              <a:gd name="connsiteY26-22924" fmla="*/ 1689177 h 6858000"/>
              <a:gd name="connsiteX27-22925" fmla="*/ 5259788 w 6127689"/>
              <a:gd name="connsiteY27-22926" fmla="*/ 1768516 h 6858000"/>
              <a:gd name="connsiteX28-22927" fmla="*/ 5255696 w 6127689"/>
              <a:gd name="connsiteY28-22928" fmla="*/ 1953770 h 6858000"/>
              <a:gd name="connsiteX29-22929" fmla="*/ 5252592 w 6127689"/>
              <a:gd name="connsiteY29-22930" fmla="*/ 2092210 h 6858000"/>
              <a:gd name="connsiteX30-22931" fmla="*/ 5264303 w 6127689"/>
              <a:gd name="connsiteY30-22932" fmla="*/ 2225157 h 6858000"/>
              <a:gd name="connsiteX31-22933" fmla="*/ 5254949 w 6127689"/>
              <a:gd name="connsiteY31-22934" fmla="*/ 2236160 h 6858000"/>
              <a:gd name="connsiteX32-22935" fmla="*/ 5250104 w 6127689"/>
              <a:gd name="connsiteY32-22936" fmla="*/ 2249166 h 6858000"/>
              <a:gd name="connsiteX33-22937" fmla="*/ 5251214 w 6127689"/>
              <a:gd name="connsiteY33-22938" fmla="*/ 2250944 h 6858000"/>
              <a:gd name="connsiteX34-22939" fmla="*/ 5250644 w 6127689"/>
              <a:gd name="connsiteY34-22940" fmla="*/ 2266619 h 6858000"/>
              <a:gd name="connsiteX35-22941" fmla="*/ 5293877 w 6127689"/>
              <a:gd name="connsiteY35-22942" fmla="*/ 2368649 h 6858000"/>
              <a:gd name="connsiteX36-22943" fmla="*/ 5311338 w 6127689"/>
              <a:gd name="connsiteY36-22944" fmla="*/ 2404034 h 6858000"/>
              <a:gd name="connsiteX37-22945" fmla="*/ 5338366 w 6127689"/>
              <a:gd name="connsiteY37-22946" fmla="*/ 2465052 h 6858000"/>
              <a:gd name="connsiteX38-22947" fmla="*/ 5371263 w 6127689"/>
              <a:gd name="connsiteY38-22948" fmla="*/ 2586413 h 6858000"/>
              <a:gd name="connsiteX39-22949" fmla="*/ 5407503 w 6127689"/>
              <a:gd name="connsiteY39-22950" fmla="*/ 2786290 h 6858000"/>
              <a:gd name="connsiteX40-22951" fmla="*/ 5407356 w 6127689"/>
              <a:gd name="connsiteY40-22952" fmla="*/ 2787545 h 6858000"/>
              <a:gd name="connsiteX41-22953" fmla="*/ 5411130 w 6127689"/>
              <a:gd name="connsiteY41-22954" fmla="*/ 2788640 h 6858000"/>
              <a:gd name="connsiteX42-22955" fmla="*/ 5416439 w 6127689"/>
              <a:gd name="connsiteY42-22956" fmla="*/ 2805666 h 6858000"/>
              <a:gd name="connsiteX43-22957" fmla="*/ 5416589 w 6127689"/>
              <a:gd name="connsiteY43-22958" fmla="*/ 2810822 h 6858000"/>
              <a:gd name="connsiteX44-22959" fmla="*/ 5418542 w 6127689"/>
              <a:gd name="connsiteY44-22960" fmla="*/ 2817745 h 6858000"/>
              <a:gd name="connsiteX45-22961" fmla="*/ 5418847 w 6127689"/>
              <a:gd name="connsiteY45-22962" fmla="*/ 2817825 h 6858000"/>
              <a:gd name="connsiteX46-22963" fmla="*/ 5457023 w 6127689"/>
              <a:gd name="connsiteY46-22964" fmla="*/ 2858292 h 6858000"/>
              <a:gd name="connsiteX47-22965" fmla="*/ 5479298 w 6127689"/>
              <a:gd name="connsiteY47-22966" fmla="*/ 2947791 h 6858000"/>
              <a:gd name="connsiteX48-22967" fmla="*/ 5481770 w 6127689"/>
              <a:gd name="connsiteY48-22968" fmla="*/ 2951352 h 6858000"/>
              <a:gd name="connsiteX49-22969" fmla="*/ 5482045 w 6127689"/>
              <a:gd name="connsiteY49-22970" fmla="*/ 2984371 h 6858000"/>
              <a:gd name="connsiteX50-22971" fmla="*/ 5482415 w 6127689"/>
              <a:gd name="connsiteY50-22972" fmla="*/ 3004079 h 6858000"/>
              <a:gd name="connsiteX51-22973" fmla="*/ 5503944 w 6127689"/>
              <a:gd name="connsiteY51-22974" fmla="*/ 3123335 h 6858000"/>
              <a:gd name="connsiteX52-22975" fmla="*/ 5516007 w 6127689"/>
              <a:gd name="connsiteY52-22976" fmla="*/ 3258473 h 6858000"/>
              <a:gd name="connsiteX53-22977" fmla="*/ 5566839 w 6127689"/>
              <a:gd name="connsiteY53-22978" fmla="*/ 3345295 h 6858000"/>
              <a:gd name="connsiteX54-22979" fmla="*/ 5589758 w 6127689"/>
              <a:gd name="connsiteY54-22980" fmla="*/ 3506453 h 6858000"/>
              <a:gd name="connsiteX55-22981" fmla="*/ 5596144 w 6127689"/>
              <a:gd name="connsiteY55-22982" fmla="*/ 3534624 h 6858000"/>
              <a:gd name="connsiteX56-22983" fmla="*/ 5597750 w 6127689"/>
              <a:gd name="connsiteY56-22984" fmla="*/ 3534129 h 6858000"/>
              <a:gd name="connsiteX57-22985" fmla="*/ 5599700 w 6127689"/>
              <a:gd name="connsiteY57-22986" fmla="*/ 3547221 h 6858000"/>
              <a:gd name="connsiteX58-22987" fmla="*/ 5615031 w 6127689"/>
              <a:gd name="connsiteY58-22988" fmla="*/ 3557482 h 6858000"/>
              <a:gd name="connsiteX59-22989" fmla="*/ 5618377 w 6127689"/>
              <a:gd name="connsiteY59-22990" fmla="*/ 3588431 h 6858000"/>
              <a:gd name="connsiteX60-22991" fmla="*/ 5612155 w 6127689"/>
              <a:gd name="connsiteY60-22992" fmla="*/ 3589869 h 6858000"/>
              <a:gd name="connsiteX61-22993" fmla="*/ 5620843 w 6127689"/>
              <a:gd name="connsiteY61-22994" fmla="*/ 3606745 h 6858000"/>
              <a:gd name="connsiteX62-22995" fmla="*/ 5655472 w 6127689"/>
              <a:gd name="connsiteY62-22996" fmla="*/ 3678877 h 6858000"/>
              <a:gd name="connsiteX63-22997" fmla="*/ 5680448 w 6127689"/>
              <a:gd name="connsiteY63-22998" fmla="*/ 3717760 h 6858000"/>
              <a:gd name="connsiteX64-22999" fmla="*/ 5683015 w 6127689"/>
              <a:gd name="connsiteY64-23000" fmla="*/ 3762025 h 6858000"/>
              <a:gd name="connsiteX65-23001" fmla="*/ 5696643 w 6127689"/>
              <a:gd name="connsiteY65-23002" fmla="*/ 3773888 h 6858000"/>
              <a:gd name="connsiteX66-23003" fmla="*/ 5699203 w 6127689"/>
              <a:gd name="connsiteY66-23004" fmla="*/ 3775823 h 6858000"/>
              <a:gd name="connsiteX67-23005" fmla="*/ 5704824 w 6127689"/>
              <a:gd name="connsiteY67-23006" fmla="*/ 3785966 h 6858000"/>
              <a:gd name="connsiteX68-23007" fmla="*/ 5712204 w 6127689"/>
              <a:gd name="connsiteY68-23008" fmla="*/ 3785830 h 6858000"/>
              <a:gd name="connsiteX69-23009" fmla="*/ 5724816 w 6127689"/>
              <a:gd name="connsiteY69-23010" fmla="*/ 3798949 h 6858000"/>
              <a:gd name="connsiteX70-23011" fmla="*/ 5733539 w 6127689"/>
              <a:gd name="connsiteY70-23012" fmla="*/ 3818457 h 6858000"/>
              <a:gd name="connsiteX71-23013" fmla="*/ 5768491 w 6127689"/>
              <a:gd name="connsiteY71-23014" fmla="*/ 3914399 h 6858000"/>
              <a:gd name="connsiteX72-23015" fmla="*/ 5793123 w 6127689"/>
              <a:gd name="connsiteY72-23016" fmla="*/ 3969952 h 6858000"/>
              <a:gd name="connsiteX73-23017" fmla="*/ 5808321 w 6127689"/>
              <a:gd name="connsiteY73-23018" fmla="*/ 3988153 h 6858000"/>
              <a:gd name="connsiteX74-23019" fmla="*/ 5825621 w 6127689"/>
              <a:gd name="connsiteY74-23020" fmla="*/ 4015525 h 6858000"/>
              <a:gd name="connsiteX75-23021" fmla="*/ 5860672 w 6127689"/>
              <a:gd name="connsiteY75-23022" fmla="*/ 4061579 h 6858000"/>
              <a:gd name="connsiteX76-23023" fmla="*/ 5872173 w 6127689"/>
              <a:gd name="connsiteY76-23024" fmla="*/ 4088497 h 6858000"/>
              <a:gd name="connsiteX77-23025" fmla="*/ 5883705 w 6127689"/>
              <a:gd name="connsiteY77-23026" fmla="*/ 4101899 h 6858000"/>
              <a:gd name="connsiteX78-23027" fmla="*/ 5885314 w 6127689"/>
              <a:gd name="connsiteY78-23028" fmla="*/ 4108387 h 6858000"/>
              <a:gd name="connsiteX79-23029" fmla="*/ 5894095 w 6127689"/>
              <a:gd name="connsiteY79-23030" fmla="*/ 4128857 h 6858000"/>
              <a:gd name="connsiteX80-23031" fmla="*/ 5898339 w 6127689"/>
              <a:gd name="connsiteY80-23032" fmla="*/ 4140800 h 6858000"/>
              <a:gd name="connsiteX81-23033" fmla="*/ 5899734 w 6127689"/>
              <a:gd name="connsiteY81-23034" fmla="*/ 4145632 h 6858000"/>
              <a:gd name="connsiteX82-23035" fmla="*/ 5903513 w 6127689"/>
              <a:gd name="connsiteY82-23036" fmla="*/ 4187661 h 6858000"/>
              <a:gd name="connsiteX83-23037" fmla="*/ 5917114 w 6127689"/>
              <a:gd name="connsiteY83-23038" fmla="*/ 4213096 h 6858000"/>
              <a:gd name="connsiteX84-23039" fmla="*/ 5921153 w 6127689"/>
              <a:gd name="connsiteY84-23040" fmla="*/ 4236222 h 6858000"/>
              <a:gd name="connsiteX85-23041" fmla="*/ 5924233 w 6127689"/>
              <a:gd name="connsiteY85-23042" fmla="*/ 4242060 h 6858000"/>
              <a:gd name="connsiteX86-23043" fmla="*/ 5928910 w 6127689"/>
              <a:gd name="connsiteY86-23044" fmla="*/ 4300973 h 6858000"/>
              <a:gd name="connsiteX87-23045" fmla="*/ 5939320 w 6127689"/>
              <a:gd name="connsiteY87-23046" fmla="*/ 4340435 h 6858000"/>
              <a:gd name="connsiteX88-23047" fmla="*/ 5946705 w 6127689"/>
              <a:gd name="connsiteY88-23048" fmla="*/ 4428051 h 6858000"/>
              <a:gd name="connsiteX89-23049" fmla="*/ 5949261 w 6127689"/>
              <a:gd name="connsiteY89-23050" fmla="*/ 4449185 h 6858000"/>
              <a:gd name="connsiteX90-23051" fmla="*/ 5957504 w 6127689"/>
              <a:gd name="connsiteY90-23052" fmla="*/ 4465911 h 6858000"/>
              <a:gd name="connsiteX91-23053" fmla="*/ 5964689 w 6127689"/>
              <a:gd name="connsiteY91-23054" fmla="*/ 4468532 h 6858000"/>
              <a:gd name="connsiteX92-23055" fmla="*/ 5967062 w 6127689"/>
              <a:gd name="connsiteY92-23056" fmla="*/ 4479923 h 6858000"/>
              <a:gd name="connsiteX93-23057" fmla="*/ 5968960 w 6127689"/>
              <a:gd name="connsiteY93-23058" fmla="*/ 4482655 h 6858000"/>
              <a:gd name="connsiteX94-23059" fmla="*/ 5978567 w 6127689"/>
              <a:gd name="connsiteY94-23060" fmla="*/ 4498605 h 6858000"/>
              <a:gd name="connsiteX95-23061" fmla="*/ 5980106 w 6127689"/>
              <a:gd name="connsiteY95-23062" fmla="*/ 4585087 h 6858000"/>
              <a:gd name="connsiteX96-23063" fmla="*/ 5998138 w 6127689"/>
              <a:gd name="connsiteY96-23064" fmla="*/ 4697518 h 6858000"/>
              <a:gd name="connsiteX97-23065" fmla="*/ 6013516 w 6127689"/>
              <a:gd name="connsiteY97-23066" fmla="*/ 4786619 h 6858000"/>
              <a:gd name="connsiteX98-23067" fmla="*/ 6025404 w 6127689"/>
              <a:gd name="connsiteY98-23068" fmla="*/ 4858148 h 6858000"/>
              <a:gd name="connsiteX99-23069" fmla="*/ 6007749 w 6127689"/>
              <a:gd name="connsiteY99-23070" fmla="*/ 4964715 h 6858000"/>
              <a:gd name="connsiteX100-23071" fmla="*/ 6005269 w 6127689"/>
              <a:gd name="connsiteY100-23072" fmla="*/ 5150567 h 6858000"/>
              <a:gd name="connsiteX101-23073" fmla="*/ 6001127 w 6127689"/>
              <a:gd name="connsiteY101-23074" fmla="*/ 5164609 h 6858000"/>
              <a:gd name="connsiteX102-23075" fmla="*/ 5996647 w 6127689"/>
              <a:gd name="connsiteY102-23076" fmla="*/ 5185640 h 6858000"/>
              <a:gd name="connsiteX103-23077" fmla="*/ 5998514 w 6127689"/>
              <a:gd name="connsiteY103-23078" fmla="*/ 5189673 h 6858000"/>
              <a:gd name="connsiteX104-23079" fmla="*/ 6018409 w 6127689"/>
              <a:gd name="connsiteY104-23080" fmla="*/ 5227157 h 6858000"/>
              <a:gd name="connsiteX105-23081" fmla="*/ 6036748 w 6127689"/>
              <a:gd name="connsiteY105-23082" fmla="*/ 5322752 h 6858000"/>
              <a:gd name="connsiteX106-23083" fmla="*/ 6036943 w 6127689"/>
              <a:gd name="connsiteY106-23084" fmla="*/ 5329480 h 6858000"/>
              <a:gd name="connsiteX107-23085" fmla="*/ 6037236 w 6127689"/>
              <a:gd name="connsiteY107-23086" fmla="*/ 5329634 h 6858000"/>
              <a:gd name="connsiteX108-23087" fmla="*/ 6038019 w 6127689"/>
              <a:gd name="connsiteY108-23088" fmla="*/ 5336764 h 6858000"/>
              <a:gd name="connsiteX109-23089" fmla="*/ 6037298 w 6127689"/>
              <a:gd name="connsiteY109-23090" fmla="*/ 5341753 h 6858000"/>
              <a:gd name="connsiteX110-23091" fmla="*/ 6037677 w 6127689"/>
              <a:gd name="connsiteY110-23092" fmla="*/ 5354807 h 6858000"/>
              <a:gd name="connsiteX111-23093" fmla="*/ 6039728 w 6127689"/>
              <a:gd name="connsiteY111-23094" fmla="*/ 5359416 h 6858000"/>
              <a:gd name="connsiteX112-23095" fmla="*/ 6043311 w 6127689"/>
              <a:gd name="connsiteY112-23096" fmla="*/ 5361407 h 6858000"/>
              <a:gd name="connsiteX113-23097" fmla="*/ 6042954 w 6127689"/>
              <a:gd name="connsiteY113-23098" fmla="*/ 5362576 h 6858000"/>
              <a:gd name="connsiteX114-23099" fmla="*/ 6053435 w 6127689"/>
              <a:gd name="connsiteY114-23100" fmla="*/ 5387547 h 6858000"/>
              <a:gd name="connsiteX115-23101" fmla="*/ 6065933 w 6127689"/>
              <a:gd name="connsiteY115-23102" fmla="*/ 5443002 h 6858000"/>
              <a:gd name="connsiteX116-23103" fmla="*/ 6068640 w 6127689"/>
              <a:gd name="connsiteY116-23104" fmla="*/ 5474503 h 6858000"/>
              <a:gd name="connsiteX117-23105" fmla="*/ 6080922 w 6127689"/>
              <a:gd name="connsiteY117-23106" fmla="*/ 5561070 h 6858000"/>
              <a:gd name="connsiteX118-23107" fmla="*/ 6096949 w 6127689"/>
              <a:gd name="connsiteY118-23108" fmla="*/ 5648179 h 6858000"/>
              <a:gd name="connsiteX119-23109" fmla="*/ 6125703 w 6127689"/>
              <a:gd name="connsiteY119-23110" fmla="*/ 5692894 h 6858000"/>
              <a:gd name="connsiteX120-23111" fmla="*/ 6126670 w 6127689"/>
              <a:gd name="connsiteY120-23112" fmla="*/ 5697882 h 6858000"/>
              <a:gd name="connsiteX121-23113" fmla="*/ 6124061 w 6127689"/>
              <a:gd name="connsiteY121-23114" fmla="*/ 5710294 h 6858000"/>
              <a:gd name="connsiteX122-23115" fmla="*/ 6122213 w 6127689"/>
              <a:gd name="connsiteY122-23116" fmla="*/ 5714762 h 6858000"/>
              <a:gd name="connsiteX123-23117" fmla="*/ 6121353 w 6127689"/>
              <a:gd name="connsiteY123-23118" fmla="*/ 5721725 h 6858000"/>
              <a:gd name="connsiteX124-23119" fmla="*/ 6121607 w 6127689"/>
              <a:gd name="connsiteY124-23120" fmla="*/ 5721959 h 6858000"/>
              <a:gd name="connsiteX125-23121" fmla="*/ 6120262 w 6127689"/>
              <a:gd name="connsiteY125-23122" fmla="*/ 5728358 h 6858000"/>
              <a:gd name="connsiteX126-23123" fmla="*/ 6127024 w 6127689"/>
              <a:gd name="connsiteY126-23124" fmla="*/ 5786902 h 6858000"/>
              <a:gd name="connsiteX127-23125" fmla="*/ 6127519 w 6127689"/>
              <a:gd name="connsiteY127-23126" fmla="*/ 5865775 h 6858000"/>
              <a:gd name="connsiteX128-23127" fmla="*/ 6119217 w 6127689"/>
              <a:gd name="connsiteY128-23128" fmla="*/ 5888542 h 6858000"/>
              <a:gd name="connsiteX129-23129" fmla="*/ 6102493 w 6127689"/>
              <a:gd name="connsiteY129-23130" fmla="*/ 5928602 h 6858000"/>
              <a:gd name="connsiteX130-23131" fmla="*/ 6056863 w 6127689"/>
              <a:gd name="connsiteY130-23132" fmla="*/ 6000643 h 6858000"/>
              <a:gd name="connsiteX131-23133" fmla="*/ 6045436 w 6127689"/>
              <a:gd name="connsiteY131-23134" fmla="*/ 6124480 h 6858000"/>
              <a:gd name="connsiteX132-23135" fmla="*/ 6030489 w 6127689"/>
              <a:gd name="connsiteY132-23136" fmla="*/ 6317666 h 6858000"/>
              <a:gd name="connsiteX133-23137" fmla="*/ 6007492 w 6127689"/>
              <a:gd name="connsiteY133-23138" fmla="*/ 6440818 h 6858000"/>
              <a:gd name="connsiteX134-23139" fmla="*/ 6009467 w 6127689"/>
              <a:gd name="connsiteY134-23140" fmla="*/ 6487076 h 6858000"/>
              <a:gd name="connsiteX135-23141" fmla="*/ 5995064 w 6127689"/>
              <a:gd name="connsiteY135-23142" fmla="*/ 6540791 h 6858000"/>
              <a:gd name="connsiteX136-23143" fmla="*/ 5996309 w 6127689"/>
              <a:gd name="connsiteY136-23144" fmla="*/ 6543961 h 6858000"/>
              <a:gd name="connsiteX137-23145" fmla="*/ 5996048 w 6127689"/>
              <a:gd name="connsiteY137-23146" fmla="*/ 6555444 h 6858000"/>
              <a:gd name="connsiteX138-23147" fmla="*/ 6002524 w 6127689"/>
              <a:gd name="connsiteY138-23148" fmla="*/ 6560188 h 6858000"/>
              <a:gd name="connsiteX139-23149" fmla="*/ 6006823 w 6127689"/>
              <a:gd name="connsiteY139-23150" fmla="*/ 6578546 h 6858000"/>
              <a:gd name="connsiteX140-23151" fmla="*/ 6004510 w 6127689"/>
              <a:gd name="connsiteY140-23152" fmla="*/ 6599256 h 6858000"/>
              <a:gd name="connsiteX141-23153" fmla="*/ 5986207 w 6127689"/>
              <a:gd name="connsiteY141-23154" fmla="*/ 6695855 h 6858000"/>
              <a:gd name="connsiteX142-23155" fmla="*/ 5979428 w 6127689"/>
              <a:gd name="connsiteY142-23156" fmla="*/ 6754678 h 6858000"/>
              <a:gd name="connsiteX143-23157" fmla="*/ 5983398 w 6127689"/>
              <a:gd name="connsiteY143-23158" fmla="*/ 6778641 h 6858000"/>
              <a:gd name="connsiteX144-23159" fmla="*/ 5984543 w 6127689"/>
              <a:gd name="connsiteY144-23160" fmla="*/ 6811016 h 6858000"/>
              <a:gd name="connsiteX145-23161" fmla="*/ 5981802 w 6127689"/>
              <a:gd name="connsiteY145-23162" fmla="*/ 6838578 h 6858000"/>
              <a:gd name="connsiteX146-23163" fmla="*/ 5979671 w 6127689"/>
              <a:gd name="connsiteY146-23164" fmla="*/ 6858000 h 6858000"/>
              <a:gd name="connsiteX147-23165" fmla="*/ 0 w 6127689"/>
              <a:gd name="connsiteY147-23166" fmla="*/ 6858000 h 6858000"/>
              <a:gd name="connsiteX148-23167" fmla="*/ 0 w 6127689"/>
              <a:gd name="connsiteY148-23168" fmla="*/ 0 h 6858000"/>
              <a:gd name="connsiteX0-23169" fmla="*/ 0 w 6127689"/>
              <a:gd name="connsiteY0-23170" fmla="*/ 0 h 6858000"/>
              <a:gd name="connsiteX1-23171" fmla="*/ 4965888 w 6127689"/>
              <a:gd name="connsiteY1-23172" fmla="*/ 0 h 6858000"/>
              <a:gd name="connsiteX2-23173" fmla="*/ 4967767 w 6127689"/>
              <a:gd name="connsiteY2-23174" fmla="*/ 7930 h 6858000"/>
              <a:gd name="connsiteX3-23175" fmla="*/ 4979444 w 6127689"/>
              <a:gd name="connsiteY3-23176" fmla="*/ 43921 h 6858000"/>
              <a:gd name="connsiteX4-23177" fmla="*/ 5021173 w 6127689"/>
              <a:gd name="connsiteY4-23178" fmla="*/ 123738 h 6858000"/>
              <a:gd name="connsiteX5-23179" fmla="*/ 5075458 w 6127689"/>
              <a:gd name="connsiteY5-23180" fmla="*/ 264355 h 6858000"/>
              <a:gd name="connsiteX6-23181" fmla="*/ 5081175 w 6127689"/>
              <a:gd name="connsiteY6-23182" fmla="*/ 277448 h 6858000"/>
              <a:gd name="connsiteX7-23183" fmla="*/ 5097011 w 6127689"/>
              <a:gd name="connsiteY7-23184" fmla="*/ 355616 h 6858000"/>
              <a:gd name="connsiteX8-23185" fmla="*/ 5130982 w 6127689"/>
              <a:gd name="connsiteY8-23186" fmla="*/ 412030 h 6858000"/>
              <a:gd name="connsiteX9-23187" fmla="*/ 5153000 w 6127689"/>
              <a:gd name="connsiteY9-23188" fmla="*/ 507134 h 6858000"/>
              <a:gd name="connsiteX10-23189" fmla="*/ 5171282 w 6127689"/>
              <a:gd name="connsiteY10-23190" fmla="*/ 602071 h 6858000"/>
              <a:gd name="connsiteX11-23191" fmla="*/ 5176196 w 6127689"/>
              <a:gd name="connsiteY11-23192" fmla="*/ 636822 h 6858000"/>
              <a:gd name="connsiteX12-23193" fmla="*/ 5189051 w 6127689"/>
              <a:gd name="connsiteY12-23194" fmla="*/ 782518 h 6858000"/>
              <a:gd name="connsiteX13-23195" fmla="*/ 5210428 w 6127689"/>
              <a:gd name="connsiteY13-23196" fmla="*/ 815772 h 6858000"/>
              <a:gd name="connsiteX14-23197" fmla="*/ 5221088 w 6127689"/>
              <a:gd name="connsiteY14-23198" fmla="*/ 860193 h 6858000"/>
              <a:gd name="connsiteX15-23199" fmla="*/ 5230806 w 6127689"/>
              <a:gd name="connsiteY15-23200" fmla="*/ 961354 h 6858000"/>
              <a:gd name="connsiteX16-23201" fmla="*/ 5201018 w 6127689"/>
              <a:gd name="connsiteY16-23202" fmla="*/ 1095027 h 6858000"/>
              <a:gd name="connsiteX17-23203" fmla="*/ 5202153 w 6127689"/>
              <a:gd name="connsiteY17-23204" fmla="*/ 1133224 h 6858000"/>
              <a:gd name="connsiteX18-23205" fmla="*/ 5207370 w 6127689"/>
              <a:gd name="connsiteY18-23206" fmla="*/ 1138097 h 6858000"/>
              <a:gd name="connsiteX19-23207" fmla="*/ 5189234 w 6127689"/>
              <a:gd name="connsiteY19-23208" fmla="*/ 1193495 h 6858000"/>
              <a:gd name="connsiteX20-23209" fmla="*/ 5202769 w 6127689"/>
              <a:gd name="connsiteY20-23210" fmla="*/ 1269450 h 6858000"/>
              <a:gd name="connsiteX21-23211" fmla="*/ 5225968 w 6127689"/>
              <a:gd name="connsiteY21-23212" fmla="*/ 1357994 h 6858000"/>
              <a:gd name="connsiteX22-23213" fmla="*/ 5233819 w 6127689"/>
              <a:gd name="connsiteY22-23214" fmla="*/ 1380922 h 6858000"/>
              <a:gd name="connsiteX23-23215" fmla="*/ 5237226 w 6127689"/>
              <a:gd name="connsiteY23-23216" fmla="*/ 1441327 h 6858000"/>
              <a:gd name="connsiteX24-23217" fmla="*/ 5255653 w 6127689"/>
              <a:gd name="connsiteY24-23218" fmla="*/ 1524712 h 6858000"/>
              <a:gd name="connsiteX25-23219" fmla="*/ 5263491 w 6127689"/>
              <a:gd name="connsiteY25-23220" fmla="*/ 1642938 h 6858000"/>
              <a:gd name="connsiteX26-23221" fmla="*/ 5261314 w 6127689"/>
              <a:gd name="connsiteY26-23222" fmla="*/ 1689177 h 6858000"/>
              <a:gd name="connsiteX27-23223" fmla="*/ 5259788 w 6127689"/>
              <a:gd name="connsiteY27-23224" fmla="*/ 1768516 h 6858000"/>
              <a:gd name="connsiteX28-23225" fmla="*/ 5255696 w 6127689"/>
              <a:gd name="connsiteY28-23226" fmla="*/ 1953770 h 6858000"/>
              <a:gd name="connsiteX29-23227" fmla="*/ 5252592 w 6127689"/>
              <a:gd name="connsiteY29-23228" fmla="*/ 2092210 h 6858000"/>
              <a:gd name="connsiteX30-23229" fmla="*/ 5264303 w 6127689"/>
              <a:gd name="connsiteY30-23230" fmla="*/ 2225157 h 6858000"/>
              <a:gd name="connsiteX31-23231" fmla="*/ 5254949 w 6127689"/>
              <a:gd name="connsiteY31-23232" fmla="*/ 2236160 h 6858000"/>
              <a:gd name="connsiteX32-23233" fmla="*/ 5250104 w 6127689"/>
              <a:gd name="connsiteY32-23234" fmla="*/ 2249166 h 6858000"/>
              <a:gd name="connsiteX33-23235" fmla="*/ 5251214 w 6127689"/>
              <a:gd name="connsiteY33-23236" fmla="*/ 2250944 h 6858000"/>
              <a:gd name="connsiteX34-23237" fmla="*/ 5250644 w 6127689"/>
              <a:gd name="connsiteY34-23238" fmla="*/ 2266619 h 6858000"/>
              <a:gd name="connsiteX35-23239" fmla="*/ 5293877 w 6127689"/>
              <a:gd name="connsiteY35-23240" fmla="*/ 2368649 h 6858000"/>
              <a:gd name="connsiteX36-23241" fmla="*/ 5311338 w 6127689"/>
              <a:gd name="connsiteY36-23242" fmla="*/ 2404034 h 6858000"/>
              <a:gd name="connsiteX37-23243" fmla="*/ 5338366 w 6127689"/>
              <a:gd name="connsiteY37-23244" fmla="*/ 2465052 h 6858000"/>
              <a:gd name="connsiteX38-23245" fmla="*/ 5371263 w 6127689"/>
              <a:gd name="connsiteY38-23246" fmla="*/ 2586413 h 6858000"/>
              <a:gd name="connsiteX39-23247" fmla="*/ 5407503 w 6127689"/>
              <a:gd name="connsiteY39-23248" fmla="*/ 2786290 h 6858000"/>
              <a:gd name="connsiteX40-23249" fmla="*/ 5407356 w 6127689"/>
              <a:gd name="connsiteY40-23250" fmla="*/ 2787545 h 6858000"/>
              <a:gd name="connsiteX41-23251" fmla="*/ 5411130 w 6127689"/>
              <a:gd name="connsiteY41-23252" fmla="*/ 2788640 h 6858000"/>
              <a:gd name="connsiteX42-23253" fmla="*/ 5416439 w 6127689"/>
              <a:gd name="connsiteY42-23254" fmla="*/ 2805666 h 6858000"/>
              <a:gd name="connsiteX43-23255" fmla="*/ 5416589 w 6127689"/>
              <a:gd name="connsiteY43-23256" fmla="*/ 2810822 h 6858000"/>
              <a:gd name="connsiteX44-23257" fmla="*/ 5418542 w 6127689"/>
              <a:gd name="connsiteY44-23258" fmla="*/ 2817745 h 6858000"/>
              <a:gd name="connsiteX45-23259" fmla="*/ 5418847 w 6127689"/>
              <a:gd name="connsiteY45-23260" fmla="*/ 2817825 h 6858000"/>
              <a:gd name="connsiteX46-23261" fmla="*/ 5457023 w 6127689"/>
              <a:gd name="connsiteY46-23262" fmla="*/ 2858292 h 6858000"/>
              <a:gd name="connsiteX47-23263" fmla="*/ 5479298 w 6127689"/>
              <a:gd name="connsiteY47-23264" fmla="*/ 2947791 h 6858000"/>
              <a:gd name="connsiteX48-23265" fmla="*/ 5481770 w 6127689"/>
              <a:gd name="connsiteY48-23266" fmla="*/ 2951352 h 6858000"/>
              <a:gd name="connsiteX49-23267" fmla="*/ 5482045 w 6127689"/>
              <a:gd name="connsiteY49-23268" fmla="*/ 2984371 h 6858000"/>
              <a:gd name="connsiteX50-23269" fmla="*/ 5482415 w 6127689"/>
              <a:gd name="connsiteY50-23270" fmla="*/ 3004079 h 6858000"/>
              <a:gd name="connsiteX51-23271" fmla="*/ 5503944 w 6127689"/>
              <a:gd name="connsiteY51-23272" fmla="*/ 3123335 h 6858000"/>
              <a:gd name="connsiteX52-23273" fmla="*/ 5516007 w 6127689"/>
              <a:gd name="connsiteY52-23274" fmla="*/ 3258473 h 6858000"/>
              <a:gd name="connsiteX53-23275" fmla="*/ 5566839 w 6127689"/>
              <a:gd name="connsiteY53-23276" fmla="*/ 3345295 h 6858000"/>
              <a:gd name="connsiteX54-23277" fmla="*/ 5589758 w 6127689"/>
              <a:gd name="connsiteY54-23278" fmla="*/ 3506453 h 6858000"/>
              <a:gd name="connsiteX55-23279" fmla="*/ 5596144 w 6127689"/>
              <a:gd name="connsiteY55-23280" fmla="*/ 3534624 h 6858000"/>
              <a:gd name="connsiteX56-23281" fmla="*/ 5597750 w 6127689"/>
              <a:gd name="connsiteY56-23282" fmla="*/ 3534129 h 6858000"/>
              <a:gd name="connsiteX57-23283" fmla="*/ 5599700 w 6127689"/>
              <a:gd name="connsiteY57-23284" fmla="*/ 3547221 h 6858000"/>
              <a:gd name="connsiteX58-23285" fmla="*/ 5615031 w 6127689"/>
              <a:gd name="connsiteY58-23286" fmla="*/ 3557482 h 6858000"/>
              <a:gd name="connsiteX59-23287" fmla="*/ 5618377 w 6127689"/>
              <a:gd name="connsiteY59-23288" fmla="*/ 3588431 h 6858000"/>
              <a:gd name="connsiteX60-23289" fmla="*/ 5612155 w 6127689"/>
              <a:gd name="connsiteY60-23290" fmla="*/ 3589869 h 6858000"/>
              <a:gd name="connsiteX61-23291" fmla="*/ 5620843 w 6127689"/>
              <a:gd name="connsiteY61-23292" fmla="*/ 3606745 h 6858000"/>
              <a:gd name="connsiteX62-23293" fmla="*/ 5655472 w 6127689"/>
              <a:gd name="connsiteY62-23294" fmla="*/ 3678877 h 6858000"/>
              <a:gd name="connsiteX63-23295" fmla="*/ 5680448 w 6127689"/>
              <a:gd name="connsiteY63-23296" fmla="*/ 3717760 h 6858000"/>
              <a:gd name="connsiteX64-23297" fmla="*/ 5683015 w 6127689"/>
              <a:gd name="connsiteY64-23298" fmla="*/ 3762025 h 6858000"/>
              <a:gd name="connsiteX65-23299" fmla="*/ 5696643 w 6127689"/>
              <a:gd name="connsiteY65-23300" fmla="*/ 3773888 h 6858000"/>
              <a:gd name="connsiteX66-23301" fmla="*/ 5699203 w 6127689"/>
              <a:gd name="connsiteY66-23302" fmla="*/ 3775823 h 6858000"/>
              <a:gd name="connsiteX67-23303" fmla="*/ 5704824 w 6127689"/>
              <a:gd name="connsiteY67-23304" fmla="*/ 3785966 h 6858000"/>
              <a:gd name="connsiteX68-23305" fmla="*/ 5712204 w 6127689"/>
              <a:gd name="connsiteY68-23306" fmla="*/ 3785830 h 6858000"/>
              <a:gd name="connsiteX69-23307" fmla="*/ 5724816 w 6127689"/>
              <a:gd name="connsiteY69-23308" fmla="*/ 3798949 h 6858000"/>
              <a:gd name="connsiteX70-23309" fmla="*/ 5733539 w 6127689"/>
              <a:gd name="connsiteY70-23310" fmla="*/ 3818457 h 6858000"/>
              <a:gd name="connsiteX71-23311" fmla="*/ 5768491 w 6127689"/>
              <a:gd name="connsiteY71-23312" fmla="*/ 3914399 h 6858000"/>
              <a:gd name="connsiteX72-23313" fmla="*/ 5793123 w 6127689"/>
              <a:gd name="connsiteY72-23314" fmla="*/ 3969952 h 6858000"/>
              <a:gd name="connsiteX73-23315" fmla="*/ 5808321 w 6127689"/>
              <a:gd name="connsiteY73-23316" fmla="*/ 3988153 h 6858000"/>
              <a:gd name="connsiteX74-23317" fmla="*/ 5825621 w 6127689"/>
              <a:gd name="connsiteY74-23318" fmla="*/ 4015525 h 6858000"/>
              <a:gd name="connsiteX75-23319" fmla="*/ 5860672 w 6127689"/>
              <a:gd name="connsiteY75-23320" fmla="*/ 4061579 h 6858000"/>
              <a:gd name="connsiteX76-23321" fmla="*/ 5872173 w 6127689"/>
              <a:gd name="connsiteY76-23322" fmla="*/ 4088497 h 6858000"/>
              <a:gd name="connsiteX77-23323" fmla="*/ 5883705 w 6127689"/>
              <a:gd name="connsiteY77-23324" fmla="*/ 4101899 h 6858000"/>
              <a:gd name="connsiteX78-23325" fmla="*/ 5894095 w 6127689"/>
              <a:gd name="connsiteY78-23326" fmla="*/ 4128857 h 6858000"/>
              <a:gd name="connsiteX79-23327" fmla="*/ 5898339 w 6127689"/>
              <a:gd name="connsiteY79-23328" fmla="*/ 4140800 h 6858000"/>
              <a:gd name="connsiteX80-23329" fmla="*/ 5899734 w 6127689"/>
              <a:gd name="connsiteY80-23330" fmla="*/ 4145632 h 6858000"/>
              <a:gd name="connsiteX81-23331" fmla="*/ 5903513 w 6127689"/>
              <a:gd name="connsiteY81-23332" fmla="*/ 4187661 h 6858000"/>
              <a:gd name="connsiteX82-23333" fmla="*/ 5917114 w 6127689"/>
              <a:gd name="connsiteY82-23334" fmla="*/ 4213096 h 6858000"/>
              <a:gd name="connsiteX83-23335" fmla="*/ 5921153 w 6127689"/>
              <a:gd name="connsiteY83-23336" fmla="*/ 4236222 h 6858000"/>
              <a:gd name="connsiteX84-23337" fmla="*/ 5924233 w 6127689"/>
              <a:gd name="connsiteY84-23338" fmla="*/ 4242060 h 6858000"/>
              <a:gd name="connsiteX85-23339" fmla="*/ 5928910 w 6127689"/>
              <a:gd name="connsiteY85-23340" fmla="*/ 4300973 h 6858000"/>
              <a:gd name="connsiteX86-23341" fmla="*/ 5939320 w 6127689"/>
              <a:gd name="connsiteY86-23342" fmla="*/ 4340435 h 6858000"/>
              <a:gd name="connsiteX87-23343" fmla="*/ 5946705 w 6127689"/>
              <a:gd name="connsiteY87-23344" fmla="*/ 4428051 h 6858000"/>
              <a:gd name="connsiteX88-23345" fmla="*/ 5949261 w 6127689"/>
              <a:gd name="connsiteY88-23346" fmla="*/ 4449185 h 6858000"/>
              <a:gd name="connsiteX89-23347" fmla="*/ 5957504 w 6127689"/>
              <a:gd name="connsiteY89-23348" fmla="*/ 4465911 h 6858000"/>
              <a:gd name="connsiteX90-23349" fmla="*/ 5964689 w 6127689"/>
              <a:gd name="connsiteY90-23350" fmla="*/ 4468532 h 6858000"/>
              <a:gd name="connsiteX91-23351" fmla="*/ 5967062 w 6127689"/>
              <a:gd name="connsiteY91-23352" fmla="*/ 4479923 h 6858000"/>
              <a:gd name="connsiteX92-23353" fmla="*/ 5968960 w 6127689"/>
              <a:gd name="connsiteY92-23354" fmla="*/ 4482655 h 6858000"/>
              <a:gd name="connsiteX93-23355" fmla="*/ 5978567 w 6127689"/>
              <a:gd name="connsiteY93-23356" fmla="*/ 4498605 h 6858000"/>
              <a:gd name="connsiteX94-23357" fmla="*/ 5980106 w 6127689"/>
              <a:gd name="connsiteY94-23358" fmla="*/ 4585087 h 6858000"/>
              <a:gd name="connsiteX95-23359" fmla="*/ 5998138 w 6127689"/>
              <a:gd name="connsiteY95-23360" fmla="*/ 4697518 h 6858000"/>
              <a:gd name="connsiteX96-23361" fmla="*/ 6013516 w 6127689"/>
              <a:gd name="connsiteY96-23362" fmla="*/ 4786619 h 6858000"/>
              <a:gd name="connsiteX97-23363" fmla="*/ 6025404 w 6127689"/>
              <a:gd name="connsiteY97-23364" fmla="*/ 4858148 h 6858000"/>
              <a:gd name="connsiteX98-23365" fmla="*/ 6007749 w 6127689"/>
              <a:gd name="connsiteY98-23366" fmla="*/ 4964715 h 6858000"/>
              <a:gd name="connsiteX99-23367" fmla="*/ 6005269 w 6127689"/>
              <a:gd name="connsiteY99-23368" fmla="*/ 5150567 h 6858000"/>
              <a:gd name="connsiteX100-23369" fmla="*/ 6001127 w 6127689"/>
              <a:gd name="connsiteY100-23370" fmla="*/ 5164609 h 6858000"/>
              <a:gd name="connsiteX101-23371" fmla="*/ 5996647 w 6127689"/>
              <a:gd name="connsiteY101-23372" fmla="*/ 5185640 h 6858000"/>
              <a:gd name="connsiteX102-23373" fmla="*/ 5998514 w 6127689"/>
              <a:gd name="connsiteY102-23374" fmla="*/ 5189673 h 6858000"/>
              <a:gd name="connsiteX103-23375" fmla="*/ 6018409 w 6127689"/>
              <a:gd name="connsiteY103-23376" fmla="*/ 5227157 h 6858000"/>
              <a:gd name="connsiteX104-23377" fmla="*/ 6036748 w 6127689"/>
              <a:gd name="connsiteY104-23378" fmla="*/ 5322752 h 6858000"/>
              <a:gd name="connsiteX105-23379" fmla="*/ 6036943 w 6127689"/>
              <a:gd name="connsiteY105-23380" fmla="*/ 5329480 h 6858000"/>
              <a:gd name="connsiteX106-23381" fmla="*/ 6037236 w 6127689"/>
              <a:gd name="connsiteY106-23382" fmla="*/ 5329634 h 6858000"/>
              <a:gd name="connsiteX107-23383" fmla="*/ 6038019 w 6127689"/>
              <a:gd name="connsiteY107-23384" fmla="*/ 5336764 h 6858000"/>
              <a:gd name="connsiteX108-23385" fmla="*/ 6037298 w 6127689"/>
              <a:gd name="connsiteY108-23386" fmla="*/ 5341753 h 6858000"/>
              <a:gd name="connsiteX109-23387" fmla="*/ 6037677 w 6127689"/>
              <a:gd name="connsiteY109-23388" fmla="*/ 5354807 h 6858000"/>
              <a:gd name="connsiteX110-23389" fmla="*/ 6039728 w 6127689"/>
              <a:gd name="connsiteY110-23390" fmla="*/ 5359416 h 6858000"/>
              <a:gd name="connsiteX111-23391" fmla="*/ 6043311 w 6127689"/>
              <a:gd name="connsiteY111-23392" fmla="*/ 5361407 h 6858000"/>
              <a:gd name="connsiteX112-23393" fmla="*/ 6042954 w 6127689"/>
              <a:gd name="connsiteY112-23394" fmla="*/ 5362576 h 6858000"/>
              <a:gd name="connsiteX113-23395" fmla="*/ 6053435 w 6127689"/>
              <a:gd name="connsiteY113-23396" fmla="*/ 5387547 h 6858000"/>
              <a:gd name="connsiteX114-23397" fmla="*/ 6065933 w 6127689"/>
              <a:gd name="connsiteY114-23398" fmla="*/ 5443002 h 6858000"/>
              <a:gd name="connsiteX115-23399" fmla="*/ 6068640 w 6127689"/>
              <a:gd name="connsiteY115-23400" fmla="*/ 5474503 h 6858000"/>
              <a:gd name="connsiteX116-23401" fmla="*/ 6080922 w 6127689"/>
              <a:gd name="connsiteY116-23402" fmla="*/ 5561070 h 6858000"/>
              <a:gd name="connsiteX117-23403" fmla="*/ 6096949 w 6127689"/>
              <a:gd name="connsiteY117-23404" fmla="*/ 5648179 h 6858000"/>
              <a:gd name="connsiteX118-23405" fmla="*/ 6125703 w 6127689"/>
              <a:gd name="connsiteY118-23406" fmla="*/ 5692894 h 6858000"/>
              <a:gd name="connsiteX119-23407" fmla="*/ 6126670 w 6127689"/>
              <a:gd name="connsiteY119-23408" fmla="*/ 5697882 h 6858000"/>
              <a:gd name="connsiteX120-23409" fmla="*/ 6124061 w 6127689"/>
              <a:gd name="connsiteY120-23410" fmla="*/ 5710294 h 6858000"/>
              <a:gd name="connsiteX121-23411" fmla="*/ 6122213 w 6127689"/>
              <a:gd name="connsiteY121-23412" fmla="*/ 5714762 h 6858000"/>
              <a:gd name="connsiteX122-23413" fmla="*/ 6121353 w 6127689"/>
              <a:gd name="connsiteY122-23414" fmla="*/ 5721725 h 6858000"/>
              <a:gd name="connsiteX123-23415" fmla="*/ 6121607 w 6127689"/>
              <a:gd name="connsiteY123-23416" fmla="*/ 5721959 h 6858000"/>
              <a:gd name="connsiteX124-23417" fmla="*/ 6120262 w 6127689"/>
              <a:gd name="connsiteY124-23418" fmla="*/ 5728358 h 6858000"/>
              <a:gd name="connsiteX125-23419" fmla="*/ 6127024 w 6127689"/>
              <a:gd name="connsiteY125-23420" fmla="*/ 5786902 h 6858000"/>
              <a:gd name="connsiteX126-23421" fmla="*/ 6127519 w 6127689"/>
              <a:gd name="connsiteY126-23422" fmla="*/ 5865775 h 6858000"/>
              <a:gd name="connsiteX127-23423" fmla="*/ 6119217 w 6127689"/>
              <a:gd name="connsiteY127-23424" fmla="*/ 5888542 h 6858000"/>
              <a:gd name="connsiteX128-23425" fmla="*/ 6102493 w 6127689"/>
              <a:gd name="connsiteY128-23426" fmla="*/ 5928602 h 6858000"/>
              <a:gd name="connsiteX129-23427" fmla="*/ 6056863 w 6127689"/>
              <a:gd name="connsiteY129-23428" fmla="*/ 6000643 h 6858000"/>
              <a:gd name="connsiteX130-23429" fmla="*/ 6045436 w 6127689"/>
              <a:gd name="connsiteY130-23430" fmla="*/ 6124480 h 6858000"/>
              <a:gd name="connsiteX131-23431" fmla="*/ 6030489 w 6127689"/>
              <a:gd name="connsiteY131-23432" fmla="*/ 6317666 h 6858000"/>
              <a:gd name="connsiteX132-23433" fmla="*/ 6007492 w 6127689"/>
              <a:gd name="connsiteY132-23434" fmla="*/ 6440818 h 6858000"/>
              <a:gd name="connsiteX133-23435" fmla="*/ 6009467 w 6127689"/>
              <a:gd name="connsiteY133-23436" fmla="*/ 6487076 h 6858000"/>
              <a:gd name="connsiteX134-23437" fmla="*/ 5995064 w 6127689"/>
              <a:gd name="connsiteY134-23438" fmla="*/ 6540791 h 6858000"/>
              <a:gd name="connsiteX135-23439" fmla="*/ 5996309 w 6127689"/>
              <a:gd name="connsiteY135-23440" fmla="*/ 6543961 h 6858000"/>
              <a:gd name="connsiteX136-23441" fmla="*/ 5996048 w 6127689"/>
              <a:gd name="connsiteY136-23442" fmla="*/ 6555444 h 6858000"/>
              <a:gd name="connsiteX137-23443" fmla="*/ 6002524 w 6127689"/>
              <a:gd name="connsiteY137-23444" fmla="*/ 6560188 h 6858000"/>
              <a:gd name="connsiteX138-23445" fmla="*/ 6006823 w 6127689"/>
              <a:gd name="connsiteY138-23446" fmla="*/ 6578546 h 6858000"/>
              <a:gd name="connsiteX139-23447" fmla="*/ 6004510 w 6127689"/>
              <a:gd name="connsiteY139-23448" fmla="*/ 6599256 h 6858000"/>
              <a:gd name="connsiteX140-23449" fmla="*/ 5986207 w 6127689"/>
              <a:gd name="connsiteY140-23450" fmla="*/ 6695855 h 6858000"/>
              <a:gd name="connsiteX141-23451" fmla="*/ 5979428 w 6127689"/>
              <a:gd name="connsiteY141-23452" fmla="*/ 6754678 h 6858000"/>
              <a:gd name="connsiteX142-23453" fmla="*/ 5983398 w 6127689"/>
              <a:gd name="connsiteY142-23454" fmla="*/ 6778641 h 6858000"/>
              <a:gd name="connsiteX143-23455" fmla="*/ 5984543 w 6127689"/>
              <a:gd name="connsiteY143-23456" fmla="*/ 6811016 h 6858000"/>
              <a:gd name="connsiteX144-23457" fmla="*/ 5981802 w 6127689"/>
              <a:gd name="connsiteY144-23458" fmla="*/ 6838578 h 6858000"/>
              <a:gd name="connsiteX145-23459" fmla="*/ 5979671 w 6127689"/>
              <a:gd name="connsiteY145-23460" fmla="*/ 6858000 h 6858000"/>
              <a:gd name="connsiteX146-23461" fmla="*/ 0 w 6127689"/>
              <a:gd name="connsiteY146-23462" fmla="*/ 6858000 h 6858000"/>
              <a:gd name="connsiteX147-23463" fmla="*/ 0 w 6127689"/>
              <a:gd name="connsiteY147-23464" fmla="*/ 0 h 6858000"/>
              <a:gd name="connsiteX0-23465" fmla="*/ 0 w 6127689"/>
              <a:gd name="connsiteY0-23466" fmla="*/ 0 h 6858000"/>
              <a:gd name="connsiteX1-23467" fmla="*/ 4965888 w 6127689"/>
              <a:gd name="connsiteY1-23468" fmla="*/ 0 h 6858000"/>
              <a:gd name="connsiteX2-23469" fmla="*/ 4967767 w 6127689"/>
              <a:gd name="connsiteY2-23470" fmla="*/ 7930 h 6858000"/>
              <a:gd name="connsiteX3-23471" fmla="*/ 4979444 w 6127689"/>
              <a:gd name="connsiteY3-23472" fmla="*/ 43921 h 6858000"/>
              <a:gd name="connsiteX4-23473" fmla="*/ 5021173 w 6127689"/>
              <a:gd name="connsiteY4-23474" fmla="*/ 123738 h 6858000"/>
              <a:gd name="connsiteX5-23475" fmla="*/ 5075458 w 6127689"/>
              <a:gd name="connsiteY5-23476" fmla="*/ 264355 h 6858000"/>
              <a:gd name="connsiteX6-23477" fmla="*/ 5081175 w 6127689"/>
              <a:gd name="connsiteY6-23478" fmla="*/ 277448 h 6858000"/>
              <a:gd name="connsiteX7-23479" fmla="*/ 5097011 w 6127689"/>
              <a:gd name="connsiteY7-23480" fmla="*/ 355616 h 6858000"/>
              <a:gd name="connsiteX8-23481" fmla="*/ 5130982 w 6127689"/>
              <a:gd name="connsiteY8-23482" fmla="*/ 412030 h 6858000"/>
              <a:gd name="connsiteX9-23483" fmla="*/ 5153000 w 6127689"/>
              <a:gd name="connsiteY9-23484" fmla="*/ 507134 h 6858000"/>
              <a:gd name="connsiteX10-23485" fmla="*/ 5171282 w 6127689"/>
              <a:gd name="connsiteY10-23486" fmla="*/ 602071 h 6858000"/>
              <a:gd name="connsiteX11-23487" fmla="*/ 5176196 w 6127689"/>
              <a:gd name="connsiteY11-23488" fmla="*/ 636822 h 6858000"/>
              <a:gd name="connsiteX12-23489" fmla="*/ 5189051 w 6127689"/>
              <a:gd name="connsiteY12-23490" fmla="*/ 782518 h 6858000"/>
              <a:gd name="connsiteX13-23491" fmla="*/ 5210428 w 6127689"/>
              <a:gd name="connsiteY13-23492" fmla="*/ 815772 h 6858000"/>
              <a:gd name="connsiteX14-23493" fmla="*/ 5221088 w 6127689"/>
              <a:gd name="connsiteY14-23494" fmla="*/ 860193 h 6858000"/>
              <a:gd name="connsiteX15-23495" fmla="*/ 5230806 w 6127689"/>
              <a:gd name="connsiteY15-23496" fmla="*/ 961354 h 6858000"/>
              <a:gd name="connsiteX16-23497" fmla="*/ 5201018 w 6127689"/>
              <a:gd name="connsiteY16-23498" fmla="*/ 1095027 h 6858000"/>
              <a:gd name="connsiteX17-23499" fmla="*/ 5202153 w 6127689"/>
              <a:gd name="connsiteY17-23500" fmla="*/ 1133224 h 6858000"/>
              <a:gd name="connsiteX18-23501" fmla="*/ 5207370 w 6127689"/>
              <a:gd name="connsiteY18-23502" fmla="*/ 1138097 h 6858000"/>
              <a:gd name="connsiteX19-23503" fmla="*/ 5189234 w 6127689"/>
              <a:gd name="connsiteY19-23504" fmla="*/ 1193495 h 6858000"/>
              <a:gd name="connsiteX20-23505" fmla="*/ 5202769 w 6127689"/>
              <a:gd name="connsiteY20-23506" fmla="*/ 1269450 h 6858000"/>
              <a:gd name="connsiteX21-23507" fmla="*/ 5225968 w 6127689"/>
              <a:gd name="connsiteY21-23508" fmla="*/ 1357994 h 6858000"/>
              <a:gd name="connsiteX22-23509" fmla="*/ 5233819 w 6127689"/>
              <a:gd name="connsiteY22-23510" fmla="*/ 1380922 h 6858000"/>
              <a:gd name="connsiteX23-23511" fmla="*/ 5237226 w 6127689"/>
              <a:gd name="connsiteY23-23512" fmla="*/ 1441327 h 6858000"/>
              <a:gd name="connsiteX24-23513" fmla="*/ 5255653 w 6127689"/>
              <a:gd name="connsiteY24-23514" fmla="*/ 1524712 h 6858000"/>
              <a:gd name="connsiteX25-23515" fmla="*/ 5263491 w 6127689"/>
              <a:gd name="connsiteY25-23516" fmla="*/ 1642938 h 6858000"/>
              <a:gd name="connsiteX26-23517" fmla="*/ 5261314 w 6127689"/>
              <a:gd name="connsiteY26-23518" fmla="*/ 1689177 h 6858000"/>
              <a:gd name="connsiteX27-23519" fmla="*/ 5259788 w 6127689"/>
              <a:gd name="connsiteY27-23520" fmla="*/ 1768516 h 6858000"/>
              <a:gd name="connsiteX28-23521" fmla="*/ 5255696 w 6127689"/>
              <a:gd name="connsiteY28-23522" fmla="*/ 1953770 h 6858000"/>
              <a:gd name="connsiteX29-23523" fmla="*/ 5252592 w 6127689"/>
              <a:gd name="connsiteY29-23524" fmla="*/ 2092210 h 6858000"/>
              <a:gd name="connsiteX30-23525" fmla="*/ 5264303 w 6127689"/>
              <a:gd name="connsiteY30-23526" fmla="*/ 2225157 h 6858000"/>
              <a:gd name="connsiteX31-23527" fmla="*/ 5254949 w 6127689"/>
              <a:gd name="connsiteY31-23528" fmla="*/ 2236160 h 6858000"/>
              <a:gd name="connsiteX32-23529" fmla="*/ 5250104 w 6127689"/>
              <a:gd name="connsiteY32-23530" fmla="*/ 2249166 h 6858000"/>
              <a:gd name="connsiteX33-23531" fmla="*/ 5251214 w 6127689"/>
              <a:gd name="connsiteY33-23532" fmla="*/ 2250944 h 6858000"/>
              <a:gd name="connsiteX34-23533" fmla="*/ 5250644 w 6127689"/>
              <a:gd name="connsiteY34-23534" fmla="*/ 2266619 h 6858000"/>
              <a:gd name="connsiteX35-23535" fmla="*/ 5293877 w 6127689"/>
              <a:gd name="connsiteY35-23536" fmla="*/ 2368649 h 6858000"/>
              <a:gd name="connsiteX36-23537" fmla="*/ 5311338 w 6127689"/>
              <a:gd name="connsiteY36-23538" fmla="*/ 2404034 h 6858000"/>
              <a:gd name="connsiteX37-23539" fmla="*/ 5338366 w 6127689"/>
              <a:gd name="connsiteY37-23540" fmla="*/ 2465052 h 6858000"/>
              <a:gd name="connsiteX38-23541" fmla="*/ 5371263 w 6127689"/>
              <a:gd name="connsiteY38-23542" fmla="*/ 2586413 h 6858000"/>
              <a:gd name="connsiteX39-23543" fmla="*/ 5407503 w 6127689"/>
              <a:gd name="connsiteY39-23544" fmla="*/ 2786290 h 6858000"/>
              <a:gd name="connsiteX40-23545" fmla="*/ 5407356 w 6127689"/>
              <a:gd name="connsiteY40-23546" fmla="*/ 2787545 h 6858000"/>
              <a:gd name="connsiteX41-23547" fmla="*/ 5411130 w 6127689"/>
              <a:gd name="connsiteY41-23548" fmla="*/ 2788640 h 6858000"/>
              <a:gd name="connsiteX42-23549" fmla="*/ 5416439 w 6127689"/>
              <a:gd name="connsiteY42-23550" fmla="*/ 2805666 h 6858000"/>
              <a:gd name="connsiteX43-23551" fmla="*/ 5416589 w 6127689"/>
              <a:gd name="connsiteY43-23552" fmla="*/ 2810822 h 6858000"/>
              <a:gd name="connsiteX44-23553" fmla="*/ 5418542 w 6127689"/>
              <a:gd name="connsiteY44-23554" fmla="*/ 2817745 h 6858000"/>
              <a:gd name="connsiteX45-23555" fmla="*/ 5418847 w 6127689"/>
              <a:gd name="connsiteY45-23556" fmla="*/ 2817825 h 6858000"/>
              <a:gd name="connsiteX46-23557" fmla="*/ 5457023 w 6127689"/>
              <a:gd name="connsiteY46-23558" fmla="*/ 2858292 h 6858000"/>
              <a:gd name="connsiteX47-23559" fmla="*/ 5479298 w 6127689"/>
              <a:gd name="connsiteY47-23560" fmla="*/ 2947791 h 6858000"/>
              <a:gd name="connsiteX48-23561" fmla="*/ 5481770 w 6127689"/>
              <a:gd name="connsiteY48-23562" fmla="*/ 2951352 h 6858000"/>
              <a:gd name="connsiteX49-23563" fmla="*/ 5482045 w 6127689"/>
              <a:gd name="connsiteY49-23564" fmla="*/ 2984371 h 6858000"/>
              <a:gd name="connsiteX50-23565" fmla="*/ 5482415 w 6127689"/>
              <a:gd name="connsiteY50-23566" fmla="*/ 3004079 h 6858000"/>
              <a:gd name="connsiteX51-23567" fmla="*/ 5503944 w 6127689"/>
              <a:gd name="connsiteY51-23568" fmla="*/ 3123335 h 6858000"/>
              <a:gd name="connsiteX52-23569" fmla="*/ 5516007 w 6127689"/>
              <a:gd name="connsiteY52-23570" fmla="*/ 3258473 h 6858000"/>
              <a:gd name="connsiteX53-23571" fmla="*/ 5566839 w 6127689"/>
              <a:gd name="connsiteY53-23572" fmla="*/ 3345295 h 6858000"/>
              <a:gd name="connsiteX54-23573" fmla="*/ 5589758 w 6127689"/>
              <a:gd name="connsiteY54-23574" fmla="*/ 3506453 h 6858000"/>
              <a:gd name="connsiteX55-23575" fmla="*/ 5596144 w 6127689"/>
              <a:gd name="connsiteY55-23576" fmla="*/ 3534624 h 6858000"/>
              <a:gd name="connsiteX56-23577" fmla="*/ 5597750 w 6127689"/>
              <a:gd name="connsiteY56-23578" fmla="*/ 3534129 h 6858000"/>
              <a:gd name="connsiteX57-23579" fmla="*/ 5599700 w 6127689"/>
              <a:gd name="connsiteY57-23580" fmla="*/ 3547221 h 6858000"/>
              <a:gd name="connsiteX58-23581" fmla="*/ 5615031 w 6127689"/>
              <a:gd name="connsiteY58-23582" fmla="*/ 3557482 h 6858000"/>
              <a:gd name="connsiteX59-23583" fmla="*/ 5618377 w 6127689"/>
              <a:gd name="connsiteY59-23584" fmla="*/ 3588431 h 6858000"/>
              <a:gd name="connsiteX60-23585" fmla="*/ 5612155 w 6127689"/>
              <a:gd name="connsiteY60-23586" fmla="*/ 3589869 h 6858000"/>
              <a:gd name="connsiteX61-23587" fmla="*/ 5620843 w 6127689"/>
              <a:gd name="connsiteY61-23588" fmla="*/ 3606745 h 6858000"/>
              <a:gd name="connsiteX62-23589" fmla="*/ 5655472 w 6127689"/>
              <a:gd name="connsiteY62-23590" fmla="*/ 3678877 h 6858000"/>
              <a:gd name="connsiteX63-23591" fmla="*/ 5680448 w 6127689"/>
              <a:gd name="connsiteY63-23592" fmla="*/ 3717760 h 6858000"/>
              <a:gd name="connsiteX64-23593" fmla="*/ 5683015 w 6127689"/>
              <a:gd name="connsiteY64-23594" fmla="*/ 3762025 h 6858000"/>
              <a:gd name="connsiteX65-23595" fmla="*/ 5696643 w 6127689"/>
              <a:gd name="connsiteY65-23596" fmla="*/ 3773888 h 6858000"/>
              <a:gd name="connsiteX66-23597" fmla="*/ 5699203 w 6127689"/>
              <a:gd name="connsiteY66-23598" fmla="*/ 3775823 h 6858000"/>
              <a:gd name="connsiteX67-23599" fmla="*/ 5704824 w 6127689"/>
              <a:gd name="connsiteY67-23600" fmla="*/ 3785966 h 6858000"/>
              <a:gd name="connsiteX68-23601" fmla="*/ 5712204 w 6127689"/>
              <a:gd name="connsiteY68-23602" fmla="*/ 3785830 h 6858000"/>
              <a:gd name="connsiteX69-23603" fmla="*/ 5724816 w 6127689"/>
              <a:gd name="connsiteY69-23604" fmla="*/ 3798949 h 6858000"/>
              <a:gd name="connsiteX70-23605" fmla="*/ 5733539 w 6127689"/>
              <a:gd name="connsiteY70-23606" fmla="*/ 3818457 h 6858000"/>
              <a:gd name="connsiteX71-23607" fmla="*/ 5768491 w 6127689"/>
              <a:gd name="connsiteY71-23608" fmla="*/ 3914399 h 6858000"/>
              <a:gd name="connsiteX72-23609" fmla="*/ 5793123 w 6127689"/>
              <a:gd name="connsiteY72-23610" fmla="*/ 3969952 h 6858000"/>
              <a:gd name="connsiteX73-23611" fmla="*/ 5808321 w 6127689"/>
              <a:gd name="connsiteY73-23612" fmla="*/ 3988153 h 6858000"/>
              <a:gd name="connsiteX74-23613" fmla="*/ 5825621 w 6127689"/>
              <a:gd name="connsiteY74-23614" fmla="*/ 4015525 h 6858000"/>
              <a:gd name="connsiteX75-23615" fmla="*/ 5860672 w 6127689"/>
              <a:gd name="connsiteY75-23616" fmla="*/ 4061579 h 6858000"/>
              <a:gd name="connsiteX76-23617" fmla="*/ 5872173 w 6127689"/>
              <a:gd name="connsiteY76-23618" fmla="*/ 4088497 h 6858000"/>
              <a:gd name="connsiteX77-23619" fmla="*/ 5883705 w 6127689"/>
              <a:gd name="connsiteY77-23620" fmla="*/ 4101899 h 6858000"/>
              <a:gd name="connsiteX78-23621" fmla="*/ 5894095 w 6127689"/>
              <a:gd name="connsiteY78-23622" fmla="*/ 4128857 h 6858000"/>
              <a:gd name="connsiteX79-23623" fmla="*/ 5898339 w 6127689"/>
              <a:gd name="connsiteY79-23624" fmla="*/ 4140800 h 6858000"/>
              <a:gd name="connsiteX80-23625" fmla="*/ 5899734 w 6127689"/>
              <a:gd name="connsiteY80-23626" fmla="*/ 4145632 h 6858000"/>
              <a:gd name="connsiteX81-23627" fmla="*/ 5903513 w 6127689"/>
              <a:gd name="connsiteY81-23628" fmla="*/ 4187661 h 6858000"/>
              <a:gd name="connsiteX82-23629" fmla="*/ 5917114 w 6127689"/>
              <a:gd name="connsiteY82-23630" fmla="*/ 4213096 h 6858000"/>
              <a:gd name="connsiteX83-23631" fmla="*/ 5924233 w 6127689"/>
              <a:gd name="connsiteY83-23632" fmla="*/ 4242060 h 6858000"/>
              <a:gd name="connsiteX84-23633" fmla="*/ 5928910 w 6127689"/>
              <a:gd name="connsiteY84-23634" fmla="*/ 4300973 h 6858000"/>
              <a:gd name="connsiteX85-23635" fmla="*/ 5939320 w 6127689"/>
              <a:gd name="connsiteY85-23636" fmla="*/ 4340435 h 6858000"/>
              <a:gd name="connsiteX86-23637" fmla="*/ 5946705 w 6127689"/>
              <a:gd name="connsiteY86-23638" fmla="*/ 4428051 h 6858000"/>
              <a:gd name="connsiteX87-23639" fmla="*/ 5949261 w 6127689"/>
              <a:gd name="connsiteY87-23640" fmla="*/ 4449185 h 6858000"/>
              <a:gd name="connsiteX88-23641" fmla="*/ 5957504 w 6127689"/>
              <a:gd name="connsiteY88-23642" fmla="*/ 4465911 h 6858000"/>
              <a:gd name="connsiteX89-23643" fmla="*/ 5964689 w 6127689"/>
              <a:gd name="connsiteY89-23644" fmla="*/ 4468532 h 6858000"/>
              <a:gd name="connsiteX90-23645" fmla="*/ 5967062 w 6127689"/>
              <a:gd name="connsiteY90-23646" fmla="*/ 4479923 h 6858000"/>
              <a:gd name="connsiteX91-23647" fmla="*/ 5968960 w 6127689"/>
              <a:gd name="connsiteY91-23648" fmla="*/ 4482655 h 6858000"/>
              <a:gd name="connsiteX92-23649" fmla="*/ 5978567 w 6127689"/>
              <a:gd name="connsiteY92-23650" fmla="*/ 4498605 h 6858000"/>
              <a:gd name="connsiteX93-23651" fmla="*/ 5980106 w 6127689"/>
              <a:gd name="connsiteY93-23652" fmla="*/ 4585087 h 6858000"/>
              <a:gd name="connsiteX94-23653" fmla="*/ 5998138 w 6127689"/>
              <a:gd name="connsiteY94-23654" fmla="*/ 4697518 h 6858000"/>
              <a:gd name="connsiteX95-23655" fmla="*/ 6013516 w 6127689"/>
              <a:gd name="connsiteY95-23656" fmla="*/ 4786619 h 6858000"/>
              <a:gd name="connsiteX96-23657" fmla="*/ 6025404 w 6127689"/>
              <a:gd name="connsiteY96-23658" fmla="*/ 4858148 h 6858000"/>
              <a:gd name="connsiteX97-23659" fmla="*/ 6007749 w 6127689"/>
              <a:gd name="connsiteY97-23660" fmla="*/ 4964715 h 6858000"/>
              <a:gd name="connsiteX98-23661" fmla="*/ 6005269 w 6127689"/>
              <a:gd name="connsiteY98-23662" fmla="*/ 5150567 h 6858000"/>
              <a:gd name="connsiteX99-23663" fmla="*/ 6001127 w 6127689"/>
              <a:gd name="connsiteY99-23664" fmla="*/ 5164609 h 6858000"/>
              <a:gd name="connsiteX100-23665" fmla="*/ 5996647 w 6127689"/>
              <a:gd name="connsiteY100-23666" fmla="*/ 5185640 h 6858000"/>
              <a:gd name="connsiteX101-23667" fmla="*/ 5998514 w 6127689"/>
              <a:gd name="connsiteY101-23668" fmla="*/ 5189673 h 6858000"/>
              <a:gd name="connsiteX102-23669" fmla="*/ 6018409 w 6127689"/>
              <a:gd name="connsiteY102-23670" fmla="*/ 5227157 h 6858000"/>
              <a:gd name="connsiteX103-23671" fmla="*/ 6036748 w 6127689"/>
              <a:gd name="connsiteY103-23672" fmla="*/ 5322752 h 6858000"/>
              <a:gd name="connsiteX104-23673" fmla="*/ 6036943 w 6127689"/>
              <a:gd name="connsiteY104-23674" fmla="*/ 5329480 h 6858000"/>
              <a:gd name="connsiteX105-23675" fmla="*/ 6037236 w 6127689"/>
              <a:gd name="connsiteY105-23676" fmla="*/ 5329634 h 6858000"/>
              <a:gd name="connsiteX106-23677" fmla="*/ 6038019 w 6127689"/>
              <a:gd name="connsiteY106-23678" fmla="*/ 5336764 h 6858000"/>
              <a:gd name="connsiteX107-23679" fmla="*/ 6037298 w 6127689"/>
              <a:gd name="connsiteY107-23680" fmla="*/ 5341753 h 6858000"/>
              <a:gd name="connsiteX108-23681" fmla="*/ 6037677 w 6127689"/>
              <a:gd name="connsiteY108-23682" fmla="*/ 5354807 h 6858000"/>
              <a:gd name="connsiteX109-23683" fmla="*/ 6039728 w 6127689"/>
              <a:gd name="connsiteY109-23684" fmla="*/ 5359416 h 6858000"/>
              <a:gd name="connsiteX110-23685" fmla="*/ 6043311 w 6127689"/>
              <a:gd name="connsiteY110-23686" fmla="*/ 5361407 h 6858000"/>
              <a:gd name="connsiteX111-23687" fmla="*/ 6042954 w 6127689"/>
              <a:gd name="connsiteY111-23688" fmla="*/ 5362576 h 6858000"/>
              <a:gd name="connsiteX112-23689" fmla="*/ 6053435 w 6127689"/>
              <a:gd name="connsiteY112-23690" fmla="*/ 5387547 h 6858000"/>
              <a:gd name="connsiteX113-23691" fmla="*/ 6065933 w 6127689"/>
              <a:gd name="connsiteY113-23692" fmla="*/ 5443002 h 6858000"/>
              <a:gd name="connsiteX114-23693" fmla="*/ 6068640 w 6127689"/>
              <a:gd name="connsiteY114-23694" fmla="*/ 5474503 h 6858000"/>
              <a:gd name="connsiteX115-23695" fmla="*/ 6080922 w 6127689"/>
              <a:gd name="connsiteY115-23696" fmla="*/ 5561070 h 6858000"/>
              <a:gd name="connsiteX116-23697" fmla="*/ 6096949 w 6127689"/>
              <a:gd name="connsiteY116-23698" fmla="*/ 5648179 h 6858000"/>
              <a:gd name="connsiteX117-23699" fmla="*/ 6125703 w 6127689"/>
              <a:gd name="connsiteY117-23700" fmla="*/ 5692894 h 6858000"/>
              <a:gd name="connsiteX118-23701" fmla="*/ 6126670 w 6127689"/>
              <a:gd name="connsiteY118-23702" fmla="*/ 5697882 h 6858000"/>
              <a:gd name="connsiteX119-23703" fmla="*/ 6124061 w 6127689"/>
              <a:gd name="connsiteY119-23704" fmla="*/ 5710294 h 6858000"/>
              <a:gd name="connsiteX120-23705" fmla="*/ 6122213 w 6127689"/>
              <a:gd name="connsiteY120-23706" fmla="*/ 5714762 h 6858000"/>
              <a:gd name="connsiteX121-23707" fmla="*/ 6121353 w 6127689"/>
              <a:gd name="connsiteY121-23708" fmla="*/ 5721725 h 6858000"/>
              <a:gd name="connsiteX122-23709" fmla="*/ 6121607 w 6127689"/>
              <a:gd name="connsiteY122-23710" fmla="*/ 5721959 h 6858000"/>
              <a:gd name="connsiteX123-23711" fmla="*/ 6120262 w 6127689"/>
              <a:gd name="connsiteY123-23712" fmla="*/ 5728358 h 6858000"/>
              <a:gd name="connsiteX124-23713" fmla="*/ 6127024 w 6127689"/>
              <a:gd name="connsiteY124-23714" fmla="*/ 5786902 h 6858000"/>
              <a:gd name="connsiteX125-23715" fmla="*/ 6127519 w 6127689"/>
              <a:gd name="connsiteY125-23716" fmla="*/ 5865775 h 6858000"/>
              <a:gd name="connsiteX126-23717" fmla="*/ 6119217 w 6127689"/>
              <a:gd name="connsiteY126-23718" fmla="*/ 5888542 h 6858000"/>
              <a:gd name="connsiteX127-23719" fmla="*/ 6102493 w 6127689"/>
              <a:gd name="connsiteY127-23720" fmla="*/ 5928602 h 6858000"/>
              <a:gd name="connsiteX128-23721" fmla="*/ 6056863 w 6127689"/>
              <a:gd name="connsiteY128-23722" fmla="*/ 6000643 h 6858000"/>
              <a:gd name="connsiteX129-23723" fmla="*/ 6045436 w 6127689"/>
              <a:gd name="connsiteY129-23724" fmla="*/ 6124480 h 6858000"/>
              <a:gd name="connsiteX130-23725" fmla="*/ 6030489 w 6127689"/>
              <a:gd name="connsiteY130-23726" fmla="*/ 6317666 h 6858000"/>
              <a:gd name="connsiteX131-23727" fmla="*/ 6007492 w 6127689"/>
              <a:gd name="connsiteY131-23728" fmla="*/ 6440818 h 6858000"/>
              <a:gd name="connsiteX132-23729" fmla="*/ 6009467 w 6127689"/>
              <a:gd name="connsiteY132-23730" fmla="*/ 6487076 h 6858000"/>
              <a:gd name="connsiteX133-23731" fmla="*/ 5995064 w 6127689"/>
              <a:gd name="connsiteY133-23732" fmla="*/ 6540791 h 6858000"/>
              <a:gd name="connsiteX134-23733" fmla="*/ 5996309 w 6127689"/>
              <a:gd name="connsiteY134-23734" fmla="*/ 6543961 h 6858000"/>
              <a:gd name="connsiteX135-23735" fmla="*/ 5996048 w 6127689"/>
              <a:gd name="connsiteY135-23736" fmla="*/ 6555444 h 6858000"/>
              <a:gd name="connsiteX136-23737" fmla="*/ 6002524 w 6127689"/>
              <a:gd name="connsiteY136-23738" fmla="*/ 6560188 h 6858000"/>
              <a:gd name="connsiteX137-23739" fmla="*/ 6006823 w 6127689"/>
              <a:gd name="connsiteY137-23740" fmla="*/ 6578546 h 6858000"/>
              <a:gd name="connsiteX138-23741" fmla="*/ 6004510 w 6127689"/>
              <a:gd name="connsiteY138-23742" fmla="*/ 6599256 h 6858000"/>
              <a:gd name="connsiteX139-23743" fmla="*/ 5986207 w 6127689"/>
              <a:gd name="connsiteY139-23744" fmla="*/ 6695855 h 6858000"/>
              <a:gd name="connsiteX140-23745" fmla="*/ 5979428 w 6127689"/>
              <a:gd name="connsiteY140-23746" fmla="*/ 6754678 h 6858000"/>
              <a:gd name="connsiteX141-23747" fmla="*/ 5983398 w 6127689"/>
              <a:gd name="connsiteY141-23748" fmla="*/ 6778641 h 6858000"/>
              <a:gd name="connsiteX142-23749" fmla="*/ 5984543 w 6127689"/>
              <a:gd name="connsiteY142-23750" fmla="*/ 6811016 h 6858000"/>
              <a:gd name="connsiteX143-23751" fmla="*/ 5981802 w 6127689"/>
              <a:gd name="connsiteY143-23752" fmla="*/ 6838578 h 6858000"/>
              <a:gd name="connsiteX144-23753" fmla="*/ 5979671 w 6127689"/>
              <a:gd name="connsiteY144-23754" fmla="*/ 6858000 h 6858000"/>
              <a:gd name="connsiteX145-23755" fmla="*/ 0 w 6127689"/>
              <a:gd name="connsiteY145-23756" fmla="*/ 6858000 h 6858000"/>
              <a:gd name="connsiteX146-23757" fmla="*/ 0 w 6127689"/>
              <a:gd name="connsiteY146-23758" fmla="*/ 0 h 6858000"/>
              <a:gd name="connsiteX0-23759" fmla="*/ 0 w 6127689"/>
              <a:gd name="connsiteY0-23760" fmla="*/ 0 h 6858000"/>
              <a:gd name="connsiteX1-23761" fmla="*/ 4965888 w 6127689"/>
              <a:gd name="connsiteY1-23762" fmla="*/ 0 h 6858000"/>
              <a:gd name="connsiteX2-23763" fmla="*/ 4967767 w 6127689"/>
              <a:gd name="connsiteY2-23764" fmla="*/ 7930 h 6858000"/>
              <a:gd name="connsiteX3-23765" fmla="*/ 4979444 w 6127689"/>
              <a:gd name="connsiteY3-23766" fmla="*/ 43921 h 6858000"/>
              <a:gd name="connsiteX4-23767" fmla="*/ 5021173 w 6127689"/>
              <a:gd name="connsiteY4-23768" fmla="*/ 123738 h 6858000"/>
              <a:gd name="connsiteX5-23769" fmla="*/ 5075458 w 6127689"/>
              <a:gd name="connsiteY5-23770" fmla="*/ 264355 h 6858000"/>
              <a:gd name="connsiteX6-23771" fmla="*/ 5081175 w 6127689"/>
              <a:gd name="connsiteY6-23772" fmla="*/ 277448 h 6858000"/>
              <a:gd name="connsiteX7-23773" fmla="*/ 5097011 w 6127689"/>
              <a:gd name="connsiteY7-23774" fmla="*/ 355616 h 6858000"/>
              <a:gd name="connsiteX8-23775" fmla="*/ 5130982 w 6127689"/>
              <a:gd name="connsiteY8-23776" fmla="*/ 412030 h 6858000"/>
              <a:gd name="connsiteX9-23777" fmla="*/ 5153000 w 6127689"/>
              <a:gd name="connsiteY9-23778" fmla="*/ 507134 h 6858000"/>
              <a:gd name="connsiteX10-23779" fmla="*/ 5171282 w 6127689"/>
              <a:gd name="connsiteY10-23780" fmla="*/ 602071 h 6858000"/>
              <a:gd name="connsiteX11-23781" fmla="*/ 5176196 w 6127689"/>
              <a:gd name="connsiteY11-23782" fmla="*/ 636822 h 6858000"/>
              <a:gd name="connsiteX12-23783" fmla="*/ 5189051 w 6127689"/>
              <a:gd name="connsiteY12-23784" fmla="*/ 782518 h 6858000"/>
              <a:gd name="connsiteX13-23785" fmla="*/ 5210428 w 6127689"/>
              <a:gd name="connsiteY13-23786" fmla="*/ 815772 h 6858000"/>
              <a:gd name="connsiteX14-23787" fmla="*/ 5221088 w 6127689"/>
              <a:gd name="connsiteY14-23788" fmla="*/ 860193 h 6858000"/>
              <a:gd name="connsiteX15-23789" fmla="*/ 5230806 w 6127689"/>
              <a:gd name="connsiteY15-23790" fmla="*/ 961354 h 6858000"/>
              <a:gd name="connsiteX16-23791" fmla="*/ 5201018 w 6127689"/>
              <a:gd name="connsiteY16-23792" fmla="*/ 1095027 h 6858000"/>
              <a:gd name="connsiteX17-23793" fmla="*/ 5202153 w 6127689"/>
              <a:gd name="connsiteY17-23794" fmla="*/ 1133224 h 6858000"/>
              <a:gd name="connsiteX18-23795" fmla="*/ 5207370 w 6127689"/>
              <a:gd name="connsiteY18-23796" fmla="*/ 1138097 h 6858000"/>
              <a:gd name="connsiteX19-23797" fmla="*/ 5189234 w 6127689"/>
              <a:gd name="connsiteY19-23798" fmla="*/ 1193495 h 6858000"/>
              <a:gd name="connsiteX20-23799" fmla="*/ 5202769 w 6127689"/>
              <a:gd name="connsiteY20-23800" fmla="*/ 1269450 h 6858000"/>
              <a:gd name="connsiteX21-23801" fmla="*/ 5225968 w 6127689"/>
              <a:gd name="connsiteY21-23802" fmla="*/ 1357994 h 6858000"/>
              <a:gd name="connsiteX22-23803" fmla="*/ 5233819 w 6127689"/>
              <a:gd name="connsiteY22-23804" fmla="*/ 1380922 h 6858000"/>
              <a:gd name="connsiteX23-23805" fmla="*/ 5237226 w 6127689"/>
              <a:gd name="connsiteY23-23806" fmla="*/ 1441327 h 6858000"/>
              <a:gd name="connsiteX24-23807" fmla="*/ 5255653 w 6127689"/>
              <a:gd name="connsiteY24-23808" fmla="*/ 1524712 h 6858000"/>
              <a:gd name="connsiteX25-23809" fmla="*/ 5263491 w 6127689"/>
              <a:gd name="connsiteY25-23810" fmla="*/ 1642938 h 6858000"/>
              <a:gd name="connsiteX26-23811" fmla="*/ 5261314 w 6127689"/>
              <a:gd name="connsiteY26-23812" fmla="*/ 1689177 h 6858000"/>
              <a:gd name="connsiteX27-23813" fmla="*/ 5259788 w 6127689"/>
              <a:gd name="connsiteY27-23814" fmla="*/ 1768516 h 6858000"/>
              <a:gd name="connsiteX28-23815" fmla="*/ 5255696 w 6127689"/>
              <a:gd name="connsiteY28-23816" fmla="*/ 1953770 h 6858000"/>
              <a:gd name="connsiteX29-23817" fmla="*/ 5252592 w 6127689"/>
              <a:gd name="connsiteY29-23818" fmla="*/ 2092210 h 6858000"/>
              <a:gd name="connsiteX30-23819" fmla="*/ 5264303 w 6127689"/>
              <a:gd name="connsiteY30-23820" fmla="*/ 2225157 h 6858000"/>
              <a:gd name="connsiteX31-23821" fmla="*/ 5254949 w 6127689"/>
              <a:gd name="connsiteY31-23822" fmla="*/ 2236160 h 6858000"/>
              <a:gd name="connsiteX32-23823" fmla="*/ 5250104 w 6127689"/>
              <a:gd name="connsiteY32-23824" fmla="*/ 2249166 h 6858000"/>
              <a:gd name="connsiteX33-23825" fmla="*/ 5251214 w 6127689"/>
              <a:gd name="connsiteY33-23826" fmla="*/ 2250944 h 6858000"/>
              <a:gd name="connsiteX34-23827" fmla="*/ 5250644 w 6127689"/>
              <a:gd name="connsiteY34-23828" fmla="*/ 2266619 h 6858000"/>
              <a:gd name="connsiteX35-23829" fmla="*/ 5293877 w 6127689"/>
              <a:gd name="connsiteY35-23830" fmla="*/ 2368649 h 6858000"/>
              <a:gd name="connsiteX36-23831" fmla="*/ 5311338 w 6127689"/>
              <a:gd name="connsiteY36-23832" fmla="*/ 2404034 h 6858000"/>
              <a:gd name="connsiteX37-23833" fmla="*/ 5338366 w 6127689"/>
              <a:gd name="connsiteY37-23834" fmla="*/ 2465052 h 6858000"/>
              <a:gd name="connsiteX38-23835" fmla="*/ 5371263 w 6127689"/>
              <a:gd name="connsiteY38-23836" fmla="*/ 2586413 h 6858000"/>
              <a:gd name="connsiteX39-23837" fmla="*/ 5407503 w 6127689"/>
              <a:gd name="connsiteY39-23838" fmla="*/ 2786290 h 6858000"/>
              <a:gd name="connsiteX40-23839" fmla="*/ 5407356 w 6127689"/>
              <a:gd name="connsiteY40-23840" fmla="*/ 2787545 h 6858000"/>
              <a:gd name="connsiteX41-23841" fmla="*/ 5411130 w 6127689"/>
              <a:gd name="connsiteY41-23842" fmla="*/ 2788640 h 6858000"/>
              <a:gd name="connsiteX42-23843" fmla="*/ 5416439 w 6127689"/>
              <a:gd name="connsiteY42-23844" fmla="*/ 2805666 h 6858000"/>
              <a:gd name="connsiteX43-23845" fmla="*/ 5416589 w 6127689"/>
              <a:gd name="connsiteY43-23846" fmla="*/ 2810822 h 6858000"/>
              <a:gd name="connsiteX44-23847" fmla="*/ 5418542 w 6127689"/>
              <a:gd name="connsiteY44-23848" fmla="*/ 2817745 h 6858000"/>
              <a:gd name="connsiteX45-23849" fmla="*/ 5418847 w 6127689"/>
              <a:gd name="connsiteY45-23850" fmla="*/ 2817825 h 6858000"/>
              <a:gd name="connsiteX46-23851" fmla="*/ 5457023 w 6127689"/>
              <a:gd name="connsiteY46-23852" fmla="*/ 2858292 h 6858000"/>
              <a:gd name="connsiteX47-23853" fmla="*/ 5479298 w 6127689"/>
              <a:gd name="connsiteY47-23854" fmla="*/ 2947791 h 6858000"/>
              <a:gd name="connsiteX48-23855" fmla="*/ 5481770 w 6127689"/>
              <a:gd name="connsiteY48-23856" fmla="*/ 2951352 h 6858000"/>
              <a:gd name="connsiteX49-23857" fmla="*/ 5482045 w 6127689"/>
              <a:gd name="connsiteY49-23858" fmla="*/ 2984371 h 6858000"/>
              <a:gd name="connsiteX50-23859" fmla="*/ 5482415 w 6127689"/>
              <a:gd name="connsiteY50-23860" fmla="*/ 3004079 h 6858000"/>
              <a:gd name="connsiteX51-23861" fmla="*/ 5503944 w 6127689"/>
              <a:gd name="connsiteY51-23862" fmla="*/ 3123335 h 6858000"/>
              <a:gd name="connsiteX52-23863" fmla="*/ 5516007 w 6127689"/>
              <a:gd name="connsiteY52-23864" fmla="*/ 3258473 h 6858000"/>
              <a:gd name="connsiteX53-23865" fmla="*/ 5566839 w 6127689"/>
              <a:gd name="connsiteY53-23866" fmla="*/ 3345295 h 6858000"/>
              <a:gd name="connsiteX54-23867" fmla="*/ 5589758 w 6127689"/>
              <a:gd name="connsiteY54-23868" fmla="*/ 3506453 h 6858000"/>
              <a:gd name="connsiteX55-23869" fmla="*/ 5596144 w 6127689"/>
              <a:gd name="connsiteY55-23870" fmla="*/ 3534624 h 6858000"/>
              <a:gd name="connsiteX56-23871" fmla="*/ 5597750 w 6127689"/>
              <a:gd name="connsiteY56-23872" fmla="*/ 3534129 h 6858000"/>
              <a:gd name="connsiteX57-23873" fmla="*/ 5599700 w 6127689"/>
              <a:gd name="connsiteY57-23874" fmla="*/ 3547221 h 6858000"/>
              <a:gd name="connsiteX58-23875" fmla="*/ 5615031 w 6127689"/>
              <a:gd name="connsiteY58-23876" fmla="*/ 3557482 h 6858000"/>
              <a:gd name="connsiteX59-23877" fmla="*/ 5618377 w 6127689"/>
              <a:gd name="connsiteY59-23878" fmla="*/ 3588431 h 6858000"/>
              <a:gd name="connsiteX60-23879" fmla="*/ 5612155 w 6127689"/>
              <a:gd name="connsiteY60-23880" fmla="*/ 3589869 h 6858000"/>
              <a:gd name="connsiteX61-23881" fmla="*/ 5620843 w 6127689"/>
              <a:gd name="connsiteY61-23882" fmla="*/ 3606745 h 6858000"/>
              <a:gd name="connsiteX62-23883" fmla="*/ 5655472 w 6127689"/>
              <a:gd name="connsiteY62-23884" fmla="*/ 3678877 h 6858000"/>
              <a:gd name="connsiteX63-23885" fmla="*/ 5680448 w 6127689"/>
              <a:gd name="connsiteY63-23886" fmla="*/ 3717760 h 6858000"/>
              <a:gd name="connsiteX64-23887" fmla="*/ 5683015 w 6127689"/>
              <a:gd name="connsiteY64-23888" fmla="*/ 3762025 h 6858000"/>
              <a:gd name="connsiteX65-23889" fmla="*/ 5696643 w 6127689"/>
              <a:gd name="connsiteY65-23890" fmla="*/ 3773888 h 6858000"/>
              <a:gd name="connsiteX66-23891" fmla="*/ 5699203 w 6127689"/>
              <a:gd name="connsiteY66-23892" fmla="*/ 3775823 h 6858000"/>
              <a:gd name="connsiteX67-23893" fmla="*/ 5704824 w 6127689"/>
              <a:gd name="connsiteY67-23894" fmla="*/ 3785966 h 6858000"/>
              <a:gd name="connsiteX68-23895" fmla="*/ 5712204 w 6127689"/>
              <a:gd name="connsiteY68-23896" fmla="*/ 3785830 h 6858000"/>
              <a:gd name="connsiteX69-23897" fmla="*/ 5733539 w 6127689"/>
              <a:gd name="connsiteY69-23898" fmla="*/ 3818457 h 6858000"/>
              <a:gd name="connsiteX70-23899" fmla="*/ 5768491 w 6127689"/>
              <a:gd name="connsiteY70-23900" fmla="*/ 3914399 h 6858000"/>
              <a:gd name="connsiteX71-23901" fmla="*/ 5793123 w 6127689"/>
              <a:gd name="connsiteY71-23902" fmla="*/ 3969952 h 6858000"/>
              <a:gd name="connsiteX72-23903" fmla="*/ 5808321 w 6127689"/>
              <a:gd name="connsiteY72-23904" fmla="*/ 3988153 h 6858000"/>
              <a:gd name="connsiteX73-23905" fmla="*/ 5825621 w 6127689"/>
              <a:gd name="connsiteY73-23906" fmla="*/ 4015525 h 6858000"/>
              <a:gd name="connsiteX74-23907" fmla="*/ 5860672 w 6127689"/>
              <a:gd name="connsiteY74-23908" fmla="*/ 4061579 h 6858000"/>
              <a:gd name="connsiteX75-23909" fmla="*/ 5872173 w 6127689"/>
              <a:gd name="connsiteY75-23910" fmla="*/ 4088497 h 6858000"/>
              <a:gd name="connsiteX76-23911" fmla="*/ 5883705 w 6127689"/>
              <a:gd name="connsiteY76-23912" fmla="*/ 4101899 h 6858000"/>
              <a:gd name="connsiteX77-23913" fmla="*/ 5894095 w 6127689"/>
              <a:gd name="connsiteY77-23914" fmla="*/ 4128857 h 6858000"/>
              <a:gd name="connsiteX78-23915" fmla="*/ 5898339 w 6127689"/>
              <a:gd name="connsiteY78-23916" fmla="*/ 4140800 h 6858000"/>
              <a:gd name="connsiteX79-23917" fmla="*/ 5899734 w 6127689"/>
              <a:gd name="connsiteY79-23918" fmla="*/ 4145632 h 6858000"/>
              <a:gd name="connsiteX80-23919" fmla="*/ 5903513 w 6127689"/>
              <a:gd name="connsiteY80-23920" fmla="*/ 4187661 h 6858000"/>
              <a:gd name="connsiteX81-23921" fmla="*/ 5917114 w 6127689"/>
              <a:gd name="connsiteY81-23922" fmla="*/ 4213096 h 6858000"/>
              <a:gd name="connsiteX82-23923" fmla="*/ 5924233 w 6127689"/>
              <a:gd name="connsiteY82-23924" fmla="*/ 4242060 h 6858000"/>
              <a:gd name="connsiteX83-23925" fmla="*/ 5928910 w 6127689"/>
              <a:gd name="connsiteY83-23926" fmla="*/ 4300973 h 6858000"/>
              <a:gd name="connsiteX84-23927" fmla="*/ 5939320 w 6127689"/>
              <a:gd name="connsiteY84-23928" fmla="*/ 4340435 h 6858000"/>
              <a:gd name="connsiteX85-23929" fmla="*/ 5946705 w 6127689"/>
              <a:gd name="connsiteY85-23930" fmla="*/ 4428051 h 6858000"/>
              <a:gd name="connsiteX86-23931" fmla="*/ 5949261 w 6127689"/>
              <a:gd name="connsiteY86-23932" fmla="*/ 4449185 h 6858000"/>
              <a:gd name="connsiteX87-23933" fmla="*/ 5957504 w 6127689"/>
              <a:gd name="connsiteY87-23934" fmla="*/ 4465911 h 6858000"/>
              <a:gd name="connsiteX88-23935" fmla="*/ 5964689 w 6127689"/>
              <a:gd name="connsiteY88-23936" fmla="*/ 4468532 h 6858000"/>
              <a:gd name="connsiteX89-23937" fmla="*/ 5967062 w 6127689"/>
              <a:gd name="connsiteY89-23938" fmla="*/ 4479923 h 6858000"/>
              <a:gd name="connsiteX90-23939" fmla="*/ 5968960 w 6127689"/>
              <a:gd name="connsiteY90-23940" fmla="*/ 4482655 h 6858000"/>
              <a:gd name="connsiteX91-23941" fmla="*/ 5978567 w 6127689"/>
              <a:gd name="connsiteY91-23942" fmla="*/ 4498605 h 6858000"/>
              <a:gd name="connsiteX92-23943" fmla="*/ 5980106 w 6127689"/>
              <a:gd name="connsiteY92-23944" fmla="*/ 4585087 h 6858000"/>
              <a:gd name="connsiteX93-23945" fmla="*/ 5998138 w 6127689"/>
              <a:gd name="connsiteY93-23946" fmla="*/ 4697518 h 6858000"/>
              <a:gd name="connsiteX94-23947" fmla="*/ 6013516 w 6127689"/>
              <a:gd name="connsiteY94-23948" fmla="*/ 4786619 h 6858000"/>
              <a:gd name="connsiteX95-23949" fmla="*/ 6025404 w 6127689"/>
              <a:gd name="connsiteY95-23950" fmla="*/ 4858148 h 6858000"/>
              <a:gd name="connsiteX96-23951" fmla="*/ 6007749 w 6127689"/>
              <a:gd name="connsiteY96-23952" fmla="*/ 4964715 h 6858000"/>
              <a:gd name="connsiteX97-23953" fmla="*/ 6005269 w 6127689"/>
              <a:gd name="connsiteY97-23954" fmla="*/ 5150567 h 6858000"/>
              <a:gd name="connsiteX98-23955" fmla="*/ 6001127 w 6127689"/>
              <a:gd name="connsiteY98-23956" fmla="*/ 5164609 h 6858000"/>
              <a:gd name="connsiteX99-23957" fmla="*/ 5996647 w 6127689"/>
              <a:gd name="connsiteY99-23958" fmla="*/ 5185640 h 6858000"/>
              <a:gd name="connsiteX100-23959" fmla="*/ 5998514 w 6127689"/>
              <a:gd name="connsiteY100-23960" fmla="*/ 5189673 h 6858000"/>
              <a:gd name="connsiteX101-23961" fmla="*/ 6018409 w 6127689"/>
              <a:gd name="connsiteY101-23962" fmla="*/ 5227157 h 6858000"/>
              <a:gd name="connsiteX102-23963" fmla="*/ 6036748 w 6127689"/>
              <a:gd name="connsiteY102-23964" fmla="*/ 5322752 h 6858000"/>
              <a:gd name="connsiteX103-23965" fmla="*/ 6036943 w 6127689"/>
              <a:gd name="connsiteY103-23966" fmla="*/ 5329480 h 6858000"/>
              <a:gd name="connsiteX104-23967" fmla="*/ 6037236 w 6127689"/>
              <a:gd name="connsiteY104-23968" fmla="*/ 5329634 h 6858000"/>
              <a:gd name="connsiteX105-23969" fmla="*/ 6038019 w 6127689"/>
              <a:gd name="connsiteY105-23970" fmla="*/ 5336764 h 6858000"/>
              <a:gd name="connsiteX106-23971" fmla="*/ 6037298 w 6127689"/>
              <a:gd name="connsiteY106-23972" fmla="*/ 5341753 h 6858000"/>
              <a:gd name="connsiteX107-23973" fmla="*/ 6037677 w 6127689"/>
              <a:gd name="connsiteY107-23974" fmla="*/ 5354807 h 6858000"/>
              <a:gd name="connsiteX108-23975" fmla="*/ 6039728 w 6127689"/>
              <a:gd name="connsiteY108-23976" fmla="*/ 5359416 h 6858000"/>
              <a:gd name="connsiteX109-23977" fmla="*/ 6043311 w 6127689"/>
              <a:gd name="connsiteY109-23978" fmla="*/ 5361407 h 6858000"/>
              <a:gd name="connsiteX110-23979" fmla="*/ 6042954 w 6127689"/>
              <a:gd name="connsiteY110-23980" fmla="*/ 5362576 h 6858000"/>
              <a:gd name="connsiteX111-23981" fmla="*/ 6053435 w 6127689"/>
              <a:gd name="connsiteY111-23982" fmla="*/ 5387547 h 6858000"/>
              <a:gd name="connsiteX112-23983" fmla="*/ 6065933 w 6127689"/>
              <a:gd name="connsiteY112-23984" fmla="*/ 5443002 h 6858000"/>
              <a:gd name="connsiteX113-23985" fmla="*/ 6068640 w 6127689"/>
              <a:gd name="connsiteY113-23986" fmla="*/ 5474503 h 6858000"/>
              <a:gd name="connsiteX114-23987" fmla="*/ 6080922 w 6127689"/>
              <a:gd name="connsiteY114-23988" fmla="*/ 5561070 h 6858000"/>
              <a:gd name="connsiteX115-23989" fmla="*/ 6096949 w 6127689"/>
              <a:gd name="connsiteY115-23990" fmla="*/ 5648179 h 6858000"/>
              <a:gd name="connsiteX116-23991" fmla="*/ 6125703 w 6127689"/>
              <a:gd name="connsiteY116-23992" fmla="*/ 5692894 h 6858000"/>
              <a:gd name="connsiteX117-23993" fmla="*/ 6126670 w 6127689"/>
              <a:gd name="connsiteY117-23994" fmla="*/ 5697882 h 6858000"/>
              <a:gd name="connsiteX118-23995" fmla="*/ 6124061 w 6127689"/>
              <a:gd name="connsiteY118-23996" fmla="*/ 5710294 h 6858000"/>
              <a:gd name="connsiteX119-23997" fmla="*/ 6122213 w 6127689"/>
              <a:gd name="connsiteY119-23998" fmla="*/ 5714762 h 6858000"/>
              <a:gd name="connsiteX120-23999" fmla="*/ 6121353 w 6127689"/>
              <a:gd name="connsiteY120-24000" fmla="*/ 5721725 h 6858000"/>
              <a:gd name="connsiteX121-24001" fmla="*/ 6121607 w 6127689"/>
              <a:gd name="connsiteY121-24002" fmla="*/ 5721959 h 6858000"/>
              <a:gd name="connsiteX122-24003" fmla="*/ 6120262 w 6127689"/>
              <a:gd name="connsiteY122-24004" fmla="*/ 5728358 h 6858000"/>
              <a:gd name="connsiteX123-24005" fmla="*/ 6127024 w 6127689"/>
              <a:gd name="connsiteY123-24006" fmla="*/ 5786902 h 6858000"/>
              <a:gd name="connsiteX124-24007" fmla="*/ 6127519 w 6127689"/>
              <a:gd name="connsiteY124-24008" fmla="*/ 5865775 h 6858000"/>
              <a:gd name="connsiteX125-24009" fmla="*/ 6119217 w 6127689"/>
              <a:gd name="connsiteY125-24010" fmla="*/ 5888542 h 6858000"/>
              <a:gd name="connsiteX126-24011" fmla="*/ 6102493 w 6127689"/>
              <a:gd name="connsiteY126-24012" fmla="*/ 5928602 h 6858000"/>
              <a:gd name="connsiteX127-24013" fmla="*/ 6056863 w 6127689"/>
              <a:gd name="connsiteY127-24014" fmla="*/ 6000643 h 6858000"/>
              <a:gd name="connsiteX128-24015" fmla="*/ 6045436 w 6127689"/>
              <a:gd name="connsiteY128-24016" fmla="*/ 6124480 h 6858000"/>
              <a:gd name="connsiteX129-24017" fmla="*/ 6030489 w 6127689"/>
              <a:gd name="connsiteY129-24018" fmla="*/ 6317666 h 6858000"/>
              <a:gd name="connsiteX130-24019" fmla="*/ 6007492 w 6127689"/>
              <a:gd name="connsiteY130-24020" fmla="*/ 6440818 h 6858000"/>
              <a:gd name="connsiteX131-24021" fmla="*/ 6009467 w 6127689"/>
              <a:gd name="connsiteY131-24022" fmla="*/ 6487076 h 6858000"/>
              <a:gd name="connsiteX132-24023" fmla="*/ 5995064 w 6127689"/>
              <a:gd name="connsiteY132-24024" fmla="*/ 6540791 h 6858000"/>
              <a:gd name="connsiteX133-24025" fmla="*/ 5996309 w 6127689"/>
              <a:gd name="connsiteY133-24026" fmla="*/ 6543961 h 6858000"/>
              <a:gd name="connsiteX134-24027" fmla="*/ 5996048 w 6127689"/>
              <a:gd name="connsiteY134-24028" fmla="*/ 6555444 h 6858000"/>
              <a:gd name="connsiteX135-24029" fmla="*/ 6002524 w 6127689"/>
              <a:gd name="connsiteY135-24030" fmla="*/ 6560188 h 6858000"/>
              <a:gd name="connsiteX136-24031" fmla="*/ 6006823 w 6127689"/>
              <a:gd name="connsiteY136-24032" fmla="*/ 6578546 h 6858000"/>
              <a:gd name="connsiteX137-24033" fmla="*/ 6004510 w 6127689"/>
              <a:gd name="connsiteY137-24034" fmla="*/ 6599256 h 6858000"/>
              <a:gd name="connsiteX138-24035" fmla="*/ 5986207 w 6127689"/>
              <a:gd name="connsiteY138-24036" fmla="*/ 6695855 h 6858000"/>
              <a:gd name="connsiteX139-24037" fmla="*/ 5979428 w 6127689"/>
              <a:gd name="connsiteY139-24038" fmla="*/ 6754678 h 6858000"/>
              <a:gd name="connsiteX140-24039" fmla="*/ 5983398 w 6127689"/>
              <a:gd name="connsiteY140-24040" fmla="*/ 6778641 h 6858000"/>
              <a:gd name="connsiteX141-24041" fmla="*/ 5984543 w 6127689"/>
              <a:gd name="connsiteY141-24042" fmla="*/ 6811016 h 6858000"/>
              <a:gd name="connsiteX142-24043" fmla="*/ 5981802 w 6127689"/>
              <a:gd name="connsiteY142-24044" fmla="*/ 6838578 h 6858000"/>
              <a:gd name="connsiteX143-24045" fmla="*/ 5979671 w 6127689"/>
              <a:gd name="connsiteY143-24046" fmla="*/ 6858000 h 6858000"/>
              <a:gd name="connsiteX144-24047" fmla="*/ 0 w 6127689"/>
              <a:gd name="connsiteY144-24048" fmla="*/ 6858000 h 6858000"/>
              <a:gd name="connsiteX145-24049" fmla="*/ 0 w 6127689"/>
              <a:gd name="connsiteY145-24050" fmla="*/ 0 h 6858000"/>
              <a:gd name="connsiteX0-24051" fmla="*/ 0 w 6127689"/>
              <a:gd name="connsiteY0-24052" fmla="*/ 0 h 6858000"/>
              <a:gd name="connsiteX1-24053" fmla="*/ 4965888 w 6127689"/>
              <a:gd name="connsiteY1-24054" fmla="*/ 0 h 6858000"/>
              <a:gd name="connsiteX2-24055" fmla="*/ 4967767 w 6127689"/>
              <a:gd name="connsiteY2-24056" fmla="*/ 7930 h 6858000"/>
              <a:gd name="connsiteX3-24057" fmla="*/ 4979444 w 6127689"/>
              <a:gd name="connsiteY3-24058" fmla="*/ 43921 h 6858000"/>
              <a:gd name="connsiteX4-24059" fmla="*/ 5021173 w 6127689"/>
              <a:gd name="connsiteY4-24060" fmla="*/ 123738 h 6858000"/>
              <a:gd name="connsiteX5-24061" fmla="*/ 5075458 w 6127689"/>
              <a:gd name="connsiteY5-24062" fmla="*/ 264355 h 6858000"/>
              <a:gd name="connsiteX6-24063" fmla="*/ 5081175 w 6127689"/>
              <a:gd name="connsiteY6-24064" fmla="*/ 277448 h 6858000"/>
              <a:gd name="connsiteX7-24065" fmla="*/ 5097011 w 6127689"/>
              <a:gd name="connsiteY7-24066" fmla="*/ 355616 h 6858000"/>
              <a:gd name="connsiteX8-24067" fmla="*/ 5130982 w 6127689"/>
              <a:gd name="connsiteY8-24068" fmla="*/ 412030 h 6858000"/>
              <a:gd name="connsiteX9-24069" fmla="*/ 5153000 w 6127689"/>
              <a:gd name="connsiteY9-24070" fmla="*/ 507134 h 6858000"/>
              <a:gd name="connsiteX10-24071" fmla="*/ 5171282 w 6127689"/>
              <a:gd name="connsiteY10-24072" fmla="*/ 602071 h 6858000"/>
              <a:gd name="connsiteX11-24073" fmla="*/ 5176196 w 6127689"/>
              <a:gd name="connsiteY11-24074" fmla="*/ 636822 h 6858000"/>
              <a:gd name="connsiteX12-24075" fmla="*/ 5189051 w 6127689"/>
              <a:gd name="connsiteY12-24076" fmla="*/ 782518 h 6858000"/>
              <a:gd name="connsiteX13-24077" fmla="*/ 5210428 w 6127689"/>
              <a:gd name="connsiteY13-24078" fmla="*/ 815772 h 6858000"/>
              <a:gd name="connsiteX14-24079" fmla="*/ 5221088 w 6127689"/>
              <a:gd name="connsiteY14-24080" fmla="*/ 860193 h 6858000"/>
              <a:gd name="connsiteX15-24081" fmla="*/ 5230806 w 6127689"/>
              <a:gd name="connsiteY15-24082" fmla="*/ 961354 h 6858000"/>
              <a:gd name="connsiteX16-24083" fmla="*/ 5201018 w 6127689"/>
              <a:gd name="connsiteY16-24084" fmla="*/ 1095027 h 6858000"/>
              <a:gd name="connsiteX17-24085" fmla="*/ 5202153 w 6127689"/>
              <a:gd name="connsiteY17-24086" fmla="*/ 1133224 h 6858000"/>
              <a:gd name="connsiteX18-24087" fmla="*/ 5207370 w 6127689"/>
              <a:gd name="connsiteY18-24088" fmla="*/ 1138097 h 6858000"/>
              <a:gd name="connsiteX19-24089" fmla="*/ 5189234 w 6127689"/>
              <a:gd name="connsiteY19-24090" fmla="*/ 1193495 h 6858000"/>
              <a:gd name="connsiteX20-24091" fmla="*/ 5202769 w 6127689"/>
              <a:gd name="connsiteY20-24092" fmla="*/ 1269450 h 6858000"/>
              <a:gd name="connsiteX21-24093" fmla="*/ 5225968 w 6127689"/>
              <a:gd name="connsiteY21-24094" fmla="*/ 1357994 h 6858000"/>
              <a:gd name="connsiteX22-24095" fmla="*/ 5233819 w 6127689"/>
              <a:gd name="connsiteY22-24096" fmla="*/ 1380922 h 6858000"/>
              <a:gd name="connsiteX23-24097" fmla="*/ 5237226 w 6127689"/>
              <a:gd name="connsiteY23-24098" fmla="*/ 1441327 h 6858000"/>
              <a:gd name="connsiteX24-24099" fmla="*/ 5255653 w 6127689"/>
              <a:gd name="connsiteY24-24100" fmla="*/ 1524712 h 6858000"/>
              <a:gd name="connsiteX25-24101" fmla="*/ 5263491 w 6127689"/>
              <a:gd name="connsiteY25-24102" fmla="*/ 1642938 h 6858000"/>
              <a:gd name="connsiteX26-24103" fmla="*/ 5261314 w 6127689"/>
              <a:gd name="connsiteY26-24104" fmla="*/ 1689177 h 6858000"/>
              <a:gd name="connsiteX27-24105" fmla="*/ 5259788 w 6127689"/>
              <a:gd name="connsiteY27-24106" fmla="*/ 1768516 h 6858000"/>
              <a:gd name="connsiteX28-24107" fmla="*/ 5255696 w 6127689"/>
              <a:gd name="connsiteY28-24108" fmla="*/ 1953770 h 6858000"/>
              <a:gd name="connsiteX29-24109" fmla="*/ 5252592 w 6127689"/>
              <a:gd name="connsiteY29-24110" fmla="*/ 2092210 h 6858000"/>
              <a:gd name="connsiteX30-24111" fmla="*/ 5264303 w 6127689"/>
              <a:gd name="connsiteY30-24112" fmla="*/ 2225157 h 6858000"/>
              <a:gd name="connsiteX31-24113" fmla="*/ 5254949 w 6127689"/>
              <a:gd name="connsiteY31-24114" fmla="*/ 2236160 h 6858000"/>
              <a:gd name="connsiteX32-24115" fmla="*/ 5250104 w 6127689"/>
              <a:gd name="connsiteY32-24116" fmla="*/ 2249166 h 6858000"/>
              <a:gd name="connsiteX33-24117" fmla="*/ 5251214 w 6127689"/>
              <a:gd name="connsiteY33-24118" fmla="*/ 2250944 h 6858000"/>
              <a:gd name="connsiteX34-24119" fmla="*/ 5250644 w 6127689"/>
              <a:gd name="connsiteY34-24120" fmla="*/ 2266619 h 6858000"/>
              <a:gd name="connsiteX35-24121" fmla="*/ 5293877 w 6127689"/>
              <a:gd name="connsiteY35-24122" fmla="*/ 2368649 h 6858000"/>
              <a:gd name="connsiteX36-24123" fmla="*/ 5311338 w 6127689"/>
              <a:gd name="connsiteY36-24124" fmla="*/ 2404034 h 6858000"/>
              <a:gd name="connsiteX37-24125" fmla="*/ 5338366 w 6127689"/>
              <a:gd name="connsiteY37-24126" fmla="*/ 2465052 h 6858000"/>
              <a:gd name="connsiteX38-24127" fmla="*/ 5371263 w 6127689"/>
              <a:gd name="connsiteY38-24128" fmla="*/ 2586413 h 6858000"/>
              <a:gd name="connsiteX39-24129" fmla="*/ 5407503 w 6127689"/>
              <a:gd name="connsiteY39-24130" fmla="*/ 2786290 h 6858000"/>
              <a:gd name="connsiteX40-24131" fmla="*/ 5407356 w 6127689"/>
              <a:gd name="connsiteY40-24132" fmla="*/ 2787545 h 6858000"/>
              <a:gd name="connsiteX41-24133" fmla="*/ 5411130 w 6127689"/>
              <a:gd name="connsiteY41-24134" fmla="*/ 2788640 h 6858000"/>
              <a:gd name="connsiteX42-24135" fmla="*/ 5416439 w 6127689"/>
              <a:gd name="connsiteY42-24136" fmla="*/ 2805666 h 6858000"/>
              <a:gd name="connsiteX43-24137" fmla="*/ 5416589 w 6127689"/>
              <a:gd name="connsiteY43-24138" fmla="*/ 2810822 h 6858000"/>
              <a:gd name="connsiteX44-24139" fmla="*/ 5418542 w 6127689"/>
              <a:gd name="connsiteY44-24140" fmla="*/ 2817745 h 6858000"/>
              <a:gd name="connsiteX45-24141" fmla="*/ 5418847 w 6127689"/>
              <a:gd name="connsiteY45-24142" fmla="*/ 2817825 h 6858000"/>
              <a:gd name="connsiteX46-24143" fmla="*/ 5457023 w 6127689"/>
              <a:gd name="connsiteY46-24144" fmla="*/ 2858292 h 6858000"/>
              <a:gd name="connsiteX47-24145" fmla="*/ 5479298 w 6127689"/>
              <a:gd name="connsiteY47-24146" fmla="*/ 2947791 h 6858000"/>
              <a:gd name="connsiteX48-24147" fmla="*/ 5481770 w 6127689"/>
              <a:gd name="connsiteY48-24148" fmla="*/ 2951352 h 6858000"/>
              <a:gd name="connsiteX49-24149" fmla="*/ 5482045 w 6127689"/>
              <a:gd name="connsiteY49-24150" fmla="*/ 2984371 h 6858000"/>
              <a:gd name="connsiteX50-24151" fmla="*/ 5482415 w 6127689"/>
              <a:gd name="connsiteY50-24152" fmla="*/ 3004079 h 6858000"/>
              <a:gd name="connsiteX51-24153" fmla="*/ 5503944 w 6127689"/>
              <a:gd name="connsiteY51-24154" fmla="*/ 3123335 h 6858000"/>
              <a:gd name="connsiteX52-24155" fmla="*/ 5516007 w 6127689"/>
              <a:gd name="connsiteY52-24156" fmla="*/ 3258473 h 6858000"/>
              <a:gd name="connsiteX53-24157" fmla="*/ 5566839 w 6127689"/>
              <a:gd name="connsiteY53-24158" fmla="*/ 3345295 h 6858000"/>
              <a:gd name="connsiteX54-24159" fmla="*/ 5589758 w 6127689"/>
              <a:gd name="connsiteY54-24160" fmla="*/ 3506453 h 6858000"/>
              <a:gd name="connsiteX55-24161" fmla="*/ 5596144 w 6127689"/>
              <a:gd name="connsiteY55-24162" fmla="*/ 3534624 h 6858000"/>
              <a:gd name="connsiteX56-24163" fmla="*/ 5597750 w 6127689"/>
              <a:gd name="connsiteY56-24164" fmla="*/ 3534129 h 6858000"/>
              <a:gd name="connsiteX57-24165" fmla="*/ 5599700 w 6127689"/>
              <a:gd name="connsiteY57-24166" fmla="*/ 3547221 h 6858000"/>
              <a:gd name="connsiteX58-24167" fmla="*/ 5615031 w 6127689"/>
              <a:gd name="connsiteY58-24168" fmla="*/ 3557482 h 6858000"/>
              <a:gd name="connsiteX59-24169" fmla="*/ 5618377 w 6127689"/>
              <a:gd name="connsiteY59-24170" fmla="*/ 3588431 h 6858000"/>
              <a:gd name="connsiteX60-24171" fmla="*/ 5612155 w 6127689"/>
              <a:gd name="connsiteY60-24172" fmla="*/ 3589869 h 6858000"/>
              <a:gd name="connsiteX61-24173" fmla="*/ 5620843 w 6127689"/>
              <a:gd name="connsiteY61-24174" fmla="*/ 3606745 h 6858000"/>
              <a:gd name="connsiteX62-24175" fmla="*/ 5655472 w 6127689"/>
              <a:gd name="connsiteY62-24176" fmla="*/ 3678877 h 6858000"/>
              <a:gd name="connsiteX63-24177" fmla="*/ 5683015 w 6127689"/>
              <a:gd name="connsiteY63-24178" fmla="*/ 3762025 h 6858000"/>
              <a:gd name="connsiteX64-24179" fmla="*/ 5696643 w 6127689"/>
              <a:gd name="connsiteY64-24180" fmla="*/ 3773888 h 6858000"/>
              <a:gd name="connsiteX65-24181" fmla="*/ 5699203 w 6127689"/>
              <a:gd name="connsiteY65-24182" fmla="*/ 3775823 h 6858000"/>
              <a:gd name="connsiteX66-24183" fmla="*/ 5704824 w 6127689"/>
              <a:gd name="connsiteY66-24184" fmla="*/ 3785966 h 6858000"/>
              <a:gd name="connsiteX67-24185" fmla="*/ 5712204 w 6127689"/>
              <a:gd name="connsiteY67-24186" fmla="*/ 3785830 h 6858000"/>
              <a:gd name="connsiteX68-24187" fmla="*/ 5733539 w 6127689"/>
              <a:gd name="connsiteY68-24188" fmla="*/ 3818457 h 6858000"/>
              <a:gd name="connsiteX69-24189" fmla="*/ 5768491 w 6127689"/>
              <a:gd name="connsiteY69-24190" fmla="*/ 3914399 h 6858000"/>
              <a:gd name="connsiteX70-24191" fmla="*/ 5793123 w 6127689"/>
              <a:gd name="connsiteY70-24192" fmla="*/ 3969952 h 6858000"/>
              <a:gd name="connsiteX71-24193" fmla="*/ 5808321 w 6127689"/>
              <a:gd name="connsiteY71-24194" fmla="*/ 3988153 h 6858000"/>
              <a:gd name="connsiteX72-24195" fmla="*/ 5825621 w 6127689"/>
              <a:gd name="connsiteY72-24196" fmla="*/ 4015525 h 6858000"/>
              <a:gd name="connsiteX73-24197" fmla="*/ 5860672 w 6127689"/>
              <a:gd name="connsiteY73-24198" fmla="*/ 4061579 h 6858000"/>
              <a:gd name="connsiteX74-24199" fmla="*/ 5872173 w 6127689"/>
              <a:gd name="connsiteY74-24200" fmla="*/ 4088497 h 6858000"/>
              <a:gd name="connsiteX75-24201" fmla="*/ 5883705 w 6127689"/>
              <a:gd name="connsiteY75-24202" fmla="*/ 4101899 h 6858000"/>
              <a:gd name="connsiteX76-24203" fmla="*/ 5894095 w 6127689"/>
              <a:gd name="connsiteY76-24204" fmla="*/ 4128857 h 6858000"/>
              <a:gd name="connsiteX77-24205" fmla="*/ 5898339 w 6127689"/>
              <a:gd name="connsiteY77-24206" fmla="*/ 4140800 h 6858000"/>
              <a:gd name="connsiteX78-24207" fmla="*/ 5899734 w 6127689"/>
              <a:gd name="connsiteY78-24208" fmla="*/ 4145632 h 6858000"/>
              <a:gd name="connsiteX79-24209" fmla="*/ 5903513 w 6127689"/>
              <a:gd name="connsiteY79-24210" fmla="*/ 4187661 h 6858000"/>
              <a:gd name="connsiteX80-24211" fmla="*/ 5917114 w 6127689"/>
              <a:gd name="connsiteY80-24212" fmla="*/ 4213096 h 6858000"/>
              <a:gd name="connsiteX81-24213" fmla="*/ 5924233 w 6127689"/>
              <a:gd name="connsiteY81-24214" fmla="*/ 4242060 h 6858000"/>
              <a:gd name="connsiteX82-24215" fmla="*/ 5928910 w 6127689"/>
              <a:gd name="connsiteY82-24216" fmla="*/ 4300973 h 6858000"/>
              <a:gd name="connsiteX83-24217" fmla="*/ 5939320 w 6127689"/>
              <a:gd name="connsiteY83-24218" fmla="*/ 4340435 h 6858000"/>
              <a:gd name="connsiteX84-24219" fmla="*/ 5946705 w 6127689"/>
              <a:gd name="connsiteY84-24220" fmla="*/ 4428051 h 6858000"/>
              <a:gd name="connsiteX85-24221" fmla="*/ 5949261 w 6127689"/>
              <a:gd name="connsiteY85-24222" fmla="*/ 4449185 h 6858000"/>
              <a:gd name="connsiteX86-24223" fmla="*/ 5957504 w 6127689"/>
              <a:gd name="connsiteY86-24224" fmla="*/ 4465911 h 6858000"/>
              <a:gd name="connsiteX87-24225" fmla="*/ 5964689 w 6127689"/>
              <a:gd name="connsiteY87-24226" fmla="*/ 4468532 h 6858000"/>
              <a:gd name="connsiteX88-24227" fmla="*/ 5967062 w 6127689"/>
              <a:gd name="connsiteY88-24228" fmla="*/ 4479923 h 6858000"/>
              <a:gd name="connsiteX89-24229" fmla="*/ 5968960 w 6127689"/>
              <a:gd name="connsiteY89-24230" fmla="*/ 4482655 h 6858000"/>
              <a:gd name="connsiteX90-24231" fmla="*/ 5978567 w 6127689"/>
              <a:gd name="connsiteY90-24232" fmla="*/ 4498605 h 6858000"/>
              <a:gd name="connsiteX91-24233" fmla="*/ 5980106 w 6127689"/>
              <a:gd name="connsiteY91-24234" fmla="*/ 4585087 h 6858000"/>
              <a:gd name="connsiteX92-24235" fmla="*/ 5998138 w 6127689"/>
              <a:gd name="connsiteY92-24236" fmla="*/ 4697518 h 6858000"/>
              <a:gd name="connsiteX93-24237" fmla="*/ 6013516 w 6127689"/>
              <a:gd name="connsiteY93-24238" fmla="*/ 4786619 h 6858000"/>
              <a:gd name="connsiteX94-24239" fmla="*/ 6025404 w 6127689"/>
              <a:gd name="connsiteY94-24240" fmla="*/ 4858148 h 6858000"/>
              <a:gd name="connsiteX95-24241" fmla="*/ 6007749 w 6127689"/>
              <a:gd name="connsiteY95-24242" fmla="*/ 4964715 h 6858000"/>
              <a:gd name="connsiteX96-24243" fmla="*/ 6005269 w 6127689"/>
              <a:gd name="connsiteY96-24244" fmla="*/ 5150567 h 6858000"/>
              <a:gd name="connsiteX97-24245" fmla="*/ 6001127 w 6127689"/>
              <a:gd name="connsiteY97-24246" fmla="*/ 5164609 h 6858000"/>
              <a:gd name="connsiteX98-24247" fmla="*/ 5996647 w 6127689"/>
              <a:gd name="connsiteY98-24248" fmla="*/ 5185640 h 6858000"/>
              <a:gd name="connsiteX99-24249" fmla="*/ 5998514 w 6127689"/>
              <a:gd name="connsiteY99-24250" fmla="*/ 5189673 h 6858000"/>
              <a:gd name="connsiteX100-24251" fmla="*/ 6018409 w 6127689"/>
              <a:gd name="connsiteY100-24252" fmla="*/ 5227157 h 6858000"/>
              <a:gd name="connsiteX101-24253" fmla="*/ 6036748 w 6127689"/>
              <a:gd name="connsiteY101-24254" fmla="*/ 5322752 h 6858000"/>
              <a:gd name="connsiteX102-24255" fmla="*/ 6036943 w 6127689"/>
              <a:gd name="connsiteY102-24256" fmla="*/ 5329480 h 6858000"/>
              <a:gd name="connsiteX103-24257" fmla="*/ 6037236 w 6127689"/>
              <a:gd name="connsiteY103-24258" fmla="*/ 5329634 h 6858000"/>
              <a:gd name="connsiteX104-24259" fmla="*/ 6038019 w 6127689"/>
              <a:gd name="connsiteY104-24260" fmla="*/ 5336764 h 6858000"/>
              <a:gd name="connsiteX105-24261" fmla="*/ 6037298 w 6127689"/>
              <a:gd name="connsiteY105-24262" fmla="*/ 5341753 h 6858000"/>
              <a:gd name="connsiteX106-24263" fmla="*/ 6037677 w 6127689"/>
              <a:gd name="connsiteY106-24264" fmla="*/ 5354807 h 6858000"/>
              <a:gd name="connsiteX107-24265" fmla="*/ 6039728 w 6127689"/>
              <a:gd name="connsiteY107-24266" fmla="*/ 5359416 h 6858000"/>
              <a:gd name="connsiteX108-24267" fmla="*/ 6043311 w 6127689"/>
              <a:gd name="connsiteY108-24268" fmla="*/ 5361407 h 6858000"/>
              <a:gd name="connsiteX109-24269" fmla="*/ 6042954 w 6127689"/>
              <a:gd name="connsiteY109-24270" fmla="*/ 5362576 h 6858000"/>
              <a:gd name="connsiteX110-24271" fmla="*/ 6053435 w 6127689"/>
              <a:gd name="connsiteY110-24272" fmla="*/ 5387547 h 6858000"/>
              <a:gd name="connsiteX111-24273" fmla="*/ 6065933 w 6127689"/>
              <a:gd name="connsiteY111-24274" fmla="*/ 5443002 h 6858000"/>
              <a:gd name="connsiteX112-24275" fmla="*/ 6068640 w 6127689"/>
              <a:gd name="connsiteY112-24276" fmla="*/ 5474503 h 6858000"/>
              <a:gd name="connsiteX113-24277" fmla="*/ 6080922 w 6127689"/>
              <a:gd name="connsiteY113-24278" fmla="*/ 5561070 h 6858000"/>
              <a:gd name="connsiteX114-24279" fmla="*/ 6096949 w 6127689"/>
              <a:gd name="connsiteY114-24280" fmla="*/ 5648179 h 6858000"/>
              <a:gd name="connsiteX115-24281" fmla="*/ 6125703 w 6127689"/>
              <a:gd name="connsiteY115-24282" fmla="*/ 5692894 h 6858000"/>
              <a:gd name="connsiteX116-24283" fmla="*/ 6126670 w 6127689"/>
              <a:gd name="connsiteY116-24284" fmla="*/ 5697882 h 6858000"/>
              <a:gd name="connsiteX117-24285" fmla="*/ 6124061 w 6127689"/>
              <a:gd name="connsiteY117-24286" fmla="*/ 5710294 h 6858000"/>
              <a:gd name="connsiteX118-24287" fmla="*/ 6122213 w 6127689"/>
              <a:gd name="connsiteY118-24288" fmla="*/ 5714762 h 6858000"/>
              <a:gd name="connsiteX119-24289" fmla="*/ 6121353 w 6127689"/>
              <a:gd name="connsiteY119-24290" fmla="*/ 5721725 h 6858000"/>
              <a:gd name="connsiteX120-24291" fmla="*/ 6121607 w 6127689"/>
              <a:gd name="connsiteY120-24292" fmla="*/ 5721959 h 6858000"/>
              <a:gd name="connsiteX121-24293" fmla="*/ 6120262 w 6127689"/>
              <a:gd name="connsiteY121-24294" fmla="*/ 5728358 h 6858000"/>
              <a:gd name="connsiteX122-24295" fmla="*/ 6127024 w 6127689"/>
              <a:gd name="connsiteY122-24296" fmla="*/ 5786902 h 6858000"/>
              <a:gd name="connsiteX123-24297" fmla="*/ 6127519 w 6127689"/>
              <a:gd name="connsiteY123-24298" fmla="*/ 5865775 h 6858000"/>
              <a:gd name="connsiteX124-24299" fmla="*/ 6119217 w 6127689"/>
              <a:gd name="connsiteY124-24300" fmla="*/ 5888542 h 6858000"/>
              <a:gd name="connsiteX125-24301" fmla="*/ 6102493 w 6127689"/>
              <a:gd name="connsiteY125-24302" fmla="*/ 5928602 h 6858000"/>
              <a:gd name="connsiteX126-24303" fmla="*/ 6056863 w 6127689"/>
              <a:gd name="connsiteY126-24304" fmla="*/ 6000643 h 6858000"/>
              <a:gd name="connsiteX127-24305" fmla="*/ 6045436 w 6127689"/>
              <a:gd name="connsiteY127-24306" fmla="*/ 6124480 h 6858000"/>
              <a:gd name="connsiteX128-24307" fmla="*/ 6030489 w 6127689"/>
              <a:gd name="connsiteY128-24308" fmla="*/ 6317666 h 6858000"/>
              <a:gd name="connsiteX129-24309" fmla="*/ 6007492 w 6127689"/>
              <a:gd name="connsiteY129-24310" fmla="*/ 6440818 h 6858000"/>
              <a:gd name="connsiteX130-24311" fmla="*/ 6009467 w 6127689"/>
              <a:gd name="connsiteY130-24312" fmla="*/ 6487076 h 6858000"/>
              <a:gd name="connsiteX131-24313" fmla="*/ 5995064 w 6127689"/>
              <a:gd name="connsiteY131-24314" fmla="*/ 6540791 h 6858000"/>
              <a:gd name="connsiteX132-24315" fmla="*/ 5996309 w 6127689"/>
              <a:gd name="connsiteY132-24316" fmla="*/ 6543961 h 6858000"/>
              <a:gd name="connsiteX133-24317" fmla="*/ 5996048 w 6127689"/>
              <a:gd name="connsiteY133-24318" fmla="*/ 6555444 h 6858000"/>
              <a:gd name="connsiteX134-24319" fmla="*/ 6002524 w 6127689"/>
              <a:gd name="connsiteY134-24320" fmla="*/ 6560188 h 6858000"/>
              <a:gd name="connsiteX135-24321" fmla="*/ 6006823 w 6127689"/>
              <a:gd name="connsiteY135-24322" fmla="*/ 6578546 h 6858000"/>
              <a:gd name="connsiteX136-24323" fmla="*/ 6004510 w 6127689"/>
              <a:gd name="connsiteY136-24324" fmla="*/ 6599256 h 6858000"/>
              <a:gd name="connsiteX137-24325" fmla="*/ 5986207 w 6127689"/>
              <a:gd name="connsiteY137-24326" fmla="*/ 6695855 h 6858000"/>
              <a:gd name="connsiteX138-24327" fmla="*/ 5979428 w 6127689"/>
              <a:gd name="connsiteY138-24328" fmla="*/ 6754678 h 6858000"/>
              <a:gd name="connsiteX139-24329" fmla="*/ 5983398 w 6127689"/>
              <a:gd name="connsiteY139-24330" fmla="*/ 6778641 h 6858000"/>
              <a:gd name="connsiteX140-24331" fmla="*/ 5984543 w 6127689"/>
              <a:gd name="connsiteY140-24332" fmla="*/ 6811016 h 6858000"/>
              <a:gd name="connsiteX141-24333" fmla="*/ 5981802 w 6127689"/>
              <a:gd name="connsiteY141-24334" fmla="*/ 6838578 h 6858000"/>
              <a:gd name="connsiteX142-24335" fmla="*/ 5979671 w 6127689"/>
              <a:gd name="connsiteY142-24336" fmla="*/ 6858000 h 6858000"/>
              <a:gd name="connsiteX143-24337" fmla="*/ 0 w 6127689"/>
              <a:gd name="connsiteY143-24338" fmla="*/ 6858000 h 6858000"/>
              <a:gd name="connsiteX144-24339" fmla="*/ 0 w 6127689"/>
              <a:gd name="connsiteY144-24340" fmla="*/ 0 h 6858000"/>
              <a:gd name="connsiteX0-24341" fmla="*/ 0 w 6127689"/>
              <a:gd name="connsiteY0-24342" fmla="*/ 0 h 6858000"/>
              <a:gd name="connsiteX1-24343" fmla="*/ 4965888 w 6127689"/>
              <a:gd name="connsiteY1-24344" fmla="*/ 0 h 6858000"/>
              <a:gd name="connsiteX2-24345" fmla="*/ 4967767 w 6127689"/>
              <a:gd name="connsiteY2-24346" fmla="*/ 7930 h 6858000"/>
              <a:gd name="connsiteX3-24347" fmla="*/ 4979444 w 6127689"/>
              <a:gd name="connsiteY3-24348" fmla="*/ 43921 h 6858000"/>
              <a:gd name="connsiteX4-24349" fmla="*/ 5021173 w 6127689"/>
              <a:gd name="connsiteY4-24350" fmla="*/ 123738 h 6858000"/>
              <a:gd name="connsiteX5-24351" fmla="*/ 5075458 w 6127689"/>
              <a:gd name="connsiteY5-24352" fmla="*/ 264355 h 6858000"/>
              <a:gd name="connsiteX6-24353" fmla="*/ 5081175 w 6127689"/>
              <a:gd name="connsiteY6-24354" fmla="*/ 277448 h 6858000"/>
              <a:gd name="connsiteX7-24355" fmla="*/ 5097011 w 6127689"/>
              <a:gd name="connsiteY7-24356" fmla="*/ 355616 h 6858000"/>
              <a:gd name="connsiteX8-24357" fmla="*/ 5130982 w 6127689"/>
              <a:gd name="connsiteY8-24358" fmla="*/ 412030 h 6858000"/>
              <a:gd name="connsiteX9-24359" fmla="*/ 5153000 w 6127689"/>
              <a:gd name="connsiteY9-24360" fmla="*/ 507134 h 6858000"/>
              <a:gd name="connsiteX10-24361" fmla="*/ 5171282 w 6127689"/>
              <a:gd name="connsiteY10-24362" fmla="*/ 602071 h 6858000"/>
              <a:gd name="connsiteX11-24363" fmla="*/ 5176196 w 6127689"/>
              <a:gd name="connsiteY11-24364" fmla="*/ 636822 h 6858000"/>
              <a:gd name="connsiteX12-24365" fmla="*/ 5189051 w 6127689"/>
              <a:gd name="connsiteY12-24366" fmla="*/ 782518 h 6858000"/>
              <a:gd name="connsiteX13-24367" fmla="*/ 5210428 w 6127689"/>
              <a:gd name="connsiteY13-24368" fmla="*/ 815772 h 6858000"/>
              <a:gd name="connsiteX14-24369" fmla="*/ 5221088 w 6127689"/>
              <a:gd name="connsiteY14-24370" fmla="*/ 860193 h 6858000"/>
              <a:gd name="connsiteX15-24371" fmla="*/ 5230806 w 6127689"/>
              <a:gd name="connsiteY15-24372" fmla="*/ 961354 h 6858000"/>
              <a:gd name="connsiteX16-24373" fmla="*/ 5201018 w 6127689"/>
              <a:gd name="connsiteY16-24374" fmla="*/ 1095027 h 6858000"/>
              <a:gd name="connsiteX17-24375" fmla="*/ 5202153 w 6127689"/>
              <a:gd name="connsiteY17-24376" fmla="*/ 1133224 h 6858000"/>
              <a:gd name="connsiteX18-24377" fmla="*/ 5207370 w 6127689"/>
              <a:gd name="connsiteY18-24378" fmla="*/ 1138097 h 6858000"/>
              <a:gd name="connsiteX19-24379" fmla="*/ 5189234 w 6127689"/>
              <a:gd name="connsiteY19-24380" fmla="*/ 1193495 h 6858000"/>
              <a:gd name="connsiteX20-24381" fmla="*/ 5202769 w 6127689"/>
              <a:gd name="connsiteY20-24382" fmla="*/ 1269450 h 6858000"/>
              <a:gd name="connsiteX21-24383" fmla="*/ 5225968 w 6127689"/>
              <a:gd name="connsiteY21-24384" fmla="*/ 1357994 h 6858000"/>
              <a:gd name="connsiteX22-24385" fmla="*/ 5233819 w 6127689"/>
              <a:gd name="connsiteY22-24386" fmla="*/ 1380922 h 6858000"/>
              <a:gd name="connsiteX23-24387" fmla="*/ 5237226 w 6127689"/>
              <a:gd name="connsiteY23-24388" fmla="*/ 1441327 h 6858000"/>
              <a:gd name="connsiteX24-24389" fmla="*/ 5255653 w 6127689"/>
              <a:gd name="connsiteY24-24390" fmla="*/ 1524712 h 6858000"/>
              <a:gd name="connsiteX25-24391" fmla="*/ 5263491 w 6127689"/>
              <a:gd name="connsiteY25-24392" fmla="*/ 1642938 h 6858000"/>
              <a:gd name="connsiteX26-24393" fmla="*/ 5261314 w 6127689"/>
              <a:gd name="connsiteY26-24394" fmla="*/ 1689177 h 6858000"/>
              <a:gd name="connsiteX27-24395" fmla="*/ 5259788 w 6127689"/>
              <a:gd name="connsiteY27-24396" fmla="*/ 1768516 h 6858000"/>
              <a:gd name="connsiteX28-24397" fmla="*/ 5255696 w 6127689"/>
              <a:gd name="connsiteY28-24398" fmla="*/ 1953770 h 6858000"/>
              <a:gd name="connsiteX29-24399" fmla="*/ 5252592 w 6127689"/>
              <a:gd name="connsiteY29-24400" fmla="*/ 2092210 h 6858000"/>
              <a:gd name="connsiteX30-24401" fmla="*/ 5264303 w 6127689"/>
              <a:gd name="connsiteY30-24402" fmla="*/ 2225157 h 6858000"/>
              <a:gd name="connsiteX31-24403" fmla="*/ 5254949 w 6127689"/>
              <a:gd name="connsiteY31-24404" fmla="*/ 2236160 h 6858000"/>
              <a:gd name="connsiteX32-24405" fmla="*/ 5250104 w 6127689"/>
              <a:gd name="connsiteY32-24406" fmla="*/ 2249166 h 6858000"/>
              <a:gd name="connsiteX33-24407" fmla="*/ 5251214 w 6127689"/>
              <a:gd name="connsiteY33-24408" fmla="*/ 2250944 h 6858000"/>
              <a:gd name="connsiteX34-24409" fmla="*/ 5250644 w 6127689"/>
              <a:gd name="connsiteY34-24410" fmla="*/ 2266619 h 6858000"/>
              <a:gd name="connsiteX35-24411" fmla="*/ 5293877 w 6127689"/>
              <a:gd name="connsiteY35-24412" fmla="*/ 2368649 h 6858000"/>
              <a:gd name="connsiteX36-24413" fmla="*/ 5311338 w 6127689"/>
              <a:gd name="connsiteY36-24414" fmla="*/ 2404034 h 6858000"/>
              <a:gd name="connsiteX37-24415" fmla="*/ 5338366 w 6127689"/>
              <a:gd name="connsiteY37-24416" fmla="*/ 2465052 h 6858000"/>
              <a:gd name="connsiteX38-24417" fmla="*/ 5371263 w 6127689"/>
              <a:gd name="connsiteY38-24418" fmla="*/ 2586413 h 6858000"/>
              <a:gd name="connsiteX39-24419" fmla="*/ 5407503 w 6127689"/>
              <a:gd name="connsiteY39-24420" fmla="*/ 2786290 h 6858000"/>
              <a:gd name="connsiteX40-24421" fmla="*/ 5407356 w 6127689"/>
              <a:gd name="connsiteY40-24422" fmla="*/ 2787545 h 6858000"/>
              <a:gd name="connsiteX41-24423" fmla="*/ 5411130 w 6127689"/>
              <a:gd name="connsiteY41-24424" fmla="*/ 2788640 h 6858000"/>
              <a:gd name="connsiteX42-24425" fmla="*/ 5416439 w 6127689"/>
              <a:gd name="connsiteY42-24426" fmla="*/ 2805666 h 6858000"/>
              <a:gd name="connsiteX43-24427" fmla="*/ 5416589 w 6127689"/>
              <a:gd name="connsiteY43-24428" fmla="*/ 2810822 h 6858000"/>
              <a:gd name="connsiteX44-24429" fmla="*/ 5418542 w 6127689"/>
              <a:gd name="connsiteY44-24430" fmla="*/ 2817745 h 6858000"/>
              <a:gd name="connsiteX45-24431" fmla="*/ 5418847 w 6127689"/>
              <a:gd name="connsiteY45-24432" fmla="*/ 2817825 h 6858000"/>
              <a:gd name="connsiteX46-24433" fmla="*/ 5457023 w 6127689"/>
              <a:gd name="connsiteY46-24434" fmla="*/ 2858292 h 6858000"/>
              <a:gd name="connsiteX47-24435" fmla="*/ 5479298 w 6127689"/>
              <a:gd name="connsiteY47-24436" fmla="*/ 2947791 h 6858000"/>
              <a:gd name="connsiteX48-24437" fmla="*/ 5481770 w 6127689"/>
              <a:gd name="connsiteY48-24438" fmla="*/ 2951352 h 6858000"/>
              <a:gd name="connsiteX49-24439" fmla="*/ 5482045 w 6127689"/>
              <a:gd name="connsiteY49-24440" fmla="*/ 2984371 h 6858000"/>
              <a:gd name="connsiteX50-24441" fmla="*/ 5482415 w 6127689"/>
              <a:gd name="connsiteY50-24442" fmla="*/ 3004079 h 6858000"/>
              <a:gd name="connsiteX51-24443" fmla="*/ 5503944 w 6127689"/>
              <a:gd name="connsiteY51-24444" fmla="*/ 3123335 h 6858000"/>
              <a:gd name="connsiteX52-24445" fmla="*/ 5516007 w 6127689"/>
              <a:gd name="connsiteY52-24446" fmla="*/ 3258473 h 6858000"/>
              <a:gd name="connsiteX53-24447" fmla="*/ 5566839 w 6127689"/>
              <a:gd name="connsiteY53-24448" fmla="*/ 3345295 h 6858000"/>
              <a:gd name="connsiteX54-24449" fmla="*/ 5589758 w 6127689"/>
              <a:gd name="connsiteY54-24450" fmla="*/ 3506453 h 6858000"/>
              <a:gd name="connsiteX55-24451" fmla="*/ 5596144 w 6127689"/>
              <a:gd name="connsiteY55-24452" fmla="*/ 3534624 h 6858000"/>
              <a:gd name="connsiteX56-24453" fmla="*/ 5597750 w 6127689"/>
              <a:gd name="connsiteY56-24454" fmla="*/ 3534129 h 6858000"/>
              <a:gd name="connsiteX57-24455" fmla="*/ 5599700 w 6127689"/>
              <a:gd name="connsiteY57-24456" fmla="*/ 3547221 h 6858000"/>
              <a:gd name="connsiteX58-24457" fmla="*/ 5615031 w 6127689"/>
              <a:gd name="connsiteY58-24458" fmla="*/ 3557482 h 6858000"/>
              <a:gd name="connsiteX59-24459" fmla="*/ 5618377 w 6127689"/>
              <a:gd name="connsiteY59-24460" fmla="*/ 3588431 h 6858000"/>
              <a:gd name="connsiteX60-24461" fmla="*/ 5612155 w 6127689"/>
              <a:gd name="connsiteY60-24462" fmla="*/ 3589869 h 6858000"/>
              <a:gd name="connsiteX61-24463" fmla="*/ 5620843 w 6127689"/>
              <a:gd name="connsiteY61-24464" fmla="*/ 3606745 h 6858000"/>
              <a:gd name="connsiteX62-24465" fmla="*/ 5655472 w 6127689"/>
              <a:gd name="connsiteY62-24466" fmla="*/ 3678877 h 6858000"/>
              <a:gd name="connsiteX63-24467" fmla="*/ 5683015 w 6127689"/>
              <a:gd name="connsiteY63-24468" fmla="*/ 3762025 h 6858000"/>
              <a:gd name="connsiteX64-24469" fmla="*/ 5696643 w 6127689"/>
              <a:gd name="connsiteY64-24470" fmla="*/ 3773888 h 6858000"/>
              <a:gd name="connsiteX65-24471" fmla="*/ 5699203 w 6127689"/>
              <a:gd name="connsiteY65-24472" fmla="*/ 3775823 h 6858000"/>
              <a:gd name="connsiteX66-24473" fmla="*/ 5704824 w 6127689"/>
              <a:gd name="connsiteY66-24474" fmla="*/ 3785966 h 6858000"/>
              <a:gd name="connsiteX67-24475" fmla="*/ 5733539 w 6127689"/>
              <a:gd name="connsiteY67-24476" fmla="*/ 3818457 h 6858000"/>
              <a:gd name="connsiteX68-24477" fmla="*/ 5768491 w 6127689"/>
              <a:gd name="connsiteY68-24478" fmla="*/ 3914399 h 6858000"/>
              <a:gd name="connsiteX69-24479" fmla="*/ 5793123 w 6127689"/>
              <a:gd name="connsiteY69-24480" fmla="*/ 3969952 h 6858000"/>
              <a:gd name="connsiteX70-24481" fmla="*/ 5808321 w 6127689"/>
              <a:gd name="connsiteY70-24482" fmla="*/ 3988153 h 6858000"/>
              <a:gd name="connsiteX71-24483" fmla="*/ 5825621 w 6127689"/>
              <a:gd name="connsiteY71-24484" fmla="*/ 4015525 h 6858000"/>
              <a:gd name="connsiteX72-24485" fmla="*/ 5860672 w 6127689"/>
              <a:gd name="connsiteY72-24486" fmla="*/ 4061579 h 6858000"/>
              <a:gd name="connsiteX73-24487" fmla="*/ 5872173 w 6127689"/>
              <a:gd name="connsiteY73-24488" fmla="*/ 4088497 h 6858000"/>
              <a:gd name="connsiteX74-24489" fmla="*/ 5883705 w 6127689"/>
              <a:gd name="connsiteY74-24490" fmla="*/ 4101899 h 6858000"/>
              <a:gd name="connsiteX75-24491" fmla="*/ 5894095 w 6127689"/>
              <a:gd name="connsiteY75-24492" fmla="*/ 4128857 h 6858000"/>
              <a:gd name="connsiteX76-24493" fmla="*/ 5898339 w 6127689"/>
              <a:gd name="connsiteY76-24494" fmla="*/ 4140800 h 6858000"/>
              <a:gd name="connsiteX77-24495" fmla="*/ 5899734 w 6127689"/>
              <a:gd name="connsiteY77-24496" fmla="*/ 4145632 h 6858000"/>
              <a:gd name="connsiteX78-24497" fmla="*/ 5903513 w 6127689"/>
              <a:gd name="connsiteY78-24498" fmla="*/ 4187661 h 6858000"/>
              <a:gd name="connsiteX79-24499" fmla="*/ 5917114 w 6127689"/>
              <a:gd name="connsiteY79-24500" fmla="*/ 4213096 h 6858000"/>
              <a:gd name="connsiteX80-24501" fmla="*/ 5924233 w 6127689"/>
              <a:gd name="connsiteY80-24502" fmla="*/ 4242060 h 6858000"/>
              <a:gd name="connsiteX81-24503" fmla="*/ 5928910 w 6127689"/>
              <a:gd name="connsiteY81-24504" fmla="*/ 4300973 h 6858000"/>
              <a:gd name="connsiteX82-24505" fmla="*/ 5939320 w 6127689"/>
              <a:gd name="connsiteY82-24506" fmla="*/ 4340435 h 6858000"/>
              <a:gd name="connsiteX83-24507" fmla="*/ 5946705 w 6127689"/>
              <a:gd name="connsiteY83-24508" fmla="*/ 4428051 h 6858000"/>
              <a:gd name="connsiteX84-24509" fmla="*/ 5949261 w 6127689"/>
              <a:gd name="connsiteY84-24510" fmla="*/ 4449185 h 6858000"/>
              <a:gd name="connsiteX85-24511" fmla="*/ 5957504 w 6127689"/>
              <a:gd name="connsiteY85-24512" fmla="*/ 4465911 h 6858000"/>
              <a:gd name="connsiteX86-24513" fmla="*/ 5964689 w 6127689"/>
              <a:gd name="connsiteY86-24514" fmla="*/ 4468532 h 6858000"/>
              <a:gd name="connsiteX87-24515" fmla="*/ 5967062 w 6127689"/>
              <a:gd name="connsiteY87-24516" fmla="*/ 4479923 h 6858000"/>
              <a:gd name="connsiteX88-24517" fmla="*/ 5968960 w 6127689"/>
              <a:gd name="connsiteY88-24518" fmla="*/ 4482655 h 6858000"/>
              <a:gd name="connsiteX89-24519" fmla="*/ 5978567 w 6127689"/>
              <a:gd name="connsiteY89-24520" fmla="*/ 4498605 h 6858000"/>
              <a:gd name="connsiteX90-24521" fmla="*/ 5980106 w 6127689"/>
              <a:gd name="connsiteY90-24522" fmla="*/ 4585087 h 6858000"/>
              <a:gd name="connsiteX91-24523" fmla="*/ 5998138 w 6127689"/>
              <a:gd name="connsiteY91-24524" fmla="*/ 4697518 h 6858000"/>
              <a:gd name="connsiteX92-24525" fmla="*/ 6013516 w 6127689"/>
              <a:gd name="connsiteY92-24526" fmla="*/ 4786619 h 6858000"/>
              <a:gd name="connsiteX93-24527" fmla="*/ 6025404 w 6127689"/>
              <a:gd name="connsiteY93-24528" fmla="*/ 4858148 h 6858000"/>
              <a:gd name="connsiteX94-24529" fmla="*/ 6007749 w 6127689"/>
              <a:gd name="connsiteY94-24530" fmla="*/ 4964715 h 6858000"/>
              <a:gd name="connsiteX95-24531" fmla="*/ 6005269 w 6127689"/>
              <a:gd name="connsiteY95-24532" fmla="*/ 5150567 h 6858000"/>
              <a:gd name="connsiteX96-24533" fmla="*/ 6001127 w 6127689"/>
              <a:gd name="connsiteY96-24534" fmla="*/ 5164609 h 6858000"/>
              <a:gd name="connsiteX97-24535" fmla="*/ 5996647 w 6127689"/>
              <a:gd name="connsiteY97-24536" fmla="*/ 5185640 h 6858000"/>
              <a:gd name="connsiteX98-24537" fmla="*/ 5998514 w 6127689"/>
              <a:gd name="connsiteY98-24538" fmla="*/ 5189673 h 6858000"/>
              <a:gd name="connsiteX99-24539" fmla="*/ 6018409 w 6127689"/>
              <a:gd name="connsiteY99-24540" fmla="*/ 5227157 h 6858000"/>
              <a:gd name="connsiteX100-24541" fmla="*/ 6036748 w 6127689"/>
              <a:gd name="connsiteY100-24542" fmla="*/ 5322752 h 6858000"/>
              <a:gd name="connsiteX101-24543" fmla="*/ 6036943 w 6127689"/>
              <a:gd name="connsiteY101-24544" fmla="*/ 5329480 h 6858000"/>
              <a:gd name="connsiteX102-24545" fmla="*/ 6037236 w 6127689"/>
              <a:gd name="connsiteY102-24546" fmla="*/ 5329634 h 6858000"/>
              <a:gd name="connsiteX103-24547" fmla="*/ 6038019 w 6127689"/>
              <a:gd name="connsiteY103-24548" fmla="*/ 5336764 h 6858000"/>
              <a:gd name="connsiteX104-24549" fmla="*/ 6037298 w 6127689"/>
              <a:gd name="connsiteY104-24550" fmla="*/ 5341753 h 6858000"/>
              <a:gd name="connsiteX105-24551" fmla="*/ 6037677 w 6127689"/>
              <a:gd name="connsiteY105-24552" fmla="*/ 5354807 h 6858000"/>
              <a:gd name="connsiteX106-24553" fmla="*/ 6039728 w 6127689"/>
              <a:gd name="connsiteY106-24554" fmla="*/ 5359416 h 6858000"/>
              <a:gd name="connsiteX107-24555" fmla="*/ 6043311 w 6127689"/>
              <a:gd name="connsiteY107-24556" fmla="*/ 5361407 h 6858000"/>
              <a:gd name="connsiteX108-24557" fmla="*/ 6042954 w 6127689"/>
              <a:gd name="connsiteY108-24558" fmla="*/ 5362576 h 6858000"/>
              <a:gd name="connsiteX109-24559" fmla="*/ 6053435 w 6127689"/>
              <a:gd name="connsiteY109-24560" fmla="*/ 5387547 h 6858000"/>
              <a:gd name="connsiteX110-24561" fmla="*/ 6065933 w 6127689"/>
              <a:gd name="connsiteY110-24562" fmla="*/ 5443002 h 6858000"/>
              <a:gd name="connsiteX111-24563" fmla="*/ 6068640 w 6127689"/>
              <a:gd name="connsiteY111-24564" fmla="*/ 5474503 h 6858000"/>
              <a:gd name="connsiteX112-24565" fmla="*/ 6080922 w 6127689"/>
              <a:gd name="connsiteY112-24566" fmla="*/ 5561070 h 6858000"/>
              <a:gd name="connsiteX113-24567" fmla="*/ 6096949 w 6127689"/>
              <a:gd name="connsiteY113-24568" fmla="*/ 5648179 h 6858000"/>
              <a:gd name="connsiteX114-24569" fmla="*/ 6125703 w 6127689"/>
              <a:gd name="connsiteY114-24570" fmla="*/ 5692894 h 6858000"/>
              <a:gd name="connsiteX115-24571" fmla="*/ 6126670 w 6127689"/>
              <a:gd name="connsiteY115-24572" fmla="*/ 5697882 h 6858000"/>
              <a:gd name="connsiteX116-24573" fmla="*/ 6124061 w 6127689"/>
              <a:gd name="connsiteY116-24574" fmla="*/ 5710294 h 6858000"/>
              <a:gd name="connsiteX117-24575" fmla="*/ 6122213 w 6127689"/>
              <a:gd name="connsiteY117-24576" fmla="*/ 5714762 h 6858000"/>
              <a:gd name="connsiteX118-24577" fmla="*/ 6121353 w 6127689"/>
              <a:gd name="connsiteY118-24578" fmla="*/ 5721725 h 6858000"/>
              <a:gd name="connsiteX119-24579" fmla="*/ 6121607 w 6127689"/>
              <a:gd name="connsiteY119-24580" fmla="*/ 5721959 h 6858000"/>
              <a:gd name="connsiteX120-24581" fmla="*/ 6120262 w 6127689"/>
              <a:gd name="connsiteY120-24582" fmla="*/ 5728358 h 6858000"/>
              <a:gd name="connsiteX121-24583" fmla="*/ 6127024 w 6127689"/>
              <a:gd name="connsiteY121-24584" fmla="*/ 5786902 h 6858000"/>
              <a:gd name="connsiteX122-24585" fmla="*/ 6127519 w 6127689"/>
              <a:gd name="connsiteY122-24586" fmla="*/ 5865775 h 6858000"/>
              <a:gd name="connsiteX123-24587" fmla="*/ 6119217 w 6127689"/>
              <a:gd name="connsiteY123-24588" fmla="*/ 5888542 h 6858000"/>
              <a:gd name="connsiteX124-24589" fmla="*/ 6102493 w 6127689"/>
              <a:gd name="connsiteY124-24590" fmla="*/ 5928602 h 6858000"/>
              <a:gd name="connsiteX125-24591" fmla="*/ 6056863 w 6127689"/>
              <a:gd name="connsiteY125-24592" fmla="*/ 6000643 h 6858000"/>
              <a:gd name="connsiteX126-24593" fmla="*/ 6045436 w 6127689"/>
              <a:gd name="connsiteY126-24594" fmla="*/ 6124480 h 6858000"/>
              <a:gd name="connsiteX127-24595" fmla="*/ 6030489 w 6127689"/>
              <a:gd name="connsiteY127-24596" fmla="*/ 6317666 h 6858000"/>
              <a:gd name="connsiteX128-24597" fmla="*/ 6007492 w 6127689"/>
              <a:gd name="connsiteY128-24598" fmla="*/ 6440818 h 6858000"/>
              <a:gd name="connsiteX129-24599" fmla="*/ 6009467 w 6127689"/>
              <a:gd name="connsiteY129-24600" fmla="*/ 6487076 h 6858000"/>
              <a:gd name="connsiteX130-24601" fmla="*/ 5995064 w 6127689"/>
              <a:gd name="connsiteY130-24602" fmla="*/ 6540791 h 6858000"/>
              <a:gd name="connsiteX131-24603" fmla="*/ 5996309 w 6127689"/>
              <a:gd name="connsiteY131-24604" fmla="*/ 6543961 h 6858000"/>
              <a:gd name="connsiteX132-24605" fmla="*/ 5996048 w 6127689"/>
              <a:gd name="connsiteY132-24606" fmla="*/ 6555444 h 6858000"/>
              <a:gd name="connsiteX133-24607" fmla="*/ 6002524 w 6127689"/>
              <a:gd name="connsiteY133-24608" fmla="*/ 6560188 h 6858000"/>
              <a:gd name="connsiteX134-24609" fmla="*/ 6006823 w 6127689"/>
              <a:gd name="connsiteY134-24610" fmla="*/ 6578546 h 6858000"/>
              <a:gd name="connsiteX135-24611" fmla="*/ 6004510 w 6127689"/>
              <a:gd name="connsiteY135-24612" fmla="*/ 6599256 h 6858000"/>
              <a:gd name="connsiteX136-24613" fmla="*/ 5986207 w 6127689"/>
              <a:gd name="connsiteY136-24614" fmla="*/ 6695855 h 6858000"/>
              <a:gd name="connsiteX137-24615" fmla="*/ 5979428 w 6127689"/>
              <a:gd name="connsiteY137-24616" fmla="*/ 6754678 h 6858000"/>
              <a:gd name="connsiteX138-24617" fmla="*/ 5983398 w 6127689"/>
              <a:gd name="connsiteY138-24618" fmla="*/ 6778641 h 6858000"/>
              <a:gd name="connsiteX139-24619" fmla="*/ 5984543 w 6127689"/>
              <a:gd name="connsiteY139-24620" fmla="*/ 6811016 h 6858000"/>
              <a:gd name="connsiteX140-24621" fmla="*/ 5981802 w 6127689"/>
              <a:gd name="connsiteY140-24622" fmla="*/ 6838578 h 6858000"/>
              <a:gd name="connsiteX141-24623" fmla="*/ 5979671 w 6127689"/>
              <a:gd name="connsiteY141-24624" fmla="*/ 6858000 h 6858000"/>
              <a:gd name="connsiteX142-24625" fmla="*/ 0 w 6127689"/>
              <a:gd name="connsiteY142-24626" fmla="*/ 6858000 h 6858000"/>
              <a:gd name="connsiteX143-24627" fmla="*/ 0 w 6127689"/>
              <a:gd name="connsiteY143-24628" fmla="*/ 0 h 6858000"/>
              <a:gd name="connsiteX0-24629" fmla="*/ 0 w 6127689"/>
              <a:gd name="connsiteY0-24630" fmla="*/ 0 h 6858000"/>
              <a:gd name="connsiteX1-24631" fmla="*/ 4965888 w 6127689"/>
              <a:gd name="connsiteY1-24632" fmla="*/ 0 h 6858000"/>
              <a:gd name="connsiteX2-24633" fmla="*/ 4967767 w 6127689"/>
              <a:gd name="connsiteY2-24634" fmla="*/ 7930 h 6858000"/>
              <a:gd name="connsiteX3-24635" fmla="*/ 4979444 w 6127689"/>
              <a:gd name="connsiteY3-24636" fmla="*/ 43921 h 6858000"/>
              <a:gd name="connsiteX4-24637" fmla="*/ 5021173 w 6127689"/>
              <a:gd name="connsiteY4-24638" fmla="*/ 123738 h 6858000"/>
              <a:gd name="connsiteX5-24639" fmla="*/ 5075458 w 6127689"/>
              <a:gd name="connsiteY5-24640" fmla="*/ 264355 h 6858000"/>
              <a:gd name="connsiteX6-24641" fmla="*/ 5081175 w 6127689"/>
              <a:gd name="connsiteY6-24642" fmla="*/ 277448 h 6858000"/>
              <a:gd name="connsiteX7-24643" fmla="*/ 5097011 w 6127689"/>
              <a:gd name="connsiteY7-24644" fmla="*/ 355616 h 6858000"/>
              <a:gd name="connsiteX8-24645" fmla="*/ 5130982 w 6127689"/>
              <a:gd name="connsiteY8-24646" fmla="*/ 412030 h 6858000"/>
              <a:gd name="connsiteX9-24647" fmla="*/ 5153000 w 6127689"/>
              <a:gd name="connsiteY9-24648" fmla="*/ 507134 h 6858000"/>
              <a:gd name="connsiteX10-24649" fmla="*/ 5171282 w 6127689"/>
              <a:gd name="connsiteY10-24650" fmla="*/ 602071 h 6858000"/>
              <a:gd name="connsiteX11-24651" fmla="*/ 5176196 w 6127689"/>
              <a:gd name="connsiteY11-24652" fmla="*/ 636822 h 6858000"/>
              <a:gd name="connsiteX12-24653" fmla="*/ 5189051 w 6127689"/>
              <a:gd name="connsiteY12-24654" fmla="*/ 782518 h 6858000"/>
              <a:gd name="connsiteX13-24655" fmla="*/ 5210428 w 6127689"/>
              <a:gd name="connsiteY13-24656" fmla="*/ 815772 h 6858000"/>
              <a:gd name="connsiteX14-24657" fmla="*/ 5221088 w 6127689"/>
              <a:gd name="connsiteY14-24658" fmla="*/ 860193 h 6858000"/>
              <a:gd name="connsiteX15-24659" fmla="*/ 5230806 w 6127689"/>
              <a:gd name="connsiteY15-24660" fmla="*/ 961354 h 6858000"/>
              <a:gd name="connsiteX16-24661" fmla="*/ 5201018 w 6127689"/>
              <a:gd name="connsiteY16-24662" fmla="*/ 1095027 h 6858000"/>
              <a:gd name="connsiteX17-24663" fmla="*/ 5202153 w 6127689"/>
              <a:gd name="connsiteY17-24664" fmla="*/ 1133224 h 6858000"/>
              <a:gd name="connsiteX18-24665" fmla="*/ 5207370 w 6127689"/>
              <a:gd name="connsiteY18-24666" fmla="*/ 1138097 h 6858000"/>
              <a:gd name="connsiteX19-24667" fmla="*/ 5189234 w 6127689"/>
              <a:gd name="connsiteY19-24668" fmla="*/ 1193495 h 6858000"/>
              <a:gd name="connsiteX20-24669" fmla="*/ 5202769 w 6127689"/>
              <a:gd name="connsiteY20-24670" fmla="*/ 1269450 h 6858000"/>
              <a:gd name="connsiteX21-24671" fmla="*/ 5225968 w 6127689"/>
              <a:gd name="connsiteY21-24672" fmla="*/ 1357994 h 6858000"/>
              <a:gd name="connsiteX22-24673" fmla="*/ 5233819 w 6127689"/>
              <a:gd name="connsiteY22-24674" fmla="*/ 1380922 h 6858000"/>
              <a:gd name="connsiteX23-24675" fmla="*/ 5237226 w 6127689"/>
              <a:gd name="connsiteY23-24676" fmla="*/ 1441327 h 6858000"/>
              <a:gd name="connsiteX24-24677" fmla="*/ 5255653 w 6127689"/>
              <a:gd name="connsiteY24-24678" fmla="*/ 1524712 h 6858000"/>
              <a:gd name="connsiteX25-24679" fmla="*/ 5263491 w 6127689"/>
              <a:gd name="connsiteY25-24680" fmla="*/ 1642938 h 6858000"/>
              <a:gd name="connsiteX26-24681" fmla="*/ 5261314 w 6127689"/>
              <a:gd name="connsiteY26-24682" fmla="*/ 1689177 h 6858000"/>
              <a:gd name="connsiteX27-24683" fmla="*/ 5259788 w 6127689"/>
              <a:gd name="connsiteY27-24684" fmla="*/ 1768516 h 6858000"/>
              <a:gd name="connsiteX28-24685" fmla="*/ 5255696 w 6127689"/>
              <a:gd name="connsiteY28-24686" fmla="*/ 1953770 h 6858000"/>
              <a:gd name="connsiteX29-24687" fmla="*/ 5252592 w 6127689"/>
              <a:gd name="connsiteY29-24688" fmla="*/ 2092210 h 6858000"/>
              <a:gd name="connsiteX30-24689" fmla="*/ 5264303 w 6127689"/>
              <a:gd name="connsiteY30-24690" fmla="*/ 2225157 h 6858000"/>
              <a:gd name="connsiteX31-24691" fmla="*/ 5254949 w 6127689"/>
              <a:gd name="connsiteY31-24692" fmla="*/ 2236160 h 6858000"/>
              <a:gd name="connsiteX32-24693" fmla="*/ 5250104 w 6127689"/>
              <a:gd name="connsiteY32-24694" fmla="*/ 2249166 h 6858000"/>
              <a:gd name="connsiteX33-24695" fmla="*/ 5251214 w 6127689"/>
              <a:gd name="connsiteY33-24696" fmla="*/ 2250944 h 6858000"/>
              <a:gd name="connsiteX34-24697" fmla="*/ 5250644 w 6127689"/>
              <a:gd name="connsiteY34-24698" fmla="*/ 2266619 h 6858000"/>
              <a:gd name="connsiteX35-24699" fmla="*/ 5293877 w 6127689"/>
              <a:gd name="connsiteY35-24700" fmla="*/ 2368649 h 6858000"/>
              <a:gd name="connsiteX36-24701" fmla="*/ 5311338 w 6127689"/>
              <a:gd name="connsiteY36-24702" fmla="*/ 2404034 h 6858000"/>
              <a:gd name="connsiteX37-24703" fmla="*/ 5338366 w 6127689"/>
              <a:gd name="connsiteY37-24704" fmla="*/ 2465052 h 6858000"/>
              <a:gd name="connsiteX38-24705" fmla="*/ 5371263 w 6127689"/>
              <a:gd name="connsiteY38-24706" fmla="*/ 2586413 h 6858000"/>
              <a:gd name="connsiteX39-24707" fmla="*/ 5407503 w 6127689"/>
              <a:gd name="connsiteY39-24708" fmla="*/ 2786290 h 6858000"/>
              <a:gd name="connsiteX40-24709" fmla="*/ 5407356 w 6127689"/>
              <a:gd name="connsiteY40-24710" fmla="*/ 2787545 h 6858000"/>
              <a:gd name="connsiteX41-24711" fmla="*/ 5411130 w 6127689"/>
              <a:gd name="connsiteY41-24712" fmla="*/ 2788640 h 6858000"/>
              <a:gd name="connsiteX42-24713" fmla="*/ 5416439 w 6127689"/>
              <a:gd name="connsiteY42-24714" fmla="*/ 2805666 h 6858000"/>
              <a:gd name="connsiteX43-24715" fmla="*/ 5416589 w 6127689"/>
              <a:gd name="connsiteY43-24716" fmla="*/ 2810822 h 6858000"/>
              <a:gd name="connsiteX44-24717" fmla="*/ 5418542 w 6127689"/>
              <a:gd name="connsiteY44-24718" fmla="*/ 2817745 h 6858000"/>
              <a:gd name="connsiteX45-24719" fmla="*/ 5418847 w 6127689"/>
              <a:gd name="connsiteY45-24720" fmla="*/ 2817825 h 6858000"/>
              <a:gd name="connsiteX46-24721" fmla="*/ 5457023 w 6127689"/>
              <a:gd name="connsiteY46-24722" fmla="*/ 2858292 h 6858000"/>
              <a:gd name="connsiteX47-24723" fmla="*/ 5479298 w 6127689"/>
              <a:gd name="connsiteY47-24724" fmla="*/ 2947791 h 6858000"/>
              <a:gd name="connsiteX48-24725" fmla="*/ 5481770 w 6127689"/>
              <a:gd name="connsiteY48-24726" fmla="*/ 2951352 h 6858000"/>
              <a:gd name="connsiteX49-24727" fmla="*/ 5482045 w 6127689"/>
              <a:gd name="connsiteY49-24728" fmla="*/ 2984371 h 6858000"/>
              <a:gd name="connsiteX50-24729" fmla="*/ 5482415 w 6127689"/>
              <a:gd name="connsiteY50-24730" fmla="*/ 3004079 h 6858000"/>
              <a:gd name="connsiteX51-24731" fmla="*/ 5503944 w 6127689"/>
              <a:gd name="connsiteY51-24732" fmla="*/ 3123335 h 6858000"/>
              <a:gd name="connsiteX52-24733" fmla="*/ 5516007 w 6127689"/>
              <a:gd name="connsiteY52-24734" fmla="*/ 3258473 h 6858000"/>
              <a:gd name="connsiteX53-24735" fmla="*/ 5566839 w 6127689"/>
              <a:gd name="connsiteY53-24736" fmla="*/ 3345295 h 6858000"/>
              <a:gd name="connsiteX54-24737" fmla="*/ 5589758 w 6127689"/>
              <a:gd name="connsiteY54-24738" fmla="*/ 3506453 h 6858000"/>
              <a:gd name="connsiteX55-24739" fmla="*/ 5596144 w 6127689"/>
              <a:gd name="connsiteY55-24740" fmla="*/ 3534624 h 6858000"/>
              <a:gd name="connsiteX56-24741" fmla="*/ 5597750 w 6127689"/>
              <a:gd name="connsiteY56-24742" fmla="*/ 3534129 h 6858000"/>
              <a:gd name="connsiteX57-24743" fmla="*/ 5599700 w 6127689"/>
              <a:gd name="connsiteY57-24744" fmla="*/ 3547221 h 6858000"/>
              <a:gd name="connsiteX58-24745" fmla="*/ 5615031 w 6127689"/>
              <a:gd name="connsiteY58-24746" fmla="*/ 3557482 h 6858000"/>
              <a:gd name="connsiteX59-24747" fmla="*/ 5618377 w 6127689"/>
              <a:gd name="connsiteY59-24748" fmla="*/ 3588431 h 6858000"/>
              <a:gd name="connsiteX60-24749" fmla="*/ 5612155 w 6127689"/>
              <a:gd name="connsiteY60-24750" fmla="*/ 3589869 h 6858000"/>
              <a:gd name="connsiteX61-24751" fmla="*/ 5620843 w 6127689"/>
              <a:gd name="connsiteY61-24752" fmla="*/ 3606745 h 6858000"/>
              <a:gd name="connsiteX62-24753" fmla="*/ 5655472 w 6127689"/>
              <a:gd name="connsiteY62-24754" fmla="*/ 3678877 h 6858000"/>
              <a:gd name="connsiteX63-24755" fmla="*/ 5683015 w 6127689"/>
              <a:gd name="connsiteY63-24756" fmla="*/ 3762025 h 6858000"/>
              <a:gd name="connsiteX64-24757" fmla="*/ 5696643 w 6127689"/>
              <a:gd name="connsiteY64-24758" fmla="*/ 3773888 h 6858000"/>
              <a:gd name="connsiteX65-24759" fmla="*/ 5699203 w 6127689"/>
              <a:gd name="connsiteY65-24760" fmla="*/ 3775823 h 6858000"/>
              <a:gd name="connsiteX66-24761" fmla="*/ 5704824 w 6127689"/>
              <a:gd name="connsiteY66-24762" fmla="*/ 3785966 h 6858000"/>
              <a:gd name="connsiteX67-24763" fmla="*/ 5733539 w 6127689"/>
              <a:gd name="connsiteY67-24764" fmla="*/ 3818457 h 6858000"/>
              <a:gd name="connsiteX68-24765" fmla="*/ 5768491 w 6127689"/>
              <a:gd name="connsiteY68-24766" fmla="*/ 3914399 h 6858000"/>
              <a:gd name="connsiteX69-24767" fmla="*/ 5793123 w 6127689"/>
              <a:gd name="connsiteY69-24768" fmla="*/ 3969952 h 6858000"/>
              <a:gd name="connsiteX70-24769" fmla="*/ 5808321 w 6127689"/>
              <a:gd name="connsiteY70-24770" fmla="*/ 3988153 h 6858000"/>
              <a:gd name="connsiteX71-24771" fmla="*/ 5825621 w 6127689"/>
              <a:gd name="connsiteY71-24772" fmla="*/ 4015525 h 6858000"/>
              <a:gd name="connsiteX72-24773" fmla="*/ 5860672 w 6127689"/>
              <a:gd name="connsiteY72-24774" fmla="*/ 4061579 h 6858000"/>
              <a:gd name="connsiteX73-24775" fmla="*/ 5872173 w 6127689"/>
              <a:gd name="connsiteY73-24776" fmla="*/ 4088497 h 6858000"/>
              <a:gd name="connsiteX74-24777" fmla="*/ 5883705 w 6127689"/>
              <a:gd name="connsiteY74-24778" fmla="*/ 4101899 h 6858000"/>
              <a:gd name="connsiteX75-24779" fmla="*/ 5894095 w 6127689"/>
              <a:gd name="connsiteY75-24780" fmla="*/ 4128857 h 6858000"/>
              <a:gd name="connsiteX76-24781" fmla="*/ 5898339 w 6127689"/>
              <a:gd name="connsiteY76-24782" fmla="*/ 4140800 h 6858000"/>
              <a:gd name="connsiteX77-24783" fmla="*/ 5903513 w 6127689"/>
              <a:gd name="connsiteY77-24784" fmla="*/ 4187661 h 6858000"/>
              <a:gd name="connsiteX78-24785" fmla="*/ 5917114 w 6127689"/>
              <a:gd name="connsiteY78-24786" fmla="*/ 4213096 h 6858000"/>
              <a:gd name="connsiteX79-24787" fmla="*/ 5924233 w 6127689"/>
              <a:gd name="connsiteY79-24788" fmla="*/ 4242060 h 6858000"/>
              <a:gd name="connsiteX80-24789" fmla="*/ 5928910 w 6127689"/>
              <a:gd name="connsiteY80-24790" fmla="*/ 4300973 h 6858000"/>
              <a:gd name="connsiteX81-24791" fmla="*/ 5939320 w 6127689"/>
              <a:gd name="connsiteY81-24792" fmla="*/ 4340435 h 6858000"/>
              <a:gd name="connsiteX82-24793" fmla="*/ 5946705 w 6127689"/>
              <a:gd name="connsiteY82-24794" fmla="*/ 4428051 h 6858000"/>
              <a:gd name="connsiteX83-24795" fmla="*/ 5949261 w 6127689"/>
              <a:gd name="connsiteY83-24796" fmla="*/ 4449185 h 6858000"/>
              <a:gd name="connsiteX84-24797" fmla="*/ 5957504 w 6127689"/>
              <a:gd name="connsiteY84-24798" fmla="*/ 4465911 h 6858000"/>
              <a:gd name="connsiteX85-24799" fmla="*/ 5964689 w 6127689"/>
              <a:gd name="connsiteY85-24800" fmla="*/ 4468532 h 6858000"/>
              <a:gd name="connsiteX86-24801" fmla="*/ 5967062 w 6127689"/>
              <a:gd name="connsiteY86-24802" fmla="*/ 4479923 h 6858000"/>
              <a:gd name="connsiteX87-24803" fmla="*/ 5968960 w 6127689"/>
              <a:gd name="connsiteY87-24804" fmla="*/ 4482655 h 6858000"/>
              <a:gd name="connsiteX88-24805" fmla="*/ 5978567 w 6127689"/>
              <a:gd name="connsiteY88-24806" fmla="*/ 4498605 h 6858000"/>
              <a:gd name="connsiteX89-24807" fmla="*/ 5980106 w 6127689"/>
              <a:gd name="connsiteY89-24808" fmla="*/ 4585087 h 6858000"/>
              <a:gd name="connsiteX90-24809" fmla="*/ 5998138 w 6127689"/>
              <a:gd name="connsiteY90-24810" fmla="*/ 4697518 h 6858000"/>
              <a:gd name="connsiteX91-24811" fmla="*/ 6013516 w 6127689"/>
              <a:gd name="connsiteY91-24812" fmla="*/ 4786619 h 6858000"/>
              <a:gd name="connsiteX92-24813" fmla="*/ 6025404 w 6127689"/>
              <a:gd name="connsiteY92-24814" fmla="*/ 4858148 h 6858000"/>
              <a:gd name="connsiteX93-24815" fmla="*/ 6007749 w 6127689"/>
              <a:gd name="connsiteY93-24816" fmla="*/ 4964715 h 6858000"/>
              <a:gd name="connsiteX94-24817" fmla="*/ 6005269 w 6127689"/>
              <a:gd name="connsiteY94-24818" fmla="*/ 5150567 h 6858000"/>
              <a:gd name="connsiteX95-24819" fmla="*/ 6001127 w 6127689"/>
              <a:gd name="connsiteY95-24820" fmla="*/ 5164609 h 6858000"/>
              <a:gd name="connsiteX96-24821" fmla="*/ 5996647 w 6127689"/>
              <a:gd name="connsiteY96-24822" fmla="*/ 5185640 h 6858000"/>
              <a:gd name="connsiteX97-24823" fmla="*/ 5998514 w 6127689"/>
              <a:gd name="connsiteY97-24824" fmla="*/ 5189673 h 6858000"/>
              <a:gd name="connsiteX98-24825" fmla="*/ 6018409 w 6127689"/>
              <a:gd name="connsiteY98-24826" fmla="*/ 5227157 h 6858000"/>
              <a:gd name="connsiteX99-24827" fmla="*/ 6036748 w 6127689"/>
              <a:gd name="connsiteY99-24828" fmla="*/ 5322752 h 6858000"/>
              <a:gd name="connsiteX100-24829" fmla="*/ 6036943 w 6127689"/>
              <a:gd name="connsiteY100-24830" fmla="*/ 5329480 h 6858000"/>
              <a:gd name="connsiteX101-24831" fmla="*/ 6037236 w 6127689"/>
              <a:gd name="connsiteY101-24832" fmla="*/ 5329634 h 6858000"/>
              <a:gd name="connsiteX102-24833" fmla="*/ 6038019 w 6127689"/>
              <a:gd name="connsiteY102-24834" fmla="*/ 5336764 h 6858000"/>
              <a:gd name="connsiteX103-24835" fmla="*/ 6037298 w 6127689"/>
              <a:gd name="connsiteY103-24836" fmla="*/ 5341753 h 6858000"/>
              <a:gd name="connsiteX104-24837" fmla="*/ 6037677 w 6127689"/>
              <a:gd name="connsiteY104-24838" fmla="*/ 5354807 h 6858000"/>
              <a:gd name="connsiteX105-24839" fmla="*/ 6039728 w 6127689"/>
              <a:gd name="connsiteY105-24840" fmla="*/ 5359416 h 6858000"/>
              <a:gd name="connsiteX106-24841" fmla="*/ 6043311 w 6127689"/>
              <a:gd name="connsiteY106-24842" fmla="*/ 5361407 h 6858000"/>
              <a:gd name="connsiteX107-24843" fmla="*/ 6042954 w 6127689"/>
              <a:gd name="connsiteY107-24844" fmla="*/ 5362576 h 6858000"/>
              <a:gd name="connsiteX108-24845" fmla="*/ 6053435 w 6127689"/>
              <a:gd name="connsiteY108-24846" fmla="*/ 5387547 h 6858000"/>
              <a:gd name="connsiteX109-24847" fmla="*/ 6065933 w 6127689"/>
              <a:gd name="connsiteY109-24848" fmla="*/ 5443002 h 6858000"/>
              <a:gd name="connsiteX110-24849" fmla="*/ 6068640 w 6127689"/>
              <a:gd name="connsiteY110-24850" fmla="*/ 5474503 h 6858000"/>
              <a:gd name="connsiteX111-24851" fmla="*/ 6080922 w 6127689"/>
              <a:gd name="connsiteY111-24852" fmla="*/ 5561070 h 6858000"/>
              <a:gd name="connsiteX112-24853" fmla="*/ 6096949 w 6127689"/>
              <a:gd name="connsiteY112-24854" fmla="*/ 5648179 h 6858000"/>
              <a:gd name="connsiteX113-24855" fmla="*/ 6125703 w 6127689"/>
              <a:gd name="connsiteY113-24856" fmla="*/ 5692894 h 6858000"/>
              <a:gd name="connsiteX114-24857" fmla="*/ 6126670 w 6127689"/>
              <a:gd name="connsiteY114-24858" fmla="*/ 5697882 h 6858000"/>
              <a:gd name="connsiteX115-24859" fmla="*/ 6124061 w 6127689"/>
              <a:gd name="connsiteY115-24860" fmla="*/ 5710294 h 6858000"/>
              <a:gd name="connsiteX116-24861" fmla="*/ 6122213 w 6127689"/>
              <a:gd name="connsiteY116-24862" fmla="*/ 5714762 h 6858000"/>
              <a:gd name="connsiteX117-24863" fmla="*/ 6121353 w 6127689"/>
              <a:gd name="connsiteY117-24864" fmla="*/ 5721725 h 6858000"/>
              <a:gd name="connsiteX118-24865" fmla="*/ 6121607 w 6127689"/>
              <a:gd name="connsiteY118-24866" fmla="*/ 5721959 h 6858000"/>
              <a:gd name="connsiteX119-24867" fmla="*/ 6120262 w 6127689"/>
              <a:gd name="connsiteY119-24868" fmla="*/ 5728358 h 6858000"/>
              <a:gd name="connsiteX120-24869" fmla="*/ 6127024 w 6127689"/>
              <a:gd name="connsiteY120-24870" fmla="*/ 5786902 h 6858000"/>
              <a:gd name="connsiteX121-24871" fmla="*/ 6127519 w 6127689"/>
              <a:gd name="connsiteY121-24872" fmla="*/ 5865775 h 6858000"/>
              <a:gd name="connsiteX122-24873" fmla="*/ 6119217 w 6127689"/>
              <a:gd name="connsiteY122-24874" fmla="*/ 5888542 h 6858000"/>
              <a:gd name="connsiteX123-24875" fmla="*/ 6102493 w 6127689"/>
              <a:gd name="connsiteY123-24876" fmla="*/ 5928602 h 6858000"/>
              <a:gd name="connsiteX124-24877" fmla="*/ 6056863 w 6127689"/>
              <a:gd name="connsiteY124-24878" fmla="*/ 6000643 h 6858000"/>
              <a:gd name="connsiteX125-24879" fmla="*/ 6045436 w 6127689"/>
              <a:gd name="connsiteY125-24880" fmla="*/ 6124480 h 6858000"/>
              <a:gd name="connsiteX126-24881" fmla="*/ 6030489 w 6127689"/>
              <a:gd name="connsiteY126-24882" fmla="*/ 6317666 h 6858000"/>
              <a:gd name="connsiteX127-24883" fmla="*/ 6007492 w 6127689"/>
              <a:gd name="connsiteY127-24884" fmla="*/ 6440818 h 6858000"/>
              <a:gd name="connsiteX128-24885" fmla="*/ 6009467 w 6127689"/>
              <a:gd name="connsiteY128-24886" fmla="*/ 6487076 h 6858000"/>
              <a:gd name="connsiteX129-24887" fmla="*/ 5995064 w 6127689"/>
              <a:gd name="connsiteY129-24888" fmla="*/ 6540791 h 6858000"/>
              <a:gd name="connsiteX130-24889" fmla="*/ 5996309 w 6127689"/>
              <a:gd name="connsiteY130-24890" fmla="*/ 6543961 h 6858000"/>
              <a:gd name="connsiteX131-24891" fmla="*/ 5996048 w 6127689"/>
              <a:gd name="connsiteY131-24892" fmla="*/ 6555444 h 6858000"/>
              <a:gd name="connsiteX132-24893" fmla="*/ 6002524 w 6127689"/>
              <a:gd name="connsiteY132-24894" fmla="*/ 6560188 h 6858000"/>
              <a:gd name="connsiteX133-24895" fmla="*/ 6006823 w 6127689"/>
              <a:gd name="connsiteY133-24896" fmla="*/ 6578546 h 6858000"/>
              <a:gd name="connsiteX134-24897" fmla="*/ 6004510 w 6127689"/>
              <a:gd name="connsiteY134-24898" fmla="*/ 6599256 h 6858000"/>
              <a:gd name="connsiteX135-24899" fmla="*/ 5986207 w 6127689"/>
              <a:gd name="connsiteY135-24900" fmla="*/ 6695855 h 6858000"/>
              <a:gd name="connsiteX136-24901" fmla="*/ 5979428 w 6127689"/>
              <a:gd name="connsiteY136-24902" fmla="*/ 6754678 h 6858000"/>
              <a:gd name="connsiteX137-24903" fmla="*/ 5983398 w 6127689"/>
              <a:gd name="connsiteY137-24904" fmla="*/ 6778641 h 6858000"/>
              <a:gd name="connsiteX138-24905" fmla="*/ 5984543 w 6127689"/>
              <a:gd name="connsiteY138-24906" fmla="*/ 6811016 h 6858000"/>
              <a:gd name="connsiteX139-24907" fmla="*/ 5981802 w 6127689"/>
              <a:gd name="connsiteY139-24908" fmla="*/ 6838578 h 6858000"/>
              <a:gd name="connsiteX140-24909" fmla="*/ 5979671 w 6127689"/>
              <a:gd name="connsiteY140-24910" fmla="*/ 6858000 h 6858000"/>
              <a:gd name="connsiteX141-24911" fmla="*/ 0 w 6127689"/>
              <a:gd name="connsiteY141-24912" fmla="*/ 6858000 h 6858000"/>
              <a:gd name="connsiteX142-24913" fmla="*/ 0 w 6127689"/>
              <a:gd name="connsiteY142-24914" fmla="*/ 0 h 6858000"/>
              <a:gd name="connsiteX0-24915" fmla="*/ 0 w 6127689"/>
              <a:gd name="connsiteY0-24916" fmla="*/ 0 h 6858000"/>
              <a:gd name="connsiteX1-24917" fmla="*/ 4965888 w 6127689"/>
              <a:gd name="connsiteY1-24918" fmla="*/ 0 h 6858000"/>
              <a:gd name="connsiteX2-24919" fmla="*/ 4967767 w 6127689"/>
              <a:gd name="connsiteY2-24920" fmla="*/ 7930 h 6858000"/>
              <a:gd name="connsiteX3-24921" fmla="*/ 4979444 w 6127689"/>
              <a:gd name="connsiteY3-24922" fmla="*/ 43921 h 6858000"/>
              <a:gd name="connsiteX4-24923" fmla="*/ 5021173 w 6127689"/>
              <a:gd name="connsiteY4-24924" fmla="*/ 123738 h 6858000"/>
              <a:gd name="connsiteX5-24925" fmla="*/ 5075458 w 6127689"/>
              <a:gd name="connsiteY5-24926" fmla="*/ 264355 h 6858000"/>
              <a:gd name="connsiteX6-24927" fmla="*/ 5081175 w 6127689"/>
              <a:gd name="connsiteY6-24928" fmla="*/ 277448 h 6858000"/>
              <a:gd name="connsiteX7-24929" fmla="*/ 5097011 w 6127689"/>
              <a:gd name="connsiteY7-24930" fmla="*/ 355616 h 6858000"/>
              <a:gd name="connsiteX8-24931" fmla="*/ 5130982 w 6127689"/>
              <a:gd name="connsiteY8-24932" fmla="*/ 412030 h 6858000"/>
              <a:gd name="connsiteX9-24933" fmla="*/ 5153000 w 6127689"/>
              <a:gd name="connsiteY9-24934" fmla="*/ 507134 h 6858000"/>
              <a:gd name="connsiteX10-24935" fmla="*/ 5171282 w 6127689"/>
              <a:gd name="connsiteY10-24936" fmla="*/ 602071 h 6858000"/>
              <a:gd name="connsiteX11-24937" fmla="*/ 5176196 w 6127689"/>
              <a:gd name="connsiteY11-24938" fmla="*/ 636822 h 6858000"/>
              <a:gd name="connsiteX12-24939" fmla="*/ 5189051 w 6127689"/>
              <a:gd name="connsiteY12-24940" fmla="*/ 782518 h 6858000"/>
              <a:gd name="connsiteX13-24941" fmla="*/ 5210428 w 6127689"/>
              <a:gd name="connsiteY13-24942" fmla="*/ 815772 h 6858000"/>
              <a:gd name="connsiteX14-24943" fmla="*/ 5221088 w 6127689"/>
              <a:gd name="connsiteY14-24944" fmla="*/ 860193 h 6858000"/>
              <a:gd name="connsiteX15-24945" fmla="*/ 5230806 w 6127689"/>
              <a:gd name="connsiteY15-24946" fmla="*/ 961354 h 6858000"/>
              <a:gd name="connsiteX16-24947" fmla="*/ 5201018 w 6127689"/>
              <a:gd name="connsiteY16-24948" fmla="*/ 1095027 h 6858000"/>
              <a:gd name="connsiteX17-24949" fmla="*/ 5202153 w 6127689"/>
              <a:gd name="connsiteY17-24950" fmla="*/ 1133224 h 6858000"/>
              <a:gd name="connsiteX18-24951" fmla="*/ 5207370 w 6127689"/>
              <a:gd name="connsiteY18-24952" fmla="*/ 1138097 h 6858000"/>
              <a:gd name="connsiteX19-24953" fmla="*/ 5189234 w 6127689"/>
              <a:gd name="connsiteY19-24954" fmla="*/ 1193495 h 6858000"/>
              <a:gd name="connsiteX20-24955" fmla="*/ 5202769 w 6127689"/>
              <a:gd name="connsiteY20-24956" fmla="*/ 1269450 h 6858000"/>
              <a:gd name="connsiteX21-24957" fmla="*/ 5225968 w 6127689"/>
              <a:gd name="connsiteY21-24958" fmla="*/ 1357994 h 6858000"/>
              <a:gd name="connsiteX22-24959" fmla="*/ 5233819 w 6127689"/>
              <a:gd name="connsiteY22-24960" fmla="*/ 1380922 h 6858000"/>
              <a:gd name="connsiteX23-24961" fmla="*/ 5237226 w 6127689"/>
              <a:gd name="connsiteY23-24962" fmla="*/ 1441327 h 6858000"/>
              <a:gd name="connsiteX24-24963" fmla="*/ 5255653 w 6127689"/>
              <a:gd name="connsiteY24-24964" fmla="*/ 1524712 h 6858000"/>
              <a:gd name="connsiteX25-24965" fmla="*/ 5263491 w 6127689"/>
              <a:gd name="connsiteY25-24966" fmla="*/ 1642938 h 6858000"/>
              <a:gd name="connsiteX26-24967" fmla="*/ 5261314 w 6127689"/>
              <a:gd name="connsiteY26-24968" fmla="*/ 1689177 h 6858000"/>
              <a:gd name="connsiteX27-24969" fmla="*/ 5259788 w 6127689"/>
              <a:gd name="connsiteY27-24970" fmla="*/ 1768516 h 6858000"/>
              <a:gd name="connsiteX28-24971" fmla="*/ 5255696 w 6127689"/>
              <a:gd name="connsiteY28-24972" fmla="*/ 1953770 h 6858000"/>
              <a:gd name="connsiteX29-24973" fmla="*/ 5252592 w 6127689"/>
              <a:gd name="connsiteY29-24974" fmla="*/ 2092210 h 6858000"/>
              <a:gd name="connsiteX30-24975" fmla="*/ 5264303 w 6127689"/>
              <a:gd name="connsiteY30-24976" fmla="*/ 2225157 h 6858000"/>
              <a:gd name="connsiteX31-24977" fmla="*/ 5254949 w 6127689"/>
              <a:gd name="connsiteY31-24978" fmla="*/ 2236160 h 6858000"/>
              <a:gd name="connsiteX32-24979" fmla="*/ 5250104 w 6127689"/>
              <a:gd name="connsiteY32-24980" fmla="*/ 2249166 h 6858000"/>
              <a:gd name="connsiteX33-24981" fmla="*/ 5251214 w 6127689"/>
              <a:gd name="connsiteY33-24982" fmla="*/ 2250944 h 6858000"/>
              <a:gd name="connsiteX34-24983" fmla="*/ 5250644 w 6127689"/>
              <a:gd name="connsiteY34-24984" fmla="*/ 2266619 h 6858000"/>
              <a:gd name="connsiteX35-24985" fmla="*/ 5293877 w 6127689"/>
              <a:gd name="connsiteY35-24986" fmla="*/ 2368649 h 6858000"/>
              <a:gd name="connsiteX36-24987" fmla="*/ 5311338 w 6127689"/>
              <a:gd name="connsiteY36-24988" fmla="*/ 2404034 h 6858000"/>
              <a:gd name="connsiteX37-24989" fmla="*/ 5338366 w 6127689"/>
              <a:gd name="connsiteY37-24990" fmla="*/ 2465052 h 6858000"/>
              <a:gd name="connsiteX38-24991" fmla="*/ 5371263 w 6127689"/>
              <a:gd name="connsiteY38-24992" fmla="*/ 2586413 h 6858000"/>
              <a:gd name="connsiteX39-24993" fmla="*/ 5407503 w 6127689"/>
              <a:gd name="connsiteY39-24994" fmla="*/ 2786290 h 6858000"/>
              <a:gd name="connsiteX40-24995" fmla="*/ 5407356 w 6127689"/>
              <a:gd name="connsiteY40-24996" fmla="*/ 2787545 h 6858000"/>
              <a:gd name="connsiteX41-24997" fmla="*/ 5411130 w 6127689"/>
              <a:gd name="connsiteY41-24998" fmla="*/ 2788640 h 6858000"/>
              <a:gd name="connsiteX42-24999" fmla="*/ 5416439 w 6127689"/>
              <a:gd name="connsiteY42-25000" fmla="*/ 2805666 h 6858000"/>
              <a:gd name="connsiteX43-25001" fmla="*/ 5416589 w 6127689"/>
              <a:gd name="connsiteY43-25002" fmla="*/ 2810822 h 6858000"/>
              <a:gd name="connsiteX44-25003" fmla="*/ 5418542 w 6127689"/>
              <a:gd name="connsiteY44-25004" fmla="*/ 2817745 h 6858000"/>
              <a:gd name="connsiteX45-25005" fmla="*/ 5457023 w 6127689"/>
              <a:gd name="connsiteY45-25006" fmla="*/ 2858292 h 6858000"/>
              <a:gd name="connsiteX46-25007" fmla="*/ 5479298 w 6127689"/>
              <a:gd name="connsiteY46-25008" fmla="*/ 2947791 h 6858000"/>
              <a:gd name="connsiteX47-25009" fmla="*/ 5481770 w 6127689"/>
              <a:gd name="connsiteY47-25010" fmla="*/ 2951352 h 6858000"/>
              <a:gd name="connsiteX48-25011" fmla="*/ 5482045 w 6127689"/>
              <a:gd name="connsiteY48-25012" fmla="*/ 2984371 h 6858000"/>
              <a:gd name="connsiteX49-25013" fmla="*/ 5482415 w 6127689"/>
              <a:gd name="connsiteY49-25014" fmla="*/ 3004079 h 6858000"/>
              <a:gd name="connsiteX50-25015" fmla="*/ 5503944 w 6127689"/>
              <a:gd name="connsiteY50-25016" fmla="*/ 3123335 h 6858000"/>
              <a:gd name="connsiteX51-25017" fmla="*/ 5516007 w 6127689"/>
              <a:gd name="connsiteY51-25018" fmla="*/ 3258473 h 6858000"/>
              <a:gd name="connsiteX52-25019" fmla="*/ 5566839 w 6127689"/>
              <a:gd name="connsiteY52-25020" fmla="*/ 3345295 h 6858000"/>
              <a:gd name="connsiteX53-25021" fmla="*/ 5589758 w 6127689"/>
              <a:gd name="connsiteY53-25022" fmla="*/ 3506453 h 6858000"/>
              <a:gd name="connsiteX54-25023" fmla="*/ 5596144 w 6127689"/>
              <a:gd name="connsiteY54-25024" fmla="*/ 3534624 h 6858000"/>
              <a:gd name="connsiteX55-25025" fmla="*/ 5597750 w 6127689"/>
              <a:gd name="connsiteY55-25026" fmla="*/ 3534129 h 6858000"/>
              <a:gd name="connsiteX56-25027" fmla="*/ 5599700 w 6127689"/>
              <a:gd name="connsiteY56-25028" fmla="*/ 3547221 h 6858000"/>
              <a:gd name="connsiteX57-25029" fmla="*/ 5615031 w 6127689"/>
              <a:gd name="connsiteY57-25030" fmla="*/ 3557482 h 6858000"/>
              <a:gd name="connsiteX58-25031" fmla="*/ 5618377 w 6127689"/>
              <a:gd name="connsiteY58-25032" fmla="*/ 3588431 h 6858000"/>
              <a:gd name="connsiteX59-25033" fmla="*/ 5612155 w 6127689"/>
              <a:gd name="connsiteY59-25034" fmla="*/ 3589869 h 6858000"/>
              <a:gd name="connsiteX60-25035" fmla="*/ 5620843 w 6127689"/>
              <a:gd name="connsiteY60-25036" fmla="*/ 3606745 h 6858000"/>
              <a:gd name="connsiteX61-25037" fmla="*/ 5655472 w 6127689"/>
              <a:gd name="connsiteY61-25038" fmla="*/ 3678877 h 6858000"/>
              <a:gd name="connsiteX62-25039" fmla="*/ 5683015 w 6127689"/>
              <a:gd name="connsiteY62-25040" fmla="*/ 3762025 h 6858000"/>
              <a:gd name="connsiteX63-25041" fmla="*/ 5696643 w 6127689"/>
              <a:gd name="connsiteY63-25042" fmla="*/ 3773888 h 6858000"/>
              <a:gd name="connsiteX64-25043" fmla="*/ 5699203 w 6127689"/>
              <a:gd name="connsiteY64-25044" fmla="*/ 3775823 h 6858000"/>
              <a:gd name="connsiteX65-25045" fmla="*/ 5704824 w 6127689"/>
              <a:gd name="connsiteY65-25046" fmla="*/ 3785966 h 6858000"/>
              <a:gd name="connsiteX66-25047" fmla="*/ 5733539 w 6127689"/>
              <a:gd name="connsiteY66-25048" fmla="*/ 3818457 h 6858000"/>
              <a:gd name="connsiteX67-25049" fmla="*/ 5768491 w 6127689"/>
              <a:gd name="connsiteY67-25050" fmla="*/ 3914399 h 6858000"/>
              <a:gd name="connsiteX68-25051" fmla="*/ 5793123 w 6127689"/>
              <a:gd name="connsiteY68-25052" fmla="*/ 3969952 h 6858000"/>
              <a:gd name="connsiteX69-25053" fmla="*/ 5808321 w 6127689"/>
              <a:gd name="connsiteY69-25054" fmla="*/ 3988153 h 6858000"/>
              <a:gd name="connsiteX70-25055" fmla="*/ 5825621 w 6127689"/>
              <a:gd name="connsiteY70-25056" fmla="*/ 4015525 h 6858000"/>
              <a:gd name="connsiteX71-25057" fmla="*/ 5860672 w 6127689"/>
              <a:gd name="connsiteY71-25058" fmla="*/ 4061579 h 6858000"/>
              <a:gd name="connsiteX72-25059" fmla="*/ 5872173 w 6127689"/>
              <a:gd name="connsiteY72-25060" fmla="*/ 4088497 h 6858000"/>
              <a:gd name="connsiteX73-25061" fmla="*/ 5883705 w 6127689"/>
              <a:gd name="connsiteY73-25062" fmla="*/ 4101899 h 6858000"/>
              <a:gd name="connsiteX74-25063" fmla="*/ 5894095 w 6127689"/>
              <a:gd name="connsiteY74-25064" fmla="*/ 4128857 h 6858000"/>
              <a:gd name="connsiteX75-25065" fmla="*/ 5898339 w 6127689"/>
              <a:gd name="connsiteY75-25066" fmla="*/ 4140800 h 6858000"/>
              <a:gd name="connsiteX76-25067" fmla="*/ 5903513 w 6127689"/>
              <a:gd name="connsiteY76-25068" fmla="*/ 4187661 h 6858000"/>
              <a:gd name="connsiteX77-25069" fmla="*/ 5917114 w 6127689"/>
              <a:gd name="connsiteY77-25070" fmla="*/ 4213096 h 6858000"/>
              <a:gd name="connsiteX78-25071" fmla="*/ 5924233 w 6127689"/>
              <a:gd name="connsiteY78-25072" fmla="*/ 4242060 h 6858000"/>
              <a:gd name="connsiteX79-25073" fmla="*/ 5928910 w 6127689"/>
              <a:gd name="connsiteY79-25074" fmla="*/ 4300973 h 6858000"/>
              <a:gd name="connsiteX80-25075" fmla="*/ 5939320 w 6127689"/>
              <a:gd name="connsiteY80-25076" fmla="*/ 4340435 h 6858000"/>
              <a:gd name="connsiteX81-25077" fmla="*/ 5946705 w 6127689"/>
              <a:gd name="connsiteY81-25078" fmla="*/ 4428051 h 6858000"/>
              <a:gd name="connsiteX82-25079" fmla="*/ 5949261 w 6127689"/>
              <a:gd name="connsiteY82-25080" fmla="*/ 4449185 h 6858000"/>
              <a:gd name="connsiteX83-25081" fmla="*/ 5957504 w 6127689"/>
              <a:gd name="connsiteY83-25082" fmla="*/ 4465911 h 6858000"/>
              <a:gd name="connsiteX84-25083" fmla="*/ 5964689 w 6127689"/>
              <a:gd name="connsiteY84-25084" fmla="*/ 4468532 h 6858000"/>
              <a:gd name="connsiteX85-25085" fmla="*/ 5967062 w 6127689"/>
              <a:gd name="connsiteY85-25086" fmla="*/ 4479923 h 6858000"/>
              <a:gd name="connsiteX86-25087" fmla="*/ 5968960 w 6127689"/>
              <a:gd name="connsiteY86-25088" fmla="*/ 4482655 h 6858000"/>
              <a:gd name="connsiteX87-25089" fmla="*/ 5978567 w 6127689"/>
              <a:gd name="connsiteY87-25090" fmla="*/ 4498605 h 6858000"/>
              <a:gd name="connsiteX88-25091" fmla="*/ 5980106 w 6127689"/>
              <a:gd name="connsiteY88-25092" fmla="*/ 4585087 h 6858000"/>
              <a:gd name="connsiteX89-25093" fmla="*/ 5998138 w 6127689"/>
              <a:gd name="connsiteY89-25094" fmla="*/ 4697518 h 6858000"/>
              <a:gd name="connsiteX90-25095" fmla="*/ 6013516 w 6127689"/>
              <a:gd name="connsiteY90-25096" fmla="*/ 4786619 h 6858000"/>
              <a:gd name="connsiteX91-25097" fmla="*/ 6025404 w 6127689"/>
              <a:gd name="connsiteY91-25098" fmla="*/ 4858148 h 6858000"/>
              <a:gd name="connsiteX92-25099" fmla="*/ 6007749 w 6127689"/>
              <a:gd name="connsiteY92-25100" fmla="*/ 4964715 h 6858000"/>
              <a:gd name="connsiteX93-25101" fmla="*/ 6005269 w 6127689"/>
              <a:gd name="connsiteY93-25102" fmla="*/ 5150567 h 6858000"/>
              <a:gd name="connsiteX94-25103" fmla="*/ 6001127 w 6127689"/>
              <a:gd name="connsiteY94-25104" fmla="*/ 5164609 h 6858000"/>
              <a:gd name="connsiteX95-25105" fmla="*/ 5996647 w 6127689"/>
              <a:gd name="connsiteY95-25106" fmla="*/ 5185640 h 6858000"/>
              <a:gd name="connsiteX96-25107" fmla="*/ 5998514 w 6127689"/>
              <a:gd name="connsiteY96-25108" fmla="*/ 5189673 h 6858000"/>
              <a:gd name="connsiteX97-25109" fmla="*/ 6018409 w 6127689"/>
              <a:gd name="connsiteY97-25110" fmla="*/ 5227157 h 6858000"/>
              <a:gd name="connsiteX98-25111" fmla="*/ 6036748 w 6127689"/>
              <a:gd name="connsiteY98-25112" fmla="*/ 5322752 h 6858000"/>
              <a:gd name="connsiteX99-25113" fmla="*/ 6036943 w 6127689"/>
              <a:gd name="connsiteY99-25114" fmla="*/ 5329480 h 6858000"/>
              <a:gd name="connsiteX100-25115" fmla="*/ 6037236 w 6127689"/>
              <a:gd name="connsiteY100-25116" fmla="*/ 5329634 h 6858000"/>
              <a:gd name="connsiteX101-25117" fmla="*/ 6038019 w 6127689"/>
              <a:gd name="connsiteY101-25118" fmla="*/ 5336764 h 6858000"/>
              <a:gd name="connsiteX102-25119" fmla="*/ 6037298 w 6127689"/>
              <a:gd name="connsiteY102-25120" fmla="*/ 5341753 h 6858000"/>
              <a:gd name="connsiteX103-25121" fmla="*/ 6037677 w 6127689"/>
              <a:gd name="connsiteY103-25122" fmla="*/ 5354807 h 6858000"/>
              <a:gd name="connsiteX104-25123" fmla="*/ 6039728 w 6127689"/>
              <a:gd name="connsiteY104-25124" fmla="*/ 5359416 h 6858000"/>
              <a:gd name="connsiteX105-25125" fmla="*/ 6043311 w 6127689"/>
              <a:gd name="connsiteY105-25126" fmla="*/ 5361407 h 6858000"/>
              <a:gd name="connsiteX106-25127" fmla="*/ 6042954 w 6127689"/>
              <a:gd name="connsiteY106-25128" fmla="*/ 5362576 h 6858000"/>
              <a:gd name="connsiteX107-25129" fmla="*/ 6053435 w 6127689"/>
              <a:gd name="connsiteY107-25130" fmla="*/ 5387547 h 6858000"/>
              <a:gd name="connsiteX108-25131" fmla="*/ 6065933 w 6127689"/>
              <a:gd name="connsiteY108-25132" fmla="*/ 5443002 h 6858000"/>
              <a:gd name="connsiteX109-25133" fmla="*/ 6068640 w 6127689"/>
              <a:gd name="connsiteY109-25134" fmla="*/ 5474503 h 6858000"/>
              <a:gd name="connsiteX110-25135" fmla="*/ 6080922 w 6127689"/>
              <a:gd name="connsiteY110-25136" fmla="*/ 5561070 h 6858000"/>
              <a:gd name="connsiteX111-25137" fmla="*/ 6096949 w 6127689"/>
              <a:gd name="connsiteY111-25138" fmla="*/ 5648179 h 6858000"/>
              <a:gd name="connsiteX112-25139" fmla="*/ 6125703 w 6127689"/>
              <a:gd name="connsiteY112-25140" fmla="*/ 5692894 h 6858000"/>
              <a:gd name="connsiteX113-25141" fmla="*/ 6126670 w 6127689"/>
              <a:gd name="connsiteY113-25142" fmla="*/ 5697882 h 6858000"/>
              <a:gd name="connsiteX114-25143" fmla="*/ 6124061 w 6127689"/>
              <a:gd name="connsiteY114-25144" fmla="*/ 5710294 h 6858000"/>
              <a:gd name="connsiteX115-25145" fmla="*/ 6122213 w 6127689"/>
              <a:gd name="connsiteY115-25146" fmla="*/ 5714762 h 6858000"/>
              <a:gd name="connsiteX116-25147" fmla="*/ 6121353 w 6127689"/>
              <a:gd name="connsiteY116-25148" fmla="*/ 5721725 h 6858000"/>
              <a:gd name="connsiteX117-25149" fmla="*/ 6121607 w 6127689"/>
              <a:gd name="connsiteY117-25150" fmla="*/ 5721959 h 6858000"/>
              <a:gd name="connsiteX118-25151" fmla="*/ 6120262 w 6127689"/>
              <a:gd name="connsiteY118-25152" fmla="*/ 5728358 h 6858000"/>
              <a:gd name="connsiteX119-25153" fmla="*/ 6127024 w 6127689"/>
              <a:gd name="connsiteY119-25154" fmla="*/ 5786902 h 6858000"/>
              <a:gd name="connsiteX120-25155" fmla="*/ 6127519 w 6127689"/>
              <a:gd name="connsiteY120-25156" fmla="*/ 5865775 h 6858000"/>
              <a:gd name="connsiteX121-25157" fmla="*/ 6119217 w 6127689"/>
              <a:gd name="connsiteY121-25158" fmla="*/ 5888542 h 6858000"/>
              <a:gd name="connsiteX122-25159" fmla="*/ 6102493 w 6127689"/>
              <a:gd name="connsiteY122-25160" fmla="*/ 5928602 h 6858000"/>
              <a:gd name="connsiteX123-25161" fmla="*/ 6056863 w 6127689"/>
              <a:gd name="connsiteY123-25162" fmla="*/ 6000643 h 6858000"/>
              <a:gd name="connsiteX124-25163" fmla="*/ 6045436 w 6127689"/>
              <a:gd name="connsiteY124-25164" fmla="*/ 6124480 h 6858000"/>
              <a:gd name="connsiteX125-25165" fmla="*/ 6030489 w 6127689"/>
              <a:gd name="connsiteY125-25166" fmla="*/ 6317666 h 6858000"/>
              <a:gd name="connsiteX126-25167" fmla="*/ 6007492 w 6127689"/>
              <a:gd name="connsiteY126-25168" fmla="*/ 6440818 h 6858000"/>
              <a:gd name="connsiteX127-25169" fmla="*/ 6009467 w 6127689"/>
              <a:gd name="connsiteY127-25170" fmla="*/ 6487076 h 6858000"/>
              <a:gd name="connsiteX128-25171" fmla="*/ 5995064 w 6127689"/>
              <a:gd name="connsiteY128-25172" fmla="*/ 6540791 h 6858000"/>
              <a:gd name="connsiteX129-25173" fmla="*/ 5996309 w 6127689"/>
              <a:gd name="connsiteY129-25174" fmla="*/ 6543961 h 6858000"/>
              <a:gd name="connsiteX130-25175" fmla="*/ 5996048 w 6127689"/>
              <a:gd name="connsiteY130-25176" fmla="*/ 6555444 h 6858000"/>
              <a:gd name="connsiteX131-25177" fmla="*/ 6002524 w 6127689"/>
              <a:gd name="connsiteY131-25178" fmla="*/ 6560188 h 6858000"/>
              <a:gd name="connsiteX132-25179" fmla="*/ 6006823 w 6127689"/>
              <a:gd name="connsiteY132-25180" fmla="*/ 6578546 h 6858000"/>
              <a:gd name="connsiteX133-25181" fmla="*/ 6004510 w 6127689"/>
              <a:gd name="connsiteY133-25182" fmla="*/ 6599256 h 6858000"/>
              <a:gd name="connsiteX134-25183" fmla="*/ 5986207 w 6127689"/>
              <a:gd name="connsiteY134-25184" fmla="*/ 6695855 h 6858000"/>
              <a:gd name="connsiteX135-25185" fmla="*/ 5979428 w 6127689"/>
              <a:gd name="connsiteY135-25186" fmla="*/ 6754678 h 6858000"/>
              <a:gd name="connsiteX136-25187" fmla="*/ 5983398 w 6127689"/>
              <a:gd name="connsiteY136-25188" fmla="*/ 6778641 h 6858000"/>
              <a:gd name="connsiteX137-25189" fmla="*/ 5984543 w 6127689"/>
              <a:gd name="connsiteY137-25190" fmla="*/ 6811016 h 6858000"/>
              <a:gd name="connsiteX138-25191" fmla="*/ 5981802 w 6127689"/>
              <a:gd name="connsiteY138-25192" fmla="*/ 6838578 h 6858000"/>
              <a:gd name="connsiteX139-25193" fmla="*/ 5979671 w 6127689"/>
              <a:gd name="connsiteY139-25194" fmla="*/ 6858000 h 6858000"/>
              <a:gd name="connsiteX140-25195" fmla="*/ 0 w 6127689"/>
              <a:gd name="connsiteY140-25196" fmla="*/ 6858000 h 6858000"/>
              <a:gd name="connsiteX141-25197" fmla="*/ 0 w 6127689"/>
              <a:gd name="connsiteY141-25198" fmla="*/ 0 h 6858000"/>
              <a:gd name="connsiteX0-25199" fmla="*/ 0 w 6127689"/>
              <a:gd name="connsiteY0-25200" fmla="*/ 0 h 6858000"/>
              <a:gd name="connsiteX1-25201" fmla="*/ 4965888 w 6127689"/>
              <a:gd name="connsiteY1-25202" fmla="*/ 0 h 6858000"/>
              <a:gd name="connsiteX2-25203" fmla="*/ 4967767 w 6127689"/>
              <a:gd name="connsiteY2-25204" fmla="*/ 7930 h 6858000"/>
              <a:gd name="connsiteX3-25205" fmla="*/ 4979444 w 6127689"/>
              <a:gd name="connsiteY3-25206" fmla="*/ 43921 h 6858000"/>
              <a:gd name="connsiteX4-25207" fmla="*/ 5021173 w 6127689"/>
              <a:gd name="connsiteY4-25208" fmla="*/ 123738 h 6858000"/>
              <a:gd name="connsiteX5-25209" fmla="*/ 5075458 w 6127689"/>
              <a:gd name="connsiteY5-25210" fmla="*/ 264355 h 6858000"/>
              <a:gd name="connsiteX6-25211" fmla="*/ 5081175 w 6127689"/>
              <a:gd name="connsiteY6-25212" fmla="*/ 277448 h 6858000"/>
              <a:gd name="connsiteX7-25213" fmla="*/ 5097011 w 6127689"/>
              <a:gd name="connsiteY7-25214" fmla="*/ 355616 h 6858000"/>
              <a:gd name="connsiteX8-25215" fmla="*/ 5130982 w 6127689"/>
              <a:gd name="connsiteY8-25216" fmla="*/ 412030 h 6858000"/>
              <a:gd name="connsiteX9-25217" fmla="*/ 5153000 w 6127689"/>
              <a:gd name="connsiteY9-25218" fmla="*/ 507134 h 6858000"/>
              <a:gd name="connsiteX10-25219" fmla="*/ 5171282 w 6127689"/>
              <a:gd name="connsiteY10-25220" fmla="*/ 602071 h 6858000"/>
              <a:gd name="connsiteX11-25221" fmla="*/ 5176196 w 6127689"/>
              <a:gd name="connsiteY11-25222" fmla="*/ 636822 h 6858000"/>
              <a:gd name="connsiteX12-25223" fmla="*/ 5189051 w 6127689"/>
              <a:gd name="connsiteY12-25224" fmla="*/ 782518 h 6858000"/>
              <a:gd name="connsiteX13-25225" fmla="*/ 5210428 w 6127689"/>
              <a:gd name="connsiteY13-25226" fmla="*/ 815772 h 6858000"/>
              <a:gd name="connsiteX14-25227" fmla="*/ 5221088 w 6127689"/>
              <a:gd name="connsiteY14-25228" fmla="*/ 860193 h 6858000"/>
              <a:gd name="connsiteX15-25229" fmla="*/ 5230806 w 6127689"/>
              <a:gd name="connsiteY15-25230" fmla="*/ 961354 h 6858000"/>
              <a:gd name="connsiteX16-25231" fmla="*/ 5201018 w 6127689"/>
              <a:gd name="connsiteY16-25232" fmla="*/ 1095027 h 6858000"/>
              <a:gd name="connsiteX17-25233" fmla="*/ 5202153 w 6127689"/>
              <a:gd name="connsiteY17-25234" fmla="*/ 1133224 h 6858000"/>
              <a:gd name="connsiteX18-25235" fmla="*/ 5207370 w 6127689"/>
              <a:gd name="connsiteY18-25236" fmla="*/ 1138097 h 6858000"/>
              <a:gd name="connsiteX19-25237" fmla="*/ 5189234 w 6127689"/>
              <a:gd name="connsiteY19-25238" fmla="*/ 1193495 h 6858000"/>
              <a:gd name="connsiteX20-25239" fmla="*/ 5202769 w 6127689"/>
              <a:gd name="connsiteY20-25240" fmla="*/ 1269450 h 6858000"/>
              <a:gd name="connsiteX21-25241" fmla="*/ 5225968 w 6127689"/>
              <a:gd name="connsiteY21-25242" fmla="*/ 1357994 h 6858000"/>
              <a:gd name="connsiteX22-25243" fmla="*/ 5233819 w 6127689"/>
              <a:gd name="connsiteY22-25244" fmla="*/ 1380922 h 6858000"/>
              <a:gd name="connsiteX23-25245" fmla="*/ 5237226 w 6127689"/>
              <a:gd name="connsiteY23-25246" fmla="*/ 1441327 h 6858000"/>
              <a:gd name="connsiteX24-25247" fmla="*/ 5255653 w 6127689"/>
              <a:gd name="connsiteY24-25248" fmla="*/ 1524712 h 6858000"/>
              <a:gd name="connsiteX25-25249" fmla="*/ 5263491 w 6127689"/>
              <a:gd name="connsiteY25-25250" fmla="*/ 1642938 h 6858000"/>
              <a:gd name="connsiteX26-25251" fmla="*/ 5261314 w 6127689"/>
              <a:gd name="connsiteY26-25252" fmla="*/ 1689177 h 6858000"/>
              <a:gd name="connsiteX27-25253" fmla="*/ 5259788 w 6127689"/>
              <a:gd name="connsiteY27-25254" fmla="*/ 1768516 h 6858000"/>
              <a:gd name="connsiteX28-25255" fmla="*/ 5255696 w 6127689"/>
              <a:gd name="connsiteY28-25256" fmla="*/ 1953770 h 6858000"/>
              <a:gd name="connsiteX29-25257" fmla="*/ 5252592 w 6127689"/>
              <a:gd name="connsiteY29-25258" fmla="*/ 2092210 h 6858000"/>
              <a:gd name="connsiteX30-25259" fmla="*/ 5264303 w 6127689"/>
              <a:gd name="connsiteY30-25260" fmla="*/ 2225157 h 6858000"/>
              <a:gd name="connsiteX31-25261" fmla="*/ 5254949 w 6127689"/>
              <a:gd name="connsiteY31-25262" fmla="*/ 2236160 h 6858000"/>
              <a:gd name="connsiteX32-25263" fmla="*/ 5250104 w 6127689"/>
              <a:gd name="connsiteY32-25264" fmla="*/ 2249166 h 6858000"/>
              <a:gd name="connsiteX33-25265" fmla="*/ 5251214 w 6127689"/>
              <a:gd name="connsiteY33-25266" fmla="*/ 2250944 h 6858000"/>
              <a:gd name="connsiteX34-25267" fmla="*/ 5250644 w 6127689"/>
              <a:gd name="connsiteY34-25268" fmla="*/ 2266619 h 6858000"/>
              <a:gd name="connsiteX35-25269" fmla="*/ 5293877 w 6127689"/>
              <a:gd name="connsiteY35-25270" fmla="*/ 2368649 h 6858000"/>
              <a:gd name="connsiteX36-25271" fmla="*/ 5311338 w 6127689"/>
              <a:gd name="connsiteY36-25272" fmla="*/ 2404034 h 6858000"/>
              <a:gd name="connsiteX37-25273" fmla="*/ 5338366 w 6127689"/>
              <a:gd name="connsiteY37-25274" fmla="*/ 2465052 h 6858000"/>
              <a:gd name="connsiteX38-25275" fmla="*/ 5371263 w 6127689"/>
              <a:gd name="connsiteY38-25276" fmla="*/ 2586413 h 6858000"/>
              <a:gd name="connsiteX39-25277" fmla="*/ 5407503 w 6127689"/>
              <a:gd name="connsiteY39-25278" fmla="*/ 2786290 h 6858000"/>
              <a:gd name="connsiteX40-25279" fmla="*/ 5407356 w 6127689"/>
              <a:gd name="connsiteY40-25280" fmla="*/ 2787545 h 6858000"/>
              <a:gd name="connsiteX41-25281" fmla="*/ 5411130 w 6127689"/>
              <a:gd name="connsiteY41-25282" fmla="*/ 2788640 h 6858000"/>
              <a:gd name="connsiteX42-25283" fmla="*/ 5416439 w 6127689"/>
              <a:gd name="connsiteY42-25284" fmla="*/ 2805666 h 6858000"/>
              <a:gd name="connsiteX43-25285" fmla="*/ 5418542 w 6127689"/>
              <a:gd name="connsiteY43-25286" fmla="*/ 2817745 h 6858000"/>
              <a:gd name="connsiteX44-25287" fmla="*/ 5457023 w 6127689"/>
              <a:gd name="connsiteY44-25288" fmla="*/ 2858292 h 6858000"/>
              <a:gd name="connsiteX45-25289" fmla="*/ 5479298 w 6127689"/>
              <a:gd name="connsiteY45-25290" fmla="*/ 2947791 h 6858000"/>
              <a:gd name="connsiteX46-25291" fmla="*/ 5481770 w 6127689"/>
              <a:gd name="connsiteY46-25292" fmla="*/ 2951352 h 6858000"/>
              <a:gd name="connsiteX47-25293" fmla="*/ 5482045 w 6127689"/>
              <a:gd name="connsiteY47-25294" fmla="*/ 2984371 h 6858000"/>
              <a:gd name="connsiteX48-25295" fmla="*/ 5482415 w 6127689"/>
              <a:gd name="connsiteY48-25296" fmla="*/ 3004079 h 6858000"/>
              <a:gd name="connsiteX49-25297" fmla="*/ 5503944 w 6127689"/>
              <a:gd name="connsiteY49-25298" fmla="*/ 3123335 h 6858000"/>
              <a:gd name="connsiteX50-25299" fmla="*/ 5516007 w 6127689"/>
              <a:gd name="connsiteY50-25300" fmla="*/ 3258473 h 6858000"/>
              <a:gd name="connsiteX51-25301" fmla="*/ 5566839 w 6127689"/>
              <a:gd name="connsiteY51-25302" fmla="*/ 3345295 h 6858000"/>
              <a:gd name="connsiteX52-25303" fmla="*/ 5589758 w 6127689"/>
              <a:gd name="connsiteY52-25304" fmla="*/ 3506453 h 6858000"/>
              <a:gd name="connsiteX53-25305" fmla="*/ 5596144 w 6127689"/>
              <a:gd name="connsiteY53-25306" fmla="*/ 3534624 h 6858000"/>
              <a:gd name="connsiteX54-25307" fmla="*/ 5597750 w 6127689"/>
              <a:gd name="connsiteY54-25308" fmla="*/ 3534129 h 6858000"/>
              <a:gd name="connsiteX55-25309" fmla="*/ 5599700 w 6127689"/>
              <a:gd name="connsiteY55-25310" fmla="*/ 3547221 h 6858000"/>
              <a:gd name="connsiteX56-25311" fmla="*/ 5615031 w 6127689"/>
              <a:gd name="connsiteY56-25312" fmla="*/ 3557482 h 6858000"/>
              <a:gd name="connsiteX57-25313" fmla="*/ 5618377 w 6127689"/>
              <a:gd name="connsiteY57-25314" fmla="*/ 3588431 h 6858000"/>
              <a:gd name="connsiteX58-25315" fmla="*/ 5612155 w 6127689"/>
              <a:gd name="connsiteY58-25316" fmla="*/ 3589869 h 6858000"/>
              <a:gd name="connsiteX59-25317" fmla="*/ 5620843 w 6127689"/>
              <a:gd name="connsiteY59-25318" fmla="*/ 3606745 h 6858000"/>
              <a:gd name="connsiteX60-25319" fmla="*/ 5655472 w 6127689"/>
              <a:gd name="connsiteY60-25320" fmla="*/ 3678877 h 6858000"/>
              <a:gd name="connsiteX61-25321" fmla="*/ 5683015 w 6127689"/>
              <a:gd name="connsiteY61-25322" fmla="*/ 3762025 h 6858000"/>
              <a:gd name="connsiteX62-25323" fmla="*/ 5696643 w 6127689"/>
              <a:gd name="connsiteY62-25324" fmla="*/ 3773888 h 6858000"/>
              <a:gd name="connsiteX63-25325" fmla="*/ 5699203 w 6127689"/>
              <a:gd name="connsiteY63-25326" fmla="*/ 3775823 h 6858000"/>
              <a:gd name="connsiteX64-25327" fmla="*/ 5704824 w 6127689"/>
              <a:gd name="connsiteY64-25328" fmla="*/ 3785966 h 6858000"/>
              <a:gd name="connsiteX65-25329" fmla="*/ 5733539 w 6127689"/>
              <a:gd name="connsiteY65-25330" fmla="*/ 3818457 h 6858000"/>
              <a:gd name="connsiteX66-25331" fmla="*/ 5768491 w 6127689"/>
              <a:gd name="connsiteY66-25332" fmla="*/ 3914399 h 6858000"/>
              <a:gd name="connsiteX67-25333" fmla="*/ 5793123 w 6127689"/>
              <a:gd name="connsiteY67-25334" fmla="*/ 3969952 h 6858000"/>
              <a:gd name="connsiteX68-25335" fmla="*/ 5808321 w 6127689"/>
              <a:gd name="connsiteY68-25336" fmla="*/ 3988153 h 6858000"/>
              <a:gd name="connsiteX69-25337" fmla="*/ 5825621 w 6127689"/>
              <a:gd name="connsiteY69-25338" fmla="*/ 4015525 h 6858000"/>
              <a:gd name="connsiteX70-25339" fmla="*/ 5860672 w 6127689"/>
              <a:gd name="connsiteY70-25340" fmla="*/ 4061579 h 6858000"/>
              <a:gd name="connsiteX71-25341" fmla="*/ 5872173 w 6127689"/>
              <a:gd name="connsiteY71-25342" fmla="*/ 4088497 h 6858000"/>
              <a:gd name="connsiteX72-25343" fmla="*/ 5883705 w 6127689"/>
              <a:gd name="connsiteY72-25344" fmla="*/ 4101899 h 6858000"/>
              <a:gd name="connsiteX73-25345" fmla="*/ 5894095 w 6127689"/>
              <a:gd name="connsiteY73-25346" fmla="*/ 4128857 h 6858000"/>
              <a:gd name="connsiteX74-25347" fmla="*/ 5898339 w 6127689"/>
              <a:gd name="connsiteY74-25348" fmla="*/ 4140800 h 6858000"/>
              <a:gd name="connsiteX75-25349" fmla="*/ 5903513 w 6127689"/>
              <a:gd name="connsiteY75-25350" fmla="*/ 4187661 h 6858000"/>
              <a:gd name="connsiteX76-25351" fmla="*/ 5917114 w 6127689"/>
              <a:gd name="connsiteY76-25352" fmla="*/ 4213096 h 6858000"/>
              <a:gd name="connsiteX77-25353" fmla="*/ 5924233 w 6127689"/>
              <a:gd name="connsiteY77-25354" fmla="*/ 4242060 h 6858000"/>
              <a:gd name="connsiteX78-25355" fmla="*/ 5928910 w 6127689"/>
              <a:gd name="connsiteY78-25356" fmla="*/ 4300973 h 6858000"/>
              <a:gd name="connsiteX79-25357" fmla="*/ 5939320 w 6127689"/>
              <a:gd name="connsiteY79-25358" fmla="*/ 4340435 h 6858000"/>
              <a:gd name="connsiteX80-25359" fmla="*/ 5946705 w 6127689"/>
              <a:gd name="connsiteY80-25360" fmla="*/ 4428051 h 6858000"/>
              <a:gd name="connsiteX81-25361" fmla="*/ 5949261 w 6127689"/>
              <a:gd name="connsiteY81-25362" fmla="*/ 4449185 h 6858000"/>
              <a:gd name="connsiteX82-25363" fmla="*/ 5957504 w 6127689"/>
              <a:gd name="connsiteY82-25364" fmla="*/ 4465911 h 6858000"/>
              <a:gd name="connsiteX83-25365" fmla="*/ 5964689 w 6127689"/>
              <a:gd name="connsiteY83-25366" fmla="*/ 4468532 h 6858000"/>
              <a:gd name="connsiteX84-25367" fmla="*/ 5967062 w 6127689"/>
              <a:gd name="connsiteY84-25368" fmla="*/ 4479923 h 6858000"/>
              <a:gd name="connsiteX85-25369" fmla="*/ 5968960 w 6127689"/>
              <a:gd name="connsiteY85-25370" fmla="*/ 4482655 h 6858000"/>
              <a:gd name="connsiteX86-25371" fmla="*/ 5978567 w 6127689"/>
              <a:gd name="connsiteY86-25372" fmla="*/ 4498605 h 6858000"/>
              <a:gd name="connsiteX87-25373" fmla="*/ 5980106 w 6127689"/>
              <a:gd name="connsiteY87-25374" fmla="*/ 4585087 h 6858000"/>
              <a:gd name="connsiteX88-25375" fmla="*/ 5998138 w 6127689"/>
              <a:gd name="connsiteY88-25376" fmla="*/ 4697518 h 6858000"/>
              <a:gd name="connsiteX89-25377" fmla="*/ 6013516 w 6127689"/>
              <a:gd name="connsiteY89-25378" fmla="*/ 4786619 h 6858000"/>
              <a:gd name="connsiteX90-25379" fmla="*/ 6025404 w 6127689"/>
              <a:gd name="connsiteY90-25380" fmla="*/ 4858148 h 6858000"/>
              <a:gd name="connsiteX91-25381" fmla="*/ 6007749 w 6127689"/>
              <a:gd name="connsiteY91-25382" fmla="*/ 4964715 h 6858000"/>
              <a:gd name="connsiteX92-25383" fmla="*/ 6005269 w 6127689"/>
              <a:gd name="connsiteY92-25384" fmla="*/ 5150567 h 6858000"/>
              <a:gd name="connsiteX93-25385" fmla="*/ 6001127 w 6127689"/>
              <a:gd name="connsiteY93-25386" fmla="*/ 5164609 h 6858000"/>
              <a:gd name="connsiteX94-25387" fmla="*/ 5996647 w 6127689"/>
              <a:gd name="connsiteY94-25388" fmla="*/ 5185640 h 6858000"/>
              <a:gd name="connsiteX95-25389" fmla="*/ 5998514 w 6127689"/>
              <a:gd name="connsiteY95-25390" fmla="*/ 5189673 h 6858000"/>
              <a:gd name="connsiteX96-25391" fmla="*/ 6018409 w 6127689"/>
              <a:gd name="connsiteY96-25392" fmla="*/ 5227157 h 6858000"/>
              <a:gd name="connsiteX97-25393" fmla="*/ 6036748 w 6127689"/>
              <a:gd name="connsiteY97-25394" fmla="*/ 5322752 h 6858000"/>
              <a:gd name="connsiteX98-25395" fmla="*/ 6036943 w 6127689"/>
              <a:gd name="connsiteY98-25396" fmla="*/ 5329480 h 6858000"/>
              <a:gd name="connsiteX99-25397" fmla="*/ 6037236 w 6127689"/>
              <a:gd name="connsiteY99-25398" fmla="*/ 5329634 h 6858000"/>
              <a:gd name="connsiteX100-25399" fmla="*/ 6038019 w 6127689"/>
              <a:gd name="connsiteY100-25400" fmla="*/ 5336764 h 6858000"/>
              <a:gd name="connsiteX101-25401" fmla="*/ 6037298 w 6127689"/>
              <a:gd name="connsiteY101-25402" fmla="*/ 5341753 h 6858000"/>
              <a:gd name="connsiteX102-25403" fmla="*/ 6037677 w 6127689"/>
              <a:gd name="connsiteY102-25404" fmla="*/ 5354807 h 6858000"/>
              <a:gd name="connsiteX103-25405" fmla="*/ 6039728 w 6127689"/>
              <a:gd name="connsiteY103-25406" fmla="*/ 5359416 h 6858000"/>
              <a:gd name="connsiteX104-25407" fmla="*/ 6043311 w 6127689"/>
              <a:gd name="connsiteY104-25408" fmla="*/ 5361407 h 6858000"/>
              <a:gd name="connsiteX105-25409" fmla="*/ 6042954 w 6127689"/>
              <a:gd name="connsiteY105-25410" fmla="*/ 5362576 h 6858000"/>
              <a:gd name="connsiteX106-25411" fmla="*/ 6053435 w 6127689"/>
              <a:gd name="connsiteY106-25412" fmla="*/ 5387547 h 6858000"/>
              <a:gd name="connsiteX107-25413" fmla="*/ 6065933 w 6127689"/>
              <a:gd name="connsiteY107-25414" fmla="*/ 5443002 h 6858000"/>
              <a:gd name="connsiteX108-25415" fmla="*/ 6068640 w 6127689"/>
              <a:gd name="connsiteY108-25416" fmla="*/ 5474503 h 6858000"/>
              <a:gd name="connsiteX109-25417" fmla="*/ 6080922 w 6127689"/>
              <a:gd name="connsiteY109-25418" fmla="*/ 5561070 h 6858000"/>
              <a:gd name="connsiteX110-25419" fmla="*/ 6096949 w 6127689"/>
              <a:gd name="connsiteY110-25420" fmla="*/ 5648179 h 6858000"/>
              <a:gd name="connsiteX111-25421" fmla="*/ 6125703 w 6127689"/>
              <a:gd name="connsiteY111-25422" fmla="*/ 5692894 h 6858000"/>
              <a:gd name="connsiteX112-25423" fmla="*/ 6126670 w 6127689"/>
              <a:gd name="connsiteY112-25424" fmla="*/ 5697882 h 6858000"/>
              <a:gd name="connsiteX113-25425" fmla="*/ 6124061 w 6127689"/>
              <a:gd name="connsiteY113-25426" fmla="*/ 5710294 h 6858000"/>
              <a:gd name="connsiteX114-25427" fmla="*/ 6122213 w 6127689"/>
              <a:gd name="connsiteY114-25428" fmla="*/ 5714762 h 6858000"/>
              <a:gd name="connsiteX115-25429" fmla="*/ 6121353 w 6127689"/>
              <a:gd name="connsiteY115-25430" fmla="*/ 5721725 h 6858000"/>
              <a:gd name="connsiteX116-25431" fmla="*/ 6121607 w 6127689"/>
              <a:gd name="connsiteY116-25432" fmla="*/ 5721959 h 6858000"/>
              <a:gd name="connsiteX117-25433" fmla="*/ 6120262 w 6127689"/>
              <a:gd name="connsiteY117-25434" fmla="*/ 5728358 h 6858000"/>
              <a:gd name="connsiteX118-25435" fmla="*/ 6127024 w 6127689"/>
              <a:gd name="connsiteY118-25436" fmla="*/ 5786902 h 6858000"/>
              <a:gd name="connsiteX119-25437" fmla="*/ 6127519 w 6127689"/>
              <a:gd name="connsiteY119-25438" fmla="*/ 5865775 h 6858000"/>
              <a:gd name="connsiteX120-25439" fmla="*/ 6119217 w 6127689"/>
              <a:gd name="connsiteY120-25440" fmla="*/ 5888542 h 6858000"/>
              <a:gd name="connsiteX121-25441" fmla="*/ 6102493 w 6127689"/>
              <a:gd name="connsiteY121-25442" fmla="*/ 5928602 h 6858000"/>
              <a:gd name="connsiteX122-25443" fmla="*/ 6056863 w 6127689"/>
              <a:gd name="connsiteY122-25444" fmla="*/ 6000643 h 6858000"/>
              <a:gd name="connsiteX123-25445" fmla="*/ 6045436 w 6127689"/>
              <a:gd name="connsiteY123-25446" fmla="*/ 6124480 h 6858000"/>
              <a:gd name="connsiteX124-25447" fmla="*/ 6030489 w 6127689"/>
              <a:gd name="connsiteY124-25448" fmla="*/ 6317666 h 6858000"/>
              <a:gd name="connsiteX125-25449" fmla="*/ 6007492 w 6127689"/>
              <a:gd name="connsiteY125-25450" fmla="*/ 6440818 h 6858000"/>
              <a:gd name="connsiteX126-25451" fmla="*/ 6009467 w 6127689"/>
              <a:gd name="connsiteY126-25452" fmla="*/ 6487076 h 6858000"/>
              <a:gd name="connsiteX127-25453" fmla="*/ 5995064 w 6127689"/>
              <a:gd name="connsiteY127-25454" fmla="*/ 6540791 h 6858000"/>
              <a:gd name="connsiteX128-25455" fmla="*/ 5996309 w 6127689"/>
              <a:gd name="connsiteY128-25456" fmla="*/ 6543961 h 6858000"/>
              <a:gd name="connsiteX129-25457" fmla="*/ 5996048 w 6127689"/>
              <a:gd name="connsiteY129-25458" fmla="*/ 6555444 h 6858000"/>
              <a:gd name="connsiteX130-25459" fmla="*/ 6002524 w 6127689"/>
              <a:gd name="connsiteY130-25460" fmla="*/ 6560188 h 6858000"/>
              <a:gd name="connsiteX131-25461" fmla="*/ 6006823 w 6127689"/>
              <a:gd name="connsiteY131-25462" fmla="*/ 6578546 h 6858000"/>
              <a:gd name="connsiteX132-25463" fmla="*/ 6004510 w 6127689"/>
              <a:gd name="connsiteY132-25464" fmla="*/ 6599256 h 6858000"/>
              <a:gd name="connsiteX133-25465" fmla="*/ 5986207 w 6127689"/>
              <a:gd name="connsiteY133-25466" fmla="*/ 6695855 h 6858000"/>
              <a:gd name="connsiteX134-25467" fmla="*/ 5979428 w 6127689"/>
              <a:gd name="connsiteY134-25468" fmla="*/ 6754678 h 6858000"/>
              <a:gd name="connsiteX135-25469" fmla="*/ 5983398 w 6127689"/>
              <a:gd name="connsiteY135-25470" fmla="*/ 6778641 h 6858000"/>
              <a:gd name="connsiteX136-25471" fmla="*/ 5984543 w 6127689"/>
              <a:gd name="connsiteY136-25472" fmla="*/ 6811016 h 6858000"/>
              <a:gd name="connsiteX137-25473" fmla="*/ 5981802 w 6127689"/>
              <a:gd name="connsiteY137-25474" fmla="*/ 6838578 h 6858000"/>
              <a:gd name="connsiteX138-25475" fmla="*/ 5979671 w 6127689"/>
              <a:gd name="connsiteY138-25476" fmla="*/ 6858000 h 6858000"/>
              <a:gd name="connsiteX139-25477" fmla="*/ 0 w 6127689"/>
              <a:gd name="connsiteY139-25478" fmla="*/ 6858000 h 6858000"/>
              <a:gd name="connsiteX140-25479" fmla="*/ 0 w 6127689"/>
              <a:gd name="connsiteY140-25480" fmla="*/ 0 h 6858000"/>
              <a:gd name="connsiteX0-25481" fmla="*/ 0 w 6127689"/>
              <a:gd name="connsiteY0-25482" fmla="*/ 0 h 6858000"/>
              <a:gd name="connsiteX1-25483" fmla="*/ 4965888 w 6127689"/>
              <a:gd name="connsiteY1-25484" fmla="*/ 0 h 6858000"/>
              <a:gd name="connsiteX2-25485" fmla="*/ 4967767 w 6127689"/>
              <a:gd name="connsiteY2-25486" fmla="*/ 7930 h 6858000"/>
              <a:gd name="connsiteX3-25487" fmla="*/ 4979444 w 6127689"/>
              <a:gd name="connsiteY3-25488" fmla="*/ 43921 h 6858000"/>
              <a:gd name="connsiteX4-25489" fmla="*/ 5021173 w 6127689"/>
              <a:gd name="connsiteY4-25490" fmla="*/ 123738 h 6858000"/>
              <a:gd name="connsiteX5-25491" fmla="*/ 5075458 w 6127689"/>
              <a:gd name="connsiteY5-25492" fmla="*/ 264355 h 6858000"/>
              <a:gd name="connsiteX6-25493" fmla="*/ 5081175 w 6127689"/>
              <a:gd name="connsiteY6-25494" fmla="*/ 277448 h 6858000"/>
              <a:gd name="connsiteX7-25495" fmla="*/ 5097011 w 6127689"/>
              <a:gd name="connsiteY7-25496" fmla="*/ 355616 h 6858000"/>
              <a:gd name="connsiteX8-25497" fmla="*/ 5130982 w 6127689"/>
              <a:gd name="connsiteY8-25498" fmla="*/ 412030 h 6858000"/>
              <a:gd name="connsiteX9-25499" fmla="*/ 5153000 w 6127689"/>
              <a:gd name="connsiteY9-25500" fmla="*/ 507134 h 6858000"/>
              <a:gd name="connsiteX10-25501" fmla="*/ 5171282 w 6127689"/>
              <a:gd name="connsiteY10-25502" fmla="*/ 602071 h 6858000"/>
              <a:gd name="connsiteX11-25503" fmla="*/ 5176196 w 6127689"/>
              <a:gd name="connsiteY11-25504" fmla="*/ 636822 h 6858000"/>
              <a:gd name="connsiteX12-25505" fmla="*/ 5189051 w 6127689"/>
              <a:gd name="connsiteY12-25506" fmla="*/ 782518 h 6858000"/>
              <a:gd name="connsiteX13-25507" fmla="*/ 5210428 w 6127689"/>
              <a:gd name="connsiteY13-25508" fmla="*/ 815772 h 6858000"/>
              <a:gd name="connsiteX14-25509" fmla="*/ 5221088 w 6127689"/>
              <a:gd name="connsiteY14-25510" fmla="*/ 860193 h 6858000"/>
              <a:gd name="connsiteX15-25511" fmla="*/ 5230806 w 6127689"/>
              <a:gd name="connsiteY15-25512" fmla="*/ 961354 h 6858000"/>
              <a:gd name="connsiteX16-25513" fmla="*/ 5201018 w 6127689"/>
              <a:gd name="connsiteY16-25514" fmla="*/ 1095027 h 6858000"/>
              <a:gd name="connsiteX17-25515" fmla="*/ 5202153 w 6127689"/>
              <a:gd name="connsiteY17-25516" fmla="*/ 1133224 h 6858000"/>
              <a:gd name="connsiteX18-25517" fmla="*/ 5207370 w 6127689"/>
              <a:gd name="connsiteY18-25518" fmla="*/ 1138097 h 6858000"/>
              <a:gd name="connsiteX19-25519" fmla="*/ 5189234 w 6127689"/>
              <a:gd name="connsiteY19-25520" fmla="*/ 1193495 h 6858000"/>
              <a:gd name="connsiteX20-25521" fmla="*/ 5202769 w 6127689"/>
              <a:gd name="connsiteY20-25522" fmla="*/ 1269450 h 6858000"/>
              <a:gd name="connsiteX21-25523" fmla="*/ 5225968 w 6127689"/>
              <a:gd name="connsiteY21-25524" fmla="*/ 1357994 h 6858000"/>
              <a:gd name="connsiteX22-25525" fmla="*/ 5233819 w 6127689"/>
              <a:gd name="connsiteY22-25526" fmla="*/ 1380922 h 6858000"/>
              <a:gd name="connsiteX23-25527" fmla="*/ 5237226 w 6127689"/>
              <a:gd name="connsiteY23-25528" fmla="*/ 1441327 h 6858000"/>
              <a:gd name="connsiteX24-25529" fmla="*/ 5255653 w 6127689"/>
              <a:gd name="connsiteY24-25530" fmla="*/ 1524712 h 6858000"/>
              <a:gd name="connsiteX25-25531" fmla="*/ 5263491 w 6127689"/>
              <a:gd name="connsiteY25-25532" fmla="*/ 1642938 h 6858000"/>
              <a:gd name="connsiteX26-25533" fmla="*/ 5261314 w 6127689"/>
              <a:gd name="connsiteY26-25534" fmla="*/ 1689177 h 6858000"/>
              <a:gd name="connsiteX27-25535" fmla="*/ 5259788 w 6127689"/>
              <a:gd name="connsiteY27-25536" fmla="*/ 1768516 h 6858000"/>
              <a:gd name="connsiteX28-25537" fmla="*/ 5255696 w 6127689"/>
              <a:gd name="connsiteY28-25538" fmla="*/ 1953770 h 6858000"/>
              <a:gd name="connsiteX29-25539" fmla="*/ 5252592 w 6127689"/>
              <a:gd name="connsiteY29-25540" fmla="*/ 2092210 h 6858000"/>
              <a:gd name="connsiteX30-25541" fmla="*/ 5264303 w 6127689"/>
              <a:gd name="connsiteY30-25542" fmla="*/ 2225157 h 6858000"/>
              <a:gd name="connsiteX31-25543" fmla="*/ 5254949 w 6127689"/>
              <a:gd name="connsiteY31-25544" fmla="*/ 2236160 h 6858000"/>
              <a:gd name="connsiteX32-25545" fmla="*/ 5250104 w 6127689"/>
              <a:gd name="connsiteY32-25546" fmla="*/ 2249166 h 6858000"/>
              <a:gd name="connsiteX33-25547" fmla="*/ 5251214 w 6127689"/>
              <a:gd name="connsiteY33-25548" fmla="*/ 2250944 h 6858000"/>
              <a:gd name="connsiteX34-25549" fmla="*/ 5250644 w 6127689"/>
              <a:gd name="connsiteY34-25550" fmla="*/ 2266619 h 6858000"/>
              <a:gd name="connsiteX35-25551" fmla="*/ 5293877 w 6127689"/>
              <a:gd name="connsiteY35-25552" fmla="*/ 2368649 h 6858000"/>
              <a:gd name="connsiteX36-25553" fmla="*/ 5311338 w 6127689"/>
              <a:gd name="connsiteY36-25554" fmla="*/ 2404034 h 6858000"/>
              <a:gd name="connsiteX37-25555" fmla="*/ 5338366 w 6127689"/>
              <a:gd name="connsiteY37-25556" fmla="*/ 2465052 h 6858000"/>
              <a:gd name="connsiteX38-25557" fmla="*/ 5371263 w 6127689"/>
              <a:gd name="connsiteY38-25558" fmla="*/ 2586413 h 6858000"/>
              <a:gd name="connsiteX39-25559" fmla="*/ 5407503 w 6127689"/>
              <a:gd name="connsiteY39-25560" fmla="*/ 2786290 h 6858000"/>
              <a:gd name="connsiteX40-25561" fmla="*/ 5407356 w 6127689"/>
              <a:gd name="connsiteY40-25562" fmla="*/ 2787545 h 6858000"/>
              <a:gd name="connsiteX41-25563" fmla="*/ 5411130 w 6127689"/>
              <a:gd name="connsiteY41-25564" fmla="*/ 2788640 h 6858000"/>
              <a:gd name="connsiteX42-25565" fmla="*/ 5416439 w 6127689"/>
              <a:gd name="connsiteY42-25566" fmla="*/ 2805666 h 6858000"/>
              <a:gd name="connsiteX43-25567" fmla="*/ 5457023 w 6127689"/>
              <a:gd name="connsiteY43-25568" fmla="*/ 2858292 h 6858000"/>
              <a:gd name="connsiteX44-25569" fmla="*/ 5479298 w 6127689"/>
              <a:gd name="connsiteY44-25570" fmla="*/ 2947791 h 6858000"/>
              <a:gd name="connsiteX45-25571" fmla="*/ 5481770 w 6127689"/>
              <a:gd name="connsiteY45-25572" fmla="*/ 2951352 h 6858000"/>
              <a:gd name="connsiteX46-25573" fmla="*/ 5482045 w 6127689"/>
              <a:gd name="connsiteY46-25574" fmla="*/ 2984371 h 6858000"/>
              <a:gd name="connsiteX47-25575" fmla="*/ 5482415 w 6127689"/>
              <a:gd name="connsiteY47-25576" fmla="*/ 3004079 h 6858000"/>
              <a:gd name="connsiteX48-25577" fmla="*/ 5503944 w 6127689"/>
              <a:gd name="connsiteY48-25578" fmla="*/ 3123335 h 6858000"/>
              <a:gd name="connsiteX49-25579" fmla="*/ 5516007 w 6127689"/>
              <a:gd name="connsiteY49-25580" fmla="*/ 3258473 h 6858000"/>
              <a:gd name="connsiteX50-25581" fmla="*/ 5566839 w 6127689"/>
              <a:gd name="connsiteY50-25582" fmla="*/ 3345295 h 6858000"/>
              <a:gd name="connsiteX51-25583" fmla="*/ 5589758 w 6127689"/>
              <a:gd name="connsiteY51-25584" fmla="*/ 3506453 h 6858000"/>
              <a:gd name="connsiteX52-25585" fmla="*/ 5596144 w 6127689"/>
              <a:gd name="connsiteY52-25586" fmla="*/ 3534624 h 6858000"/>
              <a:gd name="connsiteX53-25587" fmla="*/ 5597750 w 6127689"/>
              <a:gd name="connsiteY53-25588" fmla="*/ 3534129 h 6858000"/>
              <a:gd name="connsiteX54-25589" fmla="*/ 5599700 w 6127689"/>
              <a:gd name="connsiteY54-25590" fmla="*/ 3547221 h 6858000"/>
              <a:gd name="connsiteX55-25591" fmla="*/ 5615031 w 6127689"/>
              <a:gd name="connsiteY55-25592" fmla="*/ 3557482 h 6858000"/>
              <a:gd name="connsiteX56-25593" fmla="*/ 5618377 w 6127689"/>
              <a:gd name="connsiteY56-25594" fmla="*/ 3588431 h 6858000"/>
              <a:gd name="connsiteX57-25595" fmla="*/ 5612155 w 6127689"/>
              <a:gd name="connsiteY57-25596" fmla="*/ 3589869 h 6858000"/>
              <a:gd name="connsiteX58-25597" fmla="*/ 5620843 w 6127689"/>
              <a:gd name="connsiteY58-25598" fmla="*/ 3606745 h 6858000"/>
              <a:gd name="connsiteX59-25599" fmla="*/ 5655472 w 6127689"/>
              <a:gd name="connsiteY59-25600" fmla="*/ 3678877 h 6858000"/>
              <a:gd name="connsiteX60-25601" fmla="*/ 5683015 w 6127689"/>
              <a:gd name="connsiteY60-25602" fmla="*/ 3762025 h 6858000"/>
              <a:gd name="connsiteX61-25603" fmla="*/ 5696643 w 6127689"/>
              <a:gd name="connsiteY61-25604" fmla="*/ 3773888 h 6858000"/>
              <a:gd name="connsiteX62-25605" fmla="*/ 5699203 w 6127689"/>
              <a:gd name="connsiteY62-25606" fmla="*/ 3775823 h 6858000"/>
              <a:gd name="connsiteX63-25607" fmla="*/ 5704824 w 6127689"/>
              <a:gd name="connsiteY63-25608" fmla="*/ 3785966 h 6858000"/>
              <a:gd name="connsiteX64-25609" fmla="*/ 5733539 w 6127689"/>
              <a:gd name="connsiteY64-25610" fmla="*/ 3818457 h 6858000"/>
              <a:gd name="connsiteX65-25611" fmla="*/ 5768491 w 6127689"/>
              <a:gd name="connsiteY65-25612" fmla="*/ 3914399 h 6858000"/>
              <a:gd name="connsiteX66-25613" fmla="*/ 5793123 w 6127689"/>
              <a:gd name="connsiteY66-25614" fmla="*/ 3969952 h 6858000"/>
              <a:gd name="connsiteX67-25615" fmla="*/ 5808321 w 6127689"/>
              <a:gd name="connsiteY67-25616" fmla="*/ 3988153 h 6858000"/>
              <a:gd name="connsiteX68-25617" fmla="*/ 5825621 w 6127689"/>
              <a:gd name="connsiteY68-25618" fmla="*/ 4015525 h 6858000"/>
              <a:gd name="connsiteX69-25619" fmla="*/ 5860672 w 6127689"/>
              <a:gd name="connsiteY69-25620" fmla="*/ 4061579 h 6858000"/>
              <a:gd name="connsiteX70-25621" fmla="*/ 5872173 w 6127689"/>
              <a:gd name="connsiteY70-25622" fmla="*/ 4088497 h 6858000"/>
              <a:gd name="connsiteX71-25623" fmla="*/ 5883705 w 6127689"/>
              <a:gd name="connsiteY71-25624" fmla="*/ 4101899 h 6858000"/>
              <a:gd name="connsiteX72-25625" fmla="*/ 5894095 w 6127689"/>
              <a:gd name="connsiteY72-25626" fmla="*/ 4128857 h 6858000"/>
              <a:gd name="connsiteX73-25627" fmla="*/ 5898339 w 6127689"/>
              <a:gd name="connsiteY73-25628" fmla="*/ 4140800 h 6858000"/>
              <a:gd name="connsiteX74-25629" fmla="*/ 5903513 w 6127689"/>
              <a:gd name="connsiteY74-25630" fmla="*/ 4187661 h 6858000"/>
              <a:gd name="connsiteX75-25631" fmla="*/ 5917114 w 6127689"/>
              <a:gd name="connsiteY75-25632" fmla="*/ 4213096 h 6858000"/>
              <a:gd name="connsiteX76-25633" fmla="*/ 5924233 w 6127689"/>
              <a:gd name="connsiteY76-25634" fmla="*/ 4242060 h 6858000"/>
              <a:gd name="connsiteX77-25635" fmla="*/ 5928910 w 6127689"/>
              <a:gd name="connsiteY77-25636" fmla="*/ 4300973 h 6858000"/>
              <a:gd name="connsiteX78-25637" fmla="*/ 5939320 w 6127689"/>
              <a:gd name="connsiteY78-25638" fmla="*/ 4340435 h 6858000"/>
              <a:gd name="connsiteX79-25639" fmla="*/ 5946705 w 6127689"/>
              <a:gd name="connsiteY79-25640" fmla="*/ 4428051 h 6858000"/>
              <a:gd name="connsiteX80-25641" fmla="*/ 5949261 w 6127689"/>
              <a:gd name="connsiteY80-25642" fmla="*/ 4449185 h 6858000"/>
              <a:gd name="connsiteX81-25643" fmla="*/ 5957504 w 6127689"/>
              <a:gd name="connsiteY81-25644" fmla="*/ 4465911 h 6858000"/>
              <a:gd name="connsiteX82-25645" fmla="*/ 5964689 w 6127689"/>
              <a:gd name="connsiteY82-25646" fmla="*/ 4468532 h 6858000"/>
              <a:gd name="connsiteX83-25647" fmla="*/ 5967062 w 6127689"/>
              <a:gd name="connsiteY83-25648" fmla="*/ 4479923 h 6858000"/>
              <a:gd name="connsiteX84-25649" fmla="*/ 5968960 w 6127689"/>
              <a:gd name="connsiteY84-25650" fmla="*/ 4482655 h 6858000"/>
              <a:gd name="connsiteX85-25651" fmla="*/ 5978567 w 6127689"/>
              <a:gd name="connsiteY85-25652" fmla="*/ 4498605 h 6858000"/>
              <a:gd name="connsiteX86-25653" fmla="*/ 5980106 w 6127689"/>
              <a:gd name="connsiteY86-25654" fmla="*/ 4585087 h 6858000"/>
              <a:gd name="connsiteX87-25655" fmla="*/ 5998138 w 6127689"/>
              <a:gd name="connsiteY87-25656" fmla="*/ 4697518 h 6858000"/>
              <a:gd name="connsiteX88-25657" fmla="*/ 6013516 w 6127689"/>
              <a:gd name="connsiteY88-25658" fmla="*/ 4786619 h 6858000"/>
              <a:gd name="connsiteX89-25659" fmla="*/ 6025404 w 6127689"/>
              <a:gd name="connsiteY89-25660" fmla="*/ 4858148 h 6858000"/>
              <a:gd name="connsiteX90-25661" fmla="*/ 6007749 w 6127689"/>
              <a:gd name="connsiteY90-25662" fmla="*/ 4964715 h 6858000"/>
              <a:gd name="connsiteX91-25663" fmla="*/ 6005269 w 6127689"/>
              <a:gd name="connsiteY91-25664" fmla="*/ 5150567 h 6858000"/>
              <a:gd name="connsiteX92-25665" fmla="*/ 6001127 w 6127689"/>
              <a:gd name="connsiteY92-25666" fmla="*/ 5164609 h 6858000"/>
              <a:gd name="connsiteX93-25667" fmla="*/ 5996647 w 6127689"/>
              <a:gd name="connsiteY93-25668" fmla="*/ 5185640 h 6858000"/>
              <a:gd name="connsiteX94-25669" fmla="*/ 5998514 w 6127689"/>
              <a:gd name="connsiteY94-25670" fmla="*/ 5189673 h 6858000"/>
              <a:gd name="connsiteX95-25671" fmla="*/ 6018409 w 6127689"/>
              <a:gd name="connsiteY95-25672" fmla="*/ 5227157 h 6858000"/>
              <a:gd name="connsiteX96-25673" fmla="*/ 6036748 w 6127689"/>
              <a:gd name="connsiteY96-25674" fmla="*/ 5322752 h 6858000"/>
              <a:gd name="connsiteX97-25675" fmla="*/ 6036943 w 6127689"/>
              <a:gd name="connsiteY97-25676" fmla="*/ 5329480 h 6858000"/>
              <a:gd name="connsiteX98-25677" fmla="*/ 6037236 w 6127689"/>
              <a:gd name="connsiteY98-25678" fmla="*/ 5329634 h 6858000"/>
              <a:gd name="connsiteX99-25679" fmla="*/ 6038019 w 6127689"/>
              <a:gd name="connsiteY99-25680" fmla="*/ 5336764 h 6858000"/>
              <a:gd name="connsiteX100-25681" fmla="*/ 6037298 w 6127689"/>
              <a:gd name="connsiteY100-25682" fmla="*/ 5341753 h 6858000"/>
              <a:gd name="connsiteX101-25683" fmla="*/ 6037677 w 6127689"/>
              <a:gd name="connsiteY101-25684" fmla="*/ 5354807 h 6858000"/>
              <a:gd name="connsiteX102-25685" fmla="*/ 6039728 w 6127689"/>
              <a:gd name="connsiteY102-25686" fmla="*/ 5359416 h 6858000"/>
              <a:gd name="connsiteX103-25687" fmla="*/ 6043311 w 6127689"/>
              <a:gd name="connsiteY103-25688" fmla="*/ 5361407 h 6858000"/>
              <a:gd name="connsiteX104-25689" fmla="*/ 6042954 w 6127689"/>
              <a:gd name="connsiteY104-25690" fmla="*/ 5362576 h 6858000"/>
              <a:gd name="connsiteX105-25691" fmla="*/ 6053435 w 6127689"/>
              <a:gd name="connsiteY105-25692" fmla="*/ 5387547 h 6858000"/>
              <a:gd name="connsiteX106-25693" fmla="*/ 6065933 w 6127689"/>
              <a:gd name="connsiteY106-25694" fmla="*/ 5443002 h 6858000"/>
              <a:gd name="connsiteX107-25695" fmla="*/ 6068640 w 6127689"/>
              <a:gd name="connsiteY107-25696" fmla="*/ 5474503 h 6858000"/>
              <a:gd name="connsiteX108-25697" fmla="*/ 6080922 w 6127689"/>
              <a:gd name="connsiteY108-25698" fmla="*/ 5561070 h 6858000"/>
              <a:gd name="connsiteX109-25699" fmla="*/ 6096949 w 6127689"/>
              <a:gd name="connsiteY109-25700" fmla="*/ 5648179 h 6858000"/>
              <a:gd name="connsiteX110-25701" fmla="*/ 6125703 w 6127689"/>
              <a:gd name="connsiteY110-25702" fmla="*/ 5692894 h 6858000"/>
              <a:gd name="connsiteX111-25703" fmla="*/ 6126670 w 6127689"/>
              <a:gd name="connsiteY111-25704" fmla="*/ 5697882 h 6858000"/>
              <a:gd name="connsiteX112-25705" fmla="*/ 6124061 w 6127689"/>
              <a:gd name="connsiteY112-25706" fmla="*/ 5710294 h 6858000"/>
              <a:gd name="connsiteX113-25707" fmla="*/ 6122213 w 6127689"/>
              <a:gd name="connsiteY113-25708" fmla="*/ 5714762 h 6858000"/>
              <a:gd name="connsiteX114-25709" fmla="*/ 6121353 w 6127689"/>
              <a:gd name="connsiteY114-25710" fmla="*/ 5721725 h 6858000"/>
              <a:gd name="connsiteX115-25711" fmla="*/ 6121607 w 6127689"/>
              <a:gd name="connsiteY115-25712" fmla="*/ 5721959 h 6858000"/>
              <a:gd name="connsiteX116-25713" fmla="*/ 6120262 w 6127689"/>
              <a:gd name="connsiteY116-25714" fmla="*/ 5728358 h 6858000"/>
              <a:gd name="connsiteX117-25715" fmla="*/ 6127024 w 6127689"/>
              <a:gd name="connsiteY117-25716" fmla="*/ 5786902 h 6858000"/>
              <a:gd name="connsiteX118-25717" fmla="*/ 6127519 w 6127689"/>
              <a:gd name="connsiteY118-25718" fmla="*/ 5865775 h 6858000"/>
              <a:gd name="connsiteX119-25719" fmla="*/ 6119217 w 6127689"/>
              <a:gd name="connsiteY119-25720" fmla="*/ 5888542 h 6858000"/>
              <a:gd name="connsiteX120-25721" fmla="*/ 6102493 w 6127689"/>
              <a:gd name="connsiteY120-25722" fmla="*/ 5928602 h 6858000"/>
              <a:gd name="connsiteX121-25723" fmla="*/ 6056863 w 6127689"/>
              <a:gd name="connsiteY121-25724" fmla="*/ 6000643 h 6858000"/>
              <a:gd name="connsiteX122-25725" fmla="*/ 6045436 w 6127689"/>
              <a:gd name="connsiteY122-25726" fmla="*/ 6124480 h 6858000"/>
              <a:gd name="connsiteX123-25727" fmla="*/ 6030489 w 6127689"/>
              <a:gd name="connsiteY123-25728" fmla="*/ 6317666 h 6858000"/>
              <a:gd name="connsiteX124-25729" fmla="*/ 6007492 w 6127689"/>
              <a:gd name="connsiteY124-25730" fmla="*/ 6440818 h 6858000"/>
              <a:gd name="connsiteX125-25731" fmla="*/ 6009467 w 6127689"/>
              <a:gd name="connsiteY125-25732" fmla="*/ 6487076 h 6858000"/>
              <a:gd name="connsiteX126-25733" fmla="*/ 5995064 w 6127689"/>
              <a:gd name="connsiteY126-25734" fmla="*/ 6540791 h 6858000"/>
              <a:gd name="connsiteX127-25735" fmla="*/ 5996309 w 6127689"/>
              <a:gd name="connsiteY127-25736" fmla="*/ 6543961 h 6858000"/>
              <a:gd name="connsiteX128-25737" fmla="*/ 5996048 w 6127689"/>
              <a:gd name="connsiteY128-25738" fmla="*/ 6555444 h 6858000"/>
              <a:gd name="connsiteX129-25739" fmla="*/ 6002524 w 6127689"/>
              <a:gd name="connsiteY129-25740" fmla="*/ 6560188 h 6858000"/>
              <a:gd name="connsiteX130-25741" fmla="*/ 6006823 w 6127689"/>
              <a:gd name="connsiteY130-25742" fmla="*/ 6578546 h 6858000"/>
              <a:gd name="connsiteX131-25743" fmla="*/ 6004510 w 6127689"/>
              <a:gd name="connsiteY131-25744" fmla="*/ 6599256 h 6858000"/>
              <a:gd name="connsiteX132-25745" fmla="*/ 5986207 w 6127689"/>
              <a:gd name="connsiteY132-25746" fmla="*/ 6695855 h 6858000"/>
              <a:gd name="connsiteX133-25747" fmla="*/ 5979428 w 6127689"/>
              <a:gd name="connsiteY133-25748" fmla="*/ 6754678 h 6858000"/>
              <a:gd name="connsiteX134-25749" fmla="*/ 5983398 w 6127689"/>
              <a:gd name="connsiteY134-25750" fmla="*/ 6778641 h 6858000"/>
              <a:gd name="connsiteX135-25751" fmla="*/ 5984543 w 6127689"/>
              <a:gd name="connsiteY135-25752" fmla="*/ 6811016 h 6858000"/>
              <a:gd name="connsiteX136-25753" fmla="*/ 5981802 w 6127689"/>
              <a:gd name="connsiteY136-25754" fmla="*/ 6838578 h 6858000"/>
              <a:gd name="connsiteX137-25755" fmla="*/ 5979671 w 6127689"/>
              <a:gd name="connsiteY137-25756" fmla="*/ 6858000 h 6858000"/>
              <a:gd name="connsiteX138-25757" fmla="*/ 0 w 6127689"/>
              <a:gd name="connsiteY138-25758" fmla="*/ 6858000 h 6858000"/>
              <a:gd name="connsiteX139-25759" fmla="*/ 0 w 6127689"/>
              <a:gd name="connsiteY139-25760" fmla="*/ 0 h 6858000"/>
              <a:gd name="connsiteX0-25761" fmla="*/ 0 w 6127689"/>
              <a:gd name="connsiteY0-25762" fmla="*/ 0 h 6858000"/>
              <a:gd name="connsiteX1-25763" fmla="*/ 4965888 w 6127689"/>
              <a:gd name="connsiteY1-25764" fmla="*/ 0 h 6858000"/>
              <a:gd name="connsiteX2-25765" fmla="*/ 4967767 w 6127689"/>
              <a:gd name="connsiteY2-25766" fmla="*/ 7930 h 6858000"/>
              <a:gd name="connsiteX3-25767" fmla="*/ 4979444 w 6127689"/>
              <a:gd name="connsiteY3-25768" fmla="*/ 43921 h 6858000"/>
              <a:gd name="connsiteX4-25769" fmla="*/ 5021173 w 6127689"/>
              <a:gd name="connsiteY4-25770" fmla="*/ 123738 h 6858000"/>
              <a:gd name="connsiteX5-25771" fmla="*/ 5075458 w 6127689"/>
              <a:gd name="connsiteY5-25772" fmla="*/ 264355 h 6858000"/>
              <a:gd name="connsiteX6-25773" fmla="*/ 5081175 w 6127689"/>
              <a:gd name="connsiteY6-25774" fmla="*/ 277448 h 6858000"/>
              <a:gd name="connsiteX7-25775" fmla="*/ 5097011 w 6127689"/>
              <a:gd name="connsiteY7-25776" fmla="*/ 355616 h 6858000"/>
              <a:gd name="connsiteX8-25777" fmla="*/ 5130982 w 6127689"/>
              <a:gd name="connsiteY8-25778" fmla="*/ 412030 h 6858000"/>
              <a:gd name="connsiteX9-25779" fmla="*/ 5153000 w 6127689"/>
              <a:gd name="connsiteY9-25780" fmla="*/ 507134 h 6858000"/>
              <a:gd name="connsiteX10-25781" fmla="*/ 5171282 w 6127689"/>
              <a:gd name="connsiteY10-25782" fmla="*/ 602071 h 6858000"/>
              <a:gd name="connsiteX11-25783" fmla="*/ 5176196 w 6127689"/>
              <a:gd name="connsiteY11-25784" fmla="*/ 636822 h 6858000"/>
              <a:gd name="connsiteX12-25785" fmla="*/ 5189051 w 6127689"/>
              <a:gd name="connsiteY12-25786" fmla="*/ 782518 h 6858000"/>
              <a:gd name="connsiteX13-25787" fmla="*/ 5210428 w 6127689"/>
              <a:gd name="connsiteY13-25788" fmla="*/ 815772 h 6858000"/>
              <a:gd name="connsiteX14-25789" fmla="*/ 5221088 w 6127689"/>
              <a:gd name="connsiteY14-25790" fmla="*/ 860193 h 6858000"/>
              <a:gd name="connsiteX15-25791" fmla="*/ 5230806 w 6127689"/>
              <a:gd name="connsiteY15-25792" fmla="*/ 961354 h 6858000"/>
              <a:gd name="connsiteX16-25793" fmla="*/ 5201018 w 6127689"/>
              <a:gd name="connsiteY16-25794" fmla="*/ 1095027 h 6858000"/>
              <a:gd name="connsiteX17-25795" fmla="*/ 5202153 w 6127689"/>
              <a:gd name="connsiteY17-25796" fmla="*/ 1133224 h 6858000"/>
              <a:gd name="connsiteX18-25797" fmla="*/ 5207370 w 6127689"/>
              <a:gd name="connsiteY18-25798" fmla="*/ 1138097 h 6858000"/>
              <a:gd name="connsiteX19-25799" fmla="*/ 5189234 w 6127689"/>
              <a:gd name="connsiteY19-25800" fmla="*/ 1193495 h 6858000"/>
              <a:gd name="connsiteX20-25801" fmla="*/ 5202769 w 6127689"/>
              <a:gd name="connsiteY20-25802" fmla="*/ 1269450 h 6858000"/>
              <a:gd name="connsiteX21-25803" fmla="*/ 5225968 w 6127689"/>
              <a:gd name="connsiteY21-25804" fmla="*/ 1357994 h 6858000"/>
              <a:gd name="connsiteX22-25805" fmla="*/ 5233819 w 6127689"/>
              <a:gd name="connsiteY22-25806" fmla="*/ 1380922 h 6858000"/>
              <a:gd name="connsiteX23-25807" fmla="*/ 5237226 w 6127689"/>
              <a:gd name="connsiteY23-25808" fmla="*/ 1441327 h 6858000"/>
              <a:gd name="connsiteX24-25809" fmla="*/ 5255653 w 6127689"/>
              <a:gd name="connsiteY24-25810" fmla="*/ 1524712 h 6858000"/>
              <a:gd name="connsiteX25-25811" fmla="*/ 5263491 w 6127689"/>
              <a:gd name="connsiteY25-25812" fmla="*/ 1642938 h 6858000"/>
              <a:gd name="connsiteX26-25813" fmla="*/ 5261314 w 6127689"/>
              <a:gd name="connsiteY26-25814" fmla="*/ 1689177 h 6858000"/>
              <a:gd name="connsiteX27-25815" fmla="*/ 5259788 w 6127689"/>
              <a:gd name="connsiteY27-25816" fmla="*/ 1768516 h 6858000"/>
              <a:gd name="connsiteX28-25817" fmla="*/ 5255696 w 6127689"/>
              <a:gd name="connsiteY28-25818" fmla="*/ 1953770 h 6858000"/>
              <a:gd name="connsiteX29-25819" fmla="*/ 5252592 w 6127689"/>
              <a:gd name="connsiteY29-25820" fmla="*/ 2092210 h 6858000"/>
              <a:gd name="connsiteX30-25821" fmla="*/ 5264303 w 6127689"/>
              <a:gd name="connsiteY30-25822" fmla="*/ 2225157 h 6858000"/>
              <a:gd name="connsiteX31-25823" fmla="*/ 5254949 w 6127689"/>
              <a:gd name="connsiteY31-25824" fmla="*/ 2236160 h 6858000"/>
              <a:gd name="connsiteX32-25825" fmla="*/ 5250104 w 6127689"/>
              <a:gd name="connsiteY32-25826" fmla="*/ 2249166 h 6858000"/>
              <a:gd name="connsiteX33-25827" fmla="*/ 5251214 w 6127689"/>
              <a:gd name="connsiteY33-25828" fmla="*/ 2250944 h 6858000"/>
              <a:gd name="connsiteX34-25829" fmla="*/ 5250644 w 6127689"/>
              <a:gd name="connsiteY34-25830" fmla="*/ 2266619 h 6858000"/>
              <a:gd name="connsiteX35-25831" fmla="*/ 5293877 w 6127689"/>
              <a:gd name="connsiteY35-25832" fmla="*/ 2368649 h 6858000"/>
              <a:gd name="connsiteX36-25833" fmla="*/ 5311338 w 6127689"/>
              <a:gd name="connsiteY36-25834" fmla="*/ 2404034 h 6858000"/>
              <a:gd name="connsiteX37-25835" fmla="*/ 5338366 w 6127689"/>
              <a:gd name="connsiteY37-25836" fmla="*/ 2465052 h 6858000"/>
              <a:gd name="connsiteX38-25837" fmla="*/ 5371263 w 6127689"/>
              <a:gd name="connsiteY38-25838" fmla="*/ 2586413 h 6858000"/>
              <a:gd name="connsiteX39-25839" fmla="*/ 5407503 w 6127689"/>
              <a:gd name="connsiteY39-25840" fmla="*/ 2786290 h 6858000"/>
              <a:gd name="connsiteX40-25841" fmla="*/ 5407356 w 6127689"/>
              <a:gd name="connsiteY40-25842" fmla="*/ 2787545 h 6858000"/>
              <a:gd name="connsiteX41-25843" fmla="*/ 5411130 w 6127689"/>
              <a:gd name="connsiteY41-25844" fmla="*/ 2788640 h 6858000"/>
              <a:gd name="connsiteX42-25845" fmla="*/ 5416439 w 6127689"/>
              <a:gd name="connsiteY42-25846" fmla="*/ 2805666 h 6858000"/>
              <a:gd name="connsiteX43-25847" fmla="*/ 5457023 w 6127689"/>
              <a:gd name="connsiteY43-25848" fmla="*/ 2858292 h 6858000"/>
              <a:gd name="connsiteX44-25849" fmla="*/ 5479298 w 6127689"/>
              <a:gd name="connsiteY44-25850" fmla="*/ 2947791 h 6858000"/>
              <a:gd name="connsiteX45-25851" fmla="*/ 5481770 w 6127689"/>
              <a:gd name="connsiteY45-25852" fmla="*/ 2951352 h 6858000"/>
              <a:gd name="connsiteX46-25853" fmla="*/ 5482045 w 6127689"/>
              <a:gd name="connsiteY46-25854" fmla="*/ 2984371 h 6858000"/>
              <a:gd name="connsiteX47-25855" fmla="*/ 5482415 w 6127689"/>
              <a:gd name="connsiteY47-25856" fmla="*/ 3004079 h 6858000"/>
              <a:gd name="connsiteX48-25857" fmla="*/ 5503944 w 6127689"/>
              <a:gd name="connsiteY48-25858" fmla="*/ 3123335 h 6858000"/>
              <a:gd name="connsiteX49-25859" fmla="*/ 5516007 w 6127689"/>
              <a:gd name="connsiteY49-25860" fmla="*/ 3258473 h 6858000"/>
              <a:gd name="connsiteX50-25861" fmla="*/ 5566839 w 6127689"/>
              <a:gd name="connsiteY50-25862" fmla="*/ 3345295 h 6858000"/>
              <a:gd name="connsiteX51-25863" fmla="*/ 5589758 w 6127689"/>
              <a:gd name="connsiteY51-25864" fmla="*/ 3506453 h 6858000"/>
              <a:gd name="connsiteX52-25865" fmla="*/ 5596144 w 6127689"/>
              <a:gd name="connsiteY52-25866" fmla="*/ 3534624 h 6858000"/>
              <a:gd name="connsiteX53-25867" fmla="*/ 5597750 w 6127689"/>
              <a:gd name="connsiteY53-25868" fmla="*/ 3534129 h 6858000"/>
              <a:gd name="connsiteX54-25869" fmla="*/ 5599700 w 6127689"/>
              <a:gd name="connsiteY54-25870" fmla="*/ 3547221 h 6858000"/>
              <a:gd name="connsiteX55-25871" fmla="*/ 5615031 w 6127689"/>
              <a:gd name="connsiteY55-25872" fmla="*/ 3557482 h 6858000"/>
              <a:gd name="connsiteX56-25873" fmla="*/ 5618377 w 6127689"/>
              <a:gd name="connsiteY56-25874" fmla="*/ 3588431 h 6858000"/>
              <a:gd name="connsiteX57-25875" fmla="*/ 5612155 w 6127689"/>
              <a:gd name="connsiteY57-25876" fmla="*/ 3589869 h 6858000"/>
              <a:gd name="connsiteX58-25877" fmla="*/ 5620843 w 6127689"/>
              <a:gd name="connsiteY58-25878" fmla="*/ 3606745 h 6858000"/>
              <a:gd name="connsiteX59-25879" fmla="*/ 5655472 w 6127689"/>
              <a:gd name="connsiteY59-25880" fmla="*/ 3678877 h 6858000"/>
              <a:gd name="connsiteX60-25881" fmla="*/ 5683015 w 6127689"/>
              <a:gd name="connsiteY60-25882" fmla="*/ 3762025 h 6858000"/>
              <a:gd name="connsiteX61-25883" fmla="*/ 5696643 w 6127689"/>
              <a:gd name="connsiteY61-25884" fmla="*/ 3773888 h 6858000"/>
              <a:gd name="connsiteX62-25885" fmla="*/ 5699203 w 6127689"/>
              <a:gd name="connsiteY62-25886" fmla="*/ 3775823 h 6858000"/>
              <a:gd name="connsiteX63-25887" fmla="*/ 5704824 w 6127689"/>
              <a:gd name="connsiteY63-25888" fmla="*/ 3785966 h 6858000"/>
              <a:gd name="connsiteX64-25889" fmla="*/ 5733539 w 6127689"/>
              <a:gd name="connsiteY64-25890" fmla="*/ 3818457 h 6858000"/>
              <a:gd name="connsiteX65-25891" fmla="*/ 5768491 w 6127689"/>
              <a:gd name="connsiteY65-25892" fmla="*/ 3914399 h 6858000"/>
              <a:gd name="connsiteX66-25893" fmla="*/ 5793123 w 6127689"/>
              <a:gd name="connsiteY66-25894" fmla="*/ 3969952 h 6858000"/>
              <a:gd name="connsiteX67-25895" fmla="*/ 5808321 w 6127689"/>
              <a:gd name="connsiteY67-25896" fmla="*/ 3988153 h 6858000"/>
              <a:gd name="connsiteX68-25897" fmla="*/ 5825621 w 6127689"/>
              <a:gd name="connsiteY68-25898" fmla="*/ 4015525 h 6858000"/>
              <a:gd name="connsiteX69-25899" fmla="*/ 5860672 w 6127689"/>
              <a:gd name="connsiteY69-25900" fmla="*/ 4061579 h 6858000"/>
              <a:gd name="connsiteX70-25901" fmla="*/ 5872173 w 6127689"/>
              <a:gd name="connsiteY70-25902" fmla="*/ 4088497 h 6858000"/>
              <a:gd name="connsiteX71-25903" fmla="*/ 5883705 w 6127689"/>
              <a:gd name="connsiteY71-25904" fmla="*/ 4101899 h 6858000"/>
              <a:gd name="connsiteX72-25905" fmla="*/ 5894095 w 6127689"/>
              <a:gd name="connsiteY72-25906" fmla="*/ 4128857 h 6858000"/>
              <a:gd name="connsiteX73-25907" fmla="*/ 5898339 w 6127689"/>
              <a:gd name="connsiteY73-25908" fmla="*/ 4140800 h 6858000"/>
              <a:gd name="connsiteX74-25909" fmla="*/ 5903513 w 6127689"/>
              <a:gd name="connsiteY74-25910" fmla="*/ 4187661 h 6858000"/>
              <a:gd name="connsiteX75-25911" fmla="*/ 5917114 w 6127689"/>
              <a:gd name="connsiteY75-25912" fmla="*/ 4213096 h 6858000"/>
              <a:gd name="connsiteX76-25913" fmla="*/ 5924233 w 6127689"/>
              <a:gd name="connsiteY76-25914" fmla="*/ 4242060 h 6858000"/>
              <a:gd name="connsiteX77-25915" fmla="*/ 5928910 w 6127689"/>
              <a:gd name="connsiteY77-25916" fmla="*/ 4300973 h 6858000"/>
              <a:gd name="connsiteX78-25917" fmla="*/ 5939320 w 6127689"/>
              <a:gd name="connsiteY78-25918" fmla="*/ 4340435 h 6858000"/>
              <a:gd name="connsiteX79-25919" fmla="*/ 5946705 w 6127689"/>
              <a:gd name="connsiteY79-25920" fmla="*/ 4428051 h 6858000"/>
              <a:gd name="connsiteX80-25921" fmla="*/ 5949261 w 6127689"/>
              <a:gd name="connsiteY80-25922" fmla="*/ 4449185 h 6858000"/>
              <a:gd name="connsiteX81-25923" fmla="*/ 5957504 w 6127689"/>
              <a:gd name="connsiteY81-25924" fmla="*/ 4465911 h 6858000"/>
              <a:gd name="connsiteX82-25925" fmla="*/ 5964689 w 6127689"/>
              <a:gd name="connsiteY82-25926" fmla="*/ 4468532 h 6858000"/>
              <a:gd name="connsiteX83-25927" fmla="*/ 5967062 w 6127689"/>
              <a:gd name="connsiteY83-25928" fmla="*/ 4479923 h 6858000"/>
              <a:gd name="connsiteX84-25929" fmla="*/ 5968960 w 6127689"/>
              <a:gd name="connsiteY84-25930" fmla="*/ 4482655 h 6858000"/>
              <a:gd name="connsiteX85-25931" fmla="*/ 5980106 w 6127689"/>
              <a:gd name="connsiteY85-25932" fmla="*/ 4585087 h 6858000"/>
              <a:gd name="connsiteX86-25933" fmla="*/ 5998138 w 6127689"/>
              <a:gd name="connsiteY86-25934" fmla="*/ 4697518 h 6858000"/>
              <a:gd name="connsiteX87-25935" fmla="*/ 6013516 w 6127689"/>
              <a:gd name="connsiteY87-25936" fmla="*/ 4786619 h 6858000"/>
              <a:gd name="connsiteX88-25937" fmla="*/ 6025404 w 6127689"/>
              <a:gd name="connsiteY88-25938" fmla="*/ 4858148 h 6858000"/>
              <a:gd name="connsiteX89-25939" fmla="*/ 6007749 w 6127689"/>
              <a:gd name="connsiteY89-25940" fmla="*/ 4964715 h 6858000"/>
              <a:gd name="connsiteX90-25941" fmla="*/ 6005269 w 6127689"/>
              <a:gd name="connsiteY90-25942" fmla="*/ 5150567 h 6858000"/>
              <a:gd name="connsiteX91-25943" fmla="*/ 6001127 w 6127689"/>
              <a:gd name="connsiteY91-25944" fmla="*/ 5164609 h 6858000"/>
              <a:gd name="connsiteX92-25945" fmla="*/ 5996647 w 6127689"/>
              <a:gd name="connsiteY92-25946" fmla="*/ 5185640 h 6858000"/>
              <a:gd name="connsiteX93-25947" fmla="*/ 5998514 w 6127689"/>
              <a:gd name="connsiteY93-25948" fmla="*/ 5189673 h 6858000"/>
              <a:gd name="connsiteX94-25949" fmla="*/ 6018409 w 6127689"/>
              <a:gd name="connsiteY94-25950" fmla="*/ 5227157 h 6858000"/>
              <a:gd name="connsiteX95-25951" fmla="*/ 6036748 w 6127689"/>
              <a:gd name="connsiteY95-25952" fmla="*/ 5322752 h 6858000"/>
              <a:gd name="connsiteX96-25953" fmla="*/ 6036943 w 6127689"/>
              <a:gd name="connsiteY96-25954" fmla="*/ 5329480 h 6858000"/>
              <a:gd name="connsiteX97-25955" fmla="*/ 6037236 w 6127689"/>
              <a:gd name="connsiteY97-25956" fmla="*/ 5329634 h 6858000"/>
              <a:gd name="connsiteX98-25957" fmla="*/ 6038019 w 6127689"/>
              <a:gd name="connsiteY98-25958" fmla="*/ 5336764 h 6858000"/>
              <a:gd name="connsiteX99-25959" fmla="*/ 6037298 w 6127689"/>
              <a:gd name="connsiteY99-25960" fmla="*/ 5341753 h 6858000"/>
              <a:gd name="connsiteX100-25961" fmla="*/ 6037677 w 6127689"/>
              <a:gd name="connsiteY100-25962" fmla="*/ 5354807 h 6858000"/>
              <a:gd name="connsiteX101-25963" fmla="*/ 6039728 w 6127689"/>
              <a:gd name="connsiteY101-25964" fmla="*/ 5359416 h 6858000"/>
              <a:gd name="connsiteX102-25965" fmla="*/ 6043311 w 6127689"/>
              <a:gd name="connsiteY102-25966" fmla="*/ 5361407 h 6858000"/>
              <a:gd name="connsiteX103-25967" fmla="*/ 6042954 w 6127689"/>
              <a:gd name="connsiteY103-25968" fmla="*/ 5362576 h 6858000"/>
              <a:gd name="connsiteX104-25969" fmla="*/ 6053435 w 6127689"/>
              <a:gd name="connsiteY104-25970" fmla="*/ 5387547 h 6858000"/>
              <a:gd name="connsiteX105-25971" fmla="*/ 6065933 w 6127689"/>
              <a:gd name="connsiteY105-25972" fmla="*/ 5443002 h 6858000"/>
              <a:gd name="connsiteX106-25973" fmla="*/ 6068640 w 6127689"/>
              <a:gd name="connsiteY106-25974" fmla="*/ 5474503 h 6858000"/>
              <a:gd name="connsiteX107-25975" fmla="*/ 6080922 w 6127689"/>
              <a:gd name="connsiteY107-25976" fmla="*/ 5561070 h 6858000"/>
              <a:gd name="connsiteX108-25977" fmla="*/ 6096949 w 6127689"/>
              <a:gd name="connsiteY108-25978" fmla="*/ 5648179 h 6858000"/>
              <a:gd name="connsiteX109-25979" fmla="*/ 6125703 w 6127689"/>
              <a:gd name="connsiteY109-25980" fmla="*/ 5692894 h 6858000"/>
              <a:gd name="connsiteX110-25981" fmla="*/ 6126670 w 6127689"/>
              <a:gd name="connsiteY110-25982" fmla="*/ 5697882 h 6858000"/>
              <a:gd name="connsiteX111-25983" fmla="*/ 6124061 w 6127689"/>
              <a:gd name="connsiteY111-25984" fmla="*/ 5710294 h 6858000"/>
              <a:gd name="connsiteX112-25985" fmla="*/ 6122213 w 6127689"/>
              <a:gd name="connsiteY112-25986" fmla="*/ 5714762 h 6858000"/>
              <a:gd name="connsiteX113-25987" fmla="*/ 6121353 w 6127689"/>
              <a:gd name="connsiteY113-25988" fmla="*/ 5721725 h 6858000"/>
              <a:gd name="connsiteX114-25989" fmla="*/ 6121607 w 6127689"/>
              <a:gd name="connsiteY114-25990" fmla="*/ 5721959 h 6858000"/>
              <a:gd name="connsiteX115-25991" fmla="*/ 6120262 w 6127689"/>
              <a:gd name="connsiteY115-25992" fmla="*/ 5728358 h 6858000"/>
              <a:gd name="connsiteX116-25993" fmla="*/ 6127024 w 6127689"/>
              <a:gd name="connsiteY116-25994" fmla="*/ 5786902 h 6858000"/>
              <a:gd name="connsiteX117-25995" fmla="*/ 6127519 w 6127689"/>
              <a:gd name="connsiteY117-25996" fmla="*/ 5865775 h 6858000"/>
              <a:gd name="connsiteX118-25997" fmla="*/ 6119217 w 6127689"/>
              <a:gd name="connsiteY118-25998" fmla="*/ 5888542 h 6858000"/>
              <a:gd name="connsiteX119-25999" fmla="*/ 6102493 w 6127689"/>
              <a:gd name="connsiteY119-26000" fmla="*/ 5928602 h 6858000"/>
              <a:gd name="connsiteX120-26001" fmla="*/ 6056863 w 6127689"/>
              <a:gd name="connsiteY120-26002" fmla="*/ 6000643 h 6858000"/>
              <a:gd name="connsiteX121-26003" fmla="*/ 6045436 w 6127689"/>
              <a:gd name="connsiteY121-26004" fmla="*/ 6124480 h 6858000"/>
              <a:gd name="connsiteX122-26005" fmla="*/ 6030489 w 6127689"/>
              <a:gd name="connsiteY122-26006" fmla="*/ 6317666 h 6858000"/>
              <a:gd name="connsiteX123-26007" fmla="*/ 6007492 w 6127689"/>
              <a:gd name="connsiteY123-26008" fmla="*/ 6440818 h 6858000"/>
              <a:gd name="connsiteX124-26009" fmla="*/ 6009467 w 6127689"/>
              <a:gd name="connsiteY124-26010" fmla="*/ 6487076 h 6858000"/>
              <a:gd name="connsiteX125-26011" fmla="*/ 5995064 w 6127689"/>
              <a:gd name="connsiteY125-26012" fmla="*/ 6540791 h 6858000"/>
              <a:gd name="connsiteX126-26013" fmla="*/ 5996309 w 6127689"/>
              <a:gd name="connsiteY126-26014" fmla="*/ 6543961 h 6858000"/>
              <a:gd name="connsiteX127-26015" fmla="*/ 5996048 w 6127689"/>
              <a:gd name="connsiteY127-26016" fmla="*/ 6555444 h 6858000"/>
              <a:gd name="connsiteX128-26017" fmla="*/ 6002524 w 6127689"/>
              <a:gd name="connsiteY128-26018" fmla="*/ 6560188 h 6858000"/>
              <a:gd name="connsiteX129-26019" fmla="*/ 6006823 w 6127689"/>
              <a:gd name="connsiteY129-26020" fmla="*/ 6578546 h 6858000"/>
              <a:gd name="connsiteX130-26021" fmla="*/ 6004510 w 6127689"/>
              <a:gd name="connsiteY130-26022" fmla="*/ 6599256 h 6858000"/>
              <a:gd name="connsiteX131-26023" fmla="*/ 5986207 w 6127689"/>
              <a:gd name="connsiteY131-26024" fmla="*/ 6695855 h 6858000"/>
              <a:gd name="connsiteX132-26025" fmla="*/ 5979428 w 6127689"/>
              <a:gd name="connsiteY132-26026" fmla="*/ 6754678 h 6858000"/>
              <a:gd name="connsiteX133-26027" fmla="*/ 5983398 w 6127689"/>
              <a:gd name="connsiteY133-26028" fmla="*/ 6778641 h 6858000"/>
              <a:gd name="connsiteX134-26029" fmla="*/ 5984543 w 6127689"/>
              <a:gd name="connsiteY134-26030" fmla="*/ 6811016 h 6858000"/>
              <a:gd name="connsiteX135-26031" fmla="*/ 5981802 w 6127689"/>
              <a:gd name="connsiteY135-26032" fmla="*/ 6838578 h 6858000"/>
              <a:gd name="connsiteX136-26033" fmla="*/ 5979671 w 6127689"/>
              <a:gd name="connsiteY136-26034" fmla="*/ 6858000 h 6858000"/>
              <a:gd name="connsiteX137-26035" fmla="*/ 0 w 6127689"/>
              <a:gd name="connsiteY137-26036" fmla="*/ 6858000 h 6858000"/>
              <a:gd name="connsiteX138-26037" fmla="*/ 0 w 6127689"/>
              <a:gd name="connsiteY138-26038" fmla="*/ 0 h 6858000"/>
              <a:gd name="connsiteX0-26039" fmla="*/ 0 w 6127689"/>
              <a:gd name="connsiteY0-26040" fmla="*/ 0 h 6858000"/>
              <a:gd name="connsiteX1-26041" fmla="*/ 4965888 w 6127689"/>
              <a:gd name="connsiteY1-26042" fmla="*/ 0 h 6858000"/>
              <a:gd name="connsiteX2-26043" fmla="*/ 4967767 w 6127689"/>
              <a:gd name="connsiteY2-26044" fmla="*/ 7930 h 6858000"/>
              <a:gd name="connsiteX3-26045" fmla="*/ 4979444 w 6127689"/>
              <a:gd name="connsiteY3-26046" fmla="*/ 43921 h 6858000"/>
              <a:gd name="connsiteX4-26047" fmla="*/ 5021173 w 6127689"/>
              <a:gd name="connsiteY4-26048" fmla="*/ 123738 h 6858000"/>
              <a:gd name="connsiteX5-26049" fmla="*/ 5075458 w 6127689"/>
              <a:gd name="connsiteY5-26050" fmla="*/ 264355 h 6858000"/>
              <a:gd name="connsiteX6-26051" fmla="*/ 5081175 w 6127689"/>
              <a:gd name="connsiteY6-26052" fmla="*/ 277448 h 6858000"/>
              <a:gd name="connsiteX7-26053" fmla="*/ 5097011 w 6127689"/>
              <a:gd name="connsiteY7-26054" fmla="*/ 355616 h 6858000"/>
              <a:gd name="connsiteX8-26055" fmla="*/ 5130982 w 6127689"/>
              <a:gd name="connsiteY8-26056" fmla="*/ 412030 h 6858000"/>
              <a:gd name="connsiteX9-26057" fmla="*/ 5153000 w 6127689"/>
              <a:gd name="connsiteY9-26058" fmla="*/ 507134 h 6858000"/>
              <a:gd name="connsiteX10-26059" fmla="*/ 5171282 w 6127689"/>
              <a:gd name="connsiteY10-26060" fmla="*/ 602071 h 6858000"/>
              <a:gd name="connsiteX11-26061" fmla="*/ 5176196 w 6127689"/>
              <a:gd name="connsiteY11-26062" fmla="*/ 636822 h 6858000"/>
              <a:gd name="connsiteX12-26063" fmla="*/ 5189051 w 6127689"/>
              <a:gd name="connsiteY12-26064" fmla="*/ 782518 h 6858000"/>
              <a:gd name="connsiteX13-26065" fmla="*/ 5210428 w 6127689"/>
              <a:gd name="connsiteY13-26066" fmla="*/ 815772 h 6858000"/>
              <a:gd name="connsiteX14-26067" fmla="*/ 5221088 w 6127689"/>
              <a:gd name="connsiteY14-26068" fmla="*/ 860193 h 6858000"/>
              <a:gd name="connsiteX15-26069" fmla="*/ 5230806 w 6127689"/>
              <a:gd name="connsiteY15-26070" fmla="*/ 961354 h 6858000"/>
              <a:gd name="connsiteX16-26071" fmla="*/ 5201018 w 6127689"/>
              <a:gd name="connsiteY16-26072" fmla="*/ 1095027 h 6858000"/>
              <a:gd name="connsiteX17-26073" fmla="*/ 5202153 w 6127689"/>
              <a:gd name="connsiteY17-26074" fmla="*/ 1133224 h 6858000"/>
              <a:gd name="connsiteX18-26075" fmla="*/ 5207370 w 6127689"/>
              <a:gd name="connsiteY18-26076" fmla="*/ 1138097 h 6858000"/>
              <a:gd name="connsiteX19-26077" fmla="*/ 5189234 w 6127689"/>
              <a:gd name="connsiteY19-26078" fmla="*/ 1193495 h 6858000"/>
              <a:gd name="connsiteX20-26079" fmla="*/ 5202769 w 6127689"/>
              <a:gd name="connsiteY20-26080" fmla="*/ 1269450 h 6858000"/>
              <a:gd name="connsiteX21-26081" fmla="*/ 5225968 w 6127689"/>
              <a:gd name="connsiteY21-26082" fmla="*/ 1357994 h 6858000"/>
              <a:gd name="connsiteX22-26083" fmla="*/ 5233819 w 6127689"/>
              <a:gd name="connsiteY22-26084" fmla="*/ 1380922 h 6858000"/>
              <a:gd name="connsiteX23-26085" fmla="*/ 5237226 w 6127689"/>
              <a:gd name="connsiteY23-26086" fmla="*/ 1441327 h 6858000"/>
              <a:gd name="connsiteX24-26087" fmla="*/ 5255653 w 6127689"/>
              <a:gd name="connsiteY24-26088" fmla="*/ 1524712 h 6858000"/>
              <a:gd name="connsiteX25-26089" fmla="*/ 5263491 w 6127689"/>
              <a:gd name="connsiteY25-26090" fmla="*/ 1642938 h 6858000"/>
              <a:gd name="connsiteX26-26091" fmla="*/ 5261314 w 6127689"/>
              <a:gd name="connsiteY26-26092" fmla="*/ 1689177 h 6858000"/>
              <a:gd name="connsiteX27-26093" fmla="*/ 5259788 w 6127689"/>
              <a:gd name="connsiteY27-26094" fmla="*/ 1768516 h 6858000"/>
              <a:gd name="connsiteX28-26095" fmla="*/ 5255696 w 6127689"/>
              <a:gd name="connsiteY28-26096" fmla="*/ 1953770 h 6858000"/>
              <a:gd name="connsiteX29-26097" fmla="*/ 5252592 w 6127689"/>
              <a:gd name="connsiteY29-26098" fmla="*/ 2092210 h 6858000"/>
              <a:gd name="connsiteX30-26099" fmla="*/ 5264303 w 6127689"/>
              <a:gd name="connsiteY30-26100" fmla="*/ 2225157 h 6858000"/>
              <a:gd name="connsiteX31-26101" fmla="*/ 5254949 w 6127689"/>
              <a:gd name="connsiteY31-26102" fmla="*/ 2236160 h 6858000"/>
              <a:gd name="connsiteX32-26103" fmla="*/ 5250104 w 6127689"/>
              <a:gd name="connsiteY32-26104" fmla="*/ 2249166 h 6858000"/>
              <a:gd name="connsiteX33-26105" fmla="*/ 5251214 w 6127689"/>
              <a:gd name="connsiteY33-26106" fmla="*/ 2250944 h 6858000"/>
              <a:gd name="connsiteX34-26107" fmla="*/ 5250644 w 6127689"/>
              <a:gd name="connsiteY34-26108" fmla="*/ 2266619 h 6858000"/>
              <a:gd name="connsiteX35-26109" fmla="*/ 5293877 w 6127689"/>
              <a:gd name="connsiteY35-26110" fmla="*/ 2368649 h 6858000"/>
              <a:gd name="connsiteX36-26111" fmla="*/ 5311338 w 6127689"/>
              <a:gd name="connsiteY36-26112" fmla="*/ 2404034 h 6858000"/>
              <a:gd name="connsiteX37-26113" fmla="*/ 5338366 w 6127689"/>
              <a:gd name="connsiteY37-26114" fmla="*/ 2465052 h 6858000"/>
              <a:gd name="connsiteX38-26115" fmla="*/ 5371263 w 6127689"/>
              <a:gd name="connsiteY38-26116" fmla="*/ 2586413 h 6858000"/>
              <a:gd name="connsiteX39-26117" fmla="*/ 5407503 w 6127689"/>
              <a:gd name="connsiteY39-26118" fmla="*/ 2786290 h 6858000"/>
              <a:gd name="connsiteX40-26119" fmla="*/ 5407356 w 6127689"/>
              <a:gd name="connsiteY40-26120" fmla="*/ 2787545 h 6858000"/>
              <a:gd name="connsiteX41-26121" fmla="*/ 5411130 w 6127689"/>
              <a:gd name="connsiteY41-26122" fmla="*/ 2788640 h 6858000"/>
              <a:gd name="connsiteX42-26123" fmla="*/ 5416439 w 6127689"/>
              <a:gd name="connsiteY42-26124" fmla="*/ 2805666 h 6858000"/>
              <a:gd name="connsiteX43-26125" fmla="*/ 5457023 w 6127689"/>
              <a:gd name="connsiteY43-26126" fmla="*/ 2858292 h 6858000"/>
              <a:gd name="connsiteX44-26127" fmla="*/ 5479298 w 6127689"/>
              <a:gd name="connsiteY44-26128" fmla="*/ 2947791 h 6858000"/>
              <a:gd name="connsiteX45-26129" fmla="*/ 5481770 w 6127689"/>
              <a:gd name="connsiteY45-26130" fmla="*/ 2951352 h 6858000"/>
              <a:gd name="connsiteX46-26131" fmla="*/ 5482045 w 6127689"/>
              <a:gd name="connsiteY46-26132" fmla="*/ 2984371 h 6858000"/>
              <a:gd name="connsiteX47-26133" fmla="*/ 5482415 w 6127689"/>
              <a:gd name="connsiteY47-26134" fmla="*/ 3004079 h 6858000"/>
              <a:gd name="connsiteX48-26135" fmla="*/ 5503944 w 6127689"/>
              <a:gd name="connsiteY48-26136" fmla="*/ 3123335 h 6858000"/>
              <a:gd name="connsiteX49-26137" fmla="*/ 5516007 w 6127689"/>
              <a:gd name="connsiteY49-26138" fmla="*/ 3258473 h 6858000"/>
              <a:gd name="connsiteX50-26139" fmla="*/ 5566839 w 6127689"/>
              <a:gd name="connsiteY50-26140" fmla="*/ 3345295 h 6858000"/>
              <a:gd name="connsiteX51-26141" fmla="*/ 5589758 w 6127689"/>
              <a:gd name="connsiteY51-26142" fmla="*/ 3506453 h 6858000"/>
              <a:gd name="connsiteX52-26143" fmla="*/ 5596144 w 6127689"/>
              <a:gd name="connsiteY52-26144" fmla="*/ 3534624 h 6858000"/>
              <a:gd name="connsiteX53-26145" fmla="*/ 5597750 w 6127689"/>
              <a:gd name="connsiteY53-26146" fmla="*/ 3534129 h 6858000"/>
              <a:gd name="connsiteX54-26147" fmla="*/ 5599700 w 6127689"/>
              <a:gd name="connsiteY54-26148" fmla="*/ 3547221 h 6858000"/>
              <a:gd name="connsiteX55-26149" fmla="*/ 5615031 w 6127689"/>
              <a:gd name="connsiteY55-26150" fmla="*/ 3557482 h 6858000"/>
              <a:gd name="connsiteX56-26151" fmla="*/ 5618377 w 6127689"/>
              <a:gd name="connsiteY56-26152" fmla="*/ 3588431 h 6858000"/>
              <a:gd name="connsiteX57-26153" fmla="*/ 5612155 w 6127689"/>
              <a:gd name="connsiteY57-26154" fmla="*/ 3589869 h 6858000"/>
              <a:gd name="connsiteX58-26155" fmla="*/ 5620843 w 6127689"/>
              <a:gd name="connsiteY58-26156" fmla="*/ 3606745 h 6858000"/>
              <a:gd name="connsiteX59-26157" fmla="*/ 5655472 w 6127689"/>
              <a:gd name="connsiteY59-26158" fmla="*/ 3678877 h 6858000"/>
              <a:gd name="connsiteX60-26159" fmla="*/ 5683015 w 6127689"/>
              <a:gd name="connsiteY60-26160" fmla="*/ 3762025 h 6858000"/>
              <a:gd name="connsiteX61-26161" fmla="*/ 5696643 w 6127689"/>
              <a:gd name="connsiteY61-26162" fmla="*/ 3773888 h 6858000"/>
              <a:gd name="connsiteX62-26163" fmla="*/ 5699203 w 6127689"/>
              <a:gd name="connsiteY62-26164" fmla="*/ 3775823 h 6858000"/>
              <a:gd name="connsiteX63-26165" fmla="*/ 5704824 w 6127689"/>
              <a:gd name="connsiteY63-26166" fmla="*/ 3785966 h 6858000"/>
              <a:gd name="connsiteX64-26167" fmla="*/ 5733539 w 6127689"/>
              <a:gd name="connsiteY64-26168" fmla="*/ 3818457 h 6858000"/>
              <a:gd name="connsiteX65-26169" fmla="*/ 5768491 w 6127689"/>
              <a:gd name="connsiteY65-26170" fmla="*/ 3914399 h 6858000"/>
              <a:gd name="connsiteX66-26171" fmla="*/ 5793123 w 6127689"/>
              <a:gd name="connsiteY66-26172" fmla="*/ 3969952 h 6858000"/>
              <a:gd name="connsiteX67-26173" fmla="*/ 5808321 w 6127689"/>
              <a:gd name="connsiteY67-26174" fmla="*/ 3988153 h 6858000"/>
              <a:gd name="connsiteX68-26175" fmla="*/ 5825621 w 6127689"/>
              <a:gd name="connsiteY68-26176" fmla="*/ 4015525 h 6858000"/>
              <a:gd name="connsiteX69-26177" fmla="*/ 5860672 w 6127689"/>
              <a:gd name="connsiteY69-26178" fmla="*/ 4061579 h 6858000"/>
              <a:gd name="connsiteX70-26179" fmla="*/ 5872173 w 6127689"/>
              <a:gd name="connsiteY70-26180" fmla="*/ 4088497 h 6858000"/>
              <a:gd name="connsiteX71-26181" fmla="*/ 5883705 w 6127689"/>
              <a:gd name="connsiteY71-26182" fmla="*/ 4101899 h 6858000"/>
              <a:gd name="connsiteX72-26183" fmla="*/ 5894095 w 6127689"/>
              <a:gd name="connsiteY72-26184" fmla="*/ 4128857 h 6858000"/>
              <a:gd name="connsiteX73-26185" fmla="*/ 5898339 w 6127689"/>
              <a:gd name="connsiteY73-26186" fmla="*/ 4140800 h 6858000"/>
              <a:gd name="connsiteX74-26187" fmla="*/ 5903513 w 6127689"/>
              <a:gd name="connsiteY74-26188" fmla="*/ 4187661 h 6858000"/>
              <a:gd name="connsiteX75-26189" fmla="*/ 5917114 w 6127689"/>
              <a:gd name="connsiteY75-26190" fmla="*/ 4213096 h 6858000"/>
              <a:gd name="connsiteX76-26191" fmla="*/ 5924233 w 6127689"/>
              <a:gd name="connsiteY76-26192" fmla="*/ 4242060 h 6858000"/>
              <a:gd name="connsiteX77-26193" fmla="*/ 5928910 w 6127689"/>
              <a:gd name="connsiteY77-26194" fmla="*/ 4300973 h 6858000"/>
              <a:gd name="connsiteX78-26195" fmla="*/ 5939320 w 6127689"/>
              <a:gd name="connsiteY78-26196" fmla="*/ 4340435 h 6858000"/>
              <a:gd name="connsiteX79-26197" fmla="*/ 5946705 w 6127689"/>
              <a:gd name="connsiteY79-26198" fmla="*/ 4428051 h 6858000"/>
              <a:gd name="connsiteX80-26199" fmla="*/ 5949261 w 6127689"/>
              <a:gd name="connsiteY80-26200" fmla="*/ 4449185 h 6858000"/>
              <a:gd name="connsiteX81-26201" fmla="*/ 5957504 w 6127689"/>
              <a:gd name="connsiteY81-26202" fmla="*/ 4465911 h 6858000"/>
              <a:gd name="connsiteX82-26203" fmla="*/ 5967062 w 6127689"/>
              <a:gd name="connsiteY82-26204" fmla="*/ 4479923 h 6858000"/>
              <a:gd name="connsiteX83-26205" fmla="*/ 5968960 w 6127689"/>
              <a:gd name="connsiteY83-26206" fmla="*/ 4482655 h 6858000"/>
              <a:gd name="connsiteX84-26207" fmla="*/ 5980106 w 6127689"/>
              <a:gd name="connsiteY84-26208" fmla="*/ 4585087 h 6858000"/>
              <a:gd name="connsiteX85-26209" fmla="*/ 5998138 w 6127689"/>
              <a:gd name="connsiteY85-26210" fmla="*/ 4697518 h 6858000"/>
              <a:gd name="connsiteX86-26211" fmla="*/ 6013516 w 6127689"/>
              <a:gd name="connsiteY86-26212" fmla="*/ 4786619 h 6858000"/>
              <a:gd name="connsiteX87-26213" fmla="*/ 6025404 w 6127689"/>
              <a:gd name="connsiteY87-26214" fmla="*/ 4858148 h 6858000"/>
              <a:gd name="connsiteX88-26215" fmla="*/ 6007749 w 6127689"/>
              <a:gd name="connsiteY88-26216" fmla="*/ 4964715 h 6858000"/>
              <a:gd name="connsiteX89-26217" fmla="*/ 6005269 w 6127689"/>
              <a:gd name="connsiteY89-26218" fmla="*/ 5150567 h 6858000"/>
              <a:gd name="connsiteX90-26219" fmla="*/ 6001127 w 6127689"/>
              <a:gd name="connsiteY90-26220" fmla="*/ 5164609 h 6858000"/>
              <a:gd name="connsiteX91-26221" fmla="*/ 5996647 w 6127689"/>
              <a:gd name="connsiteY91-26222" fmla="*/ 5185640 h 6858000"/>
              <a:gd name="connsiteX92-26223" fmla="*/ 5998514 w 6127689"/>
              <a:gd name="connsiteY92-26224" fmla="*/ 5189673 h 6858000"/>
              <a:gd name="connsiteX93-26225" fmla="*/ 6018409 w 6127689"/>
              <a:gd name="connsiteY93-26226" fmla="*/ 5227157 h 6858000"/>
              <a:gd name="connsiteX94-26227" fmla="*/ 6036748 w 6127689"/>
              <a:gd name="connsiteY94-26228" fmla="*/ 5322752 h 6858000"/>
              <a:gd name="connsiteX95-26229" fmla="*/ 6036943 w 6127689"/>
              <a:gd name="connsiteY95-26230" fmla="*/ 5329480 h 6858000"/>
              <a:gd name="connsiteX96-26231" fmla="*/ 6037236 w 6127689"/>
              <a:gd name="connsiteY96-26232" fmla="*/ 5329634 h 6858000"/>
              <a:gd name="connsiteX97-26233" fmla="*/ 6038019 w 6127689"/>
              <a:gd name="connsiteY97-26234" fmla="*/ 5336764 h 6858000"/>
              <a:gd name="connsiteX98-26235" fmla="*/ 6037298 w 6127689"/>
              <a:gd name="connsiteY98-26236" fmla="*/ 5341753 h 6858000"/>
              <a:gd name="connsiteX99-26237" fmla="*/ 6037677 w 6127689"/>
              <a:gd name="connsiteY99-26238" fmla="*/ 5354807 h 6858000"/>
              <a:gd name="connsiteX100-26239" fmla="*/ 6039728 w 6127689"/>
              <a:gd name="connsiteY100-26240" fmla="*/ 5359416 h 6858000"/>
              <a:gd name="connsiteX101-26241" fmla="*/ 6043311 w 6127689"/>
              <a:gd name="connsiteY101-26242" fmla="*/ 5361407 h 6858000"/>
              <a:gd name="connsiteX102-26243" fmla="*/ 6042954 w 6127689"/>
              <a:gd name="connsiteY102-26244" fmla="*/ 5362576 h 6858000"/>
              <a:gd name="connsiteX103-26245" fmla="*/ 6053435 w 6127689"/>
              <a:gd name="connsiteY103-26246" fmla="*/ 5387547 h 6858000"/>
              <a:gd name="connsiteX104-26247" fmla="*/ 6065933 w 6127689"/>
              <a:gd name="connsiteY104-26248" fmla="*/ 5443002 h 6858000"/>
              <a:gd name="connsiteX105-26249" fmla="*/ 6068640 w 6127689"/>
              <a:gd name="connsiteY105-26250" fmla="*/ 5474503 h 6858000"/>
              <a:gd name="connsiteX106-26251" fmla="*/ 6080922 w 6127689"/>
              <a:gd name="connsiteY106-26252" fmla="*/ 5561070 h 6858000"/>
              <a:gd name="connsiteX107-26253" fmla="*/ 6096949 w 6127689"/>
              <a:gd name="connsiteY107-26254" fmla="*/ 5648179 h 6858000"/>
              <a:gd name="connsiteX108-26255" fmla="*/ 6125703 w 6127689"/>
              <a:gd name="connsiteY108-26256" fmla="*/ 5692894 h 6858000"/>
              <a:gd name="connsiteX109-26257" fmla="*/ 6126670 w 6127689"/>
              <a:gd name="connsiteY109-26258" fmla="*/ 5697882 h 6858000"/>
              <a:gd name="connsiteX110-26259" fmla="*/ 6124061 w 6127689"/>
              <a:gd name="connsiteY110-26260" fmla="*/ 5710294 h 6858000"/>
              <a:gd name="connsiteX111-26261" fmla="*/ 6122213 w 6127689"/>
              <a:gd name="connsiteY111-26262" fmla="*/ 5714762 h 6858000"/>
              <a:gd name="connsiteX112-26263" fmla="*/ 6121353 w 6127689"/>
              <a:gd name="connsiteY112-26264" fmla="*/ 5721725 h 6858000"/>
              <a:gd name="connsiteX113-26265" fmla="*/ 6121607 w 6127689"/>
              <a:gd name="connsiteY113-26266" fmla="*/ 5721959 h 6858000"/>
              <a:gd name="connsiteX114-26267" fmla="*/ 6120262 w 6127689"/>
              <a:gd name="connsiteY114-26268" fmla="*/ 5728358 h 6858000"/>
              <a:gd name="connsiteX115-26269" fmla="*/ 6127024 w 6127689"/>
              <a:gd name="connsiteY115-26270" fmla="*/ 5786902 h 6858000"/>
              <a:gd name="connsiteX116-26271" fmla="*/ 6127519 w 6127689"/>
              <a:gd name="connsiteY116-26272" fmla="*/ 5865775 h 6858000"/>
              <a:gd name="connsiteX117-26273" fmla="*/ 6119217 w 6127689"/>
              <a:gd name="connsiteY117-26274" fmla="*/ 5888542 h 6858000"/>
              <a:gd name="connsiteX118-26275" fmla="*/ 6102493 w 6127689"/>
              <a:gd name="connsiteY118-26276" fmla="*/ 5928602 h 6858000"/>
              <a:gd name="connsiteX119-26277" fmla="*/ 6056863 w 6127689"/>
              <a:gd name="connsiteY119-26278" fmla="*/ 6000643 h 6858000"/>
              <a:gd name="connsiteX120-26279" fmla="*/ 6045436 w 6127689"/>
              <a:gd name="connsiteY120-26280" fmla="*/ 6124480 h 6858000"/>
              <a:gd name="connsiteX121-26281" fmla="*/ 6030489 w 6127689"/>
              <a:gd name="connsiteY121-26282" fmla="*/ 6317666 h 6858000"/>
              <a:gd name="connsiteX122-26283" fmla="*/ 6007492 w 6127689"/>
              <a:gd name="connsiteY122-26284" fmla="*/ 6440818 h 6858000"/>
              <a:gd name="connsiteX123-26285" fmla="*/ 6009467 w 6127689"/>
              <a:gd name="connsiteY123-26286" fmla="*/ 6487076 h 6858000"/>
              <a:gd name="connsiteX124-26287" fmla="*/ 5995064 w 6127689"/>
              <a:gd name="connsiteY124-26288" fmla="*/ 6540791 h 6858000"/>
              <a:gd name="connsiteX125-26289" fmla="*/ 5996309 w 6127689"/>
              <a:gd name="connsiteY125-26290" fmla="*/ 6543961 h 6858000"/>
              <a:gd name="connsiteX126-26291" fmla="*/ 5996048 w 6127689"/>
              <a:gd name="connsiteY126-26292" fmla="*/ 6555444 h 6858000"/>
              <a:gd name="connsiteX127-26293" fmla="*/ 6002524 w 6127689"/>
              <a:gd name="connsiteY127-26294" fmla="*/ 6560188 h 6858000"/>
              <a:gd name="connsiteX128-26295" fmla="*/ 6006823 w 6127689"/>
              <a:gd name="connsiteY128-26296" fmla="*/ 6578546 h 6858000"/>
              <a:gd name="connsiteX129-26297" fmla="*/ 6004510 w 6127689"/>
              <a:gd name="connsiteY129-26298" fmla="*/ 6599256 h 6858000"/>
              <a:gd name="connsiteX130-26299" fmla="*/ 5986207 w 6127689"/>
              <a:gd name="connsiteY130-26300" fmla="*/ 6695855 h 6858000"/>
              <a:gd name="connsiteX131-26301" fmla="*/ 5979428 w 6127689"/>
              <a:gd name="connsiteY131-26302" fmla="*/ 6754678 h 6858000"/>
              <a:gd name="connsiteX132-26303" fmla="*/ 5983398 w 6127689"/>
              <a:gd name="connsiteY132-26304" fmla="*/ 6778641 h 6858000"/>
              <a:gd name="connsiteX133-26305" fmla="*/ 5984543 w 6127689"/>
              <a:gd name="connsiteY133-26306" fmla="*/ 6811016 h 6858000"/>
              <a:gd name="connsiteX134-26307" fmla="*/ 5981802 w 6127689"/>
              <a:gd name="connsiteY134-26308" fmla="*/ 6838578 h 6858000"/>
              <a:gd name="connsiteX135-26309" fmla="*/ 5979671 w 6127689"/>
              <a:gd name="connsiteY135-26310" fmla="*/ 6858000 h 6858000"/>
              <a:gd name="connsiteX136-26311" fmla="*/ 0 w 6127689"/>
              <a:gd name="connsiteY136-26312" fmla="*/ 6858000 h 6858000"/>
              <a:gd name="connsiteX137-26313" fmla="*/ 0 w 6127689"/>
              <a:gd name="connsiteY137-26314" fmla="*/ 0 h 6858000"/>
              <a:gd name="connsiteX0-26315" fmla="*/ 0 w 6127689"/>
              <a:gd name="connsiteY0-26316" fmla="*/ 0 h 6858000"/>
              <a:gd name="connsiteX1-26317" fmla="*/ 4965888 w 6127689"/>
              <a:gd name="connsiteY1-26318" fmla="*/ 0 h 6858000"/>
              <a:gd name="connsiteX2-26319" fmla="*/ 4967767 w 6127689"/>
              <a:gd name="connsiteY2-26320" fmla="*/ 7930 h 6858000"/>
              <a:gd name="connsiteX3-26321" fmla="*/ 4979444 w 6127689"/>
              <a:gd name="connsiteY3-26322" fmla="*/ 43921 h 6858000"/>
              <a:gd name="connsiteX4-26323" fmla="*/ 5021173 w 6127689"/>
              <a:gd name="connsiteY4-26324" fmla="*/ 123738 h 6858000"/>
              <a:gd name="connsiteX5-26325" fmla="*/ 5075458 w 6127689"/>
              <a:gd name="connsiteY5-26326" fmla="*/ 264355 h 6858000"/>
              <a:gd name="connsiteX6-26327" fmla="*/ 5081175 w 6127689"/>
              <a:gd name="connsiteY6-26328" fmla="*/ 277448 h 6858000"/>
              <a:gd name="connsiteX7-26329" fmla="*/ 5097011 w 6127689"/>
              <a:gd name="connsiteY7-26330" fmla="*/ 355616 h 6858000"/>
              <a:gd name="connsiteX8-26331" fmla="*/ 5130982 w 6127689"/>
              <a:gd name="connsiteY8-26332" fmla="*/ 412030 h 6858000"/>
              <a:gd name="connsiteX9-26333" fmla="*/ 5153000 w 6127689"/>
              <a:gd name="connsiteY9-26334" fmla="*/ 507134 h 6858000"/>
              <a:gd name="connsiteX10-26335" fmla="*/ 5171282 w 6127689"/>
              <a:gd name="connsiteY10-26336" fmla="*/ 602071 h 6858000"/>
              <a:gd name="connsiteX11-26337" fmla="*/ 5176196 w 6127689"/>
              <a:gd name="connsiteY11-26338" fmla="*/ 636822 h 6858000"/>
              <a:gd name="connsiteX12-26339" fmla="*/ 5189051 w 6127689"/>
              <a:gd name="connsiteY12-26340" fmla="*/ 782518 h 6858000"/>
              <a:gd name="connsiteX13-26341" fmla="*/ 5210428 w 6127689"/>
              <a:gd name="connsiteY13-26342" fmla="*/ 815772 h 6858000"/>
              <a:gd name="connsiteX14-26343" fmla="*/ 5221088 w 6127689"/>
              <a:gd name="connsiteY14-26344" fmla="*/ 860193 h 6858000"/>
              <a:gd name="connsiteX15-26345" fmla="*/ 5230806 w 6127689"/>
              <a:gd name="connsiteY15-26346" fmla="*/ 961354 h 6858000"/>
              <a:gd name="connsiteX16-26347" fmla="*/ 5201018 w 6127689"/>
              <a:gd name="connsiteY16-26348" fmla="*/ 1095027 h 6858000"/>
              <a:gd name="connsiteX17-26349" fmla="*/ 5202153 w 6127689"/>
              <a:gd name="connsiteY17-26350" fmla="*/ 1133224 h 6858000"/>
              <a:gd name="connsiteX18-26351" fmla="*/ 5207370 w 6127689"/>
              <a:gd name="connsiteY18-26352" fmla="*/ 1138097 h 6858000"/>
              <a:gd name="connsiteX19-26353" fmla="*/ 5189234 w 6127689"/>
              <a:gd name="connsiteY19-26354" fmla="*/ 1193495 h 6858000"/>
              <a:gd name="connsiteX20-26355" fmla="*/ 5202769 w 6127689"/>
              <a:gd name="connsiteY20-26356" fmla="*/ 1269450 h 6858000"/>
              <a:gd name="connsiteX21-26357" fmla="*/ 5225968 w 6127689"/>
              <a:gd name="connsiteY21-26358" fmla="*/ 1357994 h 6858000"/>
              <a:gd name="connsiteX22-26359" fmla="*/ 5233819 w 6127689"/>
              <a:gd name="connsiteY22-26360" fmla="*/ 1380922 h 6858000"/>
              <a:gd name="connsiteX23-26361" fmla="*/ 5237226 w 6127689"/>
              <a:gd name="connsiteY23-26362" fmla="*/ 1441327 h 6858000"/>
              <a:gd name="connsiteX24-26363" fmla="*/ 5255653 w 6127689"/>
              <a:gd name="connsiteY24-26364" fmla="*/ 1524712 h 6858000"/>
              <a:gd name="connsiteX25-26365" fmla="*/ 5263491 w 6127689"/>
              <a:gd name="connsiteY25-26366" fmla="*/ 1642938 h 6858000"/>
              <a:gd name="connsiteX26-26367" fmla="*/ 5261314 w 6127689"/>
              <a:gd name="connsiteY26-26368" fmla="*/ 1689177 h 6858000"/>
              <a:gd name="connsiteX27-26369" fmla="*/ 5259788 w 6127689"/>
              <a:gd name="connsiteY27-26370" fmla="*/ 1768516 h 6858000"/>
              <a:gd name="connsiteX28-26371" fmla="*/ 5255696 w 6127689"/>
              <a:gd name="connsiteY28-26372" fmla="*/ 1953770 h 6858000"/>
              <a:gd name="connsiteX29-26373" fmla="*/ 5252592 w 6127689"/>
              <a:gd name="connsiteY29-26374" fmla="*/ 2092210 h 6858000"/>
              <a:gd name="connsiteX30-26375" fmla="*/ 5264303 w 6127689"/>
              <a:gd name="connsiteY30-26376" fmla="*/ 2225157 h 6858000"/>
              <a:gd name="connsiteX31-26377" fmla="*/ 5254949 w 6127689"/>
              <a:gd name="connsiteY31-26378" fmla="*/ 2236160 h 6858000"/>
              <a:gd name="connsiteX32-26379" fmla="*/ 5250104 w 6127689"/>
              <a:gd name="connsiteY32-26380" fmla="*/ 2249166 h 6858000"/>
              <a:gd name="connsiteX33-26381" fmla="*/ 5251214 w 6127689"/>
              <a:gd name="connsiteY33-26382" fmla="*/ 2250944 h 6858000"/>
              <a:gd name="connsiteX34-26383" fmla="*/ 5250644 w 6127689"/>
              <a:gd name="connsiteY34-26384" fmla="*/ 2266619 h 6858000"/>
              <a:gd name="connsiteX35-26385" fmla="*/ 5293877 w 6127689"/>
              <a:gd name="connsiteY35-26386" fmla="*/ 2368649 h 6858000"/>
              <a:gd name="connsiteX36-26387" fmla="*/ 5311338 w 6127689"/>
              <a:gd name="connsiteY36-26388" fmla="*/ 2404034 h 6858000"/>
              <a:gd name="connsiteX37-26389" fmla="*/ 5338366 w 6127689"/>
              <a:gd name="connsiteY37-26390" fmla="*/ 2465052 h 6858000"/>
              <a:gd name="connsiteX38-26391" fmla="*/ 5371263 w 6127689"/>
              <a:gd name="connsiteY38-26392" fmla="*/ 2586413 h 6858000"/>
              <a:gd name="connsiteX39-26393" fmla="*/ 5407503 w 6127689"/>
              <a:gd name="connsiteY39-26394" fmla="*/ 2786290 h 6858000"/>
              <a:gd name="connsiteX40-26395" fmla="*/ 5407356 w 6127689"/>
              <a:gd name="connsiteY40-26396" fmla="*/ 2787545 h 6858000"/>
              <a:gd name="connsiteX41-26397" fmla="*/ 5411130 w 6127689"/>
              <a:gd name="connsiteY41-26398" fmla="*/ 2788640 h 6858000"/>
              <a:gd name="connsiteX42-26399" fmla="*/ 5416439 w 6127689"/>
              <a:gd name="connsiteY42-26400" fmla="*/ 2805666 h 6858000"/>
              <a:gd name="connsiteX43-26401" fmla="*/ 5457023 w 6127689"/>
              <a:gd name="connsiteY43-26402" fmla="*/ 2858292 h 6858000"/>
              <a:gd name="connsiteX44-26403" fmla="*/ 5479298 w 6127689"/>
              <a:gd name="connsiteY44-26404" fmla="*/ 2947791 h 6858000"/>
              <a:gd name="connsiteX45-26405" fmla="*/ 5481770 w 6127689"/>
              <a:gd name="connsiteY45-26406" fmla="*/ 2951352 h 6858000"/>
              <a:gd name="connsiteX46-26407" fmla="*/ 5482045 w 6127689"/>
              <a:gd name="connsiteY46-26408" fmla="*/ 2984371 h 6858000"/>
              <a:gd name="connsiteX47-26409" fmla="*/ 5482415 w 6127689"/>
              <a:gd name="connsiteY47-26410" fmla="*/ 3004079 h 6858000"/>
              <a:gd name="connsiteX48-26411" fmla="*/ 5503944 w 6127689"/>
              <a:gd name="connsiteY48-26412" fmla="*/ 3123335 h 6858000"/>
              <a:gd name="connsiteX49-26413" fmla="*/ 5516007 w 6127689"/>
              <a:gd name="connsiteY49-26414" fmla="*/ 3258473 h 6858000"/>
              <a:gd name="connsiteX50-26415" fmla="*/ 5566839 w 6127689"/>
              <a:gd name="connsiteY50-26416" fmla="*/ 3345295 h 6858000"/>
              <a:gd name="connsiteX51-26417" fmla="*/ 5589758 w 6127689"/>
              <a:gd name="connsiteY51-26418" fmla="*/ 3506453 h 6858000"/>
              <a:gd name="connsiteX52-26419" fmla="*/ 5596144 w 6127689"/>
              <a:gd name="connsiteY52-26420" fmla="*/ 3534624 h 6858000"/>
              <a:gd name="connsiteX53-26421" fmla="*/ 5597750 w 6127689"/>
              <a:gd name="connsiteY53-26422" fmla="*/ 3534129 h 6858000"/>
              <a:gd name="connsiteX54-26423" fmla="*/ 5599700 w 6127689"/>
              <a:gd name="connsiteY54-26424" fmla="*/ 3547221 h 6858000"/>
              <a:gd name="connsiteX55-26425" fmla="*/ 5615031 w 6127689"/>
              <a:gd name="connsiteY55-26426" fmla="*/ 3557482 h 6858000"/>
              <a:gd name="connsiteX56-26427" fmla="*/ 5618377 w 6127689"/>
              <a:gd name="connsiteY56-26428" fmla="*/ 3588431 h 6858000"/>
              <a:gd name="connsiteX57-26429" fmla="*/ 5612155 w 6127689"/>
              <a:gd name="connsiteY57-26430" fmla="*/ 3589869 h 6858000"/>
              <a:gd name="connsiteX58-26431" fmla="*/ 5620843 w 6127689"/>
              <a:gd name="connsiteY58-26432" fmla="*/ 3606745 h 6858000"/>
              <a:gd name="connsiteX59-26433" fmla="*/ 5655472 w 6127689"/>
              <a:gd name="connsiteY59-26434" fmla="*/ 3678877 h 6858000"/>
              <a:gd name="connsiteX60-26435" fmla="*/ 5683015 w 6127689"/>
              <a:gd name="connsiteY60-26436" fmla="*/ 3762025 h 6858000"/>
              <a:gd name="connsiteX61-26437" fmla="*/ 5696643 w 6127689"/>
              <a:gd name="connsiteY61-26438" fmla="*/ 3773888 h 6858000"/>
              <a:gd name="connsiteX62-26439" fmla="*/ 5699203 w 6127689"/>
              <a:gd name="connsiteY62-26440" fmla="*/ 3775823 h 6858000"/>
              <a:gd name="connsiteX63-26441" fmla="*/ 5704824 w 6127689"/>
              <a:gd name="connsiteY63-26442" fmla="*/ 3785966 h 6858000"/>
              <a:gd name="connsiteX64-26443" fmla="*/ 5733539 w 6127689"/>
              <a:gd name="connsiteY64-26444" fmla="*/ 3818457 h 6858000"/>
              <a:gd name="connsiteX65-26445" fmla="*/ 5768491 w 6127689"/>
              <a:gd name="connsiteY65-26446" fmla="*/ 3914399 h 6858000"/>
              <a:gd name="connsiteX66-26447" fmla="*/ 5793123 w 6127689"/>
              <a:gd name="connsiteY66-26448" fmla="*/ 3969952 h 6858000"/>
              <a:gd name="connsiteX67-26449" fmla="*/ 5808321 w 6127689"/>
              <a:gd name="connsiteY67-26450" fmla="*/ 3988153 h 6858000"/>
              <a:gd name="connsiteX68-26451" fmla="*/ 5825621 w 6127689"/>
              <a:gd name="connsiteY68-26452" fmla="*/ 4015525 h 6858000"/>
              <a:gd name="connsiteX69-26453" fmla="*/ 5860672 w 6127689"/>
              <a:gd name="connsiteY69-26454" fmla="*/ 4061579 h 6858000"/>
              <a:gd name="connsiteX70-26455" fmla="*/ 5872173 w 6127689"/>
              <a:gd name="connsiteY70-26456" fmla="*/ 4088497 h 6858000"/>
              <a:gd name="connsiteX71-26457" fmla="*/ 5883705 w 6127689"/>
              <a:gd name="connsiteY71-26458" fmla="*/ 4101899 h 6858000"/>
              <a:gd name="connsiteX72-26459" fmla="*/ 5894095 w 6127689"/>
              <a:gd name="connsiteY72-26460" fmla="*/ 4128857 h 6858000"/>
              <a:gd name="connsiteX73-26461" fmla="*/ 5898339 w 6127689"/>
              <a:gd name="connsiteY73-26462" fmla="*/ 4140800 h 6858000"/>
              <a:gd name="connsiteX74-26463" fmla="*/ 5903513 w 6127689"/>
              <a:gd name="connsiteY74-26464" fmla="*/ 4187661 h 6858000"/>
              <a:gd name="connsiteX75-26465" fmla="*/ 5917114 w 6127689"/>
              <a:gd name="connsiteY75-26466" fmla="*/ 4213096 h 6858000"/>
              <a:gd name="connsiteX76-26467" fmla="*/ 5924233 w 6127689"/>
              <a:gd name="connsiteY76-26468" fmla="*/ 4242060 h 6858000"/>
              <a:gd name="connsiteX77-26469" fmla="*/ 5928910 w 6127689"/>
              <a:gd name="connsiteY77-26470" fmla="*/ 4300973 h 6858000"/>
              <a:gd name="connsiteX78-26471" fmla="*/ 5939320 w 6127689"/>
              <a:gd name="connsiteY78-26472" fmla="*/ 4340435 h 6858000"/>
              <a:gd name="connsiteX79-26473" fmla="*/ 5946705 w 6127689"/>
              <a:gd name="connsiteY79-26474" fmla="*/ 4428051 h 6858000"/>
              <a:gd name="connsiteX80-26475" fmla="*/ 5949261 w 6127689"/>
              <a:gd name="connsiteY80-26476" fmla="*/ 4449185 h 6858000"/>
              <a:gd name="connsiteX81-26477" fmla="*/ 5957504 w 6127689"/>
              <a:gd name="connsiteY81-26478" fmla="*/ 4465911 h 6858000"/>
              <a:gd name="connsiteX82-26479" fmla="*/ 5968960 w 6127689"/>
              <a:gd name="connsiteY82-26480" fmla="*/ 4482655 h 6858000"/>
              <a:gd name="connsiteX83-26481" fmla="*/ 5980106 w 6127689"/>
              <a:gd name="connsiteY83-26482" fmla="*/ 4585087 h 6858000"/>
              <a:gd name="connsiteX84-26483" fmla="*/ 5998138 w 6127689"/>
              <a:gd name="connsiteY84-26484" fmla="*/ 4697518 h 6858000"/>
              <a:gd name="connsiteX85-26485" fmla="*/ 6013516 w 6127689"/>
              <a:gd name="connsiteY85-26486" fmla="*/ 4786619 h 6858000"/>
              <a:gd name="connsiteX86-26487" fmla="*/ 6025404 w 6127689"/>
              <a:gd name="connsiteY86-26488" fmla="*/ 4858148 h 6858000"/>
              <a:gd name="connsiteX87-26489" fmla="*/ 6007749 w 6127689"/>
              <a:gd name="connsiteY87-26490" fmla="*/ 4964715 h 6858000"/>
              <a:gd name="connsiteX88-26491" fmla="*/ 6005269 w 6127689"/>
              <a:gd name="connsiteY88-26492" fmla="*/ 5150567 h 6858000"/>
              <a:gd name="connsiteX89-26493" fmla="*/ 6001127 w 6127689"/>
              <a:gd name="connsiteY89-26494" fmla="*/ 5164609 h 6858000"/>
              <a:gd name="connsiteX90-26495" fmla="*/ 5996647 w 6127689"/>
              <a:gd name="connsiteY90-26496" fmla="*/ 5185640 h 6858000"/>
              <a:gd name="connsiteX91-26497" fmla="*/ 5998514 w 6127689"/>
              <a:gd name="connsiteY91-26498" fmla="*/ 5189673 h 6858000"/>
              <a:gd name="connsiteX92-26499" fmla="*/ 6018409 w 6127689"/>
              <a:gd name="connsiteY92-26500" fmla="*/ 5227157 h 6858000"/>
              <a:gd name="connsiteX93-26501" fmla="*/ 6036748 w 6127689"/>
              <a:gd name="connsiteY93-26502" fmla="*/ 5322752 h 6858000"/>
              <a:gd name="connsiteX94-26503" fmla="*/ 6036943 w 6127689"/>
              <a:gd name="connsiteY94-26504" fmla="*/ 5329480 h 6858000"/>
              <a:gd name="connsiteX95-26505" fmla="*/ 6037236 w 6127689"/>
              <a:gd name="connsiteY95-26506" fmla="*/ 5329634 h 6858000"/>
              <a:gd name="connsiteX96-26507" fmla="*/ 6038019 w 6127689"/>
              <a:gd name="connsiteY96-26508" fmla="*/ 5336764 h 6858000"/>
              <a:gd name="connsiteX97-26509" fmla="*/ 6037298 w 6127689"/>
              <a:gd name="connsiteY97-26510" fmla="*/ 5341753 h 6858000"/>
              <a:gd name="connsiteX98-26511" fmla="*/ 6037677 w 6127689"/>
              <a:gd name="connsiteY98-26512" fmla="*/ 5354807 h 6858000"/>
              <a:gd name="connsiteX99-26513" fmla="*/ 6039728 w 6127689"/>
              <a:gd name="connsiteY99-26514" fmla="*/ 5359416 h 6858000"/>
              <a:gd name="connsiteX100-26515" fmla="*/ 6043311 w 6127689"/>
              <a:gd name="connsiteY100-26516" fmla="*/ 5361407 h 6858000"/>
              <a:gd name="connsiteX101-26517" fmla="*/ 6042954 w 6127689"/>
              <a:gd name="connsiteY101-26518" fmla="*/ 5362576 h 6858000"/>
              <a:gd name="connsiteX102-26519" fmla="*/ 6053435 w 6127689"/>
              <a:gd name="connsiteY102-26520" fmla="*/ 5387547 h 6858000"/>
              <a:gd name="connsiteX103-26521" fmla="*/ 6065933 w 6127689"/>
              <a:gd name="connsiteY103-26522" fmla="*/ 5443002 h 6858000"/>
              <a:gd name="connsiteX104-26523" fmla="*/ 6068640 w 6127689"/>
              <a:gd name="connsiteY104-26524" fmla="*/ 5474503 h 6858000"/>
              <a:gd name="connsiteX105-26525" fmla="*/ 6080922 w 6127689"/>
              <a:gd name="connsiteY105-26526" fmla="*/ 5561070 h 6858000"/>
              <a:gd name="connsiteX106-26527" fmla="*/ 6096949 w 6127689"/>
              <a:gd name="connsiteY106-26528" fmla="*/ 5648179 h 6858000"/>
              <a:gd name="connsiteX107-26529" fmla="*/ 6125703 w 6127689"/>
              <a:gd name="connsiteY107-26530" fmla="*/ 5692894 h 6858000"/>
              <a:gd name="connsiteX108-26531" fmla="*/ 6126670 w 6127689"/>
              <a:gd name="connsiteY108-26532" fmla="*/ 5697882 h 6858000"/>
              <a:gd name="connsiteX109-26533" fmla="*/ 6124061 w 6127689"/>
              <a:gd name="connsiteY109-26534" fmla="*/ 5710294 h 6858000"/>
              <a:gd name="connsiteX110-26535" fmla="*/ 6122213 w 6127689"/>
              <a:gd name="connsiteY110-26536" fmla="*/ 5714762 h 6858000"/>
              <a:gd name="connsiteX111-26537" fmla="*/ 6121353 w 6127689"/>
              <a:gd name="connsiteY111-26538" fmla="*/ 5721725 h 6858000"/>
              <a:gd name="connsiteX112-26539" fmla="*/ 6121607 w 6127689"/>
              <a:gd name="connsiteY112-26540" fmla="*/ 5721959 h 6858000"/>
              <a:gd name="connsiteX113-26541" fmla="*/ 6120262 w 6127689"/>
              <a:gd name="connsiteY113-26542" fmla="*/ 5728358 h 6858000"/>
              <a:gd name="connsiteX114-26543" fmla="*/ 6127024 w 6127689"/>
              <a:gd name="connsiteY114-26544" fmla="*/ 5786902 h 6858000"/>
              <a:gd name="connsiteX115-26545" fmla="*/ 6127519 w 6127689"/>
              <a:gd name="connsiteY115-26546" fmla="*/ 5865775 h 6858000"/>
              <a:gd name="connsiteX116-26547" fmla="*/ 6119217 w 6127689"/>
              <a:gd name="connsiteY116-26548" fmla="*/ 5888542 h 6858000"/>
              <a:gd name="connsiteX117-26549" fmla="*/ 6102493 w 6127689"/>
              <a:gd name="connsiteY117-26550" fmla="*/ 5928602 h 6858000"/>
              <a:gd name="connsiteX118-26551" fmla="*/ 6056863 w 6127689"/>
              <a:gd name="connsiteY118-26552" fmla="*/ 6000643 h 6858000"/>
              <a:gd name="connsiteX119-26553" fmla="*/ 6045436 w 6127689"/>
              <a:gd name="connsiteY119-26554" fmla="*/ 6124480 h 6858000"/>
              <a:gd name="connsiteX120-26555" fmla="*/ 6030489 w 6127689"/>
              <a:gd name="connsiteY120-26556" fmla="*/ 6317666 h 6858000"/>
              <a:gd name="connsiteX121-26557" fmla="*/ 6007492 w 6127689"/>
              <a:gd name="connsiteY121-26558" fmla="*/ 6440818 h 6858000"/>
              <a:gd name="connsiteX122-26559" fmla="*/ 6009467 w 6127689"/>
              <a:gd name="connsiteY122-26560" fmla="*/ 6487076 h 6858000"/>
              <a:gd name="connsiteX123-26561" fmla="*/ 5995064 w 6127689"/>
              <a:gd name="connsiteY123-26562" fmla="*/ 6540791 h 6858000"/>
              <a:gd name="connsiteX124-26563" fmla="*/ 5996309 w 6127689"/>
              <a:gd name="connsiteY124-26564" fmla="*/ 6543961 h 6858000"/>
              <a:gd name="connsiteX125-26565" fmla="*/ 5996048 w 6127689"/>
              <a:gd name="connsiteY125-26566" fmla="*/ 6555444 h 6858000"/>
              <a:gd name="connsiteX126-26567" fmla="*/ 6002524 w 6127689"/>
              <a:gd name="connsiteY126-26568" fmla="*/ 6560188 h 6858000"/>
              <a:gd name="connsiteX127-26569" fmla="*/ 6006823 w 6127689"/>
              <a:gd name="connsiteY127-26570" fmla="*/ 6578546 h 6858000"/>
              <a:gd name="connsiteX128-26571" fmla="*/ 6004510 w 6127689"/>
              <a:gd name="connsiteY128-26572" fmla="*/ 6599256 h 6858000"/>
              <a:gd name="connsiteX129-26573" fmla="*/ 5986207 w 6127689"/>
              <a:gd name="connsiteY129-26574" fmla="*/ 6695855 h 6858000"/>
              <a:gd name="connsiteX130-26575" fmla="*/ 5979428 w 6127689"/>
              <a:gd name="connsiteY130-26576" fmla="*/ 6754678 h 6858000"/>
              <a:gd name="connsiteX131-26577" fmla="*/ 5983398 w 6127689"/>
              <a:gd name="connsiteY131-26578" fmla="*/ 6778641 h 6858000"/>
              <a:gd name="connsiteX132-26579" fmla="*/ 5984543 w 6127689"/>
              <a:gd name="connsiteY132-26580" fmla="*/ 6811016 h 6858000"/>
              <a:gd name="connsiteX133-26581" fmla="*/ 5981802 w 6127689"/>
              <a:gd name="connsiteY133-26582" fmla="*/ 6838578 h 6858000"/>
              <a:gd name="connsiteX134-26583" fmla="*/ 5979671 w 6127689"/>
              <a:gd name="connsiteY134-26584" fmla="*/ 6858000 h 6858000"/>
              <a:gd name="connsiteX135-26585" fmla="*/ 0 w 6127689"/>
              <a:gd name="connsiteY135-26586" fmla="*/ 6858000 h 6858000"/>
              <a:gd name="connsiteX136-26587" fmla="*/ 0 w 6127689"/>
              <a:gd name="connsiteY136-26588" fmla="*/ 0 h 6858000"/>
              <a:gd name="connsiteX0-26589" fmla="*/ 0 w 6127689"/>
              <a:gd name="connsiteY0-26590" fmla="*/ 0 h 6858000"/>
              <a:gd name="connsiteX1-26591" fmla="*/ 4965888 w 6127689"/>
              <a:gd name="connsiteY1-26592" fmla="*/ 0 h 6858000"/>
              <a:gd name="connsiteX2-26593" fmla="*/ 4967767 w 6127689"/>
              <a:gd name="connsiteY2-26594" fmla="*/ 7930 h 6858000"/>
              <a:gd name="connsiteX3-26595" fmla="*/ 4979444 w 6127689"/>
              <a:gd name="connsiteY3-26596" fmla="*/ 43921 h 6858000"/>
              <a:gd name="connsiteX4-26597" fmla="*/ 5021173 w 6127689"/>
              <a:gd name="connsiteY4-26598" fmla="*/ 123738 h 6858000"/>
              <a:gd name="connsiteX5-26599" fmla="*/ 5075458 w 6127689"/>
              <a:gd name="connsiteY5-26600" fmla="*/ 264355 h 6858000"/>
              <a:gd name="connsiteX6-26601" fmla="*/ 5081175 w 6127689"/>
              <a:gd name="connsiteY6-26602" fmla="*/ 277448 h 6858000"/>
              <a:gd name="connsiteX7-26603" fmla="*/ 5097011 w 6127689"/>
              <a:gd name="connsiteY7-26604" fmla="*/ 355616 h 6858000"/>
              <a:gd name="connsiteX8-26605" fmla="*/ 5130982 w 6127689"/>
              <a:gd name="connsiteY8-26606" fmla="*/ 412030 h 6858000"/>
              <a:gd name="connsiteX9-26607" fmla="*/ 5153000 w 6127689"/>
              <a:gd name="connsiteY9-26608" fmla="*/ 507134 h 6858000"/>
              <a:gd name="connsiteX10-26609" fmla="*/ 5171282 w 6127689"/>
              <a:gd name="connsiteY10-26610" fmla="*/ 602071 h 6858000"/>
              <a:gd name="connsiteX11-26611" fmla="*/ 5176196 w 6127689"/>
              <a:gd name="connsiteY11-26612" fmla="*/ 636822 h 6858000"/>
              <a:gd name="connsiteX12-26613" fmla="*/ 5189051 w 6127689"/>
              <a:gd name="connsiteY12-26614" fmla="*/ 782518 h 6858000"/>
              <a:gd name="connsiteX13-26615" fmla="*/ 5210428 w 6127689"/>
              <a:gd name="connsiteY13-26616" fmla="*/ 815772 h 6858000"/>
              <a:gd name="connsiteX14-26617" fmla="*/ 5221088 w 6127689"/>
              <a:gd name="connsiteY14-26618" fmla="*/ 860193 h 6858000"/>
              <a:gd name="connsiteX15-26619" fmla="*/ 5230806 w 6127689"/>
              <a:gd name="connsiteY15-26620" fmla="*/ 961354 h 6858000"/>
              <a:gd name="connsiteX16-26621" fmla="*/ 5201018 w 6127689"/>
              <a:gd name="connsiteY16-26622" fmla="*/ 1095027 h 6858000"/>
              <a:gd name="connsiteX17-26623" fmla="*/ 5202153 w 6127689"/>
              <a:gd name="connsiteY17-26624" fmla="*/ 1133224 h 6858000"/>
              <a:gd name="connsiteX18-26625" fmla="*/ 5207370 w 6127689"/>
              <a:gd name="connsiteY18-26626" fmla="*/ 1138097 h 6858000"/>
              <a:gd name="connsiteX19-26627" fmla="*/ 5189234 w 6127689"/>
              <a:gd name="connsiteY19-26628" fmla="*/ 1193495 h 6858000"/>
              <a:gd name="connsiteX20-26629" fmla="*/ 5202769 w 6127689"/>
              <a:gd name="connsiteY20-26630" fmla="*/ 1269450 h 6858000"/>
              <a:gd name="connsiteX21-26631" fmla="*/ 5225968 w 6127689"/>
              <a:gd name="connsiteY21-26632" fmla="*/ 1357994 h 6858000"/>
              <a:gd name="connsiteX22-26633" fmla="*/ 5233819 w 6127689"/>
              <a:gd name="connsiteY22-26634" fmla="*/ 1380922 h 6858000"/>
              <a:gd name="connsiteX23-26635" fmla="*/ 5237226 w 6127689"/>
              <a:gd name="connsiteY23-26636" fmla="*/ 1441327 h 6858000"/>
              <a:gd name="connsiteX24-26637" fmla="*/ 5255653 w 6127689"/>
              <a:gd name="connsiteY24-26638" fmla="*/ 1524712 h 6858000"/>
              <a:gd name="connsiteX25-26639" fmla="*/ 5263491 w 6127689"/>
              <a:gd name="connsiteY25-26640" fmla="*/ 1642938 h 6858000"/>
              <a:gd name="connsiteX26-26641" fmla="*/ 5261314 w 6127689"/>
              <a:gd name="connsiteY26-26642" fmla="*/ 1689177 h 6858000"/>
              <a:gd name="connsiteX27-26643" fmla="*/ 5259788 w 6127689"/>
              <a:gd name="connsiteY27-26644" fmla="*/ 1768516 h 6858000"/>
              <a:gd name="connsiteX28-26645" fmla="*/ 5255696 w 6127689"/>
              <a:gd name="connsiteY28-26646" fmla="*/ 1953770 h 6858000"/>
              <a:gd name="connsiteX29-26647" fmla="*/ 5252592 w 6127689"/>
              <a:gd name="connsiteY29-26648" fmla="*/ 2092210 h 6858000"/>
              <a:gd name="connsiteX30-26649" fmla="*/ 5264303 w 6127689"/>
              <a:gd name="connsiteY30-26650" fmla="*/ 2225157 h 6858000"/>
              <a:gd name="connsiteX31-26651" fmla="*/ 5254949 w 6127689"/>
              <a:gd name="connsiteY31-26652" fmla="*/ 2236160 h 6858000"/>
              <a:gd name="connsiteX32-26653" fmla="*/ 5250104 w 6127689"/>
              <a:gd name="connsiteY32-26654" fmla="*/ 2249166 h 6858000"/>
              <a:gd name="connsiteX33-26655" fmla="*/ 5251214 w 6127689"/>
              <a:gd name="connsiteY33-26656" fmla="*/ 2250944 h 6858000"/>
              <a:gd name="connsiteX34-26657" fmla="*/ 5250644 w 6127689"/>
              <a:gd name="connsiteY34-26658" fmla="*/ 2266619 h 6858000"/>
              <a:gd name="connsiteX35-26659" fmla="*/ 5293877 w 6127689"/>
              <a:gd name="connsiteY35-26660" fmla="*/ 2368649 h 6858000"/>
              <a:gd name="connsiteX36-26661" fmla="*/ 5311338 w 6127689"/>
              <a:gd name="connsiteY36-26662" fmla="*/ 2404034 h 6858000"/>
              <a:gd name="connsiteX37-26663" fmla="*/ 5338366 w 6127689"/>
              <a:gd name="connsiteY37-26664" fmla="*/ 2465052 h 6858000"/>
              <a:gd name="connsiteX38-26665" fmla="*/ 5371263 w 6127689"/>
              <a:gd name="connsiteY38-26666" fmla="*/ 2586413 h 6858000"/>
              <a:gd name="connsiteX39-26667" fmla="*/ 5407503 w 6127689"/>
              <a:gd name="connsiteY39-26668" fmla="*/ 2786290 h 6858000"/>
              <a:gd name="connsiteX40-26669" fmla="*/ 5407356 w 6127689"/>
              <a:gd name="connsiteY40-26670" fmla="*/ 2787545 h 6858000"/>
              <a:gd name="connsiteX41-26671" fmla="*/ 5411130 w 6127689"/>
              <a:gd name="connsiteY41-26672" fmla="*/ 2788640 h 6858000"/>
              <a:gd name="connsiteX42-26673" fmla="*/ 5416439 w 6127689"/>
              <a:gd name="connsiteY42-26674" fmla="*/ 2805666 h 6858000"/>
              <a:gd name="connsiteX43-26675" fmla="*/ 5457023 w 6127689"/>
              <a:gd name="connsiteY43-26676" fmla="*/ 2858292 h 6858000"/>
              <a:gd name="connsiteX44-26677" fmla="*/ 5479298 w 6127689"/>
              <a:gd name="connsiteY44-26678" fmla="*/ 2947791 h 6858000"/>
              <a:gd name="connsiteX45-26679" fmla="*/ 5481770 w 6127689"/>
              <a:gd name="connsiteY45-26680" fmla="*/ 2951352 h 6858000"/>
              <a:gd name="connsiteX46-26681" fmla="*/ 5482045 w 6127689"/>
              <a:gd name="connsiteY46-26682" fmla="*/ 2984371 h 6858000"/>
              <a:gd name="connsiteX47-26683" fmla="*/ 5482415 w 6127689"/>
              <a:gd name="connsiteY47-26684" fmla="*/ 3004079 h 6858000"/>
              <a:gd name="connsiteX48-26685" fmla="*/ 5503944 w 6127689"/>
              <a:gd name="connsiteY48-26686" fmla="*/ 3123335 h 6858000"/>
              <a:gd name="connsiteX49-26687" fmla="*/ 5516007 w 6127689"/>
              <a:gd name="connsiteY49-26688" fmla="*/ 3258473 h 6858000"/>
              <a:gd name="connsiteX50-26689" fmla="*/ 5566839 w 6127689"/>
              <a:gd name="connsiteY50-26690" fmla="*/ 3345295 h 6858000"/>
              <a:gd name="connsiteX51-26691" fmla="*/ 5589758 w 6127689"/>
              <a:gd name="connsiteY51-26692" fmla="*/ 3506453 h 6858000"/>
              <a:gd name="connsiteX52-26693" fmla="*/ 5596144 w 6127689"/>
              <a:gd name="connsiteY52-26694" fmla="*/ 3534624 h 6858000"/>
              <a:gd name="connsiteX53-26695" fmla="*/ 5597750 w 6127689"/>
              <a:gd name="connsiteY53-26696" fmla="*/ 3534129 h 6858000"/>
              <a:gd name="connsiteX54-26697" fmla="*/ 5599700 w 6127689"/>
              <a:gd name="connsiteY54-26698" fmla="*/ 3547221 h 6858000"/>
              <a:gd name="connsiteX55-26699" fmla="*/ 5615031 w 6127689"/>
              <a:gd name="connsiteY55-26700" fmla="*/ 3557482 h 6858000"/>
              <a:gd name="connsiteX56-26701" fmla="*/ 5618377 w 6127689"/>
              <a:gd name="connsiteY56-26702" fmla="*/ 3588431 h 6858000"/>
              <a:gd name="connsiteX57-26703" fmla="*/ 5612155 w 6127689"/>
              <a:gd name="connsiteY57-26704" fmla="*/ 3589869 h 6858000"/>
              <a:gd name="connsiteX58-26705" fmla="*/ 5620843 w 6127689"/>
              <a:gd name="connsiteY58-26706" fmla="*/ 3606745 h 6858000"/>
              <a:gd name="connsiteX59-26707" fmla="*/ 5655472 w 6127689"/>
              <a:gd name="connsiteY59-26708" fmla="*/ 3678877 h 6858000"/>
              <a:gd name="connsiteX60-26709" fmla="*/ 5683015 w 6127689"/>
              <a:gd name="connsiteY60-26710" fmla="*/ 3762025 h 6858000"/>
              <a:gd name="connsiteX61-26711" fmla="*/ 5696643 w 6127689"/>
              <a:gd name="connsiteY61-26712" fmla="*/ 3773888 h 6858000"/>
              <a:gd name="connsiteX62-26713" fmla="*/ 5699203 w 6127689"/>
              <a:gd name="connsiteY62-26714" fmla="*/ 3775823 h 6858000"/>
              <a:gd name="connsiteX63-26715" fmla="*/ 5704824 w 6127689"/>
              <a:gd name="connsiteY63-26716" fmla="*/ 3785966 h 6858000"/>
              <a:gd name="connsiteX64-26717" fmla="*/ 5733539 w 6127689"/>
              <a:gd name="connsiteY64-26718" fmla="*/ 3818457 h 6858000"/>
              <a:gd name="connsiteX65-26719" fmla="*/ 5768491 w 6127689"/>
              <a:gd name="connsiteY65-26720" fmla="*/ 3914399 h 6858000"/>
              <a:gd name="connsiteX66-26721" fmla="*/ 5793123 w 6127689"/>
              <a:gd name="connsiteY66-26722" fmla="*/ 3969952 h 6858000"/>
              <a:gd name="connsiteX67-26723" fmla="*/ 5808321 w 6127689"/>
              <a:gd name="connsiteY67-26724" fmla="*/ 3988153 h 6858000"/>
              <a:gd name="connsiteX68-26725" fmla="*/ 5825621 w 6127689"/>
              <a:gd name="connsiteY68-26726" fmla="*/ 4015525 h 6858000"/>
              <a:gd name="connsiteX69-26727" fmla="*/ 5860672 w 6127689"/>
              <a:gd name="connsiteY69-26728" fmla="*/ 4061579 h 6858000"/>
              <a:gd name="connsiteX70-26729" fmla="*/ 5872173 w 6127689"/>
              <a:gd name="connsiteY70-26730" fmla="*/ 4088497 h 6858000"/>
              <a:gd name="connsiteX71-26731" fmla="*/ 5883705 w 6127689"/>
              <a:gd name="connsiteY71-26732" fmla="*/ 4101899 h 6858000"/>
              <a:gd name="connsiteX72-26733" fmla="*/ 5894095 w 6127689"/>
              <a:gd name="connsiteY72-26734" fmla="*/ 4128857 h 6858000"/>
              <a:gd name="connsiteX73-26735" fmla="*/ 5898339 w 6127689"/>
              <a:gd name="connsiteY73-26736" fmla="*/ 4140800 h 6858000"/>
              <a:gd name="connsiteX74-26737" fmla="*/ 5903513 w 6127689"/>
              <a:gd name="connsiteY74-26738" fmla="*/ 4187661 h 6858000"/>
              <a:gd name="connsiteX75-26739" fmla="*/ 5917114 w 6127689"/>
              <a:gd name="connsiteY75-26740" fmla="*/ 4213096 h 6858000"/>
              <a:gd name="connsiteX76-26741" fmla="*/ 5924233 w 6127689"/>
              <a:gd name="connsiteY76-26742" fmla="*/ 4242060 h 6858000"/>
              <a:gd name="connsiteX77-26743" fmla="*/ 5928910 w 6127689"/>
              <a:gd name="connsiteY77-26744" fmla="*/ 4300973 h 6858000"/>
              <a:gd name="connsiteX78-26745" fmla="*/ 5939320 w 6127689"/>
              <a:gd name="connsiteY78-26746" fmla="*/ 4340435 h 6858000"/>
              <a:gd name="connsiteX79-26747" fmla="*/ 5946705 w 6127689"/>
              <a:gd name="connsiteY79-26748" fmla="*/ 4428051 h 6858000"/>
              <a:gd name="connsiteX80-26749" fmla="*/ 5949261 w 6127689"/>
              <a:gd name="connsiteY80-26750" fmla="*/ 4449185 h 6858000"/>
              <a:gd name="connsiteX81-26751" fmla="*/ 5968960 w 6127689"/>
              <a:gd name="connsiteY81-26752" fmla="*/ 4482655 h 6858000"/>
              <a:gd name="connsiteX82-26753" fmla="*/ 5980106 w 6127689"/>
              <a:gd name="connsiteY82-26754" fmla="*/ 4585087 h 6858000"/>
              <a:gd name="connsiteX83-26755" fmla="*/ 5998138 w 6127689"/>
              <a:gd name="connsiteY83-26756" fmla="*/ 4697518 h 6858000"/>
              <a:gd name="connsiteX84-26757" fmla="*/ 6013516 w 6127689"/>
              <a:gd name="connsiteY84-26758" fmla="*/ 4786619 h 6858000"/>
              <a:gd name="connsiteX85-26759" fmla="*/ 6025404 w 6127689"/>
              <a:gd name="connsiteY85-26760" fmla="*/ 4858148 h 6858000"/>
              <a:gd name="connsiteX86-26761" fmla="*/ 6007749 w 6127689"/>
              <a:gd name="connsiteY86-26762" fmla="*/ 4964715 h 6858000"/>
              <a:gd name="connsiteX87-26763" fmla="*/ 6005269 w 6127689"/>
              <a:gd name="connsiteY87-26764" fmla="*/ 5150567 h 6858000"/>
              <a:gd name="connsiteX88-26765" fmla="*/ 6001127 w 6127689"/>
              <a:gd name="connsiteY88-26766" fmla="*/ 5164609 h 6858000"/>
              <a:gd name="connsiteX89-26767" fmla="*/ 5996647 w 6127689"/>
              <a:gd name="connsiteY89-26768" fmla="*/ 5185640 h 6858000"/>
              <a:gd name="connsiteX90-26769" fmla="*/ 5998514 w 6127689"/>
              <a:gd name="connsiteY90-26770" fmla="*/ 5189673 h 6858000"/>
              <a:gd name="connsiteX91-26771" fmla="*/ 6018409 w 6127689"/>
              <a:gd name="connsiteY91-26772" fmla="*/ 5227157 h 6858000"/>
              <a:gd name="connsiteX92-26773" fmla="*/ 6036748 w 6127689"/>
              <a:gd name="connsiteY92-26774" fmla="*/ 5322752 h 6858000"/>
              <a:gd name="connsiteX93-26775" fmla="*/ 6036943 w 6127689"/>
              <a:gd name="connsiteY93-26776" fmla="*/ 5329480 h 6858000"/>
              <a:gd name="connsiteX94-26777" fmla="*/ 6037236 w 6127689"/>
              <a:gd name="connsiteY94-26778" fmla="*/ 5329634 h 6858000"/>
              <a:gd name="connsiteX95-26779" fmla="*/ 6038019 w 6127689"/>
              <a:gd name="connsiteY95-26780" fmla="*/ 5336764 h 6858000"/>
              <a:gd name="connsiteX96-26781" fmla="*/ 6037298 w 6127689"/>
              <a:gd name="connsiteY96-26782" fmla="*/ 5341753 h 6858000"/>
              <a:gd name="connsiteX97-26783" fmla="*/ 6037677 w 6127689"/>
              <a:gd name="connsiteY97-26784" fmla="*/ 5354807 h 6858000"/>
              <a:gd name="connsiteX98-26785" fmla="*/ 6039728 w 6127689"/>
              <a:gd name="connsiteY98-26786" fmla="*/ 5359416 h 6858000"/>
              <a:gd name="connsiteX99-26787" fmla="*/ 6043311 w 6127689"/>
              <a:gd name="connsiteY99-26788" fmla="*/ 5361407 h 6858000"/>
              <a:gd name="connsiteX100-26789" fmla="*/ 6042954 w 6127689"/>
              <a:gd name="connsiteY100-26790" fmla="*/ 5362576 h 6858000"/>
              <a:gd name="connsiteX101-26791" fmla="*/ 6053435 w 6127689"/>
              <a:gd name="connsiteY101-26792" fmla="*/ 5387547 h 6858000"/>
              <a:gd name="connsiteX102-26793" fmla="*/ 6065933 w 6127689"/>
              <a:gd name="connsiteY102-26794" fmla="*/ 5443002 h 6858000"/>
              <a:gd name="connsiteX103-26795" fmla="*/ 6068640 w 6127689"/>
              <a:gd name="connsiteY103-26796" fmla="*/ 5474503 h 6858000"/>
              <a:gd name="connsiteX104-26797" fmla="*/ 6080922 w 6127689"/>
              <a:gd name="connsiteY104-26798" fmla="*/ 5561070 h 6858000"/>
              <a:gd name="connsiteX105-26799" fmla="*/ 6096949 w 6127689"/>
              <a:gd name="connsiteY105-26800" fmla="*/ 5648179 h 6858000"/>
              <a:gd name="connsiteX106-26801" fmla="*/ 6125703 w 6127689"/>
              <a:gd name="connsiteY106-26802" fmla="*/ 5692894 h 6858000"/>
              <a:gd name="connsiteX107-26803" fmla="*/ 6126670 w 6127689"/>
              <a:gd name="connsiteY107-26804" fmla="*/ 5697882 h 6858000"/>
              <a:gd name="connsiteX108-26805" fmla="*/ 6124061 w 6127689"/>
              <a:gd name="connsiteY108-26806" fmla="*/ 5710294 h 6858000"/>
              <a:gd name="connsiteX109-26807" fmla="*/ 6122213 w 6127689"/>
              <a:gd name="connsiteY109-26808" fmla="*/ 5714762 h 6858000"/>
              <a:gd name="connsiteX110-26809" fmla="*/ 6121353 w 6127689"/>
              <a:gd name="connsiteY110-26810" fmla="*/ 5721725 h 6858000"/>
              <a:gd name="connsiteX111-26811" fmla="*/ 6121607 w 6127689"/>
              <a:gd name="connsiteY111-26812" fmla="*/ 5721959 h 6858000"/>
              <a:gd name="connsiteX112-26813" fmla="*/ 6120262 w 6127689"/>
              <a:gd name="connsiteY112-26814" fmla="*/ 5728358 h 6858000"/>
              <a:gd name="connsiteX113-26815" fmla="*/ 6127024 w 6127689"/>
              <a:gd name="connsiteY113-26816" fmla="*/ 5786902 h 6858000"/>
              <a:gd name="connsiteX114-26817" fmla="*/ 6127519 w 6127689"/>
              <a:gd name="connsiteY114-26818" fmla="*/ 5865775 h 6858000"/>
              <a:gd name="connsiteX115-26819" fmla="*/ 6119217 w 6127689"/>
              <a:gd name="connsiteY115-26820" fmla="*/ 5888542 h 6858000"/>
              <a:gd name="connsiteX116-26821" fmla="*/ 6102493 w 6127689"/>
              <a:gd name="connsiteY116-26822" fmla="*/ 5928602 h 6858000"/>
              <a:gd name="connsiteX117-26823" fmla="*/ 6056863 w 6127689"/>
              <a:gd name="connsiteY117-26824" fmla="*/ 6000643 h 6858000"/>
              <a:gd name="connsiteX118-26825" fmla="*/ 6045436 w 6127689"/>
              <a:gd name="connsiteY118-26826" fmla="*/ 6124480 h 6858000"/>
              <a:gd name="connsiteX119-26827" fmla="*/ 6030489 w 6127689"/>
              <a:gd name="connsiteY119-26828" fmla="*/ 6317666 h 6858000"/>
              <a:gd name="connsiteX120-26829" fmla="*/ 6007492 w 6127689"/>
              <a:gd name="connsiteY120-26830" fmla="*/ 6440818 h 6858000"/>
              <a:gd name="connsiteX121-26831" fmla="*/ 6009467 w 6127689"/>
              <a:gd name="connsiteY121-26832" fmla="*/ 6487076 h 6858000"/>
              <a:gd name="connsiteX122-26833" fmla="*/ 5995064 w 6127689"/>
              <a:gd name="connsiteY122-26834" fmla="*/ 6540791 h 6858000"/>
              <a:gd name="connsiteX123-26835" fmla="*/ 5996309 w 6127689"/>
              <a:gd name="connsiteY123-26836" fmla="*/ 6543961 h 6858000"/>
              <a:gd name="connsiteX124-26837" fmla="*/ 5996048 w 6127689"/>
              <a:gd name="connsiteY124-26838" fmla="*/ 6555444 h 6858000"/>
              <a:gd name="connsiteX125-26839" fmla="*/ 6002524 w 6127689"/>
              <a:gd name="connsiteY125-26840" fmla="*/ 6560188 h 6858000"/>
              <a:gd name="connsiteX126-26841" fmla="*/ 6006823 w 6127689"/>
              <a:gd name="connsiteY126-26842" fmla="*/ 6578546 h 6858000"/>
              <a:gd name="connsiteX127-26843" fmla="*/ 6004510 w 6127689"/>
              <a:gd name="connsiteY127-26844" fmla="*/ 6599256 h 6858000"/>
              <a:gd name="connsiteX128-26845" fmla="*/ 5986207 w 6127689"/>
              <a:gd name="connsiteY128-26846" fmla="*/ 6695855 h 6858000"/>
              <a:gd name="connsiteX129-26847" fmla="*/ 5979428 w 6127689"/>
              <a:gd name="connsiteY129-26848" fmla="*/ 6754678 h 6858000"/>
              <a:gd name="connsiteX130-26849" fmla="*/ 5983398 w 6127689"/>
              <a:gd name="connsiteY130-26850" fmla="*/ 6778641 h 6858000"/>
              <a:gd name="connsiteX131-26851" fmla="*/ 5984543 w 6127689"/>
              <a:gd name="connsiteY131-26852" fmla="*/ 6811016 h 6858000"/>
              <a:gd name="connsiteX132-26853" fmla="*/ 5981802 w 6127689"/>
              <a:gd name="connsiteY132-26854" fmla="*/ 6838578 h 6858000"/>
              <a:gd name="connsiteX133-26855" fmla="*/ 5979671 w 6127689"/>
              <a:gd name="connsiteY133-26856" fmla="*/ 6858000 h 6858000"/>
              <a:gd name="connsiteX134-26857" fmla="*/ 0 w 6127689"/>
              <a:gd name="connsiteY134-26858" fmla="*/ 6858000 h 6858000"/>
              <a:gd name="connsiteX135-26859" fmla="*/ 0 w 6127689"/>
              <a:gd name="connsiteY135-26860" fmla="*/ 0 h 6858000"/>
              <a:gd name="connsiteX0-26861" fmla="*/ 0 w 6127689"/>
              <a:gd name="connsiteY0-26862" fmla="*/ 0 h 6858000"/>
              <a:gd name="connsiteX1-26863" fmla="*/ 4965888 w 6127689"/>
              <a:gd name="connsiteY1-26864" fmla="*/ 0 h 6858000"/>
              <a:gd name="connsiteX2-26865" fmla="*/ 4967767 w 6127689"/>
              <a:gd name="connsiteY2-26866" fmla="*/ 7930 h 6858000"/>
              <a:gd name="connsiteX3-26867" fmla="*/ 4979444 w 6127689"/>
              <a:gd name="connsiteY3-26868" fmla="*/ 43921 h 6858000"/>
              <a:gd name="connsiteX4-26869" fmla="*/ 5021173 w 6127689"/>
              <a:gd name="connsiteY4-26870" fmla="*/ 123738 h 6858000"/>
              <a:gd name="connsiteX5-26871" fmla="*/ 5075458 w 6127689"/>
              <a:gd name="connsiteY5-26872" fmla="*/ 264355 h 6858000"/>
              <a:gd name="connsiteX6-26873" fmla="*/ 5081175 w 6127689"/>
              <a:gd name="connsiteY6-26874" fmla="*/ 277448 h 6858000"/>
              <a:gd name="connsiteX7-26875" fmla="*/ 5097011 w 6127689"/>
              <a:gd name="connsiteY7-26876" fmla="*/ 355616 h 6858000"/>
              <a:gd name="connsiteX8-26877" fmla="*/ 5130982 w 6127689"/>
              <a:gd name="connsiteY8-26878" fmla="*/ 412030 h 6858000"/>
              <a:gd name="connsiteX9-26879" fmla="*/ 5153000 w 6127689"/>
              <a:gd name="connsiteY9-26880" fmla="*/ 507134 h 6858000"/>
              <a:gd name="connsiteX10-26881" fmla="*/ 5171282 w 6127689"/>
              <a:gd name="connsiteY10-26882" fmla="*/ 602071 h 6858000"/>
              <a:gd name="connsiteX11-26883" fmla="*/ 5176196 w 6127689"/>
              <a:gd name="connsiteY11-26884" fmla="*/ 636822 h 6858000"/>
              <a:gd name="connsiteX12-26885" fmla="*/ 5189051 w 6127689"/>
              <a:gd name="connsiteY12-26886" fmla="*/ 782518 h 6858000"/>
              <a:gd name="connsiteX13-26887" fmla="*/ 5210428 w 6127689"/>
              <a:gd name="connsiteY13-26888" fmla="*/ 815772 h 6858000"/>
              <a:gd name="connsiteX14-26889" fmla="*/ 5221088 w 6127689"/>
              <a:gd name="connsiteY14-26890" fmla="*/ 860193 h 6858000"/>
              <a:gd name="connsiteX15-26891" fmla="*/ 5230806 w 6127689"/>
              <a:gd name="connsiteY15-26892" fmla="*/ 961354 h 6858000"/>
              <a:gd name="connsiteX16-26893" fmla="*/ 5201018 w 6127689"/>
              <a:gd name="connsiteY16-26894" fmla="*/ 1095027 h 6858000"/>
              <a:gd name="connsiteX17-26895" fmla="*/ 5202153 w 6127689"/>
              <a:gd name="connsiteY17-26896" fmla="*/ 1133224 h 6858000"/>
              <a:gd name="connsiteX18-26897" fmla="*/ 5207370 w 6127689"/>
              <a:gd name="connsiteY18-26898" fmla="*/ 1138097 h 6858000"/>
              <a:gd name="connsiteX19-26899" fmla="*/ 5189234 w 6127689"/>
              <a:gd name="connsiteY19-26900" fmla="*/ 1193495 h 6858000"/>
              <a:gd name="connsiteX20-26901" fmla="*/ 5202769 w 6127689"/>
              <a:gd name="connsiteY20-26902" fmla="*/ 1269450 h 6858000"/>
              <a:gd name="connsiteX21-26903" fmla="*/ 5225968 w 6127689"/>
              <a:gd name="connsiteY21-26904" fmla="*/ 1357994 h 6858000"/>
              <a:gd name="connsiteX22-26905" fmla="*/ 5233819 w 6127689"/>
              <a:gd name="connsiteY22-26906" fmla="*/ 1380922 h 6858000"/>
              <a:gd name="connsiteX23-26907" fmla="*/ 5237226 w 6127689"/>
              <a:gd name="connsiteY23-26908" fmla="*/ 1441327 h 6858000"/>
              <a:gd name="connsiteX24-26909" fmla="*/ 5255653 w 6127689"/>
              <a:gd name="connsiteY24-26910" fmla="*/ 1524712 h 6858000"/>
              <a:gd name="connsiteX25-26911" fmla="*/ 5263491 w 6127689"/>
              <a:gd name="connsiteY25-26912" fmla="*/ 1642938 h 6858000"/>
              <a:gd name="connsiteX26-26913" fmla="*/ 5261314 w 6127689"/>
              <a:gd name="connsiteY26-26914" fmla="*/ 1689177 h 6858000"/>
              <a:gd name="connsiteX27-26915" fmla="*/ 5259788 w 6127689"/>
              <a:gd name="connsiteY27-26916" fmla="*/ 1768516 h 6858000"/>
              <a:gd name="connsiteX28-26917" fmla="*/ 5255696 w 6127689"/>
              <a:gd name="connsiteY28-26918" fmla="*/ 1953770 h 6858000"/>
              <a:gd name="connsiteX29-26919" fmla="*/ 5252592 w 6127689"/>
              <a:gd name="connsiteY29-26920" fmla="*/ 2092210 h 6858000"/>
              <a:gd name="connsiteX30-26921" fmla="*/ 5264303 w 6127689"/>
              <a:gd name="connsiteY30-26922" fmla="*/ 2225157 h 6858000"/>
              <a:gd name="connsiteX31-26923" fmla="*/ 5254949 w 6127689"/>
              <a:gd name="connsiteY31-26924" fmla="*/ 2236160 h 6858000"/>
              <a:gd name="connsiteX32-26925" fmla="*/ 5250104 w 6127689"/>
              <a:gd name="connsiteY32-26926" fmla="*/ 2249166 h 6858000"/>
              <a:gd name="connsiteX33-26927" fmla="*/ 5251214 w 6127689"/>
              <a:gd name="connsiteY33-26928" fmla="*/ 2250944 h 6858000"/>
              <a:gd name="connsiteX34-26929" fmla="*/ 5250644 w 6127689"/>
              <a:gd name="connsiteY34-26930" fmla="*/ 2266619 h 6858000"/>
              <a:gd name="connsiteX35-26931" fmla="*/ 5293877 w 6127689"/>
              <a:gd name="connsiteY35-26932" fmla="*/ 2368649 h 6858000"/>
              <a:gd name="connsiteX36-26933" fmla="*/ 5311338 w 6127689"/>
              <a:gd name="connsiteY36-26934" fmla="*/ 2404034 h 6858000"/>
              <a:gd name="connsiteX37-26935" fmla="*/ 5338366 w 6127689"/>
              <a:gd name="connsiteY37-26936" fmla="*/ 2465052 h 6858000"/>
              <a:gd name="connsiteX38-26937" fmla="*/ 5371263 w 6127689"/>
              <a:gd name="connsiteY38-26938" fmla="*/ 2586413 h 6858000"/>
              <a:gd name="connsiteX39-26939" fmla="*/ 5407503 w 6127689"/>
              <a:gd name="connsiteY39-26940" fmla="*/ 2786290 h 6858000"/>
              <a:gd name="connsiteX40-26941" fmla="*/ 5407356 w 6127689"/>
              <a:gd name="connsiteY40-26942" fmla="*/ 2787545 h 6858000"/>
              <a:gd name="connsiteX41-26943" fmla="*/ 5411130 w 6127689"/>
              <a:gd name="connsiteY41-26944" fmla="*/ 2788640 h 6858000"/>
              <a:gd name="connsiteX42-26945" fmla="*/ 5416439 w 6127689"/>
              <a:gd name="connsiteY42-26946" fmla="*/ 2805666 h 6858000"/>
              <a:gd name="connsiteX43-26947" fmla="*/ 5457023 w 6127689"/>
              <a:gd name="connsiteY43-26948" fmla="*/ 2858292 h 6858000"/>
              <a:gd name="connsiteX44-26949" fmla="*/ 5479298 w 6127689"/>
              <a:gd name="connsiteY44-26950" fmla="*/ 2947791 h 6858000"/>
              <a:gd name="connsiteX45-26951" fmla="*/ 5481770 w 6127689"/>
              <a:gd name="connsiteY45-26952" fmla="*/ 2951352 h 6858000"/>
              <a:gd name="connsiteX46-26953" fmla="*/ 5482045 w 6127689"/>
              <a:gd name="connsiteY46-26954" fmla="*/ 2984371 h 6858000"/>
              <a:gd name="connsiteX47-26955" fmla="*/ 5482415 w 6127689"/>
              <a:gd name="connsiteY47-26956" fmla="*/ 3004079 h 6858000"/>
              <a:gd name="connsiteX48-26957" fmla="*/ 5503944 w 6127689"/>
              <a:gd name="connsiteY48-26958" fmla="*/ 3123335 h 6858000"/>
              <a:gd name="connsiteX49-26959" fmla="*/ 5516007 w 6127689"/>
              <a:gd name="connsiteY49-26960" fmla="*/ 3258473 h 6858000"/>
              <a:gd name="connsiteX50-26961" fmla="*/ 5566839 w 6127689"/>
              <a:gd name="connsiteY50-26962" fmla="*/ 3345295 h 6858000"/>
              <a:gd name="connsiteX51-26963" fmla="*/ 5589758 w 6127689"/>
              <a:gd name="connsiteY51-26964" fmla="*/ 3506453 h 6858000"/>
              <a:gd name="connsiteX52-26965" fmla="*/ 5596144 w 6127689"/>
              <a:gd name="connsiteY52-26966" fmla="*/ 3534624 h 6858000"/>
              <a:gd name="connsiteX53-26967" fmla="*/ 5597750 w 6127689"/>
              <a:gd name="connsiteY53-26968" fmla="*/ 3534129 h 6858000"/>
              <a:gd name="connsiteX54-26969" fmla="*/ 5599700 w 6127689"/>
              <a:gd name="connsiteY54-26970" fmla="*/ 3547221 h 6858000"/>
              <a:gd name="connsiteX55-26971" fmla="*/ 5615031 w 6127689"/>
              <a:gd name="connsiteY55-26972" fmla="*/ 3557482 h 6858000"/>
              <a:gd name="connsiteX56-26973" fmla="*/ 5618377 w 6127689"/>
              <a:gd name="connsiteY56-26974" fmla="*/ 3588431 h 6858000"/>
              <a:gd name="connsiteX57-26975" fmla="*/ 5612155 w 6127689"/>
              <a:gd name="connsiteY57-26976" fmla="*/ 3589869 h 6858000"/>
              <a:gd name="connsiteX58-26977" fmla="*/ 5620843 w 6127689"/>
              <a:gd name="connsiteY58-26978" fmla="*/ 3606745 h 6858000"/>
              <a:gd name="connsiteX59-26979" fmla="*/ 5655472 w 6127689"/>
              <a:gd name="connsiteY59-26980" fmla="*/ 3678877 h 6858000"/>
              <a:gd name="connsiteX60-26981" fmla="*/ 5683015 w 6127689"/>
              <a:gd name="connsiteY60-26982" fmla="*/ 3762025 h 6858000"/>
              <a:gd name="connsiteX61-26983" fmla="*/ 5696643 w 6127689"/>
              <a:gd name="connsiteY61-26984" fmla="*/ 3773888 h 6858000"/>
              <a:gd name="connsiteX62-26985" fmla="*/ 5699203 w 6127689"/>
              <a:gd name="connsiteY62-26986" fmla="*/ 3775823 h 6858000"/>
              <a:gd name="connsiteX63-26987" fmla="*/ 5704824 w 6127689"/>
              <a:gd name="connsiteY63-26988" fmla="*/ 3785966 h 6858000"/>
              <a:gd name="connsiteX64-26989" fmla="*/ 5733539 w 6127689"/>
              <a:gd name="connsiteY64-26990" fmla="*/ 3818457 h 6858000"/>
              <a:gd name="connsiteX65-26991" fmla="*/ 5768491 w 6127689"/>
              <a:gd name="connsiteY65-26992" fmla="*/ 3914399 h 6858000"/>
              <a:gd name="connsiteX66-26993" fmla="*/ 5793123 w 6127689"/>
              <a:gd name="connsiteY66-26994" fmla="*/ 3969952 h 6858000"/>
              <a:gd name="connsiteX67-26995" fmla="*/ 5808321 w 6127689"/>
              <a:gd name="connsiteY67-26996" fmla="*/ 3988153 h 6858000"/>
              <a:gd name="connsiteX68-26997" fmla="*/ 5825621 w 6127689"/>
              <a:gd name="connsiteY68-26998" fmla="*/ 4015525 h 6858000"/>
              <a:gd name="connsiteX69-26999" fmla="*/ 5860672 w 6127689"/>
              <a:gd name="connsiteY69-27000" fmla="*/ 4061579 h 6858000"/>
              <a:gd name="connsiteX70-27001" fmla="*/ 5872173 w 6127689"/>
              <a:gd name="connsiteY70-27002" fmla="*/ 4088497 h 6858000"/>
              <a:gd name="connsiteX71-27003" fmla="*/ 5883705 w 6127689"/>
              <a:gd name="connsiteY71-27004" fmla="*/ 4101899 h 6858000"/>
              <a:gd name="connsiteX72-27005" fmla="*/ 5894095 w 6127689"/>
              <a:gd name="connsiteY72-27006" fmla="*/ 4128857 h 6858000"/>
              <a:gd name="connsiteX73-27007" fmla="*/ 5903513 w 6127689"/>
              <a:gd name="connsiteY73-27008" fmla="*/ 4187661 h 6858000"/>
              <a:gd name="connsiteX74-27009" fmla="*/ 5917114 w 6127689"/>
              <a:gd name="connsiteY74-27010" fmla="*/ 4213096 h 6858000"/>
              <a:gd name="connsiteX75-27011" fmla="*/ 5924233 w 6127689"/>
              <a:gd name="connsiteY75-27012" fmla="*/ 4242060 h 6858000"/>
              <a:gd name="connsiteX76-27013" fmla="*/ 5928910 w 6127689"/>
              <a:gd name="connsiteY76-27014" fmla="*/ 4300973 h 6858000"/>
              <a:gd name="connsiteX77-27015" fmla="*/ 5939320 w 6127689"/>
              <a:gd name="connsiteY77-27016" fmla="*/ 4340435 h 6858000"/>
              <a:gd name="connsiteX78-27017" fmla="*/ 5946705 w 6127689"/>
              <a:gd name="connsiteY78-27018" fmla="*/ 4428051 h 6858000"/>
              <a:gd name="connsiteX79-27019" fmla="*/ 5949261 w 6127689"/>
              <a:gd name="connsiteY79-27020" fmla="*/ 4449185 h 6858000"/>
              <a:gd name="connsiteX80-27021" fmla="*/ 5968960 w 6127689"/>
              <a:gd name="connsiteY80-27022" fmla="*/ 4482655 h 6858000"/>
              <a:gd name="connsiteX81-27023" fmla="*/ 5980106 w 6127689"/>
              <a:gd name="connsiteY81-27024" fmla="*/ 4585087 h 6858000"/>
              <a:gd name="connsiteX82-27025" fmla="*/ 5998138 w 6127689"/>
              <a:gd name="connsiteY82-27026" fmla="*/ 4697518 h 6858000"/>
              <a:gd name="connsiteX83-27027" fmla="*/ 6013516 w 6127689"/>
              <a:gd name="connsiteY83-27028" fmla="*/ 4786619 h 6858000"/>
              <a:gd name="connsiteX84-27029" fmla="*/ 6025404 w 6127689"/>
              <a:gd name="connsiteY84-27030" fmla="*/ 4858148 h 6858000"/>
              <a:gd name="connsiteX85-27031" fmla="*/ 6007749 w 6127689"/>
              <a:gd name="connsiteY85-27032" fmla="*/ 4964715 h 6858000"/>
              <a:gd name="connsiteX86-27033" fmla="*/ 6005269 w 6127689"/>
              <a:gd name="connsiteY86-27034" fmla="*/ 5150567 h 6858000"/>
              <a:gd name="connsiteX87-27035" fmla="*/ 6001127 w 6127689"/>
              <a:gd name="connsiteY87-27036" fmla="*/ 5164609 h 6858000"/>
              <a:gd name="connsiteX88-27037" fmla="*/ 5996647 w 6127689"/>
              <a:gd name="connsiteY88-27038" fmla="*/ 5185640 h 6858000"/>
              <a:gd name="connsiteX89-27039" fmla="*/ 5998514 w 6127689"/>
              <a:gd name="connsiteY89-27040" fmla="*/ 5189673 h 6858000"/>
              <a:gd name="connsiteX90-27041" fmla="*/ 6018409 w 6127689"/>
              <a:gd name="connsiteY90-27042" fmla="*/ 5227157 h 6858000"/>
              <a:gd name="connsiteX91-27043" fmla="*/ 6036748 w 6127689"/>
              <a:gd name="connsiteY91-27044" fmla="*/ 5322752 h 6858000"/>
              <a:gd name="connsiteX92-27045" fmla="*/ 6036943 w 6127689"/>
              <a:gd name="connsiteY92-27046" fmla="*/ 5329480 h 6858000"/>
              <a:gd name="connsiteX93-27047" fmla="*/ 6037236 w 6127689"/>
              <a:gd name="connsiteY93-27048" fmla="*/ 5329634 h 6858000"/>
              <a:gd name="connsiteX94-27049" fmla="*/ 6038019 w 6127689"/>
              <a:gd name="connsiteY94-27050" fmla="*/ 5336764 h 6858000"/>
              <a:gd name="connsiteX95-27051" fmla="*/ 6037298 w 6127689"/>
              <a:gd name="connsiteY95-27052" fmla="*/ 5341753 h 6858000"/>
              <a:gd name="connsiteX96-27053" fmla="*/ 6037677 w 6127689"/>
              <a:gd name="connsiteY96-27054" fmla="*/ 5354807 h 6858000"/>
              <a:gd name="connsiteX97-27055" fmla="*/ 6039728 w 6127689"/>
              <a:gd name="connsiteY97-27056" fmla="*/ 5359416 h 6858000"/>
              <a:gd name="connsiteX98-27057" fmla="*/ 6043311 w 6127689"/>
              <a:gd name="connsiteY98-27058" fmla="*/ 5361407 h 6858000"/>
              <a:gd name="connsiteX99-27059" fmla="*/ 6042954 w 6127689"/>
              <a:gd name="connsiteY99-27060" fmla="*/ 5362576 h 6858000"/>
              <a:gd name="connsiteX100-27061" fmla="*/ 6053435 w 6127689"/>
              <a:gd name="connsiteY100-27062" fmla="*/ 5387547 h 6858000"/>
              <a:gd name="connsiteX101-27063" fmla="*/ 6065933 w 6127689"/>
              <a:gd name="connsiteY101-27064" fmla="*/ 5443002 h 6858000"/>
              <a:gd name="connsiteX102-27065" fmla="*/ 6068640 w 6127689"/>
              <a:gd name="connsiteY102-27066" fmla="*/ 5474503 h 6858000"/>
              <a:gd name="connsiteX103-27067" fmla="*/ 6080922 w 6127689"/>
              <a:gd name="connsiteY103-27068" fmla="*/ 5561070 h 6858000"/>
              <a:gd name="connsiteX104-27069" fmla="*/ 6096949 w 6127689"/>
              <a:gd name="connsiteY104-27070" fmla="*/ 5648179 h 6858000"/>
              <a:gd name="connsiteX105-27071" fmla="*/ 6125703 w 6127689"/>
              <a:gd name="connsiteY105-27072" fmla="*/ 5692894 h 6858000"/>
              <a:gd name="connsiteX106-27073" fmla="*/ 6126670 w 6127689"/>
              <a:gd name="connsiteY106-27074" fmla="*/ 5697882 h 6858000"/>
              <a:gd name="connsiteX107-27075" fmla="*/ 6124061 w 6127689"/>
              <a:gd name="connsiteY107-27076" fmla="*/ 5710294 h 6858000"/>
              <a:gd name="connsiteX108-27077" fmla="*/ 6122213 w 6127689"/>
              <a:gd name="connsiteY108-27078" fmla="*/ 5714762 h 6858000"/>
              <a:gd name="connsiteX109-27079" fmla="*/ 6121353 w 6127689"/>
              <a:gd name="connsiteY109-27080" fmla="*/ 5721725 h 6858000"/>
              <a:gd name="connsiteX110-27081" fmla="*/ 6121607 w 6127689"/>
              <a:gd name="connsiteY110-27082" fmla="*/ 5721959 h 6858000"/>
              <a:gd name="connsiteX111-27083" fmla="*/ 6120262 w 6127689"/>
              <a:gd name="connsiteY111-27084" fmla="*/ 5728358 h 6858000"/>
              <a:gd name="connsiteX112-27085" fmla="*/ 6127024 w 6127689"/>
              <a:gd name="connsiteY112-27086" fmla="*/ 5786902 h 6858000"/>
              <a:gd name="connsiteX113-27087" fmla="*/ 6127519 w 6127689"/>
              <a:gd name="connsiteY113-27088" fmla="*/ 5865775 h 6858000"/>
              <a:gd name="connsiteX114-27089" fmla="*/ 6119217 w 6127689"/>
              <a:gd name="connsiteY114-27090" fmla="*/ 5888542 h 6858000"/>
              <a:gd name="connsiteX115-27091" fmla="*/ 6102493 w 6127689"/>
              <a:gd name="connsiteY115-27092" fmla="*/ 5928602 h 6858000"/>
              <a:gd name="connsiteX116-27093" fmla="*/ 6056863 w 6127689"/>
              <a:gd name="connsiteY116-27094" fmla="*/ 6000643 h 6858000"/>
              <a:gd name="connsiteX117-27095" fmla="*/ 6045436 w 6127689"/>
              <a:gd name="connsiteY117-27096" fmla="*/ 6124480 h 6858000"/>
              <a:gd name="connsiteX118-27097" fmla="*/ 6030489 w 6127689"/>
              <a:gd name="connsiteY118-27098" fmla="*/ 6317666 h 6858000"/>
              <a:gd name="connsiteX119-27099" fmla="*/ 6007492 w 6127689"/>
              <a:gd name="connsiteY119-27100" fmla="*/ 6440818 h 6858000"/>
              <a:gd name="connsiteX120-27101" fmla="*/ 6009467 w 6127689"/>
              <a:gd name="connsiteY120-27102" fmla="*/ 6487076 h 6858000"/>
              <a:gd name="connsiteX121-27103" fmla="*/ 5995064 w 6127689"/>
              <a:gd name="connsiteY121-27104" fmla="*/ 6540791 h 6858000"/>
              <a:gd name="connsiteX122-27105" fmla="*/ 5996309 w 6127689"/>
              <a:gd name="connsiteY122-27106" fmla="*/ 6543961 h 6858000"/>
              <a:gd name="connsiteX123-27107" fmla="*/ 5996048 w 6127689"/>
              <a:gd name="connsiteY123-27108" fmla="*/ 6555444 h 6858000"/>
              <a:gd name="connsiteX124-27109" fmla="*/ 6002524 w 6127689"/>
              <a:gd name="connsiteY124-27110" fmla="*/ 6560188 h 6858000"/>
              <a:gd name="connsiteX125-27111" fmla="*/ 6006823 w 6127689"/>
              <a:gd name="connsiteY125-27112" fmla="*/ 6578546 h 6858000"/>
              <a:gd name="connsiteX126-27113" fmla="*/ 6004510 w 6127689"/>
              <a:gd name="connsiteY126-27114" fmla="*/ 6599256 h 6858000"/>
              <a:gd name="connsiteX127-27115" fmla="*/ 5986207 w 6127689"/>
              <a:gd name="connsiteY127-27116" fmla="*/ 6695855 h 6858000"/>
              <a:gd name="connsiteX128-27117" fmla="*/ 5979428 w 6127689"/>
              <a:gd name="connsiteY128-27118" fmla="*/ 6754678 h 6858000"/>
              <a:gd name="connsiteX129-27119" fmla="*/ 5983398 w 6127689"/>
              <a:gd name="connsiteY129-27120" fmla="*/ 6778641 h 6858000"/>
              <a:gd name="connsiteX130-27121" fmla="*/ 5984543 w 6127689"/>
              <a:gd name="connsiteY130-27122" fmla="*/ 6811016 h 6858000"/>
              <a:gd name="connsiteX131-27123" fmla="*/ 5981802 w 6127689"/>
              <a:gd name="connsiteY131-27124" fmla="*/ 6838578 h 6858000"/>
              <a:gd name="connsiteX132-27125" fmla="*/ 5979671 w 6127689"/>
              <a:gd name="connsiteY132-27126" fmla="*/ 6858000 h 6858000"/>
              <a:gd name="connsiteX133-27127" fmla="*/ 0 w 6127689"/>
              <a:gd name="connsiteY133-27128" fmla="*/ 6858000 h 6858000"/>
              <a:gd name="connsiteX134-27129" fmla="*/ 0 w 6127689"/>
              <a:gd name="connsiteY134-27130" fmla="*/ 0 h 6858000"/>
              <a:gd name="connsiteX0-27131" fmla="*/ 0 w 6127689"/>
              <a:gd name="connsiteY0-27132" fmla="*/ 0 h 6858000"/>
              <a:gd name="connsiteX1-27133" fmla="*/ 4965888 w 6127689"/>
              <a:gd name="connsiteY1-27134" fmla="*/ 0 h 6858000"/>
              <a:gd name="connsiteX2-27135" fmla="*/ 4967767 w 6127689"/>
              <a:gd name="connsiteY2-27136" fmla="*/ 7930 h 6858000"/>
              <a:gd name="connsiteX3-27137" fmla="*/ 4979444 w 6127689"/>
              <a:gd name="connsiteY3-27138" fmla="*/ 43921 h 6858000"/>
              <a:gd name="connsiteX4-27139" fmla="*/ 5021173 w 6127689"/>
              <a:gd name="connsiteY4-27140" fmla="*/ 123738 h 6858000"/>
              <a:gd name="connsiteX5-27141" fmla="*/ 5075458 w 6127689"/>
              <a:gd name="connsiteY5-27142" fmla="*/ 264355 h 6858000"/>
              <a:gd name="connsiteX6-27143" fmla="*/ 5081175 w 6127689"/>
              <a:gd name="connsiteY6-27144" fmla="*/ 277448 h 6858000"/>
              <a:gd name="connsiteX7-27145" fmla="*/ 5097011 w 6127689"/>
              <a:gd name="connsiteY7-27146" fmla="*/ 355616 h 6858000"/>
              <a:gd name="connsiteX8-27147" fmla="*/ 5130982 w 6127689"/>
              <a:gd name="connsiteY8-27148" fmla="*/ 412030 h 6858000"/>
              <a:gd name="connsiteX9-27149" fmla="*/ 5153000 w 6127689"/>
              <a:gd name="connsiteY9-27150" fmla="*/ 507134 h 6858000"/>
              <a:gd name="connsiteX10-27151" fmla="*/ 5171282 w 6127689"/>
              <a:gd name="connsiteY10-27152" fmla="*/ 602071 h 6858000"/>
              <a:gd name="connsiteX11-27153" fmla="*/ 5176196 w 6127689"/>
              <a:gd name="connsiteY11-27154" fmla="*/ 636822 h 6858000"/>
              <a:gd name="connsiteX12-27155" fmla="*/ 5189051 w 6127689"/>
              <a:gd name="connsiteY12-27156" fmla="*/ 782518 h 6858000"/>
              <a:gd name="connsiteX13-27157" fmla="*/ 5210428 w 6127689"/>
              <a:gd name="connsiteY13-27158" fmla="*/ 815772 h 6858000"/>
              <a:gd name="connsiteX14-27159" fmla="*/ 5221088 w 6127689"/>
              <a:gd name="connsiteY14-27160" fmla="*/ 860193 h 6858000"/>
              <a:gd name="connsiteX15-27161" fmla="*/ 5230806 w 6127689"/>
              <a:gd name="connsiteY15-27162" fmla="*/ 961354 h 6858000"/>
              <a:gd name="connsiteX16-27163" fmla="*/ 5201018 w 6127689"/>
              <a:gd name="connsiteY16-27164" fmla="*/ 1095027 h 6858000"/>
              <a:gd name="connsiteX17-27165" fmla="*/ 5202153 w 6127689"/>
              <a:gd name="connsiteY17-27166" fmla="*/ 1133224 h 6858000"/>
              <a:gd name="connsiteX18-27167" fmla="*/ 5207370 w 6127689"/>
              <a:gd name="connsiteY18-27168" fmla="*/ 1138097 h 6858000"/>
              <a:gd name="connsiteX19-27169" fmla="*/ 5189234 w 6127689"/>
              <a:gd name="connsiteY19-27170" fmla="*/ 1193495 h 6858000"/>
              <a:gd name="connsiteX20-27171" fmla="*/ 5202769 w 6127689"/>
              <a:gd name="connsiteY20-27172" fmla="*/ 1269450 h 6858000"/>
              <a:gd name="connsiteX21-27173" fmla="*/ 5225968 w 6127689"/>
              <a:gd name="connsiteY21-27174" fmla="*/ 1357994 h 6858000"/>
              <a:gd name="connsiteX22-27175" fmla="*/ 5233819 w 6127689"/>
              <a:gd name="connsiteY22-27176" fmla="*/ 1380922 h 6858000"/>
              <a:gd name="connsiteX23-27177" fmla="*/ 5237226 w 6127689"/>
              <a:gd name="connsiteY23-27178" fmla="*/ 1441327 h 6858000"/>
              <a:gd name="connsiteX24-27179" fmla="*/ 5255653 w 6127689"/>
              <a:gd name="connsiteY24-27180" fmla="*/ 1524712 h 6858000"/>
              <a:gd name="connsiteX25-27181" fmla="*/ 5263491 w 6127689"/>
              <a:gd name="connsiteY25-27182" fmla="*/ 1642938 h 6858000"/>
              <a:gd name="connsiteX26-27183" fmla="*/ 5261314 w 6127689"/>
              <a:gd name="connsiteY26-27184" fmla="*/ 1689177 h 6858000"/>
              <a:gd name="connsiteX27-27185" fmla="*/ 5259788 w 6127689"/>
              <a:gd name="connsiteY27-27186" fmla="*/ 1768516 h 6858000"/>
              <a:gd name="connsiteX28-27187" fmla="*/ 5255696 w 6127689"/>
              <a:gd name="connsiteY28-27188" fmla="*/ 1953770 h 6858000"/>
              <a:gd name="connsiteX29-27189" fmla="*/ 5252592 w 6127689"/>
              <a:gd name="connsiteY29-27190" fmla="*/ 2092210 h 6858000"/>
              <a:gd name="connsiteX30-27191" fmla="*/ 5264303 w 6127689"/>
              <a:gd name="connsiteY30-27192" fmla="*/ 2225157 h 6858000"/>
              <a:gd name="connsiteX31-27193" fmla="*/ 5254949 w 6127689"/>
              <a:gd name="connsiteY31-27194" fmla="*/ 2236160 h 6858000"/>
              <a:gd name="connsiteX32-27195" fmla="*/ 5250104 w 6127689"/>
              <a:gd name="connsiteY32-27196" fmla="*/ 2249166 h 6858000"/>
              <a:gd name="connsiteX33-27197" fmla="*/ 5251214 w 6127689"/>
              <a:gd name="connsiteY33-27198" fmla="*/ 2250944 h 6858000"/>
              <a:gd name="connsiteX34-27199" fmla="*/ 5250644 w 6127689"/>
              <a:gd name="connsiteY34-27200" fmla="*/ 2266619 h 6858000"/>
              <a:gd name="connsiteX35-27201" fmla="*/ 5293877 w 6127689"/>
              <a:gd name="connsiteY35-27202" fmla="*/ 2368649 h 6858000"/>
              <a:gd name="connsiteX36-27203" fmla="*/ 5311338 w 6127689"/>
              <a:gd name="connsiteY36-27204" fmla="*/ 2404034 h 6858000"/>
              <a:gd name="connsiteX37-27205" fmla="*/ 5338366 w 6127689"/>
              <a:gd name="connsiteY37-27206" fmla="*/ 2465052 h 6858000"/>
              <a:gd name="connsiteX38-27207" fmla="*/ 5371263 w 6127689"/>
              <a:gd name="connsiteY38-27208" fmla="*/ 2586413 h 6858000"/>
              <a:gd name="connsiteX39-27209" fmla="*/ 5407503 w 6127689"/>
              <a:gd name="connsiteY39-27210" fmla="*/ 2786290 h 6858000"/>
              <a:gd name="connsiteX40-27211" fmla="*/ 5407356 w 6127689"/>
              <a:gd name="connsiteY40-27212" fmla="*/ 2787545 h 6858000"/>
              <a:gd name="connsiteX41-27213" fmla="*/ 5411130 w 6127689"/>
              <a:gd name="connsiteY41-27214" fmla="*/ 2788640 h 6858000"/>
              <a:gd name="connsiteX42-27215" fmla="*/ 5416439 w 6127689"/>
              <a:gd name="connsiteY42-27216" fmla="*/ 2805666 h 6858000"/>
              <a:gd name="connsiteX43-27217" fmla="*/ 5457023 w 6127689"/>
              <a:gd name="connsiteY43-27218" fmla="*/ 2858292 h 6858000"/>
              <a:gd name="connsiteX44-27219" fmla="*/ 5479298 w 6127689"/>
              <a:gd name="connsiteY44-27220" fmla="*/ 2947791 h 6858000"/>
              <a:gd name="connsiteX45-27221" fmla="*/ 5481770 w 6127689"/>
              <a:gd name="connsiteY45-27222" fmla="*/ 2951352 h 6858000"/>
              <a:gd name="connsiteX46-27223" fmla="*/ 5482045 w 6127689"/>
              <a:gd name="connsiteY46-27224" fmla="*/ 2984371 h 6858000"/>
              <a:gd name="connsiteX47-27225" fmla="*/ 5482415 w 6127689"/>
              <a:gd name="connsiteY47-27226" fmla="*/ 3004079 h 6858000"/>
              <a:gd name="connsiteX48-27227" fmla="*/ 5503944 w 6127689"/>
              <a:gd name="connsiteY48-27228" fmla="*/ 3123335 h 6858000"/>
              <a:gd name="connsiteX49-27229" fmla="*/ 5516007 w 6127689"/>
              <a:gd name="connsiteY49-27230" fmla="*/ 3258473 h 6858000"/>
              <a:gd name="connsiteX50-27231" fmla="*/ 5566839 w 6127689"/>
              <a:gd name="connsiteY50-27232" fmla="*/ 3345295 h 6858000"/>
              <a:gd name="connsiteX51-27233" fmla="*/ 5589758 w 6127689"/>
              <a:gd name="connsiteY51-27234" fmla="*/ 3506453 h 6858000"/>
              <a:gd name="connsiteX52-27235" fmla="*/ 5596144 w 6127689"/>
              <a:gd name="connsiteY52-27236" fmla="*/ 3534624 h 6858000"/>
              <a:gd name="connsiteX53-27237" fmla="*/ 5597750 w 6127689"/>
              <a:gd name="connsiteY53-27238" fmla="*/ 3534129 h 6858000"/>
              <a:gd name="connsiteX54-27239" fmla="*/ 5599700 w 6127689"/>
              <a:gd name="connsiteY54-27240" fmla="*/ 3547221 h 6858000"/>
              <a:gd name="connsiteX55-27241" fmla="*/ 5615031 w 6127689"/>
              <a:gd name="connsiteY55-27242" fmla="*/ 3557482 h 6858000"/>
              <a:gd name="connsiteX56-27243" fmla="*/ 5618377 w 6127689"/>
              <a:gd name="connsiteY56-27244" fmla="*/ 3588431 h 6858000"/>
              <a:gd name="connsiteX57-27245" fmla="*/ 5612155 w 6127689"/>
              <a:gd name="connsiteY57-27246" fmla="*/ 3589869 h 6858000"/>
              <a:gd name="connsiteX58-27247" fmla="*/ 5620843 w 6127689"/>
              <a:gd name="connsiteY58-27248" fmla="*/ 3606745 h 6858000"/>
              <a:gd name="connsiteX59-27249" fmla="*/ 5655472 w 6127689"/>
              <a:gd name="connsiteY59-27250" fmla="*/ 3678877 h 6858000"/>
              <a:gd name="connsiteX60-27251" fmla="*/ 5683015 w 6127689"/>
              <a:gd name="connsiteY60-27252" fmla="*/ 3762025 h 6858000"/>
              <a:gd name="connsiteX61-27253" fmla="*/ 5696643 w 6127689"/>
              <a:gd name="connsiteY61-27254" fmla="*/ 3773888 h 6858000"/>
              <a:gd name="connsiteX62-27255" fmla="*/ 5699203 w 6127689"/>
              <a:gd name="connsiteY62-27256" fmla="*/ 3775823 h 6858000"/>
              <a:gd name="connsiteX63-27257" fmla="*/ 5704824 w 6127689"/>
              <a:gd name="connsiteY63-27258" fmla="*/ 3785966 h 6858000"/>
              <a:gd name="connsiteX64-27259" fmla="*/ 5733539 w 6127689"/>
              <a:gd name="connsiteY64-27260" fmla="*/ 3818457 h 6858000"/>
              <a:gd name="connsiteX65-27261" fmla="*/ 5768491 w 6127689"/>
              <a:gd name="connsiteY65-27262" fmla="*/ 3914399 h 6858000"/>
              <a:gd name="connsiteX66-27263" fmla="*/ 5793123 w 6127689"/>
              <a:gd name="connsiteY66-27264" fmla="*/ 3969952 h 6858000"/>
              <a:gd name="connsiteX67-27265" fmla="*/ 5808321 w 6127689"/>
              <a:gd name="connsiteY67-27266" fmla="*/ 3988153 h 6858000"/>
              <a:gd name="connsiteX68-27267" fmla="*/ 5825621 w 6127689"/>
              <a:gd name="connsiteY68-27268" fmla="*/ 4015525 h 6858000"/>
              <a:gd name="connsiteX69-27269" fmla="*/ 5860672 w 6127689"/>
              <a:gd name="connsiteY69-27270" fmla="*/ 4061579 h 6858000"/>
              <a:gd name="connsiteX70-27271" fmla="*/ 5872173 w 6127689"/>
              <a:gd name="connsiteY70-27272" fmla="*/ 4088497 h 6858000"/>
              <a:gd name="connsiteX71-27273" fmla="*/ 5883705 w 6127689"/>
              <a:gd name="connsiteY71-27274" fmla="*/ 4101899 h 6858000"/>
              <a:gd name="connsiteX72-27275" fmla="*/ 5894095 w 6127689"/>
              <a:gd name="connsiteY72-27276" fmla="*/ 4128857 h 6858000"/>
              <a:gd name="connsiteX73-27277" fmla="*/ 5903513 w 6127689"/>
              <a:gd name="connsiteY73-27278" fmla="*/ 4187661 h 6858000"/>
              <a:gd name="connsiteX74-27279" fmla="*/ 5917114 w 6127689"/>
              <a:gd name="connsiteY74-27280" fmla="*/ 4213096 h 6858000"/>
              <a:gd name="connsiteX75-27281" fmla="*/ 5924233 w 6127689"/>
              <a:gd name="connsiteY75-27282" fmla="*/ 4242060 h 6858000"/>
              <a:gd name="connsiteX76-27283" fmla="*/ 5928910 w 6127689"/>
              <a:gd name="connsiteY76-27284" fmla="*/ 4300973 h 6858000"/>
              <a:gd name="connsiteX77-27285" fmla="*/ 5939320 w 6127689"/>
              <a:gd name="connsiteY77-27286" fmla="*/ 4340435 h 6858000"/>
              <a:gd name="connsiteX78-27287" fmla="*/ 5946705 w 6127689"/>
              <a:gd name="connsiteY78-27288" fmla="*/ 4428051 h 6858000"/>
              <a:gd name="connsiteX79-27289" fmla="*/ 5949261 w 6127689"/>
              <a:gd name="connsiteY79-27290" fmla="*/ 4449185 h 6858000"/>
              <a:gd name="connsiteX80-27291" fmla="*/ 5968960 w 6127689"/>
              <a:gd name="connsiteY80-27292" fmla="*/ 4482655 h 6858000"/>
              <a:gd name="connsiteX81-27293" fmla="*/ 5980106 w 6127689"/>
              <a:gd name="connsiteY81-27294" fmla="*/ 4585087 h 6858000"/>
              <a:gd name="connsiteX82-27295" fmla="*/ 5998138 w 6127689"/>
              <a:gd name="connsiteY82-27296" fmla="*/ 4697518 h 6858000"/>
              <a:gd name="connsiteX83-27297" fmla="*/ 6013516 w 6127689"/>
              <a:gd name="connsiteY83-27298" fmla="*/ 4786619 h 6858000"/>
              <a:gd name="connsiteX84-27299" fmla="*/ 6025404 w 6127689"/>
              <a:gd name="connsiteY84-27300" fmla="*/ 4858148 h 6858000"/>
              <a:gd name="connsiteX85-27301" fmla="*/ 6007749 w 6127689"/>
              <a:gd name="connsiteY85-27302" fmla="*/ 4964715 h 6858000"/>
              <a:gd name="connsiteX86-27303" fmla="*/ 6005269 w 6127689"/>
              <a:gd name="connsiteY86-27304" fmla="*/ 5150567 h 6858000"/>
              <a:gd name="connsiteX87-27305" fmla="*/ 6001127 w 6127689"/>
              <a:gd name="connsiteY87-27306" fmla="*/ 5164609 h 6858000"/>
              <a:gd name="connsiteX88-27307" fmla="*/ 5996647 w 6127689"/>
              <a:gd name="connsiteY88-27308" fmla="*/ 5185640 h 6858000"/>
              <a:gd name="connsiteX89-27309" fmla="*/ 5998514 w 6127689"/>
              <a:gd name="connsiteY89-27310" fmla="*/ 5189673 h 6858000"/>
              <a:gd name="connsiteX90-27311" fmla="*/ 6018409 w 6127689"/>
              <a:gd name="connsiteY90-27312" fmla="*/ 5227157 h 6858000"/>
              <a:gd name="connsiteX91-27313" fmla="*/ 6036748 w 6127689"/>
              <a:gd name="connsiteY91-27314" fmla="*/ 5322752 h 6858000"/>
              <a:gd name="connsiteX92-27315" fmla="*/ 6036943 w 6127689"/>
              <a:gd name="connsiteY92-27316" fmla="*/ 5329480 h 6858000"/>
              <a:gd name="connsiteX93-27317" fmla="*/ 6037236 w 6127689"/>
              <a:gd name="connsiteY93-27318" fmla="*/ 5329634 h 6858000"/>
              <a:gd name="connsiteX94-27319" fmla="*/ 6038019 w 6127689"/>
              <a:gd name="connsiteY94-27320" fmla="*/ 5336764 h 6858000"/>
              <a:gd name="connsiteX95-27321" fmla="*/ 6037298 w 6127689"/>
              <a:gd name="connsiteY95-27322" fmla="*/ 5341753 h 6858000"/>
              <a:gd name="connsiteX96-27323" fmla="*/ 6037677 w 6127689"/>
              <a:gd name="connsiteY96-27324" fmla="*/ 5354807 h 6858000"/>
              <a:gd name="connsiteX97-27325" fmla="*/ 6039728 w 6127689"/>
              <a:gd name="connsiteY97-27326" fmla="*/ 5359416 h 6858000"/>
              <a:gd name="connsiteX98-27327" fmla="*/ 6043311 w 6127689"/>
              <a:gd name="connsiteY98-27328" fmla="*/ 5361407 h 6858000"/>
              <a:gd name="connsiteX99-27329" fmla="*/ 6053435 w 6127689"/>
              <a:gd name="connsiteY99-27330" fmla="*/ 5387547 h 6858000"/>
              <a:gd name="connsiteX100-27331" fmla="*/ 6065933 w 6127689"/>
              <a:gd name="connsiteY100-27332" fmla="*/ 5443002 h 6858000"/>
              <a:gd name="connsiteX101-27333" fmla="*/ 6068640 w 6127689"/>
              <a:gd name="connsiteY101-27334" fmla="*/ 5474503 h 6858000"/>
              <a:gd name="connsiteX102-27335" fmla="*/ 6080922 w 6127689"/>
              <a:gd name="connsiteY102-27336" fmla="*/ 5561070 h 6858000"/>
              <a:gd name="connsiteX103-27337" fmla="*/ 6096949 w 6127689"/>
              <a:gd name="connsiteY103-27338" fmla="*/ 5648179 h 6858000"/>
              <a:gd name="connsiteX104-27339" fmla="*/ 6125703 w 6127689"/>
              <a:gd name="connsiteY104-27340" fmla="*/ 5692894 h 6858000"/>
              <a:gd name="connsiteX105-27341" fmla="*/ 6126670 w 6127689"/>
              <a:gd name="connsiteY105-27342" fmla="*/ 5697882 h 6858000"/>
              <a:gd name="connsiteX106-27343" fmla="*/ 6124061 w 6127689"/>
              <a:gd name="connsiteY106-27344" fmla="*/ 5710294 h 6858000"/>
              <a:gd name="connsiteX107-27345" fmla="*/ 6122213 w 6127689"/>
              <a:gd name="connsiteY107-27346" fmla="*/ 5714762 h 6858000"/>
              <a:gd name="connsiteX108-27347" fmla="*/ 6121353 w 6127689"/>
              <a:gd name="connsiteY108-27348" fmla="*/ 5721725 h 6858000"/>
              <a:gd name="connsiteX109-27349" fmla="*/ 6121607 w 6127689"/>
              <a:gd name="connsiteY109-27350" fmla="*/ 5721959 h 6858000"/>
              <a:gd name="connsiteX110-27351" fmla="*/ 6120262 w 6127689"/>
              <a:gd name="connsiteY110-27352" fmla="*/ 5728358 h 6858000"/>
              <a:gd name="connsiteX111-27353" fmla="*/ 6127024 w 6127689"/>
              <a:gd name="connsiteY111-27354" fmla="*/ 5786902 h 6858000"/>
              <a:gd name="connsiteX112-27355" fmla="*/ 6127519 w 6127689"/>
              <a:gd name="connsiteY112-27356" fmla="*/ 5865775 h 6858000"/>
              <a:gd name="connsiteX113-27357" fmla="*/ 6119217 w 6127689"/>
              <a:gd name="connsiteY113-27358" fmla="*/ 5888542 h 6858000"/>
              <a:gd name="connsiteX114-27359" fmla="*/ 6102493 w 6127689"/>
              <a:gd name="connsiteY114-27360" fmla="*/ 5928602 h 6858000"/>
              <a:gd name="connsiteX115-27361" fmla="*/ 6056863 w 6127689"/>
              <a:gd name="connsiteY115-27362" fmla="*/ 6000643 h 6858000"/>
              <a:gd name="connsiteX116-27363" fmla="*/ 6045436 w 6127689"/>
              <a:gd name="connsiteY116-27364" fmla="*/ 6124480 h 6858000"/>
              <a:gd name="connsiteX117-27365" fmla="*/ 6030489 w 6127689"/>
              <a:gd name="connsiteY117-27366" fmla="*/ 6317666 h 6858000"/>
              <a:gd name="connsiteX118-27367" fmla="*/ 6007492 w 6127689"/>
              <a:gd name="connsiteY118-27368" fmla="*/ 6440818 h 6858000"/>
              <a:gd name="connsiteX119-27369" fmla="*/ 6009467 w 6127689"/>
              <a:gd name="connsiteY119-27370" fmla="*/ 6487076 h 6858000"/>
              <a:gd name="connsiteX120-27371" fmla="*/ 5995064 w 6127689"/>
              <a:gd name="connsiteY120-27372" fmla="*/ 6540791 h 6858000"/>
              <a:gd name="connsiteX121-27373" fmla="*/ 5996309 w 6127689"/>
              <a:gd name="connsiteY121-27374" fmla="*/ 6543961 h 6858000"/>
              <a:gd name="connsiteX122-27375" fmla="*/ 5996048 w 6127689"/>
              <a:gd name="connsiteY122-27376" fmla="*/ 6555444 h 6858000"/>
              <a:gd name="connsiteX123-27377" fmla="*/ 6002524 w 6127689"/>
              <a:gd name="connsiteY123-27378" fmla="*/ 6560188 h 6858000"/>
              <a:gd name="connsiteX124-27379" fmla="*/ 6006823 w 6127689"/>
              <a:gd name="connsiteY124-27380" fmla="*/ 6578546 h 6858000"/>
              <a:gd name="connsiteX125-27381" fmla="*/ 6004510 w 6127689"/>
              <a:gd name="connsiteY125-27382" fmla="*/ 6599256 h 6858000"/>
              <a:gd name="connsiteX126-27383" fmla="*/ 5986207 w 6127689"/>
              <a:gd name="connsiteY126-27384" fmla="*/ 6695855 h 6858000"/>
              <a:gd name="connsiteX127-27385" fmla="*/ 5979428 w 6127689"/>
              <a:gd name="connsiteY127-27386" fmla="*/ 6754678 h 6858000"/>
              <a:gd name="connsiteX128-27387" fmla="*/ 5983398 w 6127689"/>
              <a:gd name="connsiteY128-27388" fmla="*/ 6778641 h 6858000"/>
              <a:gd name="connsiteX129-27389" fmla="*/ 5984543 w 6127689"/>
              <a:gd name="connsiteY129-27390" fmla="*/ 6811016 h 6858000"/>
              <a:gd name="connsiteX130-27391" fmla="*/ 5981802 w 6127689"/>
              <a:gd name="connsiteY130-27392" fmla="*/ 6838578 h 6858000"/>
              <a:gd name="connsiteX131-27393" fmla="*/ 5979671 w 6127689"/>
              <a:gd name="connsiteY131-27394" fmla="*/ 6858000 h 6858000"/>
              <a:gd name="connsiteX132-27395" fmla="*/ 0 w 6127689"/>
              <a:gd name="connsiteY132-27396" fmla="*/ 6858000 h 6858000"/>
              <a:gd name="connsiteX133-27397" fmla="*/ 0 w 6127689"/>
              <a:gd name="connsiteY133-27398" fmla="*/ 0 h 6858000"/>
              <a:gd name="connsiteX0-27399" fmla="*/ 0 w 6127689"/>
              <a:gd name="connsiteY0-27400" fmla="*/ 0 h 6858000"/>
              <a:gd name="connsiteX1-27401" fmla="*/ 4965888 w 6127689"/>
              <a:gd name="connsiteY1-27402" fmla="*/ 0 h 6858000"/>
              <a:gd name="connsiteX2-27403" fmla="*/ 4967767 w 6127689"/>
              <a:gd name="connsiteY2-27404" fmla="*/ 7930 h 6858000"/>
              <a:gd name="connsiteX3-27405" fmla="*/ 4979444 w 6127689"/>
              <a:gd name="connsiteY3-27406" fmla="*/ 43921 h 6858000"/>
              <a:gd name="connsiteX4-27407" fmla="*/ 5021173 w 6127689"/>
              <a:gd name="connsiteY4-27408" fmla="*/ 123738 h 6858000"/>
              <a:gd name="connsiteX5-27409" fmla="*/ 5075458 w 6127689"/>
              <a:gd name="connsiteY5-27410" fmla="*/ 264355 h 6858000"/>
              <a:gd name="connsiteX6-27411" fmla="*/ 5081175 w 6127689"/>
              <a:gd name="connsiteY6-27412" fmla="*/ 277448 h 6858000"/>
              <a:gd name="connsiteX7-27413" fmla="*/ 5097011 w 6127689"/>
              <a:gd name="connsiteY7-27414" fmla="*/ 355616 h 6858000"/>
              <a:gd name="connsiteX8-27415" fmla="*/ 5130982 w 6127689"/>
              <a:gd name="connsiteY8-27416" fmla="*/ 412030 h 6858000"/>
              <a:gd name="connsiteX9-27417" fmla="*/ 5153000 w 6127689"/>
              <a:gd name="connsiteY9-27418" fmla="*/ 507134 h 6858000"/>
              <a:gd name="connsiteX10-27419" fmla="*/ 5171282 w 6127689"/>
              <a:gd name="connsiteY10-27420" fmla="*/ 602071 h 6858000"/>
              <a:gd name="connsiteX11-27421" fmla="*/ 5176196 w 6127689"/>
              <a:gd name="connsiteY11-27422" fmla="*/ 636822 h 6858000"/>
              <a:gd name="connsiteX12-27423" fmla="*/ 5189051 w 6127689"/>
              <a:gd name="connsiteY12-27424" fmla="*/ 782518 h 6858000"/>
              <a:gd name="connsiteX13-27425" fmla="*/ 5210428 w 6127689"/>
              <a:gd name="connsiteY13-27426" fmla="*/ 815772 h 6858000"/>
              <a:gd name="connsiteX14-27427" fmla="*/ 5221088 w 6127689"/>
              <a:gd name="connsiteY14-27428" fmla="*/ 860193 h 6858000"/>
              <a:gd name="connsiteX15-27429" fmla="*/ 5230806 w 6127689"/>
              <a:gd name="connsiteY15-27430" fmla="*/ 961354 h 6858000"/>
              <a:gd name="connsiteX16-27431" fmla="*/ 5201018 w 6127689"/>
              <a:gd name="connsiteY16-27432" fmla="*/ 1095027 h 6858000"/>
              <a:gd name="connsiteX17-27433" fmla="*/ 5202153 w 6127689"/>
              <a:gd name="connsiteY17-27434" fmla="*/ 1133224 h 6858000"/>
              <a:gd name="connsiteX18-27435" fmla="*/ 5207370 w 6127689"/>
              <a:gd name="connsiteY18-27436" fmla="*/ 1138097 h 6858000"/>
              <a:gd name="connsiteX19-27437" fmla="*/ 5189234 w 6127689"/>
              <a:gd name="connsiteY19-27438" fmla="*/ 1193495 h 6858000"/>
              <a:gd name="connsiteX20-27439" fmla="*/ 5202769 w 6127689"/>
              <a:gd name="connsiteY20-27440" fmla="*/ 1269450 h 6858000"/>
              <a:gd name="connsiteX21-27441" fmla="*/ 5225968 w 6127689"/>
              <a:gd name="connsiteY21-27442" fmla="*/ 1357994 h 6858000"/>
              <a:gd name="connsiteX22-27443" fmla="*/ 5233819 w 6127689"/>
              <a:gd name="connsiteY22-27444" fmla="*/ 1380922 h 6858000"/>
              <a:gd name="connsiteX23-27445" fmla="*/ 5237226 w 6127689"/>
              <a:gd name="connsiteY23-27446" fmla="*/ 1441327 h 6858000"/>
              <a:gd name="connsiteX24-27447" fmla="*/ 5255653 w 6127689"/>
              <a:gd name="connsiteY24-27448" fmla="*/ 1524712 h 6858000"/>
              <a:gd name="connsiteX25-27449" fmla="*/ 5263491 w 6127689"/>
              <a:gd name="connsiteY25-27450" fmla="*/ 1642938 h 6858000"/>
              <a:gd name="connsiteX26-27451" fmla="*/ 5261314 w 6127689"/>
              <a:gd name="connsiteY26-27452" fmla="*/ 1689177 h 6858000"/>
              <a:gd name="connsiteX27-27453" fmla="*/ 5259788 w 6127689"/>
              <a:gd name="connsiteY27-27454" fmla="*/ 1768516 h 6858000"/>
              <a:gd name="connsiteX28-27455" fmla="*/ 5255696 w 6127689"/>
              <a:gd name="connsiteY28-27456" fmla="*/ 1953770 h 6858000"/>
              <a:gd name="connsiteX29-27457" fmla="*/ 5252592 w 6127689"/>
              <a:gd name="connsiteY29-27458" fmla="*/ 2092210 h 6858000"/>
              <a:gd name="connsiteX30-27459" fmla="*/ 5264303 w 6127689"/>
              <a:gd name="connsiteY30-27460" fmla="*/ 2225157 h 6858000"/>
              <a:gd name="connsiteX31-27461" fmla="*/ 5254949 w 6127689"/>
              <a:gd name="connsiteY31-27462" fmla="*/ 2236160 h 6858000"/>
              <a:gd name="connsiteX32-27463" fmla="*/ 5250104 w 6127689"/>
              <a:gd name="connsiteY32-27464" fmla="*/ 2249166 h 6858000"/>
              <a:gd name="connsiteX33-27465" fmla="*/ 5251214 w 6127689"/>
              <a:gd name="connsiteY33-27466" fmla="*/ 2250944 h 6858000"/>
              <a:gd name="connsiteX34-27467" fmla="*/ 5250644 w 6127689"/>
              <a:gd name="connsiteY34-27468" fmla="*/ 2266619 h 6858000"/>
              <a:gd name="connsiteX35-27469" fmla="*/ 5293877 w 6127689"/>
              <a:gd name="connsiteY35-27470" fmla="*/ 2368649 h 6858000"/>
              <a:gd name="connsiteX36-27471" fmla="*/ 5311338 w 6127689"/>
              <a:gd name="connsiteY36-27472" fmla="*/ 2404034 h 6858000"/>
              <a:gd name="connsiteX37-27473" fmla="*/ 5338366 w 6127689"/>
              <a:gd name="connsiteY37-27474" fmla="*/ 2465052 h 6858000"/>
              <a:gd name="connsiteX38-27475" fmla="*/ 5371263 w 6127689"/>
              <a:gd name="connsiteY38-27476" fmla="*/ 2586413 h 6858000"/>
              <a:gd name="connsiteX39-27477" fmla="*/ 5407503 w 6127689"/>
              <a:gd name="connsiteY39-27478" fmla="*/ 2786290 h 6858000"/>
              <a:gd name="connsiteX40-27479" fmla="*/ 5407356 w 6127689"/>
              <a:gd name="connsiteY40-27480" fmla="*/ 2787545 h 6858000"/>
              <a:gd name="connsiteX41-27481" fmla="*/ 5411130 w 6127689"/>
              <a:gd name="connsiteY41-27482" fmla="*/ 2788640 h 6858000"/>
              <a:gd name="connsiteX42-27483" fmla="*/ 5416439 w 6127689"/>
              <a:gd name="connsiteY42-27484" fmla="*/ 2805666 h 6858000"/>
              <a:gd name="connsiteX43-27485" fmla="*/ 5457023 w 6127689"/>
              <a:gd name="connsiteY43-27486" fmla="*/ 2858292 h 6858000"/>
              <a:gd name="connsiteX44-27487" fmla="*/ 5479298 w 6127689"/>
              <a:gd name="connsiteY44-27488" fmla="*/ 2947791 h 6858000"/>
              <a:gd name="connsiteX45-27489" fmla="*/ 5481770 w 6127689"/>
              <a:gd name="connsiteY45-27490" fmla="*/ 2951352 h 6858000"/>
              <a:gd name="connsiteX46-27491" fmla="*/ 5482045 w 6127689"/>
              <a:gd name="connsiteY46-27492" fmla="*/ 2984371 h 6858000"/>
              <a:gd name="connsiteX47-27493" fmla="*/ 5482415 w 6127689"/>
              <a:gd name="connsiteY47-27494" fmla="*/ 3004079 h 6858000"/>
              <a:gd name="connsiteX48-27495" fmla="*/ 5503944 w 6127689"/>
              <a:gd name="connsiteY48-27496" fmla="*/ 3123335 h 6858000"/>
              <a:gd name="connsiteX49-27497" fmla="*/ 5516007 w 6127689"/>
              <a:gd name="connsiteY49-27498" fmla="*/ 3258473 h 6858000"/>
              <a:gd name="connsiteX50-27499" fmla="*/ 5566839 w 6127689"/>
              <a:gd name="connsiteY50-27500" fmla="*/ 3345295 h 6858000"/>
              <a:gd name="connsiteX51-27501" fmla="*/ 5589758 w 6127689"/>
              <a:gd name="connsiteY51-27502" fmla="*/ 3506453 h 6858000"/>
              <a:gd name="connsiteX52-27503" fmla="*/ 5596144 w 6127689"/>
              <a:gd name="connsiteY52-27504" fmla="*/ 3534624 h 6858000"/>
              <a:gd name="connsiteX53-27505" fmla="*/ 5597750 w 6127689"/>
              <a:gd name="connsiteY53-27506" fmla="*/ 3534129 h 6858000"/>
              <a:gd name="connsiteX54-27507" fmla="*/ 5599700 w 6127689"/>
              <a:gd name="connsiteY54-27508" fmla="*/ 3547221 h 6858000"/>
              <a:gd name="connsiteX55-27509" fmla="*/ 5615031 w 6127689"/>
              <a:gd name="connsiteY55-27510" fmla="*/ 3557482 h 6858000"/>
              <a:gd name="connsiteX56-27511" fmla="*/ 5618377 w 6127689"/>
              <a:gd name="connsiteY56-27512" fmla="*/ 3588431 h 6858000"/>
              <a:gd name="connsiteX57-27513" fmla="*/ 5612155 w 6127689"/>
              <a:gd name="connsiteY57-27514" fmla="*/ 3589869 h 6858000"/>
              <a:gd name="connsiteX58-27515" fmla="*/ 5620843 w 6127689"/>
              <a:gd name="connsiteY58-27516" fmla="*/ 3606745 h 6858000"/>
              <a:gd name="connsiteX59-27517" fmla="*/ 5655472 w 6127689"/>
              <a:gd name="connsiteY59-27518" fmla="*/ 3678877 h 6858000"/>
              <a:gd name="connsiteX60-27519" fmla="*/ 5683015 w 6127689"/>
              <a:gd name="connsiteY60-27520" fmla="*/ 3762025 h 6858000"/>
              <a:gd name="connsiteX61-27521" fmla="*/ 5696643 w 6127689"/>
              <a:gd name="connsiteY61-27522" fmla="*/ 3773888 h 6858000"/>
              <a:gd name="connsiteX62-27523" fmla="*/ 5699203 w 6127689"/>
              <a:gd name="connsiteY62-27524" fmla="*/ 3775823 h 6858000"/>
              <a:gd name="connsiteX63-27525" fmla="*/ 5704824 w 6127689"/>
              <a:gd name="connsiteY63-27526" fmla="*/ 3785966 h 6858000"/>
              <a:gd name="connsiteX64-27527" fmla="*/ 5733539 w 6127689"/>
              <a:gd name="connsiteY64-27528" fmla="*/ 3818457 h 6858000"/>
              <a:gd name="connsiteX65-27529" fmla="*/ 5768491 w 6127689"/>
              <a:gd name="connsiteY65-27530" fmla="*/ 3914399 h 6858000"/>
              <a:gd name="connsiteX66-27531" fmla="*/ 5793123 w 6127689"/>
              <a:gd name="connsiteY66-27532" fmla="*/ 3969952 h 6858000"/>
              <a:gd name="connsiteX67-27533" fmla="*/ 5808321 w 6127689"/>
              <a:gd name="connsiteY67-27534" fmla="*/ 3988153 h 6858000"/>
              <a:gd name="connsiteX68-27535" fmla="*/ 5825621 w 6127689"/>
              <a:gd name="connsiteY68-27536" fmla="*/ 4015525 h 6858000"/>
              <a:gd name="connsiteX69-27537" fmla="*/ 5860672 w 6127689"/>
              <a:gd name="connsiteY69-27538" fmla="*/ 4061579 h 6858000"/>
              <a:gd name="connsiteX70-27539" fmla="*/ 5872173 w 6127689"/>
              <a:gd name="connsiteY70-27540" fmla="*/ 4088497 h 6858000"/>
              <a:gd name="connsiteX71-27541" fmla="*/ 5883705 w 6127689"/>
              <a:gd name="connsiteY71-27542" fmla="*/ 4101899 h 6858000"/>
              <a:gd name="connsiteX72-27543" fmla="*/ 5894095 w 6127689"/>
              <a:gd name="connsiteY72-27544" fmla="*/ 4128857 h 6858000"/>
              <a:gd name="connsiteX73-27545" fmla="*/ 5903513 w 6127689"/>
              <a:gd name="connsiteY73-27546" fmla="*/ 4187661 h 6858000"/>
              <a:gd name="connsiteX74-27547" fmla="*/ 5917114 w 6127689"/>
              <a:gd name="connsiteY74-27548" fmla="*/ 4213096 h 6858000"/>
              <a:gd name="connsiteX75-27549" fmla="*/ 5924233 w 6127689"/>
              <a:gd name="connsiteY75-27550" fmla="*/ 4242060 h 6858000"/>
              <a:gd name="connsiteX76-27551" fmla="*/ 5928910 w 6127689"/>
              <a:gd name="connsiteY76-27552" fmla="*/ 4300973 h 6858000"/>
              <a:gd name="connsiteX77-27553" fmla="*/ 5939320 w 6127689"/>
              <a:gd name="connsiteY77-27554" fmla="*/ 4340435 h 6858000"/>
              <a:gd name="connsiteX78-27555" fmla="*/ 5946705 w 6127689"/>
              <a:gd name="connsiteY78-27556" fmla="*/ 4428051 h 6858000"/>
              <a:gd name="connsiteX79-27557" fmla="*/ 5949261 w 6127689"/>
              <a:gd name="connsiteY79-27558" fmla="*/ 4449185 h 6858000"/>
              <a:gd name="connsiteX80-27559" fmla="*/ 5968960 w 6127689"/>
              <a:gd name="connsiteY80-27560" fmla="*/ 4482655 h 6858000"/>
              <a:gd name="connsiteX81-27561" fmla="*/ 5980106 w 6127689"/>
              <a:gd name="connsiteY81-27562" fmla="*/ 4585087 h 6858000"/>
              <a:gd name="connsiteX82-27563" fmla="*/ 5998138 w 6127689"/>
              <a:gd name="connsiteY82-27564" fmla="*/ 4697518 h 6858000"/>
              <a:gd name="connsiteX83-27565" fmla="*/ 6013516 w 6127689"/>
              <a:gd name="connsiteY83-27566" fmla="*/ 4786619 h 6858000"/>
              <a:gd name="connsiteX84-27567" fmla="*/ 6025404 w 6127689"/>
              <a:gd name="connsiteY84-27568" fmla="*/ 4858148 h 6858000"/>
              <a:gd name="connsiteX85-27569" fmla="*/ 6007749 w 6127689"/>
              <a:gd name="connsiteY85-27570" fmla="*/ 4964715 h 6858000"/>
              <a:gd name="connsiteX86-27571" fmla="*/ 6005269 w 6127689"/>
              <a:gd name="connsiteY86-27572" fmla="*/ 5150567 h 6858000"/>
              <a:gd name="connsiteX87-27573" fmla="*/ 6001127 w 6127689"/>
              <a:gd name="connsiteY87-27574" fmla="*/ 5164609 h 6858000"/>
              <a:gd name="connsiteX88-27575" fmla="*/ 5996647 w 6127689"/>
              <a:gd name="connsiteY88-27576" fmla="*/ 5185640 h 6858000"/>
              <a:gd name="connsiteX89-27577" fmla="*/ 5998514 w 6127689"/>
              <a:gd name="connsiteY89-27578" fmla="*/ 5189673 h 6858000"/>
              <a:gd name="connsiteX90-27579" fmla="*/ 6018409 w 6127689"/>
              <a:gd name="connsiteY90-27580" fmla="*/ 5227157 h 6858000"/>
              <a:gd name="connsiteX91-27581" fmla="*/ 6036748 w 6127689"/>
              <a:gd name="connsiteY91-27582" fmla="*/ 5322752 h 6858000"/>
              <a:gd name="connsiteX92-27583" fmla="*/ 6036943 w 6127689"/>
              <a:gd name="connsiteY92-27584" fmla="*/ 5329480 h 6858000"/>
              <a:gd name="connsiteX93-27585" fmla="*/ 6037236 w 6127689"/>
              <a:gd name="connsiteY93-27586" fmla="*/ 5329634 h 6858000"/>
              <a:gd name="connsiteX94-27587" fmla="*/ 6038019 w 6127689"/>
              <a:gd name="connsiteY94-27588" fmla="*/ 5336764 h 6858000"/>
              <a:gd name="connsiteX95-27589" fmla="*/ 6037677 w 6127689"/>
              <a:gd name="connsiteY95-27590" fmla="*/ 5354807 h 6858000"/>
              <a:gd name="connsiteX96-27591" fmla="*/ 6039728 w 6127689"/>
              <a:gd name="connsiteY96-27592" fmla="*/ 5359416 h 6858000"/>
              <a:gd name="connsiteX97-27593" fmla="*/ 6043311 w 6127689"/>
              <a:gd name="connsiteY97-27594" fmla="*/ 5361407 h 6858000"/>
              <a:gd name="connsiteX98-27595" fmla="*/ 6053435 w 6127689"/>
              <a:gd name="connsiteY98-27596" fmla="*/ 5387547 h 6858000"/>
              <a:gd name="connsiteX99-27597" fmla="*/ 6065933 w 6127689"/>
              <a:gd name="connsiteY99-27598" fmla="*/ 5443002 h 6858000"/>
              <a:gd name="connsiteX100-27599" fmla="*/ 6068640 w 6127689"/>
              <a:gd name="connsiteY100-27600" fmla="*/ 5474503 h 6858000"/>
              <a:gd name="connsiteX101-27601" fmla="*/ 6080922 w 6127689"/>
              <a:gd name="connsiteY101-27602" fmla="*/ 5561070 h 6858000"/>
              <a:gd name="connsiteX102-27603" fmla="*/ 6096949 w 6127689"/>
              <a:gd name="connsiteY102-27604" fmla="*/ 5648179 h 6858000"/>
              <a:gd name="connsiteX103-27605" fmla="*/ 6125703 w 6127689"/>
              <a:gd name="connsiteY103-27606" fmla="*/ 5692894 h 6858000"/>
              <a:gd name="connsiteX104-27607" fmla="*/ 6126670 w 6127689"/>
              <a:gd name="connsiteY104-27608" fmla="*/ 5697882 h 6858000"/>
              <a:gd name="connsiteX105-27609" fmla="*/ 6124061 w 6127689"/>
              <a:gd name="connsiteY105-27610" fmla="*/ 5710294 h 6858000"/>
              <a:gd name="connsiteX106-27611" fmla="*/ 6122213 w 6127689"/>
              <a:gd name="connsiteY106-27612" fmla="*/ 5714762 h 6858000"/>
              <a:gd name="connsiteX107-27613" fmla="*/ 6121353 w 6127689"/>
              <a:gd name="connsiteY107-27614" fmla="*/ 5721725 h 6858000"/>
              <a:gd name="connsiteX108-27615" fmla="*/ 6121607 w 6127689"/>
              <a:gd name="connsiteY108-27616" fmla="*/ 5721959 h 6858000"/>
              <a:gd name="connsiteX109-27617" fmla="*/ 6120262 w 6127689"/>
              <a:gd name="connsiteY109-27618" fmla="*/ 5728358 h 6858000"/>
              <a:gd name="connsiteX110-27619" fmla="*/ 6127024 w 6127689"/>
              <a:gd name="connsiteY110-27620" fmla="*/ 5786902 h 6858000"/>
              <a:gd name="connsiteX111-27621" fmla="*/ 6127519 w 6127689"/>
              <a:gd name="connsiteY111-27622" fmla="*/ 5865775 h 6858000"/>
              <a:gd name="connsiteX112-27623" fmla="*/ 6119217 w 6127689"/>
              <a:gd name="connsiteY112-27624" fmla="*/ 5888542 h 6858000"/>
              <a:gd name="connsiteX113-27625" fmla="*/ 6102493 w 6127689"/>
              <a:gd name="connsiteY113-27626" fmla="*/ 5928602 h 6858000"/>
              <a:gd name="connsiteX114-27627" fmla="*/ 6056863 w 6127689"/>
              <a:gd name="connsiteY114-27628" fmla="*/ 6000643 h 6858000"/>
              <a:gd name="connsiteX115-27629" fmla="*/ 6045436 w 6127689"/>
              <a:gd name="connsiteY115-27630" fmla="*/ 6124480 h 6858000"/>
              <a:gd name="connsiteX116-27631" fmla="*/ 6030489 w 6127689"/>
              <a:gd name="connsiteY116-27632" fmla="*/ 6317666 h 6858000"/>
              <a:gd name="connsiteX117-27633" fmla="*/ 6007492 w 6127689"/>
              <a:gd name="connsiteY117-27634" fmla="*/ 6440818 h 6858000"/>
              <a:gd name="connsiteX118-27635" fmla="*/ 6009467 w 6127689"/>
              <a:gd name="connsiteY118-27636" fmla="*/ 6487076 h 6858000"/>
              <a:gd name="connsiteX119-27637" fmla="*/ 5995064 w 6127689"/>
              <a:gd name="connsiteY119-27638" fmla="*/ 6540791 h 6858000"/>
              <a:gd name="connsiteX120-27639" fmla="*/ 5996309 w 6127689"/>
              <a:gd name="connsiteY120-27640" fmla="*/ 6543961 h 6858000"/>
              <a:gd name="connsiteX121-27641" fmla="*/ 5996048 w 6127689"/>
              <a:gd name="connsiteY121-27642" fmla="*/ 6555444 h 6858000"/>
              <a:gd name="connsiteX122-27643" fmla="*/ 6002524 w 6127689"/>
              <a:gd name="connsiteY122-27644" fmla="*/ 6560188 h 6858000"/>
              <a:gd name="connsiteX123-27645" fmla="*/ 6006823 w 6127689"/>
              <a:gd name="connsiteY123-27646" fmla="*/ 6578546 h 6858000"/>
              <a:gd name="connsiteX124-27647" fmla="*/ 6004510 w 6127689"/>
              <a:gd name="connsiteY124-27648" fmla="*/ 6599256 h 6858000"/>
              <a:gd name="connsiteX125-27649" fmla="*/ 5986207 w 6127689"/>
              <a:gd name="connsiteY125-27650" fmla="*/ 6695855 h 6858000"/>
              <a:gd name="connsiteX126-27651" fmla="*/ 5979428 w 6127689"/>
              <a:gd name="connsiteY126-27652" fmla="*/ 6754678 h 6858000"/>
              <a:gd name="connsiteX127-27653" fmla="*/ 5983398 w 6127689"/>
              <a:gd name="connsiteY127-27654" fmla="*/ 6778641 h 6858000"/>
              <a:gd name="connsiteX128-27655" fmla="*/ 5984543 w 6127689"/>
              <a:gd name="connsiteY128-27656" fmla="*/ 6811016 h 6858000"/>
              <a:gd name="connsiteX129-27657" fmla="*/ 5981802 w 6127689"/>
              <a:gd name="connsiteY129-27658" fmla="*/ 6838578 h 6858000"/>
              <a:gd name="connsiteX130-27659" fmla="*/ 5979671 w 6127689"/>
              <a:gd name="connsiteY130-27660" fmla="*/ 6858000 h 6858000"/>
              <a:gd name="connsiteX131-27661" fmla="*/ 0 w 6127689"/>
              <a:gd name="connsiteY131-27662" fmla="*/ 6858000 h 6858000"/>
              <a:gd name="connsiteX132-27663" fmla="*/ 0 w 6127689"/>
              <a:gd name="connsiteY132-27664" fmla="*/ 0 h 6858000"/>
              <a:gd name="connsiteX0-27665" fmla="*/ 0 w 6127689"/>
              <a:gd name="connsiteY0-27666" fmla="*/ 0 h 6858000"/>
              <a:gd name="connsiteX1-27667" fmla="*/ 4965888 w 6127689"/>
              <a:gd name="connsiteY1-27668" fmla="*/ 0 h 6858000"/>
              <a:gd name="connsiteX2-27669" fmla="*/ 4967767 w 6127689"/>
              <a:gd name="connsiteY2-27670" fmla="*/ 7930 h 6858000"/>
              <a:gd name="connsiteX3-27671" fmla="*/ 4979444 w 6127689"/>
              <a:gd name="connsiteY3-27672" fmla="*/ 43921 h 6858000"/>
              <a:gd name="connsiteX4-27673" fmla="*/ 5021173 w 6127689"/>
              <a:gd name="connsiteY4-27674" fmla="*/ 123738 h 6858000"/>
              <a:gd name="connsiteX5-27675" fmla="*/ 5075458 w 6127689"/>
              <a:gd name="connsiteY5-27676" fmla="*/ 264355 h 6858000"/>
              <a:gd name="connsiteX6-27677" fmla="*/ 5081175 w 6127689"/>
              <a:gd name="connsiteY6-27678" fmla="*/ 277448 h 6858000"/>
              <a:gd name="connsiteX7-27679" fmla="*/ 5097011 w 6127689"/>
              <a:gd name="connsiteY7-27680" fmla="*/ 355616 h 6858000"/>
              <a:gd name="connsiteX8-27681" fmla="*/ 5130982 w 6127689"/>
              <a:gd name="connsiteY8-27682" fmla="*/ 412030 h 6858000"/>
              <a:gd name="connsiteX9-27683" fmla="*/ 5153000 w 6127689"/>
              <a:gd name="connsiteY9-27684" fmla="*/ 507134 h 6858000"/>
              <a:gd name="connsiteX10-27685" fmla="*/ 5171282 w 6127689"/>
              <a:gd name="connsiteY10-27686" fmla="*/ 602071 h 6858000"/>
              <a:gd name="connsiteX11-27687" fmla="*/ 5176196 w 6127689"/>
              <a:gd name="connsiteY11-27688" fmla="*/ 636822 h 6858000"/>
              <a:gd name="connsiteX12-27689" fmla="*/ 5189051 w 6127689"/>
              <a:gd name="connsiteY12-27690" fmla="*/ 782518 h 6858000"/>
              <a:gd name="connsiteX13-27691" fmla="*/ 5210428 w 6127689"/>
              <a:gd name="connsiteY13-27692" fmla="*/ 815772 h 6858000"/>
              <a:gd name="connsiteX14-27693" fmla="*/ 5221088 w 6127689"/>
              <a:gd name="connsiteY14-27694" fmla="*/ 860193 h 6858000"/>
              <a:gd name="connsiteX15-27695" fmla="*/ 5230806 w 6127689"/>
              <a:gd name="connsiteY15-27696" fmla="*/ 961354 h 6858000"/>
              <a:gd name="connsiteX16-27697" fmla="*/ 5201018 w 6127689"/>
              <a:gd name="connsiteY16-27698" fmla="*/ 1095027 h 6858000"/>
              <a:gd name="connsiteX17-27699" fmla="*/ 5202153 w 6127689"/>
              <a:gd name="connsiteY17-27700" fmla="*/ 1133224 h 6858000"/>
              <a:gd name="connsiteX18-27701" fmla="*/ 5207370 w 6127689"/>
              <a:gd name="connsiteY18-27702" fmla="*/ 1138097 h 6858000"/>
              <a:gd name="connsiteX19-27703" fmla="*/ 5189234 w 6127689"/>
              <a:gd name="connsiteY19-27704" fmla="*/ 1193495 h 6858000"/>
              <a:gd name="connsiteX20-27705" fmla="*/ 5202769 w 6127689"/>
              <a:gd name="connsiteY20-27706" fmla="*/ 1269450 h 6858000"/>
              <a:gd name="connsiteX21-27707" fmla="*/ 5225968 w 6127689"/>
              <a:gd name="connsiteY21-27708" fmla="*/ 1357994 h 6858000"/>
              <a:gd name="connsiteX22-27709" fmla="*/ 5233819 w 6127689"/>
              <a:gd name="connsiteY22-27710" fmla="*/ 1380922 h 6858000"/>
              <a:gd name="connsiteX23-27711" fmla="*/ 5237226 w 6127689"/>
              <a:gd name="connsiteY23-27712" fmla="*/ 1441327 h 6858000"/>
              <a:gd name="connsiteX24-27713" fmla="*/ 5255653 w 6127689"/>
              <a:gd name="connsiteY24-27714" fmla="*/ 1524712 h 6858000"/>
              <a:gd name="connsiteX25-27715" fmla="*/ 5263491 w 6127689"/>
              <a:gd name="connsiteY25-27716" fmla="*/ 1642938 h 6858000"/>
              <a:gd name="connsiteX26-27717" fmla="*/ 5261314 w 6127689"/>
              <a:gd name="connsiteY26-27718" fmla="*/ 1689177 h 6858000"/>
              <a:gd name="connsiteX27-27719" fmla="*/ 5259788 w 6127689"/>
              <a:gd name="connsiteY27-27720" fmla="*/ 1768516 h 6858000"/>
              <a:gd name="connsiteX28-27721" fmla="*/ 5255696 w 6127689"/>
              <a:gd name="connsiteY28-27722" fmla="*/ 1953770 h 6858000"/>
              <a:gd name="connsiteX29-27723" fmla="*/ 5252592 w 6127689"/>
              <a:gd name="connsiteY29-27724" fmla="*/ 2092210 h 6858000"/>
              <a:gd name="connsiteX30-27725" fmla="*/ 5264303 w 6127689"/>
              <a:gd name="connsiteY30-27726" fmla="*/ 2225157 h 6858000"/>
              <a:gd name="connsiteX31-27727" fmla="*/ 5254949 w 6127689"/>
              <a:gd name="connsiteY31-27728" fmla="*/ 2236160 h 6858000"/>
              <a:gd name="connsiteX32-27729" fmla="*/ 5250104 w 6127689"/>
              <a:gd name="connsiteY32-27730" fmla="*/ 2249166 h 6858000"/>
              <a:gd name="connsiteX33-27731" fmla="*/ 5251214 w 6127689"/>
              <a:gd name="connsiteY33-27732" fmla="*/ 2250944 h 6858000"/>
              <a:gd name="connsiteX34-27733" fmla="*/ 5250644 w 6127689"/>
              <a:gd name="connsiteY34-27734" fmla="*/ 2266619 h 6858000"/>
              <a:gd name="connsiteX35-27735" fmla="*/ 5293877 w 6127689"/>
              <a:gd name="connsiteY35-27736" fmla="*/ 2368649 h 6858000"/>
              <a:gd name="connsiteX36-27737" fmla="*/ 5311338 w 6127689"/>
              <a:gd name="connsiteY36-27738" fmla="*/ 2404034 h 6858000"/>
              <a:gd name="connsiteX37-27739" fmla="*/ 5338366 w 6127689"/>
              <a:gd name="connsiteY37-27740" fmla="*/ 2465052 h 6858000"/>
              <a:gd name="connsiteX38-27741" fmla="*/ 5371263 w 6127689"/>
              <a:gd name="connsiteY38-27742" fmla="*/ 2586413 h 6858000"/>
              <a:gd name="connsiteX39-27743" fmla="*/ 5407503 w 6127689"/>
              <a:gd name="connsiteY39-27744" fmla="*/ 2786290 h 6858000"/>
              <a:gd name="connsiteX40-27745" fmla="*/ 5407356 w 6127689"/>
              <a:gd name="connsiteY40-27746" fmla="*/ 2787545 h 6858000"/>
              <a:gd name="connsiteX41-27747" fmla="*/ 5411130 w 6127689"/>
              <a:gd name="connsiteY41-27748" fmla="*/ 2788640 h 6858000"/>
              <a:gd name="connsiteX42-27749" fmla="*/ 5416439 w 6127689"/>
              <a:gd name="connsiteY42-27750" fmla="*/ 2805666 h 6858000"/>
              <a:gd name="connsiteX43-27751" fmla="*/ 5457023 w 6127689"/>
              <a:gd name="connsiteY43-27752" fmla="*/ 2858292 h 6858000"/>
              <a:gd name="connsiteX44-27753" fmla="*/ 5479298 w 6127689"/>
              <a:gd name="connsiteY44-27754" fmla="*/ 2947791 h 6858000"/>
              <a:gd name="connsiteX45-27755" fmla="*/ 5481770 w 6127689"/>
              <a:gd name="connsiteY45-27756" fmla="*/ 2951352 h 6858000"/>
              <a:gd name="connsiteX46-27757" fmla="*/ 5482045 w 6127689"/>
              <a:gd name="connsiteY46-27758" fmla="*/ 2984371 h 6858000"/>
              <a:gd name="connsiteX47-27759" fmla="*/ 5482415 w 6127689"/>
              <a:gd name="connsiteY47-27760" fmla="*/ 3004079 h 6858000"/>
              <a:gd name="connsiteX48-27761" fmla="*/ 5503944 w 6127689"/>
              <a:gd name="connsiteY48-27762" fmla="*/ 3123335 h 6858000"/>
              <a:gd name="connsiteX49-27763" fmla="*/ 5516007 w 6127689"/>
              <a:gd name="connsiteY49-27764" fmla="*/ 3258473 h 6858000"/>
              <a:gd name="connsiteX50-27765" fmla="*/ 5566839 w 6127689"/>
              <a:gd name="connsiteY50-27766" fmla="*/ 3345295 h 6858000"/>
              <a:gd name="connsiteX51-27767" fmla="*/ 5589758 w 6127689"/>
              <a:gd name="connsiteY51-27768" fmla="*/ 3506453 h 6858000"/>
              <a:gd name="connsiteX52-27769" fmla="*/ 5596144 w 6127689"/>
              <a:gd name="connsiteY52-27770" fmla="*/ 3534624 h 6858000"/>
              <a:gd name="connsiteX53-27771" fmla="*/ 5597750 w 6127689"/>
              <a:gd name="connsiteY53-27772" fmla="*/ 3534129 h 6858000"/>
              <a:gd name="connsiteX54-27773" fmla="*/ 5599700 w 6127689"/>
              <a:gd name="connsiteY54-27774" fmla="*/ 3547221 h 6858000"/>
              <a:gd name="connsiteX55-27775" fmla="*/ 5615031 w 6127689"/>
              <a:gd name="connsiteY55-27776" fmla="*/ 3557482 h 6858000"/>
              <a:gd name="connsiteX56-27777" fmla="*/ 5618377 w 6127689"/>
              <a:gd name="connsiteY56-27778" fmla="*/ 3588431 h 6858000"/>
              <a:gd name="connsiteX57-27779" fmla="*/ 5612155 w 6127689"/>
              <a:gd name="connsiteY57-27780" fmla="*/ 3589869 h 6858000"/>
              <a:gd name="connsiteX58-27781" fmla="*/ 5620843 w 6127689"/>
              <a:gd name="connsiteY58-27782" fmla="*/ 3606745 h 6858000"/>
              <a:gd name="connsiteX59-27783" fmla="*/ 5655472 w 6127689"/>
              <a:gd name="connsiteY59-27784" fmla="*/ 3678877 h 6858000"/>
              <a:gd name="connsiteX60-27785" fmla="*/ 5683015 w 6127689"/>
              <a:gd name="connsiteY60-27786" fmla="*/ 3762025 h 6858000"/>
              <a:gd name="connsiteX61-27787" fmla="*/ 5696643 w 6127689"/>
              <a:gd name="connsiteY61-27788" fmla="*/ 3773888 h 6858000"/>
              <a:gd name="connsiteX62-27789" fmla="*/ 5699203 w 6127689"/>
              <a:gd name="connsiteY62-27790" fmla="*/ 3775823 h 6858000"/>
              <a:gd name="connsiteX63-27791" fmla="*/ 5704824 w 6127689"/>
              <a:gd name="connsiteY63-27792" fmla="*/ 3785966 h 6858000"/>
              <a:gd name="connsiteX64-27793" fmla="*/ 5733539 w 6127689"/>
              <a:gd name="connsiteY64-27794" fmla="*/ 3818457 h 6858000"/>
              <a:gd name="connsiteX65-27795" fmla="*/ 5768491 w 6127689"/>
              <a:gd name="connsiteY65-27796" fmla="*/ 3914399 h 6858000"/>
              <a:gd name="connsiteX66-27797" fmla="*/ 5793123 w 6127689"/>
              <a:gd name="connsiteY66-27798" fmla="*/ 3969952 h 6858000"/>
              <a:gd name="connsiteX67-27799" fmla="*/ 5808321 w 6127689"/>
              <a:gd name="connsiteY67-27800" fmla="*/ 3988153 h 6858000"/>
              <a:gd name="connsiteX68-27801" fmla="*/ 5825621 w 6127689"/>
              <a:gd name="connsiteY68-27802" fmla="*/ 4015525 h 6858000"/>
              <a:gd name="connsiteX69-27803" fmla="*/ 5860672 w 6127689"/>
              <a:gd name="connsiteY69-27804" fmla="*/ 4061579 h 6858000"/>
              <a:gd name="connsiteX70-27805" fmla="*/ 5872173 w 6127689"/>
              <a:gd name="connsiteY70-27806" fmla="*/ 4088497 h 6858000"/>
              <a:gd name="connsiteX71-27807" fmla="*/ 5883705 w 6127689"/>
              <a:gd name="connsiteY71-27808" fmla="*/ 4101899 h 6858000"/>
              <a:gd name="connsiteX72-27809" fmla="*/ 5894095 w 6127689"/>
              <a:gd name="connsiteY72-27810" fmla="*/ 4128857 h 6858000"/>
              <a:gd name="connsiteX73-27811" fmla="*/ 5903513 w 6127689"/>
              <a:gd name="connsiteY73-27812" fmla="*/ 4187661 h 6858000"/>
              <a:gd name="connsiteX74-27813" fmla="*/ 5917114 w 6127689"/>
              <a:gd name="connsiteY74-27814" fmla="*/ 4213096 h 6858000"/>
              <a:gd name="connsiteX75-27815" fmla="*/ 5924233 w 6127689"/>
              <a:gd name="connsiteY75-27816" fmla="*/ 4242060 h 6858000"/>
              <a:gd name="connsiteX76-27817" fmla="*/ 5928910 w 6127689"/>
              <a:gd name="connsiteY76-27818" fmla="*/ 4300973 h 6858000"/>
              <a:gd name="connsiteX77-27819" fmla="*/ 5939320 w 6127689"/>
              <a:gd name="connsiteY77-27820" fmla="*/ 4340435 h 6858000"/>
              <a:gd name="connsiteX78-27821" fmla="*/ 5946705 w 6127689"/>
              <a:gd name="connsiteY78-27822" fmla="*/ 4428051 h 6858000"/>
              <a:gd name="connsiteX79-27823" fmla="*/ 5949261 w 6127689"/>
              <a:gd name="connsiteY79-27824" fmla="*/ 4449185 h 6858000"/>
              <a:gd name="connsiteX80-27825" fmla="*/ 5968960 w 6127689"/>
              <a:gd name="connsiteY80-27826" fmla="*/ 4482655 h 6858000"/>
              <a:gd name="connsiteX81-27827" fmla="*/ 5980106 w 6127689"/>
              <a:gd name="connsiteY81-27828" fmla="*/ 4585087 h 6858000"/>
              <a:gd name="connsiteX82-27829" fmla="*/ 5998138 w 6127689"/>
              <a:gd name="connsiteY82-27830" fmla="*/ 4697518 h 6858000"/>
              <a:gd name="connsiteX83-27831" fmla="*/ 6013516 w 6127689"/>
              <a:gd name="connsiteY83-27832" fmla="*/ 4786619 h 6858000"/>
              <a:gd name="connsiteX84-27833" fmla="*/ 6025404 w 6127689"/>
              <a:gd name="connsiteY84-27834" fmla="*/ 4858148 h 6858000"/>
              <a:gd name="connsiteX85-27835" fmla="*/ 6007749 w 6127689"/>
              <a:gd name="connsiteY85-27836" fmla="*/ 4964715 h 6858000"/>
              <a:gd name="connsiteX86-27837" fmla="*/ 6005269 w 6127689"/>
              <a:gd name="connsiteY86-27838" fmla="*/ 5150567 h 6858000"/>
              <a:gd name="connsiteX87-27839" fmla="*/ 6001127 w 6127689"/>
              <a:gd name="connsiteY87-27840" fmla="*/ 5164609 h 6858000"/>
              <a:gd name="connsiteX88-27841" fmla="*/ 5996647 w 6127689"/>
              <a:gd name="connsiteY88-27842" fmla="*/ 5185640 h 6858000"/>
              <a:gd name="connsiteX89-27843" fmla="*/ 5998514 w 6127689"/>
              <a:gd name="connsiteY89-27844" fmla="*/ 5189673 h 6858000"/>
              <a:gd name="connsiteX90-27845" fmla="*/ 6018409 w 6127689"/>
              <a:gd name="connsiteY90-27846" fmla="*/ 5227157 h 6858000"/>
              <a:gd name="connsiteX91-27847" fmla="*/ 6036748 w 6127689"/>
              <a:gd name="connsiteY91-27848" fmla="*/ 5322752 h 6858000"/>
              <a:gd name="connsiteX92-27849" fmla="*/ 6036943 w 6127689"/>
              <a:gd name="connsiteY92-27850" fmla="*/ 5329480 h 6858000"/>
              <a:gd name="connsiteX93-27851" fmla="*/ 6037236 w 6127689"/>
              <a:gd name="connsiteY93-27852" fmla="*/ 5329634 h 6858000"/>
              <a:gd name="connsiteX94-27853" fmla="*/ 6037677 w 6127689"/>
              <a:gd name="connsiteY94-27854" fmla="*/ 5354807 h 6858000"/>
              <a:gd name="connsiteX95-27855" fmla="*/ 6039728 w 6127689"/>
              <a:gd name="connsiteY95-27856" fmla="*/ 5359416 h 6858000"/>
              <a:gd name="connsiteX96-27857" fmla="*/ 6043311 w 6127689"/>
              <a:gd name="connsiteY96-27858" fmla="*/ 5361407 h 6858000"/>
              <a:gd name="connsiteX97-27859" fmla="*/ 6053435 w 6127689"/>
              <a:gd name="connsiteY97-27860" fmla="*/ 5387547 h 6858000"/>
              <a:gd name="connsiteX98-27861" fmla="*/ 6065933 w 6127689"/>
              <a:gd name="connsiteY98-27862" fmla="*/ 5443002 h 6858000"/>
              <a:gd name="connsiteX99-27863" fmla="*/ 6068640 w 6127689"/>
              <a:gd name="connsiteY99-27864" fmla="*/ 5474503 h 6858000"/>
              <a:gd name="connsiteX100-27865" fmla="*/ 6080922 w 6127689"/>
              <a:gd name="connsiteY100-27866" fmla="*/ 5561070 h 6858000"/>
              <a:gd name="connsiteX101-27867" fmla="*/ 6096949 w 6127689"/>
              <a:gd name="connsiteY101-27868" fmla="*/ 5648179 h 6858000"/>
              <a:gd name="connsiteX102-27869" fmla="*/ 6125703 w 6127689"/>
              <a:gd name="connsiteY102-27870" fmla="*/ 5692894 h 6858000"/>
              <a:gd name="connsiteX103-27871" fmla="*/ 6126670 w 6127689"/>
              <a:gd name="connsiteY103-27872" fmla="*/ 5697882 h 6858000"/>
              <a:gd name="connsiteX104-27873" fmla="*/ 6124061 w 6127689"/>
              <a:gd name="connsiteY104-27874" fmla="*/ 5710294 h 6858000"/>
              <a:gd name="connsiteX105-27875" fmla="*/ 6122213 w 6127689"/>
              <a:gd name="connsiteY105-27876" fmla="*/ 5714762 h 6858000"/>
              <a:gd name="connsiteX106-27877" fmla="*/ 6121353 w 6127689"/>
              <a:gd name="connsiteY106-27878" fmla="*/ 5721725 h 6858000"/>
              <a:gd name="connsiteX107-27879" fmla="*/ 6121607 w 6127689"/>
              <a:gd name="connsiteY107-27880" fmla="*/ 5721959 h 6858000"/>
              <a:gd name="connsiteX108-27881" fmla="*/ 6120262 w 6127689"/>
              <a:gd name="connsiteY108-27882" fmla="*/ 5728358 h 6858000"/>
              <a:gd name="connsiteX109-27883" fmla="*/ 6127024 w 6127689"/>
              <a:gd name="connsiteY109-27884" fmla="*/ 5786902 h 6858000"/>
              <a:gd name="connsiteX110-27885" fmla="*/ 6127519 w 6127689"/>
              <a:gd name="connsiteY110-27886" fmla="*/ 5865775 h 6858000"/>
              <a:gd name="connsiteX111-27887" fmla="*/ 6119217 w 6127689"/>
              <a:gd name="connsiteY111-27888" fmla="*/ 5888542 h 6858000"/>
              <a:gd name="connsiteX112-27889" fmla="*/ 6102493 w 6127689"/>
              <a:gd name="connsiteY112-27890" fmla="*/ 5928602 h 6858000"/>
              <a:gd name="connsiteX113-27891" fmla="*/ 6056863 w 6127689"/>
              <a:gd name="connsiteY113-27892" fmla="*/ 6000643 h 6858000"/>
              <a:gd name="connsiteX114-27893" fmla="*/ 6045436 w 6127689"/>
              <a:gd name="connsiteY114-27894" fmla="*/ 6124480 h 6858000"/>
              <a:gd name="connsiteX115-27895" fmla="*/ 6030489 w 6127689"/>
              <a:gd name="connsiteY115-27896" fmla="*/ 6317666 h 6858000"/>
              <a:gd name="connsiteX116-27897" fmla="*/ 6007492 w 6127689"/>
              <a:gd name="connsiteY116-27898" fmla="*/ 6440818 h 6858000"/>
              <a:gd name="connsiteX117-27899" fmla="*/ 6009467 w 6127689"/>
              <a:gd name="connsiteY117-27900" fmla="*/ 6487076 h 6858000"/>
              <a:gd name="connsiteX118-27901" fmla="*/ 5995064 w 6127689"/>
              <a:gd name="connsiteY118-27902" fmla="*/ 6540791 h 6858000"/>
              <a:gd name="connsiteX119-27903" fmla="*/ 5996309 w 6127689"/>
              <a:gd name="connsiteY119-27904" fmla="*/ 6543961 h 6858000"/>
              <a:gd name="connsiteX120-27905" fmla="*/ 5996048 w 6127689"/>
              <a:gd name="connsiteY120-27906" fmla="*/ 6555444 h 6858000"/>
              <a:gd name="connsiteX121-27907" fmla="*/ 6002524 w 6127689"/>
              <a:gd name="connsiteY121-27908" fmla="*/ 6560188 h 6858000"/>
              <a:gd name="connsiteX122-27909" fmla="*/ 6006823 w 6127689"/>
              <a:gd name="connsiteY122-27910" fmla="*/ 6578546 h 6858000"/>
              <a:gd name="connsiteX123-27911" fmla="*/ 6004510 w 6127689"/>
              <a:gd name="connsiteY123-27912" fmla="*/ 6599256 h 6858000"/>
              <a:gd name="connsiteX124-27913" fmla="*/ 5986207 w 6127689"/>
              <a:gd name="connsiteY124-27914" fmla="*/ 6695855 h 6858000"/>
              <a:gd name="connsiteX125-27915" fmla="*/ 5979428 w 6127689"/>
              <a:gd name="connsiteY125-27916" fmla="*/ 6754678 h 6858000"/>
              <a:gd name="connsiteX126-27917" fmla="*/ 5983398 w 6127689"/>
              <a:gd name="connsiteY126-27918" fmla="*/ 6778641 h 6858000"/>
              <a:gd name="connsiteX127-27919" fmla="*/ 5984543 w 6127689"/>
              <a:gd name="connsiteY127-27920" fmla="*/ 6811016 h 6858000"/>
              <a:gd name="connsiteX128-27921" fmla="*/ 5981802 w 6127689"/>
              <a:gd name="connsiteY128-27922" fmla="*/ 6838578 h 6858000"/>
              <a:gd name="connsiteX129-27923" fmla="*/ 5979671 w 6127689"/>
              <a:gd name="connsiteY129-27924" fmla="*/ 6858000 h 6858000"/>
              <a:gd name="connsiteX130-27925" fmla="*/ 0 w 6127689"/>
              <a:gd name="connsiteY130-27926" fmla="*/ 6858000 h 6858000"/>
              <a:gd name="connsiteX131-27927" fmla="*/ 0 w 6127689"/>
              <a:gd name="connsiteY131-27928" fmla="*/ 0 h 6858000"/>
              <a:gd name="connsiteX0-27929" fmla="*/ 0 w 6127689"/>
              <a:gd name="connsiteY0-27930" fmla="*/ 0 h 6858000"/>
              <a:gd name="connsiteX1-27931" fmla="*/ 4965888 w 6127689"/>
              <a:gd name="connsiteY1-27932" fmla="*/ 0 h 6858000"/>
              <a:gd name="connsiteX2-27933" fmla="*/ 4967767 w 6127689"/>
              <a:gd name="connsiteY2-27934" fmla="*/ 7930 h 6858000"/>
              <a:gd name="connsiteX3-27935" fmla="*/ 4979444 w 6127689"/>
              <a:gd name="connsiteY3-27936" fmla="*/ 43921 h 6858000"/>
              <a:gd name="connsiteX4-27937" fmla="*/ 5021173 w 6127689"/>
              <a:gd name="connsiteY4-27938" fmla="*/ 123738 h 6858000"/>
              <a:gd name="connsiteX5-27939" fmla="*/ 5075458 w 6127689"/>
              <a:gd name="connsiteY5-27940" fmla="*/ 264355 h 6858000"/>
              <a:gd name="connsiteX6-27941" fmla="*/ 5081175 w 6127689"/>
              <a:gd name="connsiteY6-27942" fmla="*/ 277448 h 6858000"/>
              <a:gd name="connsiteX7-27943" fmla="*/ 5097011 w 6127689"/>
              <a:gd name="connsiteY7-27944" fmla="*/ 355616 h 6858000"/>
              <a:gd name="connsiteX8-27945" fmla="*/ 5130982 w 6127689"/>
              <a:gd name="connsiteY8-27946" fmla="*/ 412030 h 6858000"/>
              <a:gd name="connsiteX9-27947" fmla="*/ 5153000 w 6127689"/>
              <a:gd name="connsiteY9-27948" fmla="*/ 507134 h 6858000"/>
              <a:gd name="connsiteX10-27949" fmla="*/ 5171282 w 6127689"/>
              <a:gd name="connsiteY10-27950" fmla="*/ 602071 h 6858000"/>
              <a:gd name="connsiteX11-27951" fmla="*/ 5176196 w 6127689"/>
              <a:gd name="connsiteY11-27952" fmla="*/ 636822 h 6858000"/>
              <a:gd name="connsiteX12-27953" fmla="*/ 5189051 w 6127689"/>
              <a:gd name="connsiteY12-27954" fmla="*/ 782518 h 6858000"/>
              <a:gd name="connsiteX13-27955" fmla="*/ 5210428 w 6127689"/>
              <a:gd name="connsiteY13-27956" fmla="*/ 815772 h 6858000"/>
              <a:gd name="connsiteX14-27957" fmla="*/ 5221088 w 6127689"/>
              <a:gd name="connsiteY14-27958" fmla="*/ 860193 h 6858000"/>
              <a:gd name="connsiteX15-27959" fmla="*/ 5230806 w 6127689"/>
              <a:gd name="connsiteY15-27960" fmla="*/ 961354 h 6858000"/>
              <a:gd name="connsiteX16-27961" fmla="*/ 5201018 w 6127689"/>
              <a:gd name="connsiteY16-27962" fmla="*/ 1095027 h 6858000"/>
              <a:gd name="connsiteX17-27963" fmla="*/ 5202153 w 6127689"/>
              <a:gd name="connsiteY17-27964" fmla="*/ 1133224 h 6858000"/>
              <a:gd name="connsiteX18-27965" fmla="*/ 5207370 w 6127689"/>
              <a:gd name="connsiteY18-27966" fmla="*/ 1138097 h 6858000"/>
              <a:gd name="connsiteX19-27967" fmla="*/ 5189234 w 6127689"/>
              <a:gd name="connsiteY19-27968" fmla="*/ 1193495 h 6858000"/>
              <a:gd name="connsiteX20-27969" fmla="*/ 5202769 w 6127689"/>
              <a:gd name="connsiteY20-27970" fmla="*/ 1269450 h 6858000"/>
              <a:gd name="connsiteX21-27971" fmla="*/ 5225968 w 6127689"/>
              <a:gd name="connsiteY21-27972" fmla="*/ 1357994 h 6858000"/>
              <a:gd name="connsiteX22-27973" fmla="*/ 5233819 w 6127689"/>
              <a:gd name="connsiteY22-27974" fmla="*/ 1380922 h 6858000"/>
              <a:gd name="connsiteX23-27975" fmla="*/ 5237226 w 6127689"/>
              <a:gd name="connsiteY23-27976" fmla="*/ 1441327 h 6858000"/>
              <a:gd name="connsiteX24-27977" fmla="*/ 5255653 w 6127689"/>
              <a:gd name="connsiteY24-27978" fmla="*/ 1524712 h 6858000"/>
              <a:gd name="connsiteX25-27979" fmla="*/ 5263491 w 6127689"/>
              <a:gd name="connsiteY25-27980" fmla="*/ 1642938 h 6858000"/>
              <a:gd name="connsiteX26-27981" fmla="*/ 5261314 w 6127689"/>
              <a:gd name="connsiteY26-27982" fmla="*/ 1689177 h 6858000"/>
              <a:gd name="connsiteX27-27983" fmla="*/ 5259788 w 6127689"/>
              <a:gd name="connsiteY27-27984" fmla="*/ 1768516 h 6858000"/>
              <a:gd name="connsiteX28-27985" fmla="*/ 5255696 w 6127689"/>
              <a:gd name="connsiteY28-27986" fmla="*/ 1953770 h 6858000"/>
              <a:gd name="connsiteX29-27987" fmla="*/ 5252592 w 6127689"/>
              <a:gd name="connsiteY29-27988" fmla="*/ 2092210 h 6858000"/>
              <a:gd name="connsiteX30-27989" fmla="*/ 5264303 w 6127689"/>
              <a:gd name="connsiteY30-27990" fmla="*/ 2225157 h 6858000"/>
              <a:gd name="connsiteX31-27991" fmla="*/ 5254949 w 6127689"/>
              <a:gd name="connsiteY31-27992" fmla="*/ 2236160 h 6858000"/>
              <a:gd name="connsiteX32-27993" fmla="*/ 5250104 w 6127689"/>
              <a:gd name="connsiteY32-27994" fmla="*/ 2249166 h 6858000"/>
              <a:gd name="connsiteX33-27995" fmla="*/ 5251214 w 6127689"/>
              <a:gd name="connsiteY33-27996" fmla="*/ 2250944 h 6858000"/>
              <a:gd name="connsiteX34-27997" fmla="*/ 5250644 w 6127689"/>
              <a:gd name="connsiteY34-27998" fmla="*/ 2266619 h 6858000"/>
              <a:gd name="connsiteX35-27999" fmla="*/ 5293877 w 6127689"/>
              <a:gd name="connsiteY35-28000" fmla="*/ 2368649 h 6858000"/>
              <a:gd name="connsiteX36-28001" fmla="*/ 5311338 w 6127689"/>
              <a:gd name="connsiteY36-28002" fmla="*/ 2404034 h 6858000"/>
              <a:gd name="connsiteX37-28003" fmla="*/ 5338366 w 6127689"/>
              <a:gd name="connsiteY37-28004" fmla="*/ 2465052 h 6858000"/>
              <a:gd name="connsiteX38-28005" fmla="*/ 5371263 w 6127689"/>
              <a:gd name="connsiteY38-28006" fmla="*/ 2586413 h 6858000"/>
              <a:gd name="connsiteX39-28007" fmla="*/ 5407503 w 6127689"/>
              <a:gd name="connsiteY39-28008" fmla="*/ 2786290 h 6858000"/>
              <a:gd name="connsiteX40-28009" fmla="*/ 5407356 w 6127689"/>
              <a:gd name="connsiteY40-28010" fmla="*/ 2787545 h 6858000"/>
              <a:gd name="connsiteX41-28011" fmla="*/ 5411130 w 6127689"/>
              <a:gd name="connsiteY41-28012" fmla="*/ 2788640 h 6858000"/>
              <a:gd name="connsiteX42-28013" fmla="*/ 5416439 w 6127689"/>
              <a:gd name="connsiteY42-28014" fmla="*/ 2805666 h 6858000"/>
              <a:gd name="connsiteX43-28015" fmla="*/ 5457023 w 6127689"/>
              <a:gd name="connsiteY43-28016" fmla="*/ 2858292 h 6858000"/>
              <a:gd name="connsiteX44-28017" fmla="*/ 5479298 w 6127689"/>
              <a:gd name="connsiteY44-28018" fmla="*/ 2947791 h 6858000"/>
              <a:gd name="connsiteX45-28019" fmla="*/ 5481770 w 6127689"/>
              <a:gd name="connsiteY45-28020" fmla="*/ 2951352 h 6858000"/>
              <a:gd name="connsiteX46-28021" fmla="*/ 5482045 w 6127689"/>
              <a:gd name="connsiteY46-28022" fmla="*/ 2984371 h 6858000"/>
              <a:gd name="connsiteX47-28023" fmla="*/ 5482415 w 6127689"/>
              <a:gd name="connsiteY47-28024" fmla="*/ 3004079 h 6858000"/>
              <a:gd name="connsiteX48-28025" fmla="*/ 5503944 w 6127689"/>
              <a:gd name="connsiteY48-28026" fmla="*/ 3123335 h 6858000"/>
              <a:gd name="connsiteX49-28027" fmla="*/ 5516007 w 6127689"/>
              <a:gd name="connsiteY49-28028" fmla="*/ 3258473 h 6858000"/>
              <a:gd name="connsiteX50-28029" fmla="*/ 5566839 w 6127689"/>
              <a:gd name="connsiteY50-28030" fmla="*/ 3345295 h 6858000"/>
              <a:gd name="connsiteX51-28031" fmla="*/ 5589758 w 6127689"/>
              <a:gd name="connsiteY51-28032" fmla="*/ 3506453 h 6858000"/>
              <a:gd name="connsiteX52-28033" fmla="*/ 5596144 w 6127689"/>
              <a:gd name="connsiteY52-28034" fmla="*/ 3534624 h 6858000"/>
              <a:gd name="connsiteX53-28035" fmla="*/ 5597750 w 6127689"/>
              <a:gd name="connsiteY53-28036" fmla="*/ 3534129 h 6858000"/>
              <a:gd name="connsiteX54-28037" fmla="*/ 5599700 w 6127689"/>
              <a:gd name="connsiteY54-28038" fmla="*/ 3547221 h 6858000"/>
              <a:gd name="connsiteX55-28039" fmla="*/ 5615031 w 6127689"/>
              <a:gd name="connsiteY55-28040" fmla="*/ 3557482 h 6858000"/>
              <a:gd name="connsiteX56-28041" fmla="*/ 5618377 w 6127689"/>
              <a:gd name="connsiteY56-28042" fmla="*/ 3588431 h 6858000"/>
              <a:gd name="connsiteX57-28043" fmla="*/ 5612155 w 6127689"/>
              <a:gd name="connsiteY57-28044" fmla="*/ 3589869 h 6858000"/>
              <a:gd name="connsiteX58-28045" fmla="*/ 5620843 w 6127689"/>
              <a:gd name="connsiteY58-28046" fmla="*/ 3606745 h 6858000"/>
              <a:gd name="connsiteX59-28047" fmla="*/ 5655472 w 6127689"/>
              <a:gd name="connsiteY59-28048" fmla="*/ 3678877 h 6858000"/>
              <a:gd name="connsiteX60-28049" fmla="*/ 5683015 w 6127689"/>
              <a:gd name="connsiteY60-28050" fmla="*/ 3762025 h 6858000"/>
              <a:gd name="connsiteX61-28051" fmla="*/ 5696643 w 6127689"/>
              <a:gd name="connsiteY61-28052" fmla="*/ 3773888 h 6858000"/>
              <a:gd name="connsiteX62-28053" fmla="*/ 5699203 w 6127689"/>
              <a:gd name="connsiteY62-28054" fmla="*/ 3775823 h 6858000"/>
              <a:gd name="connsiteX63-28055" fmla="*/ 5704824 w 6127689"/>
              <a:gd name="connsiteY63-28056" fmla="*/ 3785966 h 6858000"/>
              <a:gd name="connsiteX64-28057" fmla="*/ 5733539 w 6127689"/>
              <a:gd name="connsiteY64-28058" fmla="*/ 3818457 h 6858000"/>
              <a:gd name="connsiteX65-28059" fmla="*/ 5768491 w 6127689"/>
              <a:gd name="connsiteY65-28060" fmla="*/ 3914399 h 6858000"/>
              <a:gd name="connsiteX66-28061" fmla="*/ 5793123 w 6127689"/>
              <a:gd name="connsiteY66-28062" fmla="*/ 3969952 h 6858000"/>
              <a:gd name="connsiteX67-28063" fmla="*/ 5808321 w 6127689"/>
              <a:gd name="connsiteY67-28064" fmla="*/ 3988153 h 6858000"/>
              <a:gd name="connsiteX68-28065" fmla="*/ 5825621 w 6127689"/>
              <a:gd name="connsiteY68-28066" fmla="*/ 4015525 h 6858000"/>
              <a:gd name="connsiteX69-28067" fmla="*/ 5860672 w 6127689"/>
              <a:gd name="connsiteY69-28068" fmla="*/ 4061579 h 6858000"/>
              <a:gd name="connsiteX70-28069" fmla="*/ 5872173 w 6127689"/>
              <a:gd name="connsiteY70-28070" fmla="*/ 4088497 h 6858000"/>
              <a:gd name="connsiteX71-28071" fmla="*/ 5883705 w 6127689"/>
              <a:gd name="connsiteY71-28072" fmla="*/ 4101899 h 6858000"/>
              <a:gd name="connsiteX72-28073" fmla="*/ 5894095 w 6127689"/>
              <a:gd name="connsiteY72-28074" fmla="*/ 4128857 h 6858000"/>
              <a:gd name="connsiteX73-28075" fmla="*/ 5903513 w 6127689"/>
              <a:gd name="connsiteY73-28076" fmla="*/ 4187661 h 6858000"/>
              <a:gd name="connsiteX74-28077" fmla="*/ 5917114 w 6127689"/>
              <a:gd name="connsiteY74-28078" fmla="*/ 4213096 h 6858000"/>
              <a:gd name="connsiteX75-28079" fmla="*/ 5924233 w 6127689"/>
              <a:gd name="connsiteY75-28080" fmla="*/ 4242060 h 6858000"/>
              <a:gd name="connsiteX76-28081" fmla="*/ 5928910 w 6127689"/>
              <a:gd name="connsiteY76-28082" fmla="*/ 4300973 h 6858000"/>
              <a:gd name="connsiteX77-28083" fmla="*/ 5939320 w 6127689"/>
              <a:gd name="connsiteY77-28084" fmla="*/ 4340435 h 6858000"/>
              <a:gd name="connsiteX78-28085" fmla="*/ 5946705 w 6127689"/>
              <a:gd name="connsiteY78-28086" fmla="*/ 4428051 h 6858000"/>
              <a:gd name="connsiteX79-28087" fmla="*/ 5949261 w 6127689"/>
              <a:gd name="connsiteY79-28088" fmla="*/ 4449185 h 6858000"/>
              <a:gd name="connsiteX80-28089" fmla="*/ 5968960 w 6127689"/>
              <a:gd name="connsiteY80-28090" fmla="*/ 4482655 h 6858000"/>
              <a:gd name="connsiteX81-28091" fmla="*/ 5980106 w 6127689"/>
              <a:gd name="connsiteY81-28092" fmla="*/ 4585087 h 6858000"/>
              <a:gd name="connsiteX82-28093" fmla="*/ 5998138 w 6127689"/>
              <a:gd name="connsiteY82-28094" fmla="*/ 4697518 h 6858000"/>
              <a:gd name="connsiteX83-28095" fmla="*/ 6013516 w 6127689"/>
              <a:gd name="connsiteY83-28096" fmla="*/ 4786619 h 6858000"/>
              <a:gd name="connsiteX84-28097" fmla="*/ 6025404 w 6127689"/>
              <a:gd name="connsiteY84-28098" fmla="*/ 4858148 h 6858000"/>
              <a:gd name="connsiteX85-28099" fmla="*/ 6007749 w 6127689"/>
              <a:gd name="connsiteY85-28100" fmla="*/ 4964715 h 6858000"/>
              <a:gd name="connsiteX86-28101" fmla="*/ 6005269 w 6127689"/>
              <a:gd name="connsiteY86-28102" fmla="*/ 5150567 h 6858000"/>
              <a:gd name="connsiteX87-28103" fmla="*/ 6001127 w 6127689"/>
              <a:gd name="connsiteY87-28104" fmla="*/ 5164609 h 6858000"/>
              <a:gd name="connsiteX88-28105" fmla="*/ 5998514 w 6127689"/>
              <a:gd name="connsiteY88-28106" fmla="*/ 5189673 h 6858000"/>
              <a:gd name="connsiteX89-28107" fmla="*/ 6018409 w 6127689"/>
              <a:gd name="connsiteY89-28108" fmla="*/ 5227157 h 6858000"/>
              <a:gd name="connsiteX90-28109" fmla="*/ 6036748 w 6127689"/>
              <a:gd name="connsiteY90-28110" fmla="*/ 5322752 h 6858000"/>
              <a:gd name="connsiteX91-28111" fmla="*/ 6036943 w 6127689"/>
              <a:gd name="connsiteY91-28112" fmla="*/ 5329480 h 6858000"/>
              <a:gd name="connsiteX92-28113" fmla="*/ 6037236 w 6127689"/>
              <a:gd name="connsiteY92-28114" fmla="*/ 5329634 h 6858000"/>
              <a:gd name="connsiteX93-28115" fmla="*/ 6037677 w 6127689"/>
              <a:gd name="connsiteY93-28116" fmla="*/ 5354807 h 6858000"/>
              <a:gd name="connsiteX94-28117" fmla="*/ 6039728 w 6127689"/>
              <a:gd name="connsiteY94-28118" fmla="*/ 5359416 h 6858000"/>
              <a:gd name="connsiteX95-28119" fmla="*/ 6043311 w 6127689"/>
              <a:gd name="connsiteY95-28120" fmla="*/ 5361407 h 6858000"/>
              <a:gd name="connsiteX96-28121" fmla="*/ 6053435 w 6127689"/>
              <a:gd name="connsiteY96-28122" fmla="*/ 5387547 h 6858000"/>
              <a:gd name="connsiteX97-28123" fmla="*/ 6065933 w 6127689"/>
              <a:gd name="connsiteY97-28124" fmla="*/ 5443002 h 6858000"/>
              <a:gd name="connsiteX98-28125" fmla="*/ 6068640 w 6127689"/>
              <a:gd name="connsiteY98-28126" fmla="*/ 5474503 h 6858000"/>
              <a:gd name="connsiteX99-28127" fmla="*/ 6080922 w 6127689"/>
              <a:gd name="connsiteY99-28128" fmla="*/ 5561070 h 6858000"/>
              <a:gd name="connsiteX100-28129" fmla="*/ 6096949 w 6127689"/>
              <a:gd name="connsiteY100-28130" fmla="*/ 5648179 h 6858000"/>
              <a:gd name="connsiteX101-28131" fmla="*/ 6125703 w 6127689"/>
              <a:gd name="connsiteY101-28132" fmla="*/ 5692894 h 6858000"/>
              <a:gd name="connsiteX102-28133" fmla="*/ 6126670 w 6127689"/>
              <a:gd name="connsiteY102-28134" fmla="*/ 5697882 h 6858000"/>
              <a:gd name="connsiteX103-28135" fmla="*/ 6124061 w 6127689"/>
              <a:gd name="connsiteY103-28136" fmla="*/ 5710294 h 6858000"/>
              <a:gd name="connsiteX104-28137" fmla="*/ 6122213 w 6127689"/>
              <a:gd name="connsiteY104-28138" fmla="*/ 5714762 h 6858000"/>
              <a:gd name="connsiteX105-28139" fmla="*/ 6121353 w 6127689"/>
              <a:gd name="connsiteY105-28140" fmla="*/ 5721725 h 6858000"/>
              <a:gd name="connsiteX106-28141" fmla="*/ 6121607 w 6127689"/>
              <a:gd name="connsiteY106-28142" fmla="*/ 5721959 h 6858000"/>
              <a:gd name="connsiteX107-28143" fmla="*/ 6120262 w 6127689"/>
              <a:gd name="connsiteY107-28144" fmla="*/ 5728358 h 6858000"/>
              <a:gd name="connsiteX108-28145" fmla="*/ 6127024 w 6127689"/>
              <a:gd name="connsiteY108-28146" fmla="*/ 5786902 h 6858000"/>
              <a:gd name="connsiteX109-28147" fmla="*/ 6127519 w 6127689"/>
              <a:gd name="connsiteY109-28148" fmla="*/ 5865775 h 6858000"/>
              <a:gd name="connsiteX110-28149" fmla="*/ 6119217 w 6127689"/>
              <a:gd name="connsiteY110-28150" fmla="*/ 5888542 h 6858000"/>
              <a:gd name="connsiteX111-28151" fmla="*/ 6102493 w 6127689"/>
              <a:gd name="connsiteY111-28152" fmla="*/ 5928602 h 6858000"/>
              <a:gd name="connsiteX112-28153" fmla="*/ 6056863 w 6127689"/>
              <a:gd name="connsiteY112-28154" fmla="*/ 6000643 h 6858000"/>
              <a:gd name="connsiteX113-28155" fmla="*/ 6045436 w 6127689"/>
              <a:gd name="connsiteY113-28156" fmla="*/ 6124480 h 6858000"/>
              <a:gd name="connsiteX114-28157" fmla="*/ 6030489 w 6127689"/>
              <a:gd name="connsiteY114-28158" fmla="*/ 6317666 h 6858000"/>
              <a:gd name="connsiteX115-28159" fmla="*/ 6007492 w 6127689"/>
              <a:gd name="connsiteY115-28160" fmla="*/ 6440818 h 6858000"/>
              <a:gd name="connsiteX116-28161" fmla="*/ 6009467 w 6127689"/>
              <a:gd name="connsiteY116-28162" fmla="*/ 6487076 h 6858000"/>
              <a:gd name="connsiteX117-28163" fmla="*/ 5995064 w 6127689"/>
              <a:gd name="connsiteY117-28164" fmla="*/ 6540791 h 6858000"/>
              <a:gd name="connsiteX118-28165" fmla="*/ 5996309 w 6127689"/>
              <a:gd name="connsiteY118-28166" fmla="*/ 6543961 h 6858000"/>
              <a:gd name="connsiteX119-28167" fmla="*/ 5996048 w 6127689"/>
              <a:gd name="connsiteY119-28168" fmla="*/ 6555444 h 6858000"/>
              <a:gd name="connsiteX120-28169" fmla="*/ 6002524 w 6127689"/>
              <a:gd name="connsiteY120-28170" fmla="*/ 6560188 h 6858000"/>
              <a:gd name="connsiteX121-28171" fmla="*/ 6006823 w 6127689"/>
              <a:gd name="connsiteY121-28172" fmla="*/ 6578546 h 6858000"/>
              <a:gd name="connsiteX122-28173" fmla="*/ 6004510 w 6127689"/>
              <a:gd name="connsiteY122-28174" fmla="*/ 6599256 h 6858000"/>
              <a:gd name="connsiteX123-28175" fmla="*/ 5986207 w 6127689"/>
              <a:gd name="connsiteY123-28176" fmla="*/ 6695855 h 6858000"/>
              <a:gd name="connsiteX124-28177" fmla="*/ 5979428 w 6127689"/>
              <a:gd name="connsiteY124-28178" fmla="*/ 6754678 h 6858000"/>
              <a:gd name="connsiteX125-28179" fmla="*/ 5983398 w 6127689"/>
              <a:gd name="connsiteY125-28180" fmla="*/ 6778641 h 6858000"/>
              <a:gd name="connsiteX126-28181" fmla="*/ 5984543 w 6127689"/>
              <a:gd name="connsiteY126-28182" fmla="*/ 6811016 h 6858000"/>
              <a:gd name="connsiteX127-28183" fmla="*/ 5981802 w 6127689"/>
              <a:gd name="connsiteY127-28184" fmla="*/ 6838578 h 6858000"/>
              <a:gd name="connsiteX128-28185" fmla="*/ 5979671 w 6127689"/>
              <a:gd name="connsiteY128-28186" fmla="*/ 6858000 h 6858000"/>
              <a:gd name="connsiteX129-28187" fmla="*/ 0 w 6127689"/>
              <a:gd name="connsiteY129-28188" fmla="*/ 6858000 h 6858000"/>
              <a:gd name="connsiteX130-28189" fmla="*/ 0 w 6127689"/>
              <a:gd name="connsiteY130-28190" fmla="*/ 0 h 6858000"/>
              <a:gd name="connsiteX0-28191" fmla="*/ 0 w 6127689"/>
              <a:gd name="connsiteY0-28192" fmla="*/ 0 h 6858000"/>
              <a:gd name="connsiteX1-28193" fmla="*/ 4965888 w 6127689"/>
              <a:gd name="connsiteY1-28194" fmla="*/ 0 h 6858000"/>
              <a:gd name="connsiteX2-28195" fmla="*/ 4967767 w 6127689"/>
              <a:gd name="connsiteY2-28196" fmla="*/ 7930 h 6858000"/>
              <a:gd name="connsiteX3-28197" fmla="*/ 4979444 w 6127689"/>
              <a:gd name="connsiteY3-28198" fmla="*/ 43921 h 6858000"/>
              <a:gd name="connsiteX4-28199" fmla="*/ 5021173 w 6127689"/>
              <a:gd name="connsiteY4-28200" fmla="*/ 123738 h 6858000"/>
              <a:gd name="connsiteX5-28201" fmla="*/ 5075458 w 6127689"/>
              <a:gd name="connsiteY5-28202" fmla="*/ 264355 h 6858000"/>
              <a:gd name="connsiteX6-28203" fmla="*/ 5081175 w 6127689"/>
              <a:gd name="connsiteY6-28204" fmla="*/ 277448 h 6858000"/>
              <a:gd name="connsiteX7-28205" fmla="*/ 5097011 w 6127689"/>
              <a:gd name="connsiteY7-28206" fmla="*/ 355616 h 6858000"/>
              <a:gd name="connsiteX8-28207" fmla="*/ 5130982 w 6127689"/>
              <a:gd name="connsiteY8-28208" fmla="*/ 412030 h 6858000"/>
              <a:gd name="connsiteX9-28209" fmla="*/ 5153000 w 6127689"/>
              <a:gd name="connsiteY9-28210" fmla="*/ 507134 h 6858000"/>
              <a:gd name="connsiteX10-28211" fmla="*/ 5171282 w 6127689"/>
              <a:gd name="connsiteY10-28212" fmla="*/ 602071 h 6858000"/>
              <a:gd name="connsiteX11-28213" fmla="*/ 5176196 w 6127689"/>
              <a:gd name="connsiteY11-28214" fmla="*/ 636822 h 6858000"/>
              <a:gd name="connsiteX12-28215" fmla="*/ 5189051 w 6127689"/>
              <a:gd name="connsiteY12-28216" fmla="*/ 782518 h 6858000"/>
              <a:gd name="connsiteX13-28217" fmla="*/ 5210428 w 6127689"/>
              <a:gd name="connsiteY13-28218" fmla="*/ 815772 h 6858000"/>
              <a:gd name="connsiteX14-28219" fmla="*/ 5221088 w 6127689"/>
              <a:gd name="connsiteY14-28220" fmla="*/ 860193 h 6858000"/>
              <a:gd name="connsiteX15-28221" fmla="*/ 5230806 w 6127689"/>
              <a:gd name="connsiteY15-28222" fmla="*/ 961354 h 6858000"/>
              <a:gd name="connsiteX16-28223" fmla="*/ 5201018 w 6127689"/>
              <a:gd name="connsiteY16-28224" fmla="*/ 1095027 h 6858000"/>
              <a:gd name="connsiteX17-28225" fmla="*/ 5202153 w 6127689"/>
              <a:gd name="connsiteY17-28226" fmla="*/ 1133224 h 6858000"/>
              <a:gd name="connsiteX18-28227" fmla="*/ 5207370 w 6127689"/>
              <a:gd name="connsiteY18-28228" fmla="*/ 1138097 h 6858000"/>
              <a:gd name="connsiteX19-28229" fmla="*/ 5189234 w 6127689"/>
              <a:gd name="connsiteY19-28230" fmla="*/ 1193495 h 6858000"/>
              <a:gd name="connsiteX20-28231" fmla="*/ 5202769 w 6127689"/>
              <a:gd name="connsiteY20-28232" fmla="*/ 1269450 h 6858000"/>
              <a:gd name="connsiteX21-28233" fmla="*/ 5225968 w 6127689"/>
              <a:gd name="connsiteY21-28234" fmla="*/ 1357994 h 6858000"/>
              <a:gd name="connsiteX22-28235" fmla="*/ 5233819 w 6127689"/>
              <a:gd name="connsiteY22-28236" fmla="*/ 1380922 h 6858000"/>
              <a:gd name="connsiteX23-28237" fmla="*/ 5237226 w 6127689"/>
              <a:gd name="connsiteY23-28238" fmla="*/ 1441327 h 6858000"/>
              <a:gd name="connsiteX24-28239" fmla="*/ 5255653 w 6127689"/>
              <a:gd name="connsiteY24-28240" fmla="*/ 1524712 h 6858000"/>
              <a:gd name="connsiteX25-28241" fmla="*/ 5263491 w 6127689"/>
              <a:gd name="connsiteY25-28242" fmla="*/ 1642938 h 6858000"/>
              <a:gd name="connsiteX26-28243" fmla="*/ 5261314 w 6127689"/>
              <a:gd name="connsiteY26-28244" fmla="*/ 1689177 h 6858000"/>
              <a:gd name="connsiteX27-28245" fmla="*/ 5259788 w 6127689"/>
              <a:gd name="connsiteY27-28246" fmla="*/ 1768516 h 6858000"/>
              <a:gd name="connsiteX28-28247" fmla="*/ 5255696 w 6127689"/>
              <a:gd name="connsiteY28-28248" fmla="*/ 1953770 h 6858000"/>
              <a:gd name="connsiteX29-28249" fmla="*/ 5252592 w 6127689"/>
              <a:gd name="connsiteY29-28250" fmla="*/ 2092210 h 6858000"/>
              <a:gd name="connsiteX30-28251" fmla="*/ 5264303 w 6127689"/>
              <a:gd name="connsiteY30-28252" fmla="*/ 2225157 h 6858000"/>
              <a:gd name="connsiteX31-28253" fmla="*/ 5254949 w 6127689"/>
              <a:gd name="connsiteY31-28254" fmla="*/ 2236160 h 6858000"/>
              <a:gd name="connsiteX32-28255" fmla="*/ 5250104 w 6127689"/>
              <a:gd name="connsiteY32-28256" fmla="*/ 2249166 h 6858000"/>
              <a:gd name="connsiteX33-28257" fmla="*/ 5251214 w 6127689"/>
              <a:gd name="connsiteY33-28258" fmla="*/ 2250944 h 6858000"/>
              <a:gd name="connsiteX34-28259" fmla="*/ 5250644 w 6127689"/>
              <a:gd name="connsiteY34-28260" fmla="*/ 2266619 h 6858000"/>
              <a:gd name="connsiteX35-28261" fmla="*/ 5293877 w 6127689"/>
              <a:gd name="connsiteY35-28262" fmla="*/ 2368649 h 6858000"/>
              <a:gd name="connsiteX36-28263" fmla="*/ 5311338 w 6127689"/>
              <a:gd name="connsiteY36-28264" fmla="*/ 2404034 h 6858000"/>
              <a:gd name="connsiteX37-28265" fmla="*/ 5338366 w 6127689"/>
              <a:gd name="connsiteY37-28266" fmla="*/ 2465052 h 6858000"/>
              <a:gd name="connsiteX38-28267" fmla="*/ 5371263 w 6127689"/>
              <a:gd name="connsiteY38-28268" fmla="*/ 2586413 h 6858000"/>
              <a:gd name="connsiteX39-28269" fmla="*/ 5407503 w 6127689"/>
              <a:gd name="connsiteY39-28270" fmla="*/ 2786290 h 6858000"/>
              <a:gd name="connsiteX40-28271" fmla="*/ 5407356 w 6127689"/>
              <a:gd name="connsiteY40-28272" fmla="*/ 2787545 h 6858000"/>
              <a:gd name="connsiteX41-28273" fmla="*/ 5411130 w 6127689"/>
              <a:gd name="connsiteY41-28274" fmla="*/ 2788640 h 6858000"/>
              <a:gd name="connsiteX42-28275" fmla="*/ 5416439 w 6127689"/>
              <a:gd name="connsiteY42-28276" fmla="*/ 2805666 h 6858000"/>
              <a:gd name="connsiteX43-28277" fmla="*/ 5457023 w 6127689"/>
              <a:gd name="connsiteY43-28278" fmla="*/ 2858292 h 6858000"/>
              <a:gd name="connsiteX44-28279" fmla="*/ 5479298 w 6127689"/>
              <a:gd name="connsiteY44-28280" fmla="*/ 2947791 h 6858000"/>
              <a:gd name="connsiteX45-28281" fmla="*/ 5481770 w 6127689"/>
              <a:gd name="connsiteY45-28282" fmla="*/ 2951352 h 6858000"/>
              <a:gd name="connsiteX46-28283" fmla="*/ 5482045 w 6127689"/>
              <a:gd name="connsiteY46-28284" fmla="*/ 2984371 h 6858000"/>
              <a:gd name="connsiteX47-28285" fmla="*/ 5482415 w 6127689"/>
              <a:gd name="connsiteY47-28286" fmla="*/ 3004079 h 6858000"/>
              <a:gd name="connsiteX48-28287" fmla="*/ 5503944 w 6127689"/>
              <a:gd name="connsiteY48-28288" fmla="*/ 3123335 h 6858000"/>
              <a:gd name="connsiteX49-28289" fmla="*/ 5516007 w 6127689"/>
              <a:gd name="connsiteY49-28290" fmla="*/ 3258473 h 6858000"/>
              <a:gd name="connsiteX50-28291" fmla="*/ 5566839 w 6127689"/>
              <a:gd name="connsiteY50-28292" fmla="*/ 3345295 h 6858000"/>
              <a:gd name="connsiteX51-28293" fmla="*/ 5589758 w 6127689"/>
              <a:gd name="connsiteY51-28294" fmla="*/ 3506453 h 6858000"/>
              <a:gd name="connsiteX52-28295" fmla="*/ 5596144 w 6127689"/>
              <a:gd name="connsiteY52-28296" fmla="*/ 3534624 h 6858000"/>
              <a:gd name="connsiteX53-28297" fmla="*/ 5597750 w 6127689"/>
              <a:gd name="connsiteY53-28298" fmla="*/ 3534129 h 6858000"/>
              <a:gd name="connsiteX54-28299" fmla="*/ 5599700 w 6127689"/>
              <a:gd name="connsiteY54-28300" fmla="*/ 3547221 h 6858000"/>
              <a:gd name="connsiteX55-28301" fmla="*/ 5615031 w 6127689"/>
              <a:gd name="connsiteY55-28302" fmla="*/ 3557482 h 6858000"/>
              <a:gd name="connsiteX56-28303" fmla="*/ 5618377 w 6127689"/>
              <a:gd name="connsiteY56-28304" fmla="*/ 3588431 h 6858000"/>
              <a:gd name="connsiteX57-28305" fmla="*/ 5612155 w 6127689"/>
              <a:gd name="connsiteY57-28306" fmla="*/ 3589869 h 6858000"/>
              <a:gd name="connsiteX58-28307" fmla="*/ 5620843 w 6127689"/>
              <a:gd name="connsiteY58-28308" fmla="*/ 3606745 h 6858000"/>
              <a:gd name="connsiteX59-28309" fmla="*/ 5655472 w 6127689"/>
              <a:gd name="connsiteY59-28310" fmla="*/ 3678877 h 6858000"/>
              <a:gd name="connsiteX60-28311" fmla="*/ 5683015 w 6127689"/>
              <a:gd name="connsiteY60-28312" fmla="*/ 3762025 h 6858000"/>
              <a:gd name="connsiteX61-28313" fmla="*/ 5696643 w 6127689"/>
              <a:gd name="connsiteY61-28314" fmla="*/ 3773888 h 6858000"/>
              <a:gd name="connsiteX62-28315" fmla="*/ 5699203 w 6127689"/>
              <a:gd name="connsiteY62-28316" fmla="*/ 3775823 h 6858000"/>
              <a:gd name="connsiteX63-28317" fmla="*/ 5704824 w 6127689"/>
              <a:gd name="connsiteY63-28318" fmla="*/ 3785966 h 6858000"/>
              <a:gd name="connsiteX64-28319" fmla="*/ 5733539 w 6127689"/>
              <a:gd name="connsiteY64-28320" fmla="*/ 3818457 h 6858000"/>
              <a:gd name="connsiteX65-28321" fmla="*/ 5768491 w 6127689"/>
              <a:gd name="connsiteY65-28322" fmla="*/ 3914399 h 6858000"/>
              <a:gd name="connsiteX66-28323" fmla="*/ 5793123 w 6127689"/>
              <a:gd name="connsiteY66-28324" fmla="*/ 3969952 h 6858000"/>
              <a:gd name="connsiteX67-28325" fmla="*/ 5808321 w 6127689"/>
              <a:gd name="connsiteY67-28326" fmla="*/ 3988153 h 6858000"/>
              <a:gd name="connsiteX68-28327" fmla="*/ 5825621 w 6127689"/>
              <a:gd name="connsiteY68-28328" fmla="*/ 4015525 h 6858000"/>
              <a:gd name="connsiteX69-28329" fmla="*/ 5860672 w 6127689"/>
              <a:gd name="connsiteY69-28330" fmla="*/ 4061579 h 6858000"/>
              <a:gd name="connsiteX70-28331" fmla="*/ 5872173 w 6127689"/>
              <a:gd name="connsiteY70-28332" fmla="*/ 4088497 h 6858000"/>
              <a:gd name="connsiteX71-28333" fmla="*/ 5883705 w 6127689"/>
              <a:gd name="connsiteY71-28334" fmla="*/ 4101899 h 6858000"/>
              <a:gd name="connsiteX72-28335" fmla="*/ 5894095 w 6127689"/>
              <a:gd name="connsiteY72-28336" fmla="*/ 4128857 h 6858000"/>
              <a:gd name="connsiteX73-28337" fmla="*/ 5903513 w 6127689"/>
              <a:gd name="connsiteY73-28338" fmla="*/ 4187661 h 6858000"/>
              <a:gd name="connsiteX74-28339" fmla="*/ 5917114 w 6127689"/>
              <a:gd name="connsiteY74-28340" fmla="*/ 4213096 h 6858000"/>
              <a:gd name="connsiteX75-28341" fmla="*/ 5924233 w 6127689"/>
              <a:gd name="connsiteY75-28342" fmla="*/ 4242060 h 6858000"/>
              <a:gd name="connsiteX76-28343" fmla="*/ 5928910 w 6127689"/>
              <a:gd name="connsiteY76-28344" fmla="*/ 4300973 h 6858000"/>
              <a:gd name="connsiteX77-28345" fmla="*/ 5939320 w 6127689"/>
              <a:gd name="connsiteY77-28346" fmla="*/ 4340435 h 6858000"/>
              <a:gd name="connsiteX78-28347" fmla="*/ 5946705 w 6127689"/>
              <a:gd name="connsiteY78-28348" fmla="*/ 4428051 h 6858000"/>
              <a:gd name="connsiteX79-28349" fmla="*/ 5949261 w 6127689"/>
              <a:gd name="connsiteY79-28350" fmla="*/ 4449185 h 6858000"/>
              <a:gd name="connsiteX80-28351" fmla="*/ 5968960 w 6127689"/>
              <a:gd name="connsiteY80-28352" fmla="*/ 4482655 h 6858000"/>
              <a:gd name="connsiteX81-28353" fmla="*/ 5980106 w 6127689"/>
              <a:gd name="connsiteY81-28354" fmla="*/ 4585087 h 6858000"/>
              <a:gd name="connsiteX82-28355" fmla="*/ 5998138 w 6127689"/>
              <a:gd name="connsiteY82-28356" fmla="*/ 4697518 h 6858000"/>
              <a:gd name="connsiteX83-28357" fmla="*/ 6013516 w 6127689"/>
              <a:gd name="connsiteY83-28358" fmla="*/ 4786619 h 6858000"/>
              <a:gd name="connsiteX84-28359" fmla="*/ 6025404 w 6127689"/>
              <a:gd name="connsiteY84-28360" fmla="*/ 4858148 h 6858000"/>
              <a:gd name="connsiteX85-28361" fmla="*/ 6007749 w 6127689"/>
              <a:gd name="connsiteY85-28362" fmla="*/ 4964715 h 6858000"/>
              <a:gd name="connsiteX86-28363" fmla="*/ 6005269 w 6127689"/>
              <a:gd name="connsiteY86-28364" fmla="*/ 5150567 h 6858000"/>
              <a:gd name="connsiteX87-28365" fmla="*/ 6001127 w 6127689"/>
              <a:gd name="connsiteY87-28366" fmla="*/ 5164609 h 6858000"/>
              <a:gd name="connsiteX88-28367" fmla="*/ 5998514 w 6127689"/>
              <a:gd name="connsiteY88-28368" fmla="*/ 5189673 h 6858000"/>
              <a:gd name="connsiteX89-28369" fmla="*/ 6018409 w 6127689"/>
              <a:gd name="connsiteY89-28370" fmla="*/ 5227157 h 6858000"/>
              <a:gd name="connsiteX90-28371" fmla="*/ 6036748 w 6127689"/>
              <a:gd name="connsiteY90-28372" fmla="*/ 5322752 h 6858000"/>
              <a:gd name="connsiteX91-28373" fmla="*/ 6036943 w 6127689"/>
              <a:gd name="connsiteY91-28374" fmla="*/ 5329480 h 6858000"/>
              <a:gd name="connsiteX92-28375" fmla="*/ 6037236 w 6127689"/>
              <a:gd name="connsiteY92-28376" fmla="*/ 5329634 h 6858000"/>
              <a:gd name="connsiteX93-28377" fmla="*/ 6037677 w 6127689"/>
              <a:gd name="connsiteY93-28378" fmla="*/ 5354807 h 6858000"/>
              <a:gd name="connsiteX94-28379" fmla="*/ 6039728 w 6127689"/>
              <a:gd name="connsiteY94-28380" fmla="*/ 5359416 h 6858000"/>
              <a:gd name="connsiteX95-28381" fmla="*/ 6053435 w 6127689"/>
              <a:gd name="connsiteY95-28382" fmla="*/ 5387547 h 6858000"/>
              <a:gd name="connsiteX96-28383" fmla="*/ 6065933 w 6127689"/>
              <a:gd name="connsiteY96-28384" fmla="*/ 5443002 h 6858000"/>
              <a:gd name="connsiteX97-28385" fmla="*/ 6068640 w 6127689"/>
              <a:gd name="connsiteY97-28386" fmla="*/ 5474503 h 6858000"/>
              <a:gd name="connsiteX98-28387" fmla="*/ 6080922 w 6127689"/>
              <a:gd name="connsiteY98-28388" fmla="*/ 5561070 h 6858000"/>
              <a:gd name="connsiteX99-28389" fmla="*/ 6096949 w 6127689"/>
              <a:gd name="connsiteY99-28390" fmla="*/ 5648179 h 6858000"/>
              <a:gd name="connsiteX100-28391" fmla="*/ 6125703 w 6127689"/>
              <a:gd name="connsiteY100-28392" fmla="*/ 5692894 h 6858000"/>
              <a:gd name="connsiteX101-28393" fmla="*/ 6126670 w 6127689"/>
              <a:gd name="connsiteY101-28394" fmla="*/ 5697882 h 6858000"/>
              <a:gd name="connsiteX102-28395" fmla="*/ 6124061 w 6127689"/>
              <a:gd name="connsiteY102-28396" fmla="*/ 5710294 h 6858000"/>
              <a:gd name="connsiteX103-28397" fmla="*/ 6122213 w 6127689"/>
              <a:gd name="connsiteY103-28398" fmla="*/ 5714762 h 6858000"/>
              <a:gd name="connsiteX104-28399" fmla="*/ 6121353 w 6127689"/>
              <a:gd name="connsiteY104-28400" fmla="*/ 5721725 h 6858000"/>
              <a:gd name="connsiteX105-28401" fmla="*/ 6121607 w 6127689"/>
              <a:gd name="connsiteY105-28402" fmla="*/ 5721959 h 6858000"/>
              <a:gd name="connsiteX106-28403" fmla="*/ 6120262 w 6127689"/>
              <a:gd name="connsiteY106-28404" fmla="*/ 5728358 h 6858000"/>
              <a:gd name="connsiteX107-28405" fmla="*/ 6127024 w 6127689"/>
              <a:gd name="connsiteY107-28406" fmla="*/ 5786902 h 6858000"/>
              <a:gd name="connsiteX108-28407" fmla="*/ 6127519 w 6127689"/>
              <a:gd name="connsiteY108-28408" fmla="*/ 5865775 h 6858000"/>
              <a:gd name="connsiteX109-28409" fmla="*/ 6119217 w 6127689"/>
              <a:gd name="connsiteY109-28410" fmla="*/ 5888542 h 6858000"/>
              <a:gd name="connsiteX110-28411" fmla="*/ 6102493 w 6127689"/>
              <a:gd name="connsiteY110-28412" fmla="*/ 5928602 h 6858000"/>
              <a:gd name="connsiteX111-28413" fmla="*/ 6056863 w 6127689"/>
              <a:gd name="connsiteY111-28414" fmla="*/ 6000643 h 6858000"/>
              <a:gd name="connsiteX112-28415" fmla="*/ 6045436 w 6127689"/>
              <a:gd name="connsiteY112-28416" fmla="*/ 6124480 h 6858000"/>
              <a:gd name="connsiteX113-28417" fmla="*/ 6030489 w 6127689"/>
              <a:gd name="connsiteY113-28418" fmla="*/ 6317666 h 6858000"/>
              <a:gd name="connsiteX114-28419" fmla="*/ 6007492 w 6127689"/>
              <a:gd name="connsiteY114-28420" fmla="*/ 6440818 h 6858000"/>
              <a:gd name="connsiteX115-28421" fmla="*/ 6009467 w 6127689"/>
              <a:gd name="connsiteY115-28422" fmla="*/ 6487076 h 6858000"/>
              <a:gd name="connsiteX116-28423" fmla="*/ 5995064 w 6127689"/>
              <a:gd name="connsiteY116-28424" fmla="*/ 6540791 h 6858000"/>
              <a:gd name="connsiteX117-28425" fmla="*/ 5996309 w 6127689"/>
              <a:gd name="connsiteY117-28426" fmla="*/ 6543961 h 6858000"/>
              <a:gd name="connsiteX118-28427" fmla="*/ 5996048 w 6127689"/>
              <a:gd name="connsiteY118-28428" fmla="*/ 6555444 h 6858000"/>
              <a:gd name="connsiteX119-28429" fmla="*/ 6002524 w 6127689"/>
              <a:gd name="connsiteY119-28430" fmla="*/ 6560188 h 6858000"/>
              <a:gd name="connsiteX120-28431" fmla="*/ 6006823 w 6127689"/>
              <a:gd name="connsiteY120-28432" fmla="*/ 6578546 h 6858000"/>
              <a:gd name="connsiteX121-28433" fmla="*/ 6004510 w 6127689"/>
              <a:gd name="connsiteY121-28434" fmla="*/ 6599256 h 6858000"/>
              <a:gd name="connsiteX122-28435" fmla="*/ 5986207 w 6127689"/>
              <a:gd name="connsiteY122-28436" fmla="*/ 6695855 h 6858000"/>
              <a:gd name="connsiteX123-28437" fmla="*/ 5979428 w 6127689"/>
              <a:gd name="connsiteY123-28438" fmla="*/ 6754678 h 6858000"/>
              <a:gd name="connsiteX124-28439" fmla="*/ 5983398 w 6127689"/>
              <a:gd name="connsiteY124-28440" fmla="*/ 6778641 h 6858000"/>
              <a:gd name="connsiteX125-28441" fmla="*/ 5984543 w 6127689"/>
              <a:gd name="connsiteY125-28442" fmla="*/ 6811016 h 6858000"/>
              <a:gd name="connsiteX126-28443" fmla="*/ 5981802 w 6127689"/>
              <a:gd name="connsiteY126-28444" fmla="*/ 6838578 h 6858000"/>
              <a:gd name="connsiteX127-28445" fmla="*/ 5979671 w 6127689"/>
              <a:gd name="connsiteY127-28446" fmla="*/ 6858000 h 6858000"/>
              <a:gd name="connsiteX128-28447" fmla="*/ 0 w 6127689"/>
              <a:gd name="connsiteY128-28448" fmla="*/ 6858000 h 6858000"/>
              <a:gd name="connsiteX129-28449" fmla="*/ 0 w 6127689"/>
              <a:gd name="connsiteY129-28450" fmla="*/ 0 h 6858000"/>
              <a:gd name="connsiteX0-28451" fmla="*/ 0 w 6127689"/>
              <a:gd name="connsiteY0-28452" fmla="*/ 0 h 6858000"/>
              <a:gd name="connsiteX1-28453" fmla="*/ 4965888 w 6127689"/>
              <a:gd name="connsiteY1-28454" fmla="*/ 0 h 6858000"/>
              <a:gd name="connsiteX2-28455" fmla="*/ 4967767 w 6127689"/>
              <a:gd name="connsiteY2-28456" fmla="*/ 7930 h 6858000"/>
              <a:gd name="connsiteX3-28457" fmla="*/ 4979444 w 6127689"/>
              <a:gd name="connsiteY3-28458" fmla="*/ 43921 h 6858000"/>
              <a:gd name="connsiteX4-28459" fmla="*/ 5021173 w 6127689"/>
              <a:gd name="connsiteY4-28460" fmla="*/ 123738 h 6858000"/>
              <a:gd name="connsiteX5-28461" fmla="*/ 5075458 w 6127689"/>
              <a:gd name="connsiteY5-28462" fmla="*/ 264355 h 6858000"/>
              <a:gd name="connsiteX6-28463" fmla="*/ 5081175 w 6127689"/>
              <a:gd name="connsiteY6-28464" fmla="*/ 277448 h 6858000"/>
              <a:gd name="connsiteX7-28465" fmla="*/ 5097011 w 6127689"/>
              <a:gd name="connsiteY7-28466" fmla="*/ 355616 h 6858000"/>
              <a:gd name="connsiteX8-28467" fmla="*/ 5130982 w 6127689"/>
              <a:gd name="connsiteY8-28468" fmla="*/ 412030 h 6858000"/>
              <a:gd name="connsiteX9-28469" fmla="*/ 5153000 w 6127689"/>
              <a:gd name="connsiteY9-28470" fmla="*/ 507134 h 6858000"/>
              <a:gd name="connsiteX10-28471" fmla="*/ 5171282 w 6127689"/>
              <a:gd name="connsiteY10-28472" fmla="*/ 602071 h 6858000"/>
              <a:gd name="connsiteX11-28473" fmla="*/ 5176196 w 6127689"/>
              <a:gd name="connsiteY11-28474" fmla="*/ 636822 h 6858000"/>
              <a:gd name="connsiteX12-28475" fmla="*/ 5189051 w 6127689"/>
              <a:gd name="connsiteY12-28476" fmla="*/ 782518 h 6858000"/>
              <a:gd name="connsiteX13-28477" fmla="*/ 5210428 w 6127689"/>
              <a:gd name="connsiteY13-28478" fmla="*/ 815772 h 6858000"/>
              <a:gd name="connsiteX14-28479" fmla="*/ 5221088 w 6127689"/>
              <a:gd name="connsiteY14-28480" fmla="*/ 860193 h 6858000"/>
              <a:gd name="connsiteX15-28481" fmla="*/ 5230806 w 6127689"/>
              <a:gd name="connsiteY15-28482" fmla="*/ 961354 h 6858000"/>
              <a:gd name="connsiteX16-28483" fmla="*/ 5201018 w 6127689"/>
              <a:gd name="connsiteY16-28484" fmla="*/ 1095027 h 6858000"/>
              <a:gd name="connsiteX17-28485" fmla="*/ 5202153 w 6127689"/>
              <a:gd name="connsiteY17-28486" fmla="*/ 1133224 h 6858000"/>
              <a:gd name="connsiteX18-28487" fmla="*/ 5207370 w 6127689"/>
              <a:gd name="connsiteY18-28488" fmla="*/ 1138097 h 6858000"/>
              <a:gd name="connsiteX19-28489" fmla="*/ 5189234 w 6127689"/>
              <a:gd name="connsiteY19-28490" fmla="*/ 1193495 h 6858000"/>
              <a:gd name="connsiteX20-28491" fmla="*/ 5202769 w 6127689"/>
              <a:gd name="connsiteY20-28492" fmla="*/ 1269450 h 6858000"/>
              <a:gd name="connsiteX21-28493" fmla="*/ 5225968 w 6127689"/>
              <a:gd name="connsiteY21-28494" fmla="*/ 1357994 h 6858000"/>
              <a:gd name="connsiteX22-28495" fmla="*/ 5233819 w 6127689"/>
              <a:gd name="connsiteY22-28496" fmla="*/ 1380922 h 6858000"/>
              <a:gd name="connsiteX23-28497" fmla="*/ 5237226 w 6127689"/>
              <a:gd name="connsiteY23-28498" fmla="*/ 1441327 h 6858000"/>
              <a:gd name="connsiteX24-28499" fmla="*/ 5255653 w 6127689"/>
              <a:gd name="connsiteY24-28500" fmla="*/ 1524712 h 6858000"/>
              <a:gd name="connsiteX25-28501" fmla="*/ 5263491 w 6127689"/>
              <a:gd name="connsiteY25-28502" fmla="*/ 1642938 h 6858000"/>
              <a:gd name="connsiteX26-28503" fmla="*/ 5261314 w 6127689"/>
              <a:gd name="connsiteY26-28504" fmla="*/ 1689177 h 6858000"/>
              <a:gd name="connsiteX27-28505" fmla="*/ 5259788 w 6127689"/>
              <a:gd name="connsiteY27-28506" fmla="*/ 1768516 h 6858000"/>
              <a:gd name="connsiteX28-28507" fmla="*/ 5255696 w 6127689"/>
              <a:gd name="connsiteY28-28508" fmla="*/ 1953770 h 6858000"/>
              <a:gd name="connsiteX29-28509" fmla="*/ 5252592 w 6127689"/>
              <a:gd name="connsiteY29-28510" fmla="*/ 2092210 h 6858000"/>
              <a:gd name="connsiteX30-28511" fmla="*/ 5264303 w 6127689"/>
              <a:gd name="connsiteY30-28512" fmla="*/ 2225157 h 6858000"/>
              <a:gd name="connsiteX31-28513" fmla="*/ 5254949 w 6127689"/>
              <a:gd name="connsiteY31-28514" fmla="*/ 2236160 h 6858000"/>
              <a:gd name="connsiteX32-28515" fmla="*/ 5250104 w 6127689"/>
              <a:gd name="connsiteY32-28516" fmla="*/ 2249166 h 6858000"/>
              <a:gd name="connsiteX33-28517" fmla="*/ 5251214 w 6127689"/>
              <a:gd name="connsiteY33-28518" fmla="*/ 2250944 h 6858000"/>
              <a:gd name="connsiteX34-28519" fmla="*/ 5250644 w 6127689"/>
              <a:gd name="connsiteY34-28520" fmla="*/ 2266619 h 6858000"/>
              <a:gd name="connsiteX35-28521" fmla="*/ 5293877 w 6127689"/>
              <a:gd name="connsiteY35-28522" fmla="*/ 2368649 h 6858000"/>
              <a:gd name="connsiteX36-28523" fmla="*/ 5311338 w 6127689"/>
              <a:gd name="connsiteY36-28524" fmla="*/ 2404034 h 6858000"/>
              <a:gd name="connsiteX37-28525" fmla="*/ 5338366 w 6127689"/>
              <a:gd name="connsiteY37-28526" fmla="*/ 2465052 h 6858000"/>
              <a:gd name="connsiteX38-28527" fmla="*/ 5371263 w 6127689"/>
              <a:gd name="connsiteY38-28528" fmla="*/ 2586413 h 6858000"/>
              <a:gd name="connsiteX39-28529" fmla="*/ 5407503 w 6127689"/>
              <a:gd name="connsiteY39-28530" fmla="*/ 2786290 h 6858000"/>
              <a:gd name="connsiteX40-28531" fmla="*/ 5407356 w 6127689"/>
              <a:gd name="connsiteY40-28532" fmla="*/ 2787545 h 6858000"/>
              <a:gd name="connsiteX41-28533" fmla="*/ 5411130 w 6127689"/>
              <a:gd name="connsiteY41-28534" fmla="*/ 2788640 h 6858000"/>
              <a:gd name="connsiteX42-28535" fmla="*/ 5416439 w 6127689"/>
              <a:gd name="connsiteY42-28536" fmla="*/ 2805666 h 6858000"/>
              <a:gd name="connsiteX43-28537" fmla="*/ 5457023 w 6127689"/>
              <a:gd name="connsiteY43-28538" fmla="*/ 2858292 h 6858000"/>
              <a:gd name="connsiteX44-28539" fmla="*/ 5479298 w 6127689"/>
              <a:gd name="connsiteY44-28540" fmla="*/ 2947791 h 6858000"/>
              <a:gd name="connsiteX45-28541" fmla="*/ 5481770 w 6127689"/>
              <a:gd name="connsiteY45-28542" fmla="*/ 2951352 h 6858000"/>
              <a:gd name="connsiteX46-28543" fmla="*/ 5482045 w 6127689"/>
              <a:gd name="connsiteY46-28544" fmla="*/ 2984371 h 6858000"/>
              <a:gd name="connsiteX47-28545" fmla="*/ 5482415 w 6127689"/>
              <a:gd name="connsiteY47-28546" fmla="*/ 3004079 h 6858000"/>
              <a:gd name="connsiteX48-28547" fmla="*/ 5503944 w 6127689"/>
              <a:gd name="connsiteY48-28548" fmla="*/ 3123335 h 6858000"/>
              <a:gd name="connsiteX49-28549" fmla="*/ 5516007 w 6127689"/>
              <a:gd name="connsiteY49-28550" fmla="*/ 3258473 h 6858000"/>
              <a:gd name="connsiteX50-28551" fmla="*/ 5566839 w 6127689"/>
              <a:gd name="connsiteY50-28552" fmla="*/ 3345295 h 6858000"/>
              <a:gd name="connsiteX51-28553" fmla="*/ 5589758 w 6127689"/>
              <a:gd name="connsiteY51-28554" fmla="*/ 3506453 h 6858000"/>
              <a:gd name="connsiteX52-28555" fmla="*/ 5596144 w 6127689"/>
              <a:gd name="connsiteY52-28556" fmla="*/ 3534624 h 6858000"/>
              <a:gd name="connsiteX53-28557" fmla="*/ 5597750 w 6127689"/>
              <a:gd name="connsiteY53-28558" fmla="*/ 3534129 h 6858000"/>
              <a:gd name="connsiteX54-28559" fmla="*/ 5599700 w 6127689"/>
              <a:gd name="connsiteY54-28560" fmla="*/ 3547221 h 6858000"/>
              <a:gd name="connsiteX55-28561" fmla="*/ 5615031 w 6127689"/>
              <a:gd name="connsiteY55-28562" fmla="*/ 3557482 h 6858000"/>
              <a:gd name="connsiteX56-28563" fmla="*/ 5618377 w 6127689"/>
              <a:gd name="connsiteY56-28564" fmla="*/ 3588431 h 6858000"/>
              <a:gd name="connsiteX57-28565" fmla="*/ 5612155 w 6127689"/>
              <a:gd name="connsiteY57-28566" fmla="*/ 3589869 h 6858000"/>
              <a:gd name="connsiteX58-28567" fmla="*/ 5620843 w 6127689"/>
              <a:gd name="connsiteY58-28568" fmla="*/ 3606745 h 6858000"/>
              <a:gd name="connsiteX59-28569" fmla="*/ 5655472 w 6127689"/>
              <a:gd name="connsiteY59-28570" fmla="*/ 3678877 h 6858000"/>
              <a:gd name="connsiteX60-28571" fmla="*/ 5683015 w 6127689"/>
              <a:gd name="connsiteY60-28572" fmla="*/ 3762025 h 6858000"/>
              <a:gd name="connsiteX61-28573" fmla="*/ 5696643 w 6127689"/>
              <a:gd name="connsiteY61-28574" fmla="*/ 3773888 h 6858000"/>
              <a:gd name="connsiteX62-28575" fmla="*/ 5699203 w 6127689"/>
              <a:gd name="connsiteY62-28576" fmla="*/ 3775823 h 6858000"/>
              <a:gd name="connsiteX63-28577" fmla="*/ 5704824 w 6127689"/>
              <a:gd name="connsiteY63-28578" fmla="*/ 3785966 h 6858000"/>
              <a:gd name="connsiteX64-28579" fmla="*/ 5733539 w 6127689"/>
              <a:gd name="connsiteY64-28580" fmla="*/ 3818457 h 6858000"/>
              <a:gd name="connsiteX65-28581" fmla="*/ 5768491 w 6127689"/>
              <a:gd name="connsiteY65-28582" fmla="*/ 3914399 h 6858000"/>
              <a:gd name="connsiteX66-28583" fmla="*/ 5793123 w 6127689"/>
              <a:gd name="connsiteY66-28584" fmla="*/ 3969952 h 6858000"/>
              <a:gd name="connsiteX67-28585" fmla="*/ 5808321 w 6127689"/>
              <a:gd name="connsiteY67-28586" fmla="*/ 3988153 h 6858000"/>
              <a:gd name="connsiteX68-28587" fmla="*/ 5825621 w 6127689"/>
              <a:gd name="connsiteY68-28588" fmla="*/ 4015525 h 6858000"/>
              <a:gd name="connsiteX69-28589" fmla="*/ 5860672 w 6127689"/>
              <a:gd name="connsiteY69-28590" fmla="*/ 4061579 h 6858000"/>
              <a:gd name="connsiteX70-28591" fmla="*/ 5872173 w 6127689"/>
              <a:gd name="connsiteY70-28592" fmla="*/ 4088497 h 6858000"/>
              <a:gd name="connsiteX71-28593" fmla="*/ 5883705 w 6127689"/>
              <a:gd name="connsiteY71-28594" fmla="*/ 4101899 h 6858000"/>
              <a:gd name="connsiteX72-28595" fmla="*/ 5894095 w 6127689"/>
              <a:gd name="connsiteY72-28596" fmla="*/ 4128857 h 6858000"/>
              <a:gd name="connsiteX73-28597" fmla="*/ 5903513 w 6127689"/>
              <a:gd name="connsiteY73-28598" fmla="*/ 4187661 h 6858000"/>
              <a:gd name="connsiteX74-28599" fmla="*/ 5917114 w 6127689"/>
              <a:gd name="connsiteY74-28600" fmla="*/ 4213096 h 6858000"/>
              <a:gd name="connsiteX75-28601" fmla="*/ 5924233 w 6127689"/>
              <a:gd name="connsiteY75-28602" fmla="*/ 4242060 h 6858000"/>
              <a:gd name="connsiteX76-28603" fmla="*/ 5928910 w 6127689"/>
              <a:gd name="connsiteY76-28604" fmla="*/ 4300973 h 6858000"/>
              <a:gd name="connsiteX77-28605" fmla="*/ 5939320 w 6127689"/>
              <a:gd name="connsiteY77-28606" fmla="*/ 4340435 h 6858000"/>
              <a:gd name="connsiteX78-28607" fmla="*/ 5946705 w 6127689"/>
              <a:gd name="connsiteY78-28608" fmla="*/ 4428051 h 6858000"/>
              <a:gd name="connsiteX79-28609" fmla="*/ 5949261 w 6127689"/>
              <a:gd name="connsiteY79-28610" fmla="*/ 4449185 h 6858000"/>
              <a:gd name="connsiteX80-28611" fmla="*/ 5968960 w 6127689"/>
              <a:gd name="connsiteY80-28612" fmla="*/ 4482655 h 6858000"/>
              <a:gd name="connsiteX81-28613" fmla="*/ 5980106 w 6127689"/>
              <a:gd name="connsiteY81-28614" fmla="*/ 4585087 h 6858000"/>
              <a:gd name="connsiteX82-28615" fmla="*/ 5998138 w 6127689"/>
              <a:gd name="connsiteY82-28616" fmla="*/ 4697518 h 6858000"/>
              <a:gd name="connsiteX83-28617" fmla="*/ 6013516 w 6127689"/>
              <a:gd name="connsiteY83-28618" fmla="*/ 4786619 h 6858000"/>
              <a:gd name="connsiteX84-28619" fmla="*/ 6025404 w 6127689"/>
              <a:gd name="connsiteY84-28620" fmla="*/ 4858148 h 6858000"/>
              <a:gd name="connsiteX85-28621" fmla="*/ 6007749 w 6127689"/>
              <a:gd name="connsiteY85-28622" fmla="*/ 4964715 h 6858000"/>
              <a:gd name="connsiteX86-28623" fmla="*/ 6005269 w 6127689"/>
              <a:gd name="connsiteY86-28624" fmla="*/ 5150567 h 6858000"/>
              <a:gd name="connsiteX87-28625" fmla="*/ 6001127 w 6127689"/>
              <a:gd name="connsiteY87-28626" fmla="*/ 5164609 h 6858000"/>
              <a:gd name="connsiteX88-28627" fmla="*/ 5998514 w 6127689"/>
              <a:gd name="connsiteY88-28628" fmla="*/ 5189673 h 6858000"/>
              <a:gd name="connsiteX89-28629" fmla="*/ 6018409 w 6127689"/>
              <a:gd name="connsiteY89-28630" fmla="*/ 5227157 h 6858000"/>
              <a:gd name="connsiteX90-28631" fmla="*/ 6036748 w 6127689"/>
              <a:gd name="connsiteY90-28632" fmla="*/ 5322752 h 6858000"/>
              <a:gd name="connsiteX91-28633" fmla="*/ 6036943 w 6127689"/>
              <a:gd name="connsiteY91-28634" fmla="*/ 5329480 h 6858000"/>
              <a:gd name="connsiteX92-28635" fmla="*/ 6037677 w 6127689"/>
              <a:gd name="connsiteY92-28636" fmla="*/ 5354807 h 6858000"/>
              <a:gd name="connsiteX93-28637" fmla="*/ 6039728 w 6127689"/>
              <a:gd name="connsiteY93-28638" fmla="*/ 5359416 h 6858000"/>
              <a:gd name="connsiteX94-28639" fmla="*/ 6053435 w 6127689"/>
              <a:gd name="connsiteY94-28640" fmla="*/ 5387547 h 6858000"/>
              <a:gd name="connsiteX95-28641" fmla="*/ 6065933 w 6127689"/>
              <a:gd name="connsiteY95-28642" fmla="*/ 5443002 h 6858000"/>
              <a:gd name="connsiteX96-28643" fmla="*/ 6068640 w 6127689"/>
              <a:gd name="connsiteY96-28644" fmla="*/ 5474503 h 6858000"/>
              <a:gd name="connsiteX97-28645" fmla="*/ 6080922 w 6127689"/>
              <a:gd name="connsiteY97-28646" fmla="*/ 5561070 h 6858000"/>
              <a:gd name="connsiteX98-28647" fmla="*/ 6096949 w 6127689"/>
              <a:gd name="connsiteY98-28648" fmla="*/ 5648179 h 6858000"/>
              <a:gd name="connsiteX99-28649" fmla="*/ 6125703 w 6127689"/>
              <a:gd name="connsiteY99-28650" fmla="*/ 5692894 h 6858000"/>
              <a:gd name="connsiteX100-28651" fmla="*/ 6126670 w 6127689"/>
              <a:gd name="connsiteY100-28652" fmla="*/ 5697882 h 6858000"/>
              <a:gd name="connsiteX101-28653" fmla="*/ 6124061 w 6127689"/>
              <a:gd name="connsiteY101-28654" fmla="*/ 5710294 h 6858000"/>
              <a:gd name="connsiteX102-28655" fmla="*/ 6122213 w 6127689"/>
              <a:gd name="connsiteY102-28656" fmla="*/ 5714762 h 6858000"/>
              <a:gd name="connsiteX103-28657" fmla="*/ 6121353 w 6127689"/>
              <a:gd name="connsiteY103-28658" fmla="*/ 5721725 h 6858000"/>
              <a:gd name="connsiteX104-28659" fmla="*/ 6121607 w 6127689"/>
              <a:gd name="connsiteY104-28660" fmla="*/ 5721959 h 6858000"/>
              <a:gd name="connsiteX105-28661" fmla="*/ 6120262 w 6127689"/>
              <a:gd name="connsiteY105-28662" fmla="*/ 5728358 h 6858000"/>
              <a:gd name="connsiteX106-28663" fmla="*/ 6127024 w 6127689"/>
              <a:gd name="connsiteY106-28664" fmla="*/ 5786902 h 6858000"/>
              <a:gd name="connsiteX107-28665" fmla="*/ 6127519 w 6127689"/>
              <a:gd name="connsiteY107-28666" fmla="*/ 5865775 h 6858000"/>
              <a:gd name="connsiteX108-28667" fmla="*/ 6119217 w 6127689"/>
              <a:gd name="connsiteY108-28668" fmla="*/ 5888542 h 6858000"/>
              <a:gd name="connsiteX109-28669" fmla="*/ 6102493 w 6127689"/>
              <a:gd name="connsiteY109-28670" fmla="*/ 5928602 h 6858000"/>
              <a:gd name="connsiteX110-28671" fmla="*/ 6056863 w 6127689"/>
              <a:gd name="connsiteY110-28672" fmla="*/ 6000643 h 6858000"/>
              <a:gd name="connsiteX111-28673" fmla="*/ 6045436 w 6127689"/>
              <a:gd name="connsiteY111-28674" fmla="*/ 6124480 h 6858000"/>
              <a:gd name="connsiteX112-28675" fmla="*/ 6030489 w 6127689"/>
              <a:gd name="connsiteY112-28676" fmla="*/ 6317666 h 6858000"/>
              <a:gd name="connsiteX113-28677" fmla="*/ 6007492 w 6127689"/>
              <a:gd name="connsiteY113-28678" fmla="*/ 6440818 h 6858000"/>
              <a:gd name="connsiteX114-28679" fmla="*/ 6009467 w 6127689"/>
              <a:gd name="connsiteY114-28680" fmla="*/ 6487076 h 6858000"/>
              <a:gd name="connsiteX115-28681" fmla="*/ 5995064 w 6127689"/>
              <a:gd name="connsiteY115-28682" fmla="*/ 6540791 h 6858000"/>
              <a:gd name="connsiteX116-28683" fmla="*/ 5996309 w 6127689"/>
              <a:gd name="connsiteY116-28684" fmla="*/ 6543961 h 6858000"/>
              <a:gd name="connsiteX117-28685" fmla="*/ 5996048 w 6127689"/>
              <a:gd name="connsiteY117-28686" fmla="*/ 6555444 h 6858000"/>
              <a:gd name="connsiteX118-28687" fmla="*/ 6002524 w 6127689"/>
              <a:gd name="connsiteY118-28688" fmla="*/ 6560188 h 6858000"/>
              <a:gd name="connsiteX119-28689" fmla="*/ 6006823 w 6127689"/>
              <a:gd name="connsiteY119-28690" fmla="*/ 6578546 h 6858000"/>
              <a:gd name="connsiteX120-28691" fmla="*/ 6004510 w 6127689"/>
              <a:gd name="connsiteY120-28692" fmla="*/ 6599256 h 6858000"/>
              <a:gd name="connsiteX121-28693" fmla="*/ 5986207 w 6127689"/>
              <a:gd name="connsiteY121-28694" fmla="*/ 6695855 h 6858000"/>
              <a:gd name="connsiteX122-28695" fmla="*/ 5979428 w 6127689"/>
              <a:gd name="connsiteY122-28696" fmla="*/ 6754678 h 6858000"/>
              <a:gd name="connsiteX123-28697" fmla="*/ 5983398 w 6127689"/>
              <a:gd name="connsiteY123-28698" fmla="*/ 6778641 h 6858000"/>
              <a:gd name="connsiteX124-28699" fmla="*/ 5984543 w 6127689"/>
              <a:gd name="connsiteY124-28700" fmla="*/ 6811016 h 6858000"/>
              <a:gd name="connsiteX125-28701" fmla="*/ 5981802 w 6127689"/>
              <a:gd name="connsiteY125-28702" fmla="*/ 6838578 h 6858000"/>
              <a:gd name="connsiteX126-28703" fmla="*/ 5979671 w 6127689"/>
              <a:gd name="connsiteY126-28704" fmla="*/ 6858000 h 6858000"/>
              <a:gd name="connsiteX127-28705" fmla="*/ 0 w 6127689"/>
              <a:gd name="connsiteY127-28706" fmla="*/ 6858000 h 6858000"/>
              <a:gd name="connsiteX128-28707" fmla="*/ 0 w 6127689"/>
              <a:gd name="connsiteY128-28708" fmla="*/ 0 h 6858000"/>
              <a:gd name="connsiteX0-28709" fmla="*/ 0 w 6127689"/>
              <a:gd name="connsiteY0-28710" fmla="*/ 0 h 6858000"/>
              <a:gd name="connsiteX1-28711" fmla="*/ 4965888 w 6127689"/>
              <a:gd name="connsiteY1-28712" fmla="*/ 0 h 6858000"/>
              <a:gd name="connsiteX2-28713" fmla="*/ 4967767 w 6127689"/>
              <a:gd name="connsiteY2-28714" fmla="*/ 7930 h 6858000"/>
              <a:gd name="connsiteX3-28715" fmla="*/ 4979444 w 6127689"/>
              <a:gd name="connsiteY3-28716" fmla="*/ 43921 h 6858000"/>
              <a:gd name="connsiteX4-28717" fmla="*/ 5021173 w 6127689"/>
              <a:gd name="connsiteY4-28718" fmla="*/ 123738 h 6858000"/>
              <a:gd name="connsiteX5-28719" fmla="*/ 5075458 w 6127689"/>
              <a:gd name="connsiteY5-28720" fmla="*/ 264355 h 6858000"/>
              <a:gd name="connsiteX6-28721" fmla="*/ 5081175 w 6127689"/>
              <a:gd name="connsiteY6-28722" fmla="*/ 277448 h 6858000"/>
              <a:gd name="connsiteX7-28723" fmla="*/ 5097011 w 6127689"/>
              <a:gd name="connsiteY7-28724" fmla="*/ 355616 h 6858000"/>
              <a:gd name="connsiteX8-28725" fmla="*/ 5130982 w 6127689"/>
              <a:gd name="connsiteY8-28726" fmla="*/ 412030 h 6858000"/>
              <a:gd name="connsiteX9-28727" fmla="*/ 5153000 w 6127689"/>
              <a:gd name="connsiteY9-28728" fmla="*/ 507134 h 6858000"/>
              <a:gd name="connsiteX10-28729" fmla="*/ 5171282 w 6127689"/>
              <a:gd name="connsiteY10-28730" fmla="*/ 602071 h 6858000"/>
              <a:gd name="connsiteX11-28731" fmla="*/ 5176196 w 6127689"/>
              <a:gd name="connsiteY11-28732" fmla="*/ 636822 h 6858000"/>
              <a:gd name="connsiteX12-28733" fmla="*/ 5189051 w 6127689"/>
              <a:gd name="connsiteY12-28734" fmla="*/ 782518 h 6858000"/>
              <a:gd name="connsiteX13-28735" fmla="*/ 5210428 w 6127689"/>
              <a:gd name="connsiteY13-28736" fmla="*/ 815772 h 6858000"/>
              <a:gd name="connsiteX14-28737" fmla="*/ 5221088 w 6127689"/>
              <a:gd name="connsiteY14-28738" fmla="*/ 860193 h 6858000"/>
              <a:gd name="connsiteX15-28739" fmla="*/ 5230806 w 6127689"/>
              <a:gd name="connsiteY15-28740" fmla="*/ 961354 h 6858000"/>
              <a:gd name="connsiteX16-28741" fmla="*/ 5201018 w 6127689"/>
              <a:gd name="connsiteY16-28742" fmla="*/ 1095027 h 6858000"/>
              <a:gd name="connsiteX17-28743" fmla="*/ 5202153 w 6127689"/>
              <a:gd name="connsiteY17-28744" fmla="*/ 1133224 h 6858000"/>
              <a:gd name="connsiteX18-28745" fmla="*/ 5207370 w 6127689"/>
              <a:gd name="connsiteY18-28746" fmla="*/ 1138097 h 6858000"/>
              <a:gd name="connsiteX19-28747" fmla="*/ 5189234 w 6127689"/>
              <a:gd name="connsiteY19-28748" fmla="*/ 1193495 h 6858000"/>
              <a:gd name="connsiteX20-28749" fmla="*/ 5202769 w 6127689"/>
              <a:gd name="connsiteY20-28750" fmla="*/ 1269450 h 6858000"/>
              <a:gd name="connsiteX21-28751" fmla="*/ 5225968 w 6127689"/>
              <a:gd name="connsiteY21-28752" fmla="*/ 1357994 h 6858000"/>
              <a:gd name="connsiteX22-28753" fmla="*/ 5233819 w 6127689"/>
              <a:gd name="connsiteY22-28754" fmla="*/ 1380922 h 6858000"/>
              <a:gd name="connsiteX23-28755" fmla="*/ 5237226 w 6127689"/>
              <a:gd name="connsiteY23-28756" fmla="*/ 1441327 h 6858000"/>
              <a:gd name="connsiteX24-28757" fmla="*/ 5255653 w 6127689"/>
              <a:gd name="connsiteY24-28758" fmla="*/ 1524712 h 6858000"/>
              <a:gd name="connsiteX25-28759" fmla="*/ 5263491 w 6127689"/>
              <a:gd name="connsiteY25-28760" fmla="*/ 1642938 h 6858000"/>
              <a:gd name="connsiteX26-28761" fmla="*/ 5261314 w 6127689"/>
              <a:gd name="connsiteY26-28762" fmla="*/ 1689177 h 6858000"/>
              <a:gd name="connsiteX27-28763" fmla="*/ 5259788 w 6127689"/>
              <a:gd name="connsiteY27-28764" fmla="*/ 1768516 h 6858000"/>
              <a:gd name="connsiteX28-28765" fmla="*/ 5255696 w 6127689"/>
              <a:gd name="connsiteY28-28766" fmla="*/ 1953770 h 6858000"/>
              <a:gd name="connsiteX29-28767" fmla="*/ 5252592 w 6127689"/>
              <a:gd name="connsiteY29-28768" fmla="*/ 2092210 h 6858000"/>
              <a:gd name="connsiteX30-28769" fmla="*/ 5264303 w 6127689"/>
              <a:gd name="connsiteY30-28770" fmla="*/ 2225157 h 6858000"/>
              <a:gd name="connsiteX31-28771" fmla="*/ 5254949 w 6127689"/>
              <a:gd name="connsiteY31-28772" fmla="*/ 2236160 h 6858000"/>
              <a:gd name="connsiteX32-28773" fmla="*/ 5250104 w 6127689"/>
              <a:gd name="connsiteY32-28774" fmla="*/ 2249166 h 6858000"/>
              <a:gd name="connsiteX33-28775" fmla="*/ 5251214 w 6127689"/>
              <a:gd name="connsiteY33-28776" fmla="*/ 2250944 h 6858000"/>
              <a:gd name="connsiteX34-28777" fmla="*/ 5250644 w 6127689"/>
              <a:gd name="connsiteY34-28778" fmla="*/ 2266619 h 6858000"/>
              <a:gd name="connsiteX35-28779" fmla="*/ 5293877 w 6127689"/>
              <a:gd name="connsiteY35-28780" fmla="*/ 2368649 h 6858000"/>
              <a:gd name="connsiteX36-28781" fmla="*/ 5311338 w 6127689"/>
              <a:gd name="connsiteY36-28782" fmla="*/ 2404034 h 6858000"/>
              <a:gd name="connsiteX37-28783" fmla="*/ 5338366 w 6127689"/>
              <a:gd name="connsiteY37-28784" fmla="*/ 2465052 h 6858000"/>
              <a:gd name="connsiteX38-28785" fmla="*/ 5371263 w 6127689"/>
              <a:gd name="connsiteY38-28786" fmla="*/ 2586413 h 6858000"/>
              <a:gd name="connsiteX39-28787" fmla="*/ 5407503 w 6127689"/>
              <a:gd name="connsiteY39-28788" fmla="*/ 2786290 h 6858000"/>
              <a:gd name="connsiteX40-28789" fmla="*/ 5407356 w 6127689"/>
              <a:gd name="connsiteY40-28790" fmla="*/ 2787545 h 6858000"/>
              <a:gd name="connsiteX41-28791" fmla="*/ 5411130 w 6127689"/>
              <a:gd name="connsiteY41-28792" fmla="*/ 2788640 h 6858000"/>
              <a:gd name="connsiteX42-28793" fmla="*/ 5416439 w 6127689"/>
              <a:gd name="connsiteY42-28794" fmla="*/ 2805666 h 6858000"/>
              <a:gd name="connsiteX43-28795" fmla="*/ 5457023 w 6127689"/>
              <a:gd name="connsiteY43-28796" fmla="*/ 2858292 h 6858000"/>
              <a:gd name="connsiteX44-28797" fmla="*/ 5479298 w 6127689"/>
              <a:gd name="connsiteY44-28798" fmla="*/ 2947791 h 6858000"/>
              <a:gd name="connsiteX45-28799" fmla="*/ 5481770 w 6127689"/>
              <a:gd name="connsiteY45-28800" fmla="*/ 2951352 h 6858000"/>
              <a:gd name="connsiteX46-28801" fmla="*/ 5482045 w 6127689"/>
              <a:gd name="connsiteY46-28802" fmla="*/ 2984371 h 6858000"/>
              <a:gd name="connsiteX47-28803" fmla="*/ 5482415 w 6127689"/>
              <a:gd name="connsiteY47-28804" fmla="*/ 3004079 h 6858000"/>
              <a:gd name="connsiteX48-28805" fmla="*/ 5503944 w 6127689"/>
              <a:gd name="connsiteY48-28806" fmla="*/ 3123335 h 6858000"/>
              <a:gd name="connsiteX49-28807" fmla="*/ 5516007 w 6127689"/>
              <a:gd name="connsiteY49-28808" fmla="*/ 3258473 h 6858000"/>
              <a:gd name="connsiteX50-28809" fmla="*/ 5566839 w 6127689"/>
              <a:gd name="connsiteY50-28810" fmla="*/ 3345295 h 6858000"/>
              <a:gd name="connsiteX51-28811" fmla="*/ 5589758 w 6127689"/>
              <a:gd name="connsiteY51-28812" fmla="*/ 3506453 h 6858000"/>
              <a:gd name="connsiteX52-28813" fmla="*/ 5596144 w 6127689"/>
              <a:gd name="connsiteY52-28814" fmla="*/ 3534624 h 6858000"/>
              <a:gd name="connsiteX53-28815" fmla="*/ 5597750 w 6127689"/>
              <a:gd name="connsiteY53-28816" fmla="*/ 3534129 h 6858000"/>
              <a:gd name="connsiteX54-28817" fmla="*/ 5599700 w 6127689"/>
              <a:gd name="connsiteY54-28818" fmla="*/ 3547221 h 6858000"/>
              <a:gd name="connsiteX55-28819" fmla="*/ 5615031 w 6127689"/>
              <a:gd name="connsiteY55-28820" fmla="*/ 3557482 h 6858000"/>
              <a:gd name="connsiteX56-28821" fmla="*/ 5618377 w 6127689"/>
              <a:gd name="connsiteY56-28822" fmla="*/ 3588431 h 6858000"/>
              <a:gd name="connsiteX57-28823" fmla="*/ 5612155 w 6127689"/>
              <a:gd name="connsiteY57-28824" fmla="*/ 3589869 h 6858000"/>
              <a:gd name="connsiteX58-28825" fmla="*/ 5620843 w 6127689"/>
              <a:gd name="connsiteY58-28826" fmla="*/ 3606745 h 6858000"/>
              <a:gd name="connsiteX59-28827" fmla="*/ 5655472 w 6127689"/>
              <a:gd name="connsiteY59-28828" fmla="*/ 3678877 h 6858000"/>
              <a:gd name="connsiteX60-28829" fmla="*/ 5683015 w 6127689"/>
              <a:gd name="connsiteY60-28830" fmla="*/ 3762025 h 6858000"/>
              <a:gd name="connsiteX61-28831" fmla="*/ 5696643 w 6127689"/>
              <a:gd name="connsiteY61-28832" fmla="*/ 3773888 h 6858000"/>
              <a:gd name="connsiteX62-28833" fmla="*/ 5699203 w 6127689"/>
              <a:gd name="connsiteY62-28834" fmla="*/ 3775823 h 6858000"/>
              <a:gd name="connsiteX63-28835" fmla="*/ 5704824 w 6127689"/>
              <a:gd name="connsiteY63-28836" fmla="*/ 3785966 h 6858000"/>
              <a:gd name="connsiteX64-28837" fmla="*/ 5733539 w 6127689"/>
              <a:gd name="connsiteY64-28838" fmla="*/ 3818457 h 6858000"/>
              <a:gd name="connsiteX65-28839" fmla="*/ 5768491 w 6127689"/>
              <a:gd name="connsiteY65-28840" fmla="*/ 3914399 h 6858000"/>
              <a:gd name="connsiteX66-28841" fmla="*/ 5793123 w 6127689"/>
              <a:gd name="connsiteY66-28842" fmla="*/ 3969952 h 6858000"/>
              <a:gd name="connsiteX67-28843" fmla="*/ 5808321 w 6127689"/>
              <a:gd name="connsiteY67-28844" fmla="*/ 3988153 h 6858000"/>
              <a:gd name="connsiteX68-28845" fmla="*/ 5825621 w 6127689"/>
              <a:gd name="connsiteY68-28846" fmla="*/ 4015525 h 6858000"/>
              <a:gd name="connsiteX69-28847" fmla="*/ 5860672 w 6127689"/>
              <a:gd name="connsiteY69-28848" fmla="*/ 4061579 h 6858000"/>
              <a:gd name="connsiteX70-28849" fmla="*/ 5872173 w 6127689"/>
              <a:gd name="connsiteY70-28850" fmla="*/ 4088497 h 6858000"/>
              <a:gd name="connsiteX71-28851" fmla="*/ 5894095 w 6127689"/>
              <a:gd name="connsiteY71-28852" fmla="*/ 4128857 h 6858000"/>
              <a:gd name="connsiteX72-28853" fmla="*/ 5903513 w 6127689"/>
              <a:gd name="connsiteY72-28854" fmla="*/ 4187661 h 6858000"/>
              <a:gd name="connsiteX73-28855" fmla="*/ 5917114 w 6127689"/>
              <a:gd name="connsiteY73-28856" fmla="*/ 4213096 h 6858000"/>
              <a:gd name="connsiteX74-28857" fmla="*/ 5924233 w 6127689"/>
              <a:gd name="connsiteY74-28858" fmla="*/ 4242060 h 6858000"/>
              <a:gd name="connsiteX75-28859" fmla="*/ 5928910 w 6127689"/>
              <a:gd name="connsiteY75-28860" fmla="*/ 4300973 h 6858000"/>
              <a:gd name="connsiteX76-28861" fmla="*/ 5939320 w 6127689"/>
              <a:gd name="connsiteY76-28862" fmla="*/ 4340435 h 6858000"/>
              <a:gd name="connsiteX77-28863" fmla="*/ 5946705 w 6127689"/>
              <a:gd name="connsiteY77-28864" fmla="*/ 4428051 h 6858000"/>
              <a:gd name="connsiteX78-28865" fmla="*/ 5949261 w 6127689"/>
              <a:gd name="connsiteY78-28866" fmla="*/ 4449185 h 6858000"/>
              <a:gd name="connsiteX79-28867" fmla="*/ 5968960 w 6127689"/>
              <a:gd name="connsiteY79-28868" fmla="*/ 4482655 h 6858000"/>
              <a:gd name="connsiteX80-28869" fmla="*/ 5980106 w 6127689"/>
              <a:gd name="connsiteY80-28870" fmla="*/ 4585087 h 6858000"/>
              <a:gd name="connsiteX81-28871" fmla="*/ 5998138 w 6127689"/>
              <a:gd name="connsiteY81-28872" fmla="*/ 4697518 h 6858000"/>
              <a:gd name="connsiteX82-28873" fmla="*/ 6013516 w 6127689"/>
              <a:gd name="connsiteY82-28874" fmla="*/ 4786619 h 6858000"/>
              <a:gd name="connsiteX83-28875" fmla="*/ 6025404 w 6127689"/>
              <a:gd name="connsiteY83-28876" fmla="*/ 4858148 h 6858000"/>
              <a:gd name="connsiteX84-28877" fmla="*/ 6007749 w 6127689"/>
              <a:gd name="connsiteY84-28878" fmla="*/ 4964715 h 6858000"/>
              <a:gd name="connsiteX85-28879" fmla="*/ 6005269 w 6127689"/>
              <a:gd name="connsiteY85-28880" fmla="*/ 5150567 h 6858000"/>
              <a:gd name="connsiteX86-28881" fmla="*/ 6001127 w 6127689"/>
              <a:gd name="connsiteY86-28882" fmla="*/ 5164609 h 6858000"/>
              <a:gd name="connsiteX87-28883" fmla="*/ 5998514 w 6127689"/>
              <a:gd name="connsiteY87-28884" fmla="*/ 5189673 h 6858000"/>
              <a:gd name="connsiteX88-28885" fmla="*/ 6018409 w 6127689"/>
              <a:gd name="connsiteY88-28886" fmla="*/ 5227157 h 6858000"/>
              <a:gd name="connsiteX89-28887" fmla="*/ 6036748 w 6127689"/>
              <a:gd name="connsiteY89-28888" fmla="*/ 5322752 h 6858000"/>
              <a:gd name="connsiteX90-28889" fmla="*/ 6036943 w 6127689"/>
              <a:gd name="connsiteY90-28890" fmla="*/ 5329480 h 6858000"/>
              <a:gd name="connsiteX91-28891" fmla="*/ 6037677 w 6127689"/>
              <a:gd name="connsiteY91-28892" fmla="*/ 5354807 h 6858000"/>
              <a:gd name="connsiteX92-28893" fmla="*/ 6039728 w 6127689"/>
              <a:gd name="connsiteY92-28894" fmla="*/ 5359416 h 6858000"/>
              <a:gd name="connsiteX93-28895" fmla="*/ 6053435 w 6127689"/>
              <a:gd name="connsiteY93-28896" fmla="*/ 5387547 h 6858000"/>
              <a:gd name="connsiteX94-28897" fmla="*/ 6065933 w 6127689"/>
              <a:gd name="connsiteY94-28898" fmla="*/ 5443002 h 6858000"/>
              <a:gd name="connsiteX95-28899" fmla="*/ 6068640 w 6127689"/>
              <a:gd name="connsiteY95-28900" fmla="*/ 5474503 h 6858000"/>
              <a:gd name="connsiteX96-28901" fmla="*/ 6080922 w 6127689"/>
              <a:gd name="connsiteY96-28902" fmla="*/ 5561070 h 6858000"/>
              <a:gd name="connsiteX97-28903" fmla="*/ 6096949 w 6127689"/>
              <a:gd name="connsiteY97-28904" fmla="*/ 5648179 h 6858000"/>
              <a:gd name="connsiteX98-28905" fmla="*/ 6125703 w 6127689"/>
              <a:gd name="connsiteY98-28906" fmla="*/ 5692894 h 6858000"/>
              <a:gd name="connsiteX99-28907" fmla="*/ 6126670 w 6127689"/>
              <a:gd name="connsiteY99-28908" fmla="*/ 5697882 h 6858000"/>
              <a:gd name="connsiteX100-28909" fmla="*/ 6124061 w 6127689"/>
              <a:gd name="connsiteY100-28910" fmla="*/ 5710294 h 6858000"/>
              <a:gd name="connsiteX101-28911" fmla="*/ 6122213 w 6127689"/>
              <a:gd name="connsiteY101-28912" fmla="*/ 5714762 h 6858000"/>
              <a:gd name="connsiteX102-28913" fmla="*/ 6121353 w 6127689"/>
              <a:gd name="connsiteY102-28914" fmla="*/ 5721725 h 6858000"/>
              <a:gd name="connsiteX103-28915" fmla="*/ 6121607 w 6127689"/>
              <a:gd name="connsiteY103-28916" fmla="*/ 5721959 h 6858000"/>
              <a:gd name="connsiteX104-28917" fmla="*/ 6120262 w 6127689"/>
              <a:gd name="connsiteY104-28918" fmla="*/ 5728358 h 6858000"/>
              <a:gd name="connsiteX105-28919" fmla="*/ 6127024 w 6127689"/>
              <a:gd name="connsiteY105-28920" fmla="*/ 5786902 h 6858000"/>
              <a:gd name="connsiteX106-28921" fmla="*/ 6127519 w 6127689"/>
              <a:gd name="connsiteY106-28922" fmla="*/ 5865775 h 6858000"/>
              <a:gd name="connsiteX107-28923" fmla="*/ 6119217 w 6127689"/>
              <a:gd name="connsiteY107-28924" fmla="*/ 5888542 h 6858000"/>
              <a:gd name="connsiteX108-28925" fmla="*/ 6102493 w 6127689"/>
              <a:gd name="connsiteY108-28926" fmla="*/ 5928602 h 6858000"/>
              <a:gd name="connsiteX109-28927" fmla="*/ 6056863 w 6127689"/>
              <a:gd name="connsiteY109-28928" fmla="*/ 6000643 h 6858000"/>
              <a:gd name="connsiteX110-28929" fmla="*/ 6045436 w 6127689"/>
              <a:gd name="connsiteY110-28930" fmla="*/ 6124480 h 6858000"/>
              <a:gd name="connsiteX111-28931" fmla="*/ 6030489 w 6127689"/>
              <a:gd name="connsiteY111-28932" fmla="*/ 6317666 h 6858000"/>
              <a:gd name="connsiteX112-28933" fmla="*/ 6007492 w 6127689"/>
              <a:gd name="connsiteY112-28934" fmla="*/ 6440818 h 6858000"/>
              <a:gd name="connsiteX113-28935" fmla="*/ 6009467 w 6127689"/>
              <a:gd name="connsiteY113-28936" fmla="*/ 6487076 h 6858000"/>
              <a:gd name="connsiteX114-28937" fmla="*/ 5995064 w 6127689"/>
              <a:gd name="connsiteY114-28938" fmla="*/ 6540791 h 6858000"/>
              <a:gd name="connsiteX115-28939" fmla="*/ 5996309 w 6127689"/>
              <a:gd name="connsiteY115-28940" fmla="*/ 6543961 h 6858000"/>
              <a:gd name="connsiteX116-28941" fmla="*/ 5996048 w 6127689"/>
              <a:gd name="connsiteY116-28942" fmla="*/ 6555444 h 6858000"/>
              <a:gd name="connsiteX117-28943" fmla="*/ 6002524 w 6127689"/>
              <a:gd name="connsiteY117-28944" fmla="*/ 6560188 h 6858000"/>
              <a:gd name="connsiteX118-28945" fmla="*/ 6006823 w 6127689"/>
              <a:gd name="connsiteY118-28946" fmla="*/ 6578546 h 6858000"/>
              <a:gd name="connsiteX119-28947" fmla="*/ 6004510 w 6127689"/>
              <a:gd name="connsiteY119-28948" fmla="*/ 6599256 h 6858000"/>
              <a:gd name="connsiteX120-28949" fmla="*/ 5986207 w 6127689"/>
              <a:gd name="connsiteY120-28950" fmla="*/ 6695855 h 6858000"/>
              <a:gd name="connsiteX121-28951" fmla="*/ 5979428 w 6127689"/>
              <a:gd name="connsiteY121-28952" fmla="*/ 6754678 h 6858000"/>
              <a:gd name="connsiteX122-28953" fmla="*/ 5983398 w 6127689"/>
              <a:gd name="connsiteY122-28954" fmla="*/ 6778641 h 6858000"/>
              <a:gd name="connsiteX123-28955" fmla="*/ 5984543 w 6127689"/>
              <a:gd name="connsiteY123-28956" fmla="*/ 6811016 h 6858000"/>
              <a:gd name="connsiteX124-28957" fmla="*/ 5981802 w 6127689"/>
              <a:gd name="connsiteY124-28958" fmla="*/ 6838578 h 6858000"/>
              <a:gd name="connsiteX125-28959" fmla="*/ 5979671 w 6127689"/>
              <a:gd name="connsiteY125-28960" fmla="*/ 6858000 h 6858000"/>
              <a:gd name="connsiteX126-28961" fmla="*/ 0 w 6127689"/>
              <a:gd name="connsiteY126-28962" fmla="*/ 6858000 h 6858000"/>
              <a:gd name="connsiteX127-28963" fmla="*/ 0 w 6127689"/>
              <a:gd name="connsiteY127-28964" fmla="*/ 0 h 6858000"/>
              <a:gd name="connsiteX0-28965" fmla="*/ 0 w 6127689"/>
              <a:gd name="connsiteY0-28966" fmla="*/ 0 h 6858000"/>
              <a:gd name="connsiteX1-28967" fmla="*/ 4965888 w 6127689"/>
              <a:gd name="connsiteY1-28968" fmla="*/ 0 h 6858000"/>
              <a:gd name="connsiteX2-28969" fmla="*/ 4967767 w 6127689"/>
              <a:gd name="connsiteY2-28970" fmla="*/ 7930 h 6858000"/>
              <a:gd name="connsiteX3-28971" fmla="*/ 4979444 w 6127689"/>
              <a:gd name="connsiteY3-28972" fmla="*/ 43921 h 6858000"/>
              <a:gd name="connsiteX4-28973" fmla="*/ 5021173 w 6127689"/>
              <a:gd name="connsiteY4-28974" fmla="*/ 123738 h 6858000"/>
              <a:gd name="connsiteX5-28975" fmla="*/ 5075458 w 6127689"/>
              <a:gd name="connsiteY5-28976" fmla="*/ 264355 h 6858000"/>
              <a:gd name="connsiteX6-28977" fmla="*/ 5081175 w 6127689"/>
              <a:gd name="connsiteY6-28978" fmla="*/ 277448 h 6858000"/>
              <a:gd name="connsiteX7-28979" fmla="*/ 5097011 w 6127689"/>
              <a:gd name="connsiteY7-28980" fmla="*/ 355616 h 6858000"/>
              <a:gd name="connsiteX8-28981" fmla="*/ 5130982 w 6127689"/>
              <a:gd name="connsiteY8-28982" fmla="*/ 412030 h 6858000"/>
              <a:gd name="connsiteX9-28983" fmla="*/ 5153000 w 6127689"/>
              <a:gd name="connsiteY9-28984" fmla="*/ 507134 h 6858000"/>
              <a:gd name="connsiteX10-28985" fmla="*/ 5171282 w 6127689"/>
              <a:gd name="connsiteY10-28986" fmla="*/ 602071 h 6858000"/>
              <a:gd name="connsiteX11-28987" fmla="*/ 5176196 w 6127689"/>
              <a:gd name="connsiteY11-28988" fmla="*/ 636822 h 6858000"/>
              <a:gd name="connsiteX12-28989" fmla="*/ 5189051 w 6127689"/>
              <a:gd name="connsiteY12-28990" fmla="*/ 782518 h 6858000"/>
              <a:gd name="connsiteX13-28991" fmla="*/ 5210428 w 6127689"/>
              <a:gd name="connsiteY13-28992" fmla="*/ 815772 h 6858000"/>
              <a:gd name="connsiteX14-28993" fmla="*/ 5221088 w 6127689"/>
              <a:gd name="connsiteY14-28994" fmla="*/ 860193 h 6858000"/>
              <a:gd name="connsiteX15-28995" fmla="*/ 5230806 w 6127689"/>
              <a:gd name="connsiteY15-28996" fmla="*/ 961354 h 6858000"/>
              <a:gd name="connsiteX16-28997" fmla="*/ 5201018 w 6127689"/>
              <a:gd name="connsiteY16-28998" fmla="*/ 1095027 h 6858000"/>
              <a:gd name="connsiteX17-28999" fmla="*/ 5202153 w 6127689"/>
              <a:gd name="connsiteY17-29000" fmla="*/ 1133224 h 6858000"/>
              <a:gd name="connsiteX18-29001" fmla="*/ 5207370 w 6127689"/>
              <a:gd name="connsiteY18-29002" fmla="*/ 1138097 h 6858000"/>
              <a:gd name="connsiteX19-29003" fmla="*/ 5189234 w 6127689"/>
              <a:gd name="connsiteY19-29004" fmla="*/ 1193495 h 6858000"/>
              <a:gd name="connsiteX20-29005" fmla="*/ 5202769 w 6127689"/>
              <a:gd name="connsiteY20-29006" fmla="*/ 1269450 h 6858000"/>
              <a:gd name="connsiteX21-29007" fmla="*/ 5225968 w 6127689"/>
              <a:gd name="connsiteY21-29008" fmla="*/ 1357994 h 6858000"/>
              <a:gd name="connsiteX22-29009" fmla="*/ 5233819 w 6127689"/>
              <a:gd name="connsiteY22-29010" fmla="*/ 1380922 h 6858000"/>
              <a:gd name="connsiteX23-29011" fmla="*/ 5237226 w 6127689"/>
              <a:gd name="connsiteY23-29012" fmla="*/ 1441327 h 6858000"/>
              <a:gd name="connsiteX24-29013" fmla="*/ 5255653 w 6127689"/>
              <a:gd name="connsiteY24-29014" fmla="*/ 1524712 h 6858000"/>
              <a:gd name="connsiteX25-29015" fmla="*/ 5263491 w 6127689"/>
              <a:gd name="connsiteY25-29016" fmla="*/ 1642938 h 6858000"/>
              <a:gd name="connsiteX26-29017" fmla="*/ 5261314 w 6127689"/>
              <a:gd name="connsiteY26-29018" fmla="*/ 1689177 h 6858000"/>
              <a:gd name="connsiteX27-29019" fmla="*/ 5259788 w 6127689"/>
              <a:gd name="connsiteY27-29020" fmla="*/ 1768516 h 6858000"/>
              <a:gd name="connsiteX28-29021" fmla="*/ 5255696 w 6127689"/>
              <a:gd name="connsiteY28-29022" fmla="*/ 1953770 h 6858000"/>
              <a:gd name="connsiteX29-29023" fmla="*/ 5252592 w 6127689"/>
              <a:gd name="connsiteY29-29024" fmla="*/ 2092210 h 6858000"/>
              <a:gd name="connsiteX30-29025" fmla="*/ 5264303 w 6127689"/>
              <a:gd name="connsiteY30-29026" fmla="*/ 2225157 h 6858000"/>
              <a:gd name="connsiteX31-29027" fmla="*/ 5254949 w 6127689"/>
              <a:gd name="connsiteY31-29028" fmla="*/ 2236160 h 6858000"/>
              <a:gd name="connsiteX32-29029" fmla="*/ 5250104 w 6127689"/>
              <a:gd name="connsiteY32-29030" fmla="*/ 2249166 h 6858000"/>
              <a:gd name="connsiteX33-29031" fmla="*/ 5251214 w 6127689"/>
              <a:gd name="connsiteY33-29032" fmla="*/ 2250944 h 6858000"/>
              <a:gd name="connsiteX34-29033" fmla="*/ 5250644 w 6127689"/>
              <a:gd name="connsiteY34-29034" fmla="*/ 2266619 h 6858000"/>
              <a:gd name="connsiteX35-29035" fmla="*/ 5293877 w 6127689"/>
              <a:gd name="connsiteY35-29036" fmla="*/ 2368649 h 6858000"/>
              <a:gd name="connsiteX36-29037" fmla="*/ 5311338 w 6127689"/>
              <a:gd name="connsiteY36-29038" fmla="*/ 2404034 h 6858000"/>
              <a:gd name="connsiteX37-29039" fmla="*/ 5338366 w 6127689"/>
              <a:gd name="connsiteY37-29040" fmla="*/ 2465052 h 6858000"/>
              <a:gd name="connsiteX38-29041" fmla="*/ 5371263 w 6127689"/>
              <a:gd name="connsiteY38-29042" fmla="*/ 2586413 h 6858000"/>
              <a:gd name="connsiteX39-29043" fmla="*/ 5407503 w 6127689"/>
              <a:gd name="connsiteY39-29044" fmla="*/ 2786290 h 6858000"/>
              <a:gd name="connsiteX40-29045" fmla="*/ 5407356 w 6127689"/>
              <a:gd name="connsiteY40-29046" fmla="*/ 2787545 h 6858000"/>
              <a:gd name="connsiteX41-29047" fmla="*/ 5411130 w 6127689"/>
              <a:gd name="connsiteY41-29048" fmla="*/ 2788640 h 6858000"/>
              <a:gd name="connsiteX42-29049" fmla="*/ 5416439 w 6127689"/>
              <a:gd name="connsiteY42-29050" fmla="*/ 2805666 h 6858000"/>
              <a:gd name="connsiteX43-29051" fmla="*/ 5457023 w 6127689"/>
              <a:gd name="connsiteY43-29052" fmla="*/ 2858292 h 6858000"/>
              <a:gd name="connsiteX44-29053" fmla="*/ 5479298 w 6127689"/>
              <a:gd name="connsiteY44-29054" fmla="*/ 2947791 h 6858000"/>
              <a:gd name="connsiteX45-29055" fmla="*/ 5481770 w 6127689"/>
              <a:gd name="connsiteY45-29056" fmla="*/ 2951352 h 6858000"/>
              <a:gd name="connsiteX46-29057" fmla="*/ 5482045 w 6127689"/>
              <a:gd name="connsiteY46-29058" fmla="*/ 2984371 h 6858000"/>
              <a:gd name="connsiteX47-29059" fmla="*/ 5482415 w 6127689"/>
              <a:gd name="connsiteY47-29060" fmla="*/ 3004079 h 6858000"/>
              <a:gd name="connsiteX48-29061" fmla="*/ 5503944 w 6127689"/>
              <a:gd name="connsiteY48-29062" fmla="*/ 3123335 h 6858000"/>
              <a:gd name="connsiteX49-29063" fmla="*/ 5516007 w 6127689"/>
              <a:gd name="connsiteY49-29064" fmla="*/ 3258473 h 6858000"/>
              <a:gd name="connsiteX50-29065" fmla="*/ 5566839 w 6127689"/>
              <a:gd name="connsiteY50-29066" fmla="*/ 3345295 h 6858000"/>
              <a:gd name="connsiteX51-29067" fmla="*/ 5589758 w 6127689"/>
              <a:gd name="connsiteY51-29068" fmla="*/ 3506453 h 6858000"/>
              <a:gd name="connsiteX52-29069" fmla="*/ 5596144 w 6127689"/>
              <a:gd name="connsiteY52-29070" fmla="*/ 3534624 h 6858000"/>
              <a:gd name="connsiteX53-29071" fmla="*/ 5597750 w 6127689"/>
              <a:gd name="connsiteY53-29072" fmla="*/ 3534129 h 6858000"/>
              <a:gd name="connsiteX54-29073" fmla="*/ 5599700 w 6127689"/>
              <a:gd name="connsiteY54-29074" fmla="*/ 3547221 h 6858000"/>
              <a:gd name="connsiteX55-29075" fmla="*/ 5615031 w 6127689"/>
              <a:gd name="connsiteY55-29076" fmla="*/ 3557482 h 6858000"/>
              <a:gd name="connsiteX56-29077" fmla="*/ 5618377 w 6127689"/>
              <a:gd name="connsiteY56-29078" fmla="*/ 3588431 h 6858000"/>
              <a:gd name="connsiteX57-29079" fmla="*/ 5612155 w 6127689"/>
              <a:gd name="connsiteY57-29080" fmla="*/ 3589869 h 6858000"/>
              <a:gd name="connsiteX58-29081" fmla="*/ 5620843 w 6127689"/>
              <a:gd name="connsiteY58-29082" fmla="*/ 3606745 h 6858000"/>
              <a:gd name="connsiteX59-29083" fmla="*/ 5655472 w 6127689"/>
              <a:gd name="connsiteY59-29084" fmla="*/ 3678877 h 6858000"/>
              <a:gd name="connsiteX60-29085" fmla="*/ 5683015 w 6127689"/>
              <a:gd name="connsiteY60-29086" fmla="*/ 3762025 h 6858000"/>
              <a:gd name="connsiteX61-29087" fmla="*/ 5696643 w 6127689"/>
              <a:gd name="connsiteY61-29088" fmla="*/ 3773888 h 6858000"/>
              <a:gd name="connsiteX62-29089" fmla="*/ 5699203 w 6127689"/>
              <a:gd name="connsiteY62-29090" fmla="*/ 3775823 h 6858000"/>
              <a:gd name="connsiteX63-29091" fmla="*/ 5704824 w 6127689"/>
              <a:gd name="connsiteY63-29092" fmla="*/ 3785966 h 6858000"/>
              <a:gd name="connsiteX64-29093" fmla="*/ 5733539 w 6127689"/>
              <a:gd name="connsiteY64-29094" fmla="*/ 3818457 h 6858000"/>
              <a:gd name="connsiteX65-29095" fmla="*/ 5768491 w 6127689"/>
              <a:gd name="connsiteY65-29096" fmla="*/ 3914399 h 6858000"/>
              <a:gd name="connsiteX66-29097" fmla="*/ 5793123 w 6127689"/>
              <a:gd name="connsiteY66-29098" fmla="*/ 3969952 h 6858000"/>
              <a:gd name="connsiteX67-29099" fmla="*/ 5808321 w 6127689"/>
              <a:gd name="connsiteY67-29100" fmla="*/ 3988153 h 6858000"/>
              <a:gd name="connsiteX68-29101" fmla="*/ 5825621 w 6127689"/>
              <a:gd name="connsiteY68-29102" fmla="*/ 4015525 h 6858000"/>
              <a:gd name="connsiteX69-29103" fmla="*/ 5860672 w 6127689"/>
              <a:gd name="connsiteY69-29104" fmla="*/ 4061579 h 6858000"/>
              <a:gd name="connsiteX70-29105" fmla="*/ 5872173 w 6127689"/>
              <a:gd name="connsiteY70-29106" fmla="*/ 4088497 h 6858000"/>
              <a:gd name="connsiteX71-29107" fmla="*/ 5894095 w 6127689"/>
              <a:gd name="connsiteY71-29108" fmla="*/ 4128857 h 6858000"/>
              <a:gd name="connsiteX72-29109" fmla="*/ 5903513 w 6127689"/>
              <a:gd name="connsiteY72-29110" fmla="*/ 4187661 h 6858000"/>
              <a:gd name="connsiteX73-29111" fmla="*/ 5917114 w 6127689"/>
              <a:gd name="connsiteY73-29112" fmla="*/ 4213096 h 6858000"/>
              <a:gd name="connsiteX74-29113" fmla="*/ 5924233 w 6127689"/>
              <a:gd name="connsiteY74-29114" fmla="*/ 4242060 h 6858000"/>
              <a:gd name="connsiteX75-29115" fmla="*/ 5928910 w 6127689"/>
              <a:gd name="connsiteY75-29116" fmla="*/ 4300973 h 6858000"/>
              <a:gd name="connsiteX76-29117" fmla="*/ 5939320 w 6127689"/>
              <a:gd name="connsiteY76-29118" fmla="*/ 4340435 h 6858000"/>
              <a:gd name="connsiteX77-29119" fmla="*/ 5946705 w 6127689"/>
              <a:gd name="connsiteY77-29120" fmla="*/ 4428051 h 6858000"/>
              <a:gd name="connsiteX78-29121" fmla="*/ 5949261 w 6127689"/>
              <a:gd name="connsiteY78-29122" fmla="*/ 4449185 h 6858000"/>
              <a:gd name="connsiteX79-29123" fmla="*/ 5968960 w 6127689"/>
              <a:gd name="connsiteY79-29124" fmla="*/ 4482655 h 6858000"/>
              <a:gd name="connsiteX80-29125" fmla="*/ 5980106 w 6127689"/>
              <a:gd name="connsiteY80-29126" fmla="*/ 4585087 h 6858000"/>
              <a:gd name="connsiteX81-29127" fmla="*/ 5998138 w 6127689"/>
              <a:gd name="connsiteY81-29128" fmla="*/ 4697518 h 6858000"/>
              <a:gd name="connsiteX82-29129" fmla="*/ 6013516 w 6127689"/>
              <a:gd name="connsiteY82-29130" fmla="*/ 4786619 h 6858000"/>
              <a:gd name="connsiteX83-29131" fmla="*/ 6025404 w 6127689"/>
              <a:gd name="connsiteY83-29132" fmla="*/ 4858148 h 6858000"/>
              <a:gd name="connsiteX84-29133" fmla="*/ 6007749 w 6127689"/>
              <a:gd name="connsiteY84-29134" fmla="*/ 4964715 h 6858000"/>
              <a:gd name="connsiteX85-29135" fmla="*/ 6005269 w 6127689"/>
              <a:gd name="connsiteY85-29136" fmla="*/ 5150567 h 6858000"/>
              <a:gd name="connsiteX86-29137" fmla="*/ 6001127 w 6127689"/>
              <a:gd name="connsiteY86-29138" fmla="*/ 5164609 h 6858000"/>
              <a:gd name="connsiteX87-29139" fmla="*/ 5998514 w 6127689"/>
              <a:gd name="connsiteY87-29140" fmla="*/ 5189673 h 6858000"/>
              <a:gd name="connsiteX88-29141" fmla="*/ 6018409 w 6127689"/>
              <a:gd name="connsiteY88-29142" fmla="*/ 5227157 h 6858000"/>
              <a:gd name="connsiteX89-29143" fmla="*/ 6036748 w 6127689"/>
              <a:gd name="connsiteY89-29144" fmla="*/ 5322752 h 6858000"/>
              <a:gd name="connsiteX90-29145" fmla="*/ 6036943 w 6127689"/>
              <a:gd name="connsiteY90-29146" fmla="*/ 5329480 h 6858000"/>
              <a:gd name="connsiteX91-29147" fmla="*/ 6037677 w 6127689"/>
              <a:gd name="connsiteY91-29148" fmla="*/ 5354807 h 6858000"/>
              <a:gd name="connsiteX92-29149" fmla="*/ 6039728 w 6127689"/>
              <a:gd name="connsiteY92-29150" fmla="*/ 5359416 h 6858000"/>
              <a:gd name="connsiteX93-29151" fmla="*/ 6053435 w 6127689"/>
              <a:gd name="connsiteY93-29152" fmla="*/ 5387547 h 6858000"/>
              <a:gd name="connsiteX94-29153" fmla="*/ 6065933 w 6127689"/>
              <a:gd name="connsiteY94-29154" fmla="*/ 5443002 h 6858000"/>
              <a:gd name="connsiteX95-29155" fmla="*/ 6068640 w 6127689"/>
              <a:gd name="connsiteY95-29156" fmla="*/ 5474503 h 6858000"/>
              <a:gd name="connsiteX96-29157" fmla="*/ 6080922 w 6127689"/>
              <a:gd name="connsiteY96-29158" fmla="*/ 5561070 h 6858000"/>
              <a:gd name="connsiteX97-29159" fmla="*/ 6096949 w 6127689"/>
              <a:gd name="connsiteY97-29160" fmla="*/ 5648179 h 6858000"/>
              <a:gd name="connsiteX98-29161" fmla="*/ 6125703 w 6127689"/>
              <a:gd name="connsiteY98-29162" fmla="*/ 5692894 h 6858000"/>
              <a:gd name="connsiteX99-29163" fmla="*/ 6126670 w 6127689"/>
              <a:gd name="connsiteY99-29164" fmla="*/ 5697882 h 6858000"/>
              <a:gd name="connsiteX100-29165" fmla="*/ 6124061 w 6127689"/>
              <a:gd name="connsiteY100-29166" fmla="*/ 5710294 h 6858000"/>
              <a:gd name="connsiteX101-29167" fmla="*/ 6121353 w 6127689"/>
              <a:gd name="connsiteY101-29168" fmla="*/ 5721725 h 6858000"/>
              <a:gd name="connsiteX102-29169" fmla="*/ 6121607 w 6127689"/>
              <a:gd name="connsiteY102-29170" fmla="*/ 5721959 h 6858000"/>
              <a:gd name="connsiteX103-29171" fmla="*/ 6120262 w 6127689"/>
              <a:gd name="connsiteY103-29172" fmla="*/ 5728358 h 6858000"/>
              <a:gd name="connsiteX104-29173" fmla="*/ 6127024 w 6127689"/>
              <a:gd name="connsiteY104-29174" fmla="*/ 5786902 h 6858000"/>
              <a:gd name="connsiteX105-29175" fmla="*/ 6127519 w 6127689"/>
              <a:gd name="connsiteY105-29176" fmla="*/ 5865775 h 6858000"/>
              <a:gd name="connsiteX106-29177" fmla="*/ 6119217 w 6127689"/>
              <a:gd name="connsiteY106-29178" fmla="*/ 5888542 h 6858000"/>
              <a:gd name="connsiteX107-29179" fmla="*/ 6102493 w 6127689"/>
              <a:gd name="connsiteY107-29180" fmla="*/ 5928602 h 6858000"/>
              <a:gd name="connsiteX108-29181" fmla="*/ 6056863 w 6127689"/>
              <a:gd name="connsiteY108-29182" fmla="*/ 6000643 h 6858000"/>
              <a:gd name="connsiteX109-29183" fmla="*/ 6045436 w 6127689"/>
              <a:gd name="connsiteY109-29184" fmla="*/ 6124480 h 6858000"/>
              <a:gd name="connsiteX110-29185" fmla="*/ 6030489 w 6127689"/>
              <a:gd name="connsiteY110-29186" fmla="*/ 6317666 h 6858000"/>
              <a:gd name="connsiteX111-29187" fmla="*/ 6007492 w 6127689"/>
              <a:gd name="connsiteY111-29188" fmla="*/ 6440818 h 6858000"/>
              <a:gd name="connsiteX112-29189" fmla="*/ 6009467 w 6127689"/>
              <a:gd name="connsiteY112-29190" fmla="*/ 6487076 h 6858000"/>
              <a:gd name="connsiteX113-29191" fmla="*/ 5995064 w 6127689"/>
              <a:gd name="connsiteY113-29192" fmla="*/ 6540791 h 6858000"/>
              <a:gd name="connsiteX114-29193" fmla="*/ 5996309 w 6127689"/>
              <a:gd name="connsiteY114-29194" fmla="*/ 6543961 h 6858000"/>
              <a:gd name="connsiteX115-29195" fmla="*/ 5996048 w 6127689"/>
              <a:gd name="connsiteY115-29196" fmla="*/ 6555444 h 6858000"/>
              <a:gd name="connsiteX116-29197" fmla="*/ 6002524 w 6127689"/>
              <a:gd name="connsiteY116-29198" fmla="*/ 6560188 h 6858000"/>
              <a:gd name="connsiteX117-29199" fmla="*/ 6006823 w 6127689"/>
              <a:gd name="connsiteY117-29200" fmla="*/ 6578546 h 6858000"/>
              <a:gd name="connsiteX118-29201" fmla="*/ 6004510 w 6127689"/>
              <a:gd name="connsiteY118-29202" fmla="*/ 6599256 h 6858000"/>
              <a:gd name="connsiteX119-29203" fmla="*/ 5986207 w 6127689"/>
              <a:gd name="connsiteY119-29204" fmla="*/ 6695855 h 6858000"/>
              <a:gd name="connsiteX120-29205" fmla="*/ 5979428 w 6127689"/>
              <a:gd name="connsiteY120-29206" fmla="*/ 6754678 h 6858000"/>
              <a:gd name="connsiteX121-29207" fmla="*/ 5983398 w 6127689"/>
              <a:gd name="connsiteY121-29208" fmla="*/ 6778641 h 6858000"/>
              <a:gd name="connsiteX122-29209" fmla="*/ 5984543 w 6127689"/>
              <a:gd name="connsiteY122-29210" fmla="*/ 6811016 h 6858000"/>
              <a:gd name="connsiteX123-29211" fmla="*/ 5981802 w 6127689"/>
              <a:gd name="connsiteY123-29212" fmla="*/ 6838578 h 6858000"/>
              <a:gd name="connsiteX124-29213" fmla="*/ 5979671 w 6127689"/>
              <a:gd name="connsiteY124-29214" fmla="*/ 6858000 h 6858000"/>
              <a:gd name="connsiteX125-29215" fmla="*/ 0 w 6127689"/>
              <a:gd name="connsiteY125-29216" fmla="*/ 6858000 h 6858000"/>
              <a:gd name="connsiteX126-29217" fmla="*/ 0 w 6127689"/>
              <a:gd name="connsiteY126-29218" fmla="*/ 0 h 6858000"/>
              <a:gd name="connsiteX0-29219" fmla="*/ 0 w 6127689"/>
              <a:gd name="connsiteY0-29220" fmla="*/ 0 h 6858000"/>
              <a:gd name="connsiteX1-29221" fmla="*/ 4965888 w 6127689"/>
              <a:gd name="connsiteY1-29222" fmla="*/ 0 h 6858000"/>
              <a:gd name="connsiteX2-29223" fmla="*/ 4967767 w 6127689"/>
              <a:gd name="connsiteY2-29224" fmla="*/ 7930 h 6858000"/>
              <a:gd name="connsiteX3-29225" fmla="*/ 4979444 w 6127689"/>
              <a:gd name="connsiteY3-29226" fmla="*/ 43921 h 6858000"/>
              <a:gd name="connsiteX4-29227" fmla="*/ 5021173 w 6127689"/>
              <a:gd name="connsiteY4-29228" fmla="*/ 123738 h 6858000"/>
              <a:gd name="connsiteX5-29229" fmla="*/ 5075458 w 6127689"/>
              <a:gd name="connsiteY5-29230" fmla="*/ 264355 h 6858000"/>
              <a:gd name="connsiteX6-29231" fmla="*/ 5081175 w 6127689"/>
              <a:gd name="connsiteY6-29232" fmla="*/ 277448 h 6858000"/>
              <a:gd name="connsiteX7-29233" fmla="*/ 5097011 w 6127689"/>
              <a:gd name="connsiteY7-29234" fmla="*/ 355616 h 6858000"/>
              <a:gd name="connsiteX8-29235" fmla="*/ 5130982 w 6127689"/>
              <a:gd name="connsiteY8-29236" fmla="*/ 412030 h 6858000"/>
              <a:gd name="connsiteX9-29237" fmla="*/ 5153000 w 6127689"/>
              <a:gd name="connsiteY9-29238" fmla="*/ 507134 h 6858000"/>
              <a:gd name="connsiteX10-29239" fmla="*/ 5171282 w 6127689"/>
              <a:gd name="connsiteY10-29240" fmla="*/ 602071 h 6858000"/>
              <a:gd name="connsiteX11-29241" fmla="*/ 5176196 w 6127689"/>
              <a:gd name="connsiteY11-29242" fmla="*/ 636822 h 6858000"/>
              <a:gd name="connsiteX12-29243" fmla="*/ 5189051 w 6127689"/>
              <a:gd name="connsiteY12-29244" fmla="*/ 782518 h 6858000"/>
              <a:gd name="connsiteX13-29245" fmla="*/ 5210428 w 6127689"/>
              <a:gd name="connsiteY13-29246" fmla="*/ 815772 h 6858000"/>
              <a:gd name="connsiteX14-29247" fmla="*/ 5221088 w 6127689"/>
              <a:gd name="connsiteY14-29248" fmla="*/ 860193 h 6858000"/>
              <a:gd name="connsiteX15-29249" fmla="*/ 5230806 w 6127689"/>
              <a:gd name="connsiteY15-29250" fmla="*/ 961354 h 6858000"/>
              <a:gd name="connsiteX16-29251" fmla="*/ 5201018 w 6127689"/>
              <a:gd name="connsiteY16-29252" fmla="*/ 1095027 h 6858000"/>
              <a:gd name="connsiteX17-29253" fmla="*/ 5202153 w 6127689"/>
              <a:gd name="connsiteY17-29254" fmla="*/ 1133224 h 6858000"/>
              <a:gd name="connsiteX18-29255" fmla="*/ 5207370 w 6127689"/>
              <a:gd name="connsiteY18-29256" fmla="*/ 1138097 h 6858000"/>
              <a:gd name="connsiteX19-29257" fmla="*/ 5189234 w 6127689"/>
              <a:gd name="connsiteY19-29258" fmla="*/ 1193495 h 6858000"/>
              <a:gd name="connsiteX20-29259" fmla="*/ 5202769 w 6127689"/>
              <a:gd name="connsiteY20-29260" fmla="*/ 1269450 h 6858000"/>
              <a:gd name="connsiteX21-29261" fmla="*/ 5225968 w 6127689"/>
              <a:gd name="connsiteY21-29262" fmla="*/ 1357994 h 6858000"/>
              <a:gd name="connsiteX22-29263" fmla="*/ 5233819 w 6127689"/>
              <a:gd name="connsiteY22-29264" fmla="*/ 1380922 h 6858000"/>
              <a:gd name="connsiteX23-29265" fmla="*/ 5237226 w 6127689"/>
              <a:gd name="connsiteY23-29266" fmla="*/ 1441327 h 6858000"/>
              <a:gd name="connsiteX24-29267" fmla="*/ 5255653 w 6127689"/>
              <a:gd name="connsiteY24-29268" fmla="*/ 1524712 h 6858000"/>
              <a:gd name="connsiteX25-29269" fmla="*/ 5263491 w 6127689"/>
              <a:gd name="connsiteY25-29270" fmla="*/ 1642938 h 6858000"/>
              <a:gd name="connsiteX26-29271" fmla="*/ 5261314 w 6127689"/>
              <a:gd name="connsiteY26-29272" fmla="*/ 1689177 h 6858000"/>
              <a:gd name="connsiteX27-29273" fmla="*/ 5259788 w 6127689"/>
              <a:gd name="connsiteY27-29274" fmla="*/ 1768516 h 6858000"/>
              <a:gd name="connsiteX28-29275" fmla="*/ 5255696 w 6127689"/>
              <a:gd name="connsiteY28-29276" fmla="*/ 1953770 h 6858000"/>
              <a:gd name="connsiteX29-29277" fmla="*/ 5252592 w 6127689"/>
              <a:gd name="connsiteY29-29278" fmla="*/ 2092210 h 6858000"/>
              <a:gd name="connsiteX30-29279" fmla="*/ 5264303 w 6127689"/>
              <a:gd name="connsiteY30-29280" fmla="*/ 2225157 h 6858000"/>
              <a:gd name="connsiteX31-29281" fmla="*/ 5254949 w 6127689"/>
              <a:gd name="connsiteY31-29282" fmla="*/ 2236160 h 6858000"/>
              <a:gd name="connsiteX32-29283" fmla="*/ 5250104 w 6127689"/>
              <a:gd name="connsiteY32-29284" fmla="*/ 2249166 h 6858000"/>
              <a:gd name="connsiteX33-29285" fmla="*/ 5251214 w 6127689"/>
              <a:gd name="connsiteY33-29286" fmla="*/ 2250944 h 6858000"/>
              <a:gd name="connsiteX34-29287" fmla="*/ 5250644 w 6127689"/>
              <a:gd name="connsiteY34-29288" fmla="*/ 2266619 h 6858000"/>
              <a:gd name="connsiteX35-29289" fmla="*/ 5293877 w 6127689"/>
              <a:gd name="connsiteY35-29290" fmla="*/ 2368649 h 6858000"/>
              <a:gd name="connsiteX36-29291" fmla="*/ 5311338 w 6127689"/>
              <a:gd name="connsiteY36-29292" fmla="*/ 2404034 h 6858000"/>
              <a:gd name="connsiteX37-29293" fmla="*/ 5338366 w 6127689"/>
              <a:gd name="connsiteY37-29294" fmla="*/ 2465052 h 6858000"/>
              <a:gd name="connsiteX38-29295" fmla="*/ 5371263 w 6127689"/>
              <a:gd name="connsiteY38-29296" fmla="*/ 2586413 h 6858000"/>
              <a:gd name="connsiteX39-29297" fmla="*/ 5407503 w 6127689"/>
              <a:gd name="connsiteY39-29298" fmla="*/ 2786290 h 6858000"/>
              <a:gd name="connsiteX40-29299" fmla="*/ 5407356 w 6127689"/>
              <a:gd name="connsiteY40-29300" fmla="*/ 2787545 h 6858000"/>
              <a:gd name="connsiteX41-29301" fmla="*/ 5411130 w 6127689"/>
              <a:gd name="connsiteY41-29302" fmla="*/ 2788640 h 6858000"/>
              <a:gd name="connsiteX42-29303" fmla="*/ 5416439 w 6127689"/>
              <a:gd name="connsiteY42-29304" fmla="*/ 2805666 h 6858000"/>
              <a:gd name="connsiteX43-29305" fmla="*/ 5457023 w 6127689"/>
              <a:gd name="connsiteY43-29306" fmla="*/ 2858292 h 6858000"/>
              <a:gd name="connsiteX44-29307" fmla="*/ 5479298 w 6127689"/>
              <a:gd name="connsiteY44-29308" fmla="*/ 2947791 h 6858000"/>
              <a:gd name="connsiteX45-29309" fmla="*/ 5481770 w 6127689"/>
              <a:gd name="connsiteY45-29310" fmla="*/ 2951352 h 6858000"/>
              <a:gd name="connsiteX46-29311" fmla="*/ 5482045 w 6127689"/>
              <a:gd name="connsiteY46-29312" fmla="*/ 2984371 h 6858000"/>
              <a:gd name="connsiteX47-29313" fmla="*/ 5482415 w 6127689"/>
              <a:gd name="connsiteY47-29314" fmla="*/ 3004079 h 6858000"/>
              <a:gd name="connsiteX48-29315" fmla="*/ 5503944 w 6127689"/>
              <a:gd name="connsiteY48-29316" fmla="*/ 3123335 h 6858000"/>
              <a:gd name="connsiteX49-29317" fmla="*/ 5516007 w 6127689"/>
              <a:gd name="connsiteY49-29318" fmla="*/ 3258473 h 6858000"/>
              <a:gd name="connsiteX50-29319" fmla="*/ 5566839 w 6127689"/>
              <a:gd name="connsiteY50-29320" fmla="*/ 3345295 h 6858000"/>
              <a:gd name="connsiteX51-29321" fmla="*/ 5589758 w 6127689"/>
              <a:gd name="connsiteY51-29322" fmla="*/ 3506453 h 6858000"/>
              <a:gd name="connsiteX52-29323" fmla="*/ 5596144 w 6127689"/>
              <a:gd name="connsiteY52-29324" fmla="*/ 3534624 h 6858000"/>
              <a:gd name="connsiteX53-29325" fmla="*/ 5597750 w 6127689"/>
              <a:gd name="connsiteY53-29326" fmla="*/ 3534129 h 6858000"/>
              <a:gd name="connsiteX54-29327" fmla="*/ 5599700 w 6127689"/>
              <a:gd name="connsiteY54-29328" fmla="*/ 3547221 h 6858000"/>
              <a:gd name="connsiteX55-29329" fmla="*/ 5615031 w 6127689"/>
              <a:gd name="connsiteY55-29330" fmla="*/ 3557482 h 6858000"/>
              <a:gd name="connsiteX56-29331" fmla="*/ 5618377 w 6127689"/>
              <a:gd name="connsiteY56-29332" fmla="*/ 3588431 h 6858000"/>
              <a:gd name="connsiteX57-29333" fmla="*/ 5612155 w 6127689"/>
              <a:gd name="connsiteY57-29334" fmla="*/ 3589869 h 6858000"/>
              <a:gd name="connsiteX58-29335" fmla="*/ 5620843 w 6127689"/>
              <a:gd name="connsiteY58-29336" fmla="*/ 3606745 h 6858000"/>
              <a:gd name="connsiteX59-29337" fmla="*/ 5655472 w 6127689"/>
              <a:gd name="connsiteY59-29338" fmla="*/ 3678877 h 6858000"/>
              <a:gd name="connsiteX60-29339" fmla="*/ 5683015 w 6127689"/>
              <a:gd name="connsiteY60-29340" fmla="*/ 3762025 h 6858000"/>
              <a:gd name="connsiteX61-29341" fmla="*/ 5696643 w 6127689"/>
              <a:gd name="connsiteY61-29342" fmla="*/ 3773888 h 6858000"/>
              <a:gd name="connsiteX62-29343" fmla="*/ 5699203 w 6127689"/>
              <a:gd name="connsiteY62-29344" fmla="*/ 3775823 h 6858000"/>
              <a:gd name="connsiteX63-29345" fmla="*/ 5704824 w 6127689"/>
              <a:gd name="connsiteY63-29346" fmla="*/ 3785966 h 6858000"/>
              <a:gd name="connsiteX64-29347" fmla="*/ 5733539 w 6127689"/>
              <a:gd name="connsiteY64-29348" fmla="*/ 3818457 h 6858000"/>
              <a:gd name="connsiteX65-29349" fmla="*/ 5768491 w 6127689"/>
              <a:gd name="connsiteY65-29350" fmla="*/ 3914399 h 6858000"/>
              <a:gd name="connsiteX66-29351" fmla="*/ 5793123 w 6127689"/>
              <a:gd name="connsiteY66-29352" fmla="*/ 3969952 h 6858000"/>
              <a:gd name="connsiteX67-29353" fmla="*/ 5808321 w 6127689"/>
              <a:gd name="connsiteY67-29354" fmla="*/ 3988153 h 6858000"/>
              <a:gd name="connsiteX68-29355" fmla="*/ 5825621 w 6127689"/>
              <a:gd name="connsiteY68-29356" fmla="*/ 4015525 h 6858000"/>
              <a:gd name="connsiteX69-29357" fmla="*/ 5860672 w 6127689"/>
              <a:gd name="connsiteY69-29358" fmla="*/ 4061579 h 6858000"/>
              <a:gd name="connsiteX70-29359" fmla="*/ 5872173 w 6127689"/>
              <a:gd name="connsiteY70-29360" fmla="*/ 4088497 h 6858000"/>
              <a:gd name="connsiteX71-29361" fmla="*/ 5894095 w 6127689"/>
              <a:gd name="connsiteY71-29362" fmla="*/ 4128857 h 6858000"/>
              <a:gd name="connsiteX72-29363" fmla="*/ 5903513 w 6127689"/>
              <a:gd name="connsiteY72-29364" fmla="*/ 4187661 h 6858000"/>
              <a:gd name="connsiteX73-29365" fmla="*/ 5917114 w 6127689"/>
              <a:gd name="connsiteY73-29366" fmla="*/ 4213096 h 6858000"/>
              <a:gd name="connsiteX74-29367" fmla="*/ 5924233 w 6127689"/>
              <a:gd name="connsiteY74-29368" fmla="*/ 4242060 h 6858000"/>
              <a:gd name="connsiteX75-29369" fmla="*/ 5928910 w 6127689"/>
              <a:gd name="connsiteY75-29370" fmla="*/ 4300973 h 6858000"/>
              <a:gd name="connsiteX76-29371" fmla="*/ 5939320 w 6127689"/>
              <a:gd name="connsiteY76-29372" fmla="*/ 4340435 h 6858000"/>
              <a:gd name="connsiteX77-29373" fmla="*/ 5946705 w 6127689"/>
              <a:gd name="connsiteY77-29374" fmla="*/ 4428051 h 6858000"/>
              <a:gd name="connsiteX78-29375" fmla="*/ 5949261 w 6127689"/>
              <a:gd name="connsiteY78-29376" fmla="*/ 4449185 h 6858000"/>
              <a:gd name="connsiteX79-29377" fmla="*/ 5968960 w 6127689"/>
              <a:gd name="connsiteY79-29378" fmla="*/ 4482655 h 6858000"/>
              <a:gd name="connsiteX80-29379" fmla="*/ 5980106 w 6127689"/>
              <a:gd name="connsiteY80-29380" fmla="*/ 4585087 h 6858000"/>
              <a:gd name="connsiteX81-29381" fmla="*/ 5998138 w 6127689"/>
              <a:gd name="connsiteY81-29382" fmla="*/ 4697518 h 6858000"/>
              <a:gd name="connsiteX82-29383" fmla="*/ 6013516 w 6127689"/>
              <a:gd name="connsiteY82-29384" fmla="*/ 4786619 h 6858000"/>
              <a:gd name="connsiteX83-29385" fmla="*/ 6025404 w 6127689"/>
              <a:gd name="connsiteY83-29386" fmla="*/ 4858148 h 6858000"/>
              <a:gd name="connsiteX84-29387" fmla="*/ 6007749 w 6127689"/>
              <a:gd name="connsiteY84-29388" fmla="*/ 4964715 h 6858000"/>
              <a:gd name="connsiteX85-29389" fmla="*/ 6005269 w 6127689"/>
              <a:gd name="connsiteY85-29390" fmla="*/ 5150567 h 6858000"/>
              <a:gd name="connsiteX86-29391" fmla="*/ 6001127 w 6127689"/>
              <a:gd name="connsiteY86-29392" fmla="*/ 5164609 h 6858000"/>
              <a:gd name="connsiteX87-29393" fmla="*/ 5998514 w 6127689"/>
              <a:gd name="connsiteY87-29394" fmla="*/ 5189673 h 6858000"/>
              <a:gd name="connsiteX88-29395" fmla="*/ 6018409 w 6127689"/>
              <a:gd name="connsiteY88-29396" fmla="*/ 5227157 h 6858000"/>
              <a:gd name="connsiteX89-29397" fmla="*/ 6036748 w 6127689"/>
              <a:gd name="connsiteY89-29398" fmla="*/ 5322752 h 6858000"/>
              <a:gd name="connsiteX90-29399" fmla="*/ 6036943 w 6127689"/>
              <a:gd name="connsiteY90-29400" fmla="*/ 5329480 h 6858000"/>
              <a:gd name="connsiteX91-29401" fmla="*/ 6037677 w 6127689"/>
              <a:gd name="connsiteY91-29402" fmla="*/ 5354807 h 6858000"/>
              <a:gd name="connsiteX92-29403" fmla="*/ 6039728 w 6127689"/>
              <a:gd name="connsiteY92-29404" fmla="*/ 5359416 h 6858000"/>
              <a:gd name="connsiteX93-29405" fmla="*/ 6053435 w 6127689"/>
              <a:gd name="connsiteY93-29406" fmla="*/ 5387547 h 6858000"/>
              <a:gd name="connsiteX94-29407" fmla="*/ 6065933 w 6127689"/>
              <a:gd name="connsiteY94-29408" fmla="*/ 5443002 h 6858000"/>
              <a:gd name="connsiteX95-29409" fmla="*/ 6068640 w 6127689"/>
              <a:gd name="connsiteY95-29410" fmla="*/ 5474503 h 6858000"/>
              <a:gd name="connsiteX96-29411" fmla="*/ 6080922 w 6127689"/>
              <a:gd name="connsiteY96-29412" fmla="*/ 5561070 h 6858000"/>
              <a:gd name="connsiteX97-29413" fmla="*/ 6096949 w 6127689"/>
              <a:gd name="connsiteY97-29414" fmla="*/ 5648179 h 6858000"/>
              <a:gd name="connsiteX98-29415" fmla="*/ 6125703 w 6127689"/>
              <a:gd name="connsiteY98-29416" fmla="*/ 5692894 h 6858000"/>
              <a:gd name="connsiteX99-29417" fmla="*/ 6126670 w 6127689"/>
              <a:gd name="connsiteY99-29418" fmla="*/ 5697882 h 6858000"/>
              <a:gd name="connsiteX100-29419" fmla="*/ 6121353 w 6127689"/>
              <a:gd name="connsiteY100-29420" fmla="*/ 5721725 h 6858000"/>
              <a:gd name="connsiteX101-29421" fmla="*/ 6121607 w 6127689"/>
              <a:gd name="connsiteY101-29422" fmla="*/ 5721959 h 6858000"/>
              <a:gd name="connsiteX102-29423" fmla="*/ 6120262 w 6127689"/>
              <a:gd name="connsiteY102-29424" fmla="*/ 5728358 h 6858000"/>
              <a:gd name="connsiteX103-29425" fmla="*/ 6127024 w 6127689"/>
              <a:gd name="connsiteY103-29426" fmla="*/ 5786902 h 6858000"/>
              <a:gd name="connsiteX104-29427" fmla="*/ 6127519 w 6127689"/>
              <a:gd name="connsiteY104-29428" fmla="*/ 5865775 h 6858000"/>
              <a:gd name="connsiteX105-29429" fmla="*/ 6119217 w 6127689"/>
              <a:gd name="connsiteY105-29430" fmla="*/ 5888542 h 6858000"/>
              <a:gd name="connsiteX106-29431" fmla="*/ 6102493 w 6127689"/>
              <a:gd name="connsiteY106-29432" fmla="*/ 5928602 h 6858000"/>
              <a:gd name="connsiteX107-29433" fmla="*/ 6056863 w 6127689"/>
              <a:gd name="connsiteY107-29434" fmla="*/ 6000643 h 6858000"/>
              <a:gd name="connsiteX108-29435" fmla="*/ 6045436 w 6127689"/>
              <a:gd name="connsiteY108-29436" fmla="*/ 6124480 h 6858000"/>
              <a:gd name="connsiteX109-29437" fmla="*/ 6030489 w 6127689"/>
              <a:gd name="connsiteY109-29438" fmla="*/ 6317666 h 6858000"/>
              <a:gd name="connsiteX110-29439" fmla="*/ 6007492 w 6127689"/>
              <a:gd name="connsiteY110-29440" fmla="*/ 6440818 h 6858000"/>
              <a:gd name="connsiteX111-29441" fmla="*/ 6009467 w 6127689"/>
              <a:gd name="connsiteY111-29442" fmla="*/ 6487076 h 6858000"/>
              <a:gd name="connsiteX112-29443" fmla="*/ 5995064 w 6127689"/>
              <a:gd name="connsiteY112-29444" fmla="*/ 6540791 h 6858000"/>
              <a:gd name="connsiteX113-29445" fmla="*/ 5996309 w 6127689"/>
              <a:gd name="connsiteY113-29446" fmla="*/ 6543961 h 6858000"/>
              <a:gd name="connsiteX114-29447" fmla="*/ 5996048 w 6127689"/>
              <a:gd name="connsiteY114-29448" fmla="*/ 6555444 h 6858000"/>
              <a:gd name="connsiteX115-29449" fmla="*/ 6002524 w 6127689"/>
              <a:gd name="connsiteY115-29450" fmla="*/ 6560188 h 6858000"/>
              <a:gd name="connsiteX116-29451" fmla="*/ 6006823 w 6127689"/>
              <a:gd name="connsiteY116-29452" fmla="*/ 6578546 h 6858000"/>
              <a:gd name="connsiteX117-29453" fmla="*/ 6004510 w 6127689"/>
              <a:gd name="connsiteY117-29454" fmla="*/ 6599256 h 6858000"/>
              <a:gd name="connsiteX118-29455" fmla="*/ 5986207 w 6127689"/>
              <a:gd name="connsiteY118-29456" fmla="*/ 6695855 h 6858000"/>
              <a:gd name="connsiteX119-29457" fmla="*/ 5979428 w 6127689"/>
              <a:gd name="connsiteY119-29458" fmla="*/ 6754678 h 6858000"/>
              <a:gd name="connsiteX120-29459" fmla="*/ 5983398 w 6127689"/>
              <a:gd name="connsiteY120-29460" fmla="*/ 6778641 h 6858000"/>
              <a:gd name="connsiteX121-29461" fmla="*/ 5984543 w 6127689"/>
              <a:gd name="connsiteY121-29462" fmla="*/ 6811016 h 6858000"/>
              <a:gd name="connsiteX122-29463" fmla="*/ 5981802 w 6127689"/>
              <a:gd name="connsiteY122-29464" fmla="*/ 6838578 h 6858000"/>
              <a:gd name="connsiteX123-29465" fmla="*/ 5979671 w 6127689"/>
              <a:gd name="connsiteY123-29466" fmla="*/ 6858000 h 6858000"/>
              <a:gd name="connsiteX124-29467" fmla="*/ 0 w 6127689"/>
              <a:gd name="connsiteY124-29468" fmla="*/ 6858000 h 6858000"/>
              <a:gd name="connsiteX125-29469" fmla="*/ 0 w 6127689"/>
              <a:gd name="connsiteY125-29470" fmla="*/ 0 h 6858000"/>
              <a:gd name="connsiteX0-29471" fmla="*/ 0 w 6127519"/>
              <a:gd name="connsiteY0-29472" fmla="*/ 0 h 6858000"/>
              <a:gd name="connsiteX1-29473" fmla="*/ 4965888 w 6127519"/>
              <a:gd name="connsiteY1-29474" fmla="*/ 0 h 6858000"/>
              <a:gd name="connsiteX2-29475" fmla="*/ 4967767 w 6127519"/>
              <a:gd name="connsiteY2-29476" fmla="*/ 7930 h 6858000"/>
              <a:gd name="connsiteX3-29477" fmla="*/ 4979444 w 6127519"/>
              <a:gd name="connsiteY3-29478" fmla="*/ 43921 h 6858000"/>
              <a:gd name="connsiteX4-29479" fmla="*/ 5021173 w 6127519"/>
              <a:gd name="connsiteY4-29480" fmla="*/ 123738 h 6858000"/>
              <a:gd name="connsiteX5-29481" fmla="*/ 5075458 w 6127519"/>
              <a:gd name="connsiteY5-29482" fmla="*/ 264355 h 6858000"/>
              <a:gd name="connsiteX6-29483" fmla="*/ 5081175 w 6127519"/>
              <a:gd name="connsiteY6-29484" fmla="*/ 277448 h 6858000"/>
              <a:gd name="connsiteX7-29485" fmla="*/ 5097011 w 6127519"/>
              <a:gd name="connsiteY7-29486" fmla="*/ 355616 h 6858000"/>
              <a:gd name="connsiteX8-29487" fmla="*/ 5130982 w 6127519"/>
              <a:gd name="connsiteY8-29488" fmla="*/ 412030 h 6858000"/>
              <a:gd name="connsiteX9-29489" fmla="*/ 5153000 w 6127519"/>
              <a:gd name="connsiteY9-29490" fmla="*/ 507134 h 6858000"/>
              <a:gd name="connsiteX10-29491" fmla="*/ 5171282 w 6127519"/>
              <a:gd name="connsiteY10-29492" fmla="*/ 602071 h 6858000"/>
              <a:gd name="connsiteX11-29493" fmla="*/ 5176196 w 6127519"/>
              <a:gd name="connsiteY11-29494" fmla="*/ 636822 h 6858000"/>
              <a:gd name="connsiteX12-29495" fmla="*/ 5189051 w 6127519"/>
              <a:gd name="connsiteY12-29496" fmla="*/ 782518 h 6858000"/>
              <a:gd name="connsiteX13-29497" fmla="*/ 5210428 w 6127519"/>
              <a:gd name="connsiteY13-29498" fmla="*/ 815772 h 6858000"/>
              <a:gd name="connsiteX14-29499" fmla="*/ 5221088 w 6127519"/>
              <a:gd name="connsiteY14-29500" fmla="*/ 860193 h 6858000"/>
              <a:gd name="connsiteX15-29501" fmla="*/ 5230806 w 6127519"/>
              <a:gd name="connsiteY15-29502" fmla="*/ 961354 h 6858000"/>
              <a:gd name="connsiteX16-29503" fmla="*/ 5201018 w 6127519"/>
              <a:gd name="connsiteY16-29504" fmla="*/ 1095027 h 6858000"/>
              <a:gd name="connsiteX17-29505" fmla="*/ 5202153 w 6127519"/>
              <a:gd name="connsiteY17-29506" fmla="*/ 1133224 h 6858000"/>
              <a:gd name="connsiteX18-29507" fmla="*/ 5207370 w 6127519"/>
              <a:gd name="connsiteY18-29508" fmla="*/ 1138097 h 6858000"/>
              <a:gd name="connsiteX19-29509" fmla="*/ 5189234 w 6127519"/>
              <a:gd name="connsiteY19-29510" fmla="*/ 1193495 h 6858000"/>
              <a:gd name="connsiteX20-29511" fmla="*/ 5202769 w 6127519"/>
              <a:gd name="connsiteY20-29512" fmla="*/ 1269450 h 6858000"/>
              <a:gd name="connsiteX21-29513" fmla="*/ 5225968 w 6127519"/>
              <a:gd name="connsiteY21-29514" fmla="*/ 1357994 h 6858000"/>
              <a:gd name="connsiteX22-29515" fmla="*/ 5233819 w 6127519"/>
              <a:gd name="connsiteY22-29516" fmla="*/ 1380922 h 6858000"/>
              <a:gd name="connsiteX23-29517" fmla="*/ 5237226 w 6127519"/>
              <a:gd name="connsiteY23-29518" fmla="*/ 1441327 h 6858000"/>
              <a:gd name="connsiteX24-29519" fmla="*/ 5255653 w 6127519"/>
              <a:gd name="connsiteY24-29520" fmla="*/ 1524712 h 6858000"/>
              <a:gd name="connsiteX25-29521" fmla="*/ 5263491 w 6127519"/>
              <a:gd name="connsiteY25-29522" fmla="*/ 1642938 h 6858000"/>
              <a:gd name="connsiteX26-29523" fmla="*/ 5261314 w 6127519"/>
              <a:gd name="connsiteY26-29524" fmla="*/ 1689177 h 6858000"/>
              <a:gd name="connsiteX27-29525" fmla="*/ 5259788 w 6127519"/>
              <a:gd name="connsiteY27-29526" fmla="*/ 1768516 h 6858000"/>
              <a:gd name="connsiteX28-29527" fmla="*/ 5255696 w 6127519"/>
              <a:gd name="connsiteY28-29528" fmla="*/ 1953770 h 6858000"/>
              <a:gd name="connsiteX29-29529" fmla="*/ 5252592 w 6127519"/>
              <a:gd name="connsiteY29-29530" fmla="*/ 2092210 h 6858000"/>
              <a:gd name="connsiteX30-29531" fmla="*/ 5264303 w 6127519"/>
              <a:gd name="connsiteY30-29532" fmla="*/ 2225157 h 6858000"/>
              <a:gd name="connsiteX31-29533" fmla="*/ 5254949 w 6127519"/>
              <a:gd name="connsiteY31-29534" fmla="*/ 2236160 h 6858000"/>
              <a:gd name="connsiteX32-29535" fmla="*/ 5250104 w 6127519"/>
              <a:gd name="connsiteY32-29536" fmla="*/ 2249166 h 6858000"/>
              <a:gd name="connsiteX33-29537" fmla="*/ 5251214 w 6127519"/>
              <a:gd name="connsiteY33-29538" fmla="*/ 2250944 h 6858000"/>
              <a:gd name="connsiteX34-29539" fmla="*/ 5250644 w 6127519"/>
              <a:gd name="connsiteY34-29540" fmla="*/ 2266619 h 6858000"/>
              <a:gd name="connsiteX35-29541" fmla="*/ 5293877 w 6127519"/>
              <a:gd name="connsiteY35-29542" fmla="*/ 2368649 h 6858000"/>
              <a:gd name="connsiteX36-29543" fmla="*/ 5311338 w 6127519"/>
              <a:gd name="connsiteY36-29544" fmla="*/ 2404034 h 6858000"/>
              <a:gd name="connsiteX37-29545" fmla="*/ 5338366 w 6127519"/>
              <a:gd name="connsiteY37-29546" fmla="*/ 2465052 h 6858000"/>
              <a:gd name="connsiteX38-29547" fmla="*/ 5371263 w 6127519"/>
              <a:gd name="connsiteY38-29548" fmla="*/ 2586413 h 6858000"/>
              <a:gd name="connsiteX39-29549" fmla="*/ 5407503 w 6127519"/>
              <a:gd name="connsiteY39-29550" fmla="*/ 2786290 h 6858000"/>
              <a:gd name="connsiteX40-29551" fmla="*/ 5407356 w 6127519"/>
              <a:gd name="connsiteY40-29552" fmla="*/ 2787545 h 6858000"/>
              <a:gd name="connsiteX41-29553" fmla="*/ 5411130 w 6127519"/>
              <a:gd name="connsiteY41-29554" fmla="*/ 2788640 h 6858000"/>
              <a:gd name="connsiteX42-29555" fmla="*/ 5416439 w 6127519"/>
              <a:gd name="connsiteY42-29556" fmla="*/ 2805666 h 6858000"/>
              <a:gd name="connsiteX43-29557" fmla="*/ 5457023 w 6127519"/>
              <a:gd name="connsiteY43-29558" fmla="*/ 2858292 h 6858000"/>
              <a:gd name="connsiteX44-29559" fmla="*/ 5479298 w 6127519"/>
              <a:gd name="connsiteY44-29560" fmla="*/ 2947791 h 6858000"/>
              <a:gd name="connsiteX45-29561" fmla="*/ 5481770 w 6127519"/>
              <a:gd name="connsiteY45-29562" fmla="*/ 2951352 h 6858000"/>
              <a:gd name="connsiteX46-29563" fmla="*/ 5482045 w 6127519"/>
              <a:gd name="connsiteY46-29564" fmla="*/ 2984371 h 6858000"/>
              <a:gd name="connsiteX47-29565" fmla="*/ 5482415 w 6127519"/>
              <a:gd name="connsiteY47-29566" fmla="*/ 3004079 h 6858000"/>
              <a:gd name="connsiteX48-29567" fmla="*/ 5503944 w 6127519"/>
              <a:gd name="connsiteY48-29568" fmla="*/ 3123335 h 6858000"/>
              <a:gd name="connsiteX49-29569" fmla="*/ 5516007 w 6127519"/>
              <a:gd name="connsiteY49-29570" fmla="*/ 3258473 h 6858000"/>
              <a:gd name="connsiteX50-29571" fmla="*/ 5566839 w 6127519"/>
              <a:gd name="connsiteY50-29572" fmla="*/ 3345295 h 6858000"/>
              <a:gd name="connsiteX51-29573" fmla="*/ 5589758 w 6127519"/>
              <a:gd name="connsiteY51-29574" fmla="*/ 3506453 h 6858000"/>
              <a:gd name="connsiteX52-29575" fmla="*/ 5596144 w 6127519"/>
              <a:gd name="connsiteY52-29576" fmla="*/ 3534624 h 6858000"/>
              <a:gd name="connsiteX53-29577" fmla="*/ 5597750 w 6127519"/>
              <a:gd name="connsiteY53-29578" fmla="*/ 3534129 h 6858000"/>
              <a:gd name="connsiteX54-29579" fmla="*/ 5599700 w 6127519"/>
              <a:gd name="connsiteY54-29580" fmla="*/ 3547221 h 6858000"/>
              <a:gd name="connsiteX55-29581" fmla="*/ 5615031 w 6127519"/>
              <a:gd name="connsiteY55-29582" fmla="*/ 3557482 h 6858000"/>
              <a:gd name="connsiteX56-29583" fmla="*/ 5618377 w 6127519"/>
              <a:gd name="connsiteY56-29584" fmla="*/ 3588431 h 6858000"/>
              <a:gd name="connsiteX57-29585" fmla="*/ 5612155 w 6127519"/>
              <a:gd name="connsiteY57-29586" fmla="*/ 3589869 h 6858000"/>
              <a:gd name="connsiteX58-29587" fmla="*/ 5620843 w 6127519"/>
              <a:gd name="connsiteY58-29588" fmla="*/ 3606745 h 6858000"/>
              <a:gd name="connsiteX59-29589" fmla="*/ 5655472 w 6127519"/>
              <a:gd name="connsiteY59-29590" fmla="*/ 3678877 h 6858000"/>
              <a:gd name="connsiteX60-29591" fmla="*/ 5683015 w 6127519"/>
              <a:gd name="connsiteY60-29592" fmla="*/ 3762025 h 6858000"/>
              <a:gd name="connsiteX61-29593" fmla="*/ 5696643 w 6127519"/>
              <a:gd name="connsiteY61-29594" fmla="*/ 3773888 h 6858000"/>
              <a:gd name="connsiteX62-29595" fmla="*/ 5699203 w 6127519"/>
              <a:gd name="connsiteY62-29596" fmla="*/ 3775823 h 6858000"/>
              <a:gd name="connsiteX63-29597" fmla="*/ 5704824 w 6127519"/>
              <a:gd name="connsiteY63-29598" fmla="*/ 3785966 h 6858000"/>
              <a:gd name="connsiteX64-29599" fmla="*/ 5733539 w 6127519"/>
              <a:gd name="connsiteY64-29600" fmla="*/ 3818457 h 6858000"/>
              <a:gd name="connsiteX65-29601" fmla="*/ 5768491 w 6127519"/>
              <a:gd name="connsiteY65-29602" fmla="*/ 3914399 h 6858000"/>
              <a:gd name="connsiteX66-29603" fmla="*/ 5793123 w 6127519"/>
              <a:gd name="connsiteY66-29604" fmla="*/ 3969952 h 6858000"/>
              <a:gd name="connsiteX67-29605" fmla="*/ 5808321 w 6127519"/>
              <a:gd name="connsiteY67-29606" fmla="*/ 3988153 h 6858000"/>
              <a:gd name="connsiteX68-29607" fmla="*/ 5825621 w 6127519"/>
              <a:gd name="connsiteY68-29608" fmla="*/ 4015525 h 6858000"/>
              <a:gd name="connsiteX69-29609" fmla="*/ 5860672 w 6127519"/>
              <a:gd name="connsiteY69-29610" fmla="*/ 4061579 h 6858000"/>
              <a:gd name="connsiteX70-29611" fmla="*/ 5872173 w 6127519"/>
              <a:gd name="connsiteY70-29612" fmla="*/ 4088497 h 6858000"/>
              <a:gd name="connsiteX71-29613" fmla="*/ 5894095 w 6127519"/>
              <a:gd name="connsiteY71-29614" fmla="*/ 4128857 h 6858000"/>
              <a:gd name="connsiteX72-29615" fmla="*/ 5903513 w 6127519"/>
              <a:gd name="connsiteY72-29616" fmla="*/ 4187661 h 6858000"/>
              <a:gd name="connsiteX73-29617" fmla="*/ 5917114 w 6127519"/>
              <a:gd name="connsiteY73-29618" fmla="*/ 4213096 h 6858000"/>
              <a:gd name="connsiteX74-29619" fmla="*/ 5924233 w 6127519"/>
              <a:gd name="connsiteY74-29620" fmla="*/ 4242060 h 6858000"/>
              <a:gd name="connsiteX75-29621" fmla="*/ 5928910 w 6127519"/>
              <a:gd name="connsiteY75-29622" fmla="*/ 4300973 h 6858000"/>
              <a:gd name="connsiteX76-29623" fmla="*/ 5939320 w 6127519"/>
              <a:gd name="connsiteY76-29624" fmla="*/ 4340435 h 6858000"/>
              <a:gd name="connsiteX77-29625" fmla="*/ 5946705 w 6127519"/>
              <a:gd name="connsiteY77-29626" fmla="*/ 4428051 h 6858000"/>
              <a:gd name="connsiteX78-29627" fmla="*/ 5949261 w 6127519"/>
              <a:gd name="connsiteY78-29628" fmla="*/ 4449185 h 6858000"/>
              <a:gd name="connsiteX79-29629" fmla="*/ 5968960 w 6127519"/>
              <a:gd name="connsiteY79-29630" fmla="*/ 4482655 h 6858000"/>
              <a:gd name="connsiteX80-29631" fmla="*/ 5980106 w 6127519"/>
              <a:gd name="connsiteY80-29632" fmla="*/ 4585087 h 6858000"/>
              <a:gd name="connsiteX81-29633" fmla="*/ 5998138 w 6127519"/>
              <a:gd name="connsiteY81-29634" fmla="*/ 4697518 h 6858000"/>
              <a:gd name="connsiteX82-29635" fmla="*/ 6013516 w 6127519"/>
              <a:gd name="connsiteY82-29636" fmla="*/ 4786619 h 6858000"/>
              <a:gd name="connsiteX83-29637" fmla="*/ 6025404 w 6127519"/>
              <a:gd name="connsiteY83-29638" fmla="*/ 4858148 h 6858000"/>
              <a:gd name="connsiteX84-29639" fmla="*/ 6007749 w 6127519"/>
              <a:gd name="connsiteY84-29640" fmla="*/ 4964715 h 6858000"/>
              <a:gd name="connsiteX85-29641" fmla="*/ 6005269 w 6127519"/>
              <a:gd name="connsiteY85-29642" fmla="*/ 5150567 h 6858000"/>
              <a:gd name="connsiteX86-29643" fmla="*/ 6001127 w 6127519"/>
              <a:gd name="connsiteY86-29644" fmla="*/ 5164609 h 6858000"/>
              <a:gd name="connsiteX87-29645" fmla="*/ 5998514 w 6127519"/>
              <a:gd name="connsiteY87-29646" fmla="*/ 5189673 h 6858000"/>
              <a:gd name="connsiteX88-29647" fmla="*/ 6018409 w 6127519"/>
              <a:gd name="connsiteY88-29648" fmla="*/ 5227157 h 6858000"/>
              <a:gd name="connsiteX89-29649" fmla="*/ 6036748 w 6127519"/>
              <a:gd name="connsiteY89-29650" fmla="*/ 5322752 h 6858000"/>
              <a:gd name="connsiteX90-29651" fmla="*/ 6036943 w 6127519"/>
              <a:gd name="connsiteY90-29652" fmla="*/ 5329480 h 6858000"/>
              <a:gd name="connsiteX91-29653" fmla="*/ 6037677 w 6127519"/>
              <a:gd name="connsiteY91-29654" fmla="*/ 5354807 h 6858000"/>
              <a:gd name="connsiteX92-29655" fmla="*/ 6039728 w 6127519"/>
              <a:gd name="connsiteY92-29656" fmla="*/ 5359416 h 6858000"/>
              <a:gd name="connsiteX93-29657" fmla="*/ 6053435 w 6127519"/>
              <a:gd name="connsiteY93-29658" fmla="*/ 5387547 h 6858000"/>
              <a:gd name="connsiteX94-29659" fmla="*/ 6065933 w 6127519"/>
              <a:gd name="connsiteY94-29660" fmla="*/ 5443002 h 6858000"/>
              <a:gd name="connsiteX95-29661" fmla="*/ 6068640 w 6127519"/>
              <a:gd name="connsiteY95-29662" fmla="*/ 5474503 h 6858000"/>
              <a:gd name="connsiteX96-29663" fmla="*/ 6080922 w 6127519"/>
              <a:gd name="connsiteY96-29664" fmla="*/ 5561070 h 6858000"/>
              <a:gd name="connsiteX97-29665" fmla="*/ 6096949 w 6127519"/>
              <a:gd name="connsiteY97-29666" fmla="*/ 5648179 h 6858000"/>
              <a:gd name="connsiteX98-29667" fmla="*/ 6125703 w 6127519"/>
              <a:gd name="connsiteY98-29668" fmla="*/ 5692894 h 6858000"/>
              <a:gd name="connsiteX99-29669" fmla="*/ 6126670 w 6127519"/>
              <a:gd name="connsiteY99-29670" fmla="*/ 5697882 h 6858000"/>
              <a:gd name="connsiteX100-29671" fmla="*/ 6121353 w 6127519"/>
              <a:gd name="connsiteY100-29672" fmla="*/ 5721725 h 6858000"/>
              <a:gd name="connsiteX101-29673" fmla="*/ 6121607 w 6127519"/>
              <a:gd name="connsiteY101-29674" fmla="*/ 5721959 h 6858000"/>
              <a:gd name="connsiteX102-29675" fmla="*/ 6127024 w 6127519"/>
              <a:gd name="connsiteY102-29676" fmla="*/ 5786902 h 6858000"/>
              <a:gd name="connsiteX103-29677" fmla="*/ 6127519 w 6127519"/>
              <a:gd name="connsiteY103-29678" fmla="*/ 5865775 h 6858000"/>
              <a:gd name="connsiteX104-29679" fmla="*/ 6119217 w 6127519"/>
              <a:gd name="connsiteY104-29680" fmla="*/ 5888542 h 6858000"/>
              <a:gd name="connsiteX105-29681" fmla="*/ 6102493 w 6127519"/>
              <a:gd name="connsiteY105-29682" fmla="*/ 5928602 h 6858000"/>
              <a:gd name="connsiteX106-29683" fmla="*/ 6056863 w 6127519"/>
              <a:gd name="connsiteY106-29684" fmla="*/ 6000643 h 6858000"/>
              <a:gd name="connsiteX107-29685" fmla="*/ 6045436 w 6127519"/>
              <a:gd name="connsiteY107-29686" fmla="*/ 6124480 h 6858000"/>
              <a:gd name="connsiteX108-29687" fmla="*/ 6030489 w 6127519"/>
              <a:gd name="connsiteY108-29688" fmla="*/ 6317666 h 6858000"/>
              <a:gd name="connsiteX109-29689" fmla="*/ 6007492 w 6127519"/>
              <a:gd name="connsiteY109-29690" fmla="*/ 6440818 h 6858000"/>
              <a:gd name="connsiteX110-29691" fmla="*/ 6009467 w 6127519"/>
              <a:gd name="connsiteY110-29692" fmla="*/ 6487076 h 6858000"/>
              <a:gd name="connsiteX111-29693" fmla="*/ 5995064 w 6127519"/>
              <a:gd name="connsiteY111-29694" fmla="*/ 6540791 h 6858000"/>
              <a:gd name="connsiteX112-29695" fmla="*/ 5996309 w 6127519"/>
              <a:gd name="connsiteY112-29696" fmla="*/ 6543961 h 6858000"/>
              <a:gd name="connsiteX113-29697" fmla="*/ 5996048 w 6127519"/>
              <a:gd name="connsiteY113-29698" fmla="*/ 6555444 h 6858000"/>
              <a:gd name="connsiteX114-29699" fmla="*/ 6002524 w 6127519"/>
              <a:gd name="connsiteY114-29700" fmla="*/ 6560188 h 6858000"/>
              <a:gd name="connsiteX115-29701" fmla="*/ 6006823 w 6127519"/>
              <a:gd name="connsiteY115-29702" fmla="*/ 6578546 h 6858000"/>
              <a:gd name="connsiteX116-29703" fmla="*/ 6004510 w 6127519"/>
              <a:gd name="connsiteY116-29704" fmla="*/ 6599256 h 6858000"/>
              <a:gd name="connsiteX117-29705" fmla="*/ 5986207 w 6127519"/>
              <a:gd name="connsiteY117-29706" fmla="*/ 6695855 h 6858000"/>
              <a:gd name="connsiteX118-29707" fmla="*/ 5979428 w 6127519"/>
              <a:gd name="connsiteY118-29708" fmla="*/ 6754678 h 6858000"/>
              <a:gd name="connsiteX119-29709" fmla="*/ 5983398 w 6127519"/>
              <a:gd name="connsiteY119-29710" fmla="*/ 6778641 h 6858000"/>
              <a:gd name="connsiteX120-29711" fmla="*/ 5984543 w 6127519"/>
              <a:gd name="connsiteY120-29712" fmla="*/ 6811016 h 6858000"/>
              <a:gd name="connsiteX121-29713" fmla="*/ 5981802 w 6127519"/>
              <a:gd name="connsiteY121-29714" fmla="*/ 6838578 h 6858000"/>
              <a:gd name="connsiteX122-29715" fmla="*/ 5979671 w 6127519"/>
              <a:gd name="connsiteY122-29716" fmla="*/ 6858000 h 6858000"/>
              <a:gd name="connsiteX123-29717" fmla="*/ 0 w 6127519"/>
              <a:gd name="connsiteY123-29718" fmla="*/ 6858000 h 6858000"/>
              <a:gd name="connsiteX124-29719" fmla="*/ 0 w 6127519"/>
              <a:gd name="connsiteY124-29720" fmla="*/ 0 h 6858000"/>
              <a:gd name="connsiteX0-29721" fmla="*/ 0 w 6127519"/>
              <a:gd name="connsiteY0-29722" fmla="*/ 0 h 6858000"/>
              <a:gd name="connsiteX1-29723" fmla="*/ 4965888 w 6127519"/>
              <a:gd name="connsiteY1-29724" fmla="*/ 0 h 6858000"/>
              <a:gd name="connsiteX2-29725" fmla="*/ 4967767 w 6127519"/>
              <a:gd name="connsiteY2-29726" fmla="*/ 7930 h 6858000"/>
              <a:gd name="connsiteX3-29727" fmla="*/ 4979444 w 6127519"/>
              <a:gd name="connsiteY3-29728" fmla="*/ 43921 h 6858000"/>
              <a:gd name="connsiteX4-29729" fmla="*/ 5021173 w 6127519"/>
              <a:gd name="connsiteY4-29730" fmla="*/ 123738 h 6858000"/>
              <a:gd name="connsiteX5-29731" fmla="*/ 5075458 w 6127519"/>
              <a:gd name="connsiteY5-29732" fmla="*/ 264355 h 6858000"/>
              <a:gd name="connsiteX6-29733" fmla="*/ 5081175 w 6127519"/>
              <a:gd name="connsiteY6-29734" fmla="*/ 277448 h 6858000"/>
              <a:gd name="connsiteX7-29735" fmla="*/ 5097011 w 6127519"/>
              <a:gd name="connsiteY7-29736" fmla="*/ 355616 h 6858000"/>
              <a:gd name="connsiteX8-29737" fmla="*/ 5130982 w 6127519"/>
              <a:gd name="connsiteY8-29738" fmla="*/ 412030 h 6858000"/>
              <a:gd name="connsiteX9-29739" fmla="*/ 5153000 w 6127519"/>
              <a:gd name="connsiteY9-29740" fmla="*/ 507134 h 6858000"/>
              <a:gd name="connsiteX10-29741" fmla="*/ 5171282 w 6127519"/>
              <a:gd name="connsiteY10-29742" fmla="*/ 602071 h 6858000"/>
              <a:gd name="connsiteX11-29743" fmla="*/ 5176196 w 6127519"/>
              <a:gd name="connsiteY11-29744" fmla="*/ 636822 h 6858000"/>
              <a:gd name="connsiteX12-29745" fmla="*/ 5189051 w 6127519"/>
              <a:gd name="connsiteY12-29746" fmla="*/ 782518 h 6858000"/>
              <a:gd name="connsiteX13-29747" fmla="*/ 5210428 w 6127519"/>
              <a:gd name="connsiteY13-29748" fmla="*/ 815772 h 6858000"/>
              <a:gd name="connsiteX14-29749" fmla="*/ 5221088 w 6127519"/>
              <a:gd name="connsiteY14-29750" fmla="*/ 860193 h 6858000"/>
              <a:gd name="connsiteX15-29751" fmla="*/ 5230806 w 6127519"/>
              <a:gd name="connsiteY15-29752" fmla="*/ 961354 h 6858000"/>
              <a:gd name="connsiteX16-29753" fmla="*/ 5201018 w 6127519"/>
              <a:gd name="connsiteY16-29754" fmla="*/ 1095027 h 6858000"/>
              <a:gd name="connsiteX17-29755" fmla="*/ 5202153 w 6127519"/>
              <a:gd name="connsiteY17-29756" fmla="*/ 1133224 h 6858000"/>
              <a:gd name="connsiteX18-29757" fmla="*/ 5207370 w 6127519"/>
              <a:gd name="connsiteY18-29758" fmla="*/ 1138097 h 6858000"/>
              <a:gd name="connsiteX19-29759" fmla="*/ 5189234 w 6127519"/>
              <a:gd name="connsiteY19-29760" fmla="*/ 1193495 h 6858000"/>
              <a:gd name="connsiteX20-29761" fmla="*/ 5202769 w 6127519"/>
              <a:gd name="connsiteY20-29762" fmla="*/ 1269450 h 6858000"/>
              <a:gd name="connsiteX21-29763" fmla="*/ 5225968 w 6127519"/>
              <a:gd name="connsiteY21-29764" fmla="*/ 1357994 h 6858000"/>
              <a:gd name="connsiteX22-29765" fmla="*/ 5233819 w 6127519"/>
              <a:gd name="connsiteY22-29766" fmla="*/ 1380922 h 6858000"/>
              <a:gd name="connsiteX23-29767" fmla="*/ 5237226 w 6127519"/>
              <a:gd name="connsiteY23-29768" fmla="*/ 1441327 h 6858000"/>
              <a:gd name="connsiteX24-29769" fmla="*/ 5255653 w 6127519"/>
              <a:gd name="connsiteY24-29770" fmla="*/ 1524712 h 6858000"/>
              <a:gd name="connsiteX25-29771" fmla="*/ 5263491 w 6127519"/>
              <a:gd name="connsiteY25-29772" fmla="*/ 1642938 h 6858000"/>
              <a:gd name="connsiteX26-29773" fmla="*/ 5261314 w 6127519"/>
              <a:gd name="connsiteY26-29774" fmla="*/ 1689177 h 6858000"/>
              <a:gd name="connsiteX27-29775" fmla="*/ 5259788 w 6127519"/>
              <a:gd name="connsiteY27-29776" fmla="*/ 1768516 h 6858000"/>
              <a:gd name="connsiteX28-29777" fmla="*/ 5255696 w 6127519"/>
              <a:gd name="connsiteY28-29778" fmla="*/ 1953770 h 6858000"/>
              <a:gd name="connsiteX29-29779" fmla="*/ 5252592 w 6127519"/>
              <a:gd name="connsiteY29-29780" fmla="*/ 2092210 h 6858000"/>
              <a:gd name="connsiteX30-29781" fmla="*/ 5264303 w 6127519"/>
              <a:gd name="connsiteY30-29782" fmla="*/ 2225157 h 6858000"/>
              <a:gd name="connsiteX31-29783" fmla="*/ 5254949 w 6127519"/>
              <a:gd name="connsiteY31-29784" fmla="*/ 2236160 h 6858000"/>
              <a:gd name="connsiteX32-29785" fmla="*/ 5250104 w 6127519"/>
              <a:gd name="connsiteY32-29786" fmla="*/ 2249166 h 6858000"/>
              <a:gd name="connsiteX33-29787" fmla="*/ 5251214 w 6127519"/>
              <a:gd name="connsiteY33-29788" fmla="*/ 2250944 h 6858000"/>
              <a:gd name="connsiteX34-29789" fmla="*/ 5250644 w 6127519"/>
              <a:gd name="connsiteY34-29790" fmla="*/ 2266619 h 6858000"/>
              <a:gd name="connsiteX35-29791" fmla="*/ 5293877 w 6127519"/>
              <a:gd name="connsiteY35-29792" fmla="*/ 2368649 h 6858000"/>
              <a:gd name="connsiteX36-29793" fmla="*/ 5311338 w 6127519"/>
              <a:gd name="connsiteY36-29794" fmla="*/ 2404034 h 6858000"/>
              <a:gd name="connsiteX37-29795" fmla="*/ 5338366 w 6127519"/>
              <a:gd name="connsiteY37-29796" fmla="*/ 2465052 h 6858000"/>
              <a:gd name="connsiteX38-29797" fmla="*/ 5371263 w 6127519"/>
              <a:gd name="connsiteY38-29798" fmla="*/ 2586413 h 6858000"/>
              <a:gd name="connsiteX39-29799" fmla="*/ 5407503 w 6127519"/>
              <a:gd name="connsiteY39-29800" fmla="*/ 2786290 h 6858000"/>
              <a:gd name="connsiteX40-29801" fmla="*/ 5407356 w 6127519"/>
              <a:gd name="connsiteY40-29802" fmla="*/ 2787545 h 6858000"/>
              <a:gd name="connsiteX41-29803" fmla="*/ 5411130 w 6127519"/>
              <a:gd name="connsiteY41-29804" fmla="*/ 2788640 h 6858000"/>
              <a:gd name="connsiteX42-29805" fmla="*/ 5416439 w 6127519"/>
              <a:gd name="connsiteY42-29806" fmla="*/ 2805666 h 6858000"/>
              <a:gd name="connsiteX43-29807" fmla="*/ 5457023 w 6127519"/>
              <a:gd name="connsiteY43-29808" fmla="*/ 2858292 h 6858000"/>
              <a:gd name="connsiteX44-29809" fmla="*/ 5479298 w 6127519"/>
              <a:gd name="connsiteY44-29810" fmla="*/ 2947791 h 6858000"/>
              <a:gd name="connsiteX45-29811" fmla="*/ 5481770 w 6127519"/>
              <a:gd name="connsiteY45-29812" fmla="*/ 2951352 h 6858000"/>
              <a:gd name="connsiteX46-29813" fmla="*/ 5482045 w 6127519"/>
              <a:gd name="connsiteY46-29814" fmla="*/ 2984371 h 6858000"/>
              <a:gd name="connsiteX47-29815" fmla="*/ 5482415 w 6127519"/>
              <a:gd name="connsiteY47-29816" fmla="*/ 3004079 h 6858000"/>
              <a:gd name="connsiteX48-29817" fmla="*/ 5503944 w 6127519"/>
              <a:gd name="connsiteY48-29818" fmla="*/ 3123335 h 6858000"/>
              <a:gd name="connsiteX49-29819" fmla="*/ 5516007 w 6127519"/>
              <a:gd name="connsiteY49-29820" fmla="*/ 3258473 h 6858000"/>
              <a:gd name="connsiteX50-29821" fmla="*/ 5566839 w 6127519"/>
              <a:gd name="connsiteY50-29822" fmla="*/ 3345295 h 6858000"/>
              <a:gd name="connsiteX51-29823" fmla="*/ 5589758 w 6127519"/>
              <a:gd name="connsiteY51-29824" fmla="*/ 3506453 h 6858000"/>
              <a:gd name="connsiteX52-29825" fmla="*/ 5596144 w 6127519"/>
              <a:gd name="connsiteY52-29826" fmla="*/ 3534624 h 6858000"/>
              <a:gd name="connsiteX53-29827" fmla="*/ 5597750 w 6127519"/>
              <a:gd name="connsiteY53-29828" fmla="*/ 3534129 h 6858000"/>
              <a:gd name="connsiteX54-29829" fmla="*/ 5599700 w 6127519"/>
              <a:gd name="connsiteY54-29830" fmla="*/ 3547221 h 6858000"/>
              <a:gd name="connsiteX55-29831" fmla="*/ 5615031 w 6127519"/>
              <a:gd name="connsiteY55-29832" fmla="*/ 3557482 h 6858000"/>
              <a:gd name="connsiteX56-29833" fmla="*/ 5618377 w 6127519"/>
              <a:gd name="connsiteY56-29834" fmla="*/ 3588431 h 6858000"/>
              <a:gd name="connsiteX57-29835" fmla="*/ 5612155 w 6127519"/>
              <a:gd name="connsiteY57-29836" fmla="*/ 3589869 h 6858000"/>
              <a:gd name="connsiteX58-29837" fmla="*/ 5620843 w 6127519"/>
              <a:gd name="connsiteY58-29838" fmla="*/ 3606745 h 6858000"/>
              <a:gd name="connsiteX59-29839" fmla="*/ 5655472 w 6127519"/>
              <a:gd name="connsiteY59-29840" fmla="*/ 3678877 h 6858000"/>
              <a:gd name="connsiteX60-29841" fmla="*/ 5683015 w 6127519"/>
              <a:gd name="connsiteY60-29842" fmla="*/ 3762025 h 6858000"/>
              <a:gd name="connsiteX61-29843" fmla="*/ 5696643 w 6127519"/>
              <a:gd name="connsiteY61-29844" fmla="*/ 3773888 h 6858000"/>
              <a:gd name="connsiteX62-29845" fmla="*/ 5699203 w 6127519"/>
              <a:gd name="connsiteY62-29846" fmla="*/ 3775823 h 6858000"/>
              <a:gd name="connsiteX63-29847" fmla="*/ 5704824 w 6127519"/>
              <a:gd name="connsiteY63-29848" fmla="*/ 3785966 h 6858000"/>
              <a:gd name="connsiteX64-29849" fmla="*/ 5733539 w 6127519"/>
              <a:gd name="connsiteY64-29850" fmla="*/ 3818457 h 6858000"/>
              <a:gd name="connsiteX65-29851" fmla="*/ 5768491 w 6127519"/>
              <a:gd name="connsiteY65-29852" fmla="*/ 3914399 h 6858000"/>
              <a:gd name="connsiteX66-29853" fmla="*/ 5793123 w 6127519"/>
              <a:gd name="connsiteY66-29854" fmla="*/ 3969952 h 6858000"/>
              <a:gd name="connsiteX67-29855" fmla="*/ 5808321 w 6127519"/>
              <a:gd name="connsiteY67-29856" fmla="*/ 3988153 h 6858000"/>
              <a:gd name="connsiteX68-29857" fmla="*/ 5825621 w 6127519"/>
              <a:gd name="connsiteY68-29858" fmla="*/ 4015525 h 6858000"/>
              <a:gd name="connsiteX69-29859" fmla="*/ 5860672 w 6127519"/>
              <a:gd name="connsiteY69-29860" fmla="*/ 4061579 h 6858000"/>
              <a:gd name="connsiteX70-29861" fmla="*/ 5872173 w 6127519"/>
              <a:gd name="connsiteY70-29862" fmla="*/ 4088497 h 6858000"/>
              <a:gd name="connsiteX71-29863" fmla="*/ 5894095 w 6127519"/>
              <a:gd name="connsiteY71-29864" fmla="*/ 4128857 h 6858000"/>
              <a:gd name="connsiteX72-29865" fmla="*/ 5903513 w 6127519"/>
              <a:gd name="connsiteY72-29866" fmla="*/ 4187661 h 6858000"/>
              <a:gd name="connsiteX73-29867" fmla="*/ 5917114 w 6127519"/>
              <a:gd name="connsiteY73-29868" fmla="*/ 4213096 h 6858000"/>
              <a:gd name="connsiteX74-29869" fmla="*/ 5924233 w 6127519"/>
              <a:gd name="connsiteY74-29870" fmla="*/ 4242060 h 6858000"/>
              <a:gd name="connsiteX75-29871" fmla="*/ 5928910 w 6127519"/>
              <a:gd name="connsiteY75-29872" fmla="*/ 4300973 h 6858000"/>
              <a:gd name="connsiteX76-29873" fmla="*/ 5939320 w 6127519"/>
              <a:gd name="connsiteY76-29874" fmla="*/ 4340435 h 6858000"/>
              <a:gd name="connsiteX77-29875" fmla="*/ 5946705 w 6127519"/>
              <a:gd name="connsiteY77-29876" fmla="*/ 4428051 h 6858000"/>
              <a:gd name="connsiteX78-29877" fmla="*/ 5949261 w 6127519"/>
              <a:gd name="connsiteY78-29878" fmla="*/ 4449185 h 6858000"/>
              <a:gd name="connsiteX79-29879" fmla="*/ 5968960 w 6127519"/>
              <a:gd name="connsiteY79-29880" fmla="*/ 4482655 h 6858000"/>
              <a:gd name="connsiteX80-29881" fmla="*/ 5980106 w 6127519"/>
              <a:gd name="connsiteY80-29882" fmla="*/ 4585087 h 6858000"/>
              <a:gd name="connsiteX81-29883" fmla="*/ 5998138 w 6127519"/>
              <a:gd name="connsiteY81-29884" fmla="*/ 4697518 h 6858000"/>
              <a:gd name="connsiteX82-29885" fmla="*/ 6013516 w 6127519"/>
              <a:gd name="connsiteY82-29886" fmla="*/ 4786619 h 6858000"/>
              <a:gd name="connsiteX83-29887" fmla="*/ 6025404 w 6127519"/>
              <a:gd name="connsiteY83-29888" fmla="*/ 4858148 h 6858000"/>
              <a:gd name="connsiteX84-29889" fmla="*/ 6007749 w 6127519"/>
              <a:gd name="connsiteY84-29890" fmla="*/ 4964715 h 6858000"/>
              <a:gd name="connsiteX85-29891" fmla="*/ 6005269 w 6127519"/>
              <a:gd name="connsiteY85-29892" fmla="*/ 5150567 h 6858000"/>
              <a:gd name="connsiteX86-29893" fmla="*/ 6001127 w 6127519"/>
              <a:gd name="connsiteY86-29894" fmla="*/ 5164609 h 6858000"/>
              <a:gd name="connsiteX87-29895" fmla="*/ 5998514 w 6127519"/>
              <a:gd name="connsiteY87-29896" fmla="*/ 5189673 h 6858000"/>
              <a:gd name="connsiteX88-29897" fmla="*/ 6018409 w 6127519"/>
              <a:gd name="connsiteY88-29898" fmla="*/ 5227157 h 6858000"/>
              <a:gd name="connsiteX89-29899" fmla="*/ 6036748 w 6127519"/>
              <a:gd name="connsiteY89-29900" fmla="*/ 5322752 h 6858000"/>
              <a:gd name="connsiteX90-29901" fmla="*/ 6036943 w 6127519"/>
              <a:gd name="connsiteY90-29902" fmla="*/ 5329480 h 6858000"/>
              <a:gd name="connsiteX91-29903" fmla="*/ 6037677 w 6127519"/>
              <a:gd name="connsiteY91-29904" fmla="*/ 5354807 h 6858000"/>
              <a:gd name="connsiteX92-29905" fmla="*/ 6039728 w 6127519"/>
              <a:gd name="connsiteY92-29906" fmla="*/ 5359416 h 6858000"/>
              <a:gd name="connsiteX93-29907" fmla="*/ 6053435 w 6127519"/>
              <a:gd name="connsiteY93-29908" fmla="*/ 5387547 h 6858000"/>
              <a:gd name="connsiteX94-29909" fmla="*/ 6065933 w 6127519"/>
              <a:gd name="connsiteY94-29910" fmla="*/ 5443002 h 6858000"/>
              <a:gd name="connsiteX95-29911" fmla="*/ 6068640 w 6127519"/>
              <a:gd name="connsiteY95-29912" fmla="*/ 5474503 h 6858000"/>
              <a:gd name="connsiteX96-29913" fmla="*/ 6080922 w 6127519"/>
              <a:gd name="connsiteY96-29914" fmla="*/ 5561070 h 6858000"/>
              <a:gd name="connsiteX97-29915" fmla="*/ 6096949 w 6127519"/>
              <a:gd name="connsiteY97-29916" fmla="*/ 5648179 h 6858000"/>
              <a:gd name="connsiteX98-29917" fmla="*/ 6125703 w 6127519"/>
              <a:gd name="connsiteY98-29918" fmla="*/ 5692894 h 6858000"/>
              <a:gd name="connsiteX99-29919" fmla="*/ 6121353 w 6127519"/>
              <a:gd name="connsiteY99-29920" fmla="*/ 5721725 h 6858000"/>
              <a:gd name="connsiteX100-29921" fmla="*/ 6121607 w 6127519"/>
              <a:gd name="connsiteY100-29922" fmla="*/ 5721959 h 6858000"/>
              <a:gd name="connsiteX101-29923" fmla="*/ 6127024 w 6127519"/>
              <a:gd name="connsiteY101-29924" fmla="*/ 5786902 h 6858000"/>
              <a:gd name="connsiteX102-29925" fmla="*/ 6127519 w 6127519"/>
              <a:gd name="connsiteY102-29926" fmla="*/ 5865775 h 6858000"/>
              <a:gd name="connsiteX103-29927" fmla="*/ 6119217 w 6127519"/>
              <a:gd name="connsiteY103-29928" fmla="*/ 5888542 h 6858000"/>
              <a:gd name="connsiteX104-29929" fmla="*/ 6102493 w 6127519"/>
              <a:gd name="connsiteY104-29930" fmla="*/ 5928602 h 6858000"/>
              <a:gd name="connsiteX105-29931" fmla="*/ 6056863 w 6127519"/>
              <a:gd name="connsiteY105-29932" fmla="*/ 6000643 h 6858000"/>
              <a:gd name="connsiteX106-29933" fmla="*/ 6045436 w 6127519"/>
              <a:gd name="connsiteY106-29934" fmla="*/ 6124480 h 6858000"/>
              <a:gd name="connsiteX107-29935" fmla="*/ 6030489 w 6127519"/>
              <a:gd name="connsiteY107-29936" fmla="*/ 6317666 h 6858000"/>
              <a:gd name="connsiteX108-29937" fmla="*/ 6007492 w 6127519"/>
              <a:gd name="connsiteY108-29938" fmla="*/ 6440818 h 6858000"/>
              <a:gd name="connsiteX109-29939" fmla="*/ 6009467 w 6127519"/>
              <a:gd name="connsiteY109-29940" fmla="*/ 6487076 h 6858000"/>
              <a:gd name="connsiteX110-29941" fmla="*/ 5995064 w 6127519"/>
              <a:gd name="connsiteY110-29942" fmla="*/ 6540791 h 6858000"/>
              <a:gd name="connsiteX111-29943" fmla="*/ 5996309 w 6127519"/>
              <a:gd name="connsiteY111-29944" fmla="*/ 6543961 h 6858000"/>
              <a:gd name="connsiteX112-29945" fmla="*/ 5996048 w 6127519"/>
              <a:gd name="connsiteY112-29946" fmla="*/ 6555444 h 6858000"/>
              <a:gd name="connsiteX113-29947" fmla="*/ 6002524 w 6127519"/>
              <a:gd name="connsiteY113-29948" fmla="*/ 6560188 h 6858000"/>
              <a:gd name="connsiteX114-29949" fmla="*/ 6006823 w 6127519"/>
              <a:gd name="connsiteY114-29950" fmla="*/ 6578546 h 6858000"/>
              <a:gd name="connsiteX115-29951" fmla="*/ 6004510 w 6127519"/>
              <a:gd name="connsiteY115-29952" fmla="*/ 6599256 h 6858000"/>
              <a:gd name="connsiteX116-29953" fmla="*/ 5986207 w 6127519"/>
              <a:gd name="connsiteY116-29954" fmla="*/ 6695855 h 6858000"/>
              <a:gd name="connsiteX117-29955" fmla="*/ 5979428 w 6127519"/>
              <a:gd name="connsiteY117-29956" fmla="*/ 6754678 h 6858000"/>
              <a:gd name="connsiteX118-29957" fmla="*/ 5983398 w 6127519"/>
              <a:gd name="connsiteY118-29958" fmla="*/ 6778641 h 6858000"/>
              <a:gd name="connsiteX119-29959" fmla="*/ 5984543 w 6127519"/>
              <a:gd name="connsiteY119-29960" fmla="*/ 6811016 h 6858000"/>
              <a:gd name="connsiteX120-29961" fmla="*/ 5981802 w 6127519"/>
              <a:gd name="connsiteY120-29962" fmla="*/ 6838578 h 6858000"/>
              <a:gd name="connsiteX121-29963" fmla="*/ 5979671 w 6127519"/>
              <a:gd name="connsiteY121-29964" fmla="*/ 6858000 h 6858000"/>
              <a:gd name="connsiteX122-29965" fmla="*/ 0 w 6127519"/>
              <a:gd name="connsiteY122-29966" fmla="*/ 6858000 h 6858000"/>
              <a:gd name="connsiteX123-29967" fmla="*/ 0 w 6127519"/>
              <a:gd name="connsiteY123-29968" fmla="*/ 0 h 6858000"/>
              <a:gd name="connsiteX0-29969" fmla="*/ 0 w 6127519"/>
              <a:gd name="connsiteY0-29970" fmla="*/ 0 h 6858000"/>
              <a:gd name="connsiteX1-29971" fmla="*/ 4965888 w 6127519"/>
              <a:gd name="connsiteY1-29972" fmla="*/ 0 h 6858000"/>
              <a:gd name="connsiteX2-29973" fmla="*/ 4967767 w 6127519"/>
              <a:gd name="connsiteY2-29974" fmla="*/ 7930 h 6858000"/>
              <a:gd name="connsiteX3-29975" fmla="*/ 4979444 w 6127519"/>
              <a:gd name="connsiteY3-29976" fmla="*/ 43921 h 6858000"/>
              <a:gd name="connsiteX4-29977" fmla="*/ 5021173 w 6127519"/>
              <a:gd name="connsiteY4-29978" fmla="*/ 123738 h 6858000"/>
              <a:gd name="connsiteX5-29979" fmla="*/ 5075458 w 6127519"/>
              <a:gd name="connsiteY5-29980" fmla="*/ 264355 h 6858000"/>
              <a:gd name="connsiteX6-29981" fmla="*/ 5081175 w 6127519"/>
              <a:gd name="connsiteY6-29982" fmla="*/ 277448 h 6858000"/>
              <a:gd name="connsiteX7-29983" fmla="*/ 5097011 w 6127519"/>
              <a:gd name="connsiteY7-29984" fmla="*/ 355616 h 6858000"/>
              <a:gd name="connsiteX8-29985" fmla="*/ 5130982 w 6127519"/>
              <a:gd name="connsiteY8-29986" fmla="*/ 412030 h 6858000"/>
              <a:gd name="connsiteX9-29987" fmla="*/ 5153000 w 6127519"/>
              <a:gd name="connsiteY9-29988" fmla="*/ 507134 h 6858000"/>
              <a:gd name="connsiteX10-29989" fmla="*/ 5171282 w 6127519"/>
              <a:gd name="connsiteY10-29990" fmla="*/ 602071 h 6858000"/>
              <a:gd name="connsiteX11-29991" fmla="*/ 5176196 w 6127519"/>
              <a:gd name="connsiteY11-29992" fmla="*/ 636822 h 6858000"/>
              <a:gd name="connsiteX12-29993" fmla="*/ 5189051 w 6127519"/>
              <a:gd name="connsiteY12-29994" fmla="*/ 782518 h 6858000"/>
              <a:gd name="connsiteX13-29995" fmla="*/ 5210428 w 6127519"/>
              <a:gd name="connsiteY13-29996" fmla="*/ 815772 h 6858000"/>
              <a:gd name="connsiteX14-29997" fmla="*/ 5221088 w 6127519"/>
              <a:gd name="connsiteY14-29998" fmla="*/ 860193 h 6858000"/>
              <a:gd name="connsiteX15-29999" fmla="*/ 5230806 w 6127519"/>
              <a:gd name="connsiteY15-30000" fmla="*/ 961354 h 6858000"/>
              <a:gd name="connsiteX16-30001" fmla="*/ 5201018 w 6127519"/>
              <a:gd name="connsiteY16-30002" fmla="*/ 1095027 h 6858000"/>
              <a:gd name="connsiteX17-30003" fmla="*/ 5202153 w 6127519"/>
              <a:gd name="connsiteY17-30004" fmla="*/ 1133224 h 6858000"/>
              <a:gd name="connsiteX18-30005" fmla="*/ 5207370 w 6127519"/>
              <a:gd name="connsiteY18-30006" fmla="*/ 1138097 h 6858000"/>
              <a:gd name="connsiteX19-30007" fmla="*/ 5189234 w 6127519"/>
              <a:gd name="connsiteY19-30008" fmla="*/ 1193495 h 6858000"/>
              <a:gd name="connsiteX20-30009" fmla="*/ 5202769 w 6127519"/>
              <a:gd name="connsiteY20-30010" fmla="*/ 1269450 h 6858000"/>
              <a:gd name="connsiteX21-30011" fmla="*/ 5225968 w 6127519"/>
              <a:gd name="connsiteY21-30012" fmla="*/ 1357994 h 6858000"/>
              <a:gd name="connsiteX22-30013" fmla="*/ 5233819 w 6127519"/>
              <a:gd name="connsiteY22-30014" fmla="*/ 1380922 h 6858000"/>
              <a:gd name="connsiteX23-30015" fmla="*/ 5237226 w 6127519"/>
              <a:gd name="connsiteY23-30016" fmla="*/ 1441327 h 6858000"/>
              <a:gd name="connsiteX24-30017" fmla="*/ 5255653 w 6127519"/>
              <a:gd name="connsiteY24-30018" fmla="*/ 1524712 h 6858000"/>
              <a:gd name="connsiteX25-30019" fmla="*/ 5263491 w 6127519"/>
              <a:gd name="connsiteY25-30020" fmla="*/ 1642938 h 6858000"/>
              <a:gd name="connsiteX26-30021" fmla="*/ 5261314 w 6127519"/>
              <a:gd name="connsiteY26-30022" fmla="*/ 1689177 h 6858000"/>
              <a:gd name="connsiteX27-30023" fmla="*/ 5259788 w 6127519"/>
              <a:gd name="connsiteY27-30024" fmla="*/ 1768516 h 6858000"/>
              <a:gd name="connsiteX28-30025" fmla="*/ 5255696 w 6127519"/>
              <a:gd name="connsiteY28-30026" fmla="*/ 1953770 h 6858000"/>
              <a:gd name="connsiteX29-30027" fmla="*/ 5252592 w 6127519"/>
              <a:gd name="connsiteY29-30028" fmla="*/ 2092210 h 6858000"/>
              <a:gd name="connsiteX30-30029" fmla="*/ 5264303 w 6127519"/>
              <a:gd name="connsiteY30-30030" fmla="*/ 2225157 h 6858000"/>
              <a:gd name="connsiteX31-30031" fmla="*/ 5254949 w 6127519"/>
              <a:gd name="connsiteY31-30032" fmla="*/ 2236160 h 6858000"/>
              <a:gd name="connsiteX32-30033" fmla="*/ 5250104 w 6127519"/>
              <a:gd name="connsiteY32-30034" fmla="*/ 2249166 h 6858000"/>
              <a:gd name="connsiteX33-30035" fmla="*/ 5251214 w 6127519"/>
              <a:gd name="connsiteY33-30036" fmla="*/ 2250944 h 6858000"/>
              <a:gd name="connsiteX34-30037" fmla="*/ 5250644 w 6127519"/>
              <a:gd name="connsiteY34-30038" fmla="*/ 2266619 h 6858000"/>
              <a:gd name="connsiteX35-30039" fmla="*/ 5293877 w 6127519"/>
              <a:gd name="connsiteY35-30040" fmla="*/ 2368649 h 6858000"/>
              <a:gd name="connsiteX36-30041" fmla="*/ 5311338 w 6127519"/>
              <a:gd name="connsiteY36-30042" fmla="*/ 2404034 h 6858000"/>
              <a:gd name="connsiteX37-30043" fmla="*/ 5338366 w 6127519"/>
              <a:gd name="connsiteY37-30044" fmla="*/ 2465052 h 6858000"/>
              <a:gd name="connsiteX38-30045" fmla="*/ 5371263 w 6127519"/>
              <a:gd name="connsiteY38-30046" fmla="*/ 2586413 h 6858000"/>
              <a:gd name="connsiteX39-30047" fmla="*/ 5407503 w 6127519"/>
              <a:gd name="connsiteY39-30048" fmla="*/ 2786290 h 6858000"/>
              <a:gd name="connsiteX40-30049" fmla="*/ 5407356 w 6127519"/>
              <a:gd name="connsiteY40-30050" fmla="*/ 2787545 h 6858000"/>
              <a:gd name="connsiteX41-30051" fmla="*/ 5411130 w 6127519"/>
              <a:gd name="connsiteY41-30052" fmla="*/ 2788640 h 6858000"/>
              <a:gd name="connsiteX42-30053" fmla="*/ 5416439 w 6127519"/>
              <a:gd name="connsiteY42-30054" fmla="*/ 2805666 h 6858000"/>
              <a:gd name="connsiteX43-30055" fmla="*/ 5457023 w 6127519"/>
              <a:gd name="connsiteY43-30056" fmla="*/ 2858292 h 6858000"/>
              <a:gd name="connsiteX44-30057" fmla="*/ 5479298 w 6127519"/>
              <a:gd name="connsiteY44-30058" fmla="*/ 2947791 h 6858000"/>
              <a:gd name="connsiteX45-30059" fmla="*/ 5481770 w 6127519"/>
              <a:gd name="connsiteY45-30060" fmla="*/ 2951352 h 6858000"/>
              <a:gd name="connsiteX46-30061" fmla="*/ 5482045 w 6127519"/>
              <a:gd name="connsiteY46-30062" fmla="*/ 2984371 h 6858000"/>
              <a:gd name="connsiteX47-30063" fmla="*/ 5482415 w 6127519"/>
              <a:gd name="connsiteY47-30064" fmla="*/ 3004079 h 6858000"/>
              <a:gd name="connsiteX48-30065" fmla="*/ 5503944 w 6127519"/>
              <a:gd name="connsiteY48-30066" fmla="*/ 3123335 h 6858000"/>
              <a:gd name="connsiteX49-30067" fmla="*/ 5516007 w 6127519"/>
              <a:gd name="connsiteY49-30068" fmla="*/ 3258473 h 6858000"/>
              <a:gd name="connsiteX50-30069" fmla="*/ 5566839 w 6127519"/>
              <a:gd name="connsiteY50-30070" fmla="*/ 3345295 h 6858000"/>
              <a:gd name="connsiteX51-30071" fmla="*/ 5589758 w 6127519"/>
              <a:gd name="connsiteY51-30072" fmla="*/ 3506453 h 6858000"/>
              <a:gd name="connsiteX52-30073" fmla="*/ 5596144 w 6127519"/>
              <a:gd name="connsiteY52-30074" fmla="*/ 3534624 h 6858000"/>
              <a:gd name="connsiteX53-30075" fmla="*/ 5597750 w 6127519"/>
              <a:gd name="connsiteY53-30076" fmla="*/ 3534129 h 6858000"/>
              <a:gd name="connsiteX54-30077" fmla="*/ 5599700 w 6127519"/>
              <a:gd name="connsiteY54-30078" fmla="*/ 3547221 h 6858000"/>
              <a:gd name="connsiteX55-30079" fmla="*/ 5615031 w 6127519"/>
              <a:gd name="connsiteY55-30080" fmla="*/ 3557482 h 6858000"/>
              <a:gd name="connsiteX56-30081" fmla="*/ 5618377 w 6127519"/>
              <a:gd name="connsiteY56-30082" fmla="*/ 3588431 h 6858000"/>
              <a:gd name="connsiteX57-30083" fmla="*/ 5612155 w 6127519"/>
              <a:gd name="connsiteY57-30084" fmla="*/ 3589869 h 6858000"/>
              <a:gd name="connsiteX58-30085" fmla="*/ 5620843 w 6127519"/>
              <a:gd name="connsiteY58-30086" fmla="*/ 3606745 h 6858000"/>
              <a:gd name="connsiteX59-30087" fmla="*/ 5655472 w 6127519"/>
              <a:gd name="connsiteY59-30088" fmla="*/ 3678877 h 6858000"/>
              <a:gd name="connsiteX60-30089" fmla="*/ 5683015 w 6127519"/>
              <a:gd name="connsiteY60-30090" fmla="*/ 3762025 h 6858000"/>
              <a:gd name="connsiteX61-30091" fmla="*/ 5696643 w 6127519"/>
              <a:gd name="connsiteY61-30092" fmla="*/ 3773888 h 6858000"/>
              <a:gd name="connsiteX62-30093" fmla="*/ 5699203 w 6127519"/>
              <a:gd name="connsiteY62-30094" fmla="*/ 3775823 h 6858000"/>
              <a:gd name="connsiteX63-30095" fmla="*/ 5704824 w 6127519"/>
              <a:gd name="connsiteY63-30096" fmla="*/ 3785966 h 6858000"/>
              <a:gd name="connsiteX64-30097" fmla="*/ 5733539 w 6127519"/>
              <a:gd name="connsiteY64-30098" fmla="*/ 3818457 h 6858000"/>
              <a:gd name="connsiteX65-30099" fmla="*/ 5768491 w 6127519"/>
              <a:gd name="connsiteY65-30100" fmla="*/ 3914399 h 6858000"/>
              <a:gd name="connsiteX66-30101" fmla="*/ 5793123 w 6127519"/>
              <a:gd name="connsiteY66-30102" fmla="*/ 3969952 h 6858000"/>
              <a:gd name="connsiteX67-30103" fmla="*/ 5808321 w 6127519"/>
              <a:gd name="connsiteY67-30104" fmla="*/ 3988153 h 6858000"/>
              <a:gd name="connsiteX68-30105" fmla="*/ 5825621 w 6127519"/>
              <a:gd name="connsiteY68-30106" fmla="*/ 4015525 h 6858000"/>
              <a:gd name="connsiteX69-30107" fmla="*/ 5860672 w 6127519"/>
              <a:gd name="connsiteY69-30108" fmla="*/ 4061579 h 6858000"/>
              <a:gd name="connsiteX70-30109" fmla="*/ 5872173 w 6127519"/>
              <a:gd name="connsiteY70-30110" fmla="*/ 4088497 h 6858000"/>
              <a:gd name="connsiteX71-30111" fmla="*/ 5894095 w 6127519"/>
              <a:gd name="connsiteY71-30112" fmla="*/ 4128857 h 6858000"/>
              <a:gd name="connsiteX72-30113" fmla="*/ 5903513 w 6127519"/>
              <a:gd name="connsiteY72-30114" fmla="*/ 4187661 h 6858000"/>
              <a:gd name="connsiteX73-30115" fmla="*/ 5917114 w 6127519"/>
              <a:gd name="connsiteY73-30116" fmla="*/ 4213096 h 6858000"/>
              <a:gd name="connsiteX74-30117" fmla="*/ 5924233 w 6127519"/>
              <a:gd name="connsiteY74-30118" fmla="*/ 4242060 h 6858000"/>
              <a:gd name="connsiteX75-30119" fmla="*/ 5928910 w 6127519"/>
              <a:gd name="connsiteY75-30120" fmla="*/ 4300973 h 6858000"/>
              <a:gd name="connsiteX76-30121" fmla="*/ 5939320 w 6127519"/>
              <a:gd name="connsiteY76-30122" fmla="*/ 4340435 h 6858000"/>
              <a:gd name="connsiteX77-30123" fmla="*/ 5946705 w 6127519"/>
              <a:gd name="connsiteY77-30124" fmla="*/ 4428051 h 6858000"/>
              <a:gd name="connsiteX78-30125" fmla="*/ 5949261 w 6127519"/>
              <a:gd name="connsiteY78-30126" fmla="*/ 4449185 h 6858000"/>
              <a:gd name="connsiteX79-30127" fmla="*/ 5968960 w 6127519"/>
              <a:gd name="connsiteY79-30128" fmla="*/ 4482655 h 6858000"/>
              <a:gd name="connsiteX80-30129" fmla="*/ 5980106 w 6127519"/>
              <a:gd name="connsiteY80-30130" fmla="*/ 4585087 h 6858000"/>
              <a:gd name="connsiteX81-30131" fmla="*/ 5998138 w 6127519"/>
              <a:gd name="connsiteY81-30132" fmla="*/ 4697518 h 6858000"/>
              <a:gd name="connsiteX82-30133" fmla="*/ 6013516 w 6127519"/>
              <a:gd name="connsiteY82-30134" fmla="*/ 4786619 h 6858000"/>
              <a:gd name="connsiteX83-30135" fmla="*/ 6025404 w 6127519"/>
              <a:gd name="connsiteY83-30136" fmla="*/ 4858148 h 6858000"/>
              <a:gd name="connsiteX84-30137" fmla="*/ 6007749 w 6127519"/>
              <a:gd name="connsiteY84-30138" fmla="*/ 4964715 h 6858000"/>
              <a:gd name="connsiteX85-30139" fmla="*/ 6005269 w 6127519"/>
              <a:gd name="connsiteY85-30140" fmla="*/ 5150567 h 6858000"/>
              <a:gd name="connsiteX86-30141" fmla="*/ 6001127 w 6127519"/>
              <a:gd name="connsiteY86-30142" fmla="*/ 5164609 h 6858000"/>
              <a:gd name="connsiteX87-30143" fmla="*/ 5998514 w 6127519"/>
              <a:gd name="connsiteY87-30144" fmla="*/ 5189673 h 6858000"/>
              <a:gd name="connsiteX88-30145" fmla="*/ 6018409 w 6127519"/>
              <a:gd name="connsiteY88-30146" fmla="*/ 5227157 h 6858000"/>
              <a:gd name="connsiteX89-30147" fmla="*/ 6036748 w 6127519"/>
              <a:gd name="connsiteY89-30148" fmla="*/ 5322752 h 6858000"/>
              <a:gd name="connsiteX90-30149" fmla="*/ 6036943 w 6127519"/>
              <a:gd name="connsiteY90-30150" fmla="*/ 5329480 h 6858000"/>
              <a:gd name="connsiteX91-30151" fmla="*/ 6037677 w 6127519"/>
              <a:gd name="connsiteY91-30152" fmla="*/ 5354807 h 6858000"/>
              <a:gd name="connsiteX92-30153" fmla="*/ 6039728 w 6127519"/>
              <a:gd name="connsiteY92-30154" fmla="*/ 5359416 h 6858000"/>
              <a:gd name="connsiteX93-30155" fmla="*/ 6053435 w 6127519"/>
              <a:gd name="connsiteY93-30156" fmla="*/ 5387547 h 6858000"/>
              <a:gd name="connsiteX94-30157" fmla="*/ 6065933 w 6127519"/>
              <a:gd name="connsiteY94-30158" fmla="*/ 5443002 h 6858000"/>
              <a:gd name="connsiteX95-30159" fmla="*/ 6068640 w 6127519"/>
              <a:gd name="connsiteY95-30160" fmla="*/ 5474503 h 6858000"/>
              <a:gd name="connsiteX96-30161" fmla="*/ 6080922 w 6127519"/>
              <a:gd name="connsiteY96-30162" fmla="*/ 5561070 h 6858000"/>
              <a:gd name="connsiteX97-30163" fmla="*/ 6096949 w 6127519"/>
              <a:gd name="connsiteY97-30164" fmla="*/ 5648179 h 6858000"/>
              <a:gd name="connsiteX98-30165" fmla="*/ 6125703 w 6127519"/>
              <a:gd name="connsiteY98-30166" fmla="*/ 5692894 h 6858000"/>
              <a:gd name="connsiteX99-30167" fmla="*/ 6121353 w 6127519"/>
              <a:gd name="connsiteY99-30168" fmla="*/ 5721725 h 6858000"/>
              <a:gd name="connsiteX100-30169" fmla="*/ 6121607 w 6127519"/>
              <a:gd name="connsiteY100-30170" fmla="*/ 5721959 h 6858000"/>
              <a:gd name="connsiteX101-30171" fmla="*/ 6127024 w 6127519"/>
              <a:gd name="connsiteY101-30172" fmla="*/ 5786902 h 6858000"/>
              <a:gd name="connsiteX102-30173" fmla="*/ 6127519 w 6127519"/>
              <a:gd name="connsiteY102-30174" fmla="*/ 5865775 h 6858000"/>
              <a:gd name="connsiteX103-30175" fmla="*/ 6119217 w 6127519"/>
              <a:gd name="connsiteY103-30176" fmla="*/ 5888542 h 6858000"/>
              <a:gd name="connsiteX104-30177" fmla="*/ 6102493 w 6127519"/>
              <a:gd name="connsiteY104-30178" fmla="*/ 5928602 h 6858000"/>
              <a:gd name="connsiteX105-30179" fmla="*/ 6056863 w 6127519"/>
              <a:gd name="connsiteY105-30180" fmla="*/ 6000643 h 6858000"/>
              <a:gd name="connsiteX106-30181" fmla="*/ 6045436 w 6127519"/>
              <a:gd name="connsiteY106-30182" fmla="*/ 6124480 h 6858000"/>
              <a:gd name="connsiteX107-30183" fmla="*/ 6030489 w 6127519"/>
              <a:gd name="connsiteY107-30184" fmla="*/ 6317666 h 6858000"/>
              <a:gd name="connsiteX108-30185" fmla="*/ 6007492 w 6127519"/>
              <a:gd name="connsiteY108-30186" fmla="*/ 6440818 h 6858000"/>
              <a:gd name="connsiteX109-30187" fmla="*/ 6009467 w 6127519"/>
              <a:gd name="connsiteY109-30188" fmla="*/ 6487076 h 6858000"/>
              <a:gd name="connsiteX110-30189" fmla="*/ 5995064 w 6127519"/>
              <a:gd name="connsiteY110-30190" fmla="*/ 6540791 h 6858000"/>
              <a:gd name="connsiteX111-30191" fmla="*/ 5996309 w 6127519"/>
              <a:gd name="connsiteY111-30192" fmla="*/ 6543961 h 6858000"/>
              <a:gd name="connsiteX112-30193" fmla="*/ 5996048 w 6127519"/>
              <a:gd name="connsiteY112-30194" fmla="*/ 6555444 h 6858000"/>
              <a:gd name="connsiteX113-30195" fmla="*/ 6002524 w 6127519"/>
              <a:gd name="connsiteY113-30196" fmla="*/ 6560188 h 6858000"/>
              <a:gd name="connsiteX114-30197" fmla="*/ 6004510 w 6127519"/>
              <a:gd name="connsiteY114-30198" fmla="*/ 6599256 h 6858000"/>
              <a:gd name="connsiteX115-30199" fmla="*/ 5986207 w 6127519"/>
              <a:gd name="connsiteY115-30200" fmla="*/ 6695855 h 6858000"/>
              <a:gd name="connsiteX116-30201" fmla="*/ 5979428 w 6127519"/>
              <a:gd name="connsiteY116-30202" fmla="*/ 6754678 h 6858000"/>
              <a:gd name="connsiteX117-30203" fmla="*/ 5983398 w 6127519"/>
              <a:gd name="connsiteY117-30204" fmla="*/ 6778641 h 6858000"/>
              <a:gd name="connsiteX118-30205" fmla="*/ 5984543 w 6127519"/>
              <a:gd name="connsiteY118-30206" fmla="*/ 6811016 h 6858000"/>
              <a:gd name="connsiteX119-30207" fmla="*/ 5981802 w 6127519"/>
              <a:gd name="connsiteY119-30208" fmla="*/ 6838578 h 6858000"/>
              <a:gd name="connsiteX120-30209" fmla="*/ 5979671 w 6127519"/>
              <a:gd name="connsiteY120-30210" fmla="*/ 6858000 h 6858000"/>
              <a:gd name="connsiteX121-30211" fmla="*/ 0 w 6127519"/>
              <a:gd name="connsiteY121-30212" fmla="*/ 6858000 h 6858000"/>
              <a:gd name="connsiteX122-30213" fmla="*/ 0 w 6127519"/>
              <a:gd name="connsiteY122-30214" fmla="*/ 0 h 6858000"/>
              <a:gd name="connsiteX0-30215" fmla="*/ 0 w 6127519"/>
              <a:gd name="connsiteY0-30216" fmla="*/ 0 h 6858000"/>
              <a:gd name="connsiteX1-30217" fmla="*/ 4965888 w 6127519"/>
              <a:gd name="connsiteY1-30218" fmla="*/ 0 h 6858000"/>
              <a:gd name="connsiteX2-30219" fmla="*/ 4967767 w 6127519"/>
              <a:gd name="connsiteY2-30220" fmla="*/ 7930 h 6858000"/>
              <a:gd name="connsiteX3-30221" fmla="*/ 4979444 w 6127519"/>
              <a:gd name="connsiteY3-30222" fmla="*/ 43921 h 6858000"/>
              <a:gd name="connsiteX4-30223" fmla="*/ 5021173 w 6127519"/>
              <a:gd name="connsiteY4-30224" fmla="*/ 123738 h 6858000"/>
              <a:gd name="connsiteX5-30225" fmla="*/ 5075458 w 6127519"/>
              <a:gd name="connsiteY5-30226" fmla="*/ 264355 h 6858000"/>
              <a:gd name="connsiteX6-30227" fmla="*/ 5081175 w 6127519"/>
              <a:gd name="connsiteY6-30228" fmla="*/ 277448 h 6858000"/>
              <a:gd name="connsiteX7-30229" fmla="*/ 5097011 w 6127519"/>
              <a:gd name="connsiteY7-30230" fmla="*/ 355616 h 6858000"/>
              <a:gd name="connsiteX8-30231" fmla="*/ 5130982 w 6127519"/>
              <a:gd name="connsiteY8-30232" fmla="*/ 412030 h 6858000"/>
              <a:gd name="connsiteX9-30233" fmla="*/ 5153000 w 6127519"/>
              <a:gd name="connsiteY9-30234" fmla="*/ 507134 h 6858000"/>
              <a:gd name="connsiteX10-30235" fmla="*/ 5171282 w 6127519"/>
              <a:gd name="connsiteY10-30236" fmla="*/ 602071 h 6858000"/>
              <a:gd name="connsiteX11-30237" fmla="*/ 5176196 w 6127519"/>
              <a:gd name="connsiteY11-30238" fmla="*/ 636822 h 6858000"/>
              <a:gd name="connsiteX12-30239" fmla="*/ 5189051 w 6127519"/>
              <a:gd name="connsiteY12-30240" fmla="*/ 782518 h 6858000"/>
              <a:gd name="connsiteX13-30241" fmla="*/ 5210428 w 6127519"/>
              <a:gd name="connsiteY13-30242" fmla="*/ 815772 h 6858000"/>
              <a:gd name="connsiteX14-30243" fmla="*/ 5221088 w 6127519"/>
              <a:gd name="connsiteY14-30244" fmla="*/ 860193 h 6858000"/>
              <a:gd name="connsiteX15-30245" fmla="*/ 5230806 w 6127519"/>
              <a:gd name="connsiteY15-30246" fmla="*/ 961354 h 6858000"/>
              <a:gd name="connsiteX16-30247" fmla="*/ 5201018 w 6127519"/>
              <a:gd name="connsiteY16-30248" fmla="*/ 1095027 h 6858000"/>
              <a:gd name="connsiteX17-30249" fmla="*/ 5202153 w 6127519"/>
              <a:gd name="connsiteY17-30250" fmla="*/ 1133224 h 6858000"/>
              <a:gd name="connsiteX18-30251" fmla="*/ 5207370 w 6127519"/>
              <a:gd name="connsiteY18-30252" fmla="*/ 1138097 h 6858000"/>
              <a:gd name="connsiteX19-30253" fmla="*/ 5189234 w 6127519"/>
              <a:gd name="connsiteY19-30254" fmla="*/ 1193495 h 6858000"/>
              <a:gd name="connsiteX20-30255" fmla="*/ 5202769 w 6127519"/>
              <a:gd name="connsiteY20-30256" fmla="*/ 1269450 h 6858000"/>
              <a:gd name="connsiteX21-30257" fmla="*/ 5225968 w 6127519"/>
              <a:gd name="connsiteY21-30258" fmla="*/ 1357994 h 6858000"/>
              <a:gd name="connsiteX22-30259" fmla="*/ 5233819 w 6127519"/>
              <a:gd name="connsiteY22-30260" fmla="*/ 1380922 h 6858000"/>
              <a:gd name="connsiteX23-30261" fmla="*/ 5237226 w 6127519"/>
              <a:gd name="connsiteY23-30262" fmla="*/ 1441327 h 6858000"/>
              <a:gd name="connsiteX24-30263" fmla="*/ 5255653 w 6127519"/>
              <a:gd name="connsiteY24-30264" fmla="*/ 1524712 h 6858000"/>
              <a:gd name="connsiteX25-30265" fmla="*/ 5263491 w 6127519"/>
              <a:gd name="connsiteY25-30266" fmla="*/ 1642938 h 6858000"/>
              <a:gd name="connsiteX26-30267" fmla="*/ 5261314 w 6127519"/>
              <a:gd name="connsiteY26-30268" fmla="*/ 1689177 h 6858000"/>
              <a:gd name="connsiteX27-30269" fmla="*/ 5259788 w 6127519"/>
              <a:gd name="connsiteY27-30270" fmla="*/ 1768516 h 6858000"/>
              <a:gd name="connsiteX28-30271" fmla="*/ 5255696 w 6127519"/>
              <a:gd name="connsiteY28-30272" fmla="*/ 1953770 h 6858000"/>
              <a:gd name="connsiteX29-30273" fmla="*/ 5252592 w 6127519"/>
              <a:gd name="connsiteY29-30274" fmla="*/ 2092210 h 6858000"/>
              <a:gd name="connsiteX30-30275" fmla="*/ 5264303 w 6127519"/>
              <a:gd name="connsiteY30-30276" fmla="*/ 2225157 h 6858000"/>
              <a:gd name="connsiteX31-30277" fmla="*/ 5254949 w 6127519"/>
              <a:gd name="connsiteY31-30278" fmla="*/ 2236160 h 6858000"/>
              <a:gd name="connsiteX32-30279" fmla="*/ 5250104 w 6127519"/>
              <a:gd name="connsiteY32-30280" fmla="*/ 2249166 h 6858000"/>
              <a:gd name="connsiteX33-30281" fmla="*/ 5251214 w 6127519"/>
              <a:gd name="connsiteY33-30282" fmla="*/ 2250944 h 6858000"/>
              <a:gd name="connsiteX34-30283" fmla="*/ 5250644 w 6127519"/>
              <a:gd name="connsiteY34-30284" fmla="*/ 2266619 h 6858000"/>
              <a:gd name="connsiteX35-30285" fmla="*/ 5293877 w 6127519"/>
              <a:gd name="connsiteY35-30286" fmla="*/ 2368649 h 6858000"/>
              <a:gd name="connsiteX36-30287" fmla="*/ 5311338 w 6127519"/>
              <a:gd name="connsiteY36-30288" fmla="*/ 2404034 h 6858000"/>
              <a:gd name="connsiteX37-30289" fmla="*/ 5338366 w 6127519"/>
              <a:gd name="connsiteY37-30290" fmla="*/ 2465052 h 6858000"/>
              <a:gd name="connsiteX38-30291" fmla="*/ 5371263 w 6127519"/>
              <a:gd name="connsiteY38-30292" fmla="*/ 2586413 h 6858000"/>
              <a:gd name="connsiteX39-30293" fmla="*/ 5407503 w 6127519"/>
              <a:gd name="connsiteY39-30294" fmla="*/ 2786290 h 6858000"/>
              <a:gd name="connsiteX40-30295" fmla="*/ 5407356 w 6127519"/>
              <a:gd name="connsiteY40-30296" fmla="*/ 2787545 h 6858000"/>
              <a:gd name="connsiteX41-30297" fmla="*/ 5411130 w 6127519"/>
              <a:gd name="connsiteY41-30298" fmla="*/ 2788640 h 6858000"/>
              <a:gd name="connsiteX42-30299" fmla="*/ 5416439 w 6127519"/>
              <a:gd name="connsiteY42-30300" fmla="*/ 2805666 h 6858000"/>
              <a:gd name="connsiteX43-30301" fmla="*/ 5457023 w 6127519"/>
              <a:gd name="connsiteY43-30302" fmla="*/ 2858292 h 6858000"/>
              <a:gd name="connsiteX44-30303" fmla="*/ 5479298 w 6127519"/>
              <a:gd name="connsiteY44-30304" fmla="*/ 2947791 h 6858000"/>
              <a:gd name="connsiteX45-30305" fmla="*/ 5481770 w 6127519"/>
              <a:gd name="connsiteY45-30306" fmla="*/ 2951352 h 6858000"/>
              <a:gd name="connsiteX46-30307" fmla="*/ 5482045 w 6127519"/>
              <a:gd name="connsiteY46-30308" fmla="*/ 2984371 h 6858000"/>
              <a:gd name="connsiteX47-30309" fmla="*/ 5482415 w 6127519"/>
              <a:gd name="connsiteY47-30310" fmla="*/ 3004079 h 6858000"/>
              <a:gd name="connsiteX48-30311" fmla="*/ 5503944 w 6127519"/>
              <a:gd name="connsiteY48-30312" fmla="*/ 3123335 h 6858000"/>
              <a:gd name="connsiteX49-30313" fmla="*/ 5516007 w 6127519"/>
              <a:gd name="connsiteY49-30314" fmla="*/ 3258473 h 6858000"/>
              <a:gd name="connsiteX50-30315" fmla="*/ 5566839 w 6127519"/>
              <a:gd name="connsiteY50-30316" fmla="*/ 3345295 h 6858000"/>
              <a:gd name="connsiteX51-30317" fmla="*/ 5589758 w 6127519"/>
              <a:gd name="connsiteY51-30318" fmla="*/ 3506453 h 6858000"/>
              <a:gd name="connsiteX52-30319" fmla="*/ 5596144 w 6127519"/>
              <a:gd name="connsiteY52-30320" fmla="*/ 3534624 h 6858000"/>
              <a:gd name="connsiteX53-30321" fmla="*/ 5597750 w 6127519"/>
              <a:gd name="connsiteY53-30322" fmla="*/ 3534129 h 6858000"/>
              <a:gd name="connsiteX54-30323" fmla="*/ 5599700 w 6127519"/>
              <a:gd name="connsiteY54-30324" fmla="*/ 3547221 h 6858000"/>
              <a:gd name="connsiteX55-30325" fmla="*/ 5615031 w 6127519"/>
              <a:gd name="connsiteY55-30326" fmla="*/ 3557482 h 6858000"/>
              <a:gd name="connsiteX56-30327" fmla="*/ 5618377 w 6127519"/>
              <a:gd name="connsiteY56-30328" fmla="*/ 3588431 h 6858000"/>
              <a:gd name="connsiteX57-30329" fmla="*/ 5612155 w 6127519"/>
              <a:gd name="connsiteY57-30330" fmla="*/ 3589869 h 6858000"/>
              <a:gd name="connsiteX58-30331" fmla="*/ 5620843 w 6127519"/>
              <a:gd name="connsiteY58-30332" fmla="*/ 3606745 h 6858000"/>
              <a:gd name="connsiteX59-30333" fmla="*/ 5655472 w 6127519"/>
              <a:gd name="connsiteY59-30334" fmla="*/ 3678877 h 6858000"/>
              <a:gd name="connsiteX60-30335" fmla="*/ 5683015 w 6127519"/>
              <a:gd name="connsiteY60-30336" fmla="*/ 3762025 h 6858000"/>
              <a:gd name="connsiteX61-30337" fmla="*/ 5696643 w 6127519"/>
              <a:gd name="connsiteY61-30338" fmla="*/ 3773888 h 6858000"/>
              <a:gd name="connsiteX62-30339" fmla="*/ 5699203 w 6127519"/>
              <a:gd name="connsiteY62-30340" fmla="*/ 3775823 h 6858000"/>
              <a:gd name="connsiteX63-30341" fmla="*/ 5704824 w 6127519"/>
              <a:gd name="connsiteY63-30342" fmla="*/ 3785966 h 6858000"/>
              <a:gd name="connsiteX64-30343" fmla="*/ 5733539 w 6127519"/>
              <a:gd name="connsiteY64-30344" fmla="*/ 3818457 h 6858000"/>
              <a:gd name="connsiteX65-30345" fmla="*/ 5768491 w 6127519"/>
              <a:gd name="connsiteY65-30346" fmla="*/ 3914399 h 6858000"/>
              <a:gd name="connsiteX66-30347" fmla="*/ 5793123 w 6127519"/>
              <a:gd name="connsiteY66-30348" fmla="*/ 3969952 h 6858000"/>
              <a:gd name="connsiteX67-30349" fmla="*/ 5808321 w 6127519"/>
              <a:gd name="connsiteY67-30350" fmla="*/ 3988153 h 6858000"/>
              <a:gd name="connsiteX68-30351" fmla="*/ 5825621 w 6127519"/>
              <a:gd name="connsiteY68-30352" fmla="*/ 4015525 h 6858000"/>
              <a:gd name="connsiteX69-30353" fmla="*/ 5860672 w 6127519"/>
              <a:gd name="connsiteY69-30354" fmla="*/ 4061579 h 6858000"/>
              <a:gd name="connsiteX70-30355" fmla="*/ 5872173 w 6127519"/>
              <a:gd name="connsiteY70-30356" fmla="*/ 4088497 h 6858000"/>
              <a:gd name="connsiteX71-30357" fmla="*/ 5894095 w 6127519"/>
              <a:gd name="connsiteY71-30358" fmla="*/ 4128857 h 6858000"/>
              <a:gd name="connsiteX72-30359" fmla="*/ 5903513 w 6127519"/>
              <a:gd name="connsiteY72-30360" fmla="*/ 4187661 h 6858000"/>
              <a:gd name="connsiteX73-30361" fmla="*/ 5917114 w 6127519"/>
              <a:gd name="connsiteY73-30362" fmla="*/ 4213096 h 6858000"/>
              <a:gd name="connsiteX74-30363" fmla="*/ 5924233 w 6127519"/>
              <a:gd name="connsiteY74-30364" fmla="*/ 4242060 h 6858000"/>
              <a:gd name="connsiteX75-30365" fmla="*/ 5928910 w 6127519"/>
              <a:gd name="connsiteY75-30366" fmla="*/ 4300973 h 6858000"/>
              <a:gd name="connsiteX76-30367" fmla="*/ 5939320 w 6127519"/>
              <a:gd name="connsiteY76-30368" fmla="*/ 4340435 h 6858000"/>
              <a:gd name="connsiteX77-30369" fmla="*/ 5946705 w 6127519"/>
              <a:gd name="connsiteY77-30370" fmla="*/ 4428051 h 6858000"/>
              <a:gd name="connsiteX78-30371" fmla="*/ 5949261 w 6127519"/>
              <a:gd name="connsiteY78-30372" fmla="*/ 4449185 h 6858000"/>
              <a:gd name="connsiteX79-30373" fmla="*/ 5968960 w 6127519"/>
              <a:gd name="connsiteY79-30374" fmla="*/ 4482655 h 6858000"/>
              <a:gd name="connsiteX80-30375" fmla="*/ 5980106 w 6127519"/>
              <a:gd name="connsiteY80-30376" fmla="*/ 4585087 h 6858000"/>
              <a:gd name="connsiteX81-30377" fmla="*/ 5998138 w 6127519"/>
              <a:gd name="connsiteY81-30378" fmla="*/ 4697518 h 6858000"/>
              <a:gd name="connsiteX82-30379" fmla="*/ 6013516 w 6127519"/>
              <a:gd name="connsiteY82-30380" fmla="*/ 4786619 h 6858000"/>
              <a:gd name="connsiteX83-30381" fmla="*/ 6025404 w 6127519"/>
              <a:gd name="connsiteY83-30382" fmla="*/ 4858148 h 6858000"/>
              <a:gd name="connsiteX84-30383" fmla="*/ 6007749 w 6127519"/>
              <a:gd name="connsiteY84-30384" fmla="*/ 4964715 h 6858000"/>
              <a:gd name="connsiteX85-30385" fmla="*/ 6005269 w 6127519"/>
              <a:gd name="connsiteY85-30386" fmla="*/ 5150567 h 6858000"/>
              <a:gd name="connsiteX86-30387" fmla="*/ 6001127 w 6127519"/>
              <a:gd name="connsiteY86-30388" fmla="*/ 5164609 h 6858000"/>
              <a:gd name="connsiteX87-30389" fmla="*/ 5998514 w 6127519"/>
              <a:gd name="connsiteY87-30390" fmla="*/ 5189673 h 6858000"/>
              <a:gd name="connsiteX88-30391" fmla="*/ 6018409 w 6127519"/>
              <a:gd name="connsiteY88-30392" fmla="*/ 5227157 h 6858000"/>
              <a:gd name="connsiteX89-30393" fmla="*/ 6036748 w 6127519"/>
              <a:gd name="connsiteY89-30394" fmla="*/ 5322752 h 6858000"/>
              <a:gd name="connsiteX90-30395" fmla="*/ 6036943 w 6127519"/>
              <a:gd name="connsiteY90-30396" fmla="*/ 5329480 h 6858000"/>
              <a:gd name="connsiteX91-30397" fmla="*/ 6037677 w 6127519"/>
              <a:gd name="connsiteY91-30398" fmla="*/ 5354807 h 6858000"/>
              <a:gd name="connsiteX92-30399" fmla="*/ 6039728 w 6127519"/>
              <a:gd name="connsiteY92-30400" fmla="*/ 5359416 h 6858000"/>
              <a:gd name="connsiteX93-30401" fmla="*/ 6053435 w 6127519"/>
              <a:gd name="connsiteY93-30402" fmla="*/ 5387547 h 6858000"/>
              <a:gd name="connsiteX94-30403" fmla="*/ 6065933 w 6127519"/>
              <a:gd name="connsiteY94-30404" fmla="*/ 5443002 h 6858000"/>
              <a:gd name="connsiteX95-30405" fmla="*/ 6068640 w 6127519"/>
              <a:gd name="connsiteY95-30406" fmla="*/ 5474503 h 6858000"/>
              <a:gd name="connsiteX96-30407" fmla="*/ 6080922 w 6127519"/>
              <a:gd name="connsiteY96-30408" fmla="*/ 5561070 h 6858000"/>
              <a:gd name="connsiteX97-30409" fmla="*/ 6096949 w 6127519"/>
              <a:gd name="connsiteY97-30410" fmla="*/ 5648179 h 6858000"/>
              <a:gd name="connsiteX98-30411" fmla="*/ 6125703 w 6127519"/>
              <a:gd name="connsiteY98-30412" fmla="*/ 5692894 h 6858000"/>
              <a:gd name="connsiteX99-30413" fmla="*/ 6121353 w 6127519"/>
              <a:gd name="connsiteY99-30414" fmla="*/ 5721725 h 6858000"/>
              <a:gd name="connsiteX100-30415" fmla="*/ 6121607 w 6127519"/>
              <a:gd name="connsiteY100-30416" fmla="*/ 5721959 h 6858000"/>
              <a:gd name="connsiteX101-30417" fmla="*/ 6127024 w 6127519"/>
              <a:gd name="connsiteY101-30418" fmla="*/ 5786902 h 6858000"/>
              <a:gd name="connsiteX102-30419" fmla="*/ 6127519 w 6127519"/>
              <a:gd name="connsiteY102-30420" fmla="*/ 5865775 h 6858000"/>
              <a:gd name="connsiteX103-30421" fmla="*/ 6119217 w 6127519"/>
              <a:gd name="connsiteY103-30422" fmla="*/ 5888542 h 6858000"/>
              <a:gd name="connsiteX104-30423" fmla="*/ 6102493 w 6127519"/>
              <a:gd name="connsiteY104-30424" fmla="*/ 5928602 h 6858000"/>
              <a:gd name="connsiteX105-30425" fmla="*/ 6056863 w 6127519"/>
              <a:gd name="connsiteY105-30426" fmla="*/ 6000643 h 6858000"/>
              <a:gd name="connsiteX106-30427" fmla="*/ 6045436 w 6127519"/>
              <a:gd name="connsiteY106-30428" fmla="*/ 6124480 h 6858000"/>
              <a:gd name="connsiteX107-30429" fmla="*/ 6030489 w 6127519"/>
              <a:gd name="connsiteY107-30430" fmla="*/ 6317666 h 6858000"/>
              <a:gd name="connsiteX108-30431" fmla="*/ 6007492 w 6127519"/>
              <a:gd name="connsiteY108-30432" fmla="*/ 6440818 h 6858000"/>
              <a:gd name="connsiteX109-30433" fmla="*/ 6009467 w 6127519"/>
              <a:gd name="connsiteY109-30434" fmla="*/ 6487076 h 6858000"/>
              <a:gd name="connsiteX110-30435" fmla="*/ 5995064 w 6127519"/>
              <a:gd name="connsiteY110-30436" fmla="*/ 6540791 h 6858000"/>
              <a:gd name="connsiteX111-30437" fmla="*/ 5996309 w 6127519"/>
              <a:gd name="connsiteY111-30438" fmla="*/ 6543961 h 6858000"/>
              <a:gd name="connsiteX112-30439" fmla="*/ 5996048 w 6127519"/>
              <a:gd name="connsiteY112-30440" fmla="*/ 6555444 h 6858000"/>
              <a:gd name="connsiteX113-30441" fmla="*/ 6004510 w 6127519"/>
              <a:gd name="connsiteY113-30442" fmla="*/ 6599256 h 6858000"/>
              <a:gd name="connsiteX114-30443" fmla="*/ 5986207 w 6127519"/>
              <a:gd name="connsiteY114-30444" fmla="*/ 6695855 h 6858000"/>
              <a:gd name="connsiteX115-30445" fmla="*/ 5979428 w 6127519"/>
              <a:gd name="connsiteY115-30446" fmla="*/ 6754678 h 6858000"/>
              <a:gd name="connsiteX116-30447" fmla="*/ 5983398 w 6127519"/>
              <a:gd name="connsiteY116-30448" fmla="*/ 6778641 h 6858000"/>
              <a:gd name="connsiteX117-30449" fmla="*/ 5984543 w 6127519"/>
              <a:gd name="connsiteY117-30450" fmla="*/ 6811016 h 6858000"/>
              <a:gd name="connsiteX118-30451" fmla="*/ 5981802 w 6127519"/>
              <a:gd name="connsiteY118-30452" fmla="*/ 6838578 h 6858000"/>
              <a:gd name="connsiteX119-30453" fmla="*/ 5979671 w 6127519"/>
              <a:gd name="connsiteY119-30454" fmla="*/ 6858000 h 6858000"/>
              <a:gd name="connsiteX120-30455" fmla="*/ 0 w 6127519"/>
              <a:gd name="connsiteY120-30456" fmla="*/ 6858000 h 6858000"/>
              <a:gd name="connsiteX121-30457" fmla="*/ 0 w 6127519"/>
              <a:gd name="connsiteY121-30458" fmla="*/ 0 h 6858000"/>
              <a:gd name="connsiteX0-30459" fmla="*/ 0 w 6127519"/>
              <a:gd name="connsiteY0-30460" fmla="*/ 0 h 6858000"/>
              <a:gd name="connsiteX1-30461" fmla="*/ 4965888 w 6127519"/>
              <a:gd name="connsiteY1-30462" fmla="*/ 0 h 6858000"/>
              <a:gd name="connsiteX2-30463" fmla="*/ 4967767 w 6127519"/>
              <a:gd name="connsiteY2-30464" fmla="*/ 7930 h 6858000"/>
              <a:gd name="connsiteX3-30465" fmla="*/ 4979444 w 6127519"/>
              <a:gd name="connsiteY3-30466" fmla="*/ 43921 h 6858000"/>
              <a:gd name="connsiteX4-30467" fmla="*/ 5021173 w 6127519"/>
              <a:gd name="connsiteY4-30468" fmla="*/ 123738 h 6858000"/>
              <a:gd name="connsiteX5-30469" fmla="*/ 5075458 w 6127519"/>
              <a:gd name="connsiteY5-30470" fmla="*/ 264355 h 6858000"/>
              <a:gd name="connsiteX6-30471" fmla="*/ 5081175 w 6127519"/>
              <a:gd name="connsiteY6-30472" fmla="*/ 277448 h 6858000"/>
              <a:gd name="connsiteX7-30473" fmla="*/ 5097011 w 6127519"/>
              <a:gd name="connsiteY7-30474" fmla="*/ 355616 h 6858000"/>
              <a:gd name="connsiteX8-30475" fmla="*/ 5130982 w 6127519"/>
              <a:gd name="connsiteY8-30476" fmla="*/ 412030 h 6858000"/>
              <a:gd name="connsiteX9-30477" fmla="*/ 5153000 w 6127519"/>
              <a:gd name="connsiteY9-30478" fmla="*/ 507134 h 6858000"/>
              <a:gd name="connsiteX10-30479" fmla="*/ 5171282 w 6127519"/>
              <a:gd name="connsiteY10-30480" fmla="*/ 602071 h 6858000"/>
              <a:gd name="connsiteX11-30481" fmla="*/ 5176196 w 6127519"/>
              <a:gd name="connsiteY11-30482" fmla="*/ 636822 h 6858000"/>
              <a:gd name="connsiteX12-30483" fmla="*/ 5189051 w 6127519"/>
              <a:gd name="connsiteY12-30484" fmla="*/ 782518 h 6858000"/>
              <a:gd name="connsiteX13-30485" fmla="*/ 5210428 w 6127519"/>
              <a:gd name="connsiteY13-30486" fmla="*/ 815772 h 6858000"/>
              <a:gd name="connsiteX14-30487" fmla="*/ 5221088 w 6127519"/>
              <a:gd name="connsiteY14-30488" fmla="*/ 860193 h 6858000"/>
              <a:gd name="connsiteX15-30489" fmla="*/ 5230806 w 6127519"/>
              <a:gd name="connsiteY15-30490" fmla="*/ 961354 h 6858000"/>
              <a:gd name="connsiteX16-30491" fmla="*/ 5201018 w 6127519"/>
              <a:gd name="connsiteY16-30492" fmla="*/ 1095027 h 6858000"/>
              <a:gd name="connsiteX17-30493" fmla="*/ 5202153 w 6127519"/>
              <a:gd name="connsiteY17-30494" fmla="*/ 1133224 h 6858000"/>
              <a:gd name="connsiteX18-30495" fmla="*/ 5207370 w 6127519"/>
              <a:gd name="connsiteY18-30496" fmla="*/ 1138097 h 6858000"/>
              <a:gd name="connsiteX19-30497" fmla="*/ 5189234 w 6127519"/>
              <a:gd name="connsiteY19-30498" fmla="*/ 1193495 h 6858000"/>
              <a:gd name="connsiteX20-30499" fmla="*/ 5202769 w 6127519"/>
              <a:gd name="connsiteY20-30500" fmla="*/ 1269450 h 6858000"/>
              <a:gd name="connsiteX21-30501" fmla="*/ 5225968 w 6127519"/>
              <a:gd name="connsiteY21-30502" fmla="*/ 1357994 h 6858000"/>
              <a:gd name="connsiteX22-30503" fmla="*/ 5233819 w 6127519"/>
              <a:gd name="connsiteY22-30504" fmla="*/ 1380922 h 6858000"/>
              <a:gd name="connsiteX23-30505" fmla="*/ 5237226 w 6127519"/>
              <a:gd name="connsiteY23-30506" fmla="*/ 1441327 h 6858000"/>
              <a:gd name="connsiteX24-30507" fmla="*/ 5255653 w 6127519"/>
              <a:gd name="connsiteY24-30508" fmla="*/ 1524712 h 6858000"/>
              <a:gd name="connsiteX25-30509" fmla="*/ 5263491 w 6127519"/>
              <a:gd name="connsiteY25-30510" fmla="*/ 1642938 h 6858000"/>
              <a:gd name="connsiteX26-30511" fmla="*/ 5261314 w 6127519"/>
              <a:gd name="connsiteY26-30512" fmla="*/ 1689177 h 6858000"/>
              <a:gd name="connsiteX27-30513" fmla="*/ 5259788 w 6127519"/>
              <a:gd name="connsiteY27-30514" fmla="*/ 1768516 h 6858000"/>
              <a:gd name="connsiteX28-30515" fmla="*/ 5255696 w 6127519"/>
              <a:gd name="connsiteY28-30516" fmla="*/ 1953770 h 6858000"/>
              <a:gd name="connsiteX29-30517" fmla="*/ 5252592 w 6127519"/>
              <a:gd name="connsiteY29-30518" fmla="*/ 2092210 h 6858000"/>
              <a:gd name="connsiteX30-30519" fmla="*/ 5264303 w 6127519"/>
              <a:gd name="connsiteY30-30520" fmla="*/ 2225157 h 6858000"/>
              <a:gd name="connsiteX31-30521" fmla="*/ 5254949 w 6127519"/>
              <a:gd name="connsiteY31-30522" fmla="*/ 2236160 h 6858000"/>
              <a:gd name="connsiteX32-30523" fmla="*/ 5250104 w 6127519"/>
              <a:gd name="connsiteY32-30524" fmla="*/ 2249166 h 6858000"/>
              <a:gd name="connsiteX33-30525" fmla="*/ 5251214 w 6127519"/>
              <a:gd name="connsiteY33-30526" fmla="*/ 2250944 h 6858000"/>
              <a:gd name="connsiteX34-30527" fmla="*/ 5250644 w 6127519"/>
              <a:gd name="connsiteY34-30528" fmla="*/ 2266619 h 6858000"/>
              <a:gd name="connsiteX35-30529" fmla="*/ 5293877 w 6127519"/>
              <a:gd name="connsiteY35-30530" fmla="*/ 2368649 h 6858000"/>
              <a:gd name="connsiteX36-30531" fmla="*/ 5311338 w 6127519"/>
              <a:gd name="connsiteY36-30532" fmla="*/ 2404034 h 6858000"/>
              <a:gd name="connsiteX37-30533" fmla="*/ 5338366 w 6127519"/>
              <a:gd name="connsiteY37-30534" fmla="*/ 2465052 h 6858000"/>
              <a:gd name="connsiteX38-30535" fmla="*/ 5371263 w 6127519"/>
              <a:gd name="connsiteY38-30536" fmla="*/ 2586413 h 6858000"/>
              <a:gd name="connsiteX39-30537" fmla="*/ 5407503 w 6127519"/>
              <a:gd name="connsiteY39-30538" fmla="*/ 2786290 h 6858000"/>
              <a:gd name="connsiteX40-30539" fmla="*/ 5407356 w 6127519"/>
              <a:gd name="connsiteY40-30540" fmla="*/ 2787545 h 6858000"/>
              <a:gd name="connsiteX41-30541" fmla="*/ 5411130 w 6127519"/>
              <a:gd name="connsiteY41-30542" fmla="*/ 2788640 h 6858000"/>
              <a:gd name="connsiteX42-30543" fmla="*/ 5416439 w 6127519"/>
              <a:gd name="connsiteY42-30544" fmla="*/ 2805666 h 6858000"/>
              <a:gd name="connsiteX43-30545" fmla="*/ 5457023 w 6127519"/>
              <a:gd name="connsiteY43-30546" fmla="*/ 2858292 h 6858000"/>
              <a:gd name="connsiteX44-30547" fmla="*/ 5479298 w 6127519"/>
              <a:gd name="connsiteY44-30548" fmla="*/ 2947791 h 6858000"/>
              <a:gd name="connsiteX45-30549" fmla="*/ 5481770 w 6127519"/>
              <a:gd name="connsiteY45-30550" fmla="*/ 2951352 h 6858000"/>
              <a:gd name="connsiteX46-30551" fmla="*/ 5482045 w 6127519"/>
              <a:gd name="connsiteY46-30552" fmla="*/ 2984371 h 6858000"/>
              <a:gd name="connsiteX47-30553" fmla="*/ 5482415 w 6127519"/>
              <a:gd name="connsiteY47-30554" fmla="*/ 3004079 h 6858000"/>
              <a:gd name="connsiteX48-30555" fmla="*/ 5503944 w 6127519"/>
              <a:gd name="connsiteY48-30556" fmla="*/ 3123335 h 6858000"/>
              <a:gd name="connsiteX49-30557" fmla="*/ 5516007 w 6127519"/>
              <a:gd name="connsiteY49-30558" fmla="*/ 3258473 h 6858000"/>
              <a:gd name="connsiteX50-30559" fmla="*/ 5566839 w 6127519"/>
              <a:gd name="connsiteY50-30560" fmla="*/ 3345295 h 6858000"/>
              <a:gd name="connsiteX51-30561" fmla="*/ 5589758 w 6127519"/>
              <a:gd name="connsiteY51-30562" fmla="*/ 3506453 h 6858000"/>
              <a:gd name="connsiteX52-30563" fmla="*/ 5596144 w 6127519"/>
              <a:gd name="connsiteY52-30564" fmla="*/ 3534624 h 6858000"/>
              <a:gd name="connsiteX53-30565" fmla="*/ 5597750 w 6127519"/>
              <a:gd name="connsiteY53-30566" fmla="*/ 3534129 h 6858000"/>
              <a:gd name="connsiteX54-30567" fmla="*/ 5599700 w 6127519"/>
              <a:gd name="connsiteY54-30568" fmla="*/ 3547221 h 6858000"/>
              <a:gd name="connsiteX55-30569" fmla="*/ 5615031 w 6127519"/>
              <a:gd name="connsiteY55-30570" fmla="*/ 3557482 h 6858000"/>
              <a:gd name="connsiteX56-30571" fmla="*/ 5618377 w 6127519"/>
              <a:gd name="connsiteY56-30572" fmla="*/ 3588431 h 6858000"/>
              <a:gd name="connsiteX57-30573" fmla="*/ 5612155 w 6127519"/>
              <a:gd name="connsiteY57-30574" fmla="*/ 3589869 h 6858000"/>
              <a:gd name="connsiteX58-30575" fmla="*/ 5620843 w 6127519"/>
              <a:gd name="connsiteY58-30576" fmla="*/ 3606745 h 6858000"/>
              <a:gd name="connsiteX59-30577" fmla="*/ 5655472 w 6127519"/>
              <a:gd name="connsiteY59-30578" fmla="*/ 3678877 h 6858000"/>
              <a:gd name="connsiteX60-30579" fmla="*/ 5683015 w 6127519"/>
              <a:gd name="connsiteY60-30580" fmla="*/ 3762025 h 6858000"/>
              <a:gd name="connsiteX61-30581" fmla="*/ 5696643 w 6127519"/>
              <a:gd name="connsiteY61-30582" fmla="*/ 3773888 h 6858000"/>
              <a:gd name="connsiteX62-30583" fmla="*/ 5699203 w 6127519"/>
              <a:gd name="connsiteY62-30584" fmla="*/ 3775823 h 6858000"/>
              <a:gd name="connsiteX63-30585" fmla="*/ 5704824 w 6127519"/>
              <a:gd name="connsiteY63-30586" fmla="*/ 3785966 h 6858000"/>
              <a:gd name="connsiteX64-30587" fmla="*/ 5733539 w 6127519"/>
              <a:gd name="connsiteY64-30588" fmla="*/ 3818457 h 6858000"/>
              <a:gd name="connsiteX65-30589" fmla="*/ 5768491 w 6127519"/>
              <a:gd name="connsiteY65-30590" fmla="*/ 3914399 h 6858000"/>
              <a:gd name="connsiteX66-30591" fmla="*/ 5793123 w 6127519"/>
              <a:gd name="connsiteY66-30592" fmla="*/ 3969952 h 6858000"/>
              <a:gd name="connsiteX67-30593" fmla="*/ 5808321 w 6127519"/>
              <a:gd name="connsiteY67-30594" fmla="*/ 3988153 h 6858000"/>
              <a:gd name="connsiteX68-30595" fmla="*/ 5825621 w 6127519"/>
              <a:gd name="connsiteY68-30596" fmla="*/ 4015525 h 6858000"/>
              <a:gd name="connsiteX69-30597" fmla="*/ 5860672 w 6127519"/>
              <a:gd name="connsiteY69-30598" fmla="*/ 4061579 h 6858000"/>
              <a:gd name="connsiteX70-30599" fmla="*/ 5872173 w 6127519"/>
              <a:gd name="connsiteY70-30600" fmla="*/ 4088497 h 6858000"/>
              <a:gd name="connsiteX71-30601" fmla="*/ 5894095 w 6127519"/>
              <a:gd name="connsiteY71-30602" fmla="*/ 4128857 h 6858000"/>
              <a:gd name="connsiteX72-30603" fmla="*/ 5903513 w 6127519"/>
              <a:gd name="connsiteY72-30604" fmla="*/ 4187661 h 6858000"/>
              <a:gd name="connsiteX73-30605" fmla="*/ 5917114 w 6127519"/>
              <a:gd name="connsiteY73-30606" fmla="*/ 4213096 h 6858000"/>
              <a:gd name="connsiteX74-30607" fmla="*/ 5924233 w 6127519"/>
              <a:gd name="connsiteY74-30608" fmla="*/ 4242060 h 6858000"/>
              <a:gd name="connsiteX75-30609" fmla="*/ 5928910 w 6127519"/>
              <a:gd name="connsiteY75-30610" fmla="*/ 4300973 h 6858000"/>
              <a:gd name="connsiteX76-30611" fmla="*/ 5939320 w 6127519"/>
              <a:gd name="connsiteY76-30612" fmla="*/ 4340435 h 6858000"/>
              <a:gd name="connsiteX77-30613" fmla="*/ 5946705 w 6127519"/>
              <a:gd name="connsiteY77-30614" fmla="*/ 4428051 h 6858000"/>
              <a:gd name="connsiteX78-30615" fmla="*/ 5949261 w 6127519"/>
              <a:gd name="connsiteY78-30616" fmla="*/ 4449185 h 6858000"/>
              <a:gd name="connsiteX79-30617" fmla="*/ 5968960 w 6127519"/>
              <a:gd name="connsiteY79-30618" fmla="*/ 4482655 h 6858000"/>
              <a:gd name="connsiteX80-30619" fmla="*/ 5980106 w 6127519"/>
              <a:gd name="connsiteY80-30620" fmla="*/ 4585087 h 6858000"/>
              <a:gd name="connsiteX81-30621" fmla="*/ 5998138 w 6127519"/>
              <a:gd name="connsiteY81-30622" fmla="*/ 4697518 h 6858000"/>
              <a:gd name="connsiteX82-30623" fmla="*/ 6013516 w 6127519"/>
              <a:gd name="connsiteY82-30624" fmla="*/ 4786619 h 6858000"/>
              <a:gd name="connsiteX83-30625" fmla="*/ 6025404 w 6127519"/>
              <a:gd name="connsiteY83-30626" fmla="*/ 4858148 h 6858000"/>
              <a:gd name="connsiteX84-30627" fmla="*/ 6007749 w 6127519"/>
              <a:gd name="connsiteY84-30628" fmla="*/ 4964715 h 6858000"/>
              <a:gd name="connsiteX85-30629" fmla="*/ 6005269 w 6127519"/>
              <a:gd name="connsiteY85-30630" fmla="*/ 5150567 h 6858000"/>
              <a:gd name="connsiteX86-30631" fmla="*/ 6001127 w 6127519"/>
              <a:gd name="connsiteY86-30632" fmla="*/ 5164609 h 6858000"/>
              <a:gd name="connsiteX87-30633" fmla="*/ 5998514 w 6127519"/>
              <a:gd name="connsiteY87-30634" fmla="*/ 5189673 h 6858000"/>
              <a:gd name="connsiteX88-30635" fmla="*/ 6018409 w 6127519"/>
              <a:gd name="connsiteY88-30636" fmla="*/ 5227157 h 6858000"/>
              <a:gd name="connsiteX89-30637" fmla="*/ 6036748 w 6127519"/>
              <a:gd name="connsiteY89-30638" fmla="*/ 5322752 h 6858000"/>
              <a:gd name="connsiteX90-30639" fmla="*/ 6036943 w 6127519"/>
              <a:gd name="connsiteY90-30640" fmla="*/ 5329480 h 6858000"/>
              <a:gd name="connsiteX91-30641" fmla="*/ 6037677 w 6127519"/>
              <a:gd name="connsiteY91-30642" fmla="*/ 5354807 h 6858000"/>
              <a:gd name="connsiteX92-30643" fmla="*/ 6039728 w 6127519"/>
              <a:gd name="connsiteY92-30644" fmla="*/ 5359416 h 6858000"/>
              <a:gd name="connsiteX93-30645" fmla="*/ 6053435 w 6127519"/>
              <a:gd name="connsiteY93-30646" fmla="*/ 5387547 h 6858000"/>
              <a:gd name="connsiteX94-30647" fmla="*/ 6065933 w 6127519"/>
              <a:gd name="connsiteY94-30648" fmla="*/ 5443002 h 6858000"/>
              <a:gd name="connsiteX95-30649" fmla="*/ 6068640 w 6127519"/>
              <a:gd name="connsiteY95-30650" fmla="*/ 5474503 h 6858000"/>
              <a:gd name="connsiteX96-30651" fmla="*/ 6080922 w 6127519"/>
              <a:gd name="connsiteY96-30652" fmla="*/ 5561070 h 6858000"/>
              <a:gd name="connsiteX97-30653" fmla="*/ 6096949 w 6127519"/>
              <a:gd name="connsiteY97-30654" fmla="*/ 5648179 h 6858000"/>
              <a:gd name="connsiteX98-30655" fmla="*/ 6125703 w 6127519"/>
              <a:gd name="connsiteY98-30656" fmla="*/ 5692894 h 6858000"/>
              <a:gd name="connsiteX99-30657" fmla="*/ 6121353 w 6127519"/>
              <a:gd name="connsiteY99-30658" fmla="*/ 5721725 h 6858000"/>
              <a:gd name="connsiteX100-30659" fmla="*/ 6121607 w 6127519"/>
              <a:gd name="connsiteY100-30660" fmla="*/ 5721959 h 6858000"/>
              <a:gd name="connsiteX101-30661" fmla="*/ 6127024 w 6127519"/>
              <a:gd name="connsiteY101-30662" fmla="*/ 5786902 h 6858000"/>
              <a:gd name="connsiteX102-30663" fmla="*/ 6127519 w 6127519"/>
              <a:gd name="connsiteY102-30664" fmla="*/ 5865775 h 6858000"/>
              <a:gd name="connsiteX103-30665" fmla="*/ 6119217 w 6127519"/>
              <a:gd name="connsiteY103-30666" fmla="*/ 5888542 h 6858000"/>
              <a:gd name="connsiteX104-30667" fmla="*/ 6102493 w 6127519"/>
              <a:gd name="connsiteY104-30668" fmla="*/ 5928602 h 6858000"/>
              <a:gd name="connsiteX105-30669" fmla="*/ 6056863 w 6127519"/>
              <a:gd name="connsiteY105-30670" fmla="*/ 6000643 h 6858000"/>
              <a:gd name="connsiteX106-30671" fmla="*/ 6045436 w 6127519"/>
              <a:gd name="connsiteY106-30672" fmla="*/ 6124480 h 6858000"/>
              <a:gd name="connsiteX107-30673" fmla="*/ 6030489 w 6127519"/>
              <a:gd name="connsiteY107-30674" fmla="*/ 6317666 h 6858000"/>
              <a:gd name="connsiteX108-30675" fmla="*/ 6007492 w 6127519"/>
              <a:gd name="connsiteY108-30676" fmla="*/ 6440818 h 6858000"/>
              <a:gd name="connsiteX109-30677" fmla="*/ 6009467 w 6127519"/>
              <a:gd name="connsiteY109-30678" fmla="*/ 6487076 h 6858000"/>
              <a:gd name="connsiteX110-30679" fmla="*/ 5995064 w 6127519"/>
              <a:gd name="connsiteY110-30680" fmla="*/ 6540791 h 6858000"/>
              <a:gd name="connsiteX111-30681" fmla="*/ 5996309 w 6127519"/>
              <a:gd name="connsiteY111-30682" fmla="*/ 6543961 h 6858000"/>
              <a:gd name="connsiteX112-30683" fmla="*/ 6004510 w 6127519"/>
              <a:gd name="connsiteY112-30684" fmla="*/ 6599256 h 6858000"/>
              <a:gd name="connsiteX113-30685" fmla="*/ 5986207 w 6127519"/>
              <a:gd name="connsiteY113-30686" fmla="*/ 6695855 h 6858000"/>
              <a:gd name="connsiteX114-30687" fmla="*/ 5979428 w 6127519"/>
              <a:gd name="connsiteY114-30688" fmla="*/ 6754678 h 6858000"/>
              <a:gd name="connsiteX115-30689" fmla="*/ 5983398 w 6127519"/>
              <a:gd name="connsiteY115-30690" fmla="*/ 6778641 h 6858000"/>
              <a:gd name="connsiteX116-30691" fmla="*/ 5984543 w 6127519"/>
              <a:gd name="connsiteY116-30692" fmla="*/ 6811016 h 6858000"/>
              <a:gd name="connsiteX117-30693" fmla="*/ 5981802 w 6127519"/>
              <a:gd name="connsiteY117-30694" fmla="*/ 6838578 h 6858000"/>
              <a:gd name="connsiteX118-30695" fmla="*/ 5979671 w 6127519"/>
              <a:gd name="connsiteY118-30696" fmla="*/ 6858000 h 6858000"/>
              <a:gd name="connsiteX119-30697" fmla="*/ 0 w 6127519"/>
              <a:gd name="connsiteY119-30698" fmla="*/ 6858000 h 6858000"/>
              <a:gd name="connsiteX120-30699" fmla="*/ 0 w 6127519"/>
              <a:gd name="connsiteY120-30700" fmla="*/ 0 h 6858000"/>
              <a:gd name="connsiteX0-30701" fmla="*/ 0 w 6127519"/>
              <a:gd name="connsiteY0-30702" fmla="*/ 0 h 6858000"/>
              <a:gd name="connsiteX1-30703" fmla="*/ 4965888 w 6127519"/>
              <a:gd name="connsiteY1-30704" fmla="*/ 0 h 6858000"/>
              <a:gd name="connsiteX2-30705" fmla="*/ 4967767 w 6127519"/>
              <a:gd name="connsiteY2-30706" fmla="*/ 7930 h 6858000"/>
              <a:gd name="connsiteX3-30707" fmla="*/ 4979444 w 6127519"/>
              <a:gd name="connsiteY3-30708" fmla="*/ 43921 h 6858000"/>
              <a:gd name="connsiteX4-30709" fmla="*/ 5021173 w 6127519"/>
              <a:gd name="connsiteY4-30710" fmla="*/ 123738 h 6858000"/>
              <a:gd name="connsiteX5-30711" fmla="*/ 5075458 w 6127519"/>
              <a:gd name="connsiteY5-30712" fmla="*/ 264355 h 6858000"/>
              <a:gd name="connsiteX6-30713" fmla="*/ 5081175 w 6127519"/>
              <a:gd name="connsiteY6-30714" fmla="*/ 277448 h 6858000"/>
              <a:gd name="connsiteX7-30715" fmla="*/ 5097011 w 6127519"/>
              <a:gd name="connsiteY7-30716" fmla="*/ 355616 h 6858000"/>
              <a:gd name="connsiteX8-30717" fmla="*/ 5130982 w 6127519"/>
              <a:gd name="connsiteY8-30718" fmla="*/ 412030 h 6858000"/>
              <a:gd name="connsiteX9-30719" fmla="*/ 5153000 w 6127519"/>
              <a:gd name="connsiteY9-30720" fmla="*/ 507134 h 6858000"/>
              <a:gd name="connsiteX10-30721" fmla="*/ 5171282 w 6127519"/>
              <a:gd name="connsiteY10-30722" fmla="*/ 602071 h 6858000"/>
              <a:gd name="connsiteX11-30723" fmla="*/ 5176196 w 6127519"/>
              <a:gd name="connsiteY11-30724" fmla="*/ 636822 h 6858000"/>
              <a:gd name="connsiteX12-30725" fmla="*/ 5189051 w 6127519"/>
              <a:gd name="connsiteY12-30726" fmla="*/ 782518 h 6858000"/>
              <a:gd name="connsiteX13-30727" fmla="*/ 5210428 w 6127519"/>
              <a:gd name="connsiteY13-30728" fmla="*/ 815772 h 6858000"/>
              <a:gd name="connsiteX14-30729" fmla="*/ 5221088 w 6127519"/>
              <a:gd name="connsiteY14-30730" fmla="*/ 860193 h 6858000"/>
              <a:gd name="connsiteX15-30731" fmla="*/ 5230806 w 6127519"/>
              <a:gd name="connsiteY15-30732" fmla="*/ 961354 h 6858000"/>
              <a:gd name="connsiteX16-30733" fmla="*/ 5201018 w 6127519"/>
              <a:gd name="connsiteY16-30734" fmla="*/ 1095027 h 6858000"/>
              <a:gd name="connsiteX17-30735" fmla="*/ 5202153 w 6127519"/>
              <a:gd name="connsiteY17-30736" fmla="*/ 1133224 h 6858000"/>
              <a:gd name="connsiteX18-30737" fmla="*/ 5207370 w 6127519"/>
              <a:gd name="connsiteY18-30738" fmla="*/ 1138097 h 6858000"/>
              <a:gd name="connsiteX19-30739" fmla="*/ 5189234 w 6127519"/>
              <a:gd name="connsiteY19-30740" fmla="*/ 1193495 h 6858000"/>
              <a:gd name="connsiteX20-30741" fmla="*/ 5202769 w 6127519"/>
              <a:gd name="connsiteY20-30742" fmla="*/ 1269450 h 6858000"/>
              <a:gd name="connsiteX21-30743" fmla="*/ 5225968 w 6127519"/>
              <a:gd name="connsiteY21-30744" fmla="*/ 1357994 h 6858000"/>
              <a:gd name="connsiteX22-30745" fmla="*/ 5233819 w 6127519"/>
              <a:gd name="connsiteY22-30746" fmla="*/ 1380922 h 6858000"/>
              <a:gd name="connsiteX23-30747" fmla="*/ 5237226 w 6127519"/>
              <a:gd name="connsiteY23-30748" fmla="*/ 1441327 h 6858000"/>
              <a:gd name="connsiteX24-30749" fmla="*/ 5255653 w 6127519"/>
              <a:gd name="connsiteY24-30750" fmla="*/ 1524712 h 6858000"/>
              <a:gd name="connsiteX25-30751" fmla="*/ 5263491 w 6127519"/>
              <a:gd name="connsiteY25-30752" fmla="*/ 1642938 h 6858000"/>
              <a:gd name="connsiteX26-30753" fmla="*/ 5261314 w 6127519"/>
              <a:gd name="connsiteY26-30754" fmla="*/ 1689177 h 6858000"/>
              <a:gd name="connsiteX27-30755" fmla="*/ 5259788 w 6127519"/>
              <a:gd name="connsiteY27-30756" fmla="*/ 1768516 h 6858000"/>
              <a:gd name="connsiteX28-30757" fmla="*/ 5255696 w 6127519"/>
              <a:gd name="connsiteY28-30758" fmla="*/ 1953770 h 6858000"/>
              <a:gd name="connsiteX29-30759" fmla="*/ 5252592 w 6127519"/>
              <a:gd name="connsiteY29-30760" fmla="*/ 2092210 h 6858000"/>
              <a:gd name="connsiteX30-30761" fmla="*/ 5264303 w 6127519"/>
              <a:gd name="connsiteY30-30762" fmla="*/ 2225157 h 6858000"/>
              <a:gd name="connsiteX31-30763" fmla="*/ 5254949 w 6127519"/>
              <a:gd name="connsiteY31-30764" fmla="*/ 2236160 h 6858000"/>
              <a:gd name="connsiteX32-30765" fmla="*/ 5250104 w 6127519"/>
              <a:gd name="connsiteY32-30766" fmla="*/ 2249166 h 6858000"/>
              <a:gd name="connsiteX33-30767" fmla="*/ 5251214 w 6127519"/>
              <a:gd name="connsiteY33-30768" fmla="*/ 2250944 h 6858000"/>
              <a:gd name="connsiteX34-30769" fmla="*/ 5250644 w 6127519"/>
              <a:gd name="connsiteY34-30770" fmla="*/ 2266619 h 6858000"/>
              <a:gd name="connsiteX35-30771" fmla="*/ 5293877 w 6127519"/>
              <a:gd name="connsiteY35-30772" fmla="*/ 2368649 h 6858000"/>
              <a:gd name="connsiteX36-30773" fmla="*/ 5311338 w 6127519"/>
              <a:gd name="connsiteY36-30774" fmla="*/ 2404034 h 6858000"/>
              <a:gd name="connsiteX37-30775" fmla="*/ 5338366 w 6127519"/>
              <a:gd name="connsiteY37-30776" fmla="*/ 2465052 h 6858000"/>
              <a:gd name="connsiteX38-30777" fmla="*/ 5371263 w 6127519"/>
              <a:gd name="connsiteY38-30778" fmla="*/ 2586413 h 6858000"/>
              <a:gd name="connsiteX39-30779" fmla="*/ 5407503 w 6127519"/>
              <a:gd name="connsiteY39-30780" fmla="*/ 2786290 h 6858000"/>
              <a:gd name="connsiteX40-30781" fmla="*/ 5407356 w 6127519"/>
              <a:gd name="connsiteY40-30782" fmla="*/ 2787545 h 6858000"/>
              <a:gd name="connsiteX41-30783" fmla="*/ 5411130 w 6127519"/>
              <a:gd name="connsiteY41-30784" fmla="*/ 2788640 h 6858000"/>
              <a:gd name="connsiteX42-30785" fmla="*/ 5416439 w 6127519"/>
              <a:gd name="connsiteY42-30786" fmla="*/ 2805666 h 6858000"/>
              <a:gd name="connsiteX43-30787" fmla="*/ 5457023 w 6127519"/>
              <a:gd name="connsiteY43-30788" fmla="*/ 2858292 h 6858000"/>
              <a:gd name="connsiteX44-30789" fmla="*/ 5479298 w 6127519"/>
              <a:gd name="connsiteY44-30790" fmla="*/ 2947791 h 6858000"/>
              <a:gd name="connsiteX45-30791" fmla="*/ 5481770 w 6127519"/>
              <a:gd name="connsiteY45-30792" fmla="*/ 2951352 h 6858000"/>
              <a:gd name="connsiteX46-30793" fmla="*/ 5482045 w 6127519"/>
              <a:gd name="connsiteY46-30794" fmla="*/ 2984371 h 6858000"/>
              <a:gd name="connsiteX47-30795" fmla="*/ 5482415 w 6127519"/>
              <a:gd name="connsiteY47-30796" fmla="*/ 3004079 h 6858000"/>
              <a:gd name="connsiteX48-30797" fmla="*/ 5503944 w 6127519"/>
              <a:gd name="connsiteY48-30798" fmla="*/ 3123335 h 6858000"/>
              <a:gd name="connsiteX49-30799" fmla="*/ 5516007 w 6127519"/>
              <a:gd name="connsiteY49-30800" fmla="*/ 3258473 h 6858000"/>
              <a:gd name="connsiteX50-30801" fmla="*/ 5566839 w 6127519"/>
              <a:gd name="connsiteY50-30802" fmla="*/ 3345295 h 6858000"/>
              <a:gd name="connsiteX51-30803" fmla="*/ 5589758 w 6127519"/>
              <a:gd name="connsiteY51-30804" fmla="*/ 3506453 h 6858000"/>
              <a:gd name="connsiteX52-30805" fmla="*/ 5596144 w 6127519"/>
              <a:gd name="connsiteY52-30806" fmla="*/ 3534624 h 6858000"/>
              <a:gd name="connsiteX53-30807" fmla="*/ 5597750 w 6127519"/>
              <a:gd name="connsiteY53-30808" fmla="*/ 3534129 h 6858000"/>
              <a:gd name="connsiteX54-30809" fmla="*/ 5599700 w 6127519"/>
              <a:gd name="connsiteY54-30810" fmla="*/ 3547221 h 6858000"/>
              <a:gd name="connsiteX55-30811" fmla="*/ 5615031 w 6127519"/>
              <a:gd name="connsiteY55-30812" fmla="*/ 3557482 h 6858000"/>
              <a:gd name="connsiteX56-30813" fmla="*/ 5618377 w 6127519"/>
              <a:gd name="connsiteY56-30814" fmla="*/ 3588431 h 6858000"/>
              <a:gd name="connsiteX57-30815" fmla="*/ 5612155 w 6127519"/>
              <a:gd name="connsiteY57-30816" fmla="*/ 3589869 h 6858000"/>
              <a:gd name="connsiteX58-30817" fmla="*/ 5620843 w 6127519"/>
              <a:gd name="connsiteY58-30818" fmla="*/ 3606745 h 6858000"/>
              <a:gd name="connsiteX59-30819" fmla="*/ 5655472 w 6127519"/>
              <a:gd name="connsiteY59-30820" fmla="*/ 3678877 h 6858000"/>
              <a:gd name="connsiteX60-30821" fmla="*/ 5683015 w 6127519"/>
              <a:gd name="connsiteY60-30822" fmla="*/ 3762025 h 6858000"/>
              <a:gd name="connsiteX61-30823" fmla="*/ 5696643 w 6127519"/>
              <a:gd name="connsiteY61-30824" fmla="*/ 3773888 h 6858000"/>
              <a:gd name="connsiteX62-30825" fmla="*/ 5699203 w 6127519"/>
              <a:gd name="connsiteY62-30826" fmla="*/ 3775823 h 6858000"/>
              <a:gd name="connsiteX63-30827" fmla="*/ 5704824 w 6127519"/>
              <a:gd name="connsiteY63-30828" fmla="*/ 3785966 h 6858000"/>
              <a:gd name="connsiteX64-30829" fmla="*/ 5733539 w 6127519"/>
              <a:gd name="connsiteY64-30830" fmla="*/ 3818457 h 6858000"/>
              <a:gd name="connsiteX65-30831" fmla="*/ 5768491 w 6127519"/>
              <a:gd name="connsiteY65-30832" fmla="*/ 3914399 h 6858000"/>
              <a:gd name="connsiteX66-30833" fmla="*/ 5793123 w 6127519"/>
              <a:gd name="connsiteY66-30834" fmla="*/ 3969952 h 6858000"/>
              <a:gd name="connsiteX67-30835" fmla="*/ 5808321 w 6127519"/>
              <a:gd name="connsiteY67-30836" fmla="*/ 3988153 h 6858000"/>
              <a:gd name="connsiteX68-30837" fmla="*/ 5825621 w 6127519"/>
              <a:gd name="connsiteY68-30838" fmla="*/ 4015525 h 6858000"/>
              <a:gd name="connsiteX69-30839" fmla="*/ 5860672 w 6127519"/>
              <a:gd name="connsiteY69-30840" fmla="*/ 4061579 h 6858000"/>
              <a:gd name="connsiteX70-30841" fmla="*/ 5872173 w 6127519"/>
              <a:gd name="connsiteY70-30842" fmla="*/ 4088497 h 6858000"/>
              <a:gd name="connsiteX71-30843" fmla="*/ 5894095 w 6127519"/>
              <a:gd name="connsiteY71-30844" fmla="*/ 4128857 h 6858000"/>
              <a:gd name="connsiteX72-30845" fmla="*/ 5903513 w 6127519"/>
              <a:gd name="connsiteY72-30846" fmla="*/ 4187661 h 6858000"/>
              <a:gd name="connsiteX73-30847" fmla="*/ 5917114 w 6127519"/>
              <a:gd name="connsiteY73-30848" fmla="*/ 4213096 h 6858000"/>
              <a:gd name="connsiteX74-30849" fmla="*/ 5924233 w 6127519"/>
              <a:gd name="connsiteY74-30850" fmla="*/ 4242060 h 6858000"/>
              <a:gd name="connsiteX75-30851" fmla="*/ 5928910 w 6127519"/>
              <a:gd name="connsiteY75-30852" fmla="*/ 4300973 h 6858000"/>
              <a:gd name="connsiteX76-30853" fmla="*/ 5939320 w 6127519"/>
              <a:gd name="connsiteY76-30854" fmla="*/ 4340435 h 6858000"/>
              <a:gd name="connsiteX77-30855" fmla="*/ 5946705 w 6127519"/>
              <a:gd name="connsiteY77-30856" fmla="*/ 4428051 h 6858000"/>
              <a:gd name="connsiteX78-30857" fmla="*/ 5949261 w 6127519"/>
              <a:gd name="connsiteY78-30858" fmla="*/ 4449185 h 6858000"/>
              <a:gd name="connsiteX79-30859" fmla="*/ 5968960 w 6127519"/>
              <a:gd name="connsiteY79-30860" fmla="*/ 4482655 h 6858000"/>
              <a:gd name="connsiteX80-30861" fmla="*/ 5980106 w 6127519"/>
              <a:gd name="connsiteY80-30862" fmla="*/ 4585087 h 6858000"/>
              <a:gd name="connsiteX81-30863" fmla="*/ 5998138 w 6127519"/>
              <a:gd name="connsiteY81-30864" fmla="*/ 4697518 h 6858000"/>
              <a:gd name="connsiteX82-30865" fmla="*/ 6013516 w 6127519"/>
              <a:gd name="connsiteY82-30866" fmla="*/ 4786619 h 6858000"/>
              <a:gd name="connsiteX83-30867" fmla="*/ 6025404 w 6127519"/>
              <a:gd name="connsiteY83-30868" fmla="*/ 4858148 h 6858000"/>
              <a:gd name="connsiteX84-30869" fmla="*/ 6007749 w 6127519"/>
              <a:gd name="connsiteY84-30870" fmla="*/ 4964715 h 6858000"/>
              <a:gd name="connsiteX85-30871" fmla="*/ 6005269 w 6127519"/>
              <a:gd name="connsiteY85-30872" fmla="*/ 5150567 h 6858000"/>
              <a:gd name="connsiteX86-30873" fmla="*/ 6001127 w 6127519"/>
              <a:gd name="connsiteY86-30874" fmla="*/ 5164609 h 6858000"/>
              <a:gd name="connsiteX87-30875" fmla="*/ 5998514 w 6127519"/>
              <a:gd name="connsiteY87-30876" fmla="*/ 5189673 h 6858000"/>
              <a:gd name="connsiteX88-30877" fmla="*/ 6018409 w 6127519"/>
              <a:gd name="connsiteY88-30878" fmla="*/ 5227157 h 6858000"/>
              <a:gd name="connsiteX89-30879" fmla="*/ 6036748 w 6127519"/>
              <a:gd name="connsiteY89-30880" fmla="*/ 5322752 h 6858000"/>
              <a:gd name="connsiteX90-30881" fmla="*/ 6036943 w 6127519"/>
              <a:gd name="connsiteY90-30882" fmla="*/ 5329480 h 6858000"/>
              <a:gd name="connsiteX91-30883" fmla="*/ 6037677 w 6127519"/>
              <a:gd name="connsiteY91-30884" fmla="*/ 5354807 h 6858000"/>
              <a:gd name="connsiteX92-30885" fmla="*/ 6039728 w 6127519"/>
              <a:gd name="connsiteY92-30886" fmla="*/ 5359416 h 6858000"/>
              <a:gd name="connsiteX93-30887" fmla="*/ 6053435 w 6127519"/>
              <a:gd name="connsiteY93-30888" fmla="*/ 5387547 h 6858000"/>
              <a:gd name="connsiteX94-30889" fmla="*/ 6065933 w 6127519"/>
              <a:gd name="connsiteY94-30890" fmla="*/ 5443002 h 6858000"/>
              <a:gd name="connsiteX95-30891" fmla="*/ 6068640 w 6127519"/>
              <a:gd name="connsiteY95-30892" fmla="*/ 5474503 h 6858000"/>
              <a:gd name="connsiteX96-30893" fmla="*/ 6080922 w 6127519"/>
              <a:gd name="connsiteY96-30894" fmla="*/ 5561070 h 6858000"/>
              <a:gd name="connsiteX97-30895" fmla="*/ 6096949 w 6127519"/>
              <a:gd name="connsiteY97-30896" fmla="*/ 5648179 h 6858000"/>
              <a:gd name="connsiteX98-30897" fmla="*/ 6125703 w 6127519"/>
              <a:gd name="connsiteY98-30898" fmla="*/ 5692894 h 6858000"/>
              <a:gd name="connsiteX99-30899" fmla="*/ 6121353 w 6127519"/>
              <a:gd name="connsiteY99-30900" fmla="*/ 5721725 h 6858000"/>
              <a:gd name="connsiteX100-30901" fmla="*/ 6121607 w 6127519"/>
              <a:gd name="connsiteY100-30902" fmla="*/ 5721959 h 6858000"/>
              <a:gd name="connsiteX101-30903" fmla="*/ 6127024 w 6127519"/>
              <a:gd name="connsiteY101-30904" fmla="*/ 5786902 h 6858000"/>
              <a:gd name="connsiteX102-30905" fmla="*/ 6127519 w 6127519"/>
              <a:gd name="connsiteY102-30906" fmla="*/ 5865775 h 6858000"/>
              <a:gd name="connsiteX103-30907" fmla="*/ 6119217 w 6127519"/>
              <a:gd name="connsiteY103-30908" fmla="*/ 5888542 h 6858000"/>
              <a:gd name="connsiteX104-30909" fmla="*/ 6102493 w 6127519"/>
              <a:gd name="connsiteY104-30910" fmla="*/ 5928602 h 6858000"/>
              <a:gd name="connsiteX105-30911" fmla="*/ 6056863 w 6127519"/>
              <a:gd name="connsiteY105-30912" fmla="*/ 6000643 h 6858000"/>
              <a:gd name="connsiteX106-30913" fmla="*/ 6045436 w 6127519"/>
              <a:gd name="connsiteY106-30914" fmla="*/ 6124480 h 6858000"/>
              <a:gd name="connsiteX107-30915" fmla="*/ 6030489 w 6127519"/>
              <a:gd name="connsiteY107-30916" fmla="*/ 6317666 h 6858000"/>
              <a:gd name="connsiteX108-30917" fmla="*/ 6007492 w 6127519"/>
              <a:gd name="connsiteY108-30918" fmla="*/ 6440818 h 6858000"/>
              <a:gd name="connsiteX109-30919" fmla="*/ 6009467 w 6127519"/>
              <a:gd name="connsiteY109-30920" fmla="*/ 6487076 h 6858000"/>
              <a:gd name="connsiteX110-30921" fmla="*/ 5995064 w 6127519"/>
              <a:gd name="connsiteY110-30922" fmla="*/ 6540791 h 6858000"/>
              <a:gd name="connsiteX111-30923" fmla="*/ 6004510 w 6127519"/>
              <a:gd name="connsiteY111-30924" fmla="*/ 6599256 h 6858000"/>
              <a:gd name="connsiteX112-30925" fmla="*/ 5986207 w 6127519"/>
              <a:gd name="connsiteY112-30926" fmla="*/ 6695855 h 6858000"/>
              <a:gd name="connsiteX113-30927" fmla="*/ 5979428 w 6127519"/>
              <a:gd name="connsiteY113-30928" fmla="*/ 6754678 h 6858000"/>
              <a:gd name="connsiteX114-30929" fmla="*/ 5983398 w 6127519"/>
              <a:gd name="connsiteY114-30930" fmla="*/ 6778641 h 6858000"/>
              <a:gd name="connsiteX115-30931" fmla="*/ 5984543 w 6127519"/>
              <a:gd name="connsiteY115-30932" fmla="*/ 6811016 h 6858000"/>
              <a:gd name="connsiteX116-30933" fmla="*/ 5981802 w 6127519"/>
              <a:gd name="connsiteY116-30934" fmla="*/ 6838578 h 6858000"/>
              <a:gd name="connsiteX117-30935" fmla="*/ 5979671 w 6127519"/>
              <a:gd name="connsiteY117-30936" fmla="*/ 6858000 h 6858000"/>
              <a:gd name="connsiteX118-30937" fmla="*/ 0 w 6127519"/>
              <a:gd name="connsiteY118-30938" fmla="*/ 6858000 h 6858000"/>
              <a:gd name="connsiteX119-30939" fmla="*/ 0 w 6127519"/>
              <a:gd name="connsiteY119-30940" fmla="*/ 0 h 6858000"/>
              <a:gd name="connsiteX0-30941" fmla="*/ 0 w 6127519"/>
              <a:gd name="connsiteY0-30942" fmla="*/ 0 h 6858000"/>
              <a:gd name="connsiteX1-30943" fmla="*/ 4965888 w 6127519"/>
              <a:gd name="connsiteY1-30944" fmla="*/ 0 h 6858000"/>
              <a:gd name="connsiteX2-30945" fmla="*/ 4967767 w 6127519"/>
              <a:gd name="connsiteY2-30946" fmla="*/ 7930 h 6858000"/>
              <a:gd name="connsiteX3-30947" fmla="*/ 4979444 w 6127519"/>
              <a:gd name="connsiteY3-30948" fmla="*/ 43921 h 6858000"/>
              <a:gd name="connsiteX4-30949" fmla="*/ 5021173 w 6127519"/>
              <a:gd name="connsiteY4-30950" fmla="*/ 123738 h 6858000"/>
              <a:gd name="connsiteX5-30951" fmla="*/ 5075458 w 6127519"/>
              <a:gd name="connsiteY5-30952" fmla="*/ 264355 h 6858000"/>
              <a:gd name="connsiteX6-30953" fmla="*/ 5081175 w 6127519"/>
              <a:gd name="connsiteY6-30954" fmla="*/ 277448 h 6858000"/>
              <a:gd name="connsiteX7-30955" fmla="*/ 5097011 w 6127519"/>
              <a:gd name="connsiteY7-30956" fmla="*/ 355616 h 6858000"/>
              <a:gd name="connsiteX8-30957" fmla="*/ 5130982 w 6127519"/>
              <a:gd name="connsiteY8-30958" fmla="*/ 412030 h 6858000"/>
              <a:gd name="connsiteX9-30959" fmla="*/ 5153000 w 6127519"/>
              <a:gd name="connsiteY9-30960" fmla="*/ 507134 h 6858000"/>
              <a:gd name="connsiteX10-30961" fmla="*/ 5171282 w 6127519"/>
              <a:gd name="connsiteY10-30962" fmla="*/ 602071 h 6858000"/>
              <a:gd name="connsiteX11-30963" fmla="*/ 5176196 w 6127519"/>
              <a:gd name="connsiteY11-30964" fmla="*/ 636822 h 6858000"/>
              <a:gd name="connsiteX12-30965" fmla="*/ 5189051 w 6127519"/>
              <a:gd name="connsiteY12-30966" fmla="*/ 782518 h 6858000"/>
              <a:gd name="connsiteX13-30967" fmla="*/ 5210428 w 6127519"/>
              <a:gd name="connsiteY13-30968" fmla="*/ 815772 h 6858000"/>
              <a:gd name="connsiteX14-30969" fmla="*/ 5221088 w 6127519"/>
              <a:gd name="connsiteY14-30970" fmla="*/ 860193 h 6858000"/>
              <a:gd name="connsiteX15-30971" fmla="*/ 5230806 w 6127519"/>
              <a:gd name="connsiteY15-30972" fmla="*/ 961354 h 6858000"/>
              <a:gd name="connsiteX16-30973" fmla="*/ 5201018 w 6127519"/>
              <a:gd name="connsiteY16-30974" fmla="*/ 1095027 h 6858000"/>
              <a:gd name="connsiteX17-30975" fmla="*/ 5202153 w 6127519"/>
              <a:gd name="connsiteY17-30976" fmla="*/ 1133224 h 6858000"/>
              <a:gd name="connsiteX18-30977" fmla="*/ 5207370 w 6127519"/>
              <a:gd name="connsiteY18-30978" fmla="*/ 1138097 h 6858000"/>
              <a:gd name="connsiteX19-30979" fmla="*/ 5189234 w 6127519"/>
              <a:gd name="connsiteY19-30980" fmla="*/ 1193495 h 6858000"/>
              <a:gd name="connsiteX20-30981" fmla="*/ 5202769 w 6127519"/>
              <a:gd name="connsiteY20-30982" fmla="*/ 1269450 h 6858000"/>
              <a:gd name="connsiteX21-30983" fmla="*/ 5225968 w 6127519"/>
              <a:gd name="connsiteY21-30984" fmla="*/ 1357994 h 6858000"/>
              <a:gd name="connsiteX22-30985" fmla="*/ 5233819 w 6127519"/>
              <a:gd name="connsiteY22-30986" fmla="*/ 1380922 h 6858000"/>
              <a:gd name="connsiteX23-30987" fmla="*/ 5237226 w 6127519"/>
              <a:gd name="connsiteY23-30988" fmla="*/ 1441327 h 6858000"/>
              <a:gd name="connsiteX24-30989" fmla="*/ 5255653 w 6127519"/>
              <a:gd name="connsiteY24-30990" fmla="*/ 1524712 h 6858000"/>
              <a:gd name="connsiteX25-30991" fmla="*/ 5263491 w 6127519"/>
              <a:gd name="connsiteY25-30992" fmla="*/ 1642938 h 6858000"/>
              <a:gd name="connsiteX26-30993" fmla="*/ 5261314 w 6127519"/>
              <a:gd name="connsiteY26-30994" fmla="*/ 1689177 h 6858000"/>
              <a:gd name="connsiteX27-30995" fmla="*/ 5259788 w 6127519"/>
              <a:gd name="connsiteY27-30996" fmla="*/ 1768516 h 6858000"/>
              <a:gd name="connsiteX28-30997" fmla="*/ 5255696 w 6127519"/>
              <a:gd name="connsiteY28-30998" fmla="*/ 1953770 h 6858000"/>
              <a:gd name="connsiteX29-30999" fmla="*/ 5252592 w 6127519"/>
              <a:gd name="connsiteY29-31000" fmla="*/ 2092210 h 6858000"/>
              <a:gd name="connsiteX30-31001" fmla="*/ 5264303 w 6127519"/>
              <a:gd name="connsiteY30-31002" fmla="*/ 2225157 h 6858000"/>
              <a:gd name="connsiteX31-31003" fmla="*/ 5254949 w 6127519"/>
              <a:gd name="connsiteY31-31004" fmla="*/ 2236160 h 6858000"/>
              <a:gd name="connsiteX32-31005" fmla="*/ 5250104 w 6127519"/>
              <a:gd name="connsiteY32-31006" fmla="*/ 2249166 h 6858000"/>
              <a:gd name="connsiteX33-31007" fmla="*/ 5251214 w 6127519"/>
              <a:gd name="connsiteY33-31008" fmla="*/ 2250944 h 6858000"/>
              <a:gd name="connsiteX34-31009" fmla="*/ 5250644 w 6127519"/>
              <a:gd name="connsiteY34-31010" fmla="*/ 2266619 h 6858000"/>
              <a:gd name="connsiteX35-31011" fmla="*/ 5293877 w 6127519"/>
              <a:gd name="connsiteY35-31012" fmla="*/ 2368649 h 6858000"/>
              <a:gd name="connsiteX36-31013" fmla="*/ 5311338 w 6127519"/>
              <a:gd name="connsiteY36-31014" fmla="*/ 2404034 h 6858000"/>
              <a:gd name="connsiteX37-31015" fmla="*/ 5338366 w 6127519"/>
              <a:gd name="connsiteY37-31016" fmla="*/ 2465052 h 6858000"/>
              <a:gd name="connsiteX38-31017" fmla="*/ 5371263 w 6127519"/>
              <a:gd name="connsiteY38-31018" fmla="*/ 2586413 h 6858000"/>
              <a:gd name="connsiteX39-31019" fmla="*/ 5407503 w 6127519"/>
              <a:gd name="connsiteY39-31020" fmla="*/ 2786290 h 6858000"/>
              <a:gd name="connsiteX40-31021" fmla="*/ 5407356 w 6127519"/>
              <a:gd name="connsiteY40-31022" fmla="*/ 2787545 h 6858000"/>
              <a:gd name="connsiteX41-31023" fmla="*/ 5411130 w 6127519"/>
              <a:gd name="connsiteY41-31024" fmla="*/ 2788640 h 6858000"/>
              <a:gd name="connsiteX42-31025" fmla="*/ 5416439 w 6127519"/>
              <a:gd name="connsiteY42-31026" fmla="*/ 2805666 h 6858000"/>
              <a:gd name="connsiteX43-31027" fmla="*/ 5457023 w 6127519"/>
              <a:gd name="connsiteY43-31028" fmla="*/ 2858292 h 6858000"/>
              <a:gd name="connsiteX44-31029" fmla="*/ 5479298 w 6127519"/>
              <a:gd name="connsiteY44-31030" fmla="*/ 2947791 h 6858000"/>
              <a:gd name="connsiteX45-31031" fmla="*/ 5481770 w 6127519"/>
              <a:gd name="connsiteY45-31032" fmla="*/ 2951352 h 6858000"/>
              <a:gd name="connsiteX46-31033" fmla="*/ 5482045 w 6127519"/>
              <a:gd name="connsiteY46-31034" fmla="*/ 2984371 h 6858000"/>
              <a:gd name="connsiteX47-31035" fmla="*/ 5482415 w 6127519"/>
              <a:gd name="connsiteY47-31036" fmla="*/ 3004079 h 6858000"/>
              <a:gd name="connsiteX48-31037" fmla="*/ 5503944 w 6127519"/>
              <a:gd name="connsiteY48-31038" fmla="*/ 3123335 h 6858000"/>
              <a:gd name="connsiteX49-31039" fmla="*/ 5516007 w 6127519"/>
              <a:gd name="connsiteY49-31040" fmla="*/ 3258473 h 6858000"/>
              <a:gd name="connsiteX50-31041" fmla="*/ 5566839 w 6127519"/>
              <a:gd name="connsiteY50-31042" fmla="*/ 3345295 h 6858000"/>
              <a:gd name="connsiteX51-31043" fmla="*/ 5589758 w 6127519"/>
              <a:gd name="connsiteY51-31044" fmla="*/ 3506453 h 6858000"/>
              <a:gd name="connsiteX52-31045" fmla="*/ 5596144 w 6127519"/>
              <a:gd name="connsiteY52-31046" fmla="*/ 3534624 h 6858000"/>
              <a:gd name="connsiteX53-31047" fmla="*/ 5597750 w 6127519"/>
              <a:gd name="connsiteY53-31048" fmla="*/ 3534129 h 6858000"/>
              <a:gd name="connsiteX54-31049" fmla="*/ 5599700 w 6127519"/>
              <a:gd name="connsiteY54-31050" fmla="*/ 3547221 h 6858000"/>
              <a:gd name="connsiteX55-31051" fmla="*/ 5615031 w 6127519"/>
              <a:gd name="connsiteY55-31052" fmla="*/ 3557482 h 6858000"/>
              <a:gd name="connsiteX56-31053" fmla="*/ 5618377 w 6127519"/>
              <a:gd name="connsiteY56-31054" fmla="*/ 3588431 h 6858000"/>
              <a:gd name="connsiteX57-31055" fmla="*/ 5612155 w 6127519"/>
              <a:gd name="connsiteY57-31056" fmla="*/ 3589869 h 6858000"/>
              <a:gd name="connsiteX58-31057" fmla="*/ 5620843 w 6127519"/>
              <a:gd name="connsiteY58-31058" fmla="*/ 3606745 h 6858000"/>
              <a:gd name="connsiteX59-31059" fmla="*/ 5655472 w 6127519"/>
              <a:gd name="connsiteY59-31060" fmla="*/ 3678877 h 6858000"/>
              <a:gd name="connsiteX60-31061" fmla="*/ 5683015 w 6127519"/>
              <a:gd name="connsiteY60-31062" fmla="*/ 3762025 h 6858000"/>
              <a:gd name="connsiteX61-31063" fmla="*/ 5696643 w 6127519"/>
              <a:gd name="connsiteY61-31064" fmla="*/ 3773888 h 6858000"/>
              <a:gd name="connsiteX62-31065" fmla="*/ 5699203 w 6127519"/>
              <a:gd name="connsiteY62-31066" fmla="*/ 3775823 h 6858000"/>
              <a:gd name="connsiteX63-31067" fmla="*/ 5704824 w 6127519"/>
              <a:gd name="connsiteY63-31068" fmla="*/ 3785966 h 6858000"/>
              <a:gd name="connsiteX64-31069" fmla="*/ 5733539 w 6127519"/>
              <a:gd name="connsiteY64-31070" fmla="*/ 3818457 h 6858000"/>
              <a:gd name="connsiteX65-31071" fmla="*/ 5768491 w 6127519"/>
              <a:gd name="connsiteY65-31072" fmla="*/ 3914399 h 6858000"/>
              <a:gd name="connsiteX66-31073" fmla="*/ 5793123 w 6127519"/>
              <a:gd name="connsiteY66-31074" fmla="*/ 3969952 h 6858000"/>
              <a:gd name="connsiteX67-31075" fmla="*/ 5808321 w 6127519"/>
              <a:gd name="connsiteY67-31076" fmla="*/ 3988153 h 6858000"/>
              <a:gd name="connsiteX68-31077" fmla="*/ 5825621 w 6127519"/>
              <a:gd name="connsiteY68-31078" fmla="*/ 4015525 h 6858000"/>
              <a:gd name="connsiteX69-31079" fmla="*/ 5860672 w 6127519"/>
              <a:gd name="connsiteY69-31080" fmla="*/ 4061579 h 6858000"/>
              <a:gd name="connsiteX70-31081" fmla="*/ 5872173 w 6127519"/>
              <a:gd name="connsiteY70-31082" fmla="*/ 4088497 h 6858000"/>
              <a:gd name="connsiteX71-31083" fmla="*/ 5894095 w 6127519"/>
              <a:gd name="connsiteY71-31084" fmla="*/ 4128857 h 6858000"/>
              <a:gd name="connsiteX72-31085" fmla="*/ 5903513 w 6127519"/>
              <a:gd name="connsiteY72-31086" fmla="*/ 4187661 h 6858000"/>
              <a:gd name="connsiteX73-31087" fmla="*/ 5917114 w 6127519"/>
              <a:gd name="connsiteY73-31088" fmla="*/ 4213096 h 6858000"/>
              <a:gd name="connsiteX74-31089" fmla="*/ 5924233 w 6127519"/>
              <a:gd name="connsiteY74-31090" fmla="*/ 4242060 h 6858000"/>
              <a:gd name="connsiteX75-31091" fmla="*/ 5928910 w 6127519"/>
              <a:gd name="connsiteY75-31092" fmla="*/ 4300973 h 6858000"/>
              <a:gd name="connsiteX76-31093" fmla="*/ 5939320 w 6127519"/>
              <a:gd name="connsiteY76-31094" fmla="*/ 4340435 h 6858000"/>
              <a:gd name="connsiteX77-31095" fmla="*/ 5946705 w 6127519"/>
              <a:gd name="connsiteY77-31096" fmla="*/ 4428051 h 6858000"/>
              <a:gd name="connsiteX78-31097" fmla="*/ 5949261 w 6127519"/>
              <a:gd name="connsiteY78-31098" fmla="*/ 4449185 h 6858000"/>
              <a:gd name="connsiteX79-31099" fmla="*/ 5968960 w 6127519"/>
              <a:gd name="connsiteY79-31100" fmla="*/ 4482655 h 6858000"/>
              <a:gd name="connsiteX80-31101" fmla="*/ 5980106 w 6127519"/>
              <a:gd name="connsiteY80-31102" fmla="*/ 4585087 h 6858000"/>
              <a:gd name="connsiteX81-31103" fmla="*/ 5998138 w 6127519"/>
              <a:gd name="connsiteY81-31104" fmla="*/ 4697518 h 6858000"/>
              <a:gd name="connsiteX82-31105" fmla="*/ 6013516 w 6127519"/>
              <a:gd name="connsiteY82-31106" fmla="*/ 4786619 h 6858000"/>
              <a:gd name="connsiteX83-31107" fmla="*/ 6025404 w 6127519"/>
              <a:gd name="connsiteY83-31108" fmla="*/ 4858148 h 6858000"/>
              <a:gd name="connsiteX84-31109" fmla="*/ 6007749 w 6127519"/>
              <a:gd name="connsiteY84-31110" fmla="*/ 4964715 h 6858000"/>
              <a:gd name="connsiteX85-31111" fmla="*/ 6005269 w 6127519"/>
              <a:gd name="connsiteY85-31112" fmla="*/ 5150567 h 6858000"/>
              <a:gd name="connsiteX86-31113" fmla="*/ 6001127 w 6127519"/>
              <a:gd name="connsiteY86-31114" fmla="*/ 5164609 h 6858000"/>
              <a:gd name="connsiteX87-31115" fmla="*/ 5998514 w 6127519"/>
              <a:gd name="connsiteY87-31116" fmla="*/ 5189673 h 6858000"/>
              <a:gd name="connsiteX88-31117" fmla="*/ 6018409 w 6127519"/>
              <a:gd name="connsiteY88-31118" fmla="*/ 5227157 h 6858000"/>
              <a:gd name="connsiteX89-31119" fmla="*/ 6036748 w 6127519"/>
              <a:gd name="connsiteY89-31120" fmla="*/ 5322752 h 6858000"/>
              <a:gd name="connsiteX90-31121" fmla="*/ 6036943 w 6127519"/>
              <a:gd name="connsiteY90-31122" fmla="*/ 5329480 h 6858000"/>
              <a:gd name="connsiteX91-31123" fmla="*/ 6037677 w 6127519"/>
              <a:gd name="connsiteY91-31124" fmla="*/ 5354807 h 6858000"/>
              <a:gd name="connsiteX92-31125" fmla="*/ 6039728 w 6127519"/>
              <a:gd name="connsiteY92-31126" fmla="*/ 5359416 h 6858000"/>
              <a:gd name="connsiteX93-31127" fmla="*/ 6053435 w 6127519"/>
              <a:gd name="connsiteY93-31128" fmla="*/ 5387547 h 6858000"/>
              <a:gd name="connsiteX94-31129" fmla="*/ 6065933 w 6127519"/>
              <a:gd name="connsiteY94-31130" fmla="*/ 5443002 h 6858000"/>
              <a:gd name="connsiteX95-31131" fmla="*/ 6068640 w 6127519"/>
              <a:gd name="connsiteY95-31132" fmla="*/ 5474503 h 6858000"/>
              <a:gd name="connsiteX96-31133" fmla="*/ 6080922 w 6127519"/>
              <a:gd name="connsiteY96-31134" fmla="*/ 5561070 h 6858000"/>
              <a:gd name="connsiteX97-31135" fmla="*/ 6096949 w 6127519"/>
              <a:gd name="connsiteY97-31136" fmla="*/ 5648179 h 6858000"/>
              <a:gd name="connsiteX98-31137" fmla="*/ 6125703 w 6127519"/>
              <a:gd name="connsiteY98-31138" fmla="*/ 5692894 h 6858000"/>
              <a:gd name="connsiteX99-31139" fmla="*/ 6121353 w 6127519"/>
              <a:gd name="connsiteY99-31140" fmla="*/ 5721725 h 6858000"/>
              <a:gd name="connsiteX100-31141" fmla="*/ 6121607 w 6127519"/>
              <a:gd name="connsiteY100-31142" fmla="*/ 5721959 h 6858000"/>
              <a:gd name="connsiteX101-31143" fmla="*/ 6127024 w 6127519"/>
              <a:gd name="connsiteY101-31144" fmla="*/ 5786902 h 6858000"/>
              <a:gd name="connsiteX102-31145" fmla="*/ 6127519 w 6127519"/>
              <a:gd name="connsiteY102-31146" fmla="*/ 5865775 h 6858000"/>
              <a:gd name="connsiteX103-31147" fmla="*/ 6119217 w 6127519"/>
              <a:gd name="connsiteY103-31148" fmla="*/ 5888542 h 6858000"/>
              <a:gd name="connsiteX104-31149" fmla="*/ 6102493 w 6127519"/>
              <a:gd name="connsiteY104-31150" fmla="*/ 5928602 h 6858000"/>
              <a:gd name="connsiteX105-31151" fmla="*/ 6056863 w 6127519"/>
              <a:gd name="connsiteY105-31152" fmla="*/ 6000643 h 6858000"/>
              <a:gd name="connsiteX106-31153" fmla="*/ 6045436 w 6127519"/>
              <a:gd name="connsiteY106-31154" fmla="*/ 6124480 h 6858000"/>
              <a:gd name="connsiteX107-31155" fmla="*/ 6030489 w 6127519"/>
              <a:gd name="connsiteY107-31156" fmla="*/ 6317666 h 6858000"/>
              <a:gd name="connsiteX108-31157" fmla="*/ 6007492 w 6127519"/>
              <a:gd name="connsiteY108-31158" fmla="*/ 6440818 h 6858000"/>
              <a:gd name="connsiteX109-31159" fmla="*/ 6009467 w 6127519"/>
              <a:gd name="connsiteY109-31160" fmla="*/ 6487076 h 6858000"/>
              <a:gd name="connsiteX110-31161" fmla="*/ 5995064 w 6127519"/>
              <a:gd name="connsiteY110-31162" fmla="*/ 6540791 h 6858000"/>
              <a:gd name="connsiteX111-31163" fmla="*/ 6004510 w 6127519"/>
              <a:gd name="connsiteY111-31164" fmla="*/ 6599256 h 6858000"/>
              <a:gd name="connsiteX112-31165" fmla="*/ 5986207 w 6127519"/>
              <a:gd name="connsiteY112-31166" fmla="*/ 6695855 h 6858000"/>
              <a:gd name="connsiteX113-31167" fmla="*/ 5979428 w 6127519"/>
              <a:gd name="connsiteY113-31168" fmla="*/ 6754678 h 6858000"/>
              <a:gd name="connsiteX114-31169" fmla="*/ 5983398 w 6127519"/>
              <a:gd name="connsiteY114-31170" fmla="*/ 6778641 h 6858000"/>
              <a:gd name="connsiteX115-31171" fmla="*/ 5984543 w 6127519"/>
              <a:gd name="connsiteY115-31172" fmla="*/ 6811016 h 6858000"/>
              <a:gd name="connsiteX116-31173" fmla="*/ 5981802 w 6127519"/>
              <a:gd name="connsiteY116-31174" fmla="*/ 6838578 h 6858000"/>
              <a:gd name="connsiteX117-31175" fmla="*/ 5979671 w 6127519"/>
              <a:gd name="connsiteY117-31176" fmla="*/ 6858000 h 6858000"/>
              <a:gd name="connsiteX118-31177" fmla="*/ 0 w 6127519"/>
              <a:gd name="connsiteY118-31178" fmla="*/ 6858000 h 6858000"/>
              <a:gd name="connsiteX119-31179" fmla="*/ 0 w 6127519"/>
              <a:gd name="connsiteY119-31180" fmla="*/ 0 h 6858000"/>
              <a:gd name="connsiteX0-31181" fmla="*/ 0 w 6424098"/>
              <a:gd name="connsiteY0-31182" fmla="*/ 0 h 6858000"/>
              <a:gd name="connsiteX1-31183" fmla="*/ 4965888 w 6424098"/>
              <a:gd name="connsiteY1-31184" fmla="*/ 0 h 6858000"/>
              <a:gd name="connsiteX2-31185" fmla="*/ 4967767 w 6424098"/>
              <a:gd name="connsiteY2-31186" fmla="*/ 7930 h 6858000"/>
              <a:gd name="connsiteX3-31187" fmla="*/ 4979444 w 6424098"/>
              <a:gd name="connsiteY3-31188" fmla="*/ 43921 h 6858000"/>
              <a:gd name="connsiteX4-31189" fmla="*/ 5021173 w 6424098"/>
              <a:gd name="connsiteY4-31190" fmla="*/ 123738 h 6858000"/>
              <a:gd name="connsiteX5-31191" fmla="*/ 5075458 w 6424098"/>
              <a:gd name="connsiteY5-31192" fmla="*/ 264355 h 6858000"/>
              <a:gd name="connsiteX6-31193" fmla="*/ 5081175 w 6424098"/>
              <a:gd name="connsiteY6-31194" fmla="*/ 277448 h 6858000"/>
              <a:gd name="connsiteX7-31195" fmla="*/ 5097011 w 6424098"/>
              <a:gd name="connsiteY7-31196" fmla="*/ 355616 h 6858000"/>
              <a:gd name="connsiteX8-31197" fmla="*/ 5130982 w 6424098"/>
              <a:gd name="connsiteY8-31198" fmla="*/ 412030 h 6858000"/>
              <a:gd name="connsiteX9-31199" fmla="*/ 5153000 w 6424098"/>
              <a:gd name="connsiteY9-31200" fmla="*/ 507134 h 6858000"/>
              <a:gd name="connsiteX10-31201" fmla="*/ 5171282 w 6424098"/>
              <a:gd name="connsiteY10-31202" fmla="*/ 602071 h 6858000"/>
              <a:gd name="connsiteX11-31203" fmla="*/ 5176196 w 6424098"/>
              <a:gd name="connsiteY11-31204" fmla="*/ 636822 h 6858000"/>
              <a:gd name="connsiteX12-31205" fmla="*/ 5189051 w 6424098"/>
              <a:gd name="connsiteY12-31206" fmla="*/ 782518 h 6858000"/>
              <a:gd name="connsiteX13-31207" fmla="*/ 5210428 w 6424098"/>
              <a:gd name="connsiteY13-31208" fmla="*/ 815772 h 6858000"/>
              <a:gd name="connsiteX14-31209" fmla="*/ 5221088 w 6424098"/>
              <a:gd name="connsiteY14-31210" fmla="*/ 860193 h 6858000"/>
              <a:gd name="connsiteX15-31211" fmla="*/ 5230806 w 6424098"/>
              <a:gd name="connsiteY15-31212" fmla="*/ 961354 h 6858000"/>
              <a:gd name="connsiteX16-31213" fmla="*/ 5201018 w 6424098"/>
              <a:gd name="connsiteY16-31214" fmla="*/ 1095027 h 6858000"/>
              <a:gd name="connsiteX17-31215" fmla="*/ 5202153 w 6424098"/>
              <a:gd name="connsiteY17-31216" fmla="*/ 1133224 h 6858000"/>
              <a:gd name="connsiteX18-31217" fmla="*/ 5207370 w 6424098"/>
              <a:gd name="connsiteY18-31218" fmla="*/ 1138097 h 6858000"/>
              <a:gd name="connsiteX19-31219" fmla="*/ 5189234 w 6424098"/>
              <a:gd name="connsiteY19-31220" fmla="*/ 1193495 h 6858000"/>
              <a:gd name="connsiteX20-31221" fmla="*/ 5202769 w 6424098"/>
              <a:gd name="connsiteY20-31222" fmla="*/ 1269450 h 6858000"/>
              <a:gd name="connsiteX21-31223" fmla="*/ 5225968 w 6424098"/>
              <a:gd name="connsiteY21-31224" fmla="*/ 1357994 h 6858000"/>
              <a:gd name="connsiteX22-31225" fmla="*/ 5233819 w 6424098"/>
              <a:gd name="connsiteY22-31226" fmla="*/ 1380922 h 6858000"/>
              <a:gd name="connsiteX23-31227" fmla="*/ 5237226 w 6424098"/>
              <a:gd name="connsiteY23-31228" fmla="*/ 1441327 h 6858000"/>
              <a:gd name="connsiteX24-31229" fmla="*/ 5255653 w 6424098"/>
              <a:gd name="connsiteY24-31230" fmla="*/ 1524712 h 6858000"/>
              <a:gd name="connsiteX25-31231" fmla="*/ 5263491 w 6424098"/>
              <a:gd name="connsiteY25-31232" fmla="*/ 1642938 h 6858000"/>
              <a:gd name="connsiteX26-31233" fmla="*/ 5261314 w 6424098"/>
              <a:gd name="connsiteY26-31234" fmla="*/ 1689177 h 6858000"/>
              <a:gd name="connsiteX27-31235" fmla="*/ 5259788 w 6424098"/>
              <a:gd name="connsiteY27-31236" fmla="*/ 1768516 h 6858000"/>
              <a:gd name="connsiteX28-31237" fmla="*/ 5255696 w 6424098"/>
              <a:gd name="connsiteY28-31238" fmla="*/ 1953770 h 6858000"/>
              <a:gd name="connsiteX29-31239" fmla="*/ 5252592 w 6424098"/>
              <a:gd name="connsiteY29-31240" fmla="*/ 2092210 h 6858000"/>
              <a:gd name="connsiteX30-31241" fmla="*/ 5264303 w 6424098"/>
              <a:gd name="connsiteY30-31242" fmla="*/ 2225157 h 6858000"/>
              <a:gd name="connsiteX31-31243" fmla="*/ 5254949 w 6424098"/>
              <a:gd name="connsiteY31-31244" fmla="*/ 2236160 h 6858000"/>
              <a:gd name="connsiteX32-31245" fmla="*/ 5250104 w 6424098"/>
              <a:gd name="connsiteY32-31246" fmla="*/ 2249166 h 6858000"/>
              <a:gd name="connsiteX33-31247" fmla="*/ 5251214 w 6424098"/>
              <a:gd name="connsiteY33-31248" fmla="*/ 2250944 h 6858000"/>
              <a:gd name="connsiteX34-31249" fmla="*/ 5250644 w 6424098"/>
              <a:gd name="connsiteY34-31250" fmla="*/ 2266619 h 6858000"/>
              <a:gd name="connsiteX35-31251" fmla="*/ 5293877 w 6424098"/>
              <a:gd name="connsiteY35-31252" fmla="*/ 2368649 h 6858000"/>
              <a:gd name="connsiteX36-31253" fmla="*/ 5311338 w 6424098"/>
              <a:gd name="connsiteY36-31254" fmla="*/ 2404034 h 6858000"/>
              <a:gd name="connsiteX37-31255" fmla="*/ 5338366 w 6424098"/>
              <a:gd name="connsiteY37-31256" fmla="*/ 2465052 h 6858000"/>
              <a:gd name="connsiteX38-31257" fmla="*/ 5371263 w 6424098"/>
              <a:gd name="connsiteY38-31258" fmla="*/ 2586413 h 6858000"/>
              <a:gd name="connsiteX39-31259" fmla="*/ 5407503 w 6424098"/>
              <a:gd name="connsiteY39-31260" fmla="*/ 2786290 h 6858000"/>
              <a:gd name="connsiteX40-31261" fmla="*/ 5407356 w 6424098"/>
              <a:gd name="connsiteY40-31262" fmla="*/ 2787545 h 6858000"/>
              <a:gd name="connsiteX41-31263" fmla="*/ 5411130 w 6424098"/>
              <a:gd name="connsiteY41-31264" fmla="*/ 2788640 h 6858000"/>
              <a:gd name="connsiteX42-31265" fmla="*/ 5416439 w 6424098"/>
              <a:gd name="connsiteY42-31266" fmla="*/ 2805666 h 6858000"/>
              <a:gd name="connsiteX43-31267" fmla="*/ 5457023 w 6424098"/>
              <a:gd name="connsiteY43-31268" fmla="*/ 2858292 h 6858000"/>
              <a:gd name="connsiteX44-31269" fmla="*/ 5479298 w 6424098"/>
              <a:gd name="connsiteY44-31270" fmla="*/ 2947791 h 6858000"/>
              <a:gd name="connsiteX45-31271" fmla="*/ 5481770 w 6424098"/>
              <a:gd name="connsiteY45-31272" fmla="*/ 2951352 h 6858000"/>
              <a:gd name="connsiteX46-31273" fmla="*/ 5482045 w 6424098"/>
              <a:gd name="connsiteY46-31274" fmla="*/ 2984371 h 6858000"/>
              <a:gd name="connsiteX47-31275" fmla="*/ 5482415 w 6424098"/>
              <a:gd name="connsiteY47-31276" fmla="*/ 3004079 h 6858000"/>
              <a:gd name="connsiteX48-31277" fmla="*/ 5503944 w 6424098"/>
              <a:gd name="connsiteY48-31278" fmla="*/ 3123335 h 6858000"/>
              <a:gd name="connsiteX49-31279" fmla="*/ 5516007 w 6424098"/>
              <a:gd name="connsiteY49-31280" fmla="*/ 3258473 h 6858000"/>
              <a:gd name="connsiteX50-31281" fmla="*/ 5566839 w 6424098"/>
              <a:gd name="connsiteY50-31282" fmla="*/ 3345295 h 6858000"/>
              <a:gd name="connsiteX51-31283" fmla="*/ 5589758 w 6424098"/>
              <a:gd name="connsiteY51-31284" fmla="*/ 3506453 h 6858000"/>
              <a:gd name="connsiteX52-31285" fmla="*/ 5596144 w 6424098"/>
              <a:gd name="connsiteY52-31286" fmla="*/ 3534624 h 6858000"/>
              <a:gd name="connsiteX53-31287" fmla="*/ 5597750 w 6424098"/>
              <a:gd name="connsiteY53-31288" fmla="*/ 3534129 h 6858000"/>
              <a:gd name="connsiteX54-31289" fmla="*/ 5599700 w 6424098"/>
              <a:gd name="connsiteY54-31290" fmla="*/ 3547221 h 6858000"/>
              <a:gd name="connsiteX55-31291" fmla="*/ 5615031 w 6424098"/>
              <a:gd name="connsiteY55-31292" fmla="*/ 3557482 h 6858000"/>
              <a:gd name="connsiteX56-31293" fmla="*/ 5618377 w 6424098"/>
              <a:gd name="connsiteY56-31294" fmla="*/ 3588431 h 6858000"/>
              <a:gd name="connsiteX57-31295" fmla="*/ 5612155 w 6424098"/>
              <a:gd name="connsiteY57-31296" fmla="*/ 3589869 h 6858000"/>
              <a:gd name="connsiteX58-31297" fmla="*/ 5620843 w 6424098"/>
              <a:gd name="connsiteY58-31298" fmla="*/ 3606745 h 6858000"/>
              <a:gd name="connsiteX59-31299" fmla="*/ 5655472 w 6424098"/>
              <a:gd name="connsiteY59-31300" fmla="*/ 3678877 h 6858000"/>
              <a:gd name="connsiteX60-31301" fmla="*/ 5683015 w 6424098"/>
              <a:gd name="connsiteY60-31302" fmla="*/ 3762025 h 6858000"/>
              <a:gd name="connsiteX61-31303" fmla="*/ 5696643 w 6424098"/>
              <a:gd name="connsiteY61-31304" fmla="*/ 3773888 h 6858000"/>
              <a:gd name="connsiteX62-31305" fmla="*/ 5699203 w 6424098"/>
              <a:gd name="connsiteY62-31306" fmla="*/ 3775823 h 6858000"/>
              <a:gd name="connsiteX63-31307" fmla="*/ 5704824 w 6424098"/>
              <a:gd name="connsiteY63-31308" fmla="*/ 3785966 h 6858000"/>
              <a:gd name="connsiteX64-31309" fmla="*/ 5733539 w 6424098"/>
              <a:gd name="connsiteY64-31310" fmla="*/ 3818457 h 6858000"/>
              <a:gd name="connsiteX65-31311" fmla="*/ 5768491 w 6424098"/>
              <a:gd name="connsiteY65-31312" fmla="*/ 3914399 h 6858000"/>
              <a:gd name="connsiteX66-31313" fmla="*/ 5793123 w 6424098"/>
              <a:gd name="connsiteY66-31314" fmla="*/ 3969952 h 6858000"/>
              <a:gd name="connsiteX67-31315" fmla="*/ 5808321 w 6424098"/>
              <a:gd name="connsiteY67-31316" fmla="*/ 3988153 h 6858000"/>
              <a:gd name="connsiteX68-31317" fmla="*/ 5825621 w 6424098"/>
              <a:gd name="connsiteY68-31318" fmla="*/ 4015525 h 6858000"/>
              <a:gd name="connsiteX69-31319" fmla="*/ 5860672 w 6424098"/>
              <a:gd name="connsiteY69-31320" fmla="*/ 4061579 h 6858000"/>
              <a:gd name="connsiteX70-31321" fmla="*/ 5872173 w 6424098"/>
              <a:gd name="connsiteY70-31322" fmla="*/ 4088497 h 6858000"/>
              <a:gd name="connsiteX71-31323" fmla="*/ 5894095 w 6424098"/>
              <a:gd name="connsiteY71-31324" fmla="*/ 4128857 h 6858000"/>
              <a:gd name="connsiteX72-31325" fmla="*/ 5903513 w 6424098"/>
              <a:gd name="connsiteY72-31326" fmla="*/ 4187661 h 6858000"/>
              <a:gd name="connsiteX73-31327" fmla="*/ 5917114 w 6424098"/>
              <a:gd name="connsiteY73-31328" fmla="*/ 4213096 h 6858000"/>
              <a:gd name="connsiteX74-31329" fmla="*/ 5924233 w 6424098"/>
              <a:gd name="connsiteY74-31330" fmla="*/ 4242060 h 6858000"/>
              <a:gd name="connsiteX75-31331" fmla="*/ 5928910 w 6424098"/>
              <a:gd name="connsiteY75-31332" fmla="*/ 4300973 h 6858000"/>
              <a:gd name="connsiteX76-31333" fmla="*/ 5939320 w 6424098"/>
              <a:gd name="connsiteY76-31334" fmla="*/ 4340435 h 6858000"/>
              <a:gd name="connsiteX77-31335" fmla="*/ 5946705 w 6424098"/>
              <a:gd name="connsiteY77-31336" fmla="*/ 4428051 h 6858000"/>
              <a:gd name="connsiteX78-31337" fmla="*/ 5949261 w 6424098"/>
              <a:gd name="connsiteY78-31338" fmla="*/ 4449185 h 6858000"/>
              <a:gd name="connsiteX79-31339" fmla="*/ 5968960 w 6424098"/>
              <a:gd name="connsiteY79-31340" fmla="*/ 4482655 h 6858000"/>
              <a:gd name="connsiteX80-31341" fmla="*/ 5980106 w 6424098"/>
              <a:gd name="connsiteY80-31342" fmla="*/ 4585087 h 6858000"/>
              <a:gd name="connsiteX81-31343" fmla="*/ 5998138 w 6424098"/>
              <a:gd name="connsiteY81-31344" fmla="*/ 4697518 h 6858000"/>
              <a:gd name="connsiteX82-31345" fmla="*/ 6013516 w 6424098"/>
              <a:gd name="connsiteY82-31346" fmla="*/ 4786619 h 6858000"/>
              <a:gd name="connsiteX83-31347" fmla="*/ 6025404 w 6424098"/>
              <a:gd name="connsiteY83-31348" fmla="*/ 4858148 h 6858000"/>
              <a:gd name="connsiteX84-31349" fmla="*/ 6007749 w 6424098"/>
              <a:gd name="connsiteY84-31350" fmla="*/ 4964715 h 6858000"/>
              <a:gd name="connsiteX85-31351" fmla="*/ 6005269 w 6424098"/>
              <a:gd name="connsiteY85-31352" fmla="*/ 5150567 h 6858000"/>
              <a:gd name="connsiteX86-31353" fmla="*/ 6001127 w 6424098"/>
              <a:gd name="connsiteY86-31354" fmla="*/ 5164609 h 6858000"/>
              <a:gd name="connsiteX87-31355" fmla="*/ 5998514 w 6424098"/>
              <a:gd name="connsiteY87-31356" fmla="*/ 5189673 h 6858000"/>
              <a:gd name="connsiteX88-31357" fmla="*/ 6018409 w 6424098"/>
              <a:gd name="connsiteY88-31358" fmla="*/ 5227157 h 6858000"/>
              <a:gd name="connsiteX89-31359" fmla="*/ 6036748 w 6424098"/>
              <a:gd name="connsiteY89-31360" fmla="*/ 5322752 h 6858000"/>
              <a:gd name="connsiteX90-31361" fmla="*/ 6036943 w 6424098"/>
              <a:gd name="connsiteY90-31362" fmla="*/ 5329480 h 6858000"/>
              <a:gd name="connsiteX91-31363" fmla="*/ 6037677 w 6424098"/>
              <a:gd name="connsiteY91-31364" fmla="*/ 5354807 h 6858000"/>
              <a:gd name="connsiteX92-31365" fmla="*/ 6039728 w 6424098"/>
              <a:gd name="connsiteY92-31366" fmla="*/ 5359416 h 6858000"/>
              <a:gd name="connsiteX93-31367" fmla="*/ 6053435 w 6424098"/>
              <a:gd name="connsiteY93-31368" fmla="*/ 5387547 h 6858000"/>
              <a:gd name="connsiteX94-31369" fmla="*/ 6065933 w 6424098"/>
              <a:gd name="connsiteY94-31370" fmla="*/ 5443002 h 6858000"/>
              <a:gd name="connsiteX95-31371" fmla="*/ 6068640 w 6424098"/>
              <a:gd name="connsiteY95-31372" fmla="*/ 5474503 h 6858000"/>
              <a:gd name="connsiteX96-31373" fmla="*/ 6080922 w 6424098"/>
              <a:gd name="connsiteY96-31374" fmla="*/ 5561070 h 6858000"/>
              <a:gd name="connsiteX97-31375" fmla="*/ 6096949 w 6424098"/>
              <a:gd name="connsiteY97-31376" fmla="*/ 5648179 h 6858000"/>
              <a:gd name="connsiteX98-31377" fmla="*/ 6125703 w 6424098"/>
              <a:gd name="connsiteY98-31378" fmla="*/ 5692894 h 6858000"/>
              <a:gd name="connsiteX99-31379" fmla="*/ 6121353 w 6424098"/>
              <a:gd name="connsiteY99-31380" fmla="*/ 5721725 h 6858000"/>
              <a:gd name="connsiteX100-31381" fmla="*/ 6121607 w 6424098"/>
              <a:gd name="connsiteY100-31382" fmla="*/ 5721959 h 6858000"/>
              <a:gd name="connsiteX101-31383" fmla="*/ 6127024 w 6424098"/>
              <a:gd name="connsiteY101-31384" fmla="*/ 5786902 h 6858000"/>
              <a:gd name="connsiteX102-31385" fmla="*/ 6127519 w 6424098"/>
              <a:gd name="connsiteY102-31386" fmla="*/ 5865775 h 6858000"/>
              <a:gd name="connsiteX103-31387" fmla="*/ 6119217 w 6424098"/>
              <a:gd name="connsiteY103-31388" fmla="*/ 5888542 h 6858000"/>
              <a:gd name="connsiteX104-31389" fmla="*/ 6102493 w 6424098"/>
              <a:gd name="connsiteY104-31390" fmla="*/ 5928602 h 6858000"/>
              <a:gd name="connsiteX105-31391" fmla="*/ 6056863 w 6424098"/>
              <a:gd name="connsiteY105-31392" fmla="*/ 6000643 h 6858000"/>
              <a:gd name="connsiteX106-31393" fmla="*/ 6045436 w 6424098"/>
              <a:gd name="connsiteY106-31394" fmla="*/ 6124480 h 6858000"/>
              <a:gd name="connsiteX107-31395" fmla="*/ 6030489 w 6424098"/>
              <a:gd name="connsiteY107-31396" fmla="*/ 6317666 h 6858000"/>
              <a:gd name="connsiteX108-31397" fmla="*/ 6007492 w 6424098"/>
              <a:gd name="connsiteY108-31398" fmla="*/ 6440818 h 6858000"/>
              <a:gd name="connsiteX109-31399" fmla="*/ 6009467 w 6424098"/>
              <a:gd name="connsiteY109-31400" fmla="*/ 6487076 h 6858000"/>
              <a:gd name="connsiteX110-31401" fmla="*/ 5995064 w 6424098"/>
              <a:gd name="connsiteY110-31402" fmla="*/ 6540791 h 6858000"/>
              <a:gd name="connsiteX111-31403" fmla="*/ 6004510 w 6424098"/>
              <a:gd name="connsiteY111-31404" fmla="*/ 6599256 h 6858000"/>
              <a:gd name="connsiteX112-31405" fmla="*/ 5986207 w 6424098"/>
              <a:gd name="connsiteY112-31406" fmla="*/ 6695855 h 6858000"/>
              <a:gd name="connsiteX113-31407" fmla="*/ 5979428 w 6424098"/>
              <a:gd name="connsiteY113-31408" fmla="*/ 6754678 h 6858000"/>
              <a:gd name="connsiteX114-31409" fmla="*/ 5983398 w 6424098"/>
              <a:gd name="connsiteY114-31410" fmla="*/ 6778641 h 6858000"/>
              <a:gd name="connsiteX115-31411" fmla="*/ 5984543 w 6424098"/>
              <a:gd name="connsiteY115-31412" fmla="*/ 6811016 h 6858000"/>
              <a:gd name="connsiteX116-31413" fmla="*/ 5979671 w 6424098"/>
              <a:gd name="connsiteY116-31414" fmla="*/ 6858000 h 6858000"/>
              <a:gd name="connsiteX117-31415" fmla="*/ 0 w 6424098"/>
              <a:gd name="connsiteY117-31416" fmla="*/ 6858000 h 6858000"/>
              <a:gd name="connsiteX118-31417" fmla="*/ 0 w 6424098"/>
              <a:gd name="connsiteY118-31418" fmla="*/ 0 h 6858000"/>
              <a:gd name="connsiteX0-31419" fmla="*/ 0 w 6127519"/>
              <a:gd name="connsiteY0-31420" fmla="*/ 0 h 6858000"/>
              <a:gd name="connsiteX1-31421" fmla="*/ 4965888 w 6127519"/>
              <a:gd name="connsiteY1-31422" fmla="*/ 0 h 6858000"/>
              <a:gd name="connsiteX2-31423" fmla="*/ 4967767 w 6127519"/>
              <a:gd name="connsiteY2-31424" fmla="*/ 7930 h 6858000"/>
              <a:gd name="connsiteX3-31425" fmla="*/ 4979444 w 6127519"/>
              <a:gd name="connsiteY3-31426" fmla="*/ 43921 h 6858000"/>
              <a:gd name="connsiteX4-31427" fmla="*/ 5021173 w 6127519"/>
              <a:gd name="connsiteY4-31428" fmla="*/ 123738 h 6858000"/>
              <a:gd name="connsiteX5-31429" fmla="*/ 5075458 w 6127519"/>
              <a:gd name="connsiteY5-31430" fmla="*/ 264355 h 6858000"/>
              <a:gd name="connsiteX6-31431" fmla="*/ 5081175 w 6127519"/>
              <a:gd name="connsiteY6-31432" fmla="*/ 277448 h 6858000"/>
              <a:gd name="connsiteX7-31433" fmla="*/ 5097011 w 6127519"/>
              <a:gd name="connsiteY7-31434" fmla="*/ 355616 h 6858000"/>
              <a:gd name="connsiteX8-31435" fmla="*/ 5130982 w 6127519"/>
              <a:gd name="connsiteY8-31436" fmla="*/ 412030 h 6858000"/>
              <a:gd name="connsiteX9-31437" fmla="*/ 5153000 w 6127519"/>
              <a:gd name="connsiteY9-31438" fmla="*/ 507134 h 6858000"/>
              <a:gd name="connsiteX10-31439" fmla="*/ 5171282 w 6127519"/>
              <a:gd name="connsiteY10-31440" fmla="*/ 602071 h 6858000"/>
              <a:gd name="connsiteX11-31441" fmla="*/ 5176196 w 6127519"/>
              <a:gd name="connsiteY11-31442" fmla="*/ 636822 h 6858000"/>
              <a:gd name="connsiteX12-31443" fmla="*/ 5189051 w 6127519"/>
              <a:gd name="connsiteY12-31444" fmla="*/ 782518 h 6858000"/>
              <a:gd name="connsiteX13-31445" fmla="*/ 5210428 w 6127519"/>
              <a:gd name="connsiteY13-31446" fmla="*/ 815772 h 6858000"/>
              <a:gd name="connsiteX14-31447" fmla="*/ 5221088 w 6127519"/>
              <a:gd name="connsiteY14-31448" fmla="*/ 860193 h 6858000"/>
              <a:gd name="connsiteX15-31449" fmla="*/ 5230806 w 6127519"/>
              <a:gd name="connsiteY15-31450" fmla="*/ 961354 h 6858000"/>
              <a:gd name="connsiteX16-31451" fmla="*/ 5201018 w 6127519"/>
              <a:gd name="connsiteY16-31452" fmla="*/ 1095027 h 6858000"/>
              <a:gd name="connsiteX17-31453" fmla="*/ 5202153 w 6127519"/>
              <a:gd name="connsiteY17-31454" fmla="*/ 1133224 h 6858000"/>
              <a:gd name="connsiteX18-31455" fmla="*/ 5207370 w 6127519"/>
              <a:gd name="connsiteY18-31456" fmla="*/ 1138097 h 6858000"/>
              <a:gd name="connsiteX19-31457" fmla="*/ 5189234 w 6127519"/>
              <a:gd name="connsiteY19-31458" fmla="*/ 1193495 h 6858000"/>
              <a:gd name="connsiteX20-31459" fmla="*/ 5202769 w 6127519"/>
              <a:gd name="connsiteY20-31460" fmla="*/ 1269450 h 6858000"/>
              <a:gd name="connsiteX21-31461" fmla="*/ 5225968 w 6127519"/>
              <a:gd name="connsiteY21-31462" fmla="*/ 1357994 h 6858000"/>
              <a:gd name="connsiteX22-31463" fmla="*/ 5233819 w 6127519"/>
              <a:gd name="connsiteY22-31464" fmla="*/ 1380922 h 6858000"/>
              <a:gd name="connsiteX23-31465" fmla="*/ 5237226 w 6127519"/>
              <a:gd name="connsiteY23-31466" fmla="*/ 1441327 h 6858000"/>
              <a:gd name="connsiteX24-31467" fmla="*/ 5255653 w 6127519"/>
              <a:gd name="connsiteY24-31468" fmla="*/ 1524712 h 6858000"/>
              <a:gd name="connsiteX25-31469" fmla="*/ 5263491 w 6127519"/>
              <a:gd name="connsiteY25-31470" fmla="*/ 1642938 h 6858000"/>
              <a:gd name="connsiteX26-31471" fmla="*/ 5261314 w 6127519"/>
              <a:gd name="connsiteY26-31472" fmla="*/ 1689177 h 6858000"/>
              <a:gd name="connsiteX27-31473" fmla="*/ 5259788 w 6127519"/>
              <a:gd name="connsiteY27-31474" fmla="*/ 1768516 h 6858000"/>
              <a:gd name="connsiteX28-31475" fmla="*/ 5255696 w 6127519"/>
              <a:gd name="connsiteY28-31476" fmla="*/ 1953770 h 6858000"/>
              <a:gd name="connsiteX29-31477" fmla="*/ 5252592 w 6127519"/>
              <a:gd name="connsiteY29-31478" fmla="*/ 2092210 h 6858000"/>
              <a:gd name="connsiteX30-31479" fmla="*/ 5264303 w 6127519"/>
              <a:gd name="connsiteY30-31480" fmla="*/ 2225157 h 6858000"/>
              <a:gd name="connsiteX31-31481" fmla="*/ 5254949 w 6127519"/>
              <a:gd name="connsiteY31-31482" fmla="*/ 2236160 h 6858000"/>
              <a:gd name="connsiteX32-31483" fmla="*/ 5250104 w 6127519"/>
              <a:gd name="connsiteY32-31484" fmla="*/ 2249166 h 6858000"/>
              <a:gd name="connsiteX33-31485" fmla="*/ 5251214 w 6127519"/>
              <a:gd name="connsiteY33-31486" fmla="*/ 2250944 h 6858000"/>
              <a:gd name="connsiteX34-31487" fmla="*/ 5250644 w 6127519"/>
              <a:gd name="connsiteY34-31488" fmla="*/ 2266619 h 6858000"/>
              <a:gd name="connsiteX35-31489" fmla="*/ 5293877 w 6127519"/>
              <a:gd name="connsiteY35-31490" fmla="*/ 2368649 h 6858000"/>
              <a:gd name="connsiteX36-31491" fmla="*/ 5311338 w 6127519"/>
              <a:gd name="connsiteY36-31492" fmla="*/ 2404034 h 6858000"/>
              <a:gd name="connsiteX37-31493" fmla="*/ 5338366 w 6127519"/>
              <a:gd name="connsiteY37-31494" fmla="*/ 2465052 h 6858000"/>
              <a:gd name="connsiteX38-31495" fmla="*/ 5371263 w 6127519"/>
              <a:gd name="connsiteY38-31496" fmla="*/ 2586413 h 6858000"/>
              <a:gd name="connsiteX39-31497" fmla="*/ 5407503 w 6127519"/>
              <a:gd name="connsiteY39-31498" fmla="*/ 2786290 h 6858000"/>
              <a:gd name="connsiteX40-31499" fmla="*/ 5407356 w 6127519"/>
              <a:gd name="connsiteY40-31500" fmla="*/ 2787545 h 6858000"/>
              <a:gd name="connsiteX41-31501" fmla="*/ 5411130 w 6127519"/>
              <a:gd name="connsiteY41-31502" fmla="*/ 2788640 h 6858000"/>
              <a:gd name="connsiteX42-31503" fmla="*/ 5416439 w 6127519"/>
              <a:gd name="connsiteY42-31504" fmla="*/ 2805666 h 6858000"/>
              <a:gd name="connsiteX43-31505" fmla="*/ 5457023 w 6127519"/>
              <a:gd name="connsiteY43-31506" fmla="*/ 2858292 h 6858000"/>
              <a:gd name="connsiteX44-31507" fmla="*/ 5479298 w 6127519"/>
              <a:gd name="connsiteY44-31508" fmla="*/ 2947791 h 6858000"/>
              <a:gd name="connsiteX45-31509" fmla="*/ 5481770 w 6127519"/>
              <a:gd name="connsiteY45-31510" fmla="*/ 2951352 h 6858000"/>
              <a:gd name="connsiteX46-31511" fmla="*/ 5482045 w 6127519"/>
              <a:gd name="connsiteY46-31512" fmla="*/ 2984371 h 6858000"/>
              <a:gd name="connsiteX47-31513" fmla="*/ 5482415 w 6127519"/>
              <a:gd name="connsiteY47-31514" fmla="*/ 3004079 h 6858000"/>
              <a:gd name="connsiteX48-31515" fmla="*/ 5503944 w 6127519"/>
              <a:gd name="connsiteY48-31516" fmla="*/ 3123335 h 6858000"/>
              <a:gd name="connsiteX49-31517" fmla="*/ 5516007 w 6127519"/>
              <a:gd name="connsiteY49-31518" fmla="*/ 3258473 h 6858000"/>
              <a:gd name="connsiteX50-31519" fmla="*/ 5566839 w 6127519"/>
              <a:gd name="connsiteY50-31520" fmla="*/ 3345295 h 6858000"/>
              <a:gd name="connsiteX51-31521" fmla="*/ 5589758 w 6127519"/>
              <a:gd name="connsiteY51-31522" fmla="*/ 3506453 h 6858000"/>
              <a:gd name="connsiteX52-31523" fmla="*/ 5596144 w 6127519"/>
              <a:gd name="connsiteY52-31524" fmla="*/ 3534624 h 6858000"/>
              <a:gd name="connsiteX53-31525" fmla="*/ 5597750 w 6127519"/>
              <a:gd name="connsiteY53-31526" fmla="*/ 3534129 h 6858000"/>
              <a:gd name="connsiteX54-31527" fmla="*/ 5599700 w 6127519"/>
              <a:gd name="connsiteY54-31528" fmla="*/ 3547221 h 6858000"/>
              <a:gd name="connsiteX55-31529" fmla="*/ 5615031 w 6127519"/>
              <a:gd name="connsiteY55-31530" fmla="*/ 3557482 h 6858000"/>
              <a:gd name="connsiteX56-31531" fmla="*/ 5618377 w 6127519"/>
              <a:gd name="connsiteY56-31532" fmla="*/ 3588431 h 6858000"/>
              <a:gd name="connsiteX57-31533" fmla="*/ 5612155 w 6127519"/>
              <a:gd name="connsiteY57-31534" fmla="*/ 3589869 h 6858000"/>
              <a:gd name="connsiteX58-31535" fmla="*/ 5620843 w 6127519"/>
              <a:gd name="connsiteY58-31536" fmla="*/ 3606745 h 6858000"/>
              <a:gd name="connsiteX59-31537" fmla="*/ 5655472 w 6127519"/>
              <a:gd name="connsiteY59-31538" fmla="*/ 3678877 h 6858000"/>
              <a:gd name="connsiteX60-31539" fmla="*/ 5683015 w 6127519"/>
              <a:gd name="connsiteY60-31540" fmla="*/ 3762025 h 6858000"/>
              <a:gd name="connsiteX61-31541" fmla="*/ 5696643 w 6127519"/>
              <a:gd name="connsiteY61-31542" fmla="*/ 3773888 h 6858000"/>
              <a:gd name="connsiteX62-31543" fmla="*/ 5699203 w 6127519"/>
              <a:gd name="connsiteY62-31544" fmla="*/ 3775823 h 6858000"/>
              <a:gd name="connsiteX63-31545" fmla="*/ 5704824 w 6127519"/>
              <a:gd name="connsiteY63-31546" fmla="*/ 3785966 h 6858000"/>
              <a:gd name="connsiteX64-31547" fmla="*/ 5733539 w 6127519"/>
              <a:gd name="connsiteY64-31548" fmla="*/ 3818457 h 6858000"/>
              <a:gd name="connsiteX65-31549" fmla="*/ 5768491 w 6127519"/>
              <a:gd name="connsiteY65-31550" fmla="*/ 3914399 h 6858000"/>
              <a:gd name="connsiteX66-31551" fmla="*/ 5793123 w 6127519"/>
              <a:gd name="connsiteY66-31552" fmla="*/ 3969952 h 6858000"/>
              <a:gd name="connsiteX67-31553" fmla="*/ 5808321 w 6127519"/>
              <a:gd name="connsiteY67-31554" fmla="*/ 3988153 h 6858000"/>
              <a:gd name="connsiteX68-31555" fmla="*/ 5825621 w 6127519"/>
              <a:gd name="connsiteY68-31556" fmla="*/ 4015525 h 6858000"/>
              <a:gd name="connsiteX69-31557" fmla="*/ 5860672 w 6127519"/>
              <a:gd name="connsiteY69-31558" fmla="*/ 4061579 h 6858000"/>
              <a:gd name="connsiteX70-31559" fmla="*/ 5872173 w 6127519"/>
              <a:gd name="connsiteY70-31560" fmla="*/ 4088497 h 6858000"/>
              <a:gd name="connsiteX71-31561" fmla="*/ 5894095 w 6127519"/>
              <a:gd name="connsiteY71-31562" fmla="*/ 4128857 h 6858000"/>
              <a:gd name="connsiteX72-31563" fmla="*/ 5903513 w 6127519"/>
              <a:gd name="connsiteY72-31564" fmla="*/ 4187661 h 6858000"/>
              <a:gd name="connsiteX73-31565" fmla="*/ 5917114 w 6127519"/>
              <a:gd name="connsiteY73-31566" fmla="*/ 4213096 h 6858000"/>
              <a:gd name="connsiteX74-31567" fmla="*/ 5924233 w 6127519"/>
              <a:gd name="connsiteY74-31568" fmla="*/ 4242060 h 6858000"/>
              <a:gd name="connsiteX75-31569" fmla="*/ 5928910 w 6127519"/>
              <a:gd name="connsiteY75-31570" fmla="*/ 4300973 h 6858000"/>
              <a:gd name="connsiteX76-31571" fmla="*/ 5939320 w 6127519"/>
              <a:gd name="connsiteY76-31572" fmla="*/ 4340435 h 6858000"/>
              <a:gd name="connsiteX77-31573" fmla="*/ 5946705 w 6127519"/>
              <a:gd name="connsiteY77-31574" fmla="*/ 4428051 h 6858000"/>
              <a:gd name="connsiteX78-31575" fmla="*/ 5949261 w 6127519"/>
              <a:gd name="connsiteY78-31576" fmla="*/ 4449185 h 6858000"/>
              <a:gd name="connsiteX79-31577" fmla="*/ 5968960 w 6127519"/>
              <a:gd name="connsiteY79-31578" fmla="*/ 4482655 h 6858000"/>
              <a:gd name="connsiteX80-31579" fmla="*/ 5980106 w 6127519"/>
              <a:gd name="connsiteY80-31580" fmla="*/ 4585087 h 6858000"/>
              <a:gd name="connsiteX81-31581" fmla="*/ 5998138 w 6127519"/>
              <a:gd name="connsiteY81-31582" fmla="*/ 4697518 h 6858000"/>
              <a:gd name="connsiteX82-31583" fmla="*/ 6013516 w 6127519"/>
              <a:gd name="connsiteY82-31584" fmla="*/ 4786619 h 6858000"/>
              <a:gd name="connsiteX83-31585" fmla="*/ 6025404 w 6127519"/>
              <a:gd name="connsiteY83-31586" fmla="*/ 4858148 h 6858000"/>
              <a:gd name="connsiteX84-31587" fmla="*/ 6007749 w 6127519"/>
              <a:gd name="connsiteY84-31588" fmla="*/ 4964715 h 6858000"/>
              <a:gd name="connsiteX85-31589" fmla="*/ 6005269 w 6127519"/>
              <a:gd name="connsiteY85-31590" fmla="*/ 5150567 h 6858000"/>
              <a:gd name="connsiteX86-31591" fmla="*/ 6001127 w 6127519"/>
              <a:gd name="connsiteY86-31592" fmla="*/ 5164609 h 6858000"/>
              <a:gd name="connsiteX87-31593" fmla="*/ 5998514 w 6127519"/>
              <a:gd name="connsiteY87-31594" fmla="*/ 5189673 h 6858000"/>
              <a:gd name="connsiteX88-31595" fmla="*/ 6018409 w 6127519"/>
              <a:gd name="connsiteY88-31596" fmla="*/ 5227157 h 6858000"/>
              <a:gd name="connsiteX89-31597" fmla="*/ 6036748 w 6127519"/>
              <a:gd name="connsiteY89-31598" fmla="*/ 5322752 h 6858000"/>
              <a:gd name="connsiteX90-31599" fmla="*/ 6036943 w 6127519"/>
              <a:gd name="connsiteY90-31600" fmla="*/ 5329480 h 6858000"/>
              <a:gd name="connsiteX91-31601" fmla="*/ 6037677 w 6127519"/>
              <a:gd name="connsiteY91-31602" fmla="*/ 5354807 h 6858000"/>
              <a:gd name="connsiteX92-31603" fmla="*/ 6039728 w 6127519"/>
              <a:gd name="connsiteY92-31604" fmla="*/ 5359416 h 6858000"/>
              <a:gd name="connsiteX93-31605" fmla="*/ 6053435 w 6127519"/>
              <a:gd name="connsiteY93-31606" fmla="*/ 5387547 h 6858000"/>
              <a:gd name="connsiteX94-31607" fmla="*/ 6065933 w 6127519"/>
              <a:gd name="connsiteY94-31608" fmla="*/ 5443002 h 6858000"/>
              <a:gd name="connsiteX95-31609" fmla="*/ 6068640 w 6127519"/>
              <a:gd name="connsiteY95-31610" fmla="*/ 5474503 h 6858000"/>
              <a:gd name="connsiteX96-31611" fmla="*/ 6080922 w 6127519"/>
              <a:gd name="connsiteY96-31612" fmla="*/ 5561070 h 6858000"/>
              <a:gd name="connsiteX97-31613" fmla="*/ 6096949 w 6127519"/>
              <a:gd name="connsiteY97-31614" fmla="*/ 5648179 h 6858000"/>
              <a:gd name="connsiteX98-31615" fmla="*/ 6125703 w 6127519"/>
              <a:gd name="connsiteY98-31616" fmla="*/ 5692894 h 6858000"/>
              <a:gd name="connsiteX99-31617" fmla="*/ 6121353 w 6127519"/>
              <a:gd name="connsiteY99-31618" fmla="*/ 5721725 h 6858000"/>
              <a:gd name="connsiteX100-31619" fmla="*/ 6121607 w 6127519"/>
              <a:gd name="connsiteY100-31620" fmla="*/ 5721959 h 6858000"/>
              <a:gd name="connsiteX101-31621" fmla="*/ 6127024 w 6127519"/>
              <a:gd name="connsiteY101-31622" fmla="*/ 5786902 h 6858000"/>
              <a:gd name="connsiteX102-31623" fmla="*/ 6127519 w 6127519"/>
              <a:gd name="connsiteY102-31624" fmla="*/ 5865775 h 6858000"/>
              <a:gd name="connsiteX103-31625" fmla="*/ 6119217 w 6127519"/>
              <a:gd name="connsiteY103-31626" fmla="*/ 5888542 h 6858000"/>
              <a:gd name="connsiteX104-31627" fmla="*/ 6102493 w 6127519"/>
              <a:gd name="connsiteY104-31628" fmla="*/ 5928602 h 6858000"/>
              <a:gd name="connsiteX105-31629" fmla="*/ 6056863 w 6127519"/>
              <a:gd name="connsiteY105-31630" fmla="*/ 6000643 h 6858000"/>
              <a:gd name="connsiteX106-31631" fmla="*/ 6045436 w 6127519"/>
              <a:gd name="connsiteY106-31632" fmla="*/ 6124480 h 6858000"/>
              <a:gd name="connsiteX107-31633" fmla="*/ 6030489 w 6127519"/>
              <a:gd name="connsiteY107-31634" fmla="*/ 6317666 h 6858000"/>
              <a:gd name="connsiteX108-31635" fmla="*/ 6007492 w 6127519"/>
              <a:gd name="connsiteY108-31636" fmla="*/ 6440818 h 6858000"/>
              <a:gd name="connsiteX109-31637" fmla="*/ 6009467 w 6127519"/>
              <a:gd name="connsiteY109-31638" fmla="*/ 6487076 h 6858000"/>
              <a:gd name="connsiteX110-31639" fmla="*/ 5995064 w 6127519"/>
              <a:gd name="connsiteY110-31640" fmla="*/ 6540791 h 6858000"/>
              <a:gd name="connsiteX111-31641" fmla="*/ 6004510 w 6127519"/>
              <a:gd name="connsiteY111-31642" fmla="*/ 6599256 h 6858000"/>
              <a:gd name="connsiteX112-31643" fmla="*/ 5986207 w 6127519"/>
              <a:gd name="connsiteY112-31644" fmla="*/ 6695855 h 6858000"/>
              <a:gd name="connsiteX113-31645" fmla="*/ 5979428 w 6127519"/>
              <a:gd name="connsiteY113-31646" fmla="*/ 6754678 h 6858000"/>
              <a:gd name="connsiteX114-31647" fmla="*/ 5983398 w 6127519"/>
              <a:gd name="connsiteY114-31648" fmla="*/ 6778641 h 6858000"/>
              <a:gd name="connsiteX115-31649" fmla="*/ 5984543 w 6127519"/>
              <a:gd name="connsiteY115-31650" fmla="*/ 6811016 h 6858000"/>
              <a:gd name="connsiteX116-31651" fmla="*/ 5979671 w 6127519"/>
              <a:gd name="connsiteY116-31652" fmla="*/ 6858000 h 6858000"/>
              <a:gd name="connsiteX117-31653" fmla="*/ 0 w 6127519"/>
              <a:gd name="connsiteY117-31654" fmla="*/ 6858000 h 6858000"/>
              <a:gd name="connsiteX118-31655" fmla="*/ 0 w 6127519"/>
              <a:gd name="connsiteY118-31656" fmla="*/ 0 h 6858000"/>
              <a:gd name="connsiteX0-31657" fmla="*/ 0 w 6127519"/>
              <a:gd name="connsiteY0-31658" fmla="*/ 0 h 6858000"/>
              <a:gd name="connsiteX1-31659" fmla="*/ 4965888 w 6127519"/>
              <a:gd name="connsiteY1-31660" fmla="*/ 0 h 6858000"/>
              <a:gd name="connsiteX2-31661" fmla="*/ 4967767 w 6127519"/>
              <a:gd name="connsiteY2-31662" fmla="*/ 7930 h 6858000"/>
              <a:gd name="connsiteX3-31663" fmla="*/ 4979444 w 6127519"/>
              <a:gd name="connsiteY3-31664" fmla="*/ 43921 h 6858000"/>
              <a:gd name="connsiteX4-31665" fmla="*/ 5021173 w 6127519"/>
              <a:gd name="connsiteY4-31666" fmla="*/ 123738 h 6858000"/>
              <a:gd name="connsiteX5-31667" fmla="*/ 5075458 w 6127519"/>
              <a:gd name="connsiteY5-31668" fmla="*/ 264355 h 6858000"/>
              <a:gd name="connsiteX6-31669" fmla="*/ 5081175 w 6127519"/>
              <a:gd name="connsiteY6-31670" fmla="*/ 277448 h 6858000"/>
              <a:gd name="connsiteX7-31671" fmla="*/ 5097011 w 6127519"/>
              <a:gd name="connsiteY7-31672" fmla="*/ 355616 h 6858000"/>
              <a:gd name="connsiteX8-31673" fmla="*/ 5130982 w 6127519"/>
              <a:gd name="connsiteY8-31674" fmla="*/ 412030 h 6858000"/>
              <a:gd name="connsiteX9-31675" fmla="*/ 5153000 w 6127519"/>
              <a:gd name="connsiteY9-31676" fmla="*/ 507134 h 6858000"/>
              <a:gd name="connsiteX10-31677" fmla="*/ 5171282 w 6127519"/>
              <a:gd name="connsiteY10-31678" fmla="*/ 602071 h 6858000"/>
              <a:gd name="connsiteX11-31679" fmla="*/ 5176196 w 6127519"/>
              <a:gd name="connsiteY11-31680" fmla="*/ 636822 h 6858000"/>
              <a:gd name="connsiteX12-31681" fmla="*/ 5189051 w 6127519"/>
              <a:gd name="connsiteY12-31682" fmla="*/ 782518 h 6858000"/>
              <a:gd name="connsiteX13-31683" fmla="*/ 5210428 w 6127519"/>
              <a:gd name="connsiteY13-31684" fmla="*/ 815772 h 6858000"/>
              <a:gd name="connsiteX14-31685" fmla="*/ 5221088 w 6127519"/>
              <a:gd name="connsiteY14-31686" fmla="*/ 860193 h 6858000"/>
              <a:gd name="connsiteX15-31687" fmla="*/ 5230806 w 6127519"/>
              <a:gd name="connsiteY15-31688" fmla="*/ 961354 h 6858000"/>
              <a:gd name="connsiteX16-31689" fmla="*/ 5201018 w 6127519"/>
              <a:gd name="connsiteY16-31690" fmla="*/ 1095027 h 6858000"/>
              <a:gd name="connsiteX17-31691" fmla="*/ 5202153 w 6127519"/>
              <a:gd name="connsiteY17-31692" fmla="*/ 1133224 h 6858000"/>
              <a:gd name="connsiteX18-31693" fmla="*/ 5207370 w 6127519"/>
              <a:gd name="connsiteY18-31694" fmla="*/ 1138097 h 6858000"/>
              <a:gd name="connsiteX19-31695" fmla="*/ 5189234 w 6127519"/>
              <a:gd name="connsiteY19-31696" fmla="*/ 1193495 h 6858000"/>
              <a:gd name="connsiteX20-31697" fmla="*/ 5202769 w 6127519"/>
              <a:gd name="connsiteY20-31698" fmla="*/ 1269450 h 6858000"/>
              <a:gd name="connsiteX21-31699" fmla="*/ 5225968 w 6127519"/>
              <a:gd name="connsiteY21-31700" fmla="*/ 1357994 h 6858000"/>
              <a:gd name="connsiteX22-31701" fmla="*/ 5233819 w 6127519"/>
              <a:gd name="connsiteY22-31702" fmla="*/ 1380922 h 6858000"/>
              <a:gd name="connsiteX23-31703" fmla="*/ 5237226 w 6127519"/>
              <a:gd name="connsiteY23-31704" fmla="*/ 1441327 h 6858000"/>
              <a:gd name="connsiteX24-31705" fmla="*/ 5255653 w 6127519"/>
              <a:gd name="connsiteY24-31706" fmla="*/ 1524712 h 6858000"/>
              <a:gd name="connsiteX25-31707" fmla="*/ 5263491 w 6127519"/>
              <a:gd name="connsiteY25-31708" fmla="*/ 1642938 h 6858000"/>
              <a:gd name="connsiteX26-31709" fmla="*/ 5261314 w 6127519"/>
              <a:gd name="connsiteY26-31710" fmla="*/ 1689177 h 6858000"/>
              <a:gd name="connsiteX27-31711" fmla="*/ 5259788 w 6127519"/>
              <a:gd name="connsiteY27-31712" fmla="*/ 1768516 h 6858000"/>
              <a:gd name="connsiteX28-31713" fmla="*/ 5255696 w 6127519"/>
              <a:gd name="connsiteY28-31714" fmla="*/ 1953770 h 6858000"/>
              <a:gd name="connsiteX29-31715" fmla="*/ 5252592 w 6127519"/>
              <a:gd name="connsiteY29-31716" fmla="*/ 2092210 h 6858000"/>
              <a:gd name="connsiteX30-31717" fmla="*/ 5264303 w 6127519"/>
              <a:gd name="connsiteY30-31718" fmla="*/ 2225157 h 6858000"/>
              <a:gd name="connsiteX31-31719" fmla="*/ 5254949 w 6127519"/>
              <a:gd name="connsiteY31-31720" fmla="*/ 2236160 h 6858000"/>
              <a:gd name="connsiteX32-31721" fmla="*/ 5250104 w 6127519"/>
              <a:gd name="connsiteY32-31722" fmla="*/ 2249166 h 6858000"/>
              <a:gd name="connsiteX33-31723" fmla="*/ 5251214 w 6127519"/>
              <a:gd name="connsiteY33-31724" fmla="*/ 2250944 h 6858000"/>
              <a:gd name="connsiteX34-31725" fmla="*/ 5250644 w 6127519"/>
              <a:gd name="connsiteY34-31726" fmla="*/ 2266619 h 6858000"/>
              <a:gd name="connsiteX35-31727" fmla="*/ 5293877 w 6127519"/>
              <a:gd name="connsiteY35-31728" fmla="*/ 2368649 h 6858000"/>
              <a:gd name="connsiteX36-31729" fmla="*/ 5311338 w 6127519"/>
              <a:gd name="connsiteY36-31730" fmla="*/ 2404034 h 6858000"/>
              <a:gd name="connsiteX37-31731" fmla="*/ 5338366 w 6127519"/>
              <a:gd name="connsiteY37-31732" fmla="*/ 2465052 h 6858000"/>
              <a:gd name="connsiteX38-31733" fmla="*/ 5371263 w 6127519"/>
              <a:gd name="connsiteY38-31734" fmla="*/ 2586413 h 6858000"/>
              <a:gd name="connsiteX39-31735" fmla="*/ 5407503 w 6127519"/>
              <a:gd name="connsiteY39-31736" fmla="*/ 2786290 h 6858000"/>
              <a:gd name="connsiteX40-31737" fmla="*/ 5407356 w 6127519"/>
              <a:gd name="connsiteY40-31738" fmla="*/ 2787545 h 6858000"/>
              <a:gd name="connsiteX41-31739" fmla="*/ 5411130 w 6127519"/>
              <a:gd name="connsiteY41-31740" fmla="*/ 2788640 h 6858000"/>
              <a:gd name="connsiteX42-31741" fmla="*/ 5416439 w 6127519"/>
              <a:gd name="connsiteY42-31742" fmla="*/ 2805666 h 6858000"/>
              <a:gd name="connsiteX43-31743" fmla="*/ 5457023 w 6127519"/>
              <a:gd name="connsiteY43-31744" fmla="*/ 2858292 h 6858000"/>
              <a:gd name="connsiteX44-31745" fmla="*/ 5479298 w 6127519"/>
              <a:gd name="connsiteY44-31746" fmla="*/ 2947791 h 6858000"/>
              <a:gd name="connsiteX45-31747" fmla="*/ 5481770 w 6127519"/>
              <a:gd name="connsiteY45-31748" fmla="*/ 2951352 h 6858000"/>
              <a:gd name="connsiteX46-31749" fmla="*/ 5482045 w 6127519"/>
              <a:gd name="connsiteY46-31750" fmla="*/ 2984371 h 6858000"/>
              <a:gd name="connsiteX47-31751" fmla="*/ 5482415 w 6127519"/>
              <a:gd name="connsiteY47-31752" fmla="*/ 3004079 h 6858000"/>
              <a:gd name="connsiteX48-31753" fmla="*/ 5503944 w 6127519"/>
              <a:gd name="connsiteY48-31754" fmla="*/ 3123335 h 6858000"/>
              <a:gd name="connsiteX49-31755" fmla="*/ 5516007 w 6127519"/>
              <a:gd name="connsiteY49-31756" fmla="*/ 3258473 h 6858000"/>
              <a:gd name="connsiteX50-31757" fmla="*/ 5566839 w 6127519"/>
              <a:gd name="connsiteY50-31758" fmla="*/ 3345295 h 6858000"/>
              <a:gd name="connsiteX51-31759" fmla="*/ 5589758 w 6127519"/>
              <a:gd name="connsiteY51-31760" fmla="*/ 3506453 h 6858000"/>
              <a:gd name="connsiteX52-31761" fmla="*/ 5596144 w 6127519"/>
              <a:gd name="connsiteY52-31762" fmla="*/ 3534624 h 6858000"/>
              <a:gd name="connsiteX53-31763" fmla="*/ 5597750 w 6127519"/>
              <a:gd name="connsiteY53-31764" fmla="*/ 3534129 h 6858000"/>
              <a:gd name="connsiteX54-31765" fmla="*/ 5599700 w 6127519"/>
              <a:gd name="connsiteY54-31766" fmla="*/ 3547221 h 6858000"/>
              <a:gd name="connsiteX55-31767" fmla="*/ 5615031 w 6127519"/>
              <a:gd name="connsiteY55-31768" fmla="*/ 3557482 h 6858000"/>
              <a:gd name="connsiteX56-31769" fmla="*/ 5618377 w 6127519"/>
              <a:gd name="connsiteY56-31770" fmla="*/ 3588431 h 6858000"/>
              <a:gd name="connsiteX57-31771" fmla="*/ 5612155 w 6127519"/>
              <a:gd name="connsiteY57-31772" fmla="*/ 3589869 h 6858000"/>
              <a:gd name="connsiteX58-31773" fmla="*/ 5620843 w 6127519"/>
              <a:gd name="connsiteY58-31774" fmla="*/ 3606745 h 6858000"/>
              <a:gd name="connsiteX59-31775" fmla="*/ 5655472 w 6127519"/>
              <a:gd name="connsiteY59-31776" fmla="*/ 3678877 h 6858000"/>
              <a:gd name="connsiteX60-31777" fmla="*/ 5683015 w 6127519"/>
              <a:gd name="connsiteY60-31778" fmla="*/ 3762025 h 6858000"/>
              <a:gd name="connsiteX61-31779" fmla="*/ 5696643 w 6127519"/>
              <a:gd name="connsiteY61-31780" fmla="*/ 3773888 h 6858000"/>
              <a:gd name="connsiteX62-31781" fmla="*/ 5699203 w 6127519"/>
              <a:gd name="connsiteY62-31782" fmla="*/ 3775823 h 6858000"/>
              <a:gd name="connsiteX63-31783" fmla="*/ 5704824 w 6127519"/>
              <a:gd name="connsiteY63-31784" fmla="*/ 3785966 h 6858000"/>
              <a:gd name="connsiteX64-31785" fmla="*/ 5733539 w 6127519"/>
              <a:gd name="connsiteY64-31786" fmla="*/ 3818457 h 6858000"/>
              <a:gd name="connsiteX65-31787" fmla="*/ 5768491 w 6127519"/>
              <a:gd name="connsiteY65-31788" fmla="*/ 3914399 h 6858000"/>
              <a:gd name="connsiteX66-31789" fmla="*/ 5793123 w 6127519"/>
              <a:gd name="connsiteY66-31790" fmla="*/ 3969952 h 6858000"/>
              <a:gd name="connsiteX67-31791" fmla="*/ 5808321 w 6127519"/>
              <a:gd name="connsiteY67-31792" fmla="*/ 3988153 h 6858000"/>
              <a:gd name="connsiteX68-31793" fmla="*/ 5825621 w 6127519"/>
              <a:gd name="connsiteY68-31794" fmla="*/ 4015525 h 6858000"/>
              <a:gd name="connsiteX69-31795" fmla="*/ 5860672 w 6127519"/>
              <a:gd name="connsiteY69-31796" fmla="*/ 4061579 h 6858000"/>
              <a:gd name="connsiteX70-31797" fmla="*/ 5872173 w 6127519"/>
              <a:gd name="connsiteY70-31798" fmla="*/ 4088497 h 6858000"/>
              <a:gd name="connsiteX71-31799" fmla="*/ 5894095 w 6127519"/>
              <a:gd name="connsiteY71-31800" fmla="*/ 4128857 h 6858000"/>
              <a:gd name="connsiteX72-31801" fmla="*/ 5903513 w 6127519"/>
              <a:gd name="connsiteY72-31802" fmla="*/ 4187661 h 6858000"/>
              <a:gd name="connsiteX73-31803" fmla="*/ 5917114 w 6127519"/>
              <a:gd name="connsiteY73-31804" fmla="*/ 4213096 h 6858000"/>
              <a:gd name="connsiteX74-31805" fmla="*/ 5924233 w 6127519"/>
              <a:gd name="connsiteY74-31806" fmla="*/ 4242060 h 6858000"/>
              <a:gd name="connsiteX75-31807" fmla="*/ 5928910 w 6127519"/>
              <a:gd name="connsiteY75-31808" fmla="*/ 4300973 h 6858000"/>
              <a:gd name="connsiteX76-31809" fmla="*/ 5939320 w 6127519"/>
              <a:gd name="connsiteY76-31810" fmla="*/ 4340435 h 6858000"/>
              <a:gd name="connsiteX77-31811" fmla="*/ 5946705 w 6127519"/>
              <a:gd name="connsiteY77-31812" fmla="*/ 4428051 h 6858000"/>
              <a:gd name="connsiteX78-31813" fmla="*/ 5949261 w 6127519"/>
              <a:gd name="connsiteY78-31814" fmla="*/ 4449185 h 6858000"/>
              <a:gd name="connsiteX79-31815" fmla="*/ 5968960 w 6127519"/>
              <a:gd name="connsiteY79-31816" fmla="*/ 4482655 h 6858000"/>
              <a:gd name="connsiteX80-31817" fmla="*/ 5980106 w 6127519"/>
              <a:gd name="connsiteY80-31818" fmla="*/ 4585087 h 6858000"/>
              <a:gd name="connsiteX81-31819" fmla="*/ 5998138 w 6127519"/>
              <a:gd name="connsiteY81-31820" fmla="*/ 4697518 h 6858000"/>
              <a:gd name="connsiteX82-31821" fmla="*/ 6025404 w 6127519"/>
              <a:gd name="connsiteY82-31822" fmla="*/ 4858148 h 6858000"/>
              <a:gd name="connsiteX83-31823" fmla="*/ 6007749 w 6127519"/>
              <a:gd name="connsiteY83-31824" fmla="*/ 4964715 h 6858000"/>
              <a:gd name="connsiteX84-31825" fmla="*/ 6005269 w 6127519"/>
              <a:gd name="connsiteY84-31826" fmla="*/ 5150567 h 6858000"/>
              <a:gd name="connsiteX85-31827" fmla="*/ 6001127 w 6127519"/>
              <a:gd name="connsiteY85-31828" fmla="*/ 5164609 h 6858000"/>
              <a:gd name="connsiteX86-31829" fmla="*/ 5998514 w 6127519"/>
              <a:gd name="connsiteY86-31830" fmla="*/ 5189673 h 6858000"/>
              <a:gd name="connsiteX87-31831" fmla="*/ 6018409 w 6127519"/>
              <a:gd name="connsiteY87-31832" fmla="*/ 5227157 h 6858000"/>
              <a:gd name="connsiteX88-31833" fmla="*/ 6036748 w 6127519"/>
              <a:gd name="connsiteY88-31834" fmla="*/ 5322752 h 6858000"/>
              <a:gd name="connsiteX89-31835" fmla="*/ 6036943 w 6127519"/>
              <a:gd name="connsiteY89-31836" fmla="*/ 5329480 h 6858000"/>
              <a:gd name="connsiteX90-31837" fmla="*/ 6037677 w 6127519"/>
              <a:gd name="connsiteY90-31838" fmla="*/ 5354807 h 6858000"/>
              <a:gd name="connsiteX91-31839" fmla="*/ 6039728 w 6127519"/>
              <a:gd name="connsiteY91-31840" fmla="*/ 5359416 h 6858000"/>
              <a:gd name="connsiteX92-31841" fmla="*/ 6053435 w 6127519"/>
              <a:gd name="connsiteY92-31842" fmla="*/ 5387547 h 6858000"/>
              <a:gd name="connsiteX93-31843" fmla="*/ 6065933 w 6127519"/>
              <a:gd name="connsiteY93-31844" fmla="*/ 5443002 h 6858000"/>
              <a:gd name="connsiteX94-31845" fmla="*/ 6068640 w 6127519"/>
              <a:gd name="connsiteY94-31846" fmla="*/ 5474503 h 6858000"/>
              <a:gd name="connsiteX95-31847" fmla="*/ 6080922 w 6127519"/>
              <a:gd name="connsiteY95-31848" fmla="*/ 5561070 h 6858000"/>
              <a:gd name="connsiteX96-31849" fmla="*/ 6096949 w 6127519"/>
              <a:gd name="connsiteY96-31850" fmla="*/ 5648179 h 6858000"/>
              <a:gd name="connsiteX97-31851" fmla="*/ 6125703 w 6127519"/>
              <a:gd name="connsiteY97-31852" fmla="*/ 5692894 h 6858000"/>
              <a:gd name="connsiteX98-31853" fmla="*/ 6121353 w 6127519"/>
              <a:gd name="connsiteY98-31854" fmla="*/ 5721725 h 6858000"/>
              <a:gd name="connsiteX99-31855" fmla="*/ 6121607 w 6127519"/>
              <a:gd name="connsiteY99-31856" fmla="*/ 5721959 h 6858000"/>
              <a:gd name="connsiteX100-31857" fmla="*/ 6127024 w 6127519"/>
              <a:gd name="connsiteY100-31858" fmla="*/ 5786902 h 6858000"/>
              <a:gd name="connsiteX101-31859" fmla="*/ 6127519 w 6127519"/>
              <a:gd name="connsiteY101-31860" fmla="*/ 5865775 h 6858000"/>
              <a:gd name="connsiteX102-31861" fmla="*/ 6119217 w 6127519"/>
              <a:gd name="connsiteY102-31862" fmla="*/ 5888542 h 6858000"/>
              <a:gd name="connsiteX103-31863" fmla="*/ 6102493 w 6127519"/>
              <a:gd name="connsiteY103-31864" fmla="*/ 5928602 h 6858000"/>
              <a:gd name="connsiteX104-31865" fmla="*/ 6056863 w 6127519"/>
              <a:gd name="connsiteY104-31866" fmla="*/ 6000643 h 6858000"/>
              <a:gd name="connsiteX105-31867" fmla="*/ 6045436 w 6127519"/>
              <a:gd name="connsiteY105-31868" fmla="*/ 6124480 h 6858000"/>
              <a:gd name="connsiteX106-31869" fmla="*/ 6030489 w 6127519"/>
              <a:gd name="connsiteY106-31870" fmla="*/ 6317666 h 6858000"/>
              <a:gd name="connsiteX107-31871" fmla="*/ 6007492 w 6127519"/>
              <a:gd name="connsiteY107-31872" fmla="*/ 6440818 h 6858000"/>
              <a:gd name="connsiteX108-31873" fmla="*/ 6009467 w 6127519"/>
              <a:gd name="connsiteY108-31874" fmla="*/ 6487076 h 6858000"/>
              <a:gd name="connsiteX109-31875" fmla="*/ 5995064 w 6127519"/>
              <a:gd name="connsiteY109-31876" fmla="*/ 6540791 h 6858000"/>
              <a:gd name="connsiteX110-31877" fmla="*/ 6004510 w 6127519"/>
              <a:gd name="connsiteY110-31878" fmla="*/ 6599256 h 6858000"/>
              <a:gd name="connsiteX111-31879" fmla="*/ 5986207 w 6127519"/>
              <a:gd name="connsiteY111-31880" fmla="*/ 6695855 h 6858000"/>
              <a:gd name="connsiteX112-31881" fmla="*/ 5979428 w 6127519"/>
              <a:gd name="connsiteY112-31882" fmla="*/ 6754678 h 6858000"/>
              <a:gd name="connsiteX113-31883" fmla="*/ 5983398 w 6127519"/>
              <a:gd name="connsiteY113-31884" fmla="*/ 6778641 h 6858000"/>
              <a:gd name="connsiteX114-31885" fmla="*/ 5984543 w 6127519"/>
              <a:gd name="connsiteY114-31886" fmla="*/ 6811016 h 6858000"/>
              <a:gd name="connsiteX115-31887" fmla="*/ 5979671 w 6127519"/>
              <a:gd name="connsiteY115-31888" fmla="*/ 6858000 h 6858000"/>
              <a:gd name="connsiteX116-31889" fmla="*/ 0 w 6127519"/>
              <a:gd name="connsiteY116-31890" fmla="*/ 6858000 h 6858000"/>
              <a:gd name="connsiteX117-31891" fmla="*/ 0 w 6127519"/>
              <a:gd name="connsiteY117-31892" fmla="*/ 0 h 6858000"/>
              <a:gd name="connsiteX0-31893" fmla="*/ 0 w 6127519"/>
              <a:gd name="connsiteY0-31894" fmla="*/ 0 h 6858000"/>
              <a:gd name="connsiteX1-31895" fmla="*/ 4965888 w 6127519"/>
              <a:gd name="connsiteY1-31896" fmla="*/ 0 h 6858000"/>
              <a:gd name="connsiteX2-31897" fmla="*/ 4967767 w 6127519"/>
              <a:gd name="connsiteY2-31898" fmla="*/ 7930 h 6858000"/>
              <a:gd name="connsiteX3-31899" fmla="*/ 4979444 w 6127519"/>
              <a:gd name="connsiteY3-31900" fmla="*/ 43921 h 6858000"/>
              <a:gd name="connsiteX4-31901" fmla="*/ 5021173 w 6127519"/>
              <a:gd name="connsiteY4-31902" fmla="*/ 123738 h 6858000"/>
              <a:gd name="connsiteX5-31903" fmla="*/ 5075458 w 6127519"/>
              <a:gd name="connsiteY5-31904" fmla="*/ 264355 h 6858000"/>
              <a:gd name="connsiteX6-31905" fmla="*/ 5081175 w 6127519"/>
              <a:gd name="connsiteY6-31906" fmla="*/ 277448 h 6858000"/>
              <a:gd name="connsiteX7-31907" fmla="*/ 5097011 w 6127519"/>
              <a:gd name="connsiteY7-31908" fmla="*/ 355616 h 6858000"/>
              <a:gd name="connsiteX8-31909" fmla="*/ 5130982 w 6127519"/>
              <a:gd name="connsiteY8-31910" fmla="*/ 412030 h 6858000"/>
              <a:gd name="connsiteX9-31911" fmla="*/ 5153000 w 6127519"/>
              <a:gd name="connsiteY9-31912" fmla="*/ 507134 h 6858000"/>
              <a:gd name="connsiteX10-31913" fmla="*/ 5171282 w 6127519"/>
              <a:gd name="connsiteY10-31914" fmla="*/ 602071 h 6858000"/>
              <a:gd name="connsiteX11-31915" fmla="*/ 5176196 w 6127519"/>
              <a:gd name="connsiteY11-31916" fmla="*/ 636822 h 6858000"/>
              <a:gd name="connsiteX12-31917" fmla="*/ 5189051 w 6127519"/>
              <a:gd name="connsiteY12-31918" fmla="*/ 782518 h 6858000"/>
              <a:gd name="connsiteX13-31919" fmla="*/ 5210428 w 6127519"/>
              <a:gd name="connsiteY13-31920" fmla="*/ 815772 h 6858000"/>
              <a:gd name="connsiteX14-31921" fmla="*/ 5221088 w 6127519"/>
              <a:gd name="connsiteY14-31922" fmla="*/ 860193 h 6858000"/>
              <a:gd name="connsiteX15-31923" fmla="*/ 5230806 w 6127519"/>
              <a:gd name="connsiteY15-31924" fmla="*/ 961354 h 6858000"/>
              <a:gd name="connsiteX16-31925" fmla="*/ 5201018 w 6127519"/>
              <a:gd name="connsiteY16-31926" fmla="*/ 1095027 h 6858000"/>
              <a:gd name="connsiteX17-31927" fmla="*/ 5202153 w 6127519"/>
              <a:gd name="connsiteY17-31928" fmla="*/ 1133224 h 6858000"/>
              <a:gd name="connsiteX18-31929" fmla="*/ 5207370 w 6127519"/>
              <a:gd name="connsiteY18-31930" fmla="*/ 1138097 h 6858000"/>
              <a:gd name="connsiteX19-31931" fmla="*/ 5189234 w 6127519"/>
              <a:gd name="connsiteY19-31932" fmla="*/ 1193495 h 6858000"/>
              <a:gd name="connsiteX20-31933" fmla="*/ 5202769 w 6127519"/>
              <a:gd name="connsiteY20-31934" fmla="*/ 1269450 h 6858000"/>
              <a:gd name="connsiteX21-31935" fmla="*/ 5225968 w 6127519"/>
              <a:gd name="connsiteY21-31936" fmla="*/ 1357994 h 6858000"/>
              <a:gd name="connsiteX22-31937" fmla="*/ 5233819 w 6127519"/>
              <a:gd name="connsiteY22-31938" fmla="*/ 1380922 h 6858000"/>
              <a:gd name="connsiteX23-31939" fmla="*/ 5237226 w 6127519"/>
              <a:gd name="connsiteY23-31940" fmla="*/ 1441327 h 6858000"/>
              <a:gd name="connsiteX24-31941" fmla="*/ 5255653 w 6127519"/>
              <a:gd name="connsiteY24-31942" fmla="*/ 1524712 h 6858000"/>
              <a:gd name="connsiteX25-31943" fmla="*/ 5263491 w 6127519"/>
              <a:gd name="connsiteY25-31944" fmla="*/ 1642938 h 6858000"/>
              <a:gd name="connsiteX26-31945" fmla="*/ 5261314 w 6127519"/>
              <a:gd name="connsiteY26-31946" fmla="*/ 1689177 h 6858000"/>
              <a:gd name="connsiteX27-31947" fmla="*/ 5259788 w 6127519"/>
              <a:gd name="connsiteY27-31948" fmla="*/ 1768516 h 6858000"/>
              <a:gd name="connsiteX28-31949" fmla="*/ 5255696 w 6127519"/>
              <a:gd name="connsiteY28-31950" fmla="*/ 1953770 h 6858000"/>
              <a:gd name="connsiteX29-31951" fmla="*/ 5252592 w 6127519"/>
              <a:gd name="connsiteY29-31952" fmla="*/ 2092210 h 6858000"/>
              <a:gd name="connsiteX30-31953" fmla="*/ 5264303 w 6127519"/>
              <a:gd name="connsiteY30-31954" fmla="*/ 2225157 h 6858000"/>
              <a:gd name="connsiteX31-31955" fmla="*/ 5254949 w 6127519"/>
              <a:gd name="connsiteY31-31956" fmla="*/ 2236160 h 6858000"/>
              <a:gd name="connsiteX32-31957" fmla="*/ 5250104 w 6127519"/>
              <a:gd name="connsiteY32-31958" fmla="*/ 2249166 h 6858000"/>
              <a:gd name="connsiteX33-31959" fmla="*/ 5251214 w 6127519"/>
              <a:gd name="connsiteY33-31960" fmla="*/ 2250944 h 6858000"/>
              <a:gd name="connsiteX34-31961" fmla="*/ 5250644 w 6127519"/>
              <a:gd name="connsiteY34-31962" fmla="*/ 2266619 h 6858000"/>
              <a:gd name="connsiteX35-31963" fmla="*/ 5293877 w 6127519"/>
              <a:gd name="connsiteY35-31964" fmla="*/ 2368649 h 6858000"/>
              <a:gd name="connsiteX36-31965" fmla="*/ 5311338 w 6127519"/>
              <a:gd name="connsiteY36-31966" fmla="*/ 2404034 h 6858000"/>
              <a:gd name="connsiteX37-31967" fmla="*/ 5338366 w 6127519"/>
              <a:gd name="connsiteY37-31968" fmla="*/ 2465052 h 6858000"/>
              <a:gd name="connsiteX38-31969" fmla="*/ 5371263 w 6127519"/>
              <a:gd name="connsiteY38-31970" fmla="*/ 2586413 h 6858000"/>
              <a:gd name="connsiteX39-31971" fmla="*/ 5407503 w 6127519"/>
              <a:gd name="connsiteY39-31972" fmla="*/ 2786290 h 6858000"/>
              <a:gd name="connsiteX40-31973" fmla="*/ 5407356 w 6127519"/>
              <a:gd name="connsiteY40-31974" fmla="*/ 2787545 h 6858000"/>
              <a:gd name="connsiteX41-31975" fmla="*/ 5411130 w 6127519"/>
              <a:gd name="connsiteY41-31976" fmla="*/ 2788640 h 6858000"/>
              <a:gd name="connsiteX42-31977" fmla="*/ 5416439 w 6127519"/>
              <a:gd name="connsiteY42-31978" fmla="*/ 2805666 h 6858000"/>
              <a:gd name="connsiteX43-31979" fmla="*/ 5457023 w 6127519"/>
              <a:gd name="connsiteY43-31980" fmla="*/ 2858292 h 6858000"/>
              <a:gd name="connsiteX44-31981" fmla="*/ 5479298 w 6127519"/>
              <a:gd name="connsiteY44-31982" fmla="*/ 2947791 h 6858000"/>
              <a:gd name="connsiteX45-31983" fmla="*/ 5481770 w 6127519"/>
              <a:gd name="connsiteY45-31984" fmla="*/ 2951352 h 6858000"/>
              <a:gd name="connsiteX46-31985" fmla="*/ 5482045 w 6127519"/>
              <a:gd name="connsiteY46-31986" fmla="*/ 2984371 h 6858000"/>
              <a:gd name="connsiteX47-31987" fmla="*/ 5482415 w 6127519"/>
              <a:gd name="connsiteY47-31988" fmla="*/ 3004079 h 6858000"/>
              <a:gd name="connsiteX48-31989" fmla="*/ 5503944 w 6127519"/>
              <a:gd name="connsiteY48-31990" fmla="*/ 3123335 h 6858000"/>
              <a:gd name="connsiteX49-31991" fmla="*/ 5516007 w 6127519"/>
              <a:gd name="connsiteY49-31992" fmla="*/ 3258473 h 6858000"/>
              <a:gd name="connsiteX50-31993" fmla="*/ 5566839 w 6127519"/>
              <a:gd name="connsiteY50-31994" fmla="*/ 3345295 h 6858000"/>
              <a:gd name="connsiteX51-31995" fmla="*/ 5589758 w 6127519"/>
              <a:gd name="connsiteY51-31996" fmla="*/ 3506453 h 6858000"/>
              <a:gd name="connsiteX52-31997" fmla="*/ 5596144 w 6127519"/>
              <a:gd name="connsiteY52-31998" fmla="*/ 3534624 h 6858000"/>
              <a:gd name="connsiteX53-31999" fmla="*/ 5597750 w 6127519"/>
              <a:gd name="connsiteY53-32000" fmla="*/ 3534129 h 6858000"/>
              <a:gd name="connsiteX54-32001" fmla="*/ 5599700 w 6127519"/>
              <a:gd name="connsiteY54-32002" fmla="*/ 3547221 h 6858000"/>
              <a:gd name="connsiteX55-32003" fmla="*/ 5615031 w 6127519"/>
              <a:gd name="connsiteY55-32004" fmla="*/ 3557482 h 6858000"/>
              <a:gd name="connsiteX56-32005" fmla="*/ 5618377 w 6127519"/>
              <a:gd name="connsiteY56-32006" fmla="*/ 3588431 h 6858000"/>
              <a:gd name="connsiteX57-32007" fmla="*/ 5612155 w 6127519"/>
              <a:gd name="connsiteY57-32008" fmla="*/ 3589869 h 6858000"/>
              <a:gd name="connsiteX58-32009" fmla="*/ 5620843 w 6127519"/>
              <a:gd name="connsiteY58-32010" fmla="*/ 3606745 h 6858000"/>
              <a:gd name="connsiteX59-32011" fmla="*/ 5655472 w 6127519"/>
              <a:gd name="connsiteY59-32012" fmla="*/ 3678877 h 6858000"/>
              <a:gd name="connsiteX60-32013" fmla="*/ 5683015 w 6127519"/>
              <a:gd name="connsiteY60-32014" fmla="*/ 3762025 h 6858000"/>
              <a:gd name="connsiteX61-32015" fmla="*/ 5696643 w 6127519"/>
              <a:gd name="connsiteY61-32016" fmla="*/ 3773888 h 6858000"/>
              <a:gd name="connsiteX62-32017" fmla="*/ 5699203 w 6127519"/>
              <a:gd name="connsiteY62-32018" fmla="*/ 3775823 h 6858000"/>
              <a:gd name="connsiteX63-32019" fmla="*/ 5704824 w 6127519"/>
              <a:gd name="connsiteY63-32020" fmla="*/ 3785966 h 6858000"/>
              <a:gd name="connsiteX64-32021" fmla="*/ 5733539 w 6127519"/>
              <a:gd name="connsiteY64-32022" fmla="*/ 3818457 h 6858000"/>
              <a:gd name="connsiteX65-32023" fmla="*/ 5768491 w 6127519"/>
              <a:gd name="connsiteY65-32024" fmla="*/ 3914399 h 6858000"/>
              <a:gd name="connsiteX66-32025" fmla="*/ 5793123 w 6127519"/>
              <a:gd name="connsiteY66-32026" fmla="*/ 3969952 h 6858000"/>
              <a:gd name="connsiteX67-32027" fmla="*/ 5808321 w 6127519"/>
              <a:gd name="connsiteY67-32028" fmla="*/ 3988153 h 6858000"/>
              <a:gd name="connsiteX68-32029" fmla="*/ 5825621 w 6127519"/>
              <a:gd name="connsiteY68-32030" fmla="*/ 4015525 h 6858000"/>
              <a:gd name="connsiteX69-32031" fmla="*/ 5860672 w 6127519"/>
              <a:gd name="connsiteY69-32032" fmla="*/ 4061579 h 6858000"/>
              <a:gd name="connsiteX70-32033" fmla="*/ 5872173 w 6127519"/>
              <a:gd name="connsiteY70-32034" fmla="*/ 4088497 h 6858000"/>
              <a:gd name="connsiteX71-32035" fmla="*/ 5894095 w 6127519"/>
              <a:gd name="connsiteY71-32036" fmla="*/ 4128857 h 6858000"/>
              <a:gd name="connsiteX72-32037" fmla="*/ 5903513 w 6127519"/>
              <a:gd name="connsiteY72-32038" fmla="*/ 4187661 h 6858000"/>
              <a:gd name="connsiteX73-32039" fmla="*/ 5917114 w 6127519"/>
              <a:gd name="connsiteY73-32040" fmla="*/ 4213096 h 6858000"/>
              <a:gd name="connsiteX74-32041" fmla="*/ 5924233 w 6127519"/>
              <a:gd name="connsiteY74-32042" fmla="*/ 4242060 h 6858000"/>
              <a:gd name="connsiteX75-32043" fmla="*/ 5928910 w 6127519"/>
              <a:gd name="connsiteY75-32044" fmla="*/ 4300973 h 6858000"/>
              <a:gd name="connsiteX76-32045" fmla="*/ 5939320 w 6127519"/>
              <a:gd name="connsiteY76-32046" fmla="*/ 4340435 h 6858000"/>
              <a:gd name="connsiteX77-32047" fmla="*/ 5946705 w 6127519"/>
              <a:gd name="connsiteY77-32048" fmla="*/ 4428051 h 6858000"/>
              <a:gd name="connsiteX78-32049" fmla="*/ 5949261 w 6127519"/>
              <a:gd name="connsiteY78-32050" fmla="*/ 4449185 h 6858000"/>
              <a:gd name="connsiteX79-32051" fmla="*/ 5968960 w 6127519"/>
              <a:gd name="connsiteY79-32052" fmla="*/ 4482655 h 6858000"/>
              <a:gd name="connsiteX80-32053" fmla="*/ 5980106 w 6127519"/>
              <a:gd name="connsiteY80-32054" fmla="*/ 4585087 h 6858000"/>
              <a:gd name="connsiteX81-32055" fmla="*/ 5998138 w 6127519"/>
              <a:gd name="connsiteY81-32056" fmla="*/ 4697518 h 6858000"/>
              <a:gd name="connsiteX82-32057" fmla="*/ 6007819 w 6127519"/>
              <a:gd name="connsiteY82-32058" fmla="*/ 4858148 h 6858000"/>
              <a:gd name="connsiteX83-32059" fmla="*/ 6007749 w 6127519"/>
              <a:gd name="connsiteY83-32060" fmla="*/ 4964715 h 6858000"/>
              <a:gd name="connsiteX84-32061" fmla="*/ 6005269 w 6127519"/>
              <a:gd name="connsiteY84-32062" fmla="*/ 5150567 h 6858000"/>
              <a:gd name="connsiteX85-32063" fmla="*/ 6001127 w 6127519"/>
              <a:gd name="connsiteY85-32064" fmla="*/ 5164609 h 6858000"/>
              <a:gd name="connsiteX86-32065" fmla="*/ 5998514 w 6127519"/>
              <a:gd name="connsiteY86-32066" fmla="*/ 5189673 h 6858000"/>
              <a:gd name="connsiteX87-32067" fmla="*/ 6018409 w 6127519"/>
              <a:gd name="connsiteY87-32068" fmla="*/ 5227157 h 6858000"/>
              <a:gd name="connsiteX88-32069" fmla="*/ 6036748 w 6127519"/>
              <a:gd name="connsiteY88-32070" fmla="*/ 5322752 h 6858000"/>
              <a:gd name="connsiteX89-32071" fmla="*/ 6036943 w 6127519"/>
              <a:gd name="connsiteY89-32072" fmla="*/ 5329480 h 6858000"/>
              <a:gd name="connsiteX90-32073" fmla="*/ 6037677 w 6127519"/>
              <a:gd name="connsiteY90-32074" fmla="*/ 5354807 h 6858000"/>
              <a:gd name="connsiteX91-32075" fmla="*/ 6039728 w 6127519"/>
              <a:gd name="connsiteY91-32076" fmla="*/ 5359416 h 6858000"/>
              <a:gd name="connsiteX92-32077" fmla="*/ 6053435 w 6127519"/>
              <a:gd name="connsiteY92-32078" fmla="*/ 5387547 h 6858000"/>
              <a:gd name="connsiteX93-32079" fmla="*/ 6065933 w 6127519"/>
              <a:gd name="connsiteY93-32080" fmla="*/ 5443002 h 6858000"/>
              <a:gd name="connsiteX94-32081" fmla="*/ 6068640 w 6127519"/>
              <a:gd name="connsiteY94-32082" fmla="*/ 5474503 h 6858000"/>
              <a:gd name="connsiteX95-32083" fmla="*/ 6080922 w 6127519"/>
              <a:gd name="connsiteY95-32084" fmla="*/ 5561070 h 6858000"/>
              <a:gd name="connsiteX96-32085" fmla="*/ 6096949 w 6127519"/>
              <a:gd name="connsiteY96-32086" fmla="*/ 5648179 h 6858000"/>
              <a:gd name="connsiteX97-32087" fmla="*/ 6125703 w 6127519"/>
              <a:gd name="connsiteY97-32088" fmla="*/ 5692894 h 6858000"/>
              <a:gd name="connsiteX98-32089" fmla="*/ 6121353 w 6127519"/>
              <a:gd name="connsiteY98-32090" fmla="*/ 5721725 h 6858000"/>
              <a:gd name="connsiteX99-32091" fmla="*/ 6121607 w 6127519"/>
              <a:gd name="connsiteY99-32092" fmla="*/ 5721959 h 6858000"/>
              <a:gd name="connsiteX100-32093" fmla="*/ 6127024 w 6127519"/>
              <a:gd name="connsiteY100-32094" fmla="*/ 5786902 h 6858000"/>
              <a:gd name="connsiteX101-32095" fmla="*/ 6127519 w 6127519"/>
              <a:gd name="connsiteY101-32096" fmla="*/ 5865775 h 6858000"/>
              <a:gd name="connsiteX102-32097" fmla="*/ 6119217 w 6127519"/>
              <a:gd name="connsiteY102-32098" fmla="*/ 5888542 h 6858000"/>
              <a:gd name="connsiteX103-32099" fmla="*/ 6102493 w 6127519"/>
              <a:gd name="connsiteY103-32100" fmla="*/ 5928602 h 6858000"/>
              <a:gd name="connsiteX104-32101" fmla="*/ 6056863 w 6127519"/>
              <a:gd name="connsiteY104-32102" fmla="*/ 6000643 h 6858000"/>
              <a:gd name="connsiteX105-32103" fmla="*/ 6045436 w 6127519"/>
              <a:gd name="connsiteY105-32104" fmla="*/ 6124480 h 6858000"/>
              <a:gd name="connsiteX106-32105" fmla="*/ 6030489 w 6127519"/>
              <a:gd name="connsiteY106-32106" fmla="*/ 6317666 h 6858000"/>
              <a:gd name="connsiteX107-32107" fmla="*/ 6007492 w 6127519"/>
              <a:gd name="connsiteY107-32108" fmla="*/ 6440818 h 6858000"/>
              <a:gd name="connsiteX108-32109" fmla="*/ 6009467 w 6127519"/>
              <a:gd name="connsiteY108-32110" fmla="*/ 6487076 h 6858000"/>
              <a:gd name="connsiteX109-32111" fmla="*/ 5995064 w 6127519"/>
              <a:gd name="connsiteY109-32112" fmla="*/ 6540791 h 6858000"/>
              <a:gd name="connsiteX110-32113" fmla="*/ 6004510 w 6127519"/>
              <a:gd name="connsiteY110-32114" fmla="*/ 6599256 h 6858000"/>
              <a:gd name="connsiteX111-32115" fmla="*/ 5986207 w 6127519"/>
              <a:gd name="connsiteY111-32116" fmla="*/ 6695855 h 6858000"/>
              <a:gd name="connsiteX112-32117" fmla="*/ 5979428 w 6127519"/>
              <a:gd name="connsiteY112-32118" fmla="*/ 6754678 h 6858000"/>
              <a:gd name="connsiteX113-32119" fmla="*/ 5983398 w 6127519"/>
              <a:gd name="connsiteY113-32120" fmla="*/ 6778641 h 6858000"/>
              <a:gd name="connsiteX114-32121" fmla="*/ 5984543 w 6127519"/>
              <a:gd name="connsiteY114-32122" fmla="*/ 6811016 h 6858000"/>
              <a:gd name="connsiteX115-32123" fmla="*/ 5979671 w 6127519"/>
              <a:gd name="connsiteY115-32124" fmla="*/ 6858000 h 6858000"/>
              <a:gd name="connsiteX116-32125" fmla="*/ 0 w 6127519"/>
              <a:gd name="connsiteY116-32126" fmla="*/ 6858000 h 6858000"/>
              <a:gd name="connsiteX117-32127" fmla="*/ 0 w 6127519"/>
              <a:gd name="connsiteY117-32128" fmla="*/ 0 h 6858000"/>
              <a:gd name="connsiteX0-32129" fmla="*/ 0 w 6127519"/>
              <a:gd name="connsiteY0-32130" fmla="*/ 0 h 6858000"/>
              <a:gd name="connsiteX1-32131" fmla="*/ 4965888 w 6127519"/>
              <a:gd name="connsiteY1-32132" fmla="*/ 0 h 6858000"/>
              <a:gd name="connsiteX2-32133" fmla="*/ 4967767 w 6127519"/>
              <a:gd name="connsiteY2-32134" fmla="*/ 7930 h 6858000"/>
              <a:gd name="connsiteX3-32135" fmla="*/ 4979444 w 6127519"/>
              <a:gd name="connsiteY3-32136" fmla="*/ 43921 h 6858000"/>
              <a:gd name="connsiteX4-32137" fmla="*/ 5021173 w 6127519"/>
              <a:gd name="connsiteY4-32138" fmla="*/ 123738 h 6858000"/>
              <a:gd name="connsiteX5-32139" fmla="*/ 5075458 w 6127519"/>
              <a:gd name="connsiteY5-32140" fmla="*/ 264355 h 6858000"/>
              <a:gd name="connsiteX6-32141" fmla="*/ 5081175 w 6127519"/>
              <a:gd name="connsiteY6-32142" fmla="*/ 277448 h 6858000"/>
              <a:gd name="connsiteX7-32143" fmla="*/ 5097011 w 6127519"/>
              <a:gd name="connsiteY7-32144" fmla="*/ 355616 h 6858000"/>
              <a:gd name="connsiteX8-32145" fmla="*/ 5130982 w 6127519"/>
              <a:gd name="connsiteY8-32146" fmla="*/ 412030 h 6858000"/>
              <a:gd name="connsiteX9-32147" fmla="*/ 5153000 w 6127519"/>
              <a:gd name="connsiteY9-32148" fmla="*/ 507134 h 6858000"/>
              <a:gd name="connsiteX10-32149" fmla="*/ 5171282 w 6127519"/>
              <a:gd name="connsiteY10-32150" fmla="*/ 602071 h 6858000"/>
              <a:gd name="connsiteX11-32151" fmla="*/ 5176196 w 6127519"/>
              <a:gd name="connsiteY11-32152" fmla="*/ 636822 h 6858000"/>
              <a:gd name="connsiteX12-32153" fmla="*/ 5189051 w 6127519"/>
              <a:gd name="connsiteY12-32154" fmla="*/ 782518 h 6858000"/>
              <a:gd name="connsiteX13-32155" fmla="*/ 5210428 w 6127519"/>
              <a:gd name="connsiteY13-32156" fmla="*/ 815772 h 6858000"/>
              <a:gd name="connsiteX14-32157" fmla="*/ 5221088 w 6127519"/>
              <a:gd name="connsiteY14-32158" fmla="*/ 860193 h 6858000"/>
              <a:gd name="connsiteX15-32159" fmla="*/ 5230806 w 6127519"/>
              <a:gd name="connsiteY15-32160" fmla="*/ 961354 h 6858000"/>
              <a:gd name="connsiteX16-32161" fmla="*/ 5201018 w 6127519"/>
              <a:gd name="connsiteY16-32162" fmla="*/ 1095027 h 6858000"/>
              <a:gd name="connsiteX17-32163" fmla="*/ 5202153 w 6127519"/>
              <a:gd name="connsiteY17-32164" fmla="*/ 1133224 h 6858000"/>
              <a:gd name="connsiteX18-32165" fmla="*/ 5207370 w 6127519"/>
              <a:gd name="connsiteY18-32166" fmla="*/ 1138097 h 6858000"/>
              <a:gd name="connsiteX19-32167" fmla="*/ 5189234 w 6127519"/>
              <a:gd name="connsiteY19-32168" fmla="*/ 1193495 h 6858000"/>
              <a:gd name="connsiteX20-32169" fmla="*/ 5202769 w 6127519"/>
              <a:gd name="connsiteY20-32170" fmla="*/ 1269450 h 6858000"/>
              <a:gd name="connsiteX21-32171" fmla="*/ 5225968 w 6127519"/>
              <a:gd name="connsiteY21-32172" fmla="*/ 1357994 h 6858000"/>
              <a:gd name="connsiteX22-32173" fmla="*/ 5233819 w 6127519"/>
              <a:gd name="connsiteY22-32174" fmla="*/ 1380922 h 6858000"/>
              <a:gd name="connsiteX23-32175" fmla="*/ 5237226 w 6127519"/>
              <a:gd name="connsiteY23-32176" fmla="*/ 1441327 h 6858000"/>
              <a:gd name="connsiteX24-32177" fmla="*/ 5255653 w 6127519"/>
              <a:gd name="connsiteY24-32178" fmla="*/ 1524712 h 6858000"/>
              <a:gd name="connsiteX25-32179" fmla="*/ 5263491 w 6127519"/>
              <a:gd name="connsiteY25-32180" fmla="*/ 1642938 h 6858000"/>
              <a:gd name="connsiteX26-32181" fmla="*/ 5261314 w 6127519"/>
              <a:gd name="connsiteY26-32182" fmla="*/ 1689177 h 6858000"/>
              <a:gd name="connsiteX27-32183" fmla="*/ 5259788 w 6127519"/>
              <a:gd name="connsiteY27-32184" fmla="*/ 1768516 h 6858000"/>
              <a:gd name="connsiteX28-32185" fmla="*/ 5255696 w 6127519"/>
              <a:gd name="connsiteY28-32186" fmla="*/ 1953770 h 6858000"/>
              <a:gd name="connsiteX29-32187" fmla="*/ 5252592 w 6127519"/>
              <a:gd name="connsiteY29-32188" fmla="*/ 2092210 h 6858000"/>
              <a:gd name="connsiteX30-32189" fmla="*/ 5264303 w 6127519"/>
              <a:gd name="connsiteY30-32190" fmla="*/ 2225157 h 6858000"/>
              <a:gd name="connsiteX31-32191" fmla="*/ 5254949 w 6127519"/>
              <a:gd name="connsiteY31-32192" fmla="*/ 2236160 h 6858000"/>
              <a:gd name="connsiteX32-32193" fmla="*/ 5250104 w 6127519"/>
              <a:gd name="connsiteY32-32194" fmla="*/ 2249166 h 6858000"/>
              <a:gd name="connsiteX33-32195" fmla="*/ 5251214 w 6127519"/>
              <a:gd name="connsiteY33-32196" fmla="*/ 2250944 h 6858000"/>
              <a:gd name="connsiteX34-32197" fmla="*/ 5250644 w 6127519"/>
              <a:gd name="connsiteY34-32198" fmla="*/ 2266619 h 6858000"/>
              <a:gd name="connsiteX35-32199" fmla="*/ 5293877 w 6127519"/>
              <a:gd name="connsiteY35-32200" fmla="*/ 2368649 h 6858000"/>
              <a:gd name="connsiteX36-32201" fmla="*/ 5311338 w 6127519"/>
              <a:gd name="connsiteY36-32202" fmla="*/ 2404034 h 6858000"/>
              <a:gd name="connsiteX37-32203" fmla="*/ 5338366 w 6127519"/>
              <a:gd name="connsiteY37-32204" fmla="*/ 2465052 h 6858000"/>
              <a:gd name="connsiteX38-32205" fmla="*/ 5371263 w 6127519"/>
              <a:gd name="connsiteY38-32206" fmla="*/ 2586413 h 6858000"/>
              <a:gd name="connsiteX39-32207" fmla="*/ 5407503 w 6127519"/>
              <a:gd name="connsiteY39-32208" fmla="*/ 2786290 h 6858000"/>
              <a:gd name="connsiteX40-32209" fmla="*/ 5407356 w 6127519"/>
              <a:gd name="connsiteY40-32210" fmla="*/ 2787545 h 6858000"/>
              <a:gd name="connsiteX41-32211" fmla="*/ 5411130 w 6127519"/>
              <a:gd name="connsiteY41-32212" fmla="*/ 2788640 h 6858000"/>
              <a:gd name="connsiteX42-32213" fmla="*/ 5416439 w 6127519"/>
              <a:gd name="connsiteY42-32214" fmla="*/ 2805666 h 6858000"/>
              <a:gd name="connsiteX43-32215" fmla="*/ 5457023 w 6127519"/>
              <a:gd name="connsiteY43-32216" fmla="*/ 2858292 h 6858000"/>
              <a:gd name="connsiteX44-32217" fmla="*/ 5479298 w 6127519"/>
              <a:gd name="connsiteY44-32218" fmla="*/ 2947791 h 6858000"/>
              <a:gd name="connsiteX45-32219" fmla="*/ 5481770 w 6127519"/>
              <a:gd name="connsiteY45-32220" fmla="*/ 2951352 h 6858000"/>
              <a:gd name="connsiteX46-32221" fmla="*/ 5482045 w 6127519"/>
              <a:gd name="connsiteY46-32222" fmla="*/ 2984371 h 6858000"/>
              <a:gd name="connsiteX47-32223" fmla="*/ 5482415 w 6127519"/>
              <a:gd name="connsiteY47-32224" fmla="*/ 3004079 h 6858000"/>
              <a:gd name="connsiteX48-32225" fmla="*/ 5503944 w 6127519"/>
              <a:gd name="connsiteY48-32226" fmla="*/ 3123335 h 6858000"/>
              <a:gd name="connsiteX49-32227" fmla="*/ 5516007 w 6127519"/>
              <a:gd name="connsiteY49-32228" fmla="*/ 3258473 h 6858000"/>
              <a:gd name="connsiteX50-32229" fmla="*/ 5566839 w 6127519"/>
              <a:gd name="connsiteY50-32230" fmla="*/ 3345295 h 6858000"/>
              <a:gd name="connsiteX51-32231" fmla="*/ 5589758 w 6127519"/>
              <a:gd name="connsiteY51-32232" fmla="*/ 3506453 h 6858000"/>
              <a:gd name="connsiteX52-32233" fmla="*/ 5596144 w 6127519"/>
              <a:gd name="connsiteY52-32234" fmla="*/ 3534624 h 6858000"/>
              <a:gd name="connsiteX53-32235" fmla="*/ 5597750 w 6127519"/>
              <a:gd name="connsiteY53-32236" fmla="*/ 3534129 h 6858000"/>
              <a:gd name="connsiteX54-32237" fmla="*/ 5599700 w 6127519"/>
              <a:gd name="connsiteY54-32238" fmla="*/ 3547221 h 6858000"/>
              <a:gd name="connsiteX55-32239" fmla="*/ 5615031 w 6127519"/>
              <a:gd name="connsiteY55-32240" fmla="*/ 3557482 h 6858000"/>
              <a:gd name="connsiteX56-32241" fmla="*/ 5618377 w 6127519"/>
              <a:gd name="connsiteY56-32242" fmla="*/ 3588431 h 6858000"/>
              <a:gd name="connsiteX57-32243" fmla="*/ 5612155 w 6127519"/>
              <a:gd name="connsiteY57-32244" fmla="*/ 3589869 h 6858000"/>
              <a:gd name="connsiteX58-32245" fmla="*/ 5620843 w 6127519"/>
              <a:gd name="connsiteY58-32246" fmla="*/ 3606745 h 6858000"/>
              <a:gd name="connsiteX59-32247" fmla="*/ 5655472 w 6127519"/>
              <a:gd name="connsiteY59-32248" fmla="*/ 3678877 h 6858000"/>
              <a:gd name="connsiteX60-32249" fmla="*/ 5683015 w 6127519"/>
              <a:gd name="connsiteY60-32250" fmla="*/ 3762025 h 6858000"/>
              <a:gd name="connsiteX61-32251" fmla="*/ 5696643 w 6127519"/>
              <a:gd name="connsiteY61-32252" fmla="*/ 3773888 h 6858000"/>
              <a:gd name="connsiteX62-32253" fmla="*/ 5699203 w 6127519"/>
              <a:gd name="connsiteY62-32254" fmla="*/ 3775823 h 6858000"/>
              <a:gd name="connsiteX63-32255" fmla="*/ 5704824 w 6127519"/>
              <a:gd name="connsiteY63-32256" fmla="*/ 3785966 h 6858000"/>
              <a:gd name="connsiteX64-32257" fmla="*/ 5768491 w 6127519"/>
              <a:gd name="connsiteY64-32258" fmla="*/ 3914399 h 6858000"/>
              <a:gd name="connsiteX65-32259" fmla="*/ 5793123 w 6127519"/>
              <a:gd name="connsiteY65-32260" fmla="*/ 3969952 h 6858000"/>
              <a:gd name="connsiteX66-32261" fmla="*/ 5808321 w 6127519"/>
              <a:gd name="connsiteY66-32262" fmla="*/ 3988153 h 6858000"/>
              <a:gd name="connsiteX67-32263" fmla="*/ 5825621 w 6127519"/>
              <a:gd name="connsiteY67-32264" fmla="*/ 4015525 h 6858000"/>
              <a:gd name="connsiteX68-32265" fmla="*/ 5860672 w 6127519"/>
              <a:gd name="connsiteY68-32266" fmla="*/ 4061579 h 6858000"/>
              <a:gd name="connsiteX69-32267" fmla="*/ 5872173 w 6127519"/>
              <a:gd name="connsiteY69-32268" fmla="*/ 4088497 h 6858000"/>
              <a:gd name="connsiteX70-32269" fmla="*/ 5894095 w 6127519"/>
              <a:gd name="connsiteY70-32270" fmla="*/ 4128857 h 6858000"/>
              <a:gd name="connsiteX71-32271" fmla="*/ 5903513 w 6127519"/>
              <a:gd name="connsiteY71-32272" fmla="*/ 4187661 h 6858000"/>
              <a:gd name="connsiteX72-32273" fmla="*/ 5917114 w 6127519"/>
              <a:gd name="connsiteY72-32274" fmla="*/ 4213096 h 6858000"/>
              <a:gd name="connsiteX73-32275" fmla="*/ 5924233 w 6127519"/>
              <a:gd name="connsiteY73-32276" fmla="*/ 4242060 h 6858000"/>
              <a:gd name="connsiteX74-32277" fmla="*/ 5928910 w 6127519"/>
              <a:gd name="connsiteY74-32278" fmla="*/ 4300973 h 6858000"/>
              <a:gd name="connsiteX75-32279" fmla="*/ 5939320 w 6127519"/>
              <a:gd name="connsiteY75-32280" fmla="*/ 4340435 h 6858000"/>
              <a:gd name="connsiteX76-32281" fmla="*/ 5946705 w 6127519"/>
              <a:gd name="connsiteY76-32282" fmla="*/ 4428051 h 6858000"/>
              <a:gd name="connsiteX77-32283" fmla="*/ 5949261 w 6127519"/>
              <a:gd name="connsiteY77-32284" fmla="*/ 4449185 h 6858000"/>
              <a:gd name="connsiteX78-32285" fmla="*/ 5968960 w 6127519"/>
              <a:gd name="connsiteY78-32286" fmla="*/ 4482655 h 6858000"/>
              <a:gd name="connsiteX79-32287" fmla="*/ 5980106 w 6127519"/>
              <a:gd name="connsiteY79-32288" fmla="*/ 4585087 h 6858000"/>
              <a:gd name="connsiteX80-32289" fmla="*/ 5998138 w 6127519"/>
              <a:gd name="connsiteY80-32290" fmla="*/ 4697518 h 6858000"/>
              <a:gd name="connsiteX81-32291" fmla="*/ 6007819 w 6127519"/>
              <a:gd name="connsiteY81-32292" fmla="*/ 4858148 h 6858000"/>
              <a:gd name="connsiteX82-32293" fmla="*/ 6007749 w 6127519"/>
              <a:gd name="connsiteY82-32294" fmla="*/ 4964715 h 6858000"/>
              <a:gd name="connsiteX83-32295" fmla="*/ 6005269 w 6127519"/>
              <a:gd name="connsiteY83-32296" fmla="*/ 5150567 h 6858000"/>
              <a:gd name="connsiteX84-32297" fmla="*/ 6001127 w 6127519"/>
              <a:gd name="connsiteY84-32298" fmla="*/ 5164609 h 6858000"/>
              <a:gd name="connsiteX85-32299" fmla="*/ 5998514 w 6127519"/>
              <a:gd name="connsiteY85-32300" fmla="*/ 5189673 h 6858000"/>
              <a:gd name="connsiteX86-32301" fmla="*/ 6018409 w 6127519"/>
              <a:gd name="connsiteY86-32302" fmla="*/ 5227157 h 6858000"/>
              <a:gd name="connsiteX87-32303" fmla="*/ 6036748 w 6127519"/>
              <a:gd name="connsiteY87-32304" fmla="*/ 5322752 h 6858000"/>
              <a:gd name="connsiteX88-32305" fmla="*/ 6036943 w 6127519"/>
              <a:gd name="connsiteY88-32306" fmla="*/ 5329480 h 6858000"/>
              <a:gd name="connsiteX89-32307" fmla="*/ 6037677 w 6127519"/>
              <a:gd name="connsiteY89-32308" fmla="*/ 5354807 h 6858000"/>
              <a:gd name="connsiteX90-32309" fmla="*/ 6039728 w 6127519"/>
              <a:gd name="connsiteY90-32310" fmla="*/ 5359416 h 6858000"/>
              <a:gd name="connsiteX91-32311" fmla="*/ 6053435 w 6127519"/>
              <a:gd name="connsiteY91-32312" fmla="*/ 5387547 h 6858000"/>
              <a:gd name="connsiteX92-32313" fmla="*/ 6065933 w 6127519"/>
              <a:gd name="connsiteY92-32314" fmla="*/ 5443002 h 6858000"/>
              <a:gd name="connsiteX93-32315" fmla="*/ 6068640 w 6127519"/>
              <a:gd name="connsiteY93-32316" fmla="*/ 5474503 h 6858000"/>
              <a:gd name="connsiteX94-32317" fmla="*/ 6080922 w 6127519"/>
              <a:gd name="connsiteY94-32318" fmla="*/ 5561070 h 6858000"/>
              <a:gd name="connsiteX95-32319" fmla="*/ 6096949 w 6127519"/>
              <a:gd name="connsiteY95-32320" fmla="*/ 5648179 h 6858000"/>
              <a:gd name="connsiteX96-32321" fmla="*/ 6125703 w 6127519"/>
              <a:gd name="connsiteY96-32322" fmla="*/ 5692894 h 6858000"/>
              <a:gd name="connsiteX97-32323" fmla="*/ 6121353 w 6127519"/>
              <a:gd name="connsiteY97-32324" fmla="*/ 5721725 h 6858000"/>
              <a:gd name="connsiteX98-32325" fmla="*/ 6121607 w 6127519"/>
              <a:gd name="connsiteY98-32326" fmla="*/ 5721959 h 6858000"/>
              <a:gd name="connsiteX99-32327" fmla="*/ 6127024 w 6127519"/>
              <a:gd name="connsiteY99-32328" fmla="*/ 5786902 h 6858000"/>
              <a:gd name="connsiteX100-32329" fmla="*/ 6127519 w 6127519"/>
              <a:gd name="connsiteY100-32330" fmla="*/ 5865775 h 6858000"/>
              <a:gd name="connsiteX101-32331" fmla="*/ 6119217 w 6127519"/>
              <a:gd name="connsiteY101-32332" fmla="*/ 5888542 h 6858000"/>
              <a:gd name="connsiteX102-32333" fmla="*/ 6102493 w 6127519"/>
              <a:gd name="connsiteY102-32334" fmla="*/ 5928602 h 6858000"/>
              <a:gd name="connsiteX103-32335" fmla="*/ 6056863 w 6127519"/>
              <a:gd name="connsiteY103-32336" fmla="*/ 6000643 h 6858000"/>
              <a:gd name="connsiteX104-32337" fmla="*/ 6045436 w 6127519"/>
              <a:gd name="connsiteY104-32338" fmla="*/ 6124480 h 6858000"/>
              <a:gd name="connsiteX105-32339" fmla="*/ 6030489 w 6127519"/>
              <a:gd name="connsiteY105-32340" fmla="*/ 6317666 h 6858000"/>
              <a:gd name="connsiteX106-32341" fmla="*/ 6007492 w 6127519"/>
              <a:gd name="connsiteY106-32342" fmla="*/ 6440818 h 6858000"/>
              <a:gd name="connsiteX107-32343" fmla="*/ 6009467 w 6127519"/>
              <a:gd name="connsiteY107-32344" fmla="*/ 6487076 h 6858000"/>
              <a:gd name="connsiteX108-32345" fmla="*/ 5995064 w 6127519"/>
              <a:gd name="connsiteY108-32346" fmla="*/ 6540791 h 6858000"/>
              <a:gd name="connsiteX109-32347" fmla="*/ 6004510 w 6127519"/>
              <a:gd name="connsiteY109-32348" fmla="*/ 6599256 h 6858000"/>
              <a:gd name="connsiteX110-32349" fmla="*/ 5986207 w 6127519"/>
              <a:gd name="connsiteY110-32350" fmla="*/ 6695855 h 6858000"/>
              <a:gd name="connsiteX111-32351" fmla="*/ 5979428 w 6127519"/>
              <a:gd name="connsiteY111-32352" fmla="*/ 6754678 h 6858000"/>
              <a:gd name="connsiteX112-32353" fmla="*/ 5983398 w 6127519"/>
              <a:gd name="connsiteY112-32354" fmla="*/ 6778641 h 6858000"/>
              <a:gd name="connsiteX113-32355" fmla="*/ 5984543 w 6127519"/>
              <a:gd name="connsiteY113-32356" fmla="*/ 6811016 h 6858000"/>
              <a:gd name="connsiteX114-32357" fmla="*/ 5979671 w 6127519"/>
              <a:gd name="connsiteY114-32358" fmla="*/ 6858000 h 6858000"/>
              <a:gd name="connsiteX115-32359" fmla="*/ 0 w 6127519"/>
              <a:gd name="connsiteY115-32360" fmla="*/ 6858000 h 6858000"/>
              <a:gd name="connsiteX116-32361" fmla="*/ 0 w 6127519"/>
              <a:gd name="connsiteY116-32362" fmla="*/ 0 h 6858000"/>
              <a:gd name="connsiteX0-32363" fmla="*/ 0 w 6127519"/>
              <a:gd name="connsiteY0-32364" fmla="*/ 0 h 6858000"/>
              <a:gd name="connsiteX1-32365" fmla="*/ 4965888 w 6127519"/>
              <a:gd name="connsiteY1-32366" fmla="*/ 0 h 6858000"/>
              <a:gd name="connsiteX2-32367" fmla="*/ 4967767 w 6127519"/>
              <a:gd name="connsiteY2-32368" fmla="*/ 7930 h 6858000"/>
              <a:gd name="connsiteX3-32369" fmla="*/ 4979444 w 6127519"/>
              <a:gd name="connsiteY3-32370" fmla="*/ 43921 h 6858000"/>
              <a:gd name="connsiteX4-32371" fmla="*/ 5021173 w 6127519"/>
              <a:gd name="connsiteY4-32372" fmla="*/ 123738 h 6858000"/>
              <a:gd name="connsiteX5-32373" fmla="*/ 5075458 w 6127519"/>
              <a:gd name="connsiteY5-32374" fmla="*/ 264355 h 6858000"/>
              <a:gd name="connsiteX6-32375" fmla="*/ 5081175 w 6127519"/>
              <a:gd name="connsiteY6-32376" fmla="*/ 277448 h 6858000"/>
              <a:gd name="connsiteX7-32377" fmla="*/ 5097011 w 6127519"/>
              <a:gd name="connsiteY7-32378" fmla="*/ 355616 h 6858000"/>
              <a:gd name="connsiteX8-32379" fmla="*/ 5130982 w 6127519"/>
              <a:gd name="connsiteY8-32380" fmla="*/ 412030 h 6858000"/>
              <a:gd name="connsiteX9-32381" fmla="*/ 5153000 w 6127519"/>
              <a:gd name="connsiteY9-32382" fmla="*/ 507134 h 6858000"/>
              <a:gd name="connsiteX10-32383" fmla="*/ 5171282 w 6127519"/>
              <a:gd name="connsiteY10-32384" fmla="*/ 602071 h 6858000"/>
              <a:gd name="connsiteX11-32385" fmla="*/ 5176196 w 6127519"/>
              <a:gd name="connsiteY11-32386" fmla="*/ 636822 h 6858000"/>
              <a:gd name="connsiteX12-32387" fmla="*/ 5189051 w 6127519"/>
              <a:gd name="connsiteY12-32388" fmla="*/ 782518 h 6858000"/>
              <a:gd name="connsiteX13-32389" fmla="*/ 5210428 w 6127519"/>
              <a:gd name="connsiteY13-32390" fmla="*/ 815772 h 6858000"/>
              <a:gd name="connsiteX14-32391" fmla="*/ 5221088 w 6127519"/>
              <a:gd name="connsiteY14-32392" fmla="*/ 860193 h 6858000"/>
              <a:gd name="connsiteX15-32393" fmla="*/ 5230806 w 6127519"/>
              <a:gd name="connsiteY15-32394" fmla="*/ 961354 h 6858000"/>
              <a:gd name="connsiteX16-32395" fmla="*/ 5201018 w 6127519"/>
              <a:gd name="connsiteY16-32396" fmla="*/ 1095027 h 6858000"/>
              <a:gd name="connsiteX17-32397" fmla="*/ 5202153 w 6127519"/>
              <a:gd name="connsiteY17-32398" fmla="*/ 1133224 h 6858000"/>
              <a:gd name="connsiteX18-32399" fmla="*/ 5207370 w 6127519"/>
              <a:gd name="connsiteY18-32400" fmla="*/ 1138097 h 6858000"/>
              <a:gd name="connsiteX19-32401" fmla="*/ 5189234 w 6127519"/>
              <a:gd name="connsiteY19-32402" fmla="*/ 1193495 h 6858000"/>
              <a:gd name="connsiteX20-32403" fmla="*/ 5202769 w 6127519"/>
              <a:gd name="connsiteY20-32404" fmla="*/ 1269450 h 6858000"/>
              <a:gd name="connsiteX21-32405" fmla="*/ 5225968 w 6127519"/>
              <a:gd name="connsiteY21-32406" fmla="*/ 1357994 h 6858000"/>
              <a:gd name="connsiteX22-32407" fmla="*/ 5233819 w 6127519"/>
              <a:gd name="connsiteY22-32408" fmla="*/ 1380922 h 6858000"/>
              <a:gd name="connsiteX23-32409" fmla="*/ 5237226 w 6127519"/>
              <a:gd name="connsiteY23-32410" fmla="*/ 1441327 h 6858000"/>
              <a:gd name="connsiteX24-32411" fmla="*/ 5255653 w 6127519"/>
              <a:gd name="connsiteY24-32412" fmla="*/ 1524712 h 6858000"/>
              <a:gd name="connsiteX25-32413" fmla="*/ 5263491 w 6127519"/>
              <a:gd name="connsiteY25-32414" fmla="*/ 1642938 h 6858000"/>
              <a:gd name="connsiteX26-32415" fmla="*/ 5261314 w 6127519"/>
              <a:gd name="connsiteY26-32416" fmla="*/ 1689177 h 6858000"/>
              <a:gd name="connsiteX27-32417" fmla="*/ 5259788 w 6127519"/>
              <a:gd name="connsiteY27-32418" fmla="*/ 1768516 h 6858000"/>
              <a:gd name="connsiteX28-32419" fmla="*/ 5255696 w 6127519"/>
              <a:gd name="connsiteY28-32420" fmla="*/ 1953770 h 6858000"/>
              <a:gd name="connsiteX29-32421" fmla="*/ 5252592 w 6127519"/>
              <a:gd name="connsiteY29-32422" fmla="*/ 2092210 h 6858000"/>
              <a:gd name="connsiteX30-32423" fmla="*/ 5264303 w 6127519"/>
              <a:gd name="connsiteY30-32424" fmla="*/ 2225157 h 6858000"/>
              <a:gd name="connsiteX31-32425" fmla="*/ 5254949 w 6127519"/>
              <a:gd name="connsiteY31-32426" fmla="*/ 2236160 h 6858000"/>
              <a:gd name="connsiteX32-32427" fmla="*/ 5250104 w 6127519"/>
              <a:gd name="connsiteY32-32428" fmla="*/ 2249166 h 6858000"/>
              <a:gd name="connsiteX33-32429" fmla="*/ 5251214 w 6127519"/>
              <a:gd name="connsiteY33-32430" fmla="*/ 2250944 h 6858000"/>
              <a:gd name="connsiteX34-32431" fmla="*/ 5250644 w 6127519"/>
              <a:gd name="connsiteY34-32432" fmla="*/ 2266619 h 6858000"/>
              <a:gd name="connsiteX35-32433" fmla="*/ 5293877 w 6127519"/>
              <a:gd name="connsiteY35-32434" fmla="*/ 2368649 h 6858000"/>
              <a:gd name="connsiteX36-32435" fmla="*/ 5311338 w 6127519"/>
              <a:gd name="connsiteY36-32436" fmla="*/ 2404034 h 6858000"/>
              <a:gd name="connsiteX37-32437" fmla="*/ 5338366 w 6127519"/>
              <a:gd name="connsiteY37-32438" fmla="*/ 2465052 h 6858000"/>
              <a:gd name="connsiteX38-32439" fmla="*/ 5371263 w 6127519"/>
              <a:gd name="connsiteY38-32440" fmla="*/ 2586413 h 6858000"/>
              <a:gd name="connsiteX39-32441" fmla="*/ 5407503 w 6127519"/>
              <a:gd name="connsiteY39-32442" fmla="*/ 2786290 h 6858000"/>
              <a:gd name="connsiteX40-32443" fmla="*/ 5407356 w 6127519"/>
              <a:gd name="connsiteY40-32444" fmla="*/ 2787545 h 6858000"/>
              <a:gd name="connsiteX41-32445" fmla="*/ 5411130 w 6127519"/>
              <a:gd name="connsiteY41-32446" fmla="*/ 2788640 h 6858000"/>
              <a:gd name="connsiteX42-32447" fmla="*/ 5416439 w 6127519"/>
              <a:gd name="connsiteY42-32448" fmla="*/ 2805666 h 6858000"/>
              <a:gd name="connsiteX43-32449" fmla="*/ 5457023 w 6127519"/>
              <a:gd name="connsiteY43-32450" fmla="*/ 2858292 h 6858000"/>
              <a:gd name="connsiteX44-32451" fmla="*/ 5479298 w 6127519"/>
              <a:gd name="connsiteY44-32452" fmla="*/ 2947791 h 6858000"/>
              <a:gd name="connsiteX45-32453" fmla="*/ 5481770 w 6127519"/>
              <a:gd name="connsiteY45-32454" fmla="*/ 2951352 h 6858000"/>
              <a:gd name="connsiteX46-32455" fmla="*/ 5482045 w 6127519"/>
              <a:gd name="connsiteY46-32456" fmla="*/ 2984371 h 6858000"/>
              <a:gd name="connsiteX47-32457" fmla="*/ 5482415 w 6127519"/>
              <a:gd name="connsiteY47-32458" fmla="*/ 3004079 h 6858000"/>
              <a:gd name="connsiteX48-32459" fmla="*/ 5503944 w 6127519"/>
              <a:gd name="connsiteY48-32460" fmla="*/ 3123335 h 6858000"/>
              <a:gd name="connsiteX49-32461" fmla="*/ 5516007 w 6127519"/>
              <a:gd name="connsiteY49-32462" fmla="*/ 3258473 h 6858000"/>
              <a:gd name="connsiteX50-32463" fmla="*/ 5566839 w 6127519"/>
              <a:gd name="connsiteY50-32464" fmla="*/ 3345295 h 6858000"/>
              <a:gd name="connsiteX51-32465" fmla="*/ 5589758 w 6127519"/>
              <a:gd name="connsiteY51-32466" fmla="*/ 3506453 h 6858000"/>
              <a:gd name="connsiteX52-32467" fmla="*/ 5596144 w 6127519"/>
              <a:gd name="connsiteY52-32468" fmla="*/ 3534624 h 6858000"/>
              <a:gd name="connsiteX53-32469" fmla="*/ 5597750 w 6127519"/>
              <a:gd name="connsiteY53-32470" fmla="*/ 3534129 h 6858000"/>
              <a:gd name="connsiteX54-32471" fmla="*/ 5599700 w 6127519"/>
              <a:gd name="connsiteY54-32472" fmla="*/ 3547221 h 6858000"/>
              <a:gd name="connsiteX55-32473" fmla="*/ 5615031 w 6127519"/>
              <a:gd name="connsiteY55-32474" fmla="*/ 3557482 h 6858000"/>
              <a:gd name="connsiteX56-32475" fmla="*/ 5618377 w 6127519"/>
              <a:gd name="connsiteY56-32476" fmla="*/ 3588431 h 6858000"/>
              <a:gd name="connsiteX57-32477" fmla="*/ 5612155 w 6127519"/>
              <a:gd name="connsiteY57-32478" fmla="*/ 3589869 h 6858000"/>
              <a:gd name="connsiteX58-32479" fmla="*/ 5620843 w 6127519"/>
              <a:gd name="connsiteY58-32480" fmla="*/ 3606745 h 6858000"/>
              <a:gd name="connsiteX59-32481" fmla="*/ 5655472 w 6127519"/>
              <a:gd name="connsiteY59-32482" fmla="*/ 3678877 h 6858000"/>
              <a:gd name="connsiteX60-32483" fmla="*/ 5683015 w 6127519"/>
              <a:gd name="connsiteY60-32484" fmla="*/ 3762025 h 6858000"/>
              <a:gd name="connsiteX61-32485" fmla="*/ 5696643 w 6127519"/>
              <a:gd name="connsiteY61-32486" fmla="*/ 3773888 h 6858000"/>
              <a:gd name="connsiteX62-32487" fmla="*/ 5699203 w 6127519"/>
              <a:gd name="connsiteY62-32488" fmla="*/ 3775823 h 6858000"/>
              <a:gd name="connsiteX63-32489" fmla="*/ 5768491 w 6127519"/>
              <a:gd name="connsiteY63-32490" fmla="*/ 3914399 h 6858000"/>
              <a:gd name="connsiteX64-32491" fmla="*/ 5793123 w 6127519"/>
              <a:gd name="connsiteY64-32492" fmla="*/ 3969952 h 6858000"/>
              <a:gd name="connsiteX65-32493" fmla="*/ 5808321 w 6127519"/>
              <a:gd name="connsiteY65-32494" fmla="*/ 3988153 h 6858000"/>
              <a:gd name="connsiteX66-32495" fmla="*/ 5825621 w 6127519"/>
              <a:gd name="connsiteY66-32496" fmla="*/ 4015525 h 6858000"/>
              <a:gd name="connsiteX67-32497" fmla="*/ 5860672 w 6127519"/>
              <a:gd name="connsiteY67-32498" fmla="*/ 4061579 h 6858000"/>
              <a:gd name="connsiteX68-32499" fmla="*/ 5872173 w 6127519"/>
              <a:gd name="connsiteY68-32500" fmla="*/ 4088497 h 6858000"/>
              <a:gd name="connsiteX69-32501" fmla="*/ 5894095 w 6127519"/>
              <a:gd name="connsiteY69-32502" fmla="*/ 4128857 h 6858000"/>
              <a:gd name="connsiteX70-32503" fmla="*/ 5903513 w 6127519"/>
              <a:gd name="connsiteY70-32504" fmla="*/ 4187661 h 6858000"/>
              <a:gd name="connsiteX71-32505" fmla="*/ 5917114 w 6127519"/>
              <a:gd name="connsiteY71-32506" fmla="*/ 4213096 h 6858000"/>
              <a:gd name="connsiteX72-32507" fmla="*/ 5924233 w 6127519"/>
              <a:gd name="connsiteY72-32508" fmla="*/ 4242060 h 6858000"/>
              <a:gd name="connsiteX73-32509" fmla="*/ 5928910 w 6127519"/>
              <a:gd name="connsiteY73-32510" fmla="*/ 4300973 h 6858000"/>
              <a:gd name="connsiteX74-32511" fmla="*/ 5939320 w 6127519"/>
              <a:gd name="connsiteY74-32512" fmla="*/ 4340435 h 6858000"/>
              <a:gd name="connsiteX75-32513" fmla="*/ 5946705 w 6127519"/>
              <a:gd name="connsiteY75-32514" fmla="*/ 4428051 h 6858000"/>
              <a:gd name="connsiteX76-32515" fmla="*/ 5949261 w 6127519"/>
              <a:gd name="connsiteY76-32516" fmla="*/ 4449185 h 6858000"/>
              <a:gd name="connsiteX77-32517" fmla="*/ 5968960 w 6127519"/>
              <a:gd name="connsiteY77-32518" fmla="*/ 4482655 h 6858000"/>
              <a:gd name="connsiteX78-32519" fmla="*/ 5980106 w 6127519"/>
              <a:gd name="connsiteY78-32520" fmla="*/ 4585087 h 6858000"/>
              <a:gd name="connsiteX79-32521" fmla="*/ 5998138 w 6127519"/>
              <a:gd name="connsiteY79-32522" fmla="*/ 4697518 h 6858000"/>
              <a:gd name="connsiteX80-32523" fmla="*/ 6007819 w 6127519"/>
              <a:gd name="connsiteY80-32524" fmla="*/ 4858148 h 6858000"/>
              <a:gd name="connsiteX81-32525" fmla="*/ 6007749 w 6127519"/>
              <a:gd name="connsiteY81-32526" fmla="*/ 4964715 h 6858000"/>
              <a:gd name="connsiteX82-32527" fmla="*/ 6005269 w 6127519"/>
              <a:gd name="connsiteY82-32528" fmla="*/ 5150567 h 6858000"/>
              <a:gd name="connsiteX83-32529" fmla="*/ 6001127 w 6127519"/>
              <a:gd name="connsiteY83-32530" fmla="*/ 5164609 h 6858000"/>
              <a:gd name="connsiteX84-32531" fmla="*/ 5998514 w 6127519"/>
              <a:gd name="connsiteY84-32532" fmla="*/ 5189673 h 6858000"/>
              <a:gd name="connsiteX85-32533" fmla="*/ 6018409 w 6127519"/>
              <a:gd name="connsiteY85-32534" fmla="*/ 5227157 h 6858000"/>
              <a:gd name="connsiteX86-32535" fmla="*/ 6036748 w 6127519"/>
              <a:gd name="connsiteY86-32536" fmla="*/ 5322752 h 6858000"/>
              <a:gd name="connsiteX87-32537" fmla="*/ 6036943 w 6127519"/>
              <a:gd name="connsiteY87-32538" fmla="*/ 5329480 h 6858000"/>
              <a:gd name="connsiteX88-32539" fmla="*/ 6037677 w 6127519"/>
              <a:gd name="connsiteY88-32540" fmla="*/ 5354807 h 6858000"/>
              <a:gd name="connsiteX89-32541" fmla="*/ 6039728 w 6127519"/>
              <a:gd name="connsiteY89-32542" fmla="*/ 5359416 h 6858000"/>
              <a:gd name="connsiteX90-32543" fmla="*/ 6053435 w 6127519"/>
              <a:gd name="connsiteY90-32544" fmla="*/ 5387547 h 6858000"/>
              <a:gd name="connsiteX91-32545" fmla="*/ 6065933 w 6127519"/>
              <a:gd name="connsiteY91-32546" fmla="*/ 5443002 h 6858000"/>
              <a:gd name="connsiteX92-32547" fmla="*/ 6068640 w 6127519"/>
              <a:gd name="connsiteY92-32548" fmla="*/ 5474503 h 6858000"/>
              <a:gd name="connsiteX93-32549" fmla="*/ 6080922 w 6127519"/>
              <a:gd name="connsiteY93-32550" fmla="*/ 5561070 h 6858000"/>
              <a:gd name="connsiteX94-32551" fmla="*/ 6096949 w 6127519"/>
              <a:gd name="connsiteY94-32552" fmla="*/ 5648179 h 6858000"/>
              <a:gd name="connsiteX95-32553" fmla="*/ 6125703 w 6127519"/>
              <a:gd name="connsiteY95-32554" fmla="*/ 5692894 h 6858000"/>
              <a:gd name="connsiteX96-32555" fmla="*/ 6121353 w 6127519"/>
              <a:gd name="connsiteY96-32556" fmla="*/ 5721725 h 6858000"/>
              <a:gd name="connsiteX97-32557" fmla="*/ 6121607 w 6127519"/>
              <a:gd name="connsiteY97-32558" fmla="*/ 5721959 h 6858000"/>
              <a:gd name="connsiteX98-32559" fmla="*/ 6127024 w 6127519"/>
              <a:gd name="connsiteY98-32560" fmla="*/ 5786902 h 6858000"/>
              <a:gd name="connsiteX99-32561" fmla="*/ 6127519 w 6127519"/>
              <a:gd name="connsiteY99-32562" fmla="*/ 5865775 h 6858000"/>
              <a:gd name="connsiteX100-32563" fmla="*/ 6119217 w 6127519"/>
              <a:gd name="connsiteY100-32564" fmla="*/ 5888542 h 6858000"/>
              <a:gd name="connsiteX101-32565" fmla="*/ 6102493 w 6127519"/>
              <a:gd name="connsiteY101-32566" fmla="*/ 5928602 h 6858000"/>
              <a:gd name="connsiteX102-32567" fmla="*/ 6056863 w 6127519"/>
              <a:gd name="connsiteY102-32568" fmla="*/ 6000643 h 6858000"/>
              <a:gd name="connsiteX103-32569" fmla="*/ 6045436 w 6127519"/>
              <a:gd name="connsiteY103-32570" fmla="*/ 6124480 h 6858000"/>
              <a:gd name="connsiteX104-32571" fmla="*/ 6030489 w 6127519"/>
              <a:gd name="connsiteY104-32572" fmla="*/ 6317666 h 6858000"/>
              <a:gd name="connsiteX105-32573" fmla="*/ 6007492 w 6127519"/>
              <a:gd name="connsiteY105-32574" fmla="*/ 6440818 h 6858000"/>
              <a:gd name="connsiteX106-32575" fmla="*/ 6009467 w 6127519"/>
              <a:gd name="connsiteY106-32576" fmla="*/ 6487076 h 6858000"/>
              <a:gd name="connsiteX107-32577" fmla="*/ 5995064 w 6127519"/>
              <a:gd name="connsiteY107-32578" fmla="*/ 6540791 h 6858000"/>
              <a:gd name="connsiteX108-32579" fmla="*/ 6004510 w 6127519"/>
              <a:gd name="connsiteY108-32580" fmla="*/ 6599256 h 6858000"/>
              <a:gd name="connsiteX109-32581" fmla="*/ 5986207 w 6127519"/>
              <a:gd name="connsiteY109-32582" fmla="*/ 6695855 h 6858000"/>
              <a:gd name="connsiteX110-32583" fmla="*/ 5979428 w 6127519"/>
              <a:gd name="connsiteY110-32584" fmla="*/ 6754678 h 6858000"/>
              <a:gd name="connsiteX111-32585" fmla="*/ 5983398 w 6127519"/>
              <a:gd name="connsiteY111-32586" fmla="*/ 6778641 h 6858000"/>
              <a:gd name="connsiteX112-32587" fmla="*/ 5984543 w 6127519"/>
              <a:gd name="connsiteY112-32588" fmla="*/ 6811016 h 6858000"/>
              <a:gd name="connsiteX113-32589" fmla="*/ 5979671 w 6127519"/>
              <a:gd name="connsiteY113-32590" fmla="*/ 6858000 h 6858000"/>
              <a:gd name="connsiteX114-32591" fmla="*/ 0 w 6127519"/>
              <a:gd name="connsiteY114-32592" fmla="*/ 6858000 h 6858000"/>
              <a:gd name="connsiteX115-32593" fmla="*/ 0 w 6127519"/>
              <a:gd name="connsiteY115-32594" fmla="*/ 0 h 6858000"/>
              <a:gd name="connsiteX0-32595" fmla="*/ 0 w 6127519"/>
              <a:gd name="connsiteY0-32596" fmla="*/ 0 h 6858000"/>
              <a:gd name="connsiteX1-32597" fmla="*/ 4965888 w 6127519"/>
              <a:gd name="connsiteY1-32598" fmla="*/ 0 h 6858000"/>
              <a:gd name="connsiteX2-32599" fmla="*/ 4967767 w 6127519"/>
              <a:gd name="connsiteY2-32600" fmla="*/ 7930 h 6858000"/>
              <a:gd name="connsiteX3-32601" fmla="*/ 4979444 w 6127519"/>
              <a:gd name="connsiteY3-32602" fmla="*/ 43921 h 6858000"/>
              <a:gd name="connsiteX4-32603" fmla="*/ 5021173 w 6127519"/>
              <a:gd name="connsiteY4-32604" fmla="*/ 123738 h 6858000"/>
              <a:gd name="connsiteX5-32605" fmla="*/ 5075458 w 6127519"/>
              <a:gd name="connsiteY5-32606" fmla="*/ 264355 h 6858000"/>
              <a:gd name="connsiteX6-32607" fmla="*/ 5081175 w 6127519"/>
              <a:gd name="connsiteY6-32608" fmla="*/ 277448 h 6858000"/>
              <a:gd name="connsiteX7-32609" fmla="*/ 5097011 w 6127519"/>
              <a:gd name="connsiteY7-32610" fmla="*/ 355616 h 6858000"/>
              <a:gd name="connsiteX8-32611" fmla="*/ 5130982 w 6127519"/>
              <a:gd name="connsiteY8-32612" fmla="*/ 412030 h 6858000"/>
              <a:gd name="connsiteX9-32613" fmla="*/ 5153000 w 6127519"/>
              <a:gd name="connsiteY9-32614" fmla="*/ 507134 h 6858000"/>
              <a:gd name="connsiteX10-32615" fmla="*/ 5171282 w 6127519"/>
              <a:gd name="connsiteY10-32616" fmla="*/ 602071 h 6858000"/>
              <a:gd name="connsiteX11-32617" fmla="*/ 5176196 w 6127519"/>
              <a:gd name="connsiteY11-32618" fmla="*/ 636822 h 6858000"/>
              <a:gd name="connsiteX12-32619" fmla="*/ 5189051 w 6127519"/>
              <a:gd name="connsiteY12-32620" fmla="*/ 782518 h 6858000"/>
              <a:gd name="connsiteX13-32621" fmla="*/ 5210428 w 6127519"/>
              <a:gd name="connsiteY13-32622" fmla="*/ 815772 h 6858000"/>
              <a:gd name="connsiteX14-32623" fmla="*/ 5221088 w 6127519"/>
              <a:gd name="connsiteY14-32624" fmla="*/ 860193 h 6858000"/>
              <a:gd name="connsiteX15-32625" fmla="*/ 5230806 w 6127519"/>
              <a:gd name="connsiteY15-32626" fmla="*/ 961354 h 6858000"/>
              <a:gd name="connsiteX16-32627" fmla="*/ 5201018 w 6127519"/>
              <a:gd name="connsiteY16-32628" fmla="*/ 1095027 h 6858000"/>
              <a:gd name="connsiteX17-32629" fmla="*/ 5202153 w 6127519"/>
              <a:gd name="connsiteY17-32630" fmla="*/ 1133224 h 6858000"/>
              <a:gd name="connsiteX18-32631" fmla="*/ 5207370 w 6127519"/>
              <a:gd name="connsiteY18-32632" fmla="*/ 1138097 h 6858000"/>
              <a:gd name="connsiteX19-32633" fmla="*/ 5189234 w 6127519"/>
              <a:gd name="connsiteY19-32634" fmla="*/ 1193495 h 6858000"/>
              <a:gd name="connsiteX20-32635" fmla="*/ 5202769 w 6127519"/>
              <a:gd name="connsiteY20-32636" fmla="*/ 1269450 h 6858000"/>
              <a:gd name="connsiteX21-32637" fmla="*/ 5225968 w 6127519"/>
              <a:gd name="connsiteY21-32638" fmla="*/ 1357994 h 6858000"/>
              <a:gd name="connsiteX22-32639" fmla="*/ 5233819 w 6127519"/>
              <a:gd name="connsiteY22-32640" fmla="*/ 1380922 h 6858000"/>
              <a:gd name="connsiteX23-32641" fmla="*/ 5237226 w 6127519"/>
              <a:gd name="connsiteY23-32642" fmla="*/ 1441327 h 6858000"/>
              <a:gd name="connsiteX24-32643" fmla="*/ 5255653 w 6127519"/>
              <a:gd name="connsiteY24-32644" fmla="*/ 1524712 h 6858000"/>
              <a:gd name="connsiteX25-32645" fmla="*/ 5263491 w 6127519"/>
              <a:gd name="connsiteY25-32646" fmla="*/ 1642938 h 6858000"/>
              <a:gd name="connsiteX26-32647" fmla="*/ 5261314 w 6127519"/>
              <a:gd name="connsiteY26-32648" fmla="*/ 1689177 h 6858000"/>
              <a:gd name="connsiteX27-32649" fmla="*/ 5259788 w 6127519"/>
              <a:gd name="connsiteY27-32650" fmla="*/ 1768516 h 6858000"/>
              <a:gd name="connsiteX28-32651" fmla="*/ 5255696 w 6127519"/>
              <a:gd name="connsiteY28-32652" fmla="*/ 1953770 h 6858000"/>
              <a:gd name="connsiteX29-32653" fmla="*/ 5252592 w 6127519"/>
              <a:gd name="connsiteY29-32654" fmla="*/ 2092210 h 6858000"/>
              <a:gd name="connsiteX30-32655" fmla="*/ 5264303 w 6127519"/>
              <a:gd name="connsiteY30-32656" fmla="*/ 2225157 h 6858000"/>
              <a:gd name="connsiteX31-32657" fmla="*/ 5254949 w 6127519"/>
              <a:gd name="connsiteY31-32658" fmla="*/ 2236160 h 6858000"/>
              <a:gd name="connsiteX32-32659" fmla="*/ 5250104 w 6127519"/>
              <a:gd name="connsiteY32-32660" fmla="*/ 2249166 h 6858000"/>
              <a:gd name="connsiteX33-32661" fmla="*/ 5251214 w 6127519"/>
              <a:gd name="connsiteY33-32662" fmla="*/ 2250944 h 6858000"/>
              <a:gd name="connsiteX34-32663" fmla="*/ 5250644 w 6127519"/>
              <a:gd name="connsiteY34-32664" fmla="*/ 2266619 h 6858000"/>
              <a:gd name="connsiteX35-32665" fmla="*/ 5293877 w 6127519"/>
              <a:gd name="connsiteY35-32666" fmla="*/ 2368649 h 6858000"/>
              <a:gd name="connsiteX36-32667" fmla="*/ 5311338 w 6127519"/>
              <a:gd name="connsiteY36-32668" fmla="*/ 2404034 h 6858000"/>
              <a:gd name="connsiteX37-32669" fmla="*/ 5338366 w 6127519"/>
              <a:gd name="connsiteY37-32670" fmla="*/ 2465052 h 6858000"/>
              <a:gd name="connsiteX38-32671" fmla="*/ 5371263 w 6127519"/>
              <a:gd name="connsiteY38-32672" fmla="*/ 2586413 h 6858000"/>
              <a:gd name="connsiteX39-32673" fmla="*/ 5407503 w 6127519"/>
              <a:gd name="connsiteY39-32674" fmla="*/ 2786290 h 6858000"/>
              <a:gd name="connsiteX40-32675" fmla="*/ 5407356 w 6127519"/>
              <a:gd name="connsiteY40-32676" fmla="*/ 2787545 h 6858000"/>
              <a:gd name="connsiteX41-32677" fmla="*/ 5411130 w 6127519"/>
              <a:gd name="connsiteY41-32678" fmla="*/ 2788640 h 6858000"/>
              <a:gd name="connsiteX42-32679" fmla="*/ 5416439 w 6127519"/>
              <a:gd name="connsiteY42-32680" fmla="*/ 2805666 h 6858000"/>
              <a:gd name="connsiteX43-32681" fmla="*/ 5457023 w 6127519"/>
              <a:gd name="connsiteY43-32682" fmla="*/ 2858292 h 6858000"/>
              <a:gd name="connsiteX44-32683" fmla="*/ 5479298 w 6127519"/>
              <a:gd name="connsiteY44-32684" fmla="*/ 2947791 h 6858000"/>
              <a:gd name="connsiteX45-32685" fmla="*/ 5481770 w 6127519"/>
              <a:gd name="connsiteY45-32686" fmla="*/ 2951352 h 6858000"/>
              <a:gd name="connsiteX46-32687" fmla="*/ 5482045 w 6127519"/>
              <a:gd name="connsiteY46-32688" fmla="*/ 2984371 h 6858000"/>
              <a:gd name="connsiteX47-32689" fmla="*/ 5482415 w 6127519"/>
              <a:gd name="connsiteY47-32690" fmla="*/ 3004079 h 6858000"/>
              <a:gd name="connsiteX48-32691" fmla="*/ 5503944 w 6127519"/>
              <a:gd name="connsiteY48-32692" fmla="*/ 3123335 h 6858000"/>
              <a:gd name="connsiteX49-32693" fmla="*/ 5516007 w 6127519"/>
              <a:gd name="connsiteY49-32694" fmla="*/ 3258473 h 6858000"/>
              <a:gd name="connsiteX50-32695" fmla="*/ 5566839 w 6127519"/>
              <a:gd name="connsiteY50-32696" fmla="*/ 3345295 h 6858000"/>
              <a:gd name="connsiteX51-32697" fmla="*/ 5589758 w 6127519"/>
              <a:gd name="connsiteY51-32698" fmla="*/ 3506453 h 6858000"/>
              <a:gd name="connsiteX52-32699" fmla="*/ 5596144 w 6127519"/>
              <a:gd name="connsiteY52-32700" fmla="*/ 3534624 h 6858000"/>
              <a:gd name="connsiteX53-32701" fmla="*/ 5597750 w 6127519"/>
              <a:gd name="connsiteY53-32702" fmla="*/ 3534129 h 6858000"/>
              <a:gd name="connsiteX54-32703" fmla="*/ 5599700 w 6127519"/>
              <a:gd name="connsiteY54-32704" fmla="*/ 3547221 h 6858000"/>
              <a:gd name="connsiteX55-32705" fmla="*/ 5615031 w 6127519"/>
              <a:gd name="connsiteY55-32706" fmla="*/ 3557482 h 6858000"/>
              <a:gd name="connsiteX56-32707" fmla="*/ 5618377 w 6127519"/>
              <a:gd name="connsiteY56-32708" fmla="*/ 3588431 h 6858000"/>
              <a:gd name="connsiteX57-32709" fmla="*/ 5612155 w 6127519"/>
              <a:gd name="connsiteY57-32710" fmla="*/ 3589869 h 6858000"/>
              <a:gd name="connsiteX58-32711" fmla="*/ 5620843 w 6127519"/>
              <a:gd name="connsiteY58-32712" fmla="*/ 3606745 h 6858000"/>
              <a:gd name="connsiteX59-32713" fmla="*/ 5655472 w 6127519"/>
              <a:gd name="connsiteY59-32714" fmla="*/ 3678877 h 6858000"/>
              <a:gd name="connsiteX60-32715" fmla="*/ 5683015 w 6127519"/>
              <a:gd name="connsiteY60-32716" fmla="*/ 3762025 h 6858000"/>
              <a:gd name="connsiteX61-32717" fmla="*/ 5696643 w 6127519"/>
              <a:gd name="connsiteY61-32718" fmla="*/ 3773888 h 6858000"/>
              <a:gd name="connsiteX62-32719" fmla="*/ 5707995 w 6127519"/>
              <a:gd name="connsiteY62-32720" fmla="*/ 3781685 h 6858000"/>
              <a:gd name="connsiteX63-32721" fmla="*/ 5768491 w 6127519"/>
              <a:gd name="connsiteY63-32722" fmla="*/ 3914399 h 6858000"/>
              <a:gd name="connsiteX64-32723" fmla="*/ 5793123 w 6127519"/>
              <a:gd name="connsiteY64-32724" fmla="*/ 3969952 h 6858000"/>
              <a:gd name="connsiteX65-32725" fmla="*/ 5808321 w 6127519"/>
              <a:gd name="connsiteY65-32726" fmla="*/ 3988153 h 6858000"/>
              <a:gd name="connsiteX66-32727" fmla="*/ 5825621 w 6127519"/>
              <a:gd name="connsiteY66-32728" fmla="*/ 4015525 h 6858000"/>
              <a:gd name="connsiteX67-32729" fmla="*/ 5860672 w 6127519"/>
              <a:gd name="connsiteY67-32730" fmla="*/ 4061579 h 6858000"/>
              <a:gd name="connsiteX68-32731" fmla="*/ 5872173 w 6127519"/>
              <a:gd name="connsiteY68-32732" fmla="*/ 4088497 h 6858000"/>
              <a:gd name="connsiteX69-32733" fmla="*/ 5894095 w 6127519"/>
              <a:gd name="connsiteY69-32734" fmla="*/ 4128857 h 6858000"/>
              <a:gd name="connsiteX70-32735" fmla="*/ 5903513 w 6127519"/>
              <a:gd name="connsiteY70-32736" fmla="*/ 4187661 h 6858000"/>
              <a:gd name="connsiteX71-32737" fmla="*/ 5917114 w 6127519"/>
              <a:gd name="connsiteY71-32738" fmla="*/ 4213096 h 6858000"/>
              <a:gd name="connsiteX72-32739" fmla="*/ 5924233 w 6127519"/>
              <a:gd name="connsiteY72-32740" fmla="*/ 4242060 h 6858000"/>
              <a:gd name="connsiteX73-32741" fmla="*/ 5928910 w 6127519"/>
              <a:gd name="connsiteY73-32742" fmla="*/ 4300973 h 6858000"/>
              <a:gd name="connsiteX74-32743" fmla="*/ 5939320 w 6127519"/>
              <a:gd name="connsiteY74-32744" fmla="*/ 4340435 h 6858000"/>
              <a:gd name="connsiteX75-32745" fmla="*/ 5946705 w 6127519"/>
              <a:gd name="connsiteY75-32746" fmla="*/ 4428051 h 6858000"/>
              <a:gd name="connsiteX76-32747" fmla="*/ 5949261 w 6127519"/>
              <a:gd name="connsiteY76-32748" fmla="*/ 4449185 h 6858000"/>
              <a:gd name="connsiteX77-32749" fmla="*/ 5968960 w 6127519"/>
              <a:gd name="connsiteY77-32750" fmla="*/ 4482655 h 6858000"/>
              <a:gd name="connsiteX78-32751" fmla="*/ 5980106 w 6127519"/>
              <a:gd name="connsiteY78-32752" fmla="*/ 4585087 h 6858000"/>
              <a:gd name="connsiteX79-32753" fmla="*/ 5998138 w 6127519"/>
              <a:gd name="connsiteY79-32754" fmla="*/ 4697518 h 6858000"/>
              <a:gd name="connsiteX80-32755" fmla="*/ 6007819 w 6127519"/>
              <a:gd name="connsiteY80-32756" fmla="*/ 4858148 h 6858000"/>
              <a:gd name="connsiteX81-32757" fmla="*/ 6007749 w 6127519"/>
              <a:gd name="connsiteY81-32758" fmla="*/ 4964715 h 6858000"/>
              <a:gd name="connsiteX82-32759" fmla="*/ 6005269 w 6127519"/>
              <a:gd name="connsiteY82-32760" fmla="*/ 5150567 h 6858000"/>
              <a:gd name="connsiteX83-32761" fmla="*/ 6001127 w 6127519"/>
              <a:gd name="connsiteY83-32762" fmla="*/ 5164609 h 6858000"/>
              <a:gd name="connsiteX84-32763" fmla="*/ 5998514 w 6127519"/>
              <a:gd name="connsiteY84-32764" fmla="*/ 5189673 h 6858000"/>
              <a:gd name="connsiteX85-32765" fmla="*/ 6018409 w 6127519"/>
              <a:gd name="connsiteY85-32766" fmla="*/ 5227157 h 6858000"/>
              <a:gd name="connsiteX86-32767" fmla="*/ 6036748 w 6127519"/>
              <a:gd name="connsiteY86-32768" fmla="*/ 5322752 h 6858000"/>
              <a:gd name="connsiteX87-32769" fmla="*/ 6036943 w 6127519"/>
              <a:gd name="connsiteY87-32770" fmla="*/ 5329480 h 6858000"/>
              <a:gd name="connsiteX88-32771" fmla="*/ 6037677 w 6127519"/>
              <a:gd name="connsiteY88-32772" fmla="*/ 5354807 h 6858000"/>
              <a:gd name="connsiteX89-32773" fmla="*/ 6039728 w 6127519"/>
              <a:gd name="connsiteY89-32774" fmla="*/ 5359416 h 6858000"/>
              <a:gd name="connsiteX90-32775" fmla="*/ 6053435 w 6127519"/>
              <a:gd name="connsiteY90-32776" fmla="*/ 5387547 h 6858000"/>
              <a:gd name="connsiteX91-32777" fmla="*/ 6065933 w 6127519"/>
              <a:gd name="connsiteY91-32778" fmla="*/ 5443002 h 6858000"/>
              <a:gd name="connsiteX92-32779" fmla="*/ 6068640 w 6127519"/>
              <a:gd name="connsiteY92-32780" fmla="*/ 5474503 h 6858000"/>
              <a:gd name="connsiteX93-32781" fmla="*/ 6080922 w 6127519"/>
              <a:gd name="connsiteY93-32782" fmla="*/ 5561070 h 6858000"/>
              <a:gd name="connsiteX94-32783" fmla="*/ 6096949 w 6127519"/>
              <a:gd name="connsiteY94-32784" fmla="*/ 5648179 h 6858000"/>
              <a:gd name="connsiteX95-32785" fmla="*/ 6125703 w 6127519"/>
              <a:gd name="connsiteY95-32786" fmla="*/ 5692894 h 6858000"/>
              <a:gd name="connsiteX96-32787" fmla="*/ 6121353 w 6127519"/>
              <a:gd name="connsiteY96-32788" fmla="*/ 5721725 h 6858000"/>
              <a:gd name="connsiteX97-32789" fmla="*/ 6121607 w 6127519"/>
              <a:gd name="connsiteY97-32790" fmla="*/ 5721959 h 6858000"/>
              <a:gd name="connsiteX98-32791" fmla="*/ 6127024 w 6127519"/>
              <a:gd name="connsiteY98-32792" fmla="*/ 5786902 h 6858000"/>
              <a:gd name="connsiteX99-32793" fmla="*/ 6127519 w 6127519"/>
              <a:gd name="connsiteY99-32794" fmla="*/ 5865775 h 6858000"/>
              <a:gd name="connsiteX100-32795" fmla="*/ 6119217 w 6127519"/>
              <a:gd name="connsiteY100-32796" fmla="*/ 5888542 h 6858000"/>
              <a:gd name="connsiteX101-32797" fmla="*/ 6102493 w 6127519"/>
              <a:gd name="connsiteY101-32798" fmla="*/ 5928602 h 6858000"/>
              <a:gd name="connsiteX102-32799" fmla="*/ 6056863 w 6127519"/>
              <a:gd name="connsiteY102-32800" fmla="*/ 6000643 h 6858000"/>
              <a:gd name="connsiteX103-32801" fmla="*/ 6045436 w 6127519"/>
              <a:gd name="connsiteY103-32802" fmla="*/ 6124480 h 6858000"/>
              <a:gd name="connsiteX104-32803" fmla="*/ 6030489 w 6127519"/>
              <a:gd name="connsiteY104-32804" fmla="*/ 6317666 h 6858000"/>
              <a:gd name="connsiteX105-32805" fmla="*/ 6007492 w 6127519"/>
              <a:gd name="connsiteY105-32806" fmla="*/ 6440818 h 6858000"/>
              <a:gd name="connsiteX106-32807" fmla="*/ 6009467 w 6127519"/>
              <a:gd name="connsiteY106-32808" fmla="*/ 6487076 h 6858000"/>
              <a:gd name="connsiteX107-32809" fmla="*/ 5995064 w 6127519"/>
              <a:gd name="connsiteY107-32810" fmla="*/ 6540791 h 6858000"/>
              <a:gd name="connsiteX108-32811" fmla="*/ 6004510 w 6127519"/>
              <a:gd name="connsiteY108-32812" fmla="*/ 6599256 h 6858000"/>
              <a:gd name="connsiteX109-32813" fmla="*/ 5986207 w 6127519"/>
              <a:gd name="connsiteY109-32814" fmla="*/ 6695855 h 6858000"/>
              <a:gd name="connsiteX110-32815" fmla="*/ 5979428 w 6127519"/>
              <a:gd name="connsiteY110-32816" fmla="*/ 6754678 h 6858000"/>
              <a:gd name="connsiteX111-32817" fmla="*/ 5983398 w 6127519"/>
              <a:gd name="connsiteY111-32818" fmla="*/ 6778641 h 6858000"/>
              <a:gd name="connsiteX112-32819" fmla="*/ 5984543 w 6127519"/>
              <a:gd name="connsiteY112-32820" fmla="*/ 6811016 h 6858000"/>
              <a:gd name="connsiteX113-32821" fmla="*/ 5979671 w 6127519"/>
              <a:gd name="connsiteY113-32822" fmla="*/ 6858000 h 6858000"/>
              <a:gd name="connsiteX114-32823" fmla="*/ 0 w 6127519"/>
              <a:gd name="connsiteY114-32824" fmla="*/ 6858000 h 6858000"/>
              <a:gd name="connsiteX115-32825" fmla="*/ 0 w 6127519"/>
              <a:gd name="connsiteY115-32826" fmla="*/ 0 h 6858000"/>
              <a:gd name="connsiteX0-32827" fmla="*/ 0 w 6127519"/>
              <a:gd name="connsiteY0-32828" fmla="*/ 0 h 6858000"/>
              <a:gd name="connsiteX1-32829" fmla="*/ 4965888 w 6127519"/>
              <a:gd name="connsiteY1-32830" fmla="*/ 0 h 6858000"/>
              <a:gd name="connsiteX2-32831" fmla="*/ 4967767 w 6127519"/>
              <a:gd name="connsiteY2-32832" fmla="*/ 7930 h 6858000"/>
              <a:gd name="connsiteX3-32833" fmla="*/ 4979444 w 6127519"/>
              <a:gd name="connsiteY3-32834" fmla="*/ 43921 h 6858000"/>
              <a:gd name="connsiteX4-32835" fmla="*/ 5021173 w 6127519"/>
              <a:gd name="connsiteY4-32836" fmla="*/ 123738 h 6858000"/>
              <a:gd name="connsiteX5-32837" fmla="*/ 5075458 w 6127519"/>
              <a:gd name="connsiteY5-32838" fmla="*/ 264355 h 6858000"/>
              <a:gd name="connsiteX6-32839" fmla="*/ 5081175 w 6127519"/>
              <a:gd name="connsiteY6-32840" fmla="*/ 277448 h 6858000"/>
              <a:gd name="connsiteX7-32841" fmla="*/ 5097011 w 6127519"/>
              <a:gd name="connsiteY7-32842" fmla="*/ 355616 h 6858000"/>
              <a:gd name="connsiteX8-32843" fmla="*/ 5130982 w 6127519"/>
              <a:gd name="connsiteY8-32844" fmla="*/ 412030 h 6858000"/>
              <a:gd name="connsiteX9-32845" fmla="*/ 5153000 w 6127519"/>
              <a:gd name="connsiteY9-32846" fmla="*/ 507134 h 6858000"/>
              <a:gd name="connsiteX10-32847" fmla="*/ 5171282 w 6127519"/>
              <a:gd name="connsiteY10-32848" fmla="*/ 602071 h 6858000"/>
              <a:gd name="connsiteX11-32849" fmla="*/ 5176196 w 6127519"/>
              <a:gd name="connsiteY11-32850" fmla="*/ 636822 h 6858000"/>
              <a:gd name="connsiteX12-32851" fmla="*/ 5189051 w 6127519"/>
              <a:gd name="connsiteY12-32852" fmla="*/ 782518 h 6858000"/>
              <a:gd name="connsiteX13-32853" fmla="*/ 5210428 w 6127519"/>
              <a:gd name="connsiteY13-32854" fmla="*/ 815772 h 6858000"/>
              <a:gd name="connsiteX14-32855" fmla="*/ 5221088 w 6127519"/>
              <a:gd name="connsiteY14-32856" fmla="*/ 860193 h 6858000"/>
              <a:gd name="connsiteX15-32857" fmla="*/ 5230806 w 6127519"/>
              <a:gd name="connsiteY15-32858" fmla="*/ 961354 h 6858000"/>
              <a:gd name="connsiteX16-32859" fmla="*/ 5201018 w 6127519"/>
              <a:gd name="connsiteY16-32860" fmla="*/ 1095027 h 6858000"/>
              <a:gd name="connsiteX17-32861" fmla="*/ 5202153 w 6127519"/>
              <a:gd name="connsiteY17-32862" fmla="*/ 1133224 h 6858000"/>
              <a:gd name="connsiteX18-32863" fmla="*/ 5207370 w 6127519"/>
              <a:gd name="connsiteY18-32864" fmla="*/ 1138097 h 6858000"/>
              <a:gd name="connsiteX19-32865" fmla="*/ 5189234 w 6127519"/>
              <a:gd name="connsiteY19-32866" fmla="*/ 1193495 h 6858000"/>
              <a:gd name="connsiteX20-32867" fmla="*/ 5202769 w 6127519"/>
              <a:gd name="connsiteY20-32868" fmla="*/ 1269450 h 6858000"/>
              <a:gd name="connsiteX21-32869" fmla="*/ 5225968 w 6127519"/>
              <a:gd name="connsiteY21-32870" fmla="*/ 1357994 h 6858000"/>
              <a:gd name="connsiteX22-32871" fmla="*/ 5233819 w 6127519"/>
              <a:gd name="connsiteY22-32872" fmla="*/ 1380922 h 6858000"/>
              <a:gd name="connsiteX23-32873" fmla="*/ 5237226 w 6127519"/>
              <a:gd name="connsiteY23-32874" fmla="*/ 1441327 h 6858000"/>
              <a:gd name="connsiteX24-32875" fmla="*/ 5255653 w 6127519"/>
              <a:gd name="connsiteY24-32876" fmla="*/ 1524712 h 6858000"/>
              <a:gd name="connsiteX25-32877" fmla="*/ 5263491 w 6127519"/>
              <a:gd name="connsiteY25-32878" fmla="*/ 1642938 h 6858000"/>
              <a:gd name="connsiteX26-32879" fmla="*/ 5261314 w 6127519"/>
              <a:gd name="connsiteY26-32880" fmla="*/ 1689177 h 6858000"/>
              <a:gd name="connsiteX27-32881" fmla="*/ 5259788 w 6127519"/>
              <a:gd name="connsiteY27-32882" fmla="*/ 1768516 h 6858000"/>
              <a:gd name="connsiteX28-32883" fmla="*/ 5255696 w 6127519"/>
              <a:gd name="connsiteY28-32884" fmla="*/ 1953770 h 6858000"/>
              <a:gd name="connsiteX29-32885" fmla="*/ 5252592 w 6127519"/>
              <a:gd name="connsiteY29-32886" fmla="*/ 2092210 h 6858000"/>
              <a:gd name="connsiteX30-32887" fmla="*/ 5264303 w 6127519"/>
              <a:gd name="connsiteY30-32888" fmla="*/ 2225157 h 6858000"/>
              <a:gd name="connsiteX31-32889" fmla="*/ 5254949 w 6127519"/>
              <a:gd name="connsiteY31-32890" fmla="*/ 2236160 h 6858000"/>
              <a:gd name="connsiteX32-32891" fmla="*/ 5250104 w 6127519"/>
              <a:gd name="connsiteY32-32892" fmla="*/ 2249166 h 6858000"/>
              <a:gd name="connsiteX33-32893" fmla="*/ 5251214 w 6127519"/>
              <a:gd name="connsiteY33-32894" fmla="*/ 2250944 h 6858000"/>
              <a:gd name="connsiteX34-32895" fmla="*/ 5250644 w 6127519"/>
              <a:gd name="connsiteY34-32896" fmla="*/ 2266619 h 6858000"/>
              <a:gd name="connsiteX35-32897" fmla="*/ 5293877 w 6127519"/>
              <a:gd name="connsiteY35-32898" fmla="*/ 2368649 h 6858000"/>
              <a:gd name="connsiteX36-32899" fmla="*/ 5311338 w 6127519"/>
              <a:gd name="connsiteY36-32900" fmla="*/ 2404034 h 6858000"/>
              <a:gd name="connsiteX37-32901" fmla="*/ 5338366 w 6127519"/>
              <a:gd name="connsiteY37-32902" fmla="*/ 2465052 h 6858000"/>
              <a:gd name="connsiteX38-32903" fmla="*/ 5371263 w 6127519"/>
              <a:gd name="connsiteY38-32904" fmla="*/ 2586413 h 6858000"/>
              <a:gd name="connsiteX39-32905" fmla="*/ 5407503 w 6127519"/>
              <a:gd name="connsiteY39-32906" fmla="*/ 2786290 h 6858000"/>
              <a:gd name="connsiteX40-32907" fmla="*/ 5407356 w 6127519"/>
              <a:gd name="connsiteY40-32908" fmla="*/ 2787545 h 6858000"/>
              <a:gd name="connsiteX41-32909" fmla="*/ 5411130 w 6127519"/>
              <a:gd name="connsiteY41-32910" fmla="*/ 2788640 h 6858000"/>
              <a:gd name="connsiteX42-32911" fmla="*/ 5416439 w 6127519"/>
              <a:gd name="connsiteY42-32912" fmla="*/ 2805666 h 6858000"/>
              <a:gd name="connsiteX43-32913" fmla="*/ 5457023 w 6127519"/>
              <a:gd name="connsiteY43-32914" fmla="*/ 2858292 h 6858000"/>
              <a:gd name="connsiteX44-32915" fmla="*/ 5479298 w 6127519"/>
              <a:gd name="connsiteY44-32916" fmla="*/ 2947791 h 6858000"/>
              <a:gd name="connsiteX45-32917" fmla="*/ 5481770 w 6127519"/>
              <a:gd name="connsiteY45-32918" fmla="*/ 2951352 h 6858000"/>
              <a:gd name="connsiteX46-32919" fmla="*/ 5482045 w 6127519"/>
              <a:gd name="connsiteY46-32920" fmla="*/ 2984371 h 6858000"/>
              <a:gd name="connsiteX47-32921" fmla="*/ 5482415 w 6127519"/>
              <a:gd name="connsiteY47-32922" fmla="*/ 3004079 h 6858000"/>
              <a:gd name="connsiteX48-32923" fmla="*/ 5503944 w 6127519"/>
              <a:gd name="connsiteY48-32924" fmla="*/ 3123335 h 6858000"/>
              <a:gd name="connsiteX49-32925" fmla="*/ 5516007 w 6127519"/>
              <a:gd name="connsiteY49-32926" fmla="*/ 3258473 h 6858000"/>
              <a:gd name="connsiteX50-32927" fmla="*/ 5566839 w 6127519"/>
              <a:gd name="connsiteY50-32928" fmla="*/ 3345295 h 6858000"/>
              <a:gd name="connsiteX51-32929" fmla="*/ 5589758 w 6127519"/>
              <a:gd name="connsiteY51-32930" fmla="*/ 3506453 h 6858000"/>
              <a:gd name="connsiteX52-32931" fmla="*/ 5596144 w 6127519"/>
              <a:gd name="connsiteY52-32932" fmla="*/ 3534624 h 6858000"/>
              <a:gd name="connsiteX53-32933" fmla="*/ 5597750 w 6127519"/>
              <a:gd name="connsiteY53-32934" fmla="*/ 3534129 h 6858000"/>
              <a:gd name="connsiteX54-32935" fmla="*/ 5599700 w 6127519"/>
              <a:gd name="connsiteY54-32936" fmla="*/ 3547221 h 6858000"/>
              <a:gd name="connsiteX55-32937" fmla="*/ 5615031 w 6127519"/>
              <a:gd name="connsiteY55-32938" fmla="*/ 3557482 h 6858000"/>
              <a:gd name="connsiteX56-32939" fmla="*/ 5618377 w 6127519"/>
              <a:gd name="connsiteY56-32940" fmla="*/ 3588431 h 6858000"/>
              <a:gd name="connsiteX57-32941" fmla="*/ 5612155 w 6127519"/>
              <a:gd name="connsiteY57-32942" fmla="*/ 3589869 h 6858000"/>
              <a:gd name="connsiteX58-32943" fmla="*/ 5620843 w 6127519"/>
              <a:gd name="connsiteY58-32944" fmla="*/ 3606745 h 6858000"/>
              <a:gd name="connsiteX59-32945" fmla="*/ 5655472 w 6127519"/>
              <a:gd name="connsiteY59-32946" fmla="*/ 3678877 h 6858000"/>
              <a:gd name="connsiteX60-32947" fmla="*/ 5683015 w 6127519"/>
              <a:gd name="connsiteY60-32948" fmla="*/ 3762025 h 6858000"/>
              <a:gd name="connsiteX61-32949" fmla="*/ 5696643 w 6127519"/>
              <a:gd name="connsiteY61-32950" fmla="*/ 3773888 h 6858000"/>
              <a:gd name="connsiteX62-32951" fmla="*/ 5707995 w 6127519"/>
              <a:gd name="connsiteY62-32952" fmla="*/ 3781685 h 6858000"/>
              <a:gd name="connsiteX63-32953" fmla="*/ 5768491 w 6127519"/>
              <a:gd name="connsiteY63-32954" fmla="*/ 3914399 h 6858000"/>
              <a:gd name="connsiteX64-32955" fmla="*/ 5793123 w 6127519"/>
              <a:gd name="connsiteY64-32956" fmla="*/ 3969952 h 6858000"/>
              <a:gd name="connsiteX65-32957" fmla="*/ 5808321 w 6127519"/>
              <a:gd name="connsiteY65-32958" fmla="*/ 3988153 h 6858000"/>
              <a:gd name="connsiteX66-32959" fmla="*/ 5825621 w 6127519"/>
              <a:gd name="connsiteY66-32960" fmla="*/ 4015525 h 6858000"/>
              <a:gd name="connsiteX67-32961" fmla="*/ 5860672 w 6127519"/>
              <a:gd name="connsiteY67-32962" fmla="*/ 4061579 h 6858000"/>
              <a:gd name="connsiteX68-32963" fmla="*/ 5872173 w 6127519"/>
              <a:gd name="connsiteY68-32964" fmla="*/ 4088497 h 6858000"/>
              <a:gd name="connsiteX69-32965" fmla="*/ 5894095 w 6127519"/>
              <a:gd name="connsiteY69-32966" fmla="*/ 4128857 h 6858000"/>
              <a:gd name="connsiteX70-32967" fmla="*/ 5903513 w 6127519"/>
              <a:gd name="connsiteY70-32968" fmla="*/ 4187661 h 6858000"/>
              <a:gd name="connsiteX71-32969" fmla="*/ 5917114 w 6127519"/>
              <a:gd name="connsiteY71-32970" fmla="*/ 4213096 h 6858000"/>
              <a:gd name="connsiteX72-32971" fmla="*/ 5924233 w 6127519"/>
              <a:gd name="connsiteY72-32972" fmla="*/ 4242060 h 6858000"/>
              <a:gd name="connsiteX73-32973" fmla="*/ 5928910 w 6127519"/>
              <a:gd name="connsiteY73-32974" fmla="*/ 4300973 h 6858000"/>
              <a:gd name="connsiteX74-32975" fmla="*/ 5939320 w 6127519"/>
              <a:gd name="connsiteY74-32976" fmla="*/ 4340435 h 6858000"/>
              <a:gd name="connsiteX75-32977" fmla="*/ 5946705 w 6127519"/>
              <a:gd name="connsiteY75-32978" fmla="*/ 4428051 h 6858000"/>
              <a:gd name="connsiteX76-32979" fmla="*/ 5949261 w 6127519"/>
              <a:gd name="connsiteY76-32980" fmla="*/ 4449185 h 6858000"/>
              <a:gd name="connsiteX77-32981" fmla="*/ 5968960 w 6127519"/>
              <a:gd name="connsiteY77-32982" fmla="*/ 4482655 h 6858000"/>
              <a:gd name="connsiteX78-32983" fmla="*/ 5980106 w 6127519"/>
              <a:gd name="connsiteY78-32984" fmla="*/ 4585087 h 6858000"/>
              <a:gd name="connsiteX79-32985" fmla="*/ 5998138 w 6127519"/>
              <a:gd name="connsiteY79-32986" fmla="*/ 4697518 h 6858000"/>
              <a:gd name="connsiteX80-32987" fmla="*/ 6007819 w 6127519"/>
              <a:gd name="connsiteY80-32988" fmla="*/ 4858148 h 6858000"/>
              <a:gd name="connsiteX81-32989" fmla="*/ 6007749 w 6127519"/>
              <a:gd name="connsiteY81-32990" fmla="*/ 4964715 h 6858000"/>
              <a:gd name="connsiteX82-32991" fmla="*/ 6005269 w 6127519"/>
              <a:gd name="connsiteY82-32992" fmla="*/ 5150567 h 6858000"/>
              <a:gd name="connsiteX83-32993" fmla="*/ 6001127 w 6127519"/>
              <a:gd name="connsiteY83-32994" fmla="*/ 5164609 h 6858000"/>
              <a:gd name="connsiteX84-32995" fmla="*/ 5998514 w 6127519"/>
              <a:gd name="connsiteY84-32996" fmla="*/ 5189673 h 6858000"/>
              <a:gd name="connsiteX85-32997" fmla="*/ 6018409 w 6127519"/>
              <a:gd name="connsiteY85-32998" fmla="*/ 5227157 h 6858000"/>
              <a:gd name="connsiteX86-32999" fmla="*/ 6036748 w 6127519"/>
              <a:gd name="connsiteY86-33000" fmla="*/ 5322752 h 6858000"/>
              <a:gd name="connsiteX87-33001" fmla="*/ 6036943 w 6127519"/>
              <a:gd name="connsiteY87-33002" fmla="*/ 5329480 h 6858000"/>
              <a:gd name="connsiteX88-33003" fmla="*/ 6037677 w 6127519"/>
              <a:gd name="connsiteY88-33004" fmla="*/ 5354807 h 6858000"/>
              <a:gd name="connsiteX89-33005" fmla="*/ 6039728 w 6127519"/>
              <a:gd name="connsiteY89-33006" fmla="*/ 5359416 h 6858000"/>
              <a:gd name="connsiteX90-33007" fmla="*/ 6053435 w 6127519"/>
              <a:gd name="connsiteY90-33008" fmla="*/ 5387547 h 6858000"/>
              <a:gd name="connsiteX91-33009" fmla="*/ 6065933 w 6127519"/>
              <a:gd name="connsiteY91-33010" fmla="*/ 5443002 h 6858000"/>
              <a:gd name="connsiteX92-33011" fmla="*/ 6068640 w 6127519"/>
              <a:gd name="connsiteY92-33012" fmla="*/ 5474503 h 6858000"/>
              <a:gd name="connsiteX93-33013" fmla="*/ 6080922 w 6127519"/>
              <a:gd name="connsiteY93-33014" fmla="*/ 5561070 h 6858000"/>
              <a:gd name="connsiteX94-33015" fmla="*/ 6096949 w 6127519"/>
              <a:gd name="connsiteY94-33016" fmla="*/ 5648179 h 6858000"/>
              <a:gd name="connsiteX95-33017" fmla="*/ 6125703 w 6127519"/>
              <a:gd name="connsiteY95-33018" fmla="*/ 5692894 h 6858000"/>
              <a:gd name="connsiteX96-33019" fmla="*/ 6121353 w 6127519"/>
              <a:gd name="connsiteY96-33020" fmla="*/ 5721725 h 6858000"/>
              <a:gd name="connsiteX97-33021" fmla="*/ 6121607 w 6127519"/>
              <a:gd name="connsiteY97-33022" fmla="*/ 5721959 h 6858000"/>
              <a:gd name="connsiteX98-33023" fmla="*/ 6127024 w 6127519"/>
              <a:gd name="connsiteY98-33024" fmla="*/ 5786902 h 6858000"/>
              <a:gd name="connsiteX99-33025" fmla="*/ 6127519 w 6127519"/>
              <a:gd name="connsiteY99-33026" fmla="*/ 5865775 h 6858000"/>
              <a:gd name="connsiteX100-33027" fmla="*/ 6119217 w 6127519"/>
              <a:gd name="connsiteY100-33028" fmla="*/ 5888542 h 6858000"/>
              <a:gd name="connsiteX101-33029" fmla="*/ 6102493 w 6127519"/>
              <a:gd name="connsiteY101-33030" fmla="*/ 5928602 h 6858000"/>
              <a:gd name="connsiteX102-33031" fmla="*/ 6056863 w 6127519"/>
              <a:gd name="connsiteY102-33032" fmla="*/ 6000643 h 6858000"/>
              <a:gd name="connsiteX103-33033" fmla="*/ 6045436 w 6127519"/>
              <a:gd name="connsiteY103-33034" fmla="*/ 6124480 h 6858000"/>
              <a:gd name="connsiteX104-33035" fmla="*/ 6030489 w 6127519"/>
              <a:gd name="connsiteY104-33036" fmla="*/ 6317666 h 6858000"/>
              <a:gd name="connsiteX105-33037" fmla="*/ 6007492 w 6127519"/>
              <a:gd name="connsiteY105-33038" fmla="*/ 6440818 h 6858000"/>
              <a:gd name="connsiteX106-33039" fmla="*/ 6009467 w 6127519"/>
              <a:gd name="connsiteY106-33040" fmla="*/ 6487076 h 6858000"/>
              <a:gd name="connsiteX107-33041" fmla="*/ 5995064 w 6127519"/>
              <a:gd name="connsiteY107-33042" fmla="*/ 6540791 h 6858000"/>
              <a:gd name="connsiteX108-33043" fmla="*/ 6004510 w 6127519"/>
              <a:gd name="connsiteY108-33044" fmla="*/ 6599256 h 6858000"/>
              <a:gd name="connsiteX109-33045" fmla="*/ 5986207 w 6127519"/>
              <a:gd name="connsiteY109-33046" fmla="*/ 6695855 h 6858000"/>
              <a:gd name="connsiteX110-33047" fmla="*/ 5979428 w 6127519"/>
              <a:gd name="connsiteY110-33048" fmla="*/ 6754678 h 6858000"/>
              <a:gd name="connsiteX111-33049" fmla="*/ 5983398 w 6127519"/>
              <a:gd name="connsiteY111-33050" fmla="*/ 6778641 h 6858000"/>
              <a:gd name="connsiteX112-33051" fmla="*/ 5984543 w 6127519"/>
              <a:gd name="connsiteY112-33052" fmla="*/ 6811016 h 6858000"/>
              <a:gd name="connsiteX113-33053" fmla="*/ 5979671 w 6127519"/>
              <a:gd name="connsiteY113-33054" fmla="*/ 6858000 h 6858000"/>
              <a:gd name="connsiteX114-33055" fmla="*/ 0 w 6127519"/>
              <a:gd name="connsiteY114-33056" fmla="*/ 6858000 h 6858000"/>
              <a:gd name="connsiteX115-33057" fmla="*/ 0 w 6127519"/>
              <a:gd name="connsiteY115-33058" fmla="*/ 0 h 6858000"/>
              <a:gd name="connsiteX0-33059" fmla="*/ 0 w 6127519"/>
              <a:gd name="connsiteY0-33060" fmla="*/ 0 h 6858000"/>
              <a:gd name="connsiteX1-33061" fmla="*/ 4965888 w 6127519"/>
              <a:gd name="connsiteY1-33062" fmla="*/ 0 h 6858000"/>
              <a:gd name="connsiteX2-33063" fmla="*/ 4967767 w 6127519"/>
              <a:gd name="connsiteY2-33064" fmla="*/ 7930 h 6858000"/>
              <a:gd name="connsiteX3-33065" fmla="*/ 4979444 w 6127519"/>
              <a:gd name="connsiteY3-33066" fmla="*/ 43921 h 6858000"/>
              <a:gd name="connsiteX4-33067" fmla="*/ 5021173 w 6127519"/>
              <a:gd name="connsiteY4-33068" fmla="*/ 123738 h 6858000"/>
              <a:gd name="connsiteX5-33069" fmla="*/ 5075458 w 6127519"/>
              <a:gd name="connsiteY5-33070" fmla="*/ 264355 h 6858000"/>
              <a:gd name="connsiteX6-33071" fmla="*/ 5081175 w 6127519"/>
              <a:gd name="connsiteY6-33072" fmla="*/ 277448 h 6858000"/>
              <a:gd name="connsiteX7-33073" fmla="*/ 5097011 w 6127519"/>
              <a:gd name="connsiteY7-33074" fmla="*/ 355616 h 6858000"/>
              <a:gd name="connsiteX8-33075" fmla="*/ 5130982 w 6127519"/>
              <a:gd name="connsiteY8-33076" fmla="*/ 412030 h 6858000"/>
              <a:gd name="connsiteX9-33077" fmla="*/ 5153000 w 6127519"/>
              <a:gd name="connsiteY9-33078" fmla="*/ 507134 h 6858000"/>
              <a:gd name="connsiteX10-33079" fmla="*/ 5171282 w 6127519"/>
              <a:gd name="connsiteY10-33080" fmla="*/ 602071 h 6858000"/>
              <a:gd name="connsiteX11-33081" fmla="*/ 5176196 w 6127519"/>
              <a:gd name="connsiteY11-33082" fmla="*/ 636822 h 6858000"/>
              <a:gd name="connsiteX12-33083" fmla="*/ 5189051 w 6127519"/>
              <a:gd name="connsiteY12-33084" fmla="*/ 782518 h 6858000"/>
              <a:gd name="connsiteX13-33085" fmla="*/ 5210428 w 6127519"/>
              <a:gd name="connsiteY13-33086" fmla="*/ 815772 h 6858000"/>
              <a:gd name="connsiteX14-33087" fmla="*/ 5221088 w 6127519"/>
              <a:gd name="connsiteY14-33088" fmla="*/ 860193 h 6858000"/>
              <a:gd name="connsiteX15-33089" fmla="*/ 5230806 w 6127519"/>
              <a:gd name="connsiteY15-33090" fmla="*/ 961354 h 6858000"/>
              <a:gd name="connsiteX16-33091" fmla="*/ 5201018 w 6127519"/>
              <a:gd name="connsiteY16-33092" fmla="*/ 1095027 h 6858000"/>
              <a:gd name="connsiteX17-33093" fmla="*/ 5202153 w 6127519"/>
              <a:gd name="connsiteY17-33094" fmla="*/ 1133224 h 6858000"/>
              <a:gd name="connsiteX18-33095" fmla="*/ 5207370 w 6127519"/>
              <a:gd name="connsiteY18-33096" fmla="*/ 1138097 h 6858000"/>
              <a:gd name="connsiteX19-33097" fmla="*/ 5189234 w 6127519"/>
              <a:gd name="connsiteY19-33098" fmla="*/ 1193495 h 6858000"/>
              <a:gd name="connsiteX20-33099" fmla="*/ 5202769 w 6127519"/>
              <a:gd name="connsiteY20-33100" fmla="*/ 1269450 h 6858000"/>
              <a:gd name="connsiteX21-33101" fmla="*/ 5225968 w 6127519"/>
              <a:gd name="connsiteY21-33102" fmla="*/ 1357994 h 6858000"/>
              <a:gd name="connsiteX22-33103" fmla="*/ 5233819 w 6127519"/>
              <a:gd name="connsiteY22-33104" fmla="*/ 1380922 h 6858000"/>
              <a:gd name="connsiteX23-33105" fmla="*/ 5237226 w 6127519"/>
              <a:gd name="connsiteY23-33106" fmla="*/ 1441327 h 6858000"/>
              <a:gd name="connsiteX24-33107" fmla="*/ 5255653 w 6127519"/>
              <a:gd name="connsiteY24-33108" fmla="*/ 1524712 h 6858000"/>
              <a:gd name="connsiteX25-33109" fmla="*/ 5263491 w 6127519"/>
              <a:gd name="connsiteY25-33110" fmla="*/ 1642938 h 6858000"/>
              <a:gd name="connsiteX26-33111" fmla="*/ 5261314 w 6127519"/>
              <a:gd name="connsiteY26-33112" fmla="*/ 1689177 h 6858000"/>
              <a:gd name="connsiteX27-33113" fmla="*/ 5259788 w 6127519"/>
              <a:gd name="connsiteY27-33114" fmla="*/ 1768516 h 6858000"/>
              <a:gd name="connsiteX28-33115" fmla="*/ 5255696 w 6127519"/>
              <a:gd name="connsiteY28-33116" fmla="*/ 1953770 h 6858000"/>
              <a:gd name="connsiteX29-33117" fmla="*/ 5252592 w 6127519"/>
              <a:gd name="connsiteY29-33118" fmla="*/ 2092210 h 6858000"/>
              <a:gd name="connsiteX30-33119" fmla="*/ 5264303 w 6127519"/>
              <a:gd name="connsiteY30-33120" fmla="*/ 2225157 h 6858000"/>
              <a:gd name="connsiteX31-33121" fmla="*/ 5254949 w 6127519"/>
              <a:gd name="connsiteY31-33122" fmla="*/ 2236160 h 6858000"/>
              <a:gd name="connsiteX32-33123" fmla="*/ 5250104 w 6127519"/>
              <a:gd name="connsiteY32-33124" fmla="*/ 2249166 h 6858000"/>
              <a:gd name="connsiteX33-33125" fmla="*/ 5251214 w 6127519"/>
              <a:gd name="connsiteY33-33126" fmla="*/ 2250944 h 6858000"/>
              <a:gd name="connsiteX34-33127" fmla="*/ 5250644 w 6127519"/>
              <a:gd name="connsiteY34-33128" fmla="*/ 2266619 h 6858000"/>
              <a:gd name="connsiteX35-33129" fmla="*/ 5293877 w 6127519"/>
              <a:gd name="connsiteY35-33130" fmla="*/ 2368649 h 6858000"/>
              <a:gd name="connsiteX36-33131" fmla="*/ 5311338 w 6127519"/>
              <a:gd name="connsiteY36-33132" fmla="*/ 2404034 h 6858000"/>
              <a:gd name="connsiteX37-33133" fmla="*/ 5338366 w 6127519"/>
              <a:gd name="connsiteY37-33134" fmla="*/ 2465052 h 6858000"/>
              <a:gd name="connsiteX38-33135" fmla="*/ 5371263 w 6127519"/>
              <a:gd name="connsiteY38-33136" fmla="*/ 2586413 h 6858000"/>
              <a:gd name="connsiteX39-33137" fmla="*/ 5407503 w 6127519"/>
              <a:gd name="connsiteY39-33138" fmla="*/ 2786290 h 6858000"/>
              <a:gd name="connsiteX40-33139" fmla="*/ 5407356 w 6127519"/>
              <a:gd name="connsiteY40-33140" fmla="*/ 2787545 h 6858000"/>
              <a:gd name="connsiteX41-33141" fmla="*/ 5411130 w 6127519"/>
              <a:gd name="connsiteY41-33142" fmla="*/ 2788640 h 6858000"/>
              <a:gd name="connsiteX42-33143" fmla="*/ 5416439 w 6127519"/>
              <a:gd name="connsiteY42-33144" fmla="*/ 2805666 h 6858000"/>
              <a:gd name="connsiteX43-33145" fmla="*/ 5457023 w 6127519"/>
              <a:gd name="connsiteY43-33146" fmla="*/ 2858292 h 6858000"/>
              <a:gd name="connsiteX44-33147" fmla="*/ 5479298 w 6127519"/>
              <a:gd name="connsiteY44-33148" fmla="*/ 2947791 h 6858000"/>
              <a:gd name="connsiteX45-33149" fmla="*/ 5481770 w 6127519"/>
              <a:gd name="connsiteY45-33150" fmla="*/ 2951352 h 6858000"/>
              <a:gd name="connsiteX46-33151" fmla="*/ 5482045 w 6127519"/>
              <a:gd name="connsiteY46-33152" fmla="*/ 2984371 h 6858000"/>
              <a:gd name="connsiteX47-33153" fmla="*/ 5482415 w 6127519"/>
              <a:gd name="connsiteY47-33154" fmla="*/ 3004079 h 6858000"/>
              <a:gd name="connsiteX48-33155" fmla="*/ 5503944 w 6127519"/>
              <a:gd name="connsiteY48-33156" fmla="*/ 3123335 h 6858000"/>
              <a:gd name="connsiteX49-33157" fmla="*/ 5516007 w 6127519"/>
              <a:gd name="connsiteY49-33158" fmla="*/ 3258473 h 6858000"/>
              <a:gd name="connsiteX50-33159" fmla="*/ 5589758 w 6127519"/>
              <a:gd name="connsiteY50-33160" fmla="*/ 3506453 h 6858000"/>
              <a:gd name="connsiteX51-33161" fmla="*/ 5596144 w 6127519"/>
              <a:gd name="connsiteY51-33162" fmla="*/ 3534624 h 6858000"/>
              <a:gd name="connsiteX52-33163" fmla="*/ 5597750 w 6127519"/>
              <a:gd name="connsiteY52-33164" fmla="*/ 3534129 h 6858000"/>
              <a:gd name="connsiteX53-33165" fmla="*/ 5599700 w 6127519"/>
              <a:gd name="connsiteY53-33166" fmla="*/ 3547221 h 6858000"/>
              <a:gd name="connsiteX54-33167" fmla="*/ 5615031 w 6127519"/>
              <a:gd name="connsiteY54-33168" fmla="*/ 3557482 h 6858000"/>
              <a:gd name="connsiteX55-33169" fmla="*/ 5618377 w 6127519"/>
              <a:gd name="connsiteY55-33170" fmla="*/ 3588431 h 6858000"/>
              <a:gd name="connsiteX56-33171" fmla="*/ 5612155 w 6127519"/>
              <a:gd name="connsiteY56-33172" fmla="*/ 3589869 h 6858000"/>
              <a:gd name="connsiteX57-33173" fmla="*/ 5620843 w 6127519"/>
              <a:gd name="connsiteY57-33174" fmla="*/ 3606745 h 6858000"/>
              <a:gd name="connsiteX58-33175" fmla="*/ 5655472 w 6127519"/>
              <a:gd name="connsiteY58-33176" fmla="*/ 3678877 h 6858000"/>
              <a:gd name="connsiteX59-33177" fmla="*/ 5683015 w 6127519"/>
              <a:gd name="connsiteY59-33178" fmla="*/ 3762025 h 6858000"/>
              <a:gd name="connsiteX60-33179" fmla="*/ 5696643 w 6127519"/>
              <a:gd name="connsiteY60-33180" fmla="*/ 3773888 h 6858000"/>
              <a:gd name="connsiteX61-33181" fmla="*/ 5707995 w 6127519"/>
              <a:gd name="connsiteY61-33182" fmla="*/ 3781685 h 6858000"/>
              <a:gd name="connsiteX62-33183" fmla="*/ 5768491 w 6127519"/>
              <a:gd name="connsiteY62-33184" fmla="*/ 3914399 h 6858000"/>
              <a:gd name="connsiteX63-33185" fmla="*/ 5793123 w 6127519"/>
              <a:gd name="connsiteY63-33186" fmla="*/ 3969952 h 6858000"/>
              <a:gd name="connsiteX64-33187" fmla="*/ 5808321 w 6127519"/>
              <a:gd name="connsiteY64-33188" fmla="*/ 3988153 h 6858000"/>
              <a:gd name="connsiteX65-33189" fmla="*/ 5825621 w 6127519"/>
              <a:gd name="connsiteY65-33190" fmla="*/ 4015525 h 6858000"/>
              <a:gd name="connsiteX66-33191" fmla="*/ 5860672 w 6127519"/>
              <a:gd name="connsiteY66-33192" fmla="*/ 4061579 h 6858000"/>
              <a:gd name="connsiteX67-33193" fmla="*/ 5872173 w 6127519"/>
              <a:gd name="connsiteY67-33194" fmla="*/ 4088497 h 6858000"/>
              <a:gd name="connsiteX68-33195" fmla="*/ 5894095 w 6127519"/>
              <a:gd name="connsiteY68-33196" fmla="*/ 4128857 h 6858000"/>
              <a:gd name="connsiteX69-33197" fmla="*/ 5903513 w 6127519"/>
              <a:gd name="connsiteY69-33198" fmla="*/ 4187661 h 6858000"/>
              <a:gd name="connsiteX70-33199" fmla="*/ 5917114 w 6127519"/>
              <a:gd name="connsiteY70-33200" fmla="*/ 4213096 h 6858000"/>
              <a:gd name="connsiteX71-33201" fmla="*/ 5924233 w 6127519"/>
              <a:gd name="connsiteY71-33202" fmla="*/ 4242060 h 6858000"/>
              <a:gd name="connsiteX72-33203" fmla="*/ 5928910 w 6127519"/>
              <a:gd name="connsiteY72-33204" fmla="*/ 4300973 h 6858000"/>
              <a:gd name="connsiteX73-33205" fmla="*/ 5939320 w 6127519"/>
              <a:gd name="connsiteY73-33206" fmla="*/ 4340435 h 6858000"/>
              <a:gd name="connsiteX74-33207" fmla="*/ 5946705 w 6127519"/>
              <a:gd name="connsiteY74-33208" fmla="*/ 4428051 h 6858000"/>
              <a:gd name="connsiteX75-33209" fmla="*/ 5949261 w 6127519"/>
              <a:gd name="connsiteY75-33210" fmla="*/ 4449185 h 6858000"/>
              <a:gd name="connsiteX76-33211" fmla="*/ 5968960 w 6127519"/>
              <a:gd name="connsiteY76-33212" fmla="*/ 4482655 h 6858000"/>
              <a:gd name="connsiteX77-33213" fmla="*/ 5980106 w 6127519"/>
              <a:gd name="connsiteY77-33214" fmla="*/ 4585087 h 6858000"/>
              <a:gd name="connsiteX78-33215" fmla="*/ 5998138 w 6127519"/>
              <a:gd name="connsiteY78-33216" fmla="*/ 4697518 h 6858000"/>
              <a:gd name="connsiteX79-33217" fmla="*/ 6007819 w 6127519"/>
              <a:gd name="connsiteY79-33218" fmla="*/ 4858148 h 6858000"/>
              <a:gd name="connsiteX80-33219" fmla="*/ 6007749 w 6127519"/>
              <a:gd name="connsiteY80-33220" fmla="*/ 4964715 h 6858000"/>
              <a:gd name="connsiteX81-33221" fmla="*/ 6005269 w 6127519"/>
              <a:gd name="connsiteY81-33222" fmla="*/ 5150567 h 6858000"/>
              <a:gd name="connsiteX82-33223" fmla="*/ 6001127 w 6127519"/>
              <a:gd name="connsiteY82-33224" fmla="*/ 5164609 h 6858000"/>
              <a:gd name="connsiteX83-33225" fmla="*/ 5998514 w 6127519"/>
              <a:gd name="connsiteY83-33226" fmla="*/ 5189673 h 6858000"/>
              <a:gd name="connsiteX84-33227" fmla="*/ 6018409 w 6127519"/>
              <a:gd name="connsiteY84-33228" fmla="*/ 5227157 h 6858000"/>
              <a:gd name="connsiteX85-33229" fmla="*/ 6036748 w 6127519"/>
              <a:gd name="connsiteY85-33230" fmla="*/ 5322752 h 6858000"/>
              <a:gd name="connsiteX86-33231" fmla="*/ 6036943 w 6127519"/>
              <a:gd name="connsiteY86-33232" fmla="*/ 5329480 h 6858000"/>
              <a:gd name="connsiteX87-33233" fmla="*/ 6037677 w 6127519"/>
              <a:gd name="connsiteY87-33234" fmla="*/ 5354807 h 6858000"/>
              <a:gd name="connsiteX88-33235" fmla="*/ 6039728 w 6127519"/>
              <a:gd name="connsiteY88-33236" fmla="*/ 5359416 h 6858000"/>
              <a:gd name="connsiteX89-33237" fmla="*/ 6053435 w 6127519"/>
              <a:gd name="connsiteY89-33238" fmla="*/ 5387547 h 6858000"/>
              <a:gd name="connsiteX90-33239" fmla="*/ 6065933 w 6127519"/>
              <a:gd name="connsiteY90-33240" fmla="*/ 5443002 h 6858000"/>
              <a:gd name="connsiteX91-33241" fmla="*/ 6068640 w 6127519"/>
              <a:gd name="connsiteY91-33242" fmla="*/ 5474503 h 6858000"/>
              <a:gd name="connsiteX92-33243" fmla="*/ 6080922 w 6127519"/>
              <a:gd name="connsiteY92-33244" fmla="*/ 5561070 h 6858000"/>
              <a:gd name="connsiteX93-33245" fmla="*/ 6096949 w 6127519"/>
              <a:gd name="connsiteY93-33246" fmla="*/ 5648179 h 6858000"/>
              <a:gd name="connsiteX94-33247" fmla="*/ 6125703 w 6127519"/>
              <a:gd name="connsiteY94-33248" fmla="*/ 5692894 h 6858000"/>
              <a:gd name="connsiteX95-33249" fmla="*/ 6121353 w 6127519"/>
              <a:gd name="connsiteY95-33250" fmla="*/ 5721725 h 6858000"/>
              <a:gd name="connsiteX96-33251" fmla="*/ 6121607 w 6127519"/>
              <a:gd name="connsiteY96-33252" fmla="*/ 5721959 h 6858000"/>
              <a:gd name="connsiteX97-33253" fmla="*/ 6127024 w 6127519"/>
              <a:gd name="connsiteY97-33254" fmla="*/ 5786902 h 6858000"/>
              <a:gd name="connsiteX98-33255" fmla="*/ 6127519 w 6127519"/>
              <a:gd name="connsiteY98-33256" fmla="*/ 5865775 h 6858000"/>
              <a:gd name="connsiteX99-33257" fmla="*/ 6119217 w 6127519"/>
              <a:gd name="connsiteY99-33258" fmla="*/ 5888542 h 6858000"/>
              <a:gd name="connsiteX100-33259" fmla="*/ 6102493 w 6127519"/>
              <a:gd name="connsiteY100-33260" fmla="*/ 5928602 h 6858000"/>
              <a:gd name="connsiteX101-33261" fmla="*/ 6056863 w 6127519"/>
              <a:gd name="connsiteY101-33262" fmla="*/ 6000643 h 6858000"/>
              <a:gd name="connsiteX102-33263" fmla="*/ 6045436 w 6127519"/>
              <a:gd name="connsiteY102-33264" fmla="*/ 6124480 h 6858000"/>
              <a:gd name="connsiteX103-33265" fmla="*/ 6030489 w 6127519"/>
              <a:gd name="connsiteY103-33266" fmla="*/ 6317666 h 6858000"/>
              <a:gd name="connsiteX104-33267" fmla="*/ 6007492 w 6127519"/>
              <a:gd name="connsiteY104-33268" fmla="*/ 6440818 h 6858000"/>
              <a:gd name="connsiteX105-33269" fmla="*/ 6009467 w 6127519"/>
              <a:gd name="connsiteY105-33270" fmla="*/ 6487076 h 6858000"/>
              <a:gd name="connsiteX106-33271" fmla="*/ 5995064 w 6127519"/>
              <a:gd name="connsiteY106-33272" fmla="*/ 6540791 h 6858000"/>
              <a:gd name="connsiteX107-33273" fmla="*/ 6004510 w 6127519"/>
              <a:gd name="connsiteY107-33274" fmla="*/ 6599256 h 6858000"/>
              <a:gd name="connsiteX108-33275" fmla="*/ 5986207 w 6127519"/>
              <a:gd name="connsiteY108-33276" fmla="*/ 6695855 h 6858000"/>
              <a:gd name="connsiteX109-33277" fmla="*/ 5979428 w 6127519"/>
              <a:gd name="connsiteY109-33278" fmla="*/ 6754678 h 6858000"/>
              <a:gd name="connsiteX110-33279" fmla="*/ 5983398 w 6127519"/>
              <a:gd name="connsiteY110-33280" fmla="*/ 6778641 h 6858000"/>
              <a:gd name="connsiteX111-33281" fmla="*/ 5984543 w 6127519"/>
              <a:gd name="connsiteY111-33282" fmla="*/ 6811016 h 6858000"/>
              <a:gd name="connsiteX112-33283" fmla="*/ 5979671 w 6127519"/>
              <a:gd name="connsiteY112-33284" fmla="*/ 6858000 h 6858000"/>
              <a:gd name="connsiteX113-33285" fmla="*/ 0 w 6127519"/>
              <a:gd name="connsiteY113-33286" fmla="*/ 6858000 h 6858000"/>
              <a:gd name="connsiteX114-33287" fmla="*/ 0 w 6127519"/>
              <a:gd name="connsiteY114-33288" fmla="*/ 0 h 6858000"/>
              <a:gd name="connsiteX0-33289" fmla="*/ 0 w 6127519"/>
              <a:gd name="connsiteY0-33290" fmla="*/ 0 h 6858000"/>
              <a:gd name="connsiteX1-33291" fmla="*/ 4965888 w 6127519"/>
              <a:gd name="connsiteY1-33292" fmla="*/ 0 h 6858000"/>
              <a:gd name="connsiteX2-33293" fmla="*/ 4967767 w 6127519"/>
              <a:gd name="connsiteY2-33294" fmla="*/ 7930 h 6858000"/>
              <a:gd name="connsiteX3-33295" fmla="*/ 4979444 w 6127519"/>
              <a:gd name="connsiteY3-33296" fmla="*/ 43921 h 6858000"/>
              <a:gd name="connsiteX4-33297" fmla="*/ 5021173 w 6127519"/>
              <a:gd name="connsiteY4-33298" fmla="*/ 123738 h 6858000"/>
              <a:gd name="connsiteX5-33299" fmla="*/ 5075458 w 6127519"/>
              <a:gd name="connsiteY5-33300" fmla="*/ 264355 h 6858000"/>
              <a:gd name="connsiteX6-33301" fmla="*/ 5081175 w 6127519"/>
              <a:gd name="connsiteY6-33302" fmla="*/ 277448 h 6858000"/>
              <a:gd name="connsiteX7-33303" fmla="*/ 5097011 w 6127519"/>
              <a:gd name="connsiteY7-33304" fmla="*/ 355616 h 6858000"/>
              <a:gd name="connsiteX8-33305" fmla="*/ 5130982 w 6127519"/>
              <a:gd name="connsiteY8-33306" fmla="*/ 412030 h 6858000"/>
              <a:gd name="connsiteX9-33307" fmla="*/ 5153000 w 6127519"/>
              <a:gd name="connsiteY9-33308" fmla="*/ 507134 h 6858000"/>
              <a:gd name="connsiteX10-33309" fmla="*/ 5171282 w 6127519"/>
              <a:gd name="connsiteY10-33310" fmla="*/ 602071 h 6858000"/>
              <a:gd name="connsiteX11-33311" fmla="*/ 5176196 w 6127519"/>
              <a:gd name="connsiteY11-33312" fmla="*/ 636822 h 6858000"/>
              <a:gd name="connsiteX12-33313" fmla="*/ 5189051 w 6127519"/>
              <a:gd name="connsiteY12-33314" fmla="*/ 782518 h 6858000"/>
              <a:gd name="connsiteX13-33315" fmla="*/ 5210428 w 6127519"/>
              <a:gd name="connsiteY13-33316" fmla="*/ 815772 h 6858000"/>
              <a:gd name="connsiteX14-33317" fmla="*/ 5221088 w 6127519"/>
              <a:gd name="connsiteY14-33318" fmla="*/ 860193 h 6858000"/>
              <a:gd name="connsiteX15-33319" fmla="*/ 5230806 w 6127519"/>
              <a:gd name="connsiteY15-33320" fmla="*/ 961354 h 6858000"/>
              <a:gd name="connsiteX16-33321" fmla="*/ 5201018 w 6127519"/>
              <a:gd name="connsiteY16-33322" fmla="*/ 1095027 h 6858000"/>
              <a:gd name="connsiteX17-33323" fmla="*/ 5202153 w 6127519"/>
              <a:gd name="connsiteY17-33324" fmla="*/ 1133224 h 6858000"/>
              <a:gd name="connsiteX18-33325" fmla="*/ 5207370 w 6127519"/>
              <a:gd name="connsiteY18-33326" fmla="*/ 1138097 h 6858000"/>
              <a:gd name="connsiteX19-33327" fmla="*/ 5189234 w 6127519"/>
              <a:gd name="connsiteY19-33328" fmla="*/ 1193495 h 6858000"/>
              <a:gd name="connsiteX20-33329" fmla="*/ 5202769 w 6127519"/>
              <a:gd name="connsiteY20-33330" fmla="*/ 1269450 h 6858000"/>
              <a:gd name="connsiteX21-33331" fmla="*/ 5225968 w 6127519"/>
              <a:gd name="connsiteY21-33332" fmla="*/ 1357994 h 6858000"/>
              <a:gd name="connsiteX22-33333" fmla="*/ 5233819 w 6127519"/>
              <a:gd name="connsiteY22-33334" fmla="*/ 1380922 h 6858000"/>
              <a:gd name="connsiteX23-33335" fmla="*/ 5237226 w 6127519"/>
              <a:gd name="connsiteY23-33336" fmla="*/ 1441327 h 6858000"/>
              <a:gd name="connsiteX24-33337" fmla="*/ 5255653 w 6127519"/>
              <a:gd name="connsiteY24-33338" fmla="*/ 1524712 h 6858000"/>
              <a:gd name="connsiteX25-33339" fmla="*/ 5263491 w 6127519"/>
              <a:gd name="connsiteY25-33340" fmla="*/ 1642938 h 6858000"/>
              <a:gd name="connsiteX26-33341" fmla="*/ 5261314 w 6127519"/>
              <a:gd name="connsiteY26-33342" fmla="*/ 1689177 h 6858000"/>
              <a:gd name="connsiteX27-33343" fmla="*/ 5259788 w 6127519"/>
              <a:gd name="connsiteY27-33344" fmla="*/ 1768516 h 6858000"/>
              <a:gd name="connsiteX28-33345" fmla="*/ 5255696 w 6127519"/>
              <a:gd name="connsiteY28-33346" fmla="*/ 1953770 h 6858000"/>
              <a:gd name="connsiteX29-33347" fmla="*/ 5252592 w 6127519"/>
              <a:gd name="connsiteY29-33348" fmla="*/ 2092210 h 6858000"/>
              <a:gd name="connsiteX30-33349" fmla="*/ 5264303 w 6127519"/>
              <a:gd name="connsiteY30-33350" fmla="*/ 2225157 h 6858000"/>
              <a:gd name="connsiteX31-33351" fmla="*/ 5254949 w 6127519"/>
              <a:gd name="connsiteY31-33352" fmla="*/ 2236160 h 6858000"/>
              <a:gd name="connsiteX32-33353" fmla="*/ 5250104 w 6127519"/>
              <a:gd name="connsiteY32-33354" fmla="*/ 2249166 h 6858000"/>
              <a:gd name="connsiteX33-33355" fmla="*/ 5251214 w 6127519"/>
              <a:gd name="connsiteY33-33356" fmla="*/ 2250944 h 6858000"/>
              <a:gd name="connsiteX34-33357" fmla="*/ 5250644 w 6127519"/>
              <a:gd name="connsiteY34-33358" fmla="*/ 2266619 h 6858000"/>
              <a:gd name="connsiteX35-33359" fmla="*/ 5293877 w 6127519"/>
              <a:gd name="connsiteY35-33360" fmla="*/ 2368649 h 6858000"/>
              <a:gd name="connsiteX36-33361" fmla="*/ 5311338 w 6127519"/>
              <a:gd name="connsiteY36-33362" fmla="*/ 2404034 h 6858000"/>
              <a:gd name="connsiteX37-33363" fmla="*/ 5338366 w 6127519"/>
              <a:gd name="connsiteY37-33364" fmla="*/ 2465052 h 6858000"/>
              <a:gd name="connsiteX38-33365" fmla="*/ 5371263 w 6127519"/>
              <a:gd name="connsiteY38-33366" fmla="*/ 2586413 h 6858000"/>
              <a:gd name="connsiteX39-33367" fmla="*/ 5407503 w 6127519"/>
              <a:gd name="connsiteY39-33368" fmla="*/ 2786290 h 6858000"/>
              <a:gd name="connsiteX40-33369" fmla="*/ 5407356 w 6127519"/>
              <a:gd name="connsiteY40-33370" fmla="*/ 2787545 h 6858000"/>
              <a:gd name="connsiteX41-33371" fmla="*/ 5411130 w 6127519"/>
              <a:gd name="connsiteY41-33372" fmla="*/ 2788640 h 6858000"/>
              <a:gd name="connsiteX42-33373" fmla="*/ 5416439 w 6127519"/>
              <a:gd name="connsiteY42-33374" fmla="*/ 2805666 h 6858000"/>
              <a:gd name="connsiteX43-33375" fmla="*/ 5457023 w 6127519"/>
              <a:gd name="connsiteY43-33376" fmla="*/ 2858292 h 6858000"/>
              <a:gd name="connsiteX44-33377" fmla="*/ 5479298 w 6127519"/>
              <a:gd name="connsiteY44-33378" fmla="*/ 2947791 h 6858000"/>
              <a:gd name="connsiteX45-33379" fmla="*/ 5481770 w 6127519"/>
              <a:gd name="connsiteY45-33380" fmla="*/ 2951352 h 6858000"/>
              <a:gd name="connsiteX46-33381" fmla="*/ 5482045 w 6127519"/>
              <a:gd name="connsiteY46-33382" fmla="*/ 2984371 h 6858000"/>
              <a:gd name="connsiteX47-33383" fmla="*/ 5482415 w 6127519"/>
              <a:gd name="connsiteY47-33384" fmla="*/ 3004079 h 6858000"/>
              <a:gd name="connsiteX48-33385" fmla="*/ 5503944 w 6127519"/>
              <a:gd name="connsiteY48-33386" fmla="*/ 3123335 h 6858000"/>
              <a:gd name="connsiteX49-33387" fmla="*/ 5516007 w 6127519"/>
              <a:gd name="connsiteY49-33388" fmla="*/ 3258473 h 6858000"/>
              <a:gd name="connsiteX50-33389" fmla="*/ 5589758 w 6127519"/>
              <a:gd name="connsiteY50-33390" fmla="*/ 3453699 h 6858000"/>
              <a:gd name="connsiteX51-33391" fmla="*/ 5596144 w 6127519"/>
              <a:gd name="connsiteY51-33392" fmla="*/ 3534624 h 6858000"/>
              <a:gd name="connsiteX52-33393" fmla="*/ 5597750 w 6127519"/>
              <a:gd name="connsiteY52-33394" fmla="*/ 3534129 h 6858000"/>
              <a:gd name="connsiteX53-33395" fmla="*/ 5599700 w 6127519"/>
              <a:gd name="connsiteY53-33396" fmla="*/ 3547221 h 6858000"/>
              <a:gd name="connsiteX54-33397" fmla="*/ 5615031 w 6127519"/>
              <a:gd name="connsiteY54-33398" fmla="*/ 3557482 h 6858000"/>
              <a:gd name="connsiteX55-33399" fmla="*/ 5618377 w 6127519"/>
              <a:gd name="connsiteY55-33400" fmla="*/ 3588431 h 6858000"/>
              <a:gd name="connsiteX56-33401" fmla="*/ 5612155 w 6127519"/>
              <a:gd name="connsiteY56-33402" fmla="*/ 3589869 h 6858000"/>
              <a:gd name="connsiteX57-33403" fmla="*/ 5620843 w 6127519"/>
              <a:gd name="connsiteY57-33404" fmla="*/ 3606745 h 6858000"/>
              <a:gd name="connsiteX58-33405" fmla="*/ 5655472 w 6127519"/>
              <a:gd name="connsiteY58-33406" fmla="*/ 3678877 h 6858000"/>
              <a:gd name="connsiteX59-33407" fmla="*/ 5683015 w 6127519"/>
              <a:gd name="connsiteY59-33408" fmla="*/ 3762025 h 6858000"/>
              <a:gd name="connsiteX60-33409" fmla="*/ 5696643 w 6127519"/>
              <a:gd name="connsiteY60-33410" fmla="*/ 3773888 h 6858000"/>
              <a:gd name="connsiteX61-33411" fmla="*/ 5707995 w 6127519"/>
              <a:gd name="connsiteY61-33412" fmla="*/ 3781685 h 6858000"/>
              <a:gd name="connsiteX62-33413" fmla="*/ 5768491 w 6127519"/>
              <a:gd name="connsiteY62-33414" fmla="*/ 3914399 h 6858000"/>
              <a:gd name="connsiteX63-33415" fmla="*/ 5793123 w 6127519"/>
              <a:gd name="connsiteY63-33416" fmla="*/ 3969952 h 6858000"/>
              <a:gd name="connsiteX64-33417" fmla="*/ 5808321 w 6127519"/>
              <a:gd name="connsiteY64-33418" fmla="*/ 3988153 h 6858000"/>
              <a:gd name="connsiteX65-33419" fmla="*/ 5825621 w 6127519"/>
              <a:gd name="connsiteY65-33420" fmla="*/ 4015525 h 6858000"/>
              <a:gd name="connsiteX66-33421" fmla="*/ 5860672 w 6127519"/>
              <a:gd name="connsiteY66-33422" fmla="*/ 4061579 h 6858000"/>
              <a:gd name="connsiteX67-33423" fmla="*/ 5872173 w 6127519"/>
              <a:gd name="connsiteY67-33424" fmla="*/ 4088497 h 6858000"/>
              <a:gd name="connsiteX68-33425" fmla="*/ 5894095 w 6127519"/>
              <a:gd name="connsiteY68-33426" fmla="*/ 4128857 h 6858000"/>
              <a:gd name="connsiteX69-33427" fmla="*/ 5903513 w 6127519"/>
              <a:gd name="connsiteY69-33428" fmla="*/ 4187661 h 6858000"/>
              <a:gd name="connsiteX70-33429" fmla="*/ 5917114 w 6127519"/>
              <a:gd name="connsiteY70-33430" fmla="*/ 4213096 h 6858000"/>
              <a:gd name="connsiteX71-33431" fmla="*/ 5924233 w 6127519"/>
              <a:gd name="connsiteY71-33432" fmla="*/ 4242060 h 6858000"/>
              <a:gd name="connsiteX72-33433" fmla="*/ 5928910 w 6127519"/>
              <a:gd name="connsiteY72-33434" fmla="*/ 4300973 h 6858000"/>
              <a:gd name="connsiteX73-33435" fmla="*/ 5939320 w 6127519"/>
              <a:gd name="connsiteY73-33436" fmla="*/ 4340435 h 6858000"/>
              <a:gd name="connsiteX74-33437" fmla="*/ 5946705 w 6127519"/>
              <a:gd name="connsiteY74-33438" fmla="*/ 4428051 h 6858000"/>
              <a:gd name="connsiteX75-33439" fmla="*/ 5949261 w 6127519"/>
              <a:gd name="connsiteY75-33440" fmla="*/ 4449185 h 6858000"/>
              <a:gd name="connsiteX76-33441" fmla="*/ 5968960 w 6127519"/>
              <a:gd name="connsiteY76-33442" fmla="*/ 4482655 h 6858000"/>
              <a:gd name="connsiteX77-33443" fmla="*/ 5980106 w 6127519"/>
              <a:gd name="connsiteY77-33444" fmla="*/ 4585087 h 6858000"/>
              <a:gd name="connsiteX78-33445" fmla="*/ 5998138 w 6127519"/>
              <a:gd name="connsiteY78-33446" fmla="*/ 4697518 h 6858000"/>
              <a:gd name="connsiteX79-33447" fmla="*/ 6007819 w 6127519"/>
              <a:gd name="connsiteY79-33448" fmla="*/ 4858148 h 6858000"/>
              <a:gd name="connsiteX80-33449" fmla="*/ 6007749 w 6127519"/>
              <a:gd name="connsiteY80-33450" fmla="*/ 4964715 h 6858000"/>
              <a:gd name="connsiteX81-33451" fmla="*/ 6005269 w 6127519"/>
              <a:gd name="connsiteY81-33452" fmla="*/ 5150567 h 6858000"/>
              <a:gd name="connsiteX82-33453" fmla="*/ 6001127 w 6127519"/>
              <a:gd name="connsiteY82-33454" fmla="*/ 5164609 h 6858000"/>
              <a:gd name="connsiteX83-33455" fmla="*/ 5998514 w 6127519"/>
              <a:gd name="connsiteY83-33456" fmla="*/ 5189673 h 6858000"/>
              <a:gd name="connsiteX84-33457" fmla="*/ 6018409 w 6127519"/>
              <a:gd name="connsiteY84-33458" fmla="*/ 5227157 h 6858000"/>
              <a:gd name="connsiteX85-33459" fmla="*/ 6036748 w 6127519"/>
              <a:gd name="connsiteY85-33460" fmla="*/ 5322752 h 6858000"/>
              <a:gd name="connsiteX86-33461" fmla="*/ 6036943 w 6127519"/>
              <a:gd name="connsiteY86-33462" fmla="*/ 5329480 h 6858000"/>
              <a:gd name="connsiteX87-33463" fmla="*/ 6037677 w 6127519"/>
              <a:gd name="connsiteY87-33464" fmla="*/ 5354807 h 6858000"/>
              <a:gd name="connsiteX88-33465" fmla="*/ 6039728 w 6127519"/>
              <a:gd name="connsiteY88-33466" fmla="*/ 5359416 h 6858000"/>
              <a:gd name="connsiteX89-33467" fmla="*/ 6053435 w 6127519"/>
              <a:gd name="connsiteY89-33468" fmla="*/ 5387547 h 6858000"/>
              <a:gd name="connsiteX90-33469" fmla="*/ 6065933 w 6127519"/>
              <a:gd name="connsiteY90-33470" fmla="*/ 5443002 h 6858000"/>
              <a:gd name="connsiteX91-33471" fmla="*/ 6068640 w 6127519"/>
              <a:gd name="connsiteY91-33472" fmla="*/ 5474503 h 6858000"/>
              <a:gd name="connsiteX92-33473" fmla="*/ 6080922 w 6127519"/>
              <a:gd name="connsiteY92-33474" fmla="*/ 5561070 h 6858000"/>
              <a:gd name="connsiteX93-33475" fmla="*/ 6096949 w 6127519"/>
              <a:gd name="connsiteY93-33476" fmla="*/ 5648179 h 6858000"/>
              <a:gd name="connsiteX94-33477" fmla="*/ 6125703 w 6127519"/>
              <a:gd name="connsiteY94-33478" fmla="*/ 5692894 h 6858000"/>
              <a:gd name="connsiteX95-33479" fmla="*/ 6121353 w 6127519"/>
              <a:gd name="connsiteY95-33480" fmla="*/ 5721725 h 6858000"/>
              <a:gd name="connsiteX96-33481" fmla="*/ 6121607 w 6127519"/>
              <a:gd name="connsiteY96-33482" fmla="*/ 5721959 h 6858000"/>
              <a:gd name="connsiteX97-33483" fmla="*/ 6127024 w 6127519"/>
              <a:gd name="connsiteY97-33484" fmla="*/ 5786902 h 6858000"/>
              <a:gd name="connsiteX98-33485" fmla="*/ 6127519 w 6127519"/>
              <a:gd name="connsiteY98-33486" fmla="*/ 5865775 h 6858000"/>
              <a:gd name="connsiteX99-33487" fmla="*/ 6119217 w 6127519"/>
              <a:gd name="connsiteY99-33488" fmla="*/ 5888542 h 6858000"/>
              <a:gd name="connsiteX100-33489" fmla="*/ 6102493 w 6127519"/>
              <a:gd name="connsiteY100-33490" fmla="*/ 5928602 h 6858000"/>
              <a:gd name="connsiteX101-33491" fmla="*/ 6056863 w 6127519"/>
              <a:gd name="connsiteY101-33492" fmla="*/ 6000643 h 6858000"/>
              <a:gd name="connsiteX102-33493" fmla="*/ 6045436 w 6127519"/>
              <a:gd name="connsiteY102-33494" fmla="*/ 6124480 h 6858000"/>
              <a:gd name="connsiteX103-33495" fmla="*/ 6030489 w 6127519"/>
              <a:gd name="connsiteY103-33496" fmla="*/ 6317666 h 6858000"/>
              <a:gd name="connsiteX104-33497" fmla="*/ 6007492 w 6127519"/>
              <a:gd name="connsiteY104-33498" fmla="*/ 6440818 h 6858000"/>
              <a:gd name="connsiteX105-33499" fmla="*/ 6009467 w 6127519"/>
              <a:gd name="connsiteY105-33500" fmla="*/ 6487076 h 6858000"/>
              <a:gd name="connsiteX106-33501" fmla="*/ 5995064 w 6127519"/>
              <a:gd name="connsiteY106-33502" fmla="*/ 6540791 h 6858000"/>
              <a:gd name="connsiteX107-33503" fmla="*/ 6004510 w 6127519"/>
              <a:gd name="connsiteY107-33504" fmla="*/ 6599256 h 6858000"/>
              <a:gd name="connsiteX108-33505" fmla="*/ 5986207 w 6127519"/>
              <a:gd name="connsiteY108-33506" fmla="*/ 6695855 h 6858000"/>
              <a:gd name="connsiteX109-33507" fmla="*/ 5979428 w 6127519"/>
              <a:gd name="connsiteY109-33508" fmla="*/ 6754678 h 6858000"/>
              <a:gd name="connsiteX110-33509" fmla="*/ 5983398 w 6127519"/>
              <a:gd name="connsiteY110-33510" fmla="*/ 6778641 h 6858000"/>
              <a:gd name="connsiteX111-33511" fmla="*/ 5984543 w 6127519"/>
              <a:gd name="connsiteY111-33512" fmla="*/ 6811016 h 6858000"/>
              <a:gd name="connsiteX112-33513" fmla="*/ 5979671 w 6127519"/>
              <a:gd name="connsiteY112-33514" fmla="*/ 6858000 h 6858000"/>
              <a:gd name="connsiteX113-33515" fmla="*/ 0 w 6127519"/>
              <a:gd name="connsiteY113-33516" fmla="*/ 6858000 h 6858000"/>
              <a:gd name="connsiteX114-33517" fmla="*/ 0 w 6127519"/>
              <a:gd name="connsiteY114-33518" fmla="*/ 0 h 6858000"/>
              <a:gd name="connsiteX0-33519" fmla="*/ 0 w 6127519"/>
              <a:gd name="connsiteY0-33520" fmla="*/ 0 h 6858000"/>
              <a:gd name="connsiteX1-33521" fmla="*/ 4965888 w 6127519"/>
              <a:gd name="connsiteY1-33522" fmla="*/ 0 h 6858000"/>
              <a:gd name="connsiteX2-33523" fmla="*/ 4967767 w 6127519"/>
              <a:gd name="connsiteY2-33524" fmla="*/ 7930 h 6858000"/>
              <a:gd name="connsiteX3-33525" fmla="*/ 4979444 w 6127519"/>
              <a:gd name="connsiteY3-33526" fmla="*/ 43921 h 6858000"/>
              <a:gd name="connsiteX4-33527" fmla="*/ 5021173 w 6127519"/>
              <a:gd name="connsiteY4-33528" fmla="*/ 123738 h 6858000"/>
              <a:gd name="connsiteX5-33529" fmla="*/ 5075458 w 6127519"/>
              <a:gd name="connsiteY5-33530" fmla="*/ 264355 h 6858000"/>
              <a:gd name="connsiteX6-33531" fmla="*/ 5081175 w 6127519"/>
              <a:gd name="connsiteY6-33532" fmla="*/ 277448 h 6858000"/>
              <a:gd name="connsiteX7-33533" fmla="*/ 5097011 w 6127519"/>
              <a:gd name="connsiteY7-33534" fmla="*/ 355616 h 6858000"/>
              <a:gd name="connsiteX8-33535" fmla="*/ 5130982 w 6127519"/>
              <a:gd name="connsiteY8-33536" fmla="*/ 412030 h 6858000"/>
              <a:gd name="connsiteX9-33537" fmla="*/ 5153000 w 6127519"/>
              <a:gd name="connsiteY9-33538" fmla="*/ 507134 h 6858000"/>
              <a:gd name="connsiteX10-33539" fmla="*/ 5171282 w 6127519"/>
              <a:gd name="connsiteY10-33540" fmla="*/ 602071 h 6858000"/>
              <a:gd name="connsiteX11-33541" fmla="*/ 5176196 w 6127519"/>
              <a:gd name="connsiteY11-33542" fmla="*/ 636822 h 6858000"/>
              <a:gd name="connsiteX12-33543" fmla="*/ 5189051 w 6127519"/>
              <a:gd name="connsiteY12-33544" fmla="*/ 782518 h 6858000"/>
              <a:gd name="connsiteX13-33545" fmla="*/ 5210428 w 6127519"/>
              <a:gd name="connsiteY13-33546" fmla="*/ 815772 h 6858000"/>
              <a:gd name="connsiteX14-33547" fmla="*/ 5221088 w 6127519"/>
              <a:gd name="connsiteY14-33548" fmla="*/ 860193 h 6858000"/>
              <a:gd name="connsiteX15-33549" fmla="*/ 5230806 w 6127519"/>
              <a:gd name="connsiteY15-33550" fmla="*/ 961354 h 6858000"/>
              <a:gd name="connsiteX16-33551" fmla="*/ 5201018 w 6127519"/>
              <a:gd name="connsiteY16-33552" fmla="*/ 1095027 h 6858000"/>
              <a:gd name="connsiteX17-33553" fmla="*/ 5202153 w 6127519"/>
              <a:gd name="connsiteY17-33554" fmla="*/ 1133224 h 6858000"/>
              <a:gd name="connsiteX18-33555" fmla="*/ 5207370 w 6127519"/>
              <a:gd name="connsiteY18-33556" fmla="*/ 1138097 h 6858000"/>
              <a:gd name="connsiteX19-33557" fmla="*/ 5189234 w 6127519"/>
              <a:gd name="connsiteY19-33558" fmla="*/ 1193495 h 6858000"/>
              <a:gd name="connsiteX20-33559" fmla="*/ 5202769 w 6127519"/>
              <a:gd name="connsiteY20-33560" fmla="*/ 1269450 h 6858000"/>
              <a:gd name="connsiteX21-33561" fmla="*/ 5225968 w 6127519"/>
              <a:gd name="connsiteY21-33562" fmla="*/ 1357994 h 6858000"/>
              <a:gd name="connsiteX22-33563" fmla="*/ 5233819 w 6127519"/>
              <a:gd name="connsiteY22-33564" fmla="*/ 1380922 h 6858000"/>
              <a:gd name="connsiteX23-33565" fmla="*/ 5237226 w 6127519"/>
              <a:gd name="connsiteY23-33566" fmla="*/ 1441327 h 6858000"/>
              <a:gd name="connsiteX24-33567" fmla="*/ 5255653 w 6127519"/>
              <a:gd name="connsiteY24-33568" fmla="*/ 1524712 h 6858000"/>
              <a:gd name="connsiteX25-33569" fmla="*/ 5263491 w 6127519"/>
              <a:gd name="connsiteY25-33570" fmla="*/ 1642938 h 6858000"/>
              <a:gd name="connsiteX26-33571" fmla="*/ 5261314 w 6127519"/>
              <a:gd name="connsiteY26-33572" fmla="*/ 1689177 h 6858000"/>
              <a:gd name="connsiteX27-33573" fmla="*/ 5259788 w 6127519"/>
              <a:gd name="connsiteY27-33574" fmla="*/ 1768516 h 6858000"/>
              <a:gd name="connsiteX28-33575" fmla="*/ 5255696 w 6127519"/>
              <a:gd name="connsiteY28-33576" fmla="*/ 1953770 h 6858000"/>
              <a:gd name="connsiteX29-33577" fmla="*/ 5252592 w 6127519"/>
              <a:gd name="connsiteY29-33578" fmla="*/ 2092210 h 6858000"/>
              <a:gd name="connsiteX30-33579" fmla="*/ 5264303 w 6127519"/>
              <a:gd name="connsiteY30-33580" fmla="*/ 2225157 h 6858000"/>
              <a:gd name="connsiteX31-33581" fmla="*/ 5254949 w 6127519"/>
              <a:gd name="connsiteY31-33582" fmla="*/ 2236160 h 6858000"/>
              <a:gd name="connsiteX32-33583" fmla="*/ 5250104 w 6127519"/>
              <a:gd name="connsiteY32-33584" fmla="*/ 2249166 h 6858000"/>
              <a:gd name="connsiteX33-33585" fmla="*/ 5251214 w 6127519"/>
              <a:gd name="connsiteY33-33586" fmla="*/ 2250944 h 6858000"/>
              <a:gd name="connsiteX34-33587" fmla="*/ 5250644 w 6127519"/>
              <a:gd name="connsiteY34-33588" fmla="*/ 2266619 h 6858000"/>
              <a:gd name="connsiteX35-33589" fmla="*/ 5293877 w 6127519"/>
              <a:gd name="connsiteY35-33590" fmla="*/ 2368649 h 6858000"/>
              <a:gd name="connsiteX36-33591" fmla="*/ 5311338 w 6127519"/>
              <a:gd name="connsiteY36-33592" fmla="*/ 2404034 h 6858000"/>
              <a:gd name="connsiteX37-33593" fmla="*/ 5338366 w 6127519"/>
              <a:gd name="connsiteY37-33594" fmla="*/ 2465052 h 6858000"/>
              <a:gd name="connsiteX38-33595" fmla="*/ 5371263 w 6127519"/>
              <a:gd name="connsiteY38-33596" fmla="*/ 2586413 h 6858000"/>
              <a:gd name="connsiteX39-33597" fmla="*/ 5407503 w 6127519"/>
              <a:gd name="connsiteY39-33598" fmla="*/ 2786290 h 6858000"/>
              <a:gd name="connsiteX40-33599" fmla="*/ 5407356 w 6127519"/>
              <a:gd name="connsiteY40-33600" fmla="*/ 2787545 h 6858000"/>
              <a:gd name="connsiteX41-33601" fmla="*/ 5411130 w 6127519"/>
              <a:gd name="connsiteY41-33602" fmla="*/ 2788640 h 6858000"/>
              <a:gd name="connsiteX42-33603" fmla="*/ 5416439 w 6127519"/>
              <a:gd name="connsiteY42-33604" fmla="*/ 2805666 h 6858000"/>
              <a:gd name="connsiteX43-33605" fmla="*/ 5457023 w 6127519"/>
              <a:gd name="connsiteY43-33606" fmla="*/ 2858292 h 6858000"/>
              <a:gd name="connsiteX44-33607" fmla="*/ 5479298 w 6127519"/>
              <a:gd name="connsiteY44-33608" fmla="*/ 2947791 h 6858000"/>
              <a:gd name="connsiteX45-33609" fmla="*/ 5481770 w 6127519"/>
              <a:gd name="connsiteY45-33610" fmla="*/ 2951352 h 6858000"/>
              <a:gd name="connsiteX46-33611" fmla="*/ 5482415 w 6127519"/>
              <a:gd name="connsiteY46-33612" fmla="*/ 3004079 h 6858000"/>
              <a:gd name="connsiteX47-33613" fmla="*/ 5503944 w 6127519"/>
              <a:gd name="connsiteY47-33614" fmla="*/ 3123335 h 6858000"/>
              <a:gd name="connsiteX48-33615" fmla="*/ 5516007 w 6127519"/>
              <a:gd name="connsiteY48-33616" fmla="*/ 3258473 h 6858000"/>
              <a:gd name="connsiteX49-33617" fmla="*/ 5589758 w 6127519"/>
              <a:gd name="connsiteY49-33618" fmla="*/ 3453699 h 6858000"/>
              <a:gd name="connsiteX50-33619" fmla="*/ 5596144 w 6127519"/>
              <a:gd name="connsiteY50-33620" fmla="*/ 3534624 h 6858000"/>
              <a:gd name="connsiteX51-33621" fmla="*/ 5597750 w 6127519"/>
              <a:gd name="connsiteY51-33622" fmla="*/ 3534129 h 6858000"/>
              <a:gd name="connsiteX52-33623" fmla="*/ 5599700 w 6127519"/>
              <a:gd name="connsiteY52-33624" fmla="*/ 3547221 h 6858000"/>
              <a:gd name="connsiteX53-33625" fmla="*/ 5615031 w 6127519"/>
              <a:gd name="connsiteY53-33626" fmla="*/ 3557482 h 6858000"/>
              <a:gd name="connsiteX54-33627" fmla="*/ 5618377 w 6127519"/>
              <a:gd name="connsiteY54-33628" fmla="*/ 3588431 h 6858000"/>
              <a:gd name="connsiteX55-33629" fmla="*/ 5612155 w 6127519"/>
              <a:gd name="connsiteY55-33630" fmla="*/ 3589869 h 6858000"/>
              <a:gd name="connsiteX56-33631" fmla="*/ 5620843 w 6127519"/>
              <a:gd name="connsiteY56-33632" fmla="*/ 3606745 h 6858000"/>
              <a:gd name="connsiteX57-33633" fmla="*/ 5655472 w 6127519"/>
              <a:gd name="connsiteY57-33634" fmla="*/ 3678877 h 6858000"/>
              <a:gd name="connsiteX58-33635" fmla="*/ 5683015 w 6127519"/>
              <a:gd name="connsiteY58-33636" fmla="*/ 3762025 h 6858000"/>
              <a:gd name="connsiteX59-33637" fmla="*/ 5696643 w 6127519"/>
              <a:gd name="connsiteY59-33638" fmla="*/ 3773888 h 6858000"/>
              <a:gd name="connsiteX60-33639" fmla="*/ 5707995 w 6127519"/>
              <a:gd name="connsiteY60-33640" fmla="*/ 3781685 h 6858000"/>
              <a:gd name="connsiteX61-33641" fmla="*/ 5768491 w 6127519"/>
              <a:gd name="connsiteY61-33642" fmla="*/ 3914399 h 6858000"/>
              <a:gd name="connsiteX62-33643" fmla="*/ 5793123 w 6127519"/>
              <a:gd name="connsiteY62-33644" fmla="*/ 3969952 h 6858000"/>
              <a:gd name="connsiteX63-33645" fmla="*/ 5808321 w 6127519"/>
              <a:gd name="connsiteY63-33646" fmla="*/ 3988153 h 6858000"/>
              <a:gd name="connsiteX64-33647" fmla="*/ 5825621 w 6127519"/>
              <a:gd name="connsiteY64-33648" fmla="*/ 4015525 h 6858000"/>
              <a:gd name="connsiteX65-33649" fmla="*/ 5860672 w 6127519"/>
              <a:gd name="connsiteY65-33650" fmla="*/ 4061579 h 6858000"/>
              <a:gd name="connsiteX66-33651" fmla="*/ 5872173 w 6127519"/>
              <a:gd name="connsiteY66-33652" fmla="*/ 4088497 h 6858000"/>
              <a:gd name="connsiteX67-33653" fmla="*/ 5894095 w 6127519"/>
              <a:gd name="connsiteY67-33654" fmla="*/ 4128857 h 6858000"/>
              <a:gd name="connsiteX68-33655" fmla="*/ 5903513 w 6127519"/>
              <a:gd name="connsiteY68-33656" fmla="*/ 4187661 h 6858000"/>
              <a:gd name="connsiteX69-33657" fmla="*/ 5917114 w 6127519"/>
              <a:gd name="connsiteY69-33658" fmla="*/ 4213096 h 6858000"/>
              <a:gd name="connsiteX70-33659" fmla="*/ 5924233 w 6127519"/>
              <a:gd name="connsiteY70-33660" fmla="*/ 4242060 h 6858000"/>
              <a:gd name="connsiteX71-33661" fmla="*/ 5928910 w 6127519"/>
              <a:gd name="connsiteY71-33662" fmla="*/ 4300973 h 6858000"/>
              <a:gd name="connsiteX72-33663" fmla="*/ 5939320 w 6127519"/>
              <a:gd name="connsiteY72-33664" fmla="*/ 4340435 h 6858000"/>
              <a:gd name="connsiteX73-33665" fmla="*/ 5946705 w 6127519"/>
              <a:gd name="connsiteY73-33666" fmla="*/ 4428051 h 6858000"/>
              <a:gd name="connsiteX74-33667" fmla="*/ 5949261 w 6127519"/>
              <a:gd name="connsiteY74-33668" fmla="*/ 4449185 h 6858000"/>
              <a:gd name="connsiteX75-33669" fmla="*/ 5968960 w 6127519"/>
              <a:gd name="connsiteY75-33670" fmla="*/ 4482655 h 6858000"/>
              <a:gd name="connsiteX76-33671" fmla="*/ 5980106 w 6127519"/>
              <a:gd name="connsiteY76-33672" fmla="*/ 4585087 h 6858000"/>
              <a:gd name="connsiteX77-33673" fmla="*/ 5998138 w 6127519"/>
              <a:gd name="connsiteY77-33674" fmla="*/ 4697518 h 6858000"/>
              <a:gd name="connsiteX78-33675" fmla="*/ 6007819 w 6127519"/>
              <a:gd name="connsiteY78-33676" fmla="*/ 4858148 h 6858000"/>
              <a:gd name="connsiteX79-33677" fmla="*/ 6007749 w 6127519"/>
              <a:gd name="connsiteY79-33678" fmla="*/ 4964715 h 6858000"/>
              <a:gd name="connsiteX80-33679" fmla="*/ 6005269 w 6127519"/>
              <a:gd name="connsiteY80-33680" fmla="*/ 5150567 h 6858000"/>
              <a:gd name="connsiteX81-33681" fmla="*/ 6001127 w 6127519"/>
              <a:gd name="connsiteY81-33682" fmla="*/ 5164609 h 6858000"/>
              <a:gd name="connsiteX82-33683" fmla="*/ 5998514 w 6127519"/>
              <a:gd name="connsiteY82-33684" fmla="*/ 5189673 h 6858000"/>
              <a:gd name="connsiteX83-33685" fmla="*/ 6018409 w 6127519"/>
              <a:gd name="connsiteY83-33686" fmla="*/ 5227157 h 6858000"/>
              <a:gd name="connsiteX84-33687" fmla="*/ 6036748 w 6127519"/>
              <a:gd name="connsiteY84-33688" fmla="*/ 5322752 h 6858000"/>
              <a:gd name="connsiteX85-33689" fmla="*/ 6036943 w 6127519"/>
              <a:gd name="connsiteY85-33690" fmla="*/ 5329480 h 6858000"/>
              <a:gd name="connsiteX86-33691" fmla="*/ 6037677 w 6127519"/>
              <a:gd name="connsiteY86-33692" fmla="*/ 5354807 h 6858000"/>
              <a:gd name="connsiteX87-33693" fmla="*/ 6039728 w 6127519"/>
              <a:gd name="connsiteY87-33694" fmla="*/ 5359416 h 6858000"/>
              <a:gd name="connsiteX88-33695" fmla="*/ 6053435 w 6127519"/>
              <a:gd name="connsiteY88-33696" fmla="*/ 5387547 h 6858000"/>
              <a:gd name="connsiteX89-33697" fmla="*/ 6065933 w 6127519"/>
              <a:gd name="connsiteY89-33698" fmla="*/ 5443002 h 6858000"/>
              <a:gd name="connsiteX90-33699" fmla="*/ 6068640 w 6127519"/>
              <a:gd name="connsiteY90-33700" fmla="*/ 5474503 h 6858000"/>
              <a:gd name="connsiteX91-33701" fmla="*/ 6080922 w 6127519"/>
              <a:gd name="connsiteY91-33702" fmla="*/ 5561070 h 6858000"/>
              <a:gd name="connsiteX92-33703" fmla="*/ 6096949 w 6127519"/>
              <a:gd name="connsiteY92-33704" fmla="*/ 5648179 h 6858000"/>
              <a:gd name="connsiteX93-33705" fmla="*/ 6125703 w 6127519"/>
              <a:gd name="connsiteY93-33706" fmla="*/ 5692894 h 6858000"/>
              <a:gd name="connsiteX94-33707" fmla="*/ 6121353 w 6127519"/>
              <a:gd name="connsiteY94-33708" fmla="*/ 5721725 h 6858000"/>
              <a:gd name="connsiteX95-33709" fmla="*/ 6121607 w 6127519"/>
              <a:gd name="connsiteY95-33710" fmla="*/ 5721959 h 6858000"/>
              <a:gd name="connsiteX96-33711" fmla="*/ 6127024 w 6127519"/>
              <a:gd name="connsiteY96-33712" fmla="*/ 5786902 h 6858000"/>
              <a:gd name="connsiteX97-33713" fmla="*/ 6127519 w 6127519"/>
              <a:gd name="connsiteY97-33714" fmla="*/ 5865775 h 6858000"/>
              <a:gd name="connsiteX98-33715" fmla="*/ 6119217 w 6127519"/>
              <a:gd name="connsiteY98-33716" fmla="*/ 5888542 h 6858000"/>
              <a:gd name="connsiteX99-33717" fmla="*/ 6102493 w 6127519"/>
              <a:gd name="connsiteY99-33718" fmla="*/ 5928602 h 6858000"/>
              <a:gd name="connsiteX100-33719" fmla="*/ 6056863 w 6127519"/>
              <a:gd name="connsiteY100-33720" fmla="*/ 6000643 h 6858000"/>
              <a:gd name="connsiteX101-33721" fmla="*/ 6045436 w 6127519"/>
              <a:gd name="connsiteY101-33722" fmla="*/ 6124480 h 6858000"/>
              <a:gd name="connsiteX102-33723" fmla="*/ 6030489 w 6127519"/>
              <a:gd name="connsiteY102-33724" fmla="*/ 6317666 h 6858000"/>
              <a:gd name="connsiteX103-33725" fmla="*/ 6007492 w 6127519"/>
              <a:gd name="connsiteY103-33726" fmla="*/ 6440818 h 6858000"/>
              <a:gd name="connsiteX104-33727" fmla="*/ 6009467 w 6127519"/>
              <a:gd name="connsiteY104-33728" fmla="*/ 6487076 h 6858000"/>
              <a:gd name="connsiteX105-33729" fmla="*/ 5995064 w 6127519"/>
              <a:gd name="connsiteY105-33730" fmla="*/ 6540791 h 6858000"/>
              <a:gd name="connsiteX106-33731" fmla="*/ 6004510 w 6127519"/>
              <a:gd name="connsiteY106-33732" fmla="*/ 6599256 h 6858000"/>
              <a:gd name="connsiteX107-33733" fmla="*/ 5986207 w 6127519"/>
              <a:gd name="connsiteY107-33734" fmla="*/ 6695855 h 6858000"/>
              <a:gd name="connsiteX108-33735" fmla="*/ 5979428 w 6127519"/>
              <a:gd name="connsiteY108-33736" fmla="*/ 6754678 h 6858000"/>
              <a:gd name="connsiteX109-33737" fmla="*/ 5983398 w 6127519"/>
              <a:gd name="connsiteY109-33738" fmla="*/ 6778641 h 6858000"/>
              <a:gd name="connsiteX110-33739" fmla="*/ 5984543 w 6127519"/>
              <a:gd name="connsiteY110-33740" fmla="*/ 6811016 h 6858000"/>
              <a:gd name="connsiteX111-33741" fmla="*/ 5979671 w 6127519"/>
              <a:gd name="connsiteY111-33742" fmla="*/ 6858000 h 6858000"/>
              <a:gd name="connsiteX112-33743" fmla="*/ 0 w 6127519"/>
              <a:gd name="connsiteY112-33744" fmla="*/ 6858000 h 6858000"/>
              <a:gd name="connsiteX113-33745" fmla="*/ 0 w 6127519"/>
              <a:gd name="connsiteY113-33746" fmla="*/ 0 h 6858000"/>
              <a:gd name="connsiteX0-33747" fmla="*/ 0 w 6127519"/>
              <a:gd name="connsiteY0-33748" fmla="*/ 0 h 6858000"/>
              <a:gd name="connsiteX1-33749" fmla="*/ 4965888 w 6127519"/>
              <a:gd name="connsiteY1-33750" fmla="*/ 0 h 6858000"/>
              <a:gd name="connsiteX2-33751" fmla="*/ 4967767 w 6127519"/>
              <a:gd name="connsiteY2-33752" fmla="*/ 7930 h 6858000"/>
              <a:gd name="connsiteX3-33753" fmla="*/ 4979444 w 6127519"/>
              <a:gd name="connsiteY3-33754" fmla="*/ 43921 h 6858000"/>
              <a:gd name="connsiteX4-33755" fmla="*/ 5021173 w 6127519"/>
              <a:gd name="connsiteY4-33756" fmla="*/ 123738 h 6858000"/>
              <a:gd name="connsiteX5-33757" fmla="*/ 5075458 w 6127519"/>
              <a:gd name="connsiteY5-33758" fmla="*/ 264355 h 6858000"/>
              <a:gd name="connsiteX6-33759" fmla="*/ 5081175 w 6127519"/>
              <a:gd name="connsiteY6-33760" fmla="*/ 277448 h 6858000"/>
              <a:gd name="connsiteX7-33761" fmla="*/ 5097011 w 6127519"/>
              <a:gd name="connsiteY7-33762" fmla="*/ 355616 h 6858000"/>
              <a:gd name="connsiteX8-33763" fmla="*/ 5130982 w 6127519"/>
              <a:gd name="connsiteY8-33764" fmla="*/ 412030 h 6858000"/>
              <a:gd name="connsiteX9-33765" fmla="*/ 5153000 w 6127519"/>
              <a:gd name="connsiteY9-33766" fmla="*/ 507134 h 6858000"/>
              <a:gd name="connsiteX10-33767" fmla="*/ 5171282 w 6127519"/>
              <a:gd name="connsiteY10-33768" fmla="*/ 602071 h 6858000"/>
              <a:gd name="connsiteX11-33769" fmla="*/ 5176196 w 6127519"/>
              <a:gd name="connsiteY11-33770" fmla="*/ 636822 h 6858000"/>
              <a:gd name="connsiteX12-33771" fmla="*/ 5189051 w 6127519"/>
              <a:gd name="connsiteY12-33772" fmla="*/ 782518 h 6858000"/>
              <a:gd name="connsiteX13-33773" fmla="*/ 5210428 w 6127519"/>
              <a:gd name="connsiteY13-33774" fmla="*/ 815772 h 6858000"/>
              <a:gd name="connsiteX14-33775" fmla="*/ 5221088 w 6127519"/>
              <a:gd name="connsiteY14-33776" fmla="*/ 860193 h 6858000"/>
              <a:gd name="connsiteX15-33777" fmla="*/ 5230806 w 6127519"/>
              <a:gd name="connsiteY15-33778" fmla="*/ 961354 h 6858000"/>
              <a:gd name="connsiteX16-33779" fmla="*/ 5201018 w 6127519"/>
              <a:gd name="connsiteY16-33780" fmla="*/ 1095027 h 6858000"/>
              <a:gd name="connsiteX17-33781" fmla="*/ 5202153 w 6127519"/>
              <a:gd name="connsiteY17-33782" fmla="*/ 1133224 h 6858000"/>
              <a:gd name="connsiteX18-33783" fmla="*/ 5207370 w 6127519"/>
              <a:gd name="connsiteY18-33784" fmla="*/ 1138097 h 6858000"/>
              <a:gd name="connsiteX19-33785" fmla="*/ 5189234 w 6127519"/>
              <a:gd name="connsiteY19-33786" fmla="*/ 1193495 h 6858000"/>
              <a:gd name="connsiteX20-33787" fmla="*/ 5202769 w 6127519"/>
              <a:gd name="connsiteY20-33788" fmla="*/ 1269450 h 6858000"/>
              <a:gd name="connsiteX21-33789" fmla="*/ 5225968 w 6127519"/>
              <a:gd name="connsiteY21-33790" fmla="*/ 1357994 h 6858000"/>
              <a:gd name="connsiteX22-33791" fmla="*/ 5233819 w 6127519"/>
              <a:gd name="connsiteY22-33792" fmla="*/ 1380922 h 6858000"/>
              <a:gd name="connsiteX23-33793" fmla="*/ 5237226 w 6127519"/>
              <a:gd name="connsiteY23-33794" fmla="*/ 1441327 h 6858000"/>
              <a:gd name="connsiteX24-33795" fmla="*/ 5255653 w 6127519"/>
              <a:gd name="connsiteY24-33796" fmla="*/ 1524712 h 6858000"/>
              <a:gd name="connsiteX25-33797" fmla="*/ 5263491 w 6127519"/>
              <a:gd name="connsiteY25-33798" fmla="*/ 1642938 h 6858000"/>
              <a:gd name="connsiteX26-33799" fmla="*/ 5261314 w 6127519"/>
              <a:gd name="connsiteY26-33800" fmla="*/ 1689177 h 6858000"/>
              <a:gd name="connsiteX27-33801" fmla="*/ 5259788 w 6127519"/>
              <a:gd name="connsiteY27-33802" fmla="*/ 1768516 h 6858000"/>
              <a:gd name="connsiteX28-33803" fmla="*/ 5255696 w 6127519"/>
              <a:gd name="connsiteY28-33804" fmla="*/ 1953770 h 6858000"/>
              <a:gd name="connsiteX29-33805" fmla="*/ 5252592 w 6127519"/>
              <a:gd name="connsiteY29-33806" fmla="*/ 2092210 h 6858000"/>
              <a:gd name="connsiteX30-33807" fmla="*/ 5264303 w 6127519"/>
              <a:gd name="connsiteY30-33808" fmla="*/ 2225157 h 6858000"/>
              <a:gd name="connsiteX31-33809" fmla="*/ 5254949 w 6127519"/>
              <a:gd name="connsiteY31-33810" fmla="*/ 2236160 h 6858000"/>
              <a:gd name="connsiteX32-33811" fmla="*/ 5250104 w 6127519"/>
              <a:gd name="connsiteY32-33812" fmla="*/ 2249166 h 6858000"/>
              <a:gd name="connsiteX33-33813" fmla="*/ 5251214 w 6127519"/>
              <a:gd name="connsiteY33-33814" fmla="*/ 2250944 h 6858000"/>
              <a:gd name="connsiteX34-33815" fmla="*/ 5250644 w 6127519"/>
              <a:gd name="connsiteY34-33816" fmla="*/ 2266619 h 6858000"/>
              <a:gd name="connsiteX35-33817" fmla="*/ 5293877 w 6127519"/>
              <a:gd name="connsiteY35-33818" fmla="*/ 2368649 h 6858000"/>
              <a:gd name="connsiteX36-33819" fmla="*/ 5311338 w 6127519"/>
              <a:gd name="connsiteY36-33820" fmla="*/ 2404034 h 6858000"/>
              <a:gd name="connsiteX37-33821" fmla="*/ 5338366 w 6127519"/>
              <a:gd name="connsiteY37-33822" fmla="*/ 2465052 h 6858000"/>
              <a:gd name="connsiteX38-33823" fmla="*/ 5371263 w 6127519"/>
              <a:gd name="connsiteY38-33824" fmla="*/ 2586413 h 6858000"/>
              <a:gd name="connsiteX39-33825" fmla="*/ 5407503 w 6127519"/>
              <a:gd name="connsiteY39-33826" fmla="*/ 2786290 h 6858000"/>
              <a:gd name="connsiteX40-33827" fmla="*/ 5407356 w 6127519"/>
              <a:gd name="connsiteY40-33828" fmla="*/ 2787545 h 6858000"/>
              <a:gd name="connsiteX41-33829" fmla="*/ 5411130 w 6127519"/>
              <a:gd name="connsiteY41-33830" fmla="*/ 2788640 h 6858000"/>
              <a:gd name="connsiteX42-33831" fmla="*/ 5457023 w 6127519"/>
              <a:gd name="connsiteY42-33832" fmla="*/ 2858292 h 6858000"/>
              <a:gd name="connsiteX43-33833" fmla="*/ 5479298 w 6127519"/>
              <a:gd name="connsiteY43-33834" fmla="*/ 2947791 h 6858000"/>
              <a:gd name="connsiteX44-33835" fmla="*/ 5481770 w 6127519"/>
              <a:gd name="connsiteY44-33836" fmla="*/ 2951352 h 6858000"/>
              <a:gd name="connsiteX45-33837" fmla="*/ 5482415 w 6127519"/>
              <a:gd name="connsiteY45-33838" fmla="*/ 3004079 h 6858000"/>
              <a:gd name="connsiteX46-33839" fmla="*/ 5503944 w 6127519"/>
              <a:gd name="connsiteY46-33840" fmla="*/ 3123335 h 6858000"/>
              <a:gd name="connsiteX47-33841" fmla="*/ 5516007 w 6127519"/>
              <a:gd name="connsiteY47-33842" fmla="*/ 3258473 h 6858000"/>
              <a:gd name="connsiteX48-33843" fmla="*/ 5589758 w 6127519"/>
              <a:gd name="connsiteY48-33844" fmla="*/ 3453699 h 6858000"/>
              <a:gd name="connsiteX49-33845" fmla="*/ 5596144 w 6127519"/>
              <a:gd name="connsiteY49-33846" fmla="*/ 3534624 h 6858000"/>
              <a:gd name="connsiteX50-33847" fmla="*/ 5597750 w 6127519"/>
              <a:gd name="connsiteY50-33848" fmla="*/ 3534129 h 6858000"/>
              <a:gd name="connsiteX51-33849" fmla="*/ 5599700 w 6127519"/>
              <a:gd name="connsiteY51-33850" fmla="*/ 3547221 h 6858000"/>
              <a:gd name="connsiteX52-33851" fmla="*/ 5615031 w 6127519"/>
              <a:gd name="connsiteY52-33852" fmla="*/ 3557482 h 6858000"/>
              <a:gd name="connsiteX53-33853" fmla="*/ 5618377 w 6127519"/>
              <a:gd name="connsiteY53-33854" fmla="*/ 3588431 h 6858000"/>
              <a:gd name="connsiteX54-33855" fmla="*/ 5612155 w 6127519"/>
              <a:gd name="connsiteY54-33856" fmla="*/ 3589869 h 6858000"/>
              <a:gd name="connsiteX55-33857" fmla="*/ 5620843 w 6127519"/>
              <a:gd name="connsiteY55-33858" fmla="*/ 3606745 h 6858000"/>
              <a:gd name="connsiteX56-33859" fmla="*/ 5655472 w 6127519"/>
              <a:gd name="connsiteY56-33860" fmla="*/ 3678877 h 6858000"/>
              <a:gd name="connsiteX57-33861" fmla="*/ 5683015 w 6127519"/>
              <a:gd name="connsiteY57-33862" fmla="*/ 3762025 h 6858000"/>
              <a:gd name="connsiteX58-33863" fmla="*/ 5696643 w 6127519"/>
              <a:gd name="connsiteY58-33864" fmla="*/ 3773888 h 6858000"/>
              <a:gd name="connsiteX59-33865" fmla="*/ 5707995 w 6127519"/>
              <a:gd name="connsiteY59-33866" fmla="*/ 3781685 h 6858000"/>
              <a:gd name="connsiteX60-33867" fmla="*/ 5768491 w 6127519"/>
              <a:gd name="connsiteY60-33868" fmla="*/ 3914399 h 6858000"/>
              <a:gd name="connsiteX61-33869" fmla="*/ 5793123 w 6127519"/>
              <a:gd name="connsiteY61-33870" fmla="*/ 3969952 h 6858000"/>
              <a:gd name="connsiteX62-33871" fmla="*/ 5808321 w 6127519"/>
              <a:gd name="connsiteY62-33872" fmla="*/ 3988153 h 6858000"/>
              <a:gd name="connsiteX63-33873" fmla="*/ 5825621 w 6127519"/>
              <a:gd name="connsiteY63-33874" fmla="*/ 4015525 h 6858000"/>
              <a:gd name="connsiteX64-33875" fmla="*/ 5860672 w 6127519"/>
              <a:gd name="connsiteY64-33876" fmla="*/ 4061579 h 6858000"/>
              <a:gd name="connsiteX65-33877" fmla="*/ 5872173 w 6127519"/>
              <a:gd name="connsiteY65-33878" fmla="*/ 4088497 h 6858000"/>
              <a:gd name="connsiteX66-33879" fmla="*/ 5894095 w 6127519"/>
              <a:gd name="connsiteY66-33880" fmla="*/ 4128857 h 6858000"/>
              <a:gd name="connsiteX67-33881" fmla="*/ 5903513 w 6127519"/>
              <a:gd name="connsiteY67-33882" fmla="*/ 4187661 h 6858000"/>
              <a:gd name="connsiteX68-33883" fmla="*/ 5917114 w 6127519"/>
              <a:gd name="connsiteY68-33884" fmla="*/ 4213096 h 6858000"/>
              <a:gd name="connsiteX69-33885" fmla="*/ 5924233 w 6127519"/>
              <a:gd name="connsiteY69-33886" fmla="*/ 4242060 h 6858000"/>
              <a:gd name="connsiteX70-33887" fmla="*/ 5928910 w 6127519"/>
              <a:gd name="connsiteY70-33888" fmla="*/ 4300973 h 6858000"/>
              <a:gd name="connsiteX71-33889" fmla="*/ 5939320 w 6127519"/>
              <a:gd name="connsiteY71-33890" fmla="*/ 4340435 h 6858000"/>
              <a:gd name="connsiteX72-33891" fmla="*/ 5946705 w 6127519"/>
              <a:gd name="connsiteY72-33892" fmla="*/ 4428051 h 6858000"/>
              <a:gd name="connsiteX73-33893" fmla="*/ 5949261 w 6127519"/>
              <a:gd name="connsiteY73-33894" fmla="*/ 4449185 h 6858000"/>
              <a:gd name="connsiteX74-33895" fmla="*/ 5968960 w 6127519"/>
              <a:gd name="connsiteY74-33896" fmla="*/ 4482655 h 6858000"/>
              <a:gd name="connsiteX75-33897" fmla="*/ 5980106 w 6127519"/>
              <a:gd name="connsiteY75-33898" fmla="*/ 4585087 h 6858000"/>
              <a:gd name="connsiteX76-33899" fmla="*/ 5998138 w 6127519"/>
              <a:gd name="connsiteY76-33900" fmla="*/ 4697518 h 6858000"/>
              <a:gd name="connsiteX77-33901" fmla="*/ 6007819 w 6127519"/>
              <a:gd name="connsiteY77-33902" fmla="*/ 4858148 h 6858000"/>
              <a:gd name="connsiteX78-33903" fmla="*/ 6007749 w 6127519"/>
              <a:gd name="connsiteY78-33904" fmla="*/ 4964715 h 6858000"/>
              <a:gd name="connsiteX79-33905" fmla="*/ 6005269 w 6127519"/>
              <a:gd name="connsiteY79-33906" fmla="*/ 5150567 h 6858000"/>
              <a:gd name="connsiteX80-33907" fmla="*/ 6001127 w 6127519"/>
              <a:gd name="connsiteY80-33908" fmla="*/ 5164609 h 6858000"/>
              <a:gd name="connsiteX81-33909" fmla="*/ 5998514 w 6127519"/>
              <a:gd name="connsiteY81-33910" fmla="*/ 5189673 h 6858000"/>
              <a:gd name="connsiteX82-33911" fmla="*/ 6018409 w 6127519"/>
              <a:gd name="connsiteY82-33912" fmla="*/ 5227157 h 6858000"/>
              <a:gd name="connsiteX83-33913" fmla="*/ 6036748 w 6127519"/>
              <a:gd name="connsiteY83-33914" fmla="*/ 5322752 h 6858000"/>
              <a:gd name="connsiteX84-33915" fmla="*/ 6036943 w 6127519"/>
              <a:gd name="connsiteY84-33916" fmla="*/ 5329480 h 6858000"/>
              <a:gd name="connsiteX85-33917" fmla="*/ 6037677 w 6127519"/>
              <a:gd name="connsiteY85-33918" fmla="*/ 5354807 h 6858000"/>
              <a:gd name="connsiteX86-33919" fmla="*/ 6039728 w 6127519"/>
              <a:gd name="connsiteY86-33920" fmla="*/ 5359416 h 6858000"/>
              <a:gd name="connsiteX87-33921" fmla="*/ 6053435 w 6127519"/>
              <a:gd name="connsiteY87-33922" fmla="*/ 5387547 h 6858000"/>
              <a:gd name="connsiteX88-33923" fmla="*/ 6065933 w 6127519"/>
              <a:gd name="connsiteY88-33924" fmla="*/ 5443002 h 6858000"/>
              <a:gd name="connsiteX89-33925" fmla="*/ 6068640 w 6127519"/>
              <a:gd name="connsiteY89-33926" fmla="*/ 5474503 h 6858000"/>
              <a:gd name="connsiteX90-33927" fmla="*/ 6080922 w 6127519"/>
              <a:gd name="connsiteY90-33928" fmla="*/ 5561070 h 6858000"/>
              <a:gd name="connsiteX91-33929" fmla="*/ 6096949 w 6127519"/>
              <a:gd name="connsiteY91-33930" fmla="*/ 5648179 h 6858000"/>
              <a:gd name="connsiteX92-33931" fmla="*/ 6125703 w 6127519"/>
              <a:gd name="connsiteY92-33932" fmla="*/ 5692894 h 6858000"/>
              <a:gd name="connsiteX93-33933" fmla="*/ 6121353 w 6127519"/>
              <a:gd name="connsiteY93-33934" fmla="*/ 5721725 h 6858000"/>
              <a:gd name="connsiteX94-33935" fmla="*/ 6121607 w 6127519"/>
              <a:gd name="connsiteY94-33936" fmla="*/ 5721959 h 6858000"/>
              <a:gd name="connsiteX95-33937" fmla="*/ 6127024 w 6127519"/>
              <a:gd name="connsiteY95-33938" fmla="*/ 5786902 h 6858000"/>
              <a:gd name="connsiteX96-33939" fmla="*/ 6127519 w 6127519"/>
              <a:gd name="connsiteY96-33940" fmla="*/ 5865775 h 6858000"/>
              <a:gd name="connsiteX97-33941" fmla="*/ 6119217 w 6127519"/>
              <a:gd name="connsiteY97-33942" fmla="*/ 5888542 h 6858000"/>
              <a:gd name="connsiteX98-33943" fmla="*/ 6102493 w 6127519"/>
              <a:gd name="connsiteY98-33944" fmla="*/ 5928602 h 6858000"/>
              <a:gd name="connsiteX99-33945" fmla="*/ 6056863 w 6127519"/>
              <a:gd name="connsiteY99-33946" fmla="*/ 6000643 h 6858000"/>
              <a:gd name="connsiteX100-33947" fmla="*/ 6045436 w 6127519"/>
              <a:gd name="connsiteY100-33948" fmla="*/ 6124480 h 6858000"/>
              <a:gd name="connsiteX101-33949" fmla="*/ 6030489 w 6127519"/>
              <a:gd name="connsiteY101-33950" fmla="*/ 6317666 h 6858000"/>
              <a:gd name="connsiteX102-33951" fmla="*/ 6007492 w 6127519"/>
              <a:gd name="connsiteY102-33952" fmla="*/ 6440818 h 6858000"/>
              <a:gd name="connsiteX103-33953" fmla="*/ 6009467 w 6127519"/>
              <a:gd name="connsiteY103-33954" fmla="*/ 6487076 h 6858000"/>
              <a:gd name="connsiteX104-33955" fmla="*/ 5995064 w 6127519"/>
              <a:gd name="connsiteY104-33956" fmla="*/ 6540791 h 6858000"/>
              <a:gd name="connsiteX105-33957" fmla="*/ 6004510 w 6127519"/>
              <a:gd name="connsiteY105-33958" fmla="*/ 6599256 h 6858000"/>
              <a:gd name="connsiteX106-33959" fmla="*/ 5986207 w 6127519"/>
              <a:gd name="connsiteY106-33960" fmla="*/ 6695855 h 6858000"/>
              <a:gd name="connsiteX107-33961" fmla="*/ 5979428 w 6127519"/>
              <a:gd name="connsiteY107-33962" fmla="*/ 6754678 h 6858000"/>
              <a:gd name="connsiteX108-33963" fmla="*/ 5983398 w 6127519"/>
              <a:gd name="connsiteY108-33964" fmla="*/ 6778641 h 6858000"/>
              <a:gd name="connsiteX109-33965" fmla="*/ 5984543 w 6127519"/>
              <a:gd name="connsiteY109-33966" fmla="*/ 6811016 h 6858000"/>
              <a:gd name="connsiteX110-33967" fmla="*/ 5979671 w 6127519"/>
              <a:gd name="connsiteY110-33968" fmla="*/ 6858000 h 6858000"/>
              <a:gd name="connsiteX111-33969" fmla="*/ 0 w 6127519"/>
              <a:gd name="connsiteY111-33970" fmla="*/ 6858000 h 6858000"/>
              <a:gd name="connsiteX112-33971" fmla="*/ 0 w 6127519"/>
              <a:gd name="connsiteY112-33972" fmla="*/ 0 h 6858000"/>
              <a:gd name="connsiteX0-33973" fmla="*/ 0 w 6127519"/>
              <a:gd name="connsiteY0-33974" fmla="*/ 0 h 6858000"/>
              <a:gd name="connsiteX1-33975" fmla="*/ 4965888 w 6127519"/>
              <a:gd name="connsiteY1-33976" fmla="*/ 0 h 6858000"/>
              <a:gd name="connsiteX2-33977" fmla="*/ 4967767 w 6127519"/>
              <a:gd name="connsiteY2-33978" fmla="*/ 7930 h 6858000"/>
              <a:gd name="connsiteX3-33979" fmla="*/ 4979444 w 6127519"/>
              <a:gd name="connsiteY3-33980" fmla="*/ 43921 h 6858000"/>
              <a:gd name="connsiteX4-33981" fmla="*/ 5021173 w 6127519"/>
              <a:gd name="connsiteY4-33982" fmla="*/ 123738 h 6858000"/>
              <a:gd name="connsiteX5-33983" fmla="*/ 5075458 w 6127519"/>
              <a:gd name="connsiteY5-33984" fmla="*/ 264355 h 6858000"/>
              <a:gd name="connsiteX6-33985" fmla="*/ 5081175 w 6127519"/>
              <a:gd name="connsiteY6-33986" fmla="*/ 277448 h 6858000"/>
              <a:gd name="connsiteX7-33987" fmla="*/ 5097011 w 6127519"/>
              <a:gd name="connsiteY7-33988" fmla="*/ 355616 h 6858000"/>
              <a:gd name="connsiteX8-33989" fmla="*/ 5130982 w 6127519"/>
              <a:gd name="connsiteY8-33990" fmla="*/ 412030 h 6858000"/>
              <a:gd name="connsiteX9-33991" fmla="*/ 5153000 w 6127519"/>
              <a:gd name="connsiteY9-33992" fmla="*/ 507134 h 6858000"/>
              <a:gd name="connsiteX10-33993" fmla="*/ 5171282 w 6127519"/>
              <a:gd name="connsiteY10-33994" fmla="*/ 602071 h 6858000"/>
              <a:gd name="connsiteX11-33995" fmla="*/ 5176196 w 6127519"/>
              <a:gd name="connsiteY11-33996" fmla="*/ 636822 h 6858000"/>
              <a:gd name="connsiteX12-33997" fmla="*/ 5189051 w 6127519"/>
              <a:gd name="connsiteY12-33998" fmla="*/ 782518 h 6858000"/>
              <a:gd name="connsiteX13-33999" fmla="*/ 5210428 w 6127519"/>
              <a:gd name="connsiteY13-34000" fmla="*/ 815772 h 6858000"/>
              <a:gd name="connsiteX14-34001" fmla="*/ 5221088 w 6127519"/>
              <a:gd name="connsiteY14-34002" fmla="*/ 860193 h 6858000"/>
              <a:gd name="connsiteX15-34003" fmla="*/ 5230806 w 6127519"/>
              <a:gd name="connsiteY15-34004" fmla="*/ 961354 h 6858000"/>
              <a:gd name="connsiteX16-34005" fmla="*/ 5201018 w 6127519"/>
              <a:gd name="connsiteY16-34006" fmla="*/ 1095027 h 6858000"/>
              <a:gd name="connsiteX17-34007" fmla="*/ 5202153 w 6127519"/>
              <a:gd name="connsiteY17-34008" fmla="*/ 1133224 h 6858000"/>
              <a:gd name="connsiteX18-34009" fmla="*/ 5207370 w 6127519"/>
              <a:gd name="connsiteY18-34010" fmla="*/ 1138097 h 6858000"/>
              <a:gd name="connsiteX19-34011" fmla="*/ 5189234 w 6127519"/>
              <a:gd name="connsiteY19-34012" fmla="*/ 1193495 h 6858000"/>
              <a:gd name="connsiteX20-34013" fmla="*/ 5202769 w 6127519"/>
              <a:gd name="connsiteY20-34014" fmla="*/ 1269450 h 6858000"/>
              <a:gd name="connsiteX21-34015" fmla="*/ 5225968 w 6127519"/>
              <a:gd name="connsiteY21-34016" fmla="*/ 1357994 h 6858000"/>
              <a:gd name="connsiteX22-34017" fmla="*/ 5233819 w 6127519"/>
              <a:gd name="connsiteY22-34018" fmla="*/ 1380922 h 6858000"/>
              <a:gd name="connsiteX23-34019" fmla="*/ 5237226 w 6127519"/>
              <a:gd name="connsiteY23-34020" fmla="*/ 1441327 h 6858000"/>
              <a:gd name="connsiteX24-34021" fmla="*/ 5255653 w 6127519"/>
              <a:gd name="connsiteY24-34022" fmla="*/ 1524712 h 6858000"/>
              <a:gd name="connsiteX25-34023" fmla="*/ 5263491 w 6127519"/>
              <a:gd name="connsiteY25-34024" fmla="*/ 1642938 h 6858000"/>
              <a:gd name="connsiteX26-34025" fmla="*/ 5261314 w 6127519"/>
              <a:gd name="connsiteY26-34026" fmla="*/ 1689177 h 6858000"/>
              <a:gd name="connsiteX27-34027" fmla="*/ 5259788 w 6127519"/>
              <a:gd name="connsiteY27-34028" fmla="*/ 1768516 h 6858000"/>
              <a:gd name="connsiteX28-34029" fmla="*/ 5255696 w 6127519"/>
              <a:gd name="connsiteY28-34030" fmla="*/ 1953770 h 6858000"/>
              <a:gd name="connsiteX29-34031" fmla="*/ 5252592 w 6127519"/>
              <a:gd name="connsiteY29-34032" fmla="*/ 2092210 h 6858000"/>
              <a:gd name="connsiteX30-34033" fmla="*/ 5264303 w 6127519"/>
              <a:gd name="connsiteY30-34034" fmla="*/ 2225157 h 6858000"/>
              <a:gd name="connsiteX31-34035" fmla="*/ 5254949 w 6127519"/>
              <a:gd name="connsiteY31-34036" fmla="*/ 2236160 h 6858000"/>
              <a:gd name="connsiteX32-34037" fmla="*/ 5250104 w 6127519"/>
              <a:gd name="connsiteY32-34038" fmla="*/ 2249166 h 6858000"/>
              <a:gd name="connsiteX33-34039" fmla="*/ 5251214 w 6127519"/>
              <a:gd name="connsiteY33-34040" fmla="*/ 2250944 h 6858000"/>
              <a:gd name="connsiteX34-34041" fmla="*/ 5250644 w 6127519"/>
              <a:gd name="connsiteY34-34042" fmla="*/ 2266619 h 6858000"/>
              <a:gd name="connsiteX35-34043" fmla="*/ 5293877 w 6127519"/>
              <a:gd name="connsiteY35-34044" fmla="*/ 2368649 h 6858000"/>
              <a:gd name="connsiteX36-34045" fmla="*/ 5311338 w 6127519"/>
              <a:gd name="connsiteY36-34046" fmla="*/ 2404034 h 6858000"/>
              <a:gd name="connsiteX37-34047" fmla="*/ 5338366 w 6127519"/>
              <a:gd name="connsiteY37-34048" fmla="*/ 2465052 h 6858000"/>
              <a:gd name="connsiteX38-34049" fmla="*/ 5371263 w 6127519"/>
              <a:gd name="connsiteY38-34050" fmla="*/ 2586413 h 6858000"/>
              <a:gd name="connsiteX39-34051" fmla="*/ 5407503 w 6127519"/>
              <a:gd name="connsiteY39-34052" fmla="*/ 2786290 h 6858000"/>
              <a:gd name="connsiteX40-34053" fmla="*/ 5407356 w 6127519"/>
              <a:gd name="connsiteY40-34054" fmla="*/ 2787545 h 6858000"/>
              <a:gd name="connsiteX41-34055" fmla="*/ 5457023 w 6127519"/>
              <a:gd name="connsiteY41-34056" fmla="*/ 2858292 h 6858000"/>
              <a:gd name="connsiteX42-34057" fmla="*/ 5479298 w 6127519"/>
              <a:gd name="connsiteY42-34058" fmla="*/ 2947791 h 6858000"/>
              <a:gd name="connsiteX43-34059" fmla="*/ 5481770 w 6127519"/>
              <a:gd name="connsiteY43-34060" fmla="*/ 2951352 h 6858000"/>
              <a:gd name="connsiteX44-34061" fmla="*/ 5482415 w 6127519"/>
              <a:gd name="connsiteY44-34062" fmla="*/ 3004079 h 6858000"/>
              <a:gd name="connsiteX45-34063" fmla="*/ 5503944 w 6127519"/>
              <a:gd name="connsiteY45-34064" fmla="*/ 3123335 h 6858000"/>
              <a:gd name="connsiteX46-34065" fmla="*/ 5516007 w 6127519"/>
              <a:gd name="connsiteY46-34066" fmla="*/ 3258473 h 6858000"/>
              <a:gd name="connsiteX47-34067" fmla="*/ 5589758 w 6127519"/>
              <a:gd name="connsiteY47-34068" fmla="*/ 3453699 h 6858000"/>
              <a:gd name="connsiteX48-34069" fmla="*/ 5596144 w 6127519"/>
              <a:gd name="connsiteY48-34070" fmla="*/ 3534624 h 6858000"/>
              <a:gd name="connsiteX49-34071" fmla="*/ 5597750 w 6127519"/>
              <a:gd name="connsiteY49-34072" fmla="*/ 3534129 h 6858000"/>
              <a:gd name="connsiteX50-34073" fmla="*/ 5599700 w 6127519"/>
              <a:gd name="connsiteY50-34074" fmla="*/ 3547221 h 6858000"/>
              <a:gd name="connsiteX51-34075" fmla="*/ 5615031 w 6127519"/>
              <a:gd name="connsiteY51-34076" fmla="*/ 3557482 h 6858000"/>
              <a:gd name="connsiteX52-34077" fmla="*/ 5618377 w 6127519"/>
              <a:gd name="connsiteY52-34078" fmla="*/ 3588431 h 6858000"/>
              <a:gd name="connsiteX53-34079" fmla="*/ 5612155 w 6127519"/>
              <a:gd name="connsiteY53-34080" fmla="*/ 3589869 h 6858000"/>
              <a:gd name="connsiteX54-34081" fmla="*/ 5620843 w 6127519"/>
              <a:gd name="connsiteY54-34082" fmla="*/ 3606745 h 6858000"/>
              <a:gd name="connsiteX55-34083" fmla="*/ 5655472 w 6127519"/>
              <a:gd name="connsiteY55-34084" fmla="*/ 3678877 h 6858000"/>
              <a:gd name="connsiteX56-34085" fmla="*/ 5683015 w 6127519"/>
              <a:gd name="connsiteY56-34086" fmla="*/ 3762025 h 6858000"/>
              <a:gd name="connsiteX57-34087" fmla="*/ 5696643 w 6127519"/>
              <a:gd name="connsiteY57-34088" fmla="*/ 3773888 h 6858000"/>
              <a:gd name="connsiteX58-34089" fmla="*/ 5707995 w 6127519"/>
              <a:gd name="connsiteY58-34090" fmla="*/ 3781685 h 6858000"/>
              <a:gd name="connsiteX59-34091" fmla="*/ 5768491 w 6127519"/>
              <a:gd name="connsiteY59-34092" fmla="*/ 3914399 h 6858000"/>
              <a:gd name="connsiteX60-34093" fmla="*/ 5793123 w 6127519"/>
              <a:gd name="connsiteY60-34094" fmla="*/ 3969952 h 6858000"/>
              <a:gd name="connsiteX61-34095" fmla="*/ 5808321 w 6127519"/>
              <a:gd name="connsiteY61-34096" fmla="*/ 3988153 h 6858000"/>
              <a:gd name="connsiteX62-34097" fmla="*/ 5825621 w 6127519"/>
              <a:gd name="connsiteY62-34098" fmla="*/ 4015525 h 6858000"/>
              <a:gd name="connsiteX63-34099" fmla="*/ 5860672 w 6127519"/>
              <a:gd name="connsiteY63-34100" fmla="*/ 4061579 h 6858000"/>
              <a:gd name="connsiteX64-34101" fmla="*/ 5872173 w 6127519"/>
              <a:gd name="connsiteY64-34102" fmla="*/ 4088497 h 6858000"/>
              <a:gd name="connsiteX65-34103" fmla="*/ 5894095 w 6127519"/>
              <a:gd name="connsiteY65-34104" fmla="*/ 4128857 h 6858000"/>
              <a:gd name="connsiteX66-34105" fmla="*/ 5903513 w 6127519"/>
              <a:gd name="connsiteY66-34106" fmla="*/ 4187661 h 6858000"/>
              <a:gd name="connsiteX67-34107" fmla="*/ 5917114 w 6127519"/>
              <a:gd name="connsiteY67-34108" fmla="*/ 4213096 h 6858000"/>
              <a:gd name="connsiteX68-34109" fmla="*/ 5924233 w 6127519"/>
              <a:gd name="connsiteY68-34110" fmla="*/ 4242060 h 6858000"/>
              <a:gd name="connsiteX69-34111" fmla="*/ 5928910 w 6127519"/>
              <a:gd name="connsiteY69-34112" fmla="*/ 4300973 h 6858000"/>
              <a:gd name="connsiteX70-34113" fmla="*/ 5939320 w 6127519"/>
              <a:gd name="connsiteY70-34114" fmla="*/ 4340435 h 6858000"/>
              <a:gd name="connsiteX71-34115" fmla="*/ 5946705 w 6127519"/>
              <a:gd name="connsiteY71-34116" fmla="*/ 4428051 h 6858000"/>
              <a:gd name="connsiteX72-34117" fmla="*/ 5949261 w 6127519"/>
              <a:gd name="connsiteY72-34118" fmla="*/ 4449185 h 6858000"/>
              <a:gd name="connsiteX73-34119" fmla="*/ 5968960 w 6127519"/>
              <a:gd name="connsiteY73-34120" fmla="*/ 4482655 h 6858000"/>
              <a:gd name="connsiteX74-34121" fmla="*/ 5980106 w 6127519"/>
              <a:gd name="connsiteY74-34122" fmla="*/ 4585087 h 6858000"/>
              <a:gd name="connsiteX75-34123" fmla="*/ 5998138 w 6127519"/>
              <a:gd name="connsiteY75-34124" fmla="*/ 4697518 h 6858000"/>
              <a:gd name="connsiteX76-34125" fmla="*/ 6007819 w 6127519"/>
              <a:gd name="connsiteY76-34126" fmla="*/ 4858148 h 6858000"/>
              <a:gd name="connsiteX77-34127" fmla="*/ 6007749 w 6127519"/>
              <a:gd name="connsiteY77-34128" fmla="*/ 4964715 h 6858000"/>
              <a:gd name="connsiteX78-34129" fmla="*/ 6005269 w 6127519"/>
              <a:gd name="connsiteY78-34130" fmla="*/ 5150567 h 6858000"/>
              <a:gd name="connsiteX79-34131" fmla="*/ 6001127 w 6127519"/>
              <a:gd name="connsiteY79-34132" fmla="*/ 5164609 h 6858000"/>
              <a:gd name="connsiteX80-34133" fmla="*/ 5998514 w 6127519"/>
              <a:gd name="connsiteY80-34134" fmla="*/ 5189673 h 6858000"/>
              <a:gd name="connsiteX81-34135" fmla="*/ 6018409 w 6127519"/>
              <a:gd name="connsiteY81-34136" fmla="*/ 5227157 h 6858000"/>
              <a:gd name="connsiteX82-34137" fmla="*/ 6036748 w 6127519"/>
              <a:gd name="connsiteY82-34138" fmla="*/ 5322752 h 6858000"/>
              <a:gd name="connsiteX83-34139" fmla="*/ 6036943 w 6127519"/>
              <a:gd name="connsiteY83-34140" fmla="*/ 5329480 h 6858000"/>
              <a:gd name="connsiteX84-34141" fmla="*/ 6037677 w 6127519"/>
              <a:gd name="connsiteY84-34142" fmla="*/ 5354807 h 6858000"/>
              <a:gd name="connsiteX85-34143" fmla="*/ 6039728 w 6127519"/>
              <a:gd name="connsiteY85-34144" fmla="*/ 5359416 h 6858000"/>
              <a:gd name="connsiteX86-34145" fmla="*/ 6053435 w 6127519"/>
              <a:gd name="connsiteY86-34146" fmla="*/ 5387547 h 6858000"/>
              <a:gd name="connsiteX87-34147" fmla="*/ 6065933 w 6127519"/>
              <a:gd name="connsiteY87-34148" fmla="*/ 5443002 h 6858000"/>
              <a:gd name="connsiteX88-34149" fmla="*/ 6068640 w 6127519"/>
              <a:gd name="connsiteY88-34150" fmla="*/ 5474503 h 6858000"/>
              <a:gd name="connsiteX89-34151" fmla="*/ 6080922 w 6127519"/>
              <a:gd name="connsiteY89-34152" fmla="*/ 5561070 h 6858000"/>
              <a:gd name="connsiteX90-34153" fmla="*/ 6096949 w 6127519"/>
              <a:gd name="connsiteY90-34154" fmla="*/ 5648179 h 6858000"/>
              <a:gd name="connsiteX91-34155" fmla="*/ 6125703 w 6127519"/>
              <a:gd name="connsiteY91-34156" fmla="*/ 5692894 h 6858000"/>
              <a:gd name="connsiteX92-34157" fmla="*/ 6121353 w 6127519"/>
              <a:gd name="connsiteY92-34158" fmla="*/ 5721725 h 6858000"/>
              <a:gd name="connsiteX93-34159" fmla="*/ 6121607 w 6127519"/>
              <a:gd name="connsiteY93-34160" fmla="*/ 5721959 h 6858000"/>
              <a:gd name="connsiteX94-34161" fmla="*/ 6127024 w 6127519"/>
              <a:gd name="connsiteY94-34162" fmla="*/ 5786902 h 6858000"/>
              <a:gd name="connsiteX95-34163" fmla="*/ 6127519 w 6127519"/>
              <a:gd name="connsiteY95-34164" fmla="*/ 5865775 h 6858000"/>
              <a:gd name="connsiteX96-34165" fmla="*/ 6119217 w 6127519"/>
              <a:gd name="connsiteY96-34166" fmla="*/ 5888542 h 6858000"/>
              <a:gd name="connsiteX97-34167" fmla="*/ 6102493 w 6127519"/>
              <a:gd name="connsiteY97-34168" fmla="*/ 5928602 h 6858000"/>
              <a:gd name="connsiteX98-34169" fmla="*/ 6056863 w 6127519"/>
              <a:gd name="connsiteY98-34170" fmla="*/ 6000643 h 6858000"/>
              <a:gd name="connsiteX99-34171" fmla="*/ 6045436 w 6127519"/>
              <a:gd name="connsiteY99-34172" fmla="*/ 6124480 h 6858000"/>
              <a:gd name="connsiteX100-34173" fmla="*/ 6030489 w 6127519"/>
              <a:gd name="connsiteY100-34174" fmla="*/ 6317666 h 6858000"/>
              <a:gd name="connsiteX101-34175" fmla="*/ 6007492 w 6127519"/>
              <a:gd name="connsiteY101-34176" fmla="*/ 6440818 h 6858000"/>
              <a:gd name="connsiteX102-34177" fmla="*/ 6009467 w 6127519"/>
              <a:gd name="connsiteY102-34178" fmla="*/ 6487076 h 6858000"/>
              <a:gd name="connsiteX103-34179" fmla="*/ 5995064 w 6127519"/>
              <a:gd name="connsiteY103-34180" fmla="*/ 6540791 h 6858000"/>
              <a:gd name="connsiteX104-34181" fmla="*/ 6004510 w 6127519"/>
              <a:gd name="connsiteY104-34182" fmla="*/ 6599256 h 6858000"/>
              <a:gd name="connsiteX105-34183" fmla="*/ 5986207 w 6127519"/>
              <a:gd name="connsiteY105-34184" fmla="*/ 6695855 h 6858000"/>
              <a:gd name="connsiteX106-34185" fmla="*/ 5979428 w 6127519"/>
              <a:gd name="connsiteY106-34186" fmla="*/ 6754678 h 6858000"/>
              <a:gd name="connsiteX107-34187" fmla="*/ 5983398 w 6127519"/>
              <a:gd name="connsiteY107-34188" fmla="*/ 6778641 h 6858000"/>
              <a:gd name="connsiteX108-34189" fmla="*/ 5984543 w 6127519"/>
              <a:gd name="connsiteY108-34190" fmla="*/ 6811016 h 6858000"/>
              <a:gd name="connsiteX109-34191" fmla="*/ 5979671 w 6127519"/>
              <a:gd name="connsiteY109-34192" fmla="*/ 6858000 h 6858000"/>
              <a:gd name="connsiteX110-34193" fmla="*/ 0 w 6127519"/>
              <a:gd name="connsiteY110-34194" fmla="*/ 6858000 h 6858000"/>
              <a:gd name="connsiteX111-34195" fmla="*/ 0 w 6127519"/>
              <a:gd name="connsiteY111-34196" fmla="*/ 0 h 6858000"/>
              <a:gd name="connsiteX0-34197" fmla="*/ 0 w 6127519"/>
              <a:gd name="connsiteY0-34198" fmla="*/ 0 h 6858000"/>
              <a:gd name="connsiteX1-34199" fmla="*/ 4965888 w 6127519"/>
              <a:gd name="connsiteY1-34200" fmla="*/ 0 h 6858000"/>
              <a:gd name="connsiteX2-34201" fmla="*/ 4967767 w 6127519"/>
              <a:gd name="connsiteY2-34202" fmla="*/ 7930 h 6858000"/>
              <a:gd name="connsiteX3-34203" fmla="*/ 4979444 w 6127519"/>
              <a:gd name="connsiteY3-34204" fmla="*/ 43921 h 6858000"/>
              <a:gd name="connsiteX4-34205" fmla="*/ 5021173 w 6127519"/>
              <a:gd name="connsiteY4-34206" fmla="*/ 123738 h 6858000"/>
              <a:gd name="connsiteX5-34207" fmla="*/ 5075458 w 6127519"/>
              <a:gd name="connsiteY5-34208" fmla="*/ 264355 h 6858000"/>
              <a:gd name="connsiteX6-34209" fmla="*/ 5081175 w 6127519"/>
              <a:gd name="connsiteY6-34210" fmla="*/ 277448 h 6858000"/>
              <a:gd name="connsiteX7-34211" fmla="*/ 5097011 w 6127519"/>
              <a:gd name="connsiteY7-34212" fmla="*/ 355616 h 6858000"/>
              <a:gd name="connsiteX8-34213" fmla="*/ 5130982 w 6127519"/>
              <a:gd name="connsiteY8-34214" fmla="*/ 412030 h 6858000"/>
              <a:gd name="connsiteX9-34215" fmla="*/ 5153000 w 6127519"/>
              <a:gd name="connsiteY9-34216" fmla="*/ 507134 h 6858000"/>
              <a:gd name="connsiteX10-34217" fmla="*/ 5171282 w 6127519"/>
              <a:gd name="connsiteY10-34218" fmla="*/ 602071 h 6858000"/>
              <a:gd name="connsiteX11-34219" fmla="*/ 5176196 w 6127519"/>
              <a:gd name="connsiteY11-34220" fmla="*/ 636822 h 6858000"/>
              <a:gd name="connsiteX12-34221" fmla="*/ 5189051 w 6127519"/>
              <a:gd name="connsiteY12-34222" fmla="*/ 782518 h 6858000"/>
              <a:gd name="connsiteX13-34223" fmla="*/ 5210428 w 6127519"/>
              <a:gd name="connsiteY13-34224" fmla="*/ 815772 h 6858000"/>
              <a:gd name="connsiteX14-34225" fmla="*/ 5221088 w 6127519"/>
              <a:gd name="connsiteY14-34226" fmla="*/ 860193 h 6858000"/>
              <a:gd name="connsiteX15-34227" fmla="*/ 5230806 w 6127519"/>
              <a:gd name="connsiteY15-34228" fmla="*/ 961354 h 6858000"/>
              <a:gd name="connsiteX16-34229" fmla="*/ 5201018 w 6127519"/>
              <a:gd name="connsiteY16-34230" fmla="*/ 1095027 h 6858000"/>
              <a:gd name="connsiteX17-34231" fmla="*/ 5202153 w 6127519"/>
              <a:gd name="connsiteY17-34232" fmla="*/ 1133224 h 6858000"/>
              <a:gd name="connsiteX18-34233" fmla="*/ 5207370 w 6127519"/>
              <a:gd name="connsiteY18-34234" fmla="*/ 1138097 h 6858000"/>
              <a:gd name="connsiteX19-34235" fmla="*/ 5189234 w 6127519"/>
              <a:gd name="connsiteY19-34236" fmla="*/ 1193495 h 6858000"/>
              <a:gd name="connsiteX20-34237" fmla="*/ 5202769 w 6127519"/>
              <a:gd name="connsiteY20-34238" fmla="*/ 1269450 h 6858000"/>
              <a:gd name="connsiteX21-34239" fmla="*/ 5225968 w 6127519"/>
              <a:gd name="connsiteY21-34240" fmla="*/ 1357994 h 6858000"/>
              <a:gd name="connsiteX22-34241" fmla="*/ 5233819 w 6127519"/>
              <a:gd name="connsiteY22-34242" fmla="*/ 1380922 h 6858000"/>
              <a:gd name="connsiteX23-34243" fmla="*/ 5237226 w 6127519"/>
              <a:gd name="connsiteY23-34244" fmla="*/ 1441327 h 6858000"/>
              <a:gd name="connsiteX24-34245" fmla="*/ 5255653 w 6127519"/>
              <a:gd name="connsiteY24-34246" fmla="*/ 1524712 h 6858000"/>
              <a:gd name="connsiteX25-34247" fmla="*/ 5263491 w 6127519"/>
              <a:gd name="connsiteY25-34248" fmla="*/ 1642938 h 6858000"/>
              <a:gd name="connsiteX26-34249" fmla="*/ 5261314 w 6127519"/>
              <a:gd name="connsiteY26-34250" fmla="*/ 1689177 h 6858000"/>
              <a:gd name="connsiteX27-34251" fmla="*/ 5259788 w 6127519"/>
              <a:gd name="connsiteY27-34252" fmla="*/ 1768516 h 6858000"/>
              <a:gd name="connsiteX28-34253" fmla="*/ 5255696 w 6127519"/>
              <a:gd name="connsiteY28-34254" fmla="*/ 1953770 h 6858000"/>
              <a:gd name="connsiteX29-34255" fmla="*/ 5252592 w 6127519"/>
              <a:gd name="connsiteY29-34256" fmla="*/ 2092210 h 6858000"/>
              <a:gd name="connsiteX30-34257" fmla="*/ 5264303 w 6127519"/>
              <a:gd name="connsiteY30-34258" fmla="*/ 2225157 h 6858000"/>
              <a:gd name="connsiteX31-34259" fmla="*/ 5254949 w 6127519"/>
              <a:gd name="connsiteY31-34260" fmla="*/ 2236160 h 6858000"/>
              <a:gd name="connsiteX32-34261" fmla="*/ 5250104 w 6127519"/>
              <a:gd name="connsiteY32-34262" fmla="*/ 2249166 h 6858000"/>
              <a:gd name="connsiteX33-34263" fmla="*/ 5251214 w 6127519"/>
              <a:gd name="connsiteY33-34264" fmla="*/ 2250944 h 6858000"/>
              <a:gd name="connsiteX34-34265" fmla="*/ 5250644 w 6127519"/>
              <a:gd name="connsiteY34-34266" fmla="*/ 2266619 h 6858000"/>
              <a:gd name="connsiteX35-34267" fmla="*/ 5293877 w 6127519"/>
              <a:gd name="connsiteY35-34268" fmla="*/ 2368649 h 6858000"/>
              <a:gd name="connsiteX36-34269" fmla="*/ 5311338 w 6127519"/>
              <a:gd name="connsiteY36-34270" fmla="*/ 2404034 h 6858000"/>
              <a:gd name="connsiteX37-34271" fmla="*/ 5338366 w 6127519"/>
              <a:gd name="connsiteY37-34272" fmla="*/ 2465052 h 6858000"/>
              <a:gd name="connsiteX38-34273" fmla="*/ 5371263 w 6127519"/>
              <a:gd name="connsiteY38-34274" fmla="*/ 2586413 h 6858000"/>
              <a:gd name="connsiteX39-34275" fmla="*/ 5407503 w 6127519"/>
              <a:gd name="connsiteY39-34276" fmla="*/ 2786290 h 6858000"/>
              <a:gd name="connsiteX40-34277" fmla="*/ 5407356 w 6127519"/>
              <a:gd name="connsiteY40-34278" fmla="*/ 2787545 h 6858000"/>
              <a:gd name="connsiteX41-34279" fmla="*/ 5457023 w 6127519"/>
              <a:gd name="connsiteY41-34280" fmla="*/ 2858292 h 6858000"/>
              <a:gd name="connsiteX42-34281" fmla="*/ 5479298 w 6127519"/>
              <a:gd name="connsiteY42-34282" fmla="*/ 2947791 h 6858000"/>
              <a:gd name="connsiteX43-34283" fmla="*/ 5481770 w 6127519"/>
              <a:gd name="connsiteY43-34284" fmla="*/ 2951352 h 6858000"/>
              <a:gd name="connsiteX44-34285" fmla="*/ 5482415 w 6127519"/>
              <a:gd name="connsiteY44-34286" fmla="*/ 3004079 h 6858000"/>
              <a:gd name="connsiteX45-34287" fmla="*/ 5503944 w 6127519"/>
              <a:gd name="connsiteY45-34288" fmla="*/ 3123335 h 6858000"/>
              <a:gd name="connsiteX46-34289" fmla="*/ 5516007 w 6127519"/>
              <a:gd name="connsiteY46-34290" fmla="*/ 3258473 h 6858000"/>
              <a:gd name="connsiteX47-34291" fmla="*/ 5589758 w 6127519"/>
              <a:gd name="connsiteY47-34292" fmla="*/ 3453699 h 6858000"/>
              <a:gd name="connsiteX48-34293" fmla="*/ 5596144 w 6127519"/>
              <a:gd name="connsiteY48-34294" fmla="*/ 3534624 h 6858000"/>
              <a:gd name="connsiteX49-34295" fmla="*/ 5597750 w 6127519"/>
              <a:gd name="connsiteY49-34296" fmla="*/ 3534129 h 6858000"/>
              <a:gd name="connsiteX50-34297" fmla="*/ 5599700 w 6127519"/>
              <a:gd name="connsiteY50-34298" fmla="*/ 3547221 h 6858000"/>
              <a:gd name="connsiteX51-34299" fmla="*/ 5615031 w 6127519"/>
              <a:gd name="connsiteY51-34300" fmla="*/ 3557482 h 6858000"/>
              <a:gd name="connsiteX52-34301" fmla="*/ 5618377 w 6127519"/>
              <a:gd name="connsiteY52-34302" fmla="*/ 3588431 h 6858000"/>
              <a:gd name="connsiteX53-34303" fmla="*/ 5612155 w 6127519"/>
              <a:gd name="connsiteY53-34304" fmla="*/ 3589869 h 6858000"/>
              <a:gd name="connsiteX54-34305" fmla="*/ 5620843 w 6127519"/>
              <a:gd name="connsiteY54-34306" fmla="*/ 3606745 h 6858000"/>
              <a:gd name="connsiteX55-34307" fmla="*/ 5655472 w 6127519"/>
              <a:gd name="connsiteY55-34308" fmla="*/ 3678877 h 6858000"/>
              <a:gd name="connsiteX56-34309" fmla="*/ 5683015 w 6127519"/>
              <a:gd name="connsiteY56-34310" fmla="*/ 3762025 h 6858000"/>
              <a:gd name="connsiteX57-34311" fmla="*/ 5696643 w 6127519"/>
              <a:gd name="connsiteY57-34312" fmla="*/ 3773888 h 6858000"/>
              <a:gd name="connsiteX58-34313" fmla="*/ 5707995 w 6127519"/>
              <a:gd name="connsiteY58-34314" fmla="*/ 3781685 h 6858000"/>
              <a:gd name="connsiteX59-34315" fmla="*/ 5768491 w 6127519"/>
              <a:gd name="connsiteY59-34316" fmla="*/ 3914399 h 6858000"/>
              <a:gd name="connsiteX60-34317" fmla="*/ 5793123 w 6127519"/>
              <a:gd name="connsiteY60-34318" fmla="*/ 3969952 h 6858000"/>
              <a:gd name="connsiteX61-34319" fmla="*/ 5808321 w 6127519"/>
              <a:gd name="connsiteY61-34320" fmla="*/ 3988153 h 6858000"/>
              <a:gd name="connsiteX62-34321" fmla="*/ 5825621 w 6127519"/>
              <a:gd name="connsiteY62-34322" fmla="*/ 4015525 h 6858000"/>
              <a:gd name="connsiteX63-34323" fmla="*/ 5860672 w 6127519"/>
              <a:gd name="connsiteY63-34324" fmla="*/ 4061579 h 6858000"/>
              <a:gd name="connsiteX64-34325" fmla="*/ 5872173 w 6127519"/>
              <a:gd name="connsiteY64-34326" fmla="*/ 4088497 h 6858000"/>
              <a:gd name="connsiteX65-34327" fmla="*/ 5894095 w 6127519"/>
              <a:gd name="connsiteY65-34328" fmla="*/ 4128857 h 6858000"/>
              <a:gd name="connsiteX66-34329" fmla="*/ 5903513 w 6127519"/>
              <a:gd name="connsiteY66-34330" fmla="*/ 4187661 h 6858000"/>
              <a:gd name="connsiteX67-34331" fmla="*/ 5917114 w 6127519"/>
              <a:gd name="connsiteY67-34332" fmla="*/ 4213096 h 6858000"/>
              <a:gd name="connsiteX68-34333" fmla="*/ 5924233 w 6127519"/>
              <a:gd name="connsiteY68-34334" fmla="*/ 4242060 h 6858000"/>
              <a:gd name="connsiteX69-34335" fmla="*/ 5928910 w 6127519"/>
              <a:gd name="connsiteY69-34336" fmla="*/ 4300973 h 6858000"/>
              <a:gd name="connsiteX70-34337" fmla="*/ 5939320 w 6127519"/>
              <a:gd name="connsiteY70-34338" fmla="*/ 4340435 h 6858000"/>
              <a:gd name="connsiteX71-34339" fmla="*/ 5946705 w 6127519"/>
              <a:gd name="connsiteY71-34340" fmla="*/ 4428051 h 6858000"/>
              <a:gd name="connsiteX72-34341" fmla="*/ 5949261 w 6127519"/>
              <a:gd name="connsiteY72-34342" fmla="*/ 4449185 h 6858000"/>
              <a:gd name="connsiteX73-34343" fmla="*/ 5968960 w 6127519"/>
              <a:gd name="connsiteY73-34344" fmla="*/ 4482655 h 6858000"/>
              <a:gd name="connsiteX74-34345" fmla="*/ 5980106 w 6127519"/>
              <a:gd name="connsiteY74-34346" fmla="*/ 4585087 h 6858000"/>
              <a:gd name="connsiteX75-34347" fmla="*/ 5998138 w 6127519"/>
              <a:gd name="connsiteY75-34348" fmla="*/ 4697518 h 6858000"/>
              <a:gd name="connsiteX76-34349" fmla="*/ 6007819 w 6127519"/>
              <a:gd name="connsiteY76-34350" fmla="*/ 4858148 h 6858000"/>
              <a:gd name="connsiteX77-34351" fmla="*/ 6007749 w 6127519"/>
              <a:gd name="connsiteY77-34352" fmla="*/ 4964715 h 6858000"/>
              <a:gd name="connsiteX78-34353" fmla="*/ 6005269 w 6127519"/>
              <a:gd name="connsiteY78-34354" fmla="*/ 5150567 h 6858000"/>
              <a:gd name="connsiteX79-34355" fmla="*/ 6001127 w 6127519"/>
              <a:gd name="connsiteY79-34356" fmla="*/ 5164609 h 6858000"/>
              <a:gd name="connsiteX80-34357" fmla="*/ 5998514 w 6127519"/>
              <a:gd name="connsiteY80-34358" fmla="*/ 5189673 h 6858000"/>
              <a:gd name="connsiteX81-34359" fmla="*/ 6018409 w 6127519"/>
              <a:gd name="connsiteY81-34360" fmla="*/ 5227157 h 6858000"/>
              <a:gd name="connsiteX82-34361" fmla="*/ 6036748 w 6127519"/>
              <a:gd name="connsiteY82-34362" fmla="*/ 5322752 h 6858000"/>
              <a:gd name="connsiteX83-34363" fmla="*/ 6036943 w 6127519"/>
              <a:gd name="connsiteY83-34364" fmla="*/ 5329480 h 6858000"/>
              <a:gd name="connsiteX84-34365" fmla="*/ 6037677 w 6127519"/>
              <a:gd name="connsiteY84-34366" fmla="*/ 5354807 h 6858000"/>
              <a:gd name="connsiteX85-34367" fmla="*/ 6039728 w 6127519"/>
              <a:gd name="connsiteY85-34368" fmla="*/ 5359416 h 6858000"/>
              <a:gd name="connsiteX86-34369" fmla="*/ 6053435 w 6127519"/>
              <a:gd name="connsiteY86-34370" fmla="*/ 5387547 h 6858000"/>
              <a:gd name="connsiteX87-34371" fmla="*/ 6065933 w 6127519"/>
              <a:gd name="connsiteY87-34372" fmla="*/ 5443002 h 6858000"/>
              <a:gd name="connsiteX88-34373" fmla="*/ 6068640 w 6127519"/>
              <a:gd name="connsiteY88-34374" fmla="*/ 5474503 h 6858000"/>
              <a:gd name="connsiteX89-34375" fmla="*/ 6080922 w 6127519"/>
              <a:gd name="connsiteY89-34376" fmla="*/ 5561070 h 6858000"/>
              <a:gd name="connsiteX90-34377" fmla="*/ 6096949 w 6127519"/>
              <a:gd name="connsiteY90-34378" fmla="*/ 5648179 h 6858000"/>
              <a:gd name="connsiteX91-34379" fmla="*/ 6125703 w 6127519"/>
              <a:gd name="connsiteY91-34380" fmla="*/ 5692894 h 6858000"/>
              <a:gd name="connsiteX92-34381" fmla="*/ 6121353 w 6127519"/>
              <a:gd name="connsiteY92-34382" fmla="*/ 5721725 h 6858000"/>
              <a:gd name="connsiteX93-34383" fmla="*/ 6121607 w 6127519"/>
              <a:gd name="connsiteY93-34384" fmla="*/ 5721959 h 6858000"/>
              <a:gd name="connsiteX94-34385" fmla="*/ 6127024 w 6127519"/>
              <a:gd name="connsiteY94-34386" fmla="*/ 5786902 h 6858000"/>
              <a:gd name="connsiteX95-34387" fmla="*/ 6127519 w 6127519"/>
              <a:gd name="connsiteY95-34388" fmla="*/ 5865775 h 6858000"/>
              <a:gd name="connsiteX96-34389" fmla="*/ 6119217 w 6127519"/>
              <a:gd name="connsiteY96-34390" fmla="*/ 5888542 h 6858000"/>
              <a:gd name="connsiteX97-34391" fmla="*/ 6102493 w 6127519"/>
              <a:gd name="connsiteY97-34392" fmla="*/ 5928602 h 6858000"/>
              <a:gd name="connsiteX98-34393" fmla="*/ 6056863 w 6127519"/>
              <a:gd name="connsiteY98-34394" fmla="*/ 6000643 h 6858000"/>
              <a:gd name="connsiteX99-34395" fmla="*/ 6045436 w 6127519"/>
              <a:gd name="connsiteY99-34396" fmla="*/ 6124480 h 6858000"/>
              <a:gd name="connsiteX100-34397" fmla="*/ 6030489 w 6127519"/>
              <a:gd name="connsiteY100-34398" fmla="*/ 6317666 h 6858000"/>
              <a:gd name="connsiteX101-34399" fmla="*/ 6007492 w 6127519"/>
              <a:gd name="connsiteY101-34400" fmla="*/ 6440818 h 6858000"/>
              <a:gd name="connsiteX102-34401" fmla="*/ 6009467 w 6127519"/>
              <a:gd name="connsiteY102-34402" fmla="*/ 6487076 h 6858000"/>
              <a:gd name="connsiteX103-34403" fmla="*/ 5995064 w 6127519"/>
              <a:gd name="connsiteY103-34404" fmla="*/ 6540791 h 6858000"/>
              <a:gd name="connsiteX104-34405" fmla="*/ 6004510 w 6127519"/>
              <a:gd name="connsiteY104-34406" fmla="*/ 6599256 h 6858000"/>
              <a:gd name="connsiteX105-34407" fmla="*/ 5986207 w 6127519"/>
              <a:gd name="connsiteY105-34408" fmla="*/ 6695855 h 6858000"/>
              <a:gd name="connsiteX106-34409" fmla="*/ 5979428 w 6127519"/>
              <a:gd name="connsiteY106-34410" fmla="*/ 6754678 h 6858000"/>
              <a:gd name="connsiteX107-34411" fmla="*/ 5983398 w 6127519"/>
              <a:gd name="connsiteY107-34412" fmla="*/ 6778641 h 6858000"/>
              <a:gd name="connsiteX108-34413" fmla="*/ 5984543 w 6127519"/>
              <a:gd name="connsiteY108-34414" fmla="*/ 6811016 h 6858000"/>
              <a:gd name="connsiteX109-34415" fmla="*/ 5979671 w 6127519"/>
              <a:gd name="connsiteY109-34416" fmla="*/ 6858000 h 6858000"/>
              <a:gd name="connsiteX110-34417" fmla="*/ 0 w 6127519"/>
              <a:gd name="connsiteY110-34418" fmla="*/ 6858000 h 6858000"/>
              <a:gd name="connsiteX111-34419" fmla="*/ 0 w 6127519"/>
              <a:gd name="connsiteY111-34420" fmla="*/ 0 h 6858000"/>
              <a:gd name="connsiteX0-34421" fmla="*/ 0 w 6127519"/>
              <a:gd name="connsiteY0-34422" fmla="*/ 0 h 6858000"/>
              <a:gd name="connsiteX1-34423" fmla="*/ 4965888 w 6127519"/>
              <a:gd name="connsiteY1-34424" fmla="*/ 0 h 6858000"/>
              <a:gd name="connsiteX2-34425" fmla="*/ 4967767 w 6127519"/>
              <a:gd name="connsiteY2-34426" fmla="*/ 7930 h 6858000"/>
              <a:gd name="connsiteX3-34427" fmla="*/ 4979444 w 6127519"/>
              <a:gd name="connsiteY3-34428" fmla="*/ 43921 h 6858000"/>
              <a:gd name="connsiteX4-34429" fmla="*/ 5021173 w 6127519"/>
              <a:gd name="connsiteY4-34430" fmla="*/ 123738 h 6858000"/>
              <a:gd name="connsiteX5-34431" fmla="*/ 5075458 w 6127519"/>
              <a:gd name="connsiteY5-34432" fmla="*/ 264355 h 6858000"/>
              <a:gd name="connsiteX6-34433" fmla="*/ 5081175 w 6127519"/>
              <a:gd name="connsiteY6-34434" fmla="*/ 277448 h 6858000"/>
              <a:gd name="connsiteX7-34435" fmla="*/ 5097011 w 6127519"/>
              <a:gd name="connsiteY7-34436" fmla="*/ 355616 h 6858000"/>
              <a:gd name="connsiteX8-34437" fmla="*/ 5130982 w 6127519"/>
              <a:gd name="connsiteY8-34438" fmla="*/ 412030 h 6858000"/>
              <a:gd name="connsiteX9-34439" fmla="*/ 5153000 w 6127519"/>
              <a:gd name="connsiteY9-34440" fmla="*/ 507134 h 6858000"/>
              <a:gd name="connsiteX10-34441" fmla="*/ 5171282 w 6127519"/>
              <a:gd name="connsiteY10-34442" fmla="*/ 602071 h 6858000"/>
              <a:gd name="connsiteX11-34443" fmla="*/ 5176196 w 6127519"/>
              <a:gd name="connsiteY11-34444" fmla="*/ 636822 h 6858000"/>
              <a:gd name="connsiteX12-34445" fmla="*/ 5189051 w 6127519"/>
              <a:gd name="connsiteY12-34446" fmla="*/ 782518 h 6858000"/>
              <a:gd name="connsiteX13-34447" fmla="*/ 5210428 w 6127519"/>
              <a:gd name="connsiteY13-34448" fmla="*/ 815772 h 6858000"/>
              <a:gd name="connsiteX14-34449" fmla="*/ 5221088 w 6127519"/>
              <a:gd name="connsiteY14-34450" fmla="*/ 860193 h 6858000"/>
              <a:gd name="connsiteX15-34451" fmla="*/ 5230806 w 6127519"/>
              <a:gd name="connsiteY15-34452" fmla="*/ 961354 h 6858000"/>
              <a:gd name="connsiteX16-34453" fmla="*/ 5201018 w 6127519"/>
              <a:gd name="connsiteY16-34454" fmla="*/ 1095027 h 6858000"/>
              <a:gd name="connsiteX17-34455" fmla="*/ 5202153 w 6127519"/>
              <a:gd name="connsiteY17-34456" fmla="*/ 1133224 h 6858000"/>
              <a:gd name="connsiteX18-34457" fmla="*/ 5207370 w 6127519"/>
              <a:gd name="connsiteY18-34458" fmla="*/ 1138097 h 6858000"/>
              <a:gd name="connsiteX19-34459" fmla="*/ 5189234 w 6127519"/>
              <a:gd name="connsiteY19-34460" fmla="*/ 1193495 h 6858000"/>
              <a:gd name="connsiteX20-34461" fmla="*/ 5202769 w 6127519"/>
              <a:gd name="connsiteY20-34462" fmla="*/ 1269450 h 6858000"/>
              <a:gd name="connsiteX21-34463" fmla="*/ 5225968 w 6127519"/>
              <a:gd name="connsiteY21-34464" fmla="*/ 1357994 h 6858000"/>
              <a:gd name="connsiteX22-34465" fmla="*/ 5233819 w 6127519"/>
              <a:gd name="connsiteY22-34466" fmla="*/ 1380922 h 6858000"/>
              <a:gd name="connsiteX23-34467" fmla="*/ 5237226 w 6127519"/>
              <a:gd name="connsiteY23-34468" fmla="*/ 1441327 h 6858000"/>
              <a:gd name="connsiteX24-34469" fmla="*/ 5255653 w 6127519"/>
              <a:gd name="connsiteY24-34470" fmla="*/ 1524712 h 6858000"/>
              <a:gd name="connsiteX25-34471" fmla="*/ 5263491 w 6127519"/>
              <a:gd name="connsiteY25-34472" fmla="*/ 1642938 h 6858000"/>
              <a:gd name="connsiteX26-34473" fmla="*/ 5261314 w 6127519"/>
              <a:gd name="connsiteY26-34474" fmla="*/ 1689177 h 6858000"/>
              <a:gd name="connsiteX27-34475" fmla="*/ 5259788 w 6127519"/>
              <a:gd name="connsiteY27-34476" fmla="*/ 1768516 h 6858000"/>
              <a:gd name="connsiteX28-34477" fmla="*/ 5255696 w 6127519"/>
              <a:gd name="connsiteY28-34478" fmla="*/ 1953770 h 6858000"/>
              <a:gd name="connsiteX29-34479" fmla="*/ 5252592 w 6127519"/>
              <a:gd name="connsiteY29-34480" fmla="*/ 2092210 h 6858000"/>
              <a:gd name="connsiteX30-34481" fmla="*/ 5264303 w 6127519"/>
              <a:gd name="connsiteY30-34482" fmla="*/ 2225157 h 6858000"/>
              <a:gd name="connsiteX31-34483" fmla="*/ 5250104 w 6127519"/>
              <a:gd name="connsiteY31-34484" fmla="*/ 2249166 h 6858000"/>
              <a:gd name="connsiteX32-34485" fmla="*/ 5251214 w 6127519"/>
              <a:gd name="connsiteY32-34486" fmla="*/ 2250944 h 6858000"/>
              <a:gd name="connsiteX33-34487" fmla="*/ 5250644 w 6127519"/>
              <a:gd name="connsiteY33-34488" fmla="*/ 2266619 h 6858000"/>
              <a:gd name="connsiteX34-34489" fmla="*/ 5293877 w 6127519"/>
              <a:gd name="connsiteY34-34490" fmla="*/ 2368649 h 6858000"/>
              <a:gd name="connsiteX35-34491" fmla="*/ 5311338 w 6127519"/>
              <a:gd name="connsiteY35-34492" fmla="*/ 2404034 h 6858000"/>
              <a:gd name="connsiteX36-34493" fmla="*/ 5338366 w 6127519"/>
              <a:gd name="connsiteY36-34494" fmla="*/ 2465052 h 6858000"/>
              <a:gd name="connsiteX37-34495" fmla="*/ 5371263 w 6127519"/>
              <a:gd name="connsiteY37-34496" fmla="*/ 2586413 h 6858000"/>
              <a:gd name="connsiteX38-34497" fmla="*/ 5407503 w 6127519"/>
              <a:gd name="connsiteY38-34498" fmla="*/ 2786290 h 6858000"/>
              <a:gd name="connsiteX39-34499" fmla="*/ 5407356 w 6127519"/>
              <a:gd name="connsiteY39-34500" fmla="*/ 2787545 h 6858000"/>
              <a:gd name="connsiteX40-34501" fmla="*/ 5457023 w 6127519"/>
              <a:gd name="connsiteY40-34502" fmla="*/ 2858292 h 6858000"/>
              <a:gd name="connsiteX41-34503" fmla="*/ 5479298 w 6127519"/>
              <a:gd name="connsiteY41-34504" fmla="*/ 2947791 h 6858000"/>
              <a:gd name="connsiteX42-34505" fmla="*/ 5481770 w 6127519"/>
              <a:gd name="connsiteY42-34506" fmla="*/ 2951352 h 6858000"/>
              <a:gd name="connsiteX43-34507" fmla="*/ 5482415 w 6127519"/>
              <a:gd name="connsiteY43-34508" fmla="*/ 3004079 h 6858000"/>
              <a:gd name="connsiteX44-34509" fmla="*/ 5503944 w 6127519"/>
              <a:gd name="connsiteY44-34510" fmla="*/ 3123335 h 6858000"/>
              <a:gd name="connsiteX45-34511" fmla="*/ 5516007 w 6127519"/>
              <a:gd name="connsiteY45-34512" fmla="*/ 3258473 h 6858000"/>
              <a:gd name="connsiteX46-34513" fmla="*/ 5589758 w 6127519"/>
              <a:gd name="connsiteY46-34514" fmla="*/ 3453699 h 6858000"/>
              <a:gd name="connsiteX47-34515" fmla="*/ 5596144 w 6127519"/>
              <a:gd name="connsiteY47-34516" fmla="*/ 3534624 h 6858000"/>
              <a:gd name="connsiteX48-34517" fmla="*/ 5597750 w 6127519"/>
              <a:gd name="connsiteY48-34518" fmla="*/ 3534129 h 6858000"/>
              <a:gd name="connsiteX49-34519" fmla="*/ 5599700 w 6127519"/>
              <a:gd name="connsiteY49-34520" fmla="*/ 3547221 h 6858000"/>
              <a:gd name="connsiteX50-34521" fmla="*/ 5615031 w 6127519"/>
              <a:gd name="connsiteY50-34522" fmla="*/ 3557482 h 6858000"/>
              <a:gd name="connsiteX51-34523" fmla="*/ 5618377 w 6127519"/>
              <a:gd name="connsiteY51-34524" fmla="*/ 3588431 h 6858000"/>
              <a:gd name="connsiteX52-34525" fmla="*/ 5612155 w 6127519"/>
              <a:gd name="connsiteY52-34526" fmla="*/ 3589869 h 6858000"/>
              <a:gd name="connsiteX53-34527" fmla="*/ 5620843 w 6127519"/>
              <a:gd name="connsiteY53-34528" fmla="*/ 3606745 h 6858000"/>
              <a:gd name="connsiteX54-34529" fmla="*/ 5655472 w 6127519"/>
              <a:gd name="connsiteY54-34530" fmla="*/ 3678877 h 6858000"/>
              <a:gd name="connsiteX55-34531" fmla="*/ 5683015 w 6127519"/>
              <a:gd name="connsiteY55-34532" fmla="*/ 3762025 h 6858000"/>
              <a:gd name="connsiteX56-34533" fmla="*/ 5696643 w 6127519"/>
              <a:gd name="connsiteY56-34534" fmla="*/ 3773888 h 6858000"/>
              <a:gd name="connsiteX57-34535" fmla="*/ 5707995 w 6127519"/>
              <a:gd name="connsiteY57-34536" fmla="*/ 3781685 h 6858000"/>
              <a:gd name="connsiteX58-34537" fmla="*/ 5768491 w 6127519"/>
              <a:gd name="connsiteY58-34538" fmla="*/ 3914399 h 6858000"/>
              <a:gd name="connsiteX59-34539" fmla="*/ 5793123 w 6127519"/>
              <a:gd name="connsiteY59-34540" fmla="*/ 3969952 h 6858000"/>
              <a:gd name="connsiteX60-34541" fmla="*/ 5808321 w 6127519"/>
              <a:gd name="connsiteY60-34542" fmla="*/ 3988153 h 6858000"/>
              <a:gd name="connsiteX61-34543" fmla="*/ 5825621 w 6127519"/>
              <a:gd name="connsiteY61-34544" fmla="*/ 4015525 h 6858000"/>
              <a:gd name="connsiteX62-34545" fmla="*/ 5860672 w 6127519"/>
              <a:gd name="connsiteY62-34546" fmla="*/ 4061579 h 6858000"/>
              <a:gd name="connsiteX63-34547" fmla="*/ 5872173 w 6127519"/>
              <a:gd name="connsiteY63-34548" fmla="*/ 4088497 h 6858000"/>
              <a:gd name="connsiteX64-34549" fmla="*/ 5894095 w 6127519"/>
              <a:gd name="connsiteY64-34550" fmla="*/ 4128857 h 6858000"/>
              <a:gd name="connsiteX65-34551" fmla="*/ 5903513 w 6127519"/>
              <a:gd name="connsiteY65-34552" fmla="*/ 4187661 h 6858000"/>
              <a:gd name="connsiteX66-34553" fmla="*/ 5917114 w 6127519"/>
              <a:gd name="connsiteY66-34554" fmla="*/ 4213096 h 6858000"/>
              <a:gd name="connsiteX67-34555" fmla="*/ 5924233 w 6127519"/>
              <a:gd name="connsiteY67-34556" fmla="*/ 4242060 h 6858000"/>
              <a:gd name="connsiteX68-34557" fmla="*/ 5928910 w 6127519"/>
              <a:gd name="connsiteY68-34558" fmla="*/ 4300973 h 6858000"/>
              <a:gd name="connsiteX69-34559" fmla="*/ 5939320 w 6127519"/>
              <a:gd name="connsiteY69-34560" fmla="*/ 4340435 h 6858000"/>
              <a:gd name="connsiteX70-34561" fmla="*/ 5946705 w 6127519"/>
              <a:gd name="connsiteY70-34562" fmla="*/ 4428051 h 6858000"/>
              <a:gd name="connsiteX71-34563" fmla="*/ 5949261 w 6127519"/>
              <a:gd name="connsiteY71-34564" fmla="*/ 4449185 h 6858000"/>
              <a:gd name="connsiteX72-34565" fmla="*/ 5968960 w 6127519"/>
              <a:gd name="connsiteY72-34566" fmla="*/ 4482655 h 6858000"/>
              <a:gd name="connsiteX73-34567" fmla="*/ 5980106 w 6127519"/>
              <a:gd name="connsiteY73-34568" fmla="*/ 4585087 h 6858000"/>
              <a:gd name="connsiteX74-34569" fmla="*/ 5998138 w 6127519"/>
              <a:gd name="connsiteY74-34570" fmla="*/ 4697518 h 6858000"/>
              <a:gd name="connsiteX75-34571" fmla="*/ 6007819 w 6127519"/>
              <a:gd name="connsiteY75-34572" fmla="*/ 4858148 h 6858000"/>
              <a:gd name="connsiteX76-34573" fmla="*/ 6007749 w 6127519"/>
              <a:gd name="connsiteY76-34574" fmla="*/ 4964715 h 6858000"/>
              <a:gd name="connsiteX77-34575" fmla="*/ 6005269 w 6127519"/>
              <a:gd name="connsiteY77-34576" fmla="*/ 5150567 h 6858000"/>
              <a:gd name="connsiteX78-34577" fmla="*/ 6001127 w 6127519"/>
              <a:gd name="connsiteY78-34578" fmla="*/ 5164609 h 6858000"/>
              <a:gd name="connsiteX79-34579" fmla="*/ 5998514 w 6127519"/>
              <a:gd name="connsiteY79-34580" fmla="*/ 5189673 h 6858000"/>
              <a:gd name="connsiteX80-34581" fmla="*/ 6018409 w 6127519"/>
              <a:gd name="connsiteY80-34582" fmla="*/ 5227157 h 6858000"/>
              <a:gd name="connsiteX81-34583" fmla="*/ 6036748 w 6127519"/>
              <a:gd name="connsiteY81-34584" fmla="*/ 5322752 h 6858000"/>
              <a:gd name="connsiteX82-34585" fmla="*/ 6036943 w 6127519"/>
              <a:gd name="connsiteY82-34586" fmla="*/ 5329480 h 6858000"/>
              <a:gd name="connsiteX83-34587" fmla="*/ 6037677 w 6127519"/>
              <a:gd name="connsiteY83-34588" fmla="*/ 5354807 h 6858000"/>
              <a:gd name="connsiteX84-34589" fmla="*/ 6039728 w 6127519"/>
              <a:gd name="connsiteY84-34590" fmla="*/ 5359416 h 6858000"/>
              <a:gd name="connsiteX85-34591" fmla="*/ 6053435 w 6127519"/>
              <a:gd name="connsiteY85-34592" fmla="*/ 5387547 h 6858000"/>
              <a:gd name="connsiteX86-34593" fmla="*/ 6065933 w 6127519"/>
              <a:gd name="connsiteY86-34594" fmla="*/ 5443002 h 6858000"/>
              <a:gd name="connsiteX87-34595" fmla="*/ 6068640 w 6127519"/>
              <a:gd name="connsiteY87-34596" fmla="*/ 5474503 h 6858000"/>
              <a:gd name="connsiteX88-34597" fmla="*/ 6080922 w 6127519"/>
              <a:gd name="connsiteY88-34598" fmla="*/ 5561070 h 6858000"/>
              <a:gd name="connsiteX89-34599" fmla="*/ 6096949 w 6127519"/>
              <a:gd name="connsiteY89-34600" fmla="*/ 5648179 h 6858000"/>
              <a:gd name="connsiteX90-34601" fmla="*/ 6125703 w 6127519"/>
              <a:gd name="connsiteY90-34602" fmla="*/ 5692894 h 6858000"/>
              <a:gd name="connsiteX91-34603" fmla="*/ 6121353 w 6127519"/>
              <a:gd name="connsiteY91-34604" fmla="*/ 5721725 h 6858000"/>
              <a:gd name="connsiteX92-34605" fmla="*/ 6121607 w 6127519"/>
              <a:gd name="connsiteY92-34606" fmla="*/ 5721959 h 6858000"/>
              <a:gd name="connsiteX93-34607" fmla="*/ 6127024 w 6127519"/>
              <a:gd name="connsiteY93-34608" fmla="*/ 5786902 h 6858000"/>
              <a:gd name="connsiteX94-34609" fmla="*/ 6127519 w 6127519"/>
              <a:gd name="connsiteY94-34610" fmla="*/ 5865775 h 6858000"/>
              <a:gd name="connsiteX95-34611" fmla="*/ 6119217 w 6127519"/>
              <a:gd name="connsiteY95-34612" fmla="*/ 5888542 h 6858000"/>
              <a:gd name="connsiteX96-34613" fmla="*/ 6102493 w 6127519"/>
              <a:gd name="connsiteY96-34614" fmla="*/ 5928602 h 6858000"/>
              <a:gd name="connsiteX97-34615" fmla="*/ 6056863 w 6127519"/>
              <a:gd name="connsiteY97-34616" fmla="*/ 6000643 h 6858000"/>
              <a:gd name="connsiteX98-34617" fmla="*/ 6045436 w 6127519"/>
              <a:gd name="connsiteY98-34618" fmla="*/ 6124480 h 6858000"/>
              <a:gd name="connsiteX99-34619" fmla="*/ 6030489 w 6127519"/>
              <a:gd name="connsiteY99-34620" fmla="*/ 6317666 h 6858000"/>
              <a:gd name="connsiteX100-34621" fmla="*/ 6007492 w 6127519"/>
              <a:gd name="connsiteY100-34622" fmla="*/ 6440818 h 6858000"/>
              <a:gd name="connsiteX101-34623" fmla="*/ 6009467 w 6127519"/>
              <a:gd name="connsiteY101-34624" fmla="*/ 6487076 h 6858000"/>
              <a:gd name="connsiteX102-34625" fmla="*/ 5995064 w 6127519"/>
              <a:gd name="connsiteY102-34626" fmla="*/ 6540791 h 6858000"/>
              <a:gd name="connsiteX103-34627" fmla="*/ 6004510 w 6127519"/>
              <a:gd name="connsiteY103-34628" fmla="*/ 6599256 h 6858000"/>
              <a:gd name="connsiteX104-34629" fmla="*/ 5986207 w 6127519"/>
              <a:gd name="connsiteY104-34630" fmla="*/ 6695855 h 6858000"/>
              <a:gd name="connsiteX105-34631" fmla="*/ 5979428 w 6127519"/>
              <a:gd name="connsiteY105-34632" fmla="*/ 6754678 h 6858000"/>
              <a:gd name="connsiteX106-34633" fmla="*/ 5983398 w 6127519"/>
              <a:gd name="connsiteY106-34634" fmla="*/ 6778641 h 6858000"/>
              <a:gd name="connsiteX107-34635" fmla="*/ 5984543 w 6127519"/>
              <a:gd name="connsiteY107-34636" fmla="*/ 6811016 h 6858000"/>
              <a:gd name="connsiteX108-34637" fmla="*/ 5979671 w 6127519"/>
              <a:gd name="connsiteY108-34638" fmla="*/ 6858000 h 6858000"/>
              <a:gd name="connsiteX109-34639" fmla="*/ 0 w 6127519"/>
              <a:gd name="connsiteY109-34640" fmla="*/ 6858000 h 6858000"/>
              <a:gd name="connsiteX110-34641" fmla="*/ 0 w 6127519"/>
              <a:gd name="connsiteY110-34642" fmla="*/ 0 h 6858000"/>
              <a:gd name="connsiteX0-34643" fmla="*/ 0 w 6127519"/>
              <a:gd name="connsiteY0-34644" fmla="*/ 0 h 6858000"/>
              <a:gd name="connsiteX1-34645" fmla="*/ 4965888 w 6127519"/>
              <a:gd name="connsiteY1-34646" fmla="*/ 0 h 6858000"/>
              <a:gd name="connsiteX2-34647" fmla="*/ 4967767 w 6127519"/>
              <a:gd name="connsiteY2-34648" fmla="*/ 7930 h 6858000"/>
              <a:gd name="connsiteX3-34649" fmla="*/ 4979444 w 6127519"/>
              <a:gd name="connsiteY3-34650" fmla="*/ 43921 h 6858000"/>
              <a:gd name="connsiteX4-34651" fmla="*/ 5021173 w 6127519"/>
              <a:gd name="connsiteY4-34652" fmla="*/ 123738 h 6858000"/>
              <a:gd name="connsiteX5-34653" fmla="*/ 5075458 w 6127519"/>
              <a:gd name="connsiteY5-34654" fmla="*/ 264355 h 6858000"/>
              <a:gd name="connsiteX6-34655" fmla="*/ 5081175 w 6127519"/>
              <a:gd name="connsiteY6-34656" fmla="*/ 277448 h 6858000"/>
              <a:gd name="connsiteX7-34657" fmla="*/ 5097011 w 6127519"/>
              <a:gd name="connsiteY7-34658" fmla="*/ 355616 h 6858000"/>
              <a:gd name="connsiteX8-34659" fmla="*/ 5130982 w 6127519"/>
              <a:gd name="connsiteY8-34660" fmla="*/ 412030 h 6858000"/>
              <a:gd name="connsiteX9-34661" fmla="*/ 5153000 w 6127519"/>
              <a:gd name="connsiteY9-34662" fmla="*/ 507134 h 6858000"/>
              <a:gd name="connsiteX10-34663" fmla="*/ 5171282 w 6127519"/>
              <a:gd name="connsiteY10-34664" fmla="*/ 602071 h 6858000"/>
              <a:gd name="connsiteX11-34665" fmla="*/ 5176196 w 6127519"/>
              <a:gd name="connsiteY11-34666" fmla="*/ 636822 h 6858000"/>
              <a:gd name="connsiteX12-34667" fmla="*/ 5189051 w 6127519"/>
              <a:gd name="connsiteY12-34668" fmla="*/ 782518 h 6858000"/>
              <a:gd name="connsiteX13-34669" fmla="*/ 5210428 w 6127519"/>
              <a:gd name="connsiteY13-34670" fmla="*/ 815772 h 6858000"/>
              <a:gd name="connsiteX14-34671" fmla="*/ 5221088 w 6127519"/>
              <a:gd name="connsiteY14-34672" fmla="*/ 860193 h 6858000"/>
              <a:gd name="connsiteX15-34673" fmla="*/ 5230806 w 6127519"/>
              <a:gd name="connsiteY15-34674" fmla="*/ 961354 h 6858000"/>
              <a:gd name="connsiteX16-34675" fmla="*/ 5201018 w 6127519"/>
              <a:gd name="connsiteY16-34676" fmla="*/ 1095027 h 6858000"/>
              <a:gd name="connsiteX17-34677" fmla="*/ 5202153 w 6127519"/>
              <a:gd name="connsiteY17-34678" fmla="*/ 1133224 h 6858000"/>
              <a:gd name="connsiteX18-34679" fmla="*/ 5207370 w 6127519"/>
              <a:gd name="connsiteY18-34680" fmla="*/ 1138097 h 6858000"/>
              <a:gd name="connsiteX19-34681" fmla="*/ 5189234 w 6127519"/>
              <a:gd name="connsiteY19-34682" fmla="*/ 1193495 h 6858000"/>
              <a:gd name="connsiteX20-34683" fmla="*/ 5202769 w 6127519"/>
              <a:gd name="connsiteY20-34684" fmla="*/ 1269450 h 6858000"/>
              <a:gd name="connsiteX21-34685" fmla="*/ 5225968 w 6127519"/>
              <a:gd name="connsiteY21-34686" fmla="*/ 1357994 h 6858000"/>
              <a:gd name="connsiteX22-34687" fmla="*/ 5233819 w 6127519"/>
              <a:gd name="connsiteY22-34688" fmla="*/ 1380922 h 6858000"/>
              <a:gd name="connsiteX23-34689" fmla="*/ 5237226 w 6127519"/>
              <a:gd name="connsiteY23-34690" fmla="*/ 1441327 h 6858000"/>
              <a:gd name="connsiteX24-34691" fmla="*/ 5255653 w 6127519"/>
              <a:gd name="connsiteY24-34692" fmla="*/ 1524712 h 6858000"/>
              <a:gd name="connsiteX25-34693" fmla="*/ 5263491 w 6127519"/>
              <a:gd name="connsiteY25-34694" fmla="*/ 1642938 h 6858000"/>
              <a:gd name="connsiteX26-34695" fmla="*/ 5261314 w 6127519"/>
              <a:gd name="connsiteY26-34696" fmla="*/ 1689177 h 6858000"/>
              <a:gd name="connsiteX27-34697" fmla="*/ 5259788 w 6127519"/>
              <a:gd name="connsiteY27-34698" fmla="*/ 1768516 h 6858000"/>
              <a:gd name="connsiteX28-34699" fmla="*/ 5255696 w 6127519"/>
              <a:gd name="connsiteY28-34700" fmla="*/ 1953770 h 6858000"/>
              <a:gd name="connsiteX29-34701" fmla="*/ 5252592 w 6127519"/>
              <a:gd name="connsiteY29-34702" fmla="*/ 2092210 h 6858000"/>
              <a:gd name="connsiteX30-34703" fmla="*/ 5250104 w 6127519"/>
              <a:gd name="connsiteY30-34704" fmla="*/ 2249166 h 6858000"/>
              <a:gd name="connsiteX31-34705" fmla="*/ 5251214 w 6127519"/>
              <a:gd name="connsiteY31-34706" fmla="*/ 2250944 h 6858000"/>
              <a:gd name="connsiteX32-34707" fmla="*/ 5250644 w 6127519"/>
              <a:gd name="connsiteY32-34708" fmla="*/ 2266619 h 6858000"/>
              <a:gd name="connsiteX33-34709" fmla="*/ 5293877 w 6127519"/>
              <a:gd name="connsiteY33-34710" fmla="*/ 2368649 h 6858000"/>
              <a:gd name="connsiteX34-34711" fmla="*/ 5311338 w 6127519"/>
              <a:gd name="connsiteY34-34712" fmla="*/ 2404034 h 6858000"/>
              <a:gd name="connsiteX35-34713" fmla="*/ 5338366 w 6127519"/>
              <a:gd name="connsiteY35-34714" fmla="*/ 2465052 h 6858000"/>
              <a:gd name="connsiteX36-34715" fmla="*/ 5371263 w 6127519"/>
              <a:gd name="connsiteY36-34716" fmla="*/ 2586413 h 6858000"/>
              <a:gd name="connsiteX37-34717" fmla="*/ 5407503 w 6127519"/>
              <a:gd name="connsiteY37-34718" fmla="*/ 2786290 h 6858000"/>
              <a:gd name="connsiteX38-34719" fmla="*/ 5407356 w 6127519"/>
              <a:gd name="connsiteY38-34720" fmla="*/ 2787545 h 6858000"/>
              <a:gd name="connsiteX39-34721" fmla="*/ 5457023 w 6127519"/>
              <a:gd name="connsiteY39-34722" fmla="*/ 2858292 h 6858000"/>
              <a:gd name="connsiteX40-34723" fmla="*/ 5479298 w 6127519"/>
              <a:gd name="connsiteY40-34724" fmla="*/ 2947791 h 6858000"/>
              <a:gd name="connsiteX41-34725" fmla="*/ 5481770 w 6127519"/>
              <a:gd name="connsiteY41-34726" fmla="*/ 2951352 h 6858000"/>
              <a:gd name="connsiteX42-34727" fmla="*/ 5482415 w 6127519"/>
              <a:gd name="connsiteY42-34728" fmla="*/ 3004079 h 6858000"/>
              <a:gd name="connsiteX43-34729" fmla="*/ 5503944 w 6127519"/>
              <a:gd name="connsiteY43-34730" fmla="*/ 3123335 h 6858000"/>
              <a:gd name="connsiteX44-34731" fmla="*/ 5516007 w 6127519"/>
              <a:gd name="connsiteY44-34732" fmla="*/ 3258473 h 6858000"/>
              <a:gd name="connsiteX45-34733" fmla="*/ 5589758 w 6127519"/>
              <a:gd name="connsiteY45-34734" fmla="*/ 3453699 h 6858000"/>
              <a:gd name="connsiteX46-34735" fmla="*/ 5596144 w 6127519"/>
              <a:gd name="connsiteY46-34736" fmla="*/ 3534624 h 6858000"/>
              <a:gd name="connsiteX47-34737" fmla="*/ 5597750 w 6127519"/>
              <a:gd name="connsiteY47-34738" fmla="*/ 3534129 h 6858000"/>
              <a:gd name="connsiteX48-34739" fmla="*/ 5599700 w 6127519"/>
              <a:gd name="connsiteY48-34740" fmla="*/ 3547221 h 6858000"/>
              <a:gd name="connsiteX49-34741" fmla="*/ 5615031 w 6127519"/>
              <a:gd name="connsiteY49-34742" fmla="*/ 3557482 h 6858000"/>
              <a:gd name="connsiteX50-34743" fmla="*/ 5618377 w 6127519"/>
              <a:gd name="connsiteY50-34744" fmla="*/ 3588431 h 6858000"/>
              <a:gd name="connsiteX51-34745" fmla="*/ 5612155 w 6127519"/>
              <a:gd name="connsiteY51-34746" fmla="*/ 3589869 h 6858000"/>
              <a:gd name="connsiteX52-34747" fmla="*/ 5620843 w 6127519"/>
              <a:gd name="connsiteY52-34748" fmla="*/ 3606745 h 6858000"/>
              <a:gd name="connsiteX53-34749" fmla="*/ 5655472 w 6127519"/>
              <a:gd name="connsiteY53-34750" fmla="*/ 3678877 h 6858000"/>
              <a:gd name="connsiteX54-34751" fmla="*/ 5683015 w 6127519"/>
              <a:gd name="connsiteY54-34752" fmla="*/ 3762025 h 6858000"/>
              <a:gd name="connsiteX55-34753" fmla="*/ 5696643 w 6127519"/>
              <a:gd name="connsiteY55-34754" fmla="*/ 3773888 h 6858000"/>
              <a:gd name="connsiteX56-34755" fmla="*/ 5707995 w 6127519"/>
              <a:gd name="connsiteY56-34756" fmla="*/ 3781685 h 6858000"/>
              <a:gd name="connsiteX57-34757" fmla="*/ 5768491 w 6127519"/>
              <a:gd name="connsiteY57-34758" fmla="*/ 3914399 h 6858000"/>
              <a:gd name="connsiteX58-34759" fmla="*/ 5793123 w 6127519"/>
              <a:gd name="connsiteY58-34760" fmla="*/ 3969952 h 6858000"/>
              <a:gd name="connsiteX59-34761" fmla="*/ 5808321 w 6127519"/>
              <a:gd name="connsiteY59-34762" fmla="*/ 3988153 h 6858000"/>
              <a:gd name="connsiteX60-34763" fmla="*/ 5825621 w 6127519"/>
              <a:gd name="connsiteY60-34764" fmla="*/ 4015525 h 6858000"/>
              <a:gd name="connsiteX61-34765" fmla="*/ 5860672 w 6127519"/>
              <a:gd name="connsiteY61-34766" fmla="*/ 4061579 h 6858000"/>
              <a:gd name="connsiteX62-34767" fmla="*/ 5872173 w 6127519"/>
              <a:gd name="connsiteY62-34768" fmla="*/ 4088497 h 6858000"/>
              <a:gd name="connsiteX63-34769" fmla="*/ 5894095 w 6127519"/>
              <a:gd name="connsiteY63-34770" fmla="*/ 4128857 h 6858000"/>
              <a:gd name="connsiteX64-34771" fmla="*/ 5903513 w 6127519"/>
              <a:gd name="connsiteY64-34772" fmla="*/ 4187661 h 6858000"/>
              <a:gd name="connsiteX65-34773" fmla="*/ 5917114 w 6127519"/>
              <a:gd name="connsiteY65-34774" fmla="*/ 4213096 h 6858000"/>
              <a:gd name="connsiteX66-34775" fmla="*/ 5924233 w 6127519"/>
              <a:gd name="connsiteY66-34776" fmla="*/ 4242060 h 6858000"/>
              <a:gd name="connsiteX67-34777" fmla="*/ 5928910 w 6127519"/>
              <a:gd name="connsiteY67-34778" fmla="*/ 4300973 h 6858000"/>
              <a:gd name="connsiteX68-34779" fmla="*/ 5939320 w 6127519"/>
              <a:gd name="connsiteY68-34780" fmla="*/ 4340435 h 6858000"/>
              <a:gd name="connsiteX69-34781" fmla="*/ 5946705 w 6127519"/>
              <a:gd name="connsiteY69-34782" fmla="*/ 4428051 h 6858000"/>
              <a:gd name="connsiteX70-34783" fmla="*/ 5949261 w 6127519"/>
              <a:gd name="connsiteY70-34784" fmla="*/ 4449185 h 6858000"/>
              <a:gd name="connsiteX71-34785" fmla="*/ 5968960 w 6127519"/>
              <a:gd name="connsiteY71-34786" fmla="*/ 4482655 h 6858000"/>
              <a:gd name="connsiteX72-34787" fmla="*/ 5980106 w 6127519"/>
              <a:gd name="connsiteY72-34788" fmla="*/ 4585087 h 6858000"/>
              <a:gd name="connsiteX73-34789" fmla="*/ 5998138 w 6127519"/>
              <a:gd name="connsiteY73-34790" fmla="*/ 4697518 h 6858000"/>
              <a:gd name="connsiteX74-34791" fmla="*/ 6007819 w 6127519"/>
              <a:gd name="connsiteY74-34792" fmla="*/ 4858148 h 6858000"/>
              <a:gd name="connsiteX75-34793" fmla="*/ 6007749 w 6127519"/>
              <a:gd name="connsiteY75-34794" fmla="*/ 4964715 h 6858000"/>
              <a:gd name="connsiteX76-34795" fmla="*/ 6005269 w 6127519"/>
              <a:gd name="connsiteY76-34796" fmla="*/ 5150567 h 6858000"/>
              <a:gd name="connsiteX77-34797" fmla="*/ 6001127 w 6127519"/>
              <a:gd name="connsiteY77-34798" fmla="*/ 5164609 h 6858000"/>
              <a:gd name="connsiteX78-34799" fmla="*/ 5998514 w 6127519"/>
              <a:gd name="connsiteY78-34800" fmla="*/ 5189673 h 6858000"/>
              <a:gd name="connsiteX79-34801" fmla="*/ 6018409 w 6127519"/>
              <a:gd name="connsiteY79-34802" fmla="*/ 5227157 h 6858000"/>
              <a:gd name="connsiteX80-34803" fmla="*/ 6036748 w 6127519"/>
              <a:gd name="connsiteY80-34804" fmla="*/ 5322752 h 6858000"/>
              <a:gd name="connsiteX81-34805" fmla="*/ 6036943 w 6127519"/>
              <a:gd name="connsiteY81-34806" fmla="*/ 5329480 h 6858000"/>
              <a:gd name="connsiteX82-34807" fmla="*/ 6037677 w 6127519"/>
              <a:gd name="connsiteY82-34808" fmla="*/ 5354807 h 6858000"/>
              <a:gd name="connsiteX83-34809" fmla="*/ 6039728 w 6127519"/>
              <a:gd name="connsiteY83-34810" fmla="*/ 5359416 h 6858000"/>
              <a:gd name="connsiteX84-34811" fmla="*/ 6053435 w 6127519"/>
              <a:gd name="connsiteY84-34812" fmla="*/ 5387547 h 6858000"/>
              <a:gd name="connsiteX85-34813" fmla="*/ 6065933 w 6127519"/>
              <a:gd name="connsiteY85-34814" fmla="*/ 5443002 h 6858000"/>
              <a:gd name="connsiteX86-34815" fmla="*/ 6068640 w 6127519"/>
              <a:gd name="connsiteY86-34816" fmla="*/ 5474503 h 6858000"/>
              <a:gd name="connsiteX87-34817" fmla="*/ 6080922 w 6127519"/>
              <a:gd name="connsiteY87-34818" fmla="*/ 5561070 h 6858000"/>
              <a:gd name="connsiteX88-34819" fmla="*/ 6096949 w 6127519"/>
              <a:gd name="connsiteY88-34820" fmla="*/ 5648179 h 6858000"/>
              <a:gd name="connsiteX89-34821" fmla="*/ 6125703 w 6127519"/>
              <a:gd name="connsiteY89-34822" fmla="*/ 5692894 h 6858000"/>
              <a:gd name="connsiteX90-34823" fmla="*/ 6121353 w 6127519"/>
              <a:gd name="connsiteY90-34824" fmla="*/ 5721725 h 6858000"/>
              <a:gd name="connsiteX91-34825" fmla="*/ 6121607 w 6127519"/>
              <a:gd name="connsiteY91-34826" fmla="*/ 5721959 h 6858000"/>
              <a:gd name="connsiteX92-34827" fmla="*/ 6127024 w 6127519"/>
              <a:gd name="connsiteY92-34828" fmla="*/ 5786902 h 6858000"/>
              <a:gd name="connsiteX93-34829" fmla="*/ 6127519 w 6127519"/>
              <a:gd name="connsiteY93-34830" fmla="*/ 5865775 h 6858000"/>
              <a:gd name="connsiteX94-34831" fmla="*/ 6119217 w 6127519"/>
              <a:gd name="connsiteY94-34832" fmla="*/ 5888542 h 6858000"/>
              <a:gd name="connsiteX95-34833" fmla="*/ 6102493 w 6127519"/>
              <a:gd name="connsiteY95-34834" fmla="*/ 5928602 h 6858000"/>
              <a:gd name="connsiteX96-34835" fmla="*/ 6056863 w 6127519"/>
              <a:gd name="connsiteY96-34836" fmla="*/ 6000643 h 6858000"/>
              <a:gd name="connsiteX97-34837" fmla="*/ 6045436 w 6127519"/>
              <a:gd name="connsiteY97-34838" fmla="*/ 6124480 h 6858000"/>
              <a:gd name="connsiteX98-34839" fmla="*/ 6030489 w 6127519"/>
              <a:gd name="connsiteY98-34840" fmla="*/ 6317666 h 6858000"/>
              <a:gd name="connsiteX99-34841" fmla="*/ 6007492 w 6127519"/>
              <a:gd name="connsiteY99-34842" fmla="*/ 6440818 h 6858000"/>
              <a:gd name="connsiteX100-34843" fmla="*/ 6009467 w 6127519"/>
              <a:gd name="connsiteY100-34844" fmla="*/ 6487076 h 6858000"/>
              <a:gd name="connsiteX101-34845" fmla="*/ 5995064 w 6127519"/>
              <a:gd name="connsiteY101-34846" fmla="*/ 6540791 h 6858000"/>
              <a:gd name="connsiteX102-34847" fmla="*/ 6004510 w 6127519"/>
              <a:gd name="connsiteY102-34848" fmla="*/ 6599256 h 6858000"/>
              <a:gd name="connsiteX103-34849" fmla="*/ 5986207 w 6127519"/>
              <a:gd name="connsiteY103-34850" fmla="*/ 6695855 h 6858000"/>
              <a:gd name="connsiteX104-34851" fmla="*/ 5979428 w 6127519"/>
              <a:gd name="connsiteY104-34852" fmla="*/ 6754678 h 6858000"/>
              <a:gd name="connsiteX105-34853" fmla="*/ 5983398 w 6127519"/>
              <a:gd name="connsiteY105-34854" fmla="*/ 6778641 h 6858000"/>
              <a:gd name="connsiteX106-34855" fmla="*/ 5984543 w 6127519"/>
              <a:gd name="connsiteY106-34856" fmla="*/ 6811016 h 6858000"/>
              <a:gd name="connsiteX107-34857" fmla="*/ 5979671 w 6127519"/>
              <a:gd name="connsiteY107-34858" fmla="*/ 6858000 h 6858000"/>
              <a:gd name="connsiteX108-34859" fmla="*/ 0 w 6127519"/>
              <a:gd name="connsiteY108-34860" fmla="*/ 6858000 h 6858000"/>
              <a:gd name="connsiteX109-34861" fmla="*/ 0 w 6127519"/>
              <a:gd name="connsiteY109-34862" fmla="*/ 0 h 6858000"/>
              <a:gd name="connsiteX0-34863" fmla="*/ 0 w 6127519"/>
              <a:gd name="connsiteY0-34864" fmla="*/ 0 h 6858000"/>
              <a:gd name="connsiteX1-34865" fmla="*/ 4965888 w 6127519"/>
              <a:gd name="connsiteY1-34866" fmla="*/ 0 h 6858000"/>
              <a:gd name="connsiteX2-34867" fmla="*/ 4967767 w 6127519"/>
              <a:gd name="connsiteY2-34868" fmla="*/ 7930 h 6858000"/>
              <a:gd name="connsiteX3-34869" fmla="*/ 4979444 w 6127519"/>
              <a:gd name="connsiteY3-34870" fmla="*/ 43921 h 6858000"/>
              <a:gd name="connsiteX4-34871" fmla="*/ 5021173 w 6127519"/>
              <a:gd name="connsiteY4-34872" fmla="*/ 123738 h 6858000"/>
              <a:gd name="connsiteX5-34873" fmla="*/ 5075458 w 6127519"/>
              <a:gd name="connsiteY5-34874" fmla="*/ 264355 h 6858000"/>
              <a:gd name="connsiteX6-34875" fmla="*/ 5081175 w 6127519"/>
              <a:gd name="connsiteY6-34876" fmla="*/ 277448 h 6858000"/>
              <a:gd name="connsiteX7-34877" fmla="*/ 5097011 w 6127519"/>
              <a:gd name="connsiteY7-34878" fmla="*/ 355616 h 6858000"/>
              <a:gd name="connsiteX8-34879" fmla="*/ 5130982 w 6127519"/>
              <a:gd name="connsiteY8-34880" fmla="*/ 412030 h 6858000"/>
              <a:gd name="connsiteX9-34881" fmla="*/ 5153000 w 6127519"/>
              <a:gd name="connsiteY9-34882" fmla="*/ 507134 h 6858000"/>
              <a:gd name="connsiteX10-34883" fmla="*/ 5171282 w 6127519"/>
              <a:gd name="connsiteY10-34884" fmla="*/ 602071 h 6858000"/>
              <a:gd name="connsiteX11-34885" fmla="*/ 5176196 w 6127519"/>
              <a:gd name="connsiteY11-34886" fmla="*/ 636822 h 6858000"/>
              <a:gd name="connsiteX12-34887" fmla="*/ 5189051 w 6127519"/>
              <a:gd name="connsiteY12-34888" fmla="*/ 782518 h 6858000"/>
              <a:gd name="connsiteX13-34889" fmla="*/ 5210428 w 6127519"/>
              <a:gd name="connsiteY13-34890" fmla="*/ 815772 h 6858000"/>
              <a:gd name="connsiteX14-34891" fmla="*/ 5221088 w 6127519"/>
              <a:gd name="connsiteY14-34892" fmla="*/ 860193 h 6858000"/>
              <a:gd name="connsiteX15-34893" fmla="*/ 5230806 w 6127519"/>
              <a:gd name="connsiteY15-34894" fmla="*/ 961354 h 6858000"/>
              <a:gd name="connsiteX16-34895" fmla="*/ 5201018 w 6127519"/>
              <a:gd name="connsiteY16-34896" fmla="*/ 1095027 h 6858000"/>
              <a:gd name="connsiteX17-34897" fmla="*/ 5202153 w 6127519"/>
              <a:gd name="connsiteY17-34898" fmla="*/ 1133224 h 6858000"/>
              <a:gd name="connsiteX18-34899" fmla="*/ 5189234 w 6127519"/>
              <a:gd name="connsiteY18-34900" fmla="*/ 1193495 h 6858000"/>
              <a:gd name="connsiteX19-34901" fmla="*/ 5202769 w 6127519"/>
              <a:gd name="connsiteY19-34902" fmla="*/ 1269450 h 6858000"/>
              <a:gd name="connsiteX20-34903" fmla="*/ 5225968 w 6127519"/>
              <a:gd name="connsiteY20-34904" fmla="*/ 1357994 h 6858000"/>
              <a:gd name="connsiteX21-34905" fmla="*/ 5233819 w 6127519"/>
              <a:gd name="connsiteY21-34906" fmla="*/ 1380922 h 6858000"/>
              <a:gd name="connsiteX22-34907" fmla="*/ 5237226 w 6127519"/>
              <a:gd name="connsiteY22-34908" fmla="*/ 1441327 h 6858000"/>
              <a:gd name="connsiteX23-34909" fmla="*/ 5255653 w 6127519"/>
              <a:gd name="connsiteY23-34910" fmla="*/ 1524712 h 6858000"/>
              <a:gd name="connsiteX24-34911" fmla="*/ 5263491 w 6127519"/>
              <a:gd name="connsiteY24-34912" fmla="*/ 1642938 h 6858000"/>
              <a:gd name="connsiteX25-34913" fmla="*/ 5261314 w 6127519"/>
              <a:gd name="connsiteY25-34914" fmla="*/ 1689177 h 6858000"/>
              <a:gd name="connsiteX26-34915" fmla="*/ 5259788 w 6127519"/>
              <a:gd name="connsiteY26-34916" fmla="*/ 1768516 h 6858000"/>
              <a:gd name="connsiteX27-34917" fmla="*/ 5255696 w 6127519"/>
              <a:gd name="connsiteY27-34918" fmla="*/ 1953770 h 6858000"/>
              <a:gd name="connsiteX28-34919" fmla="*/ 5252592 w 6127519"/>
              <a:gd name="connsiteY28-34920" fmla="*/ 2092210 h 6858000"/>
              <a:gd name="connsiteX29-34921" fmla="*/ 5250104 w 6127519"/>
              <a:gd name="connsiteY29-34922" fmla="*/ 2249166 h 6858000"/>
              <a:gd name="connsiteX30-34923" fmla="*/ 5251214 w 6127519"/>
              <a:gd name="connsiteY30-34924" fmla="*/ 2250944 h 6858000"/>
              <a:gd name="connsiteX31-34925" fmla="*/ 5250644 w 6127519"/>
              <a:gd name="connsiteY31-34926" fmla="*/ 2266619 h 6858000"/>
              <a:gd name="connsiteX32-34927" fmla="*/ 5293877 w 6127519"/>
              <a:gd name="connsiteY32-34928" fmla="*/ 2368649 h 6858000"/>
              <a:gd name="connsiteX33-34929" fmla="*/ 5311338 w 6127519"/>
              <a:gd name="connsiteY33-34930" fmla="*/ 2404034 h 6858000"/>
              <a:gd name="connsiteX34-34931" fmla="*/ 5338366 w 6127519"/>
              <a:gd name="connsiteY34-34932" fmla="*/ 2465052 h 6858000"/>
              <a:gd name="connsiteX35-34933" fmla="*/ 5371263 w 6127519"/>
              <a:gd name="connsiteY35-34934" fmla="*/ 2586413 h 6858000"/>
              <a:gd name="connsiteX36-34935" fmla="*/ 5407503 w 6127519"/>
              <a:gd name="connsiteY36-34936" fmla="*/ 2786290 h 6858000"/>
              <a:gd name="connsiteX37-34937" fmla="*/ 5407356 w 6127519"/>
              <a:gd name="connsiteY37-34938" fmla="*/ 2787545 h 6858000"/>
              <a:gd name="connsiteX38-34939" fmla="*/ 5457023 w 6127519"/>
              <a:gd name="connsiteY38-34940" fmla="*/ 2858292 h 6858000"/>
              <a:gd name="connsiteX39-34941" fmla="*/ 5479298 w 6127519"/>
              <a:gd name="connsiteY39-34942" fmla="*/ 2947791 h 6858000"/>
              <a:gd name="connsiteX40-34943" fmla="*/ 5481770 w 6127519"/>
              <a:gd name="connsiteY40-34944" fmla="*/ 2951352 h 6858000"/>
              <a:gd name="connsiteX41-34945" fmla="*/ 5482415 w 6127519"/>
              <a:gd name="connsiteY41-34946" fmla="*/ 3004079 h 6858000"/>
              <a:gd name="connsiteX42-34947" fmla="*/ 5503944 w 6127519"/>
              <a:gd name="connsiteY42-34948" fmla="*/ 3123335 h 6858000"/>
              <a:gd name="connsiteX43-34949" fmla="*/ 5516007 w 6127519"/>
              <a:gd name="connsiteY43-34950" fmla="*/ 3258473 h 6858000"/>
              <a:gd name="connsiteX44-34951" fmla="*/ 5589758 w 6127519"/>
              <a:gd name="connsiteY44-34952" fmla="*/ 3453699 h 6858000"/>
              <a:gd name="connsiteX45-34953" fmla="*/ 5596144 w 6127519"/>
              <a:gd name="connsiteY45-34954" fmla="*/ 3534624 h 6858000"/>
              <a:gd name="connsiteX46-34955" fmla="*/ 5597750 w 6127519"/>
              <a:gd name="connsiteY46-34956" fmla="*/ 3534129 h 6858000"/>
              <a:gd name="connsiteX47-34957" fmla="*/ 5599700 w 6127519"/>
              <a:gd name="connsiteY47-34958" fmla="*/ 3547221 h 6858000"/>
              <a:gd name="connsiteX48-34959" fmla="*/ 5615031 w 6127519"/>
              <a:gd name="connsiteY48-34960" fmla="*/ 3557482 h 6858000"/>
              <a:gd name="connsiteX49-34961" fmla="*/ 5618377 w 6127519"/>
              <a:gd name="connsiteY49-34962" fmla="*/ 3588431 h 6858000"/>
              <a:gd name="connsiteX50-34963" fmla="*/ 5612155 w 6127519"/>
              <a:gd name="connsiteY50-34964" fmla="*/ 3589869 h 6858000"/>
              <a:gd name="connsiteX51-34965" fmla="*/ 5620843 w 6127519"/>
              <a:gd name="connsiteY51-34966" fmla="*/ 3606745 h 6858000"/>
              <a:gd name="connsiteX52-34967" fmla="*/ 5655472 w 6127519"/>
              <a:gd name="connsiteY52-34968" fmla="*/ 3678877 h 6858000"/>
              <a:gd name="connsiteX53-34969" fmla="*/ 5683015 w 6127519"/>
              <a:gd name="connsiteY53-34970" fmla="*/ 3762025 h 6858000"/>
              <a:gd name="connsiteX54-34971" fmla="*/ 5696643 w 6127519"/>
              <a:gd name="connsiteY54-34972" fmla="*/ 3773888 h 6858000"/>
              <a:gd name="connsiteX55-34973" fmla="*/ 5707995 w 6127519"/>
              <a:gd name="connsiteY55-34974" fmla="*/ 3781685 h 6858000"/>
              <a:gd name="connsiteX56-34975" fmla="*/ 5768491 w 6127519"/>
              <a:gd name="connsiteY56-34976" fmla="*/ 3914399 h 6858000"/>
              <a:gd name="connsiteX57-34977" fmla="*/ 5793123 w 6127519"/>
              <a:gd name="connsiteY57-34978" fmla="*/ 3969952 h 6858000"/>
              <a:gd name="connsiteX58-34979" fmla="*/ 5808321 w 6127519"/>
              <a:gd name="connsiteY58-34980" fmla="*/ 3988153 h 6858000"/>
              <a:gd name="connsiteX59-34981" fmla="*/ 5825621 w 6127519"/>
              <a:gd name="connsiteY59-34982" fmla="*/ 4015525 h 6858000"/>
              <a:gd name="connsiteX60-34983" fmla="*/ 5860672 w 6127519"/>
              <a:gd name="connsiteY60-34984" fmla="*/ 4061579 h 6858000"/>
              <a:gd name="connsiteX61-34985" fmla="*/ 5872173 w 6127519"/>
              <a:gd name="connsiteY61-34986" fmla="*/ 4088497 h 6858000"/>
              <a:gd name="connsiteX62-34987" fmla="*/ 5894095 w 6127519"/>
              <a:gd name="connsiteY62-34988" fmla="*/ 4128857 h 6858000"/>
              <a:gd name="connsiteX63-34989" fmla="*/ 5903513 w 6127519"/>
              <a:gd name="connsiteY63-34990" fmla="*/ 4187661 h 6858000"/>
              <a:gd name="connsiteX64-34991" fmla="*/ 5917114 w 6127519"/>
              <a:gd name="connsiteY64-34992" fmla="*/ 4213096 h 6858000"/>
              <a:gd name="connsiteX65-34993" fmla="*/ 5924233 w 6127519"/>
              <a:gd name="connsiteY65-34994" fmla="*/ 4242060 h 6858000"/>
              <a:gd name="connsiteX66-34995" fmla="*/ 5928910 w 6127519"/>
              <a:gd name="connsiteY66-34996" fmla="*/ 4300973 h 6858000"/>
              <a:gd name="connsiteX67-34997" fmla="*/ 5939320 w 6127519"/>
              <a:gd name="connsiteY67-34998" fmla="*/ 4340435 h 6858000"/>
              <a:gd name="connsiteX68-34999" fmla="*/ 5946705 w 6127519"/>
              <a:gd name="connsiteY68-35000" fmla="*/ 4428051 h 6858000"/>
              <a:gd name="connsiteX69-35001" fmla="*/ 5949261 w 6127519"/>
              <a:gd name="connsiteY69-35002" fmla="*/ 4449185 h 6858000"/>
              <a:gd name="connsiteX70-35003" fmla="*/ 5968960 w 6127519"/>
              <a:gd name="connsiteY70-35004" fmla="*/ 4482655 h 6858000"/>
              <a:gd name="connsiteX71-35005" fmla="*/ 5980106 w 6127519"/>
              <a:gd name="connsiteY71-35006" fmla="*/ 4585087 h 6858000"/>
              <a:gd name="connsiteX72-35007" fmla="*/ 5998138 w 6127519"/>
              <a:gd name="connsiteY72-35008" fmla="*/ 4697518 h 6858000"/>
              <a:gd name="connsiteX73-35009" fmla="*/ 6007819 w 6127519"/>
              <a:gd name="connsiteY73-35010" fmla="*/ 4858148 h 6858000"/>
              <a:gd name="connsiteX74-35011" fmla="*/ 6007749 w 6127519"/>
              <a:gd name="connsiteY74-35012" fmla="*/ 4964715 h 6858000"/>
              <a:gd name="connsiteX75-35013" fmla="*/ 6005269 w 6127519"/>
              <a:gd name="connsiteY75-35014" fmla="*/ 5150567 h 6858000"/>
              <a:gd name="connsiteX76-35015" fmla="*/ 6001127 w 6127519"/>
              <a:gd name="connsiteY76-35016" fmla="*/ 5164609 h 6858000"/>
              <a:gd name="connsiteX77-35017" fmla="*/ 5998514 w 6127519"/>
              <a:gd name="connsiteY77-35018" fmla="*/ 5189673 h 6858000"/>
              <a:gd name="connsiteX78-35019" fmla="*/ 6018409 w 6127519"/>
              <a:gd name="connsiteY78-35020" fmla="*/ 5227157 h 6858000"/>
              <a:gd name="connsiteX79-35021" fmla="*/ 6036748 w 6127519"/>
              <a:gd name="connsiteY79-35022" fmla="*/ 5322752 h 6858000"/>
              <a:gd name="connsiteX80-35023" fmla="*/ 6036943 w 6127519"/>
              <a:gd name="connsiteY80-35024" fmla="*/ 5329480 h 6858000"/>
              <a:gd name="connsiteX81-35025" fmla="*/ 6037677 w 6127519"/>
              <a:gd name="connsiteY81-35026" fmla="*/ 5354807 h 6858000"/>
              <a:gd name="connsiteX82-35027" fmla="*/ 6039728 w 6127519"/>
              <a:gd name="connsiteY82-35028" fmla="*/ 5359416 h 6858000"/>
              <a:gd name="connsiteX83-35029" fmla="*/ 6053435 w 6127519"/>
              <a:gd name="connsiteY83-35030" fmla="*/ 5387547 h 6858000"/>
              <a:gd name="connsiteX84-35031" fmla="*/ 6065933 w 6127519"/>
              <a:gd name="connsiteY84-35032" fmla="*/ 5443002 h 6858000"/>
              <a:gd name="connsiteX85-35033" fmla="*/ 6068640 w 6127519"/>
              <a:gd name="connsiteY85-35034" fmla="*/ 5474503 h 6858000"/>
              <a:gd name="connsiteX86-35035" fmla="*/ 6080922 w 6127519"/>
              <a:gd name="connsiteY86-35036" fmla="*/ 5561070 h 6858000"/>
              <a:gd name="connsiteX87-35037" fmla="*/ 6096949 w 6127519"/>
              <a:gd name="connsiteY87-35038" fmla="*/ 5648179 h 6858000"/>
              <a:gd name="connsiteX88-35039" fmla="*/ 6125703 w 6127519"/>
              <a:gd name="connsiteY88-35040" fmla="*/ 5692894 h 6858000"/>
              <a:gd name="connsiteX89-35041" fmla="*/ 6121353 w 6127519"/>
              <a:gd name="connsiteY89-35042" fmla="*/ 5721725 h 6858000"/>
              <a:gd name="connsiteX90-35043" fmla="*/ 6121607 w 6127519"/>
              <a:gd name="connsiteY90-35044" fmla="*/ 5721959 h 6858000"/>
              <a:gd name="connsiteX91-35045" fmla="*/ 6127024 w 6127519"/>
              <a:gd name="connsiteY91-35046" fmla="*/ 5786902 h 6858000"/>
              <a:gd name="connsiteX92-35047" fmla="*/ 6127519 w 6127519"/>
              <a:gd name="connsiteY92-35048" fmla="*/ 5865775 h 6858000"/>
              <a:gd name="connsiteX93-35049" fmla="*/ 6119217 w 6127519"/>
              <a:gd name="connsiteY93-35050" fmla="*/ 5888542 h 6858000"/>
              <a:gd name="connsiteX94-35051" fmla="*/ 6102493 w 6127519"/>
              <a:gd name="connsiteY94-35052" fmla="*/ 5928602 h 6858000"/>
              <a:gd name="connsiteX95-35053" fmla="*/ 6056863 w 6127519"/>
              <a:gd name="connsiteY95-35054" fmla="*/ 6000643 h 6858000"/>
              <a:gd name="connsiteX96-35055" fmla="*/ 6045436 w 6127519"/>
              <a:gd name="connsiteY96-35056" fmla="*/ 6124480 h 6858000"/>
              <a:gd name="connsiteX97-35057" fmla="*/ 6030489 w 6127519"/>
              <a:gd name="connsiteY97-35058" fmla="*/ 6317666 h 6858000"/>
              <a:gd name="connsiteX98-35059" fmla="*/ 6007492 w 6127519"/>
              <a:gd name="connsiteY98-35060" fmla="*/ 6440818 h 6858000"/>
              <a:gd name="connsiteX99-35061" fmla="*/ 6009467 w 6127519"/>
              <a:gd name="connsiteY99-35062" fmla="*/ 6487076 h 6858000"/>
              <a:gd name="connsiteX100-35063" fmla="*/ 5995064 w 6127519"/>
              <a:gd name="connsiteY100-35064" fmla="*/ 6540791 h 6858000"/>
              <a:gd name="connsiteX101-35065" fmla="*/ 6004510 w 6127519"/>
              <a:gd name="connsiteY101-35066" fmla="*/ 6599256 h 6858000"/>
              <a:gd name="connsiteX102-35067" fmla="*/ 5986207 w 6127519"/>
              <a:gd name="connsiteY102-35068" fmla="*/ 6695855 h 6858000"/>
              <a:gd name="connsiteX103-35069" fmla="*/ 5979428 w 6127519"/>
              <a:gd name="connsiteY103-35070" fmla="*/ 6754678 h 6858000"/>
              <a:gd name="connsiteX104-35071" fmla="*/ 5983398 w 6127519"/>
              <a:gd name="connsiteY104-35072" fmla="*/ 6778641 h 6858000"/>
              <a:gd name="connsiteX105-35073" fmla="*/ 5984543 w 6127519"/>
              <a:gd name="connsiteY105-35074" fmla="*/ 6811016 h 6858000"/>
              <a:gd name="connsiteX106-35075" fmla="*/ 5979671 w 6127519"/>
              <a:gd name="connsiteY106-35076" fmla="*/ 6858000 h 6858000"/>
              <a:gd name="connsiteX107-35077" fmla="*/ 0 w 6127519"/>
              <a:gd name="connsiteY107-35078" fmla="*/ 6858000 h 6858000"/>
              <a:gd name="connsiteX108-35079" fmla="*/ 0 w 6127519"/>
              <a:gd name="connsiteY108-35080" fmla="*/ 0 h 6858000"/>
              <a:gd name="connsiteX0-35081" fmla="*/ 0 w 6127519"/>
              <a:gd name="connsiteY0-35082" fmla="*/ 0 h 6858000"/>
              <a:gd name="connsiteX1-35083" fmla="*/ 4965888 w 6127519"/>
              <a:gd name="connsiteY1-35084" fmla="*/ 0 h 6858000"/>
              <a:gd name="connsiteX2-35085" fmla="*/ 4967767 w 6127519"/>
              <a:gd name="connsiteY2-35086" fmla="*/ 7930 h 6858000"/>
              <a:gd name="connsiteX3-35087" fmla="*/ 4979444 w 6127519"/>
              <a:gd name="connsiteY3-35088" fmla="*/ 43921 h 6858000"/>
              <a:gd name="connsiteX4-35089" fmla="*/ 5021173 w 6127519"/>
              <a:gd name="connsiteY4-35090" fmla="*/ 123738 h 6858000"/>
              <a:gd name="connsiteX5-35091" fmla="*/ 5075458 w 6127519"/>
              <a:gd name="connsiteY5-35092" fmla="*/ 264355 h 6858000"/>
              <a:gd name="connsiteX6-35093" fmla="*/ 5081175 w 6127519"/>
              <a:gd name="connsiteY6-35094" fmla="*/ 277448 h 6858000"/>
              <a:gd name="connsiteX7-35095" fmla="*/ 5097011 w 6127519"/>
              <a:gd name="connsiteY7-35096" fmla="*/ 355616 h 6858000"/>
              <a:gd name="connsiteX8-35097" fmla="*/ 5130982 w 6127519"/>
              <a:gd name="connsiteY8-35098" fmla="*/ 412030 h 6858000"/>
              <a:gd name="connsiteX9-35099" fmla="*/ 5153000 w 6127519"/>
              <a:gd name="connsiteY9-35100" fmla="*/ 507134 h 6858000"/>
              <a:gd name="connsiteX10-35101" fmla="*/ 5171282 w 6127519"/>
              <a:gd name="connsiteY10-35102" fmla="*/ 602071 h 6858000"/>
              <a:gd name="connsiteX11-35103" fmla="*/ 5176196 w 6127519"/>
              <a:gd name="connsiteY11-35104" fmla="*/ 636822 h 6858000"/>
              <a:gd name="connsiteX12-35105" fmla="*/ 5189051 w 6127519"/>
              <a:gd name="connsiteY12-35106" fmla="*/ 782518 h 6858000"/>
              <a:gd name="connsiteX13-35107" fmla="*/ 5221088 w 6127519"/>
              <a:gd name="connsiteY13-35108" fmla="*/ 860193 h 6858000"/>
              <a:gd name="connsiteX14-35109" fmla="*/ 5230806 w 6127519"/>
              <a:gd name="connsiteY14-35110" fmla="*/ 961354 h 6858000"/>
              <a:gd name="connsiteX15-35111" fmla="*/ 5201018 w 6127519"/>
              <a:gd name="connsiteY15-35112" fmla="*/ 1095027 h 6858000"/>
              <a:gd name="connsiteX16-35113" fmla="*/ 5202153 w 6127519"/>
              <a:gd name="connsiteY16-35114" fmla="*/ 1133224 h 6858000"/>
              <a:gd name="connsiteX17-35115" fmla="*/ 5189234 w 6127519"/>
              <a:gd name="connsiteY17-35116" fmla="*/ 1193495 h 6858000"/>
              <a:gd name="connsiteX18-35117" fmla="*/ 5202769 w 6127519"/>
              <a:gd name="connsiteY18-35118" fmla="*/ 1269450 h 6858000"/>
              <a:gd name="connsiteX19-35119" fmla="*/ 5225968 w 6127519"/>
              <a:gd name="connsiteY19-35120" fmla="*/ 1357994 h 6858000"/>
              <a:gd name="connsiteX20-35121" fmla="*/ 5233819 w 6127519"/>
              <a:gd name="connsiteY20-35122" fmla="*/ 1380922 h 6858000"/>
              <a:gd name="connsiteX21-35123" fmla="*/ 5237226 w 6127519"/>
              <a:gd name="connsiteY21-35124" fmla="*/ 1441327 h 6858000"/>
              <a:gd name="connsiteX22-35125" fmla="*/ 5255653 w 6127519"/>
              <a:gd name="connsiteY22-35126" fmla="*/ 1524712 h 6858000"/>
              <a:gd name="connsiteX23-35127" fmla="*/ 5263491 w 6127519"/>
              <a:gd name="connsiteY23-35128" fmla="*/ 1642938 h 6858000"/>
              <a:gd name="connsiteX24-35129" fmla="*/ 5261314 w 6127519"/>
              <a:gd name="connsiteY24-35130" fmla="*/ 1689177 h 6858000"/>
              <a:gd name="connsiteX25-35131" fmla="*/ 5259788 w 6127519"/>
              <a:gd name="connsiteY25-35132" fmla="*/ 1768516 h 6858000"/>
              <a:gd name="connsiteX26-35133" fmla="*/ 5255696 w 6127519"/>
              <a:gd name="connsiteY26-35134" fmla="*/ 1953770 h 6858000"/>
              <a:gd name="connsiteX27-35135" fmla="*/ 5252592 w 6127519"/>
              <a:gd name="connsiteY27-35136" fmla="*/ 2092210 h 6858000"/>
              <a:gd name="connsiteX28-35137" fmla="*/ 5250104 w 6127519"/>
              <a:gd name="connsiteY28-35138" fmla="*/ 2249166 h 6858000"/>
              <a:gd name="connsiteX29-35139" fmla="*/ 5251214 w 6127519"/>
              <a:gd name="connsiteY29-35140" fmla="*/ 2250944 h 6858000"/>
              <a:gd name="connsiteX30-35141" fmla="*/ 5250644 w 6127519"/>
              <a:gd name="connsiteY30-35142" fmla="*/ 2266619 h 6858000"/>
              <a:gd name="connsiteX31-35143" fmla="*/ 5293877 w 6127519"/>
              <a:gd name="connsiteY31-35144" fmla="*/ 2368649 h 6858000"/>
              <a:gd name="connsiteX32-35145" fmla="*/ 5311338 w 6127519"/>
              <a:gd name="connsiteY32-35146" fmla="*/ 2404034 h 6858000"/>
              <a:gd name="connsiteX33-35147" fmla="*/ 5338366 w 6127519"/>
              <a:gd name="connsiteY33-35148" fmla="*/ 2465052 h 6858000"/>
              <a:gd name="connsiteX34-35149" fmla="*/ 5371263 w 6127519"/>
              <a:gd name="connsiteY34-35150" fmla="*/ 2586413 h 6858000"/>
              <a:gd name="connsiteX35-35151" fmla="*/ 5407503 w 6127519"/>
              <a:gd name="connsiteY35-35152" fmla="*/ 2786290 h 6858000"/>
              <a:gd name="connsiteX36-35153" fmla="*/ 5407356 w 6127519"/>
              <a:gd name="connsiteY36-35154" fmla="*/ 2787545 h 6858000"/>
              <a:gd name="connsiteX37-35155" fmla="*/ 5457023 w 6127519"/>
              <a:gd name="connsiteY37-35156" fmla="*/ 2858292 h 6858000"/>
              <a:gd name="connsiteX38-35157" fmla="*/ 5479298 w 6127519"/>
              <a:gd name="connsiteY38-35158" fmla="*/ 2947791 h 6858000"/>
              <a:gd name="connsiteX39-35159" fmla="*/ 5481770 w 6127519"/>
              <a:gd name="connsiteY39-35160" fmla="*/ 2951352 h 6858000"/>
              <a:gd name="connsiteX40-35161" fmla="*/ 5482415 w 6127519"/>
              <a:gd name="connsiteY40-35162" fmla="*/ 3004079 h 6858000"/>
              <a:gd name="connsiteX41-35163" fmla="*/ 5503944 w 6127519"/>
              <a:gd name="connsiteY41-35164" fmla="*/ 3123335 h 6858000"/>
              <a:gd name="connsiteX42-35165" fmla="*/ 5516007 w 6127519"/>
              <a:gd name="connsiteY42-35166" fmla="*/ 3258473 h 6858000"/>
              <a:gd name="connsiteX43-35167" fmla="*/ 5589758 w 6127519"/>
              <a:gd name="connsiteY43-35168" fmla="*/ 3453699 h 6858000"/>
              <a:gd name="connsiteX44-35169" fmla="*/ 5596144 w 6127519"/>
              <a:gd name="connsiteY44-35170" fmla="*/ 3534624 h 6858000"/>
              <a:gd name="connsiteX45-35171" fmla="*/ 5597750 w 6127519"/>
              <a:gd name="connsiteY45-35172" fmla="*/ 3534129 h 6858000"/>
              <a:gd name="connsiteX46-35173" fmla="*/ 5599700 w 6127519"/>
              <a:gd name="connsiteY46-35174" fmla="*/ 3547221 h 6858000"/>
              <a:gd name="connsiteX47-35175" fmla="*/ 5615031 w 6127519"/>
              <a:gd name="connsiteY47-35176" fmla="*/ 3557482 h 6858000"/>
              <a:gd name="connsiteX48-35177" fmla="*/ 5618377 w 6127519"/>
              <a:gd name="connsiteY48-35178" fmla="*/ 3588431 h 6858000"/>
              <a:gd name="connsiteX49-35179" fmla="*/ 5612155 w 6127519"/>
              <a:gd name="connsiteY49-35180" fmla="*/ 3589869 h 6858000"/>
              <a:gd name="connsiteX50-35181" fmla="*/ 5620843 w 6127519"/>
              <a:gd name="connsiteY50-35182" fmla="*/ 3606745 h 6858000"/>
              <a:gd name="connsiteX51-35183" fmla="*/ 5655472 w 6127519"/>
              <a:gd name="connsiteY51-35184" fmla="*/ 3678877 h 6858000"/>
              <a:gd name="connsiteX52-35185" fmla="*/ 5683015 w 6127519"/>
              <a:gd name="connsiteY52-35186" fmla="*/ 3762025 h 6858000"/>
              <a:gd name="connsiteX53-35187" fmla="*/ 5696643 w 6127519"/>
              <a:gd name="connsiteY53-35188" fmla="*/ 3773888 h 6858000"/>
              <a:gd name="connsiteX54-35189" fmla="*/ 5707995 w 6127519"/>
              <a:gd name="connsiteY54-35190" fmla="*/ 3781685 h 6858000"/>
              <a:gd name="connsiteX55-35191" fmla="*/ 5768491 w 6127519"/>
              <a:gd name="connsiteY55-35192" fmla="*/ 3914399 h 6858000"/>
              <a:gd name="connsiteX56-35193" fmla="*/ 5793123 w 6127519"/>
              <a:gd name="connsiteY56-35194" fmla="*/ 3969952 h 6858000"/>
              <a:gd name="connsiteX57-35195" fmla="*/ 5808321 w 6127519"/>
              <a:gd name="connsiteY57-35196" fmla="*/ 3988153 h 6858000"/>
              <a:gd name="connsiteX58-35197" fmla="*/ 5825621 w 6127519"/>
              <a:gd name="connsiteY58-35198" fmla="*/ 4015525 h 6858000"/>
              <a:gd name="connsiteX59-35199" fmla="*/ 5860672 w 6127519"/>
              <a:gd name="connsiteY59-35200" fmla="*/ 4061579 h 6858000"/>
              <a:gd name="connsiteX60-35201" fmla="*/ 5872173 w 6127519"/>
              <a:gd name="connsiteY60-35202" fmla="*/ 4088497 h 6858000"/>
              <a:gd name="connsiteX61-35203" fmla="*/ 5894095 w 6127519"/>
              <a:gd name="connsiteY61-35204" fmla="*/ 4128857 h 6858000"/>
              <a:gd name="connsiteX62-35205" fmla="*/ 5903513 w 6127519"/>
              <a:gd name="connsiteY62-35206" fmla="*/ 4187661 h 6858000"/>
              <a:gd name="connsiteX63-35207" fmla="*/ 5917114 w 6127519"/>
              <a:gd name="connsiteY63-35208" fmla="*/ 4213096 h 6858000"/>
              <a:gd name="connsiteX64-35209" fmla="*/ 5924233 w 6127519"/>
              <a:gd name="connsiteY64-35210" fmla="*/ 4242060 h 6858000"/>
              <a:gd name="connsiteX65-35211" fmla="*/ 5928910 w 6127519"/>
              <a:gd name="connsiteY65-35212" fmla="*/ 4300973 h 6858000"/>
              <a:gd name="connsiteX66-35213" fmla="*/ 5939320 w 6127519"/>
              <a:gd name="connsiteY66-35214" fmla="*/ 4340435 h 6858000"/>
              <a:gd name="connsiteX67-35215" fmla="*/ 5946705 w 6127519"/>
              <a:gd name="connsiteY67-35216" fmla="*/ 4428051 h 6858000"/>
              <a:gd name="connsiteX68-35217" fmla="*/ 5949261 w 6127519"/>
              <a:gd name="connsiteY68-35218" fmla="*/ 4449185 h 6858000"/>
              <a:gd name="connsiteX69-35219" fmla="*/ 5968960 w 6127519"/>
              <a:gd name="connsiteY69-35220" fmla="*/ 4482655 h 6858000"/>
              <a:gd name="connsiteX70-35221" fmla="*/ 5980106 w 6127519"/>
              <a:gd name="connsiteY70-35222" fmla="*/ 4585087 h 6858000"/>
              <a:gd name="connsiteX71-35223" fmla="*/ 5998138 w 6127519"/>
              <a:gd name="connsiteY71-35224" fmla="*/ 4697518 h 6858000"/>
              <a:gd name="connsiteX72-35225" fmla="*/ 6007819 w 6127519"/>
              <a:gd name="connsiteY72-35226" fmla="*/ 4858148 h 6858000"/>
              <a:gd name="connsiteX73-35227" fmla="*/ 6007749 w 6127519"/>
              <a:gd name="connsiteY73-35228" fmla="*/ 4964715 h 6858000"/>
              <a:gd name="connsiteX74-35229" fmla="*/ 6005269 w 6127519"/>
              <a:gd name="connsiteY74-35230" fmla="*/ 5150567 h 6858000"/>
              <a:gd name="connsiteX75-35231" fmla="*/ 6001127 w 6127519"/>
              <a:gd name="connsiteY75-35232" fmla="*/ 5164609 h 6858000"/>
              <a:gd name="connsiteX76-35233" fmla="*/ 5998514 w 6127519"/>
              <a:gd name="connsiteY76-35234" fmla="*/ 5189673 h 6858000"/>
              <a:gd name="connsiteX77-35235" fmla="*/ 6018409 w 6127519"/>
              <a:gd name="connsiteY77-35236" fmla="*/ 5227157 h 6858000"/>
              <a:gd name="connsiteX78-35237" fmla="*/ 6036748 w 6127519"/>
              <a:gd name="connsiteY78-35238" fmla="*/ 5322752 h 6858000"/>
              <a:gd name="connsiteX79-35239" fmla="*/ 6036943 w 6127519"/>
              <a:gd name="connsiteY79-35240" fmla="*/ 5329480 h 6858000"/>
              <a:gd name="connsiteX80-35241" fmla="*/ 6037677 w 6127519"/>
              <a:gd name="connsiteY80-35242" fmla="*/ 5354807 h 6858000"/>
              <a:gd name="connsiteX81-35243" fmla="*/ 6039728 w 6127519"/>
              <a:gd name="connsiteY81-35244" fmla="*/ 5359416 h 6858000"/>
              <a:gd name="connsiteX82-35245" fmla="*/ 6053435 w 6127519"/>
              <a:gd name="connsiteY82-35246" fmla="*/ 5387547 h 6858000"/>
              <a:gd name="connsiteX83-35247" fmla="*/ 6065933 w 6127519"/>
              <a:gd name="connsiteY83-35248" fmla="*/ 5443002 h 6858000"/>
              <a:gd name="connsiteX84-35249" fmla="*/ 6068640 w 6127519"/>
              <a:gd name="connsiteY84-35250" fmla="*/ 5474503 h 6858000"/>
              <a:gd name="connsiteX85-35251" fmla="*/ 6080922 w 6127519"/>
              <a:gd name="connsiteY85-35252" fmla="*/ 5561070 h 6858000"/>
              <a:gd name="connsiteX86-35253" fmla="*/ 6096949 w 6127519"/>
              <a:gd name="connsiteY86-35254" fmla="*/ 5648179 h 6858000"/>
              <a:gd name="connsiteX87-35255" fmla="*/ 6125703 w 6127519"/>
              <a:gd name="connsiteY87-35256" fmla="*/ 5692894 h 6858000"/>
              <a:gd name="connsiteX88-35257" fmla="*/ 6121353 w 6127519"/>
              <a:gd name="connsiteY88-35258" fmla="*/ 5721725 h 6858000"/>
              <a:gd name="connsiteX89-35259" fmla="*/ 6121607 w 6127519"/>
              <a:gd name="connsiteY89-35260" fmla="*/ 5721959 h 6858000"/>
              <a:gd name="connsiteX90-35261" fmla="*/ 6127024 w 6127519"/>
              <a:gd name="connsiteY90-35262" fmla="*/ 5786902 h 6858000"/>
              <a:gd name="connsiteX91-35263" fmla="*/ 6127519 w 6127519"/>
              <a:gd name="connsiteY91-35264" fmla="*/ 5865775 h 6858000"/>
              <a:gd name="connsiteX92-35265" fmla="*/ 6119217 w 6127519"/>
              <a:gd name="connsiteY92-35266" fmla="*/ 5888542 h 6858000"/>
              <a:gd name="connsiteX93-35267" fmla="*/ 6102493 w 6127519"/>
              <a:gd name="connsiteY93-35268" fmla="*/ 5928602 h 6858000"/>
              <a:gd name="connsiteX94-35269" fmla="*/ 6056863 w 6127519"/>
              <a:gd name="connsiteY94-35270" fmla="*/ 6000643 h 6858000"/>
              <a:gd name="connsiteX95-35271" fmla="*/ 6045436 w 6127519"/>
              <a:gd name="connsiteY95-35272" fmla="*/ 6124480 h 6858000"/>
              <a:gd name="connsiteX96-35273" fmla="*/ 6030489 w 6127519"/>
              <a:gd name="connsiteY96-35274" fmla="*/ 6317666 h 6858000"/>
              <a:gd name="connsiteX97-35275" fmla="*/ 6007492 w 6127519"/>
              <a:gd name="connsiteY97-35276" fmla="*/ 6440818 h 6858000"/>
              <a:gd name="connsiteX98-35277" fmla="*/ 6009467 w 6127519"/>
              <a:gd name="connsiteY98-35278" fmla="*/ 6487076 h 6858000"/>
              <a:gd name="connsiteX99-35279" fmla="*/ 5995064 w 6127519"/>
              <a:gd name="connsiteY99-35280" fmla="*/ 6540791 h 6858000"/>
              <a:gd name="connsiteX100-35281" fmla="*/ 6004510 w 6127519"/>
              <a:gd name="connsiteY100-35282" fmla="*/ 6599256 h 6858000"/>
              <a:gd name="connsiteX101-35283" fmla="*/ 5986207 w 6127519"/>
              <a:gd name="connsiteY101-35284" fmla="*/ 6695855 h 6858000"/>
              <a:gd name="connsiteX102-35285" fmla="*/ 5979428 w 6127519"/>
              <a:gd name="connsiteY102-35286" fmla="*/ 6754678 h 6858000"/>
              <a:gd name="connsiteX103-35287" fmla="*/ 5983398 w 6127519"/>
              <a:gd name="connsiteY103-35288" fmla="*/ 6778641 h 6858000"/>
              <a:gd name="connsiteX104-35289" fmla="*/ 5984543 w 6127519"/>
              <a:gd name="connsiteY104-35290" fmla="*/ 6811016 h 6858000"/>
              <a:gd name="connsiteX105-35291" fmla="*/ 5979671 w 6127519"/>
              <a:gd name="connsiteY105-35292" fmla="*/ 6858000 h 6858000"/>
              <a:gd name="connsiteX106-35293" fmla="*/ 0 w 6127519"/>
              <a:gd name="connsiteY106-35294" fmla="*/ 6858000 h 6858000"/>
              <a:gd name="connsiteX107-35295" fmla="*/ 0 w 6127519"/>
              <a:gd name="connsiteY107-35296" fmla="*/ 0 h 6858000"/>
              <a:gd name="connsiteX0-35297" fmla="*/ 0 w 6127519"/>
              <a:gd name="connsiteY0-35298" fmla="*/ 0 h 6858000"/>
              <a:gd name="connsiteX1-35299" fmla="*/ 4965888 w 6127519"/>
              <a:gd name="connsiteY1-35300" fmla="*/ 0 h 6858000"/>
              <a:gd name="connsiteX2-35301" fmla="*/ 4967767 w 6127519"/>
              <a:gd name="connsiteY2-35302" fmla="*/ 7930 h 6858000"/>
              <a:gd name="connsiteX3-35303" fmla="*/ 4979444 w 6127519"/>
              <a:gd name="connsiteY3-35304" fmla="*/ 43921 h 6858000"/>
              <a:gd name="connsiteX4-35305" fmla="*/ 5021173 w 6127519"/>
              <a:gd name="connsiteY4-35306" fmla="*/ 123738 h 6858000"/>
              <a:gd name="connsiteX5-35307" fmla="*/ 5075458 w 6127519"/>
              <a:gd name="connsiteY5-35308" fmla="*/ 264355 h 6858000"/>
              <a:gd name="connsiteX6-35309" fmla="*/ 5081175 w 6127519"/>
              <a:gd name="connsiteY6-35310" fmla="*/ 277448 h 6858000"/>
              <a:gd name="connsiteX7-35311" fmla="*/ 5097011 w 6127519"/>
              <a:gd name="connsiteY7-35312" fmla="*/ 355616 h 6858000"/>
              <a:gd name="connsiteX8-35313" fmla="*/ 5130982 w 6127519"/>
              <a:gd name="connsiteY8-35314" fmla="*/ 412030 h 6858000"/>
              <a:gd name="connsiteX9-35315" fmla="*/ 5153000 w 6127519"/>
              <a:gd name="connsiteY9-35316" fmla="*/ 507134 h 6858000"/>
              <a:gd name="connsiteX10-35317" fmla="*/ 5171282 w 6127519"/>
              <a:gd name="connsiteY10-35318" fmla="*/ 602071 h 6858000"/>
              <a:gd name="connsiteX11-35319" fmla="*/ 5176196 w 6127519"/>
              <a:gd name="connsiteY11-35320" fmla="*/ 636822 h 6858000"/>
              <a:gd name="connsiteX12-35321" fmla="*/ 5189051 w 6127519"/>
              <a:gd name="connsiteY12-35322" fmla="*/ 782518 h 6858000"/>
              <a:gd name="connsiteX13-35323" fmla="*/ 5221088 w 6127519"/>
              <a:gd name="connsiteY13-35324" fmla="*/ 860193 h 6858000"/>
              <a:gd name="connsiteX14-35325" fmla="*/ 5230806 w 6127519"/>
              <a:gd name="connsiteY14-35326" fmla="*/ 961354 h 6858000"/>
              <a:gd name="connsiteX15-35327" fmla="*/ 5201018 w 6127519"/>
              <a:gd name="connsiteY15-35328" fmla="*/ 1095027 h 6858000"/>
              <a:gd name="connsiteX16-35329" fmla="*/ 5202153 w 6127519"/>
              <a:gd name="connsiteY16-35330" fmla="*/ 1133224 h 6858000"/>
              <a:gd name="connsiteX17-35331" fmla="*/ 5189234 w 6127519"/>
              <a:gd name="connsiteY17-35332" fmla="*/ 1193495 h 6858000"/>
              <a:gd name="connsiteX18-35333" fmla="*/ 5202769 w 6127519"/>
              <a:gd name="connsiteY18-35334" fmla="*/ 1269450 h 6858000"/>
              <a:gd name="connsiteX19-35335" fmla="*/ 5225968 w 6127519"/>
              <a:gd name="connsiteY19-35336" fmla="*/ 1357994 h 6858000"/>
              <a:gd name="connsiteX20-35337" fmla="*/ 5233819 w 6127519"/>
              <a:gd name="connsiteY20-35338" fmla="*/ 1380922 h 6858000"/>
              <a:gd name="connsiteX21-35339" fmla="*/ 5237226 w 6127519"/>
              <a:gd name="connsiteY21-35340" fmla="*/ 1441327 h 6858000"/>
              <a:gd name="connsiteX22-35341" fmla="*/ 5255653 w 6127519"/>
              <a:gd name="connsiteY22-35342" fmla="*/ 1524712 h 6858000"/>
              <a:gd name="connsiteX23-35343" fmla="*/ 5263491 w 6127519"/>
              <a:gd name="connsiteY23-35344" fmla="*/ 1642938 h 6858000"/>
              <a:gd name="connsiteX24-35345" fmla="*/ 5261314 w 6127519"/>
              <a:gd name="connsiteY24-35346" fmla="*/ 1689177 h 6858000"/>
              <a:gd name="connsiteX25-35347" fmla="*/ 5259788 w 6127519"/>
              <a:gd name="connsiteY25-35348" fmla="*/ 1768516 h 6858000"/>
              <a:gd name="connsiteX26-35349" fmla="*/ 5255696 w 6127519"/>
              <a:gd name="connsiteY26-35350" fmla="*/ 1953770 h 6858000"/>
              <a:gd name="connsiteX27-35351" fmla="*/ 5252592 w 6127519"/>
              <a:gd name="connsiteY27-35352" fmla="*/ 2092210 h 6858000"/>
              <a:gd name="connsiteX28-35353" fmla="*/ 5250104 w 6127519"/>
              <a:gd name="connsiteY28-35354" fmla="*/ 2249166 h 6858000"/>
              <a:gd name="connsiteX29-35355" fmla="*/ 5251214 w 6127519"/>
              <a:gd name="connsiteY29-35356" fmla="*/ 2250944 h 6858000"/>
              <a:gd name="connsiteX30-35357" fmla="*/ 5250644 w 6127519"/>
              <a:gd name="connsiteY30-35358" fmla="*/ 2266619 h 6858000"/>
              <a:gd name="connsiteX31-35359" fmla="*/ 5293877 w 6127519"/>
              <a:gd name="connsiteY31-35360" fmla="*/ 2368649 h 6858000"/>
              <a:gd name="connsiteX32-35361" fmla="*/ 5311338 w 6127519"/>
              <a:gd name="connsiteY32-35362" fmla="*/ 2404034 h 6858000"/>
              <a:gd name="connsiteX33-35363" fmla="*/ 5338366 w 6127519"/>
              <a:gd name="connsiteY33-35364" fmla="*/ 2465052 h 6858000"/>
              <a:gd name="connsiteX34-35365" fmla="*/ 5371263 w 6127519"/>
              <a:gd name="connsiteY34-35366" fmla="*/ 2586413 h 6858000"/>
              <a:gd name="connsiteX35-35367" fmla="*/ 5407503 w 6127519"/>
              <a:gd name="connsiteY35-35368" fmla="*/ 2786290 h 6858000"/>
              <a:gd name="connsiteX36-35369" fmla="*/ 5407356 w 6127519"/>
              <a:gd name="connsiteY36-35370" fmla="*/ 2787545 h 6858000"/>
              <a:gd name="connsiteX37-35371" fmla="*/ 5457023 w 6127519"/>
              <a:gd name="connsiteY37-35372" fmla="*/ 2858292 h 6858000"/>
              <a:gd name="connsiteX38-35373" fmla="*/ 5479298 w 6127519"/>
              <a:gd name="connsiteY38-35374" fmla="*/ 2947791 h 6858000"/>
              <a:gd name="connsiteX39-35375" fmla="*/ 5481770 w 6127519"/>
              <a:gd name="connsiteY39-35376" fmla="*/ 2951352 h 6858000"/>
              <a:gd name="connsiteX40-35377" fmla="*/ 5482415 w 6127519"/>
              <a:gd name="connsiteY40-35378" fmla="*/ 3004079 h 6858000"/>
              <a:gd name="connsiteX41-35379" fmla="*/ 5503944 w 6127519"/>
              <a:gd name="connsiteY41-35380" fmla="*/ 3123335 h 6858000"/>
              <a:gd name="connsiteX42-35381" fmla="*/ 5516007 w 6127519"/>
              <a:gd name="connsiteY42-35382" fmla="*/ 3258473 h 6858000"/>
              <a:gd name="connsiteX43-35383" fmla="*/ 5589758 w 6127519"/>
              <a:gd name="connsiteY43-35384" fmla="*/ 3453699 h 6858000"/>
              <a:gd name="connsiteX44-35385" fmla="*/ 5596144 w 6127519"/>
              <a:gd name="connsiteY44-35386" fmla="*/ 3534624 h 6858000"/>
              <a:gd name="connsiteX45-35387" fmla="*/ 5597750 w 6127519"/>
              <a:gd name="connsiteY45-35388" fmla="*/ 3534129 h 6858000"/>
              <a:gd name="connsiteX46-35389" fmla="*/ 5599700 w 6127519"/>
              <a:gd name="connsiteY46-35390" fmla="*/ 3547221 h 6858000"/>
              <a:gd name="connsiteX47-35391" fmla="*/ 5615031 w 6127519"/>
              <a:gd name="connsiteY47-35392" fmla="*/ 3557482 h 6858000"/>
              <a:gd name="connsiteX48-35393" fmla="*/ 5618377 w 6127519"/>
              <a:gd name="connsiteY48-35394" fmla="*/ 3588431 h 6858000"/>
              <a:gd name="connsiteX49-35395" fmla="*/ 5612155 w 6127519"/>
              <a:gd name="connsiteY49-35396" fmla="*/ 3589869 h 6858000"/>
              <a:gd name="connsiteX50-35397" fmla="*/ 5620843 w 6127519"/>
              <a:gd name="connsiteY50-35398" fmla="*/ 3606745 h 6858000"/>
              <a:gd name="connsiteX51-35399" fmla="*/ 5655472 w 6127519"/>
              <a:gd name="connsiteY51-35400" fmla="*/ 3678877 h 6858000"/>
              <a:gd name="connsiteX52-35401" fmla="*/ 5683015 w 6127519"/>
              <a:gd name="connsiteY52-35402" fmla="*/ 3762025 h 6858000"/>
              <a:gd name="connsiteX53-35403" fmla="*/ 5696643 w 6127519"/>
              <a:gd name="connsiteY53-35404" fmla="*/ 3773888 h 6858000"/>
              <a:gd name="connsiteX54-35405" fmla="*/ 5707995 w 6127519"/>
              <a:gd name="connsiteY54-35406" fmla="*/ 3781685 h 6858000"/>
              <a:gd name="connsiteX55-35407" fmla="*/ 5768491 w 6127519"/>
              <a:gd name="connsiteY55-35408" fmla="*/ 3914399 h 6858000"/>
              <a:gd name="connsiteX56-35409" fmla="*/ 5793123 w 6127519"/>
              <a:gd name="connsiteY56-35410" fmla="*/ 3969952 h 6858000"/>
              <a:gd name="connsiteX57-35411" fmla="*/ 5808321 w 6127519"/>
              <a:gd name="connsiteY57-35412" fmla="*/ 3988153 h 6858000"/>
              <a:gd name="connsiteX58-35413" fmla="*/ 5825621 w 6127519"/>
              <a:gd name="connsiteY58-35414" fmla="*/ 4015525 h 6858000"/>
              <a:gd name="connsiteX59-35415" fmla="*/ 5860672 w 6127519"/>
              <a:gd name="connsiteY59-35416" fmla="*/ 4061579 h 6858000"/>
              <a:gd name="connsiteX60-35417" fmla="*/ 5872173 w 6127519"/>
              <a:gd name="connsiteY60-35418" fmla="*/ 4088497 h 6858000"/>
              <a:gd name="connsiteX61-35419" fmla="*/ 5894095 w 6127519"/>
              <a:gd name="connsiteY61-35420" fmla="*/ 4128857 h 6858000"/>
              <a:gd name="connsiteX62-35421" fmla="*/ 5903513 w 6127519"/>
              <a:gd name="connsiteY62-35422" fmla="*/ 4187661 h 6858000"/>
              <a:gd name="connsiteX63-35423" fmla="*/ 5917114 w 6127519"/>
              <a:gd name="connsiteY63-35424" fmla="*/ 4213096 h 6858000"/>
              <a:gd name="connsiteX64-35425" fmla="*/ 5924233 w 6127519"/>
              <a:gd name="connsiteY64-35426" fmla="*/ 4242060 h 6858000"/>
              <a:gd name="connsiteX65-35427" fmla="*/ 5928910 w 6127519"/>
              <a:gd name="connsiteY65-35428" fmla="*/ 4300973 h 6858000"/>
              <a:gd name="connsiteX66-35429" fmla="*/ 5939320 w 6127519"/>
              <a:gd name="connsiteY66-35430" fmla="*/ 4340435 h 6858000"/>
              <a:gd name="connsiteX67-35431" fmla="*/ 5946705 w 6127519"/>
              <a:gd name="connsiteY67-35432" fmla="*/ 4428051 h 6858000"/>
              <a:gd name="connsiteX68-35433" fmla="*/ 5949261 w 6127519"/>
              <a:gd name="connsiteY68-35434" fmla="*/ 4449185 h 6858000"/>
              <a:gd name="connsiteX69-35435" fmla="*/ 5968960 w 6127519"/>
              <a:gd name="connsiteY69-35436" fmla="*/ 4482655 h 6858000"/>
              <a:gd name="connsiteX70-35437" fmla="*/ 5980106 w 6127519"/>
              <a:gd name="connsiteY70-35438" fmla="*/ 4585087 h 6858000"/>
              <a:gd name="connsiteX71-35439" fmla="*/ 5998138 w 6127519"/>
              <a:gd name="connsiteY71-35440" fmla="*/ 4697518 h 6858000"/>
              <a:gd name="connsiteX72-35441" fmla="*/ 6007819 w 6127519"/>
              <a:gd name="connsiteY72-35442" fmla="*/ 4858148 h 6858000"/>
              <a:gd name="connsiteX73-35443" fmla="*/ 6007749 w 6127519"/>
              <a:gd name="connsiteY73-35444" fmla="*/ 4964715 h 6858000"/>
              <a:gd name="connsiteX74-35445" fmla="*/ 6005269 w 6127519"/>
              <a:gd name="connsiteY74-35446" fmla="*/ 5150567 h 6858000"/>
              <a:gd name="connsiteX75-35447" fmla="*/ 6001127 w 6127519"/>
              <a:gd name="connsiteY75-35448" fmla="*/ 5164609 h 6858000"/>
              <a:gd name="connsiteX76-35449" fmla="*/ 5998514 w 6127519"/>
              <a:gd name="connsiteY76-35450" fmla="*/ 5189673 h 6858000"/>
              <a:gd name="connsiteX77-35451" fmla="*/ 6018409 w 6127519"/>
              <a:gd name="connsiteY77-35452" fmla="*/ 5227157 h 6858000"/>
              <a:gd name="connsiteX78-35453" fmla="*/ 6036748 w 6127519"/>
              <a:gd name="connsiteY78-35454" fmla="*/ 5322752 h 6858000"/>
              <a:gd name="connsiteX79-35455" fmla="*/ 6036943 w 6127519"/>
              <a:gd name="connsiteY79-35456" fmla="*/ 5329480 h 6858000"/>
              <a:gd name="connsiteX80-35457" fmla="*/ 6037677 w 6127519"/>
              <a:gd name="connsiteY80-35458" fmla="*/ 5354807 h 6858000"/>
              <a:gd name="connsiteX81-35459" fmla="*/ 6039728 w 6127519"/>
              <a:gd name="connsiteY81-35460" fmla="*/ 5359416 h 6858000"/>
              <a:gd name="connsiteX82-35461" fmla="*/ 6053435 w 6127519"/>
              <a:gd name="connsiteY82-35462" fmla="*/ 5387547 h 6858000"/>
              <a:gd name="connsiteX83-35463" fmla="*/ 6065933 w 6127519"/>
              <a:gd name="connsiteY83-35464" fmla="*/ 5443002 h 6858000"/>
              <a:gd name="connsiteX84-35465" fmla="*/ 6068640 w 6127519"/>
              <a:gd name="connsiteY84-35466" fmla="*/ 5474503 h 6858000"/>
              <a:gd name="connsiteX85-35467" fmla="*/ 6080922 w 6127519"/>
              <a:gd name="connsiteY85-35468" fmla="*/ 5561070 h 6858000"/>
              <a:gd name="connsiteX86-35469" fmla="*/ 6096949 w 6127519"/>
              <a:gd name="connsiteY86-35470" fmla="*/ 5648179 h 6858000"/>
              <a:gd name="connsiteX87-35471" fmla="*/ 6121353 w 6127519"/>
              <a:gd name="connsiteY87-35472" fmla="*/ 5721725 h 6858000"/>
              <a:gd name="connsiteX88-35473" fmla="*/ 6121607 w 6127519"/>
              <a:gd name="connsiteY88-35474" fmla="*/ 5721959 h 6858000"/>
              <a:gd name="connsiteX89-35475" fmla="*/ 6127024 w 6127519"/>
              <a:gd name="connsiteY89-35476" fmla="*/ 5786902 h 6858000"/>
              <a:gd name="connsiteX90-35477" fmla="*/ 6127519 w 6127519"/>
              <a:gd name="connsiteY90-35478" fmla="*/ 5865775 h 6858000"/>
              <a:gd name="connsiteX91-35479" fmla="*/ 6119217 w 6127519"/>
              <a:gd name="connsiteY91-35480" fmla="*/ 5888542 h 6858000"/>
              <a:gd name="connsiteX92-35481" fmla="*/ 6102493 w 6127519"/>
              <a:gd name="connsiteY92-35482" fmla="*/ 5928602 h 6858000"/>
              <a:gd name="connsiteX93-35483" fmla="*/ 6056863 w 6127519"/>
              <a:gd name="connsiteY93-35484" fmla="*/ 6000643 h 6858000"/>
              <a:gd name="connsiteX94-35485" fmla="*/ 6045436 w 6127519"/>
              <a:gd name="connsiteY94-35486" fmla="*/ 6124480 h 6858000"/>
              <a:gd name="connsiteX95-35487" fmla="*/ 6030489 w 6127519"/>
              <a:gd name="connsiteY95-35488" fmla="*/ 6317666 h 6858000"/>
              <a:gd name="connsiteX96-35489" fmla="*/ 6007492 w 6127519"/>
              <a:gd name="connsiteY96-35490" fmla="*/ 6440818 h 6858000"/>
              <a:gd name="connsiteX97-35491" fmla="*/ 6009467 w 6127519"/>
              <a:gd name="connsiteY97-35492" fmla="*/ 6487076 h 6858000"/>
              <a:gd name="connsiteX98-35493" fmla="*/ 5995064 w 6127519"/>
              <a:gd name="connsiteY98-35494" fmla="*/ 6540791 h 6858000"/>
              <a:gd name="connsiteX99-35495" fmla="*/ 6004510 w 6127519"/>
              <a:gd name="connsiteY99-35496" fmla="*/ 6599256 h 6858000"/>
              <a:gd name="connsiteX100-35497" fmla="*/ 5986207 w 6127519"/>
              <a:gd name="connsiteY100-35498" fmla="*/ 6695855 h 6858000"/>
              <a:gd name="connsiteX101-35499" fmla="*/ 5979428 w 6127519"/>
              <a:gd name="connsiteY101-35500" fmla="*/ 6754678 h 6858000"/>
              <a:gd name="connsiteX102-35501" fmla="*/ 5983398 w 6127519"/>
              <a:gd name="connsiteY102-35502" fmla="*/ 6778641 h 6858000"/>
              <a:gd name="connsiteX103-35503" fmla="*/ 5984543 w 6127519"/>
              <a:gd name="connsiteY103-35504" fmla="*/ 6811016 h 6858000"/>
              <a:gd name="connsiteX104-35505" fmla="*/ 5979671 w 6127519"/>
              <a:gd name="connsiteY104-35506" fmla="*/ 6858000 h 6858000"/>
              <a:gd name="connsiteX105-35507" fmla="*/ 0 w 6127519"/>
              <a:gd name="connsiteY105-35508" fmla="*/ 6858000 h 6858000"/>
              <a:gd name="connsiteX106-35509" fmla="*/ 0 w 6127519"/>
              <a:gd name="connsiteY106-35510" fmla="*/ 0 h 6858000"/>
              <a:gd name="connsiteX0-35511" fmla="*/ 0 w 6127519"/>
              <a:gd name="connsiteY0-35512" fmla="*/ 0 h 6858000"/>
              <a:gd name="connsiteX1-35513" fmla="*/ 4965888 w 6127519"/>
              <a:gd name="connsiteY1-35514" fmla="*/ 0 h 6858000"/>
              <a:gd name="connsiteX2-35515" fmla="*/ 4967767 w 6127519"/>
              <a:gd name="connsiteY2-35516" fmla="*/ 7930 h 6858000"/>
              <a:gd name="connsiteX3-35517" fmla="*/ 4979444 w 6127519"/>
              <a:gd name="connsiteY3-35518" fmla="*/ 43921 h 6858000"/>
              <a:gd name="connsiteX4-35519" fmla="*/ 5021173 w 6127519"/>
              <a:gd name="connsiteY4-35520" fmla="*/ 123738 h 6858000"/>
              <a:gd name="connsiteX5-35521" fmla="*/ 5075458 w 6127519"/>
              <a:gd name="connsiteY5-35522" fmla="*/ 264355 h 6858000"/>
              <a:gd name="connsiteX6-35523" fmla="*/ 5081175 w 6127519"/>
              <a:gd name="connsiteY6-35524" fmla="*/ 277448 h 6858000"/>
              <a:gd name="connsiteX7-35525" fmla="*/ 5097011 w 6127519"/>
              <a:gd name="connsiteY7-35526" fmla="*/ 355616 h 6858000"/>
              <a:gd name="connsiteX8-35527" fmla="*/ 5130982 w 6127519"/>
              <a:gd name="connsiteY8-35528" fmla="*/ 412030 h 6858000"/>
              <a:gd name="connsiteX9-35529" fmla="*/ 5153000 w 6127519"/>
              <a:gd name="connsiteY9-35530" fmla="*/ 507134 h 6858000"/>
              <a:gd name="connsiteX10-35531" fmla="*/ 5171282 w 6127519"/>
              <a:gd name="connsiteY10-35532" fmla="*/ 602071 h 6858000"/>
              <a:gd name="connsiteX11-35533" fmla="*/ 5176196 w 6127519"/>
              <a:gd name="connsiteY11-35534" fmla="*/ 636822 h 6858000"/>
              <a:gd name="connsiteX12-35535" fmla="*/ 5189051 w 6127519"/>
              <a:gd name="connsiteY12-35536" fmla="*/ 782518 h 6858000"/>
              <a:gd name="connsiteX13-35537" fmla="*/ 5221088 w 6127519"/>
              <a:gd name="connsiteY13-35538" fmla="*/ 860193 h 6858000"/>
              <a:gd name="connsiteX14-35539" fmla="*/ 5230806 w 6127519"/>
              <a:gd name="connsiteY14-35540" fmla="*/ 961354 h 6858000"/>
              <a:gd name="connsiteX15-35541" fmla="*/ 5201018 w 6127519"/>
              <a:gd name="connsiteY15-35542" fmla="*/ 1095027 h 6858000"/>
              <a:gd name="connsiteX16-35543" fmla="*/ 5202153 w 6127519"/>
              <a:gd name="connsiteY16-35544" fmla="*/ 1133224 h 6858000"/>
              <a:gd name="connsiteX17-35545" fmla="*/ 5189234 w 6127519"/>
              <a:gd name="connsiteY17-35546" fmla="*/ 1193495 h 6858000"/>
              <a:gd name="connsiteX18-35547" fmla="*/ 5202769 w 6127519"/>
              <a:gd name="connsiteY18-35548" fmla="*/ 1269450 h 6858000"/>
              <a:gd name="connsiteX19-35549" fmla="*/ 5225968 w 6127519"/>
              <a:gd name="connsiteY19-35550" fmla="*/ 1357994 h 6858000"/>
              <a:gd name="connsiteX20-35551" fmla="*/ 5233819 w 6127519"/>
              <a:gd name="connsiteY20-35552" fmla="*/ 1380922 h 6858000"/>
              <a:gd name="connsiteX21-35553" fmla="*/ 5237226 w 6127519"/>
              <a:gd name="connsiteY21-35554" fmla="*/ 1441327 h 6858000"/>
              <a:gd name="connsiteX22-35555" fmla="*/ 5255653 w 6127519"/>
              <a:gd name="connsiteY22-35556" fmla="*/ 1524712 h 6858000"/>
              <a:gd name="connsiteX23-35557" fmla="*/ 5263491 w 6127519"/>
              <a:gd name="connsiteY23-35558" fmla="*/ 1642938 h 6858000"/>
              <a:gd name="connsiteX24-35559" fmla="*/ 5261314 w 6127519"/>
              <a:gd name="connsiteY24-35560" fmla="*/ 1689177 h 6858000"/>
              <a:gd name="connsiteX25-35561" fmla="*/ 5259788 w 6127519"/>
              <a:gd name="connsiteY25-35562" fmla="*/ 1768516 h 6858000"/>
              <a:gd name="connsiteX26-35563" fmla="*/ 5255696 w 6127519"/>
              <a:gd name="connsiteY26-35564" fmla="*/ 1953770 h 6858000"/>
              <a:gd name="connsiteX27-35565" fmla="*/ 5252592 w 6127519"/>
              <a:gd name="connsiteY27-35566" fmla="*/ 2092210 h 6858000"/>
              <a:gd name="connsiteX28-35567" fmla="*/ 5250104 w 6127519"/>
              <a:gd name="connsiteY28-35568" fmla="*/ 2249166 h 6858000"/>
              <a:gd name="connsiteX29-35569" fmla="*/ 5251214 w 6127519"/>
              <a:gd name="connsiteY29-35570" fmla="*/ 2250944 h 6858000"/>
              <a:gd name="connsiteX30-35571" fmla="*/ 5250644 w 6127519"/>
              <a:gd name="connsiteY30-35572" fmla="*/ 2266619 h 6858000"/>
              <a:gd name="connsiteX31-35573" fmla="*/ 5293877 w 6127519"/>
              <a:gd name="connsiteY31-35574" fmla="*/ 2368649 h 6858000"/>
              <a:gd name="connsiteX32-35575" fmla="*/ 5311338 w 6127519"/>
              <a:gd name="connsiteY32-35576" fmla="*/ 2404034 h 6858000"/>
              <a:gd name="connsiteX33-35577" fmla="*/ 5338366 w 6127519"/>
              <a:gd name="connsiteY33-35578" fmla="*/ 2465052 h 6858000"/>
              <a:gd name="connsiteX34-35579" fmla="*/ 5371263 w 6127519"/>
              <a:gd name="connsiteY34-35580" fmla="*/ 2586413 h 6858000"/>
              <a:gd name="connsiteX35-35581" fmla="*/ 5407503 w 6127519"/>
              <a:gd name="connsiteY35-35582" fmla="*/ 2786290 h 6858000"/>
              <a:gd name="connsiteX36-35583" fmla="*/ 5407356 w 6127519"/>
              <a:gd name="connsiteY36-35584" fmla="*/ 2787545 h 6858000"/>
              <a:gd name="connsiteX37-35585" fmla="*/ 5457023 w 6127519"/>
              <a:gd name="connsiteY37-35586" fmla="*/ 2858292 h 6858000"/>
              <a:gd name="connsiteX38-35587" fmla="*/ 5479298 w 6127519"/>
              <a:gd name="connsiteY38-35588" fmla="*/ 2947791 h 6858000"/>
              <a:gd name="connsiteX39-35589" fmla="*/ 5481770 w 6127519"/>
              <a:gd name="connsiteY39-35590" fmla="*/ 2951352 h 6858000"/>
              <a:gd name="connsiteX40-35591" fmla="*/ 5482415 w 6127519"/>
              <a:gd name="connsiteY40-35592" fmla="*/ 3004079 h 6858000"/>
              <a:gd name="connsiteX41-35593" fmla="*/ 5503944 w 6127519"/>
              <a:gd name="connsiteY41-35594" fmla="*/ 3123335 h 6858000"/>
              <a:gd name="connsiteX42-35595" fmla="*/ 5516007 w 6127519"/>
              <a:gd name="connsiteY42-35596" fmla="*/ 3258473 h 6858000"/>
              <a:gd name="connsiteX43-35597" fmla="*/ 5589758 w 6127519"/>
              <a:gd name="connsiteY43-35598" fmla="*/ 3453699 h 6858000"/>
              <a:gd name="connsiteX44-35599" fmla="*/ 5596144 w 6127519"/>
              <a:gd name="connsiteY44-35600" fmla="*/ 3534624 h 6858000"/>
              <a:gd name="connsiteX45-35601" fmla="*/ 5597750 w 6127519"/>
              <a:gd name="connsiteY45-35602" fmla="*/ 3534129 h 6858000"/>
              <a:gd name="connsiteX46-35603" fmla="*/ 5599700 w 6127519"/>
              <a:gd name="connsiteY46-35604" fmla="*/ 3547221 h 6858000"/>
              <a:gd name="connsiteX47-35605" fmla="*/ 5615031 w 6127519"/>
              <a:gd name="connsiteY47-35606" fmla="*/ 3557482 h 6858000"/>
              <a:gd name="connsiteX48-35607" fmla="*/ 5618377 w 6127519"/>
              <a:gd name="connsiteY48-35608" fmla="*/ 3588431 h 6858000"/>
              <a:gd name="connsiteX49-35609" fmla="*/ 5612155 w 6127519"/>
              <a:gd name="connsiteY49-35610" fmla="*/ 3589869 h 6858000"/>
              <a:gd name="connsiteX50-35611" fmla="*/ 5620843 w 6127519"/>
              <a:gd name="connsiteY50-35612" fmla="*/ 3606745 h 6858000"/>
              <a:gd name="connsiteX51-35613" fmla="*/ 5655472 w 6127519"/>
              <a:gd name="connsiteY51-35614" fmla="*/ 3678877 h 6858000"/>
              <a:gd name="connsiteX52-35615" fmla="*/ 5683015 w 6127519"/>
              <a:gd name="connsiteY52-35616" fmla="*/ 3762025 h 6858000"/>
              <a:gd name="connsiteX53-35617" fmla="*/ 5696643 w 6127519"/>
              <a:gd name="connsiteY53-35618" fmla="*/ 3773888 h 6858000"/>
              <a:gd name="connsiteX54-35619" fmla="*/ 5707995 w 6127519"/>
              <a:gd name="connsiteY54-35620" fmla="*/ 3781685 h 6858000"/>
              <a:gd name="connsiteX55-35621" fmla="*/ 5768491 w 6127519"/>
              <a:gd name="connsiteY55-35622" fmla="*/ 3914399 h 6858000"/>
              <a:gd name="connsiteX56-35623" fmla="*/ 5793123 w 6127519"/>
              <a:gd name="connsiteY56-35624" fmla="*/ 3969952 h 6858000"/>
              <a:gd name="connsiteX57-35625" fmla="*/ 5808321 w 6127519"/>
              <a:gd name="connsiteY57-35626" fmla="*/ 3988153 h 6858000"/>
              <a:gd name="connsiteX58-35627" fmla="*/ 5825621 w 6127519"/>
              <a:gd name="connsiteY58-35628" fmla="*/ 4015525 h 6858000"/>
              <a:gd name="connsiteX59-35629" fmla="*/ 5860672 w 6127519"/>
              <a:gd name="connsiteY59-35630" fmla="*/ 4061579 h 6858000"/>
              <a:gd name="connsiteX60-35631" fmla="*/ 5872173 w 6127519"/>
              <a:gd name="connsiteY60-35632" fmla="*/ 4088497 h 6858000"/>
              <a:gd name="connsiteX61-35633" fmla="*/ 5894095 w 6127519"/>
              <a:gd name="connsiteY61-35634" fmla="*/ 4128857 h 6858000"/>
              <a:gd name="connsiteX62-35635" fmla="*/ 5903513 w 6127519"/>
              <a:gd name="connsiteY62-35636" fmla="*/ 4187661 h 6858000"/>
              <a:gd name="connsiteX63-35637" fmla="*/ 5917114 w 6127519"/>
              <a:gd name="connsiteY63-35638" fmla="*/ 4213096 h 6858000"/>
              <a:gd name="connsiteX64-35639" fmla="*/ 5924233 w 6127519"/>
              <a:gd name="connsiteY64-35640" fmla="*/ 4242060 h 6858000"/>
              <a:gd name="connsiteX65-35641" fmla="*/ 5928910 w 6127519"/>
              <a:gd name="connsiteY65-35642" fmla="*/ 4300973 h 6858000"/>
              <a:gd name="connsiteX66-35643" fmla="*/ 5939320 w 6127519"/>
              <a:gd name="connsiteY66-35644" fmla="*/ 4340435 h 6858000"/>
              <a:gd name="connsiteX67-35645" fmla="*/ 5946705 w 6127519"/>
              <a:gd name="connsiteY67-35646" fmla="*/ 4428051 h 6858000"/>
              <a:gd name="connsiteX68-35647" fmla="*/ 5949261 w 6127519"/>
              <a:gd name="connsiteY68-35648" fmla="*/ 4449185 h 6858000"/>
              <a:gd name="connsiteX69-35649" fmla="*/ 5968960 w 6127519"/>
              <a:gd name="connsiteY69-35650" fmla="*/ 4482655 h 6858000"/>
              <a:gd name="connsiteX70-35651" fmla="*/ 5980106 w 6127519"/>
              <a:gd name="connsiteY70-35652" fmla="*/ 4585087 h 6858000"/>
              <a:gd name="connsiteX71-35653" fmla="*/ 5998138 w 6127519"/>
              <a:gd name="connsiteY71-35654" fmla="*/ 4697518 h 6858000"/>
              <a:gd name="connsiteX72-35655" fmla="*/ 6007819 w 6127519"/>
              <a:gd name="connsiteY72-35656" fmla="*/ 4858148 h 6858000"/>
              <a:gd name="connsiteX73-35657" fmla="*/ 6007749 w 6127519"/>
              <a:gd name="connsiteY73-35658" fmla="*/ 4964715 h 6858000"/>
              <a:gd name="connsiteX74-35659" fmla="*/ 6005269 w 6127519"/>
              <a:gd name="connsiteY74-35660" fmla="*/ 5150567 h 6858000"/>
              <a:gd name="connsiteX75-35661" fmla="*/ 6001127 w 6127519"/>
              <a:gd name="connsiteY75-35662" fmla="*/ 5164609 h 6858000"/>
              <a:gd name="connsiteX76-35663" fmla="*/ 5998514 w 6127519"/>
              <a:gd name="connsiteY76-35664" fmla="*/ 5189673 h 6858000"/>
              <a:gd name="connsiteX77-35665" fmla="*/ 6018409 w 6127519"/>
              <a:gd name="connsiteY77-35666" fmla="*/ 5227157 h 6858000"/>
              <a:gd name="connsiteX78-35667" fmla="*/ 6036748 w 6127519"/>
              <a:gd name="connsiteY78-35668" fmla="*/ 5322752 h 6858000"/>
              <a:gd name="connsiteX79-35669" fmla="*/ 6036943 w 6127519"/>
              <a:gd name="connsiteY79-35670" fmla="*/ 5329480 h 6858000"/>
              <a:gd name="connsiteX80-35671" fmla="*/ 6037677 w 6127519"/>
              <a:gd name="connsiteY80-35672" fmla="*/ 5354807 h 6858000"/>
              <a:gd name="connsiteX81-35673" fmla="*/ 6039728 w 6127519"/>
              <a:gd name="connsiteY81-35674" fmla="*/ 5359416 h 6858000"/>
              <a:gd name="connsiteX82-35675" fmla="*/ 6053435 w 6127519"/>
              <a:gd name="connsiteY82-35676" fmla="*/ 5387547 h 6858000"/>
              <a:gd name="connsiteX83-35677" fmla="*/ 6065933 w 6127519"/>
              <a:gd name="connsiteY83-35678" fmla="*/ 5443002 h 6858000"/>
              <a:gd name="connsiteX84-35679" fmla="*/ 6068640 w 6127519"/>
              <a:gd name="connsiteY84-35680" fmla="*/ 5474503 h 6858000"/>
              <a:gd name="connsiteX85-35681" fmla="*/ 6080922 w 6127519"/>
              <a:gd name="connsiteY85-35682" fmla="*/ 5561070 h 6858000"/>
              <a:gd name="connsiteX86-35683" fmla="*/ 6096949 w 6127519"/>
              <a:gd name="connsiteY86-35684" fmla="*/ 5648179 h 6858000"/>
              <a:gd name="connsiteX87-35685" fmla="*/ 6121353 w 6127519"/>
              <a:gd name="connsiteY87-35686" fmla="*/ 5721725 h 6858000"/>
              <a:gd name="connsiteX88-35687" fmla="*/ 6109884 w 6127519"/>
              <a:gd name="connsiteY88-35688" fmla="*/ 5721959 h 6858000"/>
              <a:gd name="connsiteX89-35689" fmla="*/ 6127024 w 6127519"/>
              <a:gd name="connsiteY89-35690" fmla="*/ 5786902 h 6858000"/>
              <a:gd name="connsiteX90-35691" fmla="*/ 6127519 w 6127519"/>
              <a:gd name="connsiteY90-35692" fmla="*/ 5865775 h 6858000"/>
              <a:gd name="connsiteX91-35693" fmla="*/ 6119217 w 6127519"/>
              <a:gd name="connsiteY91-35694" fmla="*/ 5888542 h 6858000"/>
              <a:gd name="connsiteX92-35695" fmla="*/ 6102493 w 6127519"/>
              <a:gd name="connsiteY92-35696" fmla="*/ 5928602 h 6858000"/>
              <a:gd name="connsiteX93-35697" fmla="*/ 6056863 w 6127519"/>
              <a:gd name="connsiteY93-35698" fmla="*/ 6000643 h 6858000"/>
              <a:gd name="connsiteX94-35699" fmla="*/ 6045436 w 6127519"/>
              <a:gd name="connsiteY94-35700" fmla="*/ 6124480 h 6858000"/>
              <a:gd name="connsiteX95-35701" fmla="*/ 6030489 w 6127519"/>
              <a:gd name="connsiteY95-35702" fmla="*/ 6317666 h 6858000"/>
              <a:gd name="connsiteX96-35703" fmla="*/ 6007492 w 6127519"/>
              <a:gd name="connsiteY96-35704" fmla="*/ 6440818 h 6858000"/>
              <a:gd name="connsiteX97-35705" fmla="*/ 6009467 w 6127519"/>
              <a:gd name="connsiteY97-35706" fmla="*/ 6487076 h 6858000"/>
              <a:gd name="connsiteX98-35707" fmla="*/ 5995064 w 6127519"/>
              <a:gd name="connsiteY98-35708" fmla="*/ 6540791 h 6858000"/>
              <a:gd name="connsiteX99-35709" fmla="*/ 6004510 w 6127519"/>
              <a:gd name="connsiteY99-35710" fmla="*/ 6599256 h 6858000"/>
              <a:gd name="connsiteX100-35711" fmla="*/ 5986207 w 6127519"/>
              <a:gd name="connsiteY100-35712" fmla="*/ 6695855 h 6858000"/>
              <a:gd name="connsiteX101-35713" fmla="*/ 5979428 w 6127519"/>
              <a:gd name="connsiteY101-35714" fmla="*/ 6754678 h 6858000"/>
              <a:gd name="connsiteX102-35715" fmla="*/ 5983398 w 6127519"/>
              <a:gd name="connsiteY102-35716" fmla="*/ 6778641 h 6858000"/>
              <a:gd name="connsiteX103-35717" fmla="*/ 5984543 w 6127519"/>
              <a:gd name="connsiteY103-35718" fmla="*/ 6811016 h 6858000"/>
              <a:gd name="connsiteX104-35719" fmla="*/ 5979671 w 6127519"/>
              <a:gd name="connsiteY104-35720" fmla="*/ 6858000 h 6858000"/>
              <a:gd name="connsiteX105-35721" fmla="*/ 0 w 6127519"/>
              <a:gd name="connsiteY105-35722" fmla="*/ 6858000 h 6858000"/>
              <a:gd name="connsiteX106-35723" fmla="*/ 0 w 6127519"/>
              <a:gd name="connsiteY106-35724" fmla="*/ 0 h 6858000"/>
              <a:gd name="connsiteX0-35725" fmla="*/ 0 w 6127519"/>
              <a:gd name="connsiteY0-35726" fmla="*/ 0 h 6858000"/>
              <a:gd name="connsiteX1-35727" fmla="*/ 4965888 w 6127519"/>
              <a:gd name="connsiteY1-35728" fmla="*/ 0 h 6858000"/>
              <a:gd name="connsiteX2-35729" fmla="*/ 4967767 w 6127519"/>
              <a:gd name="connsiteY2-35730" fmla="*/ 7930 h 6858000"/>
              <a:gd name="connsiteX3-35731" fmla="*/ 4979444 w 6127519"/>
              <a:gd name="connsiteY3-35732" fmla="*/ 43921 h 6858000"/>
              <a:gd name="connsiteX4-35733" fmla="*/ 5021173 w 6127519"/>
              <a:gd name="connsiteY4-35734" fmla="*/ 123738 h 6858000"/>
              <a:gd name="connsiteX5-35735" fmla="*/ 5075458 w 6127519"/>
              <a:gd name="connsiteY5-35736" fmla="*/ 264355 h 6858000"/>
              <a:gd name="connsiteX6-35737" fmla="*/ 5081175 w 6127519"/>
              <a:gd name="connsiteY6-35738" fmla="*/ 277448 h 6858000"/>
              <a:gd name="connsiteX7-35739" fmla="*/ 5097011 w 6127519"/>
              <a:gd name="connsiteY7-35740" fmla="*/ 355616 h 6858000"/>
              <a:gd name="connsiteX8-35741" fmla="*/ 5130982 w 6127519"/>
              <a:gd name="connsiteY8-35742" fmla="*/ 412030 h 6858000"/>
              <a:gd name="connsiteX9-35743" fmla="*/ 5153000 w 6127519"/>
              <a:gd name="connsiteY9-35744" fmla="*/ 507134 h 6858000"/>
              <a:gd name="connsiteX10-35745" fmla="*/ 5171282 w 6127519"/>
              <a:gd name="connsiteY10-35746" fmla="*/ 602071 h 6858000"/>
              <a:gd name="connsiteX11-35747" fmla="*/ 5176196 w 6127519"/>
              <a:gd name="connsiteY11-35748" fmla="*/ 636822 h 6858000"/>
              <a:gd name="connsiteX12-35749" fmla="*/ 5189051 w 6127519"/>
              <a:gd name="connsiteY12-35750" fmla="*/ 782518 h 6858000"/>
              <a:gd name="connsiteX13-35751" fmla="*/ 5221088 w 6127519"/>
              <a:gd name="connsiteY13-35752" fmla="*/ 860193 h 6858000"/>
              <a:gd name="connsiteX14-35753" fmla="*/ 5230806 w 6127519"/>
              <a:gd name="connsiteY14-35754" fmla="*/ 961354 h 6858000"/>
              <a:gd name="connsiteX15-35755" fmla="*/ 5201018 w 6127519"/>
              <a:gd name="connsiteY15-35756" fmla="*/ 1095027 h 6858000"/>
              <a:gd name="connsiteX16-35757" fmla="*/ 5202153 w 6127519"/>
              <a:gd name="connsiteY16-35758" fmla="*/ 1133224 h 6858000"/>
              <a:gd name="connsiteX17-35759" fmla="*/ 5189234 w 6127519"/>
              <a:gd name="connsiteY17-35760" fmla="*/ 1193495 h 6858000"/>
              <a:gd name="connsiteX18-35761" fmla="*/ 5202769 w 6127519"/>
              <a:gd name="connsiteY18-35762" fmla="*/ 1269450 h 6858000"/>
              <a:gd name="connsiteX19-35763" fmla="*/ 5225968 w 6127519"/>
              <a:gd name="connsiteY19-35764" fmla="*/ 1357994 h 6858000"/>
              <a:gd name="connsiteX20-35765" fmla="*/ 5233819 w 6127519"/>
              <a:gd name="connsiteY20-35766" fmla="*/ 1380922 h 6858000"/>
              <a:gd name="connsiteX21-35767" fmla="*/ 5237226 w 6127519"/>
              <a:gd name="connsiteY21-35768" fmla="*/ 1441327 h 6858000"/>
              <a:gd name="connsiteX22-35769" fmla="*/ 5255653 w 6127519"/>
              <a:gd name="connsiteY22-35770" fmla="*/ 1524712 h 6858000"/>
              <a:gd name="connsiteX23-35771" fmla="*/ 5263491 w 6127519"/>
              <a:gd name="connsiteY23-35772" fmla="*/ 1642938 h 6858000"/>
              <a:gd name="connsiteX24-35773" fmla="*/ 5261314 w 6127519"/>
              <a:gd name="connsiteY24-35774" fmla="*/ 1689177 h 6858000"/>
              <a:gd name="connsiteX25-35775" fmla="*/ 5259788 w 6127519"/>
              <a:gd name="connsiteY25-35776" fmla="*/ 1768516 h 6858000"/>
              <a:gd name="connsiteX26-35777" fmla="*/ 5255696 w 6127519"/>
              <a:gd name="connsiteY26-35778" fmla="*/ 1953770 h 6858000"/>
              <a:gd name="connsiteX27-35779" fmla="*/ 5252592 w 6127519"/>
              <a:gd name="connsiteY27-35780" fmla="*/ 2092210 h 6858000"/>
              <a:gd name="connsiteX28-35781" fmla="*/ 5250104 w 6127519"/>
              <a:gd name="connsiteY28-35782" fmla="*/ 2249166 h 6858000"/>
              <a:gd name="connsiteX29-35783" fmla="*/ 5251214 w 6127519"/>
              <a:gd name="connsiteY29-35784" fmla="*/ 2250944 h 6858000"/>
              <a:gd name="connsiteX30-35785" fmla="*/ 5250644 w 6127519"/>
              <a:gd name="connsiteY30-35786" fmla="*/ 2266619 h 6858000"/>
              <a:gd name="connsiteX31-35787" fmla="*/ 5293877 w 6127519"/>
              <a:gd name="connsiteY31-35788" fmla="*/ 2368649 h 6858000"/>
              <a:gd name="connsiteX32-35789" fmla="*/ 5311338 w 6127519"/>
              <a:gd name="connsiteY32-35790" fmla="*/ 2404034 h 6858000"/>
              <a:gd name="connsiteX33-35791" fmla="*/ 5338366 w 6127519"/>
              <a:gd name="connsiteY33-35792" fmla="*/ 2465052 h 6858000"/>
              <a:gd name="connsiteX34-35793" fmla="*/ 5371263 w 6127519"/>
              <a:gd name="connsiteY34-35794" fmla="*/ 2586413 h 6858000"/>
              <a:gd name="connsiteX35-35795" fmla="*/ 5407503 w 6127519"/>
              <a:gd name="connsiteY35-35796" fmla="*/ 2786290 h 6858000"/>
              <a:gd name="connsiteX36-35797" fmla="*/ 5407356 w 6127519"/>
              <a:gd name="connsiteY36-35798" fmla="*/ 2787545 h 6858000"/>
              <a:gd name="connsiteX37-35799" fmla="*/ 5457023 w 6127519"/>
              <a:gd name="connsiteY37-35800" fmla="*/ 2858292 h 6858000"/>
              <a:gd name="connsiteX38-35801" fmla="*/ 5479298 w 6127519"/>
              <a:gd name="connsiteY38-35802" fmla="*/ 2947791 h 6858000"/>
              <a:gd name="connsiteX39-35803" fmla="*/ 5481770 w 6127519"/>
              <a:gd name="connsiteY39-35804" fmla="*/ 2951352 h 6858000"/>
              <a:gd name="connsiteX40-35805" fmla="*/ 5482415 w 6127519"/>
              <a:gd name="connsiteY40-35806" fmla="*/ 3004079 h 6858000"/>
              <a:gd name="connsiteX41-35807" fmla="*/ 5503944 w 6127519"/>
              <a:gd name="connsiteY41-35808" fmla="*/ 3123335 h 6858000"/>
              <a:gd name="connsiteX42-35809" fmla="*/ 5516007 w 6127519"/>
              <a:gd name="connsiteY42-35810" fmla="*/ 3258473 h 6858000"/>
              <a:gd name="connsiteX43-35811" fmla="*/ 5589758 w 6127519"/>
              <a:gd name="connsiteY43-35812" fmla="*/ 3453699 h 6858000"/>
              <a:gd name="connsiteX44-35813" fmla="*/ 5596144 w 6127519"/>
              <a:gd name="connsiteY44-35814" fmla="*/ 3534624 h 6858000"/>
              <a:gd name="connsiteX45-35815" fmla="*/ 5597750 w 6127519"/>
              <a:gd name="connsiteY45-35816" fmla="*/ 3534129 h 6858000"/>
              <a:gd name="connsiteX46-35817" fmla="*/ 5599700 w 6127519"/>
              <a:gd name="connsiteY46-35818" fmla="*/ 3547221 h 6858000"/>
              <a:gd name="connsiteX47-35819" fmla="*/ 5615031 w 6127519"/>
              <a:gd name="connsiteY47-35820" fmla="*/ 3557482 h 6858000"/>
              <a:gd name="connsiteX48-35821" fmla="*/ 5618377 w 6127519"/>
              <a:gd name="connsiteY48-35822" fmla="*/ 3588431 h 6858000"/>
              <a:gd name="connsiteX49-35823" fmla="*/ 5612155 w 6127519"/>
              <a:gd name="connsiteY49-35824" fmla="*/ 3589869 h 6858000"/>
              <a:gd name="connsiteX50-35825" fmla="*/ 5620843 w 6127519"/>
              <a:gd name="connsiteY50-35826" fmla="*/ 3606745 h 6858000"/>
              <a:gd name="connsiteX51-35827" fmla="*/ 5655472 w 6127519"/>
              <a:gd name="connsiteY51-35828" fmla="*/ 3678877 h 6858000"/>
              <a:gd name="connsiteX52-35829" fmla="*/ 5683015 w 6127519"/>
              <a:gd name="connsiteY52-35830" fmla="*/ 3762025 h 6858000"/>
              <a:gd name="connsiteX53-35831" fmla="*/ 5696643 w 6127519"/>
              <a:gd name="connsiteY53-35832" fmla="*/ 3773888 h 6858000"/>
              <a:gd name="connsiteX54-35833" fmla="*/ 5707995 w 6127519"/>
              <a:gd name="connsiteY54-35834" fmla="*/ 3781685 h 6858000"/>
              <a:gd name="connsiteX55-35835" fmla="*/ 5768491 w 6127519"/>
              <a:gd name="connsiteY55-35836" fmla="*/ 3914399 h 6858000"/>
              <a:gd name="connsiteX56-35837" fmla="*/ 5793123 w 6127519"/>
              <a:gd name="connsiteY56-35838" fmla="*/ 3969952 h 6858000"/>
              <a:gd name="connsiteX57-35839" fmla="*/ 5808321 w 6127519"/>
              <a:gd name="connsiteY57-35840" fmla="*/ 3988153 h 6858000"/>
              <a:gd name="connsiteX58-35841" fmla="*/ 5825621 w 6127519"/>
              <a:gd name="connsiteY58-35842" fmla="*/ 4015525 h 6858000"/>
              <a:gd name="connsiteX59-35843" fmla="*/ 5860672 w 6127519"/>
              <a:gd name="connsiteY59-35844" fmla="*/ 4061579 h 6858000"/>
              <a:gd name="connsiteX60-35845" fmla="*/ 5872173 w 6127519"/>
              <a:gd name="connsiteY60-35846" fmla="*/ 4088497 h 6858000"/>
              <a:gd name="connsiteX61-35847" fmla="*/ 5894095 w 6127519"/>
              <a:gd name="connsiteY61-35848" fmla="*/ 4128857 h 6858000"/>
              <a:gd name="connsiteX62-35849" fmla="*/ 5903513 w 6127519"/>
              <a:gd name="connsiteY62-35850" fmla="*/ 4187661 h 6858000"/>
              <a:gd name="connsiteX63-35851" fmla="*/ 5917114 w 6127519"/>
              <a:gd name="connsiteY63-35852" fmla="*/ 4213096 h 6858000"/>
              <a:gd name="connsiteX64-35853" fmla="*/ 5924233 w 6127519"/>
              <a:gd name="connsiteY64-35854" fmla="*/ 4242060 h 6858000"/>
              <a:gd name="connsiteX65-35855" fmla="*/ 5928910 w 6127519"/>
              <a:gd name="connsiteY65-35856" fmla="*/ 4300973 h 6858000"/>
              <a:gd name="connsiteX66-35857" fmla="*/ 5939320 w 6127519"/>
              <a:gd name="connsiteY66-35858" fmla="*/ 4340435 h 6858000"/>
              <a:gd name="connsiteX67-35859" fmla="*/ 5946705 w 6127519"/>
              <a:gd name="connsiteY67-35860" fmla="*/ 4428051 h 6858000"/>
              <a:gd name="connsiteX68-35861" fmla="*/ 5949261 w 6127519"/>
              <a:gd name="connsiteY68-35862" fmla="*/ 4449185 h 6858000"/>
              <a:gd name="connsiteX69-35863" fmla="*/ 5968960 w 6127519"/>
              <a:gd name="connsiteY69-35864" fmla="*/ 4482655 h 6858000"/>
              <a:gd name="connsiteX70-35865" fmla="*/ 5980106 w 6127519"/>
              <a:gd name="connsiteY70-35866" fmla="*/ 4585087 h 6858000"/>
              <a:gd name="connsiteX71-35867" fmla="*/ 5998138 w 6127519"/>
              <a:gd name="connsiteY71-35868" fmla="*/ 4697518 h 6858000"/>
              <a:gd name="connsiteX72-35869" fmla="*/ 6007819 w 6127519"/>
              <a:gd name="connsiteY72-35870" fmla="*/ 4858148 h 6858000"/>
              <a:gd name="connsiteX73-35871" fmla="*/ 6007749 w 6127519"/>
              <a:gd name="connsiteY73-35872" fmla="*/ 4964715 h 6858000"/>
              <a:gd name="connsiteX74-35873" fmla="*/ 6005269 w 6127519"/>
              <a:gd name="connsiteY74-35874" fmla="*/ 5150567 h 6858000"/>
              <a:gd name="connsiteX75-35875" fmla="*/ 6001127 w 6127519"/>
              <a:gd name="connsiteY75-35876" fmla="*/ 5164609 h 6858000"/>
              <a:gd name="connsiteX76-35877" fmla="*/ 5998514 w 6127519"/>
              <a:gd name="connsiteY76-35878" fmla="*/ 5189673 h 6858000"/>
              <a:gd name="connsiteX77-35879" fmla="*/ 6018409 w 6127519"/>
              <a:gd name="connsiteY77-35880" fmla="*/ 5227157 h 6858000"/>
              <a:gd name="connsiteX78-35881" fmla="*/ 6036748 w 6127519"/>
              <a:gd name="connsiteY78-35882" fmla="*/ 5322752 h 6858000"/>
              <a:gd name="connsiteX79-35883" fmla="*/ 6036943 w 6127519"/>
              <a:gd name="connsiteY79-35884" fmla="*/ 5329480 h 6858000"/>
              <a:gd name="connsiteX80-35885" fmla="*/ 6037677 w 6127519"/>
              <a:gd name="connsiteY80-35886" fmla="*/ 5354807 h 6858000"/>
              <a:gd name="connsiteX81-35887" fmla="*/ 6039728 w 6127519"/>
              <a:gd name="connsiteY81-35888" fmla="*/ 5359416 h 6858000"/>
              <a:gd name="connsiteX82-35889" fmla="*/ 6053435 w 6127519"/>
              <a:gd name="connsiteY82-35890" fmla="*/ 5387547 h 6858000"/>
              <a:gd name="connsiteX83-35891" fmla="*/ 6065933 w 6127519"/>
              <a:gd name="connsiteY83-35892" fmla="*/ 5443002 h 6858000"/>
              <a:gd name="connsiteX84-35893" fmla="*/ 6068640 w 6127519"/>
              <a:gd name="connsiteY84-35894" fmla="*/ 5474503 h 6858000"/>
              <a:gd name="connsiteX85-35895" fmla="*/ 6080922 w 6127519"/>
              <a:gd name="connsiteY85-35896" fmla="*/ 5561070 h 6858000"/>
              <a:gd name="connsiteX86-35897" fmla="*/ 6096949 w 6127519"/>
              <a:gd name="connsiteY86-35898" fmla="*/ 5648179 h 6858000"/>
              <a:gd name="connsiteX87-35899" fmla="*/ 6121353 w 6127519"/>
              <a:gd name="connsiteY87-35900" fmla="*/ 5721725 h 6858000"/>
              <a:gd name="connsiteX88-35901" fmla="*/ 6109884 w 6127519"/>
              <a:gd name="connsiteY88-35902" fmla="*/ 5721959 h 6858000"/>
              <a:gd name="connsiteX89-35903" fmla="*/ 6127024 w 6127519"/>
              <a:gd name="connsiteY89-35904" fmla="*/ 5786902 h 6858000"/>
              <a:gd name="connsiteX90-35905" fmla="*/ 6127519 w 6127519"/>
              <a:gd name="connsiteY90-35906" fmla="*/ 5865775 h 6858000"/>
              <a:gd name="connsiteX91-35907" fmla="*/ 6116287 w 6127519"/>
              <a:gd name="connsiteY91-35908" fmla="*/ 5868026 h 6858000"/>
              <a:gd name="connsiteX92-35909" fmla="*/ 6102493 w 6127519"/>
              <a:gd name="connsiteY92-35910" fmla="*/ 5928602 h 6858000"/>
              <a:gd name="connsiteX93-35911" fmla="*/ 6056863 w 6127519"/>
              <a:gd name="connsiteY93-35912" fmla="*/ 6000643 h 6858000"/>
              <a:gd name="connsiteX94-35913" fmla="*/ 6045436 w 6127519"/>
              <a:gd name="connsiteY94-35914" fmla="*/ 6124480 h 6858000"/>
              <a:gd name="connsiteX95-35915" fmla="*/ 6030489 w 6127519"/>
              <a:gd name="connsiteY95-35916" fmla="*/ 6317666 h 6858000"/>
              <a:gd name="connsiteX96-35917" fmla="*/ 6007492 w 6127519"/>
              <a:gd name="connsiteY96-35918" fmla="*/ 6440818 h 6858000"/>
              <a:gd name="connsiteX97-35919" fmla="*/ 6009467 w 6127519"/>
              <a:gd name="connsiteY97-35920" fmla="*/ 6487076 h 6858000"/>
              <a:gd name="connsiteX98-35921" fmla="*/ 5995064 w 6127519"/>
              <a:gd name="connsiteY98-35922" fmla="*/ 6540791 h 6858000"/>
              <a:gd name="connsiteX99-35923" fmla="*/ 6004510 w 6127519"/>
              <a:gd name="connsiteY99-35924" fmla="*/ 6599256 h 6858000"/>
              <a:gd name="connsiteX100-35925" fmla="*/ 5986207 w 6127519"/>
              <a:gd name="connsiteY100-35926" fmla="*/ 6695855 h 6858000"/>
              <a:gd name="connsiteX101-35927" fmla="*/ 5979428 w 6127519"/>
              <a:gd name="connsiteY101-35928" fmla="*/ 6754678 h 6858000"/>
              <a:gd name="connsiteX102-35929" fmla="*/ 5983398 w 6127519"/>
              <a:gd name="connsiteY102-35930" fmla="*/ 6778641 h 6858000"/>
              <a:gd name="connsiteX103-35931" fmla="*/ 5984543 w 6127519"/>
              <a:gd name="connsiteY103-35932" fmla="*/ 6811016 h 6858000"/>
              <a:gd name="connsiteX104-35933" fmla="*/ 5979671 w 6127519"/>
              <a:gd name="connsiteY104-35934" fmla="*/ 6858000 h 6858000"/>
              <a:gd name="connsiteX105-35935" fmla="*/ 0 w 6127519"/>
              <a:gd name="connsiteY105-35936" fmla="*/ 6858000 h 6858000"/>
              <a:gd name="connsiteX106-35937" fmla="*/ 0 w 6127519"/>
              <a:gd name="connsiteY106-35938" fmla="*/ 0 h 6858000"/>
              <a:gd name="connsiteX0-35939" fmla="*/ 0 w 6127519"/>
              <a:gd name="connsiteY0-35940" fmla="*/ 0 h 6858000"/>
              <a:gd name="connsiteX1-35941" fmla="*/ 4965888 w 6127519"/>
              <a:gd name="connsiteY1-35942" fmla="*/ 0 h 6858000"/>
              <a:gd name="connsiteX2-35943" fmla="*/ 4967767 w 6127519"/>
              <a:gd name="connsiteY2-35944" fmla="*/ 7930 h 6858000"/>
              <a:gd name="connsiteX3-35945" fmla="*/ 4979444 w 6127519"/>
              <a:gd name="connsiteY3-35946" fmla="*/ 43921 h 6858000"/>
              <a:gd name="connsiteX4-35947" fmla="*/ 5021173 w 6127519"/>
              <a:gd name="connsiteY4-35948" fmla="*/ 123738 h 6858000"/>
              <a:gd name="connsiteX5-35949" fmla="*/ 5075458 w 6127519"/>
              <a:gd name="connsiteY5-35950" fmla="*/ 264355 h 6858000"/>
              <a:gd name="connsiteX6-35951" fmla="*/ 5081175 w 6127519"/>
              <a:gd name="connsiteY6-35952" fmla="*/ 277448 h 6858000"/>
              <a:gd name="connsiteX7-35953" fmla="*/ 5097011 w 6127519"/>
              <a:gd name="connsiteY7-35954" fmla="*/ 355616 h 6858000"/>
              <a:gd name="connsiteX8-35955" fmla="*/ 5130982 w 6127519"/>
              <a:gd name="connsiteY8-35956" fmla="*/ 412030 h 6858000"/>
              <a:gd name="connsiteX9-35957" fmla="*/ 5153000 w 6127519"/>
              <a:gd name="connsiteY9-35958" fmla="*/ 507134 h 6858000"/>
              <a:gd name="connsiteX10-35959" fmla="*/ 5171282 w 6127519"/>
              <a:gd name="connsiteY10-35960" fmla="*/ 602071 h 6858000"/>
              <a:gd name="connsiteX11-35961" fmla="*/ 5176196 w 6127519"/>
              <a:gd name="connsiteY11-35962" fmla="*/ 636822 h 6858000"/>
              <a:gd name="connsiteX12-35963" fmla="*/ 5189051 w 6127519"/>
              <a:gd name="connsiteY12-35964" fmla="*/ 782518 h 6858000"/>
              <a:gd name="connsiteX13-35965" fmla="*/ 5221088 w 6127519"/>
              <a:gd name="connsiteY13-35966" fmla="*/ 860193 h 6858000"/>
              <a:gd name="connsiteX14-35967" fmla="*/ 5230806 w 6127519"/>
              <a:gd name="connsiteY14-35968" fmla="*/ 961354 h 6858000"/>
              <a:gd name="connsiteX15-35969" fmla="*/ 5201018 w 6127519"/>
              <a:gd name="connsiteY15-35970" fmla="*/ 1095027 h 6858000"/>
              <a:gd name="connsiteX16-35971" fmla="*/ 5202153 w 6127519"/>
              <a:gd name="connsiteY16-35972" fmla="*/ 1133224 h 6858000"/>
              <a:gd name="connsiteX17-35973" fmla="*/ 5189234 w 6127519"/>
              <a:gd name="connsiteY17-35974" fmla="*/ 1193495 h 6858000"/>
              <a:gd name="connsiteX18-35975" fmla="*/ 5202769 w 6127519"/>
              <a:gd name="connsiteY18-35976" fmla="*/ 1269450 h 6858000"/>
              <a:gd name="connsiteX19-35977" fmla="*/ 5225968 w 6127519"/>
              <a:gd name="connsiteY19-35978" fmla="*/ 1357994 h 6858000"/>
              <a:gd name="connsiteX20-35979" fmla="*/ 5233819 w 6127519"/>
              <a:gd name="connsiteY20-35980" fmla="*/ 1380922 h 6858000"/>
              <a:gd name="connsiteX21-35981" fmla="*/ 5237226 w 6127519"/>
              <a:gd name="connsiteY21-35982" fmla="*/ 1441327 h 6858000"/>
              <a:gd name="connsiteX22-35983" fmla="*/ 5255653 w 6127519"/>
              <a:gd name="connsiteY22-35984" fmla="*/ 1524712 h 6858000"/>
              <a:gd name="connsiteX23-35985" fmla="*/ 5263491 w 6127519"/>
              <a:gd name="connsiteY23-35986" fmla="*/ 1642938 h 6858000"/>
              <a:gd name="connsiteX24-35987" fmla="*/ 5261314 w 6127519"/>
              <a:gd name="connsiteY24-35988" fmla="*/ 1689177 h 6858000"/>
              <a:gd name="connsiteX25-35989" fmla="*/ 5259788 w 6127519"/>
              <a:gd name="connsiteY25-35990" fmla="*/ 1768516 h 6858000"/>
              <a:gd name="connsiteX26-35991" fmla="*/ 5255696 w 6127519"/>
              <a:gd name="connsiteY26-35992" fmla="*/ 1953770 h 6858000"/>
              <a:gd name="connsiteX27-35993" fmla="*/ 5252592 w 6127519"/>
              <a:gd name="connsiteY27-35994" fmla="*/ 2092210 h 6858000"/>
              <a:gd name="connsiteX28-35995" fmla="*/ 5250104 w 6127519"/>
              <a:gd name="connsiteY28-35996" fmla="*/ 2249166 h 6858000"/>
              <a:gd name="connsiteX29-35997" fmla="*/ 5251214 w 6127519"/>
              <a:gd name="connsiteY29-35998" fmla="*/ 2250944 h 6858000"/>
              <a:gd name="connsiteX30-35999" fmla="*/ 5250644 w 6127519"/>
              <a:gd name="connsiteY30-36000" fmla="*/ 2266619 h 6858000"/>
              <a:gd name="connsiteX31-36001" fmla="*/ 5293877 w 6127519"/>
              <a:gd name="connsiteY31-36002" fmla="*/ 2368649 h 6858000"/>
              <a:gd name="connsiteX32-36003" fmla="*/ 5311338 w 6127519"/>
              <a:gd name="connsiteY32-36004" fmla="*/ 2404034 h 6858000"/>
              <a:gd name="connsiteX33-36005" fmla="*/ 5338366 w 6127519"/>
              <a:gd name="connsiteY33-36006" fmla="*/ 2465052 h 6858000"/>
              <a:gd name="connsiteX34-36007" fmla="*/ 5371263 w 6127519"/>
              <a:gd name="connsiteY34-36008" fmla="*/ 2586413 h 6858000"/>
              <a:gd name="connsiteX35-36009" fmla="*/ 5407503 w 6127519"/>
              <a:gd name="connsiteY35-36010" fmla="*/ 2786290 h 6858000"/>
              <a:gd name="connsiteX36-36011" fmla="*/ 5407356 w 6127519"/>
              <a:gd name="connsiteY36-36012" fmla="*/ 2787545 h 6858000"/>
              <a:gd name="connsiteX37-36013" fmla="*/ 5457023 w 6127519"/>
              <a:gd name="connsiteY37-36014" fmla="*/ 2858292 h 6858000"/>
              <a:gd name="connsiteX38-36015" fmla="*/ 5479298 w 6127519"/>
              <a:gd name="connsiteY38-36016" fmla="*/ 2947791 h 6858000"/>
              <a:gd name="connsiteX39-36017" fmla="*/ 5481770 w 6127519"/>
              <a:gd name="connsiteY39-36018" fmla="*/ 2951352 h 6858000"/>
              <a:gd name="connsiteX40-36019" fmla="*/ 5482415 w 6127519"/>
              <a:gd name="connsiteY40-36020" fmla="*/ 3004079 h 6858000"/>
              <a:gd name="connsiteX41-36021" fmla="*/ 5503944 w 6127519"/>
              <a:gd name="connsiteY41-36022" fmla="*/ 3123335 h 6858000"/>
              <a:gd name="connsiteX42-36023" fmla="*/ 5516007 w 6127519"/>
              <a:gd name="connsiteY42-36024" fmla="*/ 3258473 h 6858000"/>
              <a:gd name="connsiteX43-36025" fmla="*/ 5589758 w 6127519"/>
              <a:gd name="connsiteY43-36026" fmla="*/ 3453699 h 6858000"/>
              <a:gd name="connsiteX44-36027" fmla="*/ 5596144 w 6127519"/>
              <a:gd name="connsiteY44-36028" fmla="*/ 3534624 h 6858000"/>
              <a:gd name="connsiteX45-36029" fmla="*/ 5597750 w 6127519"/>
              <a:gd name="connsiteY45-36030" fmla="*/ 3534129 h 6858000"/>
              <a:gd name="connsiteX46-36031" fmla="*/ 5599700 w 6127519"/>
              <a:gd name="connsiteY46-36032" fmla="*/ 3547221 h 6858000"/>
              <a:gd name="connsiteX47-36033" fmla="*/ 5615031 w 6127519"/>
              <a:gd name="connsiteY47-36034" fmla="*/ 3557482 h 6858000"/>
              <a:gd name="connsiteX48-36035" fmla="*/ 5618377 w 6127519"/>
              <a:gd name="connsiteY48-36036" fmla="*/ 3588431 h 6858000"/>
              <a:gd name="connsiteX49-36037" fmla="*/ 5612155 w 6127519"/>
              <a:gd name="connsiteY49-36038" fmla="*/ 3589869 h 6858000"/>
              <a:gd name="connsiteX50-36039" fmla="*/ 5620843 w 6127519"/>
              <a:gd name="connsiteY50-36040" fmla="*/ 3606745 h 6858000"/>
              <a:gd name="connsiteX51-36041" fmla="*/ 5655472 w 6127519"/>
              <a:gd name="connsiteY51-36042" fmla="*/ 3678877 h 6858000"/>
              <a:gd name="connsiteX52-36043" fmla="*/ 5683015 w 6127519"/>
              <a:gd name="connsiteY52-36044" fmla="*/ 3762025 h 6858000"/>
              <a:gd name="connsiteX53-36045" fmla="*/ 5696643 w 6127519"/>
              <a:gd name="connsiteY53-36046" fmla="*/ 3773888 h 6858000"/>
              <a:gd name="connsiteX54-36047" fmla="*/ 5707995 w 6127519"/>
              <a:gd name="connsiteY54-36048" fmla="*/ 3781685 h 6858000"/>
              <a:gd name="connsiteX55-36049" fmla="*/ 5768491 w 6127519"/>
              <a:gd name="connsiteY55-36050" fmla="*/ 3914399 h 6858000"/>
              <a:gd name="connsiteX56-36051" fmla="*/ 5793123 w 6127519"/>
              <a:gd name="connsiteY56-36052" fmla="*/ 3969952 h 6858000"/>
              <a:gd name="connsiteX57-36053" fmla="*/ 5808321 w 6127519"/>
              <a:gd name="connsiteY57-36054" fmla="*/ 3988153 h 6858000"/>
              <a:gd name="connsiteX58-36055" fmla="*/ 5825621 w 6127519"/>
              <a:gd name="connsiteY58-36056" fmla="*/ 4015525 h 6858000"/>
              <a:gd name="connsiteX59-36057" fmla="*/ 5860672 w 6127519"/>
              <a:gd name="connsiteY59-36058" fmla="*/ 4061579 h 6858000"/>
              <a:gd name="connsiteX60-36059" fmla="*/ 5872173 w 6127519"/>
              <a:gd name="connsiteY60-36060" fmla="*/ 4088497 h 6858000"/>
              <a:gd name="connsiteX61-36061" fmla="*/ 5894095 w 6127519"/>
              <a:gd name="connsiteY61-36062" fmla="*/ 4128857 h 6858000"/>
              <a:gd name="connsiteX62-36063" fmla="*/ 5903513 w 6127519"/>
              <a:gd name="connsiteY62-36064" fmla="*/ 4187661 h 6858000"/>
              <a:gd name="connsiteX63-36065" fmla="*/ 5917114 w 6127519"/>
              <a:gd name="connsiteY63-36066" fmla="*/ 4213096 h 6858000"/>
              <a:gd name="connsiteX64-36067" fmla="*/ 5924233 w 6127519"/>
              <a:gd name="connsiteY64-36068" fmla="*/ 4242060 h 6858000"/>
              <a:gd name="connsiteX65-36069" fmla="*/ 5928910 w 6127519"/>
              <a:gd name="connsiteY65-36070" fmla="*/ 4300973 h 6858000"/>
              <a:gd name="connsiteX66-36071" fmla="*/ 5939320 w 6127519"/>
              <a:gd name="connsiteY66-36072" fmla="*/ 4340435 h 6858000"/>
              <a:gd name="connsiteX67-36073" fmla="*/ 5946705 w 6127519"/>
              <a:gd name="connsiteY67-36074" fmla="*/ 4428051 h 6858000"/>
              <a:gd name="connsiteX68-36075" fmla="*/ 5949261 w 6127519"/>
              <a:gd name="connsiteY68-36076" fmla="*/ 4449185 h 6858000"/>
              <a:gd name="connsiteX69-36077" fmla="*/ 5968960 w 6127519"/>
              <a:gd name="connsiteY69-36078" fmla="*/ 4482655 h 6858000"/>
              <a:gd name="connsiteX70-36079" fmla="*/ 5980106 w 6127519"/>
              <a:gd name="connsiteY70-36080" fmla="*/ 4585087 h 6858000"/>
              <a:gd name="connsiteX71-36081" fmla="*/ 5998138 w 6127519"/>
              <a:gd name="connsiteY71-36082" fmla="*/ 4697518 h 6858000"/>
              <a:gd name="connsiteX72-36083" fmla="*/ 6007819 w 6127519"/>
              <a:gd name="connsiteY72-36084" fmla="*/ 4858148 h 6858000"/>
              <a:gd name="connsiteX73-36085" fmla="*/ 6007749 w 6127519"/>
              <a:gd name="connsiteY73-36086" fmla="*/ 4964715 h 6858000"/>
              <a:gd name="connsiteX74-36087" fmla="*/ 6005269 w 6127519"/>
              <a:gd name="connsiteY74-36088" fmla="*/ 5150567 h 6858000"/>
              <a:gd name="connsiteX75-36089" fmla="*/ 6001127 w 6127519"/>
              <a:gd name="connsiteY75-36090" fmla="*/ 5164609 h 6858000"/>
              <a:gd name="connsiteX76-36091" fmla="*/ 5998514 w 6127519"/>
              <a:gd name="connsiteY76-36092" fmla="*/ 5189673 h 6858000"/>
              <a:gd name="connsiteX77-36093" fmla="*/ 6018409 w 6127519"/>
              <a:gd name="connsiteY77-36094" fmla="*/ 5227157 h 6858000"/>
              <a:gd name="connsiteX78-36095" fmla="*/ 6036748 w 6127519"/>
              <a:gd name="connsiteY78-36096" fmla="*/ 5322752 h 6858000"/>
              <a:gd name="connsiteX79-36097" fmla="*/ 6036943 w 6127519"/>
              <a:gd name="connsiteY79-36098" fmla="*/ 5329480 h 6858000"/>
              <a:gd name="connsiteX80-36099" fmla="*/ 6037677 w 6127519"/>
              <a:gd name="connsiteY80-36100" fmla="*/ 5354807 h 6858000"/>
              <a:gd name="connsiteX81-36101" fmla="*/ 6039728 w 6127519"/>
              <a:gd name="connsiteY81-36102" fmla="*/ 5359416 h 6858000"/>
              <a:gd name="connsiteX82-36103" fmla="*/ 6053435 w 6127519"/>
              <a:gd name="connsiteY82-36104" fmla="*/ 5387547 h 6858000"/>
              <a:gd name="connsiteX83-36105" fmla="*/ 6065933 w 6127519"/>
              <a:gd name="connsiteY83-36106" fmla="*/ 5443002 h 6858000"/>
              <a:gd name="connsiteX84-36107" fmla="*/ 6068640 w 6127519"/>
              <a:gd name="connsiteY84-36108" fmla="*/ 5474503 h 6858000"/>
              <a:gd name="connsiteX85-36109" fmla="*/ 6080922 w 6127519"/>
              <a:gd name="connsiteY85-36110" fmla="*/ 5561070 h 6858000"/>
              <a:gd name="connsiteX86-36111" fmla="*/ 6096949 w 6127519"/>
              <a:gd name="connsiteY86-36112" fmla="*/ 5648179 h 6858000"/>
              <a:gd name="connsiteX87-36113" fmla="*/ 6121353 w 6127519"/>
              <a:gd name="connsiteY87-36114" fmla="*/ 5721725 h 6858000"/>
              <a:gd name="connsiteX88-36115" fmla="*/ 6109884 w 6127519"/>
              <a:gd name="connsiteY88-36116" fmla="*/ 5721959 h 6858000"/>
              <a:gd name="connsiteX89-36117" fmla="*/ 6127024 w 6127519"/>
              <a:gd name="connsiteY89-36118" fmla="*/ 5786902 h 6858000"/>
              <a:gd name="connsiteX90-36119" fmla="*/ 6127519 w 6127519"/>
              <a:gd name="connsiteY90-36120" fmla="*/ 5865775 h 6858000"/>
              <a:gd name="connsiteX91-36121" fmla="*/ 6102493 w 6127519"/>
              <a:gd name="connsiteY91-36122" fmla="*/ 5928602 h 6858000"/>
              <a:gd name="connsiteX92-36123" fmla="*/ 6056863 w 6127519"/>
              <a:gd name="connsiteY92-36124" fmla="*/ 6000643 h 6858000"/>
              <a:gd name="connsiteX93-36125" fmla="*/ 6045436 w 6127519"/>
              <a:gd name="connsiteY93-36126" fmla="*/ 6124480 h 6858000"/>
              <a:gd name="connsiteX94-36127" fmla="*/ 6030489 w 6127519"/>
              <a:gd name="connsiteY94-36128" fmla="*/ 6317666 h 6858000"/>
              <a:gd name="connsiteX95-36129" fmla="*/ 6007492 w 6127519"/>
              <a:gd name="connsiteY95-36130" fmla="*/ 6440818 h 6858000"/>
              <a:gd name="connsiteX96-36131" fmla="*/ 6009467 w 6127519"/>
              <a:gd name="connsiteY96-36132" fmla="*/ 6487076 h 6858000"/>
              <a:gd name="connsiteX97-36133" fmla="*/ 5995064 w 6127519"/>
              <a:gd name="connsiteY97-36134" fmla="*/ 6540791 h 6858000"/>
              <a:gd name="connsiteX98-36135" fmla="*/ 6004510 w 6127519"/>
              <a:gd name="connsiteY98-36136" fmla="*/ 6599256 h 6858000"/>
              <a:gd name="connsiteX99-36137" fmla="*/ 5986207 w 6127519"/>
              <a:gd name="connsiteY99-36138" fmla="*/ 6695855 h 6858000"/>
              <a:gd name="connsiteX100-36139" fmla="*/ 5979428 w 6127519"/>
              <a:gd name="connsiteY100-36140" fmla="*/ 6754678 h 6858000"/>
              <a:gd name="connsiteX101-36141" fmla="*/ 5983398 w 6127519"/>
              <a:gd name="connsiteY101-36142" fmla="*/ 6778641 h 6858000"/>
              <a:gd name="connsiteX102-36143" fmla="*/ 5984543 w 6127519"/>
              <a:gd name="connsiteY102-36144" fmla="*/ 6811016 h 6858000"/>
              <a:gd name="connsiteX103-36145" fmla="*/ 5979671 w 6127519"/>
              <a:gd name="connsiteY103-36146" fmla="*/ 6858000 h 6858000"/>
              <a:gd name="connsiteX104-36147" fmla="*/ 0 w 6127519"/>
              <a:gd name="connsiteY104-36148" fmla="*/ 6858000 h 6858000"/>
              <a:gd name="connsiteX105-36149" fmla="*/ 0 w 6127519"/>
              <a:gd name="connsiteY105-36150" fmla="*/ 0 h 6858000"/>
              <a:gd name="connsiteX0-36151" fmla="*/ 0 w 6127024"/>
              <a:gd name="connsiteY0-36152" fmla="*/ 0 h 6858000"/>
              <a:gd name="connsiteX1-36153" fmla="*/ 4965888 w 6127024"/>
              <a:gd name="connsiteY1-36154" fmla="*/ 0 h 6858000"/>
              <a:gd name="connsiteX2-36155" fmla="*/ 4967767 w 6127024"/>
              <a:gd name="connsiteY2-36156" fmla="*/ 7930 h 6858000"/>
              <a:gd name="connsiteX3-36157" fmla="*/ 4979444 w 6127024"/>
              <a:gd name="connsiteY3-36158" fmla="*/ 43921 h 6858000"/>
              <a:gd name="connsiteX4-36159" fmla="*/ 5021173 w 6127024"/>
              <a:gd name="connsiteY4-36160" fmla="*/ 123738 h 6858000"/>
              <a:gd name="connsiteX5-36161" fmla="*/ 5075458 w 6127024"/>
              <a:gd name="connsiteY5-36162" fmla="*/ 264355 h 6858000"/>
              <a:gd name="connsiteX6-36163" fmla="*/ 5081175 w 6127024"/>
              <a:gd name="connsiteY6-36164" fmla="*/ 277448 h 6858000"/>
              <a:gd name="connsiteX7-36165" fmla="*/ 5097011 w 6127024"/>
              <a:gd name="connsiteY7-36166" fmla="*/ 355616 h 6858000"/>
              <a:gd name="connsiteX8-36167" fmla="*/ 5130982 w 6127024"/>
              <a:gd name="connsiteY8-36168" fmla="*/ 412030 h 6858000"/>
              <a:gd name="connsiteX9-36169" fmla="*/ 5153000 w 6127024"/>
              <a:gd name="connsiteY9-36170" fmla="*/ 507134 h 6858000"/>
              <a:gd name="connsiteX10-36171" fmla="*/ 5171282 w 6127024"/>
              <a:gd name="connsiteY10-36172" fmla="*/ 602071 h 6858000"/>
              <a:gd name="connsiteX11-36173" fmla="*/ 5176196 w 6127024"/>
              <a:gd name="connsiteY11-36174" fmla="*/ 636822 h 6858000"/>
              <a:gd name="connsiteX12-36175" fmla="*/ 5189051 w 6127024"/>
              <a:gd name="connsiteY12-36176" fmla="*/ 782518 h 6858000"/>
              <a:gd name="connsiteX13-36177" fmla="*/ 5221088 w 6127024"/>
              <a:gd name="connsiteY13-36178" fmla="*/ 860193 h 6858000"/>
              <a:gd name="connsiteX14-36179" fmla="*/ 5230806 w 6127024"/>
              <a:gd name="connsiteY14-36180" fmla="*/ 961354 h 6858000"/>
              <a:gd name="connsiteX15-36181" fmla="*/ 5201018 w 6127024"/>
              <a:gd name="connsiteY15-36182" fmla="*/ 1095027 h 6858000"/>
              <a:gd name="connsiteX16-36183" fmla="*/ 5202153 w 6127024"/>
              <a:gd name="connsiteY16-36184" fmla="*/ 1133224 h 6858000"/>
              <a:gd name="connsiteX17-36185" fmla="*/ 5189234 w 6127024"/>
              <a:gd name="connsiteY17-36186" fmla="*/ 1193495 h 6858000"/>
              <a:gd name="connsiteX18-36187" fmla="*/ 5202769 w 6127024"/>
              <a:gd name="connsiteY18-36188" fmla="*/ 1269450 h 6858000"/>
              <a:gd name="connsiteX19-36189" fmla="*/ 5225968 w 6127024"/>
              <a:gd name="connsiteY19-36190" fmla="*/ 1357994 h 6858000"/>
              <a:gd name="connsiteX20-36191" fmla="*/ 5233819 w 6127024"/>
              <a:gd name="connsiteY20-36192" fmla="*/ 1380922 h 6858000"/>
              <a:gd name="connsiteX21-36193" fmla="*/ 5237226 w 6127024"/>
              <a:gd name="connsiteY21-36194" fmla="*/ 1441327 h 6858000"/>
              <a:gd name="connsiteX22-36195" fmla="*/ 5255653 w 6127024"/>
              <a:gd name="connsiteY22-36196" fmla="*/ 1524712 h 6858000"/>
              <a:gd name="connsiteX23-36197" fmla="*/ 5263491 w 6127024"/>
              <a:gd name="connsiteY23-36198" fmla="*/ 1642938 h 6858000"/>
              <a:gd name="connsiteX24-36199" fmla="*/ 5261314 w 6127024"/>
              <a:gd name="connsiteY24-36200" fmla="*/ 1689177 h 6858000"/>
              <a:gd name="connsiteX25-36201" fmla="*/ 5259788 w 6127024"/>
              <a:gd name="connsiteY25-36202" fmla="*/ 1768516 h 6858000"/>
              <a:gd name="connsiteX26-36203" fmla="*/ 5255696 w 6127024"/>
              <a:gd name="connsiteY26-36204" fmla="*/ 1953770 h 6858000"/>
              <a:gd name="connsiteX27-36205" fmla="*/ 5252592 w 6127024"/>
              <a:gd name="connsiteY27-36206" fmla="*/ 2092210 h 6858000"/>
              <a:gd name="connsiteX28-36207" fmla="*/ 5250104 w 6127024"/>
              <a:gd name="connsiteY28-36208" fmla="*/ 2249166 h 6858000"/>
              <a:gd name="connsiteX29-36209" fmla="*/ 5251214 w 6127024"/>
              <a:gd name="connsiteY29-36210" fmla="*/ 2250944 h 6858000"/>
              <a:gd name="connsiteX30-36211" fmla="*/ 5250644 w 6127024"/>
              <a:gd name="connsiteY30-36212" fmla="*/ 2266619 h 6858000"/>
              <a:gd name="connsiteX31-36213" fmla="*/ 5293877 w 6127024"/>
              <a:gd name="connsiteY31-36214" fmla="*/ 2368649 h 6858000"/>
              <a:gd name="connsiteX32-36215" fmla="*/ 5311338 w 6127024"/>
              <a:gd name="connsiteY32-36216" fmla="*/ 2404034 h 6858000"/>
              <a:gd name="connsiteX33-36217" fmla="*/ 5338366 w 6127024"/>
              <a:gd name="connsiteY33-36218" fmla="*/ 2465052 h 6858000"/>
              <a:gd name="connsiteX34-36219" fmla="*/ 5371263 w 6127024"/>
              <a:gd name="connsiteY34-36220" fmla="*/ 2586413 h 6858000"/>
              <a:gd name="connsiteX35-36221" fmla="*/ 5407503 w 6127024"/>
              <a:gd name="connsiteY35-36222" fmla="*/ 2786290 h 6858000"/>
              <a:gd name="connsiteX36-36223" fmla="*/ 5407356 w 6127024"/>
              <a:gd name="connsiteY36-36224" fmla="*/ 2787545 h 6858000"/>
              <a:gd name="connsiteX37-36225" fmla="*/ 5457023 w 6127024"/>
              <a:gd name="connsiteY37-36226" fmla="*/ 2858292 h 6858000"/>
              <a:gd name="connsiteX38-36227" fmla="*/ 5479298 w 6127024"/>
              <a:gd name="connsiteY38-36228" fmla="*/ 2947791 h 6858000"/>
              <a:gd name="connsiteX39-36229" fmla="*/ 5481770 w 6127024"/>
              <a:gd name="connsiteY39-36230" fmla="*/ 2951352 h 6858000"/>
              <a:gd name="connsiteX40-36231" fmla="*/ 5482415 w 6127024"/>
              <a:gd name="connsiteY40-36232" fmla="*/ 3004079 h 6858000"/>
              <a:gd name="connsiteX41-36233" fmla="*/ 5503944 w 6127024"/>
              <a:gd name="connsiteY41-36234" fmla="*/ 3123335 h 6858000"/>
              <a:gd name="connsiteX42-36235" fmla="*/ 5516007 w 6127024"/>
              <a:gd name="connsiteY42-36236" fmla="*/ 3258473 h 6858000"/>
              <a:gd name="connsiteX43-36237" fmla="*/ 5589758 w 6127024"/>
              <a:gd name="connsiteY43-36238" fmla="*/ 3453699 h 6858000"/>
              <a:gd name="connsiteX44-36239" fmla="*/ 5596144 w 6127024"/>
              <a:gd name="connsiteY44-36240" fmla="*/ 3534624 h 6858000"/>
              <a:gd name="connsiteX45-36241" fmla="*/ 5597750 w 6127024"/>
              <a:gd name="connsiteY45-36242" fmla="*/ 3534129 h 6858000"/>
              <a:gd name="connsiteX46-36243" fmla="*/ 5599700 w 6127024"/>
              <a:gd name="connsiteY46-36244" fmla="*/ 3547221 h 6858000"/>
              <a:gd name="connsiteX47-36245" fmla="*/ 5615031 w 6127024"/>
              <a:gd name="connsiteY47-36246" fmla="*/ 3557482 h 6858000"/>
              <a:gd name="connsiteX48-36247" fmla="*/ 5618377 w 6127024"/>
              <a:gd name="connsiteY48-36248" fmla="*/ 3588431 h 6858000"/>
              <a:gd name="connsiteX49-36249" fmla="*/ 5612155 w 6127024"/>
              <a:gd name="connsiteY49-36250" fmla="*/ 3589869 h 6858000"/>
              <a:gd name="connsiteX50-36251" fmla="*/ 5620843 w 6127024"/>
              <a:gd name="connsiteY50-36252" fmla="*/ 3606745 h 6858000"/>
              <a:gd name="connsiteX51-36253" fmla="*/ 5655472 w 6127024"/>
              <a:gd name="connsiteY51-36254" fmla="*/ 3678877 h 6858000"/>
              <a:gd name="connsiteX52-36255" fmla="*/ 5683015 w 6127024"/>
              <a:gd name="connsiteY52-36256" fmla="*/ 3762025 h 6858000"/>
              <a:gd name="connsiteX53-36257" fmla="*/ 5696643 w 6127024"/>
              <a:gd name="connsiteY53-36258" fmla="*/ 3773888 h 6858000"/>
              <a:gd name="connsiteX54-36259" fmla="*/ 5707995 w 6127024"/>
              <a:gd name="connsiteY54-36260" fmla="*/ 3781685 h 6858000"/>
              <a:gd name="connsiteX55-36261" fmla="*/ 5768491 w 6127024"/>
              <a:gd name="connsiteY55-36262" fmla="*/ 3914399 h 6858000"/>
              <a:gd name="connsiteX56-36263" fmla="*/ 5793123 w 6127024"/>
              <a:gd name="connsiteY56-36264" fmla="*/ 3969952 h 6858000"/>
              <a:gd name="connsiteX57-36265" fmla="*/ 5808321 w 6127024"/>
              <a:gd name="connsiteY57-36266" fmla="*/ 3988153 h 6858000"/>
              <a:gd name="connsiteX58-36267" fmla="*/ 5825621 w 6127024"/>
              <a:gd name="connsiteY58-36268" fmla="*/ 4015525 h 6858000"/>
              <a:gd name="connsiteX59-36269" fmla="*/ 5860672 w 6127024"/>
              <a:gd name="connsiteY59-36270" fmla="*/ 4061579 h 6858000"/>
              <a:gd name="connsiteX60-36271" fmla="*/ 5872173 w 6127024"/>
              <a:gd name="connsiteY60-36272" fmla="*/ 4088497 h 6858000"/>
              <a:gd name="connsiteX61-36273" fmla="*/ 5894095 w 6127024"/>
              <a:gd name="connsiteY61-36274" fmla="*/ 4128857 h 6858000"/>
              <a:gd name="connsiteX62-36275" fmla="*/ 5903513 w 6127024"/>
              <a:gd name="connsiteY62-36276" fmla="*/ 4187661 h 6858000"/>
              <a:gd name="connsiteX63-36277" fmla="*/ 5917114 w 6127024"/>
              <a:gd name="connsiteY63-36278" fmla="*/ 4213096 h 6858000"/>
              <a:gd name="connsiteX64-36279" fmla="*/ 5924233 w 6127024"/>
              <a:gd name="connsiteY64-36280" fmla="*/ 4242060 h 6858000"/>
              <a:gd name="connsiteX65-36281" fmla="*/ 5928910 w 6127024"/>
              <a:gd name="connsiteY65-36282" fmla="*/ 4300973 h 6858000"/>
              <a:gd name="connsiteX66-36283" fmla="*/ 5939320 w 6127024"/>
              <a:gd name="connsiteY66-36284" fmla="*/ 4340435 h 6858000"/>
              <a:gd name="connsiteX67-36285" fmla="*/ 5946705 w 6127024"/>
              <a:gd name="connsiteY67-36286" fmla="*/ 4428051 h 6858000"/>
              <a:gd name="connsiteX68-36287" fmla="*/ 5949261 w 6127024"/>
              <a:gd name="connsiteY68-36288" fmla="*/ 4449185 h 6858000"/>
              <a:gd name="connsiteX69-36289" fmla="*/ 5968960 w 6127024"/>
              <a:gd name="connsiteY69-36290" fmla="*/ 4482655 h 6858000"/>
              <a:gd name="connsiteX70-36291" fmla="*/ 5980106 w 6127024"/>
              <a:gd name="connsiteY70-36292" fmla="*/ 4585087 h 6858000"/>
              <a:gd name="connsiteX71-36293" fmla="*/ 5998138 w 6127024"/>
              <a:gd name="connsiteY71-36294" fmla="*/ 4697518 h 6858000"/>
              <a:gd name="connsiteX72-36295" fmla="*/ 6007819 w 6127024"/>
              <a:gd name="connsiteY72-36296" fmla="*/ 4858148 h 6858000"/>
              <a:gd name="connsiteX73-36297" fmla="*/ 6007749 w 6127024"/>
              <a:gd name="connsiteY73-36298" fmla="*/ 4964715 h 6858000"/>
              <a:gd name="connsiteX74-36299" fmla="*/ 6005269 w 6127024"/>
              <a:gd name="connsiteY74-36300" fmla="*/ 5150567 h 6858000"/>
              <a:gd name="connsiteX75-36301" fmla="*/ 6001127 w 6127024"/>
              <a:gd name="connsiteY75-36302" fmla="*/ 5164609 h 6858000"/>
              <a:gd name="connsiteX76-36303" fmla="*/ 5998514 w 6127024"/>
              <a:gd name="connsiteY76-36304" fmla="*/ 5189673 h 6858000"/>
              <a:gd name="connsiteX77-36305" fmla="*/ 6018409 w 6127024"/>
              <a:gd name="connsiteY77-36306" fmla="*/ 5227157 h 6858000"/>
              <a:gd name="connsiteX78-36307" fmla="*/ 6036748 w 6127024"/>
              <a:gd name="connsiteY78-36308" fmla="*/ 5322752 h 6858000"/>
              <a:gd name="connsiteX79-36309" fmla="*/ 6036943 w 6127024"/>
              <a:gd name="connsiteY79-36310" fmla="*/ 5329480 h 6858000"/>
              <a:gd name="connsiteX80-36311" fmla="*/ 6037677 w 6127024"/>
              <a:gd name="connsiteY80-36312" fmla="*/ 5354807 h 6858000"/>
              <a:gd name="connsiteX81-36313" fmla="*/ 6039728 w 6127024"/>
              <a:gd name="connsiteY81-36314" fmla="*/ 5359416 h 6858000"/>
              <a:gd name="connsiteX82-36315" fmla="*/ 6053435 w 6127024"/>
              <a:gd name="connsiteY82-36316" fmla="*/ 5387547 h 6858000"/>
              <a:gd name="connsiteX83-36317" fmla="*/ 6065933 w 6127024"/>
              <a:gd name="connsiteY83-36318" fmla="*/ 5443002 h 6858000"/>
              <a:gd name="connsiteX84-36319" fmla="*/ 6068640 w 6127024"/>
              <a:gd name="connsiteY84-36320" fmla="*/ 5474503 h 6858000"/>
              <a:gd name="connsiteX85-36321" fmla="*/ 6080922 w 6127024"/>
              <a:gd name="connsiteY85-36322" fmla="*/ 5561070 h 6858000"/>
              <a:gd name="connsiteX86-36323" fmla="*/ 6096949 w 6127024"/>
              <a:gd name="connsiteY86-36324" fmla="*/ 5648179 h 6858000"/>
              <a:gd name="connsiteX87-36325" fmla="*/ 6121353 w 6127024"/>
              <a:gd name="connsiteY87-36326" fmla="*/ 5721725 h 6858000"/>
              <a:gd name="connsiteX88-36327" fmla="*/ 6109884 w 6127024"/>
              <a:gd name="connsiteY88-36328" fmla="*/ 5721959 h 6858000"/>
              <a:gd name="connsiteX89-36329" fmla="*/ 6127024 w 6127024"/>
              <a:gd name="connsiteY89-36330" fmla="*/ 5786902 h 6858000"/>
              <a:gd name="connsiteX90-36331" fmla="*/ 6115796 w 6127024"/>
              <a:gd name="connsiteY90-36332" fmla="*/ 5862844 h 6858000"/>
              <a:gd name="connsiteX91-36333" fmla="*/ 6102493 w 6127024"/>
              <a:gd name="connsiteY91-36334" fmla="*/ 5928602 h 6858000"/>
              <a:gd name="connsiteX92-36335" fmla="*/ 6056863 w 6127024"/>
              <a:gd name="connsiteY92-36336" fmla="*/ 6000643 h 6858000"/>
              <a:gd name="connsiteX93-36337" fmla="*/ 6045436 w 6127024"/>
              <a:gd name="connsiteY93-36338" fmla="*/ 6124480 h 6858000"/>
              <a:gd name="connsiteX94-36339" fmla="*/ 6030489 w 6127024"/>
              <a:gd name="connsiteY94-36340" fmla="*/ 6317666 h 6858000"/>
              <a:gd name="connsiteX95-36341" fmla="*/ 6007492 w 6127024"/>
              <a:gd name="connsiteY95-36342" fmla="*/ 6440818 h 6858000"/>
              <a:gd name="connsiteX96-36343" fmla="*/ 6009467 w 6127024"/>
              <a:gd name="connsiteY96-36344" fmla="*/ 6487076 h 6858000"/>
              <a:gd name="connsiteX97-36345" fmla="*/ 5995064 w 6127024"/>
              <a:gd name="connsiteY97-36346" fmla="*/ 6540791 h 6858000"/>
              <a:gd name="connsiteX98-36347" fmla="*/ 6004510 w 6127024"/>
              <a:gd name="connsiteY98-36348" fmla="*/ 6599256 h 6858000"/>
              <a:gd name="connsiteX99-36349" fmla="*/ 5986207 w 6127024"/>
              <a:gd name="connsiteY99-36350" fmla="*/ 6695855 h 6858000"/>
              <a:gd name="connsiteX100-36351" fmla="*/ 5979428 w 6127024"/>
              <a:gd name="connsiteY100-36352" fmla="*/ 6754678 h 6858000"/>
              <a:gd name="connsiteX101-36353" fmla="*/ 5983398 w 6127024"/>
              <a:gd name="connsiteY101-36354" fmla="*/ 6778641 h 6858000"/>
              <a:gd name="connsiteX102-36355" fmla="*/ 5984543 w 6127024"/>
              <a:gd name="connsiteY102-36356" fmla="*/ 6811016 h 6858000"/>
              <a:gd name="connsiteX103-36357" fmla="*/ 5979671 w 6127024"/>
              <a:gd name="connsiteY103-36358" fmla="*/ 6858000 h 6858000"/>
              <a:gd name="connsiteX104-36359" fmla="*/ 0 w 6127024"/>
              <a:gd name="connsiteY104-36360" fmla="*/ 6858000 h 6858000"/>
              <a:gd name="connsiteX105-36361" fmla="*/ 0 w 6127024"/>
              <a:gd name="connsiteY105-36362" fmla="*/ 0 h 6858000"/>
              <a:gd name="connsiteX0-36363" fmla="*/ 0 w 6127024"/>
              <a:gd name="connsiteY0-36364" fmla="*/ 0 h 6858000"/>
              <a:gd name="connsiteX1-36365" fmla="*/ 4965888 w 6127024"/>
              <a:gd name="connsiteY1-36366" fmla="*/ 0 h 6858000"/>
              <a:gd name="connsiteX2-36367" fmla="*/ 4967767 w 6127024"/>
              <a:gd name="connsiteY2-36368" fmla="*/ 7930 h 6858000"/>
              <a:gd name="connsiteX3-36369" fmla="*/ 4979444 w 6127024"/>
              <a:gd name="connsiteY3-36370" fmla="*/ 43921 h 6858000"/>
              <a:gd name="connsiteX4-36371" fmla="*/ 5021173 w 6127024"/>
              <a:gd name="connsiteY4-36372" fmla="*/ 123738 h 6858000"/>
              <a:gd name="connsiteX5-36373" fmla="*/ 5075458 w 6127024"/>
              <a:gd name="connsiteY5-36374" fmla="*/ 264355 h 6858000"/>
              <a:gd name="connsiteX6-36375" fmla="*/ 5081175 w 6127024"/>
              <a:gd name="connsiteY6-36376" fmla="*/ 277448 h 6858000"/>
              <a:gd name="connsiteX7-36377" fmla="*/ 5097011 w 6127024"/>
              <a:gd name="connsiteY7-36378" fmla="*/ 355616 h 6858000"/>
              <a:gd name="connsiteX8-36379" fmla="*/ 5130982 w 6127024"/>
              <a:gd name="connsiteY8-36380" fmla="*/ 412030 h 6858000"/>
              <a:gd name="connsiteX9-36381" fmla="*/ 5153000 w 6127024"/>
              <a:gd name="connsiteY9-36382" fmla="*/ 507134 h 6858000"/>
              <a:gd name="connsiteX10-36383" fmla="*/ 5171282 w 6127024"/>
              <a:gd name="connsiteY10-36384" fmla="*/ 602071 h 6858000"/>
              <a:gd name="connsiteX11-36385" fmla="*/ 5176196 w 6127024"/>
              <a:gd name="connsiteY11-36386" fmla="*/ 636822 h 6858000"/>
              <a:gd name="connsiteX12-36387" fmla="*/ 5189051 w 6127024"/>
              <a:gd name="connsiteY12-36388" fmla="*/ 782518 h 6858000"/>
              <a:gd name="connsiteX13-36389" fmla="*/ 5221088 w 6127024"/>
              <a:gd name="connsiteY13-36390" fmla="*/ 860193 h 6858000"/>
              <a:gd name="connsiteX14-36391" fmla="*/ 5230806 w 6127024"/>
              <a:gd name="connsiteY14-36392" fmla="*/ 961354 h 6858000"/>
              <a:gd name="connsiteX15-36393" fmla="*/ 5201018 w 6127024"/>
              <a:gd name="connsiteY15-36394" fmla="*/ 1095027 h 6858000"/>
              <a:gd name="connsiteX16-36395" fmla="*/ 5202153 w 6127024"/>
              <a:gd name="connsiteY16-36396" fmla="*/ 1133224 h 6858000"/>
              <a:gd name="connsiteX17-36397" fmla="*/ 5189234 w 6127024"/>
              <a:gd name="connsiteY17-36398" fmla="*/ 1193495 h 6858000"/>
              <a:gd name="connsiteX18-36399" fmla="*/ 5202769 w 6127024"/>
              <a:gd name="connsiteY18-36400" fmla="*/ 1269450 h 6858000"/>
              <a:gd name="connsiteX19-36401" fmla="*/ 5225968 w 6127024"/>
              <a:gd name="connsiteY19-36402" fmla="*/ 1357994 h 6858000"/>
              <a:gd name="connsiteX20-36403" fmla="*/ 5233819 w 6127024"/>
              <a:gd name="connsiteY20-36404" fmla="*/ 1380922 h 6858000"/>
              <a:gd name="connsiteX21-36405" fmla="*/ 5237226 w 6127024"/>
              <a:gd name="connsiteY21-36406" fmla="*/ 1441327 h 6858000"/>
              <a:gd name="connsiteX22-36407" fmla="*/ 5255653 w 6127024"/>
              <a:gd name="connsiteY22-36408" fmla="*/ 1524712 h 6858000"/>
              <a:gd name="connsiteX23-36409" fmla="*/ 5263491 w 6127024"/>
              <a:gd name="connsiteY23-36410" fmla="*/ 1642938 h 6858000"/>
              <a:gd name="connsiteX24-36411" fmla="*/ 5261314 w 6127024"/>
              <a:gd name="connsiteY24-36412" fmla="*/ 1689177 h 6858000"/>
              <a:gd name="connsiteX25-36413" fmla="*/ 5259788 w 6127024"/>
              <a:gd name="connsiteY25-36414" fmla="*/ 1768516 h 6858000"/>
              <a:gd name="connsiteX26-36415" fmla="*/ 5255696 w 6127024"/>
              <a:gd name="connsiteY26-36416" fmla="*/ 1953770 h 6858000"/>
              <a:gd name="connsiteX27-36417" fmla="*/ 5252592 w 6127024"/>
              <a:gd name="connsiteY27-36418" fmla="*/ 2092210 h 6858000"/>
              <a:gd name="connsiteX28-36419" fmla="*/ 5250104 w 6127024"/>
              <a:gd name="connsiteY28-36420" fmla="*/ 2249166 h 6858000"/>
              <a:gd name="connsiteX29-36421" fmla="*/ 5251214 w 6127024"/>
              <a:gd name="connsiteY29-36422" fmla="*/ 2250944 h 6858000"/>
              <a:gd name="connsiteX30-36423" fmla="*/ 5250644 w 6127024"/>
              <a:gd name="connsiteY30-36424" fmla="*/ 2266619 h 6858000"/>
              <a:gd name="connsiteX31-36425" fmla="*/ 5293877 w 6127024"/>
              <a:gd name="connsiteY31-36426" fmla="*/ 2368649 h 6858000"/>
              <a:gd name="connsiteX32-36427" fmla="*/ 5311338 w 6127024"/>
              <a:gd name="connsiteY32-36428" fmla="*/ 2404034 h 6858000"/>
              <a:gd name="connsiteX33-36429" fmla="*/ 5338366 w 6127024"/>
              <a:gd name="connsiteY33-36430" fmla="*/ 2465052 h 6858000"/>
              <a:gd name="connsiteX34-36431" fmla="*/ 5371263 w 6127024"/>
              <a:gd name="connsiteY34-36432" fmla="*/ 2586413 h 6858000"/>
              <a:gd name="connsiteX35-36433" fmla="*/ 5407503 w 6127024"/>
              <a:gd name="connsiteY35-36434" fmla="*/ 2786290 h 6858000"/>
              <a:gd name="connsiteX36-36435" fmla="*/ 5407356 w 6127024"/>
              <a:gd name="connsiteY36-36436" fmla="*/ 2787545 h 6858000"/>
              <a:gd name="connsiteX37-36437" fmla="*/ 5457023 w 6127024"/>
              <a:gd name="connsiteY37-36438" fmla="*/ 2858292 h 6858000"/>
              <a:gd name="connsiteX38-36439" fmla="*/ 5479298 w 6127024"/>
              <a:gd name="connsiteY38-36440" fmla="*/ 2947791 h 6858000"/>
              <a:gd name="connsiteX39-36441" fmla="*/ 5481770 w 6127024"/>
              <a:gd name="connsiteY39-36442" fmla="*/ 2951352 h 6858000"/>
              <a:gd name="connsiteX40-36443" fmla="*/ 5482415 w 6127024"/>
              <a:gd name="connsiteY40-36444" fmla="*/ 3004079 h 6858000"/>
              <a:gd name="connsiteX41-36445" fmla="*/ 5503944 w 6127024"/>
              <a:gd name="connsiteY41-36446" fmla="*/ 3123335 h 6858000"/>
              <a:gd name="connsiteX42-36447" fmla="*/ 5516007 w 6127024"/>
              <a:gd name="connsiteY42-36448" fmla="*/ 3258473 h 6858000"/>
              <a:gd name="connsiteX43-36449" fmla="*/ 5589758 w 6127024"/>
              <a:gd name="connsiteY43-36450" fmla="*/ 3453699 h 6858000"/>
              <a:gd name="connsiteX44-36451" fmla="*/ 5596144 w 6127024"/>
              <a:gd name="connsiteY44-36452" fmla="*/ 3534624 h 6858000"/>
              <a:gd name="connsiteX45-36453" fmla="*/ 5597750 w 6127024"/>
              <a:gd name="connsiteY45-36454" fmla="*/ 3534129 h 6858000"/>
              <a:gd name="connsiteX46-36455" fmla="*/ 5599700 w 6127024"/>
              <a:gd name="connsiteY46-36456" fmla="*/ 3547221 h 6858000"/>
              <a:gd name="connsiteX47-36457" fmla="*/ 5615031 w 6127024"/>
              <a:gd name="connsiteY47-36458" fmla="*/ 3557482 h 6858000"/>
              <a:gd name="connsiteX48-36459" fmla="*/ 5618377 w 6127024"/>
              <a:gd name="connsiteY48-36460" fmla="*/ 3588431 h 6858000"/>
              <a:gd name="connsiteX49-36461" fmla="*/ 5612155 w 6127024"/>
              <a:gd name="connsiteY49-36462" fmla="*/ 3589869 h 6858000"/>
              <a:gd name="connsiteX50-36463" fmla="*/ 5620843 w 6127024"/>
              <a:gd name="connsiteY50-36464" fmla="*/ 3606745 h 6858000"/>
              <a:gd name="connsiteX51-36465" fmla="*/ 5655472 w 6127024"/>
              <a:gd name="connsiteY51-36466" fmla="*/ 3678877 h 6858000"/>
              <a:gd name="connsiteX52-36467" fmla="*/ 5683015 w 6127024"/>
              <a:gd name="connsiteY52-36468" fmla="*/ 3762025 h 6858000"/>
              <a:gd name="connsiteX53-36469" fmla="*/ 5696643 w 6127024"/>
              <a:gd name="connsiteY53-36470" fmla="*/ 3773888 h 6858000"/>
              <a:gd name="connsiteX54-36471" fmla="*/ 5768491 w 6127024"/>
              <a:gd name="connsiteY54-36472" fmla="*/ 3914399 h 6858000"/>
              <a:gd name="connsiteX55-36473" fmla="*/ 5793123 w 6127024"/>
              <a:gd name="connsiteY55-36474" fmla="*/ 3969952 h 6858000"/>
              <a:gd name="connsiteX56-36475" fmla="*/ 5808321 w 6127024"/>
              <a:gd name="connsiteY56-36476" fmla="*/ 3988153 h 6858000"/>
              <a:gd name="connsiteX57-36477" fmla="*/ 5825621 w 6127024"/>
              <a:gd name="connsiteY57-36478" fmla="*/ 4015525 h 6858000"/>
              <a:gd name="connsiteX58-36479" fmla="*/ 5860672 w 6127024"/>
              <a:gd name="connsiteY58-36480" fmla="*/ 4061579 h 6858000"/>
              <a:gd name="connsiteX59-36481" fmla="*/ 5872173 w 6127024"/>
              <a:gd name="connsiteY59-36482" fmla="*/ 4088497 h 6858000"/>
              <a:gd name="connsiteX60-36483" fmla="*/ 5894095 w 6127024"/>
              <a:gd name="connsiteY60-36484" fmla="*/ 4128857 h 6858000"/>
              <a:gd name="connsiteX61-36485" fmla="*/ 5903513 w 6127024"/>
              <a:gd name="connsiteY61-36486" fmla="*/ 4187661 h 6858000"/>
              <a:gd name="connsiteX62-36487" fmla="*/ 5917114 w 6127024"/>
              <a:gd name="connsiteY62-36488" fmla="*/ 4213096 h 6858000"/>
              <a:gd name="connsiteX63-36489" fmla="*/ 5924233 w 6127024"/>
              <a:gd name="connsiteY63-36490" fmla="*/ 4242060 h 6858000"/>
              <a:gd name="connsiteX64-36491" fmla="*/ 5928910 w 6127024"/>
              <a:gd name="connsiteY64-36492" fmla="*/ 4300973 h 6858000"/>
              <a:gd name="connsiteX65-36493" fmla="*/ 5939320 w 6127024"/>
              <a:gd name="connsiteY65-36494" fmla="*/ 4340435 h 6858000"/>
              <a:gd name="connsiteX66-36495" fmla="*/ 5946705 w 6127024"/>
              <a:gd name="connsiteY66-36496" fmla="*/ 4428051 h 6858000"/>
              <a:gd name="connsiteX67-36497" fmla="*/ 5949261 w 6127024"/>
              <a:gd name="connsiteY67-36498" fmla="*/ 4449185 h 6858000"/>
              <a:gd name="connsiteX68-36499" fmla="*/ 5968960 w 6127024"/>
              <a:gd name="connsiteY68-36500" fmla="*/ 4482655 h 6858000"/>
              <a:gd name="connsiteX69-36501" fmla="*/ 5980106 w 6127024"/>
              <a:gd name="connsiteY69-36502" fmla="*/ 4585087 h 6858000"/>
              <a:gd name="connsiteX70-36503" fmla="*/ 5998138 w 6127024"/>
              <a:gd name="connsiteY70-36504" fmla="*/ 4697518 h 6858000"/>
              <a:gd name="connsiteX71-36505" fmla="*/ 6007819 w 6127024"/>
              <a:gd name="connsiteY71-36506" fmla="*/ 4858148 h 6858000"/>
              <a:gd name="connsiteX72-36507" fmla="*/ 6007749 w 6127024"/>
              <a:gd name="connsiteY72-36508" fmla="*/ 4964715 h 6858000"/>
              <a:gd name="connsiteX73-36509" fmla="*/ 6005269 w 6127024"/>
              <a:gd name="connsiteY73-36510" fmla="*/ 5150567 h 6858000"/>
              <a:gd name="connsiteX74-36511" fmla="*/ 6001127 w 6127024"/>
              <a:gd name="connsiteY74-36512" fmla="*/ 5164609 h 6858000"/>
              <a:gd name="connsiteX75-36513" fmla="*/ 5998514 w 6127024"/>
              <a:gd name="connsiteY75-36514" fmla="*/ 5189673 h 6858000"/>
              <a:gd name="connsiteX76-36515" fmla="*/ 6018409 w 6127024"/>
              <a:gd name="connsiteY76-36516" fmla="*/ 5227157 h 6858000"/>
              <a:gd name="connsiteX77-36517" fmla="*/ 6036748 w 6127024"/>
              <a:gd name="connsiteY77-36518" fmla="*/ 5322752 h 6858000"/>
              <a:gd name="connsiteX78-36519" fmla="*/ 6036943 w 6127024"/>
              <a:gd name="connsiteY78-36520" fmla="*/ 5329480 h 6858000"/>
              <a:gd name="connsiteX79-36521" fmla="*/ 6037677 w 6127024"/>
              <a:gd name="connsiteY79-36522" fmla="*/ 5354807 h 6858000"/>
              <a:gd name="connsiteX80-36523" fmla="*/ 6039728 w 6127024"/>
              <a:gd name="connsiteY80-36524" fmla="*/ 5359416 h 6858000"/>
              <a:gd name="connsiteX81-36525" fmla="*/ 6053435 w 6127024"/>
              <a:gd name="connsiteY81-36526" fmla="*/ 5387547 h 6858000"/>
              <a:gd name="connsiteX82-36527" fmla="*/ 6065933 w 6127024"/>
              <a:gd name="connsiteY82-36528" fmla="*/ 5443002 h 6858000"/>
              <a:gd name="connsiteX83-36529" fmla="*/ 6068640 w 6127024"/>
              <a:gd name="connsiteY83-36530" fmla="*/ 5474503 h 6858000"/>
              <a:gd name="connsiteX84-36531" fmla="*/ 6080922 w 6127024"/>
              <a:gd name="connsiteY84-36532" fmla="*/ 5561070 h 6858000"/>
              <a:gd name="connsiteX85-36533" fmla="*/ 6096949 w 6127024"/>
              <a:gd name="connsiteY85-36534" fmla="*/ 5648179 h 6858000"/>
              <a:gd name="connsiteX86-36535" fmla="*/ 6121353 w 6127024"/>
              <a:gd name="connsiteY86-36536" fmla="*/ 5721725 h 6858000"/>
              <a:gd name="connsiteX87-36537" fmla="*/ 6109884 w 6127024"/>
              <a:gd name="connsiteY87-36538" fmla="*/ 5721959 h 6858000"/>
              <a:gd name="connsiteX88-36539" fmla="*/ 6127024 w 6127024"/>
              <a:gd name="connsiteY88-36540" fmla="*/ 5786902 h 6858000"/>
              <a:gd name="connsiteX89-36541" fmla="*/ 6115796 w 6127024"/>
              <a:gd name="connsiteY89-36542" fmla="*/ 5862844 h 6858000"/>
              <a:gd name="connsiteX90-36543" fmla="*/ 6102493 w 6127024"/>
              <a:gd name="connsiteY90-36544" fmla="*/ 5928602 h 6858000"/>
              <a:gd name="connsiteX91-36545" fmla="*/ 6056863 w 6127024"/>
              <a:gd name="connsiteY91-36546" fmla="*/ 6000643 h 6858000"/>
              <a:gd name="connsiteX92-36547" fmla="*/ 6045436 w 6127024"/>
              <a:gd name="connsiteY92-36548" fmla="*/ 6124480 h 6858000"/>
              <a:gd name="connsiteX93-36549" fmla="*/ 6030489 w 6127024"/>
              <a:gd name="connsiteY93-36550" fmla="*/ 6317666 h 6858000"/>
              <a:gd name="connsiteX94-36551" fmla="*/ 6007492 w 6127024"/>
              <a:gd name="connsiteY94-36552" fmla="*/ 6440818 h 6858000"/>
              <a:gd name="connsiteX95-36553" fmla="*/ 6009467 w 6127024"/>
              <a:gd name="connsiteY95-36554" fmla="*/ 6487076 h 6858000"/>
              <a:gd name="connsiteX96-36555" fmla="*/ 5995064 w 6127024"/>
              <a:gd name="connsiteY96-36556" fmla="*/ 6540791 h 6858000"/>
              <a:gd name="connsiteX97-36557" fmla="*/ 6004510 w 6127024"/>
              <a:gd name="connsiteY97-36558" fmla="*/ 6599256 h 6858000"/>
              <a:gd name="connsiteX98-36559" fmla="*/ 5986207 w 6127024"/>
              <a:gd name="connsiteY98-36560" fmla="*/ 6695855 h 6858000"/>
              <a:gd name="connsiteX99-36561" fmla="*/ 5979428 w 6127024"/>
              <a:gd name="connsiteY99-36562" fmla="*/ 6754678 h 6858000"/>
              <a:gd name="connsiteX100-36563" fmla="*/ 5983398 w 6127024"/>
              <a:gd name="connsiteY100-36564" fmla="*/ 6778641 h 6858000"/>
              <a:gd name="connsiteX101-36565" fmla="*/ 5984543 w 6127024"/>
              <a:gd name="connsiteY101-36566" fmla="*/ 6811016 h 6858000"/>
              <a:gd name="connsiteX102-36567" fmla="*/ 5979671 w 6127024"/>
              <a:gd name="connsiteY102-36568" fmla="*/ 6858000 h 6858000"/>
              <a:gd name="connsiteX103-36569" fmla="*/ 0 w 6127024"/>
              <a:gd name="connsiteY103-36570" fmla="*/ 6858000 h 6858000"/>
              <a:gd name="connsiteX104-36571" fmla="*/ 0 w 6127024"/>
              <a:gd name="connsiteY104-36572" fmla="*/ 0 h 6858000"/>
              <a:gd name="connsiteX0-36573" fmla="*/ 0 w 6127024"/>
              <a:gd name="connsiteY0-36574" fmla="*/ 0 h 6858000"/>
              <a:gd name="connsiteX1-36575" fmla="*/ 4965888 w 6127024"/>
              <a:gd name="connsiteY1-36576" fmla="*/ 0 h 6858000"/>
              <a:gd name="connsiteX2-36577" fmla="*/ 4967767 w 6127024"/>
              <a:gd name="connsiteY2-36578" fmla="*/ 7930 h 6858000"/>
              <a:gd name="connsiteX3-36579" fmla="*/ 4979444 w 6127024"/>
              <a:gd name="connsiteY3-36580" fmla="*/ 43921 h 6858000"/>
              <a:gd name="connsiteX4-36581" fmla="*/ 5021173 w 6127024"/>
              <a:gd name="connsiteY4-36582" fmla="*/ 123738 h 6858000"/>
              <a:gd name="connsiteX5-36583" fmla="*/ 5075458 w 6127024"/>
              <a:gd name="connsiteY5-36584" fmla="*/ 264355 h 6858000"/>
              <a:gd name="connsiteX6-36585" fmla="*/ 5081175 w 6127024"/>
              <a:gd name="connsiteY6-36586" fmla="*/ 277448 h 6858000"/>
              <a:gd name="connsiteX7-36587" fmla="*/ 5097011 w 6127024"/>
              <a:gd name="connsiteY7-36588" fmla="*/ 355616 h 6858000"/>
              <a:gd name="connsiteX8-36589" fmla="*/ 5130982 w 6127024"/>
              <a:gd name="connsiteY8-36590" fmla="*/ 412030 h 6858000"/>
              <a:gd name="connsiteX9-36591" fmla="*/ 5153000 w 6127024"/>
              <a:gd name="connsiteY9-36592" fmla="*/ 507134 h 6858000"/>
              <a:gd name="connsiteX10-36593" fmla="*/ 5171282 w 6127024"/>
              <a:gd name="connsiteY10-36594" fmla="*/ 602071 h 6858000"/>
              <a:gd name="connsiteX11-36595" fmla="*/ 5176196 w 6127024"/>
              <a:gd name="connsiteY11-36596" fmla="*/ 636822 h 6858000"/>
              <a:gd name="connsiteX12-36597" fmla="*/ 5189051 w 6127024"/>
              <a:gd name="connsiteY12-36598" fmla="*/ 782518 h 6858000"/>
              <a:gd name="connsiteX13-36599" fmla="*/ 5221088 w 6127024"/>
              <a:gd name="connsiteY13-36600" fmla="*/ 860193 h 6858000"/>
              <a:gd name="connsiteX14-36601" fmla="*/ 5230806 w 6127024"/>
              <a:gd name="connsiteY14-36602" fmla="*/ 961354 h 6858000"/>
              <a:gd name="connsiteX15-36603" fmla="*/ 5201018 w 6127024"/>
              <a:gd name="connsiteY15-36604" fmla="*/ 1095027 h 6858000"/>
              <a:gd name="connsiteX16-36605" fmla="*/ 5202153 w 6127024"/>
              <a:gd name="connsiteY16-36606" fmla="*/ 1133224 h 6858000"/>
              <a:gd name="connsiteX17-36607" fmla="*/ 5189234 w 6127024"/>
              <a:gd name="connsiteY17-36608" fmla="*/ 1193495 h 6858000"/>
              <a:gd name="connsiteX18-36609" fmla="*/ 5202769 w 6127024"/>
              <a:gd name="connsiteY18-36610" fmla="*/ 1269450 h 6858000"/>
              <a:gd name="connsiteX19-36611" fmla="*/ 5225968 w 6127024"/>
              <a:gd name="connsiteY19-36612" fmla="*/ 1357994 h 6858000"/>
              <a:gd name="connsiteX20-36613" fmla="*/ 5233819 w 6127024"/>
              <a:gd name="connsiteY20-36614" fmla="*/ 1380922 h 6858000"/>
              <a:gd name="connsiteX21-36615" fmla="*/ 5237226 w 6127024"/>
              <a:gd name="connsiteY21-36616" fmla="*/ 1441327 h 6858000"/>
              <a:gd name="connsiteX22-36617" fmla="*/ 5255653 w 6127024"/>
              <a:gd name="connsiteY22-36618" fmla="*/ 1524712 h 6858000"/>
              <a:gd name="connsiteX23-36619" fmla="*/ 5263491 w 6127024"/>
              <a:gd name="connsiteY23-36620" fmla="*/ 1642938 h 6858000"/>
              <a:gd name="connsiteX24-36621" fmla="*/ 5261314 w 6127024"/>
              <a:gd name="connsiteY24-36622" fmla="*/ 1689177 h 6858000"/>
              <a:gd name="connsiteX25-36623" fmla="*/ 5259788 w 6127024"/>
              <a:gd name="connsiteY25-36624" fmla="*/ 1768516 h 6858000"/>
              <a:gd name="connsiteX26-36625" fmla="*/ 5255696 w 6127024"/>
              <a:gd name="connsiteY26-36626" fmla="*/ 1953770 h 6858000"/>
              <a:gd name="connsiteX27-36627" fmla="*/ 5252592 w 6127024"/>
              <a:gd name="connsiteY27-36628" fmla="*/ 2092210 h 6858000"/>
              <a:gd name="connsiteX28-36629" fmla="*/ 5250104 w 6127024"/>
              <a:gd name="connsiteY28-36630" fmla="*/ 2249166 h 6858000"/>
              <a:gd name="connsiteX29-36631" fmla="*/ 5251214 w 6127024"/>
              <a:gd name="connsiteY29-36632" fmla="*/ 2250944 h 6858000"/>
              <a:gd name="connsiteX30-36633" fmla="*/ 5250644 w 6127024"/>
              <a:gd name="connsiteY30-36634" fmla="*/ 2266619 h 6858000"/>
              <a:gd name="connsiteX31-36635" fmla="*/ 5293877 w 6127024"/>
              <a:gd name="connsiteY31-36636" fmla="*/ 2368649 h 6858000"/>
              <a:gd name="connsiteX32-36637" fmla="*/ 5311338 w 6127024"/>
              <a:gd name="connsiteY32-36638" fmla="*/ 2404034 h 6858000"/>
              <a:gd name="connsiteX33-36639" fmla="*/ 5338366 w 6127024"/>
              <a:gd name="connsiteY33-36640" fmla="*/ 2465052 h 6858000"/>
              <a:gd name="connsiteX34-36641" fmla="*/ 5371263 w 6127024"/>
              <a:gd name="connsiteY34-36642" fmla="*/ 2586413 h 6858000"/>
              <a:gd name="connsiteX35-36643" fmla="*/ 5407503 w 6127024"/>
              <a:gd name="connsiteY35-36644" fmla="*/ 2786290 h 6858000"/>
              <a:gd name="connsiteX36-36645" fmla="*/ 5407356 w 6127024"/>
              <a:gd name="connsiteY36-36646" fmla="*/ 2787545 h 6858000"/>
              <a:gd name="connsiteX37-36647" fmla="*/ 5457023 w 6127024"/>
              <a:gd name="connsiteY37-36648" fmla="*/ 2858292 h 6858000"/>
              <a:gd name="connsiteX38-36649" fmla="*/ 5479298 w 6127024"/>
              <a:gd name="connsiteY38-36650" fmla="*/ 2947791 h 6858000"/>
              <a:gd name="connsiteX39-36651" fmla="*/ 5481770 w 6127024"/>
              <a:gd name="connsiteY39-36652" fmla="*/ 2951352 h 6858000"/>
              <a:gd name="connsiteX40-36653" fmla="*/ 5482415 w 6127024"/>
              <a:gd name="connsiteY40-36654" fmla="*/ 3004079 h 6858000"/>
              <a:gd name="connsiteX41-36655" fmla="*/ 5503944 w 6127024"/>
              <a:gd name="connsiteY41-36656" fmla="*/ 3123335 h 6858000"/>
              <a:gd name="connsiteX42-36657" fmla="*/ 5516007 w 6127024"/>
              <a:gd name="connsiteY42-36658" fmla="*/ 3258473 h 6858000"/>
              <a:gd name="connsiteX43-36659" fmla="*/ 5589758 w 6127024"/>
              <a:gd name="connsiteY43-36660" fmla="*/ 3453699 h 6858000"/>
              <a:gd name="connsiteX44-36661" fmla="*/ 5596144 w 6127024"/>
              <a:gd name="connsiteY44-36662" fmla="*/ 3534624 h 6858000"/>
              <a:gd name="connsiteX45-36663" fmla="*/ 5597750 w 6127024"/>
              <a:gd name="connsiteY45-36664" fmla="*/ 3534129 h 6858000"/>
              <a:gd name="connsiteX46-36665" fmla="*/ 5599700 w 6127024"/>
              <a:gd name="connsiteY46-36666" fmla="*/ 3547221 h 6858000"/>
              <a:gd name="connsiteX47-36667" fmla="*/ 5618377 w 6127024"/>
              <a:gd name="connsiteY47-36668" fmla="*/ 3588431 h 6858000"/>
              <a:gd name="connsiteX48-36669" fmla="*/ 5612155 w 6127024"/>
              <a:gd name="connsiteY48-36670" fmla="*/ 3589869 h 6858000"/>
              <a:gd name="connsiteX49-36671" fmla="*/ 5620843 w 6127024"/>
              <a:gd name="connsiteY49-36672" fmla="*/ 3606745 h 6858000"/>
              <a:gd name="connsiteX50-36673" fmla="*/ 5655472 w 6127024"/>
              <a:gd name="connsiteY50-36674" fmla="*/ 3678877 h 6858000"/>
              <a:gd name="connsiteX51-36675" fmla="*/ 5683015 w 6127024"/>
              <a:gd name="connsiteY51-36676" fmla="*/ 3762025 h 6858000"/>
              <a:gd name="connsiteX52-36677" fmla="*/ 5696643 w 6127024"/>
              <a:gd name="connsiteY52-36678" fmla="*/ 3773888 h 6858000"/>
              <a:gd name="connsiteX53-36679" fmla="*/ 5768491 w 6127024"/>
              <a:gd name="connsiteY53-36680" fmla="*/ 3914399 h 6858000"/>
              <a:gd name="connsiteX54-36681" fmla="*/ 5793123 w 6127024"/>
              <a:gd name="connsiteY54-36682" fmla="*/ 3969952 h 6858000"/>
              <a:gd name="connsiteX55-36683" fmla="*/ 5808321 w 6127024"/>
              <a:gd name="connsiteY55-36684" fmla="*/ 3988153 h 6858000"/>
              <a:gd name="connsiteX56-36685" fmla="*/ 5825621 w 6127024"/>
              <a:gd name="connsiteY56-36686" fmla="*/ 4015525 h 6858000"/>
              <a:gd name="connsiteX57-36687" fmla="*/ 5860672 w 6127024"/>
              <a:gd name="connsiteY57-36688" fmla="*/ 4061579 h 6858000"/>
              <a:gd name="connsiteX58-36689" fmla="*/ 5872173 w 6127024"/>
              <a:gd name="connsiteY58-36690" fmla="*/ 4088497 h 6858000"/>
              <a:gd name="connsiteX59-36691" fmla="*/ 5894095 w 6127024"/>
              <a:gd name="connsiteY59-36692" fmla="*/ 4128857 h 6858000"/>
              <a:gd name="connsiteX60-36693" fmla="*/ 5903513 w 6127024"/>
              <a:gd name="connsiteY60-36694" fmla="*/ 4187661 h 6858000"/>
              <a:gd name="connsiteX61-36695" fmla="*/ 5917114 w 6127024"/>
              <a:gd name="connsiteY61-36696" fmla="*/ 4213096 h 6858000"/>
              <a:gd name="connsiteX62-36697" fmla="*/ 5924233 w 6127024"/>
              <a:gd name="connsiteY62-36698" fmla="*/ 4242060 h 6858000"/>
              <a:gd name="connsiteX63-36699" fmla="*/ 5928910 w 6127024"/>
              <a:gd name="connsiteY63-36700" fmla="*/ 4300973 h 6858000"/>
              <a:gd name="connsiteX64-36701" fmla="*/ 5939320 w 6127024"/>
              <a:gd name="connsiteY64-36702" fmla="*/ 4340435 h 6858000"/>
              <a:gd name="connsiteX65-36703" fmla="*/ 5946705 w 6127024"/>
              <a:gd name="connsiteY65-36704" fmla="*/ 4428051 h 6858000"/>
              <a:gd name="connsiteX66-36705" fmla="*/ 5949261 w 6127024"/>
              <a:gd name="connsiteY66-36706" fmla="*/ 4449185 h 6858000"/>
              <a:gd name="connsiteX67-36707" fmla="*/ 5968960 w 6127024"/>
              <a:gd name="connsiteY67-36708" fmla="*/ 4482655 h 6858000"/>
              <a:gd name="connsiteX68-36709" fmla="*/ 5980106 w 6127024"/>
              <a:gd name="connsiteY68-36710" fmla="*/ 4585087 h 6858000"/>
              <a:gd name="connsiteX69-36711" fmla="*/ 5998138 w 6127024"/>
              <a:gd name="connsiteY69-36712" fmla="*/ 4697518 h 6858000"/>
              <a:gd name="connsiteX70-36713" fmla="*/ 6007819 w 6127024"/>
              <a:gd name="connsiteY70-36714" fmla="*/ 4858148 h 6858000"/>
              <a:gd name="connsiteX71-36715" fmla="*/ 6007749 w 6127024"/>
              <a:gd name="connsiteY71-36716" fmla="*/ 4964715 h 6858000"/>
              <a:gd name="connsiteX72-36717" fmla="*/ 6005269 w 6127024"/>
              <a:gd name="connsiteY72-36718" fmla="*/ 5150567 h 6858000"/>
              <a:gd name="connsiteX73-36719" fmla="*/ 6001127 w 6127024"/>
              <a:gd name="connsiteY73-36720" fmla="*/ 5164609 h 6858000"/>
              <a:gd name="connsiteX74-36721" fmla="*/ 5998514 w 6127024"/>
              <a:gd name="connsiteY74-36722" fmla="*/ 5189673 h 6858000"/>
              <a:gd name="connsiteX75-36723" fmla="*/ 6018409 w 6127024"/>
              <a:gd name="connsiteY75-36724" fmla="*/ 5227157 h 6858000"/>
              <a:gd name="connsiteX76-36725" fmla="*/ 6036748 w 6127024"/>
              <a:gd name="connsiteY76-36726" fmla="*/ 5322752 h 6858000"/>
              <a:gd name="connsiteX77-36727" fmla="*/ 6036943 w 6127024"/>
              <a:gd name="connsiteY77-36728" fmla="*/ 5329480 h 6858000"/>
              <a:gd name="connsiteX78-36729" fmla="*/ 6037677 w 6127024"/>
              <a:gd name="connsiteY78-36730" fmla="*/ 5354807 h 6858000"/>
              <a:gd name="connsiteX79-36731" fmla="*/ 6039728 w 6127024"/>
              <a:gd name="connsiteY79-36732" fmla="*/ 5359416 h 6858000"/>
              <a:gd name="connsiteX80-36733" fmla="*/ 6053435 w 6127024"/>
              <a:gd name="connsiteY80-36734" fmla="*/ 5387547 h 6858000"/>
              <a:gd name="connsiteX81-36735" fmla="*/ 6065933 w 6127024"/>
              <a:gd name="connsiteY81-36736" fmla="*/ 5443002 h 6858000"/>
              <a:gd name="connsiteX82-36737" fmla="*/ 6068640 w 6127024"/>
              <a:gd name="connsiteY82-36738" fmla="*/ 5474503 h 6858000"/>
              <a:gd name="connsiteX83-36739" fmla="*/ 6080922 w 6127024"/>
              <a:gd name="connsiteY83-36740" fmla="*/ 5561070 h 6858000"/>
              <a:gd name="connsiteX84-36741" fmla="*/ 6096949 w 6127024"/>
              <a:gd name="connsiteY84-36742" fmla="*/ 5648179 h 6858000"/>
              <a:gd name="connsiteX85-36743" fmla="*/ 6121353 w 6127024"/>
              <a:gd name="connsiteY85-36744" fmla="*/ 5721725 h 6858000"/>
              <a:gd name="connsiteX86-36745" fmla="*/ 6109884 w 6127024"/>
              <a:gd name="connsiteY86-36746" fmla="*/ 5721959 h 6858000"/>
              <a:gd name="connsiteX87-36747" fmla="*/ 6127024 w 6127024"/>
              <a:gd name="connsiteY87-36748" fmla="*/ 5786902 h 6858000"/>
              <a:gd name="connsiteX88-36749" fmla="*/ 6115796 w 6127024"/>
              <a:gd name="connsiteY88-36750" fmla="*/ 5862844 h 6858000"/>
              <a:gd name="connsiteX89-36751" fmla="*/ 6102493 w 6127024"/>
              <a:gd name="connsiteY89-36752" fmla="*/ 5928602 h 6858000"/>
              <a:gd name="connsiteX90-36753" fmla="*/ 6056863 w 6127024"/>
              <a:gd name="connsiteY90-36754" fmla="*/ 6000643 h 6858000"/>
              <a:gd name="connsiteX91-36755" fmla="*/ 6045436 w 6127024"/>
              <a:gd name="connsiteY91-36756" fmla="*/ 6124480 h 6858000"/>
              <a:gd name="connsiteX92-36757" fmla="*/ 6030489 w 6127024"/>
              <a:gd name="connsiteY92-36758" fmla="*/ 6317666 h 6858000"/>
              <a:gd name="connsiteX93-36759" fmla="*/ 6007492 w 6127024"/>
              <a:gd name="connsiteY93-36760" fmla="*/ 6440818 h 6858000"/>
              <a:gd name="connsiteX94-36761" fmla="*/ 6009467 w 6127024"/>
              <a:gd name="connsiteY94-36762" fmla="*/ 6487076 h 6858000"/>
              <a:gd name="connsiteX95-36763" fmla="*/ 5995064 w 6127024"/>
              <a:gd name="connsiteY95-36764" fmla="*/ 6540791 h 6858000"/>
              <a:gd name="connsiteX96-36765" fmla="*/ 6004510 w 6127024"/>
              <a:gd name="connsiteY96-36766" fmla="*/ 6599256 h 6858000"/>
              <a:gd name="connsiteX97-36767" fmla="*/ 5986207 w 6127024"/>
              <a:gd name="connsiteY97-36768" fmla="*/ 6695855 h 6858000"/>
              <a:gd name="connsiteX98-36769" fmla="*/ 5979428 w 6127024"/>
              <a:gd name="connsiteY98-36770" fmla="*/ 6754678 h 6858000"/>
              <a:gd name="connsiteX99-36771" fmla="*/ 5983398 w 6127024"/>
              <a:gd name="connsiteY99-36772" fmla="*/ 6778641 h 6858000"/>
              <a:gd name="connsiteX100-36773" fmla="*/ 5984543 w 6127024"/>
              <a:gd name="connsiteY100-36774" fmla="*/ 6811016 h 6858000"/>
              <a:gd name="connsiteX101-36775" fmla="*/ 5979671 w 6127024"/>
              <a:gd name="connsiteY101-36776" fmla="*/ 6858000 h 6858000"/>
              <a:gd name="connsiteX102-36777" fmla="*/ 0 w 6127024"/>
              <a:gd name="connsiteY102-36778" fmla="*/ 6858000 h 6858000"/>
              <a:gd name="connsiteX103-36779" fmla="*/ 0 w 6127024"/>
              <a:gd name="connsiteY103-36780" fmla="*/ 0 h 6858000"/>
              <a:gd name="connsiteX0-36781" fmla="*/ 0 w 6127024"/>
              <a:gd name="connsiteY0-36782" fmla="*/ 0 h 6858000"/>
              <a:gd name="connsiteX1-36783" fmla="*/ 4965888 w 6127024"/>
              <a:gd name="connsiteY1-36784" fmla="*/ 0 h 6858000"/>
              <a:gd name="connsiteX2-36785" fmla="*/ 4967767 w 6127024"/>
              <a:gd name="connsiteY2-36786" fmla="*/ 7930 h 6858000"/>
              <a:gd name="connsiteX3-36787" fmla="*/ 4979444 w 6127024"/>
              <a:gd name="connsiteY3-36788" fmla="*/ 43921 h 6858000"/>
              <a:gd name="connsiteX4-36789" fmla="*/ 5021173 w 6127024"/>
              <a:gd name="connsiteY4-36790" fmla="*/ 123738 h 6858000"/>
              <a:gd name="connsiteX5-36791" fmla="*/ 5075458 w 6127024"/>
              <a:gd name="connsiteY5-36792" fmla="*/ 264355 h 6858000"/>
              <a:gd name="connsiteX6-36793" fmla="*/ 5081175 w 6127024"/>
              <a:gd name="connsiteY6-36794" fmla="*/ 277448 h 6858000"/>
              <a:gd name="connsiteX7-36795" fmla="*/ 5097011 w 6127024"/>
              <a:gd name="connsiteY7-36796" fmla="*/ 355616 h 6858000"/>
              <a:gd name="connsiteX8-36797" fmla="*/ 5153000 w 6127024"/>
              <a:gd name="connsiteY8-36798" fmla="*/ 507134 h 6858000"/>
              <a:gd name="connsiteX9-36799" fmla="*/ 5171282 w 6127024"/>
              <a:gd name="connsiteY9-36800" fmla="*/ 602071 h 6858000"/>
              <a:gd name="connsiteX10-36801" fmla="*/ 5176196 w 6127024"/>
              <a:gd name="connsiteY10-36802" fmla="*/ 636822 h 6858000"/>
              <a:gd name="connsiteX11-36803" fmla="*/ 5189051 w 6127024"/>
              <a:gd name="connsiteY11-36804" fmla="*/ 782518 h 6858000"/>
              <a:gd name="connsiteX12-36805" fmla="*/ 5221088 w 6127024"/>
              <a:gd name="connsiteY12-36806" fmla="*/ 860193 h 6858000"/>
              <a:gd name="connsiteX13-36807" fmla="*/ 5230806 w 6127024"/>
              <a:gd name="connsiteY13-36808" fmla="*/ 961354 h 6858000"/>
              <a:gd name="connsiteX14-36809" fmla="*/ 5201018 w 6127024"/>
              <a:gd name="connsiteY14-36810" fmla="*/ 1095027 h 6858000"/>
              <a:gd name="connsiteX15-36811" fmla="*/ 5202153 w 6127024"/>
              <a:gd name="connsiteY15-36812" fmla="*/ 1133224 h 6858000"/>
              <a:gd name="connsiteX16-36813" fmla="*/ 5189234 w 6127024"/>
              <a:gd name="connsiteY16-36814" fmla="*/ 1193495 h 6858000"/>
              <a:gd name="connsiteX17-36815" fmla="*/ 5202769 w 6127024"/>
              <a:gd name="connsiteY17-36816" fmla="*/ 1269450 h 6858000"/>
              <a:gd name="connsiteX18-36817" fmla="*/ 5225968 w 6127024"/>
              <a:gd name="connsiteY18-36818" fmla="*/ 1357994 h 6858000"/>
              <a:gd name="connsiteX19-36819" fmla="*/ 5233819 w 6127024"/>
              <a:gd name="connsiteY19-36820" fmla="*/ 1380922 h 6858000"/>
              <a:gd name="connsiteX20-36821" fmla="*/ 5237226 w 6127024"/>
              <a:gd name="connsiteY20-36822" fmla="*/ 1441327 h 6858000"/>
              <a:gd name="connsiteX21-36823" fmla="*/ 5255653 w 6127024"/>
              <a:gd name="connsiteY21-36824" fmla="*/ 1524712 h 6858000"/>
              <a:gd name="connsiteX22-36825" fmla="*/ 5263491 w 6127024"/>
              <a:gd name="connsiteY22-36826" fmla="*/ 1642938 h 6858000"/>
              <a:gd name="connsiteX23-36827" fmla="*/ 5261314 w 6127024"/>
              <a:gd name="connsiteY23-36828" fmla="*/ 1689177 h 6858000"/>
              <a:gd name="connsiteX24-36829" fmla="*/ 5259788 w 6127024"/>
              <a:gd name="connsiteY24-36830" fmla="*/ 1768516 h 6858000"/>
              <a:gd name="connsiteX25-36831" fmla="*/ 5255696 w 6127024"/>
              <a:gd name="connsiteY25-36832" fmla="*/ 1953770 h 6858000"/>
              <a:gd name="connsiteX26-36833" fmla="*/ 5252592 w 6127024"/>
              <a:gd name="connsiteY26-36834" fmla="*/ 2092210 h 6858000"/>
              <a:gd name="connsiteX27-36835" fmla="*/ 5250104 w 6127024"/>
              <a:gd name="connsiteY27-36836" fmla="*/ 2249166 h 6858000"/>
              <a:gd name="connsiteX28-36837" fmla="*/ 5251214 w 6127024"/>
              <a:gd name="connsiteY28-36838" fmla="*/ 2250944 h 6858000"/>
              <a:gd name="connsiteX29-36839" fmla="*/ 5250644 w 6127024"/>
              <a:gd name="connsiteY29-36840" fmla="*/ 2266619 h 6858000"/>
              <a:gd name="connsiteX30-36841" fmla="*/ 5293877 w 6127024"/>
              <a:gd name="connsiteY30-36842" fmla="*/ 2368649 h 6858000"/>
              <a:gd name="connsiteX31-36843" fmla="*/ 5311338 w 6127024"/>
              <a:gd name="connsiteY31-36844" fmla="*/ 2404034 h 6858000"/>
              <a:gd name="connsiteX32-36845" fmla="*/ 5338366 w 6127024"/>
              <a:gd name="connsiteY32-36846" fmla="*/ 2465052 h 6858000"/>
              <a:gd name="connsiteX33-36847" fmla="*/ 5371263 w 6127024"/>
              <a:gd name="connsiteY33-36848" fmla="*/ 2586413 h 6858000"/>
              <a:gd name="connsiteX34-36849" fmla="*/ 5407503 w 6127024"/>
              <a:gd name="connsiteY34-36850" fmla="*/ 2786290 h 6858000"/>
              <a:gd name="connsiteX35-36851" fmla="*/ 5407356 w 6127024"/>
              <a:gd name="connsiteY35-36852" fmla="*/ 2787545 h 6858000"/>
              <a:gd name="connsiteX36-36853" fmla="*/ 5457023 w 6127024"/>
              <a:gd name="connsiteY36-36854" fmla="*/ 2858292 h 6858000"/>
              <a:gd name="connsiteX37-36855" fmla="*/ 5479298 w 6127024"/>
              <a:gd name="connsiteY37-36856" fmla="*/ 2947791 h 6858000"/>
              <a:gd name="connsiteX38-36857" fmla="*/ 5481770 w 6127024"/>
              <a:gd name="connsiteY38-36858" fmla="*/ 2951352 h 6858000"/>
              <a:gd name="connsiteX39-36859" fmla="*/ 5482415 w 6127024"/>
              <a:gd name="connsiteY39-36860" fmla="*/ 3004079 h 6858000"/>
              <a:gd name="connsiteX40-36861" fmla="*/ 5503944 w 6127024"/>
              <a:gd name="connsiteY40-36862" fmla="*/ 3123335 h 6858000"/>
              <a:gd name="connsiteX41-36863" fmla="*/ 5516007 w 6127024"/>
              <a:gd name="connsiteY41-36864" fmla="*/ 3258473 h 6858000"/>
              <a:gd name="connsiteX42-36865" fmla="*/ 5589758 w 6127024"/>
              <a:gd name="connsiteY42-36866" fmla="*/ 3453699 h 6858000"/>
              <a:gd name="connsiteX43-36867" fmla="*/ 5596144 w 6127024"/>
              <a:gd name="connsiteY43-36868" fmla="*/ 3534624 h 6858000"/>
              <a:gd name="connsiteX44-36869" fmla="*/ 5597750 w 6127024"/>
              <a:gd name="connsiteY44-36870" fmla="*/ 3534129 h 6858000"/>
              <a:gd name="connsiteX45-36871" fmla="*/ 5599700 w 6127024"/>
              <a:gd name="connsiteY45-36872" fmla="*/ 3547221 h 6858000"/>
              <a:gd name="connsiteX46-36873" fmla="*/ 5618377 w 6127024"/>
              <a:gd name="connsiteY46-36874" fmla="*/ 3588431 h 6858000"/>
              <a:gd name="connsiteX47-36875" fmla="*/ 5612155 w 6127024"/>
              <a:gd name="connsiteY47-36876" fmla="*/ 3589869 h 6858000"/>
              <a:gd name="connsiteX48-36877" fmla="*/ 5620843 w 6127024"/>
              <a:gd name="connsiteY48-36878" fmla="*/ 3606745 h 6858000"/>
              <a:gd name="connsiteX49-36879" fmla="*/ 5655472 w 6127024"/>
              <a:gd name="connsiteY49-36880" fmla="*/ 3678877 h 6858000"/>
              <a:gd name="connsiteX50-36881" fmla="*/ 5683015 w 6127024"/>
              <a:gd name="connsiteY50-36882" fmla="*/ 3762025 h 6858000"/>
              <a:gd name="connsiteX51-36883" fmla="*/ 5696643 w 6127024"/>
              <a:gd name="connsiteY51-36884" fmla="*/ 3773888 h 6858000"/>
              <a:gd name="connsiteX52-36885" fmla="*/ 5768491 w 6127024"/>
              <a:gd name="connsiteY52-36886" fmla="*/ 3914399 h 6858000"/>
              <a:gd name="connsiteX53-36887" fmla="*/ 5793123 w 6127024"/>
              <a:gd name="connsiteY53-36888" fmla="*/ 3969952 h 6858000"/>
              <a:gd name="connsiteX54-36889" fmla="*/ 5808321 w 6127024"/>
              <a:gd name="connsiteY54-36890" fmla="*/ 3988153 h 6858000"/>
              <a:gd name="connsiteX55-36891" fmla="*/ 5825621 w 6127024"/>
              <a:gd name="connsiteY55-36892" fmla="*/ 4015525 h 6858000"/>
              <a:gd name="connsiteX56-36893" fmla="*/ 5860672 w 6127024"/>
              <a:gd name="connsiteY56-36894" fmla="*/ 4061579 h 6858000"/>
              <a:gd name="connsiteX57-36895" fmla="*/ 5872173 w 6127024"/>
              <a:gd name="connsiteY57-36896" fmla="*/ 4088497 h 6858000"/>
              <a:gd name="connsiteX58-36897" fmla="*/ 5894095 w 6127024"/>
              <a:gd name="connsiteY58-36898" fmla="*/ 4128857 h 6858000"/>
              <a:gd name="connsiteX59-36899" fmla="*/ 5903513 w 6127024"/>
              <a:gd name="connsiteY59-36900" fmla="*/ 4187661 h 6858000"/>
              <a:gd name="connsiteX60-36901" fmla="*/ 5917114 w 6127024"/>
              <a:gd name="connsiteY60-36902" fmla="*/ 4213096 h 6858000"/>
              <a:gd name="connsiteX61-36903" fmla="*/ 5924233 w 6127024"/>
              <a:gd name="connsiteY61-36904" fmla="*/ 4242060 h 6858000"/>
              <a:gd name="connsiteX62-36905" fmla="*/ 5928910 w 6127024"/>
              <a:gd name="connsiteY62-36906" fmla="*/ 4300973 h 6858000"/>
              <a:gd name="connsiteX63-36907" fmla="*/ 5939320 w 6127024"/>
              <a:gd name="connsiteY63-36908" fmla="*/ 4340435 h 6858000"/>
              <a:gd name="connsiteX64-36909" fmla="*/ 5946705 w 6127024"/>
              <a:gd name="connsiteY64-36910" fmla="*/ 4428051 h 6858000"/>
              <a:gd name="connsiteX65-36911" fmla="*/ 5949261 w 6127024"/>
              <a:gd name="connsiteY65-36912" fmla="*/ 4449185 h 6858000"/>
              <a:gd name="connsiteX66-36913" fmla="*/ 5968960 w 6127024"/>
              <a:gd name="connsiteY66-36914" fmla="*/ 4482655 h 6858000"/>
              <a:gd name="connsiteX67-36915" fmla="*/ 5980106 w 6127024"/>
              <a:gd name="connsiteY67-36916" fmla="*/ 4585087 h 6858000"/>
              <a:gd name="connsiteX68-36917" fmla="*/ 5998138 w 6127024"/>
              <a:gd name="connsiteY68-36918" fmla="*/ 4697518 h 6858000"/>
              <a:gd name="connsiteX69-36919" fmla="*/ 6007819 w 6127024"/>
              <a:gd name="connsiteY69-36920" fmla="*/ 4858148 h 6858000"/>
              <a:gd name="connsiteX70-36921" fmla="*/ 6007749 w 6127024"/>
              <a:gd name="connsiteY70-36922" fmla="*/ 4964715 h 6858000"/>
              <a:gd name="connsiteX71-36923" fmla="*/ 6005269 w 6127024"/>
              <a:gd name="connsiteY71-36924" fmla="*/ 5150567 h 6858000"/>
              <a:gd name="connsiteX72-36925" fmla="*/ 6001127 w 6127024"/>
              <a:gd name="connsiteY72-36926" fmla="*/ 5164609 h 6858000"/>
              <a:gd name="connsiteX73-36927" fmla="*/ 5998514 w 6127024"/>
              <a:gd name="connsiteY73-36928" fmla="*/ 5189673 h 6858000"/>
              <a:gd name="connsiteX74-36929" fmla="*/ 6018409 w 6127024"/>
              <a:gd name="connsiteY74-36930" fmla="*/ 5227157 h 6858000"/>
              <a:gd name="connsiteX75-36931" fmla="*/ 6036748 w 6127024"/>
              <a:gd name="connsiteY75-36932" fmla="*/ 5322752 h 6858000"/>
              <a:gd name="connsiteX76-36933" fmla="*/ 6036943 w 6127024"/>
              <a:gd name="connsiteY76-36934" fmla="*/ 5329480 h 6858000"/>
              <a:gd name="connsiteX77-36935" fmla="*/ 6037677 w 6127024"/>
              <a:gd name="connsiteY77-36936" fmla="*/ 5354807 h 6858000"/>
              <a:gd name="connsiteX78-36937" fmla="*/ 6039728 w 6127024"/>
              <a:gd name="connsiteY78-36938" fmla="*/ 5359416 h 6858000"/>
              <a:gd name="connsiteX79-36939" fmla="*/ 6053435 w 6127024"/>
              <a:gd name="connsiteY79-36940" fmla="*/ 5387547 h 6858000"/>
              <a:gd name="connsiteX80-36941" fmla="*/ 6065933 w 6127024"/>
              <a:gd name="connsiteY80-36942" fmla="*/ 5443002 h 6858000"/>
              <a:gd name="connsiteX81-36943" fmla="*/ 6068640 w 6127024"/>
              <a:gd name="connsiteY81-36944" fmla="*/ 5474503 h 6858000"/>
              <a:gd name="connsiteX82-36945" fmla="*/ 6080922 w 6127024"/>
              <a:gd name="connsiteY82-36946" fmla="*/ 5561070 h 6858000"/>
              <a:gd name="connsiteX83-36947" fmla="*/ 6096949 w 6127024"/>
              <a:gd name="connsiteY83-36948" fmla="*/ 5648179 h 6858000"/>
              <a:gd name="connsiteX84-36949" fmla="*/ 6121353 w 6127024"/>
              <a:gd name="connsiteY84-36950" fmla="*/ 5721725 h 6858000"/>
              <a:gd name="connsiteX85-36951" fmla="*/ 6109884 w 6127024"/>
              <a:gd name="connsiteY85-36952" fmla="*/ 5721959 h 6858000"/>
              <a:gd name="connsiteX86-36953" fmla="*/ 6127024 w 6127024"/>
              <a:gd name="connsiteY86-36954" fmla="*/ 5786902 h 6858000"/>
              <a:gd name="connsiteX87-36955" fmla="*/ 6115796 w 6127024"/>
              <a:gd name="connsiteY87-36956" fmla="*/ 5862844 h 6858000"/>
              <a:gd name="connsiteX88-36957" fmla="*/ 6102493 w 6127024"/>
              <a:gd name="connsiteY88-36958" fmla="*/ 5928602 h 6858000"/>
              <a:gd name="connsiteX89-36959" fmla="*/ 6056863 w 6127024"/>
              <a:gd name="connsiteY89-36960" fmla="*/ 6000643 h 6858000"/>
              <a:gd name="connsiteX90-36961" fmla="*/ 6045436 w 6127024"/>
              <a:gd name="connsiteY90-36962" fmla="*/ 6124480 h 6858000"/>
              <a:gd name="connsiteX91-36963" fmla="*/ 6030489 w 6127024"/>
              <a:gd name="connsiteY91-36964" fmla="*/ 6317666 h 6858000"/>
              <a:gd name="connsiteX92-36965" fmla="*/ 6007492 w 6127024"/>
              <a:gd name="connsiteY92-36966" fmla="*/ 6440818 h 6858000"/>
              <a:gd name="connsiteX93-36967" fmla="*/ 6009467 w 6127024"/>
              <a:gd name="connsiteY93-36968" fmla="*/ 6487076 h 6858000"/>
              <a:gd name="connsiteX94-36969" fmla="*/ 5995064 w 6127024"/>
              <a:gd name="connsiteY94-36970" fmla="*/ 6540791 h 6858000"/>
              <a:gd name="connsiteX95-36971" fmla="*/ 6004510 w 6127024"/>
              <a:gd name="connsiteY95-36972" fmla="*/ 6599256 h 6858000"/>
              <a:gd name="connsiteX96-36973" fmla="*/ 5986207 w 6127024"/>
              <a:gd name="connsiteY96-36974" fmla="*/ 6695855 h 6858000"/>
              <a:gd name="connsiteX97-36975" fmla="*/ 5979428 w 6127024"/>
              <a:gd name="connsiteY97-36976" fmla="*/ 6754678 h 6858000"/>
              <a:gd name="connsiteX98-36977" fmla="*/ 5983398 w 6127024"/>
              <a:gd name="connsiteY98-36978" fmla="*/ 6778641 h 6858000"/>
              <a:gd name="connsiteX99-36979" fmla="*/ 5984543 w 6127024"/>
              <a:gd name="connsiteY99-36980" fmla="*/ 6811016 h 6858000"/>
              <a:gd name="connsiteX100-36981" fmla="*/ 5979671 w 6127024"/>
              <a:gd name="connsiteY100-36982" fmla="*/ 6858000 h 6858000"/>
              <a:gd name="connsiteX101-36983" fmla="*/ 0 w 6127024"/>
              <a:gd name="connsiteY101-36984" fmla="*/ 6858000 h 6858000"/>
              <a:gd name="connsiteX102-36985" fmla="*/ 0 w 6127024"/>
              <a:gd name="connsiteY102-36986" fmla="*/ 0 h 6858000"/>
              <a:gd name="connsiteX0-36987" fmla="*/ 0 w 6127024"/>
              <a:gd name="connsiteY0-36988" fmla="*/ 0 h 6858000"/>
              <a:gd name="connsiteX1-36989" fmla="*/ 4965888 w 6127024"/>
              <a:gd name="connsiteY1-36990" fmla="*/ 0 h 6858000"/>
              <a:gd name="connsiteX2-36991" fmla="*/ 4967767 w 6127024"/>
              <a:gd name="connsiteY2-36992" fmla="*/ 7930 h 6858000"/>
              <a:gd name="connsiteX3-36993" fmla="*/ 4979444 w 6127024"/>
              <a:gd name="connsiteY3-36994" fmla="*/ 43921 h 6858000"/>
              <a:gd name="connsiteX4-36995" fmla="*/ 5021173 w 6127024"/>
              <a:gd name="connsiteY4-36996" fmla="*/ 123738 h 6858000"/>
              <a:gd name="connsiteX5-36997" fmla="*/ 5075458 w 6127024"/>
              <a:gd name="connsiteY5-36998" fmla="*/ 264355 h 6858000"/>
              <a:gd name="connsiteX6-36999" fmla="*/ 5081175 w 6127024"/>
              <a:gd name="connsiteY6-37000" fmla="*/ 277448 h 6858000"/>
              <a:gd name="connsiteX7-37001" fmla="*/ 5097011 w 6127024"/>
              <a:gd name="connsiteY7-37002" fmla="*/ 355616 h 6858000"/>
              <a:gd name="connsiteX8-37003" fmla="*/ 5153000 w 6127024"/>
              <a:gd name="connsiteY8-37004" fmla="*/ 507134 h 6858000"/>
              <a:gd name="connsiteX9-37005" fmla="*/ 5171282 w 6127024"/>
              <a:gd name="connsiteY9-37006" fmla="*/ 602071 h 6858000"/>
              <a:gd name="connsiteX10-37007" fmla="*/ 5176196 w 6127024"/>
              <a:gd name="connsiteY10-37008" fmla="*/ 636822 h 6858000"/>
              <a:gd name="connsiteX11-37009" fmla="*/ 5189051 w 6127024"/>
              <a:gd name="connsiteY11-37010" fmla="*/ 782518 h 6858000"/>
              <a:gd name="connsiteX12-37011" fmla="*/ 5221088 w 6127024"/>
              <a:gd name="connsiteY12-37012" fmla="*/ 860193 h 6858000"/>
              <a:gd name="connsiteX13-37013" fmla="*/ 5230806 w 6127024"/>
              <a:gd name="connsiteY13-37014" fmla="*/ 961354 h 6858000"/>
              <a:gd name="connsiteX14-37015" fmla="*/ 5201018 w 6127024"/>
              <a:gd name="connsiteY14-37016" fmla="*/ 1095027 h 6858000"/>
              <a:gd name="connsiteX15-37017" fmla="*/ 5202153 w 6127024"/>
              <a:gd name="connsiteY15-37018" fmla="*/ 1133224 h 6858000"/>
              <a:gd name="connsiteX16-37019" fmla="*/ 5189234 w 6127024"/>
              <a:gd name="connsiteY16-37020" fmla="*/ 1193495 h 6858000"/>
              <a:gd name="connsiteX17-37021" fmla="*/ 5202769 w 6127024"/>
              <a:gd name="connsiteY17-37022" fmla="*/ 1269450 h 6858000"/>
              <a:gd name="connsiteX18-37023" fmla="*/ 5225968 w 6127024"/>
              <a:gd name="connsiteY18-37024" fmla="*/ 1357994 h 6858000"/>
              <a:gd name="connsiteX19-37025" fmla="*/ 5233819 w 6127024"/>
              <a:gd name="connsiteY19-37026" fmla="*/ 1380922 h 6858000"/>
              <a:gd name="connsiteX20-37027" fmla="*/ 5237226 w 6127024"/>
              <a:gd name="connsiteY20-37028" fmla="*/ 1441327 h 6858000"/>
              <a:gd name="connsiteX21-37029" fmla="*/ 5255653 w 6127024"/>
              <a:gd name="connsiteY21-37030" fmla="*/ 1524712 h 6858000"/>
              <a:gd name="connsiteX22-37031" fmla="*/ 5263491 w 6127024"/>
              <a:gd name="connsiteY22-37032" fmla="*/ 1642938 h 6858000"/>
              <a:gd name="connsiteX23-37033" fmla="*/ 5261314 w 6127024"/>
              <a:gd name="connsiteY23-37034" fmla="*/ 1689177 h 6858000"/>
              <a:gd name="connsiteX24-37035" fmla="*/ 5259788 w 6127024"/>
              <a:gd name="connsiteY24-37036" fmla="*/ 1768516 h 6858000"/>
              <a:gd name="connsiteX25-37037" fmla="*/ 5255696 w 6127024"/>
              <a:gd name="connsiteY25-37038" fmla="*/ 1953770 h 6858000"/>
              <a:gd name="connsiteX26-37039" fmla="*/ 5252592 w 6127024"/>
              <a:gd name="connsiteY26-37040" fmla="*/ 2092210 h 6858000"/>
              <a:gd name="connsiteX27-37041" fmla="*/ 5250104 w 6127024"/>
              <a:gd name="connsiteY27-37042" fmla="*/ 2249166 h 6858000"/>
              <a:gd name="connsiteX28-37043" fmla="*/ 5251214 w 6127024"/>
              <a:gd name="connsiteY28-37044" fmla="*/ 2250944 h 6858000"/>
              <a:gd name="connsiteX29-37045" fmla="*/ 5250644 w 6127024"/>
              <a:gd name="connsiteY29-37046" fmla="*/ 2266619 h 6858000"/>
              <a:gd name="connsiteX30-37047" fmla="*/ 5293877 w 6127024"/>
              <a:gd name="connsiteY30-37048" fmla="*/ 2368649 h 6858000"/>
              <a:gd name="connsiteX31-37049" fmla="*/ 5311338 w 6127024"/>
              <a:gd name="connsiteY31-37050" fmla="*/ 2404034 h 6858000"/>
              <a:gd name="connsiteX32-37051" fmla="*/ 5338366 w 6127024"/>
              <a:gd name="connsiteY32-37052" fmla="*/ 2465052 h 6858000"/>
              <a:gd name="connsiteX33-37053" fmla="*/ 5371263 w 6127024"/>
              <a:gd name="connsiteY33-37054" fmla="*/ 2586413 h 6858000"/>
              <a:gd name="connsiteX34-37055" fmla="*/ 5407503 w 6127024"/>
              <a:gd name="connsiteY34-37056" fmla="*/ 2786290 h 6858000"/>
              <a:gd name="connsiteX35-37057" fmla="*/ 5407356 w 6127024"/>
              <a:gd name="connsiteY35-37058" fmla="*/ 2787545 h 6858000"/>
              <a:gd name="connsiteX36-37059" fmla="*/ 5457023 w 6127024"/>
              <a:gd name="connsiteY36-37060" fmla="*/ 2858292 h 6858000"/>
              <a:gd name="connsiteX37-37061" fmla="*/ 5479298 w 6127024"/>
              <a:gd name="connsiteY37-37062" fmla="*/ 2947791 h 6858000"/>
              <a:gd name="connsiteX38-37063" fmla="*/ 5481770 w 6127024"/>
              <a:gd name="connsiteY38-37064" fmla="*/ 2951352 h 6858000"/>
              <a:gd name="connsiteX39-37065" fmla="*/ 5482415 w 6127024"/>
              <a:gd name="connsiteY39-37066" fmla="*/ 3004079 h 6858000"/>
              <a:gd name="connsiteX40-37067" fmla="*/ 5503944 w 6127024"/>
              <a:gd name="connsiteY40-37068" fmla="*/ 3123335 h 6858000"/>
              <a:gd name="connsiteX41-37069" fmla="*/ 5516007 w 6127024"/>
              <a:gd name="connsiteY41-37070" fmla="*/ 3258473 h 6858000"/>
              <a:gd name="connsiteX42-37071" fmla="*/ 5589758 w 6127024"/>
              <a:gd name="connsiteY42-37072" fmla="*/ 3453699 h 6858000"/>
              <a:gd name="connsiteX43-37073" fmla="*/ 5596144 w 6127024"/>
              <a:gd name="connsiteY43-37074" fmla="*/ 3534624 h 6858000"/>
              <a:gd name="connsiteX44-37075" fmla="*/ 5597750 w 6127024"/>
              <a:gd name="connsiteY44-37076" fmla="*/ 3534129 h 6858000"/>
              <a:gd name="connsiteX45-37077" fmla="*/ 5599700 w 6127024"/>
              <a:gd name="connsiteY45-37078" fmla="*/ 3547221 h 6858000"/>
              <a:gd name="connsiteX46-37079" fmla="*/ 5618377 w 6127024"/>
              <a:gd name="connsiteY46-37080" fmla="*/ 3588431 h 6858000"/>
              <a:gd name="connsiteX47-37081" fmla="*/ 5612155 w 6127024"/>
              <a:gd name="connsiteY47-37082" fmla="*/ 3589869 h 6858000"/>
              <a:gd name="connsiteX48-37083" fmla="*/ 5620843 w 6127024"/>
              <a:gd name="connsiteY48-37084" fmla="*/ 3606745 h 6858000"/>
              <a:gd name="connsiteX49-37085" fmla="*/ 5655472 w 6127024"/>
              <a:gd name="connsiteY49-37086" fmla="*/ 3678877 h 6858000"/>
              <a:gd name="connsiteX50-37087" fmla="*/ 5683015 w 6127024"/>
              <a:gd name="connsiteY50-37088" fmla="*/ 3762025 h 6858000"/>
              <a:gd name="connsiteX51-37089" fmla="*/ 5696643 w 6127024"/>
              <a:gd name="connsiteY51-37090" fmla="*/ 3773888 h 6858000"/>
              <a:gd name="connsiteX52-37091" fmla="*/ 5768491 w 6127024"/>
              <a:gd name="connsiteY52-37092" fmla="*/ 3914399 h 6858000"/>
              <a:gd name="connsiteX53-37093" fmla="*/ 5793123 w 6127024"/>
              <a:gd name="connsiteY53-37094" fmla="*/ 3969952 h 6858000"/>
              <a:gd name="connsiteX54-37095" fmla="*/ 5808321 w 6127024"/>
              <a:gd name="connsiteY54-37096" fmla="*/ 3988153 h 6858000"/>
              <a:gd name="connsiteX55-37097" fmla="*/ 5825621 w 6127024"/>
              <a:gd name="connsiteY55-37098" fmla="*/ 4015525 h 6858000"/>
              <a:gd name="connsiteX56-37099" fmla="*/ 5860672 w 6127024"/>
              <a:gd name="connsiteY56-37100" fmla="*/ 4061579 h 6858000"/>
              <a:gd name="connsiteX57-37101" fmla="*/ 5872173 w 6127024"/>
              <a:gd name="connsiteY57-37102" fmla="*/ 4088497 h 6858000"/>
              <a:gd name="connsiteX58-37103" fmla="*/ 5894095 w 6127024"/>
              <a:gd name="connsiteY58-37104" fmla="*/ 4128857 h 6858000"/>
              <a:gd name="connsiteX59-37105" fmla="*/ 5903513 w 6127024"/>
              <a:gd name="connsiteY59-37106" fmla="*/ 4187661 h 6858000"/>
              <a:gd name="connsiteX60-37107" fmla="*/ 5917114 w 6127024"/>
              <a:gd name="connsiteY60-37108" fmla="*/ 4213096 h 6858000"/>
              <a:gd name="connsiteX61-37109" fmla="*/ 5924233 w 6127024"/>
              <a:gd name="connsiteY61-37110" fmla="*/ 4242060 h 6858000"/>
              <a:gd name="connsiteX62-37111" fmla="*/ 5928910 w 6127024"/>
              <a:gd name="connsiteY62-37112" fmla="*/ 4300973 h 6858000"/>
              <a:gd name="connsiteX63-37113" fmla="*/ 5939320 w 6127024"/>
              <a:gd name="connsiteY63-37114" fmla="*/ 4340435 h 6858000"/>
              <a:gd name="connsiteX64-37115" fmla="*/ 5946705 w 6127024"/>
              <a:gd name="connsiteY64-37116" fmla="*/ 4428051 h 6858000"/>
              <a:gd name="connsiteX65-37117" fmla="*/ 5949261 w 6127024"/>
              <a:gd name="connsiteY65-37118" fmla="*/ 4449185 h 6858000"/>
              <a:gd name="connsiteX66-37119" fmla="*/ 5968960 w 6127024"/>
              <a:gd name="connsiteY66-37120" fmla="*/ 4482655 h 6858000"/>
              <a:gd name="connsiteX67-37121" fmla="*/ 5980106 w 6127024"/>
              <a:gd name="connsiteY67-37122" fmla="*/ 4585087 h 6858000"/>
              <a:gd name="connsiteX68-37123" fmla="*/ 5998138 w 6127024"/>
              <a:gd name="connsiteY68-37124" fmla="*/ 4697518 h 6858000"/>
              <a:gd name="connsiteX69-37125" fmla="*/ 6007819 w 6127024"/>
              <a:gd name="connsiteY69-37126" fmla="*/ 4858148 h 6858000"/>
              <a:gd name="connsiteX70-37127" fmla="*/ 6007749 w 6127024"/>
              <a:gd name="connsiteY70-37128" fmla="*/ 4964715 h 6858000"/>
              <a:gd name="connsiteX71-37129" fmla="*/ 6005269 w 6127024"/>
              <a:gd name="connsiteY71-37130" fmla="*/ 5150567 h 6858000"/>
              <a:gd name="connsiteX72-37131" fmla="*/ 6001127 w 6127024"/>
              <a:gd name="connsiteY72-37132" fmla="*/ 5164609 h 6858000"/>
              <a:gd name="connsiteX73-37133" fmla="*/ 5998514 w 6127024"/>
              <a:gd name="connsiteY73-37134" fmla="*/ 5189673 h 6858000"/>
              <a:gd name="connsiteX74-37135" fmla="*/ 6018409 w 6127024"/>
              <a:gd name="connsiteY74-37136" fmla="*/ 5227157 h 6858000"/>
              <a:gd name="connsiteX75-37137" fmla="*/ 6036748 w 6127024"/>
              <a:gd name="connsiteY75-37138" fmla="*/ 5322752 h 6858000"/>
              <a:gd name="connsiteX76-37139" fmla="*/ 6036943 w 6127024"/>
              <a:gd name="connsiteY76-37140" fmla="*/ 5329480 h 6858000"/>
              <a:gd name="connsiteX77-37141" fmla="*/ 6037677 w 6127024"/>
              <a:gd name="connsiteY77-37142" fmla="*/ 5354807 h 6858000"/>
              <a:gd name="connsiteX78-37143" fmla="*/ 6039728 w 6127024"/>
              <a:gd name="connsiteY78-37144" fmla="*/ 5359416 h 6858000"/>
              <a:gd name="connsiteX79-37145" fmla="*/ 6053435 w 6127024"/>
              <a:gd name="connsiteY79-37146" fmla="*/ 5387547 h 6858000"/>
              <a:gd name="connsiteX80-37147" fmla="*/ 6065933 w 6127024"/>
              <a:gd name="connsiteY80-37148" fmla="*/ 5443002 h 6858000"/>
              <a:gd name="connsiteX81-37149" fmla="*/ 6068640 w 6127024"/>
              <a:gd name="connsiteY81-37150" fmla="*/ 5474503 h 6858000"/>
              <a:gd name="connsiteX82-37151" fmla="*/ 6080922 w 6127024"/>
              <a:gd name="connsiteY82-37152" fmla="*/ 5561070 h 6858000"/>
              <a:gd name="connsiteX83-37153" fmla="*/ 6096949 w 6127024"/>
              <a:gd name="connsiteY83-37154" fmla="*/ 5648179 h 6858000"/>
              <a:gd name="connsiteX84-37155" fmla="*/ 6121353 w 6127024"/>
              <a:gd name="connsiteY84-37156" fmla="*/ 5721725 h 6858000"/>
              <a:gd name="connsiteX85-37157" fmla="*/ 6109884 w 6127024"/>
              <a:gd name="connsiteY85-37158" fmla="*/ 5721959 h 6858000"/>
              <a:gd name="connsiteX86-37159" fmla="*/ 6127024 w 6127024"/>
              <a:gd name="connsiteY86-37160" fmla="*/ 5786902 h 6858000"/>
              <a:gd name="connsiteX87-37161" fmla="*/ 6115796 w 6127024"/>
              <a:gd name="connsiteY87-37162" fmla="*/ 5862844 h 6858000"/>
              <a:gd name="connsiteX88-37163" fmla="*/ 6102493 w 6127024"/>
              <a:gd name="connsiteY88-37164" fmla="*/ 5928602 h 6858000"/>
              <a:gd name="connsiteX89-37165" fmla="*/ 6056863 w 6127024"/>
              <a:gd name="connsiteY89-37166" fmla="*/ 6000643 h 6858000"/>
              <a:gd name="connsiteX90-37167" fmla="*/ 6045436 w 6127024"/>
              <a:gd name="connsiteY90-37168" fmla="*/ 6124480 h 6858000"/>
              <a:gd name="connsiteX91-37169" fmla="*/ 6030489 w 6127024"/>
              <a:gd name="connsiteY91-37170" fmla="*/ 6317666 h 6858000"/>
              <a:gd name="connsiteX92-37171" fmla="*/ 6007492 w 6127024"/>
              <a:gd name="connsiteY92-37172" fmla="*/ 6440818 h 6858000"/>
              <a:gd name="connsiteX93-37173" fmla="*/ 6009467 w 6127024"/>
              <a:gd name="connsiteY93-37174" fmla="*/ 6487076 h 6858000"/>
              <a:gd name="connsiteX94-37175" fmla="*/ 5995064 w 6127024"/>
              <a:gd name="connsiteY94-37176" fmla="*/ 6540791 h 6858000"/>
              <a:gd name="connsiteX95-37177" fmla="*/ 6004510 w 6127024"/>
              <a:gd name="connsiteY95-37178" fmla="*/ 6599256 h 6858000"/>
              <a:gd name="connsiteX96-37179" fmla="*/ 5986207 w 6127024"/>
              <a:gd name="connsiteY96-37180" fmla="*/ 6695855 h 6858000"/>
              <a:gd name="connsiteX97-37181" fmla="*/ 5979428 w 6127024"/>
              <a:gd name="connsiteY97-37182" fmla="*/ 6754678 h 6858000"/>
              <a:gd name="connsiteX98-37183" fmla="*/ 5983398 w 6127024"/>
              <a:gd name="connsiteY98-37184" fmla="*/ 6778641 h 6858000"/>
              <a:gd name="connsiteX99-37185" fmla="*/ 5984543 w 6127024"/>
              <a:gd name="connsiteY99-37186" fmla="*/ 6811016 h 6858000"/>
              <a:gd name="connsiteX100-37187" fmla="*/ 5979671 w 6127024"/>
              <a:gd name="connsiteY100-37188" fmla="*/ 6858000 h 6858000"/>
              <a:gd name="connsiteX101-37189" fmla="*/ 0 w 6127024"/>
              <a:gd name="connsiteY101-37190" fmla="*/ 6858000 h 6858000"/>
              <a:gd name="connsiteX102-37191" fmla="*/ 0 w 6127024"/>
              <a:gd name="connsiteY102-37192" fmla="*/ 0 h 6858000"/>
              <a:gd name="connsiteX0-37193" fmla="*/ 0 w 6127024"/>
              <a:gd name="connsiteY0-37194" fmla="*/ 0 h 6858000"/>
              <a:gd name="connsiteX1-37195" fmla="*/ 4965888 w 6127024"/>
              <a:gd name="connsiteY1-37196" fmla="*/ 0 h 6858000"/>
              <a:gd name="connsiteX2-37197" fmla="*/ 4967767 w 6127024"/>
              <a:gd name="connsiteY2-37198" fmla="*/ 7930 h 6858000"/>
              <a:gd name="connsiteX3-37199" fmla="*/ 4979444 w 6127024"/>
              <a:gd name="connsiteY3-37200" fmla="*/ 43921 h 6858000"/>
              <a:gd name="connsiteX4-37201" fmla="*/ 5021173 w 6127024"/>
              <a:gd name="connsiteY4-37202" fmla="*/ 123738 h 6858000"/>
              <a:gd name="connsiteX5-37203" fmla="*/ 5075458 w 6127024"/>
              <a:gd name="connsiteY5-37204" fmla="*/ 264355 h 6858000"/>
              <a:gd name="connsiteX6-37205" fmla="*/ 5081175 w 6127024"/>
              <a:gd name="connsiteY6-37206" fmla="*/ 277448 h 6858000"/>
              <a:gd name="connsiteX7-37207" fmla="*/ 5097011 w 6127024"/>
              <a:gd name="connsiteY7-37208" fmla="*/ 355616 h 6858000"/>
              <a:gd name="connsiteX8-37209" fmla="*/ 5153000 w 6127024"/>
              <a:gd name="connsiteY8-37210" fmla="*/ 507134 h 6858000"/>
              <a:gd name="connsiteX9-37211" fmla="*/ 5171282 w 6127024"/>
              <a:gd name="connsiteY9-37212" fmla="*/ 602071 h 6858000"/>
              <a:gd name="connsiteX10-37213" fmla="*/ 5176196 w 6127024"/>
              <a:gd name="connsiteY10-37214" fmla="*/ 636822 h 6858000"/>
              <a:gd name="connsiteX11-37215" fmla="*/ 5189051 w 6127024"/>
              <a:gd name="connsiteY11-37216" fmla="*/ 782518 h 6858000"/>
              <a:gd name="connsiteX12-37217" fmla="*/ 5221088 w 6127024"/>
              <a:gd name="connsiteY12-37218" fmla="*/ 860193 h 6858000"/>
              <a:gd name="connsiteX13-37219" fmla="*/ 5221281 w 6127024"/>
              <a:gd name="connsiteY13-37220" fmla="*/ 920873 h 6858000"/>
              <a:gd name="connsiteX14-37221" fmla="*/ 5201018 w 6127024"/>
              <a:gd name="connsiteY14-37222" fmla="*/ 1095027 h 6858000"/>
              <a:gd name="connsiteX15-37223" fmla="*/ 5202153 w 6127024"/>
              <a:gd name="connsiteY15-37224" fmla="*/ 1133224 h 6858000"/>
              <a:gd name="connsiteX16-37225" fmla="*/ 5189234 w 6127024"/>
              <a:gd name="connsiteY16-37226" fmla="*/ 1193495 h 6858000"/>
              <a:gd name="connsiteX17-37227" fmla="*/ 5202769 w 6127024"/>
              <a:gd name="connsiteY17-37228" fmla="*/ 1269450 h 6858000"/>
              <a:gd name="connsiteX18-37229" fmla="*/ 5225968 w 6127024"/>
              <a:gd name="connsiteY18-37230" fmla="*/ 1357994 h 6858000"/>
              <a:gd name="connsiteX19-37231" fmla="*/ 5233819 w 6127024"/>
              <a:gd name="connsiteY19-37232" fmla="*/ 1380922 h 6858000"/>
              <a:gd name="connsiteX20-37233" fmla="*/ 5237226 w 6127024"/>
              <a:gd name="connsiteY20-37234" fmla="*/ 1441327 h 6858000"/>
              <a:gd name="connsiteX21-37235" fmla="*/ 5255653 w 6127024"/>
              <a:gd name="connsiteY21-37236" fmla="*/ 1524712 h 6858000"/>
              <a:gd name="connsiteX22-37237" fmla="*/ 5263491 w 6127024"/>
              <a:gd name="connsiteY22-37238" fmla="*/ 1642938 h 6858000"/>
              <a:gd name="connsiteX23-37239" fmla="*/ 5261314 w 6127024"/>
              <a:gd name="connsiteY23-37240" fmla="*/ 1689177 h 6858000"/>
              <a:gd name="connsiteX24-37241" fmla="*/ 5259788 w 6127024"/>
              <a:gd name="connsiteY24-37242" fmla="*/ 1768516 h 6858000"/>
              <a:gd name="connsiteX25-37243" fmla="*/ 5255696 w 6127024"/>
              <a:gd name="connsiteY25-37244" fmla="*/ 1953770 h 6858000"/>
              <a:gd name="connsiteX26-37245" fmla="*/ 5252592 w 6127024"/>
              <a:gd name="connsiteY26-37246" fmla="*/ 2092210 h 6858000"/>
              <a:gd name="connsiteX27-37247" fmla="*/ 5250104 w 6127024"/>
              <a:gd name="connsiteY27-37248" fmla="*/ 2249166 h 6858000"/>
              <a:gd name="connsiteX28-37249" fmla="*/ 5251214 w 6127024"/>
              <a:gd name="connsiteY28-37250" fmla="*/ 2250944 h 6858000"/>
              <a:gd name="connsiteX29-37251" fmla="*/ 5250644 w 6127024"/>
              <a:gd name="connsiteY29-37252" fmla="*/ 2266619 h 6858000"/>
              <a:gd name="connsiteX30-37253" fmla="*/ 5293877 w 6127024"/>
              <a:gd name="connsiteY30-37254" fmla="*/ 2368649 h 6858000"/>
              <a:gd name="connsiteX31-37255" fmla="*/ 5311338 w 6127024"/>
              <a:gd name="connsiteY31-37256" fmla="*/ 2404034 h 6858000"/>
              <a:gd name="connsiteX32-37257" fmla="*/ 5338366 w 6127024"/>
              <a:gd name="connsiteY32-37258" fmla="*/ 2465052 h 6858000"/>
              <a:gd name="connsiteX33-37259" fmla="*/ 5371263 w 6127024"/>
              <a:gd name="connsiteY33-37260" fmla="*/ 2586413 h 6858000"/>
              <a:gd name="connsiteX34-37261" fmla="*/ 5407503 w 6127024"/>
              <a:gd name="connsiteY34-37262" fmla="*/ 2786290 h 6858000"/>
              <a:gd name="connsiteX35-37263" fmla="*/ 5407356 w 6127024"/>
              <a:gd name="connsiteY35-37264" fmla="*/ 2787545 h 6858000"/>
              <a:gd name="connsiteX36-37265" fmla="*/ 5457023 w 6127024"/>
              <a:gd name="connsiteY36-37266" fmla="*/ 2858292 h 6858000"/>
              <a:gd name="connsiteX37-37267" fmla="*/ 5479298 w 6127024"/>
              <a:gd name="connsiteY37-37268" fmla="*/ 2947791 h 6858000"/>
              <a:gd name="connsiteX38-37269" fmla="*/ 5481770 w 6127024"/>
              <a:gd name="connsiteY38-37270" fmla="*/ 2951352 h 6858000"/>
              <a:gd name="connsiteX39-37271" fmla="*/ 5482415 w 6127024"/>
              <a:gd name="connsiteY39-37272" fmla="*/ 3004079 h 6858000"/>
              <a:gd name="connsiteX40-37273" fmla="*/ 5503944 w 6127024"/>
              <a:gd name="connsiteY40-37274" fmla="*/ 3123335 h 6858000"/>
              <a:gd name="connsiteX41-37275" fmla="*/ 5516007 w 6127024"/>
              <a:gd name="connsiteY41-37276" fmla="*/ 3258473 h 6858000"/>
              <a:gd name="connsiteX42-37277" fmla="*/ 5589758 w 6127024"/>
              <a:gd name="connsiteY42-37278" fmla="*/ 3453699 h 6858000"/>
              <a:gd name="connsiteX43-37279" fmla="*/ 5596144 w 6127024"/>
              <a:gd name="connsiteY43-37280" fmla="*/ 3534624 h 6858000"/>
              <a:gd name="connsiteX44-37281" fmla="*/ 5597750 w 6127024"/>
              <a:gd name="connsiteY44-37282" fmla="*/ 3534129 h 6858000"/>
              <a:gd name="connsiteX45-37283" fmla="*/ 5599700 w 6127024"/>
              <a:gd name="connsiteY45-37284" fmla="*/ 3547221 h 6858000"/>
              <a:gd name="connsiteX46-37285" fmla="*/ 5618377 w 6127024"/>
              <a:gd name="connsiteY46-37286" fmla="*/ 3588431 h 6858000"/>
              <a:gd name="connsiteX47-37287" fmla="*/ 5612155 w 6127024"/>
              <a:gd name="connsiteY47-37288" fmla="*/ 3589869 h 6858000"/>
              <a:gd name="connsiteX48-37289" fmla="*/ 5620843 w 6127024"/>
              <a:gd name="connsiteY48-37290" fmla="*/ 3606745 h 6858000"/>
              <a:gd name="connsiteX49-37291" fmla="*/ 5655472 w 6127024"/>
              <a:gd name="connsiteY49-37292" fmla="*/ 3678877 h 6858000"/>
              <a:gd name="connsiteX50-37293" fmla="*/ 5683015 w 6127024"/>
              <a:gd name="connsiteY50-37294" fmla="*/ 3762025 h 6858000"/>
              <a:gd name="connsiteX51-37295" fmla="*/ 5696643 w 6127024"/>
              <a:gd name="connsiteY51-37296" fmla="*/ 3773888 h 6858000"/>
              <a:gd name="connsiteX52-37297" fmla="*/ 5768491 w 6127024"/>
              <a:gd name="connsiteY52-37298" fmla="*/ 3914399 h 6858000"/>
              <a:gd name="connsiteX53-37299" fmla="*/ 5793123 w 6127024"/>
              <a:gd name="connsiteY53-37300" fmla="*/ 3969952 h 6858000"/>
              <a:gd name="connsiteX54-37301" fmla="*/ 5808321 w 6127024"/>
              <a:gd name="connsiteY54-37302" fmla="*/ 3988153 h 6858000"/>
              <a:gd name="connsiteX55-37303" fmla="*/ 5825621 w 6127024"/>
              <a:gd name="connsiteY55-37304" fmla="*/ 4015525 h 6858000"/>
              <a:gd name="connsiteX56-37305" fmla="*/ 5860672 w 6127024"/>
              <a:gd name="connsiteY56-37306" fmla="*/ 4061579 h 6858000"/>
              <a:gd name="connsiteX57-37307" fmla="*/ 5872173 w 6127024"/>
              <a:gd name="connsiteY57-37308" fmla="*/ 4088497 h 6858000"/>
              <a:gd name="connsiteX58-37309" fmla="*/ 5894095 w 6127024"/>
              <a:gd name="connsiteY58-37310" fmla="*/ 4128857 h 6858000"/>
              <a:gd name="connsiteX59-37311" fmla="*/ 5903513 w 6127024"/>
              <a:gd name="connsiteY59-37312" fmla="*/ 4187661 h 6858000"/>
              <a:gd name="connsiteX60-37313" fmla="*/ 5917114 w 6127024"/>
              <a:gd name="connsiteY60-37314" fmla="*/ 4213096 h 6858000"/>
              <a:gd name="connsiteX61-37315" fmla="*/ 5924233 w 6127024"/>
              <a:gd name="connsiteY61-37316" fmla="*/ 4242060 h 6858000"/>
              <a:gd name="connsiteX62-37317" fmla="*/ 5928910 w 6127024"/>
              <a:gd name="connsiteY62-37318" fmla="*/ 4300973 h 6858000"/>
              <a:gd name="connsiteX63-37319" fmla="*/ 5939320 w 6127024"/>
              <a:gd name="connsiteY63-37320" fmla="*/ 4340435 h 6858000"/>
              <a:gd name="connsiteX64-37321" fmla="*/ 5946705 w 6127024"/>
              <a:gd name="connsiteY64-37322" fmla="*/ 4428051 h 6858000"/>
              <a:gd name="connsiteX65-37323" fmla="*/ 5949261 w 6127024"/>
              <a:gd name="connsiteY65-37324" fmla="*/ 4449185 h 6858000"/>
              <a:gd name="connsiteX66-37325" fmla="*/ 5968960 w 6127024"/>
              <a:gd name="connsiteY66-37326" fmla="*/ 4482655 h 6858000"/>
              <a:gd name="connsiteX67-37327" fmla="*/ 5980106 w 6127024"/>
              <a:gd name="connsiteY67-37328" fmla="*/ 4585087 h 6858000"/>
              <a:gd name="connsiteX68-37329" fmla="*/ 5998138 w 6127024"/>
              <a:gd name="connsiteY68-37330" fmla="*/ 4697518 h 6858000"/>
              <a:gd name="connsiteX69-37331" fmla="*/ 6007819 w 6127024"/>
              <a:gd name="connsiteY69-37332" fmla="*/ 4858148 h 6858000"/>
              <a:gd name="connsiteX70-37333" fmla="*/ 6007749 w 6127024"/>
              <a:gd name="connsiteY70-37334" fmla="*/ 4964715 h 6858000"/>
              <a:gd name="connsiteX71-37335" fmla="*/ 6005269 w 6127024"/>
              <a:gd name="connsiteY71-37336" fmla="*/ 5150567 h 6858000"/>
              <a:gd name="connsiteX72-37337" fmla="*/ 6001127 w 6127024"/>
              <a:gd name="connsiteY72-37338" fmla="*/ 5164609 h 6858000"/>
              <a:gd name="connsiteX73-37339" fmla="*/ 5998514 w 6127024"/>
              <a:gd name="connsiteY73-37340" fmla="*/ 5189673 h 6858000"/>
              <a:gd name="connsiteX74-37341" fmla="*/ 6018409 w 6127024"/>
              <a:gd name="connsiteY74-37342" fmla="*/ 5227157 h 6858000"/>
              <a:gd name="connsiteX75-37343" fmla="*/ 6036748 w 6127024"/>
              <a:gd name="connsiteY75-37344" fmla="*/ 5322752 h 6858000"/>
              <a:gd name="connsiteX76-37345" fmla="*/ 6036943 w 6127024"/>
              <a:gd name="connsiteY76-37346" fmla="*/ 5329480 h 6858000"/>
              <a:gd name="connsiteX77-37347" fmla="*/ 6037677 w 6127024"/>
              <a:gd name="connsiteY77-37348" fmla="*/ 5354807 h 6858000"/>
              <a:gd name="connsiteX78-37349" fmla="*/ 6039728 w 6127024"/>
              <a:gd name="connsiteY78-37350" fmla="*/ 5359416 h 6858000"/>
              <a:gd name="connsiteX79-37351" fmla="*/ 6053435 w 6127024"/>
              <a:gd name="connsiteY79-37352" fmla="*/ 5387547 h 6858000"/>
              <a:gd name="connsiteX80-37353" fmla="*/ 6065933 w 6127024"/>
              <a:gd name="connsiteY80-37354" fmla="*/ 5443002 h 6858000"/>
              <a:gd name="connsiteX81-37355" fmla="*/ 6068640 w 6127024"/>
              <a:gd name="connsiteY81-37356" fmla="*/ 5474503 h 6858000"/>
              <a:gd name="connsiteX82-37357" fmla="*/ 6080922 w 6127024"/>
              <a:gd name="connsiteY82-37358" fmla="*/ 5561070 h 6858000"/>
              <a:gd name="connsiteX83-37359" fmla="*/ 6096949 w 6127024"/>
              <a:gd name="connsiteY83-37360" fmla="*/ 5648179 h 6858000"/>
              <a:gd name="connsiteX84-37361" fmla="*/ 6121353 w 6127024"/>
              <a:gd name="connsiteY84-37362" fmla="*/ 5721725 h 6858000"/>
              <a:gd name="connsiteX85-37363" fmla="*/ 6109884 w 6127024"/>
              <a:gd name="connsiteY85-37364" fmla="*/ 5721959 h 6858000"/>
              <a:gd name="connsiteX86-37365" fmla="*/ 6127024 w 6127024"/>
              <a:gd name="connsiteY86-37366" fmla="*/ 5786902 h 6858000"/>
              <a:gd name="connsiteX87-37367" fmla="*/ 6115796 w 6127024"/>
              <a:gd name="connsiteY87-37368" fmla="*/ 5862844 h 6858000"/>
              <a:gd name="connsiteX88-37369" fmla="*/ 6102493 w 6127024"/>
              <a:gd name="connsiteY88-37370" fmla="*/ 5928602 h 6858000"/>
              <a:gd name="connsiteX89-37371" fmla="*/ 6056863 w 6127024"/>
              <a:gd name="connsiteY89-37372" fmla="*/ 6000643 h 6858000"/>
              <a:gd name="connsiteX90-37373" fmla="*/ 6045436 w 6127024"/>
              <a:gd name="connsiteY90-37374" fmla="*/ 6124480 h 6858000"/>
              <a:gd name="connsiteX91-37375" fmla="*/ 6030489 w 6127024"/>
              <a:gd name="connsiteY91-37376" fmla="*/ 6317666 h 6858000"/>
              <a:gd name="connsiteX92-37377" fmla="*/ 6007492 w 6127024"/>
              <a:gd name="connsiteY92-37378" fmla="*/ 6440818 h 6858000"/>
              <a:gd name="connsiteX93-37379" fmla="*/ 6009467 w 6127024"/>
              <a:gd name="connsiteY93-37380" fmla="*/ 6487076 h 6858000"/>
              <a:gd name="connsiteX94-37381" fmla="*/ 5995064 w 6127024"/>
              <a:gd name="connsiteY94-37382" fmla="*/ 6540791 h 6858000"/>
              <a:gd name="connsiteX95-37383" fmla="*/ 6004510 w 6127024"/>
              <a:gd name="connsiteY95-37384" fmla="*/ 6599256 h 6858000"/>
              <a:gd name="connsiteX96-37385" fmla="*/ 5986207 w 6127024"/>
              <a:gd name="connsiteY96-37386" fmla="*/ 6695855 h 6858000"/>
              <a:gd name="connsiteX97-37387" fmla="*/ 5979428 w 6127024"/>
              <a:gd name="connsiteY97-37388" fmla="*/ 6754678 h 6858000"/>
              <a:gd name="connsiteX98-37389" fmla="*/ 5983398 w 6127024"/>
              <a:gd name="connsiteY98-37390" fmla="*/ 6778641 h 6858000"/>
              <a:gd name="connsiteX99-37391" fmla="*/ 5984543 w 6127024"/>
              <a:gd name="connsiteY99-37392" fmla="*/ 6811016 h 6858000"/>
              <a:gd name="connsiteX100-37393" fmla="*/ 5979671 w 6127024"/>
              <a:gd name="connsiteY100-37394" fmla="*/ 6858000 h 6858000"/>
              <a:gd name="connsiteX101-37395" fmla="*/ 0 w 6127024"/>
              <a:gd name="connsiteY101-37396" fmla="*/ 6858000 h 6858000"/>
              <a:gd name="connsiteX102-37397" fmla="*/ 0 w 6127024"/>
              <a:gd name="connsiteY102-37398" fmla="*/ 0 h 6858000"/>
              <a:gd name="connsiteX0-37399" fmla="*/ 0 w 6127024"/>
              <a:gd name="connsiteY0-37400" fmla="*/ 0 h 6858000"/>
              <a:gd name="connsiteX1-37401" fmla="*/ 4965888 w 6127024"/>
              <a:gd name="connsiteY1-37402" fmla="*/ 0 h 6858000"/>
              <a:gd name="connsiteX2-37403" fmla="*/ 4967767 w 6127024"/>
              <a:gd name="connsiteY2-37404" fmla="*/ 7930 h 6858000"/>
              <a:gd name="connsiteX3-37405" fmla="*/ 4979444 w 6127024"/>
              <a:gd name="connsiteY3-37406" fmla="*/ 43921 h 6858000"/>
              <a:gd name="connsiteX4-37407" fmla="*/ 5021173 w 6127024"/>
              <a:gd name="connsiteY4-37408" fmla="*/ 123738 h 6858000"/>
              <a:gd name="connsiteX5-37409" fmla="*/ 5075458 w 6127024"/>
              <a:gd name="connsiteY5-37410" fmla="*/ 264355 h 6858000"/>
              <a:gd name="connsiteX6-37411" fmla="*/ 5081175 w 6127024"/>
              <a:gd name="connsiteY6-37412" fmla="*/ 277448 h 6858000"/>
              <a:gd name="connsiteX7-37413" fmla="*/ 5097011 w 6127024"/>
              <a:gd name="connsiteY7-37414" fmla="*/ 355616 h 6858000"/>
              <a:gd name="connsiteX8-37415" fmla="*/ 5153000 w 6127024"/>
              <a:gd name="connsiteY8-37416" fmla="*/ 507134 h 6858000"/>
              <a:gd name="connsiteX9-37417" fmla="*/ 5171282 w 6127024"/>
              <a:gd name="connsiteY9-37418" fmla="*/ 602071 h 6858000"/>
              <a:gd name="connsiteX10-37419" fmla="*/ 5176196 w 6127024"/>
              <a:gd name="connsiteY10-37420" fmla="*/ 636822 h 6858000"/>
              <a:gd name="connsiteX11-37421" fmla="*/ 5189051 w 6127024"/>
              <a:gd name="connsiteY11-37422" fmla="*/ 782518 h 6858000"/>
              <a:gd name="connsiteX12-37423" fmla="*/ 5221088 w 6127024"/>
              <a:gd name="connsiteY12-37424" fmla="*/ 860193 h 6858000"/>
              <a:gd name="connsiteX13-37425" fmla="*/ 5221281 w 6127024"/>
              <a:gd name="connsiteY13-37426" fmla="*/ 920873 h 6858000"/>
              <a:gd name="connsiteX14-37427" fmla="*/ 5201018 w 6127024"/>
              <a:gd name="connsiteY14-37428" fmla="*/ 1095027 h 6858000"/>
              <a:gd name="connsiteX15-37429" fmla="*/ 5202153 w 6127024"/>
              <a:gd name="connsiteY15-37430" fmla="*/ 1133224 h 6858000"/>
              <a:gd name="connsiteX16-37431" fmla="*/ 5189234 w 6127024"/>
              <a:gd name="connsiteY16-37432" fmla="*/ 1193495 h 6858000"/>
              <a:gd name="connsiteX17-37433" fmla="*/ 5202769 w 6127024"/>
              <a:gd name="connsiteY17-37434" fmla="*/ 1269450 h 6858000"/>
              <a:gd name="connsiteX18-37435" fmla="*/ 5225968 w 6127024"/>
              <a:gd name="connsiteY18-37436" fmla="*/ 1357994 h 6858000"/>
              <a:gd name="connsiteX19-37437" fmla="*/ 5233819 w 6127024"/>
              <a:gd name="connsiteY19-37438" fmla="*/ 1380922 h 6858000"/>
              <a:gd name="connsiteX20-37439" fmla="*/ 5237226 w 6127024"/>
              <a:gd name="connsiteY20-37440" fmla="*/ 1441327 h 6858000"/>
              <a:gd name="connsiteX21-37441" fmla="*/ 5255653 w 6127024"/>
              <a:gd name="connsiteY21-37442" fmla="*/ 1524712 h 6858000"/>
              <a:gd name="connsiteX22-37443" fmla="*/ 5263491 w 6127024"/>
              <a:gd name="connsiteY22-37444" fmla="*/ 1642938 h 6858000"/>
              <a:gd name="connsiteX23-37445" fmla="*/ 5256552 w 6127024"/>
              <a:gd name="connsiteY23-37446" fmla="*/ 1672509 h 6858000"/>
              <a:gd name="connsiteX24-37447" fmla="*/ 5259788 w 6127024"/>
              <a:gd name="connsiteY24-37448" fmla="*/ 1768516 h 6858000"/>
              <a:gd name="connsiteX25-37449" fmla="*/ 5255696 w 6127024"/>
              <a:gd name="connsiteY25-37450" fmla="*/ 1953770 h 6858000"/>
              <a:gd name="connsiteX26-37451" fmla="*/ 5252592 w 6127024"/>
              <a:gd name="connsiteY26-37452" fmla="*/ 2092210 h 6858000"/>
              <a:gd name="connsiteX27-37453" fmla="*/ 5250104 w 6127024"/>
              <a:gd name="connsiteY27-37454" fmla="*/ 2249166 h 6858000"/>
              <a:gd name="connsiteX28-37455" fmla="*/ 5251214 w 6127024"/>
              <a:gd name="connsiteY28-37456" fmla="*/ 2250944 h 6858000"/>
              <a:gd name="connsiteX29-37457" fmla="*/ 5250644 w 6127024"/>
              <a:gd name="connsiteY29-37458" fmla="*/ 2266619 h 6858000"/>
              <a:gd name="connsiteX30-37459" fmla="*/ 5293877 w 6127024"/>
              <a:gd name="connsiteY30-37460" fmla="*/ 2368649 h 6858000"/>
              <a:gd name="connsiteX31-37461" fmla="*/ 5311338 w 6127024"/>
              <a:gd name="connsiteY31-37462" fmla="*/ 2404034 h 6858000"/>
              <a:gd name="connsiteX32-37463" fmla="*/ 5338366 w 6127024"/>
              <a:gd name="connsiteY32-37464" fmla="*/ 2465052 h 6858000"/>
              <a:gd name="connsiteX33-37465" fmla="*/ 5371263 w 6127024"/>
              <a:gd name="connsiteY33-37466" fmla="*/ 2586413 h 6858000"/>
              <a:gd name="connsiteX34-37467" fmla="*/ 5407503 w 6127024"/>
              <a:gd name="connsiteY34-37468" fmla="*/ 2786290 h 6858000"/>
              <a:gd name="connsiteX35-37469" fmla="*/ 5407356 w 6127024"/>
              <a:gd name="connsiteY35-37470" fmla="*/ 2787545 h 6858000"/>
              <a:gd name="connsiteX36-37471" fmla="*/ 5457023 w 6127024"/>
              <a:gd name="connsiteY36-37472" fmla="*/ 2858292 h 6858000"/>
              <a:gd name="connsiteX37-37473" fmla="*/ 5479298 w 6127024"/>
              <a:gd name="connsiteY37-37474" fmla="*/ 2947791 h 6858000"/>
              <a:gd name="connsiteX38-37475" fmla="*/ 5481770 w 6127024"/>
              <a:gd name="connsiteY38-37476" fmla="*/ 2951352 h 6858000"/>
              <a:gd name="connsiteX39-37477" fmla="*/ 5482415 w 6127024"/>
              <a:gd name="connsiteY39-37478" fmla="*/ 3004079 h 6858000"/>
              <a:gd name="connsiteX40-37479" fmla="*/ 5503944 w 6127024"/>
              <a:gd name="connsiteY40-37480" fmla="*/ 3123335 h 6858000"/>
              <a:gd name="connsiteX41-37481" fmla="*/ 5516007 w 6127024"/>
              <a:gd name="connsiteY41-37482" fmla="*/ 3258473 h 6858000"/>
              <a:gd name="connsiteX42-37483" fmla="*/ 5589758 w 6127024"/>
              <a:gd name="connsiteY42-37484" fmla="*/ 3453699 h 6858000"/>
              <a:gd name="connsiteX43-37485" fmla="*/ 5596144 w 6127024"/>
              <a:gd name="connsiteY43-37486" fmla="*/ 3534624 h 6858000"/>
              <a:gd name="connsiteX44-37487" fmla="*/ 5597750 w 6127024"/>
              <a:gd name="connsiteY44-37488" fmla="*/ 3534129 h 6858000"/>
              <a:gd name="connsiteX45-37489" fmla="*/ 5599700 w 6127024"/>
              <a:gd name="connsiteY45-37490" fmla="*/ 3547221 h 6858000"/>
              <a:gd name="connsiteX46-37491" fmla="*/ 5618377 w 6127024"/>
              <a:gd name="connsiteY46-37492" fmla="*/ 3588431 h 6858000"/>
              <a:gd name="connsiteX47-37493" fmla="*/ 5612155 w 6127024"/>
              <a:gd name="connsiteY47-37494" fmla="*/ 3589869 h 6858000"/>
              <a:gd name="connsiteX48-37495" fmla="*/ 5620843 w 6127024"/>
              <a:gd name="connsiteY48-37496" fmla="*/ 3606745 h 6858000"/>
              <a:gd name="connsiteX49-37497" fmla="*/ 5655472 w 6127024"/>
              <a:gd name="connsiteY49-37498" fmla="*/ 3678877 h 6858000"/>
              <a:gd name="connsiteX50-37499" fmla="*/ 5683015 w 6127024"/>
              <a:gd name="connsiteY50-37500" fmla="*/ 3762025 h 6858000"/>
              <a:gd name="connsiteX51-37501" fmla="*/ 5696643 w 6127024"/>
              <a:gd name="connsiteY51-37502" fmla="*/ 3773888 h 6858000"/>
              <a:gd name="connsiteX52-37503" fmla="*/ 5768491 w 6127024"/>
              <a:gd name="connsiteY52-37504" fmla="*/ 3914399 h 6858000"/>
              <a:gd name="connsiteX53-37505" fmla="*/ 5793123 w 6127024"/>
              <a:gd name="connsiteY53-37506" fmla="*/ 3969952 h 6858000"/>
              <a:gd name="connsiteX54-37507" fmla="*/ 5808321 w 6127024"/>
              <a:gd name="connsiteY54-37508" fmla="*/ 3988153 h 6858000"/>
              <a:gd name="connsiteX55-37509" fmla="*/ 5825621 w 6127024"/>
              <a:gd name="connsiteY55-37510" fmla="*/ 4015525 h 6858000"/>
              <a:gd name="connsiteX56-37511" fmla="*/ 5860672 w 6127024"/>
              <a:gd name="connsiteY56-37512" fmla="*/ 4061579 h 6858000"/>
              <a:gd name="connsiteX57-37513" fmla="*/ 5872173 w 6127024"/>
              <a:gd name="connsiteY57-37514" fmla="*/ 4088497 h 6858000"/>
              <a:gd name="connsiteX58-37515" fmla="*/ 5894095 w 6127024"/>
              <a:gd name="connsiteY58-37516" fmla="*/ 4128857 h 6858000"/>
              <a:gd name="connsiteX59-37517" fmla="*/ 5903513 w 6127024"/>
              <a:gd name="connsiteY59-37518" fmla="*/ 4187661 h 6858000"/>
              <a:gd name="connsiteX60-37519" fmla="*/ 5917114 w 6127024"/>
              <a:gd name="connsiteY60-37520" fmla="*/ 4213096 h 6858000"/>
              <a:gd name="connsiteX61-37521" fmla="*/ 5924233 w 6127024"/>
              <a:gd name="connsiteY61-37522" fmla="*/ 4242060 h 6858000"/>
              <a:gd name="connsiteX62-37523" fmla="*/ 5928910 w 6127024"/>
              <a:gd name="connsiteY62-37524" fmla="*/ 4300973 h 6858000"/>
              <a:gd name="connsiteX63-37525" fmla="*/ 5939320 w 6127024"/>
              <a:gd name="connsiteY63-37526" fmla="*/ 4340435 h 6858000"/>
              <a:gd name="connsiteX64-37527" fmla="*/ 5946705 w 6127024"/>
              <a:gd name="connsiteY64-37528" fmla="*/ 4428051 h 6858000"/>
              <a:gd name="connsiteX65-37529" fmla="*/ 5949261 w 6127024"/>
              <a:gd name="connsiteY65-37530" fmla="*/ 4449185 h 6858000"/>
              <a:gd name="connsiteX66-37531" fmla="*/ 5968960 w 6127024"/>
              <a:gd name="connsiteY66-37532" fmla="*/ 4482655 h 6858000"/>
              <a:gd name="connsiteX67-37533" fmla="*/ 5980106 w 6127024"/>
              <a:gd name="connsiteY67-37534" fmla="*/ 4585087 h 6858000"/>
              <a:gd name="connsiteX68-37535" fmla="*/ 5998138 w 6127024"/>
              <a:gd name="connsiteY68-37536" fmla="*/ 4697518 h 6858000"/>
              <a:gd name="connsiteX69-37537" fmla="*/ 6007819 w 6127024"/>
              <a:gd name="connsiteY69-37538" fmla="*/ 4858148 h 6858000"/>
              <a:gd name="connsiteX70-37539" fmla="*/ 6007749 w 6127024"/>
              <a:gd name="connsiteY70-37540" fmla="*/ 4964715 h 6858000"/>
              <a:gd name="connsiteX71-37541" fmla="*/ 6005269 w 6127024"/>
              <a:gd name="connsiteY71-37542" fmla="*/ 5150567 h 6858000"/>
              <a:gd name="connsiteX72-37543" fmla="*/ 6001127 w 6127024"/>
              <a:gd name="connsiteY72-37544" fmla="*/ 5164609 h 6858000"/>
              <a:gd name="connsiteX73-37545" fmla="*/ 5998514 w 6127024"/>
              <a:gd name="connsiteY73-37546" fmla="*/ 5189673 h 6858000"/>
              <a:gd name="connsiteX74-37547" fmla="*/ 6018409 w 6127024"/>
              <a:gd name="connsiteY74-37548" fmla="*/ 5227157 h 6858000"/>
              <a:gd name="connsiteX75-37549" fmla="*/ 6036748 w 6127024"/>
              <a:gd name="connsiteY75-37550" fmla="*/ 5322752 h 6858000"/>
              <a:gd name="connsiteX76-37551" fmla="*/ 6036943 w 6127024"/>
              <a:gd name="connsiteY76-37552" fmla="*/ 5329480 h 6858000"/>
              <a:gd name="connsiteX77-37553" fmla="*/ 6037677 w 6127024"/>
              <a:gd name="connsiteY77-37554" fmla="*/ 5354807 h 6858000"/>
              <a:gd name="connsiteX78-37555" fmla="*/ 6039728 w 6127024"/>
              <a:gd name="connsiteY78-37556" fmla="*/ 5359416 h 6858000"/>
              <a:gd name="connsiteX79-37557" fmla="*/ 6053435 w 6127024"/>
              <a:gd name="connsiteY79-37558" fmla="*/ 5387547 h 6858000"/>
              <a:gd name="connsiteX80-37559" fmla="*/ 6065933 w 6127024"/>
              <a:gd name="connsiteY80-37560" fmla="*/ 5443002 h 6858000"/>
              <a:gd name="connsiteX81-37561" fmla="*/ 6068640 w 6127024"/>
              <a:gd name="connsiteY81-37562" fmla="*/ 5474503 h 6858000"/>
              <a:gd name="connsiteX82-37563" fmla="*/ 6080922 w 6127024"/>
              <a:gd name="connsiteY82-37564" fmla="*/ 5561070 h 6858000"/>
              <a:gd name="connsiteX83-37565" fmla="*/ 6096949 w 6127024"/>
              <a:gd name="connsiteY83-37566" fmla="*/ 5648179 h 6858000"/>
              <a:gd name="connsiteX84-37567" fmla="*/ 6121353 w 6127024"/>
              <a:gd name="connsiteY84-37568" fmla="*/ 5721725 h 6858000"/>
              <a:gd name="connsiteX85-37569" fmla="*/ 6109884 w 6127024"/>
              <a:gd name="connsiteY85-37570" fmla="*/ 5721959 h 6858000"/>
              <a:gd name="connsiteX86-37571" fmla="*/ 6127024 w 6127024"/>
              <a:gd name="connsiteY86-37572" fmla="*/ 5786902 h 6858000"/>
              <a:gd name="connsiteX87-37573" fmla="*/ 6115796 w 6127024"/>
              <a:gd name="connsiteY87-37574" fmla="*/ 5862844 h 6858000"/>
              <a:gd name="connsiteX88-37575" fmla="*/ 6102493 w 6127024"/>
              <a:gd name="connsiteY88-37576" fmla="*/ 5928602 h 6858000"/>
              <a:gd name="connsiteX89-37577" fmla="*/ 6056863 w 6127024"/>
              <a:gd name="connsiteY89-37578" fmla="*/ 6000643 h 6858000"/>
              <a:gd name="connsiteX90-37579" fmla="*/ 6045436 w 6127024"/>
              <a:gd name="connsiteY90-37580" fmla="*/ 6124480 h 6858000"/>
              <a:gd name="connsiteX91-37581" fmla="*/ 6030489 w 6127024"/>
              <a:gd name="connsiteY91-37582" fmla="*/ 6317666 h 6858000"/>
              <a:gd name="connsiteX92-37583" fmla="*/ 6007492 w 6127024"/>
              <a:gd name="connsiteY92-37584" fmla="*/ 6440818 h 6858000"/>
              <a:gd name="connsiteX93-37585" fmla="*/ 6009467 w 6127024"/>
              <a:gd name="connsiteY93-37586" fmla="*/ 6487076 h 6858000"/>
              <a:gd name="connsiteX94-37587" fmla="*/ 5995064 w 6127024"/>
              <a:gd name="connsiteY94-37588" fmla="*/ 6540791 h 6858000"/>
              <a:gd name="connsiteX95-37589" fmla="*/ 6004510 w 6127024"/>
              <a:gd name="connsiteY95-37590" fmla="*/ 6599256 h 6858000"/>
              <a:gd name="connsiteX96-37591" fmla="*/ 5986207 w 6127024"/>
              <a:gd name="connsiteY96-37592" fmla="*/ 6695855 h 6858000"/>
              <a:gd name="connsiteX97-37593" fmla="*/ 5979428 w 6127024"/>
              <a:gd name="connsiteY97-37594" fmla="*/ 6754678 h 6858000"/>
              <a:gd name="connsiteX98-37595" fmla="*/ 5983398 w 6127024"/>
              <a:gd name="connsiteY98-37596" fmla="*/ 6778641 h 6858000"/>
              <a:gd name="connsiteX99-37597" fmla="*/ 5984543 w 6127024"/>
              <a:gd name="connsiteY99-37598" fmla="*/ 6811016 h 6858000"/>
              <a:gd name="connsiteX100-37599" fmla="*/ 5979671 w 6127024"/>
              <a:gd name="connsiteY100-37600" fmla="*/ 6858000 h 6858000"/>
              <a:gd name="connsiteX101-37601" fmla="*/ 0 w 6127024"/>
              <a:gd name="connsiteY101-37602" fmla="*/ 6858000 h 6858000"/>
              <a:gd name="connsiteX102-37603" fmla="*/ 0 w 6127024"/>
              <a:gd name="connsiteY102-37604" fmla="*/ 0 h 6858000"/>
              <a:gd name="connsiteX0-37605" fmla="*/ 0 w 6127024"/>
              <a:gd name="connsiteY0-37606" fmla="*/ 0 h 6858000"/>
              <a:gd name="connsiteX1-37607" fmla="*/ 4965888 w 6127024"/>
              <a:gd name="connsiteY1-37608" fmla="*/ 0 h 6858000"/>
              <a:gd name="connsiteX2-37609" fmla="*/ 4967767 w 6127024"/>
              <a:gd name="connsiteY2-37610" fmla="*/ 7930 h 6858000"/>
              <a:gd name="connsiteX3-37611" fmla="*/ 4979444 w 6127024"/>
              <a:gd name="connsiteY3-37612" fmla="*/ 43921 h 6858000"/>
              <a:gd name="connsiteX4-37613" fmla="*/ 5021173 w 6127024"/>
              <a:gd name="connsiteY4-37614" fmla="*/ 123738 h 6858000"/>
              <a:gd name="connsiteX5-37615" fmla="*/ 5075458 w 6127024"/>
              <a:gd name="connsiteY5-37616" fmla="*/ 264355 h 6858000"/>
              <a:gd name="connsiteX6-37617" fmla="*/ 5081175 w 6127024"/>
              <a:gd name="connsiteY6-37618" fmla="*/ 277448 h 6858000"/>
              <a:gd name="connsiteX7-37619" fmla="*/ 5097011 w 6127024"/>
              <a:gd name="connsiteY7-37620" fmla="*/ 355616 h 6858000"/>
              <a:gd name="connsiteX8-37621" fmla="*/ 5153000 w 6127024"/>
              <a:gd name="connsiteY8-37622" fmla="*/ 507134 h 6858000"/>
              <a:gd name="connsiteX9-37623" fmla="*/ 5171282 w 6127024"/>
              <a:gd name="connsiteY9-37624" fmla="*/ 602071 h 6858000"/>
              <a:gd name="connsiteX10-37625" fmla="*/ 5176196 w 6127024"/>
              <a:gd name="connsiteY10-37626" fmla="*/ 636822 h 6858000"/>
              <a:gd name="connsiteX11-37627" fmla="*/ 5189051 w 6127024"/>
              <a:gd name="connsiteY11-37628" fmla="*/ 782518 h 6858000"/>
              <a:gd name="connsiteX12-37629" fmla="*/ 5221088 w 6127024"/>
              <a:gd name="connsiteY12-37630" fmla="*/ 860193 h 6858000"/>
              <a:gd name="connsiteX13-37631" fmla="*/ 5221281 w 6127024"/>
              <a:gd name="connsiteY13-37632" fmla="*/ 920873 h 6858000"/>
              <a:gd name="connsiteX14-37633" fmla="*/ 5201018 w 6127024"/>
              <a:gd name="connsiteY14-37634" fmla="*/ 1095027 h 6858000"/>
              <a:gd name="connsiteX15-37635" fmla="*/ 5202153 w 6127024"/>
              <a:gd name="connsiteY15-37636" fmla="*/ 1133224 h 6858000"/>
              <a:gd name="connsiteX16-37637" fmla="*/ 5189234 w 6127024"/>
              <a:gd name="connsiteY16-37638" fmla="*/ 1193495 h 6858000"/>
              <a:gd name="connsiteX17-37639" fmla="*/ 5202769 w 6127024"/>
              <a:gd name="connsiteY17-37640" fmla="*/ 1269450 h 6858000"/>
              <a:gd name="connsiteX18-37641" fmla="*/ 5225968 w 6127024"/>
              <a:gd name="connsiteY18-37642" fmla="*/ 1357994 h 6858000"/>
              <a:gd name="connsiteX19-37643" fmla="*/ 5233819 w 6127024"/>
              <a:gd name="connsiteY19-37644" fmla="*/ 1380922 h 6858000"/>
              <a:gd name="connsiteX20-37645" fmla="*/ 5237226 w 6127024"/>
              <a:gd name="connsiteY20-37646" fmla="*/ 1441327 h 6858000"/>
              <a:gd name="connsiteX21-37647" fmla="*/ 5255653 w 6127024"/>
              <a:gd name="connsiteY21-37648" fmla="*/ 1524712 h 6858000"/>
              <a:gd name="connsiteX22-37649" fmla="*/ 5263491 w 6127024"/>
              <a:gd name="connsiteY22-37650" fmla="*/ 1642938 h 6858000"/>
              <a:gd name="connsiteX23-37651" fmla="*/ 5256552 w 6127024"/>
              <a:gd name="connsiteY23-37652" fmla="*/ 1672509 h 6858000"/>
              <a:gd name="connsiteX24-37653" fmla="*/ 5266931 w 6127024"/>
              <a:gd name="connsiteY24-37654" fmla="*/ 1866147 h 6858000"/>
              <a:gd name="connsiteX25-37655" fmla="*/ 5255696 w 6127024"/>
              <a:gd name="connsiteY25-37656" fmla="*/ 1953770 h 6858000"/>
              <a:gd name="connsiteX26-37657" fmla="*/ 5252592 w 6127024"/>
              <a:gd name="connsiteY26-37658" fmla="*/ 2092210 h 6858000"/>
              <a:gd name="connsiteX27-37659" fmla="*/ 5250104 w 6127024"/>
              <a:gd name="connsiteY27-37660" fmla="*/ 2249166 h 6858000"/>
              <a:gd name="connsiteX28-37661" fmla="*/ 5251214 w 6127024"/>
              <a:gd name="connsiteY28-37662" fmla="*/ 2250944 h 6858000"/>
              <a:gd name="connsiteX29-37663" fmla="*/ 5250644 w 6127024"/>
              <a:gd name="connsiteY29-37664" fmla="*/ 2266619 h 6858000"/>
              <a:gd name="connsiteX30-37665" fmla="*/ 5293877 w 6127024"/>
              <a:gd name="connsiteY30-37666" fmla="*/ 2368649 h 6858000"/>
              <a:gd name="connsiteX31-37667" fmla="*/ 5311338 w 6127024"/>
              <a:gd name="connsiteY31-37668" fmla="*/ 2404034 h 6858000"/>
              <a:gd name="connsiteX32-37669" fmla="*/ 5338366 w 6127024"/>
              <a:gd name="connsiteY32-37670" fmla="*/ 2465052 h 6858000"/>
              <a:gd name="connsiteX33-37671" fmla="*/ 5371263 w 6127024"/>
              <a:gd name="connsiteY33-37672" fmla="*/ 2586413 h 6858000"/>
              <a:gd name="connsiteX34-37673" fmla="*/ 5407503 w 6127024"/>
              <a:gd name="connsiteY34-37674" fmla="*/ 2786290 h 6858000"/>
              <a:gd name="connsiteX35-37675" fmla="*/ 5407356 w 6127024"/>
              <a:gd name="connsiteY35-37676" fmla="*/ 2787545 h 6858000"/>
              <a:gd name="connsiteX36-37677" fmla="*/ 5457023 w 6127024"/>
              <a:gd name="connsiteY36-37678" fmla="*/ 2858292 h 6858000"/>
              <a:gd name="connsiteX37-37679" fmla="*/ 5479298 w 6127024"/>
              <a:gd name="connsiteY37-37680" fmla="*/ 2947791 h 6858000"/>
              <a:gd name="connsiteX38-37681" fmla="*/ 5481770 w 6127024"/>
              <a:gd name="connsiteY38-37682" fmla="*/ 2951352 h 6858000"/>
              <a:gd name="connsiteX39-37683" fmla="*/ 5482415 w 6127024"/>
              <a:gd name="connsiteY39-37684" fmla="*/ 3004079 h 6858000"/>
              <a:gd name="connsiteX40-37685" fmla="*/ 5503944 w 6127024"/>
              <a:gd name="connsiteY40-37686" fmla="*/ 3123335 h 6858000"/>
              <a:gd name="connsiteX41-37687" fmla="*/ 5516007 w 6127024"/>
              <a:gd name="connsiteY41-37688" fmla="*/ 3258473 h 6858000"/>
              <a:gd name="connsiteX42-37689" fmla="*/ 5589758 w 6127024"/>
              <a:gd name="connsiteY42-37690" fmla="*/ 3453699 h 6858000"/>
              <a:gd name="connsiteX43-37691" fmla="*/ 5596144 w 6127024"/>
              <a:gd name="connsiteY43-37692" fmla="*/ 3534624 h 6858000"/>
              <a:gd name="connsiteX44-37693" fmla="*/ 5597750 w 6127024"/>
              <a:gd name="connsiteY44-37694" fmla="*/ 3534129 h 6858000"/>
              <a:gd name="connsiteX45-37695" fmla="*/ 5599700 w 6127024"/>
              <a:gd name="connsiteY45-37696" fmla="*/ 3547221 h 6858000"/>
              <a:gd name="connsiteX46-37697" fmla="*/ 5618377 w 6127024"/>
              <a:gd name="connsiteY46-37698" fmla="*/ 3588431 h 6858000"/>
              <a:gd name="connsiteX47-37699" fmla="*/ 5612155 w 6127024"/>
              <a:gd name="connsiteY47-37700" fmla="*/ 3589869 h 6858000"/>
              <a:gd name="connsiteX48-37701" fmla="*/ 5620843 w 6127024"/>
              <a:gd name="connsiteY48-37702" fmla="*/ 3606745 h 6858000"/>
              <a:gd name="connsiteX49-37703" fmla="*/ 5655472 w 6127024"/>
              <a:gd name="connsiteY49-37704" fmla="*/ 3678877 h 6858000"/>
              <a:gd name="connsiteX50-37705" fmla="*/ 5683015 w 6127024"/>
              <a:gd name="connsiteY50-37706" fmla="*/ 3762025 h 6858000"/>
              <a:gd name="connsiteX51-37707" fmla="*/ 5696643 w 6127024"/>
              <a:gd name="connsiteY51-37708" fmla="*/ 3773888 h 6858000"/>
              <a:gd name="connsiteX52-37709" fmla="*/ 5768491 w 6127024"/>
              <a:gd name="connsiteY52-37710" fmla="*/ 3914399 h 6858000"/>
              <a:gd name="connsiteX53-37711" fmla="*/ 5793123 w 6127024"/>
              <a:gd name="connsiteY53-37712" fmla="*/ 3969952 h 6858000"/>
              <a:gd name="connsiteX54-37713" fmla="*/ 5808321 w 6127024"/>
              <a:gd name="connsiteY54-37714" fmla="*/ 3988153 h 6858000"/>
              <a:gd name="connsiteX55-37715" fmla="*/ 5825621 w 6127024"/>
              <a:gd name="connsiteY55-37716" fmla="*/ 4015525 h 6858000"/>
              <a:gd name="connsiteX56-37717" fmla="*/ 5860672 w 6127024"/>
              <a:gd name="connsiteY56-37718" fmla="*/ 4061579 h 6858000"/>
              <a:gd name="connsiteX57-37719" fmla="*/ 5872173 w 6127024"/>
              <a:gd name="connsiteY57-37720" fmla="*/ 4088497 h 6858000"/>
              <a:gd name="connsiteX58-37721" fmla="*/ 5894095 w 6127024"/>
              <a:gd name="connsiteY58-37722" fmla="*/ 4128857 h 6858000"/>
              <a:gd name="connsiteX59-37723" fmla="*/ 5903513 w 6127024"/>
              <a:gd name="connsiteY59-37724" fmla="*/ 4187661 h 6858000"/>
              <a:gd name="connsiteX60-37725" fmla="*/ 5917114 w 6127024"/>
              <a:gd name="connsiteY60-37726" fmla="*/ 4213096 h 6858000"/>
              <a:gd name="connsiteX61-37727" fmla="*/ 5924233 w 6127024"/>
              <a:gd name="connsiteY61-37728" fmla="*/ 4242060 h 6858000"/>
              <a:gd name="connsiteX62-37729" fmla="*/ 5928910 w 6127024"/>
              <a:gd name="connsiteY62-37730" fmla="*/ 4300973 h 6858000"/>
              <a:gd name="connsiteX63-37731" fmla="*/ 5939320 w 6127024"/>
              <a:gd name="connsiteY63-37732" fmla="*/ 4340435 h 6858000"/>
              <a:gd name="connsiteX64-37733" fmla="*/ 5946705 w 6127024"/>
              <a:gd name="connsiteY64-37734" fmla="*/ 4428051 h 6858000"/>
              <a:gd name="connsiteX65-37735" fmla="*/ 5949261 w 6127024"/>
              <a:gd name="connsiteY65-37736" fmla="*/ 4449185 h 6858000"/>
              <a:gd name="connsiteX66-37737" fmla="*/ 5968960 w 6127024"/>
              <a:gd name="connsiteY66-37738" fmla="*/ 4482655 h 6858000"/>
              <a:gd name="connsiteX67-37739" fmla="*/ 5980106 w 6127024"/>
              <a:gd name="connsiteY67-37740" fmla="*/ 4585087 h 6858000"/>
              <a:gd name="connsiteX68-37741" fmla="*/ 5998138 w 6127024"/>
              <a:gd name="connsiteY68-37742" fmla="*/ 4697518 h 6858000"/>
              <a:gd name="connsiteX69-37743" fmla="*/ 6007819 w 6127024"/>
              <a:gd name="connsiteY69-37744" fmla="*/ 4858148 h 6858000"/>
              <a:gd name="connsiteX70-37745" fmla="*/ 6007749 w 6127024"/>
              <a:gd name="connsiteY70-37746" fmla="*/ 4964715 h 6858000"/>
              <a:gd name="connsiteX71-37747" fmla="*/ 6005269 w 6127024"/>
              <a:gd name="connsiteY71-37748" fmla="*/ 5150567 h 6858000"/>
              <a:gd name="connsiteX72-37749" fmla="*/ 6001127 w 6127024"/>
              <a:gd name="connsiteY72-37750" fmla="*/ 5164609 h 6858000"/>
              <a:gd name="connsiteX73-37751" fmla="*/ 5998514 w 6127024"/>
              <a:gd name="connsiteY73-37752" fmla="*/ 5189673 h 6858000"/>
              <a:gd name="connsiteX74-37753" fmla="*/ 6018409 w 6127024"/>
              <a:gd name="connsiteY74-37754" fmla="*/ 5227157 h 6858000"/>
              <a:gd name="connsiteX75-37755" fmla="*/ 6036748 w 6127024"/>
              <a:gd name="connsiteY75-37756" fmla="*/ 5322752 h 6858000"/>
              <a:gd name="connsiteX76-37757" fmla="*/ 6036943 w 6127024"/>
              <a:gd name="connsiteY76-37758" fmla="*/ 5329480 h 6858000"/>
              <a:gd name="connsiteX77-37759" fmla="*/ 6037677 w 6127024"/>
              <a:gd name="connsiteY77-37760" fmla="*/ 5354807 h 6858000"/>
              <a:gd name="connsiteX78-37761" fmla="*/ 6039728 w 6127024"/>
              <a:gd name="connsiteY78-37762" fmla="*/ 5359416 h 6858000"/>
              <a:gd name="connsiteX79-37763" fmla="*/ 6053435 w 6127024"/>
              <a:gd name="connsiteY79-37764" fmla="*/ 5387547 h 6858000"/>
              <a:gd name="connsiteX80-37765" fmla="*/ 6065933 w 6127024"/>
              <a:gd name="connsiteY80-37766" fmla="*/ 5443002 h 6858000"/>
              <a:gd name="connsiteX81-37767" fmla="*/ 6068640 w 6127024"/>
              <a:gd name="connsiteY81-37768" fmla="*/ 5474503 h 6858000"/>
              <a:gd name="connsiteX82-37769" fmla="*/ 6080922 w 6127024"/>
              <a:gd name="connsiteY82-37770" fmla="*/ 5561070 h 6858000"/>
              <a:gd name="connsiteX83-37771" fmla="*/ 6096949 w 6127024"/>
              <a:gd name="connsiteY83-37772" fmla="*/ 5648179 h 6858000"/>
              <a:gd name="connsiteX84-37773" fmla="*/ 6121353 w 6127024"/>
              <a:gd name="connsiteY84-37774" fmla="*/ 5721725 h 6858000"/>
              <a:gd name="connsiteX85-37775" fmla="*/ 6109884 w 6127024"/>
              <a:gd name="connsiteY85-37776" fmla="*/ 5721959 h 6858000"/>
              <a:gd name="connsiteX86-37777" fmla="*/ 6127024 w 6127024"/>
              <a:gd name="connsiteY86-37778" fmla="*/ 5786902 h 6858000"/>
              <a:gd name="connsiteX87-37779" fmla="*/ 6115796 w 6127024"/>
              <a:gd name="connsiteY87-37780" fmla="*/ 5862844 h 6858000"/>
              <a:gd name="connsiteX88-37781" fmla="*/ 6102493 w 6127024"/>
              <a:gd name="connsiteY88-37782" fmla="*/ 5928602 h 6858000"/>
              <a:gd name="connsiteX89-37783" fmla="*/ 6056863 w 6127024"/>
              <a:gd name="connsiteY89-37784" fmla="*/ 6000643 h 6858000"/>
              <a:gd name="connsiteX90-37785" fmla="*/ 6045436 w 6127024"/>
              <a:gd name="connsiteY90-37786" fmla="*/ 6124480 h 6858000"/>
              <a:gd name="connsiteX91-37787" fmla="*/ 6030489 w 6127024"/>
              <a:gd name="connsiteY91-37788" fmla="*/ 6317666 h 6858000"/>
              <a:gd name="connsiteX92-37789" fmla="*/ 6007492 w 6127024"/>
              <a:gd name="connsiteY92-37790" fmla="*/ 6440818 h 6858000"/>
              <a:gd name="connsiteX93-37791" fmla="*/ 6009467 w 6127024"/>
              <a:gd name="connsiteY93-37792" fmla="*/ 6487076 h 6858000"/>
              <a:gd name="connsiteX94-37793" fmla="*/ 5995064 w 6127024"/>
              <a:gd name="connsiteY94-37794" fmla="*/ 6540791 h 6858000"/>
              <a:gd name="connsiteX95-37795" fmla="*/ 6004510 w 6127024"/>
              <a:gd name="connsiteY95-37796" fmla="*/ 6599256 h 6858000"/>
              <a:gd name="connsiteX96-37797" fmla="*/ 5986207 w 6127024"/>
              <a:gd name="connsiteY96-37798" fmla="*/ 6695855 h 6858000"/>
              <a:gd name="connsiteX97-37799" fmla="*/ 5979428 w 6127024"/>
              <a:gd name="connsiteY97-37800" fmla="*/ 6754678 h 6858000"/>
              <a:gd name="connsiteX98-37801" fmla="*/ 5983398 w 6127024"/>
              <a:gd name="connsiteY98-37802" fmla="*/ 6778641 h 6858000"/>
              <a:gd name="connsiteX99-37803" fmla="*/ 5984543 w 6127024"/>
              <a:gd name="connsiteY99-37804" fmla="*/ 6811016 h 6858000"/>
              <a:gd name="connsiteX100-37805" fmla="*/ 5979671 w 6127024"/>
              <a:gd name="connsiteY100-37806" fmla="*/ 6858000 h 6858000"/>
              <a:gd name="connsiteX101-37807" fmla="*/ 0 w 6127024"/>
              <a:gd name="connsiteY101-37808" fmla="*/ 6858000 h 6858000"/>
              <a:gd name="connsiteX102-37809" fmla="*/ 0 w 6127024"/>
              <a:gd name="connsiteY102-37810" fmla="*/ 0 h 6858000"/>
              <a:gd name="connsiteX0-37811" fmla="*/ 0 w 6127024"/>
              <a:gd name="connsiteY0-37812" fmla="*/ 0 h 6858000"/>
              <a:gd name="connsiteX1-37813" fmla="*/ 4965888 w 6127024"/>
              <a:gd name="connsiteY1-37814" fmla="*/ 0 h 6858000"/>
              <a:gd name="connsiteX2-37815" fmla="*/ 4967767 w 6127024"/>
              <a:gd name="connsiteY2-37816" fmla="*/ 7930 h 6858000"/>
              <a:gd name="connsiteX3-37817" fmla="*/ 4979444 w 6127024"/>
              <a:gd name="connsiteY3-37818" fmla="*/ 43921 h 6858000"/>
              <a:gd name="connsiteX4-37819" fmla="*/ 5021173 w 6127024"/>
              <a:gd name="connsiteY4-37820" fmla="*/ 123738 h 6858000"/>
              <a:gd name="connsiteX5-37821" fmla="*/ 5075458 w 6127024"/>
              <a:gd name="connsiteY5-37822" fmla="*/ 264355 h 6858000"/>
              <a:gd name="connsiteX6-37823" fmla="*/ 5081175 w 6127024"/>
              <a:gd name="connsiteY6-37824" fmla="*/ 277448 h 6858000"/>
              <a:gd name="connsiteX7-37825" fmla="*/ 5097011 w 6127024"/>
              <a:gd name="connsiteY7-37826" fmla="*/ 355616 h 6858000"/>
              <a:gd name="connsiteX8-37827" fmla="*/ 5153000 w 6127024"/>
              <a:gd name="connsiteY8-37828" fmla="*/ 507134 h 6858000"/>
              <a:gd name="connsiteX9-37829" fmla="*/ 5171282 w 6127024"/>
              <a:gd name="connsiteY9-37830" fmla="*/ 602071 h 6858000"/>
              <a:gd name="connsiteX10-37831" fmla="*/ 5176196 w 6127024"/>
              <a:gd name="connsiteY10-37832" fmla="*/ 636822 h 6858000"/>
              <a:gd name="connsiteX11-37833" fmla="*/ 5189051 w 6127024"/>
              <a:gd name="connsiteY11-37834" fmla="*/ 782518 h 6858000"/>
              <a:gd name="connsiteX12-37835" fmla="*/ 5221088 w 6127024"/>
              <a:gd name="connsiteY12-37836" fmla="*/ 860193 h 6858000"/>
              <a:gd name="connsiteX13-37837" fmla="*/ 5221281 w 6127024"/>
              <a:gd name="connsiteY13-37838" fmla="*/ 920873 h 6858000"/>
              <a:gd name="connsiteX14-37839" fmla="*/ 5201018 w 6127024"/>
              <a:gd name="connsiteY14-37840" fmla="*/ 1095027 h 6858000"/>
              <a:gd name="connsiteX15-37841" fmla="*/ 5202153 w 6127024"/>
              <a:gd name="connsiteY15-37842" fmla="*/ 1133224 h 6858000"/>
              <a:gd name="connsiteX16-37843" fmla="*/ 5189234 w 6127024"/>
              <a:gd name="connsiteY16-37844" fmla="*/ 1193495 h 6858000"/>
              <a:gd name="connsiteX17-37845" fmla="*/ 5202769 w 6127024"/>
              <a:gd name="connsiteY17-37846" fmla="*/ 1269450 h 6858000"/>
              <a:gd name="connsiteX18-37847" fmla="*/ 5225968 w 6127024"/>
              <a:gd name="connsiteY18-37848" fmla="*/ 1357994 h 6858000"/>
              <a:gd name="connsiteX19-37849" fmla="*/ 5233819 w 6127024"/>
              <a:gd name="connsiteY19-37850" fmla="*/ 1380922 h 6858000"/>
              <a:gd name="connsiteX20-37851" fmla="*/ 5237226 w 6127024"/>
              <a:gd name="connsiteY20-37852" fmla="*/ 1441327 h 6858000"/>
              <a:gd name="connsiteX21-37853" fmla="*/ 5255653 w 6127024"/>
              <a:gd name="connsiteY21-37854" fmla="*/ 1524712 h 6858000"/>
              <a:gd name="connsiteX22-37855" fmla="*/ 5263491 w 6127024"/>
              <a:gd name="connsiteY22-37856" fmla="*/ 1642938 h 6858000"/>
              <a:gd name="connsiteX23-37857" fmla="*/ 5256552 w 6127024"/>
              <a:gd name="connsiteY23-37858" fmla="*/ 1672509 h 6858000"/>
              <a:gd name="connsiteX24-37859" fmla="*/ 5266931 w 6127024"/>
              <a:gd name="connsiteY24-37860" fmla="*/ 1866147 h 6858000"/>
              <a:gd name="connsiteX25-37861" fmla="*/ 5255696 w 6127024"/>
              <a:gd name="connsiteY25-37862" fmla="*/ 1953770 h 6858000"/>
              <a:gd name="connsiteX26-37863" fmla="*/ 5252592 w 6127024"/>
              <a:gd name="connsiteY26-37864" fmla="*/ 2092210 h 6858000"/>
              <a:gd name="connsiteX27-37865" fmla="*/ 5250104 w 6127024"/>
              <a:gd name="connsiteY27-37866" fmla="*/ 2249166 h 6858000"/>
              <a:gd name="connsiteX28-37867" fmla="*/ 5251214 w 6127024"/>
              <a:gd name="connsiteY28-37868" fmla="*/ 2250944 h 6858000"/>
              <a:gd name="connsiteX29-37869" fmla="*/ 5250644 w 6127024"/>
              <a:gd name="connsiteY29-37870" fmla="*/ 2266619 h 6858000"/>
              <a:gd name="connsiteX30-37871" fmla="*/ 5293877 w 6127024"/>
              <a:gd name="connsiteY30-37872" fmla="*/ 2368649 h 6858000"/>
              <a:gd name="connsiteX31-37873" fmla="*/ 5311338 w 6127024"/>
              <a:gd name="connsiteY31-37874" fmla="*/ 2404034 h 6858000"/>
              <a:gd name="connsiteX32-37875" fmla="*/ 5338366 w 6127024"/>
              <a:gd name="connsiteY32-37876" fmla="*/ 2465052 h 6858000"/>
              <a:gd name="connsiteX33-37877" fmla="*/ 5371263 w 6127024"/>
              <a:gd name="connsiteY33-37878" fmla="*/ 2586413 h 6858000"/>
              <a:gd name="connsiteX34-37879" fmla="*/ 5407503 w 6127024"/>
              <a:gd name="connsiteY34-37880" fmla="*/ 2786290 h 6858000"/>
              <a:gd name="connsiteX35-37881" fmla="*/ 5407356 w 6127024"/>
              <a:gd name="connsiteY35-37882" fmla="*/ 2787545 h 6858000"/>
              <a:gd name="connsiteX36-37883" fmla="*/ 5457023 w 6127024"/>
              <a:gd name="connsiteY36-37884" fmla="*/ 2858292 h 6858000"/>
              <a:gd name="connsiteX37-37885" fmla="*/ 5479298 w 6127024"/>
              <a:gd name="connsiteY37-37886" fmla="*/ 2947791 h 6858000"/>
              <a:gd name="connsiteX38-37887" fmla="*/ 5481770 w 6127024"/>
              <a:gd name="connsiteY38-37888" fmla="*/ 2951352 h 6858000"/>
              <a:gd name="connsiteX39-37889" fmla="*/ 5482415 w 6127024"/>
              <a:gd name="connsiteY39-37890" fmla="*/ 3004079 h 6858000"/>
              <a:gd name="connsiteX40-37891" fmla="*/ 5503944 w 6127024"/>
              <a:gd name="connsiteY40-37892" fmla="*/ 3123335 h 6858000"/>
              <a:gd name="connsiteX41-37893" fmla="*/ 5516007 w 6127024"/>
              <a:gd name="connsiteY41-37894" fmla="*/ 3258473 h 6858000"/>
              <a:gd name="connsiteX42-37895" fmla="*/ 5589758 w 6127024"/>
              <a:gd name="connsiteY42-37896" fmla="*/ 3453699 h 6858000"/>
              <a:gd name="connsiteX43-37897" fmla="*/ 5596144 w 6127024"/>
              <a:gd name="connsiteY43-37898" fmla="*/ 3534624 h 6858000"/>
              <a:gd name="connsiteX44-37899" fmla="*/ 5597750 w 6127024"/>
              <a:gd name="connsiteY44-37900" fmla="*/ 3534129 h 6858000"/>
              <a:gd name="connsiteX45-37901" fmla="*/ 5599700 w 6127024"/>
              <a:gd name="connsiteY45-37902" fmla="*/ 3547221 h 6858000"/>
              <a:gd name="connsiteX46-37903" fmla="*/ 5618377 w 6127024"/>
              <a:gd name="connsiteY46-37904" fmla="*/ 3588431 h 6858000"/>
              <a:gd name="connsiteX47-37905" fmla="*/ 5612155 w 6127024"/>
              <a:gd name="connsiteY47-37906" fmla="*/ 3589869 h 6858000"/>
              <a:gd name="connsiteX48-37907" fmla="*/ 5620843 w 6127024"/>
              <a:gd name="connsiteY48-37908" fmla="*/ 3606745 h 6858000"/>
              <a:gd name="connsiteX49-37909" fmla="*/ 5655472 w 6127024"/>
              <a:gd name="connsiteY49-37910" fmla="*/ 3678877 h 6858000"/>
              <a:gd name="connsiteX50-37911" fmla="*/ 5683015 w 6127024"/>
              <a:gd name="connsiteY50-37912" fmla="*/ 3762025 h 6858000"/>
              <a:gd name="connsiteX51-37913" fmla="*/ 5696643 w 6127024"/>
              <a:gd name="connsiteY51-37914" fmla="*/ 3773888 h 6858000"/>
              <a:gd name="connsiteX52-37915" fmla="*/ 5768491 w 6127024"/>
              <a:gd name="connsiteY52-37916" fmla="*/ 3914399 h 6858000"/>
              <a:gd name="connsiteX53-37917" fmla="*/ 5793123 w 6127024"/>
              <a:gd name="connsiteY53-37918" fmla="*/ 3969952 h 6858000"/>
              <a:gd name="connsiteX54-37919" fmla="*/ 5808321 w 6127024"/>
              <a:gd name="connsiteY54-37920" fmla="*/ 3988153 h 6858000"/>
              <a:gd name="connsiteX55-37921" fmla="*/ 5825621 w 6127024"/>
              <a:gd name="connsiteY55-37922" fmla="*/ 4015525 h 6858000"/>
              <a:gd name="connsiteX56-37923" fmla="*/ 5860672 w 6127024"/>
              <a:gd name="connsiteY56-37924" fmla="*/ 4061579 h 6858000"/>
              <a:gd name="connsiteX57-37925" fmla="*/ 5872173 w 6127024"/>
              <a:gd name="connsiteY57-37926" fmla="*/ 4088497 h 6858000"/>
              <a:gd name="connsiteX58-37927" fmla="*/ 5894095 w 6127024"/>
              <a:gd name="connsiteY58-37928" fmla="*/ 4128857 h 6858000"/>
              <a:gd name="connsiteX59-37929" fmla="*/ 5903513 w 6127024"/>
              <a:gd name="connsiteY59-37930" fmla="*/ 4187661 h 6858000"/>
              <a:gd name="connsiteX60-37931" fmla="*/ 5917114 w 6127024"/>
              <a:gd name="connsiteY60-37932" fmla="*/ 4213096 h 6858000"/>
              <a:gd name="connsiteX61-37933" fmla="*/ 5924233 w 6127024"/>
              <a:gd name="connsiteY61-37934" fmla="*/ 4242060 h 6858000"/>
              <a:gd name="connsiteX62-37935" fmla="*/ 5928910 w 6127024"/>
              <a:gd name="connsiteY62-37936" fmla="*/ 4300973 h 6858000"/>
              <a:gd name="connsiteX63-37937" fmla="*/ 5939320 w 6127024"/>
              <a:gd name="connsiteY63-37938" fmla="*/ 4340435 h 6858000"/>
              <a:gd name="connsiteX64-37939" fmla="*/ 5946705 w 6127024"/>
              <a:gd name="connsiteY64-37940" fmla="*/ 4428051 h 6858000"/>
              <a:gd name="connsiteX65-37941" fmla="*/ 5949261 w 6127024"/>
              <a:gd name="connsiteY65-37942" fmla="*/ 4449185 h 6858000"/>
              <a:gd name="connsiteX66-37943" fmla="*/ 5968960 w 6127024"/>
              <a:gd name="connsiteY66-37944" fmla="*/ 4482655 h 6858000"/>
              <a:gd name="connsiteX67-37945" fmla="*/ 5980106 w 6127024"/>
              <a:gd name="connsiteY67-37946" fmla="*/ 4585087 h 6858000"/>
              <a:gd name="connsiteX68-37947" fmla="*/ 5998138 w 6127024"/>
              <a:gd name="connsiteY68-37948" fmla="*/ 4697518 h 6858000"/>
              <a:gd name="connsiteX69-37949" fmla="*/ 6007819 w 6127024"/>
              <a:gd name="connsiteY69-37950" fmla="*/ 4858148 h 6858000"/>
              <a:gd name="connsiteX70-37951" fmla="*/ 6007749 w 6127024"/>
              <a:gd name="connsiteY70-37952" fmla="*/ 4964715 h 6858000"/>
              <a:gd name="connsiteX71-37953" fmla="*/ 6005269 w 6127024"/>
              <a:gd name="connsiteY71-37954" fmla="*/ 5150567 h 6858000"/>
              <a:gd name="connsiteX72-37955" fmla="*/ 6001127 w 6127024"/>
              <a:gd name="connsiteY72-37956" fmla="*/ 5164609 h 6858000"/>
              <a:gd name="connsiteX73-37957" fmla="*/ 5998514 w 6127024"/>
              <a:gd name="connsiteY73-37958" fmla="*/ 5189673 h 6858000"/>
              <a:gd name="connsiteX74-37959" fmla="*/ 6018409 w 6127024"/>
              <a:gd name="connsiteY74-37960" fmla="*/ 5227157 h 6858000"/>
              <a:gd name="connsiteX75-37961" fmla="*/ 6036748 w 6127024"/>
              <a:gd name="connsiteY75-37962" fmla="*/ 5322752 h 6858000"/>
              <a:gd name="connsiteX76-37963" fmla="*/ 6036943 w 6127024"/>
              <a:gd name="connsiteY76-37964" fmla="*/ 5329480 h 6858000"/>
              <a:gd name="connsiteX77-37965" fmla="*/ 6037677 w 6127024"/>
              <a:gd name="connsiteY77-37966" fmla="*/ 5354807 h 6858000"/>
              <a:gd name="connsiteX78-37967" fmla="*/ 6039728 w 6127024"/>
              <a:gd name="connsiteY78-37968" fmla="*/ 5359416 h 6858000"/>
              <a:gd name="connsiteX79-37969" fmla="*/ 6053435 w 6127024"/>
              <a:gd name="connsiteY79-37970" fmla="*/ 5387547 h 6858000"/>
              <a:gd name="connsiteX80-37971" fmla="*/ 6065933 w 6127024"/>
              <a:gd name="connsiteY80-37972" fmla="*/ 5443002 h 6858000"/>
              <a:gd name="connsiteX81-37973" fmla="*/ 6068640 w 6127024"/>
              <a:gd name="connsiteY81-37974" fmla="*/ 5474503 h 6858000"/>
              <a:gd name="connsiteX82-37975" fmla="*/ 6080922 w 6127024"/>
              <a:gd name="connsiteY82-37976" fmla="*/ 5561070 h 6858000"/>
              <a:gd name="connsiteX83-37977" fmla="*/ 6096949 w 6127024"/>
              <a:gd name="connsiteY83-37978" fmla="*/ 5648179 h 6858000"/>
              <a:gd name="connsiteX84-37979" fmla="*/ 6121353 w 6127024"/>
              <a:gd name="connsiteY84-37980" fmla="*/ 5721725 h 6858000"/>
              <a:gd name="connsiteX85-37981" fmla="*/ 6109884 w 6127024"/>
              <a:gd name="connsiteY85-37982" fmla="*/ 5721959 h 6858000"/>
              <a:gd name="connsiteX86-37983" fmla="*/ 6127024 w 6127024"/>
              <a:gd name="connsiteY86-37984" fmla="*/ 5786902 h 6858000"/>
              <a:gd name="connsiteX87-37985" fmla="*/ 6115796 w 6127024"/>
              <a:gd name="connsiteY87-37986" fmla="*/ 5862844 h 6858000"/>
              <a:gd name="connsiteX88-37987" fmla="*/ 6102493 w 6127024"/>
              <a:gd name="connsiteY88-37988" fmla="*/ 5928602 h 6858000"/>
              <a:gd name="connsiteX89-37989" fmla="*/ 6056863 w 6127024"/>
              <a:gd name="connsiteY89-37990" fmla="*/ 6000643 h 6858000"/>
              <a:gd name="connsiteX90-37991" fmla="*/ 6045436 w 6127024"/>
              <a:gd name="connsiteY90-37992" fmla="*/ 6124480 h 6858000"/>
              <a:gd name="connsiteX91-37993" fmla="*/ 6030489 w 6127024"/>
              <a:gd name="connsiteY91-37994" fmla="*/ 6317666 h 6858000"/>
              <a:gd name="connsiteX92-37995" fmla="*/ 6007492 w 6127024"/>
              <a:gd name="connsiteY92-37996" fmla="*/ 6440818 h 6858000"/>
              <a:gd name="connsiteX93-37997" fmla="*/ 6009467 w 6127024"/>
              <a:gd name="connsiteY93-37998" fmla="*/ 6487076 h 6858000"/>
              <a:gd name="connsiteX94-37999" fmla="*/ 5995064 w 6127024"/>
              <a:gd name="connsiteY94-38000" fmla="*/ 6540791 h 6858000"/>
              <a:gd name="connsiteX95-38001" fmla="*/ 6004510 w 6127024"/>
              <a:gd name="connsiteY95-38002" fmla="*/ 6599256 h 6858000"/>
              <a:gd name="connsiteX96-38003" fmla="*/ 5986207 w 6127024"/>
              <a:gd name="connsiteY96-38004" fmla="*/ 6695855 h 6858000"/>
              <a:gd name="connsiteX97-38005" fmla="*/ 5979428 w 6127024"/>
              <a:gd name="connsiteY97-38006" fmla="*/ 6754678 h 6858000"/>
              <a:gd name="connsiteX98-38007" fmla="*/ 5983398 w 6127024"/>
              <a:gd name="connsiteY98-38008" fmla="*/ 6778641 h 6858000"/>
              <a:gd name="connsiteX99-38009" fmla="*/ 5984543 w 6127024"/>
              <a:gd name="connsiteY99-38010" fmla="*/ 6811016 h 6858000"/>
              <a:gd name="connsiteX100-38011" fmla="*/ 5979671 w 6127024"/>
              <a:gd name="connsiteY100-38012" fmla="*/ 6858000 h 6858000"/>
              <a:gd name="connsiteX101-38013" fmla="*/ 0 w 6127024"/>
              <a:gd name="connsiteY101-38014" fmla="*/ 6858000 h 6858000"/>
              <a:gd name="connsiteX102-38015" fmla="*/ 0 w 6127024"/>
              <a:gd name="connsiteY102-38016" fmla="*/ 0 h 6858000"/>
              <a:gd name="connsiteX0-38017" fmla="*/ 0 w 6127024"/>
              <a:gd name="connsiteY0-38018" fmla="*/ 0 h 6858000"/>
              <a:gd name="connsiteX1-38019" fmla="*/ 4965888 w 6127024"/>
              <a:gd name="connsiteY1-38020" fmla="*/ 0 h 6858000"/>
              <a:gd name="connsiteX2-38021" fmla="*/ 4967767 w 6127024"/>
              <a:gd name="connsiteY2-38022" fmla="*/ 7930 h 6858000"/>
              <a:gd name="connsiteX3-38023" fmla="*/ 4979444 w 6127024"/>
              <a:gd name="connsiteY3-38024" fmla="*/ 43921 h 6858000"/>
              <a:gd name="connsiteX4-38025" fmla="*/ 5021173 w 6127024"/>
              <a:gd name="connsiteY4-38026" fmla="*/ 123738 h 6858000"/>
              <a:gd name="connsiteX5-38027" fmla="*/ 5075458 w 6127024"/>
              <a:gd name="connsiteY5-38028" fmla="*/ 264355 h 6858000"/>
              <a:gd name="connsiteX6-38029" fmla="*/ 5081175 w 6127024"/>
              <a:gd name="connsiteY6-38030" fmla="*/ 277448 h 6858000"/>
              <a:gd name="connsiteX7-38031" fmla="*/ 5097011 w 6127024"/>
              <a:gd name="connsiteY7-38032" fmla="*/ 355616 h 6858000"/>
              <a:gd name="connsiteX8-38033" fmla="*/ 5153000 w 6127024"/>
              <a:gd name="connsiteY8-38034" fmla="*/ 507134 h 6858000"/>
              <a:gd name="connsiteX9-38035" fmla="*/ 5171282 w 6127024"/>
              <a:gd name="connsiteY9-38036" fmla="*/ 602071 h 6858000"/>
              <a:gd name="connsiteX10-38037" fmla="*/ 5176196 w 6127024"/>
              <a:gd name="connsiteY10-38038" fmla="*/ 636822 h 6858000"/>
              <a:gd name="connsiteX11-38039" fmla="*/ 5189051 w 6127024"/>
              <a:gd name="connsiteY11-38040" fmla="*/ 782518 h 6858000"/>
              <a:gd name="connsiteX12-38041" fmla="*/ 5221088 w 6127024"/>
              <a:gd name="connsiteY12-38042" fmla="*/ 860193 h 6858000"/>
              <a:gd name="connsiteX13-38043" fmla="*/ 5221281 w 6127024"/>
              <a:gd name="connsiteY13-38044" fmla="*/ 920873 h 6858000"/>
              <a:gd name="connsiteX14-38045" fmla="*/ 5201018 w 6127024"/>
              <a:gd name="connsiteY14-38046" fmla="*/ 1095027 h 6858000"/>
              <a:gd name="connsiteX15-38047" fmla="*/ 5202153 w 6127024"/>
              <a:gd name="connsiteY15-38048" fmla="*/ 1133224 h 6858000"/>
              <a:gd name="connsiteX16-38049" fmla="*/ 5189234 w 6127024"/>
              <a:gd name="connsiteY16-38050" fmla="*/ 1193495 h 6858000"/>
              <a:gd name="connsiteX17-38051" fmla="*/ 5202769 w 6127024"/>
              <a:gd name="connsiteY17-38052" fmla="*/ 1269450 h 6858000"/>
              <a:gd name="connsiteX18-38053" fmla="*/ 5225968 w 6127024"/>
              <a:gd name="connsiteY18-38054" fmla="*/ 1357994 h 6858000"/>
              <a:gd name="connsiteX19-38055" fmla="*/ 5233819 w 6127024"/>
              <a:gd name="connsiteY19-38056" fmla="*/ 1380922 h 6858000"/>
              <a:gd name="connsiteX20-38057" fmla="*/ 5237226 w 6127024"/>
              <a:gd name="connsiteY20-38058" fmla="*/ 1441327 h 6858000"/>
              <a:gd name="connsiteX21-38059" fmla="*/ 5255653 w 6127024"/>
              <a:gd name="connsiteY21-38060" fmla="*/ 1524712 h 6858000"/>
              <a:gd name="connsiteX22-38061" fmla="*/ 5263491 w 6127024"/>
              <a:gd name="connsiteY22-38062" fmla="*/ 1642938 h 6858000"/>
              <a:gd name="connsiteX23-38063" fmla="*/ 5256552 w 6127024"/>
              <a:gd name="connsiteY23-38064" fmla="*/ 1672509 h 6858000"/>
              <a:gd name="connsiteX24-38065" fmla="*/ 5266931 w 6127024"/>
              <a:gd name="connsiteY24-38066" fmla="*/ 1866147 h 6858000"/>
              <a:gd name="connsiteX25-38067" fmla="*/ 5255696 w 6127024"/>
              <a:gd name="connsiteY25-38068" fmla="*/ 1953770 h 6858000"/>
              <a:gd name="connsiteX26-38069" fmla="*/ 5252592 w 6127024"/>
              <a:gd name="connsiteY26-38070" fmla="*/ 2092210 h 6858000"/>
              <a:gd name="connsiteX27-38071" fmla="*/ 5250104 w 6127024"/>
              <a:gd name="connsiteY27-38072" fmla="*/ 2249166 h 6858000"/>
              <a:gd name="connsiteX28-38073" fmla="*/ 5251214 w 6127024"/>
              <a:gd name="connsiteY28-38074" fmla="*/ 2250944 h 6858000"/>
              <a:gd name="connsiteX29-38075" fmla="*/ 5250644 w 6127024"/>
              <a:gd name="connsiteY29-38076" fmla="*/ 2266619 h 6858000"/>
              <a:gd name="connsiteX30-38077" fmla="*/ 5293877 w 6127024"/>
              <a:gd name="connsiteY30-38078" fmla="*/ 2368649 h 6858000"/>
              <a:gd name="connsiteX31-38079" fmla="*/ 5311338 w 6127024"/>
              <a:gd name="connsiteY31-38080" fmla="*/ 2404034 h 6858000"/>
              <a:gd name="connsiteX32-38081" fmla="*/ 5338366 w 6127024"/>
              <a:gd name="connsiteY32-38082" fmla="*/ 2465052 h 6858000"/>
              <a:gd name="connsiteX33-38083" fmla="*/ 5371263 w 6127024"/>
              <a:gd name="connsiteY33-38084" fmla="*/ 2586413 h 6858000"/>
              <a:gd name="connsiteX34-38085" fmla="*/ 5407503 w 6127024"/>
              <a:gd name="connsiteY34-38086" fmla="*/ 2786290 h 6858000"/>
              <a:gd name="connsiteX35-38087" fmla="*/ 5407356 w 6127024"/>
              <a:gd name="connsiteY35-38088" fmla="*/ 2787545 h 6858000"/>
              <a:gd name="connsiteX36-38089" fmla="*/ 5457023 w 6127024"/>
              <a:gd name="connsiteY36-38090" fmla="*/ 2858292 h 6858000"/>
              <a:gd name="connsiteX37-38091" fmla="*/ 5479298 w 6127024"/>
              <a:gd name="connsiteY37-38092" fmla="*/ 2947791 h 6858000"/>
              <a:gd name="connsiteX38-38093" fmla="*/ 5481770 w 6127024"/>
              <a:gd name="connsiteY38-38094" fmla="*/ 2951352 h 6858000"/>
              <a:gd name="connsiteX39-38095" fmla="*/ 5482415 w 6127024"/>
              <a:gd name="connsiteY39-38096" fmla="*/ 3004079 h 6858000"/>
              <a:gd name="connsiteX40-38097" fmla="*/ 5503944 w 6127024"/>
              <a:gd name="connsiteY40-38098" fmla="*/ 3123335 h 6858000"/>
              <a:gd name="connsiteX41-38099" fmla="*/ 5516007 w 6127024"/>
              <a:gd name="connsiteY41-38100" fmla="*/ 3258473 h 6858000"/>
              <a:gd name="connsiteX42-38101" fmla="*/ 5589758 w 6127024"/>
              <a:gd name="connsiteY42-38102" fmla="*/ 3453699 h 6858000"/>
              <a:gd name="connsiteX43-38103" fmla="*/ 5596144 w 6127024"/>
              <a:gd name="connsiteY43-38104" fmla="*/ 3534624 h 6858000"/>
              <a:gd name="connsiteX44-38105" fmla="*/ 5597750 w 6127024"/>
              <a:gd name="connsiteY44-38106" fmla="*/ 3534129 h 6858000"/>
              <a:gd name="connsiteX45-38107" fmla="*/ 5599700 w 6127024"/>
              <a:gd name="connsiteY45-38108" fmla="*/ 3547221 h 6858000"/>
              <a:gd name="connsiteX46-38109" fmla="*/ 5618377 w 6127024"/>
              <a:gd name="connsiteY46-38110" fmla="*/ 3588431 h 6858000"/>
              <a:gd name="connsiteX47-38111" fmla="*/ 5612155 w 6127024"/>
              <a:gd name="connsiteY47-38112" fmla="*/ 3589869 h 6858000"/>
              <a:gd name="connsiteX48-38113" fmla="*/ 5620843 w 6127024"/>
              <a:gd name="connsiteY48-38114" fmla="*/ 3606745 h 6858000"/>
              <a:gd name="connsiteX49-38115" fmla="*/ 5655472 w 6127024"/>
              <a:gd name="connsiteY49-38116" fmla="*/ 3678877 h 6858000"/>
              <a:gd name="connsiteX50-38117" fmla="*/ 5683015 w 6127024"/>
              <a:gd name="connsiteY50-38118" fmla="*/ 3762025 h 6858000"/>
              <a:gd name="connsiteX51-38119" fmla="*/ 5696643 w 6127024"/>
              <a:gd name="connsiteY51-38120" fmla="*/ 3773888 h 6858000"/>
              <a:gd name="connsiteX52-38121" fmla="*/ 5768491 w 6127024"/>
              <a:gd name="connsiteY52-38122" fmla="*/ 3914399 h 6858000"/>
              <a:gd name="connsiteX53-38123" fmla="*/ 5793123 w 6127024"/>
              <a:gd name="connsiteY53-38124" fmla="*/ 3969952 h 6858000"/>
              <a:gd name="connsiteX54-38125" fmla="*/ 5808321 w 6127024"/>
              <a:gd name="connsiteY54-38126" fmla="*/ 3988153 h 6858000"/>
              <a:gd name="connsiteX55-38127" fmla="*/ 5825621 w 6127024"/>
              <a:gd name="connsiteY55-38128" fmla="*/ 4015525 h 6858000"/>
              <a:gd name="connsiteX56-38129" fmla="*/ 5860672 w 6127024"/>
              <a:gd name="connsiteY56-38130" fmla="*/ 4061579 h 6858000"/>
              <a:gd name="connsiteX57-38131" fmla="*/ 5872173 w 6127024"/>
              <a:gd name="connsiteY57-38132" fmla="*/ 4088497 h 6858000"/>
              <a:gd name="connsiteX58-38133" fmla="*/ 5894095 w 6127024"/>
              <a:gd name="connsiteY58-38134" fmla="*/ 4128857 h 6858000"/>
              <a:gd name="connsiteX59-38135" fmla="*/ 5903513 w 6127024"/>
              <a:gd name="connsiteY59-38136" fmla="*/ 4187661 h 6858000"/>
              <a:gd name="connsiteX60-38137" fmla="*/ 5917114 w 6127024"/>
              <a:gd name="connsiteY60-38138" fmla="*/ 4213096 h 6858000"/>
              <a:gd name="connsiteX61-38139" fmla="*/ 5924233 w 6127024"/>
              <a:gd name="connsiteY61-38140" fmla="*/ 4242060 h 6858000"/>
              <a:gd name="connsiteX62-38141" fmla="*/ 5928910 w 6127024"/>
              <a:gd name="connsiteY62-38142" fmla="*/ 4300973 h 6858000"/>
              <a:gd name="connsiteX63-38143" fmla="*/ 5939320 w 6127024"/>
              <a:gd name="connsiteY63-38144" fmla="*/ 4340435 h 6858000"/>
              <a:gd name="connsiteX64-38145" fmla="*/ 5946705 w 6127024"/>
              <a:gd name="connsiteY64-38146" fmla="*/ 4428051 h 6858000"/>
              <a:gd name="connsiteX65-38147" fmla="*/ 5949261 w 6127024"/>
              <a:gd name="connsiteY65-38148" fmla="*/ 4449185 h 6858000"/>
              <a:gd name="connsiteX66-38149" fmla="*/ 5968960 w 6127024"/>
              <a:gd name="connsiteY66-38150" fmla="*/ 4482655 h 6858000"/>
              <a:gd name="connsiteX67-38151" fmla="*/ 5980106 w 6127024"/>
              <a:gd name="connsiteY67-38152" fmla="*/ 4585087 h 6858000"/>
              <a:gd name="connsiteX68-38153" fmla="*/ 5998138 w 6127024"/>
              <a:gd name="connsiteY68-38154" fmla="*/ 4697518 h 6858000"/>
              <a:gd name="connsiteX69-38155" fmla="*/ 6007819 w 6127024"/>
              <a:gd name="connsiteY69-38156" fmla="*/ 4858148 h 6858000"/>
              <a:gd name="connsiteX70-38157" fmla="*/ 6007749 w 6127024"/>
              <a:gd name="connsiteY70-38158" fmla="*/ 4964715 h 6858000"/>
              <a:gd name="connsiteX71-38159" fmla="*/ 6005269 w 6127024"/>
              <a:gd name="connsiteY71-38160" fmla="*/ 5150567 h 6858000"/>
              <a:gd name="connsiteX72-38161" fmla="*/ 6001127 w 6127024"/>
              <a:gd name="connsiteY72-38162" fmla="*/ 5164609 h 6858000"/>
              <a:gd name="connsiteX73-38163" fmla="*/ 5998514 w 6127024"/>
              <a:gd name="connsiteY73-38164" fmla="*/ 5189673 h 6858000"/>
              <a:gd name="connsiteX74-38165" fmla="*/ 6018409 w 6127024"/>
              <a:gd name="connsiteY74-38166" fmla="*/ 5227157 h 6858000"/>
              <a:gd name="connsiteX75-38167" fmla="*/ 6036748 w 6127024"/>
              <a:gd name="connsiteY75-38168" fmla="*/ 5322752 h 6858000"/>
              <a:gd name="connsiteX76-38169" fmla="*/ 6036943 w 6127024"/>
              <a:gd name="connsiteY76-38170" fmla="*/ 5329480 h 6858000"/>
              <a:gd name="connsiteX77-38171" fmla="*/ 6037677 w 6127024"/>
              <a:gd name="connsiteY77-38172" fmla="*/ 5354807 h 6858000"/>
              <a:gd name="connsiteX78-38173" fmla="*/ 6039728 w 6127024"/>
              <a:gd name="connsiteY78-38174" fmla="*/ 5359416 h 6858000"/>
              <a:gd name="connsiteX79-38175" fmla="*/ 6053435 w 6127024"/>
              <a:gd name="connsiteY79-38176" fmla="*/ 5387547 h 6858000"/>
              <a:gd name="connsiteX80-38177" fmla="*/ 6065933 w 6127024"/>
              <a:gd name="connsiteY80-38178" fmla="*/ 5443002 h 6858000"/>
              <a:gd name="connsiteX81-38179" fmla="*/ 6068640 w 6127024"/>
              <a:gd name="connsiteY81-38180" fmla="*/ 5474503 h 6858000"/>
              <a:gd name="connsiteX82-38181" fmla="*/ 6080922 w 6127024"/>
              <a:gd name="connsiteY82-38182" fmla="*/ 5561070 h 6858000"/>
              <a:gd name="connsiteX83-38183" fmla="*/ 6096949 w 6127024"/>
              <a:gd name="connsiteY83-38184" fmla="*/ 5648179 h 6858000"/>
              <a:gd name="connsiteX84-38185" fmla="*/ 6121353 w 6127024"/>
              <a:gd name="connsiteY84-38186" fmla="*/ 5721725 h 6858000"/>
              <a:gd name="connsiteX85-38187" fmla="*/ 6109884 w 6127024"/>
              <a:gd name="connsiteY85-38188" fmla="*/ 5721959 h 6858000"/>
              <a:gd name="connsiteX86-38189" fmla="*/ 6127024 w 6127024"/>
              <a:gd name="connsiteY86-38190" fmla="*/ 5786902 h 6858000"/>
              <a:gd name="connsiteX87-38191" fmla="*/ 6115796 w 6127024"/>
              <a:gd name="connsiteY87-38192" fmla="*/ 5862844 h 6858000"/>
              <a:gd name="connsiteX88-38193" fmla="*/ 6102493 w 6127024"/>
              <a:gd name="connsiteY88-38194" fmla="*/ 5928602 h 6858000"/>
              <a:gd name="connsiteX89-38195" fmla="*/ 6056863 w 6127024"/>
              <a:gd name="connsiteY89-38196" fmla="*/ 6000643 h 6858000"/>
              <a:gd name="connsiteX90-38197" fmla="*/ 6045436 w 6127024"/>
              <a:gd name="connsiteY90-38198" fmla="*/ 6124480 h 6858000"/>
              <a:gd name="connsiteX91-38199" fmla="*/ 6030489 w 6127024"/>
              <a:gd name="connsiteY91-38200" fmla="*/ 6317666 h 6858000"/>
              <a:gd name="connsiteX92-38201" fmla="*/ 6007492 w 6127024"/>
              <a:gd name="connsiteY92-38202" fmla="*/ 6440818 h 6858000"/>
              <a:gd name="connsiteX93-38203" fmla="*/ 6009467 w 6127024"/>
              <a:gd name="connsiteY93-38204" fmla="*/ 6487076 h 6858000"/>
              <a:gd name="connsiteX94-38205" fmla="*/ 5995064 w 6127024"/>
              <a:gd name="connsiteY94-38206" fmla="*/ 6540791 h 6858000"/>
              <a:gd name="connsiteX95-38207" fmla="*/ 6004510 w 6127024"/>
              <a:gd name="connsiteY95-38208" fmla="*/ 6599256 h 6858000"/>
              <a:gd name="connsiteX96-38209" fmla="*/ 5986207 w 6127024"/>
              <a:gd name="connsiteY96-38210" fmla="*/ 6695855 h 6858000"/>
              <a:gd name="connsiteX97-38211" fmla="*/ 5979428 w 6127024"/>
              <a:gd name="connsiteY97-38212" fmla="*/ 6754678 h 6858000"/>
              <a:gd name="connsiteX98-38213" fmla="*/ 5983398 w 6127024"/>
              <a:gd name="connsiteY98-38214" fmla="*/ 6778641 h 6858000"/>
              <a:gd name="connsiteX99-38215" fmla="*/ 5984543 w 6127024"/>
              <a:gd name="connsiteY99-38216" fmla="*/ 6811016 h 6858000"/>
              <a:gd name="connsiteX100-38217" fmla="*/ 5979671 w 6127024"/>
              <a:gd name="connsiteY100-38218" fmla="*/ 6858000 h 6858000"/>
              <a:gd name="connsiteX101-38219" fmla="*/ 0 w 6127024"/>
              <a:gd name="connsiteY101-38220" fmla="*/ 6858000 h 6858000"/>
              <a:gd name="connsiteX102-38221" fmla="*/ 0 w 6127024"/>
              <a:gd name="connsiteY102-38222" fmla="*/ 0 h 6858000"/>
              <a:gd name="connsiteX0-38223" fmla="*/ 0 w 6127024"/>
              <a:gd name="connsiteY0-38224" fmla="*/ 0 h 6858000"/>
              <a:gd name="connsiteX1-38225" fmla="*/ 4965888 w 6127024"/>
              <a:gd name="connsiteY1-38226" fmla="*/ 0 h 6858000"/>
              <a:gd name="connsiteX2-38227" fmla="*/ 4967767 w 6127024"/>
              <a:gd name="connsiteY2-38228" fmla="*/ 7930 h 6858000"/>
              <a:gd name="connsiteX3-38229" fmla="*/ 4979444 w 6127024"/>
              <a:gd name="connsiteY3-38230" fmla="*/ 43921 h 6858000"/>
              <a:gd name="connsiteX4-38231" fmla="*/ 5021173 w 6127024"/>
              <a:gd name="connsiteY4-38232" fmla="*/ 123738 h 6858000"/>
              <a:gd name="connsiteX5-38233" fmla="*/ 5075458 w 6127024"/>
              <a:gd name="connsiteY5-38234" fmla="*/ 264355 h 6858000"/>
              <a:gd name="connsiteX6-38235" fmla="*/ 5081175 w 6127024"/>
              <a:gd name="connsiteY6-38236" fmla="*/ 277448 h 6858000"/>
              <a:gd name="connsiteX7-38237" fmla="*/ 5097011 w 6127024"/>
              <a:gd name="connsiteY7-38238" fmla="*/ 355616 h 6858000"/>
              <a:gd name="connsiteX8-38239" fmla="*/ 5153000 w 6127024"/>
              <a:gd name="connsiteY8-38240" fmla="*/ 507134 h 6858000"/>
              <a:gd name="connsiteX9-38241" fmla="*/ 5171282 w 6127024"/>
              <a:gd name="connsiteY9-38242" fmla="*/ 602071 h 6858000"/>
              <a:gd name="connsiteX10-38243" fmla="*/ 5176196 w 6127024"/>
              <a:gd name="connsiteY10-38244" fmla="*/ 636822 h 6858000"/>
              <a:gd name="connsiteX11-38245" fmla="*/ 5189051 w 6127024"/>
              <a:gd name="connsiteY11-38246" fmla="*/ 782518 h 6858000"/>
              <a:gd name="connsiteX12-38247" fmla="*/ 5218707 w 6127024"/>
              <a:gd name="connsiteY12-38248" fmla="*/ 886387 h 6858000"/>
              <a:gd name="connsiteX13-38249" fmla="*/ 5221281 w 6127024"/>
              <a:gd name="connsiteY13-38250" fmla="*/ 920873 h 6858000"/>
              <a:gd name="connsiteX14-38251" fmla="*/ 5201018 w 6127024"/>
              <a:gd name="connsiteY14-38252" fmla="*/ 1095027 h 6858000"/>
              <a:gd name="connsiteX15-38253" fmla="*/ 5202153 w 6127024"/>
              <a:gd name="connsiteY15-38254" fmla="*/ 1133224 h 6858000"/>
              <a:gd name="connsiteX16-38255" fmla="*/ 5189234 w 6127024"/>
              <a:gd name="connsiteY16-38256" fmla="*/ 1193495 h 6858000"/>
              <a:gd name="connsiteX17-38257" fmla="*/ 5202769 w 6127024"/>
              <a:gd name="connsiteY17-38258" fmla="*/ 1269450 h 6858000"/>
              <a:gd name="connsiteX18-38259" fmla="*/ 5225968 w 6127024"/>
              <a:gd name="connsiteY18-38260" fmla="*/ 1357994 h 6858000"/>
              <a:gd name="connsiteX19-38261" fmla="*/ 5233819 w 6127024"/>
              <a:gd name="connsiteY19-38262" fmla="*/ 1380922 h 6858000"/>
              <a:gd name="connsiteX20-38263" fmla="*/ 5237226 w 6127024"/>
              <a:gd name="connsiteY20-38264" fmla="*/ 1441327 h 6858000"/>
              <a:gd name="connsiteX21-38265" fmla="*/ 5255653 w 6127024"/>
              <a:gd name="connsiteY21-38266" fmla="*/ 1524712 h 6858000"/>
              <a:gd name="connsiteX22-38267" fmla="*/ 5263491 w 6127024"/>
              <a:gd name="connsiteY22-38268" fmla="*/ 1642938 h 6858000"/>
              <a:gd name="connsiteX23-38269" fmla="*/ 5256552 w 6127024"/>
              <a:gd name="connsiteY23-38270" fmla="*/ 1672509 h 6858000"/>
              <a:gd name="connsiteX24-38271" fmla="*/ 5266931 w 6127024"/>
              <a:gd name="connsiteY24-38272" fmla="*/ 1866147 h 6858000"/>
              <a:gd name="connsiteX25-38273" fmla="*/ 5255696 w 6127024"/>
              <a:gd name="connsiteY25-38274" fmla="*/ 1953770 h 6858000"/>
              <a:gd name="connsiteX26-38275" fmla="*/ 5252592 w 6127024"/>
              <a:gd name="connsiteY26-38276" fmla="*/ 2092210 h 6858000"/>
              <a:gd name="connsiteX27-38277" fmla="*/ 5250104 w 6127024"/>
              <a:gd name="connsiteY27-38278" fmla="*/ 2249166 h 6858000"/>
              <a:gd name="connsiteX28-38279" fmla="*/ 5251214 w 6127024"/>
              <a:gd name="connsiteY28-38280" fmla="*/ 2250944 h 6858000"/>
              <a:gd name="connsiteX29-38281" fmla="*/ 5250644 w 6127024"/>
              <a:gd name="connsiteY29-38282" fmla="*/ 2266619 h 6858000"/>
              <a:gd name="connsiteX30-38283" fmla="*/ 5293877 w 6127024"/>
              <a:gd name="connsiteY30-38284" fmla="*/ 2368649 h 6858000"/>
              <a:gd name="connsiteX31-38285" fmla="*/ 5311338 w 6127024"/>
              <a:gd name="connsiteY31-38286" fmla="*/ 2404034 h 6858000"/>
              <a:gd name="connsiteX32-38287" fmla="*/ 5338366 w 6127024"/>
              <a:gd name="connsiteY32-38288" fmla="*/ 2465052 h 6858000"/>
              <a:gd name="connsiteX33-38289" fmla="*/ 5371263 w 6127024"/>
              <a:gd name="connsiteY33-38290" fmla="*/ 2586413 h 6858000"/>
              <a:gd name="connsiteX34-38291" fmla="*/ 5407503 w 6127024"/>
              <a:gd name="connsiteY34-38292" fmla="*/ 2786290 h 6858000"/>
              <a:gd name="connsiteX35-38293" fmla="*/ 5407356 w 6127024"/>
              <a:gd name="connsiteY35-38294" fmla="*/ 2787545 h 6858000"/>
              <a:gd name="connsiteX36-38295" fmla="*/ 5457023 w 6127024"/>
              <a:gd name="connsiteY36-38296" fmla="*/ 2858292 h 6858000"/>
              <a:gd name="connsiteX37-38297" fmla="*/ 5479298 w 6127024"/>
              <a:gd name="connsiteY37-38298" fmla="*/ 2947791 h 6858000"/>
              <a:gd name="connsiteX38-38299" fmla="*/ 5481770 w 6127024"/>
              <a:gd name="connsiteY38-38300" fmla="*/ 2951352 h 6858000"/>
              <a:gd name="connsiteX39-38301" fmla="*/ 5482415 w 6127024"/>
              <a:gd name="connsiteY39-38302" fmla="*/ 3004079 h 6858000"/>
              <a:gd name="connsiteX40-38303" fmla="*/ 5503944 w 6127024"/>
              <a:gd name="connsiteY40-38304" fmla="*/ 3123335 h 6858000"/>
              <a:gd name="connsiteX41-38305" fmla="*/ 5516007 w 6127024"/>
              <a:gd name="connsiteY41-38306" fmla="*/ 3258473 h 6858000"/>
              <a:gd name="connsiteX42-38307" fmla="*/ 5589758 w 6127024"/>
              <a:gd name="connsiteY42-38308" fmla="*/ 3453699 h 6858000"/>
              <a:gd name="connsiteX43-38309" fmla="*/ 5596144 w 6127024"/>
              <a:gd name="connsiteY43-38310" fmla="*/ 3534624 h 6858000"/>
              <a:gd name="connsiteX44-38311" fmla="*/ 5597750 w 6127024"/>
              <a:gd name="connsiteY44-38312" fmla="*/ 3534129 h 6858000"/>
              <a:gd name="connsiteX45-38313" fmla="*/ 5599700 w 6127024"/>
              <a:gd name="connsiteY45-38314" fmla="*/ 3547221 h 6858000"/>
              <a:gd name="connsiteX46-38315" fmla="*/ 5618377 w 6127024"/>
              <a:gd name="connsiteY46-38316" fmla="*/ 3588431 h 6858000"/>
              <a:gd name="connsiteX47-38317" fmla="*/ 5612155 w 6127024"/>
              <a:gd name="connsiteY47-38318" fmla="*/ 3589869 h 6858000"/>
              <a:gd name="connsiteX48-38319" fmla="*/ 5620843 w 6127024"/>
              <a:gd name="connsiteY48-38320" fmla="*/ 3606745 h 6858000"/>
              <a:gd name="connsiteX49-38321" fmla="*/ 5655472 w 6127024"/>
              <a:gd name="connsiteY49-38322" fmla="*/ 3678877 h 6858000"/>
              <a:gd name="connsiteX50-38323" fmla="*/ 5683015 w 6127024"/>
              <a:gd name="connsiteY50-38324" fmla="*/ 3762025 h 6858000"/>
              <a:gd name="connsiteX51-38325" fmla="*/ 5696643 w 6127024"/>
              <a:gd name="connsiteY51-38326" fmla="*/ 3773888 h 6858000"/>
              <a:gd name="connsiteX52-38327" fmla="*/ 5768491 w 6127024"/>
              <a:gd name="connsiteY52-38328" fmla="*/ 3914399 h 6858000"/>
              <a:gd name="connsiteX53-38329" fmla="*/ 5793123 w 6127024"/>
              <a:gd name="connsiteY53-38330" fmla="*/ 3969952 h 6858000"/>
              <a:gd name="connsiteX54-38331" fmla="*/ 5808321 w 6127024"/>
              <a:gd name="connsiteY54-38332" fmla="*/ 3988153 h 6858000"/>
              <a:gd name="connsiteX55-38333" fmla="*/ 5825621 w 6127024"/>
              <a:gd name="connsiteY55-38334" fmla="*/ 4015525 h 6858000"/>
              <a:gd name="connsiteX56-38335" fmla="*/ 5860672 w 6127024"/>
              <a:gd name="connsiteY56-38336" fmla="*/ 4061579 h 6858000"/>
              <a:gd name="connsiteX57-38337" fmla="*/ 5872173 w 6127024"/>
              <a:gd name="connsiteY57-38338" fmla="*/ 4088497 h 6858000"/>
              <a:gd name="connsiteX58-38339" fmla="*/ 5894095 w 6127024"/>
              <a:gd name="connsiteY58-38340" fmla="*/ 4128857 h 6858000"/>
              <a:gd name="connsiteX59-38341" fmla="*/ 5903513 w 6127024"/>
              <a:gd name="connsiteY59-38342" fmla="*/ 4187661 h 6858000"/>
              <a:gd name="connsiteX60-38343" fmla="*/ 5917114 w 6127024"/>
              <a:gd name="connsiteY60-38344" fmla="*/ 4213096 h 6858000"/>
              <a:gd name="connsiteX61-38345" fmla="*/ 5924233 w 6127024"/>
              <a:gd name="connsiteY61-38346" fmla="*/ 4242060 h 6858000"/>
              <a:gd name="connsiteX62-38347" fmla="*/ 5928910 w 6127024"/>
              <a:gd name="connsiteY62-38348" fmla="*/ 4300973 h 6858000"/>
              <a:gd name="connsiteX63-38349" fmla="*/ 5939320 w 6127024"/>
              <a:gd name="connsiteY63-38350" fmla="*/ 4340435 h 6858000"/>
              <a:gd name="connsiteX64-38351" fmla="*/ 5946705 w 6127024"/>
              <a:gd name="connsiteY64-38352" fmla="*/ 4428051 h 6858000"/>
              <a:gd name="connsiteX65-38353" fmla="*/ 5949261 w 6127024"/>
              <a:gd name="connsiteY65-38354" fmla="*/ 4449185 h 6858000"/>
              <a:gd name="connsiteX66-38355" fmla="*/ 5968960 w 6127024"/>
              <a:gd name="connsiteY66-38356" fmla="*/ 4482655 h 6858000"/>
              <a:gd name="connsiteX67-38357" fmla="*/ 5980106 w 6127024"/>
              <a:gd name="connsiteY67-38358" fmla="*/ 4585087 h 6858000"/>
              <a:gd name="connsiteX68-38359" fmla="*/ 5998138 w 6127024"/>
              <a:gd name="connsiteY68-38360" fmla="*/ 4697518 h 6858000"/>
              <a:gd name="connsiteX69-38361" fmla="*/ 6007819 w 6127024"/>
              <a:gd name="connsiteY69-38362" fmla="*/ 4858148 h 6858000"/>
              <a:gd name="connsiteX70-38363" fmla="*/ 6007749 w 6127024"/>
              <a:gd name="connsiteY70-38364" fmla="*/ 4964715 h 6858000"/>
              <a:gd name="connsiteX71-38365" fmla="*/ 6005269 w 6127024"/>
              <a:gd name="connsiteY71-38366" fmla="*/ 5150567 h 6858000"/>
              <a:gd name="connsiteX72-38367" fmla="*/ 6001127 w 6127024"/>
              <a:gd name="connsiteY72-38368" fmla="*/ 5164609 h 6858000"/>
              <a:gd name="connsiteX73-38369" fmla="*/ 5998514 w 6127024"/>
              <a:gd name="connsiteY73-38370" fmla="*/ 5189673 h 6858000"/>
              <a:gd name="connsiteX74-38371" fmla="*/ 6018409 w 6127024"/>
              <a:gd name="connsiteY74-38372" fmla="*/ 5227157 h 6858000"/>
              <a:gd name="connsiteX75-38373" fmla="*/ 6036748 w 6127024"/>
              <a:gd name="connsiteY75-38374" fmla="*/ 5322752 h 6858000"/>
              <a:gd name="connsiteX76-38375" fmla="*/ 6036943 w 6127024"/>
              <a:gd name="connsiteY76-38376" fmla="*/ 5329480 h 6858000"/>
              <a:gd name="connsiteX77-38377" fmla="*/ 6037677 w 6127024"/>
              <a:gd name="connsiteY77-38378" fmla="*/ 5354807 h 6858000"/>
              <a:gd name="connsiteX78-38379" fmla="*/ 6039728 w 6127024"/>
              <a:gd name="connsiteY78-38380" fmla="*/ 5359416 h 6858000"/>
              <a:gd name="connsiteX79-38381" fmla="*/ 6053435 w 6127024"/>
              <a:gd name="connsiteY79-38382" fmla="*/ 5387547 h 6858000"/>
              <a:gd name="connsiteX80-38383" fmla="*/ 6065933 w 6127024"/>
              <a:gd name="connsiteY80-38384" fmla="*/ 5443002 h 6858000"/>
              <a:gd name="connsiteX81-38385" fmla="*/ 6068640 w 6127024"/>
              <a:gd name="connsiteY81-38386" fmla="*/ 5474503 h 6858000"/>
              <a:gd name="connsiteX82-38387" fmla="*/ 6080922 w 6127024"/>
              <a:gd name="connsiteY82-38388" fmla="*/ 5561070 h 6858000"/>
              <a:gd name="connsiteX83-38389" fmla="*/ 6096949 w 6127024"/>
              <a:gd name="connsiteY83-38390" fmla="*/ 5648179 h 6858000"/>
              <a:gd name="connsiteX84-38391" fmla="*/ 6121353 w 6127024"/>
              <a:gd name="connsiteY84-38392" fmla="*/ 5721725 h 6858000"/>
              <a:gd name="connsiteX85-38393" fmla="*/ 6109884 w 6127024"/>
              <a:gd name="connsiteY85-38394" fmla="*/ 5721959 h 6858000"/>
              <a:gd name="connsiteX86-38395" fmla="*/ 6127024 w 6127024"/>
              <a:gd name="connsiteY86-38396" fmla="*/ 5786902 h 6858000"/>
              <a:gd name="connsiteX87-38397" fmla="*/ 6115796 w 6127024"/>
              <a:gd name="connsiteY87-38398" fmla="*/ 5862844 h 6858000"/>
              <a:gd name="connsiteX88-38399" fmla="*/ 6102493 w 6127024"/>
              <a:gd name="connsiteY88-38400" fmla="*/ 5928602 h 6858000"/>
              <a:gd name="connsiteX89-38401" fmla="*/ 6056863 w 6127024"/>
              <a:gd name="connsiteY89-38402" fmla="*/ 6000643 h 6858000"/>
              <a:gd name="connsiteX90-38403" fmla="*/ 6045436 w 6127024"/>
              <a:gd name="connsiteY90-38404" fmla="*/ 6124480 h 6858000"/>
              <a:gd name="connsiteX91-38405" fmla="*/ 6030489 w 6127024"/>
              <a:gd name="connsiteY91-38406" fmla="*/ 6317666 h 6858000"/>
              <a:gd name="connsiteX92-38407" fmla="*/ 6007492 w 6127024"/>
              <a:gd name="connsiteY92-38408" fmla="*/ 6440818 h 6858000"/>
              <a:gd name="connsiteX93-38409" fmla="*/ 6009467 w 6127024"/>
              <a:gd name="connsiteY93-38410" fmla="*/ 6487076 h 6858000"/>
              <a:gd name="connsiteX94-38411" fmla="*/ 5995064 w 6127024"/>
              <a:gd name="connsiteY94-38412" fmla="*/ 6540791 h 6858000"/>
              <a:gd name="connsiteX95-38413" fmla="*/ 6004510 w 6127024"/>
              <a:gd name="connsiteY95-38414" fmla="*/ 6599256 h 6858000"/>
              <a:gd name="connsiteX96-38415" fmla="*/ 5986207 w 6127024"/>
              <a:gd name="connsiteY96-38416" fmla="*/ 6695855 h 6858000"/>
              <a:gd name="connsiteX97-38417" fmla="*/ 5979428 w 6127024"/>
              <a:gd name="connsiteY97-38418" fmla="*/ 6754678 h 6858000"/>
              <a:gd name="connsiteX98-38419" fmla="*/ 5983398 w 6127024"/>
              <a:gd name="connsiteY98-38420" fmla="*/ 6778641 h 6858000"/>
              <a:gd name="connsiteX99-38421" fmla="*/ 5984543 w 6127024"/>
              <a:gd name="connsiteY99-38422" fmla="*/ 6811016 h 6858000"/>
              <a:gd name="connsiteX100-38423" fmla="*/ 5979671 w 6127024"/>
              <a:gd name="connsiteY100-38424" fmla="*/ 6858000 h 6858000"/>
              <a:gd name="connsiteX101-38425" fmla="*/ 0 w 6127024"/>
              <a:gd name="connsiteY101-38426" fmla="*/ 6858000 h 6858000"/>
              <a:gd name="connsiteX102-38427" fmla="*/ 0 w 6127024"/>
              <a:gd name="connsiteY102-38428" fmla="*/ 0 h 6858000"/>
              <a:gd name="connsiteX0-38429" fmla="*/ 0 w 6127024"/>
              <a:gd name="connsiteY0-38430" fmla="*/ 0 h 6858000"/>
              <a:gd name="connsiteX1-38431" fmla="*/ 4965888 w 6127024"/>
              <a:gd name="connsiteY1-38432" fmla="*/ 0 h 6858000"/>
              <a:gd name="connsiteX2-38433" fmla="*/ 4967767 w 6127024"/>
              <a:gd name="connsiteY2-38434" fmla="*/ 7930 h 6858000"/>
              <a:gd name="connsiteX3-38435" fmla="*/ 4979444 w 6127024"/>
              <a:gd name="connsiteY3-38436" fmla="*/ 43921 h 6858000"/>
              <a:gd name="connsiteX4-38437" fmla="*/ 5021173 w 6127024"/>
              <a:gd name="connsiteY4-38438" fmla="*/ 123738 h 6858000"/>
              <a:gd name="connsiteX5-38439" fmla="*/ 5075458 w 6127024"/>
              <a:gd name="connsiteY5-38440" fmla="*/ 264355 h 6858000"/>
              <a:gd name="connsiteX6-38441" fmla="*/ 5081175 w 6127024"/>
              <a:gd name="connsiteY6-38442" fmla="*/ 277448 h 6858000"/>
              <a:gd name="connsiteX7-38443" fmla="*/ 5097011 w 6127024"/>
              <a:gd name="connsiteY7-38444" fmla="*/ 355616 h 6858000"/>
              <a:gd name="connsiteX8-38445" fmla="*/ 5153000 w 6127024"/>
              <a:gd name="connsiteY8-38446" fmla="*/ 507134 h 6858000"/>
              <a:gd name="connsiteX9-38447" fmla="*/ 5171282 w 6127024"/>
              <a:gd name="connsiteY9-38448" fmla="*/ 602071 h 6858000"/>
              <a:gd name="connsiteX10-38449" fmla="*/ 5176196 w 6127024"/>
              <a:gd name="connsiteY10-38450" fmla="*/ 636822 h 6858000"/>
              <a:gd name="connsiteX11-38451" fmla="*/ 5189051 w 6127024"/>
              <a:gd name="connsiteY11-38452" fmla="*/ 782518 h 6858000"/>
              <a:gd name="connsiteX12-38453" fmla="*/ 5218707 w 6127024"/>
              <a:gd name="connsiteY12-38454" fmla="*/ 886387 h 6858000"/>
              <a:gd name="connsiteX13-38455" fmla="*/ 5221281 w 6127024"/>
              <a:gd name="connsiteY13-38456" fmla="*/ 920873 h 6858000"/>
              <a:gd name="connsiteX14-38457" fmla="*/ 5201018 w 6127024"/>
              <a:gd name="connsiteY14-38458" fmla="*/ 1095027 h 6858000"/>
              <a:gd name="connsiteX15-38459" fmla="*/ 5189234 w 6127024"/>
              <a:gd name="connsiteY15-38460" fmla="*/ 1193495 h 6858000"/>
              <a:gd name="connsiteX16-38461" fmla="*/ 5202769 w 6127024"/>
              <a:gd name="connsiteY16-38462" fmla="*/ 1269450 h 6858000"/>
              <a:gd name="connsiteX17-38463" fmla="*/ 5225968 w 6127024"/>
              <a:gd name="connsiteY17-38464" fmla="*/ 1357994 h 6858000"/>
              <a:gd name="connsiteX18-38465" fmla="*/ 5233819 w 6127024"/>
              <a:gd name="connsiteY18-38466" fmla="*/ 1380922 h 6858000"/>
              <a:gd name="connsiteX19-38467" fmla="*/ 5237226 w 6127024"/>
              <a:gd name="connsiteY19-38468" fmla="*/ 1441327 h 6858000"/>
              <a:gd name="connsiteX20-38469" fmla="*/ 5255653 w 6127024"/>
              <a:gd name="connsiteY20-38470" fmla="*/ 1524712 h 6858000"/>
              <a:gd name="connsiteX21-38471" fmla="*/ 5263491 w 6127024"/>
              <a:gd name="connsiteY21-38472" fmla="*/ 1642938 h 6858000"/>
              <a:gd name="connsiteX22-38473" fmla="*/ 5256552 w 6127024"/>
              <a:gd name="connsiteY22-38474" fmla="*/ 1672509 h 6858000"/>
              <a:gd name="connsiteX23-38475" fmla="*/ 5266931 w 6127024"/>
              <a:gd name="connsiteY23-38476" fmla="*/ 1866147 h 6858000"/>
              <a:gd name="connsiteX24-38477" fmla="*/ 5255696 w 6127024"/>
              <a:gd name="connsiteY24-38478" fmla="*/ 1953770 h 6858000"/>
              <a:gd name="connsiteX25-38479" fmla="*/ 5252592 w 6127024"/>
              <a:gd name="connsiteY25-38480" fmla="*/ 2092210 h 6858000"/>
              <a:gd name="connsiteX26-38481" fmla="*/ 5250104 w 6127024"/>
              <a:gd name="connsiteY26-38482" fmla="*/ 2249166 h 6858000"/>
              <a:gd name="connsiteX27-38483" fmla="*/ 5251214 w 6127024"/>
              <a:gd name="connsiteY27-38484" fmla="*/ 2250944 h 6858000"/>
              <a:gd name="connsiteX28-38485" fmla="*/ 5250644 w 6127024"/>
              <a:gd name="connsiteY28-38486" fmla="*/ 2266619 h 6858000"/>
              <a:gd name="connsiteX29-38487" fmla="*/ 5293877 w 6127024"/>
              <a:gd name="connsiteY29-38488" fmla="*/ 2368649 h 6858000"/>
              <a:gd name="connsiteX30-38489" fmla="*/ 5311338 w 6127024"/>
              <a:gd name="connsiteY30-38490" fmla="*/ 2404034 h 6858000"/>
              <a:gd name="connsiteX31-38491" fmla="*/ 5338366 w 6127024"/>
              <a:gd name="connsiteY31-38492" fmla="*/ 2465052 h 6858000"/>
              <a:gd name="connsiteX32-38493" fmla="*/ 5371263 w 6127024"/>
              <a:gd name="connsiteY32-38494" fmla="*/ 2586413 h 6858000"/>
              <a:gd name="connsiteX33-38495" fmla="*/ 5407503 w 6127024"/>
              <a:gd name="connsiteY33-38496" fmla="*/ 2786290 h 6858000"/>
              <a:gd name="connsiteX34-38497" fmla="*/ 5407356 w 6127024"/>
              <a:gd name="connsiteY34-38498" fmla="*/ 2787545 h 6858000"/>
              <a:gd name="connsiteX35-38499" fmla="*/ 5457023 w 6127024"/>
              <a:gd name="connsiteY35-38500" fmla="*/ 2858292 h 6858000"/>
              <a:gd name="connsiteX36-38501" fmla="*/ 5479298 w 6127024"/>
              <a:gd name="connsiteY36-38502" fmla="*/ 2947791 h 6858000"/>
              <a:gd name="connsiteX37-38503" fmla="*/ 5481770 w 6127024"/>
              <a:gd name="connsiteY37-38504" fmla="*/ 2951352 h 6858000"/>
              <a:gd name="connsiteX38-38505" fmla="*/ 5482415 w 6127024"/>
              <a:gd name="connsiteY38-38506" fmla="*/ 3004079 h 6858000"/>
              <a:gd name="connsiteX39-38507" fmla="*/ 5503944 w 6127024"/>
              <a:gd name="connsiteY39-38508" fmla="*/ 3123335 h 6858000"/>
              <a:gd name="connsiteX40-38509" fmla="*/ 5516007 w 6127024"/>
              <a:gd name="connsiteY40-38510" fmla="*/ 3258473 h 6858000"/>
              <a:gd name="connsiteX41-38511" fmla="*/ 5589758 w 6127024"/>
              <a:gd name="connsiteY41-38512" fmla="*/ 3453699 h 6858000"/>
              <a:gd name="connsiteX42-38513" fmla="*/ 5596144 w 6127024"/>
              <a:gd name="connsiteY42-38514" fmla="*/ 3534624 h 6858000"/>
              <a:gd name="connsiteX43-38515" fmla="*/ 5597750 w 6127024"/>
              <a:gd name="connsiteY43-38516" fmla="*/ 3534129 h 6858000"/>
              <a:gd name="connsiteX44-38517" fmla="*/ 5599700 w 6127024"/>
              <a:gd name="connsiteY44-38518" fmla="*/ 3547221 h 6858000"/>
              <a:gd name="connsiteX45-38519" fmla="*/ 5618377 w 6127024"/>
              <a:gd name="connsiteY45-38520" fmla="*/ 3588431 h 6858000"/>
              <a:gd name="connsiteX46-38521" fmla="*/ 5612155 w 6127024"/>
              <a:gd name="connsiteY46-38522" fmla="*/ 3589869 h 6858000"/>
              <a:gd name="connsiteX47-38523" fmla="*/ 5620843 w 6127024"/>
              <a:gd name="connsiteY47-38524" fmla="*/ 3606745 h 6858000"/>
              <a:gd name="connsiteX48-38525" fmla="*/ 5655472 w 6127024"/>
              <a:gd name="connsiteY48-38526" fmla="*/ 3678877 h 6858000"/>
              <a:gd name="connsiteX49-38527" fmla="*/ 5683015 w 6127024"/>
              <a:gd name="connsiteY49-38528" fmla="*/ 3762025 h 6858000"/>
              <a:gd name="connsiteX50-38529" fmla="*/ 5696643 w 6127024"/>
              <a:gd name="connsiteY50-38530" fmla="*/ 3773888 h 6858000"/>
              <a:gd name="connsiteX51-38531" fmla="*/ 5768491 w 6127024"/>
              <a:gd name="connsiteY51-38532" fmla="*/ 3914399 h 6858000"/>
              <a:gd name="connsiteX52-38533" fmla="*/ 5793123 w 6127024"/>
              <a:gd name="connsiteY52-38534" fmla="*/ 3969952 h 6858000"/>
              <a:gd name="connsiteX53-38535" fmla="*/ 5808321 w 6127024"/>
              <a:gd name="connsiteY53-38536" fmla="*/ 3988153 h 6858000"/>
              <a:gd name="connsiteX54-38537" fmla="*/ 5825621 w 6127024"/>
              <a:gd name="connsiteY54-38538" fmla="*/ 4015525 h 6858000"/>
              <a:gd name="connsiteX55-38539" fmla="*/ 5860672 w 6127024"/>
              <a:gd name="connsiteY55-38540" fmla="*/ 4061579 h 6858000"/>
              <a:gd name="connsiteX56-38541" fmla="*/ 5872173 w 6127024"/>
              <a:gd name="connsiteY56-38542" fmla="*/ 4088497 h 6858000"/>
              <a:gd name="connsiteX57-38543" fmla="*/ 5894095 w 6127024"/>
              <a:gd name="connsiteY57-38544" fmla="*/ 4128857 h 6858000"/>
              <a:gd name="connsiteX58-38545" fmla="*/ 5903513 w 6127024"/>
              <a:gd name="connsiteY58-38546" fmla="*/ 4187661 h 6858000"/>
              <a:gd name="connsiteX59-38547" fmla="*/ 5917114 w 6127024"/>
              <a:gd name="connsiteY59-38548" fmla="*/ 4213096 h 6858000"/>
              <a:gd name="connsiteX60-38549" fmla="*/ 5924233 w 6127024"/>
              <a:gd name="connsiteY60-38550" fmla="*/ 4242060 h 6858000"/>
              <a:gd name="connsiteX61-38551" fmla="*/ 5928910 w 6127024"/>
              <a:gd name="connsiteY61-38552" fmla="*/ 4300973 h 6858000"/>
              <a:gd name="connsiteX62-38553" fmla="*/ 5939320 w 6127024"/>
              <a:gd name="connsiteY62-38554" fmla="*/ 4340435 h 6858000"/>
              <a:gd name="connsiteX63-38555" fmla="*/ 5946705 w 6127024"/>
              <a:gd name="connsiteY63-38556" fmla="*/ 4428051 h 6858000"/>
              <a:gd name="connsiteX64-38557" fmla="*/ 5949261 w 6127024"/>
              <a:gd name="connsiteY64-38558" fmla="*/ 4449185 h 6858000"/>
              <a:gd name="connsiteX65-38559" fmla="*/ 5968960 w 6127024"/>
              <a:gd name="connsiteY65-38560" fmla="*/ 4482655 h 6858000"/>
              <a:gd name="connsiteX66-38561" fmla="*/ 5980106 w 6127024"/>
              <a:gd name="connsiteY66-38562" fmla="*/ 4585087 h 6858000"/>
              <a:gd name="connsiteX67-38563" fmla="*/ 5998138 w 6127024"/>
              <a:gd name="connsiteY67-38564" fmla="*/ 4697518 h 6858000"/>
              <a:gd name="connsiteX68-38565" fmla="*/ 6007819 w 6127024"/>
              <a:gd name="connsiteY68-38566" fmla="*/ 4858148 h 6858000"/>
              <a:gd name="connsiteX69-38567" fmla="*/ 6007749 w 6127024"/>
              <a:gd name="connsiteY69-38568" fmla="*/ 4964715 h 6858000"/>
              <a:gd name="connsiteX70-38569" fmla="*/ 6005269 w 6127024"/>
              <a:gd name="connsiteY70-38570" fmla="*/ 5150567 h 6858000"/>
              <a:gd name="connsiteX71-38571" fmla="*/ 6001127 w 6127024"/>
              <a:gd name="connsiteY71-38572" fmla="*/ 5164609 h 6858000"/>
              <a:gd name="connsiteX72-38573" fmla="*/ 5998514 w 6127024"/>
              <a:gd name="connsiteY72-38574" fmla="*/ 5189673 h 6858000"/>
              <a:gd name="connsiteX73-38575" fmla="*/ 6018409 w 6127024"/>
              <a:gd name="connsiteY73-38576" fmla="*/ 5227157 h 6858000"/>
              <a:gd name="connsiteX74-38577" fmla="*/ 6036748 w 6127024"/>
              <a:gd name="connsiteY74-38578" fmla="*/ 5322752 h 6858000"/>
              <a:gd name="connsiteX75-38579" fmla="*/ 6036943 w 6127024"/>
              <a:gd name="connsiteY75-38580" fmla="*/ 5329480 h 6858000"/>
              <a:gd name="connsiteX76-38581" fmla="*/ 6037677 w 6127024"/>
              <a:gd name="connsiteY76-38582" fmla="*/ 5354807 h 6858000"/>
              <a:gd name="connsiteX77-38583" fmla="*/ 6039728 w 6127024"/>
              <a:gd name="connsiteY77-38584" fmla="*/ 5359416 h 6858000"/>
              <a:gd name="connsiteX78-38585" fmla="*/ 6053435 w 6127024"/>
              <a:gd name="connsiteY78-38586" fmla="*/ 5387547 h 6858000"/>
              <a:gd name="connsiteX79-38587" fmla="*/ 6065933 w 6127024"/>
              <a:gd name="connsiteY79-38588" fmla="*/ 5443002 h 6858000"/>
              <a:gd name="connsiteX80-38589" fmla="*/ 6068640 w 6127024"/>
              <a:gd name="connsiteY80-38590" fmla="*/ 5474503 h 6858000"/>
              <a:gd name="connsiteX81-38591" fmla="*/ 6080922 w 6127024"/>
              <a:gd name="connsiteY81-38592" fmla="*/ 5561070 h 6858000"/>
              <a:gd name="connsiteX82-38593" fmla="*/ 6096949 w 6127024"/>
              <a:gd name="connsiteY82-38594" fmla="*/ 5648179 h 6858000"/>
              <a:gd name="connsiteX83-38595" fmla="*/ 6121353 w 6127024"/>
              <a:gd name="connsiteY83-38596" fmla="*/ 5721725 h 6858000"/>
              <a:gd name="connsiteX84-38597" fmla="*/ 6109884 w 6127024"/>
              <a:gd name="connsiteY84-38598" fmla="*/ 5721959 h 6858000"/>
              <a:gd name="connsiteX85-38599" fmla="*/ 6127024 w 6127024"/>
              <a:gd name="connsiteY85-38600" fmla="*/ 5786902 h 6858000"/>
              <a:gd name="connsiteX86-38601" fmla="*/ 6115796 w 6127024"/>
              <a:gd name="connsiteY86-38602" fmla="*/ 5862844 h 6858000"/>
              <a:gd name="connsiteX87-38603" fmla="*/ 6102493 w 6127024"/>
              <a:gd name="connsiteY87-38604" fmla="*/ 5928602 h 6858000"/>
              <a:gd name="connsiteX88-38605" fmla="*/ 6056863 w 6127024"/>
              <a:gd name="connsiteY88-38606" fmla="*/ 6000643 h 6858000"/>
              <a:gd name="connsiteX89-38607" fmla="*/ 6045436 w 6127024"/>
              <a:gd name="connsiteY89-38608" fmla="*/ 6124480 h 6858000"/>
              <a:gd name="connsiteX90-38609" fmla="*/ 6030489 w 6127024"/>
              <a:gd name="connsiteY90-38610" fmla="*/ 6317666 h 6858000"/>
              <a:gd name="connsiteX91-38611" fmla="*/ 6007492 w 6127024"/>
              <a:gd name="connsiteY91-38612" fmla="*/ 6440818 h 6858000"/>
              <a:gd name="connsiteX92-38613" fmla="*/ 6009467 w 6127024"/>
              <a:gd name="connsiteY92-38614" fmla="*/ 6487076 h 6858000"/>
              <a:gd name="connsiteX93-38615" fmla="*/ 5995064 w 6127024"/>
              <a:gd name="connsiteY93-38616" fmla="*/ 6540791 h 6858000"/>
              <a:gd name="connsiteX94-38617" fmla="*/ 6004510 w 6127024"/>
              <a:gd name="connsiteY94-38618" fmla="*/ 6599256 h 6858000"/>
              <a:gd name="connsiteX95-38619" fmla="*/ 5986207 w 6127024"/>
              <a:gd name="connsiteY95-38620" fmla="*/ 6695855 h 6858000"/>
              <a:gd name="connsiteX96-38621" fmla="*/ 5979428 w 6127024"/>
              <a:gd name="connsiteY96-38622" fmla="*/ 6754678 h 6858000"/>
              <a:gd name="connsiteX97-38623" fmla="*/ 5983398 w 6127024"/>
              <a:gd name="connsiteY97-38624" fmla="*/ 6778641 h 6858000"/>
              <a:gd name="connsiteX98-38625" fmla="*/ 5984543 w 6127024"/>
              <a:gd name="connsiteY98-38626" fmla="*/ 6811016 h 6858000"/>
              <a:gd name="connsiteX99-38627" fmla="*/ 5979671 w 6127024"/>
              <a:gd name="connsiteY99-38628" fmla="*/ 6858000 h 6858000"/>
              <a:gd name="connsiteX100-38629" fmla="*/ 0 w 6127024"/>
              <a:gd name="connsiteY100-38630" fmla="*/ 6858000 h 6858000"/>
              <a:gd name="connsiteX101-38631" fmla="*/ 0 w 6127024"/>
              <a:gd name="connsiteY101-38632" fmla="*/ 0 h 6858000"/>
              <a:gd name="connsiteX0-38633" fmla="*/ 0 w 6127024"/>
              <a:gd name="connsiteY0-38634" fmla="*/ 0 h 6858000"/>
              <a:gd name="connsiteX1-38635" fmla="*/ 4965888 w 6127024"/>
              <a:gd name="connsiteY1-38636" fmla="*/ 0 h 6858000"/>
              <a:gd name="connsiteX2-38637" fmla="*/ 4967767 w 6127024"/>
              <a:gd name="connsiteY2-38638" fmla="*/ 7930 h 6858000"/>
              <a:gd name="connsiteX3-38639" fmla="*/ 4979444 w 6127024"/>
              <a:gd name="connsiteY3-38640" fmla="*/ 43921 h 6858000"/>
              <a:gd name="connsiteX4-38641" fmla="*/ 5021173 w 6127024"/>
              <a:gd name="connsiteY4-38642" fmla="*/ 123738 h 6858000"/>
              <a:gd name="connsiteX5-38643" fmla="*/ 5075458 w 6127024"/>
              <a:gd name="connsiteY5-38644" fmla="*/ 264355 h 6858000"/>
              <a:gd name="connsiteX6-38645" fmla="*/ 5081175 w 6127024"/>
              <a:gd name="connsiteY6-38646" fmla="*/ 277448 h 6858000"/>
              <a:gd name="connsiteX7-38647" fmla="*/ 5097011 w 6127024"/>
              <a:gd name="connsiteY7-38648" fmla="*/ 355616 h 6858000"/>
              <a:gd name="connsiteX8-38649" fmla="*/ 5153000 w 6127024"/>
              <a:gd name="connsiteY8-38650" fmla="*/ 507134 h 6858000"/>
              <a:gd name="connsiteX9-38651" fmla="*/ 5171282 w 6127024"/>
              <a:gd name="connsiteY9-38652" fmla="*/ 602071 h 6858000"/>
              <a:gd name="connsiteX10-38653" fmla="*/ 5176196 w 6127024"/>
              <a:gd name="connsiteY10-38654" fmla="*/ 636822 h 6858000"/>
              <a:gd name="connsiteX11-38655" fmla="*/ 5189051 w 6127024"/>
              <a:gd name="connsiteY11-38656" fmla="*/ 782518 h 6858000"/>
              <a:gd name="connsiteX12-38657" fmla="*/ 5218707 w 6127024"/>
              <a:gd name="connsiteY12-38658" fmla="*/ 886387 h 6858000"/>
              <a:gd name="connsiteX13-38659" fmla="*/ 5221281 w 6127024"/>
              <a:gd name="connsiteY13-38660" fmla="*/ 920873 h 6858000"/>
              <a:gd name="connsiteX14-38661" fmla="*/ 5201018 w 6127024"/>
              <a:gd name="connsiteY14-38662" fmla="*/ 1095027 h 6858000"/>
              <a:gd name="connsiteX15-38663" fmla="*/ 5189234 w 6127024"/>
              <a:gd name="connsiteY15-38664" fmla="*/ 1217308 h 6858000"/>
              <a:gd name="connsiteX16-38665" fmla="*/ 5202769 w 6127024"/>
              <a:gd name="connsiteY16-38666" fmla="*/ 1269450 h 6858000"/>
              <a:gd name="connsiteX17-38667" fmla="*/ 5225968 w 6127024"/>
              <a:gd name="connsiteY17-38668" fmla="*/ 1357994 h 6858000"/>
              <a:gd name="connsiteX18-38669" fmla="*/ 5233819 w 6127024"/>
              <a:gd name="connsiteY18-38670" fmla="*/ 1380922 h 6858000"/>
              <a:gd name="connsiteX19-38671" fmla="*/ 5237226 w 6127024"/>
              <a:gd name="connsiteY19-38672" fmla="*/ 1441327 h 6858000"/>
              <a:gd name="connsiteX20-38673" fmla="*/ 5255653 w 6127024"/>
              <a:gd name="connsiteY20-38674" fmla="*/ 1524712 h 6858000"/>
              <a:gd name="connsiteX21-38675" fmla="*/ 5263491 w 6127024"/>
              <a:gd name="connsiteY21-38676" fmla="*/ 1642938 h 6858000"/>
              <a:gd name="connsiteX22-38677" fmla="*/ 5256552 w 6127024"/>
              <a:gd name="connsiteY22-38678" fmla="*/ 1672509 h 6858000"/>
              <a:gd name="connsiteX23-38679" fmla="*/ 5266931 w 6127024"/>
              <a:gd name="connsiteY23-38680" fmla="*/ 1866147 h 6858000"/>
              <a:gd name="connsiteX24-38681" fmla="*/ 5255696 w 6127024"/>
              <a:gd name="connsiteY24-38682" fmla="*/ 1953770 h 6858000"/>
              <a:gd name="connsiteX25-38683" fmla="*/ 5252592 w 6127024"/>
              <a:gd name="connsiteY25-38684" fmla="*/ 2092210 h 6858000"/>
              <a:gd name="connsiteX26-38685" fmla="*/ 5250104 w 6127024"/>
              <a:gd name="connsiteY26-38686" fmla="*/ 2249166 h 6858000"/>
              <a:gd name="connsiteX27-38687" fmla="*/ 5251214 w 6127024"/>
              <a:gd name="connsiteY27-38688" fmla="*/ 2250944 h 6858000"/>
              <a:gd name="connsiteX28-38689" fmla="*/ 5250644 w 6127024"/>
              <a:gd name="connsiteY28-38690" fmla="*/ 2266619 h 6858000"/>
              <a:gd name="connsiteX29-38691" fmla="*/ 5293877 w 6127024"/>
              <a:gd name="connsiteY29-38692" fmla="*/ 2368649 h 6858000"/>
              <a:gd name="connsiteX30-38693" fmla="*/ 5311338 w 6127024"/>
              <a:gd name="connsiteY30-38694" fmla="*/ 2404034 h 6858000"/>
              <a:gd name="connsiteX31-38695" fmla="*/ 5338366 w 6127024"/>
              <a:gd name="connsiteY31-38696" fmla="*/ 2465052 h 6858000"/>
              <a:gd name="connsiteX32-38697" fmla="*/ 5371263 w 6127024"/>
              <a:gd name="connsiteY32-38698" fmla="*/ 2586413 h 6858000"/>
              <a:gd name="connsiteX33-38699" fmla="*/ 5407503 w 6127024"/>
              <a:gd name="connsiteY33-38700" fmla="*/ 2786290 h 6858000"/>
              <a:gd name="connsiteX34-38701" fmla="*/ 5407356 w 6127024"/>
              <a:gd name="connsiteY34-38702" fmla="*/ 2787545 h 6858000"/>
              <a:gd name="connsiteX35-38703" fmla="*/ 5457023 w 6127024"/>
              <a:gd name="connsiteY35-38704" fmla="*/ 2858292 h 6858000"/>
              <a:gd name="connsiteX36-38705" fmla="*/ 5479298 w 6127024"/>
              <a:gd name="connsiteY36-38706" fmla="*/ 2947791 h 6858000"/>
              <a:gd name="connsiteX37-38707" fmla="*/ 5481770 w 6127024"/>
              <a:gd name="connsiteY37-38708" fmla="*/ 2951352 h 6858000"/>
              <a:gd name="connsiteX38-38709" fmla="*/ 5482415 w 6127024"/>
              <a:gd name="connsiteY38-38710" fmla="*/ 3004079 h 6858000"/>
              <a:gd name="connsiteX39-38711" fmla="*/ 5503944 w 6127024"/>
              <a:gd name="connsiteY39-38712" fmla="*/ 3123335 h 6858000"/>
              <a:gd name="connsiteX40-38713" fmla="*/ 5516007 w 6127024"/>
              <a:gd name="connsiteY40-38714" fmla="*/ 3258473 h 6858000"/>
              <a:gd name="connsiteX41-38715" fmla="*/ 5589758 w 6127024"/>
              <a:gd name="connsiteY41-38716" fmla="*/ 3453699 h 6858000"/>
              <a:gd name="connsiteX42-38717" fmla="*/ 5596144 w 6127024"/>
              <a:gd name="connsiteY42-38718" fmla="*/ 3534624 h 6858000"/>
              <a:gd name="connsiteX43-38719" fmla="*/ 5597750 w 6127024"/>
              <a:gd name="connsiteY43-38720" fmla="*/ 3534129 h 6858000"/>
              <a:gd name="connsiteX44-38721" fmla="*/ 5599700 w 6127024"/>
              <a:gd name="connsiteY44-38722" fmla="*/ 3547221 h 6858000"/>
              <a:gd name="connsiteX45-38723" fmla="*/ 5618377 w 6127024"/>
              <a:gd name="connsiteY45-38724" fmla="*/ 3588431 h 6858000"/>
              <a:gd name="connsiteX46-38725" fmla="*/ 5612155 w 6127024"/>
              <a:gd name="connsiteY46-38726" fmla="*/ 3589869 h 6858000"/>
              <a:gd name="connsiteX47-38727" fmla="*/ 5620843 w 6127024"/>
              <a:gd name="connsiteY47-38728" fmla="*/ 3606745 h 6858000"/>
              <a:gd name="connsiteX48-38729" fmla="*/ 5655472 w 6127024"/>
              <a:gd name="connsiteY48-38730" fmla="*/ 3678877 h 6858000"/>
              <a:gd name="connsiteX49-38731" fmla="*/ 5683015 w 6127024"/>
              <a:gd name="connsiteY49-38732" fmla="*/ 3762025 h 6858000"/>
              <a:gd name="connsiteX50-38733" fmla="*/ 5696643 w 6127024"/>
              <a:gd name="connsiteY50-38734" fmla="*/ 3773888 h 6858000"/>
              <a:gd name="connsiteX51-38735" fmla="*/ 5768491 w 6127024"/>
              <a:gd name="connsiteY51-38736" fmla="*/ 3914399 h 6858000"/>
              <a:gd name="connsiteX52-38737" fmla="*/ 5793123 w 6127024"/>
              <a:gd name="connsiteY52-38738" fmla="*/ 3969952 h 6858000"/>
              <a:gd name="connsiteX53-38739" fmla="*/ 5808321 w 6127024"/>
              <a:gd name="connsiteY53-38740" fmla="*/ 3988153 h 6858000"/>
              <a:gd name="connsiteX54-38741" fmla="*/ 5825621 w 6127024"/>
              <a:gd name="connsiteY54-38742" fmla="*/ 4015525 h 6858000"/>
              <a:gd name="connsiteX55-38743" fmla="*/ 5860672 w 6127024"/>
              <a:gd name="connsiteY55-38744" fmla="*/ 4061579 h 6858000"/>
              <a:gd name="connsiteX56-38745" fmla="*/ 5872173 w 6127024"/>
              <a:gd name="connsiteY56-38746" fmla="*/ 4088497 h 6858000"/>
              <a:gd name="connsiteX57-38747" fmla="*/ 5894095 w 6127024"/>
              <a:gd name="connsiteY57-38748" fmla="*/ 4128857 h 6858000"/>
              <a:gd name="connsiteX58-38749" fmla="*/ 5903513 w 6127024"/>
              <a:gd name="connsiteY58-38750" fmla="*/ 4187661 h 6858000"/>
              <a:gd name="connsiteX59-38751" fmla="*/ 5917114 w 6127024"/>
              <a:gd name="connsiteY59-38752" fmla="*/ 4213096 h 6858000"/>
              <a:gd name="connsiteX60-38753" fmla="*/ 5924233 w 6127024"/>
              <a:gd name="connsiteY60-38754" fmla="*/ 4242060 h 6858000"/>
              <a:gd name="connsiteX61-38755" fmla="*/ 5928910 w 6127024"/>
              <a:gd name="connsiteY61-38756" fmla="*/ 4300973 h 6858000"/>
              <a:gd name="connsiteX62-38757" fmla="*/ 5939320 w 6127024"/>
              <a:gd name="connsiteY62-38758" fmla="*/ 4340435 h 6858000"/>
              <a:gd name="connsiteX63-38759" fmla="*/ 5946705 w 6127024"/>
              <a:gd name="connsiteY63-38760" fmla="*/ 4428051 h 6858000"/>
              <a:gd name="connsiteX64-38761" fmla="*/ 5949261 w 6127024"/>
              <a:gd name="connsiteY64-38762" fmla="*/ 4449185 h 6858000"/>
              <a:gd name="connsiteX65-38763" fmla="*/ 5968960 w 6127024"/>
              <a:gd name="connsiteY65-38764" fmla="*/ 4482655 h 6858000"/>
              <a:gd name="connsiteX66-38765" fmla="*/ 5980106 w 6127024"/>
              <a:gd name="connsiteY66-38766" fmla="*/ 4585087 h 6858000"/>
              <a:gd name="connsiteX67-38767" fmla="*/ 5998138 w 6127024"/>
              <a:gd name="connsiteY67-38768" fmla="*/ 4697518 h 6858000"/>
              <a:gd name="connsiteX68-38769" fmla="*/ 6007819 w 6127024"/>
              <a:gd name="connsiteY68-38770" fmla="*/ 4858148 h 6858000"/>
              <a:gd name="connsiteX69-38771" fmla="*/ 6007749 w 6127024"/>
              <a:gd name="connsiteY69-38772" fmla="*/ 4964715 h 6858000"/>
              <a:gd name="connsiteX70-38773" fmla="*/ 6005269 w 6127024"/>
              <a:gd name="connsiteY70-38774" fmla="*/ 5150567 h 6858000"/>
              <a:gd name="connsiteX71-38775" fmla="*/ 6001127 w 6127024"/>
              <a:gd name="connsiteY71-38776" fmla="*/ 5164609 h 6858000"/>
              <a:gd name="connsiteX72-38777" fmla="*/ 5998514 w 6127024"/>
              <a:gd name="connsiteY72-38778" fmla="*/ 5189673 h 6858000"/>
              <a:gd name="connsiteX73-38779" fmla="*/ 6018409 w 6127024"/>
              <a:gd name="connsiteY73-38780" fmla="*/ 5227157 h 6858000"/>
              <a:gd name="connsiteX74-38781" fmla="*/ 6036748 w 6127024"/>
              <a:gd name="connsiteY74-38782" fmla="*/ 5322752 h 6858000"/>
              <a:gd name="connsiteX75-38783" fmla="*/ 6036943 w 6127024"/>
              <a:gd name="connsiteY75-38784" fmla="*/ 5329480 h 6858000"/>
              <a:gd name="connsiteX76-38785" fmla="*/ 6037677 w 6127024"/>
              <a:gd name="connsiteY76-38786" fmla="*/ 5354807 h 6858000"/>
              <a:gd name="connsiteX77-38787" fmla="*/ 6039728 w 6127024"/>
              <a:gd name="connsiteY77-38788" fmla="*/ 5359416 h 6858000"/>
              <a:gd name="connsiteX78-38789" fmla="*/ 6053435 w 6127024"/>
              <a:gd name="connsiteY78-38790" fmla="*/ 5387547 h 6858000"/>
              <a:gd name="connsiteX79-38791" fmla="*/ 6065933 w 6127024"/>
              <a:gd name="connsiteY79-38792" fmla="*/ 5443002 h 6858000"/>
              <a:gd name="connsiteX80-38793" fmla="*/ 6068640 w 6127024"/>
              <a:gd name="connsiteY80-38794" fmla="*/ 5474503 h 6858000"/>
              <a:gd name="connsiteX81-38795" fmla="*/ 6080922 w 6127024"/>
              <a:gd name="connsiteY81-38796" fmla="*/ 5561070 h 6858000"/>
              <a:gd name="connsiteX82-38797" fmla="*/ 6096949 w 6127024"/>
              <a:gd name="connsiteY82-38798" fmla="*/ 5648179 h 6858000"/>
              <a:gd name="connsiteX83-38799" fmla="*/ 6121353 w 6127024"/>
              <a:gd name="connsiteY83-38800" fmla="*/ 5721725 h 6858000"/>
              <a:gd name="connsiteX84-38801" fmla="*/ 6109884 w 6127024"/>
              <a:gd name="connsiteY84-38802" fmla="*/ 5721959 h 6858000"/>
              <a:gd name="connsiteX85-38803" fmla="*/ 6127024 w 6127024"/>
              <a:gd name="connsiteY85-38804" fmla="*/ 5786902 h 6858000"/>
              <a:gd name="connsiteX86-38805" fmla="*/ 6115796 w 6127024"/>
              <a:gd name="connsiteY86-38806" fmla="*/ 5862844 h 6858000"/>
              <a:gd name="connsiteX87-38807" fmla="*/ 6102493 w 6127024"/>
              <a:gd name="connsiteY87-38808" fmla="*/ 5928602 h 6858000"/>
              <a:gd name="connsiteX88-38809" fmla="*/ 6056863 w 6127024"/>
              <a:gd name="connsiteY88-38810" fmla="*/ 6000643 h 6858000"/>
              <a:gd name="connsiteX89-38811" fmla="*/ 6045436 w 6127024"/>
              <a:gd name="connsiteY89-38812" fmla="*/ 6124480 h 6858000"/>
              <a:gd name="connsiteX90-38813" fmla="*/ 6030489 w 6127024"/>
              <a:gd name="connsiteY90-38814" fmla="*/ 6317666 h 6858000"/>
              <a:gd name="connsiteX91-38815" fmla="*/ 6007492 w 6127024"/>
              <a:gd name="connsiteY91-38816" fmla="*/ 6440818 h 6858000"/>
              <a:gd name="connsiteX92-38817" fmla="*/ 6009467 w 6127024"/>
              <a:gd name="connsiteY92-38818" fmla="*/ 6487076 h 6858000"/>
              <a:gd name="connsiteX93-38819" fmla="*/ 5995064 w 6127024"/>
              <a:gd name="connsiteY93-38820" fmla="*/ 6540791 h 6858000"/>
              <a:gd name="connsiteX94-38821" fmla="*/ 6004510 w 6127024"/>
              <a:gd name="connsiteY94-38822" fmla="*/ 6599256 h 6858000"/>
              <a:gd name="connsiteX95-38823" fmla="*/ 5986207 w 6127024"/>
              <a:gd name="connsiteY95-38824" fmla="*/ 6695855 h 6858000"/>
              <a:gd name="connsiteX96-38825" fmla="*/ 5979428 w 6127024"/>
              <a:gd name="connsiteY96-38826" fmla="*/ 6754678 h 6858000"/>
              <a:gd name="connsiteX97-38827" fmla="*/ 5983398 w 6127024"/>
              <a:gd name="connsiteY97-38828" fmla="*/ 6778641 h 6858000"/>
              <a:gd name="connsiteX98-38829" fmla="*/ 5984543 w 6127024"/>
              <a:gd name="connsiteY98-38830" fmla="*/ 6811016 h 6858000"/>
              <a:gd name="connsiteX99-38831" fmla="*/ 5979671 w 6127024"/>
              <a:gd name="connsiteY99-38832" fmla="*/ 6858000 h 6858000"/>
              <a:gd name="connsiteX100-38833" fmla="*/ 0 w 6127024"/>
              <a:gd name="connsiteY100-38834" fmla="*/ 6858000 h 6858000"/>
              <a:gd name="connsiteX101-38835" fmla="*/ 0 w 6127024"/>
              <a:gd name="connsiteY101-38836" fmla="*/ 0 h 6858000"/>
              <a:gd name="connsiteX0-38837" fmla="*/ 0 w 6127024"/>
              <a:gd name="connsiteY0-38838" fmla="*/ 0 h 6858000"/>
              <a:gd name="connsiteX1-38839" fmla="*/ 4965888 w 6127024"/>
              <a:gd name="connsiteY1-38840" fmla="*/ 0 h 6858000"/>
              <a:gd name="connsiteX2-38841" fmla="*/ 4967767 w 6127024"/>
              <a:gd name="connsiteY2-38842" fmla="*/ 7930 h 6858000"/>
              <a:gd name="connsiteX3-38843" fmla="*/ 4979444 w 6127024"/>
              <a:gd name="connsiteY3-38844" fmla="*/ 43921 h 6858000"/>
              <a:gd name="connsiteX4-38845" fmla="*/ 5021173 w 6127024"/>
              <a:gd name="connsiteY4-38846" fmla="*/ 123738 h 6858000"/>
              <a:gd name="connsiteX5-38847" fmla="*/ 5075458 w 6127024"/>
              <a:gd name="connsiteY5-38848" fmla="*/ 264355 h 6858000"/>
              <a:gd name="connsiteX6-38849" fmla="*/ 5081175 w 6127024"/>
              <a:gd name="connsiteY6-38850" fmla="*/ 277448 h 6858000"/>
              <a:gd name="connsiteX7-38851" fmla="*/ 5097011 w 6127024"/>
              <a:gd name="connsiteY7-38852" fmla="*/ 355616 h 6858000"/>
              <a:gd name="connsiteX8-38853" fmla="*/ 5153000 w 6127024"/>
              <a:gd name="connsiteY8-38854" fmla="*/ 507134 h 6858000"/>
              <a:gd name="connsiteX9-38855" fmla="*/ 5171282 w 6127024"/>
              <a:gd name="connsiteY9-38856" fmla="*/ 602071 h 6858000"/>
              <a:gd name="connsiteX10-38857" fmla="*/ 5176196 w 6127024"/>
              <a:gd name="connsiteY10-38858" fmla="*/ 636822 h 6858000"/>
              <a:gd name="connsiteX11-38859" fmla="*/ 5189051 w 6127024"/>
              <a:gd name="connsiteY11-38860" fmla="*/ 782518 h 6858000"/>
              <a:gd name="connsiteX12-38861" fmla="*/ 5218707 w 6127024"/>
              <a:gd name="connsiteY12-38862" fmla="*/ 886387 h 6858000"/>
              <a:gd name="connsiteX13-38863" fmla="*/ 5221281 w 6127024"/>
              <a:gd name="connsiteY13-38864" fmla="*/ 920873 h 6858000"/>
              <a:gd name="connsiteX14-38865" fmla="*/ 5201018 w 6127024"/>
              <a:gd name="connsiteY14-38866" fmla="*/ 1095027 h 6858000"/>
              <a:gd name="connsiteX15-38867" fmla="*/ 5189234 w 6127024"/>
              <a:gd name="connsiteY15-38868" fmla="*/ 1217308 h 6858000"/>
              <a:gd name="connsiteX16-38869" fmla="*/ 5202769 w 6127024"/>
              <a:gd name="connsiteY16-38870" fmla="*/ 1269450 h 6858000"/>
              <a:gd name="connsiteX17-38871" fmla="*/ 5225968 w 6127024"/>
              <a:gd name="connsiteY17-38872" fmla="*/ 1357994 h 6858000"/>
              <a:gd name="connsiteX18-38873" fmla="*/ 5231437 w 6127024"/>
              <a:gd name="connsiteY18-38874" fmla="*/ 1373779 h 6858000"/>
              <a:gd name="connsiteX19-38875" fmla="*/ 5237226 w 6127024"/>
              <a:gd name="connsiteY19-38876" fmla="*/ 1441327 h 6858000"/>
              <a:gd name="connsiteX20-38877" fmla="*/ 5255653 w 6127024"/>
              <a:gd name="connsiteY20-38878" fmla="*/ 1524712 h 6858000"/>
              <a:gd name="connsiteX21-38879" fmla="*/ 5263491 w 6127024"/>
              <a:gd name="connsiteY21-38880" fmla="*/ 1642938 h 6858000"/>
              <a:gd name="connsiteX22-38881" fmla="*/ 5256552 w 6127024"/>
              <a:gd name="connsiteY22-38882" fmla="*/ 1672509 h 6858000"/>
              <a:gd name="connsiteX23-38883" fmla="*/ 5266931 w 6127024"/>
              <a:gd name="connsiteY23-38884" fmla="*/ 1866147 h 6858000"/>
              <a:gd name="connsiteX24-38885" fmla="*/ 5255696 w 6127024"/>
              <a:gd name="connsiteY24-38886" fmla="*/ 1953770 h 6858000"/>
              <a:gd name="connsiteX25-38887" fmla="*/ 5252592 w 6127024"/>
              <a:gd name="connsiteY25-38888" fmla="*/ 2092210 h 6858000"/>
              <a:gd name="connsiteX26-38889" fmla="*/ 5250104 w 6127024"/>
              <a:gd name="connsiteY26-38890" fmla="*/ 2249166 h 6858000"/>
              <a:gd name="connsiteX27-38891" fmla="*/ 5251214 w 6127024"/>
              <a:gd name="connsiteY27-38892" fmla="*/ 2250944 h 6858000"/>
              <a:gd name="connsiteX28-38893" fmla="*/ 5250644 w 6127024"/>
              <a:gd name="connsiteY28-38894" fmla="*/ 2266619 h 6858000"/>
              <a:gd name="connsiteX29-38895" fmla="*/ 5293877 w 6127024"/>
              <a:gd name="connsiteY29-38896" fmla="*/ 2368649 h 6858000"/>
              <a:gd name="connsiteX30-38897" fmla="*/ 5311338 w 6127024"/>
              <a:gd name="connsiteY30-38898" fmla="*/ 2404034 h 6858000"/>
              <a:gd name="connsiteX31-38899" fmla="*/ 5338366 w 6127024"/>
              <a:gd name="connsiteY31-38900" fmla="*/ 2465052 h 6858000"/>
              <a:gd name="connsiteX32-38901" fmla="*/ 5371263 w 6127024"/>
              <a:gd name="connsiteY32-38902" fmla="*/ 2586413 h 6858000"/>
              <a:gd name="connsiteX33-38903" fmla="*/ 5407503 w 6127024"/>
              <a:gd name="connsiteY33-38904" fmla="*/ 2786290 h 6858000"/>
              <a:gd name="connsiteX34-38905" fmla="*/ 5407356 w 6127024"/>
              <a:gd name="connsiteY34-38906" fmla="*/ 2787545 h 6858000"/>
              <a:gd name="connsiteX35-38907" fmla="*/ 5457023 w 6127024"/>
              <a:gd name="connsiteY35-38908" fmla="*/ 2858292 h 6858000"/>
              <a:gd name="connsiteX36-38909" fmla="*/ 5479298 w 6127024"/>
              <a:gd name="connsiteY36-38910" fmla="*/ 2947791 h 6858000"/>
              <a:gd name="connsiteX37-38911" fmla="*/ 5481770 w 6127024"/>
              <a:gd name="connsiteY37-38912" fmla="*/ 2951352 h 6858000"/>
              <a:gd name="connsiteX38-38913" fmla="*/ 5482415 w 6127024"/>
              <a:gd name="connsiteY38-38914" fmla="*/ 3004079 h 6858000"/>
              <a:gd name="connsiteX39-38915" fmla="*/ 5503944 w 6127024"/>
              <a:gd name="connsiteY39-38916" fmla="*/ 3123335 h 6858000"/>
              <a:gd name="connsiteX40-38917" fmla="*/ 5516007 w 6127024"/>
              <a:gd name="connsiteY40-38918" fmla="*/ 3258473 h 6858000"/>
              <a:gd name="connsiteX41-38919" fmla="*/ 5589758 w 6127024"/>
              <a:gd name="connsiteY41-38920" fmla="*/ 3453699 h 6858000"/>
              <a:gd name="connsiteX42-38921" fmla="*/ 5596144 w 6127024"/>
              <a:gd name="connsiteY42-38922" fmla="*/ 3534624 h 6858000"/>
              <a:gd name="connsiteX43-38923" fmla="*/ 5597750 w 6127024"/>
              <a:gd name="connsiteY43-38924" fmla="*/ 3534129 h 6858000"/>
              <a:gd name="connsiteX44-38925" fmla="*/ 5599700 w 6127024"/>
              <a:gd name="connsiteY44-38926" fmla="*/ 3547221 h 6858000"/>
              <a:gd name="connsiteX45-38927" fmla="*/ 5618377 w 6127024"/>
              <a:gd name="connsiteY45-38928" fmla="*/ 3588431 h 6858000"/>
              <a:gd name="connsiteX46-38929" fmla="*/ 5612155 w 6127024"/>
              <a:gd name="connsiteY46-38930" fmla="*/ 3589869 h 6858000"/>
              <a:gd name="connsiteX47-38931" fmla="*/ 5620843 w 6127024"/>
              <a:gd name="connsiteY47-38932" fmla="*/ 3606745 h 6858000"/>
              <a:gd name="connsiteX48-38933" fmla="*/ 5655472 w 6127024"/>
              <a:gd name="connsiteY48-38934" fmla="*/ 3678877 h 6858000"/>
              <a:gd name="connsiteX49-38935" fmla="*/ 5683015 w 6127024"/>
              <a:gd name="connsiteY49-38936" fmla="*/ 3762025 h 6858000"/>
              <a:gd name="connsiteX50-38937" fmla="*/ 5696643 w 6127024"/>
              <a:gd name="connsiteY50-38938" fmla="*/ 3773888 h 6858000"/>
              <a:gd name="connsiteX51-38939" fmla="*/ 5768491 w 6127024"/>
              <a:gd name="connsiteY51-38940" fmla="*/ 3914399 h 6858000"/>
              <a:gd name="connsiteX52-38941" fmla="*/ 5793123 w 6127024"/>
              <a:gd name="connsiteY52-38942" fmla="*/ 3969952 h 6858000"/>
              <a:gd name="connsiteX53-38943" fmla="*/ 5808321 w 6127024"/>
              <a:gd name="connsiteY53-38944" fmla="*/ 3988153 h 6858000"/>
              <a:gd name="connsiteX54-38945" fmla="*/ 5825621 w 6127024"/>
              <a:gd name="connsiteY54-38946" fmla="*/ 4015525 h 6858000"/>
              <a:gd name="connsiteX55-38947" fmla="*/ 5860672 w 6127024"/>
              <a:gd name="connsiteY55-38948" fmla="*/ 4061579 h 6858000"/>
              <a:gd name="connsiteX56-38949" fmla="*/ 5872173 w 6127024"/>
              <a:gd name="connsiteY56-38950" fmla="*/ 4088497 h 6858000"/>
              <a:gd name="connsiteX57-38951" fmla="*/ 5894095 w 6127024"/>
              <a:gd name="connsiteY57-38952" fmla="*/ 4128857 h 6858000"/>
              <a:gd name="connsiteX58-38953" fmla="*/ 5903513 w 6127024"/>
              <a:gd name="connsiteY58-38954" fmla="*/ 4187661 h 6858000"/>
              <a:gd name="connsiteX59-38955" fmla="*/ 5917114 w 6127024"/>
              <a:gd name="connsiteY59-38956" fmla="*/ 4213096 h 6858000"/>
              <a:gd name="connsiteX60-38957" fmla="*/ 5924233 w 6127024"/>
              <a:gd name="connsiteY60-38958" fmla="*/ 4242060 h 6858000"/>
              <a:gd name="connsiteX61-38959" fmla="*/ 5928910 w 6127024"/>
              <a:gd name="connsiteY61-38960" fmla="*/ 4300973 h 6858000"/>
              <a:gd name="connsiteX62-38961" fmla="*/ 5939320 w 6127024"/>
              <a:gd name="connsiteY62-38962" fmla="*/ 4340435 h 6858000"/>
              <a:gd name="connsiteX63-38963" fmla="*/ 5946705 w 6127024"/>
              <a:gd name="connsiteY63-38964" fmla="*/ 4428051 h 6858000"/>
              <a:gd name="connsiteX64-38965" fmla="*/ 5949261 w 6127024"/>
              <a:gd name="connsiteY64-38966" fmla="*/ 4449185 h 6858000"/>
              <a:gd name="connsiteX65-38967" fmla="*/ 5968960 w 6127024"/>
              <a:gd name="connsiteY65-38968" fmla="*/ 4482655 h 6858000"/>
              <a:gd name="connsiteX66-38969" fmla="*/ 5980106 w 6127024"/>
              <a:gd name="connsiteY66-38970" fmla="*/ 4585087 h 6858000"/>
              <a:gd name="connsiteX67-38971" fmla="*/ 5998138 w 6127024"/>
              <a:gd name="connsiteY67-38972" fmla="*/ 4697518 h 6858000"/>
              <a:gd name="connsiteX68-38973" fmla="*/ 6007819 w 6127024"/>
              <a:gd name="connsiteY68-38974" fmla="*/ 4858148 h 6858000"/>
              <a:gd name="connsiteX69-38975" fmla="*/ 6007749 w 6127024"/>
              <a:gd name="connsiteY69-38976" fmla="*/ 4964715 h 6858000"/>
              <a:gd name="connsiteX70-38977" fmla="*/ 6005269 w 6127024"/>
              <a:gd name="connsiteY70-38978" fmla="*/ 5150567 h 6858000"/>
              <a:gd name="connsiteX71-38979" fmla="*/ 6001127 w 6127024"/>
              <a:gd name="connsiteY71-38980" fmla="*/ 5164609 h 6858000"/>
              <a:gd name="connsiteX72-38981" fmla="*/ 5998514 w 6127024"/>
              <a:gd name="connsiteY72-38982" fmla="*/ 5189673 h 6858000"/>
              <a:gd name="connsiteX73-38983" fmla="*/ 6018409 w 6127024"/>
              <a:gd name="connsiteY73-38984" fmla="*/ 5227157 h 6858000"/>
              <a:gd name="connsiteX74-38985" fmla="*/ 6036748 w 6127024"/>
              <a:gd name="connsiteY74-38986" fmla="*/ 5322752 h 6858000"/>
              <a:gd name="connsiteX75-38987" fmla="*/ 6036943 w 6127024"/>
              <a:gd name="connsiteY75-38988" fmla="*/ 5329480 h 6858000"/>
              <a:gd name="connsiteX76-38989" fmla="*/ 6037677 w 6127024"/>
              <a:gd name="connsiteY76-38990" fmla="*/ 5354807 h 6858000"/>
              <a:gd name="connsiteX77-38991" fmla="*/ 6039728 w 6127024"/>
              <a:gd name="connsiteY77-38992" fmla="*/ 5359416 h 6858000"/>
              <a:gd name="connsiteX78-38993" fmla="*/ 6053435 w 6127024"/>
              <a:gd name="connsiteY78-38994" fmla="*/ 5387547 h 6858000"/>
              <a:gd name="connsiteX79-38995" fmla="*/ 6065933 w 6127024"/>
              <a:gd name="connsiteY79-38996" fmla="*/ 5443002 h 6858000"/>
              <a:gd name="connsiteX80-38997" fmla="*/ 6068640 w 6127024"/>
              <a:gd name="connsiteY80-38998" fmla="*/ 5474503 h 6858000"/>
              <a:gd name="connsiteX81-38999" fmla="*/ 6080922 w 6127024"/>
              <a:gd name="connsiteY81-39000" fmla="*/ 5561070 h 6858000"/>
              <a:gd name="connsiteX82-39001" fmla="*/ 6096949 w 6127024"/>
              <a:gd name="connsiteY82-39002" fmla="*/ 5648179 h 6858000"/>
              <a:gd name="connsiteX83-39003" fmla="*/ 6121353 w 6127024"/>
              <a:gd name="connsiteY83-39004" fmla="*/ 5721725 h 6858000"/>
              <a:gd name="connsiteX84-39005" fmla="*/ 6109884 w 6127024"/>
              <a:gd name="connsiteY84-39006" fmla="*/ 5721959 h 6858000"/>
              <a:gd name="connsiteX85-39007" fmla="*/ 6127024 w 6127024"/>
              <a:gd name="connsiteY85-39008" fmla="*/ 5786902 h 6858000"/>
              <a:gd name="connsiteX86-39009" fmla="*/ 6115796 w 6127024"/>
              <a:gd name="connsiteY86-39010" fmla="*/ 5862844 h 6858000"/>
              <a:gd name="connsiteX87-39011" fmla="*/ 6102493 w 6127024"/>
              <a:gd name="connsiteY87-39012" fmla="*/ 5928602 h 6858000"/>
              <a:gd name="connsiteX88-39013" fmla="*/ 6056863 w 6127024"/>
              <a:gd name="connsiteY88-39014" fmla="*/ 6000643 h 6858000"/>
              <a:gd name="connsiteX89-39015" fmla="*/ 6045436 w 6127024"/>
              <a:gd name="connsiteY89-39016" fmla="*/ 6124480 h 6858000"/>
              <a:gd name="connsiteX90-39017" fmla="*/ 6030489 w 6127024"/>
              <a:gd name="connsiteY90-39018" fmla="*/ 6317666 h 6858000"/>
              <a:gd name="connsiteX91-39019" fmla="*/ 6007492 w 6127024"/>
              <a:gd name="connsiteY91-39020" fmla="*/ 6440818 h 6858000"/>
              <a:gd name="connsiteX92-39021" fmla="*/ 6009467 w 6127024"/>
              <a:gd name="connsiteY92-39022" fmla="*/ 6487076 h 6858000"/>
              <a:gd name="connsiteX93-39023" fmla="*/ 5995064 w 6127024"/>
              <a:gd name="connsiteY93-39024" fmla="*/ 6540791 h 6858000"/>
              <a:gd name="connsiteX94-39025" fmla="*/ 6004510 w 6127024"/>
              <a:gd name="connsiteY94-39026" fmla="*/ 6599256 h 6858000"/>
              <a:gd name="connsiteX95-39027" fmla="*/ 5986207 w 6127024"/>
              <a:gd name="connsiteY95-39028" fmla="*/ 6695855 h 6858000"/>
              <a:gd name="connsiteX96-39029" fmla="*/ 5979428 w 6127024"/>
              <a:gd name="connsiteY96-39030" fmla="*/ 6754678 h 6858000"/>
              <a:gd name="connsiteX97-39031" fmla="*/ 5983398 w 6127024"/>
              <a:gd name="connsiteY97-39032" fmla="*/ 6778641 h 6858000"/>
              <a:gd name="connsiteX98-39033" fmla="*/ 5984543 w 6127024"/>
              <a:gd name="connsiteY98-39034" fmla="*/ 6811016 h 6858000"/>
              <a:gd name="connsiteX99-39035" fmla="*/ 5979671 w 6127024"/>
              <a:gd name="connsiteY99-39036" fmla="*/ 6858000 h 6858000"/>
              <a:gd name="connsiteX100-39037" fmla="*/ 0 w 6127024"/>
              <a:gd name="connsiteY100-39038" fmla="*/ 6858000 h 6858000"/>
              <a:gd name="connsiteX101-39039" fmla="*/ 0 w 6127024"/>
              <a:gd name="connsiteY101-39040" fmla="*/ 0 h 6858000"/>
              <a:gd name="connsiteX0-39041" fmla="*/ 0 w 6127024"/>
              <a:gd name="connsiteY0-39042" fmla="*/ 0 h 6858000"/>
              <a:gd name="connsiteX1-39043" fmla="*/ 4965888 w 6127024"/>
              <a:gd name="connsiteY1-39044" fmla="*/ 0 h 6858000"/>
              <a:gd name="connsiteX2-39045" fmla="*/ 4967767 w 6127024"/>
              <a:gd name="connsiteY2-39046" fmla="*/ 7930 h 6858000"/>
              <a:gd name="connsiteX3-39047" fmla="*/ 4979444 w 6127024"/>
              <a:gd name="connsiteY3-39048" fmla="*/ 43921 h 6858000"/>
              <a:gd name="connsiteX4-39049" fmla="*/ 5021173 w 6127024"/>
              <a:gd name="connsiteY4-39050" fmla="*/ 123738 h 6858000"/>
              <a:gd name="connsiteX5-39051" fmla="*/ 5075458 w 6127024"/>
              <a:gd name="connsiteY5-39052" fmla="*/ 264355 h 6858000"/>
              <a:gd name="connsiteX6-39053" fmla="*/ 5081175 w 6127024"/>
              <a:gd name="connsiteY6-39054" fmla="*/ 277448 h 6858000"/>
              <a:gd name="connsiteX7-39055" fmla="*/ 5097011 w 6127024"/>
              <a:gd name="connsiteY7-39056" fmla="*/ 355616 h 6858000"/>
              <a:gd name="connsiteX8-39057" fmla="*/ 5153000 w 6127024"/>
              <a:gd name="connsiteY8-39058" fmla="*/ 507134 h 6858000"/>
              <a:gd name="connsiteX9-39059" fmla="*/ 5171282 w 6127024"/>
              <a:gd name="connsiteY9-39060" fmla="*/ 602071 h 6858000"/>
              <a:gd name="connsiteX10-39061" fmla="*/ 5176196 w 6127024"/>
              <a:gd name="connsiteY10-39062" fmla="*/ 636822 h 6858000"/>
              <a:gd name="connsiteX11-39063" fmla="*/ 5189051 w 6127024"/>
              <a:gd name="connsiteY11-39064" fmla="*/ 782518 h 6858000"/>
              <a:gd name="connsiteX12-39065" fmla="*/ 5218707 w 6127024"/>
              <a:gd name="connsiteY12-39066" fmla="*/ 886387 h 6858000"/>
              <a:gd name="connsiteX13-39067" fmla="*/ 5221281 w 6127024"/>
              <a:gd name="connsiteY13-39068" fmla="*/ 920873 h 6858000"/>
              <a:gd name="connsiteX14-39069" fmla="*/ 5201018 w 6127024"/>
              <a:gd name="connsiteY14-39070" fmla="*/ 1095027 h 6858000"/>
              <a:gd name="connsiteX15-39071" fmla="*/ 5189234 w 6127024"/>
              <a:gd name="connsiteY15-39072" fmla="*/ 1217308 h 6858000"/>
              <a:gd name="connsiteX16-39073" fmla="*/ 5202769 w 6127024"/>
              <a:gd name="connsiteY16-39074" fmla="*/ 1269450 h 6858000"/>
              <a:gd name="connsiteX17-39075" fmla="*/ 5225968 w 6127024"/>
              <a:gd name="connsiteY17-39076" fmla="*/ 1357994 h 6858000"/>
              <a:gd name="connsiteX18-39077" fmla="*/ 5231437 w 6127024"/>
              <a:gd name="connsiteY18-39078" fmla="*/ 1373779 h 6858000"/>
              <a:gd name="connsiteX19-39079" fmla="*/ 5237226 w 6127024"/>
              <a:gd name="connsiteY19-39080" fmla="*/ 1441327 h 6858000"/>
              <a:gd name="connsiteX20-39081" fmla="*/ 5255653 w 6127024"/>
              <a:gd name="connsiteY20-39082" fmla="*/ 1524712 h 6858000"/>
              <a:gd name="connsiteX21-39083" fmla="*/ 5263491 w 6127024"/>
              <a:gd name="connsiteY21-39084" fmla="*/ 1642938 h 6858000"/>
              <a:gd name="connsiteX22-39085" fmla="*/ 5256552 w 6127024"/>
              <a:gd name="connsiteY22-39086" fmla="*/ 1672509 h 6858000"/>
              <a:gd name="connsiteX23-39087" fmla="*/ 5266931 w 6127024"/>
              <a:gd name="connsiteY23-39088" fmla="*/ 1866147 h 6858000"/>
              <a:gd name="connsiteX24-39089" fmla="*/ 5255696 w 6127024"/>
              <a:gd name="connsiteY24-39090" fmla="*/ 1953770 h 6858000"/>
              <a:gd name="connsiteX25-39091" fmla="*/ 5252592 w 6127024"/>
              <a:gd name="connsiteY25-39092" fmla="*/ 2092210 h 6858000"/>
              <a:gd name="connsiteX26-39093" fmla="*/ 5250104 w 6127024"/>
              <a:gd name="connsiteY26-39094" fmla="*/ 2249166 h 6858000"/>
              <a:gd name="connsiteX27-39095" fmla="*/ 5251214 w 6127024"/>
              <a:gd name="connsiteY27-39096" fmla="*/ 2250944 h 6858000"/>
              <a:gd name="connsiteX28-39097" fmla="*/ 5250644 w 6127024"/>
              <a:gd name="connsiteY28-39098" fmla="*/ 2266619 h 6858000"/>
              <a:gd name="connsiteX29-39099" fmla="*/ 5293877 w 6127024"/>
              <a:gd name="connsiteY29-39100" fmla="*/ 2368649 h 6858000"/>
              <a:gd name="connsiteX30-39101" fmla="*/ 5311338 w 6127024"/>
              <a:gd name="connsiteY30-39102" fmla="*/ 2404034 h 6858000"/>
              <a:gd name="connsiteX31-39103" fmla="*/ 5338366 w 6127024"/>
              <a:gd name="connsiteY31-39104" fmla="*/ 2465052 h 6858000"/>
              <a:gd name="connsiteX32-39105" fmla="*/ 5371263 w 6127024"/>
              <a:gd name="connsiteY32-39106" fmla="*/ 2586413 h 6858000"/>
              <a:gd name="connsiteX33-39107" fmla="*/ 5407503 w 6127024"/>
              <a:gd name="connsiteY33-39108" fmla="*/ 2786290 h 6858000"/>
              <a:gd name="connsiteX34-39109" fmla="*/ 5407356 w 6127024"/>
              <a:gd name="connsiteY34-39110" fmla="*/ 2787545 h 6858000"/>
              <a:gd name="connsiteX35-39111" fmla="*/ 5457023 w 6127024"/>
              <a:gd name="connsiteY35-39112" fmla="*/ 2858292 h 6858000"/>
              <a:gd name="connsiteX36-39113" fmla="*/ 5479298 w 6127024"/>
              <a:gd name="connsiteY36-39114" fmla="*/ 2947791 h 6858000"/>
              <a:gd name="connsiteX37-39115" fmla="*/ 5481770 w 6127024"/>
              <a:gd name="connsiteY37-39116" fmla="*/ 2951352 h 6858000"/>
              <a:gd name="connsiteX38-39117" fmla="*/ 5482415 w 6127024"/>
              <a:gd name="connsiteY38-39118" fmla="*/ 3004079 h 6858000"/>
              <a:gd name="connsiteX39-39119" fmla="*/ 5503944 w 6127024"/>
              <a:gd name="connsiteY39-39120" fmla="*/ 3123335 h 6858000"/>
              <a:gd name="connsiteX40-39121" fmla="*/ 5516007 w 6127024"/>
              <a:gd name="connsiteY40-39122" fmla="*/ 3258473 h 6858000"/>
              <a:gd name="connsiteX41-39123" fmla="*/ 5589758 w 6127024"/>
              <a:gd name="connsiteY41-39124" fmla="*/ 3453699 h 6858000"/>
              <a:gd name="connsiteX42-39125" fmla="*/ 5596144 w 6127024"/>
              <a:gd name="connsiteY42-39126" fmla="*/ 3534624 h 6858000"/>
              <a:gd name="connsiteX43-39127" fmla="*/ 5597750 w 6127024"/>
              <a:gd name="connsiteY43-39128" fmla="*/ 3534129 h 6858000"/>
              <a:gd name="connsiteX44-39129" fmla="*/ 5599700 w 6127024"/>
              <a:gd name="connsiteY44-39130" fmla="*/ 3547221 h 6858000"/>
              <a:gd name="connsiteX45-39131" fmla="*/ 5618377 w 6127024"/>
              <a:gd name="connsiteY45-39132" fmla="*/ 3588431 h 6858000"/>
              <a:gd name="connsiteX46-39133" fmla="*/ 5612155 w 6127024"/>
              <a:gd name="connsiteY46-39134" fmla="*/ 3589869 h 6858000"/>
              <a:gd name="connsiteX47-39135" fmla="*/ 5620843 w 6127024"/>
              <a:gd name="connsiteY47-39136" fmla="*/ 3606745 h 6858000"/>
              <a:gd name="connsiteX48-39137" fmla="*/ 5655472 w 6127024"/>
              <a:gd name="connsiteY48-39138" fmla="*/ 3678877 h 6858000"/>
              <a:gd name="connsiteX49-39139" fmla="*/ 5683015 w 6127024"/>
              <a:gd name="connsiteY49-39140" fmla="*/ 3762025 h 6858000"/>
              <a:gd name="connsiteX50-39141" fmla="*/ 5696643 w 6127024"/>
              <a:gd name="connsiteY50-39142" fmla="*/ 3773888 h 6858000"/>
              <a:gd name="connsiteX51-39143" fmla="*/ 5768491 w 6127024"/>
              <a:gd name="connsiteY51-39144" fmla="*/ 3914399 h 6858000"/>
              <a:gd name="connsiteX52-39145" fmla="*/ 5793123 w 6127024"/>
              <a:gd name="connsiteY52-39146" fmla="*/ 3969952 h 6858000"/>
              <a:gd name="connsiteX53-39147" fmla="*/ 5808321 w 6127024"/>
              <a:gd name="connsiteY53-39148" fmla="*/ 3988153 h 6858000"/>
              <a:gd name="connsiteX54-39149" fmla="*/ 5825621 w 6127024"/>
              <a:gd name="connsiteY54-39150" fmla="*/ 4015525 h 6858000"/>
              <a:gd name="connsiteX55-39151" fmla="*/ 5860672 w 6127024"/>
              <a:gd name="connsiteY55-39152" fmla="*/ 4061579 h 6858000"/>
              <a:gd name="connsiteX56-39153" fmla="*/ 5872173 w 6127024"/>
              <a:gd name="connsiteY56-39154" fmla="*/ 4088497 h 6858000"/>
              <a:gd name="connsiteX57-39155" fmla="*/ 5894095 w 6127024"/>
              <a:gd name="connsiteY57-39156" fmla="*/ 4128857 h 6858000"/>
              <a:gd name="connsiteX58-39157" fmla="*/ 5903513 w 6127024"/>
              <a:gd name="connsiteY58-39158" fmla="*/ 4187661 h 6858000"/>
              <a:gd name="connsiteX59-39159" fmla="*/ 5917114 w 6127024"/>
              <a:gd name="connsiteY59-39160" fmla="*/ 4213096 h 6858000"/>
              <a:gd name="connsiteX60-39161" fmla="*/ 5924233 w 6127024"/>
              <a:gd name="connsiteY60-39162" fmla="*/ 4242060 h 6858000"/>
              <a:gd name="connsiteX61-39163" fmla="*/ 5928910 w 6127024"/>
              <a:gd name="connsiteY61-39164" fmla="*/ 4300973 h 6858000"/>
              <a:gd name="connsiteX62-39165" fmla="*/ 5939320 w 6127024"/>
              <a:gd name="connsiteY62-39166" fmla="*/ 4340435 h 6858000"/>
              <a:gd name="connsiteX63-39167" fmla="*/ 5946705 w 6127024"/>
              <a:gd name="connsiteY63-39168" fmla="*/ 4428051 h 6858000"/>
              <a:gd name="connsiteX64-39169" fmla="*/ 5949261 w 6127024"/>
              <a:gd name="connsiteY64-39170" fmla="*/ 4449185 h 6858000"/>
              <a:gd name="connsiteX65-39171" fmla="*/ 5968960 w 6127024"/>
              <a:gd name="connsiteY65-39172" fmla="*/ 4482655 h 6858000"/>
              <a:gd name="connsiteX66-39173" fmla="*/ 5998138 w 6127024"/>
              <a:gd name="connsiteY66-39174" fmla="*/ 4697518 h 6858000"/>
              <a:gd name="connsiteX67-39175" fmla="*/ 6007819 w 6127024"/>
              <a:gd name="connsiteY67-39176" fmla="*/ 4858148 h 6858000"/>
              <a:gd name="connsiteX68-39177" fmla="*/ 6007749 w 6127024"/>
              <a:gd name="connsiteY68-39178" fmla="*/ 4964715 h 6858000"/>
              <a:gd name="connsiteX69-39179" fmla="*/ 6005269 w 6127024"/>
              <a:gd name="connsiteY69-39180" fmla="*/ 5150567 h 6858000"/>
              <a:gd name="connsiteX70-39181" fmla="*/ 6001127 w 6127024"/>
              <a:gd name="connsiteY70-39182" fmla="*/ 5164609 h 6858000"/>
              <a:gd name="connsiteX71-39183" fmla="*/ 5998514 w 6127024"/>
              <a:gd name="connsiteY71-39184" fmla="*/ 5189673 h 6858000"/>
              <a:gd name="connsiteX72-39185" fmla="*/ 6018409 w 6127024"/>
              <a:gd name="connsiteY72-39186" fmla="*/ 5227157 h 6858000"/>
              <a:gd name="connsiteX73-39187" fmla="*/ 6036748 w 6127024"/>
              <a:gd name="connsiteY73-39188" fmla="*/ 5322752 h 6858000"/>
              <a:gd name="connsiteX74-39189" fmla="*/ 6036943 w 6127024"/>
              <a:gd name="connsiteY74-39190" fmla="*/ 5329480 h 6858000"/>
              <a:gd name="connsiteX75-39191" fmla="*/ 6037677 w 6127024"/>
              <a:gd name="connsiteY75-39192" fmla="*/ 5354807 h 6858000"/>
              <a:gd name="connsiteX76-39193" fmla="*/ 6039728 w 6127024"/>
              <a:gd name="connsiteY76-39194" fmla="*/ 5359416 h 6858000"/>
              <a:gd name="connsiteX77-39195" fmla="*/ 6053435 w 6127024"/>
              <a:gd name="connsiteY77-39196" fmla="*/ 5387547 h 6858000"/>
              <a:gd name="connsiteX78-39197" fmla="*/ 6065933 w 6127024"/>
              <a:gd name="connsiteY78-39198" fmla="*/ 5443002 h 6858000"/>
              <a:gd name="connsiteX79-39199" fmla="*/ 6068640 w 6127024"/>
              <a:gd name="connsiteY79-39200" fmla="*/ 5474503 h 6858000"/>
              <a:gd name="connsiteX80-39201" fmla="*/ 6080922 w 6127024"/>
              <a:gd name="connsiteY80-39202" fmla="*/ 5561070 h 6858000"/>
              <a:gd name="connsiteX81-39203" fmla="*/ 6096949 w 6127024"/>
              <a:gd name="connsiteY81-39204" fmla="*/ 5648179 h 6858000"/>
              <a:gd name="connsiteX82-39205" fmla="*/ 6121353 w 6127024"/>
              <a:gd name="connsiteY82-39206" fmla="*/ 5721725 h 6858000"/>
              <a:gd name="connsiteX83-39207" fmla="*/ 6109884 w 6127024"/>
              <a:gd name="connsiteY83-39208" fmla="*/ 5721959 h 6858000"/>
              <a:gd name="connsiteX84-39209" fmla="*/ 6127024 w 6127024"/>
              <a:gd name="connsiteY84-39210" fmla="*/ 5786902 h 6858000"/>
              <a:gd name="connsiteX85-39211" fmla="*/ 6115796 w 6127024"/>
              <a:gd name="connsiteY85-39212" fmla="*/ 5862844 h 6858000"/>
              <a:gd name="connsiteX86-39213" fmla="*/ 6102493 w 6127024"/>
              <a:gd name="connsiteY86-39214" fmla="*/ 5928602 h 6858000"/>
              <a:gd name="connsiteX87-39215" fmla="*/ 6056863 w 6127024"/>
              <a:gd name="connsiteY87-39216" fmla="*/ 6000643 h 6858000"/>
              <a:gd name="connsiteX88-39217" fmla="*/ 6045436 w 6127024"/>
              <a:gd name="connsiteY88-39218" fmla="*/ 6124480 h 6858000"/>
              <a:gd name="connsiteX89-39219" fmla="*/ 6030489 w 6127024"/>
              <a:gd name="connsiteY89-39220" fmla="*/ 6317666 h 6858000"/>
              <a:gd name="connsiteX90-39221" fmla="*/ 6007492 w 6127024"/>
              <a:gd name="connsiteY90-39222" fmla="*/ 6440818 h 6858000"/>
              <a:gd name="connsiteX91-39223" fmla="*/ 6009467 w 6127024"/>
              <a:gd name="connsiteY91-39224" fmla="*/ 6487076 h 6858000"/>
              <a:gd name="connsiteX92-39225" fmla="*/ 5995064 w 6127024"/>
              <a:gd name="connsiteY92-39226" fmla="*/ 6540791 h 6858000"/>
              <a:gd name="connsiteX93-39227" fmla="*/ 6004510 w 6127024"/>
              <a:gd name="connsiteY93-39228" fmla="*/ 6599256 h 6858000"/>
              <a:gd name="connsiteX94-39229" fmla="*/ 5986207 w 6127024"/>
              <a:gd name="connsiteY94-39230" fmla="*/ 6695855 h 6858000"/>
              <a:gd name="connsiteX95-39231" fmla="*/ 5979428 w 6127024"/>
              <a:gd name="connsiteY95-39232" fmla="*/ 6754678 h 6858000"/>
              <a:gd name="connsiteX96-39233" fmla="*/ 5983398 w 6127024"/>
              <a:gd name="connsiteY96-39234" fmla="*/ 6778641 h 6858000"/>
              <a:gd name="connsiteX97-39235" fmla="*/ 5984543 w 6127024"/>
              <a:gd name="connsiteY97-39236" fmla="*/ 6811016 h 6858000"/>
              <a:gd name="connsiteX98-39237" fmla="*/ 5979671 w 6127024"/>
              <a:gd name="connsiteY98-39238" fmla="*/ 6858000 h 6858000"/>
              <a:gd name="connsiteX99-39239" fmla="*/ 0 w 6127024"/>
              <a:gd name="connsiteY99-39240" fmla="*/ 6858000 h 6858000"/>
              <a:gd name="connsiteX100-39241" fmla="*/ 0 w 6127024"/>
              <a:gd name="connsiteY100-39242" fmla="*/ 0 h 6858000"/>
              <a:gd name="connsiteX0-39243" fmla="*/ 0 w 6127024"/>
              <a:gd name="connsiteY0-39244" fmla="*/ 0 h 6858000"/>
              <a:gd name="connsiteX1-39245" fmla="*/ 4965888 w 6127024"/>
              <a:gd name="connsiteY1-39246" fmla="*/ 0 h 6858000"/>
              <a:gd name="connsiteX2-39247" fmla="*/ 4967767 w 6127024"/>
              <a:gd name="connsiteY2-39248" fmla="*/ 7930 h 6858000"/>
              <a:gd name="connsiteX3-39249" fmla="*/ 4979444 w 6127024"/>
              <a:gd name="connsiteY3-39250" fmla="*/ 43921 h 6858000"/>
              <a:gd name="connsiteX4-39251" fmla="*/ 5021173 w 6127024"/>
              <a:gd name="connsiteY4-39252" fmla="*/ 123738 h 6858000"/>
              <a:gd name="connsiteX5-39253" fmla="*/ 5075458 w 6127024"/>
              <a:gd name="connsiteY5-39254" fmla="*/ 264355 h 6858000"/>
              <a:gd name="connsiteX6-39255" fmla="*/ 5081175 w 6127024"/>
              <a:gd name="connsiteY6-39256" fmla="*/ 277448 h 6858000"/>
              <a:gd name="connsiteX7-39257" fmla="*/ 5097011 w 6127024"/>
              <a:gd name="connsiteY7-39258" fmla="*/ 355616 h 6858000"/>
              <a:gd name="connsiteX8-39259" fmla="*/ 5153000 w 6127024"/>
              <a:gd name="connsiteY8-39260" fmla="*/ 507134 h 6858000"/>
              <a:gd name="connsiteX9-39261" fmla="*/ 5171282 w 6127024"/>
              <a:gd name="connsiteY9-39262" fmla="*/ 602071 h 6858000"/>
              <a:gd name="connsiteX10-39263" fmla="*/ 5176196 w 6127024"/>
              <a:gd name="connsiteY10-39264" fmla="*/ 636822 h 6858000"/>
              <a:gd name="connsiteX11-39265" fmla="*/ 5189051 w 6127024"/>
              <a:gd name="connsiteY11-39266" fmla="*/ 782518 h 6858000"/>
              <a:gd name="connsiteX12-39267" fmla="*/ 5218707 w 6127024"/>
              <a:gd name="connsiteY12-39268" fmla="*/ 886387 h 6858000"/>
              <a:gd name="connsiteX13-39269" fmla="*/ 5221281 w 6127024"/>
              <a:gd name="connsiteY13-39270" fmla="*/ 920873 h 6858000"/>
              <a:gd name="connsiteX14-39271" fmla="*/ 5201018 w 6127024"/>
              <a:gd name="connsiteY14-39272" fmla="*/ 1095027 h 6858000"/>
              <a:gd name="connsiteX15-39273" fmla="*/ 5189234 w 6127024"/>
              <a:gd name="connsiteY15-39274" fmla="*/ 1217308 h 6858000"/>
              <a:gd name="connsiteX16-39275" fmla="*/ 5202769 w 6127024"/>
              <a:gd name="connsiteY16-39276" fmla="*/ 1269450 h 6858000"/>
              <a:gd name="connsiteX17-39277" fmla="*/ 5225968 w 6127024"/>
              <a:gd name="connsiteY17-39278" fmla="*/ 1357994 h 6858000"/>
              <a:gd name="connsiteX18-39279" fmla="*/ 5231437 w 6127024"/>
              <a:gd name="connsiteY18-39280" fmla="*/ 1373779 h 6858000"/>
              <a:gd name="connsiteX19-39281" fmla="*/ 5237226 w 6127024"/>
              <a:gd name="connsiteY19-39282" fmla="*/ 1441327 h 6858000"/>
              <a:gd name="connsiteX20-39283" fmla="*/ 5255653 w 6127024"/>
              <a:gd name="connsiteY20-39284" fmla="*/ 1524712 h 6858000"/>
              <a:gd name="connsiteX21-39285" fmla="*/ 5263491 w 6127024"/>
              <a:gd name="connsiteY21-39286" fmla="*/ 1642938 h 6858000"/>
              <a:gd name="connsiteX22-39287" fmla="*/ 5256552 w 6127024"/>
              <a:gd name="connsiteY22-39288" fmla="*/ 1672509 h 6858000"/>
              <a:gd name="connsiteX23-39289" fmla="*/ 5266931 w 6127024"/>
              <a:gd name="connsiteY23-39290" fmla="*/ 1866147 h 6858000"/>
              <a:gd name="connsiteX24-39291" fmla="*/ 5255696 w 6127024"/>
              <a:gd name="connsiteY24-39292" fmla="*/ 1953770 h 6858000"/>
              <a:gd name="connsiteX25-39293" fmla="*/ 5252592 w 6127024"/>
              <a:gd name="connsiteY25-39294" fmla="*/ 2092210 h 6858000"/>
              <a:gd name="connsiteX26-39295" fmla="*/ 5250104 w 6127024"/>
              <a:gd name="connsiteY26-39296" fmla="*/ 2249166 h 6858000"/>
              <a:gd name="connsiteX27-39297" fmla="*/ 5251214 w 6127024"/>
              <a:gd name="connsiteY27-39298" fmla="*/ 2250944 h 6858000"/>
              <a:gd name="connsiteX28-39299" fmla="*/ 5250644 w 6127024"/>
              <a:gd name="connsiteY28-39300" fmla="*/ 2266619 h 6858000"/>
              <a:gd name="connsiteX29-39301" fmla="*/ 5293877 w 6127024"/>
              <a:gd name="connsiteY29-39302" fmla="*/ 2368649 h 6858000"/>
              <a:gd name="connsiteX30-39303" fmla="*/ 5311338 w 6127024"/>
              <a:gd name="connsiteY30-39304" fmla="*/ 2404034 h 6858000"/>
              <a:gd name="connsiteX31-39305" fmla="*/ 5338366 w 6127024"/>
              <a:gd name="connsiteY31-39306" fmla="*/ 2465052 h 6858000"/>
              <a:gd name="connsiteX32-39307" fmla="*/ 5371263 w 6127024"/>
              <a:gd name="connsiteY32-39308" fmla="*/ 2586413 h 6858000"/>
              <a:gd name="connsiteX33-39309" fmla="*/ 5407503 w 6127024"/>
              <a:gd name="connsiteY33-39310" fmla="*/ 2786290 h 6858000"/>
              <a:gd name="connsiteX34-39311" fmla="*/ 5407356 w 6127024"/>
              <a:gd name="connsiteY34-39312" fmla="*/ 2787545 h 6858000"/>
              <a:gd name="connsiteX35-39313" fmla="*/ 5457023 w 6127024"/>
              <a:gd name="connsiteY35-39314" fmla="*/ 2858292 h 6858000"/>
              <a:gd name="connsiteX36-39315" fmla="*/ 5479298 w 6127024"/>
              <a:gd name="connsiteY36-39316" fmla="*/ 2947791 h 6858000"/>
              <a:gd name="connsiteX37-39317" fmla="*/ 5481770 w 6127024"/>
              <a:gd name="connsiteY37-39318" fmla="*/ 2951352 h 6858000"/>
              <a:gd name="connsiteX38-39319" fmla="*/ 5482415 w 6127024"/>
              <a:gd name="connsiteY38-39320" fmla="*/ 3004079 h 6858000"/>
              <a:gd name="connsiteX39-39321" fmla="*/ 5503944 w 6127024"/>
              <a:gd name="connsiteY39-39322" fmla="*/ 3123335 h 6858000"/>
              <a:gd name="connsiteX40-39323" fmla="*/ 5516007 w 6127024"/>
              <a:gd name="connsiteY40-39324" fmla="*/ 3258473 h 6858000"/>
              <a:gd name="connsiteX41-39325" fmla="*/ 5589758 w 6127024"/>
              <a:gd name="connsiteY41-39326" fmla="*/ 3453699 h 6858000"/>
              <a:gd name="connsiteX42-39327" fmla="*/ 5596144 w 6127024"/>
              <a:gd name="connsiteY42-39328" fmla="*/ 3534624 h 6858000"/>
              <a:gd name="connsiteX43-39329" fmla="*/ 5597750 w 6127024"/>
              <a:gd name="connsiteY43-39330" fmla="*/ 3534129 h 6858000"/>
              <a:gd name="connsiteX44-39331" fmla="*/ 5599700 w 6127024"/>
              <a:gd name="connsiteY44-39332" fmla="*/ 3547221 h 6858000"/>
              <a:gd name="connsiteX45-39333" fmla="*/ 5618377 w 6127024"/>
              <a:gd name="connsiteY45-39334" fmla="*/ 3588431 h 6858000"/>
              <a:gd name="connsiteX46-39335" fmla="*/ 5612155 w 6127024"/>
              <a:gd name="connsiteY46-39336" fmla="*/ 3589869 h 6858000"/>
              <a:gd name="connsiteX47-39337" fmla="*/ 5620843 w 6127024"/>
              <a:gd name="connsiteY47-39338" fmla="*/ 3606745 h 6858000"/>
              <a:gd name="connsiteX48-39339" fmla="*/ 5655472 w 6127024"/>
              <a:gd name="connsiteY48-39340" fmla="*/ 3678877 h 6858000"/>
              <a:gd name="connsiteX49-39341" fmla="*/ 5683015 w 6127024"/>
              <a:gd name="connsiteY49-39342" fmla="*/ 3762025 h 6858000"/>
              <a:gd name="connsiteX50-39343" fmla="*/ 5696643 w 6127024"/>
              <a:gd name="connsiteY50-39344" fmla="*/ 3773888 h 6858000"/>
              <a:gd name="connsiteX51-39345" fmla="*/ 5768491 w 6127024"/>
              <a:gd name="connsiteY51-39346" fmla="*/ 3914399 h 6858000"/>
              <a:gd name="connsiteX52-39347" fmla="*/ 5793123 w 6127024"/>
              <a:gd name="connsiteY52-39348" fmla="*/ 3969952 h 6858000"/>
              <a:gd name="connsiteX53-39349" fmla="*/ 5808321 w 6127024"/>
              <a:gd name="connsiteY53-39350" fmla="*/ 3988153 h 6858000"/>
              <a:gd name="connsiteX54-39351" fmla="*/ 5825621 w 6127024"/>
              <a:gd name="connsiteY54-39352" fmla="*/ 4015525 h 6858000"/>
              <a:gd name="connsiteX55-39353" fmla="*/ 5860672 w 6127024"/>
              <a:gd name="connsiteY55-39354" fmla="*/ 4061579 h 6858000"/>
              <a:gd name="connsiteX56-39355" fmla="*/ 5872173 w 6127024"/>
              <a:gd name="connsiteY56-39356" fmla="*/ 4088497 h 6858000"/>
              <a:gd name="connsiteX57-39357" fmla="*/ 5894095 w 6127024"/>
              <a:gd name="connsiteY57-39358" fmla="*/ 4128857 h 6858000"/>
              <a:gd name="connsiteX58-39359" fmla="*/ 5903513 w 6127024"/>
              <a:gd name="connsiteY58-39360" fmla="*/ 4187661 h 6858000"/>
              <a:gd name="connsiteX59-39361" fmla="*/ 5917114 w 6127024"/>
              <a:gd name="connsiteY59-39362" fmla="*/ 4213096 h 6858000"/>
              <a:gd name="connsiteX60-39363" fmla="*/ 5924233 w 6127024"/>
              <a:gd name="connsiteY60-39364" fmla="*/ 4242060 h 6858000"/>
              <a:gd name="connsiteX61-39365" fmla="*/ 5928910 w 6127024"/>
              <a:gd name="connsiteY61-39366" fmla="*/ 4300973 h 6858000"/>
              <a:gd name="connsiteX62-39367" fmla="*/ 5939320 w 6127024"/>
              <a:gd name="connsiteY62-39368" fmla="*/ 4340435 h 6858000"/>
              <a:gd name="connsiteX63-39369" fmla="*/ 5946705 w 6127024"/>
              <a:gd name="connsiteY63-39370" fmla="*/ 4428051 h 6858000"/>
              <a:gd name="connsiteX64-39371" fmla="*/ 5949261 w 6127024"/>
              <a:gd name="connsiteY64-39372" fmla="*/ 4449185 h 6858000"/>
              <a:gd name="connsiteX65-39373" fmla="*/ 5968960 w 6127024"/>
              <a:gd name="connsiteY65-39374" fmla="*/ 4482655 h 6858000"/>
              <a:gd name="connsiteX66-39375" fmla="*/ 5998138 w 6127024"/>
              <a:gd name="connsiteY66-39376" fmla="*/ 4697518 h 6858000"/>
              <a:gd name="connsiteX67-39377" fmla="*/ 6007819 w 6127024"/>
              <a:gd name="connsiteY67-39378" fmla="*/ 4858148 h 6858000"/>
              <a:gd name="connsiteX68-39379" fmla="*/ 6007749 w 6127024"/>
              <a:gd name="connsiteY68-39380" fmla="*/ 4964715 h 6858000"/>
              <a:gd name="connsiteX69-39381" fmla="*/ 6005269 w 6127024"/>
              <a:gd name="connsiteY69-39382" fmla="*/ 5150567 h 6858000"/>
              <a:gd name="connsiteX70-39383" fmla="*/ 6001127 w 6127024"/>
              <a:gd name="connsiteY70-39384" fmla="*/ 5164609 h 6858000"/>
              <a:gd name="connsiteX71-39385" fmla="*/ 5998514 w 6127024"/>
              <a:gd name="connsiteY71-39386" fmla="*/ 5189673 h 6858000"/>
              <a:gd name="connsiteX72-39387" fmla="*/ 6018409 w 6127024"/>
              <a:gd name="connsiteY72-39388" fmla="*/ 5227157 h 6858000"/>
              <a:gd name="connsiteX73-39389" fmla="*/ 6036748 w 6127024"/>
              <a:gd name="connsiteY73-39390" fmla="*/ 5322752 h 6858000"/>
              <a:gd name="connsiteX74-39391" fmla="*/ 6036943 w 6127024"/>
              <a:gd name="connsiteY74-39392" fmla="*/ 5329480 h 6858000"/>
              <a:gd name="connsiteX75-39393" fmla="*/ 6037677 w 6127024"/>
              <a:gd name="connsiteY75-39394" fmla="*/ 5354807 h 6858000"/>
              <a:gd name="connsiteX76-39395" fmla="*/ 6039728 w 6127024"/>
              <a:gd name="connsiteY76-39396" fmla="*/ 5359416 h 6858000"/>
              <a:gd name="connsiteX77-39397" fmla="*/ 6053435 w 6127024"/>
              <a:gd name="connsiteY77-39398" fmla="*/ 5387547 h 6858000"/>
              <a:gd name="connsiteX78-39399" fmla="*/ 6065933 w 6127024"/>
              <a:gd name="connsiteY78-39400" fmla="*/ 5443002 h 6858000"/>
              <a:gd name="connsiteX79-39401" fmla="*/ 6068640 w 6127024"/>
              <a:gd name="connsiteY79-39402" fmla="*/ 5474503 h 6858000"/>
              <a:gd name="connsiteX80-39403" fmla="*/ 6080922 w 6127024"/>
              <a:gd name="connsiteY80-39404" fmla="*/ 5561070 h 6858000"/>
              <a:gd name="connsiteX81-39405" fmla="*/ 6096949 w 6127024"/>
              <a:gd name="connsiteY81-39406" fmla="*/ 5648179 h 6858000"/>
              <a:gd name="connsiteX82-39407" fmla="*/ 6121353 w 6127024"/>
              <a:gd name="connsiteY82-39408" fmla="*/ 5721725 h 6858000"/>
              <a:gd name="connsiteX83-39409" fmla="*/ 6109884 w 6127024"/>
              <a:gd name="connsiteY83-39410" fmla="*/ 5721959 h 6858000"/>
              <a:gd name="connsiteX84-39411" fmla="*/ 6127024 w 6127024"/>
              <a:gd name="connsiteY84-39412" fmla="*/ 5786902 h 6858000"/>
              <a:gd name="connsiteX85-39413" fmla="*/ 6115796 w 6127024"/>
              <a:gd name="connsiteY85-39414" fmla="*/ 5862844 h 6858000"/>
              <a:gd name="connsiteX86-39415" fmla="*/ 6102493 w 6127024"/>
              <a:gd name="connsiteY86-39416" fmla="*/ 5928602 h 6858000"/>
              <a:gd name="connsiteX87-39417" fmla="*/ 6056863 w 6127024"/>
              <a:gd name="connsiteY87-39418" fmla="*/ 6000643 h 6858000"/>
              <a:gd name="connsiteX88-39419" fmla="*/ 6045436 w 6127024"/>
              <a:gd name="connsiteY88-39420" fmla="*/ 6124480 h 6858000"/>
              <a:gd name="connsiteX89-39421" fmla="*/ 6030489 w 6127024"/>
              <a:gd name="connsiteY89-39422" fmla="*/ 6317666 h 6858000"/>
              <a:gd name="connsiteX90-39423" fmla="*/ 6007492 w 6127024"/>
              <a:gd name="connsiteY90-39424" fmla="*/ 6440818 h 6858000"/>
              <a:gd name="connsiteX91-39425" fmla="*/ 6009467 w 6127024"/>
              <a:gd name="connsiteY91-39426" fmla="*/ 6487076 h 6858000"/>
              <a:gd name="connsiteX92-39427" fmla="*/ 5995064 w 6127024"/>
              <a:gd name="connsiteY92-39428" fmla="*/ 6540791 h 6858000"/>
              <a:gd name="connsiteX93-39429" fmla="*/ 6004510 w 6127024"/>
              <a:gd name="connsiteY93-39430" fmla="*/ 6599256 h 6858000"/>
              <a:gd name="connsiteX94-39431" fmla="*/ 5986207 w 6127024"/>
              <a:gd name="connsiteY94-39432" fmla="*/ 6695855 h 6858000"/>
              <a:gd name="connsiteX95-39433" fmla="*/ 5979428 w 6127024"/>
              <a:gd name="connsiteY95-39434" fmla="*/ 6754678 h 6858000"/>
              <a:gd name="connsiteX96-39435" fmla="*/ 5983398 w 6127024"/>
              <a:gd name="connsiteY96-39436" fmla="*/ 6778641 h 6858000"/>
              <a:gd name="connsiteX97-39437" fmla="*/ 5984543 w 6127024"/>
              <a:gd name="connsiteY97-39438" fmla="*/ 6811016 h 6858000"/>
              <a:gd name="connsiteX98-39439" fmla="*/ 5979671 w 6127024"/>
              <a:gd name="connsiteY98-39440" fmla="*/ 6858000 h 6858000"/>
              <a:gd name="connsiteX99-39441" fmla="*/ 0 w 6127024"/>
              <a:gd name="connsiteY99-39442" fmla="*/ 6858000 h 6858000"/>
              <a:gd name="connsiteX100-39443" fmla="*/ 0 w 6127024"/>
              <a:gd name="connsiteY100-39444" fmla="*/ 0 h 6858000"/>
              <a:gd name="connsiteX0-39445" fmla="*/ 0 w 6127024"/>
              <a:gd name="connsiteY0-39446" fmla="*/ 0 h 6858000"/>
              <a:gd name="connsiteX1-39447" fmla="*/ 4965888 w 6127024"/>
              <a:gd name="connsiteY1-39448" fmla="*/ 0 h 6858000"/>
              <a:gd name="connsiteX2-39449" fmla="*/ 4967767 w 6127024"/>
              <a:gd name="connsiteY2-39450" fmla="*/ 7930 h 6858000"/>
              <a:gd name="connsiteX3-39451" fmla="*/ 4979444 w 6127024"/>
              <a:gd name="connsiteY3-39452" fmla="*/ 43921 h 6858000"/>
              <a:gd name="connsiteX4-39453" fmla="*/ 5021173 w 6127024"/>
              <a:gd name="connsiteY4-39454" fmla="*/ 123738 h 6858000"/>
              <a:gd name="connsiteX5-39455" fmla="*/ 5075458 w 6127024"/>
              <a:gd name="connsiteY5-39456" fmla="*/ 264355 h 6858000"/>
              <a:gd name="connsiteX6-39457" fmla="*/ 5081175 w 6127024"/>
              <a:gd name="connsiteY6-39458" fmla="*/ 277448 h 6858000"/>
              <a:gd name="connsiteX7-39459" fmla="*/ 5097011 w 6127024"/>
              <a:gd name="connsiteY7-39460" fmla="*/ 355616 h 6858000"/>
              <a:gd name="connsiteX8-39461" fmla="*/ 5153000 w 6127024"/>
              <a:gd name="connsiteY8-39462" fmla="*/ 507134 h 6858000"/>
              <a:gd name="connsiteX9-39463" fmla="*/ 5171282 w 6127024"/>
              <a:gd name="connsiteY9-39464" fmla="*/ 602071 h 6858000"/>
              <a:gd name="connsiteX10-39465" fmla="*/ 5176196 w 6127024"/>
              <a:gd name="connsiteY10-39466" fmla="*/ 636822 h 6858000"/>
              <a:gd name="connsiteX11-39467" fmla="*/ 5189051 w 6127024"/>
              <a:gd name="connsiteY11-39468" fmla="*/ 782518 h 6858000"/>
              <a:gd name="connsiteX12-39469" fmla="*/ 5218707 w 6127024"/>
              <a:gd name="connsiteY12-39470" fmla="*/ 886387 h 6858000"/>
              <a:gd name="connsiteX13-39471" fmla="*/ 5221281 w 6127024"/>
              <a:gd name="connsiteY13-39472" fmla="*/ 920873 h 6858000"/>
              <a:gd name="connsiteX14-39473" fmla="*/ 5201018 w 6127024"/>
              <a:gd name="connsiteY14-39474" fmla="*/ 1095027 h 6858000"/>
              <a:gd name="connsiteX15-39475" fmla="*/ 5189234 w 6127024"/>
              <a:gd name="connsiteY15-39476" fmla="*/ 1217308 h 6858000"/>
              <a:gd name="connsiteX16-39477" fmla="*/ 5202769 w 6127024"/>
              <a:gd name="connsiteY16-39478" fmla="*/ 1269450 h 6858000"/>
              <a:gd name="connsiteX17-39479" fmla="*/ 5225968 w 6127024"/>
              <a:gd name="connsiteY17-39480" fmla="*/ 1357994 h 6858000"/>
              <a:gd name="connsiteX18-39481" fmla="*/ 5231437 w 6127024"/>
              <a:gd name="connsiteY18-39482" fmla="*/ 1373779 h 6858000"/>
              <a:gd name="connsiteX19-39483" fmla="*/ 5237226 w 6127024"/>
              <a:gd name="connsiteY19-39484" fmla="*/ 1441327 h 6858000"/>
              <a:gd name="connsiteX20-39485" fmla="*/ 5255653 w 6127024"/>
              <a:gd name="connsiteY20-39486" fmla="*/ 1524712 h 6858000"/>
              <a:gd name="connsiteX21-39487" fmla="*/ 5263491 w 6127024"/>
              <a:gd name="connsiteY21-39488" fmla="*/ 1642938 h 6858000"/>
              <a:gd name="connsiteX22-39489" fmla="*/ 5256552 w 6127024"/>
              <a:gd name="connsiteY22-39490" fmla="*/ 1672509 h 6858000"/>
              <a:gd name="connsiteX23-39491" fmla="*/ 5266931 w 6127024"/>
              <a:gd name="connsiteY23-39492" fmla="*/ 1866147 h 6858000"/>
              <a:gd name="connsiteX24-39493" fmla="*/ 5255696 w 6127024"/>
              <a:gd name="connsiteY24-39494" fmla="*/ 1953770 h 6858000"/>
              <a:gd name="connsiteX25-39495" fmla="*/ 5252592 w 6127024"/>
              <a:gd name="connsiteY25-39496" fmla="*/ 2092210 h 6858000"/>
              <a:gd name="connsiteX26-39497" fmla="*/ 5250104 w 6127024"/>
              <a:gd name="connsiteY26-39498" fmla="*/ 2249166 h 6858000"/>
              <a:gd name="connsiteX27-39499" fmla="*/ 5251214 w 6127024"/>
              <a:gd name="connsiteY27-39500" fmla="*/ 2250944 h 6858000"/>
              <a:gd name="connsiteX28-39501" fmla="*/ 5250644 w 6127024"/>
              <a:gd name="connsiteY28-39502" fmla="*/ 2266619 h 6858000"/>
              <a:gd name="connsiteX29-39503" fmla="*/ 5293877 w 6127024"/>
              <a:gd name="connsiteY29-39504" fmla="*/ 2368649 h 6858000"/>
              <a:gd name="connsiteX30-39505" fmla="*/ 5311338 w 6127024"/>
              <a:gd name="connsiteY30-39506" fmla="*/ 2404034 h 6858000"/>
              <a:gd name="connsiteX31-39507" fmla="*/ 5338366 w 6127024"/>
              <a:gd name="connsiteY31-39508" fmla="*/ 2465052 h 6858000"/>
              <a:gd name="connsiteX32-39509" fmla="*/ 5371263 w 6127024"/>
              <a:gd name="connsiteY32-39510" fmla="*/ 2586413 h 6858000"/>
              <a:gd name="connsiteX33-39511" fmla="*/ 5407503 w 6127024"/>
              <a:gd name="connsiteY33-39512" fmla="*/ 2786290 h 6858000"/>
              <a:gd name="connsiteX34-39513" fmla="*/ 5407356 w 6127024"/>
              <a:gd name="connsiteY34-39514" fmla="*/ 2787545 h 6858000"/>
              <a:gd name="connsiteX35-39515" fmla="*/ 5457023 w 6127024"/>
              <a:gd name="connsiteY35-39516" fmla="*/ 2858292 h 6858000"/>
              <a:gd name="connsiteX36-39517" fmla="*/ 5479298 w 6127024"/>
              <a:gd name="connsiteY36-39518" fmla="*/ 2947791 h 6858000"/>
              <a:gd name="connsiteX37-39519" fmla="*/ 5481770 w 6127024"/>
              <a:gd name="connsiteY37-39520" fmla="*/ 2951352 h 6858000"/>
              <a:gd name="connsiteX38-39521" fmla="*/ 5482415 w 6127024"/>
              <a:gd name="connsiteY38-39522" fmla="*/ 3004079 h 6858000"/>
              <a:gd name="connsiteX39-39523" fmla="*/ 5503944 w 6127024"/>
              <a:gd name="connsiteY39-39524" fmla="*/ 3123335 h 6858000"/>
              <a:gd name="connsiteX40-39525" fmla="*/ 5516007 w 6127024"/>
              <a:gd name="connsiteY40-39526" fmla="*/ 3258473 h 6858000"/>
              <a:gd name="connsiteX41-39527" fmla="*/ 5589758 w 6127024"/>
              <a:gd name="connsiteY41-39528" fmla="*/ 3453699 h 6858000"/>
              <a:gd name="connsiteX42-39529" fmla="*/ 5596144 w 6127024"/>
              <a:gd name="connsiteY42-39530" fmla="*/ 3534624 h 6858000"/>
              <a:gd name="connsiteX43-39531" fmla="*/ 5597750 w 6127024"/>
              <a:gd name="connsiteY43-39532" fmla="*/ 3534129 h 6858000"/>
              <a:gd name="connsiteX44-39533" fmla="*/ 5599700 w 6127024"/>
              <a:gd name="connsiteY44-39534" fmla="*/ 3547221 h 6858000"/>
              <a:gd name="connsiteX45-39535" fmla="*/ 5618377 w 6127024"/>
              <a:gd name="connsiteY45-39536" fmla="*/ 3588431 h 6858000"/>
              <a:gd name="connsiteX46-39537" fmla="*/ 5620843 w 6127024"/>
              <a:gd name="connsiteY46-39538" fmla="*/ 3606745 h 6858000"/>
              <a:gd name="connsiteX47-39539" fmla="*/ 5655472 w 6127024"/>
              <a:gd name="connsiteY47-39540" fmla="*/ 3678877 h 6858000"/>
              <a:gd name="connsiteX48-39541" fmla="*/ 5683015 w 6127024"/>
              <a:gd name="connsiteY48-39542" fmla="*/ 3762025 h 6858000"/>
              <a:gd name="connsiteX49-39543" fmla="*/ 5696643 w 6127024"/>
              <a:gd name="connsiteY49-39544" fmla="*/ 3773888 h 6858000"/>
              <a:gd name="connsiteX50-39545" fmla="*/ 5768491 w 6127024"/>
              <a:gd name="connsiteY50-39546" fmla="*/ 3914399 h 6858000"/>
              <a:gd name="connsiteX51-39547" fmla="*/ 5793123 w 6127024"/>
              <a:gd name="connsiteY51-39548" fmla="*/ 3969952 h 6858000"/>
              <a:gd name="connsiteX52-39549" fmla="*/ 5808321 w 6127024"/>
              <a:gd name="connsiteY52-39550" fmla="*/ 3988153 h 6858000"/>
              <a:gd name="connsiteX53-39551" fmla="*/ 5825621 w 6127024"/>
              <a:gd name="connsiteY53-39552" fmla="*/ 4015525 h 6858000"/>
              <a:gd name="connsiteX54-39553" fmla="*/ 5860672 w 6127024"/>
              <a:gd name="connsiteY54-39554" fmla="*/ 4061579 h 6858000"/>
              <a:gd name="connsiteX55-39555" fmla="*/ 5872173 w 6127024"/>
              <a:gd name="connsiteY55-39556" fmla="*/ 4088497 h 6858000"/>
              <a:gd name="connsiteX56-39557" fmla="*/ 5894095 w 6127024"/>
              <a:gd name="connsiteY56-39558" fmla="*/ 4128857 h 6858000"/>
              <a:gd name="connsiteX57-39559" fmla="*/ 5903513 w 6127024"/>
              <a:gd name="connsiteY57-39560" fmla="*/ 4187661 h 6858000"/>
              <a:gd name="connsiteX58-39561" fmla="*/ 5917114 w 6127024"/>
              <a:gd name="connsiteY58-39562" fmla="*/ 4213096 h 6858000"/>
              <a:gd name="connsiteX59-39563" fmla="*/ 5924233 w 6127024"/>
              <a:gd name="connsiteY59-39564" fmla="*/ 4242060 h 6858000"/>
              <a:gd name="connsiteX60-39565" fmla="*/ 5928910 w 6127024"/>
              <a:gd name="connsiteY60-39566" fmla="*/ 4300973 h 6858000"/>
              <a:gd name="connsiteX61-39567" fmla="*/ 5939320 w 6127024"/>
              <a:gd name="connsiteY61-39568" fmla="*/ 4340435 h 6858000"/>
              <a:gd name="connsiteX62-39569" fmla="*/ 5946705 w 6127024"/>
              <a:gd name="connsiteY62-39570" fmla="*/ 4428051 h 6858000"/>
              <a:gd name="connsiteX63-39571" fmla="*/ 5949261 w 6127024"/>
              <a:gd name="connsiteY63-39572" fmla="*/ 4449185 h 6858000"/>
              <a:gd name="connsiteX64-39573" fmla="*/ 5968960 w 6127024"/>
              <a:gd name="connsiteY64-39574" fmla="*/ 4482655 h 6858000"/>
              <a:gd name="connsiteX65-39575" fmla="*/ 5998138 w 6127024"/>
              <a:gd name="connsiteY65-39576" fmla="*/ 4697518 h 6858000"/>
              <a:gd name="connsiteX66-39577" fmla="*/ 6007819 w 6127024"/>
              <a:gd name="connsiteY66-39578" fmla="*/ 4858148 h 6858000"/>
              <a:gd name="connsiteX67-39579" fmla="*/ 6007749 w 6127024"/>
              <a:gd name="connsiteY67-39580" fmla="*/ 4964715 h 6858000"/>
              <a:gd name="connsiteX68-39581" fmla="*/ 6005269 w 6127024"/>
              <a:gd name="connsiteY68-39582" fmla="*/ 5150567 h 6858000"/>
              <a:gd name="connsiteX69-39583" fmla="*/ 6001127 w 6127024"/>
              <a:gd name="connsiteY69-39584" fmla="*/ 5164609 h 6858000"/>
              <a:gd name="connsiteX70-39585" fmla="*/ 5998514 w 6127024"/>
              <a:gd name="connsiteY70-39586" fmla="*/ 5189673 h 6858000"/>
              <a:gd name="connsiteX71-39587" fmla="*/ 6018409 w 6127024"/>
              <a:gd name="connsiteY71-39588" fmla="*/ 5227157 h 6858000"/>
              <a:gd name="connsiteX72-39589" fmla="*/ 6036748 w 6127024"/>
              <a:gd name="connsiteY72-39590" fmla="*/ 5322752 h 6858000"/>
              <a:gd name="connsiteX73-39591" fmla="*/ 6036943 w 6127024"/>
              <a:gd name="connsiteY73-39592" fmla="*/ 5329480 h 6858000"/>
              <a:gd name="connsiteX74-39593" fmla="*/ 6037677 w 6127024"/>
              <a:gd name="connsiteY74-39594" fmla="*/ 5354807 h 6858000"/>
              <a:gd name="connsiteX75-39595" fmla="*/ 6039728 w 6127024"/>
              <a:gd name="connsiteY75-39596" fmla="*/ 5359416 h 6858000"/>
              <a:gd name="connsiteX76-39597" fmla="*/ 6053435 w 6127024"/>
              <a:gd name="connsiteY76-39598" fmla="*/ 5387547 h 6858000"/>
              <a:gd name="connsiteX77-39599" fmla="*/ 6065933 w 6127024"/>
              <a:gd name="connsiteY77-39600" fmla="*/ 5443002 h 6858000"/>
              <a:gd name="connsiteX78-39601" fmla="*/ 6068640 w 6127024"/>
              <a:gd name="connsiteY78-39602" fmla="*/ 5474503 h 6858000"/>
              <a:gd name="connsiteX79-39603" fmla="*/ 6080922 w 6127024"/>
              <a:gd name="connsiteY79-39604" fmla="*/ 5561070 h 6858000"/>
              <a:gd name="connsiteX80-39605" fmla="*/ 6096949 w 6127024"/>
              <a:gd name="connsiteY80-39606" fmla="*/ 5648179 h 6858000"/>
              <a:gd name="connsiteX81-39607" fmla="*/ 6121353 w 6127024"/>
              <a:gd name="connsiteY81-39608" fmla="*/ 5721725 h 6858000"/>
              <a:gd name="connsiteX82-39609" fmla="*/ 6109884 w 6127024"/>
              <a:gd name="connsiteY82-39610" fmla="*/ 5721959 h 6858000"/>
              <a:gd name="connsiteX83-39611" fmla="*/ 6127024 w 6127024"/>
              <a:gd name="connsiteY83-39612" fmla="*/ 5786902 h 6858000"/>
              <a:gd name="connsiteX84-39613" fmla="*/ 6115796 w 6127024"/>
              <a:gd name="connsiteY84-39614" fmla="*/ 5862844 h 6858000"/>
              <a:gd name="connsiteX85-39615" fmla="*/ 6102493 w 6127024"/>
              <a:gd name="connsiteY85-39616" fmla="*/ 5928602 h 6858000"/>
              <a:gd name="connsiteX86-39617" fmla="*/ 6056863 w 6127024"/>
              <a:gd name="connsiteY86-39618" fmla="*/ 6000643 h 6858000"/>
              <a:gd name="connsiteX87-39619" fmla="*/ 6045436 w 6127024"/>
              <a:gd name="connsiteY87-39620" fmla="*/ 6124480 h 6858000"/>
              <a:gd name="connsiteX88-39621" fmla="*/ 6030489 w 6127024"/>
              <a:gd name="connsiteY88-39622" fmla="*/ 6317666 h 6858000"/>
              <a:gd name="connsiteX89-39623" fmla="*/ 6007492 w 6127024"/>
              <a:gd name="connsiteY89-39624" fmla="*/ 6440818 h 6858000"/>
              <a:gd name="connsiteX90-39625" fmla="*/ 6009467 w 6127024"/>
              <a:gd name="connsiteY90-39626" fmla="*/ 6487076 h 6858000"/>
              <a:gd name="connsiteX91-39627" fmla="*/ 5995064 w 6127024"/>
              <a:gd name="connsiteY91-39628" fmla="*/ 6540791 h 6858000"/>
              <a:gd name="connsiteX92-39629" fmla="*/ 6004510 w 6127024"/>
              <a:gd name="connsiteY92-39630" fmla="*/ 6599256 h 6858000"/>
              <a:gd name="connsiteX93-39631" fmla="*/ 5986207 w 6127024"/>
              <a:gd name="connsiteY93-39632" fmla="*/ 6695855 h 6858000"/>
              <a:gd name="connsiteX94-39633" fmla="*/ 5979428 w 6127024"/>
              <a:gd name="connsiteY94-39634" fmla="*/ 6754678 h 6858000"/>
              <a:gd name="connsiteX95-39635" fmla="*/ 5983398 w 6127024"/>
              <a:gd name="connsiteY95-39636" fmla="*/ 6778641 h 6858000"/>
              <a:gd name="connsiteX96-39637" fmla="*/ 5984543 w 6127024"/>
              <a:gd name="connsiteY96-39638" fmla="*/ 6811016 h 6858000"/>
              <a:gd name="connsiteX97-39639" fmla="*/ 5979671 w 6127024"/>
              <a:gd name="connsiteY97-39640" fmla="*/ 6858000 h 6858000"/>
              <a:gd name="connsiteX98-39641" fmla="*/ 0 w 6127024"/>
              <a:gd name="connsiteY98-39642" fmla="*/ 6858000 h 6858000"/>
              <a:gd name="connsiteX99-39643" fmla="*/ 0 w 6127024"/>
              <a:gd name="connsiteY99-39644" fmla="*/ 0 h 6858000"/>
              <a:gd name="connsiteX0-39645" fmla="*/ 0 w 6127024"/>
              <a:gd name="connsiteY0-39646" fmla="*/ 0 h 6858000"/>
              <a:gd name="connsiteX1-39647" fmla="*/ 4965888 w 6127024"/>
              <a:gd name="connsiteY1-39648" fmla="*/ 0 h 6858000"/>
              <a:gd name="connsiteX2-39649" fmla="*/ 4967767 w 6127024"/>
              <a:gd name="connsiteY2-39650" fmla="*/ 7930 h 6858000"/>
              <a:gd name="connsiteX3-39651" fmla="*/ 4979444 w 6127024"/>
              <a:gd name="connsiteY3-39652" fmla="*/ 43921 h 6858000"/>
              <a:gd name="connsiteX4-39653" fmla="*/ 5021173 w 6127024"/>
              <a:gd name="connsiteY4-39654" fmla="*/ 123738 h 6858000"/>
              <a:gd name="connsiteX5-39655" fmla="*/ 5075458 w 6127024"/>
              <a:gd name="connsiteY5-39656" fmla="*/ 264355 h 6858000"/>
              <a:gd name="connsiteX6-39657" fmla="*/ 5081175 w 6127024"/>
              <a:gd name="connsiteY6-39658" fmla="*/ 277448 h 6858000"/>
              <a:gd name="connsiteX7-39659" fmla="*/ 5097011 w 6127024"/>
              <a:gd name="connsiteY7-39660" fmla="*/ 355616 h 6858000"/>
              <a:gd name="connsiteX8-39661" fmla="*/ 5153000 w 6127024"/>
              <a:gd name="connsiteY8-39662" fmla="*/ 507134 h 6858000"/>
              <a:gd name="connsiteX9-39663" fmla="*/ 5171282 w 6127024"/>
              <a:gd name="connsiteY9-39664" fmla="*/ 602071 h 6858000"/>
              <a:gd name="connsiteX10-39665" fmla="*/ 5176196 w 6127024"/>
              <a:gd name="connsiteY10-39666" fmla="*/ 636822 h 6858000"/>
              <a:gd name="connsiteX11-39667" fmla="*/ 5189051 w 6127024"/>
              <a:gd name="connsiteY11-39668" fmla="*/ 782518 h 6858000"/>
              <a:gd name="connsiteX12-39669" fmla="*/ 5218707 w 6127024"/>
              <a:gd name="connsiteY12-39670" fmla="*/ 886387 h 6858000"/>
              <a:gd name="connsiteX13-39671" fmla="*/ 5221281 w 6127024"/>
              <a:gd name="connsiteY13-39672" fmla="*/ 920873 h 6858000"/>
              <a:gd name="connsiteX14-39673" fmla="*/ 5201018 w 6127024"/>
              <a:gd name="connsiteY14-39674" fmla="*/ 1095027 h 6858000"/>
              <a:gd name="connsiteX15-39675" fmla="*/ 5189234 w 6127024"/>
              <a:gd name="connsiteY15-39676" fmla="*/ 1217308 h 6858000"/>
              <a:gd name="connsiteX16-39677" fmla="*/ 5202769 w 6127024"/>
              <a:gd name="connsiteY16-39678" fmla="*/ 1269450 h 6858000"/>
              <a:gd name="connsiteX17-39679" fmla="*/ 5225968 w 6127024"/>
              <a:gd name="connsiteY17-39680" fmla="*/ 1357994 h 6858000"/>
              <a:gd name="connsiteX18-39681" fmla="*/ 5231437 w 6127024"/>
              <a:gd name="connsiteY18-39682" fmla="*/ 1373779 h 6858000"/>
              <a:gd name="connsiteX19-39683" fmla="*/ 5237226 w 6127024"/>
              <a:gd name="connsiteY19-39684" fmla="*/ 1441327 h 6858000"/>
              <a:gd name="connsiteX20-39685" fmla="*/ 5255653 w 6127024"/>
              <a:gd name="connsiteY20-39686" fmla="*/ 1524712 h 6858000"/>
              <a:gd name="connsiteX21-39687" fmla="*/ 5263491 w 6127024"/>
              <a:gd name="connsiteY21-39688" fmla="*/ 1642938 h 6858000"/>
              <a:gd name="connsiteX22-39689" fmla="*/ 5256552 w 6127024"/>
              <a:gd name="connsiteY22-39690" fmla="*/ 1672509 h 6858000"/>
              <a:gd name="connsiteX23-39691" fmla="*/ 5266931 w 6127024"/>
              <a:gd name="connsiteY23-39692" fmla="*/ 1866147 h 6858000"/>
              <a:gd name="connsiteX24-39693" fmla="*/ 5255696 w 6127024"/>
              <a:gd name="connsiteY24-39694" fmla="*/ 1953770 h 6858000"/>
              <a:gd name="connsiteX25-39695" fmla="*/ 5252592 w 6127024"/>
              <a:gd name="connsiteY25-39696" fmla="*/ 2092210 h 6858000"/>
              <a:gd name="connsiteX26-39697" fmla="*/ 5250104 w 6127024"/>
              <a:gd name="connsiteY26-39698" fmla="*/ 2249166 h 6858000"/>
              <a:gd name="connsiteX27-39699" fmla="*/ 5251214 w 6127024"/>
              <a:gd name="connsiteY27-39700" fmla="*/ 2250944 h 6858000"/>
              <a:gd name="connsiteX28-39701" fmla="*/ 5250644 w 6127024"/>
              <a:gd name="connsiteY28-39702" fmla="*/ 2266619 h 6858000"/>
              <a:gd name="connsiteX29-39703" fmla="*/ 5293877 w 6127024"/>
              <a:gd name="connsiteY29-39704" fmla="*/ 2368649 h 6858000"/>
              <a:gd name="connsiteX30-39705" fmla="*/ 5311338 w 6127024"/>
              <a:gd name="connsiteY30-39706" fmla="*/ 2404034 h 6858000"/>
              <a:gd name="connsiteX31-39707" fmla="*/ 5338366 w 6127024"/>
              <a:gd name="connsiteY31-39708" fmla="*/ 2465052 h 6858000"/>
              <a:gd name="connsiteX32-39709" fmla="*/ 5371263 w 6127024"/>
              <a:gd name="connsiteY32-39710" fmla="*/ 2586413 h 6858000"/>
              <a:gd name="connsiteX33-39711" fmla="*/ 5407503 w 6127024"/>
              <a:gd name="connsiteY33-39712" fmla="*/ 2786290 h 6858000"/>
              <a:gd name="connsiteX34-39713" fmla="*/ 5407356 w 6127024"/>
              <a:gd name="connsiteY34-39714" fmla="*/ 2787545 h 6858000"/>
              <a:gd name="connsiteX35-39715" fmla="*/ 5457023 w 6127024"/>
              <a:gd name="connsiteY35-39716" fmla="*/ 2858292 h 6858000"/>
              <a:gd name="connsiteX36-39717" fmla="*/ 5479298 w 6127024"/>
              <a:gd name="connsiteY36-39718" fmla="*/ 2947791 h 6858000"/>
              <a:gd name="connsiteX37-39719" fmla="*/ 5481770 w 6127024"/>
              <a:gd name="connsiteY37-39720" fmla="*/ 2951352 h 6858000"/>
              <a:gd name="connsiteX38-39721" fmla="*/ 5482415 w 6127024"/>
              <a:gd name="connsiteY38-39722" fmla="*/ 3004079 h 6858000"/>
              <a:gd name="connsiteX39-39723" fmla="*/ 5503944 w 6127024"/>
              <a:gd name="connsiteY39-39724" fmla="*/ 3123335 h 6858000"/>
              <a:gd name="connsiteX40-39725" fmla="*/ 5516007 w 6127024"/>
              <a:gd name="connsiteY40-39726" fmla="*/ 3258473 h 6858000"/>
              <a:gd name="connsiteX41-39727" fmla="*/ 5589758 w 6127024"/>
              <a:gd name="connsiteY41-39728" fmla="*/ 3453699 h 6858000"/>
              <a:gd name="connsiteX42-39729" fmla="*/ 5596144 w 6127024"/>
              <a:gd name="connsiteY42-39730" fmla="*/ 3534624 h 6858000"/>
              <a:gd name="connsiteX43-39731" fmla="*/ 5597750 w 6127024"/>
              <a:gd name="connsiteY43-39732" fmla="*/ 3534129 h 6858000"/>
              <a:gd name="connsiteX44-39733" fmla="*/ 5599700 w 6127024"/>
              <a:gd name="connsiteY44-39734" fmla="*/ 3547221 h 6858000"/>
              <a:gd name="connsiteX45-39735" fmla="*/ 5618377 w 6127024"/>
              <a:gd name="connsiteY45-39736" fmla="*/ 3588431 h 6858000"/>
              <a:gd name="connsiteX46-39737" fmla="*/ 5655472 w 6127024"/>
              <a:gd name="connsiteY46-39738" fmla="*/ 3678877 h 6858000"/>
              <a:gd name="connsiteX47-39739" fmla="*/ 5683015 w 6127024"/>
              <a:gd name="connsiteY47-39740" fmla="*/ 3762025 h 6858000"/>
              <a:gd name="connsiteX48-39741" fmla="*/ 5696643 w 6127024"/>
              <a:gd name="connsiteY48-39742" fmla="*/ 3773888 h 6858000"/>
              <a:gd name="connsiteX49-39743" fmla="*/ 5768491 w 6127024"/>
              <a:gd name="connsiteY49-39744" fmla="*/ 3914399 h 6858000"/>
              <a:gd name="connsiteX50-39745" fmla="*/ 5793123 w 6127024"/>
              <a:gd name="connsiteY50-39746" fmla="*/ 3969952 h 6858000"/>
              <a:gd name="connsiteX51-39747" fmla="*/ 5808321 w 6127024"/>
              <a:gd name="connsiteY51-39748" fmla="*/ 3988153 h 6858000"/>
              <a:gd name="connsiteX52-39749" fmla="*/ 5825621 w 6127024"/>
              <a:gd name="connsiteY52-39750" fmla="*/ 4015525 h 6858000"/>
              <a:gd name="connsiteX53-39751" fmla="*/ 5860672 w 6127024"/>
              <a:gd name="connsiteY53-39752" fmla="*/ 4061579 h 6858000"/>
              <a:gd name="connsiteX54-39753" fmla="*/ 5872173 w 6127024"/>
              <a:gd name="connsiteY54-39754" fmla="*/ 4088497 h 6858000"/>
              <a:gd name="connsiteX55-39755" fmla="*/ 5894095 w 6127024"/>
              <a:gd name="connsiteY55-39756" fmla="*/ 4128857 h 6858000"/>
              <a:gd name="connsiteX56-39757" fmla="*/ 5903513 w 6127024"/>
              <a:gd name="connsiteY56-39758" fmla="*/ 4187661 h 6858000"/>
              <a:gd name="connsiteX57-39759" fmla="*/ 5917114 w 6127024"/>
              <a:gd name="connsiteY57-39760" fmla="*/ 4213096 h 6858000"/>
              <a:gd name="connsiteX58-39761" fmla="*/ 5924233 w 6127024"/>
              <a:gd name="connsiteY58-39762" fmla="*/ 4242060 h 6858000"/>
              <a:gd name="connsiteX59-39763" fmla="*/ 5928910 w 6127024"/>
              <a:gd name="connsiteY59-39764" fmla="*/ 4300973 h 6858000"/>
              <a:gd name="connsiteX60-39765" fmla="*/ 5939320 w 6127024"/>
              <a:gd name="connsiteY60-39766" fmla="*/ 4340435 h 6858000"/>
              <a:gd name="connsiteX61-39767" fmla="*/ 5946705 w 6127024"/>
              <a:gd name="connsiteY61-39768" fmla="*/ 4428051 h 6858000"/>
              <a:gd name="connsiteX62-39769" fmla="*/ 5949261 w 6127024"/>
              <a:gd name="connsiteY62-39770" fmla="*/ 4449185 h 6858000"/>
              <a:gd name="connsiteX63-39771" fmla="*/ 5968960 w 6127024"/>
              <a:gd name="connsiteY63-39772" fmla="*/ 4482655 h 6858000"/>
              <a:gd name="connsiteX64-39773" fmla="*/ 5998138 w 6127024"/>
              <a:gd name="connsiteY64-39774" fmla="*/ 4697518 h 6858000"/>
              <a:gd name="connsiteX65-39775" fmla="*/ 6007819 w 6127024"/>
              <a:gd name="connsiteY65-39776" fmla="*/ 4858148 h 6858000"/>
              <a:gd name="connsiteX66-39777" fmla="*/ 6007749 w 6127024"/>
              <a:gd name="connsiteY66-39778" fmla="*/ 4964715 h 6858000"/>
              <a:gd name="connsiteX67-39779" fmla="*/ 6005269 w 6127024"/>
              <a:gd name="connsiteY67-39780" fmla="*/ 5150567 h 6858000"/>
              <a:gd name="connsiteX68-39781" fmla="*/ 6001127 w 6127024"/>
              <a:gd name="connsiteY68-39782" fmla="*/ 5164609 h 6858000"/>
              <a:gd name="connsiteX69-39783" fmla="*/ 5998514 w 6127024"/>
              <a:gd name="connsiteY69-39784" fmla="*/ 5189673 h 6858000"/>
              <a:gd name="connsiteX70-39785" fmla="*/ 6018409 w 6127024"/>
              <a:gd name="connsiteY70-39786" fmla="*/ 5227157 h 6858000"/>
              <a:gd name="connsiteX71-39787" fmla="*/ 6036748 w 6127024"/>
              <a:gd name="connsiteY71-39788" fmla="*/ 5322752 h 6858000"/>
              <a:gd name="connsiteX72-39789" fmla="*/ 6036943 w 6127024"/>
              <a:gd name="connsiteY72-39790" fmla="*/ 5329480 h 6858000"/>
              <a:gd name="connsiteX73-39791" fmla="*/ 6037677 w 6127024"/>
              <a:gd name="connsiteY73-39792" fmla="*/ 5354807 h 6858000"/>
              <a:gd name="connsiteX74-39793" fmla="*/ 6039728 w 6127024"/>
              <a:gd name="connsiteY74-39794" fmla="*/ 5359416 h 6858000"/>
              <a:gd name="connsiteX75-39795" fmla="*/ 6053435 w 6127024"/>
              <a:gd name="connsiteY75-39796" fmla="*/ 5387547 h 6858000"/>
              <a:gd name="connsiteX76-39797" fmla="*/ 6065933 w 6127024"/>
              <a:gd name="connsiteY76-39798" fmla="*/ 5443002 h 6858000"/>
              <a:gd name="connsiteX77-39799" fmla="*/ 6068640 w 6127024"/>
              <a:gd name="connsiteY77-39800" fmla="*/ 5474503 h 6858000"/>
              <a:gd name="connsiteX78-39801" fmla="*/ 6080922 w 6127024"/>
              <a:gd name="connsiteY78-39802" fmla="*/ 5561070 h 6858000"/>
              <a:gd name="connsiteX79-39803" fmla="*/ 6096949 w 6127024"/>
              <a:gd name="connsiteY79-39804" fmla="*/ 5648179 h 6858000"/>
              <a:gd name="connsiteX80-39805" fmla="*/ 6121353 w 6127024"/>
              <a:gd name="connsiteY80-39806" fmla="*/ 5721725 h 6858000"/>
              <a:gd name="connsiteX81-39807" fmla="*/ 6109884 w 6127024"/>
              <a:gd name="connsiteY81-39808" fmla="*/ 5721959 h 6858000"/>
              <a:gd name="connsiteX82-39809" fmla="*/ 6127024 w 6127024"/>
              <a:gd name="connsiteY82-39810" fmla="*/ 5786902 h 6858000"/>
              <a:gd name="connsiteX83-39811" fmla="*/ 6115796 w 6127024"/>
              <a:gd name="connsiteY83-39812" fmla="*/ 5862844 h 6858000"/>
              <a:gd name="connsiteX84-39813" fmla="*/ 6102493 w 6127024"/>
              <a:gd name="connsiteY84-39814" fmla="*/ 5928602 h 6858000"/>
              <a:gd name="connsiteX85-39815" fmla="*/ 6056863 w 6127024"/>
              <a:gd name="connsiteY85-39816" fmla="*/ 6000643 h 6858000"/>
              <a:gd name="connsiteX86-39817" fmla="*/ 6045436 w 6127024"/>
              <a:gd name="connsiteY86-39818" fmla="*/ 6124480 h 6858000"/>
              <a:gd name="connsiteX87-39819" fmla="*/ 6030489 w 6127024"/>
              <a:gd name="connsiteY87-39820" fmla="*/ 6317666 h 6858000"/>
              <a:gd name="connsiteX88-39821" fmla="*/ 6007492 w 6127024"/>
              <a:gd name="connsiteY88-39822" fmla="*/ 6440818 h 6858000"/>
              <a:gd name="connsiteX89-39823" fmla="*/ 6009467 w 6127024"/>
              <a:gd name="connsiteY89-39824" fmla="*/ 6487076 h 6858000"/>
              <a:gd name="connsiteX90-39825" fmla="*/ 5995064 w 6127024"/>
              <a:gd name="connsiteY90-39826" fmla="*/ 6540791 h 6858000"/>
              <a:gd name="connsiteX91-39827" fmla="*/ 6004510 w 6127024"/>
              <a:gd name="connsiteY91-39828" fmla="*/ 6599256 h 6858000"/>
              <a:gd name="connsiteX92-39829" fmla="*/ 5986207 w 6127024"/>
              <a:gd name="connsiteY92-39830" fmla="*/ 6695855 h 6858000"/>
              <a:gd name="connsiteX93-39831" fmla="*/ 5979428 w 6127024"/>
              <a:gd name="connsiteY93-39832" fmla="*/ 6754678 h 6858000"/>
              <a:gd name="connsiteX94-39833" fmla="*/ 5983398 w 6127024"/>
              <a:gd name="connsiteY94-39834" fmla="*/ 6778641 h 6858000"/>
              <a:gd name="connsiteX95-39835" fmla="*/ 5984543 w 6127024"/>
              <a:gd name="connsiteY95-39836" fmla="*/ 6811016 h 6858000"/>
              <a:gd name="connsiteX96-39837" fmla="*/ 5979671 w 6127024"/>
              <a:gd name="connsiteY96-39838" fmla="*/ 6858000 h 6858000"/>
              <a:gd name="connsiteX97-39839" fmla="*/ 0 w 6127024"/>
              <a:gd name="connsiteY97-39840" fmla="*/ 6858000 h 6858000"/>
              <a:gd name="connsiteX98-39841" fmla="*/ 0 w 6127024"/>
              <a:gd name="connsiteY98-39842" fmla="*/ 0 h 6858000"/>
              <a:gd name="connsiteX0-39843" fmla="*/ 0 w 6127024"/>
              <a:gd name="connsiteY0-39844" fmla="*/ 0 h 6858000"/>
              <a:gd name="connsiteX1-39845" fmla="*/ 4965888 w 6127024"/>
              <a:gd name="connsiteY1-39846" fmla="*/ 0 h 6858000"/>
              <a:gd name="connsiteX2-39847" fmla="*/ 4967767 w 6127024"/>
              <a:gd name="connsiteY2-39848" fmla="*/ 7930 h 6858000"/>
              <a:gd name="connsiteX3-39849" fmla="*/ 4979444 w 6127024"/>
              <a:gd name="connsiteY3-39850" fmla="*/ 43921 h 6858000"/>
              <a:gd name="connsiteX4-39851" fmla="*/ 5021173 w 6127024"/>
              <a:gd name="connsiteY4-39852" fmla="*/ 123738 h 6858000"/>
              <a:gd name="connsiteX5-39853" fmla="*/ 5075458 w 6127024"/>
              <a:gd name="connsiteY5-39854" fmla="*/ 264355 h 6858000"/>
              <a:gd name="connsiteX6-39855" fmla="*/ 5081175 w 6127024"/>
              <a:gd name="connsiteY6-39856" fmla="*/ 277448 h 6858000"/>
              <a:gd name="connsiteX7-39857" fmla="*/ 5097011 w 6127024"/>
              <a:gd name="connsiteY7-39858" fmla="*/ 355616 h 6858000"/>
              <a:gd name="connsiteX8-39859" fmla="*/ 5153000 w 6127024"/>
              <a:gd name="connsiteY8-39860" fmla="*/ 507134 h 6858000"/>
              <a:gd name="connsiteX9-39861" fmla="*/ 5171282 w 6127024"/>
              <a:gd name="connsiteY9-39862" fmla="*/ 602071 h 6858000"/>
              <a:gd name="connsiteX10-39863" fmla="*/ 5176196 w 6127024"/>
              <a:gd name="connsiteY10-39864" fmla="*/ 636822 h 6858000"/>
              <a:gd name="connsiteX11-39865" fmla="*/ 5189051 w 6127024"/>
              <a:gd name="connsiteY11-39866" fmla="*/ 782518 h 6858000"/>
              <a:gd name="connsiteX12-39867" fmla="*/ 5218707 w 6127024"/>
              <a:gd name="connsiteY12-39868" fmla="*/ 886387 h 6858000"/>
              <a:gd name="connsiteX13-39869" fmla="*/ 5221281 w 6127024"/>
              <a:gd name="connsiteY13-39870" fmla="*/ 920873 h 6858000"/>
              <a:gd name="connsiteX14-39871" fmla="*/ 5201018 w 6127024"/>
              <a:gd name="connsiteY14-39872" fmla="*/ 1095027 h 6858000"/>
              <a:gd name="connsiteX15-39873" fmla="*/ 5189234 w 6127024"/>
              <a:gd name="connsiteY15-39874" fmla="*/ 1217308 h 6858000"/>
              <a:gd name="connsiteX16-39875" fmla="*/ 5202769 w 6127024"/>
              <a:gd name="connsiteY16-39876" fmla="*/ 1269450 h 6858000"/>
              <a:gd name="connsiteX17-39877" fmla="*/ 5225968 w 6127024"/>
              <a:gd name="connsiteY17-39878" fmla="*/ 1357994 h 6858000"/>
              <a:gd name="connsiteX18-39879" fmla="*/ 5231437 w 6127024"/>
              <a:gd name="connsiteY18-39880" fmla="*/ 1373779 h 6858000"/>
              <a:gd name="connsiteX19-39881" fmla="*/ 5237226 w 6127024"/>
              <a:gd name="connsiteY19-39882" fmla="*/ 1441327 h 6858000"/>
              <a:gd name="connsiteX20-39883" fmla="*/ 5255653 w 6127024"/>
              <a:gd name="connsiteY20-39884" fmla="*/ 1524712 h 6858000"/>
              <a:gd name="connsiteX21-39885" fmla="*/ 5263491 w 6127024"/>
              <a:gd name="connsiteY21-39886" fmla="*/ 1642938 h 6858000"/>
              <a:gd name="connsiteX22-39887" fmla="*/ 5256552 w 6127024"/>
              <a:gd name="connsiteY22-39888" fmla="*/ 1672509 h 6858000"/>
              <a:gd name="connsiteX23-39889" fmla="*/ 5266931 w 6127024"/>
              <a:gd name="connsiteY23-39890" fmla="*/ 1866147 h 6858000"/>
              <a:gd name="connsiteX24-39891" fmla="*/ 5255696 w 6127024"/>
              <a:gd name="connsiteY24-39892" fmla="*/ 1953770 h 6858000"/>
              <a:gd name="connsiteX25-39893" fmla="*/ 5252592 w 6127024"/>
              <a:gd name="connsiteY25-39894" fmla="*/ 2092210 h 6858000"/>
              <a:gd name="connsiteX26-39895" fmla="*/ 5250104 w 6127024"/>
              <a:gd name="connsiteY26-39896" fmla="*/ 2249166 h 6858000"/>
              <a:gd name="connsiteX27-39897" fmla="*/ 5251214 w 6127024"/>
              <a:gd name="connsiteY27-39898" fmla="*/ 2250944 h 6858000"/>
              <a:gd name="connsiteX28-39899" fmla="*/ 5250644 w 6127024"/>
              <a:gd name="connsiteY28-39900" fmla="*/ 2266619 h 6858000"/>
              <a:gd name="connsiteX29-39901" fmla="*/ 5293877 w 6127024"/>
              <a:gd name="connsiteY29-39902" fmla="*/ 2368649 h 6858000"/>
              <a:gd name="connsiteX30-39903" fmla="*/ 5311338 w 6127024"/>
              <a:gd name="connsiteY30-39904" fmla="*/ 2404034 h 6858000"/>
              <a:gd name="connsiteX31-39905" fmla="*/ 5338366 w 6127024"/>
              <a:gd name="connsiteY31-39906" fmla="*/ 2465052 h 6858000"/>
              <a:gd name="connsiteX32-39907" fmla="*/ 5371263 w 6127024"/>
              <a:gd name="connsiteY32-39908" fmla="*/ 2586413 h 6858000"/>
              <a:gd name="connsiteX33-39909" fmla="*/ 5407503 w 6127024"/>
              <a:gd name="connsiteY33-39910" fmla="*/ 2786290 h 6858000"/>
              <a:gd name="connsiteX34-39911" fmla="*/ 5407356 w 6127024"/>
              <a:gd name="connsiteY34-39912" fmla="*/ 2787545 h 6858000"/>
              <a:gd name="connsiteX35-39913" fmla="*/ 5457023 w 6127024"/>
              <a:gd name="connsiteY35-39914" fmla="*/ 2858292 h 6858000"/>
              <a:gd name="connsiteX36-39915" fmla="*/ 5479298 w 6127024"/>
              <a:gd name="connsiteY36-39916" fmla="*/ 2947791 h 6858000"/>
              <a:gd name="connsiteX37-39917" fmla="*/ 5481770 w 6127024"/>
              <a:gd name="connsiteY37-39918" fmla="*/ 2951352 h 6858000"/>
              <a:gd name="connsiteX38-39919" fmla="*/ 5482415 w 6127024"/>
              <a:gd name="connsiteY38-39920" fmla="*/ 3004079 h 6858000"/>
              <a:gd name="connsiteX39-39921" fmla="*/ 5503944 w 6127024"/>
              <a:gd name="connsiteY39-39922" fmla="*/ 3123335 h 6858000"/>
              <a:gd name="connsiteX40-39923" fmla="*/ 5516007 w 6127024"/>
              <a:gd name="connsiteY40-39924" fmla="*/ 3258473 h 6858000"/>
              <a:gd name="connsiteX41-39925" fmla="*/ 5589758 w 6127024"/>
              <a:gd name="connsiteY41-39926" fmla="*/ 3453699 h 6858000"/>
              <a:gd name="connsiteX42-39927" fmla="*/ 5596144 w 6127024"/>
              <a:gd name="connsiteY42-39928" fmla="*/ 3534624 h 6858000"/>
              <a:gd name="connsiteX43-39929" fmla="*/ 5597750 w 6127024"/>
              <a:gd name="connsiteY43-39930" fmla="*/ 3534129 h 6858000"/>
              <a:gd name="connsiteX44-39931" fmla="*/ 5618377 w 6127024"/>
              <a:gd name="connsiteY44-39932" fmla="*/ 3588431 h 6858000"/>
              <a:gd name="connsiteX45-39933" fmla="*/ 5655472 w 6127024"/>
              <a:gd name="connsiteY45-39934" fmla="*/ 3678877 h 6858000"/>
              <a:gd name="connsiteX46-39935" fmla="*/ 5683015 w 6127024"/>
              <a:gd name="connsiteY46-39936" fmla="*/ 3762025 h 6858000"/>
              <a:gd name="connsiteX47-39937" fmla="*/ 5696643 w 6127024"/>
              <a:gd name="connsiteY47-39938" fmla="*/ 3773888 h 6858000"/>
              <a:gd name="connsiteX48-39939" fmla="*/ 5768491 w 6127024"/>
              <a:gd name="connsiteY48-39940" fmla="*/ 3914399 h 6858000"/>
              <a:gd name="connsiteX49-39941" fmla="*/ 5793123 w 6127024"/>
              <a:gd name="connsiteY49-39942" fmla="*/ 3969952 h 6858000"/>
              <a:gd name="connsiteX50-39943" fmla="*/ 5808321 w 6127024"/>
              <a:gd name="connsiteY50-39944" fmla="*/ 3988153 h 6858000"/>
              <a:gd name="connsiteX51-39945" fmla="*/ 5825621 w 6127024"/>
              <a:gd name="connsiteY51-39946" fmla="*/ 4015525 h 6858000"/>
              <a:gd name="connsiteX52-39947" fmla="*/ 5860672 w 6127024"/>
              <a:gd name="connsiteY52-39948" fmla="*/ 4061579 h 6858000"/>
              <a:gd name="connsiteX53-39949" fmla="*/ 5872173 w 6127024"/>
              <a:gd name="connsiteY53-39950" fmla="*/ 4088497 h 6858000"/>
              <a:gd name="connsiteX54-39951" fmla="*/ 5894095 w 6127024"/>
              <a:gd name="connsiteY54-39952" fmla="*/ 4128857 h 6858000"/>
              <a:gd name="connsiteX55-39953" fmla="*/ 5903513 w 6127024"/>
              <a:gd name="connsiteY55-39954" fmla="*/ 4187661 h 6858000"/>
              <a:gd name="connsiteX56-39955" fmla="*/ 5917114 w 6127024"/>
              <a:gd name="connsiteY56-39956" fmla="*/ 4213096 h 6858000"/>
              <a:gd name="connsiteX57-39957" fmla="*/ 5924233 w 6127024"/>
              <a:gd name="connsiteY57-39958" fmla="*/ 4242060 h 6858000"/>
              <a:gd name="connsiteX58-39959" fmla="*/ 5928910 w 6127024"/>
              <a:gd name="connsiteY58-39960" fmla="*/ 4300973 h 6858000"/>
              <a:gd name="connsiteX59-39961" fmla="*/ 5939320 w 6127024"/>
              <a:gd name="connsiteY59-39962" fmla="*/ 4340435 h 6858000"/>
              <a:gd name="connsiteX60-39963" fmla="*/ 5946705 w 6127024"/>
              <a:gd name="connsiteY60-39964" fmla="*/ 4428051 h 6858000"/>
              <a:gd name="connsiteX61-39965" fmla="*/ 5949261 w 6127024"/>
              <a:gd name="connsiteY61-39966" fmla="*/ 4449185 h 6858000"/>
              <a:gd name="connsiteX62-39967" fmla="*/ 5968960 w 6127024"/>
              <a:gd name="connsiteY62-39968" fmla="*/ 4482655 h 6858000"/>
              <a:gd name="connsiteX63-39969" fmla="*/ 5998138 w 6127024"/>
              <a:gd name="connsiteY63-39970" fmla="*/ 4697518 h 6858000"/>
              <a:gd name="connsiteX64-39971" fmla="*/ 6007819 w 6127024"/>
              <a:gd name="connsiteY64-39972" fmla="*/ 4858148 h 6858000"/>
              <a:gd name="connsiteX65-39973" fmla="*/ 6007749 w 6127024"/>
              <a:gd name="connsiteY65-39974" fmla="*/ 4964715 h 6858000"/>
              <a:gd name="connsiteX66-39975" fmla="*/ 6005269 w 6127024"/>
              <a:gd name="connsiteY66-39976" fmla="*/ 5150567 h 6858000"/>
              <a:gd name="connsiteX67-39977" fmla="*/ 6001127 w 6127024"/>
              <a:gd name="connsiteY67-39978" fmla="*/ 5164609 h 6858000"/>
              <a:gd name="connsiteX68-39979" fmla="*/ 5998514 w 6127024"/>
              <a:gd name="connsiteY68-39980" fmla="*/ 5189673 h 6858000"/>
              <a:gd name="connsiteX69-39981" fmla="*/ 6018409 w 6127024"/>
              <a:gd name="connsiteY69-39982" fmla="*/ 5227157 h 6858000"/>
              <a:gd name="connsiteX70-39983" fmla="*/ 6036748 w 6127024"/>
              <a:gd name="connsiteY70-39984" fmla="*/ 5322752 h 6858000"/>
              <a:gd name="connsiteX71-39985" fmla="*/ 6036943 w 6127024"/>
              <a:gd name="connsiteY71-39986" fmla="*/ 5329480 h 6858000"/>
              <a:gd name="connsiteX72-39987" fmla="*/ 6037677 w 6127024"/>
              <a:gd name="connsiteY72-39988" fmla="*/ 5354807 h 6858000"/>
              <a:gd name="connsiteX73-39989" fmla="*/ 6039728 w 6127024"/>
              <a:gd name="connsiteY73-39990" fmla="*/ 5359416 h 6858000"/>
              <a:gd name="connsiteX74-39991" fmla="*/ 6053435 w 6127024"/>
              <a:gd name="connsiteY74-39992" fmla="*/ 5387547 h 6858000"/>
              <a:gd name="connsiteX75-39993" fmla="*/ 6065933 w 6127024"/>
              <a:gd name="connsiteY75-39994" fmla="*/ 5443002 h 6858000"/>
              <a:gd name="connsiteX76-39995" fmla="*/ 6068640 w 6127024"/>
              <a:gd name="connsiteY76-39996" fmla="*/ 5474503 h 6858000"/>
              <a:gd name="connsiteX77-39997" fmla="*/ 6080922 w 6127024"/>
              <a:gd name="connsiteY77-39998" fmla="*/ 5561070 h 6858000"/>
              <a:gd name="connsiteX78-39999" fmla="*/ 6096949 w 6127024"/>
              <a:gd name="connsiteY78-40000" fmla="*/ 5648179 h 6858000"/>
              <a:gd name="connsiteX79-40001" fmla="*/ 6121353 w 6127024"/>
              <a:gd name="connsiteY79-40002" fmla="*/ 5721725 h 6858000"/>
              <a:gd name="connsiteX80-40003" fmla="*/ 6109884 w 6127024"/>
              <a:gd name="connsiteY80-40004" fmla="*/ 5721959 h 6858000"/>
              <a:gd name="connsiteX81-40005" fmla="*/ 6127024 w 6127024"/>
              <a:gd name="connsiteY81-40006" fmla="*/ 5786902 h 6858000"/>
              <a:gd name="connsiteX82-40007" fmla="*/ 6115796 w 6127024"/>
              <a:gd name="connsiteY82-40008" fmla="*/ 5862844 h 6858000"/>
              <a:gd name="connsiteX83-40009" fmla="*/ 6102493 w 6127024"/>
              <a:gd name="connsiteY83-40010" fmla="*/ 5928602 h 6858000"/>
              <a:gd name="connsiteX84-40011" fmla="*/ 6056863 w 6127024"/>
              <a:gd name="connsiteY84-40012" fmla="*/ 6000643 h 6858000"/>
              <a:gd name="connsiteX85-40013" fmla="*/ 6045436 w 6127024"/>
              <a:gd name="connsiteY85-40014" fmla="*/ 6124480 h 6858000"/>
              <a:gd name="connsiteX86-40015" fmla="*/ 6030489 w 6127024"/>
              <a:gd name="connsiteY86-40016" fmla="*/ 6317666 h 6858000"/>
              <a:gd name="connsiteX87-40017" fmla="*/ 6007492 w 6127024"/>
              <a:gd name="connsiteY87-40018" fmla="*/ 6440818 h 6858000"/>
              <a:gd name="connsiteX88-40019" fmla="*/ 6009467 w 6127024"/>
              <a:gd name="connsiteY88-40020" fmla="*/ 6487076 h 6858000"/>
              <a:gd name="connsiteX89-40021" fmla="*/ 5995064 w 6127024"/>
              <a:gd name="connsiteY89-40022" fmla="*/ 6540791 h 6858000"/>
              <a:gd name="connsiteX90-40023" fmla="*/ 6004510 w 6127024"/>
              <a:gd name="connsiteY90-40024" fmla="*/ 6599256 h 6858000"/>
              <a:gd name="connsiteX91-40025" fmla="*/ 5986207 w 6127024"/>
              <a:gd name="connsiteY91-40026" fmla="*/ 6695855 h 6858000"/>
              <a:gd name="connsiteX92-40027" fmla="*/ 5979428 w 6127024"/>
              <a:gd name="connsiteY92-40028" fmla="*/ 6754678 h 6858000"/>
              <a:gd name="connsiteX93-40029" fmla="*/ 5983398 w 6127024"/>
              <a:gd name="connsiteY93-40030" fmla="*/ 6778641 h 6858000"/>
              <a:gd name="connsiteX94-40031" fmla="*/ 5984543 w 6127024"/>
              <a:gd name="connsiteY94-40032" fmla="*/ 6811016 h 6858000"/>
              <a:gd name="connsiteX95-40033" fmla="*/ 5979671 w 6127024"/>
              <a:gd name="connsiteY95-40034" fmla="*/ 6858000 h 6858000"/>
              <a:gd name="connsiteX96-40035" fmla="*/ 0 w 6127024"/>
              <a:gd name="connsiteY96-40036" fmla="*/ 6858000 h 6858000"/>
              <a:gd name="connsiteX97-40037" fmla="*/ 0 w 6127024"/>
              <a:gd name="connsiteY97-40038" fmla="*/ 0 h 6858000"/>
              <a:gd name="connsiteX0-40039" fmla="*/ 0 w 6127024"/>
              <a:gd name="connsiteY0-40040" fmla="*/ 0 h 6858000"/>
              <a:gd name="connsiteX1-40041" fmla="*/ 4965888 w 6127024"/>
              <a:gd name="connsiteY1-40042" fmla="*/ 0 h 6858000"/>
              <a:gd name="connsiteX2-40043" fmla="*/ 4967767 w 6127024"/>
              <a:gd name="connsiteY2-40044" fmla="*/ 7930 h 6858000"/>
              <a:gd name="connsiteX3-40045" fmla="*/ 4979444 w 6127024"/>
              <a:gd name="connsiteY3-40046" fmla="*/ 43921 h 6858000"/>
              <a:gd name="connsiteX4-40047" fmla="*/ 5021173 w 6127024"/>
              <a:gd name="connsiteY4-40048" fmla="*/ 123738 h 6858000"/>
              <a:gd name="connsiteX5-40049" fmla="*/ 5075458 w 6127024"/>
              <a:gd name="connsiteY5-40050" fmla="*/ 264355 h 6858000"/>
              <a:gd name="connsiteX6-40051" fmla="*/ 5081175 w 6127024"/>
              <a:gd name="connsiteY6-40052" fmla="*/ 277448 h 6858000"/>
              <a:gd name="connsiteX7-40053" fmla="*/ 5097011 w 6127024"/>
              <a:gd name="connsiteY7-40054" fmla="*/ 355616 h 6858000"/>
              <a:gd name="connsiteX8-40055" fmla="*/ 5153000 w 6127024"/>
              <a:gd name="connsiteY8-40056" fmla="*/ 507134 h 6858000"/>
              <a:gd name="connsiteX9-40057" fmla="*/ 5171282 w 6127024"/>
              <a:gd name="connsiteY9-40058" fmla="*/ 602071 h 6858000"/>
              <a:gd name="connsiteX10-40059" fmla="*/ 5176196 w 6127024"/>
              <a:gd name="connsiteY10-40060" fmla="*/ 636822 h 6858000"/>
              <a:gd name="connsiteX11-40061" fmla="*/ 5189051 w 6127024"/>
              <a:gd name="connsiteY11-40062" fmla="*/ 782518 h 6858000"/>
              <a:gd name="connsiteX12-40063" fmla="*/ 5218707 w 6127024"/>
              <a:gd name="connsiteY12-40064" fmla="*/ 886387 h 6858000"/>
              <a:gd name="connsiteX13-40065" fmla="*/ 5221281 w 6127024"/>
              <a:gd name="connsiteY13-40066" fmla="*/ 920873 h 6858000"/>
              <a:gd name="connsiteX14-40067" fmla="*/ 5201018 w 6127024"/>
              <a:gd name="connsiteY14-40068" fmla="*/ 1095027 h 6858000"/>
              <a:gd name="connsiteX15-40069" fmla="*/ 5189234 w 6127024"/>
              <a:gd name="connsiteY15-40070" fmla="*/ 1217308 h 6858000"/>
              <a:gd name="connsiteX16-40071" fmla="*/ 5202769 w 6127024"/>
              <a:gd name="connsiteY16-40072" fmla="*/ 1269450 h 6858000"/>
              <a:gd name="connsiteX17-40073" fmla="*/ 5225968 w 6127024"/>
              <a:gd name="connsiteY17-40074" fmla="*/ 1357994 h 6858000"/>
              <a:gd name="connsiteX18-40075" fmla="*/ 5231437 w 6127024"/>
              <a:gd name="connsiteY18-40076" fmla="*/ 1373779 h 6858000"/>
              <a:gd name="connsiteX19-40077" fmla="*/ 5237226 w 6127024"/>
              <a:gd name="connsiteY19-40078" fmla="*/ 1441327 h 6858000"/>
              <a:gd name="connsiteX20-40079" fmla="*/ 5255653 w 6127024"/>
              <a:gd name="connsiteY20-40080" fmla="*/ 1524712 h 6858000"/>
              <a:gd name="connsiteX21-40081" fmla="*/ 5263491 w 6127024"/>
              <a:gd name="connsiteY21-40082" fmla="*/ 1642938 h 6858000"/>
              <a:gd name="connsiteX22-40083" fmla="*/ 5256552 w 6127024"/>
              <a:gd name="connsiteY22-40084" fmla="*/ 1672509 h 6858000"/>
              <a:gd name="connsiteX23-40085" fmla="*/ 5266931 w 6127024"/>
              <a:gd name="connsiteY23-40086" fmla="*/ 1866147 h 6858000"/>
              <a:gd name="connsiteX24-40087" fmla="*/ 5255696 w 6127024"/>
              <a:gd name="connsiteY24-40088" fmla="*/ 1953770 h 6858000"/>
              <a:gd name="connsiteX25-40089" fmla="*/ 5252592 w 6127024"/>
              <a:gd name="connsiteY25-40090" fmla="*/ 2092210 h 6858000"/>
              <a:gd name="connsiteX26-40091" fmla="*/ 5250104 w 6127024"/>
              <a:gd name="connsiteY26-40092" fmla="*/ 2249166 h 6858000"/>
              <a:gd name="connsiteX27-40093" fmla="*/ 5251214 w 6127024"/>
              <a:gd name="connsiteY27-40094" fmla="*/ 2250944 h 6858000"/>
              <a:gd name="connsiteX28-40095" fmla="*/ 5250644 w 6127024"/>
              <a:gd name="connsiteY28-40096" fmla="*/ 2266619 h 6858000"/>
              <a:gd name="connsiteX29-40097" fmla="*/ 5293877 w 6127024"/>
              <a:gd name="connsiteY29-40098" fmla="*/ 2368649 h 6858000"/>
              <a:gd name="connsiteX30-40099" fmla="*/ 5311338 w 6127024"/>
              <a:gd name="connsiteY30-40100" fmla="*/ 2404034 h 6858000"/>
              <a:gd name="connsiteX31-40101" fmla="*/ 5338366 w 6127024"/>
              <a:gd name="connsiteY31-40102" fmla="*/ 2465052 h 6858000"/>
              <a:gd name="connsiteX32-40103" fmla="*/ 5371263 w 6127024"/>
              <a:gd name="connsiteY32-40104" fmla="*/ 2586413 h 6858000"/>
              <a:gd name="connsiteX33-40105" fmla="*/ 5407503 w 6127024"/>
              <a:gd name="connsiteY33-40106" fmla="*/ 2786290 h 6858000"/>
              <a:gd name="connsiteX34-40107" fmla="*/ 5407356 w 6127024"/>
              <a:gd name="connsiteY34-40108" fmla="*/ 2787545 h 6858000"/>
              <a:gd name="connsiteX35-40109" fmla="*/ 5457023 w 6127024"/>
              <a:gd name="connsiteY35-40110" fmla="*/ 2858292 h 6858000"/>
              <a:gd name="connsiteX36-40111" fmla="*/ 5479298 w 6127024"/>
              <a:gd name="connsiteY36-40112" fmla="*/ 2947791 h 6858000"/>
              <a:gd name="connsiteX37-40113" fmla="*/ 5481770 w 6127024"/>
              <a:gd name="connsiteY37-40114" fmla="*/ 2951352 h 6858000"/>
              <a:gd name="connsiteX38-40115" fmla="*/ 5482415 w 6127024"/>
              <a:gd name="connsiteY38-40116" fmla="*/ 3004079 h 6858000"/>
              <a:gd name="connsiteX39-40117" fmla="*/ 5503944 w 6127024"/>
              <a:gd name="connsiteY39-40118" fmla="*/ 3123335 h 6858000"/>
              <a:gd name="connsiteX40-40119" fmla="*/ 5516007 w 6127024"/>
              <a:gd name="connsiteY40-40120" fmla="*/ 3258473 h 6858000"/>
              <a:gd name="connsiteX41-40121" fmla="*/ 5589758 w 6127024"/>
              <a:gd name="connsiteY41-40122" fmla="*/ 3453699 h 6858000"/>
              <a:gd name="connsiteX42-40123" fmla="*/ 5596144 w 6127024"/>
              <a:gd name="connsiteY42-40124" fmla="*/ 3534624 h 6858000"/>
              <a:gd name="connsiteX43-40125" fmla="*/ 5597750 w 6127024"/>
              <a:gd name="connsiteY43-40126" fmla="*/ 3534129 h 6858000"/>
              <a:gd name="connsiteX44-40127" fmla="*/ 5618377 w 6127024"/>
              <a:gd name="connsiteY44-40128" fmla="*/ 3588431 h 6858000"/>
              <a:gd name="connsiteX45-40129" fmla="*/ 5655472 w 6127024"/>
              <a:gd name="connsiteY45-40130" fmla="*/ 3678877 h 6858000"/>
              <a:gd name="connsiteX46-40131" fmla="*/ 5683015 w 6127024"/>
              <a:gd name="connsiteY46-40132" fmla="*/ 3762025 h 6858000"/>
              <a:gd name="connsiteX47-40133" fmla="*/ 5696643 w 6127024"/>
              <a:gd name="connsiteY47-40134" fmla="*/ 3773888 h 6858000"/>
              <a:gd name="connsiteX48-40135" fmla="*/ 5768491 w 6127024"/>
              <a:gd name="connsiteY48-40136" fmla="*/ 3914399 h 6858000"/>
              <a:gd name="connsiteX49-40137" fmla="*/ 5793123 w 6127024"/>
              <a:gd name="connsiteY49-40138" fmla="*/ 3969952 h 6858000"/>
              <a:gd name="connsiteX50-40139" fmla="*/ 5808321 w 6127024"/>
              <a:gd name="connsiteY50-40140" fmla="*/ 3988153 h 6858000"/>
              <a:gd name="connsiteX51-40141" fmla="*/ 5825621 w 6127024"/>
              <a:gd name="connsiteY51-40142" fmla="*/ 4015525 h 6858000"/>
              <a:gd name="connsiteX52-40143" fmla="*/ 5860672 w 6127024"/>
              <a:gd name="connsiteY52-40144" fmla="*/ 4061579 h 6858000"/>
              <a:gd name="connsiteX53-40145" fmla="*/ 5872173 w 6127024"/>
              <a:gd name="connsiteY53-40146" fmla="*/ 4088497 h 6858000"/>
              <a:gd name="connsiteX54-40147" fmla="*/ 5894095 w 6127024"/>
              <a:gd name="connsiteY54-40148" fmla="*/ 4128857 h 6858000"/>
              <a:gd name="connsiteX55-40149" fmla="*/ 5903513 w 6127024"/>
              <a:gd name="connsiteY55-40150" fmla="*/ 4187661 h 6858000"/>
              <a:gd name="connsiteX56-40151" fmla="*/ 5917114 w 6127024"/>
              <a:gd name="connsiteY56-40152" fmla="*/ 4213096 h 6858000"/>
              <a:gd name="connsiteX57-40153" fmla="*/ 5924233 w 6127024"/>
              <a:gd name="connsiteY57-40154" fmla="*/ 4242060 h 6858000"/>
              <a:gd name="connsiteX58-40155" fmla="*/ 5928910 w 6127024"/>
              <a:gd name="connsiteY58-40156" fmla="*/ 4300973 h 6858000"/>
              <a:gd name="connsiteX59-40157" fmla="*/ 5946705 w 6127024"/>
              <a:gd name="connsiteY59-40158" fmla="*/ 4428051 h 6858000"/>
              <a:gd name="connsiteX60-40159" fmla="*/ 5949261 w 6127024"/>
              <a:gd name="connsiteY60-40160" fmla="*/ 4449185 h 6858000"/>
              <a:gd name="connsiteX61-40161" fmla="*/ 5968960 w 6127024"/>
              <a:gd name="connsiteY61-40162" fmla="*/ 4482655 h 6858000"/>
              <a:gd name="connsiteX62-40163" fmla="*/ 5998138 w 6127024"/>
              <a:gd name="connsiteY62-40164" fmla="*/ 4697518 h 6858000"/>
              <a:gd name="connsiteX63-40165" fmla="*/ 6007819 w 6127024"/>
              <a:gd name="connsiteY63-40166" fmla="*/ 4858148 h 6858000"/>
              <a:gd name="connsiteX64-40167" fmla="*/ 6007749 w 6127024"/>
              <a:gd name="connsiteY64-40168" fmla="*/ 4964715 h 6858000"/>
              <a:gd name="connsiteX65-40169" fmla="*/ 6005269 w 6127024"/>
              <a:gd name="connsiteY65-40170" fmla="*/ 5150567 h 6858000"/>
              <a:gd name="connsiteX66-40171" fmla="*/ 6001127 w 6127024"/>
              <a:gd name="connsiteY66-40172" fmla="*/ 5164609 h 6858000"/>
              <a:gd name="connsiteX67-40173" fmla="*/ 5998514 w 6127024"/>
              <a:gd name="connsiteY67-40174" fmla="*/ 5189673 h 6858000"/>
              <a:gd name="connsiteX68-40175" fmla="*/ 6018409 w 6127024"/>
              <a:gd name="connsiteY68-40176" fmla="*/ 5227157 h 6858000"/>
              <a:gd name="connsiteX69-40177" fmla="*/ 6036748 w 6127024"/>
              <a:gd name="connsiteY69-40178" fmla="*/ 5322752 h 6858000"/>
              <a:gd name="connsiteX70-40179" fmla="*/ 6036943 w 6127024"/>
              <a:gd name="connsiteY70-40180" fmla="*/ 5329480 h 6858000"/>
              <a:gd name="connsiteX71-40181" fmla="*/ 6037677 w 6127024"/>
              <a:gd name="connsiteY71-40182" fmla="*/ 5354807 h 6858000"/>
              <a:gd name="connsiteX72-40183" fmla="*/ 6039728 w 6127024"/>
              <a:gd name="connsiteY72-40184" fmla="*/ 5359416 h 6858000"/>
              <a:gd name="connsiteX73-40185" fmla="*/ 6053435 w 6127024"/>
              <a:gd name="connsiteY73-40186" fmla="*/ 5387547 h 6858000"/>
              <a:gd name="connsiteX74-40187" fmla="*/ 6065933 w 6127024"/>
              <a:gd name="connsiteY74-40188" fmla="*/ 5443002 h 6858000"/>
              <a:gd name="connsiteX75-40189" fmla="*/ 6068640 w 6127024"/>
              <a:gd name="connsiteY75-40190" fmla="*/ 5474503 h 6858000"/>
              <a:gd name="connsiteX76-40191" fmla="*/ 6080922 w 6127024"/>
              <a:gd name="connsiteY76-40192" fmla="*/ 5561070 h 6858000"/>
              <a:gd name="connsiteX77-40193" fmla="*/ 6096949 w 6127024"/>
              <a:gd name="connsiteY77-40194" fmla="*/ 5648179 h 6858000"/>
              <a:gd name="connsiteX78-40195" fmla="*/ 6121353 w 6127024"/>
              <a:gd name="connsiteY78-40196" fmla="*/ 5721725 h 6858000"/>
              <a:gd name="connsiteX79-40197" fmla="*/ 6109884 w 6127024"/>
              <a:gd name="connsiteY79-40198" fmla="*/ 5721959 h 6858000"/>
              <a:gd name="connsiteX80-40199" fmla="*/ 6127024 w 6127024"/>
              <a:gd name="connsiteY80-40200" fmla="*/ 5786902 h 6858000"/>
              <a:gd name="connsiteX81-40201" fmla="*/ 6115796 w 6127024"/>
              <a:gd name="connsiteY81-40202" fmla="*/ 5862844 h 6858000"/>
              <a:gd name="connsiteX82-40203" fmla="*/ 6102493 w 6127024"/>
              <a:gd name="connsiteY82-40204" fmla="*/ 5928602 h 6858000"/>
              <a:gd name="connsiteX83-40205" fmla="*/ 6056863 w 6127024"/>
              <a:gd name="connsiteY83-40206" fmla="*/ 6000643 h 6858000"/>
              <a:gd name="connsiteX84-40207" fmla="*/ 6045436 w 6127024"/>
              <a:gd name="connsiteY84-40208" fmla="*/ 6124480 h 6858000"/>
              <a:gd name="connsiteX85-40209" fmla="*/ 6030489 w 6127024"/>
              <a:gd name="connsiteY85-40210" fmla="*/ 6317666 h 6858000"/>
              <a:gd name="connsiteX86-40211" fmla="*/ 6007492 w 6127024"/>
              <a:gd name="connsiteY86-40212" fmla="*/ 6440818 h 6858000"/>
              <a:gd name="connsiteX87-40213" fmla="*/ 6009467 w 6127024"/>
              <a:gd name="connsiteY87-40214" fmla="*/ 6487076 h 6858000"/>
              <a:gd name="connsiteX88-40215" fmla="*/ 5995064 w 6127024"/>
              <a:gd name="connsiteY88-40216" fmla="*/ 6540791 h 6858000"/>
              <a:gd name="connsiteX89-40217" fmla="*/ 6004510 w 6127024"/>
              <a:gd name="connsiteY89-40218" fmla="*/ 6599256 h 6858000"/>
              <a:gd name="connsiteX90-40219" fmla="*/ 5986207 w 6127024"/>
              <a:gd name="connsiteY90-40220" fmla="*/ 6695855 h 6858000"/>
              <a:gd name="connsiteX91-40221" fmla="*/ 5979428 w 6127024"/>
              <a:gd name="connsiteY91-40222" fmla="*/ 6754678 h 6858000"/>
              <a:gd name="connsiteX92-40223" fmla="*/ 5983398 w 6127024"/>
              <a:gd name="connsiteY92-40224" fmla="*/ 6778641 h 6858000"/>
              <a:gd name="connsiteX93-40225" fmla="*/ 5984543 w 6127024"/>
              <a:gd name="connsiteY93-40226" fmla="*/ 6811016 h 6858000"/>
              <a:gd name="connsiteX94-40227" fmla="*/ 5979671 w 6127024"/>
              <a:gd name="connsiteY94-40228" fmla="*/ 6858000 h 6858000"/>
              <a:gd name="connsiteX95-40229" fmla="*/ 0 w 6127024"/>
              <a:gd name="connsiteY95-40230" fmla="*/ 6858000 h 6858000"/>
              <a:gd name="connsiteX96-40231" fmla="*/ 0 w 6127024"/>
              <a:gd name="connsiteY96-40232" fmla="*/ 0 h 6858000"/>
              <a:gd name="connsiteX0-40233" fmla="*/ 0 w 6127024"/>
              <a:gd name="connsiteY0-40234" fmla="*/ 0 h 6858000"/>
              <a:gd name="connsiteX1-40235" fmla="*/ 4965888 w 6127024"/>
              <a:gd name="connsiteY1-40236" fmla="*/ 0 h 6858000"/>
              <a:gd name="connsiteX2-40237" fmla="*/ 4967767 w 6127024"/>
              <a:gd name="connsiteY2-40238" fmla="*/ 7930 h 6858000"/>
              <a:gd name="connsiteX3-40239" fmla="*/ 4979444 w 6127024"/>
              <a:gd name="connsiteY3-40240" fmla="*/ 43921 h 6858000"/>
              <a:gd name="connsiteX4-40241" fmla="*/ 5021173 w 6127024"/>
              <a:gd name="connsiteY4-40242" fmla="*/ 123738 h 6858000"/>
              <a:gd name="connsiteX5-40243" fmla="*/ 5075458 w 6127024"/>
              <a:gd name="connsiteY5-40244" fmla="*/ 264355 h 6858000"/>
              <a:gd name="connsiteX6-40245" fmla="*/ 5081175 w 6127024"/>
              <a:gd name="connsiteY6-40246" fmla="*/ 277448 h 6858000"/>
              <a:gd name="connsiteX7-40247" fmla="*/ 5097011 w 6127024"/>
              <a:gd name="connsiteY7-40248" fmla="*/ 355616 h 6858000"/>
              <a:gd name="connsiteX8-40249" fmla="*/ 5153000 w 6127024"/>
              <a:gd name="connsiteY8-40250" fmla="*/ 507134 h 6858000"/>
              <a:gd name="connsiteX9-40251" fmla="*/ 5171282 w 6127024"/>
              <a:gd name="connsiteY9-40252" fmla="*/ 602071 h 6858000"/>
              <a:gd name="connsiteX10-40253" fmla="*/ 5176196 w 6127024"/>
              <a:gd name="connsiteY10-40254" fmla="*/ 636822 h 6858000"/>
              <a:gd name="connsiteX11-40255" fmla="*/ 5189051 w 6127024"/>
              <a:gd name="connsiteY11-40256" fmla="*/ 782518 h 6858000"/>
              <a:gd name="connsiteX12-40257" fmla="*/ 5218707 w 6127024"/>
              <a:gd name="connsiteY12-40258" fmla="*/ 886387 h 6858000"/>
              <a:gd name="connsiteX13-40259" fmla="*/ 5221281 w 6127024"/>
              <a:gd name="connsiteY13-40260" fmla="*/ 920873 h 6858000"/>
              <a:gd name="connsiteX14-40261" fmla="*/ 5201018 w 6127024"/>
              <a:gd name="connsiteY14-40262" fmla="*/ 1095027 h 6858000"/>
              <a:gd name="connsiteX15-40263" fmla="*/ 5189234 w 6127024"/>
              <a:gd name="connsiteY15-40264" fmla="*/ 1217308 h 6858000"/>
              <a:gd name="connsiteX16-40265" fmla="*/ 5202769 w 6127024"/>
              <a:gd name="connsiteY16-40266" fmla="*/ 1269450 h 6858000"/>
              <a:gd name="connsiteX17-40267" fmla="*/ 5225968 w 6127024"/>
              <a:gd name="connsiteY17-40268" fmla="*/ 1357994 h 6858000"/>
              <a:gd name="connsiteX18-40269" fmla="*/ 5231437 w 6127024"/>
              <a:gd name="connsiteY18-40270" fmla="*/ 1373779 h 6858000"/>
              <a:gd name="connsiteX19-40271" fmla="*/ 5237226 w 6127024"/>
              <a:gd name="connsiteY19-40272" fmla="*/ 1441327 h 6858000"/>
              <a:gd name="connsiteX20-40273" fmla="*/ 5255653 w 6127024"/>
              <a:gd name="connsiteY20-40274" fmla="*/ 1524712 h 6858000"/>
              <a:gd name="connsiteX21-40275" fmla="*/ 5263491 w 6127024"/>
              <a:gd name="connsiteY21-40276" fmla="*/ 1642938 h 6858000"/>
              <a:gd name="connsiteX22-40277" fmla="*/ 5256552 w 6127024"/>
              <a:gd name="connsiteY22-40278" fmla="*/ 1672509 h 6858000"/>
              <a:gd name="connsiteX23-40279" fmla="*/ 5266931 w 6127024"/>
              <a:gd name="connsiteY23-40280" fmla="*/ 1866147 h 6858000"/>
              <a:gd name="connsiteX24-40281" fmla="*/ 5255696 w 6127024"/>
              <a:gd name="connsiteY24-40282" fmla="*/ 1953770 h 6858000"/>
              <a:gd name="connsiteX25-40283" fmla="*/ 5252592 w 6127024"/>
              <a:gd name="connsiteY25-40284" fmla="*/ 2092210 h 6858000"/>
              <a:gd name="connsiteX26-40285" fmla="*/ 5250104 w 6127024"/>
              <a:gd name="connsiteY26-40286" fmla="*/ 2249166 h 6858000"/>
              <a:gd name="connsiteX27-40287" fmla="*/ 5251214 w 6127024"/>
              <a:gd name="connsiteY27-40288" fmla="*/ 2250944 h 6858000"/>
              <a:gd name="connsiteX28-40289" fmla="*/ 5250644 w 6127024"/>
              <a:gd name="connsiteY28-40290" fmla="*/ 2266619 h 6858000"/>
              <a:gd name="connsiteX29-40291" fmla="*/ 5293877 w 6127024"/>
              <a:gd name="connsiteY29-40292" fmla="*/ 2368649 h 6858000"/>
              <a:gd name="connsiteX30-40293" fmla="*/ 5311338 w 6127024"/>
              <a:gd name="connsiteY30-40294" fmla="*/ 2404034 h 6858000"/>
              <a:gd name="connsiteX31-40295" fmla="*/ 5338366 w 6127024"/>
              <a:gd name="connsiteY31-40296" fmla="*/ 2465052 h 6858000"/>
              <a:gd name="connsiteX32-40297" fmla="*/ 5371263 w 6127024"/>
              <a:gd name="connsiteY32-40298" fmla="*/ 2586413 h 6858000"/>
              <a:gd name="connsiteX33-40299" fmla="*/ 5407503 w 6127024"/>
              <a:gd name="connsiteY33-40300" fmla="*/ 2786290 h 6858000"/>
              <a:gd name="connsiteX34-40301" fmla="*/ 5407356 w 6127024"/>
              <a:gd name="connsiteY34-40302" fmla="*/ 2787545 h 6858000"/>
              <a:gd name="connsiteX35-40303" fmla="*/ 5457023 w 6127024"/>
              <a:gd name="connsiteY35-40304" fmla="*/ 2858292 h 6858000"/>
              <a:gd name="connsiteX36-40305" fmla="*/ 5479298 w 6127024"/>
              <a:gd name="connsiteY36-40306" fmla="*/ 2947791 h 6858000"/>
              <a:gd name="connsiteX37-40307" fmla="*/ 5481770 w 6127024"/>
              <a:gd name="connsiteY37-40308" fmla="*/ 2951352 h 6858000"/>
              <a:gd name="connsiteX38-40309" fmla="*/ 5482415 w 6127024"/>
              <a:gd name="connsiteY38-40310" fmla="*/ 3004079 h 6858000"/>
              <a:gd name="connsiteX39-40311" fmla="*/ 5503944 w 6127024"/>
              <a:gd name="connsiteY39-40312" fmla="*/ 3123335 h 6858000"/>
              <a:gd name="connsiteX40-40313" fmla="*/ 5516007 w 6127024"/>
              <a:gd name="connsiteY40-40314" fmla="*/ 3258473 h 6858000"/>
              <a:gd name="connsiteX41-40315" fmla="*/ 5589758 w 6127024"/>
              <a:gd name="connsiteY41-40316" fmla="*/ 3453699 h 6858000"/>
              <a:gd name="connsiteX42-40317" fmla="*/ 5596144 w 6127024"/>
              <a:gd name="connsiteY42-40318" fmla="*/ 3534624 h 6858000"/>
              <a:gd name="connsiteX43-40319" fmla="*/ 5597750 w 6127024"/>
              <a:gd name="connsiteY43-40320" fmla="*/ 3534129 h 6858000"/>
              <a:gd name="connsiteX44-40321" fmla="*/ 5618377 w 6127024"/>
              <a:gd name="connsiteY44-40322" fmla="*/ 3588431 h 6858000"/>
              <a:gd name="connsiteX45-40323" fmla="*/ 5655472 w 6127024"/>
              <a:gd name="connsiteY45-40324" fmla="*/ 3678877 h 6858000"/>
              <a:gd name="connsiteX46-40325" fmla="*/ 5683015 w 6127024"/>
              <a:gd name="connsiteY46-40326" fmla="*/ 3762025 h 6858000"/>
              <a:gd name="connsiteX47-40327" fmla="*/ 5696643 w 6127024"/>
              <a:gd name="connsiteY47-40328" fmla="*/ 3773888 h 6858000"/>
              <a:gd name="connsiteX48-40329" fmla="*/ 5768491 w 6127024"/>
              <a:gd name="connsiteY48-40330" fmla="*/ 3914399 h 6858000"/>
              <a:gd name="connsiteX49-40331" fmla="*/ 5793123 w 6127024"/>
              <a:gd name="connsiteY49-40332" fmla="*/ 3969952 h 6858000"/>
              <a:gd name="connsiteX50-40333" fmla="*/ 5808321 w 6127024"/>
              <a:gd name="connsiteY50-40334" fmla="*/ 3988153 h 6858000"/>
              <a:gd name="connsiteX51-40335" fmla="*/ 5825621 w 6127024"/>
              <a:gd name="connsiteY51-40336" fmla="*/ 4015525 h 6858000"/>
              <a:gd name="connsiteX52-40337" fmla="*/ 5860672 w 6127024"/>
              <a:gd name="connsiteY52-40338" fmla="*/ 4061579 h 6858000"/>
              <a:gd name="connsiteX53-40339" fmla="*/ 5872173 w 6127024"/>
              <a:gd name="connsiteY53-40340" fmla="*/ 4088497 h 6858000"/>
              <a:gd name="connsiteX54-40341" fmla="*/ 5894095 w 6127024"/>
              <a:gd name="connsiteY54-40342" fmla="*/ 4128857 h 6858000"/>
              <a:gd name="connsiteX55-40343" fmla="*/ 5903513 w 6127024"/>
              <a:gd name="connsiteY55-40344" fmla="*/ 4187661 h 6858000"/>
              <a:gd name="connsiteX56-40345" fmla="*/ 5924233 w 6127024"/>
              <a:gd name="connsiteY56-40346" fmla="*/ 4242060 h 6858000"/>
              <a:gd name="connsiteX57-40347" fmla="*/ 5928910 w 6127024"/>
              <a:gd name="connsiteY57-40348" fmla="*/ 4300973 h 6858000"/>
              <a:gd name="connsiteX58-40349" fmla="*/ 5946705 w 6127024"/>
              <a:gd name="connsiteY58-40350" fmla="*/ 4428051 h 6858000"/>
              <a:gd name="connsiteX59-40351" fmla="*/ 5949261 w 6127024"/>
              <a:gd name="connsiteY59-40352" fmla="*/ 4449185 h 6858000"/>
              <a:gd name="connsiteX60-40353" fmla="*/ 5968960 w 6127024"/>
              <a:gd name="connsiteY60-40354" fmla="*/ 4482655 h 6858000"/>
              <a:gd name="connsiteX61-40355" fmla="*/ 5998138 w 6127024"/>
              <a:gd name="connsiteY61-40356" fmla="*/ 4697518 h 6858000"/>
              <a:gd name="connsiteX62-40357" fmla="*/ 6007819 w 6127024"/>
              <a:gd name="connsiteY62-40358" fmla="*/ 4858148 h 6858000"/>
              <a:gd name="connsiteX63-40359" fmla="*/ 6007749 w 6127024"/>
              <a:gd name="connsiteY63-40360" fmla="*/ 4964715 h 6858000"/>
              <a:gd name="connsiteX64-40361" fmla="*/ 6005269 w 6127024"/>
              <a:gd name="connsiteY64-40362" fmla="*/ 5150567 h 6858000"/>
              <a:gd name="connsiteX65-40363" fmla="*/ 6001127 w 6127024"/>
              <a:gd name="connsiteY65-40364" fmla="*/ 5164609 h 6858000"/>
              <a:gd name="connsiteX66-40365" fmla="*/ 5998514 w 6127024"/>
              <a:gd name="connsiteY66-40366" fmla="*/ 5189673 h 6858000"/>
              <a:gd name="connsiteX67-40367" fmla="*/ 6018409 w 6127024"/>
              <a:gd name="connsiteY67-40368" fmla="*/ 5227157 h 6858000"/>
              <a:gd name="connsiteX68-40369" fmla="*/ 6036748 w 6127024"/>
              <a:gd name="connsiteY68-40370" fmla="*/ 5322752 h 6858000"/>
              <a:gd name="connsiteX69-40371" fmla="*/ 6036943 w 6127024"/>
              <a:gd name="connsiteY69-40372" fmla="*/ 5329480 h 6858000"/>
              <a:gd name="connsiteX70-40373" fmla="*/ 6037677 w 6127024"/>
              <a:gd name="connsiteY70-40374" fmla="*/ 5354807 h 6858000"/>
              <a:gd name="connsiteX71-40375" fmla="*/ 6039728 w 6127024"/>
              <a:gd name="connsiteY71-40376" fmla="*/ 5359416 h 6858000"/>
              <a:gd name="connsiteX72-40377" fmla="*/ 6053435 w 6127024"/>
              <a:gd name="connsiteY72-40378" fmla="*/ 5387547 h 6858000"/>
              <a:gd name="connsiteX73-40379" fmla="*/ 6065933 w 6127024"/>
              <a:gd name="connsiteY73-40380" fmla="*/ 5443002 h 6858000"/>
              <a:gd name="connsiteX74-40381" fmla="*/ 6068640 w 6127024"/>
              <a:gd name="connsiteY74-40382" fmla="*/ 5474503 h 6858000"/>
              <a:gd name="connsiteX75-40383" fmla="*/ 6080922 w 6127024"/>
              <a:gd name="connsiteY75-40384" fmla="*/ 5561070 h 6858000"/>
              <a:gd name="connsiteX76-40385" fmla="*/ 6096949 w 6127024"/>
              <a:gd name="connsiteY76-40386" fmla="*/ 5648179 h 6858000"/>
              <a:gd name="connsiteX77-40387" fmla="*/ 6121353 w 6127024"/>
              <a:gd name="connsiteY77-40388" fmla="*/ 5721725 h 6858000"/>
              <a:gd name="connsiteX78-40389" fmla="*/ 6109884 w 6127024"/>
              <a:gd name="connsiteY78-40390" fmla="*/ 5721959 h 6858000"/>
              <a:gd name="connsiteX79-40391" fmla="*/ 6127024 w 6127024"/>
              <a:gd name="connsiteY79-40392" fmla="*/ 5786902 h 6858000"/>
              <a:gd name="connsiteX80-40393" fmla="*/ 6115796 w 6127024"/>
              <a:gd name="connsiteY80-40394" fmla="*/ 5862844 h 6858000"/>
              <a:gd name="connsiteX81-40395" fmla="*/ 6102493 w 6127024"/>
              <a:gd name="connsiteY81-40396" fmla="*/ 5928602 h 6858000"/>
              <a:gd name="connsiteX82-40397" fmla="*/ 6056863 w 6127024"/>
              <a:gd name="connsiteY82-40398" fmla="*/ 6000643 h 6858000"/>
              <a:gd name="connsiteX83-40399" fmla="*/ 6045436 w 6127024"/>
              <a:gd name="connsiteY83-40400" fmla="*/ 6124480 h 6858000"/>
              <a:gd name="connsiteX84-40401" fmla="*/ 6030489 w 6127024"/>
              <a:gd name="connsiteY84-40402" fmla="*/ 6317666 h 6858000"/>
              <a:gd name="connsiteX85-40403" fmla="*/ 6007492 w 6127024"/>
              <a:gd name="connsiteY85-40404" fmla="*/ 6440818 h 6858000"/>
              <a:gd name="connsiteX86-40405" fmla="*/ 6009467 w 6127024"/>
              <a:gd name="connsiteY86-40406" fmla="*/ 6487076 h 6858000"/>
              <a:gd name="connsiteX87-40407" fmla="*/ 5995064 w 6127024"/>
              <a:gd name="connsiteY87-40408" fmla="*/ 6540791 h 6858000"/>
              <a:gd name="connsiteX88-40409" fmla="*/ 6004510 w 6127024"/>
              <a:gd name="connsiteY88-40410" fmla="*/ 6599256 h 6858000"/>
              <a:gd name="connsiteX89-40411" fmla="*/ 5986207 w 6127024"/>
              <a:gd name="connsiteY89-40412" fmla="*/ 6695855 h 6858000"/>
              <a:gd name="connsiteX90-40413" fmla="*/ 5979428 w 6127024"/>
              <a:gd name="connsiteY90-40414" fmla="*/ 6754678 h 6858000"/>
              <a:gd name="connsiteX91-40415" fmla="*/ 5983398 w 6127024"/>
              <a:gd name="connsiteY91-40416" fmla="*/ 6778641 h 6858000"/>
              <a:gd name="connsiteX92-40417" fmla="*/ 5984543 w 6127024"/>
              <a:gd name="connsiteY92-40418" fmla="*/ 6811016 h 6858000"/>
              <a:gd name="connsiteX93-40419" fmla="*/ 5979671 w 6127024"/>
              <a:gd name="connsiteY93-40420" fmla="*/ 6858000 h 6858000"/>
              <a:gd name="connsiteX94-40421" fmla="*/ 0 w 6127024"/>
              <a:gd name="connsiteY94-40422" fmla="*/ 6858000 h 6858000"/>
              <a:gd name="connsiteX95-40423" fmla="*/ 0 w 6127024"/>
              <a:gd name="connsiteY95-40424" fmla="*/ 0 h 6858000"/>
              <a:gd name="connsiteX0-40425" fmla="*/ 0 w 6127024"/>
              <a:gd name="connsiteY0-40426" fmla="*/ 0 h 6858000"/>
              <a:gd name="connsiteX1-40427" fmla="*/ 4965888 w 6127024"/>
              <a:gd name="connsiteY1-40428" fmla="*/ 0 h 6858000"/>
              <a:gd name="connsiteX2-40429" fmla="*/ 4967767 w 6127024"/>
              <a:gd name="connsiteY2-40430" fmla="*/ 7930 h 6858000"/>
              <a:gd name="connsiteX3-40431" fmla="*/ 4979444 w 6127024"/>
              <a:gd name="connsiteY3-40432" fmla="*/ 43921 h 6858000"/>
              <a:gd name="connsiteX4-40433" fmla="*/ 5021173 w 6127024"/>
              <a:gd name="connsiteY4-40434" fmla="*/ 123738 h 6858000"/>
              <a:gd name="connsiteX5-40435" fmla="*/ 5075458 w 6127024"/>
              <a:gd name="connsiteY5-40436" fmla="*/ 264355 h 6858000"/>
              <a:gd name="connsiteX6-40437" fmla="*/ 5081175 w 6127024"/>
              <a:gd name="connsiteY6-40438" fmla="*/ 277448 h 6858000"/>
              <a:gd name="connsiteX7-40439" fmla="*/ 5097011 w 6127024"/>
              <a:gd name="connsiteY7-40440" fmla="*/ 355616 h 6858000"/>
              <a:gd name="connsiteX8-40441" fmla="*/ 5153000 w 6127024"/>
              <a:gd name="connsiteY8-40442" fmla="*/ 507134 h 6858000"/>
              <a:gd name="connsiteX9-40443" fmla="*/ 5171282 w 6127024"/>
              <a:gd name="connsiteY9-40444" fmla="*/ 602071 h 6858000"/>
              <a:gd name="connsiteX10-40445" fmla="*/ 5176196 w 6127024"/>
              <a:gd name="connsiteY10-40446" fmla="*/ 636822 h 6858000"/>
              <a:gd name="connsiteX11-40447" fmla="*/ 5189051 w 6127024"/>
              <a:gd name="connsiteY11-40448" fmla="*/ 782518 h 6858000"/>
              <a:gd name="connsiteX12-40449" fmla="*/ 5218707 w 6127024"/>
              <a:gd name="connsiteY12-40450" fmla="*/ 886387 h 6858000"/>
              <a:gd name="connsiteX13-40451" fmla="*/ 5221281 w 6127024"/>
              <a:gd name="connsiteY13-40452" fmla="*/ 920873 h 6858000"/>
              <a:gd name="connsiteX14-40453" fmla="*/ 5201018 w 6127024"/>
              <a:gd name="connsiteY14-40454" fmla="*/ 1095027 h 6858000"/>
              <a:gd name="connsiteX15-40455" fmla="*/ 5189234 w 6127024"/>
              <a:gd name="connsiteY15-40456" fmla="*/ 1217308 h 6858000"/>
              <a:gd name="connsiteX16-40457" fmla="*/ 5202769 w 6127024"/>
              <a:gd name="connsiteY16-40458" fmla="*/ 1269450 h 6858000"/>
              <a:gd name="connsiteX17-40459" fmla="*/ 5225968 w 6127024"/>
              <a:gd name="connsiteY17-40460" fmla="*/ 1357994 h 6858000"/>
              <a:gd name="connsiteX18-40461" fmla="*/ 5231437 w 6127024"/>
              <a:gd name="connsiteY18-40462" fmla="*/ 1373779 h 6858000"/>
              <a:gd name="connsiteX19-40463" fmla="*/ 5237226 w 6127024"/>
              <a:gd name="connsiteY19-40464" fmla="*/ 1441327 h 6858000"/>
              <a:gd name="connsiteX20-40465" fmla="*/ 5255653 w 6127024"/>
              <a:gd name="connsiteY20-40466" fmla="*/ 1524712 h 6858000"/>
              <a:gd name="connsiteX21-40467" fmla="*/ 5263491 w 6127024"/>
              <a:gd name="connsiteY21-40468" fmla="*/ 1642938 h 6858000"/>
              <a:gd name="connsiteX22-40469" fmla="*/ 5256552 w 6127024"/>
              <a:gd name="connsiteY22-40470" fmla="*/ 1672509 h 6858000"/>
              <a:gd name="connsiteX23-40471" fmla="*/ 5266931 w 6127024"/>
              <a:gd name="connsiteY23-40472" fmla="*/ 1866147 h 6858000"/>
              <a:gd name="connsiteX24-40473" fmla="*/ 5255696 w 6127024"/>
              <a:gd name="connsiteY24-40474" fmla="*/ 1953770 h 6858000"/>
              <a:gd name="connsiteX25-40475" fmla="*/ 5252592 w 6127024"/>
              <a:gd name="connsiteY25-40476" fmla="*/ 2092210 h 6858000"/>
              <a:gd name="connsiteX26-40477" fmla="*/ 5250104 w 6127024"/>
              <a:gd name="connsiteY26-40478" fmla="*/ 2249166 h 6858000"/>
              <a:gd name="connsiteX27-40479" fmla="*/ 5251214 w 6127024"/>
              <a:gd name="connsiteY27-40480" fmla="*/ 2250944 h 6858000"/>
              <a:gd name="connsiteX28-40481" fmla="*/ 5250644 w 6127024"/>
              <a:gd name="connsiteY28-40482" fmla="*/ 2266619 h 6858000"/>
              <a:gd name="connsiteX29-40483" fmla="*/ 5293877 w 6127024"/>
              <a:gd name="connsiteY29-40484" fmla="*/ 2368649 h 6858000"/>
              <a:gd name="connsiteX30-40485" fmla="*/ 5311338 w 6127024"/>
              <a:gd name="connsiteY30-40486" fmla="*/ 2404034 h 6858000"/>
              <a:gd name="connsiteX31-40487" fmla="*/ 5338366 w 6127024"/>
              <a:gd name="connsiteY31-40488" fmla="*/ 2465052 h 6858000"/>
              <a:gd name="connsiteX32-40489" fmla="*/ 5371263 w 6127024"/>
              <a:gd name="connsiteY32-40490" fmla="*/ 2586413 h 6858000"/>
              <a:gd name="connsiteX33-40491" fmla="*/ 5407503 w 6127024"/>
              <a:gd name="connsiteY33-40492" fmla="*/ 2786290 h 6858000"/>
              <a:gd name="connsiteX34-40493" fmla="*/ 5407356 w 6127024"/>
              <a:gd name="connsiteY34-40494" fmla="*/ 2787545 h 6858000"/>
              <a:gd name="connsiteX35-40495" fmla="*/ 5457023 w 6127024"/>
              <a:gd name="connsiteY35-40496" fmla="*/ 2858292 h 6858000"/>
              <a:gd name="connsiteX36-40497" fmla="*/ 5479298 w 6127024"/>
              <a:gd name="connsiteY36-40498" fmla="*/ 2947791 h 6858000"/>
              <a:gd name="connsiteX37-40499" fmla="*/ 5481770 w 6127024"/>
              <a:gd name="connsiteY37-40500" fmla="*/ 2951352 h 6858000"/>
              <a:gd name="connsiteX38-40501" fmla="*/ 5482415 w 6127024"/>
              <a:gd name="connsiteY38-40502" fmla="*/ 3004079 h 6858000"/>
              <a:gd name="connsiteX39-40503" fmla="*/ 5503944 w 6127024"/>
              <a:gd name="connsiteY39-40504" fmla="*/ 3123335 h 6858000"/>
              <a:gd name="connsiteX40-40505" fmla="*/ 5516007 w 6127024"/>
              <a:gd name="connsiteY40-40506" fmla="*/ 3258473 h 6858000"/>
              <a:gd name="connsiteX41-40507" fmla="*/ 5589758 w 6127024"/>
              <a:gd name="connsiteY41-40508" fmla="*/ 3453699 h 6858000"/>
              <a:gd name="connsiteX42-40509" fmla="*/ 5596144 w 6127024"/>
              <a:gd name="connsiteY42-40510" fmla="*/ 3534624 h 6858000"/>
              <a:gd name="connsiteX43-40511" fmla="*/ 5597750 w 6127024"/>
              <a:gd name="connsiteY43-40512" fmla="*/ 3534129 h 6858000"/>
              <a:gd name="connsiteX44-40513" fmla="*/ 5618377 w 6127024"/>
              <a:gd name="connsiteY44-40514" fmla="*/ 3588431 h 6858000"/>
              <a:gd name="connsiteX45-40515" fmla="*/ 5655472 w 6127024"/>
              <a:gd name="connsiteY45-40516" fmla="*/ 3678877 h 6858000"/>
              <a:gd name="connsiteX46-40517" fmla="*/ 5683015 w 6127024"/>
              <a:gd name="connsiteY46-40518" fmla="*/ 3762025 h 6858000"/>
              <a:gd name="connsiteX47-40519" fmla="*/ 5696643 w 6127024"/>
              <a:gd name="connsiteY47-40520" fmla="*/ 3773888 h 6858000"/>
              <a:gd name="connsiteX48-40521" fmla="*/ 5768491 w 6127024"/>
              <a:gd name="connsiteY48-40522" fmla="*/ 3914399 h 6858000"/>
              <a:gd name="connsiteX49-40523" fmla="*/ 5793123 w 6127024"/>
              <a:gd name="connsiteY49-40524" fmla="*/ 3969952 h 6858000"/>
              <a:gd name="connsiteX50-40525" fmla="*/ 5808321 w 6127024"/>
              <a:gd name="connsiteY50-40526" fmla="*/ 3988153 h 6858000"/>
              <a:gd name="connsiteX51-40527" fmla="*/ 5825621 w 6127024"/>
              <a:gd name="connsiteY51-40528" fmla="*/ 4015525 h 6858000"/>
              <a:gd name="connsiteX52-40529" fmla="*/ 5860672 w 6127024"/>
              <a:gd name="connsiteY52-40530" fmla="*/ 4061579 h 6858000"/>
              <a:gd name="connsiteX53-40531" fmla="*/ 5872173 w 6127024"/>
              <a:gd name="connsiteY53-40532" fmla="*/ 4088497 h 6858000"/>
              <a:gd name="connsiteX54-40533" fmla="*/ 5894095 w 6127024"/>
              <a:gd name="connsiteY54-40534" fmla="*/ 4128857 h 6858000"/>
              <a:gd name="connsiteX55-40535" fmla="*/ 5903513 w 6127024"/>
              <a:gd name="connsiteY55-40536" fmla="*/ 4187661 h 6858000"/>
              <a:gd name="connsiteX56-40537" fmla="*/ 5928910 w 6127024"/>
              <a:gd name="connsiteY56-40538" fmla="*/ 4300973 h 6858000"/>
              <a:gd name="connsiteX57-40539" fmla="*/ 5946705 w 6127024"/>
              <a:gd name="connsiteY57-40540" fmla="*/ 4428051 h 6858000"/>
              <a:gd name="connsiteX58-40541" fmla="*/ 5949261 w 6127024"/>
              <a:gd name="connsiteY58-40542" fmla="*/ 4449185 h 6858000"/>
              <a:gd name="connsiteX59-40543" fmla="*/ 5968960 w 6127024"/>
              <a:gd name="connsiteY59-40544" fmla="*/ 4482655 h 6858000"/>
              <a:gd name="connsiteX60-40545" fmla="*/ 5998138 w 6127024"/>
              <a:gd name="connsiteY60-40546" fmla="*/ 4697518 h 6858000"/>
              <a:gd name="connsiteX61-40547" fmla="*/ 6007819 w 6127024"/>
              <a:gd name="connsiteY61-40548" fmla="*/ 4858148 h 6858000"/>
              <a:gd name="connsiteX62-40549" fmla="*/ 6007749 w 6127024"/>
              <a:gd name="connsiteY62-40550" fmla="*/ 4964715 h 6858000"/>
              <a:gd name="connsiteX63-40551" fmla="*/ 6005269 w 6127024"/>
              <a:gd name="connsiteY63-40552" fmla="*/ 5150567 h 6858000"/>
              <a:gd name="connsiteX64-40553" fmla="*/ 6001127 w 6127024"/>
              <a:gd name="connsiteY64-40554" fmla="*/ 5164609 h 6858000"/>
              <a:gd name="connsiteX65-40555" fmla="*/ 5998514 w 6127024"/>
              <a:gd name="connsiteY65-40556" fmla="*/ 5189673 h 6858000"/>
              <a:gd name="connsiteX66-40557" fmla="*/ 6018409 w 6127024"/>
              <a:gd name="connsiteY66-40558" fmla="*/ 5227157 h 6858000"/>
              <a:gd name="connsiteX67-40559" fmla="*/ 6036748 w 6127024"/>
              <a:gd name="connsiteY67-40560" fmla="*/ 5322752 h 6858000"/>
              <a:gd name="connsiteX68-40561" fmla="*/ 6036943 w 6127024"/>
              <a:gd name="connsiteY68-40562" fmla="*/ 5329480 h 6858000"/>
              <a:gd name="connsiteX69-40563" fmla="*/ 6037677 w 6127024"/>
              <a:gd name="connsiteY69-40564" fmla="*/ 5354807 h 6858000"/>
              <a:gd name="connsiteX70-40565" fmla="*/ 6039728 w 6127024"/>
              <a:gd name="connsiteY70-40566" fmla="*/ 5359416 h 6858000"/>
              <a:gd name="connsiteX71-40567" fmla="*/ 6053435 w 6127024"/>
              <a:gd name="connsiteY71-40568" fmla="*/ 5387547 h 6858000"/>
              <a:gd name="connsiteX72-40569" fmla="*/ 6065933 w 6127024"/>
              <a:gd name="connsiteY72-40570" fmla="*/ 5443002 h 6858000"/>
              <a:gd name="connsiteX73-40571" fmla="*/ 6068640 w 6127024"/>
              <a:gd name="connsiteY73-40572" fmla="*/ 5474503 h 6858000"/>
              <a:gd name="connsiteX74-40573" fmla="*/ 6080922 w 6127024"/>
              <a:gd name="connsiteY74-40574" fmla="*/ 5561070 h 6858000"/>
              <a:gd name="connsiteX75-40575" fmla="*/ 6096949 w 6127024"/>
              <a:gd name="connsiteY75-40576" fmla="*/ 5648179 h 6858000"/>
              <a:gd name="connsiteX76-40577" fmla="*/ 6121353 w 6127024"/>
              <a:gd name="connsiteY76-40578" fmla="*/ 5721725 h 6858000"/>
              <a:gd name="connsiteX77-40579" fmla="*/ 6109884 w 6127024"/>
              <a:gd name="connsiteY77-40580" fmla="*/ 5721959 h 6858000"/>
              <a:gd name="connsiteX78-40581" fmla="*/ 6127024 w 6127024"/>
              <a:gd name="connsiteY78-40582" fmla="*/ 5786902 h 6858000"/>
              <a:gd name="connsiteX79-40583" fmla="*/ 6115796 w 6127024"/>
              <a:gd name="connsiteY79-40584" fmla="*/ 5862844 h 6858000"/>
              <a:gd name="connsiteX80-40585" fmla="*/ 6102493 w 6127024"/>
              <a:gd name="connsiteY80-40586" fmla="*/ 5928602 h 6858000"/>
              <a:gd name="connsiteX81-40587" fmla="*/ 6056863 w 6127024"/>
              <a:gd name="connsiteY81-40588" fmla="*/ 6000643 h 6858000"/>
              <a:gd name="connsiteX82-40589" fmla="*/ 6045436 w 6127024"/>
              <a:gd name="connsiteY82-40590" fmla="*/ 6124480 h 6858000"/>
              <a:gd name="connsiteX83-40591" fmla="*/ 6030489 w 6127024"/>
              <a:gd name="connsiteY83-40592" fmla="*/ 6317666 h 6858000"/>
              <a:gd name="connsiteX84-40593" fmla="*/ 6007492 w 6127024"/>
              <a:gd name="connsiteY84-40594" fmla="*/ 6440818 h 6858000"/>
              <a:gd name="connsiteX85-40595" fmla="*/ 6009467 w 6127024"/>
              <a:gd name="connsiteY85-40596" fmla="*/ 6487076 h 6858000"/>
              <a:gd name="connsiteX86-40597" fmla="*/ 5995064 w 6127024"/>
              <a:gd name="connsiteY86-40598" fmla="*/ 6540791 h 6858000"/>
              <a:gd name="connsiteX87-40599" fmla="*/ 6004510 w 6127024"/>
              <a:gd name="connsiteY87-40600" fmla="*/ 6599256 h 6858000"/>
              <a:gd name="connsiteX88-40601" fmla="*/ 5986207 w 6127024"/>
              <a:gd name="connsiteY88-40602" fmla="*/ 6695855 h 6858000"/>
              <a:gd name="connsiteX89-40603" fmla="*/ 5979428 w 6127024"/>
              <a:gd name="connsiteY89-40604" fmla="*/ 6754678 h 6858000"/>
              <a:gd name="connsiteX90-40605" fmla="*/ 5983398 w 6127024"/>
              <a:gd name="connsiteY90-40606" fmla="*/ 6778641 h 6858000"/>
              <a:gd name="connsiteX91-40607" fmla="*/ 5984543 w 6127024"/>
              <a:gd name="connsiteY91-40608" fmla="*/ 6811016 h 6858000"/>
              <a:gd name="connsiteX92-40609" fmla="*/ 5979671 w 6127024"/>
              <a:gd name="connsiteY92-40610" fmla="*/ 6858000 h 6858000"/>
              <a:gd name="connsiteX93-40611" fmla="*/ 0 w 6127024"/>
              <a:gd name="connsiteY93-40612" fmla="*/ 6858000 h 6858000"/>
              <a:gd name="connsiteX94-40613" fmla="*/ 0 w 6127024"/>
              <a:gd name="connsiteY94-40614" fmla="*/ 0 h 6858000"/>
              <a:gd name="connsiteX0-40615" fmla="*/ 0 w 6127024"/>
              <a:gd name="connsiteY0-40616" fmla="*/ 0 h 6858000"/>
              <a:gd name="connsiteX1-40617" fmla="*/ 4965888 w 6127024"/>
              <a:gd name="connsiteY1-40618" fmla="*/ 0 h 6858000"/>
              <a:gd name="connsiteX2-40619" fmla="*/ 4967767 w 6127024"/>
              <a:gd name="connsiteY2-40620" fmla="*/ 7930 h 6858000"/>
              <a:gd name="connsiteX3-40621" fmla="*/ 4979444 w 6127024"/>
              <a:gd name="connsiteY3-40622" fmla="*/ 43921 h 6858000"/>
              <a:gd name="connsiteX4-40623" fmla="*/ 5021173 w 6127024"/>
              <a:gd name="connsiteY4-40624" fmla="*/ 123738 h 6858000"/>
              <a:gd name="connsiteX5-40625" fmla="*/ 5075458 w 6127024"/>
              <a:gd name="connsiteY5-40626" fmla="*/ 264355 h 6858000"/>
              <a:gd name="connsiteX6-40627" fmla="*/ 5081175 w 6127024"/>
              <a:gd name="connsiteY6-40628" fmla="*/ 277448 h 6858000"/>
              <a:gd name="connsiteX7-40629" fmla="*/ 5097011 w 6127024"/>
              <a:gd name="connsiteY7-40630" fmla="*/ 355616 h 6858000"/>
              <a:gd name="connsiteX8-40631" fmla="*/ 5153000 w 6127024"/>
              <a:gd name="connsiteY8-40632" fmla="*/ 507134 h 6858000"/>
              <a:gd name="connsiteX9-40633" fmla="*/ 5171282 w 6127024"/>
              <a:gd name="connsiteY9-40634" fmla="*/ 602071 h 6858000"/>
              <a:gd name="connsiteX10-40635" fmla="*/ 5176196 w 6127024"/>
              <a:gd name="connsiteY10-40636" fmla="*/ 636822 h 6858000"/>
              <a:gd name="connsiteX11-40637" fmla="*/ 5189051 w 6127024"/>
              <a:gd name="connsiteY11-40638" fmla="*/ 782518 h 6858000"/>
              <a:gd name="connsiteX12-40639" fmla="*/ 5218707 w 6127024"/>
              <a:gd name="connsiteY12-40640" fmla="*/ 886387 h 6858000"/>
              <a:gd name="connsiteX13-40641" fmla="*/ 5221281 w 6127024"/>
              <a:gd name="connsiteY13-40642" fmla="*/ 920873 h 6858000"/>
              <a:gd name="connsiteX14-40643" fmla="*/ 5201018 w 6127024"/>
              <a:gd name="connsiteY14-40644" fmla="*/ 1095027 h 6858000"/>
              <a:gd name="connsiteX15-40645" fmla="*/ 5189234 w 6127024"/>
              <a:gd name="connsiteY15-40646" fmla="*/ 1217308 h 6858000"/>
              <a:gd name="connsiteX16-40647" fmla="*/ 5202769 w 6127024"/>
              <a:gd name="connsiteY16-40648" fmla="*/ 1269450 h 6858000"/>
              <a:gd name="connsiteX17-40649" fmla="*/ 5225968 w 6127024"/>
              <a:gd name="connsiteY17-40650" fmla="*/ 1357994 h 6858000"/>
              <a:gd name="connsiteX18-40651" fmla="*/ 5231437 w 6127024"/>
              <a:gd name="connsiteY18-40652" fmla="*/ 1373779 h 6858000"/>
              <a:gd name="connsiteX19-40653" fmla="*/ 5237226 w 6127024"/>
              <a:gd name="connsiteY19-40654" fmla="*/ 1441327 h 6858000"/>
              <a:gd name="connsiteX20-40655" fmla="*/ 5255653 w 6127024"/>
              <a:gd name="connsiteY20-40656" fmla="*/ 1524712 h 6858000"/>
              <a:gd name="connsiteX21-40657" fmla="*/ 5263491 w 6127024"/>
              <a:gd name="connsiteY21-40658" fmla="*/ 1642938 h 6858000"/>
              <a:gd name="connsiteX22-40659" fmla="*/ 5256552 w 6127024"/>
              <a:gd name="connsiteY22-40660" fmla="*/ 1672509 h 6858000"/>
              <a:gd name="connsiteX23-40661" fmla="*/ 5266931 w 6127024"/>
              <a:gd name="connsiteY23-40662" fmla="*/ 1866147 h 6858000"/>
              <a:gd name="connsiteX24-40663" fmla="*/ 5255696 w 6127024"/>
              <a:gd name="connsiteY24-40664" fmla="*/ 1953770 h 6858000"/>
              <a:gd name="connsiteX25-40665" fmla="*/ 5252592 w 6127024"/>
              <a:gd name="connsiteY25-40666" fmla="*/ 2092210 h 6858000"/>
              <a:gd name="connsiteX26-40667" fmla="*/ 5250104 w 6127024"/>
              <a:gd name="connsiteY26-40668" fmla="*/ 2249166 h 6858000"/>
              <a:gd name="connsiteX27-40669" fmla="*/ 5251214 w 6127024"/>
              <a:gd name="connsiteY27-40670" fmla="*/ 2250944 h 6858000"/>
              <a:gd name="connsiteX28-40671" fmla="*/ 5250644 w 6127024"/>
              <a:gd name="connsiteY28-40672" fmla="*/ 2266619 h 6858000"/>
              <a:gd name="connsiteX29-40673" fmla="*/ 5293877 w 6127024"/>
              <a:gd name="connsiteY29-40674" fmla="*/ 2368649 h 6858000"/>
              <a:gd name="connsiteX30-40675" fmla="*/ 5311338 w 6127024"/>
              <a:gd name="connsiteY30-40676" fmla="*/ 2404034 h 6858000"/>
              <a:gd name="connsiteX31-40677" fmla="*/ 5338366 w 6127024"/>
              <a:gd name="connsiteY31-40678" fmla="*/ 2465052 h 6858000"/>
              <a:gd name="connsiteX32-40679" fmla="*/ 5371263 w 6127024"/>
              <a:gd name="connsiteY32-40680" fmla="*/ 2586413 h 6858000"/>
              <a:gd name="connsiteX33-40681" fmla="*/ 5407503 w 6127024"/>
              <a:gd name="connsiteY33-40682" fmla="*/ 2786290 h 6858000"/>
              <a:gd name="connsiteX34-40683" fmla="*/ 5407356 w 6127024"/>
              <a:gd name="connsiteY34-40684" fmla="*/ 2787545 h 6858000"/>
              <a:gd name="connsiteX35-40685" fmla="*/ 5457023 w 6127024"/>
              <a:gd name="connsiteY35-40686" fmla="*/ 2858292 h 6858000"/>
              <a:gd name="connsiteX36-40687" fmla="*/ 5479298 w 6127024"/>
              <a:gd name="connsiteY36-40688" fmla="*/ 2947791 h 6858000"/>
              <a:gd name="connsiteX37-40689" fmla="*/ 5481770 w 6127024"/>
              <a:gd name="connsiteY37-40690" fmla="*/ 2951352 h 6858000"/>
              <a:gd name="connsiteX38-40691" fmla="*/ 5482415 w 6127024"/>
              <a:gd name="connsiteY38-40692" fmla="*/ 3004079 h 6858000"/>
              <a:gd name="connsiteX39-40693" fmla="*/ 5503944 w 6127024"/>
              <a:gd name="connsiteY39-40694" fmla="*/ 3123335 h 6858000"/>
              <a:gd name="connsiteX40-40695" fmla="*/ 5516007 w 6127024"/>
              <a:gd name="connsiteY40-40696" fmla="*/ 3258473 h 6858000"/>
              <a:gd name="connsiteX41-40697" fmla="*/ 5589758 w 6127024"/>
              <a:gd name="connsiteY41-40698" fmla="*/ 3453699 h 6858000"/>
              <a:gd name="connsiteX42-40699" fmla="*/ 5596144 w 6127024"/>
              <a:gd name="connsiteY42-40700" fmla="*/ 3534624 h 6858000"/>
              <a:gd name="connsiteX43-40701" fmla="*/ 5597750 w 6127024"/>
              <a:gd name="connsiteY43-40702" fmla="*/ 3534129 h 6858000"/>
              <a:gd name="connsiteX44-40703" fmla="*/ 5618377 w 6127024"/>
              <a:gd name="connsiteY44-40704" fmla="*/ 3588431 h 6858000"/>
              <a:gd name="connsiteX45-40705" fmla="*/ 5655472 w 6127024"/>
              <a:gd name="connsiteY45-40706" fmla="*/ 3678877 h 6858000"/>
              <a:gd name="connsiteX46-40707" fmla="*/ 5683015 w 6127024"/>
              <a:gd name="connsiteY46-40708" fmla="*/ 3762025 h 6858000"/>
              <a:gd name="connsiteX47-40709" fmla="*/ 5696643 w 6127024"/>
              <a:gd name="connsiteY47-40710" fmla="*/ 3773888 h 6858000"/>
              <a:gd name="connsiteX48-40711" fmla="*/ 5768491 w 6127024"/>
              <a:gd name="connsiteY48-40712" fmla="*/ 3914399 h 6858000"/>
              <a:gd name="connsiteX49-40713" fmla="*/ 5793123 w 6127024"/>
              <a:gd name="connsiteY49-40714" fmla="*/ 3969952 h 6858000"/>
              <a:gd name="connsiteX50-40715" fmla="*/ 5808321 w 6127024"/>
              <a:gd name="connsiteY50-40716" fmla="*/ 3988153 h 6858000"/>
              <a:gd name="connsiteX51-40717" fmla="*/ 5825621 w 6127024"/>
              <a:gd name="connsiteY51-40718" fmla="*/ 4015525 h 6858000"/>
              <a:gd name="connsiteX52-40719" fmla="*/ 5860672 w 6127024"/>
              <a:gd name="connsiteY52-40720" fmla="*/ 4061579 h 6858000"/>
              <a:gd name="connsiteX53-40721" fmla="*/ 5872173 w 6127024"/>
              <a:gd name="connsiteY53-40722" fmla="*/ 4088497 h 6858000"/>
              <a:gd name="connsiteX54-40723" fmla="*/ 5894095 w 6127024"/>
              <a:gd name="connsiteY54-40724" fmla="*/ 4128857 h 6858000"/>
              <a:gd name="connsiteX55-40725" fmla="*/ 5903513 w 6127024"/>
              <a:gd name="connsiteY55-40726" fmla="*/ 4187661 h 6858000"/>
              <a:gd name="connsiteX56-40727" fmla="*/ 5946705 w 6127024"/>
              <a:gd name="connsiteY56-40728" fmla="*/ 4428051 h 6858000"/>
              <a:gd name="connsiteX57-40729" fmla="*/ 5949261 w 6127024"/>
              <a:gd name="connsiteY57-40730" fmla="*/ 4449185 h 6858000"/>
              <a:gd name="connsiteX58-40731" fmla="*/ 5968960 w 6127024"/>
              <a:gd name="connsiteY58-40732" fmla="*/ 4482655 h 6858000"/>
              <a:gd name="connsiteX59-40733" fmla="*/ 5998138 w 6127024"/>
              <a:gd name="connsiteY59-40734" fmla="*/ 4697518 h 6858000"/>
              <a:gd name="connsiteX60-40735" fmla="*/ 6007819 w 6127024"/>
              <a:gd name="connsiteY60-40736" fmla="*/ 4858148 h 6858000"/>
              <a:gd name="connsiteX61-40737" fmla="*/ 6007749 w 6127024"/>
              <a:gd name="connsiteY61-40738" fmla="*/ 4964715 h 6858000"/>
              <a:gd name="connsiteX62-40739" fmla="*/ 6005269 w 6127024"/>
              <a:gd name="connsiteY62-40740" fmla="*/ 5150567 h 6858000"/>
              <a:gd name="connsiteX63-40741" fmla="*/ 6001127 w 6127024"/>
              <a:gd name="connsiteY63-40742" fmla="*/ 5164609 h 6858000"/>
              <a:gd name="connsiteX64-40743" fmla="*/ 5998514 w 6127024"/>
              <a:gd name="connsiteY64-40744" fmla="*/ 5189673 h 6858000"/>
              <a:gd name="connsiteX65-40745" fmla="*/ 6018409 w 6127024"/>
              <a:gd name="connsiteY65-40746" fmla="*/ 5227157 h 6858000"/>
              <a:gd name="connsiteX66-40747" fmla="*/ 6036748 w 6127024"/>
              <a:gd name="connsiteY66-40748" fmla="*/ 5322752 h 6858000"/>
              <a:gd name="connsiteX67-40749" fmla="*/ 6036943 w 6127024"/>
              <a:gd name="connsiteY67-40750" fmla="*/ 5329480 h 6858000"/>
              <a:gd name="connsiteX68-40751" fmla="*/ 6037677 w 6127024"/>
              <a:gd name="connsiteY68-40752" fmla="*/ 5354807 h 6858000"/>
              <a:gd name="connsiteX69-40753" fmla="*/ 6039728 w 6127024"/>
              <a:gd name="connsiteY69-40754" fmla="*/ 5359416 h 6858000"/>
              <a:gd name="connsiteX70-40755" fmla="*/ 6053435 w 6127024"/>
              <a:gd name="connsiteY70-40756" fmla="*/ 5387547 h 6858000"/>
              <a:gd name="connsiteX71-40757" fmla="*/ 6065933 w 6127024"/>
              <a:gd name="connsiteY71-40758" fmla="*/ 5443002 h 6858000"/>
              <a:gd name="connsiteX72-40759" fmla="*/ 6068640 w 6127024"/>
              <a:gd name="connsiteY72-40760" fmla="*/ 5474503 h 6858000"/>
              <a:gd name="connsiteX73-40761" fmla="*/ 6080922 w 6127024"/>
              <a:gd name="connsiteY73-40762" fmla="*/ 5561070 h 6858000"/>
              <a:gd name="connsiteX74-40763" fmla="*/ 6096949 w 6127024"/>
              <a:gd name="connsiteY74-40764" fmla="*/ 5648179 h 6858000"/>
              <a:gd name="connsiteX75-40765" fmla="*/ 6121353 w 6127024"/>
              <a:gd name="connsiteY75-40766" fmla="*/ 5721725 h 6858000"/>
              <a:gd name="connsiteX76-40767" fmla="*/ 6109884 w 6127024"/>
              <a:gd name="connsiteY76-40768" fmla="*/ 5721959 h 6858000"/>
              <a:gd name="connsiteX77-40769" fmla="*/ 6127024 w 6127024"/>
              <a:gd name="connsiteY77-40770" fmla="*/ 5786902 h 6858000"/>
              <a:gd name="connsiteX78-40771" fmla="*/ 6115796 w 6127024"/>
              <a:gd name="connsiteY78-40772" fmla="*/ 5862844 h 6858000"/>
              <a:gd name="connsiteX79-40773" fmla="*/ 6102493 w 6127024"/>
              <a:gd name="connsiteY79-40774" fmla="*/ 5928602 h 6858000"/>
              <a:gd name="connsiteX80-40775" fmla="*/ 6056863 w 6127024"/>
              <a:gd name="connsiteY80-40776" fmla="*/ 6000643 h 6858000"/>
              <a:gd name="connsiteX81-40777" fmla="*/ 6045436 w 6127024"/>
              <a:gd name="connsiteY81-40778" fmla="*/ 6124480 h 6858000"/>
              <a:gd name="connsiteX82-40779" fmla="*/ 6030489 w 6127024"/>
              <a:gd name="connsiteY82-40780" fmla="*/ 6317666 h 6858000"/>
              <a:gd name="connsiteX83-40781" fmla="*/ 6007492 w 6127024"/>
              <a:gd name="connsiteY83-40782" fmla="*/ 6440818 h 6858000"/>
              <a:gd name="connsiteX84-40783" fmla="*/ 6009467 w 6127024"/>
              <a:gd name="connsiteY84-40784" fmla="*/ 6487076 h 6858000"/>
              <a:gd name="connsiteX85-40785" fmla="*/ 5995064 w 6127024"/>
              <a:gd name="connsiteY85-40786" fmla="*/ 6540791 h 6858000"/>
              <a:gd name="connsiteX86-40787" fmla="*/ 6004510 w 6127024"/>
              <a:gd name="connsiteY86-40788" fmla="*/ 6599256 h 6858000"/>
              <a:gd name="connsiteX87-40789" fmla="*/ 5986207 w 6127024"/>
              <a:gd name="connsiteY87-40790" fmla="*/ 6695855 h 6858000"/>
              <a:gd name="connsiteX88-40791" fmla="*/ 5979428 w 6127024"/>
              <a:gd name="connsiteY88-40792" fmla="*/ 6754678 h 6858000"/>
              <a:gd name="connsiteX89-40793" fmla="*/ 5983398 w 6127024"/>
              <a:gd name="connsiteY89-40794" fmla="*/ 6778641 h 6858000"/>
              <a:gd name="connsiteX90-40795" fmla="*/ 5984543 w 6127024"/>
              <a:gd name="connsiteY90-40796" fmla="*/ 6811016 h 6858000"/>
              <a:gd name="connsiteX91-40797" fmla="*/ 5979671 w 6127024"/>
              <a:gd name="connsiteY91-40798" fmla="*/ 6858000 h 6858000"/>
              <a:gd name="connsiteX92-40799" fmla="*/ 0 w 6127024"/>
              <a:gd name="connsiteY92-40800" fmla="*/ 6858000 h 6858000"/>
              <a:gd name="connsiteX93-40801" fmla="*/ 0 w 6127024"/>
              <a:gd name="connsiteY93-40802" fmla="*/ 0 h 6858000"/>
              <a:gd name="connsiteX0-40803" fmla="*/ 0 w 6127024"/>
              <a:gd name="connsiteY0-40804" fmla="*/ 0 h 6858000"/>
              <a:gd name="connsiteX1-40805" fmla="*/ 4965888 w 6127024"/>
              <a:gd name="connsiteY1-40806" fmla="*/ 0 h 6858000"/>
              <a:gd name="connsiteX2-40807" fmla="*/ 4967767 w 6127024"/>
              <a:gd name="connsiteY2-40808" fmla="*/ 7930 h 6858000"/>
              <a:gd name="connsiteX3-40809" fmla="*/ 4979444 w 6127024"/>
              <a:gd name="connsiteY3-40810" fmla="*/ 43921 h 6858000"/>
              <a:gd name="connsiteX4-40811" fmla="*/ 5021173 w 6127024"/>
              <a:gd name="connsiteY4-40812" fmla="*/ 123738 h 6858000"/>
              <a:gd name="connsiteX5-40813" fmla="*/ 5075458 w 6127024"/>
              <a:gd name="connsiteY5-40814" fmla="*/ 264355 h 6858000"/>
              <a:gd name="connsiteX6-40815" fmla="*/ 5081175 w 6127024"/>
              <a:gd name="connsiteY6-40816" fmla="*/ 277448 h 6858000"/>
              <a:gd name="connsiteX7-40817" fmla="*/ 5097011 w 6127024"/>
              <a:gd name="connsiteY7-40818" fmla="*/ 355616 h 6858000"/>
              <a:gd name="connsiteX8-40819" fmla="*/ 5153000 w 6127024"/>
              <a:gd name="connsiteY8-40820" fmla="*/ 507134 h 6858000"/>
              <a:gd name="connsiteX9-40821" fmla="*/ 5171282 w 6127024"/>
              <a:gd name="connsiteY9-40822" fmla="*/ 602071 h 6858000"/>
              <a:gd name="connsiteX10-40823" fmla="*/ 5176196 w 6127024"/>
              <a:gd name="connsiteY10-40824" fmla="*/ 636822 h 6858000"/>
              <a:gd name="connsiteX11-40825" fmla="*/ 5189051 w 6127024"/>
              <a:gd name="connsiteY11-40826" fmla="*/ 782518 h 6858000"/>
              <a:gd name="connsiteX12-40827" fmla="*/ 5218707 w 6127024"/>
              <a:gd name="connsiteY12-40828" fmla="*/ 886387 h 6858000"/>
              <a:gd name="connsiteX13-40829" fmla="*/ 5221281 w 6127024"/>
              <a:gd name="connsiteY13-40830" fmla="*/ 920873 h 6858000"/>
              <a:gd name="connsiteX14-40831" fmla="*/ 5201018 w 6127024"/>
              <a:gd name="connsiteY14-40832" fmla="*/ 1095027 h 6858000"/>
              <a:gd name="connsiteX15-40833" fmla="*/ 5189234 w 6127024"/>
              <a:gd name="connsiteY15-40834" fmla="*/ 1217308 h 6858000"/>
              <a:gd name="connsiteX16-40835" fmla="*/ 5202769 w 6127024"/>
              <a:gd name="connsiteY16-40836" fmla="*/ 1269450 h 6858000"/>
              <a:gd name="connsiteX17-40837" fmla="*/ 5225968 w 6127024"/>
              <a:gd name="connsiteY17-40838" fmla="*/ 1357994 h 6858000"/>
              <a:gd name="connsiteX18-40839" fmla="*/ 5231437 w 6127024"/>
              <a:gd name="connsiteY18-40840" fmla="*/ 1373779 h 6858000"/>
              <a:gd name="connsiteX19-40841" fmla="*/ 5237226 w 6127024"/>
              <a:gd name="connsiteY19-40842" fmla="*/ 1441327 h 6858000"/>
              <a:gd name="connsiteX20-40843" fmla="*/ 5255653 w 6127024"/>
              <a:gd name="connsiteY20-40844" fmla="*/ 1524712 h 6858000"/>
              <a:gd name="connsiteX21-40845" fmla="*/ 5263491 w 6127024"/>
              <a:gd name="connsiteY21-40846" fmla="*/ 1642938 h 6858000"/>
              <a:gd name="connsiteX22-40847" fmla="*/ 5256552 w 6127024"/>
              <a:gd name="connsiteY22-40848" fmla="*/ 1672509 h 6858000"/>
              <a:gd name="connsiteX23-40849" fmla="*/ 5266931 w 6127024"/>
              <a:gd name="connsiteY23-40850" fmla="*/ 1866147 h 6858000"/>
              <a:gd name="connsiteX24-40851" fmla="*/ 5255696 w 6127024"/>
              <a:gd name="connsiteY24-40852" fmla="*/ 1953770 h 6858000"/>
              <a:gd name="connsiteX25-40853" fmla="*/ 5252592 w 6127024"/>
              <a:gd name="connsiteY25-40854" fmla="*/ 2092210 h 6858000"/>
              <a:gd name="connsiteX26-40855" fmla="*/ 5250104 w 6127024"/>
              <a:gd name="connsiteY26-40856" fmla="*/ 2249166 h 6858000"/>
              <a:gd name="connsiteX27-40857" fmla="*/ 5251214 w 6127024"/>
              <a:gd name="connsiteY27-40858" fmla="*/ 2250944 h 6858000"/>
              <a:gd name="connsiteX28-40859" fmla="*/ 5250644 w 6127024"/>
              <a:gd name="connsiteY28-40860" fmla="*/ 2266619 h 6858000"/>
              <a:gd name="connsiteX29-40861" fmla="*/ 5293877 w 6127024"/>
              <a:gd name="connsiteY29-40862" fmla="*/ 2368649 h 6858000"/>
              <a:gd name="connsiteX30-40863" fmla="*/ 5311338 w 6127024"/>
              <a:gd name="connsiteY30-40864" fmla="*/ 2404034 h 6858000"/>
              <a:gd name="connsiteX31-40865" fmla="*/ 5338366 w 6127024"/>
              <a:gd name="connsiteY31-40866" fmla="*/ 2465052 h 6858000"/>
              <a:gd name="connsiteX32-40867" fmla="*/ 5371263 w 6127024"/>
              <a:gd name="connsiteY32-40868" fmla="*/ 2586413 h 6858000"/>
              <a:gd name="connsiteX33-40869" fmla="*/ 5407503 w 6127024"/>
              <a:gd name="connsiteY33-40870" fmla="*/ 2786290 h 6858000"/>
              <a:gd name="connsiteX34-40871" fmla="*/ 5407356 w 6127024"/>
              <a:gd name="connsiteY34-40872" fmla="*/ 2787545 h 6858000"/>
              <a:gd name="connsiteX35-40873" fmla="*/ 5457023 w 6127024"/>
              <a:gd name="connsiteY35-40874" fmla="*/ 2858292 h 6858000"/>
              <a:gd name="connsiteX36-40875" fmla="*/ 5479298 w 6127024"/>
              <a:gd name="connsiteY36-40876" fmla="*/ 2947791 h 6858000"/>
              <a:gd name="connsiteX37-40877" fmla="*/ 5481770 w 6127024"/>
              <a:gd name="connsiteY37-40878" fmla="*/ 2951352 h 6858000"/>
              <a:gd name="connsiteX38-40879" fmla="*/ 5482415 w 6127024"/>
              <a:gd name="connsiteY38-40880" fmla="*/ 3004079 h 6858000"/>
              <a:gd name="connsiteX39-40881" fmla="*/ 5503944 w 6127024"/>
              <a:gd name="connsiteY39-40882" fmla="*/ 3123335 h 6858000"/>
              <a:gd name="connsiteX40-40883" fmla="*/ 5516007 w 6127024"/>
              <a:gd name="connsiteY40-40884" fmla="*/ 3258473 h 6858000"/>
              <a:gd name="connsiteX41-40885" fmla="*/ 5589758 w 6127024"/>
              <a:gd name="connsiteY41-40886" fmla="*/ 3453699 h 6858000"/>
              <a:gd name="connsiteX42-40887" fmla="*/ 5596144 w 6127024"/>
              <a:gd name="connsiteY42-40888" fmla="*/ 3534624 h 6858000"/>
              <a:gd name="connsiteX43-40889" fmla="*/ 5597750 w 6127024"/>
              <a:gd name="connsiteY43-40890" fmla="*/ 3534129 h 6858000"/>
              <a:gd name="connsiteX44-40891" fmla="*/ 5618377 w 6127024"/>
              <a:gd name="connsiteY44-40892" fmla="*/ 3588431 h 6858000"/>
              <a:gd name="connsiteX45-40893" fmla="*/ 5655472 w 6127024"/>
              <a:gd name="connsiteY45-40894" fmla="*/ 3678877 h 6858000"/>
              <a:gd name="connsiteX46-40895" fmla="*/ 5683015 w 6127024"/>
              <a:gd name="connsiteY46-40896" fmla="*/ 3762025 h 6858000"/>
              <a:gd name="connsiteX47-40897" fmla="*/ 5696643 w 6127024"/>
              <a:gd name="connsiteY47-40898" fmla="*/ 3773888 h 6858000"/>
              <a:gd name="connsiteX48-40899" fmla="*/ 5768491 w 6127024"/>
              <a:gd name="connsiteY48-40900" fmla="*/ 3914399 h 6858000"/>
              <a:gd name="connsiteX49-40901" fmla="*/ 5793123 w 6127024"/>
              <a:gd name="connsiteY49-40902" fmla="*/ 3969952 h 6858000"/>
              <a:gd name="connsiteX50-40903" fmla="*/ 5808321 w 6127024"/>
              <a:gd name="connsiteY50-40904" fmla="*/ 3988153 h 6858000"/>
              <a:gd name="connsiteX51-40905" fmla="*/ 5825621 w 6127024"/>
              <a:gd name="connsiteY51-40906" fmla="*/ 4015525 h 6858000"/>
              <a:gd name="connsiteX52-40907" fmla="*/ 5860672 w 6127024"/>
              <a:gd name="connsiteY52-40908" fmla="*/ 4061579 h 6858000"/>
              <a:gd name="connsiteX53-40909" fmla="*/ 5872173 w 6127024"/>
              <a:gd name="connsiteY53-40910" fmla="*/ 4088497 h 6858000"/>
              <a:gd name="connsiteX54-40911" fmla="*/ 5894095 w 6127024"/>
              <a:gd name="connsiteY54-40912" fmla="*/ 4128857 h 6858000"/>
              <a:gd name="connsiteX55-40913" fmla="*/ 5903513 w 6127024"/>
              <a:gd name="connsiteY55-40914" fmla="*/ 4187661 h 6858000"/>
              <a:gd name="connsiteX56-40915" fmla="*/ 5946705 w 6127024"/>
              <a:gd name="connsiteY56-40916" fmla="*/ 4428051 h 6858000"/>
              <a:gd name="connsiteX57-40917" fmla="*/ 5949261 w 6127024"/>
              <a:gd name="connsiteY57-40918" fmla="*/ 4449185 h 6858000"/>
              <a:gd name="connsiteX58-40919" fmla="*/ 5968960 w 6127024"/>
              <a:gd name="connsiteY58-40920" fmla="*/ 4482655 h 6858000"/>
              <a:gd name="connsiteX59-40921" fmla="*/ 5998138 w 6127024"/>
              <a:gd name="connsiteY59-40922" fmla="*/ 4697518 h 6858000"/>
              <a:gd name="connsiteX60-40923" fmla="*/ 6007819 w 6127024"/>
              <a:gd name="connsiteY60-40924" fmla="*/ 4858148 h 6858000"/>
              <a:gd name="connsiteX61-40925" fmla="*/ 6007749 w 6127024"/>
              <a:gd name="connsiteY61-40926" fmla="*/ 4964715 h 6858000"/>
              <a:gd name="connsiteX62-40927" fmla="*/ 6005269 w 6127024"/>
              <a:gd name="connsiteY62-40928" fmla="*/ 5150567 h 6858000"/>
              <a:gd name="connsiteX63-40929" fmla="*/ 6001127 w 6127024"/>
              <a:gd name="connsiteY63-40930" fmla="*/ 5164609 h 6858000"/>
              <a:gd name="connsiteX64-40931" fmla="*/ 5998514 w 6127024"/>
              <a:gd name="connsiteY64-40932" fmla="*/ 5189673 h 6858000"/>
              <a:gd name="connsiteX65-40933" fmla="*/ 6018409 w 6127024"/>
              <a:gd name="connsiteY65-40934" fmla="*/ 5227157 h 6858000"/>
              <a:gd name="connsiteX66-40935" fmla="*/ 6036748 w 6127024"/>
              <a:gd name="connsiteY66-40936" fmla="*/ 5322752 h 6858000"/>
              <a:gd name="connsiteX67-40937" fmla="*/ 6036943 w 6127024"/>
              <a:gd name="connsiteY67-40938" fmla="*/ 5329480 h 6858000"/>
              <a:gd name="connsiteX68-40939" fmla="*/ 6037677 w 6127024"/>
              <a:gd name="connsiteY68-40940" fmla="*/ 5354807 h 6858000"/>
              <a:gd name="connsiteX69-40941" fmla="*/ 6039728 w 6127024"/>
              <a:gd name="connsiteY69-40942" fmla="*/ 5359416 h 6858000"/>
              <a:gd name="connsiteX70-40943" fmla="*/ 6053435 w 6127024"/>
              <a:gd name="connsiteY70-40944" fmla="*/ 5387547 h 6858000"/>
              <a:gd name="connsiteX71-40945" fmla="*/ 6065933 w 6127024"/>
              <a:gd name="connsiteY71-40946" fmla="*/ 5443002 h 6858000"/>
              <a:gd name="connsiteX72-40947" fmla="*/ 6068640 w 6127024"/>
              <a:gd name="connsiteY72-40948" fmla="*/ 5474503 h 6858000"/>
              <a:gd name="connsiteX73-40949" fmla="*/ 6080922 w 6127024"/>
              <a:gd name="connsiteY73-40950" fmla="*/ 5561070 h 6858000"/>
              <a:gd name="connsiteX74-40951" fmla="*/ 6096949 w 6127024"/>
              <a:gd name="connsiteY74-40952" fmla="*/ 5648179 h 6858000"/>
              <a:gd name="connsiteX75-40953" fmla="*/ 6121353 w 6127024"/>
              <a:gd name="connsiteY75-40954" fmla="*/ 5721725 h 6858000"/>
              <a:gd name="connsiteX76-40955" fmla="*/ 6109884 w 6127024"/>
              <a:gd name="connsiteY76-40956" fmla="*/ 5721959 h 6858000"/>
              <a:gd name="connsiteX77-40957" fmla="*/ 6127024 w 6127024"/>
              <a:gd name="connsiteY77-40958" fmla="*/ 5786902 h 6858000"/>
              <a:gd name="connsiteX78-40959" fmla="*/ 6115796 w 6127024"/>
              <a:gd name="connsiteY78-40960" fmla="*/ 5862844 h 6858000"/>
              <a:gd name="connsiteX79-40961" fmla="*/ 6102493 w 6127024"/>
              <a:gd name="connsiteY79-40962" fmla="*/ 5928602 h 6858000"/>
              <a:gd name="connsiteX80-40963" fmla="*/ 6056863 w 6127024"/>
              <a:gd name="connsiteY80-40964" fmla="*/ 6000643 h 6858000"/>
              <a:gd name="connsiteX81-40965" fmla="*/ 6045436 w 6127024"/>
              <a:gd name="connsiteY81-40966" fmla="*/ 6124480 h 6858000"/>
              <a:gd name="connsiteX82-40967" fmla="*/ 6030489 w 6127024"/>
              <a:gd name="connsiteY82-40968" fmla="*/ 6317666 h 6858000"/>
              <a:gd name="connsiteX83-40969" fmla="*/ 6007492 w 6127024"/>
              <a:gd name="connsiteY83-40970" fmla="*/ 6440818 h 6858000"/>
              <a:gd name="connsiteX84-40971" fmla="*/ 6009467 w 6127024"/>
              <a:gd name="connsiteY84-40972" fmla="*/ 6487076 h 6858000"/>
              <a:gd name="connsiteX85-40973" fmla="*/ 5995064 w 6127024"/>
              <a:gd name="connsiteY85-40974" fmla="*/ 6540791 h 6858000"/>
              <a:gd name="connsiteX86-40975" fmla="*/ 6004510 w 6127024"/>
              <a:gd name="connsiteY86-40976" fmla="*/ 6599256 h 6858000"/>
              <a:gd name="connsiteX87-40977" fmla="*/ 5986207 w 6127024"/>
              <a:gd name="connsiteY87-40978" fmla="*/ 6695855 h 6858000"/>
              <a:gd name="connsiteX88-40979" fmla="*/ 5979428 w 6127024"/>
              <a:gd name="connsiteY88-40980" fmla="*/ 6754678 h 6858000"/>
              <a:gd name="connsiteX89-40981" fmla="*/ 5983398 w 6127024"/>
              <a:gd name="connsiteY89-40982" fmla="*/ 6778641 h 6858000"/>
              <a:gd name="connsiteX90-40983" fmla="*/ 5984543 w 6127024"/>
              <a:gd name="connsiteY90-40984" fmla="*/ 6811016 h 6858000"/>
              <a:gd name="connsiteX91-40985" fmla="*/ 5979671 w 6127024"/>
              <a:gd name="connsiteY91-40986" fmla="*/ 6858000 h 6858000"/>
              <a:gd name="connsiteX92-40987" fmla="*/ 0 w 6127024"/>
              <a:gd name="connsiteY92-40988" fmla="*/ 6858000 h 6858000"/>
              <a:gd name="connsiteX93-40989" fmla="*/ 0 w 6127024"/>
              <a:gd name="connsiteY93-40990" fmla="*/ 0 h 6858000"/>
              <a:gd name="connsiteX0-40991" fmla="*/ 0 w 6127024"/>
              <a:gd name="connsiteY0-40992" fmla="*/ 0 h 6858000"/>
              <a:gd name="connsiteX1-40993" fmla="*/ 4965888 w 6127024"/>
              <a:gd name="connsiteY1-40994" fmla="*/ 0 h 6858000"/>
              <a:gd name="connsiteX2-40995" fmla="*/ 4967767 w 6127024"/>
              <a:gd name="connsiteY2-40996" fmla="*/ 7930 h 6858000"/>
              <a:gd name="connsiteX3-40997" fmla="*/ 4979444 w 6127024"/>
              <a:gd name="connsiteY3-40998" fmla="*/ 43921 h 6858000"/>
              <a:gd name="connsiteX4-40999" fmla="*/ 5021173 w 6127024"/>
              <a:gd name="connsiteY4-41000" fmla="*/ 123738 h 6858000"/>
              <a:gd name="connsiteX5-41001" fmla="*/ 5075458 w 6127024"/>
              <a:gd name="connsiteY5-41002" fmla="*/ 264355 h 6858000"/>
              <a:gd name="connsiteX6-41003" fmla="*/ 5081175 w 6127024"/>
              <a:gd name="connsiteY6-41004" fmla="*/ 277448 h 6858000"/>
              <a:gd name="connsiteX7-41005" fmla="*/ 5097011 w 6127024"/>
              <a:gd name="connsiteY7-41006" fmla="*/ 355616 h 6858000"/>
              <a:gd name="connsiteX8-41007" fmla="*/ 5153000 w 6127024"/>
              <a:gd name="connsiteY8-41008" fmla="*/ 507134 h 6858000"/>
              <a:gd name="connsiteX9-41009" fmla="*/ 5171282 w 6127024"/>
              <a:gd name="connsiteY9-41010" fmla="*/ 602071 h 6858000"/>
              <a:gd name="connsiteX10-41011" fmla="*/ 5176196 w 6127024"/>
              <a:gd name="connsiteY10-41012" fmla="*/ 636822 h 6858000"/>
              <a:gd name="connsiteX11-41013" fmla="*/ 5189051 w 6127024"/>
              <a:gd name="connsiteY11-41014" fmla="*/ 782518 h 6858000"/>
              <a:gd name="connsiteX12-41015" fmla="*/ 5218707 w 6127024"/>
              <a:gd name="connsiteY12-41016" fmla="*/ 886387 h 6858000"/>
              <a:gd name="connsiteX13-41017" fmla="*/ 5221281 w 6127024"/>
              <a:gd name="connsiteY13-41018" fmla="*/ 920873 h 6858000"/>
              <a:gd name="connsiteX14-41019" fmla="*/ 5201018 w 6127024"/>
              <a:gd name="connsiteY14-41020" fmla="*/ 1095027 h 6858000"/>
              <a:gd name="connsiteX15-41021" fmla="*/ 5189234 w 6127024"/>
              <a:gd name="connsiteY15-41022" fmla="*/ 1217308 h 6858000"/>
              <a:gd name="connsiteX16-41023" fmla="*/ 5202769 w 6127024"/>
              <a:gd name="connsiteY16-41024" fmla="*/ 1269450 h 6858000"/>
              <a:gd name="connsiteX17-41025" fmla="*/ 5225968 w 6127024"/>
              <a:gd name="connsiteY17-41026" fmla="*/ 1357994 h 6858000"/>
              <a:gd name="connsiteX18-41027" fmla="*/ 5231437 w 6127024"/>
              <a:gd name="connsiteY18-41028" fmla="*/ 1373779 h 6858000"/>
              <a:gd name="connsiteX19-41029" fmla="*/ 5237226 w 6127024"/>
              <a:gd name="connsiteY19-41030" fmla="*/ 1441327 h 6858000"/>
              <a:gd name="connsiteX20-41031" fmla="*/ 5255653 w 6127024"/>
              <a:gd name="connsiteY20-41032" fmla="*/ 1524712 h 6858000"/>
              <a:gd name="connsiteX21-41033" fmla="*/ 5263491 w 6127024"/>
              <a:gd name="connsiteY21-41034" fmla="*/ 1642938 h 6858000"/>
              <a:gd name="connsiteX22-41035" fmla="*/ 5256552 w 6127024"/>
              <a:gd name="connsiteY22-41036" fmla="*/ 1672509 h 6858000"/>
              <a:gd name="connsiteX23-41037" fmla="*/ 5266931 w 6127024"/>
              <a:gd name="connsiteY23-41038" fmla="*/ 1866147 h 6858000"/>
              <a:gd name="connsiteX24-41039" fmla="*/ 5255696 w 6127024"/>
              <a:gd name="connsiteY24-41040" fmla="*/ 1953770 h 6858000"/>
              <a:gd name="connsiteX25-41041" fmla="*/ 5252592 w 6127024"/>
              <a:gd name="connsiteY25-41042" fmla="*/ 2092210 h 6858000"/>
              <a:gd name="connsiteX26-41043" fmla="*/ 5250104 w 6127024"/>
              <a:gd name="connsiteY26-41044" fmla="*/ 2249166 h 6858000"/>
              <a:gd name="connsiteX27-41045" fmla="*/ 5251214 w 6127024"/>
              <a:gd name="connsiteY27-41046" fmla="*/ 2250944 h 6858000"/>
              <a:gd name="connsiteX28-41047" fmla="*/ 5250644 w 6127024"/>
              <a:gd name="connsiteY28-41048" fmla="*/ 2266619 h 6858000"/>
              <a:gd name="connsiteX29-41049" fmla="*/ 5293877 w 6127024"/>
              <a:gd name="connsiteY29-41050" fmla="*/ 2368649 h 6858000"/>
              <a:gd name="connsiteX30-41051" fmla="*/ 5311338 w 6127024"/>
              <a:gd name="connsiteY30-41052" fmla="*/ 2404034 h 6858000"/>
              <a:gd name="connsiteX31-41053" fmla="*/ 5338366 w 6127024"/>
              <a:gd name="connsiteY31-41054" fmla="*/ 2465052 h 6858000"/>
              <a:gd name="connsiteX32-41055" fmla="*/ 5371263 w 6127024"/>
              <a:gd name="connsiteY32-41056" fmla="*/ 2586413 h 6858000"/>
              <a:gd name="connsiteX33-41057" fmla="*/ 5407503 w 6127024"/>
              <a:gd name="connsiteY33-41058" fmla="*/ 2786290 h 6858000"/>
              <a:gd name="connsiteX34-41059" fmla="*/ 5407356 w 6127024"/>
              <a:gd name="connsiteY34-41060" fmla="*/ 2787545 h 6858000"/>
              <a:gd name="connsiteX35-41061" fmla="*/ 5457023 w 6127024"/>
              <a:gd name="connsiteY35-41062" fmla="*/ 2858292 h 6858000"/>
              <a:gd name="connsiteX36-41063" fmla="*/ 5479298 w 6127024"/>
              <a:gd name="connsiteY36-41064" fmla="*/ 2947791 h 6858000"/>
              <a:gd name="connsiteX37-41065" fmla="*/ 5481770 w 6127024"/>
              <a:gd name="connsiteY37-41066" fmla="*/ 2951352 h 6858000"/>
              <a:gd name="connsiteX38-41067" fmla="*/ 5482415 w 6127024"/>
              <a:gd name="connsiteY38-41068" fmla="*/ 3004079 h 6858000"/>
              <a:gd name="connsiteX39-41069" fmla="*/ 5503944 w 6127024"/>
              <a:gd name="connsiteY39-41070" fmla="*/ 3123335 h 6858000"/>
              <a:gd name="connsiteX40-41071" fmla="*/ 5516007 w 6127024"/>
              <a:gd name="connsiteY40-41072" fmla="*/ 3258473 h 6858000"/>
              <a:gd name="connsiteX41-41073" fmla="*/ 5589758 w 6127024"/>
              <a:gd name="connsiteY41-41074" fmla="*/ 3453699 h 6858000"/>
              <a:gd name="connsiteX42-41075" fmla="*/ 5596144 w 6127024"/>
              <a:gd name="connsiteY42-41076" fmla="*/ 3534624 h 6858000"/>
              <a:gd name="connsiteX43-41077" fmla="*/ 5597750 w 6127024"/>
              <a:gd name="connsiteY43-41078" fmla="*/ 3534129 h 6858000"/>
              <a:gd name="connsiteX44-41079" fmla="*/ 5618377 w 6127024"/>
              <a:gd name="connsiteY44-41080" fmla="*/ 3588431 h 6858000"/>
              <a:gd name="connsiteX45-41081" fmla="*/ 5655472 w 6127024"/>
              <a:gd name="connsiteY45-41082" fmla="*/ 3678877 h 6858000"/>
              <a:gd name="connsiteX46-41083" fmla="*/ 5683015 w 6127024"/>
              <a:gd name="connsiteY46-41084" fmla="*/ 3762025 h 6858000"/>
              <a:gd name="connsiteX47-41085" fmla="*/ 5696643 w 6127024"/>
              <a:gd name="connsiteY47-41086" fmla="*/ 3773888 h 6858000"/>
              <a:gd name="connsiteX48-41087" fmla="*/ 5768491 w 6127024"/>
              <a:gd name="connsiteY48-41088" fmla="*/ 3914399 h 6858000"/>
              <a:gd name="connsiteX49-41089" fmla="*/ 5793123 w 6127024"/>
              <a:gd name="connsiteY49-41090" fmla="*/ 3969952 h 6858000"/>
              <a:gd name="connsiteX50-41091" fmla="*/ 5808321 w 6127024"/>
              <a:gd name="connsiteY50-41092" fmla="*/ 3988153 h 6858000"/>
              <a:gd name="connsiteX51-41093" fmla="*/ 5825621 w 6127024"/>
              <a:gd name="connsiteY51-41094" fmla="*/ 4015525 h 6858000"/>
              <a:gd name="connsiteX52-41095" fmla="*/ 5860672 w 6127024"/>
              <a:gd name="connsiteY52-41096" fmla="*/ 4061579 h 6858000"/>
              <a:gd name="connsiteX53-41097" fmla="*/ 5894095 w 6127024"/>
              <a:gd name="connsiteY53-41098" fmla="*/ 4128857 h 6858000"/>
              <a:gd name="connsiteX54-41099" fmla="*/ 5903513 w 6127024"/>
              <a:gd name="connsiteY54-41100" fmla="*/ 4187661 h 6858000"/>
              <a:gd name="connsiteX55-41101" fmla="*/ 5946705 w 6127024"/>
              <a:gd name="connsiteY55-41102" fmla="*/ 4428051 h 6858000"/>
              <a:gd name="connsiteX56-41103" fmla="*/ 5949261 w 6127024"/>
              <a:gd name="connsiteY56-41104" fmla="*/ 4449185 h 6858000"/>
              <a:gd name="connsiteX57-41105" fmla="*/ 5968960 w 6127024"/>
              <a:gd name="connsiteY57-41106" fmla="*/ 4482655 h 6858000"/>
              <a:gd name="connsiteX58-41107" fmla="*/ 5998138 w 6127024"/>
              <a:gd name="connsiteY58-41108" fmla="*/ 4697518 h 6858000"/>
              <a:gd name="connsiteX59-41109" fmla="*/ 6007819 w 6127024"/>
              <a:gd name="connsiteY59-41110" fmla="*/ 4858148 h 6858000"/>
              <a:gd name="connsiteX60-41111" fmla="*/ 6007749 w 6127024"/>
              <a:gd name="connsiteY60-41112" fmla="*/ 4964715 h 6858000"/>
              <a:gd name="connsiteX61-41113" fmla="*/ 6005269 w 6127024"/>
              <a:gd name="connsiteY61-41114" fmla="*/ 5150567 h 6858000"/>
              <a:gd name="connsiteX62-41115" fmla="*/ 6001127 w 6127024"/>
              <a:gd name="connsiteY62-41116" fmla="*/ 5164609 h 6858000"/>
              <a:gd name="connsiteX63-41117" fmla="*/ 5998514 w 6127024"/>
              <a:gd name="connsiteY63-41118" fmla="*/ 5189673 h 6858000"/>
              <a:gd name="connsiteX64-41119" fmla="*/ 6018409 w 6127024"/>
              <a:gd name="connsiteY64-41120" fmla="*/ 5227157 h 6858000"/>
              <a:gd name="connsiteX65-41121" fmla="*/ 6036748 w 6127024"/>
              <a:gd name="connsiteY65-41122" fmla="*/ 5322752 h 6858000"/>
              <a:gd name="connsiteX66-41123" fmla="*/ 6036943 w 6127024"/>
              <a:gd name="connsiteY66-41124" fmla="*/ 5329480 h 6858000"/>
              <a:gd name="connsiteX67-41125" fmla="*/ 6037677 w 6127024"/>
              <a:gd name="connsiteY67-41126" fmla="*/ 5354807 h 6858000"/>
              <a:gd name="connsiteX68-41127" fmla="*/ 6039728 w 6127024"/>
              <a:gd name="connsiteY68-41128" fmla="*/ 5359416 h 6858000"/>
              <a:gd name="connsiteX69-41129" fmla="*/ 6053435 w 6127024"/>
              <a:gd name="connsiteY69-41130" fmla="*/ 5387547 h 6858000"/>
              <a:gd name="connsiteX70-41131" fmla="*/ 6065933 w 6127024"/>
              <a:gd name="connsiteY70-41132" fmla="*/ 5443002 h 6858000"/>
              <a:gd name="connsiteX71-41133" fmla="*/ 6068640 w 6127024"/>
              <a:gd name="connsiteY71-41134" fmla="*/ 5474503 h 6858000"/>
              <a:gd name="connsiteX72-41135" fmla="*/ 6080922 w 6127024"/>
              <a:gd name="connsiteY72-41136" fmla="*/ 5561070 h 6858000"/>
              <a:gd name="connsiteX73-41137" fmla="*/ 6096949 w 6127024"/>
              <a:gd name="connsiteY73-41138" fmla="*/ 5648179 h 6858000"/>
              <a:gd name="connsiteX74-41139" fmla="*/ 6121353 w 6127024"/>
              <a:gd name="connsiteY74-41140" fmla="*/ 5721725 h 6858000"/>
              <a:gd name="connsiteX75-41141" fmla="*/ 6109884 w 6127024"/>
              <a:gd name="connsiteY75-41142" fmla="*/ 5721959 h 6858000"/>
              <a:gd name="connsiteX76-41143" fmla="*/ 6127024 w 6127024"/>
              <a:gd name="connsiteY76-41144" fmla="*/ 5786902 h 6858000"/>
              <a:gd name="connsiteX77-41145" fmla="*/ 6115796 w 6127024"/>
              <a:gd name="connsiteY77-41146" fmla="*/ 5862844 h 6858000"/>
              <a:gd name="connsiteX78-41147" fmla="*/ 6102493 w 6127024"/>
              <a:gd name="connsiteY78-41148" fmla="*/ 5928602 h 6858000"/>
              <a:gd name="connsiteX79-41149" fmla="*/ 6056863 w 6127024"/>
              <a:gd name="connsiteY79-41150" fmla="*/ 6000643 h 6858000"/>
              <a:gd name="connsiteX80-41151" fmla="*/ 6045436 w 6127024"/>
              <a:gd name="connsiteY80-41152" fmla="*/ 6124480 h 6858000"/>
              <a:gd name="connsiteX81-41153" fmla="*/ 6030489 w 6127024"/>
              <a:gd name="connsiteY81-41154" fmla="*/ 6317666 h 6858000"/>
              <a:gd name="connsiteX82-41155" fmla="*/ 6007492 w 6127024"/>
              <a:gd name="connsiteY82-41156" fmla="*/ 6440818 h 6858000"/>
              <a:gd name="connsiteX83-41157" fmla="*/ 6009467 w 6127024"/>
              <a:gd name="connsiteY83-41158" fmla="*/ 6487076 h 6858000"/>
              <a:gd name="connsiteX84-41159" fmla="*/ 5995064 w 6127024"/>
              <a:gd name="connsiteY84-41160" fmla="*/ 6540791 h 6858000"/>
              <a:gd name="connsiteX85-41161" fmla="*/ 6004510 w 6127024"/>
              <a:gd name="connsiteY85-41162" fmla="*/ 6599256 h 6858000"/>
              <a:gd name="connsiteX86-41163" fmla="*/ 5986207 w 6127024"/>
              <a:gd name="connsiteY86-41164" fmla="*/ 6695855 h 6858000"/>
              <a:gd name="connsiteX87-41165" fmla="*/ 5979428 w 6127024"/>
              <a:gd name="connsiteY87-41166" fmla="*/ 6754678 h 6858000"/>
              <a:gd name="connsiteX88-41167" fmla="*/ 5983398 w 6127024"/>
              <a:gd name="connsiteY88-41168" fmla="*/ 6778641 h 6858000"/>
              <a:gd name="connsiteX89-41169" fmla="*/ 5984543 w 6127024"/>
              <a:gd name="connsiteY89-41170" fmla="*/ 6811016 h 6858000"/>
              <a:gd name="connsiteX90-41171" fmla="*/ 5979671 w 6127024"/>
              <a:gd name="connsiteY90-41172" fmla="*/ 6858000 h 6858000"/>
              <a:gd name="connsiteX91-41173" fmla="*/ 0 w 6127024"/>
              <a:gd name="connsiteY91-41174" fmla="*/ 6858000 h 6858000"/>
              <a:gd name="connsiteX92-41175" fmla="*/ 0 w 6127024"/>
              <a:gd name="connsiteY92-41176" fmla="*/ 0 h 6858000"/>
              <a:gd name="connsiteX0-41177" fmla="*/ 0 w 6127024"/>
              <a:gd name="connsiteY0-41178" fmla="*/ 0 h 6858000"/>
              <a:gd name="connsiteX1-41179" fmla="*/ 4965888 w 6127024"/>
              <a:gd name="connsiteY1-41180" fmla="*/ 0 h 6858000"/>
              <a:gd name="connsiteX2-41181" fmla="*/ 4967767 w 6127024"/>
              <a:gd name="connsiteY2-41182" fmla="*/ 7930 h 6858000"/>
              <a:gd name="connsiteX3-41183" fmla="*/ 4979444 w 6127024"/>
              <a:gd name="connsiteY3-41184" fmla="*/ 43921 h 6858000"/>
              <a:gd name="connsiteX4-41185" fmla="*/ 5021173 w 6127024"/>
              <a:gd name="connsiteY4-41186" fmla="*/ 123738 h 6858000"/>
              <a:gd name="connsiteX5-41187" fmla="*/ 5075458 w 6127024"/>
              <a:gd name="connsiteY5-41188" fmla="*/ 264355 h 6858000"/>
              <a:gd name="connsiteX6-41189" fmla="*/ 5081175 w 6127024"/>
              <a:gd name="connsiteY6-41190" fmla="*/ 277448 h 6858000"/>
              <a:gd name="connsiteX7-41191" fmla="*/ 5097011 w 6127024"/>
              <a:gd name="connsiteY7-41192" fmla="*/ 355616 h 6858000"/>
              <a:gd name="connsiteX8-41193" fmla="*/ 5153000 w 6127024"/>
              <a:gd name="connsiteY8-41194" fmla="*/ 507134 h 6858000"/>
              <a:gd name="connsiteX9-41195" fmla="*/ 5171282 w 6127024"/>
              <a:gd name="connsiteY9-41196" fmla="*/ 602071 h 6858000"/>
              <a:gd name="connsiteX10-41197" fmla="*/ 5176196 w 6127024"/>
              <a:gd name="connsiteY10-41198" fmla="*/ 636822 h 6858000"/>
              <a:gd name="connsiteX11-41199" fmla="*/ 5189051 w 6127024"/>
              <a:gd name="connsiteY11-41200" fmla="*/ 782518 h 6858000"/>
              <a:gd name="connsiteX12-41201" fmla="*/ 5218707 w 6127024"/>
              <a:gd name="connsiteY12-41202" fmla="*/ 886387 h 6858000"/>
              <a:gd name="connsiteX13-41203" fmla="*/ 5221281 w 6127024"/>
              <a:gd name="connsiteY13-41204" fmla="*/ 920873 h 6858000"/>
              <a:gd name="connsiteX14-41205" fmla="*/ 5201018 w 6127024"/>
              <a:gd name="connsiteY14-41206" fmla="*/ 1095027 h 6858000"/>
              <a:gd name="connsiteX15-41207" fmla="*/ 5189234 w 6127024"/>
              <a:gd name="connsiteY15-41208" fmla="*/ 1217308 h 6858000"/>
              <a:gd name="connsiteX16-41209" fmla="*/ 5202769 w 6127024"/>
              <a:gd name="connsiteY16-41210" fmla="*/ 1269450 h 6858000"/>
              <a:gd name="connsiteX17-41211" fmla="*/ 5225968 w 6127024"/>
              <a:gd name="connsiteY17-41212" fmla="*/ 1357994 h 6858000"/>
              <a:gd name="connsiteX18-41213" fmla="*/ 5231437 w 6127024"/>
              <a:gd name="connsiteY18-41214" fmla="*/ 1373779 h 6858000"/>
              <a:gd name="connsiteX19-41215" fmla="*/ 5237226 w 6127024"/>
              <a:gd name="connsiteY19-41216" fmla="*/ 1441327 h 6858000"/>
              <a:gd name="connsiteX20-41217" fmla="*/ 5255653 w 6127024"/>
              <a:gd name="connsiteY20-41218" fmla="*/ 1524712 h 6858000"/>
              <a:gd name="connsiteX21-41219" fmla="*/ 5263491 w 6127024"/>
              <a:gd name="connsiteY21-41220" fmla="*/ 1642938 h 6858000"/>
              <a:gd name="connsiteX22-41221" fmla="*/ 5256552 w 6127024"/>
              <a:gd name="connsiteY22-41222" fmla="*/ 1672509 h 6858000"/>
              <a:gd name="connsiteX23-41223" fmla="*/ 5266931 w 6127024"/>
              <a:gd name="connsiteY23-41224" fmla="*/ 1866147 h 6858000"/>
              <a:gd name="connsiteX24-41225" fmla="*/ 5255696 w 6127024"/>
              <a:gd name="connsiteY24-41226" fmla="*/ 1953770 h 6858000"/>
              <a:gd name="connsiteX25-41227" fmla="*/ 5252592 w 6127024"/>
              <a:gd name="connsiteY25-41228" fmla="*/ 2092210 h 6858000"/>
              <a:gd name="connsiteX26-41229" fmla="*/ 5250104 w 6127024"/>
              <a:gd name="connsiteY26-41230" fmla="*/ 2249166 h 6858000"/>
              <a:gd name="connsiteX27-41231" fmla="*/ 5251214 w 6127024"/>
              <a:gd name="connsiteY27-41232" fmla="*/ 2250944 h 6858000"/>
              <a:gd name="connsiteX28-41233" fmla="*/ 5250644 w 6127024"/>
              <a:gd name="connsiteY28-41234" fmla="*/ 2266619 h 6858000"/>
              <a:gd name="connsiteX29-41235" fmla="*/ 5293877 w 6127024"/>
              <a:gd name="connsiteY29-41236" fmla="*/ 2368649 h 6858000"/>
              <a:gd name="connsiteX30-41237" fmla="*/ 5311338 w 6127024"/>
              <a:gd name="connsiteY30-41238" fmla="*/ 2404034 h 6858000"/>
              <a:gd name="connsiteX31-41239" fmla="*/ 5338366 w 6127024"/>
              <a:gd name="connsiteY31-41240" fmla="*/ 2465052 h 6858000"/>
              <a:gd name="connsiteX32-41241" fmla="*/ 5371263 w 6127024"/>
              <a:gd name="connsiteY32-41242" fmla="*/ 2586413 h 6858000"/>
              <a:gd name="connsiteX33-41243" fmla="*/ 5407503 w 6127024"/>
              <a:gd name="connsiteY33-41244" fmla="*/ 2786290 h 6858000"/>
              <a:gd name="connsiteX34-41245" fmla="*/ 5407356 w 6127024"/>
              <a:gd name="connsiteY34-41246" fmla="*/ 2787545 h 6858000"/>
              <a:gd name="connsiteX35-41247" fmla="*/ 5457023 w 6127024"/>
              <a:gd name="connsiteY35-41248" fmla="*/ 2858292 h 6858000"/>
              <a:gd name="connsiteX36-41249" fmla="*/ 5479298 w 6127024"/>
              <a:gd name="connsiteY36-41250" fmla="*/ 2947791 h 6858000"/>
              <a:gd name="connsiteX37-41251" fmla="*/ 5481770 w 6127024"/>
              <a:gd name="connsiteY37-41252" fmla="*/ 2951352 h 6858000"/>
              <a:gd name="connsiteX38-41253" fmla="*/ 5482415 w 6127024"/>
              <a:gd name="connsiteY38-41254" fmla="*/ 3004079 h 6858000"/>
              <a:gd name="connsiteX39-41255" fmla="*/ 5503944 w 6127024"/>
              <a:gd name="connsiteY39-41256" fmla="*/ 3123335 h 6858000"/>
              <a:gd name="connsiteX40-41257" fmla="*/ 5516007 w 6127024"/>
              <a:gd name="connsiteY40-41258" fmla="*/ 3258473 h 6858000"/>
              <a:gd name="connsiteX41-41259" fmla="*/ 5589758 w 6127024"/>
              <a:gd name="connsiteY41-41260" fmla="*/ 3453699 h 6858000"/>
              <a:gd name="connsiteX42-41261" fmla="*/ 5596144 w 6127024"/>
              <a:gd name="connsiteY42-41262" fmla="*/ 3534624 h 6858000"/>
              <a:gd name="connsiteX43-41263" fmla="*/ 5597750 w 6127024"/>
              <a:gd name="connsiteY43-41264" fmla="*/ 3534129 h 6858000"/>
              <a:gd name="connsiteX44-41265" fmla="*/ 5618377 w 6127024"/>
              <a:gd name="connsiteY44-41266" fmla="*/ 3588431 h 6858000"/>
              <a:gd name="connsiteX45-41267" fmla="*/ 5655472 w 6127024"/>
              <a:gd name="connsiteY45-41268" fmla="*/ 3678877 h 6858000"/>
              <a:gd name="connsiteX46-41269" fmla="*/ 5683015 w 6127024"/>
              <a:gd name="connsiteY46-41270" fmla="*/ 3762025 h 6858000"/>
              <a:gd name="connsiteX47-41271" fmla="*/ 5696643 w 6127024"/>
              <a:gd name="connsiteY47-41272" fmla="*/ 3773888 h 6858000"/>
              <a:gd name="connsiteX48-41273" fmla="*/ 5768491 w 6127024"/>
              <a:gd name="connsiteY48-41274" fmla="*/ 3914399 h 6858000"/>
              <a:gd name="connsiteX49-41275" fmla="*/ 5793123 w 6127024"/>
              <a:gd name="connsiteY49-41276" fmla="*/ 3969952 h 6858000"/>
              <a:gd name="connsiteX50-41277" fmla="*/ 5808321 w 6127024"/>
              <a:gd name="connsiteY50-41278" fmla="*/ 3988153 h 6858000"/>
              <a:gd name="connsiteX51-41279" fmla="*/ 5825621 w 6127024"/>
              <a:gd name="connsiteY51-41280" fmla="*/ 4015525 h 6858000"/>
              <a:gd name="connsiteX52-41281" fmla="*/ 5860672 w 6127024"/>
              <a:gd name="connsiteY52-41282" fmla="*/ 4061579 h 6858000"/>
              <a:gd name="connsiteX53-41283" fmla="*/ 5894095 w 6127024"/>
              <a:gd name="connsiteY53-41284" fmla="*/ 4128857 h 6858000"/>
              <a:gd name="connsiteX54-41285" fmla="*/ 5903513 w 6127024"/>
              <a:gd name="connsiteY54-41286" fmla="*/ 4187661 h 6858000"/>
              <a:gd name="connsiteX55-41287" fmla="*/ 5946705 w 6127024"/>
              <a:gd name="connsiteY55-41288" fmla="*/ 4428051 h 6858000"/>
              <a:gd name="connsiteX56-41289" fmla="*/ 5949261 w 6127024"/>
              <a:gd name="connsiteY56-41290" fmla="*/ 4449185 h 6858000"/>
              <a:gd name="connsiteX57-41291" fmla="*/ 5968960 w 6127024"/>
              <a:gd name="connsiteY57-41292" fmla="*/ 4482655 h 6858000"/>
              <a:gd name="connsiteX58-41293" fmla="*/ 5998138 w 6127024"/>
              <a:gd name="connsiteY58-41294" fmla="*/ 4697518 h 6858000"/>
              <a:gd name="connsiteX59-41295" fmla="*/ 6007819 w 6127024"/>
              <a:gd name="connsiteY59-41296" fmla="*/ 4858148 h 6858000"/>
              <a:gd name="connsiteX60-41297" fmla="*/ 6007749 w 6127024"/>
              <a:gd name="connsiteY60-41298" fmla="*/ 4964715 h 6858000"/>
              <a:gd name="connsiteX61-41299" fmla="*/ 6005269 w 6127024"/>
              <a:gd name="connsiteY61-41300" fmla="*/ 5150567 h 6858000"/>
              <a:gd name="connsiteX62-41301" fmla="*/ 6001127 w 6127024"/>
              <a:gd name="connsiteY62-41302" fmla="*/ 5164609 h 6858000"/>
              <a:gd name="connsiteX63-41303" fmla="*/ 5998514 w 6127024"/>
              <a:gd name="connsiteY63-41304" fmla="*/ 5189673 h 6858000"/>
              <a:gd name="connsiteX64-41305" fmla="*/ 6018409 w 6127024"/>
              <a:gd name="connsiteY64-41306" fmla="*/ 5227157 h 6858000"/>
              <a:gd name="connsiteX65-41307" fmla="*/ 6036748 w 6127024"/>
              <a:gd name="connsiteY65-41308" fmla="*/ 5322752 h 6858000"/>
              <a:gd name="connsiteX66-41309" fmla="*/ 6036943 w 6127024"/>
              <a:gd name="connsiteY66-41310" fmla="*/ 5329480 h 6858000"/>
              <a:gd name="connsiteX67-41311" fmla="*/ 6037677 w 6127024"/>
              <a:gd name="connsiteY67-41312" fmla="*/ 5354807 h 6858000"/>
              <a:gd name="connsiteX68-41313" fmla="*/ 6039728 w 6127024"/>
              <a:gd name="connsiteY68-41314" fmla="*/ 5359416 h 6858000"/>
              <a:gd name="connsiteX69-41315" fmla="*/ 6053435 w 6127024"/>
              <a:gd name="connsiteY69-41316" fmla="*/ 5387547 h 6858000"/>
              <a:gd name="connsiteX70-41317" fmla="*/ 6065933 w 6127024"/>
              <a:gd name="connsiteY70-41318" fmla="*/ 5443002 h 6858000"/>
              <a:gd name="connsiteX71-41319" fmla="*/ 6068640 w 6127024"/>
              <a:gd name="connsiteY71-41320" fmla="*/ 5474503 h 6858000"/>
              <a:gd name="connsiteX72-41321" fmla="*/ 6080922 w 6127024"/>
              <a:gd name="connsiteY72-41322" fmla="*/ 5561070 h 6858000"/>
              <a:gd name="connsiteX73-41323" fmla="*/ 6096949 w 6127024"/>
              <a:gd name="connsiteY73-41324" fmla="*/ 5648179 h 6858000"/>
              <a:gd name="connsiteX74-41325" fmla="*/ 6121353 w 6127024"/>
              <a:gd name="connsiteY74-41326" fmla="*/ 5721725 h 6858000"/>
              <a:gd name="connsiteX75-41327" fmla="*/ 6109884 w 6127024"/>
              <a:gd name="connsiteY75-41328" fmla="*/ 5721959 h 6858000"/>
              <a:gd name="connsiteX76-41329" fmla="*/ 6127024 w 6127024"/>
              <a:gd name="connsiteY76-41330" fmla="*/ 5786902 h 6858000"/>
              <a:gd name="connsiteX77-41331" fmla="*/ 6115796 w 6127024"/>
              <a:gd name="connsiteY77-41332" fmla="*/ 5862844 h 6858000"/>
              <a:gd name="connsiteX78-41333" fmla="*/ 6102493 w 6127024"/>
              <a:gd name="connsiteY78-41334" fmla="*/ 5928602 h 6858000"/>
              <a:gd name="connsiteX79-41335" fmla="*/ 6056863 w 6127024"/>
              <a:gd name="connsiteY79-41336" fmla="*/ 6000643 h 6858000"/>
              <a:gd name="connsiteX80-41337" fmla="*/ 6045436 w 6127024"/>
              <a:gd name="connsiteY80-41338" fmla="*/ 6124480 h 6858000"/>
              <a:gd name="connsiteX81-41339" fmla="*/ 6030489 w 6127024"/>
              <a:gd name="connsiteY81-41340" fmla="*/ 6317666 h 6858000"/>
              <a:gd name="connsiteX82-41341" fmla="*/ 6007492 w 6127024"/>
              <a:gd name="connsiteY82-41342" fmla="*/ 6440818 h 6858000"/>
              <a:gd name="connsiteX83-41343" fmla="*/ 6009467 w 6127024"/>
              <a:gd name="connsiteY83-41344" fmla="*/ 6487076 h 6858000"/>
              <a:gd name="connsiteX84-41345" fmla="*/ 5995064 w 6127024"/>
              <a:gd name="connsiteY84-41346" fmla="*/ 6540791 h 6858000"/>
              <a:gd name="connsiteX85-41347" fmla="*/ 6004510 w 6127024"/>
              <a:gd name="connsiteY85-41348" fmla="*/ 6599256 h 6858000"/>
              <a:gd name="connsiteX86-41349" fmla="*/ 5986207 w 6127024"/>
              <a:gd name="connsiteY86-41350" fmla="*/ 6695855 h 6858000"/>
              <a:gd name="connsiteX87-41351" fmla="*/ 5979428 w 6127024"/>
              <a:gd name="connsiteY87-41352" fmla="*/ 6754678 h 6858000"/>
              <a:gd name="connsiteX88-41353" fmla="*/ 5983398 w 6127024"/>
              <a:gd name="connsiteY88-41354" fmla="*/ 6778641 h 6858000"/>
              <a:gd name="connsiteX89-41355" fmla="*/ 5984543 w 6127024"/>
              <a:gd name="connsiteY89-41356" fmla="*/ 6811016 h 6858000"/>
              <a:gd name="connsiteX90-41357" fmla="*/ 5979671 w 6127024"/>
              <a:gd name="connsiteY90-41358" fmla="*/ 6858000 h 6858000"/>
              <a:gd name="connsiteX91-41359" fmla="*/ 0 w 6127024"/>
              <a:gd name="connsiteY91-41360" fmla="*/ 6858000 h 6858000"/>
              <a:gd name="connsiteX92-41361" fmla="*/ 0 w 6127024"/>
              <a:gd name="connsiteY92-41362" fmla="*/ 0 h 6858000"/>
              <a:gd name="connsiteX0-41363" fmla="*/ 0 w 6127024"/>
              <a:gd name="connsiteY0-41364" fmla="*/ 0 h 6858000"/>
              <a:gd name="connsiteX1-41365" fmla="*/ 4965888 w 6127024"/>
              <a:gd name="connsiteY1-41366" fmla="*/ 0 h 6858000"/>
              <a:gd name="connsiteX2-41367" fmla="*/ 4967767 w 6127024"/>
              <a:gd name="connsiteY2-41368" fmla="*/ 7930 h 6858000"/>
              <a:gd name="connsiteX3-41369" fmla="*/ 4979444 w 6127024"/>
              <a:gd name="connsiteY3-41370" fmla="*/ 43921 h 6858000"/>
              <a:gd name="connsiteX4-41371" fmla="*/ 5021173 w 6127024"/>
              <a:gd name="connsiteY4-41372" fmla="*/ 123738 h 6858000"/>
              <a:gd name="connsiteX5-41373" fmla="*/ 5075458 w 6127024"/>
              <a:gd name="connsiteY5-41374" fmla="*/ 264355 h 6858000"/>
              <a:gd name="connsiteX6-41375" fmla="*/ 5081175 w 6127024"/>
              <a:gd name="connsiteY6-41376" fmla="*/ 277448 h 6858000"/>
              <a:gd name="connsiteX7-41377" fmla="*/ 5097011 w 6127024"/>
              <a:gd name="connsiteY7-41378" fmla="*/ 355616 h 6858000"/>
              <a:gd name="connsiteX8-41379" fmla="*/ 5153000 w 6127024"/>
              <a:gd name="connsiteY8-41380" fmla="*/ 507134 h 6858000"/>
              <a:gd name="connsiteX9-41381" fmla="*/ 5171282 w 6127024"/>
              <a:gd name="connsiteY9-41382" fmla="*/ 602071 h 6858000"/>
              <a:gd name="connsiteX10-41383" fmla="*/ 5176196 w 6127024"/>
              <a:gd name="connsiteY10-41384" fmla="*/ 636822 h 6858000"/>
              <a:gd name="connsiteX11-41385" fmla="*/ 5189051 w 6127024"/>
              <a:gd name="connsiteY11-41386" fmla="*/ 782518 h 6858000"/>
              <a:gd name="connsiteX12-41387" fmla="*/ 5218707 w 6127024"/>
              <a:gd name="connsiteY12-41388" fmla="*/ 886387 h 6858000"/>
              <a:gd name="connsiteX13-41389" fmla="*/ 5221281 w 6127024"/>
              <a:gd name="connsiteY13-41390" fmla="*/ 920873 h 6858000"/>
              <a:gd name="connsiteX14-41391" fmla="*/ 5201018 w 6127024"/>
              <a:gd name="connsiteY14-41392" fmla="*/ 1095027 h 6858000"/>
              <a:gd name="connsiteX15-41393" fmla="*/ 5189234 w 6127024"/>
              <a:gd name="connsiteY15-41394" fmla="*/ 1217308 h 6858000"/>
              <a:gd name="connsiteX16-41395" fmla="*/ 5202769 w 6127024"/>
              <a:gd name="connsiteY16-41396" fmla="*/ 1269450 h 6858000"/>
              <a:gd name="connsiteX17-41397" fmla="*/ 5225968 w 6127024"/>
              <a:gd name="connsiteY17-41398" fmla="*/ 1357994 h 6858000"/>
              <a:gd name="connsiteX18-41399" fmla="*/ 5231437 w 6127024"/>
              <a:gd name="connsiteY18-41400" fmla="*/ 1373779 h 6858000"/>
              <a:gd name="connsiteX19-41401" fmla="*/ 5237226 w 6127024"/>
              <a:gd name="connsiteY19-41402" fmla="*/ 1441327 h 6858000"/>
              <a:gd name="connsiteX20-41403" fmla="*/ 5255653 w 6127024"/>
              <a:gd name="connsiteY20-41404" fmla="*/ 1524712 h 6858000"/>
              <a:gd name="connsiteX21-41405" fmla="*/ 5263491 w 6127024"/>
              <a:gd name="connsiteY21-41406" fmla="*/ 1642938 h 6858000"/>
              <a:gd name="connsiteX22-41407" fmla="*/ 5256552 w 6127024"/>
              <a:gd name="connsiteY22-41408" fmla="*/ 1672509 h 6858000"/>
              <a:gd name="connsiteX23-41409" fmla="*/ 5266931 w 6127024"/>
              <a:gd name="connsiteY23-41410" fmla="*/ 1866147 h 6858000"/>
              <a:gd name="connsiteX24-41411" fmla="*/ 5255696 w 6127024"/>
              <a:gd name="connsiteY24-41412" fmla="*/ 1953770 h 6858000"/>
              <a:gd name="connsiteX25-41413" fmla="*/ 5252592 w 6127024"/>
              <a:gd name="connsiteY25-41414" fmla="*/ 2092210 h 6858000"/>
              <a:gd name="connsiteX26-41415" fmla="*/ 5250104 w 6127024"/>
              <a:gd name="connsiteY26-41416" fmla="*/ 2249166 h 6858000"/>
              <a:gd name="connsiteX27-41417" fmla="*/ 5251214 w 6127024"/>
              <a:gd name="connsiteY27-41418" fmla="*/ 2250944 h 6858000"/>
              <a:gd name="connsiteX28-41419" fmla="*/ 5250644 w 6127024"/>
              <a:gd name="connsiteY28-41420" fmla="*/ 2266619 h 6858000"/>
              <a:gd name="connsiteX29-41421" fmla="*/ 5293877 w 6127024"/>
              <a:gd name="connsiteY29-41422" fmla="*/ 2368649 h 6858000"/>
              <a:gd name="connsiteX30-41423" fmla="*/ 5311338 w 6127024"/>
              <a:gd name="connsiteY30-41424" fmla="*/ 2404034 h 6858000"/>
              <a:gd name="connsiteX31-41425" fmla="*/ 5338366 w 6127024"/>
              <a:gd name="connsiteY31-41426" fmla="*/ 2465052 h 6858000"/>
              <a:gd name="connsiteX32-41427" fmla="*/ 5371263 w 6127024"/>
              <a:gd name="connsiteY32-41428" fmla="*/ 2586413 h 6858000"/>
              <a:gd name="connsiteX33-41429" fmla="*/ 5407503 w 6127024"/>
              <a:gd name="connsiteY33-41430" fmla="*/ 2786290 h 6858000"/>
              <a:gd name="connsiteX34-41431" fmla="*/ 5407356 w 6127024"/>
              <a:gd name="connsiteY34-41432" fmla="*/ 2787545 h 6858000"/>
              <a:gd name="connsiteX35-41433" fmla="*/ 5457023 w 6127024"/>
              <a:gd name="connsiteY35-41434" fmla="*/ 2858292 h 6858000"/>
              <a:gd name="connsiteX36-41435" fmla="*/ 5479298 w 6127024"/>
              <a:gd name="connsiteY36-41436" fmla="*/ 2947791 h 6858000"/>
              <a:gd name="connsiteX37-41437" fmla="*/ 5481770 w 6127024"/>
              <a:gd name="connsiteY37-41438" fmla="*/ 2951352 h 6858000"/>
              <a:gd name="connsiteX38-41439" fmla="*/ 5482415 w 6127024"/>
              <a:gd name="connsiteY38-41440" fmla="*/ 3004079 h 6858000"/>
              <a:gd name="connsiteX39-41441" fmla="*/ 5503944 w 6127024"/>
              <a:gd name="connsiteY39-41442" fmla="*/ 3123335 h 6858000"/>
              <a:gd name="connsiteX40-41443" fmla="*/ 5516007 w 6127024"/>
              <a:gd name="connsiteY40-41444" fmla="*/ 3258473 h 6858000"/>
              <a:gd name="connsiteX41-41445" fmla="*/ 5589758 w 6127024"/>
              <a:gd name="connsiteY41-41446" fmla="*/ 3453699 h 6858000"/>
              <a:gd name="connsiteX42-41447" fmla="*/ 5596144 w 6127024"/>
              <a:gd name="connsiteY42-41448" fmla="*/ 3534624 h 6858000"/>
              <a:gd name="connsiteX43-41449" fmla="*/ 5597750 w 6127024"/>
              <a:gd name="connsiteY43-41450" fmla="*/ 3534129 h 6858000"/>
              <a:gd name="connsiteX44-41451" fmla="*/ 5618377 w 6127024"/>
              <a:gd name="connsiteY44-41452" fmla="*/ 3588431 h 6858000"/>
              <a:gd name="connsiteX45-41453" fmla="*/ 5655472 w 6127024"/>
              <a:gd name="connsiteY45-41454" fmla="*/ 3678877 h 6858000"/>
              <a:gd name="connsiteX46-41455" fmla="*/ 5683015 w 6127024"/>
              <a:gd name="connsiteY46-41456" fmla="*/ 3762025 h 6858000"/>
              <a:gd name="connsiteX47-41457" fmla="*/ 5696643 w 6127024"/>
              <a:gd name="connsiteY47-41458" fmla="*/ 3773888 h 6858000"/>
              <a:gd name="connsiteX48-41459" fmla="*/ 5768491 w 6127024"/>
              <a:gd name="connsiteY48-41460" fmla="*/ 3914399 h 6858000"/>
              <a:gd name="connsiteX49-41461" fmla="*/ 5793123 w 6127024"/>
              <a:gd name="connsiteY49-41462" fmla="*/ 3969952 h 6858000"/>
              <a:gd name="connsiteX50-41463" fmla="*/ 5808321 w 6127024"/>
              <a:gd name="connsiteY50-41464" fmla="*/ 3988153 h 6858000"/>
              <a:gd name="connsiteX51-41465" fmla="*/ 5825621 w 6127024"/>
              <a:gd name="connsiteY51-41466" fmla="*/ 4015525 h 6858000"/>
              <a:gd name="connsiteX52-41467" fmla="*/ 5860672 w 6127024"/>
              <a:gd name="connsiteY52-41468" fmla="*/ 4061579 h 6858000"/>
              <a:gd name="connsiteX53-41469" fmla="*/ 5894095 w 6127024"/>
              <a:gd name="connsiteY53-41470" fmla="*/ 4128857 h 6858000"/>
              <a:gd name="connsiteX54-41471" fmla="*/ 5903513 w 6127024"/>
              <a:gd name="connsiteY54-41472" fmla="*/ 4187661 h 6858000"/>
              <a:gd name="connsiteX55-41473" fmla="*/ 5946705 w 6127024"/>
              <a:gd name="connsiteY55-41474" fmla="*/ 4428051 h 6858000"/>
              <a:gd name="connsiteX56-41475" fmla="*/ 5949261 w 6127024"/>
              <a:gd name="connsiteY56-41476" fmla="*/ 4449185 h 6858000"/>
              <a:gd name="connsiteX57-41477" fmla="*/ 5968960 w 6127024"/>
              <a:gd name="connsiteY57-41478" fmla="*/ 4482655 h 6858000"/>
              <a:gd name="connsiteX58-41479" fmla="*/ 5998138 w 6127024"/>
              <a:gd name="connsiteY58-41480" fmla="*/ 4697518 h 6858000"/>
              <a:gd name="connsiteX59-41481" fmla="*/ 6007819 w 6127024"/>
              <a:gd name="connsiteY59-41482" fmla="*/ 4858148 h 6858000"/>
              <a:gd name="connsiteX60-41483" fmla="*/ 6007749 w 6127024"/>
              <a:gd name="connsiteY60-41484" fmla="*/ 4964715 h 6858000"/>
              <a:gd name="connsiteX61-41485" fmla="*/ 6005269 w 6127024"/>
              <a:gd name="connsiteY61-41486" fmla="*/ 5150567 h 6858000"/>
              <a:gd name="connsiteX62-41487" fmla="*/ 6001127 w 6127024"/>
              <a:gd name="connsiteY62-41488" fmla="*/ 5164609 h 6858000"/>
              <a:gd name="connsiteX63-41489" fmla="*/ 5998514 w 6127024"/>
              <a:gd name="connsiteY63-41490" fmla="*/ 5189673 h 6858000"/>
              <a:gd name="connsiteX64-41491" fmla="*/ 6018409 w 6127024"/>
              <a:gd name="connsiteY64-41492" fmla="*/ 5227157 h 6858000"/>
              <a:gd name="connsiteX65-41493" fmla="*/ 6036748 w 6127024"/>
              <a:gd name="connsiteY65-41494" fmla="*/ 5322752 h 6858000"/>
              <a:gd name="connsiteX66-41495" fmla="*/ 6036943 w 6127024"/>
              <a:gd name="connsiteY66-41496" fmla="*/ 5329480 h 6858000"/>
              <a:gd name="connsiteX67-41497" fmla="*/ 6037677 w 6127024"/>
              <a:gd name="connsiteY67-41498" fmla="*/ 5354807 h 6858000"/>
              <a:gd name="connsiteX68-41499" fmla="*/ 6053435 w 6127024"/>
              <a:gd name="connsiteY68-41500" fmla="*/ 5387547 h 6858000"/>
              <a:gd name="connsiteX69-41501" fmla="*/ 6065933 w 6127024"/>
              <a:gd name="connsiteY69-41502" fmla="*/ 5443002 h 6858000"/>
              <a:gd name="connsiteX70-41503" fmla="*/ 6068640 w 6127024"/>
              <a:gd name="connsiteY70-41504" fmla="*/ 5474503 h 6858000"/>
              <a:gd name="connsiteX71-41505" fmla="*/ 6080922 w 6127024"/>
              <a:gd name="connsiteY71-41506" fmla="*/ 5561070 h 6858000"/>
              <a:gd name="connsiteX72-41507" fmla="*/ 6096949 w 6127024"/>
              <a:gd name="connsiteY72-41508" fmla="*/ 5648179 h 6858000"/>
              <a:gd name="connsiteX73-41509" fmla="*/ 6121353 w 6127024"/>
              <a:gd name="connsiteY73-41510" fmla="*/ 5721725 h 6858000"/>
              <a:gd name="connsiteX74-41511" fmla="*/ 6109884 w 6127024"/>
              <a:gd name="connsiteY74-41512" fmla="*/ 5721959 h 6858000"/>
              <a:gd name="connsiteX75-41513" fmla="*/ 6127024 w 6127024"/>
              <a:gd name="connsiteY75-41514" fmla="*/ 5786902 h 6858000"/>
              <a:gd name="connsiteX76-41515" fmla="*/ 6115796 w 6127024"/>
              <a:gd name="connsiteY76-41516" fmla="*/ 5862844 h 6858000"/>
              <a:gd name="connsiteX77-41517" fmla="*/ 6102493 w 6127024"/>
              <a:gd name="connsiteY77-41518" fmla="*/ 5928602 h 6858000"/>
              <a:gd name="connsiteX78-41519" fmla="*/ 6056863 w 6127024"/>
              <a:gd name="connsiteY78-41520" fmla="*/ 6000643 h 6858000"/>
              <a:gd name="connsiteX79-41521" fmla="*/ 6045436 w 6127024"/>
              <a:gd name="connsiteY79-41522" fmla="*/ 6124480 h 6858000"/>
              <a:gd name="connsiteX80-41523" fmla="*/ 6030489 w 6127024"/>
              <a:gd name="connsiteY80-41524" fmla="*/ 6317666 h 6858000"/>
              <a:gd name="connsiteX81-41525" fmla="*/ 6007492 w 6127024"/>
              <a:gd name="connsiteY81-41526" fmla="*/ 6440818 h 6858000"/>
              <a:gd name="connsiteX82-41527" fmla="*/ 6009467 w 6127024"/>
              <a:gd name="connsiteY82-41528" fmla="*/ 6487076 h 6858000"/>
              <a:gd name="connsiteX83-41529" fmla="*/ 5995064 w 6127024"/>
              <a:gd name="connsiteY83-41530" fmla="*/ 6540791 h 6858000"/>
              <a:gd name="connsiteX84-41531" fmla="*/ 6004510 w 6127024"/>
              <a:gd name="connsiteY84-41532" fmla="*/ 6599256 h 6858000"/>
              <a:gd name="connsiteX85-41533" fmla="*/ 5986207 w 6127024"/>
              <a:gd name="connsiteY85-41534" fmla="*/ 6695855 h 6858000"/>
              <a:gd name="connsiteX86-41535" fmla="*/ 5979428 w 6127024"/>
              <a:gd name="connsiteY86-41536" fmla="*/ 6754678 h 6858000"/>
              <a:gd name="connsiteX87-41537" fmla="*/ 5983398 w 6127024"/>
              <a:gd name="connsiteY87-41538" fmla="*/ 6778641 h 6858000"/>
              <a:gd name="connsiteX88-41539" fmla="*/ 5984543 w 6127024"/>
              <a:gd name="connsiteY88-41540" fmla="*/ 6811016 h 6858000"/>
              <a:gd name="connsiteX89-41541" fmla="*/ 5979671 w 6127024"/>
              <a:gd name="connsiteY89-41542" fmla="*/ 6858000 h 6858000"/>
              <a:gd name="connsiteX90-41543" fmla="*/ 0 w 6127024"/>
              <a:gd name="connsiteY90-41544" fmla="*/ 6858000 h 6858000"/>
              <a:gd name="connsiteX91-41545" fmla="*/ 0 w 6127024"/>
              <a:gd name="connsiteY91-41546" fmla="*/ 0 h 6858000"/>
              <a:gd name="connsiteX0-41547" fmla="*/ 0 w 6127024"/>
              <a:gd name="connsiteY0-41548" fmla="*/ 0 h 6858000"/>
              <a:gd name="connsiteX1-41549" fmla="*/ 4965888 w 6127024"/>
              <a:gd name="connsiteY1-41550" fmla="*/ 0 h 6858000"/>
              <a:gd name="connsiteX2-41551" fmla="*/ 4967767 w 6127024"/>
              <a:gd name="connsiteY2-41552" fmla="*/ 7930 h 6858000"/>
              <a:gd name="connsiteX3-41553" fmla="*/ 4979444 w 6127024"/>
              <a:gd name="connsiteY3-41554" fmla="*/ 43921 h 6858000"/>
              <a:gd name="connsiteX4-41555" fmla="*/ 5021173 w 6127024"/>
              <a:gd name="connsiteY4-41556" fmla="*/ 123738 h 6858000"/>
              <a:gd name="connsiteX5-41557" fmla="*/ 5075458 w 6127024"/>
              <a:gd name="connsiteY5-41558" fmla="*/ 264355 h 6858000"/>
              <a:gd name="connsiteX6-41559" fmla="*/ 5081175 w 6127024"/>
              <a:gd name="connsiteY6-41560" fmla="*/ 277448 h 6858000"/>
              <a:gd name="connsiteX7-41561" fmla="*/ 5097011 w 6127024"/>
              <a:gd name="connsiteY7-41562" fmla="*/ 355616 h 6858000"/>
              <a:gd name="connsiteX8-41563" fmla="*/ 5153000 w 6127024"/>
              <a:gd name="connsiteY8-41564" fmla="*/ 507134 h 6858000"/>
              <a:gd name="connsiteX9-41565" fmla="*/ 5171282 w 6127024"/>
              <a:gd name="connsiteY9-41566" fmla="*/ 602071 h 6858000"/>
              <a:gd name="connsiteX10-41567" fmla="*/ 5176196 w 6127024"/>
              <a:gd name="connsiteY10-41568" fmla="*/ 636822 h 6858000"/>
              <a:gd name="connsiteX11-41569" fmla="*/ 5189051 w 6127024"/>
              <a:gd name="connsiteY11-41570" fmla="*/ 782518 h 6858000"/>
              <a:gd name="connsiteX12-41571" fmla="*/ 5218707 w 6127024"/>
              <a:gd name="connsiteY12-41572" fmla="*/ 886387 h 6858000"/>
              <a:gd name="connsiteX13-41573" fmla="*/ 5221281 w 6127024"/>
              <a:gd name="connsiteY13-41574" fmla="*/ 920873 h 6858000"/>
              <a:gd name="connsiteX14-41575" fmla="*/ 5201018 w 6127024"/>
              <a:gd name="connsiteY14-41576" fmla="*/ 1095027 h 6858000"/>
              <a:gd name="connsiteX15-41577" fmla="*/ 5189234 w 6127024"/>
              <a:gd name="connsiteY15-41578" fmla="*/ 1217308 h 6858000"/>
              <a:gd name="connsiteX16-41579" fmla="*/ 5202769 w 6127024"/>
              <a:gd name="connsiteY16-41580" fmla="*/ 1269450 h 6858000"/>
              <a:gd name="connsiteX17-41581" fmla="*/ 5225968 w 6127024"/>
              <a:gd name="connsiteY17-41582" fmla="*/ 1357994 h 6858000"/>
              <a:gd name="connsiteX18-41583" fmla="*/ 5231437 w 6127024"/>
              <a:gd name="connsiteY18-41584" fmla="*/ 1373779 h 6858000"/>
              <a:gd name="connsiteX19-41585" fmla="*/ 5237226 w 6127024"/>
              <a:gd name="connsiteY19-41586" fmla="*/ 1441327 h 6858000"/>
              <a:gd name="connsiteX20-41587" fmla="*/ 5255653 w 6127024"/>
              <a:gd name="connsiteY20-41588" fmla="*/ 1524712 h 6858000"/>
              <a:gd name="connsiteX21-41589" fmla="*/ 5263491 w 6127024"/>
              <a:gd name="connsiteY21-41590" fmla="*/ 1642938 h 6858000"/>
              <a:gd name="connsiteX22-41591" fmla="*/ 5256552 w 6127024"/>
              <a:gd name="connsiteY22-41592" fmla="*/ 1672509 h 6858000"/>
              <a:gd name="connsiteX23-41593" fmla="*/ 5266931 w 6127024"/>
              <a:gd name="connsiteY23-41594" fmla="*/ 1866147 h 6858000"/>
              <a:gd name="connsiteX24-41595" fmla="*/ 5255696 w 6127024"/>
              <a:gd name="connsiteY24-41596" fmla="*/ 1953770 h 6858000"/>
              <a:gd name="connsiteX25-41597" fmla="*/ 5252592 w 6127024"/>
              <a:gd name="connsiteY25-41598" fmla="*/ 2092210 h 6858000"/>
              <a:gd name="connsiteX26-41599" fmla="*/ 5250104 w 6127024"/>
              <a:gd name="connsiteY26-41600" fmla="*/ 2249166 h 6858000"/>
              <a:gd name="connsiteX27-41601" fmla="*/ 5251214 w 6127024"/>
              <a:gd name="connsiteY27-41602" fmla="*/ 2250944 h 6858000"/>
              <a:gd name="connsiteX28-41603" fmla="*/ 5250644 w 6127024"/>
              <a:gd name="connsiteY28-41604" fmla="*/ 2266619 h 6858000"/>
              <a:gd name="connsiteX29-41605" fmla="*/ 5293877 w 6127024"/>
              <a:gd name="connsiteY29-41606" fmla="*/ 2368649 h 6858000"/>
              <a:gd name="connsiteX30-41607" fmla="*/ 5311338 w 6127024"/>
              <a:gd name="connsiteY30-41608" fmla="*/ 2404034 h 6858000"/>
              <a:gd name="connsiteX31-41609" fmla="*/ 5338366 w 6127024"/>
              <a:gd name="connsiteY31-41610" fmla="*/ 2465052 h 6858000"/>
              <a:gd name="connsiteX32-41611" fmla="*/ 5371263 w 6127024"/>
              <a:gd name="connsiteY32-41612" fmla="*/ 2586413 h 6858000"/>
              <a:gd name="connsiteX33-41613" fmla="*/ 5407503 w 6127024"/>
              <a:gd name="connsiteY33-41614" fmla="*/ 2786290 h 6858000"/>
              <a:gd name="connsiteX34-41615" fmla="*/ 5407356 w 6127024"/>
              <a:gd name="connsiteY34-41616" fmla="*/ 2787545 h 6858000"/>
              <a:gd name="connsiteX35-41617" fmla="*/ 5457023 w 6127024"/>
              <a:gd name="connsiteY35-41618" fmla="*/ 2858292 h 6858000"/>
              <a:gd name="connsiteX36-41619" fmla="*/ 5479298 w 6127024"/>
              <a:gd name="connsiteY36-41620" fmla="*/ 2947791 h 6858000"/>
              <a:gd name="connsiteX37-41621" fmla="*/ 5481770 w 6127024"/>
              <a:gd name="connsiteY37-41622" fmla="*/ 2951352 h 6858000"/>
              <a:gd name="connsiteX38-41623" fmla="*/ 5482415 w 6127024"/>
              <a:gd name="connsiteY38-41624" fmla="*/ 3004079 h 6858000"/>
              <a:gd name="connsiteX39-41625" fmla="*/ 5503944 w 6127024"/>
              <a:gd name="connsiteY39-41626" fmla="*/ 3123335 h 6858000"/>
              <a:gd name="connsiteX40-41627" fmla="*/ 5516007 w 6127024"/>
              <a:gd name="connsiteY40-41628" fmla="*/ 3258473 h 6858000"/>
              <a:gd name="connsiteX41-41629" fmla="*/ 5589758 w 6127024"/>
              <a:gd name="connsiteY41-41630" fmla="*/ 3453699 h 6858000"/>
              <a:gd name="connsiteX42-41631" fmla="*/ 5596144 w 6127024"/>
              <a:gd name="connsiteY42-41632" fmla="*/ 3534624 h 6858000"/>
              <a:gd name="connsiteX43-41633" fmla="*/ 5597750 w 6127024"/>
              <a:gd name="connsiteY43-41634" fmla="*/ 3534129 h 6858000"/>
              <a:gd name="connsiteX44-41635" fmla="*/ 5618377 w 6127024"/>
              <a:gd name="connsiteY44-41636" fmla="*/ 3588431 h 6858000"/>
              <a:gd name="connsiteX45-41637" fmla="*/ 5655472 w 6127024"/>
              <a:gd name="connsiteY45-41638" fmla="*/ 3678877 h 6858000"/>
              <a:gd name="connsiteX46-41639" fmla="*/ 5683015 w 6127024"/>
              <a:gd name="connsiteY46-41640" fmla="*/ 3762025 h 6858000"/>
              <a:gd name="connsiteX47-41641" fmla="*/ 5696643 w 6127024"/>
              <a:gd name="connsiteY47-41642" fmla="*/ 3773888 h 6858000"/>
              <a:gd name="connsiteX48-41643" fmla="*/ 5768491 w 6127024"/>
              <a:gd name="connsiteY48-41644" fmla="*/ 3914399 h 6858000"/>
              <a:gd name="connsiteX49-41645" fmla="*/ 5793123 w 6127024"/>
              <a:gd name="connsiteY49-41646" fmla="*/ 3969952 h 6858000"/>
              <a:gd name="connsiteX50-41647" fmla="*/ 5808321 w 6127024"/>
              <a:gd name="connsiteY50-41648" fmla="*/ 3988153 h 6858000"/>
              <a:gd name="connsiteX51-41649" fmla="*/ 5825621 w 6127024"/>
              <a:gd name="connsiteY51-41650" fmla="*/ 4015525 h 6858000"/>
              <a:gd name="connsiteX52-41651" fmla="*/ 5860672 w 6127024"/>
              <a:gd name="connsiteY52-41652" fmla="*/ 4061579 h 6858000"/>
              <a:gd name="connsiteX53-41653" fmla="*/ 5894095 w 6127024"/>
              <a:gd name="connsiteY53-41654" fmla="*/ 4128857 h 6858000"/>
              <a:gd name="connsiteX54-41655" fmla="*/ 5903513 w 6127024"/>
              <a:gd name="connsiteY54-41656" fmla="*/ 4187661 h 6858000"/>
              <a:gd name="connsiteX55-41657" fmla="*/ 5946705 w 6127024"/>
              <a:gd name="connsiteY55-41658" fmla="*/ 4428051 h 6858000"/>
              <a:gd name="connsiteX56-41659" fmla="*/ 5949261 w 6127024"/>
              <a:gd name="connsiteY56-41660" fmla="*/ 4449185 h 6858000"/>
              <a:gd name="connsiteX57-41661" fmla="*/ 5968960 w 6127024"/>
              <a:gd name="connsiteY57-41662" fmla="*/ 4482655 h 6858000"/>
              <a:gd name="connsiteX58-41663" fmla="*/ 5998138 w 6127024"/>
              <a:gd name="connsiteY58-41664" fmla="*/ 4697518 h 6858000"/>
              <a:gd name="connsiteX59-41665" fmla="*/ 6007819 w 6127024"/>
              <a:gd name="connsiteY59-41666" fmla="*/ 4858148 h 6858000"/>
              <a:gd name="connsiteX60-41667" fmla="*/ 6007749 w 6127024"/>
              <a:gd name="connsiteY60-41668" fmla="*/ 4964715 h 6858000"/>
              <a:gd name="connsiteX61-41669" fmla="*/ 6005269 w 6127024"/>
              <a:gd name="connsiteY61-41670" fmla="*/ 5150567 h 6858000"/>
              <a:gd name="connsiteX62-41671" fmla="*/ 6001127 w 6127024"/>
              <a:gd name="connsiteY62-41672" fmla="*/ 5164609 h 6858000"/>
              <a:gd name="connsiteX63-41673" fmla="*/ 5998514 w 6127024"/>
              <a:gd name="connsiteY63-41674" fmla="*/ 5189673 h 6858000"/>
              <a:gd name="connsiteX64-41675" fmla="*/ 6018409 w 6127024"/>
              <a:gd name="connsiteY64-41676" fmla="*/ 5227157 h 6858000"/>
              <a:gd name="connsiteX65-41677" fmla="*/ 6036748 w 6127024"/>
              <a:gd name="connsiteY65-41678" fmla="*/ 5322752 h 6858000"/>
              <a:gd name="connsiteX66-41679" fmla="*/ 6037677 w 6127024"/>
              <a:gd name="connsiteY66-41680" fmla="*/ 5354807 h 6858000"/>
              <a:gd name="connsiteX67-41681" fmla="*/ 6053435 w 6127024"/>
              <a:gd name="connsiteY67-41682" fmla="*/ 5387547 h 6858000"/>
              <a:gd name="connsiteX68-41683" fmla="*/ 6065933 w 6127024"/>
              <a:gd name="connsiteY68-41684" fmla="*/ 5443002 h 6858000"/>
              <a:gd name="connsiteX69-41685" fmla="*/ 6068640 w 6127024"/>
              <a:gd name="connsiteY69-41686" fmla="*/ 5474503 h 6858000"/>
              <a:gd name="connsiteX70-41687" fmla="*/ 6080922 w 6127024"/>
              <a:gd name="connsiteY70-41688" fmla="*/ 5561070 h 6858000"/>
              <a:gd name="connsiteX71-41689" fmla="*/ 6096949 w 6127024"/>
              <a:gd name="connsiteY71-41690" fmla="*/ 5648179 h 6858000"/>
              <a:gd name="connsiteX72-41691" fmla="*/ 6121353 w 6127024"/>
              <a:gd name="connsiteY72-41692" fmla="*/ 5721725 h 6858000"/>
              <a:gd name="connsiteX73-41693" fmla="*/ 6109884 w 6127024"/>
              <a:gd name="connsiteY73-41694" fmla="*/ 5721959 h 6858000"/>
              <a:gd name="connsiteX74-41695" fmla="*/ 6127024 w 6127024"/>
              <a:gd name="connsiteY74-41696" fmla="*/ 5786902 h 6858000"/>
              <a:gd name="connsiteX75-41697" fmla="*/ 6115796 w 6127024"/>
              <a:gd name="connsiteY75-41698" fmla="*/ 5862844 h 6858000"/>
              <a:gd name="connsiteX76-41699" fmla="*/ 6102493 w 6127024"/>
              <a:gd name="connsiteY76-41700" fmla="*/ 5928602 h 6858000"/>
              <a:gd name="connsiteX77-41701" fmla="*/ 6056863 w 6127024"/>
              <a:gd name="connsiteY77-41702" fmla="*/ 6000643 h 6858000"/>
              <a:gd name="connsiteX78-41703" fmla="*/ 6045436 w 6127024"/>
              <a:gd name="connsiteY78-41704" fmla="*/ 6124480 h 6858000"/>
              <a:gd name="connsiteX79-41705" fmla="*/ 6030489 w 6127024"/>
              <a:gd name="connsiteY79-41706" fmla="*/ 6317666 h 6858000"/>
              <a:gd name="connsiteX80-41707" fmla="*/ 6007492 w 6127024"/>
              <a:gd name="connsiteY80-41708" fmla="*/ 6440818 h 6858000"/>
              <a:gd name="connsiteX81-41709" fmla="*/ 6009467 w 6127024"/>
              <a:gd name="connsiteY81-41710" fmla="*/ 6487076 h 6858000"/>
              <a:gd name="connsiteX82-41711" fmla="*/ 5995064 w 6127024"/>
              <a:gd name="connsiteY82-41712" fmla="*/ 6540791 h 6858000"/>
              <a:gd name="connsiteX83-41713" fmla="*/ 6004510 w 6127024"/>
              <a:gd name="connsiteY83-41714" fmla="*/ 6599256 h 6858000"/>
              <a:gd name="connsiteX84-41715" fmla="*/ 5986207 w 6127024"/>
              <a:gd name="connsiteY84-41716" fmla="*/ 6695855 h 6858000"/>
              <a:gd name="connsiteX85-41717" fmla="*/ 5979428 w 6127024"/>
              <a:gd name="connsiteY85-41718" fmla="*/ 6754678 h 6858000"/>
              <a:gd name="connsiteX86-41719" fmla="*/ 5983398 w 6127024"/>
              <a:gd name="connsiteY86-41720" fmla="*/ 6778641 h 6858000"/>
              <a:gd name="connsiteX87-41721" fmla="*/ 5984543 w 6127024"/>
              <a:gd name="connsiteY87-41722" fmla="*/ 6811016 h 6858000"/>
              <a:gd name="connsiteX88-41723" fmla="*/ 5979671 w 6127024"/>
              <a:gd name="connsiteY88-41724" fmla="*/ 6858000 h 6858000"/>
              <a:gd name="connsiteX89-41725" fmla="*/ 0 w 6127024"/>
              <a:gd name="connsiteY89-41726" fmla="*/ 6858000 h 6858000"/>
              <a:gd name="connsiteX90-41727" fmla="*/ 0 w 6127024"/>
              <a:gd name="connsiteY90-41728" fmla="*/ 0 h 6858000"/>
              <a:gd name="connsiteX0-41729" fmla="*/ 0 w 6127024"/>
              <a:gd name="connsiteY0-41730" fmla="*/ 0 h 6858000"/>
              <a:gd name="connsiteX1-41731" fmla="*/ 4965888 w 6127024"/>
              <a:gd name="connsiteY1-41732" fmla="*/ 0 h 6858000"/>
              <a:gd name="connsiteX2-41733" fmla="*/ 4967767 w 6127024"/>
              <a:gd name="connsiteY2-41734" fmla="*/ 7930 h 6858000"/>
              <a:gd name="connsiteX3-41735" fmla="*/ 4979444 w 6127024"/>
              <a:gd name="connsiteY3-41736" fmla="*/ 43921 h 6858000"/>
              <a:gd name="connsiteX4-41737" fmla="*/ 5021173 w 6127024"/>
              <a:gd name="connsiteY4-41738" fmla="*/ 123738 h 6858000"/>
              <a:gd name="connsiteX5-41739" fmla="*/ 5075458 w 6127024"/>
              <a:gd name="connsiteY5-41740" fmla="*/ 264355 h 6858000"/>
              <a:gd name="connsiteX6-41741" fmla="*/ 5081175 w 6127024"/>
              <a:gd name="connsiteY6-41742" fmla="*/ 277448 h 6858000"/>
              <a:gd name="connsiteX7-41743" fmla="*/ 5097011 w 6127024"/>
              <a:gd name="connsiteY7-41744" fmla="*/ 355616 h 6858000"/>
              <a:gd name="connsiteX8-41745" fmla="*/ 5153000 w 6127024"/>
              <a:gd name="connsiteY8-41746" fmla="*/ 507134 h 6858000"/>
              <a:gd name="connsiteX9-41747" fmla="*/ 5171282 w 6127024"/>
              <a:gd name="connsiteY9-41748" fmla="*/ 602071 h 6858000"/>
              <a:gd name="connsiteX10-41749" fmla="*/ 5176196 w 6127024"/>
              <a:gd name="connsiteY10-41750" fmla="*/ 636822 h 6858000"/>
              <a:gd name="connsiteX11-41751" fmla="*/ 5189051 w 6127024"/>
              <a:gd name="connsiteY11-41752" fmla="*/ 782518 h 6858000"/>
              <a:gd name="connsiteX12-41753" fmla="*/ 5218707 w 6127024"/>
              <a:gd name="connsiteY12-41754" fmla="*/ 886387 h 6858000"/>
              <a:gd name="connsiteX13-41755" fmla="*/ 5221281 w 6127024"/>
              <a:gd name="connsiteY13-41756" fmla="*/ 920873 h 6858000"/>
              <a:gd name="connsiteX14-41757" fmla="*/ 5201018 w 6127024"/>
              <a:gd name="connsiteY14-41758" fmla="*/ 1095027 h 6858000"/>
              <a:gd name="connsiteX15-41759" fmla="*/ 5189234 w 6127024"/>
              <a:gd name="connsiteY15-41760" fmla="*/ 1217308 h 6858000"/>
              <a:gd name="connsiteX16-41761" fmla="*/ 5202769 w 6127024"/>
              <a:gd name="connsiteY16-41762" fmla="*/ 1269450 h 6858000"/>
              <a:gd name="connsiteX17-41763" fmla="*/ 5225968 w 6127024"/>
              <a:gd name="connsiteY17-41764" fmla="*/ 1357994 h 6858000"/>
              <a:gd name="connsiteX18-41765" fmla="*/ 5231437 w 6127024"/>
              <a:gd name="connsiteY18-41766" fmla="*/ 1373779 h 6858000"/>
              <a:gd name="connsiteX19-41767" fmla="*/ 5237226 w 6127024"/>
              <a:gd name="connsiteY19-41768" fmla="*/ 1441327 h 6858000"/>
              <a:gd name="connsiteX20-41769" fmla="*/ 5255653 w 6127024"/>
              <a:gd name="connsiteY20-41770" fmla="*/ 1524712 h 6858000"/>
              <a:gd name="connsiteX21-41771" fmla="*/ 5263491 w 6127024"/>
              <a:gd name="connsiteY21-41772" fmla="*/ 1642938 h 6858000"/>
              <a:gd name="connsiteX22-41773" fmla="*/ 5256552 w 6127024"/>
              <a:gd name="connsiteY22-41774" fmla="*/ 1672509 h 6858000"/>
              <a:gd name="connsiteX23-41775" fmla="*/ 5266931 w 6127024"/>
              <a:gd name="connsiteY23-41776" fmla="*/ 1866147 h 6858000"/>
              <a:gd name="connsiteX24-41777" fmla="*/ 5255696 w 6127024"/>
              <a:gd name="connsiteY24-41778" fmla="*/ 1953770 h 6858000"/>
              <a:gd name="connsiteX25-41779" fmla="*/ 5252592 w 6127024"/>
              <a:gd name="connsiteY25-41780" fmla="*/ 2092210 h 6858000"/>
              <a:gd name="connsiteX26-41781" fmla="*/ 5250104 w 6127024"/>
              <a:gd name="connsiteY26-41782" fmla="*/ 2249166 h 6858000"/>
              <a:gd name="connsiteX27-41783" fmla="*/ 5251214 w 6127024"/>
              <a:gd name="connsiteY27-41784" fmla="*/ 2250944 h 6858000"/>
              <a:gd name="connsiteX28-41785" fmla="*/ 5250644 w 6127024"/>
              <a:gd name="connsiteY28-41786" fmla="*/ 2266619 h 6858000"/>
              <a:gd name="connsiteX29-41787" fmla="*/ 5293877 w 6127024"/>
              <a:gd name="connsiteY29-41788" fmla="*/ 2368649 h 6858000"/>
              <a:gd name="connsiteX30-41789" fmla="*/ 5311338 w 6127024"/>
              <a:gd name="connsiteY30-41790" fmla="*/ 2404034 h 6858000"/>
              <a:gd name="connsiteX31-41791" fmla="*/ 5338366 w 6127024"/>
              <a:gd name="connsiteY31-41792" fmla="*/ 2465052 h 6858000"/>
              <a:gd name="connsiteX32-41793" fmla="*/ 5371263 w 6127024"/>
              <a:gd name="connsiteY32-41794" fmla="*/ 2586413 h 6858000"/>
              <a:gd name="connsiteX33-41795" fmla="*/ 5407503 w 6127024"/>
              <a:gd name="connsiteY33-41796" fmla="*/ 2786290 h 6858000"/>
              <a:gd name="connsiteX34-41797" fmla="*/ 5407356 w 6127024"/>
              <a:gd name="connsiteY34-41798" fmla="*/ 2787545 h 6858000"/>
              <a:gd name="connsiteX35-41799" fmla="*/ 5457023 w 6127024"/>
              <a:gd name="connsiteY35-41800" fmla="*/ 2858292 h 6858000"/>
              <a:gd name="connsiteX36-41801" fmla="*/ 5479298 w 6127024"/>
              <a:gd name="connsiteY36-41802" fmla="*/ 2947791 h 6858000"/>
              <a:gd name="connsiteX37-41803" fmla="*/ 5481770 w 6127024"/>
              <a:gd name="connsiteY37-41804" fmla="*/ 2951352 h 6858000"/>
              <a:gd name="connsiteX38-41805" fmla="*/ 5482415 w 6127024"/>
              <a:gd name="connsiteY38-41806" fmla="*/ 3004079 h 6858000"/>
              <a:gd name="connsiteX39-41807" fmla="*/ 5503944 w 6127024"/>
              <a:gd name="connsiteY39-41808" fmla="*/ 3123335 h 6858000"/>
              <a:gd name="connsiteX40-41809" fmla="*/ 5516007 w 6127024"/>
              <a:gd name="connsiteY40-41810" fmla="*/ 3258473 h 6858000"/>
              <a:gd name="connsiteX41-41811" fmla="*/ 5589758 w 6127024"/>
              <a:gd name="connsiteY41-41812" fmla="*/ 3453699 h 6858000"/>
              <a:gd name="connsiteX42-41813" fmla="*/ 5596144 w 6127024"/>
              <a:gd name="connsiteY42-41814" fmla="*/ 3534624 h 6858000"/>
              <a:gd name="connsiteX43-41815" fmla="*/ 5597750 w 6127024"/>
              <a:gd name="connsiteY43-41816" fmla="*/ 3534129 h 6858000"/>
              <a:gd name="connsiteX44-41817" fmla="*/ 5618377 w 6127024"/>
              <a:gd name="connsiteY44-41818" fmla="*/ 3588431 h 6858000"/>
              <a:gd name="connsiteX45-41819" fmla="*/ 5655472 w 6127024"/>
              <a:gd name="connsiteY45-41820" fmla="*/ 3678877 h 6858000"/>
              <a:gd name="connsiteX46-41821" fmla="*/ 5683015 w 6127024"/>
              <a:gd name="connsiteY46-41822" fmla="*/ 3762025 h 6858000"/>
              <a:gd name="connsiteX47-41823" fmla="*/ 5696643 w 6127024"/>
              <a:gd name="connsiteY47-41824" fmla="*/ 3773888 h 6858000"/>
              <a:gd name="connsiteX48-41825" fmla="*/ 5768491 w 6127024"/>
              <a:gd name="connsiteY48-41826" fmla="*/ 3914399 h 6858000"/>
              <a:gd name="connsiteX49-41827" fmla="*/ 5793123 w 6127024"/>
              <a:gd name="connsiteY49-41828" fmla="*/ 3969952 h 6858000"/>
              <a:gd name="connsiteX50-41829" fmla="*/ 5808321 w 6127024"/>
              <a:gd name="connsiteY50-41830" fmla="*/ 3988153 h 6858000"/>
              <a:gd name="connsiteX51-41831" fmla="*/ 5825621 w 6127024"/>
              <a:gd name="connsiteY51-41832" fmla="*/ 4015525 h 6858000"/>
              <a:gd name="connsiteX52-41833" fmla="*/ 5860672 w 6127024"/>
              <a:gd name="connsiteY52-41834" fmla="*/ 4061579 h 6858000"/>
              <a:gd name="connsiteX53-41835" fmla="*/ 5894095 w 6127024"/>
              <a:gd name="connsiteY53-41836" fmla="*/ 4128857 h 6858000"/>
              <a:gd name="connsiteX54-41837" fmla="*/ 5903513 w 6127024"/>
              <a:gd name="connsiteY54-41838" fmla="*/ 4187661 h 6858000"/>
              <a:gd name="connsiteX55-41839" fmla="*/ 5946705 w 6127024"/>
              <a:gd name="connsiteY55-41840" fmla="*/ 4428051 h 6858000"/>
              <a:gd name="connsiteX56-41841" fmla="*/ 5949261 w 6127024"/>
              <a:gd name="connsiteY56-41842" fmla="*/ 4449185 h 6858000"/>
              <a:gd name="connsiteX57-41843" fmla="*/ 5968960 w 6127024"/>
              <a:gd name="connsiteY57-41844" fmla="*/ 4482655 h 6858000"/>
              <a:gd name="connsiteX58-41845" fmla="*/ 5998138 w 6127024"/>
              <a:gd name="connsiteY58-41846" fmla="*/ 4697518 h 6858000"/>
              <a:gd name="connsiteX59-41847" fmla="*/ 6007819 w 6127024"/>
              <a:gd name="connsiteY59-41848" fmla="*/ 4858148 h 6858000"/>
              <a:gd name="connsiteX60-41849" fmla="*/ 6007749 w 6127024"/>
              <a:gd name="connsiteY60-41850" fmla="*/ 4964715 h 6858000"/>
              <a:gd name="connsiteX61-41851" fmla="*/ 6005269 w 6127024"/>
              <a:gd name="connsiteY61-41852" fmla="*/ 5150567 h 6858000"/>
              <a:gd name="connsiteX62-41853" fmla="*/ 6001127 w 6127024"/>
              <a:gd name="connsiteY62-41854" fmla="*/ 5164609 h 6858000"/>
              <a:gd name="connsiteX63-41855" fmla="*/ 5998514 w 6127024"/>
              <a:gd name="connsiteY63-41856" fmla="*/ 5189673 h 6858000"/>
              <a:gd name="connsiteX64-41857" fmla="*/ 6018409 w 6127024"/>
              <a:gd name="connsiteY64-41858" fmla="*/ 5227157 h 6858000"/>
              <a:gd name="connsiteX65-41859" fmla="*/ 6036748 w 6127024"/>
              <a:gd name="connsiteY65-41860" fmla="*/ 5322752 h 6858000"/>
              <a:gd name="connsiteX66-41861" fmla="*/ 6037677 w 6127024"/>
              <a:gd name="connsiteY66-41862" fmla="*/ 5354807 h 6858000"/>
              <a:gd name="connsiteX67-41863" fmla="*/ 6053435 w 6127024"/>
              <a:gd name="connsiteY67-41864" fmla="*/ 5387547 h 6858000"/>
              <a:gd name="connsiteX68-41865" fmla="*/ 6065933 w 6127024"/>
              <a:gd name="connsiteY68-41866" fmla="*/ 5443002 h 6858000"/>
              <a:gd name="connsiteX69-41867" fmla="*/ 6068640 w 6127024"/>
              <a:gd name="connsiteY69-41868" fmla="*/ 5474503 h 6858000"/>
              <a:gd name="connsiteX70-41869" fmla="*/ 6080922 w 6127024"/>
              <a:gd name="connsiteY70-41870" fmla="*/ 5561070 h 6858000"/>
              <a:gd name="connsiteX71-41871" fmla="*/ 6096949 w 6127024"/>
              <a:gd name="connsiteY71-41872" fmla="*/ 5648179 h 6858000"/>
              <a:gd name="connsiteX72-41873" fmla="*/ 6109884 w 6127024"/>
              <a:gd name="connsiteY72-41874" fmla="*/ 5721959 h 6858000"/>
              <a:gd name="connsiteX73-41875" fmla="*/ 6127024 w 6127024"/>
              <a:gd name="connsiteY73-41876" fmla="*/ 5786902 h 6858000"/>
              <a:gd name="connsiteX74-41877" fmla="*/ 6115796 w 6127024"/>
              <a:gd name="connsiteY74-41878" fmla="*/ 5862844 h 6858000"/>
              <a:gd name="connsiteX75-41879" fmla="*/ 6102493 w 6127024"/>
              <a:gd name="connsiteY75-41880" fmla="*/ 5928602 h 6858000"/>
              <a:gd name="connsiteX76-41881" fmla="*/ 6056863 w 6127024"/>
              <a:gd name="connsiteY76-41882" fmla="*/ 6000643 h 6858000"/>
              <a:gd name="connsiteX77-41883" fmla="*/ 6045436 w 6127024"/>
              <a:gd name="connsiteY77-41884" fmla="*/ 6124480 h 6858000"/>
              <a:gd name="connsiteX78-41885" fmla="*/ 6030489 w 6127024"/>
              <a:gd name="connsiteY78-41886" fmla="*/ 6317666 h 6858000"/>
              <a:gd name="connsiteX79-41887" fmla="*/ 6007492 w 6127024"/>
              <a:gd name="connsiteY79-41888" fmla="*/ 6440818 h 6858000"/>
              <a:gd name="connsiteX80-41889" fmla="*/ 6009467 w 6127024"/>
              <a:gd name="connsiteY80-41890" fmla="*/ 6487076 h 6858000"/>
              <a:gd name="connsiteX81-41891" fmla="*/ 5995064 w 6127024"/>
              <a:gd name="connsiteY81-41892" fmla="*/ 6540791 h 6858000"/>
              <a:gd name="connsiteX82-41893" fmla="*/ 6004510 w 6127024"/>
              <a:gd name="connsiteY82-41894" fmla="*/ 6599256 h 6858000"/>
              <a:gd name="connsiteX83-41895" fmla="*/ 5986207 w 6127024"/>
              <a:gd name="connsiteY83-41896" fmla="*/ 6695855 h 6858000"/>
              <a:gd name="connsiteX84-41897" fmla="*/ 5979428 w 6127024"/>
              <a:gd name="connsiteY84-41898" fmla="*/ 6754678 h 6858000"/>
              <a:gd name="connsiteX85-41899" fmla="*/ 5983398 w 6127024"/>
              <a:gd name="connsiteY85-41900" fmla="*/ 6778641 h 6858000"/>
              <a:gd name="connsiteX86-41901" fmla="*/ 5984543 w 6127024"/>
              <a:gd name="connsiteY86-41902" fmla="*/ 6811016 h 6858000"/>
              <a:gd name="connsiteX87-41903" fmla="*/ 5979671 w 6127024"/>
              <a:gd name="connsiteY87-41904" fmla="*/ 6858000 h 6858000"/>
              <a:gd name="connsiteX88-41905" fmla="*/ 0 w 6127024"/>
              <a:gd name="connsiteY88-41906" fmla="*/ 6858000 h 6858000"/>
              <a:gd name="connsiteX89-41907" fmla="*/ 0 w 6127024"/>
              <a:gd name="connsiteY89-41908" fmla="*/ 0 h 6858000"/>
              <a:gd name="connsiteX0-41909" fmla="*/ 0 w 6127024"/>
              <a:gd name="connsiteY0-41910" fmla="*/ 0 h 6858000"/>
              <a:gd name="connsiteX1-41911" fmla="*/ 4965888 w 6127024"/>
              <a:gd name="connsiteY1-41912" fmla="*/ 0 h 6858000"/>
              <a:gd name="connsiteX2-41913" fmla="*/ 4967767 w 6127024"/>
              <a:gd name="connsiteY2-41914" fmla="*/ 7930 h 6858000"/>
              <a:gd name="connsiteX3-41915" fmla="*/ 4979444 w 6127024"/>
              <a:gd name="connsiteY3-41916" fmla="*/ 43921 h 6858000"/>
              <a:gd name="connsiteX4-41917" fmla="*/ 5021173 w 6127024"/>
              <a:gd name="connsiteY4-41918" fmla="*/ 123738 h 6858000"/>
              <a:gd name="connsiteX5-41919" fmla="*/ 5075458 w 6127024"/>
              <a:gd name="connsiteY5-41920" fmla="*/ 264355 h 6858000"/>
              <a:gd name="connsiteX6-41921" fmla="*/ 5081175 w 6127024"/>
              <a:gd name="connsiteY6-41922" fmla="*/ 277448 h 6858000"/>
              <a:gd name="connsiteX7-41923" fmla="*/ 5097011 w 6127024"/>
              <a:gd name="connsiteY7-41924" fmla="*/ 355616 h 6858000"/>
              <a:gd name="connsiteX8-41925" fmla="*/ 5153000 w 6127024"/>
              <a:gd name="connsiteY8-41926" fmla="*/ 507134 h 6858000"/>
              <a:gd name="connsiteX9-41927" fmla="*/ 5171282 w 6127024"/>
              <a:gd name="connsiteY9-41928" fmla="*/ 602071 h 6858000"/>
              <a:gd name="connsiteX10-41929" fmla="*/ 5176196 w 6127024"/>
              <a:gd name="connsiteY10-41930" fmla="*/ 636822 h 6858000"/>
              <a:gd name="connsiteX11-41931" fmla="*/ 5189051 w 6127024"/>
              <a:gd name="connsiteY11-41932" fmla="*/ 782518 h 6858000"/>
              <a:gd name="connsiteX12-41933" fmla="*/ 5218707 w 6127024"/>
              <a:gd name="connsiteY12-41934" fmla="*/ 886387 h 6858000"/>
              <a:gd name="connsiteX13-41935" fmla="*/ 5221281 w 6127024"/>
              <a:gd name="connsiteY13-41936" fmla="*/ 920873 h 6858000"/>
              <a:gd name="connsiteX14-41937" fmla="*/ 5201018 w 6127024"/>
              <a:gd name="connsiteY14-41938" fmla="*/ 1095027 h 6858000"/>
              <a:gd name="connsiteX15-41939" fmla="*/ 5189234 w 6127024"/>
              <a:gd name="connsiteY15-41940" fmla="*/ 1217308 h 6858000"/>
              <a:gd name="connsiteX16-41941" fmla="*/ 5202769 w 6127024"/>
              <a:gd name="connsiteY16-41942" fmla="*/ 1269450 h 6858000"/>
              <a:gd name="connsiteX17-41943" fmla="*/ 5225968 w 6127024"/>
              <a:gd name="connsiteY17-41944" fmla="*/ 1357994 h 6858000"/>
              <a:gd name="connsiteX18-41945" fmla="*/ 5231437 w 6127024"/>
              <a:gd name="connsiteY18-41946" fmla="*/ 1373779 h 6858000"/>
              <a:gd name="connsiteX19-41947" fmla="*/ 5237226 w 6127024"/>
              <a:gd name="connsiteY19-41948" fmla="*/ 1441327 h 6858000"/>
              <a:gd name="connsiteX20-41949" fmla="*/ 5255653 w 6127024"/>
              <a:gd name="connsiteY20-41950" fmla="*/ 1524712 h 6858000"/>
              <a:gd name="connsiteX21-41951" fmla="*/ 5263491 w 6127024"/>
              <a:gd name="connsiteY21-41952" fmla="*/ 1642938 h 6858000"/>
              <a:gd name="connsiteX22-41953" fmla="*/ 5256552 w 6127024"/>
              <a:gd name="connsiteY22-41954" fmla="*/ 1672509 h 6858000"/>
              <a:gd name="connsiteX23-41955" fmla="*/ 5266931 w 6127024"/>
              <a:gd name="connsiteY23-41956" fmla="*/ 1866147 h 6858000"/>
              <a:gd name="connsiteX24-41957" fmla="*/ 5255696 w 6127024"/>
              <a:gd name="connsiteY24-41958" fmla="*/ 1953770 h 6858000"/>
              <a:gd name="connsiteX25-41959" fmla="*/ 5252592 w 6127024"/>
              <a:gd name="connsiteY25-41960" fmla="*/ 2092210 h 6858000"/>
              <a:gd name="connsiteX26-41961" fmla="*/ 5250104 w 6127024"/>
              <a:gd name="connsiteY26-41962" fmla="*/ 2249166 h 6858000"/>
              <a:gd name="connsiteX27-41963" fmla="*/ 5251214 w 6127024"/>
              <a:gd name="connsiteY27-41964" fmla="*/ 2250944 h 6858000"/>
              <a:gd name="connsiteX28-41965" fmla="*/ 5250644 w 6127024"/>
              <a:gd name="connsiteY28-41966" fmla="*/ 2266619 h 6858000"/>
              <a:gd name="connsiteX29-41967" fmla="*/ 5293877 w 6127024"/>
              <a:gd name="connsiteY29-41968" fmla="*/ 2368649 h 6858000"/>
              <a:gd name="connsiteX30-41969" fmla="*/ 5311338 w 6127024"/>
              <a:gd name="connsiteY30-41970" fmla="*/ 2404034 h 6858000"/>
              <a:gd name="connsiteX31-41971" fmla="*/ 5338366 w 6127024"/>
              <a:gd name="connsiteY31-41972" fmla="*/ 2465052 h 6858000"/>
              <a:gd name="connsiteX32-41973" fmla="*/ 5371263 w 6127024"/>
              <a:gd name="connsiteY32-41974" fmla="*/ 2586413 h 6858000"/>
              <a:gd name="connsiteX33-41975" fmla="*/ 5407503 w 6127024"/>
              <a:gd name="connsiteY33-41976" fmla="*/ 2786290 h 6858000"/>
              <a:gd name="connsiteX34-41977" fmla="*/ 5407356 w 6127024"/>
              <a:gd name="connsiteY34-41978" fmla="*/ 2787545 h 6858000"/>
              <a:gd name="connsiteX35-41979" fmla="*/ 5457023 w 6127024"/>
              <a:gd name="connsiteY35-41980" fmla="*/ 2858292 h 6858000"/>
              <a:gd name="connsiteX36-41981" fmla="*/ 5479298 w 6127024"/>
              <a:gd name="connsiteY36-41982" fmla="*/ 2947791 h 6858000"/>
              <a:gd name="connsiteX37-41983" fmla="*/ 5481770 w 6127024"/>
              <a:gd name="connsiteY37-41984" fmla="*/ 2951352 h 6858000"/>
              <a:gd name="connsiteX38-41985" fmla="*/ 5482415 w 6127024"/>
              <a:gd name="connsiteY38-41986" fmla="*/ 3004079 h 6858000"/>
              <a:gd name="connsiteX39-41987" fmla="*/ 5503944 w 6127024"/>
              <a:gd name="connsiteY39-41988" fmla="*/ 3123335 h 6858000"/>
              <a:gd name="connsiteX40-41989" fmla="*/ 5516007 w 6127024"/>
              <a:gd name="connsiteY40-41990" fmla="*/ 3258473 h 6858000"/>
              <a:gd name="connsiteX41-41991" fmla="*/ 5589758 w 6127024"/>
              <a:gd name="connsiteY41-41992" fmla="*/ 3453699 h 6858000"/>
              <a:gd name="connsiteX42-41993" fmla="*/ 5596144 w 6127024"/>
              <a:gd name="connsiteY42-41994" fmla="*/ 3534624 h 6858000"/>
              <a:gd name="connsiteX43-41995" fmla="*/ 5597750 w 6127024"/>
              <a:gd name="connsiteY43-41996" fmla="*/ 3534129 h 6858000"/>
              <a:gd name="connsiteX44-41997" fmla="*/ 5618377 w 6127024"/>
              <a:gd name="connsiteY44-41998" fmla="*/ 3588431 h 6858000"/>
              <a:gd name="connsiteX45-41999" fmla="*/ 5655472 w 6127024"/>
              <a:gd name="connsiteY45-42000" fmla="*/ 3678877 h 6858000"/>
              <a:gd name="connsiteX46-42001" fmla="*/ 5683015 w 6127024"/>
              <a:gd name="connsiteY46-42002" fmla="*/ 3762025 h 6858000"/>
              <a:gd name="connsiteX47-42003" fmla="*/ 5696643 w 6127024"/>
              <a:gd name="connsiteY47-42004" fmla="*/ 3773888 h 6858000"/>
              <a:gd name="connsiteX48-42005" fmla="*/ 5768491 w 6127024"/>
              <a:gd name="connsiteY48-42006" fmla="*/ 3914399 h 6858000"/>
              <a:gd name="connsiteX49-42007" fmla="*/ 5793123 w 6127024"/>
              <a:gd name="connsiteY49-42008" fmla="*/ 3969952 h 6858000"/>
              <a:gd name="connsiteX50-42009" fmla="*/ 5808321 w 6127024"/>
              <a:gd name="connsiteY50-42010" fmla="*/ 3988153 h 6858000"/>
              <a:gd name="connsiteX51-42011" fmla="*/ 5825621 w 6127024"/>
              <a:gd name="connsiteY51-42012" fmla="*/ 4015525 h 6858000"/>
              <a:gd name="connsiteX52-42013" fmla="*/ 5860672 w 6127024"/>
              <a:gd name="connsiteY52-42014" fmla="*/ 4061579 h 6858000"/>
              <a:gd name="connsiteX53-42015" fmla="*/ 5894095 w 6127024"/>
              <a:gd name="connsiteY53-42016" fmla="*/ 4128857 h 6858000"/>
              <a:gd name="connsiteX54-42017" fmla="*/ 5903513 w 6127024"/>
              <a:gd name="connsiteY54-42018" fmla="*/ 4187661 h 6858000"/>
              <a:gd name="connsiteX55-42019" fmla="*/ 5946705 w 6127024"/>
              <a:gd name="connsiteY55-42020" fmla="*/ 4428051 h 6858000"/>
              <a:gd name="connsiteX56-42021" fmla="*/ 5949261 w 6127024"/>
              <a:gd name="connsiteY56-42022" fmla="*/ 4449185 h 6858000"/>
              <a:gd name="connsiteX57-42023" fmla="*/ 5968960 w 6127024"/>
              <a:gd name="connsiteY57-42024" fmla="*/ 4482655 h 6858000"/>
              <a:gd name="connsiteX58-42025" fmla="*/ 5998138 w 6127024"/>
              <a:gd name="connsiteY58-42026" fmla="*/ 4697518 h 6858000"/>
              <a:gd name="connsiteX59-42027" fmla="*/ 6007819 w 6127024"/>
              <a:gd name="connsiteY59-42028" fmla="*/ 4858148 h 6858000"/>
              <a:gd name="connsiteX60-42029" fmla="*/ 6007749 w 6127024"/>
              <a:gd name="connsiteY60-42030" fmla="*/ 4964715 h 6858000"/>
              <a:gd name="connsiteX61-42031" fmla="*/ 6005269 w 6127024"/>
              <a:gd name="connsiteY61-42032" fmla="*/ 5150567 h 6858000"/>
              <a:gd name="connsiteX62-42033" fmla="*/ 6001127 w 6127024"/>
              <a:gd name="connsiteY62-42034" fmla="*/ 5164609 h 6858000"/>
              <a:gd name="connsiteX63-42035" fmla="*/ 5998514 w 6127024"/>
              <a:gd name="connsiteY63-42036" fmla="*/ 5189673 h 6858000"/>
              <a:gd name="connsiteX64-42037" fmla="*/ 6018409 w 6127024"/>
              <a:gd name="connsiteY64-42038" fmla="*/ 5227157 h 6858000"/>
              <a:gd name="connsiteX65-42039" fmla="*/ 6036748 w 6127024"/>
              <a:gd name="connsiteY65-42040" fmla="*/ 5322752 h 6858000"/>
              <a:gd name="connsiteX66-42041" fmla="*/ 6037677 w 6127024"/>
              <a:gd name="connsiteY66-42042" fmla="*/ 5354807 h 6858000"/>
              <a:gd name="connsiteX67-42043" fmla="*/ 6053435 w 6127024"/>
              <a:gd name="connsiteY67-42044" fmla="*/ 5387547 h 6858000"/>
              <a:gd name="connsiteX68-42045" fmla="*/ 6068640 w 6127024"/>
              <a:gd name="connsiteY68-42046" fmla="*/ 5474503 h 6858000"/>
              <a:gd name="connsiteX69-42047" fmla="*/ 6080922 w 6127024"/>
              <a:gd name="connsiteY69-42048" fmla="*/ 5561070 h 6858000"/>
              <a:gd name="connsiteX70-42049" fmla="*/ 6096949 w 6127024"/>
              <a:gd name="connsiteY70-42050" fmla="*/ 5648179 h 6858000"/>
              <a:gd name="connsiteX71-42051" fmla="*/ 6109884 w 6127024"/>
              <a:gd name="connsiteY71-42052" fmla="*/ 5721959 h 6858000"/>
              <a:gd name="connsiteX72-42053" fmla="*/ 6127024 w 6127024"/>
              <a:gd name="connsiteY72-42054" fmla="*/ 5786902 h 6858000"/>
              <a:gd name="connsiteX73-42055" fmla="*/ 6115796 w 6127024"/>
              <a:gd name="connsiteY73-42056" fmla="*/ 5862844 h 6858000"/>
              <a:gd name="connsiteX74-42057" fmla="*/ 6102493 w 6127024"/>
              <a:gd name="connsiteY74-42058" fmla="*/ 5928602 h 6858000"/>
              <a:gd name="connsiteX75-42059" fmla="*/ 6056863 w 6127024"/>
              <a:gd name="connsiteY75-42060" fmla="*/ 6000643 h 6858000"/>
              <a:gd name="connsiteX76-42061" fmla="*/ 6045436 w 6127024"/>
              <a:gd name="connsiteY76-42062" fmla="*/ 6124480 h 6858000"/>
              <a:gd name="connsiteX77-42063" fmla="*/ 6030489 w 6127024"/>
              <a:gd name="connsiteY77-42064" fmla="*/ 6317666 h 6858000"/>
              <a:gd name="connsiteX78-42065" fmla="*/ 6007492 w 6127024"/>
              <a:gd name="connsiteY78-42066" fmla="*/ 6440818 h 6858000"/>
              <a:gd name="connsiteX79-42067" fmla="*/ 6009467 w 6127024"/>
              <a:gd name="connsiteY79-42068" fmla="*/ 6487076 h 6858000"/>
              <a:gd name="connsiteX80-42069" fmla="*/ 5995064 w 6127024"/>
              <a:gd name="connsiteY80-42070" fmla="*/ 6540791 h 6858000"/>
              <a:gd name="connsiteX81-42071" fmla="*/ 6004510 w 6127024"/>
              <a:gd name="connsiteY81-42072" fmla="*/ 6599256 h 6858000"/>
              <a:gd name="connsiteX82-42073" fmla="*/ 5986207 w 6127024"/>
              <a:gd name="connsiteY82-42074" fmla="*/ 6695855 h 6858000"/>
              <a:gd name="connsiteX83-42075" fmla="*/ 5979428 w 6127024"/>
              <a:gd name="connsiteY83-42076" fmla="*/ 6754678 h 6858000"/>
              <a:gd name="connsiteX84-42077" fmla="*/ 5983398 w 6127024"/>
              <a:gd name="connsiteY84-42078" fmla="*/ 6778641 h 6858000"/>
              <a:gd name="connsiteX85-42079" fmla="*/ 5984543 w 6127024"/>
              <a:gd name="connsiteY85-42080" fmla="*/ 6811016 h 6858000"/>
              <a:gd name="connsiteX86-42081" fmla="*/ 5979671 w 6127024"/>
              <a:gd name="connsiteY86-42082" fmla="*/ 6858000 h 6858000"/>
              <a:gd name="connsiteX87-42083" fmla="*/ 0 w 6127024"/>
              <a:gd name="connsiteY87-42084" fmla="*/ 6858000 h 6858000"/>
              <a:gd name="connsiteX88-42085" fmla="*/ 0 w 6127024"/>
              <a:gd name="connsiteY88-42086" fmla="*/ 0 h 6858000"/>
              <a:gd name="connsiteX0-42087" fmla="*/ 0 w 6115796"/>
              <a:gd name="connsiteY0-42088" fmla="*/ 0 h 6858000"/>
              <a:gd name="connsiteX1-42089" fmla="*/ 4965888 w 6115796"/>
              <a:gd name="connsiteY1-42090" fmla="*/ 0 h 6858000"/>
              <a:gd name="connsiteX2-42091" fmla="*/ 4967767 w 6115796"/>
              <a:gd name="connsiteY2-42092" fmla="*/ 7930 h 6858000"/>
              <a:gd name="connsiteX3-42093" fmla="*/ 4979444 w 6115796"/>
              <a:gd name="connsiteY3-42094" fmla="*/ 43921 h 6858000"/>
              <a:gd name="connsiteX4-42095" fmla="*/ 5021173 w 6115796"/>
              <a:gd name="connsiteY4-42096" fmla="*/ 123738 h 6858000"/>
              <a:gd name="connsiteX5-42097" fmla="*/ 5075458 w 6115796"/>
              <a:gd name="connsiteY5-42098" fmla="*/ 264355 h 6858000"/>
              <a:gd name="connsiteX6-42099" fmla="*/ 5081175 w 6115796"/>
              <a:gd name="connsiteY6-42100" fmla="*/ 277448 h 6858000"/>
              <a:gd name="connsiteX7-42101" fmla="*/ 5097011 w 6115796"/>
              <a:gd name="connsiteY7-42102" fmla="*/ 355616 h 6858000"/>
              <a:gd name="connsiteX8-42103" fmla="*/ 5153000 w 6115796"/>
              <a:gd name="connsiteY8-42104" fmla="*/ 507134 h 6858000"/>
              <a:gd name="connsiteX9-42105" fmla="*/ 5171282 w 6115796"/>
              <a:gd name="connsiteY9-42106" fmla="*/ 602071 h 6858000"/>
              <a:gd name="connsiteX10-42107" fmla="*/ 5176196 w 6115796"/>
              <a:gd name="connsiteY10-42108" fmla="*/ 636822 h 6858000"/>
              <a:gd name="connsiteX11-42109" fmla="*/ 5189051 w 6115796"/>
              <a:gd name="connsiteY11-42110" fmla="*/ 782518 h 6858000"/>
              <a:gd name="connsiteX12-42111" fmla="*/ 5218707 w 6115796"/>
              <a:gd name="connsiteY12-42112" fmla="*/ 886387 h 6858000"/>
              <a:gd name="connsiteX13-42113" fmla="*/ 5221281 w 6115796"/>
              <a:gd name="connsiteY13-42114" fmla="*/ 920873 h 6858000"/>
              <a:gd name="connsiteX14-42115" fmla="*/ 5201018 w 6115796"/>
              <a:gd name="connsiteY14-42116" fmla="*/ 1095027 h 6858000"/>
              <a:gd name="connsiteX15-42117" fmla="*/ 5189234 w 6115796"/>
              <a:gd name="connsiteY15-42118" fmla="*/ 1217308 h 6858000"/>
              <a:gd name="connsiteX16-42119" fmla="*/ 5202769 w 6115796"/>
              <a:gd name="connsiteY16-42120" fmla="*/ 1269450 h 6858000"/>
              <a:gd name="connsiteX17-42121" fmla="*/ 5225968 w 6115796"/>
              <a:gd name="connsiteY17-42122" fmla="*/ 1357994 h 6858000"/>
              <a:gd name="connsiteX18-42123" fmla="*/ 5231437 w 6115796"/>
              <a:gd name="connsiteY18-42124" fmla="*/ 1373779 h 6858000"/>
              <a:gd name="connsiteX19-42125" fmla="*/ 5237226 w 6115796"/>
              <a:gd name="connsiteY19-42126" fmla="*/ 1441327 h 6858000"/>
              <a:gd name="connsiteX20-42127" fmla="*/ 5255653 w 6115796"/>
              <a:gd name="connsiteY20-42128" fmla="*/ 1524712 h 6858000"/>
              <a:gd name="connsiteX21-42129" fmla="*/ 5263491 w 6115796"/>
              <a:gd name="connsiteY21-42130" fmla="*/ 1642938 h 6858000"/>
              <a:gd name="connsiteX22-42131" fmla="*/ 5256552 w 6115796"/>
              <a:gd name="connsiteY22-42132" fmla="*/ 1672509 h 6858000"/>
              <a:gd name="connsiteX23-42133" fmla="*/ 5266931 w 6115796"/>
              <a:gd name="connsiteY23-42134" fmla="*/ 1866147 h 6858000"/>
              <a:gd name="connsiteX24-42135" fmla="*/ 5255696 w 6115796"/>
              <a:gd name="connsiteY24-42136" fmla="*/ 1953770 h 6858000"/>
              <a:gd name="connsiteX25-42137" fmla="*/ 5252592 w 6115796"/>
              <a:gd name="connsiteY25-42138" fmla="*/ 2092210 h 6858000"/>
              <a:gd name="connsiteX26-42139" fmla="*/ 5250104 w 6115796"/>
              <a:gd name="connsiteY26-42140" fmla="*/ 2249166 h 6858000"/>
              <a:gd name="connsiteX27-42141" fmla="*/ 5251214 w 6115796"/>
              <a:gd name="connsiteY27-42142" fmla="*/ 2250944 h 6858000"/>
              <a:gd name="connsiteX28-42143" fmla="*/ 5250644 w 6115796"/>
              <a:gd name="connsiteY28-42144" fmla="*/ 2266619 h 6858000"/>
              <a:gd name="connsiteX29-42145" fmla="*/ 5293877 w 6115796"/>
              <a:gd name="connsiteY29-42146" fmla="*/ 2368649 h 6858000"/>
              <a:gd name="connsiteX30-42147" fmla="*/ 5311338 w 6115796"/>
              <a:gd name="connsiteY30-42148" fmla="*/ 2404034 h 6858000"/>
              <a:gd name="connsiteX31-42149" fmla="*/ 5338366 w 6115796"/>
              <a:gd name="connsiteY31-42150" fmla="*/ 2465052 h 6858000"/>
              <a:gd name="connsiteX32-42151" fmla="*/ 5371263 w 6115796"/>
              <a:gd name="connsiteY32-42152" fmla="*/ 2586413 h 6858000"/>
              <a:gd name="connsiteX33-42153" fmla="*/ 5407503 w 6115796"/>
              <a:gd name="connsiteY33-42154" fmla="*/ 2786290 h 6858000"/>
              <a:gd name="connsiteX34-42155" fmla="*/ 5407356 w 6115796"/>
              <a:gd name="connsiteY34-42156" fmla="*/ 2787545 h 6858000"/>
              <a:gd name="connsiteX35-42157" fmla="*/ 5457023 w 6115796"/>
              <a:gd name="connsiteY35-42158" fmla="*/ 2858292 h 6858000"/>
              <a:gd name="connsiteX36-42159" fmla="*/ 5479298 w 6115796"/>
              <a:gd name="connsiteY36-42160" fmla="*/ 2947791 h 6858000"/>
              <a:gd name="connsiteX37-42161" fmla="*/ 5481770 w 6115796"/>
              <a:gd name="connsiteY37-42162" fmla="*/ 2951352 h 6858000"/>
              <a:gd name="connsiteX38-42163" fmla="*/ 5482415 w 6115796"/>
              <a:gd name="connsiteY38-42164" fmla="*/ 3004079 h 6858000"/>
              <a:gd name="connsiteX39-42165" fmla="*/ 5503944 w 6115796"/>
              <a:gd name="connsiteY39-42166" fmla="*/ 3123335 h 6858000"/>
              <a:gd name="connsiteX40-42167" fmla="*/ 5516007 w 6115796"/>
              <a:gd name="connsiteY40-42168" fmla="*/ 3258473 h 6858000"/>
              <a:gd name="connsiteX41-42169" fmla="*/ 5589758 w 6115796"/>
              <a:gd name="connsiteY41-42170" fmla="*/ 3453699 h 6858000"/>
              <a:gd name="connsiteX42-42171" fmla="*/ 5596144 w 6115796"/>
              <a:gd name="connsiteY42-42172" fmla="*/ 3534624 h 6858000"/>
              <a:gd name="connsiteX43-42173" fmla="*/ 5597750 w 6115796"/>
              <a:gd name="connsiteY43-42174" fmla="*/ 3534129 h 6858000"/>
              <a:gd name="connsiteX44-42175" fmla="*/ 5618377 w 6115796"/>
              <a:gd name="connsiteY44-42176" fmla="*/ 3588431 h 6858000"/>
              <a:gd name="connsiteX45-42177" fmla="*/ 5655472 w 6115796"/>
              <a:gd name="connsiteY45-42178" fmla="*/ 3678877 h 6858000"/>
              <a:gd name="connsiteX46-42179" fmla="*/ 5683015 w 6115796"/>
              <a:gd name="connsiteY46-42180" fmla="*/ 3762025 h 6858000"/>
              <a:gd name="connsiteX47-42181" fmla="*/ 5696643 w 6115796"/>
              <a:gd name="connsiteY47-42182" fmla="*/ 3773888 h 6858000"/>
              <a:gd name="connsiteX48-42183" fmla="*/ 5768491 w 6115796"/>
              <a:gd name="connsiteY48-42184" fmla="*/ 3914399 h 6858000"/>
              <a:gd name="connsiteX49-42185" fmla="*/ 5793123 w 6115796"/>
              <a:gd name="connsiteY49-42186" fmla="*/ 3969952 h 6858000"/>
              <a:gd name="connsiteX50-42187" fmla="*/ 5808321 w 6115796"/>
              <a:gd name="connsiteY50-42188" fmla="*/ 3988153 h 6858000"/>
              <a:gd name="connsiteX51-42189" fmla="*/ 5825621 w 6115796"/>
              <a:gd name="connsiteY51-42190" fmla="*/ 4015525 h 6858000"/>
              <a:gd name="connsiteX52-42191" fmla="*/ 5860672 w 6115796"/>
              <a:gd name="connsiteY52-42192" fmla="*/ 4061579 h 6858000"/>
              <a:gd name="connsiteX53-42193" fmla="*/ 5894095 w 6115796"/>
              <a:gd name="connsiteY53-42194" fmla="*/ 4128857 h 6858000"/>
              <a:gd name="connsiteX54-42195" fmla="*/ 5903513 w 6115796"/>
              <a:gd name="connsiteY54-42196" fmla="*/ 4187661 h 6858000"/>
              <a:gd name="connsiteX55-42197" fmla="*/ 5946705 w 6115796"/>
              <a:gd name="connsiteY55-42198" fmla="*/ 4428051 h 6858000"/>
              <a:gd name="connsiteX56-42199" fmla="*/ 5949261 w 6115796"/>
              <a:gd name="connsiteY56-42200" fmla="*/ 4449185 h 6858000"/>
              <a:gd name="connsiteX57-42201" fmla="*/ 5968960 w 6115796"/>
              <a:gd name="connsiteY57-42202" fmla="*/ 4482655 h 6858000"/>
              <a:gd name="connsiteX58-42203" fmla="*/ 5998138 w 6115796"/>
              <a:gd name="connsiteY58-42204" fmla="*/ 4697518 h 6858000"/>
              <a:gd name="connsiteX59-42205" fmla="*/ 6007819 w 6115796"/>
              <a:gd name="connsiteY59-42206" fmla="*/ 4858148 h 6858000"/>
              <a:gd name="connsiteX60-42207" fmla="*/ 6007749 w 6115796"/>
              <a:gd name="connsiteY60-42208" fmla="*/ 4964715 h 6858000"/>
              <a:gd name="connsiteX61-42209" fmla="*/ 6005269 w 6115796"/>
              <a:gd name="connsiteY61-42210" fmla="*/ 5150567 h 6858000"/>
              <a:gd name="connsiteX62-42211" fmla="*/ 6001127 w 6115796"/>
              <a:gd name="connsiteY62-42212" fmla="*/ 5164609 h 6858000"/>
              <a:gd name="connsiteX63-42213" fmla="*/ 5998514 w 6115796"/>
              <a:gd name="connsiteY63-42214" fmla="*/ 5189673 h 6858000"/>
              <a:gd name="connsiteX64-42215" fmla="*/ 6018409 w 6115796"/>
              <a:gd name="connsiteY64-42216" fmla="*/ 5227157 h 6858000"/>
              <a:gd name="connsiteX65-42217" fmla="*/ 6036748 w 6115796"/>
              <a:gd name="connsiteY65-42218" fmla="*/ 5322752 h 6858000"/>
              <a:gd name="connsiteX66-42219" fmla="*/ 6037677 w 6115796"/>
              <a:gd name="connsiteY66-42220" fmla="*/ 5354807 h 6858000"/>
              <a:gd name="connsiteX67-42221" fmla="*/ 6053435 w 6115796"/>
              <a:gd name="connsiteY67-42222" fmla="*/ 5387547 h 6858000"/>
              <a:gd name="connsiteX68-42223" fmla="*/ 6068640 w 6115796"/>
              <a:gd name="connsiteY68-42224" fmla="*/ 5474503 h 6858000"/>
              <a:gd name="connsiteX69-42225" fmla="*/ 6080922 w 6115796"/>
              <a:gd name="connsiteY69-42226" fmla="*/ 5561070 h 6858000"/>
              <a:gd name="connsiteX70-42227" fmla="*/ 6096949 w 6115796"/>
              <a:gd name="connsiteY70-42228" fmla="*/ 5648179 h 6858000"/>
              <a:gd name="connsiteX71-42229" fmla="*/ 6109884 w 6115796"/>
              <a:gd name="connsiteY71-42230" fmla="*/ 5721959 h 6858000"/>
              <a:gd name="connsiteX72-42231" fmla="*/ 6115796 w 6115796"/>
              <a:gd name="connsiteY72-42232" fmla="*/ 5862844 h 6858000"/>
              <a:gd name="connsiteX73-42233" fmla="*/ 6102493 w 6115796"/>
              <a:gd name="connsiteY73-42234" fmla="*/ 5928602 h 6858000"/>
              <a:gd name="connsiteX74-42235" fmla="*/ 6056863 w 6115796"/>
              <a:gd name="connsiteY74-42236" fmla="*/ 6000643 h 6858000"/>
              <a:gd name="connsiteX75-42237" fmla="*/ 6045436 w 6115796"/>
              <a:gd name="connsiteY75-42238" fmla="*/ 6124480 h 6858000"/>
              <a:gd name="connsiteX76-42239" fmla="*/ 6030489 w 6115796"/>
              <a:gd name="connsiteY76-42240" fmla="*/ 6317666 h 6858000"/>
              <a:gd name="connsiteX77-42241" fmla="*/ 6007492 w 6115796"/>
              <a:gd name="connsiteY77-42242" fmla="*/ 6440818 h 6858000"/>
              <a:gd name="connsiteX78-42243" fmla="*/ 6009467 w 6115796"/>
              <a:gd name="connsiteY78-42244" fmla="*/ 6487076 h 6858000"/>
              <a:gd name="connsiteX79-42245" fmla="*/ 5995064 w 6115796"/>
              <a:gd name="connsiteY79-42246" fmla="*/ 6540791 h 6858000"/>
              <a:gd name="connsiteX80-42247" fmla="*/ 6004510 w 6115796"/>
              <a:gd name="connsiteY80-42248" fmla="*/ 6599256 h 6858000"/>
              <a:gd name="connsiteX81-42249" fmla="*/ 5986207 w 6115796"/>
              <a:gd name="connsiteY81-42250" fmla="*/ 6695855 h 6858000"/>
              <a:gd name="connsiteX82-42251" fmla="*/ 5979428 w 6115796"/>
              <a:gd name="connsiteY82-42252" fmla="*/ 6754678 h 6858000"/>
              <a:gd name="connsiteX83-42253" fmla="*/ 5983398 w 6115796"/>
              <a:gd name="connsiteY83-42254" fmla="*/ 6778641 h 6858000"/>
              <a:gd name="connsiteX84-42255" fmla="*/ 5984543 w 6115796"/>
              <a:gd name="connsiteY84-42256" fmla="*/ 6811016 h 6858000"/>
              <a:gd name="connsiteX85-42257" fmla="*/ 5979671 w 6115796"/>
              <a:gd name="connsiteY85-42258" fmla="*/ 6858000 h 6858000"/>
              <a:gd name="connsiteX86-42259" fmla="*/ 0 w 6115796"/>
              <a:gd name="connsiteY86-42260" fmla="*/ 6858000 h 6858000"/>
              <a:gd name="connsiteX87-42261" fmla="*/ 0 w 6115796"/>
              <a:gd name="connsiteY87-42262" fmla="*/ 0 h 6858000"/>
              <a:gd name="connsiteX0-42263" fmla="*/ 0 w 6115796"/>
              <a:gd name="connsiteY0-42264" fmla="*/ 0 h 6858000"/>
              <a:gd name="connsiteX1-42265" fmla="*/ 4965888 w 6115796"/>
              <a:gd name="connsiteY1-42266" fmla="*/ 0 h 6858000"/>
              <a:gd name="connsiteX2-42267" fmla="*/ 4967767 w 6115796"/>
              <a:gd name="connsiteY2-42268" fmla="*/ 7930 h 6858000"/>
              <a:gd name="connsiteX3-42269" fmla="*/ 4979444 w 6115796"/>
              <a:gd name="connsiteY3-42270" fmla="*/ 43921 h 6858000"/>
              <a:gd name="connsiteX4-42271" fmla="*/ 5021173 w 6115796"/>
              <a:gd name="connsiteY4-42272" fmla="*/ 123738 h 6858000"/>
              <a:gd name="connsiteX5-42273" fmla="*/ 5075458 w 6115796"/>
              <a:gd name="connsiteY5-42274" fmla="*/ 264355 h 6858000"/>
              <a:gd name="connsiteX6-42275" fmla="*/ 5081175 w 6115796"/>
              <a:gd name="connsiteY6-42276" fmla="*/ 277448 h 6858000"/>
              <a:gd name="connsiteX7-42277" fmla="*/ 5097011 w 6115796"/>
              <a:gd name="connsiteY7-42278" fmla="*/ 355616 h 6858000"/>
              <a:gd name="connsiteX8-42279" fmla="*/ 5153000 w 6115796"/>
              <a:gd name="connsiteY8-42280" fmla="*/ 507134 h 6858000"/>
              <a:gd name="connsiteX9-42281" fmla="*/ 5171282 w 6115796"/>
              <a:gd name="connsiteY9-42282" fmla="*/ 602071 h 6858000"/>
              <a:gd name="connsiteX10-42283" fmla="*/ 5176196 w 6115796"/>
              <a:gd name="connsiteY10-42284" fmla="*/ 636822 h 6858000"/>
              <a:gd name="connsiteX11-42285" fmla="*/ 5189051 w 6115796"/>
              <a:gd name="connsiteY11-42286" fmla="*/ 782518 h 6858000"/>
              <a:gd name="connsiteX12-42287" fmla="*/ 5218707 w 6115796"/>
              <a:gd name="connsiteY12-42288" fmla="*/ 886387 h 6858000"/>
              <a:gd name="connsiteX13-42289" fmla="*/ 5221281 w 6115796"/>
              <a:gd name="connsiteY13-42290" fmla="*/ 920873 h 6858000"/>
              <a:gd name="connsiteX14-42291" fmla="*/ 5201018 w 6115796"/>
              <a:gd name="connsiteY14-42292" fmla="*/ 1095027 h 6858000"/>
              <a:gd name="connsiteX15-42293" fmla="*/ 5189234 w 6115796"/>
              <a:gd name="connsiteY15-42294" fmla="*/ 1217308 h 6858000"/>
              <a:gd name="connsiteX16-42295" fmla="*/ 5202769 w 6115796"/>
              <a:gd name="connsiteY16-42296" fmla="*/ 1269450 h 6858000"/>
              <a:gd name="connsiteX17-42297" fmla="*/ 5225968 w 6115796"/>
              <a:gd name="connsiteY17-42298" fmla="*/ 1357994 h 6858000"/>
              <a:gd name="connsiteX18-42299" fmla="*/ 5231437 w 6115796"/>
              <a:gd name="connsiteY18-42300" fmla="*/ 1373779 h 6858000"/>
              <a:gd name="connsiteX19-42301" fmla="*/ 5237226 w 6115796"/>
              <a:gd name="connsiteY19-42302" fmla="*/ 1441327 h 6858000"/>
              <a:gd name="connsiteX20-42303" fmla="*/ 5255653 w 6115796"/>
              <a:gd name="connsiteY20-42304" fmla="*/ 1524712 h 6858000"/>
              <a:gd name="connsiteX21-42305" fmla="*/ 5263491 w 6115796"/>
              <a:gd name="connsiteY21-42306" fmla="*/ 1642938 h 6858000"/>
              <a:gd name="connsiteX22-42307" fmla="*/ 5256552 w 6115796"/>
              <a:gd name="connsiteY22-42308" fmla="*/ 1672509 h 6858000"/>
              <a:gd name="connsiteX23-42309" fmla="*/ 5266931 w 6115796"/>
              <a:gd name="connsiteY23-42310" fmla="*/ 1866147 h 6858000"/>
              <a:gd name="connsiteX24-42311" fmla="*/ 5255696 w 6115796"/>
              <a:gd name="connsiteY24-42312" fmla="*/ 1953770 h 6858000"/>
              <a:gd name="connsiteX25-42313" fmla="*/ 5252592 w 6115796"/>
              <a:gd name="connsiteY25-42314" fmla="*/ 2092210 h 6858000"/>
              <a:gd name="connsiteX26-42315" fmla="*/ 5250104 w 6115796"/>
              <a:gd name="connsiteY26-42316" fmla="*/ 2249166 h 6858000"/>
              <a:gd name="connsiteX27-42317" fmla="*/ 5251214 w 6115796"/>
              <a:gd name="connsiteY27-42318" fmla="*/ 2250944 h 6858000"/>
              <a:gd name="connsiteX28-42319" fmla="*/ 5250644 w 6115796"/>
              <a:gd name="connsiteY28-42320" fmla="*/ 2266619 h 6858000"/>
              <a:gd name="connsiteX29-42321" fmla="*/ 5293877 w 6115796"/>
              <a:gd name="connsiteY29-42322" fmla="*/ 2368649 h 6858000"/>
              <a:gd name="connsiteX30-42323" fmla="*/ 5311338 w 6115796"/>
              <a:gd name="connsiteY30-42324" fmla="*/ 2404034 h 6858000"/>
              <a:gd name="connsiteX31-42325" fmla="*/ 5338366 w 6115796"/>
              <a:gd name="connsiteY31-42326" fmla="*/ 2465052 h 6858000"/>
              <a:gd name="connsiteX32-42327" fmla="*/ 5371263 w 6115796"/>
              <a:gd name="connsiteY32-42328" fmla="*/ 2586413 h 6858000"/>
              <a:gd name="connsiteX33-42329" fmla="*/ 5407503 w 6115796"/>
              <a:gd name="connsiteY33-42330" fmla="*/ 2786290 h 6858000"/>
              <a:gd name="connsiteX34-42331" fmla="*/ 5407356 w 6115796"/>
              <a:gd name="connsiteY34-42332" fmla="*/ 2787545 h 6858000"/>
              <a:gd name="connsiteX35-42333" fmla="*/ 5457023 w 6115796"/>
              <a:gd name="connsiteY35-42334" fmla="*/ 2858292 h 6858000"/>
              <a:gd name="connsiteX36-42335" fmla="*/ 5479298 w 6115796"/>
              <a:gd name="connsiteY36-42336" fmla="*/ 2947791 h 6858000"/>
              <a:gd name="connsiteX37-42337" fmla="*/ 5481770 w 6115796"/>
              <a:gd name="connsiteY37-42338" fmla="*/ 2951352 h 6858000"/>
              <a:gd name="connsiteX38-42339" fmla="*/ 5482415 w 6115796"/>
              <a:gd name="connsiteY38-42340" fmla="*/ 3004079 h 6858000"/>
              <a:gd name="connsiteX39-42341" fmla="*/ 5503944 w 6115796"/>
              <a:gd name="connsiteY39-42342" fmla="*/ 3123335 h 6858000"/>
              <a:gd name="connsiteX40-42343" fmla="*/ 5516007 w 6115796"/>
              <a:gd name="connsiteY40-42344" fmla="*/ 3258473 h 6858000"/>
              <a:gd name="connsiteX41-42345" fmla="*/ 5589758 w 6115796"/>
              <a:gd name="connsiteY41-42346" fmla="*/ 3453699 h 6858000"/>
              <a:gd name="connsiteX42-42347" fmla="*/ 5596144 w 6115796"/>
              <a:gd name="connsiteY42-42348" fmla="*/ 3534624 h 6858000"/>
              <a:gd name="connsiteX43-42349" fmla="*/ 5597750 w 6115796"/>
              <a:gd name="connsiteY43-42350" fmla="*/ 3534129 h 6858000"/>
              <a:gd name="connsiteX44-42351" fmla="*/ 5618377 w 6115796"/>
              <a:gd name="connsiteY44-42352" fmla="*/ 3588431 h 6858000"/>
              <a:gd name="connsiteX45-42353" fmla="*/ 5655472 w 6115796"/>
              <a:gd name="connsiteY45-42354" fmla="*/ 3678877 h 6858000"/>
              <a:gd name="connsiteX46-42355" fmla="*/ 5683015 w 6115796"/>
              <a:gd name="connsiteY46-42356" fmla="*/ 3762025 h 6858000"/>
              <a:gd name="connsiteX47-42357" fmla="*/ 5696643 w 6115796"/>
              <a:gd name="connsiteY47-42358" fmla="*/ 3773888 h 6858000"/>
              <a:gd name="connsiteX48-42359" fmla="*/ 5768491 w 6115796"/>
              <a:gd name="connsiteY48-42360" fmla="*/ 3914399 h 6858000"/>
              <a:gd name="connsiteX49-42361" fmla="*/ 5793123 w 6115796"/>
              <a:gd name="connsiteY49-42362" fmla="*/ 3969952 h 6858000"/>
              <a:gd name="connsiteX50-42363" fmla="*/ 5808321 w 6115796"/>
              <a:gd name="connsiteY50-42364" fmla="*/ 3988153 h 6858000"/>
              <a:gd name="connsiteX51-42365" fmla="*/ 5825621 w 6115796"/>
              <a:gd name="connsiteY51-42366" fmla="*/ 4015525 h 6858000"/>
              <a:gd name="connsiteX52-42367" fmla="*/ 5860672 w 6115796"/>
              <a:gd name="connsiteY52-42368" fmla="*/ 4061579 h 6858000"/>
              <a:gd name="connsiteX53-42369" fmla="*/ 5894095 w 6115796"/>
              <a:gd name="connsiteY53-42370" fmla="*/ 4128857 h 6858000"/>
              <a:gd name="connsiteX54-42371" fmla="*/ 5903513 w 6115796"/>
              <a:gd name="connsiteY54-42372" fmla="*/ 4187661 h 6858000"/>
              <a:gd name="connsiteX55-42373" fmla="*/ 5946705 w 6115796"/>
              <a:gd name="connsiteY55-42374" fmla="*/ 4428051 h 6858000"/>
              <a:gd name="connsiteX56-42375" fmla="*/ 5949261 w 6115796"/>
              <a:gd name="connsiteY56-42376" fmla="*/ 4449185 h 6858000"/>
              <a:gd name="connsiteX57-42377" fmla="*/ 5968960 w 6115796"/>
              <a:gd name="connsiteY57-42378" fmla="*/ 4482655 h 6858000"/>
              <a:gd name="connsiteX58-42379" fmla="*/ 5998138 w 6115796"/>
              <a:gd name="connsiteY58-42380" fmla="*/ 4697518 h 6858000"/>
              <a:gd name="connsiteX59-42381" fmla="*/ 6007819 w 6115796"/>
              <a:gd name="connsiteY59-42382" fmla="*/ 4858148 h 6858000"/>
              <a:gd name="connsiteX60-42383" fmla="*/ 6007749 w 6115796"/>
              <a:gd name="connsiteY60-42384" fmla="*/ 4964715 h 6858000"/>
              <a:gd name="connsiteX61-42385" fmla="*/ 6005269 w 6115796"/>
              <a:gd name="connsiteY61-42386" fmla="*/ 5150567 h 6858000"/>
              <a:gd name="connsiteX62-42387" fmla="*/ 6001127 w 6115796"/>
              <a:gd name="connsiteY62-42388" fmla="*/ 5164609 h 6858000"/>
              <a:gd name="connsiteX63-42389" fmla="*/ 5998514 w 6115796"/>
              <a:gd name="connsiteY63-42390" fmla="*/ 5189673 h 6858000"/>
              <a:gd name="connsiteX64-42391" fmla="*/ 6018409 w 6115796"/>
              <a:gd name="connsiteY64-42392" fmla="*/ 5227157 h 6858000"/>
              <a:gd name="connsiteX65-42393" fmla="*/ 6036748 w 6115796"/>
              <a:gd name="connsiteY65-42394" fmla="*/ 5322752 h 6858000"/>
              <a:gd name="connsiteX66-42395" fmla="*/ 6037677 w 6115796"/>
              <a:gd name="connsiteY66-42396" fmla="*/ 5354807 h 6858000"/>
              <a:gd name="connsiteX67-42397" fmla="*/ 6053435 w 6115796"/>
              <a:gd name="connsiteY67-42398" fmla="*/ 5387547 h 6858000"/>
              <a:gd name="connsiteX68-42399" fmla="*/ 6068640 w 6115796"/>
              <a:gd name="connsiteY68-42400" fmla="*/ 5474503 h 6858000"/>
              <a:gd name="connsiteX69-42401" fmla="*/ 6080922 w 6115796"/>
              <a:gd name="connsiteY69-42402" fmla="*/ 5561070 h 6858000"/>
              <a:gd name="connsiteX70-42403" fmla="*/ 6096949 w 6115796"/>
              <a:gd name="connsiteY70-42404" fmla="*/ 5648179 h 6858000"/>
              <a:gd name="connsiteX71-42405" fmla="*/ 6115796 w 6115796"/>
              <a:gd name="connsiteY71-42406" fmla="*/ 5862844 h 6858000"/>
              <a:gd name="connsiteX72-42407" fmla="*/ 6102493 w 6115796"/>
              <a:gd name="connsiteY72-42408" fmla="*/ 5928602 h 6858000"/>
              <a:gd name="connsiteX73-42409" fmla="*/ 6056863 w 6115796"/>
              <a:gd name="connsiteY73-42410" fmla="*/ 6000643 h 6858000"/>
              <a:gd name="connsiteX74-42411" fmla="*/ 6045436 w 6115796"/>
              <a:gd name="connsiteY74-42412" fmla="*/ 6124480 h 6858000"/>
              <a:gd name="connsiteX75-42413" fmla="*/ 6030489 w 6115796"/>
              <a:gd name="connsiteY75-42414" fmla="*/ 6317666 h 6858000"/>
              <a:gd name="connsiteX76-42415" fmla="*/ 6007492 w 6115796"/>
              <a:gd name="connsiteY76-42416" fmla="*/ 6440818 h 6858000"/>
              <a:gd name="connsiteX77-42417" fmla="*/ 6009467 w 6115796"/>
              <a:gd name="connsiteY77-42418" fmla="*/ 6487076 h 6858000"/>
              <a:gd name="connsiteX78-42419" fmla="*/ 5995064 w 6115796"/>
              <a:gd name="connsiteY78-42420" fmla="*/ 6540791 h 6858000"/>
              <a:gd name="connsiteX79-42421" fmla="*/ 6004510 w 6115796"/>
              <a:gd name="connsiteY79-42422" fmla="*/ 6599256 h 6858000"/>
              <a:gd name="connsiteX80-42423" fmla="*/ 5986207 w 6115796"/>
              <a:gd name="connsiteY80-42424" fmla="*/ 6695855 h 6858000"/>
              <a:gd name="connsiteX81-42425" fmla="*/ 5979428 w 6115796"/>
              <a:gd name="connsiteY81-42426" fmla="*/ 6754678 h 6858000"/>
              <a:gd name="connsiteX82-42427" fmla="*/ 5983398 w 6115796"/>
              <a:gd name="connsiteY82-42428" fmla="*/ 6778641 h 6858000"/>
              <a:gd name="connsiteX83-42429" fmla="*/ 5984543 w 6115796"/>
              <a:gd name="connsiteY83-42430" fmla="*/ 6811016 h 6858000"/>
              <a:gd name="connsiteX84-42431" fmla="*/ 5979671 w 6115796"/>
              <a:gd name="connsiteY84-42432" fmla="*/ 6858000 h 6858000"/>
              <a:gd name="connsiteX85-42433" fmla="*/ 0 w 6115796"/>
              <a:gd name="connsiteY85-42434" fmla="*/ 6858000 h 6858000"/>
              <a:gd name="connsiteX86-42435" fmla="*/ 0 w 6115796"/>
              <a:gd name="connsiteY86-42436" fmla="*/ 0 h 6858000"/>
              <a:gd name="connsiteX0-42437" fmla="*/ 0 w 6116025"/>
              <a:gd name="connsiteY0-42438" fmla="*/ 0 h 6858000"/>
              <a:gd name="connsiteX1-42439" fmla="*/ 4965888 w 6116025"/>
              <a:gd name="connsiteY1-42440" fmla="*/ 0 h 6858000"/>
              <a:gd name="connsiteX2-42441" fmla="*/ 4967767 w 6116025"/>
              <a:gd name="connsiteY2-42442" fmla="*/ 7930 h 6858000"/>
              <a:gd name="connsiteX3-42443" fmla="*/ 4979444 w 6116025"/>
              <a:gd name="connsiteY3-42444" fmla="*/ 43921 h 6858000"/>
              <a:gd name="connsiteX4-42445" fmla="*/ 5021173 w 6116025"/>
              <a:gd name="connsiteY4-42446" fmla="*/ 123738 h 6858000"/>
              <a:gd name="connsiteX5-42447" fmla="*/ 5075458 w 6116025"/>
              <a:gd name="connsiteY5-42448" fmla="*/ 264355 h 6858000"/>
              <a:gd name="connsiteX6-42449" fmla="*/ 5081175 w 6116025"/>
              <a:gd name="connsiteY6-42450" fmla="*/ 277448 h 6858000"/>
              <a:gd name="connsiteX7-42451" fmla="*/ 5097011 w 6116025"/>
              <a:gd name="connsiteY7-42452" fmla="*/ 355616 h 6858000"/>
              <a:gd name="connsiteX8-42453" fmla="*/ 5153000 w 6116025"/>
              <a:gd name="connsiteY8-42454" fmla="*/ 507134 h 6858000"/>
              <a:gd name="connsiteX9-42455" fmla="*/ 5171282 w 6116025"/>
              <a:gd name="connsiteY9-42456" fmla="*/ 602071 h 6858000"/>
              <a:gd name="connsiteX10-42457" fmla="*/ 5176196 w 6116025"/>
              <a:gd name="connsiteY10-42458" fmla="*/ 636822 h 6858000"/>
              <a:gd name="connsiteX11-42459" fmla="*/ 5189051 w 6116025"/>
              <a:gd name="connsiteY11-42460" fmla="*/ 782518 h 6858000"/>
              <a:gd name="connsiteX12-42461" fmla="*/ 5218707 w 6116025"/>
              <a:gd name="connsiteY12-42462" fmla="*/ 886387 h 6858000"/>
              <a:gd name="connsiteX13-42463" fmla="*/ 5221281 w 6116025"/>
              <a:gd name="connsiteY13-42464" fmla="*/ 920873 h 6858000"/>
              <a:gd name="connsiteX14-42465" fmla="*/ 5201018 w 6116025"/>
              <a:gd name="connsiteY14-42466" fmla="*/ 1095027 h 6858000"/>
              <a:gd name="connsiteX15-42467" fmla="*/ 5189234 w 6116025"/>
              <a:gd name="connsiteY15-42468" fmla="*/ 1217308 h 6858000"/>
              <a:gd name="connsiteX16-42469" fmla="*/ 5202769 w 6116025"/>
              <a:gd name="connsiteY16-42470" fmla="*/ 1269450 h 6858000"/>
              <a:gd name="connsiteX17-42471" fmla="*/ 5225968 w 6116025"/>
              <a:gd name="connsiteY17-42472" fmla="*/ 1357994 h 6858000"/>
              <a:gd name="connsiteX18-42473" fmla="*/ 5231437 w 6116025"/>
              <a:gd name="connsiteY18-42474" fmla="*/ 1373779 h 6858000"/>
              <a:gd name="connsiteX19-42475" fmla="*/ 5237226 w 6116025"/>
              <a:gd name="connsiteY19-42476" fmla="*/ 1441327 h 6858000"/>
              <a:gd name="connsiteX20-42477" fmla="*/ 5255653 w 6116025"/>
              <a:gd name="connsiteY20-42478" fmla="*/ 1524712 h 6858000"/>
              <a:gd name="connsiteX21-42479" fmla="*/ 5263491 w 6116025"/>
              <a:gd name="connsiteY21-42480" fmla="*/ 1642938 h 6858000"/>
              <a:gd name="connsiteX22-42481" fmla="*/ 5256552 w 6116025"/>
              <a:gd name="connsiteY22-42482" fmla="*/ 1672509 h 6858000"/>
              <a:gd name="connsiteX23-42483" fmla="*/ 5266931 w 6116025"/>
              <a:gd name="connsiteY23-42484" fmla="*/ 1866147 h 6858000"/>
              <a:gd name="connsiteX24-42485" fmla="*/ 5255696 w 6116025"/>
              <a:gd name="connsiteY24-42486" fmla="*/ 1953770 h 6858000"/>
              <a:gd name="connsiteX25-42487" fmla="*/ 5252592 w 6116025"/>
              <a:gd name="connsiteY25-42488" fmla="*/ 2092210 h 6858000"/>
              <a:gd name="connsiteX26-42489" fmla="*/ 5250104 w 6116025"/>
              <a:gd name="connsiteY26-42490" fmla="*/ 2249166 h 6858000"/>
              <a:gd name="connsiteX27-42491" fmla="*/ 5251214 w 6116025"/>
              <a:gd name="connsiteY27-42492" fmla="*/ 2250944 h 6858000"/>
              <a:gd name="connsiteX28-42493" fmla="*/ 5250644 w 6116025"/>
              <a:gd name="connsiteY28-42494" fmla="*/ 2266619 h 6858000"/>
              <a:gd name="connsiteX29-42495" fmla="*/ 5293877 w 6116025"/>
              <a:gd name="connsiteY29-42496" fmla="*/ 2368649 h 6858000"/>
              <a:gd name="connsiteX30-42497" fmla="*/ 5311338 w 6116025"/>
              <a:gd name="connsiteY30-42498" fmla="*/ 2404034 h 6858000"/>
              <a:gd name="connsiteX31-42499" fmla="*/ 5338366 w 6116025"/>
              <a:gd name="connsiteY31-42500" fmla="*/ 2465052 h 6858000"/>
              <a:gd name="connsiteX32-42501" fmla="*/ 5371263 w 6116025"/>
              <a:gd name="connsiteY32-42502" fmla="*/ 2586413 h 6858000"/>
              <a:gd name="connsiteX33-42503" fmla="*/ 5407503 w 6116025"/>
              <a:gd name="connsiteY33-42504" fmla="*/ 2786290 h 6858000"/>
              <a:gd name="connsiteX34-42505" fmla="*/ 5407356 w 6116025"/>
              <a:gd name="connsiteY34-42506" fmla="*/ 2787545 h 6858000"/>
              <a:gd name="connsiteX35-42507" fmla="*/ 5457023 w 6116025"/>
              <a:gd name="connsiteY35-42508" fmla="*/ 2858292 h 6858000"/>
              <a:gd name="connsiteX36-42509" fmla="*/ 5479298 w 6116025"/>
              <a:gd name="connsiteY36-42510" fmla="*/ 2947791 h 6858000"/>
              <a:gd name="connsiteX37-42511" fmla="*/ 5481770 w 6116025"/>
              <a:gd name="connsiteY37-42512" fmla="*/ 2951352 h 6858000"/>
              <a:gd name="connsiteX38-42513" fmla="*/ 5482415 w 6116025"/>
              <a:gd name="connsiteY38-42514" fmla="*/ 3004079 h 6858000"/>
              <a:gd name="connsiteX39-42515" fmla="*/ 5503944 w 6116025"/>
              <a:gd name="connsiteY39-42516" fmla="*/ 3123335 h 6858000"/>
              <a:gd name="connsiteX40-42517" fmla="*/ 5516007 w 6116025"/>
              <a:gd name="connsiteY40-42518" fmla="*/ 3258473 h 6858000"/>
              <a:gd name="connsiteX41-42519" fmla="*/ 5589758 w 6116025"/>
              <a:gd name="connsiteY41-42520" fmla="*/ 3453699 h 6858000"/>
              <a:gd name="connsiteX42-42521" fmla="*/ 5596144 w 6116025"/>
              <a:gd name="connsiteY42-42522" fmla="*/ 3534624 h 6858000"/>
              <a:gd name="connsiteX43-42523" fmla="*/ 5597750 w 6116025"/>
              <a:gd name="connsiteY43-42524" fmla="*/ 3534129 h 6858000"/>
              <a:gd name="connsiteX44-42525" fmla="*/ 5618377 w 6116025"/>
              <a:gd name="connsiteY44-42526" fmla="*/ 3588431 h 6858000"/>
              <a:gd name="connsiteX45-42527" fmla="*/ 5655472 w 6116025"/>
              <a:gd name="connsiteY45-42528" fmla="*/ 3678877 h 6858000"/>
              <a:gd name="connsiteX46-42529" fmla="*/ 5683015 w 6116025"/>
              <a:gd name="connsiteY46-42530" fmla="*/ 3762025 h 6858000"/>
              <a:gd name="connsiteX47-42531" fmla="*/ 5696643 w 6116025"/>
              <a:gd name="connsiteY47-42532" fmla="*/ 3773888 h 6858000"/>
              <a:gd name="connsiteX48-42533" fmla="*/ 5768491 w 6116025"/>
              <a:gd name="connsiteY48-42534" fmla="*/ 3914399 h 6858000"/>
              <a:gd name="connsiteX49-42535" fmla="*/ 5793123 w 6116025"/>
              <a:gd name="connsiteY49-42536" fmla="*/ 3969952 h 6858000"/>
              <a:gd name="connsiteX50-42537" fmla="*/ 5808321 w 6116025"/>
              <a:gd name="connsiteY50-42538" fmla="*/ 3988153 h 6858000"/>
              <a:gd name="connsiteX51-42539" fmla="*/ 5825621 w 6116025"/>
              <a:gd name="connsiteY51-42540" fmla="*/ 4015525 h 6858000"/>
              <a:gd name="connsiteX52-42541" fmla="*/ 5860672 w 6116025"/>
              <a:gd name="connsiteY52-42542" fmla="*/ 4061579 h 6858000"/>
              <a:gd name="connsiteX53-42543" fmla="*/ 5894095 w 6116025"/>
              <a:gd name="connsiteY53-42544" fmla="*/ 4128857 h 6858000"/>
              <a:gd name="connsiteX54-42545" fmla="*/ 5903513 w 6116025"/>
              <a:gd name="connsiteY54-42546" fmla="*/ 4187661 h 6858000"/>
              <a:gd name="connsiteX55-42547" fmla="*/ 5946705 w 6116025"/>
              <a:gd name="connsiteY55-42548" fmla="*/ 4428051 h 6858000"/>
              <a:gd name="connsiteX56-42549" fmla="*/ 5949261 w 6116025"/>
              <a:gd name="connsiteY56-42550" fmla="*/ 4449185 h 6858000"/>
              <a:gd name="connsiteX57-42551" fmla="*/ 5968960 w 6116025"/>
              <a:gd name="connsiteY57-42552" fmla="*/ 4482655 h 6858000"/>
              <a:gd name="connsiteX58-42553" fmla="*/ 5998138 w 6116025"/>
              <a:gd name="connsiteY58-42554" fmla="*/ 4697518 h 6858000"/>
              <a:gd name="connsiteX59-42555" fmla="*/ 6007819 w 6116025"/>
              <a:gd name="connsiteY59-42556" fmla="*/ 4858148 h 6858000"/>
              <a:gd name="connsiteX60-42557" fmla="*/ 6007749 w 6116025"/>
              <a:gd name="connsiteY60-42558" fmla="*/ 4964715 h 6858000"/>
              <a:gd name="connsiteX61-42559" fmla="*/ 6005269 w 6116025"/>
              <a:gd name="connsiteY61-42560" fmla="*/ 5150567 h 6858000"/>
              <a:gd name="connsiteX62-42561" fmla="*/ 6001127 w 6116025"/>
              <a:gd name="connsiteY62-42562" fmla="*/ 5164609 h 6858000"/>
              <a:gd name="connsiteX63-42563" fmla="*/ 5998514 w 6116025"/>
              <a:gd name="connsiteY63-42564" fmla="*/ 5189673 h 6858000"/>
              <a:gd name="connsiteX64-42565" fmla="*/ 6018409 w 6116025"/>
              <a:gd name="connsiteY64-42566" fmla="*/ 5227157 h 6858000"/>
              <a:gd name="connsiteX65-42567" fmla="*/ 6036748 w 6116025"/>
              <a:gd name="connsiteY65-42568" fmla="*/ 5322752 h 6858000"/>
              <a:gd name="connsiteX66-42569" fmla="*/ 6037677 w 6116025"/>
              <a:gd name="connsiteY66-42570" fmla="*/ 5354807 h 6858000"/>
              <a:gd name="connsiteX67-42571" fmla="*/ 6053435 w 6116025"/>
              <a:gd name="connsiteY67-42572" fmla="*/ 5387547 h 6858000"/>
              <a:gd name="connsiteX68-42573" fmla="*/ 6068640 w 6116025"/>
              <a:gd name="connsiteY68-42574" fmla="*/ 5474503 h 6858000"/>
              <a:gd name="connsiteX69-42575" fmla="*/ 6080922 w 6116025"/>
              <a:gd name="connsiteY69-42576" fmla="*/ 5561070 h 6858000"/>
              <a:gd name="connsiteX70-42577" fmla="*/ 6096949 w 6116025"/>
              <a:gd name="connsiteY70-42578" fmla="*/ 5648179 h 6858000"/>
              <a:gd name="connsiteX71-42579" fmla="*/ 6115796 w 6116025"/>
              <a:gd name="connsiteY71-42580" fmla="*/ 5862844 h 6858000"/>
              <a:gd name="connsiteX72-42581" fmla="*/ 6102493 w 6116025"/>
              <a:gd name="connsiteY72-42582" fmla="*/ 5928602 h 6858000"/>
              <a:gd name="connsiteX73-42583" fmla="*/ 6056863 w 6116025"/>
              <a:gd name="connsiteY73-42584" fmla="*/ 6000643 h 6858000"/>
              <a:gd name="connsiteX74-42585" fmla="*/ 6045436 w 6116025"/>
              <a:gd name="connsiteY74-42586" fmla="*/ 6124480 h 6858000"/>
              <a:gd name="connsiteX75-42587" fmla="*/ 6030489 w 6116025"/>
              <a:gd name="connsiteY75-42588" fmla="*/ 6317666 h 6858000"/>
              <a:gd name="connsiteX76-42589" fmla="*/ 6007492 w 6116025"/>
              <a:gd name="connsiteY76-42590" fmla="*/ 6440818 h 6858000"/>
              <a:gd name="connsiteX77-42591" fmla="*/ 6009467 w 6116025"/>
              <a:gd name="connsiteY77-42592" fmla="*/ 6487076 h 6858000"/>
              <a:gd name="connsiteX78-42593" fmla="*/ 5995064 w 6116025"/>
              <a:gd name="connsiteY78-42594" fmla="*/ 6540791 h 6858000"/>
              <a:gd name="connsiteX79-42595" fmla="*/ 6004510 w 6116025"/>
              <a:gd name="connsiteY79-42596" fmla="*/ 6599256 h 6858000"/>
              <a:gd name="connsiteX80-42597" fmla="*/ 5986207 w 6116025"/>
              <a:gd name="connsiteY80-42598" fmla="*/ 6695855 h 6858000"/>
              <a:gd name="connsiteX81-42599" fmla="*/ 5979428 w 6116025"/>
              <a:gd name="connsiteY81-42600" fmla="*/ 6754678 h 6858000"/>
              <a:gd name="connsiteX82-42601" fmla="*/ 5983398 w 6116025"/>
              <a:gd name="connsiteY82-42602" fmla="*/ 6778641 h 6858000"/>
              <a:gd name="connsiteX83-42603" fmla="*/ 5984543 w 6116025"/>
              <a:gd name="connsiteY83-42604" fmla="*/ 6811016 h 6858000"/>
              <a:gd name="connsiteX84-42605" fmla="*/ 5979671 w 6116025"/>
              <a:gd name="connsiteY84-42606" fmla="*/ 6858000 h 6858000"/>
              <a:gd name="connsiteX85-42607" fmla="*/ 0 w 6116025"/>
              <a:gd name="connsiteY85-42608" fmla="*/ 6858000 h 6858000"/>
              <a:gd name="connsiteX86-42609" fmla="*/ 0 w 6116025"/>
              <a:gd name="connsiteY86-42610" fmla="*/ 0 h 6858000"/>
              <a:gd name="connsiteX0-42611" fmla="*/ 0 w 6115796"/>
              <a:gd name="connsiteY0-42612" fmla="*/ 0 h 6858000"/>
              <a:gd name="connsiteX1-42613" fmla="*/ 4965888 w 6115796"/>
              <a:gd name="connsiteY1-42614" fmla="*/ 0 h 6858000"/>
              <a:gd name="connsiteX2-42615" fmla="*/ 4967767 w 6115796"/>
              <a:gd name="connsiteY2-42616" fmla="*/ 7930 h 6858000"/>
              <a:gd name="connsiteX3-42617" fmla="*/ 4979444 w 6115796"/>
              <a:gd name="connsiteY3-42618" fmla="*/ 43921 h 6858000"/>
              <a:gd name="connsiteX4-42619" fmla="*/ 5021173 w 6115796"/>
              <a:gd name="connsiteY4-42620" fmla="*/ 123738 h 6858000"/>
              <a:gd name="connsiteX5-42621" fmla="*/ 5075458 w 6115796"/>
              <a:gd name="connsiteY5-42622" fmla="*/ 264355 h 6858000"/>
              <a:gd name="connsiteX6-42623" fmla="*/ 5081175 w 6115796"/>
              <a:gd name="connsiteY6-42624" fmla="*/ 277448 h 6858000"/>
              <a:gd name="connsiteX7-42625" fmla="*/ 5097011 w 6115796"/>
              <a:gd name="connsiteY7-42626" fmla="*/ 355616 h 6858000"/>
              <a:gd name="connsiteX8-42627" fmla="*/ 5153000 w 6115796"/>
              <a:gd name="connsiteY8-42628" fmla="*/ 507134 h 6858000"/>
              <a:gd name="connsiteX9-42629" fmla="*/ 5171282 w 6115796"/>
              <a:gd name="connsiteY9-42630" fmla="*/ 602071 h 6858000"/>
              <a:gd name="connsiteX10-42631" fmla="*/ 5176196 w 6115796"/>
              <a:gd name="connsiteY10-42632" fmla="*/ 636822 h 6858000"/>
              <a:gd name="connsiteX11-42633" fmla="*/ 5189051 w 6115796"/>
              <a:gd name="connsiteY11-42634" fmla="*/ 782518 h 6858000"/>
              <a:gd name="connsiteX12-42635" fmla="*/ 5218707 w 6115796"/>
              <a:gd name="connsiteY12-42636" fmla="*/ 886387 h 6858000"/>
              <a:gd name="connsiteX13-42637" fmla="*/ 5221281 w 6115796"/>
              <a:gd name="connsiteY13-42638" fmla="*/ 920873 h 6858000"/>
              <a:gd name="connsiteX14-42639" fmla="*/ 5201018 w 6115796"/>
              <a:gd name="connsiteY14-42640" fmla="*/ 1095027 h 6858000"/>
              <a:gd name="connsiteX15-42641" fmla="*/ 5189234 w 6115796"/>
              <a:gd name="connsiteY15-42642" fmla="*/ 1217308 h 6858000"/>
              <a:gd name="connsiteX16-42643" fmla="*/ 5202769 w 6115796"/>
              <a:gd name="connsiteY16-42644" fmla="*/ 1269450 h 6858000"/>
              <a:gd name="connsiteX17-42645" fmla="*/ 5225968 w 6115796"/>
              <a:gd name="connsiteY17-42646" fmla="*/ 1357994 h 6858000"/>
              <a:gd name="connsiteX18-42647" fmla="*/ 5231437 w 6115796"/>
              <a:gd name="connsiteY18-42648" fmla="*/ 1373779 h 6858000"/>
              <a:gd name="connsiteX19-42649" fmla="*/ 5237226 w 6115796"/>
              <a:gd name="connsiteY19-42650" fmla="*/ 1441327 h 6858000"/>
              <a:gd name="connsiteX20-42651" fmla="*/ 5255653 w 6115796"/>
              <a:gd name="connsiteY20-42652" fmla="*/ 1524712 h 6858000"/>
              <a:gd name="connsiteX21-42653" fmla="*/ 5263491 w 6115796"/>
              <a:gd name="connsiteY21-42654" fmla="*/ 1642938 h 6858000"/>
              <a:gd name="connsiteX22-42655" fmla="*/ 5256552 w 6115796"/>
              <a:gd name="connsiteY22-42656" fmla="*/ 1672509 h 6858000"/>
              <a:gd name="connsiteX23-42657" fmla="*/ 5266931 w 6115796"/>
              <a:gd name="connsiteY23-42658" fmla="*/ 1866147 h 6858000"/>
              <a:gd name="connsiteX24-42659" fmla="*/ 5255696 w 6115796"/>
              <a:gd name="connsiteY24-42660" fmla="*/ 1953770 h 6858000"/>
              <a:gd name="connsiteX25-42661" fmla="*/ 5252592 w 6115796"/>
              <a:gd name="connsiteY25-42662" fmla="*/ 2092210 h 6858000"/>
              <a:gd name="connsiteX26-42663" fmla="*/ 5250104 w 6115796"/>
              <a:gd name="connsiteY26-42664" fmla="*/ 2249166 h 6858000"/>
              <a:gd name="connsiteX27-42665" fmla="*/ 5251214 w 6115796"/>
              <a:gd name="connsiteY27-42666" fmla="*/ 2250944 h 6858000"/>
              <a:gd name="connsiteX28-42667" fmla="*/ 5250644 w 6115796"/>
              <a:gd name="connsiteY28-42668" fmla="*/ 2266619 h 6858000"/>
              <a:gd name="connsiteX29-42669" fmla="*/ 5293877 w 6115796"/>
              <a:gd name="connsiteY29-42670" fmla="*/ 2368649 h 6858000"/>
              <a:gd name="connsiteX30-42671" fmla="*/ 5311338 w 6115796"/>
              <a:gd name="connsiteY30-42672" fmla="*/ 2404034 h 6858000"/>
              <a:gd name="connsiteX31-42673" fmla="*/ 5338366 w 6115796"/>
              <a:gd name="connsiteY31-42674" fmla="*/ 2465052 h 6858000"/>
              <a:gd name="connsiteX32-42675" fmla="*/ 5371263 w 6115796"/>
              <a:gd name="connsiteY32-42676" fmla="*/ 2586413 h 6858000"/>
              <a:gd name="connsiteX33-42677" fmla="*/ 5407503 w 6115796"/>
              <a:gd name="connsiteY33-42678" fmla="*/ 2786290 h 6858000"/>
              <a:gd name="connsiteX34-42679" fmla="*/ 5407356 w 6115796"/>
              <a:gd name="connsiteY34-42680" fmla="*/ 2787545 h 6858000"/>
              <a:gd name="connsiteX35-42681" fmla="*/ 5457023 w 6115796"/>
              <a:gd name="connsiteY35-42682" fmla="*/ 2858292 h 6858000"/>
              <a:gd name="connsiteX36-42683" fmla="*/ 5479298 w 6115796"/>
              <a:gd name="connsiteY36-42684" fmla="*/ 2947791 h 6858000"/>
              <a:gd name="connsiteX37-42685" fmla="*/ 5481770 w 6115796"/>
              <a:gd name="connsiteY37-42686" fmla="*/ 2951352 h 6858000"/>
              <a:gd name="connsiteX38-42687" fmla="*/ 5482415 w 6115796"/>
              <a:gd name="connsiteY38-42688" fmla="*/ 3004079 h 6858000"/>
              <a:gd name="connsiteX39-42689" fmla="*/ 5503944 w 6115796"/>
              <a:gd name="connsiteY39-42690" fmla="*/ 3123335 h 6858000"/>
              <a:gd name="connsiteX40-42691" fmla="*/ 5516007 w 6115796"/>
              <a:gd name="connsiteY40-42692" fmla="*/ 3258473 h 6858000"/>
              <a:gd name="connsiteX41-42693" fmla="*/ 5589758 w 6115796"/>
              <a:gd name="connsiteY41-42694" fmla="*/ 3453699 h 6858000"/>
              <a:gd name="connsiteX42-42695" fmla="*/ 5596144 w 6115796"/>
              <a:gd name="connsiteY42-42696" fmla="*/ 3534624 h 6858000"/>
              <a:gd name="connsiteX43-42697" fmla="*/ 5597750 w 6115796"/>
              <a:gd name="connsiteY43-42698" fmla="*/ 3534129 h 6858000"/>
              <a:gd name="connsiteX44-42699" fmla="*/ 5618377 w 6115796"/>
              <a:gd name="connsiteY44-42700" fmla="*/ 3588431 h 6858000"/>
              <a:gd name="connsiteX45-42701" fmla="*/ 5655472 w 6115796"/>
              <a:gd name="connsiteY45-42702" fmla="*/ 3678877 h 6858000"/>
              <a:gd name="connsiteX46-42703" fmla="*/ 5683015 w 6115796"/>
              <a:gd name="connsiteY46-42704" fmla="*/ 3762025 h 6858000"/>
              <a:gd name="connsiteX47-42705" fmla="*/ 5696643 w 6115796"/>
              <a:gd name="connsiteY47-42706" fmla="*/ 3773888 h 6858000"/>
              <a:gd name="connsiteX48-42707" fmla="*/ 5768491 w 6115796"/>
              <a:gd name="connsiteY48-42708" fmla="*/ 3914399 h 6858000"/>
              <a:gd name="connsiteX49-42709" fmla="*/ 5793123 w 6115796"/>
              <a:gd name="connsiteY49-42710" fmla="*/ 3969952 h 6858000"/>
              <a:gd name="connsiteX50-42711" fmla="*/ 5808321 w 6115796"/>
              <a:gd name="connsiteY50-42712" fmla="*/ 3988153 h 6858000"/>
              <a:gd name="connsiteX51-42713" fmla="*/ 5825621 w 6115796"/>
              <a:gd name="connsiteY51-42714" fmla="*/ 4015525 h 6858000"/>
              <a:gd name="connsiteX52-42715" fmla="*/ 5860672 w 6115796"/>
              <a:gd name="connsiteY52-42716" fmla="*/ 4061579 h 6858000"/>
              <a:gd name="connsiteX53-42717" fmla="*/ 5894095 w 6115796"/>
              <a:gd name="connsiteY53-42718" fmla="*/ 4128857 h 6858000"/>
              <a:gd name="connsiteX54-42719" fmla="*/ 5903513 w 6115796"/>
              <a:gd name="connsiteY54-42720" fmla="*/ 4187661 h 6858000"/>
              <a:gd name="connsiteX55-42721" fmla="*/ 5946705 w 6115796"/>
              <a:gd name="connsiteY55-42722" fmla="*/ 4428051 h 6858000"/>
              <a:gd name="connsiteX56-42723" fmla="*/ 5949261 w 6115796"/>
              <a:gd name="connsiteY56-42724" fmla="*/ 4449185 h 6858000"/>
              <a:gd name="connsiteX57-42725" fmla="*/ 5968960 w 6115796"/>
              <a:gd name="connsiteY57-42726" fmla="*/ 4482655 h 6858000"/>
              <a:gd name="connsiteX58-42727" fmla="*/ 5998138 w 6115796"/>
              <a:gd name="connsiteY58-42728" fmla="*/ 4697518 h 6858000"/>
              <a:gd name="connsiteX59-42729" fmla="*/ 6007819 w 6115796"/>
              <a:gd name="connsiteY59-42730" fmla="*/ 4858148 h 6858000"/>
              <a:gd name="connsiteX60-42731" fmla="*/ 6007749 w 6115796"/>
              <a:gd name="connsiteY60-42732" fmla="*/ 4964715 h 6858000"/>
              <a:gd name="connsiteX61-42733" fmla="*/ 6005269 w 6115796"/>
              <a:gd name="connsiteY61-42734" fmla="*/ 5150567 h 6858000"/>
              <a:gd name="connsiteX62-42735" fmla="*/ 6001127 w 6115796"/>
              <a:gd name="connsiteY62-42736" fmla="*/ 5164609 h 6858000"/>
              <a:gd name="connsiteX63-42737" fmla="*/ 5998514 w 6115796"/>
              <a:gd name="connsiteY63-42738" fmla="*/ 5189673 h 6858000"/>
              <a:gd name="connsiteX64-42739" fmla="*/ 6018409 w 6115796"/>
              <a:gd name="connsiteY64-42740" fmla="*/ 5227157 h 6858000"/>
              <a:gd name="connsiteX65-42741" fmla="*/ 6036748 w 6115796"/>
              <a:gd name="connsiteY65-42742" fmla="*/ 5322752 h 6858000"/>
              <a:gd name="connsiteX66-42743" fmla="*/ 6037677 w 6115796"/>
              <a:gd name="connsiteY66-42744" fmla="*/ 5354807 h 6858000"/>
              <a:gd name="connsiteX67-42745" fmla="*/ 6053435 w 6115796"/>
              <a:gd name="connsiteY67-42746" fmla="*/ 5387547 h 6858000"/>
              <a:gd name="connsiteX68-42747" fmla="*/ 6068640 w 6115796"/>
              <a:gd name="connsiteY68-42748" fmla="*/ 5474503 h 6858000"/>
              <a:gd name="connsiteX69-42749" fmla="*/ 6080922 w 6115796"/>
              <a:gd name="connsiteY69-42750" fmla="*/ 5561070 h 6858000"/>
              <a:gd name="connsiteX70-42751" fmla="*/ 6096949 w 6115796"/>
              <a:gd name="connsiteY70-42752" fmla="*/ 5648179 h 6858000"/>
              <a:gd name="connsiteX71-42753" fmla="*/ 6115796 w 6115796"/>
              <a:gd name="connsiteY71-42754" fmla="*/ 5862844 h 6858000"/>
              <a:gd name="connsiteX72-42755" fmla="*/ 6102493 w 6115796"/>
              <a:gd name="connsiteY72-42756" fmla="*/ 5928602 h 6858000"/>
              <a:gd name="connsiteX73-42757" fmla="*/ 6056863 w 6115796"/>
              <a:gd name="connsiteY73-42758" fmla="*/ 6000643 h 6858000"/>
              <a:gd name="connsiteX74-42759" fmla="*/ 6045436 w 6115796"/>
              <a:gd name="connsiteY74-42760" fmla="*/ 6124480 h 6858000"/>
              <a:gd name="connsiteX75-42761" fmla="*/ 6030489 w 6115796"/>
              <a:gd name="connsiteY75-42762" fmla="*/ 6317666 h 6858000"/>
              <a:gd name="connsiteX76-42763" fmla="*/ 6007492 w 6115796"/>
              <a:gd name="connsiteY76-42764" fmla="*/ 6440818 h 6858000"/>
              <a:gd name="connsiteX77-42765" fmla="*/ 6009467 w 6115796"/>
              <a:gd name="connsiteY77-42766" fmla="*/ 6487076 h 6858000"/>
              <a:gd name="connsiteX78-42767" fmla="*/ 5995064 w 6115796"/>
              <a:gd name="connsiteY78-42768" fmla="*/ 6540791 h 6858000"/>
              <a:gd name="connsiteX79-42769" fmla="*/ 6004510 w 6115796"/>
              <a:gd name="connsiteY79-42770" fmla="*/ 6599256 h 6858000"/>
              <a:gd name="connsiteX80-42771" fmla="*/ 5986207 w 6115796"/>
              <a:gd name="connsiteY80-42772" fmla="*/ 6695855 h 6858000"/>
              <a:gd name="connsiteX81-42773" fmla="*/ 5979428 w 6115796"/>
              <a:gd name="connsiteY81-42774" fmla="*/ 6754678 h 6858000"/>
              <a:gd name="connsiteX82-42775" fmla="*/ 5983398 w 6115796"/>
              <a:gd name="connsiteY82-42776" fmla="*/ 6778641 h 6858000"/>
              <a:gd name="connsiteX83-42777" fmla="*/ 5984543 w 6115796"/>
              <a:gd name="connsiteY83-42778" fmla="*/ 6811016 h 6858000"/>
              <a:gd name="connsiteX84-42779" fmla="*/ 5979671 w 6115796"/>
              <a:gd name="connsiteY84-42780" fmla="*/ 6858000 h 6858000"/>
              <a:gd name="connsiteX85-42781" fmla="*/ 0 w 6115796"/>
              <a:gd name="connsiteY85-42782" fmla="*/ 6858000 h 6858000"/>
              <a:gd name="connsiteX86-42783" fmla="*/ 0 w 6115796"/>
              <a:gd name="connsiteY86-42784" fmla="*/ 0 h 6858000"/>
              <a:gd name="connsiteX0-42785" fmla="*/ 0 w 6115796"/>
              <a:gd name="connsiteY0-42786" fmla="*/ 0 h 6858000"/>
              <a:gd name="connsiteX1-42787" fmla="*/ 4965888 w 6115796"/>
              <a:gd name="connsiteY1-42788" fmla="*/ 0 h 6858000"/>
              <a:gd name="connsiteX2-42789" fmla="*/ 4967767 w 6115796"/>
              <a:gd name="connsiteY2-42790" fmla="*/ 7930 h 6858000"/>
              <a:gd name="connsiteX3-42791" fmla="*/ 4979444 w 6115796"/>
              <a:gd name="connsiteY3-42792" fmla="*/ 43921 h 6858000"/>
              <a:gd name="connsiteX4-42793" fmla="*/ 5021173 w 6115796"/>
              <a:gd name="connsiteY4-42794" fmla="*/ 123738 h 6858000"/>
              <a:gd name="connsiteX5-42795" fmla="*/ 5075458 w 6115796"/>
              <a:gd name="connsiteY5-42796" fmla="*/ 264355 h 6858000"/>
              <a:gd name="connsiteX6-42797" fmla="*/ 5081175 w 6115796"/>
              <a:gd name="connsiteY6-42798" fmla="*/ 277448 h 6858000"/>
              <a:gd name="connsiteX7-42799" fmla="*/ 5097011 w 6115796"/>
              <a:gd name="connsiteY7-42800" fmla="*/ 355616 h 6858000"/>
              <a:gd name="connsiteX8-42801" fmla="*/ 5153000 w 6115796"/>
              <a:gd name="connsiteY8-42802" fmla="*/ 507134 h 6858000"/>
              <a:gd name="connsiteX9-42803" fmla="*/ 5171282 w 6115796"/>
              <a:gd name="connsiteY9-42804" fmla="*/ 602071 h 6858000"/>
              <a:gd name="connsiteX10-42805" fmla="*/ 5176196 w 6115796"/>
              <a:gd name="connsiteY10-42806" fmla="*/ 636822 h 6858000"/>
              <a:gd name="connsiteX11-42807" fmla="*/ 5189051 w 6115796"/>
              <a:gd name="connsiteY11-42808" fmla="*/ 782518 h 6858000"/>
              <a:gd name="connsiteX12-42809" fmla="*/ 5218707 w 6115796"/>
              <a:gd name="connsiteY12-42810" fmla="*/ 886387 h 6858000"/>
              <a:gd name="connsiteX13-42811" fmla="*/ 5221281 w 6115796"/>
              <a:gd name="connsiteY13-42812" fmla="*/ 920873 h 6858000"/>
              <a:gd name="connsiteX14-42813" fmla="*/ 5201018 w 6115796"/>
              <a:gd name="connsiteY14-42814" fmla="*/ 1095027 h 6858000"/>
              <a:gd name="connsiteX15-42815" fmla="*/ 5189234 w 6115796"/>
              <a:gd name="connsiteY15-42816" fmla="*/ 1217308 h 6858000"/>
              <a:gd name="connsiteX16-42817" fmla="*/ 5202769 w 6115796"/>
              <a:gd name="connsiteY16-42818" fmla="*/ 1269450 h 6858000"/>
              <a:gd name="connsiteX17-42819" fmla="*/ 5225968 w 6115796"/>
              <a:gd name="connsiteY17-42820" fmla="*/ 1357994 h 6858000"/>
              <a:gd name="connsiteX18-42821" fmla="*/ 5231437 w 6115796"/>
              <a:gd name="connsiteY18-42822" fmla="*/ 1373779 h 6858000"/>
              <a:gd name="connsiteX19-42823" fmla="*/ 5237226 w 6115796"/>
              <a:gd name="connsiteY19-42824" fmla="*/ 1441327 h 6858000"/>
              <a:gd name="connsiteX20-42825" fmla="*/ 5255653 w 6115796"/>
              <a:gd name="connsiteY20-42826" fmla="*/ 1524712 h 6858000"/>
              <a:gd name="connsiteX21-42827" fmla="*/ 5263491 w 6115796"/>
              <a:gd name="connsiteY21-42828" fmla="*/ 1642938 h 6858000"/>
              <a:gd name="connsiteX22-42829" fmla="*/ 5256552 w 6115796"/>
              <a:gd name="connsiteY22-42830" fmla="*/ 1672509 h 6858000"/>
              <a:gd name="connsiteX23-42831" fmla="*/ 5266931 w 6115796"/>
              <a:gd name="connsiteY23-42832" fmla="*/ 1866147 h 6858000"/>
              <a:gd name="connsiteX24-42833" fmla="*/ 5255696 w 6115796"/>
              <a:gd name="connsiteY24-42834" fmla="*/ 1953770 h 6858000"/>
              <a:gd name="connsiteX25-42835" fmla="*/ 5252592 w 6115796"/>
              <a:gd name="connsiteY25-42836" fmla="*/ 2092210 h 6858000"/>
              <a:gd name="connsiteX26-42837" fmla="*/ 5250104 w 6115796"/>
              <a:gd name="connsiteY26-42838" fmla="*/ 2249166 h 6858000"/>
              <a:gd name="connsiteX27-42839" fmla="*/ 5251214 w 6115796"/>
              <a:gd name="connsiteY27-42840" fmla="*/ 2250944 h 6858000"/>
              <a:gd name="connsiteX28-42841" fmla="*/ 5250644 w 6115796"/>
              <a:gd name="connsiteY28-42842" fmla="*/ 2266619 h 6858000"/>
              <a:gd name="connsiteX29-42843" fmla="*/ 5293877 w 6115796"/>
              <a:gd name="connsiteY29-42844" fmla="*/ 2368649 h 6858000"/>
              <a:gd name="connsiteX30-42845" fmla="*/ 5311338 w 6115796"/>
              <a:gd name="connsiteY30-42846" fmla="*/ 2404034 h 6858000"/>
              <a:gd name="connsiteX31-42847" fmla="*/ 5338366 w 6115796"/>
              <a:gd name="connsiteY31-42848" fmla="*/ 2465052 h 6858000"/>
              <a:gd name="connsiteX32-42849" fmla="*/ 5371263 w 6115796"/>
              <a:gd name="connsiteY32-42850" fmla="*/ 2586413 h 6858000"/>
              <a:gd name="connsiteX33-42851" fmla="*/ 5407503 w 6115796"/>
              <a:gd name="connsiteY33-42852" fmla="*/ 2786290 h 6858000"/>
              <a:gd name="connsiteX34-42853" fmla="*/ 5407356 w 6115796"/>
              <a:gd name="connsiteY34-42854" fmla="*/ 2787545 h 6858000"/>
              <a:gd name="connsiteX35-42855" fmla="*/ 5457023 w 6115796"/>
              <a:gd name="connsiteY35-42856" fmla="*/ 2858292 h 6858000"/>
              <a:gd name="connsiteX36-42857" fmla="*/ 5479298 w 6115796"/>
              <a:gd name="connsiteY36-42858" fmla="*/ 2947791 h 6858000"/>
              <a:gd name="connsiteX37-42859" fmla="*/ 5481770 w 6115796"/>
              <a:gd name="connsiteY37-42860" fmla="*/ 2951352 h 6858000"/>
              <a:gd name="connsiteX38-42861" fmla="*/ 5482415 w 6115796"/>
              <a:gd name="connsiteY38-42862" fmla="*/ 3004079 h 6858000"/>
              <a:gd name="connsiteX39-42863" fmla="*/ 5503944 w 6115796"/>
              <a:gd name="connsiteY39-42864" fmla="*/ 3123335 h 6858000"/>
              <a:gd name="connsiteX40-42865" fmla="*/ 5516007 w 6115796"/>
              <a:gd name="connsiteY40-42866" fmla="*/ 3258473 h 6858000"/>
              <a:gd name="connsiteX41-42867" fmla="*/ 5589758 w 6115796"/>
              <a:gd name="connsiteY41-42868" fmla="*/ 3453699 h 6858000"/>
              <a:gd name="connsiteX42-42869" fmla="*/ 5596144 w 6115796"/>
              <a:gd name="connsiteY42-42870" fmla="*/ 3534624 h 6858000"/>
              <a:gd name="connsiteX43-42871" fmla="*/ 5597750 w 6115796"/>
              <a:gd name="connsiteY43-42872" fmla="*/ 3534129 h 6858000"/>
              <a:gd name="connsiteX44-42873" fmla="*/ 5618377 w 6115796"/>
              <a:gd name="connsiteY44-42874" fmla="*/ 3588431 h 6858000"/>
              <a:gd name="connsiteX45-42875" fmla="*/ 5655472 w 6115796"/>
              <a:gd name="connsiteY45-42876" fmla="*/ 3678877 h 6858000"/>
              <a:gd name="connsiteX46-42877" fmla="*/ 5683015 w 6115796"/>
              <a:gd name="connsiteY46-42878" fmla="*/ 3762025 h 6858000"/>
              <a:gd name="connsiteX47-42879" fmla="*/ 5696643 w 6115796"/>
              <a:gd name="connsiteY47-42880" fmla="*/ 3773888 h 6858000"/>
              <a:gd name="connsiteX48-42881" fmla="*/ 5768491 w 6115796"/>
              <a:gd name="connsiteY48-42882" fmla="*/ 3914399 h 6858000"/>
              <a:gd name="connsiteX49-42883" fmla="*/ 5793123 w 6115796"/>
              <a:gd name="connsiteY49-42884" fmla="*/ 3969952 h 6858000"/>
              <a:gd name="connsiteX50-42885" fmla="*/ 5808321 w 6115796"/>
              <a:gd name="connsiteY50-42886" fmla="*/ 3988153 h 6858000"/>
              <a:gd name="connsiteX51-42887" fmla="*/ 5825621 w 6115796"/>
              <a:gd name="connsiteY51-42888" fmla="*/ 4015525 h 6858000"/>
              <a:gd name="connsiteX52-42889" fmla="*/ 5860672 w 6115796"/>
              <a:gd name="connsiteY52-42890" fmla="*/ 4061579 h 6858000"/>
              <a:gd name="connsiteX53-42891" fmla="*/ 5894095 w 6115796"/>
              <a:gd name="connsiteY53-42892" fmla="*/ 4128857 h 6858000"/>
              <a:gd name="connsiteX54-42893" fmla="*/ 5903513 w 6115796"/>
              <a:gd name="connsiteY54-42894" fmla="*/ 4187661 h 6858000"/>
              <a:gd name="connsiteX55-42895" fmla="*/ 5946705 w 6115796"/>
              <a:gd name="connsiteY55-42896" fmla="*/ 4428051 h 6858000"/>
              <a:gd name="connsiteX56-42897" fmla="*/ 5949261 w 6115796"/>
              <a:gd name="connsiteY56-42898" fmla="*/ 4449185 h 6858000"/>
              <a:gd name="connsiteX57-42899" fmla="*/ 5968960 w 6115796"/>
              <a:gd name="connsiteY57-42900" fmla="*/ 4482655 h 6858000"/>
              <a:gd name="connsiteX58-42901" fmla="*/ 5998138 w 6115796"/>
              <a:gd name="connsiteY58-42902" fmla="*/ 4697518 h 6858000"/>
              <a:gd name="connsiteX59-42903" fmla="*/ 6007819 w 6115796"/>
              <a:gd name="connsiteY59-42904" fmla="*/ 4858148 h 6858000"/>
              <a:gd name="connsiteX60-42905" fmla="*/ 6007749 w 6115796"/>
              <a:gd name="connsiteY60-42906" fmla="*/ 4964715 h 6858000"/>
              <a:gd name="connsiteX61-42907" fmla="*/ 6005269 w 6115796"/>
              <a:gd name="connsiteY61-42908" fmla="*/ 5150567 h 6858000"/>
              <a:gd name="connsiteX62-42909" fmla="*/ 6001127 w 6115796"/>
              <a:gd name="connsiteY62-42910" fmla="*/ 5164609 h 6858000"/>
              <a:gd name="connsiteX63-42911" fmla="*/ 5998514 w 6115796"/>
              <a:gd name="connsiteY63-42912" fmla="*/ 5189673 h 6858000"/>
              <a:gd name="connsiteX64-42913" fmla="*/ 6018409 w 6115796"/>
              <a:gd name="connsiteY64-42914" fmla="*/ 5227157 h 6858000"/>
              <a:gd name="connsiteX65-42915" fmla="*/ 6036748 w 6115796"/>
              <a:gd name="connsiteY65-42916" fmla="*/ 5322752 h 6858000"/>
              <a:gd name="connsiteX66-42917" fmla="*/ 6037677 w 6115796"/>
              <a:gd name="connsiteY66-42918" fmla="*/ 5354807 h 6858000"/>
              <a:gd name="connsiteX67-42919" fmla="*/ 6053435 w 6115796"/>
              <a:gd name="connsiteY67-42920" fmla="*/ 5387547 h 6858000"/>
              <a:gd name="connsiteX68-42921" fmla="*/ 6068640 w 6115796"/>
              <a:gd name="connsiteY68-42922" fmla="*/ 5474503 h 6858000"/>
              <a:gd name="connsiteX69-42923" fmla="*/ 6080922 w 6115796"/>
              <a:gd name="connsiteY69-42924" fmla="*/ 5561070 h 6858000"/>
              <a:gd name="connsiteX70-42925" fmla="*/ 6096949 w 6115796"/>
              <a:gd name="connsiteY70-42926" fmla="*/ 5648179 h 6858000"/>
              <a:gd name="connsiteX71-42927" fmla="*/ 6115796 w 6115796"/>
              <a:gd name="connsiteY71-42928" fmla="*/ 5862844 h 6858000"/>
              <a:gd name="connsiteX72-42929" fmla="*/ 6056863 w 6115796"/>
              <a:gd name="connsiteY72-42930" fmla="*/ 6000643 h 6858000"/>
              <a:gd name="connsiteX73-42931" fmla="*/ 6045436 w 6115796"/>
              <a:gd name="connsiteY73-42932" fmla="*/ 6124480 h 6858000"/>
              <a:gd name="connsiteX74-42933" fmla="*/ 6030489 w 6115796"/>
              <a:gd name="connsiteY74-42934" fmla="*/ 6317666 h 6858000"/>
              <a:gd name="connsiteX75-42935" fmla="*/ 6007492 w 6115796"/>
              <a:gd name="connsiteY75-42936" fmla="*/ 6440818 h 6858000"/>
              <a:gd name="connsiteX76-42937" fmla="*/ 6009467 w 6115796"/>
              <a:gd name="connsiteY76-42938" fmla="*/ 6487076 h 6858000"/>
              <a:gd name="connsiteX77-42939" fmla="*/ 5995064 w 6115796"/>
              <a:gd name="connsiteY77-42940" fmla="*/ 6540791 h 6858000"/>
              <a:gd name="connsiteX78-42941" fmla="*/ 6004510 w 6115796"/>
              <a:gd name="connsiteY78-42942" fmla="*/ 6599256 h 6858000"/>
              <a:gd name="connsiteX79-42943" fmla="*/ 5986207 w 6115796"/>
              <a:gd name="connsiteY79-42944" fmla="*/ 6695855 h 6858000"/>
              <a:gd name="connsiteX80-42945" fmla="*/ 5979428 w 6115796"/>
              <a:gd name="connsiteY80-42946" fmla="*/ 6754678 h 6858000"/>
              <a:gd name="connsiteX81-42947" fmla="*/ 5983398 w 6115796"/>
              <a:gd name="connsiteY81-42948" fmla="*/ 6778641 h 6858000"/>
              <a:gd name="connsiteX82-42949" fmla="*/ 5984543 w 6115796"/>
              <a:gd name="connsiteY82-42950" fmla="*/ 6811016 h 6858000"/>
              <a:gd name="connsiteX83-42951" fmla="*/ 5979671 w 6115796"/>
              <a:gd name="connsiteY83-42952" fmla="*/ 6858000 h 6858000"/>
              <a:gd name="connsiteX84-42953" fmla="*/ 0 w 6115796"/>
              <a:gd name="connsiteY84-42954" fmla="*/ 6858000 h 6858000"/>
              <a:gd name="connsiteX85-42955" fmla="*/ 0 w 6115796"/>
              <a:gd name="connsiteY85-42956" fmla="*/ 0 h 6858000"/>
              <a:gd name="connsiteX0-42957" fmla="*/ 0 w 6115796"/>
              <a:gd name="connsiteY0-42958" fmla="*/ 0 h 6858000"/>
              <a:gd name="connsiteX1-42959" fmla="*/ 4965888 w 6115796"/>
              <a:gd name="connsiteY1-42960" fmla="*/ 0 h 6858000"/>
              <a:gd name="connsiteX2-42961" fmla="*/ 4967767 w 6115796"/>
              <a:gd name="connsiteY2-42962" fmla="*/ 7930 h 6858000"/>
              <a:gd name="connsiteX3-42963" fmla="*/ 4979444 w 6115796"/>
              <a:gd name="connsiteY3-42964" fmla="*/ 43921 h 6858000"/>
              <a:gd name="connsiteX4-42965" fmla="*/ 5021173 w 6115796"/>
              <a:gd name="connsiteY4-42966" fmla="*/ 123738 h 6858000"/>
              <a:gd name="connsiteX5-42967" fmla="*/ 5075458 w 6115796"/>
              <a:gd name="connsiteY5-42968" fmla="*/ 264355 h 6858000"/>
              <a:gd name="connsiteX6-42969" fmla="*/ 5081175 w 6115796"/>
              <a:gd name="connsiteY6-42970" fmla="*/ 277448 h 6858000"/>
              <a:gd name="connsiteX7-42971" fmla="*/ 5097011 w 6115796"/>
              <a:gd name="connsiteY7-42972" fmla="*/ 355616 h 6858000"/>
              <a:gd name="connsiteX8-42973" fmla="*/ 5153000 w 6115796"/>
              <a:gd name="connsiteY8-42974" fmla="*/ 507134 h 6858000"/>
              <a:gd name="connsiteX9-42975" fmla="*/ 5171282 w 6115796"/>
              <a:gd name="connsiteY9-42976" fmla="*/ 602071 h 6858000"/>
              <a:gd name="connsiteX10-42977" fmla="*/ 5176196 w 6115796"/>
              <a:gd name="connsiteY10-42978" fmla="*/ 636822 h 6858000"/>
              <a:gd name="connsiteX11-42979" fmla="*/ 5189051 w 6115796"/>
              <a:gd name="connsiteY11-42980" fmla="*/ 782518 h 6858000"/>
              <a:gd name="connsiteX12-42981" fmla="*/ 5218707 w 6115796"/>
              <a:gd name="connsiteY12-42982" fmla="*/ 886387 h 6858000"/>
              <a:gd name="connsiteX13-42983" fmla="*/ 5221281 w 6115796"/>
              <a:gd name="connsiteY13-42984" fmla="*/ 920873 h 6858000"/>
              <a:gd name="connsiteX14-42985" fmla="*/ 5201018 w 6115796"/>
              <a:gd name="connsiteY14-42986" fmla="*/ 1095027 h 6858000"/>
              <a:gd name="connsiteX15-42987" fmla="*/ 5189234 w 6115796"/>
              <a:gd name="connsiteY15-42988" fmla="*/ 1217308 h 6858000"/>
              <a:gd name="connsiteX16-42989" fmla="*/ 5202769 w 6115796"/>
              <a:gd name="connsiteY16-42990" fmla="*/ 1269450 h 6858000"/>
              <a:gd name="connsiteX17-42991" fmla="*/ 5225968 w 6115796"/>
              <a:gd name="connsiteY17-42992" fmla="*/ 1357994 h 6858000"/>
              <a:gd name="connsiteX18-42993" fmla="*/ 5231437 w 6115796"/>
              <a:gd name="connsiteY18-42994" fmla="*/ 1373779 h 6858000"/>
              <a:gd name="connsiteX19-42995" fmla="*/ 5237226 w 6115796"/>
              <a:gd name="connsiteY19-42996" fmla="*/ 1441327 h 6858000"/>
              <a:gd name="connsiteX20-42997" fmla="*/ 5255653 w 6115796"/>
              <a:gd name="connsiteY20-42998" fmla="*/ 1524712 h 6858000"/>
              <a:gd name="connsiteX21-42999" fmla="*/ 5263491 w 6115796"/>
              <a:gd name="connsiteY21-43000" fmla="*/ 1642938 h 6858000"/>
              <a:gd name="connsiteX22-43001" fmla="*/ 5256552 w 6115796"/>
              <a:gd name="connsiteY22-43002" fmla="*/ 1672509 h 6858000"/>
              <a:gd name="connsiteX23-43003" fmla="*/ 5266931 w 6115796"/>
              <a:gd name="connsiteY23-43004" fmla="*/ 1866147 h 6858000"/>
              <a:gd name="connsiteX24-43005" fmla="*/ 5255696 w 6115796"/>
              <a:gd name="connsiteY24-43006" fmla="*/ 1953770 h 6858000"/>
              <a:gd name="connsiteX25-43007" fmla="*/ 5252592 w 6115796"/>
              <a:gd name="connsiteY25-43008" fmla="*/ 2092210 h 6858000"/>
              <a:gd name="connsiteX26-43009" fmla="*/ 5250104 w 6115796"/>
              <a:gd name="connsiteY26-43010" fmla="*/ 2249166 h 6858000"/>
              <a:gd name="connsiteX27-43011" fmla="*/ 5251214 w 6115796"/>
              <a:gd name="connsiteY27-43012" fmla="*/ 2250944 h 6858000"/>
              <a:gd name="connsiteX28-43013" fmla="*/ 5250644 w 6115796"/>
              <a:gd name="connsiteY28-43014" fmla="*/ 2266619 h 6858000"/>
              <a:gd name="connsiteX29-43015" fmla="*/ 5293877 w 6115796"/>
              <a:gd name="connsiteY29-43016" fmla="*/ 2368649 h 6858000"/>
              <a:gd name="connsiteX30-43017" fmla="*/ 5311338 w 6115796"/>
              <a:gd name="connsiteY30-43018" fmla="*/ 2404034 h 6858000"/>
              <a:gd name="connsiteX31-43019" fmla="*/ 5338366 w 6115796"/>
              <a:gd name="connsiteY31-43020" fmla="*/ 2465052 h 6858000"/>
              <a:gd name="connsiteX32-43021" fmla="*/ 5371263 w 6115796"/>
              <a:gd name="connsiteY32-43022" fmla="*/ 2586413 h 6858000"/>
              <a:gd name="connsiteX33-43023" fmla="*/ 5407503 w 6115796"/>
              <a:gd name="connsiteY33-43024" fmla="*/ 2786290 h 6858000"/>
              <a:gd name="connsiteX34-43025" fmla="*/ 5407356 w 6115796"/>
              <a:gd name="connsiteY34-43026" fmla="*/ 2787545 h 6858000"/>
              <a:gd name="connsiteX35-43027" fmla="*/ 5457023 w 6115796"/>
              <a:gd name="connsiteY35-43028" fmla="*/ 2858292 h 6858000"/>
              <a:gd name="connsiteX36-43029" fmla="*/ 5479298 w 6115796"/>
              <a:gd name="connsiteY36-43030" fmla="*/ 2947791 h 6858000"/>
              <a:gd name="connsiteX37-43031" fmla="*/ 5481770 w 6115796"/>
              <a:gd name="connsiteY37-43032" fmla="*/ 2951352 h 6858000"/>
              <a:gd name="connsiteX38-43033" fmla="*/ 5482415 w 6115796"/>
              <a:gd name="connsiteY38-43034" fmla="*/ 3004079 h 6858000"/>
              <a:gd name="connsiteX39-43035" fmla="*/ 5503944 w 6115796"/>
              <a:gd name="connsiteY39-43036" fmla="*/ 3123335 h 6858000"/>
              <a:gd name="connsiteX40-43037" fmla="*/ 5516007 w 6115796"/>
              <a:gd name="connsiteY40-43038" fmla="*/ 3258473 h 6858000"/>
              <a:gd name="connsiteX41-43039" fmla="*/ 5589758 w 6115796"/>
              <a:gd name="connsiteY41-43040" fmla="*/ 3453699 h 6858000"/>
              <a:gd name="connsiteX42-43041" fmla="*/ 5596144 w 6115796"/>
              <a:gd name="connsiteY42-43042" fmla="*/ 3534624 h 6858000"/>
              <a:gd name="connsiteX43-43043" fmla="*/ 5597750 w 6115796"/>
              <a:gd name="connsiteY43-43044" fmla="*/ 3534129 h 6858000"/>
              <a:gd name="connsiteX44-43045" fmla="*/ 5618377 w 6115796"/>
              <a:gd name="connsiteY44-43046" fmla="*/ 3588431 h 6858000"/>
              <a:gd name="connsiteX45-43047" fmla="*/ 5655472 w 6115796"/>
              <a:gd name="connsiteY45-43048" fmla="*/ 3678877 h 6858000"/>
              <a:gd name="connsiteX46-43049" fmla="*/ 5683015 w 6115796"/>
              <a:gd name="connsiteY46-43050" fmla="*/ 3762025 h 6858000"/>
              <a:gd name="connsiteX47-43051" fmla="*/ 5696643 w 6115796"/>
              <a:gd name="connsiteY47-43052" fmla="*/ 3773888 h 6858000"/>
              <a:gd name="connsiteX48-43053" fmla="*/ 5768491 w 6115796"/>
              <a:gd name="connsiteY48-43054" fmla="*/ 3914399 h 6858000"/>
              <a:gd name="connsiteX49-43055" fmla="*/ 5793123 w 6115796"/>
              <a:gd name="connsiteY49-43056" fmla="*/ 3969952 h 6858000"/>
              <a:gd name="connsiteX50-43057" fmla="*/ 5808321 w 6115796"/>
              <a:gd name="connsiteY50-43058" fmla="*/ 3988153 h 6858000"/>
              <a:gd name="connsiteX51-43059" fmla="*/ 5825621 w 6115796"/>
              <a:gd name="connsiteY51-43060" fmla="*/ 4015525 h 6858000"/>
              <a:gd name="connsiteX52-43061" fmla="*/ 5860672 w 6115796"/>
              <a:gd name="connsiteY52-43062" fmla="*/ 4061579 h 6858000"/>
              <a:gd name="connsiteX53-43063" fmla="*/ 5894095 w 6115796"/>
              <a:gd name="connsiteY53-43064" fmla="*/ 4128857 h 6858000"/>
              <a:gd name="connsiteX54-43065" fmla="*/ 5903513 w 6115796"/>
              <a:gd name="connsiteY54-43066" fmla="*/ 4187661 h 6858000"/>
              <a:gd name="connsiteX55-43067" fmla="*/ 5946705 w 6115796"/>
              <a:gd name="connsiteY55-43068" fmla="*/ 4428051 h 6858000"/>
              <a:gd name="connsiteX56-43069" fmla="*/ 5949261 w 6115796"/>
              <a:gd name="connsiteY56-43070" fmla="*/ 4449185 h 6858000"/>
              <a:gd name="connsiteX57-43071" fmla="*/ 5968960 w 6115796"/>
              <a:gd name="connsiteY57-43072" fmla="*/ 4482655 h 6858000"/>
              <a:gd name="connsiteX58-43073" fmla="*/ 5998138 w 6115796"/>
              <a:gd name="connsiteY58-43074" fmla="*/ 4697518 h 6858000"/>
              <a:gd name="connsiteX59-43075" fmla="*/ 6007819 w 6115796"/>
              <a:gd name="connsiteY59-43076" fmla="*/ 4858148 h 6858000"/>
              <a:gd name="connsiteX60-43077" fmla="*/ 6007749 w 6115796"/>
              <a:gd name="connsiteY60-43078" fmla="*/ 4964715 h 6858000"/>
              <a:gd name="connsiteX61-43079" fmla="*/ 6005269 w 6115796"/>
              <a:gd name="connsiteY61-43080" fmla="*/ 5150567 h 6858000"/>
              <a:gd name="connsiteX62-43081" fmla="*/ 6001127 w 6115796"/>
              <a:gd name="connsiteY62-43082" fmla="*/ 5164609 h 6858000"/>
              <a:gd name="connsiteX63-43083" fmla="*/ 5998514 w 6115796"/>
              <a:gd name="connsiteY63-43084" fmla="*/ 5189673 h 6858000"/>
              <a:gd name="connsiteX64-43085" fmla="*/ 6018409 w 6115796"/>
              <a:gd name="connsiteY64-43086" fmla="*/ 5227157 h 6858000"/>
              <a:gd name="connsiteX65-43087" fmla="*/ 6036748 w 6115796"/>
              <a:gd name="connsiteY65-43088" fmla="*/ 5322752 h 6858000"/>
              <a:gd name="connsiteX66-43089" fmla="*/ 6037677 w 6115796"/>
              <a:gd name="connsiteY66-43090" fmla="*/ 5354807 h 6858000"/>
              <a:gd name="connsiteX67-43091" fmla="*/ 6053435 w 6115796"/>
              <a:gd name="connsiteY67-43092" fmla="*/ 5387547 h 6858000"/>
              <a:gd name="connsiteX68-43093" fmla="*/ 6068640 w 6115796"/>
              <a:gd name="connsiteY68-43094" fmla="*/ 5474503 h 6858000"/>
              <a:gd name="connsiteX69-43095" fmla="*/ 6080922 w 6115796"/>
              <a:gd name="connsiteY69-43096" fmla="*/ 5561070 h 6858000"/>
              <a:gd name="connsiteX70-43097" fmla="*/ 6096949 w 6115796"/>
              <a:gd name="connsiteY70-43098" fmla="*/ 5648179 h 6858000"/>
              <a:gd name="connsiteX71-43099" fmla="*/ 6115796 w 6115796"/>
              <a:gd name="connsiteY71-43100" fmla="*/ 5862844 h 6858000"/>
              <a:gd name="connsiteX72-43101" fmla="*/ 6056863 w 6115796"/>
              <a:gd name="connsiteY72-43102" fmla="*/ 6000643 h 6858000"/>
              <a:gd name="connsiteX73-43103" fmla="*/ 6045436 w 6115796"/>
              <a:gd name="connsiteY73-43104" fmla="*/ 6124480 h 6858000"/>
              <a:gd name="connsiteX74-43105" fmla="*/ 6030489 w 6115796"/>
              <a:gd name="connsiteY74-43106" fmla="*/ 6317666 h 6858000"/>
              <a:gd name="connsiteX75-43107" fmla="*/ 6007492 w 6115796"/>
              <a:gd name="connsiteY75-43108" fmla="*/ 6440818 h 6858000"/>
              <a:gd name="connsiteX76-43109" fmla="*/ 6009467 w 6115796"/>
              <a:gd name="connsiteY76-43110" fmla="*/ 6487076 h 6858000"/>
              <a:gd name="connsiteX77-43111" fmla="*/ 5995064 w 6115796"/>
              <a:gd name="connsiteY77-43112" fmla="*/ 6540791 h 6858000"/>
              <a:gd name="connsiteX78-43113" fmla="*/ 6004510 w 6115796"/>
              <a:gd name="connsiteY78-43114" fmla="*/ 6599256 h 6858000"/>
              <a:gd name="connsiteX79-43115" fmla="*/ 5986207 w 6115796"/>
              <a:gd name="connsiteY79-43116" fmla="*/ 6695855 h 6858000"/>
              <a:gd name="connsiteX80-43117" fmla="*/ 5979428 w 6115796"/>
              <a:gd name="connsiteY80-43118" fmla="*/ 6754678 h 6858000"/>
              <a:gd name="connsiteX81-43119" fmla="*/ 5983398 w 6115796"/>
              <a:gd name="connsiteY81-43120" fmla="*/ 6778641 h 6858000"/>
              <a:gd name="connsiteX82-43121" fmla="*/ 5984543 w 6115796"/>
              <a:gd name="connsiteY82-43122" fmla="*/ 6811016 h 6858000"/>
              <a:gd name="connsiteX83-43123" fmla="*/ 5979671 w 6115796"/>
              <a:gd name="connsiteY83-43124" fmla="*/ 6858000 h 6858000"/>
              <a:gd name="connsiteX84-43125" fmla="*/ 0 w 6115796"/>
              <a:gd name="connsiteY84-43126" fmla="*/ 6858000 h 6858000"/>
              <a:gd name="connsiteX85-43127" fmla="*/ 0 w 6115796"/>
              <a:gd name="connsiteY85-43128" fmla="*/ 0 h 6858000"/>
              <a:gd name="connsiteX0-43129" fmla="*/ 0 w 6115796"/>
              <a:gd name="connsiteY0-43130" fmla="*/ 0 h 6858000"/>
              <a:gd name="connsiteX1-43131" fmla="*/ 4965888 w 6115796"/>
              <a:gd name="connsiteY1-43132" fmla="*/ 0 h 6858000"/>
              <a:gd name="connsiteX2-43133" fmla="*/ 4967767 w 6115796"/>
              <a:gd name="connsiteY2-43134" fmla="*/ 7930 h 6858000"/>
              <a:gd name="connsiteX3-43135" fmla="*/ 4979444 w 6115796"/>
              <a:gd name="connsiteY3-43136" fmla="*/ 43921 h 6858000"/>
              <a:gd name="connsiteX4-43137" fmla="*/ 5021173 w 6115796"/>
              <a:gd name="connsiteY4-43138" fmla="*/ 123738 h 6858000"/>
              <a:gd name="connsiteX5-43139" fmla="*/ 5075458 w 6115796"/>
              <a:gd name="connsiteY5-43140" fmla="*/ 264355 h 6858000"/>
              <a:gd name="connsiteX6-43141" fmla="*/ 5081175 w 6115796"/>
              <a:gd name="connsiteY6-43142" fmla="*/ 277448 h 6858000"/>
              <a:gd name="connsiteX7-43143" fmla="*/ 5097011 w 6115796"/>
              <a:gd name="connsiteY7-43144" fmla="*/ 355616 h 6858000"/>
              <a:gd name="connsiteX8-43145" fmla="*/ 5153000 w 6115796"/>
              <a:gd name="connsiteY8-43146" fmla="*/ 507134 h 6858000"/>
              <a:gd name="connsiteX9-43147" fmla="*/ 5171282 w 6115796"/>
              <a:gd name="connsiteY9-43148" fmla="*/ 602071 h 6858000"/>
              <a:gd name="connsiteX10-43149" fmla="*/ 5176196 w 6115796"/>
              <a:gd name="connsiteY10-43150" fmla="*/ 636822 h 6858000"/>
              <a:gd name="connsiteX11-43151" fmla="*/ 5189051 w 6115796"/>
              <a:gd name="connsiteY11-43152" fmla="*/ 782518 h 6858000"/>
              <a:gd name="connsiteX12-43153" fmla="*/ 5218707 w 6115796"/>
              <a:gd name="connsiteY12-43154" fmla="*/ 886387 h 6858000"/>
              <a:gd name="connsiteX13-43155" fmla="*/ 5221281 w 6115796"/>
              <a:gd name="connsiteY13-43156" fmla="*/ 920873 h 6858000"/>
              <a:gd name="connsiteX14-43157" fmla="*/ 5201018 w 6115796"/>
              <a:gd name="connsiteY14-43158" fmla="*/ 1095027 h 6858000"/>
              <a:gd name="connsiteX15-43159" fmla="*/ 5189234 w 6115796"/>
              <a:gd name="connsiteY15-43160" fmla="*/ 1217308 h 6858000"/>
              <a:gd name="connsiteX16-43161" fmla="*/ 5202769 w 6115796"/>
              <a:gd name="connsiteY16-43162" fmla="*/ 1269450 h 6858000"/>
              <a:gd name="connsiteX17-43163" fmla="*/ 5225968 w 6115796"/>
              <a:gd name="connsiteY17-43164" fmla="*/ 1357994 h 6858000"/>
              <a:gd name="connsiteX18-43165" fmla="*/ 5231437 w 6115796"/>
              <a:gd name="connsiteY18-43166" fmla="*/ 1373779 h 6858000"/>
              <a:gd name="connsiteX19-43167" fmla="*/ 5237226 w 6115796"/>
              <a:gd name="connsiteY19-43168" fmla="*/ 1441327 h 6858000"/>
              <a:gd name="connsiteX20-43169" fmla="*/ 5255653 w 6115796"/>
              <a:gd name="connsiteY20-43170" fmla="*/ 1524712 h 6858000"/>
              <a:gd name="connsiteX21-43171" fmla="*/ 5263491 w 6115796"/>
              <a:gd name="connsiteY21-43172" fmla="*/ 1642938 h 6858000"/>
              <a:gd name="connsiteX22-43173" fmla="*/ 5256552 w 6115796"/>
              <a:gd name="connsiteY22-43174" fmla="*/ 1672509 h 6858000"/>
              <a:gd name="connsiteX23-43175" fmla="*/ 5266931 w 6115796"/>
              <a:gd name="connsiteY23-43176" fmla="*/ 1866147 h 6858000"/>
              <a:gd name="connsiteX24-43177" fmla="*/ 5255696 w 6115796"/>
              <a:gd name="connsiteY24-43178" fmla="*/ 1953770 h 6858000"/>
              <a:gd name="connsiteX25-43179" fmla="*/ 5252592 w 6115796"/>
              <a:gd name="connsiteY25-43180" fmla="*/ 2092210 h 6858000"/>
              <a:gd name="connsiteX26-43181" fmla="*/ 5250104 w 6115796"/>
              <a:gd name="connsiteY26-43182" fmla="*/ 2249166 h 6858000"/>
              <a:gd name="connsiteX27-43183" fmla="*/ 5251214 w 6115796"/>
              <a:gd name="connsiteY27-43184" fmla="*/ 2250944 h 6858000"/>
              <a:gd name="connsiteX28-43185" fmla="*/ 5250644 w 6115796"/>
              <a:gd name="connsiteY28-43186" fmla="*/ 2266619 h 6858000"/>
              <a:gd name="connsiteX29-43187" fmla="*/ 5293877 w 6115796"/>
              <a:gd name="connsiteY29-43188" fmla="*/ 2368649 h 6858000"/>
              <a:gd name="connsiteX30-43189" fmla="*/ 5311338 w 6115796"/>
              <a:gd name="connsiteY30-43190" fmla="*/ 2404034 h 6858000"/>
              <a:gd name="connsiteX31-43191" fmla="*/ 5338366 w 6115796"/>
              <a:gd name="connsiteY31-43192" fmla="*/ 2465052 h 6858000"/>
              <a:gd name="connsiteX32-43193" fmla="*/ 5371263 w 6115796"/>
              <a:gd name="connsiteY32-43194" fmla="*/ 2586413 h 6858000"/>
              <a:gd name="connsiteX33-43195" fmla="*/ 5407503 w 6115796"/>
              <a:gd name="connsiteY33-43196" fmla="*/ 2786290 h 6858000"/>
              <a:gd name="connsiteX34-43197" fmla="*/ 5407356 w 6115796"/>
              <a:gd name="connsiteY34-43198" fmla="*/ 2787545 h 6858000"/>
              <a:gd name="connsiteX35-43199" fmla="*/ 5457023 w 6115796"/>
              <a:gd name="connsiteY35-43200" fmla="*/ 2858292 h 6858000"/>
              <a:gd name="connsiteX36-43201" fmla="*/ 5479298 w 6115796"/>
              <a:gd name="connsiteY36-43202" fmla="*/ 2947791 h 6858000"/>
              <a:gd name="connsiteX37-43203" fmla="*/ 5481770 w 6115796"/>
              <a:gd name="connsiteY37-43204" fmla="*/ 2951352 h 6858000"/>
              <a:gd name="connsiteX38-43205" fmla="*/ 5482415 w 6115796"/>
              <a:gd name="connsiteY38-43206" fmla="*/ 3004079 h 6858000"/>
              <a:gd name="connsiteX39-43207" fmla="*/ 5503944 w 6115796"/>
              <a:gd name="connsiteY39-43208" fmla="*/ 3123335 h 6858000"/>
              <a:gd name="connsiteX40-43209" fmla="*/ 5516007 w 6115796"/>
              <a:gd name="connsiteY40-43210" fmla="*/ 3258473 h 6858000"/>
              <a:gd name="connsiteX41-43211" fmla="*/ 5589758 w 6115796"/>
              <a:gd name="connsiteY41-43212" fmla="*/ 3453699 h 6858000"/>
              <a:gd name="connsiteX42-43213" fmla="*/ 5596144 w 6115796"/>
              <a:gd name="connsiteY42-43214" fmla="*/ 3534624 h 6858000"/>
              <a:gd name="connsiteX43-43215" fmla="*/ 5597750 w 6115796"/>
              <a:gd name="connsiteY43-43216" fmla="*/ 3534129 h 6858000"/>
              <a:gd name="connsiteX44-43217" fmla="*/ 5618377 w 6115796"/>
              <a:gd name="connsiteY44-43218" fmla="*/ 3588431 h 6858000"/>
              <a:gd name="connsiteX45-43219" fmla="*/ 5655472 w 6115796"/>
              <a:gd name="connsiteY45-43220" fmla="*/ 3678877 h 6858000"/>
              <a:gd name="connsiteX46-43221" fmla="*/ 5683015 w 6115796"/>
              <a:gd name="connsiteY46-43222" fmla="*/ 3762025 h 6858000"/>
              <a:gd name="connsiteX47-43223" fmla="*/ 5696643 w 6115796"/>
              <a:gd name="connsiteY47-43224" fmla="*/ 3773888 h 6858000"/>
              <a:gd name="connsiteX48-43225" fmla="*/ 5768491 w 6115796"/>
              <a:gd name="connsiteY48-43226" fmla="*/ 3914399 h 6858000"/>
              <a:gd name="connsiteX49-43227" fmla="*/ 5793123 w 6115796"/>
              <a:gd name="connsiteY49-43228" fmla="*/ 3969952 h 6858000"/>
              <a:gd name="connsiteX50-43229" fmla="*/ 5808321 w 6115796"/>
              <a:gd name="connsiteY50-43230" fmla="*/ 3988153 h 6858000"/>
              <a:gd name="connsiteX51-43231" fmla="*/ 5825621 w 6115796"/>
              <a:gd name="connsiteY51-43232" fmla="*/ 4015525 h 6858000"/>
              <a:gd name="connsiteX52-43233" fmla="*/ 5860672 w 6115796"/>
              <a:gd name="connsiteY52-43234" fmla="*/ 4061579 h 6858000"/>
              <a:gd name="connsiteX53-43235" fmla="*/ 5894095 w 6115796"/>
              <a:gd name="connsiteY53-43236" fmla="*/ 4128857 h 6858000"/>
              <a:gd name="connsiteX54-43237" fmla="*/ 5903513 w 6115796"/>
              <a:gd name="connsiteY54-43238" fmla="*/ 4187661 h 6858000"/>
              <a:gd name="connsiteX55-43239" fmla="*/ 5946705 w 6115796"/>
              <a:gd name="connsiteY55-43240" fmla="*/ 4428051 h 6858000"/>
              <a:gd name="connsiteX56-43241" fmla="*/ 5949261 w 6115796"/>
              <a:gd name="connsiteY56-43242" fmla="*/ 4449185 h 6858000"/>
              <a:gd name="connsiteX57-43243" fmla="*/ 5968960 w 6115796"/>
              <a:gd name="connsiteY57-43244" fmla="*/ 4482655 h 6858000"/>
              <a:gd name="connsiteX58-43245" fmla="*/ 5998138 w 6115796"/>
              <a:gd name="connsiteY58-43246" fmla="*/ 4697518 h 6858000"/>
              <a:gd name="connsiteX59-43247" fmla="*/ 6007819 w 6115796"/>
              <a:gd name="connsiteY59-43248" fmla="*/ 4858148 h 6858000"/>
              <a:gd name="connsiteX60-43249" fmla="*/ 6007749 w 6115796"/>
              <a:gd name="connsiteY60-43250" fmla="*/ 4964715 h 6858000"/>
              <a:gd name="connsiteX61-43251" fmla="*/ 6005269 w 6115796"/>
              <a:gd name="connsiteY61-43252" fmla="*/ 5150567 h 6858000"/>
              <a:gd name="connsiteX62-43253" fmla="*/ 6001127 w 6115796"/>
              <a:gd name="connsiteY62-43254" fmla="*/ 5164609 h 6858000"/>
              <a:gd name="connsiteX63-43255" fmla="*/ 5998514 w 6115796"/>
              <a:gd name="connsiteY63-43256" fmla="*/ 5189673 h 6858000"/>
              <a:gd name="connsiteX64-43257" fmla="*/ 6018409 w 6115796"/>
              <a:gd name="connsiteY64-43258" fmla="*/ 5227157 h 6858000"/>
              <a:gd name="connsiteX65-43259" fmla="*/ 6036748 w 6115796"/>
              <a:gd name="connsiteY65-43260" fmla="*/ 5322752 h 6858000"/>
              <a:gd name="connsiteX66-43261" fmla="*/ 6037677 w 6115796"/>
              <a:gd name="connsiteY66-43262" fmla="*/ 5354807 h 6858000"/>
              <a:gd name="connsiteX67-43263" fmla="*/ 6053435 w 6115796"/>
              <a:gd name="connsiteY67-43264" fmla="*/ 5387547 h 6858000"/>
              <a:gd name="connsiteX68-43265" fmla="*/ 6068640 w 6115796"/>
              <a:gd name="connsiteY68-43266" fmla="*/ 5474503 h 6858000"/>
              <a:gd name="connsiteX69-43267" fmla="*/ 6080922 w 6115796"/>
              <a:gd name="connsiteY69-43268" fmla="*/ 5561070 h 6858000"/>
              <a:gd name="connsiteX70-43269" fmla="*/ 6096949 w 6115796"/>
              <a:gd name="connsiteY70-43270" fmla="*/ 5648179 h 6858000"/>
              <a:gd name="connsiteX71-43271" fmla="*/ 6115796 w 6115796"/>
              <a:gd name="connsiteY71-43272" fmla="*/ 5862844 h 6858000"/>
              <a:gd name="connsiteX72-43273" fmla="*/ 6056863 w 6115796"/>
              <a:gd name="connsiteY72-43274" fmla="*/ 6000643 h 6858000"/>
              <a:gd name="connsiteX73-43275" fmla="*/ 6045436 w 6115796"/>
              <a:gd name="connsiteY73-43276" fmla="*/ 6124480 h 6858000"/>
              <a:gd name="connsiteX74-43277" fmla="*/ 6030489 w 6115796"/>
              <a:gd name="connsiteY74-43278" fmla="*/ 6317666 h 6858000"/>
              <a:gd name="connsiteX75-43279" fmla="*/ 6007492 w 6115796"/>
              <a:gd name="connsiteY75-43280" fmla="*/ 6440818 h 6858000"/>
              <a:gd name="connsiteX76-43281" fmla="*/ 6009467 w 6115796"/>
              <a:gd name="connsiteY76-43282" fmla="*/ 6487076 h 6858000"/>
              <a:gd name="connsiteX77-43283" fmla="*/ 5995064 w 6115796"/>
              <a:gd name="connsiteY77-43284" fmla="*/ 6540791 h 6858000"/>
              <a:gd name="connsiteX78-43285" fmla="*/ 5986207 w 6115796"/>
              <a:gd name="connsiteY78-43286" fmla="*/ 6695855 h 6858000"/>
              <a:gd name="connsiteX79-43287" fmla="*/ 5979428 w 6115796"/>
              <a:gd name="connsiteY79-43288" fmla="*/ 6754678 h 6858000"/>
              <a:gd name="connsiteX80-43289" fmla="*/ 5983398 w 6115796"/>
              <a:gd name="connsiteY80-43290" fmla="*/ 6778641 h 6858000"/>
              <a:gd name="connsiteX81-43291" fmla="*/ 5984543 w 6115796"/>
              <a:gd name="connsiteY81-43292" fmla="*/ 6811016 h 6858000"/>
              <a:gd name="connsiteX82-43293" fmla="*/ 5979671 w 6115796"/>
              <a:gd name="connsiteY82-43294" fmla="*/ 6858000 h 6858000"/>
              <a:gd name="connsiteX83-43295" fmla="*/ 0 w 6115796"/>
              <a:gd name="connsiteY83-43296" fmla="*/ 6858000 h 6858000"/>
              <a:gd name="connsiteX84-43297" fmla="*/ 0 w 6115796"/>
              <a:gd name="connsiteY84-43298" fmla="*/ 0 h 6858000"/>
              <a:gd name="connsiteX0-43299" fmla="*/ 0 w 6115796"/>
              <a:gd name="connsiteY0-43300" fmla="*/ 0 h 6858000"/>
              <a:gd name="connsiteX1-43301" fmla="*/ 4965888 w 6115796"/>
              <a:gd name="connsiteY1-43302" fmla="*/ 0 h 6858000"/>
              <a:gd name="connsiteX2-43303" fmla="*/ 4967767 w 6115796"/>
              <a:gd name="connsiteY2-43304" fmla="*/ 7930 h 6858000"/>
              <a:gd name="connsiteX3-43305" fmla="*/ 4979444 w 6115796"/>
              <a:gd name="connsiteY3-43306" fmla="*/ 43921 h 6858000"/>
              <a:gd name="connsiteX4-43307" fmla="*/ 5021173 w 6115796"/>
              <a:gd name="connsiteY4-43308" fmla="*/ 123738 h 6858000"/>
              <a:gd name="connsiteX5-43309" fmla="*/ 5075458 w 6115796"/>
              <a:gd name="connsiteY5-43310" fmla="*/ 264355 h 6858000"/>
              <a:gd name="connsiteX6-43311" fmla="*/ 5081175 w 6115796"/>
              <a:gd name="connsiteY6-43312" fmla="*/ 277448 h 6858000"/>
              <a:gd name="connsiteX7-43313" fmla="*/ 5097011 w 6115796"/>
              <a:gd name="connsiteY7-43314" fmla="*/ 355616 h 6858000"/>
              <a:gd name="connsiteX8-43315" fmla="*/ 5153000 w 6115796"/>
              <a:gd name="connsiteY8-43316" fmla="*/ 507134 h 6858000"/>
              <a:gd name="connsiteX9-43317" fmla="*/ 5171282 w 6115796"/>
              <a:gd name="connsiteY9-43318" fmla="*/ 602071 h 6858000"/>
              <a:gd name="connsiteX10-43319" fmla="*/ 5176196 w 6115796"/>
              <a:gd name="connsiteY10-43320" fmla="*/ 636822 h 6858000"/>
              <a:gd name="connsiteX11-43321" fmla="*/ 5189051 w 6115796"/>
              <a:gd name="connsiteY11-43322" fmla="*/ 782518 h 6858000"/>
              <a:gd name="connsiteX12-43323" fmla="*/ 5218707 w 6115796"/>
              <a:gd name="connsiteY12-43324" fmla="*/ 886387 h 6858000"/>
              <a:gd name="connsiteX13-43325" fmla="*/ 5221281 w 6115796"/>
              <a:gd name="connsiteY13-43326" fmla="*/ 920873 h 6858000"/>
              <a:gd name="connsiteX14-43327" fmla="*/ 5201018 w 6115796"/>
              <a:gd name="connsiteY14-43328" fmla="*/ 1095027 h 6858000"/>
              <a:gd name="connsiteX15-43329" fmla="*/ 5189234 w 6115796"/>
              <a:gd name="connsiteY15-43330" fmla="*/ 1217308 h 6858000"/>
              <a:gd name="connsiteX16-43331" fmla="*/ 5202769 w 6115796"/>
              <a:gd name="connsiteY16-43332" fmla="*/ 1269450 h 6858000"/>
              <a:gd name="connsiteX17-43333" fmla="*/ 5225968 w 6115796"/>
              <a:gd name="connsiteY17-43334" fmla="*/ 1357994 h 6858000"/>
              <a:gd name="connsiteX18-43335" fmla="*/ 5231437 w 6115796"/>
              <a:gd name="connsiteY18-43336" fmla="*/ 1373779 h 6858000"/>
              <a:gd name="connsiteX19-43337" fmla="*/ 5237226 w 6115796"/>
              <a:gd name="connsiteY19-43338" fmla="*/ 1441327 h 6858000"/>
              <a:gd name="connsiteX20-43339" fmla="*/ 5255653 w 6115796"/>
              <a:gd name="connsiteY20-43340" fmla="*/ 1524712 h 6858000"/>
              <a:gd name="connsiteX21-43341" fmla="*/ 5263491 w 6115796"/>
              <a:gd name="connsiteY21-43342" fmla="*/ 1642938 h 6858000"/>
              <a:gd name="connsiteX22-43343" fmla="*/ 5256552 w 6115796"/>
              <a:gd name="connsiteY22-43344" fmla="*/ 1672509 h 6858000"/>
              <a:gd name="connsiteX23-43345" fmla="*/ 5266931 w 6115796"/>
              <a:gd name="connsiteY23-43346" fmla="*/ 1866147 h 6858000"/>
              <a:gd name="connsiteX24-43347" fmla="*/ 5255696 w 6115796"/>
              <a:gd name="connsiteY24-43348" fmla="*/ 1953770 h 6858000"/>
              <a:gd name="connsiteX25-43349" fmla="*/ 5252592 w 6115796"/>
              <a:gd name="connsiteY25-43350" fmla="*/ 2092210 h 6858000"/>
              <a:gd name="connsiteX26-43351" fmla="*/ 5250104 w 6115796"/>
              <a:gd name="connsiteY26-43352" fmla="*/ 2249166 h 6858000"/>
              <a:gd name="connsiteX27-43353" fmla="*/ 5251214 w 6115796"/>
              <a:gd name="connsiteY27-43354" fmla="*/ 2250944 h 6858000"/>
              <a:gd name="connsiteX28-43355" fmla="*/ 5250644 w 6115796"/>
              <a:gd name="connsiteY28-43356" fmla="*/ 2266619 h 6858000"/>
              <a:gd name="connsiteX29-43357" fmla="*/ 5293877 w 6115796"/>
              <a:gd name="connsiteY29-43358" fmla="*/ 2368649 h 6858000"/>
              <a:gd name="connsiteX30-43359" fmla="*/ 5311338 w 6115796"/>
              <a:gd name="connsiteY30-43360" fmla="*/ 2404034 h 6858000"/>
              <a:gd name="connsiteX31-43361" fmla="*/ 5338366 w 6115796"/>
              <a:gd name="connsiteY31-43362" fmla="*/ 2465052 h 6858000"/>
              <a:gd name="connsiteX32-43363" fmla="*/ 5371263 w 6115796"/>
              <a:gd name="connsiteY32-43364" fmla="*/ 2586413 h 6858000"/>
              <a:gd name="connsiteX33-43365" fmla="*/ 5407503 w 6115796"/>
              <a:gd name="connsiteY33-43366" fmla="*/ 2786290 h 6858000"/>
              <a:gd name="connsiteX34-43367" fmla="*/ 5407356 w 6115796"/>
              <a:gd name="connsiteY34-43368" fmla="*/ 2787545 h 6858000"/>
              <a:gd name="connsiteX35-43369" fmla="*/ 5457023 w 6115796"/>
              <a:gd name="connsiteY35-43370" fmla="*/ 2858292 h 6858000"/>
              <a:gd name="connsiteX36-43371" fmla="*/ 5479298 w 6115796"/>
              <a:gd name="connsiteY36-43372" fmla="*/ 2947791 h 6858000"/>
              <a:gd name="connsiteX37-43373" fmla="*/ 5481770 w 6115796"/>
              <a:gd name="connsiteY37-43374" fmla="*/ 2951352 h 6858000"/>
              <a:gd name="connsiteX38-43375" fmla="*/ 5482415 w 6115796"/>
              <a:gd name="connsiteY38-43376" fmla="*/ 3004079 h 6858000"/>
              <a:gd name="connsiteX39-43377" fmla="*/ 5503944 w 6115796"/>
              <a:gd name="connsiteY39-43378" fmla="*/ 3123335 h 6858000"/>
              <a:gd name="connsiteX40-43379" fmla="*/ 5516007 w 6115796"/>
              <a:gd name="connsiteY40-43380" fmla="*/ 3258473 h 6858000"/>
              <a:gd name="connsiteX41-43381" fmla="*/ 5589758 w 6115796"/>
              <a:gd name="connsiteY41-43382" fmla="*/ 3453699 h 6858000"/>
              <a:gd name="connsiteX42-43383" fmla="*/ 5596144 w 6115796"/>
              <a:gd name="connsiteY42-43384" fmla="*/ 3534624 h 6858000"/>
              <a:gd name="connsiteX43-43385" fmla="*/ 5597750 w 6115796"/>
              <a:gd name="connsiteY43-43386" fmla="*/ 3534129 h 6858000"/>
              <a:gd name="connsiteX44-43387" fmla="*/ 5618377 w 6115796"/>
              <a:gd name="connsiteY44-43388" fmla="*/ 3588431 h 6858000"/>
              <a:gd name="connsiteX45-43389" fmla="*/ 5655472 w 6115796"/>
              <a:gd name="connsiteY45-43390" fmla="*/ 3678877 h 6858000"/>
              <a:gd name="connsiteX46-43391" fmla="*/ 5683015 w 6115796"/>
              <a:gd name="connsiteY46-43392" fmla="*/ 3762025 h 6858000"/>
              <a:gd name="connsiteX47-43393" fmla="*/ 5696643 w 6115796"/>
              <a:gd name="connsiteY47-43394" fmla="*/ 3773888 h 6858000"/>
              <a:gd name="connsiteX48-43395" fmla="*/ 5768491 w 6115796"/>
              <a:gd name="connsiteY48-43396" fmla="*/ 3914399 h 6858000"/>
              <a:gd name="connsiteX49-43397" fmla="*/ 5793123 w 6115796"/>
              <a:gd name="connsiteY49-43398" fmla="*/ 3969952 h 6858000"/>
              <a:gd name="connsiteX50-43399" fmla="*/ 5808321 w 6115796"/>
              <a:gd name="connsiteY50-43400" fmla="*/ 3988153 h 6858000"/>
              <a:gd name="connsiteX51-43401" fmla="*/ 5825621 w 6115796"/>
              <a:gd name="connsiteY51-43402" fmla="*/ 4015525 h 6858000"/>
              <a:gd name="connsiteX52-43403" fmla="*/ 5860672 w 6115796"/>
              <a:gd name="connsiteY52-43404" fmla="*/ 4061579 h 6858000"/>
              <a:gd name="connsiteX53-43405" fmla="*/ 5894095 w 6115796"/>
              <a:gd name="connsiteY53-43406" fmla="*/ 4128857 h 6858000"/>
              <a:gd name="connsiteX54-43407" fmla="*/ 5903513 w 6115796"/>
              <a:gd name="connsiteY54-43408" fmla="*/ 4187661 h 6858000"/>
              <a:gd name="connsiteX55-43409" fmla="*/ 5946705 w 6115796"/>
              <a:gd name="connsiteY55-43410" fmla="*/ 4428051 h 6858000"/>
              <a:gd name="connsiteX56-43411" fmla="*/ 5949261 w 6115796"/>
              <a:gd name="connsiteY56-43412" fmla="*/ 4449185 h 6858000"/>
              <a:gd name="connsiteX57-43413" fmla="*/ 5968960 w 6115796"/>
              <a:gd name="connsiteY57-43414" fmla="*/ 4482655 h 6858000"/>
              <a:gd name="connsiteX58-43415" fmla="*/ 5998138 w 6115796"/>
              <a:gd name="connsiteY58-43416" fmla="*/ 4697518 h 6858000"/>
              <a:gd name="connsiteX59-43417" fmla="*/ 6007819 w 6115796"/>
              <a:gd name="connsiteY59-43418" fmla="*/ 4858148 h 6858000"/>
              <a:gd name="connsiteX60-43419" fmla="*/ 6007749 w 6115796"/>
              <a:gd name="connsiteY60-43420" fmla="*/ 4964715 h 6858000"/>
              <a:gd name="connsiteX61-43421" fmla="*/ 6005269 w 6115796"/>
              <a:gd name="connsiteY61-43422" fmla="*/ 5150567 h 6858000"/>
              <a:gd name="connsiteX62-43423" fmla="*/ 6001127 w 6115796"/>
              <a:gd name="connsiteY62-43424" fmla="*/ 5164609 h 6858000"/>
              <a:gd name="connsiteX63-43425" fmla="*/ 5998514 w 6115796"/>
              <a:gd name="connsiteY63-43426" fmla="*/ 5189673 h 6858000"/>
              <a:gd name="connsiteX64-43427" fmla="*/ 6018409 w 6115796"/>
              <a:gd name="connsiteY64-43428" fmla="*/ 5227157 h 6858000"/>
              <a:gd name="connsiteX65-43429" fmla="*/ 6036748 w 6115796"/>
              <a:gd name="connsiteY65-43430" fmla="*/ 5322752 h 6858000"/>
              <a:gd name="connsiteX66-43431" fmla="*/ 6037677 w 6115796"/>
              <a:gd name="connsiteY66-43432" fmla="*/ 5354807 h 6858000"/>
              <a:gd name="connsiteX67-43433" fmla="*/ 6053435 w 6115796"/>
              <a:gd name="connsiteY67-43434" fmla="*/ 5387547 h 6858000"/>
              <a:gd name="connsiteX68-43435" fmla="*/ 6068640 w 6115796"/>
              <a:gd name="connsiteY68-43436" fmla="*/ 5474503 h 6858000"/>
              <a:gd name="connsiteX69-43437" fmla="*/ 6080922 w 6115796"/>
              <a:gd name="connsiteY69-43438" fmla="*/ 5561070 h 6858000"/>
              <a:gd name="connsiteX70-43439" fmla="*/ 6096949 w 6115796"/>
              <a:gd name="connsiteY70-43440" fmla="*/ 5648179 h 6858000"/>
              <a:gd name="connsiteX71-43441" fmla="*/ 6115796 w 6115796"/>
              <a:gd name="connsiteY71-43442" fmla="*/ 5862844 h 6858000"/>
              <a:gd name="connsiteX72-43443" fmla="*/ 6056863 w 6115796"/>
              <a:gd name="connsiteY72-43444" fmla="*/ 6000643 h 6858000"/>
              <a:gd name="connsiteX73-43445" fmla="*/ 6045436 w 6115796"/>
              <a:gd name="connsiteY73-43446" fmla="*/ 6124480 h 6858000"/>
              <a:gd name="connsiteX74-43447" fmla="*/ 6030489 w 6115796"/>
              <a:gd name="connsiteY74-43448" fmla="*/ 6317666 h 6858000"/>
              <a:gd name="connsiteX75-43449" fmla="*/ 6007492 w 6115796"/>
              <a:gd name="connsiteY75-43450" fmla="*/ 6440818 h 6858000"/>
              <a:gd name="connsiteX76-43451" fmla="*/ 6009467 w 6115796"/>
              <a:gd name="connsiteY76-43452" fmla="*/ 6487076 h 6858000"/>
              <a:gd name="connsiteX77-43453" fmla="*/ 5995064 w 6115796"/>
              <a:gd name="connsiteY77-43454" fmla="*/ 6540791 h 6858000"/>
              <a:gd name="connsiteX78-43455" fmla="*/ 5986207 w 6115796"/>
              <a:gd name="connsiteY78-43456" fmla="*/ 6695855 h 6858000"/>
              <a:gd name="connsiteX79-43457" fmla="*/ 5979428 w 6115796"/>
              <a:gd name="connsiteY79-43458" fmla="*/ 6754678 h 6858000"/>
              <a:gd name="connsiteX80-43459" fmla="*/ 5984543 w 6115796"/>
              <a:gd name="connsiteY80-43460" fmla="*/ 6811016 h 6858000"/>
              <a:gd name="connsiteX81-43461" fmla="*/ 5979671 w 6115796"/>
              <a:gd name="connsiteY81-43462" fmla="*/ 6858000 h 6858000"/>
              <a:gd name="connsiteX82-43463" fmla="*/ 0 w 6115796"/>
              <a:gd name="connsiteY82-43464" fmla="*/ 6858000 h 6858000"/>
              <a:gd name="connsiteX83-43465" fmla="*/ 0 w 6115796"/>
              <a:gd name="connsiteY83-43466" fmla="*/ 0 h 6858000"/>
              <a:gd name="connsiteX0-43467" fmla="*/ 0 w 6115796"/>
              <a:gd name="connsiteY0-43468" fmla="*/ 0 h 6858000"/>
              <a:gd name="connsiteX1-43469" fmla="*/ 4965888 w 6115796"/>
              <a:gd name="connsiteY1-43470" fmla="*/ 0 h 6858000"/>
              <a:gd name="connsiteX2-43471" fmla="*/ 4967767 w 6115796"/>
              <a:gd name="connsiteY2-43472" fmla="*/ 7930 h 6858000"/>
              <a:gd name="connsiteX3-43473" fmla="*/ 4979444 w 6115796"/>
              <a:gd name="connsiteY3-43474" fmla="*/ 43921 h 6858000"/>
              <a:gd name="connsiteX4-43475" fmla="*/ 5021173 w 6115796"/>
              <a:gd name="connsiteY4-43476" fmla="*/ 123738 h 6858000"/>
              <a:gd name="connsiteX5-43477" fmla="*/ 5075458 w 6115796"/>
              <a:gd name="connsiteY5-43478" fmla="*/ 264355 h 6858000"/>
              <a:gd name="connsiteX6-43479" fmla="*/ 5081175 w 6115796"/>
              <a:gd name="connsiteY6-43480" fmla="*/ 277448 h 6858000"/>
              <a:gd name="connsiteX7-43481" fmla="*/ 5097011 w 6115796"/>
              <a:gd name="connsiteY7-43482" fmla="*/ 355616 h 6858000"/>
              <a:gd name="connsiteX8-43483" fmla="*/ 5153000 w 6115796"/>
              <a:gd name="connsiteY8-43484" fmla="*/ 507134 h 6858000"/>
              <a:gd name="connsiteX9-43485" fmla="*/ 5171282 w 6115796"/>
              <a:gd name="connsiteY9-43486" fmla="*/ 602071 h 6858000"/>
              <a:gd name="connsiteX10-43487" fmla="*/ 5176196 w 6115796"/>
              <a:gd name="connsiteY10-43488" fmla="*/ 636822 h 6858000"/>
              <a:gd name="connsiteX11-43489" fmla="*/ 5189051 w 6115796"/>
              <a:gd name="connsiteY11-43490" fmla="*/ 782518 h 6858000"/>
              <a:gd name="connsiteX12-43491" fmla="*/ 5218707 w 6115796"/>
              <a:gd name="connsiteY12-43492" fmla="*/ 886387 h 6858000"/>
              <a:gd name="connsiteX13-43493" fmla="*/ 5221281 w 6115796"/>
              <a:gd name="connsiteY13-43494" fmla="*/ 920873 h 6858000"/>
              <a:gd name="connsiteX14-43495" fmla="*/ 5201018 w 6115796"/>
              <a:gd name="connsiteY14-43496" fmla="*/ 1095027 h 6858000"/>
              <a:gd name="connsiteX15-43497" fmla="*/ 5189234 w 6115796"/>
              <a:gd name="connsiteY15-43498" fmla="*/ 1217308 h 6858000"/>
              <a:gd name="connsiteX16-43499" fmla="*/ 5202769 w 6115796"/>
              <a:gd name="connsiteY16-43500" fmla="*/ 1269450 h 6858000"/>
              <a:gd name="connsiteX17-43501" fmla="*/ 5225968 w 6115796"/>
              <a:gd name="connsiteY17-43502" fmla="*/ 1357994 h 6858000"/>
              <a:gd name="connsiteX18-43503" fmla="*/ 5231437 w 6115796"/>
              <a:gd name="connsiteY18-43504" fmla="*/ 1373779 h 6858000"/>
              <a:gd name="connsiteX19-43505" fmla="*/ 5237226 w 6115796"/>
              <a:gd name="connsiteY19-43506" fmla="*/ 1441327 h 6858000"/>
              <a:gd name="connsiteX20-43507" fmla="*/ 5255653 w 6115796"/>
              <a:gd name="connsiteY20-43508" fmla="*/ 1524712 h 6858000"/>
              <a:gd name="connsiteX21-43509" fmla="*/ 5263491 w 6115796"/>
              <a:gd name="connsiteY21-43510" fmla="*/ 1642938 h 6858000"/>
              <a:gd name="connsiteX22-43511" fmla="*/ 5256552 w 6115796"/>
              <a:gd name="connsiteY22-43512" fmla="*/ 1672509 h 6858000"/>
              <a:gd name="connsiteX23-43513" fmla="*/ 5266931 w 6115796"/>
              <a:gd name="connsiteY23-43514" fmla="*/ 1866147 h 6858000"/>
              <a:gd name="connsiteX24-43515" fmla="*/ 5255696 w 6115796"/>
              <a:gd name="connsiteY24-43516" fmla="*/ 1953770 h 6858000"/>
              <a:gd name="connsiteX25-43517" fmla="*/ 5252592 w 6115796"/>
              <a:gd name="connsiteY25-43518" fmla="*/ 2092210 h 6858000"/>
              <a:gd name="connsiteX26-43519" fmla="*/ 5250104 w 6115796"/>
              <a:gd name="connsiteY26-43520" fmla="*/ 2249166 h 6858000"/>
              <a:gd name="connsiteX27-43521" fmla="*/ 5251214 w 6115796"/>
              <a:gd name="connsiteY27-43522" fmla="*/ 2250944 h 6858000"/>
              <a:gd name="connsiteX28-43523" fmla="*/ 5250644 w 6115796"/>
              <a:gd name="connsiteY28-43524" fmla="*/ 2266619 h 6858000"/>
              <a:gd name="connsiteX29-43525" fmla="*/ 5293877 w 6115796"/>
              <a:gd name="connsiteY29-43526" fmla="*/ 2368649 h 6858000"/>
              <a:gd name="connsiteX30-43527" fmla="*/ 5311338 w 6115796"/>
              <a:gd name="connsiteY30-43528" fmla="*/ 2404034 h 6858000"/>
              <a:gd name="connsiteX31-43529" fmla="*/ 5338366 w 6115796"/>
              <a:gd name="connsiteY31-43530" fmla="*/ 2465052 h 6858000"/>
              <a:gd name="connsiteX32-43531" fmla="*/ 5371263 w 6115796"/>
              <a:gd name="connsiteY32-43532" fmla="*/ 2586413 h 6858000"/>
              <a:gd name="connsiteX33-43533" fmla="*/ 5407503 w 6115796"/>
              <a:gd name="connsiteY33-43534" fmla="*/ 2786290 h 6858000"/>
              <a:gd name="connsiteX34-43535" fmla="*/ 5407356 w 6115796"/>
              <a:gd name="connsiteY34-43536" fmla="*/ 2787545 h 6858000"/>
              <a:gd name="connsiteX35-43537" fmla="*/ 5457023 w 6115796"/>
              <a:gd name="connsiteY35-43538" fmla="*/ 2858292 h 6858000"/>
              <a:gd name="connsiteX36-43539" fmla="*/ 5479298 w 6115796"/>
              <a:gd name="connsiteY36-43540" fmla="*/ 2947791 h 6858000"/>
              <a:gd name="connsiteX37-43541" fmla="*/ 5481770 w 6115796"/>
              <a:gd name="connsiteY37-43542" fmla="*/ 2951352 h 6858000"/>
              <a:gd name="connsiteX38-43543" fmla="*/ 5482415 w 6115796"/>
              <a:gd name="connsiteY38-43544" fmla="*/ 3004079 h 6858000"/>
              <a:gd name="connsiteX39-43545" fmla="*/ 5503944 w 6115796"/>
              <a:gd name="connsiteY39-43546" fmla="*/ 3123335 h 6858000"/>
              <a:gd name="connsiteX40-43547" fmla="*/ 5516007 w 6115796"/>
              <a:gd name="connsiteY40-43548" fmla="*/ 3258473 h 6858000"/>
              <a:gd name="connsiteX41-43549" fmla="*/ 5589758 w 6115796"/>
              <a:gd name="connsiteY41-43550" fmla="*/ 3453699 h 6858000"/>
              <a:gd name="connsiteX42-43551" fmla="*/ 5596144 w 6115796"/>
              <a:gd name="connsiteY42-43552" fmla="*/ 3534624 h 6858000"/>
              <a:gd name="connsiteX43-43553" fmla="*/ 5597750 w 6115796"/>
              <a:gd name="connsiteY43-43554" fmla="*/ 3534129 h 6858000"/>
              <a:gd name="connsiteX44-43555" fmla="*/ 5618377 w 6115796"/>
              <a:gd name="connsiteY44-43556" fmla="*/ 3588431 h 6858000"/>
              <a:gd name="connsiteX45-43557" fmla="*/ 5655472 w 6115796"/>
              <a:gd name="connsiteY45-43558" fmla="*/ 3678877 h 6858000"/>
              <a:gd name="connsiteX46-43559" fmla="*/ 5683015 w 6115796"/>
              <a:gd name="connsiteY46-43560" fmla="*/ 3762025 h 6858000"/>
              <a:gd name="connsiteX47-43561" fmla="*/ 5696643 w 6115796"/>
              <a:gd name="connsiteY47-43562" fmla="*/ 3773888 h 6858000"/>
              <a:gd name="connsiteX48-43563" fmla="*/ 5768491 w 6115796"/>
              <a:gd name="connsiteY48-43564" fmla="*/ 3914399 h 6858000"/>
              <a:gd name="connsiteX49-43565" fmla="*/ 5793123 w 6115796"/>
              <a:gd name="connsiteY49-43566" fmla="*/ 3969952 h 6858000"/>
              <a:gd name="connsiteX50-43567" fmla="*/ 5808321 w 6115796"/>
              <a:gd name="connsiteY50-43568" fmla="*/ 3988153 h 6858000"/>
              <a:gd name="connsiteX51-43569" fmla="*/ 5825621 w 6115796"/>
              <a:gd name="connsiteY51-43570" fmla="*/ 4015525 h 6858000"/>
              <a:gd name="connsiteX52-43571" fmla="*/ 5860672 w 6115796"/>
              <a:gd name="connsiteY52-43572" fmla="*/ 4061579 h 6858000"/>
              <a:gd name="connsiteX53-43573" fmla="*/ 5894095 w 6115796"/>
              <a:gd name="connsiteY53-43574" fmla="*/ 4128857 h 6858000"/>
              <a:gd name="connsiteX54-43575" fmla="*/ 5903513 w 6115796"/>
              <a:gd name="connsiteY54-43576" fmla="*/ 4187661 h 6858000"/>
              <a:gd name="connsiteX55-43577" fmla="*/ 5946705 w 6115796"/>
              <a:gd name="connsiteY55-43578" fmla="*/ 4428051 h 6858000"/>
              <a:gd name="connsiteX56-43579" fmla="*/ 5949261 w 6115796"/>
              <a:gd name="connsiteY56-43580" fmla="*/ 4449185 h 6858000"/>
              <a:gd name="connsiteX57-43581" fmla="*/ 5968960 w 6115796"/>
              <a:gd name="connsiteY57-43582" fmla="*/ 4482655 h 6858000"/>
              <a:gd name="connsiteX58-43583" fmla="*/ 5998138 w 6115796"/>
              <a:gd name="connsiteY58-43584" fmla="*/ 4697518 h 6858000"/>
              <a:gd name="connsiteX59-43585" fmla="*/ 6007819 w 6115796"/>
              <a:gd name="connsiteY59-43586" fmla="*/ 4858148 h 6858000"/>
              <a:gd name="connsiteX60-43587" fmla="*/ 6007749 w 6115796"/>
              <a:gd name="connsiteY60-43588" fmla="*/ 4964715 h 6858000"/>
              <a:gd name="connsiteX61-43589" fmla="*/ 6005269 w 6115796"/>
              <a:gd name="connsiteY61-43590" fmla="*/ 5150567 h 6858000"/>
              <a:gd name="connsiteX62-43591" fmla="*/ 6001127 w 6115796"/>
              <a:gd name="connsiteY62-43592" fmla="*/ 5164609 h 6858000"/>
              <a:gd name="connsiteX63-43593" fmla="*/ 5998514 w 6115796"/>
              <a:gd name="connsiteY63-43594" fmla="*/ 5189673 h 6858000"/>
              <a:gd name="connsiteX64-43595" fmla="*/ 6018409 w 6115796"/>
              <a:gd name="connsiteY64-43596" fmla="*/ 5227157 h 6858000"/>
              <a:gd name="connsiteX65-43597" fmla="*/ 6036748 w 6115796"/>
              <a:gd name="connsiteY65-43598" fmla="*/ 5322752 h 6858000"/>
              <a:gd name="connsiteX66-43599" fmla="*/ 6037677 w 6115796"/>
              <a:gd name="connsiteY66-43600" fmla="*/ 5354807 h 6858000"/>
              <a:gd name="connsiteX67-43601" fmla="*/ 6053435 w 6115796"/>
              <a:gd name="connsiteY67-43602" fmla="*/ 5387547 h 6858000"/>
              <a:gd name="connsiteX68-43603" fmla="*/ 6068640 w 6115796"/>
              <a:gd name="connsiteY68-43604" fmla="*/ 5474503 h 6858000"/>
              <a:gd name="connsiteX69-43605" fmla="*/ 6080922 w 6115796"/>
              <a:gd name="connsiteY69-43606" fmla="*/ 5561070 h 6858000"/>
              <a:gd name="connsiteX70-43607" fmla="*/ 6096949 w 6115796"/>
              <a:gd name="connsiteY70-43608" fmla="*/ 5648179 h 6858000"/>
              <a:gd name="connsiteX71-43609" fmla="*/ 6115796 w 6115796"/>
              <a:gd name="connsiteY71-43610" fmla="*/ 5862844 h 6858000"/>
              <a:gd name="connsiteX72-43611" fmla="*/ 6045436 w 6115796"/>
              <a:gd name="connsiteY72-43612" fmla="*/ 6124480 h 6858000"/>
              <a:gd name="connsiteX73-43613" fmla="*/ 6030489 w 6115796"/>
              <a:gd name="connsiteY73-43614" fmla="*/ 6317666 h 6858000"/>
              <a:gd name="connsiteX74-43615" fmla="*/ 6007492 w 6115796"/>
              <a:gd name="connsiteY74-43616" fmla="*/ 6440818 h 6858000"/>
              <a:gd name="connsiteX75-43617" fmla="*/ 6009467 w 6115796"/>
              <a:gd name="connsiteY75-43618" fmla="*/ 6487076 h 6858000"/>
              <a:gd name="connsiteX76-43619" fmla="*/ 5995064 w 6115796"/>
              <a:gd name="connsiteY76-43620" fmla="*/ 6540791 h 6858000"/>
              <a:gd name="connsiteX77-43621" fmla="*/ 5986207 w 6115796"/>
              <a:gd name="connsiteY77-43622" fmla="*/ 6695855 h 6858000"/>
              <a:gd name="connsiteX78-43623" fmla="*/ 5979428 w 6115796"/>
              <a:gd name="connsiteY78-43624" fmla="*/ 6754678 h 6858000"/>
              <a:gd name="connsiteX79-43625" fmla="*/ 5984543 w 6115796"/>
              <a:gd name="connsiteY79-43626" fmla="*/ 6811016 h 6858000"/>
              <a:gd name="connsiteX80-43627" fmla="*/ 5979671 w 6115796"/>
              <a:gd name="connsiteY80-43628" fmla="*/ 6858000 h 6858000"/>
              <a:gd name="connsiteX81-43629" fmla="*/ 0 w 6115796"/>
              <a:gd name="connsiteY81-43630" fmla="*/ 6858000 h 6858000"/>
              <a:gd name="connsiteX82-43631" fmla="*/ 0 w 6115796"/>
              <a:gd name="connsiteY82-43632" fmla="*/ 0 h 6858000"/>
              <a:gd name="connsiteX0-43633" fmla="*/ 0 w 6115796"/>
              <a:gd name="connsiteY0-43634" fmla="*/ 0 h 6858000"/>
              <a:gd name="connsiteX1-43635" fmla="*/ 4965888 w 6115796"/>
              <a:gd name="connsiteY1-43636" fmla="*/ 0 h 6858000"/>
              <a:gd name="connsiteX2-43637" fmla="*/ 4967767 w 6115796"/>
              <a:gd name="connsiteY2-43638" fmla="*/ 7930 h 6858000"/>
              <a:gd name="connsiteX3-43639" fmla="*/ 4979444 w 6115796"/>
              <a:gd name="connsiteY3-43640" fmla="*/ 43921 h 6858000"/>
              <a:gd name="connsiteX4-43641" fmla="*/ 5021173 w 6115796"/>
              <a:gd name="connsiteY4-43642" fmla="*/ 123738 h 6858000"/>
              <a:gd name="connsiteX5-43643" fmla="*/ 5075458 w 6115796"/>
              <a:gd name="connsiteY5-43644" fmla="*/ 264355 h 6858000"/>
              <a:gd name="connsiteX6-43645" fmla="*/ 5081175 w 6115796"/>
              <a:gd name="connsiteY6-43646" fmla="*/ 277448 h 6858000"/>
              <a:gd name="connsiteX7-43647" fmla="*/ 5097011 w 6115796"/>
              <a:gd name="connsiteY7-43648" fmla="*/ 355616 h 6858000"/>
              <a:gd name="connsiteX8-43649" fmla="*/ 5153000 w 6115796"/>
              <a:gd name="connsiteY8-43650" fmla="*/ 507134 h 6858000"/>
              <a:gd name="connsiteX9-43651" fmla="*/ 5171282 w 6115796"/>
              <a:gd name="connsiteY9-43652" fmla="*/ 602071 h 6858000"/>
              <a:gd name="connsiteX10-43653" fmla="*/ 5176196 w 6115796"/>
              <a:gd name="connsiteY10-43654" fmla="*/ 636822 h 6858000"/>
              <a:gd name="connsiteX11-43655" fmla="*/ 5189051 w 6115796"/>
              <a:gd name="connsiteY11-43656" fmla="*/ 782518 h 6858000"/>
              <a:gd name="connsiteX12-43657" fmla="*/ 5218707 w 6115796"/>
              <a:gd name="connsiteY12-43658" fmla="*/ 886387 h 6858000"/>
              <a:gd name="connsiteX13-43659" fmla="*/ 5221281 w 6115796"/>
              <a:gd name="connsiteY13-43660" fmla="*/ 920873 h 6858000"/>
              <a:gd name="connsiteX14-43661" fmla="*/ 5201018 w 6115796"/>
              <a:gd name="connsiteY14-43662" fmla="*/ 1095027 h 6858000"/>
              <a:gd name="connsiteX15-43663" fmla="*/ 5189234 w 6115796"/>
              <a:gd name="connsiteY15-43664" fmla="*/ 1217308 h 6858000"/>
              <a:gd name="connsiteX16-43665" fmla="*/ 5202769 w 6115796"/>
              <a:gd name="connsiteY16-43666" fmla="*/ 1269450 h 6858000"/>
              <a:gd name="connsiteX17-43667" fmla="*/ 5225968 w 6115796"/>
              <a:gd name="connsiteY17-43668" fmla="*/ 1357994 h 6858000"/>
              <a:gd name="connsiteX18-43669" fmla="*/ 5231437 w 6115796"/>
              <a:gd name="connsiteY18-43670" fmla="*/ 1373779 h 6858000"/>
              <a:gd name="connsiteX19-43671" fmla="*/ 5237226 w 6115796"/>
              <a:gd name="connsiteY19-43672" fmla="*/ 1441327 h 6858000"/>
              <a:gd name="connsiteX20-43673" fmla="*/ 5255653 w 6115796"/>
              <a:gd name="connsiteY20-43674" fmla="*/ 1524712 h 6858000"/>
              <a:gd name="connsiteX21-43675" fmla="*/ 5263491 w 6115796"/>
              <a:gd name="connsiteY21-43676" fmla="*/ 1642938 h 6858000"/>
              <a:gd name="connsiteX22-43677" fmla="*/ 5256552 w 6115796"/>
              <a:gd name="connsiteY22-43678" fmla="*/ 1672509 h 6858000"/>
              <a:gd name="connsiteX23-43679" fmla="*/ 5266931 w 6115796"/>
              <a:gd name="connsiteY23-43680" fmla="*/ 1866147 h 6858000"/>
              <a:gd name="connsiteX24-43681" fmla="*/ 5255696 w 6115796"/>
              <a:gd name="connsiteY24-43682" fmla="*/ 1953770 h 6858000"/>
              <a:gd name="connsiteX25-43683" fmla="*/ 5252592 w 6115796"/>
              <a:gd name="connsiteY25-43684" fmla="*/ 2092210 h 6858000"/>
              <a:gd name="connsiteX26-43685" fmla="*/ 5250104 w 6115796"/>
              <a:gd name="connsiteY26-43686" fmla="*/ 2249166 h 6858000"/>
              <a:gd name="connsiteX27-43687" fmla="*/ 5251214 w 6115796"/>
              <a:gd name="connsiteY27-43688" fmla="*/ 2250944 h 6858000"/>
              <a:gd name="connsiteX28-43689" fmla="*/ 5250644 w 6115796"/>
              <a:gd name="connsiteY28-43690" fmla="*/ 2266619 h 6858000"/>
              <a:gd name="connsiteX29-43691" fmla="*/ 5293877 w 6115796"/>
              <a:gd name="connsiteY29-43692" fmla="*/ 2368649 h 6858000"/>
              <a:gd name="connsiteX30-43693" fmla="*/ 5311338 w 6115796"/>
              <a:gd name="connsiteY30-43694" fmla="*/ 2404034 h 6858000"/>
              <a:gd name="connsiteX31-43695" fmla="*/ 5338366 w 6115796"/>
              <a:gd name="connsiteY31-43696" fmla="*/ 2465052 h 6858000"/>
              <a:gd name="connsiteX32-43697" fmla="*/ 5371263 w 6115796"/>
              <a:gd name="connsiteY32-43698" fmla="*/ 2586413 h 6858000"/>
              <a:gd name="connsiteX33-43699" fmla="*/ 5407503 w 6115796"/>
              <a:gd name="connsiteY33-43700" fmla="*/ 2786290 h 6858000"/>
              <a:gd name="connsiteX34-43701" fmla="*/ 5407356 w 6115796"/>
              <a:gd name="connsiteY34-43702" fmla="*/ 2787545 h 6858000"/>
              <a:gd name="connsiteX35-43703" fmla="*/ 5457023 w 6115796"/>
              <a:gd name="connsiteY35-43704" fmla="*/ 2858292 h 6858000"/>
              <a:gd name="connsiteX36-43705" fmla="*/ 5479298 w 6115796"/>
              <a:gd name="connsiteY36-43706" fmla="*/ 2947791 h 6858000"/>
              <a:gd name="connsiteX37-43707" fmla="*/ 5481770 w 6115796"/>
              <a:gd name="connsiteY37-43708" fmla="*/ 2951352 h 6858000"/>
              <a:gd name="connsiteX38-43709" fmla="*/ 5482415 w 6115796"/>
              <a:gd name="connsiteY38-43710" fmla="*/ 3004079 h 6858000"/>
              <a:gd name="connsiteX39-43711" fmla="*/ 5503944 w 6115796"/>
              <a:gd name="connsiteY39-43712" fmla="*/ 3123335 h 6858000"/>
              <a:gd name="connsiteX40-43713" fmla="*/ 5516007 w 6115796"/>
              <a:gd name="connsiteY40-43714" fmla="*/ 3258473 h 6858000"/>
              <a:gd name="connsiteX41-43715" fmla="*/ 5589758 w 6115796"/>
              <a:gd name="connsiteY41-43716" fmla="*/ 3453699 h 6858000"/>
              <a:gd name="connsiteX42-43717" fmla="*/ 5596144 w 6115796"/>
              <a:gd name="connsiteY42-43718" fmla="*/ 3534624 h 6858000"/>
              <a:gd name="connsiteX43-43719" fmla="*/ 5597750 w 6115796"/>
              <a:gd name="connsiteY43-43720" fmla="*/ 3534129 h 6858000"/>
              <a:gd name="connsiteX44-43721" fmla="*/ 5618377 w 6115796"/>
              <a:gd name="connsiteY44-43722" fmla="*/ 3588431 h 6858000"/>
              <a:gd name="connsiteX45-43723" fmla="*/ 5655472 w 6115796"/>
              <a:gd name="connsiteY45-43724" fmla="*/ 3678877 h 6858000"/>
              <a:gd name="connsiteX46-43725" fmla="*/ 5683015 w 6115796"/>
              <a:gd name="connsiteY46-43726" fmla="*/ 3762025 h 6858000"/>
              <a:gd name="connsiteX47-43727" fmla="*/ 5696643 w 6115796"/>
              <a:gd name="connsiteY47-43728" fmla="*/ 3773888 h 6858000"/>
              <a:gd name="connsiteX48-43729" fmla="*/ 5768491 w 6115796"/>
              <a:gd name="connsiteY48-43730" fmla="*/ 3914399 h 6858000"/>
              <a:gd name="connsiteX49-43731" fmla="*/ 5793123 w 6115796"/>
              <a:gd name="connsiteY49-43732" fmla="*/ 3969952 h 6858000"/>
              <a:gd name="connsiteX50-43733" fmla="*/ 5808321 w 6115796"/>
              <a:gd name="connsiteY50-43734" fmla="*/ 3988153 h 6858000"/>
              <a:gd name="connsiteX51-43735" fmla="*/ 5825621 w 6115796"/>
              <a:gd name="connsiteY51-43736" fmla="*/ 4015525 h 6858000"/>
              <a:gd name="connsiteX52-43737" fmla="*/ 5860672 w 6115796"/>
              <a:gd name="connsiteY52-43738" fmla="*/ 4061579 h 6858000"/>
              <a:gd name="connsiteX53-43739" fmla="*/ 5894095 w 6115796"/>
              <a:gd name="connsiteY53-43740" fmla="*/ 4128857 h 6858000"/>
              <a:gd name="connsiteX54-43741" fmla="*/ 5903513 w 6115796"/>
              <a:gd name="connsiteY54-43742" fmla="*/ 4187661 h 6858000"/>
              <a:gd name="connsiteX55-43743" fmla="*/ 5946705 w 6115796"/>
              <a:gd name="connsiteY55-43744" fmla="*/ 4428051 h 6858000"/>
              <a:gd name="connsiteX56-43745" fmla="*/ 5949261 w 6115796"/>
              <a:gd name="connsiteY56-43746" fmla="*/ 4449185 h 6858000"/>
              <a:gd name="connsiteX57-43747" fmla="*/ 5968960 w 6115796"/>
              <a:gd name="connsiteY57-43748" fmla="*/ 4482655 h 6858000"/>
              <a:gd name="connsiteX58-43749" fmla="*/ 5998138 w 6115796"/>
              <a:gd name="connsiteY58-43750" fmla="*/ 4697518 h 6858000"/>
              <a:gd name="connsiteX59-43751" fmla="*/ 6007819 w 6115796"/>
              <a:gd name="connsiteY59-43752" fmla="*/ 4858148 h 6858000"/>
              <a:gd name="connsiteX60-43753" fmla="*/ 6007749 w 6115796"/>
              <a:gd name="connsiteY60-43754" fmla="*/ 4964715 h 6858000"/>
              <a:gd name="connsiteX61-43755" fmla="*/ 6005269 w 6115796"/>
              <a:gd name="connsiteY61-43756" fmla="*/ 5150567 h 6858000"/>
              <a:gd name="connsiteX62-43757" fmla="*/ 6001127 w 6115796"/>
              <a:gd name="connsiteY62-43758" fmla="*/ 5164609 h 6858000"/>
              <a:gd name="connsiteX63-43759" fmla="*/ 5998514 w 6115796"/>
              <a:gd name="connsiteY63-43760" fmla="*/ 5189673 h 6858000"/>
              <a:gd name="connsiteX64-43761" fmla="*/ 6018409 w 6115796"/>
              <a:gd name="connsiteY64-43762" fmla="*/ 5227157 h 6858000"/>
              <a:gd name="connsiteX65-43763" fmla="*/ 6036748 w 6115796"/>
              <a:gd name="connsiteY65-43764" fmla="*/ 5322752 h 6858000"/>
              <a:gd name="connsiteX66-43765" fmla="*/ 6037677 w 6115796"/>
              <a:gd name="connsiteY66-43766" fmla="*/ 5354807 h 6858000"/>
              <a:gd name="connsiteX67-43767" fmla="*/ 6053435 w 6115796"/>
              <a:gd name="connsiteY67-43768" fmla="*/ 5387547 h 6858000"/>
              <a:gd name="connsiteX68-43769" fmla="*/ 6068640 w 6115796"/>
              <a:gd name="connsiteY68-43770" fmla="*/ 5474503 h 6858000"/>
              <a:gd name="connsiteX69-43771" fmla="*/ 6080922 w 6115796"/>
              <a:gd name="connsiteY69-43772" fmla="*/ 5561070 h 6858000"/>
              <a:gd name="connsiteX70-43773" fmla="*/ 6096949 w 6115796"/>
              <a:gd name="connsiteY70-43774" fmla="*/ 5648179 h 6858000"/>
              <a:gd name="connsiteX71-43775" fmla="*/ 6115796 w 6115796"/>
              <a:gd name="connsiteY71-43776" fmla="*/ 5862844 h 6858000"/>
              <a:gd name="connsiteX72-43777" fmla="*/ 6045436 w 6115796"/>
              <a:gd name="connsiteY72-43778" fmla="*/ 6124480 h 6858000"/>
              <a:gd name="connsiteX73-43779" fmla="*/ 6030489 w 6115796"/>
              <a:gd name="connsiteY73-43780" fmla="*/ 6317666 h 6858000"/>
              <a:gd name="connsiteX74-43781" fmla="*/ 6007492 w 6115796"/>
              <a:gd name="connsiteY74-43782" fmla="*/ 6440818 h 6858000"/>
              <a:gd name="connsiteX75-43783" fmla="*/ 6009467 w 6115796"/>
              <a:gd name="connsiteY75-43784" fmla="*/ 6487076 h 6858000"/>
              <a:gd name="connsiteX76-43785" fmla="*/ 5995064 w 6115796"/>
              <a:gd name="connsiteY76-43786" fmla="*/ 6540791 h 6858000"/>
              <a:gd name="connsiteX77-43787" fmla="*/ 5986207 w 6115796"/>
              <a:gd name="connsiteY77-43788" fmla="*/ 6695855 h 6858000"/>
              <a:gd name="connsiteX78-43789" fmla="*/ 5979428 w 6115796"/>
              <a:gd name="connsiteY78-43790" fmla="*/ 6754678 h 6858000"/>
              <a:gd name="connsiteX79-43791" fmla="*/ 5984543 w 6115796"/>
              <a:gd name="connsiteY79-43792" fmla="*/ 6811016 h 6858000"/>
              <a:gd name="connsiteX80-43793" fmla="*/ 5979671 w 6115796"/>
              <a:gd name="connsiteY80-43794" fmla="*/ 6858000 h 6858000"/>
              <a:gd name="connsiteX81-43795" fmla="*/ 0 w 6115796"/>
              <a:gd name="connsiteY81-43796" fmla="*/ 6858000 h 6858000"/>
              <a:gd name="connsiteX82-43797" fmla="*/ 0 w 6115796"/>
              <a:gd name="connsiteY82-43798" fmla="*/ 0 h 6858000"/>
              <a:gd name="connsiteX0-43799" fmla="*/ 0 w 6115796"/>
              <a:gd name="connsiteY0-43800" fmla="*/ 0 h 6858000"/>
              <a:gd name="connsiteX1-43801" fmla="*/ 4965888 w 6115796"/>
              <a:gd name="connsiteY1-43802" fmla="*/ 0 h 6858000"/>
              <a:gd name="connsiteX2-43803" fmla="*/ 4967767 w 6115796"/>
              <a:gd name="connsiteY2-43804" fmla="*/ 7930 h 6858000"/>
              <a:gd name="connsiteX3-43805" fmla="*/ 4979444 w 6115796"/>
              <a:gd name="connsiteY3-43806" fmla="*/ 43921 h 6858000"/>
              <a:gd name="connsiteX4-43807" fmla="*/ 5021173 w 6115796"/>
              <a:gd name="connsiteY4-43808" fmla="*/ 123738 h 6858000"/>
              <a:gd name="connsiteX5-43809" fmla="*/ 5075458 w 6115796"/>
              <a:gd name="connsiteY5-43810" fmla="*/ 264355 h 6858000"/>
              <a:gd name="connsiteX6-43811" fmla="*/ 5081175 w 6115796"/>
              <a:gd name="connsiteY6-43812" fmla="*/ 277448 h 6858000"/>
              <a:gd name="connsiteX7-43813" fmla="*/ 5097011 w 6115796"/>
              <a:gd name="connsiteY7-43814" fmla="*/ 355616 h 6858000"/>
              <a:gd name="connsiteX8-43815" fmla="*/ 5153000 w 6115796"/>
              <a:gd name="connsiteY8-43816" fmla="*/ 507134 h 6858000"/>
              <a:gd name="connsiteX9-43817" fmla="*/ 5171282 w 6115796"/>
              <a:gd name="connsiteY9-43818" fmla="*/ 602071 h 6858000"/>
              <a:gd name="connsiteX10-43819" fmla="*/ 5176196 w 6115796"/>
              <a:gd name="connsiteY10-43820" fmla="*/ 636822 h 6858000"/>
              <a:gd name="connsiteX11-43821" fmla="*/ 5189051 w 6115796"/>
              <a:gd name="connsiteY11-43822" fmla="*/ 782518 h 6858000"/>
              <a:gd name="connsiteX12-43823" fmla="*/ 5218707 w 6115796"/>
              <a:gd name="connsiteY12-43824" fmla="*/ 886387 h 6858000"/>
              <a:gd name="connsiteX13-43825" fmla="*/ 5221281 w 6115796"/>
              <a:gd name="connsiteY13-43826" fmla="*/ 920873 h 6858000"/>
              <a:gd name="connsiteX14-43827" fmla="*/ 5201018 w 6115796"/>
              <a:gd name="connsiteY14-43828" fmla="*/ 1095027 h 6858000"/>
              <a:gd name="connsiteX15-43829" fmla="*/ 5189234 w 6115796"/>
              <a:gd name="connsiteY15-43830" fmla="*/ 1217308 h 6858000"/>
              <a:gd name="connsiteX16-43831" fmla="*/ 5202769 w 6115796"/>
              <a:gd name="connsiteY16-43832" fmla="*/ 1269450 h 6858000"/>
              <a:gd name="connsiteX17-43833" fmla="*/ 5225968 w 6115796"/>
              <a:gd name="connsiteY17-43834" fmla="*/ 1357994 h 6858000"/>
              <a:gd name="connsiteX18-43835" fmla="*/ 5231437 w 6115796"/>
              <a:gd name="connsiteY18-43836" fmla="*/ 1373779 h 6858000"/>
              <a:gd name="connsiteX19-43837" fmla="*/ 5237226 w 6115796"/>
              <a:gd name="connsiteY19-43838" fmla="*/ 1441327 h 6858000"/>
              <a:gd name="connsiteX20-43839" fmla="*/ 5255653 w 6115796"/>
              <a:gd name="connsiteY20-43840" fmla="*/ 1524712 h 6858000"/>
              <a:gd name="connsiteX21-43841" fmla="*/ 5263491 w 6115796"/>
              <a:gd name="connsiteY21-43842" fmla="*/ 1642938 h 6858000"/>
              <a:gd name="connsiteX22-43843" fmla="*/ 5256552 w 6115796"/>
              <a:gd name="connsiteY22-43844" fmla="*/ 1672509 h 6858000"/>
              <a:gd name="connsiteX23-43845" fmla="*/ 5266931 w 6115796"/>
              <a:gd name="connsiteY23-43846" fmla="*/ 1866147 h 6858000"/>
              <a:gd name="connsiteX24-43847" fmla="*/ 5255696 w 6115796"/>
              <a:gd name="connsiteY24-43848" fmla="*/ 1953770 h 6858000"/>
              <a:gd name="connsiteX25-43849" fmla="*/ 5252592 w 6115796"/>
              <a:gd name="connsiteY25-43850" fmla="*/ 2092210 h 6858000"/>
              <a:gd name="connsiteX26-43851" fmla="*/ 5250104 w 6115796"/>
              <a:gd name="connsiteY26-43852" fmla="*/ 2249166 h 6858000"/>
              <a:gd name="connsiteX27-43853" fmla="*/ 5251214 w 6115796"/>
              <a:gd name="connsiteY27-43854" fmla="*/ 2250944 h 6858000"/>
              <a:gd name="connsiteX28-43855" fmla="*/ 5250644 w 6115796"/>
              <a:gd name="connsiteY28-43856" fmla="*/ 2266619 h 6858000"/>
              <a:gd name="connsiteX29-43857" fmla="*/ 5293877 w 6115796"/>
              <a:gd name="connsiteY29-43858" fmla="*/ 2368649 h 6858000"/>
              <a:gd name="connsiteX30-43859" fmla="*/ 5311338 w 6115796"/>
              <a:gd name="connsiteY30-43860" fmla="*/ 2404034 h 6858000"/>
              <a:gd name="connsiteX31-43861" fmla="*/ 5338366 w 6115796"/>
              <a:gd name="connsiteY31-43862" fmla="*/ 2465052 h 6858000"/>
              <a:gd name="connsiteX32-43863" fmla="*/ 5371263 w 6115796"/>
              <a:gd name="connsiteY32-43864" fmla="*/ 2586413 h 6858000"/>
              <a:gd name="connsiteX33-43865" fmla="*/ 5407503 w 6115796"/>
              <a:gd name="connsiteY33-43866" fmla="*/ 2786290 h 6858000"/>
              <a:gd name="connsiteX34-43867" fmla="*/ 5407356 w 6115796"/>
              <a:gd name="connsiteY34-43868" fmla="*/ 2787545 h 6858000"/>
              <a:gd name="connsiteX35-43869" fmla="*/ 5457023 w 6115796"/>
              <a:gd name="connsiteY35-43870" fmla="*/ 2858292 h 6858000"/>
              <a:gd name="connsiteX36-43871" fmla="*/ 5479298 w 6115796"/>
              <a:gd name="connsiteY36-43872" fmla="*/ 2947791 h 6858000"/>
              <a:gd name="connsiteX37-43873" fmla="*/ 5482415 w 6115796"/>
              <a:gd name="connsiteY37-43874" fmla="*/ 3004079 h 6858000"/>
              <a:gd name="connsiteX38-43875" fmla="*/ 5503944 w 6115796"/>
              <a:gd name="connsiteY38-43876" fmla="*/ 3123335 h 6858000"/>
              <a:gd name="connsiteX39-43877" fmla="*/ 5516007 w 6115796"/>
              <a:gd name="connsiteY39-43878" fmla="*/ 3258473 h 6858000"/>
              <a:gd name="connsiteX40-43879" fmla="*/ 5589758 w 6115796"/>
              <a:gd name="connsiteY40-43880" fmla="*/ 3453699 h 6858000"/>
              <a:gd name="connsiteX41-43881" fmla="*/ 5596144 w 6115796"/>
              <a:gd name="connsiteY41-43882" fmla="*/ 3534624 h 6858000"/>
              <a:gd name="connsiteX42-43883" fmla="*/ 5597750 w 6115796"/>
              <a:gd name="connsiteY42-43884" fmla="*/ 3534129 h 6858000"/>
              <a:gd name="connsiteX43-43885" fmla="*/ 5618377 w 6115796"/>
              <a:gd name="connsiteY43-43886" fmla="*/ 3588431 h 6858000"/>
              <a:gd name="connsiteX44-43887" fmla="*/ 5655472 w 6115796"/>
              <a:gd name="connsiteY44-43888" fmla="*/ 3678877 h 6858000"/>
              <a:gd name="connsiteX45-43889" fmla="*/ 5683015 w 6115796"/>
              <a:gd name="connsiteY45-43890" fmla="*/ 3762025 h 6858000"/>
              <a:gd name="connsiteX46-43891" fmla="*/ 5696643 w 6115796"/>
              <a:gd name="connsiteY46-43892" fmla="*/ 3773888 h 6858000"/>
              <a:gd name="connsiteX47-43893" fmla="*/ 5768491 w 6115796"/>
              <a:gd name="connsiteY47-43894" fmla="*/ 3914399 h 6858000"/>
              <a:gd name="connsiteX48-43895" fmla="*/ 5793123 w 6115796"/>
              <a:gd name="connsiteY48-43896" fmla="*/ 3969952 h 6858000"/>
              <a:gd name="connsiteX49-43897" fmla="*/ 5808321 w 6115796"/>
              <a:gd name="connsiteY49-43898" fmla="*/ 3988153 h 6858000"/>
              <a:gd name="connsiteX50-43899" fmla="*/ 5825621 w 6115796"/>
              <a:gd name="connsiteY50-43900" fmla="*/ 4015525 h 6858000"/>
              <a:gd name="connsiteX51-43901" fmla="*/ 5860672 w 6115796"/>
              <a:gd name="connsiteY51-43902" fmla="*/ 4061579 h 6858000"/>
              <a:gd name="connsiteX52-43903" fmla="*/ 5894095 w 6115796"/>
              <a:gd name="connsiteY52-43904" fmla="*/ 4128857 h 6858000"/>
              <a:gd name="connsiteX53-43905" fmla="*/ 5903513 w 6115796"/>
              <a:gd name="connsiteY53-43906" fmla="*/ 4187661 h 6858000"/>
              <a:gd name="connsiteX54-43907" fmla="*/ 5946705 w 6115796"/>
              <a:gd name="connsiteY54-43908" fmla="*/ 4428051 h 6858000"/>
              <a:gd name="connsiteX55-43909" fmla="*/ 5949261 w 6115796"/>
              <a:gd name="connsiteY55-43910" fmla="*/ 4449185 h 6858000"/>
              <a:gd name="connsiteX56-43911" fmla="*/ 5968960 w 6115796"/>
              <a:gd name="connsiteY56-43912" fmla="*/ 4482655 h 6858000"/>
              <a:gd name="connsiteX57-43913" fmla="*/ 5998138 w 6115796"/>
              <a:gd name="connsiteY57-43914" fmla="*/ 4697518 h 6858000"/>
              <a:gd name="connsiteX58-43915" fmla="*/ 6007819 w 6115796"/>
              <a:gd name="connsiteY58-43916" fmla="*/ 4858148 h 6858000"/>
              <a:gd name="connsiteX59-43917" fmla="*/ 6007749 w 6115796"/>
              <a:gd name="connsiteY59-43918" fmla="*/ 4964715 h 6858000"/>
              <a:gd name="connsiteX60-43919" fmla="*/ 6005269 w 6115796"/>
              <a:gd name="connsiteY60-43920" fmla="*/ 5150567 h 6858000"/>
              <a:gd name="connsiteX61-43921" fmla="*/ 6001127 w 6115796"/>
              <a:gd name="connsiteY61-43922" fmla="*/ 5164609 h 6858000"/>
              <a:gd name="connsiteX62-43923" fmla="*/ 5998514 w 6115796"/>
              <a:gd name="connsiteY62-43924" fmla="*/ 5189673 h 6858000"/>
              <a:gd name="connsiteX63-43925" fmla="*/ 6018409 w 6115796"/>
              <a:gd name="connsiteY63-43926" fmla="*/ 5227157 h 6858000"/>
              <a:gd name="connsiteX64-43927" fmla="*/ 6036748 w 6115796"/>
              <a:gd name="connsiteY64-43928" fmla="*/ 5322752 h 6858000"/>
              <a:gd name="connsiteX65-43929" fmla="*/ 6037677 w 6115796"/>
              <a:gd name="connsiteY65-43930" fmla="*/ 5354807 h 6858000"/>
              <a:gd name="connsiteX66-43931" fmla="*/ 6053435 w 6115796"/>
              <a:gd name="connsiteY66-43932" fmla="*/ 5387547 h 6858000"/>
              <a:gd name="connsiteX67-43933" fmla="*/ 6068640 w 6115796"/>
              <a:gd name="connsiteY67-43934" fmla="*/ 5474503 h 6858000"/>
              <a:gd name="connsiteX68-43935" fmla="*/ 6080922 w 6115796"/>
              <a:gd name="connsiteY68-43936" fmla="*/ 5561070 h 6858000"/>
              <a:gd name="connsiteX69-43937" fmla="*/ 6096949 w 6115796"/>
              <a:gd name="connsiteY69-43938" fmla="*/ 5648179 h 6858000"/>
              <a:gd name="connsiteX70-43939" fmla="*/ 6115796 w 6115796"/>
              <a:gd name="connsiteY70-43940" fmla="*/ 5862844 h 6858000"/>
              <a:gd name="connsiteX71-43941" fmla="*/ 6045436 w 6115796"/>
              <a:gd name="connsiteY71-43942" fmla="*/ 6124480 h 6858000"/>
              <a:gd name="connsiteX72-43943" fmla="*/ 6030489 w 6115796"/>
              <a:gd name="connsiteY72-43944" fmla="*/ 6317666 h 6858000"/>
              <a:gd name="connsiteX73-43945" fmla="*/ 6007492 w 6115796"/>
              <a:gd name="connsiteY73-43946" fmla="*/ 6440818 h 6858000"/>
              <a:gd name="connsiteX74-43947" fmla="*/ 6009467 w 6115796"/>
              <a:gd name="connsiteY74-43948" fmla="*/ 6487076 h 6858000"/>
              <a:gd name="connsiteX75-43949" fmla="*/ 5995064 w 6115796"/>
              <a:gd name="connsiteY75-43950" fmla="*/ 6540791 h 6858000"/>
              <a:gd name="connsiteX76-43951" fmla="*/ 5986207 w 6115796"/>
              <a:gd name="connsiteY76-43952" fmla="*/ 6695855 h 6858000"/>
              <a:gd name="connsiteX77-43953" fmla="*/ 5979428 w 6115796"/>
              <a:gd name="connsiteY77-43954" fmla="*/ 6754678 h 6858000"/>
              <a:gd name="connsiteX78-43955" fmla="*/ 5984543 w 6115796"/>
              <a:gd name="connsiteY78-43956" fmla="*/ 6811016 h 6858000"/>
              <a:gd name="connsiteX79-43957" fmla="*/ 5979671 w 6115796"/>
              <a:gd name="connsiteY79-43958" fmla="*/ 6858000 h 6858000"/>
              <a:gd name="connsiteX80-43959" fmla="*/ 0 w 6115796"/>
              <a:gd name="connsiteY80-43960" fmla="*/ 6858000 h 6858000"/>
              <a:gd name="connsiteX81-43961" fmla="*/ 0 w 6115796"/>
              <a:gd name="connsiteY81-43962" fmla="*/ 0 h 6858000"/>
              <a:gd name="connsiteX0-43963" fmla="*/ 0 w 6115796"/>
              <a:gd name="connsiteY0-43964" fmla="*/ 0 h 6858000"/>
              <a:gd name="connsiteX1-43965" fmla="*/ 4965888 w 6115796"/>
              <a:gd name="connsiteY1-43966" fmla="*/ 0 h 6858000"/>
              <a:gd name="connsiteX2-43967" fmla="*/ 4967767 w 6115796"/>
              <a:gd name="connsiteY2-43968" fmla="*/ 7930 h 6858000"/>
              <a:gd name="connsiteX3-43969" fmla="*/ 4979444 w 6115796"/>
              <a:gd name="connsiteY3-43970" fmla="*/ 43921 h 6858000"/>
              <a:gd name="connsiteX4-43971" fmla="*/ 5021173 w 6115796"/>
              <a:gd name="connsiteY4-43972" fmla="*/ 123738 h 6858000"/>
              <a:gd name="connsiteX5-43973" fmla="*/ 5075458 w 6115796"/>
              <a:gd name="connsiteY5-43974" fmla="*/ 264355 h 6858000"/>
              <a:gd name="connsiteX6-43975" fmla="*/ 5081175 w 6115796"/>
              <a:gd name="connsiteY6-43976" fmla="*/ 277448 h 6858000"/>
              <a:gd name="connsiteX7-43977" fmla="*/ 5097011 w 6115796"/>
              <a:gd name="connsiteY7-43978" fmla="*/ 355616 h 6858000"/>
              <a:gd name="connsiteX8-43979" fmla="*/ 5153000 w 6115796"/>
              <a:gd name="connsiteY8-43980" fmla="*/ 507134 h 6858000"/>
              <a:gd name="connsiteX9-43981" fmla="*/ 5171282 w 6115796"/>
              <a:gd name="connsiteY9-43982" fmla="*/ 602071 h 6858000"/>
              <a:gd name="connsiteX10-43983" fmla="*/ 5176196 w 6115796"/>
              <a:gd name="connsiteY10-43984" fmla="*/ 636822 h 6858000"/>
              <a:gd name="connsiteX11-43985" fmla="*/ 5189051 w 6115796"/>
              <a:gd name="connsiteY11-43986" fmla="*/ 782518 h 6858000"/>
              <a:gd name="connsiteX12-43987" fmla="*/ 5218707 w 6115796"/>
              <a:gd name="connsiteY12-43988" fmla="*/ 886387 h 6858000"/>
              <a:gd name="connsiteX13-43989" fmla="*/ 5221281 w 6115796"/>
              <a:gd name="connsiteY13-43990" fmla="*/ 920873 h 6858000"/>
              <a:gd name="connsiteX14-43991" fmla="*/ 5201018 w 6115796"/>
              <a:gd name="connsiteY14-43992" fmla="*/ 1095027 h 6858000"/>
              <a:gd name="connsiteX15-43993" fmla="*/ 5189234 w 6115796"/>
              <a:gd name="connsiteY15-43994" fmla="*/ 1217308 h 6858000"/>
              <a:gd name="connsiteX16-43995" fmla="*/ 5202769 w 6115796"/>
              <a:gd name="connsiteY16-43996" fmla="*/ 1269450 h 6858000"/>
              <a:gd name="connsiteX17-43997" fmla="*/ 5225968 w 6115796"/>
              <a:gd name="connsiteY17-43998" fmla="*/ 1357994 h 6858000"/>
              <a:gd name="connsiteX18-43999" fmla="*/ 5231437 w 6115796"/>
              <a:gd name="connsiteY18-44000" fmla="*/ 1373779 h 6858000"/>
              <a:gd name="connsiteX19-44001" fmla="*/ 5237226 w 6115796"/>
              <a:gd name="connsiteY19-44002" fmla="*/ 1441327 h 6858000"/>
              <a:gd name="connsiteX20-44003" fmla="*/ 5255653 w 6115796"/>
              <a:gd name="connsiteY20-44004" fmla="*/ 1524712 h 6858000"/>
              <a:gd name="connsiteX21-44005" fmla="*/ 5263491 w 6115796"/>
              <a:gd name="connsiteY21-44006" fmla="*/ 1642938 h 6858000"/>
              <a:gd name="connsiteX22-44007" fmla="*/ 5256552 w 6115796"/>
              <a:gd name="connsiteY22-44008" fmla="*/ 1672509 h 6858000"/>
              <a:gd name="connsiteX23-44009" fmla="*/ 5266931 w 6115796"/>
              <a:gd name="connsiteY23-44010" fmla="*/ 1866147 h 6858000"/>
              <a:gd name="connsiteX24-44011" fmla="*/ 5255696 w 6115796"/>
              <a:gd name="connsiteY24-44012" fmla="*/ 1953770 h 6858000"/>
              <a:gd name="connsiteX25-44013" fmla="*/ 5252592 w 6115796"/>
              <a:gd name="connsiteY25-44014" fmla="*/ 2092210 h 6858000"/>
              <a:gd name="connsiteX26-44015" fmla="*/ 5250104 w 6115796"/>
              <a:gd name="connsiteY26-44016" fmla="*/ 2249166 h 6858000"/>
              <a:gd name="connsiteX27-44017" fmla="*/ 5251214 w 6115796"/>
              <a:gd name="connsiteY27-44018" fmla="*/ 2250944 h 6858000"/>
              <a:gd name="connsiteX28-44019" fmla="*/ 5250644 w 6115796"/>
              <a:gd name="connsiteY28-44020" fmla="*/ 2266619 h 6858000"/>
              <a:gd name="connsiteX29-44021" fmla="*/ 5293877 w 6115796"/>
              <a:gd name="connsiteY29-44022" fmla="*/ 2368649 h 6858000"/>
              <a:gd name="connsiteX30-44023" fmla="*/ 5311338 w 6115796"/>
              <a:gd name="connsiteY30-44024" fmla="*/ 2404034 h 6858000"/>
              <a:gd name="connsiteX31-44025" fmla="*/ 5338366 w 6115796"/>
              <a:gd name="connsiteY31-44026" fmla="*/ 2465052 h 6858000"/>
              <a:gd name="connsiteX32-44027" fmla="*/ 5371263 w 6115796"/>
              <a:gd name="connsiteY32-44028" fmla="*/ 2586413 h 6858000"/>
              <a:gd name="connsiteX33-44029" fmla="*/ 5407503 w 6115796"/>
              <a:gd name="connsiteY33-44030" fmla="*/ 2786290 h 6858000"/>
              <a:gd name="connsiteX34-44031" fmla="*/ 5407356 w 6115796"/>
              <a:gd name="connsiteY34-44032" fmla="*/ 2787545 h 6858000"/>
              <a:gd name="connsiteX35-44033" fmla="*/ 5457023 w 6115796"/>
              <a:gd name="connsiteY35-44034" fmla="*/ 2858292 h 6858000"/>
              <a:gd name="connsiteX36-44035" fmla="*/ 5479298 w 6115796"/>
              <a:gd name="connsiteY36-44036" fmla="*/ 2947791 h 6858000"/>
              <a:gd name="connsiteX37-44037" fmla="*/ 5482415 w 6115796"/>
              <a:gd name="connsiteY37-44038" fmla="*/ 3004079 h 6858000"/>
              <a:gd name="connsiteX38-44039" fmla="*/ 5503944 w 6115796"/>
              <a:gd name="connsiteY38-44040" fmla="*/ 3123335 h 6858000"/>
              <a:gd name="connsiteX39-44041" fmla="*/ 5516007 w 6115796"/>
              <a:gd name="connsiteY39-44042" fmla="*/ 3258473 h 6858000"/>
              <a:gd name="connsiteX40-44043" fmla="*/ 5589758 w 6115796"/>
              <a:gd name="connsiteY40-44044" fmla="*/ 3453699 h 6858000"/>
              <a:gd name="connsiteX41-44045" fmla="*/ 5596144 w 6115796"/>
              <a:gd name="connsiteY41-44046" fmla="*/ 3534624 h 6858000"/>
              <a:gd name="connsiteX42-44047" fmla="*/ 5597750 w 6115796"/>
              <a:gd name="connsiteY42-44048" fmla="*/ 3534129 h 6858000"/>
              <a:gd name="connsiteX43-44049" fmla="*/ 5618377 w 6115796"/>
              <a:gd name="connsiteY43-44050" fmla="*/ 3588431 h 6858000"/>
              <a:gd name="connsiteX44-44051" fmla="*/ 5655472 w 6115796"/>
              <a:gd name="connsiteY44-44052" fmla="*/ 3678877 h 6858000"/>
              <a:gd name="connsiteX45-44053" fmla="*/ 5683015 w 6115796"/>
              <a:gd name="connsiteY45-44054" fmla="*/ 3762025 h 6858000"/>
              <a:gd name="connsiteX46-44055" fmla="*/ 5696643 w 6115796"/>
              <a:gd name="connsiteY46-44056" fmla="*/ 3773888 h 6858000"/>
              <a:gd name="connsiteX47-44057" fmla="*/ 5768491 w 6115796"/>
              <a:gd name="connsiteY47-44058" fmla="*/ 3914399 h 6858000"/>
              <a:gd name="connsiteX48-44059" fmla="*/ 5793123 w 6115796"/>
              <a:gd name="connsiteY48-44060" fmla="*/ 3969952 h 6858000"/>
              <a:gd name="connsiteX49-44061" fmla="*/ 5808321 w 6115796"/>
              <a:gd name="connsiteY49-44062" fmla="*/ 3988153 h 6858000"/>
              <a:gd name="connsiteX50-44063" fmla="*/ 5825621 w 6115796"/>
              <a:gd name="connsiteY50-44064" fmla="*/ 4015525 h 6858000"/>
              <a:gd name="connsiteX51-44065" fmla="*/ 5860672 w 6115796"/>
              <a:gd name="connsiteY51-44066" fmla="*/ 4061579 h 6858000"/>
              <a:gd name="connsiteX52-44067" fmla="*/ 5894095 w 6115796"/>
              <a:gd name="connsiteY52-44068" fmla="*/ 4128857 h 6858000"/>
              <a:gd name="connsiteX53-44069" fmla="*/ 5903513 w 6115796"/>
              <a:gd name="connsiteY53-44070" fmla="*/ 4187661 h 6858000"/>
              <a:gd name="connsiteX54-44071" fmla="*/ 5946705 w 6115796"/>
              <a:gd name="connsiteY54-44072" fmla="*/ 4428051 h 6858000"/>
              <a:gd name="connsiteX55-44073" fmla="*/ 5949261 w 6115796"/>
              <a:gd name="connsiteY55-44074" fmla="*/ 4449185 h 6858000"/>
              <a:gd name="connsiteX56-44075" fmla="*/ 5968960 w 6115796"/>
              <a:gd name="connsiteY56-44076" fmla="*/ 4482655 h 6858000"/>
              <a:gd name="connsiteX57-44077" fmla="*/ 5998138 w 6115796"/>
              <a:gd name="connsiteY57-44078" fmla="*/ 4697518 h 6858000"/>
              <a:gd name="connsiteX58-44079" fmla="*/ 6007819 w 6115796"/>
              <a:gd name="connsiteY58-44080" fmla="*/ 4858148 h 6858000"/>
              <a:gd name="connsiteX59-44081" fmla="*/ 6007749 w 6115796"/>
              <a:gd name="connsiteY59-44082" fmla="*/ 4964715 h 6858000"/>
              <a:gd name="connsiteX60-44083" fmla="*/ 6005269 w 6115796"/>
              <a:gd name="connsiteY60-44084" fmla="*/ 5150567 h 6858000"/>
              <a:gd name="connsiteX61-44085" fmla="*/ 6001127 w 6115796"/>
              <a:gd name="connsiteY61-44086" fmla="*/ 5164609 h 6858000"/>
              <a:gd name="connsiteX62-44087" fmla="*/ 5998514 w 6115796"/>
              <a:gd name="connsiteY62-44088" fmla="*/ 5189673 h 6858000"/>
              <a:gd name="connsiteX63-44089" fmla="*/ 6018409 w 6115796"/>
              <a:gd name="connsiteY63-44090" fmla="*/ 5227157 h 6858000"/>
              <a:gd name="connsiteX64-44091" fmla="*/ 6036748 w 6115796"/>
              <a:gd name="connsiteY64-44092" fmla="*/ 5322752 h 6858000"/>
              <a:gd name="connsiteX65-44093" fmla="*/ 6037677 w 6115796"/>
              <a:gd name="connsiteY65-44094" fmla="*/ 5354807 h 6858000"/>
              <a:gd name="connsiteX66-44095" fmla="*/ 6053435 w 6115796"/>
              <a:gd name="connsiteY66-44096" fmla="*/ 5387547 h 6858000"/>
              <a:gd name="connsiteX67-44097" fmla="*/ 6068640 w 6115796"/>
              <a:gd name="connsiteY67-44098" fmla="*/ 5474503 h 6858000"/>
              <a:gd name="connsiteX68-44099" fmla="*/ 6080922 w 6115796"/>
              <a:gd name="connsiteY68-44100" fmla="*/ 5561070 h 6858000"/>
              <a:gd name="connsiteX69-44101" fmla="*/ 6096949 w 6115796"/>
              <a:gd name="connsiteY69-44102" fmla="*/ 5648179 h 6858000"/>
              <a:gd name="connsiteX70-44103" fmla="*/ 6115796 w 6115796"/>
              <a:gd name="connsiteY70-44104" fmla="*/ 5862844 h 6858000"/>
              <a:gd name="connsiteX71-44105" fmla="*/ 6045436 w 6115796"/>
              <a:gd name="connsiteY71-44106" fmla="*/ 6124480 h 6858000"/>
              <a:gd name="connsiteX72-44107" fmla="*/ 6030489 w 6115796"/>
              <a:gd name="connsiteY72-44108" fmla="*/ 6317666 h 6858000"/>
              <a:gd name="connsiteX73-44109" fmla="*/ 6007492 w 6115796"/>
              <a:gd name="connsiteY73-44110" fmla="*/ 6440818 h 6858000"/>
              <a:gd name="connsiteX74-44111" fmla="*/ 6009467 w 6115796"/>
              <a:gd name="connsiteY74-44112" fmla="*/ 6487076 h 6858000"/>
              <a:gd name="connsiteX75-44113" fmla="*/ 5995064 w 6115796"/>
              <a:gd name="connsiteY75-44114" fmla="*/ 6540791 h 6858000"/>
              <a:gd name="connsiteX76-44115" fmla="*/ 5986207 w 6115796"/>
              <a:gd name="connsiteY76-44116" fmla="*/ 6695855 h 6858000"/>
              <a:gd name="connsiteX77-44117" fmla="*/ 5979428 w 6115796"/>
              <a:gd name="connsiteY77-44118" fmla="*/ 6754678 h 6858000"/>
              <a:gd name="connsiteX78-44119" fmla="*/ 5984543 w 6115796"/>
              <a:gd name="connsiteY78-44120" fmla="*/ 6811016 h 6858000"/>
              <a:gd name="connsiteX79-44121" fmla="*/ 5979671 w 6115796"/>
              <a:gd name="connsiteY79-44122" fmla="*/ 6858000 h 6858000"/>
              <a:gd name="connsiteX80-44123" fmla="*/ 0 w 6115796"/>
              <a:gd name="connsiteY80-44124" fmla="*/ 6858000 h 6858000"/>
              <a:gd name="connsiteX81-44125" fmla="*/ 0 w 6115796"/>
              <a:gd name="connsiteY81-44126" fmla="*/ 0 h 6858000"/>
              <a:gd name="connsiteX0-44127" fmla="*/ 0 w 6115796"/>
              <a:gd name="connsiteY0-44128" fmla="*/ 0 h 6858000"/>
              <a:gd name="connsiteX1-44129" fmla="*/ 4965888 w 6115796"/>
              <a:gd name="connsiteY1-44130" fmla="*/ 0 h 6858000"/>
              <a:gd name="connsiteX2-44131" fmla="*/ 4967767 w 6115796"/>
              <a:gd name="connsiteY2-44132" fmla="*/ 7930 h 6858000"/>
              <a:gd name="connsiteX3-44133" fmla="*/ 4979444 w 6115796"/>
              <a:gd name="connsiteY3-44134" fmla="*/ 43921 h 6858000"/>
              <a:gd name="connsiteX4-44135" fmla="*/ 5021173 w 6115796"/>
              <a:gd name="connsiteY4-44136" fmla="*/ 123738 h 6858000"/>
              <a:gd name="connsiteX5-44137" fmla="*/ 5075458 w 6115796"/>
              <a:gd name="connsiteY5-44138" fmla="*/ 264355 h 6858000"/>
              <a:gd name="connsiteX6-44139" fmla="*/ 5081175 w 6115796"/>
              <a:gd name="connsiteY6-44140" fmla="*/ 277448 h 6858000"/>
              <a:gd name="connsiteX7-44141" fmla="*/ 5097011 w 6115796"/>
              <a:gd name="connsiteY7-44142" fmla="*/ 355616 h 6858000"/>
              <a:gd name="connsiteX8-44143" fmla="*/ 5153000 w 6115796"/>
              <a:gd name="connsiteY8-44144" fmla="*/ 507134 h 6858000"/>
              <a:gd name="connsiteX9-44145" fmla="*/ 5171282 w 6115796"/>
              <a:gd name="connsiteY9-44146" fmla="*/ 602071 h 6858000"/>
              <a:gd name="connsiteX10-44147" fmla="*/ 5176196 w 6115796"/>
              <a:gd name="connsiteY10-44148" fmla="*/ 636822 h 6858000"/>
              <a:gd name="connsiteX11-44149" fmla="*/ 5189051 w 6115796"/>
              <a:gd name="connsiteY11-44150" fmla="*/ 782518 h 6858000"/>
              <a:gd name="connsiteX12-44151" fmla="*/ 5218707 w 6115796"/>
              <a:gd name="connsiteY12-44152" fmla="*/ 886387 h 6858000"/>
              <a:gd name="connsiteX13-44153" fmla="*/ 5221281 w 6115796"/>
              <a:gd name="connsiteY13-44154" fmla="*/ 920873 h 6858000"/>
              <a:gd name="connsiteX14-44155" fmla="*/ 5201018 w 6115796"/>
              <a:gd name="connsiteY14-44156" fmla="*/ 1095027 h 6858000"/>
              <a:gd name="connsiteX15-44157" fmla="*/ 5189234 w 6115796"/>
              <a:gd name="connsiteY15-44158" fmla="*/ 1217308 h 6858000"/>
              <a:gd name="connsiteX16-44159" fmla="*/ 5202769 w 6115796"/>
              <a:gd name="connsiteY16-44160" fmla="*/ 1269450 h 6858000"/>
              <a:gd name="connsiteX17-44161" fmla="*/ 5225968 w 6115796"/>
              <a:gd name="connsiteY17-44162" fmla="*/ 1357994 h 6858000"/>
              <a:gd name="connsiteX18-44163" fmla="*/ 5231437 w 6115796"/>
              <a:gd name="connsiteY18-44164" fmla="*/ 1373779 h 6858000"/>
              <a:gd name="connsiteX19-44165" fmla="*/ 5237226 w 6115796"/>
              <a:gd name="connsiteY19-44166" fmla="*/ 1441327 h 6858000"/>
              <a:gd name="connsiteX20-44167" fmla="*/ 5255653 w 6115796"/>
              <a:gd name="connsiteY20-44168" fmla="*/ 1524712 h 6858000"/>
              <a:gd name="connsiteX21-44169" fmla="*/ 5263491 w 6115796"/>
              <a:gd name="connsiteY21-44170" fmla="*/ 1642938 h 6858000"/>
              <a:gd name="connsiteX22-44171" fmla="*/ 5256552 w 6115796"/>
              <a:gd name="connsiteY22-44172" fmla="*/ 1672509 h 6858000"/>
              <a:gd name="connsiteX23-44173" fmla="*/ 5266931 w 6115796"/>
              <a:gd name="connsiteY23-44174" fmla="*/ 1866147 h 6858000"/>
              <a:gd name="connsiteX24-44175" fmla="*/ 5255696 w 6115796"/>
              <a:gd name="connsiteY24-44176" fmla="*/ 1953770 h 6858000"/>
              <a:gd name="connsiteX25-44177" fmla="*/ 5252592 w 6115796"/>
              <a:gd name="connsiteY25-44178" fmla="*/ 2092210 h 6858000"/>
              <a:gd name="connsiteX26-44179" fmla="*/ 5250104 w 6115796"/>
              <a:gd name="connsiteY26-44180" fmla="*/ 2249166 h 6858000"/>
              <a:gd name="connsiteX27-44181" fmla="*/ 5251214 w 6115796"/>
              <a:gd name="connsiteY27-44182" fmla="*/ 2250944 h 6858000"/>
              <a:gd name="connsiteX28-44183" fmla="*/ 5250644 w 6115796"/>
              <a:gd name="connsiteY28-44184" fmla="*/ 2266619 h 6858000"/>
              <a:gd name="connsiteX29-44185" fmla="*/ 5293877 w 6115796"/>
              <a:gd name="connsiteY29-44186" fmla="*/ 2368649 h 6858000"/>
              <a:gd name="connsiteX30-44187" fmla="*/ 5311338 w 6115796"/>
              <a:gd name="connsiteY30-44188" fmla="*/ 2404034 h 6858000"/>
              <a:gd name="connsiteX31-44189" fmla="*/ 5338366 w 6115796"/>
              <a:gd name="connsiteY31-44190" fmla="*/ 2465052 h 6858000"/>
              <a:gd name="connsiteX32-44191" fmla="*/ 5371263 w 6115796"/>
              <a:gd name="connsiteY32-44192" fmla="*/ 2586413 h 6858000"/>
              <a:gd name="connsiteX33-44193" fmla="*/ 5407503 w 6115796"/>
              <a:gd name="connsiteY33-44194" fmla="*/ 2786290 h 6858000"/>
              <a:gd name="connsiteX34-44195" fmla="*/ 5407356 w 6115796"/>
              <a:gd name="connsiteY34-44196" fmla="*/ 2787545 h 6858000"/>
              <a:gd name="connsiteX35-44197" fmla="*/ 5457023 w 6115796"/>
              <a:gd name="connsiteY35-44198" fmla="*/ 2858292 h 6858000"/>
              <a:gd name="connsiteX36-44199" fmla="*/ 5484061 w 6115796"/>
              <a:gd name="connsiteY36-44200" fmla="*/ 2919216 h 6858000"/>
              <a:gd name="connsiteX37-44201" fmla="*/ 5482415 w 6115796"/>
              <a:gd name="connsiteY37-44202" fmla="*/ 3004079 h 6858000"/>
              <a:gd name="connsiteX38-44203" fmla="*/ 5503944 w 6115796"/>
              <a:gd name="connsiteY38-44204" fmla="*/ 3123335 h 6858000"/>
              <a:gd name="connsiteX39-44205" fmla="*/ 5516007 w 6115796"/>
              <a:gd name="connsiteY39-44206" fmla="*/ 3258473 h 6858000"/>
              <a:gd name="connsiteX40-44207" fmla="*/ 5589758 w 6115796"/>
              <a:gd name="connsiteY40-44208" fmla="*/ 3453699 h 6858000"/>
              <a:gd name="connsiteX41-44209" fmla="*/ 5596144 w 6115796"/>
              <a:gd name="connsiteY41-44210" fmla="*/ 3534624 h 6858000"/>
              <a:gd name="connsiteX42-44211" fmla="*/ 5597750 w 6115796"/>
              <a:gd name="connsiteY42-44212" fmla="*/ 3534129 h 6858000"/>
              <a:gd name="connsiteX43-44213" fmla="*/ 5618377 w 6115796"/>
              <a:gd name="connsiteY43-44214" fmla="*/ 3588431 h 6858000"/>
              <a:gd name="connsiteX44-44215" fmla="*/ 5655472 w 6115796"/>
              <a:gd name="connsiteY44-44216" fmla="*/ 3678877 h 6858000"/>
              <a:gd name="connsiteX45-44217" fmla="*/ 5683015 w 6115796"/>
              <a:gd name="connsiteY45-44218" fmla="*/ 3762025 h 6858000"/>
              <a:gd name="connsiteX46-44219" fmla="*/ 5696643 w 6115796"/>
              <a:gd name="connsiteY46-44220" fmla="*/ 3773888 h 6858000"/>
              <a:gd name="connsiteX47-44221" fmla="*/ 5768491 w 6115796"/>
              <a:gd name="connsiteY47-44222" fmla="*/ 3914399 h 6858000"/>
              <a:gd name="connsiteX48-44223" fmla="*/ 5793123 w 6115796"/>
              <a:gd name="connsiteY48-44224" fmla="*/ 3969952 h 6858000"/>
              <a:gd name="connsiteX49-44225" fmla="*/ 5808321 w 6115796"/>
              <a:gd name="connsiteY49-44226" fmla="*/ 3988153 h 6858000"/>
              <a:gd name="connsiteX50-44227" fmla="*/ 5825621 w 6115796"/>
              <a:gd name="connsiteY50-44228" fmla="*/ 4015525 h 6858000"/>
              <a:gd name="connsiteX51-44229" fmla="*/ 5860672 w 6115796"/>
              <a:gd name="connsiteY51-44230" fmla="*/ 4061579 h 6858000"/>
              <a:gd name="connsiteX52-44231" fmla="*/ 5894095 w 6115796"/>
              <a:gd name="connsiteY52-44232" fmla="*/ 4128857 h 6858000"/>
              <a:gd name="connsiteX53-44233" fmla="*/ 5903513 w 6115796"/>
              <a:gd name="connsiteY53-44234" fmla="*/ 4187661 h 6858000"/>
              <a:gd name="connsiteX54-44235" fmla="*/ 5946705 w 6115796"/>
              <a:gd name="connsiteY54-44236" fmla="*/ 4428051 h 6858000"/>
              <a:gd name="connsiteX55-44237" fmla="*/ 5949261 w 6115796"/>
              <a:gd name="connsiteY55-44238" fmla="*/ 4449185 h 6858000"/>
              <a:gd name="connsiteX56-44239" fmla="*/ 5968960 w 6115796"/>
              <a:gd name="connsiteY56-44240" fmla="*/ 4482655 h 6858000"/>
              <a:gd name="connsiteX57-44241" fmla="*/ 5998138 w 6115796"/>
              <a:gd name="connsiteY57-44242" fmla="*/ 4697518 h 6858000"/>
              <a:gd name="connsiteX58-44243" fmla="*/ 6007819 w 6115796"/>
              <a:gd name="connsiteY58-44244" fmla="*/ 4858148 h 6858000"/>
              <a:gd name="connsiteX59-44245" fmla="*/ 6007749 w 6115796"/>
              <a:gd name="connsiteY59-44246" fmla="*/ 4964715 h 6858000"/>
              <a:gd name="connsiteX60-44247" fmla="*/ 6005269 w 6115796"/>
              <a:gd name="connsiteY60-44248" fmla="*/ 5150567 h 6858000"/>
              <a:gd name="connsiteX61-44249" fmla="*/ 6001127 w 6115796"/>
              <a:gd name="connsiteY61-44250" fmla="*/ 5164609 h 6858000"/>
              <a:gd name="connsiteX62-44251" fmla="*/ 5998514 w 6115796"/>
              <a:gd name="connsiteY62-44252" fmla="*/ 5189673 h 6858000"/>
              <a:gd name="connsiteX63-44253" fmla="*/ 6018409 w 6115796"/>
              <a:gd name="connsiteY63-44254" fmla="*/ 5227157 h 6858000"/>
              <a:gd name="connsiteX64-44255" fmla="*/ 6036748 w 6115796"/>
              <a:gd name="connsiteY64-44256" fmla="*/ 5322752 h 6858000"/>
              <a:gd name="connsiteX65-44257" fmla="*/ 6037677 w 6115796"/>
              <a:gd name="connsiteY65-44258" fmla="*/ 5354807 h 6858000"/>
              <a:gd name="connsiteX66-44259" fmla="*/ 6053435 w 6115796"/>
              <a:gd name="connsiteY66-44260" fmla="*/ 5387547 h 6858000"/>
              <a:gd name="connsiteX67-44261" fmla="*/ 6068640 w 6115796"/>
              <a:gd name="connsiteY67-44262" fmla="*/ 5474503 h 6858000"/>
              <a:gd name="connsiteX68-44263" fmla="*/ 6080922 w 6115796"/>
              <a:gd name="connsiteY68-44264" fmla="*/ 5561070 h 6858000"/>
              <a:gd name="connsiteX69-44265" fmla="*/ 6096949 w 6115796"/>
              <a:gd name="connsiteY69-44266" fmla="*/ 5648179 h 6858000"/>
              <a:gd name="connsiteX70-44267" fmla="*/ 6115796 w 6115796"/>
              <a:gd name="connsiteY70-44268" fmla="*/ 5862844 h 6858000"/>
              <a:gd name="connsiteX71-44269" fmla="*/ 6045436 w 6115796"/>
              <a:gd name="connsiteY71-44270" fmla="*/ 6124480 h 6858000"/>
              <a:gd name="connsiteX72-44271" fmla="*/ 6030489 w 6115796"/>
              <a:gd name="connsiteY72-44272" fmla="*/ 6317666 h 6858000"/>
              <a:gd name="connsiteX73-44273" fmla="*/ 6007492 w 6115796"/>
              <a:gd name="connsiteY73-44274" fmla="*/ 6440818 h 6858000"/>
              <a:gd name="connsiteX74-44275" fmla="*/ 6009467 w 6115796"/>
              <a:gd name="connsiteY74-44276" fmla="*/ 6487076 h 6858000"/>
              <a:gd name="connsiteX75-44277" fmla="*/ 5995064 w 6115796"/>
              <a:gd name="connsiteY75-44278" fmla="*/ 6540791 h 6858000"/>
              <a:gd name="connsiteX76-44279" fmla="*/ 5986207 w 6115796"/>
              <a:gd name="connsiteY76-44280" fmla="*/ 6695855 h 6858000"/>
              <a:gd name="connsiteX77-44281" fmla="*/ 5979428 w 6115796"/>
              <a:gd name="connsiteY77-44282" fmla="*/ 6754678 h 6858000"/>
              <a:gd name="connsiteX78-44283" fmla="*/ 5984543 w 6115796"/>
              <a:gd name="connsiteY78-44284" fmla="*/ 6811016 h 6858000"/>
              <a:gd name="connsiteX79-44285" fmla="*/ 5979671 w 6115796"/>
              <a:gd name="connsiteY79-44286" fmla="*/ 6858000 h 6858000"/>
              <a:gd name="connsiteX80-44287" fmla="*/ 0 w 6115796"/>
              <a:gd name="connsiteY80-44288" fmla="*/ 6858000 h 6858000"/>
              <a:gd name="connsiteX81-44289" fmla="*/ 0 w 6115796"/>
              <a:gd name="connsiteY81-44290" fmla="*/ 0 h 6858000"/>
              <a:gd name="connsiteX0-44291" fmla="*/ 0 w 6115796"/>
              <a:gd name="connsiteY0-44292" fmla="*/ 0 h 6858000"/>
              <a:gd name="connsiteX1-44293" fmla="*/ 4965888 w 6115796"/>
              <a:gd name="connsiteY1-44294" fmla="*/ 0 h 6858000"/>
              <a:gd name="connsiteX2-44295" fmla="*/ 4967767 w 6115796"/>
              <a:gd name="connsiteY2-44296" fmla="*/ 7930 h 6858000"/>
              <a:gd name="connsiteX3-44297" fmla="*/ 4979444 w 6115796"/>
              <a:gd name="connsiteY3-44298" fmla="*/ 43921 h 6858000"/>
              <a:gd name="connsiteX4-44299" fmla="*/ 5021173 w 6115796"/>
              <a:gd name="connsiteY4-44300" fmla="*/ 123738 h 6858000"/>
              <a:gd name="connsiteX5-44301" fmla="*/ 5075458 w 6115796"/>
              <a:gd name="connsiteY5-44302" fmla="*/ 264355 h 6858000"/>
              <a:gd name="connsiteX6-44303" fmla="*/ 5081175 w 6115796"/>
              <a:gd name="connsiteY6-44304" fmla="*/ 277448 h 6858000"/>
              <a:gd name="connsiteX7-44305" fmla="*/ 5097011 w 6115796"/>
              <a:gd name="connsiteY7-44306" fmla="*/ 355616 h 6858000"/>
              <a:gd name="connsiteX8-44307" fmla="*/ 5153000 w 6115796"/>
              <a:gd name="connsiteY8-44308" fmla="*/ 507134 h 6858000"/>
              <a:gd name="connsiteX9-44309" fmla="*/ 5171282 w 6115796"/>
              <a:gd name="connsiteY9-44310" fmla="*/ 602071 h 6858000"/>
              <a:gd name="connsiteX10-44311" fmla="*/ 5176196 w 6115796"/>
              <a:gd name="connsiteY10-44312" fmla="*/ 636822 h 6858000"/>
              <a:gd name="connsiteX11-44313" fmla="*/ 5189051 w 6115796"/>
              <a:gd name="connsiteY11-44314" fmla="*/ 782518 h 6858000"/>
              <a:gd name="connsiteX12-44315" fmla="*/ 5218707 w 6115796"/>
              <a:gd name="connsiteY12-44316" fmla="*/ 886387 h 6858000"/>
              <a:gd name="connsiteX13-44317" fmla="*/ 5221281 w 6115796"/>
              <a:gd name="connsiteY13-44318" fmla="*/ 920873 h 6858000"/>
              <a:gd name="connsiteX14-44319" fmla="*/ 5201018 w 6115796"/>
              <a:gd name="connsiteY14-44320" fmla="*/ 1095027 h 6858000"/>
              <a:gd name="connsiteX15-44321" fmla="*/ 5189234 w 6115796"/>
              <a:gd name="connsiteY15-44322" fmla="*/ 1217308 h 6858000"/>
              <a:gd name="connsiteX16-44323" fmla="*/ 5202769 w 6115796"/>
              <a:gd name="connsiteY16-44324" fmla="*/ 1269450 h 6858000"/>
              <a:gd name="connsiteX17-44325" fmla="*/ 5225968 w 6115796"/>
              <a:gd name="connsiteY17-44326" fmla="*/ 1357994 h 6858000"/>
              <a:gd name="connsiteX18-44327" fmla="*/ 5231437 w 6115796"/>
              <a:gd name="connsiteY18-44328" fmla="*/ 1373779 h 6858000"/>
              <a:gd name="connsiteX19-44329" fmla="*/ 5237226 w 6115796"/>
              <a:gd name="connsiteY19-44330" fmla="*/ 1441327 h 6858000"/>
              <a:gd name="connsiteX20-44331" fmla="*/ 5255653 w 6115796"/>
              <a:gd name="connsiteY20-44332" fmla="*/ 1524712 h 6858000"/>
              <a:gd name="connsiteX21-44333" fmla="*/ 5263491 w 6115796"/>
              <a:gd name="connsiteY21-44334" fmla="*/ 1642938 h 6858000"/>
              <a:gd name="connsiteX22-44335" fmla="*/ 5256552 w 6115796"/>
              <a:gd name="connsiteY22-44336" fmla="*/ 1672509 h 6858000"/>
              <a:gd name="connsiteX23-44337" fmla="*/ 5266931 w 6115796"/>
              <a:gd name="connsiteY23-44338" fmla="*/ 1866147 h 6858000"/>
              <a:gd name="connsiteX24-44339" fmla="*/ 5255696 w 6115796"/>
              <a:gd name="connsiteY24-44340" fmla="*/ 1953770 h 6858000"/>
              <a:gd name="connsiteX25-44341" fmla="*/ 5252592 w 6115796"/>
              <a:gd name="connsiteY25-44342" fmla="*/ 2092210 h 6858000"/>
              <a:gd name="connsiteX26-44343" fmla="*/ 5250104 w 6115796"/>
              <a:gd name="connsiteY26-44344" fmla="*/ 2249166 h 6858000"/>
              <a:gd name="connsiteX27-44345" fmla="*/ 5251214 w 6115796"/>
              <a:gd name="connsiteY27-44346" fmla="*/ 2250944 h 6858000"/>
              <a:gd name="connsiteX28-44347" fmla="*/ 5250644 w 6115796"/>
              <a:gd name="connsiteY28-44348" fmla="*/ 2266619 h 6858000"/>
              <a:gd name="connsiteX29-44349" fmla="*/ 5293877 w 6115796"/>
              <a:gd name="connsiteY29-44350" fmla="*/ 2368649 h 6858000"/>
              <a:gd name="connsiteX30-44351" fmla="*/ 5311338 w 6115796"/>
              <a:gd name="connsiteY30-44352" fmla="*/ 2404034 h 6858000"/>
              <a:gd name="connsiteX31-44353" fmla="*/ 5338366 w 6115796"/>
              <a:gd name="connsiteY31-44354" fmla="*/ 2465052 h 6858000"/>
              <a:gd name="connsiteX32-44355" fmla="*/ 5371263 w 6115796"/>
              <a:gd name="connsiteY32-44356" fmla="*/ 2586413 h 6858000"/>
              <a:gd name="connsiteX33-44357" fmla="*/ 5407503 w 6115796"/>
              <a:gd name="connsiteY33-44358" fmla="*/ 2786290 h 6858000"/>
              <a:gd name="connsiteX34-44359" fmla="*/ 5407356 w 6115796"/>
              <a:gd name="connsiteY34-44360" fmla="*/ 2787545 h 6858000"/>
              <a:gd name="connsiteX35-44361" fmla="*/ 5457023 w 6115796"/>
              <a:gd name="connsiteY35-44362" fmla="*/ 2858292 h 6858000"/>
              <a:gd name="connsiteX36-44363" fmla="*/ 5484061 w 6115796"/>
              <a:gd name="connsiteY36-44364" fmla="*/ 2919216 h 6858000"/>
              <a:gd name="connsiteX37-44365" fmla="*/ 5482415 w 6115796"/>
              <a:gd name="connsiteY37-44366" fmla="*/ 3004079 h 6858000"/>
              <a:gd name="connsiteX38-44367" fmla="*/ 5503944 w 6115796"/>
              <a:gd name="connsiteY38-44368" fmla="*/ 3123335 h 6858000"/>
              <a:gd name="connsiteX39-44369" fmla="*/ 5516007 w 6115796"/>
              <a:gd name="connsiteY39-44370" fmla="*/ 3258473 h 6858000"/>
              <a:gd name="connsiteX40-44371" fmla="*/ 5589758 w 6115796"/>
              <a:gd name="connsiteY40-44372" fmla="*/ 3453699 h 6858000"/>
              <a:gd name="connsiteX41-44373" fmla="*/ 5596144 w 6115796"/>
              <a:gd name="connsiteY41-44374" fmla="*/ 3534624 h 6858000"/>
              <a:gd name="connsiteX42-44375" fmla="*/ 5597750 w 6115796"/>
              <a:gd name="connsiteY42-44376" fmla="*/ 3534129 h 6858000"/>
              <a:gd name="connsiteX43-44377" fmla="*/ 5618377 w 6115796"/>
              <a:gd name="connsiteY43-44378" fmla="*/ 3588431 h 6858000"/>
              <a:gd name="connsiteX44-44379" fmla="*/ 5655472 w 6115796"/>
              <a:gd name="connsiteY44-44380" fmla="*/ 3678877 h 6858000"/>
              <a:gd name="connsiteX45-44381" fmla="*/ 5683015 w 6115796"/>
              <a:gd name="connsiteY45-44382" fmla="*/ 3762025 h 6858000"/>
              <a:gd name="connsiteX46-44383" fmla="*/ 5696643 w 6115796"/>
              <a:gd name="connsiteY46-44384" fmla="*/ 3773888 h 6858000"/>
              <a:gd name="connsiteX47-44385" fmla="*/ 5768491 w 6115796"/>
              <a:gd name="connsiteY47-44386" fmla="*/ 3914399 h 6858000"/>
              <a:gd name="connsiteX48-44387" fmla="*/ 5793123 w 6115796"/>
              <a:gd name="connsiteY48-44388" fmla="*/ 3969952 h 6858000"/>
              <a:gd name="connsiteX49-44389" fmla="*/ 5808321 w 6115796"/>
              <a:gd name="connsiteY49-44390" fmla="*/ 3988153 h 6858000"/>
              <a:gd name="connsiteX50-44391" fmla="*/ 5825621 w 6115796"/>
              <a:gd name="connsiteY50-44392" fmla="*/ 4015525 h 6858000"/>
              <a:gd name="connsiteX51-44393" fmla="*/ 5860672 w 6115796"/>
              <a:gd name="connsiteY51-44394" fmla="*/ 4061579 h 6858000"/>
              <a:gd name="connsiteX52-44395" fmla="*/ 5894095 w 6115796"/>
              <a:gd name="connsiteY52-44396" fmla="*/ 4128857 h 6858000"/>
              <a:gd name="connsiteX53-44397" fmla="*/ 5903513 w 6115796"/>
              <a:gd name="connsiteY53-44398" fmla="*/ 4187661 h 6858000"/>
              <a:gd name="connsiteX54-44399" fmla="*/ 5946705 w 6115796"/>
              <a:gd name="connsiteY54-44400" fmla="*/ 4428051 h 6858000"/>
              <a:gd name="connsiteX55-44401" fmla="*/ 5949261 w 6115796"/>
              <a:gd name="connsiteY55-44402" fmla="*/ 4449185 h 6858000"/>
              <a:gd name="connsiteX56-44403" fmla="*/ 5968960 w 6115796"/>
              <a:gd name="connsiteY56-44404" fmla="*/ 4482655 h 6858000"/>
              <a:gd name="connsiteX57-44405" fmla="*/ 5998138 w 6115796"/>
              <a:gd name="connsiteY57-44406" fmla="*/ 4697518 h 6858000"/>
              <a:gd name="connsiteX58-44407" fmla="*/ 6007819 w 6115796"/>
              <a:gd name="connsiteY58-44408" fmla="*/ 4858148 h 6858000"/>
              <a:gd name="connsiteX59-44409" fmla="*/ 6007749 w 6115796"/>
              <a:gd name="connsiteY59-44410" fmla="*/ 4964715 h 6858000"/>
              <a:gd name="connsiteX60-44411" fmla="*/ 6005269 w 6115796"/>
              <a:gd name="connsiteY60-44412" fmla="*/ 5150567 h 6858000"/>
              <a:gd name="connsiteX61-44413" fmla="*/ 6001127 w 6115796"/>
              <a:gd name="connsiteY61-44414" fmla="*/ 5164609 h 6858000"/>
              <a:gd name="connsiteX62-44415" fmla="*/ 5998514 w 6115796"/>
              <a:gd name="connsiteY62-44416" fmla="*/ 5189673 h 6858000"/>
              <a:gd name="connsiteX63-44417" fmla="*/ 6018409 w 6115796"/>
              <a:gd name="connsiteY63-44418" fmla="*/ 5227157 h 6858000"/>
              <a:gd name="connsiteX64-44419" fmla="*/ 6036748 w 6115796"/>
              <a:gd name="connsiteY64-44420" fmla="*/ 5322752 h 6858000"/>
              <a:gd name="connsiteX65-44421" fmla="*/ 6037677 w 6115796"/>
              <a:gd name="connsiteY65-44422" fmla="*/ 5354807 h 6858000"/>
              <a:gd name="connsiteX66-44423" fmla="*/ 6053435 w 6115796"/>
              <a:gd name="connsiteY66-44424" fmla="*/ 5387547 h 6858000"/>
              <a:gd name="connsiteX67-44425" fmla="*/ 6068640 w 6115796"/>
              <a:gd name="connsiteY67-44426" fmla="*/ 5474503 h 6858000"/>
              <a:gd name="connsiteX68-44427" fmla="*/ 6080922 w 6115796"/>
              <a:gd name="connsiteY68-44428" fmla="*/ 5561070 h 6858000"/>
              <a:gd name="connsiteX69-44429" fmla="*/ 6096949 w 6115796"/>
              <a:gd name="connsiteY69-44430" fmla="*/ 5648179 h 6858000"/>
              <a:gd name="connsiteX70-44431" fmla="*/ 6115796 w 6115796"/>
              <a:gd name="connsiteY70-44432" fmla="*/ 5862844 h 6858000"/>
              <a:gd name="connsiteX71-44433" fmla="*/ 6045436 w 6115796"/>
              <a:gd name="connsiteY71-44434" fmla="*/ 6124480 h 6858000"/>
              <a:gd name="connsiteX72-44435" fmla="*/ 6030489 w 6115796"/>
              <a:gd name="connsiteY72-44436" fmla="*/ 6317666 h 6858000"/>
              <a:gd name="connsiteX73-44437" fmla="*/ 6007492 w 6115796"/>
              <a:gd name="connsiteY73-44438" fmla="*/ 6440818 h 6858000"/>
              <a:gd name="connsiteX74-44439" fmla="*/ 6009467 w 6115796"/>
              <a:gd name="connsiteY74-44440" fmla="*/ 6487076 h 6858000"/>
              <a:gd name="connsiteX75-44441" fmla="*/ 5995064 w 6115796"/>
              <a:gd name="connsiteY75-44442" fmla="*/ 6540791 h 6858000"/>
              <a:gd name="connsiteX76-44443" fmla="*/ 5986207 w 6115796"/>
              <a:gd name="connsiteY76-44444" fmla="*/ 6695855 h 6858000"/>
              <a:gd name="connsiteX77-44445" fmla="*/ 5979428 w 6115796"/>
              <a:gd name="connsiteY77-44446" fmla="*/ 6754678 h 6858000"/>
              <a:gd name="connsiteX78-44447" fmla="*/ 5984543 w 6115796"/>
              <a:gd name="connsiteY78-44448" fmla="*/ 6811016 h 6858000"/>
              <a:gd name="connsiteX79-44449" fmla="*/ 5979671 w 6115796"/>
              <a:gd name="connsiteY79-44450" fmla="*/ 6858000 h 6858000"/>
              <a:gd name="connsiteX80-44451" fmla="*/ 0 w 6115796"/>
              <a:gd name="connsiteY80-44452" fmla="*/ 6858000 h 6858000"/>
              <a:gd name="connsiteX81-44453" fmla="*/ 0 w 6115796"/>
              <a:gd name="connsiteY81-44454" fmla="*/ 0 h 6858000"/>
              <a:gd name="connsiteX0-44455" fmla="*/ 0 w 6115796"/>
              <a:gd name="connsiteY0-44456" fmla="*/ 0 h 6858000"/>
              <a:gd name="connsiteX1-44457" fmla="*/ 4965888 w 6115796"/>
              <a:gd name="connsiteY1-44458" fmla="*/ 0 h 6858000"/>
              <a:gd name="connsiteX2-44459" fmla="*/ 4967767 w 6115796"/>
              <a:gd name="connsiteY2-44460" fmla="*/ 7930 h 6858000"/>
              <a:gd name="connsiteX3-44461" fmla="*/ 4979444 w 6115796"/>
              <a:gd name="connsiteY3-44462" fmla="*/ 43921 h 6858000"/>
              <a:gd name="connsiteX4-44463" fmla="*/ 5021173 w 6115796"/>
              <a:gd name="connsiteY4-44464" fmla="*/ 123738 h 6858000"/>
              <a:gd name="connsiteX5-44465" fmla="*/ 5075458 w 6115796"/>
              <a:gd name="connsiteY5-44466" fmla="*/ 264355 h 6858000"/>
              <a:gd name="connsiteX6-44467" fmla="*/ 5081175 w 6115796"/>
              <a:gd name="connsiteY6-44468" fmla="*/ 277448 h 6858000"/>
              <a:gd name="connsiteX7-44469" fmla="*/ 5097011 w 6115796"/>
              <a:gd name="connsiteY7-44470" fmla="*/ 355616 h 6858000"/>
              <a:gd name="connsiteX8-44471" fmla="*/ 5153000 w 6115796"/>
              <a:gd name="connsiteY8-44472" fmla="*/ 507134 h 6858000"/>
              <a:gd name="connsiteX9-44473" fmla="*/ 5171282 w 6115796"/>
              <a:gd name="connsiteY9-44474" fmla="*/ 602071 h 6858000"/>
              <a:gd name="connsiteX10-44475" fmla="*/ 5176196 w 6115796"/>
              <a:gd name="connsiteY10-44476" fmla="*/ 636822 h 6858000"/>
              <a:gd name="connsiteX11-44477" fmla="*/ 5189051 w 6115796"/>
              <a:gd name="connsiteY11-44478" fmla="*/ 782518 h 6858000"/>
              <a:gd name="connsiteX12-44479" fmla="*/ 5218707 w 6115796"/>
              <a:gd name="connsiteY12-44480" fmla="*/ 886387 h 6858000"/>
              <a:gd name="connsiteX13-44481" fmla="*/ 5221281 w 6115796"/>
              <a:gd name="connsiteY13-44482" fmla="*/ 920873 h 6858000"/>
              <a:gd name="connsiteX14-44483" fmla="*/ 5201018 w 6115796"/>
              <a:gd name="connsiteY14-44484" fmla="*/ 1095027 h 6858000"/>
              <a:gd name="connsiteX15-44485" fmla="*/ 5189234 w 6115796"/>
              <a:gd name="connsiteY15-44486" fmla="*/ 1217308 h 6858000"/>
              <a:gd name="connsiteX16-44487" fmla="*/ 5202769 w 6115796"/>
              <a:gd name="connsiteY16-44488" fmla="*/ 1269450 h 6858000"/>
              <a:gd name="connsiteX17-44489" fmla="*/ 5225968 w 6115796"/>
              <a:gd name="connsiteY17-44490" fmla="*/ 1357994 h 6858000"/>
              <a:gd name="connsiteX18-44491" fmla="*/ 5231437 w 6115796"/>
              <a:gd name="connsiteY18-44492" fmla="*/ 1373779 h 6858000"/>
              <a:gd name="connsiteX19-44493" fmla="*/ 5237226 w 6115796"/>
              <a:gd name="connsiteY19-44494" fmla="*/ 1441327 h 6858000"/>
              <a:gd name="connsiteX20-44495" fmla="*/ 5255653 w 6115796"/>
              <a:gd name="connsiteY20-44496" fmla="*/ 1524712 h 6858000"/>
              <a:gd name="connsiteX21-44497" fmla="*/ 5263491 w 6115796"/>
              <a:gd name="connsiteY21-44498" fmla="*/ 1642938 h 6858000"/>
              <a:gd name="connsiteX22-44499" fmla="*/ 5256552 w 6115796"/>
              <a:gd name="connsiteY22-44500" fmla="*/ 1672509 h 6858000"/>
              <a:gd name="connsiteX23-44501" fmla="*/ 5266931 w 6115796"/>
              <a:gd name="connsiteY23-44502" fmla="*/ 1866147 h 6858000"/>
              <a:gd name="connsiteX24-44503" fmla="*/ 5255696 w 6115796"/>
              <a:gd name="connsiteY24-44504" fmla="*/ 1953770 h 6858000"/>
              <a:gd name="connsiteX25-44505" fmla="*/ 5252592 w 6115796"/>
              <a:gd name="connsiteY25-44506" fmla="*/ 2092210 h 6858000"/>
              <a:gd name="connsiteX26-44507" fmla="*/ 5250104 w 6115796"/>
              <a:gd name="connsiteY26-44508" fmla="*/ 2249166 h 6858000"/>
              <a:gd name="connsiteX27-44509" fmla="*/ 5251214 w 6115796"/>
              <a:gd name="connsiteY27-44510" fmla="*/ 2250944 h 6858000"/>
              <a:gd name="connsiteX28-44511" fmla="*/ 5250644 w 6115796"/>
              <a:gd name="connsiteY28-44512" fmla="*/ 2266619 h 6858000"/>
              <a:gd name="connsiteX29-44513" fmla="*/ 5293877 w 6115796"/>
              <a:gd name="connsiteY29-44514" fmla="*/ 2368649 h 6858000"/>
              <a:gd name="connsiteX30-44515" fmla="*/ 5311338 w 6115796"/>
              <a:gd name="connsiteY30-44516" fmla="*/ 2404034 h 6858000"/>
              <a:gd name="connsiteX31-44517" fmla="*/ 5338366 w 6115796"/>
              <a:gd name="connsiteY31-44518" fmla="*/ 2465052 h 6858000"/>
              <a:gd name="connsiteX32-44519" fmla="*/ 5371263 w 6115796"/>
              <a:gd name="connsiteY32-44520" fmla="*/ 2586413 h 6858000"/>
              <a:gd name="connsiteX33-44521" fmla="*/ 5407503 w 6115796"/>
              <a:gd name="connsiteY33-44522" fmla="*/ 2786290 h 6858000"/>
              <a:gd name="connsiteX34-44523" fmla="*/ 5407356 w 6115796"/>
              <a:gd name="connsiteY34-44524" fmla="*/ 2787545 h 6858000"/>
              <a:gd name="connsiteX35-44525" fmla="*/ 5457023 w 6115796"/>
              <a:gd name="connsiteY35-44526" fmla="*/ 2858292 h 6858000"/>
              <a:gd name="connsiteX36-44527" fmla="*/ 5484061 w 6115796"/>
              <a:gd name="connsiteY36-44528" fmla="*/ 2919216 h 6858000"/>
              <a:gd name="connsiteX37-44529" fmla="*/ 5491940 w 6115796"/>
              <a:gd name="connsiteY37-44530" fmla="*/ 3015985 h 6858000"/>
              <a:gd name="connsiteX38-44531" fmla="*/ 5503944 w 6115796"/>
              <a:gd name="connsiteY38-44532" fmla="*/ 3123335 h 6858000"/>
              <a:gd name="connsiteX39-44533" fmla="*/ 5516007 w 6115796"/>
              <a:gd name="connsiteY39-44534" fmla="*/ 3258473 h 6858000"/>
              <a:gd name="connsiteX40-44535" fmla="*/ 5589758 w 6115796"/>
              <a:gd name="connsiteY40-44536" fmla="*/ 3453699 h 6858000"/>
              <a:gd name="connsiteX41-44537" fmla="*/ 5596144 w 6115796"/>
              <a:gd name="connsiteY41-44538" fmla="*/ 3534624 h 6858000"/>
              <a:gd name="connsiteX42-44539" fmla="*/ 5597750 w 6115796"/>
              <a:gd name="connsiteY42-44540" fmla="*/ 3534129 h 6858000"/>
              <a:gd name="connsiteX43-44541" fmla="*/ 5618377 w 6115796"/>
              <a:gd name="connsiteY43-44542" fmla="*/ 3588431 h 6858000"/>
              <a:gd name="connsiteX44-44543" fmla="*/ 5655472 w 6115796"/>
              <a:gd name="connsiteY44-44544" fmla="*/ 3678877 h 6858000"/>
              <a:gd name="connsiteX45-44545" fmla="*/ 5683015 w 6115796"/>
              <a:gd name="connsiteY45-44546" fmla="*/ 3762025 h 6858000"/>
              <a:gd name="connsiteX46-44547" fmla="*/ 5696643 w 6115796"/>
              <a:gd name="connsiteY46-44548" fmla="*/ 3773888 h 6858000"/>
              <a:gd name="connsiteX47-44549" fmla="*/ 5768491 w 6115796"/>
              <a:gd name="connsiteY47-44550" fmla="*/ 3914399 h 6858000"/>
              <a:gd name="connsiteX48-44551" fmla="*/ 5793123 w 6115796"/>
              <a:gd name="connsiteY48-44552" fmla="*/ 3969952 h 6858000"/>
              <a:gd name="connsiteX49-44553" fmla="*/ 5808321 w 6115796"/>
              <a:gd name="connsiteY49-44554" fmla="*/ 3988153 h 6858000"/>
              <a:gd name="connsiteX50-44555" fmla="*/ 5825621 w 6115796"/>
              <a:gd name="connsiteY50-44556" fmla="*/ 4015525 h 6858000"/>
              <a:gd name="connsiteX51-44557" fmla="*/ 5860672 w 6115796"/>
              <a:gd name="connsiteY51-44558" fmla="*/ 4061579 h 6858000"/>
              <a:gd name="connsiteX52-44559" fmla="*/ 5894095 w 6115796"/>
              <a:gd name="connsiteY52-44560" fmla="*/ 4128857 h 6858000"/>
              <a:gd name="connsiteX53-44561" fmla="*/ 5903513 w 6115796"/>
              <a:gd name="connsiteY53-44562" fmla="*/ 4187661 h 6858000"/>
              <a:gd name="connsiteX54-44563" fmla="*/ 5946705 w 6115796"/>
              <a:gd name="connsiteY54-44564" fmla="*/ 4428051 h 6858000"/>
              <a:gd name="connsiteX55-44565" fmla="*/ 5949261 w 6115796"/>
              <a:gd name="connsiteY55-44566" fmla="*/ 4449185 h 6858000"/>
              <a:gd name="connsiteX56-44567" fmla="*/ 5968960 w 6115796"/>
              <a:gd name="connsiteY56-44568" fmla="*/ 4482655 h 6858000"/>
              <a:gd name="connsiteX57-44569" fmla="*/ 5998138 w 6115796"/>
              <a:gd name="connsiteY57-44570" fmla="*/ 4697518 h 6858000"/>
              <a:gd name="connsiteX58-44571" fmla="*/ 6007819 w 6115796"/>
              <a:gd name="connsiteY58-44572" fmla="*/ 4858148 h 6858000"/>
              <a:gd name="connsiteX59-44573" fmla="*/ 6007749 w 6115796"/>
              <a:gd name="connsiteY59-44574" fmla="*/ 4964715 h 6858000"/>
              <a:gd name="connsiteX60-44575" fmla="*/ 6005269 w 6115796"/>
              <a:gd name="connsiteY60-44576" fmla="*/ 5150567 h 6858000"/>
              <a:gd name="connsiteX61-44577" fmla="*/ 6001127 w 6115796"/>
              <a:gd name="connsiteY61-44578" fmla="*/ 5164609 h 6858000"/>
              <a:gd name="connsiteX62-44579" fmla="*/ 5998514 w 6115796"/>
              <a:gd name="connsiteY62-44580" fmla="*/ 5189673 h 6858000"/>
              <a:gd name="connsiteX63-44581" fmla="*/ 6018409 w 6115796"/>
              <a:gd name="connsiteY63-44582" fmla="*/ 5227157 h 6858000"/>
              <a:gd name="connsiteX64-44583" fmla="*/ 6036748 w 6115796"/>
              <a:gd name="connsiteY64-44584" fmla="*/ 5322752 h 6858000"/>
              <a:gd name="connsiteX65-44585" fmla="*/ 6037677 w 6115796"/>
              <a:gd name="connsiteY65-44586" fmla="*/ 5354807 h 6858000"/>
              <a:gd name="connsiteX66-44587" fmla="*/ 6053435 w 6115796"/>
              <a:gd name="connsiteY66-44588" fmla="*/ 5387547 h 6858000"/>
              <a:gd name="connsiteX67-44589" fmla="*/ 6068640 w 6115796"/>
              <a:gd name="connsiteY67-44590" fmla="*/ 5474503 h 6858000"/>
              <a:gd name="connsiteX68-44591" fmla="*/ 6080922 w 6115796"/>
              <a:gd name="connsiteY68-44592" fmla="*/ 5561070 h 6858000"/>
              <a:gd name="connsiteX69-44593" fmla="*/ 6096949 w 6115796"/>
              <a:gd name="connsiteY69-44594" fmla="*/ 5648179 h 6858000"/>
              <a:gd name="connsiteX70-44595" fmla="*/ 6115796 w 6115796"/>
              <a:gd name="connsiteY70-44596" fmla="*/ 5862844 h 6858000"/>
              <a:gd name="connsiteX71-44597" fmla="*/ 6045436 w 6115796"/>
              <a:gd name="connsiteY71-44598" fmla="*/ 6124480 h 6858000"/>
              <a:gd name="connsiteX72-44599" fmla="*/ 6030489 w 6115796"/>
              <a:gd name="connsiteY72-44600" fmla="*/ 6317666 h 6858000"/>
              <a:gd name="connsiteX73-44601" fmla="*/ 6007492 w 6115796"/>
              <a:gd name="connsiteY73-44602" fmla="*/ 6440818 h 6858000"/>
              <a:gd name="connsiteX74-44603" fmla="*/ 6009467 w 6115796"/>
              <a:gd name="connsiteY74-44604" fmla="*/ 6487076 h 6858000"/>
              <a:gd name="connsiteX75-44605" fmla="*/ 5995064 w 6115796"/>
              <a:gd name="connsiteY75-44606" fmla="*/ 6540791 h 6858000"/>
              <a:gd name="connsiteX76-44607" fmla="*/ 5986207 w 6115796"/>
              <a:gd name="connsiteY76-44608" fmla="*/ 6695855 h 6858000"/>
              <a:gd name="connsiteX77-44609" fmla="*/ 5979428 w 6115796"/>
              <a:gd name="connsiteY77-44610" fmla="*/ 6754678 h 6858000"/>
              <a:gd name="connsiteX78-44611" fmla="*/ 5984543 w 6115796"/>
              <a:gd name="connsiteY78-44612" fmla="*/ 6811016 h 6858000"/>
              <a:gd name="connsiteX79-44613" fmla="*/ 5979671 w 6115796"/>
              <a:gd name="connsiteY79-44614" fmla="*/ 6858000 h 6858000"/>
              <a:gd name="connsiteX80-44615" fmla="*/ 0 w 6115796"/>
              <a:gd name="connsiteY80-44616" fmla="*/ 6858000 h 6858000"/>
              <a:gd name="connsiteX81-44617" fmla="*/ 0 w 6115796"/>
              <a:gd name="connsiteY81-44618" fmla="*/ 0 h 6858000"/>
              <a:gd name="connsiteX0-44619" fmla="*/ 0 w 6115796"/>
              <a:gd name="connsiteY0-44620" fmla="*/ 0 h 6858000"/>
              <a:gd name="connsiteX1-44621" fmla="*/ 4965888 w 6115796"/>
              <a:gd name="connsiteY1-44622" fmla="*/ 0 h 6858000"/>
              <a:gd name="connsiteX2-44623" fmla="*/ 4967767 w 6115796"/>
              <a:gd name="connsiteY2-44624" fmla="*/ 7930 h 6858000"/>
              <a:gd name="connsiteX3-44625" fmla="*/ 4979444 w 6115796"/>
              <a:gd name="connsiteY3-44626" fmla="*/ 43921 h 6858000"/>
              <a:gd name="connsiteX4-44627" fmla="*/ 5021173 w 6115796"/>
              <a:gd name="connsiteY4-44628" fmla="*/ 123738 h 6858000"/>
              <a:gd name="connsiteX5-44629" fmla="*/ 5075458 w 6115796"/>
              <a:gd name="connsiteY5-44630" fmla="*/ 264355 h 6858000"/>
              <a:gd name="connsiteX6-44631" fmla="*/ 5081175 w 6115796"/>
              <a:gd name="connsiteY6-44632" fmla="*/ 277448 h 6858000"/>
              <a:gd name="connsiteX7-44633" fmla="*/ 5097011 w 6115796"/>
              <a:gd name="connsiteY7-44634" fmla="*/ 355616 h 6858000"/>
              <a:gd name="connsiteX8-44635" fmla="*/ 5153000 w 6115796"/>
              <a:gd name="connsiteY8-44636" fmla="*/ 507134 h 6858000"/>
              <a:gd name="connsiteX9-44637" fmla="*/ 5171282 w 6115796"/>
              <a:gd name="connsiteY9-44638" fmla="*/ 602071 h 6858000"/>
              <a:gd name="connsiteX10-44639" fmla="*/ 5176196 w 6115796"/>
              <a:gd name="connsiteY10-44640" fmla="*/ 636822 h 6858000"/>
              <a:gd name="connsiteX11-44641" fmla="*/ 5189051 w 6115796"/>
              <a:gd name="connsiteY11-44642" fmla="*/ 782518 h 6858000"/>
              <a:gd name="connsiteX12-44643" fmla="*/ 5218707 w 6115796"/>
              <a:gd name="connsiteY12-44644" fmla="*/ 886387 h 6858000"/>
              <a:gd name="connsiteX13-44645" fmla="*/ 5221281 w 6115796"/>
              <a:gd name="connsiteY13-44646" fmla="*/ 920873 h 6858000"/>
              <a:gd name="connsiteX14-44647" fmla="*/ 5201018 w 6115796"/>
              <a:gd name="connsiteY14-44648" fmla="*/ 1095027 h 6858000"/>
              <a:gd name="connsiteX15-44649" fmla="*/ 5189234 w 6115796"/>
              <a:gd name="connsiteY15-44650" fmla="*/ 1217308 h 6858000"/>
              <a:gd name="connsiteX16-44651" fmla="*/ 5202769 w 6115796"/>
              <a:gd name="connsiteY16-44652" fmla="*/ 1269450 h 6858000"/>
              <a:gd name="connsiteX17-44653" fmla="*/ 5225968 w 6115796"/>
              <a:gd name="connsiteY17-44654" fmla="*/ 1357994 h 6858000"/>
              <a:gd name="connsiteX18-44655" fmla="*/ 5231437 w 6115796"/>
              <a:gd name="connsiteY18-44656" fmla="*/ 1373779 h 6858000"/>
              <a:gd name="connsiteX19-44657" fmla="*/ 5237226 w 6115796"/>
              <a:gd name="connsiteY19-44658" fmla="*/ 1441327 h 6858000"/>
              <a:gd name="connsiteX20-44659" fmla="*/ 5255653 w 6115796"/>
              <a:gd name="connsiteY20-44660" fmla="*/ 1524712 h 6858000"/>
              <a:gd name="connsiteX21-44661" fmla="*/ 5263491 w 6115796"/>
              <a:gd name="connsiteY21-44662" fmla="*/ 1642938 h 6858000"/>
              <a:gd name="connsiteX22-44663" fmla="*/ 5256552 w 6115796"/>
              <a:gd name="connsiteY22-44664" fmla="*/ 1672509 h 6858000"/>
              <a:gd name="connsiteX23-44665" fmla="*/ 5266931 w 6115796"/>
              <a:gd name="connsiteY23-44666" fmla="*/ 1866147 h 6858000"/>
              <a:gd name="connsiteX24-44667" fmla="*/ 5255696 w 6115796"/>
              <a:gd name="connsiteY24-44668" fmla="*/ 1953770 h 6858000"/>
              <a:gd name="connsiteX25-44669" fmla="*/ 5252592 w 6115796"/>
              <a:gd name="connsiteY25-44670" fmla="*/ 2092210 h 6858000"/>
              <a:gd name="connsiteX26-44671" fmla="*/ 5250104 w 6115796"/>
              <a:gd name="connsiteY26-44672" fmla="*/ 2249166 h 6858000"/>
              <a:gd name="connsiteX27-44673" fmla="*/ 5251214 w 6115796"/>
              <a:gd name="connsiteY27-44674" fmla="*/ 2250944 h 6858000"/>
              <a:gd name="connsiteX28-44675" fmla="*/ 5250644 w 6115796"/>
              <a:gd name="connsiteY28-44676" fmla="*/ 2266619 h 6858000"/>
              <a:gd name="connsiteX29-44677" fmla="*/ 5293877 w 6115796"/>
              <a:gd name="connsiteY29-44678" fmla="*/ 2368649 h 6858000"/>
              <a:gd name="connsiteX30-44679" fmla="*/ 5311338 w 6115796"/>
              <a:gd name="connsiteY30-44680" fmla="*/ 2404034 h 6858000"/>
              <a:gd name="connsiteX31-44681" fmla="*/ 5338366 w 6115796"/>
              <a:gd name="connsiteY31-44682" fmla="*/ 2465052 h 6858000"/>
              <a:gd name="connsiteX32-44683" fmla="*/ 5371263 w 6115796"/>
              <a:gd name="connsiteY32-44684" fmla="*/ 2586413 h 6858000"/>
              <a:gd name="connsiteX33-44685" fmla="*/ 5407503 w 6115796"/>
              <a:gd name="connsiteY33-44686" fmla="*/ 2786290 h 6858000"/>
              <a:gd name="connsiteX34-44687" fmla="*/ 5407356 w 6115796"/>
              <a:gd name="connsiteY34-44688" fmla="*/ 2787545 h 6858000"/>
              <a:gd name="connsiteX35-44689" fmla="*/ 5457023 w 6115796"/>
              <a:gd name="connsiteY35-44690" fmla="*/ 2858292 h 6858000"/>
              <a:gd name="connsiteX36-44691" fmla="*/ 5484061 w 6115796"/>
              <a:gd name="connsiteY36-44692" fmla="*/ 2919216 h 6858000"/>
              <a:gd name="connsiteX37-44693" fmla="*/ 5491940 w 6115796"/>
              <a:gd name="connsiteY37-44694" fmla="*/ 3015985 h 6858000"/>
              <a:gd name="connsiteX38-44695" fmla="*/ 5503944 w 6115796"/>
              <a:gd name="connsiteY38-44696" fmla="*/ 3123335 h 6858000"/>
              <a:gd name="connsiteX39-44697" fmla="*/ 5516007 w 6115796"/>
              <a:gd name="connsiteY39-44698" fmla="*/ 3258473 h 6858000"/>
              <a:gd name="connsiteX40-44699" fmla="*/ 5589758 w 6115796"/>
              <a:gd name="connsiteY40-44700" fmla="*/ 3453699 h 6858000"/>
              <a:gd name="connsiteX41-44701" fmla="*/ 5596144 w 6115796"/>
              <a:gd name="connsiteY41-44702" fmla="*/ 3534624 h 6858000"/>
              <a:gd name="connsiteX42-44703" fmla="*/ 5597750 w 6115796"/>
              <a:gd name="connsiteY42-44704" fmla="*/ 3534129 h 6858000"/>
              <a:gd name="connsiteX43-44705" fmla="*/ 5618377 w 6115796"/>
              <a:gd name="connsiteY43-44706" fmla="*/ 3588431 h 6858000"/>
              <a:gd name="connsiteX44-44707" fmla="*/ 5655472 w 6115796"/>
              <a:gd name="connsiteY44-44708" fmla="*/ 3678877 h 6858000"/>
              <a:gd name="connsiteX45-44709" fmla="*/ 5683015 w 6115796"/>
              <a:gd name="connsiteY45-44710" fmla="*/ 3762025 h 6858000"/>
              <a:gd name="connsiteX46-44711" fmla="*/ 5696643 w 6115796"/>
              <a:gd name="connsiteY46-44712" fmla="*/ 3773888 h 6858000"/>
              <a:gd name="connsiteX47-44713" fmla="*/ 5768491 w 6115796"/>
              <a:gd name="connsiteY47-44714" fmla="*/ 3914399 h 6858000"/>
              <a:gd name="connsiteX48-44715" fmla="*/ 5793123 w 6115796"/>
              <a:gd name="connsiteY48-44716" fmla="*/ 3969952 h 6858000"/>
              <a:gd name="connsiteX49-44717" fmla="*/ 5808321 w 6115796"/>
              <a:gd name="connsiteY49-44718" fmla="*/ 3988153 h 6858000"/>
              <a:gd name="connsiteX50-44719" fmla="*/ 5825621 w 6115796"/>
              <a:gd name="connsiteY50-44720" fmla="*/ 4015525 h 6858000"/>
              <a:gd name="connsiteX51-44721" fmla="*/ 5860672 w 6115796"/>
              <a:gd name="connsiteY51-44722" fmla="*/ 4061579 h 6858000"/>
              <a:gd name="connsiteX52-44723" fmla="*/ 5894095 w 6115796"/>
              <a:gd name="connsiteY52-44724" fmla="*/ 4128857 h 6858000"/>
              <a:gd name="connsiteX53-44725" fmla="*/ 5903513 w 6115796"/>
              <a:gd name="connsiteY53-44726" fmla="*/ 4187661 h 6858000"/>
              <a:gd name="connsiteX54-44727" fmla="*/ 5946705 w 6115796"/>
              <a:gd name="connsiteY54-44728" fmla="*/ 4428051 h 6858000"/>
              <a:gd name="connsiteX55-44729" fmla="*/ 5949261 w 6115796"/>
              <a:gd name="connsiteY55-44730" fmla="*/ 4449185 h 6858000"/>
              <a:gd name="connsiteX56-44731" fmla="*/ 5968960 w 6115796"/>
              <a:gd name="connsiteY56-44732" fmla="*/ 4482655 h 6858000"/>
              <a:gd name="connsiteX57-44733" fmla="*/ 5998138 w 6115796"/>
              <a:gd name="connsiteY57-44734" fmla="*/ 4697518 h 6858000"/>
              <a:gd name="connsiteX58-44735" fmla="*/ 6007819 w 6115796"/>
              <a:gd name="connsiteY58-44736" fmla="*/ 4858148 h 6858000"/>
              <a:gd name="connsiteX59-44737" fmla="*/ 6007749 w 6115796"/>
              <a:gd name="connsiteY59-44738" fmla="*/ 4964715 h 6858000"/>
              <a:gd name="connsiteX60-44739" fmla="*/ 6005269 w 6115796"/>
              <a:gd name="connsiteY60-44740" fmla="*/ 5150567 h 6858000"/>
              <a:gd name="connsiteX61-44741" fmla="*/ 6001127 w 6115796"/>
              <a:gd name="connsiteY61-44742" fmla="*/ 5164609 h 6858000"/>
              <a:gd name="connsiteX62-44743" fmla="*/ 5998514 w 6115796"/>
              <a:gd name="connsiteY62-44744" fmla="*/ 5189673 h 6858000"/>
              <a:gd name="connsiteX63-44745" fmla="*/ 6018409 w 6115796"/>
              <a:gd name="connsiteY63-44746" fmla="*/ 5227157 h 6858000"/>
              <a:gd name="connsiteX64-44747" fmla="*/ 6036748 w 6115796"/>
              <a:gd name="connsiteY64-44748" fmla="*/ 5322752 h 6858000"/>
              <a:gd name="connsiteX65-44749" fmla="*/ 6037677 w 6115796"/>
              <a:gd name="connsiteY65-44750" fmla="*/ 5354807 h 6858000"/>
              <a:gd name="connsiteX66-44751" fmla="*/ 6053435 w 6115796"/>
              <a:gd name="connsiteY66-44752" fmla="*/ 5387547 h 6858000"/>
              <a:gd name="connsiteX67-44753" fmla="*/ 6068640 w 6115796"/>
              <a:gd name="connsiteY67-44754" fmla="*/ 5474503 h 6858000"/>
              <a:gd name="connsiteX68-44755" fmla="*/ 6080922 w 6115796"/>
              <a:gd name="connsiteY68-44756" fmla="*/ 5561070 h 6858000"/>
              <a:gd name="connsiteX69-44757" fmla="*/ 6096949 w 6115796"/>
              <a:gd name="connsiteY69-44758" fmla="*/ 5648179 h 6858000"/>
              <a:gd name="connsiteX70-44759" fmla="*/ 6115796 w 6115796"/>
              <a:gd name="connsiteY70-44760" fmla="*/ 5862844 h 6858000"/>
              <a:gd name="connsiteX71-44761" fmla="*/ 6045436 w 6115796"/>
              <a:gd name="connsiteY71-44762" fmla="*/ 6124480 h 6858000"/>
              <a:gd name="connsiteX72-44763" fmla="*/ 6030489 w 6115796"/>
              <a:gd name="connsiteY72-44764" fmla="*/ 6317666 h 6858000"/>
              <a:gd name="connsiteX73-44765" fmla="*/ 6007492 w 6115796"/>
              <a:gd name="connsiteY73-44766" fmla="*/ 6440818 h 6858000"/>
              <a:gd name="connsiteX74-44767" fmla="*/ 6009467 w 6115796"/>
              <a:gd name="connsiteY74-44768" fmla="*/ 6487076 h 6858000"/>
              <a:gd name="connsiteX75-44769" fmla="*/ 5995064 w 6115796"/>
              <a:gd name="connsiteY75-44770" fmla="*/ 6540791 h 6858000"/>
              <a:gd name="connsiteX76-44771" fmla="*/ 5986207 w 6115796"/>
              <a:gd name="connsiteY76-44772" fmla="*/ 6695855 h 6858000"/>
              <a:gd name="connsiteX77-44773" fmla="*/ 5979428 w 6115796"/>
              <a:gd name="connsiteY77-44774" fmla="*/ 6754678 h 6858000"/>
              <a:gd name="connsiteX78-44775" fmla="*/ 5984543 w 6115796"/>
              <a:gd name="connsiteY78-44776" fmla="*/ 6811016 h 6858000"/>
              <a:gd name="connsiteX79-44777" fmla="*/ 5979671 w 6115796"/>
              <a:gd name="connsiteY79-44778" fmla="*/ 6858000 h 6858000"/>
              <a:gd name="connsiteX80-44779" fmla="*/ 0 w 6115796"/>
              <a:gd name="connsiteY80-44780" fmla="*/ 6858000 h 6858000"/>
              <a:gd name="connsiteX81-44781" fmla="*/ 0 w 6115796"/>
              <a:gd name="connsiteY81-44782" fmla="*/ 0 h 6858000"/>
              <a:gd name="connsiteX0-44783" fmla="*/ 0 w 6115796"/>
              <a:gd name="connsiteY0-44784" fmla="*/ 0 h 6858000"/>
              <a:gd name="connsiteX1-44785" fmla="*/ 4965888 w 6115796"/>
              <a:gd name="connsiteY1-44786" fmla="*/ 0 h 6858000"/>
              <a:gd name="connsiteX2-44787" fmla="*/ 4967767 w 6115796"/>
              <a:gd name="connsiteY2-44788" fmla="*/ 7930 h 6858000"/>
              <a:gd name="connsiteX3-44789" fmla="*/ 4979444 w 6115796"/>
              <a:gd name="connsiteY3-44790" fmla="*/ 43921 h 6858000"/>
              <a:gd name="connsiteX4-44791" fmla="*/ 5021173 w 6115796"/>
              <a:gd name="connsiteY4-44792" fmla="*/ 123738 h 6858000"/>
              <a:gd name="connsiteX5-44793" fmla="*/ 5075458 w 6115796"/>
              <a:gd name="connsiteY5-44794" fmla="*/ 264355 h 6858000"/>
              <a:gd name="connsiteX6-44795" fmla="*/ 5081175 w 6115796"/>
              <a:gd name="connsiteY6-44796" fmla="*/ 277448 h 6858000"/>
              <a:gd name="connsiteX7-44797" fmla="*/ 5097011 w 6115796"/>
              <a:gd name="connsiteY7-44798" fmla="*/ 355616 h 6858000"/>
              <a:gd name="connsiteX8-44799" fmla="*/ 5153000 w 6115796"/>
              <a:gd name="connsiteY8-44800" fmla="*/ 507134 h 6858000"/>
              <a:gd name="connsiteX9-44801" fmla="*/ 5171282 w 6115796"/>
              <a:gd name="connsiteY9-44802" fmla="*/ 602071 h 6858000"/>
              <a:gd name="connsiteX10-44803" fmla="*/ 5176196 w 6115796"/>
              <a:gd name="connsiteY10-44804" fmla="*/ 636822 h 6858000"/>
              <a:gd name="connsiteX11-44805" fmla="*/ 5189051 w 6115796"/>
              <a:gd name="connsiteY11-44806" fmla="*/ 782518 h 6858000"/>
              <a:gd name="connsiteX12-44807" fmla="*/ 5218707 w 6115796"/>
              <a:gd name="connsiteY12-44808" fmla="*/ 886387 h 6858000"/>
              <a:gd name="connsiteX13-44809" fmla="*/ 5221281 w 6115796"/>
              <a:gd name="connsiteY13-44810" fmla="*/ 920873 h 6858000"/>
              <a:gd name="connsiteX14-44811" fmla="*/ 5201018 w 6115796"/>
              <a:gd name="connsiteY14-44812" fmla="*/ 1095027 h 6858000"/>
              <a:gd name="connsiteX15-44813" fmla="*/ 5189234 w 6115796"/>
              <a:gd name="connsiteY15-44814" fmla="*/ 1217308 h 6858000"/>
              <a:gd name="connsiteX16-44815" fmla="*/ 5202769 w 6115796"/>
              <a:gd name="connsiteY16-44816" fmla="*/ 1269450 h 6858000"/>
              <a:gd name="connsiteX17-44817" fmla="*/ 5225968 w 6115796"/>
              <a:gd name="connsiteY17-44818" fmla="*/ 1357994 h 6858000"/>
              <a:gd name="connsiteX18-44819" fmla="*/ 5231437 w 6115796"/>
              <a:gd name="connsiteY18-44820" fmla="*/ 1373779 h 6858000"/>
              <a:gd name="connsiteX19-44821" fmla="*/ 5237226 w 6115796"/>
              <a:gd name="connsiteY19-44822" fmla="*/ 1441327 h 6858000"/>
              <a:gd name="connsiteX20-44823" fmla="*/ 5255653 w 6115796"/>
              <a:gd name="connsiteY20-44824" fmla="*/ 1524712 h 6858000"/>
              <a:gd name="connsiteX21-44825" fmla="*/ 5263491 w 6115796"/>
              <a:gd name="connsiteY21-44826" fmla="*/ 1642938 h 6858000"/>
              <a:gd name="connsiteX22-44827" fmla="*/ 5256552 w 6115796"/>
              <a:gd name="connsiteY22-44828" fmla="*/ 1672509 h 6858000"/>
              <a:gd name="connsiteX23-44829" fmla="*/ 5266931 w 6115796"/>
              <a:gd name="connsiteY23-44830" fmla="*/ 1866147 h 6858000"/>
              <a:gd name="connsiteX24-44831" fmla="*/ 5255696 w 6115796"/>
              <a:gd name="connsiteY24-44832" fmla="*/ 1953770 h 6858000"/>
              <a:gd name="connsiteX25-44833" fmla="*/ 5252592 w 6115796"/>
              <a:gd name="connsiteY25-44834" fmla="*/ 2092210 h 6858000"/>
              <a:gd name="connsiteX26-44835" fmla="*/ 5250104 w 6115796"/>
              <a:gd name="connsiteY26-44836" fmla="*/ 2249166 h 6858000"/>
              <a:gd name="connsiteX27-44837" fmla="*/ 5250644 w 6115796"/>
              <a:gd name="connsiteY27-44838" fmla="*/ 2266619 h 6858000"/>
              <a:gd name="connsiteX28-44839" fmla="*/ 5293877 w 6115796"/>
              <a:gd name="connsiteY28-44840" fmla="*/ 2368649 h 6858000"/>
              <a:gd name="connsiteX29-44841" fmla="*/ 5311338 w 6115796"/>
              <a:gd name="connsiteY29-44842" fmla="*/ 2404034 h 6858000"/>
              <a:gd name="connsiteX30-44843" fmla="*/ 5338366 w 6115796"/>
              <a:gd name="connsiteY30-44844" fmla="*/ 2465052 h 6858000"/>
              <a:gd name="connsiteX31-44845" fmla="*/ 5371263 w 6115796"/>
              <a:gd name="connsiteY31-44846" fmla="*/ 2586413 h 6858000"/>
              <a:gd name="connsiteX32-44847" fmla="*/ 5407503 w 6115796"/>
              <a:gd name="connsiteY32-44848" fmla="*/ 2786290 h 6858000"/>
              <a:gd name="connsiteX33-44849" fmla="*/ 5407356 w 6115796"/>
              <a:gd name="connsiteY33-44850" fmla="*/ 2787545 h 6858000"/>
              <a:gd name="connsiteX34-44851" fmla="*/ 5457023 w 6115796"/>
              <a:gd name="connsiteY34-44852" fmla="*/ 2858292 h 6858000"/>
              <a:gd name="connsiteX35-44853" fmla="*/ 5484061 w 6115796"/>
              <a:gd name="connsiteY35-44854" fmla="*/ 2919216 h 6858000"/>
              <a:gd name="connsiteX36-44855" fmla="*/ 5491940 w 6115796"/>
              <a:gd name="connsiteY36-44856" fmla="*/ 3015985 h 6858000"/>
              <a:gd name="connsiteX37-44857" fmla="*/ 5503944 w 6115796"/>
              <a:gd name="connsiteY37-44858" fmla="*/ 3123335 h 6858000"/>
              <a:gd name="connsiteX38-44859" fmla="*/ 5516007 w 6115796"/>
              <a:gd name="connsiteY38-44860" fmla="*/ 3258473 h 6858000"/>
              <a:gd name="connsiteX39-44861" fmla="*/ 5589758 w 6115796"/>
              <a:gd name="connsiteY39-44862" fmla="*/ 3453699 h 6858000"/>
              <a:gd name="connsiteX40-44863" fmla="*/ 5596144 w 6115796"/>
              <a:gd name="connsiteY40-44864" fmla="*/ 3534624 h 6858000"/>
              <a:gd name="connsiteX41-44865" fmla="*/ 5597750 w 6115796"/>
              <a:gd name="connsiteY41-44866" fmla="*/ 3534129 h 6858000"/>
              <a:gd name="connsiteX42-44867" fmla="*/ 5618377 w 6115796"/>
              <a:gd name="connsiteY42-44868" fmla="*/ 3588431 h 6858000"/>
              <a:gd name="connsiteX43-44869" fmla="*/ 5655472 w 6115796"/>
              <a:gd name="connsiteY43-44870" fmla="*/ 3678877 h 6858000"/>
              <a:gd name="connsiteX44-44871" fmla="*/ 5683015 w 6115796"/>
              <a:gd name="connsiteY44-44872" fmla="*/ 3762025 h 6858000"/>
              <a:gd name="connsiteX45-44873" fmla="*/ 5696643 w 6115796"/>
              <a:gd name="connsiteY45-44874" fmla="*/ 3773888 h 6858000"/>
              <a:gd name="connsiteX46-44875" fmla="*/ 5768491 w 6115796"/>
              <a:gd name="connsiteY46-44876" fmla="*/ 3914399 h 6858000"/>
              <a:gd name="connsiteX47-44877" fmla="*/ 5793123 w 6115796"/>
              <a:gd name="connsiteY47-44878" fmla="*/ 3969952 h 6858000"/>
              <a:gd name="connsiteX48-44879" fmla="*/ 5808321 w 6115796"/>
              <a:gd name="connsiteY48-44880" fmla="*/ 3988153 h 6858000"/>
              <a:gd name="connsiteX49-44881" fmla="*/ 5825621 w 6115796"/>
              <a:gd name="connsiteY49-44882" fmla="*/ 4015525 h 6858000"/>
              <a:gd name="connsiteX50-44883" fmla="*/ 5860672 w 6115796"/>
              <a:gd name="connsiteY50-44884" fmla="*/ 4061579 h 6858000"/>
              <a:gd name="connsiteX51-44885" fmla="*/ 5894095 w 6115796"/>
              <a:gd name="connsiteY51-44886" fmla="*/ 4128857 h 6858000"/>
              <a:gd name="connsiteX52-44887" fmla="*/ 5903513 w 6115796"/>
              <a:gd name="connsiteY52-44888" fmla="*/ 4187661 h 6858000"/>
              <a:gd name="connsiteX53-44889" fmla="*/ 5946705 w 6115796"/>
              <a:gd name="connsiteY53-44890" fmla="*/ 4428051 h 6858000"/>
              <a:gd name="connsiteX54-44891" fmla="*/ 5949261 w 6115796"/>
              <a:gd name="connsiteY54-44892" fmla="*/ 4449185 h 6858000"/>
              <a:gd name="connsiteX55-44893" fmla="*/ 5968960 w 6115796"/>
              <a:gd name="connsiteY55-44894" fmla="*/ 4482655 h 6858000"/>
              <a:gd name="connsiteX56-44895" fmla="*/ 5998138 w 6115796"/>
              <a:gd name="connsiteY56-44896" fmla="*/ 4697518 h 6858000"/>
              <a:gd name="connsiteX57-44897" fmla="*/ 6007819 w 6115796"/>
              <a:gd name="connsiteY57-44898" fmla="*/ 4858148 h 6858000"/>
              <a:gd name="connsiteX58-44899" fmla="*/ 6007749 w 6115796"/>
              <a:gd name="connsiteY58-44900" fmla="*/ 4964715 h 6858000"/>
              <a:gd name="connsiteX59-44901" fmla="*/ 6005269 w 6115796"/>
              <a:gd name="connsiteY59-44902" fmla="*/ 5150567 h 6858000"/>
              <a:gd name="connsiteX60-44903" fmla="*/ 6001127 w 6115796"/>
              <a:gd name="connsiteY60-44904" fmla="*/ 5164609 h 6858000"/>
              <a:gd name="connsiteX61-44905" fmla="*/ 5998514 w 6115796"/>
              <a:gd name="connsiteY61-44906" fmla="*/ 5189673 h 6858000"/>
              <a:gd name="connsiteX62-44907" fmla="*/ 6018409 w 6115796"/>
              <a:gd name="connsiteY62-44908" fmla="*/ 5227157 h 6858000"/>
              <a:gd name="connsiteX63-44909" fmla="*/ 6036748 w 6115796"/>
              <a:gd name="connsiteY63-44910" fmla="*/ 5322752 h 6858000"/>
              <a:gd name="connsiteX64-44911" fmla="*/ 6037677 w 6115796"/>
              <a:gd name="connsiteY64-44912" fmla="*/ 5354807 h 6858000"/>
              <a:gd name="connsiteX65-44913" fmla="*/ 6053435 w 6115796"/>
              <a:gd name="connsiteY65-44914" fmla="*/ 5387547 h 6858000"/>
              <a:gd name="connsiteX66-44915" fmla="*/ 6068640 w 6115796"/>
              <a:gd name="connsiteY66-44916" fmla="*/ 5474503 h 6858000"/>
              <a:gd name="connsiteX67-44917" fmla="*/ 6080922 w 6115796"/>
              <a:gd name="connsiteY67-44918" fmla="*/ 5561070 h 6858000"/>
              <a:gd name="connsiteX68-44919" fmla="*/ 6096949 w 6115796"/>
              <a:gd name="connsiteY68-44920" fmla="*/ 5648179 h 6858000"/>
              <a:gd name="connsiteX69-44921" fmla="*/ 6115796 w 6115796"/>
              <a:gd name="connsiteY69-44922" fmla="*/ 5862844 h 6858000"/>
              <a:gd name="connsiteX70-44923" fmla="*/ 6045436 w 6115796"/>
              <a:gd name="connsiteY70-44924" fmla="*/ 6124480 h 6858000"/>
              <a:gd name="connsiteX71-44925" fmla="*/ 6030489 w 6115796"/>
              <a:gd name="connsiteY71-44926" fmla="*/ 6317666 h 6858000"/>
              <a:gd name="connsiteX72-44927" fmla="*/ 6007492 w 6115796"/>
              <a:gd name="connsiteY72-44928" fmla="*/ 6440818 h 6858000"/>
              <a:gd name="connsiteX73-44929" fmla="*/ 6009467 w 6115796"/>
              <a:gd name="connsiteY73-44930" fmla="*/ 6487076 h 6858000"/>
              <a:gd name="connsiteX74-44931" fmla="*/ 5995064 w 6115796"/>
              <a:gd name="connsiteY74-44932" fmla="*/ 6540791 h 6858000"/>
              <a:gd name="connsiteX75-44933" fmla="*/ 5986207 w 6115796"/>
              <a:gd name="connsiteY75-44934" fmla="*/ 6695855 h 6858000"/>
              <a:gd name="connsiteX76-44935" fmla="*/ 5979428 w 6115796"/>
              <a:gd name="connsiteY76-44936" fmla="*/ 6754678 h 6858000"/>
              <a:gd name="connsiteX77-44937" fmla="*/ 5984543 w 6115796"/>
              <a:gd name="connsiteY77-44938" fmla="*/ 6811016 h 6858000"/>
              <a:gd name="connsiteX78-44939" fmla="*/ 5979671 w 6115796"/>
              <a:gd name="connsiteY78-44940" fmla="*/ 6858000 h 6858000"/>
              <a:gd name="connsiteX79-44941" fmla="*/ 0 w 6115796"/>
              <a:gd name="connsiteY79-44942" fmla="*/ 6858000 h 6858000"/>
              <a:gd name="connsiteX80-44943" fmla="*/ 0 w 6115796"/>
              <a:gd name="connsiteY80-44944" fmla="*/ 0 h 6858000"/>
              <a:gd name="connsiteX0-44945" fmla="*/ 0 w 6115796"/>
              <a:gd name="connsiteY0-44946" fmla="*/ 0 h 6858000"/>
              <a:gd name="connsiteX1-44947" fmla="*/ 4965888 w 6115796"/>
              <a:gd name="connsiteY1-44948" fmla="*/ 0 h 6858000"/>
              <a:gd name="connsiteX2-44949" fmla="*/ 4967767 w 6115796"/>
              <a:gd name="connsiteY2-44950" fmla="*/ 7930 h 6858000"/>
              <a:gd name="connsiteX3-44951" fmla="*/ 4979444 w 6115796"/>
              <a:gd name="connsiteY3-44952" fmla="*/ 43921 h 6858000"/>
              <a:gd name="connsiteX4-44953" fmla="*/ 5021173 w 6115796"/>
              <a:gd name="connsiteY4-44954" fmla="*/ 123738 h 6858000"/>
              <a:gd name="connsiteX5-44955" fmla="*/ 5075458 w 6115796"/>
              <a:gd name="connsiteY5-44956" fmla="*/ 264355 h 6858000"/>
              <a:gd name="connsiteX6-44957" fmla="*/ 5081175 w 6115796"/>
              <a:gd name="connsiteY6-44958" fmla="*/ 277448 h 6858000"/>
              <a:gd name="connsiteX7-44959" fmla="*/ 5097011 w 6115796"/>
              <a:gd name="connsiteY7-44960" fmla="*/ 355616 h 6858000"/>
              <a:gd name="connsiteX8-44961" fmla="*/ 5153000 w 6115796"/>
              <a:gd name="connsiteY8-44962" fmla="*/ 507134 h 6858000"/>
              <a:gd name="connsiteX9-44963" fmla="*/ 5171282 w 6115796"/>
              <a:gd name="connsiteY9-44964" fmla="*/ 602071 h 6858000"/>
              <a:gd name="connsiteX10-44965" fmla="*/ 5176196 w 6115796"/>
              <a:gd name="connsiteY10-44966" fmla="*/ 636822 h 6858000"/>
              <a:gd name="connsiteX11-44967" fmla="*/ 5189051 w 6115796"/>
              <a:gd name="connsiteY11-44968" fmla="*/ 782518 h 6858000"/>
              <a:gd name="connsiteX12-44969" fmla="*/ 5218707 w 6115796"/>
              <a:gd name="connsiteY12-44970" fmla="*/ 886387 h 6858000"/>
              <a:gd name="connsiteX13-44971" fmla="*/ 5221281 w 6115796"/>
              <a:gd name="connsiteY13-44972" fmla="*/ 920873 h 6858000"/>
              <a:gd name="connsiteX14-44973" fmla="*/ 5201018 w 6115796"/>
              <a:gd name="connsiteY14-44974" fmla="*/ 1095027 h 6858000"/>
              <a:gd name="connsiteX15-44975" fmla="*/ 5189234 w 6115796"/>
              <a:gd name="connsiteY15-44976" fmla="*/ 1217308 h 6858000"/>
              <a:gd name="connsiteX16-44977" fmla="*/ 5202769 w 6115796"/>
              <a:gd name="connsiteY16-44978" fmla="*/ 1269450 h 6858000"/>
              <a:gd name="connsiteX17-44979" fmla="*/ 5225968 w 6115796"/>
              <a:gd name="connsiteY17-44980" fmla="*/ 1357994 h 6858000"/>
              <a:gd name="connsiteX18-44981" fmla="*/ 5231437 w 6115796"/>
              <a:gd name="connsiteY18-44982" fmla="*/ 1373779 h 6858000"/>
              <a:gd name="connsiteX19-44983" fmla="*/ 5237226 w 6115796"/>
              <a:gd name="connsiteY19-44984" fmla="*/ 1441327 h 6858000"/>
              <a:gd name="connsiteX20-44985" fmla="*/ 5255653 w 6115796"/>
              <a:gd name="connsiteY20-44986" fmla="*/ 1524712 h 6858000"/>
              <a:gd name="connsiteX21-44987" fmla="*/ 5263491 w 6115796"/>
              <a:gd name="connsiteY21-44988" fmla="*/ 1642938 h 6858000"/>
              <a:gd name="connsiteX22-44989" fmla="*/ 5256552 w 6115796"/>
              <a:gd name="connsiteY22-44990" fmla="*/ 1672509 h 6858000"/>
              <a:gd name="connsiteX23-44991" fmla="*/ 5266931 w 6115796"/>
              <a:gd name="connsiteY23-44992" fmla="*/ 1866147 h 6858000"/>
              <a:gd name="connsiteX24-44993" fmla="*/ 5255696 w 6115796"/>
              <a:gd name="connsiteY24-44994" fmla="*/ 1953770 h 6858000"/>
              <a:gd name="connsiteX25-44995" fmla="*/ 5252592 w 6115796"/>
              <a:gd name="connsiteY25-44996" fmla="*/ 2092210 h 6858000"/>
              <a:gd name="connsiteX26-44997" fmla="*/ 5257248 w 6115796"/>
              <a:gd name="connsiteY26-44998" fmla="*/ 2203922 h 6858000"/>
              <a:gd name="connsiteX27-44999" fmla="*/ 5250644 w 6115796"/>
              <a:gd name="connsiteY27-45000" fmla="*/ 2266619 h 6858000"/>
              <a:gd name="connsiteX28-45001" fmla="*/ 5293877 w 6115796"/>
              <a:gd name="connsiteY28-45002" fmla="*/ 2368649 h 6858000"/>
              <a:gd name="connsiteX29-45003" fmla="*/ 5311338 w 6115796"/>
              <a:gd name="connsiteY29-45004" fmla="*/ 2404034 h 6858000"/>
              <a:gd name="connsiteX30-45005" fmla="*/ 5338366 w 6115796"/>
              <a:gd name="connsiteY30-45006" fmla="*/ 2465052 h 6858000"/>
              <a:gd name="connsiteX31-45007" fmla="*/ 5371263 w 6115796"/>
              <a:gd name="connsiteY31-45008" fmla="*/ 2586413 h 6858000"/>
              <a:gd name="connsiteX32-45009" fmla="*/ 5407503 w 6115796"/>
              <a:gd name="connsiteY32-45010" fmla="*/ 2786290 h 6858000"/>
              <a:gd name="connsiteX33-45011" fmla="*/ 5407356 w 6115796"/>
              <a:gd name="connsiteY33-45012" fmla="*/ 2787545 h 6858000"/>
              <a:gd name="connsiteX34-45013" fmla="*/ 5457023 w 6115796"/>
              <a:gd name="connsiteY34-45014" fmla="*/ 2858292 h 6858000"/>
              <a:gd name="connsiteX35-45015" fmla="*/ 5484061 w 6115796"/>
              <a:gd name="connsiteY35-45016" fmla="*/ 2919216 h 6858000"/>
              <a:gd name="connsiteX36-45017" fmla="*/ 5491940 w 6115796"/>
              <a:gd name="connsiteY36-45018" fmla="*/ 3015985 h 6858000"/>
              <a:gd name="connsiteX37-45019" fmla="*/ 5503944 w 6115796"/>
              <a:gd name="connsiteY37-45020" fmla="*/ 3123335 h 6858000"/>
              <a:gd name="connsiteX38-45021" fmla="*/ 5516007 w 6115796"/>
              <a:gd name="connsiteY38-45022" fmla="*/ 3258473 h 6858000"/>
              <a:gd name="connsiteX39-45023" fmla="*/ 5589758 w 6115796"/>
              <a:gd name="connsiteY39-45024" fmla="*/ 3453699 h 6858000"/>
              <a:gd name="connsiteX40-45025" fmla="*/ 5596144 w 6115796"/>
              <a:gd name="connsiteY40-45026" fmla="*/ 3534624 h 6858000"/>
              <a:gd name="connsiteX41-45027" fmla="*/ 5597750 w 6115796"/>
              <a:gd name="connsiteY41-45028" fmla="*/ 3534129 h 6858000"/>
              <a:gd name="connsiteX42-45029" fmla="*/ 5618377 w 6115796"/>
              <a:gd name="connsiteY42-45030" fmla="*/ 3588431 h 6858000"/>
              <a:gd name="connsiteX43-45031" fmla="*/ 5655472 w 6115796"/>
              <a:gd name="connsiteY43-45032" fmla="*/ 3678877 h 6858000"/>
              <a:gd name="connsiteX44-45033" fmla="*/ 5683015 w 6115796"/>
              <a:gd name="connsiteY44-45034" fmla="*/ 3762025 h 6858000"/>
              <a:gd name="connsiteX45-45035" fmla="*/ 5696643 w 6115796"/>
              <a:gd name="connsiteY45-45036" fmla="*/ 3773888 h 6858000"/>
              <a:gd name="connsiteX46-45037" fmla="*/ 5768491 w 6115796"/>
              <a:gd name="connsiteY46-45038" fmla="*/ 3914399 h 6858000"/>
              <a:gd name="connsiteX47-45039" fmla="*/ 5793123 w 6115796"/>
              <a:gd name="connsiteY47-45040" fmla="*/ 3969952 h 6858000"/>
              <a:gd name="connsiteX48-45041" fmla="*/ 5808321 w 6115796"/>
              <a:gd name="connsiteY48-45042" fmla="*/ 3988153 h 6858000"/>
              <a:gd name="connsiteX49-45043" fmla="*/ 5825621 w 6115796"/>
              <a:gd name="connsiteY49-45044" fmla="*/ 4015525 h 6858000"/>
              <a:gd name="connsiteX50-45045" fmla="*/ 5860672 w 6115796"/>
              <a:gd name="connsiteY50-45046" fmla="*/ 4061579 h 6858000"/>
              <a:gd name="connsiteX51-45047" fmla="*/ 5894095 w 6115796"/>
              <a:gd name="connsiteY51-45048" fmla="*/ 4128857 h 6858000"/>
              <a:gd name="connsiteX52-45049" fmla="*/ 5903513 w 6115796"/>
              <a:gd name="connsiteY52-45050" fmla="*/ 4187661 h 6858000"/>
              <a:gd name="connsiteX53-45051" fmla="*/ 5946705 w 6115796"/>
              <a:gd name="connsiteY53-45052" fmla="*/ 4428051 h 6858000"/>
              <a:gd name="connsiteX54-45053" fmla="*/ 5949261 w 6115796"/>
              <a:gd name="connsiteY54-45054" fmla="*/ 4449185 h 6858000"/>
              <a:gd name="connsiteX55-45055" fmla="*/ 5968960 w 6115796"/>
              <a:gd name="connsiteY55-45056" fmla="*/ 4482655 h 6858000"/>
              <a:gd name="connsiteX56-45057" fmla="*/ 5998138 w 6115796"/>
              <a:gd name="connsiteY56-45058" fmla="*/ 4697518 h 6858000"/>
              <a:gd name="connsiteX57-45059" fmla="*/ 6007819 w 6115796"/>
              <a:gd name="connsiteY57-45060" fmla="*/ 4858148 h 6858000"/>
              <a:gd name="connsiteX58-45061" fmla="*/ 6007749 w 6115796"/>
              <a:gd name="connsiteY58-45062" fmla="*/ 4964715 h 6858000"/>
              <a:gd name="connsiteX59-45063" fmla="*/ 6005269 w 6115796"/>
              <a:gd name="connsiteY59-45064" fmla="*/ 5150567 h 6858000"/>
              <a:gd name="connsiteX60-45065" fmla="*/ 6001127 w 6115796"/>
              <a:gd name="connsiteY60-45066" fmla="*/ 5164609 h 6858000"/>
              <a:gd name="connsiteX61-45067" fmla="*/ 5998514 w 6115796"/>
              <a:gd name="connsiteY61-45068" fmla="*/ 5189673 h 6858000"/>
              <a:gd name="connsiteX62-45069" fmla="*/ 6018409 w 6115796"/>
              <a:gd name="connsiteY62-45070" fmla="*/ 5227157 h 6858000"/>
              <a:gd name="connsiteX63-45071" fmla="*/ 6036748 w 6115796"/>
              <a:gd name="connsiteY63-45072" fmla="*/ 5322752 h 6858000"/>
              <a:gd name="connsiteX64-45073" fmla="*/ 6037677 w 6115796"/>
              <a:gd name="connsiteY64-45074" fmla="*/ 5354807 h 6858000"/>
              <a:gd name="connsiteX65-45075" fmla="*/ 6053435 w 6115796"/>
              <a:gd name="connsiteY65-45076" fmla="*/ 5387547 h 6858000"/>
              <a:gd name="connsiteX66-45077" fmla="*/ 6068640 w 6115796"/>
              <a:gd name="connsiteY66-45078" fmla="*/ 5474503 h 6858000"/>
              <a:gd name="connsiteX67-45079" fmla="*/ 6080922 w 6115796"/>
              <a:gd name="connsiteY67-45080" fmla="*/ 5561070 h 6858000"/>
              <a:gd name="connsiteX68-45081" fmla="*/ 6096949 w 6115796"/>
              <a:gd name="connsiteY68-45082" fmla="*/ 5648179 h 6858000"/>
              <a:gd name="connsiteX69-45083" fmla="*/ 6115796 w 6115796"/>
              <a:gd name="connsiteY69-45084" fmla="*/ 5862844 h 6858000"/>
              <a:gd name="connsiteX70-45085" fmla="*/ 6045436 w 6115796"/>
              <a:gd name="connsiteY70-45086" fmla="*/ 6124480 h 6858000"/>
              <a:gd name="connsiteX71-45087" fmla="*/ 6030489 w 6115796"/>
              <a:gd name="connsiteY71-45088" fmla="*/ 6317666 h 6858000"/>
              <a:gd name="connsiteX72-45089" fmla="*/ 6007492 w 6115796"/>
              <a:gd name="connsiteY72-45090" fmla="*/ 6440818 h 6858000"/>
              <a:gd name="connsiteX73-45091" fmla="*/ 6009467 w 6115796"/>
              <a:gd name="connsiteY73-45092" fmla="*/ 6487076 h 6858000"/>
              <a:gd name="connsiteX74-45093" fmla="*/ 5995064 w 6115796"/>
              <a:gd name="connsiteY74-45094" fmla="*/ 6540791 h 6858000"/>
              <a:gd name="connsiteX75-45095" fmla="*/ 5986207 w 6115796"/>
              <a:gd name="connsiteY75-45096" fmla="*/ 6695855 h 6858000"/>
              <a:gd name="connsiteX76-45097" fmla="*/ 5979428 w 6115796"/>
              <a:gd name="connsiteY76-45098" fmla="*/ 6754678 h 6858000"/>
              <a:gd name="connsiteX77-45099" fmla="*/ 5984543 w 6115796"/>
              <a:gd name="connsiteY77-45100" fmla="*/ 6811016 h 6858000"/>
              <a:gd name="connsiteX78-45101" fmla="*/ 5979671 w 6115796"/>
              <a:gd name="connsiteY78-45102" fmla="*/ 6858000 h 6858000"/>
              <a:gd name="connsiteX79-45103" fmla="*/ 0 w 6115796"/>
              <a:gd name="connsiteY79-45104" fmla="*/ 6858000 h 6858000"/>
              <a:gd name="connsiteX80-45105" fmla="*/ 0 w 6115796"/>
              <a:gd name="connsiteY80-45106" fmla="*/ 0 h 6858000"/>
              <a:gd name="connsiteX0-45107" fmla="*/ 0 w 6115796"/>
              <a:gd name="connsiteY0-45108" fmla="*/ 0 h 6858000"/>
              <a:gd name="connsiteX1-45109" fmla="*/ 4965888 w 6115796"/>
              <a:gd name="connsiteY1-45110" fmla="*/ 0 h 6858000"/>
              <a:gd name="connsiteX2-45111" fmla="*/ 4967767 w 6115796"/>
              <a:gd name="connsiteY2-45112" fmla="*/ 7930 h 6858000"/>
              <a:gd name="connsiteX3-45113" fmla="*/ 4979444 w 6115796"/>
              <a:gd name="connsiteY3-45114" fmla="*/ 43921 h 6858000"/>
              <a:gd name="connsiteX4-45115" fmla="*/ 5021173 w 6115796"/>
              <a:gd name="connsiteY4-45116" fmla="*/ 123738 h 6858000"/>
              <a:gd name="connsiteX5-45117" fmla="*/ 5075458 w 6115796"/>
              <a:gd name="connsiteY5-45118" fmla="*/ 264355 h 6858000"/>
              <a:gd name="connsiteX6-45119" fmla="*/ 5081175 w 6115796"/>
              <a:gd name="connsiteY6-45120" fmla="*/ 277448 h 6858000"/>
              <a:gd name="connsiteX7-45121" fmla="*/ 5097011 w 6115796"/>
              <a:gd name="connsiteY7-45122" fmla="*/ 355616 h 6858000"/>
              <a:gd name="connsiteX8-45123" fmla="*/ 5153000 w 6115796"/>
              <a:gd name="connsiteY8-45124" fmla="*/ 507134 h 6858000"/>
              <a:gd name="connsiteX9-45125" fmla="*/ 5171282 w 6115796"/>
              <a:gd name="connsiteY9-45126" fmla="*/ 602071 h 6858000"/>
              <a:gd name="connsiteX10-45127" fmla="*/ 5176196 w 6115796"/>
              <a:gd name="connsiteY10-45128" fmla="*/ 636822 h 6858000"/>
              <a:gd name="connsiteX11-45129" fmla="*/ 5189051 w 6115796"/>
              <a:gd name="connsiteY11-45130" fmla="*/ 782518 h 6858000"/>
              <a:gd name="connsiteX12-45131" fmla="*/ 5218707 w 6115796"/>
              <a:gd name="connsiteY12-45132" fmla="*/ 886387 h 6858000"/>
              <a:gd name="connsiteX13-45133" fmla="*/ 5221281 w 6115796"/>
              <a:gd name="connsiteY13-45134" fmla="*/ 920873 h 6858000"/>
              <a:gd name="connsiteX14-45135" fmla="*/ 5201018 w 6115796"/>
              <a:gd name="connsiteY14-45136" fmla="*/ 1095027 h 6858000"/>
              <a:gd name="connsiteX15-45137" fmla="*/ 5189234 w 6115796"/>
              <a:gd name="connsiteY15-45138" fmla="*/ 1217308 h 6858000"/>
              <a:gd name="connsiteX16-45139" fmla="*/ 5202769 w 6115796"/>
              <a:gd name="connsiteY16-45140" fmla="*/ 1269450 h 6858000"/>
              <a:gd name="connsiteX17-45141" fmla="*/ 5225968 w 6115796"/>
              <a:gd name="connsiteY17-45142" fmla="*/ 1357994 h 6858000"/>
              <a:gd name="connsiteX18-45143" fmla="*/ 5231437 w 6115796"/>
              <a:gd name="connsiteY18-45144" fmla="*/ 1373779 h 6858000"/>
              <a:gd name="connsiteX19-45145" fmla="*/ 5237226 w 6115796"/>
              <a:gd name="connsiteY19-45146" fmla="*/ 1441327 h 6858000"/>
              <a:gd name="connsiteX20-45147" fmla="*/ 5255653 w 6115796"/>
              <a:gd name="connsiteY20-45148" fmla="*/ 1524712 h 6858000"/>
              <a:gd name="connsiteX21-45149" fmla="*/ 5263491 w 6115796"/>
              <a:gd name="connsiteY21-45150" fmla="*/ 1642938 h 6858000"/>
              <a:gd name="connsiteX22-45151" fmla="*/ 5256552 w 6115796"/>
              <a:gd name="connsiteY22-45152" fmla="*/ 1672509 h 6858000"/>
              <a:gd name="connsiteX23-45153" fmla="*/ 5266931 w 6115796"/>
              <a:gd name="connsiteY23-45154" fmla="*/ 1866147 h 6858000"/>
              <a:gd name="connsiteX24-45155" fmla="*/ 5255696 w 6115796"/>
              <a:gd name="connsiteY24-45156" fmla="*/ 1953770 h 6858000"/>
              <a:gd name="connsiteX25-45157" fmla="*/ 5252592 w 6115796"/>
              <a:gd name="connsiteY25-45158" fmla="*/ 2092210 h 6858000"/>
              <a:gd name="connsiteX26-45159" fmla="*/ 5257248 w 6115796"/>
              <a:gd name="connsiteY26-45160" fmla="*/ 2203922 h 6858000"/>
              <a:gd name="connsiteX27-45161" fmla="*/ 5250644 w 6115796"/>
              <a:gd name="connsiteY27-45162" fmla="*/ 2266619 h 6858000"/>
              <a:gd name="connsiteX28-45163" fmla="*/ 5293877 w 6115796"/>
              <a:gd name="connsiteY28-45164" fmla="*/ 2368649 h 6858000"/>
              <a:gd name="connsiteX29-45165" fmla="*/ 5311338 w 6115796"/>
              <a:gd name="connsiteY29-45166" fmla="*/ 2404034 h 6858000"/>
              <a:gd name="connsiteX30-45167" fmla="*/ 5338366 w 6115796"/>
              <a:gd name="connsiteY30-45168" fmla="*/ 2465052 h 6858000"/>
              <a:gd name="connsiteX31-45169" fmla="*/ 5371263 w 6115796"/>
              <a:gd name="connsiteY31-45170" fmla="*/ 2586413 h 6858000"/>
              <a:gd name="connsiteX32-45171" fmla="*/ 5407503 w 6115796"/>
              <a:gd name="connsiteY32-45172" fmla="*/ 2786290 h 6858000"/>
              <a:gd name="connsiteX33-45173" fmla="*/ 5407356 w 6115796"/>
              <a:gd name="connsiteY33-45174" fmla="*/ 2787545 h 6858000"/>
              <a:gd name="connsiteX34-45175" fmla="*/ 5457023 w 6115796"/>
              <a:gd name="connsiteY34-45176" fmla="*/ 2858292 h 6858000"/>
              <a:gd name="connsiteX35-45177" fmla="*/ 5484061 w 6115796"/>
              <a:gd name="connsiteY35-45178" fmla="*/ 2919216 h 6858000"/>
              <a:gd name="connsiteX36-45179" fmla="*/ 5491940 w 6115796"/>
              <a:gd name="connsiteY36-45180" fmla="*/ 3015985 h 6858000"/>
              <a:gd name="connsiteX37-45181" fmla="*/ 5503944 w 6115796"/>
              <a:gd name="connsiteY37-45182" fmla="*/ 3123335 h 6858000"/>
              <a:gd name="connsiteX38-45183" fmla="*/ 5516007 w 6115796"/>
              <a:gd name="connsiteY38-45184" fmla="*/ 3258473 h 6858000"/>
              <a:gd name="connsiteX39-45185" fmla="*/ 5589758 w 6115796"/>
              <a:gd name="connsiteY39-45186" fmla="*/ 3453699 h 6858000"/>
              <a:gd name="connsiteX40-45187" fmla="*/ 5596144 w 6115796"/>
              <a:gd name="connsiteY40-45188" fmla="*/ 3534624 h 6858000"/>
              <a:gd name="connsiteX41-45189" fmla="*/ 5597750 w 6115796"/>
              <a:gd name="connsiteY41-45190" fmla="*/ 3534129 h 6858000"/>
              <a:gd name="connsiteX42-45191" fmla="*/ 5618377 w 6115796"/>
              <a:gd name="connsiteY42-45192" fmla="*/ 3588431 h 6858000"/>
              <a:gd name="connsiteX43-45193" fmla="*/ 5655472 w 6115796"/>
              <a:gd name="connsiteY43-45194" fmla="*/ 3678877 h 6858000"/>
              <a:gd name="connsiteX44-45195" fmla="*/ 5683015 w 6115796"/>
              <a:gd name="connsiteY44-45196" fmla="*/ 3762025 h 6858000"/>
              <a:gd name="connsiteX45-45197" fmla="*/ 5696643 w 6115796"/>
              <a:gd name="connsiteY45-45198" fmla="*/ 3773888 h 6858000"/>
              <a:gd name="connsiteX46-45199" fmla="*/ 5768491 w 6115796"/>
              <a:gd name="connsiteY46-45200" fmla="*/ 3914399 h 6858000"/>
              <a:gd name="connsiteX47-45201" fmla="*/ 5793123 w 6115796"/>
              <a:gd name="connsiteY47-45202" fmla="*/ 3969952 h 6858000"/>
              <a:gd name="connsiteX48-45203" fmla="*/ 5808321 w 6115796"/>
              <a:gd name="connsiteY48-45204" fmla="*/ 3988153 h 6858000"/>
              <a:gd name="connsiteX49-45205" fmla="*/ 5825621 w 6115796"/>
              <a:gd name="connsiteY49-45206" fmla="*/ 4015525 h 6858000"/>
              <a:gd name="connsiteX50-45207" fmla="*/ 5860672 w 6115796"/>
              <a:gd name="connsiteY50-45208" fmla="*/ 4061579 h 6858000"/>
              <a:gd name="connsiteX51-45209" fmla="*/ 5894095 w 6115796"/>
              <a:gd name="connsiteY51-45210" fmla="*/ 4128857 h 6858000"/>
              <a:gd name="connsiteX52-45211" fmla="*/ 5903513 w 6115796"/>
              <a:gd name="connsiteY52-45212" fmla="*/ 4187661 h 6858000"/>
              <a:gd name="connsiteX53-45213" fmla="*/ 5946705 w 6115796"/>
              <a:gd name="connsiteY53-45214" fmla="*/ 4428051 h 6858000"/>
              <a:gd name="connsiteX54-45215" fmla="*/ 5949261 w 6115796"/>
              <a:gd name="connsiteY54-45216" fmla="*/ 4449185 h 6858000"/>
              <a:gd name="connsiteX55-45217" fmla="*/ 5968960 w 6115796"/>
              <a:gd name="connsiteY55-45218" fmla="*/ 4482655 h 6858000"/>
              <a:gd name="connsiteX56-45219" fmla="*/ 5998138 w 6115796"/>
              <a:gd name="connsiteY56-45220" fmla="*/ 4697518 h 6858000"/>
              <a:gd name="connsiteX57-45221" fmla="*/ 6007819 w 6115796"/>
              <a:gd name="connsiteY57-45222" fmla="*/ 4858148 h 6858000"/>
              <a:gd name="connsiteX58-45223" fmla="*/ 6007749 w 6115796"/>
              <a:gd name="connsiteY58-45224" fmla="*/ 4964715 h 6858000"/>
              <a:gd name="connsiteX59-45225" fmla="*/ 6005269 w 6115796"/>
              <a:gd name="connsiteY59-45226" fmla="*/ 5150567 h 6858000"/>
              <a:gd name="connsiteX60-45227" fmla="*/ 6001127 w 6115796"/>
              <a:gd name="connsiteY60-45228" fmla="*/ 5164609 h 6858000"/>
              <a:gd name="connsiteX61-45229" fmla="*/ 5998514 w 6115796"/>
              <a:gd name="connsiteY61-45230" fmla="*/ 5189673 h 6858000"/>
              <a:gd name="connsiteX62-45231" fmla="*/ 6018409 w 6115796"/>
              <a:gd name="connsiteY62-45232" fmla="*/ 5227157 h 6858000"/>
              <a:gd name="connsiteX63-45233" fmla="*/ 6036748 w 6115796"/>
              <a:gd name="connsiteY63-45234" fmla="*/ 5322752 h 6858000"/>
              <a:gd name="connsiteX64-45235" fmla="*/ 6037677 w 6115796"/>
              <a:gd name="connsiteY64-45236" fmla="*/ 5354807 h 6858000"/>
              <a:gd name="connsiteX65-45237" fmla="*/ 6053435 w 6115796"/>
              <a:gd name="connsiteY65-45238" fmla="*/ 5387547 h 6858000"/>
              <a:gd name="connsiteX66-45239" fmla="*/ 6068640 w 6115796"/>
              <a:gd name="connsiteY66-45240" fmla="*/ 5474503 h 6858000"/>
              <a:gd name="connsiteX67-45241" fmla="*/ 6080922 w 6115796"/>
              <a:gd name="connsiteY67-45242" fmla="*/ 5561070 h 6858000"/>
              <a:gd name="connsiteX68-45243" fmla="*/ 6096949 w 6115796"/>
              <a:gd name="connsiteY68-45244" fmla="*/ 5648179 h 6858000"/>
              <a:gd name="connsiteX69-45245" fmla="*/ 6115796 w 6115796"/>
              <a:gd name="connsiteY69-45246" fmla="*/ 5862844 h 6858000"/>
              <a:gd name="connsiteX70-45247" fmla="*/ 6045436 w 6115796"/>
              <a:gd name="connsiteY70-45248" fmla="*/ 6124480 h 6858000"/>
              <a:gd name="connsiteX71-45249" fmla="*/ 6030489 w 6115796"/>
              <a:gd name="connsiteY71-45250" fmla="*/ 6317666 h 6858000"/>
              <a:gd name="connsiteX72-45251" fmla="*/ 6007492 w 6115796"/>
              <a:gd name="connsiteY72-45252" fmla="*/ 6440818 h 6858000"/>
              <a:gd name="connsiteX73-45253" fmla="*/ 6009467 w 6115796"/>
              <a:gd name="connsiteY73-45254" fmla="*/ 6487076 h 6858000"/>
              <a:gd name="connsiteX74-45255" fmla="*/ 5995064 w 6115796"/>
              <a:gd name="connsiteY74-45256" fmla="*/ 6540791 h 6858000"/>
              <a:gd name="connsiteX75-45257" fmla="*/ 5986207 w 6115796"/>
              <a:gd name="connsiteY75-45258" fmla="*/ 6695855 h 6858000"/>
              <a:gd name="connsiteX76-45259" fmla="*/ 5979428 w 6115796"/>
              <a:gd name="connsiteY76-45260" fmla="*/ 6754678 h 6858000"/>
              <a:gd name="connsiteX77-45261" fmla="*/ 5984543 w 6115796"/>
              <a:gd name="connsiteY77-45262" fmla="*/ 6811016 h 6858000"/>
              <a:gd name="connsiteX78-45263" fmla="*/ 5979671 w 6115796"/>
              <a:gd name="connsiteY78-45264" fmla="*/ 6858000 h 6858000"/>
              <a:gd name="connsiteX79-45265" fmla="*/ 0 w 6115796"/>
              <a:gd name="connsiteY79-45266" fmla="*/ 6858000 h 6858000"/>
              <a:gd name="connsiteX80-45267" fmla="*/ 0 w 6115796"/>
              <a:gd name="connsiteY80-45268" fmla="*/ 0 h 6858000"/>
              <a:gd name="connsiteX0-45269" fmla="*/ 0 w 6115796"/>
              <a:gd name="connsiteY0-45270" fmla="*/ 0 h 6858000"/>
              <a:gd name="connsiteX1-45271" fmla="*/ 4965888 w 6115796"/>
              <a:gd name="connsiteY1-45272" fmla="*/ 0 h 6858000"/>
              <a:gd name="connsiteX2-45273" fmla="*/ 4967767 w 6115796"/>
              <a:gd name="connsiteY2-45274" fmla="*/ 7930 h 6858000"/>
              <a:gd name="connsiteX3-45275" fmla="*/ 4979444 w 6115796"/>
              <a:gd name="connsiteY3-45276" fmla="*/ 43921 h 6858000"/>
              <a:gd name="connsiteX4-45277" fmla="*/ 5021173 w 6115796"/>
              <a:gd name="connsiteY4-45278" fmla="*/ 123738 h 6858000"/>
              <a:gd name="connsiteX5-45279" fmla="*/ 5075458 w 6115796"/>
              <a:gd name="connsiteY5-45280" fmla="*/ 264355 h 6858000"/>
              <a:gd name="connsiteX6-45281" fmla="*/ 5081175 w 6115796"/>
              <a:gd name="connsiteY6-45282" fmla="*/ 277448 h 6858000"/>
              <a:gd name="connsiteX7-45283" fmla="*/ 5097011 w 6115796"/>
              <a:gd name="connsiteY7-45284" fmla="*/ 355616 h 6858000"/>
              <a:gd name="connsiteX8-45285" fmla="*/ 5153000 w 6115796"/>
              <a:gd name="connsiteY8-45286" fmla="*/ 507134 h 6858000"/>
              <a:gd name="connsiteX9-45287" fmla="*/ 5171282 w 6115796"/>
              <a:gd name="connsiteY9-45288" fmla="*/ 602071 h 6858000"/>
              <a:gd name="connsiteX10-45289" fmla="*/ 5176196 w 6115796"/>
              <a:gd name="connsiteY10-45290" fmla="*/ 636822 h 6858000"/>
              <a:gd name="connsiteX11-45291" fmla="*/ 5189051 w 6115796"/>
              <a:gd name="connsiteY11-45292" fmla="*/ 782518 h 6858000"/>
              <a:gd name="connsiteX12-45293" fmla="*/ 5218707 w 6115796"/>
              <a:gd name="connsiteY12-45294" fmla="*/ 886387 h 6858000"/>
              <a:gd name="connsiteX13-45295" fmla="*/ 5221281 w 6115796"/>
              <a:gd name="connsiteY13-45296" fmla="*/ 920873 h 6858000"/>
              <a:gd name="connsiteX14-45297" fmla="*/ 5201018 w 6115796"/>
              <a:gd name="connsiteY14-45298" fmla="*/ 1095027 h 6858000"/>
              <a:gd name="connsiteX15-45299" fmla="*/ 5189234 w 6115796"/>
              <a:gd name="connsiteY15-45300" fmla="*/ 1217308 h 6858000"/>
              <a:gd name="connsiteX16-45301" fmla="*/ 5202769 w 6115796"/>
              <a:gd name="connsiteY16-45302" fmla="*/ 1269450 h 6858000"/>
              <a:gd name="connsiteX17-45303" fmla="*/ 5225968 w 6115796"/>
              <a:gd name="connsiteY17-45304" fmla="*/ 1357994 h 6858000"/>
              <a:gd name="connsiteX18-45305" fmla="*/ 5231437 w 6115796"/>
              <a:gd name="connsiteY18-45306" fmla="*/ 1373779 h 6858000"/>
              <a:gd name="connsiteX19-45307" fmla="*/ 5237226 w 6115796"/>
              <a:gd name="connsiteY19-45308" fmla="*/ 1441327 h 6858000"/>
              <a:gd name="connsiteX20-45309" fmla="*/ 5255653 w 6115796"/>
              <a:gd name="connsiteY20-45310" fmla="*/ 1524712 h 6858000"/>
              <a:gd name="connsiteX21-45311" fmla="*/ 5263491 w 6115796"/>
              <a:gd name="connsiteY21-45312" fmla="*/ 1642938 h 6858000"/>
              <a:gd name="connsiteX22-45313" fmla="*/ 5256552 w 6115796"/>
              <a:gd name="connsiteY22-45314" fmla="*/ 1672509 h 6858000"/>
              <a:gd name="connsiteX23-45315" fmla="*/ 5266931 w 6115796"/>
              <a:gd name="connsiteY23-45316" fmla="*/ 1866147 h 6858000"/>
              <a:gd name="connsiteX24-45317" fmla="*/ 5255696 w 6115796"/>
              <a:gd name="connsiteY24-45318" fmla="*/ 1953770 h 6858000"/>
              <a:gd name="connsiteX25-45319" fmla="*/ 5252592 w 6115796"/>
              <a:gd name="connsiteY25-45320" fmla="*/ 2092210 h 6858000"/>
              <a:gd name="connsiteX26-45321" fmla="*/ 5257248 w 6115796"/>
              <a:gd name="connsiteY26-45322" fmla="*/ 2203922 h 6858000"/>
              <a:gd name="connsiteX27-45323" fmla="*/ 5262551 w 6115796"/>
              <a:gd name="connsiteY27-45324" fmla="*/ 2288050 h 6858000"/>
              <a:gd name="connsiteX28-45325" fmla="*/ 5293877 w 6115796"/>
              <a:gd name="connsiteY28-45326" fmla="*/ 2368649 h 6858000"/>
              <a:gd name="connsiteX29-45327" fmla="*/ 5311338 w 6115796"/>
              <a:gd name="connsiteY29-45328" fmla="*/ 2404034 h 6858000"/>
              <a:gd name="connsiteX30-45329" fmla="*/ 5338366 w 6115796"/>
              <a:gd name="connsiteY30-45330" fmla="*/ 2465052 h 6858000"/>
              <a:gd name="connsiteX31-45331" fmla="*/ 5371263 w 6115796"/>
              <a:gd name="connsiteY31-45332" fmla="*/ 2586413 h 6858000"/>
              <a:gd name="connsiteX32-45333" fmla="*/ 5407503 w 6115796"/>
              <a:gd name="connsiteY32-45334" fmla="*/ 2786290 h 6858000"/>
              <a:gd name="connsiteX33-45335" fmla="*/ 5407356 w 6115796"/>
              <a:gd name="connsiteY33-45336" fmla="*/ 2787545 h 6858000"/>
              <a:gd name="connsiteX34-45337" fmla="*/ 5457023 w 6115796"/>
              <a:gd name="connsiteY34-45338" fmla="*/ 2858292 h 6858000"/>
              <a:gd name="connsiteX35-45339" fmla="*/ 5484061 w 6115796"/>
              <a:gd name="connsiteY35-45340" fmla="*/ 2919216 h 6858000"/>
              <a:gd name="connsiteX36-45341" fmla="*/ 5491940 w 6115796"/>
              <a:gd name="connsiteY36-45342" fmla="*/ 3015985 h 6858000"/>
              <a:gd name="connsiteX37-45343" fmla="*/ 5503944 w 6115796"/>
              <a:gd name="connsiteY37-45344" fmla="*/ 3123335 h 6858000"/>
              <a:gd name="connsiteX38-45345" fmla="*/ 5516007 w 6115796"/>
              <a:gd name="connsiteY38-45346" fmla="*/ 3258473 h 6858000"/>
              <a:gd name="connsiteX39-45347" fmla="*/ 5589758 w 6115796"/>
              <a:gd name="connsiteY39-45348" fmla="*/ 3453699 h 6858000"/>
              <a:gd name="connsiteX40-45349" fmla="*/ 5596144 w 6115796"/>
              <a:gd name="connsiteY40-45350" fmla="*/ 3534624 h 6858000"/>
              <a:gd name="connsiteX41-45351" fmla="*/ 5597750 w 6115796"/>
              <a:gd name="connsiteY41-45352" fmla="*/ 3534129 h 6858000"/>
              <a:gd name="connsiteX42-45353" fmla="*/ 5618377 w 6115796"/>
              <a:gd name="connsiteY42-45354" fmla="*/ 3588431 h 6858000"/>
              <a:gd name="connsiteX43-45355" fmla="*/ 5655472 w 6115796"/>
              <a:gd name="connsiteY43-45356" fmla="*/ 3678877 h 6858000"/>
              <a:gd name="connsiteX44-45357" fmla="*/ 5683015 w 6115796"/>
              <a:gd name="connsiteY44-45358" fmla="*/ 3762025 h 6858000"/>
              <a:gd name="connsiteX45-45359" fmla="*/ 5696643 w 6115796"/>
              <a:gd name="connsiteY45-45360" fmla="*/ 3773888 h 6858000"/>
              <a:gd name="connsiteX46-45361" fmla="*/ 5768491 w 6115796"/>
              <a:gd name="connsiteY46-45362" fmla="*/ 3914399 h 6858000"/>
              <a:gd name="connsiteX47-45363" fmla="*/ 5793123 w 6115796"/>
              <a:gd name="connsiteY47-45364" fmla="*/ 3969952 h 6858000"/>
              <a:gd name="connsiteX48-45365" fmla="*/ 5808321 w 6115796"/>
              <a:gd name="connsiteY48-45366" fmla="*/ 3988153 h 6858000"/>
              <a:gd name="connsiteX49-45367" fmla="*/ 5825621 w 6115796"/>
              <a:gd name="connsiteY49-45368" fmla="*/ 4015525 h 6858000"/>
              <a:gd name="connsiteX50-45369" fmla="*/ 5860672 w 6115796"/>
              <a:gd name="connsiteY50-45370" fmla="*/ 4061579 h 6858000"/>
              <a:gd name="connsiteX51-45371" fmla="*/ 5894095 w 6115796"/>
              <a:gd name="connsiteY51-45372" fmla="*/ 4128857 h 6858000"/>
              <a:gd name="connsiteX52-45373" fmla="*/ 5903513 w 6115796"/>
              <a:gd name="connsiteY52-45374" fmla="*/ 4187661 h 6858000"/>
              <a:gd name="connsiteX53-45375" fmla="*/ 5946705 w 6115796"/>
              <a:gd name="connsiteY53-45376" fmla="*/ 4428051 h 6858000"/>
              <a:gd name="connsiteX54-45377" fmla="*/ 5949261 w 6115796"/>
              <a:gd name="connsiteY54-45378" fmla="*/ 4449185 h 6858000"/>
              <a:gd name="connsiteX55-45379" fmla="*/ 5968960 w 6115796"/>
              <a:gd name="connsiteY55-45380" fmla="*/ 4482655 h 6858000"/>
              <a:gd name="connsiteX56-45381" fmla="*/ 5998138 w 6115796"/>
              <a:gd name="connsiteY56-45382" fmla="*/ 4697518 h 6858000"/>
              <a:gd name="connsiteX57-45383" fmla="*/ 6007819 w 6115796"/>
              <a:gd name="connsiteY57-45384" fmla="*/ 4858148 h 6858000"/>
              <a:gd name="connsiteX58-45385" fmla="*/ 6007749 w 6115796"/>
              <a:gd name="connsiteY58-45386" fmla="*/ 4964715 h 6858000"/>
              <a:gd name="connsiteX59-45387" fmla="*/ 6005269 w 6115796"/>
              <a:gd name="connsiteY59-45388" fmla="*/ 5150567 h 6858000"/>
              <a:gd name="connsiteX60-45389" fmla="*/ 6001127 w 6115796"/>
              <a:gd name="connsiteY60-45390" fmla="*/ 5164609 h 6858000"/>
              <a:gd name="connsiteX61-45391" fmla="*/ 5998514 w 6115796"/>
              <a:gd name="connsiteY61-45392" fmla="*/ 5189673 h 6858000"/>
              <a:gd name="connsiteX62-45393" fmla="*/ 6018409 w 6115796"/>
              <a:gd name="connsiteY62-45394" fmla="*/ 5227157 h 6858000"/>
              <a:gd name="connsiteX63-45395" fmla="*/ 6036748 w 6115796"/>
              <a:gd name="connsiteY63-45396" fmla="*/ 5322752 h 6858000"/>
              <a:gd name="connsiteX64-45397" fmla="*/ 6037677 w 6115796"/>
              <a:gd name="connsiteY64-45398" fmla="*/ 5354807 h 6858000"/>
              <a:gd name="connsiteX65-45399" fmla="*/ 6053435 w 6115796"/>
              <a:gd name="connsiteY65-45400" fmla="*/ 5387547 h 6858000"/>
              <a:gd name="connsiteX66-45401" fmla="*/ 6068640 w 6115796"/>
              <a:gd name="connsiteY66-45402" fmla="*/ 5474503 h 6858000"/>
              <a:gd name="connsiteX67-45403" fmla="*/ 6080922 w 6115796"/>
              <a:gd name="connsiteY67-45404" fmla="*/ 5561070 h 6858000"/>
              <a:gd name="connsiteX68-45405" fmla="*/ 6096949 w 6115796"/>
              <a:gd name="connsiteY68-45406" fmla="*/ 5648179 h 6858000"/>
              <a:gd name="connsiteX69-45407" fmla="*/ 6115796 w 6115796"/>
              <a:gd name="connsiteY69-45408" fmla="*/ 5862844 h 6858000"/>
              <a:gd name="connsiteX70-45409" fmla="*/ 6045436 w 6115796"/>
              <a:gd name="connsiteY70-45410" fmla="*/ 6124480 h 6858000"/>
              <a:gd name="connsiteX71-45411" fmla="*/ 6030489 w 6115796"/>
              <a:gd name="connsiteY71-45412" fmla="*/ 6317666 h 6858000"/>
              <a:gd name="connsiteX72-45413" fmla="*/ 6007492 w 6115796"/>
              <a:gd name="connsiteY72-45414" fmla="*/ 6440818 h 6858000"/>
              <a:gd name="connsiteX73-45415" fmla="*/ 6009467 w 6115796"/>
              <a:gd name="connsiteY73-45416" fmla="*/ 6487076 h 6858000"/>
              <a:gd name="connsiteX74-45417" fmla="*/ 5995064 w 6115796"/>
              <a:gd name="connsiteY74-45418" fmla="*/ 6540791 h 6858000"/>
              <a:gd name="connsiteX75-45419" fmla="*/ 5986207 w 6115796"/>
              <a:gd name="connsiteY75-45420" fmla="*/ 6695855 h 6858000"/>
              <a:gd name="connsiteX76-45421" fmla="*/ 5979428 w 6115796"/>
              <a:gd name="connsiteY76-45422" fmla="*/ 6754678 h 6858000"/>
              <a:gd name="connsiteX77-45423" fmla="*/ 5984543 w 6115796"/>
              <a:gd name="connsiteY77-45424" fmla="*/ 6811016 h 6858000"/>
              <a:gd name="connsiteX78-45425" fmla="*/ 5979671 w 6115796"/>
              <a:gd name="connsiteY78-45426" fmla="*/ 6858000 h 6858000"/>
              <a:gd name="connsiteX79-45427" fmla="*/ 0 w 6115796"/>
              <a:gd name="connsiteY79-45428" fmla="*/ 6858000 h 6858000"/>
              <a:gd name="connsiteX80-45429" fmla="*/ 0 w 6115796"/>
              <a:gd name="connsiteY80-45430" fmla="*/ 0 h 6858000"/>
              <a:gd name="connsiteX0-45431" fmla="*/ 0 w 6115796"/>
              <a:gd name="connsiteY0-45432" fmla="*/ 0 h 6858000"/>
              <a:gd name="connsiteX1-45433" fmla="*/ 4965888 w 6115796"/>
              <a:gd name="connsiteY1-45434" fmla="*/ 0 h 6858000"/>
              <a:gd name="connsiteX2-45435" fmla="*/ 4967767 w 6115796"/>
              <a:gd name="connsiteY2-45436" fmla="*/ 7930 h 6858000"/>
              <a:gd name="connsiteX3-45437" fmla="*/ 4979444 w 6115796"/>
              <a:gd name="connsiteY3-45438" fmla="*/ 43921 h 6858000"/>
              <a:gd name="connsiteX4-45439" fmla="*/ 5021173 w 6115796"/>
              <a:gd name="connsiteY4-45440" fmla="*/ 123738 h 6858000"/>
              <a:gd name="connsiteX5-45441" fmla="*/ 5075458 w 6115796"/>
              <a:gd name="connsiteY5-45442" fmla="*/ 264355 h 6858000"/>
              <a:gd name="connsiteX6-45443" fmla="*/ 5081175 w 6115796"/>
              <a:gd name="connsiteY6-45444" fmla="*/ 277448 h 6858000"/>
              <a:gd name="connsiteX7-45445" fmla="*/ 5097011 w 6115796"/>
              <a:gd name="connsiteY7-45446" fmla="*/ 355616 h 6858000"/>
              <a:gd name="connsiteX8-45447" fmla="*/ 5153000 w 6115796"/>
              <a:gd name="connsiteY8-45448" fmla="*/ 507134 h 6858000"/>
              <a:gd name="connsiteX9-45449" fmla="*/ 5171282 w 6115796"/>
              <a:gd name="connsiteY9-45450" fmla="*/ 602071 h 6858000"/>
              <a:gd name="connsiteX10-45451" fmla="*/ 5176196 w 6115796"/>
              <a:gd name="connsiteY10-45452" fmla="*/ 636822 h 6858000"/>
              <a:gd name="connsiteX11-45453" fmla="*/ 5189051 w 6115796"/>
              <a:gd name="connsiteY11-45454" fmla="*/ 782518 h 6858000"/>
              <a:gd name="connsiteX12-45455" fmla="*/ 5218707 w 6115796"/>
              <a:gd name="connsiteY12-45456" fmla="*/ 886387 h 6858000"/>
              <a:gd name="connsiteX13-45457" fmla="*/ 5221281 w 6115796"/>
              <a:gd name="connsiteY13-45458" fmla="*/ 920873 h 6858000"/>
              <a:gd name="connsiteX14-45459" fmla="*/ 5201018 w 6115796"/>
              <a:gd name="connsiteY14-45460" fmla="*/ 1095027 h 6858000"/>
              <a:gd name="connsiteX15-45461" fmla="*/ 5189234 w 6115796"/>
              <a:gd name="connsiteY15-45462" fmla="*/ 1217308 h 6858000"/>
              <a:gd name="connsiteX16-45463" fmla="*/ 5202769 w 6115796"/>
              <a:gd name="connsiteY16-45464" fmla="*/ 1269450 h 6858000"/>
              <a:gd name="connsiteX17-45465" fmla="*/ 5225968 w 6115796"/>
              <a:gd name="connsiteY17-45466" fmla="*/ 1357994 h 6858000"/>
              <a:gd name="connsiteX18-45467" fmla="*/ 5231437 w 6115796"/>
              <a:gd name="connsiteY18-45468" fmla="*/ 1373779 h 6858000"/>
              <a:gd name="connsiteX19-45469" fmla="*/ 5237226 w 6115796"/>
              <a:gd name="connsiteY19-45470" fmla="*/ 1441327 h 6858000"/>
              <a:gd name="connsiteX20-45471" fmla="*/ 5255653 w 6115796"/>
              <a:gd name="connsiteY20-45472" fmla="*/ 1524712 h 6858000"/>
              <a:gd name="connsiteX21-45473" fmla="*/ 5263491 w 6115796"/>
              <a:gd name="connsiteY21-45474" fmla="*/ 1642938 h 6858000"/>
              <a:gd name="connsiteX22-45475" fmla="*/ 5256552 w 6115796"/>
              <a:gd name="connsiteY22-45476" fmla="*/ 1672509 h 6858000"/>
              <a:gd name="connsiteX23-45477" fmla="*/ 5266931 w 6115796"/>
              <a:gd name="connsiteY23-45478" fmla="*/ 1866147 h 6858000"/>
              <a:gd name="connsiteX24-45479" fmla="*/ 5255696 w 6115796"/>
              <a:gd name="connsiteY24-45480" fmla="*/ 1953770 h 6858000"/>
              <a:gd name="connsiteX25-45481" fmla="*/ 5252592 w 6115796"/>
              <a:gd name="connsiteY25-45482" fmla="*/ 2092210 h 6858000"/>
              <a:gd name="connsiteX26-45483" fmla="*/ 5257248 w 6115796"/>
              <a:gd name="connsiteY26-45484" fmla="*/ 2203922 h 6858000"/>
              <a:gd name="connsiteX27-45485" fmla="*/ 5262551 w 6115796"/>
              <a:gd name="connsiteY27-45486" fmla="*/ 2288050 h 6858000"/>
              <a:gd name="connsiteX28-45487" fmla="*/ 5293877 w 6115796"/>
              <a:gd name="connsiteY28-45488" fmla="*/ 2368649 h 6858000"/>
              <a:gd name="connsiteX29-45489" fmla="*/ 5311338 w 6115796"/>
              <a:gd name="connsiteY29-45490" fmla="*/ 2404034 h 6858000"/>
              <a:gd name="connsiteX30-45491" fmla="*/ 5338366 w 6115796"/>
              <a:gd name="connsiteY30-45492" fmla="*/ 2465052 h 6858000"/>
              <a:gd name="connsiteX31-45493" fmla="*/ 5371263 w 6115796"/>
              <a:gd name="connsiteY31-45494" fmla="*/ 2586413 h 6858000"/>
              <a:gd name="connsiteX32-45495" fmla="*/ 5407503 w 6115796"/>
              <a:gd name="connsiteY32-45496" fmla="*/ 2786290 h 6858000"/>
              <a:gd name="connsiteX33-45497" fmla="*/ 5407356 w 6115796"/>
              <a:gd name="connsiteY33-45498" fmla="*/ 2787545 h 6858000"/>
              <a:gd name="connsiteX34-45499" fmla="*/ 5457023 w 6115796"/>
              <a:gd name="connsiteY34-45500" fmla="*/ 2858292 h 6858000"/>
              <a:gd name="connsiteX35-45501" fmla="*/ 5484061 w 6115796"/>
              <a:gd name="connsiteY35-45502" fmla="*/ 2919216 h 6858000"/>
              <a:gd name="connsiteX36-45503" fmla="*/ 5491940 w 6115796"/>
              <a:gd name="connsiteY36-45504" fmla="*/ 3015985 h 6858000"/>
              <a:gd name="connsiteX37-45505" fmla="*/ 5503944 w 6115796"/>
              <a:gd name="connsiteY37-45506" fmla="*/ 3123335 h 6858000"/>
              <a:gd name="connsiteX38-45507" fmla="*/ 5516007 w 6115796"/>
              <a:gd name="connsiteY38-45508" fmla="*/ 3258473 h 6858000"/>
              <a:gd name="connsiteX39-45509" fmla="*/ 5589758 w 6115796"/>
              <a:gd name="connsiteY39-45510" fmla="*/ 3453699 h 6858000"/>
              <a:gd name="connsiteX40-45511" fmla="*/ 5596144 w 6115796"/>
              <a:gd name="connsiteY40-45512" fmla="*/ 3534624 h 6858000"/>
              <a:gd name="connsiteX41-45513" fmla="*/ 5597750 w 6115796"/>
              <a:gd name="connsiteY41-45514" fmla="*/ 3534129 h 6858000"/>
              <a:gd name="connsiteX42-45515" fmla="*/ 5618377 w 6115796"/>
              <a:gd name="connsiteY42-45516" fmla="*/ 3588431 h 6858000"/>
              <a:gd name="connsiteX43-45517" fmla="*/ 5655472 w 6115796"/>
              <a:gd name="connsiteY43-45518" fmla="*/ 3678877 h 6858000"/>
              <a:gd name="connsiteX44-45519" fmla="*/ 5683015 w 6115796"/>
              <a:gd name="connsiteY44-45520" fmla="*/ 3762025 h 6858000"/>
              <a:gd name="connsiteX45-45521" fmla="*/ 5696643 w 6115796"/>
              <a:gd name="connsiteY45-45522" fmla="*/ 3773888 h 6858000"/>
              <a:gd name="connsiteX46-45523" fmla="*/ 5768491 w 6115796"/>
              <a:gd name="connsiteY46-45524" fmla="*/ 3914399 h 6858000"/>
              <a:gd name="connsiteX47-45525" fmla="*/ 5793123 w 6115796"/>
              <a:gd name="connsiteY47-45526" fmla="*/ 3969952 h 6858000"/>
              <a:gd name="connsiteX48-45527" fmla="*/ 5808321 w 6115796"/>
              <a:gd name="connsiteY48-45528" fmla="*/ 3988153 h 6858000"/>
              <a:gd name="connsiteX49-45529" fmla="*/ 5825621 w 6115796"/>
              <a:gd name="connsiteY49-45530" fmla="*/ 4015525 h 6858000"/>
              <a:gd name="connsiteX50-45531" fmla="*/ 5860672 w 6115796"/>
              <a:gd name="connsiteY50-45532" fmla="*/ 4061579 h 6858000"/>
              <a:gd name="connsiteX51-45533" fmla="*/ 5894095 w 6115796"/>
              <a:gd name="connsiteY51-45534" fmla="*/ 4128857 h 6858000"/>
              <a:gd name="connsiteX52-45535" fmla="*/ 5903513 w 6115796"/>
              <a:gd name="connsiteY52-45536" fmla="*/ 4187661 h 6858000"/>
              <a:gd name="connsiteX53-45537" fmla="*/ 5946705 w 6115796"/>
              <a:gd name="connsiteY53-45538" fmla="*/ 4428051 h 6858000"/>
              <a:gd name="connsiteX54-45539" fmla="*/ 5949261 w 6115796"/>
              <a:gd name="connsiteY54-45540" fmla="*/ 4449185 h 6858000"/>
              <a:gd name="connsiteX55-45541" fmla="*/ 5968960 w 6115796"/>
              <a:gd name="connsiteY55-45542" fmla="*/ 4482655 h 6858000"/>
              <a:gd name="connsiteX56-45543" fmla="*/ 5998138 w 6115796"/>
              <a:gd name="connsiteY56-45544" fmla="*/ 4697518 h 6858000"/>
              <a:gd name="connsiteX57-45545" fmla="*/ 6007819 w 6115796"/>
              <a:gd name="connsiteY57-45546" fmla="*/ 4858148 h 6858000"/>
              <a:gd name="connsiteX58-45547" fmla="*/ 6007749 w 6115796"/>
              <a:gd name="connsiteY58-45548" fmla="*/ 4964715 h 6858000"/>
              <a:gd name="connsiteX59-45549" fmla="*/ 6005269 w 6115796"/>
              <a:gd name="connsiteY59-45550" fmla="*/ 5150567 h 6858000"/>
              <a:gd name="connsiteX60-45551" fmla="*/ 6001127 w 6115796"/>
              <a:gd name="connsiteY60-45552" fmla="*/ 5164609 h 6858000"/>
              <a:gd name="connsiteX61-45553" fmla="*/ 5998514 w 6115796"/>
              <a:gd name="connsiteY61-45554" fmla="*/ 5189673 h 6858000"/>
              <a:gd name="connsiteX62-45555" fmla="*/ 6018409 w 6115796"/>
              <a:gd name="connsiteY62-45556" fmla="*/ 5227157 h 6858000"/>
              <a:gd name="connsiteX63-45557" fmla="*/ 6036748 w 6115796"/>
              <a:gd name="connsiteY63-45558" fmla="*/ 5322752 h 6858000"/>
              <a:gd name="connsiteX64-45559" fmla="*/ 6037677 w 6115796"/>
              <a:gd name="connsiteY64-45560" fmla="*/ 5354807 h 6858000"/>
              <a:gd name="connsiteX65-45561" fmla="*/ 6053435 w 6115796"/>
              <a:gd name="connsiteY65-45562" fmla="*/ 5387547 h 6858000"/>
              <a:gd name="connsiteX66-45563" fmla="*/ 6068640 w 6115796"/>
              <a:gd name="connsiteY66-45564" fmla="*/ 5474503 h 6858000"/>
              <a:gd name="connsiteX67-45565" fmla="*/ 6080922 w 6115796"/>
              <a:gd name="connsiteY67-45566" fmla="*/ 5561070 h 6858000"/>
              <a:gd name="connsiteX68-45567" fmla="*/ 6096949 w 6115796"/>
              <a:gd name="connsiteY68-45568" fmla="*/ 5648179 h 6858000"/>
              <a:gd name="connsiteX69-45569" fmla="*/ 6115796 w 6115796"/>
              <a:gd name="connsiteY69-45570" fmla="*/ 5862844 h 6858000"/>
              <a:gd name="connsiteX70-45571" fmla="*/ 6045436 w 6115796"/>
              <a:gd name="connsiteY70-45572" fmla="*/ 6124480 h 6858000"/>
              <a:gd name="connsiteX71-45573" fmla="*/ 6030489 w 6115796"/>
              <a:gd name="connsiteY71-45574" fmla="*/ 6317666 h 6858000"/>
              <a:gd name="connsiteX72-45575" fmla="*/ 6007492 w 6115796"/>
              <a:gd name="connsiteY72-45576" fmla="*/ 6440818 h 6858000"/>
              <a:gd name="connsiteX73-45577" fmla="*/ 6009467 w 6115796"/>
              <a:gd name="connsiteY73-45578" fmla="*/ 6487076 h 6858000"/>
              <a:gd name="connsiteX74-45579" fmla="*/ 5995064 w 6115796"/>
              <a:gd name="connsiteY74-45580" fmla="*/ 6540791 h 6858000"/>
              <a:gd name="connsiteX75-45581" fmla="*/ 5986207 w 6115796"/>
              <a:gd name="connsiteY75-45582" fmla="*/ 6695855 h 6858000"/>
              <a:gd name="connsiteX76-45583" fmla="*/ 5979428 w 6115796"/>
              <a:gd name="connsiteY76-45584" fmla="*/ 6754678 h 6858000"/>
              <a:gd name="connsiteX77-45585" fmla="*/ 5984543 w 6115796"/>
              <a:gd name="connsiteY77-45586" fmla="*/ 6811016 h 6858000"/>
              <a:gd name="connsiteX78-45587" fmla="*/ 5979671 w 6115796"/>
              <a:gd name="connsiteY78-45588" fmla="*/ 6858000 h 6858000"/>
              <a:gd name="connsiteX79-45589" fmla="*/ 0 w 6115796"/>
              <a:gd name="connsiteY79-45590" fmla="*/ 6858000 h 6858000"/>
              <a:gd name="connsiteX80-45591" fmla="*/ 0 w 6115796"/>
              <a:gd name="connsiteY80-45592" fmla="*/ 0 h 6858000"/>
              <a:gd name="connsiteX0-45593" fmla="*/ 0 w 6115796"/>
              <a:gd name="connsiteY0-45594" fmla="*/ 0 h 6858000"/>
              <a:gd name="connsiteX1-45595" fmla="*/ 4965888 w 6115796"/>
              <a:gd name="connsiteY1-45596" fmla="*/ 0 h 6858000"/>
              <a:gd name="connsiteX2-45597" fmla="*/ 4967767 w 6115796"/>
              <a:gd name="connsiteY2-45598" fmla="*/ 7930 h 6858000"/>
              <a:gd name="connsiteX3-45599" fmla="*/ 4979444 w 6115796"/>
              <a:gd name="connsiteY3-45600" fmla="*/ 43921 h 6858000"/>
              <a:gd name="connsiteX4-45601" fmla="*/ 5021173 w 6115796"/>
              <a:gd name="connsiteY4-45602" fmla="*/ 123738 h 6858000"/>
              <a:gd name="connsiteX5-45603" fmla="*/ 5075458 w 6115796"/>
              <a:gd name="connsiteY5-45604" fmla="*/ 264355 h 6858000"/>
              <a:gd name="connsiteX6-45605" fmla="*/ 5081175 w 6115796"/>
              <a:gd name="connsiteY6-45606" fmla="*/ 277448 h 6858000"/>
              <a:gd name="connsiteX7-45607" fmla="*/ 5097011 w 6115796"/>
              <a:gd name="connsiteY7-45608" fmla="*/ 355616 h 6858000"/>
              <a:gd name="connsiteX8-45609" fmla="*/ 5153000 w 6115796"/>
              <a:gd name="connsiteY8-45610" fmla="*/ 507134 h 6858000"/>
              <a:gd name="connsiteX9-45611" fmla="*/ 5171282 w 6115796"/>
              <a:gd name="connsiteY9-45612" fmla="*/ 602071 h 6858000"/>
              <a:gd name="connsiteX10-45613" fmla="*/ 5176196 w 6115796"/>
              <a:gd name="connsiteY10-45614" fmla="*/ 636822 h 6858000"/>
              <a:gd name="connsiteX11-45615" fmla="*/ 5189051 w 6115796"/>
              <a:gd name="connsiteY11-45616" fmla="*/ 782518 h 6858000"/>
              <a:gd name="connsiteX12-45617" fmla="*/ 5218707 w 6115796"/>
              <a:gd name="connsiteY12-45618" fmla="*/ 886387 h 6858000"/>
              <a:gd name="connsiteX13-45619" fmla="*/ 5221281 w 6115796"/>
              <a:gd name="connsiteY13-45620" fmla="*/ 920873 h 6858000"/>
              <a:gd name="connsiteX14-45621" fmla="*/ 5201018 w 6115796"/>
              <a:gd name="connsiteY14-45622" fmla="*/ 1095027 h 6858000"/>
              <a:gd name="connsiteX15-45623" fmla="*/ 5189234 w 6115796"/>
              <a:gd name="connsiteY15-45624" fmla="*/ 1217308 h 6858000"/>
              <a:gd name="connsiteX16-45625" fmla="*/ 5202769 w 6115796"/>
              <a:gd name="connsiteY16-45626" fmla="*/ 1269450 h 6858000"/>
              <a:gd name="connsiteX17-45627" fmla="*/ 5225968 w 6115796"/>
              <a:gd name="connsiteY17-45628" fmla="*/ 1357994 h 6858000"/>
              <a:gd name="connsiteX18-45629" fmla="*/ 5231437 w 6115796"/>
              <a:gd name="connsiteY18-45630" fmla="*/ 1373779 h 6858000"/>
              <a:gd name="connsiteX19-45631" fmla="*/ 5237226 w 6115796"/>
              <a:gd name="connsiteY19-45632" fmla="*/ 1441327 h 6858000"/>
              <a:gd name="connsiteX20-45633" fmla="*/ 5255653 w 6115796"/>
              <a:gd name="connsiteY20-45634" fmla="*/ 1524712 h 6858000"/>
              <a:gd name="connsiteX21-45635" fmla="*/ 5263491 w 6115796"/>
              <a:gd name="connsiteY21-45636" fmla="*/ 1642938 h 6858000"/>
              <a:gd name="connsiteX22-45637" fmla="*/ 5256552 w 6115796"/>
              <a:gd name="connsiteY22-45638" fmla="*/ 1672509 h 6858000"/>
              <a:gd name="connsiteX23-45639" fmla="*/ 5264549 w 6115796"/>
              <a:gd name="connsiteY23-45640" fmla="*/ 1837572 h 6858000"/>
              <a:gd name="connsiteX24-45641" fmla="*/ 5255696 w 6115796"/>
              <a:gd name="connsiteY24-45642" fmla="*/ 1953770 h 6858000"/>
              <a:gd name="connsiteX25-45643" fmla="*/ 5252592 w 6115796"/>
              <a:gd name="connsiteY25-45644" fmla="*/ 2092210 h 6858000"/>
              <a:gd name="connsiteX26-45645" fmla="*/ 5257248 w 6115796"/>
              <a:gd name="connsiteY26-45646" fmla="*/ 2203922 h 6858000"/>
              <a:gd name="connsiteX27-45647" fmla="*/ 5262551 w 6115796"/>
              <a:gd name="connsiteY27-45648" fmla="*/ 2288050 h 6858000"/>
              <a:gd name="connsiteX28-45649" fmla="*/ 5293877 w 6115796"/>
              <a:gd name="connsiteY28-45650" fmla="*/ 2368649 h 6858000"/>
              <a:gd name="connsiteX29-45651" fmla="*/ 5311338 w 6115796"/>
              <a:gd name="connsiteY29-45652" fmla="*/ 2404034 h 6858000"/>
              <a:gd name="connsiteX30-45653" fmla="*/ 5338366 w 6115796"/>
              <a:gd name="connsiteY30-45654" fmla="*/ 2465052 h 6858000"/>
              <a:gd name="connsiteX31-45655" fmla="*/ 5371263 w 6115796"/>
              <a:gd name="connsiteY31-45656" fmla="*/ 2586413 h 6858000"/>
              <a:gd name="connsiteX32-45657" fmla="*/ 5407503 w 6115796"/>
              <a:gd name="connsiteY32-45658" fmla="*/ 2786290 h 6858000"/>
              <a:gd name="connsiteX33-45659" fmla="*/ 5407356 w 6115796"/>
              <a:gd name="connsiteY33-45660" fmla="*/ 2787545 h 6858000"/>
              <a:gd name="connsiteX34-45661" fmla="*/ 5457023 w 6115796"/>
              <a:gd name="connsiteY34-45662" fmla="*/ 2858292 h 6858000"/>
              <a:gd name="connsiteX35-45663" fmla="*/ 5484061 w 6115796"/>
              <a:gd name="connsiteY35-45664" fmla="*/ 2919216 h 6858000"/>
              <a:gd name="connsiteX36-45665" fmla="*/ 5491940 w 6115796"/>
              <a:gd name="connsiteY36-45666" fmla="*/ 3015985 h 6858000"/>
              <a:gd name="connsiteX37-45667" fmla="*/ 5503944 w 6115796"/>
              <a:gd name="connsiteY37-45668" fmla="*/ 3123335 h 6858000"/>
              <a:gd name="connsiteX38-45669" fmla="*/ 5516007 w 6115796"/>
              <a:gd name="connsiteY38-45670" fmla="*/ 3258473 h 6858000"/>
              <a:gd name="connsiteX39-45671" fmla="*/ 5589758 w 6115796"/>
              <a:gd name="connsiteY39-45672" fmla="*/ 3453699 h 6858000"/>
              <a:gd name="connsiteX40-45673" fmla="*/ 5596144 w 6115796"/>
              <a:gd name="connsiteY40-45674" fmla="*/ 3534624 h 6858000"/>
              <a:gd name="connsiteX41-45675" fmla="*/ 5597750 w 6115796"/>
              <a:gd name="connsiteY41-45676" fmla="*/ 3534129 h 6858000"/>
              <a:gd name="connsiteX42-45677" fmla="*/ 5618377 w 6115796"/>
              <a:gd name="connsiteY42-45678" fmla="*/ 3588431 h 6858000"/>
              <a:gd name="connsiteX43-45679" fmla="*/ 5655472 w 6115796"/>
              <a:gd name="connsiteY43-45680" fmla="*/ 3678877 h 6858000"/>
              <a:gd name="connsiteX44-45681" fmla="*/ 5683015 w 6115796"/>
              <a:gd name="connsiteY44-45682" fmla="*/ 3762025 h 6858000"/>
              <a:gd name="connsiteX45-45683" fmla="*/ 5696643 w 6115796"/>
              <a:gd name="connsiteY45-45684" fmla="*/ 3773888 h 6858000"/>
              <a:gd name="connsiteX46-45685" fmla="*/ 5768491 w 6115796"/>
              <a:gd name="connsiteY46-45686" fmla="*/ 3914399 h 6858000"/>
              <a:gd name="connsiteX47-45687" fmla="*/ 5793123 w 6115796"/>
              <a:gd name="connsiteY47-45688" fmla="*/ 3969952 h 6858000"/>
              <a:gd name="connsiteX48-45689" fmla="*/ 5808321 w 6115796"/>
              <a:gd name="connsiteY48-45690" fmla="*/ 3988153 h 6858000"/>
              <a:gd name="connsiteX49-45691" fmla="*/ 5825621 w 6115796"/>
              <a:gd name="connsiteY49-45692" fmla="*/ 4015525 h 6858000"/>
              <a:gd name="connsiteX50-45693" fmla="*/ 5860672 w 6115796"/>
              <a:gd name="connsiteY50-45694" fmla="*/ 4061579 h 6858000"/>
              <a:gd name="connsiteX51-45695" fmla="*/ 5894095 w 6115796"/>
              <a:gd name="connsiteY51-45696" fmla="*/ 4128857 h 6858000"/>
              <a:gd name="connsiteX52-45697" fmla="*/ 5903513 w 6115796"/>
              <a:gd name="connsiteY52-45698" fmla="*/ 4187661 h 6858000"/>
              <a:gd name="connsiteX53-45699" fmla="*/ 5946705 w 6115796"/>
              <a:gd name="connsiteY53-45700" fmla="*/ 4428051 h 6858000"/>
              <a:gd name="connsiteX54-45701" fmla="*/ 5949261 w 6115796"/>
              <a:gd name="connsiteY54-45702" fmla="*/ 4449185 h 6858000"/>
              <a:gd name="connsiteX55-45703" fmla="*/ 5968960 w 6115796"/>
              <a:gd name="connsiteY55-45704" fmla="*/ 4482655 h 6858000"/>
              <a:gd name="connsiteX56-45705" fmla="*/ 5998138 w 6115796"/>
              <a:gd name="connsiteY56-45706" fmla="*/ 4697518 h 6858000"/>
              <a:gd name="connsiteX57-45707" fmla="*/ 6007819 w 6115796"/>
              <a:gd name="connsiteY57-45708" fmla="*/ 4858148 h 6858000"/>
              <a:gd name="connsiteX58-45709" fmla="*/ 6007749 w 6115796"/>
              <a:gd name="connsiteY58-45710" fmla="*/ 4964715 h 6858000"/>
              <a:gd name="connsiteX59-45711" fmla="*/ 6005269 w 6115796"/>
              <a:gd name="connsiteY59-45712" fmla="*/ 5150567 h 6858000"/>
              <a:gd name="connsiteX60-45713" fmla="*/ 6001127 w 6115796"/>
              <a:gd name="connsiteY60-45714" fmla="*/ 5164609 h 6858000"/>
              <a:gd name="connsiteX61-45715" fmla="*/ 5998514 w 6115796"/>
              <a:gd name="connsiteY61-45716" fmla="*/ 5189673 h 6858000"/>
              <a:gd name="connsiteX62-45717" fmla="*/ 6018409 w 6115796"/>
              <a:gd name="connsiteY62-45718" fmla="*/ 5227157 h 6858000"/>
              <a:gd name="connsiteX63-45719" fmla="*/ 6036748 w 6115796"/>
              <a:gd name="connsiteY63-45720" fmla="*/ 5322752 h 6858000"/>
              <a:gd name="connsiteX64-45721" fmla="*/ 6037677 w 6115796"/>
              <a:gd name="connsiteY64-45722" fmla="*/ 5354807 h 6858000"/>
              <a:gd name="connsiteX65-45723" fmla="*/ 6053435 w 6115796"/>
              <a:gd name="connsiteY65-45724" fmla="*/ 5387547 h 6858000"/>
              <a:gd name="connsiteX66-45725" fmla="*/ 6068640 w 6115796"/>
              <a:gd name="connsiteY66-45726" fmla="*/ 5474503 h 6858000"/>
              <a:gd name="connsiteX67-45727" fmla="*/ 6080922 w 6115796"/>
              <a:gd name="connsiteY67-45728" fmla="*/ 5561070 h 6858000"/>
              <a:gd name="connsiteX68-45729" fmla="*/ 6096949 w 6115796"/>
              <a:gd name="connsiteY68-45730" fmla="*/ 5648179 h 6858000"/>
              <a:gd name="connsiteX69-45731" fmla="*/ 6115796 w 6115796"/>
              <a:gd name="connsiteY69-45732" fmla="*/ 5862844 h 6858000"/>
              <a:gd name="connsiteX70-45733" fmla="*/ 6045436 w 6115796"/>
              <a:gd name="connsiteY70-45734" fmla="*/ 6124480 h 6858000"/>
              <a:gd name="connsiteX71-45735" fmla="*/ 6030489 w 6115796"/>
              <a:gd name="connsiteY71-45736" fmla="*/ 6317666 h 6858000"/>
              <a:gd name="connsiteX72-45737" fmla="*/ 6007492 w 6115796"/>
              <a:gd name="connsiteY72-45738" fmla="*/ 6440818 h 6858000"/>
              <a:gd name="connsiteX73-45739" fmla="*/ 6009467 w 6115796"/>
              <a:gd name="connsiteY73-45740" fmla="*/ 6487076 h 6858000"/>
              <a:gd name="connsiteX74-45741" fmla="*/ 5995064 w 6115796"/>
              <a:gd name="connsiteY74-45742" fmla="*/ 6540791 h 6858000"/>
              <a:gd name="connsiteX75-45743" fmla="*/ 5986207 w 6115796"/>
              <a:gd name="connsiteY75-45744" fmla="*/ 6695855 h 6858000"/>
              <a:gd name="connsiteX76-45745" fmla="*/ 5979428 w 6115796"/>
              <a:gd name="connsiteY76-45746" fmla="*/ 6754678 h 6858000"/>
              <a:gd name="connsiteX77-45747" fmla="*/ 5984543 w 6115796"/>
              <a:gd name="connsiteY77-45748" fmla="*/ 6811016 h 6858000"/>
              <a:gd name="connsiteX78-45749" fmla="*/ 5979671 w 6115796"/>
              <a:gd name="connsiteY78-45750" fmla="*/ 6858000 h 6858000"/>
              <a:gd name="connsiteX79-45751" fmla="*/ 0 w 6115796"/>
              <a:gd name="connsiteY79-45752" fmla="*/ 6858000 h 6858000"/>
              <a:gd name="connsiteX80-45753" fmla="*/ 0 w 6115796"/>
              <a:gd name="connsiteY80-45754" fmla="*/ 0 h 6858000"/>
              <a:gd name="connsiteX0-45755" fmla="*/ 0 w 6115796"/>
              <a:gd name="connsiteY0-45756" fmla="*/ 0 h 6858000"/>
              <a:gd name="connsiteX1-45757" fmla="*/ 4965888 w 6115796"/>
              <a:gd name="connsiteY1-45758" fmla="*/ 0 h 6858000"/>
              <a:gd name="connsiteX2-45759" fmla="*/ 4967767 w 6115796"/>
              <a:gd name="connsiteY2-45760" fmla="*/ 7930 h 6858000"/>
              <a:gd name="connsiteX3-45761" fmla="*/ 4979444 w 6115796"/>
              <a:gd name="connsiteY3-45762" fmla="*/ 43921 h 6858000"/>
              <a:gd name="connsiteX4-45763" fmla="*/ 5021173 w 6115796"/>
              <a:gd name="connsiteY4-45764" fmla="*/ 123738 h 6858000"/>
              <a:gd name="connsiteX5-45765" fmla="*/ 5075458 w 6115796"/>
              <a:gd name="connsiteY5-45766" fmla="*/ 264355 h 6858000"/>
              <a:gd name="connsiteX6-45767" fmla="*/ 5081175 w 6115796"/>
              <a:gd name="connsiteY6-45768" fmla="*/ 277448 h 6858000"/>
              <a:gd name="connsiteX7-45769" fmla="*/ 5097011 w 6115796"/>
              <a:gd name="connsiteY7-45770" fmla="*/ 355616 h 6858000"/>
              <a:gd name="connsiteX8-45771" fmla="*/ 5153000 w 6115796"/>
              <a:gd name="connsiteY8-45772" fmla="*/ 507134 h 6858000"/>
              <a:gd name="connsiteX9-45773" fmla="*/ 5171282 w 6115796"/>
              <a:gd name="connsiteY9-45774" fmla="*/ 602071 h 6858000"/>
              <a:gd name="connsiteX10-45775" fmla="*/ 5176196 w 6115796"/>
              <a:gd name="connsiteY10-45776" fmla="*/ 636822 h 6858000"/>
              <a:gd name="connsiteX11-45777" fmla="*/ 5189051 w 6115796"/>
              <a:gd name="connsiteY11-45778" fmla="*/ 782518 h 6858000"/>
              <a:gd name="connsiteX12-45779" fmla="*/ 5218707 w 6115796"/>
              <a:gd name="connsiteY12-45780" fmla="*/ 886387 h 6858000"/>
              <a:gd name="connsiteX13-45781" fmla="*/ 5221281 w 6115796"/>
              <a:gd name="connsiteY13-45782" fmla="*/ 920873 h 6858000"/>
              <a:gd name="connsiteX14-45783" fmla="*/ 5201018 w 6115796"/>
              <a:gd name="connsiteY14-45784" fmla="*/ 1095027 h 6858000"/>
              <a:gd name="connsiteX15-45785" fmla="*/ 5189234 w 6115796"/>
              <a:gd name="connsiteY15-45786" fmla="*/ 1217308 h 6858000"/>
              <a:gd name="connsiteX16-45787" fmla="*/ 5202769 w 6115796"/>
              <a:gd name="connsiteY16-45788" fmla="*/ 1269450 h 6858000"/>
              <a:gd name="connsiteX17-45789" fmla="*/ 5225968 w 6115796"/>
              <a:gd name="connsiteY17-45790" fmla="*/ 1357994 h 6858000"/>
              <a:gd name="connsiteX18-45791" fmla="*/ 5226675 w 6115796"/>
              <a:gd name="connsiteY18-45792" fmla="*/ 1385685 h 6858000"/>
              <a:gd name="connsiteX19-45793" fmla="*/ 5237226 w 6115796"/>
              <a:gd name="connsiteY19-45794" fmla="*/ 1441327 h 6858000"/>
              <a:gd name="connsiteX20-45795" fmla="*/ 5255653 w 6115796"/>
              <a:gd name="connsiteY20-45796" fmla="*/ 1524712 h 6858000"/>
              <a:gd name="connsiteX21-45797" fmla="*/ 5263491 w 6115796"/>
              <a:gd name="connsiteY21-45798" fmla="*/ 1642938 h 6858000"/>
              <a:gd name="connsiteX22-45799" fmla="*/ 5256552 w 6115796"/>
              <a:gd name="connsiteY22-45800" fmla="*/ 1672509 h 6858000"/>
              <a:gd name="connsiteX23-45801" fmla="*/ 5264549 w 6115796"/>
              <a:gd name="connsiteY23-45802" fmla="*/ 1837572 h 6858000"/>
              <a:gd name="connsiteX24-45803" fmla="*/ 5255696 w 6115796"/>
              <a:gd name="connsiteY24-45804" fmla="*/ 1953770 h 6858000"/>
              <a:gd name="connsiteX25-45805" fmla="*/ 5252592 w 6115796"/>
              <a:gd name="connsiteY25-45806" fmla="*/ 2092210 h 6858000"/>
              <a:gd name="connsiteX26-45807" fmla="*/ 5257248 w 6115796"/>
              <a:gd name="connsiteY26-45808" fmla="*/ 2203922 h 6858000"/>
              <a:gd name="connsiteX27-45809" fmla="*/ 5262551 w 6115796"/>
              <a:gd name="connsiteY27-45810" fmla="*/ 2288050 h 6858000"/>
              <a:gd name="connsiteX28-45811" fmla="*/ 5293877 w 6115796"/>
              <a:gd name="connsiteY28-45812" fmla="*/ 2368649 h 6858000"/>
              <a:gd name="connsiteX29-45813" fmla="*/ 5311338 w 6115796"/>
              <a:gd name="connsiteY29-45814" fmla="*/ 2404034 h 6858000"/>
              <a:gd name="connsiteX30-45815" fmla="*/ 5338366 w 6115796"/>
              <a:gd name="connsiteY30-45816" fmla="*/ 2465052 h 6858000"/>
              <a:gd name="connsiteX31-45817" fmla="*/ 5371263 w 6115796"/>
              <a:gd name="connsiteY31-45818" fmla="*/ 2586413 h 6858000"/>
              <a:gd name="connsiteX32-45819" fmla="*/ 5407503 w 6115796"/>
              <a:gd name="connsiteY32-45820" fmla="*/ 2786290 h 6858000"/>
              <a:gd name="connsiteX33-45821" fmla="*/ 5407356 w 6115796"/>
              <a:gd name="connsiteY33-45822" fmla="*/ 2787545 h 6858000"/>
              <a:gd name="connsiteX34-45823" fmla="*/ 5457023 w 6115796"/>
              <a:gd name="connsiteY34-45824" fmla="*/ 2858292 h 6858000"/>
              <a:gd name="connsiteX35-45825" fmla="*/ 5484061 w 6115796"/>
              <a:gd name="connsiteY35-45826" fmla="*/ 2919216 h 6858000"/>
              <a:gd name="connsiteX36-45827" fmla="*/ 5491940 w 6115796"/>
              <a:gd name="connsiteY36-45828" fmla="*/ 3015985 h 6858000"/>
              <a:gd name="connsiteX37-45829" fmla="*/ 5503944 w 6115796"/>
              <a:gd name="connsiteY37-45830" fmla="*/ 3123335 h 6858000"/>
              <a:gd name="connsiteX38-45831" fmla="*/ 5516007 w 6115796"/>
              <a:gd name="connsiteY38-45832" fmla="*/ 3258473 h 6858000"/>
              <a:gd name="connsiteX39-45833" fmla="*/ 5589758 w 6115796"/>
              <a:gd name="connsiteY39-45834" fmla="*/ 3453699 h 6858000"/>
              <a:gd name="connsiteX40-45835" fmla="*/ 5596144 w 6115796"/>
              <a:gd name="connsiteY40-45836" fmla="*/ 3534624 h 6858000"/>
              <a:gd name="connsiteX41-45837" fmla="*/ 5597750 w 6115796"/>
              <a:gd name="connsiteY41-45838" fmla="*/ 3534129 h 6858000"/>
              <a:gd name="connsiteX42-45839" fmla="*/ 5618377 w 6115796"/>
              <a:gd name="connsiteY42-45840" fmla="*/ 3588431 h 6858000"/>
              <a:gd name="connsiteX43-45841" fmla="*/ 5655472 w 6115796"/>
              <a:gd name="connsiteY43-45842" fmla="*/ 3678877 h 6858000"/>
              <a:gd name="connsiteX44-45843" fmla="*/ 5683015 w 6115796"/>
              <a:gd name="connsiteY44-45844" fmla="*/ 3762025 h 6858000"/>
              <a:gd name="connsiteX45-45845" fmla="*/ 5696643 w 6115796"/>
              <a:gd name="connsiteY45-45846" fmla="*/ 3773888 h 6858000"/>
              <a:gd name="connsiteX46-45847" fmla="*/ 5768491 w 6115796"/>
              <a:gd name="connsiteY46-45848" fmla="*/ 3914399 h 6858000"/>
              <a:gd name="connsiteX47-45849" fmla="*/ 5793123 w 6115796"/>
              <a:gd name="connsiteY47-45850" fmla="*/ 3969952 h 6858000"/>
              <a:gd name="connsiteX48-45851" fmla="*/ 5808321 w 6115796"/>
              <a:gd name="connsiteY48-45852" fmla="*/ 3988153 h 6858000"/>
              <a:gd name="connsiteX49-45853" fmla="*/ 5825621 w 6115796"/>
              <a:gd name="connsiteY49-45854" fmla="*/ 4015525 h 6858000"/>
              <a:gd name="connsiteX50-45855" fmla="*/ 5860672 w 6115796"/>
              <a:gd name="connsiteY50-45856" fmla="*/ 4061579 h 6858000"/>
              <a:gd name="connsiteX51-45857" fmla="*/ 5894095 w 6115796"/>
              <a:gd name="connsiteY51-45858" fmla="*/ 4128857 h 6858000"/>
              <a:gd name="connsiteX52-45859" fmla="*/ 5903513 w 6115796"/>
              <a:gd name="connsiteY52-45860" fmla="*/ 4187661 h 6858000"/>
              <a:gd name="connsiteX53-45861" fmla="*/ 5946705 w 6115796"/>
              <a:gd name="connsiteY53-45862" fmla="*/ 4428051 h 6858000"/>
              <a:gd name="connsiteX54-45863" fmla="*/ 5949261 w 6115796"/>
              <a:gd name="connsiteY54-45864" fmla="*/ 4449185 h 6858000"/>
              <a:gd name="connsiteX55-45865" fmla="*/ 5968960 w 6115796"/>
              <a:gd name="connsiteY55-45866" fmla="*/ 4482655 h 6858000"/>
              <a:gd name="connsiteX56-45867" fmla="*/ 5998138 w 6115796"/>
              <a:gd name="connsiteY56-45868" fmla="*/ 4697518 h 6858000"/>
              <a:gd name="connsiteX57-45869" fmla="*/ 6007819 w 6115796"/>
              <a:gd name="connsiteY57-45870" fmla="*/ 4858148 h 6858000"/>
              <a:gd name="connsiteX58-45871" fmla="*/ 6007749 w 6115796"/>
              <a:gd name="connsiteY58-45872" fmla="*/ 4964715 h 6858000"/>
              <a:gd name="connsiteX59-45873" fmla="*/ 6005269 w 6115796"/>
              <a:gd name="connsiteY59-45874" fmla="*/ 5150567 h 6858000"/>
              <a:gd name="connsiteX60-45875" fmla="*/ 6001127 w 6115796"/>
              <a:gd name="connsiteY60-45876" fmla="*/ 5164609 h 6858000"/>
              <a:gd name="connsiteX61-45877" fmla="*/ 5998514 w 6115796"/>
              <a:gd name="connsiteY61-45878" fmla="*/ 5189673 h 6858000"/>
              <a:gd name="connsiteX62-45879" fmla="*/ 6018409 w 6115796"/>
              <a:gd name="connsiteY62-45880" fmla="*/ 5227157 h 6858000"/>
              <a:gd name="connsiteX63-45881" fmla="*/ 6036748 w 6115796"/>
              <a:gd name="connsiteY63-45882" fmla="*/ 5322752 h 6858000"/>
              <a:gd name="connsiteX64-45883" fmla="*/ 6037677 w 6115796"/>
              <a:gd name="connsiteY64-45884" fmla="*/ 5354807 h 6858000"/>
              <a:gd name="connsiteX65-45885" fmla="*/ 6053435 w 6115796"/>
              <a:gd name="connsiteY65-45886" fmla="*/ 5387547 h 6858000"/>
              <a:gd name="connsiteX66-45887" fmla="*/ 6068640 w 6115796"/>
              <a:gd name="connsiteY66-45888" fmla="*/ 5474503 h 6858000"/>
              <a:gd name="connsiteX67-45889" fmla="*/ 6080922 w 6115796"/>
              <a:gd name="connsiteY67-45890" fmla="*/ 5561070 h 6858000"/>
              <a:gd name="connsiteX68-45891" fmla="*/ 6096949 w 6115796"/>
              <a:gd name="connsiteY68-45892" fmla="*/ 5648179 h 6858000"/>
              <a:gd name="connsiteX69-45893" fmla="*/ 6115796 w 6115796"/>
              <a:gd name="connsiteY69-45894" fmla="*/ 5862844 h 6858000"/>
              <a:gd name="connsiteX70-45895" fmla="*/ 6045436 w 6115796"/>
              <a:gd name="connsiteY70-45896" fmla="*/ 6124480 h 6858000"/>
              <a:gd name="connsiteX71-45897" fmla="*/ 6030489 w 6115796"/>
              <a:gd name="connsiteY71-45898" fmla="*/ 6317666 h 6858000"/>
              <a:gd name="connsiteX72-45899" fmla="*/ 6007492 w 6115796"/>
              <a:gd name="connsiteY72-45900" fmla="*/ 6440818 h 6858000"/>
              <a:gd name="connsiteX73-45901" fmla="*/ 6009467 w 6115796"/>
              <a:gd name="connsiteY73-45902" fmla="*/ 6487076 h 6858000"/>
              <a:gd name="connsiteX74-45903" fmla="*/ 5995064 w 6115796"/>
              <a:gd name="connsiteY74-45904" fmla="*/ 6540791 h 6858000"/>
              <a:gd name="connsiteX75-45905" fmla="*/ 5986207 w 6115796"/>
              <a:gd name="connsiteY75-45906" fmla="*/ 6695855 h 6858000"/>
              <a:gd name="connsiteX76-45907" fmla="*/ 5979428 w 6115796"/>
              <a:gd name="connsiteY76-45908" fmla="*/ 6754678 h 6858000"/>
              <a:gd name="connsiteX77-45909" fmla="*/ 5984543 w 6115796"/>
              <a:gd name="connsiteY77-45910" fmla="*/ 6811016 h 6858000"/>
              <a:gd name="connsiteX78-45911" fmla="*/ 5979671 w 6115796"/>
              <a:gd name="connsiteY78-45912" fmla="*/ 6858000 h 6858000"/>
              <a:gd name="connsiteX79-45913" fmla="*/ 0 w 6115796"/>
              <a:gd name="connsiteY79-45914" fmla="*/ 6858000 h 6858000"/>
              <a:gd name="connsiteX80-45915" fmla="*/ 0 w 6115796"/>
              <a:gd name="connsiteY80-45916" fmla="*/ 0 h 6858000"/>
              <a:gd name="connsiteX0-45917" fmla="*/ 0 w 6115796"/>
              <a:gd name="connsiteY0-45918" fmla="*/ 0 h 6858000"/>
              <a:gd name="connsiteX1-45919" fmla="*/ 4965888 w 6115796"/>
              <a:gd name="connsiteY1-45920" fmla="*/ 0 h 6858000"/>
              <a:gd name="connsiteX2-45921" fmla="*/ 4967767 w 6115796"/>
              <a:gd name="connsiteY2-45922" fmla="*/ 7930 h 6858000"/>
              <a:gd name="connsiteX3-45923" fmla="*/ 4979444 w 6115796"/>
              <a:gd name="connsiteY3-45924" fmla="*/ 43921 h 6858000"/>
              <a:gd name="connsiteX4-45925" fmla="*/ 5075458 w 6115796"/>
              <a:gd name="connsiteY4-45926" fmla="*/ 264355 h 6858000"/>
              <a:gd name="connsiteX5-45927" fmla="*/ 5081175 w 6115796"/>
              <a:gd name="connsiteY5-45928" fmla="*/ 277448 h 6858000"/>
              <a:gd name="connsiteX6-45929" fmla="*/ 5097011 w 6115796"/>
              <a:gd name="connsiteY6-45930" fmla="*/ 355616 h 6858000"/>
              <a:gd name="connsiteX7-45931" fmla="*/ 5153000 w 6115796"/>
              <a:gd name="connsiteY7-45932" fmla="*/ 507134 h 6858000"/>
              <a:gd name="connsiteX8-45933" fmla="*/ 5171282 w 6115796"/>
              <a:gd name="connsiteY8-45934" fmla="*/ 602071 h 6858000"/>
              <a:gd name="connsiteX9-45935" fmla="*/ 5176196 w 6115796"/>
              <a:gd name="connsiteY9-45936" fmla="*/ 636822 h 6858000"/>
              <a:gd name="connsiteX10-45937" fmla="*/ 5189051 w 6115796"/>
              <a:gd name="connsiteY10-45938" fmla="*/ 782518 h 6858000"/>
              <a:gd name="connsiteX11-45939" fmla="*/ 5218707 w 6115796"/>
              <a:gd name="connsiteY11-45940" fmla="*/ 886387 h 6858000"/>
              <a:gd name="connsiteX12-45941" fmla="*/ 5221281 w 6115796"/>
              <a:gd name="connsiteY12-45942" fmla="*/ 920873 h 6858000"/>
              <a:gd name="connsiteX13-45943" fmla="*/ 5201018 w 6115796"/>
              <a:gd name="connsiteY13-45944" fmla="*/ 1095027 h 6858000"/>
              <a:gd name="connsiteX14-45945" fmla="*/ 5189234 w 6115796"/>
              <a:gd name="connsiteY14-45946" fmla="*/ 1217308 h 6858000"/>
              <a:gd name="connsiteX15-45947" fmla="*/ 5202769 w 6115796"/>
              <a:gd name="connsiteY15-45948" fmla="*/ 1269450 h 6858000"/>
              <a:gd name="connsiteX16-45949" fmla="*/ 5225968 w 6115796"/>
              <a:gd name="connsiteY16-45950" fmla="*/ 1357994 h 6858000"/>
              <a:gd name="connsiteX17-45951" fmla="*/ 5226675 w 6115796"/>
              <a:gd name="connsiteY17-45952" fmla="*/ 1385685 h 6858000"/>
              <a:gd name="connsiteX18-45953" fmla="*/ 5237226 w 6115796"/>
              <a:gd name="connsiteY18-45954" fmla="*/ 1441327 h 6858000"/>
              <a:gd name="connsiteX19-45955" fmla="*/ 5255653 w 6115796"/>
              <a:gd name="connsiteY19-45956" fmla="*/ 1524712 h 6858000"/>
              <a:gd name="connsiteX20-45957" fmla="*/ 5263491 w 6115796"/>
              <a:gd name="connsiteY20-45958" fmla="*/ 1642938 h 6858000"/>
              <a:gd name="connsiteX21-45959" fmla="*/ 5256552 w 6115796"/>
              <a:gd name="connsiteY21-45960" fmla="*/ 1672509 h 6858000"/>
              <a:gd name="connsiteX22-45961" fmla="*/ 5264549 w 6115796"/>
              <a:gd name="connsiteY22-45962" fmla="*/ 1837572 h 6858000"/>
              <a:gd name="connsiteX23-45963" fmla="*/ 5255696 w 6115796"/>
              <a:gd name="connsiteY23-45964" fmla="*/ 1953770 h 6858000"/>
              <a:gd name="connsiteX24-45965" fmla="*/ 5252592 w 6115796"/>
              <a:gd name="connsiteY24-45966" fmla="*/ 2092210 h 6858000"/>
              <a:gd name="connsiteX25-45967" fmla="*/ 5257248 w 6115796"/>
              <a:gd name="connsiteY25-45968" fmla="*/ 2203922 h 6858000"/>
              <a:gd name="connsiteX26-45969" fmla="*/ 5262551 w 6115796"/>
              <a:gd name="connsiteY26-45970" fmla="*/ 2288050 h 6858000"/>
              <a:gd name="connsiteX27-45971" fmla="*/ 5293877 w 6115796"/>
              <a:gd name="connsiteY27-45972" fmla="*/ 2368649 h 6858000"/>
              <a:gd name="connsiteX28-45973" fmla="*/ 5311338 w 6115796"/>
              <a:gd name="connsiteY28-45974" fmla="*/ 2404034 h 6858000"/>
              <a:gd name="connsiteX29-45975" fmla="*/ 5338366 w 6115796"/>
              <a:gd name="connsiteY29-45976" fmla="*/ 2465052 h 6858000"/>
              <a:gd name="connsiteX30-45977" fmla="*/ 5371263 w 6115796"/>
              <a:gd name="connsiteY30-45978" fmla="*/ 2586413 h 6858000"/>
              <a:gd name="connsiteX31-45979" fmla="*/ 5407503 w 6115796"/>
              <a:gd name="connsiteY31-45980" fmla="*/ 2786290 h 6858000"/>
              <a:gd name="connsiteX32-45981" fmla="*/ 5407356 w 6115796"/>
              <a:gd name="connsiteY32-45982" fmla="*/ 2787545 h 6858000"/>
              <a:gd name="connsiteX33-45983" fmla="*/ 5457023 w 6115796"/>
              <a:gd name="connsiteY33-45984" fmla="*/ 2858292 h 6858000"/>
              <a:gd name="connsiteX34-45985" fmla="*/ 5484061 w 6115796"/>
              <a:gd name="connsiteY34-45986" fmla="*/ 2919216 h 6858000"/>
              <a:gd name="connsiteX35-45987" fmla="*/ 5491940 w 6115796"/>
              <a:gd name="connsiteY35-45988" fmla="*/ 3015985 h 6858000"/>
              <a:gd name="connsiteX36-45989" fmla="*/ 5503944 w 6115796"/>
              <a:gd name="connsiteY36-45990" fmla="*/ 3123335 h 6858000"/>
              <a:gd name="connsiteX37-45991" fmla="*/ 5516007 w 6115796"/>
              <a:gd name="connsiteY37-45992" fmla="*/ 3258473 h 6858000"/>
              <a:gd name="connsiteX38-45993" fmla="*/ 5589758 w 6115796"/>
              <a:gd name="connsiteY38-45994" fmla="*/ 3453699 h 6858000"/>
              <a:gd name="connsiteX39-45995" fmla="*/ 5596144 w 6115796"/>
              <a:gd name="connsiteY39-45996" fmla="*/ 3534624 h 6858000"/>
              <a:gd name="connsiteX40-45997" fmla="*/ 5597750 w 6115796"/>
              <a:gd name="connsiteY40-45998" fmla="*/ 3534129 h 6858000"/>
              <a:gd name="connsiteX41-45999" fmla="*/ 5618377 w 6115796"/>
              <a:gd name="connsiteY41-46000" fmla="*/ 3588431 h 6858000"/>
              <a:gd name="connsiteX42-46001" fmla="*/ 5655472 w 6115796"/>
              <a:gd name="connsiteY42-46002" fmla="*/ 3678877 h 6858000"/>
              <a:gd name="connsiteX43-46003" fmla="*/ 5683015 w 6115796"/>
              <a:gd name="connsiteY43-46004" fmla="*/ 3762025 h 6858000"/>
              <a:gd name="connsiteX44-46005" fmla="*/ 5696643 w 6115796"/>
              <a:gd name="connsiteY44-46006" fmla="*/ 3773888 h 6858000"/>
              <a:gd name="connsiteX45-46007" fmla="*/ 5768491 w 6115796"/>
              <a:gd name="connsiteY45-46008" fmla="*/ 3914399 h 6858000"/>
              <a:gd name="connsiteX46-46009" fmla="*/ 5793123 w 6115796"/>
              <a:gd name="connsiteY46-46010" fmla="*/ 3969952 h 6858000"/>
              <a:gd name="connsiteX47-46011" fmla="*/ 5808321 w 6115796"/>
              <a:gd name="connsiteY47-46012" fmla="*/ 3988153 h 6858000"/>
              <a:gd name="connsiteX48-46013" fmla="*/ 5825621 w 6115796"/>
              <a:gd name="connsiteY48-46014" fmla="*/ 4015525 h 6858000"/>
              <a:gd name="connsiteX49-46015" fmla="*/ 5860672 w 6115796"/>
              <a:gd name="connsiteY49-46016" fmla="*/ 4061579 h 6858000"/>
              <a:gd name="connsiteX50-46017" fmla="*/ 5894095 w 6115796"/>
              <a:gd name="connsiteY50-46018" fmla="*/ 4128857 h 6858000"/>
              <a:gd name="connsiteX51-46019" fmla="*/ 5903513 w 6115796"/>
              <a:gd name="connsiteY51-46020" fmla="*/ 4187661 h 6858000"/>
              <a:gd name="connsiteX52-46021" fmla="*/ 5946705 w 6115796"/>
              <a:gd name="connsiteY52-46022" fmla="*/ 4428051 h 6858000"/>
              <a:gd name="connsiteX53-46023" fmla="*/ 5949261 w 6115796"/>
              <a:gd name="connsiteY53-46024" fmla="*/ 4449185 h 6858000"/>
              <a:gd name="connsiteX54-46025" fmla="*/ 5968960 w 6115796"/>
              <a:gd name="connsiteY54-46026" fmla="*/ 4482655 h 6858000"/>
              <a:gd name="connsiteX55-46027" fmla="*/ 5998138 w 6115796"/>
              <a:gd name="connsiteY55-46028" fmla="*/ 4697518 h 6858000"/>
              <a:gd name="connsiteX56-46029" fmla="*/ 6007819 w 6115796"/>
              <a:gd name="connsiteY56-46030" fmla="*/ 4858148 h 6858000"/>
              <a:gd name="connsiteX57-46031" fmla="*/ 6007749 w 6115796"/>
              <a:gd name="connsiteY57-46032" fmla="*/ 4964715 h 6858000"/>
              <a:gd name="connsiteX58-46033" fmla="*/ 6005269 w 6115796"/>
              <a:gd name="connsiteY58-46034" fmla="*/ 5150567 h 6858000"/>
              <a:gd name="connsiteX59-46035" fmla="*/ 6001127 w 6115796"/>
              <a:gd name="connsiteY59-46036" fmla="*/ 5164609 h 6858000"/>
              <a:gd name="connsiteX60-46037" fmla="*/ 5998514 w 6115796"/>
              <a:gd name="connsiteY60-46038" fmla="*/ 5189673 h 6858000"/>
              <a:gd name="connsiteX61-46039" fmla="*/ 6018409 w 6115796"/>
              <a:gd name="connsiteY61-46040" fmla="*/ 5227157 h 6858000"/>
              <a:gd name="connsiteX62-46041" fmla="*/ 6036748 w 6115796"/>
              <a:gd name="connsiteY62-46042" fmla="*/ 5322752 h 6858000"/>
              <a:gd name="connsiteX63-46043" fmla="*/ 6037677 w 6115796"/>
              <a:gd name="connsiteY63-46044" fmla="*/ 5354807 h 6858000"/>
              <a:gd name="connsiteX64-46045" fmla="*/ 6053435 w 6115796"/>
              <a:gd name="connsiteY64-46046" fmla="*/ 5387547 h 6858000"/>
              <a:gd name="connsiteX65-46047" fmla="*/ 6068640 w 6115796"/>
              <a:gd name="connsiteY65-46048" fmla="*/ 5474503 h 6858000"/>
              <a:gd name="connsiteX66-46049" fmla="*/ 6080922 w 6115796"/>
              <a:gd name="connsiteY66-46050" fmla="*/ 5561070 h 6858000"/>
              <a:gd name="connsiteX67-46051" fmla="*/ 6096949 w 6115796"/>
              <a:gd name="connsiteY67-46052" fmla="*/ 5648179 h 6858000"/>
              <a:gd name="connsiteX68-46053" fmla="*/ 6115796 w 6115796"/>
              <a:gd name="connsiteY68-46054" fmla="*/ 5862844 h 6858000"/>
              <a:gd name="connsiteX69-46055" fmla="*/ 6045436 w 6115796"/>
              <a:gd name="connsiteY69-46056" fmla="*/ 6124480 h 6858000"/>
              <a:gd name="connsiteX70-46057" fmla="*/ 6030489 w 6115796"/>
              <a:gd name="connsiteY70-46058" fmla="*/ 6317666 h 6858000"/>
              <a:gd name="connsiteX71-46059" fmla="*/ 6007492 w 6115796"/>
              <a:gd name="connsiteY71-46060" fmla="*/ 6440818 h 6858000"/>
              <a:gd name="connsiteX72-46061" fmla="*/ 6009467 w 6115796"/>
              <a:gd name="connsiteY72-46062" fmla="*/ 6487076 h 6858000"/>
              <a:gd name="connsiteX73-46063" fmla="*/ 5995064 w 6115796"/>
              <a:gd name="connsiteY73-46064" fmla="*/ 6540791 h 6858000"/>
              <a:gd name="connsiteX74-46065" fmla="*/ 5986207 w 6115796"/>
              <a:gd name="connsiteY74-46066" fmla="*/ 6695855 h 6858000"/>
              <a:gd name="connsiteX75-46067" fmla="*/ 5979428 w 6115796"/>
              <a:gd name="connsiteY75-46068" fmla="*/ 6754678 h 6858000"/>
              <a:gd name="connsiteX76-46069" fmla="*/ 5984543 w 6115796"/>
              <a:gd name="connsiteY76-46070" fmla="*/ 6811016 h 6858000"/>
              <a:gd name="connsiteX77-46071" fmla="*/ 5979671 w 6115796"/>
              <a:gd name="connsiteY77-46072" fmla="*/ 6858000 h 6858000"/>
              <a:gd name="connsiteX78-46073" fmla="*/ 0 w 6115796"/>
              <a:gd name="connsiteY78-46074" fmla="*/ 6858000 h 6858000"/>
              <a:gd name="connsiteX79-46075" fmla="*/ 0 w 6115796"/>
              <a:gd name="connsiteY79-46076" fmla="*/ 0 h 6858000"/>
              <a:gd name="connsiteX0-46077" fmla="*/ 0 w 6115796"/>
              <a:gd name="connsiteY0-46078" fmla="*/ 0 h 6858000"/>
              <a:gd name="connsiteX1-46079" fmla="*/ 4965888 w 6115796"/>
              <a:gd name="connsiteY1-46080" fmla="*/ 0 h 6858000"/>
              <a:gd name="connsiteX2-46081" fmla="*/ 4967767 w 6115796"/>
              <a:gd name="connsiteY2-46082" fmla="*/ 7930 h 6858000"/>
              <a:gd name="connsiteX3-46083" fmla="*/ 4979444 w 6115796"/>
              <a:gd name="connsiteY3-46084" fmla="*/ 43921 h 6858000"/>
              <a:gd name="connsiteX4-46085" fmla="*/ 5075458 w 6115796"/>
              <a:gd name="connsiteY4-46086" fmla="*/ 264355 h 6858000"/>
              <a:gd name="connsiteX5-46087" fmla="*/ 5081175 w 6115796"/>
              <a:gd name="connsiteY5-46088" fmla="*/ 277448 h 6858000"/>
              <a:gd name="connsiteX6-46089" fmla="*/ 5097011 w 6115796"/>
              <a:gd name="connsiteY6-46090" fmla="*/ 355616 h 6858000"/>
              <a:gd name="connsiteX7-46091" fmla="*/ 5153000 w 6115796"/>
              <a:gd name="connsiteY7-46092" fmla="*/ 507134 h 6858000"/>
              <a:gd name="connsiteX8-46093" fmla="*/ 5171282 w 6115796"/>
              <a:gd name="connsiteY8-46094" fmla="*/ 602071 h 6858000"/>
              <a:gd name="connsiteX9-46095" fmla="*/ 5176196 w 6115796"/>
              <a:gd name="connsiteY9-46096" fmla="*/ 636822 h 6858000"/>
              <a:gd name="connsiteX10-46097" fmla="*/ 5189051 w 6115796"/>
              <a:gd name="connsiteY10-46098" fmla="*/ 782518 h 6858000"/>
              <a:gd name="connsiteX11-46099" fmla="*/ 5218707 w 6115796"/>
              <a:gd name="connsiteY11-46100" fmla="*/ 886387 h 6858000"/>
              <a:gd name="connsiteX12-46101" fmla="*/ 5221281 w 6115796"/>
              <a:gd name="connsiteY12-46102" fmla="*/ 920873 h 6858000"/>
              <a:gd name="connsiteX13-46103" fmla="*/ 5201018 w 6115796"/>
              <a:gd name="connsiteY13-46104" fmla="*/ 1095027 h 6858000"/>
              <a:gd name="connsiteX14-46105" fmla="*/ 5189234 w 6115796"/>
              <a:gd name="connsiteY14-46106" fmla="*/ 1217308 h 6858000"/>
              <a:gd name="connsiteX15-46107" fmla="*/ 5202769 w 6115796"/>
              <a:gd name="connsiteY15-46108" fmla="*/ 1269450 h 6858000"/>
              <a:gd name="connsiteX16-46109" fmla="*/ 5225968 w 6115796"/>
              <a:gd name="connsiteY16-46110" fmla="*/ 1357994 h 6858000"/>
              <a:gd name="connsiteX17-46111" fmla="*/ 5226675 w 6115796"/>
              <a:gd name="connsiteY17-46112" fmla="*/ 1385685 h 6858000"/>
              <a:gd name="connsiteX18-46113" fmla="*/ 5237226 w 6115796"/>
              <a:gd name="connsiteY18-46114" fmla="*/ 1441327 h 6858000"/>
              <a:gd name="connsiteX19-46115" fmla="*/ 5255653 w 6115796"/>
              <a:gd name="connsiteY19-46116" fmla="*/ 1524712 h 6858000"/>
              <a:gd name="connsiteX20-46117" fmla="*/ 5263491 w 6115796"/>
              <a:gd name="connsiteY20-46118" fmla="*/ 1642938 h 6858000"/>
              <a:gd name="connsiteX21-46119" fmla="*/ 5256552 w 6115796"/>
              <a:gd name="connsiteY21-46120" fmla="*/ 1672509 h 6858000"/>
              <a:gd name="connsiteX22-46121" fmla="*/ 5264549 w 6115796"/>
              <a:gd name="connsiteY22-46122" fmla="*/ 1837572 h 6858000"/>
              <a:gd name="connsiteX23-46123" fmla="*/ 5255696 w 6115796"/>
              <a:gd name="connsiteY23-46124" fmla="*/ 1953770 h 6858000"/>
              <a:gd name="connsiteX24-46125" fmla="*/ 5252592 w 6115796"/>
              <a:gd name="connsiteY24-46126" fmla="*/ 2092210 h 6858000"/>
              <a:gd name="connsiteX25-46127" fmla="*/ 5257248 w 6115796"/>
              <a:gd name="connsiteY25-46128" fmla="*/ 2203922 h 6858000"/>
              <a:gd name="connsiteX26-46129" fmla="*/ 5262551 w 6115796"/>
              <a:gd name="connsiteY26-46130" fmla="*/ 2288050 h 6858000"/>
              <a:gd name="connsiteX27-46131" fmla="*/ 5293877 w 6115796"/>
              <a:gd name="connsiteY27-46132" fmla="*/ 2368649 h 6858000"/>
              <a:gd name="connsiteX28-46133" fmla="*/ 5311338 w 6115796"/>
              <a:gd name="connsiteY28-46134" fmla="*/ 2404034 h 6858000"/>
              <a:gd name="connsiteX29-46135" fmla="*/ 5338366 w 6115796"/>
              <a:gd name="connsiteY29-46136" fmla="*/ 2465052 h 6858000"/>
              <a:gd name="connsiteX30-46137" fmla="*/ 5371263 w 6115796"/>
              <a:gd name="connsiteY30-46138" fmla="*/ 2586413 h 6858000"/>
              <a:gd name="connsiteX31-46139" fmla="*/ 5407503 w 6115796"/>
              <a:gd name="connsiteY31-46140" fmla="*/ 2786290 h 6858000"/>
              <a:gd name="connsiteX32-46141" fmla="*/ 5407356 w 6115796"/>
              <a:gd name="connsiteY32-46142" fmla="*/ 2787545 h 6858000"/>
              <a:gd name="connsiteX33-46143" fmla="*/ 5457023 w 6115796"/>
              <a:gd name="connsiteY33-46144" fmla="*/ 2858292 h 6858000"/>
              <a:gd name="connsiteX34-46145" fmla="*/ 5484061 w 6115796"/>
              <a:gd name="connsiteY34-46146" fmla="*/ 2919216 h 6858000"/>
              <a:gd name="connsiteX35-46147" fmla="*/ 5491940 w 6115796"/>
              <a:gd name="connsiteY35-46148" fmla="*/ 3015985 h 6858000"/>
              <a:gd name="connsiteX36-46149" fmla="*/ 5503944 w 6115796"/>
              <a:gd name="connsiteY36-46150" fmla="*/ 3123335 h 6858000"/>
              <a:gd name="connsiteX37-46151" fmla="*/ 5516007 w 6115796"/>
              <a:gd name="connsiteY37-46152" fmla="*/ 3258473 h 6858000"/>
              <a:gd name="connsiteX38-46153" fmla="*/ 5589758 w 6115796"/>
              <a:gd name="connsiteY38-46154" fmla="*/ 3453699 h 6858000"/>
              <a:gd name="connsiteX39-46155" fmla="*/ 5596144 w 6115796"/>
              <a:gd name="connsiteY39-46156" fmla="*/ 3534624 h 6858000"/>
              <a:gd name="connsiteX40-46157" fmla="*/ 5597750 w 6115796"/>
              <a:gd name="connsiteY40-46158" fmla="*/ 3534129 h 6858000"/>
              <a:gd name="connsiteX41-46159" fmla="*/ 5618377 w 6115796"/>
              <a:gd name="connsiteY41-46160" fmla="*/ 3588431 h 6858000"/>
              <a:gd name="connsiteX42-46161" fmla="*/ 5655472 w 6115796"/>
              <a:gd name="connsiteY42-46162" fmla="*/ 3678877 h 6858000"/>
              <a:gd name="connsiteX43-46163" fmla="*/ 5683015 w 6115796"/>
              <a:gd name="connsiteY43-46164" fmla="*/ 3762025 h 6858000"/>
              <a:gd name="connsiteX44-46165" fmla="*/ 5696643 w 6115796"/>
              <a:gd name="connsiteY44-46166" fmla="*/ 3773888 h 6858000"/>
              <a:gd name="connsiteX45-46167" fmla="*/ 5768491 w 6115796"/>
              <a:gd name="connsiteY45-46168" fmla="*/ 3914399 h 6858000"/>
              <a:gd name="connsiteX46-46169" fmla="*/ 5793123 w 6115796"/>
              <a:gd name="connsiteY46-46170" fmla="*/ 3969952 h 6858000"/>
              <a:gd name="connsiteX47-46171" fmla="*/ 5808321 w 6115796"/>
              <a:gd name="connsiteY47-46172" fmla="*/ 3988153 h 6858000"/>
              <a:gd name="connsiteX48-46173" fmla="*/ 5825621 w 6115796"/>
              <a:gd name="connsiteY48-46174" fmla="*/ 4015525 h 6858000"/>
              <a:gd name="connsiteX49-46175" fmla="*/ 5860672 w 6115796"/>
              <a:gd name="connsiteY49-46176" fmla="*/ 4061579 h 6858000"/>
              <a:gd name="connsiteX50-46177" fmla="*/ 5894095 w 6115796"/>
              <a:gd name="connsiteY50-46178" fmla="*/ 4128857 h 6858000"/>
              <a:gd name="connsiteX51-46179" fmla="*/ 5903513 w 6115796"/>
              <a:gd name="connsiteY51-46180" fmla="*/ 4187661 h 6858000"/>
              <a:gd name="connsiteX52-46181" fmla="*/ 5946705 w 6115796"/>
              <a:gd name="connsiteY52-46182" fmla="*/ 4428051 h 6858000"/>
              <a:gd name="connsiteX53-46183" fmla="*/ 5949261 w 6115796"/>
              <a:gd name="connsiteY53-46184" fmla="*/ 4449185 h 6858000"/>
              <a:gd name="connsiteX54-46185" fmla="*/ 5968960 w 6115796"/>
              <a:gd name="connsiteY54-46186" fmla="*/ 4482655 h 6858000"/>
              <a:gd name="connsiteX55-46187" fmla="*/ 5998138 w 6115796"/>
              <a:gd name="connsiteY55-46188" fmla="*/ 4697518 h 6858000"/>
              <a:gd name="connsiteX56-46189" fmla="*/ 6007819 w 6115796"/>
              <a:gd name="connsiteY56-46190" fmla="*/ 4858148 h 6858000"/>
              <a:gd name="connsiteX57-46191" fmla="*/ 6007749 w 6115796"/>
              <a:gd name="connsiteY57-46192" fmla="*/ 4964715 h 6858000"/>
              <a:gd name="connsiteX58-46193" fmla="*/ 6005269 w 6115796"/>
              <a:gd name="connsiteY58-46194" fmla="*/ 5150567 h 6858000"/>
              <a:gd name="connsiteX59-46195" fmla="*/ 6001127 w 6115796"/>
              <a:gd name="connsiteY59-46196" fmla="*/ 5164609 h 6858000"/>
              <a:gd name="connsiteX60-46197" fmla="*/ 5998514 w 6115796"/>
              <a:gd name="connsiteY60-46198" fmla="*/ 5189673 h 6858000"/>
              <a:gd name="connsiteX61-46199" fmla="*/ 6018409 w 6115796"/>
              <a:gd name="connsiteY61-46200" fmla="*/ 5227157 h 6858000"/>
              <a:gd name="connsiteX62-46201" fmla="*/ 6036748 w 6115796"/>
              <a:gd name="connsiteY62-46202" fmla="*/ 5322752 h 6858000"/>
              <a:gd name="connsiteX63-46203" fmla="*/ 6037677 w 6115796"/>
              <a:gd name="connsiteY63-46204" fmla="*/ 5354807 h 6858000"/>
              <a:gd name="connsiteX64-46205" fmla="*/ 6053435 w 6115796"/>
              <a:gd name="connsiteY64-46206" fmla="*/ 5387547 h 6858000"/>
              <a:gd name="connsiteX65-46207" fmla="*/ 6068640 w 6115796"/>
              <a:gd name="connsiteY65-46208" fmla="*/ 5474503 h 6858000"/>
              <a:gd name="connsiteX66-46209" fmla="*/ 6080922 w 6115796"/>
              <a:gd name="connsiteY66-46210" fmla="*/ 5561070 h 6858000"/>
              <a:gd name="connsiteX67-46211" fmla="*/ 6096949 w 6115796"/>
              <a:gd name="connsiteY67-46212" fmla="*/ 5648179 h 6858000"/>
              <a:gd name="connsiteX68-46213" fmla="*/ 6115796 w 6115796"/>
              <a:gd name="connsiteY68-46214" fmla="*/ 5862844 h 6858000"/>
              <a:gd name="connsiteX69-46215" fmla="*/ 6045436 w 6115796"/>
              <a:gd name="connsiteY69-46216" fmla="*/ 6124480 h 6858000"/>
              <a:gd name="connsiteX70-46217" fmla="*/ 6030489 w 6115796"/>
              <a:gd name="connsiteY70-46218" fmla="*/ 6317666 h 6858000"/>
              <a:gd name="connsiteX71-46219" fmla="*/ 6007492 w 6115796"/>
              <a:gd name="connsiteY71-46220" fmla="*/ 6440818 h 6858000"/>
              <a:gd name="connsiteX72-46221" fmla="*/ 6009467 w 6115796"/>
              <a:gd name="connsiteY72-46222" fmla="*/ 6487076 h 6858000"/>
              <a:gd name="connsiteX73-46223" fmla="*/ 5995064 w 6115796"/>
              <a:gd name="connsiteY73-46224" fmla="*/ 6540791 h 6858000"/>
              <a:gd name="connsiteX74-46225" fmla="*/ 5986207 w 6115796"/>
              <a:gd name="connsiteY74-46226" fmla="*/ 6695855 h 6858000"/>
              <a:gd name="connsiteX75-46227" fmla="*/ 5979428 w 6115796"/>
              <a:gd name="connsiteY75-46228" fmla="*/ 6754678 h 6858000"/>
              <a:gd name="connsiteX76-46229" fmla="*/ 5984543 w 6115796"/>
              <a:gd name="connsiteY76-46230" fmla="*/ 6811016 h 6858000"/>
              <a:gd name="connsiteX77-46231" fmla="*/ 5979671 w 6115796"/>
              <a:gd name="connsiteY77-46232" fmla="*/ 6858000 h 6858000"/>
              <a:gd name="connsiteX78-46233" fmla="*/ 0 w 6115796"/>
              <a:gd name="connsiteY78-46234" fmla="*/ 6858000 h 6858000"/>
              <a:gd name="connsiteX79-46235" fmla="*/ 0 w 6115796"/>
              <a:gd name="connsiteY79-46236" fmla="*/ 0 h 6858000"/>
              <a:gd name="connsiteX0-46237" fmla="*/ 0 w 6115796"/>
              <a:gd name="connsiteY0-46238" fmla="*/ 0 h 6858000"/>
              <a:gd name="connsiteX1-46239" fmla="*/ 4965888 w 6115796"/>
              <a:gd name="connsiteY1-46240" fmla="*/ 0 h 6858000"/>
              <a:gd name="connsiteX2-46241" fmla="*/ 4967767 w 6115796"/>
              <a:gd name="connsiteY2-46242" fmla="*/ 7930 h 6858000"/>
              <a:gd name="connsiteX3-46243" fmla="*/ 4979444 w 6115796"/>
              <a:gd name="connsiteY3-46244" fmla="*/ 43921 h 6858000"/>
              <a:gd name="connsiteX4-46245" fmla="*/ 5075458 w 6115796"/>
              <a:gd name="connsiteY4-46246" fmla="*/ 264355 h 6858000"/>
              <a:gd name="connsiteX5-46247" fmla="*/ 5081175 w 6115796"/>
              <a:gd name="connsiteY5-46248" fmla="*/ 277448 h 6858000"/>
              <a:gd name="connsiteX6-46249" fmla="*/ 5097011 w 6115796"/>
              <a:gd name="connsiteY6-46250" fmla="*/ 355616 h 6858000"/>
              <a:gd name="connsiteX7-46251" fmla="*/ 5153000 w 6115796"/>
              <a:gd name="connsiteY7-46252" fmla="*/ 507134 h 6858000"/>
              <a:gd name="connsiteX8-46253" fmla="*/ 5171282 w 6115796"/>
              <a:gd name="connsiteY8-46254" fmla="*/ 602071 h 6858000"/>
              <a:gd name="connsiteX9-46255" fmla="*/ 5176196 w 6115796"/>
              <a:gd name="connsiteY9-46256" fmla="*/ 636822 h 6858000"/>
              <a:gd name="connsiteX10-46257" fmla="*/ 5189051 w 6115796"/>
              <a:gd name="connsiteY10-46258" fmla="*/ 782518 h 6858000"/>
              <a:gd name="connsiteX11-46259" fmla="*/ 5218707 w 6115796"/>
              <a:gd name="connsiteY11-46260" fmla="*/ 886387 h 6858000"/>
              <a:gd name="connsiteX12-46261" fmla="*/ 5221281 w 6115796"/>
              <a:gd name="connsiteY12-46262" fmla="*/ 920873 h 6858000"/>
              <a:gd name="connsiteX13-46263" fmla="*/ 5201018 w 6115796"/>
              <a:gd name="connsiteY13-46264" fmla="*/ 1095027 h 6858000"/>
              <a:gd name="connsiteX14-46265" fmla="*/ 5189234 w 6115796"/>
              <a:gd name="connsiteY14-46266" fmla="*/ 1217308 h 6858000"/>
              <a:gd name="connsiteX15-46267" fmla="*/ 5202769 w 6115796"/>
              <a:gd name="connsiteY15-46268" fmla="*/ 1269450 h 6858000"/>
              <a:gd name="connsiteX16-46269" fmla="*/ 5225968 w 6115796"/>
              <a:gd name="connsiteY16-46270" fmla="*/ 1357994 h 6858000"/>
              <a:gd name="connsiteX17-46271" fmla="*/ 5226675 w 6115796"/>
              <a:gd name="connsiteY17-46272" fmla="*/ 1385685 h 6858000"/>
              <a:gd name="connsiteX18-46273" fmla="*/ 5237226 w 6115796"/>
              <a:gd name="connsiteY18-46274" fmla="*/ 1441327 h 6858000"/>
              <a:gd name="connsiteX19-46275" fmla="*/ 5255653 w 6115796"/>
              <a:gd name="connsiteY19-46276" fmla="*/ 1524712 h 6858000"/>
              <a:gd name="connsiteX20-46277" fmla="*/ 5263491 w 6115796"/>
              <a:gd name="connsiteY20-46278" fmla="*/ 1642938 h 6858000"/>
              <a:gd name="connsiteX21-46279" fmla="*/ 5256552 w 6115796"/>
              <a:gd name="connsiteY21-46280" fmla="*/ 1672509 h 6858000"/>
              <a:gd name="connsiteX22-46281" fmla="*/ 5264549 w 6115796"/>
              <a:gd name="connsiteY22-46282" fmla="*/ 1837572 h 6858000"/>
              <a:gd name="connsiteX23-46283" fmla="*/ 5255696 w 6115796"/>
              <a:gd name="connsiteY23-46284" fmla="*/ 1953770 h 6858000"/>
              <a:gd name="connsiteX24-46285" fmla="*/ 5252592 w 6115796"/>
              <a:gd name="connsiteY24-46286" fmla="*/ 2092210 h 6858000"/>
              <a:gd name="connsiteX25-46287" fmla="*/ 5257248 w 6115796"/>
              <a:gd name="connsiteY25-46288" fmla="*/ 2203922 h 6858000"/>
              <a:gd name="connsiteX26-46289" fmla="*/ 5262551 w 6115796"/>
              <a:gd name="connsiteY26-46290" fmla="*/ 2288050 h 6858000"/>
              <a:gd name="connsiteX27-46291" fmla="*/ 5293877 w 6115796"/>
              <a:gd name="connsiteY27-46292" fmla="*/ 2368649 h 6858000"/>
              <a:gd name="connsiteX28-46293" fmla="*/ 5311338 w 6115796"/>
              <a:gd name="connsiteY28-46294" fmla="*/ 2404034 h 6858000"/>
              <a:gd name="connsiteX29-46295" fmla="*/ 5338366 w 6115796"/>
              <a:gd name="connsiteY29-46296" fmla="*/ 2465052 h 6858000"/>
              <a:gd name="connsiteX30-46297" fmla="*/ 5371263 w 6115796"/>
              <a:gd name="connsiteY30-46298" fmla="*/ 2586413 h 6858000"/>
              <a:gd name="connsiteX31-46299" fmla="*/ 5407503 w 6115796"/>
              <a:gd name="connsiteY31-46300" fmla="*/ 2786290 h 6858000"/>
              <a:gd name="connsiteX32-46301" fmla="*/ 5407356 w 6115796"/>
              <a:gd name="connsiteY32-46302" fmla="*/ 2787545 h 6858000"/>
              <a:gd name="connsiteX33-46303" fmla="*/ 5457023 w 6115796"/>
              <a:gd name="connsiteY33-46304" fmla="*/ 2858292 h 6858000"/>
              <a:gd name="connsiteX34-46305" fmla="*/ 5484061 w 6115796"/>
              <a:gd name="connsiteY34-46306" fmla="*/ 2919216 h 6858000"/>
              <a:gd name="connsiteX35-46307" fmla="*/ 5491940 w 6115796"/>
              <a:gd name="connsiteY35-46308" fmla="*/ 3015985 h 6858000"/>
              <a:gd name="connsiteX36-46309" fmla="*/ 5503944 w 6115796"/>
              <a:gd name="connsiteY36-46310" fmla="*/ 3123335 h 6858000"/>
              <a:gd name="connsiteX37-46311" fmla="*/ 5516007 w 6115796"/>
              <a:gd name="connsiteY37-46312" fmla="*/ 3258473 h 6858000"/>
              <a:gd name="connsiteX38-46313" fmla="*/ 5589758 w 6115796"/>
              <a:gd name="connsiteY38-46314" fmla="*/ 3453699 h 6858000"/>
              <a:gd name="connsiteX39-46315" fmla="*/ 5596144 w 6115796"/>
              <a:gd name="connsiteY39-46316" fmla="*/ 3534624 h 6858000"/>
              <a:gd name="connsiteX40-46317" fmla="*/ 5597750 w 6115796"/>
              <a:gd name="connsiteY40-46318" fmla="*/ 3534129 h 6858000"/>
              <a:gd name="connsiteX41-46319" fmla="*/ 5618377 w 6115796"/>
              <a:gd name="connsiteY41-46320" fmla="*/ 3588431 h 6858000"/>
              <a:gd name="connsiteX42-46321" fmla="*/ 5655472 w 6115796"/>
              <a:gd name="connsiteY42-46322" fmla="*/ 3678877 h 6858000"/>
              <a:gd name="connsiteX43-46323" fmla="*/ 5683015 w 6115796"/>
              <a:gd name="connsiteY43-46324" fmla="*/ 3762025 h 6858000"/>
              <a:gd name="connsiteX44-46325" fmla="*/ 5696643 w 6115796"/>
              <a:gd name="connsiteY44-46326" fmla="*/ 3773888 h 6858000"/>
              <a:gd name="connsiteX45-46327" fmla="*/ 5768491 w 6115796"/>
              <a:gd name="connsiteY45-46328" fmla="*/ 3914399 h 6858000"/>
              <a:gd name="connsiteX46-46329" fmla="*/ 5793123 w 6115796"/>
              <a:gd name="connsiteY46-46330" fmla="*/ 3969952 h 6858000"/>
              <a:gd name="connsiteX47-46331" fmla="*/ 5808321 w 6115796"/>
              <a:gd name="connsiteY47-46332" fmla="*/ 3988153 h 6858000"/>
              <a:gd name="connsiteX48-46333" fmla="*/ 5825621 w 6115796"/>
              <a:gd name="connsiteY48-46334" fmla="*/ 4015525 h 6858000"/>
              <a:gd name="connsiteX49-46335" fmla="*/ 5860672 w 6115796"/>
              <a:gd name="connsiteY49-46336" fmla="*/ 4061579 h 6858000"/>
              <a:gd name="connsiteX50-46337" fmla="*/ 5894095 w 6115796"/>
              <a:gd name="connsiteY50-46338" fmla="*/ 4128857 h 6858000"/>
              <a:gd name="connsiteX51-46339" fmla="*/ 5903513 w 6115796"/>
              <a:gd name="connsiteY51-46340" fmla="*/ 4187661 h 6858000"/>
              <a:gd name="connsiteX52-46341" fmla="*/ 5946705 w 6115796"/>
              <a:gd name="connsiteY52-46342" fmla="*/ 4428051 h 6858000"/>
              <a:gd name="connsiteX53-46343" fmla="*/ 5949261 w 6115796"/>
              <a:gd name="connsiteY53-46344" fmla="*/ 4449185 h 6858000"/>
              <a:gd name="connsiteX54-46345" fmla="*/ 5968960 w 6115796"/>
              <a:gd name="connsiteY54-46346" fmla="*/ 4482655 h 6858000"/>
              <a:gd name="connsiteX55-46347" fmla="*/ 5998138 w 6115796"/>
              <a:gd name="connsiteY55-46348" fmla="*/ 4697518 h 6858000"/>
              <a:gd name="connsiteX56-46349" fmla="*/ 6007819 w 6115796"/>
              <a:gd name="connsiteY56-46350" fmla="*/ 4858148 h 6858000"/>
              <a:gd name="connsiteX57-46351" fmla="*/ 6007749 w 6115796"/>
              <a:gd name="connsiteY57-46352" fmla="*/ 4964715 h 6858000"/>
              <a:gd name="connsiteX58-46353" fmla="*/ 6005269 w 6115796"/>
              <a:gd name="connsiteY58-46354" fmla="*/ 5150567 h 6858000"/>
              <a:gd name="connsiteX59-46355" fmla="*/ 6001127 w 6115796"/>
              <a:gd name="connsiteY59-46356" fmla="*/ 5164609 h 6858000"/>
              <a:gd name="connsiteX60-46357" fmla="*/ 5998514 w 6115796"/>
              <a:gd name="connsiteY60-46358" fmla="*/ 5189673 h 6858000"/>
              <a:gd name="connsiteX61-46359" fmla="*/ 6018409 w 6115796"/>
              <a:gd name="connsiteY61-46360" fmla="*/ 5227157 h 6858000"/>
              <a:gd name="connsiteX62-46361" fmla="*/ 6036748 w 6115796"/>
              <a:gd name="connsiteY62-46362" fmla="*/ 5322752 h 6858000"/>
              <a:gd name="connsiteX63-46363" fmla="*/ 6037677 w 6115796"/>
              <a:gd name="connsiteY63-46364" fmla="*/ 5354807 h 6858000"/>
              <a:gd name="connsiteX64-46365" fmla="*/ 6053435 w 6115796"/>
              <a:gd name="connsiteY64-46366" fmla="*/ 5387547 h 6858000"/>
              <a:gd name="connsiteX65-46367" fmla="*/ 6068640 w 6115796"/>
              <a:gd name="connsiteY65-46368" fmla="*/ 5474503 h 6858000"/>
              <a:gd name="connsiteX66-46369" fmla="*/ 6080922 w 6115796"/>
              <a:gd name="connsiteY66-46370" fmla="*/ 5561070 h 6858000"/>
              <a:gd name="connsiteX67-46371" fmla="*/ 6096949 w 6115796"/>
              <a:gd name="connsiteY67-46372" fmla="*/ 5648179 h 6858000"/>
              <a:gd name="connsiteX68-46373" fmla="*/ 6115796 w 6115796"/>
              <a:gd name="connsiteY68-46374" fmla="*/ 5862844 h 6858000"/>
              <a:gd name="connsiteX69-46375" fmla="*/ 6045436 w 6115796"/>
              <a:gd name="connsiteY69-46376" fmla="*/ 6124480 h 6858000"/>
              <a:gd name="connsiteX70-46377" fmla="*/ 6030489 w 6115796"/>
              <a:gd name="connsiteY70-46378" fmla="*/ 6317666 h 6858000"/>
              <a:gd name="connsiteX71-46379" fmla="*/ 6007492 w 6115796"/>
              <a:gd name="connsiteY71-46380" fmla="*/ 6440818 h 6858000"/>
              <a:gd name="connsiteX72-46381" fmla="*/ 6009467 w 6115796"/>
              <a:gd name="connsiteY72-46382" fmla="*/ 6487076 h 6858000"/>
              <a:gd name="connsiteX73-46383" fmla="*/ 5995064 w 6115796"/>
              <a:gd name="connsiteY73-46384" fmla="*/ 6540791 h 6858000"/>
              <a:gd name="connsiteX74-46385" fmla="*/ 5986207 w 6115796"/>
              <a:gd name="connsiteY74-46386" fmla="*/ 6695855 h 6858000"/>
              <a:gd name="connsiteX75-46387" fmla="*/ 5979428 w 6115796"/>
              <a:gd name="connsiteY75-46388" fmla="*/ 6754678 h 6858000"/>
              <a:gd name="connsiteX76-46389" fmla="*/ 5984543 w 6115796"/>
              <a:gd name="connsiteY76-46390" fmla="*/ 6811016 h 6858000"/>
              <a:gd name="connsiteX77-46391" fmla="*/ 5979671 w 6115796"/>
              <a:gd name="connsiteY77-46392" fmla="*/ 6858000 h 6858000"/>
              <a:gd name="connsiteX78-46393" fmla="*/ 0 w 6115796"/>
              <a:gd name="connsiteY78-46394" fmla="*/ 6858000 h 6858000"/>
              <a:gd name="connsiteX79-46395" fmla="*/ 0 w 6115796"/>
              <a:gd name="connsiteY79-46396" fmla="*/ 0 h 6858000"/>
              <a:gd name="connsiteX0-46397" fmla="*/ 0 w 6115796"/>
              <a:gd name="connsiteY0-46398" fmla="*/ 0 h 6858000"/>
              <a:gd name="connsiteX1-46399" fmla="*/ 4965888 w 6115796"/>
              <a:gd name="connsiteY1-46400" fmla="*/ 0 h 6858000"/>
              <a:gd name="connsiteX2-46401" fmla="*/ 4967767 w 6115796"/>
              <a:gd name="connsiteY2-46402" fmla="*/ 7930 h 6858000"/>
              <a:gd name="connsiteX3-46403" fmla="*/ 4979444 w 6115796"/>
              <a:gd name="connsiteY3-46404" fmla="*/ 43921 h 6858000"/>
              <a:gd name="connsiteX4-46405" fmla="*/ 5075458 w 6115796"/>
              <a:gd name="connsiteY4-46406" fmla="*/ 264355 h 6858000"/>
              <a:gd name="connsiteX5-46407" fmla="*/ 5081175 w 6115796"/>
              <a:gd name="connsiteY5-46408" fmla="*/ 277448 h 6858000"/>
              <a:gd name="connsiteX6-46409" fmla="*/ 5097011 w 6115796"/>
              <a:gd name="connsiteY6-46410" fmla="*/ 355616 h 6858000"/>
              <a:gd name="connsiteX7-46411" fmla="*/ 5153000 w 6115796"/>
              <a:gd name="connsiteY7-46412" fmla="*/ 507134 h 6858000"/>
              <a:gd name="connsiteX8-46413" fmla="*/ 5171282 w 6115796"/>
              <a:gd name="connsiteY8-46414" fmla="*/ 602071 h 6858000"/>
              <a:gd name="connsiteX9-46415" fmla="*/ 5176196 w 6115796"/>
              <a:gd name="connsiteY9-46416" fmla="*/ 636822 h 6858000"/>
              <a:gd name="connsiteX10-46417" fmla="*/ 5189051 w 6115796"/>
              <a:gd name="connsiteY10-46418" fmla="*/ 782518 h 6858000"/>
              <a:gd name="connsiteX11-46419" fmla="*/ 5218707 w 6115796"/>
              <a:gd name="connsiteY11-46420" fmla="*/ 886387 h 6858000"/>
              <a:gd name="connsiteX12-46421" fmla="*/ 5221281 w 6115796"/>
              <a:gd name="connsiteY12-46422" fmla="*/ 920873 h 6858000"/>
              <a:gd name="connsiteX13-46423" fmla="*/ 5201018 w 6115796"/>
              <a:gd name="connsiteY13-46424" fmla="*/ 1095027 h 6858000"/>
              <a:gd name="connsiteX14-46425" fmla="*/ 5189234 w 6115796"/>
              <a:gd name="connsiteY14-46426" fmla="*/ 1217308 h 6858000"/>
              <a:gd name="connsiteX15-46427" fmla="*/ 5202769 w 6115796"/>
              <a:gd name="connsiteY15-46428" fmla="*/ 1269450 h 6858000"/>
              <a:gd name="connsiteX16-46429" fmla="*/ 5225968 w 6115796"/>
              <a:gd name="connsiteY16-46430" fmla="*/ 1357994 h 6858000"/>
              <a:gd name="connsiteX17-46431" fmla="*/ 5226675 w 6115796"/>
              <a:gd name="connsiteY17-46432" fmla="*/ 1385685 h 6858000"/>
              <a:gd name="connsiteX18-46433" fmla="*/ 5237226 w 6115796"/>
              <a:gd name="connsiteY18-46434" fmla="*/ 1441327 h 6858000"/>
              <a:gd name="connsiteX19-46435" fmla="*/ 5255653 w 6115796"/>
              <a:gd name="connsiteY19-46436" fmla="*/ 1524712 h 6858000"/>
              <a:gd name="connsiteX20-46437" fmla="*/ 5263491 w 6115796"/>
              <a:gd name="connsiteY20-46438" fmla="*/ 1642938 h 6858000"/>
              <a:gd name="connsiteX21-46439" fmla="*/ 5256552 w 6115796"/>
              <a:gd name="connsiteY21-46440" fmla="*/ 1672509 h 6858000"/>
              <a:gd name="connsiteX22-46441" fmla="*/ 5264549 w 6115796"/>
              <a:gd name="connsiteY22-46442" fmla="*/ 1837572 h 6858000"/>
              <a:gd name="connsiteX23-46443" fmla="*/ 5255696 w 6115796"/>
              <a:gd name="connsiteY23-46444" fmla="*/ 1953770 h 6858000"/>
              <a:gd name="connsiteX24-46445" fmla="*/ 5252592 w 6115796"/>
              <a:gd name="connsiteY24-46446" fmla="*/ 2092210 h 6858000"/>
              <a:gd name="connsiteX25-46447" fmla="*/ 5257248 w 6115796"/>
              <a:gd name="connsiteY25-46448" fmla="*/ 2203922 h 6858000"/>
              <a:gd name="connsiteX26-46449" fmla="*/ 5262551 w 6115796"/>
              <a:gd name="connsiteY26-46450" fmla="*/ 2288050 h 6858000"/>
              <a:gd name="connsiteX27-46451" fmla="*/ 5293877 w 6115796"/>
              <a:gd name="connsiteY27-46452" fmla="*/ 2368649 h 6858000"/>
              <a:gd name="connsiteX28-46453" fmla="*/ 5311338 w 6115796"/>
              <a:gd name="connsiteY28-46454" fmla="*/ 2404034 h 6858000"/>
              <a:gd name="connsiteX29-46455" fmla="*/ 5338366 w 6115796"/>
              <a:gd name="connsiteY29-46456" fmla="*/ 2465052 h 6858000"/>
              <a:gd name="connsiteX30-46457" fmla="*/ 5371263 w 6115796"/>
              <a:gd name="connsiteY30-46458" fmla="*/ 2586413 h 6858000"/>
              <a:gd name="connsiteX31-46459" fmla="*/ 5407503 w 6115796"/>
              <a:gd name="connsiteY31-46460" fmla="*/ 2786290 h 6858000"/>
              <a:gd name="connsiteX32-46461" fmla="*/ 5407356 w 6115796"/>
              <a:gd name="connsiteY32-46462" fmla="*/ 2787545 h 6858000"/>
              <a:gd name="connsiteX33-46463" fmla="*/ 5457023 w 6115796"/>
              <a:gd name="connsiteY33-46464" fmla="*/ 2858292 h 6858000"/>
              <a:gd name="connsiteX34-46465" fmla="*/ 5484061 w 6115796"/>
              <a:gd name="connsiteY34-46466" fmla="*/ 2919216 h 6858000"/>
              <a:gd name="connsiteX35-46467" fmla="*/ 5491940 w 6115796"/>
              <a:gd name="connsiteY35-46468" fmla="*/ 3015985 h 6858000"/>
              <a:gd name="connsiteX36-46469" fmla="*/ 5503944 w 6115796"/>
              <a:gd name="connsiteY36-46470" fmla="*/ 3123335 h 6858000"/>
              <a:gd name="connsiteX37-46471" fmla="*/ 5516007 w 6115796"/>
              <a:gd name="connsiteY37-46472" fmla="*/ 3258473 h 6858000"/>
              <a:gd name="connsiteX38-46473" fmla="*/ 5589758 w 6115796"/>
              <a:gd name="connsiteY38-46474" fmla="*/ 3453699 h 6858000"/>
              <a:gd name="connsiteX39-46475" fmla="*/ 5596144 w 6115796"/>
              <a:gd name="connsiteY39-46476" fmla="*/ 3534624 h 6858000"/>
              <a:gd name="connsiteX40-46477" fmla="*/ 5597750 w 6115796"/>
              <a:gd name="connsiteY40-46478" fmla="*/ 3534129 h 6858000"/>
              <a:gd name="connsiteX41-46479" fmla="*/ 5618377 w 6115796"/>
              <a:gd name="connsiteY41-46480" fmla="*/ 3588431 h 6858000"/>
              <a:gd name="connsiteX42-46481" fmla="*/ 5655472 w 6115796"/>
              <a:gd name="connsiteY42-46482" fmla="*/ 3678877 h 6858000"/>
              <a:gd name="connsiteX43-46483" fmla="*/ 5683015 w 6115796"/>
              <a:gd name="connsiteY43-46484" fmla="*/ 3762025 h 6858000"/>
              <a:gd name="connsiteX44-46485" fmla="*/ 5696643 w 6115796"/>
              <a:gd name="connsiteY44-46486" fmla="*/ 3773888 h 6858000"/>
              <a:gd name="connsiteX45-46487" fmla="*/ 5768491 w 6115796"/>
              <a:gd name="connsiteY45-46488" fmla="*/ 3914399 h 6858000"/>
              <a:gd name="connsiteX46-46489" fmla="*/ 5793123 w 6115796"/>
              <a:gd name="connsiteY46-46490" fmla="*/ 3969952 h 6858000"/>
              <a:gd name="connsiteX47-46491" fmla="*/ 5808321 w 6115796"/>
              <a:gd name="connsiteY47-46492" fmla="*/ 3988153 h 6858000"/>
              <a:gd name="connsiteX48-46493" fmla="*/ 5825621 w 6115796"/>
              <a:gd name="connsiteY48-46494" fmla="*/ 4015525 h 6858000"/>
              <a:gd name="connsiteX49-46495" fmla="*/ 5860672 w 6115796"/>
              <a:gd name="connsiteY49-46496" fmla="*/ 4061579 h 6858000"/>
              <a:gd name="connsiteX50-46497" fmla="*/ 5894095 w 6115796"/>
              <a:gd name="connsiteY50-46498" fmla="*/ 4128857 h 6858000"/>
              <a:gd name="connsiteX51-46499" fmla="*/ 5903513 w 6115796"/>
              <a:gd name="connsiteY51-46500" fmla="*/ 4187661 h 6858000"/>
              <a:gd name="connsiteX52-46501" fmla="*/ 5946705 w 6115796"/>
              <a:gd name="connsiteY52-46502" fmla="*/ 4428051 h 6858000"/>
              <a:gd name="connsiteX53-46503" fmla="*/ 5949261 w 6115796"/>
              <a:gd name="connsiteY53-46504" fmla="*/ 4449185 h 6858000"/>
              <a:gd name="connsiteX54-46505" fmla="*/ 5968960 w 6115796"/>
              <a:gd name="connsiteY54-46506" fmla="*/ 4482655 h 6858000"/>
              <a:gd name="connsiteX55-46507" fmla="*/ 5998138 w 6115796"/>
              <a:gd name="connsiteY55-46508" fmla="*/ 4697518 h 6858000"/>
              <a:gd name="connsiteX56-46509" fmla="*/ 6007819 w 6115796"/>
              <a:gd name="connsiteY56-46510" fmla="*/ 4858148 h 6858000"/>
              <a:gd name="connsiteX57-46511" fmla="*/ 6007749 w 6115796"/>
              <a:gd name="connsiteY57-46512" fmla="*/ 4964715 h 6858000"/>
              <a:gd name="connsiteX58-46513" fmla="*/ 6005269 w 6115796"/>
              <a:gd name="connsiteY58-46514" fmla="*/ 5150567 h 6858000"/>
              <a:gd name="connsiteX59-46515" fmla="*/ 6001127 w 6115796"/>
              <a:gd name="connsiteY59-46516" fmla="*/ 5164609 h 6858000"/>
              <a:gd name="connsiteX60-46517" fmla="*/ 5998514 w 6115796"/>
              <a:gd name="connsiteY60-46518" fmla="*/ 5189673 h 6858000"/>
              <a:gd name="connsiteX61-46519" fmla="*/ 6018409 w 6115796"/>
              <a:gd name="connsiteY61-46520" fmla="*/ 5227157 h 6858000"/>
              <a:gd name="connsiteX62-46521" fmla="*/ 6036748 w 6115796"/>
              <a:gd name="connsiteY62-46522" fmla="*/ 5322752 h 6858000"/>
              <a:gd name="connsiteX63-46523" fmla="*/ 6037677 w 6115796"/>
              <a:gd name="connsiteY63-46524" fmla="*/ 5354807 h 6858000"/>
              <a:gd name="connsiteX64-46525" fmla="*/ 6053435 w 6115796"/>
              <a:gd name="connsiteY64-46526" fmla="*/ 5387547 h 6858000"/>
              <a:gd name="connsiteX65-46527" fmla="*/ 6068640 w 6115796"/>
              <a:gd name="connsiteY65-46528" fmla="*/ 5474503 h 6858000"/>
              <a:gd name="connsiteX66-46529" fmla="*/ 6080922 w 6115796"/>
              <a:gd name="connsiteY66-46530" fmla="*/ 5561070 h 6858000"/>
              <a:gd name="connsiteX67-46531" fmla="*/ 6096949 w 6115796"/>
              <a:gd name="connsiteY67-46532" fmla="*/ 5648179 h 6858000"/>
              <a:gd name="connsiteX68-46533" fmla="*/ 6115796 w 6115796"/>
              <a:gd name="connsiteY68-46534" fmla="*/ 5862844 h 6858000"/>
              <a:gd name="connsiteX69-46535" fmla="*/ 6045436 w 6115796"/>
              <a:gd name="connsiteY69-46536" fmla="*/ 6124480 h 6858000"/>
              <a:gd name="connsiteX70-46537" fmla="*/ 6030489 w 6115796"/>
              <a:gd name="connsiteY70-46538" fmla="*/ 6317666 h 6858000"/>
              <a:gd name="connsiteX71-46539" fmla="*/ 6007492 w 6115796"/>
              <a:gd name="connsiteY71-46540" fmla="*/ 6440818 h 6858000"/>
              <a:gd name="connsiteX72-46541" fmla="*/ 6009467 w 6115796"/>
              <a:gd name="connsiteY72-46542" fmla="*/ 6487076 h 6858000"/>
              <a:gd name="connsiteX73-46543" fmla="*/ 5995064 w 6115796"/>
              <a:gd name="connsiteY73-46544" fmla="*/ 6540791 h 6858000"/>
              <a:gd name="connsiteX74-46545" fmla="*/ 5986207 w 6115796"/>
              <a:gd name="connsiteY74-46546" fmla="*/ 6695855 h 6858000"/>
              <a:gd name="connsiteX75-46547" fmla="*/ 5979428 w 6115796"/>
              <a:gd name="connsiteY75-46548" fmla="*/ 6754678 h 6858000"/>
              <a:gd name="connsiteX76-46549" fmla="*/ 5984543 w 6115796"/>
              <a:gd name="connsiteY76-46550" fmla="*/ 6811016 h 6858000"/>
              <a:gd name="connsiteX77-46551" fmla="*/ 5979671 w 6115796"/>
              <a:gd name="connsiteY77-46552" fmla="*/ 6858000 h 6858000"/>
              <a:gd name="connsiteX78-46553" fmla="*/ 0 w 6115796"/>
              <a:gd name="connsiteY78-46554" fmla="*/ 6858000 h 6858000"/>
              <a:gd name="connsiteX79-46555" fmla="*/ 0 w 6115796"/>
              <a:gd name="connsiteY79-46556" fmla="*/ 0 h 6858000"/>
              <a:gd name="connsiteX0-46557" fmla="*/ 0 w 6115796"/>
              <a:gd name="connsiteY0-46558" fmla="*/ 0 h 6858000"/>
              <a:gd name="connsiteX1-46559" fmla="*/ 4965888 w 6115796"/>
              <a:gd name="connsiteY1-46560" fmla="*/ 0 h 6858000"/>
              <a:gd name="connsiteX2-46561" fmla="*/ 4967767 w 6115796"/>
              <a:gd name="connsiteY2-46562" fmla="*/ 7930 h 6858000"/>
              <a:gd name="connsiteX3-46563" fmla="*/ 4979444 w 6115796"/>
              <a:gd name="connsiteY3-46564" fmla="*/ 43921 h 6858000"/>
              <a:gd name="connsiteX4-46565" fmla="*/ 5075458 w 6115796"/>
              <a:gd name="connsiteY4-46566" fmla="*/ 264355 h 6858000"/>
              <a:gd name="connsiteX5-46567" fmla="*/ 5081175 w 6115796"/>
              <a:gd name="connsiteY5-46568" fmla="*/ 277448 h 6858000"/>
              <a:gd name="connsiteX6-46569" fmla="*/ 5097011 w 6115796"/>
              <a:gd name="connsiteY6-46570" fmla="*/ 355616 h 6858000"/>
              <a:gd name="connsiteX7-46571" fmla="*/ 5153000 w 6115796"/>
              <a:gd name="connsiteY7-46572" fmla="*/ 507134 h 6858000"/>
              <a:gd name="connsiteX8-46573" fmla="*/ 5171282 w 6115796"/>
              <a:gd name="connsiteY8-46574" fmla="*/ 602071 h 6858000"/>
              <a:gd name="connsiteX9-46575" fmla="*/ 5176196 w 6115796"/>
              <a:gd name="connsiteY9-46576" fmla="*/ 636822 h 6858000"/>
              <a:gd name="connsiteX10-46577" fmla="*/ 5189051 w 6115796"/>
              <a:gd name="connsiteY10-46578" fmla="*/ 782518 h 6858000"/>
              <a:gd name="connsiteX11-46579" fmla="*/ 5218707 w 6115796"/>
              <a:gd name="connsiteY11-46580" fmla="*/ 886387 h 6858000"/>
              <a:gd name="connsiteX12-46581" fmla="*/ 5221281 w 6115796"/>
              <a:gd name="connsiteY12-46582" fmla="*/ 920873 h 6858000"/>
              <a:gd name="connsiteX13-46583" fmla="*/ 5201018 w 6115796"/>
              <a:gd name="connsiteY13-46584" fmla="*/ 1095027 h 6858000"/>
              <a:gd name="connsiteX14-46585" fmla="*/ 5189234 w 6115796"/>
              <a:gd name="connsiteY14-46586" fmla="*/ 1217308 h 6858000"/>
              <a:gd name="connsiteX15-46587" fmla="*/ 5202769 w 6115796"/>
              <a:gd name="connsiteY15-46588" fmla="*/ 1269450 h 6858000"/>
              <a:gd name="connsiteX16-46589" fmla="*/ 5225968 w 6115796"/>
              <a:gd name="connsiteY16-46590" fmla="*/ 1357994 h 6858000"/>
              <a:gd name="connsiteX17-46591" fmla="*/ 5226675 w 6115796"/>
              <a:gd name="connsiteY17-46592" fmla="*/ 1385685 h 6858000"/>
              <a:gd name="connsiteX18-46593" fmla="*/ 5237226 w 6115796"/>
              <a:gd name="connsiteY18-46594" fmla="*/ 1441327 h 6858000"/>
              <a:gd name="connsiteX19-46595" fmla="*/ 5255653 w 6115796"/>
              <a:gd name="connsiteY19-46596" fmla="*/ 1524712 h 6858000"/>
              <a:gd name="connsiteX20-46597" fmla="*/ 5263491 w 6115796"/>
              <a:gd name="connsiteY20-46598" fmla="*/ 1642938 h 6858000"/>
              <a:gd name="connsiteX21-46599" fmla="*/ 5256552 w 6115796"/>
              <a:gd name="connsiteY21-46600" fmla="*/ 1672509 h 6858000"/>
              <a:gd name="connsiteX22-46601" fmla="*/ 5264549 w 6115796"/>
              <a:gd name="connsiteY22-46602" fmla="*/ 1837572 h 6858000"/>
              <a:gd name="connsiteX23-46603" fmla="*/ 5255696 w 6115796"/>
              <a:gd name="connsiteY23-46604" fmla="*/ 1953770 h 6858000"/>
              <a:gd name="connsiteX24-46605" fmla="*/ 5252592 w 6115796"/>
              <a:gd name="connsiteY24-46606" fmla="*/ 2092210 h 6858000"/>
              <a:gd name="connsiteX25-46607" fmla="*/ 5257248 w 6115796"/>
              <a:gd name="connsiteY25-46608" fmla="*/ 2203922 h 6858000"/>
              <a:gd name="connsiteX26-46609" fmla="*/ 5262551 w 6115796"/>
              <a:gd name="connsiteY26-46610" fmla="*/ 2288050 h 6858000"/>
              <a:gd name="connsiteX27-46611" fmla="*/ 5293877 w 6115796"/>
              <a:gd name="connsiteY27-46612" fmla="*/ 2368649 h 6858000"/>
              <a:gd name="connsiteX28-46613" fmla="*/ 5311338 w 6115796"/>
              <a:gd name="connsiteY28-46614" fmla="*/ 2404034 h 6858000"/>
              <a:gd name="connsiteX29-46615" fmla="*/ 5338366 w 6115796"/>
              <a:gd name="connsiteY29-46616" fmla="*/ 2465052 h 6858000"/>
              <a:gd name="connsiteX30-46617" fmla="*/ 5371263 w 6115796"/>
              <a:gd name="connsiteY30-46618" fmla="*/ 2586413 h 6858000"/>
              <a:gd name="connsiteX31-46619" fmla="*/ 5407503 w 6115796"/>
              <a:gd name="connsiteY31-46620" fmla="*/ 2786290 h 6858000"/>
              <a:gd name="connsiteX32-46621" fmla="*/ 5407356 w 6115796"/>
              <a:gd name="connsiteY32-46622" fmla="*/ 2787545 h 6858000"/>
              <a:gd name="connsiteX33-46623" fmla="*/ 5457023 w 6115796"/>
              <a:gd name="connsiteY33-46624" fmla="*/ 2858292 h 6858000"/>
              <a:gd name="connsiteX34-46625" fmla="*/ 5491940 w 6115796"/>
              <a:gd name="connsiteY34-46626" fmla="*/ 3015985 h 6858000"/>
              <a:gd name="connsiteX35-46627" fmla="*/ 5503944 w 6115796"/>
              <a:gd name="connsiteY35-46628" fmla="*/ 3123335 h 6858000"/>
              <a:gd name="connsiteX36-46629" fmla="*/ 5516007 w 6115796"/>
              <a:gd name="connsiteY36-46630" fmla="*/ 3258473 h 6858000"/>
              <a:gd name="connsiteX37-46631" fmla="*/ 5589758 w 6115796"/>
              <a:gd name="connsiteY37-46632" fmla="*/ 3453699 h 6858000"/>
              <a:gd name="connsiteX38-46633" fmla="*/ 5596144 w 6115796"/>
              <a:gd name="connsiteY38-46634" fmla="*/ 3534624 h 6858000"/>
              <a:gd name="connsiteX39-46635" fmla="*/ 5597750 w 6115796"/>
              <a:gd name="connsiteY39-46636" fmla="*/ 3534129 h 6858000"/>
              <a:gd name="connsiteX40-46637" fmla="*/ 5618377 w 6115796"/>
              <a:gd name="connsiteY40-46638" fmla="*/ 3588431 h 6858000"/>
              <a:gd name="connsiteX41-46639" fmla="*/ 5655472 w 6115796"/>
              <a:gd name="connsiteY41-46640" fmla="*/ 3678877 h 6858000"/>
              <a:gd name="connsiteX42-46641" fmla="*/ 5683015 w 6115796"/>
              <a:gd name="connsiteY42-46642" fmla="*/ 3762025 h 6858000"/>
              <a:gd name="connsiteX43-46643" fmla="*/ 5696643 w 6115796"/>
              <a:gd name="connsiteY43-46644" fmla="*/ 3773888 h 6858000"/>
              <a:gd name="connsiteX44-46645" fmla="*/ 5768491 w 6115796"/>
              <a:gd name="connsiteY44-46646" fmla="*/ 3914399 h 6858000"/>
              <a:gd name="connsiteX45-46647" fmla="*/ 5793123 w 6115796"/>
              <a:gd name="connsiteY45-46648" fmla="*/ 3969952 h 6858000"/>
              <a:gd name="connsiteX46-46649" fmla="*/ 5808321 w 6115796"/>
              <a:gd name="connsiteY46-46650" fmla="*/ 3988153 h 6858000"/>
              <a:gd name="connsiteX47-46651" fmla="*/ 5825621 w 6115796"/>
              <a:gd name="connsiteY47-46652" fmla="*/ 4015525 h 6858000"/>
              <a:gd name="connsiteX48-46653" fmla="*/ 5860672 w 6115796"/>
              <a:gd name="connsiteY48-46654" fmla="*/ 4061579 h 6858000"/>
              <a:gd name="connsiteX49-46655" fmla="*/ 5894095 w 6115796"/>
              <a:gd name="connsiteY49-46656" fmla="*/ 4128857 h 6858000"/>
              <a:gd name="connsiteX50-46657" fmla="*/ 5903513 w 6115796"/>
              <a:gd name="connsiteY50-46658" fmla="*/ 4187661 h 6858000"/>
              <a:gd name="connsiteX51-46659" fmla="*/ 5946705 w 6115796"/>
              <a:gd name="connsiteY51-46660" fmla="*/ 4428051 h 6858000"/>
              <a:gd name="connsiteX52-46661" fmla="*/ 5949261 w 6115796"/>
              <a:gd name="connsiteY52-46662" fmla="*/ 4449185 h 6858000"/>
              <a:gd name="connsiteX53-46663" fmla="*/ 5968960 w 6115796"/>
              <a:gd name="connsiteY53-46664" fmla="*/ 4482655 h 6858000"/>
              <a:gd name="connsiteX54-46665" fmla="*/ 5998138 w 6115796"/>
              <a:gd name="connsiteY54-46666" fmla="*/ 4697518 h 6858000"/>
              <a:gd name="connsiteX55-46667" fmla="*/ 6007819 w 6115796"/>
              <a:gd name="connsiteY55-46668" fmla="*/ 4858148 h 6858000"/>
              <a:gd name="connsiteX56-46669" fmla="*/ 6007749 w 6115796"/>
              <a:gd name="connsiteY56-46670" fmla="*/ 4964715 h 6858000"/>
              <a:gd name="connsiteX57-46671" fmla="*/ 6005269 w 6115796"/>
              <a:gd name="connsiteY57-46672" fmla="*/ 5150567 h 6858000"/>
              <a:gd name="connsiteX58-46673" fmla="*/ 6001127 w 6115796"/>
              <a:gd name="connsiteY58-46674" fmla="*/ 5164609 h 6858000"/>
              <a:gd name="connsiteX59-46675" fmla="*/ 5998514 w 6115796"/>
              <a:gd name="connsiteY59-46676" fmla="*/ 5189673 h 6858000"/>
              <a:gd name="connsiteX60-46677" fmla="*/ 6018409 w 6115796"/>
              <a:gd name="connsiteY60-46678" fmla="*/ 5227157 h 6858000"/>
              <a:gd name="connsiteX61-46679" fmla="*/ 6036748 w 6115796"/>
              <a:gd name="connsiteY61-46680" fmla="*/ 5322752 h 6858000"/>
              <a:gd name="connsiteX62-46681" fmla="*/ 6037677 w 6115796"/>
              <a:gd name="connsiteY62-46682" fmla="*/ 5354807 h 6858000"/>
              <a:gd name="connsiteX63-46683" fmla="*/ 6053435 w 6115796"/>
              <a:gd name="connsiteY63-46684" fmla="*/ 5387547 h 6858000"/>
              <a:gd name="connsiteX64-46685" fmla="*/ 6068640 w 6115796"/>
              <a:gd name="connsiteY64-46686" fmla="*/ 5474503 h 6858000"/>
              <a:gd name="connsiteX65-46687" fmla="*/ 6080922 w 6115796"/>
              <a:gd name="connsiteY65-46688" fmla="*/ 5561070 h 6858000"/>
              <a:gd name="connsiteX66-46689" fmla="*/ 6096949 w 6115796"/>
              <a:gd name="connsiteY66-46690" fmla="*/ 5648179 h 6858000"/>
              <a:gd name="connsiteX67-46691" fmla="*/ 6115796 w 6115796"/>
              <a:gd name="connsiteY67-46692" fmla="*/ 5862844 h 6858000"/>
              <a:gd name="connsiteX68-46693" fmla="*/ 6045436 w 6115796"/>
              <a:gd name="connsiteY68-46694" fmla="*/ 6124480 h 6858000"/>
              <a:gd name="connsiteX69-46695" fmla="*/ 6030489 w 6115796"/>
              <a:gd name="connsiteY69-46696" fmla="*/ 6317666 h 6858000"/>
              <a:gd name="connsiteX70-46697" fmla="*/ 6007492 w 6115796"/>
              <a:gd name="connsiteY70-46698" fmla="*/ 6440818 h 6858000"/>
              <a:gd name="connsiteX71-46699" fmla="*/ 6009467 w 6115796"/>
              <a:gd name="connsiteY71-46700" fmla="*/ 6487076 h 6858000"/>
              <a:gd name="connsiteX72-46701" fmla="*/ 5995064 w 6115796"/>
              <a:gd name="connsiteY72-46702" fmla="*/ 6540791 h 6858000"/>
              <a:gd name="connsiteX73-46703" fmla="*/ 5986207 w 6115796"/>
              <a:gd name="connsiteY73-46704" fmla="*/ 6695855 h 6858000"/>
              <a:gd name="connsiteX74-46705" fmla="*/ 5979428 w 6115796"/>
              <a:gd name="connsiteY74-46706" fmla="*/ 6754678 h 6858000"/>
              <a:gd name="connsiteX75-46707" fmla="*/ 5984543 w 6115796"/>
              <a:gd name="connsiteY75-46708" fmla="*/ 6811016 h 6858000"/>
              <a:gd name="connsiteX76-46709" fmla="*/ 5979671 w 6115796"/>
              <a:gd name="connsiteY76-46710" fmla="*/ 6858000 h 6858000"/>
              <a:gd name="connsiteX77-46711" fmla="*/ 0 w 6115796"/>
              <a:gd name="connsiteY77-46712" fmla="*/ 6858000 h 6858000"/>
              <a:gd name="connsiteX78-46713" fmla="*/ 0 w 6115796"/>
              <a:gd name="connsiteY78-46714" fmla="*/ 0 h 6858000"/>
              <a:gd name="connsiteX0-46715" fmla="*/ 0 w 6115796"/>
              <a:gd name="connsiteY0-46716" fmla="*/ 0 h 6858000"/>
              <a:gd name="connsiteX1-46717" fmla="*/ 4965888 w 6115796"/>
              <a:gd name="connsiteY1-46718" fmla="*/ 0 h 6858000"/>
              <a:gd name="connsiteX2-46719" fmla="*/ 4967767 w 6115796"/>
              <a:gd name="connsiteY2-46720" fmla="*/ 7930 h 6858000"/>
              <a:gd name="connsiteX3-46721" fmla="*/ 4979444 w 6115796"/>
              <a:gd name="connsiteY3-46722" fmla="*/ 43921 h 6858000"/>
              <a:gd name="connsiteX4-46723" fmla="*/ 5075458 w 6115796"/>
              <a:gd name="connsiteY4-46724" fmla="*/ 264355 h 6858000"/>
              <a:gd name="connsiteX5-46725" fmla="*/ 5081175 w 6115796"/>
              <a:gd name="connsiteY5-46726" fmla="*/ 277448 h 6858000"/>
              <a:gd name="connsiteX6-46727" fmla="*/ 5097011 w 6115796"/>
              <a:gd name="connsiteY6-46728" fmla="*/ 355616 h 6858000"/>
              <a:gd name="connsiteX7-46729" fmla="*/ 5153000 w 6115796"/>
              <a:gd name="connsiteY7-46730" fmla="*/ 507134 h 6858000"/>
              <a:gd name="connsiteX8-46731" fmla="*/ 5171282 w 6115796"/>
              <a:gd name="connsiteY8-46732" fmla="*/ 602071 h 6858000"/>
              <a:gd name="connsiteX9-46733" fmla="*/ 5176196 w 6115796"/>
              <a:gd name="connsiteY9-46734" fmla="*/ 636822 h 6858000"/>
              <a:gd name="connsiteX10-46735" fmla="*/ 5189051 w 6115796"/>
              <a:gd name="connsiteY10-46736" fmla="*/ 782518 h 6858000"/>
              <a:gd name="connsiteX11-46737" fmla="*/ 5218707 w 6115796"/>
              <a:gd name="connsiteY11-46738" fmla="*/ 886387 h 6858000"/>
              <a:gd name="connsiteX12-46739" fmla="*/ 5221281 w 6115796"/>
              <a:gd name="connsiteY12-46740" fmla="*/ 920873 h 6858000"/>
              <a:gd name="connsiteX13-46741" fmla="*/ 5201018 w 6115796"/>
              <a:gd name="connsiteY13-46742" fmla="*/ 1095027 h 6858000"/>
              <a:gd name="connsiteX14-46743" fmla="*/ 5189234 w 6115796"/>
              <a:gd name="connsiteY14-46744" fmla="*/ 1217308 h 6858000"/>
              <a:gd name="connsiteX15-46745" fmla="*/ 5202769 w 6115796"/>
              <a:gd name="connsiteY15-46746" fmla="*/ 1269450 h 6858000"/>
              <a:gd name="connsiteX16-46747" fmla="*/ 5225968 w 6115796"/>
              <a:gd name="connsiteY16-46748" fmla="*/ 1357994 h 6858000"/>
              <a:gd name="connsiteX17-46749" fmla="*/ 5226675 w 6115796"/>
              <a:gd name="connsiteY17-46750" fmla="*/ 1385685 h 6858000"/>
              <a:gd name="connsiteX18-46751" fmla="*/ 5237226 w 6115796"/>
              <a:gd name="connsiteY18-46752" fmla="*/ 1441327 h 6858000"/>
              <a:gd name="connsiteX19-46753" fmla="*/ 5255653 w 6115796"/>
              <a:gd name="connsiteY19-46754" fmla="*/ 1524712 h 6858000"/>
              <a:gd name="connsiteX20-46755" fmla="*/ 5263491 w 6115796"/>
              <a:gd name="connsiteY20-46756" fmla="*/ 1642938 h 6858000"/>
              <a:gd name="connsiteX21-46757" fmla="*/ 5256552 w 6115796"/>
              <a:gd name="connsiteY21-46758" fmla="*/ 1672509 h 6858000"/>
              <a:gd name="connsiteX22-46759" fmla="*/ 5264549 w 6115796"/>
              <a:gd name="connsiteY22-46760" fmla="*/ 1837572 h 6858000"/>
              <a:gd name="connsiteX23-46761" fmla="*/ 5255696 w 6115796"/>
              <a:gd name="connsiteY23-46762" fmla="*/ 1953770 h 6858000"/>
              <a:gd name="connsiteX24-46763" fmla="*/ 5252592 w 6115796"/>
              <a:gd name="connsiteY24-46764" fmla="*/ 2092210 h 6858000"/>
              <a:gd name="connsiteX25-46765" fmla="*/ 5257248 w 6115796"/>
              <a:gd name="connsiteY25-46766" fmla="*/ 2203922 h 6858000"/>
              <a:gd name="connsiteX26-46767" fmla="*/ 5262551 w 6115796"/>
              <a:gd name="connsiteY26-46768" fmla="*/ 2288050 h 6858000"/>
              <a:gd name="connsiteX27-46769" fmla="*/ 5293877 w 6115796"/>
              <a:gd name="connsiteY27-46770" fmla="*/ 2368649 h 6858000"/>
              <a:gd name="connsiteX28-46771" fmla="*/ 5311338 w 6115796"/>
              <a:gd name="connsiteY28-46772" fmla="*/ 2404034 h 6858000"/>
              <a:gd name="connsiteX29-46773" fmla="*/ 5338366 w 6115796"/>
              <a:gd name="connsiteY29-46774" fmla="*/ 2465052 h 6858000"/>
              <a:gd name="connsiteX30-46775" fmla="*/ 5371263 w 6115796"/>
              <a:gd name="connsiteY30-46776" fmla="*/ 2586413 h 6858000"/>
              <a:gd name="connsiteX31-46777" fmla="*/ 5407503 w 6115796"/>
              <a:gd name="connsiteY31-46778" fmla="*/ 2786290 h 6858000"/>
              <a:gd name="connsiteX32-46779" fmla="*/ 5407356 w 6115796"/>
              <a:gd name="connsiteY32-46780" fmla="*/ 2787545 h 6858000"/>
              <a:gd name="connsiteX33-46781" fmla="*/ 5457023 w 6115796"/>
              <a:gd name="connsiteY33-46782" fmla="*/ 2858292 h 6858000"/>
              <a:gd name="connsiteX34-46783" fmla="*/ 5491940 w 6115796"/>
              <a:gd name="connsiteY34-46784" fmla="*/ 3015985 h 6858000"/>
              <a:gd name="connsiteX35-46785" fmla="*/ 5503944 w 6115796"/>
              <a:gd name="connsiteY35-46786" fmla="*/ 3123335 h 6858000"/>
              <a:gd name="connsiteX36-46787" fmla="*/ 5516007 w 6115796"/>
              <a:gd name="connsiteY36-46788" fmla="*/ 3258473 h 6858000"/>
              <a:gd name="connsiteX37-46789" fmla="*/ 5589758 w 6115796"/>
              <a:gd name="connsiteY37-46790" fmla="*/ 3453699 h 6858000"/>
              <a:gd name="connsiteX38-46791" fmla="*/ 5596144 w 6115796"/>
              <a:gd name="connsiteY38-46792" fmla="*/ 3534624 h 6858000"/>
              <a:gd name="connsiteX39-46793" fmla="*/ 5597750 w 6115796"/>
              <a:gd name="connsiteY39-46794" fmla="*/ 3534129 h 6858000"/>
              <a:gd name="connsiteX40-46795" fmla="*/ 5618377 w 6115796"/>
              <a:gd name="connsiteY40-46796" fmla="*/ 3588431 h 6858000"/>
              <a:gd name="connsiteX41-46797" fmla="*/ 5655472 w 6115796"/>
              <a:gd name="connsiteY41-46798" fmla="*/ 3678877 h 6858000"/>
              <a:gd name="connsiteX42-46799" fmla="*/ 5683015 w 6115796"/>
              <a:gd name="connsiteY42-46800" fmla="*/ 3762025 h 6858000"/>
              <a:gd name="connsiteX43-46801" fmla="*/ 5696643 w 6115796"/>
              <a:gd name="connsiteY43-46802" fmla="*/ 3773888 h 6858000"/>
              <a:gd name="connsiteX44-46803" fmla="*/ 5768491 w 6115796"/>
              <a:gd name="connsiteY44-46804" fmla="*/ 3914399 h 6858000"/>
              <a:gd name="connsiteX45-46805" fmla="*/ 5793123 w 6115796"/>
              <a:gd name="connsiteY45-46806" fmla="*/ 3969952 h 6858000"/>
              <a:gd name="connsiteX46-46807" fmla="*/ 5808321 w 6115796"/>
              <a:gd name="connsiteY46-46808" fmla="*/ 3988153 h 6858000"/>
              <a:gd name="connsiteX47-46809" fmla="*/ 5825621 w 6115796"/>
              <a:gd name="connsiteY47-46810" fmla="*/ 4015525 h 6858000"/>
              <a:gd name="connsiteX48-46811" fmla="*/ 5860672 w 6115796"/>
              <a:gd name="connsiteY48-46812" fmla="*/ 4061579 h 6858000"/>
              <a:gd name="connsiteX49-46813" fmla="*/ 5894095 w 6115796"/>
              <a:gd name="connsiteY49-46814" fmla="*/ 4128857 h 6858000"/>
              <a:gd name="connsiteX50-46815" fmla="*/ 5903513 w 6115796"/>
              <a:gd name="connsiteY50-46816" fmla="*/ 4187661 h 6858000"/>
              <a:gd name="connsiteX51-46817" fmla="*/ 5946705 w 6115796"/>
              <a:gd name="connsiteY51-46818" fmla="*/ 4428051 h 6858000"/>
              <a:gd name="connsiteX52-46819" fmla="*/ 5949261 w 6115796"/>
              <a:gd name="connsiteY52-46820" fmla="*/ 4449185 h 6858000"/>
              <a:gd name="connsiteX53-46821" fmla="*/ 5968960 w 6115796"/>
              <a:gd name="connsiteY53-46822" fmla="*/ 4482655 h 6858000"/>
              <a:gd name="connsiteX54-46823" fmla="*/ 5998138 w 6115796"/>
              <a:gd name="connsiteY54-46824" fmla="*/ 4697518 h 6858000"/>
              <a:gd name="connsiteX55-46825" fmla="*/ 6007819 w 6115796"/>
              <a:gd name="connsiteY55-46826" fmla="*/ 4858148 h 6858000"/>
              <a:gd name="connsiteX56-46827" fmla="*/ 6007749 w 6115796"/>
              <a:gd name="connsiteY56-46828" fmla="*/ 4964715 h 6858000"/>
              <a:gd name="connsiteX57-46829" fmla="*/ 6005269 w 6115796"/>
              <a:gd name="connsiteY57-46830" fmla="*/ 5150567 h 6858000"/>
              <a:gd name="connsiteX58-46831" fmla="*/ 6001127 w 6115796"/>
              <a:gd name="connsiteY58-46832" fmla="*/ 5164609 h 6858000"/>
              <a:gd name="connsiteX59-46833" fmla="*/ 5998514 w 6115796"/>
              <a:gd name="connsiteY59-46834" fmla="*/ 5189673 h 6858000"/>
              <a:gd name="connsiteX60-46835" fmla="*/ 6018409 w 6115796"/>
              <a:gd name="connsiteY60-46836" fmla="*/ 5227157 h 6858000"/>
              <a:gd name="connsiteX61-46837" fmla="*/ 6036748 w 6115796"/>
              <a:gd name="connsiteY61-46838" fmla="*/ 5322752 h 6858000"/>
              <a:gd name="connsiteX62-46839" fmla="*/ 6037677 w 6115796"/>
              <a:gd name="connsiteY62-46840" fmla="*/ 5354807 h 6858000"/>
              <a:gd name="connsiteX63-46841" fmla="*/ 6053435 w 6115796"/>
              <a:gd name="connsiteY63-46842" fmla="*/ 5387547 h 6858000"/>
              <a:gd name="connsiteX64-46843" fmla="*/ 6068640 w 6115796"/>
              <a:gd name="connsiteY64-46844" fmla="*/ 5474503 h 6858000"/>
              <a:gd name="connsiteX65-46845" fmla="*/ 6080922 w 6115796"/>
              <a:gd name="connsiteY65-46846" fmla="*/ 5561070 h 6858000"/>
              <a:gd name="connsiteX66-46847" fmla="*/ 6096949 w 6115796"/>
              <a:gd name="connsiteY66-46848" fmla="*/ 5648179 h 6858000"/>
              <a:gd name="connsiteX67-46849" fmla="*/ 6115796 w 6115796"/>
              <a:gd name="connsiteY67-46850" fmla="*/ 5862844 h 6858000"/>
              <a:gd name="connsiteX68-46851" fmla="*/ 6045436 w 6115796"/>
              <a:gd name="connsiteY68-46852" fmla="*/ 6124480 h 6858000"/>
              <a:gd name="connsiteX69-46853" fmla="*/ 6030489 w 6115796"/>
              <a:gd name="connsiteY69-46854" fmla="*/ 6317666 h 6858000"/>
              <a:gd name="connsiteX70-46855" fmla="*/ 6007492 w 6115796"/>
              <a:gd name="connsiteY70-46856" fmla="*/ 6440818 h 6858000"/>
              <a:gd name="connsiteX71-46857" fmla="*/ 6009467 w 6115796"/>
              <a:gd name="connsiteY71-46858" fmla="*/ 6487076 h 6858000"/>
              <a:gd name="connsiteX72-46859" fmla="*/ 5995064 w 6115796"/>
              <a:gd name="connsiteY72-46860" fmla="*/ 6540791 h 6858000"/>
              <a:gd name="connsiteX73-46861" fmla="*/ 5986207 w 6115796"/>
              <a:gd name="connsiteY73-46862" fmla="*/ 6695855 h 6858000"/>
              <a:gd name="connsiteX74-46863" fmla="*/ 5979428 w 6115796"/>
              <a:gd name="connsiteY74-46864" fmla="*/ 6754678 h 6858000"/>
              <a:gd name="connsiteX75-46865" fmla="*/ 5984543 w 6115796"/>
              <a:gd name="connsiteY75-46866" fmla="*/ 6811016 h 6858000"/>
              <a:gd name="connsiteX76-46867" fmla="*/ 5979671 w 6115796"/>
              <a:gd name="connsiteY76-46868" fmla="*/ 6858000 h 6858000"/>
              <a:gd name="connsiteX77-46869" fmla="*/ 0 w 6115796"/>
              <a:gd name="connsiteY77-46870" fmla="*/ 6858000 h 6858000"/>
              <a:gd name="connsiteX78-46871" fmla="*/ 0 w 6115796"/>
              <a:gd name="connsiteY78-46872" fmla="*/ 0 h 6858000"/>
              <a:gd name="connsiteX0-46873" fmla="*/ 0 w 6115796"/>
              <a:gd name="connsiteY0-46874" fmla="*/ 0 h 6858000"/>
              <a:gd name="connsiteX1-46875" fmla="*/ 4965888 w 6115796"/>
              <a:gd name="connsiteY1-46876" fmla="*/ 0 h 6858000"/>
              <a:gd name="connsiteX2-46877" fmla="*/ 4967767 w 6115796"/>
              <a:gd name="connsiteY2-46878" fmla="*/ 7930 h 6858000"/>
              <a:gd name="connsiteX3-46879" fmla="*/ 4979444 w 6115796"/>
              <a:gd name="connsiteY3-46880" fmla="*/ 43921 h 6858000"/>
              <a:gd name="connsiteX4-46881" fmla="*/ 5075458 w 6115796"/>
              <a:gd name="connsiteY4-46882" fmla="*/ 264355 h 6858000"/>
              <a:gd name="connsiteX5-46883" fmla="*/ 5081175 w 6115796"/>
              <a:gd name="connsiteY5-46884" fmla="*/ 277448 h 6858000"/>
              <a:gd name="connsiteX6-46885" fmla="*/ 5097011 w 6115796"/>
              <a:gd name="connsiteY6-46886" fmla="*/ 355616 h 6858000"/>
              <a:gd name="connsiteX7-46887" fmla="*/ 5153000 w 6115796"/>
              <a:gd name="connsiteY7-46888" fmla="*/ 507134 h 6858000"/>
              <a:gd name="connsiteX8-46889" fmla="*/ 5171282 w 6115796"/>
              <a:gd name="connsiteY8-46890" fmla="*/ 602071 h 6858000"/>
              <a:gd name="connsiteX9-46891" fmla="*/ 5176196 w 6115796"/>
              <a:gd name="connsiteY9-46892" fmla="*/ 636822 h 6858000"/>
              <a:gd name="connsiteX10-46893" fmla="*/ 5189051 w 6115796"/>
              <a:gd name="connsiteY10-46894" fmla="*/ 782518 h 6858000"/>
              <a:gd name="connsiteX11-46895" fmla="*/ 5218707 w 6115796"/>
              <a:gd name="connsiteY11-46896" fmla="*/ 886387 h 6858000"/>
              <a:gd name="connsiteX12-46897" fmla="*/ 5221281 w 6115796"/>
              <a:gd name="connsiteY12-46898" fmla="*/ 920873 h 6858000"/>
              <a:gd name="connsiteX13-46899" fmla="*/ 5201018 w 6115796"/>
              <a:gd name="connsiteY13-46900" fmla="*/ 1095027 h 6858000"/>
              <a:gd name="connsiteX14-46901" fmla="*/ 5189234 w 6115796"/>
              <a:gd name="connsiteY14-46902" fmla="*/ 1217308 h 6858000"/>
              <a:gd name="connsiteX15-46903" fmla="*/ 5202769 w 6115796"/>
              <a:gd name="connsiteY15-46904" fmla="*/ 1269450 h 6858000"/>
              <a:gd name="connsiteX16-46905" fmla="*/ 5225968 w 6115796"/>
              <a:gd name="connsiteY16-46906" fmla="*/ 1357994 h 6858000"/>
              <a:gd name="connsiteX17-46907" fmla="*/ 5226675 w 6115796"/>
              <a:gd name="connsiteY17-46908" fmla="*/ 1385685 h 6858000"/>
              <a:gd name="connsiteX18-46909" fmla="*/ 5237226 w 6115796"/>
              <a:gd name="connsiteY18-46910" fmla="*/ 1441327 h 6858000"/>
              <a:gd name="connsiteX19-46911" fmla="*/ 5255653 w 6115796"/>
              <a:gd name="connsiteY19-46912" fmla="*/ 1524712 h 6858000"/>
              <a:gd name="connsiteX20-46913" fmla="*/ 5263491 w 6115796"/>
              <a:gd name="connsiteY20-46914" fmla="*/ 1642938 h 6858000"/>
              <a:gd name="connsiteX21-46915" fmla="*/ 5256552 w 6115796"/>
              <a:gd name="connsiteY21-46916" fmla="*/ 1672509 h 6858000"/>
              <a:gd name="connsiteX22-46917" fmla="*/ 5264549 w 6115796"/>
              <a:gd name="connsiteY22-46918" fmla="*/ 1837572 h 6858000"/>
              <a:gd name="connsiteX23-46919" fmla="*/ 5255696 w 6115796"/>
              <a:gd name="connsiteY23-46920" fmla="*/ 1953770 h 6858000"/>
              <a:gd name="connsiteX24-46921" fmla="*/ 5252592 w 6115796"/>
              <a:gd name="connsiteY24-46922" fmla="*/ 2092210 h 6858000"/>
              <a:gd name="connsiteX25-46923" fmla="*/ 5257248 w 6115796"/>
              <a:gd name="connsiteY25-46924" fmla="*/ 2203922 h 6858000"/>
              <a:gd name="connsiteX26-46925" fmla="*/ 5262551 w 6115796"/>
              <a:gd name="connsiteY26-46926" fmla="*/ 2288050 h 6858000"/>
              <a:gd name="connsiteX27-46927" fmla="*/ 5293877 w 6115796"/>
              <a:gd name="connsiteY27-46928" fmla="*/ 2368649 h 6858000"/>
              <a:gd name="connsiteX28-46929" fmla="*/ 5311338 w 6115796"/>
              <a:gd name="connsiteY28-46930" fmla="*/ 2404034 h 6858000"/>
              <a:gd name="connsiteX29-46931" fmla="*/ 5338366 w 6115796"/>
              <a:gd name="connsiteY29-46932" fmla="*/ 2465052 h 6858000"/>
              <a:gd name="connsiteX30-46933" fmla="*/ 5371263 w 6115796"/>
              <a:gd name="connsiteY30-46934" fmla="*/ 2586413 h 6858000"/>
              <a:gd name="connsiteX31-46935" fmla="*/ 5407503 w 6115796"/>
              <a:gd name="connsiteY31-46936" fmla="*/ 2786290 h 6858000"/>
              <a:gd name="connsiteX32-46937" fmla="*/ 5407356 w 6115796"/>
              <a:gd name="connsiteY32-46938" fmla="*/ 2787545 h 6858000"/>
              <a:gd name="connsiteX33-46939" fmla="*/ 5457023 w 6115796"/>
              <a:gd name="connsiteY33-46940" fmla="*/ 2858292 h 6858000"/>
              <a:gd name="connsiteX34-46941" fmla="*/ 5491940 w 6115796"/>
              <a:gd name="connsiteY34-46942" fmla="*/ 3015985 h 6858000"/>
              <a:gd name="connsiteX35-46943" fmla="*/ 5503944 w 6115796"/>
              <a:gd name="connsiteY35-46944" fmla="*/ 3123335 h 6858000"/>
              <a:gd name="connsiteX36-46945" fmla="*/ 5525532 w 6115796"/>
              <a:gd name="connsiteY36-46946" fmla="*/ 3258473 h 6858000"/>
              <a:gd name="connsiteX37-46947" fmla="*/ 5589758 w 6115796"/>
              <a:gd name="connsiteY37-46948" fmla="*/ 3453699 h 6858000"/>
              <a:gd name="connsiteX38-46949" fmla="*/ 5596144 w 6115796"/>
              <a:gd name="connsiteY38-46950" fmla="*/ 3534624 h 6858000"/>
              <a:gd name="connsiteX39-46951" fmla="*/ 5597750 w 6115796"/>
              <a:gd name="connsiteY39-46952" fmla="*/ 3534129 h 6858000"/>
              <a:gd name="connsiteX40-46953" fmla="*/ 5618377 w 6115796"/>
              <a:gd name="connsiteY40-46954" fmla="*/ 3588431 h 6858000"/>
              <a:gd name="connsiteX41-46955" fmla="*/ 5655472 w 6115796"/>
              <a:gd name="connsiteY41-46956" fmla="*/ 3678877 h 6858000"/>
              <a:gd name="connsiteX42-46957" fmla="*/ 5683015 w 6115796"/>
              <a:gd name="connsiteY42-46958" fmla="*/ 3762025 h 6858000"/>
              <a:gd name="connsiteX43-46959" fmla="*/ 5696643 w 6115796"/>
              <a:gd name="connsiteY43-46960" fmla="*/ 3773888 h 6858000"/>
              <a:gd name="connsiteX44-46961" fmla="*/ 5768491 w 6115796"/>
              <a:gd name="connsiteY44-46962" fmla="*/ 3914399 h 6858000"/>
              <a:gd name="connsiteX45-46963" fmla="*/ 5793123 w 6115796"/>
              <a:gd name="connsiteY45-46964" fmla="*/ 3969952 h 6858000"/>
              <a:gd name="connsiteX46-46965" fmla="*/ 5808321 w 6115796"/>
              <a:gd name="connsiteY46-46966" fmla="*/ 3988153 h 6858000"/>
              <a:gd name="connsiteX47-46967" fmla="*/ 5825621 w 6115796"/>
              <a:gd name="connsiteY47-46968" fmla="*/ 4015525 h 6858000"/>
              <a:gd name="connsiteX48-46969" fmla="*/ 5860672 w 6115796"/>
              <a:gd name="connsiteY48-46970" fmla="*/ 4061579 h 6858000"/>
              <a:gd name="connsiteX49-46971" fmla="*/ 5894095 w 6115796"/>
              <a:gd name="connsiteY49-46972" fmla="*/ 4128857 h 6858000"/>
              <a:gd name="connsiteX50-46973" fmla="*/ 5903513 w 6115796"/>
              <a:gd name="connsiteY50-46974" fmla="*/ 4187661 h 6858000"/>
              <a:gd name="connsiteX51-46975" fmla="*/ 5946705 w 6115796"/>
              <a:gd name="connsiteY51-46976" fmla="*/ 4428051 h 6858000"/>
              <a:gd name="connsiteX52-46977" fmla="*/ 5949261 w 6115796"/>
              <a:gd name="connsiteY52-46978" fmla="*/ 4449185 h 6858000"/>
              <a:gd name="connsiteX53-46979" fmla="*/ 5968960 w 6115796"/>
              <a:gd name="connsiteY53-46980" fmla="*/ 4482655 h 6858000"/>
              <a:gd name="connsiteX54-46981" fmla="*/ 5998138 w 6115796"/>
              <a:gd name="connsiteY54-46982" fmla="*/ 4697518 h 6858000"/>
              <a:gd name="connsiteX55-46983" fmla="*/ 6007819 w 6115796"/>
              <a:gd name="connsiteY55-46984" fmla="*/ 4858148 h 6858000"/>
              <a:gd name="connsiteX56-46985" fmla="*/ 6007749 w 6115796"/>
              <a:gd name="connsiteY56-46986" fmla="*/ 4964715 h 6858000"/>
              <a:gd name="connsiteX57-46987" fmla="*/ 6005269 w 6115796"/>
              <a:gd name="connsiteY57-46988" fmla="*/ 5150567 h 6858000"/>
              <a:gd name="connsiteX58-46989" fmla="*/ 6001127 w 6115796"/>
              <a:gd name="connsiteY58-46990" fmla="*/ 5164609 h 6858000"/>
              <a:gd name="connsiteX59-46991" fmla="*/ 5998514 w 6115796"/>
              <a:gd name="connsiteY59-46992" fmla="*/ 5189673 h 6858000"/>
              <a:gd name="connsiteX60-46993" fmla="*/ 6018409 w 6115796"/>
              <a:gd name="connsiteY60-46994" fmla="*/ 5227157 h 6858000"/>
              <a:gd name="connsiteX61-46995" fmla="*/ 6036748 w 6115796"/>
              <a:gd name="connsiteY61-46996" fmla="*/ 5322752 h 6858000"/>
              <a:gd name="connsiteX62-46997" fmla="*/ 6037677 w 6115796"/>
              <a:gd name="connsiteY62-46998" fmla="*/ 5354807 h 6858000"/>
              <a:gd name="connsiteX63-46999" fmla="*/ 6053435 w 6115796"/>
              <a:gd name="connsiteY63-47000" fmla="*/ 5387547 h 6858000"/>
              <a:gd name="connsiteX64-47001" fmla="*/ 6068640 w 6115796"/>
              <a:gd name="connsiteY64-47002" fmla="*/ 5474503 h 6858000"/>
              <a:gd name="connsiteX65-47003" fmla="*/ 6080922 w 6115796"/>
              <a:gd name="connsiteY65-47004" fmla="*/ 5561070 h 6858000"/>
              <a:gd name="connsiteX66-47005" fmla="*/ 6096949 w 6115796"/>
              <a:gd name="connsiteY66-47006" fmla="*/ 5648179 h 6858000"/>
              <a:gd name="connsiteX67-47007" fmla="*/ 6115796 w 6115796"/>
              <a:gd name="connsiteY67-47008" fmla="*/ 5862844 h 6858000"/>
              <a:gd name="connsiteX68-47009" fmla="*/ 6045436 w 6115796"/>
              <a:gd name="connsiteY68-47010" fmla="*/ 6124480 h 6858000"/>
              <a:gd name="connsiteX69-47011" fmla="*/ 6030489 w 6115796"/>
              <a:gd name="connsiteY69-47012" fmla="*/ 6317666 h 6858000"/>
              <a:gd name="connsiteX70-47013" fmla="*/ 6007492 w 6115796"/>
              <a:gd name="connsiteY70-47014" fmla="*/ 6440818 h 6858000"/>
              <a:gd name="connsiteX71-47015" fmla="*/ 6009467 w 6115796"/>
              <a:gd name="connsiteY71-47016" fmla="*/ 6487076 h 6858000"/>
              <a:gd name="connsiteX72-47017" fmla="*/ 5995064 w 6115796"/>
              <a:gd name="connsiteY72-47018" fmla="*/ 6540791 h 6858000"/>
              <a:gd name="connsiteX73-47019" fmla="*/ 5986207 w 6115796"/>
              <a:gd name="connsiteY73-47020" fmla="*/ 6695855 h 6858000"/>
              <a:gd name="connsiteX74-47021" fmla="*/ 5979428 w 6115796"/>
              <a:gd name="connsiteY74-47022" fmla="*/ 6754678 h 6858000"/>
              <a:gd name="connsiteX75-47023" fmla="*/ 5984543 w 6115796"/>
              <a:gd name="connsiteY75-47024" fmla="*/ 6811016 h 6858000"/>
              <a:gd name="connsiteX76-47025" fmla="*/ 5979671 w 6115796"/>
              <a:gd name="connsiteY76-47026" fmla="*/ 6858000 h 6858000"/>
              <a:gd name="connsiteX77-47027" fmla="*/ 0 w 6115796"/>
              <a:gd name="connsiteY77-47028" fmla="*/ 6858000 h 6858000"/>
              <a:gd name="connsiteX78-47029" fmla="*/ 0 w 6115796"/>
              <a:gd name="connsiteY78-47030" fmla="*/ 0 h 6858000"/>
              <a:gd name="connsiteX0-47031" fmla="*/ 0 w 6115796"/>
              <a:gd name="connsiteY0-47032" fmla="*/ 0 h 6858000"/>
              <a:gd name="connsiteX1-47033" fmla="*/ 4965888 w 6115796"/>
              <a:gd name="connsiteY1-47034" fmla="*/ 0 h 6858000"/>
              <a:gd name="connsiteX2-47035" fmla="*/ 4967767 w 6115796"/>
              <a:gd name="connsiteY2-47036" fmla="*/ 7930 h 6858000"/>
              <a:gd name="connsiteX3-47037" fmla="*/ 4979444 w 6115796"/>
              <a:gd name="connsiteY3-47038" fmla="*/ 43921 h 6858000"/>
              <a:gd name="connsiteX4-47039" fmla="*/ 5075458 w 6115796"/>
              <a:gd name="connsiteY4-47040" fmla="*/ 264355 h 6858000"/>
              <a:gd name="connsiteX5-47041" fmla="*/ 5081175 w 6115796"/>
              <a:gd name="connsiteY5-47042" fmla="*/ 277448 h 6858000"/>
              <a:gd name="connsiteX6-47043" fmla="*/ 5097011 w 6115796"/>
              <a:gd name="connsiteY6-47044" fmla="*/ 355616 h 6858000"/>
              <a:gd name="connsiteX7-47045" fmla="*/ 5153000 w 6115796"/>
              <a:gd name="connsiteY7-47046" fmla="*/ 507134 h 6858000"/>
              <a:gd name="connsiteX8-47047" fmla="*/ 5171282 w 6115796"/>
              <a:gd name="connsiteY8-47048" fmla="*/ 602071 h 6858000"/>
              <a:gd name="connsiteX9-47049" fmla="*/ 5176196 w 6115796"/>
              <a:gd name="connsiteY9-47050" fmla="*/ 636822 h 6858000"/>
              <a:gd name="connsiteX10-47051" fmla="*/ 5189051 w 6115796"/>
              <a:gd name="connsiteY10-47052" fmla="*/ 782518 h 6858000"/>
              <a:gd name="connsiteX11-47053" fmla="*/ 5218707 w 6115796"/>
              <a:gd name="connsiteY11-47054" fmla="*/ 886387 h 6858000"/>
              <a:gd name="connsiteX12-47055" fmla="*/ 5221281 w 6115796"/>
              <a:gd name="connsiteY12-47056" fmla="*/ 920873 h 6858000"/>
              <a:gd name="connsiteX13-47057" fmla="*/ 5201018 w 6115796"/>
              <a:gd name="connsiteY13-47058" fmla="*/ 1095027 h 6858000"/>
              <a:gd name="connsiteX14-47059" fmla="*/ 5189234 w 6115796"/>
              <a:gd name="connsiteY14-47060" fmla="*/ 1217308 h 6858000"/>
              <a:gd name="connsiteX15-47061" fmla="*/ 5202769 w 6115796"/>
              <a:gd name="connsiteY15-47062" fmla="*/ 1269450 h 6858000"/>
              <a:gd name="connsiteX16-47063" fmla="*/ 5225968 w 6115796"/>
              <a:gd name="connsiteY16-47064" fmla="*/ 1357994 h 6858000"/>
              <a:gd name="connsiteX17-47065" fmla="*/ 5226675 w 6115796"/>
              <a:gd name="connsiteY17-47066" fmla="*/ 1385685 h 6858000"/>
              <a:gd name="connsiteX18-47067" fmla="*/ 5237226 w 6115796"/>
              <a:gd name="connsiteY18-47068" fmla="*/ 1441327 h 6858000"/>
              <a:gd name="connsiteX19-47069" fmla="*/ 5255653 w 6115796"/>
              <a:gd name="connsiteY19-47070" fmla="*/ 1524712 h 6858000"/>
              <a:gd name="connsiteX20-47071" fmla="*/ 5263491 w 6115796"/>
              <a:gd name="connsiteY20-47072" fmla="*/ 1642938 h 6858000"/>
              <a:gd name="connsiteX21-47073" fmla="*/ 5256552 w 6115796"/>
              <a:gd name="connsiteY21-47074" fmla="*/ 1672509 h 6858000"/>
              <a:gd name="connsiteX22-47075" fmla="*/ 5264549 w 6115796"/>
              <a:gd name="connsiteY22-47076" fmla="*/ 1837572 h 6858000"/>
              <a:gd name="connsiteX23-47077" fmla="*/ 5255696 w 6115796"/>
              <a:gd name="connsiteY23-47078" fmla="*/ 1953770 h 6858000"/>
              <a:gd name="connsiteX24-47079" fmla="*/ 5252592 w 6115796"/>
              <a:gd name="connsiteY24-47080" fmla="*/ 2092210 h 6858000"/>
              <a:gd name="connsiteX25-47081" fmla="*/ 5257248 w 6115796"/>
              <a:gd name="connsiteY25-47082" fmla="*/ 2203922 h 6858000"/>
              <a:gd name="connsiteX26-47083" fmla="*/ 5262551 w 6115796"/>
              <a:gd name="connsiteY26-47084" fmla="*/ 2288050 h 6858000"/>
              <a:gd name="connsiteX27-47085" fmla="*/ 5293877 w 6115796"/>
              <a:gd name="connsiteY27-47086" fmla="*/ 2368649 h 6858000"/>
              <a:gd name="connsiteX28-47087" fmla="*/ 5311338 w 6115796"/>
              <a:gd name="connsiteY28-47088" fmla="*/ 2404034 h 6858000"/>
              <a:gd name="connsiteX29-47089" fmla="*/ 5338366 w 6115796"/>
              <a:gd name="connsiteY29-47090" fmla="*/ 2465052 h 6858000"/>
              <a:gd name="connsiteX30-47091" fmla="*/ 5371263 w 6115796"/>
              <a:gd name="connsiteY30-47092" fmla="*/ 2586413 h 6858000"/>
              <a:gd name="connsiteX31-47093" fmla="*/ 5407503 w 6115796"/>
              <a:gd name="connsiteY31-47094" fmla="*/ 2786290 h 6858000"/>
              <a:gd name="connsiteX32-47095" fmla="*/ 5407356 w 6115796"/>
              <a:gd name="connsiteY32-47096" fmla="*/ 2787545 h 6858000"/>
              <a:gd name="connsiteX33-47097" fmla="*/ 5457023 w 6115796"/>
              <a:gd name="connsiteY33-47098" fmla="*/ 2858292 h 6858000"/>
              <a:gd name="connsiteX34-47099" fmla="*/ 5491940 w 6115796"/>
              <a:gd name="connsiteY34-47100" fmla="*/ 3015985 h 6858000"/>
              <a:gd name="connsiteX35-47101" fmla="*/ 5503944 w 6115796"/>
              <a:gd name="connsiteY35-47102" fmla="*/ 3123335 h 6858000"/>
              <a:gd name="connsiteX36-47103" fmla="*/ 5525532 w 6115796"/>
              <a:gd name="connsiteY36-47104" fmla="*/ 3258473 h 6858000"/>
              <a:gd name="connsiteX37-47105" fmla="*/ 5589758 w 6115796"/>
              <a:gd name="connsiteY37-47106" fmla="*/ 3453699 h 6858000"/>
              <a:gd name="connsiteX38-47107" fmla="*/ 5596144 w 6115796"/>
              <a:gd name="connsiteY38-47108" fmla="*/ 3534624 h 6858000"/>
              <a:gd name="connsiteX39-47109" fmla="*/ 5597750 w 6115796"/>
              <a:gd name="connsiteY39-47110" fmla="*/ 3534129 h 6858000"/>
              <a:gd name="connsiteX40-47111" fmla="*/ 5618377 w 6115796"/>
              <a:gd name="connsiteY40-47112" fmla="*/ 3588431 h 6858000"/>
              <a:gd name="connsiteX41-47113" fmla="*/ 5655472 w 6115796"/>
              <a:gd name="connsiteY41-47114" fmla="*/ 3678877 h 6858000"/>
              <a:gd name="connsiteX42-47115" fmla="*/ 5683015 w 6115796"/>
              <a:gd name="connsiteY42-47116" fmla="*/ 3762025 h 6858000"/>
              <a:gd name="connsiteX43-47117" fmla="*/ 5696643 w 6115796"/>
              <a:gd name="connsiteY43-47118" fmla="*/ 3773888 h 6858000"/>
              <a:gd name="connsiteX44-47119" fmla="*/ 5768491 w 6115796"/>
              <a:gd name="connsiteY44-47120" fmla="*/ 3914399 h 6858000"/>
              <a:gd name="connsiteX45-47121" fmla="*/ 5793123 w 6115796"/>
              <a:gd name="connsiteY45-47122" fmla="*/ 3969952 h 6858000"/>
              <a:gd name="connsiteX46-47123" fmla="*/ 5808321 w 6115796"/>
              <a:gd name="connsiteY46-47124" fmla="*/ 3988153 h 6858000"/>
              <a:gd name="connsiteX47-47125" fmla="*/ 5825621 w 6115796"/>
              <a:gd name="connsiteY47-47126" fmla="*/ 4015525 h 6858000"/>
              <a:gd name="connsiteX48-47127" fmla="*/ 5860672 w 6115796"/>
              <a:gd name="connsiteY48-47128" fmla="*/ 4061579 h 6858000"/>
              <a:gd name="connsiteX49-47129" fmla="*/ 5894095 w 6115796"/>
              <a:gd name="connsiteY49-47130" fmla="*/ 4128857 h 6858000"/>
              <a:gd name="connsiteX50-47131" fmla="*/ 5903513 w 6115796"/>
              <a:gd name="connsiteY50-47132" fmla="*/ 4187661 h 6858000"/>
              <a:gd name="connsiteX51-47133" fmla="*/ 5946705 w 6115796"/>
              <a:gd name="connsiteY51-47134" fmla="*/ 4428051 h 6858000"/>
              <a:gd name="connsiteX52-47135" fmla="*/ 5949261 w 6115796"/>
              <a:gd name="connsiteY52-47136" fmla="*/ 4449185 h 6858000"/>
              <a:gd name="connsiteX53-47137" fmla="*/ 5961816 w 6115796"/>
              <a:gd name="connsiteY53-47138" fmla="*/ 4494562 h 6858000"/>
              <a:gd name="connsiteX54-47139" fmla="*/ 5998138 w 6115796"/>
              <a:gd name="connsiteY54-47140" fmla="*/ 4697518 h 6858000"/>
              <a:gd name="connsiteX55-47141" fmla="*/ 6007819 w 6115796"/>
              <a:gd name="connsiteY55-47142" fmla="*/ 4858148 h 6858000"/>
              <a:gd name="connsiteX56-47143" fmla="*/ 6007749 w 6115796"/>
              <a:gd name="connsiteY56-47144" fmla="*/ 4964715 h 6858000"/>
              <a:gd name="connsiteX57-47145" fmla="*/ 6005269 w 6115796"/>
              <a:gd name="connsiteY57-47146" fmla="*/ 5150567 h 6858000"/>
              <a:gd name="connsiteX58-47147" fmla="*/ 6001127 w 6115796"/>
              <a:gd name="connsiteY58-47148" fmla="*/ 5164609 h 6858000"/>
              <a:gd name="connsiteX59-47149" fmla="*/ 5998514 w 6115796"/>
              <a:gd name="connsiteY59-47150" fmla="*/ 5189673 h 6858000"/>
              <a:gd name="connsiteX60-47151" fmla="*/ 6018409 w 6115796"/>
              <a:gd name="connsiteY60-47152" fmla="*/ 5227157 h 6858000"/>
              <a:gd name="connsiteX61-47153" fmla="*/ 6036748 w 6115796"/>
              <a:gd name="connsiteY61-47154" fmla="*/ 5322752 h 6858000"/>
              <a:gd name="connsiteX62-47155" fmla="*/ 6037677 w 6115796"/>
              <a:gd name="connsiteY62-47156" fmla="*/ 5354807 h 6858000"/>
              <a:gd name="connsiteX63-47157" fmla="*/ 6053435 w 6115796"/>
              <a:gd name="connsiteY63-47158" fmla="*/ 5387547 h 6858000"/>
              <a:gd name="connsiteX64-47159" fmla="*/ 6068640 w 6115796"/>
              <a:gd name="connsiteY64-47160" fmla="*/ 5474503 h 6858000"/>
              <a:gd name="connsiteX65-47161" fmla="*/ 6080922 w 6115796"/>
              <a:gd name="connsiteY65-47162" fmla="*/ 5561070 h 6858000"/>
              <a:gd name="connsiteX66-47163" fmla="*/ 6096949 w 6115796"/>
              <a:gd name="connsiteY66-47164" fmla="*/ 5648179 h 6858000"/>
              <a:gd name="connsiteX67-47165" fmla="*/ 6115796 w 6115796"/>
              <a:gd name="connsiteY67-47166" fmla="*/ 5862844 h 6858000"/>
              <a:gd name="connsiteX68-47167" fmla="*/ 6045436 w 6115796"/>
              <a:gd name="connsiteY68-47168" fmla="*/ 6124480 h 6858000"/>
              <a:gd name="connsiteX69-47169" fmla="*/ 6030489 w 6115796"/>
              <a:gd name="connsiteY69-47170" fmla="*/ 6317666 h 6858000"/>
              <a:gd name="connsiteX70-47171" fmla="*/ 6007492 w 6115796"/>
              <a:gd name="connsiteY70-47172" fmla="*/ 6440818 h 6858000"/>
              <a:gd name="connsiteX71-47173" fmla="*/ 6009467 w 6115796"/>
              <a:gd name="connsiteY71-47174" fmla="*/ 6487076 h 6858000"/>
              <a:gd name="connsiteX72-47175" fmla="*/ 5995064 w 6115796"/>
              <a:gd name="connsiteY72-47176" fmla="*/ 6540791 h 6858000"/>
              <a:gd name="connsiteX73-47177" fmla="*/ 5986207 w 6115796"/>
              <a:gd name="connsiteY73-47178" fmla="*/ 6695855 h 6858000"/>
              <a:gd name="connsiteX74-47179" fmla="*/ 5979428 w 6115796"/>
              <a:gd name="connsiteY74-47180" fmla="*/ 6754678 h 6858000"/>
              <a:gd name="connsiteX75-47181" fmla="*/ 5984543 w 6115796"/>
              <a:gd name="connsiteY75-47182" fmla="*/ 6811016 h 6858000"/>
              <a:gd name="connsiteX76-47183" fmla="*/ 5979671 w 6115796"/>
              <a:gd name="connsiteY76-47184" fmla="*/ 6858000 h 6858000"/>
              <a:gd name="connsiteX77-47185" fmla="*/ 0 w 6115796"/>
              <a:gd name="connsiteY77-47186" fmla="*/ 6858000 h 6858000"/>
              <a:gd name="connsiteX78-47187" fmla="*/ 0 w 6115796"/>
              <a:gd name="connsiteY78-47188" fmla="*/ 0 h 6858000"/>
              <a:gd name="connsiteX0-47189" fmla="*/ 0 w 6115796"/>
              <a:gd name="connsiteY0-47190" fmla="*/ 0 h 6858000"/>
              <a:gd name="connsiteX1-47191" fmla="*/ 4965888 w 6115796"/>
              <a:gd name="connsiteY1-47192" fmla="*/ 0 h 6858000"/>
              <a:gd name="connsiteX2-47193" fmla="*/ 4967767 w 6115796"/>
              <a:gd name="connsiteY2-47194" fmla="*/ 7930 h 6858000"/>
              <a:gd name="connsiteX3-47195" fmla="*/ 4979444 w 6115796"/>
              <a:gd name="connsiteY3-47196" fmla="*/ 43921 h 6858000"/>
              <a:gd name="connsiteX4-47197" fmla="*/ 5075458 w 6115796"/>
              <a:gd name="connsiteY4-47198" fmla="*/ 264355 h 6858000"/>
              <a:gd name="connsiteX5-47199" fmla="*/ 5081175 w 6115796"/>
              <a:gd name="connsiteY5-47200" fmla="*/ 277448 h 6858000"/>
              <a:gd name="connsiteX6-47201" fmla="*/ 5097011 w 6115796"/>
              <a:gd name="connsiteY6-47202" fmla="*/ 355616 h 6858000"/>
              <a:gd name="connsiteX7-47203" fmla="*/ 5153000 w 6115796"/>
              <a:gd name="connsiteY7-47204" fmla="*/ 507134 h 6858000"/>
              <a:gd name="connsiteX8-47205" fmla="*/ 5171282 w 6115796"/>
              <a:gd name="connsiteY8-47206" fmla="*/ 602071 h 6858000"/>
              <a:gd name="connsiteX9-47207" fmla="*/ 5176196 w 6115796"/>
              <a:gd name="connsiteY9-47208" fmla="*/ 636822 h 6858000"/>
              <a:gd name="connsiteX10-47209" fmla="*/ 5189051 w 6115796"/>
              <a:gd name="connsiteY10-47210" fmla="*/ 782518 h 6858000"/>
              <a:gd name="connsiteX11-47211" fmla="*/ 5218707 w 6115796"/>
              <a:gd name="connsiteY11-47212" fmla="*/ 886387 h 6858000"/>
              <a:gd name="connsiteX12-47213" fmla="*/ 5221281 w 6115796"/>
              <a:gd name="connsiteY12-47214" fmla="*/ 920873 h 6858000"/>
              <a:gd name="connsiteX13-47215" fmla="*/ 5201018 w 6115796"/>
              <a:gd name="connsiteY13-47216" fmla="*/ 1095027 h 6858000"/>
              <a:gd name="connsiteX14-47217" fmla="*/ 5189234 w 6115796"/>
              <a:gd name="connsiteY14-47218" fmla="*/ 1217308 h 6858000"/>
              <a:gd name="connsiteX15-47219" fmla="*/ 5202769 w 6115796"/>
              <a:gd name="connsiteY15-47220" fmla="*/ 1269450 h 6858000"/>
              <a:gd name="connsiteX16-47221" fmla="*/ 5225968 w 6115796"/>
              <a:gd name="connsiteY16-47222" fmla="*/ 1357994 h 6858000"/>
              <a:gd name="connsiteX17-47223" fmla="*/ 5226675 w 6115796"/>
              <a:gd name="connsiteY17-47224" fmla="*/ 1385685 h 6858000"/>
              <a:gd name="connsiteX18-47225" fmla="*/ 5237226 w 6115796"/>
              <a:gd name="connsiteY18-47226" fmla="*/ 1441327 h 6858000"/>
              <a:gd name="connsiteX19-47227" fmla="*/ 5255653 w 6115796"/>
              <a:gd name="connsiteY19-47228" fmla="*/ 1524712 h 6858000"/>
              <a:gd name="connsiteX20-47229" fmla="*/ 5263491 w 6115796"/>
              <a:gd name="connsiteY20-47230" fmla="*/ 1642938 h 6858000"/>
              <a:gd name="connsiteX21-47231" fmla="*/ 5256552 w 6115796"/>
              <a:gd name="connsiteY21-47232" fmla="*/ 1672509 h 6858000"/>
              <a:gd name="connsiteX22-47233" fmla="*/ 5264549 w 6115796"/>
              <a:gd name="connsiteY22-47234" fmla="*/ 1837572 h 6858000"/>
              <a:gd name="connsiteX23-47235" fmla="*/ 5255696 w 6115796"/>
              <a:gd name="connsiteY23-47236" fmla="*/ 1953770 h 6858000"/>
              <a:gd name="connsiteX24-47237" fmla="*/ 5252592 w 6115796"/>
              <a:gd name="connsiteY24-47238" fmla="*/ 2092210 h 6858000"/>
              <a:gd name="connsiteX25-47239" fmla="*/ 5257248 w 6115796"/>
              <a:gd name="connsiteY25-47240" fmla="*/ 2203922 h 6858000"/>
              <a:gd name="connsiteX26-47241" fmla="*/ 5262551 w 6115796"/>
              <a:gd name="connsiteY26-47242" fmla="*/ 2288050 h 6858000"/>
              <a:gd name="connsiteX27-47243" fmla="*/ 5293877 w 6115796"/>
              <a:gd name="connsiteY27-47244" fmla="*/ 2368649 h 6858000"/>
              <a:gd name="connsiteX28-47245" fmla="*/ 5311338 w 6115796"/>
              <a:gd name="connsiteY28-47246" fmla="*/ 2404034 h 6858000"/>
              <a:gd name="connsiteX29-47247" fmla="*/ 5338366 w 6115796"/>
              <a:gd name="connsiteY29-47248" fmla="*/ 2465052 h 6858000"/>
              <a:gd name="connsiteX30-47249" fmla="*/ 5371263 w 6115796"/>
              <a:gd name="connsiteY30-47250" fmla="*/ 2586413 h 6858000"/>
              <a:gd name="connsiteX31-47251" fmla="*/ 5407503 w 6115796"/>
              <a:gd name="connsiteY31-47252" fmla="*/ 2786290 h 6858000"/>
              <a:gd name="connsiteX32-47253" fmla="*/ 5407356 w 6115796"/>
              <a:gd name="connsiteY32-47254" fmla="*/ 2787545 h 6858000"/>
              <a:gd name="connsiteX33-47255" fmla="*/ 5457023 w 6115796"/>
              <a:gd name="connsiteY33-47256" fmla="*/ 2858292 h 6858000"/>
              <a:gd name="connsiteX34-47257" fmla="*/ 5491940 w 6115796"/>
              <a:gd name="connsiteY34-47258" fmla="*/ 3015985 h 6858000"/>
              <a:gd name="connsiteX35-47259" fmla="*/ 5503944 w 6115796"/>
              <a:gd name="connsiteY35-47260" fmla="*/ 3123335 h 6858000"/>
              <a:gd name="connsiteX36-47261" fmla="*/ 5525532 w 6115796"/>
              <a:gd name="connsiteY36-47262" fmla="*/ 3258473 h 6858000"/>
              <a:gd name="connsiteX37-47263" fmla="*/ 5589758 w 6115796"/>
              <a:gd name="connsiteY37-47264" fmla="*/ 3453699 h 6858000"/>
              <a:gd name="connsiteX38-47265" fmla="*/ 5596144 w 6115796"/>
              <a:gd name="connsiteY38-47266" fmla="*/ 3534624 h 6858000"/>
              <a:gd name="connsiteX39-47267" fmla="*/ 5597750 w 6115796"/>
              <a:gd name="connsiteY39-47268" fmla="*/ 3534129 h 6858000"/>
              <a:gd name="connsiteX40-47269" fmla="*/ 5618377 w 6115796"/>
              <a:gd name="connsiteY40-47270" fmla="*/ 3588431 h 6858000"/>
              <a:gd name="connsiteX41-47271" fmla="*/ 5655472 w 6115796"/>
              <a:gd name="connsiteY41-47272" fmla="*/ 3678877 h 6858000"/>
              <a:gd name="connsiteX42-47273" fmla="*/ 5683015 w 6115796"/>
              <a:gd name="connsiteY42-47274" fmla="*/ 3762025 h 6858000"/>
              <a:gd name="connsiteX43-47275" fmla="*/ 5696643 w 6115796"/>
              <a:gd name="connsiteY43-47276" fmla="*/ 3773888 h 6858000"/>
              <a:gd name="connsiteX44-47277" fmla="*/ 5768491 w 6115796"/>
              <a:gd name="connsiteY44-47278" fmla="*/ 3914399 h 6858000"/>
              <a:gd name="connsiteX45-47279" fmla="*/ 5793123 w 6115796"/>
              <a:gd name="connsiteY45-47280" fmla="*/ 3969952 h 6858000"/>
              <a:gd name="connsiteX46-47281" fmla="*/ 5808321 w 6115796"/>
              <a:gd name="connsiteY46-47282" fmla="*/ 3988153 h 6858000"/>
              <a:gd name="connsiteX47-47283" fmla="*/ 5825621 w 6115796"/>
              <a:gd name="connsiteY47-47284" fmla="*/ 4015525 h 6858000"/>
              <a:gd name="connsiteX48-47285" fmla="*/ 5860672 w 6115796"/>
              <a:gd name="connsiteY48-47286" fmla="*/ 4061579 h 6858000"/>
              <a:gd name="connsiteX49-47287" fmla="*/ 5894095 w 6115796"/>
              <a:gd name="connsiteY49-47288" fmla="*/ 4128857 h 6858000"/>
              <a:gd name="connsiteX50-47289" fmla="*/ 5903513 w 6115796"/>
              <a:gd name="connsiteY50-47290" fmla="*/ 4187661 h 6858000"/>
              <a:gd name="connsiteX51-47291" fmla="*/ 5949086 w 6115796"/>
              <a:gd name="connsiteY51-47292" fmla="*/ 4366139 h 6858000"/>
              <a:gd name="connsiteX52-47293" fmla="*/ 5949261 w 6115796"/>
              <a:gd name="connsiteY52-47294" fmla="*/ 4449185 h 6858000"/>
              <a:gd name="connsiteX53-47295" fmla="*/ 5961816 w 6115796"/>
              <a:gd name="connsiteY53-47296" fmla="*/ 4494562 h 6858000"/>
              <a:gd name="connsiteX54-47297" fmla="*/ 5998138 w 6115796"/>
              <a:gd name="connsiteY54-47298" fmla="*/ 4697518 h 6858000"/>
              <a:gd name="connsiteX55-47299" fmla="*/ 6007819 w 6115796"/>
              <a:gd name="connsiteY55-47300" fmla="*/ 4858148 h 6858000"/>
              <a:gd name="connsiteX56-47301" fmla="*/ 6007749 w 6115796"/>
              <a:gd name="connsiteY56-47302" fmla="*/ 4964715 h 6858000"/>
              <a:gd name="connsiteX57-47303" fmla="*/ 6005269 w 6115796"/>
              <a:gd name="connsiteY57-47304" fmla="*/ 5150567 h 6858000"/>
              <a:gd name="connsiteX58-47305" fmla="*/ 6001127 w 6115796"/>
              <a:gd name="connsiteY58-47306" fmla="*/ 5164609 h 6858000"/>
              <a:gd name="connsiteX59-47307" fmla="*/ 5998514 w 6115796"/>
              <a:gd name="connsiteY59-47308" fmla="*/ 5189673 h 6858000"/>
              <a:gd name="connsiteX60-47309" fmla="*/ 6018409 w 6115796"/>
              <a:gd name="connsiteY60-47310" fmla="*/ 5227157 h 6858000"/>
              <a:gd name="connsiteX61-47311" fmla="*/ 6036748 w 6115796"/>
              <a:gd name="connsiteY61-47312" fmla="*/ 5322752 h 6858000"/>
              <a:gd name="connsiteX62-47313" fmla="*/ 6037677 w 6115796"/>
              <a:gd name="connsiteY62-47314" fmla="*/ 5354807 h 6858000"/>
              <a:gd name="connsiteX63-47315" fmla="*/ 6053435 w 6115796"/>
              <a:gd name="connsiteY63-47316" fmla="*/ 5387547 h 6858000"/>
              <a:gd name="connsiteX64-47317" fmla="*/ 6068640 w 6115796"/>
              <a:gd name="connsiteY64-47318" fmla="*/ 5474503 h 6858000"/>
              <a:gd name="connsiteX65-47319" fmla="*/ 6080922 w 6115796"/>
              <a:gd name="connsiteY65-47320" fmla="*/ 5561070 h 6858000"/>
              <a:gd name="connsiteX66-47321" fmla="*/ 6096949 w 6115796"/>
              <a:gd name="connsiteY66-47322" fmla="*/ 5648179 h 6858000"/>
              <a:gd name="connsiteX67-47323" fmla="*/ 6115796 w 6115796"/>
              <a:gd name="connsiteY67-47324" fmla="*/ 5862844 h 6858000"/>
              <a:gd name="connsiteX68-47325" fmla="*/ 6045436 w 6115796"/>
              <a:gd name="connsiteY68-47326" fmla="*/ 6124480 h 6858000"/>
              <a:gd name="connsiteX69-47327" fmla="*/ 6030489 w 6115796"/>
              <a:gd name="connsiteY69-47328" fmla="*/ 6317666 h 6858000"/>
              <a:gd name="connsiteX70-47329" fmla="*/ 6007492 w 6115796"/>
              <a:gd name="connsiteY70-47330" fmla="*/ 6440818 h 6858000"/>
              <a:gd name="connsiteX71-47331" fmla="*/ 6009467 w 6115796"/>
              <a:gd name="connsiteY71-47332" fmla="*/ 6487076 h 6858000"/>
              <a:gd name="connsiteX72-47333" fmla="*/ 5995064 w 6115796"/>
              <a:gd name="connsiteY72-47334" fmla="*/ 6540791 h 6858000"/>
              <a:gd name="connsiteX73-47335" fmla="*/ 5986207 w 6115796"/>
              <a:gd name="connsiteY73-47336" fmla="*/ 6695855 h 6858000"/>
              <a:gd name="connsiteX74-47337" fmla="*/ 5979428 w 6115796"/>
              <a:gd name="connsiteY74-47338" fmla="*/ 6754678 h 6858000"/>
              <a:gd name="connsiteX75-47339" fmla="*/ 5984543 w 6115796"/>
              <a:gd name="connsiteY75-47340" fmla="*/ 6811016 h 6858000"/>
              <a:gd name="connsiteX76-47341" fmla="*/ 5979671 w 6115796"/>
              <a:gd name="connsiteY76-47342" fmla="*/ 6858000 h 6858000"/>
              <a:gd name="connsiteX77-47343" fmla="*/ 0 w 6115796"/>
              <a:gd name="connsiteY77-47344" fmla="*/ 6858000 h 6858000"/>
              <a:gd name="connsiteX78-47345" fmla="*/ 0 w 6115796"/>
              <a:gd name="connsiteY78-47346" fmla="*/ 0 h 6858000"/>
              <a:gd name="connsiteX0-47347" fmla="*/ 0 w 6115796"/>
              <a:gd name="connsiteY0-47348" fmla="*/ 0 h 6858000"/>
              <a:gd name="connsiteX1-47349" fmla="*/ 4965888 w 6115796"/>
              <a:gd name="connsiteY1-47350" fmla="*/ 0 h 6858000"/>
              <a:gd name="connsiteX2-47351" fmla="*/ 4967767 w 6115796"/>
              <a:gd name="connsiteY2-47352" fmla="*/ 7930 h 6858000"/>
              <a:gd name="connsiteX3-47353" fmla="*/ 4979444 w 6115796"/>
              <a:gd name="connsiteY3-47354" fmla="*/ 43921 h 6858000"/>
              <a:gd name="connsiteX4-47355" fmla="*/ 5075458 w 6115796"/>
              <a:gd name="connsiteY4-47356" fmla="*/ 264355 h 6858000"/>
              <a:gd name="connsiteX5-47357" fmla="*/ 5081175 w 6115796"/>
              <a:gd name="connsiteY5-47358" fmla="*/ 277448 h 6858000"/>
              <a:gd name="connsiteX6-47359" fmla="*/ 5097011 w 6115796"/>
              <a:gd name="connsiteY6-47360" fmla="*/ 355616 h 6858000"/>
              <a:gd name="connsiteX7-47361" fmla="*/ 5153000 w 6115796"/>
              <a:gd name="connsiteY7-47362" fmla="*/ 507134 h 6858000"/>
              <a:gd name="connsiteX8-47363" fmla="*/ 5171282 w 6115796"/>
              <a:gd name="connsiteY8-47364" fmla="*/ 602071 h 6858000"/>
              <a:gd name="connsiteX9-47365" fmla="*/ 5176196 w 6115796"/>
              <a:gd name="connsiteY9-47366" fmla="*/ 636822 h 6858000"/>
              <a:gd name="connsiteX10-47367" fmla="*/ 5189051 w 6115796"/>
              <a:gd name="connsiteY10-47368" fmla="*/ 782518 h 6858000"/>
              <a:gd name="connsiteX11-47369" fmla="*/ 5218707 w 6115796"/>
              <a:gd name="connsiteY11-47370" fmla="*/ 886387 h 6858000"/>
              <a:gd name="connsiteX12-47371" fmla="*/ 5221281 w 6115796"/>
              <a:gd name="connsiteY12-47372" fmla="*/ 920873 h 6858000"/>
              <a:gd name="connsiteX13-47373" fmla="*/ 5201018 w 6115796"/>
              <a:gd name="connsiteY13-47374" fmla="*/ 1095027 h 6858000"/>
              <a:gd name="connsiteX14-47375" fmla="*/ 5189234 w 6115796"/>
              <a:gd name="connsiteY14-47376" fmla="*/ 1217308 h 6858000"/>
              <a:gd name="connsiteX15-47377" fmla="*/ 5202769 w 6115796"/>
              <a:gd name="connsiteY15-47378" fmla="*/ 1269450 h 6858000"/>
              <a:gd name="connsiteX16-47379" fmla="*/ 5225968 w 6115796"/>
              <a:gd name="connsiteY16-47380" fmla="*/ 1357994 h 6858000"/>
              <a:gd name="connsiteX17-47381" fmla="*/ 5226675 w 6115796"/>
              <a:gd name="connsiteY17-47382" fmla="*/ 1385685 h 6858000"/>
              <a:gd name="connsiteX18-47383" fmla="*/ 5237226 w 6115796"/>
              <a:gd name="connsiteY18-47384" fmla="*/ 1441327 h 6858000"/>
              <a:gd name="connsiteX19-47385" fmla="*/ 5255653 w 6115796"/>
              <a:gd name="connsiteY19-47386" fmla="*/ 1524712 h 6858000"/>
              <a:gd name="connsiteX20-47387" fmla="*/ 5263491 w 6115796"/>
              <a:gd name="connsiteY20-47388" fmla="*/ 1642938 h 6858000"/>
              <a:gd name="connsiteX21-47389" fmla="*/ 5256552 w 6115796"/>
              <a:gd name="connsiteY21-47390" fmla="*/ 1672509 h 6858000"/>
              <a:gd name="connsiteX22-47391" fmla="*/ 5264549 w 6115796"/>
              <a:gd name="connsiteY22-47392" fmla="*/ 1837572 h 6858000"/>
              <a:gd name="connsiteX23-47393" fmla="*/ 5255696 w 6115796"/>
              <a:gd name="connsiteY23-47394" fmla="*/ 1953770 h 6858000"/>
              <a:gd name="connsiteX24-47395" fmla="*/ 5252592 w 6115796"/>
              <a:gd name="connsiteY24-47396" fmla="*/ 2092210 h 6858000"/>
              <a:gd name="connsiteX25-47397" fmla="*/ 5257248 w 6115796"/>
              <a:gd name="connsiteY25-47398" fmla="*/ 2203922 h 6858000"/>
              <a:gd name="connsiteX26-47399" fmla="*/ 5262551 w 6115796"/>
              <a:gd name="connsiteY26-47400" fmla="*/ 2288050 h 6858000"/>
              <a:gd name="connsiteX27-47401" fmla="*/ 5293877 w 6115796"/>
              <a:gd name="connsiteY27-47402" fmla="*/ 2368649 h 6858000"/>
              <a:gd name="connsiteX28-47403" fmla="*/ 5311338 w 6115796"/>
              <a:gd name="connsiteY28-47404" fmla="*/ 2404034 h 6858000"/>
              <a:gd name="connsiteX29-47405" fmla="*/ 5338366 w 6115796"/>
              <a:gd name="connsiteY29-47406" fmla="*/ 2465052 h 6858000"/>
              <a:gd name="connsiteX30-47407" fmla="*/ 5371263 w 6115796"/>
              <a:gd name="connsiteY30-47408" fmla="*/ 2586413 h 6858000"/>
              <a:gd name="connsiteX31-47409" fmla="*/ 5407503 w 6115796"/>
              <a:gd name="connsiteY31-47410" fmla="*/ 2786290 h 6858000"/>
              <a:gd name="connsiteX32-47411" fmla="*/ 5407356 w 6115796"/>
              <a:gd name="connsiteY32-47412" fmla="*/ 2787545 h 6858000"/>
              <a:gd name="connsiteX33-47413" fmla="*/ 5457023 w 6115796"/>
              <a:gd name="connsiteY33-47414" fmla="*/ 2858292 h 6858000"/>
              <a:gd name="connsiteX34-47415" fmla="*/ 5491940 w 6115796"/>
              <a:gd name="connsiteY34-47416" fmla="*/ 3015985 h 6858000"/>
              <a:gd name="connsiteX35-47417" fmla="*/ 5503944 w 6115796"/>
              <a:gd name="connsiteY35-47418" fmla="*/ 3123335 h 6858000"/>
              <a:gd name="connsiteX36-47419" fmla="*/ 5525532 w 6115796"/>
              <a:gd name="connsiteY36-47420" fmla="*/ 3258473 h 6858000"/>
              <a:gd name="connsiteX37-47421" fmla="*/ 5589758 w 6115796"/>
              <a:gd name="connsiteY37-47422" fmla="*/ 3453699 h 6858000"/>
              <a:gd name="connsiteX38-47423" fmla="*/ 5596144 w 6115796"/>
              <a:gd name="connsiteY38-47424" fmla="*/ 3534624 h 6858000"/>
              <a:gd name="connsiteX39-47425" fmla="*/ 5597750 w 6115796"/>
              <a:gd name="connsiteY39-47426" fmla="*/ 3534129 h 6858000"/>
              <a:gd name="connsiteX40-47427" fmla="*/ 5618377 w 6115796"/>
              <a:gd name="connsiteY40-47428" fmla="*/ 3588431 h 6858000"/>
              <a:gd name="connsiteX41-47429" fmla="*/ 5655472 w 6115796"/>
              <a:gd name="connsiteY41-47430" fmla="*/ 3678877 h 6858000"/>
              <a:gd name="connsiteX42-47431" fmla="*/ 5683015 w 6115796"/>
              <a:gd name="connsiteY42-47432" fmla="*/ 3762025 h 6858000"/>
              <a:gd name="connsiteX43-47433" fmla="*/ 5696643 w 6115796"/>
              <a:gd name="connsiteY43-47434" fmla="*/ 3773888 h 6858000"/>
              <a:gd name="connsiteX44-47435" fmla="*/ 5768491 w 6115796"/>
              <a:gd name="connsiteY44-47436" fmla="*/ 3914399 h 6858000"/>
              <a:gd name="connsiteX45-47437" fmla="*/ 5793123 w 6115796"/>
              <a:gd name="connsiteY45-47438" fmla="*/ 3969952 h 6858000"/>
              <a:gd name="connsiteX46-47439" fmla="*/ 5808321 w 6115796"/>
              <a:gd name="connsiteY46-47440" fmla="*/ 3988153 h 6858000"/>
              <a:gd name="connsiteX47-47441" fmla="*/ 5825621 w 6115796"/>
              <a:gd name="connsiteY47-47442" fmla="*/ 4015525 h 6858000"/>
              <a:gd name="connsiteX48-47443" fmla="*/ 5860672 w 6115796"/>
              <a:gd name="connsiteY48-47444" fmla="*/ 4061579 h 6858000"/>
              <a:gd name="connsiteX49-47445" fmla="*/ 5894095 w 6115796"/>
              <a:gd name="connsiteY49-47446" fmla="*/ 4128857 h 6858000"/>
              <a:gd name="connsiteX50-47447" fmla="*/ 5903513 w 6115796"/>
              <a:gd name="connsiteY50-47448" fmla="*/ 4187661 h 6858000"/>
              <a:gd name="connsiteX51-47449" fmla="*/ 5949086 w 6115796"/>
              <a:gd name="connsiteY51-47450" fmla="*/ 4366139 h 6858000"/>
              <a:gd name="connsiteX52-47451" fmla="*/ 5949261 w 6115796"/>
              <a:gd name="connsiteY52-47452" fmla="*/ 4449185 h 6858000"/>
              <a:gd name="connsiteX53-47453" fmla="*/ 5961816 w 6115796"/>
              <a:gd name="connsiteY53-47454" fmla="*/ 4494562 h 6858000"/>
              <a:gd name="connsiteX54-47455" fmla="*/ 5998138 w 6115796"/>
              <a:gd name="connsiteY54-47456" fmla="*/ 4697518 h 6858000"/>
              <a:gd name="connsiteX55-47457" fmla="*/ 6007819 w 6115796"/>
              <a:gd name="connsiteY55-47458" fmla="*/ 4858148 h 6858000"/>
              <a:gd name="connsiteX56-47459" fmla="*/ 6007749 w 6115796"/>
              <a:gd name="connsiteY56-47460" fmla="*/ 4964715 h 6858000"/>
              <a:gd name="connsiteX57-47461" fmla="*/ 6005269 w 6115796"/>
              <a:gd name="connsiteY57-47462" fmla="*/ 5150567 h 6858000"/>
              <a:gd name="connsiteX58-47463" fmla="*/ 6001127 w 6115796"/>
              <a:gd name="connsiteY58-47464" fmla="*/ 5164609 h 6858000"/>
              <a:gd name="connsiteX59-47465" fmla="*/ 5998514 w 6115796"/>
              <a:gd name="connsiteY59-47466" fmla="*/ 5189673 h 6858000"/>
              <a:gd name="connsiteX60-47467" fmla="*/ 6018409 w 6115796"/>
              <a:gd name="connsiteY60-47468" fmla="*/ 5227157 h 6858000"/>
              <a:gd name="connsiteX61-47469" fmla="*/ 6036748 w 6115796"/>
              <a:gd name="connsiteY61-47470" fmla="*/ 5322752 h 6858000"/>
              <a:gd name="connsiteX62-47471" fmla="*/ 6037677 w 6115796"/>
              <a:gd name="connsiteY62-47472" fmla="*/ 5354807 h 6858000"/>
              <a:gd name="connsiteX63-47473" fmla="*/ 6053435 w 6115796"/>
              <a:gd name="connsiteY63-47474" fmla="*/ 5387547 h 6858000"/>
              <a:gd name="connsiteX64-47475" fmla="*/ 6068640 w 6115796"/>
              <a:gd name="connsiteY64-47476" fmla="*/ 5474503 h 6858000"/>
              <a:gd name="connsiteX65-47477" fmla="*/ 6080922 w 6115796"/>
              <a:gd name="connsiteY65-47478" fmla="*/ 5561070 h 6858000"/>
              <a:gd name="connsiteX66-47479" fmla="*/ 6096949 w 6115796"/>
              <a:gd name="connsiteY66-47480" fmla="*/ 5648179 h 6858000"/>
              <a:gd name="connsiteX67-47481" fmla="*/ 6115796 w 6115796"/>
              <a:gd name="connsiteY67-47482" fmla="*/ 5862844 h 6858000"/>
              <a:gd name="connsiteX68-47483" fmla="*/ 6045436 w 6115796"/>
              <a:gd name="connsiteY68-47484" fmla="*/ 6124480 h 6858000"/>
              <a:gd name="connsiteX69-47485" fmla="*/ 6030489 w 6115796"/>
              <a:gd name="connsiteY69-47486" fmla="*/ 6317666 h 6858000"/>
              <a:gd name="connsiteX70-47487" fmla="*/ 6007492 w 6115796"/>
              <a:gd name="connsiteY70-47488" fmla="*/ 6440818 h 6858000"/>
              <a:gd name="connsiteX71-47489" fmla="*/ 6009467 w 6115796"/>
              <a:gd name="connsiteY71-47490" fmla="*/ 6487076 h 6858000"/>
              <a:gd name="connsiteX72-47491" fmla="*/ 5995064 w 6115796"/>
              <a:gd name="connsiteY72-47492" fmla="*/ 6540791 h 6858000"/>
              <a:gd name="connsiteX73-47493" fmla="*/ 5986207 w 6115796"/>
              <a:gd name="connsiteY73-47494" fmla="*/ 6695855 h 6858000"/>
              <a:gd name="connsiteX74-47495" fmla="*/ 5979428 w 6115796"/>
              <a:gd name="connsiteY74-47496" fmla="*/ 6754678 h 6858000"/>
              <a:gd name="connsiteX75-47497" fmla="*/ 5984543 w 6115796"/>
              <a:gd name="connsiteY75-47498" fmla="*/ 6811016 h 6858000"/>
              <a:gd name="connsiteX76-47499" fmla="*/ 5979671 w 6115796"/>
              <a:gd name="connsiteY76-47500" fmla="*/ 6858000 h 6858000"/>
              <a:gd name="connsiteX77-47501" fmla="*/ 0 w 6115796"/>
              <a:gd name="connsiteY77-47502" fmla="*/ 6858000 h 6858000"/>
              <a:gd name="connsiteX78-47503" fmla="*/ 0 w 6115796"/>
              <a:gd name="connsiteY78-47504" fmla="*/ 0 h 6858000"/>
              <a:gd name="connsiteX0-47505" fmla="*/ 0 w 6105267"/>
              <a:gd name="connsiteY0-47506" fmla="*/ 0 h 6858000"/>
              <a:gd name="connsiteX1-47507" fmla="*/ 4965888 w 6105267"/>
              <a:gd name="connsiteY1-47508" fmla="*/ 0 h 6858000"/>
              <a:gd name="connsiteX2-47509" fmla="*/ 4967767 w 6105267"/>
              <a:gd name="connsiteY2-47510" fmla="*/ 7930 h 6858000"/>
              <a:gd name="connsiteX3-47511" fmla="*/ 4979444 w 6105267"/>
              <a:gd name="connsiteY3-47512" fmla="*/ 43921 h 6858000"/>
              <a:gd name="connsiteX4-47513" fmla="*/ 5075458 w 6105267"/>
              <a:gd name="connsiteY4-47514" fmla="*/ 264355 h 6858000"/>
              <a:gd name="connsiteX5-47515" fmla="*/ 5081175 w 6105267"/>
              <a:gd name="connsiteY5-47516" fmla="*/ 277448 h 6858000"/>
              <a:gd name="connsiteX6-47517" fmla="*/ 5097011 w 6105267"/>
              <a:gd name="connsiteY6-47518" fmla="*/ 355616 h 6858000"/>
              <a:gd name="connsiteX7-47519" fmla="*/ 5153000 w 6105267"/>
              <a:gd name="connsiteY7-47520" fmla="*/ 507134 h 6858000"/>
              <a:gd name="connsiteX8-47521" fmla="*/ 5171282 w 6105267"/>
              <a:gd name="connsiteY8-47522" fmla="*/ 602071 h 6858000"/>
              <a:gd name="connsiteX9-47523" fmla="*/ 5176196 w 6105267"/>
              <a:gd name="connsiteY9-47524" fmla="*/ 636822 h 6858000"/>
              <a:gd name="connsiteX10-47525" fmla="*/ 5189051 w 6105267"/>
              <a:gd name="connsiteY10-47526" fmla="*/ 782518 h 6858000"/>
              <a:gd name="connsiteX11-47527" fmla="*/ 5218707 w 6105267"/>
              <a:gd name="connsiteY11-47528" fmla="*/ 886387 h 6858000"/>
              <a:gd name="connsiteX12-47529" fmla="*/ 5221281 w 6105267"/>
              <a:gd name="connsiteY12-47530" fmla="*/ 920873 h 6858000"/>
              <a:gd name="connsiteX13-47531" fmla="*/ 5201018 w 6105267"/>
              <a:gd name="connsiteY13-47532" fmla="*/ 1095027 h 6858000"/>
              <a:gd name="connsiteX14-47533" fmla="*/ 5189234 w 6105267"/>
              <a:gd name="connsiteY14-47534" fmla="*/ 1217308 h 6858000"/>
              <a:gd name="connsiteX15-47535" fmla="*/ 5202769 w 6105267"/>
              <a:gd name="connsiteY15-47536" fmla="*/ 1269450 h 6858000"/>
              <a:gd name="connsiteX16-47537" fmla="*/ 5225968 w 6105267"/>
              <a:gd name="connsiteY16-47538" fmla="*/ 1357994 h 6858000"/>
              <a:gd name="connsiteX17-47539" fmla="*/ 5226675 w 6105267"/>
              <a:gd name="connsiteY17-47540" fmla="*/ 1385685 h 6858000"/>
              <a:gd name="connsiteX18-47541" fmla="*/ 5237226 w 6105267"/>
              <a:gd name="connsiteY18-47542" fmla="*/ 1441327 h 6858000"/>
              <a:gd name="connsiteX19-47543" fmla="*/ 5255653 w 6105267"/>
              <a:gd name="connsiteY19-47544" fmla="*/ 1524712 h 6858000"/>
              <a:gd name="connsiteX20-47545" fmla="*/ 5263491 w 6105267"/>
              <a:gd name="connsiteY20-47546" fmla="*/ 1642938 h 6858000"/>
              <a:gd name="connsiteX21-47547" fmla="*/ 5256552 w 6105267"/>
              <a:gd name="connsiteY21-47548" fmla="*/ 1672509 h 6858000"/>
              <a:gd name="connsiteX22-47549" fmla="*/ 5264549 w 6105267"/>
              <a:gd name="connsiteY22-47550" fmla="*/ 1837572 h 6858000"/>
              <a:gd name="connsiteX23-47551" fmla="*/ 5255696 w 6105267"/>
              <a:gd name="connsiteY23-47552" fmla="*/ 1953770 h 6858000"/>
              <a:gd name="connsiteX24-47553" fmla="*/ 5252592 w 6105267"/>
              <a:gd name="connsiteY24-47554" fmla="*/ 2092210 h 6858000"/>
              <a:gd name="connsiteX25-47555" fmla="*/ 5257248 w 6105267"/>
              <a:gd name="connsiteY25-47556" fmla="*/ 2203922 h 6858000"/>
              <a:gd name="connsiteX26-47557" fmla="*/ 5262551 w 6105267"/>
              <a:gd name="connsiteY26-47558" fmla="*/ 2288050 h 6858000"/>
              <a:gd name="connsiteX27-47559" fmla="*/ 5293877 w 6105267"/>
              <a:gd name="connsiteY27-47560" fmla="*/ 2368649 h 6858000"/>
              <a:gd name="connsiteX28-47561" fmla="*/ 5311338 w 6105267"/>
              <a:gd name="connsiteY28-47562" fmla="*/ 2404034 h 6858000"/>
              <a:gd name="connsiteX29-47563" fmla="*/ 5338366 w 6105267"/>
              <a:gd name="connsiteY29-47564" fmla="*/ 2465052 h 6858000"/>
              <a:gd name="connsiteX30-47565" fmla="*/ 5371263 w 6105267"/>
              <a:gd name="connsiteY30-47566" fmla="*/ 2586413 h 6858000"/>
              <a:gd name="connsiteX31-47567" fmla="*/ 5407503 w 6105267"/>
              <a:gd name="connsiteY31-47568" fmla="*/ 2786290 h 6858000"/>
              <a:gd name="connsiteX32-47569" fmla="*/ 5407356 w 6105267"/>
              <a:gd name="connsiteY32-47570" fmla="*/ 2787545 h 6858000"/>
              <a:gd name="connsiteX33-47571" fmla="*/ 5457023 w 6105267"/>
              <a:gd name="connsiteY33-47572" fmla="*/ 2858292 h 6858000"/>
              <a:gd name="connsiteX34-47573" fmla="*/ 5491940 w 6105267"/>
              <a:gd name="connsiteY34-47574" fmla="*/ 3015985 h 6858000"/>
              <a:gd name="connsiteX35-47575" fmla="*/ 5503944 w 6105267"/>
              <a:gd name="connsiteY35-47576" fmla="*/ 3123335 h 6858000"/>
              <a:gd name="connsiteX36-47577" fmla="*/ 5525532 w 6105267"/>
              <a:gd name="connsiteY36-47578" fmla="*/ 3258473 h 6858000"/>
              <a:gd name="connsiteX37-47579" fmla="*/ 5589758 w 6105267"/>
              <a:gd name="connsiteY37-47580" fmla="*/ 3453699 h 6858000"/>
              <a:gd name="connsiteX38-47581" fmla="*/ 5596144 w 6105267"/>
              <a:gd name="connsiteY38-47582" fmla="*/ 3534624 h 6858000"/>
              <a:gd name="connsiteX39-47583" fmla="*/ 5597750 w 6105267"/>
              <a:gd name="connsiteY39-47584" fmla="*/ 3534129 h 6858000"/>
              <a:gd name="connsiteX40-47585" fmla="*/ 5618377 w 6105267"/>
              <a:gd name="connsiteY40-47586" fmla="*/ 3588431 h 6858000"/>
              <a:gd name="connsiteX41-47587" fmla="*/ 5655472 w 6105267"/>
              <a:gd name="connsiteY41-47588" fmla="*/ 3678877 h 6858000"/>
              <a:gd name="connsiteX42-47589" fmla="*/ 5683015 w 6105267"/>
              <a:gd name="connsiteY42-47590" fmla="*/ 3762025 h 6858000"/>
              <a:gd name="connsiteX43-47591" fmla="*/ 5696643 w 6105267"/>
              <a:gd name="connsiteY43-47592" fmla="*/ 3773888 h 6858000"/>
              <a:gd name="connsiteX44-47593" fmla="*/ 5768491 w 6105267"/>
              <a:gd name="connsiteY44-47594" fmla="*/ 3914399 h 6858000"/>
              <a:gd name="connsiteX45-47595" fmla="*/ 5793123 w 6105267"/>
              <a:gd name="connsiteY45-47596" fmla="*/ 3969952 h 6858000"/>
              <a:gd name="connsiteX46-47597" fmla="*/ 5808321 w 6105267"/>
              <a:gd name="connsiteY46-47598" fmla="*/ 3988153 h 6858000"/>
              <a:gd name="connsiteX47-47599" fmla="*/ 5825621 w 6105267"/>
              <a:gd name="connsiteY47-47600" fmla="*/ 4015525 h 6858000"/>
              <a:gd name="connsiteX48-47601" fmla="*/ 5860672 w 6105267"/>
              <a:gd name="connsiteY48-47602" fmla="*/ 4061579 h 6858000"/>
              <a:gd name="connsiteX49-47603" fmla="*/ 5894095 w 6105267"/>
              <a:gd name="connsiteY49-47604" fmla="*/ 4128857 h 6858000"/>
              <a:gd name="connsiteX50-47605" fmla="*/ 5903513 w 6105267"/>
              <a:gd name="connsiteY50-47606" fmla="*/ 4187661 h 6858000"/>
              <a:gd name="connsiteX51-47607" fmla="*/ 5949086 w 6105267"/>
              <a:gd name="connsiteY51-47608" fmla="*/ 4366139 h 6858000"/>
              <a:gd name="connsiteX52-47609" fmla="*/ 5949261 w 6105267"/>
              <a:gd name="connsiteY52-47610" fmla="*/ 4449185 h 6858000"/>
              <a:gd name="connsiteX53-47611" fmla="*/ 5961816 w 6105267"/>
              <a:gd name="connsiteY53-47612" fmla="*/ 4494562 h 6858000"/>
              <a:gd name="connsiteX54-47613" fmla="*/ 5998138 w 6105267"/>
              <a:gd name="connsiteY54-47614" fmla="*/ 4697518 h 6858000"/>
              <a:gd name="connsiteX55-47615" fmla="*/ 6007819 w 6105267"/>
              <a:gd name="connsiteY55-47616" fmla="*/ 4858148 h 6858000"/>
              <a:gd name="connsiteX56-47617" fmla="*/ 6007749 w 6105267"/>
              <a:gd name="connsiteY56-47618" fmla="*/ 4964715 h 6858000"/>
              <a:gd name="connsiteX57-47619" fmla="*/ 6005269 w 6105267"/>
              <a:gd name="connsiteY57-47620" fmla="*/ 5150567 h 6858000"/>
              <a:gd name="connsiteX58-47621" fmla="*/ 6001127 w 6105267"/>
              <a:gd name="connsiteY58-47622" fmla="*/ 5164609 h 6858000"/>
              <a:gd name="connsiteX59-47623" fmla="*/ 5998514 w 6105267"/>
              <a:gd name="connsiteY59-47624" fmla="*/ 5189673 h 6858000"/>
              <a:gd name="connsiteX60-47625" fmla="*/ 6018409 w 6105267"/>
              <a:gd name="connsiteY60-47626" fmla="*/ 5227157 h 6858000"/>
              <a:gd name="connsiteX61-47627" fmla="*/ 6036748 w 6105267"/>
              <a:gd name="connsiteY61-47628" fmla="*/ 5322752 h 6858000"/>
              <a:gd name="connsiteX62-47629" fmla="*/ 6037677 w 6105267"/>
              <a:gd name="connsiteY62-47630" fmla="*/ 5354807 h 6858000"/>
              <a:gd name="connsiteX63-47631" fmla="*/ 6053435 w 6105267"/>
              <a:gd name="connsiteY63-47632" fmla="*/ 5387547 h 6858000"/>
              <a:gd name="connsiteX64-47633" fmla="*/ 6068640 w 6105267"/>
              <a:gd name="connsiteY64-47634" fmla="*/ 5474503 h 6858000"/>
              <a:gd name="connsiteX65-47635" fmla="*/ 6080922 w 6105267"/>
              <a:gd name="connsiteY65-47636" fmla="*/ 5561070 h 6858000"/>
              <a:gd name="connsiteX66-47637" fmla="*/ 6096949 w 6105267"/>
              <a:gd name="connsiteY66-47638" fmla="*/ 5648179 h 6858000"/>
              <a:gd name="connsiteX67-47639" fmla="*/ 6096746 w 6105267"/>
              <a:gd name="connsiteY67-47640" fmla="*/ 5862844 h 6858000"/>
              <a:gd name="connsiteX68-47641" fmla="*/ 6045436 w 6105267"/>
              <a:gd name="connsiteY68-47642" fmla="*/ 6124480 h 6858000"/>
              <a:gd name="connsiteX69-47643" fmla="*/ 6030489 w 6105267"/>
              <a:gd name="connsiteY69-47644" fmla="*/ 6317666 h 6858000"/>
              <a:gd name="connsiteX70-47645" fmla="*/ 6007492 w 6105267"/>
              <a:gd name="connsiteY70-47646" fmla="*/ 6440818 h 6858000"/>
              <a:gd name="connsiteX71-47647" fmla="*/ 6009467 w 6105267"/>
              <a:gd name="connsiteY71-47648" fmla="*/ 6487076 h 6858000"/>
              <a:gd name="connsiteX72-47649" fmla="*/ 5995064 w 6105267"/>
              <a:gd name="connsiteY72-47650" fmla="*/ 6540791 h 6858000"/>
              <a:gd name="connsiteX73-47651" fmla="*/ 5986207 w 6105267"/>
              <a:gd name="connsiteY73-47652" fmla="*/ 6695855 h 6858000"/>
              <a:gd name="connsiteX74-47653" fmla="*/ 5979428 w 6105267"/>
              <a:gd name="connsiteY74-47654" fmla="*/ 6754678 h 6858000"/>
              <a:gd name="connsiteX75-47655" fmla="*/ 5984543 w 6105267"/>
              <a:gd name="connsiteY75-47656" fmla="*/ 6811016 h 6858000"/>
              <a:gd name="connsiteX76-47657" fmla="*/ 5979671 w 6105267"/>
              <a:gd name="connsiteY76-47658" fmla="*/ 6858000 h 6858000"/>
              <a:gd name="connsiteX77-47659" fmla="*/ 0 w 6105267"/>
              <a:gd name="connsiteY77-47660" fmla="*/ 6858000 h 6858000"/>
              <a:gd name="connsiteX78-47661" fmla="*/ 0 w 6105267"/>
              <a:gd name="connsiteY78-47662" fmla="*/ 0 h 6858000"/>
              <a:gd name="connsiteX0-47663" fmla="*/ 0 w 6105267"/>
              <a:gd name="connsiteY0-47664" fmla="*/ 0 h 6858000"/>
              <a:gd name="connsiteX1-47665" fmla="*/ 4965888 w 6105267"/>
              <a:gd name="connsiteY1-47666" fmla="*/ 0 h 6858000"/>
              <a:gd name="connsiteX2-47667" fmla="*/ 4967767 w 6105267"/>
              <a:gd name="connsiteY2-47668" fmla="*/ 7930 h 6858000"/>
              <a:gd name="connsiteX3-47669" fmla="*/ 4979444 w 6105267"/>
              <a:gd name="connsiteY3-47670" fmla="*/ 43921 h 6858000"/>
              <a:gd name="connsiteX4-47671" fmla="*/ 5075458 w 6105267"/>
              <a:gd name="connsiteY4-47672" fmla="*/ 264355 h 6858000"/>
              <a:gd name="connsiteX5-47673" fmla="*/ 5081175 w 6105267"/>
              <a:gd name="connsiteY5-47674" fmla="*/ 277448 h 6858000"/>
              <a:gd name="connsiteX6-47675" fmla="*/ 5097011 w 6105267"/>
              <a:gd name="connsiteY6-47676" fmla="*/ 355616 h 6858000"/>
              <a:gd name="connsiteX7-47677" fmla="*/ 5153000 w 6105267"/>
              <a:gd name="connsiteY7-47678" fmla="*/ 507134 h 6858000"/>
              <a:gd name="connsiteX8-47679" fmla="*/ 5171282 w 6105267"/>
              <a:gd name="connsiteY8-47680" fmla="*/ 602071 h 6858000"/>
              <a:gd name="connsiteX9-47681" fmla="*/ 5189051 w 6105267"/>
              <a:gd name="connsiteY9-47682" fmla="*/ 782518 h 6858000"/>
              <a:gd name="connsiteX10-47683" fmla="*/ 5218707 w 6105267"/>
              <a:gd name="connsiteY10-47684" fmla="*/ 886387 h 6858000"/>
              <a:gd name="connsiteX11-47685" fmla="*/ 5221281 w 6105267"/>
              <a:gd name="connsiteY11-47686" fmla="*/ 920873 h 6858000"/>
              <a:gd name="connsiteX12-47687" fmla="*/ 5201018 w 6105267"/>
              <a:gd name="connsiteY12-47688" fmla="*/ 1095027 h 6858000"/>
              <a:gd name="connsiteX13-47689" fmla="*/ 5189234 w 6105267"/>
              <a:gd name="connsiteY13-47690" fmla="*/ 1217308 h 6858000"/>
              <a:gd name="connsiteX14-47691" fmla="*/ 5202769 w 6105267"/>
              <a:gd name="connsiteY14-47692" fmla="*/ 1269450 h 6858000"/>
              <a:gd name="connsiteX15-47693" fmla="*/ 5225968 w 6105267"/>
              <a:gd name="connsiteY15-47694" fmla="*/ 1357994 h 6858000"/>
              <a:gd name="connsiteX16-47695" fmla="*/ 5226675 w 6105267"/>
              <a:gd name="connsiteY16-47696" fmla="*/ 1385685 h 6858000"/>
              <a:gd name="connsiteX17-47697" fmla="*/ 5237226 w 6105267"/>
              <a:gd name="connsiteY17-47698" fmla="*/ 1441327 h 6858000"/>
              <a:gd name="connsiteX18-47699" fmla="*/ 5255653 w 6105267"/>
              <a:gd name="connsiteY18-47700" fmla="*/ 1524712 h 6858000"/>
              <a:gd name="connsiteX19-47701" fmla="*/ 5263491 w 6105267"/>
              <a:gd name="connsiteY19-47702" fmla="*/ 1642938 h 6858000"/>
              <a:gd name="connsiteX20-47703" fmla="*/ 5256552 w 6105267"/>
              <a:gd name="connsiteY20-47704" fmla="*/ 1672509 h 6858000"/>
              <a:gd name="connsiteX21-47705" fmla="*/ 5264549 w 6105267"/>
              <a:gd name="connsiteY21-47706" fmla="*/ 1837572 h 6858000"/>
              <a:gd name="connsiteX22-47707" fmla="*/ 5255696 w 6105267"/>
              <a:gd name="connsiteY22-47708" fmla="*/ 1953770 h 6858000"/>
              <a:gd name="connsiteX23-47709" fmla="*/ 5252592 w 6105267"/>
              <a:gd name="connsiteY23-47710" fmla="*/ 2092210 h 6858000"/>
              <a:gd name="connsiteX24-47711" fmla="*/ 5257248 w 6105267"/>
              <a:gd name="connsiteY24-47712" fmla="*/ 2203922 h 6858000"/>
              <a:gd name="connsiteX25-47713" fmla="*/ 5262551 w 6105267"/>
              <a:gd name="connsiteY25-47714" fmla="*/ 2288050 h 6858000"/>
              <a:gd name="connsiteX26-47715" fmla="*/ 5293877 w 6105267"/>
              <a:gd name="connsiteY26-47716" fmla="*/ 2368649 h 6858000"/>
              <a:gd name="connsiteX27-47717" fmla="*/ 5311338 w 6105267"/>
              <a:gd name="connsiteY27-47718" fmla="*/ 2404034 h 6858000"/>
              <a:gd name="connsiteX28-47719" fmla="*/ 5338366 w 6105267"/>
              <a:gd name="connsiteY28-47720" fmla="*/ 2465052 h 6858000"/>
              <a:gd name="connsiteX29-47721" fmla="*/ 5371263 w 6105267"/>
              <a:gd name="connsiteY29-47722" fmla="*/ 2586413 h 6858000"/>
              <a:gd name="connsiteX30-47723" fmla="*/ 5407503 w 6105267"/>
              <a:gd name="connsiteY30-47724" fmla="*/ 2786290 h 6858000"/>
              <a:gd name="connsiteX31-47725" fmla="*/ 5407356 w 6105267"/>
              <a:gd name="connsiteY31-47726" fmla="*/ 2787545 h 6858000"/>
              <a:gd name="connsiteX32-47727" fmla="*/ 5457023 w 6105267"/>
              <a:gd name="connsiteY32-47728" fmla="*/ 2858292 h 6858000"/>
              <a:gd name="connsiteX33-47729" fmla="*/ 5491940 w 6105267"/>
              <a:gd name="connsiteY33-47730" fmla="*/ 3015985 h 6858000"/>
              <a:gd name="connsiteX34-47731" fmla="*/ 5503944 w 6105267"/>
              <a:gd name="connsiteY34-47732" fmla="*/ 3123335 h 6858000"/>
              <a:gd name="connsiteX35-47733" fmla="*/ 5525532 w 6105267"/>
              <a:gd name="connsiteY35-47734" fmla="*/ 3258473 h 6858000"/>
              <a:gd name="connsiteX36-47735" fmla="*/ 5589758 w 6105267"/>
              <a:gd name="connsiteY36-47736" fmla="*/ 3453699 h 6858000"/>
              <a:gd name="connsiteX37-47737" fmla="*/ 5596144 w 6105267"/>
              <a:gd name="connsiteY37-47738" fmla="*/ 3534624 h 6858000"/>
              <a:gd name="connsiteX38-47739" fmla="*/ 5597750 w 6105267"/>
              <a:gd name="connsiteY38-47740" fmla="*/ 3534129 h 6858000"/>
              <a:gd name="connsiteX39-47741" fmla="*/ 5618377 w 6105267"/>
              <a:gd name="connsiteY39-47742" fmla="*/ 3588431 h 6858000"/>
              <a:gd name="connsiteX40-47743" fmla="*/ 5655472 w 6105267"/>
              <a:gd name="connsiteY40-47744" fmla="*/ 3678877 h 6858000"/>
              <a:gd name="connsiteX41-47745" fmla="*/ 5683015 w 6105267"/>
              <a:gd name="connsiteY41-47746" fmla="*/ 3762025 h 6858000"/>
              <a:gd name="connsiteX42-47747" fmla="*/ 5696643 w 6105267"/>
              <a:gd name="connsiteY42-47748" fmla="*/ 3773888 h 6858000"/>
              <a:gd name="connsiteX43-47749" fmla="*/ 5768491 w 6105267"/>
              <a:gd name="connsiteY43-47750" fmla="*/ 3914399 h 6858000"/>
              <a:gd name="connsiteX44-47751" fmla="*/ 5793123 w 6105267"/>
              <a:gd name="connsiteY44-47752" fmla="*/ 3969952 h 6858000"/>
              <a:gd name="connsiteX45-47753" fmla="*/ 5808321 w 6105267"/>
              <a:gd name="connsiteY45-47754" fmla="*/ 3988153 h 6858000"/>
              <a:gd name="connsiteX46-47755" fmla="*/ 5825621 w 6105267"/>
              <a:gd name="connsiteY46-47756" fmla="*/ 4015525 h 6858000"/>
              <a:gd name="connsiteX47-47757" fmla="*/ 5860672 w 6105267"/>
              <a:gd name="connsiteY47-47758" fmla="*/ 4061579 h 6858000"/>
              <a:gd name="connsiteX48-47759" fmla="*/ 5894095 w 6105267"/>
              <a:gd name="connsiteY48-47760" fmla="*/ 4128857 h 6858000"/>
              <a:gd name="connsiteX49-47761" fmla="*/ 5903513 w 6105267"/>
              <a:gd name="connsiteY49-47762" fmla="*/ 4187661 h 6858000"/>
              <a:gd name="connsiteX50-47763" fmla="*/ 5949086 w 6105267"/>
              <a:gd name="connsiteY50-47764" fmla="*/ 4366139 h 6858000"/>
              <a:gd name="connsiteX51-47765" fmla="*/ 5949261 w 6105267"/>
              <a:gd name="connsiteY51-47766" fmla="*/ 4449185 h 6858000"/>
              <a:gd name="connsiteX52-47767" fmla="*/ 5961816 w 6105267"/>
              <a:gd name="connsiteY52-47768" fmla="*/ 4494562 h 6858000"/>
              <a:gd name="connsiteX53-47769" fmla="*/ 5998138 w 6105267"/>
              <a:gd name="connsiteY53-47770" fmla="*/ 4697518 h 6858000"/>
              <a:gd name="connsiteX54-47771" fmla="*/ 6007819 w 6105267"/>
              <a:gd name="connsiteY54-47772" fmla="*/ 4858148 h 6858000"/>
              <a:gd name="connsiteX55-47773" fmla="*/ 6007749 w 6105267"/>
              <a:gd name="connsiteY55-47774" fmla="*/ 4964715 h 6858000"/>
              <a:gd name="connsiteX56-47775" fmla="*/ 6005269 w 6105267"/>
              <a:gd name="connsiteY56-47776" fmla="*/ 5150567 h 6858000"/>
              <a:gd name="connsiteX57-47777" fmla="*/ 6001127 w 6105267"/>
              <a:gd name="connsiteY57-47778" fmla="*/ 5164609 h 6858000"/>
              <a:gd name="connsiteX58-47779" fmla="*/ 5998514 w 6105267"/>
              <a:gd name="connsiteY58-47780" fmla="*/ 5189673 h 6858000"/>
              <a:gd name="connsiteX59-47781" fmla="*/ 6018409 w 6105267"/>
              <a:gd name="connsiteY59-47782" fmla="*/ 5227157 h 6858000"/>
              <a:gd name="connsiteX60-47783" fmla="*/ 6036748 w 6105267"/>
              <a:gd name="connsiteY60-47784" fmla="*/ 5322752 h 6858000"/>
              <a:gd name="connsiteX61-47785" fmla="*/ 6037677 w 6105267"/>
              <a:gd name="connsiteY61-47786" fmla="*/ 5354807 h 6858000"/>
              <a:gd name="connsiteX62-47787" fmla="*/ 6053435 w 6105267"/>
              <a:gd name="connsiteY62-47788" fmla="*/ 5387547 h 6858000"/>
              <a:gd name="connsiteX63-47789" fmla="*/ 6068640 w 6105267"/>
              <a:gd name="connsiteY63-47790" fmla="*/ 5474503 h 6858000"/>
              <a:gd name="connsiteX64-47791" fmla="*/ 6080922 w 6105267"/>
              <a:gd name="connsiteY64-47792" fmla="*/ 5561070 h 6858000"/>
              <a:gd name="connsiteX65-47793" fmla="*/ 6096949 w 6105267"/>
              <a:gd name="connsiteY65-47794" fmla="*/ 5648179 h 6858000"/>
              <a:gd name="connsiteX66-47795" fmla="*/ 6096746 w 6105267"/>
              <a:gd name="connsiteY66-47796" fmla="*/ 5862844 h 6858000"/>
              <a:gd name="connsiteX67-47797" fmla="*/ 6045436 w 6105267"/>
              <a:gd name="connsiteY67-47798" fmla="*/ 6124480 h 6858000"/>
              <a:gd name="connsiteX68-47799" fmla="*/ 6030489 w 6105267"/>
              <a:gd name="connsiteY68-47800" fmla="*/ 6317666 h 6858000"/>
              <a:gd name="connsiteX69-47801" fmla="*/ 6007492 w 6105267"/>
              <a:gd name="connsiteY69-47802" fmla="*/ 6440818 h 6858000"/>
              <a:gd name="connsiteX70-47803" fmla="*/ 6009467 w 6105267"/>
              <a:gd name="connsiteY70-47804" fmla="*/ 6487076 h 6858000"/>
              <a:gd name="connsiteX71-47805" fmla="*/ 5995064 w 6105267"/>
              <a:gd name="connsiteY71-47806" fmla="*/ 6540791 h 6858000"/>
              <a:gd name="connsiteX72-47807" fmla="*/ 5986207 w 6105267"/>
              <a:gd name="connsiteY72-47808" fmla="*/ 6695855 h 6858000"/>
              <a:gd name="connsiteX73-47809" fmla="*/ 5979428 w 6105267"/>
              <a:gd name="connsiteY73-47810" fmla="*/ 6754678 h 6858000"/>
              <a:gd name="connsiteX74-47811" fmla="*/ 5984543 w 6105267"/>
              <a:gd name="connsiteY74-47812" fmla="*/ 6811016 h 6858000"/>
              <a:gd name="connsiteX75-47813" fmla="*/ 5979671 w 6105267"/>
              <a:gd name="connsiteY75-47814" fmla="*/ 6858000 h 6858000"/>
              <a:gd name="connsiteX76-47815" fmla="*/ 0 w 6105267"/>
              <a:gd name="connsiteY76-47816" fmla="*/ 6858000 h 6858000"/>
              <a:gd name="connsiteX77-47817" fmla="*/ 0 w 6105267"/>
              <a:gd name="connsiteY77-47818" fmla="*/ 0 h 6858000"/>
              <a:gd name="connsiteX0-47819" fmla="*/ 0 w 6105267"/>
              <a:gd name="connsiteY0-47820" fmla="*/ 0 h 6858000"/>
              <a:gd name="connsiteX1-47821" fmla="*/ 4965888 w 6105267"/>
              <a:gd name="connsiteY1-47822" fmla="*/ 0 h 6858000"/>
              <a:gd name="connsiteX2-47823" fmla="*/ 4967767 w 6105267"/>
              <a:gd name="connsiteY2-47824" fmla="*/ 7930 h 6858000"/>
              <a:gd name="connsiteX3-47825" fmla="*/ 4979444 w 6105267"/>
              <a:gd name="connsiteY3-47826" fmla="*/ 43921 h 6858000"/>
              <a:gd name="connsiteX4-47827" fmla="*/ 5075458 w 6105267"/>
              <a:gd name="connsiteY4-47828" fmla="*/ 264355 h 6858000"/>
              <a:gd name="connsiteX5-47829" fmla="*/ 5081175 w 6105267"/>
              <a:gd name="connsiteY5-47830" fmla="*/ 277448 h 6858000"/>
              <a:gd name="connsiteX6-47831" fmla="*/ 5097011 w 6105267"/>
              <a:gd name="connsiteY6-47832" fmla="*/ 355616 h 6858000"/>
              <a:gd name="connsiteX7-47833" fmla="*/ 5153000 w 6105267"/>
              <a:gd name="connsiteY7-47834" fmla="*/ 507134 h 6858000"/>
              <a:gd name="connsiteX8-47835" fmla="*/ 5171282 w 6105267"/>
              <a:gd name="connsiteY8-47836" fmla="*/ 602071 h 6858000"/>
              <a:gd name="connsiteX9-47837" fmla="*/ 5189051 w 6105267"/>
              <a:gd name="connsiteY9-47838" fmla="*/ 782518 h 6858000"/>
              <a:gd name="connsiteX10-47839" fmla="*/ 5218707 w 6105267"/>
              <a:gd name="connsiteY10-47840" fmla="*/ 886387 h 6858000"/>
              <a:gd name="connsiteX11-47841" fmla="*/ 5221281 w 6105267"/>
              <a:gd name="connsiteY11-47842" fmla="*/ 920873 h 6858000"/>
              <a:gd name="connsiteX12-47843" fmla="*/ 5201018 w 6105267"/>
              <a:gd name="connsiteY12-47844" fmla="*/ 1095027 h 6858000"/>
              <a:gd name="connsiteX13-47845" fmla="*/ 5189234 w 6105267"/>
              <a:gd name="connsiteY13-47846" fmla="*/ 1217308 h 6858000"/>
              <a:gd name="connsiteX14-47847" fmla="*/ 5202769 w 6105267"/>
              <a:gd name="connsiteY14-47848" fmla="*/ 1269450 h 6858000"/>
              <a:gd name="connsiteX15-47849" fmla="*/ 5225968 w 6105267"/>
              <a:gd name="connsiteY15-47850" fmla="*/ 1357994 h 6858000"/>
              <a:gd name="connsiteX16-47851" fmla="*/ 5226675 w 6105267"/>
              <a:gd name="connsiteY16-47852" fmla="*/ 1385685 h 6858000"/>
              <a:gd name="connsiteX17-47853" fmla="*/ 5237226 w 6105267"/>
              <a:gd name="connsiteY17-47854" fmla="*/ 1441327 h 6858000"/>
              <a:gd name="connsiteX18-47855" fmla="*/ 5255653 w 6105267"/>
              <a:gd name="connsiteY18-47856" fmla="*/ 1524712 h 6858000"/>
              <a:gd name="connsiteX19-47857" fmla="*/ 5263491 w 6105267"/>
              <a:gd name="connsiteY19-47858" fmla="*/ 1642938 h 6858000"/>
              <a:gd name="connsiteX20-47859" fmla="*/ 5256552 w 6105267"/>
              <a:gd name="connsiteY20-47860" fmla="*/ 1672509 h 6858000"/>
              <a:gd name="connsiteX21-47861" fmla="*/ 5264549 w 6105267"/>
              <a:gd name="connsiteY21-47862" fmla="*/ 1837572 h 6858000"/>
              <a:gd name="connsiteX22-47863" fmla="*/ 5255696 w 6105267"/>
              <a:gd name="connsiteY22-47864" fmla="*/ 1953770 h 6858000"/>
              <a:gd name="connsiteX23-47865" fmla="*/ 5252592 w 6105267"/>
              <a:gd name="connsiteY23-47866" fmla="*/ 2092210 h 6858000"/>
              <a:gd name="connsiteX24-47867" fmla="*/ 5257248 w 6105267"/>
              <a:gd name="connsiteY24-47868" fmla="*/ 2203922 h 6858000"/>
              <a:gd name="connsiteX25-47869" fmla="*/ 5262551 w 6105267"/>
              <a:gd name="connsiteY25-47870" fmla="*/ 2288050 h 6858000"/>
              <a:gd name="connsiteX26-47871" fmla="*/ 5293877 w 6105267"/>
              <a:gd name="connsiteY26-47872" fmla="*/ 2368649 h 6858000"/>
              <a:gd name="connsiteX27-47873" fmla="*/ 5311338 w 6105267"/>
              <a:gd name="connsiteY27-47874" fmla="*/ 2404034 h 6858000"/>
              <a:gd name="connsiteX28-47875" fmla="*/ 5338366 w 6105267"/>
              <a:gd name="connsiteY28-47876" fmla="*/ 2465052 h 6858000"/>
              <a:gd name="connsiteX29-47877" fmla="*/ 5371263 w 6105267"/>
              <a:gd name="connsiteY29-47878" fmla="*/ 2586413 h 6858000"/>
              <a:gd name="connsiteX30-47879" fmla="*/ 5407503 w 6105267"/>
              <a:gd name="connsiteY30-47880" fmla="*/ 2786290 h 6858000"/>
              <a:gd name="connsiteX31-47881" fmla="*/ 5407356 w 6105267"/>
              <a:gd name="connsiteY31-47882" fmla="*/ 2787545 h 6858000"/>
              <a:gd name="connsiteX32-47883" fmla="*/ 5457023 w 6105267"/>
              <a:gd name="connsiteY32-47884" fmla="*/ 2858292 h 6858000"/>
              <a:gd name="connsiteX33-47885" fmla="*/ 5491940 w 6105267"/>
              <a:gd name="connsiteY33-47886" fmla="*/ 3015985 h 6858000"/>
              <a:gd name="connsiteX34-47887" fmla="*/ 5503944 w 6105267"/>
              <a:gd name="connsiteY34-47888" fmla="*/ 3123335 h 6858000"/>
              <a:gd name="connsiteX35-47889" fmla="*/ 5525532 w 6105267"/>
              <a:gd name="connsiteY35-47890" fmla="*/ 3258473 h 6858000"/>
              <a:gd name="connsiteX36-47891" fmla="*/ 5589758 w 6105267"/>
              <a:gd name="connsiteY36-47892" fmla="*/ 3453699 h 6858000"/>
              <a:gd name="connsiteX37-47893" fmla="*/ 5596144 w 6105267"/>
              <a:gd name="connsiteY37-47894" fmla="*/ 3534624 h 6858000"/>
              <a:gd name="connsiteX38-47895" fmla="*/ 5597750 w 6105267"/>
              <a:gd name="connsiteY38-47896" fmla="*/ 3534129 h 6858000"/>
              <a:gd name="connsiteX39-47897" fmla="*/ 5618377 w 6105267"/>
              <a:gd name="connsiteY39-47898" fmla="*/ 3588431 h 6858000"/>
              <a:gd name="connsiteX40-47899" fmla="*/ 5655472 w 6105267"/>
              <a:gd name="connsiteY40-47900" fmla="*/ 3678877 h 6858000"/>
              <a:gd name="connsiteX41-47901" fmla="*/ 5683015 w 6105267"/>
              <a:gd name="connsiteY41-47902" fmla="*/ 3762025 h 6858000"/>
              <a:gd name="connsiteX42-47903" fmla="*/ 5696643 w 6105267"/>
              <a:gd name="connsiteY42-47904" fmla="*/ 3773888 h 6858000"/>
              <a:gd name="connsiteX43-47905" fmla="*/ 5768491 w 6105267"/>
              <a:gd name="connsiteY43-47906" fmla="*/ 3914399 h 6858000"/>
              <a:gd name="connsiteX44-47907" fmla="*/ 5793123 w 6105267"/>
              <a:gd name="connsiteY44-47908" fmla="*/ 3969952 h 6858000"/>
              <a:gd name="connsiteX45-47909" fmla="*/ 5808321 w 6105267"/>
              <a:gd name="connsiteY45-47910" fmla="*/ 3988153 h 6858000"/>
              <a:gd name="connsiteX46-47911" fmla="*/ 5825621 w 6105267"/>
              <a:gd name="connsiteY46-47912" fmla="*/ 4015525 h 6858000"/>
              <a:gd name="connsiteX47-47913" fmla="*/ 5860672 w 6105267"/>
              <a:gd name="connsiteY47-47914" fmla="*/ 4061579 h 6858000"/>
              <a:gd name="connsiteX48-47915" fmla="*/ 5894095 w 6105267"/>
              <a:gd name="connsiteY48-47916" fmla="*/ 4128857 h 6858000"/>
              <a:gd name="connsiteX49-47917" fmla="*/ 5903513 w 6105267"/>
              <a:gd name="connsiteY49-47918" fmla="*/ 4187661 h 6858000"/>
              <a:gd name="connsiteX50-47919" fmla="*/ 5949086 w 6105267"/>
              <a:gd name="connsiteY50-47920" fmla="*/ 4366139 h 6858000"/>
              <a:gd name="connsiteX51-47921" fmla="*/ 5949261 w 6105267"/>
              <a:gd name="connsiteY51-47922" fmla="*/ 4449185 h 6858000"/>
              <a:gd name="connsiteX52-47923" fmla="*/ 5961816 w 6105267"/>
              <a:gd name="connsiteY52-47924" fmla="*/ 4494562 h 6858000"/>
              <a:gd name="connsiteX53-47925" fmla="*/ 5998138 w 6105267"/>
              <a:gd name="connsiteY53-47926" fmla="*/ 4697518 h 6858000"/>
              <a:gd name="connsiteX54-47927" fmla="*/ 6007819 w 6105267"/>
              <a:gd name="connsiteY54-47928" fmla="*/ 4858148 h 6858000"/>
              <a:gd name="connsiteX55-47929" fmla="*/ 6007749 w 6105267"/>
              <a:gd name="connsiteY55-47930" fmla="*/ 4964715 h 6858000"/>
              <a:gd name="connsiteX56-47931" fmla="*/ 6005269 w 6105267"/>
              <a:gd name="connsiteY56-47932" fmla="*/ 5150567 h 6858000"/>
              <a:gd name="connsiteX57-47933" fmla="*/ 6001127 w 6105267"/>
              <a:gd name="connsiteY57-47934" fmla="*/ 5164609 h 6858000"/>
              <a:gd name="connsiteX58-47935" fmla="*/ 5998514 w 6105267"/>
              <a:gd name="connsiteY58-47936" fmla="*/ 5189673 h 6858000"/>
              <a:gd name="connsiteX59-47937" fmla="*/ 6018409 w 6105267"/>
              <a:gd name="connsiteY59-47938" fmla="*/ 5227157 h 6858000"/>
              <a:gd name="connsiteX60-47939" fmla="*/ 6036748 w 6105267"/>
              <a:gd name="connsiteY60-47940" fmla="*/ 5322752 h 6858000"/>
              <a:gd name="connsiteX61-47941" fmla="*/ 6037677 w 6105267"/>
              <a:gd name="connsiteY61-47942" fmla="*/ 5354807 h 6858000"/>
              <a:gd name="connsiteX62-47943" fmla="*/ 6053435 w 6105267"/>
              <a:gd name="connsiteY62-47944" fmla="*/ 5387547 h 6858000"/>
              <a:gd name="connsiteX63-47945" fmla="*/ 6068640 w 6105267"/>
              <a:gd name="connsiteY63-47946" fmla="*/ 5474503 h 6858000"/>
              <a:gd name="connsiteX64-47947" fmla="*/ 6080922 w 6105267"/>
              <a:gd name="connsiteY64-47948" fmla="*/ 5561070 h 6858000"/>
              <a:gd name="connsiteX65-47949" fmla="*/ 6096949 w 6105267"/>
              <a:gd name="connsiteY65-47950" fmla="*/ 5648179 h 6858000"/>
              <a:gd name="connsiteX66-47951" fmla="*/ 6096746 w 6105267"/>
              <a:gd name="connsiteY66-47952" fmla="*/ 5862844 h 6858000"/>
              <a:gd name="connsiteX67-47953" fmla="*/ 6045436 w 6105267"/>
              <a:gd name="connsiteY67-47954" fmla="*/ 6124480 h 6858000"/>
              <a:gd name="connsiteX68-47955" fmla="*/ 6030489 w 6105267"/>
              <a:gd name="connsiteY68-47956" fmla="*/ 6317666 h 6858000"/>
              <a:gd name="connsiteX69-47957" fmla="*/ 6007492 w 6105267"/>
              <a:gd name="connsiteY69-47958" fmla="*/ 6440818 h 6858000"/>
              <a:gd name="connsiteX70-47959" fmla="*/ 6009467 w 6105267"/>
              <a:gd name="connsiteY70-47960" fmla="*/ 6487076 h 6858000"/>
              <a:gd name="connsiteX71-47961" fmla="*/ 5995064 w 6105267"/>
              <a:gd name="connsiteY71-47962" fmla="*/ 6540791 h 6858000"/>
              <a:gd name="connsiteX72-47963" fmla="*/ 5986207 w 6105267"/>
              <a:gd name="connsiteY72-47964" fmla="*/ 6695855 h 6858000"/>
              <a:gd name="connsiteX73-47965" fmla="*/ 5979428 w 6105267"/>
              <a:gd name="connsiteY73-47966" fmla="*/ 6754678 h 6858000"/>
              <a:gd name="connsiteX74-47967" fmla="*/ 5984543 w 6105267"/>
              <a:gd name="connsiteY74-47968" fmla="*/ 6811016 h 6858000"/>
              <a:gd name="connsiteX75-47969" fmla="*/ 5979671 w 6105267"/>
              <a:gd name="connsiteY75-47970" fmla="*/ 6858000 h 6858000"/>
              <a:gd name="connsiteX76-47971" fmla="*/ 0 w 6105267"/>
              <a:gd name="connsiteY76-47972" fmla="*/ 6858000 h 6858000"/>
              <a:gd name="connsiteX77-47973" fmla="*/ 0 w 6105267"/>
              <a:gd name="connsiteY77-47974" fmla="*/ 0 h 6858000"/>
              <a:gd name="connsiteX0-47975" fmla="*/ 0 w 6105267"/>
              <a:gd name="connsiteY0-47976" fmla="*/ 0 h 6858000"/>
              <a:gd name="connsiteX1-47977" fmla="*/ 4965888 w 6105267"/>
              <a:gd name="connsiteY1-47978" fmla="*/ 0 h 6858000"/>
              <a:gd name="connsiteX2-47979" fmla="*/ 4967767 w 6105267"/>
              <a:gd name="connsiteY2-47980" fmla="*/ 7930 h 6858000"/>
              <a:gd name="connsiteX3-47981" fmla="*/ 4979444 w 6105267"/>
              <a:gd name="connsiteY3-47982" fmla="*/ 43921 h 6858000"/>
              <a:gd name="connsiteX4-47983" fmla="*/ 5075458 w 6105267"/>
              <a:gd name="connsiteY4-47984" fmla="*/ 264355 h 6858000"/>
              <a:gd name="connsiteX5-47985" fmla="*/ 5081175 w 6105267"/>
              <a:gd name="connsiteY5-47986" fmla="*/ 277448 h 6858000"/>
              <a:gd name="connsiteX6-47987" fmla="*/ 5097011 w 6105267"/>
              <a:gd name="connsiteY6-47988" fmla="*/ 355616 h 6858000"/>
              <a:gd name="connsiteX7-47989" fmla="*/ 5153000 w 6105267"/>
              <a:gd name="connsiteY7-47990" fmla="*/ 507134 h 6858000"/>
              <a:gd name="connsiteX8-47991" fmla="*/ 5171282 w 6105267"/>
              <a:gd name="connsiteY8-47992" fmla="*/ 602071 h 6858000"/>
              <a:gd name="connsiteX9-47993" fmla="*/ 5189051 w 6105267"/>
              <a:gd name="connsiteY9-47994" fmla="*/ 782518 h 6858000"/>
              <a:gd name="connsiteX10-47995" fmla="*/ 5218707 w 6105267"/>
              <a:gd name="connsiteY10-47996" fmla="*/ 886387 h 6858000"/>
              <a:gd name="connsiteX11-47997" fmla="*/ 5221281 w 6105267"/>
              <a:gd name="connsiteY11-47998" fmla="*/ 920873 h 6858000"/>
              <a:gd name="connsiteX12-47999" fmla="*/ 5201018 w 6105267"/>
              <a:gd name="connsiteY12-48000" fmla="*/ 1095027 h 6858000"/>
              <a:gd name="connsiteX13-48001" fmla="*/ 5189234 w 6105267"/>
              <a:gd name="connsiteY13-48002" fmla="*/ 1217308 h 6858000"/>
              <a:gd name="connsiteX14-48003" fmla="*/ 5202769 w 6105267"/>
              <a:gd name="connsiteY14-48004" fmla="*/ 1269450 h 6858000"/>
              <a:gd name="connsiteX15-48005" fmla="*/ 5225968 w 6105267"/>
              <a:gd name="connsiteY15-48006" fmla="*/ 1357994 h 6858000"/>
              <a:gd name="connsiteX16-48007" fmla="*/ 5226675 w 6105267"/>
              <a:gd name="connsiteY16-48008" fmla="*/ 1385685 h 6858000"/>
              <a:gd name="connsiteX17-48009" fmla="*/ 5237226 w 6105267"/>
              <a:gd name="connsiteY17-48010" fmla="*/ 1441327 h 6858000"/>
              <a:gd name="connsiteX18-48011" fmla="*/ 5255653 w 6105267"/>
              <a:gd name="connsiteY18-48012" fmla="*/ 1524712 h 6858000"/>
              <a:gd name="connsiteX19-48013" fmla="*/ 5263491 w 6105267"/>
              <a:gd name="connsiteY19-48014" fmla="*/ 1642938 h 6858000"/>
              <a:gd name="connsiteX20-48015" fmla="*/ 5256552 w 6105267"/>
              <a:gd name="connsiteY20-48016" fmla="*/ 1672509 h 6858000"/>
              <a:gd name="connsiteX21-48017" fmla="*/ 5264549 w 6105267"/>
              <a:gd name="connsiteY21-48018" fmla="*/ 1837572 h 6858000"/>
              <a:gd name="connsiteX22-48019" fmla="*/ 5255696 w 6105267"/>
              <a:gd name="connsiteY22-48020" fmla="*/ 1953770 h 6858000"/>
              <a:gd name="connsiteX23-48021" fmla="*/ 5252592 w 6105267"/>
              <a:gd name="connsiteY23-48022" fmla="*/ 2092210 h 6858000"/>
              <a:gd name="connsiteX24-48023" fmla="*/ 5257248 w 6105267"/>
              <a:gd name="connsiteY24-48024" fmla="*/ 2203922 h 6858000"/>
              <a:gd name="connsiteX25-48025" fmla="*/ 5262551 w 6105267"/>
              <a:gd name="connsiteY25-48026" fmla="*/ 2288050 h 6858000"/>
              <a:gd name="connsiteX26-48027" fmla="*/ 5293877 w 6105267"/>
              <a:gd name="connsiteY26-48028" fmla="*/ 2368649 h 6858000"/>
              <a:gd name="connsiteX27-48029" fmla="*/ 5311338 w 6105267"/>
              <a:gd name="connsiteY27-48030" fmla="*/ 2404034 h 6858000"/>
              <a:gd name="connsiteX28-48031" fmla="*/ 5338366 w 6105267"/>
              <a:gd name="connsiteY28-48032" fmla="*/ 2465052 h 6858000"/>
              <a:gd name="connsiteX29-48033" fmla="*/ 5371263 w 6105267"/>
              <a:gd name="connsiteY29-48034" fmla="*/ 2586413 h 6858000"/>
              <a:gd name="connsiteX30-48035" fmla="*/ 5407503 w 6105267"/>
              <a:gd name="connsiteY30-48036" fmla="*/ 2786290 h 6858000"/>
              <a:gd name="connsiteX31-48037" fmla="*/ 5407356 w 6105267"/>
              <a:gd name="connsiteY31-48038" fmla="*/ 2787545 h 6858000"/>
              <a:gd name="connsiteX32-48039" fmla="*/ 5457023 w 6105267"/>
              <a:gd name="connsiteY32-48040" fmla="*/ 2858292 h 6858000"/>
              <a:gd name="connsiteX33-48041" fmla="*/ 5503944 w 6105267"/>
              <a:gd name="connsiteY33-48042" fmla="*/ 3123335 h 6858000"/>
              <a:gd name="connsiteX34-48043" fmla="*/ 5525532 w 6105267"/>
              <a:gd name="connsiteY34-48044" fmla="*/ 3258473 h 6858000"/>
              <a:gd name="connsiteX35-48045" fmla="*/ 5589758 w 6105267"/>
              <a:gd name="connsiteY35-48046" fmla="*/ 3453699 h 6858000"/>
              <a:gd name="connsiteX36-48047" fmla="*/ 5596144 w 6105267"/>
              <a:gd name="connsiteY36-48048" fmla="*/ 3534624 h 6858000"/>
              <a:gd name="connsiteX37-48049" fmla="*/ 5597750 w 6105267"/>
              <a:gd name="connsiteY37-48050" fmla="*/ 3534129 h 6858000"/>
              <a:gd name="connsiteX38-48051" fmla="*/ 5618377 w 6105267"/>
              <a:gd name="connsiteY38-48052" fmla="*/ 3588431 h 6858000"/>
              <a:gd name="connsiteX39-48053" fmla="*/ 5655472 w 6105267"/>
              <a:gd name="connsiteY39-48054" fmla="*/ 3678877 h 6858000"/>
              <a:gd name="connsiteX40-48055" fmla="*/ 5683015 w 6105267"/>
              <a:gd name="connsiteY40-48056" fmla="*/ 3762025 h 6858000"/>
              <a:gd name="connsiteX41-48057" fmla="*/ 5696643 w 6105267"/>
              <a:gd name="connsiteY41-48058" fmla="*/ 3773888 h 6858000"/>
              <a:gd name="connsiteX42-48059" fmla="*/ 5768491 w 6105267"/>
              <a:gd name="connsiteY42-48060" fmla="*/ 3914399 h 6858000"/>
              <a:gd name="connsiteX43-48061" fmla="*/ 5793123 w 6105267"/>
              <a:gd name="connsiteY43-48062" fmla="*/ 3969952 h 6858000"/>
              <a:gd name="connsiteX44-48063" fmla="*/ 5808321 w 6105267"/>
              <a:gd name="connsiteY44-48064" fmla="*/ 3988153 h 6858000"/>
              <a:gd name="connsiteX45-48065" fmla="*/ 5825621 w 6105267"/>
              <a:gd name="connsiteY45-48066" fmla="*/ 4015525 h 6858000"/>
              <a:gd name="connsiteX46-48067" fmla="*/ 5860672 w 6105267"/>
              <a:gd name="connsiteY46-48068" fmla="*/ 4061579 h 6858000"/>
              <a:gd name="connsiteX47-48069" fmla="*/ 5894095 w 6105267"/>
              <a:gd name="connsiteY47-48070" fmla="*/ 4128857 h 6858000"/>
              <a:gd name="connsiteX48-48071" fmla="*/ 5903513 w 6105267"/>
              <a:gd name="connsiteY48-48072" fmla="*/ 4187661 h 6858000"/>
              <a:gd name="connsiteX49-48073" fmla="*/ 5949086 w 6105267"/>
              <a:gd name="connsiteY49-48074" fmla="*/ 4366139 h 6858000"/>
              <a:gd name="connsiteX50-48075" fmla="*/ 5949261 w 6105267"/>
              <a:gd name="connsiteY50-48076" fmla="*/ 4449185 h 6858000"/>
              <a:gd name="connsiteX51-48077" fmla="*/ 5961816 w 6105267"/>
              <a:gd name="connsiteY51-48078" fmla="*/ 4494562 h 6858000"/>
              <a:gd name="connsiteX52-48079" fmla="*/ 5998138 w 6105267"/>
              <a:gd name="connsiteY52-48080" fmla="*/ 4697518 h 6858000"/>
              <a:gd name="connsiteX53-48081" fmla="*/ 6007819 w 6105267"/>
              <a:gd name="connsiteY53-48082" fmla="*/ 4858148 h 6858000"/>
              <a:gd name="connsiteX54-48083" fmla="*/ 6007749 w 6105267"/>
              <a:gd name="connsiteY54-48084" fmla="*/ 4964715 h 6858000"/>
              <a:gd name="connsiteX55-48085" fmla="*/ 6005269 w 6105267"/>
              <a:gd name="connsiteY55-48086" fmla="*/ 5150567 h 6858000"/>
              <a:gd name="connsiteX56-48087" fmla="*/ 6001127 w 6105267"/>
              <a:gd name="connsiteY56-48088" fmla="*/ 5164609 h 6858000"/>
              <a:gd name="connsiteX57-48089" fmla="*/ 5998514 w 6105267"/>
              <a:gd name="connsiteY57-48090" fmla="*/ 5189673 h 6858000"/>
              <a:gd name="connsiteX58-48091" fmla="*/ 6018409 w 6105267"/>
              <a:gd name="connsiteY58-48092" fmla="*/ 5227157 h 6858000"/>
              <a:gd name="connsiteX59-48093" fmla="*/ 6036748 w 6105267"/>
              <a:gd name="connsiteY59-48094" fmla="*/ 5322752 h 6858000"/>
              <a:gd name="connsiteX60-48095" fmla="*/ 6037677 w 6105267"/>
              <a:gd name="connsiteY60-48096" fmla="*/ 5354807 h 6858000"/>
              <a:gd name="connsiteX61-48097" fmla="*/ 6053435 w 6105267"/>
              <a:gd name="connsiteY61-48098" fmla="*/ 5387547 h 6858000"/>
              <a:gd name="connsiteX62-48099" fmla="*/ 6068640 w 6105267"/>
              <a:gd name="connsiteY62-48100" fmla="*/ 5474503 h 6858000"/>
              <a:gd name="connsiteX63-48101" fmla="*/ 6080922 w 6105267"/>
              <a:gd name="connsiteY63-48102" fmla="*/ 5561070 h 6858000"/>
              <a:gd name="connsiteX64-48103" fmla="*/ 6096949 w 6105267"/>
              <a:gd name="connsiteY64-48104" fmla="*/ 5648179 h 6858000"/>
              <a:gd name="connsiteX65-48105" fmla="*/ 6096746 w 6105267"/>
              <a:gd name="connsiteY65-48106" fmla="*/ 5862844 h 6858000"/>
              <a:gd name="connsiteX66-48107" fmla="*/ 6045436 w 6105267"/>
              <a:gd name="connsiteY66-48108" fmla="*/ 6124480 h 6858000"/>
              <a:gd name="connsiteX67-48109" fmla="*/ 6030489 w 6105267"/>
              <a:gd name="connsiteY67-48110" fmla="*/ 6317666 h 6858000"/>
              <a:gd name="connsiteX68-48111" fmla="*/ 6007492 w 6105267"/>
              <a:gd name="connsiteY68-48112" fmla="*/ 6440818 h 6858000"/>
              <a:gd name="connsiteX69-48113" fmla="*/ 6009467 w 6105267"/>
              <a:gd name="connsiteY69-48114" fmla="*/ 6487076 h 6858000"/>
              <a:gd name="connsiteX70-48115" fmla="*/ 5995064 w 6105267"/>
              <a:gd name="connsiteY70-48116" fmla="*/ 6540791 h 6858000"/>
              <a:gd name="connsiteX71-48117" fmla="*/ 5986207 w 6105267"/>
              <a:gd name="connsiteY71-48118" fmla="*/ 6695855 h 6858000"/>
              <a:gd name="connsiteX72-48119" fmla="*/ 5979428 w 6105267"/>
              <a:gd name="connsiteY72-48120" fmla="*/ 6754678 h 6858000"/>
              <a:gd name="connsiteX73-48121" fmla="*/ 5984543 w 6105267"/>
              <a:gd name="connsiteY73-48122" fmla="*/ 6811016 h 6858000"/>
              <a:gd name="connsiteX74-48123" fmla="*/ 5979671 w 6105267"/>
              <a:gd name="connsiteY74-48124" fmla="*/ 6858000 h 6858000"/>
              <a:gd name="connsiteX75-48125" fmla="*/ 0 w 6105267"/>
              <a:gd name="connsiteY75-48126" fmla="*/ 6858000 h 6858000"/>
              <a:gd name="connsiteX76-48127" fmla="*/ 0 w 6105267"/>
              <a:gd name="connsiteY76-48128" fmla="*/ 0 h 6858000"/>
              <a:gd name="connsiteX0-48129" fmla="*/ 0 w 6105267"/>
              <a:gd name="connsiteY0-48130" fmla="*/ 0 h 6858000"/>
              <a:gd name="connsiteX1-48131" fmla="*/ 4965888 w 6105267"/>
              <a:gd name="connsiteY1-48132" fmla="*/ 0 h 6858000"/>
              <a:gd name="connsiteX2-48133" fmla="*/ 4967767 w 6105267"/>
              <a:gd name="connsiteY2-48134" fmla="*/ 7930 h 6858000"/>
              <a:gd name="connsiteX3-48135" fmla="*/ 4979444 w 6105267"/>
              <a:gd name="connsiteY3-48136" fmla="*/ 43921 h 6858000"/>
              <a:gd name="connsiteX4-48137" fmla="*/ 5075458 w 6105267"/>
              <a:gd name="connsiteY4-48138" fmla="*/ 264355 h 6858000"/>
              <a:gd name="connsiteX5-48139" fmla="*/ 5081175 w 6105267"/>
              <a:gd name="connsiteY5-48140" fmla="*/ 277448 h 6858000"/>
              <a:gd name="connsiteX6-48141" fmla="*/ 5097011 w 6105267"/>
              <a:gd name="connsiteY6-48142" fmla="*/ 355616 h 6858000"/>
              <a:gd name="connsiteX7-48143" fmla="*/ 5153000 w 6105267"/>
              <a:gd name="connsiteY7-48144" fmla="*/ 507134 h 6858000"/>
              <a:gd name="connsiteX8-48145" fmla="*/ 5171282 w 6105267"/>
              <a:gd name="connsiteY8-48146" fmla="*/ 602071 h 6858000"/>
              <a:gd name="connsiteX9-48147" fmla="*/ 5189051 w 6105267"/>
              <a:gd name="connsiteY9-48148" fmla="*/ 782518 h 6858000"/>
              <a:gd name="connsiteX10-48149" fmla="*/ 5218707 w 6105267"/>
              <a:gd name="connsiteY10-48150" fmla="*/ 886387 h 6858000"/>
              <a:gd name="connsiteX11-48151" fmla="*/ 5221281 w 6105267"/>
              <a:gd name="connsiteY11-48152" fmla="*/ 920873 h 6858000"/>
              <a:gd name="connsiteX12-48153" fmla="*/ 5201018 w 6105267"/>
              <a:gd name="connsiteY12-48154" fmla="*/ 1095027 h 6858000"/>
              <a:gd name="connsiteX13-48155" fmla="*/ 5189234 w 6105267"/>
              <a:gd name="connsiteY13-48156" fmla="*/ 1217308 h 6858000"/>
              <a:gd name="connsiteX14-48157" fmla="*/ 5202769 w 6105267"/>
              <a:gd name="connsiteY14-48158" fmla="*/ 1269450 h 6858000"/>
              <a:gd name="connsiteX15-48159" fmla="*/ 5225968 w 6105267"/>
              <a:gd name="connsiteY15-48160" fmla="*/ 1357994 h 6858000"/>
              <a:gd name="connsiteX16-48161" fmla="*/ 5226675 w 6105267"/>
              <a:gd name="connsiteY16-48162" fmla="*/ 1385685 h 6858000"/>
              <a:gd name="connsiteX17-48163" fmla="*/ 5237226 w 6105267"/>
              <a:gd name="connsiteY17-48164" fmla="*/ 1441327 h 6858000"/>
              <a:gd name="connsiteX18-48165" fmla="*/ 5255653 w 6105267"/>
              <a:gd name="connsiteY18-48166" fmla="*/ 1524712 h 6858000"/>
              <a:gd name="connsiteX19-48167" fmla="*/ 5263491 w 6105267"/>
              <a:gd name="connsiteY19-48168" fmla="*/ 1642938 h 6858000"/>
              <a:gd name="connsiteX20-48169" fmla="*/ 5256552 w 6105267"/>
              <a:gd name="connsiteY20-48170" fmla="*/ 1672509 h 6858000"/>
              <a:gd name="connsiteX21-48171" fmla="*/ 5264549 w 6105267"/>
              <a:gd name="connsiteY21-48172" fmla="*/ 1837572 h 6858000"/>
              <a:gd name="connsiteX22-48173" fmla="*/ 5255696 w 6105267"/>
              <a:gd name="connsiteY22-48174" fmla="*/ 1953770 h 6858000"/>
              <a:gd name="connsiteX23-48175" fmla="*/ 5252592 w 6105267"/>
              <a:gd name="connsiteY23-48176" fmla="*/ 2092210 h 6858000"/>
              <a:gd name="connsiteX24-48177" fmla="*/ 5257248 w 6105267"/>
              <a:gd name="connsiteY24-48178" fmla="*/ 2203922 h 6858000"/>
              <a:gd name="connsiteX25-48179" fmla="*/ 5262551 w 6105267"/>
              <a:gd name="connsiteY25-48180" fmla="*/ 2288050 h 6858000"/>
              <a:gd name="connsiteX26-48181" fmla="*/ 5293877 w 6105267"/>
              <a:gd name="connsiteY26-48182" fmla="*/ 2368649 h 6858000"/>
              <a:gd name="connsiteX27-48183" fmla="*/ 5311338 w 6105267"/>
              <a:gd name="connsiteY27-48184" fmla="*/ 2404034 h 6858000"/>
              <a:gd name="connsiteX28-48185" fmla="*/ 5338366 w 6105267"/>
              <a:gd name="connsiteY28-48186" fmla="*/ 2465052 h 6858000"/>
              <a:gd name="connsiteX29-48187" fmla="*/ 5371263 w 6105267"/>
              <a:gd name="connsiteY29-48188" fmla="*/ 2586413 h 6858000"/>
              <a:gd name="connsiteX30-48189" fmla="*/ 5407503 w 6105267"/>
              <a:gd name="connsiteY30-48190" fmla="*/ 2786290 h 6858000"/>
              <a:gd name="connsiteX31-48191" fmla="*/ 5407356 w 6105267"/>
              <a:gd name="connsiteY31-48192" fmla="*/ 2787545 h 6858000"/>
              <a:gd name="connsiteX32-48193" fmla="*/ 5457023 w 6105267"/>
              <a:gd name="connsiteY32-48194" fmla="*/ 2858292 h 6858000"/>
              <a:gd name="connsiteX33-48195" fmla="*/ 5503944 w 6105267"/>
              <a:gd name="connsiteY33-48196" fmla="*/ 3123335 h 6858000"/>
              <a:gd name="connsiteX34-48197" fmla="*/ 5525532 w 6105267"/>
              <a:gd name="connsiteY34-48198" fmla="*/ 3258473 h 6858000"/>
              <a:gd name="connsiteX35-48199" fmla="*/ 5589758 w 6105267"/>
              <a:gd name="connsiteY35-48200" fmla="*/ 3453699 h 6858000"/>
              <a:gd name="connsiteX36-48201" fmla="*/ 5596144 w 6105267"/>
              <a:gd name="connsiteY36-48202" fmla="*/ 3534624 h 6858000"/>
              <a:gd name="connsiteX37-48203" fmla="*/ 5597750 w 6105267"/>
              <a:gd name="connsiteY37-48204" fmla="*/ 3534129 h 6858000"/>
              <a:gd name="connsiteX38-48205" fmla="*/ 5618377 w 6105267"/>
              <a:gd name="connsiteY38-48206" fmla="*/ 3588431 h 6858000"/>
              <a:gd name="connsiteX39-48207" fmla="*/ 5655472 w 6105267"/>
              <a:gd name="connsiteY39-48208" fmla="*/ 3678877 h 6858000"/>
              <a:gd name="connsiteX40-48209" fmla="*/ 5683015 w 6105267"/>
              <a:gd name="connsiteY40-48210" fmla="*/ 3762025 h 6858000"/>
              <a:gd name="connsiteX41-48211" fmla="*/ 5696643 w 6105267"/>
              <a:gd name="connsiteY41-48212" fmla="*/ 3773888 h 6858000"/>
              <a:gd name="connsiteX42-48213" fmla="*/ 5768491 w 6105267"/>
              <a:gd name="connsiteY42-48214" fmla="*/ 3914399 h 6858000"/>
              <a:gd name="connsiteX43-48215" fmla="*/ 5793123 w 6105267"/>
              <a:gd name="connsiteY43-48216" fmla="*/ 3969952 h 6858000"/>
              <a:gd name="connsiteX44-48217" fmla="*/ 5808321 w 6105267"/>
              <a:gd name="connsiteY44-48218" fmla="*/ 3988153 h 6858000"/>
              <a:gd name="connsiteX45-48219" fmla="*/ 5825621 w 6105267"/>
              <a:gd name="connsiteY45-48220" fmla="*/ 4015525 h 6858000"/>
              <a:gd name="connsiteX46-48221" fmla="*/ 5860672 w 6105267"/>
              <a:gd name="connsiteY46-48222" fmla="*/ 4061579 h 6858000"/>
              <a:gd name="connsiteX47-48223" fmla="*/ 5894095 w 6105267"/>
              <a:gd name="connsiteY47-48224" fmla="*/ 4128857 h 6858000"/>
              <a:gd name="connsiteX48-48225" fmla="*/ 5903513 w 6105267"/>
              <a:gd name="connsiteY48-48226" fmla="*/ 4187661 h 6858000"/>
              <a:gd name="connsiteX49-48227" fmla="*/ 5949086 w 6105267"/>
              <a:gd name="connsiteY49-48228" fmla="*/ 4366139 h 6858000"/>
              <a:gd name="connsiteX50-48229" fmla="*/ 5949261 w 6105267"/>
              <a:gd name="connsiteY50-48230" fmla="*/ 4449185 h 6858000"/>
              <a:gd name="connsiteX51-48231" fmla="*/ 5961816 w 6105267"/>
              <a:gd name="connsiteY51-48232" fmla="*/ 4494562 h 6858000"/>
              <a:gd name="connsiteX52-48233" fmla="*/ 5998138 w 6105267"/>
              <a:gd name="connsiteY52-48234" fmla="*/ 4697518 h 6858000"/>
              <a:gd name="connsiteX53-48235" fmla="*/ 6007819 w 6105267"/>
              <a:gd name="connsiteY53-48236" fmla="*/ 4858148 h 6858000"/>
              <a:gd name="connsiteX54-48237" fmla="*/ 6007749 w 6105267"/>
              <a:gd name="connsiteY54-48238" fmla="*/ 4964715 h 6858000"/>
              <a:gd name="connsiteX55-48239" fmla="*/ 6005269 w 6105267"/>
              <a:gd name="connsiteY55-48240" fmla="*/ 5150567 h 6858000"/>
              <a:gd name="connsiteX56-48241" fmla="*/ 6001127 w 6105267"/>
              <a:gd name="connsiteY56-48242" fmla="*/ 5164609 h 6858000"/>
              <a:gd name="connsiteX57-48243" fmla="*/ 5998514 w 6105267"/>
              <a:gd name="connsiteY57-48244" fmla="*/ 5189673 h 6858000"/>
              <a:gd name="connsiteX58-48245" fmla="*/ 6018409 w 6105267"/>
              <a:gd name="connsiteY58-48246" fmla="*/ 5227157 h 6858000"/>
              <a:gd name="connsiteX59-48247" fmla="*/ 6036748 w 6105267"/>
              <a:gd name="connsiteY59-48248" fmla="*/ 5322752 h 6858000"/>
              <a:gd name="connsiteX60-48249" fmla="*/ 6037677 w 6105267"/>
              <a:gd name="connsiteY60-48250" fmla="*/ 5354807 h 6858000"/>
              <a:gd name="connsiteX61-48251" fmla="*/ 6053435 w 6105267"/>
              <a:gd name="connsiteY61-48252" fmla="*/ 5387547 h 6858000"/>
              <a:gd name="connsiteX62-48253" fmla="*/ 6068640 w 6105267"/>
              <a:gd name="connsiteY62-48254" fmla="*/ 5474503 h 6858000"/>
              <a:gd name="connsiteX63-48255" fmla="*/ 6080922 w 6105267"/>
              <a:gd name="connsiteY63-48256" fmla="*/ 5561070 h 6858000"/>
              <a:gd name="connsiteX64-48257" fmla="*/ 6096949 w 6105267"/>
              <a:gd name="connsiteY64-48258" fmla="*/ 5648179 h 6858000"/>
              <a:gd name="connsiteX65-48259" fmla="*/ 6096746 w 6105267"/>
              <a:gd name="connsiteY65-48260" fmla="*/ 5862844 h 6858000"/>
              <a:gd name="connsiteX66-48261" fmla="*/ 6045436 w 6105267"/>
              <a:gd name="connsiteY66-48262" fmla="*/ 6124480 h 6858000"/>
              <a:gd name="connsiteX67-48263" fmla="*/ 6030489 w 6105267"/>
              <a:gd name="connsiteY67-48264" fmla="*/ 6317666 h 6858000"/>
              <a:gd name="connsiteX68-48265" fmla="*/ 6007492 w 6105267"/>
              <a:gd name="connsiteY68-48266" fmla="*/ 6440818 h 6858000"/>
              <a:gd name="connsiteX69-48267" fmla="*/ 6009467 w 6105267"/>
              <a:gd name="connsiteY69-48268" fmla="*/ 6487076 h 6858000"/>
              <a:gd name="connsiteX70-48269" fmla="*/ 5995064 w 6105267"/>
              <a:gd name="connsiteY70-48270" fmla="*/ 6540791 h 6858000"/>
              <a:gd name="connsiteX71-48271" fmla="*/ 5986207 w 6105267"/>
              <a:gd name="connsiteY71-48272" fmla="*/ 6695855 h 6858000"/>
              <a:gd name="connsiteX72-48273" fmla="*/ 5979428 w 6105267"/>
              <a:gd name="connsiteY72-48274" fmla="*/ 6754678 h 6858000"/>
              <a:gd name="connsiteX73-48275" fmla="*/ 5984543 w 6105267"/>
              <a:gd name="connsiteY73-48276" fmla="*/ 6811016 h 6858000"/>
              <a:gd name="connsiteX74-48277" fmla="*/ 5979671 w 6105267"/>
              <a:gd name="connsiteY74-48278" fmla="*/ 6858000 h 6858000"/>
              <a:gd name="connsiteX75-48279" fmla="*/ 0 w 6105267"/>
              <a:gd name="connsiteY75-48280" fmla="*/ 6858000 h 6858000"/>
              <a:gd name="connsiteX76-48281" fmla="*/ 0 w 6105267"/>
              <a:gd name="connsiteY76-48282" fmla="*/ 0 h 6858000"/>
              <a:gd name="connsiteX0-48283" fmla="*/ 0 w 6105267"/>
              <a:gd name="connsiteY0-48284" fmla="*/ 0 h 6858000"/>
              <a:gd name="connsiteX1-48285" fmla="*/ 4965888 w 6105267"/>
              <a:gd name="connsiteY1-48286" fmla="*/ 0 h 6858000"/>
              <a:gd name="connsiteX2-48287" fmla="*/ 4967767 w 6105267"/>
              <a:gd name="connsiteY2-48288" fmla="*/ 7930 h 6858000"/>
              <a:gd name="connsiteX3-48289" fmla="*/ 4979444 w 6105267"/>
              <a:gd name="connsiteY3-48290" fmla="*/ 43921 h 6858000"/>
              <a:gd name="connsiteX4-48291" fmla="*/ 5075458 w 6105267"/>
              <a:gd name="connsiteY4-48292" fmla="*/ 264355 h 6858000"/>
              <a:gd name="connsiteX5-48293" fmla="*/ 5081175 w 6105267"/>
              <a:gd name="connsiteY5-48294" fmla="*/ 277448 h 6858000"/>
              <a:gd name="connsiteX6-48295" fmla="*/ 5097011 w 6105267"/>
              <a:gd name="connsiteY6-48296" fmla="*/ 355616 h 6858000"/>
              <a:gd name="connsiteX7-48297" fmla="*/ 5153000 w 6105267"/>
              <a:gd name="connsiteY7-48298" fmla="*/ 507134 h 6858000"/>
              <a:gd name="connsiteX8-48299" fmla="*/ 5171282 w 6105267"/>
              <a:gd name="connsiteY8-48300" fmla="*/ 602071 h 6858000"/>
              <a:gd name="connsiteX9-48301" fmla="*/ 5189051 w 6105267"/>
              <a:gd name="connsiteY9-48302" fmla="*/ 782518 h 6858000"/>
              <a:gd name="connsiteX10-48303" fmla="*/ 5218707 w 6105267"/>
              <a:gd name="connsiteY10-48304" fmla="*/ 886387 h 6858000"/>
              <a:gd name="connsiteX11-48305" fmla="*/ 5221281 w 6105267"/>
              <a:gd name="connsiteY11-48306" fmla="*/ 920873 h 6858000"/>
              <a:gd name="connsiteX12-48307" fmla="*/ 5201018 w 6105267"/>
              <a:gd name="connsiteY12-48308" fmla="*/ 1095027 h 6858000"/>
              <a:gd name="connsiteX13-48309" fmla="*/ 5189234 w 6105267"/>
              <a:gd name="connsiteY13-48310" fmla="*/ 1217308 h 6858000"/>
              <a:gd name="connsiteX14-48311" fmla="*/ 5202769 w 6105267"/>
              <a:gd name="connsiteY14-48312" fmla="*/ 1269450 h 6858000"/>
              <a:gd name="connsiteX15-48313" fmla="*/ 5225968 w 6105267"/>
              <a:gd name="connsiteY15-48314" fmla="*/ 1357994 h 6858000"/>
              <a:gd name="connsiteX16-48315" fmla="*/ 5226675 w 6105267"/>
              <a:gd name="connsiteY16-48316" fmla="*/ 1385685 h 6858000"/>
              <a:gd name="connsiteX17-48317" fmla="*/ 5237226 w 6105267"/>
              <a:gd name="connsiteY17-48318" fmla="*/ 1441327 h 6858000"/>
              <a:gd name="connsiteX18-48319" fmla="*/ 5255653 w 6105267"/>
              <a:gd name="connsiteY18-48320" fmla="*/ 1524712 h 6858000"/>
              <a:gd name="connsiteX19-48321" fmla="*/ 5263491 w 6105267"/>
              <a:gd name="connsiteY19-48322" fmla="*/ 1642938 h 6858000"/>
              <a:gd name="connsiteX20-48323" fmla="*/ 5256552 w 6105267"/>
              <a:gd name="connsiteY20-48324" fmla="*/ 1672509 h 6858000"/>
              <a:gd name="connsiteX21-48325" fmla="*/ 5264549 w 6105267"/>
              <a:gd name="connsiteY21-48326" fmla="*/ 1837572 h 6858000"/>
              <a:gd name="connsiteX22-48327" fmla="*/ 5255696 w 6105267"/>
              <a:gd name="connsiteY22-48328" fmla="*/ 1953770 h 6858000"/>
              <a:gd name="connsiteX23-48329" fmla="*/ 5252592 w 6105267"/>
              <a:gd name="connsiteY23-48330" fmla="*/ 2092210 h 6858000"/>
              <a:gd name="connsiteX24-48331" fmla="*/ 5257248 w 6105267"/>
              <a:gd name="connsiteY24-48332" fmla="*/ 2203922 h 6858000"/>
              <a:gd name="connsiteX25-48333" fmla="*/ 5262551 w 6105267"/>
              <a:gd name="connsiteY25-48334" fmla="*/ 2288050 h 6858000"/>
              <a:gd name="connsiteX26-48335" fmla="*/ 5293877 w 6105267"/>
              <a:gd name="connsiteY26-48336" fmla="*/ 2368649 h 6858000"/>
              <a:gd name="connsiteX27-48337" fmla="*/ 5311338 w 6105267"/>
              <a:gd name="connsiteY27-48338" fmla="*/ 2404034 h 6858000"/>
              <a:gd name="connsiteX28-48339" fmla="*/ 5338366 w 6105267"/>
              <a:gd name="connsiteY28-48340" fmla="*/ 2465052 h 6858000"/>
              <a:gd name="connsiteX29-48341" fmla="*/ 5371263 w 6105267"/>
              <a:gd name="connsiteY29-48342" fmla="*/ 2586413 h 6858000"/>
              <a:gd name="connsiteX30-48343" fmla="*/ 5407503 w 6105267"/>
              <a:gd name="connsiteY30-48344" fmla="*/ 2786290 h 6858000"/>
              <a:gd name="connsiteX31-48345" fmla="*/ 5407356 w 6105267"/>
              <a:gd name="connsiteY31-48346" fmla="*/ 2787545 h 6858000"/>
              <a:gd name="connsiteX32-48347" fmla="*/ 5457023 w 6105267"/>
              <a:gd name="connsiteY32-48348" fmla="*/ 2858292 h 6858000"/>
              <a:gd name="connsiteX33-48349" fmla="*/ 5503944 w 6105267"/>
              <a:gd name="connsiteY33-48350" fmla="*/ 3123335 h 6858000"/>
              <a:gd name="connsiteX34-48351" fmla="*/ 5525532 w 6105267"/>
              <a:gd name="connsiteY34-48352" fmla="*/ 3258473 h 6858000"/>
              <a:gd name="connsiteX35-48353" fmla="*/ 5589758 w 6105267"/>
              <a:gd name="connsiteY35-48354" fmla="*/ 3453699 h 6858000"/>
              <a:gd name="connsiteX36-48355" fmla="*/ 5596144 w 6105267"/>
              <a:gd name="connsiteY36-48356" fmla="*/ 3534624 h 6858000"/>
              <a:gd name="connsiteX37-48357" fmla="*/ 5597750 w 6105267"/>
              <a:gd name="connsiteY37-48358" fmla="*/ 3534129 h 6858000"/>
              <a:gd name="connsiteX38-48359" fmla="*/ 5618377 w 6105267"/>
              <a:gd name="connsiteY38-48360" fmla="*/ 3588431 h 6858000"/>
              <a:gd name="connsiteX39-48361" fmla="*/ 5655472 w 6105267"/>
              <a:gd name="connsiteY39-48362" fmla="*/ 3678877 h 6858000"/>
              <a:gd name="connsiteX40-48363" fmla="*/ 5683015 w 6105267"/>
              <a:gd name="connsiteY40-48364" fmla="*/ 3762025 h 6858000"/>
              <a:gd name="connsiteX41-48365" fmla="*/ 5696643 w 6105267"/>
              <a:gd name="connsiteY41-48366" fmla="*/ 3773888 h 6858000"/>
              <a:gd name="connsiteX42-48367" fmla="*/ 5768491 w 6105267"/>
              <a:gd name="connsiteY42-48368" fmla="*/ 3914399 h 6858000"/>
              <a:gd name="connsiteX43-48369" fmla="*/ 5793123 w 6105267"/>
              <a:gd name="connsiteY43-48370" fmla="*/ 3969952 h 6858000"/>
              <a:gd name="connsiteX44-48371" fmla="*/ 5808321 w 6105267"/>
              <a:gd name="connsiteY44-48372" fmla="*/ 3988153 h 6858000"/>
              <a:gd name="connsiteX45-48373" fmla="*/ 5860672 w 6105267"/>
              <a:gd name="connsiteY45-48374" fmla="*/ 4061579 h 6858000"/>
              <a:gd name="connsiteX46-48375" fmla="*/ 5894095 w 6105267"/>
              <a:gd name="connsiteY46-48376" fmla="*/ 4128857 h 6858000"/>
              <a:gd name="connsiteX47-48377" fmla="*/ 5903513 w 6105267"/>
              <a:gd name="connsiteY47-48378" fmla="*/ 4187661 h 6858000"/>
              <a:gd name="connsiteX48-48379" fmla="*/ 5949086 w 6105267"/>
              <a:gd name="connsiteY48-48380" fmla="*/ 4366139 h 6858000"/>
              <a:gd name="connsiteX49-48381" fmla="*/ 5949261 w 6105267"/>
              <a:gd name="connsiteY49-48382" fmla="*/ 4449185 h 6858000"/>
              <a:gd name="connsiteX50-48383" fmla="*/ 5961816 w 6105267"/>
              <a:gd name="connsiteY50-48384" fmla="*/ 4494562 h 6858000"/>
              <a:gd name="connsiteX51-48385" fmla="*/ 5998138 w 6105267"/>
              <a:gd name="connsiteY51-48386" fmla="*/ 4697518 h 6858000"/>
              <a:gd name="connsiteX52-48387" fmla="*/ 6007819 w 6105267"/>
              <a:gd name="connsiteY52-48388" fmla="*/ 4858148 h 6858000"/>
              <a:gd name="connsiteX53-48389" fmla="*/ 6007749 w 6105267"/>
              <a:gd name="connsiteY53-48390" fmla="*/ 4964715 h 6858000"/>
              <a:gd name="connsiteX54-48391" fmla="*/ 6005269 w 6105267"/>
              <a:gd name="connsiteY54-48392" fmla="*/ 5150567 h 6858000"/>
              <a:gd name="connsiteX55-48393" fmla="*/ 6001127 w 6105267"/>
              <a:gd name="connsiteY55-48394" fmla="*/ 5164609 h 6858000"/>
              <a:gd name="connsiteX56-48395" fmla="*/ 5998514 w 6105267"/>
              <a:gd name="connsiteY56-48396" fmla="*/ 5189673 h 6858000"/>
              <a:gd name="connsiteX57-48397" fmla="*/ 6018409 w 6105267"/>
              <a:gd name="connsiteY57-48398" fmla="*/ 5227157 h 6858000"/>
              <a:gd name="connsiteX58-48399" fmla="*/ 6036748 w 6105267"/>
              <a:gd name="connsiteY58-48400" fmla="*/ 5322752 h 6858000"/>
              <a:gd name="connsiteX59-48401" fmla="*/ 6037677 w 6105267"/>
              <a:gd name="connsiteY59-48402" fmla="*/ 5354807 h 6858000"/>
              <a:gd name="connsiteX60-48403" fmla="*/ 6053435 w 6105267"/>
              <a:gd name="connsiteY60-48404" fmla="*/ 5387547 h 6858000"/>
              <a:gd name="connsiteX61-48405" fmla="*/ 6068640 w 6105267"/>
              <a:gd name="connsiteY61-48406" fmla="*/ 5474503 h 6858000"/>
              <a:gd name="connsiteX62-48407" fmla="*/ 6080922 w 6105267"/>
              <a:gd name="connsiteY62-48408" fmla="*/ 5561070 h 6858000"/>
              <a:gd name="connsiteX63-48409" fmla="*/ 6096949 w 6105267"/>
              <a:gd name="connsiteY63-48410" fmla="*/ 5648179 h 6858000"/>
              <a:gd name="connsiteX64-48411" fmla="*/ 6096746 w 6105267"/>
              <a:gd name="connsiteY64-48412" fmla="*/ 5862844 h 6858000"/>
              <a:gd name="connsiteX65-48413" fmla="*/ 6045436 w 6105267"/>
              <a:gd name="connsiteY65-48414" fmla="*/ 6124480 h 6858000"/>
              <a:gd name="connsiteX66-48415" fmla="*/ 6030489 w 6105267"/>
              <a:gd name="connsiteY66-48416" fmla="*/ 6317666 h 6858000"/>
              <a:gd name="connsiteX67-48417" fmla="*/ 6007492 w 6105267"/>
              <a:gd name="connsiteY67-48418" fmla="*/ 6440818 h 6858000"/>
              <a:gd name="connsiteX68-48419" fmla="*/ 6009467 w 6105267"/>
              <a:gd name="connsiteY68-48420" fmla="*/ 6487076 h 6858000"/>
              <a:gd name="connsiteX69-48421" fmla="*/ 5995064 w 6105267"/>
              <a:gd name="connsiteY69-48422" fmla="*/ 6540791 h 6858000"/>
              <a:gd name="connsiteX70-48423" fmla="*/ 5986207 w 6105267"/>
              <a:gd name="connsiteY70-48424" fmla="*/ 6695855 h 6858000"/>
              <a:gd name="connsiteX71-48425" fmla="*/ 5979428 w 6105267"/>
              <a:gd name="connsiteY71-48426" fmla="*/ 6754678 h 6858000"/>
              <a:gd name="connsiteX72-48427" fmla="*/ 5984543 w 6105267"/>
              <a:gd name="connsiteY72-48428" fmla="*/ 6811016 h 6858000"/>
              <a:gd name="connsiteX73-48429" fmla="*/ 5979671 w 6105267"/>
              <a:gd name="connsiteY73-48430" fmla="*/ 6858000 h 6858000"/>
              <a:gd name="connsiteX74-48431" fmla="*/ 0 w 6105267"/>
              <a:gd name="connsiteY74-48432" fmla="*/ 6858000 h 6858000"/>
              <a:gd name="connsiteX75-48433" fmla="*/ 0 w 6105267"/>
              <a:gd name="connsiteY75-48434" fmla="*/ 0 h 6858000"/>
              <a:gd name="connsiteX0-48435" fmla="*/ 0 w 6105267"/>
              <a:gd name="connsiteY0-48436" fmla="*/ 0 h 6858000"/>
              <a:gd name="connsiteX1-48437" fmla="*/ 4965888 w 6105267"/>
              <a:gd name="connsiteY1-48438" fmla="*/ 0 h 6858000"/>
              <a:gd name="connsiteX2-48439" fmla="*/ 4967767 w 6105267"/>
              <a:gd name="connsiteY2-48440" fmla="*/ 7930 h 6858000"/>
              <a:gd name="connsiteX3-48441" fmla="*/ 4979444 w 6105267"/>
              <a:gd name="connsiteY3-48442" fmla="*/ 43921 h 6858000"/>
              <a:gd name="connsiteX4-48443" fmla="*/ 5075458 w 6105267"/>
              <a:gd name="connsiteY4-48444" fmla="*/ 264355 h 6858000"/>
              <a:gd name="connsiteX5-48445" fmla="*/ 5081175 w 6105267"/>
              <a:gd name="connsiteY5-48446" fmla="*/ 277448 h 6858000"/>
              <a:gd name="connsiteX6-48447" fmla="*/ 5097011 w 6105267"/>
              <a:gd name="connsiteY6-48448" fmla="*/ 355616 h 6858000"/>
              <a:gd name="connsiteX7-48449" fmla="*/ 5153000 w 6105267"/>
              <a:gd name="connsiteY7-48450" fmla="*/ 507134 h 6858000"/>
              <a:gd name="connsiteX8-48451" fmla="*/ 5171282 w 6105267"/>
              <a:gd name="connsiteY8-48452" fmla="*/ 602071 h 6858000"/>
              <a:gd name="connsiteX9-48453" fmla="*/ 5189051 w 6105267"/>
              <a:gd name="connsiteY9-48454" fmla="*/ 782518 h 6858000"/>
              <a:gd name="connsiteX10-48455" fmla="*/ 5218707 w 6105267"/>
              <a:gd name="connsiteY10-48456" fmla="*/ 886387 h 6858000"/>
              <a:gd name="connsiteX11-48457" fmla="*/ 5221281 w 6105267"/>
              <a:gd name="connsiteY11-48458" fmla="*/ 920873 h 6858000"/>
              <a:gd name="connsiteX12-48459" fmla="*/ 5201018 w 6105267"/>
              <a:gd name="connsiteY12-48460" fmla="*/ 1095027 h 6858000"/>
              <a:gd name="connsiteX13-48461" fmla="*/ 5189234 w 6105267"/>
              <a:gd name="connsiteY13-48462" fmla="*/ 1217308 h 6858000"/>
              <a:gd name="connsiteX14-48463" fmla="*/ 5202769 w 6105267"/>
              <a:gd name="connsiteY14-48464" fmla="*/ 1269450 h 6858000"/>
              <a:gd name="connsiteX15-48465" fmla="*/ 5225968 w 6105267"/>
              <a:gd name="connsiteY15-48466" fmla="*/ 1357994 h 6858000"/>
              <a:gd name="connsiteX16-48467" fmla="*/ 5226675 w 6105267"/>
              <a:gd name="connsiteY16-48468" fmla="*/ 1385685 h 6858000"/>
              <a:gd name="connsiteX17-48469" fmla="*/ 5237226 w 6105267"/>
              <a:gd name="connsiteY17-48470" fmla="*/ 1441327 h 6858000"/>
              <a:gd name="connsiteX18-48471" fmla="*/ 5255653 w 6105267"/>
              <a:gd name="connsiteY18-48472" fmla="*/ 1524712 h 6858000"/>
              <a:gd name="connsiteX19-48473" fmla="*/ 5263491 w 6105267"/>
              <a:gd name="connsiteY19-48474" fmla="*/ 1642938 h 6858000"/>
              <a:gd name="connsiteX20-48475" fmla="*/ 5256552 w 6105267"/>
              <a:gd name="connsiteY20-48476" fmla="*/ 1672509 h 6858000"/>
              <a:gd name="connsiteX21-48477" fmla="*/ 5264549 w 6105267"/>
              <a:gd name="connsiteY21-48478" fmla="*/ 1837572 h 6858000"/>
              <a:gd name="connsiteX22-48479" fmla="*/ 5255696 w 6105267"/>
              <a:gd name="connsiteY22-48480" fmla="*/ 1953770 h 6858000"/>
              <a:gd name="connsiteX23-48481" fmla="*/ 5252592 w 6105267"/>
              <a:gd name="connsiteY23-48482" fmla="*/ 2092210 h 6858000"/>
              <a:gd name="connsiteX24-48483" fmla="*/ 5257248 w 6105267"/>
              <a:gd name="connsiteY24-48484" fmla="*/ 2203922 h 6858000"/>
              <a:gd name="connsiteX25-48485" fmla="*/ 5262551 w 6105267"/>
              <a:gd name="connsiteY25-48486" fmla="*/ 2288050 h 6858000"/>
              <a:gd name="connsiteX26-48487" fmla="*/ 5293877 w 6105267"/>
              <a:gd name="connsiteY26-48488" fmla="*/ 2368649 h 6858000"/>
              <a:gd name="connsiteX27-48489" fmla="*/ 5311338 w 6105267"/>
              <a:gd name="connsiteY27-48490" fmla="*/ 2404034 h 6858000"/>
              <a:gd name="connsiteX28-48491" fmla="*/ 5338366 w 6105267"/>
              <a:gd name="connsiteY28-48492" fmla="*/ 2465052 h 6858000"/>
              <a:gd name="connsiteX29-48493" fmla="*/ 5371263 w 6105267"/>
              <a:gd name="connsiteY29-48494" fmla="*/ 2586413 h 6858000"/>
              <a:gd name="connsiteX30-48495" fmla="*/ 5407503 w 6105267"/>
              <a:gd name="connsiteY30-48496" fmla="*/ 2786290 h 6858000"/>
              <a:gd name="connsiteX31-48497" fmla="*/ 5407356 w 6105267"/>
              <a:gd name="connsiteY31-48498" fmla="*/ 2787545 h 6858000"/>
              <a:gd name="connsiteX32-48499" fmla="*/ 5457023 w 6105267"/>
              <a:gd name="connsiteY32-48500" fmla="*/ 2858292 h 6858000"/>
              <a:gd name="connsiteX33-48501" fmla="*/ 5503944 w 6105267"/>
              <a:gd name="connsiteY33-48502" fmla="*/ 3123335 h 6858000"/>
              <a:gd name="connsiteX34-48503" fmla="*/ 5525532 w 6105267"/>
              <a:gd name="connsiteY34-48504" fmla="*/ 3258473 h 6858000"/>
              <a:gd name="connsiteX35-48505" fmla="*/ 5589758 w 6105267"/>
              <a:gd name="connsiteY35-48506" fmla="*/ 3453699 h 6858000"/>
              <a:gd name="connsiteX36-48507" fmla="*/ 5596144 w 6105267"/>
              <a:gd name="connsiteY36-48508" fmla="*/ 3534624 h 6858000"/>
              <a:gd name="connsiteX37-48509" fmla="*/ 5597750 w 6105267"/>
              <a:gd name="connsiteY37-48510" fmla="*/ 3534129 h 6858000"/>
              <a:gd name="connsiteX38-48511" fmla="*/ 5618377 w 6105267"/>
              <a:gd name="connsiteY38-48512" fmla="*/ 3588431 h 6858000"/>
              <a:gd name="connsiteX39-48513" fmla="*/ 5655472 w 6105267"/>
              <a:gd name="connsiteY39-48514" fmla="*/ 3678877 h 6858000"/>
              <a:gd name="connsiteX40-48515" fmla="*/ 5683015 w 6105267"/>
              <a:gd name="connsiteY40-48516" fmla="*/ 3762025 h 6858000"/>
              <a:gd name="connsiteX41-48517" fmla="*/ 5696643 w 6105267"/>
              <a:gd name="connsiteY41-48518" fmla="*/ 3773888 h 6858000"/>
              <a:gd name="connsiteX42-48519" fmla="*/ 5768491 w 6105267"/>
              <a:gd name="connsiteY42-48520" fmla="*/ 3914399 h 6858000"/>
              <a:gd name="connsiteX43-48521" fmla="*/ 5793123 w 6105267"/>
              <a:gd name="connsiteY43-48522" fmla="*/ 3969952 h 6858000"/>
              <a:gd name="connsiteX44-48523" fmla="*/ 5808321 w 6105267"/>
              <a:gd name="connsiteY44-48524" fmla="*/ 3988153 h 6858000"/>
              <a:gd name="connsiteX45-48525" fmla="*/ 5860672 w 6105267"/>
              <a:gd name="connsiteY45-48526" fmla="*/ 4061579 h 6858000"/>
              <a:gd name="connsiteX46-48527" fmla="*/ 5894095 w 6105267"/>
              <a:gd name="connsiteY46-48528" fmla="*/ 4128857 h 6858000"/>
              <a:gd name="connsiteX47-48529" fmla="*/ 5903513 w 6105267"/>
              <a:gd name="connsiteY47-48530" fmla="*/ 4187661 h 6858000"/>
              <a:gd name="connsiteX48-48531" fmla="*/ 5949086 w 6105267"/>
              <a:gd name="connsiteY48-48532" fmla="*/ 4366139 h 6858000"/>
              <a:gd name="connsiteX49-48533" fmla="*/ 5949261 w 6105267"/>
              <a:gd name="connsiteY49-48534" fmla="*/ 4449185 h 6858000"/>
              <a:gd name="connsiteX50-48535" fmla="*/ 5961816 w 6105267"/>
              <a:gd name="connsiteY50-48536" fmla="*/ 4494562 h 6858000"/>
              <a:gd name="connsiteX51-48537" fmla="*/ 5998138 w 6105267"/>
              <a:gd name="connsiteY51-48538" fmla="*/ 4697518 h 6858000"/>
              <a:gd name="connsiteX52-48539" fmla="*/ 6007819 w 6105267"/>
              <a:gd name="connsiteY52-48540" fmla="*/ 4858148 h 6858000"/>
              <a:gd name="connsiteX53-48541" fmla="*/ 6007749 w 6105267"/>
              <a:gd name="connsiteY53-48542" fmla="*/ 4964715 h 6858000"/>
              <a:gd name="connsiteX54-48543" fmla="*/ 6005269 w 6105267"/>
              <a:gd name="connsiteY54-48544" fmla="*/ 5150567 h 6858000"/>
              <a:gd name="connsiteX55-48545" fmla="*/ 6001127 w 6105267"/>
              <a:gd name="connsiteY55-48546" fmla="*/ 5164609 h 6858000"/>
              <a:gd name="connsiteX56-48547" fmla="*/ 5998514 w 6105267"/>
              <a:gd name="connsiteY56-48548" fmla="*/ 5189673 h 6858000"/>
              <a:gd name="connsiteX57-48549" fmla="*/ 6018409 w 6105267"/>
              <a:gd name="connsiteY57-48550" fmla="*/ 5227157 h 6858000"/>
              <a:gd name="connsiteX58-48551" fmla="*/ 6036748 w 6105267"/>
              <a:gd name="connsiteY58-48552" fmla="*/ 5322752 h 6858000"/>
              <a:gd name="connsiteX59-48553" fmla="*/ 6037677 w 6105267"/>
              <a:gd name="connsiteY59-48554" fmla="*/ 5354807 h 6858000"/>
              <a:gd name="connsiteX60-48555" fmla="*/ 6053435 w 6105267"/>
              <a:gd name="connsiteY60-48556" fmla="*/ 5387547 h 6858000"/>
              <a:gd name="connsiteX61-48557" fmla="*/ 6068640 w 6105267"/>
              <a:gd name="connsiteY61-48558" fmla="*/ 5474503 h 6858000"/>
              <a:gd name="connsiteX62-48559" fmla="*/ 6080922 w 6105267"/>
              <a:gd name="connsiteY62-48560" fmla="*/ 5561070 h 6858000"/>
              <a:gd name="connsiteX63-48561" fmla="*/ 6096949 w 6105267"/>
              <a:gd name="connsiteY63-48562" fmla="*/ 5648179 h 6858000"/>
              <a:gd name="connsiteX64-48563" fmla="*/ 6096746 w 6105267"/>
              <a:gd name="connsiteY64-48564" fmla="*/ 5862844 h 6858000"/>
              <a:gd name="connsiteX65-48565" fmla="*/ 6045436 w 6105267"/>
              <a:gd name="connsiteY65-48566" fmla="*/ 6124480 h 6858000"/>
              <a:gd name="connsiteX66-48567" fmla="*/ 6030489 w 6105267"/>
              <a:gd name="connsiteY66-48568" fmla="*/ 6317666 h 6858000"/>
              <a:gd name="connsiteX67-48569" fmla="*/ 6007492 w 6105267"/>
              <a:gd name="connsiteY67-48570" fmla="*/ 6440818 h 6858000"/>
              <a:gd name="connsiteX68-48571" fmla="*/ 6009467 w 6105267"/>
              <a:gd name="connsiteY68-48572" fmla="*/ 6487076 h 6858000"/>
              <a:gd name="connsiteX69-48573" fmla="*/ 5995064 w 6105267"/>
              <a:gd name="connsiteY69-48574" fmla="*/ 6540791 h 6858000"/>
              <a:gd name="connsiteX70-48575" fmla="*/ 5986207 w 6105267"/>
              <a:gd name="connsiteY70-48576" fmla="*/ 6695855 h 6858000"/>
              <a:gd name="connsiteX71-48577" fmla="*/ 5979428 w 6105267"/>
              <a:gd name="connsiteY71-48578" fmla="*/ 6754678 h 6858000"/>
              <a:gd name="connsiteX72-48579" fmla="*/ 5984543 w 6105267"/>
              <a:gd name="connsiteY72-48580" fmla="*/ 6811016 h 6858000"/>
              <a:gd name="connsiteX73-48581" fmla="*/ 5979671 w 6105267"/>
              <a:gd name="connsiteY73-48582" fmla="*/ 6858000 h 6858000"/>
              <a:gd name="connsiteX74-48583" fmla="*/ 0 w 6105267"/>
              <a:gd name="connsiteY74-48584" fmla="*/ 6858000 h 6858000"/>
              <a:gd name="connsiteX75-48585" fmla="*/ 0 w 6105267"/>
              <a:gd name="connsiteY75-48586" fmla="*/ 0 h 6858000"/>
              <a:gd name="connsiteX0-48587" fmla="*/ 0 w 6105267"/>
              <a:gd name="connsiteY0-48588" fmla="*/ 0 h 6858000"/>
              <a:gd name="connsiteX1-48589" fmla="*/ 4965888 w 6105267"/>
              <a:gd name="connsiteY1-48590" fmla="*/ 0 h 6858000"/>
              <a:gd name="connsiteX2-48591" fmla="*/ 4967767 w 6105267"/>
              <a:gd name="connsiteY2-48592" fmla="*/ 7930 h 6858000"/>
              <a:gd name="connsiteX3-48593" fmla="*/ 4979444 w 6105267"/>
              <a:gd name="connsiteY3-48594" fmla="*/ 43921 h 6858000"/>
              <a:gd name="connsiteX4-48595" fmla="*/ 5075458 w 6105267"/>
              <a:gd name="connsiteY4-48596" fmla="*/ 264355 h 6858000"/>
              <a:gd name="connsiteX5-48597" fmla="*/ 5081175 w 6105267"/>
              <a:gd name="connsiteY5-48598" fmla="*/ 277448 h 6858000"/>
              <a:gd name="connsiteX6-48599" fmla="*/ 5097011 w 6105267"/>
              <a:gd name="connsiteY6-48600" fmla="*/ 355616 h 6858000"/>
              <a:gd name="connsiteX7-48601" fmla="*/ 5153000 w 6105267"/>
              <a:gd name="connsiteY7-48602" fmla="*/ 507134 h 6858000"/>
              <a:gd name="connsiteX8-48603" fmla="*/ 5171282 w 6105267"/>
              <a:gd name="connsiteY8-48604" fmla="*/ 602071 h 6858000"/>
              <a:gd name="connsiteX9-48605" fmla="*/ 5189051 w 6105267"/>
              <a:gd name="connsiteY9-48606" fmla="*/ 782518 h 6858000"/>
              <a:gd name="connsiteX10-48607" fmla="*/ 5218707 w 6105267"/>
              <a:gd name="connsiteY10-48608" fmla="*/ 886387 h 6858000"/>
              <a:gd name="connsiteX11-48609" fmla="*/ 5221281 w 6105267"/>
              <a:gd name="connsiteY11-48610" fmla="*/ 920873 h 6858000"/>
              <a:gd name="connsiteX12-48611" fmla="*/ 5201018 w 6105267"/>
              <a:gd name="connsiteY12-48612" fmla="*/ 1095027 h 6858000"/>
              <a:gd name="connsiteX13-48613" fmla="*/ 5189234 w 6105267"/>
              <a:gd name="connsiteY13-48614" fmla="*/ 1217308 h 6858000"/>
              <a:gd name="connsiteX14-48615" fmla="*/ 5202769 w 6105267"/>
              <a:gd name="connsiteY14-48616" fmla="*/ 1269450 h 6858000"/>
              <a:gd name="connsiteX15-48617" fmla="*/ 5225968 w 6105267"/>
              <a:gd name="connsiteY15-48618" fmla="*/ 1357994 h 6858000"/>
              <a:gd name="connsiteX16-48619" fmla="*/ 5226675 w 6105267"/>
              <a:gd name="connsiteY16-48620" fmla="*/ 1385685 h 6858000"/>
              <a:gd name="connsiteX17-48621" fmla="*/ 5237226 w 6105267"/>
              <a:gd name="connsiteY17-48622" fmla="*/ 1441327 h 6858000"/>
              <a:gd name="connsiteX18-48623" fmla="*/ 5255653 w 6105267"/>
              <a:gd name="connsiteY18-48624" fmla="*/ 1524712 h 6858000"/>
              <a:gd name="connsiteX19-48625" fmla="*/ 5263491 w 6105267"/>
              <a:gd name="connsiteY19-48626" fmla="*/ 1642938 h 6858000"/>
              <a:gd name="connsiteX20-48627" fmla="*/ 5256552 w 6105267"/>
              <a:gd name="connsiteY20-48628" fmla="*/ 1672509 h 6858000"/>
              <a:gd name="connsiteX21-48629" fmla="*/ 5264549 w 6105267"/>
              <a:gd name="connsiteY21-48630" fmla="*/ 1837572 h 6858000"/>
              <a:gd name="connsiteX22-48631" fmla="*/ 5255696 w 6105267"/>
              <a:gd name="connsiteY22-48632" fmla="*/ 1953770 h 6858000"/>
              <a:gd name="connsiteX23-48633" fmla="*/ 5252592 w 6105267"/>
              <a:gd name="connsiteY23-48634" fmla="*/ 2092210 h 6858000"/>
              <a:gd name="connsiteX24-48635" fmla="*/ 5257248 w 6105267"/>
              <a:gd name="connsiteY24-48636" fmla="*/ 2203922 h 6858000"/>
              <a:gd name="connsiteX25-48637" fmla="*/ 5262551 w 6105267"/>
              <a:gd name="connsiteY25-48638" fmla="*/ 2288050 h 6858000"/>
              <a:gd name="connsiteX26-48639" fmla="*/ 5293877 w 6105267"/>
              <a:gd name="connsiteY26-48640" fmla="*/ 2368649 h 6858000"/>
              <a:gd name="connsiteX27-48641" fmla="*/ 5311338 w 6105267"/>
              <a:gd name="connsiteY27-48642" fmla="*/ 2404034 h 6858000"/>
              <a:gd name="connsiteX28-48643" fmla="*/ 5338366 w 6105267"/>
              <a:gd name="connsiteY28-48644" fmla="*/ 2465052 h 6858000"/>
              <a:gd name="connsiteX29-48645" fmla="*/ 5371263 w 6105267"/>
              <a:gd name="connsiteY29-48646" fmla="*/ 2586413 h 6858000"/>
              <a:gd name="connsiteX30-48647" fmla="*/ 5407503 w 6105267"/>
              <a:gd name="connsiteY30-48648" fmla="*/ 2786290 h 6858000"/>
              <a:gd name="connsiteX31-48649" fmla="*/ 5407356 w 6105267"/>
              <a:gd name="connsiteY31-48650" fmla="*/ 2787545 h 6858000"/>
              <a:gd name="connsiteX32-48651" fmla="*/ 5457023 w 6105267"/>
              <a:gd name="connsiteY32-48652" fmla="*/ 2858292 h 6858000"/>
              <a:gd name="connsiteX33-48653" fmla="*/ 5503944 w 6105267"/>
              <a:gd name="connsiteY33-48654" fmla="*/ 3123335 h 6858000"/>
              <a:gd name="connsiteX34-48655" fmla="*/ 5525532 w 6105267"/>
              <a:gd name="connsiteY34-48656" fmla="*/ 3258473 h 6858000"/>
              <a:gd name="connsiteX35-48657" fmla="*/ 5589758 w 6105267"/>
              <a:gd name="connsiteY35-48658" fmla="*/ 3453699 h 6858000"/>
              <a:gd name="connsiteX36-48659" fmla="*/ 5596144 w 6105267"/>
              <a:gd name="connsiteY36-48660" fmla="*/ 3534624 h 6858000"/>
              <a:gd name="connsiteX37-48661" fmla="*/ 5597750 w 6105267"/>
              <a:gd name="connsiteY37-48662" fmla="*/ 3534129 h 6858000"/>
              <a:gd name="connsiteX38-48663" fmla="*/ 5618377 w 6105267"/>
              <a:gd name="connsiteY38-48664" fmla="*/ 3588431 h 6858000"/>
              <a:gd name="connsiteX39-48665" fmla="*/ 5655472 w 6105267"/>
              <a:gd name="connsiteY39-48666" fmla="*/ 3678877 h 6858000"/>
              <a:gd name="connsiteX40-48667" fmla="*/ 5683015 w 6105267"/>
              <a:gd name="connsiteY40-48668" fmla="*/ 3762025 h 6858000"/>
              <a:gd name="connsiteX41-48669" fmla="*/ 5696643 w 6105267"/>
              <a:gd name="connsiteY41-48670" fmla="*/ 3773888 h 6858000"/>
              <a:gd name="connsiteX42-48671" fmla="*/ 5768491 w 6105267"/>
              <a:gd name="connsiteY42-48672" fmla="*/ 3914399 h 6858000"/>
              <a:gd name="connsiteX43-48673" fmla="*/ 5793123 w 6105267"/>
              <a:gd name="connsiteY43-48674" fmla="*/ 3969952 h 6858000"/>
              <a:gd name="connsiteX44-48675" fmla="*/ 5808321 w 6105267"/>
              <a:gd name="connsiteY44-48676" fmla="*/ 3988153 h 6858000"/>
              <a:gd name="connsiteX45-48677" fmla="*/ 5860672 w 6105267"/>
              <a:gd name="connsiteY45-48678" fmla="*/ 4061579 h 6858000"/>
              <a:gd name="connsiteX46-48679" fmla="*/ 5894095 w 6105267"/>
              <a:gd name="connsiteY46-48680" fmla="*/ 4128857 h 6858000"/>
              <a:gd name="connsiteX47-48681" fmla="*/ 5903513 w 6105267"/>
              <a:gd name="connsiteY47-48682" fmla="*/ 4187661 h 6858000"/>
              <a:gd name="connsiteX48-48683" fmla="*/ 5949086 w 6105267"/>
              <a:gd name="connsiteY48-48684" fmla="*/ 4366139 h 6858000"/>
              <a:gd name="connsiteX49-48685" fmla="*/ 5949261 w 6105267"/>
              <a:gd name="connsiteY49-48686" fmla="*/ 4449185 h 6858000"/>
              <a:gd name="connsiteX50-48687" fmla="*/ 5961816 w 6105267"/>
              <a:gd name="connsiteY50-48688" fmla="*/ 4494562 h 6858000"/>
              <a:gd name="connsiteX51-48689" fmla="*/ 5998138 w 6105267"/>
              <a:gd name="connsiteY51-48690" fmla="*/ 4697518 h 6858000"/>
              <a:gd name="connsiteX52-48691" fmla="*/ 6007819 w 6105267"/>
              <a:gd name="connsiteY52-48692" fmla="*/ 4858148 h 6858000"/>
              <a:gd name="connsiteX53-48693" fmla="*/ 6007749 w 6105267"/>
              <a:gd name="connsiteY53-48694" fmla="*/ 4964715 h 6858000"/>
              <a:gd name="connsiteX54-48695" fmla="*/ 6005269 w 6105267"/>
              <a:gd name="connsiteY54-48696" fmla="*/ 5150567 h 6858000"/>
              <a:gd name="connsiteX55-48697" fmla="*/ 6001127 w 6105267"/>
              <a:gd name="connsiteY55-48698" fmla="*/ 5164609 h 6858000"/>
              <a:gd name="connsiteX56-48699" fmla="*/ 5998514 w 6105267"/>
              <a:gd name="connsiteY56-48700" fmla="*/ 5189673 h 6858000"/>
              <a:gd name="connsiteX57-48701" fmla="*/ 6036748 w 6105267"/>
              <a:gd name="connsiteY57-48702" fmla="*/ 5322752 h 6858000"/>
              <a:gd name="connsiteX58-48703" fmla="*/ 6037677 w 6105267"/>
              <a:gd name="connsiteY58-48704" fmla="*/ 5354807 h 6858000"/>
              <a:gd name="connsiteX59-48705" fmla="*/ 6053435 w 6105267"/>
              <a:gd name="connsiteY59-48706" fmla="*/ 5387547 h 6858000"/>
              <a:gd name="connsiteX60-48707" fmla="*/ 6068640 w 6105267"/>
              <a:gd name="connsiteY60-48708" fmla="*/ 5474503 h 6858000"/>
              <a:gd name="connsiteX61-48709" fmla="*/ 6080922 w 6105267"/>
              <a:gd name="connsiteY61-48710" fmla="*/ 5561070 h 6858000"/>
              <a:gd name="connsiteX62-48711" fmla="*/ 6096949 w 6105267"/>
              <a:gd name="connsiteY62-48712" fmla="*/ 5648179 h 6858000"/>
              <a:gd name="connsiteX63-48713" fmla="*/ 6096746 w 6105267"/>
              <a:gd name="connsiteY63-48714" fmla="*/ 5862844 h 6858000"/>
              <a:gd name="connsiteX64-48715" fmla="*/ 6045436 w 6105267"/>
              <a:gd name="connsiteY64-48716" fmla="*/ 6124480 h 6858000"/>
              <a:gd name="connsiteX65-48717" fmla="*/ 6030489 w 6105267"/>
              <a:gd name="connsiteY65-48718" fmla="*/ 6317666 h 6858000"/>
              <a:gd name="connsiteX66-48719" fmla="*/ 6007492 w 6105267"/>
              <a:gd name="connsiteY66-48720" fmla="*/ 6440818 h 6858000"/>
              <a:gd name="connsiteX67-48721" fmla="*/ 6009467 w 6105267"/>
              <a:gd name="connsiteY67-48722" fmla="*/ 6487076 h 6858000"/>
              <a:gd name="connsiteX68-48723" fmla="*/ 5995064 w 6105267"/>
              <a:gd name="connsiteY68-48724" fmla="*/ 6540791 h 6858000"/>
              <a:gd name="connsiteX69-48725" fmla="*/ 5986207 w 6105267"/>
              <a:gd name="connsiteY69-48726" fmla="*/ 6695855 h 6858000"/>
              <a:gd name="connsiteX70-48727" fmla="*/ 5979428 w 6105267"/>
              <a:gd name="connsiteY70-48728" fmla="*/ 6754678 h 6858000"/>
              <a:gd name="connsiteX71-48729" fmla="*/ 5984543 w 6105267"/>
              <a:gd name="connsiteY71-48730" fmla="*/ 6811016 h 6858000"/>
              <a:gd name="connsiteX72-48731" fmla="*/ 5979671 w 6105267"/>
              <a:gd name="connsiteY72-48732" fmla="*/ 6858000 h 6858000"/>
              <a:gd name="connsiteX73-48733" fmla="*/ 0 w 6105267"/>
              <a:gd name="connsiteY73-48734" fmla="*/ 6858000 h 6858000"/>
              <a:gd name="connsiteX74-48735" fmla="*/ 0 w 6105267"/>
              <a:gd name="connsiteY74-48736" fmla="*/ 0 h 6858000"/>
              <a:gd name="connsiteX0-48737" fmla="*/ 0 w 6105267"/>
              <a:gd name="connsiteY0-48738" fmla="*/ 0 h 6858000"/>
              <a:gd name="connsiteX1-48739" fmla="*/ 4965888 w 6105267"/>
              <a:gd name="connsiteY1-48740" fmla="*/ 0 h 6858000"/>
              <a:gd name="connsiteX2-48741" fmla="*/ 4967767 w 6105267"/>
              <a:gd name="connsiteY2-48742" fmla="*/ 7930 h 6858000"/>
              <a:gd name="connsiteX3-48743" fmla="*/ 4979444 w 6105267"/>
              <a:gd name="connsiteY3-48744" fmla="*/ 43921 h 6858000"/>
              <a:gd name="connsiteX4-48745" fmla="*/ 5075458 w 6105267"/>
              <a:gd name="connsiteY4-48746" fmla="*/ 264355 h 6858000"/>
              <a:gd name="connsiteX5-48747" fmla="*/ 5081175 w 6105267"/>
              <a:gd name="connsiteY5-48748" fmla="*/ 277448 h 6858000"/>
              <a:gd name="connsiteX6-48749" fmla="*/ 5097011 w 6105267"/>
              <a:gd name="connsiteY6-48750" fmla="*/ 355616 h 6858000"/>
              <a:gd name="connsiteX7-48751" fmla="*/ 5153000 w 6105267"/>
              <a:gd name="connsiteY7-48752" fmla="*/ 507134 h 6858000"/>
              <a:gd name="connsiteX8-48753" fmla="*/ 5171282 w 6105267"/>
              <a:gd name="connsiteY8-48754" fmla="*/ 602071 h 6858000"/>
              <a:gd name="connsiteX9-48755" fmla="*/ 5189051 w 6105267"/>
              <a:gd name="connsiteY9-48756" fmla="*/ 782518 h 6858000"/>
              <a:gd name="connsiteX10-48757" fmla="*/ 5218707 w 6105267"/>
              <a:gd name="connsiteY10-48758" fmla="*/ 886387 h 6858000"/>
              <a:gd name="connsiteX11-48759" fmla="*/ 5221281 w 6105267"/>
              <a:gd name="connsiteY11-48760" fmla="*/ 920873 h 6858000"/>
              <a:gd name="connsiteX12-48761" fmla="*/ 5201018 w 6105267"/>
              <a:gd name="connsiteY12-48762" fmla="*/ 1095027 h 6858000"/>
              <a:gd name="connsiteX13-48763" fmla="*/ 5189234 w 6105267"/>
              <a:gd name="connsiteY13-48764" fmla="*/ 1186352 h 6858000"/>
              <a:gd name="connsiteX14-48765" fmla="*/ 5202769 w 6105267"/>
              <a:gd name="connsiteY14-48766" fmla="*/ 1269450 h 6858000"/>
              <a:gd name="connsiteX15-48767" fmla="*/ 5225968 w 6105267"/>
              <a:gd name="connsiteY15-48768" fmla="*/ 1357994 h 6858000"/>
              <a:gd name="connsiteX16-48769" fmla="*/ 5226675 w 6105267"/>
              <a:gd name="connsiteY16-48770" fmla="*/ 1385685 h 6858000"/>
              <a:gd name="connsiteX17-48771" fmla="*/ 5237226 w 6105267"/>
              <a:gd name="connsiteY17-48772" fmla="*/ 1441327 h 6858000"/>
              <a:gd name="connsiteX18-48773" fmla="*/ 5255653 w 6105267"/>
              <a:gd name="connsiteY18-48774" fmla="*/ 1524712 h 6858000"/>
              <a:gd name="connsiteX19-48775" fmla="*/ 5263491 w 6105267"/>
              <a:gd name="connsiteY19-48776" fmla="*/ 1642938 h 6858000"/>
              <a:gd name="connsiteX20-48777" fmla="*/ 5256552 w 6105267"/>
              <a:gd name="connsiteY20-48778" fmla="*/ 1672509 h 6858000"/>
              <a:gd name="connsiteX21-48779" fmla="*/ 5264549 w 6105267"/>
              <a:gd name="connsiteY21-48780" fmla="*/ 1837572 h 6858000"/>
              <a:gd name="connsiteX22-48781" fmla="*/ 5255696 w 6105267"/>
              <a:gd name="connsiteY22-48782" fmla="*/ 1953770 h 6858000"/>
              <a:gd name="connsiteX23-48783" fmla="*/ 5252592 w 6105267"/>
              <a:gd name="connsiteY23-48784" fmla="*/ 2092210 h 6858000"/>
              <a:gd name="connsiteX24-48785" fmla="*/ 5257248 w 6105267"/>
              <a:gd name="connsiteY24-48786" fmla="*/ 2203922 h 6858000"/>
              <a:gd name="connsiteX25-48787" fmla="*/ 5262551 w 6105267"/>
              <a:gd name="connsiteY25-48788" fmla="*/ 2288050 h 6858000"/>
              <a:gd name="connsiteX26-48789" fmla="*/ 5293877 w 6105267"/>
              <a:gd name="connsiteY26-48790" fmla="*/ 2368649 h 6858000"/>
              <a:gd name="connsiteX27-48791" fmla="*/ 5311338 w 6105267"/>
              <a:gd name="connsiteY27-48792" fmla="*/ 2404034 h 6858000"/>
              <a:gd name="connsiteX28-48793" fmla="*/ 5338366 w 6105267"/>
              <a:gd name="connsiteY28-48794" fmla="*/ 2465052 h 6858000"/>
              <a:gd name="connsiteX29-48795" fmla="*/ 5371263 w 6105267"/>
              <a:gd name="connsiteY29-48796" fmla="*/ 2586413 h 6858000"/>
              <a:gd name="connsiteX30-48797" fmla="*/ 5407503 w 6105267"/>
              <a:gd name="connsiteY30-48798" fmla="*/ 2786290 h 6858000"/>
              <a:gd name="connsiteX31-48799" fmla="*/ 5407356 w 6105267"/>
              <a:gd name="connsiteY31-48800" fmla="*/ 2787545 h 6858000"/>
              <a:gd name="connsiteX32-48801" fmla="*/ 5457023 w 6105267"/>
              <a:gd name="connsiteY32-48802" fmla="*/ 2858292 h 6858000"/>
              <a:gd name="connsiteX33-48803" fmla="*/ 5503944 w 6105267"/>
              <a:gd name="connsiteY33-48804" fmla="*/ 3123335 h 6858000"/>
              <a:gd name="connsiteX34-48805" fmla="*/ 5525532 w 6105267"/>
              <a:gd name="connsiteY34-48806" fmla="*/ 3258473 h 6858000"/>
              <a:gd name="connsiteX35-48807" fmla="*/ 5589758 w 6105267"/>
              <a:gd name="connsiteY35-48808" fmla="*/ 3453699 h 6858000"/>
              <a:gd name="connsiteX36-48809" fmla="*/ 5596144 w 6105267"/>
              <a:gd name="connsiteY36-48810" fmla="*/ 3534624 h 6858000"/>
              <a:gd name="connsiteX37-48811" fmla="*/ 5597750 w 6105267"/>
              <a:gd name="connsiteY37-48812" fmla="*/ 3534129 h 6858000"/>
              <a:gd name="connsiteX38-48813" fmla="*/ 5618377 w 6105267"/>
              <a:gd name="connsiteY38-48814" fmla="*/ 3588431 h 6858000"/>
              <a:gd name="connsiteX39-48815" fmla="*/ 5655472 w 6105267"/>
              <a:gd name="connsiteY39-48816" fmla="*/ 3678877 h 6858000"/>
              <a:gd name="connsiteX40-48817" fmla="*/ 5683015 w 6105267"/>
              <a:gd name="connsiteY40-48818" fmla="*/ 3762025 h 6858000"/>
              <a:gd name="connsiteX41-48819" fmla="*/ 5696643 w 6105267"/>
              <a:gd name="connsiteY41-48820" fmla="*/ 3773888 h 6858000"/>
              <a:gd name="connsiteX42-48821" fmla="*/ 5768491 w 6105267"/>
              <a:gd name="connsiteY42-48822" fmla="*/ 3914399 h 6858000"/>
              <a:gd name="connsiteX43-48823" fmla="*/ 5793123 w 6105267"/>
              <a:gd name="connsiteY43-48824" fmla="*/ 3969952 h 6858000"/>
              <a:gd name="connsiteX44-48825" fmla="*/ 5808321 w 6105267"/>
              <a:gd name="connsiteY44-48826" fmla="*/ 3988153 h 6858000"/>
              <a:gd name="connsiteX45-48827" fmla="*/ 5860672 w 6105267"/>
              <a:gd name="connsiteY45-48828" fmla="*/ 4061579 h 6858000"/>
              <a:gd name="connsiteX46-48829" fmla="*/ 5894095 w 6105267"/>
              <a:gd name="connsiteY46-48830" fmla="*/ 4128857 h 6858000"/>
              <a:gd name="connsiteX47-48831" fmla="*/ 5903513 w 6105267"/>
              <a:gd name="connsiteY47-48832" fmla="*/ 4187661 h 6858000"/>
              <a:gd name="connsiteX48-48833" fmla="*/ 5949086 w 6105267"/>
              <a:gd name="connsiteY48-48834" fmla="*/ 4366139 h 6858000"/>
              <a:gd name="connsiteX49-48835" fmla="*/ 5949261 w 6105267"/>
              <a:gd name="connsiteY49-48836" fmla="*/ 4449185 h 6858000"/>
              <a:gd name="connsiteX50-48837" fmla="*/ 5961816 w 6105267"/>
              <a:gd name="connsiteY50-48838" fmla="*/ 4494562 h 6858000"/>
              <a:gd name="connsiteX51-48839" fmla="*/ 5998138 w 6105267"/>
              <a:gd name="connsiteY51-48840" fmla="*/ 4697518 h 6858000"/>
              <a:gd name="connsiteX52-48841" fmla="*/ 6007819 w 6105267"/>
              <a:gd name="connsiteY52-48842" fmla="*/ 4858148 h 6858000"/>
              <a:gd name="connsiteX53-48843" fmla="*/ 6007749 w 6105267"/>
              <a:gd name="connsiteY53-48844" fmla="*/ 4964715 h 6858000"/>
              <a:gd name="connsiteX54-48845" fmla="*/ 6005269 w 6105267"/>
              <a:gd name="connsiteY54-48846" fmla="*/ 5150567 h 6858000"/>
              <a:gd name="connsiteX55-48847" fmla="*/ 6001127 w 6105267"/>
              <a:gd name="connsiteY55-48848" fmla="*/ 5164609 h 6858000"/>
              <a:gd name="connsiteX56-48849" fmla="*/ 5998514 w 6105267"/>
              <a:gd name="connsiteY56-48850" fmla="*/ 5189673 h 6858000"/>
              <a:gd name="connsiteX57-48851" fmla="*/ 6036748 w 6105267"/>
              <a:gd name="connsiteY57-48852" fmla="*/ 5322752 h 6858000"/>
              <a:gd name="connsiteX58-48853" fmla="*/ 6037677 w 6105267"/>
              <a:gd name="connsiteY58-48854" fmla="*/ 5354807 h 6858000"/>
              <a:gd name="connsiteX59-48855" fmla="*/ 6053435 w 6105267"/>
              <a:gd name="connsiteY59-48856" fmla="*/ 5387547 h 6858000"/>
              <a:gd name="connsiteX60-48857" fmla="*/ 6068640 w 6105267"/>
              <a:gd name="connsiteY60-48858" fmla="*/ 5474503 h 6858000"/>
              <a:gd name="connsiteX61-48859" fmla="*/ 6080922 w 6105267"/>
              <a:gd name="connsiteY61-48860" fmla="*/ 5561070 h 6858000"/>
              <a:gd name="connsiteX62-48861" fmla="*/ 6096949 w 6105267"/>
              <a:gd name="connsiteY62-48862" fmla="*/ 5648179 h 6858000"/>
              <a:gd name="connsiteX63-48863" fmla="*/ 6096746 w 6105267"/>
              <a:gd name="connsiteY63-48864" fmla="*/ 5862844 h 6858000"/>
              <a:gd name="connsiteX64-48865" fmla="*/ 6045436 w 6105267"/>
              <a:gd name="connsiteY64-48866" fmla="*/ 6124480 h 6858000"/>
              <a:gd name="connsiteX65-48867" fmla="*/ 6030489 w 6105267"/>
              <a:gd name="connsiteY65-48868" fmla="*/ 6317666 h 6858000"/>
              <a:gd name="connsiteX66-48869" fmla="*/ 6007492 w 6105267"/>
              <a:gd name="connsiteY66-48870" fmla="*/ 6440818 h 6858000"/>
              <a:gd name="connsiteX67-48871" fmla="*/ 6009467 w 6105267"/>
              <a:gd name="connsiteY67-48872" fmla="*/ 6487076 h 6858000"/>
              <a:gd name="connsiteX68-48873" fmla="*/ 5995064 w 6105267"/>
              <a:gd name="connsiteY68-48874" fmla="*/ 6540791 h 6858000"/>
              <a:gd name="connsiteX69-48875" fmla="*/ 5986207 w 6105267"/>
              <a:gd name="connsiteY69-48876" fmla="*/ 6695855 h 6858000"/>
              <a:gd name="connsiteX70-48877" fmla="*/ 5979428 w 6105267"/>
              <a:gd name="connsiteY70-48878" fmla="*/ 6754678 h 6858000"/>
              <a:gd name="connsiteX71-48879" fmla="*/ 5984543 w 6105267"/>
              <a:gd name="connsiteY71-48880" fmla="*/ 6811016 h 6858000"/>
              <a:gd name="connsiteX72-48881" fmla="*/ 5979671 w 6105267"/>
              <a:gd name="connsiteY72-48882" fmla="*/ 6858000 h 6858000"/>
              <a:gd name="connsiteX73-48883" fmla="*/ 0 w 6105267"/>
              <a:gd name="connsiteY73-48884" fmla="*/ 6858000 h 6858000"/>
              <a:gd name="connsiteX74-48885" fmla="*/ 0 w 6105267"/>
              <a:gd name="connsiteY74-48886" fmla="*/ 0 h 6858000"/>
              <a:gd name="connsiteX0-48887" fmla="*/ 0 w 6105267"/>
              <a:gd name="connsiteY0-48888" fmla="*/ 0 h 6858000"/>
              <a:gd name="connsiteX1-48889" fmla="*/ 4965888 w 6105267"/>
              <a:gd name="connsiteY1-48890" fmla="*/ 0 h 6858000"/>
              <a:gd name="connsiteX2-48891" fmla="*/ 4967767 w 6105267"/>
              <a:gd name="connsiteY2-48892" fmla="*/ 7930 h 6858000"/>
              <a:gd name="connsiteX3-48893" fmla="*/ 4979444 w 6105267"/>
              <a:gd name="connsiteY3-48894" fmla="*/ 43921 h 6858000"/>
              <a:gd name="connsiteX4-48895" fmla="*/ 5075458 w 6105267"/>
              <a:gd name="connsiteY4-48896" fmla="*/ 264355 h 6858000"/>
              <a:gd name="connsiteX5-48897" fmla="*/ 5081175 w 6105267"/>
              <a:gd name="connsiteY5-48898" fmla="*/ 277448 h 6858000"/>
              <a:gd name="connsiteX6-48899" fmla="*/ 5097011 w 6105267"/>
              <a:gd name="connsiteY6-48900" fmla="*/ 355616 h 6858000"/>
              <a:gd name="connsiteX7-48901" fmla="*/ 5153000 w 6105267"/>
              <a:gd name="connsiteY7-48902" fmla="*/ 507134 h 6858000"/>
              <a:gd name="connsiteX8-48903" fmla="*/ 5171282 w 6105267"/>
              <a:gd name="connsiteY8-48904" fmla="*/ 602071 h 6858000"/>
              <a:gd name="connsiteX9-48905" fmla="*/ 5189051 w 6105267"/>
              <a:gd name="connsiteY9-48906" fmla="*/ 782518 h 6858000"/>
              <a:gd name="connsiteX10-48907" fmla="*/ 5218707 w 6105267"/>
              <a:gd name="connsiteY10-48908" fmla="*/ 886387 h 6858000"/>
              <a:gd name="connsiteX11-48909" fmla="*/ 5221281 w 6105267"/>
              <a:gd name="connsiteY11-48910" fmla="*/ 920873 h 6858000"/>
              <a:gd name="connsiteX12-48911" fmla="*/ 5201018 w 6105267"/>
              <a:gd name="connsiteY12-48912" fmla="*/ 1095027 h 6858000"/>
              <a:gd name="connsiteX13-48913" fmla="*/ 5189234 w 6105267"/>
              <a:gd name="connsiteY13-48914" fmla="*/ 1186352 h 6858000"/>
              <a:gd name="connsiteX14-48915" fmla="*/ 5207532 w 6105267"/>
              <a:gd name="connsiteY14-48916" fmla="*/ 1278975 h 6858000"/>
              <a:gd name="connsiteX15-48917" fmla="*/ 5225968 w 6105267"/>
              <a:gd name="connsiteY15-48918" fmla="*/ 1357994 h 6858000"/>
              <a:gd name="connsiteX16-48919" fmla="*/ 5226675 w 6105267"/>
              <a:gd name="connsiteY16-48920" fmla="*/ 1385685 h 6858000"/>
              <a:gd name="connsiteX17-48921" fmla="*/ 5237226 w 6105267"/>
              <a:gd name="connsiteY17-48922" fmla="*/ 1441327 h 6858000"/>
              <a:gd name="connsiteX18-48923" fmla="*/ 5255653 w 6105267"/>
              <a:gd name="connsiteY18-48924" fmla="*/ 1524712 h 6858000"/>
              <a:gd name="connsiteX19-48925" fmla="*/ 5263491 w 6105267"/>
              <a:gd name="connsiteY19-48926" fmla="*/ 1642938 h 6858000"/>
              <a:gd name="connsiteX20-48927" fmla="*/ 5256552 w 6105267"/>
              <a:gd name="connsiteY20-48928" fmla="*/ 1672509 h 6858000"/>
              <a:gd name="connsiteX21-48929" fmla="*/ 5264549 w 6105267"/>
              <a:gd name="connsiteY21-48930" fmla="*/ 1837572 h 6858000"/>
              <a:gd name="connsiteX22-48931" fmla="*/ 5255696 w 6105267"/>
              <a:gd name="connsiteY22-48932" fmla="*/ 1953770 h 6858000"/>
              <a:gd name="connsiteX23-48933" fmla="*/ 5252592 w 6105267"/>
              <a:gd name="connsiteY23-48934" fmla="*/ 2092210 h 6858000"/>
              <a:gd name="connsiteX24-48935" fmla="*/ 5257248 w 6105267"/>
              <a:gd name="connsiteY24-48936" fmla="*/ 2203922 h 6858000"/>
              <a:gd name="connsiteX25-48937" fmla="*/ 5262551 w 6105267"/>
              <a:gd name="connsiteY25-48938" fmla="*/ 2288050 h 6858000"/>
              <a:gd name="connsiteX26-48939" fmla="*/ 5293877 w 6105267"/>
              <a:gd name="connsiteY26-48940" fmla="*/ 2368649 h 6858000"/>
              <a:gd name="connsiteX27-48941" fmla="*/ 5311338 w 6105267"/>
              <a:gd name="connsiteY27-48942" fmla="*/ 2404034 h 6858000"/>
              <a:gd name="connsiteX28-48943" fmla="*/ 5338366 w 6105267"/>
              <a:gd name="connsiteY28-48944" fmla="*/ 2465052 h 6858000"/>
              <a:gd name="connsiteX29-48945" fmla="*/ 5371263 w 6105267"/>
              <a:gd name="connsiteY29-48946" fmla="*/ 2586413 h 6858000"/>
              <a:gd name="connsiteX30-48947" fmla="*/ 5407503 w 6105267"/>
              <a:gd name="connsiteY30-48948" fmla="*/ 2786290 h 6858000"/>
              <a:gd name="connsiteX31-48949" fmla="*/ 5407356 w 6105267"/>
              <a:gd name="connsiteY31-48950" fmla="*/ 2787545 h 6858000"/>
              <a:gd name="connsiteX32-48951" fmla="*/ 5457023 w 6105267"/>
              <a:gd name="connsiteY32-48952" fmla="*/ 2858292 h 6858000"/>
              <a:gd name="connsiteX33-48953" fmla="*/ 5503944 w 6105267"/>
              <a:gd name="connsiteY33-48954" fmla="*/ 3123335 h 6858000"/>
              <a:gd name="connsiteX34-48955" fmla="*/ 5525532 w 6105267"/>
              <a:gd name="connsiteY34-48956" fmla="*/ 3258473 h 6858000"/>
              <a:gd name="connsiteX35-48957" fmla="*/ 5589758 w 6105267"/>
              <a:gd name="connsiteY35-48958" fmla="*/ 3453699 h 6858000"/>
              <a:gd name="connsiteX36-48959" fmla="*/ 5596144 w 6105267"/>
              <a:gd name="connsiteY36-48960" fmla="*/ 3534624 h 6858000"/>
              <a:gd name="connsiteX37-48961" fmla="*/ 5597750 w 6105267"/>
              <a:gd name="connsiteY37-48962" fmla="*/ 3534129 h 6858000"/>
              <a:gd name="connsiteX38-48963" fmla="*/ 5618377 w 6105267"/>
              <a:gd name="connsiteY38-48964" fmla="*/ 3588431 h 6858000"/>
              <a:gd name="connsiteX39-48965" fmla="*/ 5655472 w 6105267"/>
              <a:gd name="connsiteY39-48966" fmla="*/ 3678877 h 6858000"/>
              <a:gd name="connsiteX40-48967" fmla="*/ 5683015 w 6105267"/>
              <a:gd name="connsiteY40-48968" fmla="*/ 3762025 h 6858000"/>
              <a:gd name="connsiteX41-48969" fmla="*/ 5696643 w 6105267"/>
              <a:gd name="connsiteY41-48970" fmla="*/ 3773888 h 6858000"/>
              <a:gd name="connsiteX42-48971" fmla="*/ 5768491 w 6105267"/>
              <a:gd name="connsiteY42-48972" fmla="*/ 3914399 h 6858000"/>
              <a:gd name="connsiteX43-48973" fmla="*/ 5793123 w 6105267"/>
              <a:gd name="connsiteY43-48974" fmla="*/ 3969952 h 6858000"/>
              <a:gd name="connsiteX44-48975" fmla="*/ 5808321 w 6105267"/>
              <a:gd name="connsiteY44-48976" fmla="*/ 3988153 h 6858000"/>
              <a:gd name="connsiteX45-48977" fmla="*/ 5860672 w 6105267"/>
              <a:gd name="connsiteY45-48978" fmla="*/ 4061579 h 6858000"/>
              <a:gd name="connsiteX46-48979" fmla="*/ 5894095 w 6105267"/>
              <a:gd name="connsiteY46-48980" fmla="*/ 4128857 h 6858000"/>
              <a:gd name="connsiteX47-48981" fmla="*/ 5903513 w 6105267"/>
              <a:gd name="connsiteY47-48982" fmla="*/ 4187661 h 6858000"/>
              <a:gd name="connsiteX48-48983" fmla="*/ 5949086 w 6105267"/>
              <a:gd name="connsiteY48-48984" fmla="*/ 4366139 h 6858000"/>
              <a:gd name="connsiteX49-48985" fmla="*/ 5949261 w 6105267"/>
              <a:gd name="connsiteY49-48986" fmla="*/ 4449185 h 6858000"/>
              <a:gd name="connsiteX50-48987" fmla="*/ 5961816 w 6105267"/>
              <a:gd name="connsiteY50-48988" fmla="*/ 4494562 h 6858000"/>
              <a:gd name="connsiteX51-48989" fmla="*/ 5998138 w 6105267"/>
              <a:gd name="connsiteY51-48990" fmla="*/ 4697518 h 6858000"/>
              <a:gd name="connsiteX52-48991" fmla="*/ 6007819 w 6105267"/>
              <a:gd name="connsiteY52-48992" fmla="*/ 4858148 h 6858000"/>
              <a:gd name="connsiteX53-48993" fmla="*/ 6007749 w 6105267"/>
              <a:gd name="connsiteY53-48994" fmla="*/ 4964715 h 6858000"/>
              <a:gd name="connsiteX54-48995" fmla="*/ 6005269 w 6105267"/>
              <a:gd name="connsiteY54-48996" fmla="*/ 5150567 h 6858000"/>
              <a:gd name="connsiteX55-48997" fmla="*/ 6001127 w 6105267"/>
              <a:gd name="connsiteY55-48998" fmla="*/ 5164609 h 6858000"/>
              <a:gd name="connsiteX56-48999" fmla="*/ 5998514 w 6105267"/>
              <a:gd name="connsiteY56-49000" fmla="*/ 5189673 h 6858000"/>
              <a:gd name="connsiteX57-49001" fmla="*/ 6036748 w 6105267"/>
              <a:gd name="connsiteY57-49002" fmla="*/ 5322752 h 6858000"/>
              <a:gd name="connsiteX58-49003" fmla="*/ 6037677 w 6105267"/>
              <a:gd name="connsiteY58-49004" fmla="*/ 5354807 h 6858000"/>
              <a:gd name="connsiteX59-49005" fmla="*/ 6053435 w 6105267"/>
              <a:gd name="connsiteY59-49006" fmla="*/ 5387547 h 6858000"/>
              <a:gd name="connsiteX60-49007" fmla="*/ 6068640 w 6105267"/>
              <a:gd name="connsiteY60-49008" fmla="*/ 5474503 h 6858000"/>
              <a:gd name="connsiteX61-49009" fmla="*/ 6080922 w 6105267"/>
              <a:gd name="connsiteY61-49010" fmla="*/ 5561070 h 6858000"/>
              <a:gd name="connsiteX62-49011" fmla="*/ 6096949 w 6105267"/>
              <a:gd name="connsiteY62-49012" fmla="*/ 5648179 h 6858000"/>
              <a:gd name="connsiteX63-49013" fmla="*/ 6096746 w 6105267"/>
              <a:gd name="connsiteY63-49014" fmla="*/ 5862844 h 6858000"/>
              <a:gd name="connsiteX64-49015" fmla="*/ 6045436 w 6105267"/>
              <a:gd name="connsiteY64-49016" fmla="*/ 6124480 h 6858000"/>
              <a:gd name="connsiteX65-49017" fmla="*/ 6030489 w 6105267"/>
              <a:gd name="connsiteY65-49018" fmla="*/ 6317666 h 6858000"/>
              <a:gd name="connsiteX66-49019" fmla="*/ 6007492 w 6105267"/>
              <a:gd name="connsiteY66-49020" fmla="*/ 6440818 h 6858000"/>
              <a:gd name="connsiteX67-49021" fmla="*/ 6009467 w 6105267"/>
              <a:gd name="connsiteY67-49022" fmla="*/ 6487076 h 6858000"/>
              <a:gd name="connsiteX68-49023" fmla="*/ 5995064 w 6105267"/>
              <a:gd name="connsiteY68-49024" fmla="*/ 6540791 h 6858000"/>
              <a:gd name="connsiteX69-49025" fmla="*/ 5986207 w 6105267"/>
              <a:gd name="connsiteY69-49026" fmla="*/ 6695855 h 6858000"/>
              <a:gd name="connsiteX70-49027" fmla="*/ 5979428 w 6105267"/>
              <a:gd name="connsiteY70-49028" fmla="*/ 6754678 h 6858000"/>
              <a:gd name="connsiteX71-49029" fmla="*/ 5984543 w 6105267"/>
              <a:gd name="connsiteY71-49030" fmla="*/ 6811016 h 6858000"/>
              <a:gd name="connsiteX72-49031" fmla="*/ 5979671 w 6105267"/>
              <a:gd name="connsiteY72-49032" fmla="*/ 6858000 h 6858000"/>
              <a:gd name="connsiteX73-49033" fmla="*/ 0 w 6105267"/>
              <a:gd name="connsiteY73-49034" fmla="*/ 6858000 h 6858000"/>
              <a:gd name="connsiteX74-49035" fmla="*/ 0 w 6105267"/>
              <a:gd name="connsiteY74-49036" fmla="*/ 0 h 6858000"/>
              <a:gd name="connsiteX0-49037" fmla="*/ 0 w 6105267"/>
              <a:gd name="connsiteY0-49038" fmla="*/ 0 h 6858000"/>
              <a:gd name="connsiteX1-49039" fmla="*/ 4965888 w 6105267"/>
              <a:gd name="connsiteY1-49040" fmla="*/ 0 h 6858000"/>
              <a:gd name="connsiteX2-49041" fmla="*/ 4967767 w 6105267"/>
              <a:gd name="connsiteY2-49042" fmla="*/ 7930 h 6858000"/>
              <a:gd name="connsiteX3-49043" fmla="*/ 4979444 w 6105267"/>
              <a:gd name="connsiteY3-49044" fmla="*/ 43921 h 6858000"/>
              <a:gd name="connsiteX4-49045" fmla="*/ 5075458 w 6105267"/>
              <a:gd name="connsiteY4-49046" fmla="*/ 264355 h 6858000"/>
              <a:gd name="connsiteX5-49047" fmla="*/ 5081175 w 6105267"/>
              <a:gd name="connsiteY5-49048" fmla="*/ 277448 h 6858000"/>
              <a:gd name="connsiteX6-49049" fmla="*/ 5097011 w 6105267"/>
              <a:gd name="connsiteY6-49050" fmla="*/ 355616 h 6858000"/>
              <a:gd name="connsiteX7-49051" fmla="*/ 5153000 w 6105267"/>
              <a:gd name="connsiteY7-49052" fmla="*/ 507134 h 6858000"/>
              <a:gd name="connsiteX8-49053" fmla="*/ 5171282 w 6105267"/>
              <a:gd name="connsiteY8-49054" fmla="*/ 602071 h 6858000"/>
              <a:gd name="connsiteX9-49055" fmla="*/ 5189051 w 6105267"/>
              <a:gd name="connsiteY9-49056" fmla="*/ 782518 h 6858000"/>
              <a:gd name="connsiteX10-49057" fmla="*/ 5218707 w 6105267"/>
              <a:gd name="connsiteY10-49058" fmla="*/ 886387 h 6858000"/>
              <a:gd name="connsiteX11-49059" fmla="*/ 5221281 w 6105267"/>
              <a:gd name="connsiteY11-49060" fmla="*/ 920873 h 6858000"/>
              <a:gd name="connsiteX12-49061" fmla="*/ 5201018 w 6105267"/>
              <a:gd name="connsiteY12-49062" fmla="*/ 1095027 h 6858000"/>
              <a:gd name="connsiteX13-49063" fmla="*/ 5205902 w 6105267"/>
              <a:gd name="connsiteY13-49064" fmla="*/ 1203021 h 6858000"/>
              <a:gd name="connsiteX14-49065" fmla="*/ 5207532 w 6105267"/>
              <a:gd name="connsiteY14-49066" fmla="*/ 1278975 h 6858000"/>
              <a:gd name="connsiteX15-49067" fmla="*/ 5225968 w 6105267"/>
              <a:gd name="connsiteY15-49068" fmla="*/ 1357994 h 6858000"/>
              <a:gd name="connsiteX16-49069" fmla="*/ 5226675 w 6105267"/>
              <a:gd name="connsiteY16-49070" fmla="*/ 1385685 h 6858000"/>
              <a:gd name="connsiteX17-49071" fmla="*/ 5237226 w 6105267"/>
              <a:gd name="connsiteY17-49072" fmla="*/ 1441327 h 6858000"/>
              <a:gd name="connsiteX18-49073" fmla="*/ 5255653 w 6105267"/>
              <a:gd name="connsiteY18-49074" fmla="*/ 1524712 h 6858000"/>
              <a:gd name="connsiteX19-49075" fmla="*/ 5263491 w 6105267"/>
              <a:gd name="connsiteY19-49076" fmla="*/ 1642938 h 6858000"/>
              <a:gd name="connsiteX20-49077" fmla="*/ 5256552 w 6105267"/>
              <a:gd name="connsiteY20-49078" fmla="*/ 1672509 h 6858000"/>
              <a:gd name="connsiteX21-49079" fmla="*/ 5264549 w 6105267"/>
              <a:gd name="connsiteY21-49080" fmla="*/ 1837572 h 6858000"/>
              <a:gd name="connsiteX22-49081" fmla="*/ 5255696 w 6105267"/>
              <a:gd name="connsiteY22-49082" fmla="*/ 1953770 h 6858000"/>
              <a:gd name="connsiteX23-49083" fmla="*/ 5252592 w 6105267"/>
              <a:gd name="connsiteY23-49084" fmla="*/ 2092210 h 6858000"/>
              <a:gd name="connsiteX24-49085" fmla="*/ 5257248 w 6105267"/>
              <a:gd name="connsiteY24-49086" fmla="*/ 2203922 h 6858000"/>
              <a:gd name="connsiteX25-49087" fmla="*/ 5262551 w 6105267"/>
              <a:gd name="connsiteY25-49088" fmla="*/ 2288050 h 6858000"/>
              <a:gd name="connsiteX26-49089" fmla="*/ 5293877 w 6105267"/>
              <a:gd name="connsiteY26-49090" fmla="*/ 2368649 h 6858000"/>
              <a:gd name="connsiteX27-49091" fmla="*/ 5311338 w 6105267"/>
              <a:gd name="connsiteY27-49092" fmla="*/ 2404034 h 6858000"/>
              <a:gd name="connsiteX28-49093" fmla="*/ 5338366 w 6105267"/>
              <a:gd name="connsiteY28-49094" fmla="*/ 2465052 h 6858000"/>
              <a:gd name="connsiteX29-49095" fmla="*/ 5371263 w 6105267"/>
              <a:gd name="connsiteY29-49096" fmla="*/ 2586413 h 6858000"/>
              <a:gd name="connsiteX30-49097" fmla="*/ 5407503 w 6105267"/>
              <a:gd name="connsiteY30-49098" fmla="*/ 2786290 h 6858000"/>
              <a:gd name="connsiteX31-49099" fmla="*/ 5407356 w 6105267"/>
              <a:gd name="connsiteY31-49100" fmla="*/ 2787545 h 6858000"/>
              <a:gd name="connsiteX32-49101" fmla="*/ 5457023 w 6105267"/>
              <a:gd name="connsiteY32-49102" fmla="*/ 2858292 h 6858000"/>
              <a:gd name="connsiteX33-49103" fmla="*/ 5503944 w 6105267"/>
              <a:gd name="connsiteY33-49104" fmla="*/ 3123335 h 6858000"/>
              <a:gd name="connsiteX34-49105" fmla="*/ 5525532 w 6105267"/>
              <a:gd name="connsiteY34-49106" fmla="*/ 3258473 h 6858000"/>
              <a:gd name="connsiteX35-49107" fmla="*/ 5589758 w 6105267"/>
              <a:gd name="connsiteY35-49108" fmla="*/ 3453699 h 6858000"/>
              <a:gd name="connsiteX36-49109" fmla="*/ 5596144 w 6105267"/>
              <a:gd name="connsiteY36-49110" fmla="*/ 3534624 h 6858000"/>
              <a:gd name="connsiteX37-49111" fmla="*/ 5597750 w 6105267"/>
              <a:gd name="connsiteY37-49112" fmla="*/ 3534129 h 6858000"/>
              <a:gd name="connsiteX38-49113" fmla="*/ 5618377 w 6105267"/>
              <a:gd name="connsiteY38-49114" fmla="*/ 3588431 h 6858000"/>
              <a:gd name="connsiteX39-49115" fmla="*/ 5655472 w 6105267"/>
              <a:gd name="connsiteY39-49116" fmla="*/ 3678877 h 6858000"/>
              <a:gd name="connsiteX40-49117" fmla="*/ 5683015 w 6105267"/>
              <a:gd name="connsiteY40-49118" fmla="*/ 3762025 h 6858000"/>
              <a:gd name="connsiteX41-49119" fmla="*/ 5696643 w 6105267"/>
              <a:gd name="connsiteY41-49120" fmla="*/ 3773888 h 6858000"/>
              <a:gd name="connsiteX42-49121" fmla="*/ 5768491 w 6105267"/>
              <a:gd name="connsiteY42-49122" fmla="*/ 3914399 h 6858000"/>
              <a:gd name="connsiteX43-49123" fmla="*/ 5793123 w 6105267"/>
              <a:gd name="connsiteY43-49124" fmla="*/ 3969952 h 6858000"/>
              <a:gd name="connsiteX44-49125" fmla="*/ 5808321 w 6105267"/>
              <a:gd name="connsiteY44-49126" fmla="*/ 3988153 h 6858000"/>
              <a:gd name="connsiteX45-49127" fmla="*/ 5860672 w 6105267"/>
              <a:gd name="connsiteY45-49128" fmla="*/ 4061579 h 6858000"/>
              <a:gd name="connsiteX46-49129" fmla="*/ 5894095 w 6105267"/>
              <a:gd name="connsiteY46-49130" fmla="*/ 4128857 h 6858000"/>
              <a:gd name="connsiteX47-49131" fmla="*/ 5903513 w 6105267"/>
              <a:gd name="connsiteY47-49132" fmla="*/ 4187661 h 6858000"/>
              <a:gd name="connsiteX48-49133" fmla="*/ 5949086 w 6105267"/>
              <a:gd name="connsiteY48-49134" fmla="*/ 4366139 h 6858000"/>
              <a:gd name="connsiteX49-49135" fmla="*/ 5949261 w 6105267"/>
              <a:gd name="connsiteY49-49136" fmla="*/ 4449185 h 6858000"/>
              <a:gd name="connsiteX50-49137" fmla="*/ 5961816 w 6105267"/>
              <a:gd name="connsiteY50-49138" fmla="*/ 4494562 h 6858000"/>
              <a:gd name="connsiteX51-49139" fmla="*/ 5998138 w 6105267"/>
              <a:gd name="connsiteY51-49140" fmla="*/ 4697518 h 6858000"/>
              <a:gd name="connsiteX52-49141" fmla="*/ 6007819 w 6105267"/>
              <a:gd name="connsiteY52-49142" fmla="*/ 4858148 h 6858000"/>
              <a:gd name="connsiteX53-49143" fmla="*/ 6007749 w 6105267"/>
              <a:gd name="connsiteY53-49144" fmla="*/ 4964715 h 6858000"/>
              <a:gd name="connsiteX54-49145" fmla="*/ 6005269 w 6105267"/>
              <a:gd name="connsiteY54-49146" fmla="*/ 5150567 h 6858000"/>
              <a:gd name="connsiteX55-49147" fmla="*/ 6001127 w 6105267"/>
              <a:gd name="connsiteY55-49148" fmla="*/ 5164609 h 6858000"/>
              <a:gd name="connsiteX56-49149" fmla="*/ 5998514 w 6105267"/>
              <a:gd name="connsiteY56-49150" fmla="*/ 5189673 h 6858000"/>
              <a:gd name="connsiteX57-49151" fmla="*/ 6036748 w 6105267"/>
              <a:gd name="connsiteY57-49152" fmla="*/ 5322752 h 6858000"/>
              <a:gd name="connsiteX58-49153" fmla="*/ 6037677 w 6105267"/>
              <a:gd name="connsiteY58-49154" fmla="*/ 5354807 h 6858000"/>
              <a:gd name="connsiteX59-49155" fmla="*/ 6053435 w 6105267"/>
              <a:gd name="connsiteY59-49156" fmla="*/ 5387547 h 6858000"/>
              <a:gd name="connsiteX60-49157" fmla="*/ 6068640 w 6105267"/>
              <a:gd name="connsiteY60-49158" fmla="*/ 5474503 h 6858000"/>
              <a:gd name="connsiteX61-49159" fmla="*/ 6080922 w 6105267"/>
              <a:gd name="connsiteY61-49160" fmla="*/ 5561070 h 6858000"/>
              <a:gd name="connsiteX62-49161" fmla="*/ 6096949 w 6105267"/>
              <a:gd name="connsiteY62-49162" fmla="*/ 5648179 h 6858000"/>
              <a:gd name="connsiteX63-49163" fmla="*/ 6096746 w 6105267"/>
              <a:gd name="connsiteY63-49164" fmla="*/ 5862844 h 6858000"/>
              <a:gd name="connsiteX64-49165" fmla="*/ 6045436 w 6105267"/>
              <a:gd name="connsiteY64-49166" fmla="*/ 6124480 h 6858000"/>
              <a:gd name="connsiteX65-49167" fmla="*/ 6030489 w 6105267"/>
              <a:gd name="connsiteY65-49168" fmla="*/ 6317666 h 6858000"/>
              <a:gd name="connsiteX66-49169" fmla="*/ 6007492 w 6105267"/>
              <a:gd name="connsiteY66-49170" fmla="*/ 6440818 h 6858000"/>
              <a:gd name="connsiteX67-49171" fmla="*/ 6009467 w 6105267"/>
              <a:gd name="connsiteY67-49172" fmla="*/ 6487076 h 6858000"/>
              <a:gd name="connsiteX68-49173" fmla="*/ 5995064 w 6105267"/>
              <a:gd name="connsiteY68-49174" fmla="*/ 6540791 h 6858000"/>
              <a:gd name="connsiteX69-49175" fmla="*/ 5986207 w 6105267"/>
              <a:gd name="connsiteY69-49176" fmla="*/ 6695855 h 6858000"/>
              <a:gd name="connsiteX70-49177" fmla="*/ 5979428 w 6105267"/>
              <a:gd name="connsiteY70-49178" fmla="*/ 6754678 h 6858000"/>
              <a:gd name="connsiteX71-49179" fmla="*/ 5984543 w 6105267"/>
              <a:gd name="connsiteY71-49180" fmla="*/ 6811016 h 6858000"/>
              <a:gd name="connsiteX72-49181" fmla="*/ 5979671 w 6105267"/>
              <a:gd name="connsiteY72-49182" fmla="*/ 6858000 h 6858000"/>
              <a:gd name="connsiteX73-49183" fmla="*/ 0 w 6105267"/>
              <a:gd name="connsiteY73-49184" fmla="*/ 6858000 h 6858000"/>
              <a:gd name="connsiteX74-49185" fmla="*/ 0 w 6105267"/>
              <a:gd name="connsiteY74-49186" fmla="*/ 0 h 6858000"/>
              <a:gd name="connsiteX0-49187" fmla="*/ 0 w 6105267"/>
              <a:gd name="connsiteY0-49188" fmla="*/ 0 h 6858000"/>
              <a:gd name="connsiteX1-49189" fmla="*/ 4965888 w 6105267"/>
              <a:gd name="connsiteY1-49190" fmla="*/ 0 h 6858000"/>
              <a:gd name="connsiteX2-49191" fmla="*/ 4967767 w 6105267"/>
              <a:gd name="connsiteY2-49192" fmla="*/ 7930 h 6858000"/>
              <a:gd name="connsiteX3-49193" fmla="*/ 4979444 w 6105267"/>
              <a:gd name="connsiteY3-49194" fmla="*/ 43921 h 6858000"/>
              <a:gd name="connsiteX4-49195" fmla="*/ 5075458 w 6105267"/>
              <a:gd name="connsiteY4-49196" fmla="*/ 264355 h 6858000"/>
              <a:gd name="connsiteX5-49197" fmla="*/ 5081175 w 6105267"/>
              <a:gd name="connsiteY5-49198" fmla="*/ 277448 h 6858000"/>
              <a:gd name="connsiteX6-49199" fmla="*/ 5097011 w 6105267"/>
              <a:gd name="connsiteY6-49200" fmla="*/ 355616 h 6858000"/>
              <a:gd name="connsiteX7-49201" fmla="*/ 5153000 w 6105267"/>
              <a:gd name="connsiteY7-49202" fmla="*/ 507134 h 6858000"/>
              <a:gd name="connsiteX8-49203" fmla="*/ 5171282 w 6105267"/>
              <a:gd name="connsiteY8-49204" fmla="*/ 602071 h 6858000"/>
              <a:gd name="connsiteX9-49205" fmla="*/ 5189051 w 6105267"/>
              <a:gd name="connsiteY9-49206" fmla="*/ 782518 h 6858000"/>
              <a:gd name="connsiteX10-49207" fmla="*/ 5218707 w 6105267"/>
              <a:gd name="connsiteY10-49208" fmla="*/ 886387 h 6858000"/>
              <a:gd name="connsiteX11-49209" fmla="*/ 5221281 w 6105267"/>
              <a:gd name="connsiteY11-49210" fmla="*/ 920873 h 6858000"/>
              <a:gd name="connsiteX12-49211" fmla="*/ 5201018 w 6105267"/>
              <a:gd name="connsiteY12-49212" fmla="*/ 1095027 h 6858000"/>
              <a:gd name="connsiteX13-49213" fmla="*/ 5205902 w 6105267"/>
              <a:gd name="connsiteY13-49214" fmla="*/ 1203021 h 6858000"/>
              <a:gd name="connsiteX14-49215" fmla="*/ 5207532 w 6105267"/>
              <a:gd name="connsiteY14-49216" fmla="*/ 1278975 h 6858000"/>
              <a:gd name="connsiteX15-49217" fmla="*/ 5225968 w 6105267"/>
              <a:gd name="connsiteY15-49218" fmla="*/ 1357994 h 6858000"/>
              <a:gd name="connsiteX16-49219" fmla="*/ 5226675 w 6105267"/>
              <a:gd name="connsiteY16-49220" fmla="*/ 1385685 h 6858000"/>
              <a:gd name="connsiteX17-49221" fmla="*/ 5237226 w 6105267"/>
              <a:gd name="connsiteY17-49222" fmla="*/ 1441327 h 6858000"/>
              <a:gd name="connsiteX18-49223" fmla="*/ 5255653 w 6105267"/>
              <a:gd name="connsiteY18-49224" fmla="*/ 1524712 h 6858000"/>
              <a:gd name="connsiteX19-49225" fmla="*/ 5263491 w 6105267"/>
              <a:gd name="connsiteY19-49226" fmla="*/ 1642938 h 6858000"/>
              <a:gd name="connsiteX20-49227" fmla="*/ 5256552 w 6105267"/>
              <a:gd name="connsiteY20-49228" fmla="*/ 1672509 h 6858000"/>
              <a:gd name="connsiteX21-49229" fmla="*/ 5264549 w 6105267"/>
              <a:gd name="connsiteY21-49230" fmla="*/ 1837572 h 6858000"/>
              <a:gd name="connsiteX22-49231" fmla="*/ 5255696 w 6105267"/>
              <a:gd name="connsiteY22-49232" fmla="*/ 1953770 h 6858000"/>
              <a:gd name="connsiteX23-49233" fmla="*/ 5252592 w 6105267"/>
              <a:gd name="connsiteY23-49234" fmla="*/ 2092210 h 6858000"/>
              <a:gd name="connsiteX24-49235" fmla="*/ 5257248 w 6105267"/>
              <a:gd name="connsiteY24-49236" fmla="*/ 2203922 h 6858000"/>
              <a:gd name="connsiteX25-49237" fmla="*/ 5262551 w 6105267"/>
              <a:gd name="connsiteY25-49238" fmla="*/ 2288050 h 6858000"/>
              <a:gd name="connsiteX26-49239" fmla="*/ 5293877 w 6105267"/>
              <a:gd name="connsiteY26-49240" fmla="*/ 2368649 h 6858000"/>
              <a:gd name="connsiteX27-49241" fmla="*/ 5311338 w 6105267"/>
              <a:gd name="connsiteY27-49242" fmla="*/ 2404034 h 6858000"/>
              <a:gd name="connsiteX28-49243" fmla="*/ 5338366 w 6105267"/>
              <a:gd name="connsiteY28-49244" fmla="*/ 2465052 h 6858000"/>
              <a:gd name="connsiteX29-49245" fmla="*/ 5371263 w 6105267"/>
              <a:gd name="connsiteY29-49246" fmla="*/ 2586413 h 6858000"/>
              <a:gd name="connsiteX30-49247" fmla="*/ 5407503 w 6105267"/>
              <a:gd name="connsiteY30-49248" fmla="*/ 2786290 h 6858000"/>
              <a:gd name="connsiteX31-49249" fmla="*/ 5407356 w 6105267"/>
              <a:gd name="connsiteY31-49250" fmla="*/ 2787545 h 6858000"/>
              <a:gd name="connsiteX32-49251" fmla="*/ 5457023 w 6105267"/>
              <a:gd name="connsiteY32-49252" fmla="*/ 2858292 h 6858000"/>
              <a:gd name="connsiteX33-49253" fmla="*/ 5503944 w 6105267"/>
              <a:gd name="connsiteY33-49254" fmla="*/ 3123335 h 6858000"/>
              <a:gd name="connsiteX34-49255" fmla="*/ 5525532 w 6105267"/>
              <a:gd name="connsiteY34-49256" fmla="*/ 3258473 h 6858000"/>
              <a:gd name="connsiteX35-49257" fmla="*/ 5589758 w 6105267"/>
              <a:gd name="connsiteY35-49258" fmla="*/ 3453699 h 6858000"/>
              <a:gd name="connsiteX36-49259" fmla="*/ 5596144 w 6105267"/>
              <a:gd name="connsiteY36-49260" fmla="*/ 3534624 h 6858000"/>
              <a:gd name="connsiteX37-49261" fmla="*/ 5597750 w 6105267"/>
              <a:gd name="connsiteY37-49262" fmla="*/ 3534129 h 6858000"/>
              <a:gd name="connsiteX38-49263" fmla="*/ 5618377 w 6105267"/>
              <a:gd name="connsiteY38-49264" fmla="*/ 3588431 h 6858000"/>
              <a:gd name="connsiteX39-49265" fmla="*/ 5655472 w 6105267"/>
              <a:gd name="connsiteY39-49266" fmla="*/ 3678877 h 6858000"/>
              <a:gd name="connsiteX40-49267" fmla="*/ 5683015 w 6105267"/>
              <a:gd name="connsiteY40-49268" fmla="*/ 3762025 h 6858000"/>
              <a:gd name="connsiteX41-49269" fmla="*/ 5696643 w 6105267"/>
              <a:gd name="connsiteY41-49270" fmla="*/ 3773888 h 6858000"/>
              <a:gd name="connsiteX42-49271" fmla="*/ 5768491 w 6105267"/>
              <a:gd name="connsiteY42-49272" fmla="*/ 3914399 h 6858000"/>
              <a:gd name="connsiteX43-49273" fmla="*/ 5793123 w 6105267"/>
              <a:gd name="connsiteY43-49274" fmla="*/ 3969952 h 6858000"/>
              <a:gd name="connsiteX44-49275" fmla="*/ 5808321 w 6105267"/>
              <a:gd name="connsiteY44-49276" fmla="*/ 3988153 h 6858000"/>
              <a:gd name="connsiteX45-49277" fmla="*/ 5860672 w 6105267"/>
              <a:gd name="connsiteY45-49278" fmla="*/ 4061579 h 6858000"/>
              <a:gd name="connsiteX46-49279" fmla="*/ 5894095 w 6105267"/>
              <a:gd name="connsiteY46-49280" fmla="*/ 4128857 h 6858000"/>
              <a:gd name="connsiteX47-49281" fmla="*/ 5903513 w 6105267"/>
              <a:gd name="connsiteY47-49282" fmla="*/ 4187661 h 6858000"/>
              <a:gd name="connsiteX48-49283" fmla="*/ 5949086 w 6105267"/>
              <a:gd name="connsiteY48-49284" fmla="*/ 4366139 h 6858000"/>
              <a:gd name="connsiteX49-49285" fmla="*/ 5949261 w 6105267"/>
              <a:gd name="connsiteY49-49286" fmla="*/ 4449185 h 6858000"/>
              <a:gd name="connsiteX50-49287" fmla="*/ 5961816 w 6105267"/>
              <a:gd name="connsiteY50-49288" fmla="*/ 4494562 h 6858000"/>
              <a:gd name="connsiteX51-49289" fmla="*/ 5998138 w 6105267"/>
              <a:gd name="connsiteY51-49290" fmla="*/ 4697518 h 6858000"/>
              <a:gd name="connsiteX52-49291" fmla="*/ 6007819 w 6105267"/>
              <a:gd name="connsiteY52-49292" fmla="*/ 4858148 h 6858000"/>
              <a:gd name="connsiteX53-49293" fmla="*/ 6007749 w 6105267"/>
              <a:gd name="connsiteY53-49294" fmla="*/ 4964715 h 6858000"/>
              <a:gd name="connsiteX54-49295" fmla="*/ 6005269 w 6105267"/>
              <a:gd name="connsiteY54-49296" fmla="*/ 5150567 h 6858000"/>
              <a:gd name="connsiteX55-49297" fmla="*/ 6001127 w 6105267"/>
              <a:gd name="connsiteY55-49298" fmla="*/ 5164609 h 6858000"/>
              <a:gd name="connsiteX56-49299" fmla="*/ 5998514 w 6105267"/>
              <a:gd name="connsiteY56-49300" fmla="*/ 5189673 h 6858000"/>
              <a:gd name="connsiteX57-49301" fmla="*/ 6036748 w 6105267"/>
              <a:gd name="connsiteY57-49302" fmla="*/ 5322752 h 6858000"/>
              <a:gd name="connsiteX58-49303" fmla="*/ 6037677 w 6105267"/>
              <a:gd name="connsiteY58-49304" fmla="*/ 5354807 h 6858000"/>
              <a:gd name="connsiteX59-49305" fmla="*/ 6053435 w 6105267"/>
              <a:gd name="connsiteY59-49306" fmla="*/ 5387547 h 6858000"/>
              <a:gd name="connsiteX60-49307" fmla="*/ 6068640 w 6105267"/>
              <a:gd name="connsiteY60-49308" fmla="*/ 5474503 h 6858000"/>
              <a:gd name="connsiteX61-49309" fmla="*/ 6080922 w 6105267"/>
              <a:gd name="connsiteY61-49310" fmla="*/ 5561070 h 6858000"/>
              <a:gd name="connsiteX62-49311" fmla="*/ 6096949 w 6105267"/>
              <a:gd name="connsiteY62-49312" fmla="*/ 5648179 h 6858000"/>
              <a:gd name="connsiteX63-49313" fmla="*/ 6096746 w 6105267"/>
              <a:gd name="connsiteY63-49314" fmla="*/ 5862844 h 6858000"/>
              <a:gd name="connsiteX64-49315" fmla="*/ 6045436 w 6105267"/>
              <a:gd name="connsiteY64-49316" fmla="*/ 6124480 h 6858000"/>
              <a:gd name="connsiteX65-49317" fmla="*/ 6030489 w 6105267"/>
              <a:gd name="connsiteY65-49318" fmla="*/ 6317666 h 6858000"/>
              <a:gd name="connsiteX66-49319" fmla="*/ 6007492 w 6105267"/>
              <a:gd name="connsiteY66-49320" fmla="*/ 6440818 h 6858000"/>
              <a:gd name="connsiteX67-49321" fmla="*/ 6009467 w 6105267"/>
              <a:gd name="connsiteY67-49322" fmla="*/ 6487076 h 6858000"/>
              <a:gd name="connsiteX68-49323" fmla="*/ 5995064 w 6105267"/>
              <a:gd name="connsiteY68-49324" fmla="*/ 6540791 h 6858000"/>
              <a:gd name="connsiteX69-49325" fmla="*/ 5986207 w 6105267"/>
              <a:gd name="connsiteY69-49326" fmla="*/ 6695855 h 6858000"/>
              <a:gd name="connsiteX70-49327" fmla="*/ 5979428 w 6105267"/>
              <a:gd name="connsiteY70-49328" fmla="*/ 6754678 h 6858000"/>
              <a:gd name="connsiteX71-49329" fmla="*/ 5984543 w 6105267"/>
              <a:gd name="connsiteY71-49330" fmla="*/ 6811016 h 6858000"/>
              <a:gd name="connsiteX72-49331" fmla="*/ 5979671 w 6105267"/>
              <a:gd name="connsiteY72-49332" fmla="*/ 6858000 h 6858000"/>
              <a:gd name="connsiteX73-49333" fmla="*/ 0 w 6105267"/>
              <a:gd name="connsiteY73-49334" fmla="*/ 6858000 h 6858000"/>
              <a:gd name="connsiteX74-49335" fmla="*/ 0 w 6105267"/>
              <a:gd name="connsiteY74-49336" fmla="*/ 0 h 6858000"/>
              <a:gd name="connsiteX0-49337" fmla="*/ 0 w 6105267"/>
              <a:gd name="connsiteY0-49338" fmla="*/ 0 h 6858000"/>
              <a:gd name="connsiteX1-49339" fmla="*/ 4965888 w 6105267"/>
              <a:gd name="connsiteY1-49340" fmla="*/ 0 h 6858000"/>
              <a:gd name="connsiteX2-49341" fmla="*/ 4967767 w 6105267"/>
              <a:gd name="connsiteY2-49342" fmla="*/ 7930 h 6858000"/>
              <a:gd name="connsiteX3-49343" fmla="*/ 4979444 w 6105267"/>
              <a:gd name="connsiteY3-49344" fmla="*/ 43921 h 6858000"/>
              <a:gd name="connsiteX4-49345" fmla="*/ 5075458 w 6105267"/>
              <a:gd name="connsiteY4-49346" fmla="*/ 264355 h 6858000"/>
              <a:gd name="connsiteX5-49347" fmla="*/ 5081175 w 6105267"/>
              <a:gd name="connsiteY5-49348" fmla="*/ 277448 h 6858000"/>
              <a:gd name="connsiteX6-49349" fmla="*/ 5097011 w 6105267"/>
              <a:gd name="connsiteY6-49350" fmla="*/ 355616 h 6858000"/>
              <a:gd name="connsiteX7-49351" fmla="*/ 5153000 w 6105267"/>
              <a:gd name="connsiteY7-49352" fmla="*/ 507134 h 6858000"/>
              <a:gd name="connsiteX8-49353" fmla="*/ 5171282 w 6105267"/>
              <a:gd name="connsiteY8-49354" fmla="*/ 602071 h 6858000"/>
              <a:gd name="connsiteX9-49355" fmla="*/ 5189051 w 6105267"/>
              <a:gd name="connsiteY9-49356" fmla="*/ 782518 h 6858000"/>
              <a:gd name="connsiteX10-49357" fmla="*/ 5218707 w 6105267"/>
              <a:gd name="connsiteY10-49358" fmla="*/ 886387 h 6858000"/>
              <a:gd name="connsiteX11-49359" fmla="*/ 5221281 w 6105267"/>
              <a:gd name="connsiteY11-49360" fmla="*/ 920873 h 6858000"/>
              <a:gd name="connsiteX12-49361" fmla="*/ 5201018 w 6105267"/>
              <a:gd name="connsiteY12-49362" fmla="*/ 1095027 h 6858000"/>
              <a:gd name="connsiteX13-49363" fmla="*/ 5205902 w 6105267"/>
              <a:gd name="connsiteY13-49364" fmla="*/ 1203021 h 6858000"/>
              <a:gd name="connsiteX14-49365" fmla="*/ 5207532 w 6105267"/>
              <a:gd name="connsiteY14-49366" fmla="*/ 1278975 h 6858000"/>
              <a:gd name="connsiteX15-49367" fmla="*/ 5225968 w 6105267"/>
              <a:gd name="connsiteY15-49368" fmla="*/ 1357994 h 6858000"/>
              <a:gd name="connsiteX16-49369" fmla="*/ 5226675 w 6105267"/>
              <a:gd name="connsiteY16-49370" fmla="*/ 1385685 h 6858000"/>
              <a:gd name="connsiteX17-49371" fmla="*/ 5237226 w 6105267"/>
              <a:gd name="connsiteY17-49372" fmla="*/ 1441327 h 6858000"/>
              <a:gd name="connsiteX18-49373" fmla="*/ 5255653 w 6105267"/>
              <a:gd name="connsiteY18-49374" fmla="*/ 1524712 h 6858000"/>
              <a:gd name="connsiteX19-49375" fmla="*/ 5263491 w 6105267"/>
              <a:gd name="connsiteY19-49376" fmla="*/ 1642938 h 6858000"/>
              <a:gd name="connsiteX20-49377" fmla="*/ 5256552 w 6105267"/>
              <a:gd name="connsiteY20-49378" fmla="*/ 1672509 h 6858000"/>
              <a:gd name="connsiteX21-49379" fmla="*/ 5264549 w 6105267"/>
              <a:gd name="connsiteY21-49380" fmla="*/ 1837572 h 6858000"/>
              <a:gd name="connsiteX22-49381" fmla="*/ 5255696 w 6105267"/>
              <a:gd name="connsiteY22-49382" fmla="*/ 1953770 h 6858000"/>
              <a:gd name="connsiteX23-49383" fmla="*/ 5252592 w 6105267"/>
              <a:gd name="connsiteY23-49384" fmla="*/ 2092210 h 6858000"/>
              <a:gd name="connsiteX24-49385" fmla="*/ 5257248 w 6105267"/>
              <a:gd name="connsiteY24-49386" fmla="*/ 2203922 h 6858000"/>
              <a:gd name="connsiteX25-49387" fmla="*/ 5262551 w 6105267"/>
              <a:gd name="connsiteY25-49388" fmla="*/ 2288050 h 6858000"/>
              <a:gd name="connsiteX26-49389" fmla="*/ 5293877 w 6105267"/>
              <a:gd name="connsiteY26-49390" fmla="*/ 2368649 h 6858000"/>
              <a:gd name="connsiteX27-49391" fmla="*/ 5311338 w 6105267"/>
              <a:gd name="connsiteY27-49392" fmla="*/ 2404034 h 6858000"/>
              <a:gd name="connsiteX28-49393" fmla="*/ 5338366 w 6105267"/>
              <a:gd name="connsiteY28-49394" fmla="*/ 2465052 h 6858000"/>
              <a:gd name="connsiteX29-49395" fmla="*/ 5371263 w 6105267"/>
              <a:gd name="connsiteY29-49396" fmla="*/ 2586413 h 6858000"/>
              <a:gd name="connsiteX30-49397" fmla="*/ 5407503 w 6105267"/>
              <a:gd name="connsiteY30-49398" fmla="*/ 2786290 h 6858000"/>
              <a:gd name="connsiteX31-49399" fmla="*/ 5407356 w 6105267"/>
              <a:gd name="connsiteY31-49400" fmla="*/ 2787545 h 6858000"/>
              <a:gd name="connsiteX32-49401" fmla="*/ 5457023 w 6105267"/>
              <a:gd name="connsiteY32-49402" fmla="*/ 2858292 h 6858000"/>
              <a:gd name="connsiteX33-49403" fmla="*/ 5503944 w 6105267"/>
              <a:gd name="connsiteY33-49404" fmla="*/ 3123335 h 6858000"/>
              <a:gd name="connsiteX34-49405" fmla="*/ 5525532 w 6105267"/>
              <a:gd name="connsiteY34-49406" fmla="*/ 3258473 h 6858000"/>
              <a:gd name="connsiteX35-49407" fmla="*/ 5589758 w 6105267"/>
              <a:gd name="connsiteY35-49408" fmla="*/ 3453699 h 6858000"/>
              <a:gd name="connsiteX36-49409" fmla="*/ 5596144 w 6105267"/>
              <a:gd name="connsiteY36-49410" fmla="*/ 3534624 h 6858000"/>
              <a:gd name="connsiteX37-49411" fmla="*/ 5597750 w 6105267"/>
              <a:gd name="connsiteY37-49412" fmla="*/ 3534129 h 6858000"/>
              <a:gd name="connsiteX38-49413" fmla="*/ 5618377 w 6105267"/>
              <a:gd name="connsiteY38-49414" fmla="*/ 3588431 h 6858000"/>
              <a:gd name="connsiteX39-49415" fmla="*/ 5655472 w 6105267"/>
              <a:gd name="connsiteY39-49416" fmla="*/ 3678877 h 6858000"/>
              <a:gd name="connsiteX40-49417" fmla="*/ 5683015 w 6105267"/>
              <a:gd name="connsiteY40-49418" fmla="*/ 3762025 h 6858000"/>
              <a:gd name="connsiteX41-49419" fmla="*/ 5696643 w 6105267"/>
              <a:gd name="connsiteY41-49420" fmla="*/ 3773888 h 6858000"/>
              <a:gd name="connsiteX42-49421" fmla="*/ 5768491 w 6105267"/>
              <a:gd name="connsiteY42-49422" fmla="*/ 3914399 h 6858000"/>
              <a:gd name="connsiteX43-49423" fmla="*/ 5793123 w 6105267"/>
              <a:gd name="connsiteY43-49424" fmla="*/ 3969952 h 6858000"/>
              <a:gd name="connsiteX44-49425" fmla="*/ 5808321 w 6105267"/>
              <a:gd name="connsiteY44-49426" fmla="*/ 3988153 h 6858000"/>
              <a:gd name="connsiteX45-49427" fmla="*/ 5860672 w 6105267"/>
              <a:gd name="connsiteY45-49428" fmla="*/ 4061579 h 6858000"/>
              <a:gd name="connsiteX46-49429" fmla="*/ 5894095 w 6105267"/>
              <a:gd name="connsiteY46-49430" fmla="*/ 4128857 h 6858000"/>
              <a:gd name="connsiteX47-49431" fmla="*/ 5903513 w 6105267"/>
              <a:gd name="connsiteY47-49432" fmla="*/ 4187661 h 6858000"/>
              <a:gd name="connsiteX48-49433" fmla="*/ 5949086 w 6105267"/>
              <a:gd name="connsiteY48-49434" fmla="*/ 4366139 h 6858000"/>
              <a:gd name="connsiteX49-49435" fmla="*/ 5949261 w 6105267"/>
              <a:gd name="connsiteY49-49436" fmla="*/ 4449185 h 6858000"/>
              <a:gd name="connsiteX50-49437" fmla="*/ 5961816 w 6105267"/>
              <a:gd name="connsiteY50-49438" fmla="*/ 4494562 h 6858000"/>
              <a:gd name="connsiteX51-49439" fmla="*/ 5998138 w 6105267"/>
              <a:gd name="connsiteY51-49440" fmla="*/ 4697518 h 6858000"/>
              <a:gd name="connsiteX52-49441" fmla="*/ 6007819 w 6105267"/>
              <a:gd name="connsiteY52-49442" fmla="*/ 4858148 h 6858000"/>
              <a:gd name="connsiteX53-49443" fmla="*/ 6007749 w 6105267"/>
              <a:gd name="connsiteY53-49444" fmla="*/ 4964715 h 6858000"/>
              <a:gd name="connsiteX54-49445" fmla="*/ 6005269 w 6105267"/>
              <a:gd name="connsiteY54-49446" fmla="*/ 5150567 h 6858000"/>
              <a:gd name="connsiteX55-49447" fmla="*/ 6001127 w 6105267"/>
              <a:gd name="connsiteY55-49448" fmla="*/ 5164609 h 6858000"/>
              <a:gd name="connsiteX56-49449" fmla="*/ 5998514 w 6105267"/>
              <a:gd name="connsiteY56-49450" fmla="*/ 5189673 h 6858000"/>
              <a:gd name="connsiteX57-49451" fmla="*/ 6036748 w 6105267"/>
              <a:gd name="connsiteY57-49452" fmla="*/ 5322752 h 6858000"/>
              <a:gd name="connsiteX58-49453" fmla="*/ 6037677 w 6105267"/>
              <a:gd name="connsiteY58-49454" fmla="*/ 5354807 h 6858000"/>
              <a:gd name="connsiteX59-49455" fmla="*/ 6053435 w 6105267"/>
              <a:gd name="connsiteY59-49456" fmla="*/ 5387547 h 6858000"/>
              <a:gd name="connsiteX60-49457" fmla="*/ 6068640 w 6105267"/>
              <a:gd name="connsiteY60-49458" fmla="*/ 5474503 h 6858000"/>
              <a:gd name="connsiteX61-49459" fmla="*/ 6080922 w 6105267"/>
              <a:gd name="connsiteY61-49460" fmla="*/ 5561070 h 6858000"/>
              <a:gd name="connsiteX62-49461" fmla="*/ 6096949 w 6105267"/>
              <a:gd name="connsiteY62-49462" fmla="*/ 5648179 h 6858000"/>
              <a:gd name="connsiteX63-49463" fmla="*/ 6096746 w 6105267"/>
              <a:gd name="connsiteY63-49464" fmla="*/ 5862844 h 6858000"/>
              <a:gd name="connsiteX64-49465" fmla="*/ 6045436 w 6105267"/>
              <a:gd name="connsiteY64-49466" fmla="*/ 6124480 h 6858000"/>
              <a:gd name="connsiteX65-49467" fmla="*/ 6030489 w 6105267"/>
              <a:gd name="connsiteY65-49468" fmla="*/ 6317666 h 6858000"/>
              <a:gd name="connsiteX66-49469" fmla="*/ 6007492 w 6105267"/>
              <a:gd name="connsiteY66-49470" fmla="*/ 6440818 h 6858000"/>
              <a:gd name="connsiteX67-49471" fmla="*/ 6009467 w 6105267"/>
              <a:gd name="connsiteY67-49472" fmla="*/ 6487076 h 6858000"/>
              <a:gd name="connsiteX68-49473" fmla="*/ 5995064 w 6105267"/>
              <a:gd name="connsiteY68-49474" fmla="*/ 6540791 h 6858000"/>
              <a:gd name="connsiteX69-49475" fmla="*/ 5986207 w 6105267"/>
              <a:gd name="connsiteY69-49476" fmla="*/ 6695855 h 6858000"/>
              <a:gd name="connsiteX70-49477" fmla="*/ 5979428 w 6105267"/>
              <a:gd name="connsiteY70-49478" fmla="*/ 6754678 h 6858000"/>
              <a:gd name="connsiteX71-49479" fmla="*/ 5984543 w 6105267"/>
              <a:gd name="connsiteY71-49480" fmla="*/ 6811016 h 6858000"/>
              <a:gd name="connsiteX72-49481" fmla="*/ 5979671 w 6105267"/>
              <a:gd name="connsiteY72-49482" fmla="*/ 6858000 h 6858000"/>
              <a:gd name="connsiteX73-49483" fmla="*/ 0 w 6105267"/>
              <a:gd name="connsiteY73-49484" fmla="*/ 6858000 h 6858000"/>
              <a:gd name="connsiteX74-49485" fmla="*/ 0 w 6105267"/>
              <a:gd name="connsiteY74-49486" fmla="*/ 0 h 6858000"/>
              <a:gd name="connsiteX0-49487" fmla="*/ 0 w 6105267"/>
              <a:gd name="connsiteY0-49488" fmla="*/ 0 h 6858000"/>
              <a:gd name="connsiteX1-49489" fmla="*/ 4965888 w 6105267"/>
              <a:gd name="connsiteY1-49490" fmla="*/ 0 h 6858000"/>
              <a:gd name="connsiteX2-49491" fmla="*/ 4967767 w 6105267"/>
              <a:gd name="connsiteY2-49492" fmla="*/ 7930 h 6858000"/>
              <a:gd name="connsiteX3-49493" fmla="*/ 4979444 w 6105267"/>
              <a:gd name="connsiteY3-49494" fmla="*/ 43921 h 6858000"/>
              <a:gd name="connsiteX4-49495" fmla="*/ 5075458 w 6105267"/>
              <a:gd name="connsiteY4-49496" fmla="*/ 264355 h 6858000"/>
              <a:gd name="connsiteX5-49497" fmla="*/ 5081175 w 6105267"/>
              <a:gd name="connsiteY5-49498" fmla="*/ 277448 h 6858000"/>
              <a:gd name="connsiteX6-49499" fmla="*/ 5097011 w 6105267"/>
              <a:gd name="connsiteY6-49500" fmla="*/ 355616 h 6858000"/>
              <a:gd name="connsiteX7-49501" fmla="*/ 5153000 w 6105267"/>
              <a:gd name="connsiteY7-49502" fmla="*/ 507134 h 6858000"/>
              <a:gd name="connsiteX8-49503" fmla="*/ 5171282 w 6105267"/>
              <a:gd name="connsiteY8-49504" fmla="*/ 602071 h 6858000"/>
              <a:gd name="connsiteX9-49505" fmla="*/ 5189051 w 6105267"/>
              <a:gd name="connsiteY9-49506" fmla="*/ 782518 h 6858000"/>
              <a:gd name="connsiteX10-49507" fmla="*/ 5218707 w 6105267"/>
              <a:gd name="connsiteY10-49508" fmla="*/ 886387 h 6858000"/>
              <a:gd name="connsiteX11-49509" fmla="*/ 5221281 w 6105267"/>
              <a:gd name="connsiteY11-49510" fmla="*/ 920873 h 6858000"/>
              <a:gd name="connsiteX12-49511" fmla="*/ 5201018 w 6105267"/>
              <a:gd name="connsiteY12-49512" fmla="*/ 1095027 h 6858000"/>
              <a:gd name="connsiteX13-49513" fmla="*/ 5205902 w 6105267"/>
              <a:gd name="connsiteY13-49514" fmla="*/ 1203021 h 6858000"/>
              <a:gd name="connsiteX14-49515" fmla="*/ 5207532 w 6105267"/>
              <a:gd name="connsiteY14-49516" fmla="*/ 1278975 h 6858000"/>
              <a:gd name="connsiteX15-49517" fmla="*/ 5225968 w 6105267"/>
              <a:gd name="connsiteY15-49518" fmla="*/ 1357994 h 6858000"/>
              <a:gd name="connsiteX16-49519" fmla="*/ 5226675 w 6105267"/>
              <a:gd name="connsiteY16-49520" fmla="*/ 1385685 h 6858000"/>
              <a:gd name="connsiteX17-49521" fmla="*/ 5237226 w 6105267"/>
              <a:gd name="connsiteY17-49522" fmla="*/ 1441327 h 6858000"/>
              <a:gd name="connsiteX18-49523" fmla="*/ 5255653 w 6105267"/>
              <a:gd name="connsiteY18-49524" fmla="*/ 1524712 h 6858000"/>
              <a:gd name="connsiteX19-49525" fmla="*/ 5263491 w 6105267"/>
              <a:gd name="connsiteY19-49526" fmla="*/ 1642938 h 6858000"/>
              <a:gd name="connsiteX20-49527" fmla="*/ 5256552 w 6105267"/>
              <a:gd name="connsiteY20-49528" fmla="*/ 1672509 h 6858000"/>
              <a:gd name="connsiteX21-49529" fmla="*/ 5264549 w 6105267"/>
              <a:gd name="connsiteY21-49530" fmla="*/ 1837572 h 6858000"/>
              <a:gd name="connsiteX22-49531" fmla="*/ 5255696 w 6105267"/>
              <a:gd name="connsiteY22-49532" fmla="*/ 1953770 h 6858000"/>
              <a:gd name="connsiteX23-49533" fmla="*/ 5252592 w 6105267"/>
              <a:gd name="connsiteY23-49534" fmla="*/ 2092210 h 6858000"/>
              <a:gd name="connsiteX24-49535" fmla="*/ 5257248 w 6105267"/>
              <a:gd name="connsiteY24-49536" fmla="*/ 2203922 h 6858000"/>
              <a:gd name="connsiteX25-49537" fmla="*/ 5262551 w 6105267"/>
              <a:gd name="connsiteY25-49538" fmla="*/ 2288050 h 6858000"/>
              <a:gd name="connsiteX26-49539" fmla="*/ 5293877 w 6105267"/>
              <a:gd name="connsiteY26-49540" fmla="*/ 2368649 h 6858000"/>
              <a:gd name="connsiteX27-49541" fmla="*/ 5311338 w 6105267"/>
              <a:gd name="connsiteY27-49542" fmla="*/ 2404034 h 6858000"/>
              <a:gd name="connsiteX28-49543" fmla="*/ 5338366 w 6105267"/>
              <a:gd name="connsiteY28-49544" fmla="*/ 2465052 h 6858000"/>
              <a:gd name="connsiteX29-49545" fmla="*/ 5371263 w 6105267"/>
              <a:gd name="connsiteY29-49546" fmla="*/ 2586413 h 6858000"/>
              <a:gd name="connsiteX30-49547" fmla="*/ 5407503 w 6105267"/>
              <a:gd name="connsiteY30-49548" fmla="*/ 2786290 h 6858000"/>
              <a:gd name="connsiteX31-49549" fmla="*/ 5407356 w 6105267"/>
              <a:gd name="connsiteY31-49550" fmla="*/ 2787545 h 6858000"/>
              <a:gd name="connsiteX32-49551" fmla="*/ 5457023 w 6105267"/>
              <a:gd name="connsiteY32-49552" fmla="*/ 2858292 h 6858000"/>
              <a:gd name="connsiteX33-49553" fmla="*/ 5503944 w 6105267"/>
              <a:gd name="connsiteY33-49554" fmla="*/ 3123335 h 6858000"/>
              <a:gd name="connsiteX34-49555" fmla="*/ 5525532 w 6105267"/>
              <a:gd name="connsiteY34-49556" fmla="*/ 3258473 h 6858000"/>
              <a:gd name="connsiteX35-49557" fmla="*/ 5589758 w 6105267"/>
              <a:gd name="connsiteY35-49558" fmla="*/ 3453699 h 6858000"/>
              <a:gd name="connsiteX36-49559" fmla="*/ 5596144 w 6105267"/>
              <a:gd name="connsiteY36-49560" fmla="*/ 3534624 h 6858000"/>
              <a:gd name="connsiteX37-49561" fmla="*/ 5597750 w 6105267"/>
              <a:gd name="connsiteY37-49562" fmla="*/ 3534129 h 6858000"/>
              <a:gd name="connsiteX38-49563" fmla="*/ 5618377 w 6105267"/>
              <a:gd name="connsiteY38-49564" fmla="*/ 3588431 h 6858000"/>
              <a:gd name="connsiteX39-49565" fmla="*/ 5655472 w 6105267"/>
              <a:gd name="connsiteY39-49566" fmla="*/ 3678877 h 6858000"/>
              <a:gd name="connsiteX40-49567" fmla="*/ 5683015 w 6105267"/>
              <a:gd name="connsiteY40-49568" fmla="*/ 3762025 h 6858000"/>
              <a:gd name="connsiteX41-49569" fmla="*/ 5696643 w 6105267"/>
              <a:gd name="connsiteY41-49570" fmla="*/ 3773888 h 6858000"/>
              <a:gd name="connsiteX42-49571" fmla="*/ 5768491 w 6105267"/>
              <a:gd name="connsiteY42-49572" fmla="*/ 3914399 h 6858000"/>
              <a:gd name="connsiteX43-49573" fmla="*/ 5793123 w 6105267"/>
              <a:gd name="connsiteY43-49574" fmla="*/ 3969952 h 6858000"/>
              <a:gd name="connsiteX44-49575" fmla="*/ 5808321 w 6105267"/>
              <a:gd name="connsiteY44-49576" fmla="*/ 3988153 h 6858000"/>
              <a:gd name="connsiteX45-49577" fmla="*/ 5860672 w 6105267"/>
              <a:gd name="connsiteY45-49578" fmla="*/ 4061579 h 6858000"/>
              <a:gd name="connsiteX46-49579" fmla="*/ 5894095 w 6105267"/>
              <a:gd name="connsiteY46-49580" fmla="*/ 4128857 h 6858000"/>
              <a:gd name="connsiteX47-49581" fmla="*/ 5903513 w 6105267"/>
              <a:gd name="connsiteY47-49582" fmla="*/ 4187661 h 6858000"/>
              <a:gd name="connsiteX48-49583" fmla="*/ 5949086 w 6105267"/>
              <a:gd name="connsiteY48-49584" fmla="*/ 4366139 h 6858000"/>
              <a:gd name="connsiteX49-49585" fmla="*/ 5949261 w 6105267"/>
              <a:gd name="connsiteY49-49586" fmla="*/ 4449185 h 6858000"/>
              <a:gd name="connsiteX50-49587" fmla="*/ 5961816 w 6105267"/>
              <a:gd name="connsiteY50-49588" fmla="*/ 4494562 h 6858000"/>
              <a:gd name="connsiteX51-49589" fmla="*/ 5998138 w 6105267"/>
              <a:gd name="connsiteY51-49590" fmla="*/ 4697518 h 6858000"/>
              <a:gd name="connsiteX52-49591" fmla="*/ 6007819 w 6105267"/>
              <a:gd name="connsiteY52-49592" fmla="*/ 4858148 h 6858000"/>
              <a:gd name="connsiteX53-49593" fmla="*/ 6007749 w 6105267"/>
              <a:gd name="connsiteY53-49594" fmla="*/ 4964715 h 6858000"/>
              <a:gd name="connsiteX54-49595" fmla="*/ 6005269 w 6105267"/>
              <a:gd name="connsiteY54-49596" fmla="*/ 5150567 h 6858000"/>
              <a:gd name="connsiteX55-49597" fmla="*/ 6001127 w 6105267"/>
              <a:gd name="connsiteY55-49598" fmla="*/ 5164609 h 6858000"/>
              <a:gd name="connsiteX56-49599" fmla="*/ 5998514 w 6105267"/>
              <a:gd name="connsiteY56-49600" fmla="*/ 5189673 h 6858000"/>
              <a:gd name="connsiteX57-49601" fmla="*/ 6036748 w 6105267"/>
              <a:gd name="connsiteY57-49602" fmla="*/ 5322752 h 6858000"/>
              <a:gd name="connsiteX58-49603" fmla="*/ 6037677 w 6105267"/>
              <a:gd name="connsiteY58-49604" fmla="*/ 5354807 h 6858000"/>
              <a:gd name="connsiteX59-49605" fmla="*/ 6053435 w 6105267"/>
              <a:gd name="connsiteY59-49606" fmla="*/ 5387547 h 6858000"/>
              <a:gd name="connsiteX60-49607" fmla="*/ 6068640 w 6105267"/>
              <a:gd name="connsiteY60-49608" fmla="*/ 5474503 h 6858000"/>
              <a:gd name="connsiteX61-49609" fmla="*/ 6080922 w 6105267"/>
              <a:gd name="connsiteY61-49610" fmla="*/ 5561070 h 6858000"/>
              <a:gd name="connsiteX62-49611" fmla="*/ 6096949 w 6105267"/>
              <a:gd name="connsiteY62-49612" fmla="*/ 5648179 h 6858000"/>
              <a:gd name="connsiteX63-49613" fmla="*/ 6096746 w 6105267"/>
              <a:gd name="connsiteY63-49614" fmla="*/ 5862844 h 6858000"/>
              <a:gd name="connsiteX64-49615" fmla="*/ 6045436 w 6105267"/>
              <a:gd name="connsiteY64-49616" fmla="*/ 6124480 h 6858000"/>
              <a:gd name="connsiteX65-49617" fmla="*/ 6030489 w 6105267"/>
              <a:gd name="connsiteY65-49618" fmla="*/ 6317666 h 6858000"/>
              <a:gd name="connsiteX66-49619" fmla="*/ 6007492 w 6105267"/>
              <a:gd name="connsiteY66-49620" fmla="*/ 6440818 h 6858000"/>
              <a:gd name="connsiteX67-49621" fmla="*/ 6009467 w 6105267"/>
              <a:gd name="connsiteY67-49622" fmla="*/ 6487076 h 6858000"/>
              <a:gd name="connsiteX68-49623" fmla="*/ 5995064 w 6105267"/>
              <a:gd name="connsiteY68-49624" fmla="*/ 6540791 h 6858000"/>
              <a:gd name="connsiteX69-49625" fmla="*/ 5986207 w 6105267"/>
              <a:gd name="connsiteY69-49626" fmla="*/ 6695855 h 6858000"/>
              <a:gd name="connsiteX70-49627" fmla="*/ 5979428 w 6105267"/>
              <a:gd name="connsiteY70-49628" fmla="*/ 6754678 h 6858000"/>
              <a:gd name="connsiteX71-49629" fmla="*/ 5984543 w 6105267"/>
              <a:gd name="connsiteY71-49630" fmla="*/ 6811016 h 6858000"/>
              <a:gd name="connsiteX72-49631" fmla="*/ 5979671 w 6105267"/>
              <a:gd name="connsiteY72-49632" fmla="*/ 6858000 h 6858000"/>
              <a:gd name="connsiteX73-49633" fmla="*/ 0 w 6105267"/>
              <a:gd name="connsiteY73-49634" fmla="*/ 6858000 h 6858000"/>
              <a:gd name="connsiteX74-49635" fmla="*/ 0 w 6105267"/>
              <a:gd name="connsiteY74-49636" fmla="*/ 0 h 6858000"/>
              <a:gd name="connsiteX0-49637" fmla="*/ 0 w 6105267"/>
              <a:gd name="connsiteY0-49638" fmla="*/ 0 h 6858000"/>
              <a:gd name="connsiteX1-49639" fmla="*/ 4965888 w 6105267"/>
              <a:gd name="connsiteY1-49640" fmla="*/ 0 h 6858000"/>
              <a:gd name="connsiteX2-49641" fmla="*/ 4967767 w 6105267"/>
              <a:gd name="connsiteY2-49642" fmla="*/ 7930 h 6858000"/>
              <a:gd name="connsiteX3-49643" fmla="*/ 4979444 w 6105267"/>
              <a:gd name="connsiteY3-49644" fmla="*/ 43921 h 6858000"/>
              <a:gd name="connsiteX4-49645" fmla="*/ 5075458 w 6105267"/>
              <a:gd name="connsiteY4-49646" fmla="*/ 264355 h 6858000"/>
              <a:gd name="connsiteX5-49647" fmla="*/ 5081175 w 6105267"/>
              <a:gd name="connsiteY5-49648" fmla="*/ 277448 h 6858000"/>
              <a:gd name="connsiteX6-49649" fmla="*/ 5097011 w 6105267"/>
              <a:gd name="connsiteY6-49650" fmla="*/ 355616 h 6858000"/>
              <a:gd name="connsiteX7-49651" fmla="*/ 5153000 w 6105267"/>
              <a:gd name="connsiteY7-49652" fmla="*/ 507134 h 6858000"/>
              <a:gd name="connsiteX8-49653" fmla="*/ 5171282 w 6105267"/>
              <a:gd name="connsiteY8-49654" fmla="*/ 602071 h 6858000"/>
              <a:gd name="connsiteX9-49655" fmla="*/ 5189051 w 6105267"/>
              <a:gd name="connsiteY9-49656" fmla="*/ 782518 h 6858000"/>
              <a:gd name="connsiteX10-49657" fmla="*/ 5218707 w 6105267"/>
              <a:gd name="connsiteY10-49658" fmla="*/ 886387 h 6858000"/>
              <a:gd name="connsiteX11-49659" fmla="*/ 5221281 w 6105267"/>
              <a:gd name="connsiteY11-49660" fmla="*/ 920873 h 6858000"/>
              <a:gd name="connsiteX12-49661" fmla="*/ 5201018 w 6105267"/>
              <a:gd name="connsiteY12-49662" fmla="*/ 1095027 h 6858000"/>
              <a:gd name="connsiteX13-49663" fmla="*/ 5205902 w 6105267"/>
              <a:gd name="connsiteY13-49664" fmla="*/ 1203021 h 6858000"/>
              <a:gd name="connsiteX14-49665" fmla="*/ 5207532 w 6105267"/>
              <a:gd name="connsiteY14-49666" fmla="*/ 1278975 h 6858000"/>
              <a:gd name="connsiteX15-49667" fmla="*/ 5225968 w 6105267"/>
              <a:gd name="connsiteY15-49668" fmla="*/ 1357994 h 6858000"/>
              <a:gd name="connsiteX16-49669" fmla="*/ 5226675 w 6105267"/>
              <a:gd name="connsiteY16-49670" fmla="*/ 1385685 h 6858000"/>
              <a:gd name="connsiteX17-49671" fmla="*/ 5237226 w 6105267"/>
              <a:gd name="connsiteY17-49672" fmla="*/ 1441327 h 6858000"/>
              <a:gd name="connsiteX18-49673" fmla="*/ 5255653 w 6105267"/>
              <a:gd name="connsiteY18-49674" fmla="*/ 1524712 h 6858000"/>
              <a:gd name="connsiteX19-49675" fmla="*/ 5263491 w 6105267"/>
              <a:gd name="connsiteY19-49676" fmla="*/ 1642938 h 6858000"/>
              <a:gd name="connsiteX20-49677" fmla="*/ 5256552 w 6105267"/>
              <a:gd name="connsiteY20-49678" fmla="*/ 1672509 h 6858000"/>
              <a:gd name="connsiteX21-49679" fmla="*/ 5264549 w 6105267"/>
              <a:gd name="connsiteY21-49680" fmla="*/ 1837572 h 6858000"/>
              <a:gd name="connsiteX22-49681" fmla="*/ 5255696 w 6105267"/>
              <a:gd name="connsiteY22-49682" fmla="*/ 1953770 h 6858000"/>
              <a:gd name="connsiteX23-49683" fmla="*/ 5252592 w 6105267"/>
              <a:gd name="connsiteY23-49684" fmla="*/ 2092210 h 6858000"/>
              <a:gd name="connsiteX24-49685" fmla="*/ 5257248 w 6105267"/>
              <a:gd name="connsiteY24-49686" fmla="*/ 2203922 h 6858000"/>
              <a:gd name="connsiteX25-49687" fmla="*/ 5262551 w 6105267"/>
              <a:gd name="connsiteY25-49688" fmla="*/ 2288050 h 6858000"/>
              <a:gd name="connsiteX26-49689" fmla="*/ 5293877 w 6105267"/>
              <a:gd name="connsiteY26-49690" fmla="*/ 2368649 h 6858000"/>
              <a:gd name="connsiteX27-49691" fmla="*/ 5311338 w 6105267"/>
              <a:gd name="connsiteY27-49692" fmla="*/ 2404034 h 6858000"/>
              <a:gd name="connsiteX28-49693" fmla="*/ 5338366 w 6105267"/>
              <a:gd name="connsiteY28-49694" fmla="*/ 2465052 h 6858000"/>
              <a:gd name="connsiteX29-49695" fmla="*/ 5371263 w 6105267"/>
              <a:gd name="connsiteY29-49696" fmla="*/ 2586413 h 6858000"/>
              <a:gd name="connsiteX30-49697" fmla="*/ 5407503 w 6105267"/>
              <a:gd name="connsiteY30-49698" fmla="*/ 2786290 h 6858000"/>
              <a:gd name="connsiteX31-49699" fmla="*/ 5407356 w 6105267"/>
              <a:gd name="connsiteY31-49700" fmla="*/ 2787545 h 6858000"/>
              <a:gd name="connsiteX32-49701" fmla="*/ 5457023 w 6105267"/>
              <a:gd name="connsiteY32-49702" fmla="*/ 2858292 h 6858000"/>
              <a:gd name="connsiteX33-49703" fmla="*/ 5503944 w 6105267"/>
              <a:gd name="connsiteY33-49704" fmla="*/ 3123335 h 6858000"/>
              <a:gd name="connsiteX34-49705" fmla="*/ 5525532 w 6105267"/>
              <a:gd name="connsiteY34-49706" fmla="*/ 3258473 h 6858000"/>
              <a:gd name="connsiteX35-49707" fmla="*/ 5589758 w 6105267"/>
              <a:gd name="connsiteY35-49708" fmla="*/ 3453699 h 6858000"/>
              <a:gd name="connsiteX36-49709" fmla="*/ 5596144 w 6105267"/>
              <a:gd name="connsiteY36-49710" fmla="*/ 3534624 h 6858000"/>
              <a:gd name="connsiteX37-49711" fmla="*/ 5597750 w 6105267"/>
              <a:gd name="connsiteY37-49712" fmla="*/ 3534129 h 6858000"/>
              <a:gd name="connsiteX38-49713" fmla="*/ 5618377 w 6105267"/>
              <a:gd name="connsiteY38-49714" fmla="*/ 3588431 h 6858000"/>
              <a:gd name="connsiteX39-49715" fmla="*/ 5655472 w 6105267"/>
              <a:gd name="connsiteY39-49716" fmla="*/ 3678877 h 6858000"/>
              <a:gd name="connsiteX40-49717" fmla="*/ 5683015 w 6105267"/>
              <a:gd name="connsiteY40-49718" fmla="*/ 3762025 h 6858000"/>
              <a:gd name="connsiteX41-49719" fmla="*/ 5706168 w 6105267"/>
              <a:gd name="connsiteY41-49720" fmla="*/ 3797701 h 6858000"/>
              <a:gd name="connsiteX42-49721" fmla="*/ 5768491 w 6105267"/>
              <a:gd name="connsiteY42-49722" fmla="*/ 3914399 h 6858000"/>
              <a:gd name="connsiteX43-49723" fmla="*/ 5793123 w 6105267"/>
              <a:gd name="connsiteY43-49724" fmla="*/ 3969952 h 6858000"/>
              <a:gd name="connsiteX44-49725" fmla="*/ 5808321 w 6105267"/>
              <a:gd name="connsiteY44-49726" fmla="*/ 3988153 h 6858000"/>
              <a:gd name="connsiteX45-49727" fmla="*/ 5860672 w 6105267"/>
              <a:gd name="connsiteY45-49728" fmla="*/ 4061579 h 6858000"/>
              <a:gd name="connsiteX46-49729" fmla="*/ 5894095 w 6105267"/>
              <a:gd name="connsiteY46-49730" fmla="*/ 4128857 h 6858000"/>
              <a:gd name="connsiteX47-49731" fmla="*/ 5903513 w 6105267"/>
              <a:gd name="connsiteY47-49732" fmla="*/ 4187661 h 6858000"/>
              <a:gd name="connsiteX48-49733" fmla="*/ 5949086 w 6105267"/>
              <a:gd name="connsiteY48-49734" fmla="*/ 4366139 h 6858000"/>
              <a:gd name="connsiteX49-49735" fmla="*/ 5949261 w 6105267"/>
              <a:gd name="connsiteY49-49736" fmla="*/ 4449185 h 6858000"/>
              <a:gd name="connsiteX50-49737" fmla="*/ 5961816 w 6105267"/>
              <a:gd name="connsiteY50-49738" fmla="*/ 4494562 h 6858000"/>
              <a:gd name="connsiteX51-49739" fmla="*/ 5998138 w 6105267"/>
              <a:gd name="connsiteY51-49740" fmla="*/ 4697518 h 6858000"/>
              <a:gd name="connsiteX52-49741" fmla="*/ 6007819 w 6105267"/>
              <a:gd name="connsiteY52-49742" fmla="*/ 4858148 h 6858000"/>
              <a:gd name="connsiteX53-49743" fmla="*/ 6007749 w 6105267"/>
              <a:gd name="connsiteY53-49744" fmla="*/ 4964715 h 6858000"/>
              <a:gd name="connsiteX54-49745" fmla="*/ 6005269 w 6105267"/>
              <a:gd name="connsiteY54-49746" fmla="*/ 5150567 h 6858000"/>
              <a:gd name="connsiteX55-49747" fmla="*/ 6001127 w 6105267"/>
              <a:gd name="connsiteY55-49748" fmla="*/ 5164609 h 6858000"/>
              <a:gd name="connsiteX56-49749" fmla="*/ 5998514 w 6105267"/>
              <a:gd name="connsiteY56-49750" fmla="*/ 5189673 h 6858000"/>
              <a:gd name="connsiteX57-49751" fmla="*/ 6036748 w 6105267"/>
              <a:gd name="connsiteY57-49752" fmla="*/ 5322752 h 6858000"/>
              <a:gd name="connsiteX58-49753" fmla="*/ 6037677 w 6105267"/>
              <a:gd name="connsiteY58-49754" fmla="*/ 5354807 h 6858000"/>
              <a:gd name="connsiteX59-49755" fmla="*/ 6053435 w 6105267"/>
              <a:gd name="connsiteY59-49756" fmla="*/ 5387547 h 6858000"/>
              <a:gd name="connsiteX60-49757" fmla="*/ 6068640 w 6105267"/>
              <a:gd name="connsiteY60-49758" fmla="*/ 5474503 h 6858000"/>
              <a:gd name="connsiteX61-49759" fmla="*/ 6080922 w 6105267"/>
              <a:gd name="connsiteY61-49760" fmla="*/ 5561070 h 6858000"/>
              <a:gd name="connsiteX62-49761" fmla="*/ 6096949 w 6105267"/>
              <a:gd name="connsiteY62-49762" fmla="*/ 5648179 h 6858000"/>
              <a:gd name="connsiteX63-49763" fmla="*/ 6096746 w 6105267"/>
              <a:gd name="connsiteY63-49764" fmla="*/ 5862844 h 6858000"/>
              <a:gd name="connsiteX64-49765" fmla="*/ 6045436 w 6105267"/>
              <a:gd name="connsiteY64-49766" fmla="*/ 6124480 h 6858000"/>
              <a:gd name="connsiteX65-49767" fmla="*/ 6030489 w 6105267"/>
              <a:gd name="connsiteY65-49768" fmla="*/ 6317666 h 6858000"/>
              <a:gd name="connsiteX66-49769" fmla="*/ 6007492 w 6105267"/>
              <a:gd name="connsiteY66-49770" fmla="*/ 6440818 h 6858000"/>
              <a:gd name="connsiteX67-49771" fmla="*/ 6009467 w 6105267"/>
              <a:gd name="connsiteY67-49772" fmla="*/ 6487076 h 6858000"/>
              <a:gd name="connsiteX68-49773" fmla="*/ 5995064 w 6105267"/>
              <a:gd name="connsiteY68-49774" fmla="*/ 6540791 h 6858000"/>
              <a:gd name="connsiteX69-49775" fmla="*/ 5986207 w 6105267"/>
              <a:gd name="connsiteY69-49776" fmla="*/ 6695855 h 6858000"/>
              <a:gd name="connsiteX70-49777" fmla="*/ 5979428 w 6105267"/>
              <a:gd name="connsiteY70-49778" fmla="*/ 6754678 h 6858000"/>
              <a:gd name="connsiteX71-49779" fmla="*/ 5984543 w 6105267"/>
              <a:gd name="connsiteY71-49780" fmla="*/ 6811016 h 6858000"/>
              <a:gd name="connsiteX72-49781" fmla="*/ 5979671 w 6105267"/>
              <a:gd name="connsiteY72-49782" fmla="*/ 6858000 h 6858000"/>
              <a:gd name="connsiteX73-49783" fmla="*/ 0 w 6105267"/>
              <a:gd name="connsiteY73-49784" fmla="*/ 6858000 h 6858000"/>
              <a:gd name="connsiteX74-49785" fmla="*/ 0 w 6105267"/>
              <a:gd name="connsiteY74-49786" fmla="*/ 0 h 6858000"/>
              <a:gd name="connsiteX0-49787" fmla="*/ 0 w 6105267"/>
              <a:gd name="connsiteY0-49788" fmla="*/ 0 h 6858000"/>
              <a:gd name="connsiteX1-49789" fmla="*/ 4965888 w 6105267"/>
              <a:gd name="connsiteY1-49790" fmla="*/ 0 h 6858000"/>
              <a:gd name="connsiteX2-49791" fmla="*/ 4967767 w 6105267"/>
              <a:gd name="connsiteY2-49792" fmla="*/ 7930 h 6858000"/>
              <a:gd name="connsiteX3-49793" fmla="*/ 4979444 w 6105267"/>
              <a:gd name="connsiteY3-49794" fmla="*/ 43921 h 6858000"/>
              <a:gd name="connsiteX4-49795" fmla="*/ 5075458 w 6105267"/>
              <a:gd name="connsiteY4-49796" fmla="*/ 264355 h 6858000"/>
              <a:gd name="connsiteX5-49797" fmla="*/ 5081175 w 6105267"/>
              <a:gd name="connsiteY5-49798" fmla="*/ 277448 h 6858000"/>
              <a:gd name="connsiteX6-49799" fmla="*/ 5097011 w 6105267"/>
              <a:gd name="connsiteY6-49800" fmla="*/ 355616 h 6858000"/>
              <a:gd name="connsiteX7-49801" fmla="*/ 5153000 w 6105267"/>
              <a:gd name="connsiteY7-49802" fmla="*/ 507134 h 6858000"/>
              <a:gd name="connsiteX8-49803" fmla="*/ 5171282 w 6105267"/>
              <a:gd name="connsiteY8-49804" fmla="*/ 602071 h 6858000"/>
              <a:gd name="connsiteX9-49805" fmla="*/ 5189051 w 6105267"/>
              <a:gd name="connsiteY9-49806" fmla="*/ 782518 h 6858000"/>
              <a:gd name="connsiteX10-49807" fmla="*/ 5218707 w 6105267"/>
              <a:gd name="connsiteY10-49808" fmla="*/ 886387 h 6858000"/>
              <a:gd name="connsiteX11-49809" fmla="*/ 5221281 w 6105267"/>
              <a:gd name="connsiteY11-49810" fmla="*/ 920873 h 6858000"/>
              <a:gd name="connsiteX12-49811" fmla="*/ 5201018 w 6105267"/>
              <a:gd name="connsiteY12-49812" fmla="*/ 1095027 h 6858000"/>
              <a:gd name="connsiteX13-49813" fmla="*/ 5205902 w 6105267"/>
              <a:gd name="connsiteY13-49814" fmla="*/ 1203021 h 6858000"/>
              <a:gd name="connsiteX14-49815" fmla="*/ 5207532 w 6105267"/>
              <a:gd name="connsiteY14-49816" fmla="*/ 1278975 h 6858000"/>
              <a:gd name="connsiteX15-49817" fmla="*/ 5225968 w 6105267"/>
              <a:gd name="connsiteY15-49818" fmla="*/ 1357994 h 6858000"/>
              <a:gd name="connsiteX16-49819" fmla="*/ 5226675 w 6105267"/>
              <a:gd name="connsiteY16-49820" fmla="*/ 1385685 h 6858000"/>
              <a:gd name="connsiteX17-49821" fmla="*/ 5237226 w 6105267"/>
              <a:gd name="connsiteY17-49822" fmla="*/ 1441327 h 6858000"/>
              <a:gd name="connsiteX18-49823" fmla="*/ 5255653 w 6105267"/>
              <a:gd name="connsiteY18-49824" fmla="*/ 1524712 h 6858000"/>
              <a:gd name="connsiteX19-49825" fmla="*/ 5263491 w 6105267"/>
              <a:gd name="connsiteY19-49826" fmla="*/ 1642938 h 6858000"/>
              <a:gd name="connsiteX20-49827" fmla="*/ 5256552 w 6105267"/>
              <a:gd name="connsiteY20-49828" fmla="*/ 1672509 h 6858000"/>
              <a:gd name="connsiteX21-49829" fmla="*/ 5264549 w 6105267"/>
              <a:gd name="connsiteY21-49830" fmla="*/ 1837572 h 6858000"/>
              <a:gd name="connsiteX22-49831" fmla="*/ 5255696 w 6105267"/>
              <a:gd name="connsiteY22-49832" fmla="*/ 1953770 h 6858000"/>
              <a:gd name="connsiteX23-49833" fmla="*/ 5252592 w 6105267"/>
              <a:gd name="connsiteY23-49834" fmla="*/ 2092210 h 6858000"/>
              <a:gd name="connsiteX24-49835" fmla="*/ 5257248 w 6105267"/>
              <a:gd name="connsiteY24-49836" fmla="*/ 2203922 h 6858000"/>
              <a:gd name="connsiteX25-49837" fmla="*/ 5262551 w 6105267"/>
              <a:gd name="connsiteY25-49838" fmla="*/ 2288050 h 6858000"/>
              <a:gd name="connsiteX26-49839" fmla="*/ 5293877 w 6105267"/>
              <a:gd name="connsiteY26-49840" fmla="*/ 2368649 h 6858000"/>
              <a:gd name="connsiteX27-49841" fmla="*/ 5311338 w 6105267"/>
              <a:gd name="connsiteY27-49842" fmla="*/ 2404034 h 6858000"/>
              <a:gd name="connsiteX28-49843" fmla="*/ 5338366 w 6105267"/>
              <a:gd name="connsiteY28-49844" fmla="*/ 2465052 h 6858000"/>
              <a:gd name="connsiteX29-49845" fmla="*/ 5371263 w 6105267"/>
              <a:gd name="connsiteY29-49846" fmla="*/ 2586413 h 6858000"/>
              <a:gd name="connsiteX30-49847" fmla="*/ 5407503 w 6105267"/>
              <a:gd name="connsiteY30-49848" fmla="*/ 2786290 h 6858000"/>
              <a:gd name="connsiteX31-49849" fmla="*/ 5407356 w 6105267"/>
              <a:gd name="connsiteY31-49850" fmla="*/ 2787545 h 6858000"/>
              <a:gd name="connsiteX32-49851" fmla="*/ 5457023 w 6105267"/>
              <a:gd name="connsiteY32-49852" fmla="*/ 2858292 h 6858000"/>
              <a:gd name="connsiteX33-49853" fmla="*/ 5503944 w 6105267"/>
              <a:gd name="connsiteY33-49854" fmla="*/ 3123335 h 6858000"/>
              <a:gd name="connsiteX34-49855" fmla="*/ 5525532 w 6105267"/>
              <a:gd name="connsiteY34-49856" fmla="*/ 3258473 h 6858000"/>
              <a:gd name="connsiteX35-49857" fmla="*/ 5589758 w 6105267"/>
              <a:gd name="connsiteY35-49858" fmla="*/ 3453699 h 6858000"/>
              <a:gd name="connsiteX36-49859" fmla="*/ 5596144 w 6105267"/>
              <a:gd name="connsiteY36-49860" fmla="*/ 3534624 h 6858000"/>
              <a:gd name="connsiteX37-49861" fmla="*/ 5597750 w 6105267"/>
              <a:gd name="connsiteY37-49862" fmla="*/ 3534129 h 6858000"/>
              <a:gd name="connsiteX38-49863" fmla="*/ 5618377 w 6105267"/>
              <a:gd name="connsiteY38-49864" fmla="*/ 3588431 h 6858000"/>
              <a:gd name="connsiteX39-49865" fmla="*/ 5655472 w 6105267"/>
              <a:gd name="connsiteY39-49866" fmla="*/ 3678877 h 6858000"/>
              <a:gd name="connsiteX40-49867" fmla="*/ 5683015 w 6105267"/>
              <a:gd name="connsiteY40-49868" fmla="*/ 3762025 h 6858000"/>
              <a:gd name="connsiteX41-49869" fmla="*/ 5722836 w 6105267"/>
              <a:gd name="connsiteY41-49870" fmla="*/ 3814370 h 6858000"/>
              <a:gd name="connsiteX42-49871" fmla="*/ 5768491 w 6105267"/>
              <a:gd name="connsiteY42-49872" fmla="*/ 3914399 h 6858000"/>
              <a:gd name="connsiteX43-49873" fmla="*/ 5793123 w 6105267"/>
              <a:gd name="connsiteY43-49874" fmla="*/ 3969952 h 6858000"/>
              <a:gd name="connsiteX44-49875" fmla="*/ 5808321 w 6105267"/>
              <a:gd name="connsiteY44-49876" fmla="*/ 3988153 h 6858000"/>
              <a:gd name="connsiteX45-49877" fmla="*/ 5860672 w 6105267"/>
              <a:gd name="connsiteY45-49878" fmla="*/ 4061579 h 6858000"/>
              <a:gd name="connsiteX46-49879" fmla="*/ 5894095 w 6105267"/>
              <a:gd name="connsiteY46-49880" fmla="*/ 4128857 h 6858000"/>
              <a:gd name="connsiteX47-49881" fmla="*/ 5903513 w 6105267"/>
              <a:gd name="connsiteY47-49882" fmla="*/ 4187661 h 6858000"/>
              <a:gd name="connsiteX48-49883" fmla="*/ 5949086 w 6105267"/>
              <a:gd name="connsiteY48-49884" fmla="*/ 4366139 h 6858000"/>
              <a:gd name="connsiteX49-49885" fmla="*/ 5949261 w 6105267"/>
              <a:gd name="connsiteY49-49886" fmla="*/ 4449185 h 6858000"/>
              <a:gd name="connsiteX50-49887" fmla="*/ 5961816 w 6105267"/>
              <a:gd name="connsiteY50-49888" fmla="*/ 4494562 h 6858000"/>
              <a:gd name="connsiteX51-49889" fmla="*/ 5998138 w 6105267"/>
              <a:gd name="connsiteY51-49890" fmla="*/ 4697518 h 6858000"/>
              <a:gd name="connsiteX52-49891" fmla="*/ 6007819 w 6105267"/>
              <a:gd name="connsiteY52-49892" fmla="*/ 4858148 h 6858000"/>
              <a:gd name="connsiteX53-49893" fmla="*/ 6007749 w 6105267"/>
              <a:gd name="connsiteY53-49894" fmla="*/ 4964715 h 6858000"/>
              <a:gd name="connsiteX54-49895" fmla="*/ 6005269 w 6105267"/>
              <a:gd name="connsiteY54-49896" fmla="*/ 5150567 h 6858000"/>
              <a:gd name="connsiteX55-49897" fmla="*/ 6001127 w 6105267"/>
              <a:gd name="connsiteY55-49898" fmla="*/ 5164609 h 6858000"/>
              <a:gd name="connsiteX56-49899" fmla="*/ 5998514 w 6105267"/>
              <a:gd name="connsiteY56-49900" fmla="*/ 5189673 h 6858000"/>
              <a:gd name="connsiteX57-49901" fmla="*/ 6036748 w 6105267"/>
              <a:gd name="connsiteY57-49902" fmla="*/ 5322752 h 6858000"/>
              <a:gd name="connsiteX58-49903" fmla="*/ 6037677 w 6105267"/>
              <a:gd name="connsiteY58-49904" fmla="*/ 5354807 h 6858000"/>
              <a:gd name="connsiteX59-49905" fmla="*/ 6053435 w 6105267"/>
              <a:gd name="connsiteY59-49906" fmla="*/ 5387547 h 6858000"/>
              <a:gd name="connsiteX60-49907" fmla="*/ 6068640 w 6105267"/>
              <a:gd name="connsiteY60-49908" fmla="*/ 5474503 h 6858000"/>
              <a:gd name="connsiteX61-49909" fmla="*/ 6080922 w 6105267"/>
              <a:gd name="connsiteY61-49910" fmla="*/ 5561070 h 6858000"/>
              <a:gd name="connsiteX62-49911" fmla="*/ 6096949 w 6105267"/>
              <a:gd name="connsiteY62-49912" fmla="*/ 5648179 h 6858000"/>
              <a:gd name="connsiteX63-49913" fmla="*/ 6096746 w 6105267"/>
              <a:gd name="connsiteY63-49914" fmla="*/ 5862844 h 6858000"/>
              <a:gd name="connsiteX64-49915" fmla="*/ 6045436 w 6105267"/>
              <a:gd name="connsiteY64-49916" fmla="*/ 6124480 h 6858000"/>
              <a:gd name="connsiteX65-49917" fmla="*/ 6030489 w 6105267"/>
              <a:gd name="connsiteY65-49918" fmla="*/ 6317666 h 6858000"/>
              <a:gd name="connsiteX66-49919" fmla="*/ 6007492 w 6105267"/>
              <a:gd name="connsiteY66-49920" fmla="*/ 6440818 h 6858000"/>
              <a:gd name="connsiteX67-49921" fmla="*/ 6009467 w 6105267"/>
              <a:gd name="connsiteY67-49922" fmla="*/ 6487076 h 6858000"/>
              <a:gd name="connsiteX68-49923" fmla="*/ 5995064 w 6105267"/>
              <a:gd name="connsiteY68-49924" fmla="*/ 6540791 h 6858000"/>
              <a:gd name="connsiteX69-49925" fmla="*/ 5986207 w 6105267"/>
              <a:gd name="connsiteY69-49926" fmla="*/ 6695855 h 6858000"/>
              <a:gd name="connsiteX70-49927" fmla="*/ 5979428 w 6105267"/>
              <a:gd name="connsiteY70-49928" fmla="*/ 6754678 h 6858000"/>
              <a:gd name="connsiteX71-49929" fmla="*/ 5984543 w 6105267"/>
              <a:gd name="connsiteY71-49930" fmla="*/ 6811016 h 6858000"/>
              <a:gd name="connsiteX72-49931" fmla="*/ 5979671 w 6105267"/>
              <a:gd name="connsiteY72-49932" fmla="*/ 6858000 h 6858000"/>
              <a:gd name="connsiteX73-49933" fmla="*/ 0 w 6105267"/>
              <a:gd name="connsiteY73-49934" fmla="*/ 6858000 h 6858000"/>
              <a:gd name="connsiteX74-49935" fmla="*/ 0 w 6105267"/>
              <a:gd name="connsiteY74-49936" fmla="*/ 0 h 6858000"/>
              <a:gd name="connsiteX0-49937" fmla="*/ 0 w 6105267"/>
              <a:gd name="connsiteY0-49938" fmla="*/ 0 h 6858000"/>
              <a:gd name="connsiteX1-49939" fmla="*/ 4965888 w 6105267"/>
              <a:gd name="connsiteY1-49940" fmla="*/ 0 h 6858000"/>
              <a:gd name="connsiteX2-49941" fmla="*/ 4967767 w 6105267"/>
              <a:gd name="connsiteY2-49942" fmla="*/ 7930 h 6858000"/>
              <a:gd name="connsiteX3-49943" fmla="*/ 4979444 w 6105267"/>
              <a:gd name="connsiteY3-49944" fmla="*/ 43921 h 6858000"/>
              <a:gd name="connsiteX4-49945" fmla="*/ 5075458 w 6105267"/>
              <a:gd name="connsiteY4-49946" fmla="*/ 264355 h 6858000"/>
              <a:gd name="connsiteX5-49947" fmla="*/ 5081175 w 6105267"/>
              <a:gd name="connsiteY5-49948" fmla="*/ 277448 h 6858000"/>
              <a:gd name="connsiteX6-49949" fmla="*/ 5097011 w 6105267"/>
              <a:gd name="connsiteY6-49950" fmla="*/ 355616 h 6858000"/>
              <a:gd name="connsiteX7-49951" fmla="*/ 5153000 w 6105267"/>
              <a:gd name="connsiteY7-49952" fmla="*/ 507134 h 6858000"/>
              <a:gd name="connsiteX8-49953" fmla="*/ 5171282 w 6105267"/>
              <a:gd name="connsiteY8-49954" fmla="*/ 602071 h 6858000"/>
              <a:gd name="connsiteX9-49955" fmla="*/ 5189051 w 6105267"/>
              <a:gd name="connsiteY9-49956" fmla="*/ 782518 h 6858000"/>
              <a:gd name="connsiteX10-49957" fmla="*/ 5218707 w 6105267"/>
              <a:gd name="connsiteY10-49958" fmla="*/ 886387 h 6858000"/>
              <a:gd name="connsiteX11-49959" fmla="*/ 5221281 w 6105267"/>
              <a:gd name="connsiteY11-49960" fmla="*/ 920873 h 6858000"/>
              <a:gd name="connsiteX12-49961" fmla="*/ 5201018 w 6105267"/>
              <a:gd name="connsiteY12-49962" fmla="*/ 1095027 h 6858000"/>
              <a:gd name="connsiteX13-49963" fmla="*/ 5205902 w 6105267"/>
              <a:gd name="connsiteY13-49964" fmla="*/ 1203021 h 6858000"/>
              <a:gd name="connsiteX14-49965" fmla="*/ 5207532 w 6105267"/>
              <a:gd name="connsiteY14-49966" fmla="*/ 1278975 h 6858000"/>
              <a:gd name="connsiteX15-49967" fmla="*/ 5225968 w 6105267"/>
              <a:gd name="connsiteY15-49968" fmla="*/ 1357994 h 6858000"/>
              <a:gd name="connsiteX16-49969" fmla="*/ 5226675 w 6105267"/>
              <a:gd name="connsiteY16-49970" fmla="*/ 1385685 h 6858000"/>
              <a:gd name="connsiteX17-49971" fmla="*/ 5237226 w 6105267"/>
              <a:gd name="connsiteY17-49972" fmla="*/ 1441327 h 6858000"/>
              <a:gd name="connsiteX18-49973" fmla="*/ 5255653 w 6105267"/>
              <a:gd name="connsiteY18-49974" fmla="*/ 1524712 h 6858000"/>
              <a:gd name="connsiteX19-49975" fmla="*/ 5263491 w 6105267"/>
              <a:gd name="connsiteY19-49976" fmla="*/ 1642938 h 6858000"/>
              <a:gd name="connsiteX20-49977" fmla="*/ 5256552 w 6105267"/>
              <a:gd name="connsiteY20-49978" fmla="*/ 1672509 h 6858000"/>
              <a:gd name="connsiteX21-49979" fmla="*/ 5264549 w 6105267"/>
              <a:gd name="connsiteY21-49980" fmla="*/ 1837572 h 6858000"/>
              <a:gd name="connsiteX22-49981" fmla="*/ 5255696 w 6105267"/>
              <a:gd name="connsiteY22-49982" fmla="*/ 1953770 h 6858000"/>
              <a:gd name="connsiteX23-49983" fmla="*/ 5252592 w 6105267"/>
              <a:gd name="connsiteY23-49984" fmla="*/ 2092210 h 6858000"/>
              <a:gd name="connsiteX24-49985" fmla="*/ 5257248 w 6105267"/>
              <a:gd name="connsiteY24-49986" fmla="*/ 2203922 h 6858000"/>
              <a:gd name="connsiteX25-49987" fmla="*/ 5262551 w 6105267"/>
              <a:gd name="connsiteY25-49988" fmla="*/ 2288050 h 6858000"/>
              <a:gd name="connsiteX26-49989" fmla="*/ 5293877 w 6105267"/>
              <a:gd name="connsiteY26-49990" fmla="*/ 2368649 h 6858000"/>
              <a:gd name="connsiteX27-49991" fmla="*/ 5311338 w 6105267"/>
              <a:gd name="connsiteY27-49992" fmla="*/ 2404034 h 6858000"/>
              <a:gd name="connsiteX28-49993" fmla="*/ 5338366 w 6105267"/>
              <a:gd name="connsiteY28-49994" fmla="*/ 2465052 h 6858000"/>
              <a:gd name="connsiteX29-49995" fmla="*/ 5371263 w 6105267"/>
              <a:gd name="connsiteY29-49996" fmla="*/ 2586413 h 6858000"/>
              <a:gd name="connsiteX30-49997" fmla="*/ 5407503 w 6105267"/>
              <a:gd name="connsiteY30-49998" fmla="*/ 2786290 h 6858000"/>
              <a:gd name="connsiteX31-49999" fmla="*/ 5407356 w 6105267"/>
              <a:gd name="connsiteY31-50000" fmla="*/ 2787545 h 6858000"/>
              <a:gd name="connsiteX32-50001" fmla="*/ 5448870 w 6105267"/>
              <a:gd name="connsiteY32-50002" fmla="*/ 2838305 h 6858000"/>
              <a:gd name="connsiteX33-50003" fmla="*/ 5503944 w 6105267"/>
              <a:gd name="connsiteY33-50004" fmla="*/ 3123335 h 6858000"/>
              <a:gd name="connsiteX34-50005" fmla="*/ 5525532 w 6105267"/>
              <a:gd name="connsiteY34-50006" fmla="*/ 3258473 h 6858000"/>
              <a:gd name="connsiteX35-50007" fmla="*/ 5589758 w 6105267"/>
              <a:gd name="connsiteY35-50008" fmla="*/ 3453699 h 6858000"/>
              <a:gd name="connsiteX36-50009" fmla="*/ 5596144 w 6105267"/>
              <a:gd name="connsiteY36-50010" fmla="*/ 3534624 h 6858000"/>
              <a:gd name="connsiteX37-50011" fmla="*/ 5597750 w 6105267"/>
              <a:gd name="connsiteY37-50012" fmla="*/ 3534129 h 6858000"/>
              <a:gd name="connsiteX38-50013" fmla="*/ 5618377 w 6105267"/>
              <a:gd name="connsiteY38-50014" fmla="*/ 3588431 h 6858000"/>
              <a:gd name="connsiteX39-50015" fmla="*/ 5655472 w 6105267"/>
              <a:gd name="connsiteY39-50016" fmla="*/ 3678877 h 6858000"/>
              <a:gd name="connsiteX40-50017" fmla="*/ 5683015 w 6105267"/>
              <a:gd name="connsiteY40-50018" fmla="*/ 3762025 h 6858000"/>
              <a:gd name="connsiteX41-50019" fmla="*/ 5722836 w 6105267"/>
              <a:gd name="connsiteY41-50020" fmla="*/ 3814370 h 6858000"/>
              <a:gd name="connsiteX42-50021" fmla="*/ 5768491 w 6105267"/>
              <a:gd name="connsiteY42-50022" fmla="*/ 3914399 h 6858000"/>
              <a:gd name="connsiteX43-50023" fmla="*/ 5793123 w 6105267"/>
              <a:gd name="connsiteY43-50024" fmla="*/ 3969952 h 6858000"/>
              <a:gd name="connsiteX44-50025" fmla="*/ 5808321 w 6105267"/>
              <a:gd name="connsiteY44-50026" fmla="*/ 3988153 h 6858000"/>
              <a:gd name="connsiteX45-50027" fmla="*/ 5860672 w 6105267"/>
              <a:gd name="connsiteY45-50028" fmla="*/ 4061579 h 6858000"/>
              <a:gd name="connsiteX46-50029" fmla="*/ 5894095 w 6105267"/>
              <a:gd name="connsiteY46-50030" fmla="*/ 4128857 h 6858000"/>
              <a:gd name="connsiteX47-50031" fmla="*/ 5903513 w 6105267"/>
              <a:gd name="connsiteY47-50032" fmla="*/ 4187661 h 6858000"/>
              <a:gd name="connsiteX48-50033" fmla="*/ 5949086 w 6105267"/>
              <a:gd name="connsiteY48-50034" fmla="*/ 4366139 h 6858000"/>
              <a:gd name="connsiteX49-50035" fmla="*/ 5949261 w 6105267"/>
              <a:gd name="connsiteY49-50036" fmla="*/ 4449185 h 6858000"/>
              <a:gd name="connsiteX50-50037" fmla="*/ 5961816 w 6105267"/>
              <a:gd name="connsiteY50-50038" fmla="*/ 4494562 h 6858000"/>
              <a:gd name="connsiteX51-50039" fmla="*/ 5998138 w 6105267"/>
              <a:gd name="connsiteY51-50040" fmla="*/ 4697518 h 6858000"/>
              <a:gd name="connsiteX52-50041" fmla="*/ 6007819 w 6105267"/>
              <a:gd name="connsiteY52-50042" fmla="*/ 4858148 h 6858000"/>
              <a:gd name="connsiteX53-50043" fmla="*/ 6007749 w 6105267"/>
              <a:gd name="connsiteY53-50044" fmla="*/ 4964715 h 6858000"/>
              <a:gd name="connsiteX54-50045" fmla="*/ 6005269 w 6105267"/>
              <a:gd name="connsiteY54-50046" fmla="*/ 5150567 h 6858000"/>
              <a:gd name="connsiteX55-50047" fmla="*/ 6001127 w 6105267"/>
              <a:gd name="connsiteY55-50048" fmla="*/ 5164609 h 6858000"/>
              <a:gd name="connsiteX56-50049" fmla="*/ 5998514 w 6105267"/>
              <a:gd name="connsiteY56-50050" fmla="*/ 5189673 h 6858000"/>
              <a:gd name="connsiteX57-50051" fmla="*/ 6036748 w 6105267"/>
              <a:gd name="connsiteY57-50052" fmla="*/ 5322752 h 6858000"/>
              <a:gd name="connsiteX58-50053" fmla="*/ 6037677 w 6105267"/>
              <a:gd name="connsiteY58-50054" fmla="*/ 5354807 h 6858000"/>
              <a:gd name="connsiteX59-50055" fmla="*/ 6053435 w 6105267"/>
              <a:gd name="connsiteY59-50056" fmla="*/ 5387547 h 6858000"/>
              <a:gd name="connsiteX60-50057" fmla="*/ 6068640 w 6105267"/>
              <a:gd name="connsiteY60-50058" fmla="*/ 5474503 h 6858000"/>
              <a:gd name="connsiteX61-50059" fmla="*/ 6080922 w 6105267"/>
              <a:gd name="connsiteY61-50060" fmla="*/ 5561070 h 6858000"/>
              <a:gd name="connsiteX62-50061" fmla="*/ 6096949 w 6105267"/>
              <a:gd name="connsiteY62-50062" fmla="*/ 5648179 h 6858000"/>
              <a:gd name="connsiteX63-50063" fmla="*/ 6096746 w 6105267"/>
              <a:gd name="connsiteY63-50064" fmla="*/ 5862844 h 6858000"/>
              <a:gd name="connsiteX64-50065" fmla="*/ 6045436 w 6105267"/>
              <a:gd name="connsiteY64-50066" fmla="*/ 6124480 h 6858000"/>
              <a:gd name="connsiteX65-50067" fmla="*/ 6030489 w 6105267"/>
              <a:gd name="connsiteY65-50068" fmla="*/ 6317666 h 6858000"/>
              <a:gd name="connsiteX66-50069" fmla="*/ 6007492 w 6105267"/>
              <a:gd name="connsiteY66-50070" fmla="*/ 6440818 h 6858000"/>
              <a:gd name="connsiteX67-50071" fmla="*/ 6009467 w 6105267"/>
              <a:gd name="connsiteY67-50072" fmla="*/ 6487076 h 6858000"/>
              <a:gd name="connsiteX68-50073" fmla="*/ 5995064 w 6105267"/>
              <a:gd name="connsiteY68-50074" fmla="*/ 6540791 h 6858000"/>
              <a:gd name="connsiteX69-50075" fmla="*/ 5986207 w 6105267"/>
              <a:gd name="connsiteY69-50076" fmla="*/ 6695855 h 6858000"/>
              <a:gd name="connsiteX70-50077" fmla="*/ 5979428 w 6105267"/>
              <a:gd name="connsiteY70-50078" fmla="*/ 6754678 h 6858000"/>
              <a:gd name="connsiteX71-50079" fmla="*/ 5984543 w 6105267"/>
              <a:gd name="connsiteY71-50080" fmla="*/ 6811016 h 6858000"/>
              <a:gd name="connsiteX72-50081" fmla="*/ 5979671 w 6105267"/>
              <a:gd name="connsiteY72-50082" fmla="*/ 6858000 h 6858000"/>
              <a:gd name="connsiteX73-50083" fmla="*/ 0 w 6105267"/>
              <a:gd name="connsiteY73-50084" fmla="*/ 6858000 h 6858000"/>
              <a:gd name="connsiteX74-50085" fmla="*/ 0 w 6105267"/>
              <a:gd name="connsiteY74-50086" fmla="*/ 0 h 6858000"/>
              <a:gd name="connsiteX0-50087" fmla="*/ 0 w 6105267"/>
              <a:gd name="connsiteY0-50088" fmla="*/ 0 h 6858000"/>
              <a:gd name="connsiteX1-50089" fmla="*/ 4965888 w 6105267"/>
              <a:gd name="connsiteY1-50090" fmla="*/ 0 h 6858000"/>
              <a:gd name="connsiteX2-50091" fmla="*/ 4967767 w 6105267"/>
              <a:gd name="connsiteY2-50092" fmla="*/ 7930 h 6858000"/>
              <a:gd name="connsiteX3-50093" fmla="*/ 4979444 w 6105267"/>
              <a:gd name="connsiteY3-50094" fmla="*/ 43921 h 6858000"/>
              <a:gd name="connsiteX4-50095" fmla="*/ 5075458 w 6105267"/>
              <a:gd name="connsiteY4-50096" fmla="*/ 264355 h 6858000"/>
              <a:gd name="connsiteX5-50097" fmla="*/ 5081175 w 6105267"/>
              <a:gd name="connsiteY5-50098" fmla="*/ 277448 h 6858000"/>
              <a:gd name="connsiteX6-50099" fmla="*/ 5097011 w 6105267"/>
              <a:gd name="connsiteY6-50100" fmla="*/ 355616 h 6858000"/>
              <a:gd name="connsiteX7-50101" fmla="*/ 5153000 w 6105267"/>
              <a:gd name="connsiteY7-50102" fmla="*/ 507134 h 6858000"/>
              <a:gd name="connsiteX8-50103" fmla="*/ 5171282 w 6105267"/>
              <a:gd name="connsiteY8-50104" fmla="*/ 602071 h 6858000"/>
              <a:gd name="connsiteX9-50105" fmla="*/ 5189051 w 6105267"/>
              <a:gd name="connsiteY9-50106" fmla="*/ 782518 h 6858000"/>
              <a:gd name="connsiteX10-50107" fmla="*/ 5218707 w 6105267"/>
              <a:gd name="connsiteY10-50108" fmla="*/ 886387 h 6858000"/>
              <a:gd name="connsiteX11-50109" fmla="*/ 5221281 w 6105267"/>
              <a:gd name="connsiteY11-50110" fmla="*/ 920873 h 6858000"/>
              <a:gd name="connsiteX12-50111" fmla="*/ 5201018 w 6105267"/>
              <a:gd name="connsiteY12-50112" fmla="*/ 1095027 h 6858000"/>
              <a:gd name="connsiteX13-50113" fmla="*/ 5205902 w 6105267"/>
              <a:gd name="connsiteY13-50114" fmla="*/ 1203021 h 6858000"/>
              <a:gd name="connsiteX14-50115" fmla="*/ 5207532 w 6105267"/>
              <a:gd name="connsiteY14-50116" fmla="*/ 1278975 h 6858000"/>
              <a:gd name="connsiteX15-50117" fmla="*/ 5225968 w 6105267"/>
              <a:gd name="connsiteY15-50118" fmla="*/ 1357994 h 6858000"/>
              <a:gd name="connsiteX16-50119" fmla="*/ 5226675 w 6105267"/>
              <a:gd name="connsiteY16-50120" fmla="*/ 1385685 h 6858000"/>
              <a:gd name="connsiteX17-50121" fmla="*/ 5237226 w 6105267"/>
              <a:gd name="connsiteY17-50122" fmla="*/ 1441327 h 6858000"/>
              <a:gd name="connsiteX18-50123" fmla="*/ 5255653 w 6105267"/>
              <a:gd name="connsiteY18-50124" fmla="*/ 1524712 h 6858000"/>
              <a:gd name="connsiteX19-50125" fmla="*/ 5263491 w 6105267"/>
              <a:gd name="connsiteY19-50126" fmla="*/ 1642938 h 6858000"/>
              <a:gd name="connsiteX20-50127" fmla="*/ 5256552 w 6105267"/>
              <a:gd name="connsiteY20-50128" fmla="*/ 1672509 h 6858000"/>
              <a:gd name="connsiteX21-50129" fmla="*/ 5264549 w 6105267"/>
              <a:gd name="connsiteY21-50130" fmla="*/ 1837572 h 6858000"/>
              <a:gd name="connsiteX22-50131" fmla="*/ 5255696 w 6105267"/>
              <a:gd name="connsiteY22-50132" fmla="*/ 1953770 h 6858000"/>
              <a:gd name="connsiteX23-50133" fmla="*/ 5252592 w 6105267"/>
              <a:gd name="connsiteY23-50134" fmla="*/ 2092210 h 6858000"/>
              <a:gd name="connsiteX24-50135" fmla="*/ 5257248 w 6105267"/>
              <a:gd name="connsiteY24-50136" fmla="*/ 2203922 h 6858000"/>
              <a:gd name="connsiteX25-50137" fmla="*/ 5262551 w 6105267"/>
              <a:gd name="connsiteY25-50138" fmla="*/ 2288050 h 6858000"/>
              <a:gd name="connsiteX26-50139" fmla="*/ 5293877 w 6105267"/>
              <a:gd name="connsiteY26-50140" fmla="*/ 2368649 h 6858000"/>
              <a:gd name="connsiteX27-50141" fmla="*/ 5311338 w 6105267"/>
              <a:gd name="connsiteY27-50142" fmla="*/ 2404034 h 6858000"/>
              <a:gd name="connsiteX28-50143" fmla="*/ 5338366 w 6105267"/>
              <a:gd name="connsiteY28-50144" fmla="*/ 2465052 h 6858000"/>
              <a:gd name="connsiteX29-50145" fmla="*/ 5371263 w 6105267"/>
              <a:gd name="connsiteY29-50146" fmla="*/ 2586413 h 6858000"/>
              <a:gd name="connsiteX30-50147" fmla="*/ 5407503 w 6105267"/>
              <a:gd name="connsiteY30-50148" fmla="*/ 2786290 h 6858000"/>
              <a:gd name="connsiteX31-50149" fmla="*/ 5407356 w 6105267"/>
              <a:gd name="connsiteY31-50150" fmla="*/ 2787545 h 6858000"/>
              <a:gd name="connsiteX32-50151" fmla="*/ 5448870 w 6105267"/>
              <a:gd name="connsiteY32-50152" fmla="*/ 2838305 h 6858000"/>
              <a:gd name="connsiteX33-50153" fmla="*/ 5503944 w 6105267"/>
              <a:gd name="connsiteY33-50154" fmla="*/ 3123335 h 6858000"/>
              <a:gd name="connsiteX34-50155" fmla="*/ 5525532 w 6105267"/>
              <a:gd name="connsiteY34-50156" fmla="*/ 3258473 h 6858000"/>
              <a:gd name="connsiteX35-50157" fmla="*/ 5589758 w 6105267"/>
              <a:gd name="connsiteY35-50158" fmla="*/ 3453699 h 6858000"/>
              <a:gd name="connsiteX36-50159" fmla="*/ 5596144 w 6105267"/>
              <a:gd name="connsiteY36-50160" fmla="*/ 3534624 h 6858000"/>
              <a:gd name="connsiteX37-50161" fmla="*/ 5597750 w 6105267"/>
              <a:gd name="connsiteY37-50162" fmla="*/ 3534129 h 6858000"/>
              <a:gd name="connsiteX38-50163" fmla="*/ 5655472 w 6105267"/>
              <a:gd name="connsiteY38-50164" fmla="*/ 3678877 h 6858000"/>
              <a:gd name="connsiteX39-50165" fmla="*/ 5683015 w 6105267"/>
              <a:gd name="connsiteY39-50166" fmla="*/ 3762025 h 6858000"/>
              <a:gd name="connsiteX40-50167" fmla="*/ 5722836 w 6105267"/>
              <a:gd name="connsiteY40-50168" fmla="*/ 3814370 h 6858000"/>
              <a:gd name="connsiteX41-50169" fmla="*/ 5768491 w 6105267"/>
              <a:gd name="connsiteY41-50170" fmla="*/ 3914399 h 6858000"/>
              <a:gd name="connsiteX42-50171" fmla="*/ 5793123 w 6105267"/>
              <a:gd name="connsiteY42-50172" fmla="*/ 3969952 h 6858000"/>
              <a:gd name="connsiteX43-50173" fmla="*/ 5808321 w 6105267"/>
              <a:gd name="connsiteY43-50174" fmla="*/ 3988153 h 6858000"/>
              <a:gd name="connsiteX44-50175" fmla="*/ 5860672 w 6105267"/>
              <a:gd name="connsiteY44-50176" fmla="*/ 4061579 h 6858000"/>
              <a:gd name="connsiteX45-50177" fmla="*/ 5894095 w 6105267"/>
              <a:gd name="connsiteY45-50178" fmla="*/ 4128857 h 6858000"/>
              <a:gd name="connsiteX46-50179" fmla="*/ 5903513 w 6105267"/>
              <a:gd name="connsiteY46-50180" fmla="*/ 4187661 h 6858000"/>
              <a:gd name="connsiteX47-50181" fmla="*/ 5949086 w 6105267"/>
              <a:gd name="connsiteY47-50182" fmla="*/ 4366139 h 6858000"/>
              <a:gd name="connsiteX48-50183" fmla="*/ 5949261 w 6105267"/>
              <a:gd name="connsiteY48-50184" fmla="*/ 4449185 h 6858000"/>
              <a:gd name="connsiteX49-50185" fmla="*/ 5961816 w 6105267"/>
              <a:gd name="connsiteY49-50186" fmla="*/ 4494562 h 6858000"/>
              <a:gd name="connsiteX50-50187" fmla="*/ 5998138 w 6105267"/>
              <a:gd name="connsiteY50-50188" fmla="*/ 4697518 h 6858000"/>
              <a:gd name="connsiteX51-50189" fmla="*/ 6007819 w 6105267"/>
              <a:gd name="connsiteY51-50190" fmla="*/ 4858148 h 6858000"/>
              <a:gd name="connsiteX52-50191" fmla="*/ 6007749 w 6105267"/>
              <a:gd name="connsiteY52-50192" fmla="*/ 4964715 h 6858000"/>
              <a:gd name="connsiteX53-50193" fmla="*/ 6005269 w 6105267"/>
              <a:gd name="connsiteY53-50194" fmla="*/ 5150567 h 6858000"/>
              <a:gd name="connsiteX54-50195" fmla="*/ 6001127 w 6105267"/>
              <a:gd name="connsiteY54-50196" fmla="*/ 5164609 h 6858000"/>
              <a:gd name="connsiteX55-50197" fmla="*/ 5998514 w 6105267"/>
              <a:gd name="connsiteY55-50198" fmla="*/ 5189673 h 6858000"/>
              <a:gd name="connsiteX56-50199" fmla="*/ 6036748 w 6105267"/>
              <a:gd name="connsiteY56-50200" fmla="*/ 5322752 h 6858000"/>
              <a:gd name="connsiteX57-50201" fmla="*/ 6037677 w 6105267"/>
              <a:gd name="connsiteY57-50202" fmla="*/ 5354807 h 6858000"/>
              <a:gd name="connsiteX58-50203" fmla="*/ 6053435 w 6105267"/>
              <a:gd name="connsiteY58-50204" fmla="*/ 5387547 h 6858000"/>
              <a:gd name="connsiteX59-50205" fmla="*/ 6068640 w 6105267"/>
              <a:gd name="connsiteY59-50206" fmla="*/ 5474503 h 6858000"/>
              <a:gd name="connsiteX60-50207" fmla="*/ 6080922 w 6105267"/>
              <a:gd name="connsiteY60-50208" fmla="*/ 5561070 h 6858000"/>
              <a:gd name="connsiteX61-50209" fmla="*/ 6096949 w 6105267"/>
              <a:gd name="connsiteY61-50210" fmla="*/ 5648179 h 6858000"/>
              <a:gd name="connsiteX62-50211" fmla="*/ 6096746 w 6105267"/>
              <a:gd name="connsiteY62-50212" fmla="*/ 5862844 h 6858000"/>
              <a:gd name="connsiteX63-50213" fmla="*/ 6045436 w 6105267"/>
              <a:gd name="connsiteY63-50214" fmla="*/ 6124480 h 6858000"/>
              <a:gd name="connsiteX64-50215" fmla="*/ 6030489 w 6105267"/>
              <a:gd name="connsiteY64-50216" fmla="*/ 6317666 h 6858000"/>
              <a:gd name="connsiteX65-50217" fmla="*/ 6007492 w 6105267"/>
              <a:gd name="connsiteY65-50218" fmla="*/ 6440818 h 6858000"/>
              <a:gd name="connsiteX66-50219" fmla="*/ 6009467 w 6105267"/>
              <a:gd name="connsiteY66-50220" fmla="*/ 6487076 h 6858000"/>
              <a:gd name="connsiteX67-50221" fmla="*/ 5995064 w 6105267"/>
              <a:gd name="connsiteY67-50222" fmla="*/ 6540791 h 6858000"/>
              <a:gd name="connsiteX68-50223" fmla="*/ 5986207 w 6105267"/>
              <a:gd name="connsiteY68-50224" fmla="*/ 6695855 h 6858000"/>
              <a:gd name="connsiteX69-50225" fmla="*/ 5979428 w 6105267"/>
              <a:gd name="connsiteY69-50226" fmla="*/ 6754678 h 6858000"/>
              <a:gd name="connsiteX70-50227" fmla="*/ 5984543 w 6105267"/>
              <a:gd name="connsiteY70-50228" fmla="*/ 6811016 h 6858000"/>
              <a:gd name="connsiteX71-50229" fmla="*/ 5979671 w 6105267"/>
              <a:gd name="connsiteY71-50230" fmla="*/ 6858000 h 6858000"/>
              <a:gd name="connsiteX72-50231" fmla="*/ 0 w 6105267"/>
              <a:gd name="connsiteY72-50232" fmla="*/ 6858000 h 6858000"/>
              <a:gd name="connsiteX73-50233" fmla="*/ 0 w 6105267"/>
              <a:gd name="connsiteY73-50234" fmla="*/ 0 h 6858000"/>
              <a:gd name="connsiteX0-50235" fmla="*/ 0 w 6105267"/>
              <a:gd name="connsiteY0-50236" fmla="*/ 0 h 6858000"/>
              <a:gd name="connsiteX1-50237" fmla="*/ 4965888 w 6105267"/>
              <a:gd name="connsiteY1-50238" fmla="*/ 0 h 6858000"/>
              <a:gd name="connsiteX2-50239" fmla="*/ 4967767 w 6105267"/>
              <a:gd name="connsiteY2-50240" fmla="*/ 7930 h 6858000"/>
              <a:gd name="connsiteX3-50241" fmla="*/ 4979444 w 6105267"/>
              <a:gd name="connsiteY3-50242" fmla="*/ 43921 h 6858000"/>
              <a:gd name="connsiteX4-50243" fmla="*/ 5075458 w 6105267"/>
              <a:gd name="connsiteY4-50244" fmla="*/ 264355 h 6858000"/>
              <a:gd name="connsiteX5-50245" fmla="*/ 5081175 w 6105267"/>
              <a:gd name="connsiteY5-50246" fmla="*/ 277448 h 6858000"/>
              <a:gd name="connsiteX6-50247" fmla="*/ 5097011 w 6105267"/>
              <a:gd name="connsiteY6-50248" fmla="*/ 355616 h 6858000"/>
              <a:gd name="connsiteX7-50249" fmla="*/ 5153000 w 6105267"/>
              <a:gd name="connsiteY7-50250" fmla="*/ 507134 h 6858000"/>
              <a:gd name="connsiteX8-50251" fmla="*/ 5171282 w 6105267"/>
              <a:gd name="connsiteY8-50252" fmla="*/ 602071 h 6858000"/>
              <a:gd name="connsiteX9-50253" fmla="*/ 5189051 w 6105267"/>
              <a:gd name="connsiteY9-50254" fmla="*/ 782518 h 6858000"/>
              <a:gd name="connsiteX10-50255" fmla="*/ 5218707 w 6105267"/>
              <a:gd name="connsiteY10-50256" fmla="*/ 886387 h 6858000"/>
              <a:gd name="connsiteX11-50257" fmla="*/ 5221281 w 6105267"/>
              <a:gd name="connsiteY11-50258" fmla="*/ 920873 h 6858000"/>
              <a:gd name="connsiteX12-50259" fmla="*/ 5201018 w 6105267"/>
              <a:gd name="connsiteY12-50260" fmla="*/ 1095027 h 6858000"/>
              <a:gd name="connsiteX13-50261" fmla="*/ 5205902 w 6105267"/>
              <a:gd name="connsiteY13-50262" fmla="*/ 1203021 h 6858000"/>
              <a:gd name="connsiteX14-50263" fmla="*/ 5207532 w 6105267"/>
              <a:gd name="connsiteY14-50264" fmla="*/ 1278975 h 6858000"/>
              <a:gd name="connsiteX15-50265" fmla="*/ 5225968 w 6105267"/>
              <a:gd name="connsiteY15-50266" fmla="*/ 1357994 h 6858000"/>
              <a:gd name="connsiteX16-50267" fmla="*/ 5226675 w 6105267"/>
              <a:gd name="connsiteY16-50268" fmla="*/ 1385685 h 6858000"/>
              <a:gd name="connsiteX17-50269" fmla="*/ 5237226 w 6105267"/>
              <a:gd name="connsiteY17-50270" fmla="*/ 1441327 h 6858000"/>
              <a:gd name="connsiteX18-50271" fmla="*/ 5255653 w 6105267"/>
              <a:gd name="connsiteY18-50272" fmla="*/ 1524712 h 6858000"/>
              <a:gd name="connsiteX19-50273" fmla="*/ 5263491 w 6105267"/>
              <a:gd name="connsiteY19-50274" fmla="*/ 1642938 h 6858000"/>
              <a:gd name="connsiteX20-50275" fmla="*/ 5256552 w 6105267"/>
              <a:gd name="connsiteY20-50276" fmla="*/ 1672509 h 6858000"/>
              <a:gd name="connsiteX21-50277" fmla="*/ 5264549 w 6105267"/>
              <a:gd name="connsiteY21-50278" fmla="*/ 1837572 h 6858000"/>
              <a:gd name="connsiteX22-50279" fmla="*/ 5255696 w 6105267"/>
              <a:gd name="connsiteY22-50280" fmla="*/ 1953770 h 6858000"/>
              <a:gd name="connsiteX23-50281" fmla="*/ 5252592 w 6105267"/>
              <a:gd name="connsiteY23-50282" fmla="*/ 2092210 h 6858000"/>
              <a:gd name="connsiteX24-50283" fmla="*/ 5257248 w 6105267"/>
              <a:gd name="connsiteY24-50284" fmla="*/ 2203922 h 6858000"/>
              <a:gd name="connsiteX25-50285" fmla="*/ 5262551 w 6105267"/>
              <a:gd name="connsiteY25-50286" fmla="*/ 2288050 h 6858000"/>
              <a:gd name="connsiteX26-50287" fmla="*/ 5293877 w 6105267"/>
              <a:gd name="connsiteY26-50288" fmla="*/ 2368649 h 6858000"/>
              <a:gd name="connsiteX27-50289" fmla="*/ 5311338 w 6105267"/>
              <a:gd name="connsiteY27-50290" fmla="*/ 2404034 h 6858000"/>
              <a:gd name="connsiteX28-50291" fmla="*/ 5338366 w 6105267"/>
              <a:gd name="connsiteY28-50292" fmla="*/ 2465052 h 6858000"/>
              <a:gd name="connsiteX29-50293" fmla="*/ 5371263 w 6105267"/>
              <a:gd name="connsiteY29-50294" fmla="*/ 2586413 h 6858000"/>
              <a:gd name="connsiteX30-50295" fmla="*/ 5407503 w 6105267"/>
              <a:gd name="connsiteY30-50296" fmla="*/ 2786290 h 6858000"/>
              <a:gd name="connsiteX31-50297" fmla="*/ 5407356 w 6105267"/>
              <a:gd name="connsiteY31-50298" fmla="*/ 2787545 h 6858000"/>
              <a:gd name="connsiteX32-50299" fmla="*/ 5448870 w 6105267"/>
              <a:gd name="connsiteY32-50300" fmla="*/ 2838305 h 6858000"/>
              <a:gd name="connsiteX33-50301" fmla="*/ 5503944 w 6105267"/>
              <a:gd name="connsiteY33-50302" fmla="*/ 3123335 h 6858000"/>
              <a:gd name="connsiteX34-50303" fmla="*/ 5525532 w 6105267"/>
              <a:gd name="connsiteY34-50304" fmla="*/ 3258473 h 6858000"/>
              <a:gd name="connsiteX35-50305" fmla="*/ 5589758 w 6105267"/>
              <a:gd name="connsiteY35-50306" fmla="*/ 3453699 h 6858000"/>
              <a:gd name="connsiteX36-50307" fmla="*/ 5596144 w 6105267"/>
              <a:gd name="connsiteY36-50308" fmla="*/ 3534624 h 6858000"/>
              <a:gd name="connsiteX37-50309" fmla="*/ 5597750 w 6105267"/>
              <a:gd name="connsiteY37-50310" fmla="*/ 3534129 h 6858000"/>
              <a:gd name="connsiteX38-50311" fmla="*/ 5683015 w 6105267"/>
              <a:gd name="connsiteY38-50312" fmla="*/ 3762025 h 6858000"/>
              <a:gd name="connsiteX39-50313" fmla="*/ 5722836 w 6105267"/>
              <a:gd name="connsiteY39-50314" fmla="*/ 3814370 h 6858000"/>
              <a:gd name="connsiteX40-50315" fmla="*/ 5768491 w 6105267"/>
              <a:gd name="connsiteY40-50316" fmla="*/ 3914399 h 6858000"/>
              <a:gd name="connsiteX41-50317" fmla="*/ 5793123 w 6105267"/>
              <a:gd name="connsiteY41-50318" fmla="*/ 3969952 h 6858000"/>
              <a:gd name="connsiteX42-50319" fmla="*/ 5808321 w 6105267"/>
              <a:gd name="connsiteY42-50320" fmla="*/ 3988153 h 6858000"/>
              <a:gd name="connsiteX43-50321" fmla="*/ 5860672 w 6105267"/>
              <a:gd name="connsiteY43-50322" fmla="*/ 4061579 h 6858000"/>
              <a:gd name="connsiteX44-50323" fmla="*/ 5894095 w 6105267"/>
              <a:gd name="connsiteY44-50324" fmla="*/ 4128857 h 6858000"/>
              <a:gd name="connsiteX45-50325" fmla="*/ 5903513 w 6105267"/>
              <a:gd name="connsiteY45-50326" fmla="*/ 4187661 h 6858000"/>
              <a:gd name="connsiteX46-50327" fmla="*/ 5949086 w 6105267"/>
              <a:gd name="connsiteY46-50328" fmla="*/ 4366139 h 6858000"/>
              <a:gd name="connsiteX47-50329" fmla="*/ 5949261 w 6105267"/>
              <a:gd name="connsiteY47-50330" fmla="*/ 4449185 h 6858000"/>
              <a:gd name="connsiteX48-50331" fmla="*/ 5961816 w 6105267"/>
              <a:gd name="connsiteY48-50332" fmla="*/ 4494562 h 6858000"/>
              <a:gd name="connsiteX49-50333" fmla="*/ 5998138 w 6105267"/>
              <a:gd name="connsiteY49-50334" fmla="*/ 4697518 h 6858000"/>
              <a:gd name="connsiteX50-50335" fmla="*/ 6007819 w 6105267"/>
              <a:gd name="connsiteY50-50336" fmla="*/ 4858148 h 6858000"/>
              <a:gd name="connsiteX51-50337" fmla="*/ 6007749 w 6105267"/>
              <a:gd name="connsiteY51-50338" fmla="*/ 4964715 h 6858000"/>
              <a:gd name="connsiteX52-50339" fmla="*/ 6005269 w 6105267"/>
              <a:gd name="connsiteY52-50340" fmla="*/ 5150567 h 6858000"/>
              <a:gd name="connsiteX53-50341" fmla="*/ 6001127 w 6105267"/>
              <a:gd name="connsiteY53-50342" fmla="*/ 5164609 h 6858000"/>
              <a:gd name="connsiteX54-50343" fmla="*/ 5998514 w 6105267"/>
              <a:gd name="connsiteY54-50344" fmla="*/ 5189673 h 6858000"/>
              <a:gd name="connsiteX55-50345" fmla="*/ 6036748 w 6105267"/>
              <a:gd name="connsiteY55-50346" fmla="*/ 5322752 h 6858000"/>
              <a:gd name="connsiteX56-50347" fmla="*/ 6037677 w 6105267"/>
              <a:gd name="connsiteY56-50348" fmla="*/ 5354807 h 6858000"/>
              <a:gd name="connsiteX57-50349" fmla="*/ 6053435 w 6105267"/>
              <a:gd name="connsiteY57-50350" fmla="*/ 5387547 h 6858000"/>
              <a:gd name="connsiteX58-50351" fmla="*/ 6068640 w 6105267"/>
              <a:gd name="connsiteY58-50352" fmla="*/ 5474503 h 6858000"/>
              <a:gd name="connsiteX59-50353" fmla="*/ 6080922 w 6105267"/>
              <a:gd name="connsiteY59-50354" fmla="*/ 5561070 h 6858000"/>
              <a:gd name="connsiteX60-50355" fmla="*/ 6096949 w 6105267"/>
              <a:gd name="connsiteY60-50356" fmla="*/ 5648179 h 6858000"/>
              <a:gd name="connsiteX61-50357" fmla="*/ 6096746 w 6105267"/>
              <a:gd name="connsiteY61-50358" fmla="*/ 5862844 h 6858000"/>
              <a:gd name="connsiteX62-50359" fmla="*/ 6045436 w 6105267"/>
              <a:gd name="connsiteY62-50360" fmla="*/ 6124480 h 6858000"/>
              <a:gd name="connsiteX63-50361" fmla="*/ 6030489 w 6105267"/>
              <a:gd name="connsiteY63-50362" fmla="*/ 6317666 h 6858000"/>
              <a:gd name="connsiteX64-50363" fmla="*/ 6007492 w 6105267"/>
              <a:gd name="connsiteY64-50364" fmla="*/ 6440818 h 6858000"/>
              <a:gd name="connsiteX65-50365" fmla="*/ 6009467 w 6105267"/>
              <a:gd name="connsiteY65-50366" fmla="*/ 6487076 h 6858000"/>
              <a:gd name="connsiteX66-50367" fmla="*/ 5995064 w 6105267"/>
              <a:gd name="connsiteY66-50368" fmla="*/ 6540791 h 6858000"/>
              <a:gd name="connsiteX67-50369" fmla="*/ 5986207 w 6105267"/>
              <a:gd name="connsiteY67-50370" fmla="*/ 6695855 h 6858000"/>
              <a:gd name="connsiteX68-50371" fmla="*/ 5979428 w 6105267"/>
              <a:gd name="connsiteY68-50372" fmla="*/ 6754678 h 6858000"/>
              <a:gd name="connsiteX69-50373" fmla="*/ 5984543 w 6105267"/>
              <a:gd name="connsiteY69-50374" fmla="*/ 6811016 h 6858000"/>
              <a:gd name="connsiteX70-50375" fmla="*/ 5979671 w 6105267"/>
              <a:gd name="connsiteY70-50376" fmla="*/ 6858000 h 6858000"/>
              <a:gd name="connsiteX71-50377" fmla="*/ 0 w 6105267"/>
              <a:gd name="connsiteY71-50378" fmla="*/ 6858000 h 6858000"/>
              <a:gd name="connsiteX72-50379" fmla="*/ 0 w 6105267"/>
              <a:gd name="connsiteY72-50380" fmla="*/ 0 h 6858000"/>
              <a:gd name="connsiteX0-50381" fmla="*/ 0 w 6105267"/>
              <a:gd name="connsiteY0-50382" fmla="*/ 0 h 6858000"/>
              <a:gd name="connsiteX1-50383" fmla="*/ 4965888 w 6105267"/>
              <a:gd name="connsiteY1-50384" fmla="*/ 0 h 6858000"/>
              <a:gd name="connsiteX2-50385" fmla="*/ 4967767 w 6105267"/>
              <a:gd name="connsiteY2-50386" fmla="*/ 7930 h 6858000"/>
              <a:gd name="connsiteX3-50387" fmla="*/ 4979444 w 6105267"/>
              <a:gd name="connsiteY3-50388" fmla="*/ 43921 h 6858000"/>
              <a:gd name="connsiteX4-50389" fmla="*/ 5075458 w 6105267"/>
              <a:gd name="connsiteY4-50390" fmla="*/ 264355 h 6858000"/>
              <a:gd name="connsiteX5-50391" fmla="*/ 5081175 w 6105267"/>
              <a:gd name="connsiteY5-50392" fmla="*/ 277448 h 6858000"/>
              <a:gd name="connsiteX6-50393" fmla="*/ 5097011 w 6105267"/>
              <a:gd name="connsiteY6-50394" fmla="*/ 355616 h 6858000"/>
              <a:gd name="connsiteX7-50395" fmla="*/ 5153000 w 6105267"/>
              <a:gd name="connsiteY7-50396" fmla="*/ 507134 h 6858000"/>
              <a:gd name="connsiteX8-50397" fmla="*/ 5171282 w 6105267"/>
              <a:gd name="connsiteY8-50398" fmla="*/ 602071 h 6858000"/>
              <a:gd name="connsiteX9-50399" fmla="*/ 5189051 w 6105267"/>
              <a:gd name="connsiteY9-50400" fmla="*/ 782518 h 6858000"/>
              <a:gd name="connsiteX10-50401" fmla="*/ 5218707 w 6105267"/>
              <a:gd name="connsiteY10-50402" fmla="*/ 886387 h 6858000"/>
              <a:gd name="connsiteX11-50403" fmla="*/ 5221281 w 6105267"/>
              <a:gd name="connsiteY11-50404" fmla="*/ 920873 h 6858000"/>
              <a:gd name="connsiteX12-50405" fmla="*/ 5201018 w 6105267"/>
              <a:gd name="connsiteY12-50406" fmla="*/ 1095027 h 6858000"/>
              <a:gd name="connsiteX13-50407" fmla="*/ 5205902 w 6105267"/>
              <a:gd name="connsiteY13-50408" fmla="*/ 1203021 h 6858000"/>
              <a:gd name="connsiteX14-50409" fmla="*/ 5207532 w 6105267"/>
              <a:gd name="connsiteY14-50410" fmla="*/ 1278975 h 6858000"/>
              <a:gd name="connsiteX15-50411" fmla="*/ 5225968 w 6105267"/>
              <a:gd name="connsiteY15-50412" fmla="*/ 1357994 h 6858000"/>
              <a:gd name="connsiteX16-50413" fmla="*/ 5226675 w 6105267"/>
              <a:gd name="connsiteY16-50414" fmla="*/ 1385685 h 6858000"/>
              <a:gd name="connsiteX17-50415" fmla="*/ 5237226 w 6105267"/>
              <a:gd name="connsiteY17-50416" fmla="*/ 1441327 h 6858000"/>
              <a:gd name="connsiteX18-50417" fmla="*/ 5255653 w 6105267"/>
              <a:gd name="connsiteY18-50418" fmla="*/ 1524712 h 6858000"/>
              <a:gd name="connsiteX19-50419" fmla="*/ 5263491 w 6105267"/>
              <a:gd name="connsiteY19-50420" fmla="*/ 1642938 h 6858000"/>
              <a:gd name="connsiteX20-50421" fmla="*/ 5256552 w 6105267"/>
              <a:gd name="connsiteY20-50422" fmla="*/ 1672509 h 6858000"/>
              <a:gd name="connsiteX21-50423" fmla="*/ 5264549 w 6105267"/>
              <a:gd name="connsiteY21-50424" fmla="*/ 1837572 h 6858000"/>
              <a:gd name="connsiteX22-50425" fmla="*/ 5255696 w 6105267"/>
              <a:gd name="connsiteY22-50426" fmla="*/ 1953770 h 6858000"/>
              <a:gd name="connsiteX23-50427" fmla="*/ 5252592 w 6105267"/>
              <a:gd name="connsiteY23-50428" fmla="*/ 2092210 h 6858000"/>
              <a:gd name="connsiteX24-50429" fmla="*/ 5257248 w 6105267"/>
              <a:gd name="connsiteY24-50430" fmla="*/ 2203922 h 6858000"/>
              <a:gd name="connsiteX25-50431" fmla="*/ 5262551 w 6105267"/>
              <a:gd name="connsiteY25-50432" fmla="*/ 2288050 h 6858000"/>
              <a:gd name="connsiteX26-50433" fmla="*/ 5293877 w 6105267"/>
              <a:gd name="connsiteY26-50434" fmla="*/ 2368649 h 6858000"/>
              <a:gd name="connsiteX27-50435" fmla="*/ 5311338 w 6105267"/>
              <a:gd name="connsiteY27-50436" fmla="*/ 2404034 h 6858000"/>
              <a:gd name="connsiteX28-50437" fmla="*/ 5338366 w 6105267"/>
              <a:gd name="connsiteY28-50438" fmla="*/ 2465052 h 6858000"/>
              <a:gd name="connsiteX29-50439" fmla="*/ 5371263 w 6105267"/>
              <a:gd name="connsiteY29-50440" fmla="*/ 2586413 h 6858000"/>
              <a:gd name="connsiteX30-50441" fmla="*/ 5407503 w 6105267"/>
              <a:gd name="connsiteY30-50442" fmla="*/ 2786290 h 6858000"/>
              <a:gd name="connsiteX31-50443" fmla="*/ 5407356 w 6105267"/>
              <a:gd name="connsiteY31-50444" fmla="*/ 2787545 h 6858000"/>
              <a:gd name="connsiteX32-50445" fmla="*/ 5448870 w 6105267"/>
              <a:gd name="connsiteY32-50446" fmla="*/ 2838305 h 6858000"/>
              <a:gd name="connsiteX33-50447" fmla="*/ 5503944 w 6105267"/>
              <a:gd name="connsiteY33-50448" fmla="*/ 3123335 h 6858000"/>
              <a:gd name="connsiteX34-50449" fmla="*/ 5525532 w 6105267"/>
              <a:gd name="connsiteY34-50450" fmla="*/ 3258473 h 6858000"/>
              <a:gd name="connsiteX35-50451" fmla="*/ 5589758 w 6105267"/>
              <a:gd name="connsiteY35-50452" fmla="*/ 3453699 h 6858000"/>
              <a:gd name="connsiteX36-50453" fmla="*/ 5596144 w 6105267"/>
              <a:gd name="connsiteY36-50454" fmla="*/ 3534624 h 6858000"/>
              <a:gd name="connsiteX37-50455" fmla="*/ 5597750 w 6105267"/>
              <a:gd name="connsiteY37-50456" fmla="*/ 3534129 h 6858000"/>
              <a:gd name="connsiteX38-50457" fmla="*/ 5683015 w 6105267"/>
              <a:gd name="connsiteY38-50458" fmla="*/ 3762025 h 6858000"/>
              <a:gd name="connsiteX39-50459" fmla="*/ 5722836 w 6105267"/>
              <a:gd name="connsiteY39-50460" fmla="*/ 3814370 h 6858000"/>
              <a:gd name="connsiteX40-50461" fmla="*/ 5768491 w 6105267"/>
              <a:gd name="connsiteY40-50462" fmla="*/ 3914399 h 6858000"/>
              <a:gd name="connsiteX41-50463" fmla="*/ 5793123 w 6105267"/>
              <a:gd name="connsiteY41-50464" fmla="*/ 3969952 h 6858000"/>
              <a:gd name="connsiteX42-50465" fmla="*/ 5808321 w 6105267"/>
              <a:gd name="connsiteY42-50466" fmla="*/ 3988153 h 6858000"/>
              <a:gd name="connsiteX43-50467" fmla="*/ 5860672 w 6105267"/>
              <a:gd name="connsiteY43-50468" fmla="*/ 4061579 h 6858000"/>
              <a:gd name="connsiteX44-50469" fmla="*/ 5894095 w 6105267"/>
              <a:gd name="connsiteY44-50470" fmla="*/ 4128857 h 6858000"/>
              <a:gd name="connsiteX45-50471" fmla="*/ 5903513 w 6105267"/>
              <a:gd name="connsiteY45-50472" fmla="*/ 4187661 h 6858000"/>
              <a:gd name="connsiteX46-50473" fmla="*/ 5949086 w 6105267"/>
              <a:gd name="connsiteY46-50474" fmla="*/ 4366139 h 6858000"/>
              <a:gd name="connsiteX47-50475" fmla="*/ 5949261 w 6105267"/>
              <a:gd name="connsiteY47-50476" fmla="*/ 4449185 h 6858000"/>
              <a:gd name="connsiteX48-50477" fmla="*/ 5961816 w 6105267"/>
              <a:gd name="connsiteY48-50478" fmla="*/ 4494562 h 6858000"/>
              <a:gd name="connsiteX49-50479" fmla="*/ 5998138 w 6105267"/>
              <a:gd name="connsiteY49-50480" fmla="*/ 4697518 h 6858000"/>
              <a:gd name="connsiteX50-50481" fmla="*/ 6007819 w 6105267"/>
              <a:gd name="connsiteY50-50482" fmla="*/ 4858148 h 6858000"/>
              <a:gd name="connsiteX51-50483" fmla="*/ 6007749 w 6105267"/>
              <a:gd name="connsiteY51-50484" fmla="*/ 4964715 h 6858000"/>
              <a:gd name="connsiteX52-50485" fmla="*/ 6005269 w 6105267"/>
              <a:gd name="connsiteY52-50486" fmla="*/ 5150567 h 6858000"/>
              <a:gd name="connsiteX53-50487" fmla="*/ 6001127 w 6105267"/>
              <a:gd name="connsiteY53-50488" fmla="*/ 5164609 h 6858000"/>
              <a:gd name="connsiteX54-50489" fmla="*/ 5998514 w 6105267"/>
              <a:gd name="connsiteY54-50490" fmla="*/ 5189673 h 6858000"/>
              <a:gd name="connsiteX55-50491" fmla="*/ 6036748 w 6105267"/>
              <a:gd name="connsiteY55-50492" fmla="*/ 5322752 h 6858000"/>
              <a:gd name="connsiteX56-50493" fmla="*/ 6037677 w 6105267"/>
              <a:gd name="connsiteY56-50494" fmla="*/ 5354807 h 6858000"/>
              <a:gd name="connsiteX57-50495" fmla="*/ 6053435 w 6105267"/>
              <a:gd name="connsiteY57-50496" fmla="*/ 5387547 h 6858000"/>
              <a:gd name="connsiteX58-50497" fmla="*/ 6068640 w 6105267"/>
              <a:gd name="connsiteY58-50498" fmla="*/ 5474503 h 6858000"/>
              <a:gd name="connsiteX59-50499" fmla="*/ 6080922 w 6105267"/>
              <a:gd name="connsiteY59-50500" fmla="*/ 5561070 h 6858000"/>
              <a:gd name="connsiteX60-50501" fmla="*/ 6096949 w 6105267"/>
              <a:gd name="connsiteY60-50502" fmla="*/ 5648179 h 6858000"/>
              <a:gd name="connsiteX61-50503" fmla="*/ 6096746 w 6105267"/>
              <a:gd name="connsiteY61-50504" fmla="*/ 5862844 h 6858000"/>
              <a:gd name="connsiteX62-50505" fmla="*/ 6045436 w 6105267"/>
              <a:gd name="connsiteY62-50506" fmla="*/ 6124480 h 6858000"/>
              <a:gd name="connsiteX63-50507" fmla="*/ 6030489 w 6105267"/>
              <a:gd name="connsiteY63-50508" fmla="*/ 6317666 h 6858000"/>
              <a:gd name="connsiteX64-50509" fmla="*/ 6007492 w 6105267"/>
              <a:gd name="connsiteY64-50510" fmla="*/ 6440818 h 6858000"/>
              <a:gd name="connsiteX65-50511" fmla="*/ 6009467 w 6105267"/>
              <a:gd name="connsiteY65-50512" fmla="*/ 6487076 h 6858000"/>
              <a:gd name="connsiteX66-50513" fmla="*/ 5995064 w 6105267"/>
              <a:gd name="connsiteY66-50514" fmla="*/ 6540791 h 6858000"/>
              <a:gd name="connsiteX67-50515" fmla="*/ 5986207 w 6105267"/>
              <a:gd name="connsiteY67-50516" fmla="*/ 6695855 h 6858000"/>
              <a:gd name="connsiteX68-50517" fmla="*/ 5979428 w 6105267"/>
              <a:gd name="connsiteY68-50518" fmla="*/ 6754678 h 6858000"/>
              <a:gd name="connsiteX69-50519" fmla="*/ 5984543 w 6105267"/>
              <a:gd name="connsiteY69-50520" fmla="*/ 6811016 h 6858000"/>
              <a:gd name="connsiteX70-50521" fmla="*/ 5979671 w 6105267"/>
              <a:gd name="connsiteY70-50522" fmla="*/ 6858000 h 6858000"/>
              <a:gd name="connsiteX71-50523" fmla="*/ 0 w 6105267"/>
              <a:gd name="connsiteY71-50524" fmla="*/ 6858000 h 6858000"/>
              <a:gd name="connsiteX72-50525" fmla="*/ 0 w 6105267"/>
              <a:gd name="connsiteY72-50526" fmla="*/ 0 h 6858000"/>
              <a:gd name="connsiteX0-50527" fmla="*/ 0 w 6105267"/>
              <a:gd name="connsiteY0-50528" fmla="*/ 0 h 6858000"/>
              <a:gd name="connsiteX1-50529" fmla="*/ 4965888 w 6105267"/>
              <a:gd name="connsiteY1-50530" fmla="*/ 0 h 6858000"/>
              <a:gd name="connsiteX2-50531" fmla="*/ 4967767 w 6105267"/>
              <a:gd name="connsiteY2-50532" fmla="*/ 7930 h 6858000"/>
              <a:gd name="connsiteX3-50533" fmla="*/ 4979444 w 6105267"/>
              <a:gd name="connsiteY3-50534" fmla="*/ 43921 h 6858000"/>
              <a:gd name="connsiteX4-50535" fmla="*/ 5075458 w 6105267"/>
              <a:gd name="connsiteY4-50536" fmla="*/ 264355 h 6858000"/>
              <a:gd name="connsiteX5-50537" fmla="*/ 5081175 w 6105267"/>
              <a:gd name="connsiteY5-50538" fmla="*/ 277448 h 6858000"/>
              <a:gd name="connsiteX6-50539" fmla="*/ 5097011 w 6105267"/>
              <a:gd name="connsiteY6-50540" fmla="*/ 355616 h 6858000"/>
              <a:gd name="connsiteX7-50541" fmla="*/ 5153000 w 6105267"/>
              <a:gd name="connsiteY7-50542" fmla="*/ 507134 h 6858000"/>
              <a:gd name="connsiteX8-50543" fmla="*/ 5171282 w 6105267"/>
              <a:gd name="connsiteY8-50544" fmla="*/ 602071 h 6858000"/>
              <a:gd name="connsiteX9-50545" fmla="*/ 5189051 w 6105267"/>
              <a:gd name="connsiteY9-50546" fmla="*/ 782518 h 6858000"/>
              <a:gd name="connsiteX10-50547" fmla="*/ 5218707 w 6105267"/>
              <a:gd name="connsiteY10-50548" fmla="*/ 886387 h 6858000"/>
              <a:gd name="connsiteX11-50549" fmla="*/ 5221281 w 6105267"/>
              <a:gd name="connsiteY11-50550" fmla="*/ 920873 h 6858000"/>
              <a:gd name="connsiteX12-50551" fmla="*/ 5201018 w 6105267"/>
              <a:gd name="connsiteY12-50552" fmla="*/ 1095027 h 6858000"/>
              <a:gd name="connsiteX13-50553" fmla="*/ 5205902 w 6105267"/>
              <a:gd name="connsiteY13-50554" fmla="*/ 1203021 h 6858000"/>
              <a:gd name="connsiteX14-50555" fmla="*/ 5207532 w 6105267"/>
              <a:gd name="connsiteY14-50556" fmla="*/ 1278975 h 6858000"/>
              <a:gd name="connsiteX15-50557" fmla="*/ 5225968 w 6105267"/>
              <a:gd name="connsiteY15-50558" fmla="*/ 1357994 h 6858000"/>
              <a:gd name="connsiteX16-50559" fmla="*/ 5226675 w 6105267"/>
              <a:gd name="connsiteY16-50560" fmla="*/ 1385685 h 6858000"/>
              <a:gd name="connsiteX17-50561" fmla="*/ 5237226 w 6105267"/>
              <a:gd name="connsiteY17-50562" fmla="*/ 1441327 h 6858000"/>
              <a:gd name="connsiteX18-50563" fmla="*/ 5255653 w 6105267"/>
              <a:gd name="connsiteY18-50564" fmla="*/ 1524712 h 6858000"/>
              <a:gd name="connsiteX19-50565" fmla="*/ 5263491 w 6105267"/>
              <a:gd name="connsiteY19-50566" fmla="*/ 1642938 h 6858000"/>
              <a:gd name="connsiteX20-50567" fmla="*/ 5256552 w 6105267"/>
              <a:gd name="connsiteY20-50568" fmla="*/ 1672509 h 6858000"/>
              <a:gd name="connsiteX21-50569" fmla="*/ 5264549 w 6105267"/>
              <a:gd name="connsiteY21-50570" fmla="*/ 1837572 h 6858000"/>
              <a:gd name="connsiteX22-50571" fmla="*/ 5255696 w 6105267"/>
              <a:gd name="connsiteY22-50572" fmla="*/ 1953770 h 6858000"/>
              <a:gd name="connsiteX23-50573" fmla="*/ 5252592 w 6105267"/>
              <a:gd name="connsiteY23-50574" fmla="*/ 2092210 h 6858000"/>
              <a:gd name="connsiteX24-50575" fmla="*/ 5257248 w 6105267"/>
              <a:gd name="connsiteY24-50576" fmla="*/ 2203922 h 6858000"/>
              <a:gd name="connsiteX25-50577" fmla="*/ 5262551 w 6105267"/>
              <a:gd name="connsiteY25-50578" fmla="*/ 2288050 h 6858000"/>
              <a:gd name="connsiteX26-50579" fmla="*/ 5293877 w 6105267"/>
              <a:gd name="connsiteY26-50580" fmla="*/ 2368649 h 6858000"/>
              <a:gd name="connsiteX27-50581" fmla="*/ 5311338 w 6105267"/>
              <a:gd name="connsiteY27-50582" fmla="*/ 2404034 h 6858000"/>
              <a:gd name="connsiteX28-50583" fmla="*/ 5338366 w 6105267"/>
              <a:gd name="connsiteY28-50584" fmla="*/ 2465052 h 6858000"/>
              <a:gd name="connsiteX29-50585" fmla="*/ 5371263 w 6105267"/>
              <a:gd name="connsiteY29-50586" fmla="*/ 2586413 h 6858000"/>
              <a:gd name="connsiteX30-50587" fmla="*/ 5407503 w 6105267"/>
              <a:gd name="connsiteY30-50588" fmla="*/ 2786290 h 6858000"/>
              <a:gd name="connsiteX31-50589" fmla="*/ 5407356 w 6105267"/>
              <a:gd name="connsiteY31-50590" fmla="*/ 2787545 h 6858000"/>
              <a:gd name="connsiteX32-50591" fmla="*/ 5448870 w 6105267"/>
              <a:gd name="connsiteY32-50592" fmla="*/ 2838305 h 6858000"/>
              <a:gd name="connsiteX33-50593" fmla="*/ 5503944 w 6105267"/>
              <a:gd name="connsiteY33-50594" fmla="*/ 3123335 h 6858000"/>
              <a:gd name="connsiteX34-50595" fmla="*/ 5525532 w 6105267"/>
              <a:gd name="connsiteY34-50596" fmla="*/ 3258473 h 6858000"/>
              <a:gd name="connsiteX35-50597" fmla="*/ 5589758 w 6105267"/>
              <a:gd name="connsiteY35-50598" fmla="*/ 3453699 h 6858000"/>
              <a:gd name="connsiteX36-50599" fmla="*/ 5596144 w 6105267"/>
              <a:gd name="connsiteY36-50600" fmla="*/ 3534624 h 6858000"/>
              <a:gd name="connsiteX37-50601" fmla="*/ 5597750 w 6105267"/>
              <a:gd name="connsiteY37-50602" fmla="*/ 3520805 h 6858000"/>
              <a:gd name="connsiteX38-50603" fmla="*/ 5683015 w 6105267"/>
              <a:gd name="connsiteY38-50604" fmla="*/ 3762025 h 6858000"/>
              <a:gd name="connsiteX39-50605" fmla="*/ 5722836 w 6105267"/>
              <a:gd name="connsiteY39-50606" fmla="*/ 3814370 h 6858000"/>
              <a:gd name="connsiteX40-50607" fmla="*/ 5768491 w 6105267"/>
              <a:gd name="connsiteY40-50608" fmla="*/ 3914399 h 6858000"/>
              <a:gd name="connsiteX41-50609" fmla="*/ 5793123 w 6105267"/>
              <a:gd name="connsiteY41-50610" fmla="*/ 3969952 h 6858000"/>
              <a:gd name="connsiteX42-50611" fmla="*/ 5808321 w 6105267"/>
              <a:gd name="connsiteY42-50612" fmla="*/ 3988153 h 6858000"/>
              <a:gd name="connsiteX43-50613" fmla="*/ 5860672 w 6105267"/>
              <a:gd name="connsiteY43-50614" fmla="*/ 4061579 h 6858000"/>
              <a:gd name="connsiteX44-50615" fmla="*/ 5894095 w 6105267"/>
              <a:gd name="connsiteY44-50616" fmla="*/ 4128857 h 6858000"/>
              <a:gd name="connsiteX45-50617" fmla="*/ 5903513 w 6105267"/>
              <a:gd name="connsiteY45-50618" fmla="*/ 4187661 h 6858000"/>
              <a:gd name="connsiteX46-50619" fmla="*/ 5949086 w 6105267"/>
              <a:gd name="connsiteY46-50620" fmla="*/ 4366139 h 6858000"/>
              <a:gd name="connsiteX47-50621" fmla="*/ 5949261 w 6105267"/>
              <a:gd name="connsiteY47-50622" fmla="*/ 4449185 h 6858000"/>
              <a:gd name="connsiteX48-50623" fmla="*/ 5961816 w 6105267"/>
              <a:gd name="connsiteY48-50624" fmla="*/ 4494562 h 6858000"/>
              <a:gd name="connsiteX49-50625" fmla="*/ 5998138 w 6105267"/>
              <a:gd name="connsiteY49-50626" fmla="*/ 4697518 h 6858000"/>
              <a:gd name="connsiteX50-50627" fmla="*/ 6007819 w 6105267"/>
              <a:gd name="connsiteY50-50628" fmla="*/ 4858148 h 6858000"/>
              <a:gd name="connsiteX51-50629" fmla="*/ 6007749 w 6105267"/>
              <a:gd name="connsiteY51-50630" fmla="*/ 4964715 h 6858000"/>
              <a:gd name="connsiteX52-50631" fmla="*/ 6005269 w 6105267"/>
              <a:gd name="connsiteY52-50632" fmla="*/ 5150567 h 6858000"/>
              <a:gd name="connsiteX53-50633" fmla="*/ 6001127 w 6105267"/>
              <a:gd name="connsiteY53-50634" fmla="*/ 5164609 h 6858000"/>
              <a:gd name="connsiteX54-50635" fmla="*/ 5998514 w 6105267"/>
              <a:gd name="connsiteY54-50636" fmla="*/ 5189673 h 6858000"/>
              <a:gd name="connsiteX55-50637" fmla="*/ 6036748 w 6105267"/>
              <a:gd name="connsiteY55-50638" fmla="*/ 5322752 h 6858000"/>
              <a:gd name="connsiteX56-50639" fmla="*/ 6037677 w 6105267"/>
              <a:gd name="connsiteY56-50640" fmla="*/ 5354807 h 6858000"/>
              <a:gd name="connsiteX57-50641" fmla="*/ 6053435 w 6105267"/>
              <a:gd name="connsiteY57-50642" fmla="*/ 5387547 h 6858000"/>
              <a:gd name="connsiteX58-50643" fmla="*/ 6068640 w 6105267"/>
              <a:gd name="connsiteY58-50644" fmla="*/ 5474503 h 6858000"/>
              <a:gd name="connsiteX59-50645" fmla="*/ 6080922 w 6105267"/>
              <a:gd name="connsiteY59-50646" fmla="*/ 5561070 h 6858000"/>
              <a:gd name="connsiteX60-50647" fmla="*/ 6096949 w 6105267"/>
              <a:gd name="connsiteY60-50648" fmla="*/ 5648179 h 6858000"/>
              <a:gd name="connsiteX61-50649" fmla="*/ 6096746 w 6105267"/>
              <a:gd name="connsiteY61-50650" fmla="*/ 5862844 h 6858000"/>
              <a:gd name="connsiteX62-50651" fmla="*/ 6045436 w 6105267"/>
              <a:gd name="connsiteY62-50652" fmla="*/ 6124480 h 6858000"/>
              <a:gd name="connsiteX63-50653" fmla="*/ 6030489 w 6105267"/>
              <a:gd name="connsiteY63-50654" fmla="*/ 6317666 h 6858000"/>
              <a:gd name="connsiteX64-50655" fmla="*/ 6007492 w 6105267"/>
              <a:gd name="connsiteY64-50656" fmla="*/ 6440818 h 6858000"/>
              <a:gd name="connsiteX65-50657" fmla="*/ 6009467 w 6105267"/>
              <a:gd name="connsiteY65-50658" fmla="*/ 6487076 h 6858000"/>
              <a:gd name="connsiteX66-50659" fmla="*/ 5995064 w 6105267"/>
              <a:gd name="connsiteY66-50660" fmla="*/ 6540791 h 6858000"/>
              <a:gd name="connsiteX67-50661" fmla="*/ 5986207 w 6105267"/>
              <a:gd name="connsiteY67-50662" fmla="*/ 6695855 h 6858000"/>
              <a:gd name="connsiteX68-50663" fmla="*/ 5979428 w 6105267"/>
              <a:gd name="connsiteY68-50664" fmla="*/ 6754678 h 6858000"/>
              <a:gd name="connsiteX69-50665" fmla="*/ 5984543 w 6105267"/>
              <a:gd name="connsiteY69-50666" fmla="*/ 6811016 h 6858000"/>
              <a:gd name="connsiteX70-50667" fmla="*/ 5979671 w 6105267"/>
              <a:gd name="connsiteY70-50668" fmla="*/ 6858000 h 6858000"/>
              <a:gd name="connsiteX71-50669" fmla="*/ 0 w 6105267"/>
              <a:gd name="connsiteY71-50670" fmla="*/ 6858000 h 6858000"/>
              <a:gd name="connsiteX72-50671" fmla="*/ 0 w 6105267"/>
              <a:gd name="connsiteY72-50672" fmla="*/ 0 h 6858000"/>
              <a:gd name="connsiteX0-50673" fmla="*/ 0 w 6105267"/>
              <a:gd name="connsiteY0-50674" fmla="*/ 0 h 6858000"/>
              <a:gd name="connsiteX1-50675" fmla="*/ 4965888 w 6105267"/>
              <a:gd name="connsiteY1-50676" fmla="*/ 0 h 6858000"/>
              <a:gd name="connsiteX2-50677" fmla="*/ 4967767 w 6105267"/>
              <a:gd name="connsiteY2-50678" fmla="*/ 7930 h 6858000"/>
              <a:gd name="connsiteX3-50679" fmla="*/ 4979444 w 6105267"/>
              <a:gd name="connsiteY3-50680" fmla="*/ 43921 h 6858000"/>
              <a:gd name="connsiteX4-50681" fmla="*/ 5075458 w 6105267"/>
              <a:gd name="connsiteY4-50682" fmla="*/ 264355 h 6858000"/>
              <a:gd name="connsiteX5-50683" fmla="*/ 5081175 w 6105267"/>
              <a:gd name="connsiteY5-50684" fmla="*/ 277448 h 6858000"/>
              <a:gd name="connsiteX6-50685" fmla="*/ 5097011 w 6105267"/>
              <a:gd name="connsiteY6-50686" fmla="*/ 355616 h 6858000"/>
              <a:gd name="connsiteX7-50687" fmla="*/ 5153000 w 6105267"/>
              <a:gd name="connsiteY7-50688" fmla="*/ 507134 h 6858000"/>
              <a:gd name="connsiteX8-50689" fmla="*/ 5171282 w 6105267"/>
              <a:gd name="connsiteY8-50690" fmla="*/ 602071 h 6858000"/>
              <a:gd name="connsiteX9-50691" fmla="*/ 5189051 w 6105267"/>
              <a:gd name="connsiteY9-50692" fmla="*/ 782518 h 6858000"/>
              <a:gd name="connsiteX10-50693" fmla="*/ 5218707 w 6105267"/>
              <a:gd name="connsiteY10-50694" fmla="*/ 886387 h 6858000"/>
              <a:gd name="connsiteX11-50695" fmla="*/ 5221281 w 6105267"/>
              <a:gd name="connsiteY11-50696" fmla="*/ 920873 h 6858000"/>
              <a:gd name="connsiteX12-50697" fmla="*/ 5201018 w 6105267"/>
              <a:gd name="connsiteY12-50698" fmla="*/ 1095027 h 6858000"/>
              <a:gd name="connsiteX13-50699" fmla="*/ 5205902 w 6105267"/>
              <a:gd name="connsiteY13-50700" fmla="*/ 1203021 h 6858000"/>
              <a:gd name="connsiteX14-50701" fmla="*/ 5207532 w 6105267"/>
              <a:gd name="connsiteY14-50702" fmla="*/ 1278975 h 6858000"/>
              <a:gd name="connsiteX15-50703" fmla="*/ 5225968 w 6105267"/>
              <a:gd name="connsiteY15-50704" fmla="*/ 1357994 h 6858000"/>
              <a:gd name="connsiteX16-50705" fmla="*/ 5226675 w 6105267"/>
              <a:gd name="connsiteY16-50706" fmla="*/ 1385685 h 6858000"/>
              <a:gd name="connsiteX17-50707" fmla="*/ 5237226 w 6105267"/>
              <a:gd name="connsiteY17-50708" fmla="*/ 1441327 h 6858000"/>
              <a:gd name="connsiteX18-50709" fmla="*/ 5255653 w 6105267"/>
              <a:gd name="connsiteY18-50710" fmla="*/ 1524712 h 6858000"/>
              <a:gd name="connsiteX19-50711" fmla="*/ 5263491 w 6105267"/>
              <a:gd name="connsiteY19-50712" fmla="*/ 1642938 h 6858000"/>
              <a:gd name="connsiteX20-50713" fmla="*/ 5256552 w 6105267"/>
              <a:gd name="connsiteY20-50714" fmla="*/ 1672509 h 6858000"/>
              <a:gd name="connsiteX21-50715" fmla="*/ 5264549 w 6105267"/>
              <a:gd name="connsiteY21-50716" fmla="*/ 1837572 h 6858000"/>
              <a:gd name="connsiteX22-50717" fmla="*/ 5255696 w 6105267"/>
              <a:gd name="connsiteY22-50718" fmla="*/ 1953770 h 6858000"/>
              <a:gd name="connsiteX23-50719" fmla="*/ 5252592 w 6105267"/>
              <a:gd name="connsiteY23-50720" fmla="*/ 2092210 h 6858000"/>
              <a:gd name="connsiteX24-50721" fmla="*/ 5257248 w 6105267"/>
              <a:gd name="connsiteY24-50722" fmla="*/ 2203922 h 6858000"/>
              <a:gd name="connsiteX25-50723" fmla="*/ 5262551 w 6105267"/>
              <a:gd name="connsiteY25-50724" fmla="*/ 2288050 h 6858000"/>
              <a:gd name="connsiteX26-50725" fmla="*/ 5293877 w 6105267"/>
              <a:gd name="connsiteY26-50726" fmla="*/ 2368649 h 6858000"/>
              <a:gd name="connsiteX27-50727" fmla="*/ 5311338 w 6105267"/>
              <a:gd name="connsiteY27-50728" fmla="*/ 2404034 h 6858000"/>
              <a:gd name="connsiteX28-50729" fmla="*/ 5338366 w 6105267"/>
              <a:gd name="connsiteY28-50730" fmla="*/ 2465052 h 6858000"/>
              <a:gd name="connsiteX29-50731" fmla="*/ 5371263 w 6105267"/>
              <a:gd name="connsiteY29-50732" fmla="*/ 2586413 h 6858000"/>
              <a:gd name="connsiteX30-50733" fmla="*/ 5407503 w 6105267"/>
              <a:gd name="connsiteY30-50734" fmla="*/ 2786290 h 6858000"/>
              <a:gd name="connsiteX31-50735" fmla="*/ 5407356 w 6105267"/>
              <a:gd name="connsiteY31-50736" fmla="*/ 2787545 h 6858000"/>
              <a:gd name="connsiteX32-50737" fmla="*/ 5448870 w 6105267"/>
              <a:gd name="connsiteY32-50738" fmla="*/ 2838305 h 6858000"/>
              <a:gd name="connsiteX33-50739" fmla="*/ 5503944 w 6105267"/>
              <a:gd name="connsiteY33-50740" fmla="*/ 3123335 h 6858000"/>
              <a:gd name="connsiteX34-50741" fmla="*/ 5525532 w 6105267"/>
              <a:gd name="connsiteY34-50742" fmla="*/ 3258473 h 6858000"/>
              <a:gd name="connsiteX35-50743" fmla="*/ 5589758 w 6105267"/>
              <a:gd name="connsiteY35-50744" fmla="*/ 3453699 h 6858000"/>
              <a:gd name="connsiteX36-50745" fmla="*/ 5530926 w 6105267"/>
              <a:gd name="connsiteY36-50746" fmla="*/ 3564605 h 6858000"/>
              <a:gd name="connsiteX37-50747" fmla="*/ 5597750 w 6105267"/>
              <a:gd name="connsiteY37-50748" fmla="*/ 3520805 h 6858000"/>
              <a:gd name="connsiteX38-50749" fmla="*/ 5683015 w 6105267"/>
              <a:gd name="connsiteY38-50750" fmla="*/ 3762025 h 6858000"/>
              <a:gd name="connsiteX39-50751" fmla="*/ 5722836 w 6105267"/>
              <a:gd name="connsiteY39-50752" fmla="*/ 3814370 h 6858000"/>
              <a:gd name="connsiteX40-50753" fmla="*/ 5768491 w 6105267"/>
              <a:gd name="connsiteY40-50754" fmla="*/ 3914399 h 6858000"/>
              <a:gd name="connsiteX41-50755" fmla="*/ 5793123 w 6105267"/>
              <a:gd name="connsiteY41-50756" fmla="*/ 3969952 h 6858000"/>
              <a:gd name="connsiteX42-50757" fmla="*/ 5808321 w 6105267"/>
              <a:gd name="connsiteY42-50758" fmla="*/ 3988153 h 6858000"/>
              <a:gd name="connsiteX43-50759" fmla="*/ 5860672 w 6105267"/>
              <a:gd name="connsiteY43-50760" fmla="*/ 4061579 h 6858000"/>
              <a:gd name="connsiteX44-50761" fmla="*/ 5894095 w 6105267"/>
              <a:gd name="connsiteY44-50762" fmla="*/ 4128857 h 6858000"/>
              <a:gd name="connsiteX45-50763" fmla="*/ 5903513 w 6105267"/>
              <a:gd name="connsiteY45-50764" fmla="*/ 4187661 h 6858000"/>
              <a:gd name="connsiteX46-50765" fmla="*/ 5949086 w 6105267"/>
              <a:gd name="connsiteY46-50766" fmla="*/ 4366139 h 6858000"/>
              <a:gd name="connsiteX47-50767" fmla="*/ 5949261 w 6105267"/>
              <a:gd name="connsiteY47-50768" fmla="*/ 4449185 h 6858000"/>
              <a:gd name="connsiteX48-50769" fmla="*/ 5961816 w 6105267"/>
              <a:gd name="connsiteY48-50770" fmla="*/ 4494562 h 6858000"/>
              <a:gd name="connsiteX49-50771" fmla="*/ 5998138 w 6105267"/>
              <a:gd name="connsiteY49-50772" fmla="*/ 4697518 h 6858000"/>
              <a:gd name="connsiteX50-50773" fmla="*/ 6007819 w 6105267"/>
              <a:gd name="connsiteY50-50774" fmla="*/ 4858148 h 6858000"/>
              <a:gd name="connsiteX51-50775" fmla="*/ 6007749 w 6105267"/>
              <a:gd name="connsiteY51-50776" fmla="*/ 4964715 h 6858000"/>
              <a:gd name="connsiteX52-50777" fmla="*/ 6005269 w 6105267"/>
              <a:gd name="connsiteY52-50778" fmla="*/ 5150567 h 6858000"/>
              <a:gd name="connsiteX53-50779" fmla="*/ 6001127 w 6105267"/>
              <a:gd name="connsiteY53-50780" fmla="*/ 5164609 h 6858000"/>
              <a:gd name="connsiteX54-50781" fmla="*/ 5998514 w 6105267"/>
              <a:gd name="connsiteY54-50782" fmla="*/ 5189673 h 6858000"/>
              <a:gd name="connsiteX55-50783" fmla="*/ 6036748 w 6105267"/>
              <a:gd name="connsiteY55-50784" fmla="*/ 5322752 h 6858000"/>
              <a:gd name="connsiteX56-50785" fmla="*/ 6037677 w 6105267"/>
              <a:gd name="connsiteY56-50786" fmla="*/ 5354807 h 6858000"/>
              <a:gd name="connsiteX57-50787" fmla="*/ 6053435 w 6105267"/>
              <a:gd name="connsiteY57-50788" fmla="*/ 5387547 h 6858000"/>
              <a:gd name="connsiteX58-50789" fmla="*/ 6068640 w 6105267"/>
              <a:gd name="connsiteY58-50790" fmla="*/ 5474503 h 6858000"/>
              <a:gd name="connsiteX59-50791" fmla="*/ 6080922 w 6105267"/>
              <a:gd name="connsiteY59-50792" fmla="*/ 5561070 h 6858000"/>
              <a:gd name="connsiteX60-50793" fmla="*/ 6096949 w 6105267"/>
              <a:gd name="connsiteY60-50794" fmla="*/ 5648179 h 6858000"/>
              <a:gd name="connsiteX61-50795" fmla="*/ 6096746 w 6105267"/>
              <a:gd name="connsiteY61-50796" fmla="*/ 5862844 h 6858000"/>
              <a:gd name="connsiteX62-50797" fmla="*/ 6045436 w 6105267"/>
              <a:gd name="connsiteY62-50798" fmla="*/ 6124480 h 6858000"/>
              <a:gd name="connsiteX63-50799" fmla="*/ 6030489 w 6105267"/>
              <a:gd name="connsiteY63-50800" fmla="*/ 6317666 h 6858000"/>
              <a:gd name="connsiteX64-50801" fmla="*/ 6007492 w 6105267"/>
              <a:gd name="connsiteY64-50802" fmla="*/ 6440818 h 6858000"/>
              <a:gd name="connsiteX65-50803" fmla="*/ 6009467 w 6105267"/>
              <a:gd name="connsiteY65-50804" fmla="*/ 6487076 h 6858000"/>
              <a:gd name="connsiteX66-50805" fmla="*/ 5995064 w 6105267"/>
              <a:gd name="connsiteY66-50806" fmla="*/ 6540791 h 6858000"/>
              <a:gd name="connsiteX67-50807" fmla="*/ 5986207 w 6105267"/>
              <a:gd name="connsiteY67-50808" fmla="*/ 6695855 h 6858000"/>
              <a:gd name="connsiteX68-50809" fmla="*/ 5979428 w 6105267"/>
              <a:gd name="connsiteY68-50810" fmla="*/ 6754678 h 6858000"/>
              <a:gd name="connsiteX69-50811" fmla="*/ 5984543 w 6105267"/>
              <a:gd name="connsiteY69-50812" fmla="*/ 6811016 h 6858000"/>
              <a:gd name="connsiteX70-50813" fmla="*/ 5979671 w 6105267"/>
              <a:gd name="connsiteY70-50814" fmla="*/ 6858000 h 6858000"/>
              <a:gd name="connsiteX71-50815" fmla="*/ 0 w 6105267"/>
              <a:gd name="connsiteY71-50816" fmla="*/ 6858000 h 6858000"/>
              <a:gd name="connsiteX72-50817" fmla="*/ 0 w 6105267"/>
              <a:gd name="connsiteY72-50818" fmla="*/ 0 h 6858000"/>
              <a:gd name="connsiteX0-50819" fmla="*/ 0 w 6105267"/>
              <a:gd name="connsiteY0-50820" fmla="*/ 0 h 6858000"/>
              <a:gd name="connsiteX1-50821" fmla="*/ 4965888 w 6105267"/>
              <a:gd name="connsiteY1-50822" fmla="*/ 0 h 6858000"/>
              <a:gd name="connsiteX2-50823" fmla="*/ 4967767 w 6105267"/>
              <a:gd name="connsiteY2-50824" fmla="*/ 7930 h 6858000"/>
              <a:gd name="connsiteX3-50825" fmla="*/ 4979444 w 6105267"/>
              <a:gd name="connsiteY3-50826" fmla="*/ 43921 h 6858000"/>
              <a:gd name="connsiteX4-50827" fmla="*/ 5075458 w 6105267"/>
              <a:gd name="connsiteY4-50828" fmla="*/ 264355 h 6858000"/>
              <a:gd name="connsiteX5-50829" fmla="*/ 5081175 w 6105267"/>
              <a:gd name="connsiteY5-50830" fmla="*/ 277448 h 6858000"/>
              <a:gd name="connsiteX6-50831" fmla="*/ 5097011 w 6105267"/>
              <a:gd name="connsiteY6-50832" fmla="*/ 355616 h 6858000"/>
              <a:gd name="connsiteX7-50833" fmla="*/ 5153000 w 6105267"/>
              <a:gd name="connsiteY7-50834" fmla="*/ 507134 h 6858000"/>
              <a:gd name="connsiteX8-50835" fmla="*/ 5171282 w 6105267"/>
              <a:gd name="connsiteY8-50836" fmla="*/ 602071 h 6858000"/>
              <a:gd name="connsiteX9-50837" fmla="*/ 5189051 w 6105267"/>
              <a:gd name="connsiteY9-50838" fmla="*/ 782518 h 6858000"/>
              <a:gd name="connsiteX10-50839" fmla="*/ 5218707 w 6105267"/>
              <a:gd name="connsiteY10-50840" fmla="*/ 886387 h 6858000"/>
              <a:gd name="connsiteX11-50841" fmla="*/ 5221281 w 6105267"/>
              <a:gd name="connsiteY11-50842" fmla="*/ 920873 h 6858000"/>
              <a:gd name="connsiteX12-50843" fmla="*/ 5201018 w 6105267"/>
              <a:gd name="connsiteY12-50844" fmla="*/ 1095027 h 6858000"/>
              <a:gd name="connsiteX13-50845" fmla="*/ 5205902 w 6105267"/>
              <a:gd name="connsiteY13-50846" fmla="*/ 1203021 h 6858000"/>
              <a:gd name="connsiteX14-50847" fmla="*/ 5207532 w 6105267"/>
              <a:gd name="connsiteY14-50848" fmla="*/ 1278975 h 6858000"/>
              <a:gd name="connsiteX15-50849" fmla="*/ 5225968 w 6105267"/>
              <a:gd name="connsiteY15-50850" fmla="*/ 1357994 h 6858000"/>
              <a:gd name="connsiteX16-50851" fmla="*/ 5226675 w 6105267"/>
              <a:gd name="connsiteY16-50852" fmla="*/ 1385685 h 6858000"/>
              <a:gd name="connsiteX17-50853" fmla="*/ 5237226 w 6105267"/>
              <a:gd name="connsiteY17-50854" fmla="*/ 1441327 h 6858000"/>
              <a:gd name="connsiteX18-50855" fmla="*/ 5255653 w 6105267"/>
              <a:gd name="connsiteY18-50856" fmla="*/ 1524712 h 6858000"/>
              <a:gd name="connsiteX19-50857" fmla="*/ 5263491 w 6105267"/>
              <a:gd name="connsiteY19-50858" fmla="*/ 1642938 h 6858000"/>
              <a:gd name="connsiteX20-50859" fmla="*/ 5256552 w 6105267"/>
              <a:gd name="connsiteY20-50860" fmla="*/ 1672509 h 6858000"/>
              <a:gd name="connsiteX21-50861" fmla="*/ 5264549 w 6105267"/>
              <a:gd name="connsiteY21-50862" fmla="*/ 1837572 h 6858000"/>
              <a:gd name="connsiteX22-50863" fmla="*/ 5255696 w 6105267"/>
              <a:gd name="connsiteY22-50864" fmla="*/ 1953770 h 6858000"/>
              <a:gd name="connsiteX23-50865" fmla="*/ 5252592 w 6105267"/>
              <a:gd name="connsiteY23-50866" fmla="*/ 2092210 h 6858000"/>
              <a:gd name="connsiteX24-50867" fmla="*/ 5257248 w 6105267"/>
              <a:gd name="connsiteY24-50868" fmla="*/ 2203922 h 6858000"/>
              <a:gd name="connsiteX25-50869" fmla="*/ 5262551 w 6105267"/>
              <a:gd name="connsiteY25-50870" fmla="*/ 2288050 h 6858000"/>
              <a:gd name="connsiteX26-50871" fmla="*/ 5293877 w 6105267"/>
              <a:gd name="connsiteY26-50872" fmla="*/ 2368649 h 6858000"/>
              <a:gd name="connsiteX27-50873" fmla="*/ 5311338 w 6105267"/>
              <a:gd name="connsiteY27-50874" fmla="*/ 2404034 h 6858000"/>
              <a:gd name="connsiteX28-50875" fmla="*/ 5338366 w 6105267"/>
              <a:gd name="connsiteY28-50876" fmla="*/ 2465052 h 6858000"/>
              <a:gd name="connsiteX29-50877" fmla="*/ 5371263 w 6105267"/>
              <a:gd name="connsiteY29-50878" fmla="*/ 2586413 h 6858000"/>
              <a:gd name="connsiteX30-50879" fmla="*/ 5407503 w 6105267"/>
              <a:gd name="connsiteY30-50880" fmla="*/ 2786290 h 6858000"/>
              <a:gd name="connsiteX31-50881" fmla="*/ 5407356 w 6105267"/>
              <a:gd name="connsiteY31-50882" fmla="*/ 2787545 h 6858000"/>
              <a:gd name="connsiteX32-50883" fmla="*/ 5448870 w 6105267"/>
              <a:gd name="connsiteY32-50884" fmla="*/ 2838305 h 6858000"/>
              <a:gd name="connsiteX33-50885" fmla="*/ 5503944 w 6105267"/>
              <a:gd name="connsiteY33-50886" fmla="*/ 3123335 h 6858000"/>
              <a:gd name="connsiteX34-50887" fmla="*/ 5525532 w 6105267"/>
              <a:gd name="connsiteY34-50888" fmla="*/ 3258473 h 6858000"/>
              <a:gd name="connsiteX35-50889" fmla="*/ 5589758 w 6105267"/>
              <a:gd name="connsiteY35-50890" fmla="*/ 3453699 h 6858000"/>
              <a:gd name="connsiteX36-50891" fmla="*/ 5530926 w 6105267"/>
              <a:gd name="connsiteY36-50892" fmla="*/ 3564605 h 6858000"/>
              <a:gd name="connsiteX37-50893" fmla="*/ 5614055 w 6105267"/>
              <a:gd name="connsiteY37-50894" fmla="*/ 3560779 h 6858000"/>
              <a:gd name="connsiteX38-50895" fmla="*/ 5683015 w 6105267"/>
              <a:gd name="connsiteY38-50896" fmla="*/ 3762025 h 6858000"/>
              <a:gd name="connsiteX39-50897" fmla="*/ 5722836 w 6105267"/>
              <a:gd name="connsiteY39-50898" fmla="*/ 3814370 h 6858000"/>
              <a:gd name="connsiteX40-50899" fmla="*/ 5768491 w 6105267"/>
              <a:gd name="connsiteY40-50900" fmla="*/ 3914399 h 6858000"/>
              <a:gd name="connsiteX41-50901" fmla="*/ 5793123 w 6105267"/>
              <a:gd name="connsiteY41-50902" fmla="*/ 3969952 h 6858000"/>
              <a:gd name="connsiteX42-50903" fmla="*/ 5808321 w 6105267"/>
              <a:gd name="connsiteY42-50904" fmla="*/ 3988153 h 6858000"/>
              <a:gd name="connsiteX43-50905" fmla="*/ 5860672 w 6105267"/>
              <a:gd name="connsiteY43-50906" fmla="*/ 4061579 h 6858000"/>
              <a:gd name="connsiteX44-50907" fmla="*/ 5894095 w 6105267"/>
              <a:gd name="connsiteY44-50908" fmla="*/ 4128857 h 6858000"/>
              <a:gd name="connsiteX45-50909" fmla="*/ 5903513 w 6105267"/>
              <a:gd name="connsiteY45-50910" fmla="*/ 4187661 h 6858000"/>
              <a:gd name="connsiteX46-50911" fmla="*/ 5949086 w 6105267"/>
              <a:gd name="connsiteY46-50912" fmla="*/ 4366139 h 6858000"/>
              <a:gd name="connsiteX47-50913" fmla="*/ 5949261 w 6105267"/>
              <a:gd name="connsiteY47-50914" fmla="*/ 4449185 h 6858000"/>
              <a:gd name="connsiteX48-50915" fmla="*/ 5961816 w 6105267"/>
              <a:gd name="connsiteY48-50916" fmla="*/ 4494562 h 6858000"/>
              <a:gd name="connsiteX49-50917" fmla="*/ 5998138 w 6105267"/>
              <a:gd name="connsiteY49-50918" fmla="*/ 4697518 h 6858000"/>
              <a:gd name="connsiteX50-50919" fmla="*/ 6007819 w 6105267"/>
              <a:gd name="connsiteY50-50920" fmla="*/ 4858148 h 6858000"/>
              <a:gd name="connsiteX51-50921" fmla="*/ 6007749 w 6105267"/>
              <a:gd name="connsiteY51-50922" fmla="*/ 4964715 h 6858000"/>
              <a:gd name="connsiteX52-50923" fmla="*/ 6005269 w 6105267"/>
              <a:gd name="connsiteY52-50924" fmla="*/ 5150567 h 6858000"/>
              <a:gd name="connsiteX53-50925" fmla="*/ 6001127 w 6105267"/>
              <a:gd name="connsiteY53-50926" fmla="*/ 5164609 h 6858000"/>
              <a:gd name="connsiteX54-50927" fmla="*/ 5998514 w 6105267"/>
              <a:gd name="connsiteY54-50928" fmla="*/ 5189673 h 6858000"/>
              <a:gd name="connsiteX55-50929" fmla="*/ 6036748 w 6105267"/>
              <a:gd name="connsiteY55-50930" fmla="*/ 5322752 h 6858000"/>
              <a:gd name="connsiteX56-50931" fmla="*/ 6037677 w 6105267"/>
              <a:gd name="connsiteY56-50932" fmla="*/ 5354807 h 6858000"/>
              <a:gd name="connsiteX57-50933" fmla="*/ 6053435 w 6105267"/>
              <a:gd name="connsiteY57-50934" fmla="*/ 5387547 h 6858000"/>
              <a:gd name="connsiteX58-50935" fmla="*/ 6068640 w 6105267"/>
              <a:gd name="connsiteY58-50936" fmla="*/ 5474503 h 6858000"/>
              <a:gd name="connsiteX59-50937" fmla="*/ 6080922 w 6105267"/>
              <a:gd name="connsiteY59-50938" fmla="*/ 5561070 h 6858000"/>
              <a:gd name="connsiteX60-50939" fmla="*/ 6096949 w 6105267"/>
              <a:gd name="connsiteY60-50940" fmla="*/ 5648179 h 6858000"/>
              <a:gd name="connsiteX61-50941" fmla="*/ 6096746 w 6105267"/>
              <a:gd name="connsiteY61-50942" fmla="*/ 5862844 h 6858000"/>
              <a:gd name="connsiteX62-50943" fmla="*/ 6045436 w 6105267"/>
              <a:gd name="connsiteY62-50944" fmla="*/ 6124480 h 6858000"/>
              <a:gd name="connsiteX63-50945" fmla="*/ 6030489 w 6105267"/>
              <a:gd name="connsiteY63-50946" fmla="*/ 6317666 h 6858000"/>
              <a:gd name="connsiteX64-50947" fmla="*/ 6007492 w 6105267"/>
              <a:gd name="connsiteY64-50948" fmla="*/ 6440818 h 6858000"/>
              <a:gd name="connsiteX65-50949" fmla="*/ 6009467 w 6105267"/>
              <a:gd name="connsiteY65-50950" fmla="*/ 6487076 h 6858000"/>
              <a:gd name="connsiteX66-50951" fmla="*/ 5995064 w 6105267"/>
              <a:gd name="connsiteY66-50952" fmla="*/ 6540791 h 6858000"/>
              <a:gd name="connsiteX67-50953" fmla="*/ 5986207 w 6105267"/>
              <a:gd name="connsiteY67-50954" fmla="*/ 6695855 h 6858000"/>
              <a:gd name="connsiteX68-50955" fmla="*/ 5979428 w 6105267"/>
              <a:gd name="connsiteY68-50956" fmla="*/ 6754678 h 6858000"/>
              <a:gd name="connsiteX69-50957" fmla="*/ 5984543 w 6105267"/>
              <a:gd name="connsiteY69-50958" fmla="*/ 6811016 h 6858000"/>
              <a:gd name="connsiteX70-50959" fmla="*/ 5979671 w 6105267"/>
              <a:gd name="connsiteY70-50960" fmla="*/ 6858000 h 6858000"/>
              <a:gd name="connsiteX71-50961" fmla="*/ 0 w 6105267"/>
              <a:gd name="connsiteY71-50962" fmla="*/ 6858000 h 6858000"/>
              <a:gd name="connsiteX72-50963" fmla="*/ 0 w 6105267"/>
              <a:gd name="connsiteY72-50964" fmla="*/ 0 h 6858000"/>
              <a:gd name="connsiteX0-50965" fmla="*/ 0 w 6105267"/>
              <a:gd name="connsiteY0-50966" fmla="*/ 0 h 6858000"/>
              <a:gd name="connsiteX1-50967" fmla="*/ 4965888 w 6105267"/>
              <a:gd name="connsiteY1-50968" fmla="*/ 0 h 6858000"/>
              <a:gd name="connsiteX2-50969" fmla="*/ 4967767 w 6105267"/>
              <a:gd name="connsiteY2-50970" fmla="*/ 7930 h 6858000"/>
              <a:gd name="connsiteX3-50971" fmla="*/ 4979444 w 6105267"/>
              <a:gd name="connsiteY3-50972" fmla="*/ 43921 h 6858000"/>
              <a:gd name="connsiteX4-50973" fmla="*/ 5075458 w 6105267"/>
              <a:gd name="connsiteY4-50974" fmla="*/ 264355 h 6858000"/>
              <a:gd name="connsiteX5-50975" fmla="*/ 5081175 w 6105267"/>
              <a:gd name="connsiteY5-50976" fmla="*/ 277448 h 6858000"/>
              <a:gd name="connsiteX6-50977" fmla="*/ 5097011 w 6105267"/>
              <a:gd name="connsiteY6-50978" fmla="*/ 355616 h 6858000"/>
              <a:gd name="connsiteX7-50979" fmla="*/ 5153000 w 6105267"/>
              <a:gd name="connsiteY7-50980" fmla="*/ 507134 h 6858000"/>
              <a:gd name="connsiteX8-50981" fmla="*/ 5171282 w 6105267"/>
              <a:gd name="connsiteY8-50982" fmla="*/ 602071 h 6858000"/>
              <a:gd name="connsiteX9-50983" fmla="*/ 5189051 w 6105267"/>
              <a:gd name="connsiteY9-50984" fmla="*/ 782518 h 6858000"/>
              <a:gd name="connsiteX10-50985" fmla="*/ 5218707 w 6105267"/>
              <a:gd name="connsiteY10-50986" fmla="*/ 886387 h 6858000"/>
              <a:gd name="connsiteX11-50987" fmla="*/ 5221281 w 6105267"/>
              <a:gd name="connsiteY11-50988" fmla="*/ 920873 h 6858000"/>
              <a:gd name="connsiteX12-50989" fmla="*/ 5201018 w 6105267"/>
              <a:gd name="connsiteY12-50990" fmla="*/ 1095027 h 6858000"/>
              <a:gd name="connsiteX13-50991" fmla="*/ 5205902 w 6105267"/>
              <a:gd name="connsiteY13-50992" fmla="*/ 1203021 h 6858000"/>
              <a:gd name="connsiteX14-50993" fmla="*/ 5207532 w 6105267"/>
              <a:gd name="connsiteY14-50994" fmla="*/ 1278975 h 6858000"/>
              <a:gd name="connsiteX15-50995" fmla="*/ 5225968 w 6105267"/>
              <a:gd name="connsiteY15-50996" fmla="*/ 1357994 h 6858000"/>
              <a:gd name="connsiteX16-50997" fmla="*/ 5226675 w 6105267"/>
              <a:gd name="connsiteY16-50998" fmla="*/ 1385685 h 6858000"/>
              <a:gd name="connsiteX17-50999" fmla="*/ 5237226 w 6105267"/>
              <a:gd name="connsiteY17-51000" fmla="*/ 1441327 h 6858000"/>
              <a:gd name="connsiteX18-51001" fmla="*/ 5255653 w 6105267"/>
              <a:gd name="connsiteY18-51002" fmla="*/ 1524712 h 6858000"/>
              <a:gd name="connsiteX19-51003" fmla="*/ 5263491 w 6105267"/>
              <a:gd name="connsiteY19-51004" fmla="*/ 1642938 h 6858000"/>
              <a:gd name="connsiteX20-51005" fmla="*/ 5256552 w 6105267"/>
              <a:gd name="connsiteY20-51006" fmla="*/ 1672509 h 6858000"/>
              <a:gd name="connsiteX21-51007" fmla="*/ 5264549 w 6105267"/>
              <a:gd name="connsiteY21-51008" fmla="*/ 1837572 h 6858000"/>
              <a:gd name="connsiteX22-51009" fmla="*/ 5255696 w 6105267"/>
              <a:gd name="connsiteY22-51010" fmla="*/ 1953770 h 6858000"/>
              <a:gd name="connsiteX23-51011" fmla="*/ 5252592 w 6105267"/>
              <a:gd name="connsiteY23-51012" fmla="*/ 2092210 h 6858000"/>
              <a:gd name="connsiteX24-51013" fmla="*/ 5257248 w 6105267"/>
              <a:gd name="connsiteY24-51014" fmla="*/ 2203922 h 6858000"/>
              <a:gd name="connsiteX25-51015" fmla="*/ 5262551 w 6105267"/>
              <a:gd name="connsiteY25-51016" fmla="*/ 2288050 h 6858000"/>
              <a:gd name="connsiteX26-51017" fmla="*/ 5293877 w 6105267"/>
              <a:gd name="connsiteY26-51018" fmla="*/ 2368649 h 6858000"/>
              <a:gd name="connsiteX27-51019" fmla="*/ 5311338 w 6105267"/>
              <a:gd name="connsiteY27-51020" fmla="*/ 2404034 h 6858000"/>
              <a:gd name="connsiteX28-51021" fmla="*/ 5338366 w 6105267"/>
              <a:gd name="connsiteY28-51022" fmla="*/ 2465052 h 6858000"/>
              <a:gd name="connsiteX29-51023" fmla="*/ 5371263 w 6105267"/>
              <a:gd name="connsiteY29-51024" fmla="*/ 2586413 h 6858000"/>
              <a:gd name="connsiteX30-51025" fmla="*/ 5407503 w 6105267"/>
              <a:gd name="connsiteY30-51026" fmla="*/ 2786290 h 6858000"/>
              <a:gd name="connsiteX31-51027" fmla="*/ 5407356 w 6105267"/>
              <a:gd name="connsiteY31-51028" fmla="*/ 2787545 h 6858000"/>
              <a:gd name="connsiteX32-51029" fmla="*/ 5448870 w 6105267"/>
              <a:gd name="connsiteY32-51030" fmla="*/ 2838305 h 6858000"/>
              <a:gd name="connsiteX33-51031" fmla="*/ 5503944 w 6105267"/>
              <a:gd name="connsiteY33-51032" fmla="*/ 3123335 h 6858000"/>
              <a:gd name="connsiteX34-51033" fmla="*/ 5525532 w 6105267"/>
              <a:gd name="connsiteY34-51034" fmla="*/ 3258473 h 6858000"/>
              <a:gd name="connsiteX35-51035" fmla="*/ 5589758 w 6105267"/>
              <a:gd name="connsiteY35-51036" fmla="*/ 3453699 h 6858000"/>
              <a:gd name="connsiteX36-51037" fmla="*/ 5530926 w 6105267"/>
              <a:gd name="connsiteY36-51038" fmla="*/ 3564605 h 6858000"/>
              <a:gd name="connsiteX37-51039" fmla="*/ 5614055 w 6105267"/>
              <a:gd name="connsiteY37-51040" fmla="*/ 3560779 h 6858000"/>
              <a:gd name="connsiteX38-51041" fmla="*/ 5683015 w 6105267"/>
              <a:gd name="connsiteY38-51042" fmla="*/ 3762025 h 6858000"/>
              <a:gd name="connsiteX39-51043" fmla="*/ 5722836 w 6105267"/>
              <a:gd name="connsiteY39-51044" fmla="*/ 3814370 h 6858000"/>
              <a:gd name="connsiteX40-51045" fmla="*/ 5768491 w 6105267"/>
              <a:gd name="connsiteY40-51046" fmla="*/ 3914399 h 6858000"/>
              <a:gd name="connsiteX41-51047" fmla="*/ 5793123 w 6105267"/>
              <a:gd name="connsiteY41-51048" fmla="*/ 3969952 h 6858000"/>
              <a:gd name="connsiteX42-51049" fmla="*/ 5808321 w 6105267"/>
              <a:gd name="connsiteY42-51050" fmla="*/ 3988153 h 6858000"/>
              <a:gd name="connsiteX43-51051" fmla="*/ 5860672 w 6105267"/>
              <a:gd name="connsiteY43-51052" fmla="*/ 4061579 h 6858000"/>
              <a:gd name="connsiteX44-51053" fmla="*/ 5894095 w 6105267"/>
              <a:gd name="connsiteY44-51054" fmla="*/ 4128857 h 6858000"/>
              <a:gd name="connsiteX45-51055" fmla="*/ 5903513 w 6105267"/>
              <a:gd name="connsiteY45-51056" fmla="*/ 4187661 h 6858000"/>
              <a:gd name="connsiteX46-51057" fmla="*/ 5949086 w 6105267"/>
              <a:gd name="connsiteY46-51058" fmla="*/ 4366139 h 6858000"/>
              <a:gd name="connsiteX47-51059" fmla="*/ 5949261 w 6105267"/>
              <a:gd name="connsiteY47-51060" fmla="*/ 4449185 h 6858000"/>
              <a:gd name="connsiteX48-51061" fmla="*/ 5961816 w 6105267"/>
              <a:gd name="connsiteY48-51062" fmla="*/ 4494562 h 6858000"/>
              <a:gd name="connsiteX49-51063" fmla="*/ 5998138 w 6105267"/>
              <a:gd name="connsiteY49-51064" fmla="*/ 4697518 h 6858000"/>
              <a:gd name="connsiteX50-51065" fmla="*/ 6007819 w 6105267"/>
              <a:gd name="connsiteY50-51066" fmla="*/ 4858148 h 6858000"/>
              <a:gd name="connsiteX51-51067" fmla="*/ 6007749 w 6105267"/>
              <a:gd name="connsiteY51-51068" fmla="*/ 4964715 h 6858000"/>
              <a:gd name="connsiteX52-51069" fmla="*/ 6005269 w 6105267"/>
              <a:gd name="connsiteY52-51070" fmla="*/ 5150567 h 6858000"/>
              <a:gd name="connsiteX53-51071" fmla="*/ 6001127 w 6105267"/>
              <a:gd name="connsiteY53-51072" fmla="*/ 5164609 h 6858000"/>
              <a:gd name="connsiteX54-51073" fmla="*/ 5998514 w 6105267"/>
              <a:gd name="connsiteY54-51074" fmla="*/ 5189673 h 6858000"/>
              <a:gd name="connsiteX55-51075" fmla="*/ 6036748 w 6105267"/>
              <a:gd name="connsiteY55-51076" fmla="*/ 5322752 h 6858000"/>
              <a:gd name="connsiteX56-51077" fmla="*/ 6037677 w 6105267"/>
              <a:gd name="connsiteY56-51078" fmla="*/ 5354807 h 6858000"/>
              <a:gd name="connsiteX57-51079" fmla="*/ 6053435 w 6105267"/>
              <a:gd name="connsiteY57-51080" fmla="*/ 5387547 h 6858000"/>
              <a:gd name="connsiteX58-51081" fmla="*/ 6068640 w 6105267"/>
              <a:gd name="connsiteY58-51082" fmla="*/ 5474503 h 6858000"/>
              <a:gd name="connsiteX59-51083" fmla="*/ 6080922 w 6105267"/>
              <a:gd name="connsiteY59-51084" fmla="*/ 5561070 h 6858000"/>
              <a:gd name="connsiteX60-51085" fmla="*/ 6096949 w 6105267"/>
              <a:gd name="connsiteY60-51086" fmla="*/ 5648179 h 6858000"/>
              <a:gd name="connsiteX61-51087" fmla="*/ 6096746 w 6105267"/>
              <a:gd name="connsiteY61-51088" fmla="*/ 5862844 h 6858000"/>
              <a:gd name="connsiteX62-51089" fmla="*/ 6045436 w 6105267"/>
              <a:gd name="connsiteY62-51090" fmla="*/ 6124480 h 6858000"/>
              <a:gd name="connsiteX63-51091" fmla="*/ 6030489 w 6105267"/>
              <a:gd name="connsiteY63-51092" fmla="*/ 6317666 h 6858000"/>
              <a:gd name="connsiteX64-51093" fmla="*/ 6007492 w 6105267"/>
              <a:gd name="connsiteY64-51094" fmla="*/ 6440818 h 6858000"/>
              <a:gd name="connsiteX65-51095" fmla="*/ 6009467 w 6105267"/>
              <a:gd name="connsiteY65-51096" fmla="*/ 6487076 h 6858000"/>
              <a:gd name="connsiteX66-51097" fmla="*/ 5995064 w 6105267"/>
              <a:gd name="connsiteY66-51098" fmla="*/ 6540791 h 6858000"/>
              <a:gd name="connsiteX67-51099" fmla="*/ 5986207 w 6105267"/>
              <a:gd name="connsiteY67-51100" fmla="*/ 6695855 h 6858000"/>
              <a:gd name="connsiteX68-51101" fmla="*/ 5979428 w 6105267"/>
              <a:gd name="connsiteY68-51102" fmla="*/ 6754678 h 6858000"/>
              <a:gd name="connsiteX69-51103" fmla="*/ 5984543 w 6105267"/>
              <a:gd name="connsiteY69-51104" fmla="*/ 6811016 h 6858000"/>
              <a:gd name="connsiteX70-51105" fmla="*/ 5979671 w 6105267"/>
              <a:gd name="connsiteY70-51106" fmla="*/ 6858000 h 6858000"/>
              <a:gd name="connsiteX71-51107" fmla="*/ 0 w 6105267"/>
              <a:gd name="connsiteY71-51108" fmla="*/ 6858000 h 6858000"/>
              <a:gd name="connsiteX72-51109" fmla="*/ 0 w 6105267"/>
              <a:gd name="connsiteY72-51110" fmla="*/ 0 h 6858000"/>
              <a:gd name="connsiteX0-51111" fmla="*/ 0 w 6105267"/>
              <a:gd name="connsiteY0-51112" fmla="*/ 0 h 6858000"/>
              <a:gd name="connsiteX1-51113" fmla="*/ 4965888 w 6105267"/>
              <a:gd name="connsiteY1-51114" fmla="*/ 0 h 6858000"/>
              <a:gd name="connsiteX2-51115" fmla="*/ 4967767 w 6105267"/>
              <a:gd name="connsiteY2-51116" fmla="*/ 7930 h 6858000"/>
              <a:gd name="connsiteX3-51117" fmla="*/ 4979444 w 6105267"/>
              <a:gd name="connsiteY3-51118" fmla="*/ 43921 h 6858000"/>
              <a:gd name="connsiteX4-51119" fmla="*/ 5075458 w 6105267"/>
              <a:gd name="connsiteY4-51120" fmla="*/ 264355 h 6858000"/>
              <a:gd name="connsiteX5-51121" fmla="*/ 5081175 w 6105267"/>
              <a:gd name="connsiteY5-51122" fmla="*/ 277448 h 6858000"/>
              <a:gd name="connsiteX6-51123" fmla="*/ 5097011 w 6105267"/>
              <a:gd name="connsiteY6-51124" fmla="*/ 355616 h 6858000"/>
              <a:gd name="connsiteX7-51125" fmla="*/ 5153000 w 6105267"/>
              <a:gd name="connsiteY7-51126" fmla="*/ 507134 h 6858000"/>
              <a:gd name="connsiteX8-51127" fmla="*/ 5171282 w 6105267"/>
              <a:gd name="connsiteY8-51128" fmla="*/ 602071 h 6858000"/>
              <a:gd name="connsiteX9-51129" fmla="*/ 5189051 w 6105267"/>
              <a:gd name="connsiteY9-51130" fmla="*/ 782518 h 6858000"/>
              <a:gd name="connsiteX10-51131" fmla="*/ 5218707 w 6105267"/>
              <a:gd name="connsiteY10-51132" fmla="*/ 886387 h 6858000"/>
              <a:gd name="connsiteX11-51133" fmla="*/ 5221281 w 6105267"/>
              <a:gd name="connsiteY11-51134" fmla="*/ 920873 h 6858000"/>
              <a:gd name="connsiteX12-51135" fmla="*/ 5201018 w 6105267"/>
              <a:gd name="connsiteY12-51136" fmla="*/ 1095027 h 6858000"/>
              <a:gd name="connsiteX13-51137" fmla="*/ 5205902 w 6105267"/>
              <a:gd name="connsiteY13-51138" fmla="*/ 1203021 h 6858000"/>
              <a:gd name="connsiteX14-51139" fmla="*/ 5207532 w 6105267"/>
              <a:gd name="connsiteY14-51140" fmla="*/ 1278975 h 6858000"/>
              <a:gd name="connsiteX15-51141" fmla="*/ 5225968 w 6105267"/>
              <a:gd name="connsiteY15-51142" fmla="*/ 1357994 h 6858000"/>
              <a:gd name="connsiteX16-51143" fmla="*/ 5226675 w 6105267"/>
              <a:gd name="connsiteY16-51144" fmla="*/ 1385685 h 6858000"/>
              <a:gd name="connsiteX17-51145" fmla="*/ 5237226 w 6105267"/>
              <a:gd name="connsiteY17-51146" fmla="*/ 1441327 h 6858000"/>
              <a:gd name="connsiteX18-51147" fmla="*/ 5255653 w 6105267"/>
              <a:gd name="connsiteY18-51148" fmla="*/ 1524712 h 6858000"/>
              <a:gd name="connsiteX19-51149" fmla="*/ 5263491 w 6105267"/>
              <a:gd name="connsiteY19-51150" fmla="*/ 1642938 h 6858000"/>
              <a:gd name="connsiteX20-51151" fmla="*/ 5256552 w 6105267"/>
              <a:gd name="connsiteY20-51152" fmla="*/ 1672509 h 6858000"/>
              <a:gd name="connsiteX21-51153" fmla="*/ 5264549 w 6105267"/>
              <a:gd name="connsiteY21-51154" fmla="*/ 1837572 h 6858000"/>
              <a:gd name="connsiteX22-51155" fmla="*/ 5255696 w 6105267"/>
              <a:gd name="connsiteY22-51156" fmla="*/ 1953770 h 6858000"/>
              <a:gd name="connsiteX23-51157" fmla="*/ 5252592 w 6105267"/>
              <a:gd name="connsiteY23-51158" fmla="*/ 2092210 h 6858000"/>
              <a:gd name="connsiteX24-51159" fmla="*/ 5257248 w 6105267"/>
              <a:gd name="connsiteY24-51160" fmla="*/ 2203922 h 6858000"/>
              <a:gd name="connsiteX25-51161" fmla="*/ 5262551 w 6105267"/>
              <a:gd name="connsiteY25-51162" fmla="*/ 2288050 h 6858000"/>
              <a:gd name="connsiteX26-51163" fmla="*/ 5293877 w 6105267"/>
              <a:gd name="connsiteY26-51164" fmla="*/ 2368649 h 6858000"/>
              <a:gd name="connsiteX27-51165" fmla="*/ 5311338 w 6105267"/>
              <a:gd name="connsiteY27-51166" fmla="*/ 2404034 h 6858000"/>
              <a:gd name="connsiteX28-51167" fmla="*/ 5338366 w 6105267"/>
              <a:gd name="connsiteY28-51168" fmla="*/ 2465052 h 6858000"/>
              <a:gd name="connsiteX29-51169" fmla="*/ 5371263 w 6105267"/>
              <a:gd name="connsiteY29-51170" fmla="*/ 2586413 h 6858000"/>
              <a:gd name="connsiteX30-51171" fmla="*/ 5407503 w 6105267"/>
              <a:gd name="connsiteY30-51172" fmla="*/ 2786290 h 6858000"/>
              <a:gd name="connsiteX31-51173" fmla="*/ 5407356 w 6105267"/>
              <a:gd name="connsiteY31-51174" fmla="*/ 2787545 h 6858000"/>
              <a:gd name="connsiteX32-51175" fmla="*/ 5448870 w 6105267"/>
              <a:gd name="connsiteY32-51176" fmla="*/ 2838305 h 6858000"/>
              <a:gd name="connsiteX33-51177" fmla="*/ 5503944 w 6105267"/>
              <a:gd name="connsiteY33-51178" fmla="*/ 3123335 h 6858000"/>
              <a:gd name="connsiteX34-51179" fmla="*/ 5525532 w 6105267"/>
              <a:gd name="connsiteY34-51180" fmla="*/ 3258473 h 6858000"/>
              <a:gd name="connsiteX35-51181" fmla="*/ 5589758 w 6105267"/>
              <a:gd name="connsiteY35-51182" fmla="*/ 3453699 h 6858000"/>
              <a:gd name="connsiteX36-51183" fmla="*/ 5592069 w 6105267"/>
              <a:gd name="connsiteY36-51184" fmla="*/ 3514638 h 6858000"/>
              <a:gd name="connsiteX37-51185" fmla="*/ 5614055 w 6105267"/>
              <a:gd name="connsiteY37-51186" fmla="*/ 3560779 h 6858000"/>
              <a:gd name="connsiteX38-51187" fmla="*/ 5683015 w 6105267"/>
              <a:gd name="connsiteY38-51188" fmla="*/ 3762025 h 6858000"/>
              <a:gd name="connsiteX39-51189" fmla="*/ 5722836 w 6105267"/>
              <a:gd name="connsiteY39-51190" fmla="*/ 3814370 h 6858000"/>
              <a:gd name="connsiteX40-51191" fmla="*/ 5768491 w 6105267"/>
              <a:gd name="connsiteY40-51192" fmla="*/ 3914399 h 6858000"/>
              <a:gd name="connsiteX41-51193" fmla="*/ 5793123 w 6105267"/>
              <a:gd name="connsiteY41-51194" fmla="*/ 3969952 h 6858000"/>
              <a:gd name="connsiteX42-51195" fmla="*/ 5808321 w 6105267"/>
              <a:gd name="connsiteY42-51196" fmla="*/ 3988153 h 6858000"/>
              <a:gd name="connsiteX43-51197" fmla="*/ 5860672 w 6105267"/>
              <a:gd name="connsiteY43-51198" fmla="*/ 4061579 h 6858000"/>
              <a:gd name="connsiteX44-51199" fmla="*/ 5894095 w 6105267"/>
              <a:gd name="connsiteY44-51200" fmla="*/ 4128857 h 6858000"/>
              <a:gd name="connsiteX45-51201" fmla="*/ 5903513 w 6105267"/>
              <a:gd name="connsiteY45-51202" fmla="*/ 4187661 h 6858000"/>
              <a:gd name="connsiteX46-51203" fmla="*/ 5949086 w 6105267"/>
              <a:gd name="connsiteY46-51204" fmla="*/ 4366139 h 6858000"/>
              <a:gd name="connsiteX47-51205" fmla="*/ 5949261 w 6105267"/>
              <a:gd name="connsiteY47-51206" fmla="*/ 4449185 h 6858000"/>
              <a:gd name="connsiteX48-51207" fmla="*/ 5961816 w 6105267"/>
              <a:gd name="connsiteY48-51208" fmla="*/ 4494562 h 6858000"/>
              <a:gd name="connsiteX49-51209" fmla="*/ 5998138 w 6105267"/>
              <a:gd name="connsiteY49-51210" fmla="*/ 4697518 h 6858000"/>
              <a:gd name="connsiteX50-51211" fmla="*/ 6007819 w 6105267"/>
              <a:gd name="connsiteY50-51212" fmla="*/ 4858148 h 6858000"/>
              <a:gd name="connsiteX51-51213" fmla="*/ 6007749 w 6105267"/>
              <a:gd name="connsiteY51-51214" fmla="*/ 4964715 h 6858000"/>
              <a:gd name="connsiteX52-51215" fmla="*/ 6005269 w 6105267"/>
              <a:gd name="connsiteY52-51216" fmla="*/ 5150567 h 6858000"/>
              <a:gd name="connsiteX53-51217" fmla="*/ 6001127 w 6105267"/>
              <a:gd name="connsiteY53-51218" fmla="*/ 5164609 h 6858000"/>
              <a:gd name="connsiteX54-51219" fmla="*/ 5998514 w 6105267"/>
              <a:gd name="connsiteY54-51220" fmla="*/ 5189673 h 6858000"/>
              <a:gd name="connsiteX55-51221" fmla="*/ 6036748 w 6105267"/>
              <a:gd name="connsiteY55-51222" fmla="*/ 5322752 h 6858000"/>
              <a:gd name="connsiteX56-51223" fmla="*/ 6037677 w 6105267"/>
              <a:gd name="connsiteY56-51224" fmla="*/ 5354807 h 6858000"/>
              <a:gd name="connsiteX57-51225" fmla="*/ 6053435 w 6105267"/>
              <a:gd name="connsiteY57-51226" fmla="*/ 5387547 h 6858000"/>
              <a:gd name="connsiteX58-51227" fmla="*/ 6068640 w 6105267"/>
              <a:gd name="connsiteY58-51228" fmla="*/ 5474503 h 6858000"/>
              <a:gd name="connsiteX59-51229" fmla="*/ 6080922 w 6105267"/>
              <a:gd name="connsiteY59-51230" fmla="*/ 5561070 h 6858000"/>
              <a:gd name="connsiteX60-51231" fmla="*/ 6096949 w 6105267"/>
              <a:gd name="connsiteY60-51232" fmla="*/ 5648179 h 6858000"/>
              <a:gd name="connsiteX61-51233" fmla="*/ 6096746 w 6105267"/>
              <a:gd name="connsiteY61-51234" fmla="*/ 5862844 h 6858000"/>
              <a:gd name="connsiteX62-51235" fmla="*/ 6045436 w 6105267"/>
              <a:gd name="connsiteY62-51236" fmla="*/ 6124480 h 6858000"/>
              <a:gd name="connsiteX63-51237" fmla="*/ 6030489 w 6105267"/>
              <a:gd name="connsiteY63-51238" fmla="*/ 6317666 h 6858000"/>
              <a:gd name="connsiteX64-51239" fmla="*/ 6007492 w 6105267"/>
              <a:gd name="connsiteY64-51240" fmla="*/ 6440818 h 6858000"/>
              <a:gd name="connsiteX65-51241" fmla="*/ 6009467 w 6105267"/>
              <a:gd name="connsiteY65-51242" fmla="*/ 6487076 h 6858000"/>
              <a:gd name="connsiteX66-51243" fmla="*/ 5995064 w 6105267"/>
              <a:gd name="connsiteY66-51244" fmla="*/ 6540791 h 6858000"/>
              <a:gd name="connsiteX67-51245" fmla="*/ 5986207 w 6105267"/>
              <a:gd name="connsiteY67-51246" fmla="*/ 6695855 h 6858000"/>
              <a:gd name="connsiteX68-51247" fmla="*/ 5979428 w 6105267"/>
              <a:gd name="connsiteY68-51248" fmla="*/ 6754678 h 6858000"/>
              <a:gd name="connsiteX69-51249" fmla="*/ 5984543 w 6105267"/>
              <a:gd name="connsiteY69-51250" fmla="*/ 6811016 h 6858000"/>
              <a:gd name="connsiteX70-51251" fmla="*/ 5979671 w 6105267"/>
              <a:gd name="connsiteY70-51252" fmla="*/ 6858000 h 6858000"/>
              <a:gd name="connsiteX71-51253" fmla="*/ 0 w 6105267"/>
              <a:gd name="connsiteY71-51254" fmla="*/ 6858000 h 6858000"/>
              <a:gd name="connsiteX72-51255" fmla="*/ 0 w 6105267"/>
              <a:gd name="connsiteY72-51256" fmla="*/ 0 h 6858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  <a:cxn ang="0">
                <a:pos x="connsiteX45-91" y="connsiteY45-92"/>
              </a:cxn>
              <a:cxn ang="0">
                <a:pos x="connsiteX46-93" y="connsiteY46-94"/>
              </a:cxn>
              <a:cxn ang="0">
                <a:pos x="connsiteX47-95" y="connsiteY47-96"/>
              </a:cxn>
              <a:cxn ang="0">
                <a:pos x="connsiteX48-97" y="connsiteY48-98"/>
              </a:cxn>
              <a:cxn ang="0">
                <a:pos x="connsiteX49-99" y="connsiteY49-100"/>
              </a:cxn>
              <a:cxn ang="0">
                <a:pos x="connsiteX50-101" y="connsiteY50-102"/>
              </a:cxn>
              <a:cxn ang="0">
                <a:pos x="connsiteX51-103" y="connsiteY51-104"/>
              </a:cxn>
              <a:cxn ang="0">
                <a:pos x="connsiteX52-105" y="connsiteY52-106"/>
              </a:cxn>
              <a:cxn ang="0">
                <a:pos x="connsiteX53-107" y="connsiteY53-108"/>
              </a:cxn>
              <a:cxn ang="0">
                <a:pos x="connsiteX54-109" y="connsiteY54-110"/>
              </a:cxn>
              <a:cxn ang="0">
                <a:pos x="connsiteX55-111" y="connsiteY55-112"/>
              </a:cxn>
              <a:cxn ang="0">
                <a:pos x="connsiteX56-113" y="connsiteY56-114"/>
              </a:cxn>
              <a:cxn ang="0">
                <a:pos x="connsiteX57-115" y="connsiteY57-116"/>
              </a:cxn>
              <a:cxn ang="0">
                <a:pos x="connsiteX58-117" y="connsiteY58-118"/>
              </a:cxn>
              <a:cxn ang="0">
                <a:pos x="connsiteX59-119" y="connsiteY59-120"/>
              </a:cxn>
              <a:cxn ang="0">
                <a:pos x="connsiteX60-121" y="connsiteY60-122"/>
              </a:cxn>
              <a:cxn ang="0">
                <a:pos x="connsiteX61-123" y="connsiteY61-124"/>
              </a:cxn>
              <a:cxn ang="0">
                <a:pos x="connsiteX62-125" y="connsiteY62-126"/>
              </a:cxn>
              <a:cxn ang="0">
                <a:pos x="connsiteX63-127" y="connsiteY63-128"/>
              </a:cxn>
              <a:cxn ang="0">
                <a:pos x="connsiteX64-129" y="connsiteY64-130"/>
              </a:cxn>
              <a:cxn ang="0">
                <a:pos x="connsiteX65-131" y="connsiteY65-132"/>
              </a:cxn>
              <a:cxn ang="0">
                <a:pos x="connsiteX66-133" y="connsiteY66-134"/>
              </a:cxn>
              <a:cxn ang="0">
                <a:pos x="connsiteX67-135" y="connsiteY67-136"/>
              </a:cxn>
              <a:cxn ang="0">
                <a:pos x="connsiteX68-137" y="connsiteY68-138"/>
              </a:cxn>
              <a:cxn ang="0">
                <a:pos x="connsiteX69-139" y="connsiteY69-140"/>
              </a:cxn>
              <a:cxn ang="0">
                <a:pos x="connsiteX70-141" y="connsiteY70-142"/>
              </a:cxn>
              <a:cxn ang="0">
                <a:pos x="connsiteX71-143" y="connsiteY71-144"/>
              </a:cxn>
              <a:cxn ang="0">
                <a:pos x="connsiteX72-145" y="connsiteY72-146"/>
              </a:cxn>
            </a:cxnLst>
            <a:rect l="l" t="t" r="r" b="b"/>
            <a:pathLst>
              <a:path w="6105267" h="6858000">
                <a:moveTo>
                  <a:pt x="0" y="0"/>
                </a:moveTo>
                <a:lnTo>
                  <a:pt x="4965888" y="0"/>
                </a:lnTo>
                <a:lnTo>
                  <a:pt x="4967767" y="7930"/>
                </a:lnTo>
                <a:cubicBezTo>
                  <a:pt x="4971201" y="21562"/>
                  <a:pt x="4974810" y="33728"/>
                  <a:pt x="4979444" y="43921"/>
                </a:cubicBezTo>
                <a:cubicBezTo>
                  <a:pt x="5002155" y="108089"/>
                  <a:pt x="5039453" y="125421"/>
                  <a:pt x="5075458" y="264355"/>
                </a:cubicBezTo>
                <a:cubicBezTo>
                  <a:pt x="5080172" y="263373"/>
                  <a:pt x="5084375" y="273006"/>
                  <a:pt x="5081175" y="277448"/>
                </a:cubicBezTo>
                <a:cubicBezTo>
                  <a:pt x="5078869" y="356637"/>
                  <a:pt x="5109899" y="337879"/>
                  <a:pt x="5097011" y="355616"/>
                </a:cubicBezTo>
                <a:cubicBezTo>
                  <a:pt x="5108982" y="393897"/>
                  <a:pt x="5123954" y="442245"/>
                  <a:pt x="5153000" y="507134"/>
                </a:cubicBezTo>
                <a:cubicBezTo>
                  <a:pt x="5159130" y="542272"/>
                  <a:pt x="5172528" y="570912"/>
                  <a:pt x="5171282" y="602071"/>
                </a:cubicBezTo>
                <a:cubicBezTo>
                  <a:pt x="5177290" y="647968"/>
                  <a:pt x="5183528" y="639882"/>
                  <a:pt x="5189051" y="782518"/>
                </a:cubicBezTo>
                <a:cubicBezTo>
                  <a:pt x="5196533" y="819747"/>
                  <a:pt x="5211748" y="856581"/>
                  <a:pt x="5218707" y="886387"/>
                </a:cubicBezTo>
                <a:cubicBezTo>
                  <a:pt x="5222103" y="910651"/>
                  <a:pt x="5224626" y="881734"/>
                  <a:pt x="5221281" y="920873"/>
                </a:cubicBezTo>
                <a:cubicBezTo>
                  <a:pt x="5216226" y="962348"/>
                  <a:pt x="5227328" y="1047212"/>
                  <a:pt x="5201018" y="1095027"/>
                </a:cubicBezTo>
                <a:cubicBezTo>
                  <a:pt x="5195677" y="1140464"/>
                  <a:pt x="5205610" y="1173951"/>
                  <a:pt x="5205902" y="1203021"/>
                </a:cubicBezTo>
                <a:cubicBezTo>
                  <a:pt x="5207939" y="1240877"/>
                  <a:pt x="5220231" y="1264849"/>
                  <a:pt x="5207532" y="1278975"/>
                </a:cubicBezTo>
                <a:cubicBezTo>
                  <a:pt x="5213654" y="1306391"/>
                  <a:pt x="5220794" y="1339415"/>
                  <a:pt x="5225968" y="1357994"/>
                </a:cubicBezTo>
                <a:cubicBezTo>
                  <a:pt x="5235560" y="1363307"/>
                  <a:pt x="5224941" y="1377158"/>
                  <a:pt x="5226675" y="1385685"/>
                </a:cubicBezTo>
                <a:cubicBezTo>
                  <a:pt x="5235522" y="1394562"/>
                  <a:pt x="5242140" y="1429309"/>
                  <a:pt x="5237226" y="1441327"/>
                </a:cubicBezTo>
                <a:lnTo>
                  <a:pt x="5255653" y="1524712"/>
                </a:lnTo>
                <a:lnTo>
                  <a:pt x="5263491" y="1642938"/>
                </a:lnTo>
                <a:cubicBezTo>
                  <a:pt x="5233312" y="1645260"/>
                  <a:pt x="5283758" y="1680689"/>
                  <a:pt x="5256552" y="1672509"/>
                </a:cubicBezTo>
                <a:cubicBezTo>
                  <a:pt x="5263439" y="1704194"/>
                  <a:pt x="5241186" y="1762238"/>
                  <a:pt x="5264549" y="1837572"/>
                </a:cubicBezTo>
                <a:cubicBezTo>
                  <a:pt x="5255047" y="1894025"/>
                  <a:pt x="5279958" y="1903508"/>
                  <a:pt x="5255696" y="1953770"/>
                </a:cubicBezTo>
                <a:cubicBezTo>
                  <a:pt x="5254497" y="2018939"/>
                  <a:pt x="5251158" y="2034824"/>
                  <a:pt x="5252592" y="2092210"/>
                </a:cubicBezTo>
                <a:cubicBezTo>
                  <a:pt x="5251660" y="2141443"/>
                  <a:pt x="5257478" y="2177466"/>
                  <a:pt x="5257248" y="2203922"/>
                </a:cubicBezTo>
                <a:lnTo>
                  <a:pt x="5262551" y="2288050"/>
                </a:lnTo>
                <a:cubicBezTo>
                  <a:pt x="5267437" y="2336348"/>
                  <a:pt x="5279466" y="2334639"/>
                  <a:pt x="5293877" y="2368649"/>
                </a:cubicBezTo>
                <a:lnTo>
                  <a:pt x="5311338" y="2404034"/>
                </a:lnTo>
                <a:cubicBezTo>
                  <a:pt x="5310997" y="2405674"/>
                  <a:pt x="5338704" y="2463412"/>
                  <a:pt x="5338366" y="2465052"/>
                </a:cubicBezTo>
                <a:cubicBezTo>
                  <a:pt x="5342744" y="2497318"/>
                  <a:pt x="5359740" y="2532873"/>
                  <a:pt x="5371263" y="2586413"/>
                </a:cubicBezTo>
                <a:cubicBezTo>
                  <a:pt x="5361911" y="2605414"/>
                  <a:pt x="5395423" y="2719664"/>
                  <a:pt x="5407503" y="2786290"/>
                </a:cubicBezTo>
                <a:cubicBezTo>
                  <a:pt x="5407454" y="2786708"/>
                  <a:pt x="5407404" y="2787125"/>
                  <a:pt x="5407356" y="2787545"/>
                </a:cubicBezTo>
                <a:cubicBezTo>
                  <a:pt x="5433437" y="2813691"/>
                  <a:pt x="5432314" y="2814723"/>
                  <a:pt x="5448870" y="2838305"/>
                </a:cubicBezTo>
                <a:cubicBezTo>
                  <a:pt x="5464968" y="2894270"/>
                  <a:pt x="5454425" y="2918525"/>
                  <a:pt x="5503944" y="3123335"/>
                </a:cubicBezTo>
                <a:cubicBezTo>
                  <a:pt x="5512347" y="3181628"/>
                  <a:pt x="5512245" y="3208390"/>
                  <a:pt x="5525532" y="3258473"/>
                </a:cubicBezTo>
                <a:cubicBezTo>
                  <a:pt x="5539834" y="3322326"/>
                  <a:pt x="5576402" y="3407674"/>
                  <a:pt x="5589758" y="3453699"/>
                </a:cubicBezTo>
                <a:cubicBezTo>
                  <a:pt x="5570147" y="3490668"/>
                  <a:pt x="5591299" y="3454351"/>
                  <a:pt x="5592069" y="3514638"/>
                </a:cubicBezTo>
                <a:lnTo>
                  <a:pt x="5614055" y="3560779"/>
                </a:lnTo>
                <a:cubicBezTo>
                  <a:pt x="5642477" y="3636744"/>
                  <a:pt x="5634212" y="3552814"/>
                  <a:pt x="5683015" y="3762025"/>
                </a:cubicBezTo>
                <a:cubicBezTo>
                  <a:pt x="5687021" y="3766429"/>
                  <a:pt x="5717920" y="3810691"/>
                  <a:pt x="5722836" y="3814370"/>
                </a:cubicBezTo>
                <a:lnTo>
                  <a:pt x="5768491" y="3914399"/>
                </a:lnTo>
                <a:cubicBezTo>
                  <a:pt x="5768399" y="3927909"/>
                  <a:pt x="5782052" y="3965459"/>
                  <a:pt x="5793123" y="3969952"/>
                </a:cubicBezTo>
                <a:cubicBezTo>
                  <a:pt x="5797717" y="3977244"/>
                  <a:pt x="5797864" y="3987352"/>
                  <a:pt x="5808321" y="3988153"/>
                </a:cubicBezTo>
                <a:cubicBezTo>
                  <a:pt x="5819579" y="4003424"/>
                  <a:pt x="5841613" y="4014315"/>
                  <a:pt x="5860672" y="4061579"/>
                </a:cubicBezTo>
                <a:cubicBezTo>
                  <a:pt x="5872084" y="4080468"/>
                  <a:pt x="5865523" y="4095937"/>
                  <a:pt x="5894095" y="4128857"/>
                </a:cubicBezTo>
                <a:lnTo>
                  <a:pt x="5903513" y="4187661"/>
                </a:lnTo>
                <a:cubicBezTo>
                  <a:pt x="5912281" y="4237527"/>
                  <a:pt x="5929555" y="4191583"/>
                  <a:pt x="5949086" y="4366139"/>
                </a:cubicBezTo>
                <a:cubicBezTo>
                  <a:pt x="5948498" y="4373973"/>
                  <a:pt x="5947179" y="4442831"/>
                  <a:pt x="5949261" y="4449185"/>
                </a:cubicBezTo>
                <a:lnTo>
                  <a:pt x="5961816" y="4494562"/>
                </a:lnTo>
                <a:cubicBezTo>
                  <a:pt x="5969962" y="4535951"/>
                  <a:pt x="5978352" y="4666880"/>
                  <a:pt x="5998138" y="4697518"/>
                </a:cubicBezTo>
                <a:cubicBezTo>
                  <a:pt x="6005688" y="4743028"/>
                  <a:pt x="6006217" y="4813615"/>
                  <a:pt x="6007819" y="4858148"/>
                </a:cubicBezTo>
                <a:cubicBezTo>
                  <a:pt x="6006852" y="4913684"/>
                  <a:pt x="6011369" y="4918877"/>
                  <a:pt x="6007749" y="4964715"/>
                </a:cubicBezTo>
                <a:cubicBezTo>
                  <a:pt x="6006922" y="5026666"/>
                  <a:pt x="6006096" y="5088616"/>
                  <a:pt x="6005269" y="5150567"/>
                </a:cubicBezTo>
                <a:lnTo>
                  <a:pt x="6001127" y="5164609"/>
                </a:lnTo>
                <a:lnTo>
                  <a:pt x="5998514" y="5189673"/>
                </a:lnTo>
                <a:lnTo>
                  <a:pt x="6036748" y="5322752"/>
                </a:lnTo>
                <a:cubicBezTo>
                  <a:pt x="6037058" y="5333437"/>
                  <a:pt x="6037367" y="5344122"/>
                  <a:pt x="6037677" y="5354807"/>
                </a:cubicBezTo>
                <a:lnTo>
                  <a:pt x="6053435" y="5387547"/>
                </a:lnTo>
                <a:cubicBezTo>
                  <a:pt x="6058595" y="5407496"/>
                  <a:pt x="6064059" y="5445583"/>
                  <a:pt x="6068640" y="5474503"/>
                </a:cubicBezTo>
                <a:cubicBezTo>
                  <a:pt x="6065387" y="5502156"/>
                  <a:pt x="6077015" y="5529097"/>
                  <a:pt x="6080922" y="5561070"/>
                </a:cubicBezTo>
                <a:cubicBezTo>
                  <a:pt x="6069952" y="5593856"/>
                  <a:pt x="6092872" y="5614018"/>
                  <a:pt x="6096949" y="5648179"/>
                </a:cubicBezTo>
                <a:cubicBezTo>
                  <a:pt x="6121811" y="5715144"/>
                  <a:pt x="6081535" y="5799438"/>
                  <a:pt x="6096746" y="5862844"/>
                </a:cubicBezTo>
                <a:cubicBezTo>
                  <a:pt x="6088161" y="5942227"/>
                  <a:pt x="6066798" y="6084395"/>
                  <a:pt x="6045436" y="6124480"/>
                </a:cubicBezTo>
                <a:cubicBezTo>
                  <a:pt x="6035300" y="6187952"/>
                  <a:pt x="6042671" y="6255420"/>
                  <a:pt x="6030489" y="6317666"/>
                </a:cubicBezTo>
                <a:cubicBezTo>
                  <a:pt x="5997800" y="6359855"/>
                  <a:pt x="6026490" y="6389009"/>
                  <a:pt x="6007492" y="6440818"/>
                </a:cubicBezTo>
                <a:cubicBezTo>
                  <a:pt x="6032870" y="6477306"/>
                  <a:pt x="6007936" y="6454949"/>
                  <a:pt x="6009467" y="6487076"/>
                </a:cubicBezTo>
                <a:cubicBezTo>
                  <a:pt x="6007396" y="6503737"/>
                  <a:pt x="5997257" y="6531311"/>
                  <a:pt x="5995064" y="6540791"/>
                </a:cubicBezTo>
                <a:lnTo>
                  <a:pt x="5986207" y="6695855"/>
                </a:lnTo>
                <a:cubicBezTo>
                  <a:pt x="5979276" y="6706164"/>
                  <a:pt x="5972094" y="6743953"/>
                  <a:pt x="5979428" y="6754678"/>
                </a:cubicBezTo>
                <a:cubicBezTo>
                  <a:pt x="5979151" y="6773871"/>
                  <a:pt x="5984503" y="6793796"/>
                  <a:pt x="5984543" y="6811016"/>
                </a:cubicBezTo>
                <a:cubicBezTo>
                  <a:pt x="5983922" y="6824242"/>
                  <a:pt x="6007010" y="6838446"/>
                  <a:pt x="5979671" y="6858000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tile tx="0" ty="0" sx="70000" sy="70000" flip="none" algn="tl"/>
          </a:blip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391886"/>
            <a:ext cx="4773168" cy="2051305"/>
          </a:xfrm>
        </p:spPr>
        <p:txBody>
          <a:bodyPr anchor="t">
            <a:normAutofit/>
          </a:bodyPr>
          <a:lstStyle/>
          <a:p>
            <a:r>
              <a:rPr lang="pt-BR" sz="6000"/>
              <a:t>Animação</a:t>
            </a:r>
            <a:endParaRPr lang="pt-BR" sz="6000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5800" y="1925833"/>
            <a:ext cx="5751576" cy="4264655"/>
          </a:xfrm>
        </p:spPr>
        <p:txBody>
          <a:bodyPr>
            <a:normAutofit/>
          </a:bodyPr>
          <a:lstStyle/>
          <a:p>
            <a:r>
              <a:rPr lang="pt-BR" sz="32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Animação procedural</a:t>
            </a:r>
            <a:r>
              <a:rPr lang="pt-BR" sz="3200" dirty="0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:</a:t>
            </a:r>
            <a:endParaRPr lang="pt-BR" sz="3200" dirty="0">
              <a:solidFill>
                <a:srgbClr val="292929"/>
              </a:solidFill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24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baseada em algoritmos que geram movimentos automaticamente, permitindo uma grande variedade de comportamentos complexos.</a:t>
            </a:r>
            <a:endParaRPr lang="pt-BR" sz="24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</p:txBody>
      </p:sp>
      <p:pic>
        <p:nvPicPr>
          <p:cNvPr id="4098" name="Picture 2" descr="An Introduction to Procedural Animations - Alan Zucconi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52308" y="1394569"/>
            <a:ext cx="5153892" cy="406886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Título 1"/>
          <p:cNvSpPr>
            <a:spLocks noGrp="1"/>
          </p:cNvSpPr>
          <p:nvPr>
            <p:ph type="title"/>
          </p:nvPr>
        </p:nvSpPr>
        <p:spPr/>
        <p:txBody>
          <a:bodyPr/>
          <a:p>
            <a:endParaRPr lang="pt-BR" altLang="en-US"/>
          </a:p>
        </p:txBody>
      </p:sp>
      <p:sp>
        <p:nvSpPr>
          <p:cNvPr id="3" name="Espaço Reservado para Conteúdo 2"/>
          <p:cNvSpPr>
            <a:spLocks noGrp="1"/>
          </p:cNvSpPr>
          <p:nvPr>
            <p:ph idx="1"/>
          </p:nvPr>
        </p:nvSpPr>
        <p:spPr/>
        <p:txBody>
          <a:bodyPr/>
          <a:p>
            <a:endParaRPr lang="pt-BR" altLang="en-U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/>
                <a:tailEnd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Tela de fundo abstrata triangular"/>
          <p:cNvPicPr>
            <a:picLocks noChangeAspect="1"/>
          </p:cNvPicPr>
          <p:nvPr/>
        </p:nvPicPr>
        <p:blipFill>
          <a:blip r:embed="rId1"/>
          <a:srcRect t="15589"/>
          <a:stretch>
            <a:fillRect/>
          </a:stretch>
        </p:blipFill>
        <p:spPr>
          <a:xfrm>
            <a:off x="20" y="-5732"/>
            <a:ext cx="12191980" cy="6869465"/>
          </a:xfrm>
          <a:custGeom>
            <a:avLst/>
            <a:gdLst/>
            <a:ahLst/>
            <a:cxnLst/>
            <a:rect l="l" t="t" r="r" b="b"/>
            <a:pathLst>
              <a:path w="12192000" h="6869465">
                <a:moveTo>
                  <a:pt x="0" y="0"/>
                </a:moveTo>
                <a:lnTo>
                  <a:pt x="12192000" y="0"/>
                </a:lnTo>
                <a:lnTo>
                  <a:pt x="12192000" y="6869465"/>
                </a:lnTo>
                <a:lnTo>
                  <a:pt x="0" y="6869465"/>
                </a:lnTo>
                <a:lnTo>
                  <a:pt x="0" y="6863732"/>
                </a:lnTo>
                <a:lnTo>
                  <a:pt x="4932327" y="6863732"/>
                </a:lnTo>
                <a:cubicBezTo>
                  <a:pt x="4954877" y="6844178"/>
                  <a:pt x="4935833" y="6829974"/>
                  <a:pt x="4936345" y="6816748"/>
                </a:cubicBezTo>
                <a:cubicBezTo>
                  <a:pt x="4936312" y="6799528"/>
                  <a:pt x="4931898" y="6779603"/>
                  <a:pt x="4932126" y="6760410"/>
                </a:cubicBezTo>
                <a:cubicBezTo>
                  <a:pt x="4926077" y="6749685"/>
                  <a:pt x="4932001" y="6711896"/>
                  <a:pt x="4937718" y="6701587"/>
                </a:cubicBezTo>
                <a:lnTo>
                  <a:pt x="4945023" y="6546523"/>
                </a:lnTo>
                <a:cubicBezTo>
                  <a:pt x="4946832" y="6537043"/>
                  <a:pt x="4955195" y="6509469"/>
                  <a:pt x="4956904" y="6492808"/>
                </a:cubicBezTo>
                <a:cubicBezTo>
                  <a:pt x="4955641" y="6460681"/>
                  <a:pt x="4976208" y="6483038"/>
                  <a:pt x="4955275" y="6446550"/>
                </a:cubicBezTo>
                <a:cubicBezTo>
                  <a:pt x="4970945" y="6394741"/>
                  <a:pt x="4947280" y="6365587"/>
                  <a:pt x="4974244" y="6323398"/>
                </a:cubicBezTo>
                <a:cubicBezTo>
                  <a:pt x="4984292" y="6261152"/>
                  <a:pt x="4978212" y="6193684"/>
                  <a:pt x="4986573" y="6130212"/>
                </a:cubicBezTo>
                <a:cubicBezTo>
                  <a:pt x="5004193" y="6090127"/>
                  <a:pt x="5021814" y="5947959"/>
                  <a:pt x="5028896" y="5868576"/>
                </a:cubicBezTo>
                <a:cubicBezTo>
                  <a:pt x="5016349" y="5805170"/>
                  <a:pt x="5049571" y="5720876"/>
                  <a:pt x="5029063" y="5653911"/>
                </a:cubicBezTo>
                <a:cubicBezTo>
                  <a:pt x="5025700" y="5619750"/>
                  <a:pt x="5006795" y="5599588"/>
                  <a:pt x="5015843" y="5566802"/>
                </a:cubicBezTo>
                <a:cubicBezTo>
                  <a:pt x="5012621" y="5534829"/>
                  <a:pt x="5003029" y="5507888"/>
                  <a:pt x="5005713" y="5480235"/>
                </a:cubicBezTo>
                <a:cubicBezTo>
                  <a:pt x="5001934" y="5451315"/>
                  <a:pt x="4997427" y="5413228"/>
                  <a:pt x="4993171" y="5393279"/>
                </a:cubicBezTo>
                <a:lnTo>
                  <a:pt x="4980173" y="5360539"/>
                </a:lnTo>
                <a:cubicBezTo>
                  <a:pt x="4979917" y="5349854"/>
                  <a:pt x="4979663" y="5339169"/>
                  <a:pt x="4979406" y="5328484"/>
                </a:cubicBezTo>
                <a:lnTo>
                  <a:pt x="4947869" y="5195405"/>
                </a:lnTo>
                <a:lnTo>
                  <a:pt x="4950024" y="5170341"/>
                </a:lnTo>
                <a:lnTo>
                  <a:pt x="4953441" y="5156299"/>
                </a:lnTo>
                <a:cubicBezTo>
                  <a:pt x="4954123" y="5094348"/>
                  <a:pt x="4954804" y="5032398"/>
                  <a:pt x="4955487" y="4970447"/>
                </a:cubicBezTo>
                <a:cubicBezTo>
                  <a:pt x="4958473" y="4924609"/>
                  <a:pt x="4954747" y="4919416"/>
                  <a:pt x="4955544" y="4863880"/>
                </a:cubicBezTo>
                <a:cubicBezTo>
                  <a:pt x="4954223" y="4819347"/>
                  <a:pt x="4953787" y="4748760"/>
                  <a:pt x="4947559" y="4703250"/>
                </a:cubicBezTo>
                <a:cubicBezTo>
                  <a:pt x="4931239" y="4672612"/>
                  <a:pt x="4924318" y="4541683"/>
                  <a:pt x="4917599" y="4500294"/>
                </a:cubicBezTo>
                <a:lnTo>
                  <a:pt x="4907243" y="4454917"/>
                </a:lnTo>
                <a:cubicBezTo>
                  <a:pt x="4905526" y="4448563"/>
                  <a:pt x="4906613" y="4379705"/>
                  <a:pt x="4907098" y="4371871"/>
                </a:cubicBezTo>
                <a:cubicBezTo>
                  <a:pt x="4890988" y="4197315"/>
                  <a:pt x="4876740" y="4243259"/>
                  <a:pt x="4869508" y="4193393"/>
                </a:cubicBezTo>
                <a:lnTo>
                  <a:pt x="4861739" y="4134589"/>
                </a:lnTo>
                <a:cubicBezTo>
                  <a:pt x="4838172" y="4101669"/>
                  <a:pt x="4843583" y="4086200"/>
                  <a:pt x="4834170" y="4067311"/>
                </a:cubicBezTo>
                <a:cubicBezTo>
                  <a:pt x="4818449" y="4020047"/>
                  <a:pt x="4800275" y="4009156"/>
                  <a:pt x="4790989" y="3993885"/>
                </a:cubicBezTo>
                <a:cubicBezTo>
                  <a:pt x="4782363" y="3993084"/>
                  <a:pt x="4782242" y="3982976"/>
                  <a:pt x="4778453" y="3975684"/>
                </a:cubicBezTo>
                <a:cubicBezTo>
                  <a:pt x="4769321" y="3971191"/>
                  <a:pt x="4758059" y="3933641"/>
                  <a:pt x="4758135" y="3920131"/>
                </a:cubicBezTo>
                <a:lnTo>
                  <a:pt x="4720476" y="3820102"/>
                </a:lnTo>
                <a:cubicBezTo>
                  <a:pt x="4716421" y="3816423"/>
                  <a:pt x="4690934" y="3772161"/>
                  <a:pt x="4687630" y="3767757"/>
                </a:cubicBezTo>
                <a:cubicBezTo>
                  <a:pt x="4647375" y="3558546"/>
                  <a:pt x="4654192" y="3642476"/>
                  <a:pt x="4630748" y="3566511"/>
                </a:cubicBezTo>
                <a:lnTo>
                  <a:pt x="4612614" y="3520370"/>
                </a:lnTo>
                <a:cubicBezTo>
                  <a:pt x="4611978" y="3460083"/>
                  <a:pt x="4594531" y="3496400"/>
                  <a:pt x="4610707" y="3459431"/>
                </a:cubicBezTo>
                <a:cubicBezTo>
                  <a:pt x="4599690" y="3413406"/>
                  <a:pt x="4569527" y="3328058"/>
                  <a:pt x="4557730" y="3264205"/>
                </a:cubicBezTo>
                <a:cubicBezTo>
                  <a:pt x="4546771" y="3214122"/>
                  <a:pt x="4546855" y="3187360"/>
                  <a:pt x="4539924" y="3129067"/>
                </a:cubicBezTo>
                <a:cubicBezTo>
                  <a:pt x="4499078" y="2924257"/>
                  <a:pt x="4507775" y="2900002"/>
                  <a:pt x="4494496" y="2844037"/>
                </a:cubicBezTo>
                <a:cubicBezTo>
                  <a:pt x="4480840" y="2820455"/>
                  <a:pt x="4481766" y="2819423"/>
                  <a:pt x="4460253" y="2793277"/>
                </a:cubicBezTo>
                <a:cubicBezTo>
                  <a:pt x="4460293" y="2792857"/>
                  <a:pt x="4460334" y="2792440"/>
                  <a:pt x="4460374" y="2792022"/>
                </a:cubicBezTo>
                <a:cubicBezTo>
                  <a:pt x="4450410" y="2725396"/>
                  <a:pt x="4422768" y="2611146"/>
                  <a:pt x="4430482" y="2592145"/>
                </a:cubicBezTo>
                <a:cubicBezTo>
                  <a:pt x="4420977" y="2538605"/>
                  <a:pt x="4406958" y="2503050"/>
                  <a:pt x="4403347" y="2470784"/>
                </a:cubicBezTo>
                <a:cubicBezTo>
                  <a:pt x="4403625" y="2469144"/>
                  <a:pt x="4380771" y="2411406"/>
                  <a:pt x="4381053" y="2409766"/>
                </a:cubicBezTo>
                <a:lnTo>
                  <a:pt x="4366650" y="2374381"/>
                </a:lnTo>
                <a:cubicBezTo>
                  <a:pt x="4354764" y="2340371"/>
                  <a:pt x="4344841" y="2342080"/>
                  <a:pt x="4340811" y="2293782"/>
                </a:cubicBezTo>
                <a:lnTo>
                  <a:pt x="4336437" y="2209654"/>
                </a:lnTo>
                <a:cubicBezTo>
                  <a:pt x="4336626" y="2183198"/>
                  <a:pt x="4331827" y="2147175"/>
                  <a:pt x="4332596" y="2097942"/>
                </a:cubicBezTo>
                <a:cubicBezTo>
                  <a:pt x="4331413" y="2040556"/>
                  <a:pt x="4334167" y="2024671"/>
                  <a:pt x="4335156" y="1959502"/>
                </a:cubicBezTo>
                <a:cubicBezTo>
                  <a:pt x="4355169" y="1909240"/>
                  <a:pt x="4334621" y="1899757"/>
                  <a:pt x="4342459" y="1843304"/>
                </a:cubicBezTo>
                <a:cubicBezTo>
                  <a:pt x="4323188" y="1767970"/>
                  <a:pt x="4341543" y="1709926"/>
                  <a:pt x="4335862" y="1678241"/>
                </a:cubicBezTo>
                <a:cubicBezTo>
                  <a:pt x="4358303" y="1686421"/>
                  <a:pt x="4316693" y="1650992"/>
                  <a:pt x="4341586" y="1648670"/>
                </a:cubicBezTo>
                <a:lnTo>
                  <a:pt x="4335121" y="1530444"/>
                </a:lnTo>
                <a:lnTo>
                  <a:pt x="4319921" y="1447059"/>
                </a:lnTo>
                <a:cubicBezTo>
                  <a:pt x="4323975" y="1435041"/>
                  <a:pt x="4318516" y="1400294"/>
                  <a:pt x="4311218" y="1391417"/>
                </a:cubicBezTo>
                <a:cubicBezTo>
                  <a:pt x="4309788" y="1382890"/>
                  <a:pt x="4318548" y="1369039"/>
                  <a:pt x="4310635" y="1363726"/>
                </a:cubicBezTo>
                <a:cubicBezTo>
                  <a:pt x="4306367" y="1345147"/>
                  <a:pt x="4300478" y="1312123"/>
                  <a:pt x="4295428" y="1284707"/>
                </a:cubicBezTo>
                <a:cubicBezTo>
                  <a:pt x="4305903" y="1270581"/>
                  <a:pt x="4295764" y="1246609"/>
                  <a:pt x="4294084" y="1208753"/>
                </a:cubicBezTo>
                <a:cubicBezTo>
                  <a:pt x="4293843" y="1179683"/>
                  <a:pt x="4285650" y="1146196"/>
                  <a:pt x="4290055" y="1100759"/>
                </a:cubicBezTo>
                <a:cubicBezTo>
                  <a:pt x="4311757" y="1052944"/>
                  <a:pt x="4302600" y="968080"/>
                  <a:pt x="4306769" y="926605"/>
                </a:cubicBezTo>
                <a:cubicBezTo>
                  <a:pt x="4309528" y="887466"/>
                  <a:pt x="4307447" y="916383"/>
                  <a:pt x="4304646" y="892119"/>
                </a:cubicBezTo>
                <a:cubicBezTo>
                  <a:pt x="4298906" y="862313"/>
                  <a:pt x="4286356" y="825479"/>
                  <a:pt x="4280184" y="788250"/>
                </a:cubicBezTo>
                <a:cubicBezTo>
                  <a:pt x="4275629" y="645614"/>
                  <a:pt x="4270483" y="653700"/>
                  <a:pt x="4265528" y="607803"/>
                </a:cubicBezTo>
                <a:cubicBezTo>
                  <a:pt x="4266555" y="576644"/>
                  <a:pt x="4255504" y="548004"/>
                  <a:pt x="4250448" y="512866"/>
                </a:cubicBezTo>
                <a:cubicBezTo>
                  <a:pt x="4226489" y="447977"/>
                  <a:pt x="4214139" y="399629"/>
                  <a:pt x="4204265" y="361348"/>
                </a:cubicBezTo>
                <a:cubicBezTo>
                  <a:pt x="4214896" y="343611"/>
                  <a:pt x="4189301" y="362369"/>
                  <a:pt x="4191203" y="283180"/>
                </a:cubicBezTo>
                <a:cubicBezTo>
                  <a:pt x="4193843" y="278738"/>
                  <a:pt x="4190376" y="269105"/>
                  <a:pt x="4186487" y="270087"/>
                </a:cubicBezTo>
                <a:cubicBezTo>
                  <a:pt x="4156789" y="131153"/>
                  <a:pt x="4126023" y="113821"/>
                  <a:pt x="4107290" y="49653"/>
                </a:cubicBezTo>
                <a:cubicBezTo>
                  <a:pt x="4103468" y="39460"/>
                  <a:pt x="4100491" y="27294"/>
                  <a:pt x="4097659" y="13662"/>
                </a:cubicBezTo>
                <a:lnTo>
                  <a:pt x="4096109" y="5732"/>
                </a:lnTo>
                <a:lnTo>
                  <a:pt x="0" y="5732"/>
                </a:lnTo>
                <a:close/>
              </a:path>
            </a:pathLst>
          </a:custGeom>
        </p:spPr>
      </p:pic>
      <p:sp>
        <p:nvSpPr>
          <p:cNvPr id="18" name="Rectangle 17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 rot="16200000">
            <a:off x="-1418457" y="1424189"/>
            <a:ext cx="6858002" cy="4021087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35000"/>
                </a:srgbClr>
              </a:gs>
              <a:gs pos="100000">
                <a:srgbClr val="000000">
                  <a:alpha val="0"/>
                </a:srgbClr>
              </a:gs>
              <a:gs pos="37000">
                <a:srgbClr val="000000">
                  <a:alpha val="2000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Freeform: Shape 19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-5733"/>
            <a:ext cx="5035924" cy="6869464"/>
          </a:xfrm>
          <a:custGeom>
            <a:avLst/>
            <a:gdLst>
              <a:gd name="connsiteX0" fmla="*/ 0 w 6128435"/>
              <a:gd name="connsiteY0" fmla="*/ 0 h 6858000"/>
              <a:gd name="connsiteX1" fmla="*/ 4965888 w 6128435"/>
              <a:gd name="connsiteY1" fmla="*/ 0 h 6858000"/>
              <a:gd name="connsiteX2" fmla="*/ 4967767 w 6128435"/>
              <a:gd name="connsiteY2" fmla="*/ 7930 h 6858000"/>
              <a:gd name="connsiteX3" fmla="*/ 4979444 w 6128435"/>
              <a:gd name="connsiteY3" fmla="*/ 43921 h 6858000"/>
              <a:gd name="connsiteX4" fmla="*/ 5021173 w 6128435"/>
              <a:gd name="connsiteY4" fmla="*/ 123738 h 6858000"/>
              <a:gd name="connsiteX5" fmla="*/ 5075458 w 6128435"/>
              <a:gd name="connsiteY5" fmla="*/ 264355 h 6858000"/>
              <a:gd name="connsiteX6" fmla="*/ 5081175 w 6128435"/>
              <a:gd name="connsiteY6" fmla="*/ 277448 h 6858000"/>
              <a:gd name="connsiteX7" fmla="*/ 5097011 w 6128435"/>
              <a:gd name="connsiteY7" fmla="*/ 355616 h 6858000"/>
              <a:gd name="connsiteX8" fmla="*/ 5130982 w 6128435"/>
              <a:gd name="connsiteY8" fmla="*/ 412030 h 6858000"/>
              <a:gd name="connsiteX9" fmla="*/ 5153000 w 6128435"/>
              <a:gd name="connsiteY9" fmla="*/ 507134 h 6858000"/>
              <a:gd name="connsiteX10" fmla="*/ 5171282 w 6128435"/>
              <a:gd name="connsiteY10" fmla="*/ 602071 h 6858000"/>
              <a:gd name="connsiteX11" fmla="*/ 5176196 w 6128435"/>
              <a:gd name="connsiteY11" fmla="*/ 636822 h 6858000"/>
              <a:gd name="connsiteX12" fmla="*/ 5201957 w 6128435"/>
              <a:gd name="connsiteY12" fmla="*/ 736835 h 6858000"/>
              <a:gd name="connsiteX13" fmla="*/ 5185452 w 6128435"/>
              <a:gd name="connsiteY13" fmla="*/ 745392 h 6858000"/>
              <a:gd name="connsiteX14" fmla="*/ 5189051 w 6128435"/>
              <a:gd name="connsiteY14" fmla="*/ 782518 h 6858000"/>
              <a:gd name="connsiteX15" fmla="*/ 5210428 w 6128435"/>
              <a:gd name="connsiteY15" fmla="*/ 815772 h 6858000"/>
              <a:gd name="connsiteX16" fmla="*/ 5221088 w 6128435"/>
              <a:gd name="connsiteY16" fmla="*/ 860193 h 6858000"/>
              <a:gd name="connsiteX17" fmla="*/ 5227653 w 6128435"/>
              <a:gd name="connsiteY17" fmla="*/ 886709 h 6858000"/>
              <a:gd name="connsiteX18" fmla="*/ 5230806 w 6128435"/>
              <a:gd name="connsiteY18" fmla="*/ 961354 h 6858000"/>
              <a:gd name="connsiteX19" fmla="*/ 5201018 w 6128435"/>
              <a:gd name="connsiteY19" fmla="*/ 1095027 h 6858000"/>
              <a:gd name="connsiteX20" fmla="*/ 5202153 w 6128435"/>
              <a:gd name="connsiteY20" fmla="*/ 1133224 h 6858000"/>
              <a:gd name="connsiteX21" fmla="*/ 5207370 w 6128435"/>
              <a:gd name="connsiteY21" fmla="*/ 1138097 h 6858000"/>
              <a:gd name="connsiteX22" fmla="*/ 5189234 w 6128435"/>
              <a:gd name="connsiteY22" fmla="*/ 1193495 h 6858000"/>
              <a:gd name="connsiteX23" fmla="*/ 5202769 w 6128435"/>
              <a:gd name="connsiteY23" fmla="*/ 1269450 h 6858000"/>
              <a:gd name="connsiteX24" fmla="*/ 5225968 w 6128435"/>
              <a:gd name="connsiteY24" fmla="*/ 1357994 h 6858000"/>
              <a:gd name="connsiteX25" fmla="*/ 5233819 w 6128435"/>
              <a:gd name="connsiteY25" fmla="*/ 1380922 h 6858000"/>
              <a:gd name="connsiteX26" fmla="*/ 5237226 w 6128435"/>
              <a:gd name="connsiteY26" fmla="*/ 1441327 h 6858000"/>
              <a:gd name="connsiteX27" fmla="*/ 5244434 w 6128435"/>
              <a:gd name="connsiteY27" fmla="*/ 1580810 h 6858000"/>
              <a:gd name="connsiteX28" fmla="*/ 5251453 w 6128435"/>
              <a:gd name="connsiteY28" fmla="*/ 1583934 h 6858000"/>
              <a:gd name="connsiteX29" fmla="*/ 5253136 w 6128435"/>
              <a:gd name="connsiteY29" fmla="*/ 1595457 h 6858000"/>
              <a:gd name="connsiteX30" fmla="*/ 5254863 w 6128435"/>
              <a:gd name="connsiteY30" fmla="*/ 1598311 h 6858000"/>
              <a:gd name="connsiteX31" fmla="*/ 5263491 w 6128435"/>
              <a:gd name="connsiteY31" fmla="*/ 1614889 h 6858000"/>
              <a:gd name="connsiteX32" fmla="*/ 5250095 w 6128435"/>
              <a:gd name="connsiteY32" fmla="*/ 1655519 h 6858000"/>
              <a:gd name="connsiteX33" fmla="*/ 5259788 w 6128435"/>
              <a:gd name="connsiteY33" fmla="*/ 1701198 h 6858000"/>
              <a:gd name="connsiteX34" fmla="*/ 5255696 w 6128435"/>
              <a:gd name="connsiteY34" fmla="*/ 1880842 h 6858000"/>
              <a:gd name="connsiteX35" fmla="*/ 5280947 w 6128435"/>
              <a:gd name="connsiteY35" fmla="*/ 1904438 h 6858000"/>
              <a:gd name="connsiteX36" fmla="*/ 5288486 w 6128435"/>
              <a:gd name="connsiteY36" fmla="*/ 1976575 h 6858000"/>
              <a:gd name="connsiteX37" fmla="*/ 5252592 w 6128435"/>
              <a:gd name="connsiteY37" fmla="*/ 2092210 h 6858000"/>
              <a:gd name="connsiteX38" fmla="*/ 5264303 w 6128435"/>
              <a:gd name="connsiteY38" fmla="*/ 2225157 h 6858000"/>
              <a:gd name="connsiteX39" fmla="*/ 5254949 w 6128435"/>
              <a:gd name="connsiteY39" fmla="*/ 2236160 h 6858000"/>
              <a:gd name="connsiteX40" fmla="*/ 5250104 w 6128435"/>
              <a:gd name="connsiteY40" fmla="*/ 2249166 h 6858000"/>
              <a:gd name="connsiteX41" fmla="*/ 5251214 w 6128435"/>
              <a:gd name="connsiteY41" fmla="*/ 2250944 h 6858000"/>
              <a:gd name="connsiteX42" fmla="*/ 5250644 w 6128435"/>
              <a:gd name="connsiteY42" fmla="*/ 2266619 h 6858000"/>
              <a:gd name="connsiteX43" fmla="*/ 5247111 w 6128435"/>
              <a:gd name="connsiteY43" fmla="*/ 2269679 h 6858000"/>
              <a:gd name="connsiteX44" fmla="*/ 5245653 w 6128435"/>
              <a:gd name="connsiteY44" fmla="*/ 2280317 h 6858000"/>
              <a:gd name="connsiteX45" fmla="*/ 5239901 w 6128435"/>
              <a:gd name="connsiteY45" fmla="*/ 2300961 h 6858000"/>
              <a:gd name="connsiteX46" fmla="*/ 5241522 w 6128435"/>
              <a:gd name="connsiteY46" fmla="*/ 2305114 h 6858000"/>
              <a:gd name="connsiteX47" fmla="*/ 5237050 w 6128435"/>
              <a:gd name="connsiteY47" fmla="*/ 2336703 h 6858000"/>
              <a:gd name="connsiteX48" fmla="*/ 5238267 w 6128435"/>
              <a:gd name="connsiteY48" fmla="*/ 2337277 h 6858000"/>
              <a:gd name="connsiteX49" fmla="*/ 5242602 w 6128435"/>
              <a:gd name="connsiteY49" fmla="*/ 2346782 h 6858000"/>
              <a:gd name="connsiteX50" fmla="*/ 5247963 w 6128435"/>
              <a:gd name="connsiteY50" fmla="*/ 2364638 h 6858000"/>
              <a:gd name="connsiteX51" fmla="*/ 5276175 w 6128435"/>
              <a:gd name="connsiteY51" fmla="*/ 2407515 h 6858000"/>
              <a:gd name="connsiteX52" fmla="*/ 5271650 w 6128435"/>
              <a:gd name="connsiteY52" fmla="*/ 2440467 h 6858000"/>
              <a:gd name="connsiteX53" fmla="*/ 5271438 w 6128435"/>
              <a:gd name="connsiteY53" fmla="*/ 2447186 h 6858000"/>
              <a:gd name="connsiteX54" fmla="*/ 5271722 w 6128435"/>
              <a:gd name="connsiteY54" fmla="*/ 2447359 h 6858000"/>
              <a:gd name="connsiteX55" fmla="*/ 5272069 w 6128435"/>
              <a:gd name="connsiteY55" fmla="*/ 2454523 h 6858000"/>
              <a:gd name="connsiteX56" fmla="*/ 5271049 w 6128435"/>
              <a:gd name="connsiteY56" fmla="*/ 2459442 h 6858000"/>
              <a:gd name="connsiteX57" fmla="*/ 5270636 w 6128435"/>
              <a:gd name="connsiteY57" fmla="*/ 2472481 h 6858000"/>
              <a:gd name="connsiteX58" fmla="*/ 5272406 w 6128435"/>
              <a:gd name="connsiteY58" fmla="*/ 2477221 h 6858000"/>
              <a:gd name="connsiteX59" fmla="*/ 5307538 w 6128435"/>
              <a:gd name="connsiteY59" fmla="*/ 2514685 h 6858000"/>
              <a:gd name="connsiteX60" fmla="*/ 5337604 w 6128435"/>
              <a:gd name="connsiteY60" fmla="*/ 2597632 h 6858000"/>
              <a:gd name="connsiteX61" fmla="*/ 5407503 w 6128435"/>
              <a:gd name="connsiteY61" fmla="*/ 2786290 h 6858000"/>
              <a:gd name="connsiteX62" fmla="*/ 5407356 w 6128435"/>
              <a:gd name="connsiteY62" fmla="*/ 2787545 h 6858000"/>
              <a:gd name="connsiteX63" fmla="*/ 5411130 w 6128435"/>
              <a:gd name="connsiteY63" fmla="*/ 2788640 h 6858000"/>
              <a:gd name="connsiteX64" fmla="*/ 5416439 w 6128435"/>
              <a:gd name="connsiteY64" fmla="*/ 2805666 h 6858000"/>
              <a:gd name="connsiteX65" fmla="*/ 5416589 w 6128435"/>
              <a:gd name="connsiteY65" fmla="*/ 2810822 h 6858000"/>
              <a:gd name="connsiteX66" fmla="*/ 5418542 w 6128435"/>
              <a:gd name="connsiteY66" fmla="*/ 2817745 h 6858000"/>
              <a:gd name="connsiteX67" fmla="*/ 5418847 w 6128435"/>
              <a:gd name="connsiteY67" fmla="*/ 2817825 h 6858000"/>
              <a:gd name="connsiteX68" fmla="*/ 5423364 w 6128435"/>
              <a:gd name="connsiteY68" fmla="*/ 2858292 h 6858000"/>
              <a:gd name="connsiteX69" fmla="*/ 5479298 w 6128435"/>
              <a:gd name="connsiteY69" fmla="*/ 2947791 h 6858000"/>
              <a:gd name="connsiteX70" fmla="*/ 5481770 w 6128435"/>
              <a:gd name="connsiteY70" fmla="*/ 2951352 h 6858000"/>
              <a:gd name="connsiteX71" fmla="*/ 5481013 w 6128435"/>
              <a:gd name="connsiteY71" fmla="*/ 2973461 h 6858000"/>
              <a:gd name="connsiteX72" fmla="*/ 5482045 w 6128435"/>
              <a:gd name="connsiteY72" fmla="*/ 2984371 h 6858000"/>
              <a:gd name="connsiteX73" fmla="*/ 5479405 w 6128435"/>
              <a:gd name="connsiteY73" fmla="*/ 2988507 h 6858000"/>
              <a:gd name="connsiteX74" fmla="*/ 5482415 w 6128435"/>
              <a:gd name="connsiteY74" fmla="*/ 3004079 h 6858000"/>
              <a:gd name="connsiteX75" fmla="*/ 5483865 w 6128435"/>
              <a:gd name="connsiteY75" fmla="*/ 3005467 h 6858000"/>
              <a:gd name="connsiteX76" fmla="*/ 5482236 w 6128435"/>
              <a:gd name="connsiteY76" fmla="*/ 3019791 h 6858000"/>
              <a:gd name="connsiteX77" fmla="*/ 5475895 w 6128435"/>
              <a:gd name="connsiteY77" fmla="*/ 3033578 h 6858000"/>
              <a:gd name="connsiteX78" fmla="*/ 5477595 w 6128435"/>
              <a:gd name="connsiteY78" fmla="*/ 3250534 h 6858000"/>
              <a:gd name="connsiteX79" fmla="*/ 5532836 w 6128435"/>
              <a:gd name="connsiteY79" fmla="*/ 3353840 h 6858000"/>
              <a:gd name="connsiteX80" fmla="*/ 5561229 w 6128435"/>
              <a:gd name="connsiteY80" fmla="*/ 3395784 h 6858000"/>
              <a:gd name="connsiteX81" fmla="*/ 5589758 w 6128435"/>
              <a:gd name="connsiteY81" fmla="*/ 3506453 h 6858000"/>
              <a:gd name="connsiteX82" fmla="*/ 5596144 w 6128435"/>
              <a:gd name="connsiteY82" fmla="*/ 3534624 h 6858000"/>
              <a:gd name="connsiteX83" fmla="*/ 5597750 w 6128435"/>
              <a:gd name="connsiteY83" fmla="*/ 3534129 h 6858000"/>
              <a:gd name="connsiteX84" fmla="*/ 5599700 w 6128435"/>
              <a:gd name="connsiteY84" fmla="*/ 3547221 h 6858000"/>
              <a:gd name="connsiteX85" fmla="*/ 5615031 w 6128435"/>
              <a:gd name="connsiteY85" fmla="*/ 3557482 h 6858000"/>
              <a:gd name="connsiteX86" fmla="*/ 5618377 w 6128435"/>
              <a:gd name="connsiteY86" fmla="*/ 3588431 h 6858000"/>
              <a:gd name="connsiteX87" fmla="*/ 5612155 w 6128435"/>
              <a:gd name="connsiteY87" fmla="*/ 3589869 h 6858000"/>
              <a:gd name="connsiteX88" fmla="*/ 5620843 w 6128435"/>
              <a:gd name="connsiteY88" fmla="*/ 3606745 h 6858000"/>
              <a:gd name="connsiteX89" fmla="*/ 5655472 w 6128435"/>
              <a:gd name="connsiteY89" fmla="*/ 3678877 h 6858000"/>
              <a:gd name="connsiteX90" fmla="*/ 5680448 w 6128435"/>
              <a:gd name="connsiteY90" fmla="*/ 3717760 h 6858000"/>
              <a:gd name="connsiteX91" fmla="*/ 5683015 w 6128435"/>
              <a:gd name="connsiteY91" fmla="*/ 3762025 h 6858000"/>
              <a:gd name="connsiteX92" fmla="*/ 5696643 w 6128435"/>
              <a:gd name="connsiteY92" fmla="*/ 3773888 h 6858000"/>
              <a:gd name="connsiteX93" fmla="*/ 5699203 w 6128435"/>
              <a:gd name="connsiteY93" fmla="*/ 3775823 h 6858000"/>
              <a:gd name="connsiteX94" fmla="*/ 5704824 w 6128435"/>
              <a:gd name="connsiteY94" fmla="*/ 3785966 h 6858000"/>
              <a:gd name="connsiteX95" fmla="*/ 5712204 w 6128435"/>
              <a:gd name="connsiteY95" fmla="*/ 3785830 h 6858000"/>
              <a:gd name="connsiteX96" fmla="*/ 5724816 w 6128435"/>
              <a:gd name="connsiteY96" fmla="*/ 3798949 h 6858000"/>
              <a:gd name="connsiteX97" fmla="*/ 5733539 w 6128435"/>
              <a:gd name="connsiteY97" fmla="*/ 3818457 h 6858000"/>
              <a:gd name="connsiteX98" fmla="*/ 5768491 w 6128435"/>
              <a:gd name="connsiteY98" fmla="*/ 3914399 h 6858000"/>
              <a:gd name="connsiteX99" fmla="*/ 5793123 w 6128435"/>
              <a:gd name="connsiteY99" fmla="*/ 3969952 h 6858000"/>
              <a:gd name="connsiteX100" fmla="*/ 5808321 w 6128435"/>
              <a:gd name="connsiteY100" fmla="*/ 3988153 h 6858000"/>
              <a:gd name="connsiteX101" fmla="*/ 5825621 w 6128435"/>
              <a:gd name="connsiteY101" fmla="*/ 4015525 h 6858000"/>
              <a:gd name="connsiteX102" fmla="*/ 5860672 w 6128435"/>
              <a:gd name="connsiteY102" fmla="*/ 4061579 h 6858000"/>
              <a:gd name="connsiteX103" fmla="*/ 5872173 w 6128435"/>
              <a:gd name="connsiteY103" fmla="*/ 4088497 h 6858000"/>
              <a:gd name="connsiteX104" fmla="*/ 5883705 w 6128435"/>
              <a:gd name="connsiteY104" fmla="*/ 4101899 h 6858000"/>
              <a:gd name="connsiteX105" fmla="*/ 5885314 w 6128435"/>
              <a:gd name="connsiteY105" fmla="*/ 4108387 h 6858000"/>
              <a:gd name="connsiteX106" fmla="*/ 5894095 w 6128435"/>
              <a:gd name="connsiteY106" fmla="*/ 4128857 h 6858000"/>
              <a:gd name="connsiteX107" fmla="*/ 5898339 w 6128435"/>
              <a:gd name="connsiteY107" fmla="*/ 4140800 h 6858000"/>
              <a:gd name="connsiteX108" fmla="*/ 5899734 w 6128435"/>
              <a:gd name="connsiteY108" fmla="*/ 4145632 h 6858000"/>
              <a:gd name="connsiteX109" fmla="*/ 5897098 w 6128435"/>
              <a:gd name="connsiteY109" fmla="*/ 4157819 h 6858000"/>
              <a:gd name="connsiteX110" fmla="*/ 5904495 w 6128435"/>
              <a:gd name="connsiteY110" fmla="*/ 4170854 h 6858000"/>
              <a:gd name="connsiteX111" fmla="*/ 5903513 w 6128435"/>
              <a:gd name="connsiteY111" fmla="*/ 4187661 h 6858000"/>
              <a:gd name="connsiteX112" fmla="*/ 5909911 w 6128435"/>
              <a:gd name="connsiteY112" fmla="*/ 4189970 h 6858000"/>
              <a:gd name="connsiteX113" fmla="*/ 5919468 w 6128435"/>
              <a:gd name="connsiteY113" fmla="*/ 4200916 h 6858000"/>
              <a:gd name="connsiteX114" fmla="*/ 5917114 w 6128435"/>
              <a:gd name="connsiteY114" fmla="*/ 4213096 h 6858000"/>
              <a:gd name="connsiteX115" fmla="*/ 5921153 w 6128435"/>
              <a:gd name="connsiteY115" fmla="*/ 4236222 h 6858000"/>
              <a:gd name="connsiteX116" fmla="*/ 5924233 w 6128435"/>
              <a:gd name="connsiteY116" fmla="*/ 4242060 h 6858000"/>
              <a:gd name="connsiteX117" fmla="*/ 5923742 w 6128435"/>
              <a:gd name="connsiteY117" fmla="*/ 4265435 h 6858000"/>
              <a:gd name="connsiteX118" fmla="*/ 5928910 w 6128435"/>
              <a:gd name="connsiteY118" fmla="*/ 4300973 h 6858000"/>
              <a:gd name="connsiteX119" fmla="*/ 5939320 w 6128435"/>
              <a:gd name="connsiteY119" fmla="*/ 4340435 h 6858000"/>
              <a:gd name="connsiteX120" fmla="*/ 5936924 w 6128435"/>
              <a:gd name="connsiteY120" fmla="*/ 4353034 h 6858000"/>
              <a:gd name="connsiteX121" fmla="*/ 5946705 w 6128435"/>
              <a:gd name="connsiteY121" fmla="*/ 4428051 h 6858000"/>
              <a:gd name="connsiteX122" fmla="*/ 5949261 w 6128435"/>
              <a:gd name="connsiteY122" fmla="*/ 4449185 h 6858000"/>
              <a:gd name="connsiteX123" fmla="*/ 5957504 w 6128435"/>
              <a:gd name="connsiteY123" fmla="*/ 4465911 h 6858000"/>
              <a:gd name="connsiteX124" fmla="*/ 5964689 w 6128435"/>
              <a:gd name="connsiteY124" fmla="*/ 4468532 h 6858000"/>
              <a:gd name="connsiteX125" fmla="*/ 5967062 w 6128435"/>
              <a:gd name="connsiteY125" fmla="*/ 4479923 h 6858000"/>
              <a:gd name="connsiteX126" fmla="*/ 5968960 w 6128435"/>
              <a:gd name="connsiteY126" fmla="*/ 4482655 h 6858000"/>
              <a:gd name="connsiteX127" fmla="*/ 5978567 w 6128435"/>
              <a:gd name="connsiteY127" fmla="*/ 4498605 h 6858000"/>
              <a:gd name="connsiteX128" fmla="*/ 5967676 w 6128435"/>
              <a:gd name="connsiteY128" fmla="*/ 4540140 h 6858000"/>
              <a:gd name="connsiteX129" fmla="*/ 5980106 w 6128435"/>
              <a:gd name="connsiteY129" fmla="*/ 4585087 h 6858000"/>
              <a:gd name="connsiteX130" fmla="*/ 5986918 w 6128435"/>
              <a:gd name="connsiteY130" fmla="*/ 4764836 h 6858000"/>
              <a:gd name="connsiteX131" fmla="*/ 6013516 w 6128435"/>
              <a:gd name="connsiteY131" fmla="*/ 4786619 h 6858000"/>
              <a:gd name="connsiteX132" fmla="*/ 6025404 w 6128435"/>
              <a:gd name="connsiteY132" fmla="*/ 4858148 h 6858000"/>
              <a:gd name="connsiteX133" fmla="*/ 6007749 w 6128435"/>
              <a:gd name="connsiteY133" fmla="*/ 4964715 h 6858000"/>
              <a:gd name="connsiteX134" fmla="*/ 6005269 w 6128435"/>
              <a:gd name="connsiteY134" fmla="*/ 5150567 h 6858000"/>
              <a:gd name="connsiteX135" fmla="*/ 6001127 w 6128435"/>
              <a:gd name="connsiteY135" fmla="*/ 5164609 h 6858000"/>
              <a:gd name="connsiteX136" fmla="*/ 5996647 w 6128435"/>
              <a:gd name="connsiteY136" fmla="*/ 5185640 h 6858000"/>
              <a:gd name="connsiteX137" fmla="*/ 5998514 w 6128435"/>
              <a:gd name="connsiteY137" fmla="*/ 5189673 h 6858000"/>
              <a:gd name="connsiteX138" fmla="*/ 5995970 w 6128435"/>
              <a:gd name="connsiteY138" fmla="*/ 5221547 h 6858000"/>
              <a:gd name="connsiteX139" fmla="*/ 5997218 w 6128435"/>
              <a:gd name="connsiteY139" fmla="*/ 5222031 h 6858000"/>
              <a:gd name="connsiteX140" fmla="*/ 6002116 w 6128435"/>
              <a:gd name="connsiteY140" fmla="*/ 5231223 h 6858000"/>
              <a:gd name="connsiteX141" fmla="*/ 6008541 w 6128435"/>
              <a:gd name="connsiteY141" fmla="*/ 5248680 h 6858000"/>
              <a:gd name="connsiteX142" fmla="*/ 6039260 w 6128435"/>
              <a:gd name="connsiteY142" fmla="*/ 5289518 h 6858000"/>
              <a:gd name="connsiteX143" fmla="*/ 6036748 w 6128435"/>
              <a:gd name="connsiteY143" fmla="*/ 5322752 h 6858000"/>
              <a:gd name="connsiteX144" fmla="*/ 6036943 w 6128435"/>
              <a:gd name="connsiteY144" fmla="*/ 5329480 h 6858000"/>
              <a:gd name="connsiteX145" fmla="*/ 6037236 w 6128435"/>
              <a:gd name="connsiteY145" fmla="*/ 5329634 h 6858000"/>
              <a:gd name="connsiteX146" fmla="*/ 6038019 w 6128435"/>
              <a:gd name="connsiteY146" fmla="*/ 5336764 h 6858000"/>
              <a:gd name="connsiteX147" fmla="*/ 6037298 w 6128435"/>
              <a:gd name="connsiteY147" fmla="*/ 5341753 h 6858000"/>
              <a:gd name="connsiteX148" fmla="*/ 6037677 w 6128435"/>
              <a:gd name="connsiteY148" fmla="*/ 5354807 h 6858000"/>
              <a:gd name="connsiteX149" fmla="*/ 6039728 w 6128435"/>
              <a:gd name="connsiteY149" fmla="*/ 5359416 h 6858000"/>
              <a:gd name="connsiteX150" fmla="*/ 6043311 w 6128435"/>
              <a:gd name="connsiteY150" fmla="*/ 5361407 h 6858000"/>
              <a:gd name="connsiteX151" fmla="*/ 6042954 w 6128435"/>
              <a:gd name="connsiteY151" fmla="*/ 5362576 h 6858000"/>
              <a:gd name="connsiteX152" fmla="*/ 6053435 w 6128435"/>
              <a:gd name="connsiteY152" fmla="*/ 5387547 h 6858000"/>
              <a:gd name="connsiteX153" fmla="*/ 6065933 w 6128435"/>
              <a:gd name="connsiteY153" fmla="*/ 5443002 h 6858000"/>
              <a:gd name="connsiteX154" fmla="*/ 6068640 w 6128435"/>
              <a:gd name="connsiteY154" fmla="*/ 5474503 h 6858000"/>
              <a:gd name="connsiteX155" fmla="*/ 6080922 w 6128435"/>
              <a:gd name="connsiteY155" fmla="*/ 5561070 h 6858000"/>
              <a:gd name="connsiteX156" fmla="*/ 6096949 w 6128435"/>
              <a:gd name="connsiteY156" fmla="*/ 5648179 h 6858000"/>
              <a:gd name="connsiteX157" fmla="*/ 6125703 w 6128435"/>
              <a:gd name="connsiteY157" fmla="*/ 5692894 h 6858000"/>
              <a:gd name="connsiteX158" fmla="*/ 6126670 w 6128435"/>
              <a:gd name="connsiteY158" fmla="*/ 5697882 h 6858000"/>
              <a:gd name="connsiteX159" fmla="*/ 6124061 w 6128435"/>
              <a:gd name="connsiteY159" fmla="*/ 5710294 h 6858000"/>
              <a:gd name="connsiteX160" fmla="*/ 6122213 w 6128435"/>
              <a:gd name="connsiteY160" fmla="*/ 5714762 h 6858000"/>
              <a:gd name="connsiteX161" fmla="*/ 6121353 w 6128435"/>
              <a:gd name="connsiteY161" fmla="*/ 5721725 h 6858000"/>
              <a:gd name="connsiteX162" fmla="*/ 6121607 w 6128435"/>
              <a:gd name="connsiteY162" fmla="*/ 5721959 h 6858000"/>
              <a:gd name="connsiteX163" fmla="*/ 6120262 w 6128435"/>
              <a:gd name="connsiteY163" fmla="*/ 5728358 h 6858000"/>
              <a:gd name="connsiteX164" fmla="*/ 6110194 w 6128435"/>
              <a:gd name="connsiteY164" fmla="*/ 5758853 h 6858000"/>
              <a:gd name="connsiteX165" fmla="*/ 6127519 w 6128435"/>
              <a:gd name="connsiteY165" fmla="*/ 5865775 h 6858000"/>
              <a:gd name="connsiteX166" fmla="*/ 6128435 w 6128435"/>
              <a:gd name="connsiteY166" fmla="*/ 5870164 h 6858000"/>
              <a:gd name="connsiteX167" fmla="*/ 6119217 w 6128435"/>
              <a:gd name="connsiteY167" fmla="*/ 5888542 h 6858000"/>
              <a:gd name="connsiteX168" fmla="*/ 6115966 w 6128435"/>
              <a:gd name="connsiteY168" fmla="*/ 5898387 h 6858000"/>
              <a:gd name="connsiteX169" fmla="*/ 6111924 w 6128435"/>
              <a:gd name="connsiteY169" fmla="*/ 5900444 h 6858000"/>
              <a:gd name="connsiteX170" fmla="*/ 6108716 w 6128435"/>
              <a:gd name="connsiteY170" fmla="*/ 5915345 h 6858000"/>
              <a:gd name="connsiteX171" fmla="*/ 6109524 w 6128435"/>
              <a:gd name="connsiteY171" fmla="*/ 5917328 h 6858000"/>
              <a:gd name="connsiteX172" fmla="*/ 6102493 w 6128435"/>
              <a:gd name="connsiteY172" fmla="*/ 5928602 h 6858000"/>
              <a:gd name="connsiteX173" fmla="*/ 6056863 w 6128435"/>
              <a:gd name="connsiteY173" fmla="*/ 6000643 h 6858000"/>
              <a:gd name="connsiteX174" fmla="*/ 6045436 w 6128435"/>
              <a:gd name="connsiteY174" fmla="*/ 6124480 h 6858000"/>
              <a:gd name="connsiteX175" fmla="*/ 6030489 w 6128435"/>
              <a:gd name="connsiteY175" fmla="*/ 6317666 h 6858000"/>
              <a:gd name="connsiteX176" fmla="*/ 6007492 w 6128435"/>
              <a:gd name="connsiteY176" fmla="*/ 6440818 h 6858000"/>
              <a:gd name="connsiteX177" fmla="*/ 6009467 w 6128435"/>
              <a:gd name="connsiteY177" fmla="*/ 6487076 h 6858000"/>
              <a:gd name="connsiteX178" fmla="*/ 5995064 w 6128435"/>
              <a:gd name="connsiteY178" fmla="*/ 6540791 h 6858000"/>
              <a:gd name="connsiteX179" fmla="*/ 5996309 w 6128435"/>
              <a:gd name="connsiteY179" fmla="*/ 6543961 h 6858000"/>
              <a:gd name="connsiteX180" fmla="*/ 5996048 w 6128435"/>
              <a:gd name="connsiteY180" fmla="*/ 6555444 h 6858000"/>
              <a:gd name="connsiteX181" fmla="*/ 6002524 w 6128435"/>
              <a:gd name="connsiteY181" fmla="*/ 6560188 h 6858000"/>
              <a:gd name="connsiteX182" fmla="*/ 6006823 w 6128435"/>
              <a:gd name="connsiteY182" fmla="*/ 6578546 h 6858000"/>
              <a:gd name="connsiteX183" fmla="*/ 6004510 w 6128435"/>
              <a:gd name="connsiteY183" fmla="*/ 6599256 h 6858000"/>
              <a:gd name="connsiteX184" fmla="*/ 5986207 w 6128435"/>
              <a:gd name="connsiteY184" fmla="*/ 6695855 h 6858000"/>
              <a:gd name="connsiteX185" fmla="*/ 5979428 w 6128435"/>
              <a:gd name="connsiteY185" fmla="*/ 6754678 h 6858000"/>
              <a:gd name="connsiteX186" fmla="*/ 5983398 w 6128435"/>
              <a:gd name="connsiteY186" fmla="*/ 6778641 h 6858000"/>
              <a:gd name="connsiteX187" fmla="*/ 5984543 w 6128435"/>
              <a:gd name="connsiteY187" fmla="*/ 6811016 h 6858000"/>
              <a:gd name="connsiteX188" fmla="*/ 5981802 w 6128435"/>
              <a:gd name="connsiteY188" fmla="*/ 6838578 h 6858000"/>
              <a:gd name="connsiteX189" fmla="*/ 5979671 w 6128435"/>
              <a:gd name="connsiteY189" fmla="*/ 6858000 h 6858000"/>
              <a:gd name="connsiteX190" fmla="*/ 0 w 6128435"/>
              <a:gd name="connsiteY190" fmla="*/ 6858000 h 6858000"/>
              <a:gd name="connsiteX0-1" fmla="*/ 0 w 6128435"/>
              <a:gd name="connsiteY0-2" fmla="*/ 0 h 6858000"/>
              <a:gd name="connsiteX1-3" fmla="*/ 4965888 w 6128435"/>
              <a:gd name="connsiteY1-4" fmla="*/ 0 h 6858000"/>
              <a:gd name="connsiteX2-5" fmla="*/ 4967767 w 6128435"/>
              <a:gd name="connsiteY2-6" fmla="*/ 7930 h 6858000"/>
              <a:gd name="connsiteX3-7" fmla="*/ 4979444 w 6128435"/>
              <a:gd name="connsiteY3-8" fmla="*/ 43921 h 6858000"/>
              <a:gd name="connsiteX4-9" fmla="*/ 5021173 w 6128435"/>
              <a:gd name="connsiteY4-10" fmla="*/ 123738 h 6858000"/>
              <a:gd name="connsiteX5-11" fmla="*/ 5075458 w 6128435"/>
              <a:gd name="connsiteY5-12" fmla="*/ 264355 h 6858000"/>
              <a:gd name="connsiteX6-13" fmla="*/ 5081175 w 6128435"/>
              <a:gd name="connsiteY6-14" fmla="*/ 277448 h 6858000"/>
              <a:gd name="connsiteX7-15" fmla="*/ 5097011 w 6128435"/>
              <a:gd name="connsiteY7-16" fmla="*/ 355616 h 6858000"/>
              <a:gd name="connsiteX8-17" fmla="*/ 5130982 w 6128435"/>
              <a:gd name="connsiteY8-18" fmla="*/ 412030 h 6858000"/>
              <a:gd name="connsiteX9-19" fmla="*/ 5153000 w 6128435"/>
              <a:gd name="connsiteY9-20" fmla="*/ 507134 h 6858000"/>
              <a:gd name="connsiteX10-21" fmla="*/ 5171282 w 6128435"/>
              <a:gd name="connsiteY10-22" fmla="*/ 602071 h 6858000"/>
              <a:gd name="connsiteX11-23" fmla="*/ 5176196 w 6128435"/>
              <a:gd name="connsiteY11-24" fmla="*/ 636822 h 6858000"/>
              <a:gd name="connsiteX12-25" fmla="*/ 5201957 w 6128435"/>
              <a:gd name="connsiteY12-26" fmla="*/ 736835 h 6858000"/>
              <a:gd name="connsiteX13-27" fmla="*/ 5185452 w 6128435"/>
              <a:gd name="connsiteY13-28" fmla="*/ 745392 h 6858000"/>
              <a:gd name="connsiteX14-29" fmla="*/ 5189051 w 6128435"/>
              <a:gd name="connsiteY14-30" fmla="*/ 782518 h 6858000"/>
              <a:gd name="connsiteX15-31" fmla="*/ 5210428 w 6128435"/>
              <a:gd name="connsiteY15-32" fmla="*/ 815772 h 6858000"/>
              <a:gd name="connsiteX16-33" fmla="*/ 5221088 w 6128435"/>
              <a:gd name="connsiteY16-34" fmla="*/ 860193 h 6858000"/>
              <a:gd name="connsiteX17-35" fmla="*/ 5227653 w 6128435"/>
              <a:gd name="connsiteY17-36" fmla="*/ 886709 h 6858000"/>
              <a:gd name="connsiteX18-37" fmla="*/ 5230806 w 6128435"/>
              <a:gd name="connsiteY18-38" fmla="*/ 961354 h 6858000"/>
              <a:gd name="connsiteX19-39" fmla="*/ 5201018 w 6128435"/>
              <a:gd name="connsiteY19-40" fmla="*/ 1095027 h 6858000"/>
              <a:gd name="connsiteX20-41" fmla="*/ 5202153 w 6128435"/>
              <a:gd name="connsiteY20-42" fmla="*/ 1133224 h 6858000"/>
              <a:gd name="connsiteX21-43" fmla="*/ 5207370 w 6128435"/>
              <a:gd name="connsiteY21-44" fmla="*/ 1138097 h 6858000"/>
              <a:gd name="connsiteX22-45" fmla="*/ 5189234 w 6128435"/>
              <a:gd name="connsiteY22-46" fmla="*/ 1193495 h 6858000"/>
              <a:gd name="connsiteX23-47" fmla="*/ 5202769 w 6128435"/>
              <a:gd name="connsiteY23-48" fmla="*/ 1269450 h 6858000"/>
              <a:gd name="connsiteX24-49" fmla="*/ 5225968 w 6128435"/>
              <a:gd name="connsiteY24-50" fmla="*/ 1357994 h 6858000"/>
              <a:gd name="connsiteX25-51" fmla="*/ 5233819 w 6128435"/>
              <a:gd name="connsiteY25-52" fmla="*/ 1380922 h 6858000"/>
              <a:gd name="connsiteX26-53" fmla="*/ 5237226 w 6128435"/>
              <a:gd name="connsiteY26-54" fmla="*/ 1441327 h 6858000"/>
              <a:gd name="connsiteX27-55" fmla="*/ 5244434 w 6128435"/>
              <a:gd name="connsiteY27-56" fmla="*/ 1580810 h 6858000"/>
              <a:gd name="connsiteX28-57" fmla="*/ 5251453 w 6128435"/>
              <a:gd name="connsiteY28-58" fmla="*/ 1583934 h 6858000"/>
              <a:gd name="connsiteX29-59" fmla="*/ 5253136 w 6128435"/>
              <a:gd name="connsiteY29-60" fmla="*/ 1595457 h 6858000"/>
              <a:gd name="connsiteX30-61" fmla="*/ 5254863 w 6128435"/>
              <a:gd name="connsiteY30-62" fmla="*/ 1598311 h 6858000"/>
              <a:gd name="connsiteX31-63" fmla="*/ 5263491 w 6128435"/>
              <a:gd name="connsiteY31-64" fmla="*/ 1614889 h 6858000"/>
              <a:gd name="connsiteX32-65" fmla="*/ 5250095 w 6128435"/>
              <a:gd name="connsiteY32-66" fmla="*/ 1655519 h 6858000"/>
              <a:gd name="connsiteX33-67" fmla="*/ 5259788 w 6128435"/>
              <a:gd name="connsiteY33-68" fmla="*/ 1701198 h 6858000"/>
              <a:gd name="connsiteX34-69" fmla="*/ 5255696 w 6128435"/>
              <a:gd name="connsiteY34-70" fmla="*/ 1880842 h 6858000"/>
              <a:gd name="connsiteX35-71" fmla="*/ 5280947 w 6128435"/>
              <a:gd name="connsiteY35-72" fmla="*/ 1904438 h 6858000"/>
              <a:gd name="connsiteX36-73" fmla="*/ 5288486 w 6128435"/>
              <a:gd name="connsiteY36-74" fmla="*/ 1976575 h 6858000"/>
              <a:gd name="connsiteX37-75" fmla="*/ 5252592 w 6128435"/>
              <a:gd name="connsiteY37-76" fmla="*/ 2092210 h 6858000"/>
              <a:gd name="connsiteX38-77" fmla="*/ 5264303 w 6128435"/>
              <a:gd name="connsiteY38-78" fmla="*/ 2225157 h 6858000"/>
              <a:gd name="connsiteX39-79" fmla="*/ 5254949 w 6128435"/>
              <a:gd name="connsiteY39-80" fmla="*/ 2236160 h 6858000"/>
              <a:gd name="connsiteX40-81" fmla="*/ 5250104 w 6128435"/>
              <a:gd name="connsiteY40-82" fmla="*/ 2249166 h 6858000"/>
              <a:gd name="connsiteX41-83" fmla="*/ 5251214 w 6128435"/>
              <a:gd name="connsiteY41-84" fmla="*/ 2250944 h 6858000"/>
              <a:gd name="connsiteX42-85" fmla="*/ 5250644 w 6128435"/>
              <a:gd name="connsiteY42-86" fmla="*/ 2266619 h 6858000"/>
              <a:gd name="connsiteX43-87" fmla="*/ 5247111 w 6128435"/>
              <a:gd name="connsiteY43-88" fmla="*/ 2269679 h 6858000"/>
              <a:gd name="connsiteX44-89" fmla="*/ 5245653 w 6128435"/>
              <a:gd name="connsiteY44-90" fmla="*/ 2280317 h 6858000"/>
              <a:gd name="connsiteX45-91" fmla="*/ 5239901 w 6128435"/>
              <a:gd name="connsiteY45-92" fmla="*/ 2300961 h 6858000"/>
              <a:gd name="connsiteX46-93" fmla="*/ 5241522 w 6128435"/>
              <a:gd name="connsiteY46-94" fmla="*/ 2305114 h 6858000"/>
              <a:gd name="connsiteX47-95" fmla="*/ 5237050 w 6128435"/>
              <a:gd name="connsiteY47-96" fmla="*/ 2336703 h 6858000"/>
              <a:gd name="connsiteX48-97" fmla="*/ 5238267 w 6128435"/>
              <a:gd name="connsiteY48-98" fmla="*/ 2337277 h 6858000"/>
              <a:gd name="connsiteX49-99" fmla="*/ 5242602 w 6128435"/>
              <a:gd name="connsiteY49-100" fmla="*/ 2346782 h 6858000"/>
              <a:gd name="connsiteX50-101" fmla="*/ 5247963 w 6128435"/>
              <a:gd name="connsiteY50-102" fmla="*/ 2364638 h 6858000"/>
              <a:gd name="connsiteX51-103" fmla="*/ 5276175 w 6128435"/>
              <a:gd name="connsiteY51-104" fmla="*/ 2407515 h 6858000"/>
              <a:gd name="connsiteX52-105" fmla="*/ 5271650 w 6128435"/>
              <a:gd name="connsiteY52-106" fmla="*/ 2440467 h 6858000"/>
              <a:gd name="connsiteX53-107" fmla="*/ 5271438 w 6128435"/>
              <a:gd name="connsiteY53-108" fmla="*/ 2447186 h 6858000"/>
              <a:gd name="connsiteX54-109" fmla="*/ 5271722 w 6128435"/>
              <a:gd name="connsiteY54-110" fmla="*/ 2447359 h 6858000"/>
              <a:gd name="connsiteX55-111" fmla="*/ 5272069 w 6128435"/>
              <a:gd name="connsiteY55-112" fmla="*/ 2454523 h 6858000"/>
              <a:gd name="connsiteX56-113" fmla="*/ 5271049 w 6128435"/>
              <a:gd name="connsiteY56-114" fmla="*/ 2459442 h 6858000"/>
              <a:gd name="connsiteX57-115" fmla="*/ 5270636 w 6128435"/>
              <a:gd name="connsiteY57-116" fmla="*/ 2472481 h 6858000"/>
              <a:gd name="connsiteX58-117" fmla="*/ 5272406 w 6128435"/>
              <a:gd name="connsiteY58-118" fmla="*/ 2477221 h 6858000"/>
              <a:gd name="connsiteX59-119" fmla="*/ 5307538 w 6128435"/>
              <a:gd name="connsiteY59-120" fmla="*/ 2514685 h 6858000"/>
              <a:gd name="connsiteX60-121" fmla="*/ 5337604 w 6128435"/>
              <a:gd name="connsiteY60-122" fmla="*/ 2597632 h 6858000"/>
              <a:gd name="connsiteX61-123" fmla="*/ 5407503 w 6128435"/>
              <a:gd name="connsiteY61-124" fmla="*/ 2786290 h 6858000"/>
              <a:gd name="connsiteX62-125" fmla="*/ 5407356 w 6128435"/>
              <a:gd name="connsiteY62-126" fmla="*/ 2787545 h 6858000"/>
              <a:gd name="connsiteX63-127" fmla="*/ 5411130 w 6128435"/>
              <a:gd name="connsiteY63-128" fmla="*/ 2788640 h 6858000"/>
              <a:gd name="connsiteX64-129" fmla="*/ 5416439 w 6128435"/>
              <a:gd name="connsiteY64-130" fmla="*/ 2805666 h 6858000"/>
              <a:gd name="connsiteX65-131" fmla="*/ 5416589 w 6128435"/>
              <a:gd name="connsiteY65-132" fmla="*/ 2810822 h 6858000"/>
              <a:gd name="connsiteX66-133" fmla="*/ 5418542 w 6128435"/>
              <a:gd name="connsiteY66-134" fmla="*/ 2817745 h 6858000"/>
              <a:gd name="connsiteX67-135" fmla="*/ 5418847 w 6128435"/>
              <a:gd name="connsiteY67-136" fmla="*/ 2817825 h 6858000"/>
              <a:gd name="connsiteX68-137" fmla="*/ 5423364 w 6128435"/>
              <a:gd name="connsiteY68-138" fmla="*/ 2858292 h 6858000"/>
              <a:gd name="connsiteX69-139" fmla="*/ 5479298 w 6128435"/>
              <a:gd name="connsiteY69-140" fmla="*/ 2947791 h 6858000"/>
              <a:gd name="connsiteX70-141" fmla="*/ 5481770 w 6128435"/>
              <a:gd name="connsiteY70-142" fmla="*/ 2951352 h 6858000"/>
              <a:gd name="connsiteX71-143" fmla="*/ 5481013 w 6128435"/>
              <a:gd name="connsiteY71-144" fmla="*/ 2973461 h 6858000"/>
              <a:gd name="connsiteX72-145" fmla="*/ 5482045 w 6128435"/>
              <a:gd name="connsiteY72-146" fmla="*/ 2984371 h 6858000"/>
              <a:gd name="connsiteX73-147" fmla="*/ 5479405 w 6128435"/>
              <a:gd name="connsiteY73-148" fmla="*/ 2988507 h 6858000"/>
              <a:gd name="connsiteX74-149" fmla="*/ 5482415 w 6128435"/>
              <a:gd name="connsiteY74-150" fmla="*/ 3004079 h 6858000"/>
              <a:gd name="connsiteX75-151" fmla="*/ 5483865 w 6128435"/>
              <a:gd name="connsiteY75-152" fmla="*/ 3005467 h 6858000"/>
              <a:gd name="connsiteX76-153" fmla="*/ 5482236 w 6128435"/>
              <a:gd name="connsiteY76-154" fmla="*/ 3019791 h 6858000"/>
              <a:gd name="connsiteX77-155" fmla="*/ 5475895 w 6128435"/>
              <a:gd name="connsiteY77-156" fmla="*/ 3033578 h 6858000"/>
              <a:gd name="connsiteX78-157" fmla="*/ 5477595 w 6128435"/>
              <a:gd name="connsiteY78-158" fmla="*/ 3250534 h 6858000"/>
              <a:gd name="connsiteX79-159" fmla="*/ 5532836 w 6128435"/>
              <a:gd name="connsiteY79-160" fmla="*/ 3353840 h 6858000"/>
              <a:gd name="connsiteX80-161" fmla="*/ 5561229 w 6128435"/>
              <a:gd name="connsiteY80-162" fmla="*/ 3395784 h 6858000"/>
              <a:gd name="connsiteX81-163" fmla="*/ 5589758 w 6128435"/>
              <a:gd name="connsiteY81-164" fmla="*/ 3506453 h 6858000"/>
              <a:gd name="connsiteX82-165" fmla="*/ 5596144 w 6128435"/>
              <a:gd name="connsiteY82-166" fmla="*/ 3534624 h 6858000"/>
              <a:gd name="connsiteX83-167" fmla="*/ 5597750 w 6128435"/>
              <a:gd name="connsiteY83-168" fmla="*/ 3534129 h 6858000"/>
              <a:gd name="connsiteX84-169" fmla="*/ 5599700 w 6128435"/>
              <a:gd name="connsiteY84-170" fmla="*/ 3547221 h 6858000"/>
              <a:gd name="connsiteX85-171" fmla="*/ 5615031 w 6128435"/>
              <a:gd name="connsiteY85-172" fmla="*/ 3557482 h 6858000"/>
              <a:gd name="connsiteX86-173" fmla="*/ 5618377 w 6128435"/>
              <a:gd name="connsiteY86-174" fmla="*/ 3588431 h 6858000"/>
              <a:gd name="connsiteX87-175" fmla="*/ 5612155 w 6128435"/>
              <a:gd name="connsiteY87-176" fmla="*/ 3589869 h 6858000"/>
              <a:gd name="connsiteX88-177" fmla="*/ 5620843 w 6128435"/>
              <a:gd name="connsiteY88-178" fmla="*/ 3606745 h 6858000"/>
              <a:gd name="connsiteX89-179" fmla="*/ 5655472 w 6128435"/>
              <a:gd name="connsiteY89-180" fmla="*/ 3678877 h 6858000"/>
              <a:gd name="connsiteX90-181" fmla="*/ 5680448 w 6128435"/>
              <a:gd name="connsiteY90-182" fmla="*/ 3717760 h 6858000"/>
              <a:gd name="connsiteX91-183" fmla="*/ 5683015 w 6128435"/>
              <a:gd name="connsiteY91-184" fmla="*/ 3762025 h 6858000"/>
              <a:gd name="connsiteX92-185" fmla="*/ 5696643 w 6128435"/>
              <a:gd name="connsiteY92-186" fmla="*/ 3773888 h 6858000"/>
              <a:gd name="connsiteX93-187" fmla="*/ 5699203 w 6128435"/>
              <a:gd name="connsiteY93-188" fmla="*/ 3775823 h 6858000"/>
              <a:gd name="connsiteX94-189" fmla="*/ 5704824 w 6128435"/>
              <a:gd name="connsiteY94-190" fmla="*/ 3785966 h 6858000"/>
              <a:gd name="connsiteX95-191" fmla="*/ 5712204 w 6128435"/>
              <a:gd name="connsiteY95-192" fmla="*/ 3785830 h 6858000"/>
              <a:gd name="connsiteX96-193" fmla="*/ 5724816 w 6128435"/>
              <a:gd name="connsiteY96-194" fmla="*/ 3798949 h 6858000"/>
              <a:gd name="connsiteX97-195" fmla="*/ 5733539 w 6128435"/>
              <a:gd name="connsiteY97-196" fmla="*/ 3818457 h 6858000"/>
              <a:gd name="connsiteX98-197" fmla="*/ 5768491 w 6128435"/>
              <a:gd name="connsiteY98-198" fmla="*/ 3914399 h 6858000"/>
              <a:gd name="connsiteX99-199" fmla="*/ 5793123 w 6128435"/>
              <a:gd name="connsiteY99-200" fmla="*/ 3969952 h 6858000"/>
              <a:gd name="connsiteX100-201" fmla="*/ 5808321 w 6128435"/>
              <a:gd name="connsiteY100-202" fmla="*/ 3988153 h 6858000"/>
              <a:gd name="connsiteX101-203" fmla="*/ 5825621 w 6128435"/>
              <a:gd name="connsiteY101-204" fmla="*/ 4015525 h 6858000"/>
              <a:gd name="connsiteX102-205" fmla="*/ 5860672 w 6128435"/>
              <a:gd name="connsiteY102-206" fmla="*/ 4061579 h 6858000"/>
              <a:gd name="connsiteX103-207" fmla="*/ 5872173 w 6128435"/>
              <a:gd name="connsiteY103-208" fmla="*/ 4088497 h 6858000"/>
              <a:gd name="connsiteX104-209" fmla="*/ 5883705 w 6128435"/>
              <a:gd name="connsiteY104-210" fmla="*/ 4101899 h 6858000"/>
              <a:gd name="connsiteX105-211" fmla="*/ 5885314 w 6128435"/>
              <a:gd name="connsiteY105-212" fmla="*/ 4108387 h 6858000"/>
              <a:gd name="connsiteX106-213" fmla="*/ 5894095 w 6128435"/>
              <a:gd name="connsiteY106-214" fmla="*/ 4128857 h 6858000"/>
              <a:gd name="connsiteX107-215" fmla="*/ 5898339 w 6128435"/>
              <a:gd name="connsiteY107-216" fmla="*/ 4140800 h 6858000"/>
              <a:gd name="connsiteX108-217" fmla="*/ 5899734 w 6128435"/>
              <a:gd name="connsiteY108-218" fmla="*/ 4145632 h 6858000"/>
              <a:gd name="connsiteX109-219" fmla="*/ 5897098 w 6128435"/>
              <a:gd name="connsiteY109-220" fmla="*/ 4157819 h 6858000"/>
              <a:gd name="connsiteX110-221" fmla="*/ 5904495 w 6128435"/>
              <a:gd name="connsiteY110-222" fmla="*/ 4170854 h 6858000"/>
              <a:gd name="connsiteX111-223" fmla="*/ 5903513 w 6128435"/>
              <a:gd name="connsiteY111-224" fmla="*/ 4187661 h 6858000"/>
              <a:gd name="connsiteX112-225" fmla="*/ 5909911 w 6128435"/>
              <a:gd name="connsiteY112-226" fmla="*/ 4189970 h 6858000"/>
              <a:gd name="connsiteX113-227" fmla="*/ 5917114 w 6128435"/>
              <a:gd name="connsiteY113-228" fmla="*/ 4213096 h 6858000"/>
              <a:gd name="connsiteX114-229" fmla="*/ 5921153 w 6128435"/>
              <a:gd name="connsiteY114-230" fmla="*/ 4236222 h 6858000"/>
              <a:gd name="connsiteX115-231" fmla="*/ 5924233 w 6128435"/>
              <a:gd name="connsiteY115-232" fmla="*/ 4242060 h 6858000"/>
              <a:gd name="connsiteX116-233" fmla="*/ 5923742 w 6128435"/>
              <a:gd name="connsiteY116-234" fmla="*/ 4265435 h 6858000"/>
              <a:gd name="connsiteX117-235" fmla="*/ 5928910 w 6128435"/>
              <a:gd name="connsiteY117-236" fmla="*/ 4300973 h 6858000"/>
              <a:gd name="connsiteX118-237" fmla="*/ 5939320 w 6128435"/>
              <a:gd name="connsiteY118-238" fmla="*/ 4340435 h 6858000"/>
              <a:gd name="connsiteX119-239" fmla="*/ 5936924 w 6128435"/>
              <a:gd name="connsiteY119-240" fmla="*/ 4353034 h 6858000"/>
              <a:gd name="connsiteX120-241" fmla="*/ 5946705 w 6128435"/>
              <a:gd name="connsiteY120-242" fmla="*/ 4428051 h 6858000"/>
              <a:gd name="connsiteX121-243" fmla="*/ 5949261 w 6128435"/>
              <a:gd name="connsiteY121-244" fmla="*/ 4449185 h 6858000"/>
              <a:gd name="connsiteX122-245" fmla="*/ 5957504 w 6128435"/>
              <a:gd name="connsiteY122-246" fmla="*/ 4465911 h 6858000"/>
              <a:gd name="connsiteX123-247" fmla="*/ 5964689 w 6128435"/>
              <a:gd name="connsiteY123-248" fmla="*/ 4468532 h 6858000"/>
              <a:gd name="connsiteX124-249" fmla="*/ 5967062 w 6128435"/>
              <a:gd name="connsiteY124-250" fmla="*/ 4479923 h 6858000"/>
              <a:gd name="connsiteX125-251" fmla="*/ 5968960 w 6128435"/>
              <a:gd name="connsiteY125-252" fmla="*/ 4482655 h 6858000"/>
              <a:gd name="connsiteX126-253" fmla="*/ 5978567 w 6128435"/>
              <a:gd name="connsiteY126-254" fmla="*/ 4498605 h 6858000"/>
              <a:gd name="connsiteX127-255" fmla="*/ 5967676 w 6128435"/>
              <a:gd name="connsiteY127-256" fmla="*/ 4540140 h 6858000"/>
              <a:gd name="connsiteX128-257" fmla="*/ 5980106 w 6128435"/>
              <a:gd name="connsiteY128-258" fmla="*/ 4585087 h 6858000"/>
              <a:gd name="connsiteX129-259" fmla="*/ 5986918 w 6128435"/>
              <a:gd name="connsiteY129-260" fmla="*/ 4764836 h 6858000"/>
              <a:gd name="connsiteX130-261" fmla="*/ 6013516 w 6128435"/>
              <a:gd name="connsiteY130-262" fmla="*/ 4786619 h 6858000"/>
              <a:gd name="connsiteX131-263" fmla="*/ 6025404 w 6128435"/>
              <a:gd name="connsiteY131-264" fmla="*/ 4858148 h 6858000"/>
              <a:gd name="connsiteX132-265" fmla="*/ 6007749 w 6128435"/>
              <a:gd name="connsiteY132-266" fmla="*/ 4964715 h 6858000"/>
              <a:gd name="connsiteX133-267" fmla="*/ 6005269 w 6128435"/>
              <a:gd name="connsiteY133-268" fmla="*/ 5150567 h 6858000"/>
              <a:gd name="connsiteX134-269" fmla="*/ 6001127 w 6128435"/>
              <a:gd name="connsiteY134-270" fmla="*/ 5164609 h 6858000"/>
              <a:gd name="connsiteX135-271" fmla="*/ 5996647 w 6128435"/>
              <a:gd name="connsiteY135-272" fmla="*/ 5185640 h 6858000"/>
              <a:gd name="connsiteX136-273" fmla="*/ 5998514 w 6128435"/>
              <a:gd name="connsiteY136-274" fmla="*/ 5189673 h 6858000"/>
              <a:gd name="connsiteX137-275" fmla="*/ 5995970 w 6128435"/>
              <a:gd name="connsiteY137-276" fmla="*/ 5221547 h 6858000"/>
              <a:gd name="connsiteX138-277" fmla="*/ 5997218 w 6128435"/>
              <a:gd name="connsiteY138-278" fmla="*/ 5222031 h 6858000"/>
              <a:gd name="connsiteX139-279" fmla="*/ 6002116 w 6128435"/>
              <a:gd name="connsiteY139-280" fmla="*/ 5231223 h 6858000"/>
              <a:gd name="connsiteX140-281" fmla="*/ 6008541 w 6128435"/>
              <a:gd name="connsiteY140-282" fmla="*/ 5248680 h 6858000"/>
              <a:gd name="connsiteX141-283" fmla="*/ 6039260 w 6128435"/>
              <a:gd name="connsiteY141-284" fmla="*/ 5289518 h 6858000"/>
              <a:gd name="connsiteX142-285" fmla="*/ 6036748 w 6128435"/>
              <a:gd name="connsiteY142-286" fmla="*/ 5322752 h 6858000"/>
              <a:gd name="connsiteX143-287" fmla="*/ 6036943 w 6128435"/>
              <a:gd name="connsiteY143-288" fmla="*/ 5329480 h 6858000"/>
              <a:gd name="connsiteX144-289" fmla="*/ 6037236 w 6128435"/>
              <a:gd name="connsiteY144-290" fmla="*/ 5329634 h 6858000"/>
              <a:gd name="connsiteX145-291" fmla="*/ 6038019 w 6128435"/>
              <a:gd name="connsiteY145-292" fmla="*/ 5336764 h 6858000"/>
              <a:gd name="connsiteX146-293" fmla="*/ 6037298 w 6128435"/>
              <a:gd name="connsiteY146-294" fmla="*/ 5341753 h 6858000"/>
              <a:gd name="connsiteX147-295" fmla="*/ 6037677 w 6128435"/>
              <a:gd name="connsiteY147-296" fmla="*/ 5354807 h 6858000"/>
              <a:gd name="connsiteX148-297" fmla="*/ 6039728 w 6128435"/>
              <a:gd name="connsiteY148-298" fmla="*/ 5359416 h 6858000"/>
              <a:gd name="connsiteX149-299" fmla="*/ 6043311 w 6128435"/>
              <a:gd name="connsiteY149-300" fmla="*/ 5361407 h 6858000"/>
              <a:gd name="connsiteX150-301" fmla="*/ 6042954 w 6128435"/>
              <a:gd name="connsiteY150-302" fmla="*/ 5362576 h 6858000"/>
              <a:gd name="connsiteX151-303" fmla="*/ 6053435 w 6128435"/>
              <a:gd name="connsiteY151-304" fmla="*/ 5387547 h 6858000"/>
              <a:gd name="connsiteX152-305" fmla="*/ 6065933 w 6128435"/>
              <a:gd name="connsiteY152-306" fmla="*/ 5443002 h 6858000"/>
              <a:gd name="connsiteX153-307" fmla="*/ 6068640 w 6128435"/>
              <a:gd name="connsiteY153-308" fmla="*/ 5474503 h 6858000"/>
              <a:gd name="connsiteX154-309" fmla="*/ 6080922 w 6128435"/>
              <a:gd name="connsiteY154-310" fmla="*/ 5561070 h 6858000"/>
              <a:gd name="connsiteX155-311" fmla="*/ 6096949 w 6128435"/>
              <a:gd name="connsiteY155-312" fmla="*/ 5648179 h 6858000"/>
              <a:gd name="connsiteX156-313" fmla="*/ 6125703 w 6128435"/>
              <a:gd name="connsiteY156-314" fmla="*/ 5692894 h 6858000"/>
              <a:gd name="connsiteX157-315" fmla="*/ 6126670 w 6128435"/>
              <a:gd name="connsiteY157-316" fmla="*/ 5697882 h 6858000"/>
              <a:gd name="connsiteX158-317" fmla="*/ 6124061 w 6128435"/>
              <a:gd name="connsiteY158-318" fmla="*/ 5710294 h 6858000"/>
              <a:gd name="connsiteX159-319" fmla="*/ 6122213 w 6128435"/>
              <a:gd name="connsiteY159-320" fmla="*/ 5714762 h 6858000"/>
              <a:gd name="connsiteX160-321" fmla="*/ 6121353 w 6128435"/>
              <a:gd name="connsiteY160-322" fmla="*/ 5721725 h 6858000"/>
              <a:gd name="connsiteX161-323" fmla="*/ 6121607 w 6128435"/>
              <a:gd name="connsiteY161-324" fmla="*/ 5721959 h 6858000"/>
              <a:gd name="connsiteX162-325" fmla="*/ 6120262 w 6128435"/>
              <a:gd name="connsiteY162-326" fmla="*/ 5728358 h 6858000"/>
              <a:gd name="connsiteX163-327" fmla="*/ 6110194 w 6128435"/>
              <a:gd name="connsiteY163-328" fmla="*/ 5758853 h 6858000"/>
              <a:gd name="connsiteX164-329" fmla="*/ 6127519 w 6128435"/>
              <a:gd name="connsiteY164-330" fmla="*/ 5865775 h 6858000"/>
              <a:gd name="connsiteX165-331" fmla="*/ 6128435 w 6128435"/>
              <a:gd name="connsiteY165-332" fmla="*/ 5870164 h 6858000"/>
              <a:gd name="connsiteX166-333" fmla="*/ 6119217 w 6128435"/>
              <a:gd name="connsiteY166-334" fmla="*/ 5888542 h 6858000"/>
              <a:gd name="connsiteX167-335" fmla="*/ 6115966 w 6128435"/>
              <a:gd name="connsiteY167-336" fmla="*/ 5898387 h 6858000"/>
              <a:gd name="connsiteX168-337" fmla="*/ 6111924 w 6128435"/>
              <a:gd name="connsiteY168-338" fmla="*/ 5900444 h 6858000"/>
              <a:gd name="connsiteX169-339" fmla="*/ 6108716 w 6128435"/>
              <a:gd name="connsiteY169-340" fmla="*/ 5915345 h 6858000"/>
              <a:gd name="connsiteX170-341" fmla="*/ 6109524 w 6128435"/>
              <a:gd name="connsiteY170-342" fmla="*/ 5917328 h 6858000"/>
              <a:gd name="connsiteX171-343" fmla="*/ 6102493 w 6128435"/>
              <a:gd name="connsiteY171-344" fmla="*/ 5928602 h 6858000"/>
              <a:gd name="connsiteX172-345" fmla="*/ 6056863 w 6128435"/>
              <a:gd name="connsiteY172-346" fmla="*/ 6000643 h 6858000"/>
              <a:gd name="connsiteX173-347" fmla="*/ 6045436 w 6128435"/>
              <a:gd name="connsiteY173-348" fmla="*/ 6124480 h 6858000"/>
              <a:gd name="connsiteX174-349" fmla="*/ 6030489 w 6128435"/>
              <a:gd name="connsiteY174-350" fmla="*/ 6317666 h 6858000"/>
              <a:gd name="connsiteX175-351" fmla="*/ 6007492 w 6128435"/>
              <a:gd name="connsiteY175-352" fmla="*/ 6440818 h 6858000"/>
              <a:gd name="connsiteX176-353" fmla="*/ 6009467 w 6128435"/>
              <a:gd name="connsiteY176-354" fmla="*/ 6487076 h 6858000"/>
              <a:gd name="connsiteX177-355" fmla="*/ 5995064 w 6128435"/>
              <a:gd name="connsiteY177-356" fmla="*/ 6540791 h 6858000"/>
              <a:gd name="connsiteX178-357" fmla="*/ 5996309 w 6128435"/>
              <a:gd name="connsiteY178-358" fmla="*/ 6543961 h 6858000"/>
              <a:gd name="connsiteX179-359" fmla="*/ 5996048 w 6128435"/>
              <a:gd name="connsiteY179-360" fmla="*/ 6555444 h 6858000"/>
              <a:gd name="connsiteX180-361" fmla="*/ 6002524 w 6128435"/>
              <a:gd name="connsiteY180-362" fmla="*/ 6560188 h 6858000"/>
              <a:gd name="connsiteX181-363" fmla="*/ 6006823 w 6128435"/>
              <a:gd name="connsiteY181-364" fmla="*/ 6578546 h 6858000"/>
              <a:gd name="connsiteX182-365" fmla="*/ 6004510 w 6128435"/>
              <a:gd name="connsiteY182-366" fmla="*/ 6599256 h 6858000"/>
              <a:gd name="connsiteX183-367" fmla="*/ 5986207 w 6128435"/>
              <a:gd name="connsiteY183-368" fmla="*/ 6695855 h 6858000"/>
              <a:gd name="connsiteX184-369" fmla="*/ 5979428 w 6128435"/>
              <a:gd name="connsiteY184-370" fmla="*/ 6754678 h 6858000"/>
              <a:gd name="connsiteX185-371" fmla="*/ 5983398 w 6128435"/>
              <a:gd name="connsiteY185-372" fmla="*/ 6778641 h 6858000"/>
              <a:gd name="connsiteX186-373" fmla="*/ 5984543 w 6128435"/>
              <a:gd name="connsiteY186-374" fmla="*/ 6811016 h 6858000"/>
              <a:gd name="connsiteX187-375" fmla="*/ 5981802 w 6128435"/>
              <a:gd name="connsiteY187-376" fmla="*/ 6838578 h 6858000"/>
              <a:gd name="connsiteX188-377" fmla="*/ 5979671 w 6128435"/>
              <a:gd name="connsiteY188-378" fmla="*/ 6858000 h 6858000"/>
              <a:gd name="connsiteX189-379" fmla="*/ 0 w 6128435"/>
              <a:gd name="connsiteY189-380" fmla="*/ 6858000 h 6858000"/>
              <a:gd name="connsiteX190-381" fmla="*/ 0 w 6128435"/>
              <a:gd name="connsiteY190-382" fmla="*/ 0 h 6858000"/>
              <a:gd name="connsiteX0-383" fmla="*/ 0 w 6128435"/>
              <a:gd name="connsiteY0-384" fmla="*/ 0 h 6858000"/>
              <a:gd name="connsiteX1-385" fmla="*/ 4965888 w 6128435"/>
              <a:gd name="connsiteY1-386" fmla="*/ 0 h 6858000"/>
              <a:gd name="connsiteX2-387" fmla="*/ 4967767 w 6128435"/>
              <a:gd name="connsiteY2-388" fmla="*/ 7930 h 6858000"/>
              <a:gd name="connsiteX3-389" fmla="*/ 4979444 w 6128435"/>
              <a:gd name="connsiteY3-390" fmla="*/ 43921 h 6858000"/>
              <a:gd name="connsiteX4-391" fmla="*/ 5021173 w 6128435"/>
              <a:gd name="connsiteY4-392" fmla="*/ 123738 h 6858000"/>
              <a:gd name="connsiteX5-393" fmla="*/ 5075458 w 6128435"/>
              <a:gd name="connsiteY5-394" fmla="*/ 264355 h 6858000"/>
              <a:gd name="connsiteX6-395" fmla="*/ 5081175 w 6128435"/>
              <a:gd name="connsiteY6-396" fmla="*/ 277448 h 6858000"/>
              <a:gd name="connsiteX7-397" fmla="*/ 5097011 w 6128435"/>
              <a:gd name="connsiteY7-398" fmla="*/ 355616 h 6858000"/>
              <a:gd name="connsiteX8-399" fmla="*/ 5130982 w 6128435"/>
              <a:gd name="connsiteY8-400" fmla="*/ 412030 h 6858000"/>
              <a:gd name="connsiteX9-401" fmla="*/ 5153000 w 6128435"/>
              <a:gd name="connsiteY9-402" fmla="*/ 507134 h 6858000"/>
              <a:gd name="connsiteX10-403" fmla="*/ 5171282 w 6128435"/>
              <a:gd name="connsiteY10-404" fmla="*/ 602071 h 6858000"/>
              <a:gd name="connsiteX11-405" fmla="*/ 5176196 w 6128435"/>
              <a:gd name="connsiteY11-406" fmla="*/ 636822 h 6858000"/>
              <a:gd name="connsiteX12-407" fmla="*/ 5201957 w 6128435"/>
              <a:gd name="connsiteY12-408" fmla="*/ 736835 h 6858000"/>
              <a:gd name="connsiteX13-409" fmla="*/ 5185452 w 6128435"/>
              <a:gd name="connsiteY13-410" fmla="*/ 745392 h 6858000"/>
              <a:gd name="connsiteX14-411" fmla="*/ 5189051 w 6128435"/>
              <a:gd name="connsiteY14-412" fmla="*/ 782518 h 6858000"/>
              <a:gd name="connsiteX15-413" fmla="*/ 5210428 w 6128435"/>
              <a:gd name="connsiteY15-414" fmla="*/ 815772 h 6858000"/>
              <a:gd name="connsiteX16-415" fmla="*/ 5221088 w 6128435"/>
              <a:gd name="connsiteY16-416" fmla="*/ 860193 h 6858000"/>
              <a:gd name="connsiteX17-417" fmla="*/ 5227653 w 6128435"/>
              <a:gd name="connsiteY17-418" fmla="*/ 886709 h 6858000"/>
              <a:gd name="connsiteX18-419" fmla="*/ 5230806 w 6128435"/>
              <a:gd name="connsiteY18-420" fmla="*/ 961354 h 6858000"/>
              <a:gd name="connsiteX19-421" fmla="*/ 5201018 w 6128435"/>
              <a:gd name="connsiteY19-422" fmla="*/ 1095027 h 6858000"/>
              <a:gd name="connsiteX20-423" fmla="*/ 5202153 w 6128435"/>
              <a:gd name="connsiteY20-424" fmla="*/ 1133224 h 6858000"/>
              <a:gd name="connsiteX21-425" fmla="*/ 5207370 w 6128435"/>
              <a:gd name="connsiteY21-426" fmla="*/ 1138097 h 6858000"/>
              <a:gd name="connsiteX22-427" fmla="*/ 5189234 w 6128435"/>
              <a:gd name="connsiteY22-428" fmla="*/ 1193495 h 6858000"/>
              <a:gd name="connsiteX23-429" fmla="*/ 5202769 w 6128435"/>
              <a:gd name="connsiteY23-430" fmla="*/ 1269450 h 6858000"/>
              <a:gd name="connsiteX24-431" fmla="*/ 5225968 w 6128435"/>
              <a:gd name="connsiteY24-432" fmla="*/ 1357994 h 6858000"/>
              <a:gd name="connsiteX25-433" fmla="*/ 5233819 w 6128435"/>
              <a:gd name="connsiteY25-434" fmla="*/ 1380922 h 6858000"/>
              <a:gd name="connsiteX26-435" fmla="*/ 5237226 w 6128435"/>
              <a:gd name="connsiteY26-436" fmla="*/ 1441327 h 6858000"/>
              <a:gd name="connsiteX27-437" fmla="*/ 5244434 w 6128435"/>
              <a:gd name="connsiteY27-438" fmla="*/ 1580810 h 6858000"/>
              <a:gd name="connsiteX28-439" fmla="*/ 5251453 w 6128435"/>
              <a:gd name="connsiteY28-440" fmla="*/ 1583934 h 6858000"/>
              <a:gd name="connsiteX29-441" fmla="*/ 5253136 w 6128435"/>
              <a:gd name="connsiteY29-442" fmla="*/ 1595457 h 6858000"/>
              <a:gd name="connsiteX30-443" fmla="*/ 5254863 w 6128435"/>
              <a:gd name="connsiteY30-444" fmla="*/ 1598311 h 6858000"/>
              <a:gd name="connsiteX31-445" fmla="*/ 5263491 w 6128435"/>
              <a:gd name="connsiteY31-446" fmla="*/ 1614889 h 6858000"/>
              <a:gd name="connsiteX32-447" fmla="*/ 5250095 w 6128435"/>
              <a:gd name="connsiteY32-448" fmla="*/ 1655519 h 6858000"/>
              <a:gd name="connsiteX33-449" fmla="*/ 5259788 w 6128435"/>
              <a:gd name="connsiteY33-450" fmla="*/ 1701198 h 6858000"/>
              <a:gd name="connsiteX34-451" fmla="*/ 5255696 w 6128435"/>
              <a:gd name="connsiteY34-452" fmla="*/ 1880842 h 6858000"/>
              <a:gd name="connsiteX35-453" fmla="*/ 5280947 w 6128435"/>
              <a:gd name="connsiteY35-454" fmla="*/ 1904438 h 6858000"/>
              <a:gd name="connsiteX36-455" fmla="*/ 5288486 w 6128435"/>
              <a:gd name="connsiteY36-456" fmla="*/ 1976575 h 6858000"/>
              <a:gd name="connsiteX37-457" fmla="*/ 5252592 w 6128435"/>
              <a:gd name="connsiteY37-458" fmla="*/ 2092210 h 6858000"/>
              <a:gd name="connsiteX38-459" fmla="*/ 5264303 w 6128435"/>
              <a:gd name="connsiteY38-460" fmla="*/ 2225157 h 6858000"/>
              <a:gd name="connsiteX39-461" fmla="*/ 5254949 w 6128435"/>
              <a:gd name="connsiteY39-462" fmla="*/ 2236160 h 6858000"/>
              <a:gd name="connsiteX40-463" fmla="*/ 5250104 w 6128435"/>
              <a:gd name="connsiteY40-464" fmla="*/ 2249166 h 6858000"/>
              <a:gd name="connsiteX41-465" fmla="*/ 5251214 w 6128435"/>
              <a:gd name="connsiteY41-466" fmla="*/ 2250944 h 6858000"/>
              <a:gd name="connsiteX42-467" fmla="*/ 5250644 w 6128435"/>
              <a:gd name="connsiteY42-468" fmla="*/ 2266619 h 6858000"/>
              <a:gd name="connsiteX43-469" fmla="*/ 5247111 w 6128435"/>
              <a:gd name="connsiteY43-470" fmla="*/ 2269679 h 6858000"/>
              <a:gd name="connsiteX44-471" fmla="*/ 5245653 w 6128435"/>
              <a:gd name="connsiteY44-472" fmla="*/ 2280317 h 6858000"/>
              <a:gd name="connsiteX45-473" fmla="*/ 5239901 w 6128435"/>
              <a:gd name="connsiteY45-474" fmla="*/ 2300961 h 6858000"/>
              <a:gd name="connsiteX46-475" fmla="*/ 5241522 w 6128435"/>
              <a:gd name="connsiteY46-476" fmla="*/ 2305114 h 6858000"/>
              <a:gd name="connsiteX47-477" fmla="*/ 5237050 w 6128435"/>
              <a:gd name="connsiteY47-478" fmla="*/ 2336703 h 6858000"/>
              <a:gd name="connsiteX48-479" fmla="*/ 5238267 w 6128435"/>
              <a:gd name="connsiteY48-480" fmla="*/ 2337277 h 6858000"/>
              <a:gd name="connsiteX49-481" fmla="*/ 5242602 w 6128435"/>
              <a:gd name="connsiteY49-482" fmla="*/ 2346782 h 6858000"/>
              <a:gd name="connsiteX50-483" fmla="*/ 5247963 w 6128435"/>
              <a:gd name="connsiteY50-484" fmla="*/ 2364638 h 6858000"/>
              <a:gd name="connsiteX51-485" fmla="*/ 5276175 w 6128435"/>
              <a:gd name="connsiteY51-486" fmla="*/ 2407515 h 6858000"/>
              <a:gd name="connsiteX52-487" fmla="*/ 5271650 w 6128435"/>
              <a:gd name="connsiteY52-488" fmla="*/ 2440467 h 6858000"/>
              <a:gd name="connsiteX53-489" fmla="*/ 5271438 w 6128435"/>
              <a:gd name="connsiteY53-490" fmla="*/ 2447186 h 6858000"/>
              <a:gd name="connsiteX54-491" fmla="*/ 5271722 w 6128435"/>
              <a:gd name="connsiteY54-492" fmla="*/ 2447359 h 6858000"/>
              <a:gd name="connsiteX55-493" fmla="*/ 5272069 w 6128435"/>
              <a:gd name="connsiteY55-494" fmla="*/ 2454523 h 6858000"/>
              <a:gd name="connsiteX56-495" fmla="*/ 5271049 w 6128435"/>
              <a:gd name="connsiteY56-496" fmla="*/ 2459442 h 6858000"/>
              <a:gd name="connsiteX57-497" fmla="*/ 5270636 w 6128435"/>
              <a:gd name="connsiteY57-498" fmla="*/ 2472481 h 6858000"/>
              <a:gd name="connsiteX58-499" fmla="*/ 5272406 w 6128435"/>
              <a:gd name="connsiteY58-500" fmla="*/ 2477221 h 6858000"/>
              <a:gd name="connsiteX59-501" fmla="*/ 5307538 w 6128435"/>
              <a:gd name="connsiteY59-502" fmla="*/ 2514685 h 6858000"/>
              <a:gd name="connsiteX60-503" fmla="*/ 5337604 w 6128435"/>
              <a:gd name="connsiteY60-504" fmla="*/ 2597632 h 6858000"/>
              <a:gd name="connsiteX61-505" fmla="*/ 5407503 w 6128435"/>
              <a:gd name="connsiteY61-506" fmla="*/ 2786290 h 6858000"/>
              <a:gd name="connsiteX62-507" fmla="*/ 5407356 w 6128435"/>
              <a:gd name="connsiteY62-508" fmla="*/ 2787545 h 6858000"/>
              <a:gd name="connsiteX63-509" fmla="*/ 5411130 w 6128435"/>
              <a:gd name="connsiteY63-510" fmla="*/ 2788640 h 6858000"/>
              <a:gd name="connsiteX64-511" fmla="*/ 5416439 w 6128435"/>
              <a:gd name="connsiteY64-512" fmla="*/ 2805666 h 6858000"/>
              <a:gd name="connsiteX65-513" fmla="*/ 5416589 w 6128435"/>
              <a:gd name="connsiteY65-514" fmla="*/ 2810822 h 6858000"/>
              <a:gd name="connsiteX66-515" fmla="*/ 5418542 w 6128435"/>
              <a:gd name="connsiteY66-516" fmla="*/ 2817745 h 6858000"/>
              <a:gd name="connsiteX67-517" fmla="*/ 5418847 w 6128435"/>
              <a:gd name="connsiteY67-518" fmla="*/ 2817825 h 6858000"/>
              <a:gd name="connsiteX68-519" fmla="*/ 5423364 w 6128435"/>
              <a:gd name="connsiteY68-520" fmla="*/ 2858292 h 6858000"/>
              <a:gd name="connsiteX69-521" fmla="*/ 5479298 w 6128435"/>
              <a:gd name="connsiteY69-522" fmla="*/ 2947791 h 6858000"/>
              <a:gd name="connsiteX70-523" fmla="*/ 5481770 w 6128435"/>
              <a:gd name="connsiteY70-524" fmla="*/ 2951352 h 6858000"/>
              <a:gd name="connsiteX71-525" fmla="*/ 5481013 w 6128435"/>
              <a:gd name="connsiteY71-526" fmla="*/ 2973461 h 6858000"/>
              <a:gd name="connsiteX72-527" fmla="*/ 5482045 w 6128435"/>
              <a:gd name="connsiteY72-528" fmla="*/ 2984371 h 6858000"/>
              <a:gd name="connsiteX73-529" fmla="*/ 5479405 w 6128435"/>
              <a:gd name="connsiteY73-530" fmla="*/ 2988507 h 6858000"/>
              <a:gd name="connsiteX74-531" fmla="*/ 5482415 w 6128435"/>
              <a:gd name="connsiteY74-532" fmla="*/ 3004079 h 6858000"/>
              <a:gd name="connsiteX75-533" fmla="*/ 5483865 w 6128435"/>
              <a:gd name="connsiteY75-534" fmla="*/ 3005467 h 6858000"/>
              <a:gd name="connsiteX76-535" fmla="*/ 5482236 w 6128435"/>
              <a:gd name="connsiteY76-536" fmla="*/ 3019791 h 6858000"/>
              <a:gd name="connsiteX77-537" fmla="*/ 5475895 w 6128435"/>
              <a:gd name="connsiteY77-538" fmla="*/ 3033578 h 6858000"/>
              <a:gd name="connsiteX78-539" fmla="*/ 5477595 w 6128435"/>
              <a:gd name="connsiteY78-540" fmla="*/ 3250534 h 6858000"/>
              <a:gd name="connsiteX79-541" fmla="*/ 5532836 w 6128435"/>
              <a:gd name="connsiteY79-542" fmla="*/ 3353840 h 6858000"/>
              <a:gd name="connsiteX80-543" fmla="*/ 5561229 w 6128435"/>
              <a:gd name="connsiteY80-544" fmla="*/ 3395784 h 6858000"/>
              <a:gd name="connsiteX81-545" fmla="*/ 5589758 w 6128435"/>
              <a:gd name="connsiteY81-546" fmla="*/ 3506453 h 6858000"/>
              <a:gd name="connsiteX82-547" fmla="*/ 5596144 w 6128435"/>
              <a:gd name="connsiteY82-548" fmla="*/ 3534624 h 6858000"/>
              <a:gd name="connsiteX83-549" fmla="*/ 5597750 w 6128435"/>
              <a:gd name="connsiteY83-550" fmla="*/ 3534129 h 6858000"/>
              <a:gd name="connsiteX84-551" fmla="*/ 5599700 w 6128435"/>
              <a:gd name="connsiteY84-552" fmla="*/ 3547221 h 6858000"/>
              <a:gd name="connsiteX85-553" fmla="*/ 5615031 w 6128435"/>
              <a:gd name="connsiteY85-554" fmla="*/ 3557482 h 6858000"/>
              <a:gd name="connsiteX86-555" fmla="*/ 5618377 w 6128435"/>
              <a:gd name="connsiteY86-556" fmla="*/ 3588431 h 6858000"/>
              <a:gd name="connsiteX87-557" fmla="*/ 5612155 w 6128435"/>
              <a:gd name="connsiteY87-558" fmla="*/ 3589869 h 6858000"/>
              <a:gd name="connsiteX88-559" fmla="*/ 5620843 w 6128435"/>
              <a:gd name="connsiteY88-560" fmla="*/ 3606745 h 6858000"/>
              <a:gd name="connsiteX89-561" fmla="*/ 5655472 w 6128435"/>
              <a:gd name="connsiteY89-562" fmla="*/ 3678877 h 6858000"/>
              <a:gd name="connsiteX90-563" fmla="*/ 5680448 w 6128435"/>
              <a:gd name="connsiteY90-564" fmla="*/ 3717760 h 6858000"/>
              <a:gd name="connsiteX91-565" fmla="*/ 5683015 w 6128435"/>
              <a:gd name="connsiteY91-566" fmla="*/ 3762025 h 6858000"/>
              <a:gd name="connsiteX92-567" fmla="*/ 5696643 w 6128435"/>
              <a:gd name="connsiteY92-568" fmla="*/ 3773888 h 6858000"/>
              <a:gd name="connsiteX93-569" fmla="*/ 5699203 w 6128435"/>
              <a:gd name="connsiteY93-570" fmla="*/ 3775823 h 6858000"/>
              <a:gd name="connsiteX94-571" fmla="*/ 5704824 w 6128435"/>
              <a:gd name="connsiteY94-572" fmla="*/ 3785966 h 6858000"/>
              <a:gd name="connsiteX95-573" fmla="*/ 5712204 w 6128435"/>
              <a:gd name="connsiteY95-574" fmla="*/ 3785830 h 6858000"/>
              <a:gd name="connsiteX96-575" fmla="*/ 5724816 w 6128435"/>
              <a:gd name="connsiteY96-576" fmla="*/ 3798949 h 6858000"/>
              <a:gd name="connsiteX97-577" fmla="*/ 5733539 w 6128435"/>
              <a:gd name="connsiteY97-578" fmla="*/ 3818457 h 6858000"/>
              <a:gd name="connsiteX98-579" fmla="*/ 5768491 w 6128435"/>
              <a:gd name="connsiteY98-580" fmla="*/ 3914399 h 6858000"/>
              <a:gd name="connsiteX99-581" fmla="*/ 5793123 w 6128435"/>
              <a:gd name="connsiteY99-582" fmla="*/ 3969952 h 6858000"/>
              <a:gd name="connsiteX100-583" fmla="*/ 5808321 w 6128435"/>
              <a:gd name="connsiteY100-584" fmla="*/ 3988153 h 6858000"/>
              <a:gd name="connsiteX101-585" fmla="*/ 5825621 w 6128435"/>
              <a:gd name="connsiteY101-586" fmla="*/ 4015525 h 6858000"/>
              <a:gd name="connsiteX102-587" fmla="*/ 5860672 w 6128435"/>
              <a:gd name="connsiteY102-588" fmla="*/ 4061579 h 6858000"/>
              <a:gd name="connsiteX103-589" fmla="*/ 5872173 w 6128435"/>
              <a:gd name="connsiteY103-590" fmla="*/ 4088497 h 6858000"/>
              <a:gd name="connsiteX104-591" fmla="*/ 5883705 w 6128435"/>
              <a:gd name="connsiteY104-592" fmla="*/ 4101899 h 6858000"/>
              <a:gd name="connsiteX105-593" fmla="*/ 5885314 w 6128435"/>
              <a:gd name="connsiteY105-594" fmla="*/ 4108387 h 6858000"/>
              <a:gd name="connsiteX106-595" fmla="*/ 5894095 w 6128435"/>
              <a:gd name="connsiteY106-596" fmla="*/ 4128857 h 6858000"/>
              <a:gd name="connsiteX107-597" fmla="*/ 5898339 w 6128435"/>
              <a:gd name="connsiteY107-598" fmla="*/ 4140800 h 6858000"/>
              <a:gd name="connsiteX108-599" fmla="*/ 5899734 w 6128435"/>
              <a:gd name="connsiteY108-600" fmla="*/ 4145632 h 6858000"/>
              <a:gd name="connsiteX109-601" fmla="*/ 5897098 w 6128435"/>
              <a:gd name="connsiteY109-602" fmla="*/ 4157819 h 6858000"/>
              <a:gd name="connsiteX110-603" fmla="*/ 5904495 w 6128435"/>
              <a:gd name="connsiteY110-604" fmla="*/ 4170854 h 6858000"/>
              <a:gd name="connsiteX111-605" fmla="*/ 5903513 w 6128435"/>
              <a:gd name="connsiteY111-606" fmla="*/ 4187661 h 6858000"/>
              <a:gd name="connsiteX112-607" fmla="*/ 5909911 w 6128435"/>
              <a:gd name="connsiteY112-608" fmla="*/ 4189970 h 6858000"/>
              <a:gd name="connsiteX113-609" fmla="*/ 5917114 w 6128435"/>
              <a:gd name="connsiteY113-610" fmla="*/ 4213096 h 6858000"/>
              <a:gd name="connsiteX114-611" fmla="*/ 5921153 w 6128435"/>
              <a:gd name="connsiteY114-612" fmla="*/ 4236222 h 6858000"/>
              <a:gd name="connsiteX115-613" fmla="*/ 5924233 w 6128435"/>
              <a:gd name="connsiteY115-614" fmla="*/ 4242060 h 6858000"/>
              <a:gd name="connsiteX116-615" fmla="*/ 5923742 w 6128435"/>
              <a:gd name="connsiteY116-616" fmla="*/ 4265435 h 6858000"/>
              <a:gd name="connsiteX117-617" fmla="*/ 5928910 w 6128435"/>
              <a:gd name="connsiteY117-618" fmla="*/ 4300973 h 6858000"/>
              <a:gd name="connsiteX118-619" fmla="*/ 5939320 w 6128435"/>
              <a:gd name="connsiteY118-620" fmla="*/ 4340435 h 6858000"/>
              <a:gd name="connsiteX119-621" fmla="*/ 5946705 w 6128435"/>
              <a:gd name="connsiteY119-622" fmla="*/ 4428051 h 6858000"/>
              <a:gd name="connsiteX120-623" fmla="*/ 5949261 w 6128435"/>
              <a:gd name="connsiteY120-624" fmla="*/ 4449185 h 6858000"/>
              <a:gd name="connsiteX121-625" fmla="*/ 5957504 w 6128435"/>
              <a:gd name="connsiteY121-626" fmla="*/ 4465911 h 6858000"/>
              <a:gd name="connsiteX122-627" fmla="*/ 5964689 w 6128435"/>
              <a:gd name="connsiteY122-628" fmla="*/ 4468532 h 6858000"/>
              <a:gd name="connsiteX123-629" fmla="*/ 5967062 w 6128435"/>
              <a:gd name="connsiteY123-630" fmla="*/ 4479923 h 6858000"/>
              <a:gd name="connsiteX124-631" fmla="*/ 5968960 w 6128435"/>
              <a:gd name="connsiteY124-632" fmla="*/ 4482655 h 6858000"/>
              <a:gd name="connsiteX125-633" fmla="*/ 5978567 w 6128435"/>
              <a:gd name="connsiteY125-634" fmla="*/ 4498605 h 6858000"/>
              <a:gd name="connsiteX126-635" fmla="*/ 5967676 w 6128435"/>
              <a:gd name="connsiteY126-636" fmla="*/ 4540140 h 6858000"/>
              <a:gd name="connsiteX127-637" fmla="*/ 5980106 w 6128435"/>
              <a:gd name="connsiteY127-638" fmla="*/ 4585087 h 6858000"/>
              <a:gd name="connsiteX128-639" fmla="*/ 5986918 w 6128435"/>
              <a:gd name="connsiteY128-640" fmla="*/ 4764836 h 6858000"/>
              <a:gd name="connsiteX129-641" fmla="*/ 6013516 w 6128435"/>
              <a:gd name="connsiteY129-642" fmla="*/ 4786619 h 6858000"/>
              <a:gd name="connsiteX130-643" fmla="*/ 6025404 w 6128435"/>
              <a:gd name="connsiteY130-644" fmla="*/ 4858148 h 6858000"/>
              <a:gd name="connsiteX131-645" fmla="*/ 6007749 w 6128435"/>
              <a:gd name="connsiteY131-646" fmla="*/ 4964715 h 6858000"/>
              <a:gd name="connsiteX132-647" fmla="*/ 6005269 w 6128435"/>
              <a:gd name="connsiteY132-648" fmla="*/ 5150567 h 6858000"/>
              <a:gd name="connsiteX133-649" fmla="*/ 6001127 w 6128435"/>
              <a:gd name="connsiteY133-650" fmla="*/ 5164609 h 6858000"/>
              <a:gd name="connsiteX134-651" fmla="*/ 5996647 w 6128435"/>
              <a:gd name="connsiteY134-652" fmla="*/ 5185640 h 6858000"/>
              <a:gd name="connsiteX135-653" fmla="*/ 5998514 w 6128435"/>
              <a:gd name="connsiteY135-654" fmla="*/ 5189673 h 6858000"/>
              <a:gd name="connsiteX136-655" fmla="*/ 5995970 w 6128435"/>
              <a:gd name="connsiteY136-656" fmla="*/ 5221547 h 6858000"/>
              <a:gd name="connsiteX137-657" fmla="*/ 5997218 w 6128435"/>
              <a:gd name="connsiteY137-658" fmla="*/ 5222031 h 6858000"/>
              <a:gd name="connsiteX138-659" fmla="*/ 6002116 w 6128435"/>
              <a:gd name="connsiteY138-660" fmla="*/ 5231223 h 6858000"/>
              <a:gd name="connsiteX139-661" fmla="*/ 6008541 w 6128435"/>
              <a:gd name="connsiteY139-662" fmla="*/ 5248680 h 6858000"/>
              <a:gd name="connsiteX140-663" fmla="*/ 6039260 w 6128435"/>
              <a:gd name="connsiteY140-664" fmla="*/ 5289518 h 6858000"/>
              <a:gd name="connsiteX141-665" fmla="*/ 6036748 w 6128435"/>
              <a:gd name="connsiteY141-666" fmla="*/ 5322752 h 6858000"/>
              <a:gd name="connsiteX142-667" fmla="*/ 6036943 w 6128435"/>
              <a:gd name="connsiteY142-668" fmla="*/ 5329480 h 6858000"/>
              <a:gd name="connsiteX143-669" fmla="*/ 6037236 w 6128435"/>
              <a:gd name="connsiteY143-670" fmla="*/ 5329634 h 6858000"/>
              <a:gd name="connsiteX144-671" fmla="*/ 6038019 w 6128435"/>
              <a:gd name="connsiteY144-672" fmla="*/ 5336764 h 6858000"/>
              <a:gd name="connsiteX145-673" fmla="*/ 6037298 w 6128435"/>
              <a:gd name="connsiteY145-674" fmla="*/ 5341753 h 6858000"/>
              <a:gd name="connsiteX146-675" fmla="*/ 6037677 w 6128435"/>
              <a:gd name="connsiteY146-676" fmla="*/ 5354807 h 6858000"/>
              <a:gd name="connsiteX147-677" fmla="*/ 6039728 w 6128435"/>
              <a:gd name="connsiteY147-678" fmla="*/ 5359416 h 6858000"/>
              <a:gd name="connsiteX148-679" fmla="*/ 6043311 w 6128435"/>
              <a:gd name="connsiteY148-680" fmla="*/ 5361407 h 6858000"/>
              <a:gd name="connsiteX149-681" fmla="*/ 6042954 w 6128435"/>
              <a:gd name="connsiteY149-682" fmla="*/ 5362576 h 6858000"/>
              <a:gd name="connsiteX150-683" fmla="*/ 6053435 w 6128435"/>
              <a:gd name="connsiteY150-684" fmla="*/ 5387547 h 6858000"/>
              <a:gd name="connsiteX151-685" fmla="*/ 6065933 w 6128435"/>
              <a:gd name="connsiteY151-686" fmla="*/ 5443002 h 6858000"/>
              <a:gd name="connsiteX152-687" fmla="*/ 6068640 w 6128435"/>
              <a:gd name="connsiteY152-688" fmla="*/ 5474503 h 6858000"/>
              <a:gd name="connsiteX153-689" fmla="*/ 6080922 w 6128435"/>
              <a:gd name="connsiteY153-690" fmla="*/ 5561070 h 6858000"/>
              <a:gd name="connsiteX154-691" fmla="*/ 6096949 w 6128435"/>
              <a:gd name="connsiteY154-692" fmla="*/ 5648179 h 6858000"/>
              <a:gd name="connsiteX155-693" fmla="*/ 6125703 w 6128435"/>
              <a:gd name="connsiteY155-694" fmla="*/ 5692894 h 6858000"/>
              <a:gd name="connsiteX156-695" fmla="*/ 6126670 w 6128435"/>
              <a:gd name="connsiteY156-696" fmla="*/ 5697882 h 6858000"/>
              <a:gd name="connsiteX157-697" fmla="*/ 6124061 w 6128435"/>
              <a:gd name="connsiteY157-698" fmla="*/ 5710294 h 6858000"/>
              <a:gd name="connsiteX158-699" fmla="*/ 6122213 w 6128435"/>
              <a:gd name="connsiteY158-700" fmla="*/ 5714762 h 6858000"/>
              <a:gd name="connsiteX159-701" fmla="*/ 6121353 w 6128435"/>
              <a:gd name="connsiteY159-702" fmla="*/ 5721725 h 6858000"/>
              <a:gd name="connsiteX160-703" fmla="*/ 6121607 w 6128435"/>
              <a:gd name="connsiteY160-704" fmla="*/ 5721959 h 6858000"/>
              <a:gd name="connsiteX161-705" fmla="*/ 6120262 w 6128435"/>
              <a:gd name="connsiteY161-706" fmla="*/ 5728358 h 6858000"/>
              <a:gd name="connsiteX162-707" fmla="*/ 6110194 w 6128435"/>
              <a:gd name="connsiteY162-708" fmla="*/ 5758853 h 6858000"/>
              <a:gd name="connsiteX163-709" fmla="*/ 6127519 w 6128435"/>
              <a:gd name="connsiteY163-710" fmla="*/ 5865775 h 6858000"/>
              <a:gd name="connsiteX164-711" fmla="*/ 6128435 w 6128435"/>
              <a:gd name="connsiteY164-712" fmla="*/ 5870164 h 6858000"/>
              <a:gd name="connsiteX165-713" fmla="*/ 6119217 w 6128435"/>
              <a:gd name="connsiteY165-714" fmla="*/ 5888542 h 6858000"/>
              <a:gd name="connsiteX166-715" fmla="*/ 6115966 w 6128435"/>
              <a:gd name="connsiteY166-716" fmla="*/ 5898387 h 6858000"/>
              <a:gd name="connsiteX167-717" fmla="*/ 6111924 w 6128435"/>
              <a:gd name="connsiteY167-718" fmla="*/ 5900444 h 6858000"/>
              <a:gd name="connsiteX168-719" fmla="*/ 6108716 w 6128435"/>
              <a:gd name="connsiteY168-720" fmla="*/ 5915345 h 6858000"/>
              <a:gd name="connsiteX169-721" fmla="*/ 6109524 w 6128435"/>
              <a:gd name="connsiteY169-722" fmla="*/ 5917328 h 6858000"/>
              <a:gd name="connsiteX170-723" fmla="*/ 6102493 w 6128435"/>
              <a:gd name="connsiteY170-724" fmla="*/ 5928602 h 6858000"/>
              <a:gd name="connsiteX171-725" fmla="*/ 6056863 w 6128435"/>
              <a:gd name="connsiteY171-726" fmla="*/ 6000643 h 6858000"/>
              <a:gd name="connsiteX172-727" fmla="*/ 6045436 w 6128435"/>
              <a:gd name="connsiteY172-728" fmla="*/ 6124480 h 6858000"/>
              <a:gd name="connsiteX173-729" fmla="*/ 6030489 w 6128435"/>
              <a:gd name="connsiteY173-730" fmla="*/ 6317666 h 6858000"/>
              <a:gd name="connsiteX174-731" fmla="*/ 6007492 w 6128435"/>
              <a:gd name="connsiteY174-732" fmla="*/ 6440818 h 6858000"/>
              <a:gd name="connsiteX175-733" fmla="*/ 6009467 w 6128435"/>
              <a:gd name="connsiteY175-734" fmla="*/ 6487076 h 6858000"/>
              <a:gd name="connsiteX176-735" fmla="*/ 5995064 w 6128435"/>
              <a:gd name="connsiteY176-736" fmla="*/ 6540791 h 6858000"/>
              <a:gd name="connsiteX177-737" fmla="*/ 5996309 w 6128435"/>
              <a:gd name="connsiteY177-738" fmla="*/ 6543961 h 6858000"/>
              <a:gd name="connsiteX178-739" fmla="*/ 5996048 w 6128435"/>
              <a:gd name="connsiteY178-740" fmla="*/ 6555444 h 6858000"/>
              <a:gd name="connsiteX179-741" fmla="*/ 6002524 w 6128435"/>
              <a:gd name="connsiteY179-742" fmla="*/ 6560188 h 6858000"/>
              <a:gd name="connsiteX180-743" fmla="*/ 6006823 w 6128435"/>
              <a:gd name="connsiteY180-744" fmla="*/ 6578546 h 6858000"/>
              <a:gd name="connsiteX181-745" fmla="*/ 6004510 w 6128435"/>
              <a:gd name="connsiteY181-746" fmla="*/ 6599256 h 6858000"/>
              <a:gd name="connsiteX182-747" fmla="*/ 5986207 w 6128435"/>
              <a:gd name="connsiteY182-748" fmla="*/ 6695855 h 6858000"/>
              <a:gd name="connsiteX183-749" fmla="*/ 5979428 w 6128435"/>
              <a:gd name="connsiteY183-750" fmla="*/ 6754678 h 6858000"/>
              <a:gd name="connsiteX184-751" fmla="*/ 5983398 w 6128435"/>
              <a:gd name="connsiteY184-752" fmla="*/ 6778641 h 6858000"/>
              <a:gd name="connsiteX185-753" fmla="*/ 5984543 w 6128435"/>
              <a:gd name="connsiteY185-754" fmla="*/ 6811016 h 6858000"/>
              <a:gd name="connsiteX186-755" fmla="*/ 5981802 w 6128435"/>
              <a:gd name="connsiteY186-756" fmla="*/ 6838578 h 6858000"/>
              <a:gd name="connsiteX187-757" fmla="*/ 5979671 w 6128435"/>
              <a:gd name="connsiteY187-758" fmla="*/ 6858000 h 6858000"/>
              <a:gd name="connsiteX188-759" fmla="*/ 0 w 6128435"/>
              <a:gd name="connsiteY188-760" fmla="*/ 6858000 h 6858000"/>
              <a:gd name="connsiteX189-761" fmla="*/ 0 w 6128435"/>
              <a:gd name="connsiteY189-762" fmla="*/ 0 h 6858000"/>
              <a:gd name="connsiteX0-763" fmla="*/ 0 w 6128435"/>
              <a:gd name="connsiteY0-764" fmla="*/ 0 h 6858000"/>
              <a:gd name="connsiteX1-765" fmla="*/ 4965888 w 6128435"/>
              <a:gd name="connsiteY1-766" fmla="*/ 0 h 6858000"/>
              <a:gd name="connsiteX2-767" fmla="*/ 4967767 w 6128435"/>
              <a:gd name="connsiteY2-768" fmla="*/ 7930 h 6858000"/>
              <a:gd name="connsiteX3-769" fmla="*/ 4979444 w 6128435"/>
              <a:gd name="connsiteY3-770" fmla="*/ 43921 h 6858000"/>
              <a:gd name="connsiteX4-771" fmla="*/ 5021173 w 6128435"/>
              <a:gd name="connsiteY4-772" fmla="*/ 123738 h 6858000"/>
              <a:gd name="connsiteX5-773" fmla="*/ 5075458 w 6128435"/>
              <a:gd name="connsiteY5-774" fmla="*/ 264355 h 6858000"/>
              <a:gd name="connsiteX6-775" fmla="*/ 5081175 w 6128435"/>
              <a:gd name="connsiteY6-776" fmla="*/ 277448 h 6858000"/>
              <a:gd name="connsiteX7-777" fmla="*/ 5097011 w 6128435"/>
              <a:gd name="connsiteY7-778" fmla="*/ 355616 h 6858000"/>
              <a:gd name="connsiteX8-779" fmla="*/ 5130982 w 6128435"/>
              <a:gd name="connsiteY8-780" fmla="*/ 412030 h 6858000"/>
              <a:gd name="connsiteX9-781" fmla="*/ 5153000 w 6128435"/>
              <a:gd name="connsiteY9-782" fmla="*/ 507134 h 6858000"/>
              <a:gd name="connsiteX10-783" fmla="*/ 5171282 w 6128435"/>
              <a:gd name="connsiteY10-784" fmla="*/ 602071 h 6858000"/>
              <a:gd name="connsiteX11-785" fmla="*/ 5176196 w 6128435"/>
              <a:gd name="connsiteY11-786" fmla="*/ 636822 h 6858000"/>
              <a:gd name="connsiteX12-787" fmla="*/ 5201957 w 6128435"/>
              <a:gd name="connsiteY12-788" fmla="*/ 736835 h 6858000"/>
              <a:gd name="connsiteX13-789" fmla="*/ 5185452 w 6128435"/>
              <a:gd name="connsiteY13-790" fmla="*/ 745392 h 6858000"/>
              <a:gd name="connsiteX14-791" fmla="*/ 5189051 w 6128435"/>
              <a:gd name="connsiteY14-792" fmla="*/ 782518 h 6858000"/>
              <a:gd name="connsiteX15-793" fmla="*/ 5210428 w 6128435"/>
              <a:gd name="connsiteY15-794" fmla="*/ 815772 h 6858000"/>
              <a:gd name="connsiteX16-795" fmla="*/ 5221088 w 6128435"/>
              <a:gd name="connsiteY16-796" fmla="*/ 860193 h 6858000"/>
              <a:gd name="connsiteX17-797" fmla="*/ 5227653 w 6128435"/>
              <a:gd name="connsiteY17-798" fmla="*/ 886709 h 6858000"/>
              <a:gd name="connsiteX18-799" fmla="*/ 5230806 w 6128435"/>
              <a:gd name="connsiteY18-800" fmla="*/ 961354 h 6858000"/>
              <a:gd name="connsiteX19-801" fmla="*/ 5201018 w 6128435"/>
              <a:gd name="connsiteY19-802" fmla="*/ 1095027 h 6858000"/>
              <a:gd name="connsiteX20-803" fmla="*/ 5202153 w 6128435"/>
              <a:gd name="connsiteY20-804" fmla="*/ 1133224 h 6858000"/>
              <a:gd name="connsiteX21-805" fmla="*/ 5207370 w 6128435"/>
              <a:gd name="connsiteY21-806" fmla="*/ 1138097 h 6858000"/>
              <a:gd name="connsiteX22-807" fmla="*/ 5189234 w 6128435"/>
              <a:gd name="connsiteY22-808" fmla="*/ 1193495 h 6858000"/>
              <a:gd name="connsiteX23-809" fmla="*/ 5202769 w 6128435"/>
              <a:gd name="connsiteY23-810" fmla="*/ 1269450 h 6858000"/>
              <a:gd name="connsiteX24-811" fmla="*/ 5225968 w 6128435"/>
              <a:gd name="connsiteY24-812" fmla="*/ 1357994 h 6858000"/>
              <a:gd name="connsiteX25-813" fmla="*/ 5233819 w 6128435"/>
              <a:gd name="connsiteY25-814" fmla="*/ 1380922 h 6858000"/>
              <a:gd name="connsiteX26-815" fmla="*/ 5237226 w 6128435"/>
              <a:gd name="connsiteY26-816" fmla="*/ 1441327 h 6858000"/>
              <a:gd name="connsiteX27-817" fmla="*/ 5244434 w 6128435"/>
              <a:gd name="connsiteY27-818" fmla="*/ 1580810 h 6858000"/>
              <a:gd name="connsiteX28-819" fmla="*/ 5251453 w 6128435"/>
              <a:gd name="connsiteY28-820" fmla="*/ 1583934 h 6858000"/>
              <a:gd name="connsiteX29-821" fmla="*/ 5253136 w 6128435"/>
              <a:gd name="connsiteY29-822" fmla="*/ 1595457 h 6858000"/>
              <a:gd name="connsiteX30-823" fmla="*/ 5254863 w 6128435"/>
              <a:gd name="connsiteY30-824" fmla="*/ 1598311 h 6858000"/>
              <a:gd name="connsiteX31-825" fmla="*/ 5263491 w 6128435"/>
              <a:gd name="connsiteY31-826" fmla="*/ 1614889 h 6858000"/>
              <a:gd name="connsiteX32-827" fmla="*/ 5250095 w 6128435"/>
              <a:gd name="connsiteY32-828" fmla="*/ 1655519 h 6858000"/>
              <a:gd name="connsiteX33-829" fmla="*/ 5259788 w 6128435"/>
              <a:gd name="connsiteY33-830" fmla="*/ 1701198 h 6858000"/>
              <a:gd name="connsiteX34-831" fmla="*/ 5255696 w 6128435"/>
              <a:gd name="connsiteY34-832" fmla="*/ 1880842 h 6858000"/>
              <a:gd name="connsiteX35-833" fmla="*/ 5280947 w 6128435"/>
              <a:gd name="connsiteY35-834" fmla="*/ 1904438 h 6858000"/>
              <a:gd name="connsiteX36-835" fmla="*/ 5288486 w 6128435"/>
              <a:gd name="connsiteY36-836" fmla="*/ 1976575 h 6858000"/>
              <a:gd name="connsiteX37-837" fmla="*/ 5252592 w 6128435"/>
              <a:gd name="connsiteY37-838" fmla="*/ 2092210 h 6858000"/>
              <a:gd name="connsiteX38-839" fmla="*/ 5264303 w 6128435"/>
              <a:gd name="connsiteY38-840" fmla="*/ 2225157 h 6858000"/>
              <a:gd name="connsiteX39-841" fmla="*/ 5254949 w 6128435"/>
              <a:gd name="connsiteY39-842" fmla="*/ 2236160 h 6858000"/>
              <a:gd name="connsiteX40-843" fmla="*/ 5250104 w 6128435"/>
              <a:gd name="connsiteY40-844" fmla="*/ 2249166 h 6858000"/>
              <a:gd name="connsiteX41-845" fmla="*/ 5251214 w 6128435"/>
              <a:gd name="connsiteY41-846" fmla="*/ 2250944 h 6858000"/>
              <a:gd name="connsiteX42-847" fmla="*/ 5250644 w 6128435"/>
              <a:gd name="connsiteY42-848" fmla="*/ 2266619 h 6858000"/>
              <a:gd name="connsiteX43-849" fmla="*/ 5247111 w 6128435"/>
              <a:gd name="connsiteY43-850" fmla="*/ 2269679 h 6858000"/>
              <a:gd name="connsiteX44-851" fmla="*/ 5245653 w 6128435"/>
              <a:gd name="connsiteY44-852" fmla="*/ 2280317 h 6858000"/>
              <a:gd name="connsiteX45-853" fmla="*/ 5239901 w 6128435"/>
              <a:gd name="connsiteY45-854" fmla="*/ 2300961 h 6858000"/>
              <a:gd name="connsiteX46-855" fmla="*/ 5241522 w 6128435"/>
              <a:gd name="connsiteY46-856" fmla="*/ 2305114 h 6858000"/>
              <a:gd name="connsiteX47-857" fmla="*/ 5237050 w 6128435"/>
              <a:gd name="connsiteY47-858" fmla="*/ 2336703 h 6858000"/>
              <a:gd name="connsiteX48-859" fmla="*/ 5238267 w 6128435"/>
              <a:gd name="connsiteY48-860" fmla="*/ 2337277 h 6858000"/>
              <a:gd name="connsiteX49-861" fmla="*/ 5242602 w 6128435"/>
              <a:gd name="connsiteY49-862" fmla="*/ 2346782 h 6858000"/>
              <a:gd name="connsiteX50-863" fmla="*/ 5247963 w 6128435"/>
              <a:gd name="connsiteY50-864" fmla="*/ 2364638 h 6858000"/>
              <a:gd name="connsiteX51-865" fmla="*/ 5276175 w 6128435"/>
              <a:gd name="connsiteY51-866" fmla="*/ 2407515 h 6858000"/>
              <a:gd name="connsiteX52-867" fmla="*/ 5271650 w 6128435"/>
              <a:gd name="connsiteY52-868" fmla="*/ 2440467 h 6858000"/>
              <a:gd name="connsiteX53-869" fmla="*/ 5271438 w 6128435"/>
              <a:gd name="connsiteY53-870" fmla="*/ 2447186 h 6858000"/>
              <a:gd name="connsiteX54-871" fmla="*/ 5271722 w 6128435"/>
              <a:gd name="connsiteY54-872" fmla="*/ 2447359 h 6858000"/>
              <a:gd name="connsiteX55-873" fmla="*/ 5272069 w 6128435"/>
              <a:gd name="connsiteY55-874" fmla="*/ 2454523 h 6858000"/>
              <a:gd name="connsiteX56-875" fmla="*/ 5271049 w 6128435"/>
              <a:gd name="connsiteY56-876" fmla="*/ 2459442 h 6858000"/>
              <a:gd name="connsiteX57-877" fmla="*/ 5270636 w 6128435"/>
              <a:gd name="connsiteY57-878" fmla="*/ 2472481 h 6858000"/>
              <a:gd name="connsiteX58-879" fmla="*/ 5272406 w 6128435"/>
              <a:gd name="connsiteY58-880" fmla="*/ 2477221 h 6858000"/>
              <a:gd name="connsiteX59-881" fmla="*/ 5307538 w 6128435"/>
              <a:gd name="connsiteY59-882" fmla="*/ 2514685 h 6858000"/>
              <a:gd name="connsiteX60-883" fmla="*/ 5337604 w 6128435"/>
              <a:gd name="connsiteY60-884" fmla="*/ 2597632 h 6858000"/>
              <a:gd name="connsiteX61-885" fmla="*/ 5407503 w 6128435"/>
              <a:gd name="connsiteY61-886" fmla="*/ 2786290 h 6858000"/>
              <a:gd name="connsiteX62-887" fmla="*/ 5407356 w 6128435"/>
              <a:gd name="connsiteY62-888" fmla="*/ 2787545 h 6858000"/>
              <a:gd name="connsiteX63-889" fmla="*/ 5411130 w 6128435"/>
              <a:gd name="connsiteY63-890" fmla="*/ 2788640 h 6858000"/>
              <a:gd name="connsiteX64-891" fmla="*/ 5416439 w 6128435"/>
              <a:gd name="connsiteY64-892" fmla="*/ 2805666 h 6858000"/>
              <a:gd name="connsiteX65-893" fmla="*/ 5416589 w 6128435"/>
              <a:gd name="connsiteY65-894" fmla="*/ 2810822 h 6858000"/>
              <a:gd name="connsiteX66-895" fmla="*/ 5418542 w 6128435"/>
              <a:gd name="connsiteY66-896" fmla="*/ 2817745 h 6858000"/>
              <a:gd name="connsiteX67-897" fmla="*/ 5418847 w 6128435"/>
              <a:gd name="connsiteY67-898" fmla="*/ 2817825 h 6858000"/>
              <a:gd name="connsiteX68-899" fmla="*/ 5423364 w 6128435"/>
              <a:gd name="connsiteY68-900" fmla="*/ 2858292 h 6858000"/>
              <a:gd name="connsiteX69-901" fmla="*/ 5479298 w 6128435"/>
              <a:gd name="connsiteY69-902" fmla="*/ 2947791 h 6858000"/>
              <a:gd name="connsiteX70-903" fmla="*/ 5481770 w 6128435"/>
              <a:gd name="connsiteY70-904" fmla="*/ 2951352 h 6858000"/>
              <a:gd name="connsiteX71-905" fmla="*/ 5481013 w 6128435"/>
              <a:gd name="connsiteY71-906" fmla="*/ 2973461 h 6858000"/>
              <a:gd name="connsiteX72-907" fmla="*/ 5482045 w 6128435"/>
              <a:gd name="connsiteY72-908" fmla="*/ 2984371 h 6858000"/>
              <a:gd name="connsiteX73-909" fmla="*/ 5479405 w 6128435"/>
              <a:gd name="connsiteY73-910" fmla="*/ 2988507 h 6858000"/>
              <a:gd name="connsiteX74-911" fmla="*/ 5482415 w 6128435"/>
              <a:gd name="connsiteY74-912" fmla="*/ 3004079 h 6858000"/>
              <a:gd name="connsiteX75-913" fmla="*/ 5483865 w 6128435"/>
              <a:gd name="connsiteY75-914" fmla="*/ 3005467 h 6858000"/>
              <a:gd name="connsiteX76-915" fmla="*/ 5482236 w 6128435"/>
              <a:gd name="connsiteY76-916" fmla="*/ 3019791 h 6858000"/>
              <a:gd name="connsiteX77-917" fmla="*/ 5475895 w 6128435"/>
              <a:gd name="connsiteY77-918" fmla="*/ 3033578 h 6858000"/>
              <a:gd name="connsiteX78-919" fmla="*/ 5477595 w 6128435"/>
              <a:gd name="connsiteY78-920" fmla="*/ 3250534 h 6858000"/>
              <a:gd name="connsiteX79-921" fmla="*/ 5532836 w 6128435"/>
              <a:gd name="connsiteY79-922" fmla="*/ 3353840 h 6858000"/>
              <a:gd name="connsiteX80-923" fmla="*/ 5561229 w 6128435"/>
              <a:gd name="connsiteY80-924" fmla="*/ 3395784 h 6858000"/>
              <a:gd name="connsiteX81-925" fmla="*/ 5589758 w 6128435"/>
              <a:gd name="connsiteY81-926" fmla="*/ 3506453 h 6858000"/>
              <a:gd name="connsiteX82-927" fmla="*/ 5596144 w 6128435"/>
              <a:gd name="connsiteY82-928" fmla="*/ 3534624 h 6858000"/>
              <a:gd name="connsiteX83-929" fmla="*/ 5597750 w 6128435"/>
              <a:gd name="connsiteY83-930" fmla="*/ 3534129 h 6858000"/>
              <a:gd name="connsiteX84-931" fmla="*/ 5599700 w 6128435"/>
              <a:gd name="connsiteY84-932" fmla="*/ 3547221 h 6858000"/>
              <a:gd name="connsiteX85-933" fmla="*/ 5615031 w 6128435"/>
              <a:gd name="connsiteY85-934" fmla="*/ 3557482 h 6858000"/>
              <a:gd name="connsiteX86-935" fmla="*/ 5618377 w 6128435"/>
              <a:gd name="connsiteY86-936" fmla="*/ 3588431 h 6858000"/>
              <a:gd name="connsiteX87-937" fmla="*/ 5612155 w 6128435"/>
              <a:gd name="connsiteY87-938" fmla="*/ 3589869 h 6858000"/>
              <a:gd name="connsiteX88-939" fmla="*/ 5620843 w 6128435"/>
              <a:gd name="connsiteY88-940" fmla="*/ 3606745 h 6858000"/>
              <a:gd name="connsiteX89-941" fmla="*/ 5655472 w 6128435"/>
              <a:gd name="connsiteY89-942" fmla="*/ 3678877 h 6858000"/>
              <a:gd name="connsiteX90-943" fmla="*/ 5680448 w 6128435"/>
              <a:gd name="connsiteY90-944" fmla="*/ 3717760 h 6858000"/>
              <a:gd name="connsiteX91-945" fmla="*/ 5683015 w 6128435"/>
              <a:gd name="connsiteY91-946" fmla="*/ 3762025 h 6858000"/>
              <a:gd name="connsiteX92-947" fmla="*/ 5696643 w 6128435"/>
              <a:gd name="connsiteY92-948" fmla="*/ 3773888 h 6858000"/>
              <a:gd name="connsiteX93-949" fmla="*/ 5699203 w 6128435"/>
              <a:gd name="connsiteY93-950" fmla="*/ 3775823 h 6858000"/>
              <a:gd name="connsiteX94-951" fmla="*/ 5704824 w 6128435"/>
              <a:gd name="connsiteY94-952" fmla="*/ 3785966 h 6858000"/>
              <a:gd name="connsiteX95-953" fmla="*/ 5712204 w 6128435"/>
              <a:gd name="connsiteY95-954" fmla="*/ 3785830 h 6858000"/>
              <a:gd name="connsiteX96-955" fmla="*/ 5724816 w 6128435"/>
              <a:gd name="connsiteY96-956" fmla="*/ 3798949 h 6858000"/>
              <a:gd name="connsiteX97-957" fmla="*/ 5733539 w 6128435"/>
              <a:gd name="connsiteY97-958" fmla="*/ 3818457 h 6858000"/>
              <a:gd name="connsiteX98-959" fmla="*/ 5768491 w 6128435"/>
              <a:gd name="connsiteY98-960" fmla="*/ 3914399 h 6858000"/>
              <a:gd name="connsiteX99-961" fmla="*/ 5793123 w 6128435"/>
              <a:gd name="connsiteY99-962" fmla="*/ 3969952 h 6858000"/>
              <a:gd name="connsiteX100-963" fmla="*/ 5808321 w 6128435"/>
              <a:gd name="connsiteY100-964" fmla="*/ 3988153 h 6858000"/>
              <a:gd name="connsiteX101-965" fmla="*/ 5825621 w 6128435"/>
              <a:gd name="connsiteY101-966" fmla="*/ 4015525 h 6858000"/>
              <a:gd name="connsiteX102-967" fmla="*/ 5860672 w 6128435"/>
              <a:gd name="connsiteY102-968" fmla="*/ 4061579 h 6858000"/>
              <a:gd name="connsiteX103-969" fmla="*/ 5872173 w 6128435"/>
              <a:gd name="connsiteY103-970" fmla="*/ 4088497 h 6858000"/>
              <a:gd name="connsiteX104-971" fmla="*/ 5883705 w 6128435"/>
              <a:gd name="connsiteY104-972" fmla="*/ 4101899 h 6858000"/>
              <a:gd name="connsiteX105-973" fmla="*/ 5885314 w 6128435"/>
              <a:gd name="connsiteY105-974" fmla="*/ 4108387 h 6858000"/>
              <a:gd name="connsiteX106-975" fmla="*/ 5894095 w 6128435"/>
              <a:gd name="connsiteY106-976" fmla="*/ 4128857 h 6858000"/>
              <a:gd name="connsiteX107-977" fmla="*/ 5898339 w 6128435"/>
              <a:gd name="connsiteY107-978" fmla="*/ 4140800 h 6858000"/>
              <a:gd name="connsiteX108-979" fmla="*/ 5899734 w 6128435"/>
              <a:gd name="connsiteY108-980" fmla="*/ 4145632 h 6858000"/>
              <a:gd name="connsiteX109-981" fmla="*/ 5897098 w 6128435"/>
              <a:gd name="connsiteY109-982" fmla="*/ 4157819 h 6858000"/>
              <a:gd name="connsiteX110-983" fmla="*/ 5904495 w 6128435"/>
              <a:gd name="connsiteY110-984" fmla="*/ 4170854 h 6858000"/>
              <a:gd name="connsiteX111-985" fmla="*/ 5903513 w 6128435"/>
              <a:gd name="connsiteY111-986" fmla="*/ 4187661 h 6858000"/>
              <a:gd name="connsiteX112-987" fmla="*/ 5917114 w 6128435"/>
              <a:gd name="connsiteY112-988" fmla="*/ 4213096 h 6858000"/>
              <a:gd name="connsiteX113-989" fmla="*/ 5921153 w 6128435"/>
              <a:gd name="connsiteY113-990" fmla="*/ 4236222 h 6858000"/>
              <a:gd name="connsiteX114-991" fmla="*/ 5924233 w 6128435"/>
              <a:gd name="connsiteY114-992" fmla="*/ 4242060 h 6858000"/>
              <a:gd name="connsiteX115-993" fmla="*/ 5923742 w 6128435"/>
              <a:gd name="connsiteY115-994" fmla="*/ 4265435 h 6858000"/>
              <a:gd name="connsiteX116-995" fmla="*/ 5928910 w 6128435"/>
              <a:gd name="connsiteY116-996" fmla="*/ 4300973 h 6858000"/>
              <a:gd name="connsiteX117-997" fmla="*/ 5939320 w 6128435"/>
              <a:gd name="connsiteY117-998" fmla="*/ 4340435 h 6858000"/>
              <a:gd name="connsiteX118-999" fmla="*/ 5946705 w 6128435"/>
              <a:gd name="connsiteY118-1000" fmla="*/ 4428051 h 6858000"/>
              <a:gd name="connsiteX119-1001" fmla="*/ 5949261 w 6128435"/>
              <a:gd name="connsiteY119-1002" fmla="*/ 4449185 h 6858000"/>
              <a:gd name="connsiteX120-1003" fmla="*/ 5957504 w 6128435"/>
              <a:gd name="connsiteY120-1004" fmla="*/ 4465911 h 6858000"/>
              <a:gd name="connsiteX121-1005" fmla="*/ 5964689 w 6128435"/>
              <a:gd name="connsiteY121-1006" fmla="*/ 4468532 h 6858000"/>
              <a:gd name="connsiteX122-1007" fmla="*/ 5967062 w 6128435"/>
              <a:gd name="connsiteY122-1008" fmla="*/ 4479923 h 6858000"/>
              <a:gd name="connsiteX123-1009" fmla="*/ 5968960 w 6128435"/>
              <a:gd name="connsiteY123-1010" fmla="*/ 4482655 h 6858000"/>
              <a:gd name="connsiteX124-1011" fmla="*/ 5978567 w 6128435"/>
              <a:gd name="connsiteY124-1012" fmla="*/ 4498605 h 6858000"/>
              <a:gd name="connsiteX125-1013" fmla="*/ 5967676 w 6128435"/>
              <a:gd name="connsiteY125-1014" fmla="*/ 4540140 h 6858000"/>
              <a:gd name="connsiteX126-1015" fmla="*/ 5980106 w 6128435"/>
              <a:gd name="connsiteY126-1016" fmla="*/ 4585087 h 6858000"/>
              <a:gd name="connsiteX127-1017" fmla="*/ 5986918 w 6128435"/>
              <a:gd name="connsiteY127-1018" fmla="*/ 4764836 h 6858000"/>
              <a:gd name="connsiteX128-1019" fmla="*/ 6013516 w 6128435"/>
              <a:gd name="connsiteY128-1020" fmla="*/ 4786619 h 6858000"/>
              <a:gd name="connsiteX129-1021" fmla="*/ 6025404 w 6128435"/>
              <a:gd name="connsiteY129-1022" fmla="*/ 4858148 h 6858000"/>
              <a:gd name="connsiteX130-1023" fmla="*/ 6007749 w 6128435"/>
              <a:gd name="connsiteY130-1024" fmla="*/ 4964715 h 6858000"/>
              <a:gd name="connsiteX131-1025" fmla="*/ 6005269 w 6128435"/>
              <a:gd name="connsiteY131-1026" fmla="*/ 5150567 h 6858000"/>
              <a:gd name="connsiteX132-1027" fmla="*/ 6001127 w 6128435"/>
              <a:gd name="connsiteY132-1028" fmla="*/ 5164609 h 6858000"/>
              <a:gd name="connsiteX133-1029" fmla="*/ 5996647 w 6128435"/>
              <a:gd name="connsiteY133-1030" fmla="*/ 5185640 h 6858000"/>
              <a:gd name="connsiteX134-1031" fmla="*/ 5998514 w 6128435"/>
              <a:gd name="connsiteY134-1032" fmla="*/ 5189673 h 6858000"/>
              <a:gd name="connsiteX135-1033" fmla="*/ 5995970 w 6128435"/>
              <a:gd name="connsiteY135-1034" fmla="*/ 5221547 h 6858000"/>
              <a:gd name="connsiteX136-1035" fmla="*/ 5997218 w 6128435"/>
              <a:gd name="connsiteY136-1036" fmla="*/ 5222031 h 6858000"/>
              <a:gd name="connsiteX137-1037" fmla="*/ 6002116 w 6128435"/>
              <a:gd name="connsiteY137-1038" fmla="*/ 5231223 h 6858000"/>
              <a:gd name="connsiteX138-1039" fmla="*/ 6008541 w 6128435"/>
              <a:gd name="connsiteY138-1040" fmla="*/ 5248680 h 6858000"/>
              <a:gd name="connsiteX139-1041" fmla="*/ 6039260 w 6128435"/>
              <a:gd name="connsiteY139-1042" fmla="*/ 5289518 h 6858000"/>
              <a:gd name="connsiteX140-1043" fmla="*/ 6036748 w 6128435"/>
              <a:gd name="connsiteY140-1044" fmla="*/ 5322752 h 6858000"/>
              <a:gd name="connsiteX141-1045" fmla="*/ 6036943 w 6128435"/>
              <a:gd name="connsiteY141-1046" fmla="*/ 5329480 h 6858000"/>
              <a:gd name="connsiteX142-1047" fmla="*/ 6037236 w 6128435"/>
              <a:gd name="connsiteY142-1048" fmla="*/ 5329634 h 6858000"/>
              <a:gd name="connsiteX143-1049" fmla="*/ 6038019 w 6128435"/>
              <a:gd name="connsiteY143-1050" fmla="*/ 5336764 h 6858000"/>
              <a:gd name="connsiteX144-1051" fmla="*/ 6037298 w 6128435"/>
              <a:gd name="connsiteY144-1052" fmla="*/ 5341753 h 6858000"/>
              <a:gd name="connsiteX145-1053" fmla="*/ 6037677 w 6128435"/>
              <a:gd name="connsiteY145-1054" fmla="*/ 5354807 h 6858000"/>
              <a:gd name="connsiteX146-1055" fmla="*/ 6039728 w 6128435"/>
              <a:gd name="connsiteY146-1056" fmla="*/ 5359416 h 6858000"/>
              <a:gd name="connsiteX147-1057" fmla="*/ 6043311 w 6128435"/>
              <a:gd name="connsiteY147-1058" fmla="*/ 5361407 h 6858000"/>
              <a:gd name="connsiteX148-1059" fmla="*/ 6042954 w 6128435"/>
              <a:gd name="connsiteY148-1060" fmla="*/ 5362576 h 6858000"/>
              <a:gd name="connsiteX149-1061" fmla="*/ 6053435 w 6128435"/>
              <a:gd name="connsiteY149-1062" fmla="*/ 5387547 h 6858000"/>
              <a:gd name="connsiteX150-1063" fmla="*/ 6065933 w 6128435"/>
              <a:gd name="connsiteY150-1064" fmla="*/ 5443002 h 6858000"/>
              <a:gd name="connsiteX151-1065" fmla="*/ 6068640 w 6128435"/>
              <a:gd name="connsiteY151-1066" fmla="*/ 5474503 h 6858000"/>
              <a:gd name="connsiteX152-1067" fmla="*/ 6080922 w 6128435"/>
              <a:gd name="connsiteY152-1068" fmla="*/ 5561070 h 6858000"/>
              <a:gd name="connsiteX153-1069" fmla="*/ 6096949 w 6128435"/>
              <a:gd name="connsiteY153-1070" fmla="*/ 5648179 h 6858000"/>
              <a:gd name="connsiteX154-1071" fmla="*/ 6125703 w 6128435"/>
              <a:gd name="connsiteY154-1072" fmla="*/ 5692894 h 6858000"/>
              <a:gd name="connsiteX155-1073" fmla="*/ 6126670 w 6128435"/>
              <a:gd name="connsiteY155-1074" fmla="*/ 5697882 h 6858000"/>
              <a:gd name="connsiteX156-1075" fmla="*/ 6124061 w 6128435"/>
              <a:gd name="connsiteY156-1076" fmla="*/ 5710294 h 6858000"/>
              <a:gd name="connsiteX157-1077" fmla="*/ 6122213 w 6128435"/>
              <a:gd name="connsiteY157-1078" fmla="*/ 5714762 h 6858000"/>
              <a:gd name="connsiteX158-1079" fmla="*/ 6121353 w 6128435"/>
              <a:gd name="connsiteY158-1080" fmla="*/ 5721725 h 6858000"/>
              <a:gd name="connsiteX159-1081" fmla="*/ 6121607 w 6128435"/>
              <a:gd name="connsiteY159-1082" fmla="*/ 5721959 h 6858000"/>
              <a:gd name="connsiteX160-1083" fmla="*/ 6120262 w 6128435"/>
              <a:gd name="connsiteY160-1084" fmla="*/ 5728358 h 6858000"/>
              <a:gd name="connsiteX161-1085" fmla="*/ 6110194 w 6128435"/>
              <a:gd name="connsiteY161-1086" fmla="*/ 5758853 h 6858000"/>
              <a:gd name="connsiteX162-1087" fmla="*/ 6127519 w 6128435"/>
              <a:gd name="connsiteY162-1088" fmla="*/ 5865775 h 6858000"/>
              <a:gd name="connsiteX163-1089" fmla="*/ 6128435 w 6128435"/>
              <a:gd name="connsiteY163-1090" fmla="*/ 5870164 h 6858000"/>
              <a:gd name="connsiteX164-1091" fmla="*/ 6119217 w 6128435"/>
              <a:gd name="connsiteY164-1092" fmla="*/ 5888542 h 6858000"/>
              <a:gd name="connsiteX165-1093" fmla="*/ 6115966 w 6128435"/>
              <a:gd name="connsiteY165-1094" fmla="*/ 5898387 h 6858000"/>
              <a:gd name="connsiteX166-1095" fmla="*/ 6111924 w 6128435"/>
              <a:gd name="connsiteY166-1096" fmla="*/ 5900444 h 6858000"/>
              <a:gd name="connsiteX167-1097" fmla="*/ 6108716 w 6128435"/>
              <a:gd name="connsiteY167-1098" fmla="*/ 5915345 h 6858000"/>
              <a:gd name="connsiteX168-1099" fmla="*/ 6109524 w 6128435"/>
              <a:gd name="connsiteY168-1100" fmla="*/ 5917328 h 6858000"/>
              <a:gd name="connsiteX169-1101" fmla="*/ 6102493 w 6128435"/>
              <a:gd name="connsiteY169-1102" fmla="*/ 5928602 h 6858000"/>
              <a:gd name="connsiteX170-1103" fmla="*/ 6056863 w 6128435"/>
              <a:gd name="connsiteY170-1104" fmla="*/ 6000643 h 6858000"/>
              <a:gd name="connsiteX171-1105" fmla="*/ 6045436 w 6128435"/>
              <a:gd name="connsiteY171-1106" fmla="*/ 6124480 h 6858000"/>
              <a:gd name="connsiteX172-1107" fmla="*/ 6030489 w 6128435"/>
              <a:gd name="connsiteY172-1108" fmla="*/ 6317666 h 6858000"/>
              <a:gd name="connsiteX173-1109" fmla="*/ 6007492 w 6128435"/>
              <a:gd name="connsiteY173-1110" fmla="*/ 6440818 h 6858000"/>
              <a:gd name="connsiteX174-1111" fmla="*/ 6009467 w 6128435"/>
              <a:gd name="connsiteY174-1112" fmla="*/ 6487076 h 6858000"/>
              <a:gd name="connsiteX175-1113" fmla="*/ 5995064 w 6128435"/>
              <a:gd name="connsiteY175-1114" fmla="*/ 6540791 h 6858000"/>
              <a:gd name="connsiteX176-1115" fmla="*/ 5996309 w 6128435"/>
              <a:gd name="connsiteY176-1116" fmla="*/ 6543961 h 6858000"/>
              <a:gd name="connsiteX177-1117" fmla="*/ 5996048 w 6128435"/>
              <a:gd name="connsiteY177-1118" fmla="*/ 6555444 h 6858000"/>
              <a:gd name="connsiteX178-1119" fmla="*/ 6002524 w 6128435"/>
              <a:gd name="connsiteY178-1120" fmla="*/ 6560188 h 6858000"/>
              <a:gd name="connsiteX179-1121" fmla="*/ 6006823 w 6128435"/>
              <a:gd name="connsiteY179-1122" fmla="*/ 6578546 h 6858000"/>
              <a:gd name="connsiteX180-1123" fmla="*/ 6004510 w 6128435"/>
              <a:gd name="connsiteY180-1124" fmla="*/ 6599256 h 6858000"/>
              <a:gd name="connsiteX181-1125" fmla="*/ 5986207 w 6128435"/>
              <a:gd name="connsiteY181-1126" fmla="*/ 6695855 h 6858000"/>
              <a:gd name="connsiteX182-1127" fmla="*/ 5979428 w 6128435"/>
              <a:gd name="connsiteY182-1128" fmla="*/ 6754678 h 6858000"/>
              <a:gd name="connsiteX183-1129" fmla="*/ 5983398 w 6128435"/>
              <a:gd name="connsiteY183-1130" fmla="*/ 6778641 h 6858000"/>
              <a:gd name="connsiteX184-1131" fmla="*/ 5984543 w 6128435"/>
              <a:gd name="connsiteY184-1132" fmla="*/ 6811016 h 6858000"/>
              <a:gd name="connsiteX185-1133" fmla="*/ 5981802 w 6128435"/>
              <a:gd name="connsiteY185-1134" fmla="*/ 6838578 h 6858000"/>
              <a:gd name="connsiteX186-1135" fmla="*/ 5979671 w 6128435"/>
              <a:gd name="connsiteY186-1136" fmla="*/ 6858000 h 6858000"/>
              <a:gd name="connsiteX187-1137" fmla="*/ 0 w 6128435"/>
              <a:gd name="connsiteY187-1138" fmla="*/ 6858000 h 6858000"/>
              <a:gd name="connsiteX188-1139" fmla="*/ 0 w 6128435"/>
              <a:gd name="connsiteY188-1140" fmla="*/ 0 h 6858000"/>
              <a:gd name="connsiteX0-1141" fmla="*/ 0 w 6128435"/>
              <a:gd name="connsiteY0-1142" fmla="*/ 0 h 6858000"/>
              <a:gd name="connsiteX1-1143" fmla="*/ 4965888 w 6128435"/>
              <a:gd name="connsiteY1-1144" fmla="*/ 0 h 6858000"/>
              <a:gd name="connsiteX2-1145" fmla="*/ 4967767 w 6128435"/>
              <a:gd name="connsiteY2-1146" fmla="*/ 7930 h 6858000"/>
              <a:gd name="connsiteX3-1147" fmla="*/ 4979444 w 6128435"/>
              <a:gd name="connsiteY3-1148" fmla="*/ 43921 h 6858000"/>
              <a:gd name="connsiteX4-1149" fmla="*/ 5021173 w 6128435"/>
              <a:gd name="connsiteY4-1150" fmla="*/ 123738 h 6858000"/>
              <a:gd name="connsiteX5-1151" fmla="*/ 5075458 w 6128435"/>
              <a:gd name="connsiteY5-1152" fmla="*/ 264355 h 6858000"/>
              <a:gd name="connsiteX6-1153" fmla="*/ 5081175 w 6128435"/>
              <a:gd name="connsiteY6-1154" fmla="*/ 277448 h 6858000"/>
              <a:gd name="connsiteX7-1155" fmla="*/ 5097011 w 6128435"/>
              <a:gd name="connsiteY7-1156" fmla="*/ 355616 h 6858000"/>
              <a:gd name="connsiteX8-1157" fmla="*/ 5130982 w 6128435"/>
              <a:gd name="connsiteY8-1158" fmla="*/ 412030 h 6858000"/>
              <a:gd name="connsiteX9-1159" fmla="*/ 5153000 w 6128435"/>
              <a:gd name="connsiteY9-1160" fmla="*/ 507134 h 6858000"/>
              <a:gd name="connsiteX10-1161" fmla="*/ 5171282 w 6128435"/>
              <a:gd name="connsiteY10-1162" fmla="*/ 602071 h 6858000"/>
              <a:gd name="connsiteX11-1163" fmla="*/ 5176196 w 6128435"/>
              <a:gd name="connsiteY11-1164" fmla="*/ 636822 h 6858000"/>
              <a:gd name="connsiteX12-1165" fmla="*/ 5201957 w 6128435"/>
              <a:gd name="connsiteY12-1166" fmla="*/ 736835 h 6858000"/>
              <a:gd name="connsiteX13-1167" fmla="*/ 5185452 w 6128435"/>
              <a:gd name="connsiteY13-1168" fmla="*/ 745392 h 6858000"/>
              <a:gd name="connsiteX14-1169" fmla="*/ 5189051 w 6128435"/>
              <a:gd name="connsiteY14-1170" fmla="*/ 782518 h 6858000"/>
              <a:gd name="connsiteX15-1171" fmla="*/ 5210428 w 6128435"/>
              <a:gd name="connsiteY15-1172" fmla="*/ 815772 h 6858000"/>
              <a:gd name="connsiteX16-1173" fmla="*/ 5221088 w 6128435"/>
              <a:gd name="connsiteY16-1174" fmla="*/ 860193 h 6858000"/>
              <a:gd name="connsiteX17-1175" fmla="*/ 5227653 w 6128435"/>
              <a:gd name="connsiteY17-1176" fmla="*/ 886709 h 6858000"/>
              <a:gd name="connsiteX18-1177" fmla="*/ 5230806 w 6128435"/>
              <a:gd name="connsiteY18-1178" fmla="*/ 961354 h 6858000"/>
              <a:gd name="connsiteX19-1179" fmla="*/ 5201018 w 6128435"/>
              <a:gd name="connsiteY19-1180" fmla="*/ 1095027 h 6858000"/>
              <a:gd name="connsiteX20-1181" fmla="*/ 5202153 w 6128435"/>
              <a:gd name="connsiteY20-1182" fmla="*/ 1133224 h 6858000"/>
              <a:gd name="connsiteX21-1183" fmla="*/ 5207370 w 6128435"/>
              <a:gd name="connsiteY21-1184" fmla="*/ 1138097 h 6858000"/>
              <a:gd name="connsiteX22-1185" fmla="*/ 5189234 w 6128435"/>
              <a:gd name="connsiteY22-1186" fmla="*/ 1193495 h 6858000"/>
              <a:gd name="connsiteX23-1187" fmla="*/ 5202769 w 6128435"/>
              <a:gd name="connsiteY23-1188" fmla="*/ 1269450 h 6858000"/>
              <a:gd name="connsiteX24-1189" fmla="*/ 5225968 w 6128435"/>
              <a:gd name="connsiteY24-1190" fmla="*/ 1357994 h 6858000"/>
              <a:gd name="connsiteX25-1191" fmla="*/ 5233819 w 6128435"/>
              <a:gd name="connsiteY25-1192" fmla="*/ 1380922 h 6858000"/>
              <a:gd name="connsiteX26-1193" fmla="*/ 5237226 w 6128435"/>
              <a:gd name="connsiteY26-1194" fmla="*/ 1441327 h 6858000"/>
              <a:gd name="connsiteX27-1195" fmla="*/ 5244434 w 6128435"/>
              <a:gd name="connsiteY27-1196" fmla="*/ 1580810 h 6858000"/>
              <a:gd name="connsiteX28-1197" fmla="*/ 5251453 w 6128435"/>
              <a:gd name="connsiteY28-1198" fmla="*/ 1583934 h 6858000"/>
              <a:gd name="connsiteX29-1199" fmla="*/ 5253136 w 6128435"/>
              <a:gd name="connsiteY29-1200" fmla="*/ 1595457 h 6858000"/>
              <a:gd name="connsiteX30-1201" fmla="*/ 5254863 w 6128435"/>
              <a:gd name="connsiteY30-1202" fmla="*/ 1598311 h 6858000"/>
              <a:gd name="connsiteX31-1203" fmla="*/ 5263491 w 6128435"/>
              <a:gd name="connsiteY31-1204" fmla="*/ 1614889 h 6858000"/>
              <a:gd name="connsiteX32-1205" fmla="*/ 5250095 w 6128435"/>
              <a:gd name="connsiteY32-1206" fmla="*/ 1655519 h 6858000"/>
              <a:gd name="connsiteX33-1207" fmla="*/ 5259788 w 6128435"/>
              <a:gd name="connsiteY33-1208" fmla="*/ 1701198 h 6858000"/>
              <a:gd name="connsiteX34-1209" fmla="*/ 5255696 w 6128435"/>
              <a:gd name="connsiteY34-1210" fmla="*/ 1880842 h 6858000"/>
              <a:gd name="connsiteX35-1211" fmla="*/ 5280947 w 6128435"/>
              <a:gd name="connsiteY35-1212" fmla="*/ 1904438 h 6858000"/>
              <a:gd name="connsiteX36-1213" fmla="*/ 5288486 w 6128435"/>
              <a:gd name="connsiteY36-1214" fmla="*/ 1976575 h 6858000"/>
              <a:gd name="connsiteX37-1215" fmla="*/ 5252592 w 6128435"/>
              <a:gd name="connsiteY37-1216" fmla="*/ 2092210 h 6858000"/>
              <a:gd name="connsiteX38-1217" fmla="*/ 5264303 w 6128435"/>
              <a:gd name="connsiteY38-1218" fmla="*/ 2225157 h 6858000"/>
              <a:gd name="connsiteX39-1219" fmla="*/ 5254949 w 6128435"/>
              <a:gd name="connsiteY39-1220" fmla="*/ 2236160 h 6858000"/>
              <a:gd name="connsiteX40-1221" fmla="*/ 5250104 w 6128435"/>
              <a:gd name="connsiteY40-1222" fmla="*/ 2249166 h 6858000"/>
              <a:gd name="connsiteX41-1223" fmla="*/ 5251214 w 6128435"/>
              <a:gd name="connsiteY41-1224" fmla="*/ 2250944 h 6858000"/>
              <a:gd name="connsiteX42-1225" fmla="*/ 5250644 w 6128435"/>
              <a:gd name="connsiteY42-1226" fmla="*/ 2266619 h 6858000"/>
              <a:gd name="connsiteX43-1227" fmla="*/ 5247111 w 6128435"/>
              <a:gd name="connsiteY43-1228" fmla="*/ 2269679 h 6858000"/>
              <a:gd name="connsiteX44-1229" fmla="*/ 5245653 w 6128435"/>
              <a:gd name="connsiteY44-1230" fmla="*/ 2280317 h 6858000"/>
              <a:gd name="connsiteX45-1231" fmla="*/ 5239901 w 6128435"/>
              <a:gd name="connsiteY45-1232" fmla="*/ 2300961 h 6858000"/>
              <a:gd name="connsiteX46-1233" fmla="*/ 5241522 w 6128435"/>
              <a:gd name="connsiteY46-1234" fmla="*/ 2305114 h 6858000"/>
              <a:gd name="connsiteX47-1235" fmla="*/ 5237050 w 6128435"/>
              <a:gd name="connsiteY47-1236" fmla="*/ 2336703 h 6858000"/>
              <a:gd name="connsiteX48-1237" fmla="*/ 5238267 w 6128435"/>
              <a:gd name="connsiteY48-1238" fmla="*/ 2337277 h 6858000"/>
              <a:gd name="connsiteX49-1239" fmla="*/ 5242602 w 6128435"/>
              <a:gd name="connsiteY49-1240" fmla="*/ 2346782 h 6858000"/>
              <a:gd name="connsiteX50-1241" fmla="*/ 5247963 w 6128435"/>
              <a:gd name="connsiteY50-1242" fmla="*/ 2364638 h 6858000"/>
              <a:gd name="connsiteX51-1243" fmla="*/ 5276175 w 6128435"/>
              <a:gd name="connsiteY51-1244" fmla="*/ 2407515 h 6858000"/>
              <a:gd name="connsiteX52-1245" fmla="*/ 5271650 w 6128435"/>
              <a:gd name="connsiteY52-1246" fmla="*/ 2440467 h 6858000"/>
              <a:gd name="connsiteX53-1247" fmla="*/ 5271438 w 6128435"/>
              <a:gd name="connsiteY53-1248" fmla="*/ 2447186 h 6858000"/>
              <a:gd name="connsiteX54-1249" fmla="*/ 5271722 w 6128435"/>
              <a:gd name="connsiteY54-1250" fmla="*/ 2447359 h 6858000"/>
              <a:gd name="connsiteX55-1251" fmla="*/ 5272069 w 6128435"/>
              <a:gd name="connsiteY55-1252" fmla="*/ 2454523 h 6858000"/>
              <a:gd name="connsiteX56-1253" fmla="*/ 5271049 w 6128435"/>
              <a:gd name="connsiteY56-1254" fmla="*/ 2459442 h 6858000"/>
              <a:gd name="connsiteX57-1255" fmla="*/ 5270636 w 6128435"/>
              <a:gd name="connsiteY57-1256" fmla="*/ 2472481 h 6858000"/>
              <a:gd name="connsiteX58-1257" fmla="*/ 5272406 w 6128435"/>
              <a:gd name="connsiteY58-1258" fmla="*/ 2477221 h 6858000"/>
              <a:gd name="connsiteX59-1259" fmla="*/ 5307538 w 6128435"/>
              <a:gd name="connsiteY59-1260" fmla="*/ 2514685 h 6858000"/>
              <a:gd name="connsiteX60-1261" fmla="*/ 5337604 w 6128435"/>
              <a:gd name="connsiteY60-1262" fmla="*/ 2597632 h 6858000"/>
              <a:gd name="connsiteX61-1263" fmla="*/ 5407503 w 6128435"/>
              <a:gd name="connsiteY61-1264" fmla="*/ 2786290 h 6858000"/>
              <a:gd name="connsiteX62-1265" fmla="*/ 5407356 w 6128435"/>
              <a:gd name="connsiteY62-1266" fmla="*/ 2787545 h 6858000"/>
              <a:gd name="connsiteX63-1267" fmla="*/ 5411130 w 6128435"/>
              <a:gd name="connsiteY63-1268" fmla="*/ 2788640 h 6858000"/>
              <a:gd name="connsiteX64-1269" fmla="*/ 5416439 w 6128435"/>
              <a:gd name="connsiteY64-1270" fmla="*/ 2805666 h 6858000"/>
              <a:gd name="connsiteX65-1271" fmla="*/ 5416589 w 6128435"/>
              <a:gd name="connsiteY65-1272" fmla="*/ 2810822 h 6858000"/>
              <a:gd name="connsiteX66-1273" fmla="*/ 5418542 w 6128435"/>
              <a:gd name="connsiteY66-1274" fmla="*/ 2817745 h 6858000"/>
              <a:gd name="connsiteX67-1275" fmla="*/ 5418847 w 6128435"/>
              <a:gd name="connsiteY67-1276" fmla="*/ 2817825 h 6858000"/>
              <a:gd name="connsiteX68-1277" fmla="*/ 5423364 w 6128435"/>
              <a:gd name="connsiteY68-1278" fmla="*/ 2858292 h 6858000"/>
              <a:gd name="connsiteX69-1279" fmla="*/ 5479298 w 6128435"/>
              <a:gd name="connsiteY69-1280" fmla="*/ 2947791 h 6858000"/>
              <a:gd name="connsiteX70-1281" fmla="*/ 5481770 w 6128435"/>
              <a:gd name="connsiteY70-1282" fmla="*/ 2951352 h 6858000"/>
              <a:gd name="connsiteX71-1283" fmla="*/ 5481013 w 6128435"/>
              <a:gd name="connsiteY71-1284" fmla="*/ 2973461 h 6858000"/>
              <a:gd name="connsiteX72-1285" fmla="*/ 5482045 w 6128435"/>
              <a:gd name="connsiteY72-1286" fmla="*/ 2984371 h 6858000"/>
              <a:gd name="connsiteX73-1287" fmla="*/ 5479405 w 6128435"/>
              <a:gd name="connsiteY73-1288" fmla="*/ 2988507 h 6858000"/>
              <a:gd name="connsiteX74-1289" fmla="*/ 5482415 w 6128435"/>
              <a:gd name="connsiteY74-1290" fmla="*/ 3004079 h 6858000"/>
              <a:gd name="connsiteX75-1291" fmla="*/ 5483865 w 6128435"/>
              <a:gd name="connsiteY75-1292" fmla="*/ 3005467 h 6858000"/>
              <a:gd name="connsiteX76-1293" fmla="*/ 5482236 w 6128435"/>
              <a:gd name="connsiteY76-1294" fmla="*/ 3019791 h 6858000"/>
              <a:gd name="connsiteX77-1295" fmla="*/ 5475895 w 6128435"/>
              <a:gd name="connsiteY77-1296" fmla="*/ 3033578 h 6858000"/>
              <a:gd name="connsiteX78-1297" fmla="*/ 5477595 w 6128435"/>
              <a:gd name="connsiteY78-1298" fmla="*/ 3250534 h 6858000"/>
              <a:gd name="connsiteX79-1299" fmla="*/ 5532836 w 6128435"/>
              <a:gd name="connsiteY79-1300" fmla="*/ 3353840 h 6858000"/>
              <a:gd name="connsiteX80-1301" fmla="*/ 5561229 w 6128435"/>
              <a:gd name="connsiteY80-1302" fmla="*/ 3395784 h 6858000"/>
              <a:gd name="connsiteX81-1303" fmla="*/ 5589758 w 6128435"/>
              <a:gd name="connsiteY81-1304" fmla="*/ 3506453 h 6858000"/>
              <a:gd name="connsiteX82-1305" fmla="*/ 5596144 w 6128435"/>
              <a:gd name="connsiteY82-1306" fmla="*/ 3534624 h 6858000"/>
              <a:gd name="connsiteX83-1307" fmla="*/ 5597750 w 6128435"/>
              <a:gd name="connsiteY83-1308" fmla="*/ 3534129 h 6858000"/>
              <a:gd name="connsiteX84-1309" fmla="*/ 5599700 w 6128435"/>
              <a:gd name="connsiteY84-1310" fmla="*/ 3547221 h 6858000"/>
              <a:gd name="connsiteX85-1311" fmla="*/ 5615031 w 6128435"/>
              <a:gd name="connsiteY85-1312" fmla="*/ 3557482 h 6858000"/>
              <a:gd name="connsiteX86-1313" fmla="*/ 5618377 w 6128435"/>
              <a:gd name="connsiteY86-1314" fmla="*/ 3588431 h 6858000"/>
              <a:gd name="connsiteX87-1315" fmla="*/ 5612155 w 6128435"/>
              <a:gd name="connsiteY87-1316" fmla="*/ 3589869 h 6858000"/>
              <a:gd name="connsiteX88-1317" fmla="*/ 5620843 w 6128435"/>
              <a:gd name="connsiteY88-1318" fmla="*/ 3606745 h 6858000"/>
              <a:gd name="connsiteX89-1319" fmla="*/ 5655472 w 6128435"/>
              <a:gd name="connsiteY89-1320" fmla="*/ 3678877 h 6858000"/>
              <a:gd name="connsiteX90-1321" fmla="*/ 5680448 w 6128435"/>
              <a:gd name="connsiteY90-1322" fmla="*/ 3717760 h 6858000"/>
              <a:gd name="connsiteX91-1323" fmla="*/ 5683015 w 6128435"/>
              <a:gd name="connsiteY91-1324" fmla="*/ 3762025 h 6858000"/>
              <a:gd name="connsiteX92-1325" fmla="*/ 5696643 w 6128435"/>
              <a:gd name="connsiteY92-1326" fmla="*/ 3773888 h 6858000"/>
              <a:gd name="connsiteX93-1327" fmla="*/ 5699203 w 6128435"/>
              <a:gd name="connsiteY93-1328" fmla="*/ 3775823 h 6858000"/>
              <a:gd name="connsiteX94-1329" fmla="*/ 5704824 w 6128435"/>
              <a:gd name="connsiteY94-1330" fmla="*/ 3785966 h 6858000"/>
              <a:gd name="connsiteX95-1331" fmla="*/ 5712204 w 6128435"/>
              <a:gd name="connsiteY95-1332" fmla="*/ 3785830 h 6858000"/>
              <a:gd name="connsiteX96-1333" fmla="*/ 5724816 w 6128435"/>
              <a:gd name="connsiteY96-1334" fmla="*/ 3798949 h 6858000"/>
              <a:gd name="connsiteX97-1335" fmla="*/ 5733539 w 6128435"/>
              <a:gd name="connsiteY97-1336" fmla="*/ 3818457 h 6858000"/>
              <a:gd name="connsiteX98-1337" fmla="*/ 5768491 w 6128435"/>
              <a:gd name="connsiteY98-1338" fmla="*/ 3914399 h 6858000"/>
              <a:gd name="connsiteX99-1339" fmla="*/ 5793123 w 6128435"/>
              <a:gd name="connsiteY99-1340" fmla="*/ 3969952 h 6858000"/>
              <a:gd name="connsiteX100-1341" fmla="*/ 5808321 w 6128435"/>
              <a:gd name="connsiteY100-1342" fmla="*/ 3988153 h 6858000"/>
              <a:gd name="connsiteX101-1343" fmla="*/ 5825621 w 6128435"/>
              <a:gd name="connsiteY101-1344" fmla="*/ 4015525 h 6858000"/>
              <a:gd name="connsiteX102-1345" fmla="*/ 5860672 w 6128435"/>
              <a:gd name="connsiteY102-1346" fmla="*/ 4061579 h 6858000"/>
              <a:gd name="connsiteX103-1347" fmla="*/ 5872173 w 6128435"/>
              <a:gd name="connsiteY103-1348" fmla="*/ 4088497 h 6858000"/>
              <a:gd name="connsiteX104-1349" fmla="*/ 5883705 w 6128435"/>
              <a:gd name="connsiteY104-1350" fmla="*/ 4101899 h 6858000"/>
              <a:gd name="connsiteX105-1351" fmla="*/ 5885314 w 6128435"/>
              <a:gd name="connsiteY105-1352" fmla="*/ 4108387 h 6858000"/>
              <a:gd name="connsiteX106-1353" fmla="*/ 5894095 w 6128435"/>
              <a:gd name="connsiteY106-1354" fmla="*/ 4128857 h 6858000"/>
              <a:gd name="connsiteX107-1355" fmla="*/ 5898339 w 6128435"/>
              <a:gd name="connsiteY107-1356" fmla="*/ 4140800 h 6858000"/>
              <a:gd name="connsiteX108-1357" fmla="*/ 5899734 w 6128435"/>
              <a:gd name="connsiteY108-1358" fmla="*/ 4145632 h 6858000"/>
              <a:gd name="connsiteX109-1359" fmla="*/ 5897098 w 6128435"/>
              <a:gd name="connsiteY109-1360" fmla="*/ 4157819 h 6858000"/>
              <a:gd name="connsiteX110-1361" fmla="*/ 5903513 w 6128435"/>
              <a:gd name="connsiteY110-1362" fmla="*/ 4187661 h 6858000"/>
              <a:gd name="connsiteX111-1363" fmla="*/ 5917114 w 6128435"/>
              <a:gd name="connsiteY111-1364" fmla="*/ 4213096 h 6858000"/>
              <a:gd name="connsiteX112-1365" fmla="*/ 5921153 w 6128435"/>
              <a:gd name="connsiteY112-1366" fmla="*/ 4236222 h 6858000"/>
              <a:gd name="connsiteX113-1367" fmla="*/ 5924233 w 6128435"/>
              <a:gd name="connsiteY113-1368" fmla="*/ 4242060 h 6858000"/>
              <a:gd name="connsiteX114-1369" fmla="*/ 5923742 w 6128435"/>
              <a:gd name="connsiteY114-1370" fmla="*/ 4265435 h 6858000"/>
              <a:gd name="connsiteX115-1371" fmla="*/ 5928910 w 6128435"/>
              <a:gd name="connsiteY115-1372" fmla="*/ 4300973 h 6858000"/>
              <a:gd name="connsiteX116-1373" fmla="*/ 5939320 w 6128435"/>
              <a:gd name="connsiteY116-1374" fmla="*/ 4340435 h 6858000"/>
              <a:gd name="connsiteX117-1375" fmla="*/ 5946705 w 6128435"/>
              <a:gd name="connsiteY117-1376" fmla="*/ 4428051 h 6858000"/>
              <a:gd name="connsiteX118-1377" fmla="*/ 5949261 w 6128435"/>
              <a:gd name="connsiteY118-1378" fmla="*/ 4449185 h 6858000"/>
              <a:gd name="connsiteX119-1379" fmla="*/ 5957504 w 6128435"/>
              <a:gd name="connsiteY119-1380" fmla="*/ 4465911 h 6858000"/>
              <a:gd name="connsiteX120-1381" fmla="*/ 5964689 w 6128435"/>
              <a:gd name="connsiteY120-1382" fmla="*/ 4468532 h 6858000"/>
              <a:gd name="connsiteX121-1383" fmla="*/ 5967062 w 6128435"/>
              <a:gd name="connsiteY121-1384" fmla="*/ 4479923 h 6858000"/>
              <a:gd name="connsiteX122-1385" fmla="*/ 5968960 w 6128435"/>
              <a:gd name="connsiteY122-1386" fmla="*/ 4482655 h 6858000"/>
              <a:gd name="connsiteX123-1387" fmla="*/ 5978567 w 6128435"/>
              <a:gd name="connsiteY123-1388" fmla="*/ 4498605 h 6858000"/>
              <a:gd name="connsiteX124-1389" fmla="*/ 5967676 w 6128435"/>
              <a:gd name="connsiteY124-1390" fmla="*/ 4540140 h 6858000"/>
              <a:gd name="connsiteX125-1391" fmla="*/ 5980106 w 6128435"/>
              <a:gd name="connsiteY125-1392" fmla="*/ 4585087 h 6858000"/>
              <a:gd name="connsiteX126-1393" fmla="*/ 5986918 w 6128435"/>
              <a:gd name="connsiteY126-1394" fmla="*/ 4764836 h 6858000"/>
              <a:gd name="connsiteX127-1395" fmla="*/ 6013516 w 6128435"/>
              <a:gd name="connsiteY127-1396" fmla="*/ 4786619 h 6858000"/>
              <a:gd name="connsiteX128-1397" fmla="*/ 6025404 w 6128435"/>
              <a:gd name="connsiteY128-1398" fmla="*/ 4858148 h 6858000"/>
              <a:gd name="connsiteX129-1399" fmla="*/ 6007749 w 6128435"/>
              <a:gd name="connsiteY129-1400" fmla="*/ 4964715 h 6858000"/>
              <a:gd name="connsiteX130-1401" fmla="*/ 6005269 w 6128435"/>
              <a:gd name="connsiteY130-1402" fmla="*/ 5150567 h 6858000"/>
              <a:gd name="connsiteX131-1403" fmla="*/ 6001127 w 6128435"/>
              <a:gd name="connsiteY131-1404" fmla="*/ 5164609 h 6858000"/>
              <a:gd name="connsiteX132-1405" fmla="*/ 5996647 w 6128435"/>
              <a:gd name="connsiteY132-1406" fmla="*/ 5185640 h 6858000"/>
              <a:gd name="connsiteX133-1407" fmla="*/ 5998514 w 6128435"/>
              <a:gd name="connsiteY133-1408" fmla="*/ 5189673 h 6858000"/>
              <a:gd name="connsiteX134-1409" fmla="*/ 5995970 w 6128435"/>
              <a:gd name="connsiteY134-1410" fmla="*/ 5221547 h 6858000"/>
              <a:gd name="connsiteX135-1411" fmla="*/ 5997218 w 6128435"/>
              <a:gd name="connsiteY135-1412" fmla="*/ 5222031 h 6858000"/>
              <a:gd name="connsiteX136-1413" fmla="*/ 6002116 w 6128435"/>
              <a:gd name="connsiteY136-1414" fmla="*/ 5231223 h 6858000"/>
              <a:gd name="connsiteX137-1415" fmla="*/ 6008541 w 6128435"/>
              <a:gd name="connsiteY137-1416" fmla="*/ 5248680 h 6858000"/>
              <a:gd name="connsiteX138-1417" fmla="*/ 6039260 w 6128435"/>
              <a:gd name="connsiteY138-1418" fmla="*/ 5289518 h 6858000"/>
              <a:gd name="connsiteX139-1419" fmla="*/ 6036748 w 6128435"/>
              <a:gd name="connsiteY139-1420" fmla="*/ 5322752 h 6858000"/>
              <a:gd name="connsiteX140-1421" fmla="*/ 6036943 w 6128435"/>
              <a:gd name="connsiteY140-1422" fmla="*/ 5329480 h 6858000"/>
              <a:gd name="connsiteX141-1423" fmla="*/ 6037236 w 6128435"/>
              <a:gd name="connsiteY141-1424" fmla="*/ 5329634 h 6858000"/>
              <a:gd name="connsiteX142-1425" fmla="*/ 6038019 w 6128435"/>
              <a:gd name="connsiteY142-1426" fmla="*/ 5336764 h 6858000"/>
              <a:gd name="connsiteX143-1427" fmla="*/ 6037298 w 6128435"/>
              <a:gd name="connsiteY143-1428" fmla="*/ 5341753 h 6858000"/>
              <a:gd name="connsiteX144-1429" fmla="*/ 6037677 w 6128435"/>
              <a:gd name="connsiteY144-1430" fmla="*/ 5354807 h 6858000"/>
              <a:gd name="connsiteX145-1431" fmla="*/ 6039728 w 6128435"/>
              <a:gd name="connsiteY145-1432" fmla="*/ 5359416 h 6858000"/>
              <a:gd name="connsiteX146-1433" fmla="*/ 6043311 w 6128435"/>
              <a:gd name="connsiteY146-1434" fmla="*/ 5361407 h 6858000"/>
              <a:gd name="connsiteX147-1435" fmla="*/ 6042954 w 6128435"/>
              <a:gd name="connsiteY147-1436" fmla="*/ 5362576 h 6858000"/>
              <a:gd name="connsiteX148-1437" fmla="*/ 6053435 w 6128435"/>
              <a:gd name="connsiteY148-1438" fmla="*/ 5387547 h 6858000"/>
              <a:gd name="connsiteX149-1439" fmla="*/ 6065933 w 6128435"/>
              <a:gd name="connsiteY149-1440" fmla="*/ 5443002 h 6858000"/>
              <a:gd name="connsiteX150-1441" fmla="*/ 6068640 w 6128435"/>
              <a:gd name="connsiteY150-1442" fmla="*/ 5474503 h 6858000"/>
              <a:gd name="connsiteX151-1443" fmla="*/ 6080922 w 6128435"/>
              <a:gd name="connsiteY151-1444" fmla="*/ 5561070 h 6858000"/>
              <a:gd name="connsiteX152-1445" fmla="*/ 6096949 w 6128435"/>
              <a:gd name="connsiteY152-1446" fmla="*/ 5648179 h 6858000"/>
              <a:gd name="connsiteX153-1447" fmla="*/ 6125703 w 6128435"/>
              <a:gd name="connsiteY153-1448" fmla="*/ 5692894 h 6858000"/>
              <a:gd name="connsiteX154-1449" fmla="*/ 6126670 w 6128435"/>
              <a:gd name="connsiteY154-1450" fmla="*/ 5697882 h 6858000"/>
              <a:gd name="connsiteX155-1451" fmla="*/ 6124061 w 6128435"/>
              <a:gd name="connsiteY155-1452" fmla="*/ 5710294 h 6858000"/>
              <a:gd name="connsiteX156-1453" fmla="*/ 6122213 w 6128435"/>
              <a:gd name="connsiteY156-1454" fmla="*/ 5714762 h 6858000"/>
              <a:gd name="connsiteX157-1455" fmla="*/ 6121353 w 6128435"/>
              <a:gd name="connsiteY157-1456" fmla="*/ 5721725 h 6858000"/>
              <a:gd name="connsiteX158-1457" fmla="*/ 6121607 w 6128435"/>
              <a:gd name="connsiteY158-1458" fmla="*/ 5721959 h 6858000"/>
              <a:gd name="connsiteX159-1459" fmla="*/ 6120262 w 6128435"/>
              <a:gd name="connsiteY159-1460" fmla="*/ 5728358 h 6858000"/>
              <a:gd name="connsiteX160-1461" fmla="*/ 6110194 w 6128435"/>
              <a:gd name="connsiteY160-1462" fmla="*/ 5758853 h 6858000"/>
              <a:gd name="connsiteX161-1463" fmla="*/ 6127519 w 6128435"/>
              <a:gd name="connsiteY161-1464" fmla="*/ 5865775 h 6858000"/>
              <a:gd name="connsiteX162-1465" fmla="*/ 6128435 w 6128435"/>
              <a:gd name="connsiteY162-1466" fmla="*/ 5870164 h 6858000"/>
              <a:gd name="connsiteX163-1467" fmla="*/ 6119217 w 6128435"/>
              <a:gd name="connsiteY163-1468" fmla="*/ 5888542 h 6858000"/>
              <a:gd name="connsiteX164-1469" fmla="*/ 6115966 w 6128435"/>
              <a:gd name="connsiteY164-1470" fmla="*/ 5898387 h 6858000"/>
              <a:gd name="connsiteX165-1471" fmla="*/ 6111924 w 6128435"/>
              <a:gd name="connsiteY165-1472" fmla="*/ 5900444 h 6858000"/>
              <a:gd name="connsiteX166-1473" fmla="*/ 6108716 w 6128435"/>
              <a:gd name="connsiteY166-1474" fmla="*/ 5915345 h 6858000"/>
              <a:gd name="connsiteX167-1475" fmla="*/ 6109524 w 6128435"/>
              <a:gd name="connsiteY167-1476" fmla="*/ 5917328 h 6858000"/>
              <a:gd name="connsiteX168-1477" fmla="*/ 6102493 w 6128435"/>
              <a:gd name="connsiteY168-1478" fmla="*/ 5928602 h 6858000"/>
              <a:gd name="connsiteX169-1479" fmla="*/ 6056863 w 6128435"/>
              <a:gd name="connsiteY169-1480" fmla="*/ 6000643 h 6858000"/>
              <a:gd name="connsiteX170-1481" fmla="*/ 6045436 w 6128435"/>
              <a:gd name="connsiteY170-1482" fmla="*/ 6124480 h 6858000"/>
              <a:gd name="connsiteX171-1483" fmla="*/ 6030489 w 6128435"/>
              <a:gd name="connsiteY171-1484" fmla="*/ 6317666 h 6858000"/>
              <a:gd name="connsiteX172-1485" fmla="*/ 6007492 w 6128435"/>
              <a:gd name="connsiteY172-1486" fmla="*/ 6440818 h 6858000"/>
              <a:gd name="connsiteX173-1487" fmla="*/ 6009467 w 6128435"/>
              <a:gd name="connsiteY173-1488" fmla="*/ 6487076 h 6858000"/>
              <a:gd name="connsiteX174-1489" fmla="*/ 5995064 w 6128435"/>
              <a:gd name="connsiteY174-1490" fmla="*/ 6540791 h 6858000"/>
              <a:gd name="connsiteX175-1491" fmla="*/ 5996309 w 6128435"/>
              <a:gd name="connsiteY175-1492" fmla="*/ 6543961 h 6858000"/>
              <a:gd name="connsiteX176-1493" fmla="*/ 5996048 w 6128435"/>
              <a:gd name="connsiteY176-1494" fmla="*/ 6555444 h 6858000"/>
              <a:gd name="connsiteX177-1495" fmla="*/ 6002524 w 6128435"/>
              <a:gd name="connsiteY177-1496" fmla="*/ 6560188 h 6858000"/>
              <a:gd name="connsiteX178-1497" fmla="*/ 6006823 w 6128435"/>
              <a:gd name="connsiteY178-1498" fmla="*/ 6578546 h 6858000"/>
              <a:gd name="connsiteX179-1499" fmla="*/ 6004510 w 6128435"/>
              <a:gd name="connsiteY179-1500" fmla="*/ 6599256 h 6858000"/>
              <a:gd name="connsiteX180-1501" fmla="*/ 5986207 w 6128435"/>
              <a:gd name="connsiteY180-1502" fmla="*/ 6695855 h 6858000"/>
              <a:gd name="connsiteX181-1503" fmla="*/ 5979428 w 6128435"/>
              <a:gd name="connsiteY181-1504" fmla="*/ 6754678 h 6858000"/>
              <a:gd name="connsiteX182-1505" fmla="*/ 5983398 w 6128435"/>
              <a:gd name="connsiteY182-1506" fmla="*/ 6778641 h 6858000"/>
              <a:gd name="connsiteX183-1507" fmla="*/ 5984543 w 6128435"/>
              <a:gd name="connsiteY183-1508" fmla="*/ 6811016 h 6858000"/>
              <a:gd name="connsiteX184-1509" fmla="*/ 5981802 w 6128435"/>
              <a:gd name="connsiteY184-1510" fmla="*/ 6838578 h 6858000"/>
              <a:gd name="connsiteX185-1511" fmla="*/ 5979671 w 6128435"/>
              <a:gd name="connsiteY185-1512" fmla="*/ 6858000 h 6858000"/>
              <a:gd name="connsiteX186-1513" fmla="*/ 0 w 6128435"/>
              <a:gd name="connsiteY186-1514" fmla="*/ 6858000 h 6858000"/>
              <a:gd name="connsiteX187-1515" fmla="*/ 0 w 6128435"/>
              <a:gd name="connsiteY187-1516" fmla="*/ 0 h 6858000"/>
              <a:gd name="connsiteX0-1517" fmla="*/ 0 w 6128435"/>
              <a:gd name="connsiteY0-1518" fmla="*/ 0 h 6858000"/>
              <a:gd name="connsiteX1-1519" fmla="*/ 4965888 w 6128435"/>
              <a:gd name="connsiteY1-1520" fmla="*/ 0 h 6858000"/>
              <a:gd name="connsiteX2-1521" fmla="*/ 4967767 w 6128435"/>
              <a:gd name="connsiteY2-1522" fmla="*/ 7930 h 6858000"/>
              <a:gd name="connsiteX3-1523" fmla="*/ 4979444 w 6128435"/>
              <a:gd name="connsiteY3-1524" fmla="*/ 43921 h 6858000"/>
              <a:gd name="connsiteX4-1525" fmla="*/ 5021173 w 6128435"/>
              <a:gd name="connsiteY4-1526" fmla="*/ 123738 h 6858000"/>
              <a:gd name="connsiteX5-1527" fmla="*/ 5075458 w 6128435"/>
              <a:gd name="connsiteY5-1528" fmla="*/ 264355 h 6858000"/>
              <a:gd name="connsiteX6-1529" fmla="*/ 5081175 w 6128435"/>
              <a:gd name="connsiteY6-1530" fmla="*/ 277448 h 6858000"/>
              <a:gd name="connsiteX7-1531" fmla="*/ 5097011 w 6128435"/>
              <a:gd name="connsiteY7-1532" fmla="*/ 355616 h 6858000"/>
              <a:gd name="connsiteX8-1533" fmla="*/ 5130982 w 6128435"/>
              <a:gd name="connsiteY8-1534" fmla="*/ 412030 h 6858000"/>
              <a:gd name="connsiteX9-1535" fmla="*/ 5153000 w 6128435"/>
              <a:gd name="connsiteY9-1536" fmla="*/ 507134 h 6858000"/>
              <a:gd name="connsiteX10-1537" fmla="*/ 5171282 w 6128435"/>
              <a:gd name="connsiteY10-1538" fmla="*/ 602071 h 6858000"/>
              <a:gd name="connsiteX11-1539" fmla="*/ 5176196 w 6128435"/>
              <a:gd name="connsiteY11-1540" fmla="*/ 636822 h 6858000"/>
              <a:gd name="connsiteX12-1541" fmla="*/ 5201957 w 6128435"/>
              <a:gd name="connsiteY12-1542" fmla="*/ 736835 h 6858000"/>
              <a:gd name="connsiteX13-1543" fmla="*/ 5185452 w 6128435"/>
              <a:gd name="connsiteY13-1544" fmla="*/ 745392 h 6858000"/>
              <a:gd name="connsiteX14-1545" fmla="*/ 5189051 w 6128435"/>
              <a:gd name="connsiteY14-1546" fmla="*/ 782518 h 6858000"/>
              <a:gd name="connsiteX15-1547" fmla="*/ 5210428 w 6128435"/>
              <a:gd name="connsiteY15-1548" fmla="*/ 815772 h 6858000"/>
              <a:gd name="connsiteX16-1549" fmla="*/ 5221088 w 6128435"/>
              <a:gd name="connsiteY16-1550" fmla="*/ 860193 h 6858000"/>
              <a:gd name="connsiteX17-1551" fmla="*/ 5227653 w 6128435"/>
              <a:gd name="connsiteY17-1552" fmla="*/ 886709 h 6858000"/>
              <a:gd name="connsiteX18-1553" fmla="*/ 5230806 w 6128435"/>
              <a:gd name="connsiteY18-1554" fmla="*/ 961354 h 6858000"/>
              <a:gd name="connsiteX19-1555" fmla="*/ 5201018 w 6128435"/>
              <a:gd name="connsiteY19-1556" fmla="*/ 1095027 h 6858000"/>
              <a:gd name="connsiteX20-1557" fmla="*/ 5202153 w 6128435"/>
              <a:gd name="connsiteY20-1558" fmla="*/ 1133224 h 6858000"/>
              <a:gd name="connsiteX21-1559" fmla="*/ 5207370 w 6128435"/>
              <a:gd name="connsiteY21-1560" fmla="*/ 1138097 h 6858000"/>
              <a:gd name="connsiteX22-1561" fmla="*/ 5189234 w 6128435"/>
              <a:gd name="connsiteY22-1562" fmla="*/ 1193495 h 6858000"/>
              <a:gd name="connsiteX23-1563" fmla="*/ 5202769 w 6128435"/>
              <a:gd name="connsiteY23-1564" fmla="*/ 1269450 h 6858000"/>
              <a:gd name="connsiteX24-1565" fmla="*/ 5225968 w 6128435"/>
              <a:gd name="connsiteY24-1566" fmla="*/ 1357994 h 6858000"/>
              <a:gd name="connsiteX25-1567" fmla="*/ 5233819 w 6128435"/>
              <a:gd name="connsiteY25-1568" fmla="*/ 1380922 h 6858000"/>
              <a:gd name="connsiteX26-1569" fmla="*/ 5237226 w 6128435"/>
              <a:gd name="connsiteY26-1570" fmla="*/ 1441327 h 6858000"/>
              <a:gd name="connsiteX27-1571" fmla="*/ 5244434 w 6128435"/>
              <a:gd name="connsiteY27-1572" fmla="*/ 1580810 h 6858000"/>
              <a:gd name="connsiteX28-1573" fmla="*/ 5251453 w 6128435"/>
              <a:gd name="connsiteY28-1574" fmla="*/ 1583934 h 6858000"/>
              <a:gd name="connsiteX29-1575" fmla="*/ 5253136 w 6128435"/>
              <a:gd name="connsiteY29-1576" fmla="*/ 1595457 h 6858000"/>
              <a:gd name="connsiteX30-1577" fmla="*/ 5254863 w 6128435"/>
              <a:gd name="connsiteY30-1578" fmla="*/ 1598311 h 6858000"/>
              <a:gd name="connsiteX31-1579" fmla="*/ 5263491 w 6128435"/>
              <a:gd name="connsiteY31-1580" fmla="*/ 1614889 h 6858000"/>
              <a:gd name="connsiteX32-1581" fmla="*/ 5250095 w 6128435"/>
              <a:gd name="connsiteY32-1582" fmla="*/ 1655519 h 6858000"/>
              <a:gd name="connsiteX33-1583" fmla="*/ 5259788 w 6128435"/>
              <a:gd name="connsiteY33-1584" fmla="*/ 1701198 h 6858000"/>
              <a:gd name="connsiteX34-1585" fmla="*/ 5255696 w 6128435"/>
              <a:gd name="connsiteY34-1586" fmla="*/ 1880842 h 6858000"/>
              <a:gd name="connsiteX35-1587" fmla="*/ 5280947 w 6128435"/>
              <a:gd name="connsiteY35-1588" fmla="*/ 1904438 h 6858000"/>
              <a:gd name="connsiteX36-1589" fmla="*/ 5288486 w 6128435"/>
              <a:gd name="connsiteY36-1590" fmla="*/ 1976575 h 6858000"/>
              <a:gd name="connsiteX37-1591" fmla="*/ 5252592 w 6128435"/>
              <a:gd name="connsiteY37-1592" fmla="*/ 2092210 h 6858000"/>
              <a:gd name="connsiteX38-1593" fmla="*/ 5264303 w 6128435"/>
              <a:gd name="connsiteY38-1594" fmla="*/ 2225157 h 6858000"/>
              <a:gd name="connsiteX39-1595" fmla="*/ 5254949 w 6128435"/>
              <a:gd name="connsiteY39-1596" fmla="*/ 2236160 h 6858000"/>
              <a:gd name="connsiteX40-1597" fmla="*/ 5250104 w 6128435"/>
              <a:gd name="connsiteY40-1598" fmla="*/ 2249166 h 6858000"/>
              <a:gd name="connsiteX41-1599" fmla="*/ 5251214 w 6128435"/>
              <a:gd name="connsiteY41-1600" fmla="*/ 2250944 h 6858000"/>
              <a:gd name="connsiteX42-1601" fmla="*/ 5250644 w 6128435"/>
              <a:gd name="connsiteY42-1602" fmla="*/ 2266619 h 6858000"/>
              <a:gd name="connsiteX43-1603" fmla="*/ 5247111 w 6128435"/>
              <a:gd name="connsiteY43-1604" fmla="*/ 2269679 h 6858000"/>
              <a:gd name="connsiteX44-1605" fmla="*/ 5245653 w 6128435"/>
              <a:gd name="connsiteY44-1606" fmla="*/ 2280317 h 6858000"/>
              <a:gd name="connsiteX45-1607" fmla="*/ 5239901 w 6128435"/>
              <a:gd name="connsiteY45-1608" fmla="*/ 2300961 h 6858000"/>
              <a:gd name="connsiteX46-1609" fmla="*/ 5241522 w 6128435"/>
              <a:gd name="connsiteY46-1610" fmla="*/ 2305114 h 6858000"/>
              <a:gd name="connsiteX47-1611" fmla="*/ 5237050 w 6128435"/>
              <a:gd name="connsiteY47-1612" fmla="*/ 2336703 h 6858000"/>
              <a:gd name="connsiteX48-1613" fmla="*/ 5238267 w 6128435"/>
              <a:gd name="connsiteY48-1614" fmla="*/ 2337277 h 6858000"/>
              <a:gd name="connsiteX49-1615" fmla="*/ 5242602 w 6128435"/>
              <a:gd name="connsiteY49-1616" fmla="*/ 2346782 h 6858000"/>
              <a:gd name="connsiteX50-1617" fmla="*/ 5247963 w 6128435"/>
              <a:gd name="connsiteY50-1618" fmla="*/ 2364638 h 6858000"/>
              <a:gd name="connsiteX51-1619" fmla="*/ 5276175 w 6128435"/>
              <a:gd name="connsiteY51-1620" fmla="*/ 2407515 h 6858000"/>
              <a:gd name="connsiteX52-1621" fmla="*/ 5271650 w 6128435"/>
              <a:gd name="connsiteY52-1622" fmla="*/ 2440467 h 6858000"/>
              <a:gd name="connsiteX53-1623" fmla="*/ 5271438 w 6128435"/>
              <a:gd name="connsiteY53-1624" fmla="*/ 2447186 h 6858000"/>
              <a:gd name="connsiteX54-1625" fmla="*/ 5271722 w 6128435"/>
              <a:gd name="connsiteY54-1626" fmla="*/ 2447359 h 6858000"/>
              <a:gd name="connsiteX55-1627" fmla="*/ 5272069 w 6128435"/>
              <a:gd name="connsiteY55-1628" fmla="*/ 2454523 h 6858000"/>
              <a:gd name="connsiteX56-1629" fmla="*/ 5271049 w 6128435"/>
              <a:gd name="connsiteY56-1630" fmla="*/ 2459442 h 6858000"/>
              <a:gd name="connsiteX57-1631" fmla="*/ 5270636 w 6128435"/>
              <a:gd name="connsiteY57-1632" fmla="*/ 2472481 h 6858000"/>
              <a:gd name="connsiteX58-1633" fmla="*/ 5272406 w 6128435"/>
              <a:gd name="connsiteY58-1634" fmla="*/ 2477221 h 6858000"/>
              <a:gd name="connsiteX59-1635" fmla="*/ 5307538 w 6128435"/>
              <a:gd name="connsiteY59-1636" fmla="*/ 2514685 h 6858000"/>
              <a:gd name="connsiteX60-1637" fmla="*/ 5337604 w 6128435"/>
              <a:gd name="connsiteY60-1638" fmla="*/ 2597632 h 6858000"/>
              <a:gd name="connsiteX61-1639" fmla="*/ 5407503 w 6128435"/>
              <a:gd name="connsiteY61-1640" fmla="*/ 2786290 h 6858000"/>
              <a:gd name="connsiteX62-1641" fmla="*/ 5407356 w 6128435"/>
              <a:gd name="connsiteY62-1642" fmla="*/ 2787545 h 6858000"/>
              <a:gd name="connsiteX63-1643" fmla="*/ 5411130 w 6128435"/>
              <a:gd name="connsiteY63-1644" fmla="*/ 2788640 h 6858000"/>
              <a:gd name="connsiteX64-1645" fmla="*/ 5416439 w 6128435"/>
              <a:gd name="connsiteY64-1646" fmla="*/ 2805666 h 6858000"/>
              <a:gd name="connsiteX65-1647" fmla="*/ 5416589 w 6128435"/>
              <a:gd name="connsiteY65-1648" fmla="*/ 2810822 h 6858000"/>
              <a:gd name="connsiteX66-1649" fmla="*/ 5418542 w 6128435"/>
              <a:gd name="connsiteY66-1650" fmla="*/ 2817745 h 6858000"/>
              <a:gd name="connsiteX67-1651" fmla="*/ 5418847 w 6128435"/>
              <a:gd name="connsiteY67-1652" fmla="*/ 2817825 h 6858000"/>
              <a:gd name="connsiteX68-1653" fmla="*/ 5423364 w 6128435"/>
              <a:gd name="connsiteY68-1654" fmla="*/ 2858292 h 6858000"/>
              <a:gd name="connsiteX69-1655" fmla="*/ 5479298 w 6128435"/>
              <a:gd name="connsiteY69-1656" fmla="*/ 2947791 h 6858000"/>
              <a:gd name="connsiteX70-1657" fmla="*/ 5481770 w 6128435"/>
              <a:gd name="connsiteY70-1658" fmla="*/ 2951352 h 6858000"/>
              <a:gd name="connsiteX71-1659" fmla="*/ 5481013 w 6128435"/>
              <a:gd name="connsiteY71-1660" fmla="*/ 2973461 h 6858000"/>
              <a:gd name="connsiteX72-1661" fmla="*/ 5482045 w 6128435"/>
              <a:gd name="connsiteY72-1662" fmla="*/ 2984371 h 6858000"/>
              <a:gd name="connsiteX73-1663" fmla="*/ 5479405 w 6128435"/>
              <a:gd name="connsiteY73-1664" fmla="*/ 2988507 h 6858000"/>
              <a:gd name="connsiteX74-1665" fmla="*/ 5482415 w 6128435"/>
              <a:gd name="connsiteY74-1666" fmla="*/ 3004079 h 6858000"/>
              <a:gd name="connsiteX75-1667" fmla="*/ 5483865 w 6128435"/>
              <a:gd name="connsiteY75-1668" fmla="*/ 3005467 h 6858000"/>
              <a:gd name="connsiteX76-1669" fmla="*/ 5482236 w 6128435"/>
              <a:gd name="connsiteY76-1670" fmla="*/ 3019791 h 6858000"/>
              <a:gd name="connsiteX77-1671" fmla="*/ 5475895 w 6128435"/>
              <a:gd name="connsiteY77-1672" fmla="*/ 3033578 h 6858000"/>
              <a:gd name="connsiteX78-1673" fmla="*/ 5477595 w 6128435"/>
              <a:gd name="connsiteY78-1674" fmla="*/ 3250534 h 6858000"/>
              <a:gd name="connsiteX79-1675" fmla="*/ 5532836 w 6128435"/>
              <a:gd name="connsiteY79-1676" fmla="*/ 3353840 h 6858000"/>
              <a:gd name="connsiteX80-1677" fmla="*/ 5561229 w 6128435"/>
              <a:gd name="connsiteY80-1678" fmla="*/ 3395784 h 6858000"/>
              <a:gd name="connsiteX81-1679" fmla="*/ 5589758 w 6128435"/>
              <a:gd name="connsiteY81-1680" fmla="*/ 3506453 h 6858000"/>
              <a:gd name="connsiteX82-1681" fmla="*/ 5596144 w 6128435"/>
              <a:gd name="connsiteY82-1682" fmla="*/ 3534624 h 6858000"/>
              <a:gd name="connsiteX83-1683" fmla="*/ 5597750 w 6128435"/>
              <a:gd name="connsiteY83-1684" fmla="*/ 3534129 h 6858000"/>
              <a:gd name="connsiteX84-1685" fmla="*/ 5599700 w 6128435"/>
              <a:gd name="connsiteY84-1686" fmla="*/ 3547221 h 6858000"/>
              <a:gd name="connsiteX85-1687" fmla="*/ 5615031 w 6128435"/>
              <a:gd name="connsiteY85-1688" fmla="*/ 3557482 h 6858000"/>
              <a:gd name="connsiteX86-1689" fmla="*/ 5618377 w 6128435"/>
              <a:gd name="connsiteY86-1690" fmla="*/ 3588431 h 6858000"/>
              <a:gd name="connsiteX87-1691" fmla="*/ 5612155 w 6128435"/>
              <a:gd name="connsiteY87-1692" fmla="*/ 3589869 h 6858000"/>
              <a:gd name="connsiteX88-1693" fmla="*/ 5620843 w 6128435"/>
              <a:gd name="connsiteY88-1694" fmla="*/ 3606745 h 6858000"/>
              <a:gd name="connsiteX89-1695" fmla="*/ 5655472 w 6128435"/>
              <a:gd name="connsiteY89-1696" fmla="*/ 3678877 h 6858000"/>
              <a:gd name="connsiteX90-1697" fmla="*/ 5680448 w 6128435"/>
              <a:gd name="connsiteY90-1698" fmla="*/ 3717760 h 6858000"/>
              <a:gd name="connsiteX91-1699" fmla="*/ 5683015 w 6128435"/>
              <a:gd name="connsiteY91-1700" fmla="*/ 3762025 h 6858000"/>
              <a:gd name="connsiteX92-1701" fmla="*/ 5696643 w 6128435"/>
              <a:gd name="connsiteY92-1702" fmla="*/ 3773888 h 6858000"/>
              <a:gd name="connsiteX93-1703" fmla="*/ 5699203 w 6128435"/>
              <a:gd name="connsiteY93-1704" fmla="*/ 3775823 h 6858000"/>
              <a:gd name="connsiteX94-1705" fmla="*/ 5704824 w 6128435"/>
              <a:gd name="connsiteY94-1706" fmla="*/ 3785966 h 6858000"/>
              <a:gd name="connsiteX95-1707" fmla="*/ 5712204 w 6128435"/>
              <a:gd name="connsiteY95-1708" fmla="*/ 3785830 h 6858000"/>
              <a:gd name="connsiteX96-1709" fmla="*/ 5724816 w 6128435"/>
              <a:gd name="connsiteY96-1710" fmla="*/ 3798949 h 6858000"/>
              <a:gd name="connsiteX97-1711" fmla="*/ 5733539 w 6128435"/>
              <a:gd name="connsiteY97-1712" fmla="*/ 3818457 h 6858000"/>
              <a:gd name="connsiteX98-1713" fmla="*/ 5768491 w 6128435"/>
              <a:gd name="connsiteY98-1714" fmla="*/ 3914399 h 6858000"/>
              <a:gd name="connsiteX99-1715" fmla="*/ 5793123 w 6128435"/>
              <a:gd name="connsiteY99-1716" fmla="*/ 3969952 h 6858000"/>
              <a:gd name="connsiteX100-1717" fmla="*/ 5808321 w 6128435"/>
              <a:gd name="connsiteY100-1718" fmla="*/ 3988153 h 6858000"/>
              <a:gd name="connsiteX101-1719" fmla="*/ 5825621 w 6128435"/>
              <a:gd name="connsiteY101-1720" fmla="*/ 4015525 h 6858000"/>
              <a:gd name="connsiteX102-1721" fmla="*/ 5860672 w 6128435"/>
              <a:gd name="connsiteY102-1722" fmla="*/ 4061579 h 6858000"/>
              <a:gd name="connsiteX103-1723" fmla="*/ 5872173 w 6128435"/>
              <a:gd name="connsiteY103-1724" fmla="*/ 4088497 h 6858000"/>
              <a:gd name="connsiteX104-1725" fmla="*/ 5883705 w 6128435"/>
              <a:gd name="connsiteY104-1726" fmla="*/ 4101899 h 6858000"/>
              <a:gd name="connsiteX105-1727" fmla="*/ 5885314 w 6128435"/>
              <a:gd name="connsiteY105-1728" fmla="*/ 4108387 h 6858000"/>
              <a:gd name="connsiteX106-1729" fmla="*/ 5894095 w 6128435"/>
              <a:gd name="connsiteY106-1730" fmla="*/ 4128857 h 6858000"/>
              <a:gd name="connsiteX107-1731" fmla="*/ 5898339 w 6128435"/>
              <a:gd name="connsiteY107-1732" fmla="*/ 4140800 h 6858000"/>
              <a:gd name="connsiteX108-1733" fmla="*/ 5899734 w 6128435"/>
              <a:gd name="connsiteY108-1734" fmla="*/ 4145632 h 6858000"/>
              <a:gd name="connsiteX109-1735" fmla="*/ 5897098 w 6128435"/>
              <a:gd name="connsiteY109-1736" fmla="*/ 4157819 h 6858000"/>
              <a:gd name="connsiteX110-1737" fmla="*/ 5903513 w 6128435"/>
              <a:gd name="connsiteY110-1738" fmla="*/ 4187661 h 6858000"/>
              <a:gd name="connsiteX111-1739" fmla="*/ 5917114 w 6128435"/>
              <a:gd name="connsiteY111-1740" fmla="*/ 4213096 h 6858000"/>
              <a:gd name="connsiteX112-1741" fmla="*/ 5921153 w 6128435"/>
              <a:gd name="connsiteY112-1742" fmla="*/ 4236222 h 6858000"/>
              <a:gd name="connsiteX113-1743" fmla="*/ 5924233 w 6128435"/>
              <a:gd name="connsiteY113-1744" fmla="*/ 4242060 h 6858000"/>
              <a:gd name="connsiteX114-1745" fmla="*/ 5928910 w 6128435"/>
              <a:gd name="connsiteY114-1746" fmla="*/ 4300973 h 6858000"/>
              <a:gd name="connsiteX115-1747" fmla="*/ 5939320 w 6128435"/>
              <a:gd name="connsiteY115-1748" fmla="*/ 4340435 h 6858000"/>
              <a:gd name="connsiteX116-1749" fmla="*/ 5946705 w 6128435"/>
              <a:gd name="connsiteY116-1750" fmla="*/ 4428051 h 6858000"/>
              <a:gd name="connsiteX117-1751" fmla="*/ 5949261 w 6128435"/>
              <a:gd name="connsiteY117-1752" fmla="*/ 4449185 h 6858000"/>
              <a:gd name="connsiteX118-1753" fmla="*/ 5957504 w 6128435"/>
              <a:gd name="connsiteY118-1754" fmla="*/ 4465911 h 6858000"/>
              <a:gd name="connsiteX119-1755" fmla="*/ 5964689 w 6128435"/>
              <a:gd name="connsiteY119-1756" fmla="*/ 4468532 h 6858000"/>
              <a:gd name="connsiteX120-1757" fmla="*/ 5967062 w 6128435"/>
              <a:gd name="connsiteY120-1758" fmla="*/ 4479923 h 6858000"/>
              <a:gd name="connsiteX121-1759" fmla="*/ 5968960 w 6128435"/>
              <a:gd name="connsiteY121-1760" fmla="*/ 4482655 h 6858000"/>
              <a:gd name="connsiteX122-1761" fmla="*/ 5978567 w 6128435"/>
              <a:gd name="connsiteY122-1762" fmla="*/ 4498605 h 6858000"/>
              <a:gd name="connsiteX123-1763" fmla="*/ 5967676 w 6128435"/>
              <a:gd name="connsiteY123-1764" fmla="*/ 4540140 h 6858000"/>
              <a:gd name="connsiteX124-1765" fmla="*/ 5980106 w 6128435"/>
              <a:gd name="connsiteY124-1766" fmla="*/ 4585087 h 6858000"/>
              <a:gd name="connsiteX125-1767" fmla="*/ 5986918 w 6128435"/>
              <a:gd name="connsiteY125-1768" fmla="*/ 4764836 h 6858000"/>
              <a:gd name="connsiteX126-1769" fmla="*/ 6013516 w 6128435"/>
              <a:gd name="connsiteY126-1770" fmla="*/ 4786619 h 6858000"/>
              <a:gd name="connsiteX127-1771" fmla="*/ 6025404 w 6128435"/>
              <a:gd name="connsiteY127-1772" fmla="*/ 4858148 h 6858000"/>
              <a:gd name="connsiteX128-1773" fmla="*/ 6007749 w 6128435"/>
              <a:gd name="connsiteY128-1774" fmla="*/ 4964715 h 6858000"/>
              <a:gd name="connsiteX129-1775" fmla="*/ 6005269 w 6128435"/>
              <a:gd name="connsiteY129-1776" fmla="*/ 5150567 h 6858000"/>
              <a:gd name="connsiteX130-1777" fmla="*/ 6001127 w 6128435"/>
              <a:gd name="connsiteY130-1778" fmla="*/ 5164609 h 6858000"/>
              <a:gd name="connsiteX131-1779" fmla="*/ 5996647 w 6128435"/>
              <a:gd name="connsiteY131-1780" fmla="*/ 5185640 h 6858000"/>
              <a:gd name="connsiteX132-1781" fmla="*/ 5998514 w 6128435"/>
              <a:gd name="connsiteY132-1782" fmla="*/ 5189673 h 6858000"/>
              <a:gd name="connsiteX133-1783" fmla="*/ 5995970 w 6128435"/>
              <a:gd name="connsiteY133-1784" fmla="*/ 5221547 h 6858000"/>
              <a:gd name="connsiteX134-1785" fmla="*/ 5997218 w 6128435"/>
              <a:gd name="connsiteY134-1786" fmla="*/ 5222031 h 6858000"/>
              <a:gd name="connsiteX135-1787" fmla="*/ 6002116 w 6128435"/>
              <a:gd name="connsiteY135-1788" fmla="*/ 5231223 h 6858000"/>
              <a:gd name="connsiteX136-1789" fmla="*/ 6008541 w 6128435"/>
              <a:gd name="connsiteY136-1790" fmla="*/ 5248680 h 6858000"/>
              <a:gd name="connsiteX137-1791" fmla="*/ 6039260 w 6128435"/>
              <a:gd name="connsiteY137-1792" fmla="*/ 5289518 h 6858000"/>
              <a:gd name="connsiteX138-1793" fmla="*/ 6036748 w 6128435"/>
              <a:gd name="connsiteY138-1794" fmla="*/ 5322752 h 6858000"/>
              <a:gd name="connsiteX139-1795" fmla="*/ 6036943 w 6128435"/>
              <a:gd name="connsiteY139-1796" fmla="*/ 5329480 h 6858000"/>
              <a:gd name="connsiteX140-1797" fmla="*/ 6037236 w 6128435"/>
              <a:gd name="connsiteY140-1798" fmla="*/ 5329634 h 6858000"/>
              <a:gd name="connsiteX141-1799" fmla="*/ 6038019 w 6128435"/>
              <a:gd name="connsiteY141-1800" fmla="*/ 5336764 h 6858000"/>
              <a:gd name="connsiteX142-1801" fmla="*/ 6037298 w 6128435"/>
              <a:gd name="connsiteY142-1802" fmla="*/ 5341753 h 6858000"/>
              <a:gd name="connsiteX143-1803" fmla="*/ 6037677 w 6128435"/>
              <a:gd name="connsiteY143-1804" fmla="*/ 5354807 h 6858000"/>
              <a:gd name="connsiteX144-1805" fmla="*/ 6039728 w 6128435"/>
              <a:gd name="connsiteY144-1806" fmla="*/ 5359416 h 6858000"/>
              <a:gd name="connsiteX145-1807" fmla="*/ 6043311 w 6128435"/>
              <a:gd name="connsiteY145-1808" fmla="*/ 5361407 h 6858000"/>
              <a:gd name="connsiteX146-1809" fmla="*/ 6042954 w 6128435"/>
              <a:gd name="connsiteY146-1810" fmla="*/ 5362576 h 6858000"/>
              <a:gd name="connsiteX147-1811" fmla="*/ 6053435 w 6128435"/>
              <a:gd name="connsiteY147-1812" fmla="*/ 5387547 h 6858000"/>
              <a:gd name="connsiteX148-1813" fmla="*/ 6065933 w 6128435"/>
              <a:gd name="connsiteY148-1814" fmla="*/ 5443002 h 6858000"/>
              <a:gd name="connsiteX149-1815" fmla="*/ 6068640 w 6128435"/>
              <a:gd name="connsiteY149-1816" fmla="*/ 5474503 h 6858000"/>
              <a:gd name="connsiteX150-1817" fmla="*/ 6080922 w 6128435"/>
              <a:gd name="connsiteY150-1818" fmla="*/ 5561070 h 6858000"/>
              <a:gd name="connsiteX151-1819" fmla="*/ 6096949 w 6128435"/>
              <a:gd name="connsiteY151-1820" fmla="*/ 5648179 h 6858000"/>
              <a:gd name="connsiteX152-1821" fmla="*/ 6125703 w 6128435"/>
              <a:gd name="connsiteY152-1822" fmla="*/ 5692894 h 6858000"/>
              <a:gd name="connsiteX153-1823" fmla="*/ 6126670 w 6128435"/>
              <a:gd name="connsiteY153-1824" fmla="*/ 5697882 h 6858000"/>
              <a:gd name="connsiteX154-1825" fmla="*/ 6124061 w 6128435"/>
              <a:gd name="connsiteY154-1826" fmla="*/ 5710294 h 6858000"/>
              <a:gd name="connsiteX155-1827" fmla="*/ 6122213 w 6128435"/>
              <a:gd name="connsiteY155-1828" fmla="*/ 5714762 h 6858000"/>
              <a:gd name="connsiteX156-1829" fmla="*/ 6121353 w 6128435"/>
              <a:gd name="connsiteY156-1830" fmla="*/ 5721725 h 6858000"/>
              <a:gd name="connsiteX157-1831" fmla="*/ 6121607 w 6128435"/>
              <a:gd name="connsiteY157-1832" fmla="*/ 5721959 h 6858000"/>
              <a:gd name="connsiteX158-1833" fmla="*/ 6120262 w 6128435"/>
              <a:gd name="connsiteY158-1834" fmla="*/ 5728358 h 6858000"/>
              <a:gd name="connsiteX159-1835" fmla="*/ 6110194 w 6128435"/>
              <a:gd name="connsiteY159-1836" fmla="*/ 5758853 h 6858000"/>
              <a:gd name="connsiteX160-1837" fmla="*/ 6127519 w 6128435"/>
              <a:gd name="connsiteY160-1838" fmla="*/ 5865775 h 6858000"/>
              <a:gd name="connsiteX161-1839" fmla="*/ 6128435 w 6128435"/>
              <a:gd name="connsiteY161-1840" fmla="*/ 5870164 h 6858000"/>
              <a:gd name="connsiteX162-1841" fmla="*/ 6119217 w 6128435"/>
              <a:gd name="connsiteY162-1842" fmla="*/ 5888542 h 6858000"/>
              <a:gd name="connsiteX163-1843" fmla="*/ 6115966 w 6128435"/>
              <a:gd name="connsiteY163-1844" fmla="*/ 5898387 h 6858000"/>
              <a:gd name="connsiteX164-1845" fmla="*/ 6111924 w 6128435"/>
              <a:gd name="connsiteY164-1846" fmla="*/ 5900444 h 6858000"/>
              <a:gd name="connsiteX165-1847" fmla="*/ 6108716 w 6128435"/>
              <a:gd name="connsiteY165-1848" fmla="*/ 5915345 h 6858000"/>
              <a:gd name="connsiteX166-1849" fmla="*/ 6109524 w 6128435"/>
              <a:gd name="connsiteY166-1850" fmla="*/ 5917328 h 6858000"/>
              <a:gd name="connsiteX167-1851" fmla="*/ 6102493 w 6128435"/>
              <a:gd name="connsiteY167-1852" fmla="*/ 5928602 h 6858000"/>
              <a:gd name="connsiteX168-1853" fmla="*/ 6056863 w 6128435"/>
              <a:gd name="connsiteY168-1854" fmla="*/ 6000643 h 6858000"/>
              <a:gd name="connsiteX169-1855" fmla="*/ 6045436 w 6128435"/>
              <a:gd name="connsiteY169-1856" fmla="*/ 6124480 h 6858000"/>
              <a:gd name="connsiteX170-1857" fmla="*/ 6030489 w 6128435"/>
              <a:gd name="connsiteY170-1858" fmla="*/ 6317666 h 6858000"/>
              <a:gd name="connsiteX171-1859" fmla="*/ 6007492 w 6128435"/>
              <a:gd name="connsiteY171-1860" fmla="*/ 6440818 h 6858000"/>
              <a:gd name="connsiteX172-1861" fmla="*/ 6009467 w 6128435"/>
              <a:gd name="connsiteY172-1862" fmla="*/ 6487076 h 6858000"/>
              <a:gd name="connsiteX173-1863" fmla="*/ 5995064 w 6128435"/>
              <a:gd name="connsiteY173-1864" fmla="*/ 6540791 h 6858000"/>
              <a:gd name="connsiteX174-1865" fmla="*/ 5996309 w 6128435"/>
              <a:gd name="connsiteY174-1866" fmla="*/ 6543961 h 6858000"/>
              <a:gd name="connsiteX175-1867" fmla="*/ 5996048 w 6128435"/>
              <a:gd name="connsiteY175-1868" fmla="*/ 6555444 h 6858000"/>
              <a:gd name="connsiteX176-1869" fmla="*/ 6002524 w 6128435"/>
              <a:gd name="connsiteY176-1870" fmla="*/ 6560188 h 6858000"/>
              <a:gd name="connsiteX177-1871" fmla="*/ 6006823 w 6128435"/>
              <a:gd name="connsiteY177-1872" fmla="*/ 6578546 h 6858000"/>
              <a:gd name="connsiteX178-1873" fmla="*/ 6004510 w 6128435"/>
              <a:gd name="connsiteY178-1874" fmla="*/ 6599256 h 6858000"/>
              <a:gd name="connsiteX179-1875" fmla="*/ 5986207 w 6128435"/>
              <a:gd name="connsiteY179-1876" fmla="*/ 6695855 h 6858000"/>
              <a:gd name="connsiteX180-1877" fmla="*/ 5979428 w 6128435"/>
              <a:gd name="connsiteY180-1878" fmla="*/ 6754678 h 6858000"/>
              <a:gd name="connsiteX181-1879" fmla="*/ 5983398 w 6128435"/>
              <a:gd name="connsiteY181-1880" fmla="*/ 6778641 h 6858000"/>
              <a:gd name="connsiteX182-1881" fmla="*/ 5984543 w 6128435"/>
              <a:gd name="connsiteY182-1882" fmla="*/ 6811016 h 6858000"/>
              <a:gd name="connsiteX183-1883" fmla="*/ 5981802 w 6128435"/>
              <a:gd name="connsiteY183-1884" fmla="*/ 6838578 h 6858000"/>
              <a:gd name="connsiteX184-1885" fmla="*/ 5979671 w 6128435"/>
              <a:gd name="connsiteY184-1886" fmla="*/ 6858000 h 6858000"/>
              <a:gd name="connsiteX185-1887" fmla="*/ 0 w 6128435"/>
              <a:gd name="connsiteY185-1888" fmla="*/ 6858000 h 6858000"/>
              <a:gd name="connsiteX186-1889" fmla="*/ 0 w 6128435"/>
              <a:gd name="connsiteY186-1890" fmla="*/ 0 h 6858000"/>
              <a:gd name="connsiteX0-1891" fmla="*/ 0 w 6128435"/>
              <a:gd name="connsiteY0-1892" fmla="*/ 0 h 6858000"/>
              <a:gd name="connsiteX1-1893" fmla="*/ 4965888 w 6128435"/>
              <a:gd name="connsiteY1-1894" fmla="*/ 0 h 6858000"/>
              <a:gd name="connsiteX2-1895" fmla="*/ 4967767 w 6128435"/>
              <a:gd name="connsiteY2-1896" fmla="*/ 7930 h 6858000"/>
              <a:gd name="connsiteX3-1897" fmla="*/ 4979444 w 6128435"/>
              <a:gd name="connsiteY3-1898" fmla="*/ 43921 h 6858000"/>
              <a:gd name="connsiteX4-1899" fmla="*/ 5021173 w 6128435"/>
              <a:gd name="connsiteY4-1900" fmla="*/ 123738 h 6858000"/>
              <a:gd name="connsiteX5-1901" fmla="*/ 5075458 w 6128435"/>
              <a:gd name="connsiteY5-1902" fmla="*/ 264355 h 6858000"/>
              <a:gd name="connsiteX6-1903" fmla="*/ 5081175 w 6128435"/>
              <a:gd name="connsiteY6-1904" fmla="*/ 277448 h 6858000"/>
              <a:gd name="connsiteX7-1905" fmla="*/ 5097011 w 6128435"/>
              <a:gd name="connsiteY7-1906" fmla="*/ 355616 h 6858000"/>
              <a:gd name="connsiteX8-1907" fmla="*/ 5130982 w 6128435"/>
              <a:gd name="connsiteY8-1908" fmla="*/ 412030 h 6858000"/>
              <a:gd name="connsiteX9-1909" fmla="*/ 5153000 w 6128435"/>
              <a:gd name="connsiteY9-1910" fmla="*/ 507134 h 6858000"/>
              <a:gd name="connsiteX10-1911" fmla="*/ 5171282 w 6128435"/>
              <a:gd name="connsiteY10-1912" fmla="*/ 602071 h 6858000"/>
              <a:gd name="connsiteX11-1913" fmla="*/ 5176196 w 6128435"/>
              <a:gd name="connsiteY11-1914" fmla="*/ 636822 h 6858000"/>
              <a:gd name="connsiteX12-1915" fmla="*/ 5201957 w 6128435"/>
              <a:gd name="connsiteY12-1916" fmla="*/ 736835 h 6858000"/>
              <a:gd name="connsiteX13-1917" fmla="*/ 5185452 w 6128435"/>
              <a:gd name="connsiteY13-1918" fmla="*/ 745392 h 6858000"/>
              <a:gd name="connsiteX14-1919" fmla="*/ 5189051 w 6128435"/>
              <a:gd name="connsiteY14-1920" fmla="*/ 782518 h 6858000"/>
              <a:gd name="connsiteX15-1921" fmla="*/ 5210428 w 6128435"/>
              <a:gd name="connsiteY15-1922" fmla="*/ 815772 h 6858000"/>
              <a:gd name="connsiteX16-1923" fmla="*/ 5221088 w 6128435"/>
              <a:gd name="connsiteY16-1924" fmla="*/ 860193 h 6858000"/>
              <a:gd name="connsiteX17-1925" fmla="*/ 5227653 w 6128435"/>
              <a:gd name="connsiteY17-1926" fmla="*/ 886709 h 6858000"/>
              <a:gd name="connsiteX18-1927" fmla="*/ 5230806 w 6128435"/>
              <a:gd name="connsiteY18-1928" fmla="*/ 961354 h 6858000"/>
              <a:gd name="connsiteX19-1929" fmla="*/ 5201018 w 6128435"/>
              <a:gd name="connsiteY19-1930" fmla="*/ 1095027 h 6858000"/>
              <a:gd name="connsiteX20-1931" fmla="*/ 5202153 w 6128435"/>
              <a:gd name="connsiteY20-1932" fmla="*/ 1133224 h 6858000"/>
              <a:gd name="connsiteX21-1933" fmla="*/ 5207370 w 6128435"/>
              <a:gd name="connsiteY21-1934" fmla="*/ 1138097 h 6858000"/>
              <a:gd name="connsiteX22-1935" fmla="*/ 5189234 w 6128435"/>
              <a:gd name="connsiteY22-1936" fmla="*/ 1193495 h 6858000"/>
              <a:gd name="connsiteX23-1937" fmla="*/ 5202769 w 6128435"/>
              <a:gd name="connsiteY23-1938" fmla="*/ 1269450 h 6858000"/>
              <a:gd name="connsiteX24-1939" fmla="*/ 5225968 w 6128435"/>
              <a:gd name="connsiteY24-1940" fmla="*/ 1357994 h 6858000"/>
              <a:gd name="connsiteX25-1941" fmla="*/ 5233819 w 6128435"/>
              <a:gd name="connsiteY25-1942" fmla="*/ 1380922 h 6858000"/>
              <a:gd name="connsiteX26-1943" fmla="*/ 5237226 w 6128435"/>
              <a:gd name="connsiteY26-1944" fmla="*/ 1441327 h 6858000"/>
              <a:gd name="connsiteX27-1945" fmla="*/ 5244434 w 6128435"/>
              <a:gd name="connsiteY27-1946" fmla="*/ 1580810 h 6858000"/>
              <a:gd name="connsiteX28-1947" fmla="*/ 5251453 w 6128435"/>
              <a:gd name="connsiteY28-1948" fmla="*/ 1583934 h 6858000"/>
              <a:gd name="connsiteX29-1949" fmla="*/ 5253136 w 6128435"/>
              <a:gd name="connsiteY29-1950" fmla="*/ 1595457 h 6858000"/>
              <a:gd name="connsiteX30-1951" fmla="*/ 5254863 w 6128435"/>
              <a:gd name="connsiteY30-1952" fmla="*/ 1598311 h 6858000"/>
              <a:gd name="connsiteX31-1953" fmla="*/ 5263491 w 6128435"/>
              <a:gd name="connsiteY31-1954" fmla="*/ 1614889 h 6858000"/>
              <a:gd name="connsiteX32-1955" fmla="*/ 5250095 w 6128435"/>
              <a:gd name="connsiteY32-1956" fmla="*/ 1655519 h 6858000"/>
              <a:gd name="connsiteX33-1957" fmla="*/ 5259788 w 6128435"/>
              <a:gd name="connsiteY33-1958" fmla="*/ 1701198 h 6858000"/>
              <a:gd name="connsiteX34-1959" fmla="*/ 5255696 w 6128435"/>
              <a:gd name="connsiteY34-1960" fmla="*/ 1880842 h 6858000"/>
              <a:gd name="connsiteX35-1961" fmla="*/ 5280947 w 6128435"/>
              <a:gd name="connsiteY35-1962" fmla="*/ 1904438 h 6858000"/>
              <a:gd name="connsiteX36-1963" fmla="*/ 5288486 w 6128435"/>
              <a:gd name="connsiteY36-1964" fmla="*/ 1976575 h 6858000"/>
              <a:gd name="connsiteX37-1965" fmla="*/ 5252592 w 6128435"/>
              <a:gd name="connsiteY37-1966" fmla="*/ 2092210 h 6858000"/>
              <a:gd name="connsiteX38-1967" fmla="*/ 5264303 w 6128435"/>
              <a:gd name="connsiteY38-1968" fmla="*/ 2225157 h 6858000"/>
              <a:gd name="connsiteX39-1969" fmla="*/ 5254949 w 6128435"/>
              <a:gd name="connsiteY39-1970" fmla="*/ 2236160 h 6858000"/>
              <a:gd name="connsiteX40-1971" fmla="*/ 5250104 w 6128435"/>
              <a:gd name="connsiteY40-1972" fmla="*/ 2249166 h 6858000"/>
              <a:gd name="connsiteX41-1973" fmla="*/ 5251214 w 6128435"/>
              <a:gd name="connsiteY41-1974" fmla="*/ 2250944 h 6858000"/>
              <a:gd name="connsiteX42-1975" fmla="*/ 5250644 w 6128435"/>
              <a:gd name="connsiteY42-1976" fmla="*/ 2266619 h 6858000"/>
              <a:gd name="connsiteX43-1977" fmla="*/ 5247111 w 6128435"/>
              <a:gd name="connsiteY43-1978" fmla="*/ 2269679 h 6858000"/>
              <a:gd name="connsiteX44-1979" fmla="*/ 5245653 w 6128435"/>
              <a:gd name="connsiteY44-1980" fmla="*/ 2280317 h 6858000"/>
              <a:gd name="connsiteX45-1981" fmla="*/ 5239901 w 6128435"/>
              <a:gd name="connsiteY45-1982" fmla="*/ 2300961 h 6858000"/>
              <a:gd name="connsiteX46-1983" fmla="*/ 5241522 w 6128435"/>
              <a:gd name="connsiteY46-1984" fmla="*/ 2305114 h 6858000"/>
              <a:gd name="connsiteX47-1985" fmla="*/ 5237050 w 6128435"/>
              <a:gd name="connsiteY47-1986" fmla="*/ 2336703 h 6858000"/>
              <a:gd name="connsiteX48-1987" fmla="*/ 5238267 w 6128435"/>
              <a:gd name="connsiteY48-1988" fmla="*/ 2337277 h 6858000"/>
              <a:gd name="connsiteX49-1989" fmla="*/ 5242602 w 6128435"/>
              <a:gd name="connsiteY49-1990" fmla="*/ 2346782 h 6858000"/>
              <a:gd name="connsiteX50-1991" fmla="*/ 5247963 w 6128435"/>
              <a:gd name="connsiteY50-1992" fmla="*/ 2364638 h 6858000"/>
              <a:gd name="connsiteX51-1993" fmla="*/ 5276175 w 6128435"/>
              <a:gd name="connsiteY51-1994" fmla="*/ 2407515 h 6858000"/>
              <a:gd name="connsiteX52-1995" fmla="*/ 5271650 w 6128435"/>
              <a:gd name="connsiteY52-1996" fmla="*/ 2440467 h 6858000"/>
              <a:gd name="connsiteX53-1997" fmla="*/ 5271438 w 6128435"/>
              <a:gd name="connsiteY53-1998" fmla="*/ 2447186 h 6858000"/>
              <a:gd name="connsiteX54-1999" fmla="*/ 5271722 w 6128435"/>
              <a:gd name="connsiteY54-2000" fmla="*/ 2447359 h 6858000"/>
              <a:gd name="connsiteX55-2001" fmla="*/ 5272069 w 6128435"/>
              <a:gd name="connsiteY55-2002" fmla="*/ 2454523 h 6858000"/>
              <a:gd name="connsiteX56-2003" fmla="*/ 5271049 w 6128435"/>
              <a:gd name="connsiteY56-2004" fmla="*/ 2459442 h 6858000"/>
              <a:gd name="connsiteX57-2005" fmla="*/ 5270636 w 6128435"/>
              <a:gd name="connsiteY57-2006" fmla="*/ 2472481 h 6858000"/>
              <a:gd name="connsiteX58-2007" fmla="*/ 5272406 w 6128435"/>
              <a:gd name="connsiteY58-2008" fmla="*/ 2477221 h 6858000"/>
              <a:gd name="connsiteX59-2009" fmla="*/ 5307538 w 6128435"/>
              <a:gd name="connsiteY59-2010" fmla="*/ 2514685 h 6858000"/>
              <a:gd name="connsiteX60-2011" fmla="*/ 5337604 w 6128435"/>
              <a:gd name="connsiteY60-2012" fmla="*/ 2597632 h 6858000"/>
              <a:gd name="connsiteX61-2013" fmla="*/ 5407503 w 6128435"/>
              <a:gd name="connsiteY61-2014" fmla="*/ 2786290 h 6858000"/>
              <a:gd name="connsiteX62-2015" fmla="*/ 5407356 w 6128435"/>
              <a:gd name="connsiteY62-2016" fmla="*/ 2787545 h 6858000"/>
              <a:gd name="connsiteX63-2017" fmla="*/ 5411130 w 6128435"/>
              <a:gd name="connsiteY63-2018" fmla="*/ 2788640 h 6858000"/>
              <a:gd name="connsiteX64-2019" fmla="*/ 5416439 w 6128435"/>
              <a:gd name="connsiteY64-2020" fmla="*/ 2805666 h 6858000"/>
              <a:gd name="connsiteX65-2021" fmla="*/ 5416589 w 6128435"/>
              <a:gd name="connsiteY65-2022" fmla="*/ 2810822 h 6858000"/>
              <a:gd name="connsiteX66-2023" fmla="*/ 5418542 w 6128435"/>
              <a:gd name="connsiteY66-2024" fmla="*/ 2817745 h 6858000"/>
              <a:gd name="connsiteX67-2025" fmla="*/ 5418847 w 6128435"/>
              <a:gd name="connsiteY67-2026" fmla="*/ 2817825 h 6858000"/>
              <a:gd name="connsiteX68-2027" fmla="*/ 5423364 w 6128435"/>
              <a:gd name="connsiteY68-2028" fmla="*/ 2858292 h 6858000"/>
              <a:gd name="connsiteX69-2029" fmla="*/ 5479298 w 6128435"/>
              <a:gd name="connsiteY69-2030" fmla="*/ 2947791 h 6858000"/>
              <a:gd name="connsiteX70-2031" fmla="*/ 5481770 w 6128435"/>
              <a:gd name="connsiteY70-2032" fmla="*/ 2951352 h 6858000"/>
              <a:gd name="connsiteX71-2033" fmla="*/ 5481013 w 6128435"/>
              <a:gd name="connsiteY71-2034" fmla="*/ 2973461 h 6858000"/>
              <a:gd name="connsiteX72-2035" fmla="*/ 5482045 w 6128435"/>
              <a:gd name="connsiteY72-2036" fmla="*/ 2984371 h 6858000"/>
              <a:gd name="connsiteX73-2037" fmla="*/ 5479405 w 6128435"/>
              <a:gd name="connsiteY73-2038" fmla="*/ 2988507 h 6858000"/>
              <a:gd name="connsiteX74-2039" fmla="*/ 5482415 w 6128435"/>
              <a:gd name="connsiteY74-2040" fmla="*/ 3004079 h 6858000"/>
              <a:gd name="connsiteX75-2041" fmla="*/ 5483865 w 6128435"/>
              <a:gd name="connsiteY75-2042" fmla="*/ 3005467 h 6858000"/>
              <a:gd name="connsiteX76-2043" fmla="*/ 5482236 w 6128435"/>
              <a:gd name="connsiteY76-2044" fmla="*/ 3019791 h 6858000"/>
              <a:gd name="connsiteX77-2045" fmla="*/ 5475895 w 6128435"/>
              <a:gd name="connsiteY77-2046" fmla="*/ 3033578 h 6858000"/>
              <a:gd name="connsiteX78-2047" fmla="*/ 5477595 w 6128435"/>
              <a:gd name="connsiteY78-2048" fmla="*/ 3250534 h 6858000"/>
              <a:gd name="connsiteX79-2049" fmla="*/ 5532836 w 6128435"/>
              <a:gd name="connsiteY79-2050" fmla="*/ 3353840 h 6858000"/>
              <a:gd name="connsiteX80-2051" fmla="*/ 5561229 w 6128435"/>
              <a:gd name="connsiteY80-2052" fmla="*/ 3395784 h 6858000"/>
              <a:gd name="connsiteX81-2053" fmla="*/ 5589758 w 6128435"/>
              <a:gd name="connsiteY81-2054" fmla="*/ 3506453 h 6858000"/>
              <a:gd name="connsiteX82-2055" fmla="*/ 5596144 w 6128435"/>
              <a:gd name="connsiteY82-2056" fmla="*/ 3534624 h 6858000"/>
              <a:gd name="connsiteX83-2057" fmla="*/ 5597750 w 6128435"/>
              <a:gd name="connsiteY83-2058" fmla="*/ 3534129 h 6858000"/>
              <a:gd name="connsiteX84-2059" fmla="*/ 5599700 w 6128435"/>
              <a:gd name="connsiteY84-2060" fmla="*/ 3547221 h 6858000"/>
              <a:gd name="connsiteX85-2061" fmla="*/ 5615031 w 6128435"/>
              <a:gd name="connsiteY85-2062" fmla="*/ 3557482 h 6858000"/>
              <a:gd name="connsiteX86-2063" fmla="*/ 5618377 w 6128435"/>
              <a:gd name="connsiteY86-2064" fmla="*/ 3588431 h 6858000"/>
              <a:gd name="connsiteX87-2065" fmla="*/ 5612155 w 6128435"/>
              <a:gd name="connsiteY87-2066" fmla="*/ 3589869 h 6858000"/>
              <a:gd name="connsiteX88-2067" fmla="*/ 5620843 w 6128435"/>
              <a:gd name="connsiteY88-2068" fmla="*/ 3606745 h 6858000"/>
              <a:gd name="connsiteX89-2069" fmla="*/ 5655472 w 6128435"/>
              <a:gd name="connsiteY89-2070" fmla="*/ 3678877 h 6858000"/>
              <a:gd name="connsiteX90-2071" fmla="*/ 5680448 w 6128435"/>
              <a:gd name="connsiteY90-2072" fmla="*/ 3717760 h 6858000"/>
              <a:gd name="connsiteX91-2073" fmla="*/ 5683015 w 6128435"/>
              <a:gd name="connsiteY91-2074" fmla="*/ 3762025 h 6858000"/>
              <a:gd name="connsiteX92-2075" fmla="*/ 5696643 w 6128435"/>
              <a:gd name="connsiteY92-2076" fmla="*/ 3773888 h 6858000"/>
              <a:gd name="connsiteX93-2077" fmla="*/ 5699203 w 6128435"/>
              <a:gd name="connsiteY93-2078" fmla="*/ 3775823 h 6858000"/>
              <a:gd name="connsiteX94-2079" fmla="*/ 5704824 w 6128435"/>
              <a:gd name="connsiteY94-2080" fmla="*/ 3785966 h 6858000"/>
              <a:gd name="connsiteX95-2081" fmla="*/ 5712204 w 6128435"/>
              <a:gd name="connsiteY95-2082" fmla="*/ 3785830 h 6858000"/>
              <a:gd name="connsiteX96-2083" fmla="*/ 5724816 w 6128435"/>
              <a:gd name="connsiteY96-2084" fmla="*/ 3798949 h 6858000"/>
              <a:gd name="connsiteX97-2085" fmla="*/ 5733539 w 6128435"/>
              <a:gd name="connsiteY97-2086" fmla="*/ 3818457 h 6858000"/>
              <a:gd name="connsiteX98-2087" fmla="*/ 5768491 w 6128435"/>
              <a:gd name="connsiteY98-2088" fmla="*/ 3914399 h 6858000"/>
              <a:gd name="connsiteX99-2089" fmla="*/ 5793123 w 6128435"/>
              <a:gd name="connsiteY99-2090" fmla="*/ 3969952 h 6858000"/>
              <a:gd name="connsiteX100-2091" fmla="*/ 5808321 w 6128435"/>
              <a:gd name="connsiteY100-2092" fmla="*/ 3988153 h 6858000"/>
              <a:gd name="connsiteX101-2093" fmla="*/ 5825621 w 6128435"/>
              <a:gd name="connsiteY101-2094" fmla="*/ 4015525 h 6858000"/>
              <a:gd name="connsiteX102-2095" fmla="*/ 5860672 w 6128435"/>
              <a:gd name="connsiteY102-2096" fmla="*/ 4061579 h 6858000"/>
              <a:gd name="connsiteX103-2097" fmla="*/ 5872173 w 6128435"/>
              <a:gd name="connsiteY103-2098" fmla="*/ 4088497 h 6858000"/>
              <a:gd name="connsiteX104-2099" fmla="*/ 5883705 w 6128435"/>
              <a:gd name="connsiteY104-2100" fmla="*/ 4101899 h 6858000"/>
              <a:gd name="connsiteX105-2101" fmla="*/ 5885314 w 6128435"/>
              <a:gd name="connsiteY105-2102" fmla="*/ 4108387 h 6858000"/>
              <a:gd name="connsiteX106-2103" fmla="*/ 5894095 w 6128435"/>
              <a:gd name="connsiteY106-2104" fmla="*/ 4128857 h 6858000"/>
              <a:gd name="connsiteX107-2105" fmla="*/ 5898339 w 6128435"/>
              <a:gd name="connsiteY107-2106" fmla="*/ 4140800 h 6858000"/>
              <a:gd name="connsiteX108-2107" fmla="*/ 5899734 w 6128435"/>
              <a:gd name="connsiteY108-2108" fmla="*/ 4145632 h 6858000"/>
              <a:gd name="connsiteX109-2109" fmla="*/ 5897098 w 6128435"/>
              <a:gd name="connsiteY109-2110" fmla="*/ 4157819 h 6858000"/>
              <a:gd name="connsiteX110-2111" fmla="*/ 5903513 w 6128435"/>
              <a:gd name="connsiteY110-2112" fmla="*/ 4187661 h 6858000"/>
              <a:gd name="connsiteX111-2113" fmla="*/ 5917114 w 6128435"/>
              <a:gd name="connsiteY111-2114" fmla="*/ 4213096 h 6858000"/>
              <a:gd name="connsiteX112-2115" fmla="*/ 5921153 w 6128435"/>
              <a:gd name="connsiteY112-2116" fmla="*/ 4236222 h 6858000"/>
              <a:gd name="connsiteX113-2117" fmla="*/ 5924233 w 6128435"/>
              <a:gd name="connsiteY113-2118" fmla="*/ 4242060 h 6858000"/>
              <a:gd name="connsiteX114-2119" fmla="*/ 5928910 w 6128435"/>
              <a:gd name="connsiteY114-2120" fmla="*/ 4300973 h 6858000"/>
              <a:gd name="connsiteX115-2121" fmla="*/ 5939320 w 6128435"/>
              <a:gd name="connsiteY115-2122" fmla="*/ 4340435 h 6858000"/>
              <a:gd name="connsiteX116-2123" fmla="*/ 5946705 w 6128435"/>
              <a:gd name="connsiteY116-2124" fmla="*/ 4428051 h 6858000"/>
              <a:gd name="connsiteX117-2125" fmla="*/ 5949261 w 6128435"/>
              <a:gd name="connsiteY117-2126" fmla="*/ 4449185 h 6858000"/>
              <a:gd name="connsiteX118-2127" fmla="*/ 5957504 w 6128435"/>
              <a:gd name="connsiteY118-2128" fmla="*/ 4465911 h 6858000"/>
              <a:gd name="connsiteX119-2129" fmla="*/ 5964689 w 6128435"/>
              <a:gd name="connsiteY119-2130" fmla="*/ 4468532 h 6858000"/>
              <a:gd name="connsiteX120-2131" fmla="*/ 5967062 w 6128435"/>
              <a:gd name="connsiteY120-2132" fmla="*/ 4479923 h 6858000"/>
              <a:gd name="connsiteX121-2133" fmla="*/ 5968960 w 6128435"/>
              <a:gd name="connsiteY121-2134" fmla="*/ 4482655 h 6858000"/>
              <a:gd name="connsiteX122-2135" fmla="*/ 5978567 w 6128435"/>
              <a:gd name="connsiteY122-2136" fmla="*/ 4498605 h 6858000"/>
              <a:gd name="connsiteX123-2137" fmla="*/ 5967676 w 6128435"/>
              <a:gd name="connsiteY123-2138" fmla="*/ 4540140 h 6858000"/>
              <a:gd name="connsiteX124-2139" fmla="*/ 5980106 w 6128435"/>
              <a:gd name="connsiteY124-2140" fmla="*/ 4585087 h 6858000"/>
              <a:gd name="connsiteX125-2141" fmla="*/ 5998138 w 6128435"/>
              <a:gd name="connsiteY125-2142" fmla="*/ 4697518 h 6858000"/>
              <a:gd name="connsiteX126-2143" fmla="*/ 6013516 w 6128435"/>
              <a:gd name="connsiteY126-2144" fmla="*/ 4786619 h 6858000"/>
              <a:gd name="connsiteX127-2145" fmla="*/ 6025404 w 6128435"/>
              <a:gd name="connsiteY127-2146" fmla="*/ 4858148 h 6858000"/>
              <a:gd name="connsiteX128-2147" fmla="*/ 6007749 w 6128435"/>
              <a:gd name="connsiteY128-2148" fmla="*/ 4964715 h 6858000"/>
              <a:gd name="connsiteX129-2149" fmla="*/ 6005269 w 6128435"/>
              <a:gd name="connsiteY129-2150" fmla="*/ 5150567 h 6858000"/>
              <a:gd name="connsiteX130-2151" fmla="*/ 6001127 w 6128435"/>
              <a:gd name="connsiteY130-2152" fmla="*/ 5164609 h 6858000"/>
              <a:gd name="connsiteX131-2153" fmla="*/ 5996647 w 6128435"/>
              <a:gd name="connsiteY131-2154" fmla="*/ 5185640 h 6858000"/>
              <a:gd name="connsiteX132-2155" fmla="*/ 5998514 w 6128435"/>
              <a:gd name="connsiteY132-2156" fmla="*/ 5189673 h 6858000"/>
              <a:gd name="connsiteX133-2157" fmla="*/ 5995970 w 6128435"/>
              <a:gd name="connsiteY133-2158" fmla="*/ 5221547 h 6858000"/>
              <a:gd name="connsiteX134-2159" fmla="*/ 5997218 w 6128435"/>
              <a:gd name="connsiteY134-2160" fmla="*/ 5222031 h 6858000"/>
              <a:gd name="connsiteX135-2161" fmla="*/ 6002116 w 6128435"/>
              <a:gd name="connsiteY135-2162" fmla="*/ 5231223 h 6858000"/>
              <a:gd name="connsiteX136-2163" fmla="*/ 6008541 w 6128435"/>
              <a:gd name="connsiteY136-2164" fmla="*/ 5248680 h 6858000"/>
              <a:gd name="connsiteX137-2165" fmla="*/ 6039260 w 6128435"/>
              <a:gd name="connsiteY137-2166" fmla="*/ 5289518 h 6858000"/>
              <a:gd name="connsiteX138-2167" fmla="*/ 6036748 w 6128435"/>
              <a:gd name="connsiteY138-2168" fmla="*/ 5322752 h 6858000"/>
              <a:gd name="connsiteX139-2169" fmla="*/ 6036943 w 6128435"/>
              <a:gd name="connsiteY139-2170" fmla="*/ 5329480 h 6858000"/>
              <a:gd name="connsiteX140-2171" fmla="*/ 6037236 w 6128435"/>
              <a:gd name="connsiteY140-2172" fmla="*/ 5329634 h 6858000"/>
              <a:gd name="connsiteX141-2173" fmla="*/ 6038019 w 6128435"/>
              <a:gd name="connsiteY141-2174" fmla="*/ 5336764 h 6858000"/>
              <a:gd name="connsiteX142-2175" fmla="*/ 6037298 w 6128435"/>
              <a:gd name="connsiteY142-2176" fmla="*/ 5341753 h 6858000"/>
              <a:gd name="connsiteX143-2177" fmla="*/ 6037677 w 6128435"/>
              <a:gd name="connsiteY143-2178" fmla="*/ 5354807 h 6858000"/>
              <a:gd name="connsiteX144-2179" fmla="*/ 6039728 w 6128435"/>
              <a:gd name="connsiteY144-2180" fmla="*/ 5359416 h 6858000"/>
              <a:gd name="connsiteX145-2181" fmla="*/ 6043311 w 6128435"/>
              <a:gd name="connsiteY145-2182" fmla="*/ 5361407 h 6858000"/>
              <a:gd name="connsiteX146-2183" fmla="*/ 6042954 w 6128435"/>
              <a:gd name="connsiteY146-2184" fmla="*/ 5362576 h 6858000"/>
              <a:gd name="connsiteX147-2185" fmla="*/ 6053435 w 6128435"/>
              <a:gd name="connsiteY147-2186" fmla="*/ 5387547 h 6858000"/>
              <a:gd name="connsiteX148-2187" fmla="*/ 6065933 w 6128435"/>
              <a:gd name="connsiteY148-2188" fmla="*/ 5443002 h 6858000"/>
              <a:gd name="connsiteX149-2189" fmla="*/ 6068640 w 6128435"/>
              <a:gd name="connsiteY149-2190" fmla="*/ 5474503 h 6858000"/>
              <a:gd name="connsiteX150-2191" fmla="*/ 6080922 w 6128435"/>
              <a:gd name="connsiteY150-2192" fmla="*/ 5561070 h 6858000"/>
              <a:gd name="connsiteX151-2193" fmla="*/ 6096949 w 6128435"/>
              <a:gd name="connsiteY151-2194" fmla="*/ 5648179 h 6858000"/>
              <a:gd name="connsiteX152-2195" fmla="*/ 6125703 w 6128435"/>
              <a:gd name="connsiteY152-2196" fmla="*/ 5692894 h 6858000"/>
              <a:gd name="connsiteX153-2197" fmla="*/ 6126670 w 6128435"/>
              <a:gd name="connsiteY153-2198" fmla="*/ 5697882 h 6858000"/>
              <a:gd name="connsiteX154-2199" fmla="*/ 6124061 w 6128435"/>
              <a:gd name="connsiteY154-2200" fmla="*/ 5710294 h 6858000"/>
              <a:gd name="connsiteX155-2201" fmla="*/ 6122213 w 6128435"/>
              <a:gd name="connsiteY155-2202" fmla="*/ 5714762 h 6858000"/>
              <a:gd name="connsiteX156-2203" fmla="*/ 6121353 w 6128435"/>
              <a:gd name="connsiteY156-2204" fmla="*/ 5721725 h 6858000"/>
              <a:gd name="connsiteX157-2205" fmla="*/ 6121607 w 6128435"/>
              <a:gd name="connsiteY157-2206" fmla="*/ 5721959 h 6858000"/>
              <a:gd name="connsiteX158-2207" fmla="*/ 6120262 w 6128435"/>
              <a:gd name="connsiteY158-2208" fmla="*/ 5728358 h 6858000"/>
              <a:gd name="connsiteX159-2209" fmla="*/ 6110194 w 6128435"/>
              <a:gd name="connsiteY159-2210" fmla="*/ 5758853 h 6858000"/>
              <a:gd name="connsiteX160-2211" fmla="*/ 6127519 w 6128435"/>
              <a:gd name="connsiteY160-2212" fmla="*/ 5865775 h 6858000"/>
              <a:gd name="connsiteX161-2213" fmla="*/ 6128435 w 6128435"/>
              <a:gd name="connsiteY161-2214" fmla="*/ 5870164 h 6858000"/>
              <a:gd name="connsiteX162-2215" fmla="*/ 6119217 w 6128435"/>
              <a:gd name="connsiteY162-2216" fmla="*/ 5888542 h 6858000"/>
              <a:gd name="connsiteX163-2217" fmla="*/ 6115966 w 6128435"/>
              <a:gd name="connsiteY163-2218" fmla="*/ 5898387 h 6858000"/>
              <a:gd name="connsiteX164-2219" fmla="*/ 6111924 w 6128435"/>
              <a:gd name="connsiteY164-2220" fmla="*/ 5900444 h 6858000"/>
              <a:gd name="connsiteX165-2221" fmla="*/ 6108716 w 6128435"/>
              <a:gd name="connsiteY165-2222" fmla="*/ 5915345 h 6858000"/>
              <a:gd name="connsiteX166-2223" fmla="*/ 6109524 w 6128435"/>
              <a:gd name="connsiteY166-2224" fmla="*/ 5917328 h 6858000"/>
              <a:gd name="connsiteX167-2225" fmla="*/ 6102493 w 6128435"/>
              <a:gd name="connsiteY167-2226" fmla="*/ 5928602 h 6858000"/>
              <a:gd name="connsiteX168-2227" fmla="*/ 6056863 w 6128435"/>
              <a:gd name="connsiteY168-2228" fmla="*/ 6000643 h 6858000"/>
              <a:gd name="connsiteX169-2229" fmla="*/ 6045436 w 6128435"/>
              <a:gd name="connsiteY169-2230" fmla="*/ 6124480 h 6858000"/>
              <a:gd name="connsiteX170-2231" fmla="*/ 6030489 w 6128435"/>
              <a:gd name="connsiteY170-2232" fmla="*/ 6317666 h 6858000"/>
              <a:gd name="connsiteX171-2233" fmla="*/ 6007492 w 6128435"/>
              <a:gd name="connsiteY171-2234" fmla="*/ 6440818 h 6858000"/>
              <a:gd name="connsiteX172-2235" fmla="*/ 6009467 w 6128435"/>
              <a:gd name="connsiteY172-2236" fmla="*/ 6487076 h 6858000"/>
              <a:gd name="connsiteX173-2237" fmla="*/ 5995064 w 6128435"/>
              <a:gd name="connsiteY173-2238" fmla="*/ 6540791 h 6858000"/>
              <a:gd name="connsiteX174-2239" fmla="*/ 5996309 w 6128435"/>
              <a:gd name="connsiteY174-2240" fmla="*/ 6543961 h 6858000"/>
              <a:gd name="connsiteX175-2241" fmla="*/ 5996048 w 6128435"/>
              <a:gd name="connsiteY175-2242" fmla="*/ 6555444 h 6858000"/>
              <a:gd name="connsiteX176-2243" fmla="*/ 6002524 w 6128435"/>
              <a:gd name="connsiteY176-2244" fmla="*/ 6560188 h 6858000"/>
              <a:gd name="connsiteX177-2245" fmla="*/ 6006823 w 6128435"/>
              <a:gd name="connsiteY177-2246" fmla="*/ 6578546 h 6858000"/>
              <a:gd name="connsiteX178-2247" fmla="*/ 6004510 w 6128435"/>
              <a:gd name="connsiteY178-2248" fmla="*/ 6599256 h 6858000"/>
              <a:gd name="connsiteX179-2249" fmla="*/ 5986207 w 6128435"/>
              <a:gd name="connsiteY179-2250" fmla="*/ 6695855 h 6858000"/>
              <a:gd name="connsiteX180-2251" fmla="*/ 5979428 w 6128435"/>
              <a:gd name="connsiteY180-2252" fmla="*/ 6754678 h 6858000"/>
              <a:gd name="connsiteX181-2253" fmla="*/ 5983398 w 6128435"/>
              <a:gd name="connsiteY181-2254" fmla="*/ 6778641 h 6858000"/>
              <a:gd name="connsiteX182-2255" fmla="*/ 5984543 w 6128435"/>
              <a:gd name="connsiteY182-2256" fmla="*/ 6811016 h 6858000"/>
              <a:gd name="connsiteX183-2257" fmla="*/ 5981802 w 6128435"/>
              <a:gd name="connsiteY183-2258" fmla="*/ 6838578 h 6858000"/>
              <a:gd name="connsiteX184-2259" fmla="*/ 5979671 w 6128435"/>
              <a:gd name="connsiteY184-2260" fmla="*/ 6858000 h 6858000"/>
              <a:gd name="connsiteX185-2261" fmla="*/ 0 w 6128435"/>
              <a:gd name="connsiteY185-2262" fmla="*/ 6858000 h 6858000"/>
              <a:gd name="connsiteX186-2263" fmla="*/ 0 w 6128435"/>
              <a:gd name="connsiteY186-2264" fmla="*/ 0 h 6858000"/>
              <a:gd name="connsiteX0-2265" fmla="*/ 0 w 6128435"/>
              <a:gd name="connsiteY0-2266" fmla="*/ 0 h 6858000"/>
              <a:gd name="connsiteX1-2267" fmla="*/ 4965888 w 6128435"/>
              <a:gd name="connsiteY1-2268" fmla="*/ 0 h 6858000"/>
              <a:gd name="connsiteX2-2269" fmla="*/ 4967767 w 6128435"/>
              <a:gd name="connsiteY2-2270" fmla="*/ 7930 h 6858000"/>
              <a:gd name="connsiteX3-2271" fmla="*/ 4979444 w 6128435"/>
              <a:gd name="connsiteY3-2272" fmla="*/ 43921 h 6858000"/>
              <a:gd name="connsiteX4-2273" fmla="*/ 5021173 w 6128435"/>
              <a:gd name="connsiteY4-2274" fmla="*/ 123738 h 6858000"/>
              <a:gd name="connsiteX5-2275" fmla="*/ 5075458 w 6128435"/>
              <a:gd name="connsiteY5-2276" fmla="*/ 264355 h 6858000"/>
              <a:gd name="connsiteX6-2277" fmla="*/ 5081175 w 6128435"/>
              <a:gd name="connsiteY6-2278" fmla="*/ 277448 h 6858000"/>
              <a:gd name="connsiteX7-2279" fmla="*/ 5097011 w 6128435"/>
              <a:gd name="connsiteY7-2280" fmla="*/ 355616 h 6858000"/>
              <a:gd name="connsiteX8-2281" fmla="*/ 5130982 w 6128435"/>
              <a:gd name="connsiteY8-2282" fmla="*/ 412030 h 6858000"/>
              <a:gd name="connsiteX9-2283" fmla="*/ 5153000 w 6128435"/>
              <a:gd name="connsiteY9-2284" fmla="*/ 507134 h 6858000"/>
              <a:gd name="connsiteX10-2285" fmla="*/ 5171282 w 6128435"/>
              <a:gd name="connsiteY10-2286" fmla="*/ 602071 h 6858000"/>
              <a:gd name="connsiteX11-2287" fmla="*/ 5176196 w 6128435"/>
              <a:gd name="connsiteY11-2288" fmla="*/ 636822 h 6858000"/>
              <a:gd name="connsiteX12-2289" fmla="*/ 5201957 w 6128435"/>
              <a:gd name="connsiteY12-2290" fmla="*/ 736835 h 6858000"/>
              <a:gd name="connsiteX13-2291" fmla="*/ 5185452 w 6128435"/>
              <a:gd name="connsiteY13-2292" fmla="*/ 745392 h 6858000"/>
              <a:gd name="connsiteX14-2293" fmla="*/ 5189051 w 6128435"/>
              <a:gd name="connsiteY14-2294" fmla="*/ 782518 h 6858000"/>
              <a:gd name="connsiteX15-2295" fmla="*/ 5210428 w 6128435"/>
              <a:gd name="connsiteY15-2296" fmla="*/ 815772 h 6858000"/>
              <a:gd name="connsiteX16-2297" fmla="*/ 5221088 w 6128435"/>
              <a:gd name="connsiteY16-2298" fmla="*/ 860193 h 6858000"/>
              <a:gd name="connsiteX17-2299" fmla="*/ 5227653 w 6128435"/>
              <a:gd name="connsiteY17-2300" fmla="*/ 886709 h 6858000"/>
              <a:gd name="connsiteX18-2301" fmla="*/ 5230806 w 6128435"/>
              <a:gd name="connsiteY18-2302" fmla="*/ 961354 h 6858000"/>
              <a:gd name="connsiteX19-2303" fmla="*/ 5201018 w 6128435"/>
              <a:gd name="connsiteY19-2304" fmla="*/ 1095027 h 6858000"/>
              <a:gd name="connsiteX20-2305" fmla="*/ 5202153 w 6128435"/>
              <a:gd name="connsiteY20-2306" fmla="*/ 1133224 h 6858000"/>
              <a:gd name="connsiteX21-2307" fmla="*/ 5207370 w 6128435"/>
              <a:gd name="connsiteY21-2308" fmla="*/ 1138097 h 6858000"/>
              <a:gd name="connsiteX22-2309" fmla="*/ 5189234 w 6128435"/>
              <a:gd name="connsiteY22-2310" fmla="*/ 1193495 h 6858000"/>
              <a:gd name="connsiteX23-2311" fmla="*/ 5202769 w 6128435"/>
              <a:gd name="connsiteY23-2312" fmla="*/ 1269450 h 6858000"/>
              <a:gd name="connsiteX24-2313" fmla="*/ 5225968 w 6128435"/>
              <a:gd name="connsiteY24-2314" fmla="*/ 1357994 h 6858000"/>
              <a:gd name="connsiteX25-2315" fmla="*/ 5233819 w 6128435"/>
              <a:gd name="connsiteY25-2316" fmla="*/ 1380922 h 6858000"/>
              <a:gd name="connsiteX26-2317" fmla="*/ 5237226 w 6128435"/>
              <a:gd name="connsiteY26-2318" fmla="*/ 1441327 h 6858000"/>
              <a:gd name="connsiteX27-2319" fmla="*/ 5244434 w 6128435"/>
              <a:gd name="connsiteY27-2320" fmla="*/ 1580810 h 6858000"/>
              <a:gd name="connsiteX28-2321" fmla="*/ 5251453 w 6128435"/>
              <a:gd name="connsiteY28-2322" fmla="*/ 1583934 h 6858000"/>
              <a:gd name="connsiteX29-2323" fmla="*/ 5253136 w 6128435"/>
              <a:gd name="connsiteY29-2324" fmla="*/ 1595457 h 6858000"/>
              <a:gd name="connsiteX30-2325" fmla="*/ 5254863 w 6128435"/>
              <a:gd name="connsiteY30-2326" fmla="*/ 1598311 h 6858000"/>
              <a:gd name="connsiteX31-2327" fmla="*/ 5263491 w 6128435"/>
              <a:gd name="connsiteY31-2328" fmla="*/ 1614889 h 6858000"/>
              <a:gd name="connsiteX32-2329" fmla="*/ 5250095 w 6128435"/>
              <a:gd name="connsiteY32-2330" fmla="*/ 1655519 h 6858000"/>
              <a:gd name="connsiteX33-2331" fmla="*/ 5259788 w 6128435"/>
              <a:gd name="connsiteY33-2332" fmla="*/ 1701198 h 6858000"/>
              <a:gd name="connsiteX34-2333" fmla="*/ 5255696 w 6128435"/>
              <a:gd name="connsiteY34-2334" fmla="*/ 1880842 h 6858000"/>
              <a:gd name="connsiteX35-2335" fmla="*/ 5280947 w 6128435"/>
              <a:gd name="connsiteY35-2336" fmla="*/ 1904438 h 6858000"/>
              <a:gd name="connsiteX36-2337" fmla="*/ 5288486 w 6128435"/>
              <a:gd name="connsiteY36-2338" fmla="*/ 1976575 h 6858000"/>
              <a:gd name="connsiteX37-2339" fmla="*/ 5252592 w 6128435"/>
              <a:gd name="connsiteY37-2340" fmla="*/ 2092210 h 6858000"/>
              <a:gd name="connsiteX38-2341" fmla="*/ 5264303 w 6128435"/>
              <a:gd name="connsiteY38-2342" fmla="*/ 2225157 h 6858000"/>
              <a:gd name="connsiteX39-2343" fmla="*/ 5254949 w 6128435"/>
              <a:gd name="connsiteY39-2344" fmla="*/ 2236160 h 6858000"/>
              <a:gd name="connsiteX40-2345" fmla="*/ 5250104 w 6128435"/>
              <a:gd name="connsiteY40-2346" fmla="*/ 2249166 h 6858000"/>
              <a:gd name="connsiteX41-2347" fmla="*/ 5251214 w 6128435"/>
              <a:gd name="connsiteY41-2348" fmla="*/ 2250944 h 6858000"/>
              <a:gd name="connsiteX42-2349" fmla="*/ 5250644 w 6128435"/>
              <a:gd name="connsiteY42-2350" fmla="*/ 2266619 h 6858000"/>
              <a:gd name="connsiteX43-2351" fmla="*/ 5247111 w 6128435"/>
              <a:gd name="connsiteY43-2352" fmla="*/ 2269679 h 6858000"/>
              <a:gd name="connsiteX44-2353" fmla="*/ 5245653 w 6128435"/>
              <a:gd name="connsiteY44-2354" fmla="*/ 2280317 h 6858000"/>
              <a:gd name="connsiteX45-2355" fmla="*/ 5239901 w 6128435"/>
              <a:gd name="connsiteY45-2356" fmla="*/ 2300961 h 6858000"/>
              <a:gd name="connsiteX46-2357" fmla="*/ 5241522 w 6128435"/>
              <a:gd name="connsiteY46-2358" fmla="*/ 2305114 h 6858000"/>
              <a:gd name="connsiteX47-2359" fmla="*/ 5237050 w 6128435"/>
              <a:gd name="connsiteY47-2360" fmla="*/ 2336703 h 6858000"/>
              <a:gd name="connsiteX48-2361" fmla="*/ 5238267 w 6128435"/>
              <a:gd name="connsiteY48-2362" fmla="*/ 2337277 h 6858000"/>
              <a:gd name="connsiteX49-2363" fmla="*/ 5242602 w 6128435"/>
              <a:gd name="connsiteY49-2364" fmla="*/ 2346782 h 6858000"/>
              <a:gd name="connsiteX50-2365" fmla="*/ 5247963 w 6128435"/>
              <a:gd name="connsiteY50-2366" fmla="*/ 2364638 h 6858000"/>
              <a:gd name="connsiteX51-2367" fmla="*/ 5276175 w 6128435"/>
              <a:gd name="connsiteY51-2368" fmla="*/ 2407515 h 6858000"/>
              <a:gd name="connsiteX52-2369" fmla="*/ 5271650 w 6128435"/>
              <a:gd name="connsiteY52-2370" fmla="*/ 2440467 h 6858000"/>
              <a:gd name="connsiteX53-2371" fmla="*/ 5271438 w 6128435"/>
              <a:gd name="connsiteY53-2372" fmla="*/ 2447186 h 6858000"/>
              <a:gd name="connsiteX54-2373" fmla="*/ 5271722 w 6128435"/>
              <a:gd name="connsiteY54-2374" fmla="*/ 2447359 h 6858000"/>
              <a:gd name="connsiteX55-2375" fmla="*/ 5272069 w 6128435"/>
              <a:gd name="connsiteY55-2376" fmla="*/ 2454523 h 6858000"/>
              <a:gd name="connsiteX56-2377" fmla="*/ 5271049 w 6128435"/>
              <a:gd name="connsiteY56-2378" fmla="*/ 2459442 h 6858000"/>
              <a:gd name="connsiteX57-2379" fmla="*/ 5270636 w 6128435"/>
              <a:gd name="connsiteY57-2380" fmla="*/ 2472481 h 6858000"/>
              <a:gd name="connsiteX58-2381" fmla="*/ 5272406 w 6128435"/>
              <a:gd name="connsiteY58-2382" fmla="*/ 2477221 h 6858000"/>
              <a:gd name="connsiteX59-2383" fmla="*/ 5307538 w 6128435"/>
              <a:gd name="connsiteY59-2384" fmla="*/ 2514685 h 6858000"/>
              <a:gd name="connsiteX60-2385" fmla="*/ 5337604 w 6128435"/>
              <a:gd name="connsiteY60-2386" fmla="*/ 2597632 h 6858000"/>
              <a:gd name="connsiteX61-2387" fmla="*/ 5407503 w 6128435"/>
              <a:gd name="connsiteY61-2388" fmla="*/ 2786290 h 6858000"/>
              <a:gd name="connsiteX62-2389" fmla="*/ 5407356 w 6128435"/>
              <a:gd name="connsiteY62-2390" fmla="*/ 2787545 h 6858000"/>
              <a:gd name="connsiteX63-2391" fmla="*/ 5411130 w 6128435"/>
              <a:gd name="connsiteY63-2392" fmla="*/ 2788640 h 6858000"/>
              <a:gd name="connsiteX64-2393" fmla="*/ 5416439 w 6128435"/>
              <a:gd name="connsiteY64-2394" fmla="*/ 2805666 h 6858000"/>
              <a:gd name="connsiteX65-2395" fmla="*/ 5416589 w 6128435"/>
              <a:gd name="connsiteY65-2396" fmla="*/ 2810822 h 6858000"/>
              <a:gd name="connsiteX66-2397" fmla="*/ 5418542 w 6128435"/>
              <a:gd name="connsiteY66-2398" fmla="*/ 2817745 h 6858000"/>
              <a:gd name="connsiteX67-2399" fmla="*/ 5418847 w 6128435"/>
              <a:gd name="connsiteY67-2400" fmla="*/ 2817825 h 6858000"/>
              <a:gd name="connsiteX68-2401" fmla="*/ 5423364 w 6128435"/>
              <a:gd name="connsiteY68-2402" fmla="*/ 2858292 h 6858000"/>
              <a:gd name="connsiteX69-2403" fmla="*/ 5479298 w 6128435"/>
              <a:gd name="connsiteY69-2404" fmla="*/ 2947791 h 6858000"/>
              <a:gd name="connsiteX70-2405" fmla="*/ 5481770 w 6128435"/>
              <a:gd name="connsiteY70-2406" fmla="*/ 2951352 h 6858000"/>
              <a:gd name="connsiteX71-2407" fmla="*/ 5481013 w 6128435"/>
              <a:gd name="connsiteY71-2408" fmla="*/ 2973461 h 6858000"/>
              <a:gd name="connsiteX72-2409" fmla="*/ 5482045 w 6128435"/>
              <a:gd name="connsiteY72-2410" fmla="*/ 2984371 h 6858000"/>
              <a:gd name="connsiteX73-2411" fmla="*/ 5479405 w 6128435"/>
              <a:gd name="connsiteY73-2412" fmla="*/ 2988507 h 6858000"/>
              <a:gd name="connsiteX74-2413" fmla="*/ 5482415 w 6128435"/>
              <a:gd name="connsiteY74-2414" fmla="*/ 3004079 h 6858000"/>
              <a:gd name="connsiteX75-2415" fmla="*/ 5483865 w 6128435"/>
              <a:gd name="connsiteY75-2416" fmla="*/ 3005467 h 6858000"/>
              <a:gd name="connsiteX76-2417" fmla="*/ 5482236 w 6128435"/>
              <a:gd name="connsiteY76-2418" fmla="*/ 3019791 h 6858000"/>
              <a:gd name="connsiteX77-2419" fmla="*/ 5475895 w 6128435"/>
              <a:gd name="connsiteY77-2420" fmla="*/ 3033578 h 6858000"/>
              <a:gd name="connsiteX78-2421" fmla="*/ 5477595 w 6128435"/>
              <a:gd name="connsiteY78-2422" fmla="*/ 3250534 h 6858000"/>
              <a:gd name="connsiteX79-2423" fmla="*/ 5532836 w 6128435"/>
              <a:gd name="connsiteY79-2424" fmla="*/ 3353840 h 6858000"/>
              <a:gd name="connsiteX80-2425" fmla="*/ 5561229 w 6128435"/>
              <a:gd name="connsiteY80-2426" fmla="*/ 3395784 h 6858000"/>
              <a:gd name="connsiteX81-2427" fmla="*/ 5589758 w 6128435"/>
              <a:gd name="connsiteY81-2428" fmla="*/ 3506453 h 6858000"/>
              <a:gd name="connsiteX82-2429" fmla="*/ 5596144 w 6128435"/>
              <a:gd name="connsiteY82-2430" fmla="*/ 3534624 h 6858000"/>
              <a:gd name="connsiteX83-2431" fmla="*/ 5597750 w 6128435"/>
              <a:gd name="connsiteY83-2432" fmla="*/ 3534129 h 6858000"/>
              <a:gd name="connsiteX84-2433" fmla="*/ 5599700 w 6128435"/>
              <a:gd name="connsiteY84-2434" fmla="*/ 3547221 h 6858000"/>
              <a:gd name="connsiteX85-2435" fmla="*/ 5615031 w 6128435"/>
              <a:gd name="connsiteY85-2436" fmla="*/ 3557482 h 6858000"/>
              <a:gd name="connsiteX86-2437" fmla="*/ 5618377 w 6128435"/>
              <a:gd name="connsiteY86-2438" fmla="*/ 3588431 h 6858000"/>
              <a:gd name="connsiteX87-2439" fmla="*/ 5612155 w 6128435"/>
              <a:gd name="connsiteY87-2440" fmla="*/ 3589869 h 6858000"/>
              <a:gd name="connsiteX88-2441" fmla="*/ 5620843 w 6128435"/>
              <a:gd name="connsiteY88-2442" fmla="*/ 3606745 h 6858000"/>
              <a:gd name="connsiteX89-2443" fmla="*/ 5655472 w 6128435"/>
              <a:gd name="connsiteY89-2444" fmla="*/ 3678877 h 6858000"/>
              <a:gd name="connsiteX90-2445" fmla="*/ 5680448 w 6128435"/>
              <a:gd name="connsiteY90-2446" fmla="*/ 3717760 h 6858000"/>
              <a:gd name="connsiteX91-2447" fmla="*/ 5683015 w 6128435"/>
              <a:gd name="connsiteY91-2448" fmla="*/ 3762025 h 6858000"/>
              <a:gd name="connsiteX92-2449" fmla="*/ 5696643 w 6128435"/>
              <a:gd name="connsiteY92-2450" fmla="*/ 3773888 h 6858000"/>
              <a:gd name="connsiteX93-2451" fmla="*/ 5699203 w 6128435"/>
              <a:gd name="connsiteY93-2452" fmla="*/ 3775823 h 6858000"/>
              <a:gd name="connsiteX94-2453" fmla="*/ 5704824 w 6128435"/>
              <a:gd name="connsiteY94-2454" fmla="*/ 3785966 h 6858000"/>
              <a:gd name="connsiteX95-2455" fmla="*/ 5712204 w 6128435"/>
              <a:gd name="connsiteY95-2456" fmla="*/ 3785830 h 6858000"/>
              <a:gd name="connsiteX96-2457" fmla="*/ 5724816 w 6128435"/>
              <a:gd name="connsiteY96-2458" fmla="*/ 3798949 h 6858000"/>
              <a:gd name="connsiteX97-2459" fmla="*/ 5733539 w 6128435"/>
              <a:gd name="connsiteY97-2460" fmla="*/ 3818457 h 6858000"/>
              <a:gd name="connsiteX98-2461" fmla="*/ 5768491 w 6128435"/>
              <a:gd name="connsiteY98-2462" fmla="*/ 3914399 h 6858000"/>
              <a:gd name="connsiteX99-2463" fmla="*/ 5793123 w 6128435"/>
              <a:gd name="connsiteY99-2464" fmla="*/ 3969952 h 6858000"/>
              <a:gd name="connsiteX100-2465" fmla="*/ 5808321 w 6128435"/>
              <a:gd name="connsiteY100-2466" fmla="*/ 3988153 h 6858000"/>
              <a:gd name="connsiteX101-2467" fmla="*/ 5825621 w 6128435"/>
              <a:gd name="connsiteY101-2468" fmla="*/ 4015525 h 6858000"/>
              <a:gd name="connsiteX102-2469" fmla="*/ 5860672 w 6128435"/>
              <a:gd name="connsiteY102-2470" fmla="*/ 4061579 h 6858000"/>
              <a:gd name="connsiteX103-2471" fmla="*/ 5872173 w 6128435"/>
              <a:gd name="connsiteY103-2472" fmla="*/ 4088497 h 6858000"/>
              <a:gd name="connsiteX104-2473" fmla="*/ 5883705 w 6128435"/>
              <a:gd name="connsiteY104-2474" fmla="*/ 4101899 h 6858000"/>
              <a:gd name="connsiteX105-2475" fmla="*/ 5885314 w 6128435"/>
              <a:gd name="connsiteY105-2476" fmla="*/ 4108387 h 6858000"/>
              <a:gd name="connsiteX106-2477" fmla="*/ 5894095 w 6128435"/>
              <a:gd name="connsiteY106-2478" fmla="*/ 4128857 h 6858000"/>
              <a:gd name="connsiteX107-2479" fmla="*/ 5898339 w 6128435"/>
              <a:gd name="connsiteY107-2480" fmla="*/ 4140800 h 6858000"/>
              <a:gd name="connsiteX108-2481" fmla="*/ 5899734 w 6128435"/>
              <a:gd name="connsiteY108-2482" fmla="*/ 4145632 h 6858000"/>
              <a:gd name="connsiteX109-2483" fmla="*/ 5897098 w 6128435"/>
              <a:gd name="connsiteY109-2484" fmla="*/ 4157819 h 6858000"/>
              <a:gd name="connsiteX110-2485" fmla="*/ 5903513 w 6128435"/>
              <a:gd name="connsiteY110-2486" fmla="*/ 4187661 h 6858000"/>
              <a:gd name="connsiteX111-2487" fmla="*/ 5917114 w 6128435"/>
              <a:gd name="connsiteY111-2488" fmla="*/ 4213096 h 6858000"/>
              <a:gd name="connsiteX112-2489" fmla="*/ 5921153 w 6128435"/>
              <a:gd name="connsiteY112-2490" fmla="*/ 4236222 h 6858000"/>
              <a:gd name="connsiteX113-2491" fmla="*/ 5924233 w 6128435"/>
              <a:gd name="connsiteY113-2492" fmla="*/ 4242060 h 6858000"/>
              <a:gd name="connsiteX114-2493" fmla="*/ 5928910 w 6128435"/>
              <a:gd name="connsiteY114-2494" fmla="*/ 4300973 h 6858000"/>
              <a:gd name="connsiteX115-2495" fmla="*/ 5939320 w 6128435"/>
              <a:gd name="connsiteY115-2496" fmla="*/ 4340435 h 6858000"/>
              <a:gd name="connsiteX116-2497" fmla="*/ 5946705 w 6128435"/>
              <a:gd name="connsiteY116-2498" fmla="*/ 4428051 h 6858000"/>
              <a:gd name="connsiteX117-2499" fmla="*/ 5949261 w 6128435"/>
              <a:gd name="connsiteY117-2500" fmla="*/ 4449185 h 6858000"/>
              <a:gd name="connsiteX118-2501" fmla="*/ 5957504 w 6128435"/>
              <a:gd name="connsiteY118-2502" fmla="*/ 4465911 h 6858000"/>
              <a:gd name="connsiteX119-2503" fmla="*/ 5964689 w 6128435"/>
              <a:gd name="connsiteY119-2504" fmla="*/ 4468532 h 6858000"/>
              <a:gd name="connsiteX120-2505" fmla="*/ 5967062 w 6128435"/>
              <a:gd name="connsiteY120-2506" fmla="*/ 4479923 h 6858000"/>
              <a:gd name="connsiteX121-2507" fmla="*/ 5968960 w 6128435"/>
              <a:gd name="connsiteY121-2508" fmla="*/ 4482655 h 6858000"/>
              <a:gd name="connsiteX122-2509" fmla="*/ 5978567 w 6128435"/>
              <a:gd name="connsiteY122-2510" fmla="*/ 4498605 h 6858000"/>
              <a:gd name="connsiteX123-2511" fmla="*/ 5980106 w 6128435"/>
              <a:gd name="connsiteY123-2512" fmla="*/ 4585087 h 6858000"/>
              <a:gd name="connsiteX124-2513" fmla="*/ 5998138 w 6128435"/>
              <a:gd name="connsiteY124-2514" fmla="*/ 4697518 h 6858000"/>
              <a:gd name="connsiteX125-2515" fmla="*/ 6013516 w 6128435"/>
              <a:gd name="connsiteY125-2516" fmla="*/ 4786619 h 6858000"/>
              <a:gd name="connsiteX126-2517" fmla="*/ 6025404 w 6128435"/>
              <a:gd name="connsiteY126-2518" fmla="*/ 4858148 h 6858000"/>
              <a:gd name="connsiteX127-2519" fmla="*/ 6007749 w 6128435"/>
              <a:gd name="connsiteY127-2520" fmla="*/ 4964715 h 6858000"/>
              <a:gd name="connsiteX128-2521" fmla="*/ 6005269 w 6128435"/>
              <a:gd name="connsiteY128-2522" fmla="*/ 5150567 h 6858000"/>
              <a:gd name="connsiteX129-2523" fmla="*/ 6001127 w 6128435"/>
              <a:gd name="connsiteY129-2524" fmla="*/ 5164609 h 6858000"/>
              <a:gd name="connsiteX130-2525" fmla="*/ 5996647 w 6128435"/>
              <a:gd name="connsiteY130-2526" fmla="*/ 5185640 h 6858000"/>
              <a:gd name="connsiteX131-2527" fmla="*/ 5998514 w 6128435"/>
              <a:gd name="connsiteY131-2528" fmla="*/ 5189673 h 6858000"/>
              <a:gd name="connsiteX132-2529" fmla="*/ 5995970 w 6128435"/>
              <a:gd name="connsiteY132-2530" fmla="*/ 5221547 h 6858000"/>
              <a:gd name="connsiteX133-2531" fmla="*/ 5997218 w 6128435"/>
              <a:gd name="connsiteY133-2532" fmla="*/ 5222031 h 6858000"/>
              <a:gd name="connsiteX134-2533" fmla="*/ 6002116 w 6128435"/>
              <a:gd name="connsiteY134-2534" fmla="*/ 5231223 h 6858000"/>
              <a:gd name="connsiteX135-2535" fmla="*/ 6008541 w 6128435"/>
              <a:gd name="connsiteY135-2536" fmla="*/ 5248680 h 6858000"/>
              <a:gd name="connsiteX136-2537" fmla="*/ 6039260 w 6128435"/>
              <a:gd name="connsiteY136-2538" fmla="*/ 5289518 h 6858000"/>
              <a:gd name="connsiteX137-2539" fmla="*/ 6036748 w 6128435"/>
              <a:gd name="connsiteY137-2540" fmla="*/ 5322752 h 6858000"/>
              <a:gd name="connsiteX138-2541" fmla="*/ 6036943 w 6128435"/>
              <a:gd name="connsiteY138-2542" fmla="*/ 5329480 h 6858000"/>
              <a:gd name="connsiteX139-2543" fmla="*/ 6037236 w 6128435"/>
              <a:gd name="connsiteY139-2544" fmla="*/ 5329634 h 6858000"/>
              <a:gd name="connsiteX140-2545" fmla="*/ 6038019 w 6128435"/>
              <a:gd name="connsiteY140-2546" fmla="*/ 5336764 h 6858000"/>
              <a:gd name="connsiteX141-2547" fmla="*/ 6037298 w 6128435"/>
              <a:gd name="connsiteY141-2548" fmla="*/ 5341753 h 6858000"/>
              <a:gd name="connsiteX142-2549" fmla="*/ 6037677 w 6128435"/>
              <a:gd name="connsiteY142-2550" fmla="*/ 5354807 h 6858000"/>
              <a:gd name="connsiteX143-2551" fmla="*/ 6039728 w 6128435"/>
              <a:gd name="connsiteY143-2552" fmla="*/ 5359416 h 6858000"/>
              <a:gd name="connsiteX144-2553" fmla="*/ 6043311 w 6128435"/>
              <a:gd name="connsiteY144-2554" fmla="*/ 5361407 h 6858000"/>
              <a:gd name="connsiteX145-2555" fmla="*/ 6042954 w 6128435"/>
              <a:gd name="connsiteY145-2556" fmla="*/ 5362576 h 6858000"/>
              <a:gd name="connsiteX146-2557" fmla="*/ 6053435 w 6128435"/>
              <a:gd name="connsiteY146-2558" fmla="*/ 5387547 h 6858000"/>
              <a:gd name="connsiteX147-2559" fmla="*/ 6065933 w 6128435"/>
              <a:gd name="connsiteY147-2560" fmla="*/ 5443002 h 6858000"/>
              <a:gd name="connsiteX148-2561" fmla="*/ 6068640 w 6128435"/>
              <a:gd name="connsiteY148-2562" fmla="*/ 5474503 h 6858000"/>
              <a:gd name="connsiteX149-2563" fmla="*/ 6080922 w 6128435"/>
              <a:gd name="connsiteY149-2564" fmla="*/ 5561070 h 6858000"/>
              <a:gd name="connsiteX150-2565" fmla="*/ 6096949 w 6128435"/>
              <a:gd name="connsiteY150-2566" fmla="*/ 5648179 h 6858000"/>
              <a:gd name="connsiteX151-2567" fmla="*/ 6125703 w 6128435"/>
              <a:gd name="connsiteY151-2568" fmla="*/ 5692894 h 6858000"/>
              <a:gd name="connsiteX152-2569" fmla="*/ 6126670 w 6128435"/>
              <a:gd name="connsiteY152-2570" fmla="*/ 5697882 h 6858000"/>
              <a:gd name="connsiteX153-2571" fmla="*/ 6124061 w 6128435"/>
              <a:gd name="connsiteY153-2572" fmla="*/ 5710294 h 6858000"/>
              <a:gd name="connsiteX154-2573" fmla="*/ 6122213 w 6128435"/>
              <a:gd name="connsiteY154-2574" fmla="*/ 5714762 h 6858000"/>
              <a:gd name="connsiteX155-2575" fmla="*/ 6121353 w 6128435"/>
              <a:gd name="connsiteY155-2576" fmla="*/ 5721725 h 6858000"/>
              <a:gd name="connsiteX156-2577" fmla="*/ 6121607 w 6128435"/>
              <a:gd name="connsiteY156-2578" fmla="*/ 5721959 h 6858000"/>
              <a:gd name="connsiteX157-2579" fmla="*/ 6120262 w 6128435"/>
              <a:gd name="connsiteY157-2580" fmla="*/ 5728358 h 6858000"/>
              <a:gd name="connsiteX158-2581" fmla="*/ 6110194 w 6128435"/>
              <a:gd name="connsiteY158-2582" fmla="*/ 5758853 h 6858000"/>
              <a:gd name="connsiteX159-2583" fmla="*/ 6127519 w 6128435"/>
              <a:gd name="connsiteY159-2584" fmla="*/ 5865775 h 6858000"/>
              <a:gd name="connsiteX160-2585" fmla="*/ 6128435 w 6128435"/>
              <a:gd name="connsiteY160-2586" fmla="*/ 5870164 h 6858000"/>
              <a:gd name="connsiteX161-2587" fmla="*/ 6119217 w 6128435"/>
              <a:gd name="connsiteY161-2588" fmla="*/ 5888542 h 6858000"/>
              <a:gd name="connsiteX162-2589" fmla="*/ 6115966 w 6128435"/>
              <a:gd name="connsiteY162-2590" fmla="*/ 5898387 h 6858000"/>
              <a:gd name="connsiteX163-2591" fmla="*/ 6111924 w 6128435"/>
              <a:gd name="connsiteY163-2592" fmla="*/ 5900444 h 6858000"/>
              <a:gd name="connsiteX164-2593" fmla="*/ 6108716 w 6128435"/>
              <a:gd name="connsiteY164-2594" fmla="*/ 5915345 h 6858000"/>
              <a:gd name="connsiteX165-2595" fmla="*/ 6109524 w 6128435"/>
              <a:gd name="connsiteY165-2596" fmla="*/ 5917328 h 6858000"/>
              <a:gd name="connsiteX166-2597" fmla="*/ 6102493 w 6128435"/>
              <a:gd name="connsiteY166-2598" fmla="*/ 5928602 h 6858000"/>
              <a:gd name="connsiteX167-2599" fmla="*/ 6056863 w 6128435"/>
              <a:gd name="connsiteY167-2600" fmla="*/ 6000643 h 6858000"/>
              <a:gd name="connsiteX168-2601" fmla="*/ 6045436 w 6128435"/>
              <a:gd name="connsiteY168-2602" fmla="*/ 6124480 h 6858000"/>
              <a:gd name="connsiteX169-2603" fmla="*/ 6030489 w 6128435"/>
              <a:gd name="connsiteY169-2604" fmla="*/ 6317666 h 6858000"/>
              <a:gd name="connsiteX170-2605" fmla="*/ 6007492 w 6128435"/>
              <a:gd name="connsiteY170-2606" fmla="*/ 6440818 h 6858000"/>
              <a:gd name="connsiteX171-2607" fmla="*/ 6009467 w 6128435"/>
              <a:gd name="connsiteY171-2608" fmla="*/ 6487076 h 6858000"/>
              <a:gd name="connsiteX172-2609" fmla="*/ 5995064 w 6128435"/>
              <a:gd name="connsiteY172-2610" fmla="*/ 6540791 h 6858000"/>
              <a:gd name="connsiteX173-2611" fmla="*/ 5996309 w 6128435"/>
              <a:gd name="connsiteY173-2612" fmla="*/ 6543961 h 6858000"/>
              <a:gd name="connsiteX174-2613" fmla="*/ 5996048 w 6128435"/>
              <a:gd name="connsiteY174-2614" fmla="*/ 6555444 h 6858000"/>
              <a:gd name="connsiteX175-2615" fmla="*/ 6002524 w 6128435"/>
              <a:gd name="connsiteY175-2616" fmla="*/ 6560188 h 6858000"/>
              <a:gd name="connsiteX176-2617" fmla="*/ 6006823 w 6128435"/>
              <a:gd name="connsiteY176-2618" fmla="*/ 6578546 h 6858000"/>
              <a:gd name="connsiteX177-2619" fmla="*/ 6004510 w 6128435"/>
              <a:gd name="connsiteY177-2620" fmla="*/ 6599256 h 6858000"/>
              <a:gd name="connsiteX178-2621" fmla="*/ 5986207 w 6128435"/>
              <a:gd name="connsiteY178-2622" fmla="*/ 6695855 h 6858000"/>
              <a:gd name="connsiteX179-2623" fmla="*/ 5979428 w 6128435"/>
              <a:gd name="connsiteY179-2624" fmla="*/ 6754678 h 6858000"/>
              <a:gd name="connsiteX180-2625" fmla="*/ 5983398 w 6128435"/>
              <a:gd name="connsiteY180-2626" fmla="*/ 6778641 h 6858000"/>
              <a:gd name="connsiteX181-2627" fmla="*/ 5984543 w 6128435"/>
              <a:gd name="connsiteY181-2628" fmla="*/ 6811016 h 6858000"/>
              <a:gd name="connsiteX182-2629" fmla="*/ 5981802 w 6128435"/>
              <a:gd name="connsiteY182-2630" fmla="*/ 6838578 h 6858000"/>
              <a:gd name="connsiteX183-2631" fmla="*/ 5979671 w 6128435"/>
              <a:gd name="connsiteY183-2632" fmla="*/ 6858000 h 6858000"/>
              <a:gd name="connsiteX184-2633" fmla="*/ 0 w 6128435"/>
              <a:gd name="connsiteY184-2634" fmla="*/ 6858000 h 6858000"/>
              <a:gd name="connsiteX185-2635" fmla="*/ 0 w 6128435"/>
              <a:gd name="connsiteY185-2636" fmla="*/ 0 h 6858000"/>
              <a:gd name="connsiteX0-2637" fmla="*/ 0 w 6128435"/>
              <a:gd name="connsiteY0-2638" fmla="*/ 0 h 6858000"/>
              <a:gd name="connsiteX1-2639" fmla="*/ 4965888 w 6128435"/>
              <a:gd name="connsiteY1-2640" fmla="*/ 0 h 6858000"/>
              <a:gd name="connsiteX2-2641" fmla="*/ 4967767 w 6128435"/>
              <a:gd name="connsiteY2-2642" fmla="*/ 7930 h 6858000"/>
              <a:gd name="connsiteX3-2643" fmla="*/ 4979444 w 6128435"/>
              <a:gd name="connsiteY3-2644" fmla="*/ 43921 h 6858000"/>
              <a:gd name="connsiteX4-2645" fmla="*/ 5021173 w 6128435"/>
              <a:gd name="connsiteY4-2646" fmla="*/ 123738 h 6858000"/>
              <a:gd name="connsiteX5-2647" fmla="*/ 5075458 w 6128435"/>
              <a:gd name="connsiteY5-2648" fmla="*/ 264355 h 6858000"/>
              <a:gd name="connsiteX6-2649" fmla="*/ 5081175 w 6128435"/>
              <a:gd name="connsiteY6-2650" fmla="*/ 277448 h 6858000"/>
              <a:gd name="connsiteX7-2651" fmla="*/ 5097011 w 6128435"/>
              <a:gd name="connsiteY7-2652" fmla="*/ 355616 h 6858000"/>
              <a:gd name="connsiteX8-2653" fmla="*/ 5130982 w 6128435"/>
              <a:gd name="connsiteY8-2654" fmla="*/ 412030 h 6858000"/>
              <a:gd name="connsiteX9-2655" fmla="*/ 5153000 w 6128435"/>
              <a:gd name="connsiteY9-2656" fmla="*/ 507134 h 6858000"/>
              <a:gd name="connsiteX10-2657" fmla="*/ 5171282 w 6128435"/>
              <a:gd name="connsiteY10-2658" fmla="*/ 602071 h 6858000"/>
              <a:gd name="connsiteX11-2659" fmla="*/ 5176196 w 6128435"/>
              <a:gd name="connsiteY11-2660" fmla="*/ 636822 h 6858000"/>
              <a:gd name="connsiteX12-2661" fmla="*/ 5201957 w 6128435"/>
              <a:gd name="connsiteY12-2662" fmla="*/ 736835 h 6858000"/>
              <a:gd name="connsiteX13-2663" fmla="*/ 5185452 w 6128435"/>
              <a:gd name="connsiteY13-2664" fmla="*/ 745392 h 6858000"/>
              <a:gd name="connsiteX14-2665" fmla="*/ 5189051 w 6128435"/>
              <a:gd name="connsiteY14-2666" fmla="*/ 782518 h 6858000"/>
              <a:gd name="connsiteX15-2667" fmla="*/ 5210428 w 6128435"/>
              <a:gd name="connsiteY15-2668" fmla="*/ 815772 h 6858000"/>
              <a:gd name="connsiteX16-2669" fmla="*/ 5221088 w 6128435"/>
              <a:gd name="connsiteY16-2670" fmla="*/ 860193 h 6858000"/>
              <a:gd name="connsiteX17-2671" fmla="*/ 5227653 w 6128435"/>
              <a:gd name="connsiteY17-2672" fmla="*/ 886709 h 6858000"/>
              <a:gd name="connsiteX18-2673" fmla="*/ 5230806 w 6128435"/>
              <a:gd name="connsiteY18-2674" fmla="*/ 961354 h 6858000"/>
              <a:gd name="connsiteX19-2675" fmla="*/ 5201018 w 6128435"/>
              <a:gd name="connsiteY19-2676" fmla="*/ 1095027 h 6858000"/>
              <a:gd name="connsiteX20-2677" fmla="*/ 5202153 w 6128435"/>
              <a:gd name="connsiteY20-2678" fmla="*/ 1133224 h 6858000"/>
              <a:gd name="connsiteX21-2679" fmla="*/ 5207370 w 6128435"/>
              <a:gd name="connsiteY21-2680" fmla="*/ 1138097 h 6858000"/>
              <a:gd name="connsiteX22-2681" fmla="*/ 5189234 w 6128435"/>
              <a:gd name="connsiteY22-2682" fmla="*/ 1193495 h 6858000"/>
              <a:gd name="connsiteX23-2683" fmla="*/ 5202769 w 6128435"/>
              <a:gd name="connsiteY23-2684" fmla="*/ 1269450 h 6858000"/>
              <a:gd name="connsiteX24-2685" fmla="*/ 5225968 w 6128435"/>
              <a:gd name="connsiteY24-2686" fmla="*/ 1357994 h 6858000"/>
              <a:gd name="connsiteX25-2687" fmla="*/ 5233819 w 6128435"/>
              <a:gd name="connsiteY25-2688" fmla="*/ 1380922 h 6858000"/>
              <a:gd name="connsiteX26-2689" fmla="*/ 5237226 w 6128435"/>
              <a:gd name="connsiteY26-2690" fmla="*/ 1441327 h 6858000"/>
              <a:gd name="connsiteX27-2691" fmla="*/ 5244434 w 6128435"/>
              <a:gd name="connsiteY27-2692" fmla="*/ 1580810 h 6858000"/>
              <a:gd name="connsiteX28-2693" fmla="*/ 5251453 w 6128435"/>
              <a:gd name="connsiteY28-2694" fmla="*/ 1583934 h 6858000"/>
              <a:gd name="connsiteX29-2695" fmla="*/ 5253136 w 6128435"/>
              <a:gd name="connsiteY29-2696" fmla="*/ 1595457 h 6858000"/>
              <a:gd name="connsiteX30-2697" fmla="*/ 5254863 w 6128435"/>
              <a:gd name="connsiteY30-2698" fmla="*/ 1598311 h 6858000"/>
              <a:gd name="connsiteX31-2699" fmla="*/ 5263491 w 6128435"/>
              <a:gd name="connsiteY31-2700" fmla="*/ 1614889 h 6858000"/>
              <a:gd name="connsiteX32-2701" fmla="*/ 5250095 w 6128435"/>
              <a:gd name="connsiteY32-2702" fmla="*/ 1655519 h 6858000"/>
              <a:gd name="connsiteX33-2703" fmla="*/ 5259788 w 6128435"/>
              <a:gd name="connsiteY33-2704" fmla="*/ 1701198 h 6858000"/>
              <a:gd name="connsiteX34-2705" fmla="*/ 5255696 w 6128435"/>
              <a:gd name="connsiteY34-2706" fmla="*/ 1880842 h 6858000"/>
              <a:gd name="connsiteX35-2707" fmla="*/ 5280947 w 6128435"/>
              <a:gd name="connsiteY35-2708" fmla="*/ 1904438 h 6858000"/>
              <a:gd name="connsiteX36-2709" fmla="*/ 5252592 w 6128435"/>
              <a:gd name="connsiteY36-2710" fmla="*/ 2092210 h 6858000"/>
              <a:gd name="connsiteX37-2711" fmla="*/ 5264303 w 6128435"/>
              <a:gd name="connsiteY37-2712" fmla="*/ 2225157 h 6858000"/>
              <a:gd name="connsiteX38-2713" fmla="*/ 5254949 w 6128435"/>
              <a:gd name="connsiteY38-2714" fmla="*/ 2236160 h 6858000"/>
              <a:gd name="connsiteX39-2715" fmla="*/ 5250104 w 6128435"/>
              <a:gd name="connsiteY39-2716" fmla="*/ 2249166 h 6858000"/>
              <a:gd name="connsiteX40-2717" fmla="*/ 5251214 w 6128435"/>
              <a:gd name="connsiteY40-2718" fmla="*/ 2250944 h 6858000"/>
              <a:gd name="connsiteX41-2719" fmla="*/ 5250644 w 6128435"/>
              <a:gd name="connsiteY41-2720" fmla="*/ 2266619 h 6858000"/>
              <a:gd name="connsiteX42-2721" fmla="*/ 5247111 w 6128435"/>
              <a:gd name="connsiteY42-2722" fmla="*/ 2269679 h 6858000"/>
              <a:gd name="connsiteX43-2723" fmla="*/ 5245653 w 6128435"/>
              <a:gd name="connsiteY43-2724" fmla="*/ 2280317 h 6858000"/>
              <a:gd name="connsiteX44-2725" fmla="*/ 5239901 w 6128435"/>
              <a:gd name="connsiteY44-2726" fmla="*/ 2300961 h 6858000"/>
              <a:gd name="connsiteX45-2727" fmla="*/ 5241522 w 6128435"/>
              <a:gd name="connsiteY45-2728" fmla="*/ 2305114 h 6858000"/>
              <a:gd name="connsiteX46-2729" fmla="*/ 5237050 w 6128435"/>
              <a:gd name="connsiteY46-2730" fmla="*/ 2336703 h 6858000"/>
              <a:gd name="connsiteX47-2731" fmla="*/ 5238267 w 6128435"/>
              <a:gd name="connsiteY47-2732" fmla="*/ 2337277 h 6858000"/>
              <a:gd name="connsiteX48-2733" fmla="*/ 5242602 w 6128435"/>
              <a:gd name="connsiteY48-2734" fmla="*/ 2346782 h 6858000"/>
              <a:gd name="connsiteX49-2735" fmla="*/ 5247963 w 6128435"/>
              <a:gd name="connsiteY49-2736" fmla="*/ 2364638 h 6858000"/>
              <a:gd name="connsiteX50-2737" fmla="*/ 5276175 w 6128435"/>
              <a:gd name="connsiteY50-2738" fmla="*/ 2407515 h 6858000"/>
              <a:gd name="connsiteX51-2739" fmla="*/ 5271650 w 6128435"/>
              <a:gd name="connsiteY51-2740" fmla="*/ 2440467 h 6858000"/>
              <a:gd name="connsiteX52-2741" fmla="*/ 5271438 w 6128435"/>
              <a:gd name="connsiteY52-2742" fmla="*/ 2447186 h 6858000"/>
              <a:gd name="connsiteX53-2743" fmla="*/ 5271722 w 6128435"/>
              <a:gd name="connsiteY53-2744" fmla="*/ 2447359 h 6858000"/>
              <a:gd name="connsiteX54-2745" fmla="*/ 5272069 w 6128435"/>
              <a:gd name="connsiteY54-2746" fmla="*/ 2454523 h 6858000"/>
              <a:gd name="connsiteX55-2747" fmla="*/ 5271049 w 6128435"/>
              <a:gd name="connsiteY55-2748" fmla="*/ 2459442 h 6858000"/>
              <a:gd name="connsiteX56-2749" fmla="*/ 5270636 w 6128435"/>
              <a:gd name="connsiteY56-2750" fmla="*/ 2472481 h 6858000"/>
              <a:gd name="connsiteX57-2751" fmla="*/ 5272406 w 6128435"/>
              <a:gd name="connsiteY57-2752" fmla="*/ 2477221 h 6858000"/>
              <a:gd name="connsiteX58-2753" fmla="*/ 5307538 w 6128435"/>
              <a:gd name="connsiteY58-2754" fmla="*/ 2514685 h 6858000"/>
              <a:gd name="connsiteX59-2755" fmla="*/ 5337604 w 6128435"/>
              <a:gd name="connsiteY59-2756" fmla="*/ 2597632 h 6858000"/>
              <a:gd name="connsiteX60-2757" fmla="*/ 5407503 w 6128435"/>
              <a:gd name="connsiteY60-2758" fmla="*/ 2786290 h 6858000"/>
              <a:gd name="connsiteX61-2759" fmla="*/ 5407356 w 6128435"/>
              <a:gd name="connsiteY61-2760" fmla="*/ 2787545 h 6858000"/>
              <a:gd name="connsiteX62-2761" fmla="*/ 5411130 w 6128435"/>
              <a:gd name="connsiteY62-2762" fmla="*/ 2788640 h 6858000"/>
              <a:gd name="connsiteX63-2763" fmla="*/ 5416439 w 6128435"/>
              <a:gd name="connsiteY63-2764" fmla="*/ 2805666 h 6858000"/>
              <a:gd name="connsiteX64-2765" fmla="*/ 5416589 w 6128435"/>
              <a:gd name="connsiteY64-2766" fmla="*/ 2810822 h 6858000"/>
              <a:gd name="connsiteX65-2767" fmla="*/ 5418542 w 6128435"/>
              <a:gd name="connsiteY65-2768" fmla="*/ 2817745 h 6858000"/>
              <a:gd name="connsiteX66-2769" fmla="*/ 5418847 w 6128435"/>
              <a:gd name="connsiteY66-2770" fmla="*/ 2817825 h 6858000"/>
              <a:gd name="connsiteX67-2771" fmla="*/ 5423364 w 6128435"/>
              <a:gd name="connsiteY67-2772" fmla="*/ 2858292 h 6858000"/>
              <a:gd name="connsiteX68-2773" fmla="*/ 5479298 w 6128435"/>
              <a:gd name="connsiteY68-2774" fmla="*/ 2947791 h 6858000"/>
              <a:gd name="connsiteX69-2775" fmla="*/ 5481770 w 6128435"/>
              <a:gd name="connsiteY69-2776" fmla="*/ 2951352 h 6858000"/>
              <a:gd name="connsiteX70-2777" fmla="*/ 5481013 w 6128435"/>
              <a:gd name="connsiteY70-2778" fmla="*/ 2973461 h 6858000"/>
              <a:gd name="connsiteX71-2779" fmla="*/ 5482045 w 6128435"/>
              <a:gd name="connsiteY71-2780" fmla="*/ 2984371 h 6858000"/>
              <a:gd name="connsiteX72-2781" fmla="*/ 5479405 w 6128435"/>
              <a:gd name="connsiteY72-2782" fmla="*/ 2988507 h 6858000"/>
              <a:gd name="connsiteX73-2783" fmla="*/ 5482415 w 6128435"/>
              <a:gd name="connsiteY73-2784" fmla="*/ 3004079 h 6858000"/>
              <a:gd name="connsiteX74-2785" fmla="*/ 5483865 w 6128435"/>
              <a:gd name="connsiteY74-2786" fmla="*/ 3005467 h 6858000"/>
              <a:gd name="connsiteX75-2787" fmla="*/ 5482236 w 6128435"/>
              <a:gd name="connsiteY75-2788" fmla="*/ 3019791 h 6858000"/>
              <a:gd name="connsiteX76-2789" fmla="*/ 5475895 w 6128435"/>
              <a:gd name="connsiteY76-2790" fmla="*/ 3033578 h 6858000"/>
              <a:gd name="connsiteX77-2791" fmla="*/ 5477595 w 6128435"/>
              <a:gd name="connsiteY77-2792" fmla="*/ 3250534 h 6858000"/>
              <a:gd name="connsiteX78-2793" fmla="*/ 5532836 w 6128435"/>
              <a:gd name="connsiteY78-2794" fmla="*/ 3353840 h 6858000"/>
              <a:gd name="connsiteX79-2795" fmla="*/ 5561229 w 6128435"/>
              <a:gd name="connsiteY79-2796" fmla="*/ 3395784 h 6858000"/>
              <a:gd name="connsiteX80-2797" fmla="*/ 5589758 w 6128435"/>
              <a:gd name="connsiteY80-2798" fmla="*/ 3506453 h 6858000"/>
              <a:gd name="connsiteX81-2799" fmla="*/ 5596144 w 6128435"/>
              <a:gd name="connsiteY81-2800" fmla="*/ 3534624 h 6858000"/>
              <a:gd name="connsiteX82-2801" fmla="*/ 5597750 w 6128435"/>
              <a:gd name="connsiteY82-2802" fmla="*/ 3534129 h 6858000"/>
              <a:gd name="connsiteX83-2803" fmla="*/ 5599700 w 6128435"/>
              <a:gd name="connsiteY83-2804" fmla="*/ 3547221 h 6858000"/>
              <a:gd name="connsiteX84-2805" fmla="*/ 5615031 w 6128435"/>
              <a:gd name="connsiteY84-2806" fmla="*/ 3557482 h 6858000"/>
              <a:gd name="connsiteX85-2807" fmla="*/ 5618377 w 6128435"/>
              <a:gd name="connsiteY85-2808" fmla="*/ 3588431 h 6858000"/>
              <a:gd name="connsiteX86-2809" fmla="*/ 5612155 w 6128435"/>
              <a:gd name="connsiteY86-2810" fmla="*/ 3589869 h 6858000"/>
              <a:gd name="connsiteX87-2811" fmla="*/ 5620843 w 6128435"/>
              <a:gd name="connsiteY87-2812" fmla="*/ 3606745 h 6858000"/>
              <a:gd name="connsiteX88-2813" fmla="*/ 5655472 w 6128435"/>
              <a:gd name="connsiteY88-2814" fmla="*/ 3678877 h 6858000"/>
              <a:gd name="connsiteX89-2815" fmla="*/ 5680448 w 6128435"/>
              <a:gd name="connsiteY89-2816" fmla="*/ 3717760 h 6858000"/>
              <a:gd name="connsiteX90-2817" fmla="*/ 5683015 w 6128435"/>
              <a:gd name="connsiteY90-2818" fmla="*/ 3762025 h 6858000"/>
              <a:gd name="connsiteX91-2819" fmla="*/ 5696643 w 6128435"/>
              <a:gd name="connsiteY91-2820" fmla="*/ 3773888 h 6858000"/>
              <a:gd name="connsiteX92-2821" fmla="*/ 5699203 w 6128435"/>
              <a:gd name="connsiteY92-2822" fmla="*/ 3775823 h 6858000"/>
              <a:gd name="connsiteX93-2823" fmla="*/ 5704824 w 6128435"/>
              <a:gd name="connsiteY93-2824" fmla="*/ 3785966 h 6858000"/>
              <a:gd name="connsiteX94-2825" fmla="*/ 5712204 w 6128435"/>
              <a:gd name="connsiteY94-2826" fmla="*/ 3785830 h 6858000"/>
              <a:gd name="connsiteX95-2827" fmla="*/ 5724816 w 6128435"/>
              <a:gd name="connsiteY95-2828" fmla="*/ 3798949 h 6858000"/>
              <a:gd name="connsiteX96-2829" fmla="*/ 5733539 w 6128435"/>
              <a:gd name="connsiteY96-2830" fmla="*/ 3818457 h 6858000"/>
              <a:gd name="connsiteX97-2831" fmla="*/ 5768491 w 6128435"/>
              <a:gd name="connsiteY97-2832" fmla="*/ 3914399 h 6858000"/>
              <a:gd name="connsiteX98-2833" fmla="*/ 5793123 w 6128435"/>
              <a:gd name="connsiteY98-2834" fmla="*/ 3969952 h 6858000"/>
              <a:gd name="connsiteX99-2835" fmla="*/ 5808321 w 6128435"/>
              <a:gd name="connsiteY99-2836" fmla="*/ 3988153 h 6858000"/>
              <a:gd name="connsiteX100-2837" fmla="*/ 5825621 w 6128435"/>
              <a:gd name="connsiteY100-2838" fmla="*/ 4015525 h 6858000"/>
              <a:gd name="connsiteX101-2839" fmla="*/ 5860672 w 6128435"/>
              <a:gd name="connsiteY101-2840" fmla="*/ 4061579 h 6858000"/>
              <a:gd name="connsiteX102-2841" fmla="*/ 5872173 w 6128435"/>
              <a:gd name="connsiteY102-2842" fmla="*/ 4088497 h 6858000"/>
              <a:gd name="connsiteX103-2843" fmla="*/ 5883705 w 6128435"/>
              <a:gd name="connsiteY103-2844" fmla="*/ 4101899 h 6858000"/>
              <a:gd name="connsiteX104-2845" fmla="*/ 5885314 w 6128435"/>
              <a:gd name="connsiteY104-2846" fmla="*/ 4108387 h 6858000"/>
              <a:gd name="connsiteX105-2847" fmla="*/ 5894095 w 6128435"/>
              <a:gd name="connsiteY105-2848" fmla="*/ 4128857 h 6858000"/>
              <a:gd name="connsiteX106-2849" fmla="*/ 5898339 w 6128435"/>
              <a:gd name="connsiteY106-2850" fmla="*/ 4140800 h 6858000"/>
              <a:gd name="connsiteX107-2851" fmla="*/ 5899734 w 6128435"/>
              <a:gd name="connsiteY107-2852" fmla="*/ 4145632 h 6858000"/>
              <a:gd name="connsiteX108-2853" fmla="*/ 5897098 w 6128435"/>
              <a:gd name="connsiteY108-2854" fmla="*/ 4157819 h 6858000"/>
              <a:gd name="connsiteX109-2855" fmla="*/ 5903513 w 6128435"/>
              <a:gd name="connsiteY109-2856" fmla="*/ 4187661 h 6858000"/>
              <a:gd name="connsiteX110-2857" fmla="*/ 5917114 w 6128435"/>
              <a:gd name="connsiteY110-2858" fmla="*/ 4213096 h 6858000"/>
              <a:gd name="connsiteX111-2859" fmla="*/ 5921153 w 6128435"/>
              <a:gd name="connsiteY111-2860" fmla="*/ 4236222 h 6858000"/>
              <a:gd name="connsiteX112-2861" fmla="*/ 5924233 w 6128435"/>
              <a:gd name="connsiteY112-2862" fmla="*/ 4242060 h 6858000"/>
              <a:gd name="connsiteX113-2863" fmla="*/ 5928910 w 6128435"/>
              <a:gd name="connsiteY113-2864" fmla="*/ 4300973 h 6858000"/>
              <a:gd name="connsiteX114-2865" fmla="*/ 5939320 w 6128435"/>
              <a:gd name="connsiteY114-2866" fmla="*/ 4340435 h 6858000"/>
              <a:gd name="connsiteX115-2867" fmla="*/ 5946705 w 6128435"/>
              <a:gd name="connsiteY115-2868" fmla="*/ 4428051 h 6858000"/>
              <a:gd name="connsiteX116-2869" fmla="*/ 5949261 w 6128435"/>
              <a:gd name="connsiteY116-2870" fmla="*/ 4449185 h 6858000"/>
              <a:gd name="connsiteX117-2871" fmla="*/ 5957504 w 6128435"/>
              <a:gd name="connsiteY117-2872" fmla="*/ 4465911 h 6858000"/>
              <a:gd name="connsiteX118-2873" fmla="*/ 5964689 w 6128435"/>
              <a:gd name="connsiteY118-2874" fmla="*/ 4468532 h 6858000"/>
              <a:gd name="connsiteX119-2875" fmla="*/ 5967062 w 6128435"/>
              <a:gd name="connsiteY119-2876" fmla="*/ 4479923 h 6858000"/>
              <a:gd name="connsiteX120-2877" fmla="*/ 5968960 w 6128435"/>
              <a:gd name="connsiteY120-2878" fmla="*/ 4482655 h 6858000"/>
              <a:gd name="connsiteX121-2879" fmla="*/ 5978567 w 6128435"/>
              <a:gd name="connsiteY121-2880" fmla="*/ 4498605 h 6858000"/>
              <a:gd name="connsiteX122-2881" fmla="*/ 5980106 w 6128435"/>
              <a:gd name="connsiteY122-2882" fmla="*/ 4585087 h 6858000"/>
              <a:gd name="connsiteX123-2883" fmla="*/ 5998138 w 6128435"/>
              <a:gd name="connsiteY123-2884" fmla="*/ 4697518 h 6858000"/>
              <a:gd name="connsiteX124-2885" fmla="*/ 6013516 w 6128435"/>
              <a:gd name="connsiteY124-2886" fmla="*/ 4786619 h 6858000"/>
              <a:gd name="connsiteX125-2887" fmla="*/ 6025404 w 6128435"/>
              <a:gd name="connsiteY125-2888" fmla="*/ 4858148 h 6858000"/>
              <a:gd name="connsiteX126-2889" fmla="*/ 6007749 w 6128435"/>
              <a:gd name="connsiteY126-2890" fmla="*/ 4964715 h 6858000"/>
              <a:gd name="connsiteX127-2891" fmla="*/ 6005269 w 6128435"/>
              <a:gd name="connsiteY127-2892" fmla="*/ 5150567 h 6858000"/>
              <a:gd name="connsiteX128-2893" fmla="*/ 6001127 w 6128435"/>
              <a:gd name="connsiteY128-2894" fmla="*/ 5164609 h 6858000"/>
              <a:gd name="connsiteX129-2895" fmla="*/ 5996647 w 6128435"/>
              <a:gd name="connsiteY129-2896" fmla="*/ 5185640 h 6858000"/>
              <a:gd name="connsiteX130-2897" fmla="*/ 5998514 w 6128435"/>
              <a:gd name="connsiteY130-2898" fmla="*/ 5189673 h 6858000"/>
              <a:gd name="connsiteX131-2899" fmla="*/ 5995970 w 6128435"/>
              <a:gd name="connsiteY131-2900" fmla="*/ 5221547 h 6858000"/>
              <a:gd name="connsiteX132-2901" fmla="*/ 5997218 w 6128435"/>
              <a:gd name="connsiteY132-2902" fmla="*/ 5222031 h 6858000"/>
              <a:gd name="connsiteX133-2903" fmla="*/ 6002116 w 6128435"/>
              <a:gd name="connsiteY133-2904" fmla="*/ 5231223 h 6858000"/>
              <a:gd name="connsiteX134-2905" fmla="*/ 6008541 w 6128435"/>
              <a:gd name="connsiteY134-2906" fmla="*/ 5248680 h 6858000"/>
              <a:gd name="connsiteX135-2907" fmla="*/ 6039260 w 6128435"/>
              <a:gd name="connsiteY135-2908" fmla="*/ 5289518 h 6858000"/>
              <a:gd name="connsiteX136-2909" fmla="*/ 6036748 w 6128435"/>
              <a:gd name="connsiteY136-2910" fmla="*/ 5322752 h 6858000"/>
              <a:gd name="connsiteX137-2911" fmla="*/ 6036943 w 6128435"/>
              <a:gd name="connsiteY137-2912" fmla="*/ 5329480 h 6858000"/>
              <a:gd name="connsiteX138-2913" fmla="*/ 6037236 w 6128435"/>
              <a:gd name="connsiteY138-2914" fmla="*/ 5329634 h 6858000"/>
              <a:gd name="connsiteX139-2915" fmla="*/ 6038019 w 6128435"/>
              <a:gd name="connsiteY139-2916" fmla="*/ 5336764 h 6858000"/>
              <a:gd name="connsiteX140-2917" fmla="*/ 6037298 w 6128435"/>
              <a:gd name="connsiteY140-2918" fmla="*/ 5341753 h 6858000"/>
              <a:gd name="connsiteX141-2919" fmla="*/ 6037677 w 6128435"/>
              <a:gd name="connsiteY141-2920" fmla="*/ 5354807 h 6858000"/>
              <a:gd name="connsiteX142-2921" fmla="*/ 6039728 w 6128435"/>
              <a:gd name="connsiteY142-2922" fmla="*/ 5359416 h 6858000"/>
              <a:gd name="connsiteX143-2923" fmla="*/ 6043311 w 6128435"/>
              <a:gd name="connsiteY143-2924" fmla="*/ 5361407 h 6858000"/>
              <a:gd name="connsiteX144-2925" fmla="*/ 6042954 w 6128435"/>
              <a:gd name="connsiteY144-2926" fmla="*/ 5362576 h 6858000"/>
              <a:gd name="connsiteX145-2927" fmla="*/ 6053435 w 6128435"/>
              <a:gd name="connsiteY145-2928" fmla="*/ 5387547 h 6858000"/>
              <a:gd name="connsiteX146-2929" fmla="*/ 6065933 w 6128435"/>
              <a:gd name="connsiteY146-2930" fmla="*/ 5443002 h 6858000"/>
              <a:gd name="connsiteX147-2931" fmla="*/ 6068640 w 6128435"/>
              <a:gd name="connsiteY147-2932" fmla="*/ 5474503 h 6858000"/>
              <a:gd name="connsiteX148-2933" fmla="*/ 6080922 w 6128435"/>
              <a:gd name="connsiteY148-2934" fmla="*/ 5561070 h 6858000"/>
              <a:gd name="connsiteX149-2935" fmla="*/ 6096949 w 6128435"/>
              <a:gd name="connsiteY149-2936" fmla="*/ 5648179 h 6858000"/>
              <a:gd name="connsiteX150-2937" fmla="*/ 6125703 w 6128435"/>
              <a:gd name="connsiteY150-2938" fmla="*/ 5692894 h 6858000"/>
              <a:gd name="connsiteX151-2939" fmla="*/ 6126670 w 6128435"/>
              <a:gd name="connsiteY151-2940" fmla="*/ 5697882 h 6858000"/>
              <a:gd name="connsiteX152-2941" fmla="*/ 6124061 w 6128435"/>
              <a:gd name="connsiteY152-2942" fmla="*/ 5710294 h 6858000"/>
              <a:gd name="connsiteX153-2943" fmla="*/ 6122213 w 6128435"/>
              <a:gd name="connsiteY153-2944" fmla="*/ 5714762 h 6858000"/>
              <a:gd name="connsiteX154-2945" fmla="*/ 6121353 w 6128435"/>
              <a:gd name="connsiteY154-2946" fmla="*/ 5721725 h 6858000"/>
              <a:gd name="connsiteX155-2947" fmla="*/ 6121607 w 6128435"/>
              <a:gd name="connsiteY155-2948" fmla="*/ 5721959 h 6858000"/>
              <a:gd name="connsiteX156-2949" fmla="*/ 6120262 w 6128435"/>
              <a:gd name="connsiteY156-2950" fmla="*/ 5728358 h 6858000"/>
              <a:gd name="connsiteX157-2951" fmla="*/ 6110194 w 6128435"/>
              <a:gd name="connsiteY157-2952" fmla="*/ 5758853 h 6858000"/>
              <a:gd name="connsiteX158-2953" fmla="*/ 6127519 w 6128435"/>
              <a:gd name="connsiteY158-2954" fmla="*/ 5865775 h 6858000"/>
              <a:gd name="connsiteX159-2955" fmla="*/ 6128435 w 6128435"/>
              <a:gd name="connsiteY159-2956" fmla="*/ 5870164 h 6858000"/>
              <a:gd name="connsiteX160-2957" fmla="*/ 6119217 w 6128435"/>
              <a:gd name="connsiteY160-2958" fmla="*/ 5888542 h 6858000"/>
              <a:gd name="connsiteX161-2959" fmla="*/ 6115966 w 6128435"/>
              <a:gd name="connsiteY161-2960" fmla="*/ 5898387 h 6858000"/>
              <a:gd name="connsiteX162-2961" fmla="*/ 6111924 w 6128435"/>
              <a:gd name="connsiteY162-2962" fmla="*/ 5900444 h 6858000"/>
              <a:gd name="connsiteX163-2963" fmla="*/ 6108716 w 6128435"/>
              <a:gd name="connsiteY163-2964" fmla="*/ 5915345 h 6858000"/>
              <a:gd name="connsiteX164-2965" fmla="*/ 6109524 w 6128435"/>
              <a:gd name="connsiteY164-2966" fmla="*/ 5917328 h 6858000"/>
              <a:gd name="connsiteX165-2967" fmla="*/ 6102493 w 6128435"/>
              <a:gd name="connsiteY165-2968" fmla="*/ 5928602 h 6858000"/>
              <a:gd name="connsiteX166-2969" fmla="*/ 6056863 w 6128435"/>
              <a:gd name="connsiteY166-2970" fmla="*/ 6000643 h 6858000"/>
              <a:gd name="connsiteX167-2971" fmla="*/ 6045436 w 6128435"/>
              <a:gd name="connsiteY167-2972" fmla="*/ 6124480 h 6858000"/>
              <a:gd name="connsiteX168-2973" fmla="*/ 6030489 w 6128435"/>
              <a:gd name="connsiteY168-2974" fmla="*/ 6317666 h 6858000"/>
              <a:gd name="connsiteX169-2975" fmla="*/ 6007492 w 6128435"/>
              <a:gd name="connsiteY169-2976" fmla="*/ 6440818 h 6858000"/>
              <a:gd name="connsiteX170-2977" fmla="*/ 6009467 w 6128435"/>
              <a:gd name="connsiteY170-2978" fmla="*/ 6487076 h 6858000"/>
              <a:gd name="connsiteX171-2979" fmla="*/ 5995064 w 6128435"/>
              <a:gd name="connsiteY171-2980" fmla="*/ 6540791 h 6858000"/>
              <a:gd name="connsiteX172-2981" fmla="*/ 5996309 w 6128435"/>
              <a:gd name="connsiteY172-2982" fmla="*/ 6543961 h 6858000"/>
              <a:gd name="connsiteX173-2983" fmla="*/ 5996048 w 6128435"/>
              <a:gd name="connsiteY173-2984" fmla="*/ 6555444 h 6858000"/>
              <a:gd name="connsiteX174-2985" fmla="*/ 6002524 w 6128435"/>
              <a:gd name="connsiteY174-2986" fmla="*/ 6560188 h 6858000"/>
              <a:gd name="connsiteX175-2987" fmla="*/ 6006823 w 6128435"/>
              <a:gd name="connsiteY175-2988" fmla="*/ 6578546 h 6858000"/>
              <a:gd name="connsiteX176-2989" fmla="*/ 6004510 w 6128435"/>
              <a:gd name="connsiteY176-2990" fmla="*/ 6599256 h 6858000"/>
              <a:gd name="connsiteX177-2991" fmla="*/ 5986207 w 6128435"/>
              <a:gd name="connsiteY177-2992" fmla="*/ 6695855 h 6858000"/>
              <a:gd name="connsiteX178-2993" fmla="*/ 5979428 w 6128435"/>
              <a:gd name="connsiteY178-2994" fmla="*/ 6754678 h 6858000"/>
              <a:gd name="connsiteX179-2995" fmla="*/ 5983398 w 6128435"/>
              <a:gd name="connsiteY179-2996" fmla="*/ 6778641 h 6858000"/>
              <a:gd name="connsiteX180-2997" fmla="*/ 5984543 w 6128435"/>
              <a:gd name="connsiteY180-2998" fmla="*/ 6811016 h 6858000"/>
              <a:gd name="connsiteX181-2999" fmla="*/ 5981802 w 6128435"/>
              <a:gd name="connsiteY181-3000" fmla="*/ 6838578 h 6858000"/>
              <a:gd name="connsiteX182-3001" fmla="*/ 5979671 w 6128435"/>
              <a:gd name="connsiteY182-3002" fmla="*/ 6858000 h 6858000"/>
              <a:gd name="connsiteX183-3003" fmla="*/ 0 w 6128435"/>
              <a:gd name="connsiteY183-3004" fmla="*/ 6858000 h 6858000"/>
              <a:gd name="connsiteX184-3005" fmla="*/ 0 w 6128435"/>
              <a:gd name="connsiteY184-3006" fmla="*/ 0 h 6858000"/>
              <a:gd name="connsiteX0-3007" fmla="*/ 0 w 6128435"/>
              <a:gd name="connsiteY0-3008" fmla="*/ 0 h 6858000"/>
              <a:gd name="connsiteX1-3009" fmla="*/ 4965888 w 6128435"/>
              <a:gd name="connsiteY1-3010" fmla="*/ 0 h 6858000"/>
              <a:gd name="connsiteX2-3011" fmla="*/ 4967767 w 6128435"/>
              <a:gd name="connsiteY2-3012" fmla="*/ 7930 h 6858000"/>
              <a:gd name="connsiteX3-3013" fmla="*/ 4979444 w 6128435"/>
              <a:gd name="connsiteY3-3014" fmla="*/ 43921 h 6858000"/>
              <a:gd name="connsiteX4-3015" fmla="*/ 5021173 w 6128435"/>
              <a:gd name="connsiteY4-3016" fmla="*/ 123738 h 6858000"/>
              <a:gd name="connsiteX5-3017" fmla="*/ 5075458 w 6128435"/>
              <a:gd name="connsiteY5-3018" fmla="*/ 264355 h 6858000"/>
              <a:gd name="connsiteX6-3019" fmla="*/ 5081175 w 6128435"/>
              <a:gd name="connsiteY6-3020" fmla="*/ 277448 h 6858000"/>
              <a:gd name="connsiteX7-3021" fmla="*/ 5097011 w 6128435"/>
              <a:gd name="connsiteY7-3022" fmla="*/ 355616 h 6858000"/>
              <a:gd name="connsiteX8-3023" fmla="*/ 5130982 w 6128435"/>
              <a:gd name="connsiteY8-3024" fmla="*/ 412030 h 6858000"/>
              <a:gd name="connsiteX9-3025" fmla="*/ 5153000 w 6128435"/>
              <a:gd name="connsiteY9-3026" fmla="*/ 507134 h 6858000"/>
              <a:gd name="connsiteX10-3027" fmla="*/ 5171282 w 6128435"/>
              <a:gd name="connsiteY10-3028" fmla="*/ 602071 h 6858000"/>
              <a:gd name="connsiteX11-3029" fmla="*/ 5176196 w 6128435"/>
              <a:gd name="connsiteY11-3030" fmla="*/ 636822 h 6858000"/>
              <a:gd name="connsiteX12-3031" fmla="*/ 5201957 w 6128435"/>
              <a:gd name="connsiteY12-3032" fmla="*/ 736835 h 6858000"/>
              <a:gd name="connsiteX13-3033" fmla="*/ 5185452 w 6128435"/>
              <a:gd name="connsiteY13-3034" fmla="*/ 745392 h 6858000"/>
              <a:gd name="connsiteX14-3035" fmla="*/ 5189051 w 6128435"/>
              <a:gd name="connsiteY14-3036" fmla="*/ 782518 h 6858000"/>
              <a:gd name="connsiteX15-3037" fmla="*/ 5210428 w 6128435"/>
              <a:gd name="connsiteY15-3038" fmla="*/ 815772 h 6858000"/>
              <a:gd name="connsiteX16-3039" fmla="*/ 5221088 w 6128435"/>
              <a:gd name="connsiteY16-3040" fmla="*/ 860193 h 6858000"/>
              <a:gd name="connsiteX17-3041" fmla="*/ 5227653 w 6128435"/>
              <a:gd name="connsiteY17-3042" fmla="*/ 886709 h 6858000"/>
              <a:gd name="connsiteX18-3043" fmla="*/ 5230806 w 6128435"/>
              <a:gd name="connsiteY18-3044" fmla="*/ 961354 h 6858000"/>
              <a:gd name="connsiteX19-3045" fmla="*/ 5201018 w 6128435"/>
              <a:gd name="connsiteY19-3046" fmla="*/ 1095027 h 6858000"/>
              <a:gd name="connsiteX20-3047" fmla="*/ 5202153 w 6128435"/>
              <a:gd name="connsiteY20-3048" fmla="*/ 1133224 h 6858000"/>
              <a:gd name="connsiteX21-3049" fmla="*/ 5207370 w 6128435"/>
              <a:gd name="connsiteY21-3050" fmla="*/ 1138097 h 6858000"/>
              <a:gd name="connsiteX22-3051" fmla="*/ 5189234 w 6128435"/>
              <a:gd name="connsiteY22-3052" fmla="*/ 1193495 h 6858000"/>
              <a:gd name="connsiteX23-3053" fmla="*/ 5202769 w 6128435"/>
              <a:gd name="connsiteY23-3054" fmla="*/ 1269450 h 6858000"/>
              <a:gd name="connsiteX24-3055" fmla="*/ 5225968 w 6128435"/>
              <a:gd name="connsiteY24-3056" fmla="*/ 1357994 h 6858000"/>
              <a:gd name="connsiteX25-3057" fmla="*/ 5233819 w 6128435"/>
              <a:gd name="connsiteY25-3058" fmla="*/ 1380922 h 6858000"/>
              <a:gd name="connsiteX26-3059" fmla="*/ 5237226 w 6128435"/>
              <a:gd name="connsiteY26-3060" fmla="*/ 1441327 h 6858000"/>
              <a:gd name="connsiteX27-3061" fmla="*/ 5244434 w 6128435"/>
              <a:gd name="connsiteY27-3062" fmla="*/ 1580810 h 6858000"/>
              <a:gd name="connsiteX28-3063" fmla="*/ 5251453 w 6128435"/>
              <a:gd name="connsiteY28-3064" fmla="*/ 1583934 h 6858000"/>
              <a:gd name="connsiteX29-3065" fmla="*/ 5253136 w 6128435"/>
              <a:gd name="connsiteY29-3066" fmla="*/ 1595457 h 6858000"/>
              <a:gd name="connsiteX30-3067" fmla="*/ 5254863 w 6128435"/>
              <a:gd name="connsiteY30-3068" fmla="*/ 1598311 h 6858000"/>
              <a:gd name="connsiteX31-3069" fmla="*/ 5263491 w 6128435"/>
              <a:gd name="connsiteY31-3070" fmla="*/ 1614889 h 6858000"/>
              <a:gd name="connsiteX32-3071" fmla="*/ 5250095 w 6128435"/>
              <a:gd name="connsiteY32-3072" fmla="*/ 1655519 h 6858000"/>
              <a:gd name="connsiteX33-3073" fmla="*/ 5259788 w 6128435"/>
              <a:gd name="connsiteY33-3074" fmla="*/ 1701198 h 6858000"/>
              <a:gd name="connsiteX34-3075" fmla="*/ 5255696 w 6128435"/>
              <a:gd name="connsiteY34-3076" fmla="*/ 1880842 h 6858000"/>
              <a:gd name="connsiteX35-3077" fmla="*/ 5252592 w 6128435"/>
              <a:gd name="connsiteY35-3078" fmla="*/ 2092210 h 6858000"/>
              <a:gd name="connsiteX36-3079" fmla="*/ 5264303 w 6128435"/>
              <a:gd name="connsiteY36-3080" fmla="*/ 2225157 h 6858000"/>
              <a:gd name="connsiteX37-3081" fmla="*/ 5254949 w 6128435"/>
              <a:gd name="connsiteY37-3082" fmla="*/ 2236160 h 6858000"/>
              <a:gd name="connsiteX38-3083" fmla="*/ 5250104 w 6128435"/>
              <a:gd name="connsiteY38-3084" fmla="*/ 2249166 h 6858000"/>
              <a:gd name="connsiteX39-3085" fmla="*/ 5251214 w 6128435"/>
              <a:gd name="connsiteY39-3086" fmla="*/ 2250944 h 6858000"/>
              <a:gd name="connsiteX40-3087" fmla="*/ 5250644 w 6128435"/>
              <a:gd name="connsiteY40-3088" fmla="*/ 2266619 h 6858000"/>
              <a:gd name="connsiteX41-3089" fmla="*/ 5247111 w 6128435"/>
              <a:gd name="connsiteY41-3090" fmla="*/ 2269679 h 6858000"/>
              <a:gd name="connsiteX42-3091" fmla="*/ 5245653 w 6128435"/>
              <a:gd name="connsiteY42-3092" fmla="*/ 2280317 h 6858000"/>
              <a:gd name="connsiteX43-3093" fmla="*/ 5239901 w 6128435"/>
              <a:gd name="connsiteY43-3094" fmla="*/ 2300961 h 6858000"/>
              <a:gd name="connsiteX44-3095" fmla="*/ 5241522 w 6128435"/>
              <a:gd name="connsiteY44-3096" fmla="*/ 2305114 h 6858000"/>
              <a:gd name="connsiteX45-3097" fmla="*/ 5237050 w 6128435"/>
              <a:gd name="connsiteY45-3098" fmla="*/ 2336703 h 6858000"/>
              <a:gd name="connsiteX46-3099" fmla="*/ 5238267 w 6128435"/>
              <a:gd name="connsiteY46-3100" fmla="*/ 2337277 h 6858000"/>
              <a:gd name="connsiteX47-3101" fmla="*/ 5242602 w 6128435"/>
              <a:gd name="connsiteY47-3102" fmla="*/ 2346782 h 6858000"/>
              <a:gd name="connsiteX48-3103" fmla="*/ 5247963 w 6128435"/>
              <a:gd name="connsiteY48-3104" fmla="*/ 2364638 h 6858000"/>
              <a:gd name="connsiteX49-3105" fmla="*/ 5276175 w 6128435"/>
              <a:gd name="connsiteY49-3106" fmla="*/ 2407515 h 6858000"/>
              <a:gd name="connsiteX50-3107" fmla="*/ 5271650 w 6128435"/>
              <a:gd name="connsiteY50-3108" fmla="*/ 2440467 h 6858000"/>
              <a:gd name="connsiteX51-3109" fmla="*/ 5271438 w 6128435"/>
              <a:gd name="connsiteY51-3110" fmla="*/ 2447186 h 6858000"/>
              <a:gd name="connsiteX52-3111" fmla="*/ 5271722 w 6128435"/>
              <a:gd name="connsiteY52-3112" fmla="*/ 2447359 h 6858000"/>
              <a:gd name="connsiteX53-3113" fmla="*/ 5272069 w 6128435"/>
              <a:gd name="connsiteY53-3114" fmla="*/ 2454523 h 6858000"/>
              <a:gd name="connsiteX54-3115" fmla="*/ 5271049 w 6128435"/>
              <a:gd name="connsiteY54-3116" fmla="*/ 2459442 h 6858000"/>
              <a:gd name="connsiteX55-3117" fmla="*/ 5270636 w 6128435"/>
              <a:gd name="connsiteY55-3118" fmla="*/ 2472481 h 6858000"/>
              <a:gd name="connsiteX56-3119" fmla="*/ 5272406 w 6128435"/>
              <a:gd name="connsiteY56-3120" fmla="*/ 2477221 h 6858000"/>
              <a:gd name="connsiteX57-3121" fmla="*/ 5307538 w 6128435"/>
              <a:gd name="connsiteY57-3122" fmla="*/ 2514685 h 6858000"/>
              <a:gd name="connsiteX58-3123" fmla="*/ 5337604 w 6128435"/>
              <a:gd name="connsiteY58-3124" fmla="*/ 2597632 h 6858000"/>
              <a:gd name="connsiteX59-3125" fmla="*/ 5407503 w 6128435"/>
              <a:gd name="connsiteY59-3126" fmla="*/ 2786290 h 6858000"/>
              <a:gd name="connsiteX60-3127" fmla="*/ 5407356 w 6128435"/>
              <a:gd name="connsiteY60-3128" fmla="*/ 2787545 h 6858000"/>
              <a:gd name="connsiteX61-3129" fmla="*/ 5411130 w 6128435"/>
              <a:gd name="connsiteY61-3130" fmla="*/ 2788640 h 6858000"/>
              <a:gd name="connsiteX62-3131" fmla="*/ 5416439 w 6128435"/>
              <a:gd name="connsiteY62-3132" fmla="*/ 2805666 h 6858000"/>
              <a:gd name="connsiteX63-3133" fmla="*/ 5416589 w 6128435"/>
              <a:gd name="connsiteY63-3134" fmla="*/ 2810822 h 6858000"/>
              <a:gd name="connsiteX64-3135" fmla="*/ 5418542 w 6128435"/>
              <a:gd name="connsiteY64-3136" fmla="*/ 2817745 h 6858000"/>
              <a:gd name="connsiteX65-3137" fmla="*/ 5418847 w 6128435"/>
              <a:gd name="connsiteY65-3138" fmla="*/ 2817825 h 6858000"/>
              <a:gd name="connsiteX66-3139" fmla="*/ 5423364 w 6128435"/>
              <a:gd name="connsiteY66-3140" fmla="*/ 2858292 h 6858000"/>
              <a:gd name="connsiteX67-3141" fmla="*/ 5479298 w 6128435"/>
              <a:gd name="connsiteY67-3142" fmla="*/ 2947791 h 6858000"/>
              <a:gd name="connsiteX68-3143" fmla="*/ 5481770 w 6128435"/>
              <a:gd name="connsiteY68-3144" fmla="*/ 2951352 h 6858000"/>
              <a:gd name="connsiteX69-3145" fmla="*/ 5481013 w 6128435"/>
              <a:gd name="connsiteY69-3146" fmla="*/ 2973461 h 6858000"/>
              <a:gd name="connsiteX70-3147" fmla="*/ 5482045 w 6128435"/>
              <a:gd name="connsiteY70-3148" fmla="*/ 2984371 h 6858000"/>
              <a:gd name="connsiteX71-3149" fmla="*/ 5479405 w 6128435"/>
              <a:gd name="connsiteY71-3150" fmla="*/ 2988507 h 6858000"/>
              <a:gd name="connsiteX72-3151" fmla="*/ 5482415 w 6128435"/>
              <a:gd name="connsiteY72-3152" fmla="*/ 3004079 h 6858000"/>
              <a:gd name="connsiteX73-3153" fmla="*/ 5483865 w 6128435"/>
              <a:gd name="connsiteY73-3154" fmla="*/ 3005467 h 6858000"/>
              <a:gd name="connsiteX74-3155" fmla="*/ 5482236 w 6128435"/>
              <a:gd name="connsiteY74-3156" fmla="*/ 3019791 h 6858000"/>
              <a:gd name="connsiteX75-3157" fmla="*/ 5475895 w 6128435"/>
              <a:gd name="connsiteY75-3158" fmla="*/ 3033578 h 6858000"/>
              <a:gd name="connsiteX76-3159" fmla="*/ 5477595 w 6128435"/>
              <a:gd name="connsiteY76-3160" fmla="*/ 3250534 h 6858000"/>
              <a:gd name="connsiteX77-3161" fmla="*/ 5532836 w 6128435"/>
              <a:gd name="connsiteY77-3162" fmla="*/ 3353840 h 6858000"/>
              <a:gd name="connsiteX78-3163" fmla="*/ 5561229 w 6128435"/>
              <a:gd name="connsiteY78-3164" fmla="*/ 3395784 h 6858000"/>
              <a:gd name="connsiteX79-3165" fmla="*/ 5589758 w 6128435"/>
              <a:gd name="connsiteY79-3166" fmla="*/ 3506453 h 6858000"/>
              <a:gd name="connsiteX80-3167" fmla="*/ 5596144 w 6128435"/>
              <a:gd name="connsiteY80-3168" fmla="*/ 3534624 h 6858000"/>
              <a:gd name="connsiteX81-3169" fmla="*/ 5597750 w 6128435"/>
              <a:gd name="connsiteY81-3170" fmla="*/ 3534129 h 6858000"/>
              <a:gd name="connsiteX82-3171" fmla="*/ 5599700 w 6128435"/>
              <a:gd name="connsiteY82-3172" fmla="*/ 3547221 h 6858000"/>
              <a:gd name="connsiteX83-3173" fmla="*/ 5615031 w 6128435"/>
              <a:gd name="connsiteY83-3174" fmla="*/ 3557482 h 6858000"/>
              <a:gd name="connsiteX84-3175" fmla="*/ 5618377 w 6128435"/>
              <a:gd name="connsiteY84-3176" fmla="*/ 3588431 h 6858000"/>
              <a:gd name="connsiteX85-3177" fmla="*/ 5612155 w 6128435"/>
              <a:gd name="connsiteY85-3178" fmla="*/ 3589869 h 6858000"/>
              <a:gd name="connsiteX86-3179" fmla="*/ 5620843 w 6128435"/>
              <a:gd name="connsiteY86-3180" fmla="*/ 3606745 h 6858000"/>
              <a:gd name="connsiteX87-3181" fmla="*/ 5655472 w 6128435"/>
              <a:gd name="connsiteY87-3182" fmla="*/ 3678877 h 6858000"/>
              <a:gd name="connsiteX88-3183" fmla="*/ 5680448 w 6128435"/>
              <a:gd name="connsiteY88-3184" fmla="*/ 3717760 h 6858000"/>
              <a:gd name="connsiteX89-3185" fmla="*/ 5683015 w 6128435"/>
              <a:gd name="connsiteY89-3186" fmla="*/ 3762025 h 6858000"/>
              <a:gd name="connsiteX90-3187" fmla="*/ 5696643 w 6128435"/>
              <a:gd name="connsiteY90-3188" fmla="*/ 3773888 h 6858000"/>
              <a:gd name="connsiteX91-3189" fmla="*/ 5699203 w 6128435"/>
              <a:gd name="connsiteY91-3190" fmla="*/ 3775823 h 6858000"/>
              <a:gd name="connsiteX92-3191" fmla="*/ 5704824 w 6128435"/>
              <a:gd name="connsiteY92-3192" fmla="*/ 3785966 h 6858000"/>
              <a:gd name="connsiteX93-3193" fmla="*/ 5712204 w 6128435"/>
              <a:gd name="connsiteY93-3194" fmla="*/ 3785830 h 6858000"/>
              <a:gd name="connsiteX94-3195" fmla="*/ 5724816 w 6128435"/>
              <a:gd name="connsiteY94-3196" fmla="*/ 3798949 h 6858000"/>
              <a:gd name="connsiteX95-3197" fmla="*/ 5733539 w 6128435"/>
              <a:gd name="connsiteY95-3198" fmla="*/ 3818457 h 6858000"/>
              <a:gd name="connsiteX96-3199" fmla="*/ 5768491 w 6128435"/>
              <a:gd name="connsiteY96-3200" fmla="*/ 3914399 h 6858000"/>
              <a:gd name="connsiteX97-3201" fmla="*/ 5793123 w 6128435"/>
              <a:gd name="connsiteY97-3202" fmla="*/ 3969952 h 6858000"/>
              <a:gd name="connsiteX98-3203" fmla="*/ 5808321 w 6128435"/>
              <a:gd name="connsiteY98-3204" fmla="*/ 3988153 h 6858000"/>
              <a:gd name="connsiteX99-3205" fmla="*/ 5825621 w 6128435"/>
              <a:gd name="connsiteY99-3206" fmla="*/ 4015525 h 6858000"/>
              <a:gd name="connsiteX100-3207" fmla="*/ 5860672 w 6128435"/>
              <a:gd name="connsiteY100-3208" fmla="*/ 4061579 h 6858000"/>
              <a:gd name="connsiteX101-3209" fmla="*/ 5872173 w 6128435"/>
              <a:gd name="connsiteY101-3210" fmla="*/ 4088497 h 6858000"/>
              <a:gd name="connsiteX102-3211" fmla="*/ 5883705 w 6128435"/>
              <a:gd name="connsiteY102-3212" fmla="*/ 4101899 h 6858000"/>
              <a:gd name="connsiteX103-3213" fmla="*/ 5885314 w 6128435"/>
              <a:gd name="connsiteY103-3214" fmla="*/ 4108387 h 6858000"/>
              <a:gd name="connsiteX104-3215" fmla="*/ 5894095 w 6128435"/>
              <a:gd name="connsiteY104-3216" fmla="*/ 4128857 h 6858000"/>
              <a:gd name="connsiteX105-3217" fmla="*/ 5898339 w 6128435"/>
              <a:gd name="connsiteY105-3218" fmla="*/ 4140800 h 6858000"/>
              <a:gd name="connsiteX106-3219" fmla="*/ 5899734 w 6128435"/>
              <a:gd name="connsiteY106-3220" fmla="*/ 4145632 h 6858000"/>
              <a:gd name="connsiteX107-3221" fmla="*/ 5897098 w 6128435"/>
              <a:gd name="connsiteY107-3222" fmla="*/ 4157819 h 6858000"/>
              <a:gd name="connsiteX108-3223" fmla="*/ 5903513 w 6128435"/>
              <a:gd name="connsiteY108-3224" fmla="*/ 4187661 h 6858000"/>
              <a:gd name="connsiteX109-3225" fmla="*/ 5917114 w 6128435"/>
              <a:gd name="connsiteY109-3226" fmla="*/ 4213096 h 6858000"/>
              <a:gd name="connsiteX110-3227" fmla="*/ 5921153 w 6128435"/>
              <a:gd name="connsiteY110-3228" fmla="*/ 4236222 h 6858000"/>
              <a:gd name="connsiteX111-3229" fmla="*/ 5924233 w 6128435"/>
              <a:gd name="connsiteY111-3230" fmla="*/ 4242060 h 6858000"/>
              <a:gd name="connsiteX112-3231" fmla="*/ 5928910 w 6128435"/>
              <a:gd name="connsiteY112-3232" fmla="*/ 4300973 h 6858000"/>
              <a:gd name="connsiteX113-3233" fmla="*/ 5939320 w 6128435"/>
              <a:gd name="connsiteY113-3234" fmla="*/ 4340435 h 6858000"/>
              <a:gd name="connsiteX114-3235" fmla="*/ 5946705 w 6128435"/>
              <a:gd name="connsiteY114-3236" fmla="*/ 4428051 h 6858000"/>
              <a:gd name="connsiteX115-3237" fmla="*/ 5949261 w 6128435"/>
              <a:gd name="connsiteY115-3238" fmla="*/ 4449185 h 6858000"/>
              <a:gd name="connsiteX116-3239" fmla="*/ 5957504 w 6128435"/>
              <a:gd name="connsiteY116-3240" fmla="*/ 4465911 h 6858000"/>
              <a:gd name="connsiteX117-3241" fmla="*/ 5964689 w 6128435"/>
              <a:gd name="connsiteY117-3242" fmla="*/ 4468532 h 6858000"/>
              <a:gd name="connsiteX118-3243" fmla="*/ 5967062 w 6128435"/>
              <a:gd name="connsiteY118-3244" fmla="*/ 4479923 h 6858000"/>
              <a:gd name="connsiteX119-3245" fmla="*/ 5968960 w 6128435"/>
              <a:gd name="connsiteY119-3246" fmla="*/ 4482655 h 6858000"/>
              <a:gd name="connsiteX120-3247" fmla="*/ 5978567 w 6128435"/>
              <a:gd name="connsiteY120-3248" fmla="*/ 4498605 h 6858000"/>
              <a:gd name="connsiteX121-3249" fmla="*/ 5980106 w 6128435"/>
              <a:gd name="connsiteY121-3250" fmla="*/ 4585087 h 6858000"/>
              <a:gd name="connsiteX122-3251" fmla="*/ 5998138 w 6128435"/>
              <a:gd name="connsiteY122-3252" fmla="*/ 4697518 h 6858000"/>
              <a:gd name="connsiteX123-3253" fmla="*/ 6013516 w 6128435"/>
              <a:gd name="connsiteY123-3254" fmla="*/ 4786619 h 6858000"/>
              <a:gd name="connsiteX124-3255" fmla="*/ 6025404 w 6128435"/>
              <a:gd name="connsiteY124-3256" fmla="*/ 4858148 h 6858000"/>
              <a:gd name="connsiteX125-3257" fmla="*/ 6007749 w 6128435"/>
              <a:gd name="connsiteY125-3258" fmla="*/ 4964715 h 6858000"/>
              <a:gd name="connsiteX126-3259" fmla="*/ 6005269 w 6128435"/>
              <a:gd name="connsiteY126-3260" fmla="*/ 5150567 h 6858000"/>
              <a:gd name="connsiteX127-3261" fmla="*/ 6001127 w 6128435"/>
              <a:gd name="connsiteY127-3262" fmla="*/ 5164609 h 6858000"/>
              <a:gd name="connsiteX128-3263" fmla="*/ 5996647 w 6128435"/>
              <a:gd name="connsiteY128-3264" fmla="*/ 5185640 h 6858000"/>
              <a:gd name="connsiteX129-3265" fmla="*/ 5998514 w 6128435"/>
              <a:gd name="connsiteY129-3266" fmla="*/ 5189673 h 6858000"/>
              <a:gd name="connsiteX130-3267" fmla="*/ 5995970 w 6128435"/>
              <a:gd name="connsiteY130-3268" fmla="*/ 5221547 h 6858000"/>
              <a:gd name="connsiteX131-3269" fmla="*/ 5997218 w 6128435"/>
              <a:gd name="connsiteY131-3270" fmla="*/ 5222031 h 6858000"/>
              <a:gd name="connsiteX132-3271" fmla="*/ 6002116 w 6128435"/>
              <a:gd name="connsiteY132-3272" fmla="*/ 5231223 h 6858000"/>
              <a:gd name="connsiteX133-3273" fmla="*/ 6008541 w 6128435"/>
              <a:gd name="connsiteY133-3274" fmla="*/ 5248680 h 6858000"/>
              <a:gd name="connsiteX134-3275" fmla="*/ 6039260 w 6128435"/>
              <a:gd name="connsiteY134-3276" fmla="*/ 5289518 h 6858000"/>
              <a:gd name="connsiteX135-3277" fmla="*/ 6036748 w 6128435"/>
              <a:gd name="connsiteY135-3278" fmla="*/ 5322752 h 6858000"/>
              <a:gd name="connsiteX136-3279" fmla="*/ 6036943 w 6128435"/>
              <a:gd name="connsiteY136-3280" fmla="*/ 5329480 h 6858000"/>
              <a:gd name="connsiteX137-3281" fmla="*/ 6037236 w 6128435"/>
              <a:gd name="connsiteY137-3282" fmla="*/ 5329634 h 6858000"/>
              <a:gd name="connsiteX138-3283" fmla="*/ 6038019 w 6128435"/>
              <a:gd name="connsiteY138-3284" fmla="*/ 5336764 h 6858000"/>
              <a:gd name="connsiteX139-3285" fmla="*/ 6037298 w 6128435"/>
              <a:gd name="connsiteY139-3286" fmla="*/ 5341753 h 6858000"/>
              <a:gd name="connsiteX140-3287" fmla="*/ 6037677 w 6128435"/>
              <a:gd name="connsiteY140-3288" fmla="*/ 5354807 h 6858000"/>
              <a:gd name="connsiteX141-3289" fmla="*/ 6039728 w 6128435"/>
              <a:gd name="connsiteY141-3290" fmla="*/ 5359416 h 6858000"/>
              <a:gd name="connsiteX142-3291" fmla="*/ 6043311 w 6128435"/>
              <a:gd name="connsiteY142-3292" fmla="*/ 5361407 h 6858000"/>
              <a:gd name="connsiteX143-3293" fmla="*/ 6042954 w 6128435"/>
              <a:gd name="connsiteY143-3294" fmla="*/ 5362576 h 6858000"/>
              <a:gd name="connsiteX144-3295" fmla="*/ 6053435 w 6128435"/>
              <a:gd name="connsiteY144-3296" fmla="*/ 5387547 h 6858000"/>
              <a:gd name="connsiteX145-3297" fmla="*/ 6065933 w 6128435"/>
              <a:gd name="connsiteY145-3298" fmla="*/ 5443002 h 6858000"/>
              <a:gd name="connsiteX146-3299" fmla="*/ 6068640 w 6128435"/>
              <a:gd name="connsiteY146-3300" fmla="*/ 5474503 h 6858000"/>
              <a:gd name="connsiteX147-3301" fmla="*/ 6080922 w 6128435"/>
              <a:gd name="connsiteY147-3302" fmla="*/ 5561070 h 6858000"/>
              <a:gd name="connsiteX148-3303" fmla="*/ 6096949 w 6128435"/>
              <a:gd name="connsiteY148-3304" fmla="*/ 5648179 h 6858000"/>
              <a:gd name="connsiteX149-3305" fmla="*/ 6125703 w 6128435"/>
              <a:gd name="connsiteY149-3306" fmla="*/ 5692894 h 6858000"/>
              <a:gd name="connsiteX150-3307" fmla="*/ 6126670 w 6128435"/>
              <a:gd name="connsiteY150-3308" fmla="*/ 5697882 h 6858000"/>
              <a:gd name="connsiteX151-3309" fmla="*/ 6124061 w 6128435"/>
              <a:gd name="connsiteY151-3310" fmla="*/ 5710294 h 6858000"/>
              <a:gd name="connsiteX152-3311" fmla="*/ 6122213 w 6128435"/>
              <a:gd name="connsiteY152-3312" fmla="*/ 5714762 h 6858000"/>
              <a:gd name="connsiteX153-3313" fmla="*/ 6121353 w 6128435"/>
              <a:gd name="connsiteY153-3314" fmla="*/ 5721725 h 6858000"/>
              <a:gd name="connsiteX154-3315" fmla="*/ 6121607 w 6128435"/>
              <a:gd name="connsiteY154-3316" fmla="*/ 5721959 h 6858000"/>
              <a:gd name="connsiteX155-3317" fmla="*/ 6120262 w 6128435"/>
              <a:gd name="connsiteY155-3318" fmla="*/ 5728358 h 6858000"/>
              <a:gd name="connsiteX156-3319" fmla="*/ 6110194 w 6128435"/>
              <a:gd name="connsiteY156-3320" fmla="*/ 5758853 h 6858000"/>
              <a:gd name="connsiteX157-3321" fmla="*/ 6127519 w 6128435"/>
              <a:gd name="connsiteY157-3322" fmla="*/ 5865775 h 6858000"/>
              <a:gd name="connsiteX158-3323" fmla="*/ 6128435 w 6128435"/>
              <a:gd name="connsiteY158-3324" fmla="*/ 5870164 h 6858000"/>
              <a:gd name="connsiteX159-3325" fmla="*/ 6119217 w 6128435"/>
              <a:gd name="connsiteY159-3326" fmla="*/ 5888542 h 6858000"/>
              <a:gd name="connsiteX160-3327" fmla="*/ 6115966 w 6128435"/>
              <a:gd name="connsiteY160-3328" fmla="*/ 5898387 h 6858000"/>
              <a:gd name="connsiteX161-3329" fmla="*/ 6111924 w 6128435"/>
              <a:gd name="connsiteY161-3330" fmla="*/ 5900444 h 6858000"/>
              <a:gd name="connsiteX162-3331" fmla="*/ 6108716 w 6128435"/>
              <a:gd name="connsiteY162-3332" fmla="*/ 5915345 h 6858000"/>
              <a:gd name="connsiteX163-3333" fmla="*/ 6109524 w 6128435"/>
              <a:gd name="connsiteY163-3334" fmla="*/ 5917328 h 6858000"/>
              <a:gd name="connsiteX164-3335" fmla="*/ 6102493 w 6128435"/>
              <a:gd name="connsiteY164-3336" fmla="*/ 5928602 h 6858000"/>
              <a:gd name="connsiteX165-3337" fmla="*/ 6056863 w 6128435"/>
              <a:gd name="connsiteY165-3338" fmla="*/ 6000643 h 6858000"/>
              <a:gd name="connsiteX166-3339" fmla="*/ 6045436 w 6128435"/>
              <a:gd name="connsiteY166-3340" fmla="*/ 6124480 h 6858000"/>
              <a:gd name="connsiteX167-3341" fmla="*/ 6030489 w 6128435"/>
              <a:gd name="connsiteY167-3342" fmla="*/ 6317666 h 6858000"/>
              <a:gd name="connsiteX168-3343" fmla="*/ 6007492 w 6128435"/>
              <a:gd name="connsiteY168-3344" fmla="*/ 6440818 h 6858000"/>
              <a:gd name="connsiteX169-3345" fmla="*/ 6009467 w 6128435"/>
              <a:gd name="connsiteY169-3346" fmla="*/ 6487076 h 6858000"/>
              <a:gd name="connsiteX170-3347" fmla="*/ 5995064 w 6128435"/>
              <a:gd name="connsiteY170-3348" fmla="*/ 6540791 h 6858000"/>
              <a:gd name="connsiteX171-3349" fmla="*/ 5996309 w 6128435"/>
              <a:gd name="connsiteY171-3350" fmla="*/ 6543961 h 6858000"/>
              <a:gd name="connsiteX172-3351" fmla="*/ 5996048 w 6128435"/>
              <a:gd name="connsiteY172-3352" fmla="*/ 6555444 h 6858000"/>
              <a:gd name="connsiteX173-3353" fmla="*/ 6002524 w 6128435"/>
              <a:gd name="connsiteY173-3354" fmla="*/ 6560188 h 6858000"/>
              <a:gd name="connsiteX174-3355" fmla="*/ 6006823 w 6128435"/>
              <a:gd name="connsiteY174-3356" fmla="*/ 6578546 h 6858000"/>
              <a:gd name="connsiteX175-3357" fmla="*/ 6004510 w 6128435"/>
              <a:gd name="connsiteY175-3358" fmla="*/ 6599256 h 6858000"/>
              <a:gd name="connsiteX176-3359" fmla="*/ 5986207 w 6128435"/>
              <a:gd name="connsiteY176-3360" fmla="*/ 6695855 h 6858000"/>
              <a:gd name="connsiteX177-3361" fmla="*/ 5979428 w 6128435"/>
              <a:gd name="connsiteY177-3362" fmla="*/ 6754678 h 6858000"/>
              <a:gd name="connsiteX178-3363" fmla="*/ 5983398 w 6128435"/>
              <a:gd name="connsiteY178-3364" fmla="*/ 6778641 h 6858000"/>
              <a:gd name="connsiteX179-3365" fmla="*/ 5984543 w 6128435"/>
              <a:gd name="connsiteY179-3366" fmla="*/ 6811016 h 6858000"/>
              <a:gd name="connsiteX180-3367" fmla="*/ 5981802 w 6128435"/>
              <a:gd name="connsiteY180-3368" fmla="*/ 6838578 h 6858000"/>
              <a:gd name="connsiteX181-3369" fmla="*/ 5979671 w 6128435"/>
              <a:gd name="connsiteY181-3370" fmla="*/ 6858000 h 6858000"/>
              <a:gd name="connsiteX182-3371" fmla="*/ 0 w 6128435"/>
              <a:gd name="connsiteY182-3372" fmla="*/ 6858000 h 6858000"/>
              <a:gd name="connsiteX183-3373" fmla="*/ 0 w 6128435"/>
              <a:gd name="connsiteY183-3374" fmla="*/ 0 h 6858000"/>
              <a:gd name="connsiteX0-3375" fmla="*/ 0 w 6128435"/>
              <a:gd name="connsiteY0-3376" fmla="*/ 0 h 6858000"/>
              <a:gd name="connsiteX1-3377" fmla="*/ 4965888 w 6128435"/>
              <a:gd name="connsiteY1-3378" fmla="*/ 0 h 6858000"/>
              <a:gd name="connsiteX2-3379" fmla="*/ 4967767 w 6128435"/>
              <a:gd name="connsiteY2-3380" fmla="*/ 7930 h 6858000"/>
              <a:gd name="connsiteX3-3381" fmla="*/ 4979444 w 6128435"/>
              <a:gd name="connsiteY3-3382" fmla="*/ 43921 h 6858000"/>
              <a:gd name="connsiteX4-3383" fmla="*/ 5021173 w 6128435"/>
              <a:gd name="connsiteY4-3384" fmla="*/ 123738 h 6858000"/>
              <a:gd name="connsiteX5-3385" fmla="*/ 5075458 w 6128435"/>
              <a:gd name="connsiteY5-3386" fmla="*/ 264355 h 6858000"/>
              <a:gd name="connsiteX6-3387" fmla="*/ 5081175 w 6128435"/>
              <a:gd name="connsiteY6-3388" fmla="*/ 277448 h 6858000"/>
              <a:gd name="connsiteX7-3389" fmla="*/ 5097011 w 6128435"/>
              <a:gd name="connsiteY7-3390" fmla="*/ 355616 h 6858000"/>
              <a:gd name="connsiteX8-3391" fmla="*/ 5130982 w 6128435"/>
              <a:gd name="connsiteY8-3392" fmla="*/ 412030 h 6858000"/>
              <a:gd name="connsiteX9-3393" fmla="*/ 5153000 w 6128435"/>
              <a:gd name="connsiteY9-3394" fmla="*/ 507134 h 6858000"/>
              <a:gd name="connsiteX10-3395" fmla="*/ 5171282 w 6128435"/>
              <a:gd name="connsiteY10-3396" fmla="*/ 602071 h 6858000"/>
              <a:gd name="connsiteX11-3397" fmla="*/ 5176196 w 6128435"/>
              <a:gd name="connsiteY11-3398" fmla="*/ 636822 h 6858000"/>
              <a:gd name="connsiteX12-3399" fmla="*/ 5201957 w 6128435"/>
              <a:gd name="connsiteY12-3400" fmla="*/ 736835 h 6858000"/>
              <a:gd name="connsiteX13-3401" fmla="*/ 5185452 w 6128435"/>
              <a:gd name="connsiteY13-3402" fmla="*/ 745392 h 6858000"/>
              <a:gd name="connsiteX14-3403" fmla="*/ 5189051 w 6128435"/>
              <a:gd name="connsiteY14-3404" fmla="*/ 782518 h 6858000"/>
              <a:gd name="connsiteX15-3405" fmla="*/ 5210428 w 6128435"/>
              <a:gd name="connsiteY15-3406" fmla="*/ 815772 h 6858000"/>
              <a:gd name="connsiteX16-3407" fmla="*/ 5221088 w 6128435"/>
              <a:gd name="connsiteY16-3408" fmla="*/ 860193 h 6858000"/>
              <a:gd name="connsiteX17-3409" fmla="*/ 5227653 w 6128435"/>
              <a:gd name="connsiteY17-3410" fmla="*/ 886709 h 6858000"/>
              <a:gd name="connsiteX18-3411" fmla="*/ 5230806 w 6128435"/>
              <a:gd name="connsiteY18-3412" fmla="*/ 961354 h 6858000"/>
              <a:gd name="connsiteX19-3413" fmla="*/ 5201018 w 6128435"/>
              <a:gd name="connsiteY19-3414" fmla="*/ 1095027 h 6858000"/>
              <a:gd name="connsiteX20-3415" fmla="*/ 5202153 w 6128435"/>
              <a:gd name="connsiteY20-3416" fmla="*/ 1133224 h 6858000"/>
              <a:gd name="connsiteX21-3417" fmla="*/ 5207370 w 6128435"/>
              <a:gd name="connsiteY21-3418" fmla="*/ 1138097 h 6858000"/>
              <a:gd name="connsiteX22-3419" fmla="*/ 5189234 w 6128435"/>
              <a:gd name="connsiteY22-3420" fmla="*/ 1193495 h 6858000"/>
              <a:gd name="connsiteX23-3421" fmla="*/ 5202769 w 6128435"/>
              <a:gd name="connsiteY23-3422" fmla="*/ 1269450 h 6858000"/>
              <a:gd name="connsiteX24-3423" fmla="*/ 5225968 w 6128435"/>
              <a:gd name="connsiteY24-3424" fmla="*/ 1357994 h 6858000"/>
              <a:gd name="connsiteX25-3425" fmla="*/ 5233819 w 6128435"/>
              <a:gd name="connsiteY25-3426" fmla="*/ 1380922 h 6858000"/>
              <a:gd name="connsiteX26-3427" fmla="*/ 5237226 w 6128435"/>
              <a:gd name="connsiteY26-3428" fmla="*/ 1441327 h 6858000"/>
              <a:gd name="connsiteX27-3429" fmla="*/ 5244434 w 6128435"/>
              <a:gd name="connsiteY27-3430" fmla="*/ 1580810 h 6858000"/>
              <a:gd name="connsiteX28-3431" fmla="*/ 5251453 w 6128435"/>
              <a:gd name="connsiteY28-3432" fmla="*/ 1583934 h 6858000"/>
              <a:gd name="connsiteX29-3433" fmla="*/ 5253136 w 6128435"/>
              <a:gd name="connsiteY29-3434" fmla="*/ 1595457 h 6858000"/>
              <a:gd name="connsiteX30-3435" fmla="*/ 5254863 w 6128435"/>
              <a:gd name="connsiteY30-3436" fmla="*/ 1598311 h 6858000"/>
              <a:gd name="connsiteX31-3437" fmla="*/ 5263491 w 6128435"/>
              <a:gd name="connsiteY31-3438" fmla="*/ 1614889 h 6858000"/>
              <a:gd name="connsiteX32-3439" fmla="*/ 5250095 w 6128435"/>
              <a:gd name="connsiteY32-3440" fmla="*/ 1655519 h 6858000"/>
              <a:gd name="connsiteX33-3441" fmla="*/ 5259788 w 6128435"/>
              <a:gd name="connsiteY33-3442" fmla="*/ 1701198 h 6858000"/>
              <a:gd name="connsiteX34-3443" fmla="*/ 5272526 w 6128435"/>
              <a:gd name="connsiteY34-3444" fmla="*/ 1936940 h 6858000"/>
              <a:gd name="connsiteX35-3445" fmla="*/ 5252592 w 6128435"/>
              <a:gd name="connsiteY35-3446" fmla="*/ 2092210 h 6858000"/>
              <a:gd name="connsiteX36-3447" fmla="*/ 5264303 w 6128435"/>
              <a:gd name="connsiteY36-3448" fmla="*/ 2225157 h 6858000"/>
              <a:gd name="connsiteX37-3449" fmla="*/ 5254949 w 6128435"/>
              <a:gd name="connsiteY37-3450" fmla="*/ 2236160 h 6858000"/>
              <a:gd name="connsiteX38-3451" fmla="*/ 5250104 w 6128435"/>
              <a:gd name="connsiteY38-3452" fmla="*/ 2249166 h 6858000"/>
              <a:gd name="connsiteX39-3453" fmla="*/ 5251214 w 6128435"/>
              <a:gd name="connsiteY39-3454" fmla="*/ 2250944 h 6858000"/>
              <a:gd name="connsiteX40-3455" fmla="*/ 5250644 w 6128435"/>
              <a:gd name="connsiteY40-3456" fmla="*/ 2266619 h 6858000"/>
              <a:gd name="connsiteX41-3457" fmla="*/ 5247111 w 6128435"/>
              <a:gd name="connsiteY41-3458" fmla="*/ 2269679 h 6858000"/>
              <a:gd name="connsiteX42-3459" fmla="*/ 5245653 w 6128435"/>
              <a:gd name="connsiteY42-3460" fmla="*/ 2280317 h 6858000"/>
              <a:gd name="connsiteX43-3461" fmla="*/ 5239901 w 6128435"/>
              <a:gd name="connsiteY43-3462" fmla="*/ 2300961 h 6858000"/>
              <a:gd name="connsiteX44-3463" fmla="*/ 5241522 w 6128435"/>
              <a:gd name="connsiteY44-3464" fmla="*/ 2305114 h 6858000"/>
              <a:gd name="connsiteX45-3465" fmla="*/ 5237050 w 6128435"/>
              <a:gd name="connsiteY45-3466" fmla="*/ 2336703 h 6858000"/>
              <a:gd name="connsiteX46-3467" fmla="*/ 5238267 w 6128435"/>
              <a:gd name="connsiteY46-3468" fmla="*/ 2337277 h 6858000"/>
              <a:gd name="connsiteX47-3469" fmla="*/ 5242602 w 6128435"/>
              <a:gd name="connsiteY47-3470" fmla="*/ 2346782 h 6858000"/>
              <a:gd name="connsiteX48-3471" fmla="*/ 5247963 w 6128435"/>
              <a:gd name="connsiteY48-3472" fmla="*/ 2364638 h 6858000"/>
              <a:gd name="connsiteX49-3473" fmla="*/ 5276175 w 6128435"/>
              <a:gd name="connsiteY49-3474" fmla="*/ 2407515 h 6858000"/>
              <a:gd name="connsiteX50-3475" fmla="*/ 5271650 w 6128435"/>
              <a:gd name="connsiteY50-3476" fmla="*/ 2440467 h 6858000"/>
              <a:gd name="connsiteX51-3477" fmla="*/ 5271438 w 6128435"/>
              <a:gd name="connsiteY51-3478" fmla="*/ 2447186 h 6858000"/>
              <a:gd name="connsiteX52-3479" fmla="*/ 5271722 w 6128435"/>
              <a:gd name="connsiteY52-3480" fmla="*/ 2447359 h 6858000"/>
              <a:gd name="connsiteX53-3481" fmla="*/ 5272069 w 6128435"/>
              <a:gd name="connsiteY53-3482" fmla="*/ 2454523 h 6858000"/>
              <a:gd name="connsiteX54-3483" fmla="*/ 5271049 w 6128435"/>
              <a:gd name="connsiteY54-3484" fmla="*/ 2459442 h 6858000"/>
              <a:gd name="connsiteX55-3485" fmla="*/ 5270636 w 6128435"/>
              <a:gd name="connsiteY55-3486" fmla="*/ 2472481 h 6858000"/>
              <a:gd name="connsiteX56-3487" fmla="*/ 5272406 w 6128435"/>
              <a:gd name="connsiteY56-3488" fmla="*/ 2477221 h 6858000"/>
              <a:gd name="connsiteX57-3489" fmla="*/ 5307538 w 6128435"/>
              <a:gd name="connsiteY57-3490" fmla="*/ 2514685 h 6858000"/>
              <a:gd name="connsiteX58-3491" fmla="*/ 5337604 w 6128435"/>
              <a:gd name="connsiteY58-3492" fmla="*/ 2597632 h 6858000"/>
              <a:gd name="connsiteX59-3493" fmla="*/ 5407503 w 6128435"/>
              <a:gd name="connsiteY59-3494" fmla="*/ 2786290 h 6858000"/>
              <a:gd name="connsiteX60-3495" fmla="*/ 5407356 w 6128435"/>
              <a:gd name="connsiteY60-3496" fmla="*/ 2787545 h 6858000"/>
              <a:gd name="connsiteX61-3497" fmla="*/ 5411130 w 6128435"/>
              <a:gd name="connsiteY61-3498" fmla="*/ 2788640 h 6858000"/>
              <a:gd name="connsiteX62-3499" fmla="*/ 5416439 w 6128435"/>
              <a:gd name="connsiteY62-3500" fmla="*/ 2805666 h 6858000"/>
              <a:gd name="connsiteX63-3501" fmla="*/ 5416589 w 6128435"/>
              <a:gd name="connsiteY63-3502" fmla="*/ 2810822 h 6858000"/>
              <a:gd name="connsiteX64-3503" fmla="*/ 5418542 w 6128435"/>
              <a:gd name="connsiteY64-3504" fmla="*/ 2817745 h 6858000"/>
              <a:gd name="connsiteX65-3505" fmla="*/ 5418847 w 6128435"/>
              <a:gd name="connsiteY65-3506" fmla="*/ 2817825 h 6858000"/>
              <a:gd name="connsiteX66-3507" fmla="*/ 5423364 w 6128435"/>
              <a:gd name="connsiteY66-3508" fmla="*/ 2858292 h 6858000"/>
              <a:gd name="connsiteX67-3509" fmla="*/ 5479298 w 6128435"/>
              <a:gd name="connsiteY67-3510" fmla="*/ 2947791 h 6858000"/>
              <a:gd name="connsiteX68-3511" fmla="*/ 5481770 w 6128435"/>
              <a:gd name="connsiteY68-3512" fmla="*/ 2951352 h 6858000"/>
              <a:gd name="connsiteX69-3513" fmla="*/ 5481013 w 6128435"/>
              <a:gd name="connsiteY69-3514" fmla="*/ 2973461 h 6858000"/>
              <a:gd name="connsiteX70-3515" fmla="*/ 5482045 w 6128435"/>
              <a:gd name="connsiteY70-3516" fmla="*/ 2984371 h 6858000"/>
              <a:gd name="connsiteX71-3517" fmla="*/ 5479405 w 6128435"/>
              <a:gd name="connsiteY71-3518" fmla="*/ 2988507 h 6858000"/>
              <a:gd name="connsiteX72-3519" fmla="*/ 5482415 w 6128435"/>
              <a:gd name="connsiteY72-3520" fmla="*/ 3004079 h 6858000"/>
              <a:gd name="connsiteX73-3521" fmla="*/ 5483865 w 6128435"/>
              <a:gd name="connsiteY73-3522" fmla="*/ 3005467 h 6858000"/>
              <a:gd name="connsiteX74-3523" fmla="*/ 5482236 w 6128435"/>
              <a:gd name="connsiteY74-3524" fmla="*/ 3019791 h 6858000"/>
              <a:gd name="connsiteX75-3525" fmla="*/ 5475895 w 6128435"/>
              <a:gd name="connsiteY75-3526" fmla="*/ 3033578 h 6858000"/>
              <a:gd name="connsiteX76-3527" fmla="*/ 5477595 w 6128435"/>
              <a:gd name="connsiteY76-3528" fmla="*/ 3250534 h 6858000"/>
              <a:gd name="connsiteX77-3529" fmla="*/ 5532836 w 6128435"/>
              <a:gd name="connsiteY77-3530" fmla="*/ 3353840 h 6858000"/>
              <a:gd name="connsiteX78-3531" fmla="*/ 5561229 w 6128435"/>
              <a:gd name="connsiteY78-3532" fmla="*/ 3395784 h 6858000"/>
              <a:gd name="connsiteX79-3533" fmla="*/ 5589758 w 6128435"/>
              <a:gd name="connsiteY79-3534" fmla="*/ 3506453 h 6858000"/>
              <a:gd name="connsiteX80-3535" fmla="*/ 5596144 w 6128435"/>
              <a:gd name="connsiteY80-3536" fmla="*/ 3534624 h 6858000"/>
              <a:gd name="connsiteX81-3537" fmla="*/ 5597750 w 6128435"/>
              <a:gd name="connsiteY81-3538" fmla="*/ 3534129 h 6858000"/>
              <a:gd name="connsiteX82-3539" fmla="*/ 5599700 w 6128435"/>
              <a:gd name="connsiteY82-3540" fmla="*/ 3547221 h 6858000"/>
              <a:gd name="connsiteX83-3541" fmla="*/ 5615031 w 6128435"/>
              <a:gd name="connsiteY83-3542" fmla="*/ 3557482 h 6858000"/>
              <a:gd name="connsiteX84-3543" fmla="*/ 5618377 w 6128435"/>
              <a:gd name="connsiteY84-3544" fmla="*/ 3588431 h 6858000"/>
              <a:gd name="connsiteX85-3545" fmla="*/ 5612155 w 6128435"/>
              <a:gd name="connsiteY85-3546" fmla="*/ 3589869 h 6858000"/>
              <a:gd name="connsiteX86-3547" fmla="*/ 5620843 w 6128435"/>
              <a:gd name="connsiteY86-3548" fmla="*/ 3606745 h 6858000"/>
              <a:gd name="connsiteX87-3549" fmla="*/ 5655472 w 6128435"/>
              <a:gd name="connsiteY87-3550" fmla="*/ 3678877 h 6858000"/>
              <a:gd name="connsiteX88-3551" fmla="*/ 5680448 w 6128435"/>
              <a:gd name="connsiteY88-3552" fmla="*/ 3717760 h 6858000"/>
              <a:gd name="connsiteX89-3553" fmla="*/ 5683015 w 6128435"/>
              <a:gd name="connsiteY89-3554" fmla="*/ 3762025 h 6858000"/>
              <a:gd name="connsiteX90-3555" fmla="*/ 5696643 w 6128435"/>
              <a:gd name="connsiteY90-3556" fmla="*/ 3773888 h 6858000"/>
              <a:gd name="connsiteX91-3557" fmla="*/ 5699203 w 6128435"/>
              <a:gd name="connsiteY91-3558" fmla="*/ 3775823 h 6858000"/>
              <a:gd name="connsiteX92-3559" fmla="*/ 5704824 w 6128435"/>
              <a:gd name="connsiteY92-3560" fmla="*/ 3785966 h 6858000"/>
              <a:gd name="connsiteX93-3561" fmla="*/ 5712204 w 6128435"/>
              <a:gd name="connsiteY93-3562" fmla="*/ 3785830 h 6858000"/>
              <a:gd name="connsiteX94-3563" fmla="*/ 5724816 w 6128435"/>
              <a:gd name="connsiteY94-3564" fmla="*/ 3798949 h 6858000"/>
              <a:gd name="connsiteX95-3565" fmla="*/ 5733539 w 6128435"/>
              <a:gd name="connsiteY95-3566" fmla="*/ 3818457 h 6858000"/>
              <a:gd name="connsiteX96-3567" fmla="*/ 5768491 w 6128435"/>
              <a:gd name="connsiteY96-3568" fmla="*/ 3914399 h 6858000"/>
              <a:gd name="connsiteX97-3569" fmla="*/ 5793123 w 6128435"/>
              <a:gd name="connsiteY97-3570" fmla="*/ 3969952 h 6858000"/>
              <a:gd name="connsiteX98-3571" fmla="*/ 5808321 w 6128435"/>
              <a:gd name="connsiteY98-3572" fmla="*/ 3988153 h 6858000"/>
              <a:gd name="connsiteX99-3573" fmla="*/ 5825621 w 6128435"/>
              <a:gd name="connsiteY99-3574" fmla="*/ 4015525 h 6858000"/>
              <a:gd name="connsiteX100-3575" fmla="*/ 5860672 w 6128435"/>
              <a:gd name="connsiteY100-3576" fmla="*/ 4061579 h 6858000"/>
              <a:gd name="connsiteX101-3577" fmla="*/ 5872173 w 6128435"/>
              <a:gd name="connsiteY101-3578" fmla="*/ 4088497 h 6858000"/>
              <a:gd name="connsiteX102-3579" fmla="*/ 5883705 w 6128435"/>
              <a:gd name="connsiteY102-3580" fmla="*/ 4101899 h 6858000"/>
              <a:gd name="connsiteX103-3581" fmla="*/ 5885314 w 6128435"/>
              <a:gd name="connsiteY103-3582" fmla="*/ 4108387 h 6858000"/>
              <a:gd name="connsiteX104-3583" fmla="*/ 5894095 w 6128435"/>
              <a:gd name="connsiteY104-3584" fmla="*/ 4128857 h 6858000"/>
              <a:gd name="connsiteX105-3585" fmla="*/ 5898339 w 6128435"/>
              <a:gd name="connsiteY105-3586" fmla="*/ 4140800 h 6858000"/>
              <a:gd name="connsiteX106-3587" fmla="*/ 5899734 w 6128435"/>
              <a:gd name="connsiteY106-3588" fmla="*/ 4145632 h 6858000"/>
              <a:gd name="connsiteX107-3589" fmla="*/ 5897098 w 6128435"/>
              <a:gd name="connsiteY107-3590" fmla="*/ 4157819 h 6858000"/>
              <a:gd name="connsiteX108-3591" fmla="*/ 5903513 w 6128435"/>
              <a:gd name="connsiteY108-3592" fmla="*/ 4187661 h 6858000"/>
              <a:gd name="connsiteX109-3593" fmla="*/ 5917114 w 6128435"/>
              <a:gd name="connsiteY109-3594" fmla="*/ 4213096 h 6858000"/>
              <a:gd name="connsiteX110-3595" fmla="*/ 5921153 w 6128435"/>
              <a:gd name="connsiteY110-3596" fmla="*/ 4236222 h 6858000"/>
              <a:gd name="connsiteX111-3597" fmla="*/ 5924233 w 6128435"/>
              <a:gd name="connsiteY111-3598" fmla="*/ 4242060 h 6858000"/>
              <a:gd name="connsiteX112-3599" fmla="*/ 5928910 w 6128435"/>
              <a:gd name="connsiteY112-3600" fmla="*/ 4300973 h 6858000"/>
              <a:gd name="connsiteX113-3601" fmla="*/ 5939320 w 6128435"/>
              <a:gd name="connsiteY113-3602" fmla="*/ 4340435 h 6858000"/>
              <a:gd name="connsiteX114-3603" fmla="*/ 5946705 w 6128435"/>
              <a:gd name="connsiteY114-3604" fmla="*/ 4428051 h 6858000"/>
              <a:gd name="connsiteX115-3605" fmla="*/ 5949261 w 6128435"/>
              <a:gd name="connsiteY115-3606" fmla="*/ 4449185 h 6858000"/>
              <a:gd name="connsiteX116-3607" fmla="*/ 5957504 w 6128435"/>
              <a:gd name="connsiteY116-3608" fmla="*/ 4465911 h 6858000"/>
              <a:gd name="connsiteX117-3609" fmla="*/ 5964689 w 6128435"/>
              <a:gd name="connsiteY117-3610" fmla="*/ 4468532 h 6858000"/>
              <a:gd name="connsiteX118-3611" fmla="*/ 5967062 w 6128435"/>
              <a:gd name="connsiteY118-3612" fmla="*/ 4479923 h 6858000"/>
              <a:gd name="connsiteX119-3613" fmla="*/ 5968960 w 6128435"/>
              <a:gd name="connsiteY119-3614" fmla="*/ 4482655 h 6858000"/>
              <a:gd name="connsiteX120-3615" fmla="*/ 5978567 w 6128435"/>
              <a:gd name="connsiteY120-3616" fmla="*/ 4498605 h 6858000"/>
              <a:gd name="connsiteX121-3617" fmla="*/ 5980106 w 6128435"/>
              <a:gd name="connsiteY121-3618" fmla="*/ 4585087 h 6858000"/>
              <a:gd name="connsiteX122-3619" fmla="*/ 5998138 w 6128435"/>
              <a:gd name="connsiteY122-3620" fmla="*/ 4697518 h 6858000"/>
              <a:gd name="connsiteX123-3621" fmla="*/ 6013516 w 6128435"/>
              <a:gd name="connsiteY123-3622" fmla="*/ 4786619 h 6858000"/>
              <a:gd name="connsiteX124-3623" fmla="*/ 6025404 w 6128435"/>
              <a:gd name="connsiteY124-3624" fmla="*/ 4858148 h 6858000"/>
              <a:gd name="connsiteX125-3625" fmla="*/ 6007749 w 6128435"/>
              <a:gd name="connsiteY125-3626" fmla="*/ 4964715 h 6858000"/>
              <a:gd name="connsiteX126-3627" fmla="*/ 6005269 w 6128435"/>
              <a:gd name="connsiteY126-3628" fmla="*/ 5150567 h 6858000"/>
              <a:gd name="connsiteX127-3629" fmla="*/ 6001127 w 6128435"/>
              <a:gd name="connsiteY127-3630" fmla="*/ 5164609 h 6858000"/>
              <a:gd name="connsiteX128-3631" fmla="*/ 5996647 w 6128435"/>
              <a:gd name="connsiteY128-3632" fmla="*/ 5185640 h 6858000"/>
              <a:gd name="connsiteX129-3633" fmla="*/ 5998514 w 6128435"/>
              <a:gd name="connsiteY129-3634" fmla="*/ 5189673 h 6858000"/>
              <a:gd name="connsiteX130-3635" fmla="*/ 5995970 w 6128435"/>
              <a:gd name="connsiteY130-3636" fmla="*/ 5221547 h 6858000"/>
              <a:gd name="connsiteX131-3637" fmla="*/ 5997218 w 6128435"/>
              <a:gd name="connsiteY131-3638" fmla="*/ 5222031 h 6858000"/>
              <a:gd name="connsiteX132-3639" fmla="*/ 6002116 w 6128435"/>
              <a:gd name="connsiteY132-3640" fmla="*/ 5231223 h 6858000"/>
              <a:gd name="connsiteX133-3641" fmla="*/ 6008541 w 6128435"/>
              <a:gd name="connsiteY133-3642" fmla="*/ 5248680 h 6858000"/>
              <a:gd name="connsiteX134-3643" fmla="*/ 6039260 w 6128435"/>
              <a:gd name="connsiteY134-3644" fmla="*/ 5289518 h 6858000"/>
              <a:gd name="connsiteX135-3645" fmla="*/ 6036748 w 6128435"/>
              <a:gd name="connsiteY135-3646" fmla="*/ 5322752 h 6858000"/>
              <a:gd name="connsiteX136-3647" fmla="*/ 6036943 w 6128435"/>
              <a:gd name="connsiteY136-3648" fmla="*/ 5329480 h 6858000"/>
              <a:gd name="connsiteX137-3649" fmla="*/ 6037236 w 6128435"/>
              <a:gd name="connsiteY137-3650" fmla="*/ 5329634 h 6858000"/>
              <a:gd name="connsiteX138-3651" fmla="*/ 6038019 w 6128435"/>
              <a:gd name="connsiteY138-3652" fmla="*/ 5336764 h 6858000"/>
              <a:gd name="connsiteX139-3653" fmla="*/ 6037298 w 6128435"/>
              <a:gd name="connsiteY139-3654" fmla="*/ 5341753 h 6858000"/>
              <a:gd name="connsiteX140-3655" fmla="*/ 6037677 w 6128435"/>
              <a:gd name="connsiteY140-3656" fmla="*/ 5354807 h 6858000"/>
              <a:gd name="connsiteX141-3657" fmla="*/ 6039728 w 6128435"/>
              <a:gd name="connsiteY141-3658" fmla="*/ 5359416 h 6858000"/>
              <a:gd name="connsiteX142-3659" fmla="*/ 6043311 w 6128435"/>
              <a:gd name="connsiteY142-3660" fmla="*/ 5361407 h 6858000"/>
              <a:gd name="connsiteX143-3661" fmla="*/ 6042954 w 6128435"/>
              <a:gd name="connsiteY143-3662" fmla="*/ 5362576 h 6858000"/>
              <a:gd name="connsiteX144-3663" fmla="*/ 6053435 w 6128435"/>
              <a:gd name="connsiteY144-3664" fmla="*/ 5387547 h 6858000"/>
              <a:gd name="connsiteX145-3665" fmla="*/ 6065933 w 6128435"/>
              <a:gd name="connsiteY145-3666" fmla="*/ 5443002 h 6858000"/>
              <a:gd name="connsiteX146-3667" fmla="*/ 6068640 w 6128435"/>
              <a:gd name="connsiteY146-3668" fmla="*/ 5474503 h 6858000"/>
              <a:gd name="connsiteX147-3669" fmla="*/ 6080922 w 6128435"/>
              <a:gd name="connsiteY147-3670" fmla="*/ 5561070 h 6858000"/>
              <a:gd name="connsiteX148-3671" fmla="*/ 6096949 w 6128435"/>
              <a:gd name="connsiteY148-3672" fmla="*/ 5648179 h 6858000"/>
              <a:gd name="connsiteX149-3673" fmla="*/ 6125703 w 6128435"/>
              <a:gd name="connsiteY149-3674" fmla="*/ 5692894 h 6858000"/>
              <a:gd name="connsiteX150-3675" fmla="*/ 6126670 w 6128435"/>
              <a:gd name="connsiteY150-3676" fmla="*/ 5697882 h 6858000"/>
              <a:gd name="connsiteX151-3677" fmla="*/ 6124061 w 6128435"/>
              <a:gd name="connsiteY151-3678" fmla="*/ 5710294 h 6858000"/>
              <a:gd name="connsiteX152-3679" fmla="*/ 6122213 w 6128435"/>
              <a:gd name="connsiteY152-3680" fmla="*/ 5714762 h 6858000"/>
              <a:gd name="connsiteX153-3681" fmla="*/ 6121353 w 6128435"/>
              <a:gd name="connsiteY153-3682" fmla="*/ 5721725 h 6858000"/>
              <a:gd name="connsiteX154-3683" fmla="*/ 6121607 w 6128435"/>
              <a:gd name="connsiteY154-3684" fmla="*/ 5721959 h 6858000"/>
              <a:gd name="connsiteX155-3685" fmla="*/ 6120262 w 6128435"/>
              <a:gd name="connsiteY155-3686" fmla="*/ 5728358 h 6858000"/>
              <a:gd name="connsiteX156-3687" fmla="*/ 6110194 w 6128435"/>
              <a:gd name="connsiteY156-3688" fmla="*/ 5758853 h 6858000"/>
              <a:gd name="connsiteX157-3689" fmla="*/ 6127519 w 6128435"/>
              <a:gd name="connsiteY157-3690" fmla="*/ 5865775 h 6858000"/>
              <a:gd name="connsiteX158-3691" fmla="*/ 6128435 w 6128435"/>
              <a:gd name="connsiteY158-3692" fmla="*/ 5870164 h 6858000"/>
              <a:gd name="connsiteX159-3693" fmla="*/ 6119217 w 6128435"/>
              <a:gd name="connsiteY159-3694" fmla="*/ 5888542 h 6858000"/>
              <a:gd name="connsiteX160-3695" fmla="*/ 6115966 w 6128435"/>
              <a:gd name="connsiteY160-3696" fmla="*/ 5898387 h 6858000"/>
              <a:gd name="connsiteX161-3697" fmla="*/ 6111924 w 6128435"/>
              <a:gd name="connsiteY161-3698" fmla="*/ 5900444 h 6858000"/>
              <a:gd name="connsiteX162-3699" fmla="*/ 6108716 w 6128435"/>
              <a:gd name="connsiteY162-3700" fmla="*/ 5915345 h 6858000"/>
              <a:gd name="connsiteX163-3701" fmla="*/ 6109524 w 6128435"/>
              <a:gd name="connsiteY163-3702" fmla="*/ 5917328 h 6858000"/>
              <a:gd name="connsiteX164-3703" fmla="*/ 6102493 w 6128435"/>
              <a:gd name="connsiteY164-3704" fmla="*/ 5928602 h 6858000"/>
              <a:gd name="connsiteX165-3705" fmla="*/ 6056863 w 6128435"/>
              <a:gd name="connsiteY165-3706" fmla="*/ 6000643 h 6858000"/>
              <a:gd name="connsiteX166-3707" fmla="*/ 6045436 w 6128435"/>
              <a:gd name="connsiteY166-3708" fmla="*/ 6124480 h 6858000"/>
              <a:gd name="connsiteX167-3709" fmla="*/ 6030489 w 6128435"/>
              <a:gd name="connsiteY167-3710" fmla="*/ 6317666 h 6858000"/>
              <a:gd name="connsiteX168-3711" fmla="*/ 6007492 w 6128435"/>
              <a:gd name="connsiteY168-3712" fmla="*/ 6440818 h 6858000"/>
              <a:gd name="connsiteX169-3713" fmla="*/ 6009467 w 6128435"/>
              <a:gd name="connsiteY169-3714" fmla="*/ 6487076 h 6858000"/>
              <a:gd name="connsiteX170-3715" fmla="*/ 5995064 w 6128435"/>
              <a:gd name="connsiteY170-3716" fmla="*/ 6540791 h 6858000"/>
              <a:gd name="connsiteX171-3717" fmla="*/ 5996309 w 6128435"/>
              <a:gd name="connsiteY171-3718" fmla="*/ 6543961 h 6858000"/>
              <a:gd name="connsiteX172-3719" fmla="*/ 5996048 w 6128435"/>
              <a:gd name="connsiteY172-3720" fmla="*/ 6555444 h 6858000"/>
              <a:gd name="connsiteX173-3721" fmla="*/ 6002524 w 6128435"/>
              <a:gd name="connsiteY173-3722" fmla="*/ 6560188 h 6858000"/>
              <a:gd name="connsiteX174-3723" fmla="*/ 6006823 w 6128435"/>
              <a:gd name="connsiteY174-3724" fmla="*/ 6578546 h 6858000"/>
              <a:gd name="connsiteX175-3725" fmla="*/ 6004510 w 6128435"/>
              <a:gd name="connsiteY175-3726" fmla="*/ 6599256 h 6858000"/>
              <a:gd name="connsiteX176-3727" fmla="*/ 5986207 w 6128435"/>
              <a:gd name="connsiteY176-3728" fmla="*/ 6695855 h 6858000"/>
              <a:gd name="connsiteX177-3729" fmla="*/ 5979428 w 6128435"/>
              <a:gd name="connsiteY177-3730" fmla="*/ 6754678 h 6858000"/>
              <a:gd name="connsiteX178-3731" fmla="*/ 5983398 w 6128435"/>
              <a:gd name="connsiteY178-3732" fmla="*/ 6778641 h 6858000"/>
              <a:gd name="connsiteX179-3733" fmla="*/ 5984543 w 6128435"/>
              <a:gd name="connsiteY179-3734" fmla="*/ 6811016 h 6858000"/>
              <a:gd name="connsiteX180-3735" fmla="*/ 5981802 w 6128435"/>
              <a:gd name="connsiteY180-3736" fmla="*/ 6838578 h 6858000"/>
              <a:gd name="connsiteX181-3737" fmla="*/ 5979671 w 6128435"/>
              <a:gd name="connsiteY181-3738" fmla="*/ 6858000 h 6858000"/>
              <a:gd name="connsiteX182-3739" fmla="*/ 0 w 6128435"/>
              <a:gd name="connsiteY182-3740" fmla="*/ 6858000 h 6858000"/>
              <a:gd name="connsiteX183-3741" fmla="*/ 0 w 6128435"/>
              <a:gd name="connsiteY183-3742" fmla="*/ 0 h 6858000"/>
              <a:gd name="connsiteX0-3743" fmla="*/ 0 w 6128435"/>
              <a:gd name="connsiteY0-3744" fmla="*/ 0 h 6858000"/>
              <a:gd name="connsiteX1-3745" fmla="*/ 4965888 w 6128435"/>
              <a:gd name="connsiteY1-3746" fmla="*/ 0 h 6858000"/>
              <a:gd name="connsiteX2-3747" fmla="*/ 4967767 w 6128435"/>
              <a:gd name="connsiteY2-3748" fmla="*/ 7930 h 6858000"/>
              <a:gd name="connsiteX3-3749" fmla="*/ 4979444 w 6128435"/>
              <a:gd name="connsiteY3-3750" fmla="*/ 43921 h 6858000"/>
              <a:gd name="connsiteX4-3751" fmla="*/ 5021173 w 6128435"/>
              <a:gd name="connsiteY4-3752" fmla="*/ 123738 h 6858000"/>
              <a:gd name="connsiteX5-3753" fmla="*/ 5075458 w 6128435"/>
              <a:gd name="connsiteY5-3754" fmla="*/ 264355 h 6858000"/>
              <a:gd name="connsiteX6-3755" fmla="*/ 5081175 w 6128435"/>
              <a:gd name="connsiteY6-3756" fmla="*/ 277448 h 6858000"/>
              <a:gd name="connsiteX7-3757" fmla="*/ 5097011 w 6128435"/>
              <a:gd name="connsiteY7-3758" fmla="*/ 355616 h 6858000"/>
              <a:gd name="connsiteX8-3759" fmla="*/ 5130982 w 6128435"/>
              <a:gd name="connsiteY8-3760" fmla="*/ 412030 h 6858000"/>
              <a:gd name="connsiteX9-3761" fmla="*/ 5153000 w 6128435"/>
              <a:gd name="connsiteY9-3762" fmla="*/ 507134 h 6858000"/>
              <a:gd name="connsiteX10-3763" fmla="*/ 5171282 w 6128435"/>
              <a:gd name="connsiteY10-3764" fmla="*/ 602071 h 6858000"/>
              <a:gd name="connsiteX11-3765" fmla="*/ 5176196 w 6128435"/>
              <a:gd name="connsiteY11-3766" fmla="*/ 636822 h 6858000"/>
              <a:gd name="connsiteX12-3767" fmla="*/ 5201957 w 6128435"/>
              <a:gd name="connsiteY12-3768" fmla="*/ 736835 h 6858000"/>
              <a:gd name="connsiteX13-3769" fmla="*/ 5185452 w 6128435"/>
              <a:gd name="connsiteY13-3770" fmla="*/ 745392 h 6858000"/>
              <a:gd name="connsiteX14-3771" fmla="*/ 5189051 w 6128435"/>
              <a:gd name="connsiteY14-3772" fmla="*/ 782518 h 6858000"/>
              <a:gd name="connsiteX15-3773" fmla="*/ 5210428 w 6128435"/>
              <a:gd name="connsiteY15-3774" fmla="*/ 815772 h 6858000"/>
              <a:gd name="connsiteX16-3775" fmla="*/ 5221088 w 6128435"/>
              <a:gd name="connsiteY16-3776" fmla="*/ 860193 h 6858000"/>
              <a:gd name="connsiteX17-3777" fmla="*/ 5227653 w 6128435"/>
              <a:gd name="connsiteY17-3778" fmla="*/ 886709 h 6858000"/>
              <a:gd name="connsiteX18-3779" fmla="*/ 5230806 w 6128435"/>
              <a:gd name="connsiteY18-3780" fmla="*/ 961354 h 6858000"/>
              <a:gd name="connsiteX19-3781" fmla="*/ 5201018 w 6128435"/>
              <a:gd name="connsiteY19-3782" fmla="*/ 1095027 h 6858000"/>
              <a:gd name="connsiteX20-3783" fmla="*/ 5202153 w 6128435"/>
              <a:gd name="connsiteY20-3784" fmla="*/ 1133224 h 6858000"/>
              <a:gd name="connsiteX21-3785" fmla="*/ 5207370 w 6128435"/>
              <a:gd name="connsiteY21-3786" fmla="*/ 1138097 h 6858000"/>
              <a:gd name="connsiteX22-3787" fmla="*/ 5189234 w 6128435"/>
              <a:gd name="connsiteY22-3788" fmla="*/ 1193495 h 6858000"/>
              <a:gd name="connsiteX23-3789" fmla="*/ 5202769 w 6128435"/>
              <a:gd name="connsiteY23-3790" fmla="*/ 1269450 h 6858000"/>
              <a:gd name="connsiteX24-3791" fmla="*/ 5225968 w 6128435"/>
              <a:gd name="connsiteY24-3792" fmla="*/ 1357994 h 6858000"/>
              <a:gd name="connsiteX25-3793" fmla="*/ 5233819 w 6128435"/>
              <a:gd name="connsiteY25-3794" fmla="*/ 1380922 h 6858000"/>
              <a:gd name="connsiteX26-3795" fmla="*/ 5237226 w 6128435"/>
              <a:gd name="connsiteY26-3796" fmla="*/ 1441327 h 6858000"/>
              <a:gd name="connsiteX27-3797" fmla="*/ 5244434 w 6128435"/>
              <a:gd name="connsiteY27-3798" fmla="*/ 1580810 h 6858000"/>
              <a:gd name="connsiteX28-3799" fmla="*/ 5251453 w 6128435"/>
              <a:gd name="connsiteY28-3800" fmla="*/ 1583934 h 6858000"/>
              <a:gd name="connsiteX29-3801" fmla="*/ 5253136 w 6128435"/>
              <a:gd name="connsiteY29-3802" fmla="*/ 1595457 h 6858000"/>
              <a:gd name="connsiteX30-3803" fmla="*/ 5254863 w 6128435"/>
              <a:gd name="connsiteY30-3804" fmla="*/ 1598311 h 6858000"/>
              <a:gd name="connsiteX31-3805" fmla="*/ 5263491 w 6128435"/>
              <a:gd name="connsiteY31-3806" fmla="*/ 1614889 h 6858000"/>
              <a:gd name="connsiteX32-3807" fmla="*/ 5250095 w 6128435"/>
              <a:gd name="connsiteY32-3808" fmla="*/ 1655519 h 6858000"/>
              <a:gd name="connsiteX33-3809" fmla="*/ 5259788 w 6128435"/>
              <a:gd name="connsiteY33-3810" fmla="*/ 1768516 h 6858000"/>
              <a:gd name="connsiteX34-3811" fmla="*/ 5272526 w 6128435"/>
              <a:gd name="connsiteY34-3812" fmla="*/ 1936940 h 6858000"/>
              <a:gd name="connsiteX35-3813" fmla="*/ 5252592 w 6128435"/>
              <a:gd name="connsiteY35-3814" fmla="*/ 2092210 h 6858000"/>
              <a:gd name="connsiteX36-3815" fmla="*/ 5264303 w 6128435"/>
              <a:gd name="connsiteY36-3816" fmla="*/ 2225157 h 6858000"/>
              <a:gd name="connsiteX37-3817" fmla="*/ 5254949 w 6128435"/>
              <a:gd name="connsiteY37-3818" fmla="*/ 2236160 h 6858000"/>
              <a:gd name="connsiteX38-3819" fmla="*/ 5250104 w 6128435"/>
              <a:gd name="connsiteY38-3820" fmla="*/ 2249166 h 6858000"/>
              <a:gd name="connsiteX39-3821" fmla="*/ 5251214 w 6128435"/>
              <a:gd name="connsiteY39-3822" fmla="*/ 2250944 h 6858000"/>
              <a:gd name="connsiteX40-3823" fmla="*/ 5250644 w 6128435"/>
              <a:gd name="connsiteY40-3824" fmla="*/ 2266619 h 6858000"/>
              <a:gd name="connsiteX41-3825" fmla="*/ 5247111 w 6128435"/>
              <a:gd name="connsiteY41-3826" fmla="*/ 2269679 h 6858000"/>
              <a:gd name="connsiteX42-3827" fmla="*/ 5245653 w 6128435"/>
              <a:gd name="connsiteY42-3828" fmla="*/ 2280317 h 6858000"/>
              <a:gd name="connsiteX43-3829" fmla="*/ 5239901 w 6128435"/>
              <a:gd name="connsiteY43-3830" fmla="*/ 2300961 h 6858000"/>
              <a:gd name="connsiteX44-3831" fmla="*/ 5241522 w 6128435"/>
              <a:gd name="connsiteY44-3832" fmla="*/ 2305114 h 6858000"/>
              <a:gd name="connsiteX45-3833" fmla="*/ 5237050 w 6128435"/>
              <a:gd name="connsiteY45-3834" fmla="*/ 2336703 h 6858000"/>
              <a:gd name="connsiteX46-3835" fmla="*/ 5238267 w 6128435"/>
              <a:gd name="connsiteY46-3836" fmla="*/ 2337277 h 6858000"/>
              <a:gd name="connsiteX47-3837" fmla="*/ 5242602 w 6128435"/>
              <a:gd name="connsiteY47-3838" fmla="*/ 2346782 h 6858000"/>
              <a:gd name="connsiteX48-3839" fmla="*/ 5247963 w 6128435"/>
              <a:gd name="connsiteY48-3840" fmla="*/ 2364638 h 6858000"/>
              <a:gd name="connsiteX49-3841" fmla="*/ 5276175 w 6128435"/>
              <a:gd name="connsiteY49-3842" fmla="*/ 2407515 h 6858000"/>
              <a:gd name="connsiteX50-3843" fmla="*/ 5271650 w 6128435"/>
              <a:gd name="connsiteY50-3844" fmla="*/ 2440467 h 6858000"/>
              <a:gd name="connsiteX51-3845" fmla="*/ 5271438 w 6128435"/>
              <a:gd name="connsiteY51-3846" fmla="*/ 2447186 h 6858000"/>
              <a:gd name="connsiteX52-3847" fmla="*/ 5271722 w 6128435"/>
              <a:gd name="connsiteY52-3848" fmla="*/ 2447359 h 6858000"/>
              <a:gd name="connsiteX53-3849" fmla="*/ 5272069 w 6128435"/>
              <a:gd name="connsiteY53-3850" fmla="*/ 2454523 h 6858000"/>
              <a:gd name="connsiteX54-3851" fmla="*/ 5271049 w 6128435"/>
              <a:gd name="connsiteY54-3852" fmla="*/ 2459442 h 6858000"/>
              <a:gd name="connsiteX55-3853" fmla="*/ 5270636 w 6128435"/>
              <a:gd name="connsiteY55-3854" fmla="*/ 2472481 h 6858000"/>
              <a:gd name="connsiteX56-3855" fmla="*/ 5272406 w 6128435"/>
              <a:gd name="connsiteY56-3856" fmla="*/ 2477221 h 6858000"/>
              <a:gd name="connsiteX57-3857" fmla="*/ 5307538 w 6128435"/>
              <a:gd name="connsiteY57-3858" fmla="*/ 2514685 h 6858000"/>
              <a:gd name="connsiteX58-3859" fmla="*/ 5337604 w 6128435"/>
              <a:gd name="connsiteY58-3860" fmla="*/ 2597632 h 6858000"/>
              <a:gd name="connsiteX59-3861" fmla="*/ 5407503 w 6128435"/>
              <a:gd name="connsiteY59-3862" fmla="*/ 2786290 h 6858000"/>
              <a:gd name="connsiteX60-3863" fmla="*/ 5407356 w 6128435"/>
              <a:gd name="connsiteY60-3864" fmla="*/ 2787545 h 6858000"/>
              <a:gd name="connsiteX61-3865" fmla="*/ 5411130 w 6128435"/>
              <a:gd name="connsiteY61-3866" fmla="*/ 2788640 h 6858000"/>
              <a:gd name="connsiteX62-3867" fmla="*/ 5416439 w 6128435"/>
              <a:gd name="connsiteY62-3868" fmla="*/ 2805666 h 6858000"/>
              <a:gd name="connsiteX63-3869" fmla="*/ 5416589 w 6128435"/>
              <a:gd name="connsiteY63-3870" fmla="*/ 2810822 h 6858000"/>
              <a:gd name="connsiteX64-3871" fmla="*/ 5418542 w 6128435"/>
              <a:gd name="connsiteY64-3872" fmla="*/ 2817745 h 6858000"/>
              <a:gd name="connsiteX65-3873" fmla="*/ 5418847 w 6128435"/>
              <a:gd name="connsiteY65-3874" fmla="*/ 2817825 h 6858000"/>
              <a:gd name="connsiteX66-3875" fmla="*/ 5423364 w 6128435"/>
              <a:gd name="connsiteY66-3876" fmla="*/ 2858292 h 6858000"/>
              <a:gd name="connsiteX67-3877" fmla="*/ 5479298 w 6128435"/>
              <a:gd name="connsiteY67-3878" fmla="*/ 2947791 h 6858000"/>
              <a:gd name="connsiteX68-3879" fmla="*/ 5481770 w 6128435"/>
              <a:gd name="connsiteY68-3880" fmla="*/ 2951352 h 6858000"/>
              <a:gd name="connsiteX69-3881" fmla="*/ 5481013 w 6128435"/>
              <a:gd name="connsiteY69-3882" fmla="*/ 2973461 h 6858000"/>
              <a:gd name="connsiteX70-3883" fmla="*/ 5482045 w 6128435"/>
              <a:gd name="connsiteY70-3884" fmla="*/ 2984371 h 6858000"/>
              <a:gd name="connsiteX71-3885" fmla="*/ 5479405 w 6128435"/>
              <a:gd name="connsiteY71-3886" fmla="*/ 2988507 h 6858000"/>
              <a:gd name="connsiteX72-3887" fmla="*/ 5482415 w 6128435"/>
              <a:gd name="connsiteY72-3888" fmla="*/ 3004079 h 6858000"/>
              <a:gd name="connsiteX73-3889" fmla="*/ 5483865 w 6128435"/>
              <a:gd name="connsiteY73-3890" fmla="*/ 3005467 h 6858000"/>
              <a:gd name="connsiteX74-3891" fmla="*/ 5482236 w 6128435"/>
              <a:gd name="connsiteY74-3892" fmla="*/ 3019791 h 6858000"/>
              <a:gd name="connsiteX75-3893" fmla="*/ 5475895 w 6128435"/>
              <a:gd name="connsiteY75-3894" fmla="*/ 3033578 h 6858000"/>
              <a:gd name="connsiteX76-3895" fmla="*/ 5477595 w 6128435"/>
              <a:gd name="connsiteY76-3896" fmla="*/ 3250534 h 6858000"/>
              <a:gd name="connsiteX77-3897" fmla="*/ 5532836 w 6128435"/>
              <a:gd name="connsiteY77-3898" fmla="*/ 3353840 h 6858000"/>
              <a:gd name="connsiteX78-3899" fmla="*/ 5561229 w 6128435"/>
              <a:gd name="connsiteY78-3900" fmla="*/ 3395784 h 6858000"/>
              <a:gd name="connsiteX79-3901" fmla="*/ 5589758 w 6128435"/>
              <a:gd name="connsiteY79-3902" fmla="*/ 3506453 h 6858000"/>
              <a:gd name="connsiteX80-3903" fmla="*/ 5596144 w 6128435"/>
              <a:gd name="connsiteY80-3904" fmla="*/ 3534624 h 6858000"/>
              <a:gd name="connsiteX81-3905" fmla="*/ 5597750 w 6128435"/>
              <a:gd name="connsiteY81-3906" fmla="*/ 3534129 h 6858000"/>
              <a:gd name="connsiteX82-3907" fmla="*/ 5599700 w 6128435"/>
              <a:gd name="connsiteY82-3908" fmla="*/ 3547221 h 6858000"/>
              <a:gd name="connsiteX83-3909" fmla="*/ 5615031 w 6128435"/>
              <a:gd name="connsiteY83-3910" fmla="*/ 3557482 h 6858000"/>
              <a:gd name="connsiteX84-3911" fmla="*/ 5618377 w 6128435"/>
              <a:gd name="connsiteY84-3912" fmla="*/ 3588431 h 6858000"/>
              <a:gd name="connsiteX85-3913" fmla="*/ 5612155 w 6128435"/>
              <a:gd name="connsiteY85-3914" fmla="*/ 3589869 h 6858000"/>
              <a:gd name="connsiteX86-3915" fmla="*/ 5620843 w 6128435"/>
              <a:gd name="connsiteY86-3916" fmla="*/ 3606745 h 6858000"/>
              <a:gd name="connsiteX87-3917" fmla="*/ 5655472 w 6128435"/>
              <a:gd name="connsiteY87-3918" fmla="*/ 3678877 h 6858000"/>
              <a:gd name="connsiteX88-3919" fmla="*/ 5680448 w 6128435"/>
              <a:gd name="connsiteY88-3920" fmla="*/ 3717760 h 6858000"/>
              <a:gd name="connsiteX89-3921" fmla="*/ 5683015 w 6128435"/>
              <a:gd name="connsiteY89-3922" fmla="*/ 3762025 h 6858000"/>
              <a:gd name="connsiteX90-3923" fmla="*/ 5696643 w 6128435"/>
              <a:gd name="connsiteY90-3924" fmla="*/ 3773888 h 6858000"/>
              <a:gd name="connsiteX91-3925" fmla="*/ 5699203 w 6128435"/>
              <a:gd name="connsiteY91-3926" fmla="*/ 3775823 h 6858000"/>
              <a:gd name="connsiteX92-3927" fmla="*/ 5704824 w 6128435"/>
              <a:gd name="connsiteY92-3928" fmla="*/ 3785966 h 6858000"/>
              <a:gd name="connsiteX93-3929" fmla="*/ 5712204 w 6128435"/>
              <a:gd name="connsiteY93-3930" fmla="*/ 3785830 h 6858000"/>
              <a:gd name="connsiteX94-3931" fmla="*/ 5724816 w 6128435"/>
              <a:gd name="connsiteY94-3932" fmla="*/ 3798949 h 6858000"/>
              <a:gd name="connsiteX95-3933" fmla="*/ 5733539 w 6128435"/>
              <a:gd name="connsiteY95-3934" fmla="*/ 3818457 h 6858000"/>
              <a:gd name="connsiteX96-3935" fmla="*/ 5768491 w 6128435"/>
              <a:gd name="connsiteY96-3936" fmla="*/ 3914399 h 6858000"/>
              <a:gd name="connsiteX97-3937" fmla="*/ 5793123 w 6128435"/>
              <a:gd name="connsiteY97-3938" fmla="*/ 3969952 h 6858000"/>
              <a:gd name="connsiteX98-3939" fmla="*/ 5808321 w 6128435"/>
              <a:gd name="connsiteY98-3940" fmla="*/ 3988153 h 6858000"/>
              <a:gd name="connsiteX99-3941" fmla="*/ 5825621 w 6128435"/>
              <a:gd name="connsiteY99-3942" fmla="*/ 4015525 h 6858000"/>
              <a:gd name="connsiteX100-3943" fmla="*/ 5860672 w 6128435"/>
              <a:gd name="connsiteY100-3944" fmla="*/ 4061579 h 6858000"/>
              <a:gd name="connsiteX101-3945" fmla="*/ 5872173 w 6128435"/>
              <a:gd name="connsiteY101-3946" fmla="*/ 4088497 h 6858000"/>
              <a:gd name="connsiteX102-3947" fmla="*/ 5883705 w 6128435"/>
              <a:gd name="connsiteY102-3948" fmla="*/ 4101899 h 6858000"/>
              <a:gd name="connsiteX103-3949" fmla="*/ 5885314 w 6128435"/>
              <a:gd name="connsiteY103-3950" fmla="*/ 4108387 h 6858000"/>
              <a:gd name="connsiteX104-3951" fmla="*/ 5894095 w 6128435"/>
              <a:gd name="connsiteY104-3952" fmla="*/ 4128857 h 6858000"/>
              <a:gd name="connsiteX105-3953" fmla="*/ 5898339 w 6128435"/>
              <a:gd name="connsiteY105-3954" fmla="*/ 4140800 h 6858000"/>
              <a:gd name="connsiteX106-3955" fmla="*/ 5899734 w 6128435"/>
              <a:gd name="connsiteY106-3956" fmla="*/ 4145632 h 6858000"/>
              <a:gd name="connsiteX107-3957" fmla="*/ 5897098 w 6128435"/>
              <a:gd name="connsiteY107-3958" fmla="*/ 4157819 h 6858000"/>
              <a:gd name="connsiteX108-3959" fmla="*/ 5903513 w 6128435"/>
              <a:gd name="connsiteY108-3960" fmla="*/ 4187661 h 6858000"/>
              <a:gd name="connsiteX109-3961" fmla="*/ 5917114 w 6128435"/>
              <a:gd name="connsiteY109-3962" fmla="*/ 4213096 h 6858000"/>
              <a:gd name="connsiteX110-3963" fmla="*/ 5921153 w 6128435"/>
              <a:gd name="connsiteY110-3964" fmla="*/ 4236222 h 6858000"/>
              <a:gd name="connsiteX111-3965" fmla="*/ 5924233 w 6128435"/>
              <a:gd name="connsiteY111-3966" fmla="*/ 4242060 h 6858000"/>
              <a:gd name="connsiteX112-3967" fmla="*/ 5928910 w 6128435"/>
              <a:gd name="connsiteY112-3968" fmla="*/ 4300973 h 6858000"/>
              <a:gd name="connsiteX113-3969" fmla="*/ 5939320 w 6128435"/>
              <a:gd name="connsiteY113-3970" fmla="*/ 4340435 h 6858000"/>
              <a:gd name="connsiteX114-3971" fmla="*/ 5946705 w 6128435"/>
              <a:gd name="connsiteY114-3972" fmla="*/ 4428051 h 6858000"/>
              <a:gd name="connsiteX115-3973" fmla="*/ 5949261 w 6128435"/>
              <a:gd name="connsiteY115-3974" fmla="*/ 4449185 h 6858000"/>
              <a:gd name="connsiteX116-3975" fmla="*/ 5957504 w 6128435"/>
              <a:gd name="connsiteY116-3976" fmla="*/ 4465911 h 6858000"/>
              <a:gd name="connsiteX117-3977" fmla="*/ 5964689 w 6128435"/>
              <a:gd name="connsiteY117-3978" fmla="*/ 4468532 h 6858000"/>
              <a:gd name="connsiteX118-3979" fmla="*/ 5967062 w 6128435"/>
              <a:gd name="connsiteY118-3980" fmla="*/ 4479923 h 6858000"/>
              <a:gd name="connsiteX119-3981" fmla="*/ 5968960 w 6128435"/>
              <a:gd name="connsiteY119-3982" fmla="*/ 4482655 h 6858000"/>
              <a:gd name="connsiteX120-3983" fmla="*/ 5978567 w 6128435"/>
              <a:gd name="connsiteY120-3984" fmla="*/ 4498605 h 6858000"/>
              <a:gd name="connsiteX121-3985" fmla="*/ 5980106 w 6128435"/>
              <a:gd name="connsiteY121-3986" fmla="*/ 4585087 h 6858000"/>
              <a:gd name="connsiteX122-3987" fmla="*/ 5998138 w 6128435"/>
              <a:gd name="connsiteY122-3988" fmla="*/ 4697518 h 6858000"/>
              <a:gd name="connsiteX123-3989" fmla="*/ 6013516 w 6128435"/>
              <a:gd name="connsiteY123-3990" fmla="*/ 4786619 h 6858000"/>
              <a:gd name="connsiteX124-3991" fmla="*/ 6025404 w 6128435"/>
              <a:gd name="connsiteY124-3992" fmla="*/ 4858148 h 6858000"/>
              <a:gd name="connsiteX125-3993" fmla="*/ 6007749 w 6128435"/>
              <a:gd name="connsiteY125-3994" fmla="*/ 4964715 h 6858000"/>
              <a:gd name="connsiteX126-3995" fmla="*/ 6005269 w 6128435"/>
              <a:gd name="connsiteY126-3996" fmla="*/ 5150567 h 6858000"/>
              <a:gd name="connsiteX127-3997" fmla="*/ 6001127 w 6128435"/>
              <a:gd name="connsiteY127-3998" fmla="*/ 5164609 h 6858000"/>
              <a:gd name="connsiteX128-3999" fmla="*/ 5996647 w 6128435"/>
              <a:gd name="connsiteY128-4000" fmla="*/ 5185640 h 6858000"/>
              <a:gd name="connsiteX129-4001" fmla="*/ 5998514 w 6128435"/>
              <a:gd name="connsiteY129-4002" fmla="*/ 5189673 h 6858000"/>
              <a:gd name="connsiteX130-4003" fmla="*/ 5995970 w 6128435"/>
              <a:gd name="connsiteY130-4004" fmla="*/ 5221547 h 6858000"/>
              <a:gd name="connsiteX131-4005" fmla="*/ 5997218 w 6128435"/>
              <a:gd name="connsiteY131-4006" fmla="*/ 5222031 h 6858000"/>
              <a:gd name="connsiteX132-4007" fmla="*/ 6002116 w 6128435"/>
              <a:gd name="connsiteY132-4008" fmla="*/ 5231223 h 6858000"/>
              <a:gd name="connsiteX133-4009" fmla="*/ 6008541 w 6128435"/>
              <a:gd name="connsiteY133-4010" fmla="*/ 5248680 h 6858000"/>
              <a:gd name="connsiteX134-4011" fmla="*/ 6039260 w 6128435"/>
              <a:gd name="connsiteY134-4012" fmla="*/ 5289518 h 6858000"/>
              <a:gd name="connsiteX135-4013" fmla="*/ 6036748 w 6128435"/>
              <a:gd name="connsiteY135-4014" fmla="*/ 5322752 h 6858000"/>
              <a:gd name="connsiteX136-4015" fmla="*/ 6036943 w 6128435"/>
              <a:gd name="connsiteY136-4016" fmla="*/ 5329480 h 6858000"/>
              <a:gd name="connsiteX137-4017" fmla="*/ 6037236 w 6128435"/>
              <a:gd name="connsiteY137-4018" fmla="*/ 5329634 h 6858000"/>
              <a:gd name="connsiteX138-4019" fmla="*/ 6038019 w 6128435"/>
              <a:gd name="connsiteY138-4020" fmla="*/ 5336764 h 6858000"/>
              <a:gd name="connsiteX139-4021" fmla="*/ 6037298 w 6128435"/>
              <a:gd name="connsiteY139-4022" fmla="*/ 5341753 h 6858000"/>
              <a:gd name="connsiteX140-4023" fmla="*/ 6037677 w 6128435"/>
              <a:gd name="connsiteY140-4024" fmla="*/ 5354807 h 6858000"/>
              <a:gd name="connsiteX141-4025" fmla="*/ 6039728 w 6128435"/>
              <a:gd name="connsiteY141-4026" fmla="*/ 5359416 h 6858000"/>
              <a:gd name="connsiteX142-4027" fmla="*/ 6043311 w 6128435"/>
              <a:gd name="connsiteY142-4028" fmla="*/ 5361407 h 6858000"/>
              <a:gd name="connsiteX143-4029" fmla="*/ 6042954 w 6128435"/>
              <a:gd name="connsiteY143-4030" fmla="*/ 5362576 h 6858000"/>
              <a:gd name="connsiteX144-4031" fmla="*/ 6053435 w 6128435"/>
              <a:gd name="connsiteY144-4032" fmla="*/ 5387547 h 6858000"/>
              <a:gd name="connsiteX145-4033" fmla="*/ 6065933 w 6128435"/>
              <a:gd name="connsiteY145-4034" fmla="*/ 5443002 h 6858000"/>
              <a:gd name="connsiteX146-4035" fmla="*/ 6068640 w 6128435"/>
              <a:gd name="connsiteY146-4036" fmla="*/ 5474503 h 6858000"/>
              <a:gd name="connsiteX147-4037" fmla="*/ 6080922 w 6128435"/>
              <a:gd name="connsiteY147-4038" fmla="*/ 5561070 h 6858000"/>
              <a:gd name="connsiteX148-4039" fmla="*/ 6096949 w 6128435"/>
              <a:gd name="connsiteY148-4040" fmla="*/ 5648179 h 6858000"/>
              <a:gd name="connsiteX149-4041" fmla="*/ 6125703 w 6128435"/>
              <a:gd name="connsiteY149-4042" fmla="*/ 5692894 h 6858000"/>
              <a:gd name="connsiteX150-4043" fmla="*/ 6126670 w 6128435"/>
              <a:gd name="connsiteY150-4044" fmla="*/ 5697882 h 6858000"/>
              <a:gd name="connsiteX151-4045" fmla="*/ 6124061 w 6128435"/>
              <a:gd name="connsiteY151-4046" fmla="*/ 5710294 h 6858000"/>
              <a:gd name="connsiteX152-4047" fmla="*/ 6122213 w 6128435"/>
              <a:gd name="connsiteY152-4048" fmla="*/ 5714762 h 6858000"/>
              <a:gd name="connsiteX153-4049" fmla="*/ 6121353 w 6128435"/>
              <a:gd name="connsiteY153-4050" fmla="*/ 5721725 h 6858000"/>
              <a:gd name="connsiteX154-4051" fmla="*/ 6121607 w 6128435"/>
              <a:gd name="connsiteY154-4052" fmla="*/ 5721959 h 6858000"/>
              <a:gd name="connsiteX155-4053" fmla="*/ 6120262 w 6128435"/>
              <a:gd name="connsiteY155-4054" fmla="*/ 5728358 h 6858000"/>
              <a:gd name="connsiteX156-4055" fmla="*/ 6110194 w 6128435"/>
              <a:gd name="connsiteY156-4056" fmla="*/ 5758853 h 6858000"/>
              <a:gd name="connsiteX157-4057" fmla="*/ 6127519 w 6128435"/>
              <a:gd name="connsiteY157-4058" fmla="*/ 5865775 h 6858000"/>
              <a:gd name="connsiteX158-4059" fmla="*/ 6128435 w 6128435"/>
              <a:gd name="connsiteY158-4060" fmla="*/ 5870164 h 6858000"/>
              <a:gd name="connsiteX159-4061" fmla="*/ 6119217 w 6128435"/>
              <a:gd name="connsiteY159-4062" fmla="*/ 5888542 h 6858000"/>
              <a:gd name="connsiteX160-4063" fmla="*/ 6115966 w 6128435"/>
              <a:gd name="connsiteY160-4064" fmla="*/ 5898387 h 6858000"/>
              <a:gd name="connsiteX161-4065" fmla="*/ 6111924 w 6128435"/>
              <a:gd name="connsiteY161-4066" fmla="*/ 5900444 h 6858000"/>
              <a:gd name="connsiteX162-4067" fmla="*/ 6108716 w 6128435"/>
              <a:gd name="connsiteY162-4068" fmla="*/ 5915345 h 6858000"/>
              <a:gd name="connsiteX163-4069" fmla="*/ 6109524 w 6128435"/>
              <a:gd name="connsiteY163-4070" fmla="*/ 5917328 h 6858000"/>
              <a:gd name="connsiteX164-4071" fmla="*/ 6102493 w 6128435"/>
              <a:gd name="connsiteY164-4072" fmla="*/ 5928602 h 6858000"/>
              <a:gd name="connsiteX165-4073" fmla="*/ 6056863 w 6128435"/>
              <a:gd name="connsiteY165-4074" fmla="*/ 6000643 h 6858000"/>
              <a:gd name="connsiteX166-4075" fmla="*/ 6045436 w 6128435"/>
              <a:gd name="connsiteY166-4076" fmla="*/ 6124480 h 6858000"/>
              <a:gd name="connsiteX167-4077" fmla="*/ 6030489 w 6128435"/>
              <a:gd name="connsiteY167-4078" fmla="*/ 6317666 h 6858000"/>
              <a:gd name="connsiteX168-4079" fmla="*/ 6007492 w 6128435"/>
              <a:gd name="connsiteY168-4080" fmla="*/ 6440818 h 6858000"/>
              <a:gd name="connsiteX169-4081" fmla="*/ 6009467 w 6128435"/>
              <a:gd name="connsiteY169-4082" fmla="*/ 6487076 h 6858000"/>
              <a:gd name="connsiteX170-4083" fmla="*/ 5995064 w 6128435"/>
              <a:gd name="connsiteY170-4084" fmla="*/ 6540791 h 6858000"/>
              <a:gd name="connsiteX171-4085" fmla="*/ 5996309 w 6128435"/>
              <a:gd name="connsiteY171-4086" fmla="*/ 6543961 h 6858000"/>
              <a:gd name="connsiteX172-4087" fmla="*/ 5996048 w 6128435"/>
              <a:gd name="connsiteY172-4088" fmla="*/ 6555444 h 6858000"/>
              <a:gd name="connsiteX173-4089" fmla="*/ 6002524 w 6128435"/>
              <a:gd name="connsiteY173-4090" fmla="*/ 6560188 h 6858000"/>
              <a:gd name="connsiteX174-4091" fmla="*/ 6006823 w 6128435"/>
              <a:gd name="connsiteY174-4092" fmla="*/ 6578546 h 6858000"/>
              <a:gd name="connsiteX175-4093" fmla="*/ 6004510 w 6128435"/>
              <a:gd name="connsiteY175-4094" fmla="*/ 6599256 h 6858000"/>
              <a:gd name="connsiteX176-4095" fmla="*/ 5986207 w 6128435"/>
              <a:gd name="connsiteY176-4096" fmla="*/ 6695855 h 6858000"/>
              <a:gd name="connsiteX177-4097" fmla="*/ 5979428 w 6128435"/>
              <a:gd name="connsiteY177-4098" fmla="*/ 6754678 h 6858000"/>
              <a:gd name="connsiteX178-4099" fmla="*/ 5983398 w 6128435"/>
              <a:gd name="connsiteY178-4100" fmla="*/ 6778641 h 6858000"/>
              <a:gd name="connsiteX179-4101" fmla="*/ 5984543 w 6128435"/>
              <a:gd name="connsiteY179-4102" fmla="*/ 6811016 h 6858000"/>
              <a:gd name="connsiteX180-4103" fmla="*/ 5981802 w 6128435"/>
              <a:gd name="connsiteY180-4104" fmla="*/ 6838578 h 6858000"/>
              <a:gd name="connsiteX181-4105" fmla="*/ 5979671 w 6128435"/>
              <a:gd name="connsiteY181-4106" fmla="*/ 6858000 h 6858000"/>
              <a:gd name="connsiteX182-4107" fmla="*/ 0 w 6128435"/>
              <a:gd name="connsiteY182-4108" fmla="*/ 6858000 h 6858000"/>
              <a:gd name="connsiteX183-4109" fmla="*/ 0 w 6128435"/>
              <a:gd name="connsiteY183-4110" fmla="*/ 0 h 6858000"/>
              <a:gd name="connsiteX0-4111" fmla="*/ 0 w 6128435"/>
              <a:gd name="connsiteY0-4112" fmla="*/ 0 h 6858000"/>
              <a:gd name="connsiteX1-4113" fmla="*/ 4965888 w 6128435"/>
              <a:gd name="connsiteY1-4114" fmla="*/ 0 h 6858000"/>
              <a:gd name="connsiteX2-4115" fmla="*/ 4967767 w 6128435"/>
              <a:gd name="connsiteY2-4116" fmla="*/ 7930 h 6858000"/>
              <a:gd name="connsiteX3-4117" fmla="*/ 4979444 w 6128435"/>
              <a:gd name="connsiteY3-4118" fmla="*/ 43921 h 6858000"/>
              <a:gd name="connsiteX4-4119" fmla="*/ 5021173 w 6128435"/>
              <a:gd name="connsiteY4-4120" fmla="*/ 123738 h 6858000"/>
              <a:gd name="connsiteX5-4121" fmla="*/ 5075458 w 6128435"/>
              <a:gd name="connsiteY5-4122" fmla="*/ 264355 h 6858000"/>
              <a:gd name="connsiteX6-4123" fmla="*/ 5081175 w 6128435"/>
              <a:gd name="connsiteY6-4124" fmla="*/ 277448 h 6858000"/>
              <a:gd name="connsiteX7-4125" fmla="*/ 5097011 w 6128435"/>
              <a:gd name="connsiteY7-4126" fmla="*/ 355616 h 6858000"/>
              <a:gd name="connsiteX8-4127" fmla="*/ 5130982 w 6128435"/>
              <a:gd name="connsiteY8-4128" fmla="*/ 412030 h 6858000"/>
              <a:gd name="connsiteX9-4129" fmla="*/ 5153000 w 6128435"/>
              <a:gd name="connsiteY9-4130" fmla="*/ 507134 h 6858000"/>
              <a:gd name="connsiteX10-4131" fmla="*/ 5171282 w 6128435"/>
              <a:gd name="connsiteY10-4132" fmla="*/ 602071 h 6858000"/>
              <a:gd name="connsiteX11-4133" fmla="*/ 5176196 w 6128435"/>
              <a:gd name="connsiteY11-4134" fmla="*/ 636822 h 6858000"/>
              <a:gd name="connsiteX12-4135" fmla="*/ 5201957 w 6128435"/>
              <a:gd name="connsiteY12-4136" fmla="*/ 736835 h 6858000"/>
              <a:gd name="connsiteX13-4137" fmla="*/ 5185452 w 6128435"/>
              <a:gd name="connsiteY13-4138" fmla="*/ 745392 h 6858000"/>
              <a:gd name="connsiteX14-4139" fmla="*/ 5189051 w 6128435"/>
              <a:gd name="connsiteY14-4140" fmla="*/ 782518 h 6858000"/>
              <a:gd name="connsiteX15-4141" fmla="*/ 5210428 w 6128435"/>
              <a:gd name="connsiteY15-4142" fmla="*/ 815772 h 6858000"/>
              <a:gd name="connsiteX16-4143" fmla="*/ 5221088 w 6128435"/>
              <a:gd name="connsiteY16-4144" fmla="*/ 860193 h 6858000"/>
              <a:gd name="connsiteX17-4145" fmla="*/ 5227653 w 6128435"/>
              <a:gd name="connsiteY17-4146" fmla="*/ 886709 h 6858000"/>
              <a:gd name="connsiteX18-4147" fmla="*/ 5230806 w 6128435"/>
              <a:gd name="connsiteY18-4148" fmla="*/ 961354 h 6858000"/>
              <a:gd name="connsiteX19-4149" fmla="*/ 5201018 w 6128435"/>
              <a:gd name="connsiteY19-4150" fmla="*/ 1095027 h 6858000"/>
              <a:gd name="connsiteX20-4151" fmla="*/ 5202153 w 6128435"/>
              <a:gd name="connsiteY20-4152" fmla="*/ 1133224 h 6858000"/>
              <a:gd name="connsiteX21-4153" fmla="*/ 5207370 w 6128435"/>
              <a:gd name="connsiteY21-4154" fmla="*/ 1138097 h 6858000"/>
              <a:gd name="connsiteX22-4155" fmla="*/ 5189234 w 6128435"/>
              <a:gd name="connsiteY22-4156" fmla="*/ 1193495 h 6858000"/>
              <a:gd name="connsiteX23-4157" fmla="*/ 5202769 w 6128435"/>
              <a:gd name="connsiteY23-4158" fmla="*/ 1269450 h 6858000"/>
              <a:gd name="connsiteX24-4159" fmla="*/ 5225968 w 6128435"/>
              <a:gd name="connsiteY24-4160" fmla="*/ 1357994 h 6858000"/>
              <a:gd name="connsiteX25-4161" fmla="*/ 5233819 w 6128435"/>
              <a:gd name="connsiteY25-4162" fmla="*/ 1380922 h 6858000"/>
              <a:gd name="connsiteX26-4163" fmla="*/ 5237226 w 6128435"/>
              <a:gd name="connsiteY26-4164" fmla="*/ 1441327 h 6858000"/>
              <a:gd name="connsiteX27-4165" fmla="*/ 5244434 w 6128435"/>
              <a:gd name="connsiteY27-4166" fmla="*/ 1580810 h 6858000"/>
              <a:gd name="connsiteX28-4167" fmla="*/ 5251453 w 6128435"/>
              <a:gd name="connsiteY28-4168" fmla="*/ 1583934 h 6858000"/>
              <a:gd name="connsiteX29-4169" fmla="*/ 5253136 w 6128435"/>
              <a:gd name="connsiteY29-4170" fmla="*/ 1595457 h 6858000"/>
              <a:gd name="connsiteX30-4171" fmla="*/ 5254863 w 6128435"/>
              <a:gd name="connsiteY30-4172" fmla="*/ 1598311 h 6858000"/>
              <a:gd name="connsiteX31-4173" fmla="*/ 5263491 w 6128435"/>
              <a:gd name="connsiteY31-4174" fmla="*/ 1614889 h 6858000"/>
              <a:gd name="connsiteX32-4175" fmla="*/ 5261314 w 6128435"/>
              <a:gd name="connsiteY32-4176" fmla="*/ 1689177 h 6858000"/>
              <a:gd name="connsiteX33-4177" fmla="*/ 5259788 w 6128435"/>
              <a:gd name="connsiteY33-4178" fmla="*/ 1768516 h 6858000"/>
              <a:gd name="connsiteX34-4179" fmla="*/ 5272526 w 6128435"/>
              <a:gd name="connsiteY34-4180" fmla="*/ 1936940 h 6858000"/>
              <a:gd name="connsiteX35-4181" fmla="*/ 5252592 w 6128435"/>
              <a:gd name="connsiteY35-4182" fmla="*/ 2092210 h 6858000"/>
              <a:gd name="connsiteX36-4183" fmla="*/ 5264303 w 6128435"/>
              <a:gd name="connsiteY36-4184" fmla="*/ 2225157 h 6858000"/>
              <a:gd name="connsiteX37-4185" fmla="*/ 5254949 w 6128435"/>
              <a:gd name="connsiteY37-4186" fmla="*/ 2236160 h 6858000"/>
              <a:gd name="connsiteX38-4187" fmla="*/ 5250104 w 6128435"/>
              <a:gd name="connsiteY38-4188" fmla="*/ 2249166 h 6858000"/>
              <a:gd name="connsiteX39-4189" fmla="*/ 5251214 w 6128435"/>
              <a:gd name="connsiteY39-4190" fmla="*/ 2250944 h 6858000"/>
              <a:gd name="connsiteX40-4191" fmla="*/ 5250644 w 6128435"/>
              <a:gd name="connsiteY40-4192" fmla="*/ 2266619 h 6858000"/>
              <a:gd name="connsiteX41-4193" fmla="*/ 5247111 w 6128435"/>
              <a:gd name="connsiteY41-4194" fmla="*/ 2269679 h 6858000"/>
              <a:gd name="connsiteX42-4195" fmla="*/ 5245653 w 6128435"/>
              <a:gd name="connsiteY42-4196" fmla="*/ 2280317 h 6858000"/>
              <a:gd name="connsiteX43-4197" fmla="*/ 5239901 w 6128435"/>
              <a:gd name="connsiteY43-4198" fmla="*/ 2300961 h 6858000"/>
              <a:gd name="connsiteX44-4199" fmla="*/ 5241522 w 6128435"/>
              <a:gd name="connsiteY44-4200" fmla="*/ 2305114 h 6858000"/>
              <a:gd name="connsiteX45-4201" fmla="*/ 5237050 w 6128435"/>
              <a:gd name="connsiteY45-4202" fmla="*/ 2336703 h 6858000"/>
              <a:gd name="connsiteX46-4203" fmla="*/ 5238267 w 6128435"/>
              <a:gd name="connsiteY46-4204" fmla="*/ 2337277 h 6858000"/>
              <a:gd name="connsiteX47-4205" fmla="*/ 5242602 w 6128435"/>
              <a:gd name="connsiteY47-4206" fmla="*/ 2346782 h 6858000"/>
              <a:gd name="connsiteX48-4207" fmla="*/ 5247963 w 6128435"/>
              <a:gd name="connsiteY48-4208" fmla="*/ 2364638 h 6858000"/>
              <a:gd name="connsiteX49-4209" fmla="*/ 5276175 w 6128435"/>
              <a:gd name="connsiteY49-4210" fmla="*/ 2407515 h 6858000"/>
              <a:gd name="connsiteX50-4211" fmla="*/ 5271650 w 6128435"/>
              <a:gd name="connsiteY50-4212" fmla="*/ 2440467 h 6858000"/>
              <a:gd name="connsiteX51-4213" fmla="*/ 5271438 w 6128435"/>
              <a:gd name="connsiteY51-4214" fmla="*/ 2447186 h 6858000"/>
              <a:gd name="connsiteX52-4215" fmla="*/ 5271722 w 6128435"/>
              <a:gd name="connsiteY52-4216" fmla="*/ 2447359 h 6858000"/>
              <a:gd name="connsiteX53-4217" fmla="*/ 5272069 w 6128435"/>
              <a:gd name="connsiteY53-4218" fmla="*/ 2454523 h 6858000"/>
              <a:gd name="connsiteX54-4219" fmla="*/ 5271049 w 6128435"/>
              <a:gd name="connsiteY54-4220" fmla="*/ 2459442 h 6858000"/>
              <a:gd name="connsiteX55-4221" fmla="*/ 5270636 w 6128435"/>
              <a:gd name="connsiteY55-4222" fmla="*/ 2472481 h 6858000"/>
              <a:gd name="connsiteX56-4223" fmla="*/ 5272406 w 6128435"/>
              <a:gd name="connsiteY56-4224" fmla="*/ 2477221 h 6858000"/>
              <a:gd name="connsiteX57-4225" fmla="*/ 5307538 w 6128435"/>
              <a:gd name="connsiteY57-4226" fmla="*/ 2514685 h 6858000"/>
              <a:gd name="connsiteX58-4227" fmla="*/ 5337604 w 6128435"/>
              <a:gd name="connsiteY58-4228" fmla="*/ 2597632 h 6858000"/>
              <a:gd name="connsiteX59-4229" fmla="*/ 5407503 w 6128435"/>
              <a:gd name="connsiteY59-4230" fmla="*/ 2786290 h 6858000"/>
              <a:gd name="connsiteX60-4231" fmla="*/ 5407356 w 6128435"/>
              <a:gd name="connsiteY60-4232" fmla="*/ 2787545 h 6858000"/>
              <a:gd name="connsiteX61-4233" fmla="*/ 5411130 w 6128435"/>
              <a:gd name="connsiteY61-4234" fmla="*/ 2788640 h 6858000"/>
              <a:gd name="connsiteX62-4235" fmla="*/ 5416439 w 6128435"/>
              <a:gd name="connsiteY62-4236" fmla="*/ 2805666 h 6858000"/>
              <a:gd name="connsiteX63-4237" fmla="*/ 5416589 w 6128435"/>
              <a:gd name="connsiteY63-4238" fmla="*/ 2810822 h 6858000"/>
              <a:gd name="connsiteX64-4239" fmla="*/ 5418542 w 6128435"/>
              <a:gd name="connsiteY64-4240" fmla="*/ 2817745 h 6858000"/>
              <a:gd name="connsiteX65-4241" fmla="*/ 5418847 w 6128435"/>
              <a:gd name="connsiteY65-4242" fmla="*/ 2817825 h 6858000"/>
              <a:gd name="connsiteX66-4243" fmla="*/ 5423364 w 6128435"/>
              <a:gd name="connsiteY66-4244" fmla="*/ 2858292 h 6858000"/>
              <a:gd name="connsiteX67-4245" fmla="*/ 5479298 w 6128435"/>
              <a:gd name="connsiteY67-4246" fmla="*/ 2947791 h 6858000"/>
              <a:gd name="connsiteX68-4247" fmla="*/ 5481770 w 6128435"/>
              <a:gd name="connsiteY68-4248" fmla="*/ 2951352 h 6858000"/>
              <a:gd name="connsiteX69-4249" fmla="*/ 5481013 w 6128435"/>
              <a:gd name="connsiteY69-4250" fmla="*/ 2973461 h 6858000"/>
              <a:gd name="connsiteX70-4251" fmla="*/ 5482045 w 6128435"/>
              <a:gd name="connsiteY70-4252" fmla="*/ 2984371 h 6858000"/>
              <a:gd name="connsiteX71-4253" fmla="*/ 5479405 w 6128435"/>
              <a:gd name="connsiteY71-4254" fmla="*/ 2988507 h 6858000"/>
              <a:gd name="connsiteX72-4255" fmla="*/ 5482415 w 6128435"/>
              <a:gd name="connsiteY72-4256" fmla="*/ 3004079 h 6858000"/>
              <a:gd name="connsiteX73-4257" fmla="*/ 5483865 w 6128435"/>
              <a:gd name="connsiteY73-4258" fmla="*/ 3005467 h 6858000"/>
              <a:gd name="connsiteX74-4259" fmla="*/ 5482236 w 6128435"/>
              <a:gd name="connsiteY74-4260" fmla="*/ 3019791 h 6858000"/>
              <a:gd name="connsiteX75-4261" fmla="*/ 5475895 w 6128435"/>
              <a:gd name="connsiteY75-4262" fmla="*/ 3033578 h 6858000"/>
              <a:gd name="connsiteX76-4263" fmla="*/ 5477595 w 6128435"/>
              <a:gd name="connsiteY76-4264" fmla="*/ 3250534 h 6858000"/>
              <a:gd name="connsiteX77-4265" fmla="*/ 5532836 w 6128435"/>
              <a:gd name="connsiteY77-4266" fmla="*/ 3353840 h 6858000"/>
              <a:gd name="connsiteX78-4267" fmla="*/ 5561229 w 6128435"/>
              <a:gd name="connsiteY78-4268" fmla="*/ 3395784 h 6858000"/>
              <a:gd name="connsiteX79-4269" fmla="*/ 5589758 w 6128435"/>
              <a:gd name="connsiteY79-4270" fmla="*/ 3506453 h 6858000"/>
              <a:gd name="connsiteX80-4271" fmla="*/ 5596144 w 6128435"/>
              <a:gd name="connsiteY80-4272" fmla="*/ 3534624 h 6858000"/>
              <a:gd name="connsiteX81-4273" fmla="*/ 5597750 w 6128435"/>
              <a:gd name="connsiteY81-4274" fmla="*/ 3534129 h 6858000"/>
              <a:gd name="connsiteX82-4275" fmla="*/ 5599700 w 6128435"/>
              <a:gd name="connsiteY82-4276" fmla="*/ 3547221 h 6858000"/>
              <a:gd name="connsiteX83-4277" fmla="*/ 5615031 w 6128435"/>
              <a:gd name="connsiteY83-4278" fmla="*/ 3557482 h 6858000"/>
              <a:gd name="connsiteX84-4279" fmla="*/ 5618377 w 6128435"/>
              <a:gd name="connsiteY84-4280" fmla="*/ 3588431 h 6858000"/>
              <a:gd name="connsiteX85-4281" fmla="*/ 5612155 w 6128435"/>
              <a:gd name="connsiteY85-4282" fmla="*/ 3589869 h 6858000"/>
              <a:gd name="connsiteX86-4283" fmla="*/ 5620843 w 6128435"/>
              <a:gd name="connsiteY86-4284" fmla="*/ 3606745 h 6858000"/>
              <a:gd name="connsiteX87-4285" fmla="*/ 5655472 w 6128435"/>
              <a:gd name="connsiteY87-4286" fmla="*/ 3678877 h 6858000"/>
              <a:gd name="connsiteX88-4287" fmla="*/ 5680448 w 6128435"/>
              <a:gd name="connsiteY88-4288" fmla="*/ 3717760 h 6858000"/>
              <a:gd name="connsiteX89-4289" fmla="*/ 5683015 w 6128435"/>
              <a:gd name="connsiteY89-4290" fmla="*/ 3762025 h 6858000"/>
              <a:gd name="connsiteX90-4291" fmla="*/ 5696643 w 6128435"/>
              <a:gd name="connsiteY90-4292" fmla="*/ 3773888 h 6858000"/>
              <a:gd name="connsiteX91-4293" fmla="*/ 5699203 w 6128435"/>
              <a:gd name="connsiteY91-4294" fmla="*/ 3775823 h 6858000"/>
              <a:gd name="connsiteX92-4295" fmla="*/ 5704824 w 6128435"/>
              <a:gd name="connsiteY92-4296" fmla="*/ 3785966 h 6858000"/>
              <a:gd name="connsiteX93-4297" fmla="*/ 5712204 w 6128435"/>
              <a:gd name="connsiteY93-4298" fmla="*/ 3785830 h 6858000"/>
              <a:gd name="connsiteX94-4299" fmla="*/ 5724816 w 6128435"/>
              <a:gd name="connsiteY94-4300" fmla="*/ 3798949 h 6858000"/>
              <a:gd name="connsiteX95-4301" fmla="*/ 5733539 w 6128435"/>
              <a:gd name="connsiteY95-4302" fmla="*/ 3818457 h 6858000"/>
              <a:gd name="connsiteX96-4303" fmla="*/ 5768491 w 6128435"/>
              <a:gd name="connsiteY96-4304" fmla="*/ 3914399 h 6858000"/>
              <a:gd name="connsiteX97-4305" fmla="*/ 5793123 w 6128435"/>
              <a:gd name="connsiteY97-4306" fmla="*/ 3969952 h 6858000"/>
              <a:gd name="connsiteX98-4307" fmla="*/ 5808321 w 6128435"/>
              <a:gd name="connsiteY98-4308" fmla="*/ 3988153 h 6858000"/>
              <a:gd name="connsiteX99-4309" fmla="*/ 5825621 w 6128435"/>
              <a:gd name="connsiteY99-4310" fmla="*/ 4015525 h 6858000"/>
              <a:gd name="connsiteX100-4311" fmla="*/ 5860672 w 6128435"/>
              <a:gd name="connsiteY100-4312" fmla="*/ 4061579 h 6858000"/>
              <a:gd name="connsiteX101-4313" fmla="*/ 5872173 w 6128435"/>
              <a:gd name="connsiteY101-4314" fmla="*/ 4088497 h 6858000"/>
              <a:gd name="connsiteX102-4315" fmla="*/ 5883705 w 6128435"/>
              <a:gd name="connsiteY102-4316" fmla="*/ 4101899 h 6858000"/>
              <a:gd name="connsiteX103-4317" fmla="*/ 5885314 w 6128435"/>
              <a:gd name="connsiteY103-4318" fmla="*/ 4108387 h 6858000"/>
              <a:gd name="connsiteX104-4319" fmla="*/ 5894095 w 6128435"/>
              <a:gd name="connsiteY104-4320" fmla="*/ 4128857 h 6858000"/>
              <a:gd name="connsiteX105-4321" fmla="*/ 5898339 w 6128435"/>
              <a:gd name="connsiteY105-4322" fmla="*/ 4140800 h 6858000"/>
              <a:gd name="connsiteX106-4323" fmla="*/ 5899734 w 6128435"/>
              <a:gd name="connsiteY106-4324" fmla="*/ 4145632 h 6858000"/>
              <a:gd name="connsiteX107-4325" fmla="*/ 5897098 w 6128435"/>
              <a:gd name="connsiteY107-4326" fmla="*/ 4157819 h 6858000"/>
              <a:gd name="connsiteX108-4327" fmla="*/ 5903513 w 6128435"/>
              <a:gd name="connsiteY108-4328" fmla="*/ 4187661 h 6858000"/>
              <a:gd name="connsiteX109-4329" fmla="*/ 5917114 w 6128435"/>
              <a:gd name="connsiteY109-4330" fmla="*/ 4213096 h 6858000"/>
              <a:gd name="connsiteX110-4331" fmla="*/ 5921153 w 6128435"/>
              <a:gd name="connsiteY110-4332" fmla="*/ 4236222 h 6858000"/>
              <a:gd name="connsiteX111-4333" fmla="*/ 5924233 w 6128435"/>
              <a:gd name="connsiteY111-4334" fmla="*/ 4242060 h 6858000"/>
              <a:gd name="connsiteX112-4335" fmla="*/ 5928910 w 6128435"/>
              <a:gd name="connsiteY112-4336" fmla="*/ 4300973 h 6858000"/>
              <a:gd name="connsiteX113-4337" fmla="*/ 5939320 w 6128435"/>
              <a:gd name="connsiteY113-4338" fmla="*/ 4340435 h 6858000"/>
              <a:gd name="connsiteX114-4339" fmla="*/ 5946705 w 6128435"/>
              <a:gd name="connsiteY114-4340" fmla="*/ 4428051 h 6858000"/>
              <a:gd name="connsiteX115-4341" fmla="*/ 5949261 w 6128435"/>
              <a:gd name="connsiteY115-4342" fmla="*/ 4449185 h 6858000"/>
              <a:gd name="connsiteX116-4343" fmla="*/ 5957504 w 6128435"/>
              <a:gd name="connsiteY116-4344" fmla="*/ 4465911 h 6858000"/>
              <a:gd name="connsiteX117-4345" fmla="*/ 5964689 w 6128435"/>
              <a:gd name="connsiteY117-4346" fmla="*/ 4468532 h 6858000"/>
              <a:gd name="connsiteX118-4347" fmla="*/ 5967062 w 6128435"/>
              <a:gd name="connsiteY118-4348" fmla="*/ 4479923 h 6858000"/>
              <a:gd name="connsiteX119-4349" fmla="*/ 5968960 w 6128435"/>
              <a:gd name="connsiteY119-4350" fmla="*/ 4482655 h 6858000"/>
              <a:gd name="connsiteX120-4351" fmla="*/ 5978567 w 6128435"/>
              <a:gd name="connsiteY120-4352" fmla="*/ 4498605 h 6858000"/>
              <a:gd name="connsiteX121-4353" fmla="*/ 5980106 w 6128435"/>
              <a:gd name="connsiteY121-4354" fmla="*/ 4585087 h 6858000"/>
              <a:gd name="connsiteX122-4355" fmla="*/ 5998138 w 6128435"/>
              <a:gd name="connsiteY122-4356" fmla="*/ 4697518 h 6858000"/>
              <a:gd name="connsiteX123-4357" fmla="*/ 6013516 w 6128435"/>
              <a:gd name="connsiteY123-4358" fmla="*/ 4786619 h 6858000"/>
              <a:gd name="connsiteX124-4359" fmla="*/ 6025404 w 6128435"/>
              <a:gd name="connsiteY124-4360" fmla="*/ 4858148 h 6858000"/>
              <a:gd name="connsiteX125-4361" fmla="*/ 6007749 w 6128435"/>
              <a:gd name="connsiteY125-4362" fmla="*/ 4964715 h 6858000"/>
              <a:gd name="connsiteX126-4363" fmla="*/ 6005269 w 6128435"/>
              <a:gd name="connsiteY126-4364" fmla="*/ 5150567 h 6858000"/>
              <a:gd name="connsiteX127-4365" fmla="*/ 6001127 w 6128435"/>
              <a:gd name="connsiteY127-4366" fmla="*/ 5164609 h 6858000"/>
              <a:gd name="connsiteX128-4367" fmla="*/ 5996647 w 6128435"/>
              <a:gd name="connsiteY128-4368" fmla="*/ 5185640 h 6858000"/>
              <a:gd name="connsiteX129-4369" fmla="*/ 5998514 w 6128435"/>
              <a:gd name="connsiteY129-4370" fmla="*/ 5189673 h 6858000"/>
              <a:gd name="connsiteX130-4371" fmla="*/ 5995970 w 6128435"/>
              <a:gd name="connsiteY130-4372" fmla="*/ 5221547 h 6858000"/>
              <a:gd name="connsiteX131-4373" fmla="*/ 5997218 w 6128435"/>
              <a:gd name="connsiteY131-4374" fmla="*/ 5222031 h 6858000"/>
              <a:gd name="connsiteX132-4375" fmla="*/ 6002116 w 6128435"/>
              <a:gd name="connsiteY132-4376" fmla="*/ 5231223 h 6858000"/>
              <a:gd name="connsiteX133-4377" fmla="*/ 6008541 w 6128435"/>
              <a:gd name="connsiteY133-4378" fmla="*/ 5248680 h 6858000"/>
              <a:gd name="connsiteX134-4379" fmla="*/ 6039260 w 6128435"/>
              <a:gd name="connsiteY134-4380" fmla="*/ 5289518 h 6858000"/>
              <a:gd name="connsiteX135-4381" fmla="*/ 6036748 w 6128435"/>
              <a:gd name="connsiteY135-4382" fmla="*/ 5322752 h 6858000"/>
              <a:gd name="connsiteX136-4383" fmla="*/ 6036943 w 6128435"/>
              <a:gd name="connsiteY136-4384" fmla="*/ 5329480 h 6858000"/>
              <a:gd name="connsiteX137-4385" fmla="*/ 6037236 w 6128435"/>
              <a:gd name="connsiteY137-4386" fmla="*/ 5329634 h 6858000"/>
              <a:gd name="connsiteX138-4387" fmla="*/ 6038019 w 6128435"/>
              <a:gd name="connsiteY138-4388" fmla="*/ 5336764 h 6858000"/>
              <a:gd name="connsiteX139-4389" fmla="*/ 6037298 w 6128435"/>
              <a:gd name="connsiteY139-4390" fmla="*/ 5341753 h 6858000"/>
              <a:gd name="connsiteX140-4391" fmla="*/ 6037677 w 6128435"/>
              <a:gd name="connsiteY140-4392" fmla="*/ 5354807 h 6858000"/>
              <a:gd name="connsiteX141-4393" fmla="*/ 6039728 w 6128435"/>
              <a:gd name="connsiteY141-4394" fmla="*/ 5359416 h 6858000"/>
              <a:gd name="connsiteX142-4395" fmla="*/ 6043311 w 6128435"/>
              <a:gd name="connsiteY142-4396" fmla="*/ 5361407 h 6858000"/>
              <a:gd name="connsiteX143-4397" fmla="*/ 6042954 w 6128435"/>
              <a:gd name="connsiteY143-4398" fmla="*/ 5362576 h 6858000"/>
              <a:gd name="connsiteX144-4399" fmla="*/ 6053435 w 6128435"/>
              <a:gd name="connsiteY144-4400" fmla="*/ 5387547 h 6858000"/>
              <a:gd name="connsiteX145-4401" fmla="*/ 6065933 w 6128435"/>
              <a:gd name="connsiteY145-4402" fmla="*/ 5443002 h 6858000"/>
              <a:gd name="connsiteX146-4403" fmla="*/ 6068640 w 6128435"/>
              <a:gd name="connsiteY146-4404" fmla="*/ 5474503 h 6858000"/>
              <a:gd name="connsiteX147-4405" fmla="*/ 6080922 w 6128435"/>
              <a:gd name="connsiteY147-4406" fmla="*/ 5561070 h 6858000"/>
              <a:gd name="connsiteX148-4407" fmla="*/ 6096949 w 6128435"/>
              <a:gd name="connsiteY148-4408" fmla="*/ 5648179 h 6858000"/>
              <a:gd name="connsiteX149-4409" fmla="*/ 6125703 w 6128435"/>
              <a:gd name="connsiteY149-4410" fmla="*/ 5692894 h 6858000"/>
              <a:gd name="connsiteX150-4411" fmla="*/ 6126670 w 6128435"/>
              <a:gd name="connsiteY150-4412" fmla="*/ 5697882 h 6858000"/>
              <a:gd name="connsiteX151-4413" fmla="*/ 6124061 w 6128435"/>
              <a:gd name="connsiteY151-4414" fmla="*/ 5710294 h 6858000"/>
              <a:gd name="connsiteX152-4415" fmla="*/ 6122213 w 6128435"/>
              <a:gd name="connsiteY152-4416" fmla="*/ 5714762 h 6858000"/>
              <a:gd name="connsiteX153-4417" fmla="*/ 6121353 w 6128435"/>
              <a:gd name="connsiteY153-4418" fmla="*/ 5721725 h 6858000"/>
              <a:gd name="connsiteX154-4419" fmla="*/ 6121607 w 6128435"/>
              <a:gd name="connsiteY154-4420" fmla="*/ 5721959 h 6858000"/>
              <a:gd name="connsiteX155-4421" fmla="*/ 6120262 w 6128435"/>
              <a:gd name="connsiteY155-4422" fmla="*/ 5728358 h 6858000"/>
              <a:gd name="connsiteX156-4423" fmla="*/ 6110194 w 6128435"/>
              <a:gd name="connsiteY156-4424" fmla="*/ 5758853 h 6858000"/>
              <a:gd name="connsiteX157-4425" fmla="*/ 6127519 w 6128435"/>
              <a:gd name="connsiteY157-4426" fmla="*/ 5865775 h 6858000"/>
              <a:gd name="connsiteX158-4427" fmla="*/ 6128435 w 6128435"/>
              <a:gd name="connsiteY158-4428" fmla="*/ 5870164 h 6858000"/>
              <a:gd name="connsiteX159-4429" fmla="*/ 6119217 w 6128435"/>
              <a:gd name="connsiteY159-4430" fmla="*/ 5888542 h 6858000"/>
              <a:gd name="connsiteX160-4431" fmla="*/ 6115966 w 6128435"/>
              <a:gd name="connsiteY160-4432" fmla="*/ 5898387 h 6858000"/>
              <a:gd name="connsiteX161-4433" fmla="*/ 6111924 w 6128435"/>
              <a:gd name="connsiteY161-4434" fmla="*/ 5900444 h 6858000"/>
              <a:gd name="connsiteX162-4435" fmla="*/ 6108716 w 6128435"/>
              <a:gd name="connsiteY162-4436" fmla="*/ 5915345 h 6858000"/>
              <a:gd name="connsiteX163-4437" fmla="*/ 6109524 w 6128435"/>
              <a:gd name="connsiteY163-4438" fmla="*/ 5917328 h 6858000"/>
              <a:gd name="connsiteX164-4439" fmla="*/ 6102493 w 6128435"/>
              <a:gd name="connsiteY164-4440" fmla="*/ 5928602 h 6858000"/>
              <a:gd name="connsiteX165-4441" fmla="*/ 6056863 w 6128435"/>
              <a:gd name="connsiteY165-4442" fmla="*/ 6000643 h 6858000"/>
              <a:gd name="connsiteX166-4443" fmla="*/ 6045436 w 6128435"/>
              <a:gd name="connsiteY166-4444" fmla="*/ 6124480 h 6858000"/>
              <a:gd name="connsiteX167-4445" fmla="*/ 6030489 w 6128435"/>
              <a:gd name="connsiteY167-4446" fmla="*/ 6317666 h 6858000"/>
              <a:gd name="connsiteX168-4447" fmla="*/ 6007492 w 6128435"/>
              <a:gd name="connsiteY168-4448" fmla="*/ 6440818 h 6858000"/>
              <a:gd name="connsiteX169-4449" fmla="*/ 6009467 w 6128435"/>
              <a:gd name="connsiteY169-4450" fmla="*/ 6487076 h 6858000"/>
              <a:gd name="connsiteX170-4451" fmla="*/ 5995064 w 6128435"/>
              <a:gd name="connsiteY170-4452" fmla="*/ 6540791 h 6858000"/>
              <a:gd name="connsiteX171-4453" fmla="*/ 5996309 w 6128435"/>
              <a:gd name="connsiteY171-4454" fmla="*/ 6543961 h 6858000"/>
              <a:gd name="connsiteX172-4455" fmla="*/ 5996048 w 6128435"/>
              <a:gd name="connsiteY172-4456" fmla="*/ 6555444 h 6858000"/>
              <a:gd name="connsiteX173-4457" fmla="*/ 6002524 w 6128435"/>
              <a:gd name="connsiteY173-4458" fmla="*/ 6560188 h 6858000"/>
              <a:gd name="connsiteX174-4459" fmla="*/ 6006823 w 6128435"/>
              <a:gd name="connsiteY174-4460" fmla="*/ 6578546 h 6858000"/>
              <a:gd name="connsiteX175-4461" fmla="*/ 6004510 w 6128435"/>
              <a:gd name="connsiteY175-4462" fmla="*/ 6599256 h 6858000"/>
              <a:gd name="connsiteX176-4463" fmla="*/ 5986207 w 6128435"/>
              <a:gd name="connsiteY176-4464" fmla="*/ 6695855 h 6858000"/>
              <a:gd name="connsiteX177-4465" fmla="*/ 5979428 w 6128435"/>
              <a:gd name="connsiteY177-4466" fmla="*/ 6754678 h 6858000"/>
              <a:gd name="connsiteX178-4467" fmla="*/ 5983398 w 6128435"/>
              <a:gd name="connsiteY178-4468" fmla="*/ 6778641 h 6858000"/>
              <a:gd name="connsiteX179-4469" fmla="*/ 5984543 w 6128435"/>
              <a:gd name="connsiteY179-4470" fmla="*/ 6811016 h 6858000"/>
              <a:gd name="connsiteX180-4471" fmla="*/ 5981802 w 6128435"/>
              <a:gd name="connsiteY180-4472" fmla="*/ 6838578 h 6858000"/>
              <a:gd name="connsiteX181-4473" fmla="*/ 5979671 w 6128435"/>
              <a:gd name="connsiteY181-4474" fmla="*/ 6858000 h 6858000"/>
              <a:gd name="connsiteX182-4475" fmla="*/ 0 w 6128435"/>
              <a:gd name="connsiteY182-4476" fmla="*/ 6858000 h 6858000"/>
              <a:gd name="connsiteX183-4477" fmla="*/ 0 w 6128435"/>
              <a:gd name="connsiteY183-4478" fmla="*/ 0 h 6858000"/>
              <a:gd name="connsiteX0-4479" fmla="*/ 0 w 6128435"/>
              <a:gd name="connsiteY0-4480" fmla="*/ 0 h 6858000"/>
              <a:gd name="connsiteX1-4481" fmla="*/ 4965888 w 6128435"/>
              <a:gd name="connsiteY1-4482" fmla="*/ 0 h 6858000"/>
              <a:gd name="connsiteX2-4483" fmla="*/ 4967767 w 6128435"/>
              <a:gd name="connsiteY2-4484" fmla="*/ 7930 h 6858000"/>
              <a:gd name="connsiteX3-4485" fmla="*/ 4979444 w 6128435"/>
              <a:gd name="connsiteY3-4486" fmla="*/ 43921 h 6858000"/>
              <a:gd name="connsiteX4-4487" fmla="*/ 5021173 w 6128435"/>
              <a:gd name="connsiteY4-4488" fmla="*/ 123738 h 6858000"/>
              <a:gd name="connsiteX5-4489" fmla="*/ 5075458 w 6128435"/>
              <a:gd name="connsiteY5-4490" fmla="*/ 264355 h 6858000"/>
              <a:gd name="connsiteX6-4491" fmla="*/ 5081175 w 6128435"/>
              <a:gd name="connsiteY6-4492" fmla="*/ 277448 h 6858000"/>
              <a:gd name="connsiteX7-4493" fmla="*/ 5097011 w 6128435"/>
              <a:gd name="connsiteY7-4494" fmla="*/ 355616 h 6858000"/>
              <a:gd name="connsiteX8-4495" fmla="*/ 5130982 w 6128435"/>
              <a:gd name="connsiteY8-4496" fmla="*/ 412030 h 6858000"/>
              <a:gd name="connsiteX9-4497" fmla="*/ 5153000 w 6128435"/>
              <a:gd name="connsiteY9-4498" fmla="*/ 507134 h 6858000"/>
              <a:gd name="connsiteX10-4499" fmla="*/ 5171282 w 6128435"/>
              <a:gd name="connsiteY10-4500" fmla="*/ 602071 h 6858000"/>
              <a:gd name="connsiteX11-4501" fmla="*/ 5176196 w 6128435"/>
              <a:gd name="connsiteY11-4502" fmla="*/ 636822 h 6858000"/>
              <a:gd name="connsiteX12-4503" fmla="*/ 5201957 w 6128435"/>
              <a:gd name="connsiteY12-4504" fmla="*/ 736835 h 6858000"/>
              <a:gd name="connsiteX13-4505" fmla="*/ 5185452 w 6128435"/>
              <a:gd name="connsiteY13-4506" fmla="*/ 745392 h 6858000"/>
              <a:gd name="connsiteX14-4507" fmla="*/ 5189051 w 6128435"/>
              <a:gd name="connsiteY14-4508" fmla="*/ 782518 h 6858000"/>
              <a:gd name="connsiteX15-4509" fmla="*/ 5210428 w 6128435"/>
              <a:gd name="connsiteY15-4510" fmla="*/ 815772 h 6858000"/>
              <a:gd name="connsiteX16-4511" fmla="*/ 5221088 w 6128435"/>
              <a:gd name="connsiteY16-4512" fmla="*/ 860193 h 6858000"/>
              <a:gd name="connsiteX17-4513" fmla="*/ 5227653 w 6128435"/>
              <a:gd name="connsiteY17-4514" fmla="*/ 886709 h 6858000"/>
              <a:gd name="connsiteX18-4515" fmla="*/ 5230806 w 6128435"/>
              <a:gd name="connsiteY18-4516" fmla="*/ 961354 h 6858000"/>
              <a:gd name="connsiteX19-4517" fmla="*/ 5201018 w 6128435"/>
              <a:gd name="connsiteY19-4518" fmla="*/ 1095027 h 6858000"/>
              <a:gd name="connsiteX20-4519" fmla="*/ 5202153 w 6128435"/>
              <a:gd name="connsiteY20-4520" fmla="*/ 1133224 h 6858000"/>
              <a:gd name="connsiteX21-4521" fmla="*/ 5207370 w 6128435"/>
              <a:gd name="connsiteY21-4522" fmla="*/ 1138097 h 6858000"/>
              <a:gd name="connsiteX22-4523" fmla="*/ 5189234 w 6128435"/>
              <a:gd name="connsiteY22-4524" fmla="*/ 1193495 h 6858000"/>
              <a:gd name="connsiteX23-4525" fmla="*/ 5202769 w 6128435"/>
              <a:gd name="connsiteY23-4526" fmla="*/ 1269450 h 6858000"/>
              <a:gd name="connsiteX24-4527" fmla="*/ 5225968 w 6128435"/>
              <a:gd name="connsiteY24-4528" fmla="*/ 1357994 h 6858000"/>
              <a:gd name="connsiteX25-4529" fmla="*/ 5233819 w 6128435"/>
              <a:gd name="connsiteY25-4530" fmla="*/ 1380922 h 6858000"/>
              <a:gd name="connsiteX26-4531" fmla="*/ 5237226 w 6128435"/>
              <a:gd name="connsiteY26-4532" fmla="*/ 1441327 h 6858000"/>
              <a:gd name="connsiteX27-4533" fmla="*/ 5244434 w 6128435"/>
              <a:gd name="connsiteY27-4534" fmla="*/ 1580810 h 6858000"/>
              <a:gd name="connsiteX28-4535" fmla="*/ 5251453 w 6128435"/>
              <a:gd name="connsiteY28-4536" fmla="*/ 1583934 h 6858000"/>
              <a:gd name="connsiteX29-4537" fmla="*/ 5253136 w 6128435"/>
              <a:gd name="connsiteY29-4538" fmla="*/ 1595457 h 6858000"/>
              <a:gd name="connsiteX30-4539" fmla="*/ 5254863 w 6128435"/>
              <a:gd name="connsiteY30-4540" fmla="*/ 1598311 h 6858000"/>
              <a:gd name="connsiteX31-4541" fmla="*/ 5263491 w 6128435"/>
              <a:gd name="connsiteY31-4542" fmla="*/ 1642938 h 6858000"/>
              <a:gd name="connsiteX32-4543" fmla="*/ 5261314 w 6128435"/>
              <a:gd name="connsiteY32-4544" fmla="*/ 1689177 h 6858000"/>
              <a:gd name="connsiteX33-4545" fmla="*/ 5259788 w 6128435"/>
              <a:gd name="connsiteY33-4546" fmla="*/ 1768516 h 6858000"/>
              <a:gd name="connsiteX34-4547" fmla="*/ 5272526 w 6128435"/>
              <a:gd name="connsiteY34-4548" fmla="*/ 1936940 h 6858000"/>
              <a:gd name="connsiteX35-4549" fmla="*/ 5252592 w 6128435"/>
              <a:gd name="connsiteY35-4550" fmla="*/ 2092210 h 6858000"/>
              <a:gd name="connsiteX36-4551" fmla="*/ 5264303 w 6128435"/>
              <a:gd name="connsiteY36-4552" fmla="*/ 2225157 h 6858000"/>
              <a:gd name="connsiteX37-4553" fmla="*/ 5254949 w 6128435"/>
              <a:gd name="connsiteY37-4554" fmla="*/ 2236160 h 6858000"/>
              <a:gd name="connsiteX38-4555" fmla="*/ 5250104 w 6128435"/>
              <a:gd name="connsiteY38-4556" fmla="*/ 2249166 h 6858000"/>
              <a:gd name="connsiteX39-4557" fmla="*/ 5251214 w 6128435"/>
              <a:gd name="connsiteY39-4558" fmla="*/ 2250944 h 6858000"/>
              <a:gd name="connsiteX40-4559" fmla="*/ 5250644 w 6128435"/>
              <a:gd name="connsiteY40-4560" fmla="*/ 2266619 h 6858000"/>
              <a:gd name="connsiteX41-4561" fmla="*/ 5247111 w 6128435"/>
              <a:gd name="connsiteY41-4562" fmla="*/ 2269679 h 6858000"/>
              <a:gd name="connsiteX42-4563" fmla="*/ 5245653 w 6128435"/>
              <a:gd name="connsiteY42-4564" fmla="*/ 2280317 h 6858000"/>
              <a:gd name="connsiteX43-4565" fmla="*/ 5239901 w 6128435"/>
              <a:gd name="connsiteY43-4566" fmla="*/ 2300961 h 6858000"/>
              <a:gd name="connsiteX44-4567" fmla="*/ 5241522 w 6128435"/>
              <a:gd name="connsiteY44-4568" fmla="*/ 2305114 h 6858000"/>
              <a:gd name="connsiteX45-4569" fmla="*/ 5237050 w 6128435"/>
              <a:gd name="connsiteY45-4570" fmla="*/ 2336703 h 6858000"/>
              <a:gd name="connsiteX46-4571" fmla="*/ 5238267 w 6128435"/>
              <a:gd name="connsiteY46-4572" fmla="*/ 2337277 h 6858000"/>
              <a:gd name="connsiteX47-4573" fmla="*/ 5242602 w 6128435"/>
              <a:gd name="connsiteY47-4574" fmla="*/ 2346782 h 6858000"/>
              <a:gd name="connsiteX48-4575" fmla="*/ 5247963 w 6128435"/>
              <a:gd name="connsiteY48-4576" fmla="*/ 2364638 h 6858000"/>
              <a:gd name="connsiteX49-4577" fmla="*/ 5276175 w 6128435"/>
              <a:gd name="connsiteY49-4578" fmla="*/ 2407515 h 6858000"/>
              <a:gd name="connsiteX50-4579" fmla="*/ 5271650 w 6128435"/>
              <a:gd name="connsiteY50-4580" fmla="*/ 2440467 h 6858000"/>
              <a:gd name="connsiteX51-4581" fmla="*/ 5271438 w 6128435"/>
              <a:gd name="connsiteY51-4582" fmla="*/ 2447186 h 6858000"/>
              <a:gd name="connsiteX52-4583" fmla="*/ 5271722 w 6128435"/>
              <a:gd name="connsiteY52-4584" fmla="*/ 2447359 h 6858000"/>
              <a:gd name="connsiteX53-4585" fmla="*/ 5272069 w 6128435"/>
              <a:gd name="connsiteY53-4586" fmla="*/ 2454523 h 6858000"/>
              <a:gd name="connsiteX54-4587" fmla="*/ 5271049 w 6128435"/>
              <a:gd name="connsiteY54-4588" fmla="*/ 2459442 h 6858000"/>
              <a:gd name="connsiteX55-4589" fmla="*/ 5270636 w 6128435"/>
              <a:gd name="connsiteY55-4590" fmla="*/ 2472481 h 6858000"/>
              <a:gd name="connsiteX56-4591" fmla="*/ 5272406 w 6128435"/>
              <a:gd name="connsiteY56-4592" fmla="*/ 2477221 h 6858000"/>
              <a:gd name="connsiteX57-4593" fmla="*/ 5307538 w 6128435"/>
              <a:gd name="connsiteY57-4594" fmla="*/ 2514685 h 6858000"/>
              <a:gd name="connsiteX58-4595" fmla="*/ 5337604 w 6128435"/>
              <a:gd name="connsiteY58-4596" fmla="*/ 2597632 h 6858000"/>
              <a:gd name="connsiteX59-4597" fmla="*/ 5407503 w 6128435"/>
              <a:gd name="connsiteY59-4598" fmla="*/ 2786290 h 6858000"/>
              <a:gd name="connsiteX60-4599" fmla="*/ 5407356 w 6128435"/>
              <a:gd name="connsiteY60-4600" fmla="*/ 2787545 h 6858000"/>
              <a:gd name="connsiteX61-4601" fmla="*/ 5411130 w 6128435"/>
              <a:gd name="connsiteY61-4602" fmla="*/ 2788640 h 6858000"/>
              <a:gd name="connsiteX62-4603" fmla="*/ 5416439 w 6128435"/>
              <a:gd name="connsiteY62-4604" fmla="*/ 2805666 h 6858000"/>
              <a:gd name="connsiteX63-4605" fmla="*/ 5416589 w 6128435"/>
              <a:gd name="connsiteY63-4606" fmla="*/ 2810822 h 6858000"/>
              <a:gd name="connsiteX64-4607" fmla="*/ 5418542 w 6128435"/>
              <a:gd name="connsiteY64-4608" fmla="*/ 2817745 h 6858000"/>
              <a:gd name="connsiteX65-4609" fmla="*/ 5418847 w 6128435"/>
              <a:gd name="connsiteY65-4610" fmla="*/ 2817825 h 6858000"/>
              <a:gd name="connsiteX66-4611" fmla="*/ 5423364 w 6128435"/>
              <a:gd name="connsiteY66-4612" fmla="*/ 2858292 h 6858000"/>
              <a:gd name="connsiteX67-4613" fmla="*/ 5479298 w 6128435"/>
              <a:gd name="connsiteY67-4614" fmla="*/ 2947791 h 6858000"/>
              <a:gd name="connsiteX68-4615" fmla="*/ 5481770 w 6128435"/>
              <a:gd name="connsiteY68-4616" fmla="*/ 2951352 h 6858000"/>
              <a:gd name="connsiteX69-4617" fmla="*/ 5481013 w 6128435"/>
              <a:gd name="connsiteY69-4618" fmla="*/ 2973461 h 6858000"/>
              <a:gd name="connsiteX70-4619" fmla="*/ 5482045 w 6128435"/>
              <a:gd name="connsiteY70-4620" fmla="*/ 2984371 h 6858000"/>
              <a:gd name="connsiteX71-4621" fmla="*/ 5479405 w 6128435"/>
              <a:gd name="connsiteY71-4622" fmla="*/ 2988507 h 6858000"/>
              <a:gd name="connsiteX72-4623" fmla="*/ 5482415 w 6128435"/>
              <a:gd name="connsiteY72-4624" fmla="*/ 3004079 h 6858000"/>
              <a:gd name="connsiteX73-4625" fmla="*/ 5483865 w 6128435"/>
              <a:gd name="connsiteY73-4626" fmla="*/ 3005467 h 6858000"/>
              <a:gd name="connsiteX74-4627" fmla="*/ 5482236 w 6128435"/>
              <a:gd name="connsiteY74-4628" fmla="*/ 3019791 h 6858000"/>
              <a:gd name="connsiteX75-4629" fmla="*/ 5475895 w 6128435"/>
              <a:gd name="connsiteY75-4630" fmla="*/ 3033578 h 6858000"/>
              <a:gd name="connsiteX76-4631" fmla="*/ 5477595 w 6128435"/>
              <a:gd name="connsiteY76-4632" fmla="*/ 3250534 h 6858000"/>
              <a:gd name="connsiteX77-4633" fmla="*/ 5532836 w 6128435"/>
              <a:gd name="connsiteY77-4634" fmla="*/ 3353840 h 6858000"/>
              <a:gd name="connsiteX78-4635" fmla="*/ 5561229 w 6128435"/>
              <a:gd name="connsiteY78-4636" fmla="*/ 3395784 h 6858000"/>
              <a:gd name="connsiteX79-4637" fmla="*/ 5589758 w 6128435"/>
              <a:gd name="connsiteY79-4638" fmla="*/ 3506453 h 6858000"/>
              <a:gd name="connsiteX80-4639" fmla="*/ 5596144 w 6128435"/>
              <a:gd name="connsiteY80-4640" fmla="*/ 3534624 h 6858000"/>
              <a:gd name="connsiteX81-4641" fmla="*/ 5597750 w 6128435"/>
              <a:gd name="connsiteY81-4642" fmla="*/ 3534129 h 6858000"/>
              <a:gd name="connsiteX82-4643" fmla="*/ 5599700 w 6128435"/>
              <a:gd name="connsiteY82-4644" fmla="*/ 3547221 h 6858000"/>
              <a:gd name="connsiteX83-4645" fmla="*/ 5615031 w 6128435"/>
              <a:gd name="connsiteY83-4646" fmla="*/ 3557482 h 6858000"/>
              <a:gd name="connsiteX84-4647" fmla="*/ 5618377 w 6128435"/>
              <a:gd name="connsiteY84-4648" fmla="*/ 3588431 h 6858000"/>
              <a:gd name="connsiteX85-4649" fmla="*/ 5612155 w 6128435"/>
              <a:gd name="connsiteY85-4650" fmla="*/ 3589869 h 6858000"/>
              <a:gd name="connsiteX86-4651" fmla="*/ 5620843 w 6128435"/>
              <a:gd name="connsiteY86-4652" fmla="*/ 3606745 h 6858000"/>
              <a:gd name="connsiteX87-4653" fmla="*/ 5655472 w 6128435"/>
              <a:gd name="connsiteY87-4654" fmla="*/ 3678877 h 6858000"/>
              <a:gd name="connsiteX88-4655" fmla="*/ 5680448 w 6128435"/>
              <a:gd name="connsiteY88-4656" fmla="*/ 3717760 h 6858000"/>
              <a:gd name="connsiteX89-4657" fmla="*/ 5683015 w 6128435"/>
              <a:gd name="connsiteY89-4658" fmla="*/ 3762025 h 6858000"/>
              <a:gd name="connsiteX90-4659" fmla="*/ 5696643 w 6128435"/>
              <a:gd name="connsiteY90-4660" fmla="*/ 3773888 h 6858000"/>
              <a:gd name="connsiteX91-4661" fmla="*/ 5699203 w 6128435"/>
              <a:gd name="connsiteY91-4662" fmla="*/ 3775823 h 6858000"/>
              <a:gd name="connsiteX92-4663" fmla="*/ 5704824 w 6128435"/>
              <a:gd name="connsiteY92-4664" fmla="*/ 3785966 h 6858000"/>
              <a:gd name="connsiteX93-4665" fmla="*/ 5712204 w 6128435"/>
              <a:gd name="connsiteY93-4666" fmla="*/ 3785830 h 6858000"/>
              <a:gd name="connsiteX94-4667" fmla="*/ 5724816 w 6128435"/>
              <a:gd name="connsiteY94-4668" fmla="*/ 3798949 h 6858000"/>
              <a:gd name="connsiteX95-4669" fmla="*/ 5733539 w 6128435"/>
              <a:gd name="connsiteY95-4670" fmla="*/ 3818457 h 6858000"/>
              <a:gd name="connsiteX96-4671" fmla="*/ 5768491 w 6128435"/>
              <a:gd name="connsiteY96-4672" fmla="*/ 3914399 h 6858000"/>
              <a:gd name="connsiteX97-4673" fmla="*/ 5793123 w 6128435"/>
              <a:gd name="connsiteY97-4674" fmla="*/ 3969952 h 6858000"/>
              <a:gd name="connsiteX98-4675" fmla="*/ 5808321 w 6128435"/>
              <a:gd name="connsiteY98-4676" fmla="*/ 3988153 h 6858000"/>
              <a:gd name="connsiteX99-4677" fmla="*/ 5825621 w 6128435"/>
              <a:gd name="connsiteY99-4678" fmla="*/ 4015525 h 6858000"/>
              <a:gd name="connsiteX100-4679" fmla="*/ 5860672 w 6128435"/>
              <a:gd name="connsiteY100-4680" fmla="*/ 4061579 h 6858000"/>
              <a:gd name="connsiteX101-4681" fmla="*/ 5872173 w 6128435"/>
              <a:gd name="connsiteY101-4682" fmla="*/ 4088497 h 6858000"/>
              <a:gd name="connsiteX102-4683" fmla="*/ 5883705 w 6128435"/>
              <a:gd name="connsiteY102-4684" fmla="*/ 4101899 h 6858000"/>
              <a:gd name="connsiteX103-4685" fmla="*/ 5885314 w 6128435"/>
              <a:gd name="connsiteY103-4686" fmla="*/ 4108387 h 6858000"/>
              <a:gd name="connsiteX104-4687" fmla="*/ 5894095 w 6128435"/>
              <a:gd name="connsiteY104-4688" fmla="*/ 4128857 h 6858000"/>
              <a:gd name="connsiteX105-4689" fmla="*/ 5898339 w 6128435"/>
              <a:gd name="connsiteY105-4690" fmla="*/ 4140800 h 6858000"/>
              <a:gd name="connsiteX106-4691" fmla="*/ 5899734 w 6128435"/>
              <a:gd name="connsiteY106-4692" fmla="*/ 4145632 h 6858000"/>
              <a:gd name="connsiteX107-4693" fmla="*/ 5897098 w 6128435"/>
              <a:gd name="connsiteY107-4694" fmla="*/ 4157819 h 6858000"/>
              <a:gd name="connsiteX108-4695" fmla="*/ 5903513 w 6128435"/>
              <a:gd name="connsiteY108-4696" fmla="*/ 4187661 h 6858000"/>
              <a:gd name="connsiteX109-4697" fmla="*/ 5917114 w 6128435"/>
              <a:gd name="connsiteY109-4698" fmla="*/ 4213096 h 6858000"/>
              <a:gd name="connsiteX110-4699" fmla="*/ 5921153 w 6128435"/>
              <a:gd name="connsiteY110-4700" fmla="*/ 4236222 h 6858000"/>
              <a:gd name="connsiteX111-4701" fmla="*/ 5924233 w 6128435"/>
              <a:gd name="connsiteY111-4702" fmla="*/ 4242060 h 6858000"/>
              <a:gd name="connsiteX112-4703" fmla="*/ 5928910 w 6128435"/>
              <a:gd name="connsiteY112-4704" fmla="*/ 4300973 h 6858000"/>
              <a:gd name="connsiteX113-4705" fmla="*/ 5939320 w 6128435"/>
              <a:gd name="connsiteY113-4706" fmla="*/ 4340435 h 6858000"/>
              <a:gd name="connsiteX114-4707" fmla="*/ 5946705 w 6128435"/>
              <a:gd name="connsiteY114-4708" fmla="*/ 4428051 h 6858000"/>
              <a:gd name="connsiteX115-4709" fmla="*/ 5949261 w 6128435"/>
              <a:gd name="connsiteY115-4710" fmla="*/ 4449185 h 6858000"/>
              <a:gd name="connsiteX116-4711" fmla="*/ 5957504 w 6128435"/>
              <a:gd name="connsiteY116-4712" fmla="*/ 4465911 h 6858000"/>
              <a:gd name="connsiteX117-4713" fmla="*/ 5964689 w 6128435"/>
              <a:gd name="connsiteY117-4714" fmla="*/ 4468532 h 6858000"/>
              <a:gd name="connsiteX118-4715" fmla="*/ 5967062 w 6128435"/>
              <a:gd name="connsiteY118-4716" fmla="*/ 4479923 h 6858000"/>
              <a:gd name="connsiteX119-4717" fmla="*/ 5968960 w 6128435"/>
              <a:gd name="connsiteY119-4718" fmla="*/ 4482655 h 6858000"/>
              <a:gd name="connsiteX120-4719" fmla="*/ 5978567 w 6128435"/>
              <a:gd name="connsiteY120-4720" fmla="*/ 4498605 h 6858000"/>
              <a:gd name="connsiteX121-4721" fmla="*/ 5980106 w 6128435"/>
              <a:gd name="connsiteY121-4722" fmla="*/ 4585087 h 6858000"/>
              <a:gd name="connsiteX122-4723" fmla="*/ 5998138 w 6128435"/>
              <a:gd name="connsiteY122-4724" fmla="*/ 4697518 h 6858000"/>
              <a:gd name="connsiteX123-4725" fmla="*/ 6013516 w 6128435"/>
              <a:gd name="connsiteY123-4726" fmla="*/ 4786619 h 6858000"/>
              <a:gd name="connsiteX124-4727" fmla="*/ 6025404 w 6128435"/>
              <a:gd name="connsiteY124-4728" fmla="*/ 4858148 h 6858000"/>
              <a:gd name="connsiteX125-4729" fmla="*/ 6007749 w 6128435"/>
              <a:gd name="connsiteY125-4730" fmla="*/ 4964715 h 6858000"/>
              <a:gd name="connsiteX126-4731" fmla="*/ 6005269 w 6128435"/>
              <a:gd name="connsiteY126-4732" fmla="*/ 5150567 h 6858000"/>
              <a:gd name="connsiteX127-4733" fmla="*/ 6001127 w 6128435"/>
              <a:gd name="connsiteY127-4734" fmla="*/ 5164609 h 6858000"/>
              <a:gd name="connsiteX128-4735" fmla="*/ 5996647 w 6128435"/>
              <a:gd name="connsiteY128-4736" fmla="*/ 5185640 h 6858000"/>
              <a:gd name="connsiteX129-4737" fmla="*/ 5998514 w 6128435"/>
              <a:gd name="connsiteY129-4738" fmla="*/ 5189673 h 6858000"/>
              <a:gd name="connsiteX130-4739" fmla="*/ 5995970 w 6128435"/>
              <a:gd name="connsiteY130-4740" fmla="*/ 5221547 h 6858000"/>
              <a:gd name="connsiteX131-4741" fmla="*/ 5997218 w 6128435"/>
              <a:gd name="connsiteY131-4742" fmla="*/ 5222031 h 6858000"/>
              <a:gd name="connsiteX132-4743" fmla="*/ 6002116 w 6128435"/>
              <a:gd name="connsiteY132-4744" fmla="*/ 5231223 h 6858000"/>
              <a:gd name="connsiteX133-4745" fmla="*/ 6008541 w 6128435"/>
              <a:gd name="connsiteY133-4746" fmla="*/ 5248680 h 6858000"/>
              <a:gd name="connsiteX134-4747" fmla="*/ 6039260 w 6128435"/>
              <a:gd name="connsiteY134-4748" fmla="*/ 5289518 h 6858000"/>
              <a:gd name="connsiteX135-4749" fmla="*/ 6036748 w 6128435"/>
              <a:gd name="connsiteY135-4750" fmla="*/ 5322752 h 6858000"/>
              <a:gd name="connsiteX136-4751" fmla="*/ 6036943 w 6128435"/>
              <a:gd name="connsiteY136-4752" fmla="*/ 5329480 h 6858000"/>
              <a:gd name="connsiteX137-4753" fmla="*/ 6037236 w 6128435"/>
              <a:gd name="connsiteY137-4754" fmla="*/ 5329634 h 6858000"/>
              <a:gd name="connsiteX138-4755" fmla="*/ 6038019 w 6128435"/>
              <a:gd name="connsiteY138-4756" fmla="*/ 5336764 h 6858000"/>
              <a:gd name="connsiteX139-4757" fmla="*/ 6037298 w 6128435"/>
              <a:gd name="connsiteY139-4758" fmla="*/ 5341753 h 6858000"/>
              <a:gd name="connsiteX140-4759" fmla="*/ 6037677 w 6128435"/>
              <a:gd name="connsiteY140-4760" fmla="*/ 5354807 h 6858000"/>
              <a:gd name="connsiteX141-4761" fmla="*/ 6039728 w 6128435"/>
              <a:gd name="connsiteY141-4762" fmla="*/ 5359416 h 6858000"/>
              <a:gd name="connsiteX142-4763" fmla="*/ 6043311 w 6128435"/>
              <a:gd name="connsiteY142-4764" fmla="*/ 5361407 h 6858000"/>
              <a:gd name="connsiteX143-4765" fmla="*/ 6042954 w 6128435"/>
              <a:gd name="connsiteY143-4766" fmla="*/ 5362576 h 6858000"/>
              <a:gd name="connsiteX144-4767" fmla="*/ 6053435 w 6128435"/>
              <a:gd name="connsiteY144-4768" fmla="*/ 5387547 h 6858000"/>
              <a:gd name="connsiteX145-4769" fmla="*/ 6065933 w 6128435"/>
              <a:gd name="connsiteY145-4770" fmla="*/ 5443002 h 6858000"/>
              <a:gd name="connsiteX146-4771" fmla="*/ 6068640 w 6128435"/>
              <a:gd name="connsiteY146-4772" fmla="*/ 5474503 h 6858000"/>
              <a:gd name="connsiteX147-4773" fmla="*/ 6080922 w 6128435"/>
              <a:gd name="connsiteY147-4774" fmla="*/ 5561070 h 6858000"/>
              <a:gd name="connsiteX148-4775" fmla="*/ 6096949 w 6128435"/>
              <a:gd name="connsiteY148-4776" fmla="*/ 5648179 h 6858000"/>
              <a:gd name="connsiteX149-4777" fmla="*/ 6125703 w 6128435"/>
              <a:gd name="connsiteY149-4778" fmla="*/ 5692894 h 6858000"/>
              <a:gd name="connsiteX150-4779" fmla="*/ 6126670 w 6128435"/>
              <a:gd name="connsiteY150-4780" fmla="*/ 5697882 h 6858000"/>
              <a:gd name="connsiteX151-4781" fmla="*/ 6124061 w 6128435"/>
              <a:gd name="connsiteY151-4782" fmla="*/ 5710294 h 6858000"/>
              <a:gd name="connsiteX152-4783" fmla="*/ 6122213 w 6128435"/>
              <a:gd name="connsiteY152-4784" fmla="*/ 5714762 h 6858000"/>
              <a:gd name="connsiteX153-4785" fmla="*/ 6121353 w 6128435"/>
              <a:gd name="connsiteY153-4786" fmla="*/ 5721725 h 6858000"/>
              <a:gd name="connsiteX154-4787" fmla="*/ 6121607 w 6128435"/>
              <a:gd name="connsiteY154-4788" fmla="*/ 5721959 h 6858000"/>
              <a:gd name="connsiteX155-4789" fmla="*/ 6120262 w 6128435"/>
              <a:gd name="connsiteY155-4790" fmla="*/ 5728358 h 6858000"/>
              <a:gd name="connsiteX156-4791" fmla="*/ 6110194 w 6128435"/>
              <a:gd name="connsiteY156-4792" fmla="*/ 5758853 h 6858000"/>
              <a:gd name="connsiteX157-4793" fmla="*/ 6127519 w 6128435"/>
              <a:gd name="connsiteY157-4794" fmla="*/ 5865775 h 6858000"/>
              <a:gd name="connsiteX158-4795" fmla="*/ 6128435 w 6128435"/>
              <a:gd name="connsiteY158-4796" fmla="*/ 5870164 h 6858000"/>
              <a:gd name="connsiteX159-4797" fmla="*/ 6119217 w 6128435"/>
              <a:gd name="connsiteY159-4798" fmla="*/ 5888542 h 6858000"/>
              <a:gd name="connsiteX160-4799" fmla="*/ 6115966 w 6128435"/>
              <a:gd name="connsiteY160-4800" fmla="*/ 5898387 h 6858000"/>
              <a:gd name="connsiteX161-4801" fmla="*/ 6111924 w 6128435"/>
              <a:gd name="connsiteY161-4802" fmla="*/ 5900444 h 6858000"/>
              <a:gd name="connsiteX162-4803" fmla="*/ 6108716 w 6128435"/>
              <a:gd name="connsiteY162-4804" fmla="*/ 5915345 h 6858000"/>
              <a:gd name="connsiteX163-4805" fmla="*/ 6109524 w 6128435"/>
              <a:gd name="connsiteY163-4806" fmla="*/ 5917328 h 6858000"/>
              <a:gd name="connsiteX164-4807" fmla="*/ 6102493 w 6128435"/>
              <a:gd name="connsiteY164-4808" fmla="*/ 5928602 h 6858000"/>
              <a:gd name="connsiteX165-4809" fmla="*/ 6056863 w 6128435"/>
              <a:gd name="connsiteY165-4810" fmla="*/ 6000643 h 6858000"/>
              <a:gd name="connsiteX166-4811" fmla="*/ 6045436 w 6128435"/>
              <a:gd name="connsiteY166-4812" fmla="*/ 6124480 h 6858000"/>
              <a:gd name="connsiteX167-4813" fmla="*/ 6030489 w 6128435"/>
              <a:gd name="connsiteY167-4814" fmla="*/ 6317666 h 6858000"/>
              <a:gd name="connsiteX168-4815" fmla="*/ 6007492 w 6128435"/>
              <a:gd name="connsiteY168-4816" fmla="*/ 6440818 h 6858000"/>
              <a:gd name="connsiteX169-4817" fmla="*/ 6009467 w 6128435"/>
              <a:gd name="connsiteY169-4818" fmla="*/ 6487076 h 6858000"/>
              <a:gd name="connsiteX170-4819" fmla="*/ 5995064 w 6128435"/>
              <a:gd name="connsiteY170-4820" fmla="*/ 6540791 h 6858000"/>
              <a:gd name="connsiteX171-4821" fmla="*/ 5996309 w 6128435"/>
              <a:gd name="connsiteY171-4822" fmla="*/ 6543961 h 6858000"/>
              <a:gd name="connsiteX172-4823" fmla="*/ 5996048 w 6128435"/>
              <a:gd name="connsiteY172-4824" fmla="*/ 6555444 h 6858000"/>
              <a:gd name="connsiteX173-4825" fmla="*/ 6002524 w 6128435"/>
              <a:gd name="connsiteY173-4826" fmla="*/ 6560188 h 6858000"/>
              <a:gd name="connsiteX174-4827" fmla="*/ 6006823 w 6128435"/>
              <a:gd name="connsiteY174-4828" fmla="*/ 6578546 h 6858000"/>
              <a:gd name="connsiteX175-4829" fmla="*/ 6004510 w 6128435"/>
              <a:gd name="connsiteY175-4830" fmla="*/ 6599256 h 6858000"/>
              <a:gd name="connsiteX176-4831" fmla="*/ 5986207 w 6128435"/>
              <a:gd name="connsiteY176-4832" fmla="*/ 6695855 h 6858000"/>
              <a:gd name="connsiteX177-4833" fmla="*/ 5979428 w 6128435"/>
              <a:gd name="connsiteY177-4834" fmla="*/ 6754678 h 6858000"/>
              <a:gd name="connsiteX178-4835" fmla="*/ 5983398 w 6128435"/>
              <a:gd name="connsiteY178-4836" fmla="*/ 6778641 h 6858000"/>
              <a:gd name="connsiteX179-4837" fmla="*/ 5984543 w 6128435"/>
              <a:gd name="connsiteY179-4838" fmla="*/ 6811016 h 6858000"/>
              <a:gd name="connsiteX180-4839" fmla="*/ 5981802 w 6128435"/>
              <a:gd name="connsiteY180-4840" fmla="*/ 6838578 h 6858000"/>
              <a:gd name="connsiteX181-4841" fmla="*/ 5979671 w 6128435"/>
              <a:gd name="connsiteY181-4842" fmla="*/ 6858000 h 6858000"/>
              <a:gd name="connsiteX182-4843" fmla="*/ 0 w 6128435"/>
              <a:gd name="connsiteY182-4844" fmla="*/ 6858000 h 6858000"/>
              <a:gd name="connsiteX183-4845" fmla="*/ 0 w 6128435"/>
              <a:gd name="connsiteY183-4846" fmla="*/ 0 h 6858000"/>
              <a:gd name="connsiteX0-4847" fmla="*/ 0 w 6128435"/>
              <a:gd name="connsiteY0-4848" fmla="*/ 0 h 6858000"/>
              <a:gd name="connsiteX1-4849" fmla="*/ 4965888 w 6128435"/>
              <a:gd name="connsiteY1-4850" fmla="*/ 0 h 6858000"/>
              <a:gd name="connsiteX2-4851" fmla="*/ 4967767 w 6128435"/>
              <a:gd name="connsiteY2-4852" fmla="*/ 7930 h 6858000"/>
              <a:gd name="connsiteX3-4853" fmla="*/ 4979444 w 6128435"/>
              <a:gd name="connsiteY3-4854" fmla="*/ 43921 h 6858000"/>
              <a:gd name="connsiteX4-4855" fmla="*/ 5021173 w 6128435"/>
              <a:gd name="connsiteY4-4856" fmla="*/ 123738 h 6858000"/>
              <a:gd name="connsiteX5-4857" fmla="*/ 5075458 w 6128435"/>
              <a:gd name="connsiteY5-4858" fmla="*/ 264355 h 6858000"/>
              <a:gd name="connsiteX6-4859" fmla="*/ 5081175 w 6128435"/>
              <a:gd name="connsiteY6-4860" fmla="*/ 277448 h 6858000"/>
              <a:gd name="connsiteX7-4861" fmla="*/ 5097011 w 6128435"/>
              <a:gd name="connsiteY7-4862" fmla="*/ 355616 h 6858000"/>
              <a:gd name="connsiteX8-4863" fmla="*/ 5130982 w 6128435"/>
              <a:gd name="connsiteY8-4864" fmla="*/ 412030 h 6858000"/>
              <a:gd name="connsiteX9-4865" fmla="*/ 5153000 w 6128435"/>
              <a:gd name="connsiteY9-4866" fmla="*/ 507134 h 6858000"/>
              <a:gd name="connsiteX10-4867" fmla="*/ 5171282 w 6128435"/>
              <a:gd name="connsiteY10-4868" fmla="*/ 602071 h 6858000"/>
              <a:gd name="connsiteX11-4869" fmla="*/ 5176196 w 6128435"/>
              <a:gd name="connsiteY11-4870" fmla="*/ 636822 h 6858000"/>
              <a:gd name="connsiteX12-4871" fmla="*/ 5201957 w 6128435"/>
              <a:gd name="connsiteY12-4872" fmla="*/ 736835 h 6858000"/>
              <a:gd name="connsiteX13-4873" fmla="*/ 5185452 w 6128435"/>
              <a:gd name="connsiteY13-4874" fmla="*/ 745392 h 6858000"/>
              <a:gd name="connsiteX14-4875" fmla="*/ 5189051 w 6128435"/>
              <a:gd name="connsiteY14-4876" fmla="*/ 782518 h 6858000"/>
              <a:gd name="connsiteX15-4877" fmla="*/ 5210428 w 6128435"/>
              <a:gd name="connsiteY15-4878" fmla="*/ 815772 h 6858000"/>
              <a:gd name="connsiteX16-4879" fmla="*/ 5221088 w 6128435"/>
              <a:gd name="connsiteY16-4880" fmla="*/ 860193 h 6858000"/>
              <a:gd name="connsiteX17-4881" fmla="*/ 5227653 w 6128435"/>
              <a:gd name="connsiteY17-4882" fmla="*/ 886709 h 6858000"/>
              <a:gd name="connsiteX18-4883" fmla="*/ 5230806 w 6128435"/>
              <a:gd name="connsiteY18-4884" fmla="*/ 961354 h 6858000"/>
              <a:gd name="connsiteX19-4885" fmla="*/ 5201018 w 6128435"/>
              <a:gd name="connsiteY19-4886" fmla="*/ 1095027 h 6858000"/>
              <a:gd name="connsiteX20-4887" fmla="*/ 5202153 w 6128435"/>
              <a:gd name="connsiteY20-4888" fmla="*/ 1133224 h 6858000"/>
              <a:gd name="connsiteX21-4889" fmla="*/ 5207370 w 6128435"/>
              <a:gd name="connsiteY21-4890" fmla="*/ 1138097 h 6858000"/>
              <a:gd name="connsiteX22-4891" fmla="*/ 5189234 w 6128435"/>
              <a:gd name="connsiteY22-4892" fmla="*/ 1193495 h 6858000"/>
              <a:gd name="connsiteX23-4893" fmla="*/ 5202769 w 6128435"/>
              <a:gd name="connsiteY23-4894" fmla="*/ 1269450 h 6858000"/>
              <a:gd name="connsiteX24-4895" fmla="*/ 5225968 w 6128435"/>
              <a:gd name="connsiteY24-4896" fmla="*/ 1357994 h 6858000"/>
              <a:gd name="connsiteX25-4897" fmla="*/ 5233819 w 6128435"/>
              <a:gd name="connsiteY25-4898" fmla="*/ 1380922 h 6858000"/>
              <a:gd name="connsiteX26-4899" fmla="*/ 5237226 w 6128435"/>
              <a:gd name="connsiteY26-4900" fmla="*/ 1441327 h 6858000"/>
              <a:gd name="connsiteX27-4901" fmla="*/ 5244434 w 6128435"/>
              <a:gd name="connsiteY27-4902" fmla="*/ 1580810 h 6858000"/>
              <a:gd name="connsiteX28-4903" fmla="*/ 5251453 w 6128435"/>
              <a:gd name="connsiteY28-4904" fmla="*/ 1583934 h 6858000"/>
              <a:gd name="connsiteX29-4905" fmla="*/ 5253136 w 6128435"/>
              <a:gd name="connsiteY29-4906" fmla="*/ 1595457 h 6858000"/>
              <a:gd name="connsiteX30-4907" fmla="*/ 5254863 w 6128435"/>
              <a:gd name="connsiteY30-4908" fmla="*/ 1598311 h 6858000"/>
              <a:gd name="connsiteX31-4909" fmla="*/ 5263491 w 6128435"/>
              <a:gd name="connsiteY31-4910" fmla="*/ 1642938 h 6858000"/>
              <a:gd name="connsiteX32-4911" fmla="*/ 5261314 w 6128435"/>
              <a:gd name="connsiteY32-4912" fmla="*/ 1689177 h 6858000"/>
              <a:gd name="connsiteX33-4913" fmla="*/ 5259788 w 6128435"/>
              <a:gd name="connsiteY33-4914" fmla="*/ 1768516 h 6858000"/>
              <a:gd name="connsiteX34-4915" fmla="*/ 5272526 w 6128435"/>
              <a:gd name="connsiteY34-4916" fmla="*/ 1936940 h 6858000"/>
              <a:gd name="connsiteX35-4917" fmla="*/ 5252592 w 6128435"/>
              <a:gd name="connsiteY35-4918" fmla="*/ 2092210 h 6858000"/>
              <a:gd name="connsiteX36-4919" fmla="*/ 5264303 w 6128435"/>
              <a:gd name="connsiteY36-4920" fmla="*/ 2225157 h 6858000"/>
              <a:gd name="connsiteX37-4921" fmla="*/ 5254949 w 6128435"/>
              <a:gd name="connsiteY37-4922" fmla="*/ 2236160 h 6858000"/>
              <a:gd name="connsiteX38-4923" fmla="*/ 5250104 w 6128435"/>
              <a:gd name="connsiteY38-4924" fmla="*/ 2249166 h 6858000"/>
              <a:gd name="connsiteX39-4925" fmla="*/ 5251214 w 6128435"/>
              <a:gd name="connsiteY39-4926" fmla="*/ 2250944 h 6858000"/>
              <a:gd name="connsiteX40-4927" fmla="*/ 5250644 w 6128435"/>
              <a:gd name="connsiteY40-4928" fmla="*/ 2266619 h 6858000"/>
              <a:gd name="connsiteX41-4929" fmla="*/ 5247111 w 6128435"/>
              <a:gd name="connsiteY41-4930" fmla="*/ 2269679 h 6858000"/>
              <a:gd name="connsiteX42-4931" fmla="*/ 5245653 w 6128435"/>
              <a:gd name="connsiteY42-4932" fmla="*/ 2280317 h 6858000"/>
              <a:gd name="connsiteX43-4933" fmla="*/ 5239901 w 6128435"/>
              <a:gd name="connsiteY43-4934" fmla="*/ 2300961 h 6858000"/>
              <a:gd name="connsiteX44-4935" fmla="*/ 5241522 w 6128435"/>
              <a:gd name="connsiteY44-4936" fmla="*/ 2305114 h 6858000"/>
              <a:gd name="connsiteX45-4937" fmla="*/ 5237050 w 6128435"/>
              <a:gd name="connsiteY45-4938" fmla="*/ 2336703 h 6858000"/>
              <a:gd name="connsiteX46-4939" fmla="*/ 5238267 w 6128435"/>
              <a:gd name="connsiteY46-4940" fmla="*/ 2337277 h 6858000"/>
              <a:gd name="connsiteX47-4941" fmla="*/ 5242602 w 6128435"/>
              <a:gd name="connsiteY47-4942" fmla="*/ 2346782 h 6858000"/>
              <a:gd name="connsiteX48-4943" fmla="*/ 5247963 w 6128435"/>
              <a:gd name="connsiteY48-4944" fmla="*/ 2364638 h 6858000"/>
              <a:gd name="connsiteX49-4945" fmla="*/ 5271650 w 6128435"/>
              <a:gd name="connsiteY49-4946" fmla="*/ 2440467 h 6858000"/>
              <a:gd name="connsiteX50-4947" fmla="*/ 5271438 w 6128435"/>
              <a:gd name="connsiteY50-4948" fmla="*/ 2447186 h 6858000"/>
              <a:gd name="connsiteX51-4949" fmla="*/ 5271722 w 6128435"/>
              <a:gd name="connsiteY51-4950" fmla="*/ 2447359 h 6858000"/>
              <a:gd name="connsiteX52-4951" fmla="*/ 5272069 w 6128435"/>
              <a:gd name="connsiteY52-4952" fmla="*/ 2454523 h 6858000"/>
              <a:gd name="connsiteX53-4953" fmla="*/ 5271049 w 6128435"/>
              <a:gd name="connsiteY53-4954" fmla="*/ 2459442 h 6858000"/>
              <a:gd name="connsiteX54-4955" fmla="*/ 5270636 w 6128435"/>
              <a:gd name="connsiteY54-4956" fmla="*/ 2472481 h 6858000"/>
              <a:gd name="connsiteX55-4957" fmla="*/ 5272406 w 6128435"/>
              <a:gd name="connsiteY55-4958" fmla="*/ 2477221 h 6858000"/>
              <a:gd name="connsiteX56-4959" fmla="*/ 5307538 w 6128435"/>
              <a:gd name="connsiteY56-4960" fmla="*/ 2514685 h 6858000"/>
              <a:gd name="connsiteX57-4961" fmla="*/ 5337604 w 6128435"/>
              <a:gd name="connsiteY57-4962" fmla="*/ 2597632 h 6858000"/>
              <a:gd name="connsiteX58-4963" fmla="*/ 5407503 w 6128435"/>
              <a:gd name="connsiteY58-4964" fmla="*/ 2786290 h 6858000"/>
              <a:gd name="connsiteX59-4965" fmla="*/ 5407356 w 6128435"/>
              <a:gd name="connsiteY59-4966" fmla="*/ 2787545 h 6858000"/>
              <a:gd name="connsiteX60-4967" fmla="*/ 5411130 w 6128435"/>
              <a:gd name="connsiteY60-4968" fmla="*/ 2788640 h 6858000"/>
              <a:gd name="connsiteX61-4969" fmla="*/ 5416439 w 6128435"/>
              <a:gd name="connsiteY61-4970" fmla="*/ 2805666 h 6858000"/>
              <a:gd name="connsiteX62-4971" fmla="*/ 5416589 w 6128435"/>
              <a:gd name="connsiteY62-4972" fmla="*/ 2810822 h 6858000"/>
              <a:gd name="connsiteX63-4973" fmla="*/ 5418542 w 6128435"/>
              <a:gd name="connsiteY63-4974" fmla="*/ 2817745 h 6858000"/>
              <a:gd name="connsiteX64-4975" fmla="*/ 5418847 w 6128435"/>
              <a:gd name="connsiteY64-4976" fmla="*/ 2817825 h 6858000"/>
              <a:gd name="connsiteX65-4977" fmla="*/ 5423364 w 6128435"/>
              <a:gd name="connsiteY65-4978" fmla="*/ 2858292 h 6858000"/>
              <a:gd name="connsiteX66-4979" fmla="*/ 5479298 w 6128435"/>
              <a:gd name="connsiteY66-4980" fmla="*/ 2947791 h 6858000"/>
              <a:gd name="connsiteX67-4981" fmla="*/ 5481770 w 6128435"/>
              <a:gd name="connsiteY67-4982" fmla="*/ 2951352 h 6858000"/>
              <a:gd name="connsiteX68-4983" fmla="*/ 5481013 w 6128435"/>
              <a:gd name="connsiteY68-4984" fmla="*/ 2973461 h 6858000"/>
              <a:gd name="connsiteX69-4985" fmla="*/ 5482045 w 6128435"/>
              <a:gd name="connsiteY69-4986" fmla="*/ 2984371 h 6858000"/>
              <a:gd name="connsiteX70-4987" fmla="*/ 5479405 w 6128435"/>
              <a:gd name="connsiteY70-4988" fmla="*/ 2988507 h 6858000"/>
              <a:gd name="connsiteX71-4989" fmla="*/ 5482415 w 6128435"/>
              <a:gd name="connsiteY71-4990" fmla="*/ 3004079 h 6858000"/>
              <a:gd name="connsiteX72-4991" fmla="*/ 5483865 w 6128435"/>
              <a:gd name="connsiteY72-4992" fmla="*/ 3005467 h 6858000"/>
              <a:gd name="connsiteX73-4993" fmla="*/ 5482236 w 6128435"/>
              <a:gd name="connsiteY73-4994" fmla="*/ 3019791 h 6858000"/>
              <a:gd name="connsiteX74-4995" fmla="*/ 5475895 w 6128435"/>
              <a:gd name="connsiteY74-4996" fmla="*/ 3033578 h 6858000"/>
              <a:gd name="connsiteX75-4997" fmla="*/ 5477595 w 6128435"/>
              <a:gd name="connsiteY75-4998" fmla="*/ 3250534 h 6858000"/>
              <a:gd name="connsiteX76-4999" fmla="*/ 5532836 w 6128435"/>
              <a:gd name="connsiteY76-5000" fmla="*/ 3353840 h 6858000"/>
              <a:gd name="connsiteX77-5001" fmla="*/ 5561229 w 6128435"/>
              <a:gd name="connsiteY77-5002" fmla="*/ 3395784 h 6858000"/>
              <a:gd name="connsiteX78-5003" fmla="*/ 5589758 w 6128435"/>
              <a:gd name="connsiteY78-5004" fmla="*/ 3506453 h 6858000"/>
              <a:gd name="connsiteX79-5005" fmla="*/ 5596144 w 6128435"/>
              <a:gd name="connsiteY79-5006" fmla="*/ 3534624 h 6858000"/>
              <a:gd name="connsiteX80-5007" fmla="*/ 5597750 w 6128435"/>
              <a:gd name="connsiteY80-5008" fmla="*/ 3534129 h 6858000"/>
              <a:gd name="connsiteX81-5009" fmla="*/ 5599700 w 6128435"/>
              <a:gd name="connsiteY81-5010" fmla="*/ 3547221 h 6858000"/>
              <a:gd name="connsiteX82-5011" fmla="*/ 5615031 w 6128435"/>
              <a:gd name="connsiteY82-5012" fmla="*/ 3557482 h 6858000"/>
              <a:gd name="connsiteX83-5013" fmla="*/ 5618377 w 6128435"/>
              <a:gd name="connsiteY83-5014" fmla="*/ 3588431 h 6858000"/>
              <a:gd name="connsiteX84-5015" fmla="*/ 5612155 w 6128435"/>
              <a:gd name="connsiteY84-5016" fmla="*/ 3589869 h 6858000"/>
              <a:gd name="connsiteX85-5017" fmla="*/ 5620843 w 6128435"/>
              <a:gd name="connsiteY85-5018" fmla="*/ 3606745 h 6858000"/>
              <a:gd name="connsiteX86-5019" fmla="*/ 5655472 w 6128435"/>
              <a:gd name="connsiteY86-5020" fmla="*/ 3678877 h 6858000"/>
              <a:gd name="connsiteX87-5021" fmla="*/ 5680448 w 6128435"/>
              <a:gd name="connsiteY87-5022" fmla="*/ 3717760 h 6858000"/>
              <a:gd name="connsiteX88-5023" fmla="*/ 5683015 w 6128435"/>
              <a:gd name="connsiteY88-5024" fmla="*/ 3762025 h 6858000"/>
              <a:gd name="connsiteX89-5025" fmla="*/ 5696643 w 6128435"/>
              <a:gd name="connsiteY89-5026" fmla="*/ 3773888 h 6858000"/>
              <a:gd name="connsiteX90-5027" fmla="*/ 5699203 w 6128435"/>
              <a:gd name="connsiteY90-5028" fmla="*/ 3775823 h 6858000"/>
              <a:gd name="connsiteX91-5029" fmla="*/ 5704824 w 6128435"/>
              <a:gd name="connsiteY91-5030" fmla="*/ 3785966 h 6858000"/>
              <a:gd name="connsiteX92-5031" fmla="*/ 5712204 w 6128435"/>
              <a:gd name="connsiteY92-5032" fmla="*/ 3785830 h 6858000"/>
              <a:gd name="connsiteX93-5033" fmla="*/ 5724816 w 6128435"/>
              <a:gd name="connsiteY93-5034" fmla="*/ 3798949 h 6858000"/>
              <a:gd name="connsiteX94-5035" fmla="*/ 5733539 w 6128435"/>
              <a:gd name="connsiteY94-5036" fmla="*/ 3818457 h 6858000"/>
              <a:gd name="connsiteX95-5037" fmla="*/ 5768491 w 6128435"/>
              <a:gd name="connsiteY95-5038" fmla="*/ 3914399 h 6858000"/>
              <a:gd name="connsiteX96-5039" fmla="*/ 5793123 w 6128435"/>
              <a:gd name="connsiteY96-5040" fmla="*/ 3969952 h 6858000"/>
              <a:gd name="connsiteX97-5041" fmla="*/ 5808321 w 6128435"/>
              <a:gd name="connsiteY97-5042" fmla="*/ 3988153 h 6858000"/>
              <a:gd name="connsiteX98-5043" fmla="*/ 5825621 w 6128435"/>
              <a:gd name="connsiteY98-5044" fmla="*/ 4015525 h 6858000"/>
              <a:gd name="connsiteX99-5045" fmla="*/ 5860672 w 6128435"/>
              <a:gd name="connsiteY99-5046" fmla="*/ 4061579 h 6858000"/>
              <a:gd name="connsiteX100-5047" fmla="*/ 5872173 w 6128435"/>
              <a:gd name="connsiteY100-5048" fmla="*/ 4088497 h 6858000"/>
              <a:gd name="connsiteX101-5049" fmla="*/ 5883705 w 6128435"/>
              <a:gd name="connsiteY101-5050" fmla="*/ 4101899 h 6858000"/>
              <a:gd name="connsiteX102-5051" fmla="*/ 5885314 w 6128435"/>
              <a:gd name="connsiteY102-5052" fmla="*/ 4108387 h 6858000"/>
              <a:gd name="connsiteX103-5053" fmla="*/ 5894095 w 6128435"/>
              <a:gd name="connsiteY103-5054" fmla="*/ 4128857 h 6858000"/>
              <a:gd name="connsiteX104-5055" fmla="*/ 5898339 w 6128435"/>
              <a:gd name="connsiteY104-5056" fmla="*/ 4140800 h 6858000"/>
              <a:gd name="connsiteX105-5057" fmla="*/ 5899734 w 6128435"/>
              <a:gd name="connsiteY105-5058" fmla="*/ 4145632 h 6858000"/>
              <a:gd name="connsiteX106-5059" fmla="*/ 5897098 w 6128435"/>
              <a:gd name="connsiteY106-5060" fmla="*/ 4157819 h 6858000"/>
              <a:gd name="connsiteX107-5061" fmla="*/ 5903513 w 6128435"/>
              <a:gd name="connsiteY107-5062" fmla="*/ 4187661 h 6858000"/>
              <a:gd name="connsiteX108-5063" fmla="*/ 5917114 w 6128435"/>
              <a:gd name="connsiteY108-5064" fmla="*/ 4213096 h 6858000"/>
              <a:gd name="connsiteX109-5065" fmla="*/ 5921153 w 6128435"/>
              <a:gd name="connsiteY109-5066" fmla="*/ 4236222 h 6858000"/>
              <a:gd name="connsiteX110-5067" fmla="*/ 5924233 w 6128435"/>
              <a:gd name="connsiteY110-5068" fmla="*/ 4242060 h 6858000"/>
              <a:gd name="connsiteX111-5069" fmla="*/ 5928910 w 6128435"/>
              <a:gd name="connsiteY111-5070" fmla="*/ 4300973 h 6858000"/>
              <a:gd name="connsiteX112-5071" fmla="*/ 5939320 w 6128435"/>
              <a:gd name="connsiteY112-5072" fmla="*/ 4340435 h 6858000"/>
              <a:gd name="connsiteX113-5073" fmla="*/ 5946705 w 6128435"/>
              <a:gd name="connsiteY113-5074" fmla="*/ 4428051 h 6858000"/>
              <a:gd name="connsiteX114-5075" fmla="*/ 5949261 w 6128435"/>
              <a:gd name="connsiteY114-5076" fmla="*/ 4449185 h 6858000"/>
              <a:gd name="connsiteX115-5077" fmla="*/ 5957504 w 6128435"/>
              <a:gd name="connsiteY115-5078" fmla="*/ 4465911 h 6858000"/>
              <a:gd name="connsiteX116-5079" fmla="*/ 5964689 w 6128435"/>
              <a:gd name="connsiteY116-5080" fmla="*/ 4468532 h 6858000"/>
              <a:gd name="connsiteX117-5081" fmla="*/ 5967062 w 6128435"/>
              <a:gd name="connsiteY117-5082" fmla="*/ 4479923 h 6858000"/>
              <a:gd name="connsiteX118-5083" fmla="*/ 5968960 w 6128435"/>
              <a:gd name="connsiteY118-5084" fmla="*/ 4482655 h 6858000"/>
              <a:gd name="connsiteX119-5085" fmla="*/ 5978567 w 6128435"/>
              <a:gd name="connsiteY119-5086" fmla="*/ 4498605 h 6858000"/>
              <a:gd name="connsiteX120-5087" fmla="*/ 5980106 w 6128435"/>
              <a:gd name="connsiteY120-5088" fmla="*/ 4585087 h 6858000"/>
              <a:gd name="connsiteX121-5089" fmla="*/ 5998138 w 6128435"/>
              <a:gd name="connsiteY121-5090" fmla="*/ 4697518 h 6858000"/>
              <a:gd name="connsiteX122-5091" fmla="*/ 6013516 w 6128435"/>
              <a:gd name="connsiteY122-5092" fmla="*/ 4786619 h 6858000"/>
              <a:gd name="connsiteX123-5093" fmla="*/ 6025404 w 6128435"/>
              <a:gd name="connsiteY123-5094" fmla="*/ 4858148 h 6858000"/>
              <a:gd name="connsiteX124-5095" fmla="*/ 6007749 w 6128435"/>
              <a:gd name="connsiteY124-5096" fmla="*/ 4964715 h 6858000"/>
              <a:gd name="connsiteX125-5097" fmla="*/ 6005269 w 6128435"/>
              <a:gd name="connsiteY125-5098" fmla="*/ 5150567 h 6858000"/>
              <a:gd name="connsiteX126-5099" fmla="*/ 6001127 w 6128435"/>
              <a:gd name="connsiteY126-5100" fmla="*/ 5164609 h 6858000"/>
              <a:gd name="connsiteX127-5101" fmla="*/ 5996647 w 6128435"/>
              <a:gd name="connsiteY127-5102" fmla="*/ 5185640 h 6858000"/>
              <a:gd name="connsiteX128-5103" fmla="*/ 5998514 w 6128435"/>
              <a:gd name="connsiteY128-5104" fmla="*/ 5189673 h 6858000"/>
              <a:gd name="connsiteX129-5105" fmla="*/ 5995970 w 6128435"/>
              <a:gd name="connsiteY129-5106" fmla="*/ 5221547 h 6858000"/>
              <a:gd name="connsiteX130-5107" fmla="*/ 5997218 w 6128435"/>
              <a:gd name="connsiteY130-5108" fmla="*/ 5222031 h 6858000"/>
              <a:gd name="connsiteX131-5109" fmla="*/ 6002116 w 6128435"/>
              <a:gd name="connsiteY131-5110" fmla="*/ 5231223 h 6858000"/>
              <a:gd name="connsiteX132-5111" fmla="*/ 6008541 w 6128435"/>
              <a:gd name="connsiteY132-5112" fmla="*/ 5248680 h 6858000"/>
              <a:gd name="connsiteX133-5113" fmla="*/ 6039260 w 6128435"/>
              <a:gd name="connsiteY133-5114" fmla="*/ 5289518 h 6858000"/>
              <a:gd name="connsiteX134-5115" fmla="*/ 6036748 w 6128435"/>
              <a:gd name="connsiteY134-5116" fmla="*/ 5322752 h 6858000"/>
              <a:gd name="connsiteX135-5117" fmla="*/ 6036943 w 6128435"/>
              <a:gd name="connsiteY135-5118" fmla="*/ 5329480 h 6858000"/>
              <a:gd name="connsiteX136-5119" fmla="*/ 6037236 w 6128435"/>
              <a:gd name="connsiteY136-5120" fmla="*/ 5329634 h 6858000"/>
              <a:gd name="connsiteX137-5121" fmla="*/ 6038019 w 6128435"/>
              <a:gd name="connsiteY137-5122" fmla="*/ 5336764 h 6858000"/>
              <a:gd name="connsiteX138-5123" fmla="*/ 6037298 w 6128435"/>
              <a:gd name="connsiteY138-5124" fmla="*/ 5341753 h 6858000"/>
              <a:gd name="connsiteX139-5125" fmla="*/ 6037677 w 6128435"/>
              <a:gd name="connsiteY139-5126" fmla="*/ 5354807 h 6858000"/>
              <a:gd name="connsiteX140-5127" fmla="*/ 6039728 w 6128435"/>
              <a:gd name="connsiteY140-5128" fmla="*/ 5359416 h 6858000"/>
              <a:gd name="connsiteX141-5129" fmla="*/ 6043311 w 6128435"/>
              <a:gd name="connsiteY141-5130" fmla="*/ 5361407 h 6858000"/>
              <a:gd name="connsiteX142-5131" fmla="*/ 6042954 w 6128435"/>
              <a:gd name="connsiteY142-5132" fmla="*/ 5362576 h 6858000"/>
              <a:gd name="connsiteX143-5133" fmla="*/ 6053435 w 6128435"/>
              <a:gd name="connsiteY143-5134" fmla="*/ 5387547 h 6858000"/>
              <a:gd name="connsiteX144-5135" fmla="*/ 6065933 w 6128435"/>
              <a:gd name="connsiteY144-5136" fmla="*/ 5443002 h 6858000"/>
              <a:gd name="connsiteX145-5137" fmla="*/ 6068640 w 6128435"/>
              <a:gd name="connsiteY145-5138" fmla="*/ 5474503 h 6858000"/>
              <a:gd name="connsiteX146-5139" fmla="*/ 6080922 w 6128435"/>
              <a:gd name="connsiteY146-5140" fmla="*/ 5561070 h 6858000"/>
              <a:gd name="connsiteX147-5141" fmla="*/ 6096949 w 6128435"/>
              <a:gd name="connsiteY147-5142" fmla="*/ 5648179 h 6858000"/>
              <a:gd name="connsiteX148-5143" fmla="*/ 6125703 w 6128435"/>
              <a:gd name="connsiteY148-5144" fmla="*/ 5692894 h 6858000"/>
              <a:gd name="connsiteX149-5145" fmla="*/ 6126670 w 6128435"/>
              <a:gd name="connsiteY149-5146" fmla="*/ 5697882 h 6858000"/>
              <a:gd name="connsiteX150-5147" fmla="*/ 6124061 w 6128435"/>
              <a:gd name="connsiteY150-5148" fmla="*/ 5710294 h 6858000"/>
              <a:gd name="connsiteX151-5149" fmla="*/ 6122213 w 6128435"/>
              <a:gd name="connsiteY151-5150" fmla="*/ 5714762 h 6858000"/>
              <a:gd name="connsiteX152-5151" fmla="*/ 6121353 w 6128435"/>
              <a:gd name="connsiteY152-5152" fmla="*/ 5721725 h 6858000"/>
              <a:gd name="connsiteX153-5153" fmla="*/ 6121607 w 6128435"/>
              <a:gd name="connsiteY153-5154" fmla="*/ 5721959 h 6858000"/>
              <a:gd name="connsiteX154-5155" fmla="*/ 6120262 w 6128435"/>
              <a:gd name="connsiteY154-5156" fmla="*/ 5728358 h 6858000"/>
              <a:gd name="connsiteX155-5157" fmla="*/ 6110194 w 6128435"/>
              <a:gd name="connsiteY155-5158" fmla="*/ 5758853 h 6858000"/>
              <a:gd name="connsiteX156-5159" fmla="*/ 6127519 w 6128435"/>
              <a:gd name="connsiteY156-5160" fmla="*/ 5865775 h 6858000"/>
              <a:gd name="connsiteX157-5161" fmla="*/ 6128435 w 6128435"/>
              <a:gd name="connsiteY157-5162" fmla="*/ 5870164 h 6858000"/>
              <a:gd name="connsiteX158-5163" fmla="*/ 6119217 w 6128435"/>
              <a:gd name="connsiteY158-5164" fmla="*/ 5888542 h 6858000"/>
              <a:gd name="connsiteX159-5165" fmla="*/ 6115966 w 6128435"/>
              <a:gd name="connsiteY159-5166" fmla="*/ 5898387 h 6858000"/>
              <a:gd name="connsiteX160-5167" fmla="*/ 6111924 w 6128435"/>
              <a:gd name="connsiteY160-5168" fmla="*/ 5900444 h 6858000"/>
              <a:gd name="connsiteX161-5169" fmla="*/ 6108716 w 6128435"/>
              <a:gd name="connsiteY161-5170" fmla="*/ 5915345 h 6858000"/>
              <a:gd name="connsiteX162-5171" fmla="*/ 6109524 w 6128435"/>
              <a:gd name="connsiteY162-5172" fmla="*/ 5917328 h 6858000"/>
              <a:gd name="connsiteX163-5173" fmla="*/ 6102493 w 6128435"/>
              <a:gd name="connsiteY163-5174" fmla="*/ 5928602 h 6858000"/>
              <a:gd name="connsiteX164-5175" fmla="*/ 6056863 w 6128435"/>
              <a:gd name="connsiteY164-5176" fmla="*/ 6000643 h 6858000"/>
              <a:gd name="connsiteX165-5177" fmla="*/ 6045436 w 6128435"/>
              <a:gd name="connsiteY165-5178" fmla="*/ 6124480 h 6858000"/>
              <a:gd name="connsiteX166-5179" fmla="*/ 6030489 w 6128435"/>
              <a:gd name="connsiteY166-5180" fmla="*/ 6317666 h 6858000"/>
              <a:gd name="connsiteX167-5181" fmla="*/ 6007492 w 6128435"/>
              <a:gd name="connsiteY167-5182" fmla="*/ 6440818 h 6858000"/>
              <a:gd name="connsiteX168-5183" fmla="*/ 6009467 w 6128435"/>
              <a:gd name="connsiteY168-5184" fmla="*/ 6487076 h 6858000"/>
              <a:gd name="connsiteX169-5185" fmla="*/ 5995064 w 6128435"/>
              <a:gd name="connsiteY169-5186" fmla="*/ 6540791 h 6858000"/>
              <a:gd name="connsiteX170-5187" fmla="*/ 5996309 w 6128435"/>
              <a:gd name="connsiteY170-5188" fmla="*/ 6543961 h 6858000"/>
              <a:gd name="connsiteX171-5189" fmla="*/ 5996048 w 6128435"/>
              <a:gd name="connsiteY171-5190" fmla="*/ 6555444 h 6858000"/>
              <a:gd name="connsiteX172-5191" fmla="*/ 6002524 w 6128435"/>
              <a:gd name="connsiteY172-5192" fmla="*/ 6560188 h 6858000"/>
              <a:gd name="connsiteX173-5193" fmla="*/ 6006823 w 6128435"/>
              <a:gd name="connsiteY173-5194" fmla="*/ 6578546 h 6858000"/>
              <a:gd name="connsiteX174-5195" fmla="*/ 6004510 w 6128435"/>
              <a:gd name="connsiteY174-5196" fmla="*/ 6599256 h 6858000"/>
              <a:gd name="connsiteX175-5197" fmla="*/ 5986207 w 6128435"/>
              <a:gd name="connsiteY175-5198" fmla="*/ 6695855 h 6858000"/>
              <a:gd name="connsiteX176-5199" fmla="*/ 5979428 w 6128435"/>
              <a:gd name="connsiteY176-5200" fmla="*/ 6754678 h 6858000"/>
              <a:gd name="connsiteX177-5201" fmla="*/ 5983398 w 6128435"/>
              <a:gd name="connsiteY177-5202" fmla="*/ 6778641 h 6858000"/>
              <a:gd name="connsiteX178-5203" fmla="*/ 5984543 w 6128435"/>
              <a:gd name="connsiteY178-5204" fmla="*/ 6811016 h 6858000"/>
              <a:gd name="connsiteX179-5205" fmla="*/ 5981802 w 6128435"/>
              <a:gd name="connsiteY179-5206" fmla="*/ 6838578 h 6858000"/>
              <a:gd name="connsiteX180-5207" fmla="*/ 5979671 w 6128435"/>
              <a:gd name="connsiteY180-5208" fmla="*/ 6858000 h 6858000"/>
              <a:gd name="connsiteX181-5209" fmla="*/ 0 w 6128435"/>
              <a:gd name="connsiteY181-5210" fmla="*/ 6858000 h 6858000"/>
              <a:gd name="connsiteX182-5211" fmla="*/ 0 w 6128435"/>
              <a:gd name="connsiteY182-5212" fmla="*/ 0 h 6858000"/>
              <a:gd name="connsiteX0-5213" fmla="*/ 0 w 6128435"/>
              <a:gd name="connsiteY0-5214" fmla="*/ 0 h 6858000"/>
              <a:gd name="connsiteX1-5215" fmla="*/ 4965888 w 6128435"/>
              <a:gd name="connsiteY1-5216" fmla="*/ 0 h 6858000"/>
              <a:gd name="connsiteX2-5217" fmla="*/ 4967767 w 6128435"/>
              <a:gd name="connsiteY2-5218" fmla="*/ 7930 h 6858000"/>
              <a:gd name="connsiteX3-5219" fmla="*/ 4979444 w 6128435"/>
              <a:gd name="connsiteY3-5220" fmla="*/ 43921 h 6858000"/>
              <a:gd name="connsiteX4-5221" fmla="*/ 5021173 w 6128435"/>
              <a:gd name="connsiteY4-5222" fmla="*/ 123738 h 6858000"/>
              <a:gd name="connsiteX5-5223" fmla="*/ 5075458 w 6128435"/>
              <a:gd name="connsiteY5-5224" fmla="*/ 264355 h 6858000"/>
              <a:gd name="connsiteX6-5225" fmla="*/ 5081175 w 6128435"/>
              <a:gd name="connsiteY6-5226" fmla="*/ 277448 h 6858000"/>
              <a:gd name="connsiteX7-5227" fmla="*/ 5097011 w 6128435"/>
              <a:gd name="connsiteY7-5228" fmla="*/ 355616 h 6858000"/>
              <a:gd name="connsiteX8-5229" fmla="*/ 5130982 w 6128435"/>
              <a:gd name="connsiteY8-5230" fmla="*/ 412030 h 6858000"/>
              <a:gd name="connsiteX9-5231" fmla="*/ 5153000 w 6128435"/>
              <a:gd name="connsiteY9-5232" fmla="*/ 507134 h 6858000"/>
              <a:gd name="connsiteX10-5233" fmla="*/ 5171282 w 6128435"/>
              <a:gd name="connsiteY10-5234" fmla="*/ 602071 h 6858000"/>
              <a:gd name="connsiteX11-5235" fmla="*/ 5176196 w 6128435"/>
              <a:gd name="connsiteY11-5236" fmla="*/ 636822 h 6858000"/>
              <a:gd name="connsiteX12-5237" fmla="*/ 5201957 w 6128435"/>
              <a:gd name="connsiteY12-5238" fmla="*/ 736835 h 6858000"/>
              <a:gd name="connsiteX13-5239" fmla="*/ 5185452 w 6128435"/>
              <a:gd name="connsiteY13-5240" fmla="*/ 745392 h 6858000"/>
              <a:gd name="connsiteX14-5241" fmla="*/ 5189051 w 6128435"/>
              <a:gd name="connsiteY14-5242" fmla="*/ 782518 h 6858000"/>
              <a:gd name="connsiteX15-5243" fmla="*/ 5210428 w 6128435"/>
              <a:gd name="connsiteY15-5244" fmla="*/ 815772 h 6858000"/>
              <a:gd name="connsiteX16-5245" fmla="*/ 5221088 w 6128435"/>
              <a:gd name="connsiteY16-5246" fmla="*/ 860193 h 6858000"/>
              <a:gd name="connsiteX17-5247" fmla="*/ 5227653 w 6128435"/>
              <a:gd name="connsiteY17-5248" fmla="*/ 886709 h 6858000"/>
              <a:gd name="connsiteX18-5249" fmla="*/ 5230806 w 6128435"/>
              <a:gd name="connsiteY18-5250" fmla="*/ 961354 h 6858000"/>
              <a:gd name="connsiteX19-5251" fmla="*/ 5201018 w 6128435"/>
              <a:gd name="connsiteY19-5252" fmla="*/ 1095027 h 6858000"/>
              <a:gd name="connsiteX20-5253" fmla="*/ 5202153 w 6128435"/>
              <a:gd name="connsiteY20-5254" fmla="*/ 1133224 h 6858000"/>
              <a:gd name="connsiteX21-5255" fmla="*/ 5207370 w 6128435"/>
              <a:gd name="connsiteY21-5256" fmla="*/ 1138097 h 6858000"/>
              <a:gd name="connsiteX22-5257" fmla="*/ 5189234 w 6128435"/>
              <a:gd name="connsiteY22-5258" fmla="*/ 1193495 h 6858000"/>
              <a:gd name="connsiteX23-5259" fmla="*/ 5202769 w 6128435"/>
              <a:gd name="connsiteY23-5260" fmla="*/ 1269450 h 6858000"/>
              <a:gd name="connsiteX24-5261" fmla="*/ 5225968 w 6128435"/>
              <a:gd name="connsiteY24-5262" fmla="*/ 1357994 h 6858000"/>
              <a:gd name="connsiteX25-5263" fmla="*/ 5233819 w 6128435"/>
              <a:gd name="connsiteY25-5264" fmla="*/ 1380922 h 6858000"/>
              <a:gd name="connsiteX26-5265" fmla="*/ 5237226 w 6128435"/>
              <a:gd name="connsiteY26-5266" fmla="*/ 1441327 h 6858000"/>
              <a:gd name="connsiteX27-5267" fmla="*/ 5244434 w 6128435"/>
              <a:gd name="connsiteY27-5268" fmla="*/ 1580810 h 6858000"/>
              <a:gd name="connsiteX28-5269" fmla="*/ 5251453 w 6128435"/>
              <a:gd name="connsiteY28-5270" fmla="*/ 1583934 h 6858000"/>
              <a:gd name="connsiteX29-5271" fmla="*/ 5253136 w 6128435"/>
              <a:gd name="connsiteY29-5272" fmla="*/ 1595457 h 6858000"/>
              <a:gd name="connsiteX30-5273" fmla="*/ 5254863 w 6128435"/>
              <a:gd name="connsiteY30-5274" fmla="*/ 1598311 h 6858000"/>
              <a:gd name="connsiteX31-5275" fmla="*/ 5263491 w 6128435"/>
              <a:gd name="connsiteY31-5276" fmla="*/ 1642938 h 6858000"/>
              <a:gd name="connsiteX32-5277" fmla="*/ 5261314 w 6128435"/>
              <a:gd name="connsiteY32-5278" fmla="*/ 1689177 h 6858000"/>
              <a:gd name="connsiteX33-5279" fmla="*/ 5259788 w 6128435"/>
              <a:gd name="connsiteY33-5280" fmla="*/ 1768516 h 6858000"/>
              <a:gd name="connsiteX34-5281" fmla="*/ 5272526 w 6128435"/>
              <a:gd name="connsiteY34-5282" fmla="*/ 1936940 h 6858000"/>
              <a:gd name="connsiteX35-5283" fmla="*/ 5252592 w 6128435"/>
              <a:gd name="connsiteY35-5284" fmla="*/ 2092210 h 6858000"/>
              <a:gd name="connsiteX36-5285" fmla="*/ 5264303 w 6128435"/>
              <a:gd name="connsiteY36-5286" fmla="*/ 2225157 h 6858000"/>
              <a:gd name="connsiteX37-5287" fmla="*/ 5254949 w 6128435"/>
              <a:gd name="connsiteY37-5288" fmla="*/ 2236160 h 6858000"/>
              <a:gd name="connsiteX38-5289" fmla="*/ 5250104 w 6128435"/>
              <a:gd name="connsiteY38-5290" fmla="*/ 2249166 h 6858000"/>
              <a:gd name="connsiteX39-5291" fmla="*/ 5251214 w 6128435"/>
              <a:gd name="connsiteY39-5292" fmla="*/ 2250944 h 6858000"/>
              <a:gd name="connsiteX40-5293" fmla="*/ 5250644 w 6128435"/>
              <a:gd name="connsiteY40-5294" fmla="*/ 2266619 h 6858000"/>
              <a:gd name="connsiteX41-5295" fmla="*/ 5247111 w 6128435"/>
              <a:gd name="connsiteY41-5296" fmla="*/ 2269679 h 6858000"/>
              <a:gd name="connsiteX42-5297" fmla="*/ 5245653 w 6128435"/>
              <a:gd name="connsiteY42-5298" fmla="*/ 2280317 h 6858000"/>
              <a:gd name="connsiteX43-5299" fmla="*/ 5239901 w 6128435"/>
              <a:gd name="connsiteY43-5300" fmla="*/ 2300961 h 6858000"/>
              <a:gd name="connsiteX44-5301" fmla="*/ 5241522 w 6128435"/>
              <a:gd name="connsiteY44-5302" fmla="*/ 2305114 h 6858000"/>
              <a:gd name="connsiteX45-5303" fmla="*/ 5237050 w 6128435"/>
              <a:gd name="connsiteY45-5304" fmla="*/ 2336703 h 6858000"/>
              <a:gd name="connsiteX46-5305" fmla="*/ 5238267 w 6128435"/>
              <a:gd name="connsiteY46-5306" fmla="*/ 2337277 h 6858000"/>
              <a:gd name="connsiteX47-5307" fmla="*/ 5242602 w 6128435"/>
              <a:gd name="connsiteY47-5308" fmla="*/ 2346782 h 6858000"/>
              <a:gd name="connsiteX48-5309" fmla="*/ 5247963 w 6128435"/>
              <a:gd name="connsiteY48-5310" fmla="*/ 2364638 h 6858000"/>
              <a:gd name="connsiteX49-5311" fmla="*/ 5271650 w 6128435"/>
              <a:gd name="connsiteY49-5312" fmla="*/ 2440467 h 6858000"/>
              <a:gd name="connsiteX50-5313" fmla="*/ 5271438 w 6128435"/>
              <a:gd name="connsiteY50-5314" fmla="*/ 2447186 h 6858000"/>
              <a:gd name="connsiteX51-5315" fmla="*/ 5271722 w 6128435"/>
              <a:gd name="connsiteY51-5316" fmla="*/ 2447359 h 6858000"/>
              <a:gd name="connsiteX52-5317" fmla="*/ 5272069 w 6128435"/>
              <a:gd name="connsiteY52-5318" fmla="*/ 2454523 h 6858000"/>
              <a:gd name="connsiteX53-5319" fmla="*/ 5271049 w 6128435"/>
              <a:gd name="connsiteY53-5320" fmla="*/ 2459442 h 6858000"/>
              <a:gd name="connsiteX54-5321" fmla="*/ 5270636 w 6128435"/>
              <a:gd name="connsiteY54-5322" fmla="*/ 2472481 h 6858000"/>
              <a:gd name="connsiteX55-5323" fmla="*/ 5307538 w 6128435"/>
              <a:gd name="connsiteY55-5324" fmla="*/ 2514685 h 6858000"/>
              <a:gd name="connsiteX56-5325" fmla="*/ 5337604 w 6128435"/>
              <a:gd name="connsiteY56-5326" fmla="*/ 2597632 h 6858000"/>
              <a:gd name="connsiteX57-5327" fmla="*/ 5407503 w 6128435"/>
              <a:gd name="connsiteY57-5328" fmla="*/ 2786290 h 6858000"/>
              <a:gd name="connsiteX58-5329" fmla="*/ 5407356 w 6128435"/>
              <a:gd name="connsiteY58-5330" fmla="*/ 2787545 h 6858000"/>
              <a:gd name="connsiteX59-5331" fmla="*/ 5411130 w 6128435"/>
              <a:gd name="connsiteY59-5332" fmla="*/ 2788640 h 6858000"/>
              <a:gd name="connsiteX60-5333" fmla="*/ 5416439 w 6128435"/>
              <a:gd name="connsiteY60-5334" fmla="*/ 2805666 h 6858000"/>
              <a:gd name="connsiteX61-5335" fmla="*/ 5416589 w 6128435"/>
              <a:gd name="connsiteY61-5336" fmla="*/ 2810822 h 6858000"/>
              <a:gd name="connsiteX62-5337" fmla="*/ 5418542 w 6128435"/>
              <a:gd name="connsiteY62-5338" fmla="*/ 2817745 h 6858000"/>
              <a:gd name="connsiteX63-5339" fmla="*/ 5418847 w 6128435"/>
              <a:gd name="connsiteY63-5340" fmla="*/ 2817825 h 6858000"/>
              <a:gd name="connsiteX64-5341" fmla="*/ 5423364 w 6128435"/>
              <a:gd name="connsiteY64-5342" fmla="*/ 2858292 h 6858000"/>
              <a:gd name="connsiteX65-5343" fmla="*/ 5479298 w 6128435"/>
              <a:gd name="connsiteY65-5344" fmla="*/ 2947791 h 6858000"/>
              <a:gd name="connsiteX66-5345" fmla="*/ 5481770 w 6128435"/>
              <a:gd name="connsiteY66-5346" fmla="*/ 2951352 h 6858000"/>
              <a:gd name="connsiteX67-5347" fmla="*/ 5481013 w 6128435"/>
              <a:gd name="connsiteY67-5348" fmla="*/ 2973461 h 6858000"/>
              <a:gd name="connsiteX68-5349" fmla="*/ 5482045 w 6128435"/>
              <a:gd name="connsiteY68-5350" fmla="*/ 2984371 h 6858000"/>
              <a:gd name="connsiteX69-5351" fmla="*/ 5479405 w 6128435"/>
              <a:gd name="connsiteY69-5352" fmla="*/ 2988507 h 6858000"/>
              <a:gd name="connsiteX70-5353" fmla="*/ 5482415 w 6128435"/>
              <a:gd name="connsiteY70-5354" fmla="*/ 3004079 h 6858000"/>
              <a:gd name="connsiteX71-5355" fmla="*/ 5483865 w 6128435"/>
              <a:gd name="connsiteY71-5356" fmla="*/ 3005467 h 6858000"/>
              <a:gd name="connsiteX72-5357" fmla="*/ 5482236 w 6128435"/>
              <a:gd name="connsiteY72-5358" fmla="*/ 3019791 h 6858000"/>
              <a:gd name="connsiteX73-5359" fmla="*/ 5475895 w 6128435"/>
              <a:gd name="connsiteY73-5360" fmla="*/ 3033578 h 6858000"/>
              <a:gd name="connsiteX74-5361" fmla="*/ 5477595 w 6128435"/>
              <a:gd name="connsiteY74-5362" fmla="*/ 3250534 h 6858000"/>
              <a:gd name="connsiteX75-5363" fmla="*/ 5532836 w 6128435"/>
              <a:gd name="connsiteY75-5364" fmla="*/ 3353840 h 6858000"/>
              <a:gd name="connsiteX76-5365" fmla="*/ 5561229 w 6128435"/>
              <a:gd name="connsiteY76-5366" fmla="*/ 3395784 h 6858000"/>
              <a:gd name="connsiteX77-5367" fmla="*/ 5589758 w 6128435"/>
              <a:gd name="connsiteY77-5368" fmla="*/ 3506453 h 6858000"/>
              <a:gd name="connsiteX78-5369" fmla="*/ 5596144 w 6128435"/>
              <a:gd name="connsiteY78-5370" fmla="*/ 3534624 h 6858000"/>
              <a:gd name="connsiteX79-5371" fmla="*/ 5597750 w 6128435"/>
              <a:gd name="connsiteY79-5372" fmla="*/ 3534129 h 6858000"/>
              <a:gd name="connsiteX80-5373" fmla="*/ 5599700 w 6128435"/>
              <a:gd name="connsiteY80-5374" fmla="*/ 3547221 h 6858000"/>
              <a:gd name="connsiteX81-5375" fmla="*/ 5615031 w 6128435"/>
              <a:gd name="connsiteY81-5376" fmla="*/ 3557482 h 6858000"/>
              <a:gd name="connsiteX82-5377" fmla="*/ 5618377 w 6128435"/>
              <a:gd name="connsiteY82-5378" fmla="*/ 3588431 h 6858000"/>
              <a:gd name="connsiteX83-5379" fmla="*/ 5612155 w 6128435"/>
              <a:gd name="connsiteY83-5380" fmla="*/ 3589869 h 6858000"/>
              <a:gd name="connsiteX84-5381" fmla="*/ 5620843 w 6128435"/>
              <a:gd name="connsiteY84-5382" fmla="*/ 3606745 h 6858000"/>
              <a:gd name="connsiteX85-5383" fmla="*/ 5655472 w 6128435"/>
              <a:gd name="connsiteY85-5384" fmla="*/ 3678877 h 6858000"/>
              <a:gd name="connsiteX86-5385" fmla="*/ 5680448 w 6128435"/>
              <a:gd name="connsiteY86-5386" fmla="*/ 3717760 h 6858000"/>
              <a:gd name="connsiteX87-5387" fmla="*/ 5683015 w 6128435"/>
              <a:gd name="connsiteY87-5388" fmla="*/ 3762025 h 6858000"/>
              <a:gd name="connsiteX88-5389" fmla="*/ 5696643 w 6128435"/>
              <a:gd name="connsiteY88-5390" fmla="*/ 3773888 h 6858000"/>
              <a:gd name="connsiteX89-5391" fmla="*/ 5699203 w 6128435"/>
              <a:gd name="connsiteY89-5392" fmla="*/ 3775823 h 6858000"/>
              <a:gd name="connsiteX90-5393" fmla="*/ 5704824 w 6128435"/>
              <a:gd name="connsiteY90-5394" fmla="*/ 3785966 h 6858000"/>
              <a:gd name="connsiteX91-5395" fmla="*/ 5712204 w 6128435"/>
              <a:gd name="connsiteY91-5396" fmla="*/ 3785830 h 6858000"/>
              <a:gd name="connsiteX92-5397" fmla="*/ 5724816 w 6128435"/>
              <a:gd name="connsiteY92-5398" fmla="*/ 3798949 h 6858000"/>
              <a:gd name="connsiteX93-5399" fmla="*/ 5733539 w 6128435"/>
              <a:gd name="connsiteY93-5400" fmla="*/ 3818457 h 6858000"/>
              <a:gd name="connsiteX94-5401" fmla="*/ 5768491 w 6128435"/>
              <a:gd name="connsiteY94-5402" fmla="*/ 3914399 h 6858000"/>
              <a:gd name="connsiteX95-5403" fmla="*/ 5793123 w 6128435"/>
              <a:gd name="connsiteY95-5404" fmla="*/ 3969952 h 6858000"/>
              <a:gd name="connsiteX96-5405" fmla="*/ 5808321 w 6128435"/>
              <a:gd name="connsiteY96-5406" fmla="*/ 3988153 h 6858000"/>
              <a:gd name="connsiteX97-5407" fmla="*/ 5825621 w 6128435"/>
              <a:gd name="connsiteY97-5408" fmla="*/ 4015525 h 6858000"/>
              <a:gd name="connsiteX98-5409" fmla="*/ 5860672 w 6128435"/>
              <a:gd name="connsiteY98-5410" fmla="*/ 4061579 h 6858000"/>
              <a:gd name="connsiteX99-5411" fmla="*/ 5872173 w 6128435"/>
              <a:gd name="connsiteY99-5412" fmla="*/ 4088497 h 6858000"/>
              <a:gd name="connsiteX100-5413" fmla="*/ 5883705 w 6128435"/>
              <a:gd name="connsiteY100-5414" fmla="*/ 4101899 h 6858000"/>
              <a:gd name="connsiteX101-5415" fmla="*/ 5885314 w 6128435"/>
              <a:gd name="connsiteY101-5416" fmla="*/ 4108387 h 6858000"/>
              <a:gd name="connsiteX102-5417" fmla="*/ 5894095 w 6128435"/>
              <a:gd name="connsiteY102-5418" fmla="*/ 4128857 h 6858000"/>
              <a:gd name="connsiteX103-5419" fmla="*/ 5898339 w 6128435"/>
              <a:gd name="connsiteY103-5420" fmla="*/ 4140800 h 6858000"/>
              <a:gd name="connsiteX104-5421" fmla="*/ 5899734 w 6128435"/>
              <a:gd name="connsiteY104-5422" fmla="*/ 4145632 h 6858000"/>
              <a:gd name="connsiteX105-5423" fmla="*/ 5897098 w 6128435"/>
              <a:gd name="connsiteY105-5424" fmla="*/ 4157819 h 6858000"/>
              <a:gd name="connsiteX106-5425" fmla="*/ 5903513 w 6128435"/>
              <a:gd name="connsiteY106-5426" fmla="*/ 4187661 h 6858000"/>
              <a:gd name="connsiteX107-5427" fmla="*/ 5917114 w 6128435"/>
              <a:gd name="connsiteY107-5428" fmla="*/ 4213096 h 6858000"/>
              <a:gd name="connsiteX108-5429" fmla="*/ 5921153 w 6128435"/>
              <a:gd name="connsiteY108-5430" fmla="*/ 4236222 h 6858000"/>
              <a:gd name="connsiteX109-5431" fmla="*/ 5924233 w 6128435"/>
              <a:gd name="connsiteY109-5432" fmla="*/ 4242060 h 6858000"/>
              <a:gd name="connsiteX110-5433" fmla="*/ 5928910 w 6128435"/>
              <a:gd name="connsiteY110-5434" fmla="*/ 4300973 h 6858000"/>
              <a:gd name="connsiteX111-5435" fmla="*/ 5939320 w 6128435"/>
              <a:gd name="connsiteY111-5436" fmla="*/ 4340435 h 6858000"/>
              <a:gd name="connsiteX112-5437" fmla="*/ 5946705 w 6128435"/>
              <a:gd name="connsiteY112-5438" fmla="*/ 4428051 h 6858000"/>
              <a:gd name="connsiteX113-5439" fmla="*/ 5949261 w 6128435"/>
              <a:gd name="connsiteY113-5440" fmla="*/ 4449185 h 6858000"/>
              <a:gd name="connsiteX114-5441" fmla="*/ 5957504 w 6128435"/>
              <a:gd name="connsiteY114-5442" fmla="*/ 4465911 h 6858000"/>
              <a:gd name="connsiteX115-5443" fmla="*/ 5964689 w 6128435"/>
              <a:gd name="connsiteY115-5444" fmla="*/ 4468532 h 6858000"/>
              <a:gd name="connsiteX116-5445" fmla="*/ 5967062 w 6128435"/>
              <a:gd name="connsiteY116-5446" fmla="*/ 4479923 h 6858000"/>
              <a:gd name="connsiteX117-5447" fmla="*/ 5968960 w 6128435"/>
              <a:gd name="connsiteY117-5448" fmla="*/ 4482655 h 6858000"/>
              <a:gd name="connsiteX118-5449" fmla="*/ 5978567 w 6128435"/>
              <a:gd name="connsiteY118-5450" fmla="*/ 4498605 h 6858000"/>
              <a:gd name="connsiteX119-5451" fmla="*/ 5980106 w 6128435"/>
              <a:gd name="connsiteY119-5452" fmla="*/ 4585087 h 6858000"/>
              <a:gd name="connsiteX120-5453" fmla="*/ 5998138 w 6128435"/>
              <a:gd name="connsiteY120-5454" fmla="*/ 4697518 h 6858000"/>
              <a:gd name="connsiteX121-5455" fmla="*/ 6013516 w 6128435"/>
              <a:gd name="connsiteY121-5456" fmla="*/ 4786619 h 6858000"/>
              <a:gd name="connsiteX122-5457" fmla="*/ 6025404 w 6128435"/>
              <a:gd name="connsiteY122-5458" fmla="*/ 4858148 h 6858000"/>
              <a:gd name="connsiteX123-5459" fmla="*/ 6007749 w 6128435"/>
              <a:gd name="connsiteY123-5460" fmla="*/ 4964715 h 6858000"/>
              <a:gd name="connsiteX124-5461" fmla="*/ 6005269 w 6128435"/>
              <a:gd name="connsiteY124-5462" fmla="*/ 5150567 h 6858000"/>
              <a:gd name="connsiteX125-5463" fmla="*/ 6001127 w 6128435"/>
              <a:gd name="connsiteY125-5464" fmla="*/ 5164609 h 6858000"/>
              <a:gd name="connsiteX126-5465" fmla="*/ 5996647 w 6128435"/>
              <a:gd name="connsiteY126-5466" fmla="*/ 5185640 h 6858000"/>
              <a:gd name="connsiteX127-5467" fmla="*/ 5998514 w 6128435"/>
              <a:gd name="connsiteY127-5468" fmla="*/ 5189673 h 6858000"/>
              <a:gd name="connsiteX128-5469" fmla="*/ 5995970 w 6128435"/>
              <a:gd name="connsiteY128-5470" fmla="*/ 5221547 h 6858000"/>
              <a:gd name="connsiteX129-5471" fmla="*/ 5997218 w 6128435"/>
              <a:gd name="connsiteY129-5472" fmla="*/ 5222031 h 6858000"/>
              <a:gd name="connsiteX130-5473" fmla="*/ 6002116 w 6128435"/>
              <a:gd name="connsiteY130-5474" fmla="*/ 5231223 h 6858000"/>
              <a:gd name="connsiteX131-5475" fmla="*/ 6008541 w 6128435"/>
              <a:gd name="connsiteY131-5476" fmla="*/ 5248680 h 6858000"/>
              <a:gd name="connsiteX132-5477" fmla="*/ 6039260 w 6128435"/>
              <a:gd name="connsiteY132-5478" fmla="*/ 5289518 h 6858000"/>
              <a:gd name="connsiteX133-5479" fmla="*/ 6036748 w 6128435"/>
              <a:gd name="connsiteY133-5480" fmla="*/ 5322752 h 6858000"/>
              <a:gd name="connsiteX134-5481" fmla="*/ 6036943 w 6128435"/>
              <a:gd name="connsiteY134-5482" fmla="*/ 5329480 h 6858000"/>
              <a:gd name="connsiteX135-5483" fmla="*/ 6037236 w 6128435"/>
              <a:gd name="connsiteY135-5484" fmla="*/ 5329634 h 6858000"/>
              <a:gd name="connsiteX136-5485" fmla="*/ 6038019 w 6128435"/>
              <a:gd name="connsiteY136-5486" fmla="*/ 5336764 h 6858000"/>
              <a:gd name="connsiteX137-5487" fmla="*/ 6037298 w 6128435"/>
              <a:gd name="connsiteY137-5488" fmla="*/ 5341753 h 6858000"/>
              <a:gd name="connsiteX138-5489" fmla="*/ 6037677 w 6128435"/>
              <a:gd name="connsiteY138-5490" fmla="*/ 5354807 h 6858000"/>
              <a:gd name="connsiteX139-5491" fmla="*/ 6039728 w 6128435"/>
              <a:gd name="connsiteY139-5492" fmla="*/ 5359416 h 6858000"/>
              <a:gd name="connsiteX140-5493" fmla="*/ 6043311 w 6128435"/>
              <a:gd name="connsiteY140-5494" fmla="*/ 5361407 h 6858000"/>
              <a:gd name="connsiteX141-5495" fmla="*/ 6042954 w 6128435"/>
              <a:gd name="connsiteY141-5496" fmla="*/ 5362576 h 6858000"/>
              <a:gd name="connsiteX142-5497" fmla="*/ 6053435 w 6128435"/>
              <a:gd name="connsiteY142-5498" fmla="*/ 5387547 h 6858000"/>
              <a:gd name="connsiteX143-5499" fmla="*/ 6065933 w 6128435"/>
              <a:gd name="connsiteY143-5500" fmla="*/ 5443002 h 6858000"/>
              <a:gd name="connsiteX144-5501" fmla="*/ 6068640 w 6128435"/>
              <a:gd name="connsiteY144-5502" fmla="*/ 5474503 h 6858000"/>
              <a:gd name="connsiteX145-5503" fmla="*/ 6080922 w 6128435"/>
              <a:gd name="connsiteY145-5504" fmla="*/ 5561070 h 6858000"/>
              <a:gd name="connsiteX146-5505" fmla="*/ 6096949 w 6128435"/>
              <a:gd name="connsiteY146-5506" fmla="*/ 5648179 h 6858000"/>
              <a:gd name="connsiteX147-5507" fmla="*/ 6125703 w 6128435"/>
              <a:gd name="connsiteY147-5508" fmla="*/ 5692894 h 6858000"/>
              <a:gd name="connsiteX148-5509" fmla="*/ 6126670 w 6128435"/>
              <a:gd name="connsiteY148-5510" fmla="*/ 5697882 h 6858000"/>
              <a:gd name="connsiteX149-5511" fmla="*/ 6124061 w 6128435"/>
              <a:gd name="connsiteY149-5512" fmla="*/ 5710294 h 6858000"/>
              <a:gd name="connsiteX150-5513" fmla="*/ 6122213 w 6128435"/>
              <a:gd name="connsiteY150-5514" fmla="*/ 5714762 h 6858000"/>
              <a:gd name="connsiteX151-5515" fmla="*/ 6121353 w 6128435"/>
              <a:gd name="connsiteY151-5516" fmla="*/ 5721725 h 6858000"/>
              <a:gd name="connsiteX152-5517" fmla="*/ 6121607 w 6128435"/>
              <a:gd name="connsiteY152-5518" fmla="*/ 5721959 h 6858000"/>
              <a:gd name="connsiteX153-5519" fmla="*/ 6120262 w 6128435"/>
              <a:gd name="connsiteY153-5520" fmla="*/ 5728358 h 6858000"/>
              <a:gd name="connsiteX154-5521" fmla="*/ 6110194 w 6128435"/>
              <a:gd name="connsiteY154-5522" fmla="*/ 5758853 h 6858000"/>
              <a:gd name="connsiteX155-5523" fmla="*/ 6127519 w 6128435"/>
              <a:gd name="connsiteY155-5524" fmla="*/ 5865775 h 6858000"/>
              <a:gd name="connsiteX156-5525" fmla="*/ 6128435 w 6128435"/>
              <a:gd name="connsiteY156-5526" fmla="*/ 5870164 h 6858000"/>
              <a:gd name="connsiteX157-5527" fmla="*/ 6119217 w 6128435"/>
              <a:gd name="connsiteY157-5528" fmla="*/ 5888542 h 6858000"/>
              <a:gd name="connsiteX158-5529" fmla="*/ 6115966 w 6128435"/>
              <a:gd name="connsiteY158-5530" fmla="*/ 5898387 h 6858000"/>
              <a:gd name="connsiteX159-5531" fmla="*/ 6111924 w 6128435"/>
              <a:gd name="connsiteY159-5532" fmla="*/ 5900444 h 6858000"/>
              <a:gd name="connsiteX160-5533" fmla="*/ 6108716 w 6128435"/>
              <a:gd name="connsiteY160-5534" fmla="*/ 5915345 h 6858000"/>
              <a:gd name="connsiteX161-5535" fmla="*/ 6109524 w 6128435"/>
              <a:gd name="connsiteY161-5536" fmla="*/ 5917328 h 6858000"/>
              <a:gd name="connsiteX162-5537" fmla="*/ 6102493 w 6128435"/>
              <a:gd name="connsiteY162-5538" fmla="*/ 5928602 h 6858000"/>
              <a:gd name="connsiteX163-5539" fmla="*/ 6056863 w 6128435"/>
              <a:gd name="connsiteY163-5540" fmla="*/ 6000643 h 6858000"/>
              <a:gd name="connsiteX164-5541" fmla="*/ 6045436 w 6128435"/>
              <a:gd name="connsiteY164-5542" fmla="*/ 6124480 h 6858000"/>
              <a:gd name="connsiteX165-5543" fmla="*/ 6030489 w 6128435"/>
              <a:gd name="connsiteY165-5544" fmla="*/ 6317666 h 6858000"/>
              <a:gd name="connsiteX166-5545" fmla="*/ 6007492 w 6128435"/>
              <a:gd name="connsiteY166-5546" fmla="*/ 6440818 h 6858000"/>
              <a:gd name="connsiteX167-5547" fmla="*/ 6009467 w 6128435"/>
              <a:gd name="connsiteY167-5548" fmla="*/ 6487076 h 6858000"/>
              <a:gd name="connsiteX168-5549" fmla="*/ 5995064 w 6128435"/>
              <a:gd name="connsiteY168-5550" fmla="*/ 6540791 h 6858000"/>
              <a:gd name="connsiteX169-5551" fmla="*/ 5996309 w 6128435"/>
              <a:gd name="connsiteY169-5552" fmla="*/ 6543961 h 6858000"/>
              <a:gd name="connsiteX170-5553" fmla="*/ 5996048 w 6128435"/>
              <a:gd name="connsiteY170-5554" fmla="*/ 6555444 h 6858000"/>
              <a:gd name="connsiteX171-5555" fmla="*/ 6002524 w 6128435"/>
              <a:gd name="connsiteY171-5556" fmla="*/ 6560188 h 6858000"/>
              <a:gd name="connsiteX172-5557" fmla="*/ 6006823 w 6128435"/>
              <a:gd name="connsiteY172-5558" fmla="*/ 6578546 h 6858000"/>
              <a:gd name="connsiteX173-5559" fmla="*/ 6004510 w 6128435"/>
              <a:gd name="connsiteY173-5560" fmla="*/ 6599256 h 6858000"/>
              <a:gd name="connsiteX174-5561" fmla="*/ 5986207 w 6128435"/>
              <a:gd name="connsiteY174-5562" fmla="*/ 6695855 h 6858000"/>
              <a:gd name="connsiteX175-5563" fmla="*/ 5979428 w 6128435"/>
              <a:gd name="connsiteY175-5564" fmla="*/ 6754678 h 6858000"/>
              <a:gd name="connsiteX176-5565" fmla="*/ 5983398 w 6128435"/>
              <a:gd name="connsiteY176-5566" fmla="*/ 6778641 h 6858000"/>
              <a:gd name="connsiteX177-5567" fmla="*/ 5984543 w 6128435"/>
              <a:gd name="connsiteY177-5568" fmla="*/ 6811016 h 6858000"/>
              <a:gd name="connsiteX178-5569" fmla="*/ 5981802 w 6128435"/>
              <a:gd name="connsiteY178-5570" fmla="*/ 6838578 h 6858000"/>
              <a:gd name="connsiteX179-5571" fmla="*/ 5979671 w 6128435"/>
              <a:gd name="connsiteY179-5572" fmla="*/ 6858000 h 6858000"/>
              <a:gd name="connsiteX180-5573" fmla="*/ 0 w 6128435"/>
              <a:gd name="connsiteY180-5574" fmla="*/ 6858000 h 6858000"/>
              <a:gd name="connsiteX181-5575" fmla="*/ 0 w 6128435"/>
              <a:gd name="connsiteY181-5576" fmla="*/ 0 h 6858000"/>
              <a:gd name="connsiteX0-5577" fmla="*/ 0 w 6128435"/>
              <a:gd name="connsiteY0-5578" fmla="*/ 0 h 6858000"/>
              <a:gd name="connsiteX1-5579" fmla="*/ 4965888 w 6128435"/>
              <a:gd name="connsiteY1-5580" fmla="*/ 0 h 6858000"/>
              <a:gd name="connsiteX2-5581" fmla="*/ 4967767 w 6128435"/>
              <a:gd name="connsiteY2-5582" fmla="*/ 7930 h 6858000"/>
              <a:gd name="connsiteX3-5583" fmla="*/ 4979444 w 6128435"/>
              <a:gd name="connsiteY3-5584" fmla="*/ 43921 h 6858000"/>
              <a:gd name="connsiteX4-5585" fmla="*/ 5021173 w 6128435"/>
              <a:gd name="connsiteY4-5586" fmla="*/ 123738 h 6858000"/>
              <a:gd name="connsiteX5-5587" fmla="*/ 5075458 w 6128435"/>
              <a:gd name="connsiteY5-5588" fmla="*/ 264355 h 6858000"/>
              <a:gd name="connsiteX6-5589" fmla="*/ 5081175 w 6128435"/>
              <a:gd name="connsiteY6-5590" fmla="*/ 277448 h 6858000"/>
              <a:gd name="connsiteX7-5591" fmla="*/ 5097011 w 6128435"/>
              <a:gd name="connsiteY7-5592" fmla="*/ 355616 h 6858000"/>
              <a:gd name="connsiteX8-5593" fmla="*/ 5130982 w 6128435"/>
              <a:gd name="connsiteY8-5594" fmla="*/ 412030 h 6858000"/>
              <a:gd name="connsiteX9-5595" fmla="*/ 5153000 w 6128435"/>
              <a:gd name="connsiteY9-5596" fmla="*/ 507134 h 6858000"/>
              <a:gd name="connsiteX10-5597" fmla="*/ 5171282 w 6128435"/>
              <a:gd name="connsiteY10-5598" fmla="*/ 602071 h 6858000"/>
              <a:gd name="connsiteX11-5599" fmla="*/ 5176196 w 6128435"/>
              <a:gd name="connsiteY11-5600" fmla="*/ 636822 h 6858000"/>
              <a:gd name="connsiteX12-5601" fmla="*/ 5201957 w 6128435"/>
              <a:gd name="connsiteY12-5602" fmla="*/ 736835 h 6858000"/>
              <a:gd name="connsiteX13-5603" fmla="*/ 5185452 w 6128435"/>
              <a:gd name="connsiteY13-5604" fmla="*/ 745392 h 6858000"/>
              <a:gd name="connsiteX14-5605" fmla="*/ 5189051 w 6128435"/>
              <a:gd name="connsiteY14-5606" fmla="*/ 782518 h 6858000"/>
              <a:gd name="connsiteX15-5607" fmla="*/ 5210428 w 6128435"/>
              <a:gd name="connsiteY15-5608" fmla="*/ 815772 h 6858000"/>
              <a:gd name="connsiteX16-5609" fmla="*/ 5221088 w 6128435"/>
              <a:gd name="connsiteY16-5610" fmla="*/ 860193 h 6858000"/>
              <a:gd name="connsiteX17-5611" fmla="*/ 5227653 w 6128435"/>
              <a:gd name="connsiteY17-5612" fmla="*/ 886709 h 6858000"/>
              <a:gd name="connsiteX18-5613" fmla="*/ 5230806 w 6128435"/>
              <a:gd name="connsiteY18-5614" fmla="*/ 961354 h 6858000"/>
              <a:gd name="connsiteX19-5615" fmla="*/ 5201018 w 6128435"/>
              <a:gd name="connsiteY19-5616" fmla="*/ 1095027 h 6858000"/>
              <a:gd name="connsiteX20-5617" fmla="*/ 5202153 w 6128435"/>
              <a:gd name="connsiteY20-5618" fmla="*/ 1133224 h 6858000"/>
              <a:gd name="connsiteX21-5619" fmla="*/ 5207370 w 6128435"/>
              <a:gd name="connsiteY21-5620" fmla="*/ 1138097 h 6858000"/>
              <a:gd name="connsiteX22-5621" fmla="*/ 5189234 w 6128435"/>
              <a:gd name="connsiteY22-5622" fmla="*/ 1193495 h 6858000"/>
              <a:gd name="connsiteX23-5623" fmla="*/ 5202769 w 6128435"/>
              <a:gd name="connsiteY23-5624" fmla="*/ 1269450 h 6858000"/>
              <a:gd name="connsiteX24-5625" fmla="*/ 5225968 w 6128435"/>
              <a:gd name="connsiteY24-5626" fmla="*/ 1357994 h 6858000"/>
              <a:gd name="connsiteX25-5627" fmla="*/ 5233819 w 6128435"/>
              <a:gd name="connsiteY25-5628" fmla="*/ 1380922 h 6858000"/>
              <a:gd name="connsiteX26-5629" fmla="*/ 5237226 w 6128435"/>
              <a:gd name="connsiteY26-5630" fmla="*/ 1441327 h 6858000"/>
              <a:gd name="connsiteX27-5631" fmla="*/ 5244434 w 6128435"/>
              <a:gd name="connsiteY27-5632" fmla="*/ 1580810 h 6858000"/>
              <a:gd name="connsiteX28-5633" fmla="*/ 5251453 w 6128435"/>
              <a:gd name="connsiteY28-5634" fmla="*/ 1583934 h 6858000"/>
              <a:gd name="connsiteX29-5635" fmla="*/ 5253136 w 6128435"/>
              <a:gd name="connsiteY29-5636" fmla="*/ 1595457 h 6858000"/>
              <a:gd name="connsiteX30-5637" fmla="*/ 5254863 w 6128435"/>
              <a:gd name="connsiteY30-5638" fmla="*/ 1598311 h 6858000"/>
              <a:gd name="connsiteX31-5639" fmla="*/ 5263491 w 6128435"/>
              <a:gd name="connsiteY31-5640" fmla="*/ 1642938 h 6858000"/>
              <a:gd name="connsiteX32-5641" fmla="*/ 5261314 w 6128435"/>
              <a:gd name="connsiteY32-5642" fmla="*/ 1689177 h 6858000"/>
              <a:gd name="connsiteX33-5643" fmla="*/ 5259788 w 6128435"/>
              <a:gd name="connsiteY33-5644" fmla="*/ 1768516 h 6858000"/>
              <a:gd name="connsiteX34-5645" fmla="*/ 5272526 w 6128435"/>
              <a:gd name="connsiteY34-5646" fmla="*/ 1936940 h 6858000"/>
              <a:gd name="connsiteX35-5647" fmla="*/ 5252592 w 6128435"/>
              <a:gd name="connsiteY35-5648" fmla="*/ 2092210 h 6858000"/>
              <a:gd name="connsiteX36-5649" fmla="*/ 5264303 w 6128435"/>
              <a:gd name="connsiteY36-5650" fmla="*/ 2225157 h 6858000"/>
              <a:gd name="connsiteX37-5651" fmla="*/ 5254949 w 6128435"/>
              <a:gd name="connsiteY37-5652" fmla="*/ 2236160 h 6858000"/>
              <a:gd name="connsiteX38-5653" fmla="*/ 5250104 w 6128435"/>
              <a:gd name="connsiteY38-5654" fmla="*/ 2249166 h 6858000"/>
              <a:gd name="connsiteX39-5655" fmla="*/ 5251214 w 6128435"/>
              <a:gd name="connsiteY39-5656" fmla="*/ 2250944 h 6858000"/>
              <a:gd name="connsiteX40-5657" fmla="*/ 5250644 w 6128435"/>
              <a:gd name="connsiteY40-5658" fmla="*/ 2266619 h 6858000"/>
              <a:gd name="connsiteX41-5659" fmla="*/ 5247111 w 6128435"/>
              <a:gd name="connsiteY41-5660" fmla="*/ 2269679 h 6858000"/>
              <a:gd name="connsiteX42-5661" fmla="*/ 5245653 w 6128435"/>
              <a:gd name="connsiteY42-5662" fmla="*/ 2280317 h 6858000"/>
              <a:gd name="connsiteX43-5663" fmla="*/ 5239901 w 6128435"/>
              <a:gd name="connsiteY43-5664" fmla="*/ 2300961 h 6858000"/>
              <a:gd name="connsiteX44-5665" fmla="*/ 5241522 w 6128435"/>
              <a:gd name="connsiteY44-5666" fmla="*/ 2305114 h 6858000"/>
              <a:gd name="connsiteX45-5667" fmla="*/ 5237050 w 6128435"/>
              <a:gd name="connsiteY45-5668" fmla="*/ 2336703 h 6858000"/>
              <a:gd name="connsiteX46-5669" fmla="*/ 5238267 w 6128435"/>
              <a:gd name="connsiteY46-5670" fmla="*/ 2337277 h 6858000"/>
              <a:gd name="connsiteX47-5671" fmla="*/ 5242602 w 6128435"/>
              <a:gd name="connsiteY47-5672" fmla="*/ 2346782 h 6858000"/>
              <a:gd name="connsiteX48-5673" fmla="*/ 5247963 w 6128435"/>
              <a:gd name="connsiteY48-5674" fmla="*/ 2364638 h 6858000"/>
              <a:gd name="connsiteX49-5675" fmla="*/ 5271650 w 6128435"/>
              <a:gd name="connsiteY49-5676" fmla="*/ 2440467 h 6858000"/>
              <a:gd name="connsiteX50-5677" fmla="*/ 5271438 w 6128435"/>
              <a:gd name="connsiteY50-5678" fmla="*/ 2447186 h 6858000"/>
              <a:gd name="connsiteX51-5679" fmla="*/ 5271722 w 6128435"/>
              <a:gd name="connsiteY51-5680" fmla="*/ 2447359 h 6858000"/>
              <a:gd name="connsiteX52-5681" fmla="*/ 5272069 w 6128435"/>
              <a:gd name="connsiteY52-5682" fmla="*/ 2454523 h 6858000"/>
              <a:gd name="connsiteX53-5683" fmla="*/ 5271049 w 6128435"/>
              <a:gd name="connsiteY53-5684" fmla="*/ 2459442 h 6858000"/>
              <a:gd name="connsiteX54-5685" fmla="*/ 5307538 w 6128435"/>
              <a:gd name="connsiteY54-5686" fmla="*/ 2514685 h 6858000"/>
              <a:gd name="connsiteX55-5687" fmla="*/ 5337604 w 6128435"/>
              <a:gd name="connsiteY55-5688" fmla="*/ 2597632 h 6858000"/>
              <a:gd name="connsiteX56-5689" fmla="*/ 5407503 w 6128435"/>
              <a:gd name="connsiteY56-5690" fmla="*/ 2786290 h 6858000"/>
              <a:gd name="connsiteX57-5691" fmla="*/ 5407356 w 6128435"/>
              <a:gd name="connsiteY57-5692" fmla="*/ 2787545 h 6858000"/>
              <a:gd name="connsiteX58-5693" fmla="*/ 5411130 w 6128435"/>
              <a:gd name="connsiteY58-5694" fmla="*/ 2788640 h 6858000"/>
              <a:gd name="connsiteX59-5695" fmla="*/ 5416439 w 6128435"/>
              <a:gd name="connsiteY59-5696" fmla="*/ 2805666 h 6858000"/>
              <a:gd name="connsiteX60-5697" fmla="*/ 5416589 w 6128435"/>
              <a:gd name="connsiteY60-5698" fmla="*/ 2810822 h 6858000"/>
              <a:gd name="connsiteX61-5699" fmla="*/ 5418542 w 6128435"/>
              <a:gd name="connsiteY61-5700" fmla="*/ 2817745 h 6858000"/>
              <a:gd name="connsiteX62-5701" fmla="*/ 5418847 w 6128435"/>
              <a:gd name="connsiteY62-5702" fmla="*/ 2817825 h 6858000"/>
              <a:gd name="connsiteX63-5703" fmla="*/ 5423364 w 6128435"/>
              <a:gd name="connsiteY63-5704" fmla="*/ 2858292 h 6858000"/>
              <a:gd name="connsiteX64-5705" fmla="*/ 5479298 w 6128435"/>
              <a:gd name="connsiteY64-5706" fmla="*/ 2947791 h 6858000"/>
              <a:gd name="connsiteX65-5707" fmla="*/ 5481770 w 6128435"/>
              <a:gd name="connsiteY65-5708" fmla="*/ 2951352 h 6858000"/>
              <a:gd name="connsiteX66-5709" fmla="*/ 5481013 w 6128435"/>
              <a:gd name="connsiteY66-5710" fmla="*/ 2973461 h 6858000"/>
              <a:gd name="connsiteX67-5711" fmla="*/ 5482045 w 6128435"/>
              <a:gd name="connsiteY67-5712" fmla="*/ 2984371 h 6858000"/>
              <a:gd name="connsiteX68-5713" fmla="*/ 5479405 w 6128435"/>
              <a:gd name="connsiteY68-5714" fmla="*/ 2988507 h 6858000"/>
              <a:gd name="connsiteX69-5715" fmla="*/ 5482415 w 6128435"/>
              <a:gd name="connsiteY69-5716" fmla="*/ 3004079 h 6858000"/>
              <a:gd name="connsiteX70-5717" fmla="*/ 5483865 w 6128435"/>
              <a:gd name="connsiteY70-5718" fmla="*/ 3005467 h 6858000"/>
              <a:gd name="connsiteX71-5719" fmla="*/ 5482236 w 6128435"/>
              <a:gd name="connsiteY71-5720" fmla="*/ 3019791 h 6858000"/>
              <a:gd name="connsiteX72-5721" fmla="*/ 5475895 w 6128435"/>
              <a:gd name="connsiteY72-5722" fmla="*/ 3033578 h 6858000"/>
              <a:gd name="connsiteX73-5723" fmla="*/ 5477595 w 6128435"/>
              <a:gd name="connsiteY73-5724" fmla="*/ 3250534 h 6858000"/>
              <a:gd name="connsiteX74-5725" fmla="*/ 5532836 w 6128435"/>
              <a:gd name="connsiteY74-5726" fmla="*/ 3353840 h 6858000"/>
              <a:gd name="connsiteX75-5727" fmla="*/ 5561229 w 6128435"/>
              <a:gd name="connsiteY75-5728" fmla="*/ 3395784 h 6858000"/>
              <a:gd name="connsiteX76-5729" fmla="*/ 5589758 w 6128435"/>
              <a:gd name="connsiteY76-5730" fmla="*/ 3506453 h 6858000"/>
              <a:gd name="connsiteX77-5731" fmla="*/ 5596144 w 6128435"/>
              <a:gd name="connsiteY77-5732" fmla="*/ 3534624 h 6858000"/>
              <a:gd name="connsiteX78-5733" fmla="*/ 5597750 w 6128435"/>
              <a:gd name="connsiteY78-5734" fmla="*/ 3534129 h 6858000"/>
              <a:gd name="connsiteX79-5735" fmla="*/ 5599700 w 6128435"/>
              <a:gd name="connsiteY79-5736" fmla="*/ 3547221 h 6858000"/>
              <a:gd name="connsiteX80-5737" fmla="*/ 5615031 w 6128435"/>
              <a:gd name="connsiteY80-5738" fmla="*/ 3557482 h 6858000"/>
              <a:gd name="connsiteX81-5739" fmla="*/ 5618377 w 6128435"/>
              <a:gd name="connsiteY81-5740" fmla="*/ 3588431 h 6858000"/>
              <a:gd name="connsiteX82-5741" fmla="*/ 5612155 w 6128435"/>
              <a:gd name="connsiteY82-5742" fmla="*/ 3589869 h 6858000"/>
              <a:gd name="connsiteX83-5743" fmla="*/ 5620843 w 6128435"/>
              <a:gd name="connsiteY83-5744" fmla="*/ 3606745 h 6858000"/>
              <a:gd name="connsiteX84-5745" fmla="*/ 5655472 w 6128435"/>
              <a:gd name="connsiteY84-5746" fmla="*/ 3678877 h 6858000"/>
              <a:gd name="connsiteX85-5747" fmla="*/ 5680448 w 6128435"/>
              <a:gd name="connsiteY85-5748" fmla="*/ 3717760 h 6858000"/>
              <a:gd name="connsiteX86-5749" fmla="*/ 5683015 w 6128435"/>
              <a:gd name="connsiteY86-5750" fmla="*/ 3762025 h 6858000"/>
              <a:gd name="connsiteX87-5751" fmla="*/ 5696643 w 6128435"/>
              <a:gd name="connsiteY87-5752" fmla="*/ 3773888 h 6858000"/>
              <a:gd name="connsiteX88-5753" fmla="*/ 5699203 w 6128435"/>
              <a:gd name="connsiteY88-5754" fmla="*/ 3775823 h 6858000"/>
              <a:gd name="connsiteX89-5755" fmla="*/ 5704824 w 6128435"/>
              <a:gd name="connsiteY89-5756" fmla="*/ 3785966 h 6858000"/>
              <a:gd name="connsiteX90-5757" fmla="*/ 5712204 w 6128435"/>
              <a:gd name="connsiteY90-5758" fmla="*/ 3785830 h 6858000"/>
              <a:gd name="connsiteX91-5759" fmla="*/ 5724816 w 6128435"/>
              <a:gd name="connsiteY91-5760" fmla="*/ 3798949 h 6858000"/>
              <a:gd name="connsiteX92-5761" fmla="*/ 5733539 w 6128435"/>
              <a:gd name="connsiteY92-5762" fmla="*/ 3818457 h 6858000"/>
              <a:gd name="connsiteX93-5763" fmla="*/ 5768491 w 6128435"/>
              <a:gd name="connsiteY93-5764" fmla="*/ 3914399 h 6858000"/>
              <a:gd name="connsiteX94-5765" fmla="*/ 5793123 w 6128435"/>
              <a:gd name="connsiteY94-5766" fmla="*/ 3969952 h 6858000"/>
              <a:gd name="connsiteX95-5767" fmla="*/ 5808321 w 6128435"/>
              <a:gd name="connsiteY95-5768" fmla="*/ 3988153 h 6858000"/>
              <a:gd name="connsiteX96-5769" fmla="*/ 5825621 w 6128435"/>
              <a:gd name="connsiteY96-5770" fmla="*/ 4015525 h 6858000"/>
              <a:gd name="connsiteX97-5771" fmla="*/ 5860672 w 6128435"/>
              <a:gd name="connsiteY97-5772" fmla="*/ 4061579 h 6858000"/>
              <a:gd name="connsiteX98-5773" fmla="*/ 5872173 w 6128435"/>
              <a:gd name="connsiteY98-5774" fmla="*/ 4088497 h 6858000"/>
              <a:gd name="connsiteX99-5775" fmla="*/ 5883705 w 6128435"/>
              <a:gd name="connsiteY99-5776" fmla="*/ 4101899 h 6858000"/>
              <a:gd name="connsiteX100-5777" fmla="*/ 5885314 w 6128435"/>
              <a:gd name="connsiteY100-5778" fmla="*/ 4108387 h 6858000"/>
              <a:gd name="connsiteX101-5779" fmla="*/ 5894095 w 6128435"/>
              <a:gd name="connsiteY101-5780" fmla="*/ 4128857 h 6858000"/>
              <a:gd name="connsiteX102-5781" fmla="*/ 5898339 w 6128435"/>
              <a:gd name="connsiteY102-5782" fmla="*/ 4140800 h 6858000"/>
              <a:gd name="connsiteX103-5783" fmla="*/ 5899734 w 6128435"/>
              <a:gd name="connsiteY103-5784" fmla="*/ 4145632 h 6858000"/>
              <a:gd name="connsiteX104-5785" fmla="*/ 5897098 w 6128435"/>
              <a:gd name="connsiteY104-5786" fmla="*/ 4157819 h 6858000"/>
              <a:gd name="connsiteX105-5787" fmla="*/ 5903513 w 6128435"/>
              <a:gd name="connsiteY105-5788" fmla="*/ 4187661 h 6858000"/>
              <a:gd name="connsiteX106-5789" fmla="*/ 5917114 w 6128435"/>
              <a:gd name="connsiteY106-5790" fmla="*/ 4213096 h 6858000"/>
              <a:gd name="connsiteX107-5791" fmla="*/ 5921153 w 6128435"/>
              <a:gd name="connsiteY107-5792" fmla="*/ 4236222 h 6858000"/>
              <a:gd name="connsiteX108-5793" fmla="*/ 5924233 w 6128435"/>
              <a:gd name="connsiteY108-5794" fmla="*/ 4242060 h 6858000"/>
              <a:gd name="connsiteX109-5795" fmla="*/ 5928910 w 6128435"/>
              <a:gd name="connsiteY109-5796" fmla="*/ 4300973 h 6858000"/>
              <a:gd name="connsiteX110-5797" fmla="*/ 5939320 w 6128435"/>
              <a:gd name="connsiteY110-5798" fmla="*/ 4340435 h 6858000"/>
              <a:gd name="connsiteX111-5799" fmla="*/ 5946705 w 6128435"/>
              <a:gd name="connsiteY111-5800" fmla="*/ 4428051 h 6858000"/>
              <a:gd name="connsiteX112-5801" fmla="*/ 5949261 w 6128435"/>
              <a:gd name="connsiteY112-5802" fmla="*/ 4449185 h 6858000"/>
              <a:gd name="connsiteX113-5803" fmla="*/ 5957504 w 6128435"/>
              <a:gd name="connsiteY113-5804" fmla="*/ 4465911 h 6858000"/>
              <a:gd name="connsiteX114-5805" fmla="*/ 5964689 w 6128435"/>
              <a:gd name="connsiteY114-5806" fmla="*/ 4468532 h 6858000"/>
              <a:gd name="connsiteX115-5807" fmla="*/ 5967062 w 6128435"/>
              <a:gd name="connsiteY115-5808" fmla="*/ 4479923 h 6858000"/>
              <a:gd name="connsiteX116-5809" fmla="*/ 5968960 w 6128435"/>
              <a:gd name="connsiteY116-5810" fmla="*/ 4482655 h 6858000"/>
              <a:gd name="connsiteX117-5811" fmla="*/ 5978567 w 6128435"/>
              <a:gd name="connsiteY117-5812" fmla="*/ 4498605 h 6858000"/>
              <a:gd name="connsiteX118-5813" fmla="*/ 5980106 w 6128435"/>
              <a:gd name="connsiteY118-5814" fmla="*/ 4585087 h 6858000"/>
              <a:gd name="connsiteX119-5815" fmla="*/ 5998138 w 6128435"/>
              <a:gd name="connsiteY119-5816" fmla="*/ 4697518 h 6858000"/>
              <a:gd name="connsiteX120-5817" fmla="*/ 6013516 w 6128435"/>
              <a:gd name="connsiteY120-5818" fmla="*/ 4786619 h 6858000"/>
              <a:gd name="connsiteX121-5819" fmla="*/ 6025404 w 6128435"/>
              <a:gd name="connsiteY121-5820" fmla="*/ 4858148 h 6858000"/>
              <a:gd name="connsiteX122-5821" fmla="*/ 6007749 w 6128435"/>
              <a:gd name="connsiteY122-5822" fmla="*/ 4964715 h 6858000"/>
              <a:gd name="connsiteX123-5823" fmla="*/ 6005269 w 6128435"/>
              <a:gd name="connsiteY123-5824" fmla="*/ 5150567 h 6858000"/>
              <a:gd name="connsiteX124-5825" fmla="*/ 6001127 w 6128435"/>
              <a:gd name="connsiteY124-5826" fmla="*/ 5164609 h 6858000"/>
              <a:gd name="connsiteX125-5827" fmla="*/ 5996647 w 6128435"/>
              <a:gd name="connsiteY125-5828" fmla="*/ 5185640 h 6858000"/>
              <a:gd name="connsiteX126-5829" fmla="*/ 5998514 w 6128435"/>
              <a:gd name="connsiteY126-5830" fmla="*/ 5189673 h 6858000"/>
              <a:gd name="connsiteX127-5831" fmla="*/ 5995970 w 6128435"/>
              <a:gd name="connsiteY127-5832" fmla="*/ 5221547 h 6858000"/>
              <a:gd name="connsiteX128-5833" fmla="*/ 5997218 w 6128435"/>
              <a:gd name="connsiteY128-5834" fmla="*/ 5222031 h 6858000"/>
              <a:gd name="connsiteX129-5835" fmla="*/ 6002116 w 6128435"/>
              <a:gd name="connsiteY129-5836" fmla="*/ 5231223 h 6858000"/>
              <a:gd name="connsiteX130-5837" fmla="*/ 6008541 w 6128435"/>
              <a:gd name="connsiteY130-5838" fmla="*/ 5248680 h 6858000"/>
              <a:gd name="connsiteX131-5839" fmla="*/ 6039260 w 6128435"/>
              <a:gd name="connsiteY131-5840" fmla="*/ 5289518 h 6858000"/>
              <a:gd name="connsiteX132-5841" fmla="*/ 6036748 w 6128435"/>
              <a:gd name="connsiteY132-5842" fmla="*/ 5322752 h 6858000"/>
              <a:gd name="connsiteX133-5843" fmla="*/ 6036943 w 6128435"/>
              <a:gd name="connsiteY133-5844" fmla="*/ 5329480 h 6858000"/>
              <a:gd name="connsiteX134-5845" fmla="*/ 6037236 w 6128435"/>
              <a:gd name="connsiteY134-5846" fmla="*/ 5329634 h 6858000"/>
              <a:gd name="connsiteX135-5847" fmla="*/ 6038019 w 6128435"/>
              <a:gd name="connsiteY135-5848" fmla="*/ 5336764 h 6858000"/>
              <a:gd name="connsiteX136-5849" fmla="*/ 6037298 w 6128435"/>
              <a:gd name="connsiteY136-5850" fmla="*/ 5341753 h 6858000"/>
              <a:gd name="connsiteX137-5851" fmla="*/ 6037677 w 6128435"/>
              <a:gd name="connsiteY137-5852" fmla="*/ 5354807 h 6858000"/>
              <a:gd name="connsiteX138-5853" fmla="*/ 6039728 w 6128435"/>
              <a:gd name="connsiteY138-5854" fmla="*/ 5359416 h 6858000"/>
              <a:gd name="connsiteX139-5855" fmla="*/ 6043311 w 6128435"/>
              <a:gd name="connsiteY139-5856" fmla="*/ 5361407 h 6858000"/>
              <a:gd name="connsiteX140-5857" fmla="*/ 6042954 w 6128435"/>
              <a:gd name="connsiteY140-5858" fmla="*/ 5362576 h 6858000"/>
              <a:gd name="connsiteX141-5859" fmla="*/ 6053435 w 6128435"/>
              <a:gd name="connsiteY141-5860" fmla="*/ 5387547 h 6858000"/>
              <a:gd name="connsiteX142-5861" fmla="*/ 6065933 w 6128435"/>
              <a:gd name="connsiteY142-5862" fmla="*/ 5443002 h 6858000"/>
              <a:gd name="connsiteX143-5863" fmla="*/ 6068640 w 6128435"/>
              <a:gd name="connsiteY143-5864" fmla="*/ 5474503 h 6858000"/>
              <a:gd name="connsiteX144-5865" fmla="*/ 6080922 w 6128435"/>
              <a:gd name="connsiteY144-5866" fmla="*/ 5561070 h 6858000"/>
              <a:gd name="connsiteX145-5867" fmla="*/ 6096949 w 6128435"/>
              <a:gd name="connsiteY145-5868" fmla="*/ 5648179 h 6858000"/>
              <a:gd name="connsiteX146-5869" fmla="*/ 6125703 w 6128435"/>
              <a:gd name="connsiteY146-5870" fmla="*/ 5692894 h 6858000"/>
              <a:gd name="connsiteX147-5871" fmla="*/ 6126670 w 6128435"/>
              <a:gd name="connsiteY147-5872" fmla="*/ 5697882 h 6858000"/>
              <a:gd name="connsiteX148-5873" fmla="*/ 6124061 w 6128435"/>
              <a:gd name="connsiteY148-5874" fmla="*/ 5710294 h 6858000"/>
              <a:gd name="connsiteX149-5875" fmla="*/ 6122213 w 6128435"/>
              <a:gd name="connsiteY149-5876" fmla="*/ 5714762 h 6858000"/>
              <a:gd name="connsiteX150-5877" fmla="*/ 6121353 w 6128435"/>
              <a:gd name="connsiteY150-5878" fmla="*/ 5721725 h 6858000"/>
              <a:gd name="connsiteX151-5879" fmla="*/ 6121607 w 6128435"/>
              <a:gd name="connsiteY151-5880" fmla="*/ 5721959 h 6858000"/>
              <a:gd name="connsiteX152-5881" fmla="*/ 6120262 w 6128435"/>
              <a:gd name="connsiteY152-5882" fmla="*/ 5728358 h 6858000"/>
              <a:gd name="connsiteX153-5883" fmla="*/ 6110194 w 6128435"/>
              <a:gd name="connsiteY153-5884" fmla="*/ 5758853 h 6858000"/>
              <a:gd name="connsiteX154-5885" fmla="*/ 6127519 w 6128435"/>
              <a:gd name="connsiteY154-5886" fmla="*/ 5865775 h 6858000"/>
              <a:gd name="connsiteX155-5887" fmla="*/ 6128435 w 6128435"/>
              <a:gd name="connsiteY155-5888" fmla="*/ 5870164 h 6858000"/>
              <a:gd name="connsiteX156-5889" fmla="*/ 6119217 w 6128435"/>
              <a:gd name="connsiteY156-5890" fmla="*/ 5888542 h 6858000"/>
              <a:gd name="connsiteX157-5891" fmla="*/ 6115966 w 6128435"/>
              <a:gd name="connsiteY157-5892" fmla="*/ 5898387 h 6858000"/>
              <a:gd name="connsiteX158-5893" fmla="*/ 6111924 w 6128435"/>
              <a:gd name="connsiteY158-5894" fmla="*/ 5900444 h 6858000"/>
              <a:gd name="connsiteX159-5895" fmla="*/ 6108716 w 6128435"/>
              <a:gd name="connsiteY159-5896" fmla="*/ 5915345 h 6858000"/>
              <a:gd name="connsiteX160-5897" fmla="*/ 6109524 w 6128435"/>
              <a:gd name="connsiteY160-5898" fmla="*/ 5917328 h 6858000"/>
              <a:gd name="connsiteX161-5899" fmla="*/ 6102493 w 6128435"/>
              <a:gd name="connsiteY161-5900" fmla="*/ 5928602 h 6858000"/>
              <a:gd name="connsiteX162-5901" fmla="*/ 6056863 w 6128435"/>
              <a:gd name="connsiteY162-5902" fmla="*/ 6000643 h 6858000"/>
              <a:gd name="connsiteX163-5903" fmla="*/ 6045436 w 6128435"/>
              <a:gd name="connsiteY163-5904" fmla="*/ 6124480 h 6858000"/>
              <a:gd name="connsiteX164-5905" fmla="*/ 6030489 w 6128435"/>
              <a:gd name="connsiteY164-5906" fmla="*/ 6317666 h 6858000"/>
              <a:gd name="connsiteX165-5907" fmla="*/ 6007492 w 6128435"/>
              <a:gd name="connsiteY165-5908" fmla="*/ 6440818 h 6858000"/>
              <a:gd name="connsiteX166-5909" fmla="*/ 6009467 w 6128435"/>
              <a:gd name="connsiteY166-5910" fmla="*/ 6487076 h 6858000"/>
              <a:gd name="connsiteX167-5911" fmla="*/ 5995064 w 6128435"/>
              <a:gd name="connsiteY167-5912" fmla="*/ 6540791 h 6858000"/>
              <a:gd name="connsiteX168-5913" fmla="*/ 5996309 w 6128435"/>
              <a:gd name="connsiteY168-5914" fmla="*/ 6543961 h 6858000"/>
              <a:gd name="connsiteX169-5915" fmla="*/ 5996048 w 6128435"/>
              <a:gd name="connsiteY169-5916" fmla="*/ 6555444 h 6858000"/>
              <a:gd name="connsiteX170-5917" fmla="*/ 6002524 w 6128435"/>
              <a:gd name="connsiteY170-5918" fmla="*/ 6560188 h 6858000"/>
              <a:gd name="connsiteX171-5919" fmla="*/ 6006823 w 6128435"/>
              <a:gd name="connsiteY171-5920" fmla="*/ 6578546 h 6858000"/>
              <a:gd name="connsiteX172-5921" fmla="*/ 6004510 w 6128435"/>
              <a:gd name="connsiteY172-5922" fmla="*/ 6599256 h 6858000"/>
              <a:gd name="connsiteX173-5923" fmla="*/ 5986207 w 6128435"/>
              <a:gd name="connsiteY173-5924" fmla="*/ 6695855 h 6858000"/>
              <a:gd name="connsiteX174-5925" fmla="*/ 5979428 w 6128435"/>
              <a:gd name="connsiteY174-5926" fmla="*/ 6754678 h 6858000"/>
              <a:gd name="connsiteX175-5927" fmla="*/ 5983398 w 6128435"/>
              <a:gd name="connsiteY175-5928" fmla="*/ 6778641 h 6858000"/>
              <a:gd name="connsiteX176-5929" fmla="*/ 5984543 w 6128435"/>
              <a:gd name="connsiteY176-5930" fmla="*/ 6811016 h 6858000"/>
              <a:gd name="connsiteX177-5931" fmla="*/ 5981802 w 6128435"/>
              <a:gd name="connsiteY177-5932" fmla="*/ 6838578 h 6858000"/>
              <a:gd name="connsiteX178-5933" fmla="*/ 5979671 w 6128435"/>
              <a:gd name="connsiteY178-5934" fmla="*/ 6858000 h 6858000"/>
              <a:gd name="connsiteX179-5935" fmla="*/ 0 w 6128435"/>
              <a:gd name="connsiteY179-5936" fmla="*/ 6858000 h 6858000"/>
              <a:gd name="connsiteX180-5937" fmla="*/ 0 w 6128435"/>
              <a:gd name="connsiteY180-5938" fmla="*/ 0 h 6858000"/>
              <a:gd name="connsiteX0-5939" fmla="*/ 0 w 6128435"/>
              <a:gd name="connsiteY0-5940" fmla="*/ 0 h 6858000"/>
              <a:gd name="connsiteX1-5941" fmla="*/ 4965888 w 6128435"/>
              <a:gd name="connsiteY1-5942" fmla="*/ 0 h 6858000"/>
              <a:gd name="connsiteX2-5943" fmla="*/ 4967767 w 6128435"/>
              <a:gd name="connsiteY2-5944" fmla="*/ 7930 h 6858000"/>
              <a:gd name="connsiteX3-5945" fmla="*/ 4979444 w 6128435"/>
              <a:gd name="connsiteY3-5946" fmla="*/ 43921 h 6858000"/>
              <a:gd name="connsiteX4-5947" fmla="*/ 5021173 w 6128435"/>
              <a:gd name="connsiteY4-5948" fmla="*/ 123738 h 6858000"/>
              <a:gd name="connsiteX5-5949" fmla="*/ 5075458 w 6128435"/>
              <a:gd name="connsiteY5-5950" fmla="*/ 264355 h 6858000"/>
              <a:gd name="connsiteX6-5951" fmla="*/ 5081175 w 6128435"/>
              <a:gd name="connsiteY6-5952" fmla="*/ 277448 h 6858000"/>
              <a:gd name="connsiteX7-5953" fmla="*/ 5097011 w 6128435"/>
              <a:gd name="connsiteY7-5954" fmla="*/ 355616 h 6858000"/>
              <a:gd name="connsiteX8-5955" fmla="*/ 5130982 w 6128435"/>
              <a:gd name="connsiteY8-5956" fmla="*/ 412030 h 6858000"/>
              <a:gd name="connsiteX9-5957" fmla="*/ 5153000 w 6128435"/>
              <a:gd name="connsiteY9-5958" fmla="*/ 507134 h 6858000"/>
              <a:gd name="connsiteX10-5959" fmla="*/ 5171282 w 6128435"/>
              <a:gd name="connsiteY10-5960" fmla="*/ 602071 h 6858000"/>
              <a:gd name="connsiteX11-5961" fmla="*/ 5176196 w 6128435"/>
              <a:gd name="connsiteY11-5962" fmla="*/ 636822 h 6858000"/>
              <a:gd name="connsiteX12-5963" fmla="*/ 5201957 w 6128435"/>
              <a:gd name="connsiteY12-5964" fmla="*/ 736835 h 6858000"/>
              <a:gd name="connsiteX13-5965" fmla="*/ 5185452 w 6128435"/>
              <a:gd name="connsiteY13-5966" fmla="*/ 745392 h 6858000"/>
              <a:gd name="connsiteX14-5967" fmla="*/ 5189051 w 6128435"/>
              <a:gd name="connsiteY14-5968" fmla="*/ 782518 h 6858000"/>
              <a:gd name="connsiteX15-5969" fmla="*/ 5210428 w 6128435"/>
              <a:gd name="connsiteY15-5970" fmla="*/ 815772 h 6858000"/>
              <a:gd name="connsiteX16-5971" fmla="*/ 5221088 w 6128435"/>
              <a:gd name="connsiteY16-5972" fmla="*/ 860193 h 6858000"/>
              <a:gd name="connsiteX17-5973" fmla="*/ 5227653 w 6128435"/>
              <a:gd name="connsiteY17-5974" fmla="*/ 886709 h 6858000"/>
              <a:gd name="connsiteX18-5975" fmla="*/ 5230806 w 6128435"/>
              <a:gd name="connsiteY18-5976" fmla="*/ 961354 h 6858000"/>
              <a:gd name="connsiteX19-5977" fmla="*/ 5201018 w 6128435"/>
              <a:gd name="connsiteY19-5978" fmla="*/ 1095027 h 6858000"/>
              <a:gd name="connsiteX20-5979" fmla="*/ 5202153 w 6128435"/>
              <a:gd name="connsiteY20-5980" fmla="*/ 1133224 h 6858000"/>
              <a:gd name="connsiteX21-5981" fmla="*/ 5207370 w 6128435"/>
              <a:gd name="connsiteY21-5982" fmla="*/ 1138097 h 6858000"/>
              <a:gd name="connsiteX22-5983" fmla="*/ 5189234 w 6128435"/>
              <a:gd name="connsiteY22-5984" fmla="*/ 1193495 h 6858000"/>
              <a:gd name="connsiteX23-5985" fmla="*/ 5202769 w 6128435"/>
              <a:gd name="connsiteY23-5986" fmla="*/ 1269450 h 6858000"/>
              <a:gd name="connsiteX24-5987" fmla="*/ 5225968 w 6128435"/>
              <a:gd name="connsiteY24-5988" fmla="*/ 1357994 h 6858000"/>
              <a:gd name="connsiteX25-5989" fmla="*/ 5233819 w 6128435"/>
              <a:gd name="connsiteY25-5990" fmla="*/ 1380922 h 6858000"/>
              <a:gd name="connsiteX26-5991" fmla="*/ 5237226 w 6128435"/>
              <a:gd name="connsiteY26-5992" fmla="*/ 1441327 h 6858000"/>
              <a:gd name="connsiteX27-5993" fmla="*/ 5244434 w 6128435"/>
              <a:gd name="connsiteY27-5994" fmla="*/ 1580810 h 6858000"/>
              <a:gd name="connsiteX28-5995" fmla="*/ 5251453 w 6128435"/>
              <a:gd name="connsiteY28-5996" fmla="*/ 1583934 h 6858000"/>
              <a:gd name="connsiteX29-5997" fmla="*/ 5253136 w 6128435"/>
              <a:gd name="connsiteY29-5998" fmla="*/ 1595457 h 6858000"/>
              <a:gd name="connsiteX30-5999" fmla="*/ 5254863 w 6128435"/>
              <a:gd name="connsiteY30-6000" fmla="*/ 1598311 h 6858000"/>
              <a:gd name="connsiteX31-6001" fmla="*/ 5263491 w 6128435"/>
              <a:gd name="connsiteY31-6002" fmla="*/ 1642938 h 6858000"/>
              <a:gd name="connsiteX32-6003" fmla="*/ 5261314 w 6128435"/>
              <a:gd name="connsiteY32-6004" fmla="*/ 1689177 h 6858000"/>
              <a:gd name="connsiteX33-6005" fmla="*/ 5259788 w 6128435"/>
              <a:gd name="connsiteY33-6006" fmla="*/ 1768516 h 6858000"/>
              <a:gd name="connsiteX34-6007" fmla="*/ 5272526 w 6128435"/>
              <a:gd name="connsiteY34-6008" fmla="*/ 1936940 h 6858000"/>
              <a:gd name="connsiteX35-6009" fmla="*/ 5252592 w 6128435"/>
              <a:gd name="connsiteY35-6010" fmla="*/ 2092210 h 6858000"/>
              <a:gd name="connsiteX36-6011" fmla="*/ 5264303 w 6128435"/>
              <a:gd name="connsiteY36-6012" fmla="*/ 2225157 h 6858000"/>
              <a:gd name="connsiteX37-6013" fmla="*/ 5254949 w 6128435"/>
              <a:gd name="connsiteY37-6014" fmla="*/ 2236160 h 6858000"/>
              <a:gd name="connsiteX38-6015" fmla="*/ 5250104 w 6128435"/>
              <a:gd name="connsiteY38-6016" fmla="*/ 2249166 h 6858000"/>
              <a:gd name="connsiteX39-6017" fmla="*/ 5251214 w 6128435"/>
              <a:gd name="connsiteY39-6018" fmla="*/ 2250944 h 6858000"/>
              <a:gd name="connsiteX40-6019" fmla="*/ 5250644 w 6128435"/>
              <a:gd name="connsiteY40-6020" fmla="*/ 2266619 h 6858000"/>
              <a:gd name="connsiteX41-6021" fmla="*/ 5247111 w 6128435"/>
              <a:gd name="connsiteY41-6022" fmla="*/ 2269679 h 6858000"/>
              <a:gd name="connsiteX42-6023" fmla="*/ 5245653 w 6128435"/>
              <a:gd name="connsiteY42-6024" fmla="*/ 2280317 h 6858000"/>
              <a:gd name="connsiteX43-6025" fmla="*/ 5239901 w 6128435"/>
              <a:gd name="connsiteY43-6026" fmla="*/ 2300961 h 6858000"/>
              <a:gd name="connsiteX44-6027" fmla="*/ 5241522 w 6128435"/>
              <a:gd name="connsiteY44-6028" fmla="*/ 2305114 h 6858000"/>
              <a:gd name="connsiteX45-6029" fmla="*/ 5237050 w 6128435"/>
              <a:gd name="connsiteY45-6030" fmla="*/ 2336703 h 6858000"/>
              <a:gd name="connsiteX46-6031" fmla="*/ 5238267 w 6128435"/>
              <a:gd name="connsiteY46-6032" fmla="*/ 2337277 h 6858000"/>
              <a:gd name="connsiteX47-6033" fmla="*/ 5242602 w 6128435"/>
              <a:gd name="connsiteY47-6034" fmla="*/ 2346782 h 6858000"/>
              <a:gd name="connsiteX48-6035" fmla="*/ 5271650 w 6128435"/>
              <a:gd name="connsiteY48-6036" fmla="*/ 2440467 h 6858000"/>
              <a:gd name="connsiteX49-6037" fmla="*/ 5271438 w 6128435"/>
              <a:gd name="connsiteY49-6038" fmla="*/ 2447186 h 6858000"/>
              <a:gd name="connsiteX50-6039" fmla="*/ 5271722 w 6128435"/>
              <a:gd name="connsiteY50-6040" fmla="*/ 2447359 h 6858000"/>
              <a:gd name="connsiteX51-6041" fmla="*/ 5272069 w 6128435"/>
              <a:gd name="connsiteY51-6042" fmla="*/ 2454523 h 6858000"/>
              <a:gd name="connsiteX52-6043" fmla="*/ 5271049 w 6128435"/>
              <a:gd name="connsiteY52-6044" fmla="*/ 2459442 h 6858000"/>
              <a:gd name="connsiteX53-6045" fmla="*/ 5307538 w 6128435"/>
              <a:gd name="connsiteY53-6046" fmla="*/ 2514685 h 6858000"/>
              <a:gd name="connsiteX54-6047" fmla="*/ 5337604 w 6128435"/>
              <a:gd name="connsiteY54-6048" fmla="*/ 2597632 h 6858000"/>
              <a:gd name="connsiteX55-6049" fmla="*/ 5407503 w 6128435"/>
              <a:gd name="connsiteY55-6050" fmla="*/ 2786290 h 6858000"/>
              <a:gd name="connsiteX56-6051" fmla="*/ 5407356 w 6128435"/>
              <a:gd name="connsiteY56-6052" fmla="*/ 2787545 h 6858000"/>
              <a:gd name="connsiteX57-6053" fmla="*/ 5411130 w 6128435"/>
              <a:gd name="connsiteY57-6054" fmla="*/ 2788640 h 6858000"/>
              <a:gd name="connsiteX58-6055" fmla="*/ 5416439 w 6128435"/>
              <a:gd name="connsiteY58-6056" fmla="*/ 2805666 h 6858000"/>
              <a:gd name="connsiteX59-6057" fmla="*/ 5416589 w 6128435"/>
              <a:gd name="connsiteY59-6058" fmla="*/ 2810822 h 6858000"/>
              <a:gd name="connsiteX60-6059" fmla="*/ 5418542 w 6128435"/>
              <a:gd name="connsiteY60-6060" fmla="*/ 2817745 h 6858000"/>
              <a:gd name="connsiteX61-6061" fmla="*/ 5418847 w 6128435"/>
              <a:gd name="connsiteY61-6062" fmla="*/ 2817825 h 6858000"/>
              <a:gd name="connsiteX62-6063" fmla="*/ 5423364 w 6128435"/>
              <a:gd name="connsiteY62-6064" fmla="*/ 2858292 h 6858000"/>
              <a:gd name="connsiteX63-6065" fmla="*/ 5479298 w 6128435"/>
              <a:gd name="connsiteY63-6066" fmla="*/ 2947791 h 6858000"/>
              <a:gd name="connsiteX64-6067" fmla="*/ 5481770 w 6128435"/>
              <a:gd name="connsiteY64-6068" fmla="*/ 2951352 h 6858000"/>
              <a:gd name="connsiteX65-6069" fmla="*/ 5481013 w 6128435"/>
              <a:gd name="connsiteY65-6070" fmla="*/ 2973461 h 6858000"/>
              <a:gd name="connsiteX66-6071" fmla="*/ 5482045 w 6128435"/>
              <a:gd name="connsiteY66-6072" fmla="*/ 2984371 h 6858000"/>
              <a:gd name="connsiteX67-6073" fmla="*/ 5479405 w 6128435"/>
              <a:gd name="connsiteY67-6074" fmla="*/ 2988507 h 6858000"/>
              <a:gd name="connsiteX68-6075" fmla="*/ 5482415 w 6128435"/>
              <a:gd name="connsiteY68-6076" fmla="*/ 3004079 h 6858000"/>
              <a:gd name="connsiteX69-6077" fmla="*/ 5483865 w 6128435"/>
              <a:gd name="connsiteY69-6078" fmla="*/ 3005467 h 6858000"/>
              <a:gd name="connsiteX70-6079" fmla="*/ 5482236 w 6128435"/>
              <a:gd name="connsiteY70-6080" fmla="*/ 3019791 h 6858000"/>
              <a:gd name="connsiteX71-6081" fmla="*/ 5475895 w 6128435"/>
              <a:gd name="connsiteY71-6082" fmla="*/ 3033578 h 6858000"/>
              <a:gd name="connsiteX72-6083" fmla="*/ 5477595 w 6128435"/>
              <a:gd name="connsiteY72-6084" fmla="*/ 3250534 h 6858000"/>
              <a:gd name="connsiteX73-6085" fmla="*/ 5532836 w 6128435"/>
              <a:gd name="connsiteY73-6086" fmla="*/ 3353840 h 6858000"/>
              <a:gd name="connsiteX74-6087" fmla="*/ 5561229 w 6128435"/>
              <a:gd name="connsiteY74-6088" fmla="*/ 3395784 h 6858000"/>
              <a:gd name="connsiteX75-6089" fmla="*/ 5589758 w 6128435"/>
              <a:gd name="connsiteY75-6090" fmla="*/ 3506453 h 6858000"/>
              <a:gd name="connsiteX76-6091" fmla="*/ 5596144 w 6128435"/>
              <a:gd name="connsiteY76-6092" fmla="*/ 3534624 h 6858000"/>
              <a:gd name="connsiteX77-6093" fmla="*/ 5597750 w 6128435"/>
              <a:gd name="connsiteY77-6094" fmla="*/ 3534129 h 6858000"/>
              <a:gd name="connsiteX78-6095" fmla="*/ 5599700 w 6128435"/>
              <a:gd name="connsiteY78-6096" fmla="*/ 3547221 h 6858000"/>
              <a:gd name="connsiteX79-6097" fmla="*/ 5615031 w 6128435"/>
              <a:gd name="connsiteY79-6098" fmla="*/ 3557482 h 6858000"/>
              <a:gd name="connsiteX80-6099" fmla="*/ 5618377 w 6128435"/>
              <a:gd name="connsiteY80-6100" fmla="*/ 3588431 h 6858000"/>
              <a:gd name="connsiteX81-6101" fmla="*/ 5612155 w 6128435"/>
              <a:gd name="connsiteY81-6102" fmla="*/ 3589869 h 6858000"/>
              <a:gd name="connsiteX82-6103" fmla="*/ 5620843 w 6128435"/>
              <a:gd name="connsiteY82-6104" fmla="*/ 3606745 h 6858000"/>
              <a:gd name="connsiteX83-6105" fmla="*/ 5655472 w 6128435"/>
              <a:gd name="connsiteY83-6106" fmla="*/ 3678877 h 6858000"/>
              <a:gd name="connsiteX84-6107" fmla="*/ 5680448 w 6128435"/>
              <a:gd name="connsiteY84-6108" fmla="*/ 3717760 h 6858000"/>
              <a:gd name="connsiteX85-6109" fmla="*/ 5683015 w 6128435"/>
              <a:gd name="connsiteY85-6110" fmla="*/ 3762025 h 6858000"/>
              <a:gd name="connsiteX86-6111" fmla="*/ 5696643 w 6128435"/>
              <a:gd name="connsiteY86-6112" fmla="*/ 3773888 h 6858000"/>
              <a:gd name="connsiteX87-6113" fmla="*/ 5699203 w 6128435"/>
              <a:gd name="connsiteY87-6114" fmla="*/ 3775823 h 6858000"/>
              <a:gd name="connsiteX88-6115" fmla="*/ 5704824 w 6128435"/>
              <a:gd name="connsiteY88-6116" fmla="*/ 3785966 h 6858000"/>
              <a:gd name="connsiteX89-6117" fmla="*/ 5712204 w 6128435"/>
              <a:gd name="connsiteY89-6118" fmla="*/ 3785830 h 6858000"/>
              <a:gd name="connsiteX90-6119" fmla="*/ 5724816 w 6128435"/>
              <a:gd name="connsiteY90-6120" fmla="*/ 3798949 h 6858000"/>
              <a:gd name="connsiteX91-6121" fmla="*/ 5733539 w 6128435"/>
              <a:gd name="connsiteY91-6122" fmla="*/ 3818457 h 6858000"/>
              <a:gd name="connsiteX92-6123" fmla="*/ 5768491 w 6128435"/>
              <a:gd name="connsiteY92-6124" fmla="*/ 3914399 h 6858000"/>
              <a:gd name="connsiteX93-6125" fmla="*/ 5793123 w 6128435"/>
              <a:gd name="connsiteY93-6126" fmla="*/ 3969952 h 6858000"/>
              <a:gd name="connsiteX94-6127" fmla="*/ 5808321 w 6128435"/>
              <a:gd name="connsiteY94-6128" fmla="*/ 3988153 h 6858000"/>
              <a:gd name="connsiteX95-6129" fmla="*/ 5825621 w 6128435"/>
              <a:gd name="connsiteY95-6130" fmla="*/ 4015525 h 6858000"/>
              <a:gd name="connsiteX96-6131" fmla="*/ 5860672 w 6128435"/>
              <a:gd name="connsiteY96-6132" fmla="*/ 4061579 h 6858000"/>
              <a:gd name="connsiteX97-6133" fmla="*/ 5872173 w 6128435"/>
              <a:gd name="connsiteY97-6134" fmla="*/ 4088497 h 6858000"/>
              <a:gd name="connsiteX98-6135" fmla="*/ 5883705 w 6128435"/>
              <a:gd name="connsiteY98-6136" fmla="*/ 4101899 h 6858000"/>
              <a:gd name="connsiteX99-6137" fmla="*/ 5885314 w 6128435"/>
              <a:gd name="connsiteY99-6138" fmla="*/ 4108387 h 6858000"/>
              <a:gd name="connsiteX100-6139" fmla="*/ 5894095 w 6128435"/>
              <a:gd name="connsiteY100-6140" fmla="*/ 4128857 h 6858000"/>
              <a:gd name="connsiteX101-6141" fmla="*/ 5898339 w 6128435"/>
              <a:gd name="connsiteY101-6142" fmla="*/ 4140800 h 6858000"/>
              <a:gd name="connsiteX102-6143" fmla="*/ 5899734 w 6128435"/>
              <a:gd name="connsiteY102-6144" fmla="*/ 4145632 h 6858000"/>
              <a:gd name="connsiteX103-6145" fmla="*/ 5897098 w 6128435"/>
              <a:gd name="connsiteY103-6146" fmla="*/ 4157819 h 6858000"/>
              <a:gd name="connsiteX104-6147" fmla="*/ 5903513 w 6128435"/>
              <a:gd name="connsiteY104-6148" fmla="*/ 4187661 h 6858000"/>
              <a:gd name="connsiteX105-6149" fmla="*/ 5917114 w 6128435"/>
              <a:gd name="connsiteY105-6150" fmla="*/ 4213096 h 6858000"/>
              <a:gd name="connsiteX106-6151" fmla="*/ 5921153 w 6128435"/>
              <a:gd name="connsiteY106-6152" fmla="*/ 4236222 h 6858000"/>
              <a:gd name="connsiteX107-6153" fmla="*/ 5924233 w 6128435"/>
              <a:gd name="connsiteY107-6154" fmla="*/ 4242060 h 6858000"/>
              <a:gd name="connsiteX108-6155" fmla="*/ 5928910 w 6128435"/>
              <a:gd name="connsiteY108-6156" fmla="*/ 4300973 h 6858000"/>
              <a:gd name="connsiteX109-6157" fmla="*/ 5939320 w 6128435"/>
              <a:gd name="connsiteY109-6158" fmla="*/ 4340435 h 6858000"/>
              <a:gd name="connsiteX110-6159" fmla="*/ 5946705 w 6128435"/>
              <a:gd name="connsiteY110-6160" fmla="*/ 4428051 h 6858000"/>
              <a:gd name="connsiteX111-6161" fmla="*/ 5949261 w 6128435"/>
              <a:gd name="connsiteY111-6162" fmla="*/ 4449185 h 6858000"/>
              <a:gd name="connsiteX112-6163" fmla="*/ 5957504 w 6128435"/>
              <a:gd name="connsiteY112-6164" fmla="*/ 4465911 h 6858000"/>
              <a:gd name="connsiteX113-6165" fmla="*/ 5964689 w 6128435"/>
              <a:gd name="connsiteY113-6166" fmla="*/ 4468532 h 6858000"/>
              <a:gd name="connsiteX114-6167" fmla="*/ 5967062 w 6128435"/>
              <a:gd name="connsiteY114-6168" fmla="*/ 4479923 h 6858000"/>
              <a:gd name="connsiteX115-6169" fmla="*/ 5968960 w 6128435"/>
              <a:gd name="connsiteY115-6170" fmla="*/ 4482655 h 6858000"/>
              <a:gd name="connsiteX116-6171" fmla="*/ 5978567 w 6128435"/>
              <a:gd name="connsiteY116-6172" fmla="*/ 4498605 h 6858000"/>
              <a:gd name="connsiteX117-6173" fmla="*/ 5980106 w 6128435"/>
              <a:gd name="connsiteY117-6174" fmla="*/ 4585087 h 6858000"/>
              <a:gd name="connsiteX118-6175" fmla="*/ 5998138 w 6128435"/>
              <a:gd name="connsiteY118-6176" fmla="*/ 4697518 h 6858000"/>
              <a:gd name="connsiteX119-6177" fmla="*/ 6013516 w 6128435"/>
              <a:gd name="connsiteY119-6178" fmla="*/ 4786619 h 6858000"/>
              <a:gd name="connsiteX120-6179" fmla="*/ 6025404 w 6128435"/>
              <a:gd name="connsiteY120-6180" fmla="*/ 4858148 h 6858000"/>
              <a:gd name="connsiteX121-6181" fmla="*/ 6007749 w 6128435"/>
              <a:gd name="connsiteY121-6182" fmla="*/ 4964715 h 6858000"/>
              <a:gd name="connsiteX122-6183" fmla="*/ 6005269 w 6128435"/>
              <a:gd name="connsiteY122-6184" fmla="*/ 5150567 h 6858000"/>
              <a:gd name="connsiteX123-6185" fmla="*/ 6001127 w 6128435"/>
              <a:gd name="connsiteY123-6186" fmla="*/ 5164609 h 6858000"/>
              <a:gd name="connsiteX124-6187" fmla="*/ 5996647 w 6128435"/>
              <a:gd name="connsiteY124-6188" fmla="*/ 5185640 h 6858000"/>
              <a:gd name="connsiteX125-6189" fmla="*/ 5998514 w 6128435"/>
              <a:gd name="connsiteY125-6190" fmla="*/ 5189673 h 6858000"/>
              <a:gd name="connsiteX126-6191" fmla="*/ 5995970 w 6128435"/>
              <a:gd name="connsiteY126-6192" fmla="*/ 5221547 h 6858000"/>
              <a:gd name="connsiteX127-6193" fmla="*/ 5997218 w 6128435"/>
              <a:gd name="connsiteY127-6194" fmla="*/ 5222031 h 6858000"/>
              <a:gd name="connsiteX128-6195" fmla="*/ 6002116 w 6128435"/>
              <a:gd name="connsiteY128-6196" fmla="*/ 5231223 h 6858000"/>
              <a:gd name="connsiteX129-6197" fmla="*/ 6008541 w 6128435"/>
              <a:gd name="connsiteY129-6198" fmla="*/ 5248680 h 6858000"/>
              <a:gd name="connsiteX130-6199" fmla="*/ 6039260 w 6128435"/>
              <a:gd name="connsiteY130-6200" fmla="*/ 5289518 h 6858000"/>
              <a:gd name="connsiteX131-6201" fmla="*/ 6036748 w 6128435"/>
              <a:gd name="connsiteY131-6202" fmla="*/ 5322752 h 6858000"/>
              <a:gd name="connsiteX132-6203" fmla="*/ 6036943 w 6128435"/>
              <a:gd name="connsiteY132-6204" fmla="*/ 5329480 h 6858000"/>
              <a:gd name="connsiteX133-6205" fmla="*/ 6037236 w 6128435"/>
              <a:gd name="connsiteY133-6206" fmla="*/ 5329634 h 6858000"/>
              <a:gd name="connsiteX134-6207" fmla="*/ 6038019 w 6128435"/>
              <a:gd name="connsiteY134-6208" fmla="*/ 5336764 h 6858000"/>
              <a:gd name="connsiteX135-6209" fmla="*/ 6037298 w 6128435"/>
              <a:gd name="connsiteY135-6210" fmla="*/ 5341753 h 6858000"/>
              <a:gd name="connsiteX136-6211" fmla="*/ 6037677 w 6128435"/>
              <a:gd name="connsiteY136-6212" fmla="*/ 5354807 h 6858000"/>
              <a:gd name="connsiteX137-6213" fmla="*/ 6039728 w 6128435"/>
              <a:gd name="connsiteY137-6214" fmla="*/ 5359416 h 6858000"/>
              <a:gd name="connsiteX138-6215" fmla="*/ 6043311 w 6128435"/>
              <a:gd name="connsiteY138-6216" fmla="*/ 5361407 h 6858000"/>
              <a:gd name="connsiteX139-6217" fmla="*/ 6042954 w 6128435"/>
              <a:gd name="connsiteY139-6218" fmla="*/ 5362576 h 6858000"/>
              <a:gd name="connsiteX140-6219" fmla="*/ 6053435 w 6128435"/>
              <a:gd name="connsiteY140-6220" fmla="*/ 5387547 h 6858000"/>
              <a:gd name="connsiteX141-6221" fmla="*/ 6065933 w 6128435"/>
              <a:gd name="connsiteY141-6222" fmla="*/ 5443002 h 6858000"/>
              <a:gd name="connsiteX142-6223" fmla="*/ 6068640 w 6128435"/>
              <a:gd name="connsiteY142-6224" fmla="*/ 5474503 h 6858000"/>
              <a:gd name="connsiteX143-6225" fmla="*/ 6080922 w 6128435"/>
              <a:gd name="connsiteY143-6226" fmla="*/ 5561070 h 6858000"/>
              <a:gd name="connsiteX144-6227" fmla="*/ 6096949 w 6128435"/>
              <a:gd name="connsiteY144-6228" fmla="*/ 5648179 h 6858000"/>
              <a:gd name="connsiteX145-6229" fmla="*/ 6125703 w 6128435"/>
              <a:gd name="connsiteY145-6230" fmla="*/ 5692894 h 6858000"/>
              <a:gd name="connsiteX146-6231" fmla="*/ 6126670 w 6128435"/>
              <a:gd name="connsiteY146-6232" fmla="*/ 5697882 h 6858000"/>
              <a:gd name="connsiteX147-6233" fmla="*/ 6124061 w 6128435"/>
              <a:gd name="connsiteY147-6234" fmla="*/ 5710294 h 6858000"/>
              <a:gd name="connsiteX148-6235" fmla="*/ 6122213 w 6128435"/>
              <a:gd name="connsiteY148-6236" fmla="*/ 5714762 h 6858000"/>
              <a:gd name="connsiteX149-6237" fmla="*/ 6121353 w 6128435"/>
              <a:gd name="connsiteY149-6238" fmla="*/ 5721725 h 6858000"/>
              <a:gd name="connsiteX150-6239" fmla="*/ 6121607 w 6128435"/>
              <a:gd name="connsiteY150-6240" fmla="*/ 5721959 h 6858000"/>
              <a:gd name="connsiteX151-6241" fmla="*/ 6120262 w 6128435"/>
              <a:gd name="connsiteY151-6242" fmla="*/ 5728358 h 6858000"/>
              <a:gd name="connsiteX152-6243" fmla="*/ 6110194 w 6128435"/>
              <a:gd name="connsiteY152-6244" fmla="*/ 5758853 h 6858000"/>
              <a:gd name="connsiteX153-6245" fmla="*/ 6127519 w 6128435"/>
              <a:gd name="connsiteY153-6246" fmla="*/ 5865775 h 6858000"/>
              <a:gd name="connsiteX154-6247" fmla="*/ 6128435 w 6128435"/>
              <a:gd name="connsiteY154-6248" fmla="*/ 5870164 h 6858000"/>
              <a:gd name="connsiteX155-6249" fmla="*/ 6119217 w 6128435"/>
              <a:gd name="connsiteY155-6250" fmla="*/ 5888542 h 6858000"/>
              <a:gd name="connsiteX156-6251" fmla="*/ 6115966 w 6128435"/>
              <a:gd name="connsiteY156-6252" fmla="*/ 5898387 h 6858000"/>
              <a:gd name="connsiteX157-6253" fmla="*/ 6111924 w 6128435"/>
              <a:gd name="connsiteY157-6254" fmla="*/ 5900444 h 6858000"/>
              <a:gd name="connsiteX158-6255" fmla="*/ 6108716 w 6128435"/>
              <a:gd name="connsiteY158-6256" fmla="*/ 5915345 h 6858000"/>
              <a:gd name="connsiteX159-6257" fmla="*/ 6109524 w 6128435"/>
              <a:gd name="connsiteY159-6258" fmla="*/ 5917328 h 6858000"/>
              <a:gd name="connsiteX160-6259" fmla="*/ 6102493 w 6128435"/>
              <a:gd name="connsiteY160-6260" fmla="*/ 5928602 h 6858000"/>
              <a:gd name="connsiteX161-6261" fmla="*/ 6056863 w 6128435"/>
              <a:gd name="connsiteY161-6262" fmla="*/ 6000643 h 6858000"/>
              <a:gd name="connsiteX162-6263" fmla="*/ 6045436 w 6128435"/>
              <a:gd name="connsiteY162-6264" fmla="*/ 6124480 h 6858000"/>
              <a:gd name="connsiteX163-6265" fmla="*/ 6030489 w 6128435"/>
              <a:gd name="connsiteY163-6266" fmla="*/ 6317666 h 6858000"/>
              <a:gd name="connsiteX164-6267" fmla="*/ 6007492 w 6128435"/>
              <a:gd name="connsiteY164-6268" fmla="*/ 6440818 h 6858000"/>
              <a:gd name="connsiteX165-6269" fmla="*/ 6009467 w 6128435"/>
              <a:gd name="connsiteY165-6270" fmla="*/ 6487076 h 6858000"/>
              <a:gd name="connsiteX166-6271" fmla="*/ 5995064 w 6128435"/>
              <a:gd name="connsiteY166-6272" fmla="*/ 6540791 h 6858000"/>
              <a:gd name="connsiteX167-6273" fmla="*/ 5996309 w 6128435"/>
              <a:gd name="connsiteY167-6274" fmla="*/ 6543961 h 6858000"/>
              <a:gd name="connsiteX168-6275" fmla="*/ 5996048 w 6128435"/>
              <a:gd name="connsiteY168-6276" fmla="*/ 6555444 h 6858000"/>
              <a:gd name="connsiteX169-6277" fmla="*/ 6002524 w 6128435"/>
              <a:gd name="connsiteY169-6278" fmla="*/ 6560188 h 6858000"/>
              <a:gd name="connsiteX170-6279" fmla="*/ 6006823 w 6128435"/>
              <a:gd name="connsiteY170-6280" fmla="*/ 6578546 h 6858000"/>
              <a:gd name="connsiteX171-6281" fmla="*/ 6004510 w 6128435"/>
              <a:gd name="connsiteY171-6282" fmla="*/ 6599256 h 6858000"/>
              <a:gd name="connsiteX172-6283" fmla="*/ 5986207 w 6128435"/>
              <a:gd name="connsiteY172-6284" fmla="*/ 6695855 h 6858000"/>
              <a:gd name="connsiteX173-6285" fmla="*/ 5979428 w 6128435"/>
              <a:gd name="connsiteY173-6286" fmla="*/ 6754678 h 6858000"/>
              <a:gd name="connsiteX174-6287" fmla="*/ 5983398 w 6128435"/>
              <a:gd name="connsiteY174-6288" fmla="*/ 6778641 h 6858000"/>
              <a:gd name="connsiteX175-6289" fmla="*/ 5984543 w 6128435"/>
              <a:gd name="connsiteY175-6290" fmla="*/ 6811016 h 6858000"/>
              <a:gd name="connsiteX176-6291" fmla="*/ 5981802 w 6128435"/>
              <a:gd name="connsiteY176-6292" fmla="*/ 6838578 h 6858000"/>
              <a:gd name="connsiteX177-6293" fmla="*/ 5979671 w 6128435"/>
              <a:gd name="connsiteY177-6294" fmla="*/ 6858000 h 6858000"/>
              <a:gd name="connsiteX178-6295" fmla="*/ 0 w 6128435"/>
              <a:gd name="connsiteY178-6296" fmla="*/ 6858000 h 6858000"/>
              <a:gd name="connsiteX179-6297" fmla="*/ 0 w 6128435"/>
              <a:gd name="connsiteY179-6298" fmla="*/ 0 h 6858000"/>
              <a:gd name="connsiteX0-6299" fmla="*/ 0 w 6128435"/>
              <a:gd name="connsiteY0-6300" fmla="*/ 0 h 6858000"/>
              <a:gd name="connsiteX1-6301" fmla="*/ 4965888 w 6128435"/>
              <a:gd name="connsiteY1-6302" fmla="*/ 0 h 6858000"/>
              <a:gd name="connsiteX2-6303" fmla="*/ 4967767 w 6128435"/>
              <a:gd name="connsiteY2-6304" fmla="*/ 7930 h 6858000"/>
              <a:gd name="connsiteX3-6305" fmla="*/ 4979444 w 6128435"/>
              <a:gd name="connsiteY3-6306" fmla="*/ 43921 h 6858000"/>
              <a:gd name="connsiteX4-6307" fmla="*/ 5021173 w 6128435"/>
              <a:gd name="connsiteY4-6308" fmla="*/ 123738 h 6858000"/>
              <a:gd name="connsiteX5-6309" fmla="*/ 5075458 w 6128435"/>
              <a:gd name="connsiteY5-6310" fmla="*/ 264355 h 6858000"/>
              <a:gd name="connsiteX6-6311" fmla="*/ 5081175 w 6128435"/>
              <a:gd name="connsiteY6-6312" fmla="*/ 277448 h 6858000"/>
              <a:gd name="connsiteX7-6313" fmla="*/ 5097011 w 6128435"/>
              <a:gd name="connsiteY7-6314" fmla="*/ 355616 h 6858000"/>
              <a:gd name="connsiteX8-6315" fmla="*/ 5130982 w 6128435"/>
              <a:gd name="connsiteY8-6316" fmla="*/ 412030 h 6858000"/>
              <a:gd name="connsiteX9-6317" fmla="*/ 5153000 w 6128435"/>
              <a:gd name="connsiteY9-6318" fmla="*/ 507134 h 6858000"/>
              <a:gd name="connsiteX10-6319" fmla="*/ 5171282 w 6128435"/>
              <a:gd name="connsiteY10-6320" fmla="*/ 602071 h 6858000"/>
              <a:gd name="connsiteX11-6321" fmla="*/ 5176196 w 6128435"/>
              <a:gd name="connsiteY11-6322" fmla="*/ 636822 h 6858000"/>
              <a:gd name="connsiteX12-6323" fmla="*/ 5201957 w 6128435"/>
              <a:gd name="connsiteY12-6324" fmla="*/ 736835 h 6858000"/>
              <a:gd name="connsiteX13-6325" fmla="*/ 5185452 w 6128435"/>
              <a:gd name="connsiteY13-6326" fmla="*/ 745392 h 6858000"/>
              <a:gd name="connsiteX14-6327" fmla="*/ 5189051 w 6128435"/>
              <a:gd name="connsiteY14-6328" fmla="*/ 782518 h 6858000"/>
              <a:gd name="connsiteX15-6329" fmla="*/ 5210428 w 6128435"/>
              <a:gd name="connsiteY15-6330" fmla="*/ 815772 h 6858000"/>
              <a:gd name="connsiteX16-6331" fmla="*/ 5221088 w 6128435"/>
              <a:gd name="connsiteY16-6332" fmla="*/ 860193 h 6858000"/>
              <a:gd name="connsiteX17-6333" fmla="*/ 5227653 w 6128435"/>
              <a:gd name="connsiteY17-6334" fmla="*/ 886709 h 6858000"/>
              <a:gd name="connsiteX18-6335" fmla="*/ 5230806 w 6128435"/>
              <a:gd name="connsiteY18-6336" fmla="*/ 961354 h 6858000"/>
              <a:gd name="connsiteX19-6337" fmla="*/ 5201018 w 6128435"/>
              <a:gd name="connsiteY19-6338" fmla="*/ 1095027 h 6858000"/>
              <a:gd name="connsiteX20-6339" fmla="*/ 5202153 w 6128435"/>
              <a:gd name="connsiteY20-6340" fmla="*/ 1133224 h 6858000"/>
              <a:gd name="connsiteX21-6341" fmla="*/ 5207370 w 6128435"/>
              <a:gd name="connsiteY21-6342" fmla="*/ 1138097 h 6858000"/>
              <a:gd name="connsiteX22-6343" fmla="*/ 5189234 w 6128435"/>
              <a:gd name="connsiteY22-6344" fmla="*/ 1193495 h 6858000"/>
              <a:gd name="connsiteX23-6345" fmla="*/ 5202769 w 6128435"/>
              <a:gd name="connsiteY23-6346" fmla="*/ 1269450 h 6858000"/>
              <a:gd name="connsiteX24-6347" fmla="*/ 5225968 w 6128435"/>
              <a:gd name="connsiteY24-6348" fmla="*/ 1357994 h 6858000"/>
              <a:gd name="connsiteX25-6349" fmla="*/ 5233819 w 6128435"/>
              <a:gd name="connsiteY25-6350" fmla="*/ 1380922 h 6858000"/>
              <a:gd name="connsiteX26-6351" fmla="*/ 5237226 w 6128435"/>
              <a:gd name="connsiteY26-6352" fmla="*/ 1441327 h 6858000"/>
              <a:gd name="connsiteX27-6353" fmla="*/ 5244434 w 6128435"/>
              <a:gd name="connsiteY27-6354" fmla="*/ 1580810 h 6858000"/>
              <a:gd name="connsiteX28-6355" fmla="*/ 5251453 w 6128435"/>
              <a:gd name="connsiteY28-6356" fmla="*/ 1583934 h 6858000"/>
              <a:gd name="connsiteX29-6357" fmla="*/ 5253136 w 6128435"/>
              <a:gd name="connsiteY29-6358" fmla="*/ 1595457 h 6858000"/>
              <a:gd name="connsiteX30-6359" fmla="*/ 5254863 w 6128435"/>
              <a:gd name="connsiteY30-6360" fmla="*/ 1598311 h 6858000"/>
              <a:gd name="connsiteX31-6361" fmla="*/ 5263491 w 6128435"/>
              <a:gd name="connsiteY31-6362" fmla="*/ 1642938 h 6858000"/>
              <a:gd name="connsiteX32-6363" fmla="*/ 5261314 w 6128435"/>
              <a:gd name="connsiteY32-6364" fmla="*/ 1689177 h 6858000"/>
              <a:gd name="connsiteX33-6365" fmla="*/ 5259788 w 6128435"/>
              <a:gd name="connsiteY33-6366" fmla="*/ 1768516 h 6858000"/>
              <a:gd name="connsiteX34-6367" fmla="*/ 5272526 w 6128435"/>
              <a:gd name="connsiteY34-6368" fmla="*/ 1936940 h 6858000"/>
              <a:gd name="connsiteX35-6369" fmla="*/ 5252592 w 6128435"/>
              <a:gd name="connsiteY35-6370" fmla="*/ 2092210 h 6858000"/>
              <a:gd name="connsiteX36-6371" fmla="*/ 5264303 w 6128435"/>
              <a:gd name="connsiteY36-6372" fmla="*/ 2225157 h 6858000"/>
              <a:gd name="connsiteX37-6373" fmla="*/ 5254949 w 6128435"/>
              <a:gd name="connsiteY37-6374" fmla="*/ 2236160 h 6858000"/>
              <a:gd name="connsiteX38-6375" fmla="*/ 5250104 w 6128435"/>
              <a:gd name="connsiteY38-6376" fmla="*/ 2249166 h 6858000"/>
              <a:gd name="connsiteX39-6377" fmla="*/ 5251214 w 6128435"/>
              <a:gd name="connsiteY39-6378" fmla="*/ 2250944 h 6858000"/>
              <a:gd name="connsiteX40-6379" fmla="*/ 5250644 w 6128435"/>
              <a:gd name="connsiteY40-6380" fmla="*/ 2266619 h 6858000"/>
              <a:gd name="connsiteX41-6381" fmla="*/ 5247111 w 6128435"/>
              <a:gd name="connsiteY41-6382" fmla="*/ 2269679 h 6858000"/>
              <a:gd name="connsiteX42-6383" fmla="*/ 5245653 w 6128435"/>
              <a:gd name="connsiteY42-6384" fmla="*/ 2280317 h 6858000"/>
              <a:gd name="connsiteX43-6385" fmla="*/ 5239901 w 6128435"/>
              <a:gd name="connsiteY43-6386" fmla="*/ 2300961 h 6858000"/>
              <a:gd name="connsiteX44-6387" fmla="*/ 5241522 w 6128435"/>
              <a:gd name="connsiteY44-6388" fmla="*/ 2305114 h 6858000"/>
              <a:gd name="connsiteX45-6389" fmla="*/ 5237050 w 6128435"/>
              <a:gd name="connsiteY45-6390" fmla="*/ 2336703 h 6858000"/>
              <a:gd name="connsiteX46-6391" fmla="*/ 5238267 w 6128435"/>
              <a:gd name="connsiteY46-6392" fmla="*/ 2337277 h 6858000"/>
              <a:gd name="connsiteX47-6393" fmla="*/ 5271650 w 6128435"/>
              <a:gd name="connsiteY47-6394" fmla="*/ 2440467 h 6858000"/>
              <a:gd name="connsiteX48-6395" fmla="*/ 5271438 w 6128435"/>
              <a:gd name="connsiteY48-6396" fmla="*/ 2447186 h 6858000"/>
              <a:gd name="connsiteX49-6397" fmla="*/ 5271722 w 6128435"/>
              <a:gd name="connsiteY49-6398" fmla="*/ 2447359 h 6858000"/>
              <a:gd name="connsiteX50-6399" fmla="*/ 5272069 w 6128435"/>
              <a:gd name="connsiteY50-6400" fmla="*/ 2454523 h 6858000"/>
              <a:gd name="connsiteX51-6401" fmla="*/ 5271049 w 6128435"/>
              <a:gd name="connsiteY51-6402" fmla="*/ 2459442 h 6858000"/>
              <a:gd name="connsiteX52-6403" fmla="*/ 5307538 w 6128435"/>
              <a:gd name="connsiteY52-6404" fmla="*/ 2514685 h 6858000"/>
              <a:gd name="connsiteX53-6405" fmla="*/ 5337604 w 6128435"/>
              <a:gd name="connsiteY53-6406" fmla="*/ 2597632 h 6858000"/>
              <a:gd name="connsiteX54-6407" fmla="*/ 5407503 w 6128435"/>
              <a:gd name="connsiteY54-6408" fmla="*/ 2786290 h 6858000"/>
              <a:gd name="connsiteX55-6409" fmla="*/ 5407356 w 6128435"/>
              <a:gd name="connsiteY55-6410" fmla="*/ 2787545 h 6858000"/>
              <a:gd name="connsiteX56-6411" fmla="*/ 5411130 w 6128435"/>
              <a:gd name="connsiteY56-6412" fmla="*/ 2788640 h 6858000"/>
              <a:gd name="connsiteX57-6413" fmla="*/ 5416439 w 6128435"/>
              <a:gd name="connsiteY57-6414" fmla="*/ 2805666 h 6858000"/>
              <a:gd name="connsiteX58-6415" fmla="*/ 5416589 w 6128435"/>
              <a:gd name="connsiteY58-6416" fmla="*/ 2810822 h 6858000"/>
              <a:gd name="connsiteX59-6417" fmla="*/ 5418542 w 6128435"/>
              <a:gd name="connsiteY59-6418" fmla="*/ 2817745 h 6858000"/>
              <a:gd name="connsiteX60-6419" fmla="*/ 5418847 w 6128435"/>
              <a:gd name="connsiteY60-6420" fmla="*/ 2817825 h 6858000"/>
              <a:gd name="connsiteX61-6421" fmla="*/ 5423364 w 6128435"/>
              <a:gd name="connsiteY61-6422" fmla="*/ 2858292 h 6858000"/>
              <a:gd name="connsiteX62-6423" fmla="*/ 5479298 w 6128435"/>
              <a:gd name="connsiteY62-6424" fmla="*/ 2947791 h 6858000"/>
              <a:gd name="connsiteX63-6425" fmla="*/ 5481770 w 6128435"/>
              <a:gd name="connsiteY63-6426" fmla="*/ 2951352 h 6858000"/>
              <a:gd name="connsiteX64-6427" fmla="*/ 5481013 w 6128435"/>
              <a:gd name="connsiteY64-6428" fmla="*/ 2973461 h 6858000"/>
              <a:gd name="connsiteX65-6429" fmla="*/ 5482045 w 6128435"/>
              <a:gd name="connsiteY65-6430" fmla="*/ 2984371 h 6858000"/>
              <a:gd name="connsiteX66-6431" fmla="*/ 5479405 w 6128435"/>
              <a:gd name="connsiteY66-6432" fmla="*/ 2988507 h 6858000"/>
              <a:gd name="connsiteX67-6433" fmla="*/ 5482415 w 6128435"/>
              <a:gd name="connsiteY67-6434" fmla="*/ 3004079 h 6858000"/>
              <a:gd name="connsiteX68-6435" fmla="*/ 5483865 w 6128435"/>
              <a:gd name="connsiteY68-6436" fmla="*/ 3005467 h 6858000"/>
              <a:gd name="connsiteX69-6437" fmla="*/ 5482236 w 6128435"/>
              <a:gd name="connsiteY69-6438" fmla="*/ 3019791 h 6858000"/>
              <a:gd name="connsiteX70-6439" fmla="*/ 5475895 w 6128435"/>
              <a:gd name="connsiteY70-6440" fmla="*/ 3033578 h 6858000"/>
              <a:gd name="connsiteX71-6441" fmla="*/ 5477595 w 6128435"/>
              <a:gd name="connsiteY71-6442" fmla="*/ 3250534 h 6858000"/>
              <a:gd name="connsiteX72-6443" fmla="*/ 5532836 w 6128435"/>
              <a:gd name="connsiteY72-6444" fmla="*/ 3353840 h 6858000"/>
              <a:gd name="connsiteX73-6445" fmla="*/ 5561229 w 6128435"/>
              <a:gd name="connsiteY73-6446" fmla="*/ 3395784 h 6858000"/>
              <a:gd name="connsiteX74-6447" fmla="*/ 5589758 w 6128435"/>
              <a:gd name="connsiteY74-6448" fmla="*/ 3506453 h 6858000"/>
              <a:gd name="connsiteX75-6449" fmla="*/ 5596144 w 6128435"/>
              <a:gd name="connsiteY75-6450" fmla="*/ 3534624 h 6858000"/>
              <a:gd name="connsiteX76-6451" fmla="*/ 5597750 w 6128435"/>
              <a:gd name="connsiteY76-6452" fmla="*/ 3534129 h 6858000"/>
              <a:gd name="connsiteX77-6453" fmla="*/ 5599700 w 6128435"/>
              <a:gd name="connsiteY77-6454" fmla="*/ 3547221 h 6858000"/>
              <a:gd name="connsiteX78-6455" fmla="*/ 5615031 w 6128435"/>
              <a:gd name="connsiteY78-6456" fmla="*/ 3557482 h 6858000"/>
              <a:gd name="connsiteX79-6457" fmla="*/ 5618377 w 6128435"/>
              <a:gd name="connsiteY79-6458" fmla="*/ 3588431 h 6858000"/>
              <a:gd name="connsiteX80-6459" fmla="*/ 5612155 w 6128435"/>
              <a:gd name="connsiteY80-6460" fmla="*/ 3589869 h 6858000"/>
              <a:gd name="connsiteX81-6461" fmla="*/ 5620843 w 6128435"/>
              <a:gd name="connsiteY81-6462" fmla="*/ 3606745 h 6858000"/>
              <a:gd name="connsiteX82-6463" fmla="*/ 5655472 w 6128435"/>
              <a:gd name="connsiteY82-6464" fmla="*/ 3678877 h 6858000"/>
              <a:gd name="connsiteX83-6465" fmla="*/ 5680448 w 6128435"/>
              <a:gd name="connsiteY83-6466" fmla="*/ 3717760 h 6858000"/>
              <a:gd name="connsiteX84-6467" fmla="*/ 5683015 w 6128435"/>
              <a:gd name="connsiteY84-6468" fmla="*/ 3762025 h 6858000"/>
              <a:gd name="connsiteX85-6469" fmla="*/ 5696643 w 6128435"/>
              <a:gd name="connsiteY85-6470" fmla="*/ 3773888 h 6858000"/>
              <a:gd name="connsiteX86-6471" fmla="*/ 5699203 w 6128435"/>
              <a:gd name="connsiteY86-6472" fmla="*/ 3775823 h 6858000"/>
              <a:gd name="connsiteX87-6473" fmla="*/ 5704824 w 6128435"/>
              <a:gd name="connsiteY87-6474" fmla="*/ 3785966 h 6858000"/>
              <a:gd name="connsiteX88-6475" fmla="*/ 5712204 w 6128435"/>
              <a:gd name="connsiteY88-6476" fmla="*/ 3785830 h 6858000"/>
              <a:gd name="connsiteX89-6477" fmla="*/ 5724816 w 6128435"/>
              <a:gd name="connsiteY89-6478" fmla="*/ 3798949 h 6858000"/>
              <a:gd name="connsiteX90-6479" fmla="*/ 5733539 w 6128435"/>
              <a:gd name="connsiteY90-6480" fmla="*/ 3818457 h 6858000"/>
              <a:gd name="connsiteX91-6481" fmla="*/ 5768491 w 6128435"/>
              <a:gd name="connsiteY91-6482" fmla="*/ 3914399 h 6858000"/>
              <a:gd name="connsiteX92-6483" fmla="*/ 5793123 w 6128435"/>
              <a:gd name="connsiteY92-6484" fmla="*/ 3969952 h 6858000"/>
              <a:gd name="connsiteX93-6485" fmla="*/ 5808321 w 6128435"/>
              <a:gd name="connsiteY93-6486" fmla="*/ 3988153 h 6858000"/>
              <a:gd name="connsiteX94-6487" fmla="*/ 5825621 w 6128435"/>
              <a:gd name="connsiteY94-6488" fmla="*/ 4015525 h 6858000"/>
              <a:gd name="connsiteX95-6489" fmla="*/ 5860672 w 6128435"/>
              <a:gd name="connsiteY95-6490" fmla="*/ 4061579 h 6858000"/>
              <a:gd name="connsiteX96-6491" fmla="*/ 5872173 w 6128435"/>
              <a:gd name="connsiteY96-6492" fmla="*/ 4088497 h 6858000"/>
              <a:gd name="connsiteX97-6493" fmla="*/ 5883705 w 6128435"/>
              <a:gd name="connsiteY97-6494" fmla="*/ 4101899 h 6858000"/>
              <a:gd name="connsiteX98-6495" fmla="*/ 5885314 w 6128435"/>
              <a:gd name="connsiteY98-6496" fmla="*/ 4108387 h 6858000"/>
              <a:gd name="connsiteX99-6497" fmla="*/ 5894095 w 6128435"/>
              <a:gd name="connsiteY99-6498" fmla="*/ 4128857 h 6858000"/>
              <a:gd name="connsiteX100-6499" fmla="*/ 5898339 w 6128435"/>
              <a:gd name="connsiteY100-6500" fmla="*/ 4140800 h 6858000"/>
              <a:gd name="connsiteX101-6501" fmla="*/ 5899734 w 6128435"/>
              <a:gd name="connsiteY101-6502" fmla="*/ 4145632 h 6858000"/>
              <a:gd name="connsiteX102-6503" fmla="*/ 5897098 w 6128435"/>
              <a:gd name="connsiteY102-6504" fmla="*/ 4157819 h 6858000"/>
              <a:gd name="connsiteX103-6505" fmla="*/ 5903513 w 6128435"/>
              <a:gd name="connsiteY103-6506" fmla="*/ 4187661 h 6858000"/>
              <a:gd name="connsiteX104-6507" fmla="*/ 5917114 w 6128435"/>
              <a:gd name="connsiteY104-6508" fmla="*/ 4213096 h 6858000"/>
              <a:gd name="connsiteX105-6509" fmla="*/ 5921153 w 6128435"/>
              <a:gd name="connsiteY105-6510" fmla="*/ 4236222 h 6858000"/>
              <a:gd name="connsiteX106-6511" fmla="*/ 5924233 w 6128435"/>
              <a:gd name="connsiteY106-6512" fmla="*/ 4242060 h 6858000"/>
              <a:gd name="connsiteX107-6513" fmla="*/ 5928910 w 6128435"/>
              <a:gd name="connsiteY107-6514" fmla="*/ 4300973 h 6858000"/>
              <a:gd name="connsiteX108-6515" fmla="*/ 5939320 w 6128435"/>
              <a:gd name="connsiteY108-6516" fmla="*/ 4340435 h 6858000"/>
              <a:gd name="connsiteX109-6517" fmla="*/ 5946705 w 6128435"/>
              <a:gd name="connsiteY109-6518" fmla="*/ 4428051 h 6858000"/>
              <a:gd name="connsiteX110-6519" fmla="*/ 5949261 w 6128435"/>
              <a:gd name="connsiteY110-6520" fmla="*/ 4449185 h 6858000"/>
              <a:gd name="connsiteX111-6521" fmla="*/ 5957504 w 6128435"/>
              <a:gd name="connsiteY111-6522" fmla="*/ 4465911 h 6858000"/>
              <a:gd name="connsiteX112-6523" fmla="*/ 5964689 w 6128435"/>
              <a:gd name="connsiteY112-6524" fmla="*/ 4468532 h 6858000"/>
              <a:gd name="connsiteX113-6525" fmla="*/ 5967062 w 6128435"/>
              <a:gd name="connsiteY113-6526" fmla="*/ 4479923 h 6858000"/>
              <a:gd name="connsiteX114-6527" fmla="*/ 5968960 w 6128435"/>
              <a:gd name="connsiteY114-6528" fmla="*/ 4482655 h 6858000"/>
              <a:gd name="connsiteX115-6529" fmla="*/ 5978567 w 6128435"/>
              <a:gd name="connsiteY115-6530" fmla="*/ 4498605 h 6858000"/>
              <a:gd name="connsiteX116-6531" fmla="*/ 5980106 w 6128435"/>
              <a:gd name="connsiteY116-6532" fmla="*/ 4585087 h 6858000"/>
              <a:gd name="connsiteX117-6533" fmla="*/ 5998138 w 6128435"/>
              <a:gd name="connsiteY117-6534" fmla="*/ 4697518 h 6858000"/>
              <a:gd name="connsiteX118-6535" fmla="*/ 6013516 w 6128435"/>
              <a:gd name="connsiteY118-6536" fmla="*/ 4786619 h 6858000"/>
              <a:gd name="connsiteX119-6537" fmla="*/ 6025404 w 6128435"/>
              <a:gd name="connsiteY119-6538" fmla="*/ 4858148 h 6858000"/>
              <a:gd name="connsiteX120-6539" fmla="*/ 6007749 w 6128435"/>
              <a:gd name="connsiteY120-6540" fmla="*/ 4964715 h 6858000"/>
              <a:gd name="connsiteX121-6541" fmla="*/ 6005269 w 6128435"/>
              <a:gd name="connsiteY121-6542" fmla="*/ 5150567 h 6858000"/>
              <a:gd name="connsiteX122-6543" fmla="*/ 6001127 w 6128435"/>
              <a:gd name="connsiteY122-6544" fmla="*/ 5164609 h 6858000"/>
              <a:gd name="connsiteX123-6545" fmla="*/ 5996647 w 6128435"/>
              <a:gd name="connsiteY123-6546" fmla="*/ 5185640 h 6858000"/>
              <a:gd name="connsiteX124-6547" fmla="*/ 5998514 w 6128435"/>
              <a:gd name="connsiteY124-6548" fmla="*/ 5189673 h 6858000"/>
              <a:gd name="connsiteX125-6549" fmla="*/ 5995970 w 6128435"/>
              <a:gd name="connsiteY125-6550" fmla="*/ 5221547 h 6858000"/>
              <a:gd name="connsiteX126-6551" fmla="*/ 5997218 w 6128435"/>
              <a:gd name="connsiteY126-6552" fmla="*/ 5222031 h 6858000"/>
              <a:gd name="connsiteX127-6553" fmla="*/ 6002116 w 6128435"/>
              <a:gd name="connsiteY127-6554" fmla="*/ 5231223 h 6858000"/>
              <a:gd name="connsiteX128-6555" fmla="*/ 6008541 w 6128435"/>
              <a:gd name="connsiteY128-6556" fmla="*/ 5248680 h 6858000"/>
              <a:gd name="connsiteX129-6557" fmla="*/ 6039260 w 6128435"/>
              <a:gd name="connsiteY129-6558" fmla="*/ 5289518 h 6858000"/>
              <a:gd name="connsiteX130-6559" fmla="*/ 6036748 w 6128435"/>
              <a:gd name="connsiteY130-6560" fmla="*/ 5322752 h 6858000"/>
              <a:gd name="connsiteX131-6561" fmla="*/ 6036943 w 6128435"/>
              <a:gd name="connsiteY131-6562" fmla="*/ 5329480 h 6858000"/>
              <a:gd name="connsiteX132-6563" fmla="*/ 6037236 w 6128435"/>
              <a:gd name="connsiteY132-6564" fmla="*/ 5329634 h 6858000"/>
              <a:gd name="connsiteX133-6565" fmla="*/ 6038019 w 6128435"/>
              <a:gd name="connsiteY133-6566" fmla="*/ 5336764 h 6858000"/>
              <a:gd name="connsiteX134-6567" fmla="*/ 6037298 w 6128435"/>
              <a:gd name="connsiteY134-6568" fmla="*/ 5341753 h 6858000"/>
              <a:gd name="connsiteX135-6569" fmla="*/ 6037677 w 6128435"/>
              <a:gd name="connsiteY135-6570" fmla="*/ 5354807 h 6858000"/>
              <a:gd name="connsiteX136-6571" fmla="*/ 6039728 w 6128435"/>
              <a:gd name="connsiteY136-6572" fmla="*/ 5359416 h 6858000"/>
              <a:gd name="connsiteX137-6573" fmla="*/ 6043311 w 6128435"/>
              <a:gd name="connsiteY137-6574" fmla="*/ 5361407 h 6858000"/>
              <a:gd name="connsiteX138-6575" fmla="*/ 6042954 w 6128435"/>
              <a:gd name="connsiteY138-6576" fmla="*/ 5362576 h 6858000"/>
              <a:gd name="connsiteX139-6577" fmla="*/ 6053435 w 6128435"/>
              <a:gd name="connsiteY139-6578" fmla="*/ 5387547 h 6858000"/>
              <a:gd name="connsiteX140-6579" fmla="*/ 6065933 w 6128435"/>
              <a:gd name="connsiteY140-6580" fmla="*/ 5443002 h 6858000"/>
              <a:gd name="connsiteX141-6581" fmla="*/ 6068640 w 6128435"/>
              <a:gd name="connsiteY141-6582" fmla="*/ 5474503 h 6858000"/>
              <a:gd name="connsiteX142-6583" fmla="*/ 6080922 w 6128435"/>
              <a:gd name="connsiteY142-6584" fmla="*/ 5561070 h 6858000"/>
              <a:gd name="connsiteX143-6585" fmla="*/ 6096949 w 6128435"/>
              <a:gd name="connsiteY143-6586" fmla="*/ 5648179 h 6858000"/>
              <a:gd name="connsiteX144-6587" fmla="*/ 6125703 w 6128435"/>
              <a:gd name="connsiteY144-6588" fmla="*/ 5692894 h 6858000"/>
              <a:gd name="connsiteX145-6589" fmla="*/ 6126670 w 6128435"/>
              <a:gd name="connsiteY145-6590" fmla="*/ 5697882 h 6858000"/>
              <a:gd name="connsiteX146-6591" fmla="*/ 6124061 w 6128435"/>
              <a:gd name="connsiteY146-6592" fmla="*/ 5710294 h 6858000"/>
              <a:gd name="connsiteX147-6593" fmla="*/ 6122213 w 6128435"/>
              <a:gd name="connsiteY147-6594" fmla="*/ 5714762 h 6858000"/>
              <a:gd name="connsiteX148-6595" fmla="*/ 6121353 w 6128435"/>
              <a:gd name="connsiteY148-6596" fmla="*/ 5721725 h 6858000"/>
              <a:gd name="connsiteX149-6597" fmla="*/ 6121607 w 6128435"/>
              <a:gd name="connsiteY149-6598" fmla="*/ 5721959 h 6858000"/>
              <a:gd name="connsiteX150-6599" fmla="*/ 6120262 w 6128435"/>
              <a:gd name="connsiteY150-6600" fmla="*/ 5728358 h 6858000"/>
              <a:gd name="connsiteX151-6601" fmla="*/ 6110194 w 6128435"/>
              <a:gd name="connsiteY151-6602" fmla="*/ 5758853 h 6858000"/>
              <a:gd name="connsiteX152-6603" fmla="*/ 6127519 w 6128435"/>
              <a:gd name="connsiteY152-6604" fmla="*/ 5865775 h 6858000"/>
              <a:gd name="connsiteX153-6605" fmla="*/ 6128435 w 6128435"/>
              <a:gd name="connsiteY153-6606" fmla="*/ 5870164 h 6858000"/>
              <a:gd name="connsiteX154-6607" fmla="*/ 6119217 w 6128435"/>
              <a:gd name="connsiteY154-6608" fmla="*/ 5888542 h 6858000"/>
              <a:gd name="connsiteX155-6609" fmla="*/ 6115966 w 6128435"/>
              <a:gd name="connsiteY155-6610" fmla="*/ 5898387 h 6858000"/>
              <a:gd name="connsiteX156-6611" fmla="*/ 6111924 w 6128435"/>
              <a:gd name="connsiteY156-6612" fmla="*/ 5900444 h 6858000"/>
              <a:gd name="connsiteX157-6613" fmla="*/ 6108716 w 6128435"/>
              <a:gd name="connsiteY157-6614" fmla="*/ 5915345 h 6858000"/>
              <a:gd name="connsiteX158-6615" fmla="*/ 6109524 w 6128435"/>
              <a:gd name="connsiteY158-6616" fmla="*/ 5917328 h 6858000"/>
              <a:gd name="connsiteX159-6617" fmla="*/ 6102493 w 6128435"/>
              <a:gd name="connsiteY159-6618" fmla="*/ 5928602 h 6858000"/>
              <a:gd name="connsiteX160-6619" fmla="*/ 6056863 w 6128435"/>
              <a:gd name="connsiteY160-6620" fmla="*/ 6000643 h 6858000"/>
              <a:gd name="connsiteX161-6621" fmla="*/ 6045436 w 6128435"/>
              <a:gd name="connsiteY161-6622" fmla="*/ 6124480 h 6858000"/>
              <a:gd name="connsiteX162-6623" fmla="*/ 6030489 w 6128435"/>
              <a:gd name="connsiteY162-6624" fmla="*/ 6317666 h 6858000"/>
              <a:gd name="connsiteX163-6625" fmla="*/ 6007492 w 6128435"/>
              <a:gd name="connsiteY163-6626" fmla="*/ 6440818 h 6858000"/>
              <a:gd name="connsiteX164-6627" fmla="*/ 6009467 w 6128435"/>
              <a:gd name="connsiteY164-6628" fmla="*/ 6487076 h 6858000"/>
              <a:gd name="connsiteX165-6629" fmla="*/ 5995064 w 6128435"/>
              <a:gd name="connsiteY165-6630" fmla="*/ 6540791 h 6858000"/>
              <a:gd name="connsiteX166-6631" fmla="*/ 5996309 w 6128435"/>
              <a:gd name="connsiteY166-6632" fmla="*/ 6543961 h 6858000"/>
              <a:gd name="connsiteX167-6633" fmla="*/ 5996048 w 6128435"/>
              <a:gd name="connsiteY167-6634" fmla="*/ 6555444 h 6858000"/>
              <a:gd name="connsiteX168-6635" fmla="*/ 6002524 w 6128435"/>
              <a:gd name="connsiteY168-6636" fmla="*/ 6560188 h 6858000"/>
              <a:gd name="connsiteX169-6637" fmla="*/ 6006823 w 6128435"/>
              <a:gd name="connsiteY169-6638" fmla="*/ 6578546 h 6858000"/>
              <a:gd name="connsiteX170-6639" fmla="*/ 6004510 w 6128435"/>
              <a:gd name="connsiteY170-6640" fmla="*/ 6599256 h 6858000"/>
              <a:gd name="connsiteX171-6641" fmla="*/ 5986207 w 6128435"/>
              <a:gd name="connsiteY171-6642" fmla="*/ 6695855 h 6858000"/>
              <a:gd name="connsiteX172-6643" fmla="*/ 5979428 w 6128435"/>
              <a:gd name="connsiteY172-6644" fmla="*/ 6754678 h 6858000"/>
              <a:gd name="connsiteX173-6645" fmla="*/ 5983398 w 6128435"/>
              <a:gd name="connsiteY173-6646" fmla="*/ 6778641 h 6858000"/>
              <a:gd name="connsiteX174-6647" fmla="*/ 5984543 w 6128435"/>
              <a:gd name="connsiteY174-6648" fmla="*/ 6811016 h 6858000"/>
              <a:gd name="connsiteX175-6649" fmla="*/ 5981802 w 6128435"/>
              <a:gd name="connsiteY175-6650" fmla="*/ 6838578 h 6858000"/>
              <a:gd name="connsiteX176-6651" fmla="*/ 5979671 w 6128435"/>
              <a:gd name="connsiteY176-6652" fmla="*/ 6858000 h 6858000"/>
              <a:gd name="connsiteX177-6653" fmla="*/ 0 w 6128435"/>
              <a:gd name="connsiteY177-6654" fmla="*/ 6858000 h 6858000"/>
              <a:gd name="connsiteX178-6655" fmla="*/ 0 w 6128435"/>
              <a:gd name="connsiteY178-6656" fmla="*/ 0 h 6858000"/>
              <a:gd name="connsiteX0-6657" fmla="*/ 0 w 6128435"/>
              <a:gd name="connsiteY0-6658" fmla="*/ 0 h 6858000"/>
              <a:gd name="connsiteX1-6659" fmla="*/ 4965888 w 6128435"/>
              <a:gd name="connsiteY1-6660" fmla="*/ 0 h 6858000"/>
              <a:gd name="connsiteX2-6661" fmla="*/ 4967767 w 6128435"/>
              <a:gd name="connsiteY2-6662" fmla="*/ 7930 h 6858000"/>
              <a:gd name="connsiteX3-6663" fmla="*/ 4979444 w 6128435"/>
              <a:gd name="connsiteY3-6664" fmla="*/ 43921 h 6858000"/>
              <a:gd name="connsiteX4-6665" fmla="*/ 5021173 w 6128435"/>
              <a:gd name="connsiteY4-6666" fmla="*/ 123738 h 6858000"/>
              <a:gd name="connsiteX5-6667" fmla="*/ 5075458 w 6128435"/>
              <a:gd name="connsiteY5-6668" fmla="*/ 264355 h 6858000"/>
              <a:gd name="connsiteX6-6669" fmla="*/ 5081175 w 6128435"/>
              <a:gd name="connsiteY6-6670" fmla="*/ 277448 h 6858000"/>
              <a:gd name="connsiteX7-6671" fmla="*/ 5097011 w 6128435"/>
              <a:gd name="connsiteY7-6672" fmla="*/ 355616 h 6858000"/>
              <a:gd name="connsiteX8-6673" fmla="*/ 5130982 w 6128435"/>
              <a:gd name="connsiteY8-6674" fmla="*/ 412030 h 6858000"/>
              <a:gd name="connsiteX9-6675" fmla="*/ 5153000 w 6128435"/>
              <a:gd name="connsiteY9-6676" fmla="*/ 507134 h 6858000"/>
              <a:gd name="connsiteX10-6677" fmla="*/ 5171282 w 6128435"/>
              <a:gd name="connsiteY10-6678" fmla="*/ 602071 h 6858000"/>
              <a:gd name="connsiteX11-6679" fmla="*/ 5176196 w 6128435"/>
              <a:gd name="connsiteY11-6680" fmla="*/ 636822 h 6858000"/>
              <a:gd name="connsiteX12-6681" fmla="*/ 5201957 w 6128435"/>
              <a:gd name="connsiteY12-6682" fmla="*/ 736835 h 6858000"/>
              <a:gd name="connsiteX13-6683" fmla="*/ 5185452 w 6128435"/>
              <a:gd name="connsiteY13-6684" fmla="*/ 745392 h 6858000"/>
              <a:gd name="connsiteX14-6685" fmla="*/ 5189051 w 6128435"/>
              <a:gd name="connsiteY14-6686" fmla="*/ 782518 h 6858000"/>
              <a:gd name="connsiteX15-6687" fmla="*/ 5210428 w 6128435"/>
              <a:gd name="connsiteY15-6688" fmla="*/ 815772 h 6858000"/>
              <a:gd name="connsiteX16-6689" fmla="*/ 5221088 w 6128435"/>
              <a:gd name="connsiteY16-6690" fmla="*/ 860193 h 6858000"/>
              <a:gd name="connsiteX17-6691" fmla="*/ 5227653 w 6128435"/>
              <a:gd name="connsiteY17-6692" fmla="*/ 886709 h 6858000"/>
              <a:gd name="connsiteX18-6693" fmla="*/ 5230806 w 6128435"/>
              <a:gd name="connsiteY18-6694" fmla="*/ 961354 h 6858000"/>
              <a:gd name="connsiteX19-6695" fmla="*/ 5201018 w 6128435"/>
              <a:gd name="connsiteY19-6696" fmla="*/ 1095027 h 6858000"/>
              <a:gd name="connsiteX20-6697" fmla="*/ 5202153 w 6128435"/>
              <a:gd name="connsiteY20-6698" fmla="*/ 1133224 h 6858000"/>
              <a:gd name="connsiteX21-6699" fmla="*/ 5207370 w 6128435"/>
              <a:gd name="connsiteY21-6700" fmla="*/ 1138097 h 6858000"/>
              <a:gd name="connsiteX22-6701" fmla="*/ 5189234 w 6128435"/>
              <a:gd name="connsiteY22-6702" fmla="*/ 1193495 h 6858000"/>
              <a:gd name="connsiteX23-6703" fmla="*/ 5202769 w 6128435"/>
              <a:gd name="connsiteY23-6704" fmla="*/ 1269450 h 6858000"/>
              <a:gd name="connsiteX24-6705" fmla="*/ 5225968 w 6128435"/>
              <a:gd name="connsiteY24-6706" fmla="*/ 1357994 h 6858000"/>
              <a:gd name="connsiteX25-6707" fmla="*/ 5233819 w 6128435"/>
              <a:gd name="connsiteY25-6708" fmla="*/ 1380922 h 6858000"/>
              <a:gd name="connsiteX26-6709" fmla="*/ 5237226 w 6128435"/>
              <a:gd name="connsiteY26-6710" fmla="*/ 1441327 h 6858000"/>
              <a:gd name="connsiteX27-6711" fmla="*/ 5244434 w 6128435"/>
              <a:gd name="connsiteY27-6712" fmla="*/ 1580810 h 6858000"/>
              <a:gd name="connsiteX28-6713" fmla="*/ 5251453 w 6128435"/>
              <a:gd name="connsiteY28-6714" fmla="*/ 1583934 h 6858000"/>
              <a:gd name="connsiteX29-6715" fmla="*/ 5253136 w 6128435"/>
              <a:gd name="connsiteY29-6716" fmla="*/ 1595457 h 6858000"/>
              <a:gd name="connsiteX30-6717" fmla="*/ 5254863 w 6128435"/>
              <a:gd name="connsiteY30-6718" fmla="*/ 1598311 h 6858000"/>
              <a:gd name="connsiteX31-6719" fmla="*/ 5263491 w 6128435"/>
              <a:gd name="connsiteY31-6720" fmla="*/ 1642938 h 6858000"/>
              <a:gd name="connsiteX32-6721" fmla="*/ 5261314 w 6128435"/>
              <a:gd name="connsiteY32-6722" fmla="*/ 1689177 h 6858000"/>
              <a:gd name="connsiteX33-6723" fmla="*/ 5259788 w 6128435"/>
              <a:gd name="connsiteY33-6724" fmla="*/ 1768516 h 6858000"/>
              <a:gd name="connsiteX34-6725" fmla="*/ 5272526 w 6128435"/>
              <a:gd name="connsiteY34-6726" fmla="*/ 1936940 h 6858000"/>
              <a:gd name="connsiteX35-6727" fmla="*/ 5252592 w 6128435"/>
              <a:gd name="connsiteY35-6728" fmla="*/ 2092210 h 6858000"/>
              <a:gd name="connsiteX36-6729" fmla="*/ 5264303 w 6128435"/>
              <a:gd name="connsiteY36-6730" fmla="*/ 2225157 h 6858000"/>
              <a:gd name="connsiteX37-6731" fmla="*/ 5254949 w 6128435"/>
              <a:gd name="connsiteY37-6732" fmla="*/ 2236160 h 6858000"/>
              <a:gd name="connsiteX38-6733" fmla="*/ 5250104 w 6128435"/>
              <a:gd name="connsiteY38-6734" fmla="*/ 2249166 h 6858000"/>
              <a:gd name="connsiteX39-6735" fmla="*/ 5251214 w 6128435"/>
              <a:gd name="connsiteY39-6736" fmla="*/ 2250944 h 6858000"/>
              <a:gd name="connsiteX40-6737" fmla="*/ 5250644 w 6128435"/>
              <a:gd name="connsiteY40-6738" fmla="*/ 2266619 h 6858000"/>
              <a:gd name="connsiteX41-6739" fmla="*/ 5247111 w 6128435"/>
              <a:gd name="connsiteY41-6740" fmla="*/ 2269679 h 6858000"/>
              <a:gd name="connsiteX42-6741" fmla="*/ 5245653 w 6128435"/>
              <a:gd name="connsiteY42-6742" fmla="*/ 2280317 h 6858000"/>
              <a:gd name="connsiteX43-6743" fmla="*/ 5239901 w 6128435"/>
              <a:gd name="connsiteY43-6744" fmla="*/ 2300961 h 6858000"/>
              <a:gd name="connsiteX44-6745" fmla="*/ 5241522 w 6128435"/>
              <a:gd name="connsiteY44-6746" fmla="*/ 2305114 h 6858000"/>
              <a:gd name="connsiteX45-6747" fmla="*/ 5237050 w 6128435"/>
              <a:gd name="connsiteY45-6748" fmla="*/ 2336703 h 6858000"/>
              <a:gd name="connsiteX46-6749" fmla="*/ 5271650 w 6128435"/>
              <a:gd name="connsiteY46-6750" fmla="*/ 2440467 h 6858000"/>
              <a:gd name="connsiteX47-6751" fmla="*/ 5271438 w 6128435"/>
              <a:gd name="connsiteY47-6752" fmla="*/ 2447186 h 6858000"/>
              <a:gd name="connsiteX48-6753" fmla="*/ 5271722 w 6128435"/>
              <a:gd name="connsiteY48-6754" fmla="*/ 2447359 h 6858000"/>
              <a:gd name="connsiteX49-6755" fmla="*/ 5272069 w 6128435"/>
              <a:gd name="connsiteY49-6756" fmla="*/ 2454523 h 6858000"/>
              <a:gd name="connsiteX50-6757" fmla="*/ 5271049 w 6128435"/>
              <a:gd name="connsiteY50-6758" fmla="*/ 2459442 h 6858000"/>
              <a:gd name="connsiteX51-6759" fmla="*/ 5307538 w 6128435"/>
              <a:gd name="connsiteY51-6760" fmla="*/ 2514685 h 6858000"/>
              <a:gd name="connsiteX52-6761" fmla="*/ 5337604 w 6128435"/>
              <a:gd name="connsiteY52-6762" fmla="*/ 2597632 h 6858000"/>
              <a:gd name="connsiteX53-6763" fmla="*/ 5407503 w 6128435"/>
              <a:gd name="connsiteY53-6764" fmla="*/ 2786290 h 6858000"/>
              <a:gd name="connsiteX54-6765" fmla="*/ 5407356 w 6128435"/>
              <a:gd name="connsiteY54-6766" fmla="*/ 2787545 h 6858000"/>
              <a:gd name="connsiteX55-6767" fmla="*/ 5411130 w 6128435"/>
              <a:gd name="connsiteY55-6768" fmla="*/ 2788640 h 6858000"/>
              <a:gd name="connsiteX56-6769" fmla="*/ 5416439 w 6128435"/>
              <a:gd name="connsiteY56-6770" fmla="*/ 2805666 h 6858000"/>
              <a:gd name="connsiteX57-6771" fmla="*/ 5416589 w 6128435"/>
              <a:gd name="connsiteY57-6772" fmla="*/ 2810822 h 6858000"/>
              <a:gd name="connsiteX58-6773" fmla="*/ 5418542 w 6128435"/>
              <a:gd name="connsiteY58-6774" fmla="*/ 2817745 h 6858000"/>
              <a:gd name="connsiteX59-6775" fmla="*/ 5418847 w 6128435"/>
              <a:gd name="connsiteY59-6776" fmla="*/ 2817825 h 6858000"/>
              <a:gd name="connsiteX60-6777" fmla="*/ 5423364 w 6128435"/>
              <a:gd name="connsiteY60-6778" fmla="*/ 2858292 h 6858000"/>
              <a:gd name="connsiteX61-6779" fmla="*/ 5479298 w 6128435"/>
              <a:gd name="connsiteY61-6780" fmla="*/ 2947791 h 6858000"/>
              <a:gd name="connsiteX62-6781" fmla="*/ 5481770 w 6128435"/>
              <a:gd name="connsiteY62-6782" fmla="*/ 2951352 h 6858000"/>
              <a:gd name="connsiteX63-6783" fmla="*/ 5481013 w 6128435"/>
              <a:gd name="connsiteY63-6784" fmla="*/ 2973461 h 6858000"/>
              <a:gd name="connsiteX64-6785" fmla="*/ 5482045 w 6128435"/>
              <a:gd name="connsiteY64-6786" fmla="*/ 2984371 h 6858000"/>
              <a:gd name="connsiteX65-6787" fmla="*/ 5479405 w 6128435"/>
              <a:gd name="connsiteY65-6788" fmla="*/ 2988507 h 6858000"/>
              <a:gd name="connsiteX66-6789" fmla="*/ 5482415 w 6128435"/>
              <a:gd name="connsiteY66-6790" fmla="*/ 3004079 h 6858000"/>
              <a:gd name="connsiteX67-6791" fmla="*/ 5483865 w 6128435"/>
              <a:gd name="connsiteY67-6792" fmla="*/ 3005467 h 6858000"/>
              <a:gd name="connsiteX68-6793" fmla="*/ 5482236 w 6128435"/>
              <a:gd name="connsiteY68-6794" fmla="*/ 3019791 h 6858000"/>
              <a:gd name="connsiteX69-6795" fmla="*/ 5475895 w 6128435"/>
              <a:gd name="connsiteY69-6796" fmla="*/ 3033578 h 6858000"/>
              <a:gd name="connsiteX70-6797" fmla="*/ 5477595 w 6128435"/>
              <a:gd name="connsiteY70-6798" fmla="*/ 3250534 h 6858000"/>
              <a:gd name="connsiteX71-6799" fmla="*/ 5532836 w 6128435"/>
              <a:gd name="connsiteY71-6800" fmla="*/ 3353840 h 6858000"/>
              <a:gd name="connsiteX72-6801" fmla="*/ 5561229 w 6128435"/>
              <a:gd name="connsiteY72-6802" fmla="*/ 3395784 h 6858000"/>
              <a:gd name="connsiteX73-6803" fmla="*/ 5589758 w 6128435"/>
              <a:gd name="connsiteY73-6804" fmla="*/ 3506453 h 6858000"/>
              <a:gd name="connsiteX74-6805" fmla="*/ 5596144 w 6128435"/>
              <a:gd name="connsiteY74-6806" fmla="*/ 3534624 h 6858000"/>
              <a:gd name="connsiteX75-6807" fmla="*/ 5597750 w 6128435"/>
              <a:gd name="connsiteY75-6808" fmla="*/ 3534129 h 6858000"/>
              <a:gd name="connsiteX76-6809" fmla="*/ 5599700 w 6128435"/>
              <a:gd name="connsiteY76-6810" fmla="*/ 3547221 h 6858000"/>
              <a:gd name="connsiteX77-6811" fmla="*/ 5615031 w 6128435"/>
              <a:gd name="connsiteY77-6812" fmla="*/ 3557482 h 6858000"/>
              <a:gd name="connsiteX78-6813" fmla="*/ 5618377 w 6128435"/>
              <a:gd name="connsiteY78-6814" fmla="*/ 3588431 h 6858000"/>
              <a:gd name="connsiteX79-6815" fmla="*/ 5612155 w 6128435"/>
              <a:gd name="connsiteY79-6816" fmla="*/ 3589869 h 6858000"/>
              <a:gd name="connsiteX80-6817" fmla="*/ 5620843 w 6128435"/>
              <a:gd name="connsiteY80-6818" fmla="*/ 3606745 h 6858000"/>
              <a:gd name="connsiteX81-6819" fmla="*/ 5655472 w 6128435"/>
              <a:gd name="connsiteY81-6820" fmla="*/ 3678877 h 6858000"/>
              <a:gd name="connsiteX82-6821" fmla="*/ 5680448 w 6128435"/>
              <a:gd name="connsiteY82-6822" fmla="*/ 3717760 h 6858000"/>
              <a:gd name="connsiteX83-6823" fmla="*/ 5683015 w 6128435"/>
              <a:gd name="connsiteY83-6824" fmla="*/ 3762025 h 6858000"/>
              <a:gd name="connsiteX84-6825" fmla="*/ 5696643 w 6128435"/>
              <a:gd name="connsiteY84-6826" fmla="*/ 3773888 h 6858000"/>
              <a:gd name="connsiteX85-6827" fmla="*/ 5699203 w 6128435"/>
              <a:gd name="connsiteY85-6828" fmla="*/ 3775823 h 6858000"/>
              <a:gd name="connsiteX86-6829" fmla="*/ 5704824 w 6128435"/>
              <a:gd name="connsiteY86-6830" fmla="*/ 3785966 h 6858000"/>
              <a:gd name="connsiteX87-6831" fmla="*/ 5712204 w 6128435"/>
              <a:gd name="connsiteY87-6832" fmla="*/ 3785830 h 6858000"/>
              <a:gd name="connsiteX88-6833" fmla="*/ 5724816 w 6128435"/>
              <a:gd name="connsiteY88-6834" fmla="*/ 3798949 h 6858000"/>
              <a:gd name="connsiteX89-6835" fmla="*/ 5733539 w 6128435"/>
              <a:gd name="connsiteY89-6836" fmla="*/ 3818457 h 6858000"/>
              <a:gd name="connsiteX90-6837" fmla="*/ 5768491 w 6128435"/>
              <a:gd name="connsiteY90-6838" fmla="*/ 3914399 h 6858000"/>
              <a:gd name="connsiteX91-6839" fmla="*/ 5793123 w 6128435"/>
              <a:gd name="connsiteY91-6840" fmla="*/ 3969952 h 6858000"/>
              <a:gd name="connsiteX92-6841" fmla="*/ 5808321 w 6128435"/>
              <a:gd name="connsiteY92-6842" fmla="*/ 3988153 h 6858000"/>
              <a:gd name="connsiteX93-6843" fmla="*/ 5825621 w 6128435"/>
              <a:gd name="connsiteY93-6844" fmla="*/ 4015525 h 6858000"/>
              <a:gd name="connsiteX94-6845" fmla="*/ 5860672 w 6128435"/>
              <a:gd name="connsiteY94-6846" fmla="*/ 4061579 h 6858000"/>
              <a:gd name="connsiteX95-6847" fmla="*/ 5872173 w 6128435"/>
              <a:gd name="connsiteY95-6848" fmla="*/ 4088497 h 6858000"/>
              <a:gd name="connsiteX96-6849" fmla="*/ 5883705 w 6128435"/>
              <a:gd name="connsiteY96-6850" fmla="*/ 4101899 h 6858000"/>
              <a:gd name="connsiteX97-6851" fmla="*/ 5885314 w 6128435"/>
              <a:gd name="connsiteY97-6852" fmla="*/ 4108387 h 6858000"/>
              <a:gd name="connsiteX98-6853" fmla="*/ 5894095 w 6128435"/>
              <a:gd name="connsiteY98-6854" fmla="*/ 4128857 h 6858000"/>
              <a:gd name="connsiteX99-6855" fmla="*/ 5898339 w 6128435"/>
              <a:gd name="connsiteY99-6856" fmla="*/ 4140800 h 6858000"/>
              <a:gd name="connsiteX100-6857" fmla="*/ 5899734 w 6128435"/>
              <a:gd name="connsiteY100-6858" fmla="*/ 4145632 h 6858000"/>
              <a:gd name="connsiteX101-6859" fmla="*/ 5897098 w 6128435"/>
              <a:gd name="connsiteY101-6860" fmla="*/ 4157819 h 6858000"/>
              <a:gd name="connsiteX102-6861" fmla="*/ 5903513 w 6128435"/>
              <a:gd name="connsiteY102-6862" fmla="*/ 4187661 h 6858000"/>
              <a:gd name="connsiteX103-6863" fmla="*/ 5917114 w 6128435"/>
              <a:gd name="connsiteY103-6864" fmla="*/ 4213096 h 6858000"/>
              <a:gd name="connsiteX104-6865" fmla="*/ 5921153 w 6128435"/>
              <a:gd name="connsiteY104-6866" fmla="*/ 4236222 h 6858000"/>
              <a:gd name="connsiteX105-6867" fmla="*/ 5924233 w 6128435"/>
              <a:gd name="connsiteY105-6868" fmla="*/ 4242060 h 6858000"/>
              <a:gd name="connsiteX106-6869" fmla="*/ 5928910 w 6128435"/>
              <a:gd name="connsiteY106-6870" fmla="*/ 4300973 h 6858000"/>
              <a:gd name="connsiteX107-6871" fmla="*/ 5939320 w 6128435"/>
              <a:gd name="connsiteY107-6872" fmla="*/ 4340435 h 6858000"/>
              <a:gd name="connsiteX108-6873" fmla="*/ 5946705 w 6128435"/>
              <a:gd name="connsiteY108-6874" fmla="*/ 4428051 h 6858000"/>
              <a:gd name="connsiteX109-6875" fmla="*/ 5949261 w 6128435"/>
              <a:gd name="connsiteY109-6876" fmla="*/ 4449185 h 6858000"/>
              <a:gd name="connsiteX110-6877" fmla="*/ 5957504 w 6128435"/>
              <a:gd name="connsiteY110-6878" fmla="*/ 4465911 h 6858000"/>
              <a:gd name="connsiteX111-6879" fmla="*/ 5964689 w 6128435"/>
              <a:gd name="connsiteY111-6880" fmla="*/ 4468532 h 6858000"/>
              <a:gd name="connsiteX112-6881" fmla="*/ 5967062 w 6128435"/>
              <a:gd name="connsiteY112-6882" fmla="*/ 4479923 h 6858000"/>
              <a:gd name="connsiteX113-6883" fmla="*/ 5968960 w 6128435"/>
              <a:gd name="connsiteY113-6884" fmla="*/ 4482655 h 6858000"/>
              <a:gd name="connsiteX114-6885" fmla="*/ 5978567 w 6128435"/>
              <a:gd name="connsiteY114-6886" fmla="*/ 4498605 h 6858000"/>
              <a:gd name="connsiteX115-6887" fmla="*/ 5980106 w 6128435"/>
              <a:gd name="connsiteY115-6888" fmla="*/ 4585087 h 6858000"/>
              <a:gd name="connsiteX116-6889" fmla="*/ 5998138 w 6128435"/>
              <a:gd name="connsiteY116-6890" fmla="*/ 4697518 h 6858000"/>
              <a:gd name="connsiteX117-6891" fmla="*/ 6013516 w 6128435"/>
              <a:gd name="connsiteY117-6892" fmla="*/ 4786619 h 6858000"/>
              <a:gd name="connsiteX118-6893" fmla="*/ 6025404 w 6128435"/>
              <a:gd name="connsiteY118-6894" fmla="*/ 4858148 h 6858000"/>
              <a:gd name="connsiteX119-6895" fmla="*/ 6007749 w 6128435"/>
              <a:gd name="connsiteY119-6896" fmla="*/ 4964715 h 6858000"/>
              <a:gd name="connsiteX120-6897" fmla="*/ 6005269 w 6128435"/>
              <a:gd name="connsiteY120-6898" fmla="*/ 5150567 h 6858000"/>
              <a:gd name="connsiteX121-6899" fmla="*/ 6001127 w 6128435"/>
              <a:gd name="connsiteY121-6900" fmla="*/ 5164609 h 6858000"/>
              <a:gd name="connsiteX122-6901" fmla="*/ 5996647 w 6128435"/>
              <a:gd name="connsiteY122-6902" fmla="*/ 5185640 h 6858000"/>
              <a:gd name="connsiteX123-6903" fmla="*/ 5998514 w 6128435"/>
              <a:gd name="connsiteY123-6904" fmla="*/ 5189673 h 6858000"/>
              <a:gd name="connsiteX124-6905" fmla="*/ 5995970 w 6128435"/>
              <a:gd name="connsiteY124-6906" fmla="*/ 5221547 h 6858000"/>
              <a:gd name="connsiteX125-6907" fmla="*/ 5997218 w 6128435"/>
              <a:gd name="connsiteY125-6908" fmla="*/ 5222031 h 6858000"/>
              <a:gd name="connsiteX126-6909" fmla="*/ 6002116 w 6128435"/>
              <a:gd name="connsiteY126-6910" fmla="*/ 5231223 h 6858000"/>
              <a:gd name="connsiteX127-6911" fmla="*/ 6008541 w 6128435"/>
              <a:gd name="connsiteY127-6912" fmla="*/ 5248680 h 6858000"/>
              <a:gd name="connsiteX128-6913" fmla="*/ 6039260 w 6128435"/>
              <a:gd name="connsiteY128-6914" fmla="*/ 5289518 h 6858000"/>
              <a:gd name="connsiteX129-6915" fmla="*/ 6036748 w 6128435"/>
              <a:gd name="connsiteY129-6916" fmla="*/ 5322752 h 6858000"/>
              <a:gd name="connsiteX130-6917" fmla="*/ 6036943 w 6128435"/>
              <a:gd name="connsiteY130-6918" fmla="*/ 5329480 h 6858000"/>
              <a:gd name="connsiteX131-6919" fmla="*/ 6037236 w 6128435"/>
              <a:gd name="connsiteY131-6920" fmla="*/ 5329634 h 6858000"/>
              <a:gd name="connsiteX132-6921" fmla="*/ 6038019 w 6128435"/>
              <a:gd name="connsiteY132-6922" fmla="*/ 5336764 h 6858000"/>
              <a:gd name="connsiteX133-6923" fmla="*/ 6037298 w 6128435"/>
              <a:gd name="connsiteY133-6924" fmla="*/ 5341753 h 6858000"/>
              <a:gd name="connsiteX134-6925" fmla="*/ 6037677 w 6128435"/>
              <a:gd name="connsiteY134-6926" fmla="*/ 5354807 h 6858000"/>
              <a:gd name="connsiteX135-6927" fmla="*/ 6039728 w 6128435"/>
              <a:gd name="connsiteY135-6928" fmla="*/ 5359416 h 6858000"/>
              <a:gd name="connsiteX136-6929" fmla="*/ 6043311 w 6128435"/>
              <a:gd name="connsiteY136-6930" fmla="*/ 5361407 h 6858000"/>
              <a:gd name="connsiteX137-6931" fmla="*/ 6042954 w 6128435"/>
              <a:gd name="connsiteY137-6932" fmla="*/ 5362576 h 6858000"/>
              <a:gd name="connsiteX138-6933" fmla="*/ 6053435 w 6128435"/>
              <a:gd name="connsiteY138-6934" fmla="*/ 5387547 h 6858000"/>
              <a:gd name="connsiteX139-6935" fmla="*/ 6065933 w 6128435"/>
              <a:gd name="connsiteY139-6936" fmla="*/ 5443002 h 6858000"/>
              <a:gd name="connsiteX140-6937" fmla="*/ 6068640 w 6128435"/>
              <a:gd name="connsiteY140-6938" fmla="*/ 5474503 h 6858000"/>
              <a:gd name="connsiteX141-6939" fmla="*/ 6080922 w 6128435"/>
              <a:gd name="connsiteY141-6940" fmla="*/ 5561070 h 6858000"/>
              <a:gd name="connsiteX142-6941" fmla="*/ 6096949 w 6128435"/>
              <a:gd name="connsiteY142-6942" fmla="*/ 5648179 h 6858000"/>
              <a:gd name="connsiteX143-6943" fmla="*/ 6125703 w 6128435"/>
              <a:gd name="connsiteY143-6944" fmla="*/ 5692894 h 6858000"/>
              <a:gd name="connsiteX144-6945" fmla="*/ 6126670 w 6128435"/>
              <a:gd name="connsiteY144-6946" fmla="*/ 5697882 h 6858000"/>
              <a:gd name="connsiteX145-6947" fmla="*/ 6124061 w 6128435"/>
              <a:gd name="connsiteY145-6948" fmla="*/ 5710294 h 6858000"/>
              <a:gd name="connsiteX146-6949" fmla="*/ 6122213 w 6128435"/>
              <a:gd name="connsiteY146-6950" fmla="*/ 5714762 h 6858000"/>
              <a:gd name="connsiteX147-6951" fmla="*/ 6121353 w 6128435"/>
              <a:gd name="connsiteY147-6952" fmla="*/ 5721725 h 6858000"/>
              <a:gd name="connsiteX148-6953" fmla="*/ 6121607 w 6128435"/>
              <a:gd name="connsiteY148-6954" fmla="*/ 5721959 h 6858000"/>
              <a:gd name="connsiteX149-6955" fmla="*/ 6120262 w 6128435"/>
              <a:gd name="connsiteY149-6956" fmla="*/ 5728358 h 6858000"/>
              <a:gd name="connsiteX150-6957" fmla="*/ 6110194 w 6128435"/>
              <a:gd name="connsiteY150-6958" fmla="*/ 5758853 h 6858000"/>
              <a:gd name="connsiteX151-6959" fmla="*/ 6127519 w 6128435"/>
              <a:gd name="connsiteY151-6960" fmla="*/ 5865775 h 6858000"/>
              <a:gd name="connsiteX152-6961" fmla="*/ 6128435 w 6128435"/>
              <a:gd name="connsiteY152-6962" fmla="*/ 5870164 h 6858000"/>
              <a:gd name="connsiteX153-6963" fmla="*/ 6119217 w 6128435"/>
              <a:gd name="connsiteY153-6964" fmla="*/ 5888542 h 6858000"/>
              <a:gd name="connsiteX154-6965" fmla="*/ 6115966 w 6128435"/>
              <a:gd name="connsiteY154-6966" fmla="*/ 5898387 h 6858000"/>
              <a:gd name="connsiteX155-6967" fmla="*/ 6111924 w 6128435"/>
              <a:gd name="connsiteY155-6968" fmla="*/ 5900444 h 6858000"/>
              <a:gd name="connsiteX156-6969" fmla="*/ 6108716 w 6128435"/>
              <a:gd name="connsiteY156-6970" fmla="*/ 5915345 h 6858000"/>
              <a:gd name="connsiteX157-6971" fmla="*/ 6109524 w 6128435"/>
              <a:gd name="connsiteY157-6972" fmla="*/ 5917328 h 6858000"/>
              <a:gd name="connsiteX158-6973" fmla="*/ 6102493 w 6128435"/>
              <a:gd name="connsiteY158-6974" fmla="*/ 5928602 h 6858000"/>
              <a:gd name="connsiteX159-6975" fmla="*/ 6056863 w 6128435"/>
              <a:gd name="connsiteY159-6976" fmla="*/ 6000643 h 6858000"/>
              <a:gd name="connsiteX160-6977" fmla="*/ 6045436 w 6128435"/>
              <a:gd name="connsiteY160-6978" fmla="*/ 6124480 h 6858000"/>
              <a:gd name="connsiteX161-6979" fmla="*/ 6030489 w 6128435"/>
              <a:gd name="connsiteY161-6980" fmla="*/ 6317666 h 6858000"/>
              <a:gd name="connsiteX162-6981" fmla="*/ 6007492 w 6128435"/>
              <a:gd name="connsiteY162-6982" fmla="*/ 6440818 h 6858000"/>
              <a:gd name="connsiteX163-6983" fmla="*/ 6009467 w 6128435"/>
              <a:gd name="connsiteY163-6984" fmla="*/ 6487076 h 6858000"/>
              <a:gd name="connsiteX164-6985" fmla="*/ 5995064 w 6128435"/>
              <a:gd name="connsiteY164-6986" fmla="*/ 6540791 h 6858000"/>
              <a:gd name="connsiteX165-6987" fmla="*/ 5996309 w 6128435"/>
              <a:gd name="connsiteY165-6988" fmla="*/ 6543961 h 6858000"/>
              <a:gd name="connsiteX166-6989" fmla="*/ 5996048 w 6128435"/>
              <a:gd name="connsiteY166-6990" fmla="*/ 6555444 h 6858000"/>
              <a:gd name="connsiteX167-6991" fmla="*/ 6002524 w 6128435"/>
              <a:gd name="connsiteY167-6992" fmla="*/ 6560188 h 6858000"/>
              <a:gd name="connsiteX168-6993" fmla="*/ 6006823 w 6128435"/>
              <a:gd name="connsiteY168-6994" fmla="*/ 6578546 h 6858000"/>
              <a:gd name="connsiteX169-6995" fmla="*/ 6004510 w 6128435"/>
              <a:gd name="connsiteY169-6996" fmla="*/ 6599256 h 6858000"/>
              <a:gd name="connsiteX170-6997" fmla="*/ 5986207 w 6128435"/>
              <a:gd name="connsiteY170-6998" fmla="*/ 6695855 h 6858000"/>
              <a:gd name="connsiteX171-6999" fmla="*/ 5979428 w 6128435"/>
              <a:gd name="connsiteY171-7000" fmla="*/ 6754678 h 6858000"/>
              <a:gd name="connsiteX172-7001" fmla="*/ 5983398 w 6128435"/>
              <a:gd name="connsiteY172-7002" fmla="*/ 6778641 h 6858000"/>
              <a:gd name="connsiteX173-7003" fmla="*/ 5984543 w 6128435"/>
              <a:gd name="connsiteY173-7004" fmla="*/ 6811016 h 6858000"/>
              <a:gd name="connsiteX174-7005" fmla="*/ 5981802 w 6128435"/>
              <a:gd name="connsiteY174-7006" fmla="*/ 6838578 h 6858000"/>
              <a:gd name="connsiteX175-7007" fmla="*/ 5979671 w 6128435"/>
              <a:gd name="connsiteY175-7008" fmla="*/ 6858000 h 6858000"/>
              <a:gd name="connsiteX176-7009" fmla="*/ 0 w 6128435"/>
              <a:gd name="connsiteY176-7010" fmla="*/ 6858000 h 6858000"/>
              <a:gd name="connsiteX177-7011" fmla="*/ 0 w 6128435"/>
              <a:gd name="connsiteY177-7012" fmla="*/ 0 h 6858000"/>
              <a:gd name="connsiteX0-7013" fmla="*/ 0 w 6128435"/>
              <a:gd name="connsiteY0-7014" fmla="*/ 0 h 6858000"/>
              <a:gd name="connsiteX1-7015" fmla="*/ 4965888 w 6128435"/>
              <a:gd name="connsiteY1-7016" fmla="*/ 0 h 6858000"/>
              <a:gd name="connsiteX2-7017" fmla="*/ 4967767 w 6128435"/>
              <a:gd name="connsiteY2-7018" fmla="*/ 7930 h 6858000"/>
              <a:gd name="connsiteX3-7019" fmla="*/ 4979444 w 6128435"/>
              <a:gd name="connsiteY3-7020" fmla="*/ 43921 h 6858000"/>
              <a:gd name="connsiteX4-7021" fmla="*/ 5021173 w 6128435"/>
              <a:gd name="connsiteY4-7022" fmla="*/ 123738 h 6858000"/>
              <a:gd name="connsiteX5-7023" fmla="*/ 5075458 w 6128435"/>
              <a:gd name="connsiteY5-7024" fmla="*/ 264355 h 6858000"/>
              <a:gd name="connsiteX6-7025" fmla="*/ 5081175 w 6128435"/>
              <a:gd name="connsiteY6-7026" fmla="*/ 277448 h 6858000"/>
              <a:gd name="connsiteX7-7027" fmla="*/ 5097011 w 6128435"/>
              <a:gd name="connsiteY7-7028" fmla="*/ 355616 h 6858000"/>
              <a:gd name="connsiteX8-7029" fmla="*/ 5130982 w 6128435"/>
              <a:gd name="connsiteY8-7030" fmla="*/ 412030 h 6858000"/>
              <a:gd name="connsiteX9-7031" fmla="*/ 5153000 w 6128435"/>
              <a:gd name="connsiteY9-7032" fmla="*/ 507134 h 6858000"/>
              <a:gd name="connsiteX10-7033" fmla="*/ 5171282 w 6128435"/>
              <a:gd name="connsiteY10-7034" fmla="*/ 602071 h 6858000"/>
              <a:gd name="connsiteX11-7035" fmla="*/ 5176196 w 6128435"/>
              <a:gd name="connsiteY11-7036" fmla="*/ 636822 h 6858000"/>
              <a:gd name="connsiteX12-7037" fmla="*/ 5201957 w 6128435"/>
              <a:gd name="connsiteY12-7038" fmla="*/ 736835 h 6858000"/>
              <a:gd name="connsiteX13-7039" fmla="*/ 5185452 w 6128435"/>
              <a:gd name="connsiteY13-7040" fmla="*/ 745392 h 6858000"/>
              <a:gd name="connsiteX14-7041" fmla="*/ 5189051 w 6128435"/>
              <a:gd name="connsiteY14-7042" fmla="*/ 782518 h 6858000"/>
              <a:gd name="connsiteX15-7043" fmla="*/ 5210428 w 6128435"/>
              <a:gd name="connsiteY15-7044" fmla="*/ 815772 h 6858000"/>
              <a:gd name="connsiteX16-7045" fmla="*/ 5221088 w 6128435"/>
              <a:gd name="connsiteY16-7046" fmla="*/ 860193 h 6858000"/>
              <a:gd name="connsiteX17-7047" fmla="*/ 5227653 w 6128435"/>
              <a:gd name="connsiteY17-7048" fmla="*/ 886709 h 6858000"/>
              <a:gd name="connsiteX18-7049" fmla="*/ 5230806 w 6128435"/>
              <a:gd name="connsiteY18-7050" fmla="*/ 961354 h 6858000"/>
              <a:gd name="connsiteX19-7051" fmla="*/ 5201018 w 6128435"/>
              <a:gd name="connsiteY19-7052" fmla="*/ 1095027 h 6858000"/>
              <a:gd name="connsiteX20-7053" fmla="*/ 5202153 w 6128435"/>
              <a:gd name="connsiteY20-7054" fmla="*/ 1133224 h 6858000"/>
              <a:gd name="connsiteX21-7055" fmla="*/ 5207370 w 6128435"/>
              <a:gd name="connsiteY21-7056" fmla="*/ 1138097 h 6858000"/>
              <a:gd name="connsiteX22-7057" fmla="*/ 5189234 w 6128435"/>
              <a:gd name="connsiteY22-7058" fmla="*/ 1193495 h 6858000"/>
              <a:gd name="connsiteX23-7059" fmla="*/ 5202769 w 6128435"/>
              <a:gd name="connsiteY23-7060" fmla="*/ 1269450 h 6858000"/>
              <a:gd name="connsiteX24-7061" fmla="*/ 5225968 w 6128435"/>
              <a:gd name="connsiteY24-7062" fmla="*/ 1357994 h 6858000"/>
              <a:gd name="connsiteX25-7063" fmla="*/ 5233819 w 6128435"/>
              <a:gd name="connsiteY25-7064" fmla="*/ 1380922 h 6858000"/>
              <a:gd name="connsiteX26-7065" fmla="*/ 5237226 w 6128435"/>
              <a:gd name="connsiteY26-7066" fmla="*/ 1441327 h 6858000"/>
              <a:gd name="connsiteX27-7067" fmla="*/ 5244434 w 6128435"/>
              <a:gd name="connsiteY27-7068" fmla="*/ 1580810 h 6858000"/>
              <a:gd name="connsiteX28-7069" fmla="*/ 5251453 w 6128435"/>
              <a:gd name="connsiteY28-7070" fmla="*/ 1583934 h 6858000"/>
              <a:gd name="connsiteX29-7071" fmla="*/ 5253136 w 6128435"/>
              <a:gd name="connsiteY29-7072" fmla="*/ 1595457 h 6858000"/>
              <a:gd name="connsiteX30-7073" fmla="*/ 5254863 w 6128435"/>
              <a:gd name="connsiteY30-7074" fmla="*/ 1598311 h 6858000"/>
              <a:gd name="connsiteX31-7075" fmla="*/ 5263491 w 6128435"/>
              <a:gd name="connsiteY31-7076" fmla="*/ 1642938 h 6858000"/>
              <a:gd name="connsiteX32-7077" fmla="*/ 5261314 w 6128435"/>
              <a:gd name="connsiteY32-7078" fmla="*/ 1689177 h 6858000"/>
              <a:gd name="connsiteX33-7079" fmla="*/ 5259788 w 6128435"/>
              <a:gd name="connsiteY33-7080" fmla="*/ 1768516 h 6858000"/>
              <a:gd name="connsiteX34-7081" fmla="*/ 5272526 w 6128435"/>
              <a:gd name="connsiteY34-7082" fmla="*/ 1936940 h 6858000"/>
              <a:gd name="connsiteX35-7083" fmla="*/ 5252592 w 6128435"/>
              <a:gd name="connsiteY35-7084" fmla="*/ 2092210 h 6858000"/>
              <a:gd name="connsiteX36-7085" fmla="*/ 5264303 w 6128435"/>
              <a:gd name="connsiteY36-7086" fmla="*/ 2225157 h 6858000"/>
              <a:gd name="connsiteX37-7087" fmla="*/ 5254949 w 6128435"/>
              <a:gd name="connsiteY37-7088" fmla="*/ 2236160 h 6858000"/>
              <a:gd name="connsiteX38-7089" fmla="*/ 5250104 w 6128435"/>
              <a:gd name="connsiteY38-7090" fmla="*/ 2249166 h 6858000"/>
              <a:gd name="connsiteX39-7091" fmla="*/ 5251214 w 6128435"/>
              <a:gd name="connsiteY39-7092" fmla="*/ 2250944 h 6858000"/>
              <a:gd name="connsiteX40-7093" fmla="*/ 5250644 w 6128435"/>
              <a:gd name="connsiteY40-7094" fmla="*/ 2266619 h 6858000"/>
              <a:gd name="connsiteX41-7095" fmla="*/ 5247111 w 6128435"/>
              <a:gd name="connsiteY41-7096" fmla="*/ 2269679 h 6858000"/>
              <a:gd name="connsiteX42-7097" fmla="*/ 5245653 w 6128435"/>
              <a:gd name="connsiteY42-7098" fmla="*/ 2280317 h 6858000"/>
              <a:gd name="connsiteX43-7099" fmla="*/ 5239901 w 6128435"/>
              <a:gd name="connsiteY43-7100" fmla="*/ 2300961 h 6858000"/>
              <a:gd name="connsiteX44-7101" fmla="*/ 5241522 w 6128435"/>
              <a:gd name="connsiteY44-7102" fmla="*/ 2305114 h 6858000"/>
              <a:gd name="connsiteX45-7103" fmla="*/ 5298758 w 6128435"/>
              <a:gd name="connsiteY45-7104" fmla="*/ 2375971 h 6858000"/>
              <a:gd name="connsiteX46-7105" fmla="*/ 5271650 w 6128435"/>
              <a:gd name="connsiteY46-7106" fmla="*/ 2440467 h 6858000"/>
              <a:gd name="connsiteX47-7107" fmla="*/ 5271438 w 6128435"/>
              <a:gd name="connsiteY47-7108" fmla="*/ 2447186 h 6858000"/>
              <a:gd name="connsiteX48-7109" fmla="*/ 5271722 w 6128435"/>
              <a:gd name="connsiteY48-7110" fmla="*/ 2447359 h 6858000"/>
              <a:gd name="connsiteX49-7111" fmla="*/ 5272069 w 6128435"/>
              <a:gd name="connsiteY49-7112" fmla="*/ 2454523 h 6858000"/>
              <a:gd name="connsiteX50-7113" fmla="*/ 5271049 w 6128435"/>
              <a:gd name="connsiteY50-7114" fmla="*/ 2459442 h 6858000"/>
              <a:gd name="connsiteX51-7115" fmla="*/ 5307538 w 6128435"/>
              <a:gd name="connsiteY51-7116" fmla="*/ 2514685 h 6858000"/>
              <a:gd name="connsiteX52-7117" fmla="*/ 5337604 w 6128435"/>
              <a:gd name="connsiteY52-7118" fmla="*/ 2597632 h 6858000"/>
              <a:gd name="connsiteX53-7119" fmla="*/ 5407503 w 6128435"/>
              <a:gd name="connsiteY53-7120" fmla="*/ 2786290 h 6858000"/>
              <a:gd name="connsiteX54-7121" fmla="*/ 5407356 w 6128435"/>
              <a:gd name="connsiteY54-7122" fmla="*/ 2787545 h 6858000"/>
              <a:gd name="connsiteX55-7123" fmla="*/ 5411130 w 6128435"/>
              <a:gd name="connsiteY55-7124" fmla="*/ 2788640 h 6858000"/>
              <a:gd name="connsiteX56-7125" fmla="*/ 5416439 w 6128435"/>
              <a:gd name="connsiteY56-7126" fmla="*/ 2805666 h 6858000"/>
              <a:gd name="connsiteX57-7127" fmla="*/ 5416589 w 6128435"/>
              <a:gd name="connsiteY57-7128" fmla="*/ 2810822 h 6858000"/>
              <a:gd name="connsiteX58-7129" fmla="*/ 5418542 w 6128435"/>
              <a:gd name="connsiteY58-7130" fmla="*/ 2817745 h 6858000"/>
              <a:gd name="connsiteX59-7131" fmla="*/ 5418847 w 6128435"/>
              <a:gd name="connsiteY59-7132" fmla="*/ 2817825 h 6858000"/>
              <a:gd name="connsiteX60-7133" fmla="*/ 5423364 w 6128435"/>
              <a:gd name="connsiteY60-7134" fmla="*/ 2858292 h 6858000"/>
              <a:gd name="connsiteX61-7135" fmla="*/ 5479298 w 6128435"/>
              <a:gd name="connsiteY61-7136" fmla="*/ 2947791 h 6858000"/>
              <a:gd name="connsiteX62-7137" fmla="*/ 5481770 w 6128435"/>
              <a:gd name="connsiteY62-7138" fmla="*/ 2951352 h 6858000"/>
              <a:gd name="connsiteX63-7139" fmla="*/ 5481013 w 6128435"/>
              <a:gd name="connsiteY63-7140" fmla="*/ 2973461 h 6858000"/>
              <a:gd name="connsiteX64-7141" fmla="*/ 5482045 w 6128435"/>
              <a:gd name="connsiteY64-7142" fmla="*/ 2984371 h 6858000"/>
              <a:gd name="connsiteX65-7143" fmla="*/ 5479405 w 6128435"/>
              <a:gd name="connsiteY65-7144" fmla="*/ 2988507 h 6858000"/>
              <a:gd name="connsiteX66-7145" fmla="*/ 5482415 w 6128435"/>
              <a:gd name="connsiteY66-7146" fmla="*/ 3004079 h 6858000"/>
              <a:gd name="connsiteX67-7147" fmla="*/ 5483865 w 6128435"/>
              <a:gd name="connsiteY67-7148" fmla="*/ 3005467 h 6858000"/>
              <a:gd name="connsiteX68-7149" fmla="*/ 5482236 w 6128435"/>
              <a:gd name="connsiteY68-7150" fmla="*/ 3019791 h 6858000"/>
              <a:gd name="connsiteX69-7151" fmla="*/ 5475895 w 6128435"/>
              <a:gd name="connsiteY69-7152" fmla="*/ 3033578 h 6858000"/>
              <a:gd name="connsiteX70-7153" fmla="*/ 5477595 w 6128435"/>
              <a:gd name="connsiteY70-7154" fmla="*/ 3250534 h 6858000"/>
              <a:gd name="connsiteX71-7155" fmla="*/ 5532836 w 6128435"/>
              <a:gd name="connsiteY71-7156" fmla="*/ 3353840 h 6858000"/>
              <a:gd name="connsiteX72-7157" fmla="*/ 5561229 w 6128435"/>
              <a:gd name="connsiteY72-7158" fmla="*/ 3395784 h 6858000"/>
              <a:gd name="connsiteX73-7159" fmla="*/ 5589758 w 6128435"/>
              <a:gd name="connsiteY73-7160" fmla="*/ 3506453 h 6858000"/>
              <a:gd name="connsiteX74-7161" fmla="*/ 5596144 w 6128435"/>
              <a:gd name="connsiteY74-7162" fmla="*/ 3534624 h 6858000"/>
              <a:gd name="connsiteX75-7163" fmla="*/ 5597750 w 6128435"/>
              <a:gd name="connsiteY75-7164" fmla="*/ 3534129 h 6858000"/>
              <a:gd name="connsiteX76-7165" fmla="*/ 5599700 w 6128435"/>
              <a:gd name="connsiteY76-7166" fmla="*/ 3547221 h 6858000"/>
              <a:gd name="connsiteX77-7167" fmla="*/ 5615031 w 6128435"/>
              <a:gd name="connsiteY77-7168" fmla="*/ 3557482 h 6858000"/>
              <a:gd name="connsiteX78-7169" fmla="*/ 5618377 w 6128435"/>
              <a:gd name="connsiteY78-7170" fmla="*/ 3588431 h 6858000"/>
              <a:gd name="connsiteX79-7171" fmla="*/ 5612155 w 6128435"/>
              <a:gd name="connsiteY79-7172" fmla="*/ 3589869 h 6858000"/>
              <a:gd name="connsiteX80-7173" fmla="*/ 5620843 w 6128435"/>
              <a:gd name="connsiteY80-7174" fmla="*/ 3606745 h 6858000"/>
              <a:gd name="connsiteX81-7175" fmla="*/ 5655472 w 6128435"/>
              <a:gd name="connsiteY81-7176" fmla="*/ 3678877 h 6858000"/>
              <a:gd name="connsiteX82-7177" fmla="*/ 5680448 w 6128435"/>
              <a:gd name="connsiteY82-7178" fmla="*/ 3717760 h 6858000"/>
              <a:gd name="connsiteX83-7179" fmla="*/ 5683015 w 6128435"/>
              <a:gd name="connsiteY83-7180" fmla="*/ 3762025 h 6858000"/>
              <a:gd name="connsiteX84-7181" fmla="*/ 5696643 w 6128435"/>
              <a:gd name="connsiteY84-7182" fmla="*/ 3773888 h 6858000"/>
              <a:gd name="connsiteX85-7183" fmla="*/ 5699203 w 6128435"/>
              <a:gd name="connsiteY85-7184" fmla="*/ 3775823 h 6858000"/>
              <a:gd name="connsiteX86-7185" fmla="*/ 5704824 w 6128435"/>
              <a:gd name="connsiteY86-7186" fmla="*/ 3785966 h 6858000"/>
              <a:gd name="connsiteX87-7187" fmla="*/ 5712204 w 6128435"/>
              <a:gd name="connsiteY87-7188" fmla="*/ 3785830 h 6858000"/>
              <a:gd name="connsiteX88-7189" fmla="*/ 5724816 w 6128435"/>
              <a:gd name="connsiteY88-7190" fmla="*/ 3798949 h 6858000"/>
              <a:gd name="connsiteX89-7191" fmla="*/ 5733539 w 6128435"/>
              <a:gd name="connsiteY89-7192" fmla="*/ 3818457 h 6858000"/>
              <a:gd name="connsiteX90-7193" fmla="*/ 5768491 w 6128435"/>
              <a:gd name="connsiteY90-7194" fmla="*/ 3914399 h 6858000"/>
              <a:gd name="connsiteX91-7195" fmla="*/ 5793123 w 6128435"/>
              <a:gd name="connsiteY91-7196" fmla="*/ 3969952 h 6858000"/>
              <a:gd name="connsiteX92-7197" fmla="*/ 5808321 w 6128435"/>
              <a:gd name="connsiteY92-7198" fmla="*/ 3988153 h 6858000"/>
              <a:gd name="connsiteX93-7199" fmla="*/ 5825621 w 6128435"/>
              <a:gd name="connsiteY93-7200" fmla="*/ 4015525 h 6858000"/>
              <a:gd name="connsiteX94-7201" fmla="*/ 5860672 w 6128435"/>
              <a:gd name="connsiteY94-7202" fmla="*/ 4061579 h 6858000"/>
              <a:gd name="connsiteX95-7203" fmla="*/ 5872173 w 6128435"/>
              <a:gd name="connsiteY95-7204" fmla="*/ 4088497 h 6858000"/>
              <a:gd name="connsiteX96-7205" fmla="*/ 5883705 w 6128435"/>
              <a:gd name="connsiteY96-7206" fmla="*/ 4101899 h 6858000"/>
              <a:gd name="connsiteX97-7207" fmla="*/ 5885314 w 6128435"/>
              <a:gd name="connsiteY97-7208" fmla="*/ 4108387 h 6858000"/>
              <a:gd name="connsiteX98-7209" fmla="*/ 5894095 w 6128435"/>
              <a:gd name="connsiteY98-7210" fmla="*/ 4128857 h 6858000"/>
              <a:gd name="connsiteX99-7211" fmla="*/ 5898339 w 6128435"/>
              <a:gd name="connsiteY99-7212" fmla="*/ 4140800 h 6858000"/>
              <a:gd name="connsiteX100-7213" fmla="*/ 5899734 w 6128435"/>
              <a:gd name="connsiteY100-7214" fmla="*/ 4145632 h 6858000"/>
              <a:gd name="connsiteX101-7215" fmla="*/ 5897098 w 6128435"/>
              <a:gd name="connsiteY101-7216" fmla="*/ 4157819 h 6858000"/>
              <a:gd name="connsiteX102-7217" fmla="*/ 5903513 w 6128435"/>
              <a:gd name="connsiteY102-7218" fmla="*/ 4187661 h 6858000"/>
              <a:gd name="connsiteX103-7219" fmla="*/ 5917114 w 6128435"/>
              <a:gd name="connsiteY103-7220" fmla="*/ 4213096 h 6858000"/>
              <a:gd name="connsiteX104-7221" fmla="*/ 5921153 w 6128435"/>
              <a:gd name="connsiteY104-7222" fmla="*/ 4236222 h 6858000"/>
              <a:gd name="connsiteX105-7223" fmla="*/ 5924233 w 6128435"/>
              <a:gd name="connsiteY105-7224" fmla="*/ 4242060 h 6858000"/>
              <a:gd name="connsiteX106-7225" fmla="*/ 5928910 w 6128435"/>
              <a:gd name="connsiteY106-7226" fmla="*/ 4300973 h 6858000"/>
              <a:gd name="connsiteX107-7227" fmla="*/ 5939320 w 6128435"/>
              <a:gd name="connsiteY107-7228" fmla="*/ 4340435 h 6858000"/>
              <a:gd name="connsiteX108-7229" fmla="*/ 5946705 w 6128435"/>
              <a:gd name="connsiteY108-7230" fmla="*/ 4428051 h 6858000"/>
              <a:gd name="connsiteX109-7231" fmla="*/ 5949261 w 6128435"/>
              <a:gd name="connsiteY109-7232" fmla="*/ 4449185 h 6858000"/>
              <a:gd name="connsiteX110-7233" fmla="*/ 5957504 w 6128435"/>
              <a:gd name="connsiteY110-7234" fmla="*/ 4465911 h 6858000"/>
              <a:gd name="connsiteX111-7235" fmla="*/ 5964689 w 6128435"/>
              <a:gd name="connsiteY111-7236" fmla="*/ 4468532 h 6858000"/>
              <a:gd name="connsiteX112-7237" fmla="*/ 5967062 w 6128435"/>
              <a:gd name="connsiteY112-7238" fmla="*/ 4479923 h 6858000"/>
              <a:gd name="connsiteX113-7239" fmla="*/ 5968960 w 6128435"/>
              <a:gd name="connsiteY113-7240" fmla="*/ 4482655 h 6858000"/>
              <a:gd name="connsiteX114-7241" fmla="*/ 5978567 w 6128435"/>
              <a:gd name="connsiteY114-7242" fmla="*/ 4498605 h 6858000"/>
              <a:gd name="connsiteX115-7243" fmla="*/ 5980106 w 6128435"/>
              <a:gd name="connsiteY115-7244" fmla="*/ 4585087 h 6858000"/>
              <a:gd name="connsiteX116-7245" fmla="*/ 5998138 w 6128435"/>
              <a:gd name="connsiteY116-7246" fmla="*/ 4697518 h 6858000"/>
              <a:gd name="connsiteX117-7247" fmla="*/ 6013516 w 6128435"/>
              <a:gd name="connsiteY117-7248" fmla="*/ 4786619 h 6858000"/>
              <a:gd name="connsiteX118-7249" fmla="*/ 6025404 w 6128435"/>
              <a:gd name="connsiteY118-7250" fmla="*/ 4858148 h 6858000"/>
              <a:gd name="connsiteX119-7251" fmla="*/ 6007749 w 6128435"/>
              <a:gd name="connsiteY119-7252" fmla="*/ 4964715 h 6858000"/>
              <a:gd name="connsiteX120-7253" fmla="*/ 6005269 w 6128435"/>
              <a:gd name="connsiteY120-7254" fmla="*/ 5150567 h 6858000"/>
              <a:gd name="connsiteX121-7255" fmla="*/ 6001127 w 6128435"/>
              <a:gd name="connsiteY121-7256" fmla="*/ 5164609 h 6858000"/>
              <a:gd name="connsiteX122-7257" fmla="*/ 5996647 w 6128435"/>
              <a:gd name="connsiteY122-7258" fmla="*/ 5185640 h 6858000"/>
              <a:gd name="connsiteX123-7259" fmla="*/ 5998514 w 6128435"/>
              <a:gd name="connsiteY123-7260" fmla="*/ 5189673 h 6858000"/>
              <a:gd name="connsiteX124-7261" fmla="*/ 5995970 w 6128435"/>
              <a:gd name="connsiteY124-7262" fmla="*/ 5221547 h 6858000"/>
              <a:gd name="connsiteX125-7263" fmla="*/ 5997218 w 6128435"/>
              <a:gd name="connsiteY125-7264" fmla="*/ 5222031 h 6858000"/>
              <a:gd name="connsiteX126-7265" fmla="*/ 6002116 w 6128435"/>
              <a:gd name="connsiteY126-7266" fmla="*/ 5231223 h 6858000"/>
              <a:gd name="connsiteX127-7267" fmla="*/ 6008541 w 6128435"/>
              <a:gd name="connsiteY127-7268" fmla="*/ 5248680 h 6858000"/>
              <a:gd name="connsiteX128-7269" fmla="*/ 6039260 w 6128435"/>
              <a:gd name="connsiteY128-7270" fmla="*/ 5289518 h 6858000"/>
              <a:gd name="connsiteX129-7271" fmla="*/ 6036748 w 6128435"/>
              <a:gd name="connsiteY129-7272" fmla="*/ 5322752 h 6858000"/>
              <a:gd name="connsiteX130-7273" fmla="*/ 6036943 w 6128435"/>
              <a:gd name="connsiteY130-7274" fmla="*/ 5329480 h 6858000"/>
              <a:gd name="connsiteX131-7275" fmla="*/ 6037236 w 6128435"/>
              <a:gd name="connsiteY131-7276" fmla="*/ 5329634 h 6858000"/>
              <a:gd name="connsiteX132-7277" fmla="*/ 6038019 w 6128435"/>
              <a:gd name="connsiteY132-7278" fmla="*/ 5336764 h 6858000"/>
              <a:gd name="connsiteX133-7279" fmla="*/ 6037298 w 6128435"/>
              <a:gd name="connsiteY133-7280" fmla="*/ 5341753 h 6858000"/>
              <a:gd name="connsiteX134-7281" fmla="*/ 6037677 w 6128435"/>
              <a:gd name="connsiteY134-7282" fmla="*/ 5354807 h 6858000"/>
              <a:gd name="connsiteX135-7283" fmla="*/ 6039728 w 6128435"/>
              <a:gd name="connsiteY135-7284" fmla="*/ 5359416 h 6858000"/>
              <a:gd name="connsiteX136-7285" fmla="*/ 6043311 w 6128435"/>
              <a:gd name="connsiteY136-7286" fmla="*/ 5361407 h 6858000"/>
              <a:gd name="connsiteX137-7287" fmla="*/ 6042954 w 6128435"/>
              <a:gd name="connsiteY137-7288" fmla="*/ 5362576 h 6858000"/>
              <a:gd name="connsiteX138-7289" fmla="*/ 6053435 w 6128435"/>
              <a:gd name="connsiteY138-7290" fmla="*/ 5387547 h 6858000"/>
              <a:gd name="connsiteX139-7291" fmla="*/ 6065933 w 6128435"/>
              <a:gd name="connsiteY139-7292" fmla="*/ 5443002 h 6858000"/>
              <a:gd name="connsiteX140-7293" fmla="*/ 6068640 w 6128435"/>
              <a:gd name="connsiteY140-7294" fmla="*/ 5474503 h 6858000"/>
              <a:gd name="connsiteX141-7295" fmla="*/ 6080922 w 6128435"/>
              <a:gd name="connsiteY141-7296" fmla="*/ 5561070 h 6858000"/>
              <a:gd name="connsiteX142-7297" fmla="*/ 6096949 w 6128435"/>
              <a:gd name="connsiteY142-7298" fmla="*/ 5648179 h 6858000"/>
              <a:gd name="connsiteX143-7299" fmla="*/ 6125703 w 6128435"/>
              <a:gd name="connsiteY143-7300" fmla="*/ 5692894 h 6858000"/>
              <a:gd name="connsiteX144-7301" fmla="*/ 6126670 w 6128435"/>
              <a:gd name="connsiteY144-7302" fmla="*/ 5697882 h 6858000"/>
              <a:gd name="connsiteX145-7303" fmla="*/ 6124061 w 6128435"/>
              <a:gd name="connsiteY145-7304" fmla="*/ 5710294 h 6858000"/>
              <a:gd name="connsiteX146-7305" fmla="*/ 6122213 w 6128435"/>
              <a:gd name="connsiteY146-7306" fmla="*/ 5714762 h 6858000"/>
              <a:gd name="connsiteX147-7307" fmla="*/ 6121353 w 6128435"/>
              <a:gd name="connsiteY147-7308" fmla="*/ 5721725 h 6858000"/>
              <a:gd name="connsiteX148-7309" fmla="*/ 6121607 w 6128435"/>
              <a:gd name="connsiteY148-7310" fmla="*/ 5721959 h 6858000"/>
              <a:gd name="connsiteX149-7311" fmla="*/ 6120262 w 6128435"/>
              <a:gd name="connsiteY149-7312" fmla="*/ 5728358 h 6858000"/>
              <a:gd name="connsiteX150-7313" fmla="*/ 6110194 w 6128435"/>
              <a:gd name="connsiteY150-7314" fmla="*/ 5758853 h 6858000"/>
              <a:gd name="connsiteX151-7315" fmla="*/ 6127519 w 6128435"/>
              <a:gd name="connsiteY151-7316" fmla="*/ 5865775 h 6858000"/>
              <a:gd name="connsiteX152-7317" fmla="*/ 6128435 w 6128435"/>
              <a:gd name="connsiteY152-7318" fmla="*/ 5870164 h 6858000"/>
              <a:gd name="connsiteX153-7319" fmla="*/ 6119217 w 6128435"/>
              <a:gd name="connsiteY153-7320" fmla="*/ 5888542 h 6858000"/>
              <a:gd name="connsiteX154-7321" fmla="*/ 6115966 w 6128435"/>
              <a:gd name="connsiteY154-7322" fmla="*/ 5898387 h 6858000"/>
              <a:gd name="connsiteX155-7323" fmla="*/ 6111924 w 6128435"/>
              <a:gd name="connsiteY155-7324" fmla="*/ 5900444 h 6858000"/>
              <a:gd name="connsiteX156-7325" fmla="*/ 6108716 w 6128435"/>
              <a:gd name="connsiteY156-7326" fmla="*/ 5915345 h 6858000"/>
              <a:gd name="connsiteX157-7327" fmla="*/ 6109524 w 6128435"/>
              <a:gd name="connsiteY157-7328" fmla="*/ 5917328 h 6858000"/>
              <a:gd name="connsiteX158-7329" fmla="*/ 6102493 w 6128435"/>
              <a:gd name="connsiteY158-7330" fmla="*/ 5928602 h 6858000"/>
              <a:gd name="connsiteX159-7331" fmla="*/ 6056863 w 6128435"/>
              <a:gd name="connsiteY159-7332" fmla="*/ 6000643 h 6858000"/>
              <a:gd name="connsiteX160-7333" fmla="*/ 6045436 w 6128435"/>
              <a:gd name="connsiteY160-7334" fmla="*/ 6124480 h 6858000"/>
              <a:gd name="connsiteX161-7335" fmla="*/ 6030489 w 6128435"/>
              <a:gd name="connsiteY161-7336" fmla="*/ 6317666 h 6858000"/>
              <a:gd name="connsiteX162-7337" fmla="*/ 6007492 w 6128435"/>
              <a:gd name="connsiteY162-7338" fmla="*/ 6440818 h 6858000"/>
              <a:gd name="connsiteX163-7339" fmla="*/ 6009467 w 6128435"/>
              <a:gd name="connsiteY163-7340" fmla="*/ 6487076 h 6858000"/>
              <a:gd name="connsiteX164-7341" fmla="*/ 5995064 w 6128435"/>
              <a:gd name="connsiteY164-7342" fmla="*/ 6540791 h 6858000"/>
              <a:gd name="connsiteX165-7343" fmla="*/ 5996309 w 6128435"/>
              <a:gd name="connsiteY165-7344" fmla="*/ 6543961 h 6858000"/>
              <a:gd name="connsiteX166-7345" fmla="*/ 5996048 w 6128435"/>
              <a:gd name="connsiteY166-7346" fmla="*/ 6555444 h 6858000"/>
              <a:gd name="connsiteX167-7347" fmla="*/ 6002524 w 6128435"/>
              <a:gd name="connsiteY167-7348" fmla="*/ 6560188 h 6858000"/>
              <a:gd name="connsiteX168-7349" fmla="*/ 6006823 w 6128435"/>
              <a:gd name="connsiteY168-7350" fmla="*/ 6578546 h 6858000"/>
              <a:gd name="connsiteX169-7351" fmla="*/ 6004510 w 6128435"/>
              <a:gd name="connsiteY169-7352" fmla="*/ 6599256 h 6858000"/>
              <a:gd name="connsiteX170-7353" fmla="*/ 5986207 w 6128435"/>
              <a:gd name="connsiteY170-7354" fmla="*/ 6695855 h 6858000"/>
              <a:gd name="connsiteX171-7355" fmla="*/ 5979428 w 6128435"/>
              <a:gd name="connsiteY171-7356" fmla="*/ 6754678 h 6858000"/>
              <a:gd name="connsiteX172-7357" fmla="*/ 5983398 w 6128435"/>
              <a:gd name="connsiteY172-7358" fmla="*/ 6778641 h 6858000"/>
              <a:gd name="connsiteX173-7359" fmla="*/ 5984543 w 6128435"/>
              <a:gd name="connsiteY173-7360" fmla="*/ 6811016 h 6858000"/>
              <a:gd name="connsiteX174-7361" fmla="*/ 5981802 w 6128435"/>
              <a:gd name="connsiteY174-7362" fmla="*/ 6838578 h 6858000"/>
              <a:gd name="connsiteX175-7363" fmla="*/ 5979671 w 6128435"/>
              <a:gd name="connsiteY175-7364" fmla="*/ 6858000 h 6858000"/>
              <a:gd name="connsiteX176-7365" fmla="*/ 0 w 6128435"/>
              <a:gd name="connsiteY176-7366" fmla="*/ 6858000 h 6858000"/>
              <a:gd name="connsiteX177-7367" fmla="*/ 0 w 6128435"/>
              <a:gd name="connsiteY177-7368" fmla="*/ 0 h 6858000"/>
              <a:gd name="connsiteX0-7369" fmla="*/ 0 w 6128435"/>
              <a:gd name="connsiteY0-7370" fmla="*/ 0 h 6858000"/>
              <a:gd name="connsiteX1-7371" fmla="*/ 4965888 w 6128435"/>
              <a:gd name="connsiteY1-7372" fmla="*/ 0 h 6858000"/>
              <a:gd name="connsiteX2-7373" fmla="*/ 4967767 w 6128435"/>
              <a:gd name="connsiteY2-7374" fmla="*/ 7930 h 6858000"/>
              <a:gd name="connsiteX3-7375" fmla="*/ 4979444 w 6128435"/>
              <a:gd name="connsiteY3-7376" fmla="*/ 43921 h 6858000"/>
              <a:gd name="connsiteX4-7377" fmla="*/ 5021173 w 6128435"/>
              <a:gd name="connsiteY4-7378" fmla="*/ 123738 h 6858000"/>
              <a:gd name="connsiteX5-7379" fmla="*/ 5075458 w 6128435"/>
              <a:gd name="connsiteY5-7380" fmla="*/ 264355 h 6858000"/>
              <a:gd name="connsiteX6-7381" fmla="*/ 5081175 w 6128435"/>
              <a:gd name="connsiteY6-7382" fmla="*/ 277448 h 6858000"/>
              <a:gd name="connsiteX7-7383" fmla="*/ 5097011 w 6128435"/>
              <a:gd name="connsiteY7-7384" fmla="*/ 355616 h 6858000"/>
              <a:gd name="connsiteX8-7385" fmla="*/ 5130982 w 6128435"/>
              <a:gd name="connsiteY8-7386" fmla="*/ 412030 h 6858000"/>
              <a:gd name="connsiteX9-7387" fmla="*/ 5153000 w 6128435"/>
              <a:gd name="connsiteY9-7388" fmla="*/ 507134 h 6858000"/>
              <a:gd name="connsiteX10-7389" fmla="*/ 5171282 w 6128435"/>
              <a:gd name="connsiteY10-7390" fmla="*/ 602071 h 6858000"/>
              <a:gd name="connsiteX11-7391" fmla="*/ 5176196 w 6128435"/>
              <a:gd name="connsiteY11-7392" fmla="*/ 636822 h 6858000"/>
              <a:gd name="connsiteX12-7393" fmla="*/ 5201957 w 6128435"/>
              <a:gd name="connsiteY12-7394" fmla="*/ 736835 h 6858000"/>
              <a:gd name="connsiteX13-7395" fmla="*/ 5185452 w 6128435"/>
              <a:gd name="connsiteY13-7396" fmla="*/ 745392 h 6858000"/>
              <a:gd name="connsiteX14-7397" fmla="*/ 5189051 w 6128435"/>
              <a:gd name="connsiteY14-7398" fmla="*/ 782518 h 6858000"/>
              <a:gd name="connsiteX15-7399" fmla="*/ 5210428 w 6128435"/>
              <a:gd name="connsiteY15-7400" fmla="*/ 815772 h 6858000"/>
              <a:gd name="connsiteX16-7401" fmla="*/ 5221088 w 6128435"/>
              <a:gd name="connsiteY16-7402" fmla="*/ 860193 h 6858000"/>
              <a:gd name="connsiteX17-7403" fmla="*/ 5227653 w 6128435"/>
              <a:gd name="connsiteY17-7404" fmla="*/ 886709 h 6858000"/>
              <a:gd name="connsiteX18-7405" fmla="*/ 5230806 w 6128435"/>
              <a:gd name="connsiteY18-7406" fmla="*/ 961354 h 6858000"/>
              <a:gd name="connsiteX19-7407" fmla="*/ 5201018 w 6128435"/>
              <a:gd name="connsiteY19-7408" fmla="*/ 1095027 h 6858000"/>
              <a:gd name="connsiteX20-7409" fmla="*/ 5202153 w 6128435"/>
              <a:gd name="connsiteY20-7410" fmla="*/ 1133224 h 6858000"/>
              <a:gd name="connsiteX21-7411" fmla="*/ 5207370 w 6128435"/>
              <a:gd name="connsiteY21-7412" fmla="*/ 1138097 h 6858000"/>
              <a:gd name="connsiteX22-7413" fmla="*/ 5189234 w 6128435"/>
              <a:gd name="connsiteY22-7414" fmla="*/ 1193495 h 6858000"/>
              <a:gd name="connsiteX23-7415" fmla="*/ 5202769 w 6128435"/>
              <a:gd name="connsiteY23-7416" fmla="*/ 1269450 h 6858000"/>
              <a:gd name="connsiteX24-7417" fmla="*/ 5225968 w 6128435"/>
              <a:gd name="connsiteY24-7418" fmla="*/ 1357994 h 6858000"/>
              <a:gd name="connsiteX25-7419" fmla="*/ 5233819 w 6128435"/>
              <a:gd name="connsiteY25-7420" fmla="*/ 1380922 h 6858000"/>
              <a:gd name="connsiteX26-7421" fmla="*/ 5237226 w 6128435"/>
              <a:gd name="connsiteY26-7422" fmla="*/ 1441327 h 6858000"/>
              <a:gd name="connsiteX27-7423" fmla="*/ 5244434 w 6128435"/>
              <a:gd name="connsiteY27-7424" fmla="*/ 1580810 h 6858000"/>
              <a:gd name="connsiteX28-7425" fmla="*/ 5251453 w 6128435"/>
              <a:gd name="connsiteY28-7426" fmla="*/ 1583934 h 6858000"/>
              <a:gd name="connsiteX29-7427" fmla="*/ 5253136 w 6128435"/>
              <a:gd name="connsiteY29-7428" fmla="*/ 1595457 h 6858000"/>
              <a:gd name="connsiteX30-7429" fmla="*/ 5254863 w 6128435"/>
              <a:gd name="connsiteY30-7430" fmla="*/ 1598311 h 6858000"/>
              <a:gd name="connsiteX31-7431" fmla="*/ 5263491 w 6128435"/>
              <a:gd name="connsiteY31-7432" fmla="*/ 1642938 h 6858000"/>
              <a:gd name="connsiteX32-7433" fmla="*/ 5261314 w 6128435"/>
              <a:gd name="connsiteY32-7434" fmla="*/ 1689177 h 6858000"/>
              <a:gd name="connsiteX33-7435" fmla="*/ 5259788 w 6128435"/>
              <a:gd name="connsiteY33-7436" fmla="*/ 1768516 h 6858000"/>
              <a:gd name="connsiteX34-7437" fmla="*/ 5272526 w 6128435"/>
              <a:gd name="connsiteY34-7438" fmla="*/ 1936940 h 6858000"/>
              <a:gd name="connsiteX35-7439" fmla="*/ 5252592 w 6128435"/>
              <a:gd name="connsiteY35-7440" fmla="*/ 2092210 h 6858000"/>
              <a:gd name="connsiteX36-7441" fmla="*/ 5264303 w 6128435"/>
              <a:gd name="connsiteY36-7442" fmla="*/ 2225157 h 6858000"/>
              <a:gd name="connsiteX37-7443" fmla="*/ 5254949 w 6128435"/>
              <a:gd name="connsiteY37-7444" fmla="*/ 2236160 h 6858000"/>
              <a:gd name="connsiteX38-7445" fmla="*/ 5250104 w 6128435"/>
              <a:gd name="connsiteY38-7446" fmla="*/ 2249166 h 6858000"/>
              <a:gd name="connsiteX39-7447" fmla="*/ 5251214 w 6128435"/>
              <a:gd name="connsiteY39-7448" fmla="*/ 2250944 h 6858000"/>
              <a:gd name="connsiteX40-7449" fmla="*/ 5250644 w 6128435"/>
              <a:gd name="connsiteY40-7450" fmla="*/ 2266619 h 6858000"/>
              <a:gd name="connsiteX41-7451" fmla="*/ 5247111 w 6128435"/>
              <a:gd name="connsiteY41-7452" fmla="*/ 2269679 h 6858000"/>
              <a:gd name="connsiteX42-7453" fmla="*/ 5245653 w 6128435"/>
              <a:gd name="connsiteY42-7454" fmla="*/ 2280317 h 6858000"/>
              <a:gd name="connsiteX43-7455" fmla="*/ 5239901 w 6128435"/>
              <a:gd name="connsiteY43-7456" fmla="*/ 2300961 h 6858000"/>
              <a:gd name="connsiteX44-7457" fmla="*/ 5298758 w 6128435"/>
              <a:gd name="connsiteY44-7458" fmla="*/ 2375971 h 6858000"/>
              <a:gd name="connsiteX45-7459" fmla="*/ 5271650 w 6128435"/>
              <a:gd name="connsiteY45-7460" fmla="*/ 2440467 h 6858000"/>
              <a:gd name="connsiteX46-7461" fmla="*/ 5271438 w 6128435"/>
              <a:gd name="connsiteY46-7462" fmla="*/ 2447186 h 6858000"/>
              <a:gd name="connsiteX47-7463" fmla="*/ 5271722 w 6128435"/>
              <a:gd name="connsiteY47-7464" fmla="*/ 2447359 h 6858000"/>
              <a:gd name="connsiteX48-7465" fmla="*/ 5272069 w 6128435"/>
              <a:gd name="connsiteY48-7466" fmla="*/ 2454523 h 6858000"/>
              <a:gd name="connsiteX49-7467" fmla="*/ 5271049 w 6128435"/>
              <a:gd name="connsiteY49-7468" fmla="*/ 2459442 h 6858000"/>
              <a:gd name="connsiteX50-7469" fmla="*/ 5307538 w 6128435"/>
              <a:gd name="connsiteY50-7470" fmla="*/ 2514685 h 6858000"/>
              <a:gd name="connsiteX51-7471" fmla="*/ 5337604 w 6128435"/>
              <a:gd name="connsiteY51-7472" fmla="*/ 2597632 h 6858000"/>
              <a:gd name="connsiteX52-7473" fmla="*/ 5407503 w 6128435"/>
              <a:gd name="connsiteY52-7474" fmla="*/ 2786290 h 6858000"/>
              <a:gd name="connsiteX53-7475" fmla="*/ 5407356 w 6128435"/>
              <a:gd name="connsiteY53-7476" fmla="*/ 2787545 h 6858000"/>
              <a:gd name="connsiteX54-7477" fmla="*/ 5411130 w 6128435"/>
              <a:gd name="connsiteY54-7478" fmla="*/ 2788640 h 6858000"/>
              <a:gd name="connsiteX55-7479" fmla="*/ 5416439 w 6128435"/>
              <a:gd name="connsiteY55-7480" fmla="*/ 2805666 h 6858000"/>
              <a:gd name="connsiteX56-7481" fmla="*/ 5416589 w 6128435"/>
              <a:gd name="connsiteY56-7482" fmla="*/ 2810822 h 6858000"/>
              <a:gd name="connsiteX57-7483" fmla="*/ 5418542 w 6128435"/>
              <a:gd name="connsiteY57-7484" fmla="*/ 2817745 h 6858000"/>
              <a:gd name="connsiteX58-7485" fmla="*/ 5418847 w 6128435"/>
              <a:gd name="connsiteY58-7486" fmla="*/ 2817825 h 6858000"/>
              <a:gd name="connsiteX59-7487" fmla="*/ 5423364 w 6128435"/>
              <a:gd name="connsiteY59-7488" fmla="*/ 2858292 h 6858000"/>
              <a:gd name="connsiteX60-7489" fmla="*/ 5479298 w 6128435"/>
              <a:gd name="connsiteY60-7490" fmla="*/ 2947791 h 6858000"/>
              <a:gd name="connsiteX61-7491" fmla="*/ 5481770 w 6128435"/>
              <a:gd name="connsiteY61-7492" fmla="*/ 2951352 h 6858000"/>
              <a:gd name="connsiteX62-7493" fmla="*/ 5481013 w 6128435"/>
              <a:gd name="connsiteY62-7494" fmla="*/ 2973461 h 6858000"/>
              <a:gd name="connsiteX63-7495" fmla="*/ 5482045 w 6128435"/>
              <a:gd name="connsiteY63-7496" fmla="*/ 2984371 h 6858000"/>
              <a:gd name="connsiteX64-7497" fmla="*/ 5479405 w 6128435"/>
              <a:gd name="connsiteY64-7498" fmla="*/ 2988507 h 6858000"/>
              <a:gd name="connsiteX65-7499" fmla="*/ 5482415 w 6128435"/>
              <a:gd name="connsiteY65-7500" fmla="*/ 3004079 h 6858000"/>
              <a:gd name="connsiteX66-7501" fmla="*/ 5483865 w 6128435"/>
              <a:gd name="connsiteY66-7502" fmla="*/ 3005467 h 6858000"/>
              <a:gd name="connsiteX67-7503" fmla="*/ 5482236 w 6128435"/>
              <a:gd name="connsiteY67-7504" fmla="*/ 3019791 h 6858000"/>
              <a:gd name="connsiteX68-7505" fmla="*/ 5475895 w 6128435"/>
              <a:gd name="connsiteY68-7506" fmla="*/ 3033578 h 6858000"/>
              <a:gd name="connsiteX69-7507" fmla="*/ 5477595 w 6128435"/>
              <a:gd name="connsiteY69-7508" fmla="*/ 3250534 h 6858000"/>
              <a:gd name="connsiteX70-7509" fmla="*/ 5532836 w 6128435"/>
              <a:gd name="connsiteY70-7510" fmla="*/ 3353840 h 6858000"/>
              <a:gd name="connsiteX71-7511" fmla="*/ 5561229 w 6128435"/>
              <a:gd name="connsiteY71-7512" fmla="*/ 3395784 h 6858000"/>
              <a:gd name="connsiteX72-7513" fmla="*/ 5589758 w 6128435"/>
              <a:gd name="connsiteY72-7514" fmla="*/ 3506453 h 6858000"/>
              <a:gd name="connsiteX73-7515" fmla="*/ 5596144 w 6128435"/>
              <a:gd name="connsiteY73-7516" fmla="*/ 3534624 h 6858000"/>
              <a:gd name="connsiteX74-7517" fmla="*/ 5597750 w 6128435"/>
              <a:gd name="connsiteY74-7518" fmla="*/ 3534129 h 6858000"/>
              <a:gd name="connsiteX75-7519" fmla="*/ 5599700 w 6128435"/>
              <a:gd name="connsiteY75-7520" fmla="*/ 3547221 h 6858000"/>
              <a:gd name="connsiteX76-7521" fmla="*/ 5615031 w 6128435"/>
              <a:gd name="connsiteY76-7522" fmla="*/ 3557482 h 6858000"/>
              <a:gd name="connsiteX77-7523" fmla="*/ 5618377 w 6128435"/>
              <a:gd name="connsiteY77-7524" fmla="*/ 3588431 h 6858000"/>
              <a:gd name="connsiteX78-7525" fmla="*/ 5612155 w 6128435"/>
              <a:gd name="connsiteY78-7526" fmla="*/ 3589869 h 6858000"/>
              <a:gd name="connsiteX79-7527" fmla="*/ 5620843 w 6128435"/>
              <a:gd name="connsiteY79-7528" fmla="*/ 3606745 h 6858000"/>
              <a:gd name="connsiteX80-7529" fmla="*/ 5655472 w 6128435"/>
              <a:gd name="connsiteY80-7530" fmla="*/ 3678877 h 6858000"/>
              <a:gd name="connsiteX81-7531" fmla="*/ 5680448 w 6128435"/>
              <a:gd name="connsiteY81-7532" fmla="*/ 3717760 h 6858000"/>
              <a:gd name="connsiteX82-7533" fmla="*/ 5683015 w 6128435"/>
              <a:gd name="connsiteY82-7534" fmla="*/ 3762025 h 6858000"/>
              <a:gd name="connsiteX83-7535" fmla="*/ 5696643 w 6128435"/>
              <a:gd name="connsiteY83-7536" fmla="*/ 3773888 h 6858000"/>
              <a:gd name="connsiteX84-7537" fmla="*/ 5699203 w 6128435"/>
              <a:gd name="connsiteY84-7538" fmla="*/ 3775823 h 6858000"/>
              <a:gd name="connsiteX85-7539" fmla="*/ 5704824 w 6128435"/>
              <a:gd name="connsiteY85-7540" fmla="*/ 3785966 h 6858000"/>
              <a:gd name="connsiteX86-7541" fmla="*/ 5712204 w 6128435"/>
              <a:gd name="connsiteY86-7542" fmla="*/ 3785830 h 6858000"/>
              <a:gd name="connsiteX87-7543" fmla="*/ 5724816 w 6128435"/>
              <a:gd name="connsiteY87-7544" fmla="*/ 3798949 h 6858000"/>
              <a:gd name="connsiteX88-7545" fmla="*/ 5733539 w 6128435"/>
              <a:gd name="connsiteY88-7546" fmla="*/ 3818457 h 6858000"/>
              <a:gd name="connsiteX89-7547" fmla="*/ 5768491 w 6128435"/>
              <a:gd name="connsiteY89-7548" fmla="*/ 3914399 h 6858000"/>
              <a:gd name="connsiteX90-7549" fmla="*/ 5793123 w 6128435"/>
              <a:gd name="connsiteY90-7550" fmla="*/ 3969952 h 6858000"/>
              <a:gd name="connsiteX91-7551" fmla="*/ 5808321 w 6128435"/>
              <a:gd name="connsiteY91-7552" fmla="*/ 3988153 h 6858000"/>
              <a:gd name="connsiteX92-7553" fmla="*/ 5825621 w 6128435"/>
              <a:gd name="connsiteY92-7554" fmla="*/ 4015525 h 6858000"/>
              <a:gd name="connsiteX93-7555" fmla="*/ 5860672 w 6128435"/>
              <a:gd name="connsiteY93-7556" fmla="*/ 4061579 h 6858000"/>
              <a:gd name="connsiteX94-7557" fmla="*/ 5872173 w 6128435"/>
              <a:gd name="connsiteY94-7558" fmla="*/ 4088497 h 6858000"/>
              <a:gd name="connsiteX95-7559" fmla="*/ 5883705 w 6128435"/>
              <a:gd name="connsiteY95-7560" fmla="*/ 4101899 h 6858000"/>
              <a:gd name="connsiteX96-7561" fmla="*/ 5885314 w 6128435"/>
              <a:gd name="connsiteY96-7562" fmla="*/ 4108387 h 6858000"/>
              <a:gd name="connsiteX97-7563" fmla="*/ 5894095 w 6128435"/>
              <a:gd name="connsiteY97-7564" fmla="*/ 4128857 h 6858000"/>
              <a:gd name="connsiteX98-7565" fmla="*/ 5898339 w 6128435"/>
              <a:gd name="connsiteY98-7566" fmla="*/ 4140800 h 6858000"/>
              <a:gd name="connsiteX99-7567" fmla="*/ 5899734 w 6128435"/>
              <a:gd name="connsiteY99-7568" fmla="*/ 4145632 h 6858000"/>
              <a:gd name="connsiteX100-7569" fmla="*/ 5897098 w 6128435"/>
              <a:gd name="connsiteY100-7570" fmla="*/ 4157819 h 6858000"/>
              <a:gd name="connsiteX101-7571" fmla="*/ 5903513 w 6128435"/>
              <a:gd name="connsiteY101-7572" fmla="*/ 4187661 h 6858000"/>
              <a:gd name="connsiteX102-7573" fmla="*/ 5917114 w 6128435"/>
              <a:gd name="connsiteY102-7574" fmla="*/ 4213096 h 6858000"/>
              <a:gd name="connsiteX103-7575" fmla="*/ 5921153 w 6128435"/>
              <a:gd name="connsiteY103-7576" fmla="*/ 4236222 h 6858000"/>
              <a:gd name="connsiteX104-7577" fmla="*/ 5924233 w 6128435"/>
              <a:gd name="connsiteY104-7578" fmla="*/ 4242060 h 6858000"/>
              <a:gd name="connsiteX105-7579" fmla="*/ 5928910 w 6128435"/>
              <a:gd name="connsiteY105-7580" fmla="*/ 4300973 h 6858000"/>
              <a:gd name="connsiteX106-7581" fmla="*/ 5939320 w 6128435"/>
              <a:gd name="connsiteY106-7582" fmla="*/ 4340435 h 6858000"/>
              <a:gd name="connsiteX107-7583" fmla="*/ 5946705 w 6128435"/>
              <a:gd name="connsiteY107-7584" fmla="*/ 4428051 h 6858000"/>
              <a:gd name="connsiteX108-7585" fmla="*/ 5949261 w 6128435"/>
              <a:gd name="connsiteY108-7586" fmla="*/ 4449185 h 6858000"/>
              <a:gd name="connsiteX109-7587" fmla="*/ 5957504 w 6128435"/>
              <a:gd name="connsiteY109-7588" fmla="*/ 4465911 h 6858000"/>
              <a:gd name="connsiteX110-7589" fmla="*/ 5964689 w 6128435"/>
              <a:gd name="connsiteY110-7590" fmla="*/ 4468532 h 6858000"/>
              <a:gd name="connsiteX111-7591" fmla="*/ 5967062 w 6128435"/>
              <a:gd name="connsiteY111-7592" fmla="*/ 4479923 h 6858000"/>
              <a:gd name="connsiteX112-7593" fmla="*/ 5968960 w 6128435"/>
              <a:gd name="connsiteY112-7594" fmla="*/ 4482655 h 6858000"/>
              <a:gd name="connsiteX113-7595" fmla="*/ 5978567 w 6128435"/>
              <a:gd name="connsiteY113-7596" fmla="*/ 4498605 h 6858000"/>
              <a:gd name="connsiteX114-7597" fmla="*/ 5980106 w 6128435"/>
              <a:gd name="connsiteY114-7598" fmla="*/ 4585087 h 6858000"/>
              <a:gd name="connsiteX115-7599" fmla="*/ 5998138 w 6128435"/>
              <a:gd name="connsiteY115-7600" fmla="*/ 4697518 h 6858000"/>
              <a:gd name="connsiteX116-7601" fmla="*/ 6013516 w 6128435"/>
              <a:gd name="connsiteY116-7602" fmla="*/ 4786619 h 6858000"/>
              <a:gd name="connsiteX117-7603" fmla="*/ 6025404 w 6128435"/>
              <a:gd name="connsiteY117-7604" fmla="*/ 4858148 h 6858000"/>
              <a:gd name="connsiteX118-7605" fmla="*/ 6007749 w 6128435"/>
              <a:gd name="connsiteY118-7606" fmla="*/ 4964715 h 6858000"/>
              <a:gd name="connsiteX119-7607" fmla="*/ 6005269 w 6128435"/>
              <a:gd name="connsiteY119-7608" fmla="*/ 5150567 h 6858000"/>
              <a:gd name="connsiteX120-7609" fmla="*/ 6001127 w 6128435"/>
              <a:gd name="connsiteY120-7610" fmla="*/ 5164609 h 6858000"/>
              <a:gd name="connsiteX121-7611" fmla="*/ 5996647 w 6128435"/>
              <a:gd name="connsiteY121-7612" fmla="*/ 5185640 h 6858000"/>
              <a:gd name="connsiteX122-7613" fmla="*/ 5998514 w 6128435"/>
              <a:gd name="connsiteY122-7614" fmla="*/ 5189673 h 6858000"/>
              <a:gd name="connsiteX123-7615" fmla="*/ 5995970 w 6128435"/>
              <a:gd name="connsiteY123-7616" fmla="*/ 5221547 h 6858000"/>
              <a:gd name="connsiteX124-7617" fmla="*/ 5997218 w 6128435"/>
              <a:gd name="connsiteY124-7618" fmla="*/ 5222031 h 6858000"/>
              <a:gd name="connsiteX125-7619" fmla="*/ 6002116 w 6128435"/>
              <a:gd name="connsiteY125-7620" fmla="*/ 5231223 h 6858000"/>
              <a:gd name="connsiteX126-7621" fmla="*/ 6008541 w 6128435"/>
              <a:gd name="connsiteY126-7622" fmla="*/ 5248680 h 6858000"/>
              <a:gd name="connsiteX127-7623" fmla="*/ 6039260 w 6128435"/>
              <a:gd name="connsiteY127-7624" fmla="*/ 5289518 h 6858000"/>
              <a:gd name="connsiteX128-7625" fmla="*/ 6036748 w 6128435"/>
              <a:gd name="connsiteY128-7626" fmla="*/ 5322752 h 6858000"/>
              <a:gd name="connsiteX129-7627" fmla="*/ 6036943 w 6128435"/>
              <a:gd name="connsiteY129-7628" fmla="*/ 5329480 h 6858000"/>
              <a:gd name="connsiteX130-7629" fmla="*/ 6037236 w 6128435"/>
              <a:gd name="connsiteY130-7630" fmla="*/ 5329634 h 6858000"/>
              <a:gd name="connsiteX131-7631" fmla="*/ 6038019 w 6128435"/>
              <a:gd name="connsiteY131-7632" fmla="*/ 5336764 h 6858000"/>
              <a:gd name="connsiteX132-7633" fmla="*/ 6037298 w 6128435"/>
              <a:gd name="connsiteY132-7634" fmla="*/ 5341753 h 6858000"/>
              <a:gd name="connsiteX133-7635" fmla="*/ 6037677 w 6128435"/>
              <a:gd name="connsiteY133-7636" fmla="*/ 5354807 h 6858000"/>
              <a:gd name="connsiteX134-7637" fmla="*/ 6039728 w 6128435"/>
              <a:gd name="connsiteY134-7638" fmla="*/ 5359416 h 6858000"/>
              <a:gd name="connsiteX135-7639" fmla="*/ 6043311 w 6128435"/>
              <a:gd name="connsiteY135-7640" fmla="*/ 5361407 h 6858000"/>
              <a:gd name="connsiteX136-7641" fmla="*/ 6042954 w 6128435"/>
              <a:gd name="connsiteY136-7642" fmla="*/ 5362576 h 6858000"/>
              <a:gd name="connsiteX137-7643" fmla="*/ 6053435 w 6128435"/>
              <a:gd name="connsiteY137-7644" fmla="*/ 5387547 h 6858000"/>
              <a:gd name="connsiteX138-7645" fmla="*/ 6065933 w 6128435"/>
              <a:gd name="connsiteY138-7646" fmla="*/ 5443002 h 6858000"/>
              <a:gd name="connsiteX139-7647" fmla="*/ 6068640 w 6128435"/>
              <a:gd name="connsiteY139-7648" fmla="*/ 5474503 h 6858000"/>
              <a:gd name="connsiteX140-7649" fmla="*/ 6080922 w 6128435"/>
              <a:gd name="connsiteY140-7650" fmla="*/ 5561070 h 6858000"/>
              <a:gd name="connsiteX141-7651" fmla="*/ 6096949 w 6128435"/>
              <a:gd name="connsiteY141-7652" fmla="*/ 5648179 h 6858000"/>
              <a:gd name="connsiteX142-7653" fmla="*/ 6125703 w 6128435"/>
              <a:gd name="connsiteY142-7654" fmla="*/ 5692894 h 6858000"/>
              <a:gd name="connsiteX143-7655" fmla="*/ 6126670 w 6128435"/>
              <a:gd name="connsiteY143-7656" fmla="*/ 5697882 h 6858000"/>
              <a:gd name="connsiteX144-7657" fmla="*/ 6124061 w 6128435"/>
              <a:gd name="connsiteY144-7658" fmla="*/ 5710294 h 6858000"/>
              <a:gd name="connsiteX145-7659" fmla="*/ 6122213 w 6128435"/>
              <a:gd name="connsiteY145-7660" fmla="*/ 5714762 h 6858000"/>
              <a:gd name="connsiteX146-7661" fmla="*/ 6121353 w 6128435"/>
              <a:gd name="connsiteY146-7662" fmla="*/ 5721725 h 6858000"/>
              <a:gd name="connsiteX147-7663" fmla="*/ 6121607 w 6128435"/>
              <a:gd name="connsiteY147-7664" fmla="*/ 5721959 h 6858000"/>
              <a:gd name="connsiteX148-7665" fmla="*/ 6120262 w 6128435"/>
              <a:gd name="connsiteY148-7666" fmla="*/ 5728358 h 6858000"/>
              <a:gd name="connsiteX149-7667" fmla="*/ 6110194 w 6128435"/>
              <a:gd name="connsiteY149-7668" fmla="*/ 5758853 h 6858000"/>
              <a:gd name="connsiteX150-7669" fmla="*/ 6127519 w 6128435"/>
              <a:gd name="connsiteY150-7670" fmla="*/ 5865775 h 6858000"/>
              <a:gd name="connsiteX151-7671" fmla="*/ 6128435 w 6128435"/>
              <a:gd name="connsiteY151-7672" fmla="*/ 5870164 h 6858000"/>
              <a:gd name="connsiteX152-7673" fmla="*/ 6119217 w 6128435"/>
              <a:gd name="connsiteY152-7674" fmla="*/ 5888542 h 6858000"/>
              <a:gd name="connsiteX153-7675" fmla="*/ 6115966 w 6128435"/>
              <a:gd name="connsiteY153-7676" fmla="*/ 5898387 h 6858000"/>
              <a:gd name="connsiteX154-7677" fmla="*/ 6111924 w 6128435"/>
              <a:gd name="connsiteY154-7678" fmla="*/ 5900444 h 6858000"/>
              <a:gd name="connsiteX155-7679" fmla="*/ 6108716 w 6128435"/>
              <a:gd name="connsiteY155-7680" fmla="*/ 5915345 h 6858000"/>
              <a:gd name="connsiteX156-7681" fmla="*/ 6109524 w 6128435"/>
              <a:gd name="connsiteY156-7682" fmla="*/ 5917328 h 6858000"/>
              <a:gd name="connsiteX157-7683" fmla="*/ 6102493 w 6128435"/>
              <a:gd name="connsiteY157-7684" fmla="*/ 5928602 h 6858000"/>
              <a:gd name="connsiteX158-7685" fmla="*/ 6056863 w 6128435"/>
              <a:gd name="connsiteY158-7686" fmla="*/ 6000643 h 6858000"/>
              <a:gd name="connsiteX159-7687" fmla="*/ 6045436 w 6128435"/>
              <a:gd name="connsiteY159-7688" fmla="*/ 6124480 h 6858000"/>
              <a:gd name="connsiteX160-7689" fmla="*/ 6030489 w 6128435"/>
              <a:gd name="connsiteY160-7690" fmla="*/ 6317666 h 6858000"/>
              <a:gd name="connsiteX161-7691" fmla="*/ 6007492 w 6128435"/>
              <a:gd name="connsiteY161-7692" fmla="*/ 6440818 h 6858000"/>
              <a:gd name="connsiteX162-7693" fmla="*/ 6009467 w 6128435"/>
              <a:gd name="connsiteY162-7694" fmla="*/ 6487076 h 6858000"/>
              <a:gd name="connsiteX163-7695" fmla="*/ 5995064 w 6128435"/>
              <a:gd name="connsiteY163-7696" fmla="*/ 6540791 h 6858000"/>
              <a:gd name="connsiteX164-7697" fmla="*/ 5996309 w 6128435"/>
              <a:gd name="connsiteY164-7698" fmla="*/ 6543961 h 6858000"/>
              <a:gd name="connsiteX165-7699" fmla="*/ 5996048 w 6128435"/>
              <a:gd name="connsiteY165-7700" fmla="*/ 6555444 h 6858000"/>
              <a:gd name="connsiteX166-7701" fmla="*/ 6002524 w 6128435"/>
              <a:gd name="connsiteY166-7702" fmla="*/ 6560188 h 6858000"/>
              <a:gd name="connsiteX167-7703" fmla="*/ 6006823 w 6128435"/>
              <a:gd name="connsiteY167-7704" fmla="*/ 6578546 h 6858000"/>
              <a:gd name="connsiteX168-7705" fmla="*/ 6004510 w 6128435"/>
              <a:gd name="connsiteY168-7706" fmla="*/ 6599256 h 6858000"/>
              <a:gd name="connsiteX169-7707" fmla="*/ 5986207 w 6128435"/>
              <a:gd name="connsiteY169-7708" fmla="*/ 6695855 h 6858000"/>
              <a:gd name="connsiteX170-7709" fmla="*/ 5979428 w 6128435"/>
              <a:gd name="connsiteY170-7710" fmla="*/ 6754678 h 6858000"/>
              <a:gd name="connsiteX171-7711" fmla="*/ 5983398 w 6128435"/>
              <a:gd name="connsiteY171-7712" fmla="*/ 6778641 h 6858000"/>
              <a:gd name="connsiteX172-7713" fmla="*/ 5984543 w 6128435"/>
              <a:gd name="connsiteY172-7714" fmla="*/ 6811016 h 6858000"/>
              <a:gd name="connsiteX173-7715" fmla="*/ 5981802 w 6128435"/>
              <a:gd name="connsiteY173-7716" fmla="*/ 6838578 h 6858000"/>
              <a:gd name="connsiteX174-7717" fmla="*/ 5979671 w 6128435"/>
              <a:gd name="connsiteY174-7718" fmla="*/ 6858000 h 6858000"/>
              <a:gd name="connsiteX175-7719" fmla="*/ 0 w 6128435"/>
              <a:gd name="connsiteY175-7720" fmla="*/ 6858000 h 6858000"/>
              <a:gd name="connsiteX176-7721" fmla="*/ 0 w 6128435"/>
              <a:gd name="connsiteY176-7722" fmla="*/ 0 h 6858000"/>
              <a:gd name="connsiteX0-7723" fmla="*/ 0 w 6128435"/>
              <a:gd name="connsiteY0-7724" fmla="*/ 0 h 6858000"/>
              <a:gd name="connsiteX1-7725" fmla="*/ 4965888 w 6128435"/>
              <a:gd name="connsiteY1-7726" fmla="*/ 0 h 6858000"/>
              <a:gd name="connsiteX2-7727" fmla="*/ 4967767 w 6128435"/>
              <a:gd name="connsiteY2-7728" fmla="*/ 7930 h 6858000"/>
              <a:gd name="connsiteX3-7729" fmla="*/ 4979444 w 6128435"/>
              <a:gd name="connsiteY3-7730" fmla="*/ 43921 h 6858000"/>
              <a:gd name="connsiteX4-7731" fmla="*/ 5021173 w 6128435"/>
              <a:gd name="connsiteY4-7732" fmla="*/ 123738 h 6858000"/>
              <a:gd name="connsiteX5-7733" fmla="*/ 5075458 w 6128435"/>
              <a:gd name="connsiteY5-7734" fmla="*/ 264355 h 6858000"/>
              <a:gd name="connsiteX6-7735" fmla="*/ 5081175 w 6128435"/>
              <a:gd name="connsiteY6-7736" fmla="*/ 277448 h 6858000"/>
              <a:gd name="connsiteX7-7737" fmla="*/ 5097011 w 6128435"/>
              <a:gd name="connsiteY7-7738" fmla="*/ 355616 h 6858000"/>
              <a:gd name="connsiteX8-7739" fmla="*/ 5130982 w 6128435"/>
              <a:gd name="connsiteY8-7740" fmla="*/ 412030 h 6858000"/>
              <a:gd name="connsiteX9-7741" fmla="*/ 5153000 w 6128435"/>
              <a:gd name="connsiteY9-7742" fmla="*/ 507134 h 6858000"/>
              <a:gd name="connsiteX10-7743" fmla="*/ 5171282 w 6128435"/>
              <a:gd name="connsiteY10-7744" fmla="*/ 602071 h 6858000"/>
              <a:gd name="connsiteX11-7745" fmla="*/ 5176196 w 6128435"/>
              <a:gd name="connsiteY11-7746" fmla="*/ 636822 h 6858000"/>
              <a:gd name="connsiteX12-7747" fmla="*/ 5201957 w 6128435"/>
              <a:gd name="connsiteY12-7748" fmla="*/ 736835 h 6858000"/>
              <a:gd name="connsiteX13-7749" fmla="*/ 5185452 w 6128435"/>
              <a:gd name="connsiteY13-7750" fmla="*/ 745392 h 6858000"/>
              <a:gd name="connsiteX14-7751" fmla="*/ 5189051 w 6128435"/>
              <a:gd name="connsiteY14-7752" fmla="*/ 782518 h 6858000"/>
              <a:gd name="connsiteX15-7753" fmla="*/ 5210428 w 6128435"/>
              <a:gd name="connsiteY15-7754" fmla="*/ 815772 h 6858000"/>
              <a:gd name="connsiteX16-7755" fmla="*/ 5221088 w 6128435"/>
              <a:gd name="connsiteY16-7756" fmla="*/ 860193 h 6858000"/>
              <a:gd name="connsiteX17-7757" fmla="*/ 5227653 w 6128435"/>
              <a:gd name="connsiteY17-7758" fmla="*/ 886709 h 6858000"/>
              <a:gd name="connsiteX18-7759" fmla="*/ 5230806 w 6128435"/>
              <a:gd name="connsiteY18-7760" fmla="*/ 961354 h 6858000"/>
              <a:gd name="connsiteX19-7761" fmla="*/ 5201018 w 6128435"/>
              <a:gd name="connsiteY19-7762" fmla="*/ 1095027 h 6858000"/>
              <a:gd name="connsiteX20-7763" fmla="*/ 5202153 w 6128435"/>
              <a:gd name="connsiteY20-7764" fmla="*/ 1133224 h 6858000"/>
              <a:gd name="connsiteX21-7765" fmla="*/ 5207370 w 6128435"/>
              <a:gd name="connsiteY21-7766" fmla="*/ 1138097 h 6858000"/>
              <a:gd name="connsiteX22-7767" fmla="*/ 5189234 w 6128435"/>
              <a:gd name="connsiteY22-7768" fmla="*/ 1193495 h 6858000"/>
              <a:gd name="connsiteX23-7769" fmla="*/ 5202769 w 6128435"/>
              <a:gd name="connsiteY23-7770" fmla="*/ 1269450 h 6858000"/>
              <a:gd name="connsiteX24-7771" fmla="*/ 5225968 w 6128435"/>
              <a:gd name="connsiteY24-7772" fmla="*/ 1357994 h 6858000"/>
              <a:gd name="connsiteX25-7773" fmla="*/ 5233819 w 6128435"/>
              <a:gd name="connsiteY25-7774" fmla="*/ 1380922 h 6858000"/>
              <a:gd name="connsiteX26-7775" fmla="*/ 5237226 w 6128435"/>
              <a:gd name="connsiteY26-7776" fmla="*/ 1441327 h 6858000"/>
              <a:gd name="connsiteX27-7777" fmla="*/ 5244434 w 6128435"/>
              <a:gd name="connsiteY27-7778" fmla="*/ 1580810 h 6858000"/>
              <a:gd name="connsiteX28-7779" fmla="*/ 5251453 w 6128435"/>
              <a:gd name="connsiteY28-7780" fmla="*/ 1583934 h 6858000"/>
              <a:gd name="connsiteX29-7781" fmla="*/ 5253136 w 6128435"/>
              <a:gd name="connsiteY29-7782" fmla="*/ 1595457 h 6858000"/>
              <a:gd name="connsiteX30-7783" fmla="*/ 5254863 w 6128435"/>
              <a:gd name="connsiteY30-7784" fmla="*/ 1598311 h 6858000"/>
              <a:gd name="connsiteX31-7785" fmla="*/ 5263491 w 6128435"/>
              <a:gd name="connsiteY31-7786" fmla="*/ 1642938 h 6858000"/>
              <a:gd name="connsiteX32-7787" fmla="*/ 5261314 w 6128435"/>
              <a:gd name="connsiteY32-7788" fmla="*/ 1689177 h 6858000"/>
              <a:gd name="connsiteX33-7789" fmla="*/ 5259788 w 6128435"/>
              <a:gd name="connsiteY33-7790" fmla="*/ 1768516 h 6858000"/>
              <a:gd name="connsiteX34-7791" fmla="*/ 5272526 w 6128435"/>
              <a:gd name="connsiteY34-7792" fmla="*/ 1936940 h 6858000"/>
              <a:gd name="connsiteX35-7793" fmla="*/ 5252592 w 6128435"/>
              <a:gd name="connsiteY35-7794" fmla="*/ 2092210 h 6858000"/>
              <a:gd name="connsiteX36-7795" fmla="*/ 5264303 w 6128435"/>
              <a:gd name="connsiteY36-7796" fmla="*/ 2225157 h 6858000"/>
              <a:gd name="connsiteX37-7797" fmla="*/ 5254949 w 6128435"/>
              <a:gd name="connsiteY37-7798" fmla="*/ 2236160 h 6858000"/>
              <a:gd name="connsiteX38-7799" fmla="*/ 5250104 w 6128435"/>
              <a:gd name="connsiteY38-7800" fmla="*/ 2249166 h 6858000"/>
              <a:gd name="connsiteX39-7801" fmla="*/ 5251214 w 6128435"/>
              <a:gd name="connsiteY39-7802" fmla="*/ 2250944 h 6858000"/>
              <a:gd name="connsiteX40-7803" fmla="*/ 5250644 w 6128435"/>
              <a:gd name="connsiteY40-7804" fmla="*/ 2266619 h 6858000"/>
              <a:gd name="connsiteX41-7805" fmla="*/ 5247111 w 6128435"/>
              <a:gd name="connsiteY41-7806" fmla="*/ 2269679 h 6858000"/>
              <a:gd name="connsiteX42-7807" fmla="*/ 5245653 w 6128435"/>
              <a:gd name="connsiteY42-7808" fmla="*/ 2280317 h 6858000"/>
              <a:gd name="connsiteX43-7809" fmla="*/ 5239901 w 6128435"/>
              <a:gd name="connsiteY43-7810" fmla="*/ 2300961 h 6858000"/>
              <a:gd name="connsiteX44-7811" fmla="*/ 5271650 w 6128435"/>
              <a:gd name="connsiteY44-7812" fmla="*/ 2440467 h 6858000"/>
              <a:gd name="connsiteX45-7813" fmla="*/ 5271438 w 6128435"/>
              <a:gd name="connsiteY45-7814" fmla="*/ 2447186 h 6858000"/>
              <a:gd name="connsiteX46-7815" fmla="*/ 5271722 w 6128435"/>
              <a:gd name="connsiteY46-7816" fmla="*/ 2447359 h 6858000"/>
              <a:gd name="connsiteX47-7817" fmla="*/ 5272069 w 6128435"/>
              <a:gd name="connsiteY47-7818" fmla="*/ 2454523 h 6858000"/>
              <a:gd name="connsiteX48-7819" fmla="*/ 5271049 w 6128435"/>
              <a:gd name="connsiteY48-7820" fmla="*/ 2459442 h 6858000"/>
              <a:gd name="connsiteX49-7821" fmla="*/ 5307538 w 6128435"/>
              <a:gd name="connsiteY49-7822" fmla="*/ 2514685 h 6858000"/>
              <a:gd name="connsiteX50-7823" fmla="*/ 5337604 w 6128435"/>
              <a:gd name="connsiteY50-7824" fmla="*/ 2597632 h 6858000"/>
              <a:gd name="connsiteX51-7825" fmla="*/ 5407503 w 6128435"/>
              <a:gd name="connsiteY51-7826" fmla="*/ 2786290 h 6858000"/>
              <a:gd name="connsiteX52-7827" fmla="*/ 5407356 w 6128435"/>
              <a:gd name="connsiteY52-7828" fmla="*/ 2787545 h 6858000"/>
              <a:gd name="connsiteX53-7829" fmla="*/ 5411130 w 6128435"/>
              <a:gd name="connsiteY53-7830" fmla="*/ 2788640 h 6858000"/>
              <a:gd name="connsiteX54-7831" fmla="*/ 5416439 w 6128435"/>
              <a:gd name="connsiteY54-7832" fmla="*/ 2805666 h 6858000"/>
              <a:gd name="connsiteX55-7833" fmla="*/ 5416589 w 6128435"/>
              <a:gd name="connsiteY55-7834" fmla="*/ 2810822 h 6858000"/>
              <a:gd name="connsiteX56-7835" fmla="*/ 5418542 w 6128435"/>
              <a:gd name="connsiteY56-7836" fmla="*/ 2817745 h 6858000"/>
              <a:gd name="connsiteX57-7837" fmla="*/ 5418847 w 6128435"/>
              <a:gd name="connsiteY57-7838" fmla="*/ 2817825 h 6858000"/>
              <a:gd name="connsiteX58-7839" fmla="*/ 5423364 w 6128435"/>
              <a:gd name="connsiteY58-7840" fmla="*/ 2858292 h 6858000"/>
              <a:gd name="connsiteX59-7841" fmla="*/ 5479298 w 6128435"/>
              <a:gd name="connsiteY59-7842" fmla="*/ 2947791 h 6858000"/>
              <a:gd name="connsiteX60-7843" fmla="*/ 5481770 w 6128435"/>
              <a:gd name="connsiteY60-7844" fmla="*/ 2951352 h 6858000"/>
              <a:gd name="connsiteX61-7845" fmla="*/ 5481013 w 6128435"/>
              <a:gd name="connsiteY61-7846" fmla="*/ 2973461 h 6858000"/>
              <a:gd name="connsiteX62-7847" fmla="*/ 5482045 w 6128435"/>
              <a:gd name="connsiteY62-7848" fmla="*/ 2984371 h 6858000"/>
              <a:gd name="connsiteX63-7849" fmla="*/ 5479405 w 6128435"/>
              <a:gd name="connsiteY63-7850" fmla="*/ 2988507 h 6858000"/>
              <a:gd name="connsiteX64-7851" fmla="*/ 5482415 w 6128435"/>
              <a:gd name="connsiteY64-7852" fmla="*/ 3004079 h 6858000"/>
              <a:gd name="connsiteX65-7853" fmla="*/ 5483865 w 6128435"/>
              <a:gd name="connsiteY65-7854" fmla="*/ 3005467 h 6858000"/>
              <a:gd name="connsiteX66-7855" fmla="*/ 5482236 w 6128435"/>
              <a:gd name="connsiteY66-7856" fmla="*/ 3019791 h 6858000"/>
              <a:gd name="connsiteX67-7857" fmla="*/ 5475895 w 6128435"/>
              <a:gd name="connsiteY67-7858" fmla="*/ 3033578 h 6858000"/>
              <a:gd name="connsiteX68-7859" fmla="*/ 5477595 w 6128435"/>
              <a:gd name="connsiteY68-7860" fmla="*/ 3250534 h 6858000"/>
              <a:gd name="connsiteX69-7861" fmla="*/ 5532836 w 6128435"/>
              <a:gd name="connsiteY69-7862" fmla="*/ 3353840 h 6858000"/>
              <a:gd name="connsiteX70-7863" fmla="*/ 5561229 w 6128435"/>
              <a:gd name="connsiteY70-7864" fmla="*/ 3395784 h 6858000"/>
              <a:gd name="connsiteX71-7865" fmla="*/ 5589758 w 6128435"/>
              <a:gd name="connsiteY71-7866" fmla="*/ 3506453 h 6858000"/>
              <a:gd name="connsiteX72-7867" fmla="*/ 5596144 w 6128435"/>
              <a:gd name="connsiteY72-7868" fmla="*/ 3534624 h 6858000"/>
              <a:gd name="connsiteX73-7869" fmla="*/ 5597750 w 6128435"/>
              <a:gd name="connsiteY73-7870" fmla="*/ 3534129 h 6858000"/>
              <a:gd name="connsiteX74-7871" fmla="*/ 5599700 w 6128435"/>
              <a:gd name="connsiteY74-7872" fmla="*/ 3547221 h 6858000"/>
              <a:gd name="connsiteX75-7873" fmla="*/ 5615031 w 6128435"/>
              <a:gd name="connsiteY75-7874" fmla="*/ 3557482 h 6858000"/>
              <a:gd name="connsiteX76-7875" fmla="*/ 5618377 w 6128435"/>
              <a:gd name="connsiteY76-7876" fmla="*/ 3588431 h 6858000"/>
              <a:gd name="connsiteX77-7877" fmla="*/ 5612155 w 6128435"/>
              <a:gd name="connsiteY77-7878" fmla="*/ 3589869 h 6858000"/>
              <a:gd name="connsiteX78-7879" fmla="*/ 5620843 w 6128435"/>
              <a:gd name="connsiteY78-7880" fmla="*/ 3606745 h 6858000"/>
              <a:gd name="connsiteX79-7881" fmla="*/ 5655472 w 6128435"/>
              <a:gd name="connsiteY79-7882" fmla="*/ 3678877 h 6858000"/>
              <a:gd name="connsiteX80-7883" fmla="*/ 5680448 w 6128435"/>
              <a:gd name="connsiteY80-7884" fmla="*/ 3717760 h 6858000"/>
              <a:gd name="connsiteX81-7885" fmla="*/ 5683015 w 6128435"/>
              <a:gd name="connsiteY81-7886" fmla="*/ 3762025 h 6858000"/>
              <a:gd name="connsiteX82-7887" fmla="*/ 5696643 w 6128435"/>
              <a:gd name="connsiteY82-7888" fmla="*/ 3773888 h 6858000"/>
              <a:gd name="connsiteX83-7889" fmla="*/ 5699203 w 6128435"/>
              <a:gd name="connsiteY83-7890" fmla="*/ 3775823 h 6858000"/>
              <a:gd name="connsiteX84-7891" fmla="*/ 5704824 w 6128435"/>
              <a:gd name="connsiteY84-7892" fmla="*/ 3785966 h 6858000"/>
              <a:gd name="connsiteX85-7893" fmla="*/ 5712204 w 6128435"/>
              <a:gd name="connsiteY85-7894" fmla="*/ 3785830 h 6858000"/>
              <a:gd name="connsiteX86-7895" fmla="*/ 5724816 w 6128435"/>
              <a:gd name="connsiteY86-7896" fmla="*/ 3798949 h 6858000"/>
              <a:gd name="connsiteX87-7897" fmla="*/ 5733539 w 6128435"/>
              <a:gd name="connsiteY87-7898" fmla="*/ 3818457 h 6858000"/>
              <a:gd name="connsiteX88-7899" fmla="*/ 5768491 w 6128435"/>
              <a:gd name="connsiteY88-7900" fmla="*/ 3914399 h 6858000"/>
              <a:gd name="connsiteX89-7901" fmla="*/ 5793123 w 6128435"/>
              <a:gd name="connsiteY89-7902" fmla="*/ 3969952 h 6858000"/>
              <a:gd name="connsiteX90-7903" fmla="*/ 5808321 w 6128435"/>
              <a:gd name="connsiteY90-7904" fmla="*/ 3988153 h 6858000"/>
              <a:gd name="connsiteX91-7905" fmla="*/ 5825621 w 6128435"/>
              <a:gd name="connsiteY91-7906" fmla="*/ 4015525 h 6858000"/>
              <a:gd name="connsiteX92-7907" fmla="*/ 5860672 w 6128435"/>
              <a:gd name="connsiteY92-7908" fmla="*/ 4061579 h 6858000"/>
              <a:gd name="connsiteX93-7909" fmla="*/ 5872173 w 6128435"/>
              <a:gd name="connsiteY93-7910" fmla="*/ 4088497 h 6858000"/>
              <a:gd name="connsiteX94-7911" fmla="*/ 5883705 w 6128435"/>
              <a:gd name="connsiteY94-7912" fmla="*/ 4101899 h 6858000"/>
              <a:gd name="connsiteX95-7913" fmla="*/ 5885314 w 6128435"/>
              <a:gd name="connsiteY95-7914" fmla="*/ 4108387 h 6858000"/>
              <a:gd name="connsiteX96-7915" fmla="*/ 5894095 w 6128435"/>
              <a:gd name="connsiteY96-7916" fmla="*/ 4128857 h 6858000"/>
              <a:gd name="connsiteX97-7917" fmla="*/ 5898339 w 6128435"/>
              <a:gd name="connsiteY97-7918" fmla="*/ 4140800 h 6858000"/>
              <a:gd name="connsiteX98-7919" fmla="*/ 5899734 w 6128435"/>
              <a:gd name="connsiteY98-7920" fmla="*/ 4145632 h 6858000"/>
              <a:gd name="connsiteX99-7921" fmla="*/ 5897098 w 6128435"/>
              <a:gd name="connsiteY99-7922" fmla="*/ 4157819 h 6858000"/>
              <a:gd name="connsiteX100-7923" fmla="*/ 5903513 w 6128435"/>
              <a:gd name="connsiteY100-7924" fmla="*/ 4187661 h 6858000"/>
              <a:gd name="connsiteX101-7925" fmla="*/ 5917114 w 6128435"/>
              <a:gd name="connsiteY101-7926" fmla="*/ 4213096 h 6858000"/>
              <a:gd name="connsiteX102-7927" fmla="*/ 5921153 w 6128435"/>
              <a:gd name="connsiteY102-7928" fmla="*/ 4236222 h 6858000"/>
              <a:gd name="connsiteX103-7929" fmla="*/ 5924233 w 6128435"/>
              <a:gd name="connsiteY103-7930" fmla="*/ 4242060 h 6858000"/>
              <a:gd name="connsiteX104-7931" fmla="*/ 5928910 w 6128435"/>
              <a:gd name="connsiteY104-7932" fmla="*/ 4300973 h 6858000"/>
              <a:gd name="connsiteX105-7933" fmla="*/ 5939320 w 6128435"/>
              <a:gd name="connsiteY105-7934" fmla="*/ 4340435 h 6858000"/>
              <a:gd name="connsiteX106-7935" fmla="*/ 5946705 w 6128435"/>
              <a:gd name="connsiteY106-7936" fmla="*/ 4428051 h 6858000"/>
              <a:gd name="connsiteX107-7937" fmla="*/ 5949261 w 6128435"/>
              <a:gd name="connsiteY107-7938" fmla="*/ 4449185 h 6858000"/>
              <a:gd name="connsiteX108-7939" fmla="*/ 5957504 w 6128435"/>
              <a:gd name="connsiteY108-7940" fmla="*/ 4465911 h 6858000"/>
              <a:gd name="connsiteX109-7941" fmla="*/ 5964689 w 6128435"/>
              <a:gd name="connsiteY109-7942" fmla="*/ 4468532 h 6858000"/>
              <a:gd name="connsiteX110-7943" fmla="*/ 5967062 w 6128435"/>
              <a:gd name="connsiteY110-7944" fmla="*/ 4479923 h 6858000"/>
              <a:gd name="connsiteX111-7945" fmla="*/ 5968960 w 6128435"/>
              <a:gd name="connsiteY111-7946" fmla="*/ 4482655 h 6858000"/>
              <a:gd name="connsiteX112-7947" fmla="*/ 5978567 w 6128435"/>
              <a:gd name="connsiteY112-7948" fmla="*/ 4498605 h 6858000"/>
              <a:gd name="connsiteX113-7949" fmla="*/ 5980106 w 6128435"/>
              <a:gd name="connsiteY113-7950" fmla="*/ 4585087 h 6858000"/>
              <a:gd name="connsiteX114-7951" fmla="*/ 5998138 w 6128435"/>
              <a:gd name="connsiteY114-7952" fmla="*/ 4697518 h 6858000"/>
              <a:gd name="connsiteX115-7953" fmla="*/ 6013516 w 6128435"/>
              <a:gd name="connsiteY115-7954" fmla="*/ 4786619 h 6858000"/>
              <a:gd name="connsiteX116-7955" fmla="*/ 6025404 w 6128435"/>
              <a:gd name="connsiteY116-7956" fmla="*/ 4858148 h 6858000"/>
              <a:gd name="connsiteX117-7957" fmla="*/ 6007749 w 6128435"/>
              <a:gd name="connsiteY117-7958" fmla="*/ 4964715 h 6858000"/>
              <a:gd name="connsiteX118-7959" fmla="*/ 6005269 w 6128435"/>
              <a:gd name="connsiteY118-7960" fmla="*/ 5150567 h 6858000"/>
              <a:gd name="connsiteX119-7961" fmla="*/ 6001127 w 6128435"/>
              <a:gd name="connsiteY119-7962" fmla="*/ 5164609 h 6858000"/>
              <a:gd name="connsiteX120-7963" fmla="*/ 5996647 w 6128435"/>
              <a:gd name="connsiteY120-7964" fmla="*/ 5185640 h 6858000"/>
              <a:gd name="connsiteX121-7965" fmla="*/ 5998514 w 6128435"/>
              <a:gd name="connsiteY121-7966" fmla="*/ 5189673 h 6858000"/>
              <a:gd name="connsiteX122-7967" fmla="*/ 5995970 w 6128435"/>
              <a:gd name="connsiteY122-7968" fmla="*/ 5221547 h 6858000"/>
              <a:gd name="connsiteX123-7969" fmla="*/ 5997218 w 6128435"/>
              <a:gd name="connsiteY123-7970" fmla="*/ 5222031 h 6858000"/>
              <a:gd name="connsiteX124-7971" fmla="*/ 6002116 w 6128435"/>
              <a:gd name="connsiteY124-7972" fmla="*/ 5231223 h 6858000"/>
              <a:gd name="connsiteX125-7973" fmla="*/ 6008541 w 6128435"/>
              <a:gd name="connsiteY125-7974" fmla="*/ 5248680 h 6858000"/>
              <a:gd name="connsiteX126-7975" fmla="*/ 6039260 w 6128435"/>
              <a:gd name="connsiteY126-7976" fmla="*/ 5289518 h 6858000"/>
              <a:gd name="connsiteX127-7977" fmla="*/ 6036748 w 6128435"/>
              <a:gd name="connsiteY127-7978" fmla="*/ 5322752 h 6858000"/>
              <a:gd name="connsiteX128-7979" fmla="*/ 6036943 w 6128435"/>
              <a:gd name="connsiteY128-7980" fmla="*/ 5329480 h 6858000"/>
              <a:gd name="connsiteX129-7981" fmla="*/ 6037236 w 6128435"/>
              <a:gd name="connsiteY129-7982" fmla="*/ 5329634 h 6858000"/>
              <a:gd name="connsiteX130-7983" fmla="*/ 6038019 w 6128435"/>
              <a:gd name="connsiteY130-7984" fmla="*/ 5336764 h 6858000"/>
              <a:gd name="connsiteX131-7985" fmla="*/ 6037298 w 6128435"/>
              <a:gd name="connsiteY131-7986" fmla="*/ 5341753 h 6858000"/>
              <a:gd name="connsiteX132-7987" fmla="*/ 6037677 w 6128435"/>
              <a:gd name="connsiteY132-7988" fmla="*/ 5354807 h 6858000"/>
              <a:gd name="connsiteX133-7989" fmla="*/ 6039728 w 6128435"/>
              <a:gd name="connsiteY133-7990" fmla="*/ 5359416 h 6858000"/>
              <a:gd name="connsiteX134-7991" fmla="*/ 6043311 w 6128435"/>
              <a:gd name="connsiteY134-7992" fmla="*/ 5361407 h 6858000"/>
              <a:gd name="connsiteX135-7993" fmla="*/ 6042954 w 6128435"/>
              <a:gd name="connsiteY135-7994" fmla="*/ 5362576 h 6858000"/>
              <a:gd name="connsiteX136-7995" fmla="*/ 6053435 w 6128435"/>
              <a:gd name="connsiteY136-7996" fmla="*/ 5387547 h 6858000"/>
              <a:gd name="connsiteX137-7997" fmla="*/ 6065933 w 6128435"/>
              <a:gd name="connsiteY137-7998" fmla="*/ 5443002 h 6858000"/>
              <a:gd name="connsiteX138-7999" fmla="*/ 6068640 w 6128435"/>
              <a:gd name="connsiteY138-8000" fmla="*/ 5474503 h 6858000"/>
              <a:gd name="connsiteX139-8001" fmla="*/ 6080922 w 6128435"/>
              <a:gd name="connsiteY139-8002" fmla="*/ 5561070 h 6858000"/>
              <a:gd name="connsiteX140-8003" fmla="*/ 6096949 w 6128435"/>
              <a:gd name="connsiteY140-8004" fmla="*/ 5648179 h 6858000"/>
              <a:gd name="connsiteX141-8005" fmla="*/ 6125703 w 6128435"/>
              <a:gd name="connsiteY141-8006" fmla="*/ 5692894 h 6858000"/>
              <a:gd name="connsiteX142-8007" fmla="*/ 6126670 w 6128435"/>
              <a:gd name="connsiteY142-8008" fmla="*/ 5697882 h 6858000"/>
              <a:gd name="connsiteX143-8009" fmla="*/ 6124061 w 6128435"/>
              <a:gd name="connsiteY143-8010" fmla="*/ 5710294 h 6858000"/>
              <a:gd name="connsiteX144-8011" fmla="*/ 6122213 w 6128435"/>
              <a:gd name="connsiteY144-8012" fmla="*/ 5714762 h 6858000"/>
              <a:gd name="connsiteX145-8013" fmla="*/ 6121353 w 6128435"/>
              <a:gd name="connsiteY145-8014" fmla="*/ 5721725 h 6858000"/>
              <a:gd name="connsiteX146-8015" fmla="*/ 6121607 w 6128435"/>
              <a:gd name="connsiteY146-8016" fmla="*/ 5721959 h 6858000"/>
              <a:gd name="connsiteX147-8017" fmla="*/ 6120262 w 6128435"/>
              <a:gd name="connsiteY147-8018" fmla="*/ 5728358 h 6858000"/>
              <a:gd name="connsiteX148-8019" fmla="*/ 6110194 w 6128435"/>
              <a:gd name="connsiteY148-8020" fmla="*/ 5758853 h 6858000"/>
              <a:gd name="connsiteX149-8021" fmla="*/ 6127519 w 6128435"/>
              <a:gd name="connsiteY149-8022" fmla="*/ 5865775 h 6858000"/>
              <a:gd name="connsiteX150-8023" fmla="*/ 6128435 w 6128435"/>
              <a:gd name="connsiteY150-8024" fmla="*/ 5870164 h 6858000"/>
              <a:gd name="connsiteX151-8025" fmla="*/ 6119217 w 6128435"/>
              <a:gd name="connsiteY151-8026" fmla="*/ 5888542 h 6858000"/>
              <a:gd name="connsiteX152-8027" fmla="*/ 6115966 w 6128435"/>
              <a:gd name="connsiteY152-8028" fmla="*/ 5898387 h 6858000"/>
              <a:gd name="connsiteX153-8029" fmla="*/ 6111924 w 6128435"/>
              <a:gd name="connsiteY153-8030" fmla="*/ 5900444 h 6858000"/>
              <a:gd name="connsiteX154-8031" fmla="*/ 6108716 w 6128435"/>
              <a:gd name="connsiteY154-8032" fmla="*/ 5915345 h 6858000"/>
              <a:gd name="connsiteX155-8033" fmla="*/ 6109524 w 6128435"/>
              <a:gd name="connsiteY155-8034" fmla="*/ 5917328 h 6858000"/>
              <a:gd name="connsiteX156-8035" fmla="*/ 6102493 w 6128435"/>
              <a:gd name="connsiteY156-8036" fmla="*/ 5928602 h 6858000"/>
              <a:gd name="connsiteX157-8037" fmla="*/ 6056863 w 6128435"/>
              <a:gd name="connsiteY157-8038" fmla="*/ 6000643 h 6858000"/>
              <a:gd name="connsiteX158-8039" fmla="*/ 6045436 w 6128435"/>
              <a:gd name="connsiteY158-8040" fmla="*/ 6124480 h 6858000"/>
              <a:gd name="connsiteX159-8041" fmla="*/ 6030489 w 6128435"/>
              <a:gd name="connsiteY159-8042" fmla="*/ 6317666 h 6858000"/>
              <a:gd name="connsiteX160-8043" fmla="*/ 6007492 w 6128435"/>
              <a:gd name="connsiteY160-8044" fmla="*/ 6440818 h 6858000"/>
              <a:gd name="connsiteX161-8045" fmla="*/ 6009467 w 6128435"/>
              <a:gd name="connsiteY161-8046" fmla="*/ 6487076 h 6858000"/>
              <a:gd name="connsiteX162-8047" fmla="*/ 5995064 w 6128435"/>
              <a:gd name="connsiteY162-8048" fmla="*/ 6540791 h 6858000"/>
              <a:gd name="connsiteX163-8049" fmla="*/ 5996309 w 6128435"/>
              <a:gd name="connsiteY163-8050" fmla="*/ 6543961 h 6858000"/>
              <a:gd name="connsiteX164-8051" fmla="*/ 5996048 w 6128435"/>
              <a:gd name="connsiteY164-8052" fmla="*/ 6555444 h 6858000"/>
              <a:gd name="connsiteX165-8053" fmla="*/ 6002524 w 6128435"/>
              <a:gd name="connsiteY165-8054" fmla="*/ 6560188 h 6858000"/>
              <a:gd name="connsiteX166-8055" fmla="*/ 6006823 w 6128435"/>
              <a:gd name="connsiteY166-8056" fmla="*/ 6578546 h 6858000"/>
              <a:gd name="connsiteX167-8057" fmla="*/ 6004510 w 6128435"/>
              <a:gd name="connsiteY167-8058" fmla="*/ 6599256 h 6858000"/>
              <a:gd name="connsiteX168-8059" fmla="*/ 5986207 w 6128435"/>
              <a:gd name="connsiteY168-8060" fmla="*/ 6695855 h 6858000"/>
              <a:gd name="connsiteX169-8061" fmla="*/ 5979428 w 6128435"/>
              <a:gd name="connsiteY169-8062" fmla="*/ 6754678 h 6858000"/>
              <a:gd name="connsiteX170-8063" fmla="*/ 5983398 w 6128435"/>
              <a:gd name="connsiteY170-8064" fmla="*/ 6778641 h 6858000"/>
              <a:gd name="connsiteX171-8065" fmla="*/ 5984543 w 6128435"/>
              <a:gd name="connsiteY171-8066" fmla="*/ 6811016 h 6858000"/>
              <a:gd name="connsiteX172-8067" fmla="*/ 5981802 w 6128435"/>
              <a:gd name="connsiteY172-8068" fmla="*/ 6838578 h 6858000"/>
              <a:gd name="connsiteX173-8069" fmla="*/ 5979671 w 6128435"/>
              <a:gd name="connsiteY173-8070" fmla="*/ 6858000 h 6858000"/>
              <a:gd name="connsiteX174-8071" fmla="*/ 0 w 6128435"/>
              <a:gd name="connsiteY174-8072" fmla="*/ 6858000 h 6858000"/>
              <a:gd name="connsiteX175-8073" fmla="*/ 0 w 6128435"/>
              <a:gd name="connsiteY175-8074" fmla="*/ 0 h 6858000"/>
              <a:gd name="connsiteX0-8075" fmla="*/ 0 w 6128435"/>
              <a:gd name="connsiteY0-8076" fmla="*/ 0 h 6858000"/>
              <a:gd name="connsiteX1-8077" fmla="*/ 4965888 w 6128435"/>
              <a:gd name="connsiteY1-8078" fmla="*/ 0 h 6858000"/>
              <a:gd name="connsiteX2-8079" fmla="*/ 4967767 w 6128435"/>
              <a:gd name="connsiteY2-8080" fmla="*/ 7930 h 6858000"/>
              <a:gd name="connsiteX3-8081" fmla="*/ 4979444 w 6128435"/>
              <a:gd name="connsiteY3-8082" fmla="*/ 43921 h 6858000"/>
              <a:gd name="connsiteX4-8083" fmla="*/ 5021173 w 6128435"/>
              <a:gd name="connsiteY4-8084" fmla="*/ 123738 h 6858000"/>
              <a:gd name="connsiteX5-8085" fmla="*/ 5075458 w 6128435"/>
              <a:gd name="connsiteY5-8086" fmla="*/ 264355 h 6858000"/>
              <a:gd name="connsiteX6-8087" fmla="*/ 5081175 w 6128435"/>
              <a:gd name="connsiteY6-8088" fmla="*/ 277448 h 6858000"/>
              <a:gd name="connsiteX7-8089" fmla="*/ 5097011 w 6128435"/>
              <a:gd name="connsiteY7-8090" fmla="*/ 355616 h 6858000"/>
              <a:gd name="connsiteX8-8091" fmla="*/ 5130982 w 6128435"/>
              <a:gd name="connsiteY8-8092" fmla="*/ 412030 h 6858000"/>
              <a:gd name="connsiteX9-8093" fmla="*/ 5153000 w 6128435"/>
              <a:gd name="connsiteY9-8094" fmla="*/ 507134 h 6858000"/>
              <a:gd name="connsiteX10-8095" fmla="*/ 5171282 w 6128435"/>
              <a:gd name="connsiteY10-8096" fmla="*/ 602071 h 6858000"/>
              <a:gd name="connsiteX11-8097" fmla="*/ 5176196 w 6128435"/>
              <a:gd name="connsiteY11-8098" fmla="*/ 636822 h 6858000"/>
              <a:gd name="connsiteX12-8099" fmla="*/ 5201957 w 6128435"/>
              <a:gd name="connsiteY12-8100" fmla="*/ 736835 h 6858000"/>
              <a:gd name="connsiteX13-8101" fmla="*/ 5185452 w 6128435"/>
              <a:gd name="connsiteY13-8102" fmla="*/ 745392 h 6858000"/>
              <a:gd name="connsiteX14-8103" fmla="*/ 5189051 w 6128435"/>
              <a:gd name="connsiteY14-8104" fmla="*/ 782518 h 6858000"/>
              <a:gd name="connsiteX15-8105" fmla="*/ 5210428 w 6128435"/>
              <a:gd name="connsiteY15-8106" fmla="*/ 815772 h 6858000"/>
              <a:gd name="connsiteX16-8107" fmla="*/ 5221088 w 6128435"/>
              <a:gd name="connsiteY16-8108" fmla="*/ 860193 h 6858000"/>
              <a:gd name="connsiteX17-8109" fmla="*/ 5227653 w 6128435"/>
              <a:gd name="connsiteY17-8110" fmla="*/ 886709 h 6858000"/>
              <a:gd name="connsiteX18-8111" fmla="*/ 5230806 w 6128435"/>
              <a:gd name="connsiteY18-8112" fmla="*/ 961354 h 6858000"/>
              <a:gd name="connsiteX19-8113" fmla="*/ 5201018 w 6128435"/>
              <a:gd name="connsiteY19-8114" fmla="*/ 1095027 h 6858000"/>
              <a:gd name="connsiteX20-8115" fmla="*/ 5202153 w 6128435"/>
              <a:gd name="connsiteY20-8116" fmla="*/ 1133224 h 6858000"/>
              <a:gd name="connsiteX21-8117" fmla="*/ 5207370 w 6128435"/>
              <a:gd name="connsiteY21-8118" fmla="*/ 1138097 h 6858000"/>
              <a:gd name="connsiteX22-8119" fmla="*/ 5189234 w 6128435"/>
              <a:gd name="connsiteY22-8120" fmla="*/ 1193495 h 6858000"/>
              <a:gd name="connsiteX23-8121" fmla="*/ 5202769 w 6128435"/>
              <a:gd name="connsiteY23-8122" fmla="*/ 1269450 h 6858000"/>
              <a:gd name="connsiteX24-8123" fmla="*/ 5225968 w 6128435"/>
              <a:gd name="connsiteY24-8124" fmla="*/ 1357994 h 6858000"/>
              <a:gd name="connsiteX25-8125" fmla="*/ 5233819 w 6128435"/>
              <a:gd name="connsiteY25-8126" fmla="*/ 1380922 h 6858000"/>
              <a:gd name="connsiteX26-8127" fmla="*/ 5237226 w 6128435"/>
              <a:gd name="connsiteY26-8128" fmla="*/ 1441327 h 6858000"/>
              <a:gd name="connsiteX27-8129" fmla="*/ 5244434 w 6128435"/>
              <a:gd name="connsiteY27-8130" fmla="*/ 1580810 h 6858000"/>
              <a:gd name="connsiteX28-8131" fmla="*/ 5251453 w 6128435"/>
              <a:gd name="connsiteY28-8132" fmla="*/ 1583934 h 6858000"/>
              <a:gd name="connsiteX29-8133" fmla="*/ 5253136 w 6128435"/>
              <a:gd name="connsiteY29-8134" fmla="*/ 1595457 h 6858000"/>
              <a:gd name="connsiteX30-8135" fmla="*/ 5254863 w 6128435"/>
              <a:gd name="connsiteY30-8136" fmla="*/ 1598311 h 6858000"/>
              <a:gd name="connsiteX31-8137" fmla="*/ 5263491 w 6128435"/>
              <a:gd name="connsiteY31-8138" fmla="*/ 1642938 h 6858000"/>
              <a:gd name="connsiteX32-8139" fmla="*/ 5261314 w 6128435"/>
              <a:gd name="connsiteY32-8140" fmla="*/ 1689177 h 6858000"/>
              <a:gd name="connsiteX33-8141" fmla="*/ 5259788 w 6128435"/>
              <a:gd name="connsiteY33-8142" fmla="*/ 1768516 h 6858000"/>
              <a:gd name="connsiteX34-8143" fmla="*/ 5272526 w 6128435"/>
              <a:gd name="connsiteY34-8144" fmla="*/ 1936940 h 6858000"/>
              <a:gd name="connsiteX35-8145" fmla="*/ 5252592 w 6128435"/>
              <a:gd name="connsiteY35-8146" fmla="*/ 2092210 h 6858000"/>
              <a:gd name="connsiteX36-8147" fmla="*/ 5264303 w 6128435"/>
              <a:gd name="connsiteY36-8148" fmla="*/ 2225157 h 6858000"/>
              <a:gd name="connsiteX37-8149" fmla="*/ 5254949 w 6128435"/>
              <a:gd name="connsiteY37-8150" fmla="*/ 2236160 h 6858000"/>
              <a:gd name="connsiteX38-8151" fmla="*/ 5250104 w 6128435"/>
              <a:gd name="connsiteY38-8152" fmla="*/ 2249166 h 6858000"/>
              <a:gd name="connsiteX39-8153" fmla="*/ 5251214 w 6128435"/>
              <a:gd name="connsiteY39-8154" fmla="*/ 2250944 h 6858000"/>
              <a:gd name="connsiteX40-8155" fmla="*/ 5250644 w 6128435"/>
              <a:gd name="connsiteY40-8156" fmla="*/ 2266619 h 6858000"/>
              <a:gd name="connsiteX41-8157" fmla="*/ 5247111 w 6128435"/>
              <a:gd name="connsiteY41-8158" fmla="*/ 2269679 h 6858000"/>
              <a:gd name="connsiteX42-8159" fmla="*/ 5245653 w 6128435"/>
              <a:gd name="connsiteY42-8160" fmla="*/ 2280317 h 6858000"/>
              <a:gd name="connsiteX43-8161" fmla="*/ 5239901 w 6128435"/>
              <a:gd name="connsiteY43-8162" fmla="*/ 2300961 h 6858000"/>
              <a:gd name="connsiteX44-8163" fmla="*/ 5271650 w 6128435"/>
              <a:gd name="connsiteY44-8164" fmla="*/ 2440467 h 6858000"/>
              <a:gd name="connsiteX45-8165" fmla="*/ 5271438 w 6128435"/>
              <a:gd name="connsiteY45-8166" fmla="*/ 2447186 h 6858000"/>
              <a:gd name="connsiteX46-8167" fmla="*/ 5271722 w 6128435"/>
              <a:gd name="connsiteY46-8168" fmla="*/ 2447359 h 6858000"/>
              <a:gd name="connsiteX47-8169" fmla="*/ 5272069 w 6128435"/>
              <a:gd name="connsiteY47-8170" fmla="*/ 2454523 h 6858000"/>
              <a:gd name="connsiteX48-8171" fmla="*/ 5192511 w 6128435"/>
              <a:gd name="connsiteY48-8172" fmla="*/ 2549199 h 6858000"/>
              <a:gd name="connsiteX49-8173" fmla="*/ 5307538 w 6128435"/>
              <a:gd name="connsiteY49-8174" fmla="*/ 2514685 h 6858000"/>
              <a:gd name="connsiteX50-8175" fmla="*/ 5337604 w 6128435"/>
              <a:gd name="connsiteY50-8176" fmla="*/ 2597632 h 6858000"/>
              <a:gd name="connsiteX51-8177" fmla="*/ 5407503 w 6128435"/>
              <a:gd name="connsiteY51-8178" fmla="*/ 2786290 h 6858000"/>
              <a:gd name="connsiteX52-8179" fmla="*/ 5407356 w 6128435"/>
              <a:gd name="connsiteY52-8180" fmla="*/ 2787545 h 6858000"/>
              <a:gd name="connsiteX53-8181" fmla="*/ 5411130 w 6128435"/>
              <a:gd name="connsiteY53-8182" fmla="*/ 2788640 h 6858000"/>
              <a:gd name="connsiteX54-8183" fmla="*/ 5416439 w 6128435"/>
              <a:gd name="connsiteY54-8184" fmla="*/ 2805666 h 6858000"/>
              <a:gd name="connsiteX55-8185" fmla="*/ 5416589 w 6128435"/>
              <a:gd name="connsiteY55-8186" fmla="*/ 2810822 h 6858000"/>
              <a:gd name="connsiteX56-8187" fmla="*/ 5418542 w 6128435"/>
              <a:gd name="connsiteY56-8188" fmla="*/ 2817745 h 6858000"/>
              <a:gd name="connsiteX57-8189" fmla="*/ 5418847 w 6128435"/>
              <a:gd name="connsiteY57-8190" fmla="*/ 2817825 h 6858000"/>
              <a:gd name="connsiteX58-8191" fmla="*/ 5423364 w 6128435"/>
              <a:gd name="connsiteY58-8192" fmla="*/ 2858292 h 6858000"/>
              <a:gd name="connsiteX59-8193" fmla="*/ 5479298 w 6128435"/>
              <a:gd name="connsiteY59-8194" fmla="*/ 2947791 h 6858000"/>
              <a:gd name="connsiteX60-8195" fmla="*/ 5481770 w 6128435"/>
              <a:gd name="connsiteY60-8196" fmla="*/ 2951352 h 6858000"/>
              <a:gd name="connsiteX61-8197" fmla="*/ 5481013 w 6128435"/>
              <a:gd name="connsiteY61-8198" fmla="*/ 2973461 h 6858000"/>
              <a:gd name="connsiteX62-8199" fmla="*/ 5482045 w 6128435"/>
              <a:gd name="connsiteY62-8200" fmla="*/ 2984371 h 6858000"/>
              <a:gd name="connsiteX63-8201" fmla="*/ 5479405 w 6128435"/>
              <a:gd name="connsiteY63-8202" fmla="*/ 2988507 h 6858000"/>
              <a:gd name="connsiteX64-8203" fmla="*/ 5482415 w 6128435"/>
              <a:gd name="connsiteY64-8204" fmla="*/ 3004079 h 6858000"/>
              <a:gd name="connsiteX65-8205" fmla="*/ 5483865 w 6128435"/>
              <a:gd name="connsiteY65-8206" fmla="*/ 3005467 h 6858000"/>
              <a:gd name="connsiteX66-8207" fmla="*/ 5482236 w 6128435"/>
              <a:gd name="connsiteY66-8208" fmla="*/ 3019791 h 6858000"/>
              <a:gd name="connsiteX67-8209" fmla="*/ 5475895 w 6128435"/>
              <a:gd name="connsiteY67-8210" fmla="*/ 3033578 h 6858000"/>
              <a:gd name="connsiteX68-8211" fmla="*/ 5477595 w 6128435"/>
              <a:gd name="connsiteY68-8212" fmla="*/ 3250534 h 6858000"/>
              <a:gd name="connsiteX69-8213" fmla="*/ 5532836 w 6128435"/>
              <a:gd name="connsiteY69-8214" fmla="*/ 3353840 h 6858000"/>
              <a:gd name="connsiteX70-8215" fmla="*/ 5561229 w 6128435"/>
              <a:gd name="connsiteY70-8216" fmla="*/ 3395784 h 6858000"/>
              <a:gd name="connsiteX71-8217" fmla="*/ 5589758 w 6128435"/>
              <a:gd name="connsiteY71-8218" fmla="*/ 3506453 h 6858000"/>
              <a:gd name="connsiteX72-8219" fmla="*/ 5596144 w 6128435"/>
              <a:gd name="connsiteY72-8220" fmla="*/ 3534624 h 6858000"/>
              <a:gd name="connsiteX73-8221" fmla="*/ 5597750 w 6128435"/>
              <a:gd name="connsiteY73-8222" fmla="*/ 3534129 h 6858000"/>
              <a:gd name="connsiteX74-8223" fmla="*/ 5599700 w 6128435"/>
              <a:gd name="connsiteY74-8224" fmla="*/ 3547221 h 6858000"/>
              <a:gd name="connsiteX75-8225" fmla="*/ 5615031 w 6128435"/>
              <a:gd name="connsiteY75-8226" fmla="*/ 3557482 h 6858000"/>
              <a:gd name="connsiteX76-8227" fmla="*/ 5618377 w 6128435"/>
              <a:gd name="connsiteY76-8228" fmla="*/ 3588431 h 6858000"/>
              <a:gd name="connsiteX77-8229" fmla="*/ 5612155 w 6128435"/>
              <a:gd name="connsiteY77-8230" fmla="*/ 3589869 h 6858000"/>
              <a:gd name="connsiteX78-8231" fmla="*/ 5620843 w 6128435"/>
              <a:gd name="connsiteY78-8232" fmla="*/ 3606745 h 6858000"/>
              <a:gd name="connsiteX79-8233" fmla="*/ 5655472 w 6128435"/>
              <a:gd name="connsiteY79-8234" fmla="*/ 3678877 h 6858000"/>
              <a:gd name="connsiteX80-8235" fmla="*/ 5680448 w 6128435"/>
              <a:gd name="connsiteY80-8236" fmla="*/ 3717760 h 6858000"/>
              <a:gd name="connsiteX81-8237" fmla="*/ 5683015 w 6128435"/>
              <a:gd name="connsiteY81-8238" fmla="*/ 3762025 h 6858000"/>
              <a:gd name="connsiteX82-8239" fmla="*/ 5696643 w 6128435"/>
              <a:gd name="connsiteY82-8240" fmla="*/ 3773888 h 6858000"/>
              <a:gd name="connsiteX83-8241" fmla="*/ 5699203 w 6128435"/>
              <a:gd name="connsiteY83-8242" fmla="*/ 3775823 h 6858000"/>
              <a:gd name="connsiteX84-8243" fmla="*/ 5704824 w 6128435"/>
              <a:gd name="connsiteY84-8244" fmla="*/ 3785966 h 6858000"/>
              <a:gd name="connsiteX85-8245" fmla="*/ 5712204 w 6128435"/>
              <a:gd name="connsiteY85-8246" fmla="*/ 3785830 h 6858000"/>
              <a:gd name="connsiteX86-8247" fmla="*/ 5724816 w 6128435"/>
              <a:gd name="connsiteY86-8248" fmla="*/ 3798949 h 6858000"/>
              <a:gd name="connsiteX87-8249" fmla="*/ 5733539 w 6128435"/>
              <a:gd name="connsiteY87-8250" fmla="*/ 3818457 h 6858000"/>
              <a:gd name="connsiteX88-8251" fmla="*/ 5768491 w 6128435"/>
              <a:gd name="connsiteY88-8252" fmla="*/ 3914399 h 6858000"/>
              <a:gd name="connsiteX89-8253" fmla="*/ 5793123 w 6128435"/>
              <a:gd name="connsiteY89-8254" fmla="*/ 3969952 h 6858000"/>
              <a:gd name="connsiteX90-8255" fmla="*/ 5808321 w 6128435"/>
              <a:gd name="connsiteY90-8256" fmla="*/ 3988153 h 6858000"/>
              <a:gd name="connsiteX91-8257" fmla="*/ 5825621 w 6128435"/>
              <a:gd name="connsiteY91-8258" fmla="*/ 4015525 h 6858000"/>
              <a:gd name="connsiteX92-8259" fmla="*/ 5860672 w 6128435"/>
              <a:gd name="connsiteY92-8260" fmla="*/ 4061579 h 6858000"/>
              <a:gd name="connsiteX93-8261" fmla="*/ 5872173 w 6128435"/>
              <a:gd name="connsiteY93-8262" fmla="*/ 4088497 h 6858000"/>
              <a:gd name="connsiteX94-8263" fmla="*/ 5883705 w 6128435"/>
              <a:gd name="connsiteY94-8264" fmla="*/ 4101899 h 6858000"/>
              <a:gd name="connsiteX95-8265" fmla="*/ 5885314 w 6128435"/>
              <a:gd name="connsiteY95-8266" fmla="*/ 4108387 h 6858000"/>
              <a:gd name="connsiteX96-8267" fmla="*/ 5894095 w 6128435"/>
              <a:gd name="connsiteY96-8268" fmla="*/ 4128857 h 6858000"/>
              <a:gd name="connsiteX97-8269" fmla="*/ 5898339 w 6128435"/>
              <a:gd name="connsiteY97-8270" fmla="*/ 4140800 h 6858000"/>
              <a:gd name="connsiteX98-8271" fmla="*/ 5899734 w 6128435"/>
              <a:gd name="connsiteY98-8272" fmla="*/ 4145632 h 6858000"/>
              <a:gd name="connsiteX99-8273" fmla="*/ 5897098 w 6128435"/>
              <a:gd name="connsiteY99-8274" fmla="*/ 4157819 h 6858000"/>
              <a:gd name="connsiteX100-8275" fmla="*/ 5903513 w 6128435"/>
              <a:gd name="connsiteY100-8276" fmla="*/ 4187661 h 6858000"/>
              <a:gd name="connsiteX101-8277" fmla="*/ 5917114 w 6128435"/>
              <a:gd name="connsiteY101-8278" fmla="*/ 4213096 h 6858000"/>
              <a:gd name="connsiteX102-8279" fmla="*/ 5921153 w 6128435"/>
              <a:gd name="connsiteY102-8280" fmla="*/ 4236222 h 6858000"/>
              <a:gd name="connsiteX103-8281" fmla="*/ 5924233 w 6128435"/>
              <a:gd name="connsiteY103-8282" fmla="*/ 4242060 h 6858000"/>
              <a:gd name="connsiteX104-8283" fmla="*/ 5928910 w 6128435"/>
              <a:gd name="connsiteY104-8284" fmla="*/ 4300973 h 6858000"/>
              <a:gd name="connsiteX105-8285" fmla="*/ 5939320 w 6128435"/>
              <a:gd name="connsiteY105-8286" fmla="*/ 4340435 h 6858000"/>
              <a:gd name="connsiteX106-8287" fmla="*/ 5946705 w 6128435"/>
              <a:gd name="connsiteY106-8288" fmla="*/ 4428051 h 6858000"/>
              <a:gd name="connsiteX107-8289" fmla="*/ 5949261 w 6128435"/>
              <a:gd name="connsiteY107-8290" fmla="*/ 4449185 h 6858000"/>
              <a:gd name="connsiteX108-8291" fmla="*/ 5957504 w 6128435"/>
              <a:gd name="connsiteY108-8292" fmla="*/ 4465911 h 6858000"/>
              <a:gd name="connsiteX109-8293" fmla="*/ 5964689 w 6128435"/>
              <a:gd name="connsiteY109-8294" fmla="*/ 4468532 h 6858000"/>
              <a:gd name="connsiteX110-8295" fmla="*/ 5967062 w 6128435"/>
              <a:gd name="connsiteY110-8296" fmla="*/ 4479923 h 6858000"/>
              <a:gd name="connsiteX111-8297" fmla="*/ 5968960 w 6128435"/>
              <a:gd name="connsiteY111-8298" fmla="*/ 4482655 h 6858000"/>
              <a:gd name="connsiteX112-8299" fmla="*/ 5978567 w 6128435"/>
              <a:gd name="connsiteY112-8300" fmla="*/ 4498605 h 6858000"/>
              <a:gd name="connsiteX113-8301" fmla="*/ 5980106 w 6128435"/>
              <a:gd name="connsiteY113-8302" fmla="*/ 4585087 h 6858000"/>
              <a:gd name="connsiteX114-8303" fmla="*/ 5998138 w 6128435"/>
              <a:gd name="connsiteY114-8304" fmla="*/ 4697518 h 6858000"/>
              <a:gd name="connsiteX115-8305" fmla="*/ 6013516 w 6128435"/>
              <a:gd name="connsiteY115-8306" fmla="*/ 4786619 h 6858000"/>
              <a:gd name="connsiteX116-8307" fmla="*/ 6025404 w 6128435"/>
              <a:gd name="connsiteY116-8308" fmla="*/ 4858148 h 6858000"/>
              <a:gd name="connsiteX117-8309" fmla="*/ 6007749 w 6128435"/>
              <a:gd name="connsiteY117-8310" fmla="*/ 4964715 h 6858000"/>
              <a:gd name="connsiteX118-8311" fmla="*/ 6005269 w 6128435"/>
              <a:gd name="connsiteY118-8312" fmla="*/ 5150567 h 6858000"/>
              <a:gd name="connsiteX119-8313" fmla="*/ 6001127 w 6128435"/>
              <a:gd name="connsiteY119-8314" fmla="*/ 5164609 h 6858000"/>
              <a:gd name="connsiteX120-8315" fmla="*/ 5996647 w 6128435"/>
              <a:gd name="connsiteY120-8316" fmla="*/ 5185640 h 6858000"/>
              <a:gd name="connsiteX121-8317" fmla="*/ 5998514 w 6128435"/>
              <a:gd name="connsiteY121-8318" fmla="*/ 5189673 h 6858000"/>
              <a:gd name="connsiteX122-8319" fmla="*/ 5995970 w 6128435"/>
              <a:gd name="connsiteY122-8320" fmla="*/ 5221547 h 6858000"/>
              <a:gd name="connsiteX123-8321" fmla="*/ 5997218 w 6128435"/>
              <a:gd name="connsiteY123-8322" fmla="*/ 5222031 h 6858000"/>
              <a:gd name="connsiteX124-8323" fmla="*/ 6002116 w 6128435"/>
              <a:gd name="connsiteY124-8324" fmla="*/ 5231223 h 6858000"/>
              <a:gd name="connsiteX125-8325" fmla="*/ 6008541 w 6128435"/>
              <a:gd name="connsiteY125-8326" fmla="*/ 5248680 h 6858000"/>
              <a:gd name="connsiteX126-8327" fmla="*/ 6039260 w 6128435"/>
              <a:gd name="connsiteY126-8328" fmla="*/ 5289518 h 6858000"/>
              <a:gd name="connsiteX127-8329" fmla="*/ 6036748 w 6128435"/>
              <a:gd name="connsiteY127-8330" fmla="*/ 5322752 h 6858000"/>
              <a:gd name="connsiteX128-8331" fmla="*/ 6036943 w 6128435"/>
              <a:gd name="connsiteY128-8332" fmla="*/ 5329480 h 6858000"/>
              <a:gd name="connsiteX129-8333" fmla="*/ 6037236 w 6128435"/>
              <a:gd name="connsiteY129-8334" fmla="*/ 5329634 h 6858000"/>
              <a:gd name="connsiteX130-8335" fmla="*/ 6038019 w 6128435"/>
              <a:gd name="connsiteY130-8336" fmla="*/ 5336764 h 6858000"/>
              <a:gd name="connsiteX131-8337" fmla="*/ 6037298 w 6128435"/>
              <a:gd name="connsiteY131-8338" fmla="*/ 5341753 h 6858000"/>
              <a:gd name="connsiteX132-8339" fmla="*/ 6037677 w 6128435"/>
              <a:gd name="connsiteY132-8340" fmla="*/ 5354807 h 6858000"/>
              <a:gd name="connsiteX133-8341" fmla="*/ 6039728 w 6128435"/>
              <a:gd name="connsiteY133-8342" fmla="*/ 5359416 h 6858000"/>
              <a:gd name="connsiteX134-8343" fmla="*/ 6043311 w 6128435"/>
              <a:gd name="connsiteY134-8344" fmla="*/ 5361407 h 6858000"/>
              <a:gd name="connsiteX135-8345" fmla="*/ 6042954 w 6128435"/>
              <a:gd name="connsiteY135-8346" fmla="*/ 5362576 h 6858000"/>
              <a:gd name="connsiteX136-8347" fmla="*/ 6053435 w 6128435"/>
              <a:gd name="connsiteY136-8348" fmla="*/ 5387547 h 6858000"/>
              <a:gd name="connsiteX137-8349" fmla="*/ 6065933 w 6128435"/>
              <a:gd name="connsiteY137-8350" fmla="*/ 5443002 h 6858000"/>
              <a:gd name="connsiteX138-8351" fmla="*/ 6068640 w 6128435"/>
              <a:gd name="connsiteY138-8352" fmla="*/ 5474503 h 6858000"/>
              <a:gd name="connsiteX139-8353" fmla="*/ 6080922 w 6128435"/>
              <a:gd name="connsiteY139-8354" fmla="*/ 5561070 h 6858000"/>
              <a:gd name="connsiteX140-8355" fmla="*/ 6096949 w 6128435"/>
              <a:gd name="connsiteY140-8356" fmla="*/ 5648179 h 6858000"/>
              <a:gd name="connsiteX141-8357" fmla="*/ 6125703 w 6128435"/>
              <a:gd name="connsiteY141-8358" fmla="*/ 5692894 h 6858000"/>
              <a:gd name="connsiteX142-8359" fmla="*/ 6126670 w 6128435"/>
              <a:gd name="connsiteY142-8360" fmla="*/ 5697882 h 6858000"/>
              <a:gd name="connsiteX143-8361" fmla="*/ 6124061 w 6128435"/>
              <a:gd name="connsiteY143-8362" fmla="*/ 5710294 h 6858000"/>
              <a:gd name="connsiteX144-8363" fmla="*/ 6122213 w 6128435"/>
              <a:gd name="connsiteY144-8364" fmla="*/ 5714762 h 6858000"/>
              <a:gd name="connsiteX145-8365" fmla="*/ 6121353 w 6128435"/>
              <a:gd name="connsiteY145-8366" fmla="*/ 5721725 h 6858000"/>
              <a:gd name="connsiteX146-8367" fmla="*/ 6121607 w 6128435"/>
              <a:gd name="connsiteY146-8368" fmla="*/ 5721959 h 6858000"/>
              <a:gd name="connsiteX147-8369" fmla="*/ 6120262 w 6128435"/>
              <a:gd name="connsiteY147-8370" fmla="*/ 5728358 h 6858000"/>
              <a:gd name="connsiteX148-8371" fmla="*/ 6110194 w 6128435"/>
              <a:gd name="connsiteY148-8372" fmla="*/ 5758853 h 6858000"/>
              <a:gd name="connsiteX149-8373" fmla="*/ 6127519 w 6128435"/>
              <a:gd name="connsiteY149-8374" fmla="*/ 5865775 h 6858000"/>
              <a:gd name="connsiteX150-8375" fmla="*/ 6128435 w 6128435"/>
              <a:gd name="connsiteY150-8376" fmla="*/ 5870164 h 6858000"/>
              <a:gd name="connsiteX151-8377" fmla="*/ 6119217 w 6128435"/>
              <a:gd name="connsiteY151-8378" fmla="*/ 5888542 h 6858000"/>
              <a:gd name="connsiteX152-8379" fmla="*/ 6115966 w 6128435"/>
              <a:gd name="connsiteY152-8380" fmla="*/ 5898387 h 6858000"/>
              <a:gd name="connsiteX153-8381" fmla="*/ 6111924 w 6128435"/>
              <a:gd name="connsiteY153-8382" fmla="*/ 5900444 h 6858000"/>
              <a:gd name="connsiteX154-8383" fmla="*/ 6108716 w 6128435"/>
              <a:gd name="connsiteY154-8384" fmla="*/ 5915345 h 6858000"/>
              <a:gd name="connsiteX155-8385" fmla="*/ 6109524 w 6128435"/>
              <a:gd name="connsiteY155-8386" fmla="*/ 5917328 h 6858000"/>
              <a:gd name="connsiteX156-8387" fmla="*/ 6102493 w 6128435"/>
              <a:gd name="connsiteY156-8388" fmla="*/ 5928602 h 6858000"/>
              <a:gd name="connsiteX157-8389" fmla="*/ 6056863 w 6128435"/>
              <a:gd name="connsiteY157-8390" fmla="*/ 6000643 h 6858000"/>
              <a:gd name="connsiteX158-8391" fmla="*/ 6045436 w 6128435"/>
              <a:gd name="connsiteY158-8392" fmla="*/ 6124480 h 6858000"/>
              <a:gd name="connsiteX159-8393" fmla="*/ 6030489 w 6128435"/>
              <a:gd name="connsiteY159-8394" fmla="*/ 6317666 h 6858000"/>
              <a:gd name="connsiteX160-8395" fmla="*/ 6007492 w 6128435"/>
              <a:gd name="connsiteY160-8396" fmla="*/ 6440818 h 6858000"/>
              <a:gd name="connsiteX161-8397" fmla="*/ 6009467 w 6128435"/>
              <a:gd name="connsiteY161-8398" fmla="*/ 6487076 h 6858000"/>
              <a:gd name="connsiteX162-8399" fmla="*/ 5995064 w 6128435"/>
              <a:gd name="connsiteY162-8400" fmla="*/ 6540791 h 6858000"/>
              <a:gd name="connsiteX163-8401" fmla="*/ 5996309 w 6128435"/>
              <a:gd name="connsiteY163-8402" fmla="*/ 6543961 h 6858000"/>
              <a:gd name="connsiteX164-8403" fmla="*/ 5996048 w 6128435"/>
              <a:gd name="connsiteY164-8404" fmla="*/ 6555444 h 6858000"/>
              <a:gd name="connsiteX165-8405" fmla="*/ 6002524 w 6128435"/>
              <a:gd name="connsiteY165-8406" fmla="*/ 6560188 h 6858000"/>
              <a:gd name="connsiteX166-8407" fmla="*/ 6006823 w 6128435"/>
              <a:gd name="connsiteY166-8408" fmla="*/ 6578546 h 6858000"/>
              <a:gd name="connsiteX167-8409" fmla="*/ 6004510 w 6128435"/>
              <a:gd name="connsiteY167-8410" fmla="*/ 6599256 h 6858000"/>
              <a:gd name="connsiteX168-8411" fmla="*/ 5986207 w 6128435"/>
              <a:gd name="connsiteY168-8412" fmla="*/ 6695855 h 6858000"/>
              <a:gd name="connsiteX169-8413" fmla="*/ 5979428 w 6128435"/>
              <a:gd name="connsiteY169-8414" fmla="*/ 6754678 h 6858000"/>
              <a:gd name="connsiteX170-8415" fmla="*/ 5983398 w 6128435"/>
              <a:gd name="connsiteY170-8416" fmla="*/ 6778641 h 6858000"/>
              <a:gd name="connsiteX171-8417" fmla="*/ 5984543 w 6128435"/>
              <a:gd name="connsiteY171-8418" fmla="*/ 6811016 h 6858000"/>
              <a:gd name="connsiteX172-8419" fmla="*/ 5981802 w 6128435"/>
              <a:gd name="connsiteY172-8420" fmla="*/ 6838578 h 6858000"/>
              <a:gd name="connsiteX173-8421" fmla="*/ 5979671 w 6128435"/>
              <a:gd name="connsiteY173-8422" fmla="*/ 6858000 h 6858000"/>
              <a:gd name="connsiteX174-8423" fmla="*/ 0 w 6128435"/>
              <a:gd name="connsiteY174-8424" fmla="*/ 6858000 h 6858000"/>
              <a:gd name="connsiteX175-8425" fmla="*/ 0 w 6128435"/>
              <a:gd name="connsiteY175-8426" fmla="*/ 0 h 6858000"/>
              <a:gd name="connsiteX0-8427" fmla="*/ 0 w 6128435"/>
              <a:gd name="connsiteY0-8428" fmla="*/ 0 h 6858000"/>
              <a:gd name="connsiteX1-8429" fmla="*/ 4965888 w 6128435"/>
              <a:gd name="connsiteY1-8430" fmla="*/ 0 h 6858000"/>
              <a:gd name="connsiteX2-8431" fmla="*/ 4967767 w 6128435"/>
              <a:gd name="connsiteY2-8432" fmla="*/ 7930 h 6858000"/>
              <a:gd name="connsiteX3-8433" fmla="*/ 4979444 w 6128435"/>
              <a:gd name="connsiteY3-8434" fmla="*/ 43921 h 6858000"/>
              <a:gd name="connsiteX4-8435" fmla="*/ 5021173 w 6128435"/>
              <a:gd name="connsiteY4-8436" fmla="*/ 123738 h 6858000"/>
              <a:gd name="connsiteX5-8437" fmla="*/ 5075458 w 6128435"/>
              <a:gd name="connsiteY5-8438" fmla="*/ 264355 h 6858000"/>
              <a:gd name="connsiteX6-8439" fmla="*/ 5081175 w 6128435"/>
              <a:gd name="connsiteY6-8440" fmla="*/ 277448 h 6858000"/>
              <a:gd name="connsiteX7-8441" fmla="*/ 5097011 w 6128435"/>
              <a:gd name="connsiteY7-8442" fmla="*/ 355616 h 6858000"/>
              <a:gd name="connsiteX8-8443" fmla="*/ 5130982 w 6128435"/>
              <a:gd name="connsiteY8-8444" fmla="*/ 412030 h 6858000"/>
              <a:gd name="connsiteX9-8445" fmla="*/ 5153000 w 6128435"/>
              <a:gd name="connsiteY9-8446" fmla="*/ 507134 h 6858000"/>
              <a:gd name="connsiteX10-8447" fmla="*/ 5171282 w 6128435"/>
              <a:gd name="connsiteY10-8448" fmla="*/ 602071 h 6858000"/>
              <a:gd name="connsiteX11-8449" fmla="*/ 5176196 w 6128435"/>
              <a:gd name="connsiteY11-8450" fmla="*/ 636822 h 6858000"/>
              <a:gd name="connsiteX12-8451" fmla="*/ 5201957 w 6128435"/>
              <a:gd name="connsiteY12-8452" fmla="*/ 736835 h 6858000"/>
              <a:gd name="connsiteX13-8453" fmla="*/ 5185452 w 6128435"/>
              <a:gd name="connsiteY13-8454" fmla="*/ 745392 h 6858000"/>
              <a:gd name="connsiteX14-8455" fmla="*/ 5189051 w 6128435"/>
              <a:gd name="connsiteY14-8456" fmla="*/ 782518 h 6858000"/>
              <a:gd name="connsiteX15-8457" fmla="*/ 5210428 w 6128435"/>
              <a:gd name="connsiteY15-8458" fmla="*/ 815772 h 6858000"/>
              <a:gd name="connsiteX16-8459" fmla="*/ 5221088 w 6128435"/>
              <a:gd name="connsiteY16-8460" fmla="*/ 860193 h 6858000"/>
              <a:gd name="connsiteX17-8461" fmla="*/ 5227653 w 6128435"/>
              <a:gd name="connsiteY17-8462" fmla="*/ 886709 h 6858000"/>
              <a:gd name="connsiteX18-8463" fmla="*/ 5230806 w 6128435"/>
              <a:gd name="connsiteY18-8464" fmla="*/ 961354 h 6858000"/>
              <a:gd name="connsiteX19-8465" fmla="*/ 5201018 w 6128435"/>
              <a:gd name="connsiteY19-8466" fmla="*/ 1095027 h 6858000"/>
              <a:gd name="connsiteX20-8467" fmla="*/ 5202153 w 6128435"/>
              <a:gd name="connsiteY20-8468" fmla="*/ 1133224 h 6858000"/>
              <a:gd name="connsiteX21-8469" fmla="*/ 5207370 w 6128435"/>
              <a:gd name="connsiteY21-8470" fmla="*/ 1138097 h 6858000"/>
              <a:gd name="connsiteX22-8471" fmla="*/ 5189234 w 6128435"/>
              <a:gd name="connsiteY22-8472" fmla="*/ 1193495 h 6858000"/>
              <a:gd name="connsiteX23-8473" fmla="*/ 5202769 w 6128435"/>
              <a:gd name="connsiteY23-8474" fmla="*/ 1269450 h 6858000"/>
              <a:gd name="connsiteX24-8475" fmla="*/ 5225968 w 6128435"/>
              <a:gd name="connsiteY24-8476" fmla="*/ 1357994 h 6858000"/>
              <a:gd name="connsiteX25-8477" fmla="*/ 5233819 w 6128435"/>
              <a:gd name="connsiteY25-8478" fmla="*/ 1380922 h 6858000"/>
              <a:gd name="connsiteX26-8479" fmla="*/ 5237226 w 6128435"/>
              <a:gd name="connsiteY26-8480" fmla="*/ 1441327 h 6858000"/>
              <a:gd name="connsiteX27-8481" fmla="*/ 5244434 w 6128435"/>
              <a:gd name="connsiteY27-8482" fmla="*/ 1580810 h 6858000"/>
              <a:gd name="connsiteX28-8483" fmla="*/ 5251453 w 6128435"/>
              <a:gd name="connsiteY28-8484" fmla="*/ 1583934 h 6858000"/>
              <a:gd name="connsiteX29-8485" fmla="*/ 5253136 w 6128435"/>
              <a:gd name="connsiteY29-8486" fmla="*/ 1595457 h 6858000"/>
              <a:gd name="connsiteX30-8487" fmla="*/ 5254863 w 6128435"/>
              <a:gd name="connsiteY30-8488" fmla="*/ 1598311 h 6858000"/>
              <a:gd name="connsiteX31-8489" fmla="*/ 5263491 w 6128435"/>
              <a:gd name="connsiteY31-8490" fmla="*/ 1642938 h 6858000"/>
              <a:gd name="connsiteX32-8491" fmla="*/ 5261314 w 6128435"/>
              <a:gd name="connsiteY32-8492" fmla="*/ 1689177 h 6858000"/>
              <a:gd name="connsiteX33-8493" fmla="*/ 5259788 w 6128435"/>
              <a:gd name="connsiteY33-8494" fmla="*/ 1768516 h 6858000"/>
              <a:gd name="connsiteX34-8495" fmla="*/ 5272526 w 6128435"/>
              <a:gd name="connsiteY34-8496" fmla="*/ 1936940 h 6858000"/>
              <a:gd name="connsiteX35-8497" fmla="*/ 5252592 w 6128435"/>
              <a:gd name="connsiteY35-8498" fmla="*/ 2092210 h 6858000"/>
              <a:gd name="connsiteX36-8499" fmla="*/ 5264303 w 6128435"/>
              <a:gd name="connsiteY36-8500" fmla="*/ 2225157 h 6858000"/>
              <a:gd name="connsiteX37-8501" fmla="*/ 5254949 w 6128435"/>
              <a:gd name="connsiteY37-8502" fmla="*/ 2236160 h 6858000"/>
              <a:gd name="connsiteX38-8503" fmla="*/ 5250104 w 6128435"/>
              <a:gd name="connsiteY38-8504" fmla="*/ 2249166 h 6858000"/>
              <a:gd name="connsiteX39-8505" fmla="*/ 5251214 w 6128435"/>
              <a:gd name="connsiteY39-8506" fmla="*/ 2250944 h 6858000"/>
              <a:gd name="connsiteX40-8507" fmla="*/ 5250644 w 6128435"/>
              <a:gd name="connsiteY40-8508" fmla="*/ 2266619 h 6858000"/>
              <a:gd name="connsiteX41-8509" fmla="*/ 5247111 w 6128435"/>
              <a:gd name="connsiteY41-8510" fmla="*/ 2269679 h 6858000"/>
              <a:gd name="connsiteX42-8511" fmla="*/ 5245653 w 6128435"/>
              <a:gd name="connsiteY42-8512" fmla="*/ 2280317 h 6858000"/>
              <a:gd name="connsiteX43-8513" fmla="*/ 5239901 w 6128435"/>
              <a:gd name="connsiteY43-8514" fmla="*/ 2300961 h 6858000"/>
              <a:gd name="connsiteX44-8515" fmla="*/ 5271650 w 6128435"/>
              <a:gd name="connsiteY44-8516" fmla="*/ 2440467 h 6858000"/>
              <a:gd name="connsiteX45-8517" fmla="*/ 5271438 w 6128435"/>
              <a:gd name="connsiteY45-8518" fmla="*/ 2447186 h 6858000"/>
              <a:gd name="connsiteX46-8519" fmla="*/ 5271722 w 6128435"/>
              <a:gd name="connsiteY46-8520" fmla="*/ 2447359 h 6858000"/>
              <a:gd name="connsiteX47-8521" fmla="*/ 5148653 w 6128435"/>
              <a:gd name="connsiteY47-8522" fmla="*/ 2460132 h 6858000"/>
              <a:gd name="connsiteX48-8523" fmla="*/ 5192511 w 6128435"/>
              <a:gd name="connsiteY48-8524" fmla="*/ 2549199 h 6858000"/>
              <a:gd name="connsiteX49-8525" fmla="*/ 5307538 w 6128435"/>
              <a:gd name="connsiteY49-8526" fmla="*/ 2514685 h 6858000"/>
              <a:gd name="connsiteX50-8527" fmla="*/ 5337604 w 6128435"/>
              <a:gd name="connsiteY50-8528" fmla="*/ 2597632 h 6858000"/>
              <a:gd name="connsiteX51-8529" fmla="*/ 5407503 w 6128435"/>
              <a:gd name="connsiteY51-8530" fmla="*/ 2786290 h 6858000"/>
              <a:gd name="connsiteX52-8531" fmla="*/ 5407356 w 6128435"/>
              <a:gd name="connsiteY52-8532" fmla="*/ 2787545 h 6858000"/>
              <a:gd name="connsiteX53-8533" fmla="*/ 5411130 w 6128435"/>
              <a:gd name="connsiteY53-8534" fmla="*/ 2788640 h 6858000"/>
              <a:gd name="connsiteX54-8535" fmla="*/ 5416439 w 6128435"/>
              <a:gd name="connsiteY54-8536" fmla="*/ 2805666 h 6858000"/>
              <a:gd name="connsiteX55-8537" fmla="*/ 5416589 w 6128435"/>
              <a:gd name="connsiteY55-8538" fmla="*/ 2810822 h 6858000"/>
              <a:gd name="connsiteX56-8539" fmla="*/ 5418542 w 6128435"/>
              <a:gd name="connsiteY56-8540" fmla="*/ 2817745 h 6858000"/>
              <a:gd name="connsiteX57-8541" fmla="*/ 5418847 w 6128435"/>
              <a:gd name="connsiteY57-8542" fmla="*/ 2817825 h 6858000"/>
              <a:gd name="connsiteX58-8543" fmla="*/ 5423364 w 6128435"/>
              <a:gd name="connsiteY58-8544" fmla="*/ 2858292 h 6858000"/>
              <a:gd name="connsiteX59-8545" fmla="*/ 5479298 w 6128435"/>
              <a:gd name="connsiteY59-8546" fmla="*/ 2947791 h 6858000"/>
              <a:gd name="connsiteX60-8547" fmla="*/ 5481770 w 6128435"/>
              <a:gd name="connsiteY60-8548" fmla="*/ 2951352 h 6858000"/>
              <a:gd name="connsiteX61-8549" fmla="*/ 5481013 w 6128435"/>
              <a:gd name="connsiteY61-8550" fmla="*/ 2973461 h 6858000"/>
              <a:gd name="connsiteX62-8551" fmla="*/ 5482045 w 6128435"/>
              <a:gd name="connsiteY62-8552" fmla="*/ 2984371 h 6858000"/>
              <a:gd name="connsiteX63-8553" fmla="*/ 5479405 w 6128435"/>
              <a:gd name="connsiteY63-8554" fmla="*/ 2988507 h 6858000"/>
              <a:gd name="connsiteX64-8555" fmla="*/ 5482415 w 6128435"/>
              <a:gd name="connsiteY64-8556" fmla="*/ 3004079 h 6858000"/>
              <a:gd name="connsiteX65-8557" fmla="*/ 5483865 w 6128435"/>
              <a:gd name="connsiteY65-8558" fmla="*/ 3005467 h 6858000"/>
              <a:gd name="connsiteX66-8559" fmla="*/ 5482236 w 6128435"/>
              <a:gd name="connsiteY66-8560" fmla="*/ 3019791 h 6858000"/>
              <a:gd name="connsiteX67-8561" fmla="*/ 5475895 w 6128435"/>
              <a:gd name="connsiteY67-8562" fmla="*/ 3033578 h 6858000"/>
              <a:gd name="connsiteX68-8563" fmla="*/ 5477595 w 6128435"/>
              <a:gd name="connsiteY68-8564" fmla="*/ 3250534 h 6858000"/>
              <a:gd name="connsiteX69-8565" fmla="*/ 5532836 w 6128435"/>
              <a:gd name="connsiteY69-8566" fmla="*/ 3353840 h 6858000"/>
              <a:gd name="connsiteX70-8567" fmla="*/ 5561229 w 6128435"/>
              <a:gd name="connsiteY70-8568" fmla="*/ 3395784 h 6858000"/>
              <a:gd name="connsiteX71-8569" fmla="*/ 5589758 w 6128435"/>
              <a:gd name="connsiteY71-8570" fmla="*/ 3506453 h 6858000"/>
              <a:gd name="connsiteX72-8571" fmla="*/ 5596144 w 6128435"/>
              <a:gd name="connsiteY72-8572" fmla="*/ 3534624 h 6858000"/>
              <a:gd name="connsiteX73-8573" fmla="*/ 5597750 w 6128435"/>
              <a:gd name="connsiteY73-8574" fmla="*/ 3534129 h 6858000"/>
              <a:gd name="connsiteX74-8575" fmla="*/ 5599700 w 6128435"/>
              <a:gd name="connsiteY74-8576" fmla="*/ 3547221 h 6858000"/>
              <a:gd name="connsiteX75-8577" fmla="*/ 5615031 w 6128435"/>
              <a:gd name="connsiteY75-8578" fmla="*/ 3557482 h 6858000"/>
              <a:gd name="connsiteX76-8579" fmla="*/ 5618377 w 6128435"/>
              <a:gd name="connsiteY76-8580" fmla="*/ 3588431 h 6858000"/>
              <a:gd name="connsiteX77-8581" fmla="*/ 5612155 w 6128435"/>
              <a:gd name="connsiteY77-8582" fmla="*/ 3589869 h 6858000"/>
              <a:gd name="connsiteX78-8583" fmla="*/ 5620843 w 6128435"/>
              <a:gd name="connsiteY78-8584" fmla="*/ 3606745 h 6858000"/>
              <a:gd name="connsiteX79-8585" fmla="*/ 5655472 w 6128435"/>
              <a:gd name="connsiteY79-8586" fmla="*/ 3678877 h 6858000"/>
              <a:gd name="connsiteX80-8587" fmla="*/ 5680448 w 6128435"/>
              <a:gd name="connsiteY80-8588" fmla="*/ 3717760 h 6858000"/>
              <a:gd name="connsiteX81-8589" fmla="*/ 5683015 w 6128435"/>
              <a:gd name="connsiteY81-8590" fmla="*/ 3762025 h 6858000"/>
              <a:gd name="connsiteX82-8591" fmla="*/ 5696643 w 6128435"/>
              <a:gd name="connsiteY82-8592" fmla="*/ 3773888 h 6858000"/>
              <a:gd name="connsiteX83-8593" fmla="*/ 5699203 w 6128435"/>
              <a:gd name="connsiteY83-8594" fmla="*/ 3775823 h 6858000"/>
              <a:gd name="connsiteX84-8595" fmla="*/ 5704824 w 6128435"/>
              <a:gd name="connsiteY84-8596" fmla="*/ 3785966 h 6858000"/>
              <a:gd name="connsiteX85-8597" fmla="*/ 5712204 w 6128435"/>
              <a:gd name="connsiteY85-8598" fmla="*/ 3785830 h 6858000"/>
              <a:gd name="connsiteX86-8599" fmla="*/ 5724816 w 6128435"/>
              <a:gd name="connsiteY86-8600" fmla="*/ 3798949 h 6858000"/>
              <a:gd name="connsiteX87-8601" fmla="*/ 5733539 w 6128435"/>
              <a:gd name="connsiteY87-8602" fmla="*/ 3818457 h 6858000"/>
              <a:gd name="connsiteX88-8603" fmla="*/ 5768491 w 6128435"/>
              <a:gd name="connsiteY88-8604" fmla="*/ 3914399 h 6858000"/>
              <a:gd name="connsiteX89-8605" fmla="*/ 5793123 w 6128435"/>
              <a:gd name="connsiteY89-8606" fmla="*/ 3969952 h 6858000"/>
              <a:gd name="connsiteX90-8607" fmla="*/ 5808321 w 6128435"/>
              <a:gd name="connsiteY90-8608" fmla="*/ 3988153 h 6858000"/>
              <a:gd name="connsiteX91-8609" fmla="*/ 5825621 w 6128435"/>
              <a:gd name="connsiteY91-8610" fmla="*/ 4015525 h 6858000"/>
              <a:gd name="connsiteX92-8611" fmla="*/ 5860672 w 6128435"/>
              <a:gd name="connsiteY92-8612" fmla="*/ 4061579 h 6858000"/>
              <a:gd name="connsiteX93-8613" fmla="*/ 5872173 w 6128435"/>
              <a:gd name="connsiteY93-8614" fmla="*/ 4088497 h 6858000"/>
              <a:gd name="connsiteX94-8615" fmla="*/ 5883705 w 6128435"/>
              <a:gd name="connsiteY94-8616" fmla="*/ 4101899 h 6858000"/>
              <a:gd name="connsiteX95-8617" fmla="*/ 5885314 w 6128435"/>
              <a:gd name="connsiteY95-8618" fmla="*/ 4108387 h 6858000"/>
              <a:gd name="connsiteX96-8619" fmla="*/ 5894095 w 6128435"/>
              <a:gd name="connsiteY96-8620" fmla="*/ 4128857 h 6858000"/>
              <a:gd name="connsiteX97-8621" fmla="*/ 5898339 w 6128435"/>
              <a:gd name="connsiteY97-8622" fmla="*/ 4140800 h 6858000"/>
              <a:gd name="connsiteX98-8623" fmla="*/ 5899734 w 6128435"/>
              <a:gd name="connsiteY98-8624" fmla="*/ 4145632 h 6858000"/>
              <a:gd name="connsiteX99-8625" fmla="*/ 5897098 w 6128435"/>
              <a:gd name="connsiteY99-8626" fmla="*/ 4157819 h 6858000"/>
              <a:gd name="connsiteX100-8627" fmla="*/ 5903513 w 6128435"/>
              <a:gd name="connsiteY100-8628" fmla="*/ 4187661 h 6858000"/>
              <a:gd name="connsiteX101-8629" fmla="*/ 5917114 w 6128435"/>
              <a:gd name="connsiteY101-8630" fmla="*/ 4213096 h 6858000"/>
              <a:gd name="connsiteX102-8631" fmla="*/ 5921153 w 6128435"/>
              <a:gd name="connsiteY102-8632" fmla="*/ 4236222 h 6858000"/>
              <a:gd name="connsiteX103-8633" fmla="*/ 5924233 w 6128435"/>
              <a:gd name="connsiteY103-8634" fmla="*/ 4242060 h 6858000"/>
              <a:gd name="connsiteX104-8635" fmla="*/ 5928910 w 6128435"/>
              <a:gd name="connsiteY104-8636" fmla="*/ 4300973 h 6858000"/>
              <a:gd name="connsiteX105-8637" fmla="*/ 5939320 w 6128435"/>
              <a:gd name="connsiteY105-8638" fmla="*/ 4340435 h 6858000"/>
              <a:gd name="connsiteX106-8639" fmla="*/ 5946705 w 6128435"/>
              <a:gd name="connsiteY106-8640" fmla="*/ 4428051 h 6858000"/>
              <a:gd name="connsiteX107-8641" fmla="*/ 5949261 w 6128435"/>
              <a:gd name="connsiteY107-8642" fmla="*/ 4449185 h 6858000"/>
              <a:gd name="connsiteX108-8643" fmla="*/ 5957504 w 6128435"/>
              <a:gd name="connsiteY108-8644" fmla="*/ 4465911 h 6858000"/>
              <a:gd name="connsiteX109-8645" fmla="*/ 5964689 w 6128435"/>
              <a:gd name="connsiteY109-8646" fmla="*/ 4468532 h 6858000"/>
              <a:gd name="connsiteX110-8647" fmla="*/ 5967062 w 6128435"/>
              <a:gd name="connsiteY110-8648" fmla="*/ 4479923 h 6858000"/>
              <a:gd name="connsiteX111-8649" fmla="*/ 5968960 w 6128435"/>
              <a:gd name="connsiteY111-8650" fmla="*/ 4482655 h 6858000"/>
              <a:gd name="connsiteX112-8651" fmla="*/ 5978567 w 6128435"/>
              <a:gd name="connsiteY112-8652" fmla="*/ 4498605 h 6858000"/>
              <a:gd name="connsiteX113-8653" fmla="*/ 5980106 w 6128435"/>
              <a:gd name="connsiteY113-8654" fmla="*/ 4585087 h 6858000"/>
              <a:gd name="connsiteX114-8655" fmla="*/ 5998138 w 6128435"/>
              <a:gd name="connsiteY114-8656" fmla="*/ 4697518 h 6858000"/>
              <a:gd name="connsiteX115-8657" fmla="*/ 6013516 w 6128435"/>
              <a:gd name="connsiteY115-8658" fmla="*/ 4786619 h 6858000"/>
              <a:gd name="connsiteX116-8659" fmla="*/ 6025404 w 6128435"/>
              <a:gd name="connsiteY116-8660" fmla="*/ 4858148 h 6858000"/>
              <a:gd name="connsiteX117-8661" fmla="*/ 6007749 w 6128435"/>
              <a:gd name="connsiteY117-8662" fmla="*/ 4964715 h 6858000"/>
              <a:gd name="connsiteX118-8663" fmla="*/ 6005269 w 6128435"/>
              <a:gd name="connsiteY118-8664" fmla="*/ 5150567 h 6858000"/>
              <a:gd name="connsiteX119-8665" fmla="*/ 6001127 w 6128435"/>
              <a:gd name="connsiteY119-8666" fmla="*/ 5164609 h 6858000"/>
              <a:gd name="connsiteX120-8667" fmla="*/ 5996647 w 6128435"/>
              <a:gd name="connsiteY120-8668" fmla="*/ 5185640 h 6858000"/>
              <a:gd name="connsiteX121-8669" fmla="*/ 5998514 w 6128435"/>
              <a:gd name="connsiteY121-8670" fmla="*/ 5189673 h 6858000"/>
              <a:gd name="connsiteX122-8671" fmla="*/ 5995970 w 6128435"/>
              <a:gd name="connsiteY122-8672" fmla="*/ 5221547 h 6858000"/>
              <a:gd name="connsiteX123-8673" fmla="*/ 5997218 w 6128435"/>
              <a:gd name="connsiteY123-8674" fmla="*/ 5222031 h 6858000"/>
              <a:gd name="connsiteX124-8675" fmla="*/ 6002116 w 6128435"/>
              <a:gd name="connsiteY124-8676" fmla="*/ 5231223 h 6858000"/>
              <a:gd name="connsiteX125-8677" fmla="*/ 6008541 w 6128435"/>
              <a:gd name="connsiteY125-8678" fmla="*/ 5248680 h 6858000"/>
              <a:gd name="connsiteX126-8679" fmla="*/ 6039260 w 6128435"/>
              <a:gd name="connsiteY126-8680" fmla="*/ 5289518 h 6858000"/>
              <a:gd name="connsiteX127-8681" fmla="*/ 6036748 w 6128435"/>
              <a:gd name="connsiteY127-8682" fmla="*/ 5322752 h 6858000"/>
              <a:gd name="connsiteX128-8683" fmla="*/ 6036943 w 6128435"/>
              <a:gd name="connsiteY128-8684" fmla="*/ 5329480 h 6858000"/>
              <a:gd name="connsiteX129-8685" fmla="*/ 6037236 w 6128435"/>
              <a:gd name="connsiteY129-8686" fmla="*/ 5329634 h 6858000"/>
              <a:gd name="connsiteX130-8687" fmla="*/ 6038019 w 6128435"/>
              <a:gd name="connsiteY130-8688" fmla="*/ 5336764 h 6858000"/>
              <a:gd name="connsiteX131-8689" fmla="*/ 6037298 w 6128435"/>
              <a:gd name="connsiteY131-8690" fmla="*/ 5341753 h 6858000"/>
              <a:gd name="connsiteX132-8691" fmla="*/ 6037677 w 6128435"/>
              <a:gd name="connsiteY132-8692" fmla="*/ 5354807 h 6858000"/>
              <a:gd name="connsiteX133-8693" fmla="*/ 6039728 w 6128435"/>
              <a:gd name="connsiteY133-8694" fmla="*/ 5359416 h 6858000"/>
              <a:gd name="connsiteX134-8695" fmla="*/ 6043311 w 6128435"/>
              <a:gd name="connsiteY134-8696" fmla="*/ 5361407 h 6858000"/>
              <a:gd name="connsiteX135-8697" fmla="*/ 6042954 w 6128435"/>
              <a:gd name="connsiteY135-8698" fmla="*/ 5362576 h 6858000"/>
              <a:gd name="connsiteX136-8699" fmla="*/ 6053435 w 6128435"/>
              <a:gd name="connsiteY136-8700" fmla="*/ 5387547 h 6858000"/>
              <a:gd name="connsiteX137-8701" fmla="*/ 6065933 w 6128435"/>
              <a:gd name="connsiteY137-8702" fmla="*/ 5443002 h 6858000"/>
              <a:gd name="connsiteX138-8703" fmla="*/ 6068640 w 6128435"/>
              <a:gd name="connsiteY138-8704" fmla="*/ 5474503 h 6858000"/>
              <a:gd name="connsiteX139-8705" fmla="*/ 6080922 w 6128435"/>
              <a:gd name="connsiteY139-8706" fmla="*/ 5561070 h 6858000"/>
              <a:gd name="connsiteX140-8707" fmla="*/ 6096949 w 6128435"/>
              <a:gd name="connsiteY140-8708" fmla="*/ 5648179 h 6858000"/>
              <a:gd name="connsiteX141-8709" fmla="*/ 6125703 w 6128435"/>
              <a:gd name="connsiteY141-8710" fmla="*/ 5692894 h 6858000"/>
              <a:gd name="connsiteX142-8711" fmla="*/ 6126670 w 6128435"/>
              <a:gd name="connsiteY142-8712" fmla="*/ 5697882 h 6858000"/>
              <a:gd name="connsiteX143-8713" fmla="*/ 6124061 w 6128435"/>
              <a:gd name="connsiteY143-8714" fmla="*/ 5710294 h 6858000"/>
              <a:gd name="connsiteX144-8715" fmla="*/ 6122213 w 6128435"/>
              <a:gd name="connsiteY144-8716" fmla="*/ 5714762 h 6858000"/>
              <a:gd name="connsiteX145-8717" fmla="*/ 6121353 w 6128435"/>
              <a:gd name="connsiteY145-8718" fmla="*/ 5721725 h 6858000"/>
              <a:gd name="connsiteX146-8719" fmla="*/ 6121607 w 6128435"/>
              <a:gd name="connsiteY146-8720" fmla="*/ 5721959 h 6858000"/>
              <a:gd name="connsiteX147-8721" fmla="*/ 6120262 w 6128435"/>
              <a:gd name="connsiteY147-8722" fmla="*/ 5728358 h 6858000"/>
              <a:gd name="connsiteX148-8723" fmla="*/ 6110194 w 6128435"/>
              <a:gd name="connsiteY148-8724" fmla="*/ 5758853 h 6858000"/>
              <a:gd name="connsiteX149-8725" fmla="*/ 6127519 w 6128435"/>
              <a:gd name="connsiteY149-8726" fmla="*/ 5865775 h 6858000"/>
              <a:gd name="connsiteX150-8727" fmla="*/ 6128435 w 6128435"/>
              <a:gd name="connsiteY150-8728" fmla="*/ 5870164 h 6858000"/>
              <a:gd name="connsiteX151-8729" fmla="*/ 6119217 w 6128435"/>
              <a:gd name="connsiteY151-8730" fmla="*/ 5888542 h 6858000"/>
              <a:gd name="connsiteX152-8731" fmla="*/ 6115966 w 6128435"/>
              <a:gd name="connsiteY152-8732" fmla="*/ 5898387 h 6858000"/>
              <a:gd name="connsiteX153-8733" fmla="*/ 6111924 w 6128435"/>
              <a:gd name="connsiteY153-8734" fmla="*/ 5900444 h 6858000"/>
              <a:gd name="connsiteX154-8735" fmla="*/ 6108716 w 6128435"/>
              <a:gd name="connsiteY154-8736" fmla="*/ 5915345 h 6858000"/>
              <a:gd name="connsiteX155-8737" fmla="*/ 6109524 w 6128435"/>
              <a:gd name="connsiteY155-8738" fmla="*/ 5917328 h 6858000"/>
              <a:gd name="connsiteX156-8739" fmla="*/ 6102493 w 6128435"/>
              <a:gd name="connsiteY156-8740" fmla="*/ 5928602 h 6858000"/>
              <a:gd name="connsiteX157-8741" fmla="*/ 6056863 w 6128435"/>
              <a:gd name="connsiteY157-8742" fmla="*/ 6000643 h 6858000"/>
              <a:gd name="connsiteX158-8743" fmla="*/ 6045436 w 6128435"/>
              <a:gd name="connsiteY158-8744" fmla="*/ 6124480 h 6858000"/>
              <a:gd name="connsiteX159-8745" fmla="*/ 6030489 w 6128435"/>
              <a:gd name="connsiteY159-8746" fmla="*/ 6317666 h 6858000"/>
              <a:gd name="connsiteX160-8747" fmla="*/ 6007492 w 6128435"/>
              <a:gd name="connsiteY160-8748" fmla="*/ 6440818 h 6858000"/>
              <a:gd name="connsiteX161-8749" fmla="*/ 6009467 w 6128435"/>
              <a:gd name="connsiteY161-8750" fmla="*/ 6487076 h 6858000"/>
              <a:gd name="connsiteX162-8751" fmla="*/ 5995064 w 6128435"/>
              <a:gd name="connsiteY162-8752" fmla="*/ 6540791 h 6858000"/>
              <a:gd name="connsiteX163-8753" fmla="*/ 5996309 w 6128435"/>
              <a:gd name="connsiteY163-8754" fmla="*/ 6543961 h 6858000"/>
              <a:gd name="connsiteX164-8755" fmla="*/ 5996048 w 6128435"/>
              <a:gd name="connsiteY164-8756" fmla="*/ 6555444 h 6858000"/>
              <a:gd name="connsiteX165-8757" fmla="*/ 6002524 w 6128435"/>
              <a:gd name="connsiteY165-8758" fmla="*/ 6560188 h 6858000"/>
              <a:gd name="connsiteX166-8759" fmla="*/ 6006823 w 6128435"/>
              <a:gd name="connsiteY166-8760" fmla="*/ 6578546 h 6858000"/>
              <a:gd name="connsiteX167-8761" fmla="*/ 6004510 w 6128435"/>
              <a:gd name="connsiteY167-8762" fmla="*/ 6599256 h 6858000"/>
              <a:gd name="connsiteX168-8763" fmla="*/ 5986207 w 6128435"/>
              <a:gd name="connsiteY168-8764" fmla="*/ 6695855 h 6858000"/>
              <a:gd name="connsiteX169-8765" fmla="*/ 5979428 w 6128435"/>
              <a:gd name="connsiteY169-8766" fmla="*/ 6754678 h 6858000"/>
              <a:gd name="connsiteX170-8767" fmla="*/ 5983398 w 6128435"/>
              <a:gd name="connsiteY170-8768" fmla="*/ 6778641 h 6858000"/>
              <a:gd name="connsiteX171-8769" fmla="*/ 5984543 w 6128435"/>
              <a:gd name="connsiteY171-8770" fmla="*/ 6811016 h 6858000"/>
              <a:gd name="connsiteX172-8771" fmla="*/ 5981802 w 6128435"/>
              <a:gd name="connsiteY172-8772" fmla="*/ 6838578 h 6858000"/>
              <a:gd name="connsiteX173-8773" fmla="*/ 5979671 w 6128435"/>
              <a:gd name="connsiteY173-8774" fmla="*/ 6858000 h 6858000"/>
              <a:gd name="connsiteX174-8775" fmla="*/ 0 w 6128435"/>
              <a:gd name="connsiteY174-8776" fmla="*/ 6858000 h 6858000"/>
              <a:gd name="connsiteX175-8777" fmla="*/ 0 w 6128435"/>
              <a:gd name="connsiteY175-8778" fmla="*/ 0 h 6858000"/>
              <a:gd name="connsiteX0-8779" fmla="*/ 0 w 6128435"/>
              <a:gd name="connsiteY0-8780" fmla="*/ 0 h 6858000"/>
              <a:gd name="connsiteX1-8781" fmla="*/ 4965888 w 6128435"/>
              <a:gd name="connsiteY1-8782" fmla="*/ 0 h 6858000"/>
              <a:gd name="connsiteX2-8783" fmla="*/ 4967767 w 6128435"/>
              <a:gd name="connsiteY2-8784" fmla="*/ 7930 h 6858000"/>
              <a:gd name="connsiteX3-8785" fmla="*/ 4979444 w 6128435"/>
              <a:gd name="connsiteY3-8786" fmla="*/ 43921 h 6858000"/>
              <a:gd name="connsiteX4-8787" fmla="*/ 5021173 w 6128435"/>
              <a:gd name="connsiteY4-8788" fmla="*/ 123738 h 6858000"/>
              <a:gd name="connsiteX5-8789" fmla="*/ 5075458 w 6128435"/>
              <a:gd name="connsiteY5-8790" fmla="*/ 264355 h 6858000"/>
              <a:gd name="connsiteX6-8791" fmla="*/ 5081175 w 6128435"/>
              <a:gd name="connsiteY6-8792" fmla="*/ 277448 h 6858000"/>
              <a:gd name="connsiteX7-8793" fmla="*/ 5097011 w 6128435"/>
              <a:gd name="connsiteY7-8794" fmla="*/ 355616 h 6858000"/>
              <a:gd name="connsiteX8-8795" fmla="*/ 5130982 w 6128435"/>
              <a:gd name="connsiteY8-8796" fmla="*/ 412030 h 6858000"/>
              <a:gd name="connsiteX9-8797" fmla="*/ 5153000 w 6128435"/>
              <a:gd name="connsiteY9-8798" fmla="*/ 507134 h 6858000"/>
              <a:gd name="connsiteX10-8799" fmla="*/ 5171282 w 6128435"/>
              <a:gd name="connsiteY10-8800" fmla="*/ 602071 h 6858000"/>
              <a:gd name="connsiteX11-8801" fmla="*/ 5176196 w 6128435"/>
              <a:gd name="connsiteY11-8802" fmla="*/ 636822 h 6858000"/>
              <a:gd name="connsiteX12-8803" fmla="*/ 5201957 w 6128435"/>
              <a:gd name="connsiteY12-8804" fmla="*/ 736835 h 6858000"/>
              <a:gd name="connsiteX13-8805" fmla="*/ 5185452 w 6128435"/>
              <a:gd name="connsiteY13-8806" fmla="*/ 745392 h 6858000"/>
              <a:gd name="connsiteX14-8807" fmla="*/ 5189051 w 6128435"/>
              <a:gd name="connsiteY14-8808" fmla="*/ 782518 h 6858000"/>
              <a:gd name="connsiteX15-8809" fmla="*/ 5210428 w 6128435"/>
              <a:gd name="connsiteY15-8810" fmla="*/ 815772 h 6858000"/>
              <a:gd name="connsiteX16-8811" fmla="*/ 5221088 w 6128435"/>
              <a:gd name="connsiteY16-8812" fmla="*/ 860193 h 6858000"/>
              <a:gd name="connsiteX17-8813" fmla="*/ 5227653 w 6128435"/>
              <a:gd name="connsiteY17-8814" fmla="*/ 886709 h 6858000"/>
              <a:gd name="connsiteX18-8815" fmla="*/ 5230806 w 6128435"/>
              <a:gd name="connsiteY18-8816" fmla="*/ 961354 h 6858000"/>
              <a:gd name="connsiteX19-8817" fmla="*/ 5201018 w 6128435"/>
              <a:gd name="connsiteY19-8818" fmla="*/ 1095027 h 6858000"/>
              <a:gd name="connsiteX20-8819" fmla="*/ 5202153 w 6128435"/>
              <a:gd name="connsiteY20-8820" fmla="*/ 1133224 h 6858000"/>
              <a:gd name="connsiteX21-8821" fmla="*/ 5207370 w 6128435"/>
              <a:gd name="connsiteY21-8822" fmla="*/ 1138097 h 6858000"/>
              <a:gd name="connsiteX22-8823" fmla="*/ 5189234 w 6128435"/>
              <a:gd name="connsiteY22-8824" fmla="*/ 1193495 h 6858000"/>
              <a:gd name="connsiteX23-8825" fmla="*/ 5202769 w 6128435"/>
              <a:gd name="connsiteY23-8826" fmla="*/ 1269450 h 6858000"/>
              <a:gd name="connsiteX24-8827" fmla="*/ 5225968 w 6128435"/>
              <a:gd name="connsiteY24-8828" fmla="*/ 1357994 h 6858000"/>
              <a:gd name="connsiteX25-8829" fmla="*/ 5233819 w 6128435"/>
              <a:gd name="connsiteY25-8830" fmla="*/ 1380922 h 6858000"/>
              <a:gd name="connsiteX26-8831" fmla="*/ 5237226 w 6128435"/>
              <a:gd name="connsiteY26-8832" fmla="*/ 1441327 h 6858000"/>
              <a:gd name="connsiteX27-8833" fmla="*/ 5244434 w 6128435"/>
              <a:gd name="connsiteY27-8834" fmla="*/ 1580810 h 6858000"/>
              <a:gd name="connsiteX28-8835" fmla="*/ 5251453 w 6128435"/>
              <a:gd name="connsiteY28-8836" fmla="*/ 1583934 h 6858000"/>
              <a:gd name="connsiteX29-8837" fmla="*/ 5253136 w 6128435"/>
              <a:gd name="connsiteY29-8838" fmla="*/ 1595457 h 6858000"/>
              <a:gd name="connsiteX30-8839" fmla="*/ 5254863 w 6128435"/>
              <a:gd name="connsiteY30-8840" fmla="*/ 1598311 h 6858000"/>
              <a:gd name="connsiteX31-8841" fmla="*/ 5263491 w 6128435"/>
              <a:gd name="connsiteY31-8842" fmla="*/ 1642938 h 6858000"/>
              <a:gd name="connsiteX32-8843" fmla="*/ 5261314 w 6128435"/>
              <a:gd name="connsiteY32-8844" fmla="*/ 1689177 h 6858000"/>
              <a:gd name="connsiteX33-8845" fmla="*/ 5259788 w 6128435"/>
              <a:gd name="connsiteY33-8846" fmla="*/ 1768516 h 6858000"/>
              <a:gd name="connsiteX34-8847" fmla="*/ 5272526 w 6128435"/>
              <a:gd name="connsiteY34-8848" fmla="*/ 1936940 h 6858000"/>
              <a:gd name="connsiteX35-8849" fmla="*/ 5252592 w 6128435"/>
              <a:gd name="connsiteY35-8850" fmla="*/ 2092210 h 6858000"/>
              <a:gd name="connsiteX36-8851" fmla="*/ 5264303 w 6128435"/>
              <a:gd name="connsiteY36-8852" fmla="*/ 2225157 h 6858000"/>
              <a:gd name="connsiteX37-8853" fmla="*/ 5254949 w 6128435"/>
              <a:gd name="connsiteY37-8854" fmla="*/ 2236160 h 6858000"/>
              <a:gd name="connsiteX38-8855" fmla="*/ 5250104 w 6128435"/>
              <a:gd name="connsiteY38-8856" fmla="*/ 2249166 h 6858000"/>
              <a:gd name="connsiteX39-8857" fmla="*/ 5251214 w 6128435"/>
              <a:gd name="connsiteY39-8858" fmla="*/ 2250944 h 6858000"/>
              <a:gd name="connsiteX40-8859" fmla="*/ 5250644 w 6128435"/>
              <a:gd name="connsiteY40-8860" fmla="*/ 2266619 h 6858000"/>
              <a:gd name="connsiteX41-8861" fmla="*/ 5247111 w 6128435"/>
              <a:gd name="connsiteY41-8862" fmla="*/ 2269679 h 6858000"/>
              <a:gd name="connsiteX42-8863" fmla="*/ 5245653 w 6128435"/>
              <a:gd name="connsiteY42-8864" fmla="*/ 2280317 h 6858000"/>
              <a:gd name="connsiteX43-8865" fmla="*/ 5239901 w 6128435"/>
              <a:gd name="connsiteY43-8866" fmla="*/ 2300961 h 6858000"/>
              <a:gd name="connsiteX44-8867" fmla="*/ 5271650 w 6128435"/>
              <a:gd name="connsiteY44-8868" fmla="*/ 2440467 h 6858000"/>
              <a:gd name="connsiteX45-8869" fmla="*/ 5271438 w 6128435"/>
              <a:gd name="connsiteY45-8870" fmla="*/ 2447186 h 6858000"/>
              <a:gd name="connsiteX46-8871" fmla="*/ 5271722 w 6128435"/>
              <a:gd name="connsiteY46-8872" fmla="*/ 2447359 h 6858000"/>
              <a:gd name="connsiteX47-8873" fmla="*/ 5148653 w 6128435"/>
              <a:gd name="connsiteY47-8874" fmla="*/ 2460132 h 6858000"/>
              <a:gd name="connsiteX48-8875" fmla="*/ 5192511 w 6128435"/>
              <a:gd name="connsiteY48-8876" fmla="*/ 2549199 h 6858000"/>
              <a:gd name="connsiteX49-8877" fmla="*/ 5307538 w 6128435"/>
              <a:gd name="connsiteY49-8878" fmla="*/ 2514685 h 6858000"/>
              <a:gd name="connsiteX50-8879" fmla="*/ 5337604 w 6128435"/>
              <a:gd name="connsiteY50-8880" fmla="*/ 2597632 h 6858000"/>
              <a:gd name="connsiteX51-8881" fmla="*/ 5407503 w 6128435"/>
              <a:gd name="connsiteY51-8882" fmla="*/ 2786290 h 6858000"/>
              <a:gd name="connsiteX52-8883" fmla="*/ 5407356 w 6128435"/>
              <a:gd name="connsiteY52-8884" fmla="*/ 2787545 h 6858000"/>
              <a:gd name="connsiteX53-8885" fmla="*/ 5411130 w 6128435"/>
              <a:gd name="connsiteY53-8886" fmla="*/ 2788640 h 6858000"/>
              <a:gd name="connsiteX54-8887" fmla="*/ 5416439 w 6128435"/>
              <a:gd name="connsiteY54-8888" fmla="*/ 2805666 h 6858000"/>
              <a:gd name="connsiteX55-8889" fmla="*/ 5416589 w 6128435"/>
              <a:gd name="connsiteY55-8890" fmla="*/ 2810822 h 6858000"/>
              <a:gd name="connsiteX56-8891" fmla="*/ 5418542 w 6128435"/>
              <a:gd name="connsiteY56-8892" fmla="*/ 2817745 h 6858000"/>
              <a:gd name="connsiteX57-8893" fmla="*/ 5418847 w 6128435"/>
              <a:gd name="connsiteY57-8894" fmla="*/ 2817825 h 6858000"/>
              <a:gd name="connsiteX58-8895" fmla="*/ 5423364 w 6128435"/>
              <a:gd name="connsiteY58-8896" fmla="*/ 2858292 h 6858000"/>
              <a:gd name="connsiteX59-8897" fmla="*/ 5479298 w 6128435"/>
              <a:gd name="connsiteY59-8898" fmla="*/ 2947791 h 6858000"/>
              <a:gd name="connsiteX60-8899" fmla="*/ 5481770 w 6128435"/>
              <a:gd name="connsiteY60-8900" fmla="*/ 2951352 h 6858000"/>
              <a:gd name="connsiteX61-8901" fmla="*/ 5481013 w 6128435"/>
              <a:gd name="connsiteY61-8902" fmla="*/ 2973461 h 6858000"/>
              <a:gd name="connsiteX62-8903" fmla="*/ 5482045 w 6128435"/>
              <a:gd name="connsiteY62-8904" fmla="*/ 2984371 h 6858000"/>
              <a:gd name="connsiteX63-8905" fmla="*/ 5479405 w 6128435"/>
              <a:gd name="connsiteY63-8906" fmla="*/ 2988507 h 6858000"/>
              <a:gd name="connsiteX64-8907" fmla="*/ 5482415 w 6128435"/>
              <a:gd name="connsiteY64-8908" fmla="*/ 3004079 h 6858000"/>
              <a:gd name="connsiteX65-8909" fmla="*/ 5483865 w 6128435"/>
              <a:gd name="connsiteY65-8910" fmla="*/ 3005467 h 6858000"/>
              <a:gd name="connsiteX66-8911" fmla="*/ 5482236 w 6128435"/>
              <a:gd name="connsiteY66-8912" fmla="*/ 3019791 h 6858000"/>
              <a:gd name="connsiteX67-8913" fmla="*/ 5475895 w 6128435"/>
              <a:gd name="connsiteY67-8914" fmla="*/ 3033578 h 6858000"/>
              <a:gd name="connsiteX68-8915" fmla="*/ 5477595 w 6128435"/>
              <a:gd name="connsiteY68-8916" fmla="*/ 3250534 h 6858000"/>
              <a:gd name="connsiteX69-8917" fmla="*/ 5532836 w 6128435"/>
              <a:gd name="connsiteY69-8918" fmla="*/ 3353840 h 6858000"/>
              <a:gd name="connsiteX70-8919" fmla="*/ 5561229 w 6128435"/>
              <a:gd name="connsiteY70-8920" fmla="*/ 3395784 h 6858000"/>
              <a:gd name="connsiteX71-8921" fmla="*/ 5589758 w 6128435"/>
              <a:gd name="connsiteY71-8922" fmla="*/ 3506453 h 6858000"/>
              <a:gd name="connsiteX72-8923" fmla="*/ 5596144 w 6128435"/>
              <a:gd name="connsiteY72-8924" fmla="*/ 3534624 h 6858000"/>
              <a:gd name="connsiteX73-8925" fmla="*/ 5597750 w 6128435"/>
              <a:gd name="connsiteY73-8926" fmla="*/ 3534129 h 6858000"/>
              <a:gd name="connsiteX74-8927" fmla="*/ 5599700 w 6128435"/>
              <a:gd name="connsiteY74-8928" fmla="*/ 3547221 h 6858000"/>
              <a:gd name="connsiteX75-8929" fmla="*/ 5615031 w 6128435"/>
              <a:gd name="connsiteY75-8930" fmla="*/ 3557482 h 6858000"/>
              <a:gd name="connsiteX76-8931" fmla="*/ 5618377 w 6128435"/>
              <a:gd name="connsiteY76-8932" fmla="*/ 3588431 h 6858000"/>
              <a:gd name="connsiteX77-8933" fmla="*/ 5612155 w 6128435"/>
              <a:gd name="connsiteY77-8934" fmla="*/ 3589869 h 6858000"/>
              <a:gd name="connsiteX78-8935" fmla="*/ 5620843 w 6128435"/>
              <a:gd name="connsiteY78-8936" fmla="*/ 3606745 h 6858000"/>
              <a:gd name="connsiteX79-8937" fmla="*/ 5655472 w 6128435"/>
              <a:gd name="connsiteY79-8938" fmla="*/ 3678877 h 6858000"/>
              <a:gd name="connsiteX80-8939" fmla="*/ 5680448 w 6128435"/>
              <a:gd name="connsiteY80-8940" fmla="*/ 3717760 h 6858000"/>
              <a:gd name="connsiteX81-8941" fmla="*/ 5683015 w 6128435"/>
              <a:gd name="connsiteY81-8942" fmla="*/ 3762025 h 6858000"/>
              <a:gd name="connsiteX82-8943" fmla="*/ 5696643 w 6128435"/>
              <a:gd name="connsiteY82-8944" fmla="*/ 3773888 h 6858000"/>
              <a:gd name="connsiteX83-8945" fmla="*/ 5699203 w 6128435"/>
              <a:gd name="connsiteY83-8946" fmla="*/ 3775823 h 6858000"/>
              <a:gd name="connsiteX84-8947" fmla="*/ 5704824 w 6128435"/>
              <a:gd name="connsiteY84-8948" fmla="*/ 3785966 h 6858000"/>
              <a:gd name="connsiteX85-8949" fmla="*/ 5712204 w 6128435"/>
              <a:gd name="connsiteY85-8950" fmla="*/ 3785830 h 6858000"/>
              <a:gd name="connsiteX86-8951" fmla="*/ 5724816 w 6128435"/>
              <a:gd name="connsiteY86-8952" fmla="*/ 3798949 h 6858000"/>
              <a:gd name="connsiteX87-8953" fmla="*/ 5733539 w 6128435"/>
              <a:gd name="connsiteY87-8954" fmla="*/ 3818457 h 6858000"/>
              <a:gd name="connsiteX88-8955" fmla="*/ 5768491 w 6128435"/>
              <a:gd name="connsiteY88-8956" fmla="*/ 3914399 h 6858000"/>
              <a:gd name="connsiteX89-8957" fmla="*/ 5793123 w 6128435"/>
              <a:gd name="connsiteY89-8958" fmla="*/ 3969952 h 6858000"/>
              <a:gd name="connsiteX90-8959" fmla="*/ 5808321 w 6128435"/>
              <a:gd name="connsiteY90-8960" fmla="*/ 3988153 h 6858000"/>
              <a:gd name="connsiteX91-8961" fmla="*/ 5825621 w 6128435"/>
              <a:gd name="connsiteY91-8962" fmla="*/ 4015525 h 6858000"/>
              <a:gd name="connsiteX92-8963" fmla="*/ 5860672 w 6128435"/>
              <a:gd name="connsiteY92-8964" fmla="*/ 4061579 h 6858000"/>
              <a:gd name="connsiteX93-8965" fmla="*/ 5872173 w 6128435"/>
              <a:gd name="connsiteY93-8966" fmla="*/ 4088497 h 6858000"/>
              <a:gd name="connsiteX94-8967" fmla="*/ 5883705 w 6128435"/>
              <a:gd name="connsiteY94-8968" fmla="*/ 4101899 h 6858000"/>
              <a:gd name="connsiteX95-8969" fmla="*/ 5885314 w 6128435"/>
              <a:gd name="connsiteY95-8970" fmla="*/ 4108387 h 6858000"/>
              <a:gd name="connsiteX96-8971" fmla="*/ 5894095 w 6128435"/>
              <a:gd name="connsiteY96-8972" fmla="*/ 4128857 h 6858000"/>
              <a:gd name="connsiteX97-8973" fmla="*/ 5898339 w 6128435"/>
              <a:gd name="connsiteY97-8974" fmla="*/ 4140800 h 6858000"/>
              <a:gd name="connsiteX98-8975" fmla="*/ 5899734 w 6128435"/>
              <a:gd name="connsiteY98-8976" fmla="*/ 4145632 h 6858000"/>
              <a:gd name="connsiteX99-8977" fmla="*/ 5897098 w 6128435"/>
              <a:gd name="connsiteY99-8978" fmla="*/ 4157819 h 6858000"/>
              <a:gd name="connsiteX100-8979" fmla="*/ 5903513 w 6128435"/>
              <a:gd name="connsiteY100-8980" fmla="*/ 4187661 h 6858000"/>
              <a:gd name="connsiteX101-8981" fmla="*/ 5917114 w 6128435"/>
              <a:gd name="connsiteY101-8982" fmla="*/ 4213096 h 6858000"/>
              <a:gd name="connsiteX102-8983" fmla="*/ 5921153 w 6128435"/>
              <a:gd name="connsiteY102-8984" fmla="*/ 4236222 h 6858000"/>
              <a:gd name="connsiteX103-8985" fmla="*/ 5924233 w 6128435"/>
              <a:gd name="connsiteY103-8986" fmla="*/ 4242060 h 6858000"/>
              <a:gd name="connsiteX104-8987" fmla="*/ 5928910 w 6128435"/>
              <a:gd name="connsiteY104-8988" fmla="*/ 4300973 h 6858000"/>
              <a:gd name="connsiteX105-8989" fmla="*/ 5939320 w 6128435"/>
              <a:gd name="connsiteY105-8990" fmla="*/ 4340435 h 6858000"/>
              <a:gd name="connsiteX106-8991" fmla="*/ 5946705 w 6128435"/>
              <a:gd name="connsiteY106-8992" fmla="*/ 4428051 h 6858000"/>
              <a:gd name="connsiteX107-8993" fmla="*/ 5949261 w 6128435"/>
              <a:gd name="connsiteY107-8994" fmla="*/ 4449185 h 6858000"/>
              <a:gd name="connsiteX108-8995" fmla="*/ 5957504 w 6128435"/>
              <a:gd name="connsiteY108-8996" fmla="*/ 4465911 h 6858000"/>
              <a:gd name="connsiteX109-8997" fmla="*/ 5964689 w 6128435"/>
              <a:gd name="connsiteY109-8998" fmla="*/ 4468532 h 6858000"/>
              <a:gd name="connsiteX110-8999" fmla="*/ 5967062 w 6128435"/>
              <a:gd name="connsiteY110-9000" fmla="*/ 4479923 h 6858000"/>
              <a:gd name="connsiteX111-9001" fmla="*/ 5968960 w 6128435"/>
              <a:gd name="connsiteY111-9002" fmla="*/ 4482655 h 6858000"/>
              <a:gd name="connsiteX112-9003" fmla="*/ 5978567 w 6128435"/>
              <a:gd name="connsiteY112-9004" fmla="*/ 4498605 h 6858000"/>
              <a:gd name="connsiteX113-9005" fmla="*/ 5980106 w 6128435"/>
              <a:gd name="connsiteY113-9006" fmla="*/ 4585087 h 6858000"/>
              <a:gd name="connsiteX114-9007" fmla="*/ 5998138 w 6128435"/>
              <a:gd name="connsiteY114-9008" fmla="*/ 4697518 h 6858000"/>
              <a:gd name="connsiteX115-9009" fmla="*/ 6013516 w 6128435"/>
              <a:gd name="connsiteY115-9010" fmla="*/ 4786619 h 6858000"/>
              <a:gd name="connsiteX116-9011" fmla="*/ 6025404 w 6128435"/>
              <a:gd name="connsiteY116-9012" fmla="*/ 4858148 h 6858000"/>
              <a:gd name="connsiteX117-9013" fmla="*/ 6007749 w 6128435"/>
              <a:gd name="connsiteY117-9014" fmla="*/ 4964715 h 6858000"/>
              <a:gd name="connsiteX118-9015" fmla="*/ 6005269 w 6128435"/>
              <a:gd name="connsiteY118-9016" fmla="*/ 5150567 h 6858000"/>
              <a:gd name="connsiteX119-9017" fmla="*/ 6001127 w 6128435"/>
              <a:gd name="connsiteY119-9018" fmla="*/ 5164609 h 6858000"/>
              <a:gd name="connsiteX120-9019" fmla="*/ 5996647 w 6128435"/>
              <a:gd name="connsiteY120-9020" fmla="*/ 5185640 h 6858000"/>
              <a:gd name="connsiteX121-9021" fmla="*/ 5998514 w 6128435"/>
              <a:gd name="connsiteY121-9022" fmla="*/ 5189673 h 6858000"/>
              <a:gd name="connsiteX122-9023" fmla="*/ 5995970 w 6128435"/>
              <a:gd name="connsiteY122-9024" fmla="*/ 5221547 h 6858000"/>
              <a:gd name="connsiteX123-9025" fmla="*/ 5997218 w 6128435"/>
              <a:gd name="connsiteY123-9026" fmla="*/ 5222031 h 6858000"/>
              <a:gd name="connsiteX124-9027" fmla="*/ 6002116 w 6128435"/>
              <a:gd name="connsiteY124-9028" fmla="*/ 5231223 h 6858000"/>
              <a:gd name="connsiteX125-9029" fmla="*/ 6008541 w 6128435"/>
              <a:gd name="connsiteY125-9030" fmla="*/ 5248680 h 6858000"/>
              <a:gd name="connsiteX126-9031" fmla="*/ 6039260 w 6128435"/>
              <a:gd name="connsiteY126-9032" fmla="*/ 5289518 h 6858000"/>
              <a:gd name="connsiteX127-9033" fmla="*/ 6036748 w 6128435"/>
              <a:gd name="connsiteY127-9034" fmla="*/ 5322752 h 6858000"/>
              <a:gd name="connsiteX128-9035" fmla="*/ 6036943 w 6128435"/>
              <a:gd name="connsiteY128-9036" fmla="*/ 5329480 h 6858000"/>
              <a:gd name="connsiteX129-9037" fmla="*/ 6037236 w 6128435"/>
              <a:gd name="connsiteY129-9038" fmla="*/ 5329634 h 6858000"/>
              <a:gd name="connsiteX130-9039" fmla="*/ 6038019 w 6128435"/>
              <a:gd name="connsiteY130-9040" fmla="*/ 5336764 h 6858000"/>
              <a:gd name="connsiteX131-9041" fmla="*/ 6037298 w 6128435"/>
              <a:gd name="connsiteY131-9042" fmla="*/ 5341753 h 6858000"/>
              <a:gd name="connsiteX132-9043" fmla="*/ 6037677 w 6128435"/>
              <a:gd name="connsiteY132-9044" fmla="*/ 5354807 h 6858000"/>
              <a:gd name="connsiteX133-9045" fmla="*/ 6039728 w 6128435"/>
              <a:gd name="connsiteY133-9046" fmla="*/ 5359416 h 6858000"/>
              <a:gd name="connsiteX134-9047" fmla="*/ 6043311 w 6128435"/>
              <a:gd name="connsiteY134-9048" fmla="*/ 5361407 h 6858000"/>
              <a:gd name="connsiteX135-9049" fmla="*/ 6042954 w 6128435"/>
              <a:gd name="connsiteY135-9050" fmla="*/ 5362576 h 6858000"/>
              <a:gd name="connsiteX136-9051" fmla="*/ 6053435 w 6128435"/>
              <a:gd name="connsiteY136-9052" fmla="*/ 5387547 h 6858000"/>
              <a:gd name="connsiteX137-9053" fmla="*/ 6065933 w 6128435"/>
              <a:gd name="connsiteY137-9054" fmla="*/ 5443002 h 6858000"/>
              <a:gd name="connsiteX138-9055" fmla="*/ 6068640 w 6128435"/>
              <a:gd name="connsiteY138-9056" fmla="*/ 5474503 h 6858000"/>
              <a:gd name="connsiteX139-9057" fmla="*/ 6080922 w 6128435"/>
              <a:gd name="connsiteY139-9058" fmla="*/ 5561070 h 6858000"/>
              <a:gd name="connsiteX140-9059" fmla="*/ 6096949 w 6128435"/>
              <a:gd name="connsiteY140-9060" fmla="*/ 5648179 h 6858000"/>
              <a:gd name="connsiteX141-9061" fmla="*/ 6125703 w 6128435"/>
              <a:gd name="connsiteY141-9062" fmla="*/ 5692894 h 6858000"/>
              <a:gd name="connsiteX142-9063" fmla="*/ 6126670 w 6128435"/>
              <a:gd name="connsiteY142-9064" fmla="*/ 5697882 h 6858000"/>
              <a:gd name="connsiteX143-9065" fmla="*/ 6124061 w 6128435"/>
              <a:gd name="connsiteY143-9066" fmla="*/ 5710294 h 6858000"/>
              <a:gd name="connsiteX144-9067" fmla="*/ 6122213 w 6128435"/>
              <a:gd name="connsiteY144-9068" fmla="*/ 5714762 h 6858000"/>
              <a:gd name="connsiteX145-9069" fmla="*/ 6121353 w 6128435"/>
              <a:gd name="connsiteY145-9070" fmla="*/ 5721725 h 6858000"/>
              <a:gd name="connsiteX146-9071" fmla="*/ 6121607 w 6128435"/>
              <a:gd name="connsiteY146-9072" fmla="*/ 5721959 h 6858000"/>
              <a:gd name="connsiteX147-9073" fmla="*/ 6120262 w 6128435"/>
              <a:gd name="connsiteY147-9074" fmla="*/ 5728358 h 6858000"/>
              <a:gd name="connsiteX148-9075" fmla="*/ 6110194 w 6128435"/>
              <a:gd name="connsiteY148-9076" fmla="*/ 5758853 h 6858000"/>
              <a:gd name="connsiteX149-9077" fmla="*/ 6127519 w 6128435"/>
              <a:gd name="connsiteY149-9078" fmla="*/ 5865775 h 6858000"/>
              <a:gd name="connsiteX150-9079" fmla="*/ 6128435 w 6128435"/>
              <a:gd name="connsiteY150-9080" fmla="*/ 5870164 h 6858000"/>
              <a:gd name="connsiteX151-9081" fmla="*/ 6119217 w 6128435"/>
              <a:gd name="connsiteY151-9082" fmla="*/ 5888542 h 6858000"/>
              <a:gd name="connsiteX152-9083" fmla="*/ 6115966 w 6128435"/>
              <a:gd name="connsiteY152-9084" fmla="*/ 5898387 h 6858000"/>
              <a:gd name="connsiteX153-9085" fmla="*/ 6111924 w 6128435"/>
              <a:gd name="connsiteY153-9086" fmla="*/ 5900444 h 6858000"/>
              <a:gd name="connsiteX154-9087" fmla="*/ 6108716 w 6128435"/>
              <a:gd name="connsiteY154-9088" fmla="*/ 5915345 h 6858000"/>
              <a:gd name="connsiteX155-9089" fmla="*/ 6109524 w 6128435"/>
              <a:gd name="connsiteY155-9090" fmla="*/ 5917328 h 6858000"/>
              <a:gd name="connsiteX156-9091" fmla="*/ 6102493 w 6128435"/>
              <a:gd name="connsiteY156-9092" fmla="*/ 5928602 h 6858000"/>
              <a:gd name="connsiteX157-9093" fmla="*/ 6056863 w 6128435"/>
              <a:gd name="connsiteY157-9094" fmla="*/ 6000643 h 6858000"/>
              <a:gd name="connsiteX158-9095" fmla="*/ 6045436 w 6128435"/>
              <a:gd name="connsiteY158-9096" fmla="*/ 6124480 h 6858000"/>
              <a:gd name="connsiteX159-9097" fmla="*/ 6030489 w 6128435"/>
              <a:gd name="connsiteY159-9098" fmla="*/ 6317666 h 6858000"/>
              <a:gd name="connsiteX160-9099" fmla="*/ 6007492 w 6128435"/>
              <a:gd name="connsiteY160-9100" fmla="*/ 6440818 h 6858000"/>
              <a:gd name="connsiteX161-9101" fmla="*/ 6009467 w 6128435"/>
              <a:gd name="connsiteY161-9102" fmla="*/ 6487076 h 6858000"/>
              <a:gd name="connsiteX162-9103" fmla="*/ 5995064 w 6128435"/>
              <a:gd name="connsiteY162-9104" fmla="*/ 6540791 h 6858000"/>
              <a:gd name="connsiteX163-9105" fmla="*/ 5996309 w 6128435"/>
              <a:gd name="connsiteY163-9106" fmla="*/ 6543961 h 6858000"/>
              <a:gd name="connsiteX164-9107" fmla="*/ 5996048 w 6128435"/>
              <a:gd name="connsiteY164-9108" fmla="*/ 6555444 h 6858000"/>
              <a:gd name="connsiteX165-9109" fmla="*/ 6002524 w 6128435"/>
              <a:gd name="connsiteY165-9110" fmla="*/ 6560188 h 6858000"/>
              <a:gd name="connsiteX166-9111" fmla="*/ 6006823 w 6128435"/>
              <a:gd name="connsiteY166-9112" fmla="*/ 6578546 h 6858000"/>
              <a:gd name="connsiteX167-9113" fmla="*/ 6004510 w 6128435"/>
              <a:gd name="connsiteY167-9114" fmla="*/ 6599256 h 6858000"/>
              <a:gd name="connsiteX168-9115" fmla="*/ 5986207 w 6128435"/>
              <a:gd name="connsiteY168-9116" fmla="*/ 6695855 h 6858000"/>
              <a:gd name="connsiteX169-9117" fmla="*/ 5979428 w 6128435"/>
              <a:gd name="connsiteY169-9118" fmla="*/ 6754678 h 6858000"/>
              <a:gd name="connsiteX170-9119" fmla="*/ 5983398 w 6128435"/>
              <a:gd name="connsiteY170-9120" fmla="*/ 6778641 h 6858000"/>
              <a:gd name="connsiteX171-9121" fmla="*/ 5984543 w 6128435"/>
              <a:gd name="connsiteY171-9122" fmla="*/ 6811016 h 6858000"/>
              <a:gd name="connsiteX172-9123" fmla="*/ 5981802 w 6128435"/>
              <a:gd name="connsiteY172-9124" fmla="*/ 6838578 h 6858000"/>
              <a:gd name="connsiteX173-9125" fmla="*/ 5979671 w 6128435"/>
              <a:gd name="connsiteY173-9126" fmla="*/ 6858000 h 6858000"/>
              <a:gd name="connsiteX174-9127" fmla="*/ 0 w 6128435"/>
              <a:gd name="connsiteY174-9128" fmla="*/ 6858000 h 6858000"/>
              <a:gd name="connsiteX175-9129" fmla="*/ 0 w 6128435"/>
              <a:gd name="connsiteY175-9130" fmla="*/ 0 h 6858000"/>
              <a:gd name="connsiteX0-9131" fmla="*/ 0 w 6128435"/>
              <a:gd name="connsiteY0-9132" fmla="*/ 0 h 6858000"/>
              <a:gd name="connsiteX1-9133" fmla="*/ 4965888 w 6128435"/>
              <a:gd name="connsiteY1-9134" fmla="*/ 0 h 6858000"/>
              <a:gd name="connsiteX2-9135" fmla="*/ 4967767 w 6128435"/>
              <a:gd name="connsiteY2-9136" fmla="*/ 7930 h 6858000"/>
              <a:gd name="connsiteX3-9137" fmla="*/ 4979444 w 6128435"/>
              <a:gd name="connsiteY3-9138" fmla="*/ 43921 h 6858000"/>
              <a:gd name="connsiteX4-9139" fmla="*/ 5021173 w 6128435"/>
              <a:gd name="connsiteY4-9140" fmla="*/ 123738 h 6858000"/>
              <a:gd name="connsiteX5-9141" fmla="*/ 5075458 w 6128435"/>
              <a:gd name="connsiteY5-9142" fmla="*/ 264355 h 6858000"/>
              <a:gd name="connsiteX6-9143" fmla="*/ 5081175 w 6128435"/>
              <a:gd name="connsiteY6-9144" fmla="*/ 277448 h 6858000"/>
              <a:gd name="connsiteX7-9145" fmla="*/ 5097011 w 6128435"/>
              <a:gd name="connsiteY7-9146" fmla="*/ 355616 h 6858000"/>
              <a:gd name="connsiteX8-9147" fmla="*/ 5130982 w 6128435"/>
              <a:gd name="connsiteY8-9148" fmla="*/ 412030 h 6858000"/>
              <a:gd name="connsiteX9-9149" fmla="*/ 5153000 w 6128435"/>
              <a:gd name="connsiteY9-9150" fmla="*/ 507134 h 6858000"/>
              <a:gd name="connsiteX10-9151" fmla="*/ 5171282 w 6128435"/>
              <a:gd name="connsiteY10-9152" fmla="*/ 602071 h 6858000"/>
              <a:gd name="connsiteX11-9153" fmla="*/ 5176196 w 6128435"/>
              <a:gd name="connsiteY11-9154" fmla="*/ 636822 h 6858000"/>
              <a:gd name="connsiteX12-9155" fmla="*/ 5201957 w 6128435"/>
              <a:gd name="connsiteY12-9156" fmla="*/ 736835 h 6858000"/>
              <a:gd name="connsiteX13-9157" fmla="*/ 5185452 w 6128435"/>
              <a:gd name="connsiteY13-9158" fmla="*/ 745392 h 6858000"/>
              <a:gd name="connsiteX14-9159" fmla="*/ 5189051 w 6128435"/>
              <a:gd name="connsiteY14-9160" fmla="*/ 782518 h 6858000"/>
              <a:gd name="connsiteX15-9161" fmla="*/ 5210428 w 6128435"/>
              <a:gd name="connsiteY15-9162" fmla="*/ 815772 h 6858000"/>
              <a:gd name="connsiteX16-9163" fmla="*/ 5221088 w 6128435"/>
              <a:gd name="connsiteY16-9164" fmla="*/ 860193 h 6858000"/>
              <a:gd name="connsiteX17-9165" fmla="*/ 5227653 w 6128435"/>
              <a:gd name="connsiteY17-9166" fmla="*/ 886709 h 6858000"/>
              <a:gd name="connsiteX18-9167" fmla="*/ 5230806 w 6128435"/>
              <a:gd name="connsiteY18-9168" fmla="*/ 961354 h 6858000"/>
              <a:gd name="connsiteX19-9169" fmla="*/ 5201018 w 6128435"/>
              <a:gd name="connsiteY19-9170" fmla="*/ 1095027 h 6858000"/>
              <a:gd name="connsiteX20-9171" fmla="*/ 5202153 w 6128435"/>
              <a:gd name="connsiteY20-9172" fmla="*/ 1133224 h 6858000"/>
              <a:gd name="connsiteX21-9173" fmla="*/ 5207370 w 6128435"/>
              <a:gd name="connsiteY21-9174" fmla="*/ 1138097 h 6858000"/>
              <a:gd name="connsiteX22-9175" fmla="*/ 5189234 w 6128435"/>
              <a:gd name="connsiteY22-9176" fmla="*/ 1193495 h 6858000"/>
              <a:gd name="connsiteX23-9177" fmla="*/ 5202769 w 6128435"/>
              <a:gd name="connsiteY23-9178" fmla="*/ 1269450 h 6858000"/>
              <a:gd name="connsiteX24-9179" fmla="*/ 5225968 w 6128435"/>
              <a:gd name="connsiteY24-9180" fmla="*/ 1357994 h 6858000"/>
              <a:gd name="connsiteX25-9181" fmla="*/ 5233819 w 6128435"/>
              <a:gd name="connsiteY25-9182" fmla="*/ 1380922 h 6858000"/>
              <a:gd name="connsiteX26-9183" fmla="*/ 5237226 w 6128435"/>
              <a:gd name="connsiteY26-9184" fmla="*/ 1441327 h 6858000"/>
              <a:gd name="connsiteX27-9185" fmla="*/ 5244434 w 6128435"/>
              <a:gd name="connsiteY27-9186" fmla="*/ 1580810 h 6858000"/>
              <a:gd name="connsiteX28-9187" fmla="*/ 5251453 w 6128435"/>
              <a:gd name="connsiteY28-9188" fmla="*/ 1583934 h 6858000"/>
              <a:gd name="connsiteX29-9189" fmla="*/ 5253136 w 6128435"/>
              <a:gd name="connsiteY29-9190" fmla="*/ 1595457 h 6858000"/>
              <a:gd name="connsiteX30-9191" fmla="*/ 5254863 w 6128435"/>
              <a:gd name="connsiteY30-9192" fmla="*/ 1598311 h 6858000"/>
              <a:gd name="connsiteX31-9193" fmla="*/ 5263491 w 6128435"/>
              <a:gd name="connsiteY31-9194" fmla="*/ 1642938 h 6858000"/>
              <a:gd name="connsiteX32-9195" fmla="*/ 5261314 w 6128435"/>
              <a:gd name="connsiteY32-9196" fmla="*/ 1689177 h 6858000"/>
              <a:gd name="connsiteX33-9197" fmla="*/ 5259788 w 6128435"/>
              <a:gd name="connsiteY33-9198" fmla="*/ 1768516 h 6858000"/>
              <a:gd name="connsiteX34-9199" fmla="*/ 5272526 w 6128435"/>
              <a:gd name="connsiteY34-9200" fmla="*/ 1936940 h 6858000"/>
              <a:gd name="connsiteX35-9201" fmla="*/ 5252592 w 6128435"/>
              <a:gd name="connsiteY35-9202" fmla="*/ 2092210 h 6858000"/>
              <a:gd name="connsiteX36-9203" fmla="*/ 5264303 w 6128435"/>
              <a:gd name="connsiteY36-9204" fmla="*/ 2225157 h 6858000"/>
              <a:gd name="connsiteX37-9205" fmla="*/ 5254949 w 6128435"/>
              <a:gd name="connsiteY37-9206" fmla="*/ 2236160 h 6858000"/>
              <a:gd name="connsiteX38-9207" fmla="*/ 5250104 w 6128435"/>
              <a:gd name="connsiteY38-9208" fmla="*/ 2249166 h 6858000"/>
              <a:gd name="connsiteX39-9209" fmla="*/ 5251214 w 6128435"/>
              <a:gd name="connsiteY39-9210" fmla="*/ 2250944 h 6858000"/>
              <a:gd name="connsiteX40-9211" fmla="*/ 5250644 w 6128435"/>
              <a:gd name="connsiteY40-9212" fmla="*/ 2266619 h 6858000"/>
              <a:gd name="connsiteX41-9213" fmla="*/ 5247111 w 6128435"/>
              <a:gd name="connsiteY41-9214" fmla="*/ 2269679 h 6858000"/>
              <a:gd name="connsiteX42-9215" fmla="*/ 5245653 w 6128435"/>
              <a:gd name="connsiteY42-9216" fmla="*/ 2280317 h 6858000"/>
              <a:gd name="connsiteX43-9217" fmla="*/ 5239901 w 6128435"/>
              <a:gd name="connsiteY43-9218" fmla="*/ 2300961 h 6858000"/>
              <a:gd name="connsiteX44-9219" fmla="*/ 5271650 w 6128435"/>
              <a:gd name="connsiteY44-9220" fmla="*/ 2440467 h 6858000"/>
              <a:gd name="connsiteX45-9221" fmla="*/ 5271438 w 6128435"/>
              <a:gd name="connsiteY45-9222" fmla="*/ 2447186 h 6858000"/>
              <a:gd name="connsiteX46-9223" fmla="*/ 5148653 w 6128435"/>
              <a:gd name="connsiteY46-9224" fmla="*/ 2460132 h 6858000"/>
              <a:gd name="connsiteX47-9225" fmla="*/ 5192511 w 6128435"/>
              <a:gd name="connsiteY47-9226" fmla="*/ 2549199 h 6858000"/>
              <a:gd name="connsiteX48-9227" fmla="*/ 5307538 w 6128435"/>
              <a:gd name="connsiteY48-9228" fmla="*/ 2514685 h 6858000"/>
              <a:gd name="connsiteX49-9229" fmla="*/ 5337604 w 6128435"/>
              <a:gd name="connsiteY49-9230" fmla="*/ 2597632 h 6858000"/>
              <a:gd name="connsiteX50-9231" fmla="*/ 5407503 w 6128435"/>
              <a:gd name="connsiteY50-9232" fmla="*/ 2786290 h 6858000"/>
              <a:gd name="connsiteX51-9233" fmla="*/ 5407356 w 6128435"/>
              <a:gd name="connsiteY51-9234" fmla="*/ 2787545 h 6858000"/>
              <a:gd name="connsiteX52-9235" fmla="*/ 5411130 w 6128435"/>
              <a:gd name="connsiteY52-9236" fmla="*/ 2788640 h 6858000"/>
              <a:gd name="connsiteX53-9237" fmla="*/ 5416439 w 6128435"/>
              <a:gd name="connsiteY53-9238" fmla="*/ 2805666 h 6858000"/>
              <a:gd name="connsiteX54-9239" fmla="*/ 5416589 w 6128435"/>
              <a:gd name="connsiteY54-9240" fmla="*/ 2810822 h 6858000"/>
              <a:gd name="connsiteX55-9241" fmla="*/ 5418542 w 6128435"/>
              <a:gd name="connsiteY55-9242" fmla="*/ 2817745 h 6858000"/>
              <a:gd name="connsiteX56-9243" fmla="*/ 5418847 w 6128435"/>
              <a:gd name="connsiteY56-9244" fmla="*/ 2817825 h 6858000"/>
              <a:gd name="connsiteX57-9245" fmla="*/ 5423364 w 6128435"/>
              <a:gd name="connsiteY57-9246" fmla="*/ 2858292 h 6858000"/>
              <a:gd name="connsiteX58-9247" fmla="*/ 5479298 w 6128435"/>
              <a:gd name="connsiteY58-9248" fmla="*/ 2947791 h 6858000"/>
              <a:gd name="connsiteX59-9249" fmla="*/ 5481770 w 6128435"/>
              <a:gd name="connsiteY59-9250" fmla="*/ 2951352 h 6858000"/>
              <a:gd name="connsiteX60-9251" fmla="*/ 5481013 w 6128435"/>
              <a:gd name="connsiteY60-9252" fmla="*/ 2973461 h 6858000"/>
              <a:gd name="connsiteX61-9253" fmla="*/ 5482045 w 6128435"/>
              <a:gd name="connsiteY61-9254" fmla="*/ 2984371 h 6858000"/>
              <a:gd name="connsiteX62-9255" fmla="*/ 5479405 w 6128435"/>
              <a:gd name="connsiteY62-9256" fmla="*/ 2988507 h 6858000"/>
              <a:gd name="connsiteX63-9257" fmla="*/ 5482415 w 6128435"/>
              <a:gd name="connsiteY63-9258" fmla="*/ 3004079 h 6858000"/>
              <a:gd name="connsiteX64-9259" fmla="*/ 5483865 w 6128435"/>
              <a:gd name="connsiteY64-9260" fmla="*/ 3005467 h 6858000"/>
              <a:gd name="connsiteX65-9261" fmla="*/ 5482236 w 6128435"/>
              <a:gd name="connsiteY65-9262" fmla="*/ 3019791 h 6858000"/>
              <a:gd name="connsiteX66-9263" fmla="*/ 5475895 w 6128435"/>
              <a:gd name="connsiteY66-9264" fmla="*/ 3033578 h 6858000"/>
              <a:gd name="connsiteX67-9265" fmla="*/ 5477595 w 6128435"/>
              <a:gd name="connsiteY67-9266" fmla="*/ 3250534 h 6858000"/>
              <a:gd name="connsiteX68-9267" fmla="*/ 5532836 w 6128435"/>
              <a:gd name="connsiteY68-9268" fmla="*/ 3353840 h 6858000"/>
              <a:gd name="connsiteX69-9269" fmla="*/ 5561229 w 6128435"/>
              <a:gd name="connsiteY69-9270" fmla="*/ 3395784 h 6858000"/>
              <a:gd name="connsiteX70-9271" fmla="*/ 5589758 w 6128435"/>
              <a:gd name="connsiteY70-9272" fmla="*/ 3506453 h 6858000"/>
              <a:gd name="connsiteX71-9273" fmla="*/ 5596144 w 6128435"/>
              <a:gd name="connsiteY71-9274" fmla="*/ 3534624 h 6858000"/>
              <a:gd name="connsiteX72-9275" fmla="*/ 5597750 w 6128435"/>
              <a:gd name="connsiteY72-9276" fmla="*/ 3534129 h 6858000"/>
              <a:gd name="connsiteX73-9277" fmla="*/ 5599700 w 6128435"/>
              <a:gd name="connsiteY73-9278" fmla="*/ 3547221 h 6858000"/>
              <a:gd name="connsiteX74-9279" fmla="*/ 5615031 w 6128435"/>
              <a:gd name="connsiteY74-9280" fmla="*/ 3557482 h 6858000"/>
              <a:gd name="connsiteX75-9281" fmla="*/ 5618377 w 6128435"/>
              <a:gd name="connsiteY75-9282" fmla="*/ 3588431 h 6858000"/>
              <a:gd name="connsiteX76-9283" fmla="*/ 5612155 w 6128435"/>
              <a:gd name="connsiteY76-9284" fmla="*/ 3589869 h 6858000"/>
              <a:gd name="connsiteX77-9285" fmla="*/ 5620843 w 6128435"/>
              <a:gd name="connsiteY77-9286" fmla="*/ 3606745 h 6858000"/>
              <a:gd name="connsiteX78-9287" fmla="*/ 5655472 w 6128435"/>
              <a:gd name="connsiteY78-9288" fmla="*/ 3678877 h 6858000"/>
              <a:gd name="connsiteX79-9289" fmla="*/ 5680448 w 6128435"/>
              <a:gd name="connsiteY79-9290" fmla="*/ 3717760 h 6858000"/>
              <a:gd name="connsiteX80-9291" fmla="*/ 5683015 w 6128435"/>
              <a:gd name="connsiteY80-9292" fmla="*/ 3762025 h 6858000"/>
              <a:gd name="connsiteX81-9293" fmla="*/ 5696643 w 6128435"/>
              <a:gd name="connsiteY81-9294" fmla="*/ 3773888 h 6858000"/>
              <a:gd name="connsiteX82-9295" fmla="*/ 5699203 w 6128435"/>
              <a:gd name="connsiteY82-9296" fmla="*/ 3775823 h 6858000"/>
              <a:gd name="connsiteX83-9297" fmla="*/ 5704824 w 6128435"/>
              <a:gd name="connsiteY83-9298" fmla="*/ 3785966 h 6858000"/>
              <a:gd name="connsiteX84-9299" fmla="*/ 5712204 w 6128435"/>
              <a:gd name="connsiteY84-9300" fmla="*/ 3785830 h 6858000"/>
              <a:gd name="connsiteX85-9301" fmla="*/ 5724816 w 6128435"/>
              <a:gd name="connsiteY85-9302" fmla="*/ 3798949 h 6858000"/>
              <a:gd name="connsiteX86-9303" fmla="*/ 5733539 w 6128435"/>
              <a:gd name="connsiteY86-9304" fmla="*/ 3818457 h 6858000"/>
              <a:gd name="connsiteX87-9305" fmla="*/ 5768491 w 6128435"/>
              <a:gd name="connsiteY87-9306" fmla="*/ 3914399 h 6858000"/>
              <a:gd name="connsiteX88-9307" fmla="*/ 5793123 w 6128435"/>
              <a:gd name="connsiteY88-9308" fmla="*/ 3969952 h 6858000"/>
              <a:gd name="connsiteX89-9309" fmla="*/ 5808321 w 6128435"/>
              <a:gd name="connsiteY89-9310" fmla="*/ 3988153 h 6858000"/>
              <a:gd name="connsiteX90-9311" fmla="*/ 5825621 w 6128435"/>
              <a:gd name="connsiteY90-9312" fmla="*/ 4015525 h 6858000"/>
              <a:gd name="connsiteX91-9313" fmla="*/ 5860672 w 6128435"/>
              <a:gd name="connsiteY91-9314" fmla="*/ 4061579 h 6858000"/>
              <a:gd name="connsiteX92-9315" fmla="*/ 5872173 w 6128435"/>
              <a:gd name="connsiteY92-9316" fmla="*/ 4088497 h 6858000"/>
              <a:gd name="connsiteX93-9317" fmla="*/ 5883705 w 6128435"/>
              <a:gd name="connsiteY93-9318" fmla="*/ 4101899 h 6858000"/>
              <a:gd name="connsiteX94-9319" fmla="*/ 5885314 w 6128435"/>
              <a:gd name="connsiteY94-9320" fmla="*/ 4108387 h 6858000"/>
              <a:gd name="connsiteX95-9321" fmla="*/ 5894095 w 6128435"/>
              <a:gd name="connsiteY95-9322" fmla="*/ 4128857 h 6858000"/>
              <a:gd name="connsiteX96-9323" fmla="*/ 5898339 w 6128435"/>
              <a:gd name="connsiteY96-9324" fmla="*/ 4140800 h 6858000"/>
              <a:gd name="connsiteX97-9325" fmla="*/ 5899734 w 6128435"/>
              <a:gd name="connsiteY97-9326" fmla="*/ 4145632 h 6858000"/>
              <a:gd name="connsiteX98-9327" fmla="*/ 5897098 w 6128435"/>
              <a:gd name="connsiteY98-9328" fmla="*/ 4157819 h 6858000"/>
              <a:gd name="connsiteX99-9329" fmla="*/ 5903513 w 6128435"/>
              <a:gd name="connsiteY99-9330" fmla="*/ 4187661 h 6858000"/>
              <a:gd name="connsiteX100-9331" fmla="*/ 5917114 w 6128435"/>
              <a:gd name="connsiteY100-9332" fmla="*/ 4213096 h 6858000"/>
              <a:gd name="connsiteX101-9333" fmla="*/ 5921153 w 6128435"/>
              <a:gd name="connsiteY101-9334" fmla="*/ 4236222 h 6858000"/>
              <a:gd name="connsiteX102-9335" fmla="*/ 5924233 w 6128435"/>
              <a:gd name="connsiteY102-9336" fmla="*/ 4242060 h 6858000"/>
              <a:gd name="connsiteX103-9337" fmla="*/ 5928910 w 6128435"/>
              <a:gd name="connsiteY103-9338" fmla="*/ 4300973 h 6858000"/>
              <a:gd name="connsiteX104-9339" fmla="*/ 5939320 w 6128435"/>
              <a:gd name="connsiteY104-9340" fmla="*/ 4340435 h 6858000"/>
              <a:gd name="connsiteX105-9341" fmla="*/ 5946705 w 6128435"/>
              <a:gd name="connsiteY105-9342" fmla="*/ 4428051 h 6858000"/>
              <a:gd name="connsiteX106-9343" fmla="*/ 5949261 w 6128435"/>
              <a:gd name="connsiteY106-9344" fmla="*/ 4449185 h 6858000"/>
              <a:gd name="connsiteX107-9345" fmla="*/ 5957504 w 6128435"/>
              <a:gd name="connsiteY107-9346" fmla="*/ 4465911 h 6858000"/>
              <a:gd name="connsiteX108-9347" fmla="*/ 5964689 w 6128435"/>
              <a:gd name="connsiteY108-9348" fmla="*/ 4468532 h 6858000"/>
              <a:gd name="connsiteX109-9349" fmla="*/ 5967062 w 6128435"/>
              <a:gd name="connsiteY109-9350" fmla="*/ 4479923 h 6858000"/>
              <a:gd name="connsiteX110-9351" fmla="*/ 5968960 w 6128435"/>
              <a:gd name="connsiteY110-9352" fmla="*/ 4482655 h 6858000"/>
              <a:gd name="connsiteX111-9353" fmla="*/ 5978567 w 6128435"/>
              <a:gd name="connsiteY111-9354" fmla="*/ 4498605 h 6858000"/>
              <a:gd name="connsiteX112-9355" fmla="*/ 5980106 w 6128435"/>
              <a:gd name="connsiteY112-9356" fmla="*/ 4585087 h 6858000"/>
              <a:gd name="connsiteX113-9357" fmla="*/ 5998138 w 6128435"/>
              <a:gd name="connsiteY113-9358" fmla="*/ 4697518 h 6858000"/>
              <a:gd name="connsiteX114-9359" fmla="*/ 6013516 w 6128435"/>
              <a:gd name="connsiteY114-9360" fmla="*/ 4786619 h 6858000"/>
              <a:gd name="connsiteX115-9361" fmla="*/ 6025404 w 6128435"/>
              <a:gd name="connsiteY115-9362" fmla="*/ 4858148 h 6858000"/>
              <a:gd name="connsiteX116-9363" fmla="*/ 6007749 w 6128435"/>
              <a:gd name="connsiteY116-9364" fmla="*/ 4964715 h 6858000"/>
              <a:gd name="connsiteX117-9365" fmla="*/ 6005269 w 6128435"/>
              <a:gd name="connsiteY117-9366" fmla="*/ 5150567 h 6858000"/>
              <a:gd name="connsiteX118-9367" fmla="*/ 6001127 w 6128435"/>
              <a:gd name="connsiteY118-9368" fmla="*/ 5164609 h 6858000"/>
              <a:gd name="connsiteX119-9369" fmla="*/ 5996647 w 6128435"/>
              <a:gd name="connsiteY119-9370" fmla="*/ 5185640 h 6858000"/>
              <a:gd name="connsiteX120-9371" fmla="*/ 5998514 w 6128435"/>
              <a:gd name="connsiteY120-9372" fmla="*/ 5189673 h 6858000"/>
              <a:gd name="connsiteX121-9373" fmla="*/ 5995970 w 6128435"/>
              <a:gd name="connsiteY121-9374" fmla="*/ 5221547 h 6858000"/>
              <a:gd name="connsiteX122-9375" fmla="*/ 5997218 w 6128435"/>
              <a:gd name="connsiteY122-9376" fmla="*/ 5222031 h 6858000"/>
              <a:gd name="connsiteX123-9377" fmla="*/ 6002116 w 6128435"/>
              <a:gd name="connsiteY123-9378" fmla="*/ 5231223 h 6858000"/>
              <a:gd name="connsiteX124-9379" fmla="*/ 6008541 w 6128435"/>
              <a:gd name="connsiteY124-9380" fmla="*/ 5248680 h 6858000"/>
              <a:gd name="connsiteX125-9381" fmla="*/ 6039260 w 6128435"/>
              <a:gd name="connsiteY125-9382" fmla="*/ 5289518 h 6858000"/>
              <a:gd name="connsiteX126-9383" fmla="*/ 6036748 w 6128435"/>
              <a:gd name="connsiteY126-9384" fmla="*/ 5322752 h 6858000"/>
              <a:gd name="connsiteX127-9385" fmla="*/ 6036943 w 6128435"/>
              <a:gd name="connsiteY127-9386" fmla="*/ 5329480 h 6858000"/>
              <a:gd name="connsiteX128-9387" fmla="*/ 6037236 w 6128435"/>
              <a:gd name="connsiteY128-9388" fmla="*/ 5329634 h 6858000"/>
              <a:gd name="connsiteX129-9389" fmla="*/ 6038019 w 6128435"/>
              <a:gd name="connsiteY129-9390" fmla="*/ 5336764 h 6858000"/>
              <a:gd name="connsiteX130-9391" fmla="*/ 6037298 w 6128435"/>
              <a:gd name="connsiteY130-9392" fmla="*/ 5341753 h 6858000"/>
              <a:gd name="connsiteX131-9393" fmla="*/ 6037677 w 6128435"/>
              <a:gd name="connsiteY131-9394" fmla="*/ 5354807 h 6858000"/>
              <a:gd name="connsiteX132-9395" fmla="*/ 6039728 w 6128435"/>
              <a:gd name="connsiteY132-9396" fmla="*/ 5359416 h 6858000"/>
              <a:gd name="connsiteX133-9397" fmla="*/ 6043311 w 6128435"/>
              <a:gd name="connsiteY133-9398" fmla="*/ 5361407 h 6858000"/>
              <a:gd name="connsiteX134-9399" fmla="*/ 6042954 w 6128435"/>
              <a:gd name="connsiteY134-9400" fmla="*/ 5362576 h 6858000"/>
              <a:gd name="connsiteX135-9401" fmla="*/ 6053435 w 6128435"/>
              <a:gd name="connsiteY135-9402" fmla="*/ 5387547 h 6858000"/>
              <a:gd name="connsiteX136-9403" fmla="*/ 6065933 w 6128435"/>
              <a:gd name="connsiteY136-9404" fmla="*/ 5443002 h 6858000"/>
              <a:gd name="connsiteX137-9405" fmla="*/ 6068640 w 6128435"/>
              <a:gd name="connsiteY137-9406" fmla="*/ 5474503 h 6858000"/>
              <a:gd name="connsiteX138-9407" fmla="*/ 6080922 w 6128435"/>
              <a:gd name="connsiteY138-9408" fmla="*/ 5561070 h 6858000"/>
              <a:gd name="connsiteX139-9409" fmla="*/ 6096949 w 6128435"/>
              <a:gd name="connsiteY139-9410" fmla="*/ 5648179 h 6858000"/>
              <a:gd name="connsiteX140-9411" fmla="*/ 6125703 w 6128435"/>
              <a:gd name="connsiteY140-9412" fmla="*/ 5692894 h 6858000"/>
              <a:gd name="connsiteX141-9413" fmla="*/ 6126670 w 6128435"/>
              <a:gd name="connsiteY141-9414" fmla="*/ 5697882 h 6858000"/>
              <a:gd name="connsiteX142-9415" fmla="*/ 6124061 w 6128435"/>
              <a:gd name="connsiteY142-9416" fmla="*/ 5710294 h 6858000"/>
              <a:gd name="connsiteX143-9417" fmla="*/ 6122213 w 6128435"/>
              <a:gd name="connsiteY143-9418" fmla="*/ 5714762 h 6858000"/>
              <a:gd name="connsiteX144-9419" fmla="*/ 6121353 w 6128435"/>
              <a:gd name="connsiteY144-9420" fmla="*/ 5721725 h 6858000"/>
              <a:gd name="connsiteX145-9421" fmla="*/ 6121607 w 6128435"/>
              <a:gd name="connsiteY145-9422" fmla="*/ 5721959 h 6858000"/>
              <a:gd name="connsiteX146-9423" fmla="*/ 6120262 w 6128435"/>
              <a:gd name="connsiteY146-9424" fmla="*/ 5728358 h 6858000"/>
              <a:gd name="connsiteX147-9425" fmla="*/ 6110194 w 6128435"/>
              <a:gd name="connsiteY147-9426" fmla="*/ 5758853 h 6858000"/>
              <a:gd name="connsiteX148-9427" fmla="*/ 6127519 w 6128435"/>
              <a:gd name="connsiteY148-9428" fmla="*/ 5865775 h 6858000"/>
              <a:gd name="connsiteX149-9429" fmla="*/ 6128435 w 6128435"/>
              <a:gd name="connsiteY149-9430" fmla="*/ 5870164 h 6858000"/>
              <a:gd name="connsiteX150-9431" fmla="*/ 6119217 w 6128435"/>
              <a:gd name="connsiteY150-9432" fmla="*/ 5888542 h 6858000"/>
              <a:gd name="connsiteX151-9433" fmla="*/ 6115966 w 6128435"/>
              <a:gd name="connsiteY151-9434" fmla="*/ 5898387 h 6858000"/>
              <a:gd name="connsiteX152-9435" fmla="*/ 6111924 w 6128435"/>
              <a:gd name="connsiteY152-9436" fmla="*/ 5900444 h 6858000"/>
              <a:gd name="connsiteX153-9437" fmla="*/ 6108716 w 6128435"/>
              <a:gd name="connsiteY153-9438" fmla="*/ 5915345 h 6858000"/>
              <a:gd name="connsiteX154-9439" fmla="*/ 6109524 w 6128435"/>
              <a:gd name="connsiteY154-9440" fmla="*/ 5917328 h 6858000"/>
              <a:gd name="connsiteX155-9441" fmla="*/ 6102493 w 6128435"/>
              <a:gd name="connsiteY155-9442" fmla="*/ 5928602 h 6858000"/>
              <a:gd name="connsiteX156-9443" fmla="*/ 6056863 w 6128435"/>
              <a:gd name="connsiteY156-9444" fmla="*/ 6000643 h 6858000"/>
              <a:gd name="connsiteX157-9445" fmla="*/ 6045436 w 6128435"/>
              <a:gd name="connsiteY157-9446" fmla="*/ 6124480 h 6858000"/>
              <a:gd name="connsiteX158-9447" fmla="*/ 6030489 w 6128435"/>
              <a:gd name="connsiteY158-9448" fmla="*/ 6317666 h 6858000"/>
              <a:gd name="connsiteX159-9449" fmla="*/ 6007492 w 6128435"/>
              <a:gd name="connsiteY159-9450" fmla="*/ 6440818 h 6858000"/>
              <a:gd name="connsiteX160-9451" fmla="*/ 6009467 w 6128435"/>
              <a:gd name="connsiteY160-9452" fmla="*/ 6487076 h 6858000"/>
              <a:gd name="connsiteX161-9453" fmla="*/ 5995064 w 6128435"/>
              <a:gd name="connsiteY161-9454" fmla="*/ 6540791 h 6858000"/>
              <a:gd name="connsiteX162-9455" fmla="*/ 5996309 w 6128435"/>
              <a:gd name="connsiteY162-9456" fmla="*/ 6543961 h 6858000"/>
              <a:gd name="connsiteX163-9457" fmla="*/ 5996048 w 6128435"/>
              <a:gd name="connsiteY163-9458" fmla="*/ 6555444 h 6858000"/>
              <a:gd name="connsiteX164-9459" fmla="*/ 6002524 w 6128435"/>
              <a:gd name="connsiteY164-9460" fmla="*/ 6560188 h 6858000"/>
              <a:gd name="connsiteX165-9461" fmla="*/ 6006823 w 6128435"/>
              <a:gd name="connsiteY165-9462" fmla="*/ 6578546 h 6858000"/>
              <a:gd name="connsiteX166-9463" fmla="*/ 6004510 w 6128435"/>
              <a:gd name="connsiteY166-9464" fmla="*/ 6599256 h 6858000"/>
              <a:gd name="connsiteX167-9465" fmla="*/ 5986207 w 6128435"/>
              <a:gd name="connsiteY167-9466" fmla="*/ 6695855 h 6858000"/>
              <a:gd name="connsiteX168-9467" fmla="*/ 5979428 w 6128435"/>
              <a:gd name="connsiteY168-9468" fmla="*/ 6754678 h 6858000"/>
              <a:gd name="connsiteX169-9469" fmla="*/ 5983398 w 6128435"/>
              <a:gd name="connsiteY169-9470" fmla="*/ 6778641 h 6858000"/>
              <a:gd name="connsiteX170-9471" fmla="*/ 5984543 w 6128435"/>
              <a:gd name="connsiteY170-9472" fmla="*/ 6811016 h 6858000"/>
              <a:gd name="connsiteX171-9473" fmla="*/ 5981802 w 6128435"/>
              <a:gd name="connsiteY171-9474" fmla="*/ 6838578 h 6858000"/>
              <a:gd name="connsiteX172-9475" fmla="*/ 5979671 w 6128435"/>
              <a:gd name="connsiteY172-9476" fmla="*/ 6858000 h 6858000"/>
              <a:gd name="connsiteX173-9477" fmla="*/ 0 w 6128435"/>
              <a:gd name="connsiteY173-9478" fmla="*/ 6858000 h 6858000"/>
              <a:gd name="connsiteX174-9479" fmla="*/ 0 w 6128435"/>
              <a:gd name="connsiteY174-9480" fmla="*/ 0 h 6858000"/>
              <a:gd name="connsiteX0-9481" fmla="*/ 0 w 6128435"/>
              <a:gd name="connsiteY0-9482" fmla="*/ 0 h 6858000"/>
              <a:gd name="connsiteX1-9483" fmla="*/ 4965888 w 6128435"/>
              <a:gd name="connsiteY1-9484" fmla="*/ 0 h 6858000"/>
              <a:gd name="connsiteX2-9485" fmla="*/ 4967767 w 6128435"/>
              <a:gd name="connsiteY2-9486" fmla="*/ 7930 h 6858000"/>
              <a:gd name="connsiteX3-9487" fmla="*/ 4979444 w 6128435"/>
              <a:gd name="connsiteY3-9488" fmla="*/ 43921 h 6858000"/>
              <a:gd name="connsiteX4-9489" fmla="*/ 5021173 w 6128435"/>
              <a:gd name="connsiteY4-9490" fmla="*/ 123738 h 6858000"/>
              <a:gd name="connsiteX5-9491" fmla="*/ 5075458 w 6128435"/>
              <a:gd name="connsiteY5-9492" fmla="*/ 264355 h 6858000"/>
              <a:gd name="connsiteX6-9493" fmla="*/ 5081175 w 6128435"/>
              <a:gd name="connsiteY6-9494" fmla="*/ 277448 h 6858000"/>
              <a:gd name="connsiteX7-9495" fmla="*/ 5097011 w 6128435"/>
              <a:gd name="connsiteY7-9496" fmla="*/ 355616 h 6858000"/>
              <a:gd name="connsiteX8-9497" fmla="*/ 5130982 w 6128435"/>
              <a:gd name="connsiteY8-9498" fmla="*/ 412030 h 6858000"/>
              <a:gd name="connsiteX9-9499" fmla="*/ 5153000 w 6128435"/>
              <a:gd name="connsiteY9-9500" fmla="*/ 507134 h 6858000"/>
              <a:gd name="connsiteX10-9501" fmla="*/ 5171282 w 6128435"/>
              <a:gd name="connsiteY10-9502" fmla="*/ 602071 h 6858000"/>
              <a:gd name="connsiteX11-9503" fmla="*/ 5176196 w 6128435"/>
              <a:gd name="connsiteY11-9504" fmla="*/ 636822 h 6858000"/>
              <a:gd name="connsiteX12-9505" fmla="*/ 5201957 w 6128435"/>
              <a:gd name="connsiteY12-9506" fmla="*/ 736835 h 6858000"/>
              <a:gd name="connsiteX13-9507" fmla="*/ 5185452 w 6128435"/>
              <a:gd name="connsiteY13-9508" fmla="*/ 745392 h 6858000"/>
              <a:gd name="connsiteX14-9509" fmla="*/ 5189051 w 6128435"/>
              <a:gd name="connsiteY14-9510" fmla="*/ 782518 h 6858000"/>
              <a:gd name="connsiteX15-9511" fmla="*/ 5210428 w 6128435"/>
              <a:gd name="connsiteY15-9512" fmla="*/ 815772 h 6858000"/>
              <a:gd name="connsiteX16-9513" fmla="*/ 5221088 w 6128435"/>
              <a:gd name="connsiteY16-9514" fmla="*/ 860193 h 6858000"/>
              <a:gd name="connsiteX17-9515" fmla="*/ 5227653 w 6128435"/>
              <a:gd name="connsiteY17-9516" fmla="*/ 886709 h 6858000"/>
              <a:gd name="connsiteX18-9517" fmla="*/ 5230806 w 6128435"/>
              <a:gd name="connsiteY18-9518" fmla="*/ 961354 h 6858000"/>
              <a:gd name="connsiteX19-9519" fmla="*/ 5201018 w 6128435"/>
              <a:gd name="connsiteY19-9520" fmla="*/ 1095027 h 6858000"/>
              <a:gd name="connsiteX20-9521" fmla="*/ 5202153 w 6128435"/>
              <a:gd name="connsiteY20-9522" fmla="*/ 1133224 h 6858000"/>
              <a:gd name="connsiteX21-9523" fmla="*/ 5207370 w 6128435"/>
              <a:gd name="connsiteY21-9524" fmla="*/ 1138097 h 6858000"/>
              <a:gd name="connsiteX22-9525" fmla="*/ 5189234 w 6128435"/>
              <a:gd name="connsiteY22-9526" fmla="*/ 1193495 h 6858000"/>
              <a:gd name="connsiteX23-9527" fmla="*/ 5202769 w 6128435"/>
              <a:gd name="connsiteY23-9528" fmla="*/ 1269450 h 6858000"/>
              <a:gd name="connsiteX24-9529" fmla="*/ 5225968 w 6128435"/>
              <a:gd name="connsiteY24-9530" fmla="*/ 1357994 h 6858000"/>
              <a:gd name="connsiteX25-9531" fmla="*/ 5233819 w 6128435"/>
              <a:gd name="connsiteY25-9532" fmla="*/ 1380922 h 6858000"/>
              <a:gd name="connsiteX26-9533" fmla="*/ 5237226 w 6128435"/>
              <a:gd name="connsiteY26-9534" fmla="*/ 1441327 h 6858000"/>
              <a:gd name="connsiteX27-9535" fmla="*/ 5244434 w 6128435"/>
              <a:gd name="connsiteY27-9536" fmla="*/ 1580810 h 6858000"/>
              <a:gd name="connsiteX28-9537" fmla="*/ 5251453 w 6128435"/>
              <a:gd name="connsiteY28-9538" fmla="*/ 1583934 h 6858000"/>
              <a:gd name="connsiteX29-9539" fmla="*/ 5253136 w 6128435"/>
              <a:gd name="connsiteY29-9540" fmla="*/ 1595457 h 6858000"/>
              <a:gd name="connsiteX30-9541" fmla="*/ 5254863 w 6128435"/>
              <a:gd name="connsiteY30-9542" fmla="*/ 1598311 h 6858000"/>
              <a:gd name="connsiteX31-9543" fmla="*/ 5263491 w 6128435"/>
              <a:gd name="connsiteY31-9544" fmla="*/ 1642938 h 6858000"/>
              <a:gd name="connsiteX32-9545" fmla="*/ 5261314 w 6128435"/>
              <a:gd name="connsiteY32-9546" fmla="*/ 1689177 h 6858000"/>
              <a:gd name="connsiteX33-9547" fmla="*/ 5259788 w 6128435"/>
              <a:gd name="connsiteY33-9548" fmla="*/ 1768516 h 6858000"/>
              <a:gd name="connsiteX34-9549" fmla="*/ 5272526 w 6128435"/>
              <a:gd name="connsiteY34-9550" fmla="*/ 1936940 h 6858000"/>
              <a:gd name="connsiteX35-9551" fmla="*/ 5252592 w 6128435"/>
              <a:gd name="connsiteY35-9552" fmla="*/ 2092210 h 6858000"/>
              <a:gd name="connsiteX36-9553" fmla="*/ 5264303 w 6128435"/>
              <a:gd name="connsiteY36-9554" fmla="*/ 2225157 h 6858000"/>
              <a:gd name="connsiteX37-9555" fmla="*/ 5254949 w 6128435"/>
              <a:gd name="connsiteY37-9556" fmla="*/ 2236160 h 6858000"/>
              <a:gd name="connsiteX38-9557" fmla="*/ 5250104 w 6128435"/>
              <a:gd name="connsiteY38-9558" fmla="*/ 2249166 h 6858000"/>
              <a:gd name="connsiteX39-9559" fmla="*/ 5251214 w 6128435"/>
              <a:gd name="connsiteY39-9560" fmla="*/ 2250944 h 6858000"/>
              <a:gd name="connsiteX40-9561" fmla="*/ 5250644 w 6128435"/>
              <a:gd name="connsiteY40-9562" fmla="*/ 2266619 h 6858000"/>
              <a:gd name="connsiteX41-9563" fmla="*/ 5247111 w 6128435"/>
              <a:gd name="connsiteY41-9564" fmla="*/ 2269679 h 6858000"/>
              <a:gd name="connsiteX42-9565" fmla="*/ 5245653 w 6128435"/>
              <a:gd name="connsiteY42-9566" fmla="*/ 2280317 h 6858000"/>
              <a:gd name="connsiteX43-9567" fmla="*/ 5239901 w 6128435"/>
              <a:gd name="connsiteY43-9568" fmla="*/ 2300961 h 6858000"/>
              <a:gd name="connsiteX44-9569" fmla="*/ 5271650 w 6128435"/>
              <a:gd name="connsiteY44-9570" fmla="*/ 2440467 h 6858000"/>
              <a:gd name="connsiteX45-9571" fmla="*/ 5204120 w 6128435"/>
              <a:gd name="connsiteY45-9572" fmla="*/ 2435967 h 6858000"/>
              <a:gd name="connsiteX46-9573" fmla="*/ 5148653 w 6128435"/>
              <a:gd name="connsiteY46-9574" fmla="*/ 2460132 h 6858000"/>
              <a:gd name="connsiteX47-9575" fmla="*/ 5192511 w 6128435"/>
              <a:gd name="connsiteY47-9576" fmla="*/ 2549199 h 6858000"/>
              <a:gd name="connsiteX48-9577" fmla="*/ 5307538 w 6128435"/>
              <a:gd name="connsiteY48-9578" fmla="*/ 2514685 h 6858000"/>
              <a:gd name="connsiteX49-9579" fmla="*/ 5337604 w 6128435"/>
              <a:gd name="connsiteY49-9580" fmla="*/ 2597632 h 6858000"/>
              <a:gd name="connsiteX50-9581" fmla="*/ 5407503 w 6128435"/>
              <a:gd name="connsiteY50-9582" fmla="*/ 2786290 h 6858000"/>
              <a:gd name="connsiteX51-9583" fmla="*/ 5407356 w 6128435"/>
              <a:gd name="connsiteY51-9584" fmla="*/ 2787545 h 6858000"/>
              <a:gd name="connsiteX52-9585" fmla="*/ 5411130 w 6128435"/>
              <a:gd name="connsiteY52-9586" fmla="*/ 2788640 h 6858000"/>
              <a:gd name="connsiteX53-9587" fmla="*/ 5416439 w 6128435"/>
              <a:gd name="connsiteY53-9588" fmla="*/ 2805666 h 6858000"/>
              <a:gd name="connsiteX54-9589" fmla="*/ 5416589 w 6128435"/>
              <a:gd name="connsiteY54-9590" fmla="*/ 2810822 h 6858000"/>
              <a:gd name="connsiteX55-9591" fmla="*/ 5418542 w 6128435"/>
              <a:gd name="connsiteY55-9592" fmla="*/ 2817745 h 6858000"/>
              <a:gd name="connsiteX56-9593" fmla="*/ 5418847 w 6128435"/>
              <a:gd name="connsiteY56-9594" fmla="*/ 2817825 h 6858000"/>
              <a:gd name="connsiteX57-9595" fmla="*/ 5423364 w 6128435"/>
              <a:gd name="connsiteY57-9596" fmla="*/ 2858292 h 6858000"/>
              <a:gd name="connsiteX58-9597" fmla="*/ 5479298 w 6128435"/>
              <a:gd name="connsiteY58-9598" fmla="*/ 2947791 h 6858000"/>
              <a:gd name="connsiteX59-9599" fmla="*/ 5481770 w 6128435"/>
              <a:gd name="connsiteY59-9600" fmla="*/ 2951352 h 6858000"/>
              <a:gd name="connsiteX60-9601" fmla="*/ 5481013 w 6128435"/>
              <a:gd name="connsiteY60-9602" fmla="*/ 2973461 h 6858000"/>
              <a:gd name="connsiteX61-9603" fmla="*/ 5482045 w 6128435"/>
              <a:gd name="connsiteY61-9604" fmla="*/ 2984371 h 6858000"/>
              <a:gd name="connsiteX62-9605" fmla="*/ 5479405 w 6128435"/>
              <a:gd name="connsiteY62-9606" fmla="*/ 2988507 h 6858000"/>
              <a:gd name="connsiteX63-9607" fmla="*/ 5482415 w 6128435"/>
              <a:gd name="connsiteY63-9608" fmla="*/ 3004079 h 6858000"/>
              <a:gd name="connsiteX64-9609" fmla="*/ 5483865 w 6128435"/>
              <a:gd name="connsiteY64-9610" fmla="*/ 3005467 h 6858000"/>
              <a:gd name="connsiteX65-9611" fmla="*/ 5482236 w 6128435"/>
              <a:gd name="connsiteY65-9612" fmla="*/ 3019791 h 6858000"/>
              <a:gd name="connsiteX66-9613" fmla="*/ 5475895 w 6128435"/>
              <a:gd name="connsiteY66-9614" fmla="*/ 3033578 h 6858000"/>
              <a:gd name="connsiteX67-9615" fmla="*/ 5477595 w 6128435"/>
              <a:gd name="connsiteY67-9616" fmla="*/ 3250534 h 6858000"/>
              <a:gd name="connsiteX68-9617" fmla="*/ 5532836 w 6128435"/>
              <a:gd name="connsiteY68-9618" fmla="*/ 3353840 h 6858000"/>
              <a:gd name="connsiteX69-9619" fmla="*/ 5561229 w 6128435"/>
              <a:gd name="connsiteY69-9620" fmla="*/ 3395784 h 6858000"/>
              <a:gd name="connsiteX70-9621" fmla="*/ 5589758 w 6128435"/>
              <a:gd name="connsiteY70-9622" fmla="*/ 3506453 h 6858000"/>
              <a:gd name="connsiteX71-9623" fmla="*/ 5596144 w 6128435"/>
              <a:gd name="connsiteY71-9624" fmla="*/ 3534624 h 6858000"/>
              <a:gd name="connsiteX72-9625" fmla="*/ 5597750 w 6128435"/>
              <a:gd name="connsiteY72-9626" fmla="*/ 3534129 h 6858000"/>
              <a:gd name="connsiteX73-9627" fmla="*/ 5599700 w 6128435"/>
              <a:gd name="connsiteY73-9628" fmla="*/ 3547221 h 6858000"/>
              <a:gd name="connsiteX74-9629" fmla="*/ 5615031 w 6128435"/>
              <a:gd name="connsiteY74-9630" fmla="*/ 3557482 h 6858000"/>
              <a:gd name="connsiteX75-9631" fmla="*/ 5618377 w 6128435"/>
              <a:gd name="connsiteY75-9632" fmla="*/ 3588431 h 6858000"/>
              <a:gd name="connsiteX76-9633" fmla="*/ 5612155 w 6128435"/>
              <a:gd name="connsiteY76-9634" fmla="*/ 3589869 h 6858000"/>
              <a:gd name="connsiteX77-9635" fmla="*/ 5620843 w 6128435"/>
              <a:gd name="connsiteY77-9636" fmla="*/ 3606745 h 6858000"/>
              <a:gd name="connsiteX78-9637" fmla="*/ 5655472 w 6128435"/>
              <a:gd name="connsiteY78-9638" fmla="*/ 3678877 h 6858000"/>
              <a:gd name="connsiteX79-9639" fmla="*/ 5680448 w 6128435"/>
              <a:gd name="connsiteY79-9640" fmla="*/ 3717760 h 6858000"/>
              <a:gd name="connsiteX80-9641" fmla="*/ 5683015 w 6128435"/>
              <a:gd name="connsiteY80-9642" fmla="*/ 3762025 h 6858000"/>
              <a:gd name="connsiteX81-9643" fmla="*/ 5696643 w 6128435"/>
              <a:gd name="connsiteY81-9644" fmla="*/ 3773888 h 6858000"/>
              <a:gd name="connsiteX82-9645" fmla="*/ 5699203 w 6128435"/>
              <a:gd name="connsiteY82-9646" fmla="*/ 3775823 h 6858000"/>
              <a:gd name="connsiteX83-9647" fmla="*/ 5704824 w 6128435"/>
              <a:gd name="connsiteY83-9648" fmla="*/ 3785966 h 6858000"/>
              <a:gd name="connsiteX84-9649" fmla="*/ 5712204 w 6128435"/>
              <a:gd name="connsiteY84-9650" fmla="*/ 3785830 h 6858000"/>
              <a:gd name="connsiteX85-9651" fmla="*/ 5724816 w 6128435"/>
              <a:gd name="connsiteY85-9652" fmla="*/ 3798949 h 6858000"/>
              <a:gd name="connsiteX86-9653" fmla="*/ 5733539 w 6128435"/>
              <a:gd name="connsiteY86-9654" fmla="*/ 3818457 h 6858000"/>
              <a:gd name="connsiteX87-9655" fmla="*/ 5768491 w 6128435"/>
              <a:gd name="connsiteY87-9656" fmla="*/ 3914399 h 6858000"/>
              <a:gd name="connsiteX88-9657" fmla="*/ 5793123 w 6128435"/>
              <a:gd name="connsiteY88-9658" fmla="*/ 3969952 h 6858000"/>
              <a:gd name="connsiteX89-9659" fmla="*/ 5808321 w 6128435"/>
              <a:gd name="connsiteY89-9660" fmla="*/ 3988153 h 6858000"/>
              <a:gd name="connsiteX90-9661" fmla="*/ 5825621 w 6128435"/>
              <a:gd name="connsiteY90-9662" fmla="*/ 4015525 h 6858000"/>
              <a:gd name="connsiteX91-9663" fmla="*/ 5860672 w 6128435"/>
              <a:gd name="connsiteY91-9664" fmla="*/ 4061579 h 6858000"/>
              <a:gd name="connsiteX92-9665" fmla="*/ 5872173 w 6128435"/>
              <a:gd name="connsiteY92-9666" fmla="*/ 4088497 h 6858000"/>
              <a:gd name="connsiteX93-9667" fmla="*/ 5883705 w 6128435"/>
              <a:gd name="connsiteY93-9668" fmla="*/ 4101899 h 6858000"/>
              <a:gd name="connsiteX94-9669" fmla="*/ 5885314 w 6128435"/>
              <a:gd name="connsiteY94-9670" fmla="*/ 4108387 h 6858000"/>
              <a:gd name="connsiteX95-9671" fmla="*/ 5894095 w 6128435"/>
              <a:gd name="connsiteY95-9672" fmla="*/ 4128857 h 6858000"/>
              <a:gd name="connsiteX96-9673" fmla="*/ 5898339 w 6128435"/>
              <a:gd name="connsiteY96-9674" fmla="*/ 4140800 h 6858000"/>
              <a:gd name="connsiteX97-9675" fmla="*/ 5899734 w 6128435"/>
              <a:gd name="connsiteY97-9676" fmla="*/ 4145632 h 6858000"/>
              <a:gd name="connsiteX98-9677" fmla="*/ 5897098 w 6128435"/>
              <a:gd name="connsiteY98-9678" fmla="*/ 4157819 h 6858000"/>
              <a:gd name="connsiteX99-9679" fmla="*/ 5903513 w 6128435"/>
              <a:gd name="connsiteY99-9680" fmla="*/ 4187661 h 6858000"/>
              <a:gd name="connsiteX100-9681" fmla="*/ 5917114 w 6128435"/>
              <a:gd name="connsiteY100-9682" fmla="*/ 4213096 h 6858000"/>
              <a:gd name="connsiteX101-9683" fmla="*/ 5921153 w 6128435"/>
              <a:gd name="connsiteY101-9684" fmla="*/ 4236222 h 6858000"/>
              <a:gd name="connsiteX102-9685" fmla="*/ 5924233 w 6128435"/>
              <a:gd name="connsiteY102-9686" fmla="*/ 4242060 h 6858000"/>
              <a:gd name="connsiteX103-9687" fmla="*/ 5928910 w 6128435"/>
              <a:gd name="connsiteY103-9688" fmla="*/ 4300973 h 6858000"/>
              <a:gd name="connsiteX104-9689" fmla="*/ 5939320 w 6128435"/>
              <a:gd name="connsiteY104-9690" fmla="*/ 4340435 h 6858000"/>
              <a:gd name="connsiteX105-9691" fmla="*/ 5946705 w 6128435"/>
              <a:gd name="connsiteY105-9692" fmla="*/ 4428051 h 6858000"/>
              <a:gd name="connsiteX106-9693" fmla="*/ 5949261 w 6128435"/>
              <a:gd name="connsiteY106-9694" fmla="*/ 4449185 h 6858000"/>
              <a:gd name="connsiteX107-9695" fmla="*/ 5957504 w 6128435"/>
              <a:gd name="connsiteY107-9696" fmla="*/ 4465911 h 6858000"/>
              <a:gd name="connsiteX108-9697" fmla="*/ 5964689 w 6128435"/>
              <a:gd name="connsiteY108-9698" fmla="*/ 4468532 h 6858000"/>
              <a:gd name="connsiteX109-9699" fmla="*/ 5967062 w 6128435"/>
              <a:gd name="connsiteY109-9700" fmla="*/ 4479923 h 6858000"/>
              <a:gd name="connsiteX110-9701" fmla="*/ 5968960 w 6128435"/>
              <a:gd name="connsiteY110-9702" fmla="*/ 4482655 h 6858000"/>
              <a:gd name="connsiteX111-9703" fmla="*/ 5978567 w 6128435"/>
              <a:gd name="connsiteY111-9704" fmla="*/ 4498605 h 6858000"/>
              <a:gd name="connsiteX112-9705" fmla="*/ 5980106 w 6128435"/>
              <a:gd name="connsiteY112-9706" fmla="*/ 4585087 h 6858000"/>
              <a:gd name="connsiteX113-9707" fmla="*/ 5998138 w 6128435"/>
              <a:gd name="connsiteY113-9708" fmla="*/ 4697518 h 6858000"/>
              <a:gd name="connsiteX114-9709" fmla="*/ 6013516 w 6128435"/>
              <a:gd name="connsiteY114-9710" fmla="*/ 4786619 h 6858000"/>
              <a:gd name="connsiteX115-9711" fmla="*/ 6025404 w 6128435"/>
              <a:gd name="connsiteY115-9712" fmla="*/ 4858148 h 6858000"/>
              <a:gd name="connsiteX116-9713" fmla="*/ 6007749 w 6128435"/>
              <a:gd name="connsiteY116-9714" fmla="*/ 4964715 h 6858000"/>
              <a:gd name="connsiteX117-9715" fmla="*/ 6005269 w 6128435"/>
              <a:gd name="connsiteY117-9716" fmla="*/ 5150567 h 6858000"/>
              <a:gd name="connsiteX118-9717" fmla="*/ 6001127 w 6128435"/>
              <a:gd name="connsiteY118-9718" fmla="*/ 5164609 h 6858000"/>
              <a:gd name="connsiteX119-9719" fmla="*/ 5996647 w 6128435"/>
              <a:gd name="connsiteY119-9720" fmla="*/ 5185640 h 6858000"/>
              <a:gd name="connsiteX120-9721" fmla="*/ 5998514 w 6128435"/>
              <a:gd name="connsiteY120-9722" fmla="*/ 5189673 h 6858000"/>
              <a:gd name="connsiteX121-9723" fmla="*/ 5995970 w 6128435"/>
              <a:gd name="connsiteY121-9724" fmla="*/ 5221547 h 6858000"/>
              <a:gd name="connsiteX122-9725" fmla="*/ 5997218 w 6128435"/>
              <a:gd name="connsiteY122-9726" fmla="*/ 5222031 h 6858000"/>
              <a:gd name="connsiteX123-9727" fmla="*/ 6002116 w 6128435"/>
              <a:gd name="connsiteY123-9728" fmla="*/ 5231223 h 6858000"/>
              <a:gd name="connsiteX124-9729" fmla="*/ 6008541 w 6128435"/>
              <a:gd name="connsiteY124-9730" fmla="*/ 5248680 h 6858000"/>
              <a:gd name="connsiteX125-9731" fmla="*/ 6039260 w 6128435"/>
              <a:gd name="connsiteY125-9732" fmla="*/ 5289518 h 6858000"/>
              <a:gd name="connsiteX126-9733" fmla="*/ 6036748 w 6128435"/>
              <a:gd name="connsiteY126-9734" fmla="*/ 5322752 h 6858000"/>
              <a:gd name="connsiteX127-9735" fmla="*/ 6036943 w 6128435"/>
              <a:gd name="connsiteY127-9736" fmla="*/ 5329480 h 6858000"/>
              <a:gd name="connsiteX128-9737" fmla="*/ 6037236 w 6128435"/>
              <a:gd name="connsiteY128-9738" fmla="*/ 5329634 h 6858000"/>
              <a:gd name="connsiteX129-9739" fmla="*/ 6038019 w 6128435"/>
              <a:gd name="connsiteY129-9740" fmla="*/ 5336764 h 6858000"/>
              <a:gd name="connsiteX130-9741" fmla="*/ 6037298 w 6128435"/>
              <a:gd name="connsiteY130-9742" fmla="*/ 5341753 h 6858000"/>
              <a:gd name="connsiteX131-9743" fmla="*/ 6037677 w 6128435"/>
              <a:gd name="connsiteY131-9744" fmla="*/ 5354807 h 6858000"/>
              <a:gd name="connsiteX132-9745" fmla="*/ 6039728 w 6128435"/>
              <a:gd name="connsiteY132-9746" fmla="*/ 5359416 h 6858000"/>
              <a:gd name="connsiteX133-9747" fmla="*/ 6043311 w 6128435"/>
              <a:gd name="connsiteY133-9748" fmla="*/ 5361407 h 6858000"/>
              <a:gd name="connsiteX134-9749" fmla="*/ 6042954 w 6128435"/>
              <a:gd name="connsiteY134-9750" fmla="*/ 5362576 h 6858000"/>
              <a:gd name="connsiteX135-9751" fmla="*/ 6053435 w 6128435"/>
              <a:gd name="connsiteY135-9752" fmla="*/ 5387547 h 6858000"/>
              <a:gd name="connsiteX136-9753" fmla="*/ 6065933 w 6128435"/>
              <a:gd name="connsiteY136-9754" fmla="*/ 5443002 h 6858000"/>
              <a:gd name="connsiteX137-9755" fmla="*/ 6068640 w 6128435"/>
              <a:gd name="connsiteY137-9756" fmla="*/ 5474503 h 6858000"/>
              <a:gd name="connsiteX138-9757" fmla="*/ 6080922 w 6128435"/>
              <a:gd name="connsiteY138-9758" fmla="*/ 5561070 h 6858000"/>
              <a:gd name="connsiteX139-9759" fmla="*/ 6096949 w 6128435"/>
              <a:gd name="connsiteY139-9760" fmla="*/ 5648179 h 6858000"/>
              <a:gd name="connsiteX140-9761" fmla="*/ 6125703 w 6128435"/>
              <a:gd name="connsiteY140-9762" fmla="*/ 5692894 h 6858000"/>
              <a:gd name="connsiteX141-9763" fmla="*/ 6126670 w 6128435"/>
              <a:gd name="connsiteY141-9764" fmla="*/ 5697882 h 6858000"/>
              <a:gd name="connsiteX142-9765" fmla="*/ 6124061 w 6128435"/>
              <a:gd name="connsiteY142-9766" fmla="*/ 5710294 h 6858000"/>
              <a:gd name="connsiteX143-9767" fmla="*/ 6122213 w 6128435"/>
              <a:gd name="connsiteY143-9768" fmla="*/ 5714762 h 6858000"/>
              <a:gd name="connsiteX144-9769" fmla="*/ 6121353 w 6128435"/>
              <a:gd name="connsiteY144-9770" fmla="*/ 5721725 h 6858000"/>
              <a:gd name="connsiteX145-9771" fmla="*/ 6121607 w 6128435"/>
              <a:gd name="connsiteY145-9772" fmla="*/ 5721959 h 6858000"/>
              <a:gd name="connsiteX146-9773" fmla="*/ 6120262 w 6128435"/>
              <a:gd name="connsiteY146-9774" fmla="*/ 5728358 h 6858000"/>
              <a:gd name="connsiteX147-9775" fmla="*/ 6110194 w 6128435"/>
              <a:gd name="connsiteY147-9776" fmla="*/ 5758853 h 6858000"/>
              <a:gd name="connsiteX148-9777" fmla="*/ 6127519 w 6128435"/>
              <a:gd name="connsiteY148-9778" fmla="*/ 5865775 h 6858000"/>
              <a:gd name="connsiteX149-9779" fmla="*/ 6128435 w 6128435"/>
              <a:gd name="connsiteY149-9780" fmla="*/ 5870164 h 6858000"/>
              <a:gd name="connsiteX150-9781" fmla="*/ 6119217 w 6128435"/>
              <a:gd name="connsiteY150-9782" fmla="*/ 5888542 h 6858000"/>
              <a:gd name="connsiteX151-9783" fmla="*/ 6115966 w 6128435"/>
              <a:gd name="connsiteY151-9784" fmla="*/ 5898387 h 6858000"/>
              <a:gd name="connsiteX152-9785" fmla="*/ 6111924 w 6128435"/>
              <a:gd name="connsiteY152-9786" fmla="*/ 5900444 h 6858000"/>
              <a:gd name="connsiteX153-9787" fmla="*/ 6108716 w 6128435"/>
              <a:gd name="connsiteY153-9788" fmla="*/ 5915345 h 6858000"/>
              <a:gd name="connsiteX154-9789" fmla="*/ 6109524 w 6128435"/>
              <a:gd name="connsiteY154-9790" fmla="*/ 5917328 h 6858000"/>
              <a:gd name="connsiteX155-9791" fmla="*/ 6102493 w 6128435"/>
              <a:gd name="connsiteY155-9792" fmla="*/ 5928602 h 6858000"/>
              <a:gd name="connsiteX156-9793" fmla="*/ 6056863 w 6128435"/>
              <a:gd name="connsiteY156-9794" fmla="*/ 6000643 h 6858000"/>
              <a:gd name="connsiteX157-9795" fmla="*/ 6045436 w 6128435"/>
              <a:gd name="connsiteY157-9796" fmla="*/ 6124480 h 6858000"/>
              <a:gd name="connsiteX158-9797" fmla="*/ 6030489 w 6128435"/>
              <a:gd name="connsiteY158-9798" fmla="*/ 6317666 h 6858000"/>
              <a:gd name="connsiteX159-9799" fmla="*/ 6007492 w 6128435"/>
              <a:gd name="connsiteY159-9800" fmla="*/ 6440818 h 6858000"/>
              <a:gd name="connsiteX160-9801" fmla="*/ 6009467 w 6128435"/>
              <a:gd name="connsiteY160-9802" fmla="*/ 6487076 h 6858000"/>
              <a:gd name="connsiteX161-9803" fmla="*/ 5995064 w 6128435"/>
              <a:gd name="connsiteY161-9804" fmla="*/ 6540791 h 6858000"/>
              <a:gd name="connsiteX162-9805" fmla="*/ 5996309 w 6128435"/>
              <a:gd name="connsiteY162-9806" fmla="*/ 6543961 h 6858000"/>
              <a:gd name="connsiteX163-9807" fmla="*/ 5996048 w 6128435"/>
              <a:gd name="connsiteY163-9808" fmla="*/ 6555444 h 6858000"/>
              <a:gd name="connsiteX164-9809" fmla="*/ 6002524 w 6128435"/>
              <a:gd name="connsiteY164-9810" fmla="*/ 6560188 h 6858000"/>
              <a:gd name="connsiteX165-9811" fmla="*/ 6006823 w 6128435"/>
              <a:gd name="connsiteY165-9812" fmla="*/ 6578546 h 6858000"/>
              <a:gd name="connsiteX166-9813" fmla="*/ 6004510 w 6128435"/>
              <a:gd name="connsiteY166-9814" fmla="*/ 6599256 h 6858000"/>
              <a:gd name="connsiteX167-9815" fmla="*/ 5986207 w 6128435"/>
              <a:gd name="connsiteY167-9816" fmla="*/ 6695855 h 6858000"/>
              <a:gd name="connsiteX168-9817" fmla="*/ 5979428 w 6128435"/>
              <a:gd name="connsiteY168-9818" fmla="*/ 6754678 h 6858000"/>
              <a:gd name="connsiteX169-9819" fmla="*/ 5983398 w 6128435"/>
              <a:gd name="connsiteY169-9820" fmla="*/ 6778641 h 6858000"/>
              <a:gd name="connsiteX170-9821" fmla="*/ 5984543 w 6128435"/>
              <a:gd name="connsiteY170-9822" fmla="*/ 6811016 h 6858000"/>
              <a:gd name="connsiteX171-9823" fmla="*/ 5981802 w 6128435"/>
              <a:gd name="connsiteY171-9824" fmla="*/ 6838578 h 6858000"/>
              <a:gd name="connsiteX172-9825" fmla="*/ 5979671 w 6128435"/>
              <a:gd name="connsiteY172-9826" fmla="*/ 6858000 h 6858000"/>
              <a:gd name="connsiteX173-9827" fmla="*/ 0 w 6128435"/>
              <a:gd name="connsiteY173-9828" fmla="*/ 6858000 h 6858000"/>
              <a:gd name="connsiteX174-9829" fmla="*/ 0 w 6128435"/>
              <a:gd name="connsiteY174-9830" fmla="*/ 0 h 6858000"/>
              <a:gd name="connsiteX0-9831" fmla="*/ 0 w 6128435"/>
              <a:gd name="connsiteY0-9832" fmla="*/ 0 h 6858000"/>
              <a:gd name="connsiteX1-9833" fmla="*/ 4965888 w 6128435"/>
              <a:gd name="connsiteY1-9834" fmla="*/ 0 h 6858000"/>
              <a:gd name="connsiteX2-9835" fmla="*/ 4967767 w 6128435"/>
              <a:gd name="connsiteY2-9836" fmla="*/ 7930 h 6858000"/>
              <a:gd name="connsiteX3-9837" fmla="*/ 4979444 w 6128435"/>
              <a:gd name="connsiteY3-9838" fmla="*/ 43921 h 6858000"/>
              <a:gd name="connsiteX4-9839" fmla="*/ 5021173 w 6128435"/>
              <a:gd name="connsiteY4-9840" fmla="*/ 123738 h 6858000"/>
              <a:gd name="connsiteX5-9841" fmla="*/ 5075458 w 6128435"/>
              <a:gd name="connsiteY5-9842" fmla="*/ 264355 h 6858000"/>
              <a:gd name="connsiteX6-9843" fmla="*/ 5081175 w 6128435"/>
              <a:gd name="connsiteY6-9844" fmla="*/ 277448 h 6858000"/>
              <a:gd name="connsiteX7-9845" fmla="*/ 5097011 w 6128435"/>
              <a:gd name="connsiteY7-9846" fmla="*/ 355616 h 6858000"/>
              <a:gd name="connsiteX8-9847" fmla="*/ 5130982 w 6128435"/>
              <a:gd name="connsiteY8-9848" fmla="*/ 412030 h 6858000"/>
              <a:gd name="connsiteX9-9849" fmla="*/ 5153000 w 6128435"/>
              <a:gd name="connsiteY9-9850" fmla="*/ 507134 h 6858000"/>
              <a:gd name="connsiteX10-9851" fmla="*/ 5171282 w 6128435"/>
              <a:gd name="connsiteY10-9852" fmla="*/ 602071 h 6858000"/>
              <a:gd name="connsiteX11-9853" fmla="*/ 5176196 w 6128435"/>
              <a:gd name="connsiteY11-9854" fmla="*/ 636822 h 6858000"/>
              <a:gd name="connsiteX12-9855" fmla="*/ 5201957 w 6128435"/>
              <a:gd name="connsiteY12-9856" fmla="*/ 736835 h 6858000"/>
              <a:gd name="connsiteX13-9857" fmla="*/ 5185452 w 6128435"/>
              <a:gd name="connsiteY13-9858" fmla="*/ 745392 h 6858000"/>
              <a:gd name="connsiteX14-9859" fmla="*/ 5189051 w 6128435"/>
              <a:gd name="connsiteY14-9860" fmla="*/ 782518 h 6858000"/>
              <a:gd name="connsiteX15-9861" fmla="*/ 5210428 w 6128435"/>
              <a:gd name="connsiteY15-9862" fmla="*/ 815772 h 6858000"/>
              <a:gd name="connsiteX16-9863" fmla="*/ 5221088 w 6128435"/>
              <a:gd name="connsiteY16-9864" fmla="*/ 860193 h 6858000"/>
              <a:gd name="connsiteX17-9865" fmla="*/ 5227653 w 6128435"/>
              <a:gd name="connsiteY17-9866" fmla="*/ 886709 h 6858000"/>
              <a:gd name="connsiteX18-9867" fmla="*/ 5230806 w 6128435"/>
              <a:gd name="connsiteY18-9868" fmla="*/ 961354 h 6858000"/>
              <a:gd name="connsiteX19-9869" fmla="*/ 5201018 w 6128435"/>
              <a:gd name="connsiteY19-9870" fmla="*/ 1095027 h 6858000"/>
              <a:gd name="connsiteX20-9871" fmla="*/ 5202153 w 6128435"/>
              <a:gd name="connsiteY20-9872" fmla="*/ 1133224 h 6858000"/>
              <a:gd name="connsiteX21-9873" fmla="*/ 5207370 w 6128435"/>
              <a:gd name="connsiteY21-9874" fmla="*/ 1138097 h 6858000"/>
              <a:gd name="connsiteX22-9875" fmla="*/ 5189234 w 6128435"/>
              <a:gd name="connsiteY22-9876" fmla="*/ 1193495 h 6858000"/>
              <a:gd name="connsiteX23-9877" fmla="*/ 5202769 w 6128435"/>
              <a:gd name="connsiteY23-9878" fmla="*/ 1269450 h 6858000"/>
              <a:gd name="connsiteX24-9879" fmla="*/ 5225968 w 6128435"/>
              <a:gd name="connsiteY24-9880" fmla="*/ 1357994 h 6858000"/>
              <a:gd name="connsiteX25-9881" fmla="*/ 5233819 w 6128435"/>
              <a:gd name="connsiteY25-9882" fmla="*/ 1380922 h 6858000"/>
              <a:gd name="connsiteX26-9883" fmla="*/ 5237226 w 6128435"/>
              <a:gd name="connsiteY26-9884" fmla="*/ 1441327 h 6858000"/>
              <a:gd name="connsiteX27-9885" fmla="*/ 5244434 w 6128435"/>
              <a:gd name="connsiteY27-9886" fmla="*/ 1580810 h 6858000"/>
              <a:gd name="connsiteX28-9887" fmla="*/ 5251453 w 6128435"/>
              <a:gd name="connsiteY28-9888" fmla="*/ 1583934 h 6858000"/>
              <a:gd name="connsiteX29-9889" fmla="*/ 5253136 w 6128435"/>
              <a:gd name="connsiteY29-9890" fmla="*/ 1595457 h 6858000"/>
              <a:gd name="connsiteX30-9891" fmla="*/ 5254863 w 6128435"/>
              <a:gd name="connsiteY30-9892" fmla="*/ 1598311 h 6858000"/>
              <a:gd name="connsiteX31-9893" fmla="*/ 5263491 w 6128435"/>
              <a:gd name="connsiteY31-9894" fmla="*/ 1642938 h 6858000"/>
              <a:gd name="connsiteX32-9895" fmla="*/ 5261314 w 6128435"/>
              <a:gd name="connsiteY32-9896" fmla="*/ 1689177 h 6858000"/>
              <a:gd name="connsiteX33-9897" fmla="*/ 5259788 w 6128435"/>
              <a:gd name="connsiteY33-9898" fmla="*/ 1768516 h 6858000"/>
              <a:gd name="connsiteX34-9899" fmla="*/ 5272526 w 6128435"/>
              <a:gd name="connsiteY34-9900" fmla="*/ 1936940 h 6858000"/>
              <a:gd name="connsiteX35-9901" fmla="*/ 5252592 w 6128435"/>
              <a:gd name="connsiteY35-9902" fmla="*/ 2092210 h 6858000"/>
              <a:gd name="connsiteX36-9903" fmla="*/ 5264303 w 6128435"/>
              <a:gd name="connsiteY36-9904" fmla="*/ 2225157 h 6858000"/>
              <a:gd name="connsiteX37-9905" fmla="*/ 5254949 w 6128435"/>
              <a:gd name="connsiteY37-9906" fmla="*/ 2236160 h 6858000"/>
              <a:gd name="connsiteX38-9907" fmla="*/ 5250104 w 6128435"/>
              <a:gd name="connsiteY38-9908" fmla="*/ 2249166 h 6858000"/>
              <a:gd name="connsiteX39-9909" fmla="*/ 5251214 w 6128435"/>
              <a:gd name="connsiteY39-9910" fmla="*/ 2250944 h 6858000"/>
              <a:gd name="connsiteX40-9911" fmla="*/ 5250644 w 6128435"/>
              <a:gd name="connsiteY40-9912" fmla="*/ 2266619 h 6858000"/>
              <a:gd name="connsiteX41-9913" fmla="*/ 5247111 w 6128435"/>
              <a:gd name="connsiteY41-9914" fmla="*/ 2269679 h 6858000"/>
              <a:gd name="connsiteX42-9915" fmla="*/ 5245653 w 6128435"/>
              <a:gd name="connsiteY42-9916" fmla="*/ 2280317 h 6858000"/>
              <a:gd name="connsiteX43-9917" fmla="*/ 5239901 w 6128435"/>
              <a:gd name="connsiteY43-9918" fmla="*/ 2300961 h 6858000"/>
              <a:gd name="connsiteX44-9919" fmla="*/ 5204120 w 6128435"/>
              <a:gd name="connsiteY44-9920" fmla="*/ 2435967 h 6858000"/>
              <a:gd name="connsiteX45-9921" fmla="*/ 5148653 w 6128435"/>
              <a:gd name="connsiteY45-9922" fmla="*/ 2460132 h 6858000"/>
              <a:gd name="connsiteX46-9923" fmla="*/ 5192511 w 6128435"/>
              <a:gd name="connsiteY46-9924" fmla="*/ 2549199 h 6858000"/>
              <a:gd name="connsiteX47-9925" fmla="*/ 5307538 w 6128435"/>
              <a:gd name="connsiteY47-9926" fmla="*/ 2514685 h 6858000"/>
              <a:gd name="connsiteX48-9927" fmla="*/ 5337604 w 6128435"/>
              <a:gd name="connsiteY48-9928" fmla="*/ 2597632 h 6858000"/>
              <a:gd name="connsiteX49-9929" fmla="*/ 5407503 w 6128435"/>
              <a:gd name="connsiteY49-9930" fmla="*/ 2786290 h 6858000"/>
              <a:gd name="connsiteX50-9931" fmla="*/ 5407356 w 6128435"/>
              <a:gd name="connsiteY50-9932" fmla="*/ 2787545 h 6858000"/>
              <a:gd name="connsiteX51-9933" fmla="*/ 5411130 w 6128435"/>
              <a:gd name="connsiteY51-9934" fmla="*/ 2788640 h 6858000"/>
              <a:gd name="connsiteX52-9935" fmla="*/ 5416439 w 6128435"/>
              <a:gd name="connsiteY52-9936" fmla="*/ 2805666 h 6858000"/>
              <a:gd name="connsiteX53-9937" fmla="*/ 5416589 w 6128435"/>
              <a:gd name="connsiteY53-9938" fmla="*/ 2810822 h 6858000"/>
              <a:gd name="connsiteX54-9939" fmla="*/ 5418542 w 6128435"/>
              <a:gd name="connsiteY54-9940" fmla="*/ 2817745 h 6858000"/>
              <a:gd name="connsiteX55-9941" fmla="*/ 5418847 w 6128435"/>
              <a:gd name="connsiteY55-9942" fmla="*/ 2817825 h 6858000"/>
              <a:gd name="connsiteX56-9943" fmla="*/ 5423364 w 6128435"/>
              <a:gd name="connsiteY56-9944" fmla="*/ 2858292 h 6858000"/>
              <a:gd name="connsiteX57-9945" fmla="*/ 5479298 w 6128435"/>
              <a:gd name="connsiteY57-9946" fmla="*/ 2947791 h 6858000"/>
              <a:gd name="connsiteX58-9947" fmla="*/ 5481770 w 6128435"/>
              <a:gd name="connsiteY58-9948" fmla="*/ 2951352 h 6858000"/>
              <a:gd name="connsiteX59-9949" fmla="*/ 5481013 w 6128435"/>
              <a:gd name="connsiteY59-9950" fmla="*/ 2973461 h 6858000"/>
              <a:gd name="connsiteX60-9951" fmla="*/ 5482045 w 6128435"/>
              <a:gd name="connsiteY60-9952" fmla="*/ 2984371 h 6858000"/>
              <a:gd name="connsiteX61-9953" fmla="*/ 5479405 w 6128435"/>
              <a:gd name="connsiteY61-9954" fmla="*/ 2988507 h 6858000"/>
              <a:gd name="connsiteX62-9955" fmla="*/ 5482415 w 6128435"/>
              <a:gd name="connsiteY62-9956" fmla="*/ 3004079 h 6858000"/>
              <a:gd name="connsiteX63-9957" fmla="*/ 5483865 w 6128435"/>
              <a:gd name="connsiteY63-9958" fmla="*/ 3005467 h 6858000"/>
              <a:gd name="connsiteX64-9959" fmla="*/ 5482236 w 6128435"/>
              <a:gd name="connsiteY64-9960" fmla="*/ 3019791 h 6858000"/>
              <a:gd name="connsiteX65-9961" fmla="*/ 5475895 w 6128435"/>
              <a:gd name="connsiteY65-9962" fmla="*/ 3033578 h 6858000"/>
              <a:gd name="connsiteX66-9963" fmla="*/ 5477595 w 6128435"/>
              <a:gd name="connsiteY66-9964" fmla="*/ 3250534 h 6858000"/>
              <a:gd name="connsiteX67-9965" fmla="*/ 5532836 w 6128435"/>
              <a:gd name="connsiteY67-9966" fmla="*/ 3353840 h 6858000"/>
              <a:gd name="connsiteX68-9967" fmla="*/ 5561229 w 6128435"/>
              <a:gd name="connsiteY68-9968" fmla="*/ 3395784 h 6858000"/>
              <a:gd name="connsiteX69-9969" fmla="*/ 5589758 w 6128435"/>
              <a:gd name="connsiteY69-9970" fmla="*/ 3506453 h 6858000"/>
              <a:gd name="connsiteX70-9971" fmla="*/ 5596144 w 6128435"/>
              <a:gd name="connsiteY70-9972" fmla="*/ 3534624 h 6858000"/>
              <a:gd name="connsiteX71-9973" fmla="*/ 5597750 w 6128435"/>
              <a:gd name="connsiteY71-9974" fmla="*/ 3534129 h 6858000"/>
              <a:gd name="connsiteX72-9975" fmla="*/ 5599700 w 6128435"/>
              <a:gd name="connsiteY72-9976" fmla="*/ 3547221 h 6858000"/>
              <a:gd name="connsiteX73-9977" fmla="*/ 5615031 w 6128435"/>
              <a:gd name="connsiteY73-9978" fmla="*/ 3557482 h 6858000"/>
              <a:gd name="connsiteX74-9979" fmla="*/ 5618377 w 6128435"/>
              <a:gd name="connsiteY74-9980" fmla="*/ 3588431 h 6858000"/>
              <a:gd name="connsiteX75-9981" fmla="*/ 5612155 w 6128435"/>
              <a:gd name="connsiteY75-9982" fmla="*/ 3589869 h 6858000"/>
              <a:gd name="connsiteX76-9983" fmla="*/ 5620843 w 6128435"/>
              <a:gd name="connsiteY76-9984" fmla="*/ 3606745 h 6858000"/>
              <a:gd name="connsiteX77-9985" fmla="*/ 5655472 w 6128435"/>
              <a:gd name="connsiteY77-9986" fmla="*/ 3678877 h 6858000"/>
              <a:gd name="connsiteX78-9987" fmla="*/ 5680448 w 6128435"/>
              <a:gd name="connsiteY78-9988" fmla="*/ 3717760 h 6858000"/>
              <a:gd name="connsiteX79-9989" fmla="*/ 5683015 w 6128435"/>
              <a:gd name="connsiteY79-9990" fmla="*/ 3762025 h 6858000"/>
              <a:gd name="connsiteX80-9991" fmla="*/ 5696643 w 6128435"/>
              <a:gd name="connsiteY80-9992" fmla="*/ 3773888 h 6858000"/>
              <a:gd name="connsiteX81-9993" fmla="*/ 5699203 w 6128435"/>
              <a:gd name="connsiteY81-9994" fmla="*/ 3775823 h 6858000"/>
              <a:gd name="connsiteX82-9995" fmla="*/ 5704824 w 6128435"/>
              <a:gd name="connsiteY82-9996" fmla="*/ 3785966 h 6858000"/>
              <a:gd name="connsiteX83-9997" fmla="*/ 5712204 w 6128435"/>
              <a:gd name="connsiteY83-9998" fmla="*/ 3785830 h 6858000"/>
              <a:gd name="connsiteX84-9999" fmla="*/ 5724816 w 6128435"/>
              <a:gd name="connsiteY84-10000" fmla="*/ 3798949 h 6858000"/>
              <a:gd name="connsiteX85-10001" fmla="*/ 5733539 w 6128435"/>
              <a:gd name="connsiteY85-10002" fmla="*/ 3818457 h 6858000"/>
              <a:gd name="connsiteX86-10003" fmla="*/ 5768491 w 6128435"/>
              <a:gd name="connsiteY86-10004" fmla="*/ 3914399 h 6858000"/>
              <a:gd name="connsiteX87-10005" fmla="*/ 5793123 w 6128435"/>
              <a:gd name="connsiteY87-10006" fmla="*/ 3969952 h 6858000"/>
              <a:gd name="connsiteX88-10007" fmla="*/ 5808321 w 6128435"/>
              <a:gd name="connsiteY88-10008" fmla="*/ 3988153 h 6858000"/>
              <a:gd name="connsiteX89-10009" fmla="*/ 5825621 w 6128435"/>
              <a:gd name="connsiteY89-10010" fmla="*/ 4015525 h 6858000"/>
              <a:gd name="connsiteX90-10011" fmla="*/ 5860672 w 6128435"/>
              <a:gd name="connsiteY90-10012" fmla="*/ 4061579 h 6858000"/>
              <a:gd name="connsiteX91-10013" fmla="*/ 5872173 w 6128435"/>
              <a:gd name="connsiteY91-10014" fmla="*/ 4088497 h 6858000"/>
              <a:gd name="connsiteX92-10015" fmla="*/ 5883705 w 6128435"/>
              <a:gd name="connsiteY92-10016" fmla="*/ 4101899 h 6858000"/>
              <a:gd name="connsiteX93-10017" fmla="*/ 5885314 w 6128435"/>
              <a:gd name="connsiteY93-10018" fmla="*/ 4108387 h 6858000"/>
              <a:gd name="connsiteX94-10019" fmla="*/ 5894095 w 6128435"/>
              <a:gd name="connsiteY94-10020" fmla="*/ 4128857 h 6858000"/>
              <a:gd name="connsiteX95-10021" fmla="*/ 5898339 w 6128435"/>
              <a:gd name="connsiteY95-10022" fmla="*/ 4140800 h 6858000"/>
              <a:gd name="connsiteX96-10023" fmla="*/ 5899734 w 6128435"/>
              <a:gd name="connsiteY96-10024" fmla="*/ 4145632 h 6858000"/>
              <a:gd name="connsiteX97-10025" fmla="*/ 5897098 w 6128435"/>
              <a:gd name="connsiteY97-10026" fmla="*/ 4157819 h 6858000"/>
              <a:gd name="connsiteX98-10027" fmla="*/ 5903513 w 6128435"/>
              <a:gd name="connsiteY98-10028" fmla="*/ 4187661 h 6858000"/>
              <a:gd name="connsiteX99-10029" fmla="*/ 5917114 w 6128435"/>
              <a:gd name="connsiteY99-10030" fmla="*/ 4213096 h 6858000"/>
              <a:gd name="connsiteX100-10031" fmla="*/ 5921153 w 6128435"/>
              <a:gd name="connsiteY100-10032" fmla="*/ 4236222 h 6858000"/>
              <a:gd name="connsiteX101-10033" fmla="*/ 5924233 w 6128435"/>
              <a:gd name="connsiteY101-10034" fmla="*/ 4242060 h 6858000"/>
              <a:gd name="connsiteX102-10035" fmla="*/ 5928910 w 6128435"/>
              <a:gd name="connsiteY102-10036" fmla="*/ 4300973 h 6858000"/>
              <a:gd name="connsiteX103-10037" fmla="*/ 5939320 w 6128435"/>
              <a:gd name="connsiteY103-10038" fmla="*/ 4340435 h 6858000"/>
              <a:gd name="connsiteX104-10039" fmla="*/ 5946705 w 6128435"/>
              <a:gd name="connsiteY104-10040" fmla="*/ 4428051 h 6858000"/>
              <a:gd name="connsiteX105-10041" fmla="*/ 5949261 w 6128435"/>
              <a:gd name="connsiteY105-10042" fmla="*/ 4449185 h 6858000"/>
              <a:gd name="connsiteX106-10043" fmla="*/ 5957504 w 6128435"/>
              <a:gd name="connsiteY106-10044" fmla="*/ 4465911 h 6858000"/>
              <a:gd name="connsiteX107-10045" fmla="*/ 5964689 w 6128435"/>
              <a:gd name="connsiteY107-10046" fmla="*/ 4468532 h 6858000"/>
              <a:gd name="connsiteX108-10047" fmla="*/ 5967062 w 6128435"/>
              <a:gd name="connsiteY108-10048" fmla="*/ 4479923 h 6858000"/>
              <a:gd name="connsiteX109-10049" fmla="*/ 5968960 w 6128435"/>
              <a:gd name="connsiteY109-10050" fmla="*/ 4482655 h 6858000"/>
              <a:gd name="connsiteX110-10051" fmla="*/ 5978567 w 6128435"/>
              <a:gd name="connsiteY110-10052" fmla="*/ 4498605 h 6858000"/>
              <a:gd name="connsiteX111-10053" fmla="*/ 5980106 w 6128435"/>
              <a:gd name="connsiteY111-10054" fmla="*/ 4585087 h 6858000"/>
              <a:gd name="connsiteX112-10055" fmla="*/ 5998138 w 6128435"/>
              <a:gd name="connsiteY112-10056" fmla="*/ 4697518 h 6858000"/>
              <a:gd name="connsiteX113-10057" fmla="*/ 6013516 w 6128435"/>
              <a:gd name="connsiteY113-10058" fmla="*/ 4786619 h 6858000"/>
              <a:gd name="connsiteX114-10059" fmla="*/ 6025404 w 6128435"/>
              <a:gd name="connsiteY114-10060" fmla="*/ 4858148 h 6858000"/>
              <a:gd name="connsiteX115-10061" fmla="*/ 6007749 w 6128435"/>
              <a:gd name="connsiteY115-10062" fmla="*/ 4964715 h 6858000"/>
              <a:gd name="connsiteX116-10063" fmla="*/ 6005269 w 6128435"/>
              <a:gd name="connsiteY116-10064" fmla="*/ 5150567 h 6858000"/>
              <a:gd name="connsiteX117-10065" fmla="*/ 6001127 w 6128435"/>
              <a:gd name="connsiteY117-10066" fmla="*/ 5164609 h 6858000"/>
              <a:gd name="connsiteX118-10067" fmla="*/ 5996647 w 6128435"/>
              <a:gd name="connsiteY118-10068" fmla="*/ 5185640 h 6858000"/>
              <a:gd name="connsiteX119-10069" fmla="*/ 5998514 w 6128435"/>
              <a:gd name="connsiteY119-10070" fmla="*/ 5189673 h 6858000"/>
              <a:gd name="connsiteX120-10071" fmla="*/ 5995970 w 6128435"/>
              <a:gd name="connsiteY120-10072" fmla="*/ 5221547 h 6858000"/>
              <a:gd name="connsiteX121-10073" fmla="*/ 5997218 w 6128435"/>
              <a:gd name="connsiteY121-10074" fmla="*/ 5222031 h 6858000"/>
              <a:gd name="connsiteX122-10075" fmla="*/ 6002116 w 6128435"/>
              <a:gd name="connsiteY122-10076" fmla="*/ 5231223 h 6858000"/>
              <a:gd name="connsiteX123-10077" fmla="*/ 6008541 w 6128435"/>
              <a:gd name="connsiteY123-10078" fmla="*/ 5248680 h 6858000"/>
              <a:gd name="connsiteX124-10079" fmla="*/ 6039260 w 6128435"/>
              <a:gd name="connsiteY124-10080" fmla="*/ 5289518 h 6858000"/>
              <a:gd name="connsiteX125-10081" fmla="*/ 6036748 w 6128435"/>
              <a:gd name="connsiteY125-10082" fmla="*/ 5322752 h 6858000"/>
              <a:gd name="connsiteX126-10083" fmla="*/ 6036943 w 6128435"/>
              <a:gd name="connsiteY126-10084" fmla="*/ 5329480 h 6858000"/>
              <a:gd name="connsiteX127-10085" fmla="*/ 6037236 w 6128435"/>
              <a:gd name="connsiteY127-10086" fmla="*/ 5329634 h 6858000"/>
              <a:gd name="connsiteX128-10087" fmla="*/ 6038019 w 6128435"/>
              <a:gd name="connsiteY128-10088" fmla="*/ 5336764 h 6858000"/>
              <a:gd name="connsiteX129-10089" fmla="*/ 6037298 w 6128435"/>
              <a:gd name="connsiteY129-10090" fmla="*/ 5341753 h 6858000"/>
              <a:gd name="connsiteX130-10091" fmla="*/ 6037677 w 6128435"/>
              <a:gd name="connsiteY130-10092" fmla="*/ 5354807 h 6858000"/>
              <a:gd name="connsiteX131-10093" fmla="*/ 6039728 w 6128435"/>
              <a:gd name="connsiteY131-10094" fmla="*/ 5359416 h 6858000"/>
              <a:gd name="connsiteX132-10095" fmla="*/ 6043311 w 6128435"/>
              <a:gd name="connsiteY132-10096" fmla="*/ 5361407 h 6858000"/>
              <a:gd name="connsiteX133-10097" fmla="*/ 6042954 w 6128435"/>
              <a:gd name="connsiteY133-10098" fmla="*/ 5362576 h 6858000"/>
              <a:gd name="connsiteX134-10099" fmla="*/ 6053435 w 6128435"/>
              <a:gd name="connsiteY134-10100" fmla="*/ 5387547 h 6858000"/>
              <a:gd name="connsiteX135-10101" fmla="*/ 6065933 w 6128435"/>
              <a:gd name="connsiteY135-10102" fmla="*/ 5443002 h 6858000"/>
              <a:gd name="connsiteX136-10103" fmla="*/ 6068640 w 6128435"/>
              <a:gd name="connsiteY136-10104" fmla="*/ 5474503 h 6858000"/>
              <a:gd name="connsiteX137-10105" fmla="*/ 6080922 w 6128435"/>
              <a:gd name="connsiteY137-10106" fmla="*/ 5561070 h 6858000"/>
              <a:gd name="connsiteX138-10107" fmla="*/ 6096949 w 6128435"/>
              <a:gd name="connsiteY138-10108" fmla="*/ 5648179 h 6858000"/>
              <a:gd name="connsiteX139-10109" fmla="*/ 6125703 w 6128435"/>
              <a:gd name="connsiteY139-10110" fmla="*/ 5692894 h 6858000"/>
              <a:gd name="connsiteX140-10111" fmla="*/ 6126670 w 6128435"/>
              <a:gd name="connsiteY140-10112" fmla="*/ 5697882 h 6858000"/>
              <a:gd name="connsiteX141-10113" fmla="*/ 6124061 w 6128435"/>
              <a:gd name="connsiteY141-10114" fmla="*/ 5710294 h 6858000"/>
              <a:gd name="connsiteX142-10115" fmla="*/ 6122213 w 6128435"/>
              <a:gd name="connsiteY142-10116" fmla="*/ 5714762 h 6858000"/>
              <a:gd name="connsiteX143-10117" fmla="*/ 6121353 w 6128435"/>
              <a:gd name="connsiteY143-10118" fmla="*/ 5721725 h 6858000"/>
              <a:gd name="connsiteX144-10119" fmla="*/ 6121607 w 6128435"/>
              <a:gd name="connsiteY144-10120" fmla="*/ 5721959 h 6858000"/>
              <a:gd name="connsiteX145-10121" fmla="*/ 6120262 w 6128435"/>
              <a:gd name="connsiteY145-10122" fmla="*/ 5728358 h 6858000"/>
              <a:gd name="connsiteX146-10123" fmla="*/ 6110194 w 6128435"/>
              <a:gd name="connsiteY146-10124" fmla="*/ 5758853 h 6858000"/>
              <a:gd name="connsiteX147-10125" fmla="*/ 6127519 w 6128435"/>
              <a:gd name="connsiteY147-10126" fmla="*/ 5865775 h 6858000"/>
              <a:gd name="connsiteX148-10127" fmla="*/ 6128435 w 6128435"/>
              <a:gd name="connsiteY148-10128" fmla="*/ 5870164 h 6858000"/>
              <a:gd name="connsiteX149-10129" fmla="*/ 6119217 w 6128435"/>
              <a:gd name="connsiteY149-10130" fmla="*/ 5888542 h 6858000"/>
              <a:gd name="connsiteX150-10131" fmla="*/ 6115966 w 6128435"/>
              <a:gd name="connsiteY150-10132" fmla="*/ 5898387 h 6858000"/>
              <a:gd name="connsiteX151-10133" fmla="*/ 6111924 w 6128435"/>
              <a:gd name="connsiteY151-10134" fmla="*/ 5900444 h 6858000"/>
              <a:gd name="connsiteX152-10135" fmla="*/ 6108716 w 6128435"/>
              <a:gd name="connsiteY152-10136" fmla="*/ 5915345 h 6858000"/>
              <a:gd name="connsiteX153-10137" fmla="*/ 6109524 w 6128435"/>
              <a:gd name="connsiteY153-10138" fmla="*/ 5917328 h 6858000"/>
              <a:gd name="connsiteX154-10139" fmla="*/ 6102493 w 6128435"/>
              <a:gd name="connsiteY154-10140" fmla="*/ 5928602 h 6858000"/>
              <a:gd name="connsiteX155-10141" fmla="*/ 6056863 w 6128435"/>
              <a:gd name="connsiteY155-10142" fmla="*/ 6000643 h 6858000"/>
              <a:gd name="connsiteX156-10143" fmla="*/ 6045436 w 6128435"/>
              <a:gd name="connsiteY156-10144" fmla="*/ 6124480 h 6858000"/>
              <a:gd name="connsiteX157-10145" fmla="*/ 6030489 w 6128435"/>
              <a:gd name="connsiteY157-10146" fmla="*/ 6317666 h 6858000"/>
              <a:gd name="connsiteX158-10147" fmla="*/ 6007492 w 6128435"/>
              <a:gd name="connsiteY158-10148" fmla="*/ 6440818 h 6858000"/>
              <a:gd name="connsiteX159-10149" fmla="*/ 6009467 w 6128435"/>
              <a:gd name="connsiteY159-10150" fmla="*/ 6487076 h 6858000"/>
              <a:gd name="connsiteX160-10151" fmla="*/ 5995064 w 6128435"/>
              <a:gd name="connsiteY160-10152" fmla="*/ 6540791 h 6858000"/>
              <a:gd name="connsiteX161-10153" fmla="*/ 5996309 w 6128435"/>
              <a:gd name="connsiteY161-10154" fmla="*/ 6543961 h 6858000"/>
              <a:gd name="connsiteX162-10155" fmla="*/ 5996048 w 6128435"/>
              <a:gd name="connsiteY162-10156" fmla="*/ 6555444 h 6858000"/>
              <a:gd name="connsiteX163-10157" fmla="*/ 6002524 w 6128435"/>
              <a:gd name="connsiteY163-10158" fmla="*/ 6560188 h 6858000"/>
              <a:gd name="connsiteX164-10159" fmla="*/ 6006823 w 6128435"/>
              <a:gd name="connsiteY164-10160" fmla="*/ 6578546 h 6858000"/>
              <a:gd name="connsiteX165-10161" fmla="*/ 6004510 w 6128435"/>
              <a:gd name="connsiteY165-10162" fmla="*/ 6599256 h 6858000"/>
              <a:gd name="connsiteX166-10163" fmla="*/ 5986207 w 6128435"/>
              <a:gd name="connsiteY166-10164" fmla="*/ 6695855 h 6858000"/>
              <a:gd name="connsiteX167-10165" fmla="*/ 5979428 w 6128435"/>
              <a:gd name="connsiteY167-10166" fmla="*/ 6754678 h 6858000"/>
              <a:gd name="connsiteX168-10167" fmla="*/ 5983398 w 6128435"/>
              <a:gd name="connsiteY168-10168" fmla="*/ 6778641 h 6858000"/>
              <a:gd name="connsiteX169-10169" fmla="*/ 5984543 w 6128435"/>
              <a:gd name="connsiteY169-10170" fmla="*/ 6811016 h 6858000"/>
              <a:gd name="connsiteX170-10171" fmla="*/ 5981802 w 6128435"/>
              <a:gd name="connsiteY170-10172" fmla="*/ 6838578 h 6858000"/>
              <a:gd name="connsiteX171-10173" fmla="*/ 5979671 w 6128435"/>
              <a:gd name="connsiteY171-10174" fmla="*/ 6858000 h 6858000"/>
              <a:gd name="connsiteX172-10175" fmla="*/ 0 w 6128435"/>
              <a:gd name="connsiteY172-10176" fmla="*/ 6858000 h 6858000"/>
              <a:gd name="connsiteX173-10177" fmla="*/ 0 w 6128435"/>
              <a:gd name="connsiteY173-10178" fmla="*/ 0 h 6858000"/>
              <a:gd name="connsiteX0-10179" fmla="*/ 0 w 6128435"/>
              <a:gd name="connsiteY0-10180" fmla="*/ 0 h 6858000"/>
              <a:gd name="connsiteX1-10181" fmla="*/ 4965888 w 6128435"/>
              <a:gd name="connsiteY1-10182" fmla="*/ 0 h 6858000"/>
              <a:gd name="connsiteX2-10183" fmla="*/ 4967767 w 6128435"/>
              <a:gd name="connsiteY2-10184" fmla="*/ 7930 h 6858000"/>
              <a:gd name="connsiteX3-10185" fmla="*/ 4979444 w 6128435"/>
              <a:gd name="connsiteY3-10186" fmla="*/ 43921 h 6858000"/>
              <a:gd name="connsiteX4-10187" fmla="*/ 5021173 w 6128435"/>
              <a:gd name="connsiteY4-10188" fmla="*/ 123738 h 6858000"/>
              <a:gd name="connsiteX5-10189" fmla="*/ 5075458 w 6128435"/>
              <a:gd name="connsiteY5-10190" fmla="*/ 264355 h 6858000"/>
              <a:gd name="connsiteX6-10191" fmla="*/ 5081175 w 6128435"/>
              <a:gd name="connsiteY6-10192" fmla="*/ 277448 h 6858000"/>
              <a:gd name="connsiteX7-10193" fmla="*/ 5097011 w 6128435"/>
              <a:gd name="connsiteY7-10194" fmla="*/ 355616 h 6858000"/>
              <a:gd name="connsiteX8-10195" fmla="*/ 5130982 w 6128435"/>
              <a:gd name="connsiteY8-10196" fmla="*/ 412030 h 6858000"/>
              <a:gd name="connsiteX9-10197" fmla="*/ 5153000 w 6128435"/>
              <a:gd name="connsiteY9-10198" fmla="*/ 507134 h 6858000"/>
              <a:gd name="connsiteX10-10199" fmla="*/ 5171282 w 6128435"/>
              <a:gd name="connsiteY10-10200" fmla="*/ 602071 h 6858000"/>
              <a:gd name="connsiteX11-10201" fmla="*/ 5176196 w 6128435"/>
              <a:gd name="connsiteY11-10202" fmla="*/ 636822 h 6858000"/>
              <a:gd name="connsiteX12-10203" fmla="*/ 5201957 w 6128435"/>
              <a:gd name="connsiteY12-10204" fmla="*/ 736835 h 6858000"/>
              <a:gd name="connsiteX13-10205" fmla="*/ 5185452 w 6128435"/>
              <a:gd name="connsiteY13-10206" fmla="*/ 745392 h 6858000"/>
              <a:gd name="connsiteX14-10207" fmla="*/ 5189051 w 6128435"/>
              <a:gd name="connsiteY14-10208" fmla="*/ 782518 h 6858000"/>
              <a:gd name="connsiteX15-10209" fmla="*/ 5210428 w 6128435"/>
              <a:gd name="connsiteY15-10210" fmla="*/ 815772 h 6858000"/>
              <a:gd name="connsiteX16-10211" fmla="*/ 5221088 w 6128435"/>
              <a:gd name="connsiteY16-10212" fmla="*/ 860193 h 6858000"/>
              <a:gd name="connsiteX17-10213" fmla="*/ 5227653 w 6128435"/>
              <a:gd name="connsiteY17-10214" fmla="*/ 886709 h 6858000"/>
              <a:gd name="connsiteX18-10215" fmla="*/ 5230806 w 6128435"/>
              <a:gd name="connsiteY18-10216" fmla="*/ 961354 h 6858000"/>
              <a:gd name="connsiteX19-10217" fmla="*/ 5201018 w 6128435"/>
              <a:gd name="connsiteY19-10218" fmla="*/ 1095027 h 6858000"/>
              <a:gd name="connsiteX20-10219" fmla="*/ 5202153 w 6128435"/>
              <a:gd name="connsiteY20-10220" fmla="*/ 1133224 h 6858000"/>
              <a:gd name="connsiteX21-10221" fmla="*/ 5207370 w 6128435"/>
              <a:gd name="connsiteY21-10222" fmla="*/ 1138097 h 6858000"/>
              <a:gd name="connsiteX22-10223" fmla="*/ 5189234 w 6128435"/>
              <a:gd name="connsiteY22-10224" fmla="*/ 1193495 h 6858000"/>
              <a:gd name="connsiteX23-10225" fmla="*/ 5202769 w 6128435"/>
              <a:gd name="connsiteY23-10226" fmla="*/ 1269450 h 6858000"/>
              <a:gd name="connsiteX24-10227" fmla="*/ 5225968 w 6128435"/>
              <a:gd name="connsiteY24-10228" fmla="*/ 1357994 h 6858000"/>
              <a:gd name="connsiteX25-10229" fmla="*/ 5233819 w 6128435"/>
              <a:gd name="connsiteY25-10230" fmla="*/ 1380922 h 6858000"/>
              <a:gd name="connsiteX26-10231" fmla="*/ 5237226 w 6128435"/>
              <a:gd name="connsiteY26-10232" fmla="*/ 1441327 h 6858000"/>
              <a:gd name="connsiteX27-10233" fmla="*/ 5244434 w 6128435"/>
              <a:gd name="connsiteY27-10234" fmla="*/ 1580810 h 6858000"/>
              <a:gd name="connsiteX28-10235" fmla="*/ 5251453 w 6128435"/>
              <a:gd name="connsiteY28-10236" fmla="*/ 1583934 h 6858000"/>
              <a:gd name="connsiteX29-10237" fmla="*/ 5253136 w 6128435"/>
              <a:gd name="connsiteY29-10238" fmla="*/ 1595457 h 6858000"/>
              <a:gd name="connsiteX30-10239" fmla="*/ 5254863 w 6128435"/>
              <a:gd name="connsiteY30-10240" fmla="*/ 1598311 h 6858000"/>
              <a:gd name="connsiteX31-10241" fmla="*/ 5263491 w 6128435"/>
              <a:gd name="connsiteY31-10242" fmla="*/ 1642938 h 6858000"/>
              <a:gd name="connsiteX32-10243" fmla="*/ 5261314 w 6128435"/>
              <a:gd name="connsiteY32-10244" fmla="*/ 1689177 h 6858000"/>
              <a:gd name="connsiteX33-10245" fmla="*/ 5259788 w 6128435"/>
              <a:gd name="connsiteY33-10246" fmla="*/ 1768516 h 6858000"/>
              <a:gd name="connsiteX34-10247" fmla="*/ 5272526 w 6128435"/>
              <a:gd name="connsiteY34-10248" fmla="*/ 1936940 h 6858000"/>
              <a:gd name="connsiteX35-10249" fmla="*/ 5252592 w 6128435"/>
              <a:gd name="connsiteY35-10250" fmla="*/ 2092210 h 6858000"/>
              <a:gd name="connsiteX36-10251" fmla="*/ 5264303 w 6128435"/>
              <a:gd name="connsiteY36-10252" fmla="*/ 2225157 h 6858000"/>
              <a:gd name="connsiteX37-10253" fmla="*/ 5254949 w 6128435"/>
              <a:gd name="connsiteY37-10254" fmla="*/ 2236160 h 6858000"/>
              <a:gd name="connsiteX38-10255" fmla="*/ 5250104 w 6128435"/>
              <a:gd name="connsiteY38-10256" fmla="*/ 2249166 h 6858000"/>
              <a:gd name="connsiteX39-10257" fmla="*/ 5251214 w 6128435"/>
              <a:gd name="connsiteY39-10258" fmla="*/ 2250944 h 6858000"/>
              <a:gd name="connsiteX40-10259" fmla="*/ 5250644 w 6128435"/>
              <a:gd name="connsiteY40-10260" fmla="*/ 2266619 h 6858000"/>
              <a:gd name="connsiteX41-10261" fmla="*/ 5247111 w 6128435"/>
              <a:gd name="connsiteY41-10262" fmla="*/ 2269679 h 6858000"/>
              <a:gd name="connsiteX42-10263" fmla="*/ 5245653 w 6128435"/>
              <a:gd name="connsiteY42-10264" fmla="*/ 2280317 h 6858000"/>
              <a:gd name="connsiteX43-10265" fmla="*/ 5239901 w 6128435"/>
              <a:gd name="connsiteY43-10266" fmla="*/ 2300961 h 6858000"/>
              <a:gd name="connsiteX44-10267" fmla="*/ 5293877 w 6128435"/>
              <a:gd name="connsiteY44-10268" fmla="*/ 2368649 h 6858000"/>
              <a:gd name="connsiteX45-10269" fmla="*/ 5148653 w 6128435"/>
              <a:gd name="connsiteY45-10270" fmla="*/ 2460132 h 6858000"/>
              <a:gd name="connsiteX46-10271" fmla="*/ 5192511 w 6128435"/>
              <a:gd name="connsiteY46-10272" fmla="*/ 2549199 h 6858000"/>
              <a:gd name="connsiteX47-10273" fmla="*/ 5307538 w 6128435"/>
              <a:gd name="connsiteY47-10274" fmla="*/ 2514685 h 6858000"/>
              <a:gd name="connsiteX48-10275" fmla="*/ 5337604 w 6128435"/>
              <a:gd name="connsiteY48-10276" fmla="*/ 2597632 h 6858000"/>
              <a:gd name="connsiteX49-10277" fmla="*/ 5407503 w 6128435"/>
              <a:gd name="connsiteY49-10278" fmla="*/ 2786290 h 6858000"/>
              <a:gd name="connsiteX50-10279" fmla="*/ 5407356 w 6128435"/>
              <a:gd name="connsiteY50-10280" fmla="*/ 2787545 h 6858000"/>
              <a:gd name="connsiteX51-10281" fmla="*/ 5411130 w 6128435"/>
              <a:gd name="connsiteY51-10282" fmla="*/ 2788640 h 6858000"/>
              <a:gd name="connsiteX52-10283" fmla="*/ 5416439 w 6128435"/>
              <a:gd name="connsiteY52-10284" fmla="*/ 2805666 h 6858000"/>
              <a:gd name="connsiteX53-10285" fmla="*/ 5416589 w 6128435"/>
              <a:gd name="connsiteY53-10286" fmla="*/ 2810822 h 6858000"/>
              <a:gd name="connsiteX54-10287" fmla="*/ 5418542 w 6128435"/>
              <a:gd name="connsiteY54-10288" fmla="*/ 2817745 h 6858000"/>
              <a:gd name="connsiteX55-10289" fmla="*/ 5418847 w 6128435"/>
              <a:gd name="connsiteY55-10290" fmla="*/ 2817825 h 6858000"/>
              <a:gd name="connsiteX56-10291" fmla="*/ 5423364 w 6128435"/>
              <a:gd name="connsiteY56-10292" fmla="*/ 2858292 h 6858000"/>
              <a:gd name="connsiteX57-10293" fmla="*/ 5479298 w 6128435"/>
              <a:gd name="connsiteY57-10294" fmla="*/ 2947791 h 6858000"/>
              <a:gd name="connsiteX58-10295" fmla="*/ 5481770 w 6128435"/>
              <a:gd name="connsiteY58-10296" fmla="*/ 2951352 h 6858000"/>
              <a:gd name="connsiteX59-10297" fmla="*/ 5481013 w 6128435"/>
              <a:gd name="connsiteY59-10298" fmla="*/ 2973461 h 6858000"/>
              <a:gd name="connsiteX60-10299" fmla="*/ 5482045 w 6128435"/>
              <a:gd name="connsiteY60-10300" fmla="*/ 2984371 h 6858000"/>
              <a:gd name="connsiteX61-10301" fmla="*/ 5479405 w 6128435"/>
              <a:gd name="connsiteY61-10302" fmla="*/ 2988507 h 6858000"/>
              <a:gd name="connsiteX62-10303" fmla="*/ 5482415 w 6128435"/>
              <a:gd name="connsiteY62-10304" fmla="*/ 3004079 h 6858000"/>
              <a:gd name="connsiteX63-10305" fmla="*/ 5483865 w 6128435"/>
              <a:gd name="connsiteY63-10306" fmla="*/ 3005467 h 6858000"/>
              <a:gd name="connsiteX64-10307" fmla="*/ 5482236 w 6128435"/>
              <a:gd name="connsiteY64-10308" fmla="*/ 3019791 h 6858000"/>
              <a:gd name="connsiteX65-10309" fmla="*/ 5475895 w 6128435"/>
              <a:gd name="connsiteY65-10310" fmla="*/ 3033578 h 6858000"/>
              <a:gd name="connsiteX66-10311" fmla="*/ 5477595 w 6128435"/>
              <a:gd name="connsiteY66-10312" fmla="*/ 3250534 h 6858000"/>
              <a:gd name="connsiteX67-10313" fmla="*/ 5532836 w 6128435"/>
              <a:gd name="connsiteY67-10314" fmla="*/ 3353840 h 6858000"/>
              <a:gd name="connsiteX68-10315" fmla="*/ 5561229 w 6128435"/>
              <a:gd name="connsiteY68-10316" fmla="*/ 3395784 h 6858000"/>
              <a:gd name="connsiteX69-10317" fmla="*/ 5589758 w 6128435"/>
              <a:gd name="connsiteY69-10318" fmla="*/ 3506453 h 6858000"/>
              <a:gd name="connsiteX70-10319" fmla="*/ 5596144 w 6128435"/>
              <a:gd name="connsiteY70-10320" fmla="*/ 3534624 h 6858000"/>
              <a:gd name="connsiteX71-10321" fmla="*/ 5597750 w 6128435"/>
              <a:gd name="connsiteY71-10322" fmla="*/ 3534129 h 6858000"/>
              <a:gd name="connsiteX72-10323" fmla="*/ 5599700 w 6128435"/>
              <a:gd name="connsiteY72-10324" fmla="*/ 3547221 h 6858000"/>
              <a:gd name="connsiteX73-10325" fmla="*/ 5615031 w 6128435"/>
              <a:gd name="connsiteY73-10326" fmla="*/ 3557482 h 6858000"/>
              <a:gd name="connsiteX74-10327" fmla="*/ 5618377 w 6128435"/>
              <a:gd name="connsiteY74-10328" fmla="*/ 3588431 h 6858000"/>
              <a:gd name="connsiteX75-10329" fmla="*/ 5612155 w 6128435"/>
              <a:gd name="connsiteY75-10330" fmla="*/ 3589869 h 6858000"/>
              <a:gd name="connsiteX76-10331" fmla="*/ 5620843 w 6128435"/>
              <a:gd name="connsiteY76-10332" fmla="*/ 3606745 h 6858000"/>
              <a:gd name="connsiteX77-10333" fmla="*/ 5655472 w 6128435"/>
              <a:gd name="connsiteY77-10334" fmla="*/ 3678877 h 6858000"/>
              <a:gd name="connsiteX78-10335" fmla="*/ 5680448 w 6128435"/>
              <a:gd name="connsiteY78-10336" fmla="*/ 3717760 h 6858000"/>
              <a:gd name="connsiteX79-10337" fmla="*/ 5683015 w 6128435"/>
              <a:gd name="connsiteY79-10338" fmla="*/ 3762025 h 6858000"/>
              <a:gd name="connsiteX80-10339" fmla="*/ 5696643 w 6128435"/>
              <a:gd name="connsiteY80-10340" fmla="*/ 3773888 h 6858000"/>
              <a:gd name="connsiteX81-10341" fmla="*/ 5699203 w 6128435"/>
              <a:gd name="connsiteY81-10342" fmla="*/ 3775823 h 6858000"/>
              <a:gd name="connsiteX82-10343" fmla="*/ 5704824 w 6128435"/>
              <a:gd name="connsiteY82-10344" fmla="*/ 3785966 h 6858000"/>
              <a:gd name="connsiteX83-10345" fmla="*/ 5712204 w 6128435"/>
              <a:gd name="connsiteY83-10346" fmla="*/ 3785830 h 6858000"/>
              <a:gd name="connsiteX84-10347" fmla="*/ 5724816 w 6128435"/>
              <a:gd name="connsiteY84-10348" fmla="*/ 3798949 h 6858000"/>
              <a:gd name="connsiteX85-10349" fmla="*/ 5733539 w 6128435"/>
              <a:gd name="connsiteY85-10350" fmla="*/ 3818457 h 6858000"/>
              <a:gd name="connsiteX86-10351" fmla="*/ 5768491 w 6128435"/>
              <a:gd name="connsiteY86-10352" fmla="*/ 3914399 h 6858000"/>
              <a:gd name="connsiteX87-10353" fmla="*/ 5793123 w 6128435"/>
              <a:gd name="connsiteY87-10354" fmla="*/ 3969952 h 6858000"/>
              <a:gd name="connsiteX88-10355" fmla="*/ 5808321 w 6128435"/>
              <a:gd name="connsiteY88-10356" fmla="*/ 3988153 h 6858000"/>
              <a:gd name="connsiteX89-10357" fmla="*/ 5825621 w 6128435"/>
              <a:gd name="connsiteY89-10358" fmla="*/ 4015525 h 6858000"/>
              <a:gd name="connsiteX90-10359" fmla="*/ 5860672 w 6128435"/>
              <a:gd name="connsiteY90-10360" fmla="*/ 4061579 h 6858000"/>
              <a:gd name="connsiteX91-10361" fmla="*/ 5872173 w 6128435"/>
              <a:gd name="connsiteY91-10362" fmla="*/ 4088497 h 6858000"/>
              <a:gd name="connsiteX92-10363" fmla="*/ 5883705 w 6128435"/>
              <a:gd name="connsiteY92-10364" fmla="*/ 4101899 h 6858000"/>
              <a:gd name="connsiteX93-10365" fmla="*/ 5885314 w 6128435"/>
              <a:gd name="connsiteY93-10366" fmla="*/ 4108387 h 6858000"/>
              <a:gd name="connsiteX94-10367" fmla="*/ 5894095 w 6128435"/>
              <a:gd name="connsiteY94-10368" fmla="*/ 4128857 h 6858000"/>
              <a:gd name="connsiteX95-10369" fmla="*/ 5898339 w 6128435"/>
              <a:gd name="connsiteY95-10370" fmla="*/ 4140800 h 6858000"/>
              <a:gd name="connsiteX96-10371" fmla="*/ 5899734 w 6128435"/>
              <a:gd name="connsiteY96-10372" fmla="*/ 4145632 h 6858000"/>
              <a:gd name="connsiteX97-10373" fmla="*/ 5897098 w 6128435"/>
              <a:gd name="connsiteY97-10374" fmla="*/ 4157819 h 6858000"/>
              <a:gd name="connsiteX98-10375" fmla="*/ 5903513 w 6128435"/>
              <a:gd name="connsiteY98-10376" fmla="*/ 4187661 h 6858000"/>
              <a:gd name="connsiteX99-10377" fmla="*/ 5917114 w 6128435"/>
              <a:gd name="connsiteY99-10378" fmla="*/ 4213096 h 6858000"/>
              <a:gd name="connsiteX100-10379" fmla="*/ 5921153 w 6128435"/>
              <a:gd name="connsiteY100-10380" fmla="*/ 4236222 h 6858000"/>
              <a:gd name="connsiteX101-10381" fmla="*/ 5924233 w 6128435"/>
              <a:gd name="connsiteY101-10382" fmla="*/ 4242060 h 6858000"/>
              <a:gd name="connsiteX102-10383" fmla="*/ 5928910 w 6128435"/>
              <a:gd name="connsiteY102-10384" fmla="*/ 4300973 h 6858000"/>
              <a:gd name="connsiteX103-10385" fmla="*/ 5939320 w 6128435"/>
              <a:gd name="connsiteY103-10386" fmla="*/ 4340435 h 6858000"/>
              <a:gd name="connsiteX104-10387" fmla="*/ 5946705 w 6128435"/>
              <a:gd name="connsiteY104-10388" fmla="*/ 4428051 h 6858000"/>
              <a:gd name="connsiteX105-10389" fmla="*/ 5949261 w 6128435"/>
              <a:gd name="connsiteY105-10390" fmla="*/ 4449185 h 6858000"/>
              <a:gd name="connsiteX106-10391" fmla="*/ 5957504 w 6128435"/>
              <a:gd name="connsiteY106-10392" fmla="*/ 4465911 h 6858000"/>
              <a:gd name="connsiteX107-10393" fmla="*/ 5964689 w 6128435"/>
              <a:gd name="connsiteY107-10394" fmla="*/ 4468532 h 6858000"/>
              <a:gd name="connsiteX108-10395" fmla="*/ 5967062 w 6128435"/>
              <a:gd name="connsiteY108-10396" fmla="*/ 4479923 h 6858000"/>
              <a:gd name="connsiteX109-10397" fmla="*/ 5968960 w 6128435"/>
              <a:gd name="connsiteY109-10398" fmla="*/ 4482655 h 6858000"/>
              <a:gd name="connsiteX110-10399" fmla="*/ 5978567 w 6128435"/>
              <a:gd name="connsiteY110-10400" fmla="*/ 4498605 h 6858000"/>
              <a:gd name="connsiteX111-10401" fmla="*/ 5980106 w 6128435"/>
              <a:gd name="connsiteY111-10402" fmla="*/ 4585087 h 6858000"/>
              <a:gd name="connsiteX112-10403" fmla="*/ 5998138 w 6128435"/>
              <a:gd name="connsiteY112-10404" fmla="*/ 4697518 h 6858000"/>
              <a:gd name="connsiteX113-10405" fmla="*/ 6013516 w 6128435"/>
              <a:gd name="connsiteY113-10406" fmla="*/ 4786619 h 6858000"/>
              <a:gd name="connsiteX114-10407" fmla="*/ 6025404 w 6128435"/>
              <a:gd name="connsiteY114-10408" fmla="*/ 4858148 h 6858000"/>
              <a:gd name="connsiteX115-10409" fmla="*/ 6007749 w 6128435"/>
              <a:gd name="connsiteY115-10410" fmla="*/ 4964715 h 6858000"/>
              <a:gd name="connsiteX116-10411" fmla="*/ 6005269 w 6128435"/>
              <a:gd name="connsiteY116-10412" fmla="*/ 5150567 h 6858000"/>
              <a:gd name="connsiteX117-10413" fmla="*/ 6001127 w 6128435"/>
              <a:gd name="connsiteY117-10414" fmla="*/ 5164609 h 6858000"/>
              <a:gd name="connsiteX118-10415" fmla="*/ 5996647 w 6128435"/>
              <a:gd name="connsiteY118-10416" fmla="*/ 5185640 h 6858000"/>
              <a:gd name="connsiteX119-10417" fmla="*/ 5998514 w 6128435"/>
              <a:gd name="connsiteY119-10418" fmla="*/ 5189673 h 6858000"/>
              <a:gd name="connsiteX120-10419" fmla="*/ 5995970 w 6128435"/>
              <a:gd name="connsiteY120-10420" fmla="*/ 5221547 h 6858000"/>
              <a:gd name="connsiteX121-10421" fmla="*/ 5997218 w 6128435"/>
              <a:gd name="connsiteY121-10422" fmla="*/ 5222031 h 6858000"/>
              <a:gd name="connsiteX122-10423" fmla="*/ 6002116 w 6128435"/>
              <a:gd name="connsiteY122-10424" fmla="*/ 5231223 h 6858000"/>
              <a:gd name="connsiteX123-10425" fmla="*/ 6008541 w 6128435"/>
              <a:gd name="connsiteY123-10426" fmla="*/ 5248680 h 6858000"/>
              <a:gd name="connsiteX124-10427" fmla="*/ 6039260 w 6128435"/>
              <a:gd name="connsiteY124-10428" fmla="*/ 5289518 h 6858000"/>
              <a:gd name="connsiteX125-10429" fmla="*/ 6036748 w 6128435"/>
              <a:gd name="connsiteY125-10430" fmla="*/ 5322752 h 6858000"/>
              <a:gd name="connsiteX126-10431" fmla="*/ 6036943 w 6128435"/>
              <a:gd name="connsiteY126-10432" fmla="*/ 5329480 h 6858000"/>
              <a:gd name="connsiteX127-10433" fmla="*/ 6037236 w 6128435"/>
              <a:gd name="connsiteY127-10434" fmla="*/ 5329634 h 6858000"/>
              <a:gd name="connsiteX128-10435" fmla="*/ 6038019 w 6128435"/>
              <a:gd name="connsiteY128-10436" fmla="*/ 5336764 h 6858000"/>
              <a:gd name="connsiteX129-10437" fmla="*/ 6037298 w 6128435"/>
              <a:gd name="connsiteY129-10438" fmla="*/ 5341753 h 6858000"/>
              <a:gd name="connsiteX130-10439" fmla="*/ 6037677 w 6128435"/>
              <a:gd name="connsiteY130-10440" fmla="*/ 5354807 h 6858000"/>
              <a:gd name="connsiteX131-10441" fmla="*/ 6039728 w 6128435"/>
              <a:gd name="connsiteY131-10442" fmla="*/ 5359416 h 6858000"/>
              <a:gd name="connsiteX132-10443" fmla="*/ 6043311 w 6128435"/>
              <a:gd name="connsiteY132-10444" fmla="*/ 5361407 h 6858000"/>
              <a:gd name="connsiteX133-10445" fmla="*/ 6042954 w 6128435"/>
              <a:gd name="connsiteY133-10446" fmla="*/ 5362576 h 6858000"/>
              <a:gd name="connsiteX134-10447" fmla="*/ 6053435 w 6128435"/>
              <a:gd name="connsiteY134-10448" fmla="*/ 5387547 h 6858000"/>
              <a:gd name="connsiteX135-10449" fmla="*/ 6065933 w 6128435"/>
              <a:gd name="connsiteY135-10450" fmla="*/ 5443002 h 6858000"/>
              <a:gd name="connsiteX136-10451" fmla="*/ 6068640 w 6128435"/>
              <a:gd name="connsiteY136-10452" fmla="*/ 5474503 h 6858000"/>
              <a:gd name="connsiteX137-10453" fmla="*/ 6080922 w 6128435"/>
              <a:gd name="connsiteY137-10454" fmla="*/ 5561070 h 6858000"/>
              <a:gd name="connsiteX138-10455" fmla="*/ 6096949 w 6128435"/>
              <a:gd name="connsiteY138-10456" fmla="*/ 5648179 h 6858000"/>
              <a:gd name="connsiteX139-10457" fmla="*/ 6125703 w 6128435"/>
              <a:gd name="connsiteY139-10458" fmla="*/ 5692894 h 6858000"/>
              <a:gd name="connsiteX140-10459" fmla="*/ 6126670 w 6128435"/>
              <a:gd name="connsiteY140-10460" fmla="*/ 5697882 h 6858000"/>
              <a:gd name="connsiteX141-10461" fmla="*/ 6124061 w 6128435"/>
              <a:gd name="connsiteY141-10462" fmla="*/ 5710294 h 6858000"/>
              <a:gd name="connsiteX142-10463" fmla="*/ 6122213 w 6128435"/>
              <a:gd name="connsiteY142-10464" fmla="*/ 5714762 h 6858000"/>
              <a:gd name="connsiteX143-10465" fmla="*/ 6121353 w 6128435"/>
              <a:gd name="connsiteY143-10466" fmla="*/ 5721725 h 6858000"/>
              <a:gd name="connsiteX144-10467" fmla="*/ 6121607 w 6128435"/>
              <a:gd name="connsiteY144-10468" fmla="*/ 5721959 h 6858000"/>
              <a:gd name="connsiteX145-10469" fmla="*/ 6120262 w 6128435"/>
              <a:gd name="connsiteY145-10470" fmla="*/ 5728358 h 6858000"/>
              <a:gd name="connsiteX146-10471" fmla="*/ 6110194 w 6128435"/>
              <a:gd name="connsiteY146-10472" fmla="*/ 5758853 h 6858000"/>
              <a:gd name="connsiteX147-10473" fmla="*/ 6127519 w 6128435"/>
              <a:gd name="connsiteY147-10474" fmla="*/ 5865775 h 6858000"/>
              <a:gd name="connsiteX148-10475" fmla="*/ 6128435 w 6128435"/>
              <a:gd name="connsiteY148-10476" fmla="*/ 5870164 h 6858000"/>
              <a:gd name="connsiteX149-10477" fmla="*/ 6119217 w 6128435"/>
              <a:gd name="connsiteY149-10478" fmla="*/ 5888542 h 6858000"/>
              <a:gd name="connsiteX150-10479" fmla="*/ 6115966 w 6128435"/>
              <a:gd name="connsiteY150-10480" fmla="*/ 5898387 h 6858000"/>
              <a:gd name="connsiteX151-10481" fmla="*/ 6111924 w 6128435"/>
              <a:gd name="connsiteY151-10482" fmla="*/ 5900444 h 6858000"/>
              <a:gd name="connsiteX152-10483" fmla="*/ 6108716 w 6128435"/>
              <a:gd name="connsiteY152-10484" fmla="*/ 5915345 h 6858000"/>
              <a:gd name="connsiteX153-10485" fmla="*/ 6109524 w 6128435"/>
              <a:gd name="connsiteY153-10486" fmla="*/ 5917328 h 6858000"/>
              <a:gd name="connsiteX154-10487" fmla="*/ 6102493 w 6128435"/>
              <a:gd name="connsiteY154-10488" fmla="*/ 5928602 h 6858000"/>
              <a:gd name="connsiteX155-10489" fmla="*/ 6056863 w 6128435"/>
              <a:gd name="connsiteY155-10490" fmla="*/ 6000643 h 6858000"/>
              <a:gd name="connsiteX156-10491" fmla="*/ 6045436 w 6128435"/>
              <a:gd name="connsiteY156-10492" fmla="*/ 6124480 h 6858000"/>
              <a:gd name="connsiteX157-10493" fmla="*/ 6030489 w 6128435"/>
              <a:gd name="connsiteY157-10494" fmla="*/ 6317666 h 6858000"/>
              <a:gd name="connsiteX158-10495" fmla="*/ 6007492 w 6128435"/>
              <a:gd name="connsiteY158-10496" fmla="*/ 6440818 h 6858000"/>
              <a:gd name="connsiteX159-10497" fmla="*/ 6009467 w 6128435"/>
              <a:gd name="connsiteY159-10498" fmla="*/ 6487076 h 6858000"/>
              <a:gd name="connsiteX160-10499" fmla="*/ 5995064 w 6128435"/>
              <a:gd name="connsiteY160-10500" fmla="*/ 6540791 h 6858000"/>
              <a:gd name="connsiteX161-10501" fmla="*/ 5996309 w 6128435"/>
              <a:gd name="connsiteY161-10502" fmla="*/ 6543961 h 6858000"/>
              <a:gd name="connsiteX162-10503" fmla="*/ 5996048 w 6128435"/>
              <a:gd name="connsiteY162-10504" fmla="*/ 6555444 h 6858000"/>
              <a:gd name="connsiteX163-10505" fmla="*/ 6002524 w 6128435"/>
              <a:gd name="connsiteY163-10506" fmla="*/ 6560188 h 6858000"/>
              <a:gd name="connsiteX164-10507" fmla="*/ 6006823 w 6128435"/>
              <a:gd name="connsiteY164-10508" fmla="*/ 6578546 h 6858000"/>
              <a:gd name="connsiteX165-10509" fmla="*/ 6004510 w 6128435"/>
              <a:gd name="connsiteY165-10510" fmla="*/ 6599256 h 6858000"/>
              <a:gd name="connsiteX166-10511" fmla="*/ 5986207 w 6128435"/>
              <a:gd name="connsiteY166-10512" fmla="*/ 6695855 h 6858000"/>
              <a:gd name="connsiteX167-10513" fmla="*/ 5979428 w 6128435"/>
              <a:gd name="connsiteY167-10514" fmla="*/ 6754678 h 6858000"/>
              <a:gd name="connsiteX168-10515" fmla="*/ 5983398 w 6128435"/>
              <a:gd name="connsiteY168-10516" fmla="*/ 6778641 h 6858000"/>
              <a:gd name="connsiteX169-10517" fmla="*/ 5984543 w 6128435"/>
              <a:gd name="connsiteY169-10518" fmla="*/ 6811016 h 6858000"/>
              <a:gd name="connsiteX170-10519" fmla="*/ 5981802 w 6128435"/>
              <a:gd name="connsiteY170-10520" fmla="*/ 6838578 h 6858000"/>
              <a:gd name="connsiteX171-10521" fmla="*/ 5979671 w 6128435"/>
              <a:gd name="connsiteY171-10522" fmla="*/ 6858000 h 6858000"/>
              <a:gd name="connsiteX172-10523" fmla="*/ 0 w 6128435"/>
              <a:gd name="connsiteY172-10524" fmla="*/ 6858000 h 6858000"/>
              <a:gd name="connsiteX173-10525" fmla="*/ 0 w 6128435"/>
              <a:gd name="connsiteY173-10526" fmla="*/ 0 h 6858000"/>
              <a:gd name="connsiteX0-10527" fmla="*/ 0 w 6128435"/>
              <a:gd name="connsiteY0-10528" fmla="*/ 0 h 6858000"/>
              <a:gd name="connsiteX1-10529" fmla="*/ 4965888 w 6128435"/>
              <a:gd name="connsiteY1-10530" fmla="*/ 0 h 6858000"/>
              <a:gd name="connsiteX2-10531" fmla="*/ 4967767 w 6128435"/>
              <a:gd name="connsiteY2-10532" fmla="*/ 7930 h 6858000"/>
              <a:gd name="connsiteX3-10533" fmla="*/ 4979444 w 6128435"/>
              <a:gd name="connsiteY3-10534" fmla="*/ 43921 h 6858000"/>
              <a:gd name="connsiteX4-10535" fmla="*/ 5021173 w 6128435"/>
              <a:gd name="connsiteY4-10536" fmla="*/ 123738 h 6858000"/>
              <a:gd name="connsiteX5-10537" fmla="*/ 5075458 w 6128435"/>
              <a:gd name="connsiteY5-10538" fmla="*/ 264355 h 6858000"/>
              <a:gd name="connsiteX6-10539" fmla="*/ 5081175 w 6128435"/>
              <a:gd name="connsiteY6-10540" fmla="*/ 277448 h 6858000"/>
              <a:gd name="connsiteX7-10541" fmla="*/ 5097011 w 6128435"/>
              <a:gd name="connsiteY7-10542" fmla="*/ 355616 h 6858000"/>
              <a:gd name="connsiteX8-10543" fmla="*/ 5130982 w 6128435"/>
              <a:gd name="connsiteY8-10544" fmla="*/ 412030 h 6858000"/>
              <a:gd name="connsiteX9-10545" fmla="*/ 5153000 w 6128435"/>
              <a:gd name="connsiteY9-10546" fmla="*/ 507134 h 6858000"/>
              <a:gd name="connsiteX10-10547" fmla="*/ 5171282 w 6128435"/>
              <a:gd name="connsiteY10-10548" fmla="*/ 602071 h 6858000"/>
              <a:gd name="connsiteX11-10549" fmla="*/ 5176196 w 6128435"/>
              <a:gd name="connsiteY11-10550" fmla="*/ 636822 h 6858000"/>
              <a:gd name="connsiteX12-10551" fmla="*/ 5201957 w 6128435"/>
              <a:gd name="connsiteY12-10552" fmla="*/ 736835 h 6858000"/>
              <a:gd name="connsiteX13-10553" fmla="*/ 5185452 w 6128435"/>
              <a:gd name="connsiteY13-10554" fmla="*/ 745392 h 6858000"/>
              <a:gd name="connsiteX14-10555" fmla="*/ 5189051 w 6128435"/>
              <a:gd name="connsiteY14-10556" fmla="*/ 782518 h 6858000"/>
              <a:gd name="connsiteX15-10557" fmla="*/ 5210428 w 6128435"/>
              <a:gd name="connsiteY15-10558" fmla="*/ 815772 h 6858000"/>
              <a:gd name="connsiteX16-10559" fmla="*/ 5221088 w 6128435"/>
              <a:gd name="connsiteY16-10560" fmla="*/ 860193 h 6858000"/>
              <a:gd name="connsiteX17-10561" fmla="*/ 5227653 w 6128435"/>
              <a:gd name="connsiteY17-10562" fmla="*/ 886709 h 6858000"/>
              <a:gd name="connsiteX18-10563" fmla="*/ 5230806 w 6128435"/>
              <a:gd name="connsiteY18-10564" fmla="*/ 961354 h 6858000"/>
              <a:gd name="connsiteX19-10565" fmla="*/ 5201018 w 6128435"/>
              <a:gd name="connsiteY19-10566" fmla="*/ 1095027 h 6858000"/>
              <a:gd name="connsiteX20-10567" fmla="*/ 5202153 w 6128435"/>
              <a:gd name="connsiteY20-10568" fmla="*/ 1133224 h 6858000"/>
              <a:gd name="connsiteX21-10569" fmla="*/ 5207370 w 6128435"/>
              <a:gd name="connsiteY21-10570" fmla="*/ 1138097 h 6858000"/>
              <a:gd name="connsiteX22-10571" fmla="*/ 5189234 w 6128435"/>
              <a:gd name="connsiteY22-10572" fmla="*/ 1193495 h 6858000"/>
              <a:gd name="connsiteX23-10573" fmla="*/ 5202769 w 6128435"/>
              <a:gd name="connsiteY23-10574" fmla="*/ 1269450 h 6858000"/>
              <a:gd name="connsiteX24-10575" fmla="*/ 5225968 w 6128435"/>
              <a:gd name="connsiteY24-10576" fmla="*/ 1357994 h 6858000"/>
              <a:gd name="connsiteX25-10577" fmla="*/ 5233819 w 6128435"/>
              <a:gd name="connsiteY25-10578" fmla="*/ 1380922 h 6858000"/>
              <a:gd name="connsiteX26-10579" fmla="*/ 5237226 w 6128435"/>
              <a:gd name="connsiteY26-10580" fmla="*/ 1441327 h 6858000"/>
              <a:gd name="connsiteX27-10581" fmla="*/ 5244434 w 6128435"/>
              <a:gd name="connsiteY27-10582" fmla="*/ 1580810 h 6858000"/>
              <a:gd name="connsiteX28-10583" fmla="*/ 5251453 w 6128435"/>
              <a:gd name="connsiteY28-10584" fmla="*/ 1583934 h 6858000"/>
              <a:gd name="connsiteX29-10585" fmla="*/ 5253136 w 6128435"/>
              <a:gd name="connsiteY29-10586" fmla="*/ 1595457 h 6858000"/>
              <a:gd name="connsiteX30-10587" fmla="*/ 5254863 w 6128435"/>
              <a:gd name="connsiteY30-10588" fmla="*/ 1598311 h 6858000"/>
              <a:gd name="connsiteX31-10589" fmla="*/ 5263491 w 6128435"/>
              <a:gd name="connsiteY31-10590" fmla="*/ 1642938 h 6858000"/>
              <a:gd name="connsiteX32-10591" fmla="*/ 5261314 w 6128435"/>
              <a:gd name="connsiteY32-10592" fmla="*/ 1689177 h 6858000"/>
              <a:gd name="connsiteX33-10593" fmla="*/ 5259788 w 6128435"/>
              <a:gd name="connsiteY33-10594" fmla="*/ 1768516 h 6858000"/>
              <a:gd name="connsiteX34-10595" fmla="*/ 5272526 w 6128435"/>
              <a:gd name="connsiteY34-10596" fmla="*/ 1936940 h 6858000"/>
              <a:gd name="connsiteX35-10597" fmla="*/ 5252592 w 6128435"/>
              <a:gd name="connsiteY35-10598" fmla="*/ 2092210 h 6858000"/>
              <a:gd name="connsiteX36-10599" fmla="*/ 5264303 w 6128435"/>
              <a:gd name="connsiteY36-10600" fmla="*/ 2225157 h 6858000"/>
              <a:gd name="connsiteX37-10601" fmla="*/ 5254949 w 6128435"/>
              <a:gd name="connsiteY37-10602" fmla="*/ 2236160 h 6858000"/>
              <a:gd name="connsiteX38-10603" fmla="*/ 5250104 w 6128435"/>
              <a:gd name="connsiteY38-10604" fmla="*/ 2249166 h 6858000"/>
              <a:gd name="connsiteX39-10605" fmla="*/ 5251214 w 6128435"/>
              <a:gd name="connsiteY39-10606" fmla="*/ 2250944 h 6858000"/>
              <a:gd name="connsiteX40-10607" fmla="*/ 5250644 w 6128435"/>
              <a:gd name="connsiteY40-10608" fmla="*/ 2266619 h 6858000"/>
              <a:gd name="connsiteX41-10609" fmla="*/ 5247111 w 6128435"/>
              <a:gd name="connsiteY41-10610" fmla="*/ 2269679 h 6858000"/>
              <a:gd name="connsiteX42-10611" fmla="*/ 5245653 w 6128435"/>
              <a:gd name="connsiteY42-10612" fmla="*/ 2280317 h 6858000"/>
              <a:gd name="connsiteX43-10613" fmla="*/ 5239901 w 6128435"/>
              <a:gd name="connsiteY43-10614" fmla="*/ 2300961 h 6858000"/>
              <a:gd name="connsiteX44-10615" fmla="*/ 5293877 w 6128435"/>
              <a:gd name="connsiteY44-10616" fmla="*/ 2368649 h 6858000"/>
              <a:gd name="connsiteX45-10617" fmla="*/ 5311338 w 6128435"/>
              <a:gd name="connsiteY45-10618" fmla="*/ 2404034 h 6858000"/>
              <a:gd name="connsiteX46-10619" fmla="*/ 5192511 w 6128435"/>
              <a:gd name="connsiteY46-10620" fmla="*/ 2549199 h 6858000"/>
              <a:gd name="connsiteX47-10621" fmla="*/ 5307538 w 6128435"/>
              <a:gd name="connsiteY47-10622" fmla="*/ 2514685 h 6858000"/>
              <a:gd name="connsiteX48-10623" fmla="*/ 5337604 w 6128435"/>
              <a:gd name="connsiteY48-10624" fmla="*/ 2597632 h 6858000"/>
              <a:gd name="connsiteX49-10625" fmla="*/ 5407503 w 6128435"/>
              <a:gd name="connsiteY49-10626" fmla="*/ 2786290 h 6858000"/>
              <a:gd name="connsiteX50-10627" fmla="*/ 5407356 w 6128435"/>
              <a:gd name="connsiteY50-10628" fmla="*/ 2787545 h 6858000"/>
              <a:gd name="connsiteX51-10629" fmla="*/ 5411130 w 6128435"/>
              <a:gd name="connsiteY51-10630" fmla="*/ 2788640 h 6858000"/>
              <a:gd name="connsiteX52-10631" fmla="*/ 5416439 w 6128435"/>
              <a:gd name="connsiteY52-10632" fmla="*/ 2805666 h 6858000"/>
              <a:gd name="connsiteX53-10633" fmla="*/ 5416589 w 6128435"/>
              <a:gd name="connsiteY53-10634" fmla="*/ 2810822 h 6858000"/>
              <a:gd name="connsiteX54-10635" fmla="*/ 5418542 w 6128435"/>
              <a:gd name="connsiteY54-10636" fmla="*/ 2817745 h 6858000"/>
              <a:gd name="connsiteX55-10637" fmla="*/ 5418847 w 6128435"/>
              <a:gd name="connsiteY55-10638" fmla="*/ 2817825 h 6858000"/>
              <a:gd name="connsiteX56-10639" fmla="*/ 5423364 w 6128435"/>
              <a:gd name="connsiteY56-10640" fmla="*/ 2858292 h 6858000"/>
              <a:gd name="connsiteX57-10641" fmla="*/ 5479298 w 6128435"/>
              <a:gd name="connsiteY57-10642" fmla="*/ 2947791 h 6858000"/>
              <a:gd name="connsiteX58-10643" fmla="*/ 5481770 w 6128435"/>
              <a:gd name="connsiteY58-10644" fmla="*/ 2951352 h 6858000"/>
              <a:gd name="connsiteX59-10645" fmla="*/ 5481013 w 6128435"/>
              <a:gd name="connsiteY59-10646" fmla="*/ 2973461 h 6858000"/>
              <a:gd name="connsiteX60-10647" fmla="*/ 5482045 w 6128435"/>
              <a:gd name="connsiteY60-10648" fmla="*/ 2984371 h 6858000"/>
              <a:gd name="connsiteX61-10649" fmla="*/ 5479405 w 6128435"/>
              <a:gd name="connsiteY61-10650" fmla="*/ 2988507 h 6858000"/>
              <a:gd name="connsiteX62-10651" fmla="*/ 5482415 w 6128435"/>
              <a:gd name="connsiteY62-10652" fmla="*/ 3004079 h 6858000"/>
              <a:gd name="connsiteX63-10653" fmla="*/ 5483865 w 6128435"/>
              <a:gd name="connsiteY63-10654" fmla="*/ 3005467 h 6858000"/>
              <a:gd name="connsiteX64-10655" fmla="*/ 5482236 w 6128435"/>
              <a:gd name="connsiteY64-10656" fmla="*/ 3019791 h 6858000"/>
              <a:gd name="connsiteX65-10657" fmla="*/ 5475895 w 6128435"/>
              <a:gd name="connsiteY65-10658" fmla="*/ 3033578 h 6858000"/>
              <a:gd name="connsiteX66-10659" fmla="*/ 5477595 w 6128435"/>
              <a:gd name="connsiteY66-10660" fmla="*/ 3250534 h 6858000"/>
              <a:gd name="connsiteX67-10661" fmla="*/ 5532836 w 6128435"/>
              <a:gd name="connsiteY67-10662" fmla="*/ 3353840 h 6858000"/>
              <a:gd name="connsiteX68-10663" fmla="*/ 5561229 w 6128435"/>
              <a:gd name="connsiteY68-10664" fmla="*/ 3395784 h 6858000"/>
              <a:gd name="connsiteX69-10665" fmla="*/ 5589758 w 6128435"/>
              <a:gd name="connsiteY69-10666" fmla="*/ 3506453 h 6858000"/>
              <a:gd name="connsiteX70-10667" fmla="*/ 5596144 w 6128435"/>
              <a:gd name="connsiteY70-10668" fmla="*/ 3534624 h 6858000"/>
              <a:gd name="connsiteX71-10669" fmla="*/ 5597750 w 6128435"/>
              <a:gd name="connsiteY71-10670" fmla="*/ 3534129 h 6858000"/>
              <a:gd name="connsiteX72-10671" fmla="*/ 5599700 w 6128435"/>
              <a:gd name="connsiteY72-10672" fmla="*/ 3547221 h 6858000"/>
              <a:gd name="connsiteX73-10673" fmla="*/ 5615031 w 6128435"/>
              <a:gd name="connsiteY73-10674" fmla="*/ 3557482 h 6858000"/>
              <a:gd name="connsiteX74-10675" fmla="*/ 5618377 w 6128435"/>
              <a:gd name="connsiteY74-10676" fmla="*/ 3588431 h 6858000"/>
              <a:gd name="connsiteX75-10677" fmla="*/ 5612155 w 6128435"/>
              <a:gd name="connsiteY75-10678" fmla="*/ 3589869 h 6858000"/>
              <a:gd name="connsiteX76-10679" fmla="*/ 5620843 w 6128435"/>
              <a:gd name="connsiteY76-10680" fmla="*/ 3606745 h 6858000"/>
              <a:gd name="connsiteX77-10681" fmla="*/ 5655472 w 6128435"/>
              <a:gd name="connsiteY77-10682" fmla="*/ 3678877 h 6858000"/>
              <a:gd name="connsiteX78-10683" fmla="*/ 5680448 w 6128435"/>
              <a:gd name="connsiteY78-10684" fmla="*/ 3717760 h 6858000"/>
              <a:gd name="connsiteX79-10685" fmla="*/ 5683015 w 6128435"/>
              <a:gd name="connsiteY79-10686" fmla="*/ 3762025 h 6858000"/>
              <a:gd name="connsiteX80-10687" fmla="*/ 5696643 w 6128435"/>
              <a:gd name="connsiteY80-10688" fmla="*/ 3773888 h 6858000"/>
              <a:gd name="connsiteX81-10689" fmla="*/ 5699203 w 6128435"/>
              <a:gd name="connsiteY81-10690" fmla="*/ 3775823 h 6858000"/>
              <a:gd name="connsiteX82-10691" fmla="*/ 5704824 w 6128435"/>
              <a:gd name="connsiteY82-10692" fmla="*/ 3785966 h 6858000"/>
              <a:gd name="connsiteX83-10693" fmla="*/ 5712204 w 6128435"/>
              <a:gd name="connsiteY83-10694" fmla="*/ 3785830 h 6858000"/>
              <a:gd name="connsiteX84-10695" fmla="*/ 5724816 w 6128435"/>
              <a:gd name="connsiteY84-10696" fmla="*/ 3798949 h 6858000"/>
              <a:gd name="connsiteX85-10697" fmla="*/ 5733539 w 6128435"/>
              <a:gd name="connsiteY85-10698" fmla="*/ 3818457 h 6858000"/>
              <a:gd name="connsiteX86-10699" fmla="*/ 5768491 w 6128435"/>
              <a:gd name="connsiteY86-10700" fmla="*/ 3914399 h 6858000"/>
              <a:gd name="connsiteX87-10701" fmla="*/ 5793123 w 6128435"/>
              <a:gd name="connsiteY87-10702" fmla="*/ 3969952 h 6858000"/>
              <a:gd name="connsiteX88-10703" fmla="*/ 5808321 w 6128435"/>
              <a:gd name="connsiteY88-10704" fmla="*/ 3988153 h 6858000"/>
              <a:gd name="connsiteX89-10705" fmla="*/ 5825621 w 6128435"/>
              <a:gd name="connsiteY89-10706" fmla="*/ 4015525 h 6858000"/>
              <a:gd name="connsiteX90-10707" fmla="*/ 5860672 w 6128435"/>
              <a:gd name="connsiteY90-10708" fmla="*/ 4061579 h 6858000"/>
              <a:gd name="connsiteX91-10709" fmla="*/ 5872173 w 6128435"/>
              <a:gd name="connsiteY91-10710" fmla="*/ 4088497 h 6858000"/>
              <a:gd name="connsiteX92-10711" fmla="*/ 5883705 w 6128435"/>
              <a:gd name="connsiteY92-10712" fmla="*/ 4101899 h 6858000"/>
              <a:gd name="connsiteX93-10713" fmla="*/ 5885314 w 6128435"/>
              <a:gd name="connsiteY93-10714" fmla="*/ 4108387 h 6858000"/>
              <a:gd name="connsiteX94-10715" fmla="*/ 5894095 w 6128435"/>
              <a:gd name="connsiteY94-10716" fmla="*/ 4128857 h 6858000"/>
              <a:gd name="connsiteX95-10717" fmla="*/ 5898339 w 6128435"/>
              <a:gd name="connsiteY95-10718" fmla="*/ 4140800 h 6858000"/>
              <a:gd name="connsiteX96-10719" fmla="*/ 5899734 w 6128435"/>
              <a:gd name="connsiteY96-10720" fmla="*/ 4145632 h 6858000"/>
              <a:gd name="connsiteX97-10721" fmla="*/ 5897098 w 6128435"/>
              <a:gd name="connsiteY97-10722" fmla="*/ 4157819 h 6858000"/>
              <a:gd name="connsiteX98-10723" fmla="*/ 5903513 w 6128435"/>
              <a:gd name="connsiteY98-10724" fmla="*/ 4187661 h 6858000"/>
              <a:gd name="connsiteX99-10725" fmla="*/ 5917114 w 6128435"/>
              <a:gd name="connsiteY99-10726" fmla="*/ 4213096 h 6858000"/>
              <a:gd name="connsiteX100-10727" fmla="*/ 5921153 w 6128435"/>
              <a:gd name="connsiteY100-10728" fmla="*/ 4236222 h 6858000"/>
              <a:gd name="connsiteX101-10729" fmla="*/ 5924233 w 6128435"/>
              <a:gd name="connsiteY101-10730" fmla="*/ 4242060 h 6858000"/>
              <a:gd name="connsiteX102-10731" fmla="*/ 5928910 w 6128435"/>
              <a:gd name="connsiteY102-10732" fmla="*/ 4300973 h 6858000"/>
              <a:gd name="connsiteX103-10733" fmla="*/ 5939320 w 6128435"/>
              <a:gd name="connsiteY103-10734" fmla="*/ 4340435 h 6858000"/>
              <a:gd name="connsiteX104-10735" fmla="*/ 5946705 w 6128435"/>
              <a:gd name="connsiteY104-10736" fmla="*/ 4428051 h 6858000"/>
              <a:gd name="connsiteX105-10737" fmla="*/ 5949261 w 6128435"/>
              <a:gd name="connsiteY105-10738" fmla="*/ 4449185 h 6858000"/>
              <a:gd name="connsiteX106-10739" fmla="*/ 5957504 w 6128435"/>
              <a:gd name="connsiteY106-10740" fmla="*/ 4465911 h 6858000"/>
              <a:gd name="connsiteX107-10741" fmla="*/ 5964689 w 6128435"/>
              <a:gd name="connsiteY107-10742" fmla="*/ 4468532 h 6858000"/>
              <a:gd name="connsiteX108-10743" fmla="*/ 5967062 w 6128435"/>
              <a:gd name="connsiteY108-10744" fmla="*/ 4479923 h 6858000"/>
              <a:gd name="connsiteX109-10745" fmla="*/ 5968960 w 6128435"/>
              <a:gd name="connsiteY109-10746" fmla="*/ 4482655 h 6858000"/>
              <a:gd name="connsiteX110-10747" fmla="*/ 5978567 w 6128435"/>
              <a:gd name="connsiteY110-10748" fmla="*/ 4498605 h 6858000"/>
              <a:gd name="connsiteX111-10749" fmla="*/ 5980106 w 6128435"/>
              <a:gd name="connsiteY111-10750" fmla="*/ 4585087 h 6858000"/>
              <a:gd name="connsiteX112-10751" fmla="*/ 5998138 w 6128435"/>
              <a:gd name="connsiteY112-10752" fmla="*/ 4697518 h 6858000"/>
              <a:gd name="connsiteX113-10753" fmla="*/ 6013516 w 6128435"/>
              <a:gd name="connsiteY113-10754" fmla="*/ 4786619 h 6858000"/>
              <a:gd name="connsiteX114-10755" fmla="*/ 6025404 w 6128435"/>
              <a:gd name="connsiteY114-10756" fmla="*/ 4858148 h 6858000"/>
              <a:gd name="connsiteX115-10757" fmla="*/ 6007749 w 6128435"/>
              <a:gd name="connsiteY115-10758" fmla="*/ 4964715 h 6858000"/>
              <a:gd name="connsiteX116-10759" fmla="*/ 6005269 w 6128435"/>
              <a:gd name="connsiteY116-10760" fmla="*/ 5150567 h 6858000"/>
              <a:gd name="connsiteX117-10761" fmla="*/ 6001127 w 6128435"/>
              <a:gd name="connsiteY117-10762" fmla="*/ 5164609 h 6858000"/>
              <a:gd name="connsiteX118-10763" fmla="*/ 5996647 w 6128435"/>
              <a:gd name="connsiteY118-10764" fmla="*/ 5185640 h 6858000"/>
              <a:gd name="connsiteX119-10765" fmla="*/ 5998514 w 6128435"/>
              <a:gd name="connsiteY119-10766" fmla="*/ 5189673 h 6858000"/>
              <a:gd name="connsiteX120-10767" fmla="*/ 5995970 w 6128435"/>
              <a:gd name="connsiteY120-10768" fmla="*/ 5221547 h 6858000"/>
              <a:gd name="connsiteX121-10769" fmla="*/ 5997218 w 6128435"/>
              <a:gd name="connsiteY121-10770" fmla="*/ 5222031 h 6858000"/>
              <a:gd name="connsiteX122-10771" fmla="*/ 6002116 w 6128435"/>
              <a:gd name="connsiteY122-10772" fmla="*/ 5231223 h 6858000"/>
              <a:gd name="connsiteX123-10773" fmla="*/ 6008541 w 6128435"/>
              <a:gd name="connsiteY123-10774" fmla="*/ 5248680 h 6858000"/>
              <a:gd name="connsiteX124-10775" fmla="*/ 6039260 w 6128435"/>
              <a:gd name="connsiteY124-10776" fmla="*/ 5289518 h 6858000"/>
              <a:gd name="connsiteX125-10777" fmla="*/ 6036748 w 6128435"/>
              <a:gd name="connsiteY125-10778" fmla="*/ 5322752 h 6858000"/>
              <a:gd name="connsiteX126-10779" fmla="*/ 6036943 w 6128435"/>
              <a:gd name="connsiteY126-10780" fmla="*/ 5329480 h 6858000"/>
              <a:gd name="connsiteX127-10781" fmla="*/ 6037236 w 6128435"/>
              <a:gd name="connsiteY127-10782" fmla="*/ 5329634 h 6858000"/>
              <a:gd name="connsiteX128-10783" fmla="*/ 6038019 w 6128435"/>
              <a:gd name="connsiteY128-10784" fmla="*/ 5336764 h 6858000"/>
              <a:gd name="connsiteX129-10785" fmla="*/ 6037298 w 6128435"/>
              <a:gd name="connsiteY129-10786" fmla="*/ 5341753 h 6858000"/>
              <a:gd name="connsiteX130-10787" fmla="*/ 6037677 w 6128435"/>
              <a:gd name="connsiteY130-10788" fmla="*/ 5354807 h 6858000"/>
              <a:gd name="connsiteX131-10789" fmla="*/ 6039728 w 6128435"/>
              <a:gd name="connsiteY131-10790" fmla="*/ 5359416 h 6858000"/>
              <a:gd name="connsiteX132-10791" fmla="*/ 6043311 w 6128435"/>
              <a:gd name="connsiteY132-10792" fmla="*/ 5361407 h 6858000"/>
              <a:gd name="connsiteX133-10793" fmla="*/ 6042954 w 6128435"/>
              <a:gd name="connsiteY133-10794" fmla="*/ 5362576 h 6858000"/>
              <a:gd name="connsiteX134-10795" fmla="*/ 6053435 w 6128435"/>
              <a:gd name="connsiteY134-10796" fmla="*/ 5387547 h 6858000"/>
              <a:gd name="connsiteX135-10797" fmla="*/ 6065933 w 6128435"/>
              <a:gd name="connsiteY135-10798" fmla="*/ 5443002 h 6858000"/>
              <a:gd name="connsiteX136-10799" fmla="*/ 6068640 w 6128435"/>
              <a:gd name="connsiteY136-10800" fmla="*/ 5474503 h 6858000"/>
              <a:gd name="connsiteX137-10801" fmla="*/ 6080922 w 6128435"/>
              <a:gd name="connsiteY137-10802" fmla="*/ 5561070 h 6858000"/>
              <a:gd name="connsiteX138-10803" fmla="*/ 6096949 w 6128435"/>
              <a:gd name="connsiteY138-10804" fmla="*/ 5648179 h 6858000"/>
              <a:gd name="connsiteX139-10805" fmla="*/ 6125703 w 6128435"/>
              <a:gd name="connsiteY139-10806" fmla="*/ 5692894 h 6858000"/>
              <a:gd name="connsiteX140-10807" fmla="*/ 6126670 w 6128435"/>
              <a:gd name="connsiteY140-10808" fmla="*/ 5697882 h 6858000"/>
              <a:gd name="connsiteX141-10809" fmla="*/ 6124061 w 6128435"/>
              <a:gd name="connsiteY141-10810" fmla="*/ 5710294 h 6858000"/>
              <a:gd name="connsiteX142-10811" fmla="*/ 6122213 w 6128435"/>
              <a:gd name="connsiteY142-10812" fmla="*/ 5714762 h 6858000"/>
              <a:gd name="connsiteX143-10813" fmla="*/ 6121353 w 6128435"/>
              <a:gd name="connsiteY143-10814" fmla="*/ 5721725 h 6858000"/>
              <a:gd name="connsiteX144-10815" fmla="*/ 6121607 w 6128435"/>
              <a:gd name="connsiteY144-10816" fmla="*/ 5721959 h 6858000"/>
              <a:gd name="connsiteX145-10817" fmla="*/ 6120262 w 6128435"/>
              <a:gd name="connsiteY145-10818" fmla="*/ 5728358 h 6858000"/>
              <a:gd name="connsiteX146-10819" fmla="*/ 6110194 w 6128435"/>
              <a:gd name="connsiteY146-10820" fmla="*/ 5758853 h 6858000"/>
              <a:gd name="connsiteX147-10821" fmla="*/ 6127519 w 6128435"/>
              <a:gd name="connsiteY147-10822" fmla="*/ 5865775 h 6858000"/>
              <a:gd name="connsiteX148-10823" fmla="*/ 6128435 w 6128435"/>
              <a:gd name="connsiteY148-10824" fmla="*/ 5870164 h 6858000"/>
              <a:gd name="connsiteX149-10825" fmla="*/ 6119217 w 6128435"/>
              <a:gd name="connsiteY149-10826" fmla="*/ 5888542 h 6858000"/>
              <a:gd name="connsiteX150-10827" fmla="*/ 6115966 w 6128435"/>
              <a:gd name="connsiteY150-10828" fmla="*/ 5898387 h 6858000"/>
              <a:gd name="connsiteX151-10829" fmla="*/ 6111924 w 6128435"/>
              <a:gd name="connsiteY151-10830" fmla="*/ 5900444 h 6858000"/>
              <a:gd name="connsiteX152-10831" fmla="*/ 6108716 w 6128435"/>
              <a:gd name="connsiteY152-10832" fmla="*/ 5915345 h 6858000"/>
              <a:gd name="connsiteX153-10833" fmla="*/ 6109524 w 6128435"/>
              <a:gd name="connsiteY153-10834" fmla="*/ 5917328 h 6858000"/>
              <a:gd name="connsiteX154-10835" fmla="*/ 6102493 w 6128435"/>
              <a:gd name="connsiteY154-10836" fmla="*/ 5928602 h 6858000"/>
              <a:gd name="connsiteX155-10837" fmla="*/ 6056863 w 6128435"/>
              <a:gd name="connsiteY155-10838" fmla="*/ 6000643 h 6858000"/>
              <a:gd name="connsiteX156-10839" fmla="*/ 6045436 w 6128435"/>
              <a:gd name="connsiteY156-10840" fmla="*/ 6124480 h 6858000"/>
              <a:gd name="connsiteX157-10841" fmla="*/ 6030489 w 6128435"/>
              <a:gd name="connsiteY157-10842" fmla="*/ 6317666 h 6858000"/>
              <a:gd name="connsiteX158-10843" fmla="*/ 6007492 w 6128435"/>
              <a:gd name="connsiteY158-10844" fmla="*/ 6440818 h 6858000"/>
              <a:gd name="connsiteX159-10845" fmla="*/ 6009467 w 6128435"/>
              <a:gd name="connsiteY159-10846" fmla="*/ 6487076 h 6858000"/>
              <a:gd name="connsiteX160-10847" fmla="*/ 5995064 w 6128435"/>
              <a:gd name="connsiteY160-10848" fmla="*/ 6540791 h 6858000"/>
              <a:gd name="connsiteX161-10849" fmla="*/ 5996309 w 6128435"/>
              <a:gd name="connsiteY161-10850" fmla="*/ 6543961 h 6858000"/>
              <a:gd name="connsiteX162-10851" fmla="*/ 5996048 w 6128435"/>
              <a:gd name="connsiteY162-10852" fmla="*/ 6555444 h 6858000"/>
              <a:gd name="connsiteX163-10853" fmla="*/ 6002524 w 6128435"/>
              <a:gd name="connsiteY163-10854" fmla="*/ 6560188 h 6858000"/>
              <a:gd name="connsiteX164-10855" fmla="*/ 6006823 w 6128435"/>
              <a:gd name="connsiteY164-10856" fmla="*/ 6578546 h 6858000"/>
              <a:gd name="connsiteX165-10857" fmla="*/ 6004510 w 6128435"/>
              <a:gd name="connsiteY165-10858" fmla="*/ 6599256 h 6858000"/>
              <a:gd name="connsiteX166-10859" fmla="*/ 5986207 w 6128435"/>
              <a:gd name="connsiteY166-10860" fmla="*/ 6695855 h 6858000"/>
              <a:gd name="connsiteX167-10861" fmla="*/ 5979428 w 6128435"/>
              <a:gd name="connsiteY167-10862" fmla="*/ 6754678 h 6858000"/>
              <a:gd name="connsiteX168-10863" fmla="*/ 5983398 w 6128435"/>
              <a:gd name="connsiteY168-10864" fmla="*/ 6778641 h 6858000"/>
              <a:gd name="connsiteX169-10865" fmla="*/ 5984543 w 6128435"/>
              <a:gd name="connsiteY169-10866" fmla="*/ 6811016 h 6858000"/>
              <a:gd name="connsiteX170-10867" fmla="*/ 5981802 w 6128435"/>
              <a:gd name="connsiteY170-10868" fmla="*/ 6838578 h 6858000"/>
              <a:gd name="connsiteX171-10869" fmla="*/ 5979671 w 6128435"/>
              <a:gd name="connsiteY171-10870" fmla="*/ 6858000 h 6858000"/>
              <a:gd name="connsiteX172-10871" fmla="*/ 0 w 6128435"/>
              <a:gd name="connsiteY172-10872" fmla="*/ 6858000 h 6858000"/>
              <a:gd name="connsiteX173-10873" fmla="*/ 0 w 6128435"/>
              <a:gd name="connsiteY173-10874" fmla="*/ 0 h 6858000"/>
              <a:gd name="connsiteX0-10875" fmla="*/ 0 w 6128435"/>
              <a:gd name="connsiteY0-10876" fmla="*/ 0 h 6858000"/>
              <a:gd name="connsiteX1-10877" fmla="*/ 4965888 w 6128435"/>
              <a:gd name="connsiteY1-10878" fmla="*/ 0 h 6858000"/>
              <a:gd name="connsiteX2-10879" fmla="*/ 4967767 w 6128435"/>
              <a:gd name="connsiteY2-10880" fmla="*/ 7930 h 6858000"/>
              <a:gd name="connsiteX3-10881" fmla="*/ 4979444 w 6128435"/>
              <a:gd name="connsiteY3-10882" fmla="*/ 43921 h 6858000"/>
              <a:gd name="connsiteX4-10883" fmla="*/ 5021173 w 6128435"/>
              <a:gd name="connsiteY4-10884" fmla="*/ 123738 h 6858000"/>
              <a:gd name="connsiteX5-10885" fmla="*/ 5075458 w 6128435"/>
              <a:gd name="connsiteY5-10886" fmla="*/ 264355 h 6858000"/>
              <a:gd name="connsiteX6-10887" fmla="*/ 5081175 w 6128435"/>
              <a:gd name="connsiteY6-10888" fmla="*/ 277448 h 6858000"/>
              <a:gd name="connsiteX7-10889" fmla="*/ 5097011 w 6128435"/>
              <a:gd name="connsiteY7-10890" fmla="*/ 355616 h 6858000"/>
              <a:gd name="connsiteX8-10891" fmla="*/ 5130982 w 6128435"/>
              <a:gd name="connsiteY8-10892" fmla="*/ 412030 h 6858000"/>
              <a:gd name="connsiteX9-10893" fmla="*/ 5153000 w 6128435"/>
              <a:gd name="connsiteY9-10894" fmla="*/ 507134 h 6858000"/>
              <a:gd name="connsiteX10-10895" fmla="*/ 5171282 w 6128435"/>
              <a:gd name="connsiteY10-10896" fmla="*/ 602071 h 6858000"/>
              <a:gd name="connsiteX11-10897" fmla="*/ 5176196 w 6128435"/>
              <a:gd name="connsiteY11-10898" fmla="*/ 636822 h 6858000"/>
              <a:gd name="connsiteX12-10899" fmla="*/ 5201957 w 6128435"/>
              <a:gd name="connsiteY12-10900" fmla="*/ 736835 h 6858000"/>
              <a:gd name="connsiteX13-10901" fmla="*/ 5185452 w 6128435"/>
              <a:gd name="connsiteY13-10902" fmla="*/ 745392 h 6858000"/>
              <a:gd name="connsiteX14-10903" fmla="*/ 5189051 w 6128435"/>
              <a:gd name="connsiteY14-10904" fmla="*/ 782518 h 6858000"/>
              <a:gd name="connsiteX15-10905" fmla="*/ 5210428 w 6128435"/>
              <a:gd name="connsiteY15-10906" fmla="*/ 815772 h 6858000"/>
              <a:gd name="connsiteX16-10907" fmla="*/ 5221088 w 6128435"/>
              <a:gd name="connsiteY16-10908" fmla="*/ 860193 h 6858000"/>
              <a:gd name="connsiteX17-10909" fmla="*/ 5227653 w 6128435"/>
              <a:gd name="connsiteY17-10910" fmla="*/ 886709 h 6858000"/>
              <a:gd name="connsiteX18-10911" fmla="*/ 5230806 w 6128435"/>
              <a:gd name="connsiteY18-10912" fmla="*/ 961354 h 6858000"/>
              <a:gd name="connsiteX19-10913" fmla="*/ 5201018 w 6128435"/>
              <a:gd name="connsiteY19-10914" fmla="*/ 1095027 h 6858000"/>
              <a:gd name="connsiteX20-10915" fmla="*/ 5202153 w 6128435"/>
              <a:gd name="connsiteY20-10916" fmla="*/ 1133224 h 6858000"/>
              <a:gd name="connsiteX21-10917" fmla="*/ 5207370 w 6128435"/>
              <a:gd name="connsiteY21-10918" fmla="*/ 1138097 h 6858000"/>
              <a:gd name="connsiteX22-10919" fmla="*/ 5189234 w 6128435"/>
              <a:gd name="connsiteY22-10920" fmla="*/ 1193495 h 6858000"/>
              <a:gd name="connsiteX23-10921" fmla="*/ 5202769 w 6128435"/>
              <a:gd name="connsiteY23-10922" fmla="*/ 1269450 h 6858000"/>
              <a:gd name="connsiteX24-10923" fmla="*/ 5225968 w 6128435"/>
              <a:gd name="connsiteY24-10924" fmla="*/ 1357994 h 6858000"/>
              <a:gd name="connsiteX25-10925" fmla="*/ 5233819 w 6128435"/>
              <a:gd name="connsiteY25-10926" fmla="*/ 1380922 h 6858000"/>
              <a:gd name="connsiteX26-10927" fmla="*/ 5237226 w 6128435"/>
              <a:gd name="connsiteY26-10928" fmla="*/ 1441327 h 6858000"/>
              <a:gd name="connsiteX27-10929" fmla="*/ 5244434 w 6128435"/>
              <a:gd name="connsiteY27-10930" fmla="*/ 1580810 h 6858000"/>
              <a:gd name="connsiteX28-10931" fmla="*/ 5251453 w 6128435"/>
              <a:gd name="connsiteY28-10932" fmla="*/ 1583934 h 6858000"/>
              <a:gd name="connsiteX29-10933" fmla="*/ 5253136 w 6128435"/>
              <a:gd name="connsiteY29-10934" fmla="*/ 1595457 h 6858000"/>
              <a:gd name="connsiteX30-10935" fmla="*/ 5254863 w 6128435"/>
              <a:gd name="connsiteY30-10936" fmla="*/ 1598311 h 6858000"/>
              <a:gd name="connsiteX31-10937" fmla="*/ 5263491 w 6128435"/>
              <a:gd name="connsiteY31-10938" fmla="*/ 1642938 h 6858000"/>
              <a:gd name="connsiteX32-10939" fmla="*/ 5261314 w 6128435"/>
              <a:gd name="connsiteY32-10940" fmla="*/ 1689177 h 6858000"/>
              <a:gd name="connsiteX33-10941" fmla="*/ 5259788 w 6128435"/>
              <a:gd name="connsiteY33-10942" fmla="*/ 1768516 h 6858000"/>
              <a:gd name="connsiteX34-10943" fmla="*/ 5272526 w 6128435"/>
              <a:gd name="connsiteY34-10944" fmla="*/ 1936940 h 6858000"/>
              <a:gd name="connsiteX35-10945" fmla="*/ 5252592 w 6128435"/>
              <a:gd name="connsiteY35-10946" fmla="*/ 2092210 h 6858000"/>
              <a:gd name="connsiteX36-10947" fmla="*/ 5264303 w 6128435"/>
              <a:gd name="connsiteY36-10948" fmla="*/ 2225157 h 6858000"/>
              <a:gd name="connsiteX37-10949" fmla="*/ 5254949 w 6128435"/>
              <a:gd name="connsiteY37-10950" fmla="*/ 2236160 h 6858000"/>
              <a:gd name="connsiteX38-10951" fmla="*/ 5250104 w 6128435"/>
              <a:gd name="connsiteY38-10952" fmla="*/ 2249166 h 6858000"/>
              <a:gd name="connsiteX39-10953" fmla="*/ 5251214 w 6128435"/>
              <a:gd name="connsiteY39-10954" fmla="*/ 2250944 h 6858000"/>
              <a:gd name="connsiteX40-10955" fmla="*/ 5250644 w 6128435"/>
              <a:gd name="connsiteY40-10956" fmla="*/ 2266619 h 6858000"/>
              <a:gd name="connsiteX41-10957" fmla="*/ 5247111 w 6128435"/>
              <a:gd name="connsiteY41-10958" fmla="*/ 2269679 h 6858000"/>
              <a:gd name="connsiteX42-10959" fmla="*/ 5245653 w 6128435"/>
              <a:gd name="connsiteY42-10960" fmla="*/ 2280317 h 6858000"/>
              <a:gd name="connsiteX43-10961" fmla="*/ 5239901 w 6128435"/>
              <a:gd name="connsiteY43-10962" fmla="*/ 2300961 h 6858000"/>
              <a:gd name="connsiteX44-10963" fmla="*/ 5293877 w 6128435"/>
              <a:gd name="connsiteY44-10964" fmla="*/ 2368649 h 6858000"/>
              <a:gd name="connsiteX45-10965" fmla="*/ 5311338 w 6128435"/>
              <a:gd name="connsiteY45-10966" fmla="*/ 2404034 h 6858000"/>
              <a:gd name="connsiteX46-10967" fmla="*/ 5338366 w 6128435"/>
              <a:gd name="connsiteY46-10968" fmla="*/ 2465052 h 6858000"/>
              <a:gd name="connsiteX47-10969" fmla="*/ 5307538 w 6128435"/>
              <a:gd name="connsiteY47-10970" fmla="*/ 2514685 h 6858000"/>
              <a:gd name="connsiteX48-10971" fmla="*/ 5337604 w 6128435"/>
              <a:gd name="connsiteY48-10972" fmla="*/ 2597632 h 6858000"/>
              <a:gd name="connsiteX49-10973" fmla="*/ 5407503 w 6128435"/>
              <a:gd name="connsiteY49-10974" fmla="*/ 2786290 h 6858000"/>
              <a:gd name="connsiteX50-10975" fmla="*/ 5407356 w 6128435"/>
              <a:gd name="connsiteY50-10976" fmla="*/ 2787545 h 6858000"/>
              <a:gd name="connsiteX51-10977" fmla="*/ 5411130 w 6128435"/>
              <a:gd name="connsiteY51-10978" fmla="*/ 2788640 h 6858000"/>
              <a:gd name="connsiteX52-10979" fmla="*/ 5416439 w 6128435"/>
              <a:gd name="connsiteY52-10980" fmla="*/ 2805666 h 6858000"/>
              <a:gd name="connsiteX53-10981" fmla="*/ 5416589 w 6128435"/>
              <a:gd name="connsiteY53-10982" fmla="*/ 2810822 h 6858000"/>
              <a:gd name="connsiteX54-10983" fmla="*/ 5418542 w 6128435"/>
              <a:gd name="connsiteY54-10984" fmla="*/ 2817745 h 6858000"/>
              <a:gd name="connsiteX55-10985" fmla="*/ 5418847 w 6128435"/>
              <a:gd name="connsiteY55-10986" fmla="*/ 2817825 h 6858000"/>
              <a:gd name="connsiteX56-10987" fmla="*/ 5423364 w 6128435"/>
              <a:gd name="connsiteY56-10988" fmla="*/ 2858292 h 6858000"/>
              <a:gd name="connsiteX57-10989" fmla="*/ 5479298 w 6128435"/>
              <a:gd name="connsiteY57-10990" fmla="*/ 2947791 h 6858000"/>
              <a:gd name="connsiteX58-10991" fmla="*/ 5481770 w 6128435"/>
              <a:gd name="connsiteY58-10992" fmla="*/ 2951352 h 6858000"/>
              <a:gd name="connsiteX59-10993" fmla="*/ 5481013 w 6128435"/>
              <a:gd name="connsiteY59-10994" fmla="*/ 2973461 h 6858000"/>
              <a:gd name="connsiteX60-10995" fmla="*/ 5482045 w 6128435"/>
              <a:gd name="connsiteY60-10996" fmla="*/ 2984371 h 6858000"/>
              <a:gd name="connsiteX61-10997" fmla="*/ 5479405 w 6128435"/>
              <a:gd name="connsiteY61-10998" fmla="*/ 2988507 h 6858000"/>
              <a:gd name="connsiteX62-10999" fmla="*/ 5482415 w 6128435"/>
              <a:gd name="connsiteY62-11000" fmla="*/ 3004079 h 6858000"/>
              <a:gd name="connsiteX63-11001" fmla="*/ 5483865 w 6128435"/>
              <a:gd name="connsiteY63-11002" fmla="*/ 3005467 h 6858000"/>
              <a:gd name="connsiteX64-11003" fmla="*/ 5482236 w 6128435"/>
              <a:gd name="connsiteY64-11004" fmla="*/ 3019791 h 6858000"/>
              <a:gd name="connsiteX65-11005" fmla="*/ 5475895 w 6128435"/>
              <a:gd name="connsiteY65-11006" fmla="*/ 3033578 h 6858000"/>
              <a:gd name="connsiteX66-11007" fmla="*/ 5477595 w 6128435"/>
              <a:gd name="connsiteY66-11008" fmla="*/ 3250534 h 6858000"/>
              <a:gd name="connsiteX67-11009" fmla="*/ 5532836 w 6128435"/>
              <a:gd name="connsiteY67-11010" fmla="*/ 3353840 h 6858000"/>
              <a:gd name="connsiteX68-11011" fmla="*/ 5561229 w 6128435"/>
              <a:gd name="connsiteY68-11012" fmla="*/ 3395784 h 6858000"/>
              <a:gd name="connsiteX69-11013" fmla="*/ 5589758 w 6128435"/>
              <a:gd name="connsiteY69-11014" fmla="*/ 3506453 h 6858000"/>
              <a:gd name="connsiteX70-11015" fmla="*/ 5596144 w 6128435"/>
              <a:gd name="connsiteY70-11016" fmla="*/ 3534624 h 6858000"/>
              <a:gd name="connsiteX71-11017" fmla="*/ 5597750 w 6128435"/>
              <a:gd name="connsiteY71-11018" fmla="*/ 3534129 h 6858000"/>
              <a:gd name="connsiteX72-11019" fmla="*/ 5599700 w 6128435"/>
              <a:gd name="connsiteY72-11020" fmla="*/ 3547221 h 6858000"/>
              <a:gd name="connsiteX73-11021" fmla="*/ 5615031 w 6128435"/>
              <a:gd name="connsiteY73-11022" fmla="*/ 3557482 h 6858000"/>
              <a:gd name="connsiteX74-11023" fmla="*/ 5618377 w 6128435"/>
              <a:gd name="connsiteY74-11024" fmla="*/ 3588431 h 6858000"/>
              <a:gd name="connsiteX75-11025" fmla="*/ 5612155 w 6128435"/>
              <a:gd name="connsiteY75-11026" fmla="*/ 3589869 h 6858000"/>
              <a:gd name="connsiteX76-11027" fmla="*/ 5620843 w 6128435"/>
              <a:gd name="connsiteY76-11028" fmla="*/ 3606745 h 6858000"/>
              <a:gd name="connsiteX77-11029" fmla="*/ 5655472 w 6128435"/>
              <a:gd name="connsiteY77-11030" fmla="*/ 3678877 h 6858000"/>
              <a:gd name="connsiteX78-11031" fmla="*/ 5680448 w 6128435"/>
              <a:gd name="connsiteY78-11032" fmla="*/ 3717760 h 6858000"/>
              <a:gd name="connsiteX79-11033" fmla="*/ 5683015 w 6128435"/>
              <a:gd name="connsiteY79-11034" fmla="*/ 3762025 h 6858000"/>
              <a:gd name="connsiteX80-11035" fmla="*/ 5696643 w 6128435"/>
              <a:gd name="connsiteY80-11036" fmla="*/ 3773888 h 6858000"/>
              <a:gd name="connsiteX81-11037" fmla="*/ 5699203 w 6128435"/>
              <a:gd name="connsiteY81-11038" fmla="*/ 3775823 h 6858000"/>
              <a:gd name="connsiteX82-11039" fmla="*/ 5704824 w 6128435"/>
              <a:gd name="connsiteY82-11040" fmla="*/ 3785966 h 6858000"/>
              <a:gd name="connsiteX83-11041" fmla="*/ 5712204 w 6128435"/>
              <a:gd name="connsiteY83-11042" fmla="*/ 3785830 h 6858000"/>
              <a:gd name="connsiteX84-11043" fmla="*/ 5724816 w 6128435"/>
              <a:gd name="connsiteY84-11044" fmla="*/ 3798949 h 6858000"/>
              <a:gd name="connsiteX85-11045" fmla="*/ 5733539 w 6128435"/>
              <a:gd name="connsiteY85-11046" fmla="*/ 3818457 h 6858000"/>
              <a:gd name="connsiteX86-11047" fmla="*/ 5768491 w 6128435"/>
              <a:gd name="connsiteY86-11048" fmla="*/ 3914399 h 6858000"/>
              <a:gd name="connsiteX87-11049" fmla="*/ 5793123 w 6128435"/>
              <a:gd name="connsiteY87-11050" fmla="*/ 3969952 h 6858000"/>
              <a:gd name="connsiteX88-11051" fmla="*/ 5808321 w 6128435"/>
              <a:gd name="connsiteY88-11052" fmla="*/ 3988153 h 6858000"/>
              <a:gd name="connsiteX89-11053" fmla="*/ 5825621 w 6128435"/>
              <a:gd name="connsiteY89-11054" fmla="*/ 4015525 h 6858000"/>
              <a:gd name="connsiteX90-11055" fmla="*/ 5860672 w 6128435"/>
              <a:gd name="connsiteY90-11056" fmla="*/ 4061579 h 6858000"/>
              <a:gd name="connsiteX91-11057" fmla="*/ 5872173 w 6128435"/>
              <a:gd name="connsiteY91-11058" fmla="*/ 4088497 h 6858000"/>
              <a:gd name="connsiteX92-11059" fmla="*/ 5883705 w 6128435"/>
              <a:gd name="connsiteY92-11060" fmla="*/ 4101899 h 6858000"/>
              <a:gd name="connsiteX93-11061" fmla="*/ 5885314 w 6128435"/>
              <a:gd name="connsiteY93-11062" fmla="*/ 4108387 h 6858000"/>
              <a:gd name="connsiteX94-11063" fmla="*/ 5894095 w 6128435"/>
              <a:gd name="connsiteY94-11064" fmla="*/ 4128857 h 6858000"/>
              <a:gd name="connsiteX95-11065" fmla="*/ 5898339 w 6128435"/>
              <a:gd name="connsiteY95-11066" fmla="*/ 4140800 h 6858000"/>
              <a:gd name="connsiteX96-11067" fmla="*/ 5899734 w 6128435"/>
              <a:gd name="connsiteY96-11068" fmla="*/ 4145632 h 6858000"/>
              <a:gd name="connsiteX97-11069" fmla="*/ 5897098 w 6128435"/>
              <a:gd name="connsiteY97-11070" fmla="*/ 4157819 h 6858000"/>
              <a:gd name="connsiteX98-11071" fmla="*/ 5903513 w 6128435"/>
              <a:gd name="connsiteY98-11072" fmla="*/ 4187661 h 6858000"/>
              <a:gd name="connsiteX99-11073" fmla="*/ 5917114 w 6128435"/>
              <a:gd name="connsiteY99-11074" fmla="*/ 4213096 h 6858000"/>
              <a:gd name="connsiteX100-11075" fmla="*/ 5921153 w 6128435"/>
              <a:gd name="connsiteY100-11076" fmla="*/ 4236222 h 6858000"/>
              <a:gd name="connsiteX101-11077" fmla="*/ 5924233 w 6128435"/>
              <a:gd name="connsiteY101-11078" fmla="*/ 4242060 h 6858000"/>
              <a:gd name="connsiteX102-11079" fmla="*/ 5928910 w 6128435"/>
              <a:gd name="connsiteY102-11080" fmla="*/ 4300973 h 6858000"/>
              <a:gd name="connsiteX103-11081" fmla="*/ 5939320 w 6128435"/>
              <a:gd name="connsiteY103-11082" fmla="*/ 4340435 h 6858000"/>
              <a:gd name="connsiteX104-11083" fmla="*/ 5946705 w 6128435"/>
              <a:gd name="connsiteY104-11084" fmla="*/ 4428051 h 6858000"/>
              <a:gd name="connsiteX105-11085" fmla="*/ 5949261 w 6128435"/>
              <a:gd name="connsiteY105-11086" fmla="*/ 4449185 h 6858000"/>
              <a:gd name="connsiteX106-11087" fmla="*/ 5957504 w 6128435"/>
              <a:gd name="connsiteY106-11088" fmla="*/ 4465911 h 6858000"/>
              <a:gd name="connsiteX107-11089" fmla="*/ 5964689 w 6128435"/>
              <a:gd name="connsiteY107-11090" fmla="*/ 4468532 h 6858000"/>
              <a:gd name="connsiteX108-11091" fmla="*/ 5967062 w 6128435"/>
              <a:gd name="connsiteY108-11092" fmla="*/ 4479923 h 6858000"/>
              <a:gd name="connsiteX109-11093" fmla="*/ 5968960 w 6128435"/>
              <a:gd name="connsiteY109-11094" fmla="*/ 4482655 h 6858000"/>
              <a:gd name="connsiteX110-11095" fmla="*/ 5978567 w 6128435"/>
              <a:gd name="connsiteY110-11096" fmla="*/ 4498605 h 6858000"/>
              <a:gd name="connsiteX111-11097" fmla="*/ 5980106 w 6128435"/>
              <a:gd name="connsiteY111-11098" fmla="*/ 4585087 h 6858000"/>
              <a:gd name="connsiteX112-11099" fmla="*/ 5998138 w 6128435"/>
              <a:gd name="connsiteY112-11100" fmla="*/ 4697518 h 6858000"/>
              <a:gd name="connsiteX113-11101" fmla="*/ 6013516 w 6128435"/>
              <a:gd name="connsiteY113-11102" fmla="*/ 4786619 h 6858000"/>
              <a:gd name="connsiteX114-11103" fmla="*/ 6025404 w 6128435"/>
              <a:gd name="connsiteY114-11104" fmla="*/ 4858148 h 6858000"/>
              <a:gd name="connsiteX115-11105" fmla="*/ 6007749 w 6128435"/>
              <a:gd name="connsiteY115-11106" fmla="*/ 4964715 h 6858000"/>
              <a:gd name="connsiteX116-11107" fmla="*/ 6005269 w 6128435"/>
              <a:gd name="connsiteY116-11108" fmla="*/ 5150567 h 6858000"/>
              <a:gd name="connsiteX117-11109" fmla="*/ 6001127 w 6128435"/>
              <a:gd name="connsiteY117-11110" fmla="*/ 5164609 h 6858000"/>
              <a:gd name="connsiteX118-11111" fmla="*/ 5996647 w 6128435"/>
              <a:gd name="connsiteY118-11112" fmla="*/ 5185640 h 6858000"/>
              <a:gd name="connsiteX119-11113" fmla="*/ 5998514 w 6128435"/>
              <a:gd name="connsiteY119-11114" fmla="*/ 5189673 h 6858000"/>
              <a:gd name="connsiteX120-11115" fmla="*/ 5995970 w 6128435"/>
              <a:gd name="connsiteY120-11116" fmla="*/ 5221547 h 6858000"/>
              <a:gd name="connsiteX121-11117" fmla="*/ 5997218 w 6128435"/>
              <a:gd name="connsiteY121-11118" fmla="*/ 5222031 h 6858000"/>
              <a:gd name="connsiteX122-11119" fmla="*/ 6002116 w 6128435"/>
              <a:gd name="connsiteY122-11120" fmla="*/ 5231223 h 6858000"/>
              <a:gd name="connsiteX123-11121" fmla="*/ 6008541 w 6128435"/>
              <a:gd name="connsiteY123-11122" fmla="*/ 5248680 h 6858000"/>
              <a:gd name="connsiteX124-11123" fmla="*/ 6039260 w 6128435"/>
              <a:gd name="connsiteY124-11124" fmla="*/ 5289518 h 6858000"/>
              <a:gd name="connsiteX125-11125" fmla="*/ 6036748 w 6128435"/>
              <a:gd name="connsiteY125-11126" fmla="*/ 5322752 h 6858000"/>
              <a:gd name="connsiteX126-11127" fmla="*/ 6036943 w 6128435"/>
              <a:gd name="connsiteY126-11128" fmla="*/ 5329480 h 6858000"/>
              <a:gd name="connsiteX127-11129" fmla="*/ 6037236 w 6128435"/>
              <a:gd name="connsiteY127-11130" fmla="*/ 5329634 h 6858000"/>
              <a:gd name="connsiteX128-11131" fmla="*/ 6038019 w 6128435"/>
              <a:gd name="connsiteY128-11132" fmla="*/ 5336764 h 6858000"/>
              <a:gd name="connsiteX129-11133" fmla="*/ 6037298 w 6128435"/>
              <a:gd name="connsiteY129-11134" fmla="*/ 5341753 h 6858000"/>
              <a:gd name="connsiteX130-11135" fmla="*/ 6037677 w 6128435"/>
              <a:gd name="connsiteY130-11136" fmla="*/ 5354807 h 6858000"/>
              <a:gd name="connsiteX131-11137" fmla="*/ 6039728 w 6128435"/>
              <a:gd name="connsiteY131-11138" fmla="*/ 5359416 h 6858000"/>
              <a:gd name="connsiteX132-11139" fmla="*/ 6043311 w 6128435"/>
              <a:gd name="connsiteY132-11140" fmla="*/ 5361407 h 6858000"/>
              <a:gd name="connsiteX133-11141" fmla="*/ 6042954 w 6128435"/>
              <a:gd name="connsiteY133-11142" fmla="*/ 5362576 h 6858000"/>
              <a:gd name="connsiteX134-11143" fmla="*/ 6053435 w 6128435"/>
              <a:gd name="connsiteY134-11144" fmla="*/ 5387547 h 6858000"/>
              <a:gd name="connsiteX135-11145" fmla="*/ 6065933 w 6128435"/>
              <a:gd name="connsiteY135-11146" fmla="*/ 5443002 h 6858000"/>
              <a:gd name="connsiteX136-11147" fmla="*/ 6068640 w 6128435"/>
              <a:gd name="connsiteY136-11148" fmla="*/ 5474503 h 6858000"/>
              <a:gd name="connsiteX137-11149" fmla="*/ 6080922 w 6128435"/>
              <a:gd name="connsiteY137-11150" fmla="*/ 5561070 h 6858000"/>
              <a:gd name="connsiteX138-11151" fmla="*/ 6096949 w 6128435"/>
              <a:gd name="connsiteY138-11152" fmla="*/ 5648179 h 6858000"/>
              <a:gd name="connsiteX139-11153" fmla="*/ 6125703 w 6128435"/>
              <a:gd name="connsiteY139-11154" fmla="*/ 5692894 h 6858000"/>
              <a:gd name="connsiteX140-11155" fmla="*/ 6126670 w 6128435"/>
              <a:gd name="connsiteY140-11156" fmla="*/ 5697882 h 6858000"/>
              <a:gd name="connsiteX141-11157" fmla="*/ 6124061 w 6128435"/>
              <a:gd name="connsiteY141-11158" fmla="*/ 5710294 h 6858000"/>
              <a:gd name="connsiteX142-11159" fmla="*/ 6122213 w 6128435"/>
              <a:gd name="connsiteY142-11160" fmla="*/ 5714762 h 6858000"/>
              <a:gd name="connsiteX143-11161" fmla="*/ 6121353 w 6128435"/>
              <a:gd name="connsiteY143-11162" fmla="*/ 5721725 h 6858000"/>
              <a:gd name="connsiteX144-11163" fmla="*/ 6121607 w 6128435"/>
              <a:gd name="connsiteY144-11164" fmla="*/ 5721959 h 6858000"/>
              <a:gd name="connsiteX145-11165" fmla="*/ 6120262 w 6128435"/>
              <a:gd name="connsiteY145-11166" fmla="*/ 5728358 h 6858000"/>
              <a:gd name="connsiteX146-11167" fmla="*/ 6110194 w 6128435"/>
              <a:gd name="connsiteY146-11168" fmla="*/ 5758853 h 6858000"/>
              <a:gd name="connsiteX147-11169" fmla="*/ 6127519 w 6128435"/>
              <a:gd name="connsiteY147-11170" fmla="*/ 5865775 h 6858000"/>
              <a:gd name="connsiteX148-11171" fmla="*/ 6128435 w 6128435"/>
              <a:gd name="connsiteY148-11172" fmla="*/ 5870164 h 6858000"/>
              <a:gd name="connsiteX149-11173" fmla="*/ 6119217 w 6128435"/>
              <a:gd name="connsiteY149-11174" fmla="*/ 5888542 h 6858000"/>
              <a:gd name="connsiteX150-11175" fmla="*/ 6115966 w 6128435"/>
              <a:gd name="connsiteY150-11176" fmla="*/ 5898387 h 6858000"/>
              <a:gd name="connsiteX151-11177" fmla="*/ 6111924 w 6128435"/>
              <a:gd name="connsiteY151-11178" fmla="*/ 5900444 h 6858000"/>
              <a:gd name="connsiteX152-11179" fmla="*/ 6108716 w 6128435"/>
              <a:gd name="connsiteY152-11180" fmla="*/ 5915345 h 6858000"/>
              <a:gd name="connsiteX153-11181" fmla="*/ 6109524 w 6128435"/>
              <a:gd name="connsiteY153-11182" fmla="*/ 5917328 h 6858000"/>
              <a:gd name="connsiteX154-11183" fmla="*/ 6102493 w 6128435"/>
              <a:gd name="connsiteY154-11184" fmla="*/ 5928602 h 6858000"/>
              <a:gd name="connsiteX155-11185" fmla="*/ 6056863 w 6128435"/>
              <a:gd name="connsiteY155-11186" fmla="*/ 6000643 h 6858000"/>
              <a:gd name="connsiteX156-11187" fmla="*/ 6045436 w 6128435"/>
              <a:gd name="connsiteY156-11188" fmla="*/ 6124480 h 6858000"/>
              <a:gd name="connsiteX157-11189" fmla="*/ 6030489 w 6128435"/>
              <a:gd name="connsiteY157-11190" fmla="*/ 6317666 h 6858000"/>
              <a:gd name="connsiteX158-11191" fmla="*/ 6007492 w 6128435"/>
              <a:gd name="connsiteY158-11192" fmla="*/ 6440818 h 6858000"/>
              <a:gd name="connsiteX159-11193" fmla="*/ 6009467 w 6128435"/>
              <a:gd name="connsiteY159-11194" fmla="*/ 6487076 h 6858000"/>
              <a:gd name="connsiteX160-11195" fmla="*/ 5995064 w 6128435"/>
              <a:gd name="connsiteY160-11196" fmla="*/ 6540791 h 6858000"/>
              <a:gd name="connsiteX161-11197" fmla="*/ 5996309 w 6128435"/>
              <a:gd name="connsiteY161-11198" fmla="*/ 6543961 h 6858000"/>
              <a:gd name="connsiteX162-11199" fmla="*/ 5996048 w 6128435"/>
              <a:gd name="connsiteY162-11200" fmla="*/ 6555444 h 6858000"/>
              <a:gd name="connsiteX163-11201" fmla="*/ 6002524 w 6128435"/>
              <a:gd name="connsiteY163-11202" fmla="*/ 6560188 h 6858000"/>
              <a:gd name="connsiteX164-11203" fmla="*/ 6006823 w 6128435"/>
              <a:gd name="connsiteY164-11204" fmla="*/ 6578546 h 6858000"/>
              <a:gd name="connsiteX165-11205" fmla="*/ 6004510 w 6128435"/>
              <a:gd name="connsiteY165-11206" fmla="*/ 6599256 h 6858000"/>
              <a:gd name="connsiteX166-11207" fmla="*/ 5986207 w 6128435"/>
              <a:gd name="connsiteY166-11208" fmla="*/ 6695855 h 6858000"/>
              <a:gd name="connsiteX167-11209" fmla="*/ 5979428 w 6128435"/>
              <a:gd name="connsiteY167-11210" fmla="*/ 6754678 h 6858000"/>
              <a:gd name="connsiteX168-11211" fmla="*/ 5983398 w 6128435"/>
              <a:gd name="connsiteY168-11212" fmla="*/ 6778641 h 6858000"/>
              <a:gd name="connsiteX169-11213" fmla="*/ 5984543 w 6128435"/>
              <a:gd name="connsiteY169-11214" fmla="*/ 6811016 h 6858000"/>
              <a:gd name="connsiteX170-11215" fmla="*/ 5981802 w 6128435"/>
              <a:gd name="connsiteY170-11216" fmla="*/ 6838578 h 6858000"/>
              <a:gd name="connsiteX171-11217" fmla="*/ 5979671 w 6128435"/>
              <a:gd name="connsiteY171-11218" fmla="*/ 6858000 h 6858000"/>
              <a:gd name="connsiteX172-11219" fmla="*/ 0 w 6128435"/>
              <a:gd name="connsiteY172-11220" fmla="*/ 6858000 h 6858000"/>
              <a:gd name="connsiteX173-11221" fmla="*/ 0 w 6128435"/>
              <a:gd name="connsiteY173-11222" fmla="*/ 0 h 6858000"/>
              <a:gd name="connsiteX0-11223" fmla="*/ 0 w 6128435"/>
              <a:gd name="connsiteY0-11224" fmla="*/ 0 h 6858000"/>
              <a:gd name="connsiteX1-11225" fmla="*/ 4965888 w 6128435"/>
              <a:gd name="connsiteY1-11226" fmla="*/ 0 h 6858000"/>
              <a:gd name="connsiteX2-11227" fmla="*/ 4967767 w 6128435"/>
              <a:gd name="connsiteY2-11228" fmla="*/ 7930 h 6858000"/>
              <a:gd name="connsiteX3-11229" fmla="*/ 4979444 w 6128435"/>
              <a:gd name="connsiteY3-11230" fmla="*/ 43921 h 6858000"/>
              <a:gd name="connsiteX4-11231" fmla="*/ 5021173 w 6128435"/>
              <a:gd name="connsiteY4-11232" fmla="*/ 123738 h 6858000"/>
              <a:gd name="connsiteX5-11233" fmla="*/ 5075458 w 6128435"/>
              <a:gd name="connsiteY5-11234" fmla="*/ 264355 h 6858000"/>
              <a:gd name="connsiteX6-11235" fmla="*/ 5081175 w 6128435"/>
              <a:gd name="connsiteY6-11236" fmla="*/ 277448 h 6858000"/>
              <a:gd name="connsiteX7-11237" fmla="*/ 5097011 w 6128435"/>
              <a:gd name="connsiteY7-11238" fmla="*/ 355616 h 6858000"/>
              <a:gd name="connsiteX8-11239" fmla="*/ 5130982 w 6128435"/>
              <a:gd name="connsiteY8-11240" fmla="*/ 412030 h 6858000"/>
              <a:gd name="connsiteX9-11241" fmla="*/ 5153000 w 6128435"/>
              <a:gd name="connsiteY9-11242" fmla="*/ 507134 h 6858000"/>
              <a:gd name="connsiteX10-11243" fmla="*/ 5171282 w 6128435"/>
              <a:gd name="connsiteY10-11244" fmla="*/ 602071 h 6858000"/>
              <a:gd name="connsiteX11-11245" fmla="*/ 5176196 w 6128435"/>
              <a:gd name="connsiteY11-11246" fmla="*/ 636822 h 6858000"/>
              <a:gd name="connsiteX12-11247" fmla="*/ 5201957 w 6128435"/>
              <a:gd name="connsiteY12-11248" fmla="*/ 736835 h 6858000"/>
              <a:gd name="connsiteX13-11249" fmla="*/ 5185452 w 6128435"/>
              <a:gd name="connsiteY13-11250" fmla="*/ 745392 h 6858000"/>
              <a:gd name="connsiteX14-11251" fmla="*/ 5189051 w 6128435"/>
              <a:gd name="connsiteY14-11252" fmla="*/ 782518 h 6858000"/>
              <a:gd name="connsiteX15-11253" fmla="*/ 5210428 w 6128435"/>
              <a:gd name="connsiteY15-11254" fmla="*/ 815772 h 6858000"/>
              <a:gd name="connsiteX16-11255" fmla="*/ 5221088 w 6128435"/>
              <a:gd name="connsiteY16-11256" fmla="*/ 860193 h 6858000"/>
              <a:gd name="connsiteX17-11257" fmla="*/ 5227653 w 6128435"/>
              <a:gd name="connsiteY17-11258" fmla="*/ 886709 h 6858000"/>
              <a:gd name="connsiteX18-11259" fmla="*/ 5230806 w 6128435"/>
              <a:gd name="connsiteY18-11260" fmla="*/ 961354 h 6858000"/>
              <a:gd name="connsiteX19-11261" fmla="*/ 5201018 w 6128435"/>
              <a:gd name="connsiteY19-11262" fmla="*/ 1095027 h 6858000"/>
              <a:gd name="connsiteX20-11263" fmla="*/ 5202153 w 6128435"/>
              <a:gd name="connsiteY20-11264" fmla="*/ 1133224 h 6858000"/>
              <a:gd name="connsiteX21-11265" fmla="*/ 5207370 w 6128435"/>
              <a:gd name="connsiteY21-11266" fmla="*/ 1138097 h 6858000"/>
              <a:gd name="connsiteX22-11267" fmla="*/ 5189234 w 6128435"/>
              <a:gd name="connsiteY22-11268" fmla="*/ 1193495 h 6858000"/>
              <a:gd name="connsiteX23-11269" fmla="*/ 5202769 w 6128435"/>
              <a:gd name="connsiteY23-11270" fmla="*/ 1269450 h 6858000"/>
              <a:gd name="connsiteX24-11271" fmla="*/ 5225968 w 6128435"/>
              <a:gd name="connsiteY24-11272" fmla="*/ 1357994 h 6858000"/>
              <a:gd name="connsiteX25-11273" fmla="*/ 5233819 w 6128435"/>
              <a:gd name="connsiteY25-11274" fmla="*/ 1380922 h 6858000"/>
              <a:gd name="connsiteX26-11275" fmla="*/ 5237226 w 6128435"/>
              <a:gd name="connsiteY26-11276" fmla="*/ 1441327 h 6858000"/>
              <a:gd name="connsiteX27-11277" fmla="*/ 5244434 w 6128435"/>
              <a:gd name="connsiteY27-11278" fmla="*/ 1580810 h 6858000"/>
              <a:gd name="connsiteX28-11279" fmla="*/ 5251453 w 6128435"/>
              <a:gd name="connsiteY28-11280" fmla="*/ 1583934 h 6858000"/>
              <a:gd name="connsiteX29-11281" fmla="*/ 5253136 w 6128435"/>
              <a:gd name="connsiteY29-11282" fmla="*/ 1595457 h 6858000"/>
              <a:gd name="connsiteX30-11283" fmla="*/ 5254863 w 6128435"/>
              <a:gd name="connsiteY30-11284" fmla="*/ 1598311 h 6858000"/>
              <a:gd name="connsiteX31-11285" fmla="*/ 5263491 w 6128435"/>
              <a:gd name="connsiteY31-11286" fmla="*/ 1642938 h 6858000"/>
              <a:gd name="connsiteX32-11287" fmla="*/ 5261314 w 6128435"/>
              <a:gd name="connsiteY32-11288" fmla="*/ 1689177 h 6858000"/>
              <a:gd name="connsiteX33-11289" fmla="*/ 5259788 w 6128435"/>
              <a:gd name="connsiteY33-11290" fmla="*/ 1768516 h 6858000"/>
              <a:gd name="connsiteX34-11291" fmla="*/ 5272526 w 6128435"/>
              <a:gd name="connsiteY34-11292" fmla="*/ 1936940 h 6858000"/>
              <a:gd name="connsiteX35-11293" fmla="*/ 5252592 w 6128435"/>
              <a:gd name="connsiteY35-11294" fmla="*/ 2092210 h 6858000"/>
              <a:gd name="connsiteX36-11295" fmla="*/ 5264303 w 6128435"/>
              <a:gd name="connsiteY36-11296" fmla="*/ 2225157 h 6858000"/>
              <a:gd name="connsiteX37-11297" fmla="*/ 5254949 w 6128435"/>
              <a:gd name="connsiteY37-11298" fmla="*/ 2236160 h 6858000"/>
              <a:gd name="connsiteX38-11299" fmla="*/ 5250104 w 6128435"/>
              <a:gd name="connsiteY38-11300" fmla="*/ 2249166 h 6858000"/>
              <a:gd name="connsiteX39-11301" fmla="*/ 5251214 w 6128435"/>
              <a:gd name="connsiteY39-11302" fmla="*/ 2250944 h 6858000"/>
              <a:gd name="connsiteX40-11303" fmla="*/ 5250644 w 6128435"/>
              <a:gd name="connsiteY40-11304" fmla="*/ 2266619 h 6858000"/>
              <a:gd name="connsiteX41-11305" fmla="*/ 5247111 w 6128435"/>
              <a:gd name="connsiteY41-11306" fmla="*/ 2269679 h 6858000"/>
              <a:gd name="connsiteX42-11307" fmla="*/ 5245653 w 6128435"/>
              <a:gd name="connsiteY42-11308" fmla="*/ 2280317 h 6858000"/>
              <a:gd name="connsiteX43-11309" fmla="*/ 5239901 w 6128435"/>
              <a:gd name="connsiteY43-11310" fmla="*/ 2300961 h 6858000"/>
              <a:gd name="connsiteX44-11311" fmla="*/ 5293877 w 6128435"/>
              <a:gd name="connsiteY44-11312" fmla="*/ 2368649 h 6858000"/>
              <a:gd name="connsiteX45-11313" fmla="*/ 5311338 w 6128435"/>
              <a:gd name="connsiteY45-11314" fmla="*/ 2404034 h 6858000"/>
              <a:gd name="connsiteX46-11315" fmla="*/ 5338366 w 6128435"/>
              <a:gd name="connsiteY46-11316" fmla="*/ 2465052 h 6858000"/>
              <a:gd name="connsiteX47-11317" fmla="*/ 5337604 w 6128435"/>
              <a:gd name="connsiteY47-11318" fmla="*/ 2597632 h 6858000"/>
              <a:gd name="connsiteX48-11319" fmla="*/ 5407503 w 6128435"/>
              <a:gd name="connsiteY48-11320" fmla="*/ 2786290 h 6858000"/>
              <a:gd name="connsiteX49-11321" fmla="*/ 5407356 w 6128435"/>
              <a:gd name="connsiteY49-11322" fmla="*/ 2787545 h 6858000"/>
              <a:gd name="connsiteX50-11323" fmla="*/ 5411130 w 6128435"/>
              <a:gd name="connsiteY50-11324" fmla="*/ 2788640 h 6858000"/>
              <a:gd name="connsiteX51-11325" fmla="*/ 5416439 w 6128435"/>
              <a:gd name="connsiteY51-11326" fmla="*/ 2805666 h 6858000"/>
              <a:gd name="connsiteX52-11327" fmla="*/ 5416589 w 6128435"/>
              <a:gd name="connsiteY52-11328" fmla="*/ 2810822 h 6858000"/>
              <a:gd name="connsiteX53-11329" fmla="*/ 5418542 w 6128435"/>
              <a:gd name="connsiteY53-11330" fmla="*/ 2817745 h 6858000"/>
              <a:gd name="connsiteX54-11331" fmla="*/ 5418847 w 6128435"/>
              <a:gd name="connsiteY54-11332" fmla="*/ 2817825 h 6858000"/>
              <a:gd name="connsiteX55-11333" fmla="*/ 5423364 w 6128435"/>
              <a:gd name="connsiteY55-11334" fmla="*/ 2858292 h 6858000"/>
              <a:gd name="connsiteX56-11335" fmla="*/ 5479298 w 6128435"/>
              <a:gd name="connsiteY56-11336" fmla="*/ 2947791 h 6858000"/>
              <a:gd name="connsiteX57-11337" fmla="*/ 5481770 w 6128435"/>
              <a:gd name="connsiteY57-11338" fmla="*/ 2951352 h 6858000"/>
              <a:gd name="connsiteX58-11339" fmla="*/ 5481013 w 6128435"/>
              <a:gd name="connsiteY58-11340" fmla="*/ 2973461 h 6858000"/>
              <a:gd name="connsiteX59-11341" fmla="*/ 5482045 w 6128435"/>
              <a:gd name="connsiteY59-11342" fmla="*/ 2984371 h 6858000"/>
              <a:gd name="connsiteX60-11343" fmla="*/ 5479405 w 6128435"/>
              <a:gd name="connsiteY60-11344" fmla="*/ 2988507 h 6858000"/>
              <a:gd name="connsiteX61-11345" fmla="*/ 5482415 w 6128435"/>
              <a:gd name="connsiteY61-11346" fmla="*/ 3004079 h 6858000"/>
              <a:gd name="connsiteX62-11347" fmla="*/ 5483865 w 6128435"/>
              <a:gd name="connsiteY62-11348" fmla="*/ 3005467 h 6858000"/>
              <a:gd name="connsiteX63-11349" fmla="*/ 5482236 w 6128435"/>
              <a:gd name="connsiteY63-11350" fmla="*/ 3019791 h 6858000"/>
              <a:gd name="connsiteX64-11351" fmla="*/ 5475895 w 6128435"/>
              <a:gd name="connsiteY64-11352" fmla="*/ 3033578 h 6858000"/>
              <a:gd name="connsiteX65-11353" fmla="*/ 5477595 w 6128435"/>
              <a:gd name="connsiteY65-11354" fmla="*/ 3250534 h 6858000"/>
              <a:gd name="connsiteX66-11355" fmla="*/ 5532836 w 6128435"/>
              <a:gd name="connsiteY66-11356" fmla="*/ 3353840 h 6858000"/>
              <a:gd name="connsiteX67-11357" fmla="*/ 5561229 w 6128435"/>
              <a:gd name="connsiteY67-11358" fmla="*/ 3395784 h 6858000"/>
              <a:gd name="connsiteX68-11359" fmla="*/ 5589758 w 6128435"/>
              <a:gd name="connsiteY68-11360" fmla="*/ 3506453 h 6858000"/>
              <a:gd name="connsiteX69-11361" fmla="*/ 5596144 w 6128435"/>
              <a:gd name="connsiteY69-11362" fmla="*/ 3534624 h 6858000"/>
              <a:gd name="connsiteX70-11363" fmla="*/ 5597750 w 6128435"/>
              <a:gd name="connsiteY70-11364" fmla="*/ 3534129 h 6858000"/>
              <a:gd name="connsiteX71-11365" fmla="*/ 5599700 w 6128435"/>
              <a:gd name="connsiteY71-11366" fmla="*/ 3547221 h 6858000"/>
              <a:gd name="connsiteX72-11367" fmla="*/ 5615031 w 6128435"/>
              <a:gd name="connsiteY72-11368" fmla="*/ 3557482 h 6858000"/>
              <a:gd name="connsiteX73-11369" fmla="*/ 5618377 w 6128435"/>
              <a:gd name="connsiteY73-11370" fmla="*/ 3588431 h 6858000"/>
              <a:gd name="connsiteX74-11371" fmla="*/ 5612155 w 6128435"/>
              <a:gd name="connsiteY74-11372" fmla="*/ 3589869 h 6858000"/>
              <a:gd name="connsiteX75-11373" fmla="*/ 5620843 w 6128435"/>
              <a:gd name="connsiteY75-11374" fmla="*/ 3606745 h 6858000"/>
              <a:gd name="connsiteX76-11375" fmla="*/ 5655472 w 6128435"/>
              <a:gd name="connsiteY76-11376" fmla="*/ 3678877 h 6858000"/>
              <a:gd name="connsiteX77-11377" fmla="*/ 5680448 w 6128435"/>
              <a:gd name="connsiteY77-11378" fmla="*/ 3717760 h 6858000"/>
              <a:gd name="connsiteX78-11379" fmla="*/ 5683015 w 6128435"/>
              <a:gd name="connsiteY78-11380" fmla="*/ 3762025 h 6858000"/>
              <a:gd name="connsiteX79-11381" fmla="*/ 5696643 w 6128435"/>
              <a:gd name="connsiteY79-11382" fmla="*/ 3773888 h 6858000"/>
              <a:gd name="connsiteX80-11383" fmla="*/ 5699203 w 6128435"/>
              <a:gd name="connsiteY80-11384" fmla="*/ 3775823 h 6858000"/>
              <a:gd name="connsiteX81-11385" fmla="*/ 5704824 w 6128435"/>
              <a:gd name="connsiteY81-11386" fmla="*/ 3785966 h 6858000"/>
              <a:gd name="connsiteX82-11387" fmla="*/ 5712204 w 6128435"/>
              <a:gd name="connsiteY82-11388" fmla="*/ 3785830 h 6858000"/>
              <a:gd name="connsiteX83-11389" fmla="*/ 5724816 w 6128435"/>
              <a:gd name="connsiteY83-11390" fmla="*/ 3798949 h 6858000"/>
              <a:gd name="connsiteX84-11391" fmla="*/ 5733539 w 6128435"/>
              <a:gd name="connsiteY84-11392" fmla="*/ 3818457 h 6858000"/>
              <a:gd name="connsiteX85-11393" fmla="*/ 5768491 w 6128435"/>
              <a:gd name="connsiteY85-11394" fmla="*/ 3914399 h 6858000"/>
              <a:gd name="connsiteX86-11395" fmla="*/ 5793123 w 6128435"/>
              <a:gd name="connsiteY86-11396" fmla="*/ 3969952 h 6858000"/>
              <a:gd name="connsiteX87-11397" fmla="*/ 5808321 w 6128435"/>
              <a:gd name="connsiteY87-11398" fmla="*/ 3988153 h 6858000"/>
              <a:gd name="connsiteX88-11399" fmla="*/ 5825621 w 6128435"/>
              <a:gd name="connsiteY88-11400" fmla="*/ 4015525 h 6858000"/>
              <a:gd name="connsiteX89-11401" fmla="*/ 5860672 w 6128435"/>
              <a:gd name="connsiteY89-11402" fmla="*/ 4061579 h 6858000"/>
              <a:gd name="connsiteX90-11403" fmla="*/ 5872173 w 6128435"/>
              <a:gd name="connsiteY90-11404" fmla="*/ 4088497 h 6858000"/>
              <a:gd name="connsiteX91-11405" fmla="*/ 5883705 w 6128435"/>
              <a:gd name="connsiteY91-11406" fmla="*/ 4101899 h 6858000"/>
              <a:gd name="connsiteX92-11407" fmla="*/ 5885314 w 6128435"/>
              <a:gd name="connsiteY92-11408" fmla="*/ 4108387 h 6858000"/>
              <a:gd name="connsiteX93-11409" fmla="*/ 5894095 w 6128435"/>
              <a:gd name="connsiteY93-11410" fmla="*/ 4128857 h 6858000"/>
              <a:gd name="connsiteX94-11411" fmla="*/ 5898339 w 6128435"/>
              <a:gd name="connsiteY94-11412" fmla="*/ 4140800 h 6858000"/>
              <a:gd name="connsiteX95-11413" fmla="*/ 5899734 w 6128435"/>
              <a:gd name="connsiteY95-11414" fmla="*/ 4145632 h 6858000"/>
              <a:gd name="connsiteX96-11415" fmla="*/ 5897098 w 6128435"/>
              <a:gd name="connsiteY96-11416" fmla="*/ 4157819 h 6858000"/>
              <a:gd name="connsiteX97-11417" fmla="*/ 5903513 w 6128435"/>
              <a:gd name="connsiteY97-11418" fmla="*/ 4187661 h 6858000"/>
              <a:gd name="connsiteX98-11419" fmla="*/ 5917114 w 6128435"/>
              <a:gd name="connsiteY98-11420" fmla="*/ 4213096 h 6858000"/>
              <a:gd name="connsiteX99-11421" fmla="*/ 5921153 w 6128435"/>
              <a:gd name="connsiteY99-11422" fmla="*/ 4236222 h 6858000"/>
              <a:gd name="connsiteX100-11423" fmla="*/ 5924233 w 6128435"/>
              <a:gd name="connsiteY100-11424" fmla="*/ 4242060 h 6858000"/>
              <a:gd name="connsiteX101-11425" fmla="*/ 5928910 w 6128435"/>
              <a:gd name="connsiteY101-11426" fmla="*/ 4300973 h 6858000"/>
              <a:gd name="connsiteX102-11427" fmla="*/ 5939320 w 6128435"/>
              <a:gd name="connsiteY102-11428" fmla="*/ 4340435 h 6858000"/>
              <a:gd name="connsiteX103-11429" fmla="*/ 5946705 w 6128435"/>
              <a:gd name="connsiteY103-11430" fmla="*/ 4428051 h 6858000"/>
              <a:gd name="connsiteX104-11431" fmla="*/ 5949261 w 6128435"/>
              <a:gd name="connsiteY104-11432" fmla="*/ 4449185 h 6858000"/>
              <a:gd name="connsiteX105-11433" fmla="*/ 5957504 w 6128435"/>
              <a:gd name="connsiteY105-11434" fmla="*/ 4465911 h 6858000"/>
              <a:gd name="connsiteX106-11435" fmla="*/ 5964689 w 6128435"/>
              <a:gd name="connsiteY106-11436" fmla="*/ 4468532 h 6858000"/>
              <a:gd name="connsiteX107-11437" fmla="*/ 5967062 w 6128435"/>
              <a:gd name="connsiteY107-11438" fmla="*/ 4479923 h 6858000"/>
              <a:gd name="connsiteX108-11439" fmla="*/ 5968960 w 6128435"/>
              <a:gd name="connsiteY108-11440" fmla="*/ 4482655 h 6858000"/>
              <a:gd name="connsiteX109-11441" fmla="*/ 5978567 w 6128435"/>
              <a:gd name="connsiteY109-11442" fmla="*/ 4498605 h 6858000"/>
              <a:gd name="connsiteX110-11443" fmla="*/ 5980106 w 6128435"/>
              <a:gd name="connsiteY110-11444" fmla="*/ 4585087 h 6858000"/>
              <a:gd name="connsiteX111-11445" fmla="*/ 5998138 w 6128435"/>
              <a:gd name="connsiteY111-11446" fmla="*/ 4697518 h 6858000"/>
              <a:gd name="connsiteX112-11447" fmla="*/ 6013516 w 6128435"/>
              <a:gd name="connsiteY112-11448" fmla="*/ 4786619 h 6858000"/>
              <a:gd name="connsiteX113-11449" fmla="*/ 6025404 w 6128435"/>
              <a:gd name="connsiteY113-11450" fmla="*/ 4858148 h 6858000"/>
              <a:gd name="connsiteX114-11451" fmla="*/ 6007749 w 6128435"/>
              <a:gd name="connsiteY114-11452" fmla="*/ 4964715 h 6858000"/>
              <a:gd name="connsiteX115-11453" fmla="*/ 6005269 w 6128435"/>
              <a:gd name="connsiteY115-11454" fmla="*/ 5150567 h 6858000"/>
              <a:gd name="connsiteX116-11455" fmla="*/ 6001127 w 6128435"/>
              <a:gd name="connsiteY116-11456" fmla="*/ 5164609 h 6858000"/>
              <a:gd name="connsiteX117-11457" fmla="*/ 5996647 w 6128435"/>
              <a:gd name="connsiteY117-11458" fmla="*/ 5185640 h 6858000"/>
              <a:gd name="connsiteX118-11459" fmla="*/ 5998514 w 6128435"/>
              <a:gd name="connsiteY118-11460" fmla="*/ 5189673 h 6858000"/>
              <a:gd name="connsiteX119-11461" fmla="*/ 5995970 w 6128435"/>
              <a:gd name="connsiteY119-11462" fmla="*/ 5221547 h 6858000"/>
              <a:gd name="connsiteX120-11463" fmla="*/ 5997218 w 6128435"/>
              <a:gd name="connsiteY120-11464" fmla="*/ 5222031 h 6858000"/>
              <a:gd name="connsiteX121-11465" fmla="*/ 6002116 w 6128435"/>
              <a:gd name="connsiteY121-11466" fmla="*/ 5231223 h 6858000"/>
              <a:gd name="connsiteX122-11467" fmla="*/ 6008541 w 6128435"/>
              <a:gd name="connsiteY122-11468" fmla="*/ 5248680 h 6858000"/>
              <a:gd name="connsiteX123-11469" fmla="*/ 6039260 w 6128435"/>
              <a:gd name="connsiteY123-11470" fmla="*/ 5289518 h 6858000"/>
              <a:gd name="connsiteX124-11471" fmla="*/ 6036748 w 6128435"/>
              <a:gd name="connsiteY124-11472" fmla="*/ 5322752 h 6858000"/>
              <a:gd name="connsiteX125-11473" fmla="*/ 6036943 w 6128435"/>
              <a:gd name="connsiteY125-11474" fmla="*/ 5329480 h 6858000"/>
              <a:gd name="connsiteX126-11475" fmla="*/ 6037236 w 6128435"/>
              <a:gd name="connsiteY126-11476" fmla="*/ 5329634 h 6858000"/>
              <a:gd name="connsiteX127-11477" fmla="*/ 6038019 w 6128435"/>
              <a:gd name="connsiteY127-11478" fmla="*/ 5336764 h 6858000"/>
              <a:gd name="connsiteX128-11479" fmla="*/ 6037298 w 6128435"/>
              <a:gd name="connsiteY128-11480" fmla="*/ 5341753 h 6858000"/>
              <a:gd name="connsiteX129-11481" fmla="*/ 6037677 w 6128435"/>
              <a:gd name="connsiteY129-11482" fmla="*/ 5354807 h 6858000"/>
              <a:gd name="connsiteX130-11483" fmla="*/ 6039728 w 6128435"/>
              <a:gd name="connsiteY130-11484" fmla="*/ 5359416 h 6858000"/>
              <a:gd name="connsiteX131-11485" fmla="*/ 6043311 w 6128435"/>
              <a:gd name="connsiteY131-11486" fmla="*/ 5361407 h 6858000"/>
              <a:gd name="connsiteX132-11487" fmla="*/ 6042954 w 6128435"/>
              <a:gd name="connsiteY132-11488" fmla="*/ 5362576 h 6858000"/>
              <a:gd name="connsiteX133-11489" fmla="*/ 6053435 w 6128435"/>
              <a:gd name="connsiteY133-11490" fmla="*/ 5387547 h 6858000"/>
              <a:gd name="connsiteX134-11491" fmla="*/ 6065933 w 6128435"/>
              <a:gd name="connsiteY134-11492" fmla="*/ 5443002 h 6858000"/>
              <a:gd name="connsiteX135-11493" fmla="*/ 6068640 w 6128435"/>
              <a:gd name="connsiteY135-11494" fmla="*/ 5474503 h 6858000"/>
              <a:gd name="connsiteX136-11495" fmla="*/ 6080922 w 6128435"/>
              <a:gd name="connsiteY136-11496" fmla="*/ 5561070 h 6858000"/>
              <a:gd name="connsiteX137-11497" fmla="*/ 6096949 w 6128435"/>
              <a:gd name="connsiteY137-11498" fmla="*/ 5648179 h 6858000"/>
              <a:gd name="connsiteX138-11499" fmla="*/ 6125703 w 6128435"/>
              <a:gd name="connsiteY138-11500" fmla="*/ 5692894 h 6858000"/>
              <a:gd name="connsiteX139-11501" fmla="*/ 6126670 w 6128435"/>
              <a:gd name="connsiteY139-11502" fmla="*/ 5697882 h 6858000"/>
              <a:gd name="connsiteX140-11503" fmla="*/ 6124061 w 6128435"/>
              <a:gd name="connsiteY140-11504" fmla="*/ 5710294 h 6858000"/>
              <a:gd name="connsiteX141-11505" fmla="*/ 6122213 w 6128435"/>
              <a:gd name="connsiteY141-11506" fmla="*/ 5714762 h 6858000"/>
              <a:gd name="connsiteX142-11507" fmla="*/ 6121353 w 6128435"/>
              <a:gd name="connsiteY142-11508" fmla="*/ 5721725 h 6858000"/>
              <a:gd name="connsiteX143-11509" fmla="*/ 6121607 w 6128435"/>
              <a:gd name="connsiteY143-11510" fmla="*/ 5721959 h 6858000"/>
              <a:gd name="connsiteX144-11511" fmla="*/ 6120262 w 6128435"/>
              <a:gd name="connsiteY144-11512" fmla="*/ 5728358 h 6858000"/>
              <a:gd name="connsiteX145-11513" fmla="*/ 6110194 w 6128435"/>
              <a:gd name="connsiteY145-11514" fmla="*/ 5758853 h 6858000"/>
              <a:gd name="connsiteX146-11515" fmla="*/ 6127519 w 6128435"/>
              <a:gd name="connsiteY146-11516" fmla="*/ 5865775 h 6858000"/>
              <a:gd name="connsiteX147-11517" fmla="*/ 6128435 w 6128435"/>
              <a:gd name="connsiteY147-11518" fmla="*/ 5870164 h 6858000"/>
              <a:gd name="connsiteX148-11519" fmla="*/ 6119217 w 6128435"/>
              <a:gd name="connsiteY148-11520" fmla="*/ 5888542 h 6858000"/>
              <a:gd name="connsiteX149-11521" fmla="*/ 6115966 w 6128435"/>
              <a:gd name="connsiteY149-11522" fmla="*/ 5898387 h 6858000"/>
              <a:gd name="connsiteX150-11523" fmla="*/ 6111924 w 6128435"/>
              <a:gd name="connsiteY150-11524" fmla="*/ 5900444 h 6858000"/>
              <a:gd name="connsiteX151-11525" fmla="*/ 6108716 w 6128435"/>
              <a:gd name="connsiteY151-11526" fmla="*/ 5915345 h 6858000"/>
              <a:gd name="connsiteX152-11527" fmla="*/ 6109524 w 6128435"/>
              <a:gd name="connsiteY152-11528" fmla="*/ 5917328 h 6858000"/>
              <a:gd name="connsiteX153-11529" fmla="*/ 6102493 w 6128435"/>
              <a:gd name="connsiteY153-11530" fmla="*/ 5928602 h 6858000"/>
              <a:gd name="connsiteX154-11531" fmla="*/ 6056863 w 6128435"/>
              <a:gd name="connsiteY154-11532" fmla="*/ 6000643 h 6858000"/>
              <a:gd name="connsiteX155-11533" fmla="*/ 6045436 w 6128435"/>
              <a:gd name="connsiteY155-11534" fmla="*/ 6124480 h 6858000"/>
              <a:gd name="connsiteX156-11535" fmla="*/ 6030489 w 6128435"/>
              <a:gd name="connsiteY156-11536" fmla="*/ 6317666 h 6858000"/>
              <a:gd name="connsiteX157-11537" fmla="*/ 6007492 w 6128435"/>
              <a:gd name="connsiteY157-11538" fmla="*/ 6440818 h 6858000"/>
              <a:gd name="connsiteX158-11539" fmla="*/ 6009467 w 6128435"/>
              <a:gd name="connsiteY158-11540" fmla="*/ 6487076 h 6858000"/>
              <a:gd name="connsiteX159-11541" fmla="*/ 5995064 w 6128435"/>
              <a:gd name="connsiteY159-11542" fmla="*/ 6540791 h 6858000"/>
              <a:gd name="connsiteX160-11543" fmla="*/ 5996309 w 6128435"/>
              <a:gd name="connsiteY160-11544" fmla="*/ 6543961 h 6858000"/>
              <a:gd name="connsiteX161-11545" fmla="*/ 5996048 w 6128435"/>
              <a:gd name="connsiteY161-11546" fmla="*/ 6555444 h 6858000"/>
              <a:gd name="connsiteX162-11547" fmla="*/ 6002524 w 6128435"/>
              <a:gd name="connsiteY162-11548" fmla="*/ 6560188 h 6858000"/>
              <a:gd name="connsiteX163-11549" fmla="*/ 6006823 w 6128435"/>
              <a:gd name="connsiteY163-11550" fmla="*/ 6578546 h 6858000"/>
              <a:gd name="connsiteX164-11551" fmla="*/ 6004510 w 6128435"/>
              <a:gd name="connsiteY164-11552" fmla="*/ 6599256 h 6858000"/>
              <a:gd name="connsiteX165-11553" fmla="*/ 5986207 w 6128435"/>
              <a:gd name="connsiteY165-11554" fmla="*/ 6695855 h 6858000"/>
              <a:gd name="connsiteX166-11555" fmla="*/ 5979428 w 6128435"/>
              <a:gd name="connsiteY166-11556" fmla="*/ 6754678 h 6858000"/>
              <a:gd name="connsiteX167-11557" fmla="*/ 5983398 w 6128435"/>
              <a:gd name="connsiteY167-11558" fmla="*/ 6778641 h 6858000"/>
              <a:gd name="connsiteX168-11559" fmla="*/ 5984543 w 6128435"/>
              <a:gd name="connsiteY168-11560" fmla="*/ 6811016 h 6858000"/>
              <a:gd name="connsiteX169-11561" fmla="*/ 5981802 w 6128435"/>
              <a:gd name="connsiteY169-11562" fmla="*/ 6838578 h 6858000"/>
              <a:gd name="connsiteX170-11563" fmla="*/ 5979671 w 6128435"/>
              <a:gd name="connsiteY170-11564" fmla="*/ 6858000 h 6858000"/>
              <a:gd name="connsiteX171-11565" fmla="*/ 0 w 6128435"/>
              <a:gd name="connsiteY171-11566" fmla="*/ 6858000 h 6858000"/>
              <a:gd name="connsiteX172-11567" fmla="*/ 0 w 6128435"/>
              <a:gd name="connsiteY172-11568" fmla="*/ 0 h 6858000"/>
              <a:gd name="connsiteX0-11569" fmla="*/ 0 w 6128435"/>
              <a:gd name="connsiteY0-11570" fmla="*/ 0 h 6858000"/>
              <a:gd name="connsiteX1-11571" fmla="*/ 4965888 w 6128435"/>
              <a:gd name="connsiteY1-11572" fmla="*/ 0 h 6858000"/>
              <a:gd name="connsiteX2-11573" fmla="*/ 4967767 w 6128435"/>
              <a:gd name="connsiteY2-11574" fmla="*/ 7930 h 6858000"/>
              <a:gd name="connsiteX3-11575" fmla="*/ 4979444 w 6128435"/>
              <a:gd name="connsiteY3-11576" fmla="*/ 43921 h 6858000"/>
              <a:gd name="connsiteX4-11577" fmla="*/ 5021173 w 6128435"/>
              <a:gd name="connsiteY4-11578" fmla="*/ 123738 h 6858000"/>
              <a:gd name="connsiteX5-11579" fmla="*/ 5075458 w 6128435"/>
              <a:gd name="connsiteY5-11580" fmla="*/ 264355 h 6858000"/>
              <a:gd name="connsiteX6-11581" fmla="*/ 5081175 w 6128435"/>
              <a:gd name="connsiteY6-11582" fmla="*/ 277448 h 6858000"/>
              <a:gd name="connsiteX7-11583" fmla="*/ 5097011 w 6128435"/>
              <a:gd name="connsiteY7-11584" fmla="*/ 355616 h 6858000"/>
              <a:gd name="connsiteX8-11585" fmla="*/ 5130982 w 6128435"/>
              <a:gd name="connsiteY8-11586" fmla="*/ 412030 h 6858000"/>
              <a:gd name="connsiteX9-11587" fmla="*/ 5153000 w 6128435"/>
              <a:gd name="connsiteY9-11588" fmla="*/ 507134 h 6858000"/>
              <a:gd name="connsiteX10-11589" fmla="*/ 5171282 w 6128435"/>
              <a:gd name="connsiteY10-11590" fmla="*/ 602071 h 6858000"/>
              <a:gd name="connsiteX11-11591" fmla="*/ 5176196 w 6128435"/>
              <a:gd name="connsiteY11-11592" fmla="*/ 636822 h 6858000"/>
              <a:gd name="connsiteX12-11593" fmla="*/ 5201957 w 6128435"/>
              <a:gd name="connsiteY12-11594" fmla="*/ 736835 h 6858000"/>
              <a:gd name="connsiteX13-11595" fmla="*/ 5185452 w 6128435"/>
              <a:gd name="connsiteY13-11596" fmla="*/ 745392 h 6858000"/>
              <a:gd name="connsiteX14-11597" fmla="*/ 5189051 w 6128435"/>
              <a:gd name="connsiteY14-11598" fmla="*/ 782518 h 6858000"/>
              <a:gd name="connsiteX15-11599" fmla="*/ 5210428 w 6128435"/>
              <a:gd name="connsiteY15-11600" fmla="*/ 815772 h 6858000"/>
              <a:gd name="connsiteX16-11601" fmla="*/ 5221088 w 6128435"/>
              <a:gd name="connsiteY16-11602" fmla="*/ 860193 h 6858000"/>
              <a:gd name="connsiteX17-11603" fmla="*/ 5227653 w 6128435"/>
              <a:gd name="connsiteY17-11604" fmla="*/ 886709 h 6858000"/>
              <a:gd name="connsiteX18-11605" fmla="*/ 5230806 w 6128435"/>
              <a:gd name="connsiteY18-11606" fmla="*/ 961354 h 6858000"/>
              <a:gd name="connsiteX19-11607" fmla="*/ 5201018 w 6128435"/>
              <a:gd name="connsiteY19-11608" fmla="*/ 1095027 h 6858000"/>
              <a:gd name="connsiteX20-11609" fmla="*/ 5202153 w 6128435"/>
              <a:gd name="connsiteY20-11610" fmla="*/ 1133224 h 6858000"/>
              <a:gd name="connsiteX21-11611" fmla="*/ 5207370 w 6128435"/>
              <a:gd name="connsiteY21-11612" fmla="*/ 1138097 h 6858000"/>
              <a:gd name="connsiteX22-11613" fmla="*/ 5189234 w 6128435"/>
              <a:gd name="connsiteY22-11614" fmla="*/ 1193495 h 6858000"/>
              <a:gd name="connsiteX23-11615" fmla="*/ 5202769 w 6128435"/>
              <a:gd name="connsiteY23-11616" fmla="*/ 1269450 h 6858000"/>
              <a:gd name="connsiteX24-11617" fmla="*/ 5225968 w 6128435"/>
              <a:gd name="connsiteY24-11618" fmla="*/ 1357994 h 6858000"/>
              <a:gd name="connsiteX25-11619" fmla="*/ 5233819 w 6128435"/>
              <a:gd name="connsiteY25-11620" fmla="*/ 1380922 h 6858000"/>
              <a:gd name="connsiteX26-11621" fmla="*/ 5237226 w 6128435"/>
              <a:gd name="connsiteY26-11622" fmla="*/ 1441327 h 6858000"/>
              <a:gd name="connsiteX27-11623" fmla="*/ 5244434 w 6128435"/>
              <a:gd name="connsiteY27-11624" fmla="*/ 1580810 h 6858000"/>
              <a:gd name="connsiteX28-11625" fmla="*/ 5251453 w 6128435"/>
              <a:gd name="connsiteY28-11626" fmla="*/ 1583934 h 6858000"/>
              <a:gd name="connsiteX29-11627" fmla="*/ 5253136 w 6128435"/>
              <a:gd name="connsiteY29-11628" fmla="*/ 1595457 h 6858000"/>
              <a:gd name="connsiteX30-11629" fmla="*/ 5254863 w 6128435"/>
              <a:gd name="connsiteY30-11630" fmla="*/ 1598311 h 6858000"/>
              <a:gd name="connsiteX31-11631" fmla="*/ 5263491 w 6128435"/>
              <a:gd name="connsiteY31-11632" fmla="*/ 1642938 h 6858000"/>
              <a:gd name="connsiteX32-11633" fmla="*/ 5261314 w 6128435"/>
              <a:gd name="connsiteY32-11634" fmla="*/ 1689177 h 6858000"/>
              <a:gd name="connsiteX33-11635" fmla="*/ 5259788 w 6128435"/>
              <a:gd name="connsiteY33-11636" fmla="*/ 1768516 h 6858000"/>
              <a:gd name="connsiteX34-11637" fmla="*/ 5272526 w 6128435"/>
              <a:gd name="connsiteY34-11638" fmla="*/ 1936940 h 6858000"/>
              <a:gd name="connsiteX35-11639" fmla="*/ 5252592 w 6128435"/>
              <a:gd name="connsiteY35-11640" fmla="*/ 2092210 h 6858000"/>
              <a:gd name="connsiteX36-11641" fmla="*/ 5264303 w 6128435"/>
              <a:gd name="connsiteY36-11642" fmla="*/ 2225157 h 6858000"/>
              <a:gd name="connsiteX37-11643" fmla="*/ 5254949 w 6128435"/>
              <a:gd name="connsiteY37-11644" fmla="*/ 2236160 h 6858000"/>
              <a:gd name="connsiteX38-11645" fmla="*/ 5250104 w 6128435"/>
              <a:gd name="connsiteY38-11646" fmla="*/ 2249166 h 6858000"/>
              <a:gd name="connsiteX39-11647" fmla="*/ 5251214 w 6128435"/>
              <a:gd name="connsiteY39-11648" fmla="*/ 2250944 h 6858000"/>
              <a:gd name="connsiteX40-11649" fmla="*/ 5250644 w 6128435"/>
              <a:gd name="connsiteY40-11650" fmla="*/ 2266619 h 6858000"/>
              <a:gd name="connsiteX41-11651" fmla="*/ 5247111 w 6128435"/>
              <a:gd name="connsiteY41-11652" fmla="*/ 2269679 h 6858000"/>
              <a:gd name="connsiteX42-11653" fmla="*/ 5245653 w 6128435"/>
              <a:gd name="connsiteY42-11654" fmla="*/ 2280317 h 6858000"/>
              <a:gd name="connsiteX43-11655" fmla="*/ 5239901 w 6128435"/>
              <a:gd name="connsiteY43-11656" fmla="*/ 2300961 h 6858000"/>
              <a:gd name="connsiteX44-11657" fmla="*/ 5293877 w 6128435"/>
              <a:gd name="connsiteY44-11658" fmla="*/ 2368649 h 6858000"/>
              <a:gd name="connsiteX45-11659" fmla="*/ 5311338 w 6128435"/>
              <a:gd name="connsiteY45-11660" fmla="*/ 2404034 h 6858000"/>
              <a:gd name="connsiteX46-11661" fmla="*/ 5338366 w 6128435"/>
              <a:gd name="connsiteY46-11662" fmla="*/ 2465052 h 6858000"/>
              <a:gd name="connsiteX47-11663" fmla="*/ 5371263 w 6128435"/>
              <a:gd name="connsiteY47-11664" fmla="*/ 2586413 h 6858000"/>
              <a:gd name="connsiteX48-11665" fmla="*/ 5407503 w 6128435"/>
              <a:gd name="connsiteY48-11666" fmla="*/ 2786290 h 6858000"/>
              <a:gd name="connsiteX49-11667" fmla="*/ 5407356 w 6128435"/>
              <a:gd name="connsiteY49-11668" fmla="*/ 2787545 h 6858000"/>
              <a:gd name="connsiteX50-11669" fmla="*/ 5411130 w 6128435"/>
              <a:gd name="connsiteY50-11670" fmla="*/ 2788640 h 6858000"/>
              <a:gd name="connsiteX51-11671" fmla="*/ 5416439 w 6128435"/>
              <a:gd name="connsiteY51-11672" fmla="*/ 2805666 h 6858000"/>
              <a:gd name="connsiteX52-11673" fmla="*/ 5416589 w 6128435"/>
              <a:gd name="connsiteY52-11674" fmla="*/ 2810822 h 6858000"/>
              <a:gd name="connsiteX53-11675" fmla="*/ 5418542 w 6128435"/>
              <a:gd name="connsiteY53-11676" fmla="*/ 2817745 h 6858000"/>
              <a:gd name="connsiteX54-11677" fmla="*/ 5418847 w 6128435"/>
              <a:gd name="connsiteY54-11678" fmla="*/ 2817825 h 6858000"/>
              <a:gd name="connsiteX55-11679" fmla="*/ 5423364 w 6128435"/>
              <a:gd name="connsiteY55-11680" fmla="*/ 2858292 h 6858000"/>
              <a:gd name="connsiteX56-11681" fmla="*/ 5479298 w 6128435"/>
              <a:gd name="connsiteY56-11682" fmla="*/ 2947791 h 6858000"/>
              <a:gd name="connsiteX57-11683" fmla="*/ 5481770 w 6128435"/>
              <a:gd name="connsiteY57-11684" fmla="*/ 2951352 h 6858000"/>
              <a:gd name="connsiteX58-11685" fmla="*/ 5481013 w 6128435"/>
              <a:gd name="connsiteY58-11686" fmla="*/ 2973461 h 6858000"/>
              <a:gd name="connsiteX59-11687" fmla="*/ 5482045 w 6128435"/>
              <a:gd name="connsiteY59-11688" fmla="*/ 2984371 h 6858000"/>
              <a:gd name="connsiteX60-11689" fmla="*/ 5479405 w 6128435"/>
              <a:gd name="connsiteY60-11690" fmla="*/ 2988507 h 6858000"/>
              <a:gd name="connsiteX61-11691" fmla="*/ 5482415 w 6128435"/>
              <a:gd name="connsiteY61-11692" fmla="*/ 3004079 h 6858000"/>
              <a:gd name="connsiteX62-11693" fmla="*/ 5483865 w 6128435"/>
              <a:gd name="connsiteY62-11694" fmla="*/ 3005467 h 6858000"/>
              <a:gd name="connsiteX63-11695" fmla="*/ 5482236 w 6128435"/>
              <a:gd name="connsiteY63-11696" fmla="*/ 3019791 h 6858000"/>
              <a:gd name="connsiteX64-11697" fmla="*/ 5475895 w 6128435"/>
              <a:gd name="connsiteY64-11698" fmla="*/ 3033578 h 6858000"/>
              <a:gd name="connsiteX65-11699" fmla="*/ 5477595 w 6128435"/>
              <a:gd name="connsiteY65-11700" fmla="*/ 3250534 h 6858000"/>
              <a:gd name="connsiteX66-11701" fmla="*/ 5532836 w 6128435"/>
              <a:gd name="connsiteY66-11702" fmla="*/ 3353840 h 6858000"/>
              <a:gd name="connsiteX67-11703" fmla="*/ 5561229 w 6128435"/>
              <a:gd name="connsiteY67-11704" fmla="*/ 3395784 h 6858000"/>
              <a:gd name="connsiteX68-11705" fmla="*/ 5589758 w 6128435"/>
              <a:gd name="connsiteY68-11706" fmla="*/ 3506453 h 6858000"/>
              <a:gd name="connsiteX69-11707" fmla="*/ 5596144 w 6128435"/>
              <a:gd name="connsiteY69-11708" fmla="*/ 3534624 h 6858000"/>
              <a:gd name="connsiteX70-11709" fmla="*/ 5597750 w 6128435"/>
              <a:gd name="connsiteY70-11710" fmla="*/ 3534129 h 6858000"/>
              <a:gd name="connsiteX71-11711" fmla="*/ 5599700 w 6128435"/>
              <a:gd name="connsiteY71-11712" fmla="*/ 3547221 h 6858000"/>
              <a:gd name="connsiteX72-11713" fmla="*/ 5615031 w 6128435"/>
              <a:gd name="connsiteY72-11714" fmla="*/ 3557482 h 6858000"/>
              <a:gd name="connsiteX73-11715" fmla="*/ 5618377 w 6128435"/>
              <a:gd name="connsiteY73-11716" fmla="*/ 3588431 h 6858000"/>
              <a:gd name="connsiteX74-11717" fmla="*/ 5612155 w 6128435"/>
              <a:gd name="connsiteY74-11718" fmla="*/ 3589869 h 6858000"/>
              <a:gd name="connsiteX75-11719" fmla="*/ 5620843 w 6128435"/>
              <a:gd name="connsiteY75-11720" fmla="*/ 3606745 h 6858000"/>
              <a:gd name="connsiteX76-11721" fmla="*/ 5655472 w 6128435"/>
              <a:gd name="connsiteY76-11722" fmla="*/ 3678877 h 6858000"/>
              <a:gd name="connsiteX77-11723" fmla="*/ 5680448 w 6128435"/>
              <a:gd name="connsiteY77-11724" fmla="*/ 3717760 h 6858000"/>
              <a:gd name="connsiteX78-11725" fmla="*/ 5683015 w 6128435"/>
              <a:gd name="connsiteY78-11726" fmla="*/ 3762025 h 6858000"/>
              <a:gd name="connsiteX79-11727" fmla="*/ 5696643 w 6128435"/>
              <a:gd name="connsiteY79-11728" fmla="*/ 3773888 h 6858000"/>
              <a:gd name="connsiteX80-11729" fmla="*/ 5699203 w 6128435"/>
              <a:gd name="connsiteY80-11730" fmla="*/ 3775823 h 6858000"/>
              <a:gd name="connsiteX81-11731" fmla="*/ 5704824 w 6128435"/>
              <a:gd name="connsiteY81-11732" fmla="*/ 3785966 h 6858000"/>
              <a:gd name="connsiteX82-11733" fmla="*/ 5712204 w 6128435"/>
              <a:gd name="connsiteY82-11734" fmla="*/ 3785830 h 6858000"/>
              <a:gd name="connsiteX83-11735" fmla="*/ 5724816 w 6128435"/>
              <a:gd name="connsiteY83-11736" fmla="*/ 3798949 h 6858000"/>
              <a:gd name="connsiteX84-11737" fmla="*/ 5733539 w 6128435"/>
              <a:gd name="connsiteY84-11738" fmla="*/ 3818457 h 6858000"/>
              <a:gd name="connsiteX85-11739" fmla="*/ 5768491 w 6128435"/>
              <a:gd name="connsiteY85-11740" fmla="*/ 3914399 h 6858000"/>
              <a:gd name="connsiteX86-11741" fmla="*/ 5793123 w 6128435"/>
              <a:gd name="connsiteY86-11742" fmla="*/ 3969952 h 6858000"/>
              <a:gd name="connsiteX87-11743" fmla="*/ 5808321 w 6128435"/>
              <a:gd name="connsiteY87-11744" fmla="*/ 3988153 h 6858000"/>
              <a:gd name="connsiteX88-11745" fmla="*/ 5825621 w 6128435"/>
              <a:gd name="connsiteY88-11746" fmla="*/ 4015525 h 6858000"/>
              <a:gd name="connsiteX89-11747" fmla="*/ 5860672 w 6128435"/>
              <a:gd name="connsiteY89-11748" fmla="*/ 4061579 h 6858000"/>
              <a:gd name="connsiteX90-11749" fmla="*/ 5872173 w 6128435"/>
              <a:gd name="connsiteY90-11750" fmla="*/ 4088497 h 6858000"/>
              <a:gd name="connsiteX91-11751" fmla="*/ 5883705 w 6128435"/>
              <a:gd name="connsiteY91-11752" fmla="*/ 4101899 h 6858000"/>
              <a:gd name="connsiteX92-11753" fmla="*/ 5885314 w 6128435"/>
              <a:gd name="connsiteY92-11754" fmla="*/ 4108387 h 6858000"/>
              <a:gd name="connsiteX93-11755" fmla="*/ 5894095 w 6128435"/>
              <a:gd name="connsiteY93-11756" fmla="*/ 4128857 h 6858000"/>
              <a:gd name="connsiteX94-11757" fmla="*/ 5898339 w 6128435"/>
              <a:gd name="connsiteY94-11758" fmla="*/ 4140800 h 6858000"/>
              <a:gd name="connsiteX95-11759" fmla="*/ 5899734 w 6128435"/>
              <a:gd name="connsiteY95-11760" fmla="*/ 4145632 h 6858000"/>
              <a:gd name="connsiteX96-11761" fmla="*/ 5897098 w 6128435"/>
              <a:gd name="connsiteY96-11762" fmla="*/ 4157819 h 6858000"/>
              <a:gd name="connsiteX97-11763" fmla="*/ 5903513 w 6128435"/>
              <a:gd name="connsiteY97-11764" fmla="*/ 4187661 h 6858000"/>
              <a:gd name="connsiteX98-11765" fmla="*/ 5917114 w 6128435"/>
              <a:gd name="connsiteY98-11766" fmla="*/ 4213096 h 6858000"/>
              <a:gd name="connsiteX99-11767" fmla="*/ 5921153 w 6128435"/>
              <a:gd name="connsiteY99-11768" fmla="*/ 4236222 h 6858000"/>
              <a:gd name="connsiteX100-11769" fmla="*/ 5924233 w 6128435"/>
              <a:gd name="connsiteY100-11770" fmla="*/ 4242060 h 6858000"/>
              <a:gd name="connsiteX101-11771" fmla="*/ 5928910 w 6128435"/>
              <a:gd name="connsiteY101-11772" fmla="*/ 4300973 h 6858000"/>
              <a:gd name="connsiteX102-11773" fmla="*/ 5939320 w 6128435"/>
              <a:gd name="connsiteY102-11774" fmla="*/ 4340435 h 6858000"/>
              <a:gd name="connsiteX103-11775" fmla="*/ 5946705 w 6128435"/>
              <a:gd name="connsiteY103-11776" fmla="*/ 4428051 h 6858000"/>
              <a:gd name="connsiteX104-11777" fmla="*/ 5949261 w 6128435"/>
              <a:gd name="connsiteY104-11778" fmla="*/ 4449185 h 6858000"/>
              <a:gd name="connsiteX105-11779" fmla="*/ 5957504 w 6128435"/>
              <a:gd name="connsiteY105-11780" fmla="*/ 4465911 h 6858000"/>
              <a:gd name="connsiteX106-11781" fmla="*/ 5964689 w 6128435"/>
              <a:gd name="connsiteY106-11782" fmla="*/ 4468532 h 6858000"/>
              <a:gd name="connsiteX107-11783" fmla="*/ 5967062 w 6128435"/>
              <a:gd name="connsiteY107-11784" fmla="*/ 4479923 h 6858000"/>
              <a:gd name="connsiteX108-11785" fmla="*/ 5968960 w 6128435"/>
              <a:gd name="connsiteY108-11786" fmla="*/ 4482655 h 6858000"/>
              <a:gd name="connsiteX109-11787" fmla="*/ 5978567 w 6128435"/>
              <a:gd name="connsiteY109-11788" fmla="*/ 4498605 h 6858000"/>
              <a:gd name="connsiteX110-11789" fmla="*/ 5980106 w 6128435"/>
              <a:gd name="connsiteY110-11790" fmla="*/ 4585087 h 6858000"/>
              <a:gd name="connsiteX111-11791" fmla="*/ 5998138 w 6128435"/>
              <a:gd name="connsiteY111-11792" fmla="*/ 4697518 h 6858000"/>
              <a:gd name="connsiteX112-11793" fmla="*/ 6013516 w 6128435"/>
              <a:gd name="connsiteY112-11794" fmla="*/ 4786619 h 6858000"/>
              <a:gd name="connsiteX113-11795" fmla="*/ 6025404 w 6128435"/>
              <a:gd name="connsiteY113-11796" fmla="*/ 4858148 h 6858000"/>
              <a:gd name="connsiteX114-11797" fmla="*/ 6007749 w 6128435"/>
              <a:gd name="connsiteY114-11798" fmla="*/ 4964715 h 6858000"/>
              <a:gd name="connsiteX115-11799" fmla="*/ 6005269 w 6128435"/>
              <a:gd name="connsiteY115-11800" fmla="*/ 5150567 h 6858000"/>
              <a:gd name="connsiteX116-11801" fmla="*/ 6001127 w 6128435"/>
              <a:gd name="connsiteY116-11802" fmla="*/ 5164609 h 6858000"/>
              <a:gd name="connsiteX117-11803" fmla="*/ 5996647 w 6128435"/>
              <a:gd name="connsiteY117-11804" fmla="*/ 5185640 h 6858000"/>
              <a:gd name="connsiteX118-11805" fmla="*/ 5998514 w 6128435"/>
              <a:gd name="connsiteY118-11806" fmla="*/ 5189673 h 6858000"/>
              <a:gd name="connsiteX119-11807" fmla="*/ 5995970 w 6128435"/>
              <a:gd name="connsiteY119-11808" fmla="*/ 5221547 h 6858000"/>
              <a:gd name="connsiteX120-11809" fmla="*/ 5997218 w 6128435"/>
              <a:gd name="connsiteY120-11810" fmla="*/ 5222031 h 6858000"/>
              <a:gd name="connsiteX121-11811" fmla="*/ 6002116 w 6128435"/>
              <a:gd name="connsiteY121-11812" fmla="*/ 5231223 h 6858000"/>
              <a:gd name="connsiteX122-11813" fmla="*/ 6008541 w 6128435"/>
              <a:gd name="connsiteY122-11814" fmla="*/ 5248680 h 6858000"/>
              <a:gd name="connsiteX123-11815" fmla="*/ 6039260 w 6128435"/>
              <a:gd name="connsiteY123-11816" fmla="*/ 5289518 h 6858000"/>
              <a:gd name="connsiteX124-11817" fmla="*/ 6036748 w 6128435"/>
              <a:gd name="connsiteY124-11818" fmla="*/ 5322752 h 6858000"/>
              <a:gd name="connsiteX125-11819" fmla="*/ 6036943 w 6128435"/>
              <a:gd name="connsiteY125-11820" fmla="*/ 5329480 h 6858000"/>
              <a:gd name="connsiteX126-11821" fmla="*/ 6037236 w 6128435"/>
              <a:gd name="connsiteY126-11822" fmla="*/ 5329634 h 6858000"/>
              <a:gd name="connsiteX127-11823" fmla="*/ 6038019 w 6128435"/>
              <a:gd name="connsiteY127-11824" fmla="*/ 5336764 h 6858000"/>
              <a:gd name="connsiteX128-11825" fmla="*/ 6037298 w 6128435"/>
              <a:gd name="connsiteY128-11826" fmla="*/ 5341753 h 6858000"/>
              <a:gd name="connsiteX129-11827" fmla="*/ 6037677 w 6128435"/>
              <a:gd name="connsiteY129-11828" fmla="*/ 5354807 h 6858000"/>
              <a:gd name="connsiteX130-11829" fmla="*/ 6039728 w 6128435"/>
              <a:gd name="connsiteY130-11830" fmla="*/ 5359416 h 6858000"/>
              <a:gd name="connsiteX131-11831" fmla="*/ 6043311 w 6128435"/>
              <a:gd name="connsiteY131-11832" fmla="*/ 5361407 h 6858000"/>
              <a:gd name="connsiteX132-11833" fmla="*/ 6042954 w 6128435"/>
              <a:gd name="connsiteY132-11834" fmla="*/ 5362576 h 6858000"/>
              <a:gd name="connsiteX133-11835" fmla="*/ 6053435 w 6128435"/>
              <a:gd name="connsiteY133-11836" fmla="*/ 5387547 h 6858000"/>
              <a:gd name="connsiteX134-11837" fmla="*/ 6065933 w 6128435"/>
              <a:gd name="connsiteY134-11838" fmla="*/ 5443002 h 6858000"/>
              <a:gd name="connsiteX135-11839" fmla="*/ 6068640 w 6128435"/>
              <a:gd name="connsiteY135-11840" fmla="*/ 5474503 h 6858000"/>
              <a:gd name="connsiteX136-11841" fmla="*/ 6080922 w 6128435"/>
              <a:gd name="connsiteY136-11842" fmla="*/ 5561070 h 6858000"/>
              <a:gd name="connsiteX137-11843" fmla="*/ 6096949 w 6128435"/>
              <a:gd name="connsiteY137-11844" fmla="*/ 5648179 h 6858000"/>
              <a:gd name="connsiteX138-11845" fmla="*/ 6125703 w 6128435"/>
              <a:gd name="connsiteY138-11846" fmla="*/ 5692894 h 6858000"/>
              <a:gd name="connsiteX139-11847" fmla="*/ 6126670 w 6128435"/>
              <a:gd name="connsiteY139-11848" fmla="*/ 5697882 h 6858000"/>
              <a:gd name="connsiteX140-11849" fmla="*/ 6124061 w 6128435"/>
              <a:gd name="connsiteY140-11850" fmla="*/ 5710294 h 6858000"/>
              <a:gd name="connsiteX141-11851" fmla="*/ 6122213 w 6128435"/>
              <a:gd name="connsiteY141-11852" fmla="*/ 5714762 h 6858000"/>
              <a:gd name="connsiteX142-11853" fmla="*/ 6121353 w 6128435"/>
              <a:gd name="connsiteY142-11854" fmla="*/ 5721725 h 6858000"/>
              <a:gd name="connsiteX143-11855" fmla="*/ 6121607 w 6128435"/>
              <a:gd name="connsiteY143-11856" fmla="*/ 5721959 h 6858000"/>
              <a:gd name="connsiteX144-11857" fmla="*/ 6120262 w 6128435"/>
              <a:gd name="connsiteY144-11858" fmla="*/ 5728358 h 6858000"/>
              <a:gd name="connsiteX145-11859" fmla="*/ 6110194 w 6128435"/>
              <a:gd name="connsiteY145-11860" fmla="*/ 5758853 h 6858000"/>
              <a:gd name="connsiteX146-11861" fmla="*/ 6127519 w 6128435"/>
              <a:gd name="connsiteY146-11862" fmla="*/ 5865775 h 6858000"/>
              <a:gd name="connsiteX147-11863" fmla="*/ 6128435 w 6128435"/>
              <a:gd name="connsiteY147-11864" fmla="*/ 5870164 h 6858000"/>
              <a:gd name="connsiteX148-11865" fmla="*/ 6119217 w 6128435"/>
              <a:gd name="connsiteY148-11866" fmla="*/ 5888542 h 6858000"/>
              <a:gd name="connsiteX149-11867" fmla="*/ 6115966 w 6128435"/>
              <a:gd name="connsiteY149-11868" fmla="*/ 5898387 h 6858000"/>
              <a:gd name="connsiteX150-11869" fmla="*/ 6111924 w 6128435"/>
              <a:gd name="connsiteY150-11870" fmla="*/ 5900444 h 6858000"/>
              <a:gd name="connsiteX151-11871" fmla="*/ 6108716 w 6128435"/>
              <a:gd name="connsiteY151-11872" fmla="*/ 5915345 h 6858000"/>
              <a:gd name="connsiteX152-11873" fmla="*/ 6109524 w 6128435"/>
              <a:gd name="connsiteY152-11874" fmla="*/ 5917328 h 6858000"/>
              <a:gd name="connsiteX153-11875" fmla="*/ 6102493 w 6128435"/>
              <a:gd name="connsiteY153-11876" fmla="*/ 5928602 h 6858000"/>
              <a:gd name="connsiteX154-11877" fmla="*/ 6056863 w 6128435"/>
              <a:gd name="connsiteY154-11878" fmla="*/ 6000643 h 6858000"/>
              <a:gd name="connsiteX155-11879" fmla="*/ 6045436 w 6128435"/>
              <a:gd name="connsiteY155-11880" fmla="*/ 6124480 h 6858000"/>
              <a:gd name="connsiteX156-11881" fmla="*/ 6030489 w 6128435"/>
              <a:gd name="connsiteY156-11882" fmla="*/ 6317666 h 6858000"/>
              <a:gd name="connsiteX157-11883" fmla="*/ 6007492 w 6128435"/>
              <a:gd name="connsiteY157-11884" fmla="*/ 6440818 h 6858000"/>
              <a:gd name="connsiteX158-11885" fmla="*/ 6009467 w 6128435"/>
              <a:gd name="connsiteY158-11886" fmla="*/ 6487076 h 6858000"/>
              <a:gd name="connsiteX159-11887" fmla="*/ 5995064 w 6128435"/>
              <a:gd name="connsiteY159-11888" fmla="*/ 6540791 h 6858000"/>
              <a:gd name="connsiteX160-11889" fmla="*/ 5996309 w 6128435"/>
              <a:gd name="connsiteY160-11890" fmla="*/ 6543961 h 6858000"/>
              <a:gd name="connsiteX161-11891" fmla="*/ 5996048 w 6128435"/>
              <a:gd name="connsiteY161-11892" fmla="*/ 6555444 h 6858000"/>
              <a:gd name="connsiteX162-11893" fmla="*/ 6002524 w 6128435"/>
              <a:gd name="connsiteY162-11894" fmla="*/ 6560188 h 6858000"/>
              <a:gd name="connsiteX163-11895" fmla="*/ 6006823 w 6128435"/>
              <a:gd name="connsiteY163-11896" fmla="*/ 6578546 h 6858000"/>
              <a:gd name="connsiteX164-11897" fmla="*/ 6004510 w 6128435"/>
              <a:gd name="connsiteY164-11898" fmla="*/ 6599256 h 6858000"/>
              <a:gd name="connsiteX165-11899" fmla="*/ 5986207 w 6128435"/>
              <a:gd name="connsiteY165-11900" fmla="*/ 6695855 h 6858000"/>
              <a:gd name="connsiteX166-11901" fmla="*/ 5979428 w 6128435"/>
              <a:gd name="connsiteY166-11902" fmla="*/ 6754678 h 6858000"/>
              <a:gd name="connsiteX167-11903" fmla="*/ 5983398 w 6128435"/>
              <a:gd name="connsiteY167-11904" fmla="*/ 6778641 h 6858000"/>
              <a:gd name="connsiteX168-11905" fmla="*/ 5984543 w 6128435"/>
              <a:gd name="connsiteY168-11906" fmla="*/ 6811016 h 6858000"/>
              <a:gd name="connsiteX169-11907" fmla="*/ 5981802 w 6128435"/>
              <a:gd name="connsiteY169-11908" fmla="*/ 6838578 h 6858000"/>
              <a:gd name="connsiteX170-11909" fmla="*/ 5979671 w 6128435"/>
              <a:gd name="connsiteY170-11910" fmla="*/ 6858000 h 6858000"/>
              <a:gd name="connsiteX171-11911" fmla="*/ 0 w 6128435"/>
              <a:gd name="connsiteY171-11912" fmla="*/ 6858000 h 6858000"/>
              <a:gd name="connsiteX172-11913" fmla="*/ 0 w 6128435"/>
              <a:gd name="connsiteY172-11914" fmla="*/ 0 h 6858000"/>
              <a:gd name="connsiteX0-11915" fmla="*/ 0 w 6128435"/>
              <a:gd name="connsiteY0-11916" fmla="*/ 0 h 6858000"/>
              <a:gd name="connsiteX1-11917" fmla="*/ 4965888 w 6128435"/>
              <a:gd name="connsiteY1-11918" fmla="*/ 0 h 6858000"/>
              <a:gd name="connsiteX2-11919" fmla="*/ 4967767 w 6128435"/>
              <a:gd name="connsiteY2-11920" fmla="*/ 7930 h 6858000"/>
              <a:gd name="connsiteX3-11921" fmla="*/ 4979444 w 6128435"/>
              <a:gd name="connsiteY3-11922" fmla="*/ 43921 h 6858000"/>
              <a:gd name="connsiteX4-11923" fmla="*/ 5021173 w 6128435"/>
              <a:gd name="connsiteY4-11924" fmla="*/ 123738 h 6858000"/>
              <a:gd name="connsiteX5-11925" fmla="*/ 5075458 w 6128435"/>
              <a:gd name="connsiteY5-11926" fmla="*/ 264355 h 6858000"/>
              <a:gd name="connsiteX6-11927" fmla="*/ 5081175 w 6128435"/>
              <a:gd name="connsiteY6-11928" fmla="*/ 277448 h 6858000"/>
              <a:gd name="connsiteX7-11929" fmla="*/ 5097011 w 6128435"/>
              <a:gd name="connsiteY7-11930" fmla="*/ 355616 h 6858000"/>
              <a:gd name="connsiteX8-11931" fmla="*/ 5130982 w 6128435"/>
              <a:gd name="connsiteY8-11932" fmla="*/ 412030 h 6858000"/>
              <a:gd name="connsiteX9-11933" fmla="*/ 5153000 w 6128435"/>
              <a:gd name="connsiteY9-11934" fmla="*/ 507134 h 6858000"/>
              <a:gd name="connsiteX10-11935" fmla="*/ 5171282 w 6128435"/>
              <a:gd name="connsiteY10-11936" fmla="*/ 602071 h 6858000"/>
              <a:gd name="connsiteX11-11937" fmla="*/ 5176196 w 6128435"/>
              <a:gd name="connsiteY11-11938" fmla="*/ 636822 h 6858000"/>
              <a:gd name="connsiteX12-11939" fmla="*/ 5201957 w 6128435"/>
              <a:gd name="connsiteY12-11940" fmla="*/ 736835 h 6858000"/>
              <a:gd name="connsiteX13-11941" fmla="*/ 5185452 w 6128435"/>
              <a:gd name="connsiteY13-11942" fmla="*/ 745392 h 6858000"/>
              <a:gd name="connsiteX14-11943" fmla="*/ 5189051 w 6128435"/>
              <a:gd name="connsiteY14-11944" fmla="*/ 782518 h 6858000"/>
              <a:gd name="connsiteX15-11945" fmla="*/ 5210428 w 6128435"/>
              <a:gd name="connsiteY15-11946" fmla="*/ 815772 h 6858000"/>
              <a:gd name="connsiteX16-11947" fmla="*/ 5221088 w 6128435"/>
              <a:gd name="connsiteY16-11948" fmla="*/ 860193 h 6858000"/>
              <a:gd name="connsiteX17-11949" fmla="*/ 5227653 w 6128435"/>
              <a:gd name="connsiteY17-11950" fmla="*/ 886709 h 6858000"/>
              <a:gd name="connsiteX18-11951" fmla="*/ 5230806 w 6128435"/>
              <a:gd name="connsiteY18-11952" fmla="*/ 961354 h 6858000"/>
              <a:gd name="connsiteX19-11953" fmla="*/ 5201018 w 6128435"/>
              <a:gd name="connsiteY19-11954" fmla="*/ 1095027 h 6858000"/>
              <a:gd name="connsiteX20-11955" fmla="*/ 5202153 w 6128435"/>
              <a:gd name="connsiteY20-11956" fmla="*/ 1133224 h 6858000"/>
              <a:gd name="connsiteX21-11957" fmla="*/ 5207370 w 6128435"/>
              <a:gd name="connsiteY21-11958" fmla="*/ 1138097 h 6858000"/>
              <a:gd name="connsiteX22-11959" fmla="*/ 5189234 w 6128435"/>
              <a:gd name="connsiteY22-11960" fmla="*/ 1193495 h 6858000"/>
              <a:gd name="connsiteX23-11961" fmla="*/ 5202769 w 6128435"/>
              <a:gd name="connsiteY23-11962" fmla="*/ 1269450 h 6858000"/>
              <a:gd name="connsiteX24-11963" fmla="*/ 5225968 w 6128435"/>
              <a:gd name="connsiteY24-11964" fmla="*/ 1357994 h 6858000"/>
              <a:gd name="connsiteX25-11965" fmla="*/ 5233819 w 6128435"/>
              <a:gd name="connsiteY25-11966" fmla="*/ 1380922 h 6858000"/>
              <a:gd name="connsiteX26-11967" fmla="*/ 5237226 w 6128435"/>
              <a:gd name="connsiteY26-11968" fmla="*/ 1441327 h 6858000"/>
              <a:gd name="connsiteX27-11969" fmla="*/ 5244434 w 6128435"/>
              <a:gd name="connsiteY27-11970" fmla="*/ 1580810 h 6858000"/>
              <a:gd name="connsiteX28-11971" fmla="*/ 5251453 w 6128435"/>
              <a:gd name="connsiteY28-11972" fmla="*/ 1583934 h 6858000"/>
              <a:gd name="connsiteX29-11973" fmla="*/ 5253136 w 6128435"/>
              <a:gd name="connsiteY29-11974" fmla="*/ 1595457 h 6858000"/>
              <a:gd name="connsiteX30-11975" fmla="*/ 5254863 w 6128435"/>
              <a:gd name="connsiteY30-11976" fmla="*/ 1598311 h 6858000"/>
              <a:gd name="connsiteX31-11977" fmla="*/ 5263491 w 6128435"/>
              <a:gd name="connsiteY31-11978" fmla="*/ 1642938 h 6858000"/>
              <a:gd name="connsiteX32-11979" fmla="*/ 5261314 w 6128435"/>
              <a:gd name="connsiteY32-11980" fmla="*/ 1689177 h 6858000"/>
              <a:gd name="connsiteX33-11981" fmla="*/ 5259788 w 6128435"/>
              <a:gd name="connsiteY33-11982" fmla="*/ 1768516 h 6858000"/>
              <a:gd name="connsiteX34-11983" fmla="*/ 5272526 w 6128435"/>
              <a:gd name="connsiteY34-11984" fmla="*/ 1936940 h 6858000"/>
              <a:gd name="connsiteX35-11985" fmla="*/ 5252592 w 6128435"/>
              <a:gd name="connsiteY35-11986" fmla="*/ 2092210 h 6858000"/>
              <a:gd name="connsiteX36-11987" fmla="*/ 5264303 w 6128435"/>
              <a:gd name="connsiteY36-11988" fmla="*/ 2225157 h 6858000"/>
              <a:gd name="connsiteX37-11989" fmla="*/ 5254949 w 6128435"/>
              <a:gd name="connsiteY37-11990" fmla="*/ 2236160 h 6858000"/>
              <a:gd name="connsiteX38-11991" fmla="*/ 5250104 w 6128435"/>
              <a:gd name="connsiteY38-11992" fmla="*/ 2249166 h 6858000"/>
              <a:gd name="connsiteX39-11993" fmla="*/ 5251214 w 6128435"/>
              <a:gd name="connsiteY39-11994" fmla="*/ 2250944 h 6858000"/>
              <a:gd name="connsiteX40-11995" fmla="*/ 5250644 w 6128435"/>
              <a:gd name="connsiteY40-11996" fmla="*/ 2266619 h 6858000"/>
              <a:gd name="connsiteX41-11997" fmla="*/ 5247111 w 6128435"/>
              <a:gd name="connsiteY41-11998" fmla="*/ 2269679 h 6858000"/>
              <a:gd name="connsiteX42-11999" fmla="*/ 5245653 w 6128435"/>
              <a:gd name="connsiteY42-12000" fmla="*/ 2280317 h 6858000"/>
              <a:gd name="connsiteX43-12001" fmla="*/ 5293877 w 6128435"/>
              <a:gd name="connsiteY43-12002" fmla="*/ 2368649 h 6858000"/>
              <a:gd name="connsiteX44-12003" fmla="*/ 5311338 w 6128435"/>
              <a:gd name="connsiteY44-12004" fmla="*/ 2404034 h 6858000"/>
              <a:gd name="connsiteX45-12005" fmla="*/ 5338366 w 6128435"/>
              <a:gd name="connsiteY45-12006" fmla="*/ 2465052 h 6858000"/>
              <a:gd name="connsiteX46-12007" fmla="*/ 5371263 w 6128435"/>
              <a:gd name="connsiteY46-12008" fmla="*/ 2586413 h 6858000"/>
              <a:gd name="connsiteX47-12009" fmla="*/ 5407503 w 6128435"/>
              <a:gd name="connsiteY47-12010" fmla="*/ 2786290 h 6858000"/>
              <a:gd name="connsiteX48-12011" fmla="*/ 5407356 w 6128435"/>
              <a:gd name="connsiteY48-12012" fmla="*/ 2787545 h 6858000"/>
              <a:gd name="connsiteX49-12013" fmla="*/ 5411130 w 6128435"/>
              <a:gd name="connsiteY49-12014" fmla="*/ 2788640 h 6858000"/>
              <a:gd name="connsiteX50-12015" fmla="*/ 5416439 w 6128435"/>
              <a:gd name="connsiteY50-12016" fmla="*/ 2805666 h 6858000"/>
              <a:gd name="connsiteX51-12017" fmla="*/ 5416589 w 6128435"/>
              <a:gd name="connsiteY51-12018" fmla="*/ 2810822 h 6858000"/>
              <a:gd name="connsiteX52-12019" fmla="*/ 5418542 w 6128435"/>
              <a:gd name="connsiteY52-12020" fmla="*/ 2817745 h 6858000"/>
              <a:gd name="connsiteX53-12021" fmla="*/ 5418847 w 6128435"/>
              <a:gd name="connsiteY53-12022" fmla="*/ 2817825 h 6858000"/>
              <a:gd name="connsiteX54-12023" fmla="*/ 5423364 w 6128435"/>
              <a:gd name="connsiteY54-12024" fmla="*/ 2858292 h 6858000"/>
              <a:gd name="connsiteX55-12025" fmla="*/ 5479298 w 6128435"/>
              <a:gd name="connsiteY55-12026" fmla="*/ 2947791 h 6858000"/>
              <a:gd name="connsiteX56-12027" fmla="*/ 5481770 w 6128435"/>
              <a:gd name="connsiteY56-12028" fmla="*/ 2951352 h 6858000"/>
              <a:gd name="connsiteX57-12029" fmla="*/ 5481013 w 6128435"/>
              <a:gd name="connsiteY57-12030" fmla="*/ 2973461 h 6858000"/>
              <a:gd name="connsiteX58-12031" fmla="*/ 5482045 w 6128435"/>
              <a:gd name="connsiteY58-12032" fmla="*/ 2984371 h 6858000"/>
              <a:gd name="connsiteX59-12033" fmla="*/ 5479405 w 6128435"/>
              <a:gd name="connsiteY59-12034" fmla="*/ 2988507 h 6858000"/>
              <a:gd name="connsiteX60-12035" fmla="*/ 5482415 w 6128435"/>
              <a:gd name="connsiteY60-12036" fmla="*/ 3004079 h 6858000"/>
              <a:gd name="connsiteX61-12037" fmla="*/ 5483865 w 6128435"/>
              <a:gd name="connsiteY61-12038" fmla="*/ 3005467 h 6858000"/>
              <a:gd name="connsiteX62-12039" fmla="*/ 5482236 w 6128435"/>
              <a:gd name="connsiteY62-12040" fmla="*/ 3019791 h 6858000"/>
              <a:gd name="connsiteX63-12041" fmla="*/ 5475895 w 6128435"/>
              <a:gd name="connsiteY63-12042" fmla="*/ 3033578 h 6858000"/>
              <a:gd name="connsiteX64-12043" fmla="*/ 5477595 w 6128435"/>
              <a:gd name="connsiteY64-12044" fmla="*/ 3250534 h 6858000"/>
              <a:gd name="connsiteX65-12045" fmla="*/ 5532836 w 6128435"/>
              <a:gd name="connsiteY65-12046" fmla="*/ 3353840 h 6858000"/>
              <a:gd name="connsiteX66-12047" fmla="*/ 5561229 w 6128435"/>
              <a:gd name="connsiteY66-12048" fmla="*/ 3395784 h 6858000"/>
              <a:gd name="connsiteX67-12049" fmla="*/ 5589758 w 6128435"/>
              <a:gd name="connsiteY67-12050" fmla="*/ 3506453 h 6858000"/>
              <a:gd name="connsiteX68-12051" fmla="*/ 5596144 w 6128435"/>
              <a:gd name="connsiteY68-12052" fmla="*/ 3534624 h 6858000"/>
              <a:gd name="connsiteX69-12053" fmla="*/ 5597750 w 6128435"/>
              <a:gd name="connsiteY69-12054" fmla="*/ 3534129 h 6858000"/>
              <a:gd name="connsiteX70-12055" fmla="*/ 5599700 w 6128435"/>
              <a:gd name="connsiteY70-12056" fmla="*/ 3547221 h 6858000"/>
              <a:gd name="connsiteX71-12057" fmla="*/ 5615031 w 6128435"/>
              <a:gd name="connsiteY71-12058" fmla="*/ 3557482 h 6858000"/>
              <a:gd name="connsiteX72-12059" fmla="*/ 5618377 w 6128435"/>
              <a:gd name="connsiteY72-12060" fmla="*/ 3588431 h 6858000"/>
              <a:gd name="connsiteX73-12061" fmla="*/ 5612155 w 6128435"/>
              <a:gd name="connsiteY73-12062" fmla="*/ 3589869 h 6858000"/>
              <a:gd name="connsiteX74-12063" fmla="*/ 5620843 w 6128435"/>
              <a:gd name="connsiteY74-12064" fmla="*/ 3606745 h 6858000"/>
              <a:gd name="connsiteX75-12065" fmla="*/ 5655472 w 6128435"/>
              <a:gd name="connsiteY75-12066" fmla="*/ 3678877 h 6858000"/>
              <a:gd name="connsiteX76-12067" fmla="*/ 5680448 w 6128435"/>
              <a:gd name="connsiteY76-12068" fmla="*/ 3717760 h 6858000"/>
              <a:gd name="connsiteX77-12069" fmla="*/ 5683015 w 6128435"/>
              <a:gd name="connsiteY77-12070" fmla="*/ 3762025 h 6858000"/>
              <a:gd name="connsiteX78-12071" fmla="*/ 5696643 w 6128435"/>
              <a:gd name="connsiteY78-12072" fmla="*/ 3773888 h 6858000"/>
              <a:gd name="connsiteX79-12073" fmla="*/ 5699203 w 6128435"/>
              <a:gd name="connsiteY79-12074" fmla="*/ 3775823 h 6858000"/>
              <a:gd name="connsiteX80-12075" fmla="*/ 5704824 w 6128435"/>
              <a:gd name="connsiteY80-12076" fmla="*/ 3785966 h 6858000"/>
              <a:gd name="connsiteX81-12077" fmla="*/ 5712204 w 6128435"/>
              <a:gd name="connsiteY81-12078" fmla="*/ 3785830 h 6858000"/>
              <a:gd name="connsiteX82-12079" fmla="*/ 5724816 w 6128435"/>
              <a:gd name="connsiteY82-12080" fmla="*/ 3798949 h 6858000"/>
              <a:gd name="connsiteX83-12081" fmla="*/ 5733539 w 6128435"/>
              <a:gd name="connsiteY83-12082" fmla="*/ 3818457 h 6858000"/>
              <a:gd name="connsiteX84-12083" fmla="*/ 5768491 w 6128435"/>
              <a:gd name="connsiteY84-12084" fmla="*/ 3914399 h 6858000"/>
              <a:gd name="connsiteX85-12085" fmla="*/ 5793123 w 6128435"/>
              <a:gd name="connsiteY85-12086" fmla="*/ 3969952 h 6858000"/>
              <a:gd name="connsiteX86-12087" fmla="*/ 5808321 w 6128435"/>
              <a:gd name="connsiteY86-12088" fmla="*/ 3988153 h 6858000"/>
              <a:gd name="connsiteX87-12089" fmla="*/ 5825621 w 6128435"/>
              <a:gd name="connsiteY87-12090" fmla="*/ 4015525 h 6858000"/>
              <a:gd name="connsiteX88-12091" fmla="*/ 5860672 w 6128435"/>
              <a:gd name="connsiteY88-12092" fmla="*/ 4061579 h 6858000"/>
              <a:gd name="connsiteX89-12093" fmla="*/ 5872173 w 6128435"/>
              <a:gd name="connsiteY89-12094" fmla="*/ 4088497 h 6858000"/>
              <a:gd name="connsiteX90-12095" fmla="*/ 5883705 w 6128435"/>
              <a:gd name="connsiteY90-12096" fmla="*/ 4101899 h 6858000"/>
              <a:gd name="connsiteX91-12097" fmla="*/ 5885314 w 6128435"/>
              <a:gd name="connsiteY91-12098" fmla="*/ 4108387 h 6858000"/>
              <a:gd name="connsiteX92-12099" fmla="*/ 5894095 w 6128435"/>
              <a:gd name="connsiteY92-12100" fmla="*/ 4128857 h 6858000"/>
              <a:gd name="connsiteX93-12101" fmla="*/ 5898339 w 6128435"/>
              <a:gd name="connsiteY93-12102" fmla="*/ 4140800 h 6858000"/>
              <a:gd name="connsiteX94-12103" fmla="*/ 5899734 w 6128435"/>
              <a:gd name="connsiteY94-12104" fmla="*/ 4145632 h 6858000"/>
              <a:gd name="connsiteX95-12105" fmla="*/ 5897098 w 6128435"/>
              <a:gd name="connsiteY95-12106" fmla="*/ 4157819 h 6858000"/>
              <a:gd name="connsiteX96-12107" fmla="*/ 5903513 w 6128435"/>
              <a:gd name="connsiteY96-12108" fmla="*/ 4187661 h 6858000"/>
              <a:gd name="connsiteX97-12109" fmla="*/ 5917114 w 6128435"/>
              <a:gd name="connsiteY97-12110" fmla="*/ 4213096 h 6858000"/>
              <a:gd name="connsiteX98-12111" fmla="*/ 5921153 w 6128435"/>
              <a:gd name="connsiteY98-12112" fmla="*/ 4236222 h 6858000"/>
              <a:gd name="connsiteX99-12113" fmla="*/ 5924233 w 6128435"/>
              <a:gd name="connsiteY99-12114" fmla="*/ 4242060 h 6858000"/>
              <a:gd name="connsiteX100-12115" fmla="*/ 5928910 w 6128435"/>
              <a:gd name="connsiteY100-12116" fmla="*/ 4300973 h 6858000"/>
              <a:gd name="connsiteX101-12117" fmla="*/ 5939320 w 6128435"/>
              <a:gd name="connsiteY101-12118" fmla="*/ 4340435 h 6858000"/>
              <a:gd name="connsiteX102-12119" fmla="*/ 5946705 w 6128435"/>
              <a:gd name="connsiteY102-12120" fmla="*/ 4428051 h 6858000"/>
              <a:gd name="connsiteX103-12121" fmla="*/ 5949261 w 6128435"/>
              <a:gd name="connsiteY103-12122" fmla="*/ 4449185 h 6858000"/>
              <a:gd name="connsiteX104-12123" fmla="*/ 5957504 w 6128435"/>
              <a:gd name="connsiteY104-12124" fmla="*/ 4465911 h 6858000"/>
              <a:gd name="connsiteX105-12125" fmla="*/ 5964689 w 6128435"/>
              <a:gd name="connsiteY105-12126" fmla="*/ 4468532 h 6858000"/>
              <a:gd name="connsiteX106-12127" fmla="*/ 5967062 w 6128435"/>
              <a:gd name="connsiteY106-12128" fmla="*/ 4479923 h 6858000"/>
              <a:gd name="connsiteX107-12129" fmla="*/ 5968960 w 6128435"/>
              <a:gd name="connsiteY107-12130" fmla="*/ 4482655 h 6858000"/>
              <a:gd name="connsiteX108-12131" fmla="*/ 5978567 w 6128435"/>
              <a:gd name="connsiteY108-12132" fmla="*/ 4498605 h 6858000"/>
              <a:gd name="connsiteX109-12133" fmla="*/ 5980106 w 6128435"/>
              <a:gd name="connsiteY109-12134" fmla="*/ 4585087 h 6858000"/>
              <a:gd name="connsiteX110-12135" fmla="*/ 5998138 w 6128435"/>
              <a:gd name="connsiteY110-12136" fmla="*/ 4697518 h 6858000"/>
              <a:gd name="connsiteX111-12137" fmla="*/ 6013516 w 6128435"/>
              <a:gd name="connsiteY111-12138" fmla="*/ 4786619 h 6858000"/>
              <a:gd name="connsiteX112-12139" fmla="*/ 6025404 w 6128435"/>
              <a:gd name="connsiteY112-12140" fmla="*/ 4858148 h 6858000"/>
              <a:gd name="connsiteX113-12141" fmla="*/ 6007749 w 6128435"/>
              <a:gd name="connsiteY113-12142" fmla="*/ 4964715 h 6858000"/>
              <a:gd name="connsiteX114-12143" fmla="*/ 6005269 w 6128435"/>
              <a:gd name="connsiteY114-12144" fmla="*/ 5150567 h 6858000"/>
              <a:gd name="connsiteX115-12145" fmla="*/ 6001127 w 6128435"/>
              <a:gd name="connsiteY115-12146" fmla="*/ 5164609 h 6858000"/>
              <a:gd name="connsiteX116-12147" fmla="*/ 5996647 w 6128435"/>
              <a:gd name="connsiteY116-12148" fmla="*/ 5185640 h 6858000"/>
              <a:gd name="connsiteX117-12149" fmla="*/ 5998514 w 6128435"/>
              <a:gd name="connsiteY117-12150" fmla="*/ 5189673 h 6858000"/>
              <a:gd name="connsiteX118-12151" fmla="*/ 5995970 w 6128435"/>
              <a:gd name="connsiteY118-12152" fmla="*/ 5221547 h 6858000"/>
              <a:gd name="connsiteX119-12153" fmla="*/ 5997218 w 6128435"/>
              <a:gd name="connsiteY119-12154" fmla="*/ 5222031 h 6858000"/>
              <a:gd name="connsiteX120-12155" fmla="*/ 6002116 w 6128435"/>
              <a:gd name="connsiteY120-12156" fmla="*/ 5231223 h 6858000"/>
              <a:gd name="connsiteX121-12157" fmla="*/ 6008541 w 6128435"/>
              <a:gd name="connsiteY121-12158" fmla="*/ 5248680 h 6858000"/>
              <a:gd name="connsiteX122-12159" fmla="*/ 6039260 w 6128435"/>
              <a:gd name="connsiteY122-12160" fmla="*/ 5289518 h 6858000"/>
              <a:gd name="connsiteX123-12161" fmla="*/ 6036748 w 6128435"/>
              <a:gd name="connsiteY123-12162" fmla="*/ 5322752 h 6858000"/>
              <a:gd name="connsiteX124-12163" fmla="*/ 6036943 w 6128435"/>
              <a:gd name="connsiteY124-12164" fmla="*/ 5329480 h 6858000"/>
              <a:gd name="connsiteX125-12165" fmla="*/ 6037236 w 6128435"/>
              <a:gd name="connsiteY125-12166" fmla="*/ 5329634 h 6858000"/>
              <a:gd name="connsiteX126-12167" fmla="*/ 6038019 w 6128435"/>
              <a:gd name="connsiteY126-12168" fmla="*/ 5336764 h 6858000"/>
              <a:gd name="connsiteX127-12169" fmla="*/ 6037298 w 6128435"/>
              <a:gd name="connsiteY127-12170" fmla="*/ 5341753 h 6858000"/>
              <a:gd name="connsiteX128-12171" fmla="*/ 6037677 w 6128435"/>
              <a:gd name="connsiteY128-12172" fmla="*/ 5354807 h 6858000"/>
              <a:gd name="connsiteX129-12173" fmla="*/ 6039728 w 6128435"/>
              <a:gd name="connsiteY129-12174" fmla="*/ 5359416 h 6858000"/>
              <a:gd name="connsiteX130-12175" fmla="*/ 6043311 w 6128435"/>
              <a:gd name="connsiteY130-12176" fmla="*/ 5361407 h 6858000"/>
              <a:gd name="connsiteX131-12177" fmla="*/ 6042954 w 6128435"/>
              <a:gd name="connsiteY131-12178" fmla="*/ 5362576 h 6858000"/>
              <a:gd name="connsiteX132-12179" fmla="*/ 6053435 w 6128435"/>
              <a:gd name="connsiteY132-12180" fmla="*/ 5387547 h 6858000"/>
              <a:gd name="connsiteX133-12181" fmla="*/ 6065933 w 6128435"/>
              <a:gd name="connsiteY133-12182" fmla="*/ 5443002 h 6858000"/>
              <a:gd name="connsiteX134-12183" fmla="*/ 6068640 w 6128435"/>
              <a:gd name="connsiteY134-12184" fmla="*/ 5474503 h 6858000"/>
              <a:gd name="connsiteX135-12185" fmla="*/ 6080922 w 6128435"/>
              <a:gd name="connsiteY135-12186" fmla="*/ 5561070 h 6858000"/>
              <a:gd name="connsiteX136-12187" fmla="*/ 6096949 w 6128435"/>
              <a:gd name="connsiteY136-12188" fmla="*/ 5648179 h 6858000"/>
              <a:gd name="connsiteX137-12189" fmla="*/ 6125703 w 6128435"/>
              <a:gd name="connsiteY137-12190" fmla="*/ 5692894 h 6858000"/>
              <a:gd name="connsiteX138-12191" fmla="*/ 6126670 w 6128435"/>
              <a:gd name="connsiteY138-12192" fmla="*/ 5697882 h 6858000"/>
              <a:gd name="connsiteX139-12193" fmla="*/ 6124061 w 6128435"/>
              <a:gd name="connsiteY139-12194" fmla="*/ 5710294 h 6858000"/>
              <a:gd name="connsiteX140-12195" fmla="*/ 6122213 w 6128435"/>
              <a:gd name="connsiteY140-12196" fmla="*/ 5714762 h 6858000"/>
              <a:gd name="connsiteX141-12197" fmla="*/ 6121353 w 6128435"/>
              <a:gd name="connsiteY141-12198" fmla="*/ 5721725 h 6858000"/>
              <a:gd name="connsiteX142-12199" fmla="*/ 6121607 w 6128435"/>
              <a:gd name="connsiteY142-12200" fmla="*/ 5721959 h 6858000"/>
              <a:gd name="connsiteX143-12201" fmla="*/ 6120262 w 6128435"/>
              <a:gd name="connsiteY143-12202" fmla="*/ 5728358 h 6858000"/>
              <a:gd name="connsiteX144-12203" fmla="*/ 6110194 w 6128435"/>
              <a:gd name="connsiteY144-12204" fmla="*/ 5758853 h 6858000"/>
              <a:gd name="connsiteX145-12205" fmla="*/ 6127519 w 6128435"/>
              <a:gd name="connsiteY145-12206" fmla="*/ 5865775 h 6858000"/>
              <a:gd name="connsiteX146-12207" fmla="*/ 6128435 w 6128435"/>
              <a:gd name="connsiteY146-12208" fmla="*/ 5870164 h 6858000"/>
              <a:gd name="connsiteX147-12209" fmla="*/ 6119217 w 6128435"/>
              <a:gd name="connsiteY147-12210" fmla="*/ 5888542 h 6858000"/>
              <a:gd name="connsiteX148-12211" fmla="*/ 6115966 w 6128435"/>
              <a:gd name="connsiteY148-12212" fmla="*/ 5898387 h 6858000"/>
              <a:gd name="connsiteX149-12213" fmla="*/ 6111924 w 6128435"/>
              <a:gd name="connsiteY149-12214" fmla="*/ 5900444 h 6858000"/>
              <a:gd name="connsiteX150-12215" fmla="*/ 6108716 w 6128435"/>
              <a:gd name="connsiteY150-12216" fmla="*/ 5915345 h 6858000"/>
              <a:gd name="connsiteX151-12217" fmla="*/ 6109524 w 6128435"/>
              <a:gd name="connsiteY151-12218" fmla="*/ 5917328 h 6858000"/>
              <a:gd name="connsiteX152-12219" fmla="*/ 6102493 w 6128435"/>
              <a:gd name="connsiteY152-12220" fmla="*/ 5928602 h 6858000"/>
              <a:gd name="connsiteX153-12221" fmla="*/ 6056863 w 6128435"/>
              <a:gd name="connsiteY153-12222" fmla="*/ 6000643 h 6858000"/>
              <a:gd name="connsiteX154-12223" fmla="*/ 6045436 w 6128435"/>
              <a:gd name="connsiteY154-12224" fmla="*/ 6124480 h 6858000"/>
              <a:gd name="connsiteX155-12225" fmla="*/ 6030489 w 6128435"/>
              <a:gd name="connsiteY155-12226" fmla="*/ 6317666 h 6858000"/>
              <a:gd name="connsiteX156-12227" fmla="*/ 6007492 w 6128435"/>
              <a:gd name="connsiteY156-12228" fmla="*/ 6440818 h 6858000"/>
              <a:gd name="connsiteX157-12229" fmla="*/ 6009467 w 6128435"/>
              <a:gd name="connsiteY157-12230" fmla="*/ 6487076 h 6858000"/>
              <a:gd name="connsiteX158-12231" fmla="*/ 5995064 w 6128435"/>
              <a:gd name="connsiteY158-12232" fmla="*/ 6540791 h 6858000"/>
              <a:gd name="connsiteX159-12233" fmla="*/ 5996309 w 6128435"/>
              <a:gd name="connsiteY159-12234" fmla="*/ 6543961 h 6858000"/>
              <a:gd name="connsiteX160-12235" fmla="*/ 5996048 w 6128435"/>
              <a:gd name="connsiteY160-12236" fmla="*/ 6555444 h 6858000"/>
              <a:gd name="connsiteX161-12237" fmla="*/ 6002524 w 6128435"/>
              <a:gd name="connsiteY161-12238" fmla="*/ 6560188 h 6858000"/>
              <a:gd name="connsiteX162-12239" fmla="*/ 6006823 w 6128435"/>
              <a:gd name="connsiteY162-12240" fmla="*/ 6578546 h 6858000"/>
              <a:gd name="connsiteX163-12241" fmla="*/ 6004510 w 6128435"/>
              <a:gd name="connsiteY163-12242" fmla="*/ 6599256 h 6858000"/>
              <a:gd name="connsiteX164-12243" fmla="*/ 5986207 w 6128435"/>
              <a:gd name="connsiteY164-12244" fmla="*/ 6695855 h 6858000"/>
              <a:gd name="connsiteX165-12245" fmla="*/ 5979428 w 6128435"/>
              <a:gd name="connsiteY165-12246" fmla="*/ 6754678 h 6858000"/>
              <a:gd name="connsiteX166-12247" fmla="*/ 5983398 w 6128435"/>
              <a:gd name="connsiteY166-12248" fmla="*/ 6778641 h 6858000"/>
              <a:gd name="connsiteX167-12249" fmla="*/ 5984543 w 6128435"/>
              <a:gd name="connsiteY167-12250" fmla="*/ 6811016 h 6858000"/>
              <a:gd name="connsiteX168-12251" fmla="*/ 5981802 w 6128435"/>
              <a:gd name="connsiteY168-12252" fmla="*/ 6838578 h 6858000"/>
              <a:gd name="connsiteX169-12253" fmla="*/ 5979671 w 6128435"/>
              <a:gd name="connsiteY169-12254" fmla="*/ 6858000 h 6858000"/>
              <a:gd name="connsiteX170-12255" fmla="*/ 0 w 6128435"/>
              <a:gd name="connsiteY170-12256" fmla="*/ 6858000 h 6858000"/>
              <a:gd name="connsiteX171-12257" fmla="*/ 0 w 6128435"/>
              <a:gd name="connsiteY171-12258" fmla="*/ 0 h 6858000"/>
              <a:gd name="connsiteX0-12259" fmla="*/ 0 w 6128435"/>
              <a:gd name="connsiteY0-12260" fmla="*/ 0 h 6858000"/>
              <a:gd name="connsiteX1-12261" fmla="*/ 4965888 w 6128435"/>
              <a:gd name="connsiteY1-12262" fmla="*/ 0 h 6858000"/>
              <a:gd name="connsiteX2-12263" fmla="*/ 4967767 w 6128435"/>
              <a:gd name="connsiteY2-12264" fmla="*/ 7930 h 6858000"/>
              <a:gd name="connsiteX3-12265" fmla="*/ 4979444 w 6128435"/>
              <a:gd name="connsiteY3-12266" fmla="*/ 43921 h 6858000"/>
              <a:gd name="connsiteX4-12267" fmla="*/ 5021173 w 6128435"/>
              <a:gd name="connsiteY4-12268" fmla="*/ 123738 h 6858000"/>
              <a:gd name="connsiteX5-12269" fmla="*/ 5075458 w 6128435"/>
              <a:gd name="connsiteY5-12270" fmla="*/ 264355 h 6858000"/>
              <a:gd name="connsiteX6-12271" fmla="*/ 5081175 w 6128435"/>
              <a:gd name="connsiteY6-12272" fmla="*/ 277448 h 6858000"/>
              <a:gd name="connsiteX7-12273" fmla="*/ 5097011 w 6128435"/>
              <a:gd name="connsiteY7-12274" fmla="*/ 355616 h 6858000"/>
              <a:gd name="connsiteX8-12275" fmla="*/ 5130982 w 6128435"/>
              <a:gd name="connsiteY8-12276" fmla="*/ 412030 h 6858000"/>
              <a:gd name="connsiteX9-12277" fmla="*/ 5153000 w 6128435"/>
              <a:gd name="connsiteY9-12278" fmla="*/ 507134 h 6858000"/>
              <a:gd name="connsiteX10-12279" fmla="*/ 5171282 w 6128435"/>
              <a:gd name="connsiteY10-12280" fmla="*/ 602071 h 6858000"/>
              <a:gd name="connsiteX11-12281" fmla="*/ 5176196 w 6128435"/>
              <a:gd name="connsiteY11-12282" fmla="*/ 636822 h 6858000"/>
              <a:gd name="connsiteX12-12283" fmla="*/ 5201957 w 6128435"/>
              <a:gd name="connsiteY12-12284" fmla="*/ 736835 h 6858000"/>
              <a:gd name="connsiteX13-12285" fmla="*/ 5185452 w 6128435"/>
              <a:gd name="connsiteY13-12286" fmla="*/ 745392 h 6858000"/>
              <a:gd name="connsiteX14-12287" fmla="*/ 5189051 w 6128435"/>
              <a:gd name="connsiteY14-12288" fmla="*/ 782518 h 6858000"/>
              <a:gd name="connsiteX15-12289" fmla="*/ 5210428 w 6128435"/>
              <a:gd name="connsiteY15-12290" fmla="*/ 815772 h 6858000"/>
              <a:gd name="connsiteX16-12291" fmla="*/ 5221088 w 6128435"/>
              <a:gd name="connsiteY16-12292" fmla="*/ 860193 h 6858000"/>
              <a:gd name="connsiteX17-12293" fmla="*/ 5227653 w 6128435"/>
              <a:gd name="connsiteY17-12294" fmla="*/ 886709 h 6858000"/>
              <a:gd name="connsiteX18-12295" fmla="*/ 5230806 w 6128435"/>
              <a:gd name="connsiteY18-12296" fmla="*/ 961354 h 6858000"/>
              <a:gd name="connsiteX19-12297" fmla="*/ 5201018 w 6128435"/>
              <a:gd name="connsiteY19-12298" fmla="*/ 1095027 h 6858000"/>
              <a:gd name="connsiteX20-12299" fmla="*/ 5202153 w 6128435"/>
              <a:gd name="connsiteY20-12300" fmla="*/ 1133224 h 6858000"/>
              <a:gd name="connsiteX21-12301" fmla="*/ 5207370 w 6128435"/>
              <a:gd name="connsiteY21-12302" fmla="*/ 1138097 h 6858000"/>
              <a:gd name="connsiteX22-12303" fmla="*/ 5189234 w 6128435"/>
              <a:gd name="connsiteY22-12304" fmla="*/ 1193495 h 6858000"/>
              <a:gd name="connsiteX23-12305" fmla="*/ 5202769 w 6128435"/>
              <a:gd name="connsiteY23-12306" fmla="*/ 1269450 h 6858000"/>
              <a:gd name="connsiteX24-12307" fmla="*/ 5225968 w 6128435"/>
              <a:gd name="connsiteY24-12308" fmla="*/ 1357994 h 6858000"/>
              <a:gd name="connsiteX25-12309" fmla="*/ 5233819 w 6128435"/>
              <a:gd name="connsiteY25-12310" fmla="*/ 1380922 h 6858000"/>
              <a:gd name="connsiteX26-12311" fmla="*/ 5237226 w 6128435"/>
              <a:gd name="connsiteY26-12312" fmla="*/ 1441327 h 6858000"/>
              <a:gd name="connsiteX27-12313" fmla="*/ 5244434 w 6128435"/>
              <a:gd name="connsiteY27-12314" fmla="*/ 1580810 h 6858000"/>
              <a:gd name="connsiteX28-12315" fmla="*/ 5251453 w 6128435"/>
              <a:gd name="connsiteY28-12316" fmla="*/ 1583934 h 6858000"/>
              <a:gd name="connsiteX29-12317" fmla="*/ 5253136 w 6128435"/>
              <a:gd name="connsiteY29-12318" fmla="*/ 1595457 h 6858000"/>
              <a:gd name="connsiteX30-12319" fmla="*/ 5254863 w 6128435"/>
              <a:gd name="connsiteY30-12320" fmla="*/ 1598311 h 6858000"/>
              <a:gd name="connsiteX31-12321" fmla="*/ 5263491 w 6128435"/>
              <a:gd name="connsiteY31-12322" fmla="*/ 1642938 h 6858000"/>
              <a:gd name="connsiteX32-12323" fmla="*/ 5261314 w 6128435"/>
              <a:gd name="connsiteY32-12324" fmla="*/ 1689177 h 6858000"/>
              <a:gd name="connsiteX33-12325" fmla="*/ 5259788 w 6128435"/>
              <a:gd name="connsiteY33-12326" fmla="*/ 1768516 h 6858000"/>
              <a:gd name="connsiteX34-12327" fmla="*/ 5272526 w 6128435"/>
              <a:gd name="connsiteY34-12328" fmla="*/ 1936940 h 6858000"/>
              <a:gd name="connsiteX35-12329" fmla="*/ 5252592 w 6128435"/>
              <a:gd name="connsiteY35-12330" fmla="*/ 2092210 h 6858000"/>
              <a:gd name="connsiteX36-12331" fmla="*/ 5264303 w 6128435"/>
              <a:gd name="connsiteY36-12332" fmla="*/ 2225157 h 6858000"/>
              <a:gd name="connsiteX37-12333" fmla="*/ 5254949 w 6128435"/>
              <a:gd name="connsiteY37-12334" fmla="*/ 2236160 h 6858000"/>
              <a:gd name="connsiteX38-12335" fmla="*/ 5250104 w 6128435"/>
              <a:gd name="connsiteY38-12336" fmla="*/ 2249166 h 6858000"/>
              <a:gd name="connsiteX39-12337" fmla="*/ 5251214 w 6128435"/>
              <a:gd name="connsiteY39-12338" fmla="*/ 2250944 h 6858000"/>
              <a:gd name="connsiteX40-12339" fmla="*/ 5250644 w 6128435"/>
              <a:gd name="connsiteY40-12340" fmla="*/ 2266619 h 6858000"/>
              <a:gd name="connsiteX41-12341" fmla="*/ 5247111 w 6128435"/>
              <a:gd name="connsiteY41-12342" fmla="*/ 2269679 h 6858000"/>
              <a:gd name="connsiteX42-12343" fmla="*/ 5279312 w 6128435"/>
              <a:gd name="connsiteY42-12344" fmla="*/ 2302757 h 6858000"/>
              <a:gd name="connsiteX43-12345" fmla="*/ 5293877 w 6128435"/>
              <a:gd name="connsiteY43-12346" fmla="*/ 2368649 h 6858000"/>
              <a:gd name="connsiteX44-12347" fmla="*/ 5311338 w 6128435"/>
              <a:gd name="connsiteY44-12348" fmla="*/ 2404034 h 6858000"/>
              <a:gd name="connsiteX45-12349" fmla="*/ 5338366 w 6128435"/>
              <a:gd name="connsiteY45-12350" fmla="*/ 2465052 h 6858000"/>
              <a:gd name="connsiteX46-12351" fmla="*/ 5371263 w 6128435"/>
              <a:gd name="connsiteY46-12352" fmla="*/ 2586413 h 6858000"/>
              <a:gd name="connsiteX47-12353" fmla="*/ 5407503 w 6128435"/>
              <a:gd name="connsiteY47-12354" fmla="*/ 2786290 h 6858000"/>
              <a:gd name="connsiteX48-12355" fmla="*/ 5407356 w 6128435"/>
              <a:gd name="connsiteY48-12356" fmla="*/ 2787545 h 6858000"/>
              <a:gd name="connsiteX49-12357" fmla="*/ 5411130 w 6128435"/>
              <a:gd name="connsiteY49-12358" fmla="*/ 2788640 h 6858000"/>
              <a:gd name="connsiteX50-12359" fmla="*/ 5416439 w 6128435"/>
              <a:gd name="connsiteY50-12360" fmla="*/ 2805666 h 6858000"/>
              <a:gd name="connsiteX51-12361" fmla="*/ 5416589 w 6128435"/>
              <a:gd name="connsiteY51-12362" fmla="*/ 2810822 h 6858000"/>
              <a:gd name="connsiteX52-12363" fmla="*/ 5418542 w 6128435"/>
              <a:gd name="connsiteY52-12364" fmla="*/ 2817745 h 6858000"/>
              <a:gd name="connsiteX53-12365" fmla="*/ 5418847 w 6128435"/>
              <a:gd name="connsiteY53-12366" fmla="*/ 2817825 h 6858000"/>
              <a:gd name="connsiteX54-12367" fmla="*/ 5423364 w 6128435"/>
              <a:gd name="connsiteY54-12368" fmla="*/ 2858292 h 6858000"/>
              <a:gd name="connsiteX55-12369" fmla="*/ 5479298 w 6128435"/>
              <a:gd name="connsiteY55-12370" fmla="*/ 2947791 h 6858000"/>
              <a:gd name="connsiteX56-12371" fmla="*/ 5481770 w 6128435"/>
              <a:gd name="connsiteY56-12372" fmla="*/ 2951352 h 6858000"/>
              <a:gd name="connsiteX57-12373" fmla="*/ 5481013 w 6128435"/>
              <a:gd name="connsiteY57-12374" fmla="*/ 2973461 h 6858000"/>
              <a:gd name="connsiteX58-12375" fmla="*/ 5482045 w 6128435"/>
              <a:gd name="connsiteY58-12376" fmla="*/ 2984371 h 6858000"/>
              <a:gd name="connsiteX59-12377" fmla="*/ 5479405 w 6128435"/>
              <a:gd name="connsiteY59-12378" fmla="*/ 2988507 h 6858000"/>
              <a:gd name="connsiteX60-12379" fmla="*/ 5482415 w 6128435"/>
              <a:gd name="connsiteY60-12380" fmla="*/ 3004079 h 6858000"/>
              <a:gd name="connsiteX61-12381" fmla="*/ 5483865 w 6128435"/>
              <a:gd name="connsiteY61-12382" fmla="*/ 3005467 h 6858000"/>
              <a:gd name="connsiteX62-12383" fmla="*/ 5482236 w 6128435"/>
              <a:gd name="connsiteY62-12384" fmla="*/ 3019791 h 6858000"/>
              <a:gd name="connsiteX63-12385" fmla="*/ 5475895 w 6128435"/>
              <a:gd name="connsiteY63-12386" fmla="*/ 3033578 h 6858000"/>
              <a:gd name="connsiteX64-12387" fmla="*/ 5477595 w 6128435"/>
              <a:gd name="connsiteY64-12388" fmla="*/ 3250534 h 6858000"/>
              <a:gd name="connsiteX65-12389" fmla="*/ 5532836 w 6128435"/>
              <a:gd name="connsiteY65-12390" fmla="*/ 3353840 h 6858000"/>
              <a:gd name="connsiteX66-12391" fmla="*/ 5561229 w 6128435"/>
              <a:gd name="connsiteY66-12392" fmla="*/ 3395784 h 6858000"/>
              <a:gd name="connsiteX67-12393" fmla="*/ 5589758 w 6128435"/>
              <a:gd name="connsiteY67-12394" fmla="*/ 3506453 h 6858000"/>
              <a:gd name="connsiteX68-12395" fmla="*/ 5596144 w 6128435"/>
              <a:gd name="connsiteY68-12396" fmla="*/ 3534624 h 6858000"/>
              <a:gd name="connsiteX69-12397" fmla="*/ 5597750 w 6128435"/>
              <a:gd name="connsiteY69-12398" fmla="*/ 3534129 h 6858000"/>
              <a:gd name="connsiteX70-12399" fmla="*/ 5599700 w 6128435"/>
              <a:gd name="connsiteY70-12400" fmla="*/ 3547221 h 6858000"/>
              <a:gd name="connsiteX71-12401" fmla="*/ 5615031 w 6128435"/>
              <a:gd name="connsiteY71-12402" fmla="*/ 3557482 h 6858000"/>
              <a:gd name="connsiteX72-12403" fmla="*/ 5618377 w 6128435"/>
              <a:gd name="connsiteY72-12404" fmla="*/ 3588431 h 6858000"/>
              <a:gd name="connsiteX73-12405" fmla="*/ 5612155 w 6128435"/>
              <a:gd name="connsiteY73-12406" fmla="*/ 3589869 h 6858000"/>
              <a:gd name="connsiteX74-12407" fmla="*/ 5620843 w 6128435"/>
              <a:gd name="connsiteY74-12408" fmla="*/ 3606745 h 6858000"/>
              <a:gd name="connsiteX75-12409" fmla="*/ 5655472 w 6128435"/>
              <a:gd name="connsiteY75-12410" fmla="*/ 3678877 h 6858000"/>
              <a:gd name="connsiteX76-12411" fmla="*/ 5680448 w 6128435"/>
              <a:gd name="connsiteY76-12412" fmla="*/ 3717760 h 6858000"/>
              <a:gd name="connsiteX77-12413" fmla="*/ 5683015 w 6128435"/>
              <a:gd name="connsiteY77-12414" fmla="*/ 3762025 h 6858000"/>
              <a:gd name="connsiteX78-12415" fmla="*/ 5696643 w 6128435"/>
              <a:gd name="connsiteY78-12416" fmla="*/ 3773888 h 6858000"/>
              <a:gd name="connsiteX79-12417" fmla="*/ 5699203 w 6128435"/>
              <a:gd name="connsiteY79-12418" fmla="*/ 3775823 h 6858000"/>
              <a:gd name="connsiteX80-12419" fmla="*/ 5704824 w 6128435"/>
              <a:gd name="connsiteY80-12420" fmla="*/ 3785966 h 6858000"/>
              <a:gd name="connsiteX81-12421" fmla="*/ 5712204 w 6128435"/>
              <a:gd name="connsiteY81-12422" fmla="*/ 3785830 h 6858000"/>
              <a:gd name="connsiteX82-12423" fmla="*/ 5724816 w 6128435"/>
              <a:gd name="connsiteY82-12424" fmla="*/ 3798949 h 6858000"/>
              <a:gd name="connsiteX83-12425" fmla="*/ 5733539 w 6128435"/>
              <a:gd name="connsiteY83-12426" fmla="*/ 3818457 h 6858000"/>
              <a:gd name="connsiteX84-12427" fmla="*/ 5768491 w 6128435"/>
              <a:gd name="connsiteY84-12428" fmla="*/ 3914399 h 6858000"/>
              <a:gd name="connsiteX85-12429" fmla="*/ 5793123 w 6128435"/>
              <a:gd name="connsiteY85-12430" fmla="*/ 3969952 h 6858000"/>
              <a:gd name="connsiteX86-12431" fmla="*/ 5808321 w 6128435"/>
              <a:gd name="connsiteY86-12432" fmla="*/ 3988153 h 6858000"/>
              <a:gd name="connsiteX87-12433" fmla="*/ 5825621 w 6128435"/>
              <a:gd name="connsiteY87-12434" fmla="*/ 4015525 h 6858000"/>
              <a:gd name="connsiteX88-12435" fmla="*/ 5860672 w 6128435"/>
              <a:gd name="connsiteY88-12436" fmla="*/ 4061579 h 6858000"/>
              <a:gd name="connsiteX89-12437" fmla="*/ 5872173 w 6128435"/>
              <a:gd name="connsiteY89-12438" fmla="*/ 4088497 h 6858000"/>
              <a:gd name="connsiteX90-12439" fmla="*/ 5883705 w 6128435"/>
              <a:gd name="connsiteY90-12440" fmla="*/ 4101899 h 6858000"/>
              <a:gd name="connsiteX91-12441" fmla="*/ 5885314 w 6128435"/>
              <a:gd name="connsiteY91-12442" fmla="*/ 4108387 h 6858000"/>
              <a:gd name="connsiteX92-12443" fmla="*/ 5894095 w 6128435"/>
              <a:gd name="connsiteY92-12444" fmla="*/ 4128857 h 6858000"/>
              <a:gd name="connsiteX93-12445" fmla="*/ 5898339 w 6128435"/>
              <a:gd name="connsiteY93-12446" fmla="*/ 4140800 h 6858000"/>
              <a:gd name="connsiteX94-12447" fmla="*/ 5899734 w 6128435"/>
              <a:gd name="connsiteY94-12448" fmla="*/ 4145632 h 6858000"/>
              <a:gd name="connsiteX95-12449" fmla="*/ 5897098 w 6128435"/>
              <a:gd name="connsiteY95-12450" fmla="*/ 4157819 h 6858000"/>
              <a:gd name="connsiteX96-12451" fmla="*/ 5903513 w 6128435"/>
              <a:gd name="connsiteY96-12452" fmla="*/ 4187661 h 6858000"/>
              <a:gd name="connsiteX97-12453" fmla="*/ 5917114 w 6128435"/>
              <a:gd name="connsiteY97-12454" fmla="*/ 4213096 h 6858000"/>
              <a:gd name="connsiteX98-12455" fmla="*/ 5921153 w 6128435"/>
              <a:gd name="connsiteY98-12456" fmla="*/ 4236222 h 6858000"/>
              <a:gd name="connsiteX99-12457" fmla="*/ 5924233 w 6128435"/>
              <a:gd name="connsiteY99-12458" fmla="*/ 4242060 h 6858000"/>
              <a:gd name="connsiteX100-12459" fmla="*/ 5928910 w 6128435"/>
              <a:gd name="connsiteY100-12460" fmla="*/ 4300973 h 6858000"/>
              <a:gd name="connsiteX101-12461" fmla="*/ 5939320 w 6128435"/>
              <a:gd name="connsiteY101-12462" fmla="*/ 4340435 h 6858000"/>
              <a:gd name="connsiteX102-12463" fmla="*/ 5946705 w 6128435"/>
              <a:gd name="connsiteY102-12464" fmla="*/ 4428051 h 6858000"/>
              <a:gd name="connsiteX103-12465" fmla="*/ 5949261 w 6128435"/>
              <a:gd name="connsiteY103-12466" fmla="*/ 4449185 h 6858000"/>
              <a:gd name="connsiteX104-12467" fmla="*/ 5957504 w 6128435"/>
              <a:gd name="connsiteY104-12468" fmla="*/ 4465911 h 6858000"/>
              <a:gd name="connsiteX105-12469" fmla="*/ 5964689 w 6128435"/>
              <a:gd name="connsiteY105-12470" fmla="*/ 4468532 h 6858000"/>
              <a:gd name="connsiteX106-12471" fmla="*/ 5967062 w 6128435"/>
              <a:gd name="connsiteY106-12472" fmla="*/ 4479923 h 6858000"/>
              <a:gd name="connsiteX107-12473" fmla="*/ 5968960 w 6128435"/>
              <a:gd name="connsiteY107-12474" fmla="*/ 4482655 h 6858000"/>
              <a:gd name="connsiteX108-12475" fmla="*/ 5978567 w 6128435"/>
              <a:gd name="connsiteY108-12476" fmla="*/ 4498605 h 6858000"/>
              <a:gd name="connsiteX109-12477" fmla="*/ 5980106 w 6128435"/>
              <a:gd name="connsiteY109-12478" fmla="*/ 4585087 h 6858000"/>
              <a:gd name="connsiteX110-12479" fmla="*/ 5998138 w 6128435"/>
              <a:gd name="connsiteY110-12480" fmla="*/ 4697518 h 6858000"/>
              <a:gd name="connsiteX111-12481" fmla="*/ 6013516 w 6128435"/>
              <a:gd name="connsiteY111-12482" fmla="*/ 4786619 h 6858000"/>
              <a:gd name="connsiteX112-12483" fmla="*/ 6025404 w 6128435"/>
              <a:gd name="connsiteY112-12484" fmla="*/ 4858148 h 6858000"/>
              <a:gd name="connsiteX113-12485" fmla="*/ 6007749 w 6128435"/>
              <a:gd name="connsiteY113-12486" fmla="*/ 4964715 h 6858000"/>
              <a:gd name="connsiteX114-12487" fmla="*/ 6005269 w 6128435"/>
              <a:gd name="connsiteY114-12488" fmla="*/ 5150567 h 6858000"/>
              <a:gd name="connsiteX115-12489" fmla="*/ 6001127 w 6128435"/>
              <a:gd name="connsiteY115-12490" fmla="*/ 5164609 h 6858000"/>
              <a:gd name="connsiteX116-12491" fmla="*/ 5996647 w 6128435"/>
              <a:gd name="connsiteY116-12492" fmla="*/ 5185640 h 6858000"/>
              <a:gd name="connsiteX117-12493" fmla="*/ 5998514 w 6128435"/>
              <a:gd name="connsiteY117-12494" fmla="*/ 5189673 h 6858000"/>
              <a:gd name="connsiteX118-12495" fmla="*/ 5995970 w 6128435"/>
              <a:gd name="connsiteY118-12496" fmla="*/ 5221547 h 6858000"/>
              <a:gd name="connsiteX119-12497" fmla="*/ 5997218 w 6128435"/>
              <a:gd name="connsiteY119-12498" fmla="*/ 5222031 h 6858000"/>
              <a:gd name="connsiteX120-12499" fmla="*/ 6002116 w 6128435"/>
              <a:gd name="connsiteY120-12500" fmla="*/ 5231223 h 6858000"/>
              <a:gd name="connsiteX121-12501" fmla="*/ 6008541 w 6128435"/>
              <a:gd name="connsiteY121-12502" fmla="*/ 5248680 h 6858000"/>
              <a:gd name="connsiteX122-12503" fmla="*/ 6039260 w 6128435"/>
              <a:gd name="connsiteY122-12504" fmla="*/ 5289518 h 6858000"/>
              <a:gd name="connsiteX123-12505" fmla="*/ 6036748 w 6128435"/>
              <a:gd name="connsiteY123-12506" fmla="*/ 5322752 h 6858000"/>
              <a:gd name="connsiteX124-12507" fmla="*/ 6036943 w 6128435"/>
              <a:gd name="connsiteY124-12508" fmla="*/ 5329480 h 6858000"/>
              <a:gd name="connsiteX125-12509" fmla="*/ 6037236 w 6128435"/>
              <a:gd name="connsiteY125-12510" fmla="*/ 5329634 h 6858000"/>
              <a:gd name="connsiteX126-12511" fmla="*/ 6038019 w 6128435"/>
              <a:gd name="connsiteY126-12512" fmla="*/ 5336764 h 6858000"/>
              <a:gd name="connsiteX127-12513" fmla="*/ 6037298 w 6128435"/>
              <a:gd name="connsiteY127-12514" fmla="*/ 5341753 h 6858000"/>
              <a:gd name="connsiteX128-12515" fmla="*/ 6037677 w 6128435"/>
              <a:gd name="connsiteY128-12516" fmla="*/ 5354807 h 6858000"/>
              <a:gd name="connsiteX129-12517" fmla="*/ 6039728 w 6128435"/>
              <a:gd name="connsiteY129-12518" fmla="*/ 5359416 h 6858000"/>
              <a:gd name="connsiteX130-12519" fmla="*/ 6043311 w 6128435"/>
              <a:gd name="connsiteY130-12520" fmla="*/ 5361407 h 6858000"/>
              <a:gd name="connsiteX131-12521" fmla="*/ 6042954 w 6128435"/>
              <a:gd name="connsiteY131-12522" fmla="*/ 5362576 h 6858000"/>
              <a:gd name="connsiteX132-12523" fmla="*/ 6053435 w 6128435"/>
              <a:gd name="connsiteY132-12524" fmla="*/ 5387547 h 6858000"/>
              <a:gd name="connsiteX133-12525" fmla="*/ 6065933 w 6128435"/>
              <a:gd name="connsiteY133-12526" fmla="*/ 5443002 h 6858000"/>
              <a:gd name="connsiteX134-12527" fmla="*/ 6068640 w 6128435"/>
              <a:gd name="connsiteY134-12528" fmla="*/ 5474503 h 6858000"/>
              <a:gd name="connsiteX135-12529" fmla="*/ 6080922 w 6128435"/>
              <a:gd name="connsiteY135-12530" fmla="*/ 5561070 h 6858000"/>
              <a:gd name="connsiteX136-12531" fmla="*/ 6096949 w 6128435"/>
              <a:gd name="connsiteY136-12532" fmla="*/ 5648179 h 6858000"/>
              <a:gd name="connsiteX137-12533" fmla="*/ 6125703 w 6128435"/>
              <a:gd name="connsiteY137-12534" fmla="*/ 5692894 h 6858000"/>
              <a:gd name="connsiteX138-12535" fmla="*/ 6126670 w 6128435"/>
              <a:gd name="connsiteY138-12536" fmla="*/ 5697882 h 6858000"/>
              <a:gd name="connsiteX139-12537" fmla="*/ 6124061 w 6128435"/>
              <a:gd name="connsiteY139-12538" fmla="*/ 5710294 h 6858000"/>
              <a:gd name="connsiteX140-12539" fmla="*/ 6122213 w 6128435"/>
              <a:gd name="connsiteY140-12540" fmla="*/ 5714762 h 6858000"/>
              <a:gd name="connsiteX141-12541" fmla="*/ 6121353 w 6128435"/>
              <a:gd name="connsiteY141-12542" fmla="*/ 5721725 h 6858000"/>
              <a:gd name="connsiteX142-12543" fmla="*/ 6121607 w 6128435"/>
              <a:gd name="connsiteY142-12544" fmla="*/ 5721959 h 6858000"/>
              <a:gd name="connsiteX143-12545" fmla="*/ 6120262 w 6128435"/>
              <a:gd name="connsiteY143-12546" fmla="*/ 5728358 h 6858000"/>
              <a:gd name="connsiteX144-12547" fmla="*/ 6110194 w 6128435"/>
              <a:gd name="connsiteY144-12548" fmla="*/ 5758853 h 6858000"/>
              <a:gd name="connsiteX145-12549" fmla="*/ 6127519 w 6128435"/>
              <a:gd name="connsiteY145-12550" fmla="*/ 5865775 h 6858000"/>
              <a:gd name="connsiteX146-12551" fmla="*/ 6128435 w 6128435"/>
              <a:gd name="connsiteY146-12552" fmla="*/ 5870164 h 6858000"/>
              <a:gd name="connsiteX147-12553" fmla="*/ 6119217 w 6128435"/>
              <a:gd name="connsiteY147-12554" fmla="*/ 5888542 h 6858000"/>
              <a:gd name="connsiteX148-12555" fmla="*/ 6115966 w 6128435"/>
              <a:gd name="connsiteY148-12556" fmla="*/ 5898387 h 6858000"/>
              <a:gd name="connsiteX149-12557" fmla="*/ 6111924 w 6128435"/>
              <a:gd name="connsiteY149-12558" fmla="*/ 5900444 h 6858000"/>
              <a:gd name="connsiteX150-12559" fmla="*/ 6108716 w 6128435"/>
              <a:gd name="connsiteY150-12560" fmla="*/ 5915345 h 6858000"/>
              <a:gd name="connsiteX151-12561" fmla="*/ 6109524 w 6128435"/>
              <a:gd name="connsiteY151-12562" fmla="*/ 5917328 h 6858000"/>
              <a:gd name="connsiteX152-12563" fmla="*/ 6102493 w 6128435"/>
              <a:gd name="connsiteY152-12564" fmla="*/ 5928602 h 6858000"/>
              <a:gd name="connsiteX153-12565" fmla="*/ 6056863 w 6128435"/>
              <a:gd name="connsiteY153-12566" fmla="*/ 6000643 h 6858000"/>
              <a:gd name="connsiteX154-12567" fmla="*/ 6045436 w 6128435"/>
              <a:gd name="connsiteY154-12568" fmla="*/ 6124480 h 6858000"/>
              <a:gd name="connsiteX155-12569" fmla="*/ 6030489 w 6128435"/>
              <a:gd name="connsiteY155-12570" fmla="*/ 6317666 h 6858000"/>
              <a:gd name="connsiteX156-12571" fmla="*/ 6007492 w 6128435"/>
              <a:gd name="connsiteY156-12572" fmla="*/ 6440818 h 6858000"/>
              <a:gd name="connsiteX157-12573" fmla="*/ 6009467 w 6128435"/>
              <a:gd name="connsiteY157-12574" fmla="*/ 6487076 h 6858000"/>
              <a:gd name="connsiteX158-12575" fmla="*/ 5995064 w 6128435"/>
              <a:gd name="connsiteY158-12576" fmla="*/ 6540791 h 6858000"/>
              <a:gd name="connsiteX159-12577" fmla="*/ 5996309 w 6128435"/>
              <a:gd name="connsiteY159-12578" fmla="*/ 6543961 h 6858000"/>
              <a:gd name="connsiteX160-12579" fmla="*/ 5996048 w 6128435"/>
              <a:gd name="connsiteY160-12580" fmla="*/ 6555444 h 6858000"/>
              <a:gd name="connsiteX161-12581" fmla="*/ 6002524 w 6128435"/>
              <a:gd name="connsiteY161-12582" fmla="*/ 6560188 h 6858000"/>
              <a:gd name="connsiteX162-12583" fmla="*/ 6006823 w 6128435"/>
              <a:gd name="connsiteY162-12584" fmla="*/ 6578546 h 6858000"/>
              <a:gd name="connsiteX163-12585" fmla="*/ 6004510 w 6128435"/>
              <a:gd name="connsiteY163-12586" fmla="*/ 6599256 h 6858000"/>
              <a:gd name="connsiteX164-12587" fmla="*/ 5986207 w 6128435"/>
              <a:gd name="connsiteY164-12588" fmla="*/ 6695855 h 6858000"/>
              <a:gd name="connsiteX165-12589" fmla="*/ 5979428 w 6128435"/>
              <a:gd name="connsiteY165-12590" fmla="*/ 6754678 h 6858000"/>
              <a:gd name="connsiteX166-12591" fmla="*/ 5983398 w 6128435"/>
              <a:gd name="connsiteY166-12592" fmla="*/ 6778641 h 6858000"/>
              <a:gd name="connsiteX167-12593" fmla="*/ 5984543 w 6128435"/>
              <a:gd name="connsiteY167-12594" fmla="*/ 6811016 h 6858000"/>
              <a:gd name="connsiteX168-12595" fmla="*/ 5981802 w 6128435"/>
              <a:gd name="connsiteY168-12596" fmla="*/ 6838578 h 6858000"/>
              <a:gd name="connsiteX169-12597" fmla="*/ 5979671 w 6128435"/>
              <a:gd name="connsiteY169-12598" fmla="*/ 6858000 h 6858000"/>
              <a:gd name="connsiteX170-12599" fmla="*/ 0 w 6128435"/>
              <a:gd name="connsiteY170-12600" fmla="*/ 6858000 h 6858000"/>
              <a:gd name="connsiteX171-12601" fmla="*/ 0 w 6128435"/>
              <a:gd name="connsiteY171-12602" fmla="*/ 0 h 6858000"/>
              <a:gd name="connsiteX0-12603" fmla="*/ 0 w 6128435"/>
              <a:gd name="connsiteY0-12604" fmla="*/ 0 h 6858000"/>
              <a:gd name="connsiteX1-12605" fmla="*/ 4965888 w 6128435"/>
              <a:gd name="connsiteY1-12606" fmla="*/ 0 h 6858000"/>
              <a:gd name="connsiteX2-12607" fmla="*/ 4967767 w 6128435"/>
              <a:gd name="connsiteY2-12608" fmla="*/ 7930 h 6858000"/>
              <a:gd name="connsiteX3-12609" fmla="*/ 4979444 w 6128435"/>
              <a:gd name="connsiteY3-12610" fmla="*/ 43921 h 6858000"/>
              <a:gd name="connsiteX4-12611" fmla="*/ 5021173 w 6128435"/>
              <a:gd name="connsiteY4-12612" fmla="*/ 123738 h 6858000"/>
              <a:gd name="connsiteX5-12613" fmla="*/ 5075458 w 6128435"/>
              <a:gd name="connsiteY5-12614" fmla="*/ 264355 h 6858000"/>
              <a:gd name="connsiteX6-12615" fmla="*/ 5081175 w 6128435"/>
              <a:gd name="connsiteY6-12616" fmla="*/ 277448 h 6858000"/>
              <a:gd name="connsiteX7-12617" fmla="*/ 5097011 w 6128435"/>
              <a:gd name="connsiteY7-12618" fmla="*/ 355616 h 6858000"/>
              <a:gd name="connsiteX8-12619" fmla="*/ 5130982 w 6128435"/>
              <a:gd name="connsiteY8-12620" fmla="*/ 412030 h 6858000"/>
              <a:gd name="connsiteX9-12621" fmla="*/ 5153000 w 6128435"/>
              <a:gd name="connsiteY9-12622" fmla="*/ 507134 h 6858000"/>
              <a:gd name="connsiteX10-12623" fmla="*/ 5171282 w 6128435"/>
              <a:gd name="connsiteY10-12624" fmla="*/ 602071 h 6858000"/>
              <a:gd name="connsiteX11-12625" fmla="*/ 5176196 w 6128435"/>
              <a:gd name="connsiteY11-12626" fmla="*/ 636822 h 6858000"/>
              <a:gd name="connsiteX12-12627" fmla="*/ 5201957 w 6128435"/>
              <a:gd name="connsiteY12-12628" fmla="*/ 736835 h 6858000"/>
              <a:gd name="connsiteX13-12629" fmla="*/ 5185452 w 6128435"/>
              <a:gd name="connsiteY13-12630" fmla="*/ 745392 h 6858000"/>
              <a:gd name="connsiteX14-12631" fmla="*/ 5189051 w 6128435"/>
              <a:gd name="connsiteY14-12632" fmla="*/ 782518 h 6858000"/>
              <a:gd name="connsiteX15-12633" fmla="*/ 5210428 w 6128435"/>
              <a:gd name="connsiteY15-12634" fmla="*/ 815772 h 6858000"/>
              <a:gd name="connsiteX16-12635" fmla="*/ 5221088 w 6128435"/>
              <a:gd name="connsiteY16-12636" fmla="*/ 860193 h 6858000"/>
              <a:gd name="connsiteX17-12637" fmla="*/ 5227653 w 6128435"/>
              <a:gd name="connsiteY17-12638" fmla="*/ 886709 h 6858000"/>
              <a:gd name="connsiteX18-12639" fmla="*/ 5230806 w 6128435"/>
              <a:gd name="connsiteY18-12640" fmla="*/ 961354 h 6858000"/>
              <a:gd name="connsiteX19-12641" fmla="*/ 5201018 w 6128435"/>
              <a:gd name="connsiteY19-12642" fmla="*/ 1095027 h 6858000"/>
              <a:gd name="connsiteX20-12643" fmla="*/ 5202153 w 6128435"/>
              <a:gd name="connsiteY20-12644" fmla="*/ 1133224 h 6858000"/>
              <a:gd name="connsiteX21-12645" fmla="*/ 5207370 w 6128435"/>
              <a:gd name="connsiteY21-12646" fmla="*/ 1138097 h 6858000"/>
              <a:gd name="connsiteX22-12647" fmla="*/ 5189234 w 6128435"/>
              <a:gd name="connsiteY22-12648" fmla="*/ 1193495 h 6858000"/>
              <a:gd name="connsiteX23-12649" fmla="*/ 5202769 w 6128435"/>
              <a:gd name="connsiteY23-12650" fmla="*/ 1269450 h 6858000"/>
              <a:gd name="connsiteX24-12651" fmla="*/ 5225968 w 6128435"/>
              <a:gd name="connsiteY24-12652" fmla="*/ 1357994 h 6858000"/>
              <a:gd name="connsiteX25-12653" fmla="*/ 5233819 w 6128435"/>
              <a:gd name="connsiteY25-12654" fmla="*/ 1380922 h 6858000"/>
              <a:gd name="connsiteX26-12655" fmla="*/ 5237226 w 6128435"/>
              <a:gd name="connsiteY26-12656" fmla="*/ 1441327 h 6858000"/>
              <a:gd name="connsiteX27-12657" fmla="*/ 5244434 w 6128435"/>
              <a:gd name="connsiteY27-12658" fmla="*/ 1580810 h 6858000"/>
              <a:gd name="connsiteX28-12659" fmla="*/ 5251453 w 6128435"/>
              <a:gd name="connsiteY28-12660" fmla="*/ 1583934 h 6858000"/>
              <a:gd name="connsiteX29-12661" fmla="*/ 5253136 w 6128435"/>
              <a:gd name="connsiteY29-12662" fmla="*/ 1595457 h 6858000"/>
              <a:gd name="connsiteX30-12663" fmla="*/ 5254863 w 6128435"/>
              <a:gd name="connsiteY30-12664" fmla="*/ 1598311 h 6858000"/>
              <a:gd name="connsiteX31-12665" fmla="*/ 5263491 w 6128435"/>
              <a:gd name="connsiteY31-12666" fmla="*/ 1642938 h 6858000"/>
              <a:gd name="connsiteX32-12667" fmla="*/ 5261314 w 6128435"/>
              <a:gd name="connsiteY32-12668" fmla="*/ 1689177 h 6858000"/>
              <a:gd name="connsiteX33-12669" fmla="*/ 5259788 w 6128435"/>
              <a:gd name="connsiteY33-12670" fmla="*/ 1768516 h 6858000"/>
              <a:gd name="connsiteX34-12671" fmla="*/ 5255696 w 6128435"/>
              <a:gd name="connsiteY34-12672" fmla="*/ 1953770 h 6858000"/>
              <a:gd name="connsiteX35-12673" fmla="*/ 5252592 w 6128435"/>
              <a:gd name="connsiteY35-12674" fmla="*/ 2092210 h 6858000"/>
              <a:gd name="connsiteX36-12675" fmla="*/ 5264303 w 6128435"/>
              <a:gd name="connsiteY36-12676" fmla="*/ 2225157 h 6858000"/>
              <a:gd name="connsiteX37-12677" fmla="*/ 5254949 w 6128435"/>
              <a:gd name="connsiteY37-12678" fmla="*/ 2236160 h 6858000"/>
              <a:gd name="connsiteX38-12679" fmla="*/ 5250104 w 6128435"/>
              <a:gd name="connsiteY38-12680" fmla="*/ 2249166 h 6858000"/>
              <a:gd name="connsiteX39-12681" fmla="*/ 5251214 w 6128435"/>
              <a:gd name="connsiteY39-12682" fmla="*/ 2250944 h 6858000"/>
              <a:gd name="connsiteX40-12683" fmla="*/ 5250644 w 6128435"/>
              <a:gd name="connsiteY40-12684" fmla="*/ 2266619 h 6858000"/>
              <a:gd name="connsiteX41-12685" fmla="*/ 5247111 w 6128435"/>
              <a:gd name="connsiteY41-12686" fmla="*/ 2269679 h 6858000"/>
              <a:gd name="connsiteX42-12687" fmla="*/ 5279312 w 6128435"/>
              <a:gd name="connsiteY42-12688" fmla="*/ 2302757 h 6858000"/>
              <a:gd name="connsiteX43-12689" fmla="*/ 5293877 w 6128435"/>
              <a:gd name="connsiteY43-12690" fmla="*/ 2368649 h 6858000"/>
              <a:gd name="connsiteX44-12691" fmla="*/ 5311338 w 6128435"/>
              <a:gd name="connsiteY44-12692" fmla="*/ 2404034 h 6858000"/>
              <a:gd name="connsiteX45-12693" fmla="*/ 5338366 w 6128435"/>
              <a:gd name="connsiteY45-12694" fmla="*/ 2465052 h 6858000"/>
              <a:gd name="connsiteX46-12695" fmla="*/ 5371263 w 6128435"/>
              <a:gd name="connsiteY46-12696" fmla="*/ 2586413 h 6858000"/>
              <a:gd name="connsiteX47-12697" fmla="*/ 5407503 w 6128435"/>
              <a:gd name="connsiteY47-12698" fmla="*/ 2786290 h 6858000"/>
              <a:gd name="connsiteX48-12699" fmla="*/ 5407356 w 6128435"/>
              <a:gd name="connsiteY48-12700" fmla="*/ 2787545 h 6858000"/>
              <a:gd name="connsiteX49-12701" fmla="*/ 5411130 w 6128435"/>
              <a:gd name="connsiteY49-12702" fmla="*/ 2788640 h 6858000"/>
              <a:gd name="connsiteX50-12703" fmla="*/ 5416439 w 6128435"/>
              <a:gd name="connsiteY50-12704" fmla="*/ 2805666 h 6858000"/>
              <a:gd name="connsiteX51-12705" fmla="*/ 5416589 w 6128435"/>
              <a:gd name="connsiteY51-12706" fmla="*/ 2810822 h 6858000"/>
              <a:gd name="connsiteX52-12707" fmla="*/ 5418542 w 6128435"/>
              <a:gd name="connsiteY52-12708" fmla="*/ 2817745 h 6858000"/>
              <a:gd name="connsiteX53-12709" fmla="*/ 5418847 w 6128435"/>
              <a:gd name="connsiteY53-12710" fmla="*/ 2817825 h 6858000"/>
              <a:gd name="connsiteX54-12711" fmla="*/ 5423364 w 6128435"/>
              <a:gd name="connsiteY54-12712" fmla="*/ 2858292 h 6858000"/>
              <a:gd name="connsiteX55-12713" fmla="*/ 5479298 w 6128435"/>
              <a:gd name="connsiteY55-12714" fmla="*/ 2947791 h 6858000"/>
              <a:gd name="connsiteX56-12715" fmla="*/ 5481770 w 6128435"/>
              <a:gd name="connsiteY56-12716" fmla="*/ 2951352 h 6858000"/>
              <a:gd name="connsiteX57-12717" fmla="*/ 5481013 w 6128435"/>
              <a:gd name="connsiteY57-12718" fmla="*/ 2973461 h 6858000"/>
              <a:gd name="connsiteX58-12719" fmla="*/ 5482045 w 6128435"/>
              <a:gd name="connsiteY58-12720" fmla="*/ 2984371 h 6858000"/>
              <a:gd name="connsiteX59-12721" fmla="*/ 5479405 w 6128435"/>
              <a:gd name="connsiteY59-12722" fmla="*/ 2988507 h 6858000"/>
              <a:gd name="connsiteX60-12723" fmla="*/ 5482415 w 6128435"/>
              <a:gd name="connsiteY60-12724" fmla="*/ 3004079 h 6858000"/>
              <a:gd name="connsiteX61-12725" fmla="*/ 5483865 w 6128435"/>
              <a:gd name="connsiteY61-12726" fmla="*/ 3005467 h 6858000"/>
              <a:gd name="connsiteX62-12727" fmla="*/ 5482236 w 6128435"/>
              <a:gd name="connsiteY62-12728" fmla="*/ 3019791 h 6858000"/>
              <a:gd name="connsiteX63-12729" fmla="*/ 5475895 w 6128435"/>
              <a:gd name="connsiteY63-12730" fmla="*/ 3033578 h 6858000"/>
              <a:gd name="connsiteX64-12731" fmla="*/ 5477595 w 6128435"/>
              <a:gd name="connsiteY64-12732" fmla="*/ 3250534 h 6858000"/>
              <a:gd name="connsiteX65-12733" fmla="*/ 5532836 w 6128435"/>
              <a:gd name="connsiteY65-12734" fmla="*/ 3353840 h 6858000"/>
              <a:gd name="connsiteX66-12735" fmla="*/ 5561229 w 6128435"/>
              <a:gd name="connsiteY66-12736" fmla="*/ 3395784 h 6858000"/>
              <a:gd name="connsiteX67-12737" fmla="*/ 5589758 w 6128435"/>
              <a:gd name="connsiteY67-12738" fmla="*/ 3506453 h 6858000"/>
              <a:gd name="connsiteX68-12739" fmla="*/ 5596144 w 6128435"/>
              <a:gd name="connsiteY68-12740" fmla="*/ 3534624 h 6858000"/>
              <a:gd name="connsiteX69-12741" fmla="*/ 5597750 w 6128435"/>
              <a:gd name="connsiteY69-12742" fmla="*/ 3534129 h 6858000"/>
              <a:gd name="connsiteX70-12743" fmla="*/ 5599700 w 6128435"/>
              <a:gd name="connsiteY70-12744" fmla="*/ 3547221 h 6858000"/>
              <a:gd name="connsiteX71-12745" fmla="*/ 5615031 w 6128435"/>
              <a:gd name="connsiteY71-12746" fmla="*/ 3557482 h 6858000"/>
              <a:gd name="connsiteX72-12747" fmla="*/ 5618377 w 6128435"/>
              <a:gd name="connsiteY72-12748" fmla="*/ 3588431 h 6858000"/>
              <a:gd name="connsiteX73-12749" fmla="*/ 5612155 w 6128435"/>
              <a:gd name="connsiteY73-12750" fmla="*/ 3589869 h 6858000"/>
              <a:gd name="connsiteX74-12751" fmla="*/ 5620843 w 6128435"/>
              <a:gd name="connsiteY74-12752" fmla="*/ 3606745 h 6858000"/>
              <a:gd name="connsiteX75-12753" fmla="*/ 5655472 w 6128435"/>
              <a:gd name="connsiteY75-12754" fmla="*/ 3678877 h 6858000"/>
              <a:gd name="connsiteX76-12755" fmla="*/ 5680448 w 6128435"/>
              <a:gd name="connsiteY76-12756" fmla="*/ 3717760 h 6858000"/>
              <a:gd name="connsiteX77-12757" fmla="*/ 5683015 w 6128435"/>
              <a:gd name="connsiteY77-12758" fmla="*/ 3762025 h 6858000"/>
              <a:gd name="connsiteX78-12759" fmla="*/ 5696643 w 6128435"/>
              <a:gd name="connsiteY78-12760" fmla="*/ 3773888 h 6858000"/>
              <a:gd name="connsiteX79-12761" fmla="*/ 5699203 w 6128435"/>
              <a:gd name="connsiteY79-12762" fmla="*/ 3775823 h 6858000"/>
              <a:gd name="connsiteX80-12763" fmla="*/ 5704824 w 6128435"/>
              <a:gd name="connsiteY80-12764" fmla="*/ 3785966 h 6858000"/>
              <a:gd name="connsiteX81-12765" fmla="*/ 5712204 w 6128435"/>
              <a:gd name="connsiteY81-12766" fmla="*/ 3785830 h 6858000"/>
              <a:gd name="connsiteX82-12767" fmla="*/ 5724816 w 6128435"/>
              <a:gd name="connsiteY82-12768" fmla="*/ 3798949 h 6858000"/>
              <a:gd name="connsiteX83-12769" fmla="*/ 5733539 w 6128435"/>
              <a:gd name="connsiteY83-12770" fmla="*/ 3818457 h 6858000"/>
              <a:gd name="connsiteX84-12771" fmla="*/ 5768491 w 6128435"/>
              <a:gd name="connsiteY84-12772" fmla="*/ 3914399 h 6858000"/>
              <a:gd name="connsiteX85-12773" fmla="*/ 5793123 w 6128435"/>
              <a:gd name="connsiteY85-12774" fmla="*/ 3969952 h 6858000"/>
              <a:gd name="connsiteX86-12775" fmla="*/ 5808321 w 6128435"/>
              <a:gd name="connsiteY86-12776" fmla="*/ 3988153 h 6858000"/>
              <a:gd name="connsiteX87-12777" fmla="*/ 5825621 w 6128435"/>
              <a:gd name="connsiteY87-12778" fmla="*/ 4015525 h 6858000"/>
              <a:gd name="connsiteX88-12779" fmla="*/ 5860672 w 6128435"/>
              <a:gd name="connsiteY88-12780" fmla="*/ 4061579 h 6858000"/>
              <a:gd name="connsiteX89-12781" fmla="*/ 5872173 w 6128435"/>
              <a:gd name="connsiteY89-12782" fmla="*/ 4088497 h 6858000"/>
              <a:gd name="connsiteX90-12783" fmla="*/ 5883705 w 6128435"/>
              <a:gd name="connsiteY90-12784" fmla="*/ 4101899 h 6858000"/>
              <a:gd name="connsiteX91-12785" fmla="*/ 5885314 w 6128435"/>
              <a:gd name="connsiteY91-12786" fmla="*/ 4108387 h 6858000"/>
              <a:gd name="connsiteX92-12787" fmla="*/ 5894095 w 6128435"/>
              <a:gd name="connsiteY92-12788" fmla="*/ 4128857 h 6858000"/>
              <a:gd name="connsiteX93-12789" fmla="*/ 5898339 w 6128435"/>
              <a:gd name="connsiteY93-12790" fmla="*/ 4140800 h 6858000"/>
              <a:gd name="connsiteX94-12791" fmla="*/ 5899734 w 6128435"/>
              <a:gd name="connsiteY94-12792" fmla="*/ 4145632 h 6858000"/>
              <a:gd name="connsiteX95-12793" fmla="*/ 5897098 w 6128435"/>
              <a:gd name="connsiteY95-12794" fmla="*/ 4157819 h 6858000"/>
              <a:gd name="connsiteX96-12795" fmla="*/ 5903513 w 6128435"/>
              <a:gd name="connsiteY96-12796" fmla="*/ 4187661 h 6858000"/>
              <a:gd name="connsiteX97-12797" fmla="*/ 5917114 w 6128435"/>
              <a:gd name="connsiteY97-12798" fmla="*/ 4213096 h 6858000"/>
              <a:gd name="connsiteX98-12799" fmla="*/ 5921153 w 6128435"/>
              <a:gd name="connsiteY98-12800" fmla="*/ 4236222 h 6858000"/>
              <a:gd name="connsiteX99-12801" fmla="*/ 5924233 w 6128435"/>
              <a:gd name="connsiteY99-12802" fmla="*/ 4242060 h 6858000"/>
              <a:gd name="connsiteX100-12803" fmla="*/ 5928910 w 6128435"/>
              <a:gd name="connsiteY100-12804" fmla="*/ 4300973 h 6858000"/>
              <a:gd name="connsiteX101-12805" fmla="*/ 5939320 w 6128435"/>
              <a:gd name="connsiteY101-12806" fmla="*/ 4340435 h 6858000"/>
              <a:gd name="connsiteX102-12807" fmla="*/ 5946705 w 6128435"/>
              <a:gd name="connsiteY102-12808" fmla="*/ 4428051 h 6858000"/>
              <a:gd name="connsiteX103-12809" fmla="*/ 5949261 w 6128435"/>
              <a:gd name="connsiteY103-12810" fmla="*/ 4449185 h 6858000"/>
              <a:gd name="connsiteX104-12811" fmla="*/ 5957504 w 6128435"/>
              <a:gd name="connsiteY104-12812" fmla="*/ 4465911 h 6858000"/>
              <a:gd name="connsiteX105-12813" fmla="*/ 5964689 w 6128435"/>
              <a:gd name="connsiteY105-12814" fmla="*/ 4468532 h 6858000"/>
              <a:gd name="connsiteX106-12815" fmla="*/ 5967062 w 6128435"/>
              <a:gd name="connsiteY106-12816" fmla="*/ 4479923 h 6858000"/>
              <a:gd name="connsiteX107-12817" fmla="*/ 5968960 w 6128435"/>
              <a:gd name="connsiteY107-12818" fmla="*/ 4482655 h 6858000"/>
              <a:gd name="connsiteX108-12819" fmla="*/ 5978567 w 6128435"/>
              <a:gd name="connsiteY108-12820" fmla="*/ 4498605 h 6858000"/>
              <a:gd name="connsiteX109-12821" fmla="*/ 5980106 w 6128435"/>
              <a:gd name="connsiteY109-12822" fmla="*/ 4585087 h 6858000"/>
              <a:gd name="connsiteX110-12823" fmla="*/ 5998138 w 6128435"/>
              <a:gd name="connsiteY110-12824" fmla="*/ 4697518 h 6858000"/>
              <a:gd name="connsiteX111-12825" fmla="*/ 6013516 w 6128435"/>
              <a:gd name="connsiteY111-12826" fmla="*/ 4786619 h 6858000"/>
              <a:gd name="connsiteX112-12827" fmla="*/ 6025404 w 6128435"/>
              <a:gd name="connsiteY112-12828" fmla="*/ 4858148 h 6858000"/>
              <a:gd name="connsiteX113-12829" fmla="*/ 6007749 w 6128435"/>
              <a:gd name="connsiteY113-12830" fmla="*/ 4964715 h 6858000"/>
              <a:gd name="connsiteX114-12831" fmla="*/ 6005269 w 6128435"/>
              <a:gd name="connsiteY114-12832" fmla="*/ 5150567 h 6858000"/>
              <a:gd name="connsiteX115-12833" fmla="*/ 6001127 w 6128435"/>
              <a:gd name="connsiteY115-12834" fmla="*/ 5164609 h 6858000"/>
              <a:gd name="connsiteX116-12835" fmla="*/ 5996647 w 6128435"/>
              <a:gd name="connsiteY116-12836" fmla="*/ 5185640 h 6858000"/>
              <a:gd name="connsiteX117-12837" fmla="*/ 5998514 w 6128435"/>
              <a:gd name="connsiteY117-12838" fmla="*/ 5189673 h 6858000"/>
              <a:gd name="connsiteX118-12839" fmla="*/ 5995970 w 6128435"/>
              <a:gd name="connsiteY118-12840" fmla="*/ 5221547 h 6858000"/>
              <a:gd name="connsiteX119-12841" fmla="*/ 5997218 w 6128435"/>
              <a:gd name="connsiteY119-12842" fmla="*/ 5222031 h 6858000"/>
              <a:gd name="connsiteX120-12843" fmla="*/ 6002116 w 6128435"/>
              <a:gd name="connsiteY120-12844" fmla="*/ 5231223 h 6858000"/>
              <a:gd name="connsiteX121-12845" fmla="*/ 6008541 w 6128435"/>
              <a:gd name="connsiteY121-12846" fmla="*/ 5248680 h 6858000"/>
              <a:gd name="connsiteX122-12847" fmla="*/ 6039260 w 6128435"/>
              <a:gd name="connsiteY122-12848" fmla="*/ 5289518 h 6858000"/>
              <a:gd name="connsiteX123-12849" fmla="*/ 6036748 w 6128435"/>
              <a:gd name="connsiteY123-12850" fmla="*/ 5322752 h 6858000"/>
              <a:gd name="connsiteX124-12851" fmla="*/ 6036943 w 6128435"/>
              <a:gd name="connsiteY124-12852" fmla="*/ 5329480 h 6858000"/>
              <a:gd name="connsiteX125-12853" fmla="*/ 6037236 w 6128435"/>
              <a:gd name="connsiteY125-12854" fmla="*/ 5329634 h 6858000"/>
              <a:gd name="connsiteX126-12855" fmla="*/ 6038019 w 6128435"/>
              <a:gd name="connsiteY126-12856" fmla="*/ 5336764 h 6858000"/>
              <a:gd name="connsiteX127-12857" fmla="*/ 6037298 w 6128435"/>
              <a:gd name="connsiteY127-12858" fmla="*/ 5341753 h 6858000"/>
              <a:gd name="connsiteX128-12859" fmla="*/ 6037677 w 6128435"/>
              <a:gd name="connsiteY128-12860" fmla="*/ 5354807 h 6858000"/>
              <a:gd name="connsiteX129-12861" fmla="*/ 6039728 w 6128435"/>
              <a:gd name="connsiteY129-12862" fmla="*/ 5359416 h 6858000"/>
              <a:gd name="connsiteX130-12863" fmla="*/ 6043311 w 6128435"/>
              <a:gd name="connsiteY130-12864" fmla="*/ 5361407 h 6858000"/>
              <a:gd name="connsiteX131-12865" fmla="*/ 6042954 w 6128435"/>
              <a:gd name="connsiteY131-12866" fmla="*/ 5362576 h 6858000"/>
              <a:gd name="connsiteX132-12867" fmla="*/ 6053435 w 6128435"/>
              <a:gd name="connsiteY132-12868" fmla="*/ 5387547 h 6858000"/>
              <a:gd name="connsiteX133-12869" fmla="*/ 6065933 w 6128435"/>
              <a:gd name="connsiteY133-12870" fmla="*/ 5443002 h 6858000"/>
              <a:gd name="connsiteX134-12871" fmla="*/ 6068640 w 6128435"/>
              <a:gd name="connsiteY134-12872" fmla="*/ 5474503 h 6858000"/>
              <a:gd name="connsiteX135-12873" fmla="*/ 6080922 w 6128435"/>
              <a:gd name="connsiteY135-12874" fmla="*/ 5561070 h 6858000"/>
              <a:gd name="connsiteX136-12875" fmla="*/ 6096949 w 6128435"/>
              <a:gd name="connsiteY136-12876" fmla="*/ 5648179 h 6858000"/>
              <a:gd name="connsiteX137-12877" fmla="*/ 6125703 w 6128435"/>
              <a:gd name="connsiteY137-12878" fmla="*/ 5692894 h 6858000"/>
              <a:gd name="connsiteX138-12879" fmla="*/ 6126670 w 6128435"/>
              <a:gd name="connsiteY138-12880" fmla="*/ 5697882 h 6858000"/>
              <a:gd name="connsiteX139-12881" fmla="*/ 6124061 w 6128435"/>
              <a:gd name="connsiteY139-12882" fmla="*/ 5710294 h 6858000"/>
              <a:gd name="connsiteX140-12883" fmla="*/ 6122213 w 6128435"/>
              <a:gd name="connsiteY140-12884" fmla="*/ 5714762 h 6858000"/>
              <a:gd name="connsiteX141-12885" fmla="*/ 6121353 w 6128435"/>
              <a:gd name="connsiteY141-12886" fmla="*/ 5721725 h 6858000"/>
              <a:gd name="connsiteX142-12887" fmla="*/ 6121607 w 6128435"/>
              <a:gd name="connsiteY142-12888" fmla="*/ 5721959 h 6858000"/>
              <a:gd name="connsiteX143-12889" fmla="*/ 6120262 w 6128435"/>
              <a:gd name="connsiteY143-12890" fmla="*/ 5728358 h 6858000"/>
              <a:gd name="connsiteX144-12891" fmla="*/ 6110194 w 6128435"/>
              <a:gd name="connsiteY144-12892" fmla="*/ 5758853 h 6858000"/>
              <a:gd name="connsiteX145-12893" fmla="*/ 6127519 w 6128435"/>
              <a:gd name="connsiteY145-12894" fmla="*/ 5865775 h 6858000"/>
              <a:gd name="connsiteX146-12895" fmla="*/ 6128435 w 6128435"/>
              <a:gd name="connsiteY146-12896" fmla="*/ 5870164 h 6858000"/>
              <a:gd name="connsiteX147-12897" fmla="*/ 6119217 w 6128435"/>
              <a:gd name="connsiteY147-12898" fmla="*/ 5888542 h 6858000"/>
              <a:gd name="connsiteX148-12899" fmla="*/ 6115966 w 6128435"/>
              <a:gd name="connsiteY148-12900" fmla="*/ 5898387 h 6858000"/>
              <a:gd name="connsiteX149-12901" fmla="*/ 6111924 w 6128435"/>
              <a:gd name="connsiteY149-12902" fmla="*/ 5900444 h 6858000"/>
              <a:gd name="connsiteX150-12903" fmla="*/ 6108716 w 6128435"/>
              <a:gd name="connsiteY150-12904" fmla="*/ 5915345 h 6858000"/>
              <a:gd name="connsiteX151-12905" fmla="*/ 6109524 w 6128435"/>
              <a:gd name="connsiteY151-12906" fmla="*/ 5917328 h 6858000"/>
              <a:gd name="connsiteX152-12907" fmla="*/ 6102493 w 6128435"/>
              <a:gd name="connsiteY152-12908" fmla="*/ 5928602 h 6858000"/>
              <a:gd name="connsiteX153-12909" fmla="*/ 6056863 w 6128435"/>
              <a:gd name="connsiteY153-12910" fmla="*/ 6000643 h 6858000"/>
              <a:gd name="connsiteX154-12911" fmla="*/ 6045436 w 6128435"/>
              <a:gd name="connsiteY154-12912" fmla="*/ 6124480 h 6858000"/>
              <a:gd name="connsiteX155-12913" fmla="*/ 6030489 w 6128435"/>
              <a:gd name="connsiteY155-12914" fmla="*/ 6317666 h 6858000"/>
              <a:gd name="connsiteX156-12915" fmla="*/ 6007492 w 6128435"/>
              <a:gd name="connsiteY156-12916" fmla="*/ 6440818 h 6858000"/>
              <a:gd name="connsiteX157-12917" fmla="*/ 6009467 w 6128435"/>
              <a:gd name="connsiteY157-12918" fmla="*/ 6487076 h 6858000"/>
              <a:gd name="connsiteX158-12919" fmla="*/ 5995064 w 6128435"/>
              <a:gd name="connsiteY158-12920" fmla="*/ 6540791 h 6858000"/>
              <a:gd name="connsiteX159-12921" fmla="*/ 5996309 w 6128435"/>
              <a:gd name="connsiteY159-12922" fmla="*/ 6543961 h 6858000"/>
              <a:gd name="connsiteX160-12923" fmla="*/ 5996048 w 6128435"/>
              <a:gd name="connsiteY160-12924" fmla="*/ 6555444 h 6858000"/>
              <a:gd name="connsiteX161-12925" fmla="*/ 6002524 w 6128435"/>
              <a:gd name="connsiteY161-12926" fmla="*/ 6560188 h 6858000"/>
              <a:gd name="connsiteX162-12927" fmla="*/ 6006823 w 6128435"/>
              <a:gd name="connsiteY162-12928" fmla="*/ 6578546 h 6858000"/>
              <a:gd name="connsiteX163-12929" fmla="*/ 6004510 w 6128435"/>
              <a:gd name="connsiteY163-12930" fmla="*/ 6599256 h 6858000"/>
              <a:gd name="connsiteX164-12931" fmla="*/ 5986207 w 6128435"/>
              <a:gd name="connsiteY164-12932" fmla="*/ 6695855 h 6858000"/>
              <a:gd name="connsiteX165-12933" fmla="*/ 5979428 w 6128435"/>
              <a:gd name="connsiteY165-12934" fmla="*/ 6754678 h 6858000"/>
              <a:gd name="connsiteX166-12935" fmla="*/ 5983398 w 6128435"/>
              <a:gd name="connsiteY166-12936" fmla="*/ 6778641 h 6858000"/>
              <a:gd name="connsiteX167-12937" fmla="*/ 5984543 w 6128435"/>
              <a:gd name="connsiteY167-12938" fmla="*/ 6811016 h 6858000"/>
              <a:gd name="connsiteX168-12939" fmla="*/ 5981802 w 6128435"/>
              <a:gd name="connsiteY168-12940" fmla="*/ 6838578 h 6858000"/>
              <a:gd name="connsiteX169-12941" fmla="*/ 5979671 w 6128435"/>
              <a:gd name="connsiteY169-12942" fmla="*/ 6858000 h 6858000"/>
              <a:gd name="connsiteX170-12943" fmla="*/ 0 w 6128435"/>
              <a:gd name="connsiteY170-12944" fmla="*/ 6858000 h 6858000"/>
              <a:gd name="connsiteX171-12945" fmla="*/ 0 w 6128435"/>
              <a:gd name="connsiteY171-12946" fmla="*/ 0 h 6858000"/>
              <a:gd name="connsiteX0-12947" fmla="*/ 0 w 6128435"/>
              <a:gd name="connsiteY0-12948" fmla="*/ 0 h 6858000"/>
              <a:gd name="connsiteX1-12949" fmla="*/ 4965888 w 6128435"/>
              <a:gd name="connsiteY1-12950" fmla="*/ 0 h 6858000"/>
              <a:gd name="connsiteX2-12951" fmla="*/ 4967767 w 6128435"/>
              <a:gd name="connsiteY2-12952" fmla="*/ 7930 h 6858000"/>
              <a:gd name="connsiteX3-12953" fmla="*/ 4979444 w 6128435"/>
              <a:gd name="connsiteY3-12954" fmla="*/ 43921 h 6858000"/>
              <a:gd name="connsiteX4-12955" fmla="*/ 5021173 w 6128435"/>
              <a:gd name="connsiteY4-12956" fmla="*/ 123738 h 6858000"/>
              <a:gd name="connsiteX5-12957" fmla="*/ 5075458 w 6128435"/>
              <a:gd name="connsiteY5-12958" fmla="*/ 264355 h 6858000"/>
              <a:gd name="connsiteX6-12959" fmla="*/ 5081175 w 6128435"/>
              <a:gd name="connsiteY6-12960" fmla="*/ 277448 h 6858000"/>
              <a:gd name="connsiteX7-12961" fmla="*/ 5097011 w 6128435"/>
              <a:gd name="connsiteY7-12962" fmla="*/ 355616 h 6858000"/>
              <a:gd name="connsiteX8-12963" fmla="*/ 5130982 w 6128435"/>
              <a:gd name="connsiteY8-12964" fmla="*/ 412030 h 6858000"/>
              <a:gd name="connsiteX9-12965" fmla="*/ 5153000 w 6128435"/>
              <a:gd name="connsiteY9-12966" fmla="*/ 507134 h 6858000"/>
              <a:gd name="connsiteX10-12967" fmla="*/ 5171282 w 6128435"/>
              <a:gd name="connsiteY10-12968" fmla="*/ 602071 h 6858000"/>
              <a:gd name="connsiteX11-12969" fmla="*/ 5176196 w 6128435"/>
              <a:gd name="connsiteY11-12970" fmla="*/ 636822 h 6858000"/>
              <a:gd name="connsiteX12-12971" fmla="*/ 5201957 w 6128435"/>
              <a:gd name="connsiteY12-12972" fmla="*/ 736835 h 6858000"/>
              <a:gd name="connsiteX13-12973" fmla="*/ 5185452 w 6128435"/>
              <a:gd name="connsiteY13-12974" fmla="*/ 745392 h 6858000"/>
              <a:gd name="connsiteX14-12975" fmla="*/ 5189051 w 6128435"/>
              <a:gd name="connsiteY14-12976" fmla="*/ 782518 h 6858000"/>
              <a:gd name="connsiteX15-12977" fmla="*/ 5210428 w 6128435"/>
              <a:gd name="connsiteY15-12978" fmla="*/ 815772 h 6858000"/>
              <a:gd name="connsiteX16-12979" fmla="*/ 5221088 w 6128435"/>
              <a:gd name="connsiteY16-12980" fmla="*/ 860193 h 6858000"/>
              <a:gd name="connsiteX17-12981" fmla="*/ 5227653 w 6128435"/>
              <a:gd name="connsiteY17-12982" fmla="*/ 886709 h 6858000"/>
              <a:gd name="connsiteX18-12983" fmla="*/ 5230806 w 6128435"/>
              <a:gd name="connsiteY18-12984" fmla="*/ 961354 h 6858000"/>
              <a:gd name="connsiteX19-12985" fmla="*/ 5201018 w 6128435"/>
              <a:gd name="connsiteY19-12986" fmla="*/ 1095027 h 6858000"/>
              <a:gd name="connsiteX20-12987" fmla="*/ 5202153 w 6128435"/>
              <a:gd name="connsiteY20-12988" fmla="*/ 1133224 h 6858000"/>
              <a:gd name="connsiteX21-12989" fmla="*/ 5207370 w 6128435"/>
              <a:gd name="connsiteY21-12990" fmla="*/ 1138097 h 6858000"/>
              <a:gd name="connsiteX22-12991" fmla="*/ 5189234 w 6128435"/>
              <a:gd name="connsiteY22-12992" fmla="*/ 1193495 h 6858000"/>
              <a:gd name="connsiteX23-12993" fmla="*/ 5202769 w 6128435"/>
              <a:gd name="connsiteY23-12994" fmla="*/ 1269450 h 6858000"/>
              <a:gd name="connsiteX24-12995" fmla="*/ 5225968 w 6128435"/>
              <a:gd name="connsiteY24-12996" fmla="*/ 1357994 h 6858000"/>
              <a:gd name="connsiteX25-12997" fmla="*/ 5233819 w 6128435"/>
              <a:gd name="connsiteY25-12998" fmla="*/ 1380922 h 6858000"/>
              <a:gd name="connsiteX26-12999" fmla="*/ 5237226 w 6128435"/>
              <a:gd name="connsiteY26-13000" fmla="*/ 1441327 h 6858000"/>
              <a:gd name="connsiteX27-13001" fmla="*/ 5244434 w 6128435"/>
              <a:gd name="connsiteY27-13002" fmla="*/ 1580810 h 6858000"/>
              <a:gd name="connsiteX28-13003" fmla="*/ 5251453 w 6128435"/>
              <a:gd name="connsiteY28-13004" fmla="*/ 1583934 h 6858000"/>
              <a:gd name="connsiteX29-13005" fmla="*/ 5253136 w 6128435"/>
              <a:gd name="connsiteY29-13006" fmla="*/ 1595457 h 6858000"/>
              <a:gd name="connsiteX30-13007" fmla="*/ 5254863 w 6128435"/>
              <a:gd name="connsiteY30-13008" fmla="*/ 1598311 h 6858000"/>
              <a:gd name="connsiteX31-13009" fmla="*/ 5263491 w 6128435"/>
              <a:gd name="connsiteY31-13010" fmla="*/ 1642938 h 6858000"/>
              <a:gd name="connsiteX32-13011" fmla="*/ 5261314 w 6128435"/>
              <a:gd name="connsiteY32-13012" fmla="*/ 1689177 h 6858000"/>
              <a:gd name="connsiteX33-13013" fmla="*/ 5259788 w 6128435"/>
              <a:gd name="connsiteY33-13014" fmla="*/ 1768516 h 6858000"/>
              <a:gd name="connsiteX34-13015" fmla="*/ 5255696 w 6128435"/>
              <a:gd name="connsiteY34-13016" fmla="*/ 1953770 h 6858000"/>
              <a:gd name="connsiteX35-13017" fmla="*/ 5252592 w 6128435"/>
              <a:gd name="connsiteY35-13018" fmla="*/ 2092210 h 6858000"/>
              <a:gd name="connsiteX36-13019" fmla="*/ 5264303 w 6128435"/>
              <a:gd name="connsiteY36-13020" fmla="*/ 2225157 h 6858000"/>
              <a:gd name="connsiteX37-13021" fmla="*/ 5254949 w 6128435"/>
              <a:gd name="connsiteY37-13022" fmla="*/ 2236160 h 6858000"/>
              <a:gd name="connsiteX38-13023" fmla="*/ 5250104 w 6128435"/>
              <a:gd name="connsiteY38-13024" fmla="*/ 2249166 h 6858000"/>
              <a:gd name="connsiteX39-13025" fmla="*/ 5251214 w 6128435"/>
              <a:gd name="connsiteY39-13026" fmla="*/ 2250944 h 6858000"/>
              <a:gd name="connsiteX40-13027" fmla="*/ 5250644 w 6128435"/>
              <a:gd name="connsiteY40-13028" fmla="*/ 2266619 h 6858000"/>
              <a:gd name="connsiteX41-13029" fmla="*/ 5247111 w 6128435"/>
              <a:gd name="connsiteY41-13030" fmla="*/ 2269679 h 6858000"/>
              <a:gd name="connsiteX42-13031" fmla="*/ 5279312 w 6128435"/>
              <a:gd name="connsiteY42-13032" fmla="*/ 2302757 h 6858000"/>
              <a:gd name="connsiteX43-13033" fmla="*/ 5293877 w 6128435"/>
              <a:gd name="connsiteY43-13034" fmla="*/ 2368649 h 6858000"/>
              <a:gd name="connsiteX44-13035" fmla="*/ 5311338 w 6128435"/>
              <a:gd name="connsiteY44-13036" fmla="*/ 2404034 h 6858000"/>
              <a:gd name="connsiteX45-13037" fmla="*/ 5338366 w 6128435"/>
              <a:gd name="connsiteY45-13038" fmla="*/ 2465052 h 6858000"/>
              <a:gd name="connsiteX46-13039" fmla="*/ 5371263 w 6128435"/>
              <a:gd name="connsiteY46-13040" fmla="*/ 2586413 h 6858000"/>
              <a:gd name="connsiteX47-13041" fmla="*/ 5407503 w 6128435"/>
              <a:gd name="connsiteY47-13042" fmla="*/ 2786290 h 6858000"/>
              <a:gd name="connsiteX48-13043" fmla="*/ 5407356 w 6128435"/>
              <a:gd name="connsiteY48-13044" fmla="*/ 2787545 h 6858000"/>
              <a:gd name="connsiteX49-13045" fmla="*/ 5411130 w 6128435"/>
              <a:gd name="connsiteY49-13046" fmla="*/ 2788640 h 6858000"/>
              <a:gd name="connsiteX50-13047" fmla="*/ 5416439 w 6128435"/>
              <a:gd name="connsiteY50-13048" fmla="*/ 2805666 h 6858000"/>
              <a:gd name="connsiteX51-13049" fmla="*/ 5416589 w 6128435"/>
              <a:gd name="connsiteY51-13050" fmla="*/ 2810822 h 6858000"/>
              <a:gd name="connsiteX52-13051" fmla="*/ 5418542 w 6128435"/>
              <a:gd name="connsiteY52-13052" fmla="*/ 2817745 h 6858000"/>
              <a:gd name="connsiteX53-13053" fmla="*/ 5418847 w 6128435"/>
              <a:gd name="connsiteY53-13054" fmla="*/ 2817825 h 6858000"/>
              <a:gd name="connsiteX54-13055" fmla="*/ 5423364 w 6128435"/>
              <a:gd name="connsiteY54-13056" fmla="*/ 2858292 h 6858000"/>
              <a:gd name="connsiteX55-13057" fmla="*/ 5479298 w 6128435"/>
              <a:gd name="connsiteY55-13058" fmla="*/ 2947791 h 6858000"/>
              <a:gd name="connsiteX56-13059" fmla="*/ 5481770 w 6128435"/>
              <a:gd name="connsiteY56-13060" fmla="*/ 2951352 h 6858000"/>
              <a:gd name="connsiteX57-13061" fmla="*/ 5481013 w 6128435"/>
              <a:gd name="connsiteY57-13062" fmla="*/ 2973461 h 6858000"/>
              <a:gd name="connsiteX58-13063" fmla="*/ 5482045 w 6128435"/>
              <a:gd name="connsiteY58-13064" fmla="*/ 2984371 h 6858000"/>
              <a:gd name="connsiteX59-13065" fmla="*/ 5479405 w 6128435"/>
              <a:gd name="connsiteY59-13066" fmla="*/ 2988507 h 6858000"/>
              <a:gd name="connsiteX60-13067" fmla="*/ 5482415 w 6128435"/>
              <a:gd name="connsiteY60-13068" fmla="*/ 3004079 h 6858000"/>
              <a:gd name="connsiteX61-13069" fmla="*/ 5483865 w 6128435"/>
              <a:gd name="connsiteY61-13070" fmla="*/ 3005467 h 6858000"/>
              <a:gd name="connsiteX62-13071" fmla="*/ 5482236 w 6128435"/>
              <a:gd name="connsiteY62-13072" fmla="*/ 3019791 h 6858000"/>
              <a:gd name="connsiteX63-13073" fmla="*/ 5481505 w 6128435"/>
              <a:gd name="connsiteY63-13074" fmla="*/ 3095286 h 6858000"/>
              <a:gd name="connsiteX64-13075" fmla="*/ 5477595 w 6128435"/>
              <a:gd name="connsiteY64-13076" fmla="*/ 3250534 h 6858000"/>
              <a:gd name="connsiteX65-13077" fmla="*/ 5532836 w 6128435"/>
              <a:gd name="connsiteY65-13078" fmla="*/ 3353840 h 6858000"/>
              <a:gd name="connsiteX66-13079" fmla="*/ 5561229 w 6128435"/>
              <a:gd name="connsiteY66-13080" fmla="*/ 3395784 h 6858000"/>
              <a:gd name="connsiteX67-13081" fmla="*/ 5589758 w 6128435"/>
              <a:gd name="connsiteY67-13082" fmla="*/ 3506453 h 6858000"/>
              <a:gd name="connsiteX68-13083" fmla="*/ 5596144 w 6128435"/>
              <a:gd name="connsiteY68-13084" fmla="*/ 3534624 h 6858000"/>
              <a:gd name="connsiteX69-13085" fmla="*/ 5597750 w 6128435"/>
              <a:gd name="connsiteY69-13086" fmla="*/ 3534129 h 6858000"/>
              <a:gd name="connsiteX70-13087" fmla="*/ 5599700 w 6128435"/>
              <a:gd name="connsiteY70-13088" fmla="*/ 3547221 h 6858000"/>
              <a:gd name="connsiteX71-13089" fmla="*/ 5615031 w 6128435"/>
              <a:gd name="connsiteY71-13090" fmla="*/ 3557482 h 6858000"/>
              <a:gd name="connsiteX72-13091" fmla="*/ 5618377 w 6128435"/>
              <a:gd name="connsiteY72-13092" fmla="*/ 3588431 h 6858000"/>
              <a:gd name="connsiteX73-13093" fmla="*/ 5612155 w 6128435"/>
              <a:gd name="connsiteY73-13094" fmla="*/ 3589869 h 6858000"/>
              <a:gd name="connsiteX74-13095" fmla="*/ 5620843 w 6128435"/>
              <a:gd name="connsiteY74-13096" fmla="*/ 3606745 h 6858000"/>
              <a:gd name="connsiteX75-13097" fmla="*/ 5655472 w 6128435"/>
              <a:gd name="connsiteY75-13098" fmla="*/ 3678877 h 6858000"/>
              <a:gd name="connsiteX76-13099" fmla="*/ 5680448 w 6128435"/>
              <a:gd name="connsiteY76-13100" fmla="*/ 3717760 h 6858000"/>
              <a:gd name="connsiteX77-13101" fmla="*/ 5683015 w 6128435"/>
              <a:gd name="connsiteY77-13102" fmla="*/ 3762025 h 6858000"/>
              <a:gd name="connsiteX78-13103" fmla="*/ 5696643 w 6128435"/>
              <a:gd name="connsiteY78-13104" fmla="*/ 3773888 h 6858000"/>
              <a:gd name="connsiteX79-13105" fmla="*/ 5699203 w 6128435"/>
              <a:gd name="connsiteY79-13106" fmla="*/ 3775823 h 6858000"/>
              <a:gd name="connsiteX80-13107" fmla="*/ 5704824 w 6128435"/>
              <a:gd name="connsiteY80-13108" fmla="*/ 3785966 h 6858000"/>
              <a:gd name="connsiteX81-13109" fmla="*/ 5712204 w 6128435"/>
              <a:gd name="connsiteY81-13110" fmla="*/ 3785830 h 6858000"/>
              <a:gd name="connsiteX82-13111" fmla="*/ 5724816 w 6128435"/>
              <a:gd name="connsiteY82-13112" fmla="*/ 3798949 h 6858000"/>
              <a:gd name="connsiteX83-13113" fmla="*/ 5733539 w 6128435"/>
              <a:gd name="connsiteY83-13114" fmla="*/ 3818457 h 6858000"/>
              <a:gd name="connsiteX84-13115" fmla="*/ 5768491 w 6128435"/>
              <a:gd name="connsiteY84-13116" fmla="*/ 3914399 h 6858000"/>
              <a:gd name="connsiteX85-13117" fmla="*/ 5793123 w 6128435"/>
              <a:gd name="connsiteY85-13118" fmla="*/ 3969952 h 6858000"/>
              <a:gd name="connsiteX86-13119" fmla="*/ 5808321 w 6128435"/>
              <a:gd name="connsiteY86-13120" fmla="*/ 3988153 h 6858000"/>
              <a:gd name="connsiteX87-13121" fmla="*/ 5825621 w 6128435"/>
              <a:gd name="connsiteY87-13122" fmla="*/ 4015525 h 6858000"/>
              <a:gd name="connsiteX88-13123" fmla="*/ 5860672 w 6128435"/>
              <a:gd name="connsiteY88-13124" fmla="*/ 4061579 h 6858000"/>
              <a:gd name="connsiteX89-13125" fmla="*/ 5872173 w 6128435"/>
              <a:gd name="connsiteY89-13126" fmla="*/ 4088497 h 6858000"/>
              <a:gd name="connsiteX90-13127" fmla="*/ 5883705 w 6128435"/>
              <a:gd name="connsiteY90-13128" fmla="*/ 4101899 h 6858000"/>
              <a:gd name="connsiteX91-13129" fmla="*/ 5885314 w 6128435"/>
              <a:gd name="connsiteY91-13130" fmla="*/ 4108387 h 6858000"/>
              <a:gd name="connsiteX92-13131" fmla="*/ 5894095 w 6128435"/>
              <a:gd name="connsiteY92-13132" fmla="*/ 4128857 h 6858000"/>
              <a:gd name="connsiteX93-13133" fmla="*/ 5898339 w 6128435"/>
              <a:gd name="connsiteY93-13134" fmla="*/ 4140800 h 6858000"/>
              <a:gd name="connsiteX94-13135" fmla="*/ 5899734 w 6128435"/>
              <a:gd name="connsiteY94-13136" fmla="*/ 4145632 h 6858000"/>
              <a:gd name="connsiteX95-13137" fmla="*/ 5897098 w 6128435"/>
              <a:gd name="connsiteY95-13138" fmla="*/ 4157819 h 6858000"/>
              <a:gd name="connsiteX96-13139" fmla="*/ 5903513 w 6128435"/>
              <a:gd name="connsiteY96-13140" fmla="*/ 4187661 h 6858000"/>
              <a:gd name="connsiteX97-13141" fmla="*/ 5917114 w 6128435"/>
              <a:gd name="connsiteY97-13142" fmla="*/ 4213096 h 6858000"/>
              <a:gd name="connsiteX98-13143" fmla="*/ 5921153 w 6128435"/>
              <a:gd name="connsiteY98-13144" fmla="*/ 4236222 h 6858000"/>
              <a:gd name="connsiteX99-13145" fmla="*/ 5924233 w 6128435"/>
              <a:gd name="connsiteY99-13146" fmla="*/ 4242060 h 6858000"/>
              <a:gd name="connsiteX100-13147" fmla="*/ 5928910 w 6128435"/>
              <a:gd name="connsiteY100-13148" fmla="*/ 4300973 h 6858000"/>
              <a:gd name="connsiteX101-13149" fmla="*/ 5939320 w 6128435"/>
              <a:gd name="connsiteY101-13150" fmla="*/ 4340435 h 6858000"/>
              <a:gd name="connsiteX102-13151" fmla="*/ 5946705 w 6128435"/>
              <a:gd name="connsiteY102-13152" fmla="*/ 4428051 h 6858000"/>
              <a:gd name="connsiteX103-13153" fmla="*/ 5949261 w 6128435"/>
              <a:gd name="connsiteY103-13154" fmla="*/ 4449185 h 6858000"/>
              <a:gd name="connsiteX104-13155" fmla="*/ 5957504 w 6128435"/>
              <a:gd name="connsiteY104-13156" fmla="*/ 4465911 h 6858000"/>
              <a:gd name="connsiteX105-13157" fmla="*/ 5964689 w 6128435"/>
              <a:gd name="connsiteY105-13158" fmla="*/ 4468532 h 6858000"/>
              <a:gd name="connsiteX106-13159" fmla="*/ 5967062 w 6128435"/>
              <a:gd name="connsiteY106-13160" fmla="*/ 4479923 h 6858000"/>
              <a:gd name="connsiteX107-13161" fmla="*/ 5968960 w 6128435"/>
              <a:gd name="connsiteY107-13162" fmla="*/ 4482655 h 6858000"/>
              <a:gd name="connsiteX108-13163" fmla="*/ 5978567 w 6128435"/>
              <a:gd name="connsiteY108-13164" fmla="*/ 4498605 h 6858000"/>
              <a:gd name="connsiteX109-13165" fmla="*/ 5980106 w 6128435"/>
              <a:gd name="connsiteY109-13166" fmla="*/ 4585087 h 6858000"/>
              <a:gd name="connsiteX110-13167" fmla="*/ 5998138 w 6128435"/>
              <a:gd name="connsiteY110-13168" fmla="*/ 4697518 h 6858000"/>
              <a:gd name="connsiteX111-13169" fmla="*/ 6013516 w 6128435"/>
              <a:gd name="connsiteY111-13170" fmla="*/ 4786619 h 6858000"/>
              <a:gd name="connsiteX112-13171" fmla="*/ 6025404 w 6128435"/>
              <a:gd name="connsiteY112-13172" fmla="*/ 4858148 h 6858000"/>
              <a:gd name="connsiteX113-13173" fmla="*/ 6007749 w 6128435"/>
              <a:gd name="connsiteY113-13174" fmla="*/ 4964715 h 6858000"/>
              <a:gd name="connsiteX114-13175" fmla="*/ 6005269 w 6128435"/>
              <a:gd name="connsiteY114-13176" fmla="*/ 5150567 h 6858000"/>
              <a:gd name="connsiteX115-13177" fmla="*/ 6001127 w 6128435"/>
              <a:gd name="connsiteY115-13178" fmla="*/ 5164609 h 6858000"/>
              <a:gd name="connsiteX116-13179" fmla="*/ 5996647 w 6128435"/>
              <a:gd name="connsiteY116-13180" fmla="*/ 5185640 h 6858000"/>
              <a:gd name="connsiteX117-13181" fmla="*/ 5998514 w 6128435"/>
              <a:gd name="connsiteY117-13182" fmla="*/ 5189673 h 6858000"/>
              <a:gd name="connsiteX118-13183" fmla="*/ 5995970 w 6128435"/>
              <a:gd name="connsiteY118-13184" fmla="*/ 5221547 h 6858000"/>
              <a:gd name="connsiteX119-13185" fmla="*/ 5997218 w 6128435"/>
              <a:gd name="connsiteY119-13186" fmla="*/ 5222031 h 6858000"/>
              <a:gd name="connsiteX120-13187" fmla="*/ 6002116 w 6128435"/>
              <a:gd name="connsiteY120-13188" fmla="*/ 5231223 h 6858000"/>
              <a:gd name="connsiteX121-13189" fmla="*/ 6008541 w 6128435"/>
              <a:gd name="connsiteY121-13190" fmla="*/ 5248680 h 6858000"/>
              <a:gd name="connsiteX122-13191" fmla="*/ 6039260 w 6128435"/>
              <a:gd name="connsiteY122-13192" fmla="*/ 5289518 h 6858000"/>
              <a:gd name="connsiteX123-13193" fmla="*/ 6036748 w 6128435"/>
              <a:gd name="connsiteY123-13194" fmla="*/ 5322752 h 6858000"/>
              <a:gd name="connsiteX124-13195" fmla="*/ 6036943 w 6128435"/>
              <a:gd name="connsiteY124-13196" fmla="*/ 5329480 h 6858000"/>
              <a:gd name="connsiteX125-13197" fmla="*/ 6037236 w 6128435"/>
              <a:gd name="connsiteY125-13198" fmla="*/ 5329634 h 6858000"/>
              <a:gd name="connsiteX126-13199" fmla="*/ 6038019 w 6128435"/>
              <a:gd name="connsiteY126-13200" fmla="*/ 5336764 h 6858000"/>
              <a:gd name="connsiteX127-13201" fmla="*/ 6037298 w 6128435"/>
              <a:gd name="connsiteY127-13202" fmla="*/ 5341753 h 6858000"/>
              <a:gd name="connsiteX128-13203" fmla="*/ 6037677 w 6128435"/>
              <a:gd name="connsiteY128-13204" fmla="*/ 5354807 h 6858000"/>
              <a:gd name="connsiteX129-13205" fmla="*/ 6039728 w 6128435"/>
              <a:gd name="connsiteY129-13206" fmla="*/ 5359416 h 6858000"/>
              <a:gd name="connsiteX130-13207" fmla="*/ 6043311 w 6128435"/>
              <a:gd name="connsiteY130-13208" fmla="*/ 5361407 h 6858000"/>
              <a:gd name="connsiteX131-13209" fmla="*/ 6042954 w 6128435"/>
              <a:gd name="connsiteY131-13210" fmla="*/ 5362576 h 6858000"/>
              <a:gd name="connsiteX132-13211" fmla="*/ 6053435 w 6128435"/>
              <a:gd name="connsiteY132-13212" fmla="*/ 5387547 h 6858000"/>
              <a:gd name="connsiteX133-13213" fmla="*/ 6065933 w 6128435"/>
              <a:gd name="connsiteY133-13214" fmla="*/ 5443002 h 6858000"/>
              <a:gd name="connsiteX134-13215" fmla="*/ 6068640 w 6128435"/>
              <a:gd name="connsiteY134-13216" fmla="*/ 5474503 h 6858000"/>
              <a:gd name="connsiteX135-13217" fmla="*/ 6080922 w 6128435"/>
              <a:gd name="connsiteY135-13218" fmla="*/ 5561070 h 6858000"/>
              <a:gd name="connsiteX136-13219" fmla="*/ 6096949 w 6128435"/>
              <a:gd name="connsiteY136-13220" fmla="*/ 5648179 h 6858000"/>
              <a:gd name="connsiteX137-13221" fmla="*/ 6125703 w 6128435"/>
              <a:gd name="connsiteY137-13222" fmla="*/ 5692894 h 6858000"/>
              <a:gd name="connsiteX138-13223" fmla="*/ 6126670 w 6128435"/>
              <a:gd name="connsiteY138-13224" fmla="*/ 5697882 h 6858000"/>
              <a:gd name="connsiteX139-13225" fmla="*/ 6124061 w 6128435"/>
              <a:gd name="connsiteY139-13226" fmla="*/ 5710294 h 6858000"/>
              <a:gd name="connsiteX140-13227" fmla="*/ 6122213 w 6128435"/>
              <a:gd name="connsiteY140-13228" fmla="*/ 5714762 h 6858000"/>
              <a:gd name="connsiteX141-13229" fmla="*/ 6121353 w 6128435"/>
              <a:gd name="connsiteY141-13230" fmla="*/ 5721725 h 6858000"/>
              <a:gd name="connsiteX142-13231" fmla="*/ 6121607 w 6128435"/>
              <a:gd name="connsiteY142-13232" fmla="*/ 5721959 h 6858000"/>
              <a:gd name="connsiteX143-13233" fmla="*/ 6120262 w 6128435"/>
              <a:gd name="connsiteY143-13234" fmla="*/ 5728358 h 6858000"/>
              <a:gd name="connsiteX144-13235" fmla="*/ 6110194 w 6128435"/>
              <a:gd name="connsiteY144-13236" fmla="*/ 5758853 h 6858000"/>
              <a:gd name="connsiteX145-13237" fmla="*/ 6127519 w 6128435"/>
              <a:gd name="connsiteY145-13238" fmla="*/ 5865775 h 6858000"/>
              <a:gd name="connsiteX146-13239" fmla="*/ 6128435 w 6128435"/>
              <a:gd name="connsiteY146-13240" fmla="*/ 5870164 h 6858000"/>
              <a:gd name="connsiteX147-13241" fmla="*/ 6119217 w 6128435"/>
              <a:gd name="connsiteY147-13242" fmla="*/ 5888542 h 6858000"/>
              <a:gd name="connsiteX148-13243" fmla="*/ 6115966 w 6128435"/>
              <a:gd name="connsiteY148-13244" fmla="*/ 5898387 h 6858000"/>
              <a:gd name="connsiteX149-13245" fmla="*/ 6111924 w 6128435"/>
              <a:gd name="connsiteY149-13246" fmla="*/ 5900444 h 6858000"/>
              <a:gd name="connsiteX150-13247" fmla="*/ 6108716 w 6128435"/>
              <a:gd name="connsiteY150-13248" fmla="*/ 5915345 h 6858000"/>
              <a:gd name="connsiteX151-13249" fmla="*/ 6109524 w 6128435"/>
              <a:gd name="connsiteY151-13250" fmla="*/ 5917328 h 6858000"/>
              <a:gd name="connsiteX152-13251" fmla="*/ 6102493 w 6128435"/>
              <a:gd name="connsiteY152-13252" fmla="*/ 5928602 h 6858000"/>
              <a:gd name="connsiteX153-13253" fmla="*/ 6056863 w 6128435"/>
              <a:gd name="connsiteY153-13254" fmla="*/ 6000643 h 6858000"/>
              <a:gd name="connsiteX154-13255" fmla="*/ 6045436 w 6128435"/>
              <a:gd name="connsiteY154-13256" fmla="*/ 6124480 h 6858000"/>
              <a:gd name="connsiteX155-13257" fmla="*/ 6030489 w 6128435"/>
              <a:gd name="connsiteY155-13258" fmla="*/ 6317666 h 6858000"/>
              <a:gd name="connsiteX156-13259" fmla="*/ 6007492 w 6128435"/>
              <a:gd name="connsiteY156-13260" fmla="*/ 6440818 h 6858000"/>
              <a:gd name="connsiteX157-13261" fmla="*/ 6009467 w 6128435"/>
              <a:gd name="connsiteY157-13262" fmla="*/ 6487076 h 6858000"/>
              <a:gd name="connsiteX158-13263" fmla="*/ 5995064 w 6128435"/>
              <a:gd name="connsiteY158-13264" fmla="*/ 6540791 h 6858000"/>
              <a:gd name="connsiteX159-13265" fmla="*/ 5996309 w 6128435"/>
              <a:gd name="connsiteY159-13266" fmla="*/ 6543961 h 6858000"/>
              <a:gd name="connsiteX160-13267" fmla="*/ 5996048 w 6128435"/>
              <a:gd name="connsiteY160-13268" fmla="*/ 6555444 h 6858000"/>
              <a:gd name="connsiteX161-13269" fmla="*/ 6002524 w 6128435"/>
              <a:gd name="connsiteY161-13270" fmla="*/ 6560188 h 6858000"/>
              <a:gd name="connsiteX162-13271" fmla="*/ 6006823 w 6128435"/>
              <a:gd name="connsiteY162-13272" fmla="*/ 6578546 h 6858000"/>
              <a:gd name="connsiteX163-13273" fmla="*/ 6004510 w 6128435"/>
              <a:gd name="connsiteY163-13274" fmla="*/ 6599256 h 6858000"/>
              <a:gd name="connsiteX164-13275" fmla="*/ 5986207 w 6128435"/>
              <a:gd name="connsiteY164-13276" fmla="*/ 6695855 h 6858000"/>
              <a:gd name="connsiteX165-13277" fmla="*/ 5979428 w 6128435"/>
              <a:gd name="connsiteY165-13278" fmla="*/ 6754678 h 6858000"/>
              <a:gd name="connsiteX166-13279" fmla="*/ 5983398 w 6128435"/>
              <a:gd name="connsiteY166-13280" fmla="*/ 6778641 h 6858000"/>
              <a:gd name="connsiteX167-13281" fmla="*/ 5984543 w 6128435"/>
              <a:gd name="connsiteY167-13282" fmla="*/ 6811016 h 6858000"/>
              <a:gd name="connsiteX168-13283" fmla="*/ 5981802 w 6128435"/>
              <a:gd name="connsiteY168-13284" fmla="*/ 6838578 h 6858000"/>
              <a:gd name="connsiteX169-13285" fmla="*/ 5979671 w 6128435"/>
              <a:gd name="connsiteY169-13286" fmla="*/ 6858000 h 6858000"/>
              <a:gd name="connsiteX170-13287" fmla="*/ 0 w 6128435"/>
              <a:gd name="connsiteY170-13288" fmla="*/ 6858000 h 6858000"/>
              <a:gd name="connsiteX171-13289" fmla="*/ 0 w 6128435"/>
              <a:gd name="connsiteY171-13290" fmla="*/ 0 h 6858000"/>
              <a:gd name="connsiteX0-13291" fmla="*/ 0 w 6128435"/>
              <a:gd name="connsiteY0-13292" fmla="*/ 0 h 6858000"/>
              <a:gd name="connsiteX1-13293" fmla="*/ 4965888 w 6128435"/>
              <a:gd name="connsiteY1-13294" fmla="*/ 0 h 6858000"/>
              <a:gd name="connsiteX2-13295" fmla="*/ 4967767 w 6128435"/>
              <a:gd name="connsiteY2-13296" fmla="*/ 7930 h 6858000"/>
              <a:gd name="connsiteX3-13297" fmla="*/ 4979444 w 6128435"/>
              <a:gd name="connsiteY3-13298" fmla="*/ 43921 h 6858000"/>
              <a:gd name="connsiteX4-13299" fmla="*/ 5021173 w 6128435"/>
              <a:gd name="connsiteY4-13300" fmla="*/ 123738 h 6858000"/>
              <a:gd name="connsiteX5-13301" fmla="*/ 5075458 w 6128435"/>
              <a:gd name="connsiteY5-13302" fmla="*/ 264355 h 6858000"/>
              <a:gd name="connsiteX6-13303" fmla="*/ 5081175 w 6128435"/>
              <a:gd name="connsiteY6-13304" fmla="*/ 277448 h 6858000"/>
              <a:gd name="connsiteX7-13305" fmla="*/ 5097011 w 6128435"/>
              <a:gd name="connsiteY7-13306" fmla="*/ 355616 h 6858000"/>
              <a:gd name="connsiteX8-13307" fmla="*/ 5130982 w 6128435"/>
              <a:gd name="connsiteY8-13308" fmla="*/ 412030 h 6858000"/>
              <a:gd name="connsiteX9-13309" fmla="*/ 5153000 w 6128435"/>
              <a:gd name="connsiteY9-13310" fmla="*/ 507134 h 6858000"/>
              <a:gd name="connsiteX10-13311" fmla="*/ 5171282 w 6128435"/>
              <a:gd name="connsiteY10-13312" fmla="*/ 602071 h 6858000"/>
              <a:gd name="connsiteX11-13313" fmla="*/ 5176196 w 6128435"/>
              <a:gd name="connsiteY11-13314" fmla="*/ 636822 h 6858000"/>
              <a:gd name="connsiteX12-13315" fmla="*/ 5201957 w 6128435"/>
              <a:gd name="connsiteY12-13316" fmla="*/ 736835 h 6858000"/>
              <a:gd name="connsiteX13-13317" fmla="*/ 5185452 w 6128435"/>
              <a:gd name="connsiteY13-13318" fmla="*/ 745392 h 6858000"/>
              <a:gd name="connsiteX14-13319" fmla="*/ 5189051 w 6128435"/>
              <a:gd name="connsiteY14-13320" fmla="*/ 782518 h 6858000"/>
              <a:gd name="connsiteX15-13321" fmla="*/ 5210428 w 6128435"/>
              <a:gd name="connsiteY15-13322" fmla="*/ 815772 h 6858000"/>
              <a:gd name="connsiteX16-13323" fmla="*/ 5221088 w 6128435"/>
              <a:gd name="connsiteY16-13324" fmla="*/ 860193 h 6858000"/>
              <a:gd name="connsiteX17-13325" fmla="*/ 5227653 w 6128435"/>
              <a:gd name="connsiteY17-13326" fmla="*/ 886709 h 6858000"/>
              <a:gd name="connsiteX18-13327" fmla="*/ 5230806 w 6128435"/>
              <a:gd name="connsiteY18-13328" fmla="*/ 961354 h 6858000"/>
              <a:gd name="connsiteX19-13329" fmla="*/ 5201018 w 6128435"/>
              <a:gd name="connsiteY19-13330" fmla="*/ 1095027 h 6858000"/>
              <a:gd name="connsiteX20-13331" fmla="*/ 5202153 w 6128435"/>
              <a:gd name="connsiteY20-13332" fmla="*/ 1133224 h 6858000"/>
              <a:gd name="connsiteX21-13333" fmla="*/ 5207370 w 6128435"/>
              <a:gd name="connsiteY21-13334" fmla="*/ 1138097 h 6858000"/>
              <a:gd name="connsiteX22-13335" fmla="*/ 5189234 w 6128435"/>
              <a:gd name="connsiteY22-13336" fmla="*/ 1193495 h 6858000"/>
              <a:gd name="connsiteX23-13337" fmla="*/ 5202769 w 6128435"/>
              <a:gd name="connsiteY23-13338" fmla="*/ 1269450 h 6858000"/>
              <a:gd name="connsiteX24-13339" fmla="*/ 5225968 w 6128435"/>
              <a:gd name="connsiteY24-13340" fmla="*/ 1357994 h 6858000"/>
              <a:gd name="connsiteX25-13341" fmla="*/ 5233819 w 6128435"/>
              <a:gd name="connsiteY25-13342" fmla="*/ 1380922 h 6858000"/>
              <a:gd name="connsiteX26-13343" fmla="*/ 5237226 w 6128435"/>
              <a:gd name="connsiteY26-13344" fmla="*/ 1441327 h 6858000"/>
              <a:gd name="connsiteX27-13345" fmla="*/ 5244434 w 6128435"/>
              <a:gd name="connsiteY27-13346" fmla="*/ 1580810 h 6858000"/>
              <a:gd name="connsiteX28-13347" fmla="*/ 5251453 w 6128435"/>
              <a:gd name="connsiteY28-13348" fmla="*/ 1583934 h 6858000"/>
              <a:gd name="connsiteX29-13349" fmla="*/ 5253136 w 6128435"/>
              <a:gd name="connsiteY29-13350" fmla="*/ 1595457 h 6858000"/>
              <a:gd name="connsiteX30-13351" fmla="*/ 5254863 w 6128435"/>
              <a:gd name="connsiteY30-13352" fmla="*/ 1598311 h 6858000"/>
              <a:gd name="connsiteX31-13353" fmla="*/ 5263491 w 6128435"/>
              <a:gd name="connsiteY31-13354" fmla="*/ 1642938 h 6858000"/>
              <a:gd name="connsiteX32-13355" fmla="*/ 5261314 w 6128435"/>
              <a:gd name="connsiteY32-13356" fmla="*/ 1689177 h 6858000"/>
              <a:gd name="connsiteX33-13357" fmla="*/ 5259788 w 6128435"/>
              <a:gd name="connsiteY33-13358" fmla="*/ 1768516 h 6858000"/>
              <a:gd name="connsiteX34-13359" fmla="*/ 5255696 w 6128435"/>
              <a:gd name="connsiteY34-13360" fmla="*/ 1953770 h 6858000"/>
              <a:gd name="connsiteX35-13361" fmla="*/ 5252592 w 6128435"/>
              <a:gd name="connsiteY35-13362" fmla="*/ 2092210 h 6858000"/>
              <a:gd name="connsiteX36-13363" fmla="*/ 5264303 w 6128435"/>
              <a:gd name="connsiteY36-13364" fmla="*/ 2225157 h 6858000"/>
              <a:gd name="connsiteX37-13365" fmla="*/ 5254949 w 6128435"/>
              <a:gd name="connsiteY37-13366" fmla="*/ 2236160 h 6858000"/>
              <a:gd name="connsiteX38-13367" fmla="*/ 5250104 w 6128435"/>
              <a:gd name="connsiteY38-13368" fmla="*/ 2249166 h 6858000"/>
              <a:gd name="connsiteX39-13369" fmla="*/ 5251214 w 6128435"/>
              <a:gd name="connsiteY39-13370" fmla="*/ 2250944 h 6858000"/>
              <a:gd name="connsiteX40-13371" fmla="*/ 5250644 w 6128435"/>
              <a:gd name="connsiteY40-13372" fmla="*/ 2266619 h 6858000"/>
              <a:gd name="connsiteX41-13373" fmla="*/ 5247111 w 6128435"/>
              <a:gd name="connsiteY41-13374" fmla="*/ 2269679 h 6858000"/>
              <a:gd name="connsiteX42-13375" fmla="*/ 5279312 w 6128435"/>
              <a:gd name="connsiteY42-13376" fmla="*/ 2302757 h 6858000"/>
              <a:gd name="connsiteX43-13377" fmla="*/ 5293877 w 6128435"/>
              <a:gd name="connsiteY43-13378" fmla="*/ 2368649 h 6858000"/>
              <a:gd name="connsiteX44-13379" fmla="*/ 5311338 w 6128435"/>
              <a:gd name="connsiteY44-13380" fmla="*/ 2404034 h 6858000"/>
              <a:gd name="connsiteX45-13381" fmla="*/ 5338366 w 6128435"/>
              <a:gd name="connsiteY45-13382" fmla="*/ 2465052 h 6858000"/>
              <a:gd name="connsiteX46-13383" fmla="*/ 5371263 w 6128435"/>
              <a:gd name="connsiteY46-13384" fmla="*/ 2586413 h 6858000"/>
              <a:gd name="connsiteX47-13385" fmla="*/ 5407503 w 6128435"/>
              <a:gd name="connsiteY47-13386" fmla="*/ 2786290 h 6858000"/>
              <a:gd name="connsiteX48-13387" fmla="*/ 5407356 w 6128435"/>
              <a:gd name="connsiteY48-13388" fmla="*/ 2787545 h 6858000"/>
              <a:gd name="connsiteX49-13389" fmla="*/ 5411130 w 6128435"/>
              <a:gd name="connsiteY49-13390" fmla="*/ 2788640 h 6858000"/>
              <a:gd name="connsiteX50-13391" fmla="*/ 5416439 w 6128435"/>
              <a:gd name="connsiteY50-13392" fmla="*/ 2805666 h 6858000"/>
              <a:gd name="connsiteX51-13393" fmla="*/ 5416589 w 6128435"/>
              <a:gd name="connsiteY51-13394" fmla="*/ 2810822 h 6858000"/>
              <a:gd name="connsiteX52-13395" fmla="*/ 5418542 w 6128435"/>
              <a:gd name="connsiteY52-13396" fmla="*/ 2817745 h 6858000"/>
              <a:gd name="connsiteX53-13397" fmla="*/ 5418847 w 6128435"/>
              <a:gd name="connsiteY53-13398" fmla="*/ 2817825 h 6858000"/>
              <a:gd name="connsiteX54-13399" fmla="*/ 5423364 w 6128435"/>
              <a:gd name="connsiteY54-13400" fmla="*/ 2858292 h 6858000"/>
              <a:gd name="connsiteX55-13401" fmla="*/ 5479298 w 6128435"/>
              <a:gd name="connsiteY55-13402" fmla="*/ 2947791 h 6858000"/>
              <a:gd name="connsiteX56-13403" fmla="*/ 5481770 w 6128435"/>
              <a:gd name="connsiteY56-13404" fmla="*/ 2951352 h 6858000"/>
              <a:gd name="connsiteX57-13405" fmla="*/ 5482045 w 6128435"/>
              <a:gd name="connsiteY57-13406" fmla="*/ 2984371 h 6858000"/>
              <a:gd name="connsiteX58-13407" fmla="*/ 5479405 w 6128435"/>
              <a:gd name="connsiteY58-13408" fmla="*/ 2988507 h 6858000"/>
              <a:gd name="connsiteX59-13409" fmla="*/ 5482415 w 6128435"/>
              <a:gd name="connsiteY59-13410" fmla="*/ 3004079 h 6858000"/>
              <a:gd name="connsiteX60-13411" fmla="*/ 5483865 w 6128435"/>
              <a:gd name="connsiteY60-13412" fmla="*/ 3005467 h 6858000"/>
              <a:gd name="connsiteX61-13413" fmla="*/ 5482236 w 6128435"/>
              <a:gd name="connsiteY61-13414" fmla="*/ 3019791 h 6858000"/>
              <a:gd name="connsiteX62-13415" fmla="*/ 5481505 w 6128435"/>
              <a:gd name="connsiteY62-13416" fmla="*/ 3095286 h 6858000"/>
              <a:gd name="connsiteX63-13417" fmla="*/ 5477595 w 6128435"/>
              <a:gd name="connsiteY63-13418" fmla="*/ 3250534 h 6858000"/>
              <a:gd name="connsiteX64-13419" fmla="*/ 5532836 w 6128435"/>
              <a:gd name="connsiteY64-13420" fmla="*/ 3353840 h 6858000"/>
              <a:gd name="connsiteX65-13421" fmla="*/ 5561229 w 6128435"/>
              <a:gd name="connsiteY65-13422" fmla="*/ 3395784 h 6858000"/>
              <a:gd name="connsiteX66-13423" fmla="*/ 5589758 w 6128435"/>
              <a:gd name="connsiteY66-13424" fmla="*/ 3506453 h 6858000"/>
              <a:gd name="connsiteX67-13425" fmla="*/ 5596144 w 6128435"/>
              <a:gd name="connsiteY67-13426" fmla="*/ 3534624 h 6858000"/>
              <a:gd name="connsiteX68-13427" fmla="*/ 5597750 w 6128435"/>
              <a:gd name="connsiteY68-13428" fmla="*/ 3534129 h 6858000"/>
              <a:gd name="connsiteX69-13429" fmla="*/ 5599700 w 6128435"/>
              <a:gd name="connsiteY69-13430" fmla="*/ 3547221 h 6858000"/>
              <a:gd name="connsiteX70-13431" fmla="*/ 5615031 w 6128435"/>
              <a:gd name="connsiteY70-13432" fmla="*/ 3557482 h 6858000"/>
              <a:gd name="connsiteX71-13433" fmla="*/ 5618377 w 6128435"/>
              <a:gd name="connsiteY71-13434" fmla="*/ 3588431 h 6858000"/>
              <a:gd name="connsiteX72-13435" fmla="*/ 5612155 w 6128435"/>
              <a:gd name="connsiteY72-13436" fmla="*/ 3589869 h 6858000"/>
              <a:gd name="connsiteX73-13437" fmla="*/ 5620843 w 6128435"/>
              <a:gd name="connsiteY73-13438" fmla="*/ 3606745 h 6858000"/>
              <a:gd name="connsiteX74-13439" fmla="*/ 5655472 w 6128435"/>
              <a:gd name="connsiteY74-13440" fmla="*/ 3678877 h 6858000"/>
              <a:gd name="connsiteX75-13441" fmla="*/ 5680448 w 6128435"/>
              <a:gd name="connsiteY75-13442" fmla="*/ 3717760 h 6858000"/>
              <a:gd name="connsiteX76-13443" fmla="*/ 5683015 w 6128435"/>
              <a:gd name="connsiteY76-13444" fmla="*/ 3762025 h 6858000"/>
              <a:gd name="connsiteX77-13445" fmla="*/ 5696643 w 6128435"/>
              <a:gd name="connsiteY77-13446" fmla="*/ 3773888 h 6858000"/>
              <a:gd name="connsiteX78-13447" fmla="*/ 5699203 w 6128435"/>
              <a:gd name="connsiteY78-13448" fmla="*/ 3775823 h 6858000"/>
              <a:gd name="connsiteX79-13449" fmla="*/ 5704824 w 6128435"/>
              <a:gd name="connsiteY79-13450" fmla="*/ 3785966 h 6858000"/>
              <a:gd name="connsiteX80-13451" fmla="*/ 5712204 w 6128435"/>
              <a:gd name="connsiteY80-13452" fmla="*/ 3785830 h 6858000"/>
              <a:gd name="connsiteX81-13453" fmla="*/ 5724816 w 6128435"/>
              <a:gd name="connsiteY81-13454" fmla="*/ 3798949 h 6858000"/>
              <a:gd name="connsiteX82-13455" fmla="*/ 5733539 w 6128435"/>
              <a:gd name="connsiteY82-13456" fmla="*/ 3818457 h 6858000"/>
              <a:gd name="connsiteX83-13457" fmla="*/ 5768491 w 6128435"/>
              <a:gd name="connsiteY83-13458" fmla="*/ 3914399 h 6858000"/>
              <a:gd name="connsiteX84-13459" fmla="*/ 5793123 w 6128435"/>
              <a:gd name="connsiteY84-13460" fmla="*/ 3969952 h 6858000"/>
              <a:gd name="connsiteX85-13461" fmla="*/ 5808321 w 6128435"/>
              <a:gd name="connsiteY85-13462" fmla="*/ 3988153 h 6858000"/>
              <a:gd name="connsiteX86-13463" fmla="*/ 5825621 w 6128435"/>
              <a:gd name="connsiteY86-13464" fmla="*/ 4015525 h 6858000"/>
              <a:gd name="connsiteX87-13465" fmla="*/ 5860672 w 6128435"/>
              <a:gd name="connsiteY87-13466" fmla="*/ 4061579 h 6858000"/>
              <a:gd name="connsiteX88-13467" fmla="*/ 5872173 w 6128435"/>
              <a:gd name="connsiteY88-13468" fmla="*/ 4088497 h 6858000"/>
              <a:gd name="connsiteX89-13469" fmla="*/ 5883705 w 6128435"/>
              <a:gd name="connsiteY89-13470" fmla="*/ 4101899 h 6858000"/>
              <a:gd name="connsiteX90-13471" fmla="*/ 5885314 w 6128435"/>
              <a:gd name="connsiteY90-13472" fmla="*/ 4108387 h 6858000"/>
              <a:gd name="connsiteX91-13473" fmla="*/ 5894095 w 6128435"/>
              <a:gd name="connsiteY91-13474" fmla="*/ 4128857 h 6858000"/>
              <a:gd name="connsiteX92-13475" fmla="*/ 5898339 w 6128435"/>
              <a:gd name="connsiteY92-13476" fmla="*/ 4140800 h 6858000"/>
              <a:gd name="connsiteX93-13477" fmla="*/ 5899734 w 6128435"/>
              <a:gd name="connsiteY93-13478" fmla="*/ 4145632 h 6858000"/>
              <a:gd name="connsiteX94-13479" fmla="*/ 5897098 w 6128435"/>
              <a:gd name="connsiteY94-13480" fmla="*/ 4157819 h 6858000"/>
              <a:gd name="connsiteX95-13481" fmla="*/ 5903513 w 6128435"/>
              <a:gd name="connsiteY95-13482" fmla="*/ 4187661 h 6858000"/>
              <a:gd name="connsiteX96-13483" fmla="*/ 5917114 w 6128435"/>
              <a:gd name="connsiteY96-13484" fmla="*/ 4213096 h 6858000"/>
              <a:gd name="connsiteX97-13485" fmla="*/ 5921153 w 6128435"/>
              <a:gd name="connsiteY97-13486" fmla="*/ 4236222 h 6858000"/>
              <a:gd name="connsiteX98-13487" fmla="*/ 5924233 w 6128435"/>
              <a:gd name="connsiteY98-13488" fmla="*/ 4242060 h 6858000"/>
              <a:gd name="connsiteX99-13489" fmla="*/ 5928910 w 6128435"/>
              <a:gd name="connsiteY99-13490" fmla="*/ 4300973 h 6858000"/>
              <a:gd name="connsiteX100-13491" fmla="*/ 5939320 w 6128435"/>
              <a:gd name="connsiteY100-13492" fmla="*/ 4340435 h 6858000"/>
              <a:gd name="connsiteX101-13493" fmla="*/ 5946705 w 6128435"/>
              <a:gd name="connsiteY101-13494" fmla="*/ 4428051 h 6858000"/>
              <a:gd name="connsiteX102-13495" fmla="*/ 5949261 w 6128435"/>
              <a:gd name="connsiteY102-13496" fmla="*/ 4449185 h 6858000"/>
              <a:gd name="connsiteX103-13497" fmla="*/ 5957504 w 6128435"/>
              <a:gd name="connsiteY103-13498" fmla="*/ 4465911 h 6858000"/>
              <a:gd name="connsiteX104-13499" fmla="*/ 5964689 w 6128435"/>
              <a:gd name="connsiteY104-13500" fmla="*/ 4468532 h 6858000"/>
              <a:gd name="connsiteX105-13501" fmla="*/ 5967062 w 6128435"/>
              <a:gd name="connsiteY105-13502" fmla="*/ 4479923 h 6858000"/>
              <a:gd name="connsiteX106-13503" fmla="*/ 5968960 w 6128435"/>
              <a:gd name="connsiteY106-13504" fmla="*/ 4482655 h 6858000"/>
              <a:gd name="connsiteX107-13505" fmla="*/ 5978567 w 6128435"/>
              <a:gd name="connsiteY107-13506" fmla="*/ 4498605 h 6858000"/>
              <a:gd name="connsiteX108-13507" fmla="*/ 5980106 w 6128435"/>
              <a:gd name="connsiteY108-13508" fmla="*/ 4585087 h 6858000"/>
              <a:gd name="connsiteX109-13509" fmla="*/ 5998138 w 6128435"/>
              <a:gd name="connsiteY109-13510" fmla="*/ 4697518 h 6858000"/>
              <a:gd name="connsiteX110-13511" fmla="*/ 6013516 w 6128435"/>
              <a:gd name="connsiteY110-13512" fmla="*/ 4786619 h 6858000"/>
              <a:gd name="connsiteX111-13513" fmla="*/ 6025404 w 6128435"/>
              <a:gd name="connsiteY111-13514" fmla="*/ 4858148 h 6858000"/>
              <a:gd name="connsiteX112-13515" fmla="*/ 6007749 w 6128435"/>
              <a:gd name="connsiteY112-13516" fmla="*/ 4964715 h 6858000"/>
              <a:gd name="connsiteX113-13517" fmla="*/ 6005269 w 6128435"/>
              <a:gd name="connsiteY113-13518" fmla="*/ 5150567 h 6858000"/>
              <a:gd name="connsiteX114-13519" fmla="*/ 6001127 w 6128435"/>
              <a:gd name="connsiteY114-13520" fmla="*/ 5164609 h 6858000"/>
              <a:gd name="connsiteX115-13521" fmla="*/ 5996647 w 6128435"/>
              <a:gd name="connsiteY115-13522" fmla="*/ 5185640 h 6858000"/>
              <a:gd name="connsiteX116-13523" fmla="*/ 5998514 w 6128435"/>
              <a:gd name="connsiteY116-13524" fmla="*/ 5189673 h 6858000"/>
              <a:gd name="connsiteX117-13525" fmla="*/ 5995970 w 6128435"/>
              <a:gd name="connsiteY117-13526" fmla="*/ 5221547 h 6858000"/>
              <a:gd name="connsiteX118-13527" fmla="*/ 5997218 w 6128435"/>
              <a:gd name="connsiteY118-13528" fmla="*/ 5222031 h 6858000"/>
              <a:gd name="connsiteX119-13529" fmla="*/ 6002116 w 6128435"/>
              <a:gd name="connsiteY119-13530" fmla="*/ 5231223 h 6858000"/>
              <a:gd name="connsiteX120-13531" fmla="*/ 6008541 w 6128435"/>
              <a:gd name="connsiteY120-13532" fmla="*/ 5248680 h 6858000"/>
              <a:gd name="connsiteX121-13533" fmla="*/ 6039260 w 6128435"/>
              <a:gd name="connsiteY121-13534" fmla="*/ 5289518 h 6858000"/>
              <a:gd name="connsiteX122-13535" fmla="*/ 6036748 w 6128435"/>
              <a:gd name="connsiteY122-13536" fmla="*/ 5322752 h 6858000"/>
              <a:gd name="connsiteX123-13537" fmla="*/ 6036943 w 6128435"/>
              <a:gd name="connsiteY123-13538" fmla="*/ 5329480 h 6858000"/>
              <a:gd name="connsiteX124-13539" fmla="*/ 6037236 w 6128435"/>
              <a:gd name="connsiteY124-13540" fmla="*/ 5329634 h 6858000"/>
              <a:gd name="connsiteX125-13541" fmla="*/ 6038019 w 6128435"/>
              <a:gd name="connsiteY125-13542" fmla="*/ 5336764 h 6858000"/>
              <a:gd name="connsiteX126-13543" fmla="*/ 6037298 w 6128435"/>
              <a:gd name="connsiteY126-13544" fmla="*/ 5341753 h 6858000"/>
              <a:gd name="connsiteX127-13545" fmla="*/ 6037677 w 6128435"/>
              <a:gd name="connsiteY127-13546" fmla="*/ 5354807 h 6858000"/>
              <a:gd name="connsiteX128-13547" fmla="*/ 6039728 w 6128435"/>
              <a:gd name="connsiteY128-13548" fmla="*/ 5359416 h 6858000"/>
              <a:gd name="connsiteX129-13549" fmla="*/ 6043311 w 6128435"/>
              <a:gd name="connsiteY129-13550" fmla="*/ 5361407 h 6858000"/>
              <a:gd name="connsiteX130-13551" fmla="*/ 6042954 w 6128435"/>
              <a:gd name="connsiteY130-13552" fmla="*/ 5362576 h 6858000"/>
              <a:gd name="connsiteX131-13553" fmla="*/ 6053435 w 6128435"/>
              <a:gd name="connsiteY131-13554" fmla="*/ 5387547 h 6858000"/>
              <a:gd name="connsiteX132-13555" fmla="*/ 6065933 w 6128435"/>
              <a:gd name="connsiteY132-13556" fmla="*/ 5443002 h 6858000"/>
              <a:gd name="connsiteX133-13557" fmla="*/ 6068640 w 6128435"/>
              <a:gd name="connsiteY133-13558" fmla="*/ 5474503 h 6858000"/>
              <a:gd name="connsiteX134-13559" fmla="*/ 6080922 w 6128435"/>
              <a:gd name="connsiteY134-13560" fmla="*/ 5561070 h 6858000"/>
              <a:gd name="connsiteX135-13561" fmla="*/ 6096949 w 6128435"/>
              <a:gd name="connsiteY135-13562" fmla="*/ 5648179 h 6858000"/>
              <a:gd name="connsiteX136-13563" fmla="*/ 6125703 w 6128435"/>
              <a:gd name="connsiteY136-13564" fmla="*/ 5692894 h 6858000"/>
              <a:gd name="connsiteX137-13565" fmla="*/ 6126670 w 6128435"/>
              <a:gd name="connsiteY137-13566" fmla="*/ 5697882 h 6858000"/>
              <a:gd name="connsiteX138-13567" fmla="*/ 6124061 w 6128435"/>
              <a:gd name="connsiteY138-13568" fmla="*/ 5710294 h 6858000"/>
              <a:gd name="connsiteX139-13569" fmla="*/ 6122213 w 6128435"/>
              <a:gd name="connsiteY139-13570" fmla="*/ 5714762 h 6858000"/>
              <a:gd name="connsiteX140-13571" fmla="*/ 6121353 w 6128435"/>
              <a:gd name="connsiteY140-13572" fmla="*/ 5721725 h 6858000"/>
              <a:gd name="connsiteX141-13573" fmla="*/ 6121607 w 6128435"/>
              <a:gd name="connsiteY141-13574" fmla="*/ 5721959 h 6858000"/>
              <a:gd name="connsiteX142-13575" fmla="*/ 6120262 w 6128435"/>
              <a:gd name="connsiteY142-13576" fmla="*/ 5728358 h 6858000"/>
              <a:gd name="connsiteX143-13577" fmla="*/ 6110194 w 6128435"/>
              <a:gd name="connsiteY143-13578" fmla="*/ 5758853 h 6858000"/>
              <a:gd name="connsiteX144-13579" fmla="*/ 6127519 w 6128435"/>
              <a:gd name="connsiteY144-13580" fmla="*/ 5865775 h 6858000"/>
              <a:gd name="connsiteX145-13581" fmla="*/ 6128435 w 6128435"/>
              <a:gd name="connsiteY145-13582" fmla="*/ 5870164 h 6858000"/>
              <a:gd name="connsiteX146-13583" fmla="*/ 6119217 w 6128435"/>
              <a:gd name="connsiteY146-13584" fmla="*/ 5888542 h 6858000"/>
              <a:gd name="connsiteX147-13585" fmla="*/ 6115966 w 6128435"/>
              <a:gd name="connsiteY147-13586" fmla="*/ 5898387 h 6858000"/>
              <a:gd name="connsiteX148-13587" fmla="*/ 6111924 w 6128435"/>
              <a:gd name="connsiteY148-13588" fmla="*/ 5900444 h 6858000"/>
              <a:gd name="connsiteX149-13589" fmla="*/ 6108716 w 6128435"/>
              <a:gd name="connsiteY149-13590" fmla="*/ 5915345 h 6858000"/>
              <a:gd name="connsiteX150-13591" fmla="*/ 6109524 w 6128435"/>
              <a:gd name="connsiteY150-13592" fmla="*/ 5917328 h 6858000"/>
              <a:gd name="connsiteX151-13593" fmla="*/ 6102493 w 6128435"/>
              <a:gd name="connsiteY151-13594" fmla="*/ 5928602 h 6858000"/>
              <a:gd name="connsiteX152-13595" fmla="*/ 6056863 w 6128435"/>
              <a:gd name="connsiteY152-13596" fmla="*/ 6000643 h 6858000"/>
              <a:gd name="connsiteX153-13597" fmla="*/ 6045436 w 6128435"/>
              <a:gd name="connsiteY153-13598" fmla="*/ 6124480 h 6858000"/>
              <a:gd name="connsiteX154-13599" fmla="*/ 6030489 w 6128435"/>
              <a:gd name="connsiteY154-13600" fmla="*/ 6317666 h 6858000"/>
              <a:gd name="connsiteX155-13601" fmla="*/ 6007492 w 6128435"/>
              <a:gd name="connsiteY155-13602" fmla="*/ 6440818 h 6858000"/>
              <a:gd name="connsiteX156-13603" fmla="*/ 6009467 w 6128435"/>
              <a:gd name="connsiteY156-13604" fmla="*/ 6487076 h 6858000"/>
              <a:gd name="connsiteX157-13605" fmla="*/ 5995064 w 6128435"/>
              <a:gd name="connsiteY157-13606" fmla="*/ 6540791 h 6858000"/>
              <a:gd name="connsiteX158-13607" fmla="*/ 5996309 w 6128435"/>
              <a:gd name="connsiteY158-13608" fmla="*/ 6543961 h 6858000"/>
              <a:gd name="connsiteX159-13609" fmla="*/ 5996048 w 6128435"/>
              <a:gd name="connsiteY159-13610" fmla="*/ 6555444 h 6858000"/>
              <a:gd name="connsiteX160-13611" fmla="*/ 6002524 w 6128435"/>
              <a:gd name="connsiteY160-13612" fmla="*/ 6560188 h 6858000"/>
              <a:gd name="connsiteX161-13613" fmla="*/ 6006823 w 6128435"/>
              <a:gd name="connsiteY161-13614" fmla="*/ 6578546 h 6858000"/>
              <a:gd name="connsiteX162-13615" fmla="*/ 6004510 w 6128435"/>
              <a:gd name="connsiteY162-13616" fmla="*/ 6599256 h 6858000"/>
              <a:gd name="connsiteX163-13617" fmla="*/ 5986207 w 6128435"/>
              <a:gd name="connsiteY163-13618" fmla="*/ 6695855 h 6858000"/>
              <a:gd name="connsiteX164-13619" fmla="*/ 5979428 w 6128435"/>
              <a:gd name="connsiteY164-13620" fmla="*/ 6754678 h 6858000"/>
              <a:gd name="connsiteX165-13621" fmla="*/ 5983398 w 6128435"/>
              <a:gd name="connsiteY165-13622" fmla="*/ 6778641 h 6858000"/>
              <a:gd name="connsiteX166-13623" fmla="*/ 5984543 w 6128435"/>
              <a:gd name="connsiteY166-13624" fmla="*/ 6811016 h 6858000"/>
              <a:gd name="connsiteX167-13625" fmla="*/ 5981802 w 6128435"/>
              <a:gd name="connsiteY167-13626" fmla="*/ 6838578 h 6858000"/>
              <a:gd name="connsiteX168-13627" fmla="*/ 5979671 w 6128435"/>
              <a:gd name="connsiteY168-13628" fmla="*/ 6858000 h 6858000"/>
              <a:gd name="connsiteX169-13629" fmla="*/ 0 w 6128435"/>
              <a:gd name="connsiteY169-13630" fmla="*/ 6858000 h 6858000"/>
              <a:gd name="connsiteX170-13631" fmla="*/ 0 w 6128435"/>
              <a:gd name="connsiteY170-13632" fmla="*/ 0 h 6858000"/>
              <a:gd name="connsiteX0-13633" fmla="*/ 0 w 6128435"/>
              <a:gd name="connsiteY0-13634" fmla="*/ 0 h 6858000"/>
              <a:gd name="connsiteX1-13635" fmla="*/ 4965888 w 6128435"/>
              <a:gd name="connsiteY1-13636" fmla="*/ 0 h 6858000"/>
              <a:gd name="connsiteX2-13637" fmla="*/ 4967767 w 6128435"/>
              <a:gd name="connsiteY2-13638" fmla="*/ 7930 h 6858000"/>
              <a:gd name="connsiteX3-13639" fmla="*/ 4979444 w 6128435"/>
              <a:gd name="connsiteY3-13640" fmla="*/ 43921 h 6858000"/>
              <a:gd name="connsiteX4-13641" fmla="*/ 5021173 w 6128435"/>
              <a:gd name="connsiteY4-13642" fmla="*/ 123738 h 6858000"/>
              <a:gd name="connsiteX5-13643" fmla="*/ 5075458 w 6128435"/>
              <a:gd name="connsiteY5-13644" fmla="*/ 264355 h 6858000"/>
              <a:gd name="connsiteX6-13645" fmla="*/ 5081175 w 6128435"/>
              <a:gd name="connsiteY6-13646" fmla="*/ 277448 h 6858000"/>
              <a:gd name="connsiteX7-13647" fmla="*/ 5097011 w 6128435"/>
              <a:gd name="connsiteY7-13648" fmla="*/ 355616 h 6858000"/>
              <a:gd name="connsiteX8-13649" fmla="*/ 5130982 w 6128435"/>
              <a:gd name="connsiteY8-13650" fmla="*/ 412030 h 6858000"/>
              <a:gd name="connsiteX9-13651" fmla="*/ 5153000 w 6128435"/>
              <a:gd name="connsiteY9-13652" fmla="*/ 507134 h 6858000"/>
              <a:gd name="connsiteX10-13653" fmla="*/ 5171282 w 6128435"/>
              <a:gd name="connsiteY10-13654" fmla="*/ 602071 h 6858000"/>
              <a:gd name="connsiteX11-13655" fmla="*/ 5176196 w 6128435"/>
              <a:gd name="connsiteY11-13656" fmla="*/ 636822 h 6858000"/>
              <a:gd name="connsiteX12-13657" fmla="*/ 5201957 w 6128435"/>
              <a:gd name="connsiteY12-13658" fmla="*/ 736835 h 6858000"/>
              <a:gd name="connsiteX13-13659" fmla="*/ 5185452 w 6128435"/>
              <a:gd name="connsiteY13-13660" fmla="*/ 745392 h 6858000"/>
              <a:gd name="connsiteX14-13661" fmla="*/ 5189051 w 6128435"/>
              <a:gd name="connsiteY14-13662" fmla="*/ 782518 h 6858000"/>
              <a:gd name="connsiteX15-13663" fmla="*/ 5210428 w 6128435"/>
              <a:gd name="connsiteY15-13664" fmla="*/ 815772 h 6858000"/>
              <a:gd name="connsiteX16-13665" fmla="*/ 5221088 w 6128435"/>
              <a:gd name="connsiteY16-13666" fmla="*/ 860193 h 6858000"/>
              <a:gd name="connsiteX17-13667" fmla="*/ 5227653 w 6128435"/>
              <a:gd name="connsiteY17-13668" fmla="*/ 886709 h 6858000"/>
              <a:gd name="connsiteX18-13669" fmla="*/ 5230806 w 6128435"/>
              <a:gd name="connsiteY18-13670" fmla="*/ 961354 h 6858000"/>
              <a:gd name="connsiteX19-13671" fmla="*/ 5201018 w 6128435"/>
              <a:gd name="connsiteY19-13672" fmla="*/ 1095027 h 6858000"/>
              <a:gd name="connsiteX20-13673" fmla="*/ 5202153 w 6128435"/>
              <a:gd name="connsiteY20-13674" fmla="*/ 1133224 h 6858000"/>
              <a:gd name="connsiteX21-13675" fmla="*/ 5207370 w 6128435"/>
              <a:gd name="connsiteY21-13676" fmla="*/ 1138097 h 6858000"/>
              <a:gd name="connsiteX22-13677" fmla="*/ 5189234 w 6128435"/>
              <a:gd name="connsiteY22-13678" fmla="*/ 1193495 h 6858000"/>
              <a:gd name="connsiteX23-13679" fmla="*/ 5202769 w 6128435"/>
              <a:gd name="connsiteY23-13680" fmla="*/ 1269450 h 6858000"/>
              <a:gd name="connsiteX24-13681" fmla="*/ 5225968 w 6128435"/>
              <a:gd name="connsiteY24-13682" fmla="*/ 1357994 h 6858000"/>
              <a:gd name="connsiteX25-13683" fmla="*/ 5233819 w 6128435"/>
              <a:gd name="connsiteY25-13684" fmla="*/ 1380922 h 6858000"/>
              <a:gd name="connsiteX26-13685" fmla="*/ 5237226 w 6128435"/>
              <a:gd name="connsiteY26-13686" fmla="*/ 1441327 h 6858000"/>
              <a:gd name="connsiteX27-13687" fmla="*/ 5244434 w 6128435"/>
              <a:gd name="connsiteY27-13688" fmla="*/ 1580810 h 6858000"/>
              <a:gd name="connsiteX28-13689" fmla="*/ 5251453 w 6128435"/>
              <a:gd name="connsiteY28-13690" fmla="*/ 1583934 h 6858000"/>
              <a:gd name="connsiteX29-13691" fmla="*/ 5253136 w 6128435"/>
              <a:gd name="connsiteY29-13692" fmla="*/ 1595457 h 6858000"/>
              <a:gd name="connsiteX30-13693" fmla="*/ 5254863 w 6128435"/>
              <a:gd name="connsiteY30-13694" fmla="*/ 1598311 h 6858000"/>
              <a:gd name="connsiteX31-13695" fmla="*/ 5263491 w 6128435"/>
              <a:gd name="connsiteY31-13696" fmla="*/ 1642938 h 6858000"/>
              <a:gd name="connsiteX32-13697" fmla="*/ 5261314 w 6128435"/>
              <a:gd name="connsiteY32-13698" fmla="*/ 1689177 h 6858000"/>
              <a:gd name="connsiteX33-13699" fmla="*/ 5259788 w 6128435"/>
              <a:gd name="connsiteY33-13700" fmla="*/ 1768516 h 6858000"/>
              <a:gd name="connsiteX34-13701" fmla="*/ 5255696 w 6128435"/>
              <a:gd name="connsiteY34-13702" fmla="*/ 1953770 h 6858000"/>
              <a:gd name="connsiteX35-13703" fmla="*/ 5252592 w 6128435"/>
              <a:gd name="connsiteY35-13704" fmla="*/ 2092210 h 6858000"/>
              <a:gd name="connsiteX36-13705" fmla="*/ 5264303 w 6128435"/>
              <a:gd name="connsiteY36-13706" fmla="*/ 2225157 h 6858000"/>
              <a:gd name="connsiteX37-13707" fmla="*/ 5254949 w 6128435"/>
              <a:gd name="connsiteY37-13708" fmla="*/ 2236160 h 6858000"/>
              <a:gd name="connsiteX38-13709" fmla="*/ 5250104 w 6128435"/>
              <a:gd name="connsiteY38-13710" fmla="*/ 2249166 h 6858000"/>
              <a:gd name="connsiteX39-13711" fmla="*/ 5251214 w 6128435"/>
              <a:gd name="connsiteY39-13712" fmla="*/ 2250944 h 6858000"/>
              <a:gd name="connsiteX40-13713" fmla="*/ 5250644 w 6128435"/>
              <a:gd name="connsiteY40-13714" fmla="*/ 2266619 h 6858000"/>
              <a:gd name="connsiteX41-13715" fmla="*/ 5247111 w 6128435"/>
              <a:gd name="connsiteY41-13716" fmla="*/ 2269679 h 6858000"/>
              <a:gd name="connsiteX42-13717" fmla="*/ 5279312 w 6128435"/>
              <a:gd name="connsiteY42-13718" fmla="*/ 2302757 h 6858000"/>
              <a:gd name="connsiteX43-13719" fmla="*/ 5293877 w 6128435"/>
              <a:gd name="connsiteY43-13720" fmla="*/ 2368649 h 6858000"/>
              <a:gd name="connsiteX44-13721" fmla="*/ 5311338 w 6128435"/>
              <a:gd name="connsiteY44-13722" fmla="*/ 2404034 h 6858000"/>
              <a:gd name="connsiteX45-13723" fmla="*/ 5338366 w 6128435"/>
              <a:gd name="connsiteY45-13724" fmla="*/ 2465052 h 6858000"/>
              <a:gd name="connsiteX46-13725" fmla="*/ 5371263 w 6128435"/>
              <a:gd name="connsiteY46-13726" fmla="*/ 2586413 h 6858000"/>
              <a:gd name="connsiteX47-13727" fmla="*/ 5407503 w 6128435"/>
              <a:gd name="connsiteY47-13728" fmla="*/ 2786290 h 6858000"/>
              <a:gd name="connsiteX48-13729" fmla="*/ 5407356 w 6128435"/>
              <a:gd name="connsiteY48-13730" fmla="*/ 2787545 h 6858000"/>
              <a:gd name="connsiteX49-13731" fmla="*/ 5411130 w 6128435"/>
              <a:gd name="connsiteY49-13732" fmla="*/ 2788640 h 6858000"/>
              <a:gd name="connsiteX50-13733" fmla="*/ 5416439 w 6128435"/>
              <a:gd name="connsiteY50-13734" fmla="*/ 2805666 h 6858000"/>
              <a:gd name="connsiteX51-13735" fmla="*/ 5416589 w 6128435"/>
              <a:gd name="connsiteY51-13736" fmla="*/ 2810822 h 6858000"/>
              <a:gd name="connsiteX52-13737" fmla="*/ 5418542 w 6128435"/>
              <a:gd name="connsiteY52-13738" fmla="*/ 2817745 h 6858000"/>
              <a:gd name="connsiteX53-13739" fmla="*/ 5418847 w 6128435"/>
              <a:gd name="connsiteY53-13740" fmla="*/ 2817825 h 6858000"/>
              <a:gd name="connsiteX54-13741" fmla="*/ 5423364 w 6128435"/>
              <a:gd name="connsiteY54-13742" fmla="*/ 2858292 h 6858000"/>
              <a:gd name="connsiteX55-13743" fmla="*/ 5479298 w 6128435"/>
              <a:gd name="connsiteY55-13744" fmla="*/ 2947791 h 6858000"/>
              <a:gd name="connsiteX56-13745" fmla="*/ 5481770 w 6128435"/>
              <a:gd name="connsiteY56-13746" fmla="*/ 2951352 h 6858000"/>
              <a:gd name="connsiteX57-13747" fmla="*/ 5482045 w 6128435"/>
              <a:gd name="connsiteY57-13748" fmla="*/ 2984371 h 6858000"/>
              <a:gd name="connsiteX58-13749" fmla="*/ 5482415 w 6128435"/>
              <a:gd name="connsiteY58-13750" fmla="*/ 3004079 h 6858000"/>
              <a:gd name="connsiteX59-13751" fmla="*/ 5483865 w 6128435"/>
              <a:gd name="connsiteY59-13752" fmla="*/ 3005467 h 6858000"/>
              <a:gd name="connsiteX60-13753" fmla="*/ 5482236 w 6128435"/>
              <a:gd name="connsiteY60-13754" fmla="*/ 3019791 h 6858000"/>
              <a:gd name="connsiteX61-13755" fmla="*/ 5481505 w 6128435"/>
              <a:gd name="connsiteY61-13756" fmla="*/ 3095286 h 6858000"/>
              <a:gd name="connsiteX62-13757" fmla="*/ 5477595 w 6128435"/>
              <a:gd name="connsiteY62-13758" fmla="*/ 3250534 h 6858000"/>
              <a:gd name="connsiteX63-13759" fmla="*/ 5532836 w 6128435"/>
              <a:gd name="connsiteY63-13760" fmla="*/ 3353840 h 6858000"/>
              <a:gd name="connsiteX64-13761" fmla="*/ 5561229 w 6128435"/>
              <a:gd name="connsiteY64-13762" fmla="*/ 3395784 h 6858000"/>
              <a:gd name="connsiteX65-13763" fmla="*/ 5589758 w 6128435"/>
              <a:gd name="connsiteY65-13764" fmla="*/ 3506453 h 6858000"/>
              <a:gd name="connsiteX66-13765" fmla="*/ 5596144 w 6128435"/>
              <a:gd name="connsiteY66-13766" fmla="*/ 3534624 h 6858000"/>
              <a:gd name="connsiteX67-13767" fmla="*/ 5597750 w 6128435"/>
              <a:gd name="connsiteY67-13768" fmla="*/ 3534129 h 6858000"/>
              <a:gd name="connsiteX68-13769" fmla="*/ 5599700 w 6128435"/>
              <a:gd name="connsiteY68-13770" fmla="*/ 3547221 h 6858000"/>
              <a:gd name="connsiteX69-13771" fmla="*/ 5615031 w 6128435"/>
              <a:gd name="connsiteY69-13772" fmla="*/ 3557482 h 6858000"/>
              <a:gd name="connsiteX70-13773" fmla="*/ 5618377 w 6128435"/>
              <a:gd name="connsiteY70-13774" fmla="*/ 3588431 h 6858000"/>
              <a:gd name="connsiteX71-13775" fmla="*/ 5612155 w 6128435"/>
              <a:gd name="connsiteY71-13776" fmla="*/ 3589869 h 6858000"/>
              <a:gd name="connsiteX72-13777" fmla="*/ 5620843 w 6128435"/>
              <a:gd name="connsiteY72-13778" fmla="*/ 3606745 h 6858000"/>
              <a:gd name="connsiteX73-13779" fmla="*/ 5655472 w 6128435"/>
              <a:gd name="connsiteY73-13780" fmla="*/ 3678877 h 6858000"/>
              <a:gd name="connsiteX74-13781" fmla="*/ 5680448 w 6128435"/>
              <a:gd name="connsiteY74-13782" fmla="*/ 3717760 h 6858000"/>
              <a:gd name="connsiteX75-13783" fmla="*/ 5683015 w 6128435"/>
              <a:gd name="connsiteY75-13784" fmla="*/ 3762025 h 6858000"/>
              <a:gd name="connsiteX76-13785" fmla="*/ 5696643 w 6128435"/>
              <a:gd name="connsiteY76-13786" fmla="*/ 3773888 h 6858000"/>
              <a:gd name="connsiteX77-13787" fmla="*/ 5699203 w 6128435"/>
              <a:gd name="connsiteY77-13788" fmla="*/ 3775823 h 6858000"/>
              <a:gd name="connsiteX78-13789" fmla="*/ 5704824 w 6128435"/>
              <a:gd name="connsiteY78-13790" fmla="*/ 3785966 h 6858000"/>
              <a:gd name="connsiteX79-13791" fmla="*/ 5712204 w 6128435"/>
              <a:gd name="connsiteY79-13792" fmla="*/ 3785830 h 6858000"/>
              <a:gd name="connsiteX80-13793" fmla="*/ 5724816 w 6128435"/>
              <a:gd name="connsiteY80-13794" fmla="*/ 3798949 h 6858000"/>
              <a:gd name="connsiteX81-13795" fmla="*/ 5733539 w 6128435"/>
              <a:gd name="connsiteY81-13796" fmla="*/ 3818457 h 6858000"/>
              <a:gd name="connsiteX82-13797" fmla="*/ 5768491 w 6128435"/>
              <a:gd name="connsiteY82-13798" fmla="*/ 3914399 h 6858000"/>
              <a:gd name="connsiteX83-13799" fmla="*/ 5793123 w 6128435"/>
              <a:gd name="connsiteY83-13800" fmla="*/ 3969952 h 6858000"/>
              <a:gd name="connsiteX84-13801" fmla="*/ 5808321 w 6128435"/>
              <a:gd name="connsiteY84-13802" fmla="*/ 3988153 h 6858000"/>
              <a:gd name="connsiteX85-13803" fmla="*/ 5825621 w 6128435"/>
              <a:gd name="connsiteY85-13804" fmla="*/ 4015525 h 6858000"/>
              <a:gd name="connsiteX86-13805" fmla="*/ 5860672 w 6128435"/>
              <a:gd name="connsiteY86-13806" fmla="*/ 4061579 h 6858000"/>
              <a:gd name="connsiteX87-13807" fmla="*/ 5872173 w 6128435"/>
              <a:gd name="connsiteY87-13808" fmla="*/ 4088497 h 6858000"/>
              <a:gd name="connsiteX88-13809" fmla="*/ 5883705 w 6128435"/>
              <a:gd name="connsiteY88-13810" fmla="*/ 4101899 h 6858000"/>
              <a:gd name="connsiteX89-13811" fmla="*/ 5885314 w 6128435"/>
              <a:gd name="connsiteY89-13812" fmla="*/ 4108387 h 6858000"/>
              <a:gd name="connsiteX90-13813" fmla="*/ 5894095 w 6128435"/>
              <a:gd name="connsiteY90-13814" fmla="*/ 4128857 h 6858000"/>
              <a:gd name="connsiteX91-13815" fmla="*/ 5898339 w 6128435"/>
              <a:gd name="connsiteY91-13816" fmla="*/ 4140800 h 6858000"/>
              <a:gd name="connsiteX92-13817" fmla="*/ 5899734 w 6128435"/>
              <a:gd name="connsiteY92-13818" fmla="*/ 4145632 h 6858000"/>
              <a:gd name="connsiteX93-13819" fmla="*/ 5897098 w 6128435"/>
              <a:gd name="connsiteY93-13820" fmla="*/ 4157819 h 6858000"/>
              <a:gd name="connsiteX94-13821" fmla="*/ 5903513 w 6128435"/>
              <a:gd name="connsiteY94-13822" fmla="*/ 4187661 h 6858000"/>
              <a:gd name="connsiteX95-13823" fmla="*/ 5917114 w 6128435"/>
              <a:gd name="connsiteY95-13824" fmla="*/ 4213096 h 6858000"/>
              <a:gd name="connsiteX96-13825" fmla="*/ 5921153 w 6128435"/>
              <a:gd name="connsiteY96-13826" fmla="*/ 4236222 h 6858000"/>
              <a:gd name="connsiteX97-13827" fmla="*/ 5924233 w 6128435"/>
              <a:gd name="connsiteY97-13828" fmla="*/ 4242060 h 6858000"/>
              <a:gd name="connsiteX98-13829" fmla="*/ 5928910 w 6128435"/>
              <a:gd name="connsiteY98-13830" fmla="*/ 4300973 h 6858000"/>
              <a:gd name="connsiteX99-13831" fmla="*/ 5939320 w 6128435"/>
              <a:gd name="connsiteY99-13832" fmla="*/ 4340435 h 6858000"/>
              <a:gd name="connsiteX100-13833" fmla="*/ 5946705 w 6128435"/>
              <a:gd name="connsiteY100-13834" fmla="*/ 4428051 h 6858000"/>
              <a:gd name="connsiteX101-13835" fmla="*/ 5949261 w 6128435"/>
              <a:gd name="connsiteY101-13836" fmla="*/ 4449185 h 6858000"/>
              <a:gd name="connsiteX102-13837" fmla="*/ 5957504 w 6128435"/>
              <a:gd name="connsiteY102-13838" fmla="*/ 4465911 h 6858000"/>
              <a:gd name="connsiteX103-13839" fmla="*/ 5964689 w 6128435"/>
              <a:gd name="connsiteY103-13840" fmla="*/ 4468532 h 6858000"/>
              <a:gd name="connsiteX104-13841" fmla="*/ 5967062 w 6128435"/>
              <a:gd name="connsiteY104-13842" fmla="*/ 4479923 h 6858000"/>
              <a:gd name="connsiteX105-13843" fmla="*/ 5968960 w 6128435"/>
              <a:gd name="connsiteY105-13844" fmla="*/ 4482655 h 6858000"/>
              <a:gd name="connsiteX106-13845" fmla="*/ 5978567 w 6128435"/>
              <a:gd name="connsiteY106-13846" fmla="*/ 4498605 h 6858000"/>
              <a:gd name="connsiteX107-13847" fmla="*/ 5980106 w 6128435"/>
              <a:gd name="connsiteY107-13848" fmla="*/ 4585087 h 6858000"/>
              <a:gd name="connsiteX108-13849" fmla="*/ 5998138 w 6128435"/>
              <a:gd name="connsiteY108-13850" fmla="*/ 4697518 h 6858000"/>
              <a:gd name="connsiteX109-13851" fmla="*/ 6013516 w 6128435"/>
              <a:gd name="connsiteY109-13852" fmla="*/ 4786619 h 6858000"/>
              <a:gd name="connsiteX110-13853" fmla="*/ 6025404 w 6128435"/>
              <a:gd name="connsiteY110-13854" fmla="*/ 4858148 h 6858000"/>
              <a:gd name="connsiteX111-13855" fmla="*/ 6007749 w 6128435"/>
              <a:gd name="connsiteY111-13856" fmla="*/ 4964715 h 6858000"/>
              <a:gd name="connsiteX112-13857" fmla="*/ 6005269 w 6128435"/>
              <a:gd name="connsiteY112-13858" fmla="*/ 5150567 h 6858000"/>
              <a:gd name="connsiteX113-13859" fmla="*/ 6001127 w 6128435"/>
              <a:gd name="connsiteY113-13860" fmla="*/ 5164609 h 6858000"/>
              <a:gd name="connsiteX114-13861" fmla="*/ 5996647 w 6128435"/>
              <a:gd name="connsiteY114-13862" fmla="*/ 5185640 h 6858000"/>
              <a:gd name="connsiteX115-13863" fmla="*/ 5998514 w 6128435"/>
              <a:gd name="connsiteY115-13864" fmla="*/ 5189673 h 6858000"/>
              <a:gd name="connsiteX116-13865" fmla="*/ 5995970 w 6128435"/>
              <a:gd name="connsiteY116-13866" fmla="*/ 5221547 h 6858000"/>
              <a:gd name="connsiteX117-13867" fmla="*/ 5997218 w 6128435"/>
              <a:gd name="connsiteY117-13868" fmla="*/ 5222031 h 6858000"/>
              <a:gd name="connsiteX118-13869" fmla="*/ 6002116 w 6128435"/>
              <a:gd name="connsiteY118-13870" fmla="*/ 5231223 h 6858000"/>
              <a:gd name="connsiteX119-13871" fmla="*/ 6008541 w 6128435"/>
              <a:gd name="connsiteY119-13872" fmla="*/ 5248680 h 6858000"/>
              <a:gd name="connsiteX120-13873" fmla="*/ 6039260 w 6128435"/>
              <a:gd name="connsiteY120-13874" fmla="*/ 5289518 h 6858000"/>
              <a:gd name="connsiteX121-13875" fmla="*/ 6036748 w 6128435"/>
              <a:gd name="connsiteY121-13876" fmla="*/ 5322752 h 6858000"/>
              <a:gd name="connsiteX122-13877" fmla="*/ 6036943 w 6128435"/>
              <a:gd name="connsiteY122-13878" fmla="*/ 5329480 h 6858000"/>
              <a:gd name="connsiteX123-13879" fmla="*/ 6037236 w 6128435"/>
              <a:gd name="connsiteY123-13880" fmla="*/ 5329634 h 6858000"/>
              <a:gd name="connsiteX124-13881" fmla="*/ 6038019 w 6128435"/>
              <a:gd name="connsiteY124-13882" fmla="*/ 5336764 h 6858000"/>
              <a:gd name="connsiteX125-13883" fmla="*/ 6037298 w 6128435"/>
              <a:gd name="connsiteY125-13884" fmla="*/ 5341753 h 6858000"/>
              <a:gd name="connsiteX126-13885" fmla="*/ 6037677 w 6128435"/>
              <a:gd name="connsiteY126-13886" fmla="*/ 5354807 h 6858000"/>
              <a:gd name="connsiteX127-13887" fmla="*/ 6039728 w 6128435"/>
              <a:gd name="connsiteY127-13888" fmla="*/ 5359416 h 6858000"/>
              <a:gd name="connsiteX128-13889" fmla="*/ 6043311 w 6128435"/>
              <a:gd name="connsiteY128-13890" fmla="*/ 5361407 h 6858000"/>
              <a:gd name="connsiteX129-13891" fmla="*/ 6042954 w 6128435"/>
              <a:gd name="connsiteY129-13892" fmla="*/ 5362576 h 6858000"/>
              <a:gd name="connsiteX130-13893" fmla="*/ 6053435 w 6128435"/>
              <a:gd name="connsiteY130-13894" fmla="*/ 5387547 h 6858000"/>
              <a:gd name="connsiteX131-13895" fmla="*/ 6065933 w 6128435"/>
              <a:gd name="connsiteY131-13896" fmla="*/ 5443002 h 6858000"/>
              <a:gd name="connsiteX132-13897" fmla="*/ 6068640 w 6128435"/>
              <a:gd name="connsiteY132-13898" fmla="*/ 5474503 h 6858000"/>
              <a:gd name="connsiteX133-13899" fmla="*/ 6080922 w 6128435"/>
              <a:gd name="connsiteY133-13900" fmla="*/ 5561070 h 6858000"/>
              <a:gd name="connsiteX134-13901" fmla="*/ 6096949 w 6128435"/>
              <a:gd name="connsiteY134-13902" fmla="*/ 5648179 h 6858000"/>
              <a:gd name="connsiteX135-13903" fmla="*/ 6125703 w 6128435"/>
              <a:gd name="connsiteY135-13904" fmla="*/ 5692894 h 6858000"/>
              <a:gd name="connsiteX136-13905" fmla="*/ 6126670 w 6128435"/>
              <a:gd name="connsiteY136-13906" fmla="*/ 5697882 h 6858000"/>
              <a:gd name="connsiteX137-13907" fmla="*/ 6124061 w 6128435"/>
              <a:gd name="connsiteY137-13908" fmla="*/ 5710294 h 6858000"/>
              <a:gd name="connsiteX138-13909" fmla="*/ 6122213 w 6128435"/>
              <a:gd name="connsiteY138-13910" fmla="*/ 5714762 h 6858000"/>
              <a:gd name="connsiteX139-13911" fmla="*/ 6121353 w 6128435"/>
              <a:gd name="connsiteY139-13912" fmla="*/ 5721725 h 6858000"/>
              <a:gd name="connsiteX140-13913" fmla="*/ 6121607 w 6128435"/>
              <a:gd name="connsiteY140-13914" fmla="*/ 5721959 h 6858000"/>
              <a:gd name="connsiteX141-13915" fmla="*/ 6120262 w 6128435"/>
              <a:gd name="connsiteY141-13916" fmla="*/ 5728358 h 6858000"/>
              <a:gd name="connsiteX142-13917" fmla="*/ 6110194 w 6128435"/>
              <a:gd name="connsiteY142-13918" fmla="*/ 5758853 h 6858000"/>
              <a:gd name="connsiteX143-13919" fmla="*/ 6127519 w 6128435"/>
              <a:gd name="connsiteY143-13920" fmla="*/ 5865775 h 6858000"/>
              <a:gd name="connsiteX144-13921" fmla="*/ 6128435 w 6128435"/>
              <a:gd name="connsiteY144-13922" fmla="*/ 5870164 h 6858000"/>
              <a:gd name="connsiteX145-13923" fmla="*/ 6119217 w 6128435"/>
              <a:gd name="connsiteY145-13924" fmla="*/ 5888542 h 6858000"/>
              <a:gd name="connsiteX146-13925" fmla="*/ 6115966 w 6128435"/>
              <a:gd name="connsiteY146-13926" fmla="*/ 5898387 h 6858000"/>
              <a:gd name="connsiteX147-13927" fmla="*/ 6111924 w 6128435"/>
              <a:gd name="connsiteY147-13928" fmla="*/ 5900444 h 6858000"/>
              <a:gd name="connsiteX148-13929" fmla="*/ 6108716 w 6128435"/>
              <a:gd name="connsiteY148-13930" fmla="*/ 5915345 h 6858000"/>
              <a:gd name="connsiteX149-13931" fmla="*/ 6109524 w 6128435"/>
              <a:gd name="connsiteY149-13932" fmla="*/ 5917328 h 6858000"/>
              <a:gd name="connsiteX150-13933" fmla="*/ 6102493 w 6128435"/>
              <a:gd name="connsiteY150-13934" fmla="*/ 5928602 h 6858000"/>
              <a:gd name="connsiteX151-13935" fmla="*/ 6056863 w 6128435"/>
              <a:gd name="connsiteY151-13936" fmla="*/ 6000643 h 6858000"/>
              <a:gd name="connsiteX152-13937" fmla="*/ 6045436 w 6128435"/>
              <a:gd name="connsiteY152-13938" fmla="*/ 6124480 h 6858000"/>
              <a:gd name="connsiteX153-13939" fmla="*/ 6030489 w 6128435"/>
              <a:gd name="connsiteY153-13940" fmla="*/ 6317666 h 6858000"/>
              <a:gd name="connsiteX154-13941" fmla="*/ 6007492 w 6128435"/>
              <a:gd name="connsiteY154-13942" fmla="*/ 6440818 h 6858000"/>
              <a:gd name="connsiteX155-13943" fmla="*/ 6009467 w 6128435"/>
              <a:gd name="connsiteY155-13944" fmla="*/ 6487076 h 6858000"/>
              <a:gd name="connsiteX156-13945" fmla="*/ 5995064 w 6128435"/>
              <a:gd name="connsiteY156-13946" fmla="*/ 6540791 h 6858000"/>
              <a:gd name="connsiteX157-13947" fmla="*/ 5996309 w 6128435"/>
              <a:gd name="connsiteY157-13948" fmla="*/ 6543961 h 6858000"/>
              <a:gd name="connsiteX158-13949" fmla="*/ 5996048 w 6128435"/>
              <a:gd name="connsiteY158-13950" fmla="*/ 6555444 h 6858000"/>
              <a:gd name="connsiteX159-13951" fmla="*/ 6002524 w 6128435"/>
              <a:gd name="connsiteY159-13952" fmla="*/ 6560188 h 6858000"/>
              <a:gd name="connsiteX160-13953" fmla="*/ 6006823 w 6128435"/>
              <a:gd name="connsiteY160-13954" fmla="*/ 6578546 h 6858000"/>
              <a:gd name="connsiteX161-13955" fmla="*/ 6004510 w 6128435"/>
              <a:gd name="connsiteY161-13956" fmla="*/ 6599256 h 6858000"/>
              <a:gd name="connsiteX162-13957" fmla="*/ 5986207 w 6128435"/>
              <a:gd name="connsiteY162-13958" fmla="*/ 6695855 h 6858000"/>
              <a:gd name="connsiteX163-13959" fmla="*/ 5979428 w 6128435"/>
              <a:gd name="connsiteY163-13960" fmla="*/ 6754678 h 6858000"/>
              <a:gd name="connsiteX164-13961" fmla="*/ 5983398 w 6128435"/>
              <a:gd name="connsiteY164-13962" fmla="*/ 6778641 h 6858000"/>
              <a:gd name="connsiteX165-13963" fmla="*/ 5984543 w 6128435"/>
              <a:gd name="connsiteY165-13964" fmla="*/ 6811016 h 6858000"/>
              <a:gd name="connsiteX166-13965" fmla="*/ 5981802 w 6128435"/>
              <a:gd name="connsiteY166-13966" fmla="*/ 6838578 h 6858000"/>
              <a:gd name="connsiteX167-13967" fmla="*/ 5979671 w 6128435"/>
              <a:gd name="connsiteY167-13968" fmla="*/ 6858000 h 6858000"/>
              <a:gd name="connsiteX168-13969" fmla="*/ 0 w 6128435"/>
              <a:gd name="connsiteY168-13970" fmla="*/ 6858000 h 6858000"/>
              <a:gd name="connsiteX169-13971" fmla="*/ 0 w 6128435"/>
              <a:gd name="connsiteY169-13972" fmla="*/ 0 h 6858000"/>
              <a:gd name="connsiteX0-13973" fmla="*/ 0 w 6128435"/>
              <a:gd name="connsiteY0-13974" fmla="*/ 0 h 6858000"/>
              <a:gd name="connsiteX1-13975" fmla="*/ 4965888 w 6128435"/>
              <a:gd name="connsiteY1-13976" fmla="*/ 0 h 6858000"/>
              <a:gd name="connsiteX2-13977" fmla="*/ 4967767 w 6128435"/>
              <a:gd name="connsiteY2-13978" fmla="*/ 7930 h 6858000"/>
              <a:gd name="connsiteX3-13979" fmla="*/ 4979444 w 6128435"/>
              <a:gd name="connsiteY3-13980" fmla="*/ 43921 h 6858000"/>
              <a:gd name="connsiteX4-13981" fmla="*/ 5021173 w 6128435"/>
              <a:gd name="connsiteY4-13982" fmla="*/ 123738 h 6858000"/>
              <a:gd name="connsiteX5-13983" fmla="*/ 5075458 w 6128435"/>
              <a:gd name="connsiteY5-13984" fmla="*/ 264355 h 6858000"/>
              <a:gd name="connsiteX6-13985" fmla="*/ 5081175 w 6128435"/>
              <a:gd name="connsiteY6-13986" fmla="*/ 277448 h 6858000"/>
              <a:gd name="connsiteX7-13987" fmla="*/ 5097011 w 6128435"/>
              <a:gd name="connsiteY7-13988" fmla="*/ 355616 h 6858000"/>
              <a:gd name="connsiteX8-13989" fmla="*/ 5130982 w 6128435"/>
              <a:gd name="connsiteY8-13990" fmla="*/ 412030 h 6858000"/>
              <a:gd name="connsiteX9-13991" fmla="*/ 5153000 w 6128435"/>
              <a:gd name="connsiteY9-13992" fmla="*/ 507134 h 6858000"/>
              <a:gd name="connsiteX10-13993" fmla="*/ 5171282 w 6128435"/>
              <a:gd name="connsiteY10-13994" fmla="*/ 602071 h 6858000"/>
              <a:gd name="connsiteX11-13995" fmla="*/ 5176196 w 6128435"/>
              <a:gd name="connsiteY11-13996" fmla="*/ 636822 h 6858000"/>
              <a:gd name="connsiteX12-13997" fmla="*/ 5201957 w 6128435"/>
              <a:gd name="connsiteY12-13998" fmla="*/ 736835 h 6858000"/>
              <a:gd name="connsiteX13-13999" fmla="*/ 5185452 w 6128435"/>
              <a:gd name="connsiteY13-14000" fmla="*/ 745392 h 6858000"/>
              <a:gd name="connsiteX14-14001" fmla="*/ 5189051 w 6128435"/>
              <a:gd name="connsiteY14-14002" fmla="*/ 782518 h 6858000"/>
              <a:gd name="connsiteX15-14003" fmla="*/ 5210428 w 6128435"/>
              <a:gd name="connsiteY15-14004" fmla="*/ 815772 h 6858000"/>
              <a:gd name="connsiteX16-14005" fmla="*/ 5221088 w 6128435"/>
              <a:gd name="connsiteY16-14006" fmla="*/ 860193 h 6858000"/>
              <a:gd name="connsiteX17-14007" fmla="*/ 5227653 w 6128435"/>
              <a:gd name="connsiteY17-14008" fmla="*/ 886709 h 6858000"/>
              <a:gd name="connsiteX18-14009" fmla="*/ 5230806 w 6128435"/>
              <a:gd name="connsiteY18-14010" fmla="*/ 961354 h 6858000"/>
              <a:gd name="connsiteX19-14011" fmla="*/ 5201018 w 6128435"/>
              <a:gd name="connsiteY19-14012" fmla="*/ 1095027 h 6858000"/>
              <a:gd name="connsiteX20-14013" fmla="*/ 5202153 w 6128435"/>
              <a:gd name="connsiteY20-14014" fmla="*/ 1133224 h 6858000"/>
              <a:gd name="connsiteX21-14015" fmla="*/ 5207370 w 6128435"/>
              <a:gd name="connsiteY21-14016" fmla="*/ 1138097 h 6858000"/>
              <a:gd name="connsiteX22-14017" fmla="*/ 5189234 w 6128435"/>
              <a:gd name="connsiteY22-14018" fmla="*/ 1193495 h 6858000"/>
              <a:gd name="connsiteX23-14019" fmla="*/ 5202769 w 6128435"/>
              <a:gd name="connsiteY23-14020" fmla="*/ 1269450 h 6858000"/>
              <a:gd name="connsiteX24-14021" fmla="*/ 5225968 w 6128435"/>
              <a:gd name="connsiteY24-14022" fmla="*/ 1357994 h 6858000"/>
              <a:gd name="connsiteX25-14023" fmla="*/ 5233819 w 6128435"/>
              <a:gd name="connsiteY25-14024" fmla="*/ 1380922 h 6858000"/>
              <a:gd name="connsiteX26-14025" fmla="*/ 5237226 w 6128435"/>
              <a:gd name="connsiteY26-14026" fmla="*/ 1441327 h 6858000"/>
              <a:gd name="connsiteX27-14027" fmla="*/ 5244434 w 6128435"/>
              <a:gd name="connsiteY27-14028" fmla="*/ 1580810 h 6858000"/>
              <a:gd name="connsiteX28-14029" fmla="*/ 5251453 w 6128435"/>
              <a:gd name="connsiteY28-14030" fmla="*/ 1583934 h 6858000"/>
              <a:gd name="connsiteX29-14031" fmla="*/ 5253136 w 6128435"/>
              <a:gd name="connsiteY29-14032" fmla="*/ 1595457 h 6858000"/>
              <a:gd name="connsiteX30-14033" fmla="*/ 5254863 w 6128435"/>
              <a:gd name="connsiteY30-14034" fmla="*/ 1598311 h 6858000"/>
              <a:gd name="connsiteX31-14035" fmla="*/ 5263491 w 6128435"/>
              <a:gd name="connsiteY31-14036" fmla="*/ 1642938 h 6858000"/>
              <a:gd name="connsiteX32-14037" fmla="*/ 5261314 w 6128435"/>
              <a:gd name="connsiteY32-14038" fmla="*/ 1689177 h 6858000"/>
              <a:gd name="connsiteX33-14039" fmla="*/ 5259788 w 6128435"/>
              <a:gd name="connsiteY33-14040" fmla="*/ 1768516 h 6858000"/>
              <a:gd name="connsiteX34-14041" fmla="*/ 5255696 w 6128435"/>
              <a:gd name="connsiteY34-14042" fmla="*/ 1953770 h 6858000"/>
              <a:gd name="connsiteX35-14043" fmla="*/ 5252592 w 6128435"/>
              <a:gd name="connsiteY35-14044" fmla="*/ 2092210 h 6858000"/>
              <a:gd name="connsiteX36-14045" fmla="*/ 5264303 w 6128435"/>
              <a:gd name="connsiteY36-14046" fmla="*/ 2225157 h 6858000"/>
              <a:gd name="connsiteX37-14047" fmla="*/ 5254949 w 6128435"/>
              <a:gd name="connsiteY37-14048" fmla="*/ 2236160 h 6858000"/>
              <a:gd name="connsiteX38-14049" fmla="*/ 5250104 w 6128435"/>
              <a:gd name="connsiteY38-14050" fmla="*/ 2249166 h 6858000"/>
              <a:gd name="connsiteX39-14051" fmla="*/ 5251214 w 6128435"/>
              <a:gd name="connsiteY39-14052" fmla="*/ 2250944 h 6858000"/>
              <a:gd name="connsiteX40-14053" fmla="*/ 5250644 w 6128435"/>
              <a:gd name="connsiteY40-14054" fmla="*/ 2266619 h 6858000"/>
              <a:gd name="connsiteX41-14055" fmla="*/ 5247111 w 6128435"/>
              <a:gd name="connsiteY41-14056" fmla="*/ 2269679 h 6858000"/>
              <a:gd name="connsiteX42-14057" fmla="*/ 5279312 w 6128435"/>
              <a:gd name="connsiteY42-14058" fmla="*/ 2302757 h 6858000"/>
              <a:gd name="connsiteX43-14059" fmla="*/ 5293877 w 6128435"/>
              <a:gd name="connsiteY43-14060" fmla="*/ 2368649 h 6858000"/>
              <a:gd name="connsiteX44-14061" fmla="*/ 5311338 w 6128435"/>
              <a:gd name="connsiteY44-14062" fmla="*/ 2404034 h 6858000"/>
              <a:gd name="connsiteX45-14063" fmla="*/ 5338366 w 6128435"/>
              <a:gd name="connsiteY45-14064" fmla="*/ 2465052 h 6858000"/>
              <a:gd name="connsiteX46-14065" fmla="*/ 5371263 w 6128435"/>
              <a:gd name="connsiteY46-14066" fmla="*/ 2586413 h 6858000"/>
              <a:gd name="connsiteX47-14067" fmla="*/ 5407503 w 6128435"/>
              <a:gd name="connsiteY47-14068" fmla="*/ 2786290 h 6858000"/>
              <a:gd name="connsiteX48-14069" fmla="*/ 5407356 w 6128435"/>
              <a:gd name="connsiteY48-14070" fmla="*/ 2787545 h 6858000"/>
              <a:gd name="connsiteX49-14071" fmla="*/ 5411130 w 6128435"/>
              <a:gd name="connsiteY49-14072" fmla="*/ 2788640 h 6858000"/>
              <a:gd name="connsiteX50-14073" fmla="*/ 5416439 w 6128435"/>
              <a:gd name="connsiteY50-14074" fmla="*/ 2805666 h 6858000"/>
              <a:gd name="connsiteX51-14075" fmla="*/ 5416589 w 6128435"/>
              <a:gd name="connsiteY51-14076" fmla="*/ 2810822 h 6858000"/>
              <a:gd name="connsiteX52-14077" fmla="*/ 5418542 w 6128435"/>
              <a:gd name="connsiteY52-14078" fmla="*/ 2817745 h 6858000"/>
              <a:gd name="connsiteX53-14079" fmla="*/ 5418847 w 6128435"/>
              <a:gd name="connsiteY53-14080" fmla="*/ 2817825 h 6858000"/>
              <a:gd name="connsiteX54-14081" fmla="*/ 5457023 w 6128435"/>
              <a:gd name="connsiteY54-14082" fmla="*/ 2858292 h 6858000"/>
              <a:gd name="connsiteX55-14083" fmla="*/ 5479298 w 6128435"/>
              <a:gd name="connsiteY55-14084" fmla="*/ 2947791 h 6858000"/>
              <a:gd name="connsiteX56-14085" fmla="*/ 5481770 w 6128435"/>
              <a:gd name="connsiteY56-14086" fmla="*/ 2951352 h 6858000"/>
              <a:gd name="connsiteX57-14087" fmla="*/ 5482045 w 6128435"/>
              <a:gd name="connsiteY57-14088" fmla="*/ 2984371 h 6858000"/>
              <a:gd name="connsiteX58-14089" fmla="*/ 5482415 w 6128435"/>
              <a:gd name="connsiteY58-14090" fmla="*/ 3004079 h 6858000"/>
              <a:gd name="connsiteX59-14091" fmla="*/ 5483865 w 6128435"/>
              <a:gd name="connsiteY59-14092" fmla="*/ 3005467 h 6858000"/>
              <a:gd name="connsiteX60-14093" fmla="*/ 5482236 w 6128435"/>
              <a:gd name="connsiteY60-14094" fmla="*/ 3019791 h 6858000"/>
              <a:gd name="connsiteX61-14095" fmla="*/ 5481505 w 6128435"/>
              <a:gd name="connsiteY61-14096" fmla="*/ 3095286 h 6858000"/>
              <a:gd name="connsiteX62-14097" fmla="*/ 5477595 w 6128435"/>
              <a:gd name="connsiteY62-14098" fmla="*/ 3250534 h 6858000"/>
              <a:gd name="connsiteX63-14099" fmla="*/ 5532836 w 6128435"/>
              <a:gd name="connsiteY63-14100" fmla="*/ 3353840 h 6858000"/>
              <a:gd name="connsiteX64-14101" fmla="*/ 5561229 w 6128435"/>
              <a:gd name="connsiteY64-14102" fmla="*/ 3395784 h 6858000"/>
              <a:gd name="connsiteX65-14103" fmla="*/ 5589758 w 6128435"/>
              <a:gd name="connsiteY65-14104" fmla="*/ 3506453 h 6858000"/>
              <a:gd name="connsiteX66-14105" fmla="*/ 5596144 w 6128435"/>
              <a:gd name="connsiteY66-14106" fmla="*/ 3534624 h 6858000"/>
              <a:gd name="connsiteX67-14107" fmla="*/ 5597750 w 6128435"/>
              <a:gd name="connsiteY67-14108" fmla="*/ 3534129 h 6858000"/>
              <a:gd name="connsiteX68-14109" fmla="*/ 5599700 w 6128435"/>
              <a:gd name="connsiteY68-14110" fmla="*/ 3547221 h 6858000"/>
              <a:gd name="connsiteX69-14111" fmla="*/ 5615031 w 6128435"/>
              <a:gd name="connsiteY69-14112" fmla="*/ 3557482 h 6858000"/>
              <a:gd name="connsiteX70-14113" fmla="*/ 5618377 w 6128435"/>
              <a:gd name="connsiteY70-14114" fmla="*/ 3588431 h 6858000"/>
              <a:gd name="connsiteX71-14115" fmla="*/ 5612155 w 6128435"/>
              <a:gd name="connsiteY71-14116" fmla="*/ 3589869 h 6858000"/>
              <a:gd name="connsiteX72-14117" fmla="*/ 5620843 w 6128435"/>
              <a:gd name="connsiteY72-14118" fmla="*/ 3606745 h 6858000"/>
              <a:gd name="connsiteX73-14119" fmla="*/ 5655472 w 6128435"/>
              <a:gd name="connsiteY73-14120" fmla="*/ 3678877 h 6858000"/>
              <a:gd name="connsiteX74-14121" fmla="*/ 5680448 w 6128435"/>
              <a:gd name="connsiteY74-14122" fmla="*/ 3717760 h 6858000"/>
              <a:gd name="connsiteX75-14123" fmla="*/ 5683015 w 6128435"/>
              <a:gd name="connsiteY75-14124" fmla="*/ 3762025 h 6858000"/>
              <a:gd name="connsiteX76-14125" fmla="*/ 5696643 w 6128435"/>
              <a:gd name="connsiteY76-14126" fmla="*/ 3773888 h 6858000"/>
              <a:gd name="connsiteX77-14127" fmla="*/ 5699203 w 6128435"/>
              <a:gd name="connsiteY77-14128" fmla="*/ 3775823 h 6858000"/>
              <a:gd name="connsiteX78-14129" fmla="*/ 5704824 w 6128435"/>
              <a:gd name="connsiteY78-14130" fmla="*/ 3785966 h 6858000"/>
              <a:gd name="connsiteX79-14131" fmla="*/ 5712204 w 6128435"/>
              <a:gd name="connsiteY79-14132" fmla="*/ 3785830 h 6858000"/>
              <a:gd name="connsiteX80-14133" fmla="*/ 5724816 w 6128435"/>
              <a:gd name="connsiteY80-14134" fmla="*/ 3798949 h 6858000"/>
              <a:gd name="connsiteX81-14135" fmla="*/ 5733539 w 6128435"/>
              <a:gd name="connsiteY81-14136" fmla="*/ 3818457 h 6858000"/>
              <a:gd name="connsiteX82-14137" fmla="*/ 5768491 w 6128435"/>
              <a:gd name="connsiteY82-14138" fmla="*/ 3914399 h 6858000"/>
              <a:gd name="connsiteX83-14139" fmla="*/ 5793123 w 6128435"/>
              <a:gd name="connsiteY83-14140" fmla="*/ 3969952 h 6858000"/>
              <a:gd name="connsiteX84-14141" fmla="*/ 5808321 w 6128435"/>
              <a:gd name="connsiteY84-14142" fmla="*/ 3988153 h 6858000"/>
              <a:gd name="connsiteX85-14143" fmla="*/ 5825621 w 6128435"/>
              <a:gd name="connsiteY85-14144" fmla="*/ 4015525 h 6858000"/>
              <a:gd name="connsiteX86-14145" fmla="*/ 5860672 w 6128435"/>
              <a:gd name="connsiteY86-14146" fmla="*/ 4061579 h 6858000"/>
              <a:gd name="connsiteX87-14147" fmla="*/ 5872173 w 6128435"/>
              <a:gd name="connsiteY87-14148" fmla="*/ 4088497 h 6858000"/>
              <a:gd name="connsiteX88-14149" fmla="*/ 5883705 w 6128435"/>
              <a:gd name="connsiteY88-14150" fmla="*/ 4101899 h 6858000"/>
              <a:gd name="connsiteX89-14151" fmla="*/ 5885314 w 6128435"/>
              <a:gd name="connsiteY89-14152" fmla="*/ 4108387 h 6858000"/>
              <a:gd name="connsiteX90-14153" fmla="*/ 5894095 w 6128435"/>
              <a:gd name="connsiteY90-14154" fmla="*/ 4128857 h 6858000"/>
              <a:gd name="connsiteX91-14155" fmla="*/ 5898339 w 6128435"/>
              <a:gd name="connsiteY91-14156" fmla="*/ 4140800 h 6858000"/>
              <a:gd name="connsiteX92-14157" fmla="*/ 5899734 w 6128435"/>
              <a:gd name="connsiteY92-14158" fmla="*/ 4145632 h 6858000"/>
              <a:gd name="connsiteX93-14159" fmla="*/ 5897098 w 6128435"/>
              <a:gd name="connsiteY93-14160" fmla="*/ 4157819 h 6858000"/>
              <a:gd name="connsiteX94-14161" fmla="*/ 5903513 w 6128435"/>
              <a:gd name="connsiteY94-14162" fmla="*/ 4187661 h 6858000"/>
              <a:gd name="connsiteX95-14163" fmla="*/ 5917114 w 6128435"/>
              <a:gd name="connsiteY95-14164" fmla="*/ 4213096 h 6858000"/>
              <a:gd name="connsiteX96-14165" fmla="*/ 5921153 w 6128435"/>
              <a:gd name="connsiteY96-14166" fmla="*/ 4236222 h 6858000"/>
              <a:gd name="connsiteX97-14167" fmla="*/ 5924233 w 6128435"/>
              <a:gd name="connsiteY97-14168" fmla="*/ 4242060 h 6858000"/>
              <a:gd name="connsiteX98-14169" fmla="*/ 5928910 w 6128435"/>
              <a:gd name="connsiteY98-14170" fmla="*/ 4300973 h 6858000"/>
              <a:gd name="connsiteX99-14171" fmla="*/ 5939320 w 6128435"/>
              <a:gd name="connsiteY99-14172" fmla="*/ 4340435 h 6858000"/>
              <a:gd name="connsiteX100-14173" fmla="*/ 5946705 w 6128435"/>
              <a:gd name="connsiteY100-14174" fmla="*/ 4428051 h 6858000"/>
              <a:gd name="connsiteX101-14175" fmla="*/ 5949261 w 6128435"/>
              <a:gd name="connsiteY101-14176" fmla="*/ 4449185 h 6858000"/>
              <a:gd name="connsiteX102-14177" fmla="*/ 5957504 w 6128435"/>
              <a:gd name="connsiteY102-14178" fmla="*/ 4465911 h 6858000"/>
              <a:gd name="connsiteX103-14179" fmla="*/ 5964689 w 6128435"/>
              <a:gd name="connsiteY103-14180" fmla="*/ 4468532 h 6858000"/>
              <a:gd name="connsiteX104-14181" fmla="*/ 5967062 w 6128435"/>
              <a:gd name="connsiteY104-14182" fmla="*/ 4479923 h 6858000"/>
              <a:gd name="connsiteX105-14183" fmla="*/ 5968960 w 6128435"/>
              <a:gd name="connsiteY105-14184" fmla="*/ 4482655 h 6858000"/>
              <a:gd name="connsiteX106-14185" fmla="*/ 5978567 w 6128435"/>
              <a:gd name="connsiteY106-14186" fmla="*/ 4498605 h 6858000"/>
              <a:gd name="connsiteX107-14187" fmla="*/ 5980106 w 6128435"/>
              <a:gd name="connsiteY107-14188" fmla="*/ 4585087 h 6858000"/>
              <a:gd name="connsiteX108-14189" fmla="*/ 5998138 w 6128435"/>
              <a:gd name="connsiteY108-14190" fmla="*/ 4697518 h 6858000"/>
              <a:gd name="connsiteX109-14191" fmla="*/ 6013516 w 6128435"/>
              <a:gd name="connsiteY109-14192" fmla="*/ 4786619 h 6858000"/>
              <a:gd name="connsiteX110-14193" fmla="*/ 6025404 w 6128435"/>
              <a:gd name="connsiteY110-14194" fmla="*/ 4858148 h 6858000"/>
              <a:gd name="connsiteX111-14195" fmla="*/ 6007749 w 6128435"/>
              <a:gd name="connsiteY111-14196" fmla="*/ 4964715 h 6858000"/>
              <a:gd name="connsiteX112-14197" fmla="*/ 6005269 w 6128435"/>
              <a:gd name="connsiteY112-14198" fmla="*/ 5150567 h 6858000"/>
              <a:gd name="connsiteX113-14199" fmla="*/ 6001127 w 6128435"/>
              <a:gd name="connsiteY113-14200" fmla="*/ 5164609 h 6858000"/>
              <a:gd name="connsiteX114-14201" fmla="*/ 5996647 w 6128435"/>
              <a:gd name="connsiteY114-14202" fmla="*/ 5185640 h 6858000"/>
              <a:gd name="connsiteX115-14203" fmla="*/ 5998514 w 6128435"/>
              <a:gd name="connsiteY115-14204" fmla="*/ 5189673 h 6858000"/>
              <a:gd name="connsiteX116-14205" fmla="*/ 5995970 w 6128435"/>
              <a:gd name="connsiteY116-14206" fmla="*/ 5221547 h 6858000"/>
              <a:gd name="connsiteX117-14207" fmla="*/ 5997218 w 6128435"/>
              <a:gd name="connsiteY117-14208" fmla="*/ 5222031 h 6858000"/>
              <a:gd name="connsiteX118-14209" fmla="*/ 6002116 w 6128435"/>
              <a:gd name="connsiteY118-14210" fmla="*/ 5231223 h 6858000"/>
              <a:gd name="connsiteX119-14211" fmla="*/ 6008541 w 6128435"/>
              <a:gd name="connsiteY119-14212" fmla="*/ 5248680 h 6858000"/>
              <a:gd name="connsiteX120-14213" fmla="*/ 6039260 w 6128435"/>
              <a:gd name="connsiteY120-14214" fmla="*/ 5289518 h 6858000"/>
              <a:gd name="connsiteX121-14215" fmla="*/ 6036748 w 6128435"/>
              <a:gd name="connsiteY121-14216" fmla="*/ 5322752 h 6858000"/>
              <a:gd name="connsiteX122-14217" fmla="*/ 6036943 w 6128435"/>
              <a:gd name="connsiteY122-14218" fmla="*/ 5329480 h 6858000"/>
              <a:gd name="connsiteX123-14219" fmla="*/ 6037236 w 6128435"/>
              <a:gd name="connsiteY123-14220" fmla="*/ 5329634 h 6858000"/>
              <a:gd name="connsiteX124-14221" fmla="*/ 6038019 w 6128435"/>
              <a:gd name="connsiteY124-14222" fmla="*/ 5336764 h 6858000"/>
              <a:gd name="connsiteX125-14223" fmla="*/ 6037298 w 6128435"/>
              <a:gd name="connsiteY125-14224" fmla="*/ 5341753 h 6858000"/>
              <a:gd name="connsiteX126-14225" fmla="*/ 6037677 w 6128435"/>
              <a:gd name="connsiteY126-14226" fmla="*/ 5354807 h 6858000"/>
              <a:gd name="connsiteX127-14227" fmla="*/ 6039728 w 6128435"/>
              <a:gd name="connsiteY127-14228" fmla="*/ 5359416 h 6858000"/>
              <a:gd name="connsiteX128-14229" fmla="*/ 6043311 w 6128435"/>
              <a:gd name="connsiteY128-14230" fmla="*/ 5361407 h 6858000"/>
              <a:gd name="connsiteX129-14231" fmla="*/ 6042954 w 6128435"/>
              <a:gd name="connsiteY129-14232" fmla="*/ 5362576 h 6858000"/>
              <a:gd name="connsiteX130-14233" fmla="*/ 6053435 w 6128435"/>
              <a:gd name="connsiteY130-14234" fmla="*/ 5387547 h 6858000"/>
              <a:gd name="connsiteX131-14235" fmla="*/ 6065933 w 6128435"/>
              <a:gd name="connsiteY131-14236" fmla="*/ 5443002 h 6858000"/>
              <a:gd name="connsiteX132-14237" fmla="*/ 6068640 w 6128435"/>
              <a:gd name="connsiteY132-14238" fmla="*/ 5474503 h 6858000"/>
              <a:gd name="connsiteX133-14239" fmla="*/ 6080922 w 6128435"/>
              <a:gd name="connsiteY133-14240" fmla="*/ 5561070 h 6858000"/>
              <a:gd name="connsiteX134-14241" fmla="*/ 6096949 w 6128435"/>
              <a:gd name="connsiteY134-14242" fmla="*/ 5648179 h 6858000"/>
              <a:gd name="connsiteX135-14243" fmla="*/ 6125703 w 6128435"/>
              <a:gd name="connsiteY135-14244" fmla="*/ 5692894 h 6858000"/>
              <a:gd name="connsiteX136-14245" fmla="*/ 6126670 w 6128435"/>
              <a:gd name="connsiteY136-14246" fmla="*/ 5697882 h 6858000"/>
              <a:gd name="connsiteX137-14247" fmla="*/ 6124061 w 6128435"/>
              <a:gd name="connsiteY137-14248" fmla="*/ 5710294 h 6858000"/>
              <a:gd name="connsiteX138-14249" fmla="*/ 6122213 w 6128435"/>
              <a:gd name="connsiteY138-14250" fmla="*/ 5714762 h 6858000"/>
              <a:gd name="connsiteX139-14251" fmla="*/ 6121353 w 6128435"/>
              <a:gd name="connsiteY139-14252" fmla="*/ 5721725 h 6858000"/>
              <a:gd name="connsiteX140-14253" fmla="*/ 6121607 w 6128435"/>
              <a:gd name="connsiteY140-14254" fmla="*/ 5721959 h 6858000"/>
              <a:gd name="connsiteX141-14255" fmla="*/ 6120262 w 6128435"/>
              <a:gd name="connsiteY141-14256" fmla="*/ 5728358 h 6858000"/>
              <a:gd name="connsiteX142-14257" fmla="*/ 6110194 w 6128435"/>
              <a:gd name="connsiteY142-14258" fmla="*/ 5758853 h 6858000"/>
              <a:gd name="connsiteX143-14259" fmla="*/ 6127519 w 6128435"/>
              <a:gd name="connsiteY143-14260" fmla="*/ 5865775 h 6858000"/>
              <a:gd name="connsiteX144-14261" fmla="*/ 6128435 w 6128435"/>
              <a:gd name="connsiteY144-14262" fmla="*/ 5870164 h 6858000"/>
              <a:gd name="connsiteX145-14263" fmla="*/ 6119217 w 6128435"/>
              <a:gd name="connsiteY145-14264" fmla="*/ 5888542 h 6858000"/>
              <a:gd name="connsiteX146-14265" fmla="*/ 6115966 w 6128435"/>
              <a:gd name="connsiteY146-14266" fmla="*/ 5898387 h 6858000"/>
              <a:gd name="connsiteX147-14267" fmla="*/ 6111924 w 6128435"/>
              <a:gd name="connsiteY147-14268" fmla="*/ 5900444 h 6858000"/>
              <a:gd name="connsiteX148-14269" fmla="*/ 6108716 w 6128435"/>
              <a:gd name="connsiteY148-14270" fmla="*/ 5915345 h 6858000"/>
              <a:gd name="connsiteX149-14271" fmla="*/ 6109524 w 6128435"/>
              <a:gd name="connsiteY149-14272" fmla="*/ 5917328 h 6858000"/>
              <a:gd name="connsiteX150-14273" fmla="*/ 6102493 w 6128435"/>
              <a:gd name="connsiteY150-14274" fmla="*/ 5928602 h 6858000"/>
              <a:gd name="connsiteX151-14275" fmla="*/ 6056863 w 6128435"/>
              <a:gd name="connsiteY151-14276" fmla="*/ 6000643 h 6858000"/>
              <a:gd name="connsiteX152-14277" fmla="*/ 6045436 w 6128435"/>
              <a:gd name="connsiteY152-14278" fmla="*/ 6124480 h 6858000"/>
              <a:gd name="connsiteX153-14279" fmla="*/ 6030489 w 6128435"/>
              <a:gd name="connsiteY153-14280" fmla="*/ 6317666 h 6858000"/>
              <a:gd name="connsiteX154-14281" fmla="*/ 6007492 w 6128435"/>
              <a:gd name="connsiteY154-14282" fmla="*/ 6440818 h 6858000"/>
              <a:gd name="connsiteX155-14283" fmla="*/ 6009467 w 6128435"/>
              <a:gd name="connsiteY155-14284" fmla="*/ 6487076 h 6858000"/>
              <a:gd name="connsiteX156-14285" fmla="*/ 5995064 w 6128435"/>
              <a:gd name="connsiteY156-14286" fmla="*/ 6540791 h 6858000"/>
              <a:gd name="connsiteX157-14287" fmla="*/ 5996309 w 6128435"/>
              <a:gd name="connsiteY157-14288" fmla="*/ 6543961 h 6858000"/>
              <a:gd name="connsiteX158-14289" fmla="*/ 5996048 w 6128435"/>
              <a:gd name="connsiteY158-14290" fmla="*/ 6555444 h 6858000"/>
              <a:gd name="connsiteX159-14291" fmla="*/ 6002524 w 6128435"/>
              <a:gd name="connsiteY159-14292" fmla="*/ 6560188 h 6858000"/>
              <a:gd name="connsiteX160-14293" fmla="*/ 6006823 w 6128435"/>
              <a:gd name="connsiteY160-14294" fmla="*/ 6578546 h 6858000"/>
              <a:gd name="connsiteX161-14295" fmla="*/ 6004510 w 6128435"/>
              <a:gd name="connsiteY161-14296" fmla="*/ 6599256 h 6858000"/>
              <a:gd name="connsiteX162-14297" fmla="*/ 5986207 w 6128435"/>
              <a:gd name="connsiteY162-14298" fmla="*/ 6695855 h 6858000"/>
              <a:gd name="connsiteX163-14299" fmla="*/ 5979428 w 6128435"/>
              <a:gd name="connsiteY163-14300" fmla="*/ 6754678 h 6858000"/>
              <a:gd name="connsiteX164-14301" fmla="*/ 5983398 w 6128435"/>
              <a:gd name="connsiteY164-14302" fmla="*/ 6778641 h 6858000"/>
              <a:gd name="connsiteX165-14303" fmla="*/ 5984543 w 6128435"/>
              <a:gd name="connsiteY165-14304" fmla="*/ 6811016 h 6858000"/>
              <a:gd name="connsiteX166-14305" fmla="*/ 5981802 w 6128435"/>
              <a:gd name="connsiteY166-14306" fmla="*/ 6838578 h 6858000"/>
              <a:gd name="connsiteX167-14307" fmla="*/ 5979671 w 6128435"/>
              <a:gd name="connsiteY167-14308" fmla="*/ 6858000 h 6858000"/>
              <a:gd name="connsiteX168-14309" fmla="*/ 0 w 6128435"/>
              <a:gd name="connsiteY168-14310" fmla="*/ 6858000 h 6858000"/>
              <a:gd name="connsiteX169-14311" fmla="*/ 0 w 6128435"/>
              <a:gd name="connsiteY169-14312" fmla="*/ 0 h 6858000"/>
              <a:gd name="connsiteX0-14313" fmla="*/ 0 w 6128435"/>
              <a:gd name="connsiteY0-14314" fmla="*/ 0 h 6858000"/>
              <a:gd name="connsiteX1-14315" fmla="*/ 4965888 w 6128435"/>
              <a:gd name="connsiteY1-14316" fmla="*/ 0 h 6858000"/>
              <a:gd name="connsiteX2-14317" fmla="*/ 4967767 w 6128435"/>
              <a:gd name="connsiteY2-14318" fmla="*/ 7930 h 6858000"/>
              <a:gd name="connsiteX3-14319" fmla="*/ 4979444 w 6128435"/>
              <a:gd name="connsiteY3-14320" fmla="*/ 43921 h 6858000"/>
              <a:gd name="connsiteX4-14321" fmla="*/ 5021173 w 6128435"/>
              <a:gd name="connsiteY4-14322" fmla="*/ 123738 h 6858000"/>
              <a:gd name="connsiteX5-14323" fmla="*/ 5075458 w 6128435"/>
              <a:gd name="connsiteY5-14324" fmla="*/ 264355 h 6858000"/>
              <a:gd name="connsiteX6-14325" fmla="*/ 5081175 w 6128435"/>
              <a:gd name="connsiteY6-14326" fmla="*/ 277448 h 6858000"/>
              <a:gd name="connsiteX7-14327" fmla="*/ 5097011 w 6128435"/>
              <a:gd name="connsiteY7-14328" fmla="*/ 355616 h 6858000"/>
              <a:gd name="connsiteX8-14329" fmla="*/ 5130982 w 6128435"/>
              <a:gd name="connsiteY8-14330" fmla="*/ 412030 h 6858000"/>
              <a:gd name="connsiteX9-14331" fmla="*/ 5153000 w 6128435"/>
              <a:gd name="connsiteY9-14332" fmla="*/ 507134 h 6858000"/>
              <a:gd name="connsiteX10-14333" fmla="*/ 5171282 w 6128435"/>
              <a:gd name="connsiteY10-14334" fmla="*/ 602071 h 6858000"/>
              <a:gd name="connsiteX11-14335" fmla="*/ 5176196 w 6128435"/>
              <a:gd name="connsiteY11-14336" fmla="*/ 636822 h 6858000"/>
              <a:gd name="connsiteX12-14337" fmla="*/ 5201957 w 6128435"/>
              <a:gd name="connsiteY12-14338" fmla="*/ 736835 h 6858000"/>
              <a:gd name="connsiteX13-14339" fmla="*/ 5185452 w 6128435"/>
              <a:gd name="connsiteY13-14340" fmla="*/ 745392 h 6858000"/>
              <a:gd name="connsiteX14-14341" fmla="*/ 5189051 w 6128435"/>
              <a:gd name="connsiteY14-14342" fmla="*/ 782518 h 6858000"/>
              <a:gd name="connsiteX15-14343" fmla="*/ 5210428 w 6128435"/>
              <a:gd name="connsiteY15-14344" fmla="*/ 815772 h 6858000"/>
              <a:gd name="connsiteX16-14345" fmla="*/ 5221088 w 6128435"/>
              <a:gd name="connsiteY16-14346" fmla="*/ 860193 h 6858000"/>
              <a:gd name="connsiteX17-14347" fmla="*/ 5227653 w 6128435"/>
              <a:gd name="connsiteY17-14348" fmla="*/ 886709 h 6858000"/>
              <a:gd name="connsiteX18-14349" fmla="*/ 5230806 w 6128435"/>
              <a:gd name="connsiteY18-14350" fmla="*/ 961354 h 6858000"/>
              <a:gd name="connsiteX19-14351" fmla="*/ 5201018 w 6128435"/>
              <a:gd name="connsiteY19-14352" fmla="*/ 1095027 h 6858000"/>
              <a:gd name="connsiteX20-14353" fmla="*/ 5202153 w 6128435"/>
              <a:gd name="connsiteY20-14354" fmla="*/ 1133224 h 6858000"/>
              <a:gd name="connsiteX21-14355" fmla="*/ 5207370 w 6128435"/>
              <a:gd name="connsiteY21-14356" fmla="*/ 1138097 h 6858000"/>
              <a:gd name="connsiteX22-14357" fmla="*/ 5189234 w 6128435"/>
              <a:gd name="connsiteY22-14358" fmla="*/ 1193495 h 6858000"/>
              <a:gd name="connsiteX23-14359" fmla="*/ 5202769 w 6128435"/>
              <a:gd name="connsiteY23-14360" fmla="*/ 1269450 h 6858000"/>
              <a:gd name="connsiteX24-14361" fmla="*/ 5225968 w 6128435"/>
              <a:gd name="connsiteY24-14362" fmla="*/ 1357994 h 6858000"/>
              <a:gd name="connsiteX25-14363" fmla="*/ 5233819 w 6128435"/>
              <a:gd name="connsiteY25-14364" fmla="*/ 1380922 h 6858000"/>
              <a:gd name="connsiteX26-14365" fmla="*/ 5237226 w 6128435"/>
              <a:gd name="connsiteY26-14366" fmla="*/ 1441327 h 6858000"/>
              <a:gd name="connsiteX27-14367" fmla="*/ 5244434 w 6128435"/>
              <a:gd name="connsiteY27-14368" fmla="*/ 1580810 h 6858000"/>
              <a:gd name="connsiteX28-14369" fmla="*/ 5251453 w 6128435"/>
              <a:gd name="connsiteY28-14370" fmla="*/ 1583934 h 6858000"/>
              <a:gd name="connsiteX29-14371" fmla="*/ 5253136 w 6128435"/>
              <a:gd name="connsiteY29-14372" fmla="*/ 1595457 h 6858000"/>
              <a:gd name="connsiteX30-14373" fmla="*/ 5254863 w 6128435"/>
              <a:gd name="connsiteY30-14374" fmla="*/ 1598311 h 6858000"/>
              <a:gd name="connsiteX31-14375" fmla="*/ 5263491 w 6128435"/>
              <a:gd name="connsiteY31-14376" fmla="*/ 1642938 h 6858000"/>
              <a:gd name="connsiteX32-14377" fmla="*/ 5261314 w 6128435"/>
              <a:gd name="connsiteY32-14378" fmla="*/ 1689177 h 6858000"/>
              <a:gd name="connsiteX33-14379" fmla="*/ 5259788 w 6128435"/>
              <a:gd name="connsiteY33-14380" fmla="*/ 1768516 h 6858000"/>
              <a:gd name="connsiteX34-14381" fmla="*/ 5255696 w 6128435"/>
              <a:gd name="connsiteY34-14382" fmla="*/ 1953770 h 6858000"/>
              <a:gd name="connsiteX35-14383" fmla="*/ 5252592 w 6128435"/>
              <a:gd name="connsiteY35-14384" fmla="*/ 2092210 h 6858000"/>
              <a:gd name="connsiteX36-14385" fmla="*/ 5264303 w 6128435"/>
              <a:gd name="connsiteY36-14386" fmla="*/ 2225157 h 6858000"/>
              <a:gd name="connsiteX37-14387" fmla="*/ 5254949 w 6128435"/>
              <a:gd name="connsiteY37-14388" fmla="*/ 2236160 h 6858000"/>
              <a:gd name="connsiteX38-14389" fmla="*/ 5250104 w 6128435"/>
              <a:gd name="connsiteY38-14390" fmla="*/ 2249166 h 6858000"/>
              <a:gd name="connsiteX39-14391" fmla="*/ 5251214 w 6128435"/>
              <a:gd name="connsiteY39-14392" fmla="*/ 2250944 h 6858000"/>
              <a:gd name="connsiteX40-14393" fmla="*/ 5250644 w 6128435"/>
              <a:gd name="connsiteY40-14394" fmla="*/ 2266619 h 6858000"/>
              <a:gd name="connsiteX41-14395" fmla="*/ 5247111 w 6128435"/>
              <a:gd name="connsiteY41-14396" fmla="*/ 2269679 h 6858000"/>
              <a:gd name="connsiteX42-14397" fmla="*/ 5279312 w 6128435"/>
              <a:gd name="connsiteY42-14398" fmla="*/ 2302757 h 6858000"/>
              <a:gd name="connsiteX43-14399" fmla="*/ 5293877 w 6128435"/>
              <a:gd name="connsiteY43-14400" fmla="*/ 2368649 h 6858000"/>
              <a:gd name="connsiteX44-14401" fmla="*/ 5311338 w 6128435"/>
              <a:gd name="connsiteY44-14402" fmla="*/ 2404034 h 6858000"/>
              <a:gd name="connsiteX45-14403" fmla="*/ 5338366 w 6128435"/>
              <a:gd name="connsiteY45-14404" fmla="*/ 2465052 h 6858000"/>
              <a:gd name="connsiteX46-14405" fmla="*/ 5371263 w 6128435"/>
              <a:gd name="connsiteY46-14406" fmla="*/ 2586413 h 6858000"/>
              <a:gd name="connsiteX47-14407" fmla="*/ 5407503 w 6128435"/>
              <a:gd name="connsiteY47-14408" fmla="*/ 2786290 h 6858000"/>
              <a:gd name="connsiteX48-14409" fmla="*/ 5407356 w 6128435"/>
              <a:gd name="connsiteY48-14410" fmla="*/ 2787545 h 6858000"/>
              <a:gd name="connsiteX49-14411" fmla="*/ 5411130 w 6128435"/>
              <a:gd name="connsiteY49-14412" fmla="*/ 2788640 h 6858000"/>
              <a:gd name="connsiteX50-14413" fmla="*/ 5416439 w 6128435"/>
              <a:gd name="connsiteY50-14414" fmla="*/ 2805666 h 6858000"/>
              <a:gd name="connsiteX51-14415" fmla="*/ 5416589 w 6128435"/>
              <a:gd name="connsiteY51-14416" fmla="*/ 2810822 h 6858000"/>
              <a:gd name="connsiteX52-14417" fmla="*/ 5418542 w 6128435"/>
              <a:gd name="connsiteY52-14418" fmla="*/ 2817745 h 6858000"/>
              <a:gd name="connsiteX53-14419" fmla="*/ 5418847 w 6128435"/>
              <a:gd name="connsiteY53-14420" fmla="*/ 2817825 h 6858000"/>
              <a:gd name="connsiteX54-14421" fmla="*/ 5457023 w 6128435"/>
              <a:gd name="connsiteY54-14422" fmla="*/ 2858292 h 6858000"/>
              <a:gd name="connsiteX55-14423" fmla="*/ 5479298 w 6128435"/>
              <a:gd name="connsiteY55-14424" fmla="*/ 2947791 h 6858000"/>
              <a:gd name="connsiteX56-14425" fmla="*/ 5481770 w 6128435"/>
              <a:gd name="connsiteY56-14426" fmla="*/ 2951352 h 6858000"/>
              <a:gd name="connsiteX57-14427" fmla="*/ 5482045 w 6128435"/>
              <a:gd name="connsiteY57-14428" fmla="*/ 2984371 h 6858000"/>
              <a:gd name="connsiteX58-14429" fmla="*/ 5482415 w 6128435"/>
              <a:gd name="connsiteY58-14430" fmla="*/ 3004079 h 6858000"/>
              <a:gd name="connsiteX59-14431" fmla="*/ 5483865 w 6128435"/>
              <a:gd name="connsiteY59-14432" fmla="*/ 3005467 h 6858000"/>
              <a:gd name="connsiteX60-14433" fmla="*/ 5482236 w 6128435"/>
              <a:gd name="connsiteY60-14434" fmla="*/ 3019791 h 6858000"/>
              <a:gd name="connsiteX61-14435" fmla="*/ 5481505 w 6128435"/>
              <a:gd name="connsiteY61-14436" fmla="*/ 3095286 h 6858000"/>
              <a:gd name="connsiteX62-14437" fmla="*/ 5477595 w 6128435"/>
              <a:gd name="connsiteY62-14438" fmla="*/ 3250534 h 6858000"/>
              <a:gd name="connsiteX63-14439" fmla="*/ 5532836 w 6128435"/>
              <a:gd name="connsiteY63-14440" fmla="*/ 3353840 h 6858000"/>
              <a:gd name="connsiteX64-14441" fmla="*/ 5561229 w 6128435"/>
              <a:gd name="connsiteY64-14442" fmla="*/ 3395784 h 6858000"/>
              <a:gd name="connsiteX65-14443" fmla="*/ 5589758 w 6128435"/>
              <a:gd name="connsiteY65-14444" fmla="*/ 3506453 h 6858000"/>
              <a:gd name="connsiteX66-14445" fmla="*/ 5596144 w 6128435"/>
              <a:gd name="connsiteY66-14446" fmla="*/ 3534624 h 6858000"/>
              <a:gd name="connsiteX67-14447" fmla="*/ 5597750 w 6128435"/>
              <a:gd name="connsiteY67-14448" fmla="*/ 3534129 h 6858000"/>
              <a:gd name="connsiteX68-14449" fmla="*/ 5599700 w 6128435"/>
              <a:gd name="connsiteY68-14450" fmla="*/ 3547221 h 6858000"/>
              <a:gd name="connsiteX69-14451" fmla="*/ 5615031 w 6128435"/>
              <a:gd name="connsiteY69-14452" fmla="*/ 3557482 h 6858000"/>
              <a:gd name="connsiteX70-14453" fmla="*/ 5618377 w 6128435"/>
              <a:gd name="connsiteY70-14454" fmla="*/ 3588431 h 6858000"/>
              <a:gd name="connsiteX71-14455" fmla="*/ 5612155 w 6128435"/>
              <a:gd name="connsiteY71-14456" fmla="*/ 3589869 h 6858000"/>
              <a:gd name="connsiteX72-14457" fmla="*/ 5620843 w 6128435"/>
              <a:gd name="connsiteY72-14458" fmla="*/ 3606745 h 6858000"/>
              <a:gd name="connsiteX73-14459" fmla="*/ 5655472 w 6128435"/>
              <a:gd name="connsiteY73-14460" fmla="*/ 3678877 h 6858000"/>
              <a:gd name="connsiteX74-14461" fmla="*/ 5680448 w 6128435"/>
              <a:gd name="connsiteY74-14462" fmla="*/ 3717760 h 6858000"/>
              <a:gd name="connsiteX75-14463" fmla="*/ 5683015 w 6128435"/>
              <a:gd name="connsiteY75-14464" fmla="*/ 3762025 h 6858000"/>
              <a:gd name="connsiteX76-14465" fmla="*/ 5696643 w 6128435"/>
              <a:gd name="connsiteY76-14466" fmla="*/ 3773888 h 6858000"/>
              <a:gd name="connsiteX77-14467" fmla="*/ 5699203 w 6128435"/>
              <a:gd name="connsiteY77-14468" fmla="*/ 3775823 h 6858000"/>
              <a:gd name="connsiteX78-14469" fmla="*/ 5704824 w 6128435"/>
              <a:gd name="connsiteY78-14470" fmla="*/ 3785966 h 6858000"/>
              <a:gd name="connsiteX79-14471" fmla="*/ 5712204 w 6128435"/>
              <a:gd name="connsiteY79-14472" fmla="*/ 3785830 h 6858000"/>
              <a:gd name="connsiteX80-14473" fmla="*/ 5724816 w 6128435"/>
              <a:gd name="connsiteY80-14474" fmla="*/ 3798949 h 6858000"/>
              <a:gd name="connsiteX81-14475" fmla="*/ 5733539 w 6128435"/>
              <a:gd name="connsiteY81-14476" fmla="*/ 3818457 h 6858000"/>
              <a:gd name="connsiteX82-14477" fmla="*/ 5768491 w 6128435"/>
              <a:gd name="connsiteY82-14478" fmla="*/ 3914399 h 6858000"/>
              <a:gd name="connsiteX83-14479" fmla="*/ 5793123 w 6128435"/>
              <a:gd name="connsiteY83-14480" fmla="*/ 3969952 h 6858000"/>
              <a:gd name="connsiteX84-14481" fmla="*/ 5808321 w 6128435"/>
              <a:gd name="connsiteY84-14482" fmla="*/ 3988153 h 6858000"/>
              <a:gd name="connsiteX85-14483" fmla="*/ 5825621 w 6128435"/>
              <a:gd name="connsiteY85-14484" fmla="*/ 4015525 h 6858000"/>
              <a:gd name="connsiteX86-14485" fmla="*/ 5860672 w 6128435"/>
              <a:gd name="connsiteY86-14486" fmla="*/ 4061579 h 6858000"/>
              <a:gd name="connsiteX87-14487" fmla="*/ 5872173 w 6128435"/>
              <a:gd name="connsiteY87-14488" fmla="*/ 4088497 h 6858000"/>
              <a:gd name="connsiteX88-14489" fmla="*/ 5883705 w 6128435"/>
              <a:gd name="connsiteY88-14490" fmla="*/ 4101899 h 6858000"/>
              <a:gd name="connsiteX89-14491" fmla="*/ 5885314 w 6128435"/>
              <a:gd name="connsiteY89-14492" fmla="*/ 4108387 h 6858000"/>
              <a:gd name="connsiteX90-14493" fmla="*/ 5894095 w 6128435"/>
              <a:gd name="connsiteY90-14494" fmla="*/ 4128857 h 6858000"/>
              <a:gd name="connsiteX91-14495" fmla="*/ 5898339 w 6128435"/>
              <a:gd name="connsiteY91-14496" fmla="*/ 4140800 h 6858000"/>
              <a:gd name="connsiteX92-14497" fmla="*/ 5899734 w 6128435"/>
              <a:gd name="connsiteY92-14498" fmla="*/ 4145632 h 6858000"/>
              <a:gd name="connsiteX93-14499" fmla="*/ 5903513 w 6128435"/>
              <a:gd name="connsiteY93-14500" fmla="*/ 4187661 h 6858000"/>
              <a:gd name="connsiteX94-14501" fmla="*/ 5917114 w 6128435"/>
              <a:gd name="connsiteY94-14502" fmla="*/ 4213096 h 6858000"/>
              <a:gd name="connsiteX95-14503" fmla="*/ 5921153 w 6128435"/>
              <a:gd name="connsiteY95-14504" fmla="*/ 4236222 h 6858000"/>
              <a:gd name="connsiteX96-14505" fmla="*/ 5924233 w 6128435"/>
              <a:gd name="connsiteY96-14506" fmla="*/ 4242060 h 6858000"/>
              <a:gd name="connsiteX97-14507" fmla="*/ 5928910 w 6128435"/>
              <a:gd name="connsiteY97-14508" fmla="*/ 4300973 h 6858000"/>
              <a:gd name="connsiteX98-14509" fmla="*/ 5939320 w 6128435"/>
              <a:gd name="connsiteY98-14510" fmla="*/ 4340435 h 6858000"/>
              <a:gd name="connsiteX99-14511" fmla="*/ 5946705 w 6128435"/>
              <a:gd name="connsiteY99-14512" fmla="*/ 4428051 h 6858000"/>
              <a:gd name="connsiteX100-14513" fmla="*/ 5949261 w 6128435"/>
              <a:gd name="connsiteY100-14514" fmla="*/ 4449185 h 6858000"/>
              <a:gd name="connsiteX101-14515" fmla="*/ 5957504 w 6128435"/>
              <a:gd name="connsiteY101-14516" fmla="*/ 4465911 h 6858000"/>
              <a:gd name="connsiteX102-14517" fmla="*/ 5964689 w 6128435"/>
              <a:gd name="connsiteY102-14518" fmla="*/ 4468532 h 6858000"/>
              <a:gd name="connsiteX103-14519" fmla="*/ 5967062 w 6128435"/>
              <a:gd name="connsiteY103-14520" fmla="*/ 4479923 h 6858000"/>
              <a:gd name="connsiteX104-14521" fmla="*/ 5968960 w 6128435"/>
              <a:gd name="connsiteY104-14522" fmla="*/ 4482655 h 6858000"/>
              <a:gd name="connsiteX105-14523" fmla="*/ 5978567 w 6128435"/>
              <a:gd name="connsiteY105-14524" fmla="*/ 4498605 h 6858000"/>
              <a:gd name="connsiteX106-14525" fmla="*/ 5980106 w 6128435"/>
              <a:gd name="connsiteY106-14526" fmla="*/ 4585087 h 6858000"/>
              <a:gd name="connsiteX107-14527" fmla="*/ 5998138 w 6128435"/>
              <a:gd name="connsiteY107-14528" fmla="*/ 4697518 h 6858000"/>
              <a:gd name="connsiteX108-14529" fmla="*/ 6013516 w 6128435"/>
              <a:gd name="connsiteY108-14530" fmla="*/ 4786619 h 6858000"/>
              <a:gd name="connsiteX109-14531" fmla="*/ 6025404 w 6128435"/>
              <a:gd name="connsiteY109-14532" fmla="*/ 4858148 h 6858000"/>
              <a:gd name="connsiteX110-14533" fmla="*/ 6007749 w 6128435"/>
              <a:gd name="connsiteY110-14534" fmla="*/ 4964715 h 6858000"/>
              <a:gd name="connsiteX111-14535" fmla="*/ 6005269 w 6128435"/>
              <a:gd name="connsiteY111-14536" fmla="*/ 5150567 h 6858000"/>
              <a:gd name="connsiteX112-14537" fmla="*/ 6001127 w 6128435"/>
              <a:gd name="connsiteY112-14538" fmla="*/ 5164609 h 6858000"/>
              <a:gd name="connsiteX113-14539" fmla="*/ 5996647 w 6128435"/>
              <a:gd name="connsiteY113-14540" fmla="*/ 5185640 h 6858000"/>
              <a:gd name="connsiteX114-14541" fmla="*/ 5998514 w 6128435"/>
              <a:gd name="connsiteY114-14542" fmla="*/ 5189673 h 6858000"/>
              <a:gd name="connsiteX115-14543" fmla="*/ 5995970 w 6128435"/>
              <a:gd name="connsiteY115-14544" fmla="*/ 5221547 h 6858000"/>
              <a:gd name="connsiteX116-14545" fmla="*/ 5997218 w 6128435"/>
              <a:gd name="connsiteY116-14546" fmla="*/ 5222031 h 6858000"/>
              <a:gd name="connsiteX117-14547" fmla="*/ 6002116 w 6128435"/>
              <a:gd name="connsiteY117-14548" fmla="*/ 5231223 h 6858000"/>
              <a:gd name="connsiteX118-14549" fmla="*/ 6008541 w 6128435"/>
              <a:gd name="connsiteY118-14550" fmla="*/ 5248680 h 6858000"/>
              <a:gd name="connsiteX119-14551" fmla="*/ 6039260 w 6128435"/>
              <a:gd name="connsiteY119-14552" fmla="*/ 5289518 h 6858000"/>
              <a:gd name="connsiteX120-14553" fmla="*/ 6036748 w 6128435"/>
              <a:gd name="connsiteY120-14554" fmla="*/ 5322752 h 6858000"/>
              <a:gd name="connsiteX121-14555" fmla="*/ 6036943 w 6128435"/>
              <a:gd name="connsiteY121-14556" fmla="*/ 5329480 h 6858000"/>
              <a:gd name="connsiteX122-14557" fmla="*/ 6037236 w 6128435"/>
              <a:gd name="connsiteY122-14558" fmla="*/ 5329634 h 6858000"/>
              <a:gd name="connsiteX123-14559" fmla="*/ 6038019 w 6128435"/>
              <a:gd name="connsiteY123-14560" fmla="*/ 5336764 h 6858000"/>
              <a:gd name="connsiteX124-14561" fmla="*/ 6037298 w 6128435"/>
              <a:gd name="connsiteY124-14562" fmla="*/ 5341753 h 6858000"/>
              <a:gd name="connsiteX125-14563" fmla="*/ 6037677 w 6128435"/>
              <a:gd name="connsiteY125-14564" fmla="*/ 5354807 h 6858000"/>
              <a:gd name="connsiteX126-14565" fmla="*/ 6039728 w 6128435"/>
              <a:gd name="connsiteY126-14566" fmla="*/ 5359416 h 6858000"/>
              <a:gd name="connsiteX127-14567" fmla="*/ 6043311 w 6128435"/>
              <a:gd name="connsiteY127-14568" fmla="*/ 5361407 h 6858000"/>
              <a:gd name="connsiteX128-14569" fmla="*/ 6042954 w 6128435"/>
              <a:gd name="connsiteY128-14570" fmla="*/ 5362576 h 6858000"/>
              <a:gd name="connsiteX129-14571" fmla="*/ 6053435 w 6128435"/>
              <a:gd name="connsiteY129-14572" fmla="*/ 5387547 h 6858000"/>
              <a:gd name="connsiteX130-14573" fmla="*/ 6065933 w 6128435"/>
              <a:gd name="connsiteY130-14574" fmla="*/ 5443002 h 6858000"/>
              <a:gd name="connsiteX131-14575" fmla="*/ 6068640 w 6128435"/>
              <a:gd name="connsiteY131-14576" fmla="*/ 5474503 h 6858000"/>
              <a:gd name="connsiteX132-14577" fmla="*/ 6080922 w 6128435"/>
              <a:gd name="connsiteY132-14578" fmla="*/ 5561070 h 6858000"/>
              <a:gd name="connsiteX133-14579" fmla="*/ 6096949 w 6128435"/>
              <a:gd name="connsiteY133-14580" fmla="*/ 5648179 h 6858000"/>
              <a:gd name="connsiteX134-14581" fmla="*/ 6125703 w 6128435"/>
              <a:gd name="connsiteY134-14582" fmla="*/ 5692894 h 6858000"/>
              <a:gd name="connsiteX135-14583" fmla="*/ 6126670 w 6128435"/>
              <a:gd name="connsiteY135-14584" fmla="*/ 5697882 h 6858000"/>
              <a:gd name="connsiteX136-14585" fmla="*/ 6124061 w 6128435"/>
              <a:gd name="connsiteY136-14586" fmla="*/ 5710294 h 6858000"/>
              <a:gd name="connsiteX137-14587" fmla="*/ 6122213 w 6128435"/>
              <a:gd name="connsiteY137-14588" fmla="*/ 5714762 h 6858000"/>
              <a:gd name="connsiteX138-14589" fmla="*/ 6121353 w 6128435"/>
              <a:gd name="connsiteY138-14590" fmla="*/ 5721725 h 6858000"/>
              <a:gd name="connsiteX139-14591" fmla="*/ 6121607 w 6128435"/>
              <a:gd name="connsiteY139-14592" fmla="*/ 5721959 h 6858000"/>
              <a:gd name="connsiteX140-14593" fmla="*/ 6120262 w 6128435"/>
              <a:gd name="connsiteY140-14594" fmla="*/ 5728358 h 6858000"/>
              <a:gd name="connsiteX141-14595" fmla="*/ 6110194 w 6128435"/>
              <a:gd name="connsiteY141-14596" fmla="*/ 5758853 h 6858000"/>
              <a:gd name="connsiteX142-14597" fmla="*/ 6127519 w 6128435"/>
              <a:gd name="connsiteY142-14598" fmla="*/ 5865775 h 6858000"/>
              <a:gd name="connsiteX143-14599" fmla="*/ 6128435 w 6128435"/>
              <a:gd name="connsiteY143-14600" fmla="*/ 5870164 h 6858000"/>
              <a:gd name="connsiteX144-14601" fmla="*/ 6119217 w 6128435"/>
              <a:gd name="connsiteY144-14602" fmla="*/ 5888542 h 6858000"/>
              <a:gd name="connsiteX145-14603" fmla="*/ 6115966 w 6128435"/>
              <a:gd name="connsiteY145-14604" fmla="*/ 5898387 h 6858000"/>
              <a:gd name="connsiteX146-14605" fmla="*/ 6111924 w 6128435"/>
              <a:gd name="connsiteY146-14606" fmla="*/ 5900444 h 6858000"/>
              <a:gd name="connsiteX147-14607" fmla="*/ 6108716 w 6128435"/>
              <a:gd name="connsiteY147-14608" fmla="*/ 5915345 h 6858000"/>
              <a:gd name="connsiteX148-14609" fmla="*/ 6109524 w 6128435"/>
              <a:gd name="connsiteY148-14610" fmla="*/ 5917328 h 6858000"/>
              <a:gd name="connsiteX149-14611" fmla="*/ 6102493 w 6128435"/>
              <a:gd name="connsiteY149-14612" fmla="*/ 5928602 h 6858000"/>
              <a:gd name="connsiteX150-14613" fmla="*/ 6056863 w 6128435"/>
              <a:gd name="connsiteY150-14614" fmla="*/ 6000643 h 6858000"/>
              <a:gd name="connsiteX151-14615" fmla="*/ 6045436 w 6128435"/>
              <a:gd name="connsiteY151-14616" fmla="*/ 6124480 h 6858000"/>
              <a:gd name="connsiteX152-14617" fmla="*/ 6030489 w 6128435"/>
              <a:gd name="connsiteY152-14618" fmla="*/ 6317666 h 6858000"/>
              <a:gd name="connsiteX153-14619" fmla="*/ 6007492 w 6128435"/>
              <a:gd name="connsiteY153-14620" fmla="*/ 6440818 h 6858000"/>
              <a:gd name="connsiteX154-14621" fmla="*/ 6009467 w 6128435"/>
              <a:gd name="connsiteY154-14622" fmla="*/ 6487076 h 6858000"/>
              <a:gd name="connsiteX155-14623" fmla="*/ 5995064 w 6128435"/>
              <a:gd name="connsiteY155-14624" fmla="*/ 6540791 h 6858000"/>
              <a:gd name="connsiteX156-14625" fmla="*/ 5996309 w 6128435"/>
              <a:gd name="connsiteY156-14626" fmla="*/ 6543961 h 6858000"/>
              <a:gd name="connsiteX157-14627" fmla="*/ 5996048 w 6128435"/>
              <a:gd name="connsiteY157-14628" fmla="*/ 6555444 h 6858000"/>
              <a:gd name="connsiteX158-14629" fmla="*/ 6002524 w 6128435"/>
              <a:gd name="connsiteY158-14630" fmla="*/ 6560188 h 6858000"/>
              <a:gd name="connsiteX159-14631" fmla="*/ 6006823 w 6128435"/>
              <a:gd name="connsiteY159-14632" fmla="*/ 6578546 h 6858000"/>
              <a:gd name="connsiteX160-14633" fmla="*/ 6004510 w 6128435"/>
              <a:gd name="connsiteY160-14634" fmla="*/ 6599256 h 6858000"/>
              <a:gd name="connsiteX161-14635" fmla="*/ 5986207 w 6128435"/>
              <a:gd name="connsiteY161-14636" fmla="*/ 6695855 h 6858000"/>
              <a:gd name="connsiteX162-14637" fmla="*/ 5979428 w 6128435"/>
              <a:gd name="connsiteY162-14638" fmla="*/ 6754678 h 6858000"/>
              <a:gd name="connsiteX163-14639" fmla="*/ 5983398 w 6128435"/>
              <a:gd name="connsiteY163-14640" fmla="*/ 6778641 h 6858000"/>
              <a:gd name="connsiteX164-14641" fmla="*/ 5984543 w 6128435"/>
              <a:gd name="connsiteY164-14642" fmla="*/ 6811016 h 6858000"/>
              <a:gd name="connsiteX165-14643" fmla="*/ 5981802 w 6128435"/>
              <a:gd name="connsiteY165-14644" fmla="*/ 6838578 h 6858000"/>
              <a:gd name="connsiteX166-14645" fmla="*/ 5979671 w 6128435"/>
              <a:gd name="connsiteY166-14646" fmla="*/ 6858000 h 6858000"/>
              <a:gd name="connsiteX167-14647" fmla="*/ 0 w 6128435"/>
              <a:gd name="connsiteY167-14648" fmla="*/ 6858000 h 6858000"/>
              <a:gd name="connsiteX168-14649" fmla="*/ 0 w 6128435"/>
              <a:gd name="connsiteY168-14650" fmla="*/ 0 h 6858000"/>
              <a:gd name="connsiteX0-14651" fmla="*/ 0 w 6128435"/>
              <a:gd name="connsiteY0-14652" fmla="*/ 0 h 6858000"/>
              <a:gd name="connsiteX1-14653" fmla="*/ 4965888 w 6128435"/>
              <a:gd name="connsiteY1-14654" fmla="*/ 0 h 6858000"/>
              <a:gd name="connsiteX2-14655" fmla="*/ 4967767 w 6128435"/>
              <a:gd name="connsiteY2-14656" fmla="*/ 7930 h 6858000"/>
              <a:gd name="connsiteX3-14657" fmla="*/ 4979444 w 6128435"/>
              <a:gd name="connsiteY3-14658" fmla="*/ 43921 h 6858000"/>
              <a:gd name="connsiteX4-14659" fmla="*/ 5021173 w 6128435"/>
              <a:gd name="connsiteY4-14660" fmla="*/ 123738 h 6858000"/>
              <a:gd name="connsiteX5-14661" fmla="*/ 5075458 w 6128435"/>
              <a:gd name="connsiteY5-14662" fmla="*/ 264355 h 6858000"/>
              <a:gd name="connsiteX6-14663" fmla="*/ 5081175 w 6128435"/>
              <a:gd name="connsiteY6-14664" fmla="*/ 277448 h 6858000"/>
              <a:gd name="connsiteX7-14665" fmla="*/ 5097011 w 6128435"/>
              <a:gd name="connsiteY7-14666" fmla="*/ 355616 h 6858000"/>
              <a:gd name="connsiteX8-14667" fmla="*/ 5130982 w 6128435"/>
              <a:gd name="connsiteY8-14668" fmla="*/ 412030 h 6858000"/>
              <a:gd name="connsiteX9-14669" fmla="*/ 5153000 w 6128435"/>
              <a:gd name="connsiteY9-14670" fmla="*/ 507134 h 6858000"/>
              <a:gd name="connsiteX10-14671" fmla="*/ 5171282 w 6128435"/>
              <a:gd name="connsiteY10-14672" fmla="*/ 602071 h 6858000"/>
              <a:gd name="connsiteX11-14673" fmla="*/ 5176196 w 6128435"/>
              <a:gd name="connsiteY11-14674" fmla="*/ 636822 h 6858000"/>
              <a:gd name="connsiteX12-14675" fmla="*/ 5201957 w 6128435"/>
              <a:gd name="connsiteY12-14676" fmla="*/ 736835 h 6858000"/>
              <a:gd name="connsiteX13-14677" fmla="*/ 5189051 w 6128435"/>
              <a:gd name="connsiteY13-14678" fmla="*/ 782518 h 6858000"/>
              <a:gd name="connsiteX14-14679" fmla="*/ 5210428 w 6128435"/>
              <a:gd name="connsiteY14-14680" fmla="*/ 815772 h 6858000"/>
              <a:gd name="connsiteX15-14681" fmla="*/ 5221088 w 6128435"/>
              <a:gd name="connsiteY15-14682" fmla="*/ 860193 h 6858000"/>
              <a:gd name="connsiteX16-14683" fmla="*/ 5227653 w 6128435"/>
              <a:gd name="connsiteY16-14684" fmla="*/ 886709 h 6858000"/>
              <a:gd name="connsiteX17-14685" fmla="*/ 5230806 w 6128435"/>
              <a:gd name="connsiteY17-14686" fmla="*/ 961354 h 6858000"/>
              <a:gd name="connsiteX18-14687" fmla="*/ 5201018 w 6128435"/>
              <a:gd name="connsiteY18-14688" fmla="*/ 1095027 h 6858000"/>
              <a:gd name="connsiteX19-14689" fmla="*/ 5202153 w 6128435"/>
              <a:gd name="connsiteY19-14690" fmla="*/ 1133224 h 6858000"/>
              <a:gd name="connsiteX20-14691" fmla="*/ 5207370 w 6128435"/>
              <a:gd name="connsiteY20-14692" fmla="*/ 1138097 h 6858000"/>
              <a:gd name="connsiteX21-14693" fmla="*/ 5189234 w 6128435"/>
              <a:gd name="connsiteY21-14694" fmla="*/ 1193495 h 6858000"/>
              <a:gd name="connsiteX22-14695" fmla="*/ 5202769 w 6128435"/>
              <a:gd name="connsiteY22-14696" fmla="*/ 1269450 h 6858000"/>
              <a:gd name="connsiteX23-14697" fmla="*/ 5225968 w 6128435"/>
              <a:gd name="connsiteY23-14698" fmla="*/ 1357994 h 6858000"/>
              <a:gd name="connsiteX24-14699" fmla="*/ 5233819 w 6128435"/>
              <a:gd name="connsiteY24-14700" fmla="*/ 1380922 h 6858000"/>
              <a:gd name="connsiteX25-14701" fmla="*/ 5237226 w 6128435"/>
              <a:gd name="connsiteY25-14702" fmla="*/ 1441327 h 6858000"/>
              <a:gd name="connsiteX26-14703" fmla="*/ 5244434 w 6128435"/>
              <a:gd name="connsiteY26-14704" fmla="*/ 1580810 h 6858000"/>
              <a:gd name="connsiteX27-14705" fmla="*/ 5251453 w 6128435"/>
              <a:gd name="connsiteY27-14706" fmla="*/ 1583934 h 6858000"/>
              <a:gd name="connsiteX28-14707" fmla="*/ 5253136 w 6128435"/>
              <a:gd name="connsiteY28-14708" fmla="*/ 1595457 h 6858000"/>
              <a:gd name="connsiteX29-14709" fmla="*/ 5254863 w 6128435"/>
              <a:gd name="connsiteY29-14710" fmla="*/ 1598311 h 6858000"/>
              <a:gd name="connsiteX30-14711" fmla="*/ 5263491 w 6128435"/>
              <a:gd name="connsiteY30-14712" fmla="*/ 1642938 h 6858000"/>
              <a:gd name="connsiteX31-14713" fmla="*/ 5261314 w 6128435"/>
              <a:gd name="connsiteY31-14714" fmla="*/ 1689177 h 6858000"/>
              <a:gd name="connsiteX32-14715" fmla="*/ 5259788 w 6128435"/>
              <a:gd name="connsiteY32-14716" fmla="*/ 1768516 h 6858000"/>
              <a:gd name="connsiteX33-14717" fmla="*/ 5255696 w 6128435"/>
              <a:gd name="connsiteY33-14718" fmla="*/ 1953770 h 6858000"/>
              <a:gd name="connsiteX34-14719" fmla="*/ 5252592 w 6128435"/>
              <a:gd name="connsiteY34-14720" fmla="*/ 2092210 h 6858000"/>
              <a:gd name="connsiteX35-14721" fmla="*/ 5264303 w 6128435"/>
              <a:gd name="connsiteY35-14722" fmla="*/ 2225157 h 6858000"/>
              <a:gd name="connsiteX36-14723" fmla="*/ 5254949 w 6128435"/>
              <a:gd name="connsiteY36-14724" fmla="*/ 2236160 h 6858000"/>
              <a:gd name="connsiteX37-14725" fmla="*/ 5250104 w 6128435"/>
              <a:gd name="connsiteY37-14726" fmla="*/ 2249166 h 6858000"/>
              <a:gd name="connsiteX38-14727" fmla="*/ 5251214 w 6128435"/>
              <a:gd name="connsiteY38-14728" fmla="*/ 2250944 h 6858000"/>
              <a:gd name="connsiteX39-14729" fmla="*/ 5250644 w 6128435"/>
              <a:gd name="connsiteY39-14730" fmla="*/ 2266619 h 6858000"/>
              <a:gd name="connsiteX40-14731" fmla="*/ 5247111 w 6128435"/>
              <a:gd name="connsiteY40-14732" fmla="*/ 2269679 h 6858000"/>
              <a:gd name="connsiteX41-14733" fmla="*/ 5279312 w 6128435"/>
              <a:gd name="connsiteY41-14734" fmla="*/ 2302757 h 6858000"/>
              <a:gd name="connsiteX42-14735" fmla="*/ 5293877 w 6128435"/>
              <a:gd name="connsiteY42-14736" fmla="*/ 2368649 h 6858000"/>
              <a:gd name="connsiteX43-14737" fmla="*/ 5311338 w 6128435"/>
              <a:gd name="connsiteY43-14738" fmla="*/ 2404034 h 6858000"/>
              <a:gd name="connsiteX44-14739" fmla="*/ 5338366 w 6128435"/>
              <a:gd name="connsiteY44-14740" fmla="*/ 2465052 h 6858000"/>
              <a:gd name="connsiteX45-14741" fmla="*/ 5371263 w 6128435"/>
              <a:gd name="connsiteY45-14742" fmla="*/ 2586413 h 6858000"/>
              <a:gd name="connsiteX46-14743" fmla="*/ 5407503 w 6128435"/>
              <a:gd name="connsiteY46-14744" fmla="*/ 2786290 h 6858000"/>
              <a:gd name="connsiteX47-14745" fmla="*/ 5407356 w 6128435"/>
              <a:gd name="connsiteY47-14746" fmla="*/ 2787545 h 6858000"/>
              <a:gd name="connsiteX48-14747" fmla="*/ 5411130 w 6128435"/>
              <a:gd name="connsiteY48-14748" fmla="*/ 2788640 h 6858000"/>
              <a:gd name="connsiteX49-14749" fmla="*/ 5416439 w 6128435"/>
              <a:gd name="connsiteY49-14750" fmla="*/ 2805666 h 6858000"/>
              <a:gd name="connsiteX50-14751" fmla="*/ 5416589 w 6128435"/>
              <a:gd name="connsiteY50-14752" fmla="*/ 2810822 h 6858000"/>
              <a:gd name="connsiteX51-14753" fmla="*/ 5418542 w 6128435"/>
              <a:gd name="connsiteY51-14754" fmla="*/ 2817745 h 6858000"/>
              <a:gd name="connsiteX52-14755" fmla="*/ 5418847 w 6128435"/>
              <a:gd name="connsiteY52-14756" fmla="*/ 2817825 h 6858000"/>
              <a:gd name="connsiteX53-14757" fmla="*/ 5457023 w 6128435"/>
              <a:gd name="connsiteY53-14758" fmla="*/ 2858292 h 6858000"/>
              <a:gd name="connsiteX54-14759" fmla="*/ 5479298 w 6128435"/>
              <a:gd name="connsiteY54-14760" fmla="*/ 2947791 h 6858000"/>
              <a:gd name="connsiteX55-14761" fmla="*/ 5481770 w 6128435"/>
              <a:gd name="connsiteY55-14762" fmla="*/ 2951352 h 6858000"/>
              <a:gd name="connsiteX56-14763" fmla="*/ 5482045 w 6128435"/>
              <a:gd name="connsiteY56-14764" fmla="*/ 2984371 h 6858000"/>
              <a:gd name="connsiteX57-14765" fmla="*/ 5482415 w 6128435"/>
              <a:gd name="connsiteY57-14766" fmla="*/ 3004079 h 6858000"/>
              <a:gd name="connsiteX58-14767" fmla="*/ 5483865 w 6128435"/>
              <a:gd name="connsiteY58-14768" fmla="*/ 3005467 h 6858000"/>
              <a:gd name="connsiteX59-14769" fmla="*/ 5482236 w 6128435"/>
              <a:gd name="connsiteY59-14770" fmla="*/ 3019791 h 6858000"/>
              <a:gd name="connsiteX60-14771" fmla="*/ 5481505 w 6128435"/>
              <a:gd name="connsiteY60-14772" fmla="*/ 3095286 h 6858000"/>
              <a:gd name="connsiteX61-14773" fmla="*/ 5477595 w 6128435"/>
              <a:gd name="connsiteY61-14774" fmla="*/ 3250534 h 6858000"/>
              <a:gd name="connsiteX62-14775" fmla="*/ 5532836 w 6128435"/>
              <a:gd name="connsiteY62-14776" fmla="*/ 3353840 h 6858000"/>
              <a:gd name="connsiteX63-14777" fmla="*/ 5561229 w 6128435"/>
              <a:gd name="connsiteY63-14778" fmla="*/ 3395784 h 6858000"/>
              <a:gd name="connsiteX64-14779" fmla="*/ 5589758 w 6128435"/>
              <a:gd name="connsiteY64-14780" fmla="*/ 3506453 h 6858000"/>
              <a:gd name="connsiteX65-14781" fmla="*/ 5596144 w 6128435"/>
              <a:gd name="connsiteY65-14782" fmla="*/ 3534624 h 6858000"/>
              <a:gd name="connsiteX66-14783" fmla="*/ 5597750 w 6128435"/>
              <a:gd name="connsiteY66-14784" fmla="*/ 3534129 h 6858000"/>
              <a:gd name="connsiteX67-14785" fmla="*/ 5599700 w 6128435"/>
              <a:gd name="connsiteY67-14786" fmla="*/ 3547221 h 6858000"/>
              <a:gd name="connsiteX68-14787" fmla="*/ 5615031 w 6128435"/>
              <a:gd name="connsiteY68-14788" fmla="*/ 3557482 h 6858000"/>
              <a:gd name="connsiteX69-14789" fmla="*/ 5618377 w 6128435"/>
              <a:gd name="connsiteY69-14790" fmla="*/ 3588431 h 6858000"/>
              <a:gd name="connsiteX70-14791" fmla="*/ 5612155 w 6128435"/>
              <a:gd name="connsiteY70-14792" fmla="*/ 3589869 h 6858000"/>
              <a:gd name="connsiteX71-14793" fmla="*/ 5620843 w 6128435"/>
              <a:gd name="connsiteY71-14794" fmla="*/ 3606745 h 6858000"/>
              <a:gd name="connsiteX72-14795" fmla="*/ 5655472 w 6128435"/>
              <a:gd name="connsiteY72-14796" fmla="*/ 3678877 h 6858000"/>
              <a:gd name="connsiteX73-14797" fmla="*/ 5680448 w 6128435"/>
              <a:gd name="connsiteY73-14798" fmla="*/ 3717760 h 6858000"/>
              <a:gd name="connsiteX74-14799" fmla="*/ 5683015 w 6128435"/>
              <a:gd name="connsiteY74-14800" fmla="*/ 3762025 h 6858000"/>
              <a:gd name="connsiteX75-14801" fmla="*/ 5696643 w 6128435"/>
              <a:gd name="connsiteY75-14802" fmla="*/ 3773888 h 6858000"/>
              <a:gd name="connsiteX76-14803" fmla="*/ 5699203 w 6128435"/>
              <a:gd name="connsiteY76-14804" fmla="*/ 3775823 h 6858000"/>
              <a:gd name="connsiteX77-14805" fmla="*/ 5704824 w 6128435"/>
              <a:gd name="connsiteY77-14806" fmla="*/ 3785966 h 6858000"/>
              <a:gd name="connsiteX78-14807" fmla="*/ 5712204 w 6128435"/>
              <a:gd name="connsiteY78-14808" fmla="*/ 3785830 h 6858000"/>
              <a:gd name="connsiteX79-14809" fmla="*/ 5724816 w 6128435"/>
              <a:gd name="connsiteY79-14810" fmla="*/ 3798949 h 6858000"/>
              <a:gd name="connsiteX80-14811" fmla="*/ 5733539 w 6128435"/>
              <a:gd name="connsiteY80-14812" fmla="*/ 3818457 h 6858000"/>
              <a:gd name="connsiteX81-14813" fmla="*/ 5768491 w 6128435"/>
              <a:gd name="connsiteY81-14814" fmla="*/ 3914399 h 6858000"/>
              <a:gd name="connsiteX82-14815" fmla="*/ 5793123 w 6128435"/>
              <a:gd name="connsiteY82-14816" fmla="*/ 3969952 h 6858000"/>
              <a:gd name="connsiteX83-14817" fmla="*/ 5808321 w 6128435"/>
              <a:gd name="connsiteY83-14818" fmla="*/ 3988153 h 6858000"/>
              <a:gd name="connsiteX84-14819" fmla="*/ 5825621 w 6128435"/>
              <a:gd name="connsiteY84-14820" fmla="*/ 4015525 h 6858000"/>
              <a:gd name="connsiteX85-14821" fmla="*/ 5860672 w 6128435"/>
              <a:gd name="connsiteY85-14822" fmla="*/ 4061579 h 6858000"/>
              <a:gd name="connsiteX86-14823" fmla="*/ 5872173 w 6128435"/>
              <a:gd name="connsiteY86-14824" fmla="*/ 4088497 h 6858000"/>
              <a:gd name="connsiteX87-14825" fmla="*/ 5883705 w 6128435"/>
              <a:gd name="connsiteY87-14826" fmla="*/ 4101899 h 6858000"/>
              <a:gd name="connsiteX88-14827" fmla="*/ 5885314 w 6128435"/>
              <a:gd name="connsiteY88-14828" fmla="*/ 4108387 h 6858000"/>
              <a:gd name="connsiteX89-14829" fmla="*/ 5894095 w 6128435"/>
              <a:gd name="connsiteY89-14830" fmla="*/ 4128857 h 6858000"/>
              <a:gd name="connsiteX90-14831" fmla="*/ 5898339 w 6128435"/>
              <a:gd name="connsiteY90-14832" fmla="*/ 4140800 h 6858000"/>
              <a:gd name="connsiteX91-14833" fmla="*/ 5899734 w 6128435"/>
              <a:gd name="connsiteY91-14834" fmla="*/ 4145632 h 6858000"/>
              <a:gd name="connsiteX92-14835" fmla="*/ 5903513 w 6128435"/>
              <a:gd name="connsiteY92-14836" fmla="*/ 4187661 h 6858000"/>
              <a:gd name="connsiteX93-14837" fmla="*/ 5917114 w 6128435"/>
              <a:gd name="connsiteY93-14838" fmla="*/ 4213096 h 6858000"/>
              <a:gd name="connsiteX94-14839" fmla="*/ 5921153 w 6128435"/>
              <a:gd name="connsiteY94-14840" fmla="*/ 4236222 h 6858000"/>
              <a:gd name="connsiteX95-14841" fmla="*/ 5924233 w 6128435"/>
              <a:gd name="connsiteY95-14842" fmla="*/ 4242060 h 6858000"/>
              <a:gd name="connsiteX96-14843" fmla="*/ 5928910 w 6128435"/>
              <a:gd name="connsiteY96-14844" fmla="*/ 4300973 h 6858000"/>
              <a:gd name="connsiteX97-14845" fmla="*/ 5939320 w 6128435"/>
              <a:gd name="connsiteY97-14846" fmla="*/ 4340435 h 6858000"/>
              <a:gd name="connsiteX98-14847" fmla="*/ 5946705 w 6128435"/>
              <a:gd name="connsiteY98-14848" fmla="*/ 4428051 h 6858000"/>
              <a:gd name="connsiteX99-14849" fmla="*/ 5949261 w 6128435"/>
              <a:gd name="connsiteY99-14850" fmla="*/ 4449185 h 6858000"/>
              <a:gd name="connsiteX100-14851" fmla="*/ 5957504 w 6128435"/>
              <a:gd name="connsiteY100-14852" fmla="*/ 4465911 h 6858000"/>
              <a:gd name="connsiteX101-14853" fmla="*/ 5964689 w 6128435"/>
              <a:gd name="connsiteY101-14854" fmla="*/ 4468532 h 6858000"/>
              <a:gd name="connsiteX102-14855" fmla="*/ 5967062 w 6128435"/>
              <a:gd name="connsiteY102-14856" fmla="*/ 4479923 h 6858000"/>
              <a:gd name="connsiteX103-14857" fmla="*/ 5968960 w 6128435"/>
              <a:gd name="connsiteY103-14858" fmla="*/ 4482655 h 6858000"/>
              <a:gd name="connsiteX104-14859" fmla="*/ 5978567 w 6128435"/>
              <a:gd name="connsiteY104-14860" fmla="*/ 4498605 h 6858000"/>
              <a:gd name="connsiteX105-14861" fmla="*/ 5980106 w 6128435"/>
              <a:gd name="connsiteY105-14862" fmla="*/ 4585087 h 6858000"/>
              <a:gd name="connsiteX106-14863" fmla="*/ 5998138 w 6128435"/>
              <a:gd name="connsiteY106-14864" fmla="*/ 4697518 h 6858000"/>
              <a:gd name="connsiteX107-14865" fmla="*/ 6013516 w 6128435"/>
              <a:gd name="connsiteY107-14866" fmla="*/ 4786619 h 6858000"/>
              <a:gd name="connsiteX108-14867" fmla="*/ 6025404 w 6128435"/>
              <a:gd name="connsiteY108-14868" fmla="*/ 4858148 h 6858000"/>
              <a:gd name="connsiteX109-14869" fmla="*/ 6007749 w 6128435"/>
              <a:gd name="connsiteY109-14870" fmla="*/ 4964715 h 6858000"/>
              <a:gd name="connsiteX110-14871" fmla="*/ 6005269 w 6128435"/>
              <a:gd name="connsiteY110-14872" fmla="*/ 5150567 h 6858000"/>
              <a:gd name="connsiteX111-14873" fmla="*/ 6001127 w 6128435"/>
              <a:gd name="connsiteY111-14874" fmla="*/ 5164609 h 6858000"/>
              <a:gd name="connsiteX112-14875" fmla="*/ 5996647 w 6128435"/>
              <a:gd name="connsiteY112-14876" fmla="*/ 5185640 h 6858000"/>
              <a:gd name="connsiteX113-14877" fmla="*/ 5998514 w 6128435"/>
              <a:gd name="connsiteY113-14878" fmla="*/ 5189673 h 6858000"/>
              <a:gd name="connsiteX114-14879" fmla="*/ 5995970 w 6128435"/>
              <a:gd name="connsiteY114-14880" fmla="*/ 5221547 h 6858000"/>
              <a:gd name="connsiteX115-14881" fmla="*/ 5997218 w 6128435"/>
              <a:gd name="connsiteY115-14882" fmla="*/ 5222031 h 6858000"/>
              <a:gd name="connsiteX116-14883" fmla="*/ 6002116 w 6128435"/>
              <a:gd name="connsiteY116-14884" fmla="*/ 5231223 h 6858000"/>
              <a:gd name="connsiteX117-14885" fmla="*/ 6008541 w 6128435"/>
              <a:gd name="connsiteY117-14886" fmla="*/ 5248680 h 6858000"/>
              <a:gd name="connsiteX118-14887" fmla="*/ 6039260 w 6128435"/>
              <a:gd name="connsiteY118-14888" fmla="*/ 5289518 h 6858000"/>
              <a:gd name="connsiteX119-14889" fmla="*/ 6036748 w 6128435"/>
              <a:gd name="connsiteY119-14890" fmla="*/ 5322752 h 6858000"/>
              <a:gd name="connsiteX120-14891" fmla="*/ 6036943 w 6128435"/>
              <a:gd name="connsiteY120-14892" fmla="*/ 5329480 h 6858000"/>
              <a:gd name="connsiteX121-14893" fmla="*/ 6037236 w 6128435"/>
              <a:gd name="connsiteY121-14894" fmla="*/ 5329634 h 6858000"/>
              <a:gd name="connsiteX122-14895" fmla="*/ 6038019 w 6128435"/>
              <a:gd name="connsiteY122-14896" fmla="*/ 5336764 h 6858000"/>
              <a:gd name="connsiteX123-14897" fmla="*/ 6037298 w 6128435"/>
              <a:gd name="connsiteY123-14898" fmla="*/ 5341753 h 6858000"/>
              <a:gd name="connsiteX124-14899" fmla="*/ 6037677 w 6128435"/>
              <a:gd name="connsiteY124-14900" fmla="*/ 5354807 h 6858000"/>
              <a:gd name="connsiteX125-14901" fmla="*/ 6039728 w 6128435"/>
              <a:gd name="connsiteY125-14902" fmla="*/ 5359416 h 6858000"/>
              <a:gd name="connsiteX126-14903" fmla="*/ 6043311 w 6128435"/>
              <a:gd name="connsiteY126-14904" fmla="*/ 5361407 h 6858000"/>
              <a:gd name="connsiteX127-14905" fmla="*/ 6042954 w 6128435"/>
              <a:gd name="connsiteY127-14906" fmla="*/ 5362576 h 6858000"/>
              <a:gd name="connsiteX128-14907" fmla="*/ 6053435 w 6128435"/>
              <a:gd name="connsiteY128-14908" fmla="*/ 5387547 h 6858000"/>
              <a:gd name="connsiteX129-14909" fmla="*/ 6065933 w 6128435"/>
              <a:gd name="connsiteY129-14910" fmla="*/ 5443002 h 6858000"/>
              <a:gd name="connsiteX130-14911" fmla="*/ 6068640 w 6128435"/>
              <a:gd name="connsiteY130-14912" fmla="*/ 5474503 h 6858000"/>
              <a:gd name="connsiteX131-14913" fmla="*/ 6080922 w 6128435"/>
              <a:gd name="connsiteY131-14914" fmla="*/ 5561070 h 6858000"/>
              <a:gd name="connsiteX132-14915" fmla="*/ 6096949 w 6128435"/>
              <a:gd name="connsiteY132-14916" fmla="*/ 5648179 h 6858000"/>
              <a:gd name="connsiteX133-14917" fmla="*/ 6125703 w 6128435"/>
              <a:gd name="connsiteY133-14918" fmla="*/ 5692894 h 6858000"/>
              <a:gd name="connsiteX134-14919" fmla="*/ 6126670 w 6128435"/>
              <a:gd name="connsiteY134-14920" fmla="*/ 5697882 h 6858000"/>
              <a:gd name="connsiteX135-14921" fmla="*/ 6124061 w 6128435"/>
              <a:gd name="connsiteY135-14922" fmla="*/ 5710294 h 6858000"/>
              <a:gd name="connsiteX136-14923" fmla="*/ 6122213 w 6128435"/>
              <a:gd name="connsiteY136-14924" fmla="*/ 5714762 h 6858000"/>
              <a:gd name="connsiteX137-14925" fmla="*/ 6121353 w 6128435"/>
              <a:gd name="connsiteY137-14926" fmla="*/ 5721725 h 6858000"/>
              <a:gd name="connsiteX138-14927" fmla="*/ 6121607 w 6128435"/>
              <a:gd name="connsiteY138-14928" fmla="*/ 5721959 h 6858000"/>
              <a:gd name="connsiteX139-14929" fmla="*/ 6120262 w 6128435"/>
              <a:gd name="connsiteY139-14930" fmla="*/ 5728358 h 6858000"/>
              <a:gd name="connsiteX140-14931" fmla="*/ 6110194 w 6128435"/>
              <a:gd name="connsiteY140-14932" fmla="*/ 5758853 h 6858000"/>
              <a:gd name="connsiteX141-14933" fmla="*/ 6127519 w 6128435"/>
              <a:gd name="connsiteY141-14934" fmla="*/ 5865775 h 6858000"/>
              <a:gd name="connsiteX142-14935" fmla="*/ 6128435 w 6128435"/>
              <a:gd name="connsiteY142-14936" fmla="*/ 5870164 h 6858000"/>
              <a:gd name="connsiteX143-14937" fmla="*/ 6119217 w 6128435"/>
              <a:gd name="connsiteY143-14938" fmla="*/ 5888542 h 6858000"/>
              <a:gd name="connsiteX144-14939" fmla="*/ 6115966 w 6128435"/>
              <a:gd name="connsiteY144-14940" fmla="*/ 5898387 h 6858000"/>
              <a:gd name="connsiteX145-14941" fmla="*/ 6111924 w 6128435"/>
              <a:gd name="connsiteY145-14942" fmla="*/ 5900444 h 6858000"/>
              <a:gd name="connsiteX146-14943" fmla="*/ 6108716 w 6128435"/>
              <a:gd name="connsiteY146-14944" fmla="*/ 5915345 h 6858000"/>
              <a:gd name="connsiteX147-14945" fmla="*/ 6109524 w 6128435"/>
              <a:gd name="connsiteY147-14946" fmla="*/ 5917328 h 6858000"/>
              <a:gd name="connsiteX148-14947" fmla="*/ 6102493 w 6128435"/>
              <a:gd name="connsiteY148-14948" fmla="*/ 5928602 h 6858000"/>
              <a:gd name="connsiteX149-14949" fmla="*/ 6056863 w 6128435"/>
              <a:gd name="connsiteY149-14950" fmla="*/ 6000643 h 6858000"/>
              <a:gd name="connsiteX150-14951" fmla="*/ 6045436 w 6128435"/>
              <a:gd name="connsiteY150-14952" fmla="*/ 6124480 h 6858000"/>
              <a:gd name="connsiteX151-14953" fmla="*/ 6030489 w 6128435"/>
              <a:gd name="connsiteY151-14954" fmla="*/ 6317666 h 6858000"/>
              <a:gd name="connsiteX152-14955" fmla="*/ 6007492 w 6128435"/>
              <a:gd name="connsiteY152-14956" fmla="*/ 6440818 h 6858000"/>
              <a:gd name="connsiteX153-14957" fmla="*/ 6009467 w 6128435"/>
              <a:gd name="connsiteY153-14958" fmla="*/ 6487076 h 6858000"/>
              <a:gd name="connsiteX154-14959" fmla="*/ 5995064 w 6128435"/>
              <a:gd name="connsiteY154-14960" fmla="*/ 6540791 h 6858000"/>
              <a:gd name="connsiteX155-14961" fmla="*/ 5996309 w 6128435"/>
              <a:gd name="connsiteY155-14962" fmla="*/ 6543961 h 6858000"/>
              <a:gd name="connsiteX156-14963" fmla="*/ 5996048 w 6128435"/>
              <a:gd name="connsiteY156-14964" fmla="*/ 6555444 h 6858000"/>
              <a:gd name="connsiteX157-14965" fmla="*/ 6002524 w 6128435"/>
              <a:gd name="connsiteY157-14966" fmla="*/ 6560188 h 6858000"/>
              <a:gd name="connsiteX158-14967" fmla="*/ 6006823 w 6128435"/>
              <a:gd name="connsiteY158-14968" fmla="*/ 6578546 h 6858000"/>
              <a:gd name="connsiteX159-14969" fmla="*/ 6004510 w 6128435"/>
              <a:gd name="connsiteY159-14970" fmla="*/ 6599256 h 6858000"/>
              <a:gd name="connsiteX160-14971" fmla="*/ 5986207 w 6128435"/>
              <a:gd name="connsiteY160-14972" fmla="*/ 6695855 h 6858000"/>
              <a:gd name="connsiteX161-14973" fmla="*/ 5979428 w 6128435"/>
              <a:gd name="connsiteY161-14974" fmla="*/ 6754678 h 6858000"/>
              <a:gd name="connsiteX162-14975" fmla="*/ 5983398 w 6128435"/>
              <a:gd name="connsiteY162-14976" fmla="*/ 6778641 h 6858000"/>
              <a:gd name="connsiteX163-14977" fmla="*/ 5984543 w 6128435"/>
              <a:gd name="connsiteY163-14978" fmla="*/ 6811016 h 6858000"/>
              <a:gd name="connsiteX164-14979" fmla="*/ 5981802 w 6128435"/>
              <a:gd name="connsiteY164-14980" fmla="*/ 6838578 h 6858000"/>
              <a:gd name="connsiteX165-14981" fmla="*/ 5979671 w 6128435"/>
              <a:gd name="connsiteY165-14982" fmla="*/ 6858000 h 6858000"/>
              <a:gd name="connsiteX166-14983" fmla="*/ 0 w 6128435"/>
              <a:gd name="connsiteY166-14984" fmla="*/ 6858000 h 6858000"/>
              <a:gd name="connsiteX167-14985" fmla="*/ 0 w 6128435"/>
              <a:gd name="connsiteY167-14986" fmla="*/ 0 h 6858000"/>
              <a:gd name="connsiteX0-14987" fmla="*/ 0 w 6128435"/>
              <a:gd name="connsiteY0-14988" fmla="*/ 0 h 6858000"/>
              <a:gd name="connsiteX1-14989" fmla="*/ 4965888 w 6128435"/>
              <a:gd name="connsiteY1-14990" fmla="*/ 0 h 6858000"/>
              <a:gd name="connsiteX2-14991" fmla="*/ 4967767 w 6128435"/>
              <a:gd name="connsiteY2-14992" fmla="*/ 7930 h 6858000"/>
              <a:gd name="connsiteX3-14993" fmla="*/ 4979444 w 6128435"/>
              <a:gd name="connsiteY3-14994" fmla="*/ 43921 h 6858000"/>
              <a:gd name="connsiteX4-14995" fmla="*/ 5021173 w 6128435"/>
              <a:gd name="connsiteY4-14996" fmla="*/ 123738 h 6858000"/>
              <a:gd name="connsiteX5-14997" fmla="*/ 5075458 w 6128435"/>
              <a:gd name="connsiteY5-14998" fmla="*/ 264355 h 6858000"/>
              <a:gd name="connsiteX6-14999" fmla="*/ 5081175 w 6128435"/>
              <a:gd name="connsiteY6-15000" fmla="*/ 277448 h 6858000"/>
              <a:gd name="connsiteX7-15001" fmla="*/ 5097011 w 6128435"/>
              <a:gd name="connsiteY7-15002" fmla="*/ 355616 h 6858000"/>
              <a:gd name="connsiteX8-15003" fmla="*/ 5130982 w 6128435"/>
              <a:gd name="connsiteY8-15004" fmla="*/ 412030 h 6858000"/>
              <a:gd name="connsiteX9-15005" fmla="*/ 5153000 w 6128435"/>
              <a:gd name="connsiteY9-15006" fmla="*/ 507134 h 6858000"/>
              <a:gd name="connsiteX10-15007" fmla="*/ 5171282 w 6128435"/>
              <a:gd name="connsiteY10-15008" fmla="*/ 602071 h 6858000"/>
              <a:gd name="connsiteX11-15009" fmla="*/ 5176196 w 6128435"/>
              <a:gd name="connsiteY11-15010" fmla="*/ 636822 h 6858000"/>
              <a:gd name="connsiteX12-15011" fmla="*/ 5189051 w 6128435"/>
              <a:gd name="connsiteY12-15012" fmla="*/ 782518 h 6858000"/>
              <a:gd name="connsiteX13-15013" fmla="*/ 5210428 w 6128435"/>
              <a:gd name="connsiteY13-15014" fmla="*/ 815772 h 6858000"/>
              <a:gd name="connsiteX14-15015" fmla="*/ 5221088 w 6128435"/>
              <a:gd name="connsiteY14-15016" fmla="*/ 860193 h 6858000"/>
              <a:gd name="connsiteX15-15017" fmla="*/ 5227653 w 6128435"/>
              <a:gd name="connsiteY15-15018" fmla="*/ 886709 h 6858000"/>
              <a:gd name="connsiteX16-15019" fmla="*/ 5230806 w 6128435"/>
              <a:gd name="connsiteY16-15020" fmla="*/ 961354 h 6858000"/>
              <a:gd name="connsiteX17-15021" fmla="*/ 5201018 w 6128435"/>
              <a:gd name="connsiteY17-15022" fmla="*/ 1095027 h 6858000"/>
              <a:gd name="connsiteX18-15023" fmla="*/ 5202153 w 6128435"/>
              <a:gd name="connsiteY18-15024" fmla="*/ 1133224 h 6858000"/>
              <a:gd name="connsiteX19-15025" fmla="*/ 5207370 w 6128435"/>
              <a:gd name="connsiteY19-15026" fmla="*/ 1138097 h 6858000"/>
              <a:gd name="connsiteX20-15027" fmla="*/ 5189234 w 6128435"/>
              <a:gd name="connsiteY20-15028" fmla="*/ 1193495 h 6858000"/>
              <a:gd name="connsiteX21-15029" fmla="*/ 5202769 w 6128435"/>
              <a:gd name="connsiteY21-15030" fmla="*/ 1269450 h 6858000"/>
              <a:gd name="connsiteX22-15031" fmla="*/ 5225968 w 6128435"/>
              <a:gd name="connsiteY22-15032" fmla="*/ 1357994 h 6858000"/>
              <a:gd name="connsiteX23-15033" fmla="*/ 5233819 w 6128435"/>
              <a:gd name="connsiteY23-15034" fmla="*/ 1380922 h 6858000"/>
              <a:gd name="connsiteX24-15035" fmla="*/ 5237226 w 6128435"/>
              <a:gd name="connsiteY24-15036" fmla="*/ 1441327 h 6858000"/>
              <a:gd name="connsiteX25-15037" fmla="*/ 5244434 w 6128435"/>
              <a:gd name="connsiteY25-15038" fmla="*/ 1580810 h 6858000"/>
              <a:gd name="connsiteX26-15039" fmla="*/ 5251453 w 6128435"/>
              <a:gd name="connsiteY26-15040" fmla="*/ 1583934 h 6858000"/>
              <a:gd name="connsiteX27-15041" fmla="*/ 5253136 w 6128435"/>
              <a:gd name="connsiteY27-15042" fmla="*/ 1595457 h 6858000"/>
              <a:gd name="connsiteX28-15043" fmla="*/ 5254863 w 6128435"/>
              <a:gd name="connsiteY28-15044" fmla="*/ 1598311 h 6858000"/>
              <a:gd name="connsiteX29-15045" fmla="*/ 5263491 w 6128435"/>
              <a:gd name="connsiteY29-15046" fmla="*/ 1642938 h 6858000"/>
              <a:gd name="connsiteX30-15047" fmla="*/ 5261314 w 6128435"/>
              <a:gd name="connsiteY30-15048" fmla="*/ 1689177 h 6858000"/>
              <a:gd name="connsiteX31-15049" fmla="*/ 5259788 w 6128435"/>
              <a:gd name="connsiteY31-15050" fmla="*/ 1768516 h 6858000"/>
              <a:gd name="connsiteX32-15051" fmla="*/ 5255696 w 6128435"/>
              <a:gd name="connsiteY32-15052" fmla="*/ 1953770 h 6858000"/>
              <a:gd name="connsiteX33-15053" fmla="*/ 5252592 w 6128435"/>
              <a:gd name="connsiteY33-15054" fmla="*/ 2092210 h 6858000"/>
              <a:gd name="connsiteX34-15055" fmla="*/ 5264303 w 6128435"/>
              <a:gd name="connsiteY34-15056" fmla="*/ 2225157 h 6858000"/>
              <a:gd name="connsiteX35-15057" fmla="*/ 5254949 w 6128435"/>
              <a:gd name="connsiteY35-15058" fmla="*/ 2236160 h 6858000"/>
              <a:gd name="connsiteX36-15059" fmla="*/ 5250104 w 6128435"/>
              <a:gd name="connsiteY36-15060" fmla="*/ 2249166 h 6858000"/>
              <a:gd name="connsiteX37-15061" fmla="*/ 5251214 w 6128435"/>
              <a:gd name="connsiteY37-15062" fmla="*/ 2250944 h 6858000"/>
              <a:gd name="connsiteX38-15063" fmla="*/ 5250644 w 6128435"/>
              <a:gd name="connsiteY38-15064" fmla="*/ 2266619 h 6858000"/>
              <a:gd name="connsiteX39-15065" fmla="*/ 5247111 w 6128435"/>
              <a:gd name="connsiteY39-15066" fmla="*/ 2269679 h 6858000"/>
              <a:gd name="connsiteX40-15067" fmla="*/ 5279312 w 6128435"/>
              <a:gd name="connsiteY40-15068" fmla="*/ 2302757 h 6858000"/>
              <a:gd name="connsiteX41-15069" fmla="*/ 5293877 w 6128435"/>
              <a:gd name="connsiteY41-15070" fmla="*/ 2368649 h 6858000"/>
              <a:gd name="connsiteX42-15071" fmla="*/ 5311338 w 6128435"/>
              <a:gd name="connsiteY42-15072" fmla="*/ 2404034 h 6858000"/>
              <a:gd name="connsiteX43-15073" fmla="*/ 5338366 w 6128435"/>
              <a:gd name="connsiteY43-15074" fmla="*/ 2465052 h 6858000"/>
              <a:gd name="connsiteX44-15075" fmla="*/ 5371263 w 6128435"/>
              <a:gd name="connsiteY44-15076" fmla="*/ 2586413 h 6858000"/>
              <a:gd name="connsiteX45-15077" fmla="*/ 5407503 w 6128435"/>
              <a:gd name="connsiteY45-15078" fmla="*/ 2786290 h 6858000"/>
              <a:gd name="connsiteX46-15079" fmla="*/ 5407356 w 6128435"/>
              <a:gd name="connsiteY46-15080" fmla="*/ 2787545 h 6858000"/>
              <a:gd name="connsiteX47-15081" fmla="*/ 5411130 w 6128435"/>
              <a:gd name="connsiteY47-15082" fmla="*/ 2788640 h 6858000"/>
              <a:gd name="connsiteX48-15083" fmla="*/ 5416439 w 6128435"/>
              <a:gd name="connsiteY48-15084" fmla="*/ 2805666 h 6858000"/>
              <a:gd name="connsiteX49-15085" fmla="*/ 5416589 w 6128435"/>
              <a:gd name="connsiteY49-15086" fmla="*/ 2810822 h 6858000"/>
              <a:gd name="connsiteX50-15087" fmla="*/ 5418542 w 6128435"/>
              <a:gd name="connsiteY50-15088" fmla="*/ 2817745 h 6858000"/>
              <a:gd name="connsiteX51-15089" fmla="*/ 5418847 w 6128435"/>
              <a:gd name="connsiteY51-15090" fmla="*/ 2817825 h 6858000"/>
              <a:gd name="connsiteX52-15091" fmla="*/ 5457023 w 6128435"/>
              <a:gd name="connsiteY52-15092" fmla="*/ 2858292 h 6858000"/>
              <a:gd name="connsiteX53-15093" fmla="*/ 5479298 w 6128435"/>
              <a:gd name="connsiteY53-15094" fmla="*/ 2947791 h 6858000"/>
              <a:gd name="connsiteX54-15095" fmla="*/ 5481770 w 6128435"/>
              <a:gd name="connsiteY54-15096" fmla="*/ 2951352 h 6858000"/>
              <a:gd name="connsiteX55-15097" fmla="*/ 5482045 w 6128435"/>
              <a:gd name="connsiteY55-15098" fmla="*/ 2984371 h 6858000"/>
              <a:gd name="connsiteX56-15099" fmla="*/ 5482415 w 6128435"/>
              <a:gd name="connsiteY56-15100" fmla="*/ 3004079 h 6858000"/>
              <a:gd name="connsiteX57-15101" fmla="*/ 5483865 w 6128435"/>
              <a:gd name="connsiteY57-15102" fmla="*/ 3005467 h 6858000"/>
              <a:gd name="connsiteX58-15103" fmla="*/ 5482236 w 6128435"/>
              <a:gd name="connsiteY58-15104" fmla="*/ 3019791 h 6858000"/>
              <a:gd name="connsiteX59-15105" fmla="*/ 5481505 w 6128435"/>
              <a:gd name="connsiteY59-15106" fmla="*/ 3095286 h 6858000"/>
              <a:gd name="connsiteX60-15107" fmla="*/ 5477595 w 6128435"/>
              <a:gd name="connsiteY60-15108" fmla="*/ 3250534 h 6858000"/>
              <a:gd name="connsiteX61-15109" fmla="*/ 5532836 w 6128435"/>
              <a:gd name="connsiteY61-15110" fmla="*/ 3353840 h 6858000"/>
              <a:gd name="connsiteX62-15111" fmla="*/ 5561229 w 6128435"/>
              <a:gd name="connsiteY62-15112" fmla="*/ 3395784 h 6858000"/>
              <a:gd name="connsiteX63-15113" fmla="*/ 5589758 w 6128435"/>
              <a:gd name="connsiteY63-15114" fmla="*/ 3506453 h 6858000"/>
              <a:gd name="connsiteX64-15115" fmla="*/ 5596144 w 6128435"/>
              <a:gd name="connsiteY64-15116" fmla="*/ 3534624 h 6858000"/>
              <a:gd name="connsiteX65-15117" fmla="*/ 5597750 w 6128435"/>
              <a:gd name="connsiteY65-15118" fmla="*/ 3534129 h 6858000"/>
              <a:gd name="connsiteX66-15119" fmla="*/ 5599700 w 6128435"/>
              <a:gd name="connsiteY66-15120" fmla="*/ 3547221 h 6858000"/>
              <a:gd name="connsiteX67-15121" fmla="*/ 5615031 w 6128435"/>
              <a:gd name="connsiteY67-15122" fmla="*/ 3557482 h 6858000"/>
              <a:gd name="connsiteX68-15123" fmla="*/ 5618377 w 6128435"/>
              <a:gd name="connsiteY68-15124" fmla="*/ 3588431 h 6858000"/>
              <a:gd name="connsiteX69-15125" fmla="*/ 5612155 w 6128435"/>
              <a:gd name="connsiteY69-15126" fmla="*/ 3589869 h 6858000"/>
              <a:gd name="connsiteX70-15127" fmla="*/ 5620843 w 6128435"/>
              <a:gd name="connsiteY70-15128" fmla="*/ 3606745 h 6858000"/>
              <a:gd name="connsiteX71-15129" fmla="*/ 5655472 w 6128435"/>
              <a:gd name="connsiteY71-15130" fmla="*/ 3678877 h 6858000"/>
              <a:gd name="connsiteX72-15131" fmla="*/ 5680448 w 6128435"/>
              <a:gd name="connsiteY72-15132" fmla="*/ 3717760 h 6858000"/>
              <a:gd name="connsiteX73-15133" fmla="*/ 5683015 w 6128435"/>
              <a:gd name="connsiteY73-15134" fmla="*/ 3762025 h 6858000"/>
              <a:gd name="connsiteX74-15135" fmla="*/ 5696643 w 6128435"/>
              <a:gd name="connsiteY74-15136" fmla="*/ 3773888 h 6858000"/>
              <a:gd name="connsiteX75-15137" fmla="*/ 5699203 w 6128435"/>
              <a:gd name="connsiteY75-15138" fmla="*/ 3775823 h 6858000"/>
              <a:gd name="connsiteX76-15139" fmla="*/ 5704824 w 6128435"/>
              <a:gd name="connsiteY76-15140" fmla="*/ 3785966 h 6858000"/>
              <a:gd name="connsiteX77-15141" fmla="*/ 5712204 w 6128435"/>
              <a:gd name="connsiteY77-15142" fmla="*/ 3785830 h 6858000"/>
              <a:gd name="connsiteX78-15143" fmla="*/ 5724816 w 6128435"/>
              <a:gd name="connsiteY78-15144" fmla="*/ 3798949 h 6858000"/>
              <a:gd name="connsiteX79-15145" fmla="*/ 5733539 w 6128435"/>
              <a:gd name="connsiteY79-15146" fmla="*/ 3818457 h 6858000"/>
              <a:gd name="connsiteX80-15147" fmla="*/ 5768491 w 6128435"/>
              <a:gd name="connsiteY80-15148" fmla="*/ 3914399 h 6858000"/>
              <a:gd name="connsiteX81-15149" fmla="*/ 5793123 w 6128435"/>
              <a:gd name="connsiteY81-15150" fmla="*/ 3969952 h 6858000"/>
              <a:gd name="connsiteX82-15151" fmla="*/ 5808321 w 6128435"/>
              <a:gd name="connsiteY82-15152" fmla="*/ 3988153 h 6858000"/>
              <a:gd name="connsiteX83-15153" fmla="*/ 5825621 w 6128435"/>
              <a:gd name="connsiteY83-15154" fmla="*/ 4015525 h 6858000"/>
              <a:gd name="connsiteX84-15155" fmla="*/ 5860672 w 6128435"/>
              <a:gd name="connsiteY84-15156" fmla="*/ 4061579 h 6858000"/>
              <a:gd name="connsiteX85-15157" fmla="*/ 5872173 w 6128435"/>
              <a:gd name="connsiteY85-15158" fmla="*/ 4088497 h 6858000"/>
              <a:gd name="connsiteX86-15159" fmla="*/ 5883705 w 6128435"/>
              <a:gd name="connsiteY86-15160" fmla="*/ 4101899 h 6858000"/>
              <a:gd name="connsiteX87-15161" fmla="*/ 5885314 w 6128435"/>
              <a:gd name="connsiteY87-15162" fmla="*/ 4108387 h 6858000"/>
              <a:gd name="connsiteX88-15163" fmla="*/ 5894095 w 6128435"/>
              <a:gd name="connsiteY88-15164" fmla="*/ 4128857 h 6858000"/>
              <a:gd name="connsiteX89-15165" fmla="*/ 5898339 w 6128435"/>
              <a:gd name="connsiteY89-15166" fmla="*/ 4140800 h 6858000"/>
              <a:gd name="connsiteX90-15167" fmla="*/ 5899734 w 6128435"/>
              <a:gd name="connsiteY90-15168" fmla="*/ 4145632 h 6858000"/>
              <a:gd name="connsiteX91-15169" fmla="*/ 5903513 w 6128435"/>
              <a:gd name="connsiteY91-15170" fmla="*/ 4187661 h 6858000"/>
              <a:gd name="connsiteX92-15171" fmla="*/ 5917114 w 6128435"/>
              <a:gd name="connsiteY92-15172" fmla="*/ 4213096 h 6858000"/>
              <a:gd name="connsiteX93-15173" fmla="*/ 5921153 w 6128435"/>
              <a:gd name="connsiteY93-15174" fmla="*/ 4236222 h 6858000"/>
              <a:gd name="connsiteX94-15175" fmla="*/ 5924233 w 6128435"/>
              <a:gd name="connsiteY94-15176" fmla="*/ 4242060 h 6858000"/>
              <a:gd name="connsiteX95-15177" fmla="*/ 5928910 w 6128435"/>
              <a:gd name="connsiteY95-15178" fmla="*/ 4300973 h 6858000"/>
              <a:gd name="connsiteX96-15179" fmla="*/ 5939320 w 6128435"/>
              <a:gd name="connsiteY96-15180" fmla="*/ 4340435 h 6858000"/>
              <a:gd name="connsiteX97-15181" fmla="*/ 5946705 w 6128435"/>
              <a:gd name="connsiteY97-15182" fmla="*/ 4428051 h 6858000"/>
              <a:gd name="connsiteX98-15183" fmla="*/ 5949261 w 6128435"/>
              <a:gd name="connsiteY98-15184" fmla="*/ 4449185 h 6858000"/>
              <a:gd name="connsiteX99-15185" fmla="*/ 5957504 w 6128435"/>
              <a:gd name="connsiteY99-15186" fmla="*/ 4465911 h 6858000"/>
              <a:gd name="connsiteX100-15187" fmla="*/ 5964689 w 6128435"/>
              <a:gd name="connsiteY100-15188" fmla="*/ 4468532 h 6858000"/>
              <a:gd name="connsiteX101-15189" fmla="*/ 5967062 w 6128435"/>
              <a:gd name="connsiteY101-15190" fmla="*/ 4479923 h 6858000"/>
              <a:gd name="connsiteX102-15191" fmla="*/ 5968960 w 6128435"/>
              <a:gd name="connsiteY102-15192" fmla="*/ 4482655 h 6858000"/>
              <a:gd name="connsiteX103-15193" fmla="*/ 5978567 w 6128435"/>
              <a:gd name="connsiteY103-15194" fmla="*/ 4498605 h 6858000"/>
              <a:gd name="connsiteX104-15195" fmla="*/ 5980106 w 6128435"/>
              <a:gd name="connsiteY104-15196" fmla="*/ 4585087 h 6858000"/>
              <a:gd name="connsiteX105-15197" fmla="*/ 5998138 w 6128435"/>
              <a:gd name="connsiteY105-15198" fmla="*/ 4697518 h 6858000"/>
              <a:gd name="connsiteX106-15199" fmla="*/ 6013516 w 6128435"/>
              <a:gd name="connsiteY106-15200" fmla="*/ 4786619 h 6858000"/>
              <a:gd name="connsiteX107-15201" fmla="*/ 6025404 w 6128435"/>
              <a:gd name="connsiteY107-15202" fmla="*/ 4858148 h 6858000"/>
              <a:gd name="connsiteX108-15203" fmla="*/ 6007749 w 6128435"/>
              <a:gd name="connsiteY108-15204" fmla="*/ 4964715 h 6858000"/>
              <a:gd name="connsiteX109-15205" fmla="*/ 6005269 w 6128435"/>
              <a:gd name="connsiteY109-15206" fmla="*/ 5150567 h 6858000"/>
              <a:gd name="connsiteX110-15207" fmla="*/ 6001127 w 6128435"/>
              <a:gd name="connsiteY110-15208" fmla="*/ 5164609 h 6858000"/>
              <a:gd name="connsiteX111-15209" fmla="*/ 5996647 w 6128435"/>
              <a:gd name="connsiteY111-15210" fmla="*/ 5185640 h 6858000"/>
              <a:gd name="connsiteX112-15211" fmla="*/ 5998514 w 6128435"/>
              <a:gd name="connsiteY112-15212" fmla="*/ 5189673 h 6858000"/>
              <a:gd name="connsiteX113-15213" fmla="*/ 5995970 w 6128435"/>
              <a:gd name="connsiteY113-15214" fmla="*/ 5221547 h 6858000"/>
              <a:gd name="connsiteX114-15215" fmla="*/ 5997218 w 6128435"/>
              <a:gd name="connsiteY114-15216" fmla="*/ 5222031 h 6858000"/>
              <a:gd name="connsiteX115-15217" fmla="*/ 6002116 w 6128435"/>
              <a:gd name="connsiteY115-15218" fmla="*/ 5231223 h 6858000"/>
              <a:gd name="connsiteX116-15219" fmla="*/ 6008541 w 6128435"/>
              <a:gd name="connsiteY116-15220" fmla="*/ 5248680 h 6858000"/>
              <a:gd name="connsiteX117-15221" fmla="*/ 6039260 w 6128435"/>
              <a:gd name="connsiteY117-15222" fmla="*/ 5289518 h 6858000"/>
              <a:gd name="connsiteX118-15223" fmla="*/ 6036748 w 6128435"/>
              <a:gd name="connsiteY118-15224" fmla="*/ 5322752 h 6858000"/>
              <a:gd name="connsiteX119-15225" fmla="*/ 6036943 w 6128435"/>
              <a:gd name="connsiteY119-15226" fmla="*/ 5329480 h 6858000"/>
              <a:gd name="connsiteX120-15227" fmla="*/ 6037236 w 6128435"/>
              <a:gd name="connsiteY120-15228" fmla="*/ 5329634 h 6858000"/>
              <a:gd name="connsiteX121-15229" fmla="*/ 6038019 w 6128435"/>
              <a:gd name="connsiteY121-15230" fmla="*/ 5336764 h 6858000"/>
              <a:gd name="connsiteX122-15231" fmla="*/ 6037298 w 6128435"/>
              <a:gd name="connsiteY122-15232" fmla="*/ 5341753 h 6858000"/>
              <a:gd name="connsiteX123-15233" fmla="*/ 6037677 w 6128435"/>
              <a:gd name="connsiteY123-15234" fmla="*/ 5354807 h 6858000"/>
              <a:gd name="connsiteX124-15235" fmla="*/ 6039728 w 6128435"/>
              <a:gd name="connsiteY124-15236" fmla="*/ 5359416 h 6858000"/>
              <a:gd name="connsiteX125-15237" fmla="*/ 6043311 w 6128435"/>
              <a:gd name="connsiteY125-15238" fmla="*/ 5361407 h 6858000"/>
              <a:gd name="connsiteX126-15239" fmla="*/ 6042954 w 6128435"/>
              <a:gd name="connsiteY126-15240" fmla="*/ 5362576 h 6858000"/>
              <a:gd name="connsiteX127-15241" fmla="*/ 6053435 w 6128435"/>
              <a:gd name="connsiteY127-15242" fmla="*/ 5387547 h 6858000"/>
              <a:gd name="connsiteX128-15243" fmla="*/ 6065933 w 6128435"/>
              <a:gd name="connsiteY128-15244" fmla="*/ 5443002 h 6858000"/>
              <a:gd name="connsiteX129-15245" fmla="*/ 6068640 w 6128435"/>
              <a:gd name="connsiteY129-15246" fmla="*/ 5474503 h 6858000"/>
              <a:gd name="connsiteX130-15247" fmla="*/ 6080922 w 6128435"/>
              <a:gd name="connsiteY130-15248" fmla="*/ 5561070 h 6858000"/>
              <a:gd name="connsiteX131-15249" fmla="*/ 6096949 w 6128435"/>
              <a:gd name="connsiteY131-15250" fmla="*/ 5648179 h 6858000"/>
              <a:gd name="connsiteX132-15251" fmla="*/ 6125703 w 6128435"/>
              <a:gd name="connsiteY132-15252" fmla="*/ 5692894 h 6858000"/>
              <a:gd name="connsiteX133-15253" fmla="*/ 6126670 w 6128435"/>
              <a:gd name="connsiteY133-15254" fmla="*/ 5697882 h 6858000"/>
              <a:gd name="connsiteX134-15255" fmla="*/ 6124061 w 6128435"/>
              <a:gd name="connsiteY134-15256" fmla="*/ 5710294 h 6858000"/>
              <a:gd name="connsiteX135-15257" fmla="*/ 6122213 w 6128435"/>
              <a:gd name="connsiteY135-15258" fmla="*/ 5714762 h 6858000"/>
              <a:gd name="connsiteX136-15259" fmla="*/ 6121353 w 6128435"/>
              <a:gd name="connsiteY136-15260" fmla="*/ 5721725 h 6858000"/>
              <a:gd name="connsiteX137-15261" fmla="*/ 6121607 w 6128435"/>
              <a:gd name="connsiteY137-15262" fmla="*/ 5721959 h 6858000"/>
              <a:gd name="connsiteX138-15263" fmla="*/ 6120262 w 6128435"/>
              <a:gd name="connsiteY138-15264" fmla="*/ 5728358 h 6858000"/>
              <a:gd name="connsiteX139-15265" fmla="*/ 6110194 w 6128435"/>
              <a:gd name="connsiteY139-15266" fmla="*/ 5758853 h 6858000"/>
              <a:gd name="connsiteX140-15267" fmla="*/ 6127519 w 6128435"/>
              <a:gd name="connsiteY140-15268" fmla="*/ 5865775 h 6858000"/>
              <a:gd name="connsiteX141-15269" fmla="*/ 6128435 w 6128435"/>
              <a:gd name="connsiteY141-15270" fmla="*/ 5870164 h 6858000"/>
              <a:gd name="connsiteX142-15271" fmla="*/ 6119217 w 6128435"/>
              <a:gd name="connsiteY142-15272" fmla="*/ 5888542 h 6858000"/>
              <a:gd name="connsiteX143-15273" fmla="*/ 6115966 w 6128435"/>
              <a:gd name="connsiteY143-15274" fmla="*/ 5898387 h 6858000"/>
              <a:gd name="connsiteX144-15275" fmla="*/ 6111924 w 6128435"/>
              <a:gd name="connsiteY144-15276" fmla="*/ 5900444 h 6858000"/>
              <a:gd name="connsiteX145-15277" fmla="*/ 6108716 w 6128435"/>
              <a:gd name="connsiteY145-15278" fmla="*/ 5915345 h 6858000"/>
              <a:gd name="connsiteX146-15279" fmla="*/ 6109524 w 6128435"/>
              <a:gd name="connsiteY146-15280" fmla="*/ 5917328 h 6858000"/>
              <a:gd name="connsiteX147-15281" fmla="*/ 6102493 w 6128435"/>
              <a:gd name="connsiteY147-15282" fmla="*/ 5928602 h 6858000"/>
              <a:gd name="connsiteX148-15283" fmla="*/ 6056863 w 6128435"/>
              <a:gd name="connsiteY148-15284" fmla="*/ 6000643 h 6858000"/>
              <a:gd name="connsiteX149-15285" fmla="*/ 6045436 w 6128435"/>
              <a:gd name="connsiteY149-15286" fmla="*/ 6124480 h 6858000"/>
              <a:gd name="connsiteX150-15287" fmla="*/ 6030489 w 6128435"/>
              <a:gd name="connsiteY150-15288" fmla="*/ 6317666 h 6858000"/>
              <a:gd name="connsiteX151-15289" fmla="*/ 6007492 w 6128435"/>
              <a:gd name="connsiteY151-15290" fmla="*/ 6440818 h 6858000"/>
              <a:gd name="connsiteX152-15291" fmla="*/ 6009467 w 6128435"/>
              <a:gd name="connsiteY152-15292" fmla="*/ 6487076 h 6858000"/>
              <a:gd name="connsiteX153-15293" fmla="*/ 5995064 w 6128435"/>
              <a:gd name="connsiteY153-15294" fmla="*/ 6540791 h 6858000"/>
              <a:gd name="connsiteX154-15295" fmla="*/ 5996309 w 6128435"/>
              <a:gd name="connsiteY154-15296" fmla="*/ 6543961 h 6858000"/>
              <a:gd name="connsiteX155-15297" fmla="*/ 5996048 w 6128435"/>
              <a:gd name="connsiteY155-15298" fmla="*/ 6555444 h 6858000"/>
              <a:gd name="connsiteX156-15299" fmla="*/ 6002524 w 6128435"/>
              <a:gd name="connsiteY156-15300" fmla="*/ 6560188 h 6858000"/>
              <a:gd name="connsiteX157-15301" fmla="*/ 6006823 w 6128435"/>
              <a:gd name="connsiteY157-15302" fmla="*/ 6578546 h 6858000"/>
              <a:gd name="connsiteX158-15303" fmla="*/ 6004510 w 6128435"/>
              <a:gd name="connsiteY158-15304" fmla="*/ 6599256 h 6858000"/>
              <a:gd name="connsiteX159-15305" fmla="*/ 5986207 w 6128435"/>
              <a:gd name="connsiteY159-15306" fmla="*/ 6695855 h 6858000"/>
              <a:gd name="connsiteX160-15307" fmla="*/ 5979428 w 6128435"/>
              <a:gd name="connsiteY160-15308" fmla="*/ 6754678 h 6858000"/>
              <a:gd name="connsiteX161-15309" fmla="*/ 5983398 w 6128435"/>
              <a:gd name="connsiteY161-15310" fmla="*/ 6778641 h 6858000"/>
              <a:gd name="connsiteX162-15311" fmla="*/ 5984543 w 6128435"/>
              <a:gd name="connsiteY162-15312" fmla="*/ 6811016 h 6858000"/>
              <a:gd name="connsiteX163-15313" fmla="*/ 5981802 w 6128435"/>
              <a:gd name="connsiteY163-15314" fmla="*/ 6838578 h 6858000"/>
              <a:gd name="connsiteX164-15315" fmla="*/ 5979671 w 6128435"/>
              <a:gd name="connsiteY164-15316" fmla="*/ 6858000 h 6858000"/>
              <a:gd name="connsiteX165-15317" fmla="*/ 0 w 6128435"/>
              <a:gd name="connsiteY165-15318" fmla="*/ 6858000 h 6858000"/>
              <a:gd name="connsiteX166-15319" fmla="*/ 0 w 6128435"/>
              <a:gd name="connsiteY166-15320" fmla="*/ 0 h 6858000"/>
              <a:gd name="connsiteX0-15321" fmla="*/ 0 w 6128435"/>
              <a:gd name="connsiteY0-15322" fmla="*/ 0 h 6858000"/>
              <a:gd name="connsiteX1-15323" fmla="*/ 4965888 w 6128435"/>
              <a:gd name="connsiteY1-15324" fmla="*/ 0 h 6858000"/>
              <a:gd name="connsiteX2-15325" fmla="*/ 4967767 w 6128435"/>
              <a:gd name="connsiteY2-15326" fmla="*/ 7930 h 6858000"/>
              <a:gd name="connsiteX3-15327" fmla="*/ 4979444 w 6128435"/>
              <a:gd name="connsiteY3-15328" fmla="*/ 43921 h 6858000"/>
              <a:gd name="connsiteX4-15329" fmla="*/ 5021173 w 6128435"/>
              <a:gd name="connsiteY4-15330" fmla="*/ 123738 h 6858000"/>
              <a:gd name="connsiteX5-15331" fmla="*/ 5075458 w 6128435"/>
              <a:gd name="connsiteY5-15332" fmla="*/ 264355 h 6858000"/>
              <a:gd name="connsiteX6-15333" fmla="*/ 5081175 w 6128435"/>
              <a:gd name="connsiteY6-15334" fmla="*/ 277448 h 6858000"/>
              <a:gd name="connsiteX7-15335" fmla="*/ 5097011 w 6128435"/>
              <a:gd name="connsiteY7-15336" fmla="*/ 355616 h 6858000"/>
              <a:gd name="connsiteX8-15337" fmla="*/ 5130982 w 6128435"/>
              <a:gd name="connsiteY8-15338" fmla="*/ 412030 h 6858000"/>
              <a:gd name="connsiteX9-15339" fmla="*/ 5153000 w 6128435"/>
              <a:gd name="connsiteY9-15340" fmla="*/ 507134 h 6858000"/>
              <a:gd name="connsiteX10-15341" fmla="*/ 5171282 w 6128435"/>
              <a:gd name="connsiteY10-15342" fmla="*/ 602071 h 6858000"/>
              <a:gd name="connsiteX11-15343" fmla="*/ 5176196 w 6128435"/>
              <a:gd name="connsiteY11-15344" fmla="*/ 636822 h 6858000"/>
              <a:gd name="connsiteX12-15345" fmla="*/ 5189051 w 6128435"/>
              <a:gd name="connsiteY12-15346" fmla="*/ 782518 h 6858000"/>
              <a:gd name="connsiteX13-15347" fmla="*/ 5210428 w 6128435"/>
              <a:gd name="connsiteY13-15348" fmla="*/ 815772 h 6858000"/>
              <a:gd name="connsiteX14-15349" fmla="*/ 5221088 w 6128435"/>
              <a:gd name="connsiteY14-15350" fmla="*/ 860193 h 6858000"/>
              <a:gd name="connsiteX15-15351" fmla="*/ 5230806 w 6128435"/>
              <a:gd name="connsiteY15-15352" fmla="*/ 961354 h 6858000"/>
              <a:gd name="connsiteX16-15353" fmla="*/ 5201018 w 6128435"/>
              <a:gd name="connsiteY16-15354" fmla="*/ 1095027 h 6858000"/>
              <a:gd name="connsiteX17-15355" fmla="*/ 5202153 w 6128435"/>
              <a:gd name="connsiteY17-15356" fmla="*/ 1133224 h 6858000"/>
              <a:gd name="connsiteX18-15357" fmla="*/ 5207370 w 6128435"/>
              <a:gd name="connsiteY18-15358" fmla="*/ 1138097 h 6858000"/>
              <a:gd name="connsiteX19-15359" fmla="*/ 5189234 w 6128435"/>
              <a:gd name="connsiteY19-15360" fmla="*/ 1193495 h 6858000"/>
              <a:gd name="connsiteX20-15361" fmla="*/ 5202769 w 6128435"/>
              <a:gd name="connsiteY20-15362" fmla="*/ 1269450 h 6858000"/>
              <a:gd name="connsiteX21-15363" fmla="*/ 5225968 w 6128435"/>
              <a:gd name="connsiteY21-15364" fmla="*/ 1357994 h 6858000"/>
              <a:gd name="connsiteX22-15365" fmla="*/ 5233819 w 6128435"/>
              <a:gd name="connsiteY22-15366" fmla="*/ 1380922 h 6858000"/>
              <a:gd name="connsiteX23-15367" fmla="*/ 5237226 w 6128435"/>
              <a:gd name="connsiteY23-15368" fmla="*/ 1441327 h 6858000"/>
              <a:gd name="connsiteX24-15369" fmla="*/ 5244434 w 6128435"/>
              <a:gd name="connsiteY24-15370" fmla="*/ 1580810 h 6858000"/>
              <a:gd name="connsiteX25-15371" fmla="*/ 5251453 w 6128435"/>
              <a:gd name="connsiteY25-15372" fmla="*/ 1583934 h 6858000"/>
              <a:gd name="connsiteX26-15373" fmla="*/ 5253136 w 6128435"/>
              <a:gd name="connsiteY26-15374" fmla="*/ 1595457 h 6858000"/>
              <a:gd name="connsiteX27-15375" fmla="*/ 5254863 w 6128435"/>
              <a:gd name="connsiteY27-15376" fmla="*/ 1598311 h 6858000"/>
              <a:gd name="connsiteX28-15377" fmla="*/ 5263491 w 6128435"/>
              <a:gd name="connsiteY28-15378" fmla="*/ 1642938 h 6858000"/>
              <a:gd name="connsiteX29-15379" fmla="*/ 5261314 w 6128435"/>
              <a:gd name="connsiteY29-15380" fmla="*/ 1689177 h 6858000"/>
              <a:gd name="connsiteX30-15381" fmla="*/ 5259788 w 6128435"/>
              <a:gd name="connsiteY30-15382" fmla="*/ 1768516 h 6858000"/>
              <a:gd name="connsiteX31-15383" fmla="*/ 5255696 w 6128435"/>
              <a:gd name="connsiteY31-15384" fmla="*/ 1953770 h 6858000"/>
              <a:gd name="connsiteX32-15385" fmla="*/ 5252592 w 6128435"/>
              <a:gd name="connsiteY32-15386" fmla="*/ 2092210 h 6858000"/>
              <a:gd name="connsiteX33-15387" fmla="*/ 5264303 w 6128435"/>
              <a:gd name="connsiteY33-15388" fmla="*/ 2225157 h 6858000"/>
              <a:gd name="connsiteX34-15389" fmla="*/ 5254949 w 6128435"/>
              <a:gd name="connsiteY34-15390" fmla="*/ 2236160 h 6858000"/>
              <a:gd name="connsiteX35-15391" fmla="*/ 5250104 w 6128435"/>
              <a:gd name="connsiteY35-15392" fmla="*/ 2249166 h 6858000"/>
              <a:gd name="connsiteX36-15393" fmla="*/ 5251214 w 6128435"/>
              <a:gd name="connsiteY36-15394" fmla="*/ 2250944 h 6858000"/>
              <a:gd name="connsiteX37-15395" fmla="*/ 5250644 w 6128435"/>
              <a:gd name="connsiteY37-15396" fmla="*/ 2266619 h 6858000"/>
              <a:gd name="connsiteX38-15397" fmla="*/ 5247111 w 6128435"/>
              <a:gd name="connsiteY38-15398" fmla="*/ 2269679 h 6858000"/>
              <a:gd name="connsiteX39-15399" fmla="*/ 5279312 w 6128435"/>
              <a:gd name="connsiteY39-15400" fmla="*/ 2302757 h 6858000"/>
              <a:gd name="connsiteX40-15401" fmla="*/ 5293877 w 6128435"/>
              <a:gd name="connsiteY40-15402" fmla="*/ 2368649 h 6858000"/>
              <a:gd name="connsiteX41-15403" fmla="*/ 5311338 w 6128435"/>
              <a:gd name="connsiteY41-15404" fmla="*/ 2404034 h 6858000"/>
              <a:gd name="connsiteX42-15405" fmla="*/ 5338366 w 6128435"/>
              <a:gd name="connsiteY42-15406" fmla="*/ 2465052 h 6858000"/>
              <a:gd name="connsiteX43-15407" fmla="*/ 5371263 w 6128435"/>
              <a:gd name="connsiteY43-15408" fmla="*/ 2586413 h 6858000"/>
              <a:gd name="connsiteX44-15409" fmla="*/ 5407503 w 6128435"/>
              <a:gd name="connsiteY44-15410" fmla="*/ 2786290 h 6858000"/>
              <a:gd name="connsiteX45-15411" fmla="*/ 5407356 w 6128435"/>
              <a:gd name="connsiteY45-15412" fmla="*/ 2787545 h 6858000"/>
              <a:gd name="connsiteX46-15413" fmla="*/ 5411130 w 6128435"/>
              <a:gd name="connsiteY46-15414" fmla="*/ 2788640 h 6858000"/>
              <a:gd name="connsiteX47-15415" fmla="*/ 5416439 w 6128435"/>
              <a:gd name="connsiteY47-15416" fmla="*/ 2805666 h 6858000"/>
              <a:gd name="connsiteX48-15417" fmla="*/ 5416589 w 6128435"/>
              <a:gd name="connsiteY48-15418" fmla="*/ 2810822 h 6858000"/>
              <a:gd name="connsiteX49-15419" fmla="*/ 5418542 w 6128435"/>
              <a:gd name="connsiteY49-15420" fmla="*/ 2817745 h 6858000"/>
              <a:gd name="connsiteX50-15421" fmla="*/ 5418847 w 6128435"/>
              <a:gd name="connsiteY50-15422" fmla="*/ 2817825 h 6858000"/>
              <a:gd name="connsiteX51-15423" fmla="*/ 5457023 w 6128435"/>
              <a:gd name="connsiteY51-15424" fmla="*/ 2858292 h 6858000"/>
              <a:gd name="connsiteX52-15425" fmla="*/ 5479298 w 6128435"/>
              <a:gd name="connsiteY52-15426" fmla="*/ 2947791 h 6858000"/>
              <a:gd name="connsiteX53-15427" fmla="*/ 5481770 w 6128435"/>
              <a:gd name="connsiteY53-15428" fmla="*/ 2951352 h 6858000"/>
              <a:gd name="connsiteX54-15429" fmla="*/ 5482045 w 6128435"/>
              <a:gd name="connsiteY54-15430" fmla="*/ 2984371 h 6858000"/>
              <a:gd name="connsiteX55-15431" fmla="*/ 5482415 w 6128435"/>
              <a:gd name="connsiteY55-15432" fmla="*/ 3004079 h 6858000"/>
              <a:gd name="connsiteX56-15433" fmla="*/ 5483865 w 6128435"/>
              <a:gd name="connsiteY56-15434" fmla="*/ 3005467 h 6858000"/>
              <a:gd name="connsiteX57-15435" fmla="*/ 5482236 w 6128435"/>
              <a:gd name="connsiteY57-15436" fmla="*/ 3019791 h 6858000"/>
              <a:gd name="connsiteX58-15437" fmla="*/ 5481505 w 6128435"/>
              <a:gd name="connsiteY58-15438" fmla="*/ 3095286 h 6858000"/>
              <a:gd name="connsiteX59-15439" fmla="*/ 5477595 w 6128435"/>
              <a:gd name="connsiteY59-15440" fmla="*/ 3250534 h 6858000"/>
              <a:gd name="connsiteX60-15441" fmla="*/ 5532836 w 6128435"/>
              <a:gd name="connsiteY60-15442" fmla="*/ 3353840 h 6858000"/>
              <a:gd name="connsiteX61-15443" fmla="*/ 5561229 w 6128435"/>
              <a:gd name="connsiteY61-15444" fmla="*/ 3395784 h 6858000"/>
              <a:gd name="connsiteX62-15445" fmla="*/ 5589758 w 6128435"/>
              <a:gd name="connsiteY62-15446" fmla="*/ 3506453 h 6858000"/>
              <a:gd name="connsiteX63-15447" fmla="*/ 5596144 w 6128435"/>
              <a:gd name="connsiteY63-15448" fmla="*/ 3534624 h 6858000"/>
              <a:gd name="connsiteX64-15449" fmla="*/ 5597750 w 6128435"/>
              <a:gd name="connsiteY64-15450" fmla="*/ 3534129 h 6858000"/>
              <a:gd name="connsiteX65-15451" fmla="*/ 5599700 w 6128435"/>
              <a:gd name="connsiteY65-15452" fmla="*/ 3547221 h 6858000"/>
              <a:gd name="connsiteX66-15453" fmla="*/ 5615031 w 6128435"/>
              <a:gd name="connsiteY66-15454" fmla="*/ 3557482 h 6858000"/>
              <a:gd name="connsiteX67-15455" fmla="*/ 5618377 w 6128435"/>
              <a:gd name="connsiteY67-15456" fmla="*/ 3588431 h 6858000"/>
              <a:gd name="connsiteX68-15457" fmla="*/ 5612155 w 6128435"/>
              <a:gd name="connsiteY68-15458" fmla="*/ 3589869 h 6858000"/>
              <a:gd name="connsiteX69-15459" fmla="*/ 5620843 w 6128435"/>
              <a:gd name="connsiteY69-15460" fmla="*/ 3606745 h 6858000"/>
              <a:gd name="connsiteX70-15461" fmla="*/ 5655472 w 6128435"/>
              <a:gd name="connsiteY70-15462" fmla="*/ 3678877 h 6858000"/>
              <a:gd name="connsiteX71-15463" fmla="*/ 5680448 w 6128435"/>
              <a:gd name="connsiteY71-15464" fmla="*/ 3717760 h 6858000"/>
              <a:gd name="connsiteX72-15465" fmla="*/ 5683015 w 6128435"/>
              <a:gd name="connsiteY72-15466" fmla="*/ 3762025 h 6858000"/>
              <a:gd name="connsiteX73-15467" fmla="*/ 5696643 w 6128435"/>
              <a:gd name="connsiteY73-15468" fmla="*/ 3773888 h 6858000"/>
              <a:gd name="connsiteX74-15469" fmla="*/ 5699203 w 6128435"/>
              <a:gd name="connsiteY74-15470" fmla="*/ 3775823 h 6858000"/>
              <a:gd name="connsiteX75-15471" fmla="*/ 5704824 w 6128435"/>
              <a:gd name="connsiteY75-15472" fmla="*/ 3785966 h 6858000"/>
              <a:gd name="connsiteX76-15473" fmla="*/ 5712204 w 6128435"/>
              <a:gd name="connsiteY76-15474" fmla="*/ 3785830 h 6858000"/>
              <a:gd name="connsiteX77-15475" fmla="*/ 5724816 w 6128435"/>
              <a:gd name="connsiteY77-15476" fmla="*/ 3798949 h 6858000"/>
              <a:gd name="connsiteX78-15477" fmla="*/ 5733539 w 6128435"/>
              <a:gd name="connsiteY78-15478" fmla="*/ 3818457 h 6858000"/>
              <a:gd name="connsiteX79-15479" fmla="*/ 5768491 w 6128435"/>
              <a:gd name="connsiteY79-15480" fmla="*/ 3914399 h 6858000"/>
              <a:gd name="connsiteX80-15481" fmla="*/ 5793123 w 6128435"/>
              <a:gd name="connsiteY80-15482" fmla="*/ 3969952 h 6858000"/>
              <a:gd name="connsiteX81-15483" fmla="*/ 5808321 w 6128435"/>
              <a:gd name="connsiteY81-15484" fmla="*/ 3988153 h 6858000"/>
              <a:gd name="connsiteX82-15485" fmla="*/ 5825621 w 6128435"/>
              <a:gd name="connsiteY82-15486" fmla="*/ 4015525 h 6858000"/>
              <a:gd name="connsiteX83-15487" fmla="*/ 5860672 w 6128435"/>
              <a:gd name="connsiteY83-15488" fmla="*/ 4061579 h 6858000"/>
              <a:gd name="connsiteX84-15489" fmla="*/ 5872173 w 6128435"/>
              <a:gd name="connsiteY84-15490" fmla="*/ 4088497 h 6858000"/>
              <a:gd name="connsiteX85-15491" fmla="*/ 5883705 w 6128435"/>
              <a:gd name="connsiteY85-15492" fmla="*/ 4101899 h 6858000"/>
              <a:gd name="connsiteX86-15493" fmla="*/ 5885314 w 6128435"/>
              <a:gd name="connsiteY86-15494" fmla="*/ 4108387 h 6858000"/>
              <a:gd name="connsiteX87-15495" fmla="*/ 5894095 w 6128435"/>
              <a:gd name="connsiteY87-15496" fmla="*/ 4128857 h 6858000"/>
              <a:gd name="connsiteX88-15497" fmla="*/ 5898339 w 6128435"/>
              <a:gd name="connsiteY88-15498" fmla="*/ 4140800 h 6858000"/>
              <a:gd name="connsiteX89-15499" fmla="*/ 5899734 w 6128435"/>
              <a:gd name="connsiteY89-15500" fmla="*/ 4145632 h 6858000"/>
              <a:gd name="connsiteX90-15501" fmla="*/ 5903513 w 6128435"/>
              <a:gd name="connsiteY90-15502" fmla="*/ 4187661 h 6858000"/>
              <a:gd name="connsiteX91-15503" fmla="*/ 5917114 w 6128435"/>
              <a:gd name="connsiteY91-15504" fmla="*/ 4213096 h 6858000"/>
              <a:gd name="connsiteX92-15505" fmla="*/ 5921153 w 6128435"/>
              <a:gd name="connsiteY92-15506" fmla="*/ 4236222 h 6858000"/>
              <a:gd name="connsiteX93-15507" fmla="*/ 5924233 w 6128435"/>
              <a:gd name="connsiteY93-15508" fmla="*/ 4242060 h 6858000"/>
              <a:gd name="connsiteX94-15509" fmla="*/ 5928910 w 6128435"/>
              <a:gd name="connsiteY94-15510" fmla="*/ 4300973 h 6858000"/>
              <a:gd name="connsiteX95-15511" fmla="*/ 5939320 w 6128435"/>
              <a:gd name="connsiteY95-15512" fmla="*/ 4340435 h 6858000"/>
              <a:gd name="connsiteX96-15513" fmla="*/ 5946705 w 6128435"/>
              <a:gd name="connsiteY96-15514" fmla="*/ 4428051 h 6858000"/>
              <a:gd name="connsiteX97-15515" fmla="*/ 5949261 w 6128435"/>
              <a:gd name="connsiteY97-15516" fmla="*/ 4449185 h 6858000"/>
              <a:gd name="connsiteX98-15517" fmla="*/ 5957504 w 6128435"/>
              <a:gd name="connsiteY98-15518" fmla="*/ 4465911 h 6858000"/>
              <a:gd name="connsiteX99-15519" fmla="*/ 5964689 w 6128435"/>
              <a:gd name="connsiteY99-15520" fmla="*/ 4468532 h 6858000"/>
              <a:gd name="connsiteX100-15521" fmla="*/ 5967062 w 6128435"/>
              <a:gd name="connsiteY100-15522" fmla="*/ 4479923 h 6858000"/>
              <a:gd name="connsiteX101-15523" fmla="*/ 5968960 w 6128435"/>
              <a:gd name="connsiteY101-15524" fmla="*/ 4482655 h 6858000"/>
              <a:gd name="connsiteX102-15525" fmla="*/ 5978567 w 6128435"/>
              <a:gd name="connsiteY102-15526" fmla="*/ 4498605 h 6858000"/>
              <a:gd name="connsiteX103-15527" fmla="*/ 5980106 w 6128435"/>
              <a:gd name="connsiteY103-15528" fmla="*/ 4585087 h 6858000"/>
              <a:gd name="connsiteX104-15529" fmla="*/ 5998138 w 6128435"/>
              <a:gd name="connsiteY104-15530" fmla="*/ 4697518 h 6858000"/>
              <a:gd name="connsiteX105-15531" fmla="*/ 6013516 w 6128435"/>
              <a:gd name="connsiteY105-15532" fmla="*/ 4786619 h 6858000"/>
              <a:gd name="connsiteX106-15533" fmla="*/ 6025404 w 6128435"/>
              <a:gd name="connsiteY106-15534" fmla="*/ 4858148 h 6858000"/>
              <a:gd name="connsiteX107-15535" fmla="*/ 6007749 w 6128435"/>
              <a:gd name="connsiteY107-15536" fmla="*/ 4964715 h 6858000"/>
              <a:gd name="connsiteX108-15537" fmla="*/ 6005269 w 6128435"/>
              <a:gd name="connsiteY108-15538" fmla="*/ 5150567 h 6858000"/>
              <a:gd name="connsiteX109-15539" fmla="*/ 6001127 w 6128435"/>
              <a:gd name="connsiteY109-15540" fmla="*/ 5164609 h 6858000"/>
              <a:gd name="connsiteX110-15541" fmla="*/ 5996647 w 6128435"/>
              <a:gd name="connsiteY110-15542" fmla="*/ 5185640 h 6858000"/>
              <a:gd name="connsiteX111-15543" fmla="*/ 5998514 w 6128435"/>
              <a:gd name="connsiteY111-15544" fmla="*/ 5189673 h 6858000"/>
              <a:gd name="connsiteX112-15545" fmla="*/ 5995970 w 6128435"/>
              <a:gd name="connsiteY112-15546" fmla="*/ 5221547 h 6858000"/>
              <a:gd name="connsiteX113-15547" fmla="*/ 5997218 w 6128435"/>
              <a:gd name="connsiteY113-15548" fmla="*/ 5222031 h 6858000"/>
              <a:gd name="connsiteX114-15549" fmla="*/ 6002116 w 6128435"/>
              <a:gd name="connsiteY114-15550" fmla="*/ 5231223 h 6858000"/>
              <a:gd name="connsiteX115-15551" fmla="*/ 6008541 w 6128435"/>
              <a:gd name="connsiteY115-15552" fmla="*/ 5248680 h 6858000"/>
              <a:gd name="connsiteX116-15553" fmla="*/ 6039260 w 6128435"/>
              <a:gd name="connsiteY116-15554" fmla="*/ 5289518 h 6858000"/>
              <a:gd name="connsiteX117-15555" fmla="*/ 6036748 w 6128435"/>
              <a:gd name="connsiteY117-15556" fmla="*/ 5322752 h 6858000"/>
              <a:gd name="connsiteX118-15557" fmla="*/ 6036943 w 6128435"/>
              <a:gd name="connsiteY118-15558" fmla="*/ 5329480 h 6858000"/>
              <a:gd name="connsiteX119-15559" fmla="*/ 6037236 w 6128435"/>
              <a:gd name="connsiteY119-15560" fmla="*/ 5329634 h 6858000"/>
              <a:gd name="connsiteX120-15561" fmla="*/ 6038019 w 6128435"/>
              <a:gd name="connsiteY120-15562" fmla="*/ 5336764 h 6858000"/>
              <a:gd name="connsiteX121-15563" fmla="*/ 6037298 w 6128435"/>
              <a:gd name="connsiteY121-15564" fmla="*/ 5341753 h 6858000"/>
              <a:gd name="connsiteX122-15565" fmla="*/ 6037677 w 6128435"/>
              <a:gd name="connsiteY122-15566" fmla="*/ 5354807 h 6858000"/>
              <a:gd name="connsiteX123-15567" fmla="*/ 6039728 w 6128435"/>
              <a:gd name="connsiteY123-15568" fmla="*/ 5359416 h 6858000"/>
              <a:gd name="connsiteX124-15569" fmla="*/ 6043311 w 6128435"/>
              <a:gd name="connsiteY124-15570" fmla="*/ 5361407 h 6858000"/>
              <a:gd name="connsiteX125-15571" fmla="*/ 6042954 w 6128435"/>
              <a:gd name="connsiteY125-15572" fmla="*/ 5362576 h 6858000"/>
              <a:gd name="connsiteX126-15573" fmla="*/ 6053435 w 6128435"/>
              <a:gd name="connsiteY126-15574" fmla="*/ 5387547 h 6858000"/>
              <a:gd name="connsiteX127-15575" fmla="*/ 6065933 w 6128435"/>
              <a:gd name="connsiteY127-15576" fmla="*/ 5443002 h 6858000"/>
              <a:gd name="connsiteX128-15577" fmla="*/ 6068640 w 6128435"/>
              <a:gd name="connsiteY128-15578" fmla="*/ 5474503 h 6858000"/>
              <a:gd name="connsiteX129-15579" fmla="*/ 6080922 w 6128435"/>
              <a:gd name="connsiteY129-15580" fmla="*/ 5561070 h 6858000"/>
              <a:gd name="connsiteX130-15581" fmla="*/ 6096949 w 6128435"/>
              <a:gd name="connsiteY130-15582" fmla="*/ 5648179 h 6858000"/>
              <a:gd name="connsiteX131-15583" fmla="*/ 6125703 w 6128435"/>
              <a:gd name="connsiteY131-15584" fmla="*/ 5692894 h 6858000"/>
              <a:gd name="connsiteX132-15585" fmla="*/ 6126670 w 6128435"/>
              <a:gd name="connsiteY132-15586" fmla="*/ 5697882 h 6858000"/>
              <a:gd name="connsiteX133-15587" fmla="*/ 6124061 w 6128435"/>
              <a:gd name="connsiteY133-15588" fmla="*/ 5710294 h 6858000"/>
              <a:gd name="connsiteX134-15589" fmla="*/ 6122213 w 6128435"/>
              <a:gd name="connsiteY134-15590" fmla="*/ 5714762 h 6858000"/>
              <a:gd name="connsiteX135-15591" fmla="*/ 6121353 w 6128435"/>
              <a:gd name="connsiteY135-15592" fmla="*/ 5721725 h 6858000"/>
              <a:gd name="connsiteX136-15593" fmla="*/ 6121607 w 6128435"/>
              <a:gd name="connsiteY136-15594" fmla="*/ 5721959 h 6858000"/>
              <a:gd name="connsiteX137-15595" fmla="*/ 6120262 w 6128435"/>
              <a:gd name="connsiteY137-15596" fmla="*/ 5728358 h 6858000"/>
              <a:gd name="connsiteX138-15597" fmla="*/ 6110194 w 6128435"/>
              <a:gd name="connsiteY138-15598" fmla="*/ 5758853 h 6858000"/>
              <a:gd name="connsiteX139-15599" fmla="*/ 6127519 w 6128435"/>
              <a:gd name="connsiteY139-15600" fmla="*/ 5865775 h 6858000"/>
              <a:gd name="connsiteX140-15601" fmla="*/ 6128435 w 6128435"/>
              <a:gd name="connsiteY140-15602" fmla="*/ 5870164 h 6858000"/>
              <a:gd name="connsiteX141-15603" fmla="*/ 6119217 w 6128435"/>
              <a:gd name="connsiteY141-15604" fmla="*/ 5888542 h 6858000"/>
              <a:gd name="connsiteX142-15605" fmla="*/ 6115966 w 6128435"/>
              <a:gd name="connsiteY142-15606" fmla="*/ 5898387 h 6858000"/>
              <a:gd name="connsiteX143-15607" fmla="*/ 6111924 w 6128435"/>
              <a:gd name="connsiteY143-15608" fmla="*/ 5900444 h 6858000"/>
              <a:gd name="connsiteX144-15609" fmla="*/ 6108716 w 6128435"/>
              <a:gd name="connsiteY144-15610" fmla="*/ 5915345 h 6858000"/>
              <a:gd name="connsiteX145-15611" fmla="*/ 6109524 w 6128435"/>
              <a:gd name="connsiteY145-15612" fmla="*/ 5917328 h 6858000"/>
              <a:gd name="connsiteX146-15613" fmla="*/ 6102493 w 6128435"/>
              <a:gd name="connsiteY146-15614" fmla="*/ 5928602 h 6858000"/>
              <a:gd name="connsiteX147-15615" fmla="*/ 6056863 w 6128435"/>
              <a:gd name="connsiteY147-15616" fmla="*/ 6000643 h 6858000"/>
              <a:gd name="connsiteX148-15617" fmla="*/ 6045436 w 6128435"/>
              <a:gd name="connsiteY148-15618" fmla="*/ 6124480 h 6858000"/>
              <a:gd name="connsiteX149-15619" fmla="*/ 6030489 w 6128435"/>
              <a:gd name="connsiteY149-15620" fmla="*/ 6317666 h 6858000"/>
              <a:gd name="connsiteX150-15621" fmla="*/ 6007492 w 6128435"/>
              <a:gd name="connsiteY150-15622" fmla="*/ 6440818 h 6858000"/>
              <a:gd name="connsiteX151-15623" fmla="*/ 6009467 w 6128435"/>
              <a:gd name="connsiteY151-15624" fmla="*/ 6487076 h 6858000"/>
              <a:gd name="connsiteX152-15625" fmla="*/ 5995064 w 6128435"/>
              <a:gd name="connsiteY152-15626" fmla="*/ 6540791 h 6858000"/>
              <a:gd name="connsiteX153-15627" fmla="*/ 5996309 w 6128435"/>
              <a:gd name="connsiteY153-15628" fmla="*/ 6543961 h 6858000"/>
              <a:gd name="connsiteX154-15629" fmla="*/ 5996048 w 6128435"/>
              <a:gd name="connsiteY154-15630" fmla="*/ 6555444 h 6858000"/>
              <a:gd name="connsiteX155-15631" fmla="*/ 6002524 w 6128435"/>
              <a:gd name="connsiteY155-15632" fmla="*/ 6560188 h 6858000"/>
              <a:gd name="connsiteX156-15633" fmla="*/ 6006823 w 6128435"/>
              <a:gd name="connsiteY156-15634" fmla="*/ 6578546 h 6858000"/>
              <a:gd name="connsiteX157-15635" fmla="*/ 6004510 w 6128435"/>
              <a:gd name="connsiteY157-15636" fmla="*/ 6599256 h 6858000"/>
              <a:gd name="connsiteX158-15637" fmla="*/ 5986207 w 6128435"/>
              <a:gd name="connsiteY158-15638" fmla="*/ 6695855 h 6858000"/>
              <a:gd name="connsiteX159-15639" fmla="*/ 5979428 w 6128435"/>
              <a:gd name="connsiteY159-15640" fmla="*/ 6754678 h 6858000"/>
              <a:gd name="connsiteX160-15641" fmla="*/ 5983398 w 6128435"/>
              <a:gd name="connsiteY160-15642" fmla="*/ 6778641 h 6858000"/>
              <a:gd name="connsiteX161-15643" fmla="*/ 5984543 w 6128435"/>
              <a:gd name="connsiteY161-15644" fmla="*/ 6811016 h 6858000"/>
              <a:gd name="connsiteX162-15645" fmla="*/ 5981802 w 6128435"/>
              <a:gd name="connsiteY162-15646" fmla="*/ 6838578 h 6858000"/>
              <a:gd name="connsiteX163-15647" fmla="*/ 5979671 w 6128435"/>
              <a:gd name="connsiteY163-15648" fmla="*/ 6858000 h 6858000"/>
              <a:gd name="connsiteX164-15649" fmla="*/ 0 w 6128435"/>
              <a:gd name="connsiteY164-15650" fmla="*/ 6858000 h 6858000"/>
              <a:gd name="connsiteX165-15651" fmla="*/ 0 w 6128435"/>
              <a:gd name="connsiteY165-15652" fmla="*/ 0 h 6858000"/>
              <a:gd name="connsiteX0-15653" fmla="*/ 0 w 6128435"/>
              <a:gd name="connsiteY0-15654" fmla="*/ 0 h 6858000"/>
              <a:gd name="connsiteX1-15655" fmla="*/ 4965888 w 6128435"/>
              <a:gd name="connsiteY1-15656" fmla="*/ 0 h 6858000"/>
              <a:gd name="connsiteX2-15657" fmla="*/ 4967767 w 6128435"/>
              <a:gd name="connsiteY2-15658" fmla="*/ 7930 h 6858000"/>
              <a:gd name="connsiteX3-15659" fmla="*/ 4979444 w 6128435"/>
              <a:gd name="connsiteY3-15660" fmla="*/ 43921 h 6858000"/>
              <a:gd name="connsiteX4-15661" fmla="*/ 5021173 w 6128435"/>
              <a:gd name="connsiteY4-15662" fmla="*/ 123738 h 6858000"/>
              <a:gd name="connsiteX5-15663" fmla="*/ 5075458 w 6128435"/>
              <a:gd name="connsiteY5-15664" fmla="*/ 264355 h 6858000"/>
              <a:gd name="connsiteX6-15665" fmla="*/ 5081175 w 6128435"/>
              <a:gd name="connsiteY6-15666" fmla="*/ 277448 h 6858000"/>
              <a:gd name="connsiteX7-15667" fmla="*/ 5097011 w 6128435"/>
              <a:gd name="connsiteY7-15668" fmla="*/ 355616 h 6858000"/>
              <a:gd name="connsiteX8-15669" fmla="*/ 5130982 w 6128435"/>
              <a:gd name="connsiteY8-15670" fmla="*/ 412030 h 6858000"/>
              <a:gd name="connsiteX9-15671" fmla="*/ 5153000 w 6128435"/>
              <a:gd name="connsiteY9-15672" fmla="*/ 507134 h 6858000"/>
              <a:gd name="connsiteX10-15673" fmla="*/ 5171282 w 6128435"/>
              <a:gd name="connsiteY10-15674" fmla="*/ 602071 h 6858000"/>
              <a:gd name="connsiteX11-15675" fmla="*/ 5176196 w 6128435"/>
              <a:gd name="connsiteY11-15676" fmla="*/ 636822 h 6858000"/>
              <a:gd name="connsiteX12-15677" fmla="*/ 5189051 w 6128435"/>
              <a:gd name="connsiteY12-15678" fmla="*/ 782518 h 6858000"/>
              <a:gd name="connsiteX13-15679" fmla="*/ 5210428 w 6128435"/>
              <a:gd name="connsiteY13-15680" fmla="*/ 815772 h 6858000"/>
              <a:gd name="connsiteX14-15681" fmla="*/ 5221088 w 6128435"/>
              <a:gd name="connsiteY14-15682" fmla="*/ 860193 h 6858000"/>
              <a:gd name="connsiteX15-15683" fmla="*/ 5230806 w 6128435"/>
              <a:gd name="connsiteY15-15684" fmla="*/ 961354 h 6858000"/>
              <a:gd name="connsiteX16-15685" fmla="*/ 5201018 w 6128435"/>
              <a:gd name="connsiteY16-15686" fmla="*/ 1095027 h 6858000"/>
              <a:gd name="connsiteX17-15687" fmla="*/ 5202153 w 6128435"/>
              <a:gd name="connsiteY17-15688" fmla="*/ 1133224 h 6858000"/>
              <a:gd name="connsiteX18-15689" fmla="*/ 5207370 w 6128435"/>
              <a:gd name="connsiteY18-15690" fmla="*/ 1138097 h 6858000"/>
              <a:gd name="connsiteX19-15691" fmla="*/ 5189234 w 6128435"/>
              <a:gd name="connsiteY19-15692" fmla="*/ 1193495 h 6858000"/>
              <a:gd name="connsiteX20-15693" fmla="*/ 5202769 w 6128435"/>
              <a:gd name="connsiteY20-15694" fmla="*/ 1269450 h 6858000"/>
              <a:gd name="connsiteX21-15695" fmla="*/ 5225968 w 6128435"/>
              <a:gd name="connsiteY21-15696" fmla="*/ 1357994 h 6858000"/>
              <a:gd name="connsiteX22-15697" fmla="*/ 5233819 w 6128435"/>
              <a:gd name="connsiteY22-15698" fmla="*/ 1380922 h 6858000"/>
              <a:gd name="connsiteX23-15699" fmla="*/ 5237226 w 6128435"/>
              <a:gd name="connsiteY23-15700" fmla="*/ 1441327 h 6858000"/>
              <a:gd name="connsiteX24-15701" fmla="*/ 5244434 w 6128435"/>
              <a:gd name="connsiteY24-15702" fmla="*/ 1580810 h 6858000"/>
              <a:gd name="connsiteX25-15703" fmla="*/ 5251453 w 6128435"/>
              <a:gd name="connsiteY25-15704" fmla="*/ 1583934 h 6858000"/>
              <a:gd name="connsiteX26-15705" fmla="*/ 5253136 w 6128435"/>
              <a:gd name="connsiteY26-15706" fmla="*/ 1595457 h 6858000"/>
              <a:gd name="connsiteX27-15707" fmla="*/ 5263491 w 6128435"/>
              <a:gd name="connsiteY27-15708" fmla="*/ 1642938 h 6858000"/>
              <a:gd name="connsiteX28-15709" fmla="*/ 5261314 w 6128435"/>
              <a:gd name="connsiteY28-15710" fmla="*/ 1689177 h 6858000"/>
              <a:gd name="connsiteX29-15711" fmla="*/ 5259788 w 6128435"/>
              <a:gd name="connsiteY29-15712" fmla="*/ 1768516 h 6858000"/>
              <a:gd name="connsiteX30-15713" fmla="*/ 5255696 w 6128435"/>
              <a:gd name="connsiteY30-15714" fmla="*/ 1953770 h 6858000"/>
              <a:gd name="connsiteX31-15715" fmla="*/ 5252592 w 6128435"/>
              <a:gd name="connsiteY31-15716" fmla="*/ 2092210 h 6858000"/>
              <a:gd name="connsiteX32-15717" fmla="*/ 5264303 w 6128435"/>
              <a:gd name="connsiteY32-15718" fmla="*/ 2225157 h 6858000"/>
              <a:gd name="connsiteX33-15719" fmla="*/ 5254949 w 6128435"/>
              <a:gd name="connsiteY33-15720" fmla="*/ 2236160 h 6858000"/>
              <a:gd name="connsiteX34-15721" fmla="*/ 5250104 w 6128435"/>
              <a:gd name="connsiteY34-15722" fmla="*/ 2249166 h 6858000"/>
              <a:gd name="connsiteX35-15723" fmla="*/ 5251214 w 6128435"/>
              <a:gd name="connsiteY35-15724" fmla="*/ 2250944 h 6858000"/>
              <a:gd name="connsiteX36-15725" fmla="*/ 5250644 w 6128435"/>
              <a:gd name="connsiteY36-15726" fmla="*/ 2266619 h 6858000"/>
              <a:gd name="connsiteX37-15727" fmla="*/ 5247111 w 6128435"/>
              <a:gd name="connsiteY37-15728" fmla="*/ 2269679 h 6858000"/>
              <a:gd name="connsiteX38-15729" fmla="*/ 5279312 w 6128435"/>
              <a:gd name="connsiteY38-15730" fmla="*/ 2302757 h 6858000"/>
              <a:gd name="connsiteX39-15731" fmla="*/ 5293877 w 6128435"/>
              <a:gd name="connsiteY39-15732" fmla="*/ 2368649 h 6858000"/>
              <a:gd name="connsiteX40-15733" fmla="*/ 5311338 w 6128435"/>
              <a:gd name="connsiteY40-15734" fmla="*/ 2404034 h 6858000"/>
              <a:gd name="connsiteX41-15735" fmla="*/ 5338366 w 6128435"/>
              <a:gd name="connsiteY41-15736" fmla="*/ 2465052 h 6858000"/>
              <a:gd name="connsiteX42-15737" fmla="*/ 5371263 w 6128435"/>
              <a:gd name="connsiteY42-15738" fmla="*/ 2586413 h 6858000"/>
              <a:gd name="connsiteX43-15739" fmla="*/ 5407503 w 6128435"/>
              <a:gd name="connsiteY43-15740" fmla="*/ 2786290 h 6858000"/>
              <a:gd name="connsiteX44-15741" fmla="*/ 5407356 w 6128435"/>
              <a:gd name="connsiteY44-15742" fmla="*/ 2787545 h 6858000"/>
              <a:gd name="connsiteX45-15743" fmla="*/ 5411130 w 6128435"/>
              <a:gd name="connsiteY45-15744" fmla="*/ 2788640 h 6858000"/>
              <a:gd name="connsiteX46-15745" fmla="*/ 5416439 w 6128435"/>
              <a:gd name="connsiteY46-15746" fmla="*/ 2805666 h 6858000"/>
              <a:gd name="connsiteX47-15747" fmla="*/ 5416589 w 6128435"/>
              <a:gd name="connsiteY47-15748" fmla="*/ 2810822 h 6858000"/>
              <a:gd name="connsiteX48-15749" fmla="*/ 5418542 w 6128435"/>
              <a:gd name="connsiteY48-15750" fmla="*/ 2817745 h 6858000"/>
              <a:gd name="connsiteX49-15751" fmla="*/ 5418847 w 6128435"/>
              <a:gd name="connsiteY49-15752" fmla="*/ 2817825 h 6858000"/>
              <a:gd name="connsiteX50-15753" fmla="*/ 5457023 w 6128435"/>
              <a:gd name="connsiteY50-15754" fmla="*/ 2858292 h 6858000"/>
              <a:gd name="connsiteX51-15755" fmla="*/ 5479298 w 6128435"/>
              <a:gd name="connsiteY51-15756" fmla="*/ 2947791 h 6858000"/>
              <a:gd name="connsiteX52-15757" fmla="*/ 5481770 w 6128435"/>
              <a:gd name="connsiteY52-15758" fmla="*/ 2951352 h 6858000"/>
              <a:gd name="connsiteX53-15759" fmla="*/ 5482045 w 6128435"/>
              <a:gd name="connsiteY53-15760" fmla="*/ 2984371 h 6858000"/>
              <a:gd name="connsiteX54-15761" fmla="*/ 5482415 w 6128435"/>
              <a:gd name="connsiteY54-15762" fmla="*/ 3004079 h 6858000"/>
              <a:gd name="connsiteX55-15763" fmla="*/ 5483865 w 6128435"/>
              <a:gd name="connsiteY55-15764" fmla="*/ 3005467 h 6858000"/>
              <a:gd name="connsiteX56-15765" fmla="*/ 5482236 w 6128435"/>
              <a:gd name="connsiteY56-15766" fmla="*/ 3019791 h 6858000"/>
              <a:gd name="connsiteX57-15767" fmla="*/ 5481505 w 6128435"/>
              <a:gd name="connsiteY57-15768" fmla="*/ 3095286 h 6858000"/>
              <a:gd name="connsiteX58-15769" fmla="*/ 5477595 w 6128435"/>
              <a:gd name="connsiteY58-15770" fmla="*/ 3250534 h 6858000"/>
              <a:gd name="connsiteX59-15771" fmla="*/ 5532836 w 6128435"/>
              <a:gd name="connsiteY59-15772" fmla="*/ 3353840 h 6858000"/>
              <a:gd name="connsiteX60-15773" fmla="*/ 5561229 w 6128435"/>
              <a:gd name="connsiteY60-15774" fmla="*/ 3395784 h 6858000"/>
              <a:gd name="connsiteX61-15775" fmla="*/ 5589758 w 6128435"/>
              <a:gd name="connsiteY61-15776" fmla="*/ 3506453 h 6858000"/>
              <a:gd name="connsiteX62-15777" fmla="*/ 5596144 w 6128435"/>
              <a:gd name="connsiteY62-15778" fmla="*/ 3534624 h 6858000"/>
              <a:gd name="connsiteX63-15779" fmla="*/ 5597750 w 6128435"/>
              <a:gd name="connsiteY63-15780" fmla="*/ 3534129 h 6858000"/>
              <a:gd name="connsiteX64-15781" fmla="*/ 5599700 w 6128435"/>
              <a:gd name="connsiteY64-15782" fmla="*/ 3547221 h 6858000"/>
              <a:gd name="connsiteX65-15783" fmla="*/ 5615031 w 6128435"/>
              <a:gd name="connsiteY65-15784" fmla="*/ 3557482 h 6858000"/>
              <a:gd name="connsiteX66-15785" fmla="*/ 5618377 w 6128435"/>
              <a:gd name="connsiteY66-15786" fmla="*/ 3588431 h 6858000"/>
              <a:gd name="connsiteX67-15787" fmla="*/ 5612155 w 6128435"/>
              <a:gd name="connsiteY67-15788" fmla="*/ 3589869 h 6858000"/>
              <a:gd name="connsiteX68-15789" fmla="*/ 5620843 w 6128435"/>
              <a:gd name="connsiteY68-15790" fmla="*/ 3606745 h 6858000"/>
              <a:gd name="connsiteX69-15791" fmla="*/ 5655472 w 6128435"/>
              <a:gd name="connsiteY69-15792" fmla="*/ 3678877 h 6858000"/>
              <a:gd name="connsiteX70-15793" fmla="*/ 5680448 w 6128435"/>
              <a:gd name="connsiteY70-15794" fmla="*/ 3717760 h 6858000"/>
              <a:gd name="connsiteX71-15795" fmla="*/ 5683015 w 6128435"/>
              <a:gd name="connsiteY71-15796" fmla="*/ 3762025 h 6858000"/>
              <a:gd name="connsiteX72-15797" fmla="*/ 5696643 w 6128435"/>
              <a:gd name="connsiteY72-15798" fmla="*/ 3773888 h 6858000"/>
              <a:gd name="connsiteX73-15799" fmla="*/ 5699203 w 6128435"/>
              <a:gd name="connsiteY73-15800" fmla="*/ 3775823 h 6858000"/>
              <a:gd name="connsiteX74-15801" fmla="*/ 5704824 w 6128435"/>
              <a:gd name="connsiteY74-15802" fmla="*/ 3785966 h 6858000"/>
              <a:gd name="connsiteX75-15803" fmla="*/ 5712204 w 6128435"/>
              <a:gd name="connsiteY75-15804" fmla="*/ 3785830 h 6858000"/>
              <a:gd name="connsiteX76-15805" fmla="*/ 5724816 w 6128435"/>
              <a:gd name="connsiteY76-15806" fmla="*/ 3798949 h 6858000"/>
              <a:gd name="connsiteX77-15807" fmla="*/ 5733539 w 6128435"/>
              <a:gd name="connsiteY77-15808" fmla="*/ 3818457 h 6858000"/>
              <a:gd name="connsiteX78-15809" fmla="*/ 5768491 w 6128435"/>
              <a:gd name="connsiteY78-15810" fmla="*/ 3914399 h 6858000"/>
              <a:gd name="connsiteX79-15811" fmla="*/ 5793123 w 6128435"/>
              <a:gd name="connsiteY79-15812" fmla="*/ 3969952 h 6858000"/>
              <a:gd name="connsiteX80-15813" fmla="*/ 5808321 w 6128435"/>
              <a:gd name="connsiteY80-15814" fmla="*/ 3988153 h 6858000"/>
              <a:gd name="connsiteX81-15815" fmla="*/ 5825621 w 6128435"/>
              <a:gd name="connsiteY81-15816" fmla="*/ 4015525 h 6858000"/>
              <a:gd name="connsiteX82-15817" fmla="*/ 5860672 w 6128435"/>
              <a:gd name="connsiteY82-15818" fmla="*/ 4061579 h 6858000"/>
              <a:gd name="connsiteX83-15819" fmla="*/ 5872173 w 6128435"/>
              <a:gd name="connsiteY83-15820" fmla="*/ 4088497 h 6858000"/>
              <a:gd name="connsiteX84-15821" fmla="*/ 5883705 w 6128435"/>
              <a:gd name="connsiteY84-15822" fmla="*/ 4101899 h 6858000"/>
              <a:gd name="connsiteX85-15823" fmla="*/ 5885314 w 6128435"/>
              <a:gd name="connsiteY85-15824" fmla="*/ 4108387 h 6858000"/>
              <a:gd name="connsiteX86-15825" fmla="*/ 5894095 w 6128435"/>
              <a:gd name="connsiteY86-15826" fmla="*/ 4128857 h 6858000"/>
              <a:gd name="connsiteX87-15827" fmla="*/ 5898339 w 6128435"/>
              <a:gd name="connsiteY87-15828" fmla="*/ 4140800 h 6858000"/>
              <a:gd name="connsiteX88-15829" fmla="*/ 5899734 w 6128435"/>
              <a:gd name="connsiteY88-15830" fmla="*/ 4145632 h 6858000"/>
              <a:gd name="connsiteX89-15831" fmla="*/ 5903513 w 6128435"/>
              <a:gd name="connsiteY89-15832" fmla="*/ 4187661 h 6858000"/>
              <a:gd name="connsiteX90-15833" fmla="*/ 5917114 w 6128435"/>
              <a:gd name="connsiteY90-15834" fmla="*/ 4213096 h 6858000"/>
              <a:gd name="connsiteX91-15835" fmla="*/ 5921153 w 6128435"/>
              <a:gd name="connsiteY91-15836" fmla="*/ 4236222 h 6858000"/>
              <a:gd name="connsiteX92-15837" fmla="*/ 5924233 w 6128435"/>
              <a:gd name="connsiteY92-15838" fmla="*/ 4242060 h 6858000"/>
              <a:gd name="connsiteX93-15839" fmla="*/ 5928910 w 6128435"/>
              <a:gd name="connsiteY93-15840" fmla="*/ 4300973 h 6858000"/>
              <a:gd name="connsiteX94-15841" fmla="*/ 5939320 w 6128435"/>
              <a:gd name="connsiteY94-15842" fmla="*/ 4340435 h 6858000"/>
              <a:gd name="connsiteX95-15843" fmla="*/ 5946705 w 6128435"/>
              <a:gd name="connsiteY95-15844" fmla="*/ 4428051 h 6858000"/>
              <a:gd name="connsiteX96-15845" fmla="*/ 5949261 w 6128435"/>
              <a:gd name="connsiteY96-15846" fmla="*/ 4449185 h 6858000"/>
              <a:gd name="connsiteX97-15847" fmla="*/ 5957504 w 6128435"/>
              <a:gd name="connsiteY97-15848" fmla="*/ 4465911 h 6858000"/>
              <a:gd name="connsiteX98-15849" fmla="*/ 5964689 w 6128435"/>
              <a:gd name="connsiteY98-15850" fmla="*/ 4468532 h 6858000"/>
              <a:gd name="connsiteX99-15851" fmla="*/ 5967062 w 6128435"/>
              <a:gd name="connsiteY99-15852" fmla="*/ 4479923 h 6858000"/>
              <a:gd name="connsiteX100-15853" fmla="*/ 5968960 w 6128435"/>
              <a:gd name="connsiteY100-15854" fmla="*/ 4482655 h 6858000"/>
              <a:gd name="connsiteX101-15855" fmla="*/ 5978567 w 6128435"/>
              <a:gd name="connsiteY101-15856" fmla="*/ 4498605 h 6858000"/>
              <a:gd name="connsiteX102-15857" fmla="*/ 5980106 w 6128435"/>
              <a:gd name="connsiteY102-15858" fmla="*/ 4585087 h 6858000"/>
              <a:gd name="connsiteX103-15859" fmla="*/ 5998138 w 6128435"/>
              <a:gd name="connsiteY103-15860" fmla="*/ 4697518 h 6858000"/>
              <a:gd name="connsiteX104-15861" fmla="*/ 6013516 w 6128435"/>
              <a:gd name="connsiteY104-15862" fmla="*/ 4786619 h 6858000"/>
              <a:gd name="connsiteX105-15863" fmla="*/ 6025404 w 6128435"/>
              <a:gd name="connsiteY105-15864" fmla="*/ 4858148 h 6858000"/>
              <a:gd name="connsiteX106-15865" fmla="*/ 6007749 w 6128435"/>
              <a:gd name="connsiteY106-15866" fmla="*/ 4964715 h 6858000"/>
              <a:gd name="connsiteX107-15867" fmla="*/ 6005269 w 6128435"/>
              <a:gd name="connsiteY107-15868" fmla="*/ 5150567 h 6858000"/>
              <a:gd name="connsiteX108-15869" fmla="*/ 6001127 w 6128435"/>
              <a:gd name="connsiteY108-15870" fmla="*/ 5164609 h 6858000"/>
              <a:gd name="connsiteX109-15871" fmla="*/ 5996647 w 6128435"/>
              <a:gd name="connsiteY109-15872" fmla="*/ 5185640 h 6858000"/>
              <a:gd name="connsiteX110-15873" fmla="*/ 5998514 w 6128435"/>
              <a:gd name="connsiteY110-15874" fmla="*/ 5189673 h 6858000"/>
              <a:gd name="connsiteX111-15875" fmla="*/ 5995970 w 6128435"/>
              <a:gd name="connsiteY111-15876" fmla="*/ 5221547 h 6858000"/>
              <a:gd name="connsiteX112-15877" fmla="*/ 5997218 w 6128435"/>
              <a:gd name="connsiteY112-15878" fmla="*/ 5222031 h 6858000"/>
              <a:gd name="connsiteX113-15879" fmla="*/ 6002116 w 6128435"/>
              <a:gd name="connsiteY113-15880" fmla="*/ 5231223 h 6858000"/>
              <a:gd name="connsiteX114-15881" fmla="*/ 6008541 w 6128435"/>
              <a:gd name="connsiteY114-15882" fmla="*/ 5248680 h 6858000"/>
              <a:gd name="connsiteX115-15883" fmla="*/ 6039260 w 6128435"/>
              <a:gd name="connsiteY115-15884" fmla="*/ 5289518 h 6858000"/>
              <a:gd name="connsiteX116-15885" fmla="*/ 6036748 w 6128435"/>
              <a:gd name="connsiteY116-15886" fmla="*/ 5322752 h 6858000"/>
              <a:gd name="connsiteX117-15887" fmla="*/ 6036943 w 6128435"/>
              <a:gd name="connsiteY117-15888" fmla="*/ 5329480 h 6858000"/>
              <a:gd name="connsiteX118-15889" fmla="*/ 6037236 w 6128435"/>
              <a:gd name="connsiteY118-15890" fmla="*/ 5329634 h 6858000"/>
              <a:gd name="connsiteX119-15891" fmla="*/ 6038019 w 6128435"/>
              <a:gd name="connsiteY119-15892" fmla="*/ 5336764 h 6858000"/>
              <a:gd name="connsiteX120-15893" fmla="*/ 6037298 w 6128435"/>
              <a:gd name="connsiteY120-15894" fmla="*/ 5341753 h 6858000"/>
              <a:gd name="connsiteX121-15895" fmla="*/ 6037677 w 6128435"/>
              <a:gd name="connsiteY121-15896" fmla="*/ 5354807 h 6858000"/>
              <a:gd name="connsiteX122-15897" fmla="*/ 6039728 w 6128435"/>
              <a:gd name="connsiteY122-15898" fmla="*/ 5359416 h 6858000"/>
              <a:gd name="connsiteX123-15899" fmla="*/ 6043311 w 6128435"/>
              <a:gd name="connsiteY123-15900" fmla="*/ 5361407 h 6858000"/>
              <a:gd name="connsiteX124-15901" fmla="*/ 6042954 w 6128435"/>
              <a:gd name="connsiteY124-15902" fmla="*/ 5362576 h 6858000"/>
              <a:gd name="connsiteX125-15903" fmla="*/ 6053435 w 6128435"/>
              <a:gd name="connsiteY125-15904" fmla="*/ 5387547 h 6858000"/>
              <a:gd name="connsiteX126-15905" fmla="*/ 6065933 w 6128435"/>
              <a:gd name="connsiteY126-15906" fmla="*/ 5443002 h 6858000"/>
              <a:gd name="connsiteX127-15907" fmla="*/ 6068640 w 6128435"/>
              <a:gd name="connsiteY127-15908" fmla="*/ 5474503 h 6858000"/>
              <a:gd name="connsiteX128-15909" fmla="*/ 6080922 w 6128435"/>
              <a:gd name="connsiteY128-15910" fmla="*/ 5561070 h 6858000"/>
              <a:gd name="connsiteX129-15911" fmla="*/ 6096949 w 6128435"/>
              <a:gd name="connsiteY129-15912" fmla="*/ 5648179 h 6858000"/>
              <a:gd name="connsiteX130-15913" fmla="*/ 6125703 w 6128435"/>
              <a:gd name="connsiteY130-15914" fmla="*/ 5692894 h 6858000"/>
              <a:gd name="connsiteX131-15915" fmla="*/ 6126670 w 6128435"/>
              <a:gd name="connsiteY131-15916" fmla="*/ 5697882 h 6858000"/>
              <a:gd name="connsiteX132-15917" fmla="*/ 6124061 w 6128435"/>
              <a:gd name="connsiteY132-15918" fmla="*/ 5710294 h 6858000"/>
              <a:gd name="connsiteX133-15919" fmla="*/ 6122213 w 6128435"/>
              <a:gd name="connsiteY133-15920" fmla="*/ 5714762 h 6858000"/>
              <a:gd name="connsiteX134-15921" fmla="*/ 6121353 w 6128435"/>
              <a:gd name="connsiteY134-15922" fmla="*/ 5721725 h 6858000"/>
              <a:gd name="connsiteX135-15923" fmla="*/ 6121607 w 6128435"/>
              <a:gd name="connsiteY135-15924" fmla="*/ 5721959 h 6858000"/>
              <a:gd name="connsiteX136-15925" fmla="*/ 6120262 w 6128435"/>
              <a:gd name="connsiteY136-15926" fmla="*/ 5728358 h 6858000"/>
              <a:gd name="connsiteX137-15927" fmla="*/ 6110194 w 6128435"/>
              <a:gd name="connsiteY137-15928" fmla="*/ 5758853 h 6858000"/>
              <a:gd name="connsiteX138-15929" fmla="*/ 6127519 w 6128435"/>
              <a:gd name="connsiteY138-15930" fmla="*/ 5865775 h 6858000"/>
              <a:gd name="connsiteX139-15931" fmla="*/ 6128435 w 6128435"/>
              <a:gd name="connsiteY139-15932" fmla="*/ 5870164 h 6858000"/>
              <a:gd name="connsiteX140-15933" fmla="*/ 6119217 w 6128435"/>
              <a:gd name="connsiteY140-15934" fmla="*/ 5888542 h 6858000"/>
              <a:gd name="connsiteX141-15935" fmla="*/ 6115966 w 6128435"/>
              <a:gd name="connsiteY141-15936" fmla="*/ 5898387 h 6858000"/>
              <a:gd name="connsiteX142-15937" fmla="*/ 6111924 w 6128435"/>
              <a:gd name="connsiteY142-15938" fmla="*/ 5900444 h 6858000"/>
              <a:gd name="connsiteX143-15939" fmla="*/ 6108716 w 6128435"/>
              <a:gd name="connsiteY143-15940" fmla="*/ 5915345 h 6858000"/>
              <a:gd name="connsiteX144-15941" fmla="*/ 6109524 w 6128435"/>
              <a:gd name="connsiteY144-15942" fmla="*/ 5917328 h 6858000"/>
              <a:gd name="connsiteX145-15943" fmla="*/ 6102493 w 6128435"/>
              <a:gd name="connsiteY145-15944" fmla="*/ 5928602 h 6858000"/>
              <a:gd name="connsiteX146-15945" fmla="*/ 6056863 w 6128435"/>
              <a:gd name="connsiteY146-15946" fmla="*/ 6000643 h 6858000"/>
              <a:gd name="connsiteX147-15947" fmla="*/ 6045436 w 6128435"/>
              <a:gd name="connsiteY147-15948" fmla="*/ 6124480 h 6858000"/>
              <a:gd name="connsiteX148-15949" fmla="*/ 6030489 w 6128435"/>
              <a:gd name="connsiteY148-15950" fmla="*/ 6317666 h 6858000"/>
              <a:gd name="connsiteX149-15951" fmla="*/ 6007492 w 6128435"/>
              <a:gd name="connsiteY149-15952" fmla="*/ 6440818 h 6858000"/>
              <a:gd name="connsiteX150-15953" fmla="*/ 6009467 w 6128435"/>
              <a:gd name="connsiteY150-15954" fmla="*/ 6487076 h 6858000"/>
              <a:gd name="connsiteX151-15955" fmla="*/ 5995064 w 6128435"/>
              <a:gd name="connsiteY151-15956" fmla="*/ 6540791 h 6858000"/>
              <a:gd name="connsiteX152-15957" fmla="*/ 5996309 w 6128435"/>
              <a:gd name="connsiteY152-15958" fmla="*/ 6543961 h 6858000"/>
              <a:gd name="connsiteX153-15959" fmla="*/ 5996048 w 6128435"/>
              <a:gd name="connsiteY153-15960" fmla="*/ 6555444 h 6858000"/>
              <a:gd name="connsiteX154-15961" fmla="*/ 6002524 w 6128435"/>
              <a:gd name="connsiteY154-15962" fmla="*/ 6560188 h 6858000"/>
              <a:gd name="connsiteX155-15963" fmla="*/ 6006823 w 6128435"/>
              <a:gd name="connsiteY155-15964" fmla="*/ 6578546 h 6858000"/>
              <a:gd name="connsiteX156-15965" fmla="*/ 6004510 w 6128435"/>
              <a:gd name="connsiteY156-15966" fmla="*/ 6599256 h 6858000"/>
              <a:gd name="connsiteX157-15967" fmla="*/ 5986207 w 6128435"/>
              <a:gd name="connsiteY157-15968" fmla="*/ 6695855 h 6858000"/>
              <a:gd name="connsiteX158-15969" fmla="*/ 5979428 w 6128435"/>
              <a:gd name="connsiteY158-15970" fmla="*/ 6754678 h 6858000"/>
              <a:gd name="connsiteX159-15971" fmla="*/ 5983398 w 6128435"/>
              <a:gd name="connsiteY159-15972" fmla="*/ 6778641 h 6858000"/>
              <a:gd name="connsiteX160-15973" fmla="*/ 5984543 w 6128435"/>
              <a:gd name="connsiteY160-15974" fmla="*/ 6811016 h 6858000"/>
              <a:gd name="connsiteX161-15975" fmla="*/ 5981802 w 6128435"/>
              <a:gd name="connsiteY161-15976" fmla="*/ 6838578 h 6858000"/>
              <a:gd name="connsiteX162-15977" fmla="*/ 5979671 w 6128435"/>
              <a:gd name="connsiteY162-15978" fmla="*/ 6858000 h 6858000"/>
              <a:gd name="connsiteX163-15979" fmla="*/ 0 w 6128435"/>
              <a:gd name="connsiteY163-15980" fmla="*/ 6858000 h 6858000"/>
              <a:gd name="connsiteX164-15981" fmla="*/ 0 w 6128435"/>
              <a:gd name="connsiteY164-15982" fmla="*/ 0 h 6858000"/>
              <a:gd name="connsiteX0-15983" fmla="*/ 0 w 6128435"/>
              <a:gd name="connsiteY0-15984" fmla="*/ 0 h 6858000"/>
              <a:gd name="connsiteX1-15985" fmla="*/ 4965888 w 6128435"/>
              <a:gd name="connsiteY1-15986" fmla="*/ 0 h 6858000"/>
              <a:gd name="connsiteX2-15987" fmla="*/ 4967767 w 6128435"/>
              <a:gd name="connsiteY2-15988" fmla="*/ 7930 h 6858000"/>
              <a:gd name="connsiteX3-15989" fmla="*/ 4979444 w 6128435"/>
              <a:gd name="connsiteY3-15990" fmla="*/ 43921 h 6858000"/>
              <a:gd name="connsiteX4-15991" fmla="*/ 5021173 w 6128435"/>
              <a:gd name="connsiteY4-15992" fmla="*/ 123738 h 6858000"/>
              <a:gd name="connsiteX5-15993" fmla="*/ 5075458 w 6128435"/>
              <a:gd name="connsiteY5-15994" fmla="*/ 264355 h 6858000"/>
              <a:gd name="connsiteX6-15995" fmla="*/ 5081175 w 6128435"/>
              <a:gd name="connsiteY6-15996" fmla="*/ 277448 h 6858000"/>
              <a:gd name="connsiteX7-15997" fmla="*/ 5097011 w 6128435"/>
              <a:gd name="connsiteY7-15998" fmla="*/ 355616 h 6858000"/>
              <a:gd name="connsiteX8-15999" fmla="*/ 5130982 w 6128435"/>
              <a:gd name="connsiteY8-16000" fmla="*/ 412030 h 6858000"/>
              <a:gd name="connsiteX9-16001" fmla="*/ 5153000 w 6128435"/>
              <a:gd name="connsiteY9-16002" fmla="*/ 507134 h 6858000"/>
              <a:gd name="connsiteX10-16003" fmla="*/ 5171282 w 6128435"/>
              <a:gd name="connsiteY10-16004" fmla="*/ 602071 h 6858000"/>
              <a:gd name="connsiteX11-16005" fmla="*/ 5176196 w 6128435"/>
              <a:gd name="connsiteY11-16006" fmla="*/ 636822 h 6858000"/>
              <a:gd name="connsiteX12-16007" fmla="*/ 5189051 w 6128435"/>
              <a:gd name="connsiteY12-16008" fmla="*/ 782518 h 6858000"/>
              <a:gd name="connsiteX13-16009" fmla="*/ 5210428 w 6128435"/>
              <a:gd name="connsiteY13-16010" fmla="*/ 815772 h 6858000"/>
              <a:gd name="connsiteX14-16011" fmla="*/ 5221088 w 6128435"/>
              <a:gd name="connsiteY14-16012" fmla="*/ 860193 h 6858000"/>
              <a:gd name="connsiteX15-16013" fmla="*/ 5230806 w 6128435"/>
              <a:gd name="connsiteY15-16014" fmla="*/ 961354 h 6858000"/>
              <a:gd name="connsiteX16-16015" fmla="*/ 5201018 w 6128435"/>
              <a:gd name="connsiteY16-16016" fmla="*/ 1095027 h 6858000"/>
              <a:gd name="connsiteX17-16017" fmla="*/ 5202153 w 6128435"/>
              <a:gd name="connsiteY17-16018" fmla="*/ 1133224 h 6858000"/>
              <a:gd name="connsiteX18-16019" fmla="*/ 5207370 w 6128435"/>
              <a:gd name="connsiteY18-16020" fmla="*/ 1138097 h 6858000"/>
              <a:gd name="connsiteX19-16021" fmla="*/ 5189234 w 6128435"/>
              <a:gd name="connsiteY19-16022" fmla="*/ 1193495 h 6858000"/>
              <a:gd name="connsiteX20-16023" fmla="*/ 5202769 w 6128435"/>
              <a:gd name="connsiteY20-16024" fmla="*/ 1269450 h 6858000"/>
              <a:gd name="connsiteX21-16025" fmla="*/ 5225968 w 6128435"/>
              <a:gd name="connsiteY21-16026" fmla="*/ 1357994 h 6858000"/>
              <a:gd name="connsiteX22-16027" fmla="*/ 5233819 w 6128435"/>
              <a:gd name="connsiteY22-16028" fmla="*/ 1380922 h 6858000"/>
              <a:gd name="connsiteX23-16029" fmla="*/ 5237226 w 6128435"/>
              <a:gd name="connsiteY23-16030" fmla="*/ 1441327 h 6858000"/>
              <a:gd name="connsiteX24-16031" fmla="*/ 5244434 w 6128435"/>
              <a:gd name="connsiteY24-16032" fmla="*/ 1580810 h 6858000"/>
              <a:gd name="connsiteX25-16033" fmla="*/ 5251453 w 6128435"/>
              <a:gd name="connsiteY25-16034" fmla="*/ 1583934 h 6858000"/>
              <a:gd name="connsiteX26-16035" fmla="*/ 5263491 w 6128435"/>
              <a:gd name="connsiteY26-16036" fmla="*/ 1642938 h 6858000"/>
              <a:gd name="connsiteX27-16037" fmla="*/ 5261314 w 6128435"/>
              <a:gd name="connsiteY27-16038" fmla="*/ 1689177 h 6858000"/>
              <a:gd name="connsiteX28-16039" fmla="*/ 5259788 w 6128435"/>
              <a:gd name="connsiteY28-16040" fmla="*/ 1768516 h 6858000"/>
              <a:gd name="connsiteX29-16041" fmla="*/ 5255696 w 6128435"/>
              <a:gd name="connsiteY29-16042" fmla="*/ 1953770 h 6858000"/>
              <a:gd name="connsiteX30-16043" fmla="*/ 5252592 w 6128435"/>
              <a:gd name="connsiteY30-16044" fmla="*/ 2092210 h 6858000"/>
              <a:gd name="connsiteX31-16045" fmla="*/ 5264303 w 6128435"/>
              <a:gd name="connsiteY31-16046" fmla="*/ 2225157 h 6858000"/>
              <a:gd name="connsiteX32-16047" fmla="*/ 5254949 w 6128435"/>
              <a:gd name="connsiteY32-16048" fmla="*/ 2236160 h 6858000"/>
              <a:gd name="connsiteX33-16049" fmla="*/ 5250104 w 6128435"/>
              <a:gd name="connsiteY33-16050" fmla="*/ 2249166 h 6858000"/>
              <a:gd name="connsiteX34-16051" fmla="*/ 5251214 w 6128435"/>
              <a:gd name="connsiteY34-16052" fmla="*/ 2250944 h 6858000"/>
              <a:gd name="connsiteX35-16053" fmla="*/ 5250644 w 6128435"/>
              <a:gd name="connsiteY35-16054" fmla="*/ 2266619 h 6858000"/>
              <a:gd name="connsiteX36-16055" fmla="*/ 5247111 w 6128435"/>
              <a:gd name="connsiteY36-16056" fmla="*/ 2269679 h 6858000"/>
              <a:gd name="connsiteX37-16057" fmla="*/ 5279312 w 6128435"/>
              <a:gd name="connsiteY37-16058" fmla="*/ 2302757 h 6858000"/>
              <a:gd name="connsiteX38-16059" fmla="*/ 5293877 w 6128435"/>
              <a:gd name="connsiteY38-16060" fmla="*/ 2368649 h 6858000"/>
              <a:gd name="connsiteX39-16061" fmla="*/ 5311338 w 6128435"/>
              <a:gd name="connsiteY39-16062" fmla="*/ 2404034 h 6858000"/>
              <a:gd name="connsiteX40-16063" fmla="*/ 5338366 w 6128435"/>
              <a:gd name="connsiteY40-16064" fmla="*/ 2465052 h 6858000"/>
              <a:gd name="connsiteX41-16065" fmla="*/ 5371263 w 6128435"/>
              <a:gd name="connsiteY41-16066" fmla="*/ 2586413 h 6858000"/>
              <a:gd name="connsiteX42-16067" fmla="*/ 5407503 w 6128435"/>
              <a:gd name="connsiteY42-16068" fmla="*/ 2786290 h 6858000"/>
              <a:gd name="connsiteX43-16069" fmla="*/ 5407356 w 6128435"/>
              <a:gd name="connsiteY43-16070" fmla="*/ 2787545 h 6858000"/>
              <a:gd name="connsiteX44-16071" fmla="*/ 5411130 w 6128435"/>
              <a:gd name="connsiteY44-16072" fmla="*/ 2788640 h 6858000"/>
              <a:gd name="connsiteX45-16073" fmla="*/ 5416439 w 6128435"/>
              <a:gd name="connsiteY45-16074" fmla="*/ 2805666 h 6858000"/>
              <a:gd name="connsiteX46-16075" fmla="*/ 5416589 w 6128435"/>
              <a:gd name="connsiteY46-16076" fmla="*/ 2810822 h 6858000"/>
              <a:gd name="connsiteX47-16077" fmla="*/ 5418542 w 6128435"/>
              <a:gd name="connsiteY47-16078" fmla="*/ 2817745 h 6858000"/>
              <a:gd name="connsiteX48-16079" fmla="*/ 5418847 w 6128435"/>
              <a:gd name="connsiteY48-16080" fmla="*/ 2817825 h 6858000"/>
              <a:gd name="connsiteX49-16081" fmla="*/ 5457023 w 6128435"/>
              <a:gd name="connsiteY49-16082" fmla="*/ 2858292 h 6858000"/>
              <a:gd name="connsiteX50-16083" fmla="*/ 5479298 w 6128435"/>
              <a:gd name="connsiteY50-16084" fmla="*/ 2947791 h 6858000"/>
              <a:gd name="connsiteX51-16085" fmla="*/ 5481770 w 6128435"/>
              <a:gd name="connsiteY51-16086" fmla="*/ 2951352 h 6858000"/>
              <a:gd name="connsiteX52-16087" fmla="*/ 5482045 w 6128435"/>
              <a:gd name="connsiteY52-16088" fmla="*/ 2984371 h 6858000"/>
              <a:gd name="connsiteX53-16089" fmla="*/ 5482415 w 6128435"/>
              <a:gd name="connsiteY53-16090" fmla="*/ 3004079 h 6858000"/>
              <a:gd name="connsiteX54-16091" fmla="*/ 5483865 w 6128435"/>
              <a:gd name="connsiteY54-16092" fmla="*/ 3005467 h 6858000"/>
              <a:gd name="connsiteX55-16093" fmla="*/ 5482236 w 6128435"/>
              <a:gd name="connsiteY55-16094" fmla="*/ 3019791 h 6858000"/>
              <a:gd name="connsiteX56-16095" fmla="*/ 5481505 w 6128435"/>
              <a:gd name="connsiteY56-16096" fmla="*/ 3095286 h 6858000"/>
              <a:gd name="connsiteX57-16097" fmla="*/ 5477595 w 6128435"/>
              <a:gd name="connsiteY57-16098" fmla="*/ 3250534 h 6858000"/>
              <a:gd name="connsiteX58-16099" fmla="*/ 5532836 w 6128435"/>
              <a:gd name="connsiteY58-16100" fmla="*/ 3353840 h 6858000"/>
              <a:gd name="connsiteX59-16101" fmla="*/ 5561229 w 6128435"/>
              <a:gd name="connsiteY59-16102" fmla="*/ 3395784 h 6858000"/>
              <a:gd name="connsiteX60-16103" fmla="*/ 5589758 w 6128435"/>
              <a:gd name="connsiteY60-16104" fmla="*/ 3506453 h 6858000"/>
              <a:gd name="connsiteX61-16105" fmla="*/ 5596144 w 6128435"/>
              <a:gd name="connsiteY61-16106" fmla="*/ 3534624 h 6858000"/>
              <a:gd name="connsiteX62-16107" fmla="*/ 5597750 w 6128435"/>
              <a:gd name="connsiteY62-16108" fmla="*/ 3534129 h 6858000"/>
              <a:gd name="connsiteX63-16109" fmla="*/ 5599700 w 6128435"/>
              <a:gd name="connsiteY63-16110" fmla="*/ 3547221 h 6858000"/>
              <a:gd name="connsiteX64-16111" fmla="*/ 5615031 w 6128435"/>
              <a:gd name="connsiteY64-16112" fmla="*/ 3557482 h 6858000"/>
              <a:gd name="connsiteX65-16113" fmla="*/ 5618377 w 6128435"/>
              <a:gd name="connsiteY65-16114" fmla="*/ 3588431 h 6858000"/>
              <a:gd name="connsiteX66-16115" fmla="*/ 5612155 w 6128435"/>
              <a:gd name="connsiteY66-16116" fmla="*/ 3589869 h 6858000"/>
              <a:gd name="connsiteX67-16117" fmla="*/ 5620843 w 6128435"/>
              <a:gd name="connsiteY67-16118" fmla="*/ 3606745 h 6858000"/>
              <a:gd name="connsiteX68-16119" fmla="*/ 5655472 w 6128435"/>
              <a:gd name="connsiteY68-16120" fmla="*/ 3678877 h 6858000"/>
              <a:gd name="connsiteX69-16121" fmla="*/ 5680448 w 6128435"/>
              <a:gd name="connsiteY69-16122" fmla="*/ 3717760 h 6858000"/>
              <a:gd name="connsiteX70-16123" fmla="*/ 5683015 w 6128435"/>
              <a:gd name="connsiteY70-16124" fmla="*/ 3762025 h 6858000"/>
              <a:gd name="connsiteX71-16125" fmla="*/ 5696643 w 6128435"/>
              <a:gd name="connsiteY71-16126" fmla="*/ 3773888 h 6858000"/>
              <a:gd name="connsiteX72-16127" fmla="*/ 5699203 w 6128435"/>
              <a:gd name="connsiteY72-16128" fmla="*/ 3775823 h 6858000"/>
              <a:gd name="connsiteX73-16129" fmla="*/ 5704824 w 6128435"/>
              <a:gd name="connsiteY73-16130" fmla="*/ 3785966 h 6858000"/>
              <a:gd name="connsiteX74-16131" fmla="*/ 5712204 w 6128435"/>
              <a:gd name="connsiteY74-16132" fmla="*/ 3785830 h 6858000"/>
              <a:gd name="connsiteX75-16133" fmla="*/ 5724816 w 6128435"/>
              <a:gd name="connsiteY75-16134" fmla="*/ 3798949 h 6858000"/>
              <a:gd name="connsiteX76-16135" fmla="*/ 5733539 w 6128435"/>
              <a:gd name="connsiteY76-16136" fmla="*/ 3818457 h 6858000"/>
              <a:gd name="connsiteX77-16137" fmla="*/ 5768491 w 6128435"/>
              <a:gd name="connsiteY77-16138" fmla="*/ 3914399 h 6858000"/>
              <a:gd name="connsiteX78-16139" fmla="*/ 5793123 w 6128435"/>
              <a:gd name="connsiteY78-16140" fmla="*/ 3969952 h 6858000"/>
              <a:gd name="connsiteX79-16141" fmla="*/ 5808321 w 6128435"/>
              <a:gd name="connsiteY79-16142" fmla="*/ 3988153 h 6858000"/>
              <a:gd name="connsiteX80-16143" fmla="*/ 5825621 w 6128435"/>
              <a:gd name="connsiteY80-16144" fmla="*/ 4015525 h 6858000"/>
              <a:gd name="connsiteX81-16145" fmla="*/ 5860672 w 6128435"/>
              <a:gd name="connsiteY81-16146" fmla="*/ 4061579 h 6858000"/>
              <a:gd name="connsiteX82-16147" fmla="*/ 5872173 w 6128435"/>
              <a:gd name="connsiteY82-16148" fmla="*/ 4088497 h 6858000"/>
              <a:gd name="connsiteX83-16149" fmla="*/ 5883705 w 6128435"/>
              <a:gd name="connsiteY83-16150" fmla="*/ 4101899 h 6858000"/>
              <a:gd name="connsiteX84-16151" fmla="*/ 5885314 w 6128435"/>
              <a:gd name="connsiteY84-16152" fmla="*/ 4108387 h 6858000"/>
              <a:gd name="connsiteX85-16153" fmla="*/ 5894095 w 6128435"/>
              <a:gd name="connsiteY85-16154" fmla="*/ 4128857 h 6858000"/>
              <a:gd name="connsiteX86-16155" fmla="*/ 5898339 w 6128435"/>
              <a:gd name="connsiteY86-16156" fmla="*/ 4140800 h 6858000"/>
              <a:gd name="connsiteX87-16157" fmla="*/ 5899734 w 6128435"/>
              <a:gd name="connsiteY87-16158" fmla="*/ 4145632 h 6858000"/>
              <a:gd name="connsiteX88-16159" fmla="*/ 5903513 w 6128435"/>
              <a:gd name="connsiteY88-16160" fmla="*/ 4187661 h 6858000"/>
              <a:gd name="connsiteX89-16161" fmla="*/ 5917114 w 6128435"/>
              <a:gd name="connsiteY89-16162" fmla="*/ 4213096 h 6858000"/>
              <a:gd name="connsiteX90-16163" fmla="*/ 5921153 w 6128435"/>
              <a:gd name="connsiteY90-16164" fmla="*/ 4236222 h 6858000"/>
              <a:gd name="connsiteX91-16165" fmla="*/ 5924233 w 6128435"/>
              <a:gd name="connsiteY91-16166" fmla="*/ 4242060 h 6858000"/>
              <a:gd name="connsiteX92-16167" fmla="*/ 5928910 w 6128435"/>
              <a:gd name="connsiteY92-16168" fmla="*/ 4300973 h 6858000"/>
              <a:gd name="connsiteX93-16169" fmla="*/ 5939320 w 6128435"/>
              <a:gd name="connsiteY93-16170" fmla="*/ 4340435 h 6858000"/>
              <a:gd name="connsiteX94-16171" fmla="*/ 5946705 w 6128435"/>
              <a:gd name="connsiteY94-16172" fmla="*/ 4428051 h 6858000"/>
              <a:gd name="connsiteX95-16173" fmla="*/ 5949261 w 6128435"/>
              <a:gd name="connsiteY95-16174" fmla="*/ 4449185 h 6858000"/>
              <a:gd name="connsiteX96-16175" fmla="*/ 5957504 w 6128435"/>
              <a:gd name="connsiteY96-16176" fmla="*/ 4465911 h 6858000"/>
              <a:gd name="connsiteX97-16177" fmla="*/ 5964689 w 6128435"/>
              <a:gd name="connsiteY97-16178" fmla="*/ 4468532 h 6858000"/>
              <a:gd name="connsiteX98-16179" fmla="*/ 5967062 w 6128435"/>
              <a:gd name="connsiteY98-16180" fmla="*/ 4479923 h 6858000"/>
              <a:gd name="connsiteX99-16181" fmla="*/ 5968960 w 6128435"/>
              <a:gd name="connsiteY99-16182" fmla="*/ 4482655 h 6858000"/>
              <a:gd name="connsiteX100-16183" fmla="*/ 5978567 w 6128435"/>
              <a:gd name="connsiteY100-16184" fmla="*/ 4498605 h 6858000"/>
              <a:gd name="connsiteX101-16185" fmla="*/ 5980106 w 6128435"/>
              <a:gd name="connsiteY101-16186" fmla="*/ 4585087 h 6858000"/>
              <a:gd name="connsiteX102-16187" fmla="*/ 5998138 w 6128435"/>
              <a:gd name="connsiteY102-16188" fmla="*/ 4697518 h 6858000"/>
              <a:gd name="connsiteX103-16189" fmla="*/ 6013516 w 6128435"/>
              <a:gd name="connsiteY103-16190" fmla="*/ 4786619 h 6858000"/>
              <a:gd name="connsiteX104-16191" fmla="*/ 6025404 w 6128435"/>
              <a:gd name="connsiteY104-16192" fmla="*/ 4858148 h 6858000"/>
              <a:gd name="connsiteX105-16193" fmla="*/ 6007749 w 6128435"/>
              <a:gd name="connsiteY105-16194" fmla="*/ 4964715 h 6858000"/>
              <a:gd name="connsiteX106-16195" fmla="*/ 6005269 w 6128435"/>
              <a:gd name="connsiteY106-16196" fmla="*/ 5150567 h 6858000"/>
              <a:gd name="connsiteX107-16197" fmla="*/ 6001127 w 6128435"/>
              <a:gd name="connsiteY107-16198" fmla="*/ 5164609 h 6858000"/>
              <a:gd name="connsiteX108-16199" fmla="*/ 5996647 w 6128435"/>
              <a:gd name="connsiteY108-16200" fmla="*/ 5185640 h 6858000"/>
              <a:gd name="connsiteX109-16201" fmla="*/ 5998514 w 6128435"/>
              <a:gd name="connsiteY109-16202" fmla="*/ 5189673 h 6858000"/>
              <a:gd name="connsiteX110-16203" fmla="*/ 5995970 w 6128435"/>
              <a:gd name="connsiteY110-16204" fmla="*/ 5221547 h 6858000"/>
              <a:gd name="connsiteX111-16205" fmla="*/ 5997218 w 6128435"/>
              <a:gd name="connsiteY111-16206" fmla="*/ 5222031 h 6858000"/>
              <a:gd name="connsiteX112-16207" fmla="*/ 6002116 w 6128435"/>
              <a:gd name="connsiteY112-16208" fmla="*/ 5231223 h 6858000"/>
              <a:gd name="connsiteX113-16209" fmla="*/ 6008541 w 6128435"/>
              <a:gd name="connsiteY113-16210" fmla="*/ 5248680 h 6858000"/>
              <a:gd name="connsiteX114-16211" fmla="*/ 6039260 w 6128435"/>
              <a:gd name="connsiteY114-16212" fmla="*/ 5289518 h 6858000"/>
              <a:gd name="connsiteX115-16213" fmla="*/ 6036748 w 6128435"/>
              <a:gd name="connsiteY115-16214" fmla="*/ 5322752 h 6858000"/>
              <a:gd name="connsiteX116-16215" fmla="*/ 6036943 w 6128435"/>
              <a:gd name="connsiteY116-16216" fmla="*/ 5329480 h 6858000"/>
              <a:gd name="connsiteX117-16217" fmla="*/ 6037236 w 6128435"/>
              <a:gd name="connsiteY117-16218" fmla="*/ 5329634 h 6858000"/>
              <a:gd name="connsiteX118-16219" fmla="*/ 6038019 w 6128435"/>
              <a:gd name="connsiteY118-16220" fmla="*/ 5336764 h 6858000"/>
              <a:gd name="connsiteX119-16221" fmla="*/ 6037298 w 6128435"/>
              <a:gd name="connsiteY119-16222" fmla="*/ 5341753 h 6858000"/>
              <a:gd name="connsiteX120-16223" fmla="*/ 6037677 w 6128435"/>
              <a:gd name="connsiteY120-16224" fmla="*/ 5354807 h 6858000"/>
              <a:gd name="connsiteX121-16225" fmla="*/ 6039728 w 6128435"/>
              <a:gd name="connsiteY121-16226" fmla="*/ 5359416 h 6858000"/>
              <a:gd name="connsiteX122-16227" fmla="*/ 6043311 w 6128435"/>
              <a:gd name="connsiteY122-16228" fmla="*/ 5361407 h 6858000"/>
              <a:gd name="connsiteX123-16229" fmla="*/ 6042954 w 6128435"/>
              <a:gd name="connsiteY123-16230" fmla="*/ 5362576 h 6858000"/>
              <a:gd name="connsiteX124-16231" fmla="*/ 6053435 w 6128435"/>
              <a:gd name="connsiteY124-16232" fmla="*/ 5387547 h 6858000"/>
              <a:gd name="connsiteX125-16233" fmla="*/ 6065933 w 6128435"/>
              <a:gd name="connsiteY125-16234" fmla="*/ 5443002 h 6858000"/>
              <a:gd name="connsiteX126-16235" fmla="*/ 6068640 w 6128435"/>
              <a:gd name="connsiteY126-16236" fmla="*/ 5474503 h 6858000"/>
              <a:gd name="connsiteX127-16237" fmla="*/ 6080922 w 6128435"/>
              <a:gd name="connsiteY127-16238" fmla="*/ 5561070 h 6858000"/>
              <a:gd name="connsiteX128-16239" fmla="*/ 6096949 w 6128435"/>
              <a:gd name="connsiteY128-16240" fmla="*/ 5648179 h 6858000"/>
              <a:gd name="connsiteX129-16241" fmla="*/ 6125703 w 6128435"/>
              <a:gd name="connsiteY129-16242" fmla="*/ 5692894 h 6858000"/>
              <a:gd name="connsiteX130-16243" fmla="*/ 6126670 w 6128435"/>
              <a:gd name="connsiteY130-16244" fmla="*/ 5697882 h 6858000"/>
              <a:gd name="connsiteX131-16245" fmla="*/ 6124061 w 6128435"/>
              <a:gd name="connsiteY131-16246" fmla="*/ 5710294 h 6858000"/>
              <a:gd name="connsiteX132-16247" fmla="*/ 6122213 w 6128435"/>
              <a:gd name="connsiteY132-16248" fmla="*/ 5714762 h 6858000"/>
              <a:gd name="connsiteX133-16249" fmla="*/ 6121353 w 6128435"/>
              <a:gd name="connsiteY133-16250" fmla="*/ 5721725 h 6858000"/>
              <a:gd name="connsiteX134-16251" fmla="*/ 6121607 w 6128435"/>
              <a:gd name="connsiteY134-16252" fmla="*/ 5721959 h 6858000"/>
              <a:gd name="connsiteX135-16253" fmla="*/ 6120262 w 6128435"/>
              <a:gd name="connsiteY135-16254" fmla="*/ 5728358 h 6858000"/>
              <a:gd name="connsiteX136-16255" fmla="*/ 6110194 w 6128435"/>
              <a:gd name="connsiteY136-16256" fmla="*/ 5758853 h 6858000"/>
              <a:gd name="connsiteX137-16257" fmla="*/ 6127519 w 6128435"/>
              <a:gd name="connsiteY137-16258" fmla="*/ 5865775 h 6858000"/>
              <a:gd name="connsiteX138-16259" fmla="*/ 6128435 w 6128435"/>
              <a:gd name="connsiteY138-16260" fmla="*/ 5870164 h 6858000"/>
              <a:gd name="connsiteX139-16261" fmla="*/ 6119217 w 6128435"/>
              <a:gd name="connsiteY139-16262" fmla="*/ 5888542 h 6858000"/>
              <a:gd name="connsiteX140-16263" fmla="*/ 6115966 w 6128435"/>
              <a:gd name="connsiteY140-16264" fmla="*/ 5898387 h 6858000"/>
              <a:gd name="connsiteX141-16265" fmla="*/ 6111924 w 6128435"/>
              <a:gd name="connsiteY141-16266" fmla="*/ 5900444 h 6858000"/>
              <a:gd name="connsiteX142-16267" fmla="*/ 6108716 w 6128435"/>
              <a:gd name="connsiteY142-16268" fmla="*/ 5915345 h 6858000"/>
              <a:gd name="connsiteX143-16269" fmla="*/ 6109524 w 6128435"/>
              <a:gd name="connsiteY143-16270" fmla="*/ 5917328 h 6858000"/>
              <a:gd name="connsiteX144-16271" fmla="*/ 6102493 w 6128435"/>
              <a:gd name="connsiteY144-16272" fmla="*/ 5928602 h 6858000"/>
              <a:gd name="connsiteX145-16273" fmla="*/ 6056863 w 6128435"/>
              <a:gd name="connsiteY145-16274" fmla="*/ 6000643 h 6858000"/>
              <a:gd name="connsiteX146-16275" fmla="*/ 6045436 w 6128435"/>
              <a:gd name="connsiteY146-16276" fmla="*/ 6124480 h 6858000"/>
              <a:gd name="connsiteX147-16277" fmla="*/ 6030489 w 6128435"/>
              <a:gd name="connsiteY147-16278" fmla="*/ 6317666 h 6858000"/>
              <a:gd name="connsiteX148-16279" fmla="*/ 6007492 w 6128435"/>
              <a:gd name="connsiteY148-16280" fmla="*/ 6440818 h 6858000"/>
              <a:gd name="connsiteX149-16281" fmla="*/ 6009467 w 6128435"/>
              <a:gd name="connsiteY149-16282" fmla="*/ 6487076 h 6858000"/>
              <a:gd name="connsiteX150-16283" fmla="*/ 5995064 w 6128435"/>
              <a:gd name="connsiteY150-16284" fmla="*/ 6540791 h 6858000"/>
              <a:gd name="connsiteX151-16285" fmla="*/ 5996309 w 6128435"/>
              <a:gd name="connsiteY151-16286" fmla="*/ 6543961 h 6858000"/>
              <a:gd name="connsiteX152-16287" fmla="*/ 5996048 w 6128435"/>
              <a:gd name="connsiteY152-16288" fmla="*/ 6555444 h 6858000"/>
              <a:gd name="connsiteX153-16289" fmla="*/ 6002524 w 6128435"/>
              <a:gd name="connsiteY153-16290" fmla="*/ 6560188 h 6858000"/>
              <a:gd name="connsiteX154-16291" fmla="*/ 6006823 w 6128435"/>
              <a:gd name="connsiteY154-16292" fmla="*/ 6578546 h 6858000"/>
              <a:gd name="connsiteX155-16293" fmla="*/ 6004510 w 6128435"/>
              <a:gd name="connsiteY155-16294" fmla="*/ 6599256 h 6858000"/>
              <a:gd name="connsiteX156-16295" fmla="*/ 5986207 w 6128435"/>
              <a:gd name="connsiteY156-16296" fmla="*/ 6695855 h 6858000"/>
              <a:gd name="connsiteX157-16297" fmla="*/ 5979428 w 6128435"/>
              <a:gd name="connsiteY157-16298" fmla="*/ 6754678 h 6858000"/>
              <a:gd name="connsiteX158-16299" fmla="*/ 5983398 w 6128435"/>
              <a:gd name="connsiteY158-16300" fmla="*/ 6778641 h 6858000"/>
              <a:gd name="connsiteX159-16301" fmla="*/ 5984543 w 6128435"/>
              <a:gd name="connsiteY159-16302" fmla="*/ 6811016 h 6858000"/>
              <a:gd name="connsiteX160-16303" fmla="*/ 5981802 w 6128435"/>
              <a:gd name="connsiteY160-16304" fmla="*/ 6838578 h 6858000"/>
              <a:gd name="connsiteX161-16305" fmla="*/ 5979671 w 6128435"/>
              <a:gd name="connsiteY161-16306" fmla="*/ 6858000 h 6858000"/>
              <a:gd name="connsiteX162-16307" fmla="*/ 0 w 6128435"/>
              <a:gd name="connsiteY162-16308" fmla="*/ 6858000 h 6858000"/>
              <a:gd name="connsiteX163-16309" fmla="*/ 0 w 6128435"/>
              <a:gd name="connsiteY163-16310" fmla="*/ 0 h 6858000"/>
              <a:gd name="connsiteX0-16311" fmla="*/ 0 w 6128435"/>
              <a:gd name="connsiteY0-16312" fmla="*/ 0 h 6858000"/>
              <a:gd name="connsiteX1-16313" fmla="*/ 4965888 w 6128435"/>
              <a:gd name="connsiteY1-16314" fmla="*/ 0 h 6858000"/>
              <a:gd name="connsiteX2-16315" fmla="*/ 4967767 w 6128435"/>
              <a:gd name="connsiteY2-16316" fmla="*/ 7930 h 6858000"/>
              <a:gd name="connsiteX3-16317" fmla="*/ 4979444 w 6128435"/>
              <a:gd name="connsiteY3-16318" fmla="*/ 43921 h 6858000"/>
              <a:gd name="connsiteX4-16319" fmla="*/ 5021173 w 6128435"/>
              <a:gd name="connsiteY4-16320" fmla="*/ 123738 h 6858000"/>
              <a:gd name="connsiteX5-16321" fmla="*/ 5075458 w 6128435"/>
              <a:gd name="connsiteY5-16322" fmla="*/ 264355 h 6858000"/>
              <a:gd name="connsiteX6-16323" fmla="*/ 5081175 w 6128435"/>
              <a:gd name="connsiteY6-16324" fmla="*/ 277448 h 6858000"/>
              <a:gd name="connsiteX7-16325" fmla="*/ 5097011 w 6128435"/>
              <a:gd name="connsiteY7-16326" fmla="*/ 355616 h 6858000"/>
              <a:gd name="connsiteX8-16327" fmla="*/ 5130982 w 6128435"/>
              <a:gd name="connsiteY8-16328" fmla="*/ 412030 h 6858000"/>
              <a:gd name="connsiteX9-16329" fmla="*/ 5153000 w 6128435"/>
              <a:gd name="connsiteY9-16330" fmla="*/ 507134 h 6858000"/>
              <a:gd name="connsiteX10-16331" fmla="*/ 5171282 w 6128435"/>
              <a:gd name="connsiteY10-16332" fmla="*/ 602071 h 6858000"/>
              <a:gd name="connsiteX11-16333" fmla="*/ 5176196 w 6128435"/>
              <a:gd name="connsiteY11-16334" fmla="*/ 636822 h 6858000"/>
              <a:gd name="connsiteX12-16335" fmla="*/ 5189051 w 6128435"/>
              <a:gd name="connsiteY12-16336" fmla="*/ 782518 h 6858000"/>
              <a:gd name="connsiteX13-16337" fmla="*/ 5210428 w 6128435"/>
              <a:gd name="connsiteY13-16338" fmla="*/ 815772 h 6858000"/>
              <a:gd name="connsiteX14-16339" fmla="*/ 5221088 w 6128435"/>
              <a:gd name="connsiteY14-16340" fmla="*/ 860193 h 6858000"/>
              <a:gd name="connsiteX15-16341" fmla="*/ 5230806 w 6128435"/>
              <a:gd name="connsiteY15-16342" fmla="*/ 961354 h 6858000"/>
              <a:gd name="connsiteX16-16343" fmla="*/ 5201018 w 6128435"/>
              <a:gd name="connsiteY16-16344" fmla="*/ 1095027 h 6858000"/>
              <a:gd name="connsiteX17-16345" fmla="*/ 5202153 w 6128435"/>
              <a:gd name="connsiteY17-16346" fmla="*/ 1133224 h 6858000"/>
              <a:gd name="connsiteX18-16347" fmla="*/ 5207370 w 6128435"/>
              <a:gd name="connsiteY18-16348" fmla="*/ 1138097 h 6858000"/>
              <a:gd name="connsiteX19-16349" fmla="*/ 5189234 w 6128435"/>
              <a:gd name="connsiteY19-16350" fmla="*/ 1193495 h 6858000"/>
              <a:gd name="connsiteX20-16351" fmla="*/ 5202769 w 6128435"/>
              <a:gd name="connsiteY20-16352" fmla="*/ 1269450 h 6858000"/>
              <a:gd name="connsiteX21-16353" fmla="*/ 5225968 w 6128435"/>
              <a:gd name="connsiteY21-16354" fmla="*/ 1357994 h 6858000"/>
              <a:gd name="connsiteX22-16355" fmla="*/ 5233819 w 6128435"/>
              <a:gd name="connsiteY22-16356" fmla="*/ 1380922 h 6858000"/>
              <a:gd name="connsiteX23-16357" fmla="*/ 5237226 w 6128435"/>
              <a:gd name="connsiteY23-16358" fmla="*/ 1441327 h 6858000"/>
              <a:gd name="connsiteX24-16359" fmla="*/ 5244434 w 6128435"/>
              <a:gd name="connsiteY24-16360" fmla="*/ 1580810 h 6858000"/>
              <a:gd name="connsiteX25-16361" fmla="*/ 5263491 w 6128435"/>
              <a:gd name="connsiteY25-16362" fmla="*/ 1642938 h 6858000"/>
              <a:gd name="connsiteX26-16363" fmla="*/ 5261314 w 6128435"/>
              <a:gd name="connsiteY26-16364" fmla="*/ 1689177 h 6858000"/>
              <a:gd name="connsiteX27-16365" fmla="*/ 5259788 w 6128435"/>
              <a:gd name="connsiteY27-16366" fmla="*/ 1768516 h 6858000"/>
              <a:gd name="connsiteX28-16367" fmla="*/ 5255696 w 6128435"/>
              <a:gd name="connsiteY28-16368" fmla="*/ 1953770 h 6858000"/>
              <a:gd name="connsiteX29-16369" fmla="*/ 5252592 w 6128435"/>
              <a:gd name="connsiteY29-16370" fmla="*/ 2092210 h 6858000"/>
              <a:gd name="connsiteX30-16371" fmla="*/ 5264303 w 6128435"/>
              <a:gd name="connsiteY30-16372" fmla="*/ 2225157 h 6858000"/>
              <a:gd name="connsiteX31-16373" fmla="*/ 5254949 w 6128435"/>
              <a:gd name="connsiteY31-16374" fmla="*/ 2236160 h 6858000"/>
              <a:gd name="connsiteX32-16375" fmla="*/ 5250104 w 6128435"/>
              <a:gd name="connsiteY32-16376" fmla="*/ 2249166 h 6858000"/>
              <a:gd name="connsiteX33-16377" fmla="*/ 5251214 w 6128435"/>
              <a:gd name="connsiteY33-16378" fmla="*/ 2250944 h 6858000"/>
              <a:gd name="connsiteX34-16379" fmla="*/ 5250644 w 6128435"/>
              <a:gd name="connsiteY34-16380" fmla="*/ 2266619 h 6858000"/>
              <a:gd name="connsiteX35-16381" fmla="*/ 5247111 w 6128435"/>
              <a:gd name="connsiteY35-16382" fmla="*/ 2269679 h 6858000"/>
              <a:gd name="connsiteX36-16383" fmla="*/ 5279312 w 6128435"/>
              <a:gd name="connsiteY36-16384" fmla="*/ 2302757 h 6858000"/>
              <a:gd name="connsiteX37-16385" fmla="*/ 5293877 w 6128435"/>
              <a:gd name="connsiteY37-16386" fmla="*/ 2368649 h 6858000"/>
              <a:gd name="connsiteX38-16387" fmla="*/ 5311338 w 6128435"/>
              <a:gd name="connsiteY38-16388" fmla="*/ 2404034 h 6858000"/>
              <a:gd name="connsiteX39-16389" fmla="*/ 5338366 w 6128435"/>
              <a:gd name="connsiteY39-16390" fmla="*/ 2465052 h 6858000"/>
              <a:gd name="connsiteX40-16391" fmla="*/ 5371263 w 6128435"/>
              <a:gd name="connsiteY40-16392" fmla="*/ 2586413 h 6858000"/>
              <a:gd name="connsiteX41-16393" fmla="*/ 5407503 w 6128435"/>
              <a:gd name="connsiteY41-16394" fmla="*/ 2786290 h 6858000"/>
              <a:gd name="connsiteX42-16395" fmla="*/ 5407356 w 6128435"/>
              <a:gd name="connsiteY42-16396" fmla="*/ 2787545 h 6858000"/>
              <a:gd name="connsiteX43-16397" fmla="*/ 5411130 w 6128435"/>
              <a:gd name="connsiteY43-16398" fmla="*/ 2788640 h 6858000"/>
              <a:gd name="connsiteX44-16399" fmla="*/ 5416439 w 6128435"/>
              <a:gd name="connsiteY44-16400" fmla="*/ 2805666 h 6858000"/>
              <a:gd name="connsiteX45-16401" fmla="*/ 5416589 w 6128435"/>
              <a:gd name="connsiteY45-16402" fmla="*/ 2810822 h 6858000"/>
              <a:gd name="connsiteX46-16403" fmla="*/ 5418542 w 6128435"/>
              <a:gd name="connsiteY46-16404" fmla="*/ 2817745 h 6858000"/>
              <a:gd name="connsiteX47-16405" fmla="*/ 5418847 w 6128435"/>
              <a:gd name="connsiteY47-16406" fmla="*/ 2817825 h 6858000"/>
              <a:gd name="connsiteX48-16407" fmla="*/ 5457023 w 6128435"/>
              <a:gd name="connsiteY48-16408" fmla="*/ 2858292 h 6858000"/>
              <a:gd name="connsiteX49-16409" fmla="*/ 5479298 w 6128435"/>
              <a:gd name="connsiteY49-16410" fmla="*/ 2947791 h 6858000"/>
              <a:gd name="connsiteX50-16411" fmla="*/ 5481770 w 6128435"/>
              <a:gd name="connsiteY50-16412" fmla="*/ 2951352 h 6858000"/>
              <a:gd name="connsiteX51-16413" fmla="*/ 5482045 w 6128435"/>
              <a:gd name="connsiteY51-16414" fmla="*/ 2984371 h 6858000"/>
              <a:gd name="connsiteX52-16415" fmla="*/ 5482415 w 6128435"/>
              <a:gd name="connsiteY52-16416" fmla="*/ 3004079 h 6858000"/>
              <a:gd name="connsiteX53-16417" fmla="*/ 5483865 w 6128435"/>
              <a:gd name="connsiteY53-16418" fmla="*/ 3005467 h 6858000"/>
              <a:gd name="connsiteX54-16419" fmla="*/ 5482236 w 6128435"/>
              <a:gd name="connsiteY54-16420" fmla="*/ 3019791 h 6858000"/>
              <a:gd name="connsiteX55-16421" fmla="*/ 5481505 w 6128435"/>
              <a:gd name="connsiteY55-16422" fmla="*/ 3095286 h 6858000"/>
              <a:gd name="connsiteX56-16423" fmla="*/ 5477595 w 6128435"/>
              <a:gd name="connsiteY56-16424" fmla="*/ 3250534 h 6858000"/>
              <a:gd name="connsiteX57-16425" fmla="*/ 5532836 w 6128435"/>
              <a:gd name="connsiteY57-16426" fmla="*/ 3353840 h 6858000"/>
              <a:gd name="connsiteX58-16427" fmla="*/ 5561229 w 6128435"/>
              <a:gd name="connsiteY58-16428" fmla="*/ 3395784 h 6858000"/>
              <a:gd name="connsiteX59-16429" fmla="*/ 5589758 w 6128435"/>
              <a:gd name="connsiteY59-16430" fmla="*/ 3506453 h 6858000"/>
              <a:gd name="connsiteX60-16431" fmla="*/ 5596144 w 6128435"/>
              <a:gd name="connsiteY60-16432" fmla="*/ 3534624 h 6858000"/>
              <a:gd name="connsiteX61-16433" fmla="*/ 5597750 w 6128435"/>
              <a:gd name="connsiteY61-16434" fmla="*/ 3534129 h 6858000"/>
              <a:gd name="connsiteX62-16435" fmla="*/ 5599700 w 6128435"/>
              <a:gd name="connsiteY62-16436" fmla="*/ 3547221 h 6858000"/>
              <a:gd name="connsiteX63-16437" fmla="*/ 5615031 w 6128435"/>
              <a:gd name="connsiteY63-16438" fmla="*/ 3557482 h 6858000"/>
              <a:gd name="connsiteX64-16439" fmla="*/ 5618377 w 6128435"/>
              <a:gd name="connsiteY64-16440" fmla="*/ 3588431 h 6858000"/>
              <a:gd name="connsiteX65-16441" fmla="*/ 5612155 w 6128435"/>
              <a:gd name="connsiteY65-16442" fmla="*/ 3589869 h 6858000"/>
              <a:gd name="connsiteX66-16443" fmla="*/ 5620843 w 6128435"/>
              <a:gd name="connsiteY66-16444" fmla="*/ 3606745 h 6858000"/>
              <a:gd name="connsiteX67-16445" fmla="*/ 5655472 w 6128435"/>
              <a:gd name="connsiteY67-16446" fmla="*/ 3678877 h 6858000"/>
              <a:gd name="connsiteX68-16447" fmla="*/ 5680448 w 6128435"/>
              <a:gd name="connsiteY68-16448" fmla="*/ 3717760 h 6858000"/>
              <a:gd name="connsiteX69-16449" fmla="*/ 5683015 w 6128435"/>
              <a:gd name="connsiteY69-16450" fmla="*/ 3762025 h 6858000"/>
              <a:gd name="connsiteX70-16451" fmla="*/ 5696643 w 6128435"/>
              <a:gd name="connsiteY70-16452" fmla="*/ 3773888 h 6858000"/>
              <a:gd name="connsiteX71-16453" fmla="*/ 5699203 w 6128435"/>
              <a:gd name="connsiteY71-16454" fmla="*/ 3775823 h 6858000"/>
              <a:gd name="connsiteX72-16455" fmla="*/ 5704824 w 6128435"/>
              <a:gd name="connsiteY72-16456" fmla="*/ 3785966 h 6858000"/>
              <a:gd name="connsiteX73-16457" fmla="*/ 5712204 w 6128435"/>
              <a:gd name="connsiteY73-16458" fmla="*/ 3785830 h 6858000"/>
              <a:gd name="connsiteX74-16459" fmla="*/ 5724816 w 6128435"/>
              <a:gd name="connsiteY74-16460" fmla="*/ 3798949 h 6858000"/>
              <a:gd name="connsiteX75-16461" fmla="*/ 5733539 w 6128435"/>
              <a:gd name="connsiteY75-16462" fmla="*/ 3818457 h 6858000"/>
              <a:gd name="connsiteX76-16463" fmla="*/ 5768491 w 6128435"/>
              <a:gd name="connsiteY76-16464" fmla="*/ 3914399 h 6858000"/>
              <a:gd name="connsiteX77-16465" fmla="*/ 5793123 w 6128435"/>
              <a:gd name="connsiteY77-16466" fmla="*/ 3969952 h 6858000"/>
              <a:gd name="connsiteX78-16467" fmla="*/ 5808321 w 6128435"/>
              <a:gd name="connsiteY78-16468" fmla="*/ 3988153 h 6858000"/>
              <a:gd name="connsiteX79-16469" fmla="*/ 5825621 w 6128435"/>
              <a:gd name="connsiteY79-16470" fmla="*/ 4015525 h 6858000"/>
              <a:gd name="connsiteX80-16471" fmla="*/ 5860672 w 6128435"/>
              <a:gd name="connsiteY80-16472" fmla="*/ 4061579 h 6858000"/>
              <a:gd name="connsiteX81-16473" fmla="*/ 5872173 w 6128435"/>
              <a:gd name="connsiteY81-16474" fmla="*/ 4088497 h 6858000"/>
              <a:gd name="connsiteX82-16475" fmla="*/ 5883705 w 6128435"/>
              <a:gd name="connsiteY82-16476" fmla="*/ 4101899 h 6858000"/>
              <a:gd name="connsiteX83-16477" fmla="*/ 5885314 w 6128435"/>
              <a:gd name="connsiteY83-16478" fmla="*/ 4108387 h 6858000"/>
              <a:gd name="connsiteX84-16479" fmla="*/ 5894095 w 6128435"/>
              <a:gd name="connsiteY84-16480" fmla="*/ 4128857 h 6858000"/>
              <a:gd name="connsiteX85-16481" fmla="*/ 5898339 w 6128435"/>
              <a:gd name="connsiteY85-16482" fmla="*/ 4140800 h 6858000"/>
              <a:gd name="connsiteX86-16483" fmla="*/ 5899734 w 6128435"/>
              <a:gd name="connsiteY86-16484" fmla="*/ 4145632 h 6858000"/>
              <a:gd name="connsiteX87-16485" fmla="*/ 5903513 w 6128435"/>
              <a:gd name="connsiteY87-16486" fmla="*/ 4187661 h 6858000"/>
              <a:gd name="connsiteX88-16487" fmla="*/ 5917114 w 6128435"/>
              <a:gd name="connsiteY88-16488" fmla="*/ 4213096 h 6858000"/>
              <a:gd name="connsiteX89-16489" fmla="*/ 5921153 w 6128435"/>
              <a:gd name="connsiteY89-16490" fmla="*/ 4236222 h 6858000"/>
              <a:gd name="connsiteX90-16491" fmla="*/ 5924233 w 6128435"/>
              <a:gd name="connsiteY90-16492" fmla="*/ 4242060 h 6858000"/>
              <a:gd name="connsiteX91-16493" fmla="*/ 5928910 w 6128435"/>
              <a:gd name="connsiteY91-16494" fmla="*/ 4300973 h 6858000"/>
              <a:gd name="connsiteX92-16495" fmla="*/ 5939320 w 6128435"/>
              <a:gd name="connsiteY92-16496" fmla="*/ 4340435 h 6858000"/>
              <a:gd name="connsiteX93-16497" fmla="*/ 5946705 w 6128435"/>
              <a:gd name="connsiteY93-16498" fmla="*/ 4428051 h 6858000"/>
              <a:gd name="connsiteX94-16499" fmla="*/ 5949261 w 6128435"/>
              <a:gd name="connsiteY94-16500" fmla="*/ 4449185 h 6858000"/>
              <a:gd name="connsiteX95-16501" fmla="*/ 5957504 w 6128435"/>
              <a:gd name="connsiteY95-16502" fmla="*/ 4465911 h 6858000"/>
              <a:gd name="connsiteX96-16503" fmla="*/ 5964689 w 6128435"/>
              <a:gd name="connsiteY96-16504" fmla="*/ 4468532 h 6858000"/>
              <a:gd name="connsiteX97-16505" fmla="*/ 5967062 w 6128435"/>
              <a:gd name="connsiteY97-16506" fmla="*/ 4479923 h 6858000"/>
              <a:gd name="connsiteX98-16507" fmla="*/ 5968960 w 6128435"/>
              <a:gd name="connsiteY98-16508" fmla="*/ 4482655 h 6858000"/>
              <a:gd name="connsiteX99-16509" fmla="*/ 5978567 w 6128435"/>
              <a:gd name="connsiteY99-16510" fmla="*/ 4498605 h 6858000"/>
              <a:gd name="connsiteX100-16511" fmla="*/ 5980106 w 6128435"/>
              <a:gd name="connsiteY100-16512" fmla="*/ 4585087 h 6858000"/>
              <a:gd name="connsiteX101-16513" fmla="*/ 5998138 w 6128435"/>
              <a:gd name="connsiteY101-16514" fmla="*/ 4697518 h 6858000"/>
              <a:gd name="connsiteX102-16515" fmla="*/ 6013516 w 6128435"/>
              <a:gd name="connsiteY102-16516" fmla="*/ 4786619 h 6858000"/>
              <a:gd name="connsiteX103-16517" fmla="*/ 6025404 w 6128435"/>
              <a:gd name="connsiteY103-16518" fmla="*/ 4858148 h 6858000"/>
              <a:gd name="connsiteX104-16519" fmla="*/ 6007749 w 6128435"/>
              <a:gd name="connsiteY104-16520" fmla="*/ 4964715 h 6858000"/>
              <a:gd name="connsiteX105-16521" fmla="*/ 6005269 w 6128435"/>
              <a:gd name="connsiteY105-16522" fmla="*/ 5150567 h 6858000"/>
              <a:gd name="connsiteX106-16523" fmla="*/ 6001127 w 6128435"/>
              <a:gd name="connsiteY106-16524" fmla="*/ 5164609 h 6858000"/>
              <a:gd name="connsiteX107-16525" fmla="*/ 5996647 w 6128435"/>
              <a:gd name="connsiteY107-16526" fmla="*/ 5185640 h 6858000"/>
              <a:gd name="connsiteX108-16527" fmla="*/ 5998514 w 6128435"/>
              <a:gd name="connsiteY108-16528" fmla="*/ 5189673 h 6858000"/>
              <a:gd name="connsiteX109-16529" fmla="*/ 5995970 w 6128435"/>
              <a:gd name="connsiteY109-16530" fmla="*/ 5221547 h 6858000"/>
              <a:gd name="connsiteX110-16531" fmla="*/ 5997218 w 6128435"/>
              <a:gd name="connsiteY110-16532" fmla="*/ 5222031 h 6858000"/>
              <a:gd name="connsiteX111-16533" fmla="*/ 6002116 w 6128435"/>
              <a:gd name="connsiteY111-16534" fmla="*/ 5231223 h 6858000"/>
              <a:gd name="connsiteX112-16535" fmla="*/ 6008541 w 6128435"/>
              <a:gd name="connsiteY112-16536" fmla="*/ 5248680 h 6858000"/>
              <a:gd name="connsiteX113-16537" fmla="*/ 6039260 w 6128435"/>
              <a:gd name="connsiteY113-16538" fmla="*/ 5289518 h 6858000"/>
              <a:gd name="connsiteX114-16539" fmla="*/ 6036748 w 6128435"/>
              <a:gd name="connsiteY114-16540" fmla="*/ 5322752 h 6858000"/>
              <a:gd name="connsiteX115-16541" fmla="*/ 6036943 w 6128435"/>
              <a:gd name="connsiteY115-16542" fmla="*/ 5329480 h 6858000"/>
              <a:gd name="connsiteX116-16543" fmla="*/ 6037236 w 6128435"/>
              <a:gd name="connsiteY116-16544" fmla="*/ 5329634 h 6858000"/>
              <a:gd name="connsiteX117-16545" fmla="*/ 6038019 w 6128435"/>
              <a:gd name="connsiteY117-16546" fmla="*/ 5336764 h 6858000"/>
              <a:gd name="connsiteX118-16547" fmla="*/ 6037298 w 6128435"/>
              <a:gd name="connsiteY118-16548" fmla="*/ 5341753 h 6858000"/>
              <a:gd name="connsiteX119-16549" fmla="*/ 6037677 w 6128435"/>
              <a:gd name="connsiteY119-16550" fmla="*/ 5354807 h 6858000"/>
              <a:gd name="connsiteX120-16551" fmla="*/ 6039728 w 6128435"/>
              <a:gd name="connsiteY120-16552" fmla="*/ 5359416 h 6858000"/>
              <a:gd name="connsiteX121-16553" fmla="*/ 6043311 w 6128435"/>
              <a:gd name="connsiteY121-16554" fmla="*/ 5361407 h 6858000"/>
              <a:gd name="connsiteX122-16555" fmla="*/ 6042954 w 6128435"/>
              <a:gd name="connsiteY122-16556" fmla="*/ 5362576 h 6858000"/>
              <a:gd name="connsiteX123-16557" fmla="*/ 6053435 w 6128435"/>
              <a:gd name="connsiteY123-16558" fmla="*/ 5387547 h 6858000"/>
              <a:gd name="connsiteX124-16559" fmla="*/ 6065933 w 6128435"/>
              <a:gd name="connsiteY124-16560" fmla="*/ 5443002 h 6858000"/>
              <a:gd name="connsiteX125-16561" fmla="*/ 6068640 w 6128435"/>
              <a:gd name="connsiteY125-16562" fmla="*/ 5474503 h 6858000"/>
              <a:gd name="connsiteX126-16563" fmla="*/ 6080922 w 6128435"/>
              <a:gd name="connsiteY126-16564" fmla="*/ 5561070 h 6858000"/>
              <a:gd name="connsiteX127-16565" fmla="*/ 6096949 w 6128435"/>
              <a:gd name="connsiteY127-16566" fmla="*/ 5648179 h 6858000"/>
              <a:gd name="connsiteX128-16567" fmla="*/ 6125703 w 6128435"/>
              <a:gd name="connsiteY128-16568" fmla="*/ 5692894 h 6858000"/>
              <a:gd name="connsiteX129-16569" fmla="*/ 6126670 w 6128435"/>
              <a:gd name="connsiteY129-16570" fmla="*/ 5697882 h 6858000"/>
              <a:gd name="connsiteX130-16571" fmla="*/ 6124061 w 6128435"/>
              <a:gd name="connsiteY130-16572" fmla="*/ 5710294 h 6858000"/>
              <a:gd name="connsiteX131-16573" fmla="*/ 6122213 w 6128435"/>
              <a:gd name="connsiteY131-16574" fmla="*/ 5714762 h 6858000"/>
              <a:gd name="connsiteX132-16575" fmla="*/ 6121353 w 6128435"/>
              <a:gd name="connsiteY132-16576" fmla="*/ 5721725 h 6858000"/>
              <a:gd name="connsiteX133-16577" fmla="*/ 6121607 w 6128435"/>
              <a:gd name="connsiteY133-16578" fmla="*/ 5721959 h 6858000"/>
              <a:gd name="connsiteX134-16579" fmla="*/ 6120262 w 6128435"/>
              <a:gd name="connsiteY134-16580" fmla="*/ 5728358 h 6858000"/>
              <a:gd name="connsiteX135-16581" fmla="*/ 6110194 w 6128435"/>
              <a:gd name="connsiteY135-16582" fmla="*/ 5758853 h 6858000"/>
              <a:gd name="connsiteX136-16583" fmla="*/ 6127519 w 6128435"/>
              <a:gd name="connsiteY136-16584" fmla="*/ 5865775 h 6858000"/>
              <a:gd name="connsiteX137-16585" fmla="*/ 6128435 w 6128435"/>
              <a:gd name="connsiteY137-16586" fmla="*/ 5870164 h 6858000"/>
              <a:gd name="connsiteX138-16587" fmla="*/ 6119217 w 6128435"/>
              <a:gd name="connsiteY138-16588" fmla="*/ 5888542 h 6858000"/>
              <a:gd name="connsiteX139-16589" fmla="*/ 6115966 w 6128435"/>
              <a:gd name="connsiteY139-16590" fmla="*/ 5898387 h 6858000"/>
              <a:gd name="connsiteX140-16591" fmla="*/ 6111924 w 6128435"/>
              <a:gd name="connsiteY140-16592" fmla="*/ 5900444 h 6858000"/>
              <a:gd name="connsiteX141-16593" fmla="*/ 6108716 w 6128435"/>
              <a:gd name="connsiteY141-16594" fmla="*/ 5915345 h 6858000"/>
              <a:gd name="connsiteX142-16595" fmla="*/ 6109524 w 6128435"/>
              <a:gd name="connsiteY142-16596" fmla="*/ 5917328 h 6858000"/>
              <a:gd name="connsiteX143-16597" fmla="*/ 6102493 w 6128435"/>
              <a:gd name="connsiteY143-16598" fmla="*/ 5928602 h 6858000"/>
              <a:gd name="connsiteX144-16599" fmla="*/ 6056863 w 6128435"/>
              <a:gd name="connsiteY144-16600" fmla="*/ 6000643 h 6858000"/>
              <a:gd name="connsiteX145-16601" fmla="*/ 6045436 w 6128435"/>
              <a:gd name="connsiteY145-16602" fmla="*/ 6124480 h 6858000"/>
              <a:gd name="connsiteX146-16603" fmla="*/ 6030489 w 6128435"/>
              <a:gd name="connsiteY146-16604" fmla="*/ 6317666 h 6858000"/>
              <a:gd name="connsiteX147-16605" fmla="*/ 6007492 w 6128435"/>
              <a:gd name="connsiteY147-16606" fmla="*/ 6440818 h 6858000"/>
              <a:gd name="connsiteX148-16607" fmla="*/ 6009467 w 6128435"/>
              <a:gd name="connsiteY148-16608" fmla="*/ 6487076 h 6858000"/>
              <a:gd name="connsiteX149-16609" fmla="*/ 5995064 w 6128435"/>
              <a:gd name="connsiteY149-16610" fmla="*/ 6540791 h 6858000"/>
              <a:gd name="connsiteX150-16611" fmla="*/ 5996309 w 6128435"/>
              <a:gd name="connsiteY150-16612" fmla="*/ 6543961 h 6858000"/>
              <a:gd name="connsiteX151-16613" fmla="*/ 5996048 w 6128435"/>
              <a:gd name="connsiteY151-16614" fmla="*/ 6555444 h 6858000"/>
              <a:gd name="connsiteX152-16615" fmla="*/ 6002524 w 6128435"/>
              <a:gd name="connsiteY152-16616" fmla="*/ 6560188 h 6858000"/>
              <a:gd name="connsiteX153-16617" fmla="*/ 6006823 w 6128435"/>
              <a:gd name="connsiteY153-16618" fmla="*/ 6578546 h 6858000"/>
              <a:gd name="connsiteX154-16619" fmla="*/ 6004510 w 6128435"/>
              <a:gd name="connsiteY154-16620" fmla="*/ 6599256 h 6858000"/>
              <a:gd name="connsiteX155-16621" fmla="*/ 5986207 w 6128435"/>
              <a:gd name="connsiteY155-16622" fmla="*/ 6695855 h 6858000"/>
              <a:gd name="connsiteX156-16623" fmla="*/ 5979428 w 6128435"/>
              <a:gd name="connsiteY156-16624" fmla="*/ 6754678 h 6858000"/>
              <a:gd name="connsiteX157-16625" fmla="*/ 5983398 w 6128435"/>
              <a:gd name="connsiteY157-16626" fmla="*/ 6778641 h 6858000"/>
              <a:gd name="connsiteX158-16627" fmla="*/ 5984543 w 6128435"/>
              <a:gd name="connsiteY158-16628" fmla="*/ 6811016 h 6858000"/>
              <a:gd name="connsiteX159-16629" fmla="*/ 5981802 w 6128435"/>
              <a:gd name="connsiteY159-16630" fmla="*/ 6838578 h 6858000"/>
              <a:gd name="connsiteX160-16631" fmla="*/ 5979671 w 6128435"/>
              <a:gd name="connsiteY160-16632" fmla="*/ 6858000 h 6858000"/>
              <a:gd name="connsiteX161-16633" fmla="*/ 0 w 6128435"/>
              <a:gd name="connsiteY161-16634" fmla="*/ 6858000 h 6858000"/>
              <a:gd name="connsiteX162-16635" fmla="*/ 0 w 6128435"/>
              <a:gd name="connsiteY162-16636" fmla="*/ 0 h 6858000"/>
              <a:gd name="connsiteX0-16637" fmla="*/ 0 w 6128435"/>
              <a:gd name="connsiteY0-16638" fmla="*/ 0 h 6858000"/>
              <a:gd name="connsiteX1-16639" fmla="*/ 4965888 w 6128435"/>
              <a:gd name="connsiteY1-16640" fmla="*/ 0 h 6858000"/>
              <a:gd name="connsiteX2-16641" fmla="*/ 4967767 w 6128435"/>
              <a:gd name="connsiteY2-16642" fmla="*/ 7930 h 6858000"/>
              <a:gd name="connsiteX3-16643" fmla="*/ 4979444 w 6128435"/>
              <a:gd name="connsiteY3-16644" fmla="*/ 43921 h 6858000"/>
              <a:gd name="connsiteX4-16645" fmla="*/ 5021173 w 6128435"/>
              <a:gd name="connsiteY4-16646" fmla="*/ 123738 h 6858000"/>
              <a:gd name="connsiteX5-16647" fmla="*/ 5075458 w 6128435"/>
              <a:gd name="connsiteY5-16648" fmla="*/ 264355 h 6858000"/>
              <a:gd name="connsiteX6-16649" fmla="*/ 5081175 w 6128435"/>
              <a:gd name="connsiteY6-16650" fmla="*/ 277448 h 6858000"/>
              <a:gd name="connsiteX7-16651" fmla="*/ 5097011 w 6128435"/>
              <a:gd name="connsiteY7-16652" fmla="*/ 355616 h 6858000"/>
              <a:gd name="connsiteX8-16653" fmla="*/ 5130982 w 6128435"/>
              <a:gd name="connsiteY8-16654" fmla="*/ 412030 h 6858000"/>
              <a:gd name="connsiteX9-16655" fmla="*/ 5153000 w 6128435"/>
              <a:gd name="connsiteY9-16656" fmla="*/ 507134 h 6858000"/>
              <a:gd name="connsiteX10-16657" fmla="*/ 5171282 w 6128435"/>
              <a:gd name="connsiteY10-16658" fmla="*/ 602071 h 6858000"/>
              <a:gd name="connsiteX11-16659" fmla="*/ 5176196 w 6128435"/>
              <a:gd name="connsiteY11-16660" fmla="*/ 636822 h 6858000"/>
              <a:gd name="connsiteX12-16661" fmla="*/ 5189051 w 6128435"/>
              <a:gd name="connsiteY12-16662" fmla="*/ 782518 h 6858000"/>
              <a:gd name="connsiteX13-16663" fmla="*/ 5210428 w 6128435"/>
              <a:gd name="connsiteY13-16664" fmla="*/ 815772 h 6858000"/>
              <a:gd name="connsiteX14-16665" fmla="*/ 5221088 w 6128435"/>
              <a:gd name="connsiteY14-16666" fmla="*/ 860193 h 6858000"/>
              <a:gd name="connsiteX15-16667" fmla="*/ 5230806 w 6128435"/>
              <a:gd name="connsiteY15-16668" fmla="*/ 961354 h 6858000"/>
              <a:gd name="connsiteX16-16669" fmla="*/ 5201018 w 6128435"/>
              <a:gd name="connsiteY16-16670" fmla="*/ 1095027 h 6858000"/>
              <a:gd name="connsiteX17-16671" fmla="*/ 5202153 w 6128435"/>
              <a:gd name="connsiteY17-16672" fmla="*/ 1133224 h 6858000"/>
              <a:gd name="connsiteX18-16673" fmla="*/ 5207370 w 6128435"/>
              <a:gd name="connsiteY18-16674" fmla="*/ 1138097 h 6858000"/>
              <a:gd name="connsiteX19-16675" fmla="*/ 5189234 w 6128435"/>
              <a:gd name="connsiteY19-16676" fmla="*/ 1193495 h 6858000"/>
              <a:gd name="connsiteX20-16677" fmla="*/ 5202769 w 6128435"/>
              <a:gd name="connsiteY20-16678" fmla="*/ 1269450 h 6858000"/>
              <a:gd name="connsiteX21-16679" fmla="*/ 5225968 w 6128435"/>
              <a:gd name="connsiteY21-16680" fmla="*/ 1357994 h 6858000"/>
              <a:gd name="connsiteX22-16681" fmla="*/ 5233819 w 6128435"/>
              <a:gd name="connsiteY22-16682" fmla="*/ 1380922 h 6858000"/>
              <a:gd name="connsiteX23-16683" fmla="*/ 5237226 w 6128435"/>
              <a:gd name="connsiteY23-16684" fmla="*/ 1441327 h 6858000"/>
              <a:gd name="connsiteX24-16685" fmla="*/ 5255653 w 6128435"/>
              <a:gd name="connsiteY24-16686" fmla="*/ 1524712 h 6858000"/>
              <a:gd name="connsiteX25-16687" fmla="*/ 5263491 w 6128435"/>
              <a:gd name="connsiteY25-16688" fmla="*/ 1642938 h 6858000"/>
              <a:gd name="connsiteX26-16689" fmla="*/ 5261314 w 6128435"/>
              <a:gd name="connsiteY26-16690" fmla="*/ 1689177 h 6858000"/>
              <a:gd name="connsiteX27-16691" fmla="*/ 5259788 w 6128435"/>
              <a:gd name="connsiteY27-16692" fmla="*/ 1768516 h 6858000"/>
              <a:gd name="connsiteX28-16693" fmla="*/ 5255696 w 6128435"/>
              <a:gd name="connsiteY28-16694" fmla="*/ 1953770 h 6858000"/>
              <a:gd name="connsiteX29-16695" fmla="*/ 5252592 w 6128435"/>
              <a:gd name="connsiteY29-16696" fmla="*/ 2092210 h 6858000"/>
              <a:gd name="connsiteX30-16697" fmla="*/ 5264303 w 6128435"/>
              <a:gd name="connsiteY30-16698" fmla="*/ 2225157 h 6858000"/>
              <a:gd name="connsiteX31-16699" fmla="*/ 5254949 w 6128435"/>
              <a:gd name="connsiteY31-16700" fmla="*/ 2236160 h 6858000"/>
              <a:gd name="connsiteX32-16701" fmla="*/ 5250104 w 6128435"/>
              <a:gd name="connsiteY32-16702" fmla="*/ 2249166 h 6858000"/>
              <a:gd name="connsiteX33-16703" fmla="*/ 5251214 w 6128435"/>
              <a:gd name="connsiteY33-16704" fmla="*/ 2250944 h 6858000"/>
              <a:gd name="connsiteX34-16705" fmla="*/ 5250644 w 6128435"/>
              <a:gd name="connsiteY34-16706" fmla="*/ 2266619 h 6858000"/>
              <a:gd name="connsiteX35-16707" fmla="*/ 5247111 w 6128435"/>
              <a:gd name="connsiteY35-16708" fmla="*/ 2269679 h 6858000"/>
              <a:gd name="connsiteX36-16709" fmla="*/ 5279312 w 6128435"/>
              <a:gd name="connsiteY36-16710" fmla="*/ 2302757 h 6858000"/>
              <a:gd name="connsiteX37-16711" fmla="*/ 5293877 w 6128435"/>
              <a:gd name="connsiteY37-16712" fmla="*/ 2368649 h 6858000"/>
              <a:gd name="connsiteX38-16713" fmla="*/ 5311338 w 6128435"/>
              <a:gd name="connsiteY38-16714" fmla="*/ 2404034 h 6858000"/>
              <a:gd name="connsiteX39-16715" fmla="*/ 5338366 w 6128435"/>
              <a:gd name="connsiteY39-16716" fmla="*/ 2465052 h 6858000"/>
              <a:gd name="connsiteX40-16717" fmla="*/ 5371263 w 6128435"/>
              <a:gd name="connsiteY40-16718" fmla="*/ 2586413 h 6858000"/>
              <a:gd name="connsiteX41-16719" fmla="*/ 5407503 w 6128435"/>
              <a:gd name="connsiteY41-16720" fmla="*/ 2786290 h 6858000"/>
              <a:gd name="connsiteX42-16721" fmla="*/ 5407356 w 6128435"/>
              <a:gd name="connsiteY42-16722" fmla="*/ 2787545 h 6858000"/>
              <a:gd name="connsiteX43-16723" fmla="*/ 5411130 w 6128435"/>
              <a:gd name="connsiteY43-16724" fmla="*/ 2788640 h 6858000"/>
              <a:gd name="connsiteX44-16725" fmla="*/ 5416439 w 6128435"/>
              <a:gd name="connsiteY44-16726" fmla="*/ 2805666 h 6858000"/>
              <a:gd name="connsiteX45-16727" fmla="*/ 5416589 w 6128435"/>
              <a:gd name="connsiteY45-16728" fmla="*/ 2810822 h 6858000"/>
              <a:gd name="connsiteX46-16729" fmla="*/ 5418542 w 6128435"/>
              <a:gd name="connsiteY46-16730" fmla="*/ 2817745 h 6858000"/>
              <a:gd name="connsiteX47-16731" fmla="*/ 5418847 w 6128435"/>
              <a:gd name="connsiteY47-16732" fmla="*/ 2817825 h 6858000"/>
              <a:gd name="connsiteX48-16733" fmla="*/ 5457023 w 6128435"/>
              <a:gd name="connsiteY48-16734" fmla="*/ 2858292 h 6858000"/>
              <a:gd name="connsiteX49-16735" fmla="*/ 5479298 w 6128435"/>
              <a:gd name="connsiteY49-16736" fmla="*/ 2947791 h 6858000"/>
              <a:gd name="connsiteX50-16737" fmla="*/ 5481770 w 6128435"/>
              <a:gd name="connsiteY50-16738" fmla="*/ 2951352 h 6858000"/>
              <a:gd name="connsiteX51-16739" fmla="*/ 5482045 w 6128435"/>
              <a:gd name="connsiteY51-16740" fmla="*/ 2984371 h 6858000"/>
              <a:gd name="connsiteX52-16741" fmla="*/ 5482415 w 6128435"/>
              <a:gd name="connsiteY52-16742" fmla="*/ 3004079 h 6858000"/>
              <a:gd name="connsiteX53-16743" fmla="*/ 5483865 w 6128435"/>
              <a:gd name="connsiteY53-16744" fmla="*/ 3005467 h 6858000"/>
              <a:gd name="connsiteX54-16745" fmla="*/ 5482236 w 6128435"/>
              <a:gd name="connsiteY54-16746" fmla="*/ 3019791 h 6858000"/>
              <a:gd name="connsiteX55-16747" fmla="*/ 5481505 w 6128435"/>
              <a:gd name="connsiteY55-16748" fmla="*/ 3095286 h 6858000"/>
              <a:gd name="connsiteX56-16749" fmla="*/ 5477595 w 6128435"/>
              <a:gd name="connsiteY56-16750" fmla="*/ 3250534 h 6858000"/>
              <a:gd name="connsiteX57-16751" fmla="*/ 5532836 w 6128435"/>
              <a:gd name="connsiteY57-16752" fmla="*/ 3353840 h 6858000"/>
              <a:gd name="connsiteX58-16753" fmla="*/ 5561229 w 6128435"/>
              <a:gd name="connsiteY58-16754" fmla="*/ 3395784 h 6858000"/>
              <a:gd name="connsiteX59-16755" fmla="*/ 5589758 w 6128435"/>
              <a:gd name="connsiteY59-16756" fmla="*/ 3506453 h 6858000"/>
              <a:gd name="connsiteX60-16757" fmla="*/ 5596144 w 6128435"/>
              <a:gd name="connsiteY60-16758" fmla="*/ 3534624 h 6858000"/>
              <a:gd name="connsiteX61-16759" fmla="*/ 5597750 w 6128435"/>
              <a:gd name="connsiteY61-16760" fmla="*/ 3534129 h 6858000"/>
              <a:gd name="connsiteX62-16761" fmla="*/ 5599700 w 6128435"/>
              <a:gd name="connsiteY62-16762" fmla="*/ 3547221 h 6858000"/>
              <a:gd name="connsiteX63-16763" fmla="*/ 5615031 w 6128435"/>
              <a:gd name="connsiteY63-16764" fmla="*/ 3557482 h 6858000"/>
              <a:gd name="connsiteX64-16765" fmla="*/ 5618377 w 6128435"/>
              <a:gd name="connsiteY64-16766" fmla="*/ 3588431 h 6858000"/>
              <a:gd name="connsiteX65-16767" fmla="*/ 5612155 w 6128435"/>
              <a:gd name="connsiteY65-16768" fmla="*/ 3589869 h 6858000"/>
              <a:gd name="connsiteX66-16769" fmla="*/ 5620843 w 6128435"/>
              <a:gd name="connsiteY66-16770" fmla="*/ 3606745 h 6858000"/>
              <a:gd name="connsiteX67-16771" fmla="*/ 5655472 w 6128435"/>
              <a:gd name="connsiteY67-16772" fmla="*/ 3678877 h 6858000"/>
              <a:gd name="connsiteX68-16773" fmla="*/ 5680448 w 6128435"/>
              <a:gd name="connsiteY68-16774" fmla="*/ 3717760 h 6858000"/>
              <a:gd name="connsiteX69-16775" fmla="*/ 5683015 w 6128435"/>
              <a:gd name="connsiteY69-16776" fmla="*/ 3762025 h 6858000"/>
              <a:gd name="connsiteX70-16777" fmla="*/ 5696643 w 6128435"/>
              <a:gd name="connsiteY70-16778" fmla="*/ 3773888 h 6858000"/>
              <a:gd name="connsiteX71-16779" fmla="*/ 5699203 w 6128435"/>
              <a:gd name="connsiteY71-16780" fmla="*/ 3775823 h 6858000"/>
              <a:gd name="connsiteX72-16781" fmla="*/ 5704824 w 6128435"/>
              <a:gd name="connsiteY72-16782" fmla="*/ 3785966 h 6858000"/>
              <a:gd name="connsiteX73-16783" fmla="*/ 5712204 w 6128435"/>
              <a:gd name="connsiteY73-16784" fmla="*/ 3785830 h 6858000"/>
              <a:gd name="connsiteX74-16785" fmla="*/ 5724816 w 6128435"/>
              <a:gd name="connsiteY74-16786" fmla="*/ 3798949 h 6858000"/>
              <a:gd name="connsiteX75-16787" fmla="*/ 5733539 w 6128435"/>
              <a:gd name="connsiteY75-16788" fmla="*/ 3818457 h 6858000"/>
              <a:gd name="connsiteX76-16789" fmla="*/ 5768491 w 6128435"/>
              <a:gd name="connsiteY76-16790" fmla="*/ 3914399 h 6858000"/>
              <a:gd name="connsiteX77-16791" fmla="*/ 5793123 w 6128435"/>
              <a:gd name="connsiteY77-16792" fmla="*/ 3969952 h 6858000"/>
              <a:gd name="connsiteX78-16793" fmla="*/ 5808321 w 6128435"/>
              <a:gd name="connsiteY78-16794" fmla="*/ 3988153 h 6858000"/>
              <a:gd name="connsiteX79-16795" fmla="*/ 5825621 w 6128435"/>
              <a:gd name="connsiteY79-16796" fmla="*/ 4015525 h 6858000"/>
              <a:gd name="connsiteX80-16797" fmla="*/ 5860672 w 6128435"/>
              <a:gd name="connsiteY80-16798" fmla="*/ 4061579 h 6858000"/>
              <a:gd name="connsiteX81-16799" fmla="*/ 5872173 w 6128435"/>
              <a:gd name="connsiteY81-16800" fmla="*/ 4088497 h 6858000"/>
              <a:gd name="connsiteX82-16801" fmla="*/ 5883705 w 6128435"/>
              <a:gd name="connsiteY82-16802" fmla="*/ 4101899 h 6858000"/>
              <a:gd name="connsiteX83-16803" fmla="*/ 5885314 w 6128435"/>
              <a:gd name="connsiteY83-16804" fmla="*/ 4108387 h 6858000"/>
              <a:gd name="connsiteX84-16805" fmla="*/ 5894095 w 6128435"/>
              <a:gd name="connsiteY84-16806" fmla="*/ 4128857 h 6858000"/>
              <a:gd name="connsiteX85-16807" fmla="*/ 5898339 w 6128435"/>
              <a:gd name="connsiteY85-16808" fmla="*/ 4140800 h 6858000"/>
              <a:gd name="connsiteX86-16809" fmla="*/ 5899734 w 6128435"/>
              <a:gd name="connsiteY86-16810" fmla="*/ 4145632 h 6858000"/>
              <a:gd name="connsiteX87-16811" fmla="*/ 5903513 w 6128435"/>
              <a:gd name="connsiteY87-16812" fmla="*/ 4187661 h 6858000"/>
              <a:gd name="connsiteX88-16813" fmla="*/ 5917114 w 6128435"/>
              <a:gd name="connsiteY88-16814" fmla="*/ 4213096 h 6858000"/>
              <a:gd name="connsiteX89-16815" fmla="*/ 5921153 w 6128435"/>
              <a:gd name="connsiteY89-16816" fmla="*/ 4236222 h 6858000"/>
              <a:gd name="connsiteX90-16817" fmla="*/ 5924233 w 6128435"/>
              <a:gd name="connsiteY90-16818" fmla="*/ 4242060 h 6858000"/>
              <a:gd name="connsiteX91-16819" fmla="*/ 5928910 w 6128435"/>
              <a:gd name="connsiteY91-16820" fmla="*/ 4300973 h 6858000"/>
              <a:gd name="connsiteX92-16821" fmla="*/ 5939320 w 6128435"/>
              <a:gd name="connsiteY92-16822" fmla="*/ 4340435 h 6858000"/>
              <a:gd name="connsiteX93-16823" fmla="*/ 5946705 w 6128435"/>
              <a:gd name="connsiteY93-16824" fmla="*/ 4428051 h 6858000"/>
              <a:gd name="connsiteX94-16825" fmla="*/ 5949261 w 6128435"/>
              <a:gd name="connsiteY94-16826" fmla="*/ 4449185 h 6858000"/>
              <a:gd name="connsiteX95-16827" fmla="*/ 5957504 w 6128435"/>
              <a:gd name="connsiteY95-16828" fmla="*/ 4465911 h 6858000"/>
              <a:gd name="connsiteX96-16829" fmla="*/ 5964689 w 6128435"/>
              <a:gd name="connsiteY96-16830" fmla="*/ 4468532 h 6858000"/>
              <a:gd name="connsiteX97-16831" fmla="*/ 5967062 w 6128435"/>
              <a:gd name="connsiteY97-16832" fmla="*/ 4479923 h 6858000"/>
              <a:gd name="connsiteX98-16833" fmla="*/ 5968960 w 6128435"/>
              <a:gd name="connsiteY98-16834" fmla="*/ 4482655 h 6858000"/>
              <a:gd name="connsiteX99-16835" fmla="*/ 5978567 w 6128435"/>
              <a:gd name="connsiteY99-16836" fmla="*/ 4498605 h 6858000"/>
              <a:gd name="connsiteX100-16837" fmla="*/ 5980106 w 6128435"/>
              <a:gd name="connsiteY100-16838" fmla="*/ 4585087 h 6858000"/>
              <a:gd name="connsiteX101-16839" fmla="*/ 5998138 w 6128435"/>
              <a:gd name="connsiteY101-16840" fmla="*/ 4697518 h 6858000"/>
              <a:gd name="connsiteX102-16841" fmla="*/ 6013516 w 6128435"/>
              <a:gd name="connsiteY102-16842" fmla="*/ 4786619 h 6858000"/>
              <a:gd name="connsiteX103-16843" fmla="*/ 6025404 w 6128435"/>
              <a:gd name="connsiteY103-16844" fmla="*/ 4858148 h 6858000"/>
              <a:gd name="connsiteX104-16845" fmla="*/ 6007749 w 6128435"/>
              <a:gd name="connsiteY104-16846" fmla="*/ 4964715 h 6858000"/>
              <a:gd name="connsiteX105-16847" fmla="*/ 6005269 w 6128435"/>
              <a:gd name="connsiteY105-16848" fmla="*/ 5150567 h 6858000"/>
              <a:gd name="connsiteX106-16849" fmla="*/ 6001127 w 6128435"/>
              <a:gd name="connsiteY106-16850" fmla="*/ 5164609 h 6858000"/>
              <a:gd name="connsiteX107-16851" fmla="*/ 5996647 w 6128435"/>
              <a:gd name="connsiteY107-16852" fmla="*/ 5185640 h 6858000"/>
              <a:gd name="connsiteX108-16853" fmla="*/ 5998514 w 6128435"/>
              <a:gd name="connsiteY108-16854" fmla="*/ 5189673 h 6858000"/>
              <a:gd name="connsiteX109-16855" fmla="*/ 5995970 w 6128435"/>
              <a:gd name="connsiteY109-16856" fmla="*/ 5221547 h 6858000"/>
              <a:gd name="connsiteX110-16857" fmla="*/ 5997218 w 6128435"/>
              <a:gd name="connsiteY110-16858" fmla="*/ 5222031 h 6858000"/>
              <a:gd name="connsiteX111-16859" fmla="*/ 6002116 w 6128435"/>
              <a:gd name="connsiteY111-16860" fmla="*/ 5231223 h 6858000"/>
              <a:gd name="connsiteX112-16861" fmla="*/ 6008541 w 6128435"/>
              <a:gd name="connsiteY112-16862" fmla="*/ 5248680 h 6858000"/>
              <a:gd name="connsiteX113-16863" fmla="*/ 6039260 w 6128435"/>
              <a:gd name="connsiteY113-16864" fmla="*/ 5289518 h 6858000"/>
              <a:gd name="connsiteX114-16865" fmla="*/ 6036748 w 6128435"/>
              <a:gd name="connsiteY114-16866" fmla="*/ 5322752 h 6858000"/>
              <a:gd name="connsiteX115-16867" fmla="*/ 6036943 w 6128435"/>
              <a:gd name="connsiteY115-16868" fmla="*/ 5329480 h 6858000"/>
              <a:gd name="connsiteX116-16869" fmla="*/ 6037236 w 6128435"/>
              <a:gd name="connsiteY116-16870" fmla="*/ 5329634 h 6858000"/>
              <a:gd name="connsiteX117-16871" fmla="*/ 6038019 w 6128435"/>
              <a:gd name="connsiteY117-16872" fmla="*/ 5336764 h 6858000"/>
              <a:gd name="connsiteX118-16873" fmla="*/ 6037298 w 6128435"/>
              <a:gd name="connsiteY118-16874" fmla="*/ 5341753 h 6858000"/>
              <a:gd name="connsiteX119-16875" fmla="*/ 6037677 w 6128435"/>
              <a:gd name="connsiteY119-16876" fmla="*/ 5354807 h 6858000"/>
              <a:gd name="connsiteX120-16877" fmla="*/ 6039728 w 6128435"/>
              <a:gd name="connsiteY120-16878" fmla="*/ 5359416 h 6858000"/>
              <a:gd name="connsiteX121-16879" fmla="*/ 6043311 w 6128435"/>
              <a:gd name="connsiteY121-16880" fmla="*/ 5361407 h 6858000"/>
              <a:gd name="connsiteX122-16881" fmla="*/ 6042954 w 6128435"/>
              <a:gd name="connsiteY122-16882" fmla="*/ 5362576 h 6858000"/>
              <a:gd name="connsiteX123-16883" fmla="*/ 6053435 w 6128435"/>
              <a:gd name="connsiteY123-16884" fmla="*/ 5387547 h 6858000"/>
              <a:gd name="connsiteX124-16885" fmla="*/ 6065933 w 6128435"/>
              <a:gd name="connsiteY124-16886" fmla="*/ 5443002 h 6858000"/>
              <a:gd name="connsiteX125-16887" fmla="*/ 6068640 w 6128435"/>
              <a:gd name="connsiteY125-16888" fmla="*/ 5474503 h 6858000"/>
              <a:gd name="connsiteX126-16889" fmla="*/ 6080922 w 6128435"/>
              <a:gd name="connsiteY126-16890" fmla="*/ 5561070 h 6858000"/>
              <a:gd name="connsiteX127-16891" fmla="*/ 6096949 w 6128435"/>
              <a:gd name="connsiteY127-16892" fmla="*/ 5648179 h 6858000"/>
              <a:gd name="connsiteX128-16893" fmla="*/ 6125703 w 6128435"/>
              <a:gd name="connsiteY128-16894" fmla="*/ 5692894 h 6858000"/>
              <a:gd name="connsiteX129-16895" fmla="*/ 6126670 w 6128435"/>
              <a:gd name="connsiteY129-16896" fmla="*/ 5697882 h 6858000"/>
              <a:gd name="connsiteX130-16897" fmla="*/ 6124061 w 6128435"/>
              <a:gd name="connsiteY130-16898" fmla="*/ 5710294 h 6858000"/>
              <a:gd name="connsiteX131-16899" fmla="*/ 6122213 w 6128435"/>
              <a:gd name="connsiteY131-16900" fmla="*/ 5714762 h 6858000"/>
              <a:gd name="connsiteX132-16901" fmla="*/ 6121353 w 6128435"/>
              <a:gd name="connsiteY132-16902" fmla="*/ 5721725 h 6858000"/>
              <a:gd name="connsiteX133-16903" fmla="*/ 6121607 w 6128435"/>
              <a:gd name="connsiteY133-16904" fmla="*/ 5721959 h 6858000"/>
              <a:gd name="connsiteX134-16905" fmla="*/ 6120262 w 6128435"/>
              <a:gd name="connsiteY134-16906" fmla="*/ 5728358 h 6858000"/>
              <a:gd name="connsiteX135-16907" fmla="*/ 6110194 w 6128435"/>
              <a:gd name="connsiteY135-16908" fmla="*/ 5758853 h 6858000"/>
              <a:gd name="connsiteX136-16909" fmla="*/ 6127519 w 6128435"/>
              <a:gd name="connsiteY136-16910" fmla="*/ 5865775 h 6858000"/>
              <a:gd name="connsiteX137-16911" fmla="*/ 6128435 w 6128435"/>
              <a:gd name="connsiteY137-16912" fmla="*/ 5870164 h 6858000"/>
              <a:gd name="connsiteX138-16913" fmla="*/ 6119217 w 6128435"/>
              <a:gd name="connsiteY138-16914" fmla="*/ 5888542 h 6858000"/>
              <a:gd name="connsiteX139-16915" fmla="*/ 6115966 w 6128435"/>
              <a:gd name="connsiteY139-16916" fmla="*/ 5898387 h 6858000"/>
              <a:gd name="connsiteX140-16917" fmla="*/ 6111924 w 6128435"/>
              <a:gd name="connsiteY140-16918" fmla="*/ 5900444 h 6858000"/>
              <a:gd name="connsiteX141-16919" fmla="*/ 6108716 w 6128435"/>
              <a:gd name="connsiteY141-16920" fmla="*/ 5915345 h 6858000"/>
              <a:gd name="connsiteX142-16921" fmla="*/ 6109524 w 6128435"/>
              <a:gd name="connsiteY142-16922" fmla="*/ 5917328 h 6858000"/>
              <a:gd name="connsiteX143-16923" fmla="*/ 6102493 w 6128435"/>
              <a:gd name="connsiteY143-16924" fmla="*/ 5928602 h 6858000"/>
              <a:gd name="connsiteX144-16925" fmla="*/ 6056863 w 6128435"/>
              <a:gd name="connsiteY144-16926" fmla="*/ 6000643 h 6858000"/>
              <a:gd name="connsiteX145-16927" fmla="*/ 6045436 w 6128435"/>
              <a:gd name="connsiteY145-16928" fmla="*/ 6124480 h 6858000"/>
              <a:gd name="connsiteX146-16929" fmla="*/ 6030489 w 6128435"/>
              <a:gd name="connsiteY146-16930" fmla="*/ 6317666 h 6858000"/>
              <a:gd name="connsiteX147-16931" fmla="*/ 6007492 w 6128435"/>
              <a:gd name="connsiteY147-16932" fmla="*/ 6440818 h 6858000"/>
              <a:gd name="connsiteX148-16933" fmla="*/ 6009467 w 6128435"/>
              <a:gd name="connsiteY148-16934" fmla="*/ 6487076 h 6858000"/>
              <a:gd name="connsiteX149-16935" fmla="*/ 5995064 w 6128435"/>
              <a:gd name="connsiteY149-16936" fmla="*/ 6540791 h 6858000"/>
              <a:gd name="connsiteX150-16937" fmla="*/ 5996309 w 6128435"/>
              <a:gd name="connsiteY150-16938" fmla="*/ 6543961 h 6858000"/>
              <a:gd name="connsiteX151-16939" fmla="*/ 5996048 w 6128435"/>
              <a:gd name="connsiteY151-16940" fmla="*/ 6555444 h 6858000"/>
              <a:gd name="connsiteX152-16941" fmla="*/ 6002524 w 6128435"/>
              <a:gd name="connsiteY152-16942" fmla="*/ 6560188 h 6858000"/>
              <a:gd name="connsiteX153-16943" fmla="*/ 6006823 w 6128435"/>
              <a:gd name="connsiteY153-16944" fmla="*/ 6578546 h 6858000"/>
              <a:gd name="connsiteX154-16945" fmla="*/ 6004510 w 6128435"/>
              <a:gd name="connsiteY154-16946" fmla="*/ 6599256 h 6858000"/>
              <a:gd name="connsiteX155-16947" fmla="*/ 5986207 w 6128435"/>
              <a:gd name="connsiteY155-16948" fmla="*/ 6695855 h 6858000"/>
              <a:gd name="connsiteX156-16949" fmla="*/ 5979428 w 6128435"/>
              <a:gd name="connsiteY156-16950" fmla="*/ 6754678 h 6858000"/>
              <a:gd name="connsiteX157-16951" fmla="*/ 5983398 w 6128435"/>
              <a:gd name="connsiteY157-16952" fmla="*/ 6778641 h 6858000"/>
              <a:gd name="connsiteX158-16953" fmla="*/ 5984543 w 6128435"/>
              <a:gd name="connsiteY158-16954" fmla="*/ 6811016 h 6858000"/>
              <a:gd name="connsiteX159-16955" fmla="*/ 5981802 w 6128435"/>
              <a:gd name="connsiteY159-16956" fmla="*/ 6838578 h 6858000"/>
              <a:gd name="connsiteX160-16957" fmla="*/ 5979671 w 6128435"/>
              <a:gd name="connsiteY160-16958" fmla="*/ 6858000 h 6858000"/>
              <a:gd name="connsiteX161-16959" fmla="*/ 0 w 6128435"/>
              <a:gd name="connsiteY161-16960" fmla="*/ 6858000 h 6858000"/>
              <a:gd name="connsiteX162-16961" fmla="*/ 0 w 6128435"/>
              <a:gd name="connsiteY162-16962" fmla="*/ 0 h 6858000"/>
              <a:gd name="connsiteX0-16963" fmla="*/ 0 w 6128435"/>
              <a:gd name="connsiteY0-16964" fmla="*/ 0 h 6858000"/>
              <a:gd name="connsiteX1-16965" fmla="*/ 4965888 w 6128435"/>
              <a:gd name="connsiteY1-16966" fmla="*/ 0 h 6858000"/>
              <a:gd name="connsiteX2-16967" fmla="*/ 4967767 w 6128435"/>
              <a:gd name="connsiteY2-16968" fmla="*/ 7930 h 6858000"/>
              <a:gd name="connsiteX3-16969" fmla="*/ 4979444 w 6128435"/>
              <a:gd name="connsiteY3-16970" fmla="*/ 43921 h 6858000"/>
              <a:gd name="connsiteX4-16971" fmla="*/ 5021173 w 6128435"/>
              <a:gd name="connsiteY4-16972" fmla="*/ 123738 h 6858000"/>
              <a:gd name="connsiteX5-16973" fmla="*/ 5075458 w 6128435"/>
              <a:gd name="connsiteY5-16974" fmla="*/ 264355 h 6858000"/>
              <a:gd name="connsiteX6-16975" fmla="*/ 5081175 w 6128435"/>
              <a:gd name="connsiteY6-16976" fmla="*/ 277448 h 6858000"/>
              <a:gd name="connsiteX7-16977" fmla="*/ 5097011 w 6128435"/>
              <a:gd name="connsiteY7-16978" fmla="*/ 355616 h 6858000"/>
              <a:gd name="connsiteX8-16979" fmla="*/ 5130982 w 6128435"/>
              <a:gd name="connsiteY8-16980" fmla="*/ 412030 h 6858000"/>
              <a:gd name="connsiteX9-16981" fmla="*/ 5153000 w 6128435"/>
              <a:gd name="connsiteY9-16982" fmla="*/ 507134 h 6858000"/>
              <a:gd name="connsiteX10-16983" fmla="*/ 5171282 w 6128435"/>
              <a:gd name="connsiteY10-16984" fmla="*/ 602071 h 6858000"/>
              <a:gd name="connsiteX11-16985" fmla="*/ 5176196 w 6128435"/>
              <a:gd name="connsiteY11-16986" fmla="*/ 636822 h 6858000"/>
              <a:gd name="connsiteX12-16987" fmla="*/ 5189051 w 6128435"/>
              <a:gd name="connsiteY12-16988" fmla="*/ 782518 h 6858000"/>
              <a:gd name="connsiteX13-16989" fmla="*/ 5210428 w 6128435"/>
              <a:gd name="connsiteY13-16990" fmla="*/ 815772 h 6858000"/>
              <a:gd name="connsiteX14-16991" fmla="*/ 5221088 w 6128435"/>
              <a:gd name="connsiteY14-16992" fmla="*/ 860193 h 6858000"/>
              <a:gd name="connsiteX15-16993" fmla="*/ 5230806 w 6128435"/>
              <a:gd name="connsiteY15-16994" fmla="*/ 961354 h 6858000"/>
              <a:gd name="connsiteX16-16995" fmla="*/ 5201018 w 6128435"/>
              <a:gd name="connsiteY16-16996" fmla="*/ 1095027 h 6858000"/>
              <a:gd name="connsiteX17-16997" fmla="*/ 5202153 w 6128435"/>
              <a:gd name="connsiteY17-16998" fmla="*/ 1133224 h 6858000"/>
              <a:gd name="connsiteX18-16999" fmla="*/ 5207370 w 6128435"/>
              <a:gd name="connsiteY18-17000" fmla="*/ 1138097 h 6858000"/>
              <a:gd name="connsiteX19-17001" fmla="*/ 5189234 w 6128435"/>
              <a:gd name="connsiteY19-17002" fmla="*/ 1193495 h 6858000"/>
              <a:gd name="connsiteX20-17003" fmla="*/ 5202769 w 6128435"/>
              <a:gd name="connsiteY20-17004" fmla="*/ 1269450 h 6858000"/>
              <a:gd name="connsiteX21-17005" fmla="*/ 5225968 w 6128435"/>
              <a:gd name="connsiteY21-17006" fmla="*/ 1357994 h 6858000"/>
              <a:gd name="connsiteX22-17007" fmla="*/ 5233819 w 6128435"/>
              <a:gd name="connsiteY22-17008" fmla="*/ 1380922 h 6858000"/>
              <a:gd name="connsiteX23-17009" fmla="*/ 5237226 w 6128435"/>
              <a:gd name="connsiteY23-17010" fmla="*/ 1441327 h 6858000"/>
              <a:gd name="connsiteX24-17011" fmla="*/ 5255653 w 6128435"/>
              <a:gd name="connsiteY24-17012" fmla="*/ 1524712 h 6858000"/>
              <a:gd name="connsiteX25-17013" fmla="*/ 5263491 w 6128435"/>
              <a:gd name="connsiteY25-17014" fmla="*/ 1642938 h 6858000"/>
              <a:gd name="connsiteX26-17015" fmla="*/ 5261314 w 6128435"/>
              <a:gd name="connsiteY26-17016" fmla="*/ 1689177 h 6858000"/>
              <a:gd name="connsiteX27-17017" fmla="*/ 5259788 w 6128435"/>
              <a:gd name="connsiteY27-17018" fmla="*/ 1768516 h 6858000"/>
              <a:gd name="connsiteX28-17019" fmla="*/ 5255696 w 6128435"/>
              <a:gd name="connsiteY28-17020" fmla="*/ 1953770 h 6858000"/>
              <a:gd name="connsiteX29-17021" fmla="*/ 5252592 w 6128435"/>
              <a:gd name="connsiteY29-17022" fmla="*/ 2092210 h 6858000"/>
              <a:gd name="connsiteX30-17023" fmla="*/ 5264303 w 6128435"/>
              <a:gd name="connsiteY30-17024" fmla="*/ 2225157 h 6858000"/>
              <a:gd name="connsiteX31-17025" fmla="*/ 5254949 w 6128435"/>
              <a:gd name="connsiteY31-17026" fmla="*/ 2236160 h 6858000"/>
              <a:gd name="connsiteX32-17027" fmla="*/ 5250104 w 6128435"/>
              <a:gd name="connsiteY32-17028" fmla="*/ 2249166 h 6858000"/>
              <a:gd name="connsiteX33-17029" fmla="*/ 5251214 w 6128435"/>
              <a:gd name="connsiteY33-17030" fmla="*/ 2250944 h 6858000"/>
              <a:gd name="connsiteX34-17031" fmla="*/ 5250644 w 6128435"/>
              <a:gd name="connsiteY34-17032" fmla="*/ 2266619 h 6858000"/>
              <a:gd name="connsiteX35-17033" fmla="*/ 5279312 w 6128435"/>
              <a:gd name="connsiteY35-17034" fmla="*/ 2302757 h 6858000"/>
              <a:gd name="connsiteX36-17035" fmla="*/ 5293877 w 6128435"/>
              <a:gd name="connsiteY36-17036" fmla="*/ 2368649 h 6858000"/>
              <a:gd name="connsiteX37-17037" fmla="*/ 5311338 w 6128435"/>
              <a:gd name="connsiteY37-17038" fmla="*/ 2404034 h 6858000"/>
              <a:gd name="connsiteX38-17039" fmla="*/ 5338366 w 6128435"/>
              <a:gd name="connsiteY38-17040" fmla="*/ 2465052 h 6858000"/>
              <a:gd name="connsiteX39-17041" fmla="*/ 5371263 w 6128435"/>
              <a:gd name="connsiteY39-17042" fmla="*/ 2586413 h 6858000"/>
              <a:gd name="connsiteX40-17043" fmla="*/ 5407503 w 6128435"/>
              <a:gd name="connsiteY40-17044" fmla="*/ 2786290 h 6858000"/>
              <a:gd name="connsiteX41-17045" fmla="*/ 5407356 w 6128435"/>
              <a:gd name="connsiteY41-17046" fmla="*/ 2787545 h 6858000"/>
              <a:gd name="connsiteX42-17047" fmla="*/ 5411130 w 6128435"/>
              <a:gd name="connsiteY42-17048" fmla="*/ 2788640 h 6858000"/>
              <a:gd name="connsiteX43-17049" fmla="*/ 5416439 w 6128435"/>
              <a:gd name="connsiteY43-17050" fmla="*/ 2805666 h 6858000"/>
              <a:gd name="connsiteX44-17051" fmla="*/ 5416589 w 6128435"/>
              <a:gd name="connsiteY44-17052" fmla="*/ 2810822 h 6858000"/>
              <a:gd name="connsiteX45-17053" fmla="*/ 5418542 w 6128435"/>
              <a:gd name="connsiteY45-17054" fmla="*/ 2817745 h 6858000"/>
              <a:gd name="connsiteX46-17055" fmla="*/ 5418847 w 6128435"/>
              <a:gd name="connsiteY46-17056" fmla="*/ 2817825 h 6858000"/>
              <a:gd name="connsiteX47-17057" fmla="*/ 5457023 w 6128435"/>
              <a:gd name="connsiteY47-17058" fmla="*/ 2858292 h 6858000"/>
              <a:gd name="connsiteX48-17059" fmla="*/ 5479298 w 6128435"/>
              <a:gd name="connsiteY48-17060" fmla="*/ 2947791 h 6858000"/>
              <a:gd name="connsiteX49-17061" fmla="*/ 5481770 w 6128435"/>
              <a:gd name="connsiteY49-17062" fmla="*/ 2951352 h 6858000"/>
              <a:gd name="connsiteX50-17063" fmla="*/ 5482045 w 6128435"/>
              <a:gd name="connsiteY50-17064" fmla="*/ 2984371 h 6858000"/>
              <a:gd name="connsiteX51-17065" fmla="*/ 5482415 w 6128435"/>
              <a:gd name="connsiteY51-17066" fmla="*/ 3004079 h 6858000"/>
              <a:gd name="connsiteX52-17067" fmla="*/ 5483865 w 6128435"/>
              <a:gd name="connsiteY52-17068" fmla="*/ 3005467 h 6858000"/>
              <a:gd name="connsiteX53-17069" fmla="*/ 5482236 w 6128435"/>
              <a:gd name="connsiteY53-17070" fmla="*/ 3019791 h 6858000"/>
              <a:gd name="connsiteX54-17071" fmla="*/ 5481505 w 6128435"/>
              <a:gd name="connsiteY54-17072" fmla="*/ 3095286 h 6858000"/>
              <a:gd name="connsiteX55-17073" fmla="*/ 5477595 w 6128435"/>
              <a:gd name="connsiteY55-17074" fmla="*/ 3250534 h 6858000"/>
              <a:gd name="connsiteX56-17075" fmla="*/ 5532836 w 6128435"/>
              <a:gd name="connsiteY56-17076" fmla="*/ 3353840 h 6858000"/>
              <a:gd name="connsiteX57-17077" fmla="*/ 5561229 w 6128435"/>
              <a:gd name="connsiteY57-17078" fmla="*/ 3395784 h 6858000"/>
              <a:gd name="connsiteX58-17079" fmla="*/ 5589758 w 6128435"/>
              <a:gd name="connsiteY58-17080" fmla="*/ 3506453 h 6858000"/>
              <a:gd name="connsiteX59-17081" fmla="*/ 5596144 w 6128435"/>
              <a:gd name="connsiteY59-17082" fmla="*/ 3534624 h 6858000"/>
              <a:gd name="connsiteX60-17083" fmla="*/ 5597750 w 6128435"/>
              <a:gd name="connsiteY60-17084" fmla="*/ 3534129 h 6858000"/>
              <a:gd name="connsiteX61-17085" fmla="*/ 5599700 w 6128435"/>
              <a:gd name="connsiteY61-17086" fmla="*/ 3547221 h 6858000"/>
              <a:gd name="connsiteX62-17087" fmla="*/ 5615031 w 6128435"/>
              <a:gd name="connsiteY62-17088" fmla="*/ 3557482 h 6858000"/>
              <a:gd name="connsiteX63-17089" fmla="*/ 5618377 w 6128435"/>
              <a:gd name="connsiteY63-17090" fmla="*/ 3588431 h 6858000"/>
              <a:gd name="connsiteX64-17091" fmla="*/ 5612155 w 6128435"/>
              <a:gd name="connsiteY64-17092" fmla="*/ 3589869 h 6858000"/>
              <a:gd name="connsiteX65-17093" fmla="*/ 5620843 w 6128435"/>
              <a:gd name="connsiteY65-17094" fmla="*/ 3606745 h 6858000"/>
              <a:gd name="connsiteX66-17095" fmla="*/ 5655472 w 6128435"/>
              <a:gd name="connsiteY66-17096" fmla="*/ 3678877 h 6858000"/>
              <a:gd name="connsiteX67-17097" fmla="*/ 5680448 w 6128435"/>
              <a:gd name="connsiteY67-17098" fmla="*/ 3717760 h 6858000"/>
              <a:gd name="connsiteX68-17099" fmla="*/ 5683015 w 6128435"/>
              <a:gd name="connsiteY68-17100" fmla="*/ 3762025 h 6858000"/>
              <a:gd name="connsiteX69-17101" fmla="*/ 5696643 w 6128435"/>
              <a:gd name="connsiteY69-17102" fmla="*/ 3773888 h 6858000"/>
              <a:gd name="connsiteX70-17103" fmla="*/ 5699203 w 6128435"/>
              <a:gd name="connsiteY70-17104" fmla="*/ 3775823 h 6858000"/>
              <a:gd name="connsiteX71-17105" fmla="*/ 5704824 w 6128435"/>
              <a:gd name="connsiteY71-17106" fmla="*/ 3785966 h 6858000"/>
              <a:gd name="connsiteX72-17107" fmla="*/ 5712204 w 6128435"/>
              <a:gd name="connsiteY72-17108" fmla="*/ 3785830 h 6858000"/>
              <a:gd name="connsiteX73-17109" fmla="*/ 5724816 w 6128435"/>
              <a:gd name="connsiteY73-17110" fmla="*/ 3798949 h 6858000"/>
              <a:gd name="connsiteX74-17111" fmla="*/ 5733539 w 6128435"/>
              <a:gd name="connsiteY74-17112" fmla="*/ 3818457 h 6858000"/>
              <a:gd name="connsiteX75-17113" fmla="*/ 5768491 w 6128435"/>
              <a:gd name="connsiteY75-17114" fmla="*/ 3914399 h 6858000"/>
              <a:gd name="connsiteX76-17115" fmla="*/ 5793123 w 6128435"/>
              <a:gd name="connsiteY76-17116" fmla="*/ 3969952 h 6858000"/>
              <a:gd name="connsiteX77-17117" fmla="*/ 5808321 w 6128435"/>
              <a:gd name="connsiteY77-17118" fmla="*/ 3988153 h 6858000"/>
              <a:gd name="connsiteX78-17119" fmla="*/ 5825621 w 6128435"/>
              <a:gd name="connsiteY78-17120" fmla="*/ 4015525 h 6858000"/>
              <a:gd name="connsiteX79-17121" fmla="*/ 5860672 w 6128435"/>
              <a:gd name="connsiteY79-17122" fmla="*/ 4061579 h 6858000"/>
              <a:gd name="connsiteX80-17123" fmla="*/ 5872173 w 6128435"/>
              <a:gd name="connsiteY80-17124" fmla="*/ 4088497 h 6858000"/>
              <a:gd name="connsiteX81-17125" fmla="*/ 5883705 w 6128435"/>
              <a:gd name="connsiteY81-17126" fmla="*/ 4101899 h 6858000"/>
              <a:gd name="connsiteX82-17127" fmla="*/ 5885314 w 6128435"/>
              <a:gd name="connsiteY82-17128" fmla="*/ 4108387 h 6858000"/>
              <a:gd name="connsiteX83-17129" fmla="*/ 5894095 w 6128435"/>
              <a:gd name="connsiteY83-17130" fmla="*/ 4128857 h 6858000"/>
              <a:gd name="connsiteX84-17131" fmla="*/ 5898339 w 6128435"/>
              <a:gd name="connsiteY84-17132" fmla="*/ 4140800 h 6858000"/>
              <a:gd name="connsiteX85-17133" fmla="*/ 5899734 w 6128435"/>
              <a:gd name="connsiteY85-17134" fmla="*/ 4145632 h 6858000"/>
              <a:gd name="connsiteX86-17135" fmla="*/ 5903513 w 6128435"/>
              <a:gd name="connsiteY86-17136" fmla="*/ 4187661 h 6858000"/>
              <a:gd name="connsiteX87-17137" fmla="*/ 5917114 w 6128435"/>
              <a:gd name="connsiteY87-17138" fmla="*/ 4213096 h 6858000"/>
              <a:gd name="connsiteX88-17139" fmla="*/ 5921153 w 6128435"/>
              <a:gd name="connsiteY88-17140" fmla="*/ 4236222 h 6858000"/>
              <a:gd name="connsiteX89-17141" fmla="*/ 5924233 w 6128435"/>
              <a:gd name="connsiteY89-17142" fmla="*/ 4242060 h 6858000"/>
              <a:gd name="connsiteX90-17143" fmla="*/ 5928910 w 6128435"/>
              <a:gd name="connsiteY90-17144" fmla="*/ 4300973 h 6858000"/>
              <a:gd name="connsiteX91-17145" fmla="*/ 5939320 w 6128435"/>
              <a:gd name="connsiteY91-17146" fmla="*/ 4340435 h 6858000"/>
              <a:gd name="connsiteX92-17147" fmla="*/ 5946705 w 6128435"/>
              <a:gd name="connsiteY92-17148" fmla="*/ 4428051 h 6858000"/>
              <a:gd name="connsiteX93-17149" fmla="*/ 5949261 w 6128435"/>
              <a:gd name="connsiteY93-17150" fmla="*/ 4449185 h 6858000"/>
              <a:gd name="connsiteX94-17151" fmla="*/ 5957504 w 6128435"/>
              <a:gd name="connsiteY94-17152" fmla="*/ 4465911 h 6858000"/>
              <a:gd name="connsiteX95-17153" fmla="*/ 5964689 w 6128435"/>
              <a:gd name="connsiteY95-17154" fmla="*/ 4468532 h 6858000"/>
              <a:gd name="connsiteX96-17155" fmla="*/ 5967062 w 6128435"/>
              <a:gd name="connsiteY96-17156" fmla="*/ 4479923 h 6858000"/>
              <a:gd name="connsiteX97-17157" fmla="*/ 5968960 w 6128435"/>
              <a:gd name="connsiteY97-17158" fmla="*/ 4482655 h 6858000"/>
              <a:gd name="connsiteX98-17159" fmla="*/ 5978567 w 6128435"/>
              <a:gd name="connsiteY98-17160" fmla="*/ 4498605 h 6858000"/>
              <a:gd name="connsiteX99-17161" fmla="*/ 5980106 w 6128435"/>
              <a:gd name="connsiteY99-17162" fmla="*/ 4585087 h 6858000"/>
              <a:gd name="connsiteX100-17163" fmla="*/ 5998138 w 6128435"/>
              <a:gd name="connsiteY100-17164" fmla="*/ 4697518 h 6858000"/>
              <a:gd name="connsiteX101-17165" fmla="*/ 6013516 w 6128435"/>
              <a:gd name="connsiteY101-17166" fmla="*/ 4786619 h 6858000"/>
              <a:gd name="connsiteX102-17167" fmla="*/ 6025404 w 6128435"/>
              <a:gd name="connsiteY102-17168" fmla="*/ 4858148 h 6858000"/>
              <a:gd name="connsiteX103-17169" fmla="*/ 6007749 w 6128435"/>
              <a:gd name="connsiteY103-17170" fmla="*/ 4964715 h 6858000"/>
              <a:gd name="connsiteX104-17171" fmla="*/ 6005269 w 6128435"/>
              <a:gd name="connsiteY104-17172" fmla="*/ 5150567 h 6858000"/>
              <a:gd name="connsiteX105-17173" fmla="*/ 6001127 w 6128435"/>
              <a:gd name="connsiteY105-17174" fmla="*/ 5164609 h 6858000"/>
              <a:gd name="connsiteX106-17175" fmla="*/ 5996647 w 6128435"/>
              <a:gd name="connsiteY106-17176" fmla="*/ 5185640 h 6858000"/>
              <a:gd name="connsiteX107-17177" fmla="*/ 5998514 w 6128435"/>
              <a:gd name="connsiteY107-17178" fmla="*/ 5189673 h 6858000"/>
              <a:gd name="connsiteX108-17179" fmla="*/ 5995970 w 6128435"/>
              <a:gd name="connsiteY108-17180" fmla="*/ 5221547 h 6858000"/>
              <a:gd name="connsiteX109-17181" fmla="*/ 5997218 w 6128435"/>
              <a:gd name="connsiteY109-17182" fmla="*/ 5222031 h 6858000"/>
              <a:gd name="connsiteX110-17183" fmla="*/ 6002116 w 6128435"/>
              <a:gd name="connsiteY110-17184" fmla="*/ 5231223 h 6858000"/>
              <a:gd name="connsiteX111-17185" fmla="*/ 6008541 w 6128435"/>
              <a:gd name="connsiteY111-17186" fmla="*/ 5248680 h 6858000"/>
              <a:gd name="connsiteX112-17187" fmla="*/ 6039260 w 6128435"/>
              <a:gd name="connsiteY112-17188" fmla="*/ 5289518 h 6858000"/>
              <a:gd name="connsiteX113-17189" fmla="*/ 6036748 w 6128435"/>
              <a:gd name="connsiteY113-17190" fmla="*/ 5322752 h 6858000"/>
              <a:gd name="connsiteX114-17191" fmla="*/ 6036943 w 6128435"/>
              <a:gd name="connsiteY114-17192" fmla="*/ 5329480 h 6858000"/>
              <a:gd name="connsiteX115-17193" fmla="*/ 6037236 w 6128435"/>
              <a:gd name="connsiteY115-17194" fmla="*/ 5329634 h 6858000"/>
              <a:gd name="connsiteX116-17195" fmla="*/ 6038019 w 6128435"/>
              <a:gd name="connsiteY116-17196" fmla="*/ 5336764 h 6858000"/>
              <a:gd name="connsiteX117-17197" fmla="*/ 6037298 w 6128435"/>
              <a:gd name="connsiteY117-17198" fmla="*/ 5341753 h 6858000"/>
              <a:gd name="connsiteX118-17199" fmla="*/ 6037677 w 6128435"/>
              <a:gd name="connsiteY118-17200" fmla="*/ 5354807 h 6858000"/>
              <a:gd name="connsiteX119-17201" fmla="*/ 6039728 w 6128435"/>
              <a:gd name="connsiteY119-17202" fmla="*/ 5359416 h 6858000"/>
              <a:gd name="connsiteX120-17203" fmla="*/ 6043311 w 6128435"/>
              <a:gd name="connsiteY120-17204" fmla="*/ 5361407 h 6858000"/>
              <a:gd name="connsiteX121-17205" fmla="*/ 6042954 w 6128435"/>
              <a:gd name="connsiteY121-17206" fmla="*/ 5362576 h 6858000"/>
              <a:gd name="connsiteX122-17207" fmla="*/ 6053435 w 6128435"/>
              <a:gd name="connsiteY122-17208" fmla="*/ 5387547 h 6858000"/>
              <a:gd name="connsiteX123-17209" fmla="*/ 6065933 w 6128435"/>
              <a:gd name="connsiteY123-17210" fmla="*/ 5443002 h 6858000"/>
              <a:gd name="connsiteX124-17211" fmla="*/ 6068640 w 6128435"/>
              <a:gd name="connsiteY124-17212" fmla="*/ 5474503 h 6858000"/>
              <a:gd name="connsiteX125-17213" fmla="*/ 6080922 w 6128435"/>
              <a:gd name="connsiteY125-17214" fmla="*/ 5561070 h 6858000"/>
              <a:gd name="connsiteX126-17215" fmla="*/ 6096949 w 6128435"/>
              <a:gd name="connsiteY126-17216" fmla="*/ 5648179 h 6858000"/>
              <a:gd name="connsiteX127-17217" fmla="*/ 6125703 w 6128435"/>
              <a:gd name="connsiteY127-17218" fmla="*/ 5692894 h 6858000"/>
              <a:gd name="connsiteX128-17219" fmla="*/ 6126670 w 6128435"/>
              <a:gd name="connsiteY128-17220" fmla="*/ 5697882 h 6858000"/>
              <a:gd name="connsiteX129-17221" fmla="*/ 6124061 w 6128435"/>
              <a:gd name="connsiteY129-17222" fmla="*/ 5710294 h 6858000"/>
              <a:gd name="connsiteX130-17223" fmla="*/ 6122213 w 6128435"/>
              <a:gd name="connsiteY130-17224" fmla="*/ 5714762 h 6858000"/>
              <a:gd name="connsiteX131-17225" fmla="*/ 6121353 w 6128435"/>
              <a:gd name="connsiteY131-17226" fmla="*/ 5721725 h 6858000"/>
              <a:gd name="connsiteX132-17227" fmla="*/ 6121607 w 6128435"/>
              <a:gd name="connsiteY132-17228" fmla="*/ 5721959 h 6858000"/>
              <a:gd name="connsiteX133-17229" fmla="*/ 6120262 w 6128435"/>
              <a:gd name="connsiteY133-17230" fmla="*/ 5728358 h 6858000"/>
              <a:gd name="connsiteX134-17231" fmla="*/ 6110194 w 6128435"/>
              <a:gd name="connsiteY134-17232" fmla="*/ 5758853 h 6858000"/>
              <a:gd name="connsiteX135-17233" fmla="*/ 6127519 w 6128435"/>
              <a:gd name="connsiteY135-17234" fmla="*/ 5865775 h 6858000"/>
              <a:gd name="connsiteX136-17235" fmla="*/ 6128435 w 6128435"/>
              <a:gd name="connsiteY136-17236" fmla="*/ 5870164 h 6858000"/>
              <a:gd name="connsiteX137-17237" fmla="*/ 6119217 w 6128435"/>
              <a:gd name="connsiteY137-17238" fmla="*/ 5888542 h 6858000"/>
              <a:gd name="connsiteX138-17239" fmla="*/ 6115966 w 6128435"/>
              <a:gd name="connsiteY138-17240" fmla="*/ 5898387 h 6858000"/>
              <a:gd name="connsiteX139-17241" fmla="*/ 6111924 w 6128435"/>
              <a:gd name="connsiteY139-17242" fmla="*/ 5900444 h 6858000"/>
              <a:gd name="connsiteX140-17243" fmla="*/ 6108716 w 6128435"/>
              <a:gd name="connsiteY140-17244" fmla="*/ 5915345 h 6858000"/>
              <a:gd name="connsiteX141-17245" fmla="*/ 6109524 w 6128435"/>
              <a:gd name="connsiteY141-17246" fmla="*/ 5917328 h 6858000"/>
              <a:gd name="connsiteX142-17247" fmla="*/ 6102493 w 6128435"/>
              <a:gd name="connsiteY142-17248" fmla="*/ 5928602 h 6858000"/>
              <a:gd name="connsiteX143-17249" fmla="*/ 6056863 w 6128435"/>
              <a:gd name="connsiteY143-17250" fmla="*/ 6000643 h 6858000"/>
              <a:gd name="connsiteX144-17251" fmla="*/ 6045436 w 6128435"/>
              <a:gd name="connsiteY144-17252" fmla="*/ 6124480 h 6858000"/>
              <a:gd name="connsiteX145-17253" fmla="*/ 6030489 w 6128435"/>
              <a:gd name="connsiteY145-17254" fmla="*/ 6317666 h 6858000"/>
              <a:gd name="connsiteX146-17255" fmla="*/ 6007492 w 6128435"/>
              <a:gd name="connsiteY146-17256" fmla="*/ 6440818 h 6858000"/>
              <a:gd name="connsiteX147-17257" fmla="*/ 6009467 w 6128435"/>
              <a:gd name="connsiteY147-17258" fmla="*/ 6487076 h 6858000"/>
              <a:gd name="connsiteX148-17259" fmla="*/ 5995064 w 6128435"/>
              <a:gd name="connsiteY148-17260" fmla="*/ 6540791 h 6858000"/>
              <a:gd name="connsiteX149-17261" fmla="*/ 5996309 w 6128435"/>
              <a:gd name="connsiteY149-17262" fmla="*/ 6543961 h 6858000"/>
              <a:gd name="connsiteX150-17263" fmla="*/ 5996048 w 6128435"/>
              <a:gd name="connsiteY150-17264" fmla="*/ 6555444 h 6858000"/>
              <a:gd name="connsiteX151-17265" fmla="*/ 6002524 w 6128435"/>
              <a:gd name="connsiteY151-17266" fmla="*/ 6560188 h 6858000"/>
              <a:gd name="connsiteX152-17267" fmla="*/ 6006823 w 6128435"/>
              <a:gd name="connsiteY152-17268" fmla="*/ 6578546 h 6858000"/>
              <a:gd name="connsiteX153-17269" fmla="*/ 6004510 w 6128435"/>
              <a:gd name="connsiteY153-17270" fmla="*/ 6599256 h 6858000"/>
              <a:gd name="connsiteX154-17271" fmla="*/ 5986207 w 6128435"/>
              <a:gd name="connsiteY154-17272" fmla="*/ 6695855 h 6858000"/>
              <a:gd name="connsiteX155-17273" fmla="*/ 5979428 w 6128435"/>
              <a:gd name="connsiteY155-17274" fmla="*/ 6754678 h 6858000"/>
              <a:gd name="connsiteX156-17275" fmla="*/ 5983398 w 6128435"/>
              <a:gd name="connsiteY156-17276" fmla="*/ 6778641 h 6858000"/>
              <a:gd name="connsiteX157-17277" fmla="*/ 5984543 w 6128435"/>
              <a:gd name="connsiteY157-17278" fmla="*/ 6811016 h 6858000"/>
              <a:gd name="connsiteX158-17279" fmla="*/ 5981802 w 6128435"/>
              <a:gd name="connsiteY158-17280" fmla="*/ 6838578 h 6858000"/>
              <a:gd name="connsiteX159-17281" fmla="*/ 5979671 w 6128435"/>
              <a:gd name="connsiteY159-17282" fmla="*/ 6858000 h 6858000"/>
              <a:gd name="connsiteX160-17283" fmla="*/ 0 w 6128435"/>
              <a:gd name="connsiteY160-17284" fmla="*/ 6858000 h 6858000"/>
              <a:gd name="connsiteX161-17285" fmla="*/ 0 w 6128435"/>
              <a:gd name="connsiteY161-17286" fmla="*/ 0 h 6858000"/>
              <a:gd name="connsiteX0-17287" fmla="*/ 0 w 6128435"/>
              <a:gd name="connsiteY0-17288" fmla="*/ 0 h 6858000"/>
              <a:gd name="connsiteX1-17289" fmla="*/ 4965888 w 6128435"/>
              <a:gd name="connsiteY1-17290" fmla="*/ 0 h 6858000"/>
              <a:gd name="connsiteX2-17291" fmla="*/ 4967767 w 6128435"/>
              <a:gd name="connsiteY2-17292" fmla="*/ 7930 h 6858000"/>
              <a:gd name="connsiteX3-17293" fmla="*/ 4979444 w 6128435"/>
              <a:gd name="connsiteY3-17294" fmla="*/ 43921 h 6858000"/>
              <a:gd name="connsiteX4-17295" fmla="*/ 5021173 w 6128435"/>
              <a:gd name="connsiteY4-17296" fmla="*/ 123738 h 6858000"/>
              <a:gd name="connsiteX5-17297" fmla="*/ 5075458 w 6128435"/>
              <a:gd name="connsiteY5-17298" fmla="*/ 264355 h 6858000"/>
              <a:gd name="connsiteX6-17299" fmla="*/ 5081175 w 6128435"/>
              <a:gd name="connsiteY6-17300" fmla="*/ 277448 h 6858000"/>
              <a:gd name="connsiteX7-17301" fmla="*/ 5097011 w 6128435"/>
              <a:gd name="connsiteY7-17302" fmla="*/ 355616 h 6858000"/>
              <a:gd name="connsiteX8-17303" fmla="*/ 5130982 w 6128435"/>
              <a:gd name="connsiteY8-17304" fmla="*/ 412030 h 6858000"/>
              <a:gd name="connsiteX9-17305" fmla="*/ 5153000 w 6128435"/>
              <a:gd name="connsiteY9-17306" fmla="*/ 507134 h 6858000"/>
              <a:gd name="connsiteX10-17307" fmla="*/ 5171282 w 6128435"/>
              <a:gd name="connsiteY10-17308" fmla="*/ 602071 h 6858000"/>
              <a:gd name="connsiteX11-17309" fmla="*/ 5176196 w 6128435"/>
              <a:gd name="connsiteY11-17310" fmla="*/ 636822 h 6858000"/>
              <a:gd name="connsiteX12-17311" fmla="*/ 5189051 w 6128435"/>
              <a:gd name="connsiteY12-17312" fmla="*/ 782518 h 6858000"/>
              <a:gd name="connsiteX13-17313" fmla="*/ 5210428 w 6128435"/>
              <a:gd name="connsiteY13-17314" fmla="*/ 815772 h 6858000"/>
              <a:gd name="connsiteX14-17315" fmla="*/ 5221088 w 6128435"/>
              <a:gd name="connsiteY14-17316" fmla="*/ 860193 h 6858000"/>
              <a:gd name="connsiteX15-17317" fmla="*/ 5230806 w 6128435"/>
              <a:gd name="connsiteY15-17318" fmla="*/ 961354 h 6858000"/>
              <a:gd name="connsiteX16-17319" fmla="*/ 5201018 w 6128435"/>
              <a:gd name="connsiteY16-17320" fmla="*/ 1095027 h 6858000"/>
              <a:gd name="connsiteX17-17321" fmla="*/ 5202153 w 6128435"/>
              <a:gd name="connsiteY17-17322" fmla="*/ 1133224 h 6858000"/>
              <a:gd name="connsiteX18-17323" fmla="*/ 5207370 w 6128435"/>
              <a:gd name="connsiteY18-17324" fmla="*/ 1138097 h 6858000"/>
              <a:gd name="connsiteX19-17325" fmla="*/ 5189234 w 6128435"/>
              <a:gd name="connsiteY19-17326" fmla="*/ 1193495 h 6858000"/>
              <a:gd name="connsiteX20-17327" fmla="*/ 5202769 w 6128435"/>
              <a:gd name="connsiteY20-17328" fmla="*/ 1269450 h 6858000"/>
              <a:gd name="connsiteX21-17329" fmla="*/ 5225968 w 6128435"/>
              <a:gd name="connsiteY21-17330" fmla="*/ 1357994 h 6858000"/>
              <a:gd name="connsiteX22-17331" fmla="*/ 5233819 w 6128435"/>
              <a:gd name="connsiteY22-17332" fmla="*/ 1380922 h 6858000"/>
              <a:gd name="connsiteX23-17333" fmla="*/ 5237226 w 6128435"/>
              <a:gd name="connsiteY23-17334" fmla="*/ 1441327 h 6858000"/>
              <a:gd name="connsiteX24-17335" fmla="*/ 5255653 w 6128435"/>
              <a:gd name="connsiteY24-17336" fmla="*/ 1524712 h 6858000"/>
              <a:gd name="connsiteX25-17337" fmla="*/ 5263491 w 6128435"/>
              <a:gd name="connsiteY25-17338" fmla="*/ 1642938 h 6858000"/>
              <a:gd name="connsiteX26-17339" fmla="*/ 5261314 w 6128435"/>
              <a:gd name="connsiteY26-17340" fmla="*/ 1689177 h 6858000"/>
              <a:gd name="connsiteX27-17341" fmla="*/ 5259788 w 6128435"/>
              <a:gd name="connsiteY27-17342" fmla="*/ 1768516 h 6858000"/>
              <a:gd name="connsiteX28-17343" fmla="*/ 5255696 w 6128435"/>
              <a:gd name="connsiteY28-17344" fmla="*/ 1953770 h 6858000"/>
              <a:gd name="connsiteX29-17345" fmla="*/ 5252592 w 6128435"/>
              <a:gd name="connsiteY29-17346" fmla="*/ 2092210 h 6858000"/>
              <a:gd name="connsiteX30-17347" fmla="*/ 5264303 w 6128435"/>
              <a:gd name="connsiteY30-17348" fmla="*/ 2225157 h 6858000"/>
              <a:gd name="connsiteX31-17349" fmla="*/ 5254949 w 6128435"/>
              <a:gd name="connsiteY31-17350" fmla="*/ 2236160 h 6858000"/>
              <a:gd name="connsiteX32-17351" fmla="*/ 5250104 w 6128435"/>
              <a:gd name="connsiteY32-17352" fmla="*/ 2249166 h 6858000"/>
              <a:gd name="connsiteX33-17353" fmla="*/ 5251214 w 6128435"/>
              <a:gd name="connsiteY33-17354" fmla="*/ 2250944 h 6858000"/>
              <a:gd name="connsiteX34-17355" fmla="*/ 5250644 w 6128435"/>
              <a:gd name="connsiteY34-17356" fmla="*/ 2266619 h 6858000"/>
              <a:gd name="connsiteX35-17357" fmla="*/ 5293877 w 6128435"/>
              <a:gd name="connsiteY35-17358" fmla="*/ 2368649 h 6858000"/>
              <a:gd name="connsiteX36-17359" fmla="*/ 5311338 w 6128435"/>
              <a:gd name="connsiteY36-17360" fmla="*/ 2404034 h 6858000"/>
              <a:gd name="connsiteX37-17361" fmla="*/ 5338366 w 6128435"/>
              <a:gd name="connsiteY37-17362" fmla="*/ 2465052 h 6858000"/>
              <a:gd name="connsiteX38-17363" fmla="*/ 5371263 w 6128435"/>
              <a:gd name="connsiteY38-17364" fmla="*/ 2586413 h 6858000"/>
              <a:gd name="connsiteX39-17365" fmla="*/ 5407503 w 6128435"/>
              <a:gd name="connsiteY39-17366" fmla="*/ 2786290 h 6858000"/>
              <a:gd name="connsiteX40-17367" fmla="*/ 5407356 w 6128435"/>
              <a:gd name="connsiteY40-17368" fmla="*/ 2787545 h 6858000"/>
              <a:gd name="connsiteX41-17369" fmla="*/ 5411130 w 6128435"/>
              <a:gd name="connsiteY41-17370" fmla="*/ 2788640 h 6858000"/>
              <a:gd name="connsiteX42-17371" fmla="*/ 5416439 w 6128435"/>
              <a:gd name="connsiteY42-17372" fmla="*/ 2805666 h 6858000"/>
              <a:gd name="connsiteX43-17373" fmla="*/ 5416589 w 6128435"/>
              <a:gd name="connsiteY43-17374" fmla="*/ 2810822 h 6858000"/>
              <a:gd name="connsiteX44-17375" fmla="*/ 5418542 w 6128435"/>
              <a:gd name="connsiteY44-17376" fmla="*/ 2817745 h 6858000"/>
              <a:gd name="connsiteX45-17377" fmla="*/ 5418847 w 6128435"/>
              <a:gd name="connsiteY45-17378" fmla="*/ 2817825 h 6858000"/>
              <a:gd name="connsiteX46-17379" fmla="*/ 5457023 w 6128435"/>
              <a:gd name="connsiteY46-17380" fmla="*/ 2858292 h 6858000"/>
              <a:gd name="connsiteX47-17381" fmla="*/ 5479298 w 6128435"/>
              <a:gd name="connsiteY47-17382" fmla="*/ 2947791 h 6858000"/>
              <a:gd name="connsiteX48-17383" fmla="*/ 5481770 w 6128435"/>
              <a:gd name="connsiteY48-17384" fmla="*/ 2951352 h 6858000"/>
              <a:gd name="connsiteX49-17385" fmla="*/ 5482045 w 6128435"/>
              <a:gd name="connsiteY49-17386" fmla="*/ 2984371 h 6858000"/>
              <a:gd name="connsiteX50-17387" fmla="*/ 5482415 w 6128435"/>
              <a:gd name="connsiteY50-17388" fmla="*/ 3004079 h 6858000"/>
              <a:gd name="connsiteX51-17389" fmla="*/ 5483865 w 6128435"/>
              <a:gd name="connsiteY51-17390" fmla="*/ 3005467 h 6858000"/>
              <a:gd name="connsiteX52-17391" fmla="*/ 5482236 w 6128435"/>
              <a:gd name="connsiteY52-17392" fmla="*/ 3019791 h 6858000"/>
              <a:gd name="connsiteX53-17393" fmla="*/ 5481505 w 6128435"/>
              <a:gd name="connsiteY53-17394" fmla="*/ 3095286 h 6858000"/>
              <a:gd name="connsiteX54-17395" fmla="*/ 5477595 w 6128435"/>
              <a:gd name="connsiteY54-17396" fmla="*/ 3250534 h 6858000"/>
              <a:gd name="connsiteX55-17397" fmla="*/ 5532836 w 6128435"/>
              <a:gd name="connsiteY55-17398" fmla="*/ 3353840 h 6858000"/>
              <a:gd name="connsiteX56-17399" fmla="*/ 5561229 w 6128435"/>
              <a:gd name="connsiteY56-17400" fmla="*/ 3395784 h 6858000"/>
              <a:gd name="connsiteX57-17401" fmla="*/ 5589758 w 6128435"/>
              <a:gd name="connsiteY57-17402" fmla="*/ 3506453 h 6858000"/>
              <a:gd name="connsiteX58-17403" fmla="*/ 5596144 w 6128435"/>
              <a:gd name="connsiteY58-17404" fmla="*/ 3534624 h 6858000"/>
              <a:gd name="connsiteX59-17405" fmla="*/ 5597750 w 6128435"/>
              <a:gd name="connsiteY59-17406" fmla="*/ 3534129 h 6858000"/>
              <a:gd name="connsiteX60-17407" fmla="*/ 5599700 w 6128435"/>
              <a:gd name="connsiteY60-17408" fmla="*/ 3547221 h 6858000"/>
              <a:gd name="connsiteX61-17409" fmla="*/ 5615031 w 6128435"/>
              <a:gd name="connsiteY61-17410" fmla="*/ 3557482 h 6858000"/>
              <a:gd name="connsiteX62-17411" fmla="*/ 5618377 w 6128435"/>
              <a:gd name="connsiteY62-17412" fmla="*/ 3588431 h 6858000"/>
              <a:gd name="connsiteX63-17413" fmla="*/ 5612155 w 6128435"/>
              <a:gd name="connsiteY63-17414" fmla="*/ 3589869 h 6858000"/>
              <a:gd name="connsiteX64-17415" fmla="*/ 5620843 w 6128435"/>
              <a:gd name="connsiteY64-17416" fmla="*/ 3606745 h 6858000"/>
              <a:gd name="connsiteX65-17417" fmla="*/ 5655472 w 6128435"/>
              <a:gd name="connsiteY65-17418" fmla="*/ 3678877 h 6858000"/>
              <a:gd name="connsiteX66-17419" fmla="*/ 5680448 w 6128435"/>
              <a:gd name="connsiteY66-17420" fmla="*/ 3717760 h 6858000"/>
              <a:gd name="connsiteX67-17421" fmla="*/ 5683015 w 6128435"/>
              <a:gd name="connsiteY67-17422" fmla="*/ 3762025 h 6858000"/>
              <a:gd name="connsiteX68-17423" fmla="*/ 5696643 w 6128435"/>
              <a:gd name="connsiteY68-17424" fmla="*/ 3773888 h 6858000"/>
              <a:gd name="connsiteX69-17425" fmla="*/ 5699203 w 6128435"/>
              <a:gd name="connsiteY69-17426" fmla="*/ 3775823 h 6858000"/>
              <a:gd name="connsiteX70-17427" fmla="*/ 5704824 w 6128435"/>
              <a:gd name="connsiteY70-17428" fmla="*/ 3785966 h 6858000"/>
              <a:gd name="connsiteX71-17429" fmla="*/ 5712204 w 6128435"/>
              <a:gd name="connsiteY71-17430" fmla="*/ 3785830 h 6858000"/>
              <a:gd name="connsiteX72-17431" fmla="*/ 5724816 w 6128435"/>
              <a:gd name="connsiteY72-17432" fmla="*/ 3798949 h 6858000"/>
              <a:gd name="connsiteX73-17433" fmla="*/ 5733539 w 6128435"/>
              <a:gd name="connsiteY73-17434" fmla="*/ 3818457 h 6858000"/>
              <a:gd name="connsiteX74-17435" fmla="*/ 5768491 w 6128435"/>
              <a:gd name="connsiteY74-17436" fmla="*/ 3914399 h 6858000"/>
              <a:gd name="connsiteX75-17437" fmla="*/ 5793123 w 6128435"/>
              <a:gd name="connsiteY75-17438" fmla="*/ 3969952 h 6858000"/>
              <a:gd name="connsiteX76-17439" fmla="*/ 5808321 w 6128435"/>
              <a:gd name="connsiteY76-17440" fmla="*/ 3988153 h 6858000"/>
              <a:gd name="connsiteX77-17441" fmla="*/ 5825621 w 6128435"/>
              <a:gd name="connsiteY77-17442" fmla="*/ 4015525 h 6858000"/>
              <a:gd name="connsiteX78-17443" fmla="*/ 5860672 w 6128435"/>
              <a:gd name="connsiteY78-17444" fmla="*/ 4061579 h 6858000"/>
              <a:gd name="connsiteX79-17445" fmla="*/ 5872173 w 6128435"/>
              <a:gd name="connsiteY79-17446" fmla="*/ 4088497 h 6858000"/>
              <a:gd name="connsiteX80-17447" fmla="*/ 5883705 w 6128435"/>
              <a:gd name="connsiteY80-17448" fmla="*/ 4101899 h 6858000"/>
              <a:gd name="connsiteX81-17449" fmla="*/ 5885314 w 6128435"/>
              <a:gd name="connsiteY81-17450" fmla="*/ 4108387 h 6858000"/>
              <a:gd name="connsiteX82-17451" fmla="*/ 5894095 w 6128435"/>
              <a:gd name="connsiteY82-17452" fmla="*/ 4128857 h 6858000"/>
              <a:gd name="connsiteX83-17453" fmla="*/ 5898339 w 6128435"/>
              <a:gd name="connsiteY83-17454" fmla="*/ 4140800 h 6858000"/>
              <a:gd name="connsiteX84-17455" fmla="*/ 5899734 w 6128435"/>
              <a:gd name="connsiteY84-17456" fmla="*/ 4145632 h 6858000"/>
              <a:gd name="connsiteX85-17457" fmla="*/ 5903513 w 6128435"/>
              <a:gd name="connsiteY85-17458" fmla="*/ 4187661 h 6858000"/>
              <a:gd name="connsiteX86-17459" fmla="*/ 5917114 w 6128435"/>
              <a:gd name="connsiteY86-17460" fmla="*/ 4213096 h 6858000"/>
              <a:gd name="connsiteX87-17461" fmla="*/ 5921153 w 6128435"/>
              <a:gd name="connsiteY87-17462" fmla="*/ 4236222 h 6858000"/>
              <a:gd name="connsiteX88-17463" fmla="*/ 5924233 w 6128435"/>
              <a:gd name="connsiteY88-17464" fmla="*/ 4242060 h 6858000"/>
              <a:gd name="connsiteX89-17465" fmla="*/ 5928910 w 6128435"/>
              <a:gd name="connsiteY89-17466" fmla="*/ 4300973 h 6858000"/>
              <a:gd name="connsiteX90-17467" fmla="*/ 5939320 w 6128435"/>
              <a:gd name="connsiteY90-17468" fmla="*/ 4340435 h 6858000"/>
              <a:gd name="connsiteX91-17469" fmla="*/ 5946705 w 6128435"/>
              <a:gd name="connsiteY91-17470" fmla="*/ 4428051 h 6858000"/>
              <a:gd name="connsiteX92-17471" fmla="*/ 5949261 w 6128435"/>
              <a:gd name="connsiteY92-17472" fmla="*/ 4449185 h 6858000"/>
              <a:gd name="connsiteX93-17473" fmla="*/ 5957504 w 6128435"/>
              <a:gd name="connsiteY93-17474" fmla="*/ 4465911 h 6858000"/>
              <a:gd name="connsiteX94-17475" fmla="*/ 5964689 w 6128435"/>
              <a:gd name="connsiteY94-17476" fmla="*/ 4468532 h 6858000"/>
              <a:gd name="connsiteX95-17477" fmla="*/ 5967062 w 6128435"/>
              <a:gd name="connsiteY95-17478" fmla="*/ 4479923 h 6858000"/>
              <a:gd name="connsiteX96-17479" fmla="*/ 5968960 w 6128435"/>
              <a:gd name="connsiteY96-17480" fmla="*/ 4482655 h 6858000"/>
              <a:gd name="connsiteX97-17481" fmla="*/ 5978567 w 6128435"/>
              <a:gd name="connsiteY97-17482" fmla="*/ 4498605 h 6858000"/>
              <a:gd name="connsiteX98-17483" fmla="*/ 5980106 w 6128435"/>
              <a:gd name="connsiteY98-17484" fmla="*/ 4585087 h 6858000"/>
              <a:gd name="connsiteX99-17485" fmla="*/ 5998138 w 6128435"/>
              <a:gd name="connsiteY99-17486" fmla="*/ 4697518 h 6858000"/>
              <a:gd name="connsiteX100-17487" fmla="*/ 6013516 w 6128435"/>
              <a:gd name="connsiteY100-17488" fmla="*/ 4786619 h 6858000"/>
              <a:gd name="connsiteX101-17489" fmla="*/ 6025404 w 6128435"/>
              <a:gd name="connsiteY101-17490" fmla="*/ 4858148 h 6858000"/>
              <a:gd name="connsiteX102-17491" fmla="*/ 6007749 w 6128435"/>
              <a:gd name="connsiteY102-17492" fmla="*/ 4964715 h 6858000"/>
              <a:gd name="connsiteX103-17493" fmla="*/ 6005269 w 6128435"/>
              <a:gd name="connsiteY103-17494" fmla="*/ 5150567 h 6858000"/>
              <a:gd name="connsiteX104-17495" fmla="*/ 6001127 w 6128435"/>
              <a:gd name="connsiteY104-17496" fmla="*/ 5164609 h 6858000"/>
              <a:gd name="connsiteX105-17497" fmla="*/ 5996647 w 6128435"/>
              <a:gd name="connsiteY105-17498" fmla="*/ 5185640 h 6858000"/>
              <a:gd name="connsiteX106-17499" fmla="*/ 5998514 w 6128435"/>
              <a:gd name="connsiteY106-17500" fmla="*/ 5189673 h 6858000"/>
              <a:gd name="connsiteX107-17501" fmla="*/ 5995970 w 6128435"/>
              <a:gd name="connsiteY107-17502" fmla="*/ 5221547 h 6858000"/>
              <a:gd name="connsiteX108-17503" fmla="*/ 5997218 w 6128435"/>
              <a:gd name="connsiteY108-17504" fmla="*/ 5222031 h 6858000"/>
              <a:gd name="connsiteX109-17505" fmla="*/ 6002116 w 6128435"/>
              <a:gd name="connsiteY109-17506" fmla="*/ 5231223 h 6858000"/>
              <a:gd name="connsiteX110-17507" fmla="*/ 6008541 w 6128435"/>
              <a:gd name="connsiteY110-17508" fmla="*/ 5248680 h 6858000"/>
              <a:gd name="connsiteX111-17509" fmla="*/ 6039260 w 6128435"/>
              <a:gd name="connsiteY111-17510" fmla="*/ 5289518 h 6858000"/>
              <a:gd name="connsiteX112-17511" fmla="*/ 6036748 w 6128435"/>
              <a:gd name="connsiteY112-17512" fmla="*/ 5322752 h 6858000"/>
              <a:gd name="connsiteX113-17513" fmla="*/ 6036943 w 6128435"/>
              <a:gd name="connsiteY113-17514" fmla="*/ 5329480 h 6858000"/>
              <a:gd name="connsiteX114-17515" fmla="*/ 6037236 w 6128435"/>
              <a:gd name="connsiteY114-17516" fmla="*/ 5329634 h 6858000"/>
              <a:gd name="connsiteX115-17517" fmla="*/ 6038019 w 6128435"/>
              <a:gd name="connsiteY115-17518" fmla="*/ 5336764 h 6858000"/>
              <a:gd name="connsiteX116-17519" fmla="*/ 6037298 w 6128435"/>
              <a:gd name="connsiteY116-17520" fmla="*/ 5341753 h 6858000"/>
              <a:gd name="connsiteX117-17521" fmla="*/ 6037677 w 6128435"/>
              <a:gd name="connsiteY117-17522" fmla="*/ 5354807 h 6858000"/>
              <a:gd name="connsiteX118-17523" fmla="*/ 6039728 w 6128435"/>
              <a:gd name="connsiteY118-17524" fmla="*/ 5359416 h 6858000"/>
              <a:gd name="connsiteX119-17525" fmla="*/ 6043311 w 6128435"/>
              <a:gd name="connsiteY119-17526" fmla="*/ 5361407 h 6858000"/>
              <a:gd name="connsiteX120-17527" fmla="*/ 6042954 w 6128435"/>
              <a:gd name="connsiteY120-17528" fmla="*/ 5362576 h 6858000"/>
              <a:gd name="connsiteX121-17529" fmla="*/ 6053435 w 6128435"/>
              <a:gd name="connsiteY121-17530" fmla="*/ 5387547 h 6858000"/>
              <a:gd name="connsiteX122-17531" fmla="*/ 6065933 w 6128435"/>
              <a:gd name="connsiteY122-17532" fmla="*/ 5443002 h 6858000"/>
              <a:gd name="connsiteX123-17533" fmla="*/ 6068640 w 6128435"/>
              <a:gd name="connsiteY123-17534" fmla="*/ 5474503 h 6858000"/>
              <a:gd name="connsiteX124-17535" fmla="*/ 6080922 w 6128435"/>
              <a:gd name="connsiteY124-17536" fmla="*/ 5561070 h 6858000"/>
              <a:gd name="connsiteX125-17537" fmla="*/ 6096949 w 6128435"/>
              <a:gd name="connsiteY125-17538" fmla="*/ 5648179 h 6858000"/>
              <a:gd name="connsiteX126-17539" fmla="*/ 6125703 w 6128435"/>
              <a:gd name="connsiteY126-17540" fmla="*/ 5692894 h 6858000"/>
              <a:gd name="connsiteX127-17541" fmla="*/ 6126670 w 6128435"/>
              <a:gd name="connsiteY127-17542" fmla="*/ 5697882 h 6858000"/>
              <a:gd name="connsiteX128-17543" fmla="*/ 6124061 w 6128435"/>
              <a:gd name="connsiteY128-17544" fmla="*/ 5710294 h 6858000"/>
              <a:gd name="connsiteX129-17545" fmla="*/ 6122213 w 6128435"/>
              <a:gd name="connsiteY129-17546" fmla="*/ 5714762 h 6858000"/>
              <a:gd name="connsiteX130-17547" fmla="*/ 6121353 w 6128435"/>
              <a:gd name="connsiteY130-17548" fmla="*/ 5721725 h 6858000"/>
              <a:gd name="connsiteX131-17549" fmla="*/ 6121607 w 6128435"/>
              <a:gd name="connsiteY131-17550" fmla="*/ 5721959 h 6858000"/>
              <a:gd name="connsiteX132-17551" fmla="*/ 6120262 w 6128435"/>
              <a:gd name="connsiteY132-17552" fmla="*/ 5728358 h 6858000"/>
              <a:gd name="connsiteX133-17553" fmla="*/ 6110194 w 6128435"/>
              <a:gd name="connsiteY133-17554" fmla="*/ 5758853 h 6858000"/>
              <a:gd name="connsiteX134-17555" fmla="*/ 6127519 w 6128435"/>
              <a:gd name="connsiteY134-17556" fmla="*/ 5865775 h 6858000"/>
              <a:gd name="connsiteX135-17557" fmla="*/ 6128435 w 6128435"/>
              <a:gd name="connsiteY135-17558" fmla="*/ 5870164 h 6858000"/>
              <a:gd name="connsiteX136-17559" fmla="*/ 6119217 w 6128435"/>
              <a:gd name="connsiteY136-17560" fmla="*/ 5888542 h 6858000"/>
              <a:gd name="connsiteX137-17561" fmla="*/ 6115966 w 6128435"/>
              <a:gd name="connsiteY137-17562" fmla="*/ 5898387 h 6858000"/>
              <a:gd name="connsiteX138-17563" fmla="*/ 6111924 w 6128435"/>
              <a:gd name="connsiteY138-17564" fmla="*/ 5900444 h 6858000"/>
              <a:gd name="connsiteX139-17565" fmla="*/ 6108716 w 6128435"/>
              <a:gd name="connsiteY139-17566" fmla="*/ 5915345 h 6858000"/>
              <a:gd name="connsiteX140-17567" fmla="*/ 6109524 w 6128435"/>
              <a:gd name="connsiteY140-17568" fmla="*/ 5917328 h 6858000"/>
              <a:gd name="connsiteX141-17569" fmla="*/ 6102493 w 6128435"/>
              <a:gd name="connsiteY141-17570" fmla="*/ 5928602 h 6858000"/>
              <a:gd name="connsiteX142-17571" fmla="*/ 6056863 w 6128435"/>
              <a:gd name="connsiteY142-17572" fmla="*/ 6000643 h 6858000"/>
              <a:gd name="connsiteX143-17573" fmla="*/ 6045436 w 6128435"/>
              <a:gd name="connsiteY143-17574" fmla="*/ 6124480 h 6858000"/>
              <a:gd name="connsiteX144-17575" fmla="*/ 6030489 w 6128435"/>
              <a:gd name="connsiteY144-17576" fmla="*/ 6317666 h 6858000"/>
              <a:gd name="connsiteX145-17577" fmla="*/ 6007492 w 6128435"/>
              <a:gd name="connsiteY145-17578" fmla="*/ 6440818 h 6858000"/>
              <a:gd name="connsiteX146-17579" fmla="*/ 6009467 w 6128435"/>
              <a:gd name="connsiteY146-17580" fmla="*/ 6487076 h 6858000"/>
              <a:gd name="connsiteX147-17581" fmla="*/ 5995064 w 6128435"/>
              <a:gd name="connsiteY147-17582" fmla="*/ 6540791 h 6858000"/>
              <a:gd name="connsiteX148-17583" fmla="*/ 5996309 w 6128435"/>
              <a:gd name="connsiteY148-17584" fmla="*/ 6543961 h 6858000"/>
              <a:gd name="connsiteX149-17585" fmla="*/ 5996048 w 6128435"/>
              <a:gd name="connsiteY149-17586" fmla="*/ 6555444 h 6858000"/>
              <a:gd name="connsiteX150-17587" fmla="*/ 6002524 w 6128435"/>
              <a:gd name="connsiteY150-17588" fmla="*/ 6560188 h 6858000"/>
              <a:gd name="connsiteX151-17589" fmla="*/ 6006823 w 6128435"/>
              <a:gd name="connsiteY151-17590" fmla="*/ 6578546 h 6858000"/>
              <a:gd name="connsiteX152-17591" fmla="*/ 6004510 w 6128435"/>
              <a:gd name="connsiteY152-17592" fmla="*/ 6599256 h 6858000"/>
              <a:gd name="connsiteX153-17593" fmla="*/ 5986207 w 6128435"/>
              <a:gd name="connsiteY153-17594" fmla="*/ 6695855 h 6858000"/>
              <a:gd name="connsiteX154-17595" fmla="*/ 5979428 w 6128435"/>
              <a:gd name="connsiteY154-17596" fmla="*/ 6754678 h 6858000"/>
              <a:gd name="connsiteX155-17597" fmla="*/ 5983398 w 6128435"/>
              <a:gd name="connsiteY155-17598" fmla="*/ 6778641 h 6858000"/>
              <a:gd name="connsiteX156-17599" fmla="*/ 5984543 w 6128435"/>
              <a:gd name="connsiteY156-17600" fmla="*/ 6811016 h 6858000"/>
              <a:gd name="connsiteX157-17601" fmla="*/ 5981802 w 6128435"/>
              <a:gd name="connsiteY157-17602" fmla="*/ 6838578 h 6858000"/>
              <a:gd name="connsiteX158-17603" fmla="*/ 5979671 w 6128435"/>
              <a:gd name="connsiteY158-17604" fmla="*/ 6858000 h 6858000"/>
              <a:gd name="connsiteX159-17605" fmla="*/ 0 w 6128435"/>
              <a:gd name="connsiteY159-17606" fmla="*/ 6858000 h 6858000"/>
              <a:gd name="connsiteX160-17607" fmla="*/ 0 w 6128435"/>
              <a:gd name="connsiteY160-17608" fmla="*/ 0 h 6858000"/>
              <a:gd name="connsiteX0-17609" fmla="*/ 0 w 6128435"/>
              <a:gd name="connsiteY0-17610" fmla="*/ 0 h 6858000"/>
              <a:gd name="connsiteX1-17611" fmla="*/ 4965888 w 6128435"/>
              <a:gd name="connsiteY1-17612" fmla="*/ 0 h 6858000"/>
              <a:gd name="connsiteX2-17613" fmla="*/ 4967767 w 6128435"/>
              <a:gd name="connsiteY2-17614" fmla="*/ 7930 h 6858000"/>
              <a:gd name="connsiteX3-17615" fmla="*/ 4979444 w 6128435"/>
              <a:gd name="connsiteY3-17616" fmla="*/ 43921 h 6858000"/>
              <a:gd name="connsiteX4-17617" fmla="*/ 5021173 w 6128435"/>
              <a:gd name="connsiteY4-17618" fmla="*/ 123738 h 6858000"/>
              <a:gd name="connsiteX5-17619" fmla="*/ 5075458 w 6128435"/>
              <a:gd name="connsiteY5-17620" fmla="*/ 264355 h 6858000"/>
              <a:gd name="connsiteX6-17621" fmla="*/ 5081175 w 6128435"/>
              <a:gd name="connsiteY6-17622" fmla="*/ 277448 h 6858000"/>
              <a:gd name="connsiteX7-17623" fmla="*/ 5097011 w 6128435"/>
              <a:gd name="connsiteY7-17624" fmla="*/ 355616 h 6858000"/>
              <a:gd name="connsiteX8-17625" fmla="*/ 5130982 w 6128435"/>
              <a:gd name="connsiteY8-17626" fmla="*/ 412030 h 6858000"/>
              <a:gd name="connsiteX9-17627" fmla="*/ 5153000 w 6128435"/>
              <a:gd name="connsiteY9-17628" fmla="*/ 507134 h 6858000"/>
              <a:gd name="connsiteX10-17629" fmla="*/ 5171282 w 6128435"/>
              <a:gd name="connsiteY10-17630" fmla="*/ 602071 h 6858000"/>
              <a:gd name="connsiteX11-17631" fmla="*/ 5176196 w 6128435"/>
              <a:gd name="connsiteY11-17632" fmla="*/ 636822 h 6858000"/>
              <a:gd name="connsiteX12-17633" fmla="*/ 5189051 w 6128435"/>
              <a:gd name="connsiteY12-17634" fmla="*/ 782518 h 6858000"/>
              <a:gd name="connsiteX13-17635" fmla="*/ 5210428 w 6128435"/>
              <a:gd name="connsiteY13-17636" fmla="*/ 815772 h 6858000"/>
              <a:gd name="connsiteX14-17637" fmla="*/ 5221088 w 6128435"/>
              <a:gd name="connsiteY14-17638" fmla="*/ 860193 h 6858000"/>
              <a:gd name="connsiteX15-17639" fmla="*/ 5230806 w 6128435"/>
              <a:gd name="connsiteY15-17640" fmla="*/ 961354 h 6858000"/>
              <a:gd name="connsiteX16-17641" fmla="*/ 5201018 w 6128435"/>
              <a:gd name="connsiteY16-17642" fmla="*/ 1095027 h 6858000"/>
              <a:gd name="connsiteX17-17643" fmla="*/ 5202153 w 6128435"/>
              <a:gd name="connsiteY17-17644" fmla="*/ 1133224 h 6858000"/>
              <a:gd name="connsiteX18-17645" fmla="*/ 5207370 w 6128435"/>
              <a:gd name="connsiteY18-17646" fmla="*/ 1138097 h 6858000"/>
              <a:gd name="connsiteX19-17647" fmla="*/ 5189234 w 6128435"/>
              <a:gd name="connsiteY19-17648" fmla="*/ 1193495 h 6858000"/>
              <a:gd name="connsiteX20-17649" fmla="*/ 5202769 w 6128435"/>
              <a:gd name="connsiteY20-17650" fmla="*/ 1269450 h 6858000"/>
              <a:gd name="connsiteX21-17651" fmla="*/ 5225968 w 6128435"/>
              <a:gd name="connsiteY21-17652" fmla="*/ 1357994 h 6858000"/>
              <a:gd name="connsiteX22-17653" fmla="*/ 5233819 w 6128435"/>
              <a:gd name="connsiteY22-17654" fmla="*/ 1380922 h 6858000"/>
              <a:gd name="connsiteX23-17655" fmla="*/ 5237226 w 6128435"/>
              <a:gd name="connsiteY23-17656" fmla="*/ 1441327 h 6858000"/>
              <a:gd name="connsiteX24-17657" fmla="*/ 5255653 w 6128435"/>
              <a:gd name="connsiteY24-17658" fmla="*/ 1524712 h 6858000"/>
              <a:gd name="connsiteX25-17659" fmla="*/ 5263491 w 6128435"/>
              <a:gd name="connsiteY25-17660" fmla="*/ 1642938 h 6858000"/>
              <a:gd name="connsiteX26-17661" fmla="*/ 5261314 w 6128435"/>
              <a:gd name="connsiteY26-17662" fmla="*/ 1689177 h 6858000"/>
              <a:gd name="connsiteX27-17663" fmla="*/ 5259788 w 6128435"/>
              <a:gd name="connsiteY27-17664" fmla="*/ 1768516 h 6858000"/>
              <a:gd name="connsiteX28-17665" fmla="*/ 5255696 w 6128435"/>
              <a:gd name="connsiteY28-17666" fmla="*/ 1953770 h 6858000"/>
              <a:gd name="connsiteX29-17667" fmla="*/ 5252592 w 6128435"/>
              <a:gd name="connsiteY29-17668" fmla="*/ 2092210 h 6858000"/>
              <a:gd name="connsiteX30-17669" fmla="*/ 5264303 w 6128435"/>
              <a:gd name="connsiteY30-17670" fmla="*/ 2225157 h 6858000"/>
              <a:gd name="connsiteX31-17671" fmla="*/ 5254949 w 6128435"/>
              <a:gd name="connsiteY31-17672" fmla="*/ 2236160 h 6858000"/>
              <a:gd name="connsiteX32-17673" fmla="*/ 5250104 w 6128435"/>
              <a:gd name="connsiteY32-17674" fmla="*/ 2249166 h 6858000"/>
              <a:gd name="connsiteX33-17675" fmla="*/ 5251214 w 6128435"/>
              <a:gd name="connsiteY33-17676" fmla="*/ 2250944 h 6858000"/>
              <a:gd name="connsiteX34-17677" fmla="*/ 5250644 w 6128435"/>
              <a:gd name="connsiteY34-17678" fmla="*/ 2266619 h 6858000"/>
              <a:gd name="connsiteX35-17679" fmla="*/ 5293877 w 6128435"/>
              <a:gd name="connsiteY35-17680" fmla="*/ 2368649 h 6858000"/>
              <a:gd name="connsiteX36-17681" fmla="*/ 5311338 w 6128435"/>
              <a:gd name="connsiteY36-17682" fmla="*/ 2404034 h 6858000"/>
              <a:gd name="connsiteX37-17683" fmla="*/ 5338366 w 6128435"/>
              <a:gd name="connsiteY37-17684" fmla="*/ 2465052 h 6858000"/>
              <a:gd name="connsiteX38-17685" fmla="*/ 5371263 w 6128435"/>
              <a:gd name="connsiteY38-17686" fmla="*/ 2586413 h 6858000"/>
              <a:gd name="connsiteX39-17687" fmla="*/ 5407503 w 6128435"/>
              <a:gd name="connsiteY39-17688" fmla="*/ 2786290 h 6858000"/>
              <a:gd name="connsiteX40-17689" fmla="*/ 5407356 w 6128435"/>
              <a:gd name="connsiteY40-17690" fmla="*/ 2787545 h 6858000"/>
              <a:gd name="connsiteX41-17691" fmla="*/ 5411130 w 6128435"/>
              <a:gd name="connsiteY41-17692" fmla="*/ 2788640 h 6858000"/>
              <a:gd name="connsiteX42-17693" fmla="*/ 5416439 w 6128435"/>
              <a:gd name="connsiteY42-17694" fmla="*/ 2805666 h 6858000"/>
              <a:gd name="connsiteX43-17695" fmla="*/ 5416589 w 6128435"/>
              <a:gd name="connsiteY43-17696" fmla="*/ 2810822 h 6858000"/>
              <a:gd name="connsiteX44-17697" fmla="*/ 5418542 w 6128435"/>
              <a:gd name="connsiteY44-17698" fmla="*/ 2817745 h 6858000"/>
              <a:gd name="connsiteX45-17699" fmla="*/ 5418847 w 6128435"/>
              <a:gd name="connsiteY45-17700" fmla="*/ 2817825 h 6858000"/>
              <a:gd name="connsiteX46-17701" fmla="*/ 5457023 w 6128435"/>
              <a:gd name="connsiteY46-17702" fmla="*/ 2858292 h 6858000"/>
              <a:gd name="connsiteX47-17703" fmla="*/ 5479298 w 6128435"/>
              <a:gd name="connsiteY47-17704" fmla="*/ 2947791 h 6858000"/>
              <a:gd name="connsiteX48-17705" fmla="*/ 5481770 w 6128435"/>
              <a:gd name="connsiteY48-17706" fmla="*/ 2951352 h 6858000"/>
              <a:gd name="connsiteX49-17707" fmla="*/ 5482045 w 6128435"/>
              <a:gd name="connsiteY49-17708" fmla="*/ 2984371 h 6858000"/>
              <a:gd name="connsiteX50-17709" fmla="*/ 5482415 w 6128435"/>
              <a:gd name="connsiteY50-17710" fmla="*/ 3004079 h 6858000"/>
              <a:gd name="connsiteX51-17711" fmla="*/ 5483865 w 6128435"/>
              <a:gd name="connsiteY51-17712" fmla="*/ 3005467 h 6858000"/>
              <a:gd name="connsiteX52-17713" fmla="*/ 5481505 w 6128435"/>
              <a:gd name="connsiteY52-17714" fmla="*/ 3095286 h 6858000"/>
              <a:gd name="connsiteX53-17715" fmla="*/ 5477595 w 6128435"/>
              <a:gd name="connsiteY53-17716" fmla="*/ 3250534 h 6858000"/>
              <a:gd name="connsiteX54-17717" fmla="*/ 5532836 w 6128435"/>
              <a:gd name="connsiteY54-17718" fmla="*/ 3353840 h 6858000"/>
              <a:gd name="connsiteX55-17719" fmla="*/ 5561229 w 6128435"/>
              <a:gd name="connsiteY55-17720" fmla="*/ 3395784 h 6858000"/>
              <a:gd name="connsiteX56-17721" fmla="*/ 5589758 w 6128435"/>
              <a:gd name="connsiteY56-17722" fmla="*/ 3506453 h 6858000"/>
              <a:gd name="connsiteX57-17723" fmla="*/ 5596144 w 6128435"/>
              <a:gd name="connsiteY57-17724" fmla="*/ 3534624 h 6858000"/>
              <a:gd name="connsiteX58-17725" fmla="*/ 5597750 w 6128435"/>
              <a:gd name="connsiteY58-17726" fmla="*/ 3534129 h 6858000"/>
              <a:gd name="connsiteX59-17727" fmla="*/ 5599700 w 6128435"/>
              <a:gd name="connsiteY59-17728" fmla="*/ 3547221 h 6858000"/>
              <a:gd name="connsiteX60-17729" fmla="*/ 5615031 w 6128435"/>
              <a:gd name="connsiteY60-17730" fmla="*/ 3557482 h 6858000"/>
              <a:gd name="connsiteX61-17731" fmla="*/ 5618377 w 6128435"/>
              <a:gd name="connsiteY61-17732" fmla="*/ 3588431 h 6858000"/>
              <a:gd name="connsiteX62-17733" fmla="*/ 5612155 w 6128435"/>
              <a:gd name="connsiteY62-17734" fmla="*/ 3589869 h 6858000"/>
              <a:gd name="connsiteX63-17735" fmla="*/ 5620843 w 6128435"/>
              <a:gd name="connsiteY63-17736" fmla="*/ 3606745 h 6858000"/>
              <a:gd name="connsiteX64-17737" fmla="*/ 5655472 w 6128435"/>
              <a:gd name="connsiteY64-17738" fmla="*/ 3678877 h 6858000"/>
              <a:gd name="connsiteX65-17739" fmla="*/ 5680448 w 6128435"/>
              <a:gd name="connsiteY65-17740" fmla="*/ 3717760 h 6858000"/>
              <a:gd name="connsiteX66-17741" fmla="*/ 5683015 w 6128435"/>
              <a:gd name="connsiteY66-17742" fmla="*/ 3762025 h 6858000"/>
              <a:gd name="connsiteX67-17743" fmla="*/ 5696643 w 6128435"/>
              <a:gd name="connsiteY67-17744" fmla="*/ 3773888 h 6858000"/>
              <a:gd name="connsiteX68-17745" fmla="*/ 5699203 w 6128435"/>
              <a:gd name="connsiteY68-17746" fmla="*/ 3775823 h 6858000"/>
              <a:gd name="connsiteX69-17747" fmla="*/ 5704824 w 6128435"/>
              <a:gd name="connsiteY69-17748" fmla="*/ 3785966 h 6858000"/>
              <a:gd name="connsiteX70-17749" fmla="*/ 5712204 w 6128435"/>
              <a:gd name="connsiteY70-17750" fmla="*/ 3785830 h 6858000"/>
              <a:gd name="connsiteX71-17751" fmla="*/ 5724816 w 6128435"/>
              <a:gd name="connsiteY71-17752" fmla="*/ 3798949 h 6858000"/>
              <a:gd name="connsiteX72-17753" fmla="*/ 5733539 w 6128435"/>
              <a:gd name="connsiteY72-17754" fmla="*/ 3818457 h 6858000"/>
              <a:gd name="connsiteX73-17755" fmla="*/ 5768491 w 6128435"/>
              <a:gd name="connsiteY73-17756" fmla="*/ 3914399 h 6858000"/>
              <a:gd name="connsiteX74-17757" fmla="*/ 5793123 w 6128435"/>
              <a:gd name="connsiteY74-17758" fmla="*/ 3969952 h 6858000"/>
              <a:gd name="connsiteX75-17759" fmla="*/ 5808321 w 6128435"/>
              <a:gd name="connsiteY75-17760" fmla="*/ 3988153 h 6858000"/>
              <a:gd name="connsiteX76-17761" fmla="*/ 5825621 w 6128435"/>
              <a:gd name="connsiteY76-17762" fmla="*/ 4015525 h 6858000"/>
              <a:gd name="connsiteX77-17763" fmla="*/ 5860672 w 6128435"/>
              <a:gd name="connsiteY77-17764" fmla="*/ 4061579 h 6858000"/>
              <a:gd name="connsiteX78-17765" fmla="*/ 5872173 w 6128435"/>
              <a:gd name="connsiteY78-17766" fmla="*/ 4088497 h 6858000"/>
              <a:gd name="connsiteX79-17767" fmla="*/ 5883705 w 6128435"/>
              <a:gd name="connsiteY79-17768" fmla="*/ 4101899 h 6858000"/>
              <a:gd name="connsiteX80-17769" fmla="*/ 5885314 w 6128435"/>
              <a:gd name="connsiteY80-17770" fmla="*/ 4108387 h 6858000"/>
              <a:gd name="connsiteX81-17771" fmla="*/ 5894095 w 6128435"/>
              <a:gd name="connsiteY81-17772" fmla="*/ 4128857 h 6858000"/>
              <a:gd name="connsiteX82-17773" fmla="*/ 5898339 w 6128435"/>
              <a:gd name="connsiteY82-17774" fmla="*/ 4140800 h 6858000"/>
              <a:gd name="connsiteX83-17775" fmla="*/ 5899734 w 6128435"/>
              <a:gd name="connsiteY83-17776" fmla="*/ 4145632 h 6858000"/>
              <a:gd name="connsiteX84-17777" fmla="*/ 5903513 w 6128435"/>
              <a:gd name="connsiteY84-17778" fmla="*/ 4187661 h 6858000"/>
              <a:gd name="connsiteX85-17779" fmla="*/ 5917114 w 6128435"/>
              <a:gd name="connsiteY85-17780" fmla="*/ 4213096 h 6858000"/>
              <a:gd name="connsiteX86-17781" fmla="*/ 5921153 w 6128435"/>
              <a:gd name="connsiteY86-17782" fmla="*/ 4236222 h 6858000"/>
              <a:gd name="connsiteX87-17783" fmla="*/ 5924233 w 6128435"/>
              <a:gd name="connsiteY87-17784" fmla="*/ 4242060 h 6858000"/>
              <a:gd name="connsiteX88-17785" fmla="*/ 5928910 w 6128435"/>
              <a:gd name="connsiteY88-17786" fmla="*/ 4300973 h 6858000"/>
              <a:gd name="connsiteX89-17787" fmla="*/ 5939320 w 6128435"/>
              <a:gd name="connsiteY89-17788" fmla="*/ 4340435 h 6858000"/>
              <a:gd name="connsiteX90-17789" fmla="*/ 5946705 w 6128435"/>
              <a:gd name="connsiteY90-17790" fmla="*/ 4428051 h 6858000"/>
              <a:gd name="connsiteX91-17791" fmla="*/ 5949261 w 6128435"/>
              <a:gd name="connsiteY91-17792" fmla="*/ 4449185 h 6858000"/>
              <a:gd name="connsiteX92-17793" fmla="*/ 5957504 w 6128435"/>
              <a:gd name="connsiteY92-17794" fmla="*/ 4465911 h 6858000"/>
              <a:gd name="connsiteX93-17795" fmla="*/ 5964689 w 6128435"/>
              <a:gd name="connsiteY93-17796" fmla="*/ 4468532 h 6858000"/>
              <a:gd name="connsiteX94-17797" fmla="*/ 5967062 w 6128435"/>
              <a:gd name="connsiteY94-17798" fmla="*/ 4479923 h 6858000"/>
              <a:gd name="connsiteX95-17799" fmla="*/ 5968960 w 6128435"/>
              <a:gd name="connsiteY95-17800" fmla="*/ 4482655 h 6858000"/>
              <a:gd name="connsiteX96-17801" fmla="*/ 5978567 w 6128435"/>
              <a:gd name="connsiteY96-17802" fmla="*/ 4498605 h 6858000"/>
              <a:gd name="connsiteX97-17803" fmla="*/ 5980106 w 6128435"/>
              <a:gd name="connsiteY97-17804" fmla="*/ 4585087 h 6858000"/>
              <a:gd name="connsiteX98-17805" fmla="*/ 5998138 w 6128435"/>
              <a:gd name="connsiteY98-17806" fmla="*/ 4697518 h 6858000"/>
              <a:gd name="connsiteX99-17807" fmla="*/ 6013516 w 6128435"/>
              <a:gd name="connsiteY99-17808" fmla="*/ 4786619 h 6858000"/>
              <a:gd name="connsiteX100-17809" fmla="*/ 6025404 w 6128435"/>
              <a:gd name="connsiteY100-17810" fmla="*/ 4858148 h 6858000"/>
              <a:gd name="connsiteX101-17811" fmla="*/ 6007749 w 6128435"/>
              <a:gd name="connsiteY101-17812" fmla="*/ 4964715 h 6858000"/>
              <a:gd name="connsiteX102-17813" fmla="*/ 6005269 w 6128435"/>
              <a:gd name="connsiteY102-17814" fmla="*/ 5150567 h 6858000"/>
              <a:gd name="connsiteX103-17815" fmla="*/ 6001127 w 6128435"/>
              <a:gd name="connsiteY103-17816" fmla="*/ 5164609 h 6858000"/>
              <a:gd name="connsiteX104-17817" fmla="*/ 5996647 w 6128435"/>
              <a:gd name="connsiteY104-17818" fmla="*/ 5185640 h 6858000"/>
              <a:gd name="connsiteX105-17819" fmla="*/ 5998514 w 6128435"/>
              <a:gd name="connsiteY105-17820" fmla="*/ 5189673 h 6858000"/>
              <a:gd name="connsiteX106-17821" fmla="*/ 5995970 w 6128435"/>
              <a:gd name="connsiteY106-17822" fmla="*/ 5221547 h 6858000"/>
              <a:gd name="connsiteX107-17823" fmla="*/ 5997218 w 6128435"/>
              <a:gd name="connsiteY107-17824" fmla="*/ 5222031 h 6858000"/>
              <a:gd name="connsiteX108-17825" fmla="*/ 6002116 w 6128435"/>
              <a:gd name="connsiteY108-17826" fmla="*/ 5231223 h 6858000"/>
              <a:gd name="connsiteX109-17827" fmla="*/ 6008541 w 6128435"/>
              <a:gd name="connsiteY109-17828" fmla="*/ 5248680 h 6858000"/>
              <a:gd name="connsiteX110-17829" fmla="*/ 6039260 w 6128435"/>
              <a:gd name="connsiteY110-17830" fmla="*/ 5289518 h 6858000"/>
              <a:gd name="connsiteX111-17831" fmla="*/ 6036748 w 6128435"/>
              <a:gd name="connsiteY111-17832" fmla="*/ 5322752 h 6858000"/>
              <a:gd name="connsiteX112-17833" fmla="*/ 6036943 w 6128435"/>
              <a:gd name="connsiteY112-17834" fmla="*/ 5329480 h 6858000"/>
              <a:gd name="connsiteX113-17835" fmla="*/ 6037236 w 6128435"/>
              <a:gd name="connsiteY113-17836" fmla="*/ 5329634 h 6858000"/>
              <a:gd name="connsiteX114-17837" fmla="*/ 6038019 w 6128435"/>
              <a:gd name="connsiteY114-17838" fmla="*/ 5336764 h 6858000"/>
              <a:gd name="connsiteX115-17839" fmla="*/ 6037298 w 6128435"/>
              <a:gd name="connsiteY115-17840" fmla="*/ 5341753 h 6858000"/>
              <a:gd name="connsiteX116-17841" fmla="*/ 6037677 w 6128435"/>
              <a:gd name="connsiteY116-17842" fmla="*/ 5354807 h 6858000"/>
              <a:gd name="connsiteX117-17843" fmla="*/ 6039728 w 6128435"/>
              <a:gd name="connsiteY117-17844" fmla="*/ 5359416 h 6858000"/>
              <a:gd name="connsiteX118-17845" fmla="*/ 6043311 w 6128435"/>
              <a:gd name="connsiteY118-17846" fmla="*/ 5361407 h 6858000"/>
              <a:gd name="connsiteX119-17847" fmla="*/ 6042954 w 6128435"/>
              <a:gd name="connsiteY119-17848" fmla="*/ 5362576 h 6858000"/>
              <a:gd name="connsiteX120-17849" fmla="*/ 6053435 w 6128435"/>
              <a:gd name="connsiteY120-17850" fmla="*/ 5387547 h 6858000"/>
              <a:gd name="connsiteX121-17851" fmla="*/ 6065933 w 6128435"/>
              <a:gd name="connsiteY121-17852" fmla="*/ 5443002 h 6858000"/>
              <a:gd name="connsiteX122-17853" fmla="*/ 6068640 w 6128435"/>
              <a:gd name="connsiteY122-17854" fmla="*/ 5474503 h 6858000"/>
              <a:gd name="connsiteX123-17855" fmla="*/ 6080922 w 6128435"/>
              <a:gd name="connsiteY123-17856" fmla="*/ 5561070 h 6858000"/>
              <a:gd name="connsiteX124-17857" fmla="*/ 6096949 w 6128435"/>
              <a:gd name="connsiteY124-17858" fmla="*/ 5648179 h 6858000"/>
              <a:gd name="connsiteX125-17859" fmla="*/ 6125703 w 6128435"/>
              <a:gd name="connsiteY125-17860" fmla="*/ 5692894 h 6858000"/>
              <a:gd name="connsiteX126-17861" fmla="*/ 6126670 w 6128435"/>
              <a:gd name="connsiteY126-17862" fmla="*/ 5697882 h 6858000"/>
              <a:gd name="connsiteX127-17863" fmla="*/ 6124061 w 6128435"/>
              <a:gd name="connsiteY127-17864" fmla="*/ 5710294 h 6858000"/>
              <a:gd name="connsiteX128-17865" fmla="*/ 6122213 w 6128435"/>
              <a:gd name="connsiteY128-17866" fmla="*/ 5714762 h 6858000"/>
              <a:gd name="connsiteX129-17867" fmla="*/ 6121353 w 6128435"/>
              <a:gd name="connsiteY129-17868" fmla="*/ 5721725 h 6858000"/>
              <a:gd name="connsiteX130-17869" fmla="*/ 6121607 w 6128435"/>
              <a:gd name="connsiteY130-17870" fmla="*/ 5721959 h 6858000"/>
              <a:gd name="connsiteX131-17871" fmla="*/ 6120262 w 6128435"/>
              <a:gd name="connsiteY131-17872" fmla="*/ 5728358 h 6858000"/>
              <a:gd name="connsiteX132-17873" fmla="*/ 6110194 w 6128435"/>
              <a:gd name="connsiteY132-17874" fmla="*/ 5758853 h 6858000"/>
              <a:gd name="connsiteX133-17875" fmla="*/ 6127519 w 6128435"/>
              <a:gd name="connsiteY133-17876" fmla="*/ 5865775 h 6858000"/>
              <a:gd name="connsiteX134-17877" fmla="*/ 6128435 w 6128435"/>
              <a:gd name="connsiteY134-17878" fmla="*/ 5870164 h 6858000"/>
              <a:gd name="connsiteX135-17879" fmla="*/ 6119217 w 6128435"/>
              <a:gd name="connsiteY135-17880" fmla="*/ 5888542 h 6858000"/>
              <a:gd name="connsiteX136-17881" fmla="*/ 6115966 w 6128435"/>
              <a:gd name="connsiteY136-17882" fmla="*/ 5898387 h 6858000"/>
              <a:gd name="connsiteX137-17883" fmla="*/ 6111924 w 6128435"/>
              <a:gd name="connsiteY137-17884" fmla="*/ 5900444 h 6858000"/>
              <a:gd name="connsiteX138-17885" fmla="*/ 6108716 w 6128435"/>
              <a:gd name="connsiteY138-17886" fmla="*/ 5915345 h 6858000"/>
              <a:gd name="connsiteX139-17887" fmla="*/ 6109524 w 6128435"/>
              <a:gd name="connsiteY139-17888" fmla="*/ 5917328 h 6858000"/>
              <a:gd name="connsiteX140-17889" fmla="*/ 6102493 w 6128435"/>
              <a:gd name="connsiteY140-17890" fmla="*/ 5928602 h 6858000"/>
              <a:gd name="connsiteX141-17891" fmla="*/ 6056863 w 6128435"/>
              <a:gd name="connsiteY141-17892" fmla="*/ 6000643 h 6858000"/>
              <a:gd name="connsiteX142-17893" fmla="*/ 6045436 w 6128435"/>
              <a:gd name="connsiteY142-17894" fmla="*/ 6124480 h 6858000"/>
              <a:gd name="connsiteX143-17895" fmla="*/ 6030489 w 6128435"/>
              <a:gd name="connsiteY143-17896" fmla="*/ 6317666 h 6858000"/>
              <a:gd name="connsiteX144-17897" fmla="*/ 6007492 w 6128435"/>
              <a:gd name="connsiteY144-17898" fmla="*/ 6440818 h 6858000"/>
              <a:gd name="connsiteX145-17899" fmla="*/ 6009467 w 6128435"/>
              <a:gd name="connsiteY145-17900" fmla="*/ 6487076 h 6858000"/>
              <a:gd name="connsiteX146-17901" fmla="*/ 5995064 w 6128435"/>
              <a:gd name="connsiteY146-17902" fmla="*/ 6540791 h 6858000"/>
              <a:gd name="connsiteX147-17903" fmla="*/ 5996309 w 6128435"/>
              <a:gd name="connsiteY147-17904" fmla="*/ 6543961 h 6858000"/>
              <a:gd name="connsiteX148-17905" fmla="*/ 5996048 w 6128435"/>
              <a:gd name="connsiteY148-17906" fmla="*/ 6555444 h 6858000"/>
              <a:gd name="connsiteX149-17907" fmla="*/ 6002524 w 6128435"/>
              <a:gd name="connsiteY149-17908" fmla="*/ 6560188 h 6858000"/>
              <a:gd name="connsiteX150-17909" fmla="*/ 6006823 w 6128435"/>
              <a:gd name="connsiteY150-17910" fmla="*/ 6578546 h 6858000"/>
              <a:gd name="connsiteX151-17911" fmla="*/ 6004510 w 6128435"/>
              <a:gd name="connsiteY151-17912" fmla="*/ 6599256 h 6858000"/>
              <a:gd name="connsiteX152-17913" fmla="*/ 5986207 w 6128435"/>
              <a:gd name="connsiteY152-17914" fmla="*/ 6695855 h 6858000"/>
              <a:gd name="connsiteX153-17915" fmla="*/ 5979428 w 6128435"/>
              <a:gd name="connsiteY153-17916" fmla="*/ 6754678 h 6858000"/>
              <a:gd name="connsiteX154-17917" fmla="*/ 5983398 w 6128435"/>
              <a:gd name="connsiteY154-17918" fmla="*/ 6778641 h 6858000"/>
              <a:gd name="connsiteX155-17919" fmla="*/ 5984543 w 6128435"/>
              <a:gd name="connsiteY155-17920" fmla="*/ 6811016 h 6858000"/>
              <a:gd name="connsiteX156-17921" fmla="*/ 5981802 w 6128435"/>
              <a:gd name="connsiteY156-17922" fmla="*/ 6838578 h 6858000"/>
              <a:gd name="connsiteX157-17923" fmla="*/ 5979671 w 6128435"/>
              <a:gd name="connsiteY157-17924" fmla="*/ 6858000 h 6858000"/>
              <a:gd name="connsiteX158-17925" fmla="*/ 0 w 6128435"/>
              <a:gd name="connsiteY158-17926" fmla="*/ 6858000 h 6858000"/>
              <a:gd name="connsiteX159-17927" fmla="*/ 0 w 6128435"/>
              <a:gd name="connsiteY159-17928" fmla="*/ 0 h 6858000"/>
              <a:gd name="connsiteX0-17929" fmla="*/ 0 w 6128435"/>
              <a:gd name="connsiteY0-17930" fmla="*/ 0 h 6858000"/>
              <a:gd name="connsiteX1-17931" fmla="*/ 4965888 w 6128435"/>
              <a:gd name="connsiteY1-17932" fmla="*/ 0 h 6858000"/>
              <a:gd name="connsiteX2-17933" fmla="*/ 4967767 w 6128435"/>
              <a:gd name="connsiteY2-17934" fmla="*/ 7930 h 6858000"/>
              <a:gd name="connsiteX3-17935" fmla="*/ 4979444 w 6128435"/>
              <a:gd name="connsiteY3-17936" fmla="*/ 43921 h 6858000"/>
              <a:gd name="connsiteX4-17937" fmla="*/ 5021173 w 6128435"/>
              <a:gd name="connsiteY4-17938" fmla="*/ 123738 h 6858000"/>
              <a:gd name="connsiteX5-17939" fmla="*/ 5075458 w 6128435"/>
              <a:gd name="connsiteY5-17940" fmla="*/ 264355 h 6858000"/>
              <a:gd name="connsiteX6-17941" fmla="*/ 5081175 w 6128435"/>
              <a:gd name="connsiteY6-17942" fmla="*/ 277448 h 6858000"/>
              <a:gd name="connsiteX7-17943" fmla="*/ 5097011 w 6128435"/>
              <a:gd name="connsiteY7-17944" fmla="*/ 355616 h 6858000"/>
              <a:gd name="connsiteX8-17945" fmla="*/ 5130982 w 6128435"/>
              <a:gd name="connsiteY8-17946" fmla="*/ 412030 h 6858000"/>
              <a:gd name="connsiteX9-17947" fmla="*/ 5153000 w 6128435"/>
              <a:gd name="connsiteY9-17948" fmla="*/ 507134 h 6858000"/>
              <a:gd name="connsiteX10-17949" fmla="*/ 5171282 w 6128435"/>
              <a:gd name="connsiteY10-17950" fmla="*/ 602071 h 6858000"/>
              <a:gd name="connsiteX11-17951" fmla="*/ 5176196 w 6128435"/>
              <a:gd name="connsiteY11-17952" fmla="*/ 636822 h 6858000"/>
              <a:gd name="connsiteX12-17953" fmla="*/ 5189051 w 6128435"/>
              <a:gd name="connsiteY12-17954" fmla="*/ 782518 h 6858000"/>
              <a:gd name="connsiteX13-17955" fmla="*/ 5210428 w 6128435"/>
              <a:gd name="connsiteY13-17956" fmla="*/ 815772 h 6858000"/>
              <a:gd name="connsiteX14-17957" fmla="*/ 5221088 w 6128435"/>
              <a:gd name="connsiteY14-17958" fmla="*/ 860193 h 6858000"/>
              <a:gd name="connsiteX15-17959" fmla="*/ 5230806 w 6128435"/>
              <a:gd name="connsiteY15-17960" fmla="*/ 961354 h 6858000"/>
              <a:gd name="connsiteX16-17961" fmla="*/ 5201018 w 6128435"/>
              <a:gd name="connsiteY16-17962" fmla="*/ 1095027 h 6858000"/>
              <a:gd name="connsiteX17-17963" fmla="*/ 5202153 w 6128435"/>
              <a:gd name="connsiteY17-17964" fmla="*/ 1133224 h 6858000"/>
              <a:gd name="connsiteX18-17965" fmla="*/ 5207370 w 6128435"/>
              <a:gd name="connsiteY18-17966" fmla="*/ 1138097 h 6858000"/>
              <a:gd name="connsiteX19-17967" fmla="*/ 5189234 w 6128435"/>
              <a:gd name="connsiteY19-17968" fmla="*/ 1193495 h 6858000"/>
              <a:gd name="connsiteX20-17969" fmla="*/ 5202769 w 6128435"/>
              <a:gd name="connsiteY20-17970" fmla="*/ 1269450 h 6858000"/>
              <a:gd name="connsiteX21-17971" fmla="*/ 5225968 w 6128435"/>
              <a:gd name="connsiteY21-17972" fmla="*/ 1357994 h 6858000"/>
              <a:gd name="connsiteX22-17973" fmla="*/ 5233819 w 6128435"/>
              <a:gd name="connsiteY22-17974" fmla="*/ 1380922 h 6858000"/>
              <a:gd name="connsiteX23-17975" fmla="*/ 5237226 w 6128435"/>
              <a:gd name="connsiteY23-17976" fmla="*/ 1441327 h 6858000"/>
              <a:gd name="connsiteX24-17977" fmla="*/ 5255653 w 6128435"/>
              <a:gd name="connsiteY24-17978" fmla="*/ 1524712 h 6858000"/>
              <a:gd name="connsiteX25-17979" fmla="*/ 5263491 w 6128435"/>
              <a:gd name="connsiteY25-17980" fmla="*/ 1642938 h 6858000"/>
              <a:gd name="connsiteX26-17981" fmla="*/ 5261314 w 6128435"/>
              <a:gd name="connsiteY26-17982" fmla="*/ 1689177 h 6858000"/>
              <a:gd name="connsiteX27-17983" fmla="*/ 5259788 w 6128435"/>
              <a:gd name="connsiteY27-17984" fmla="*/ 1768516 h 6858000"/>
              <a:gd name="connsiteX28-17985" fmla="*/ 5255696 w 6128435"/>
              <a:gd name="connsiteY28-17986" fmla="*/ 1953770 h 6858000"/>
              <a:gd name="connsiteX29-17987" fmla="*/ 5252592 w 6128435"/>
              <a:gd name="connsiteY29-17988" fmla="*/ 2092210 h 6858000"/>
              <a:gd name="connsiteX30-17989" fmla="*/ 5264303 w 6128435"/>
              <a:gd name="connsiteY30-17990" fmla="*/ 2225157 h 6858000"/>
              <a:gd name="connsiteX31-17991" fmla="*/ 5254949 w 6128435"/>
              <a:gd name="connsiteY31-17992" fmla="*/ 2236160 h 6858000"/>
              <a:gd name="connsiteX32-17993" fmla="*/ 5250104 w 6128435"/>
              <a:gd name="connsiteY32-17994" fmla="*/ 2249166 h 6858000"/>
              <a:gd name="connsiteX33-17995" fmla="*/ 5251214 w 6128435"/>
              <a:gd name="connsiteY33-17996" fmla="*/ 2250944 h 6858000"/>
              <a:gd name="connsiteX34-17997" fmla="*/ 5250644 w 6128435"/>
              <a:gd name="connsiteY34-17998" fmla="*/ 2266619 h 6858000"/>
              <a:gd name="connsiteX35-17999" fmla="*/ 5293877 w 6128435"/>
              <a:gd name="connsiteY35-18000" fmla="*/ 2368649 h 6858000"/>
              <a:gd name="connsiteX36-18001" fmla="*/ 5311338 w 6128435"/>
              <a:gd name="connsiteY36-18002" fmla="*/ 2404034 h 6858000"/>
              <a:gd name="connsiteX37-18003" fmla="*/ 5338366 w 6128435"/>
              <a:gd name="connsiteY37-18004" fmla="*/ 2465052 h 6858000"/>
              <a:gd name="connsiteX38-18005" fmla="*/ 5371263 w 6128435"/>
              <a:gd name="connsiteY38-18006" fmla="*/ 2586413 h 6858000"/>
              <a:gd name="connsiteX39-18007" fmla="*/ 5407503 w 6128435"/>
              <a:gd name="connsiteY39-18008" fmla="*/ 2786290 h 6858000"/>
              <a:gd name="connsiteX40-18009" fmla="*/ 5407356 w 6128435"/>
              <a:gd name="connsiteY40-18010" fmla="*/ 2787545 h 6858000"/>
              <a:gd name="connsiteX41-18011" fmla="*/ 5411130 w 6128435"/>
              <a:gd name="connsiteY41-18012" fmla="*/ 2788640 h 6858000"/>
              <a:gd name="connsiteX42-18013" fmla="*/ 5416439 w 6128435"/>
              <a:gd name="connsiteY42-18014" fmla="*/ 2805666 h 6858000"/>
              <a:gd name="connsiteX43-18015" fmla="*/ 5416589 w 6128435"/>
              <a:gd name="connsiteY43-18016" fmla="*/ 2810822 h 6858000"/>
              <a:gd name="connsiteX44-18017" fmla="*/ 5418542 w 6128435"/>
              <a:gd name="connsiteY44-18018" fmla="*/ 2817745 h 6858000"/>
              <a:gd name="connsiteX45-18019" fmla="*/ 5418847 w 6128435"/>
              <a:gd name="connsiteY45-18020" fmla="*/ 2817825 h 6858000"/>
              <a:gd name="connsiteX46-18021" fmla="*/ 5457023 w 6128435"/>
              <a:gd name="connsiteY46-18022" fmla="*/ 2858292 h 6858000"/>
              <a:gd name="connsiteX47-18023" fmla="*/ 5479298 w 6128435"/>
              <a:gd name="connsiteY47-18024" fmla="*/ 2947791 h 6858000"/>
              <a:gd name="connsiteX48-18025" fmla="*/ 5481770 w 6128435"/>
              <a:gd name="connsiteY48-18026" fmla="*/ 2951352 h 6858000"/>
              <a:gd name="connsiteX49-18027" fmla="*/ 5482045 w 6128435"/>
              <a:gd name="connsiteY49-18028" fmla="*/ 2984371 h 6858000"/>
              <a:gd name="connsiteX50-18029" fmla="*/ 5482415 w 6128435"/>
              <a:gd name="connsiteY50-18030" fmla="*/ 3004079 h 6858000"/>
              <a:gd name="connsiteX51-18031" fmla="*/ 5481505 w 6128435"/>
              <a:gd name="connsiteY51-18032" fmla="*/ 3095286 h 6858000"/>
              <a:gd name="connsiteX52-18033" fmla="*/ 5477595 w 6128435"/>
              <a:gd name="connsiteY52-18034" fmla="*/ 3250534 h 6858000"/>
              <a:gd name="connsiteX53-18035" fmla="*/ 5532836 w 6128435"/>
              <a:gd name="connsiteY53-18036" fmla="*/ 3353840 h 6858000"/>
              <a:gd name="connsiteX54-18037" fmla="*/ 5561229 w 6128435"/>
              <a:gd name="connsiteY54-18038" fmla="*/ 3395784 h 6858000"/>
              <a:gd name="connsiteX55-18039" fmla="*/ 5589758 w 6128435"/>
              <a:gd name="connsiteY55-18040" fmla="*/ 3506453 h 6858000"/>
              <a:gd name="connsiteX56-18041" fmla="*/ 5596144 w 6128435"/>
              <a:gd name="connsiteY56-18042" fmla="*/ 3534624 h 6858000"/>
              <a:gd name="connsiteX57-18043" fmla="*/ 5597750 w 6128435"/>
              <a:gd name="connsiteY57-18044" fmla="*/ 3534129 h 6858000"/>
              <a:gd name="connsiteX58-18045" fmla="*/ 5599700 w 6128435"/>
              <a:gd name="connsiteY58-18046" fmla="*/ 3547221 h 6858000"/>
              <a:gd name="connsiteX59-18047" fmla="*/ 5615031 w 6128435"/>
              <a:gd name="connsiteY59-18048" fmla="*/ 3557482 h 6858000"/>
              <a:gd name="connsiteX60-18049" fmla="*/ 5618377 w 6128435"/>
              <a:gd name="connsiteY60-18050" fmla="*/ 3588431 h 6858000"/>
              <a:gd name="connsiteX61-18051" fmla="*/ 5612155 w 6128435"/>
              <a:gd name="connsiteY61-18052" fmla="*/ 3589869 h 6858000"/>
              <a:gd name="connsiteX62-18053" fmla="*/ 5620843 w 6128435"/>
              <a:gd name="connsiteY62-18054" fmla="*/ 3606745 h 6858000"/>
              <a:gd name="connsiteX63-18055" fmla="*/ 5655472 w 6128435"/>
              <a:gd name="connsiteY63-18056" fmla="*/ 3678877 h 6858000"/>
              <a:gd name="connsiteX64-18057" fmla="*/ 5680448 w 6128435"/>
              <a:gd name="connsiteY64-18058" fmla="*/ 3717760 h 6858000"/>
              <a:gd name="connsiteX65-18059" fmla="*/ 5683015 w 6128435"/>
              <a:gd name="connsiteY65-18060" fmla="*/ 3762025 h 6858000"/>
              <a:gd name="connsiteX66-18061" fmla="*/ 5696643 w 6128435"/>
              <a:gd name="connsiteY66-18062" fmla="*/ 3773888 h 6858000"/>
              <a:gd name="connsiteX67-18063" fmla="*/ 5699203 w 6128435"/>
              <a:gd name="connsiteY67-18064" fmla="*/ 3775823 h 6858000"/>
              <a:gd name="connsiteX68-18065" fmla="*/ 5704824 w 6128435"/>
              <a:gd name="connsiteY68-18066" fmla="*/ 3785966 h 6858000"/>
              <a:gd name="connsiteX69-18067" fmla="*/ 5712204 w 6128435"/>
              <a:gd name="connsiteY69-18068" fmla="*/ 3785830 h 6858000"/>
              <a:gd name="connsiteX70-18069" fmla="*/ 5724816 w 6128435"/>
              <a:gd name="connsiteY70-18070" fmla="*/ 3798949 h 6858000"/>
              <a:gd name="connsiteX71-18071" fmla="*/ 5733539 w 6128435"/>
              <a:gd name="connsiteY71-18072" fmla="*/ 3818457 h 6858000"/>
              <a:gd name="connsiteX72-18073" fmla="*/ 5768491 w 6128435"/>
              <a:gd name="connsiteY72-18074" fmla="*/ 3914399 h 6858000"/>
              <a:gd name="connsiteX73-18075" fmla="*/ 5793123 w 6128435"/>
              <a:gd name="connsiteY73-18076" fmla="*/ 3969952 h 6858000"/>
              <a:gd name="connsiteX74-18077" fmla="*/ 5808321 w 6128435"/>
              <a:gd name="connsiteY74-18078" fmla="*/ 3988153 h 6858000"/>
              <a:gd name="connsiteX75-18079" fmla="*/ 5825621 w 6128435"/>
              <a:gd name="connsiteY75-18080" fmla="*/ 4015525 h 6858000"/>
              <a:gd name="connsiteX76-18081" fmla="*/ 5860672 w 6128435"/>
              <a:gd name="connsiteY76-18082" fmla="*/ 4061579 h 6858000"/>
              <a:gd name="connsiteX77-18083" fmla="*/ 5872173 w 6128435"/>
              <a:gd name="connsiteY77-18084" fmla="*/ 4088497 h 6858000"/>
              <a:gd name="connsiteX78-18085" fmla="*/ 5883705 w 6128435"/>
              <a:gd name="connsiteY78-18086" fmla="*/ 4101899 h 6858000"/>
              <a:gd name="connsiteX79-18087" fmla="*/ 5885314 w 6128435"/>
              <a:gd name="connsiteY79-18088" fmla="*/ 4108387 h 6858000"/>
              <a:gd name="connsiteX80-18089" fmla="*/ 5894095 w 6128435"/>
              <a:gd name="connsiteY80-18090" fmla="*/ 4128857 h 6858000"/>
              <a:gd name="connsiteX81-18091" fmla="*/ 5898339 w 6128435"/>
              <a:gd name="connsiteY81-18092" fmla="*/ 4140800 h 6858000"/>
              <a:gd name="connsiteX82-18093" fmla="*/ 5899734 w 6128435"/>
              <a:gd name="connsiteY82-18094" fmla="*/ 4145632 h 6858000"/>
              <a:gd name="connsiteX83-18095" fmla="*/ 5903513 w 6128435"/>
              <a:gd name="connsiteY83-18096" fmla="*/ 4187661 h 6858000"/>
              <a:gd name="connsiteX84-18097" fmla="*/ 5917114 w 6128435"/>
              <a:gd name="connsiteY84-18098" fmla="*/ 4213096 h 6858000"/>
              <a:gd name="connsiteX85-18099" fmla="*/ 5921153 w 6128435"/>
              <a:gd name="connsiteY85-18100" fmla="*/ 4236222 h 6858000"/>
              <a:gd name="connsiteX86-18101" fmla="*/ 5924233 w 6128435"/>
              <a:gd name="connsiteY86-18102" fmla="*/ 4242060 h 6858000"/>
              <a:gd name="connsiteX87-18103" fmla="*/ 5928910 w 6128435"/>
              <a:gd name="connsiteY87-18104" fmla="*/ 4300973 h 6858000"/>
              <a:gd name="connsiteX88-18105" fmla="*/ 5939320 w 6128435"/>
              <a:gd name="connsiteY88-18106" fmla="*/ 4340435 h 6858000"/>
              <a:gd name="connsiteX89-18107" fmla="*/ 5946705 w 6128435"/>
              <a:gd name="connsiteY89-18108" fmla="*/ 4428051 h 6858000"/>
              <a:gd name="connsiteX90-18109" fmla="*/ 5949261 w 6128435"/>
              <a:gd name="connsiteY90-18110" fmla="*/ 4449185 h 6858000"/>
              <a:gd name="connsiteX91-18111" fmla="*/ 5957504 w 6128435"/>
              <a:gd name="connsiteY91-18112" fmla="*/ 4465911 h 6858000"/>
              <a:gd name="connsiteX92-18113" fmla="*/ 5964689 w 6128435"/>
              <a:gd name="connsiteY92-18114" fmla="*/ 4468532 h 6858000"/>
              <a:gd name="connsiteX93-18115" fmla="*/ 5967062 w 6128435"/>
              <a:gd name="connsiteY93-18116" fmla="*/ 4479923 h 6858000"/>
              <a:gd name="connsiteX94-18117" fmla="*/ 5968960 w 6128435"/>
              <a:gd name="connsiteY94-18118" fmla="*/ 4482655 h 6858000"/>
              <a:gd name="connsiteX95-18119" fmla="*/ 5978567 w 6128435"/>
              <a:gd name="connsiteY95-18120" fmla="*/ 4498605 h 6858000"/>
              <a:gd name="connsiteX96-18121" fmla="*/ 5980106 w 6128435"/>
              <a:gd name="connsiteY96-18122" fmla="*/ 4585087 h 6858000"/>
              <a:gd name="connsiteX97-18123" fmla="*/ 5998138 w 6128435"/>
              <a:gd name="connsiteY97-18124" fmla="*/ 4697518 h 6858000"/>
              <a:gd name="connsiteX98-18125" fmla="*/ 6013516 w 6128435"/>
              <a:gd name="connsiteY98-18126" fmla="*/ 4786619 h 6858000"/>
              <a:gd name="connsiteX99-18127" fmla="*/ 6025404 w 6128435"/>
              <a:gd name="connsiteY99-18128" fmla="*/ 4858148 h 6858000"/>
              <a:gd name="connsiteX100-18129" fmla="*/ 6007749 w 6128435"/>
              <a:gd name="connsiteY100-18130" fmla="*/ 4964715 h 6858000"/>
              <a:gd name="connsiteX101-18131" fmla="*/ 6005269 w 6128435"/>
              <a:gd name="connsiteY101-18132" fmla="*/ 5150567 h 6858000"/>
              <a:gd name="connsiteX102-18133" fmla="*/ 6001127 w 6128435"/>
              <a:gd name="connsiteY102-18134" fmla="*/ 5164609 h 6858000"/>
              <a:gd name="connsiteX103-18135" fmla="*/ 5996647 w 6128435"/>
              <a:gd name="connsiteY103-18136" fmla="*/ 5185640 h 6858000"/>
              <a:gd name="connsiteX104-18137" fmla="*/ 5998514 w 6128435"/>
              <a:gd name="connsiteY104-18138" fmla="*/ 5189673 h 6858000"/>
              <a:gd name="connsiteX105-18139" fmla="*/ 5995970 w 6128435"/>
              <a:gd name="connsiteY105-18140" fmla="*/ 5221547 h 6858000"/>
              <a:gd name="connsiteX106-18141" fmla="*/ 5997218 w 6128435"/>
              <a:gd name="connsiteY106-18142" fmla="*/ 5222031 h 6858000"/>
              <a:gd name="connsiteX107-18143" fmla="*/ 6002116 w 6128435"/>
              <a:gd name="connsiteY107-18144" fmla="*/ 5231223 h 6858000"/>
              <a:gd name="connsiteX108-18145" fmla="*/ 6008541 w 6128435"/>
              <a:gd name="connsiteY108-18146" fmla="*/ 5248680 h 6858000"/>
              <a:gd name="connsiteX109-18147" fmla="*/ 6039260 w 6128435"/>
              <a:gd name="connsiteY109-18148" fmla="*/ 5289518 h 6858000"/>
              <a:gd name="connsiteX110-18149" fmla="*/ 6036748 w 6128435"/>
              <a:gd name="connsiteY110-18150" fmla="*/ 5322752 h 6858000"/>
              <a:gd name="connsiteX111-18151" fmla="*/ 6036943 w 6128435"/>
              <a:gd name="connsiteY111-18152" fmla="*/ 5329480 h 6858000"/>
              <a:gd name="connsiteX112-18153" fmla="*/ 6037236 w 6128435"/>
              <a:gd name="connsiteY112-18154" fmla="*/ 5329634 h 6858000"/>
              <a:gd name="connsiteX113-18155" fmla="*/ 6038019 w 6128435"/>
              <a:gd name="connsiteY113-18156" fmla="*/ 5336764 h 6858000"/>
              <a:gd name="connsiteX114-18157" fmla="*/ 6037298 w 6128435"/>
              <a:gd name="connsiteY114-18158" fmla="*/ 5341753 h 6858000"/>
              <a:gd name="connsiteX115-18159" fmla="*/ 6037677 w 6128435"/>
              <a:gd name="connsiteY115-18160" fmla="*/ 5354807 h 6858000"/>
              <a:gd name="connsiteX116-18161" fmla="*/ 6039728 w 6128435"/>
              <a:gd name="connsiteY116-18162" fmla="*/ 5359416 h 6858000"/>
              <a:gd name="connsiteX117-18163" fmla="*/ 6043311 w 6128435"/>
              <a:gd name="connsiteY117-18164" fmla="*/ 5361407 h 6858000"/>
              <a:gd name="connsiteX118-18165" fmla="*/ 6042954 w 6128435"/>
              <a:gd name="connsiteY118-18166" fmla="*/ 5362576 h 6858000"/>
              <a:gd name="connsiteX119-18167" fmla="*/ 6053435 w 6128435"/>
              <a:gd name="connsiteY119-18168" fmla="*/ 5387547 h 6858000"/>
              <a:gd name="connsiteX120-18169" fmla="*/ 6065933 w 6128435"/>
              <a:gd name="connsiteY120-18170" fmla="*/ 5443002 h 6858000"/>
              <a:gd name="connsiteX121-18171" fmla="*/ 6068640 w 6128435"/>
              <a:gd name="connsiteY121-18172" fmla="*/ 5474503 h 6858000"/>
              <a:gd name="connsiteX122-18173" fmla="*/ 6080922 w 6128435"/>
              <a:gd name="connsiteY122-18174" fmla="*/ 5561070 h 6858000"/>
              <a:gd name="connsiteX123-18175" fmla="*/ 6096949 w 6128435"/>
              <a:gd name="connsiteY123-18176" fmla="*/ 5648179 h 6858000"/>
              <a:gd name="connsiteX124-18177" fmla="*/ 6125703 w 6128435"/>
              <a:gd name="connsiteY124-18178" fmla="*/ 5692894 h 6858000"/>
              <a:gd name="connsiteX125-18179" fmla="*/ 6126670 w 6128435"/>
              <a:gd name="connsiteY125-18180" fmla="*/ 5697882 h 6858000"/>
              <a:gd name="connsiteX126-18181" fmla="*/ 6124061 w 6128435"/>
              <a:gd name="connsiteY126-18182" fmla="*/ 5710294 h 6858000"/>
              <a:gd name="connsiteX127-18183" fmla="*/ 6122213 w 6128435"/>
              <a:gd name="connsiteY127-18184" fmla="*/ 5714762 h 6858000"/>
              <a:gd name="connsiteX128-18185" fmla="*/ 6121353 w 6128435"/>
              <a:gd name="connsiteY128-18186" fmla="*/ 5721725 h 6858000"/>
              <a:gd name="connsiteX129-18187" fmla="*/ 6121607 w 6128435"/>
              <a:gd name="connsiteY129-18188" fmla="*/ 5721959 h 6858000"/>
              <a:gd name="connsiteX130-18189" fmla="*/ 6120262 w 6128435"/>
              <a:gd name="connsiteY130-18190" fmla="*/ 5728358 h 6858000"/>
              <a:gd name="connsiteX131-18191" fmla="*/ 6110194 w 6128435"/>
              <a:gd name="connsiteY131-18192" fmla="*/ 5758853 h 6858000"/>
              <a:gd name="connsiteX132-18193" fmla="*/ 6127519 w 6128435"/>
              <a:gd name="connsiteY132-18194" fmla="*/ 5865775 h 6858000"/>
              <a:gd name="connsiteX133-18195" fmla="*/ 6128435 w 6128435"/>
              <a:gd name="connsiteY133-18196" fmla="*/ 5870164 h 6858000"/>
              <a:gd name="connsiteX134-18197" fmla="*/ 6119217 w 6128435"/>
              <a:gd name="connsiteY134-18198" fmla="*/ 5888542 h 6858000"/>
              <a:gd name="connsiteX135-18199" fmla="*/ 6115966 w 6128435"/>
              <a:gd name="connsiteY135-18200" fmla="*/ 5898387 h 6858000"/>
              <a:gd name="connsiteX136-18201" fmla="*/ 6111924 w 6128435"/>
              <a:gd name="connsiteY136-18202" fmla="*/ 5900444 h 6858000"/>
              <a:gd name="connsiteX137-18203" fmla="*/ 6108716 w 6128435"/>
              <a:gd name="connsiteY137-18204" fmla="*/ 5915345 h 6858000"/>
              <a:gd name="connsiteX138-18205" fmla="*/ 6109524 w 6128435"/>
              <a:gd name="connsiteY138-18206" fmla="*/ 5917328 h 6858000"/>
              <a:gd name="connsiteX139-18207" fmla="*/ 6102493 w 6128435"/>
              <a:gd name="connsiteY139-18208" fmla="*/ 5928602 h 6858000"/>
              <a:gd name="connsiteX140-18209" fmla="*/ 6056863 w 6128435"/>
              <a:gd name="connsiteY140-18210" fmla="*/ 6000643 h 6858000"/>
              <a:gd name="connsiteX141-18211" fmla="*/ 6045436 w 6128435"/>
              <a:gd name="connsiteY141-18212" fmla="*/ 6124480 h 6858000"/>
              <a:gd name="connsiteX142-18213" fmla="*/ 6030489 w 6128435"/>
              <a:gd name="connsiteY142-18214" fmla="*/ 6317666 h 6858000"/>
              <a:gd name="connsiteX143-18215" fmla="*/ 6007492 w 6128435"/>
              <a:gd name="connsiteY143-18216" fmla="*/ 6440818 h 6858000"/>
              <a:gd name="connsiteX144-18217" fmla="*/ 6009467 w 6128435"/>
              <a:gd name="connsiteY144-18218" fmla="*/ 6487076 h 6858000"/>
              <a:gd name="connsiteX145-18219" fmla="*/ 5995064 w 6128435"/>
              <a:gd name="connsiteY145-18220" fmla="*/ 6540791 h 6858000"/>
              <a:gd name="connsiteX146-18221" fmla="*/ 5996309 w 6128435"/>
              <a:gd name="connsiteY146-18222" fmla="*/ 6543961 h 6858000"/>
              <a:gd name="connsiteX147-18223" fmla="*/ 5996048 w 6128435"/>
              <a:gd name="connsiteY147-18224" fmla="*/ 6555444 h 6858000"/>
              <a:gd name="connsiteX148-18225" fmla="*/ 6002524 w 6128435"/>
              <a:gd name="connsiteY148-18226" fmla="*/ 6560188 h 6858000"/>
              <a:gd name="connsiteX149-18227" fmla="*/ 6006823 w 6128435"/>
              <a:gd name="connsiteY149-18228" fmla="*/ 6578546 h 6858000"/>
              <a:gd name="connsiteX150-18229" fmla="*/ 6004510 w 6128435"/>
              <a:gd name="connsiteY150-18230" fmla="*/ 6599256 h 6858000"/>
              <a:gd name="connsiteX151-18231" fmla="*/ 5986207 w 6128435"/>
              <a:gd name="connsiteY151-18232" fmla="*/ 6695855 h 6858000"/>
              <a:gd name="connsiteX152-18233" fmla="*/ 5979428 w 6128435"/>
              <a:gd name="connsiteY152-18234" fmla="*/ 6754678 h 6858000"/>
              <a:gd name="connsiteX153-18235" fmla="*/ 5983398 w 6128435"/>
              <a:gd name="connsiteY153-18236" fmla="*/ 6778641 h 6858000"/>
              <a:gd name="connsiteX154-18237" fmla="*/ 5984543 w 6128435"/>
              <a:gd name="connsiteY154-18238" fmla="*/ 6811016 h 6858000"/>
              <a:gd name="connsiteX155-18239" fmla="*/ 5981802 w 6128435"/>
              <a:gd name="connsiteY155-18240" fmla="*/ 6838578 h 6858000"/>
              <a:gd name="connsiteX156-18241" fmla="*/ 5979671 w 6128435"/>
              <a:gd name="connsiteY156-18242" fmla="*/ 6858000 h 6858000"/>
              <a:gd name="connsiteX157-18243" fmla="*/ 0 w 6128435"/>
              <a:gd name="connsiteY157-18244" fmla="*/ 6858000 h 6858000"/>
              <a:gd name="connsiteX158-18245" fmla="*/ 0 w 6128435"/>
              <a:gd name="connsiteY158-18246" fmla="*/ 0 h 6858000"/>
              <a:gd name="connsiteX0-18247" fmla="*/ 0 w 6128435"/>
              <a:gd name="connsiteY0-18248" fmla="*/ 0 h 6858000"/>
              <a:gd name="connsiteX1-18249" fmla="*/ 4965888 w 6128435"/>
              <a:gd name="connsiteY1-18250" fmla="*/ 0 h 6858000"/>
              <a:gd name="connsiteX2-18251" fmla="*/ 4967767 w 6128435"/>
              <a:gd name="connsiteY2-18252" fmla="*/ 7930 h 6858000"/>
              <a:gd name="connsiteX3-18253" fmla="*/ 4979444 w 6128435"/>
              <a:gd name="connsiteY3-18254" fmla="*/ 43921 h 6858000"/>
              <a:gd name="connsiteX4-18255" fmla="*/ 5021173 w 6128435"/>
              <a:gd name="connsiteY4-18256" fmla="*/ 123738 h 6858000"/>
              <a:gd name="connsiteX5-18257" fmla="*/ 5075458 w 6128435"/>
              <a:gd name="connsiteY5-18258" fmla="*/ 264355 h 6858000"/>
              <a:gd name="connsiteX6-18259" fmla="*/ 5081175 w 6128435"/>
              <a:gd name="connsiteY6-18260" fmla="*/ 277448 h 6858000"/>
              <a:gd name="connsiteX7-18261" fmla="*/ 5097011 w 6128435"/>
              <a:gd name="connsiteY7-18262" fmla="*/ 355616 h 6858000"/>
              <a:gd name="connsiteX8-18263" fmla="*/ 5130982 w 6128435"/>
              <a:gd name="connsiteY8-18264" fmla="*/ 412030 h 6858000"/>
              <a:gd name="connsiteX9-18265" fmla="*/ 5153000 w 6128435"/>
              <a:gd name="connsiteY9-18266" fmla="*/ 507134 h 6858000"/>
              <a:gd name="connsiteX10-18267" fmla="*/ 5171282 w 6128435"/>
              <a:gd name="connsiteY10-18268" fmla="*/ 602071 h 6858000"/>
              <a:gd name="connsiteX11-18269" fmla="*/ 5176196 w 6128435"/>
              <a:gd name="connsiteY11-18270" fmla="*/ 636822 h 6858000"/>
              <a:gd name="connsiteX12-18271" fmla="*/ 5189051 w 6128435"/>
              <a:gd name="connsiteY12-18272" fmla="*/ 782518 h 6858000"/>
              <a:gd name="connsiteX13-18273" fmla="*/ 5210428 w 6128435"/>
              <a:gd name="connsiteY13-18274" fmla="*/ 815772 h 6858000"/>
              <a:gd name="connsiteX14-18275" fmla="*/ 5221088 w 6128435"/>
              <a:gd name="connsiteY14-18276" fmla="*/ 860193 h 6858000"/>
              <a:gd name="connsiteX15-18277" fmla="*/ 5230806 w 6128435"/>
              <a:gd name="connsiteY15-18278" fmla="*/ 961354 h 6858000"/>
              <a:gd name="connsiteX16-18279" fmla="*/ 5201018 w 6128435"/>
              <a:gd name="connsiteY16-18280" fmla="*/ 1095027 h 6858000"/>
              <a:gd name="connsiteX17-18281" fmla="*/ 5202153 w 6128435"/>
              <a:gd name="connsiteY17-18282" fmla="*/ 1133224 h 6858000"/>
              <a:gd name="connsiteX18-18283" fmla="*/ 5207370 w 6128435"/>
              <a:gd name="connsiteY18-18284" fmla="*/ 1138097 h 6858000"/>
              <a:gd name="connsiteX19-18285" fmla="*/ 5189234 w 6128435"/>
              <a:gd name="connsiteY19-18286" fmla="*/ 1193495 h 6858000"/>
              <a:gd name="connsiteX20-18287" fmla="*/ 5202769 w 6128435"/>
              <a:gd name="connsiteY20-18288" fmla="*/ 1269450 h 6858000"/>
              <a:gd name="connsiteX21-18289" fmla="*/ 5225968 w 6128435"/>
              <a:gd name="connsiteY21-18290" fmla="*/ 1357994 h 6858000"/>
              <a:gd name="connsiteX22-18291" fmla="*/ 5233819 w 6128435"/>
              <a:gd name="connsiteY22-18292" fmla="*/ 1380922 h 6858000"/>
              <a:gd name="connsiteX23-18293" fmla="*/ 5237226 w 6128435"/>
              <a:gd name="connsiteY23-18294" fmla="*/ 1441327 h 6858000"/>
              <a:gd name="connsiteX24-18295" fmla="*/ 5255653 w 6128435"/>
              <a:gd name="connsiteY24-18296" fmla="*/ 1524712 h 6858000"/>
              <a:gd name="connsiteX25-18297" fmla="*/ 5263491 w 6128435"/>
              <a:gd name="connsiteY25-18298" fmla="*/ 1642938 h 6858000"/>
              <a:gd name="connsiteX26-18299" fmla="*/ 5261314 w 6128435"/>
              <a:gd name="connsiteY26-18300" fmla="*/ 1689177 h 6858000"/>
              <a:gd name="connsiteX27-18301" fmla="*/ 5259788 w 6128435"/>
              <a:gd name="connsiteY27-18302" fmla="*/ 1768516 h 6858000"/>
              <a:gd name="connsiteX28-18303" fmla="*/ 5255696 w 6128435"/>
              <a:gd name="connsiteY28-18304" fmla="*/ 1953770 h 6858000"/>
              <a:gd name="connsiteX29-18305" fmla="*/ 5252592 w 6128435"/>
              <a:gd name="connsiteY29-18306" fmla="*/ 2092210 h 6858000"/>
              <a:gd name="connsiteX30-18307" fmla="*/ 5264303 w 6128435"/>
              <a:gd name="connsiteY30-18308" fmla="*/ 2225157 h 6858000"/>
              <a:gd name="connsiteX31-18309" fmla="*/ 5254949 w 6128435"/>
              <a:gd name="connsiteY31-18310" fmla="*/ 2236160 h 6858000"/>
              <a:gd name="connsiteX32-18311" fmla="*/ 5250104 w 6128435"/>
              <a:gd name="connsiteY32-18312" fmla="*/ 2249166 h 6858000"/>
              <a:gd name="connsiteX33-18313" fmla="*/ 5251214 w 6128435"/>
              <a:gd name="connsiteY33-18314" fmla="*/ 2250944 h 6858000"/>
              <a:gd name="connsiteX34-18315" fmla="*/ 5250644 w 6128435"/>
              <a:gd name="connsiteY34-18316" fmla="*/ 2266619 h 6858000"/>
              <a:gd name="connsiteX35-18317" fmla="*/ 5293877 w 6128435"/>
              <a:gd name="connsiteY35-18318" fmla="*/ 2368649 h 6858000"/>
              <a:gd name="connsiteX36-18319" fmla="*/ 5311338 w 6128435"/>
              <a:gd name="connsiteY36-18320" fmla="*/ 2404034 h 6858000"/>
              <a:gd name="connsiteX37-18321" fmla="*/ 5338366 w 6128435"/>
              <a:gd name="connsiteY37-18322" fmla="*/ 2465052 h 6858000"/>
              <a:gd name="connsiteX38-18323" fmla="*/ 5371263 w 6128435"/>
              <a:gd name="connsiteY38-18324" fmla="*/ 2586413 h 6858000"/>
              <a:gd name="connsiteX39-18325" fmla="*/ 5407503 w 6128435"/>
              <a:gd name="connsiteY39-18326" fmla="*/ 2786290 h 6858000"/>
              <a:gd name="connsiteX40-18327" fmla="*/ 5407356 w 6128435"/>
              <a:gd name="connsiteY40-18328" fmla="*/ 2787545 h 6858000"/>
              <a:gd name="connsiteX41-18329" fmla="*/ 5411130 w 6128435"/>
              <a:gd name="connsiteY41-18330" fmla="*/ 2788640 h 6858000"/>
              <a:gd name="connsiteX42-18331" fmla="*/ 5416439 w 6128435"/>
              <a:gd name="connsiteY42-18332" fmla="*/ 2805666 h 6858000"/>
              <a:gd name="connsiteX43-18333" fmla="*/ 5416589 w 6128435"/>
              <a:gd name="connsiteY43-18334" fmla="*/ 2810822 h 6858000"/>
              <a:gd name="connsiteX44-18335" fmla="*/ 5418542 w 6128435"/>
              <a:gd name="connsiteY44-18336" fmla="*/ 2817745 h 6858000"/>
              <a:gd name="connsiteX45-18337" fmla="*/ 5418847 w 6128435"/>
              <a:gd name="connsiteY45-18338" fmla="*/ 2817825 h 6858000"/>
              <a:gd name="connsiteX46-18339" fmla="*/ 5457023 w 6128435"/>
              <a:gd name="connsiteY46-18340" fmla="*/ 2858292 h 6858000"/>
              <a:gd name="connsiteX47-18341" fmla="*/ 5479298 w 6128435"/>
              <a:gd name="connsiteY47-18342" fmla="*/ 2947791 h 6858000"/>
              <a:gd name="connsiteX48-18343" fmla="*/ 5481770 w 6128435"/>
              <a:gd name="connsiteY48-18344" fmla="*/ 2951352 h 6858000"/>
              <a:gd name="connsiteX49-18345" fmla="*/ 5482045 w 6128435"/>
              <a:gd name="connsiteY49-18346" fmla="*/ 2984371 h 6858000"/>
              <a:gd name="connsiteX50-18347" fmla="*/ 5482415 w 6128435"/>
              <a:gd name="connsiteY50-18348" fmla="*/ 3004079 h 6858000"/>
              <a:gd name="connsiteX51-18349" fmla="*/ 5481505 w 6128435"/>
              <a:gd name="connsiteY51-18350" fmla="*/ 3095286 h 6858000"/>
              <a:gd name="connsiteX52-18351" fmla="*/ 5532836 w 6128435"/>
              <a:gd name="connsiteY52-18352" fmla="*/ 3353840 h 6858000"/>
              <a:gd name="connsiteX53-18353" fmla="*/ 5561229 w 6128435"/>
              <a:gd name="connsiteY53-18354" fmla="*/ 3395784 h 6858000"/>
              <a:gd name="connsiteX54-18355" fmla="*/ 5589758 w 6128435"/>
              <a:gd name="connsiteY54-18356" fmla="*/ 3506453 h 6858000"/>
              <a:gd name="connsiteX55-18357" fmla="*/ 5596144 w 6128435"/>
              <a:gd name="connsiteY55-18358" fmla="*/ 3534624 h 6858000"/>
              <a:gd name="connsiteX56-18359" fmla="*/ 5597750 w 6128435"/>
              <a:gd name="connsiteY56-18360" fmla="*/ 3534129 h 6858000"/>
              <a:gd name="connsiteX57-18361" fmla="*/ 5599700 w 6128435"/>
              <a:gd name="connsiteY57-18362" fmla="*/ 3547221 h 6858000"/>
              <a:gd name="connsiteX58-18363" fmla="*/ 5615031 w 6128435"/>
              <a:gd name="connsiteY58-18364" fmla="*/ 3557482 h 6858000"/>
              <a:gd name="connsiteX59-18365" fmla="*/ 5618377 w 6128435"/>
              <a:gd name="connsiteY59-18366" fmla="*/ 3588431 h 6858000"/>
              <a:gd name="connsiteX60-18367" fmla="*/ 5612155 w 6128435"/>
              <a:gd name="connsiteY60-18368" fmla="*/ 3589869 h 6858000"/>
              <a:gd name="connsiteX61-18369" fmla="*/ 5620843 w 6128435"/>
              <a:gd name="connsiteY61-18370" fmla="*/ 3606745 h 6858000"/>
              <a:gd name="connsiteX62-18371" fmla="*/ 5655472 w 6128435"/>
              <a:gd name="connsiteY62-18372" fmla="*/ 3678877 h 6858000"/>
              <a:gd name="connsiteX63-18373" fmla="*/ 5680448 w 6128435"/>
              <a:gd name="connsiteY63-18374" fmla="*/ 3717760 h 6858000"/>
              <a:gd name="connsiteX64-18375" fmla="*/ 5683015 w 6128435"/>
              <a:gd name="connsiteY64-18376" fmla="*/ 3762025 h 6858000"/>
              <a:gd name="connsiteX65-18377" fmla="*/ 5696643 w 6128435"/>
              <a:gd name="connsiteY65-18378" fmla="*/ 3773888 h 6858000"/>
              <a:gd name="connsiteX66-18379" fmla="*/ 5699203 w 6128435"/>
              <a:gd name="connsiteY66-18380" fmla="*/ 3775823 h 6858000"/>
              <a:gd name="connsiteX67-18381" fmla="*/ 5704824 w 6128435"/>
              <a:gd name="connsiteY67-18382" fmla="*/ 3785966 h 6858000"/>
              <a:gd name="connsiteX68-18383" fmla="*/ 5712204 w 6128435"/>
              <a:gd name="connsiteY68-18384" fmla="*/ 3785830 h 6858000"/>
              <a:gd name="connsiteX69-18385" fmla="*/ 5724816 w 6128435"/>
              <a:gd name="connsiteY69-18386" fmla="*/ 3798949 h 6858000"/>
              <a:gd name="connsiteX70-18387" fmla="*/ 5733539 w 6128435"/>
              <a:gd name="connsiteY70-18388" fmla="*/ 3818457 h 6858000"/>
              <a:gd name="connsiteX71-18389" fmla="*/ 5768491 w 6128435"/>
              <a:gd name="connsiteY71-18390" fmla="*/ 3914399 h 6858000"/>
              <a:gd name="connsiteX72-18391" fmla="*/ 5793123 w 6128435"/>
              <a:gd name="connsiteY72-18392" fmla="*/ 3969952 h 6858000"/>
              <a:gd name="connsiteX73-18393" fmla="*/ 5808321 w 6128435"/>
              <a:gd name="connsiteY73-18394" fmla="*/ 3988153 h 6858000"/>
              <a:gd name="connsiteX74-18395" fmla="*/ 5825621 w 6128435"/>
              <a:gd name="connsiteY74-18396" fmla="*/ 4015525 h 6858000"/>
              <a:gd name="connsiteX75-18397" fmla="*/ 5860672 w 6128435"/>
              <a:gd name="connsiteY75-18398" fmla="*/ 4061579 h 6858000"/>
              <a:gd name="connsiteX76-18399" fmla="*/ 5872173 w 6128435"/>
              <a:gd name="connsiteY76-18400" fmla="*/ 4088497 h 6858000"/>
              <a:gd name="connsiteX77-18401" fmla="*/ 5883705 w 6128435"/>
              <a:gd name="connsiteY77-18402" fmla="*/ 4101899 h 6858000"/>
              <a:gd name="connsiteX78-18403" fmla="*/ 5885314 w 6128435"/>
              <a:gd name="connsiteY78-18404" fmla="*/ 4108387 h 6858000"/>
              <a:gd name="connsiteX79-18405" fmla="*/ 5894095 w 6128435"/>
              <a:gd name="connsiteY79-18406" fmla="*/ 4128857 h 6858000"/>
              <a:gd name="connsiteX80-18407" fmla="*/ 5898339 w 6128435"/>
              <a:gd name="connsiteY80-18408" fmla="*/ 4140800 h 6858000"/>
              <a:gd name="connsiteX81-18409" fmla="*/ 5899734 w 6128435"/>
              <a:gd name="connsiteY81-18410" fmla="*/ 4145632 h 6858000"/>
              <a:gd name="connsiteX82-18411" fmla="*/ 5903513 w 6128435"/>
              <a:gd name="connsiteY82-18412" fmla="*/ 4187661 h 6858000"/>
              <a:gd name="connsiteX83-18413" fmla="*/ 5917114 w 6128435"/>
              <a:gd name="connsiteY83-18414" fmla="*/ 4213096 h 6858000"/>
              <a:gd name="connsiteX84-18415" fmla="*/ 5921153 w 6128435"/>
              <a:gd name="connsiteY84-18416" fmla="*/ 4236222 h 6858000"/>
              <a:gd name="connsiteX85-18417" fmla="*/ 5924233 w 6128435"/>
              <a:gd name="connsiteY85-18418" fmla="*/ 4242060 h 6858000"/>
              <a:gd name="connsiteX86-18419" fmla="*/ 5928910 w 6128435"/>
              <a:gd name="connsiteY86-18420" fmla="*/ 4300973 h 6858000"/>
              <a:gd name="connsiteX87-18421" fmla="*/ 5939320 w 6128435"/>
              <a:gd name="connsiteY87-18422" fmla="*/ 4340435 h 6858000"/>
              <a:gd name="connsiteX88-18423" fmla="*/ 5946705 w 6128435"/>
              <a:gd name="connsiteY88-18424" fmla="*/ 4428051 h 6858000"/>
              <a:gd name="connsiteX89-18425" fmla="*/ 5949261 w 6128435"/>
              <a:gd name="connsiteY89-18426" fmla="*/ 4449185 h 6858000"/>
              <a:gd name="connsiteX90-18427" fmla="*/ 5957504 w 6128435"/>
              <a:gd name="connsiteY90-18428" fmla="*/ 4465911 h 6858000"/>
              <a:gd name="connsiteX91-18429" fmla="*/ 5964689 w 6128435"/>
              <a:gd name="connsiteY91-18430" fmla="*/ 4468532 h 6858000"/>
              <a:gd name="connsiteX92-18431" fmla="*/ 5967062 w 6128435"/>
              <a:gd name="connsiteY92-18432" fmla="*/ 4479923 h 6858000"/>
              <a:gd name="connsiteX93-18433" fmla="*/ 5968960 w 6128435"/>
              <a:gd name="connsiteY93-18434" fmla="*/ 4482655 h 6858000"/>
              <a:gd name="connsiteX94-18435" fmla="*/ 5978567 w 6128435"/>
              <a:gd name="connsiteY94-18436" fmla="*/ 4498605 h 6858000"/>
              <a:gd name="connsiteX95-18437" fmla="*/ 5980106 w 6128435"/>
              <a:gd name="connsiteY95-18438" fmla="*/ 4585087 h 6858000"/>
              <a:gd name="connsiteX96-18439" fmla="*/ 5998138 w 6128435"/>
              <a:gd name="connsiteY96-18440" fmla="*/ 4697518 h 6858000"/>
              <a:gd name="connsiteX97-18441" fmla="*/ 6013516 w 6128435"/>
              <a:gd name="connsiteY97-18442" fmla="*/ 4786619 h 6858000"/>
              <a:gd name="connsiteX98-18443" fmla="*/ 6025404 w 6128435"/>
              <a:gd name="connsiteY98-18444" fmla="*/ 4858148 h 6858000"/>
              <a:gd name="connsiteX99-18445" fmla="*/ 6007749 w 6128435"/>
              <a:gd name="connsiteY99-18446" fmla="*/ 4964715 h 6858000"/>
              <a:gd name="connsiteX100-18447" fmla="*/ 6005269 w 6128435"/>
              <a:gd name="connsiteY100-18448" fmla="*/ 5150567 h 6858000"/>
              <a:gd name="connsiteX101-18449" fmla="*/ 6001127 w 6128435"/>
              <a:gd name="connsiteY101-18450" fmla="*/ 5164609 h 6858000"/>
              <a:gd name="connsiteX102-18451" fmla="*/ 5996647 w 6128435"/>
              <a:gd name="connsiteY102-18452" fmla="*/ 5185640 h 6858000"/>
              <a:gd name="connsiteX103-18453" fmla="*/ 5998514 w 6128435"/>
              <a:gd name="connsiteY103-18454" fmla="*/ 5189673 h 6858000"/>
              <a:gd name="connsiteX104-18455" fmla="*/ 5995970 w 6128435"/>
              <a:gd name="connsiteY104-18456" fmla="*/ 5221547 h 6858000"/>
              <a:gd name="connsiteX105-18457" fmla="*/ 5997218 w 6128435"/>
              <a:gd name="connsiteY105-18458" fmla="*/ 5222031 h 6858000"/>
              <a:gd name="connsiteX106-18459" fmla="*/ 6002116 w 6128435"/>
              <a:gd name="connsiteY106-18460" fmla="*/ 5231223 h 6858000"/>
              <a:gd name="connsiteX107-18461" fmla="*/ 6008541 w 6128435"/>
              <a:gd name="connsiteY107-18462" fmla="*/ 5248680 h 6858000"/>
              <a:gd name="connsiteX108-18463" fmla="*/ 6039260 w 6128435"/>
              <a:gd name="connsiteY108-18464" fmla="*/ 5289518 h 6858000"/>
              <a:gd name="connsiteX109-18465" fmla="*/ 6036748 w 6128435"/>
              <a:gd name="connsiteY109-18466" fmla="*/ 5322752 h 6858000"/>
              <a:gd name="connsiteX110-18467" fmla="*/ 6036943 w 6128435"/>
              <a:gd name="connsiteY110-18468" fmla="*/ 5329480 h 6858000"/>
              <a:gd name="connsiteX111-18469" fmla="*/ 6037236 w 6128435"/>
              <a:gd name="connsiteY111-18470" fmla="*/ 5329634 h 6858000"/>
              <a:gd name="connsiteX112-18471" fmla="*/ 6038019 w 6128435"/>
              <a:gd name="connsiteY112-18472" fmla="*/ 5336764 h 6858000"/>
              <a:gd name="connsiteX113-18473" fmla="*/ 6037298 w 6128435"/>
              <a:gd name="connsiteY113-18474" fmla="*/ 5341753 h 6858000"/>
              <a:gd name="connsiteX114-18475" fmla="*/ 6037677 w 6128435"/>
              <a:gd name="connsiteY114-18476" fmla="*/ 5354807 h 6858000"/>
              <a:gd name="connsiteX115-18477" fmla="*/ 6039728 w 6128435"/>
              <a:gd name="connsiteY115-18478" fmla="*/ 5359416 h 6858000"/>
              <a:gd name="connsiteX116-18479" fmla="*/ 6043311 w 6128435"/>
              <a:gd name="connsiteY116-18480" fmla="*/ 5361407 h 6858000"/>
              <a:gd name="connsiteX117-18481" fmla="*/ 6042954 w 6128435"/>
              <a:gd name="connsiteY117-18482" fmla="*/ 5362576 h 6858000"/>
              <a:gd name="connsiteX118-18483" fmla="*/ 6053435 w 6128435"/>
              <a:gd name="connsiteY118-18484" fmla="*/ 5387547 h 6858000"/>
              <a:gd name="connsiteX119-18485" fmla="*/ 6065933 w 6128435"/>
              <a:gd name="connsiteY119-18486" fmla="*/ 5443002 h 6858000"/>
              <a:gd name="connsiteX120-18487" fmla="*/ 6068640 w 6128435"/>
              <a:gd name="connsiteY120-18488" fmla="*/ 5474503 h 6858000"/>
              <a:gd name="connsiteX121-18489" fmla="*/ 6080922 w 6128435"/>
              <a:gd name="connsiteY121-18490" fmla="*/ 5561070 h 6858000"/>
              <a:gd name="connsiteX122-18491" fmla="*/ 6096949 w 6128435"/>
              <a:gd name="connsiteY122-18492" fmla="*/ 5648179 h 6858000"/>
              <a:gd name="connsiteX123-18493" fmla="*/ 6125703 w 6128435"/>
              <a:gd name="connsiteY123-18494" fmla="*/ 5692894 h 6858000"/>
              <a:gd name="connsiteX124-18495" fmla="*/ 6126670 w 6128435"/>
              <a:gd name="connsiteY124-18496" fmla="*/ 5697882 h 6858000"/>
              <a:gd name="connsiteX125-18497" fmla="*/ 6124061 w 6128435"/>
              <a:gd name="connsiteY125-18498" fmla="*/ 5710294 h 6858000"/>
              <a:gd name="connsiteX126-18499" fmla="*/ 6122213 w 6128435"/>
              <a:gd name="connsiteY126-18500" fmla="*/ 5714762 h 6858000"/>
              <a:gd name="connsiteX127-18501" fmla="*/ 6121353 w 6128435"/>
              <a:gd name="connsiteY127-18502" fmla="*/ 5721725 h 6858000"/>
              <a:gd name="connsiteX128-18503" fmla="*/ 6121607 w 6128435"/>
              <a:gd name="connsiteY128-18504" fmla="*/ 5721959 h 6858000"/>
              <a:gd name="connsiteX129-18505" fmla="*/ 6120262 w 6128435"/>
              <a:gd name="connsiteY129-18506" fmla="*/ 5728358 h 6858000"/>
              <a:gd name="connsiteX130-18507" fmla="*/ 6110194 w 6128435"/>
              <a:gd name="connsiteY130-18508" fmla="*/ 5758853 h 6858000"/>
              <a:gd name="connsiteX131-18509" fmla="*/ 6127519 w 6128435"/>
              <a:gd name="connsiteY131-18510" fmla="*/ 5865775 h 6858000"/>
              <a:gd name="connsiteX132-18511" fmla="*/ 6128435 w 6128435"/>
              <a:gd name="connsiteY132-18512" fmla="*/ 5870164 h 6858000"/>
              <a:gd name="connsiteX133-18513" fmla="*/ 6119217 w 6128435"/>
              <a:gd name="connsiteY133-18514" fmla="*/ 5888542 h 6858000"/>
              <a:gd name="connsiteX134-18515" fmla="*/ 6115966 w 6128435"/>
              <a:gd name="connsiteY134-18516" fmla="*/ 5898387 h 6858000"/>
              <a:gd name="connsiteX135-18517" fmla="*/ 6111924 w 6128435"/>
              <a:gd name="connsiteY135-18518" fmla="*/ 5900444 h 6858000"/>
              <a:gd name="connsiteX136-18519" fmla="*/ 6108716 w 6128435"/>
              <a:gd name="connsiteY136-18520" fmla="*/ 5915345 h 6858000"/>
              <a:gd name="connsiteX137-18521" fmla="*/ 6109524 w 6128435"/>
              <a:gd name="connsiteY137-18522" fmla="*/ 5917328 h 6858000"/>
              <a:gd name="connsiteX138-18523" fmla="*/ 6102493 w 6128435"/>
              <a:gd name="connsiteY138-18524" fmla="*/ 5928602 h 6858000"/>
              <a:gd name="connsiteX139-18525" fmla="*/ 6056863 w 6128435"/>
              <a:gd name="connsiteY139-18526" fmla="*/ 6000643 h 6858000"/>
              <a:gd name="connsiteX140-18527" fmla="*/ 6045436 w 6128435"/>
              <a:gd name="connsiteY140-18528" fmla="*/ 6124480 h 6858000"/>
              <a:gd name="connsiteX141-18529" fmla="*/ 6030489 w 6128435"/>
              <a:gd name="connsiteY141-18530" fmla="*/ 6317666 h 6858000"/>
              <a:gd name="connsiteX142-18531" fmla="*/ 6007492 w 6128435"/>
              <a:gd name="connsiteY142-18532" fmla="*/ 6440818 h 6858000"/>
              <a:gd name="connsiteX143-18533" fmla="*/ 6009467 w 6128435"/>
              <a:gd name="connsiteY143-18534" fmla="*/ 6487076 h 6858000"/>
              <a:gd name="connsiteX144-18535" fmla="*/ 5995064 w 6128435"/>
              <a:gd name="connsiteY144-18536" fmla="*/ 6540791 h 6858000"/>
              <a:gd name="connsiteX145-18537" fmla="*/ 5996309 w 6128435"/>
              <a:gd name="connsiteY145-18538" fmla="*/ 6543961 h 6858000"/>
              <a:gd name="connsiteX146-18539" fmla="*/ 5996048 w 6128435"/>
              <a:gd name="connsiteY146-18540" fmla="*/ 6555444 h 6858000"/>
              <a:gd name="connsiteX147-18541" fmla="*/ 6002524 w 6128435"/>
              <a:gd name="connsiteY147-18542" fmla="*/ 6560188 h 6858000"/>
              <a:gd name="connsiteX148-18543" fmla="*/ 6006823 w 6128435"/>
              <a:gd name="connsiteY148-18544" fmla="*/ 6578546 h 6858000"/>
              <a:gd name="connsiteX149-18545" fmla="*/ 6004510 w 6128435"/>
              <a:gd name="connsiteY149-18546" fmla="*/ 6599256 h 6858000"/>
              <a:gd name="connsiteX150-18547" fmla="*/ 5986207 w 6128435"/>
              <a:gd name="connsiteY150-18548" fmla="*/ 6695855 h 6858000"/>
              <a:gd name="connsiteX151-18549" fmla="*/ 5979428 w 6128435"/>
              <a:gd name="connsiteY151-18550" fmla="*/ 6754678 h 6858000"/>
              <a:gd name="connsiteX152-18551" fmla="*/ 5983398 w 6128435"/>
              <a:gd name="connsiteY152-18552" fmla="*/ 6778641 h 6858000"/>
              <a:gd name="connsiteX153-18553" fmla="*/ 5984543 w 6128435"/>
              <a:gd name="connsiteY153-18554" fmla="*/ 6811016 h 6858000"/>
              <a:gd name="connsiteX154-18555" fmla="*/ 5981802 w 6128435"/>
              <a:gd name="connsiteY154-18556" fmla="*/ 6838578 h 6858000"/>
              <a:gd name="connsiteX155-18557" fmla="*/ 5979671 w 6128435"/>
              <a:gd name="connsiteY155-18558" fmla="*/ 6858000 h 6858000"/>
              <a:gd name="connsiteX156-18559" fmla="*/ 0 w 6128435"/>
              <a:gd name="connsiteY156-18560" fmla="*/ 6858000 h 6858000"/>
              <a:gd name="connsiteX157-18561" fmla="*/ 0 w 6128435"/>
              <a:gd name="connsiteY157-18562" fmla="*/ 0 h 6858000"/>
              <a:gd name="connsiteX0-18563" fmla="*/ 0 w 6128435"/>
              <a:gd name="connsiteY0-18564" fmla="*/ 0 h 6858000"/>
              <a:gd name="connsiteX1-18565" fmla="*/ 4965888 w 6128435"/>
              <a:gd name="connsiteY1-18566" fmla="*/ 0 h 6858000"/>
              <a:gd name="connsiteX2-18567" fmla="*/ 4967767 w 6128435"/>
              <a:gd name="connsiteY2-18568" fmla="*/ 7930 h 6858000"/>
              <a:gd name="connsiteX3-18569" fmla="*/ 4979444 w 6128435"/>
              <a:gd name="connsiteY3-18570" fmla="*/ 43921 h 6858000"/>
              <a:gd name="connsiteX4-18571" fmla="*/ 5021173 w 6128435"/>
              <a:gd name="connsiteY4-18572" fmla="*/ 123738 h 6858000"/>
              <a:gd name="connsiteX5-18573" fmla="*/ 5075458 w 6128435"/>
              <a:gd name="connsiteY5-18574" fmla="*/ 264355 h 6858000"/>
              <a:gd name="connsiteX6-18575" fmla="*/ 5081175 w 6128435"/>
              <a:gd name="connsiteY6-18576" fmla="*/ 277448 h 6858000"/>
              <a:gd name="connsiteX7-18577" fmla="*/ 5097011 w 6128435"/>
              <a:gd name="connsiteY7-18578" fmla="*/ 355616 h 6858000"/>
              <a:gd name="connsiteX8-18579" fmla="*/ 5130982 w 6128435"/>
              <a:gd name="connsiteY8-18580" fmla="*/ 412030 h 6858000"/>
              <a:gd name="connsiteX9-18581" fmla="*/ 5153000 w 6128435"/>
              <a:gd name="connsiteY9-18582" fmla="*/ 507134 h 6858000"/>
              <a:gd name="connsiteX10-18583" fmla="*/ 5171282 w 6128435"/>
              <a:gd name="connsiteY10-18584" fmla="*/ 602071 h 6858000"/>
              <a:gd name="connsiteX11-18585" fmla="*/ 5176196 w 6128435"/>
              <a:gd name="connsiteY11-18586" fmla="*/ 636822 h 6858000"/>
              <a:gd name="connsiteX12-18587" fmla="*/ 5189051 w 6128435"/>
              <a:gd name="connsiteY12-18588" fmla="*/ 782518 h 6858000"/>
              <a:gd name="connsiteX13-18589" fmla="*/ 5210428 w 6128435"/>
              <a:gd name="connsiteY13-18590" fmla="*/ 815772 h 6858000"/>
              <a:gd name="connsiteX14-18591" fmla="*/ 5221088 w 6128435"/>
              <a:gd name="connsiteY14-18592" fmla="*/ 860193 h 6858000"/>
              <a:gd name="connsiteX15-18593" fmla="*/ 5230806 w 6128435"/>
              <a:gd name="connsiteY15-18594" fmla="*/ 961354 h 6858000"/>
              <a:gd name="connsiteX16-18595" fmla="*/ 5201018 w 6128435"/>
              <a:gd name="connsiteY16-18596" fmla="*/ 1095027 h 6858000"/>
              <a:gd name="connsiteX17-18597" fmla="*/ 5202153 w 6128435"/>
              <a:gd name="connsiteY17-18598" fmla="*/ 1133224 h 6858000"/>
              <a:gd name="connsiteX18-18599" fmla="*/ 5207370 w 6128435"/>
              <a:gd name="connsiteY18-18600" fmla="*/ 1138097 h 6858000"/>
              <a:gd name="connsiteX19-18601" fmla="*/ 5189234 w 6128435"/>
              <a:gd name="connsiteY19-18602" fmla="*/ 1193495 h 6858000"/>
              <a:gd name="connsiteX20-18603" fmla="*/ 5202769 w 6128435"/>
              <a:gd name="connsiteY20-18604" fmla="*/ 1269450 h 6858000"/>
              <a:gd name="connsiteX21-18605" fmla="*/ 5225968 w 6128435"/>
              <a:gd name="connsiteY21-18606" fmla="*/ 1357994 h 6858000"/>
              <a:gd name="connsiteX22-18607" fmla="*/ 5233819 w 6128435"/>
              <a:gd name="connsiteY22-18608" fmla="*/ 1380922 h 6858000"/>
              <a:gd name="connsiteX23-18609" fmla="*/ 5237226 w 6128435"/>
              <a:gd name="connsiteY23-18610" fmla="*/ 1441327 h 6858000"/>
              <a:gd name="connsiteX24-18611" fmla="*/ 5255653 w 6128435"/>
              <a:gd name="connsiteY24-18612" fmla="*/ 1524712 h 6858000"/>
              <a:gd name="connsiteX25-18613" fmla="*/ 5263491 w 6128435"/>
              <a:gd name="connsiteY25-18614" fmla="*/ 1642938 h 6858000"/>
              <a:gd name="connsiteX26-18615" fmla="*/ 5261314 w 6128435"/>
              <a:gd name="connsiteY26-18616" fmla="*/ 1689177 h 6858000"/>
              <a:gd name="connsiteX27-18617" fmla="*/ 5259788 w 6128435"/>
              <a:gd name="connsiteY27-18618" fmla="*/ 1768516 h 6858000"/>
              <a:gd name="connsiteX28-18619" fmla="*/ 5255696 w 6128435"/>
              <a:gd name="connsiteY28-18620" fmla="*/ 1953770 h 6858000"/>
              <a:gd name="connsiteX29-18621" fmla="*/ 5252592 w 6128435"/>
              <a:gd name="connsiteY29-18622" fmla="*/ 2092210 h 6858000"/>
              <a:gd name="connsiteX30-18623" fmla="*/ 5264303 w 6128435"/>
              <a:gd name="connsiteY30-18624" fmla="*/ 2225157 h 6858000"/>
              <a:gd name="connsiteX31-18625" fmla="*/ 5254949 w 6128435"/>
              <a:gd name="connsiteY31-18626" fmla="*/ 2236160 h 6858000"/>
              <a:gd name="connsiteX32-18627" fmla="*/ 5250104 w 6128435"/>
              <a:gd name="connsiteY32-18628" fmla="*/ 2249166 h 6858000"/>
              <a:gd name="connsiteX33-18629" fmla="*/ 5251214 w 6128435"/>
              <a:gd name="connsiteY33-18630" fmla="*/ 2250944 h 6858000"/>
              <a:gd name="connsiteX34-18631" fmla="*/ 5250644 w 6128435"/>
              <a:gd name="connsiteY34-18632" fmla="*/ 2266619 h 6858000"/>
              <a:gd name="connsiteX35-18633" fmla="*/ 5293877 w 6128435"/>
              <a:gd name="connsiteY35-18634" fmla="*/ 2368649 h 6858000"/>
              <a:gd name="connsiteX36-18635" fmla="*/ 5311338 w 6128435"/>
              <a:gd name="connsiteY36-18636" fmla="*/ 2404034 h 6858000"/>
              <a:gd name="connsiteX37-18637" fmla="*/ 5338366 w 6128435"/>
              <a:gd name="connsiteY37-18638" fmla="*/ 2465052 h 6858000"/>
              <a:gd name="connsiteX38-18639" fmla="*/ 5371263 w 6128435"/>
              <a:gd name="connsiteY38-18640" fmla="*/ 2586413 h 6858000"/>
              <a:gd name="connsiteX39-18641" fmla="*/ 5407503 w 6128435"/>
              <a:gd name="connsiteY39-18642" fmla="*/ 2786290 h 6858000"/>
              <a:gd name="connsiteX40-18643" fmla="*/ 5407356 w 6128435"/>
              <a:gd name="connsiteY40-18644" fmla="*/ 2787545 h 6858000"/>
              <a:gd name="connsiteX41-18645" fmla="*/ 5411130 w 6128435"/>
              <a:gd name="connsiteY41-18646" fmla="*/ 2788640 h 6858000"/>
              <a:gd name="connsiteX42-18647" fmla="*/ 5416439 w 6128435"/>
              <a:gd name="connsiteY42-18648" fmla="*/ 2805666 h 6858000"/>
              <a:gd name="connsiteX43-18649" fmla="*/ 5416589 w 6128435"/>
              <a:gd name="connsiteY43-18650" fmla="*/ 2810822 h 6858000"/>
              <a:gd name="connsiteX44-18651" fmla="*/ 5418542 w 6128435"/>
              <a:gd name="connsiteY44-18652" fmla="*/ 2817745 h 6858000"/>
              <a:gd name="connsiteX45-18653" fmla="*/ 5418847 w 6128435"/>
              <a:gd name="connsiteY45-18654" fmla="*/ 2817825 h 6858000"/>
              <a:gd name="connsiteX46-18655" fmla="*/ 5457023 w 6128435"/>
              <a:gd name="connsiteY46-18656" fmla="*/ 2858292 h 6858000"/>
              <a:gd name="connsiteX47-18657" fmla="*/ 5479298 w 6128435"/>
              <a:gd name="connsiteY47-18658" fmla="*/ 2947791 h 6858000"/>
              <a:gd name="connsiteX48-18659" fmla="*/ 5481770 w 6128435"/>
              <a:gd name="connsiteY48-18660" fmla="*/ 2951352 h 6858000"/>
              <a:gd name="connsiteX49-18661" fmla="*/ 5482045 w 6128435"/>
              <a:gd name="connsiteY49-18662" fmla="*/ 2984371 h 6858000"/>
              <a:gd name="connsiteX50-18663" fmla="*/ 5482415 w 6128435"/>
              <a:gd name="connsiteY50-18664" fmla="*/ 3004079 h 6858000"/>
              <a:gd name="connsiteX51-18665" fmla="*/ 5481505 w 6128435"/>
              <a:gd name="connsiteY51-18666" fmla="*/ 3095286 h 6858000"/>
              <a:gd name="connsiteX52-18667" fmla="*/ 5516007 w 6128435"/>
              <a:gd name="connsiteY52-18668" fmla="*/ 3258473 h 6858000"/>
              <a:gd name="connsiteX53-18669" fmla="*/ 5561229 w 6128435"/>
              <a:gd name="connsiteY53-18670" fmla="*/ 3395784 h 6858000"/>
              <a:gd name="connsiteX54-18671" fmla="*/ 5589758 w 6128435"/>
              <a:gd name="connsiteY54-18672" fmla="*/ 3506453 h 6858000"/>
              <a:gd name="connsiteX55-18673" fmla="*/ 5596144 w 6128435"/>
              <a:gd name="connsiteY55-18674" fmla="*/ 3534624 h 6858000"/>
              <a:gd name="connsiteX56-18675" fmla="*/ 5597750 w 6128435"/>
              <a:gd name="connsiteY56-18676" fmla="*/ 3534129 h 6858000"/>
              <a:gd name="connsiteX57-18677" fmla="*/ 5599700 w 6128435"/>
              <a:gd name="connsiteY57-18678" fmla="*/ 3547221 h 6858000"/>
              <a:gd name="connsiteX58-18679" fmla="*/ 5615031 w 6128435"/>
              <a:gd name="connsiteY58-18680" fmla="*/ 3557482 h 6858000"/>
              <a:gd name="connsiteX59-18681" fmla="*/ 5618377 w 6128435"/>
              <a:gd name="connsiteY59-18682" fmla="*/ 3588431 h 6858000"/>
              <a:gd name="connsiteX60-18683" fmla="*/ 5612155 w 6128435"/>
              <a:gd name="connsiteY60-18684" fmla="*/ 3589869 h 6858000"/>
              <a:gd name="connsiteX61-18685" fmla="*/ 5620843 w 6128435"/>
              <a:gd name="connsiteY61-18686" fmla="*/ 3606745 h 6858000"/>
              <a:gd name="connsiteX62-18687" fmla="*/ 5655472 w 6128435"/>
              <a:gd name="connsiteY62-18688" fmla="*/ 3678877 h 6858000"/>
              <a:gd name="connsiteX63-18689" fmla="*/ 5680448 w 6128435"/>
              <a:gd name="connsiteY63-18690" fmla="*/ 3717760 h 6858000"/>
              <a:gd name="connsiteX64-18691" fmla="*/ 5683015 w 6128435"/>
              <a:gd name="connsiteY64-18692" fmla="*/ 3762025 h 6858000"/>
              <a:gd name="connsiteX65-18693" fmla="*/ 5696643 w 6128435"/>
              <a:gd name="connsiteY65-18694" fmla="*/ 3773888 h 6858000"/>
              <a:gd name="connsiteX66-18695" fmla="*/ 5699203 w 6128435"/>
              <a:gd name="connsiteY66-18696" fmla="*/ 3775823 h 6858000"/>
              <a:gd name="connsiteX67-18697" fmla="*/ 5704824 w 6128435"/>
              <a:gd name="connsiteY67-18698" fmla="*/ 3785966 h 6858000"/>
              <a:gd name="connsiteX68-18699" fmla="*/ 5712204 w 6128435"/>
              <a:gd name="connsiteY68-18700" fmla="*/ 3785830 h 6858000"/>
              <a:gd name="connsiteX69-18701" fmla="*/ 5724816 w 6128435"/>
              <a:gd name="connsiteY69-18702" fmla="*/ 3798949 h 6858000"/>
              <a:gd name="connsiteX70-18703" fmla="*/ 5733539 w 6128435"/>
              <a:gd name="connsiteY70-18704" fmla="*/ 3818457 h 6858000"/>
              <a:gd name="connsiteX71-18705" fmla="*/ 5768491 w 6128435"/>
              <a:gd name="connsiteY71-18706" fmla="*/ 3914399 h 6858000"/>
              <a:gd name="connsiteX72-18707" fmla="*/ 5793123 w 6128435"/>
              <a:gd name="connsiteY72-18708" fmla="*/ 3969952 h 6858000"/>
              <a:gd name="connsiteX73-18709" fmla="*/ 5808321 w 6128435"/>
              <a:gd name="connsiteY73-18710" fmla="*/ 3988153 h 6858000"/>
              <a:gd name="connsiteX74-18711" fmla="*/ 5825621 w 6128435"/>
              <a:gd name="connsiteY74-18712" fmla="*/ 4015525 h 6858000"/>
              <a:gd name="connsiteX75-18713" fmla="*/ 5860672 w 6128435"/>
              <a:gd name="connsiteY75-18714" fmla="*/ 4061579 h 6858000"/>
              <a:gd name="connsiteX76-18715" fmla="*/ 5872173 w 6128435"/>
              <a:gd name="connsiteY76-18716" fmla="*/ 4088497 h 6858000"/>
              <a:gd name="connsiteX77-18717" fmla="*/ 5883705 w 6128435"/>
              <a:gd name="connsiteY77-18718" fmla="*/ 4101899 h 6858000"/>
              <a:gd name="connsiteX78-18719" fmla="*/ 5885314 w 6128435"/>
              <a:gd name="connsiteY78-18720" fmla="*/ 4108387 h 6858000"/>
              <a:gd name="connsiteX79-18721" fmla="*/ 5894095 w 6128435"/>
              <a:gd name="connsiteY79-18722" fmla="*/ 4128857 h 6858000"/>
              <a:gd name="connsiteX80-18723" fmla="*/ 5898339 w 6128435"/>
              <a:gd name="connsiteY80-18724" fmla="*/ 4140800 h 6858000"/>
              <a:gd name="connsiteX81-18725" fmla="*/ 5899734 w 6128435"/>
              <a:gd name="connsiteY81-18726" fmla="*/ 4145632 h 6858000"/>
              <a:gd name="connsiteX82-18727" fmla="*/ 5903513 w 6128435"/>
              <a:gd name="connsiteY82-18728" fmla="*/ 4187661 h 6858000"/>
              <a:gd name="connsiteX83-18729" fmla="*/ 5917114 w 6128435"/>
              <a:gd name="connsiteY83-18730" fmla="*/ 4213096 h 6858000"/>
              <a:gd name="connsiteX84-18731" fmla="*/ 5921153 w 6128435"/>
              <a:gd name="connsiteY84-18732" fmla="*/ 4236222 h 6858000"/>
              <a:gd name="connsiteX85-18733" fmla="*/ 5924233 w 6128435"/>
              <a:gd name="connsiteY85-18734" fmla="*/ 4242060 h 6858000"/>
              <a:gd name="connsiteX86-18735" fmla="*/ 5928910 w 6128435"/>
              <a:gd name="connsiteY86-18736" fmla="*/ 4300973 h 6858000"/>
              <a:gd name="connsiteX87-18737" fmla="*/ 5939320 w 6128435"/>
              <a:gd name="connsiteY87-18738" fmla="*/ 4340435 h 6858000"/>
              <a:gd name="connsiteX88-18739" fmla="*/ 5946705 w 6128435"/>
              <a:gd name="connsiteY88-18740" fmla="*/ 4428051 h 6858000"/>
              <a:gd name="connsiteX89-18741" fmla="*/ 5949261 w 6128435"/>
              <a:gd name="connsiteY89-18742" fmla="*/ 4449185 h 6858000"/>
              <a:gd name="connsiteX90-18743" fmla="*/ 5957504 w 6128435"/>
              <a:gd name="connsiteY90-18744" fmla="*/ 4465911 h 6858000"/>
              <a:gd name="connsiteX91-18745" fmla="*/ 5964689 w 6128435"/>
              <a:gd name="connsiteY91-18746" fmla="*/ 4468532 h 6858000"/>
              <a:gd name="connsiteX92-18747" fmla="*/ 5967062 w 6128435"/>
              <a:gd name="connsiteY92-18748" fmla="*/ 4479923 h 6858000"/>
              <a:gd name="connsiteX93-18749" fmla="*/ 5968960 w 6128435"/>
              <a:gd name="connsiteY93-18750" fmla="*/ 4482655 h 6858000"/>
              <a:gd name="connsiteX94-18751" fmla="*/ 5978567 w 6128435"/>
              <a:gd name="connsiteY94-18752" fmla="*/ 4498605 h 6858000"/>
              <a:gd name="connsiteX95-18753" fmla="*/ 5980106 w 6128435"/>
              <a:gd name="connsiteY95-18754" fmla="*/ 4585087 h 6858000"/>
              <a:gd name="connsiteX96-18755" fmla="*/ 5998138 w 6128435"/>
              <a:gd name="connsiteY96-18756" fmla="*/ 4697518 h 6858000"/>
              <a:gd name="connsiteX97-18757" fmla="*/ 6013516 w 6128435"/>
              <a:gd name="connsiteY97-18758" fmla="*/ 4786619 h 6858000"/>
              <a:gd name="connsiteX98-18759" fmla="*/ 6025404 w 6128435"/>
              <a:gd name="connsiteY98-18760" fmla="*/ 4858148 h 6858000"/>
              <a:gd name="connsiteX99-18761" fmla="*/ 6007749 w 6128435"/>
              <a:gd name="connsiteY99-18762" fmla="*/ 4964715 h 6858000"/>
              <a:gd name="connsiteX100-18763" fmla="*/ 6005269 w 6128435"/>
              <a:gd name="connsiteY100-18764" fmla="*/ 5150567 h 6858000"/>
              <a:gd name="connsiteX101-18765" fmla="*/ 6001127 w 6128435"/>
              <a:gd name="connsiteY101-18766" fmla="*/ 5164609 h 6858000"/>
              <a:gd name="connsiteX102-18767" fmla="*/ 5996647 w 6128435"/>
              <a:gd name="connsiteY102-18768" fmla="*/ 5185640 h 6858000"/>
              <a:gd name="connsiteX103-18769" fmla="*/ 5998514 w 6128435"/>
              <a:gd name="connsiteY103-18770" fmla="*/ 5189673 h 6858000"/>
              <a:gd name="connsiteX104-18771" fmla="*/ 5995970 w 6128435"/>
              <a:gd name="connsiteY104-18772" fmla="*/ 5221547 h 6858000"/>
              <a:gd name="connsiteX105-18773" fmla="*/ 5997218 w 6128435"/>
              <a:gd name="connsiteY105-18774" fmla="*/ 5222031 h 6858000"/>
              <a:gd name="connsiteX106-18775" fmla="*/ 6002116 w 6128435"/>
              <a:gd name="connsiteY106-18776" fmla="*/ 5231223 h 6858000"/>
              <a:gd name="connsiteX107-18777" fmla="*/ 6008541 w 6128435"/>
              <a:gd name="connsiteY107-18778" fmla="*/ 5248680 h 6858000"/>
              <a:gd name="connsiteX108-18779" fmla="*/ 6039260 w 6128435"/>
              <a:gd name="connsiteY108-18780" fmla="*/ 5289518 h 6858000"/>
              <a:gd name="connsiteX109-18781" fmla="*/ 6036748 w 6128435"/>
              <a:gd name="connsiteY109-18782" fmla="*/ 5322752 h 6858000"/>
              <a:gd name="connsiteX110-18783" fmla="*/ 6036943 w 6128435"/>
              <a:gd name="connsiteY110-18784" fmla="*/ 5329480 h 6858000"/>
              <a:gd name="connsiteX111-18785" fmla="*/ 6037236 w 6128435"/>
              <a:gd name="connsiteY111-18786" fmla="*/ 5329634 h 6858000"/>
              <a:gd name="connsiteX112-18787" fmla="*/ 6038019 w 6128435"/>
              <a:gd name="connsiteY112-18788" fmla="*/ 5336764 h 6858000"/>
              <a:gd name="connsiteX113-18789" fmla="*/ 6037298 w 6128435"/>
              <a:gd name="connsiteY113-18790" fmla="*/ 5341753 h 6858000"/>
              <a:gd name="connsiteX114-18791" fmla="*/ 6037677 w 6128435"/>
              <a:gd name="connsiteY114-18792" fmla="*/ 5354807 h 6858000"/>
              <a:gd name="connsiteX115-18793" fmla="*/ 6039728 w 6128435"/>
              <a:gd name="connsiteY115-18794" fmla="*/ 5359416 h 6858000"/>
              <a:gd name="connsiteX116-18795" fmla="*/ 6043311 w 6128435"/>
              <a:gd name="connsiteY116-18796" fmla="*/ 5361407 h 6858000"/>
              <a:gd name="connsiteX117-18797" fmla="*/ 6042954 w 6128435"/>
              <a:gd name="connsiteY117-18798" fmla="*/ 5362576 h 6858000"/>
              <a:gd name="connsiteX118-18799" fmla="*/ 6053435 w 6128435"/>
              <a:gd name="connsiteY118-18800" fmla="*/ 5387547 h 6858000"/>
              <a:gd name="connsiteX119-18801" fmla="*/ 6065933 w 6128435"/>
              <a:gd name="connsiteY119-18802" fmla="*/ 5443002 h 6858000"/>
              <a:gd name="connsiteX120-18803" fmla="*/ 6068640 w 6128435"/>
              <a:gd name="connsiteY120-18804" fmla="*/ 5474503 h 6858000"/>
              <a:gd name="connsiteX121-18805" fmla="*/ 6080922 w 6128435"/>
              <a:gd name="connsiteY121-18806" fmla="*/ 5561070 h 6858000"/>
              <a:gd name="connsiteX122-18807" fmla="*/ 6096949 w 6128435"/>
              <a:gd name="connsiteY122-18808" fmla="*/ 5648179 h 6858000"/>
              <a:gd name="connsiteX123-18809" fmla="*/ 6125703 w 6128435"/>
              <a:gd name="connsiteY123-18810" fmla="*/ 5692894 h 6858000"/>
              <a:gd name="connsiteX124-18811" fmla="*/ 6126670 w 6128435"/>
              <a:gd name="connsiteY124-18812" fmla="*/ 5697882 h 6858000"/>
              <a:gd name="connsiteX125-18813" fmla="*/ 6124061 w 6128435"/>
              <a:gd name="connsiteY125-18814" fmla="*/ 5710294 h 6858000"/>
              <a:gd name="connsiteX126-18815" fmla="*/ 6122213 w 6128435"/>
              <a:gd name="connsiteY126-18816" fmla="*/ 5714762 h 6858000"/>
              <a:gd name="connsiteX127-18817" fmla="*/ 6121353 w 6128435"/>
              <a:gd name="connsiteY127-18818" fmla="*/ 5721725 h 6858000"/>
              <a:gd name="connsiteX128-18819" fmla="*/ 6121607 w 6128435"/>
              <a:gd name="connsiteY128-18820" fmla="*/ 5721959 h 6858000"/>
              <a:gd name="connsiteX129-18821" fmla="*/ 6120262 w 6128435"/>
              <a:gd name="connsiteY129-18822" fmla="*/ 5728358 h 6858000"/>
              <a:gd name="connsiteX130-18823" fmla="*/ 6110194 w 6128435"/>
              <a:gd name="connsiteY130-18824" fmla="*/ 5758853 h 6858000"/>
              <a:gd name="connsiteX131-18825" fmla="*/ 6127519 w 6128435"/>
              <a:gd name="connsiteY131-18826" fmla="*/ 5865775 h 6858000"/>
              <a:gd name="connsiteX132-18827" fmla="*/ 6128435 w 6128435"/>
              <a:gd name="connsiteY132-18828" fmla="*/ 5870164 h 6858000"/>
              <a:gd name="connsiteX133-18829" fmla="*/ 6119217 w 6128435"/>
              <a:gd name="connsiteY133-18830" fmla="*/ 5888542 h 6858000"/>
              <a:gd name="connsiteX134-18831" fmla="*/ 6115966 w 6128435"/>
              <a:gd name="connsiteY134-18832" fmla="*/ 5898387 h 6858000"/>
              <a:gd name="connsiteX135-18833" fmla="*/ 6111924 w 6128435"/>
              <a:gd name="connsiteY135-18834" fmla="*/ 5900444 h 6858000"/>
              <a:gd name="connsiteX136-18835" fmla="*/ 6108716 w 6128435"/>
              <a:gd name="connsiteY136-18836" fmla="*/ 5915345 h 6858000"/>
              <a:gd name="connsiteX137-18837" fmla="*/ 6109524 w 6128435"/>
              <a:gd name="connsiteY137-18838" fmla="*/ 5917328 h 6858000"/>
              <a:gd name="connsiteX138-18839" fmla="*/ 6102493 w 6128435"/>
              <a:gd name="connsiteY138-18840" fmla="*/ 5928602 h 6858000"/>
              <a:gd name="connsiteX139-18841" fmla="*/ 6056863 w 6128435"/>
              <a:gd name="connsiteY139-18842" fmla="*/ 6000643 h 6858000"/>
              <a:gd name="connsiteX140-18843" fmla="*/ 6045436 w 6128435"/>
              <a:gd name="connsiteY140-18844" fmla="*/ 6124480 h 6858000"/>
              <a:gd name="connsiteX141-18845" fmla="*/ 6030489 w 6128435"/>
              <a:gd name="connsiteY141-18846" fmla="*/ 6317666 h 6858000"/>
              <a:gd name="connsiteX142-18847" fmla="*/ 6007492 w 6128435"/>
              <a:gd name="connsiteY142-18848" fmla="*/ 6440818 h 6858000"/>
              <a:gd name="connsiteX143-18849" fmla="*/ 6009467 w 6128435"/>
              <a:gd name="connsiteY143-18850" fmla="*/ 6487076 h 6858000"/>
              <a:gd name="connsiteX144-18851" fmla="*/ 5995064 w 6128435"/>
              <a:gd name="connsiteY144-18852" fmla="*/ 6540791 h 6858000"/>
              <a:gd name="connsiteX145-18853" fmla="*/ 5996309 w 6128435"/>
              <a:gd name="connsiteY145-18854" fmla="*/ 6543961 h 6858000"/>
              <a:gd name="connsiteX146-18855" fmla="*/ 5996048 w 6128435"/>
              <a:gd name="connsiteY146-18856" fmla="*/ 6555444 h 6858000"/>
              <a:gd name="connsiteX147-18857" fmla="*/ 6002524 w 6128435"/>
              <a:gd name="connsiteY147-18858" fmla="*/ 6560188 h 6858000"/>
              <a:gd name="connsiteX148-18859" fmla="*/ 6006823 w 6128435"/>
              <a:gd name="connsiteY148-18860" fmla="*/ 6578546 h 6858000"/>
              <a:gd name="connsiteX149-18861" fmla="*/ 6004510 w 6128435"/>
              <a:gd name="connsiteY149-18862" fmla="*/ 6599256 h 6858000"/>
              <a:gd name="connsiteX150-18863" fmla="*/ 5986207 w 6128435"/>
              <a:gd name="connsiteY150-18864" fmla="*/ 6695855 h 6858000"/>
              <a:gd name="connsiteX151-18865" fmla="*/ 5979428 w 6128435"/>
              <a:gd name="connsiteY151-18866" fmla="*/ 6754678 h 6858000"/>
              <a:gd name="connsiteX152-18867" fmla="*/ 5983398 w 6128435"/>
              <a:gd name="connsiteY152-18868" fmla="*/ 6778641 h 6858000"/>
              <a:gd name="connsiteX153-18869" fmla="*/ 5984543 w 6128435"/>
              <a:gd name="connsiteY153-18870" fmla="*/ 6811016 h 6858000"/>
              <a:gd name="connsiteX154-18871" fmla="*/ 5981802 w 6128435"/>
              <a:gd name="connsiteY154-18872" fmla="*/ 6838578 h 6858000"/>
              <a:gd name="connsiteX155-18873" fmla="*/ 5979671 w 6128435"/>
              <a:gd name="connsiteY155-18874" fmla="*/ 6858000 h 6858000"/>
              <a:gd name="connsiteX156-18875" fmla="*/ 0 w 6128435"/>
              <a:gd name="connsiteY156-18876" fmla="*/ 6858000 h 6858000"/>
              <a:gd name="connsiteX157-18877" fmla="*/ 0 w 6128435"/>
              <a:gd name="connsiteY157-18878" fmla="*/ 0 h 6858000"/>
              <a:gd name="connsiteX0-18879" fmla="*/ 0 w 6128435"/>
              <a:gd name="connsiteY0-18880" fmla="*/ 0 h 6858000"/>
              <a:gd name="connsiteX1-18881" fmla="*/ 4965888 w 6128435"/>
              <a:gd name="connsiteY1-18882" fmla="*/ 0 h 6858000"/>
              <a:gd name="connsiteX2-18883" fmla="*/ 4967767 w 6128435"/>
              <a:gd name="connsiteY2-18884" fmla="*/ 7930 h 6858000"/>
              <a:gd name="connsiteX3-18885" fmla="*/ 4979444 w 6128435"/>
              <a:gd name="connsiteY3-18886" fmla="*/ 43921 h 6858000"/>
              <a:gd name="connsiteX4-18887" fmla="*/ 5021173 w 6128435"/>
              <a:gd name="connsiteY4-18888" fmla="*/ 123738 h 6858000"/>
              <a:gd name="connsiteX5-18889" fmla="*/ 5075458 w 6128435"/>
              <a:gd name="connsiteY5-18890" fmla="*/ 264355 h 6858000"/>
              <a:gd name="connsiteX6-18891" fmla="*/ 5081175 w 6128435"/>
              <a:gd name="connsiteY6-18892" fmla="*/ 277448 h 6858000"/>
              <a:gd name="connsiteX7-18893" fmla="*/ 5097011 w 6128435"/>
              <a:gd name="connsiteY7-18894" fmla="*/ 355616 h 6858000"/>
              <a:gd name="connsiteX8-18895" fmla="*/ 5130982 w 6128435"/>
              <a:gd name="connsiteY8-18896" fmla="*/ 412030 h 6858000"/>
              <a:gd name="connsiteX9-18897" fmla="*/ 5153000 w 6128435"/>
              <a:gd name="connsiteY9-18898" fmla="*/ 507134 h 6858000"/>
              <a:gd name="connsiteX10-18899" fmla="*/ 5171282 w 6128435"/>
              <a:gd name="connsiteY10-18900" fmla="*/ 602071 h 6858000"/>
              <a:gd name="connsiteX11-18901" fmla="*/ 5176196 w 6128435"/>
              <a:gd name="connsiteY11-18902" fmla="*/ 636822 h 6858000"/>
              <a:gd name="connsiteX12-18903" fmla="*/ 5189051 w 6128435"/>
              <a:gd name="connsiteY12-18904" fmla="*/ 782518 h 6858000"/>
              <a:gd name="connsiteX13-18905" fmla="*/ 5210428 w 6128435"/>
              <a:gd name="connsiteY13-18906" fmla="*/ 815772 h 6858000"/>
              <a:gd name="connsiteX14-18907" fmla="*/ 5221088 w 6128435"/>
              <a:gd name="connsiteY14-18908" fmla="*/ 860193 h 6858000"/>
              <a:gd name="connsiteX15-18909" fmla="*/ 5230806 w 6128435"/>
              <a:gd name="connsiteY15-18910" fmla="*/ 961354 h 6858000"/>
              <a:gd name="connsiteX16-18911" fmla="*/ 5201018 w 6128435"/>
              <a:gd name="connsiteY16-18912" fmla="*/ 1095027 h 6858000"/>
              <a:gd name="connsiteX17-18913" fmla="*/ 5202153 w 6128435"/>
              <a:gd name="connsiteY17-18914" fmla="*/ 1133224 h 6858000"/>
              <a:gd name="connsiteX18-18915" fmla="*/ 5207370 w 6128435"/>
              <a:gd name="connsiteY18-18916" fmla="*/ 1138097 h 6858000"/>
              <a:gd name="connsiteX19-18917" fmla="*/ 5189234 w 6128435"/>
              <a:gd name="connsiteY19-18918" fmla="*/ 1193495 h 6858000"/>
              <a:gd name="connsiteX20-18919" fmla="*/ 5202769 w 6128435"/>
              <a:gd name="connsiteY20-18920" fmla="*/ 1269450 h 6858000"/>
              <a:gd name="connsiteX21-18921" fmla="*/ 5225968 w 6128435"/>
              <a:gd name="connsiteY21-18922" fmla="*/ 1357994 h 6858000"/>
              <a:gd name="connsiteX22-18923" fmla="*/ 5233819 w 6128435"/>
              <a:gd name="connsiteY22-18924" fmla="*/ 1380922 h 6858000"/>
              <a:gd name="connsiteX23-18925" fmla="*/ 5237226 w 6128435"/>
              <a:gd name="connsiteY23-18926" fmla="*/ 1441327 h 6858000"/>
              <a:gd name="connsiteX24-18927" fmla="*/ 5255653 w 6128435"/>
              <a:gd name="connsiteY24-18928" fmla="*/ 1524712 h 6858000"/>
              <a:gd name="connsiteX25-18929" fmla="*/ 5263491 w 6128435"/>
              <a:gd name="connsiteY25-18930" fmla="*/ 1642938 h 6858000"/>
              <a:gd name="connsiteX26-18931" fmla="*/ 5261314 w 6128435"/>
              <a:gd name="connsiteY26-18932" fmla="*/ 1689177 h 6858000"/>
              <a:gd name="connsiteX27-18933" fmla="*/ 5259788 w 6128435"/>
              <a:gd name="connsiteY27-18934" fmla="*/ 1768516 h 6858000"/>
              <a:gd name="connsiteX28-18935" fmla="*/ 5255696 w 6128435"/>
              <a:gd name="connsiteY28-18936" fmla="*/ 1953770 h 6858000"/>
              <a:gd name="connsiteX29-18937" fmla="*/ 5252592 w 6128435"/>
              <a:gd name="connsiteY29-18938" fmla="*/ 2092210 h 6858000"/>
              <a:gd name="connsiteX30-18939" fmla="*/ 5264303 w 6128435"/>
              <a:gd name="connsiteY30-18940" fmla="*/ 2225157 h 6858000"/>
              <a:gd name="connsiteX31-18941" fmla="*/ 5254949 w 6128435"/>
              <a:gd name="connsiteY31-18942" fmla="*/ 2236160 h 6858000"/>
              <a:gd name="connsiteX32-18943" fmla="*/ 5250104 w 6128435"/>
              <a:gd name="connsiteY32-18944" fmla="*/ 2249166 h 6858000"/>
              <a:gd name="connsiteX33-18945" fmla="*/ 5251214 w 6128435"/>
              <a:gd name="connsiteY33-18946" fmla="*/ 2250944 h 6858000"/>
              <a:gd name="connsiteX34-18947" fmla="*/ 5250644 w 6128435"/>
              <a:gd name="connsiteY34-18948" fmla="*/ 2266619 h 6858000"/>
              <a:gd name="connsiteX35-18949" fmla="*/ 5293877 w 6128435"/>
              <a:gd name="connsiteY35-18950" fmla="*/ 2368649 h 6858000"/>
              <a:gd name="connsiteX36-18951" fmla="*/ 5311338 w 6128435"/>
              <a:gd name="connsiteY36-18952" fmla="*/ 2404034 h 6858000"/>
              <a:gd name="connsiteX37-18953" fmla="*/ 5338366 w 6128435"/>
              <a:gd name="connsiteY37-18954" fmla="*/ 2465052 h 6858000"/>
              <a:gd name="connsiteX38-18955" fmla="*/ 5371263 w 6128435"/>
              <a:gd name="connsiteY38-18956" fmla="*/ 2586413 h 6858000"/>
              <a:gd name="connsiteX39-18957" fmla="*/ 5407503 w 6128435"/>
              <a:gd name="connsiteY39-18958" fmla="*/ 2786290 h 6858000"/>
              <a:gd name="connsiteX40-18959" fmla="*/ 5407356 w 6128435"/>
              <a:gd name="connsiteY40-18960" fmla="*/ 2787545 h 6858000"/>
              <a:gd name="connsiteX41-18961" fmla="*/ 5411130 w 6128435"/>
              <a:gd name="connsiteY41-18962" fmla="*/ 2788640 h 6858000"/>
              <a:gd name="connsiteX42-18963" fmla="*/ 5416439 w 6128435"/>
              <a:gd name="connsiteY42-18964" fmla="*/ 2805666 h 6858000"/>
              <a:gd name="connsiteX43-18965" fmla="*/ 5416589 w 6128435"/>
              <a:gd name="connsiteY43-18966" fmla="*/ 2810822 h 6858000"/>
              <a:gd name="connsiteX44-18967" fmla="*/ 5418542 w 6128435"/>
              <a:gd name="connsiteY44-18968" fmla="*/ 2817745 h 6858000"/>
              <a:gd name="connsiteX45-18969" fmla="*/ 5418847 w 6128435"/>
              <a:gd name="connsiteY45-18970" fmla="*/ 2817825 h 6858000"/>
              <a:gd name="connsiteX46-18971" fmla="*/ 5457023 w 6128435"/>
              <a:gd name="connsiteY46-18972" fmla="*/ 2858292 h 6858000"/>
              <a:gd name="connsiteX47-18973" fmla="*/ 5479298 w 6128435"/>
              <a:gd name="connsiteY47-18974" fmla="*/ 2947791 h 6858000"/>
              <a:gd name="connsiteX48-18975" fmla="*/ 5481770 w 6128435"/>
              <a:gd name="connsiteY48-18976" fmla="*/ 2951352 h 6858000"/>
              <a:gd name="connsiteX49-18977" fmla="*/ 5482045 w 6128435"/>
              <a:gd name="connsiteY49-18978" fmla="*/ 2984371 h 6858000"/>
              <a:gd name="connsiteX50-18979" fmla="*/ 5482415 w 6128435"/>
              <a:gd name="connsiteY50-18980" fmla="*/ 3004079 h 6858000"/>
              <a:gd name="connsiteX51-18981" fmla="*/ 5481505 w 6128435"/>
              <a:gd name="connsiteY51-18982" fmla="*/ 3095286 h 6858000"/>
              <a:gd name="connsiteX52-18983" fmla="*/ 5516007 w 6128435"/>
              <a:gd name="connsiteY52-18984" fmla="*/ 3258473 h 6858000"/>
              <a:gd name="connsiteX53-18985" fmla="*/ 5566839 w 6128435"/>
              <a:gd name="connsiteY53-18986" fmla="*/ 3345295 h 6858000"/>
              <a:gd name="connsiteX54-18987" fmla="*/ 5589758 w 6128435"/>
              <a:gd name="connsiteY54-18988" fmla="*/ 3506453 h 6858000"/>
              <a:gd name="connsiteX55-18989" fmla="*/ 5596144 w 6128435"/>
              <a:gd name="connsiteY55-18990" fmla="*/ 3534624 h 6858000"/>
              <a:gd name="connsiteX56-18991" fmla="*/ 5597750 w 6128435"/>
              <a:gd name="connsiteY56-18992" fmla="*/ 3534129 h 6858000"/>
              <a:gd name="connsiteX57-18993" fmla="*/ 5599700 w 6128435"/>
              <a:gd name="connsiteY57-18994" fmla="*/ 3547221 h 6858000"/>
              <a:gd name="connsiteX58-18995" fmla="*/ 5615031 w 6128435"/>
              <a:gd name="connsiteY58-18996" fmla="*/ 3557482 h 6858000"/>
              <a:gd name="connsiteX59-18997" fmla="*/ 5618377 w 6128435"/>
              <a:gd name="connsiteY59-18998" fmla="*/ 3588431 h 6858000"/>
              <a:gd name="connsiteX60-18999" fmla="*/ 5612155 w 6128435"/>
              <a:gd name="connsiteY60-19000" fmla="*/ 3589869 h 6858000"/>
              <a:gd name="connsiteX61-19001" fmla="*/ 5620843 w 6128435"/>
              <a:gd name="connsiteY61-19002" fmla="*/ 3606745 h 6858000"/>
              <a:gd name="connsiteX62-19003" fmla="*/ 5655472 w 6128435"/>
              <a:gd name="connsiteY62-19004" fmla="*/ 3678877 h 6858000"/>
              <a:gd name="connsiteX63-19005" fmla="*/ 5680448 w 6128435"/>
              <a:gd name="connsiteY63-19006" fmla="*/ 3717760 h 6858000"/>
              <a:gd name="connsiteX64-19007" fmla="*/ 5683015 w 6128435"/>
              <a:gd name="connsiteY64-19008" fmla="*/ 3762025 h 6858000"/>
              <a:gd name="connsiteX65-19009" fmla="*/ 5696643 w 6128435"/>
              <a:gd name="connsiteY65-19010" fmla="*/ 3773888 h 6858000"/>
              <a:gd name="connsiteX66-19011" fmla="*/ 5699203 w 6128435"/>
              <a:gd name="connsiteY66-19012" fmla="*/ 3775823 h 6858000"/>
              <a:gd name="connsiteX67-19013" fmla="*/ 5704824 w 6128435"/>
              <a:gd name="connsiteY67-19014" fmla="*/ 3785966 h 6858000"/>
              <a:gd name="connsiteX68-19015" fmla="*/ 5712204 w 6128435"/>
              <a:gd name="connsiteY68-19016" fmla="*/ 3785830 h 6858000"/>
              <a:gd name="connsiteX69-19017" fmla="*/ 5724816 w 6128435"/>
              <a:gd name="connsiteY69-19018" fmla="*/ 3798949 h 6858000"/>
              <a:gd name="connsiteX70-19019" fmla="*/ 5733539 w 6128435"/>
              <a:gd name="connsiteY70-19020" fmla="*/ 3818457 h 6858000"/>
              <a:gd name="connsiteX71-19021" fmla="*/ 5768491 w 6128435"/>
              <a:gd name="connsiteY71-19022" fmla="*/ 3914399 h 6858000"/>
              <a:gd name="connsiteX72-19023" fmla="*/ 5793123 w 6128435"/>
              <a:gd name="connsiteY72-19024" fmla="*/ 3969952 h 6858000"/>
              <a:gd name="connsiteX73-19025" fmla="*/ 5808321 w 6128435"/>
              <a:gd name="connsiteY73-19026" fmla="*/ 3988153 h 6858000"/>
              <a:gd name="connsiteX74-19027" fmla="*/ 5825621 w 6128435"/>
              <a:gd name="connsiteY74-19028" fmla="*/ 4015525 h 6858000"/>
              <a:gd name="connsiteX75-19029" fmla="*/ 5860672 w 6128435"/>
              <a:gd name="connsiteY75-19030" fmla="*/ 4061579 h 6858000"/>
              <a:gd name="connsiteX76-19031" fmla="*/ 5872173 w 6128435"/>
              <a:gd name="connsiteY76-19032" fmla="*/ 4088497 h 6858000"/>
              <a:gd name="connsiteX77-19033" fmla="*/ 5883705 w 6128435"/>
              <a:gd name="connsiteY77-19034" fmla="*/ 4101899 h 6858000"/>
              <a:gd name="connsiteX78-19035" fmla="*/ 5885314 w 6128435"/>
              <a:gd name="connsiteY78-19036" fmla="*/ 4108387 h 6858000"/>
              <a:gd name="connsiteX79-19037" fmla="*/ 5894095 w 6128435"/>
              <a:gd name="connsiteY79-19038" fmla="*/ 4128857 h 6858000"/>
              <a:gd name="connsiteX80-19039" fmla="*/ 5898339 w 6128435"/>
              <a:gd name="connsiteY80-19040" fmla="*/ 4140800 h 6858000"/>
              <a:gd name="connsiteX81-19041" fmla="*/ 5899734 w 6128435"/>
              <a:gd name="connsiteY81-19042" fmla="*/ 4145632 h 6858000"/>
              <a:gd name="connsiteX82-19043" fmla="*/ 5903513 w 6128435"/>
              <a:gd name="connsiteY82-19044" fmla="*/ 4187661 h 6858000"/>
              <a:gd name="connsiteX83-19045" fmla="*/ 5917114 w 6128435"/>
              <a:gd name="connsiteY83-19046" fmla="*/ 4213096 h 6858000"/>
              <a:gd name="connsiteX84-19047" fmla="*/ 5921153 w 6128435"/>
              <a:gd name="connsiteY84-19048" fmla="*/ 4236222 h 6858000"/>
              <a:gd name="connsiteX85-19049" fmla="*/ 5924233 w 6128435"/>
              <a:gd name="connsiteY85-19050" fmla="*/ 4242060 h 6858000"/>
              <a:gd name="connsiteX86-19051" fmla="*/ 5928910 w 6128435"/>
              <a:gd name="connsiteY86-19052" fmla="*/ 4300973 h 6858000"/>
              <a:gd name="connsiteX87-19053" fmla="*/ 5939320 w 6128435"/>
              <a:gd name="connsiteY87-19054" fmla="*/ 4340435 h 6858000"/>
              <a:gd name="connsiteX88-19055" fmla="*/ 5946705 w 6128435"/>
              <a:gd name="connsiteY88-19056" fmla="*/ 4428051 h 6858000"/>
              <a:gd name="connsiteX89-19057" fmla="*/ 5949261 w 6128435"/>
              <a:gd name="connsiteY89-19058" fmla="*/ 4449185 h 6858000"/>
              <a:gd name="connsiteX90-19059" fmla="*/ 5957504 w 6128435"/>
              <a:gd name="connsiteY90-19060" fmla="*/ 4465911 h 6858000"/>
              <a:gd name="connsiteX91-19061" fmla="*/ 5964689 w 6128435"/>
              <a:gd name="connsiteY91-19062" fmla="*/ 4468532 h 6858000"/>
              <a:gd name="connsiteX92-19063" fmla="*/ 5967062 w 6128435"/>
              <a:gd name="connsiteY92-19064" fmla="*/ 4479923 h 6858000"/>
              <a:gd name="connsiteX93-19065" fmla="*/ 5968960 w 6128435"/>
              <a:gd name="connsiteY93-19066" fmla="*/ 4482655 h 6858000"/>
              <a:gd name="connsiteX94-19067" fmla="*/ 5978567 w 6128435"/>
              <a:gd name="connsiteY94-19068" fmla="*/ 4498605 h 6858000"/>
              <a:gd name="connsiteX95-19069" fmla="*/ 5980106 w 6128435"/>
              <a:gd name="connsiteY95-19070" fmla="*/ 4585087 h 6858000"/>
              <a:gd name="connsiteX96-19071" fmla="*/ 5998138 w 6128435"/>
              <a:gd name="connsiteY96-19072" fmla="*/ 4697518 h 6858000"/>
              <a:gd name="connsiteX97-19073" fmla="*/ 6013516 w 6128435"/>
              <a:gd name="connsiteY97-19074" fmla="*/ 4786619 h 6858000"/>
              <a:gd name="connsiteX98-19075" fmla="*/ 6025404 w 6128435"/>
              <a:gd name="connsiteY98-19076" fmla="*/ 4858148 h 6858000"/>
              <a:gd name="connsiteX99-19077" fmla="*/ 6007749 w 6128435"/>
              <a:gd name="connsiteY99-19078" fmla="*/ 4964715 h 6858000"/>
              <a:gd name="connsiteX100-19079" fmla="*/ 6005269 w 6128435"/>
              <a:gd name="connsiteY100-19080" fmla="*/ 5150567 h 6858000"/>
              <a:gd name="connsiteX101-19081" fmla="*/ 6001127 w 6128435"/>
              <a:gd name="connsiteY101-19082" fmla="*/ 5164609 h 6858000"/>
              <a:gd name="connsiteX102-19083" fmla="*/ 5996647 w 6128435"/>
              <a:gd name="connsiteY102-19084" fmla="*/ 5185640 h 6858000"/>
              <a:gd name="connsiteX103-19085" fmla="*/ 5998514 w 6128435"/>
              <a:gd name="connsiteY103-19086" fmla="*/ 5189673 h 6858000"/>
              <a:gd name="connsiteX104-19087" fmla="*/ 5995970 w 6128435"/>
              <a:gd name="connsiteY104-19088" fmla="*/ 5221547 h 6858000"/>
              <a:gd name="connsiteX105-19089" fmla="*/ 5997218 w 6128435"/>
              <a:gd name="connsiteY105-19090" fmla="*/ 5222031 h 6858000"/>
              <a:gd name="connsiteX106-19091" fmla="*/ 6002116 w 6128435"/>
              <a:gd name="connsiteY106-19092" fmla="*/ 5231223 h 6858000"/>
              <a:gd name="connsiteX107-19093" fmla="*/ 6008541 w 6128435"/>
              <a:gd name="connsiteY107-19094" fmla="*/ 5248680 h 6858000"/>
              <a:gd name="connsiteX108-19095" fmla="*/ 6039260 w 6128435"/>
              <a:gd name="connsiteY108-19096" fmla="*/ 5289518 h 6858000"/>
              <a:gd name="connsiteX109-19097" fmla="*/ 6036748 w 6128435"/>
              <a:gd name="connsiteY109-19098" fmla="*/ 5322752 h 6858000"/>
              <a:gd name="connsiteX110-19099" fmla="*/ 6036943 w 6128435"/>
              <a:gd name="connsiteY110-19100" fmla="*/ 5329480 h 6858000"/>
              <a:gd name="connsiteX111-19101" fmla="*/ 6037236 w 6128435"/>
              <a:gd name="connsiteY111-19102" fmla="*/ 5329634 h 6858000"/>
              <a:gd name="connsiteX112-19103" fmla="*/ 6038019 w 6128435"/>
              <a:gd name="connsiteY112-19104" fmla="*/ 5336764 h 6858000"/>
              <a:gd name="connsiteX113-19105" fmla="*/ 6037298 w 6128435"/>
              <a:gd name="connsiteY113-19106" fmla="*/ 5341753 h 6858000"/>
              <a:gd name="connsiteX114-19107" fmla="*/ 6037677 w 6128435"/>
              <a:gd name="connsiteY114-19108" fmla="*/ 5354807 h 6858000"/>
              <a:gd name="connsiteX115-19109" fmla="*/ 6039728 w 6128435"/>
              <a:gd name="connsiteY115-19110" fmla="*/ 5359416 h 6858000"/>
              <a:gd name="connsiteX116-19111" fmla="*/ 6043311 w 6128435"/>
              <a:gd name="connsiteY116-19112" fmla="*/ 5361407 h 6858000"/>
              <a:gd name="connsiteX117-19113" fmla="*/ 6042954 w 6128435"/>
              <a:gd name="connsiteY117-19114" fmla="*/ 5362576 h 6858000"/>
              <a:gd name="connsiteX118-19115" fmla="*/ 6053435 w 6128435"/>
              <a:gd name="connsiteY118-19116" fmla="*/ 5387547 h 6858000"/>
              <a:gd name="connsiteX119-19117" fmla="*/ 6065933 w 6128435"/>
              <a:gd name="connsiteY119-19118" fmla="*/ 5443002 h 6858000"/>
              <a:gd name="connsiteX120-19119" fmla="*/ 6068640 w 6128435"/>
              <a:gd name="connsiteY120-19120" fmla="*/ 5474503 h 6858000"/>
              <a:gd name="connsiteX121-19121" fmla="*/ 6080922 w 6128435"/>
              <a:gd name="connsiteY121-19122" fmla="*/ 5561070 h 6858000"/>
              <a:gd name="connsiteX122-19123" fmla="*/ 6096949 w 6128435"/>
              <a:gd name="connsiteY122-19124" fmla="*/ 5648179 h 6858000"/>
              <a:gd name="connsiteX123-19125" fmla="*/ 6125703 w 6128435"/>
              <a:gd name="connsiteY123-19126" fmla="*/ 5692894 h 6858000"/>
              <a:gd name="connsiteX124-19127" fmla="*/ 6126670 w 6128435"/>
              <a:gd name="connsiteY124-19128" fmla="*/ 5697882 h 6858000"/>
              <a:gd name="connsiteX125-19129" fmla="*/ 6124061 w 6128435"/>
              <a:gd name="connsiteY125-19130" fmla="*/ 5710294 h 6858000"/>
              <a:gd name="connsiteX126-19131" fmla="*/ 6122213 w 6128435"/>
              <a:gd name="connsiteY126-19132" fmla="*/ 5714762 h 6858000"/>
              <a:gd name="connsiteX127-19133" fmla="*/ 6121353 w 6128435"/>
              <a:gd name="connsiteY127-19134" fmla="*/ 5721725 h 6858000"/>
              <a:gd name="connsiteX128-19135" fmla="*/ 6121607 w 6128435"/>
              <a:gd name="connsiteY128-19136" fmla="*/ 5721959 h 6858000"/>
              <a:gd name="connsiteX129-19137" fmla="*/ 6120262 w 6128435"/>
              <a:gd name="connsiteY129-19138" fmla="*/ 5728358 h 6858000"/>
              <a:gd name="connsiteX130-19139" fmla="*/ 6110194 w 6128435"/>
              <a:gd name="connsiteY130-19140" fmla="*/ 5758853 h 6858000"/>
              <a:gd name="connsiteX131-19141" fmla="*/ 6127519 w 6128435"/>
              <a:gd name="connsiteY131-19142" fmla="*/ 5865775 h 6858000"/>
              <a:gd name="connsiteX132-19143" fmla="*/ 6128435 w 6128435"/>
              <a:gd name="connsiteY132-19144" fmla="*/ 5870164 h 6858000"/>
              <a:gd name="connsiteX133-19145" fmla="*/ 6119217 w 6128435"/>
              <a:gd name="connsiteY133-19146" fmla="*/ 5888542 h 6858000"/>
              <a:gd name="connsiteX134-19147" fmla="*/ 6115966 w 6128435"/>
              <a:gd name="connsiteY134-19148" fmla="*/ 5898387 h 6858000"/>
              <a:gd name="connsiteX135-19149" fmla="*/ 6111924 w 6128435"/>
              <a:gd name="connsiteY135-19150" fmla="*/ 5900444 h 6858000"/>
              <a:gd name="connsiteX136-19151" fmla="*/ 6108716 w 6128435"/>
              <a:gd name="connsiteY136-19152" fmla="*/ 5915345 h 6858000"/>
              <a:gd name="connsiteX137-19153" fmla="*/ 6109524 w 6128435"/>
              <a:gd name="connsiteY137-19154" fmla="*/ 5917328 h 6858000"/>
              <a:gd name="connsiteX138-19155" fmla="*/ 6102493 w 6128435"/>
              <a:gd name="connsiteY138-19156" fmla="*/ 5928602 h 6858000"/>
              <a:gd name="connsiteX139-19157" fmla="*/ 6056863 w 6128435"/>
              <a:gd name="connsiteY139-19158" fmla="*/ 6000643 h 6858000"/>
              <a:gd name="connsiteX140-19159" fmla="*/ 6045436 w 6128435"/>
              <a:gd name="connsiteY140-19160" fmla="*/ 6124480 h 6858000"/>
              <a:gd name="connsiteX141-19161" fmla="*/ 6030489 w 6128435"/>
              <a:gd name="connsiteY141-19162" fmla="*/ 6317666 h 6858000"/>
              <a:gd name="connsiteX142-19163" fmla="*/ 6007492 w 6128435"/>
              <a:gd name="connsiteY142-19164" fmla="*/ 6440818 h 6858000"/>
              <a:gd name="connsiteX143-19165" fmla="*/ 6009467 w 6128435"/>
              <a:gd name="connsiteY143-19166" fmla="*/ 6487076 h 6858000"/>
              <a:gd name="connsiteX144-19167" fmla="*/ 5995064 w 6128435"/>
              <a:gd name="connsiteY144-19168" fmla="*/ 6540791 h 6858000"/>
              <a:gd name="connsiteX145-19169" fmla="*/ 5996309 w 6128435"/>
              <a:gd name="connsiteY145-19170" fmla="*/ 6543961 h 6858000"/>
              <a:gd name="connsiteX146-19171" fmla="*/ 5996048 w 6128435"/>
              <a:gd name="connsiteY146-19172" fmla="*/ 6555444 h 6858000"/>
              <a:gd name="connsiteX147-19173" fmla="*/ 6002524 w 6128435"/>
              <a:gd name="connsiteY147-19174" fmla="*/ 6560188 h 6858000"/>
              <a:gd name="connsiteX148-19175" fmla="*/ 6006823 w 6128435"/>
              <a:gd name="connsiteY148-19176" fmla="*/ 6578546 h 6858000"/>
              <a:gd name="connsiteX149-19177" fmla="*/ 6004510 w 6128435"/>
              <a:gd name="connsiteY149-19178" fmla="*/ 6599256 h 6858000"/>
              <a:gd name="connsiteX150-19179" fmla="*/ 5986207 w 6128435"/>
              <a:gd name="connsiteY150-19180" fmla="*/ 6695855 h 6858000"/>
              <a:gd name="connsiteX151-19181" fmla="*/ 5979428 w 6128435"/>
              <a:gd name="connsiteY151-19182" fmla="*/ 6754678 h 6858000"/>
              <a:gd name="connsiteX152-19183" fmla="*/ 5983398 w 6128435"/>
              <a:gd name="connsiteY152-19184" fmla="*/ 6778641 h 6858000"/>
              <a:gd name="connsiteX153-19185" fmla="*/ 5984543 w 6128435"/>
              <a:gd name="connsiteY153-19186" fmla="*/ 6811016 h 6858000"/>
              <a:gd name="connsiteX154-19187" fmla="*/ 5981802 w 6128435"/>
              <a:gd name="connsiteY154-19188" fmla="*/ 6838578 h 6858000"/>
              <a:gd name="connsiteX155-19189" fmla="*/ 5979671 w 6128435"/>
              <a:gd name="connsiteY155-19190" fmla="*/ 6858000 h 6858000"/>
              <a:gd name="connsiteX156-19191" fmla="*/ 0 w 6128435"/>
              <a:gd name="connsiteY156-19192" fmla="*/ 6858000 h 6858000"/>
              <a:gd name="connsiteX157-19193" fmla="*/ 0 w 6128435"/>
              <a:gd name="connsiteY157-19194" fmla="*/ 0 h 6858000"/>
              <a:gd name="connsiteX0-19195" fmla="*/ 0 w 6128435"/>
              <a:gd name="connsiteY0-19196" fmla="*/ 0 h 6858000"/>
              <a:gd name="connsiteX1-19197" fmla="*/ 4965888 w 6128435"/>
              <a:gd name="connsiteY1-19198" fmla="*/ 0 h 6858000"/>
              <a:gd name="connsiteX2-19199" fmla="*/ 4967767 w 6128435"/>
              <a:gd name="connsiteY2-19200" fmla="*/ 7930 h 6858000"/>
              <a:gd name="connsiteX3-19201" fmla="*/ 4979444 w 6128435"/>
              <a:gd name="connsiteY3-19202" fmla="*/ 43921 h 6858000"/>
              <a:gd name="connsiteX4-19203" fmla="*/ 5021173 w 6128435"/>
              <a:gd name="connsiteY4-19204" fmla="*/ 123738 h 6858000"/>
              <a:gd name="connsiteX5-19205" fmla="*/ 5075458 w 6128435"/>
              <a:gd name="connsiteY5-19206" fmla="*/ 264355 h 6858000"/>
              <a:gd name="connsiteX6-19207" fmla="*/ 5081175 w 6128435"/>
              <a:gd name="connsiteY6-19208" fmla="*/ 277448 h 6858000"/>
              <a:gd name="connsiteX7-19209" fmla="*/ 5097011 w 6128435"/>
              <a:gd name="connsiteY7-19210" fmla="*/ 355616 h 6858000"/>
              <a:gd name="connsiteX8-19211" fmla="*/ 5130982 w 6128435"/>
              <a:gd name="connsiteY8-19212" fmla="*/ 412030 h 6858000"/>
              <a:gd name="connsiteX9-19213" fmla="*/ 5153000 w 6128435"/>
              <a:gd name="connsiteY9-19214" fmla="*/ 507134 h 6858000"/>
              <a:gd name="connsiteX10-19215" fmla="*/ 5171282 w 6128435"/>
              <a:gd name="connsiteY10-19216" fmla="*/ 602071 h 6858000"/>
              <a:gd name="connsiteX11-19217" fmla="*/ 5176196 w 6128435"/>
              <a:gd name="connsiteY11-19218" fmla="*/ 636822 h 6858000"/>
              <a:gd name="connsiteX12-19219" fmla="*/ 5189051 w 6128435"/>
              <a:gd name="connsiteY12-19220" fmla="*/ 782518 h 6858000"/>
              <a:gd name="connsiteX13-19221" fmla="*/ 5210428 w 6128435"/>
              <a:gd name="connsiteY13-19222" fmla="*/ 815772 h 6858000"/>
              <a:gd name="connsiteX14-19223" fmla="*/ 5221088 w 6128435"/>
              <a:gd name="connsiteY14-19224" fmla="*/ 860193 h 6858000"/>
              <a:gd name="connsiteX15-19225" fmla="*/ 5230806 w 6128435"/>
              <a:gd name="connsiteY15-19226" fmla="*/ 961354 h 6858000"/>
              <a:gd name="connsiteX16-19227" fmla="*/ 5201018 w 6128435"/>
              <a:gd name="connsiteY16-19228" fmla="*/ 1095027 h 6858000"/>
              <a:gd name="connsiteX17-19229" fmla="*/ 5202153 w 6128435"/>
              <a:gd name="connsiteY17-19230" fmla="*/ 1133224 h 6858000"/>
              <a:gd name="connsiteX18-19231" fmla="*/ 5207370 w 6128435"/>
              <a:gd name="connsiteY18-19232" fmla="*/ 1138097 h 6858000"/>
              <a:gd name="connsiteX19-19233" fmla="*/ 5189234 w 6128435"/>
              <a:gd name="connsiteY19-19234" fmla="*/ 1193495 h 6858000"/>
              <a:gd name="connsiteX20-19235" fmla="*/ 5202769 w 6128435"/>
              <a:gd name="connsiteY20-19236" fmla="*/ 1269450 h 6858000"/>
              <a:gd name="connsiteX21-19237" fmla="*/ 5225968 w 6128435"/>
              <a:gd name="connsiteY21-19238" fmla="*/ 1357994 h 6858000"/>
              <a:gd name="connsiteX22-19239" fmla="*/ 5233819 w 6128435"/>
              <a:gd name="connsiteY22-19240" fmla="*/ 1380922 h 6858000"/>
              <a:gd name="connsiteX23-19241" fmla="*/ 5237226 w 6128435"/>
              <a:gd name="connsiteY23-19242" fmla="*/ 1441327 h 6858000"/>
              <a:gd name="connsiteX24-19243" fmla="*/ 5255653 w 6128435"/>
              <a:gd name="connsiteY24-19244" fmla="*/ 1524712 h 6858000"/>
              <a:gd name="connsiteX25-19245" fmla="*/ 5263491 w 6128435"/>
              <a:gd name="connsiteY25-19246" fmla="*/ 1642938 h 6858000"/>
              <a:gd name="connsiteX26-19247" fmla="*/ 5261314 w 6128435"/>
              <a:gd name="connsiteY26-19248" fmla="*/ 1689177 h 6858000"/>
              <a:gd name="connsiteX27-19249" fmla="*/ 5259788 w 6128435"/>
              <a:gd name="connsiteY27-19250" fmla="*/ 1768516 h 6858000"/>
              <a:gd name="connsiteX28-19251" fmla="*/ 5255696 w 6128435"/>
              <a:gd name="connsiteY28-19252" fmla="*/ 1953770 h 6858000"/>
              <a:gd name="connsiteX29-19253" fmla="*/ 5252592 w 6128435"/>
              <a:gd name="connsiteY29-19254" fmla="*/ 2092210 h 6858000"/>
              <a:gd name="connsiteX30-19255" fmla="*/ 5264303 w 6128435"/>
              <a:gd name="connsiteY30-19256" fmla="*/ 2225157 h 6858000"/>
              <a:gd name="connsiteX31-19257" fmla="*/ 5254949 w 6128435"/>
              <a:gd name="connsiteY31-19258" fmla="*/ 2236160 h 6858000"/>
              <a:gd name="connsiteX32-19259" fmla="*/ 5250104 w 6128435"/>
              <a:gd name="connsiteY32-19260" fmla="*/ 2249166 h 6858000"/>
              <a:gd name="connsiteX33-19261" fmla="*/ 5251214 w 6128435"/>
              <a:gd name="connsiteY33-19262" fmla="*/ 2250944 h 6858000"/>
              <a:gd name="connsiteX34-19263" fmla="*/ 5250644 w 6128435"/>
              <a:gd name="connsiteY34-19264" fmla="*/ 2266619 h 6858000"/>
              <a:gd name="connsiteX35-19265" fmla="*/ 5293877 w 6128435"/>
              <a:gd name="connsiteY35-19266" fmla="*/ 2368649 h 6858000"/>
              <a:gd name="connsiteX36-19267" fmla="*/ 5311338 w 6128435"/>
              <a:gd name="connsiteY36-19268" fmla="*/ 2404034 h 6858000"/>
              <a:gd name="connsiteX37-19269" fmla="*/ 5338366 w 6128435"/>
              <a:gd name="connsiteY37-19270" fmla="*/ 2465052 h 6858000"/>
              <a:gd name="connsiteX38-19271" fmla="*/ 5371263 w 6128435"/>
              <a:gd name="connsiteY38-19272" fmla="*/ 2586413 h 6858000"/>
              <a:gd name="connsiteX39-19273" fmla="*/ 5407503 w 6128435"/>
              <a:gd name="connsiteY39-19274" fmla="*/ 2786290 h 6858000"/>
              <a:gd name="connsiteX40-19275" fmla="*/ 5407356 w 6128435"/>
              <a:gd name="connsiteY40-19276" fmla="*/ 2787545 h 6858000"/>
              <a:gd name="connsiteX41-19277" fmla="*/ 5411130 w 6128435"/>
              <a:gd name="connsiteY41-19278" fmla="*/ 2788640 h 6858000"/>
              <a:gd name="connsiteX42-19279" fmla="*/ 5416439 w 6128435"/>
              <a:gd name="connsiteY42-19280" fmla="*/ 2805666 h 6858000"/>
              <a:gd name="connsiteX43-19281" fmla="*/ 5416589 w 6128435"/>
              <a:gd name="connsiteY43-19282" fmla="*/ 2810822 h 6858000"/>
              <a:gd name="connsiteX44-19283" fmla="*/ 5418542 w 6128435"/>
              <a:gd name="connsiteY44-19284" fmla="*/ 2817745 h 6858000"/>
              <a:gd name="connsiteX45-19285" fmla="*/ 5418847 w 6128435"/>
              <a:gd name="connsiteY45-19286" fmla="*/ 2817825 h 6858000"/>
              <a:gd name="connsiteX46-19287" fmla="*/ 5457023 w 6128435"/>
              <a:gd name="connsiteY46-19288" fmla="*/ 2858292 h 6858000"/>
              <a:gd name="connsiteX47-19289" fmla="*/ 5479298 w 6128435"/>
              <a:gd name="connsiteY47-19290" fmla="*/ 2947791 h 6858000"/>
              <a:gd name="connsiteX48-19291" fmla="*/ 5481770 w 6128435"/>
              <a:gd name="connsiteY48-19292" fmla="*/ 2951352 h 6858000"/>
              <a:gd name="connsiteX49-19293" fmla="*/ 5482045 w 6128435"/>
              <a:gd name="connsiteY49-19294" fmla="*/ 2984371 h 6858000"/>
              <a:gd name="connsiteX50-19295" fmla="*/ 5482415 w 6128435"/>
              <a:gd name="connsiteY50-19296" fmla="*/ 3004079 h 6858000"/>
              <a:gd name="connsiteX51-19297" fmla="*/ 5503944 w 6128435"/>
              <a:gd name="connsiteY51-19298" fmla="*/ 3123335 h 6858000"/>
              <a:gd name="connsiteX52-19299" fmla="*/ 5516007 w 6128435"/>
              <a:gd name="connsiteY52-19300" fmla="*/ 3258473 h 6858000"/>
              <a:gd name="connsiteX53-19301" fmla="*/ 5566839 w 6128435"/>
              <a:gd name="connsiteY53-19302" fmla="*/ 3345295 h 6858000"/>
              <a:gd name="connsiteX54-19303" fmla="*/ 5589758 w 6128435"/>
              <a:gd name="connsiteY54-19304" fmla="*/ 3506453 h 6858000"/>
              <a:gd name="connsiteX55-19305" fmla="*/ 5596144 w 6128435"/>
              <a:gd name="connsiteY55-19306" fmla="*/ 3534624 h 6858000"/>
              <a:gd name="connsiteX56-19307" fmla="*/ 5597750 w 6128435"/>
              <a:gd name="connsiteY56-19308" fmla="*/ 3534129 h 6858000"/>
              <a:gd name="connsiteX57-19309" fmla="*/ 5599700 w 6128435"/>
              <a:gd name="connsiteY57-19310" fmla="*/ 3547221 h 6858000"/>
              <a:gd name="connsiteX58-19311" fmla="*/ 5615031 w 6128435"/>
              <a:gd name="connsiteY58-19312" fmla="*/ 3557482 h 6858000"/>
              <a:gd name="connsiteX59-19313" fmla="*/ 5618377 w 6128435"/>
              <a:gd name="connsiteY59-19314" fmla="*/ 3588431 h 6858000"/>
              <a:gd name="connsiteX60-19315" fmla="*/ 5612155 w 6128435"/>
              <a:gd name="connsiteY60-19316" fmla="*/ 3589869 h 6858000"/>
              <a:gd name="connsiteX61-19317" fmla="*/ 5620843 w 6128435"/>
              <a:gd name="connsiteY61-19318" fmla="*/ 3606745 h 6858000"/>
              <a:gd name="connsiteX62-19319" fmla="*/ 5655472 w 6128435"/>
              <a:gd name="connsiteY62-19320" fmla="*/ 3678877 h 6858000"/>
              <a:gd name="connsiteX63-19321" fmla="*/ 5680448 w 6128435"/>
              <a:gd name="connsiteY63-19322" fmla="*/ 3717760 h 6858000"/>
              <a:gd name="connsiteX64-19323" fmla="*/ 5683015 w 6128435"/>
              <a:gd name="connsiteY64-19324" fmla="*/ 3762025 h 6858000"/>
              <a:gd name="connsiteX65-19325" fmla="*/ 5696643 w 6128435"/>
              <a:gd name="connsiteY65-19326" fmla="*/ 3773888 h 6858000"/>
              <a:gd name="connsiteX66-19327" fmla="*/ 5699203 w 6128435"/>
              <a:gd name="connsiteY66-19328" fmla="*/ 3775823 h 6858000"/>
              <a:gd name="connsiteX67-19329" fmla="*/ 5704824 w 6128435"/>
              <a:gd name="connsiteY67-19330" fmla="*/ 3785966 h 6858000"/>
              <a:gd name="connsiteX68-19331" fmla="*/ 5712204 w 6128435"/>
              <a:gd name="connsiteY68-19332" fmla="*/ 3785830 h 6858000"/>
              <a:gd name="connsiteX69-19333" fmla="*/ 5724816 w 6128435"/>
              <a:gd name="connsiteY69-19334" fmla="*/ 3798949 h 6858000"/>
              <a:gd name="connsiteX70-19335" fmla="*/ 5733539 w 6128435"/>
              <a:gd name="connsiteY70-19336" fmla="*/ 3818457 h 6858000"/>
              <a:gd name="connsiteX71-19337" fmla="*/ 5768491 w 6128435"/>
              <a:gd name="connsiteY71-19338" fmla="*/ 3914399 h 6858000"/>
              <a:gd name="connsiteX72-19339" fmla="*/ 5793123 w 6128435"/>
              <a:gd name="connsiteY72-19340" fmla="*/ 3969952 h 6858000"/>
              <a:gd name="connsiteX73-19341" fmla="*/ 5808321 w 6128435"/>
              <a:gd name="connsiteY73-19342" fmla="*/ 3988153 h 6858000"/>
              <a:gd name="connsiteX74-19343" fmla="*/ 5825621 w 6128435"/>
              <a:gd name="connsiteY74-19344" fmla="*/ 4015525 h 6858000"/>
              <a:gd name="connsiteX75-19345" fmla="*/ 5860672 w 6128435"/>
              <a:gd name="connsiteY75-19346" fmla="*/ 4061579 h 6858000"/>
              <a:gd name="connsiteX76-19347" fmla="*/ 5872173 w 6128435"/>
              <a:gd name="connsiteY76-19348" fmla="*/ 4088497 h 6858000"/>
              <a:gd name="connsiteX77-19349" fmla="*/ 5883705 w 6128435"/>
              <a:gd name="connsiteY77-19350" fmla="*/ 4101899 h 6858000"/>
              <a:gd name="connsiteX78-19351" fmla="*/ 5885314 w 6128435"/>
              <a:gd name="connsiteY78-19352" fmla="*/ 4108387 h 6858000"/>
              <a:gd name="connsiteX79-19353" fmla="*/ 5894095 w 6128435"/>
              <a:gd name="connsiteY79-19354" fmla="*/ 4128857 h 6858000"/>
              <a:gd name="connsiteX80-19355" fmla="*/ 5898339 w 6128435"/>
              <a:gd name="connsiteY80-19356" fmla="*/ 4140800 h 6858000"/>
              <a:gd name="connsiteX81-19357" fmla="*/ 5899734 w 6128435"/>
              <a:gd name="connsiteY81-19358" fmla="*/ 4145632 h 6858000"/>
              <a:gd name="connsiteX82-19359" fmla="*/ 5903513 w 6128435"/>
              <a:gd name="connsiteY82-19360" fmla="*/ 4187661 h 6858000"/>
              <a:gd name="connsiteX83-19361" fmla="*/ 5917114 w 6128435"/>
              <a:gd name="connsiteY83-19362" fmla="*/ 4213096 h 6858000"/>
              <a:gd name="connsiteX84-19363" fmla="*/ 5921153 w 6128435"/>
              <a:gd name="connsiteY84-19364" fmla="*/ 4236222 h 6858000"/>
              <a:gd name="connsiteX85-19365" fmla="*/ 5924233 w 6128435"/>
              <a:gd name="connsiteY85-19366" fmla="*/ 4242060 h 6858000"/>
              <a:gd name="connsiteX86-19367" fmla="*/ 5928910 w 6128435"/>
              <a:gd name="connsiteY86-19368" fmla="*/ 4300973 h 6858000"/>
              <a:gd name="connsiteX87-19369" fmla="*/ 5939320 w 6128435"/>
              <a:gd name="connsiteY87-19370" fmla="*/ 4340435 h 6858000"/>
              <a:gd name="connsiteX88-19371" fmla="*/ 5946705 w 6128435"/>
              <a:gd name="connsiteY88-19372" fmla="*/ 4428051 h 6858000"/>
              <a:gd name="connsiteX89-19373" fmla="*/ 5949261 w 6128435"/>
              <a:gd name="connsiteY89-19374" fmla="*/ 4449185 h 6858000"/>
              <a:gd name="connsiteX90-19375" fmla="*/ 5957504 w 6128435"/>
              <a:gd name="connsiteY90-19376" fmla="*/ 4465911 h 6858000"/>
              <a:gd name="connsiteX91-19377" fmla="*/ 5964689 w 6128435"/>
              <a:gd name="connsiteY91-19378" fmla="*/ 4468532 h 6858000"/>
              <a:gd name="connsiteX92-19379" fmla="*/ 5967062 w 6128435"/>
              <a:gd name="connsiteY92-19380" fmla="*/ 4479923 h 6858000"/>
              <a:gd name="connsiteX93-19381" fmla="*/ 5968960 w 6128435"/>
              <a:gd name="connsiteY93-19382" fmla="*/ 4482655 h 6858000"/>
              <a:gd name="connsiteX94-19383" fmla="*/ 5978567 w 6128435"/>
              <a:gd name="connsiteY94-19384" fmla="*/ 4498605 h 6858000"/>
              <a:gd name="connsiteX95-19385" fmla="*/ 5980106 w 6128435"/>
              <a:gd name="connsiteY95-19386" fmla="*/ 4585087 h 6858000"/>
              <a:gd name="connsiteX96-19387" fmla="*/ 5998138 w 6128435"/>
              <a:gd name="connsiteY96-19388" fmla="*/ 4697518 h 6858000"/>
              <a:gd name="connsiteX97-19389" fmla="*/ 6013516 w 6128435"/>
              <a:gd name="connsiteY97-19390" fmla="*/ 4786619 h 6858000"/>
              <a:gd name="connsiteX98-19391" fmla="*/ 6025404 w 6128435"/>
              <a:gd name="connsiteY98-19392" fmla="*/ 4858148 h 6858000"/>
              <a:gd name="connsiteX99-19393" fmla="*/ 6007749 w 6128435"/>
              <a:gd name="connsiteY99-19394" fmla="*/ 4964715 h 6858000"/>
              <a:gd name="connsiteX100-19395" fmla="*/ 6005269 w 6128435"/>
              <a:gd name="connsiteY100-19396" fmla="*/ 5150567 h 6858000"/>
              <a:gd name="connsiteX101-19397" fmla="*/ 6001127 w 6128435"/>
              <a:gd name="connsiteY101-19398" fmla="*/ 5164609 h 6858000"/>
              <a:gd name="connsiteX102-19399" fmla="*/ 5996647 w 6128435"/>
              <a:gd name="connsiteY102-19400" fmla="*/ 5185640 h 6858000"/>
              <a:gd name="connsiteX103-19401" fmla="*/ 5998514 w 6128435"/>
              <a:gd name="connsiteY103-19402" fmla="*/ 5189673 h 6858000"/>
              <a:gd name="connsiteX104-19403" fmla="*/ 5995970 w 6128435"/>
              <a:gd name="connsiteY104-19404" fmla="*/ 5221547 h 6858000"/>
              <a:gd name="connsiteX105-19405" fmla="*/ 5997218 w 6128435"/>
              <a:gd name="connsiteY105-19406" fmla="*/ 5222031 h 6858000"/>
              <a:gd name="connsiteX106-19407" fmla="*/ 6002116 w 6128435"/>
              <a:gd name="connsiteY106-19408" fmla="*/ 5231223 h 6858000"/>
              <a:gd name="connsiteX107-19409" fmla="*/ 6008541 w 6128435"/>
              <a:gd name="connsiteY107-19410" fmla="*/ 5248680 h 6858000"/>
              <a:gd name="connsiteX108-19411" fmla="*/ 6039260 w 6128435"/>
              <a:gd name="connsiteY108-19412" fmla="*/ 5289518 h 6858000"/>
              <a:gd name="connsiteX109-19413" fmla="*/ 6036748 w 6128435"/>
              <a:gd name="connsiteY109-19414" fmla="*/ 5322752 h 6858000"/>
              <a:gd name="connsiteX110-19415" fmla="*/ 6036943 w 6128435"/>
              <a:gd name="connsiteY110-19416" fmla="*/ 5329480 h 6858000"/>
              <a:gd name="connsiteX111-19417" fmla="*/ 6037236 w 6128435"/>
              <a:gd name="connsiteY111-19418" fmla="*/ 5329634 h 6858000"/>
              <a:gd name="connsiteX112-19419" fmla="*/ 6038019 w 6128435"/>
              <a:gd name="connsiteY112-19420" fmla="*/ 5336764 h 6858000"/>
              <a:gd name="connsiteX113-19421" fmla="*/ 6037298 w 6128435"/>
              <a:gd name="connsiteY113-19422" fmla="*/ 5341753 h 6858000"/>
              <a:gd name="connsiteX114-19423" fmla="*/ 6037677 w 6128435"/>
              <a:gd name="connsiteY114-19424" fmla="*/ 5354807 h 6858000"/>
              <a:gd name="connsiteX115-19425" fmla="*/ 6039728 w 6128435"/>
              <a:gd name="connsiteY115-19426" fmla="*/ 5359416 h 6858000"/>
              <a:gd name="connsiteX116-19427" fmla="*/ 6043311 w 6128435"/>
              <a:gd name="connsiteY116-19428" fmla="*/ 5361407 h 6858000"/>
              <a:gd name="connsiteX117-19429" fmla="*/ 6042954 w 6128435"/>
              <a:gd name="connsiteY117-19430" fmla="*/ 5362576 h 6858000"/>
              <a:gd name="connsiteX118-19431" fmla="*/ 6053435 w 6128435"/>
              <a:gd name="connsiteY118-19432" fmla="*/ 5387547 h 6858000"/>
              <a:gd name="connsiteX119-19433" fmla="*/ 6065933 w 6128435"/>
              <a:gd name="connsiteY119-19434" fmla="*/ 5443002 h 6858000"/>
              <a:gd name="connsiteX120-19435" fmla="*/ 6068640 w 6128435"/>
              <a:gd name="connsiteY120-19436" fmla="*/ 5474503 h 6858000"/>
              <a:gd name="connsiteX121-19437" fmla="*/ 6080922 w 6128435"/>
              <a:gd name="connsiteY121-19438" fmla="*/ 5561070 h 6858000"/>
              <a:gd name="connsiteX122-19439" fmla="*/ 6096949 w 6128435"/>
              <a:gd name="connsiteY122-19440" fmla="*/ 5648179 h 6858000"/>
              <a:gd name="connsiteX123-19441" fmla="*/ 6125703 w 6128435"/>
              <a:gd name="connsiteY123-19442" fmla="*/ 5692894 h 6858000"/>
              <a:gd name="connsiteX124-19443" fmla="*/ 6126670 w 6128435"/>
              <a:gd name="connsiteY124-19444" fmla="*/ 5697882 h 6858000"/>
              <a:gd name="connsiteX125-19445" fmla="*/ 6124061 w 6128435"/>
              <a:gd name="connsiteY125-19446" fmla="*/ 5710294 h 6858000"/>
              <a:gd name="connsiteX126-19447" fmla="*/ 6122213 w 6128435"/>
              <a:gd name="connsiteY126-19448" fmla="*/ 5714762 h 6858000"/>
              <a:gd name="connsiteX127-19449" fmla="*/ 6121353 w 6128435"/>
              <a:gd name="connsiteY127-19450" fmla="*/ 5721725 h 6858000"/>
              <a:gd name="connsiteX128-19451" fmla="*/ 6121607 w 6128435"/>
              <a:gd name="connsiteY128-19452" fmla="*/ 5721959 h 6858000"/>
              <a:gd name="connsiteX129-19453" fmla="*/ 6120262 w 6128435"/>
              <a:gd name="connsiteY129-19454" fmla="*/ 5728358 h 6858000"/>
              <a:gd name="connsiteX130-19455" fmla="*/ 6110194 w 6128435"/>
              <a:gd name="connsiteY130-19456" fmla="*/ 5758853 h 6858000"/>
              <a:gd name="connsiteX131-19457" fmla="*/ 6127519 w 6128435"/>
              <a:gd name="connsiteY131-19458" fmla="*/ 5865775 h 6858000"/>
              <a:gd name="connsiteX132-19459" fmla="*/ 6128435 w 6128435"/>
              <a:gd name="connsiteY132-19460" fmla="*/ 5870164 h 6858000"/>
              <a:gd name="connsiteX133-19461" fmla="*/ 6119217 w 6128435"/>
              <a:gd name="connsiteY133-19462" fmla="*/ 5888542 h 6858000"/>
              <a:gd name="connsiteX134-19463" fmla="*/ 6115966 w 6128435"/>
              <a:gd name="connsiteY134-19464" fmla="*/ 5898387 h 6858000"/>
              <a:gd name="connsiteX135-19465" fmla="*/ 6111924 w 6128435"/>
              <a:gd name="connsiteY135-19466" fmla="*/ 5900444 h 6858000"/>
              <a:gd name="connsiteX136-19467" fmla="*/ 6108716 w 6128435"/>
              <a:gd name="connsiteY136-19468" fmla="*/ 5915345 h 6858000"/>
              <a:gd name="connsiteX137-19469" fmla="*/ 6109524 w 6128435"/>
              <a:gd name="connsiteY137-19470" fmla="*/ 5917328 h 6858000"/>
              <a:gd name="connsiteX138-19471" fmla="*/ 6102493 w 6128435"/>
              <a:gd name="connsiteY138-19472" fmla="*/ 5928602 h 6858000"/>
              <a:gd name="connsiteX139-19473" fmla="*/ 6056863 w 6128435"/>
              <a:gd name="connsiteY139-19474" fmla="*/ 6000643 h 6858000"/>
              <a:gd name="connsiteX140-19475" fmla="*/ 6045436 w 6128435"/>
              <a:gd name="connsiteY140-19476" fmla="*/ 6124480 h 6858000"/>
              <a:gd name="connsiteX141-19477" fmla="*/ 6030489 w 6128435"/>
              <a:gd name="connsiteY141-19478" fmla="*/ 6317666 h 6858000"/>
              <a:gd name="connsiteX142-19479" fmla="*/ 6007492 w 6128435"/>
              <a:gd name="connsiteY142-19480" fmla="*/ 6440818 h 6858000"/>
              <a:gd name="connsiteX143-19481" fmla="*/ 6009467 w 6128435"/>
              <a:gd name="connsiteY143-19482" fmla="*/ 6487076 h 6858000"/>
              <a:gd name="connsiteX144-19483" fmla="*/ 5995064 w 6128435"/>
              <a:gd name="connsiteY144-19484" fmla="*/ 6540791 h 6858000"/>
              <a:gd name="connsiteX145-19485" fmla="*/ 5996309 w 6128435"/>
              <a:gd name="connsiteY145-19486" fmla="*/ 6543961 h 6858000"/>
              <a:gd name="connsiteX146-19487" fmla="*/ 5996048 w 6128435"/>
              <a:gd name="connsiteY146-19488" fmla="*/ 6555444 h 6858000"/>
              <a:gd name="connsiteX147-19489" fmla="*/ 6002524 w 6128435"/>
              <a:gd name="connsiteY147-19490" fmla="*/ 6560188 h 6858000"/>
              <a:gd name="connsiteX148-19491" fmla="*/ 6006823 w 6128435"/>
              <a:gd name="connsiteY148-19492" fmla="*/ 6578546 h 6858000"/>
              <a:gd name="connsiteX149-19493" fmla="*/ 6004510 w 6128435"/>
              <a:gd name="connsiteY149-19494" fmla="*/ 6599256 h 6858000"/>
              <a:gd name="connsiteX150-19495" fmla="*/ 5986207 w 6128435"/>
              <a:gd name="connsiteY150-19496" fmla="*/ 6695855 h 6858000"/>
              <a:gd name="connsiteX151-19497" fmla="*/ 5979428 w 6128435"/>
              <a:gd name="connsiteY151-19498" fmla="*/ 6754678 h 6858000"/>
              <a:gd name="connsiteX152-19499" fmla="*/ 5983398 w 6128435"/>
              <a:gd name="connsiteY152-19500" fmla="*/ 6778641 h 6858000"/>
              <a:gd name="connsiteX153-19501" fmla="*/ 5984543 w 6128435"/>
              <a:gd name="connsiteY153-19502" fmla="*/ 6811016 h 6858000"/>
              <a:gd name="connsiteX154-19503" fmla="*/ 5981802 w 6128435"/>
              <a:gd name="connsiteY154-19504" fmla="*/ 6838578 h 6858000"/>
              <a:gd name="connsiteX155-19505" fmla="*/ 5979671 w 6128435"/>
              <a:gd name="connsiteY155-19506" fmla="*/ 6858000 h 6858000"/>
              <a:gd name="connsiteX156-19507" fmla="*/ 0 w 6128435"/>
              <a:gd name="connsiteY156-19508" fmla="*/ 6858000 h 6858000"/>
              <a:gd name="connsiteX157-19509" fmla="*/ 0 w 6128435"/>
              <a:gd name="connsiteY157-19510" fmla="*/ 0 h 6858000"/>
              <a:gd name="connsiteX0-19511" fmla="*/ 0 w 6128435"/>
              <a:gd name="connsiteY0-19512" fmla="*/ 0 h 6858000"/>
              <a:gd name="connsiteX1-19513" fmla="*/ 4965888 w 6128435"/>
              <a:gd name="connsiteY1-19514" fmla="*/ 0 h 6858000"/>
              <a:gd name="connsiteX2-19515" fmla="*/ 4967767 w 6128435"/>
              <a:gd name="connsiteY2-19516" fmla="*/ 7930 h 6858000"/>
              <a:gd name="connsiteX3-19517" fmla="*/ 4979444 w 6128435"/>
              <a:gd name="connsiteY3-19518" fmla="*/ 43921 h 6858000"/>
              <a:gd name="connsiteX4-19519" fmla="*/ 5021173 w 6128435"/>
              <a:gd name="connsiteY4-19520" fmla="*/ 123738 h 6858000"/>
              <a:gd name="connsiteX5-19521" fmla="*/ 5075458 w 6128435"/>
              <a:gd name="connsiteY5-19522" fmla="*/ 264355 h 6858000"/>
              <a:gd name="connsiteX6-19523" fmla="*/ 5081175 w 6128435"/>
              <a:gd name="connsiteY6-19524" fmla="*/ 277448 h 6858000"/>
              <a:gd name="connsiteX7-19525" fmla="*/ 5097011 w 6128435"/>
              <a:gd name="connsiteY7-19526" fmla="*/ 355616 h 6858000"/>
              <a:gd name="connsiteX8-19527" fmla="*/ 5130982 w 6128435"/>
              <a:gd name="connsiteY8-19528" fmla="*/ 412030 h 6858000"/>
              <a:gd name="connsiteX9-19529" fmla="*/ 5153000 w 6128435"/>
              <a:gd name="connsiteY9-19530" fmla="*/ 507134 h 6858000"/>
              <a:gd name="connsiteX10-19531" fmla="*/ 5171282 w 6128435"/>
              <a:gd name="connsiteY10-19532" fmla="*/ 602071 h 6858000"/>
              <a:gd name="connsiteX11-19533" fmla="*/ 5176196 w 6128435"/>
              <a:gd name="connsiteY11-19534" fmla="*/ 636822 h 6858000"/>
              <a:gd name="connsiteX12-19535" fmla="*/ 5189051 w 6128435"/>
              <a:gd name="connsiteY12-19536" fmla="*/ 782518 h 6858000"/>
              <a:gd name="connsiteX13-19537" fmla="*/ 5210428 w 6128435"/>
              <a:gd name="connsiteY13-19538" fmla="*/ 815772 h 6858000"/>
              <a:gd name="connsiteX14-19539" fmla="*/ 5221088 w 6128435"/>
              <a:gd name="connsiteY14-19540" fmla="*/ 860193 h 6858000"/>
              <a:gd name="connsiteX15-19541" fmla="*/ 5230806 w 6128435"/>
              <a:gd name="connsiteY15-19542" fmla="*/ 961354 h 6858000"/>
              <a:gd name="connsiteX16-19543" fmla="*/ 5201018 w 6128435"/>
              <a:gd name="connsiteY16-19544" fmla="*/ 1095027 h 6858000"/>
              <a:gd name="connsiteX17-19545" fmla="*/ 5202153 w 6128435"/>
              <a:gd name="connsiteY17-19546" fmla="*/ 1133224 h 6858000"/>
              <a:gd name="connsiteX18-19547" fmla="*/ 5207370 w 6128435"/>
              <a:gd name="connsiteY18-19548" fmla="*/ 1138097 h 6858000"/>
              <a:gd name="connsiteX19-19549" fmla="*/ 5189234 w 6128435"/>
              <a:gd name="connsiteY19-19550" fmla="*/ 1193495 h 6858000"/>
              <a:gd name="connsiteX20-19551" fmla="*/ 5202769 w 6128435"/>
              <a:gd name="connsiteY20-19552" fmla="*/ 1269450 h 6858000"/>
              <a:gd name="connsiteX21-19553" fmla="*/ 5225968 w 6128435"/>
              <a:gd name="connsiteY21-19554" fmla="*/ 1357994 h 6858000"/>
              <a:gd name="connsiteX22-19555" fmla="*/ 5233819 w 6128435"/>
              <a:gd name="connsiteY22-19556" fmla="*/ 1380922 h 6858000"/>
              <a:gd name="connsiteX23-19557" fmla="*/ 5237226 w 6128435"/>
              <a:gd name="connsiteY23-19558" fmla="*/ 1441327 h 6858000"/>
              <a:gd name="connsiteX24-19559" fmla="*/ 5255653 w 6128435"/>
              <a:gd name="connsiteY24-19560" fmla="*/ 1524712 h 6858000"/>
              <a:gd name="connsiteX25-19561" fmla="*/ 5263491 w 6128435"/>
              <a:gd name="connsiteY25-19562" fmla="*/ 1642938 h 6858000"/>
              <a:gd name="connsiteX26-19563" fmla="*/ 5261314 w 6128435"/>
              <a:gd name="connsiteY26-19564" fmla="*/ 1689177 h 6858000"/>
              <a:gd name="connsiteX27-19565" fmla="*/ 5259788 w 6128435"/>
              <a:gd name="connsiteY27-19566" fmla="*/ 1768516 h 6858000"/>
              <a:gd name="connsiteX28-19567" fmla="*/ 5255696 w 6128435"/>
              <a:gd name="connsiteY28-19568" fmla="*/ 1953770 h 6858000"/>
              <a:gd name="connsiteX29-19569" fmla="*/ 5252592 w 6128435"/>
              <a:gd name="connsiteY29-19570" fmla="*/ 2092210 h 6858000"/>
              <a:gd name="connsiteX30-19571" fmla="*/ 5264303 w 6128435"/>
              <a:gd name="connsiteY30-19572" fmla="*/ 2225157 h 6858000"/>
              <a:gd name="connsiteX31-19573" fmla="*/ 5254949 w 6128435"/>
              <a:gd name="connsiteY31-19574" fmla="*/ 2236160 h 6858000"/>
              <a:gd name="connsiteX32-19575" fmla="*/ 5250104 w 6128435"/>
              <a:gd name="connsiteY32-19576" fmla="*/ 2249166 h 6858000"/>
              <a:gd name="connsiteX33-19577" fmla="*/ 5251214 w 6128435"/>
              <a:gd name="connsiteY33-19578" fmla="*/ 2250944 h 6858000"/>
              <a:gd name="connsiteX34-19579" fmla="*/ 5250644 w 6128435"/>
              <a:gd name="connsiteY34-19580" fmla="*/ 2266619 h 6858000"/>
              <a:gd name="connsiteX35-19581" fmla="*/ 5293877 w 6128435"/>
              <a:gd name="connsiteY35-19582" fmla="*/ 2368649 h 6858000"/>
              <a:gd name="connsiteX36-19583" fmla="*/ 5311338 w 6128435"/>
              <a:gd name="connsiteY36-19584" fmla="*/ 2404034 h 6858000"/>
              <a:gd name="connsiteX37-19585" fmla="*/ 5338366 w 6128435"/>
              <a:gd name="connsiteY37-19586" fmla="*/ 2465052 h 6858000"/>
              <a:gd name="connsiteX38-19587" fmla="*/ 5371263 w 6128435"/>
              <a:gd name="connsiteY38-19588" fmla="*/ 2586413 h 6858000"/>
              <a:gd name="connsiteX39-19589" fmla="*/ 5407503 w 6128435"/>
              <a:gd name="connsiteY39-19590" fmla="*/ 2786290 h 6858000"/>
              <a:gd name="connsiteX40-19591" fmla="*/ 5407356 w 6128435"/>
              <a:gd name="connsiteY40-19592" fmla="*/ 2787545 h 6858000"/>
              <a:gd name="connsiteX41-19593" fmla="*/ 5411130 w 6128435"/>
              <a:gd name="connsiteY41-19594" fmla="*/ 2788640 h 6858000"/>
              <a:gd name="connsiteX42-19595" fmla="*/ 5416439 w 6128435"/>
              <a:gd name="connsiteY42-19596" fmla="*/ 2805666 h 6858000"/>
              <a:gd name="connsiteX43-19597" fmla="*/ 5416589 w 6128435"/>
              <a:gd name="connsiteY43-19598" fmla="*/ 2810822 h 6858000"/>
              <a:gd name="connsiteX44-19599" fmla="*/ 5418542 w 6128435"/>
              <a:gd name="connsiteY44-19600" fmla="*/ 2817745 h 6858000"/>
              <a:gd name="connsiteX45-19601" fmla="*/ 5418847 w 6128435"/>
              <a:gd name="connsiteY45-19602" fmla="*/ 2817825 h 6858000"/>
              <a:gd name="connsiteX46-19603" fmla="*/ 5457023 w 6128435"/>
              <a:gd name="connsiteY46-19604" fmla="*/ 2858292 h 6858000"/>
              <a:gd name="connsiteX47-19605" fmla="*/ 5479298 w 6128435"/>
              <a:gd name="connsiteY47-19606" fmla="*/ 2947791 h 6858000"/>
              <a:gd name="connsiteX48-19607" fmla="*/ 5481770 w 6128435"/>
              <a:gd name="connsiteY48-19608" fmla="*/ 2951352 h 6858000"/>
              <a:gd name="connsiteX49-19609" fmla="*/ 5482045 w 6128435"/>
              <a:gd name="connsiteY49-19610" fmla="*/ 2984371 h 6858000"/>
              <a:gd name="connsiteX50-19611" fmla="*/ 5482415 w 6128435"/>
              <a:gd name="connsiteY50-19612" fmla="*/ 3004079 h 6858000"/>
              <a:gd name="connsiteX51-19613" fmla="*/ 5503944 w 6128435"/>
              <a:gd name="connsiteY51-19614" fmla="*/ 3123335 h 6858000"/>
              <a:gd name="connsiteX52-19615" fmla="*/ 5516007 w 6128435"/>
              <a:gd name="connsiteY52-19616" fmla="*/ 3258473 h 6858000"/>
              <a:gd name="connsiteX53-19617" fmla="*/ 5566839 w 6128435"/>
              <a:gd name="connsiteY53-19618" fmla="*/ 3345295 h 6858000"/>
              <a:gd name="connsiteX54-19619" fmla="*/ 5589758 w 6128435"/>
              <a:gd name="connsiteY54-19620" fmla="*/ 3506453 h 6858000"/>
              <a:gd name="connsiteX55-19621" fmla="*/ 5596144 w 6128435"/>
              <a:gd name="connsiteY55-19622" fmla="*/ 3534624 h 6858000"/>
              <a:gd name="connsiteX56-19623" fmla="*/ 5597750 w 6128435"/>
              <a:gd name="connsiteY56-19624" fmla="*/ 3534129 h 6858000"/>
              <a:gd name="connsiteX57-19625" fmla="*/ 5599700 w 6128435"/>
              <a:gd name="connsiteY57-19626" fmla="*/ 3547221 h 6858000"/>
              <a:gd name="connsiteX58-19627" fmla="*/ 5615031 w 6128435"/>
              <a:gd name="connsiteY58-19628" fmla="*/ 3557482 h 6858000"/>
              <a:gd name="connsiteX59-19629" fmla="*/ 5618377 w 6128435"/>
              <a:gd name="connsiteY59-19630" fmla="*/ 3588431 h 6858000"/>
              <a:gd name="connsiteX60-19631" fmla="*/ 5612155 w 6128435"/>
              <a:gd name="connsiteY60-19632" fmla="*/ 3589869 h 6858000"/>
              <a:gd name="connsiteX61-19633" fmla="*/ 5620843 w 6128435"/>
              <a:gd name="connsiteY61-19634" fmla="*/ 3606745 h 6858000"/>
              <a:gd name="connsiteX62-19635" fmla="*/ 5655472 w 6128435"/>
              <a:gd name="connsiteY62-19636" fmla="*/ 3678877 h 6858000"/>
              <a:gd name="connsiteX63-19637" fmla="*/ 5680448 w 6128435"/>
              <a:gd name="connsiteY63-19638" fmla="*/ 3717760 h 6858000"/>
              <a:gd name="connsiteX64-19639" fmla="*/ 5683015 w 6128435"/>
              <a:gd name="connsiteY64-19640" fmla="*/ 3762025 h 6858000"/>
              <a:gd name="connsiteX65-19641" fmla="*/ 5696643 w 6128435"/>
              <a:gd name="connsiteY65-19642" fmla="*/ 3773888 h 6858000"/>
              <a:gd name="connsiteX66-19643" fmla="*/ 5699203 w 6128435"/>
              <a:gd name="connsiteY66-19644" fmla="*/ 3775823 h 6858000"/>
              <a:gd name="connsiteX67-19645" fmla="*/ 5704824 w 6128435"/>
              <a:gd name="connsiteY67-19646" fmla="*/ 3785966 h 6858000"/>
              <a:gd name="connsiteX68-19647" fmla="*/ 5712204 w 6128435"/>
              <a:gd name="connsiteY68-19648" fmla="*/ 3785830 h 6858000"/>
              <a:gd name="connsiteX69-19649" fmla="*/ 5724816 w 6128435"/>
              <a:gd name="connsiteY69-19650" fmla="*/ 3798949 h 6858000"/>
              <a:gd name="connsiteX70-19651" fmla="*/ 5733539 w 6128435"/>
              <a:gd name="connsiteY70-19652" fmla="*/ 3818457 h 6858000"/>
              <a:gd name="connsiteX71-19653" fmla="*/ 5768491 w 6128435"/>
              <a:gd name="connsiteY71-19654" fmla="*/ 3914399 h 6858000"/>
              <a:gd name="connsiteX72-19655" fmla="*/ 5793123 w 6128435"/>
              <a:gd name="connsiteY72-19656" fmla="*/ 3969952 h 6858000"/>
              <a:gd name="connsiteX73-19657" fmla="*/ 5808321 w 6128435"/>
              <a:gd name="connsiteY73-19658" fmla="*/ 3988153 h 6858000"/>
              <a:gd name="connsiteX74-19659" fmla="*/ 5825621 w 6128435"/>
              <a:gd name="connsiteY74-19660" fmla="*/ 4015525 h 6858000"/>
              <a:gd name="connsiteX75-19661" fmla="*/ 5860672 w 6128435"/>
              <a:gd name="connsiteY75-19662" fmla="*/ 4061579 h 6858000"/>
              <a:gd name="connsiteX76-19663" fmla="*/ 5872173 w 6128435"/>
              <a:gd name="connsiteY76-19664" fmla="*/ 4088497 h 6858000"/>
              <a:gd name="connsiteX77-19665" fmla="*/ 5883705 w 6128435"/>
              <a:gd name="connsiteY77-19666" fmla="*/ 4101899 h 6858000"/>
              <a:gd name="connsiteX78-19667" fmla="*/ 5885314 w 6128435"/>
              <a:gd name="connsiteY78-19668" fmla="*/ 4108387 h 6858000"/>
              <a:gd name="connsiteX79-19669" fmla="*/ 5894095 w 6128435"/>
              <a:gd name="connsiteY79-19670" fmla="*/ 4128857 h 6858000"/>
              <a:gd name="connsiteX80-19671" fmla="*/ 5898339 w 6128435"/>
              <a:gd name="connsiteY80-19672" fmla="*/ 4140800 h 6858000"/>
              <a:gd name="connsiteX81-19673" fmla="*/ 5899734 w 6128435"/>
              <a:gd name="connsiteY81-19674" fmla="*/ 4145632 h 6858000"/>
              <a:gd name="connsiteX82-19675" fmla="*/ 5903513 w 6128435"/>
              <a:gd name="connsiteY82-19676" fmla="*/ 4187661 h 6858000"/>
              <a:gd name="connsiteX83-19677" fmla="*/ 5917114 w 6128435"/>
              <a:gd name="connsiteY83-19678" fmla="*/ 4213096 h 6858000"/>
              <a:gd name="connsiteX84-19679" fmla="*/ 5921153 w 6128435"/>
              <a:gd name="connsiteY84-19680" fmla="*/ 4236222 h 6858000"/>
              <a:gd name="connsiteX85-19681" fmla="*/ 5924233 w 6128435"/>
              <a:gd name="connsiteY85-19682" fmla="*/ 4242060 h 6858000"/>
              <a:gd name="connsiteX86-19683" fmla="*/ 5928910 w 6128435"/>
              <a:gd name="connsiteY86-19684" fmla="*/ 4300973 h 6858000"/>
              <a:gd name="connsiteX87-19685" fmla="*/ 5939320 w 6128435"/>
              <a:gd name="connsiteY87-19686" fmla="*/ 4340435 h 6858000"/>
              <a:gd name="connsiteX88-19687" fmla="*/ 5946705 w 6128435"/>
              <a:gd name="connsiteY88-19688" fmla="*/ 4428051 h 6858000"/>
              <a:gd name="connsiteX89-19689" fmla="*/ 5949261 w 6128435"/>
              <a:gd name="connsiteY89-19690" fmla="*/ 4449185 h 6858000"/>
              <a:gd name="connsiteX90-19691" fmla="*/ 5957504 w 6128435"/>
              <a:gd name="connsiteY90-19692" fmla="*/ 4465911 h 6858000"/>
              <a:gd name="connsiteX91-19693" fmla="*/ 5964689 w 6128435"/>
              <a:gd name="connsiteY91-19694" fmla="*/ 4468532 h 6858000"/>
              <a:gd name="connsiteX92-19695" fmla="*/ 5967062 w 6128435"/>
              <a:gd name="connsiteY92-19696" fmla="*/ 4479923 h 6858000"/>
              <a:gd name="connsiteX93-19697" fmla="*/ 5968960 w 6128435"/>
              <a:gd name="connsiteY93-19698" fmla="*/ 4482655 h 6858000"/>
              <a:gd name="connsiteX94-19699" fmla="*/ 5978567 w 6128435"/>
              <a:gd name="connsiteY94-19700" fmla="*/ 4498605 h 6858000"/>
              <a:gd name="connsiteX95-19701" fmla="*/ 5980106 w 6128435"/>
              <a:gd name="connsiteY95-19702" fmla="*/ 4585087 h 6858000"/>
              <a:gd name="connsiteX96-19703" fmla="*/ 5998138 w 6128435"/>
              <a:gd name="connsiteY96-19704" fmla="*/ 4697518 h 6858000"/>
              <a:gd name="connsiteX97-19705" fmla="*/ 6013516 w 6128435"/>
              <a:gd name="connsiteY97-19706" fmla="*/ 4786619 h 6858000"/>
              <a:gd name="connsiteX98-19707" fmla="*/ 6025404 w 6128435"/>
              <a:gd name="connsiteY98-19708" fmla="*/ 4858148 h 6858000"/>
              <a:gd name="connsiteX99-19709" fmla="*/ 6007749 w 6128435"/>
              <a:gd name="connsiteY99-19710" fmla="*/ 4964715 h 6858000"/>
              <a:gd name="connsiteX100-19711" fmla="*/ 6005269 w 6128435"/>
              <a:gd name="connsiteY100-19712" fmla="*/ 5150567 h 6858000"/>
              <a:gd name="connsiteX101-19713" fmla="*/ 6001127 w 6128435"/>
              <a:gd name="connsiteY101-19714" fmla="*/ 5164609 h 6858000"/>
              <a:gd name="connsiteX102-19715" fmla="*/ 5996647 w 6128435"/>
              <a:gd name="connsiteY102-19716" fmla="*/ 5185640 h 6858000"/>
              <a:gd name="connsiteX103-19717" fmla="*/ 5998514 w 6128435"/>
              <a:gd name="connsiteY103-19718" fmla="*/ 5189673 h 6858000"/>
              <a:gd name="connsiteX104-19719" fmla="*/ 5995970 w 6128435"/>
              <a:gd name="connsiteY104-19720" fmla="*/ 5221547 h 6858000"/>
              <a:gd name="connsiteX105-19721" fmla="*/ 5997218 w 6128435"/>
              <a:gd name="connsiteY105-19722" fmla="*/ 5222031 h 6858000"/>
              <a:gd name="connsiteX106-19723" fmla="*/ 6002116 w 6128435"/>
              <a:gd name="connsiteY106-19724" fmla="*/ 5231223 h 6858000"/>
              <a:gd name="connsiteX107-19725" fmla="*/ 6008541 w 6128435"/>
              <a:gd name="connsiteY107-19726" fmla="*/ 5248680 h 6858000"/>
              <a:gd name="connsiteX108-19727" fmla="*/ 6039260 w 6128435"/>
              <a:gd name="connsiteY108-19728" fmla="*/ 5289518 h 6858000"/>
              <a:gd name="connsiteX109-19729" fmla="*/ 6036748 w 6128435"/>
              <a:gd name="connsiteY109-19730" fmla="*/ 5322752 h 6858000"/>
              <a:gd name="connsiteX110-19731" fmla="*/ 6036943 w 6128435"/>
              <a:gd name="connsiteY110-19732" fmla="*/ 5329480 h 6858000"/>
              <a:gd name="connsiteX111-19733" fmla="*/ 6037236 w 6128435"/>
              <a:gd name="connsiteY111-19734" fmla="*/ 5329634 h 6858000"/>
              <a:gd name="connsiteX112-19735" fmla="*/ 6038019 w 6128435"/>
              <a:gd name="connsiteY112-19736" fmla="*/ 5336764 h 6858000"/>
              <a:gd name="connsiteX113-19737" fmla="*/ 6037298 w 6128435"/>
              <a:gd name="connsiteY113-19738" fmla="*/ 5341753 h 6858000"/>
              <a:gd name="connsiteX114-19739" fmla="*/ 6037677 w 6128435"/>
              <a:gd name="connsiteY114-19740" fmla="*/ 5354807 h 6858000"/>
              <a:gd name="connsiteX115-19741" fmla="*/ 6039728 w 6128435"/>
              <a:gd name="connsiteY115-19742" fmla="*/ 5359416 h 6858000"/>
              <a:gd name="connsiteX116-19743" fmla="*/ 6043311 w 6128435"/>
              <a:gd name="connsiteY116-19744" fmla="*/ 5361407 h 6858000"/>
              <a:gd name="connsiteX117-19745" fmla="*/ 6042954 w 6128435"/>
              <a:gd name="connsiteY117-19746" fmla="*/ 5362576 h 6858000"/>
              <a:gd name="connsiteX118-19747" fmla="*/ 6053435 w 6128435"/>
              <a:gd name="connsiteY118-19748" fmla="*/ 5387547 h 6858000"/>
              <a:gd name="connsiteX119-19749" fmla="*/ 6065933 w 6128435"/>
              <a:gd name="connsiteY119-19750" fmla="*/ 5443002 h 6858000"/>
              <a:gd name="connsiteX120-19751" fmla="*/ 6068640 w 6128435"/>
              <a:gd name="connsiteY120-19752" fmla="*/ 5474503 h 6858000"/>
              <a:gd name="connsiteX121-19753" fmla="*/ 6080922 w 6128435"/>
              <a:gd name="connsiteY121-19754" fmla="*/ 5561070 h 6858000"/>
              <a:gd name="connsiteX122-19755" fmla="*/ 6096949 w 6128435"/>
              <a:gd name="connsiteY122-19756" fmla="*/ 5648179 h 6858000"/>
              <a:gd name="connsiteX123-19757" fmla="*/ 6125703 w 6128435"/>
              <a:gd name="connsiteY123-19758" fmla="*/ 5692894 h 6858000"/>
              <a:gd name="connsiteX124-19759" fmla="*/ 6126670 w 6128435"/>
              <a:gd name="connsiteY124-19760" fmla="*/ 5697882 h 6858000"/>
              <a:gd name="connsiteX125-19761" fmla="*/ 6124061 w 6128435"/>
              <a:gd name="connsiteY125-19762" fmla="*/ 5710294 h 6858000"/>
              <a:gd name="connsiteX126-19763" fmla="*/ 6122213 w 6128435"/>
              <a:gd name="connsiteY126-19764" fmla="*/ 5714762 h 6858000"/>
              <a:gd name="connsiteX127-19765" fmla="*/ 6121353 w 6128435"/>
              <a:gd name="connsiteY127-19766" fmla="*/ 5721725 h 6858000"/>
              <a:gd name="connsiteX128-19767" fmla="*/ 6121607 w 6128435"/>
              <a:gd name="connsiteY128-19768" fmla="*/ 5721959 h 6858000"/>
              <a:gd name="connsiteX129-19769" fmla="*/ 6120262 w 6128435"/>
              <a:gd name="connsiteY129-19770" fmla="*/ 5728358 h 6858000"/>
              <a:gd name="connsiteX130-19771" fmla="*/ 6110194 w 6128435"/>
              <a:gd name="connsiteY130-19772" fmla="*/ 5758853 h 6858000"/>
              <a:gd name="connsiteX131-19773" fmla="*/ 6127519 w 6128435"/>
              <a:gd name="connsiteY131-19774" fmla="*/ 5865775 h 6858000"/>
              <a:gd name="connsiteX132-19775" fmla="*/ 6128435 w 6128435"/>
              <a:gd name="connsiteY132-19776" fmla="*/ 5870164 h 6858000"/>
              <a:gd name="connsiteX133-19777" fmla="*/ 6119217 w 6128435"/>
              <a:gd name="connsiteY133-19778" fmla="*/ 5888542 h 6858000"/>
              <a:gd name="connsiteX134-19779" fmla="*/ 6115966 w 6128435"/>
              <a:gd name="connsiteY134-19780" fmla="*/ 5898387 h 6858000"/>
              <a:gd name="connsiteX135-19781" fmla="*/ 6108716 w 6128435"/>
              <a:gd name="connsiteY135-19782" fmla="*/ 5915345 h 6858000"/>
              <a:gd name="connsiteX136-19783" fmla="*/ 6109524 w 6128435"/>
              <a:gd name="connsiteY136-19784" fmla="*/ 5917328 h 6858000"/>
              <a:gd name="connsiteX137-19785" fmla="*/ 6102493 w 6128435"/>
              <a:gd name="connsiteY137-19786" fmla="*/ 5928602 h 6858000"/>
              <a:gd name="connsiteX138-19787" fmla="*/ 6056863 w 6128435"/>
              <a:gd name="connsiteY138-19788" fmla="*/ 6000643 h 6858000"/>
              <a:gd name="connsiteX139-19789" fmla="*/ 6045436 w 6128435"/>
              <a:gd name="connsiteY139-19790" fmla="*/ 6124480 h 6858000"/>
              <a:gd name="connsiteX140-19791" fmla="*/ 6030489 w 6128435"/>
              <a:gd name="connsiteY140-19792" fmla="*/ 6317666 h 6858000"/>
              <a:gd name="connsiteX141-19793" fmla="*/ 6007492 w 6128435"/>
              <a:gd name="connsiteY141-19794" fmla="*/ 6440818 h 6858000"/>
              <a:gd name="connsiteX142-19795" fmla="*/ 6009467 w 6128435"/>
              <a:gd name="connsiteY142-19796" fmla="*/ 6487076 h 6858000"/>
              <a:gd name="connsiteX143-19797" fmla="*/ 5995064 w 6128435"/>
              <a:gd name="connsiteY143-19798" fmla="*/ 6540791 h 6858000"/>
              <a:gd name="connsiteX144-19799" fmla="*/ 5996309 w 6128435"/>
              <a:gd name="connsiteY144-19800" fmla="*/ 6543961 h 6858000"/>
              <a:gd name="connsiteX145-19801" fmla="*/ 5996048 w 6128435"/>
              <a:gd name="connsiteY145-19802" fmla="*/ 6555444 h 6858000"/>
              <a:gd name="connsiteX146-19803" fmla="*/ 6002524 w 6128435"/>
              <a:gd name="connsiteY146-19804" fmla="*/ 6560188 h 6858000"/>
              <a:gd name="connsiteX147-19805" fmla="*/ 6006823 w 6128435"/>
              <a:gd name="connsiteY147-19806" fmla="*/ 6578546 h 6858000"/>
              <a:gd name="connsiteX148-19807" fmla="*/ 6004510 w 6128435"/>
              <a:gd name="connsiteY148-19808" fmla="*/ 6599256 h 6858000"/>
              <a:gd name="connsiteX149-19809" fmla="*/ 5986207 w 6128435"/>
              <a:gd name="connsiteY149-19810" fmla="*/ 6695855 h 6858000"/>
              <a:gd name="connsiteX150-19811" fmla="*/ 5979428 w 6128435"/>
              <a:gd name="connsiteY150-19812" fmla="*/ 6754678 h 6858000"/>
              <a:gd name="connsiteX151-19813" fmla="*/ 5983398 w 6128435"/>
              <a:gd name="connsiteY151-19814" fmla="*/ 6778641 h 6858000"/>
              <a:gd name="connsiteX152-19815" fmla="*/ 5984543 w 6128435"/>
              <a:gd name="connsiteY152-19816" fmla="*/ 6811016 h 6858000"/>
              <a:gd name="connsiteX153-19817" fmla="*/ 5981802 w 6128435"/>
              <a:gd name="connsiteY153-19818" fmla="*/ 6838578 h 6858000"/>
              <a:gd name="connsiteX154-19819" fmla="*/ 5979671 w 6128435"/>
              <a:gd name="connsiteY154-19820" fmla="*/ 6858000 h 6858000"/>
              <a:gd name="connsiteX155-19821" fmla="*/ 0 w 6128435"/>
              <a:gd name="connsiteY155-19822" fmla="*/ 6858000 h 6858000"/>
              <a:gd name="connsiteX156-19823" fmla="*/ 0 w 6128435"/>
              <a:gd name="connsiteY156-19824" fmla="*/ 0 h 6858000"/>
              <a:gd name="connsiteX0-19825" fmla="*/ 0 w 6128435"/>
              <a:gd name="connsiteY0-19826" fmla="*/ 0 h 6858000"/>
              <a:gd name="connsiteX1-19827" fmla="*/ 4965888 w 6128435"/>
              <a:gd name="connsiteY1-19828" fmla="*/ 0 h 6858000"/>
              <a:gd name="connsiteX2-19829" fmla="*/ 4967767 w 6128435"/>
              <a:gd name="connsiteY2-19830" fmla="*/ 7930 h 6858000"/>
              <a:gd name="connsiteX3-19831" fmla="*/ 4979444 w 6128435"/>
              <a:gd name="connsiteY3-19832" fmla="*/ 43921 h 6858000"/>
              <a:gd name="connsiteX4-19833" fmla="*/ 5021173 w 6128435"/>
              <a:gd name="connsiteY4-19834" fmla="*/ 123738 h 6858000"/>
              <a:gd name="connsiteX5-19835" fmla="*/ 5075458 w 6128435"/>
              <a:gd name="connsiteY5-19836" fmla="*/ 264355 h 6858000"/>
              <a:gd name="connsiteX6-19837" fmla="*/ 5081175 w 6128435"/>
              <a:gd name="connsiteY6-19838" fmla="*/ 277448 h 6858000"/>
              <a:gd name="connsiteX7-19839" fmla="*/ 5097011 w 6128435"/>
              <a:gd name="connsiteY7-19840" fmla="*/ 355616 h 6858000"/>
              <a:gd name="connsiteX8-19841" fmla="*/ 5130982 w 6128435"/>
              <a:gd name="connsiteY8-19842" fmla="*/ 412030 h 6858000"/>
              <a:gd name="connsiteX9-19843" fmla="*/ 5153000 w 6128435"/>
              <a:gd name="connsiteY9-19844" fmla="*/ 507134 h 6858000"/>
              <a:gd name="connsiteX10-19845" fmla="*/ 5171282 w 6128435"/>
              <a:gd name="connsiteY10-19846" fmla="*/ 602071 h 6858000"/>
              <a:gd name="connsiteX11-19847" fmla="*/ 5176196 w 6128435"/>
              <a:gd name="connsiteY11-19848" fmla="*/ 636822 h 6858000"/>
              <a:gd name="connsiteX12-19849" fmla="*/ 5189051 w 6128435"/>
              <a:gd name="connsiteY12-19850" fmla="*/ 782518 h 6858000"/>
              <a:gd name="connsiteX13-19851" fmla="*/ 5210428 w 6128435"/>
              <a:gd name="connsiteY13-19852" fmla="*/ 815772 h 6858000"/>
              <a:gd name="connsiteX14-19853" fmla="*/ 5221088 w 6128435"/>
              <a:gd name="connsiteY14-19854" fmla="*/ 860193 h 6858000"/>
              <a:gd name="connsiteX15-19855" fmla="*/ 5230806 w 6128435"/>
              <a:gd name="connsiteY15-19856" fmla="*/ 961354 h 6858000"/>
              <a:gd name="connsiteX16-19857" fmla="*/ 5201018 w 6128435"/>
              <a:gd name="connsiteY16-19858" fmla="*/ 1095027 h 6858000"/>
              <a:gd name="connsiteX17-19859" fmla="*/ 5202153 w 6128435"/>
              <a:gd name="connsiteY17-19860" fmla="*/ 1133224 h 6858000"/>
              <a:gd name="connsiteX18-19861" fmla="*/ 5207370 w 6128435"/>
              <a:gd name="connsiteY18-19862" fmla="*/ 1138097 h 6858000"/>
              <a:gd name="connsiteX19-19863" fmla="*/ 5189234 w 6128435"/>
              <a:gd name="connsiteY19-19864" fmla="*/ 1193495 h 6858000"/>
              <a:gd name="connsiteX20-19865" fmla="*/ 5202769 w 6128435"/>
              <a:gd name="connsiteY20-19866" fmla="*/ 1269450 h 6858000"/>
              <a:gd name="connsiteX21-19867" fmla="*/ 5225968 w 6128435"/>
              <a:gd name="connsiteY21-19868" fmla="*/ 1357994 h 6858000"/>
              <a:gd name="connsiteX22-19869" fmla="*/ 5233819 w 6128435"/>
              <a:gd name="connsiteY22-19870" fmla="*/ 1380922 h 6858000"/>
              <a:gd name="connsiteX23-19871" fmla="*/ 5237226 w 6128435"/>
              <a:gd name="connsiteY23-19872" fmla="*/ 1441327 h 6858000"/>
              <a:gd name="connsiteX24-19873" fmla="*/ 5255653 w 6128435"/>
              <a:gd name="connsiteY24-19874" fmla="*/ 1524712 h 6858000"/>
              <a:gd name="connsiteX25-19875" fmla="*/ 5263491 w 6128435"/>
              <a:gd name="connsiteY25-19876" fmla="*/ 1642938 h 6858000"/>
              <a:gd name="connsiteX26-19877" fmla="*/ 5261314 w 6128435"/>
              <a:gd name="connsiteY26-19878" fmla="*/ 1689177 h 6858000"/>
              <a:gd name="connsiteX27-19879" fmla="*/ 5259788 w 6128435"/>
              <a:gd name="connsiteY27-19880" fmla="*/ 1768516 h 6858000"/>
              <a:gd name="connsiteX28-19881" fmla="*/ 5255696 w 6128435"/>
              <a:gd name="connsiteY28-19882" fmla="*/ 1953770 h 6858000"/>
              <a:gd name="connsiteX29-19883" fmla="*/ 5252592 w 6128435"/>
              <a:gd name="connsiteY29-19884" fmla="*/ 2092210 h 6858000"/>
              <a:gd name="connsiteX30-19885" fmla="*/ 5264303 w 6128435"/>
              <a:gd name="connsiteY30-19886" fmla="*/ 2225157 h 6858000"/>
              <a:gd name="connsiteX31-19887" fmla="*/ 5254949 w 6128435"/>
              <a:gd name="connsiteY31-19888" fmla="*/ 2236160 h 6858000"/>
              <a:gd name="connsiteX32-19889" fmla="*/ 5250104 w 6128435"/>
              <a:gd name="connsiteY32-19890" fmla="*/ 2249166 h 6858000"/>
              <a:gd name="connsiteX33-19891" fmla="*/ 5251214 w 6128435"/>
              <a:gd name="connsiteY33-19892" fmla="*/ 2250944 h 6858000"/>
              <a:gd name="connsiteX34-19893" fmla="*/ 5250644 w 6128435"/>
              <a:gd name="connsiteY34-19894" fmla="*/ 2266619 h 6858000"/>
              <a:gd name="connsiteX35-19895" fmla="*/ 5293877 w 6128435"/>
              <a:gd name="connsiteY35-19896" fmla="*/ 2368649 h 6858000"/>
              <a:gd name="connsiteX36-19897" fmla="*/ 5311338 w 6128435"/>
              <a:gd name="connsiteY36-19898" fmla="*/ 2404034 h 6858000"/>
              <a:gd name="connsiteX37-19899" fmla="*/ 5338366 w 6128435"/>
              <a:gd name="connsiteY37-19900" fmla="*/ 2465052 h 6858000"/>
              <a:gd name="connsiteX38-19901" fmla="*/ 5371263 w 6128435"/>
              <a:gd name="connsiteY38-19902" fmla="*/ 2586413 h 6858000"/>
              <a:gd name="connsiteX39-19903" fmla="*/ 5407503 w 6128435"/>
              <a:gd name="connsiteY39-19904" fmla="*/ 2786290 h 6858000"/>
              <a:gd name="connsiteX40-19905" fmla="*/ 5407356 w 6128435"/>
              <a:gd name="connsiteY40-19906" fmla="*/ 2787545 h 6858000"/>
              <a:gd name="connsiteX41-19907" fmla="*/ 5411130 w 6128435"/>
              <a:gd name="connsiteY41-19908" fmla="*/ 2788640 h 6858000"/>
              <a:gd name="connsiteX42-19909" fmla="*/ 5416439 w 6128435"/>
              <a:gd name="connsiteY42-19910" fmla="*/ 2805666 h 6858000"/>
              <a:gd name="connsiteX43-19911" fmla="*/ 5416589 w 6128435"/>
              <a:gd name="connsiteY43-19912" fmla="*/ 2810822 h 6858000"/>
              <a:gd name="connsiteX44-19913" fmla="*/ 5418542 w 6128435"/>
              <a:gd name="connsiteY44-19914" fmla="*/ 2817745 h 6858000"/>
              <a:gd name="connsiteX45-19915" fmla="*/ 5418847 w 6128435"/>
              <a:gd name="connsiteY45-19916" fmla="*/ 2817825 h 6858000"/>
              <a:gd name="connsiteX46-19917" fmla="*/ 5457023 w 6128435"/>
              <a:gd name="connsiteY46-19918" fmla="*/ 2858292 h 6858000"/>
              <a:gd name="connsiteX47-19919" fmla="*/ 5479298 w 6128435"/>
              <a:gd name="connsiteY47-19920" fmla="*/ 2947791 h 6858000"/>
              <a:gd name="connsiteX48-19921" fmla="*/ 5481770 w 6128435"/>
              <a:gd name="connsiteY48-19922" fmla="*/ 2951352 h 6858000"/>
              <a:gd name="connsiteX49-19923" fmla="*/ 5482045 w 6128435"/>
              <a:gd name="connsiteY49-19924" fmla="*/ 2984371 h 6858000"/>
              <a:gd name="connsiteX50-19925" fmla="*/ 5482415 w 6128435"/>
              <a:gd name="connsiteY50-19926" fmla="*/ 3004079 h 6858000"/>
              <a:gd name="connsiteX51-19927" fmla="*/ 5503944 w 6128435"/>
              <a:gd name="connsiteY51-19928" fmla="*/ 3123335 h 6858000"/>
              <a:gd name="connsiteX52-19929" fmla="*/ 5516007 w 6128435"/>
              <a:gd name="connsiteY52-19930" fmla="*/ 3258473 h 6858000"/>
              <a:gd name="connsiteX53-19931" fmla="*/ 5566839 w 6128435"/>
              <a:gd name="connsiteY53-19932" fmla="*/ 3345295 h 6858000"/>
              <a:gd name="connsiteX54-19933" fmla="*/ 5589758 w 6128435"/>
              <a:gd name="connsiteY54-19934" fmla="*/ 3506453 h 6858000"/>
              <a:gd name="connsiteX55-19935" fmla="*/ 5596144 w 6128435"/>
              <a:gd name="connsiteY55-19936" fmla="*/ 3534624 h 6858000"/>
              <a:gd name="connsiteX56-19937" fmla="*/ 5597750 w 6128435"/>
              <a:gd name="connsiteY56-19938" fmla="*/ 3534129 h 6858000"/>
              <a:gd name="connsiteX57-19939" fmla="*/ 5599700 w 6128435"/>
              <a:gd name="connsiteY57-19940" fmla="*/ 3547221 h 6858000"/>
              <a:gd name="connsiteX58-19941" fmla="*/ 5615031 w 6128435"/>
              <a:gd name="connsiteY58-19942" fmla="*/ 3557482 h 6858000"/>
              <a:gd name="connsiteX59-19943" fmla="*/ 5618377 w 6128435"/>
              <a:gd name="connsiteY59-19944" fmla="*/ 3588431 h 6858000"/>
              <a:gd name="connsiteX60-19945" fmla="*/ 5612155 w 6128435"/>
              <a:gd name="connsiteY60-19946" fmla="*/ 3589869 h 6858000"/>
              <a:gd name="connsiteX61-19947" fmla="*/ 5620843 w 6128435"/>
              <a:gd name="connsiteY61-19948" fmla="*/ 3606745 h 6858000"/>
              <a:gd name="connsiteX62-19949" fmla="*/ 5655472 w 6128435"/>
              <a:gd name="connsiteY62-19950" fmla="*/ 3678877 h 6858000"/>
              <a:gd name="connsiteX63-19951" fmla="*/ 5680448 w 6128435"/>
              <a:gd name="connsiteY63-19952" fmla="*/ 3717760 h 6858000"/>
              <a:gd name="connsiteX64-19953" fmla="*/ 5683015 w 6128435"/>
              <a:gd name="connsiteY64-19954" fmla="*/ 3762025 h 6858000"/>
              <a:gd name="connsiteX65-19955" fmla="*/ 5696643 w 6128435"/>
              <a:gd name="connsiteY65-19956" fmla="*/ 3773888 h 6858000"/>
              <a:gd name="connsiteX66-19957" fmla="*/ 5699203 w 6128435"/>
              <a:gd name="connsiteY66-19958" fmla="*/ 3775823 h 6858000"/>
              <a:gd name="connsiteX67-19959" fmla="*/ 5704824 w 6128435"/>
              <a:gd name="connsiteY67-19960" fmla="*/ 3785966 h 6858000"/>
              <a:gd name="connsiteX68-19961" fmla="*/ 5712204 w 6128435"/>
              <a:gd name="connsiteY68-19962" fmla="*/ 3785830 h 6858000"/>
              <a:gd name="connsiteX69-19963" fmla="*/ 5724816 w 6128435"/>
              <a:gd name="connsiteY69-19964" fmla="*/ 3798949 h 6858000"/>
              <a:gd name="connsiteX70-19965" fmla="*/ 5733539 w 6128435"/>
              <a:gd name="connsiteY70-19966" fmla="*/ 3818457 h 6858000"/>
              <a:gd name="connsiteX71-19967" fmla="*/ 5768491 w 6128435"/>
              <a:gd name="connsiteY71-19968" fmla="*/ 3914399 h 6858000"/>
              <a:gd name="connsiteX72-19969" fmla="*/ 5793123 w 6128435"/>
              <a:gd name="connsiteY72-19970" fmla="*/ 3969952 h 6858000"/>
              <a:gd name="connsiteX73-19971" fmla="*/ 5808321 w 6128435"/>
              <a:gd name="connsiteY73-19972" fmla="*/ 3988153 h 6858000"/>
              <a:gd name="connsiteX74-19973" fmla="*/ 5825621 w 6128435"/>
              <a:gd name="connsiteY74-19974" fmla="*/ 4015525 h 6858000"/>
              <a:gd name="connsiteX75-19975" fmla="*/ 5860672 w 6128435"/>
              <a:gd name="connsiteY75-19976" fmla="*/ 4061579 h 6858000"/>
              <a:gd name="connsiteX76-19977" fmla="*/ 5872173 w 6128435"/>
              <a:gd name="connsiteY76-19978" fmla="*/ 4088497 h 6858000"/>
              <a:gd name="connsiteX77-19979" fmla="*/ 5883705 w 6128435"/>
              <a:gd name="connsiteY77-19980" fmla="*/ 4101899 h 6858000"/>
              <a:gd name="connsiteX78-19981" fmla="*/ 5885314 w 6128435"/>
              <a:gd name="connsiteY78-19982" fmla="*/ 4108387 h 6858000"/>
              <a:gd name="connsiteX79-19983" fmla="*/ 5894095 w 6128435"/>
              <a:gd name="connsiteY79-19984" fmla="*/ 4128857 h 6858000"/>
              <a:gd name="connsiteX80-19985" fmla="*/ 5898339 w 6128435"/>
              <a:gd name="connsiteY80-19986" fmla="*/ 4140800 h 6858000"/>
              <a:gd name="connsiteX81-19987" fmla="*/ 5899734 w 6128435"/>
              <a:gd name="connsiteY81-19988" fmla="*/ 4145632 h 6858000"/>
              <a:gd name="connsiteX82-19989" fmla="*/ 5903513 w 6128435"/>
              <a:gd name="connsiteY82-19990" fmla="*/ 4187661 h 6858000"/>
              <a:gd name="connsiteX83-19991" fmla="*/ 5917114 w 6128435"/>
              <a:gd name="connsiteY83-19992" fmla="*/ 4213096 h 6858000"/>
              <a:gd name="connsiteX84-19993" fmla="*/ 5921153 w 6128435"/>
              <a:gd name="connsiteY84-19994" fmla="*/ 4236222 h 6858000"/>
              <a:gd name="connsiteX85-19995" fmla="*/ 5924233 w 6128435"/>
              <a:gd name="connsiteY85-19996" fmla="*/ 4242060 h 6858000"/>
              <a:gd name="connsiteX86-19997" fmla="*/ 5928910 w 6128435"/>
              <a:gd name="connsiteY86-19998" fmla="*/ 4300973 h 6858000"/>
              <a:gd name="connsiteX87-19999" fmla="*/ 5939320 w 6128435"/>
              <a:gd name="connsiteY87-20000" fmla="*/ 4340435 h 6858000"/>
              <a:gd name="connsiteX88-20001" fmla="*/ 5946705 w 6128435"/>
              <a:gd name="connsiteY88-20002" fmla="*/ 4428051 h 6858000"/>
              <a:gd name="connsiteX89-20003" fmla="*/ 5949261 w 6128435"/>
              <a:gd name="connsiteY89-20004" fmla="*/ 4449185 h 6858000"/>
              <a:gd name="connsiteX90-20005" fmla="*/ 5957504 w 6128435"/>
              <a:gd name="connsiteY90-20006" fmla="*/ 4465911 h 6858000"/>
              <a:gd name="connsiteX91-20007" fmla="*/ 5964689 w 6128435"/>
              <a:gd name="connsiteY91-20008" fmla="*/ 4468532 h 6858000"/>
              <a:gd name="connsiteX92-20009" fmla="*/ 5967062 w 6128435"/>
              <a:gd name="connsiteY92-20010" fmla="*/ 4479923 h 6858000"/>
              <a:gd name="connsiteX93-20011" fmla="*/ 5968960 w 6128435"/>
              <a:gd name="connsiteY93-20012" fmla="*/ 4482655 h 6858000"/>
              <a:gd name="connsiteX94-20013" fmla="*/ 5978567 w 6128435"/>
              <a:gd name="connsiteY94-20014" fmla="*/ 4498605 h 6858000"/>
              <a:gd name="connsiteX95-20015" fmla="*/ 5980106 w 6128435"/>
              <a:gd name="connsiteY95-20016" fmla="*/ 4585087 h 6858000"/>
              <a:gd name="connsiteX96-20017" fmla="*/ 5998138 w 6128435"/>
              <a:gd name="connsiteY96-20018" fmla="*/ 4697518 h 6858000"/>
              <a:gd name="connsiteX97-20019" fmla="*/ 6013516 w 6128435"/>
              <a:gd name="connsiteY97-20020" fmla="*/ 4786619 h 6858000"/>
              <a:gd name="connsiteX98-20021" fmla="*/ 6025404 w 6128435"/>
              <a:gd name="connsiteY98-20022" fmla="*/ 4858148 h 6858000"/>
              <a:gd name="connsiteX99-20023" fmla="*/ 6007749 w 6128435"/>
              <a:gd name="connsiteY99-20024" fmla="*/ 4964715 h 6858000"/>
              <a:gd name="connsiteX100-20025" fmla="*/ 6005269 w 6128435"/>
              <a:gd name="connsiteY100-20026" fmla="*/ 5150567 h 6858000"/>
              <a:gd name="connsiteX101-20027" fmla="*/ 6001127 w 6128435"/>
              <a:gd name="connsiteY101-20028" fmla="*/ 5164609 h 6858000"/>
              <a:gd name="connsiteX102-20029" fmla="*/ 5996647 w 6128435"/>
              <a:gd name="connsiteY102-20030" fmla="*/ 5185640 h 6858000"/>
              <a:gd name="connsiteX103-20031" fmla="*/ 5998514 w 6128435"/>
              <a:gd name="connsiteY103-20032" fmla="*/ 5189673 h 6858000"/>
              <a:gd name="connsiteX104-20033" fmla="*/ 5995970 w 6128435"/>
              <a:gd name="connsiteY104-20034" fmla="*/ 5221547 h 6858000"/>
              <a:gd name="connsiteX105-20035" fmla="*/ 5997218 w 6128435"/>
              <a:gd name="connsiteY105-20036" fmla="*/ 5222031 h 6858000"/>
              <a:gd name="connsiteX106-20037" fmla="*/ 6002116 w 6128435"/>
              <a:gd name="connsiteY106-20038" fmla="*/ 5231223 h 6858000"/>
              <a:gd name="connsiteX107-20039" fmla="*/ 6008541 w 6128435"/>
              <a:gd name="connsiteY107-20040" fmla="*/ 5248680 h 6858000"/>
              <a:gd name="connsiteX108-20041" fmla="*/ 6039260 w 6128435"/>
              <a:gd name="connsiteY108-20042" fmla="*/ 5289518 h 6858000"/>
              <a:gd name="connsiteX109-20043" fmla="*/ 6036748 w 6128435"/>
              <a:gd name="connsiteY109-20044" fmla="*/ 5322752 h 6858000"/>
              <a:gd name="connsiteX110-20045" fmla="*/ 6036943 w 6128435"/>
              <a:gd name="connsiteY110-20046" fmla="*/ 5329480 h 6858000"/>
              <a:gd name="connsiteX111-20047" fmla="*/ 6037236 w 6128435"/>
              <a:gd name="connsiteY111-20048" fmla="*/ 5329634 h 6858000"/>
              <a:gd name="connsiteX112-20049" fmla="*/ 6038019 w 6128435"/>
              <a:gd name="connsiteY112-20050" fmla="*/ 5336764 h 6858000"/>
              <a:gd name="connsiteX113-20051" fmla="*/ 6037298 w 6128435"/>
              <a:gd name="connsiteY113-20052" fmla="*/ 5341753 h 6858000"/>
              <a:gd name="connsiteX114-20053" fmla="*/ 6037677 w 6128435"/>
              <a:gd name="connsiteY114-20054" fmla="*/ 5354807 h 6858000"/>
              <a:gd name="connsiteX115-20055" fmla="*/ 6039728 w 6128435"/>
              <a:gd name="connsiteY115-20056" fmla="*/ 5359416 h 6858000"/>
              <a:gd name="connsiteX116-20057" fmla="*/ 6043311 w 6128435"/>
              <a:gd name="connsiteY116-20058" fmla="*/ 5361407 h 6858000"/>
              <a:gd name="connsiteX117-20059" fmla="*/ 6042954 w 6128435"/>
              <a:gd name="connsiteY117-20060" fmla="*/ 5362576 h 6858000"/>
              <a:gd name="connsiteX118-20061" fmla="*/ 6053435 w 6128435"/>
              <a:gd name="connsiteY118-20062" fmla="*/ 5387547 h 6858000"/>
              <a:gd name="connsiteX119-20063" fmla="*/ 6065933 w 6128435"/>
              <a:gd name="connsiteY119-20064" fmla="*/ 5443002 h 6858000"/>
              <a:gd name="connsiteX120-20065" fmla="*/ 6068640 w 6128435"/>
              <a:gd name="connsiteY120-20066" fmla="*/ 5474503 h 6858000"/>
              <a:gd name="connsiteX121-20067" fmla="*/ 6080922 w 6128435"/>
              <a:gd name="connsiteY121-20068" fmla="*/ 5561070 h 6858000"/>
              <a:gd name="connsiteX122-20069" fmla="*/ 6096949 w 6128435"/>
              <a:gd name="connsiteY122-20070" fmla="*/ 5648179 h 6858000"/>
              <a:gd name="connsiteX123-20071" fmla="*/ 6125703 w 6128435"/>
              <a:gd name="connsiteY123-20072" fmla="*/ 5692894 h 6858000"/>
              <a:gd name="connsiteX124-20073" fmla="*/ 6126670 w 6128435"/>
              <a:gd name="connsiteY124-20074" fmla="*/ 5697882 h 6858000"/>
              <a:gd name="connsiteX125-20075" fmla="*/ 6124061 w 6128435"/>
              <a:gd name="connsiteY125-20076" fmla="*/ 5710294 h 6858000"/>
              <a:gd name="connsiteX126-20077" fmla="*/ 6122213 w 6128435"/>
              <a:gd name="connsiteY126-20078" fmla="*/ 5714762 h 6858000"/>
              <a:gd name="connsiteX127-20079" fmla="*/ 6121353 w 6128435"/>
              <a:gd name="connsiteY127-20080" fmla="*/ 5721725 h 6858000"/>
              <a:gd name="connsiteX128-20081" fmla="*/ 6121607 w 6128435"/>
              <a:gd name="connsiteY128-20082" fmla="*/ 5721959 h 6858000"/>
              <a:gd name="connsiteX129-20083" fmla="*/ 6120262 w 6128435"/>
              <a:gd name="connsiteY129-20084" fmla="*/ 5728358 h 6858000"/>
              <a:gd name="connsiteX130-20085" fmla="*/ 6110194 w 6128435"/>
              <a:gd name="connsiteY130-20086" fmla="*/ 5758853 h 6858000"/>
              <a:gd name="connsiteX131-20087" fmla="*/ 6127519 w 6128435"/>
              <a:gd name="connsiteY131-20088" fmla="*/ 5865775 h 6858000"/>
              <a:gd name="connsiteX132-20089" fmla="*/ 6128435 w 6128435"/>
              <a:gd name="connsiteY132-20090" fmla="*/ 5870164 h 6858000"/>
              <a:gd name="connsiteX133-20091" fmla="*/ 6119217 w 6128435"/>
              <a:gd name="connsiteY133-20092" fmla="*/ 5888542 h 6858000"/>
              <a:gd name="connsiteX134-20093" fmla="*/ 6115966 w 6128435"/>
              <a:gd name="connsiteY134-20094" fmla="*/ 5898387 h 6858000"/>
              <a:gd name="connsiteX135-20095" fmla="*/ 6108716 w 6128435"/>
              <a:gd name="connsiteY135-20096" fmla="*/ 5915345 h 6858000"/>
              <a:gd name="connsiteX136-20097" fmla="*/ 6102493 w 6128435"/>
              <a:gd name="connsiteY136-20098" fmla="*/ 5928602 h 6858000"/>
              <a:gd name="connsiteX137-20099" fmla="*/ 6056863 w 6128435"/>
              <a:gd name="connsiteY137-20100" fmla="*/ 6000643 h 6858000"/>
              <a:gd name="connsiteX138-20101" fmla="*/ 6045436 w 6128435"/>
              <a:gd name="connsiteY138-20102" fmla="*/ 6124480 h 6858000"/>
              <a:gd name="connsiteX139-20103" fmla="*/ 6030489 w 6128435"/>
              <a:gd name="connsiteY139-20104" fmla="*/ 6317666 h 6858000"/>
              <a:gd name="connsiteX140-20105" fmla="*/ 6007492 w 6128435"/>
              <a:gd name="connsiteY140-20106" fmla="*/ 6440818 h 6858000"/>
              <a:gd name="connsiteX141-20107" fmla="*/ 6009467 w 6128435"/>
              <a:gd name="connsiteY141-20108" fmla="*/ 6487076 h 6858000"/>
              <a:gd name="connsiteX142-20109" fmla="*/ 5995064 w 6128435"/>
              <a:gd name="connsiteY142-20110" fmla="*/ 6540791 h 6858000"/>
              <a:gd name="connsiteX143-20111" fmla="*/ 5996309 w 6128435"/>
              <a:gd name="connsiteY143-20112" fmla="*/ 6543961 h 6858000"/>
              <a:gd name="connsiteX144-20113" fmla="*/ 5996048 w 6128435"/>
              <a:gd name="connsiteY144-20114" fmla="*/ 6555444 h 6858000"/>
              <a:gd name="connsiteX145-20115" fmla="*/ 6002524 w 6128435"/>
              <a:gd name="connsiteY145-20116" fmla="*/ 6560188 h 6858000"/>
              <a:gd name="connsiteX146-20117" fmla="*/ 6006823 w 6128435"/>
              <a:gd name="connsiteY146-20118" fmla="*/ 6578546 h 6858000"/>
              <a:gd name="connsiteX147-20119" fmla="*/ 6004510 w 6128435"/>
              <a:gd name="connsiteY147-20120" fmla="*/ 6599256 h 6858000"/>
              <a:gd name="connsiteX148-20121" fmla="*/ 5986207 w 6128435"/>
              <a:gd name="connsiteY148-20122" fmla="*/ 6695855 h 6858000"/>
              <a:gd name="connsiteX149-20123" fmla="*/ 5979428 w 6128435"/>
              <a:gd name="connsiteY149-20124" fmla="*/ 6754678 h 6858000"/>
              <a:gd name="connsiteX150-20125" fmla="*/ 5983398 w 6128435"/>
              <a:gd name="connsiteY150-20126" fmla="*/ 6778641 h 6858000"/>
              <a:gd name="connsiteX151-20127" fmla="*/ 5984543 w 6128435"/>
              <a:gd name="connsiteY151-20128" fmla="*/ 6811016 h 6858000"/>
              <a:gd name="connsiteX152-20129" fmla="*/ 5981802 w 6128435"/>
              <a:gd name="connsiteY152-20130" fmla="*/ 6838578 h 6858000"/>
              <a:gd name="connsiteX153-20131" fmla="*/ 5979671 w 6128435"/>
              <a:gd name="connsiteY153-20132" fmla="*/ 6858000 h 6858000"/>
              <a:gd name="connsiteX154-20133" fmla="*/ 0 w 6128435"/>
              <a:gd name="connsiteY154-20134" fmla="*/ 6858000 h 6858000"/>
              <a:gd name="connsiteX155-20135" fmla="*/ 0 w 6128435"/>
              <a:gd name="connsiteY155-20136" fmla="*/ 0 h 6858000"/>
              <a:gd name="connsiteX0-20137" fmla="*/ 0 w 6128435"/>
              <a:gd name="connsiteY0-20138" fmla="*/ 0 h 6858000"/>
              <a:gd name="connsiteX1-20139" fmla="*/ 4965888 w 6128435"/>
              <a:gd name="connsiteY1-20140" fmla="*/ 0 h 6858000"/>
              <a:gd name="connsiteX2-20141" fmla="*/ 4967767 w 6128435"/>
              <a:gd name="connsiteY2-20142" fmla="*/ 7930 h 6858000"/>
              <a:gd name="connsiteX3-20143" fmla="*/ 4979444 w 6128435"/>
              <a:gd name="connsiteY3-20144" fmla="*/ 43921 h 6858000"/>
              <a:gd name="connsiteX4-20145" fmla="*/ 5021173 w 6128435"/>
              <a:gd name="connsiteY4-20146" fmla="*/ 123738 h 6858000"/>
              <a:gd name="connsiteX5-20147" fmla="*/ 5075458 w 6128435"/>
              <a:gd name="connsiteY5-20148" fmla="*/ 264355 h 6858000"/>
              <a:gd name="connsiteX6-20149" fmla="*/ 5081175 w 6128435"/>
              <a:gd name="connsiteY6-20150" fmla="*/ 277448 h 6858000"/>
              <a:gd name="connsiteX7-20151" fmla="*/ 5097011 w 6128435"/>
              <a:gd name="connsiteY7-20152" fmla="*/ 355616 h 6858000"/>
              <a:gd name="connsiteX8-20153" fmla="*/ 5130982 w 6128435"/>
              <a:gd name="connsiteY8-20154" fmla="*/ 412030 h 6858000"/>
              <a:gd name="connsiteX9-20155" fmla="*/ 5153000 w 6128435"/>
              <a:gd name="connsiteY9-20156" fmla="*/ 507134 h 6858000"/>
              <a:gd name="connsiteX10-20157" fmla="*/ 5171282 w 6128435"/>
              <a:gd name="connsiteY10-20158" fmla="*/ 602071 h 6858000"/>
              <a:gd name="connsiteX11-20159" fmla="*/ 5176196 w 6128435"/>
              <a:gd name="connsiteY11-20160" fmla="*/ 636822 h 6858000"/>
              <a:gd name="connsiteX12-20161" fmla="*/ 5189051 w 6128435"/>
              <a:gd name="connsiteY12-20162" fmla="*/ 782518 h 6858000"/>
              <a:gd name="connsiteX13-20163" fmla="*/ 5210428 w 6128435"/>
              <a:gd name="connsiteY13-20164" fmla="*/ 815772 h 6858000"/>
              <a:gd name="connsiteX14-20165" fmla="*/ 5221088 w 6128435"/>
              <a:gd name="connsiteY14-20166" fmla="*/ 860193 h 6858000"/>
              <a:gd name="connsiteX15-20167" fmla="*/ 5230806 w 6128435"/>
              <a:gd name="connsiteY15-20168" fmla="*/ 961354 h 6858000"/>
              <a:gd name="connsiteX16-20169" fmla="*/ 5201018 w 6128435"/>
              <a:gd name="connsiteY16-20170" fmla="*/ 1095027 h 6858000"/>
              <a:gd name="connsiteX17-20171" fmla="*/ 5202153 w 6128435"/>
              <a:gd name="connsiteY17-20172" fmla="*/ 1133224 h 6858000"/>
              <a:gd name="connsiteX18-20173" fmla="*/ 5207370 w 6128435"/>
              <a:gd name="connsiteY18-20174" fmla="*/ 1138097 h 6858000"/>
              <a:gd name="connsiteX19-20175" fmla="*/ 5189234 w 6128435"/>
              <a:gd name="connsiteY19-20176" fmla="*/ 1193495 h 6858000"/>
              <a:gd name="connsiteX20-20177" fmla="*/ 5202769 w 6128435"/>
              <a:gd name="connsiteY20-20178" fmla="*/ 1269450 h 6858000"/>
              <a:gd name="connsiteX21-20179" fmla="*/ 5225968 w 6128435"/>
              <a:gd name="connsiteY21-20180" fmla="*/ 1357994 h 6858000"/>
              <a:gd name="connsiteX22-20181" fmla="*/ 5233819 w 6128435"/>
              <a:gd name="connsiteY22-20182" fmla="*/ 1380922 h 6858000"/>
              <a:gd name="connsiteX23-20183" fmla="*/ 5237226 w 6128435"/>
              <a:gd name="connsiteY23-20184" fmla="*/ 1441327 h 6858000"/>
              <a:gd name="connsiteX24-20185" fmla="*/ 5255653 w 6128435"/>
              <a:gd name="connsiteY24-20186" fmla="*/ 1524712 h 6858000"/>
              <a:gd name="connsiteX25-20187" fmla="*/ 5263491 w 6128435"/>
              <a:gd name="connsiteY25-20188" fmla="*/ 1642938 h 6858000"/>
              <a:gd name="connsiteX26-20189" fmla="*/ 5261314 w 6128435"/>
              <a:gd name="connsiteY26-20190" fmla="*/ 1689177 h 6858000"/>
              <a:gd name="connsiteX27-20191" fmla="*/ 5259788 w 6128435"/>
              <a:gd name="connsiteY27-20192" fmla="*/ 1768516 h 6858000"/>
              <a:gd name="connsiteX28-20193" fmla="*/ 5255696 w 6128435"/>
              <a:gd name="connsiteY28-20194" fmla="*/ 1953770 h 6858000"/>
              <a:gd name="connsiteX29-20195" fmla="*/ 5252592 w 6128435"/>
              <a:gd name="connsiteY29-20196" fmla="*/ 2092210 h 6858000"/>
              <a:gd name="connsiteX30-20197" fmla="*/ 5264303 w 6128435"/>
              <a:gd name="connsiteY30-20198" fmla="*/ 2225157 h 6858000"/>
              <a:gd name="connsiteX31-20199" fmla="*/ 5254949 w 6128435"/>
              <a:gd name="connsiteY31-20200" fmla="*/ 2236160 h 6858000"/>
              <a:gd name="connsiteX32-20201" fmla="*/ 5250104 w 6128435"/>
              <a:gd name="connsiteY32-20202" fmla="*/ 2249166 h 6858000"/>
              <a:gd name="connsiteX33-20203" fmla="*/ 5251214 w 6128435"/>
              <a:gd name="connsiteY33-20204" fmla="*/ 2250944 h 6858000"/>
              <a:gd name="connsiteX34-20205" fmla="*/ 5250644 w 6128435"/>
              <a:gd name="connsiteY34-20206" fmla="*/ 2266619 h 6858000"/>
              <a:gd name="connsiteX35-20207" fmla="*/ 5293877 w 6128435"/>
              <a:gd name="connsiteY35-20208" fmla="*/ 2368649 h 6858000"/>
              <a:gd name="connsiteX36-20209" fmla="*/ 5311338 w 6128435"/>
              <a:gd name="connsiteY36-20210" fmla="*/ 2404034 h 6858000"/>
              <a:gd name="connsiteX37-20211" fmla="*/ 5338366 w 6128435"/>
              <a:gd name="connsiteY37-20212" fmla="*/ 2465052 h 6858000"/>
              <a:gd name="connsiteX38-20213" fmla="*/ 5371263 w 6128435"/>
              <a:gd name="connsiteY38-20214" fmla="*/ 2586413 h 6858000"/>
              <a:gd name="connsiteX39-20215" fmla="*/ 5407503 w 6128435"/>
              <a:gd name="connsiteY39-20216" fmla="*/ 2786290 h 6858000"/>
              <a:gd name="connsiteX40-20217" fmla="*/ 5407356 w 6128435"/>
              <a:gd name="connsiteY40-20218" fmla="*/ 2787545 h 6858000"/>
              <a:gd name="connsiteX41-20219" fmla="*/ 5411130 w 6128435"/>
              <a:gd name="connsiteY41-20220" fmla="*/ 2788640 h 6858000"/>
              <a:gd name="connsiteX42-20221" fmla="*/ 5416439 w 6128435"/>
              <a:gd name="connsiteY42-20222" fmla="*/ 2805666 h 6858000"/>
              <a:gd name="connsiteX43-20223" fmla="*/ 5416589 w 6128435"/>
              <a:gd name="connsiteY43-20224" fmla="*/ 2810822 h 6858000"/>
              <a:gd name="connsiteX44-20225" fmla="*/ 5418542 w 6128435"/>
              <a:gd name="connsiteY44-20226" fmla="*/ 2817745 h 6858000"/>
              <a:gd name="connsiteX45-20227" fmla="*/ 5418847 w 6128435"/>
              <a:gd name="connsiteY45-20228" fmla="*/ 2817825 h 6858000"/>
              <a:gd name="connsiteX46-20229" fmla="*/ 5457023 w 6128435"/>
              <a:gd name="connsiteY46-20230" fmla="*/ 2858292 h 6858000"/>
              <a:gd name="connsiteX47-20231" fmla="*/ 5479298 w 6128435"/>
              <a:gd name="connsiteY47-20232" fmla="*/ 2947791 h 6858000"/>
              <a:gd name="connsiteX48-20233" fmla="*/ 5481770 w 6128435"/>
              <a:gd name="connsiteY48-20234" fmla="*/ 2951352 h 6858000"/>
              <a:gd name="connsiteX49-20235" fmla="*/ 5482045 w 6128435"/>
              <a:gd name="connsiteY49-20236" fmla="*/ 2984371 h 6858000"/>
              <a:gd name="connsiteX50-20237" fmla="*/ 5482415 w 6128435"/>
              <a:gd name="connsiteY50-20238" fmla="*/ 3004079 h 6858000"/>
              <a:gd name="connsiteX51-20239" fmla="*/ 5503944 w 6128435"/>
              <a:gd name="connsiteY51-20240" fmla="*/ 3123335 h 6858000"/>
              <a:gd name="connsiteX52-20241" fmla="*/ 5516007 w 6128435"/>
              <a:gd name="connsiteY52-20242" fmla="*/ 3258473 h 6858000"/>
              <a:gd name="connsiteX53-20243" fmla="*/ 5566839 w 6128435"/>
              <a:gd name="connsiteY53-20244" fmla="*/ 3345295 h 6858000"/>
              <a:gd name="connsiteX54-20245" fmla="*/ 5589758 w 6128435"/>
              <a:gd name="connsiteY54-20246" fmla="*/ 3506453 h 6858000"/>
              <a:gd name="connsiteX55-20247" fmla="*/ 5596144 w 6128435"/>
              <a:gd name="connsiteY55-20248" fmla="*/ 3534624 h 6858000"/>
              <a:gd name="connsiteX56-20249" fmla="*/ 5597750 w 6128435"/>
              <a:gd name="connsiteY56-20250" fmla="*/ 3534129 h 6858000"/>
              <a:gd name="connsiteX57-20251" fmla="*/ 5599700 w 6128435"/>
              <a:gd name="connsiteY57-20252" fmla="*/ 3547221 h 6858000"/>
              <a:gd name="connsiteX58-20253" fmla="*/ 5615031 w 6128435"/>
              <a:gd name="connsiteY58-20254" fmla="*/ 3557482 h 6858000"/>
              <a:gd name="connsiteX59-20255" fmla="*/ 5618377 w 6128435"/>
              <a:gd name="connsiteY59-20256" fmla="*/ 3588431 h 6858000"/>
              <a:gd name="connsiteX60-20257" fmla="*/ 5612155 w 6128435"/>
              <a:gd name="connsiteY60-20258" fmla="*/ 3589869 h 6858000"/>
              <a:gd name="connsiteX61-20259" fmla="*/ 5620843 w 6128435"/>
              <a:gd name="connsiteY61-20260" fmla="*/ 3606745 h 6858000"/>
              <a:gd name="connsiteX62-20261" fmla="*/ 5655472 w 6128435"/>
              <a:gd name="connsiteY62-20262" fmla="*/ 3678877 h 6858000"/>
              <a:gd name="connsiteX63-20263" fmla="*/ 5680448 w 6128435"/>
              <a:gd name="connsiteY63-20264" fmla="*/ 3717760 h 6858000"/>
              <a:gd name="connsiteX64-20265" fmla="*/ 5683015 w 6128435"/>
              <a:gd name="connsiteY64-20266" fmla="*/ 3762025 h 6858000"/>
              <a:gd name="connsiteX65-20267" fmla="*/ 5696643 w 6128435"/>
              <a:gd name="connsiteY65-20268" fmla="*/ 3773888 h 6858000"/>
              <a:gd name="connsiteX66-20269" fmla="*/ 5699203 w 6128435"/>
              <a:gd name="connsiteY66-20270" fmla="*/ 3775823 h 6858000"/>
              <a:gd name="connsiteX67-20271" fmla="*/ 5704824 w 6128435"/>
              <a:gd name="connsiteY67-20272" fmla="*/ 3785966 h 6858000"/>
              <a:gd name="connsiteX68-20273" fmla="*/ 5712204 w 6128435"/>
              <a:gd name="connsiteY68-20274" fmla="*/ 3785830 h 6858000"/>
              <a:gd name="connsiteX69-20275" fmla="*/ 5724816 w 6128435"/>
              <a:gd name="connsiteY69-20276" fmla="*/ 3798949 h 6858000"/>
              <a:gd name="connsiteX70-20277" fmla="*/ 5733539 w 6128435"/>
              <a:gd name="connsiteY70-20278" fmla="*/ 3818457 h 6858000"/>
              <a:gd name="connsiteX71-20279" fmla="*/ 5768491 w 6128435"/>
              <a:gd name="connsiteY71-20280" fmla="*/ 3914399 h 6858000"/>
              <a:gd name="connsiteX72-20281" fmla="*/ 5793123 w 6128435"/>
              <a:gd name="connsiteY72-20282" fmla="*/ 3969952 h 6858000"/>
              <a:gd name="connsiteX73-20283" fmla="*/ 5808321 w 6128435"/>
              <a:gd name="connsiteY73-20284" fmla="*/ 3988153 h 6858000"/>
              <a:gd name="connsiteX74-20285" fmla="*/ 5825621 w 6128435"/>
              <a:gd name="connsiteY74-20286" fmla="*/ 4015525 h 6858000"/>
              <a:gd name="connsiteX75-20287" fmla="*/ 5860672 w 6128435"/>
              <a:gd name="connsiteY75-20288" fmla="*/ 4061579 h 6858000"/>
              <a:gd name="connsiteX76-20289" fmla="*/ 5872173 w 6128435"/>
              <a:gd name="connsiteY76-20290" fmla="*/ 4088497 h 6858000"/>
              <a:gd name="connsiteX77-20291" fmla="*/ 5883705 w 6128435"/>
              <a:gd name="connsiteY77-20292" fmla="*/ 4101899 h 6858000"/>
              <a:gd name="connsiteX78-20293" fmla="*/ 5885314 w 6128435"/>
              <a:gd name="connsiteY78-20294" fmla="*/ 4108387 h 6858000"/>
              <a:gd name="connsiteX79-20295" fmla="*/ 5894095 w 6128435"/>
              <a:gd name="connsiteY79-20296" fmla="*/ 4128857 h 6858000"/>
              <a:gd name="connsiteX80-20297" fmla="*/ 5898339 w 6128435"/>
              <a:gd name="connsiteY80-20298" fmla="*/ 4140800 h 6858000"/>
              <a:gd name="connsiteX81-20299" fmla="*/ 5899734 w 6128435"/>
              <a:gd name="connsiteY81-20300" fmla="*/ 4145632 h 6858000"/>
              <a:gd name="connsiteX82-20301" fmla="*/ 5903513 w 6128435"/>
              <a:gd name="connsiteY82-20302" fmla="*/ 4187661 h 6858000"/>
              <a:gd name="connsiteX83-20303" fmla="*/ 5917114 w 6128435"/>
              <a:gd name="connsiteY83-20304" fmla="*/ 4213096 h 6858000"/>
              <a:gd name="connsiteX84-20305" fmla="*/ 5921153 w 6128435"/>
              <a:gd name="connsiteY84-20306" fmla="*/ 4236222 h 6858000"/>
              <a:gd name="connsiteX85-20307" fmla="*/ 5924233 w 6128435"/>
              <a:gd name="connsiteY85-20308" fmla="*/ 4242060 h 6858000"/>
              <a:gd name="connsiteX86-20309" fmla="*/ 5928910 w 6128435"/>
              <a:gd name="connsiteY86-20310" fmla="*/ 4300973 h 6858000"/>
              <a:gd name="connsiteX87-20311" fmla="*/ 5939320 w 6128435"/>
              <a:gd name="connsiteY87-20312" fmla="*/ 4340435 h 6858000"/>
              <a:gd name="connsiteX88-20313" fmla="*/ 5946705 w 6128435"/>
              <a:gd name="connsiteY88-20314" fmla="*/ 4428051 h 6858000"/>
              <a:gd name="connsiteX89-20315" fmla="*/ 5949261 w 6128435"/>
              <a:gd name="connsiteY89-20316" fmla="*/ 4449185 h 6858000"/>
              <a:gd name="connsiteX90-20317" fmla="*/ 5957504 w 6128435"/>
              <a:gd name="connsiteY90-20318" fmla="*/ 4465911 h 6858000"/>
              <a:gd name="connsiteX91-20319" fmla="*/ 5964689 w 6128435"/>
              <a:gd name="connsiteY91-20320" fmla="*/ 4468532 h 6858000"/>
              <a:gd name="connsiteX92-20321" fmla="*/ 5967062 w 6128435"/>
              <a:gd name="connsiteY92-20322" fmla="*/ 4479923 h 6858000"/>
              <a:gd name="connsiteX93-20323" fmla="*/ 5968960 w 6128435"/>
              <a:gd name="connsiteY93-20324" fmla="*/ 4482655 h 6858000"/>
              <a:gd name="connsiteX94-20325" fmla="*/ 5978567 w 6128435"/>
              <a:gd name="connsiteY94-20326" fmla="*/ 4498605 h 6858000"/>
              <a:gd name="connsiteX95-20327" fmla="*/ 5980106 w 6128435"/>
              <a:gd name="connsiteY95-20328" fmla="*/ 4585087 h 6858000"/>
              <a:gd name="connsiteX96-20329" fmla="*/ 5998138 w 6128435"/>
              <a:gd name="connsiteY96-20330" fmla="*/ 4697518 h 6858000"/>
              <a:gd name="connsiteX97-20331" fmla="*/ 6013516 w 6128435"/>
              <a:gd name="connsiteY97-20332" fmla="*/ 4786619 h 6858000"/>
              <a:gd name="connsiteX98-20333" fmla="*/ 6025404 w 6128435"/>
              <a:gd name="connsiteY98-20334" fmla="*/ 4858148 h 6858000"/>
              <a:gd name="connsiteX99-20335" fmla="*/ 6007749 w 6128435"/>
              <a:gd name="connsiteY99-20336" fmla="*/ 4964715 h 6858000"/>
              <a:gd name="connsiteX100-20337" fmla="*/ 6005269 w 6128435"/>
              <a:gd name="connsiteY100-20338" fmla="*/ 5150567 h 6858000"/>
              <a:gd name="connsiteX101-20339" fmla="*/ 6001127 w 6128435"/>
              <a:gd name="connsiteY101-20340" fmla="*/ 5164609 h 6858000"/>
              <a:gd name="connsiteX102-20341" fmla="*/ 5996647 w 6128435"/>
              <a:gd name="connsiteY102-20342" fmla="*/ 5185640 h 6858000"/>
              <a:gd name="connsiteX103-20343" fmla="*/ 5998514 w 6128435"/>
              <a:gd name="connsiteY103-20344" fmla="*/ 5189673 h 6858000"/>
              <a:gd name="connsiteX104-20345" fmla="*/ 5995970 w 6128435"/>
              <a:gd name="connsiteY104-20346" fmla="*/ 5221547 h 6858000"/>
              <a:gd name="connsiteX105-20347" fmla="*/ 5997218 w 6128435"/>
              <a:gd name="connsiteY105-20348" fmla="*/ 5222031 h 6858000"/>
              <a:gd name="connsiteX106-20349" fmla="*/ 6002116 w 6128435"/>
              <a:gd name="connsiteY106-20350" fmla="*/ 5231223 h 6858000"/>
              <a:gd name="connsiteX107-20351" fmla="*/ 6008541 w 6128435"/>
              <a:gd name="connsiteY107-20352" fmla="*/ 5248680 h 6858000"/>
              <a:gd name="connsiteX108-20353" fmla="*/ 6039260 w 6128435"/>
              <a:gd name="connsiteY108-20354" fmla="*/ 5289518 h 6858000"/>
              <a:gd name="connsiteX109-20355" fmla="*/ 6036748 w 6128435"/>
              <a:gd name="connsiteY109-20356" fmla="*/ 5322752 h 6858000"/>
              <a:gd name="connsiteX110-20357" fmla="*/ 6036943 w 6128435"/>
              <a:gd name="connsiteY110-20358" fmla="*/ 5329480 h 6858000"/>
              <a:gd name="connsiteX111-20359" fmla="*/ 6037236 w 6128435"/>
              <a:gd name="connsiteY111-20360" fmla="*/ 5329634 h 6858000"/>
              <a:gd name="connsiteX112-20361" fmla="*/ 6038019 w 6128435"/>
              <a:gd name="connsiteY112-20362" fmla="*/ 5336764 h 6858000"/>
              <a:gd name="connsiteX113-20363" fmla="*/ 6037298 w 6128435"/>
              <a:gd name="connsiteY113-20364" fmla="*/ 5341753 h 6858000"/>
              <a:gd name="connsiteX114-20365" fmla="*/ 6037677 w 6128435"/>
              <a:gd name="connsiteY114-20366" fmla="*/ 5354807 h 6858000"/>
              <a:gd name="connsiteX115-20367" fmla="*/ 6039728 w 6128435"/>
              <a:gd name="connsiteY115-20368" fmla="*/ 5359416 h 6858000"/>
              <a:gd name="connsiteX116-20369" fmla="*/ 6043311 w 6128435"/>
              <a:gd name="connsiteY116-20370" fmla="*/ 5361407 h 6858000"/>
              <a:gd name="connsiteX117-20371" fmla="*/ 6042954 w 6128435"/>
              <a:gd name="connsiteY117-20372" fmla="*/ 5362576 h 6858000"/>
              <a:gd name="connsiteX118-20373" fmla="*/ 6053435 w 6128435"/>
              <a:gd name="connsiteY118-20374" fmla="*/ 5387547 h 6858000"/>
              <a:gd name="connsiteX119-20375" fmla="*/ 6065933 w 6128435"/>
              <a:gd name="connsiteY119-20376" fmla="*/ 5443002 h 6858000"/>
              <a:gd name="connsiteX120-20377" fmla="*/ 6068640 w 6128435"/>
              <a:gd name="connsiteY120-20378" fmla="*/ 5474503 h 6858000"/>
              <a:gd name="connsiteX121-20379" fmla="*/ 6080922 w 6128435"/>
              <a:gd name="connsiteY121-20380" fmla="*/ 5561070 h 6858000"/>
              <a:gd name="connsiteX122-20381" fmla="*/ 6096949 w 6128435"/>
              <a:gd name="connsiteY122-20382" fmla="*/ 5648179 h 6858000"/>
              <a:gd name="connsiteX123-20383" fmla="*/ 6125703 w 6128435"/>
              <a:gd name="connsiteY123-20384" fmla="*/ 5692894 h 6858000"/>
              <a:gd name="connsiteX124-20385" fmla="*/ 6126670 w 6128435"/>
              <a:gd name="connsiteY124-20386" fmla="*/ 5697882 h 6858000"/>
              <a:gd name="connsiteX125-20387" fmla="*/ 6124061 w 6128435"/>
              <a:gd name="connsiteY125-20388" fmla="*/ 5710294 h 6858000"/>
              <a:gd name="connsiteX126-20389" fmla="*/ 6122213 w 6128435"/>
              <a:gd name="connsiteY126-20390" fmla="*/ 5714762 h 6858000"/>
              <a:gd name="connsiteX127-20391" fmla="*/ 6121353 w 6128435"/>
              <a:gd name="connsiteY127-20392" fmla="*/ 5721725 h 6858000"/>
              <a:gd name="connsiteX128-20393" fmla="*/ 6121607 w 6128435"/>
              <a:gd name="connsiteY128-20394" fmla="*/ 5721959 h 6858000"/>
              <a:gd name="connsiteX129-20395" fmla="*/ 6120262 w 6128435"/>
              <a:gd name="connsiteY129-20396" fmla="*/ 5728358 h 6858000"/>
              <a:gd name="connsiteX130-20397" fmla="*/ 6110194 w 6128435"/>
              <a:gd name="connsiteY130-20398" fmla="*/ 5758853 h 6858000"/>
              <a:gd name="connsiteX131-20399" fmla="*/ 6127519 w 6128435"/>
              <a:gd name="connsiteY131-20400" fmla="*/ 5865775 h 6858000"/>
              <a:gd name="connsiteX132-20401" fmla="*/ 6128435 w 6128435"/>
              <a:gd name="connsiteY132-20402" fmla="*/ 5870164 h 6858000"/>
              <a:gd name="connsiteX133-20403" fmla="*/ 6119217 w 6128435"/>
              <a:gd name="connsiteY133-20404" fmla="*/ 5888542 h 6858000"/>
              <a:gd name="connsiteX134-20405" fmla="*/ 6115966 w 6128435"/>
              <a:gd name="connsiteY134-20406" fmla="*/ 5898387 h 6858000"/>
              <a:gd name="connsiteX135-20407" fmla="*/ 6102493 w 6128435"/>
              <a:gd name="connsiteY135-20408" fmla="*/ 5928602 h 6858000"/>
              <a:gd name="connsiteX136-20409" fmla="*/ 6056863 w 6128435"/>
              <a:gd name="connsiteY136-20410" fmla="*/ 6000643 h 6858000"/>
              <a:gd name="connsiteX137-20411" fmla="*/ 6045436 w 6128435"/>
              <a:gd name="connsiteY137-20412" fmla="*/ 6124480 h 6858000"/>
              <a:gd name="connsiteX138-20413" fmla="*/ 6030489 w 6128435"/>
              <a:gd name="connsiteY138-20414" fmla="*/ 6317666 h 6858000"/>
              <a:gd name="connsiteX139-20415" fmla="*/ 6007492 w 6128435"/>
              <a:gd name="connsiteY139-20416" fmla="*/ 6440818 h 6858000"/>
              <a:gd name="connsiteX140-20417" fmla="*/ 6009467 w 6128435"/>
              <a:gd name="connsiteY140-20418" fmla="*/ 6487076 h 6858000"/>
              <a:gd name="connsiteX141-20419" fmla="*/ 5995064 w 6128435"/>
              <a:gd name="connsiteY141-20420" fmla="*/ 6540791 h 6858000"/>
              <a:gd name="connsiteX142-20421" fmla="*/ 5996309 w 6128435"/>
              <a:gd name="connsiteY142-20422" fmla="*/ 6543961 h 6858000"/>
              <a:gd name="connsiteX143-20423" fmla="*/ 5996048 w 6128435"/>
              <a:gd name="connsiteY143-20424" fmla="*/ 6555444 h 6858000"/>
              <a:gd name="connsiteX144-20425" fmla="*/ 6002524 w 6128435"/>
              <a:gd name="connsiteY144-20426" fmla="*/ 6560188 h 6858000"/>
              <a:gd name="connsiteX145-20427" fmla="*/ 6006823 w 6128435"/>
              <a:gd name="connsiteY145-20428" fmla="*/ 6578546 h 6858000"/>
              <a:gd name="connsiteX146-20429" fmla="*/ 6004510 w 6128435"/>
              <a:gd name="connsiteY146-20430" fmla="*/ 6599256 h 6858000"/>
              <a:gd name="connsiteX147-20431" fmla="*/ 5986207 w 6128435"/>
              <a:gd name="connsiteY147-20432" fmla="*/ 6695855 h 6858000"/>
              <a:gd name="connsiteX148-20433" fmla="*/ 5979428 w 6128435"/>
              <a:gd name="connsiteY148-20434" fmla="*/ 6754678 h 6858000"/>
              <a:gd name="connsiteX149-20435" fmla="*/ 5983398 w 6128435"/>
              <a:gd name="connsiteY149-20436" fmla="*/ 6778641 h 6858000"/>
              <a:gd name="connsiteX150-20437" fmla="*/ 5984543 w 6128435"/>
              <a:gd name="connsiteY150-20438" fmla="*/ 6811016 h 6858000"/>
              <a:gd name="connsiteX151-20439" fmla="*/ 5981802 w 6128435"/>
              <a:gd name="connsiteY151-20440" fmla="*/ 6838578 h 6858000"/>
              <a:gd name="connsiteX152-20441" fmla="*/ 5979671 w 6128435"/>
              <a:gd name="connsiteY152-20442" fmla="*/ 6858000 h 6858000"/>
              <a:gd name="connsiteX153-20443" fmla="*/ 0 w 6128435"/>
              <a:gd name="connsiteY153-20444" fmla="*/ 6858000 h 6858000"/>
              <a:gd name="connsiteX154-20445" fmla="*/ 0 w 6128435"/>
              <a:gd name="connsiteY154-20446" fmla="*/ 0 h 6858000"/>
              <a:gd name="connsiteX0-20447" fmla="*/ 0 w 6128435"/>
              <a:gd name="connsiteY0-20448" fmla="*/ 0 h 6858000"/>
              <a:gd name="connsiteX1-20449" fmla="*/ 4965888 w 6128435"/>
              <a:gd name="connsiteY1-20450" fmla="*/ 0 h 6858000"/>
              <a:gd name="connsiteX2-20451" fmla="*/ 4967767 w 6128435"/>
              <a:gd name="connsiteY2-20452" fmla="*/ 7930 h 6858000"/>
              <a:gd name="connsiteX3-20453" fmla="*/ 4979444 w 6128435"/>
              <a:gd name="connsiteY3-20454" fmla="*/ 43921 h 6858000"/>
              <a:gd name="connsiteX4-20455" fmla="*/ 5021173 w 6128435"/>
              <a:gd name="connsiteY4-20456" fmla="*/ 123738 h 6858000"/>
              <a:gd name="connsiteX5-20457" fmla="*/ 5075458 w 6128435"/>
              <a:gd name="connsiteY5-20458" fmla="*/ 264355 h 6858000"/>
              <a:gd name="connsiteX6-20459" fmla="*/ 5081175 w 6128435"/>
              <a:gd name="connsiteY6-20460" fmla="*/ 277448 h 6858000"/>
              <a:gd name="connsiteX7-20461" fmla="*/ 5097011 w 6128435"/>
              <a:gd name="connsiteY7-20462" fmla="*/ 355616 h 6858000"/>
              <a:gd name="connsiteX8-20463" fmla="*/ 5130982 w 6128435"/>
              <a:gd name="connsiteY8-20464" fmla="*/ 412030 h 6858000"/>
              <a:gd name="connsiteX9-20465" fmla="*/ 5153000 w 6128435"/>
              <a:gd name="connsiteY9-20466" fmla="*/ 507134 h 6858000"/>
              <a:gd name="connsiteX10-20467" fmla="*/ 5171282 w 6128435"/>
              <a:gd name="connsiteY10-20468" fmla="*/ 602071 h 6858000"/>
              <a:gd name="connsiteX11-20469" fmla="*/ 5176196 w 6128435"/>
              <a:gd name="connsiteY11-20470" fmla="*/ 636822 h 6858000"/>
              <a:gd name="connsiteX12-20471" fmla="*/ 5189051 w 6128435"/>
              <a:gd name="connsiteY12-20472" fmla="*/ 782518 h 6858000"/>
              <a:gd name="connsiteX13-20473" fmla="*/ 5210428 w 6128435"/>
              <a:gd name="connsiteY13-20474" fmla="*/ 815772 h 6858000"/>
              <a:gd name="connsiteX14-20475" fmla="*/ 5221088 w 6128435"/>
              <a:gd name="connsiteY14-20476" fmla="*/ 860193 h 6858000"/>
              <a:gd name="connsiteX15-20477" fmla="*/ 5230806 w 6128435"/>
              <a:gd name="connsiteY15-20478" fmla="*/ 961354 h 6858000"/>
              <a:gd name="connsiteX16-20479" fmla="*/ 5201018 w 6128435"/>
              <a:gd name="connsiteY16-20480" fmla="*/ 1095027 h 6858000"/>
              <a:gd name="connsiteX17-20481" fmla="*/ 5202153 w 6128435"/>
              <a:gd name="connsiteY17-20482" fmla="*/ 1133224 h 6858000"/>
              <a:gd name="connsiteX18-20483" fmla="*/ 5207370 w 6128435"/>
              <a:gd name="connsiteY18-20484" fmla="*/ 1138097 h 6858000"/>
              <a:gd name="connsiteX19-20485" fmla="*/ 5189234 w 6128435"/>
              <a:gd name="connsiteY19-20486" fmla="*/ 1193495 h 6858000"/>
              <a:gd name="connsiteX20-20487" fmla="*/ 5202769 w 6128435"/>
              <a:gd name="connsiteY20-20488" fmla="*/ 1269450 h 6858000"/>
              <a:gd name="connsiteX21-20489" fmla="*/ 5225968 w 6128435"/>
              <a:gd name="connsiteY21-20490" fmla="*/ 1357994 h 6858000"/>
              <a:gd name="connsiteX22-20491" fmla="*/ 5233819 w 6128435"/>
              <a:gd name="connsiteY22-20492" fmla="*/ 1380922 h 6858000"/>
              <a:gd name="connsiteX23-20493" fmla="*/ 5237226 w 6128435"/>
              <a:gd name="connsiteY23-20494" fmla="*/ 1441327 h 6858000"/>
              <a:gd name="connsiteX24-20495" fmla="*/ 5255653 w 6128435"/>
              <a:gd name="connsiteY24-20496" fmla="*/ 1524712 h 6858000"/>
              <a:gd name="connsiteX25-20497" fmla="*/ 5263491 w 6128435"/>
              <a:gd name="connsiteY25-20498" fmla="*/ 1642938 h 6858000"/>
              <a:gd name="connsiteX26-20499" fmla="*/ 5261314 w 6128435"/>
              <a:gd name="connsiteY26-20500" fmla="*/ 1689177 h 6858000"/>
              <a:gd name="connsiteX27-20501" fmla="*/ 5259788 w 6128435"/>
              <a:gd name="connsiteY27-20502" fmla="*/ 1768516 h 6858000"/>
              <a:gd name="connsiteX28-20503" fmla="*/ 5255696 w 6128435"/>
              <a:gd name="connsiteY28-20504" fmla="*/ 1953770 h 6858000"/>
              <a:gd name="connsiteX29-20505" fmla="*/ 5252592 w 6128435"/>
              <a:gd name="connsiteY29-20506" fmla="*/ 2092210 h 6858000"/>
              <a:gd name="connsiteX30-20507" fmla="*/ 5264303 w 6128435"/>
              <a:gd name="connsiteY30-20508" fmla="*/ 2225157 h 6858000"/>
              <a:gd name="connsiteX31-20509" fmla="*/ 5254949 w 6128435"/>
              <a:gd name="connsiteY31-20510" fmla="*/ 2236160 h 6858000"/>
              <a:gd name="connsiteX32-20511" fmla="*/ 5250104 w 6128435"/>
              <a:gd name="connsiteY32-20512" fmla="*/ 2249166 h 6858000"/>
              <a:gd name="connsiteX33-20513" fmla="*/ 5251214 w 6128435"/>
              <a:gd name="connsiteY33-20514" fmla="*/ 2250944 h 6858000"/>
              <a:gd name="connsiteX34-20515" fmla="*/ 5250644 w 6128435"/>
              <a:gd name="connsiteY34-20516" fmla="*/ 2266619 h 6858000"/>
              <a:gd name="connsiteX35-20517" fmla="*/ 5293877 w 6128435"/>
              <a:gd name="connsiteY35-20518" fmla="*/ 2368649 h 6858000"/>
              <a:gd name="connsiteX36-20519" fmla="*/ 5311338 w 6128435"/>
              <a:gd name="connsiteY36-20520" fmla="*/ 2404034 h 6858000"/>
              <a:gd name="connsiteX37-20521" fmla="*/ 5338366 w 6128435"/>
              <a:gd name="connsiteY37-20522" fmla="*/ 2465052 h 6858000"/>
              <a:gd name="connsiteX38-20523" fmla="*/ 5371263 w 6128435"/>
              <a:gd name="connsiteY38-20524" fmla="*/ 2586413 h 6858000"/>
              <a:gd name="connsiteX39-20525" fmla="*/ 5407503 w 6128435"/>
              <a:gd name="connsiteY39-20526" fmla="*/ 2786290 h 6858000"/>
              <a:gd name="connsiteX40-20527" fmla="*/ 5407356 w 6128435"/>
              <a:gd name="connsiteY40-20528" fmla="*/ 2787545 h 6858000"/>
              <a:gd name="connsiteX41-20529" fmla="*/ 5411130 w 6128435"/>
              <a:gd name="connsiteY41-20530" fmla="*/ 2788640 h 6858000"/>
              <a:gd name="connsiteX42-20531" fmla="*/ 5416439 w 6128435"/>
              <a:gd name="connsiteY42-20532" fmla="*/ 2805666 h 6858000"/>
              <a:gd name="connsiteX43-20533" fmla="*/ 5416589 w 6128435"/>
              <a:gd name="connsiteY43-20534" fmla="*/ 2810822 h 6858000"/>
              <a:gd name="connsiteX44-20535" fmla="*/ 5418542 w 6128435"/>
              <a:gd name="connsiteY44-20536" fmla="*/ 2817745 h 6858000"/>
              <a:gd name="connsiteX45-20537" fmla="*/ 5418847 w 6128435"/>
              <a:gd name="connsiteY45-20538" fmla="*/ 2817825 h 6858000"/>
              <a:gd name="connsiteX46-20539" fmla="*/ 5457023 w 6128435"/>
              <a:gd name="connsiteY46-20540" fmla="*/ 2858292 h 6858000"/>
              <a:gd name="connsiteX47-20541" fmla="*/ 5479298 w 6128435"/>
              <a:gd name="connsiteY47-20542" fmla="*/ 2947791 h 6858000"/>
              <a:gd name="connsiteX48-20543" fmla="*/ 5481770 w 6128435"/>
              <a:gd name="connsiteY48-20544" fmla="*/ 2951352 h 6858000"/>
              <a:gd name="connsiteX49-20545" fmla="*/ 5482045 w 6128435"/>
              <a:gd name="connsiteY49-20546" fmla="*/ 2984371 h 6858000"/>
              <a:gd name="connsiteX50-20547" fmla="*/ 5482415 w 6128435"/>
              <a:gd name="connsiteY50-20548" fmla="*/ 3004079 h 6858000"/>
              <a:gd name="connsiteX51-20549" fmla="*/ 5503944 w 6128435"/>
              <a:gd name="connsiteY51-20550" fmla="*/ 3123335 h 6858000"/>
              <a:gd name="connsiteX52-20551" fmla="*/ 5516007 w 6128435"/>
              <a:gd name="connsiteY52-20552" fmla="*/ 3258473 h 6858000"/>
              <a:gd name="connsiteX53-20553" fmla="*/ 5566839 w 6128435"/>
              <a:gd name="connsiteY53-20554" fmla="*/ 3345295 h 6858000"/>
              <a:gd name="connsiteX54-20555" fmla="*/ 5589758 w 6128435"/>
              <a:gd name="connsiteY54-20556" fmla="*/ 3506453 h 6858000"/>
              <a:gd name="connsiteX55-20557" fmla="*/ 5596144 w 6128435"/>
              <a:gd name="connsiteY55-20558" fmla="*/ 3534624 h 6858000"/>
              <a:gd name="connsiteX56-20559" fmla="*/ 5597750 w 6128435"/>
              <a:gd name="connsiteY56-20560" fmla="*/ 3534129 h 6858000"/>
              <a:gd name="connsiteX57-20561" fmla="*/ 5599700 w 6128435"/>
              <a:gd name="connsiteY57-20562" fmla="*/ 3547221 h 6858000"/>
              <a:gd name="connsiteX58-20563" fmla="*/ 5615031 w 6128435"/>
              <a:gd name="connsiteY58-20564" fmla="*/ 3557482 h 6858000"/>
              <a:gd name="connsiteX59-20565" fmla="*/ 5618377 w 6128435"/>
              <a:gd name="connsiteY59-20566" fmla="*/ 3588431 h 6858000"/>
              <a:gd name="connsiteX60-20567" fmla="*/ 5612155 w 6128435"/>
              <a:gd name="connsiteY60-20568" fmla="*/ 3589869 h 6858000"/>
              <a:gd name="connsiteX61-20569" fmla="*/ 5620843 w 6128435"/>
              <a:gd name="connsiteY61-20570" fmla="*/ 3606745 h 6858000"/>
              <a:gd name="connsiteX62-20571" fmla="*/ 5655472 w 6128435"/>
              <a:gd name="connsiteY62-20572" fmla="*/ 3678877 h 6858000"/>
              <a:gd name="connsiteX63-20573" fmla="*/ 5680448 w 6128435"/>
              <a:gd name="connsiteY63-20574" fmla="*/ 3717760 h 6858000"/>
              <a:gd name="connsiteX64-20575" fmla="*/ 5683015 w 6128435"/>
              <a:gd name="connsiteY64-20576" fmla="*/ 3762025 h 6858000"/>
              <a:gd name="connsiteX65-20577" fmla="*/ 5696643 w 6128435"/>
              <a:gd name="connsiteY65-20578" fmla="*/ 3773888 h 6858000"/>
              <a:gd name="connsiteX66-20579" fmla="*/ 5699203 w 6128435"/>
              <a:gd name="connsiteY66-20580" fmla="*/ 3775823 h 6858000"/>
              <a:gd name="connsiteX67-20581" fmla="*/ 5704824 w 6128435"/>
              <a:gd name="connsiteY67-20582" fmla="*/ 3785966 h 6858000"/>
              <a:gd name="connsiteX68-20583" fmla="*/ 5712204 w 6128435"/>
              <a:gd name="connsiteY68-20584" fmla="*/ 3785830 h 6858000"/>
              <a:gd name="connsiteX69-20585" fmla="*/ 5724816 w 6128435"/>
              <a:gd name="connsiteY69-20586" fmla="*/ 3798949 h 6858000"/>
              <a:gd name="connsiteX70-20587" fmla="*/ 5733539 w 6128435"/>
              <a:gd name="connsiteY70-20588" fmla="*/ 3818457 h 6858000"/>
              <a:gd name="connsiteX71-20589" fmla="*/ 5768491 w 6128435"/>
              <a:gd name="connsiteY71-20590" fmla="*/ 3914399 h 6858000"/>
              <a:gd name="connsiteX72-20591" fmla="*/ 5793123 w 6128435"/>
              <a:gd name="connsiteY72-20592" fmla="*/ 3969952 h 6858000"/>
              <a:gd name="connsiteX73-20593" fmla="*/ 5808321 w 6128435"/>
              <a:gd name="connsiteY73-20594" fmla="*/ 3988153 h 6858000"/>
              <a:gd name="connsiteX74-20595" fmla="*/ 5825621 w 6128435"/>
              <a:gd name="connsiteY74-20596" fmla="*/ 4015525 h 6858000"/>
              <a:gd name="connsiteX75-20597" fmla="*/ 5860672 w 6128435"/>
              <a:gd name="connsiteY75-20598" fmla="*/ 4061579 h 6858000"/>
              <a:gd name="connsiteX76-20599" fmla="*/ 5872173 w 6128435"/>
              <a:gd name="connsiteY76-20600" fmla="*/ 4088497 h 6858000"/>
              <a:gd name="connsiteX77-20601" fmla="*/ 5883705 w 6128435"/>
              <a:gd name="connsiteY77-20602" fmla="*/ 4101899 h 6858000"/>
              <a:gd name="connsiteX78-20603" fmla="*/ 5885314 w 6128435"/>
              <a:gd name="connsiteY78-20604" fmla="*/ 4108387 h 6858000"/>
              <a:gd name="connsiteX79-20605" fmla="*/ 5894095 w 6128435"/>
              <a:gd name="connsiteY79-20606" fmla="*/ 4128857 h 6858000"/>
              <a:gd name="connsiteX80-20607" fmla="*/ 5898339 w 6128435"/>
              <a:gd name="connsiteY80-20608" fmla="*/ 4140800 h 6858000"/>
              <a:gd name="connsiteX81-20609" fmla="*/ 5899734 w 6128435"/>
              <a:gd name="connsiteY81-20610" fmla="*/ 4145632 h 6858000"/>
              <a:gd name="connsiteX82-20611" fmla="*/ 5903513 w 6128435"/>
              <a:gd name="connsiteY82-20612" fmla="*/ 4187661 h 6858000"/>
              <a:gd name="connsiteX83-20613" fmla="*/ 5917114 w 6128435"/>
              <a:gd name="connsiteY83-20614" fmla="*/ 4213096 h 6858000"/>
              <a:gd name="connsiteX84-20615" fmla="*/ 5921153 w 6128435"/>
              <a:gd name="connsiteY84-20616" fmla="*/ 4236222 h 6858000"/>
              <a:gd name="connsiteX85-20617" fmla="*/ 5924233 w 6128435"/>
              <a:gd name="connsiteY85-20618" fmla="*/ 4242060 h 6858000"/>
              <a:gd name="connsiteX86-20619" fmla="*/ 5928910 w 6128435"/>
              <a:gd name="connsiteY86-20620" fmla="*/ 4300973 h 6858000"/>
              <a:gd name="connsiteX87-20621" fmla="*/ 5939320 w 6128435"/>
              <a:gd name="connsiteY87-20622" fmla="*/ 4340435 h 6858000"/>
              <a:gd name="connsiteX88-20623" fmla="*/ 5946705 w 6128435"/>
              <a:gd name="connsiteY88-20624" fmla="*/ 4428051 h 6858000"/>
              <a:gd name="connsiteX89-20625" fmla="*/ 5949261 w 6128435"/>
              <a:gd name="connsiteY89-20626" fmla="*/ 4449185 h 6858000"/>
              <a:gd name="connsiteX90-20627" fmla="*/ 5957504 w 6128435"/>
              <a:gd name="connsiteY90-20628" fmla="*/ 4465911 h 6858000"/>
              <a:gd name="connsiteX91-20629" fmla="*/ 5964689 w 6128435"/>
              <a:gd name="connsiteY91-20630" fmla="*/ 4468532 h 6858000"/>
              <a:gd name="connsiteX92-20631" fmla="*/ 5967062 w 6128435"/>
              <a:gd name="connsiteY92-20632" fmla="*/ 4479923 h 6858000"/>
              <a:gd name="connsiteX93-20633" fmla="*/ 5968960 w 6128435"/>
              <a:gd name="connsiteY93-20634" fmla="*/ 4482655 h 6858000"/>
              <a:gd name="connsiteX94-20635" fmla="*/ 5978567 w 6128435"/>
              <a:gd name="connsiteY94-20636" fmla="*/ 4498605 h 6858000"/>
              <a:gd name="connsiteX95-20637" fmla="*/ 5980106 w 6128435"/>
              <a:gd name="connsiteY95-20638" fmla="*/ 4585087 h 6858000"/>
              <a:gd name="connsiteX96-20639" fmla="*/ 5998138 w 6128435"/>
              <a:gd name="connsiteY96-20640" fmla="*/ 4697518 h 6858000"/>
              <a:gd name="connsiteX97-20641" fmla="*/ 6013516 w 6128435"/>
              <a:gd name="connsiteY97-20642" fmla="*/ 4786619 h 6858000"/>
              <a:gd name="connsiteX98-20643" fmla="*/ 6025404 w 6128435"/>
              <a:gd name="connsiteY98-20644" fmla="*/ 4858148 h 6858000"/>
              <a:gd name="connsiteX99-20645" fmla="*/ 6007749 w 6128435"/>
              <a:gd name="connsiteY99-20646" fmla="*/ 4964715 h 6858000"/>
              <a:gd name="connsiteX100-20647" fmla="*/ 6005269 w 6128435"/>
              <a:gd name="connsiteY100-20648" fmla="*/ 5150567 h 6858000"/>
              <a:gd name="connsiteX101-20649" fmla="*/ 6001127 w 6128435"/>
              <a:gd name="connsiteY101-20650" fmla="*/ 5164609 h 6858000"/>
              <a:gd name="connsiteX102-20651" fmla="*/ 5996647 w 6128435"/>
              <a:gd name="connsiteY102-20652" fmla="*/ 5185640 h 6858000"/>
              <a:gd name="connsiteX103-20653" fmla="*/ 5998514 w 6128435"/>
              <a:gd name="connsiteY103-20654" fmla="*/ 5189673 h 6858000"/>
              <a:gd name="connsiteX104-20655" fmla="*/ 5995970 w 6128435"/>
              <a:gd name="connsiteY104-20656" fmla="*/ 5221547 h 6858000"/>
              <a:gd name="connsiteX105-20657" fmla="*/ 5997218 w 6128435"/>
              <a:gd name="connsiteY105-20658" fmla="*/ 5222031 h 6858000"/>
              <a:gd name="connsiteX106-20659" fmla="*/ 6002116 w 6128435"/>
              <a:gd name="connsiteY106-20660" fmla="*/ 5231223 h 6858000"/>
              <a:gd name="connsiteX107-20661" fmla="*/ 6008541 w 6128435"/>
              <a:gd name="connsiteY107-20662" fmla="*/ 5248680 h 6858000"/>
              <a:gd name="connsiteX108-20663" fmla="*/ 6039260 w 6128435"/>
              <a:gd name="connsiteY108-20664" fmla="*/ 5289518 h 6858000"/>
              <a:gd name="connsiteX109-20665" fmla="*/ 6036748 w 6128435"/>
              <a:gd name="connsiteY109-20666" fmla="*/ 5322752 h 6858000"/>
              <a:gd name="connsiteX110-20667" fmla="*/ 6036943 w 6128435"/>
              <a:gd name="connsiteY110-20668" fmla="*/ 5329480 h 6858000"/>
              <a:gd name="connsiteX111-20669" fmla="*/ 6037236 w 6128435"/>
              <a:gd name="connsiteY111-20670" fmla="*/ 5329634 h 6858000"/>
              <a:gd name="connsiteX112-20671" fmla="*/ 6038019 w 6128435"/>
              <a:gd name="connsiteY112-20672" fmla="*/ 5336764 h 6858000"/>
              <a:gd name="connsiteX113-20673" fmla="*/ 6037298 w 6128435"/>
              <a:gd name="connsiteY113-20674" fmla="*/ 5341753 h 6858000"/>
              <a:gd name="connsiteX114-20675" fmla="*/ 6037677 w 6128435"/>
              <a:gd name="connsiteY114-20676" fmla="*/ 5354807 h 6858000"/>
              <a:gd name="connsiteX115-20677" fmla="*/ 6039728 w 6128435"/>
              <a:gd name="connsiteY115-20678" fmla="*/ 5359416 h 6858000"/>
              <a:gd name="connsiteX116-20679" fmla="*/ 6043311 w 6128435"/>
              <a:gd name="connsiteY116-20680" fmla="*/ 5361407 h 6858000"/>
              <a:gd name="connsiteX117-20681" fmla="*/ 6042954 w 6128435"/>
              <a:gd name="connsiteY117-20682" fmla="*/ 5362576 h 6858000"/>
              <a:gd name="connsiteX118-20683" fmla="*/ 6053435 w 6128435"/>
              <a:gd name="connsiteY118-20684" fmla="*/ 5387547 h 6858000"/>
              <a:gd name="connsiteX119-20685" fmla="*/ 6065933 w 6128435"/>
              <a:gd name="connsiteY119-20686" fmla="*/ 5443002 h 6858000"/>
              <a:gd name="connsiteX120-20687" fmla="*/ 6068640 w 6128435"/>
              <a:gd name="connsiteY120-20688" fmla="*/ 5474503 h 6858000"/>
              <a:gd name="connsiteX121-20689" fmla="*/ 6080922 w 6128435"/>
              <a:gd name="connsiteY121-20690" fmla="*/ 5561070 h 6858000"/>
              <a:gd name="connsiteX122-20691" fmla="*/ 6096949 w 6128435"/>
              <a:gd name="connsiteY122-20692" fmla="*/ 5648179 h 6858000"/>
              <a:gd name="connsiteX123-20693" fmla="*/ 6125703 w 6128435"/>
              <a:gd name="connsiteY123-20694" fmla="*/ 5692894 h 6858000"/>
              <a:gd name="connsiteX124-20695" fmla="*/ 6126670 w 6128435"/>
              <a:gd name="connsiteY124-20696" fmla="*/ 5697882 h 6858000"/>
              <a:gd name="connsiteX125-20697" fmla="*/ 6124061 w 6128435"/>
              <a:gd name="connsiteY125-20698" fmla="*/ 5710294 h 6858000"/>
              <a:gd name="connsiteX126-20699" fmla="*/ 6122213 w 6128435"/>
              <a:gd name="connsiteY126-20700" fmla="*/ 5714762 h 6858000"/>
              <a:gd name="connsiteX127-20701" fmla="*/ 6121353 w 6128435"/>
              <a:gd name="connsiteY127-20702" fmla="*/ 5721725 h 6858000"/>
              <a:gd name="connsiteX128-20703" fmla="*/ 6121607 w 6128435"/>
              <a:gd name="connsiteY128-20704" fmla="*/ 5721959 h 6858000"/>
              <a:gd name="connsiteX129-20705" fmla="*/ 6120262 w 6128435"/>
              <a:gd name="connsiteY129-20706" fmla="*/ 5728358 h 6858000"/>
              <a:gd name="connsiteX130-20707" fmla="*/ 6110194 w 6128435"/>
              <a:gd name="connsiteY130-20708" fmla="*/ 5758853 h 6858000"/>
              <a:gd name="connsiteX131-20709" fmla="*/ 6127519 w 6128435"/>
              <a:gd name="connsiteY131-20710" fmla="*/ 5865775 h 6858000"/>
              <a:gd name="connsiteX132-20711" fmla="*/ 6128435 w 6128435"/>
              <a:gd name="connsiteY132-20712" fmla="*/ 5870164 h 6858000"/>
              <a:gd name="connsiteX133-20713" fmla="*/ 6119217 w 6128435"/>
              <a:gd name="connsiteY133-20714" fmla="*/ 5888542 h 6858000"/>
              <a:gd name="connsiteX134-20715" fmla="*/ 6102493 w 6128435"/>
              <a:gd name="connsiteY134-20716" fmla="*/ 5928602 h 6858000"/>
              <a:gd name="connsiteX135-20717" fmla="*/ 6056863 w 6128435"/>
              <a:gd name="connsiteY135-20718" fmla="*/ 6000643 h 6858000"/>
              <a:gd name="connsiteX136-20719" fmla="*/ 6045436 w 6128435"/>
              <a:gd name="connsiteY136-20720" fmla="*/ 6124480 h 6858000"/>
              <a:gd name="connsiteX137-20721" fmla="*/ 6030489 w 6128435"/>
              <a:gd name="connsiteY137-20722" fmla="*/ 6317666 h 6858000"/>
              <a:gd name="connsiteX138-20723" fmla="*/ 6007492 w 6128435"/>
              <a:gd name="connsiteY138-20724" fmla="*/ 6440818 h 6858000"/>
              <a:gd name="connsiteX139-20725" fmla="*/ 6009467 w 6128435"/>
              <a:gd name="connsiteY139-20726" fmla="*/ 6487076 h 6858000"/>
              <a:gd name="connsiteX140-20727" fmla="*/ 5995064 w 6128435"/>
              <a:gd name="connsiteY140-20728" fmla="*/ 6540791 h 6858000"/>
              <a:gd name="connsiteX141-20729" fmla="*/ 5996309 w 6128435"/>
              <a:gd name="connsiteY141-20730" fmla="*/ 6543961 h 6858000"/>
              <a:gd name="connsiteX142-20731" fmla="*/ 5996048 w 6128435"/>
              <a:gd name="connsiteY142-20732" fmla="*/ 6555444 h 6858000"/>
              <a:gd name="connsiteX143-20733" fmla="*/ 6002524 w 6128435"/>
              <a:gd name="connsiteY143-20734" fmla="*/ 6560188 h 6858000"/>
              <a:gd name="connsiteX144-20735" fmla="*/ 6006823 w 6128435"/>
              <a:gd name="connsiteY144-20736" fmla="*/ 6578546 h 6858000"/>
              <a:gd name="connsiteX145-20737" fmla="*/ 6004510 w 6128435"/>
              <a:gd name="connsiteY145-20738" fmla="*/ 6599256 h 6858000"/>
              <a:gd name="connsiteX146-20739" fmla="*/ 5986207 w 6128435"/>
              <a:gd name="connsiteY146-20740" fmla="*/ 6695855 h 6858000"/>
              <a:gd name="connsiteX147-20741" fmla="*/ 5979428 w 6128435"/>
              <a:gd name="connsiteY147-20742" fmla="*/ 6754678 h 6858000"/>
              <a:gd name="connsiteX148-20743" fmla="*/ 5983398 w 6128435"/>
              <a:gd name="connsiteY148-20744" fmla="*/ 6778641 h 6858000"/>
              <a:gd name="connsiteX149-20745" fmla="*/ 5984543 w 6128435"/>
              <a:gd name="connsiteY149-20746" fmla="*/ 6811016 h 6858000"/>
              <a:gd name="connsiteX150-20747" fmla="*/ 5981802 w 6128435"/>
              <a:gd name="connsiteY150-20748" fmla="*/ 6838578 h 6858000"/>
              <a:gd name="connsiteX151-20749" fmla="*/ 5979671 w 6128435"/>
              <a:gd name="connsiteY151-20750" fmla="*/ 6858000 h 6858000"/>
              <a:gd name="connsiteX152-20751" fmla="*/ 0 w 6128435"/>
              <a:gd name="connsiteY152-20752" fmla="*/ 6858000 h 6858000"/>
              <a:gd name="connsiteX153-20753" fmla="*/ 0 w 6128435"/>
              <a:gd name="connsiteY153-20754" fmla="*/ 0 h 6858000"/>
              <a:gd name="connsiteX0-20755" fmla="*/ 0 w 6127519"/>
              <a:gd name="connsiteY0-20756" fmla="*/ 0 h 6858000"/>
              <a:gd name="connsiteX1-20757" fmla="*/ 4965888 w 6127519"/>
              <a:gd name="connsiteY1-20758" fmla="*/ 0 h 6858000"/>
              <a:gd name="connsiteX2-20759" fmla="*/ 4967767 w 6127519"/>
              <a:gd name="connsiteY2-20760" fmla="*/ 7930 h 6858000"/>
              <a:gd name="connsiteX3-20761" fmla="*/ 4979444 w 6127519"/>
              <a:gd name="connsiteY3-20762" fmla="*/ 43921 h 6858000"/>
              <a:gd name="connsiteX4-20763" fmla="*/ 5021173 w 6127519"/>
              <a:gd name="connsiteY4-20764" fmla="*/ 123738 h 6858000"/>
              <a:gd name="connsiteX5-20765" fmla="*/ 5075458 w 6127519"/>
              <a:gd name="connsiteY5-20766" fmla="*/ 264355 h 6858000"/>
              <a:gd name="connsiteX6-20767" fmla="*/ 5081175 w 6127519"/>
              <a:gd name="connsiteY6-20768" fmla="*/ 277448 h 6858000"/>
              <a:gd name="connsiteX7-20769" fmla="*/ 5097011 w 6127519"/>
              <a:gd name="connsiteY7-20770" fmla="*/ 355616 h 6858000"/>
              <a:gd name="connsiteX8-20771" fmla="*/ 5130982 w 6127519"/>
              <a:gd name="connsiteY8-20772" fmla="*/ 412030 h 6858000"/>
              <a:gd name="connsiteX9-20773" fmla="*/ 5153000 w 6127519"/>
              <a:gd name="connsiteY9-20774" fmla="*/ 507134 h 6858000"/>
              <a:gd name="connsiteX10-20775" fmla="*/ 5171282 w 6127519"/>
              <a:gd name="connsiteY10-20776" fmla="*/ 602071 h 6858000"/>
              <a:gd name="connsiteX11-20777" fmla="*/ 5176196 w 6127519"/>
              <a:gd name="connsiteY11-20778" fmla="*/ 636822 h 6858000"/>
              <a:gd name="connsiteX12-20779" fmla="*/ 5189051 w 6127519"/>
              <a:gd name="connsiteY12-20780" fmla="*/ 782518 h 6858000"/>
              <a:gd name="connsiteX13-20781" fmla="*/ 5210428 w 6127519"/>
              <a:gd name="connsiteY13-20782" fmla="*/ 815772 h 6858000"/>
              <a:gd name="connsiteX14-20783" fmla="*/ 5221088 w 6127519"/>
              <a:gd name="connsiteY14-20784" fmla="*/ 860193 h 6858000"/>
              <a:gd name="connsiteX15-20785" fmla="*/ 5230806 w 6127519"/>
              <a:gd name="connsiteY15-20786" fmla="*/ 961354 h 6858000"/>
              <a:gd name="connsiteX16-20787" fmla="*/ 5201018 w 6127519"/>
              <a:gd name="connsiteY16-20788" fmla="*/ 1095027 h 6858000"/>
              <a:gd name="connsiteX17-20789" fmla="*/ 5202153 w 6127519"/>
              <a:gd name="connsiteY17-20790" fmla="*/ 1133224 h 6858000"/>
              <a:gd name="connsiteX18-20791" fmla="*/ 5207370 w 6127519"/>
              <a:gd name="connsiteY18-20792" fmla="*/ 1138097 h 6858000"/>
              <a:gd name="connsiteX19-20793" fmla="*/ 5189234 w 6127519"/>
              <a:gd name="connsiteY19-20794" fmla="*/ 1193495 h 6858000"/>
              <a:gd name="connsiteX20-20795" fmla="*/ 5202769 w 6127519"/>
              <a:gd name="connsiteY20-20796" fmla="*/ 1269450 h 6858000"/>
              <a:gd name="connsiteX21-20797" fmla="*/ 5225968 w 6127519"/>
              <a:gd name="connsiteY21-20798" fmla="*/ 1357994 h 6858000"/>
              <a:gd name="connsiteX22-20799" fmla="*/ 5233819 w 6127519"/>
              <a:gd name="connsiteY22-20800" fmla="*/ 1380922 h 6858000"/>
              <a:gd name="connsiteX23-20801" fmla="*/ 5237226 w 6127519"/>
              <a:gd name="connsiteY23-20802" fmla="*/ 1441327 h 6858000"/>
              <a:gd name="connsiteX24-20803" fmla="*/ 5255653 w 6127519"/>
              <a:gd name="connsiteY24-20804" fmla="*/ 1524712 h 6858000"/>
              <a:gd name="connsiteX25-20805" fmla="*/ 5263491 w 6127519"/>
              <a:gd name="connsiteY25-20806" fmla="*/ 1642938 h 6858000"/>
              <a:gd name="connsiteX26-20807" fmla="*/ 5261314 w 6127519"/>
              <a:gd name="connsiteY26-20808" fmla="*/ 1689177 h 6858000"/>
              <a:gd name="connsiteX27-20809" fmla="*/ 5259788 w 6127519"/>
              <a:gd name="connsiteY27-20810" fmla="*/ 1768516 h 6858000"/>
              <a:gd name="connsiteX28-20811" fmla="*/ 5255696 w 6127519"/>
              <a:gd name="connsiteY28-20812" fmla="*/ 1953770 h 6858000"/>
              <a:gd name="connsiteX29-20813" fmla="*/ 5252592 w 6127519"/>
              <a:gd name="connsiteY29-20814" fmla="*/ 2092210 h 6858000"/>
              <a:gd name="connsiteX30-20815" fmla="*/ 5264303 w 6127519"/>
              <a:gd name="connsiteY30-20816" fmla="*/ 2225157 h 6858000"/>
              <a:gd name="connsiteX31-20817" fmla="*/ 5254949 w 6127519"/>
              <a:gd name="connsiteY31-20818" fmla="*/ 2236160 h 6858000"/>
              <a:gd name="connsiteX32-20819" fmla="*/ 5250104 w 6127519"/>
              <a:gd name="connsiteY32-20820" fmla="*/ 2249166 h 6858000"/>
              <a:gd name="connsiteX33-20821" fmla="*/ 5251214 w 6127519"/>
              <a:gd name="connsiteY33-20822" fmla="*/ 2250944 h 6858000"/>
              <a:gd name="connsiteX34-20823" fmla="*/ 5250644 w 6127519"/>
              <a:gd name="connsiteY34-20824" fmla="*/ 2266619 h 6858000"/>
              <a:gd name="connsiteX35-20825" fmla="*/ 5293877 w 6127519"/>
              <a:gd name="connsiteY35-20826" fmla="*/ 2368649 h 6858000"/>
              <a:gd name="connsiteX36-20827" fmla="*/ 5311338 w 6127519"/>
              <a:gd name="connsiteY36-20828" fmla="*/ 2404034 h 6858000"/>
              <a:gd name="connsiteX37-20829" fmla="*/ 5338366 w 6127519"/>
              <a:gd name="connsiteY37-20830" fmla="*/ 2465052 h 6858000"/>
              <a:gd name="connsiteX38-20831" fmla="*/ 5371263 w 6127519"/>
              <a:gd name="connsiteY38-20832" fmla="*/ 2586413 h 6858000"/>
              <a:gd name="connsiteX39-20833" fmla="*/ 5407503 w 6127519"/>
              <a:gd name="connsiteY39-20834" fmla="*/ 2786290 h 6858000"/>
              <a:gd name="connsiteX40-20835" fmla="*/ 5407356 w 6127519"/>
              <a:gd name="connsiteY40-20836" fmla="*/ 2787545 h 6858000"/>
              <a:gd name="connsiteX41-20837" fmla="*/ 5411130 w 6127519"/>
              <a:gd name="connsiteY41-20838" fmla="*/ 2788640 h 6858000"/>
              <a:gd name="connsiteX42-20839" fmla="*/ 5416439 w 6127519"/>
              <a:gd name="connsiteY42-20840" fmla="*/ 2805666 h 6858000"/>
              <a:gd name="connsiteX43-20841" fmla="*/ 5416589 w 6127519"/>
              <a:gd name="connsiteY43-20842" fmla="*/ 2810822 h 6858000"/>
              <a:gd name="connsiteX44-20843" fmla="*/ 5418542 w 6127519"/>
              <a:gd name="connsiteY44-20844" fmla="*/ 2817745 h 6858000"/>
              <a:gd name="connsiteX45-20845" fmla="*/ 5418847 w 6127519"/>
              <a:gd name="connsiteY45-20846" fmla="*/ 2817825 h 6858000"/>
              <a:gd name="connsiteX46-20847" fmla="*/ 5457023 w 6127519"/>
              <a:gd name="connsiteY46-20848" fmla="*/ 2858292 h 6858000"/>
              <a:gd name="connsiteX47-20849" fmla="*/ 5479298 w 6127519"/>
              <a:gd name="connsiteY47-20850" fmla="*/ 2947791 h 6858000"/>
              <a:gd name="connsiteX48-20851" fmla="*/ 5481770 w 6127519"/>
              <a:gd name="connsiteY48-20852" fmla="*/ 2951352 h 6858000"/>
              <a:gd name="connsiteX49-20853" fmla="*/ 5482045 w 6127519"/>
              <a:gd name="connsiteY49-20854" fmla="*/ 2984371 h 6858000"/>
              <a:gd name="connsiteX50-20855" fmla="*/ 5482415 w 6127519"/>
              <a:gd name="connsiteY50-20856" fmla="*/ 3004079 h 6858000"/>
              <a:gd name="connsiteX51-20857" fmla="*/ 5503944 w 6127519"/>
              <a:gd name="connsiteY51-20858" fmla="*/ 3123335 h 6858000"/>
              <a:gd name="connsiteX52-20859" fmla="*/ 5516007 w 6127519"/>
              <a:gd name="connsiteY52-20860" fmla="*/ 3258473 h 6858000"/>
              <a:gd name="connsiteX53-20861" fmla="*/ 5566839 w 6127519"/>
              <a:gd name="connsiteY53-20862" fmla="*/ 3345295 h 6858000"/>
              <a:gd name="connsiteX54-20863" fmla="*/ 5589758 w 6127519"/>
              <a:gd name="connsiteY54-20864" fmla="*/ 3506453 h 6858000"/>
              <a:gd name="connsiteX55-20865" fmla="*/ 5596144 w 6127519"/>
              <a:gd name="connsiteY55-20866" fmla="*/ 3534624 h 6858000"/>
              <a:gd name="connsiteX56-20867" fmla="*/ 5597750 w 6127519"/>
              <a:gd name="connsiteY56-20868" fmla="*/ 3534129 h 6858000"/>
              <a:gd name="connsiteX57-20869" fmla="*/ 5599700 w 6127519"/>
              <a:gd name="connsiteY57-20870" fmla="*/ 3547221 h 6858000"/>
              <a:gd name="connsiteX58-20871" fmla="*/ 5615031 w 6127519"/>
              <a:gd name="connsiteY58-20872" fmla="*/ 3557482 h 6858000"/>
              <a:gd name="connsiteX59-20873" fmla="*/ 5618377 w 6127519"/>
              <a:gd name="connsiteY59-20874" fmla="*/ 3588431 h 6858000"/>
              <a:gd name="connsiteX60-20875" fmla="*/ 5612155 w 6127519"/>
              <a:gd name="connsiteY60-20876" fmla="*/ 3589869 h 6858000"/>
              <a:gd name="connsiteX61-20877" fmla="*/ 5620843 w 6127519"/>
              <a:gd name="connsiteY61-20878" fmla="*/ 3606745 h 6858000"/>
              <a:gd name="connsiteX62-20879" fmla="*/ 5655472 w 6127519"/>
              <a:gd name="connsiteY62-20880" fmla="*/ 3678877 h 6858000"/>
              <a:gd name="connsiteX63-20881" fmla="*/ 5680448 w 6127519"/>
              <a:gd name="connsiteY63-20882" fmla="*/ 3717760 h 6858000"/>
              <a:gd name="connsiteX64-20883" fmla="*/ 5683015 w 6127519"/>
              <a:gd name="connsiteY64-20884" fmla="*/ 3762025 h 6858000"/>
              <a:gd name="connsiteX65-20885" fmla="*/ 5696643 w 6127519"/>
              <a:gd name="connsiteY65-20886" fmla="*/ 3773888 h 6858000"/>
              <a:gd name="connsiteX66-20887" fmla="*/ 5699203 w 6127519"/>
              <a:gd name="connsiteY66-20888" fmla="*/ 3775823 h 6858000"/>
              <a:gd name="connsiteX67-20889" fmla="*/ 5704824 w 6127519"/>
              <a:gd name="connsiteY67-20890" fmla="*/ 3785966 h 6858000"/>
              <a:gd name="connsiteX68-20891" fmla="*/ 5712204 w 6127519"/>
              <a:gd name="connsiteY68-20892" fmla="*/ 3785830 h 6858000"/>
              <a:gd name="connsiteX69-20893" fmla="*/ 5724816 w 6127519"/>
              <a:gd name="connsiteY69-20894" fmla="*/ 3798949 h 6858000"/>
              <a:gd name="connsiteX70-20895" fmla="*/ 5733539 w 6127519"/>
              <a:gd name="connsiteY70-20896" fmla="*/ 3818457 h 6858000"/>
              <a:gd name="connsiteX71-20897" fmla="*/ 5768491 w 6127519"/>
              <a:gd name="connsiteY71-20898" fmla="*/ 3914399 h 6858000"/>
              <a:gd name="connsiteX72-20899" fmla="*/ 5793123 w 6127519"/>
              <a:gd name="connsiteY72-20900" fmla="*/ 3969952 h 6858000"/>
              <a:gd name="connsiteX73-20901" fmla="*/ 5808321 w 6127519"/>
              <a:gd name="connsiteY73-20902" fmla="*/ 3988153 h 6858000"/>
              <a:gd name="connsiteX74-20903" fmla="*/ 5825621 w 6127519"/>
              <a:gd name="connsiteY74-20904" fmla="*/ 4015525 h 6858000"/>
              <a:gd name="connsiteX75-20905" fmla="*/ 5860672 w 6127519"/>
              <a:gd name="connsiteY75-20906" fmla="*/ 4061579 h 6858000"/>
              <a:gd name="connsiteX76-20907" fmla="*/ 5872173 w 6127519"/>
              <a:gd name="connsiteY76-20908" fmla="*/ 4088497 h 6858000"/>
              <a:gd name="connsiteX77-20909" fmla="*/ 5883705 w 6127519"/>
              <a:gd name="connsiteY77-20910" fmla="*/ 4101899 h 6858000"/>
              <a:gd name="connsiteX78-20911" fmla="*/ 5885314 w 6127519"/>
              <a:gd name="connsiteY78-20912" fmla="*/ 4108387 h 6858000"/>
              <a:gd name="connsiteX79-20913" fmla="*/ 5894095 w 6127519"/>
              <a:gd name="connsiteY79-20914" fmla="*/ 4128857 h 6858000"/>
              <a:gd name="connsiteX80-20915" fmla="*/ 5898339 w 6127519"/>
              <a:gd name="connsiteY80-20916" fmla="*/ 4140800 h 6858000"/>
              <a:gd name="connsiteX81-20917" fmla="*/ 5899734 w 6127519"/>
              <a:gd name="connsiteY81-20918" fmla="*/ 4145632 h 6858000"/>
              <a:gd name="connsiteX82-20919" fmla="*/ 5903513 w 6127519"/>
              <a:gd name="connsiteY82-20920" fmla="*/ 4187661 h 6858000"/>
              <a:gd name="connsiteX83-20921" fmla="*/ 5917114 w 6127519"/>
              <a:gd name="connsiteY83-20922" fmla="*/ 4213096 h 6858000"/>
              <a:gd name="connsiteX84-20923" fmla="*/ 5921153 w 6127519"/>
              <a:gd name="connsiteY84-20924" fmla="*/ 4236222 h 6858000"/>
              <a:gd name="connsiteX85-20925" fmla="*/ 5924233 w 6127519"/>
              <a:gd name="connsiteY85-20926" fmla="*/ 4242060 h 6858000"/>
              <a:gd name="connsiteX86-20927" fmla="*/ 5928910 w 6127519"/>
              <a:gd name="connsiteY86-20928" fmla="*/ 4300973 h 6858000"/>
              <a:gd name="connsiteX87-20929" fmla="*/ 5939320 w 6127519"/>
              <a:gd name="connsiteY87-20930" fmla="*/ 4340435 h 6858000"/>
              <a:gd name="connsiteX88-20931" fmla="*/ 5946705 w 6127519"/>
              <a:gd name="connsiteY88-20932" fmla="*/ 4428051 h 6858000"/>
              <a:gd name="connsiteX89-20933" fmla="*/ 5949261 w 6127519"/>
              <a:gd name="connsiteY89-20934" fmla="*/ 4449185 h 6858000"/>
              <a:gd name="connsiteX90-20935" fmla="*/ 5957504 w 6127519"/>
              <a:gd name="connsiteY90-20936" fmla="*/ 4465911 h 6858000"/>
              <a:gd name="connsiteX91-20937" fmla="*/ 5964689 w 6127519"/>
              <a:gd name="connsiteY91-20938" fmla="*/ 4468532 h 6858000"/>
              <a:gd name="connsiteX92-20939" fmla="*/ 5967062 w 6127519"/>
              <a:gd name="connsiteY92-20940" fmla="*/ 4479923 h 6858000"/>
              <a:gd name="connsiteX93-20941" fmla="*/ 5968960 w 6127519"/>
              <a:gd name="connsiteY93-20942" fmla="*/ 4482655 h 6858000"/>
              <a:gd name="connsiteX94-20943" fmla="*/ 5978567 w 6127519"/>
              <a:gd name="connsiteY94-20944" fmla="*/ 4498605 h 6858000"/>
              <a:gd name="connsiteX95-20945" fmla="*/ 5980106 w 6127519"/>
              <a:gd name="connsiteY95-20946" fmla="*/ 4585087 h 6858000"/>
              <a:gd name="connsiteX96-20947" fmla="*/ 5998138 w 6127519"/>
              <a:gd name="connsiteY96-20948" fmla="*/ 4697518 h 6858000"/>
              <a:gd name="connsiteX97-20949" fmla="*/ 6013516 w 6127519"/>
              <a:gd name="connsiteY97-20950" fmla="*/ 4786619 h 6858000"/>
              <a:gd name="connsiteX98-20951" fmla="*/ 6025404 w 6127519"/>
              <a:gd name="connsiteY98-20952" fmla="*/ 4858148 h 6858000"/>
              <a:gd name="connsiteX99-20953" fmla="*/ 6007749 w 6127519"/>
              <a:gd name="connsiteY99-20954" fmla="*/ 4964715 h 6858000"/>
              <a:gd name="connsiteX100-20955" fmla="*/ 6005269 w 6127519"/>
              <a:gd name="connsiteY100-20956" fmla="*/ 5150567 h 6858000"/>
              <a:gd name="connsiteX101-20957" fmla="*/ 6001127 w 6127519"/>
              <a:gd name="connsiteY101-20958" fmla="*/ 5164609 h 6858000"/>
              <a:gd name="connsiteX102-20959" fmla="*/ 5996647 w 6127519"/>
              <a:gd name="connsiteY102-20960" fmla="*/ 5185640 h 6858000"/>
              <a:gd name="connsiteX103-20961" fmla="*/ 5998514 w 6127519"/>
              <a:gd name="connsiteY103-20962" fmla="*/ 5189673 h 6858000"/>
              <a:gd name="connsiteX104-20963" fmla="*/ 5995970 w 6127519"/>
              <a:gd name="connsiteY104-20964" fmla="*/ 5221547 h 6858000"/>
              <a:gd name="connsiteX105-20965" fmla="*/ 5997218 w 6127519"/>
              <a:gd name="connsiteY105-20966" fmla="*/ 5222031 h 6858000"/>
              <a:gd name="connsiteX106-20967" fmla="*/ 6002116 w 6127519"/>
              <a:gd name="connsiteY106-20968" fmla="*/ 5231223 h 6858000"/>
              <a:gd name="connsiteX107-20969" fmla="*/ 6008541 w 6127519"/>
              <a:gd name="connsiteY107-20970" fmla="*/ 5248680 h 6858000"/>
              <a:gd name="connsiteX108-20971" fmla="*/ 6039260 w 6127519"/>
              <a:gd name="connsiteY108-20972" fmla="*/ 5289518 h 6858000"/>
              <a:gd name="connsiteX109-20973" fmla="*/ 6036748 w 6127519"/>
              <a:gd name="connsiteY109-20974" fmla="*/ 5322752 h 6858000"/>
              <a:gd name="connsiteX110-20975" fmla="*/ 6036943 w 6127519"/>
              <a:gd name="connsiteY110-20976" fmla="*/ 5329480 h 6858000"/>
              <a:gd name="connsiteX111-20977" fmla="*/ 6037236 w 6127519"/>
              <a:gd name="connsiteY111-20978" fmla="*/ 5329634 h 6858000"/>
              <a:gd name="connsiteX112-20979" fmla="*/ 6038019 w 6127519"/>
              <a:gd name="connsiteY112-20980" fmla="*/ 5336764 h 6858000"/>
              <a:gd name="connsiteX113-20981" fmla="*/ 6037298 w 6127519"/>
              <a:gd name="connsiteY113-20982" fmla="*/ 5341753 h 6858000"/>
              <a:gd name="connsiteX114-20983" fmla="*/ 6037677 w 6127519"/>
              <a:gd name="connsiteY114-20984" fmla="*/ 5354807 h 6858000"/>
              <a:gd name="connsiteX115-20985" fmla="*/ 6039728 w 6127519"/>
              <a:gd name="connsiteY115-20986" fmla="*/ 5359416 h 6858000"/>
              <a:gd name="connsiteX116-20987" fmla="*/ 6043311 w 6127519"/>
              <a:gd name="connsiteY116-20988" fmla="*/ 5361407 h 6858000"/>
              <a:gd name="connsiteX117-20989" fmla="*/ 6042954 w 6127519"/>
              <a:gd name="connsiteY117-20990" fmla="*/ 5362576 h 6858000"/>
              <a:gd name="connsiteX118-20991" fmla="*/ 6053435 w 6127519"/>
              <a:gd name="connsiteY118-20992" fmla="*/ 5387547 h 6858000"/>
              <a:gd name="connsiteX119-20993" fmla="*/ 6065933 w 6127519"/>
              <a:gd name="connsiteY119-20994" fmla="*/ 5443002 h 6858000"/>
              <a:gd name="connsiteX120-20995" fmla="*/ 6068640 w 6127519"/>
              <a:gd name="connsiteY120-20996" fmla="*/ 5474503 h 6858000"/>
              <a:gd name="connsiteX121-20997" fmla="*/ 6080922 w 6127519"/>
              <a:gd name="connsiteY121-20998" fmla="*/ 5561070 h 6858000"/>
              <a:gd name="connsiteX122-20999" fmla="*/ 6096949 w 6127519"/>
              <a:gd name="connsiteY122-21000" fmla="*/ 5648179 h 6858000"/>
              <a:gd name="connsiteX123-21001" fmla="*/ 6125703 w 6127519"/>
              <a:gd name="connsiteY123-21002" fmla="*/ 5692894 h 6858000"/>
              <a:gd name="connsiteX124-21003" fmla="*/ 6126670 w 6127519"/>
              <a:gd name="connsiteY124-21004" fmla="*/ 5697882 h 6858000"/>
              <a:gd name="connsiteX125-21005" fmla="*/ 6124061 w 6127519"/>
              <a:gd name="connsiteY125-21006" fmla="*/ 5710294 h 6858000"/>
              <a:gd name="connsiteX126-21007" fmla="*/ 6122213 w 6127519"/>
              <a:gd name="connsiteY126-21008" fmla="*/ 5714762 h 6858000"/>
              <a:gd name="connsiteX127-21009" fmla="*/ 6121353 w 6127519"/>
              <a:gd name="connsiteY127-21010" fmla="*/ 5721725 h 6858000"/>
              <a:gd name="connsiteX128-21011" fmla="*/ 6121607 w 6127519"/>
              <a:gd name="connsiteY128-21012" fmla="*/ 5721959 h 6858000"/>
              <a:gd name="connsiteX129-21013" fmla="*/ 6120262 w 6127519"/>
              <a:gd name="connsiteY129-21014" fmla="*/ 5728358 h 6858000"/>
              <a:gd name="connsiteX130-21015" fmla="*/ 6110194 w 6127519"/>
              <a:gd name="connsiteY130-21016" fmla="*/ 5758853 h 6858000"/>
              <a:gd name="connsiteX131-21017" fmla="*/ 6127519 w 6127519"/>
              <a:gd name="connsiteY131-21018" fmla="*/ 5865775 h 6858000"/>
              <a:gd name="connsiteX132-21019" fmla="*/ 6119217 w 6127519"/>
              <a:gd name="connsiteY132-21020" fmla="*/ 5888542 h 6858000"/>
              <a:gd name="connsiteX133-21021" fmla="*/ 6102493 w 6127519"/>
              <a:gd name="connsiteY133-21022" fmla="*/ 5928602 h 6858000"/>
              <a:gd name="connsiteX134-21023" fmla="*/ 6056863 w 6127519"/>
              <a:gd name="connsiteY134-21024" fmla="*/ 6000643 h 6858000"/>
              <a:gd name="connsiteX135-21025" fmla="*/ 6045436 w 6127519"/>
              <a:gd name="connsiteY135-21026" fmla="*/ 6124480 h 6858000"/>
              <a:gd name="connsiteX136-21027" fmla="*/ 6030489 w 6127519"/>
              <a:gd name="connsiteY136-21028" fmla="*/ 6317666 h 6858000"/>
              <a:gd name="connsiteX137-21029" fmla="*/ 6007492 w 6127519"/>
              <a:gd name="connsiteY137-21030" fmla="*/ 6440818 h 6858000"/>
              <a:gd name="connsiteX138-21031" fmla="*/ 6009467 w 6127519"/>
              <a:gd name="connsiteY138-21032" fmla="*/ 6487076 h 6858000"/>
              <a:gd name="connsiteX139-21033" fmla="*/ 5995064 w 6127519"/>
              <a:gd name="connsiteY139-21034" fmla="*/ 6540791 h 6858000"/>
              <a:gd name="connsiteX140-21035" fmla="*/ 5996309 w 6127519"/>
              <a:gd name="connsiteY140-21036" fmla="*/ 6543961 h 6858000"/>
              <a:gd name="connsiteX141-21037" fmla="*/ 5996048 w 6127519"/>
              <a:gd name="connsiteY141-21038" fmla="*/ 6555444 h 6858000"/>
              <a:gd name="connsiteX142-21039" fmla="*/ 6002524 w 6127519"/>
              <a:gd name="connsiteY142-21040" fmla="*/ 6560188 h 6858000"/>
              <a:gd name="connsiteX143-21041" fmla="*/ 6006823 w 6127519"/>
              <a:gd name="connsiteY143-21042" fmla="*/ 6578546 h 6858000"/>
              <a:gd name="connsiteX144-21043" fmla="*/ 6004510 w 6127519"/>
              <a:gd name="connsiteY144-21044" fmla="*/ 6599256 h 6858000"/>
              <a:gd name="connsiteX145-21045" fmla="*/ 5986207 w 6127519"/>
              <a:gd name="connsiteY145-21046" fmla="*/ 6695855 h 6858000"/>
              <a:gd name="connsiteX146-21047" fmla="*/ 5979428 w 6127519"/>
              <a:gd name="connsiteY146-21048" fmla="*/ 6754678 h 6858000"/>
              <a:gd name="connsiteX147-21049" fmla="*/ 5983398 w 6127519"/>
              <a:gd name="connsiteY147-21050" fmla="*/ 6778641 h 6858000"/>
              <a:gd name="connsiteX148-21051" fmla="*/ 5984543 w 6127519"/>
              <a:gd name="connsiteY148-21052" fmla="*/ 6811016 h 6858000"/>
              <a:gd name="connsiteX149-21053" fmla="*/ 5981802 w 6127519"/>
              <a:gd name="connsiteY149-21054" fmla="*/ 6838578 h 6858000"/>
              <a:gd name="connsiteX150-21055" fmla="*/ 5979671 w 6127519"/>
              <a:gd name="connsiteY150-21056" fmla="*/ 6858000 h 6858000"/>
              <a:gd name="connsiteX151-21057" fmla="*/ 0 w 6127519"/>
              <a:gd name="connsiteY151-21058" fmla="*/ 6858000 h 6858000"/>
              <a:gd name="connsiteX152-21059" fmla="*/ 0 w 6127519"/>
              <a:gd name="connsiteY152-21060" fmla="*/ 0 h 6858000"/>
              <a:gd name="connsiteX0-21061" fmla="*/ 0 w 6127689"/>
              <a:gd name="connsiteY0-21062" fmla="*/ 0 h 6858000"/>
              <a:gd name="connsiteX1-21063" fmla="*/ 4965888 w 6127689"/>
              <a:gd name="connsiteY1-21064" fmla="*/ 0 h 6858000"/>
              <a:gd name="connsiteX2-21065" fmla="*/ 4967767 w 6127689"/>
              <a:gd name="connsiteY2-21066" fmla="*/ 7930 h 6858000"/>
              <a:gd name="connsiteX3-21067" fmla="*/ 4979444 w 6127689"/>
              <a:gd name="connsiteY3-21068" fmla="*/ 43921 h 6858000"/>
              <a:gd name="connsiteX4-21069" fmla="*/ 5021173 w 6127689"/>
              <a:gd name="connsiteY4-21070" fmla="*/ 123738 h 6858000"/>
              <a:gd name="connsiteX5-21071" fmla="*/ 5075458 w 6127689"/>
              <a:gd name="connsiteY5-21072" fmla="*/ 264355 h 6858000"/>
              <a:gd name="connsiteX6-21073" fmla="*/ 5081175 w 6127689"/>
              <a:gd name="connsiteY6-21074" fmla="*/ 277448 h 6858000"/>
              <a:gd name="connsiteX7-21075" fmla="*/ 5097011 w 6127689"/>
              <a:gd name="connsiteY7-21076" fmla="*/ 355616 h 6858000"/>
              <a:gd name="connsiteX8-21077" fmla="*/ 5130982 w 6127689"/>
              <a:gd name="connsiteY8-21078" fmla="*/ 412030 h 6858000"/>
              <a:gd name="connsiteX9-21079" fmla="*/ 5153000 w 6127689"/>
              <a:gd name="connsiteY9-21080" fmla="*/ 507134 h 6858000"/>
              <a:gd name="connsiteX10-21081" fmla="*/ 5171282 w 6127689"/>
              <a:gd name="connsiteY10-21082" fmla="*/ 602071 h 6858000"/>
              <a:gd name="connsiteX11-21083" fmla="*/ 5176196 w 6127689"/>
              <a:gd name="connsiteY11-21084" fmla="*/ 636822 h 6858000"/>
              <a:gd name="connsiteX12-21085" fmla="*/ 5189051 w 6127689"/>
              <a:gd name="connsiteY12-21086" fmla="*/ 782518 h 6858000"/>
              <a:gd name="connsiteX13-21087" fmla="*/ 5210428 w 6127689"/>
              <a:gd name="connsiteY13-21088" fmla="*/ 815772 h 6858000"/>
              <a:gd name="connsiteX14-21089" fmla="*/ 5221088 w 6127689"/>
              <a:gd name="connsiteY14-21090" fmla="*/ 860193 h 6858000"/>
              <a:gd name="connsiteX15-21091" fmla="*/ 5230806 w 6127689"/>
              <a:gd name="connsiteY15-21092" fmla="*/ 961354 h 6858000"/>
              <a:gd name="connsiteX16-21093" fmla="*/ 5201018 w 6127689"/>
              <a:gd name="connsiteY16-21094" fmla="*/ 1095027 h 6858000"/>
              <a:gd name="connsiteX17-21095" fmla="*/ 5202153 w 6127689"/>
              <a:gd name="connsiteY17-21096" fmla="*/ 1133224 h 6858000"/>
              <a:gd name="connsiteX18-21097" fmla="*/ 5207370 w 6127689"/>
              <a:gd name="connsiteY18-21098" fmla="*/ 1138097 h 6858000"/>
              <a:gd name="connsiteX19-21099" fmla="*/ 5189234 w 6127689"/>
              <a:gd name="connsiteY19-21100" fmla="*/ 1193495 h 6858000"/>
              <a:gd name="connsiteX20-21101" fmla="*/ 5202769 w 6127689"/>
              <a:gd name="connsiteY20-21102" fmla="*/ 1269450 h 6858000"/>
              <a:gd name="connsiteX21-21103" fmla="*/ 5225968 w 6127689"/>
              <a:gd name="connsiteY21-21104" fmla="*/ 1357994 h 6858000"/>
              <a:gd name="connsiteX22-21105" fmla="*/ 5233819 w 6127689"/>
              <a:gd name="connsiteY22-21106" fmla="*/ 1380922 h 6858000"/>
              <a:gd name="connsiteX23-21107" fmla="*/ 5237226 w 6127689"/>
              <a:gd name="connsiteY23-21108" fmla="*/ 1441327 h 6858000"/>
              <a:gd name="connsiteX24-21109" fmla="*/ 5255653 w 6127689"/>
              <a:gd name="connsiteY24-21110" fmla="*/ 1524712 h 6858000"/>
              <a:gd name="connsiteX25-21111" fmla="*/ 5263491 w 6127689"/>
              <a:gd name="connsiteY25-21112" fmla="*/ 1642938 h 6858000"/>
              <a:gd name="connsiteX26-21113" fmla="*/ 5261314 w 6127689"/>
              <a:gd name="connsiteY26-21114" fmla="*/ 1689177 h 6858000"/>
              <a:gd name="connsiteX27-21115" fmla="*/ 5259788 w 6127689"/>
              <a:gd name="connsiteY27-21116" fmla="*/ 1768516 h 6858000"/>
              <a:gd name="connsiteX28-21117" fmla="*/ 5255696 w 6127689"/>
              <a:gd name="connsiteY28-21118" fmla="*/ 1953770 h 6858000"/>
              <a:gd name="connsiteX29-21119" fmla="*/ 5252592 w 6127689"/>
              <a:gd name="connsiteY29-21120" fmla="*/ 2092210 h 6858000"/>
              <a:gd name="connsiteX30-21121" fmla="*/ 5264303 w 6127689"/>
              <a:gd name="connsiteY30-21122" fmla="*/ 2225157 h 6858000"/>
              <a:gd name="connsiteX31-21123" fmla="*/ 5254949 w 6127689"/>
              <a:gd name="connsiteY31-21124" fmla="*/ 2236160 h 6858000"/>
              <a:gd name="connsiteX32-21125" fmla="*/ 5250104 w 6127689"/>
              <a:gd name="connsiteY32-21126" fmla="*/ 2249166 h 6858000"/>
              <a:gd name="connsiteX33-21127" fmla="*/ 5251214 w 6127689"/>
              <a:gd name="connsiteY33-21128" fmla="*/ 2250944 h 6858000"/>
              <a:gd name="connsiteX34-21129" fmla="*/ 5250644 w 6127689"/>
              <a:gd name="connsiteY34-21130" fmla="*/ 2266619 h 6858000"/>
              <a:gd name="connsiteX35-21131" fmla="*/ 5293877 w 6127689"/>
              <a:gd name="connsiteY35-21132" fmla="*/ 2368649 h 6858000"/>
              <a:gd name="connsiteX36-21133" fmla="*/ 5311338 w 6127689"/>
              <a:gd name="connsiteY36-21134" fmla="*/ 2404034 h 6858000"/>
              <a:gd name="connsiteX37-21135" fmla="*/ 5338366 w 6127689"/>
              <a:gd name="connsiteY37-21136" fmla="*/ 2465052 h 6858000"/>
              <a:gd name="connsiteX38-21137" fmla="*/ 5371263 w 6127689"/>
              <a:gd name="connsiteY38-21138" fmla="*/ 2586413 h 6858000"/>
              <a:gd name="connsiteX39-21139" fmla="*/ 5407503 w 6127689"/>
              <a:gd name="connsiteY39-21140" fmla="*/ 2786290 h 6858000"/>
              <a:gd name="connsiteX40-21141" fmla="*/ 5407356 w 6127689"/>
              <a:gd name="connsiteY40-21142" fmla="*/ 2787545 h 6858000"/>
              <a:gd name="connsiteX41-21143" fmla="*/ 5411130 w 6127689"/>
              <a:gd name="connsiteY41-21144" fmla="*/ 2788640 h 6858000"/>
              <a:gd name="connsiteX42-21145" fmla="*/ 5416439 w 6127689"/>
              <a:gd name="connsiteY42-21146" fmla="*/ 2805666 h 6858000"/>
              <a:gd name="connsiteX43-21147" fmla="*/ 5416589 w 6127689"/>
              <a:gd name="connsiteY43-21148" fmla="*/ 2810822 h 6858000"/>
              <a:gd name="connsiteX44-21149" fmla="*/ 5418542 w 6127689"/>
              <a:gd name="connsiteY44-21150" fmla="*/ 2817745 h 6858000"/>
              <a:gd name="connsiteX45-21151" fmla="*/ 5418847 w 6127689"/>
              <a:gd name="connsiteY45-21152" fmla="*/ 2817825 h 6858000"/>
              <a:gd name="connsiteX46-21153" fmla="*/ 5457023 w 6127689"/>
              <a:gd name="connsiteY46-21154" fmla="*/ 2858292 h 6858000"/>
              <a:gd name="connsiteX47-21155" fmla="*/ 5479298 w 6127689"/>
              <a:gd name="connsiteY47-21156" fmla="*/ 2947791 h 6858000"/>
              <a:gd name="connsiteX48-21157" fmla="*/ 5481770 w 6127689"/>
              <a:gd name="connsiteY48-21158" fmla="*/ 2951352 h 6858000"/>
              <a:gd name="connsiteX49-21159" fmla="*/ 5482045 w 6127689"/>
              <a:gd name="connsiteY49-21160" fmla="*/ 2984371 h 6858000"/>
              <a:gd name="connsiteX50-21161" fmla="*/ 5482415 w 6127689"/>
              <a:gd name="connsiteY50-21162" fmla="*/ 3004079 h 6858000"/>
              <a:gd name="connsiteX51-21163" fmla="*/ 5503944 w 6127689"/>
              <a:gd name="connsiteY51-21164" fmla="*/ 3123335 h 6858000"/>
              <a:gd name="connsiteX52-21165" fmla="*/ 5516007 w 6127689"/>
              <a:gd name="connsiteY52-21166" fmla="*/ 3258473 h 6858000"/>
              <a:gd name="connsiteX53-21167" fmla="*/ 5566839 w 6127689"/>
              <a:gd name="connsiteY53-21168" fmla="*/ 3345295 h 6858000"/>
              <a:gd name="connsiteX54-21169" fmla="*/ 5589758 w 6127689"/>
              <a:gd name="connsiteY54-21170" fmla="*/ 3506453 h 6858000"/>
              <a:gd name="connsiteX55-21171" fmla="*/ 5596144 w 6127689"/>
              <a:gd name="connsiteY55-21172" fmla="*/ 3534624 h 6858000"/>
              <a:gd name="connsiteX56-21173" fmla="*/ 5597750 w 6127689"/>
              <a:gd name="connsiteY56-21174" fmla="*/ 3534129 h 6858000"/>
              <a:gd name="connsiteX57-21175" fmla="*/ 5599700 w 6127689"/>
              <a:gd name="connsiteY57-21176" fmla="*/ 3547221 h 6858000"/>
              <a:gd name="connsiteX58-21177" fmla="*/ 5615031 w 6127689"/>
              <a:gd name="connsiteY58-21178" fmla="*/ 3557482 h 6858000"/>
              <a:gd name="connsiteX59-21179" fmla="*/ 5618377 w 6127689"/>
              <a:gd name="connsiteY59-21180" fmla="*/ 3588431 h 6858000"/>
              <a:gd name="connsiteX60-21181" fmla="*/ 5612155 w 6127689"/>
              <a:gd name="connsiteY60-21182" fmla="*/ 3589869 h 6858000"/>
              <a:gd name="connsiteX61-21183" fmla="*/ 5620843 w 6127689"/>
              <a:gd name="connsiteY61-21184" fmla="*/ 3606745 h 6858000"/>
              <a:gd name="connsiteX62-21185" fmla="*/ 5655472 w 6127689"/>
              <a:gd name="connsiteY62-21186" fmla="*/ 3678877 h 6858000"/>
              <a:gd name="connsiteX63-21187" fmla="*/ 5680448 w 6127689"/>
              <a:gd name="connsiteY63-21188" fmla="*/ 3717760 h 6858000"/>
              <a:gd name="connsiteX64-21189" fmla="*/ 5683015 w 6127689"/>
              <a:gd name="connsiteY64-21190" fmla="*/ 3762025 h 6858000"/>
              <a:gd name="connsiteX65-21191" fmla="*/ 5696643 w 6127689"/>
              <a:gd name="connsiteY65-21192" fmla="*/ 3773888 h 6858000"/>
              <a:gd name="connsiteX66-21193" fmla="*/ 5699203 w 6127689"/>
              <a:gd name="connsiteY66-21194" fmla="*/ 3775823 h 6858000"/>
              <a:gd name="connsiteX67-21195" fmla="*/ 5704824 w 6127689"/>
              <a:gd name="connsiteY67-21196" fmla="*/ 3785966 h 6858000"/>
              <a:gd name="connsiteX68-21197" fmla="*/ 5712204 w 6127689"/>
              <a:gd name="connsiteY68-21198" fmla="*/ 3785830 h 6858000"/>
              <a:gd name="connsiteX69-21199" fmla="*/ 5724816 w 6127689"/>
              <a:gd name="connsiteY69-21200" fmla="*/ 3798949 h 6858000"/>
              <a:gd name="connsiteX70-21201" fmla="*/ 5733539 w 6127689"/>
              <a:gd name="connsiteY70-21202" fmla="*/ 3818457 h 6858000"/>
              <a:gd name="connsiteX71-21203" fmla="*/ 5768491 w 6127689"/>
              <a:gd name="connsiteY71-21204" fmla="*/ 3914399 h 6858000"/>
              <a:gd name="connsiteX72-21205" fmla="*/ 5793123 w 6127689"/>
              <a:gd name="connsiteY72-21206" fmla="*/ 3969952 h 6858000"/>
              <a:gd name="connsiteX73-21207" fmla="*/ 5808321 w 6127689"/>
              <a:gd name="connsiteY73-21208" fmla="*/ 3988153 h 6858000"/>
              <a:gd name="connsiteX74-21209" fmla="*/ 5825621 w 6127689"/>
              <a:gd name="connsiteY74-21210" fmla="*/ 4015525 h 6858000"/>
              <a:gd name="connsiteX75-21211" fmla="*/ 5860672 w 6127689"/>
              <a:gd name="connsiteY75-21212" fmla="*/ 4061579 h 6858000"/>
              <a:gd name="connsiteX76-21213" fmla="*/ 5872173 w 6127689"/>
              <a:gd name="connsiteY76-21214" fmla="*/ 4088497 h 6858000"/>
              <a:gd name="connsiteX77-21215" fmla="*/ 5883705 w 6127689"/>
              <a:gd name="connsiteY77-21216" fmla="*/ 4101899 h 6858000"/>
              <a:gd name="connsiteX78-21217" fmla="*/ 5885314 w 6127689"/>
              <a:gd name="connsiteY78-21218" fmla="*/ 4108387 h 6858000"/>
              <a:gd name="connsiteX79-21219" fmla="*/ 5894095 w 6127689"/>
              <a:gd name="connsiteY79-21220" fmla="*/ 4128857 h 6858000"/>
              <a:gd name="connsiteX80-21221" fmla="*/ 5898339 w 6127689"/>
              <a:gd name="connsiteY80-21222" fmla="*/ 4140800 h 6858000"/>
              <a:gd name="connsiteX81-21223" fmla="*/ 5899734 w 6127689"/>
              <a:gd name="connsiteY81-21224" fmla="*/ 4145632 h 6858000"/>
              <a:gd name="connsiteX82-21225" fmla="*/ 5903513 w 6127689"/>
              <a:gd name="connsiteY82-21226" fmla="*/ 4187661 h 6858000"/>
              <a:gd name="connsiteX83-21227" fmla="*/ 5917114 w 6127689"/>
              <a:gd name="connsiteY83-21228" fmla="*/ 4213096 h 6858000"/>
              <a:gd name="connsiteX84-21229" fmla="*/ 5921153 w 6127689"/>
              <a:gd name="connsiteY84-21230" fmla="*/ 4236222 h 6858000"/>
              <a:gd name="connsiteX85-21231" fmla="*/ 5924233 w 6127689"/>
              <a:gd name="connsiteY85-21232" fmla="*/ 4242060 h 6858000"/>
              <a:gd name="connsiteX86-21233" fmla="*/ 5928910 w 6127689"/>
              <a:gd name="connsiteY86-21234" fmla="*/ 4300973 h 6858000"/>
              <a:gd name="connsiteX87-21235" fmla="*/ 5939320 w 6127689"/>
              <a:gd name="connsiteY87-21236" fmla="*/ 4340435 h 6858000"/>
              <a:gd name="connsiteX88-21237" fmla="*/ 5946705 w 6127689"/>
              <a:gd name="connsiteY88-21238" fmla="*/ 4428051 h 6858000"/>
              <a:gd name="connsiteX89-21239" fmla="*/ 5949261 w 6127689"/>
              <a:gd name="connsiteY89-21240" fmla="*/ 4449185 h 6858000"/>
              <a:gd name="connsiteX90-21241" fmla="*/ 5957504 w 6127689"/>
              <a:gd name="connsiteY90-21242" fmla="*/ 4465911 h 6858000"/>
              <a:gd name="connsiteX91-21243" fmla="*/ 5964689 w 6127689"/>
              <a:gd name="connsiteY91-21244" fmla="*/ 4468532 h 6858000"/>
              <a:gd name="connsiteX92-21245" fmla="*/ 5967062 w 6127689"/>
              <a:gd name="connsiteY92-21246" fmla="*/ 4479923 h 6858000"/>
              <a:gd name="connsiteX93-21247" fmla="*/ 5968960 w 6127689"/>
              <a:gd name="connsiteY93-21248" fmla="*/ 4482655 h 6858000"/>
              <a:gd name="connsiteX94-21249" fmla="*/ 5978567 w 6127689"/>
              <a:gd name="connsiteY94-21250" fmla="*/ 4498605 h 6858000"/>
              <a:gd name="connsiteX95-21251" fmla="*/ 5980106 w 6127689"/>
              <a:gd name="connsiteY95-21252" fmla="*/ 4585087 h 6858000"/>
              <a:gd name="connsiteX96-21253" fmla="*/ 5998138 w 6127689"/>
              <a:gd name="connsiteY96-21254" fmla="*/ 4697518 h 6858000"/>
              <a:gd name="connsiteX97-21255" fmla="*/ 6013516 w 6127689"/>
              <a:gd name="connsiteY97-21256" fmla="*/ 4786619 h 6858000"/>
              <a:gd name="connsiteX98-21257" fmla="*/ 6025404 w 6127689"/>
              <a:gd name="connsiteY98-21258" fmla="*/ 4858148 h 6858000"/>
              <a:gd name="connsiteX99-21259" fmla="*/ 6007749 w 6127689"/>
              <a:gd name="connsiteY99-21260" fmla="*/ 4964715 h 6858000"/>
              <a:gd name="connsiteX100-21261" fmla="*/ 6005269 w 6127689"/>
              <a:gd name="connsiteY100-21262" fmla="*/ 5150567 h 6858000"/>
              <a:gd name="connsiteX101-21263" fmla="*/ 6001127 w 6127689"/>
              <a:gd name="connsiteY101-21264" fmla="*/ 5164609 h 6858000"/>
              <a:gd name="connsiteX102-21265" fmla="*/ 5996647 w 6127689"/>
              <a:gd name="connsiteY102-21266" fmla="*/ 5185640 h 6858000"/>
              <a:gd name="connsiteX103-21267" fmla="*/ 5998514 w 6127689"/>
              <a:gd name="connsiteY103-21268" fmla="*/ 5189673 h 6858000"/>
              <a:gd name="connsiteX104-21269" fmla="*/ 5995970 w 6127689"/>
              <a:gd name="connsiteY104-21270" fmla="*/ 5221547 h 6858000"/>
              <a:gd name="connsiteX105-21271" fmla="*/ 5997218 w 6127689"/>
              <a:gd name="connsiteY105-21272" fmla="*/ 5222031 h 6858000"/>
              <a:gd name="connsiteX106-21273" fmla="*/ 6002116 w 6127689"/>
              <a:gd name="connsiteY106-21274" fmla="*/ 5231223 h 6858000"/>
              <a:gd name="connsiteX107-21275" fmla="*/ 6008541 w 6127689"/>
              <a:gd name="connsiteY107-21276" fmla="*/ 5248680 h 6858000"/>
              <a:gd name="connsiteX108-21277" fmla="*/ 6039260 w 6127689"/>
              <a:gd name="connsiteY108-21278" fmla="*/ 5289518 h 6858000"/>
              <a:gd name="connsiteX109-21279" fmla="*/ 6036748 w 6127689"/>
              <a:gd name="connsiteY109-21280" fmla="*/ 5322752 h 6858000"/>
              <a:gd name="connsiteX110-21281" fmla="*/ 6036943 w 6127689"/>
              <a:gd name="connsiteY110-21282" fmla="*/ 5329480 h 6858000"/>
              <a:gd name="connsiteX111-21283" fmla="*/ 6037236 w 6127689"/>
              <a:gd name="connsiteY111-21284" fmla="*/ 5329634 h 6858000"/>
              <a:gd name="connsiteX112-21285" fmla="*/ 6038019 w 6127689"/>
              <a:gd name="connsiteY112-21286" fmla="*/ 5336764 h 6858000"/>
              <a:gd name="connsiteX113-21287" fmla="*/ 6037298 w 6127689"/>
              <a:gd name="connsiteY113-21288" fmla="*/ 5341753 h 6858000"/>
              <a:gd name="connsiteX114-21289" fmla="*/ 6037677 w 6127689"/>
              <a:gd name="connsiteY114-21290" fmla="*/ 5354807 h 6858000"/>
              <a:gd name="connsiteX115-21291" fmla="*/ 6039728 w 6127689"/>
              <a:gd name="connsiteY115-21292" fmla="*/ 5359416 h 6858000"/>
              <a:gd name="connsiteX116-21293" fmla="*/ 6043311 w 6127689"/>
              <a:gd name="connsiteY116-21294" fmla="*/ 5361407 h 6858000"/>
              <a:gd name="connsiteX117-21295" fmla="*/ 6042954 w 6127689"/>
              <a:gd name="connsiteY117-21296" fmla="*/ 5362576 h 6858000"/>
              <a:gd name="connsiteX118-21297" fmla="*/ 6053435 w 6127689"/>
              <a:gd name="connsiteY118-21298" fmla="*/ 5387547 h 6858000"/>
              <a:gd name="connsiteX119-21299" fmla="*/ 6065933 w 6127689"/>
              <a:gd name="connsiteY119-21300" fmla="*/ 5443002 h 6858000"/>
              <a:gd name="connsiteX120-21301" fmla="*/ 6068640 w 6127689"/>
              <a:gd name="connsiteY120-21302" fmla="*/ 5474503 h 6858000"/>
              <a:gd name="connsiteX121-21303" fmla="*/ 6080922 w 6127689"/>
              <a:gd name="connsiteY121-21304" fmla="*/ 5561070 h 6858000"/>
              <a:gd name="connsiteX122-21305" fmla="*/ 6096949 w 6127689"/>
              <a:gd name="connsiteY122-21306" fmla="*/ 5648179 h 6858000"/>
              <a:gd name="connsiteX123-21307" fmla="*/ 6125703 w 6127689"/>
              <a:gd name="connsiteY123-21308" fmla="*/ 5692894 h 6858000"/>
              <a:gd name="connsiteX124-21309" fmla="*/ 6126670 w 6127689"/>
              <a:gd name="connsiteY124-21310" fmla="*/ 5697882 h 6858000"/>
              <a:gd name="connsiteX125-21311" fmla="*/ 6124061 w 6127689"/>
              <a:gd name="connsiteY125-21312" fmla="*/ 5710294 h 6858000"/>
              <a:gd name="connsiteX126-21313" fmla="*/ 6122213 w 6127689"/>
              <a:gd name="connsiteY126-21314" fmla="*/ 5714762 h 6858000"/>
              <a:gd name="connsiteX127-21315" fmla="*/ 6121353 w 6127689"/>
              <a:gd name="connsiteY127-21316" fmla="*/ 5721725 h 6858000"/>
              <a:gd name="connsiteX128-21317" fmla="*/ 6121607 w 6127689"/>
              <a:gd name="connsiteY128-21318" fmla="*/ 5721959 h 6858000"/>
              <a:gd name="connsiteX129-21319" fmla="*/ 6120262 w 6127689"/>
              <a:gd name="connsiteY129-21320" fmla="*/ 5728358 h 6858000"/>
              <a:gd name="connsiteX130-21321" fmla="*/ 6127024 w 6127689"/>
              <a:gd name="connsiteY130-21322" fmla="*/ 5786902 h 6858000"/>
              <a:gd name="connsiteX131-21323" fmla="*/ 6127519 w 6127689"/>
              <a:gd name="connsiteY131-21324" fmla="*/ 5865775 h 6858000"/>
              <a:gd name="connsiteX132-21325" fmla="*/ 6119217 w 6127689"/>
              <a:gd name="connsiteY132-21326" fmla="*/ 5888542 h 6858000"/>
              <a:gd name="connsiteX133-21327" fmla="*/ 6102493 w 6127689"/>
              <a:gd name="connsiteY133-21328" fmla="*/ 5928602 h 6858000"/>
              <a:gd name="connsiteX134-21329" fmla="*/ 6056863 w 6127689"/>
              <a:gd name="connsiteY134-21330" fmla="*/ 6000643 h 6858000"/>
              <a:gd name="connsiteX135-21331" fmla="*/ 6045436 w 6127689"/>
              <a:gd name="connsiteY135-21332" fmla="*/ 6124480 h 6858000"/>
              <a:gd name="connsiteX136-21333" fmla="*/ 6030489 w 6127689"/>
              <a:gd name="connsiteY136-21334" fmla="*/ 6317666 h 6858000"/>
              <a:gd name="connsiteX137-21335" fmla="*/ 6007492 w 6127689"/>
              <a:gd name="connsiteY137-21336" fmla="*/ 6440818 h 6858000"/>
              <a:gd name="connsiteX138-21337" fmla="*/ 6009467 w 6127689"/>
              <a:gd name="connsiteY138-21338" fmla="*/ 6487076 h 6858000"/>
              <a:gd name="connsiteX139-21339" fmla="*/ 5995064 w 6127689"/>
              <a:gd name="connsiteY139-21340" fmla="*/ 6540791 h 6858000"/>
              <a:gd name="connsiteX140-21341" fmla="*/ 5996309 w 6127689"/>
              <a:gd name="connsiteY140-21342" fmla="*/ 6543961 h 6858000"/>
              <a:gd name="connsiteX141-21343" fmla="*/ 5996048 w 6127689"/>
              <a:gd name="connsiteY141-21344" fmla="*/ 6555444 h 6858000"/>
              <a:gd name="connsiteX142-21345" fmla="*/ 6002524 w 6127689"/>
              <a:gd name="connsiteY142-21346" fmla="*/ 6560188 h 6858000"/>
              <a:gd name="connsiteX143-21347" fmla="*/ 6006823 w 6127689"/>
              <a:gd name="connsiteY143-21348" fmla="*/ 6578546 h 6858000"/>
              <a:gd name="connsiteX144-21349" fmla="*/ 6004510 w 6127689"/>
              <a:gd name="connsiteY144-21350" fmla="*/ 6599256 h 6858000"/>
              <a:gd name="connsiteX145-21351" fmla="*/ 5986207 w 6127689"/>
              <a:gd name="connsiteY145-21352" fmla="*/ 6695855 h 6858000"/>
              <a:gd name="connsiteX146-21353" fmla="*/ 5979428 w 6127689"/>
              <a:gd name="connsiteY146-21354" fmla="*/ 6754678 h 6858000"/>
              <a:gd name="connsiteX147-21355" fmla="*/ 5983398 w 6127689"/>
              <a:gd name="connsiteY147-21356" fmla="*/ 6778641 h 6858000"/>
              <a:gd name="connsiteX148-21357" fmla="*/ 5984543 w 6127689"/>
              <a:gd name="connsiteY148-21358" fmla="*/ 6811016 h 6858000"/>
              <a:gd name="connsiteX149-21359" fmla="*/ 5981802 w 6127689"/>
              <a:gd name="connsiteY149-21360" fmla="*/ 6838578 h 6858000"/>
              <a:gd name="connsiteX150-21361" fmla="*/ 5979671 w 6127689"/>
              <a:gd name="connsiteY150-21362" fmla="*/ 6858000 h 6858000"/>
              <a:gd name="connsiteX151-21363" fmla="*/ 0 w 6127689"/>
              <a:gd name="connsiteY151-21364" fmla="*/ 6858000 h 6858000"/>
              <a:gd name="connsiteX152-21365" fmla="*/ 0 w 6127689"/>
              <a:gd name="connsiteY152-21366" fmla="*/ 0 h 6858000"/>
              <a:gd name="connsiteX0-21367" fmla="*/ 0 w 6127689"/>
              <a:gd name="connsiteY0-21368" fmla="*/ 0 h 6858000"/>
              <a:gd name="connsiteX1-21369" fmla="*/ 4965888 w 6127689"/>
              <a:gd name="connsiteY1-21370" fmla="*/ 0 h 6858000"/>
              <a:gd name="connsiteX2-21371" fmla="*/ 4967767 w 6127689"/>
              <a:gd name="connsiteY2-21372" fmla="*/ 7930 h 6858000"/>
              <a:gd name="connsiteX3-21373" fmla="*/ 4979444 w 6127689"/>
              <a:gd name="connsiteY3-21374" fmla="*/ 43921 h 6858000"/>
              <a:gd name="connsiteX4-21375" fmla="*/ 5021173 w 6127689"/>
              <a:gd name="connsiteY4-21376" fmla="*/ 123738 h 6858000"/>
              <a:gd name="connsiteX5-21377" fmla="*/ 5075458 w 6127689"/>
              <a:gd name="connsiteY5-21378" fmla="*/ 264355 h 6858000"/>
              <a:gd name="connsiteX6-21379" fmla="*/ 5081175 w 6127689"/>
              <a:gd name="connsiteY6-21380" fmla="*/ 277448 h 6858000"/>
              <a:gd name="connsiteX7-21381" fmla="*/ 5097011 w 6127689"/>
              <a:gd name="connsiteY7-21382" fmla="*/ 355616 h 6858000"/>
              <a:gd name="connsiteX8-21383" fmla="*/ 5130982 w 6127689"/>
              <a:gd name="connsiteY8-21384" fmla="*/ 412030 h 6858000"/>
              <a:gd name="connsiteX9-21385" fmla="*/ 5153000 w 6127689"/>
              <a:gd name="connsiteY9-21386" fmla="*/ 507134 h 6858000"/>
              <a:gd name="connsiteX10-21387" fmla="*/ 5171282 w 6127689"/>
              <a:gd name="connsiteY10-21388" fmla="*/ 602071 h 6858000"/>
              <a:gd name="connsiteX11-21389" fmla="*/ 5176196 w 6127689"/>
              <a:gd name="connsiteY11-21390" fmla="*/ 636822 h 6858000"/>
              <a:gd name="connsiteX12-21391" fmla="*/ 5189051 w 6127689"/>
              <a:gd name="connsiteY12-21392" fmla="*/ 782518 h 6858000"/>
              <a:gd name="connsiteX13-21393" fmla="*/ 5210428 w 6127689"/>
              <a:gd name="connsiteY13-21394" fmla="*/ 815772 h 6858000"/>
              <a:gd name="connsiteX14-21395" fmla="*/ 5221088 w 6127689"/>
              <a:gd name="connsiteY14-21396" fmla="*/ 860193 h 6858000"/>
              <a:gd name="connsiteX15-21397" fmla="*/ 5230806 w 6127689"/>
              <a:gd name="connsiteY15-21398" fmla="*/ 961354 h 6858000"/>
              <a:gd name="connsiteX16-21399" fmla="*/ 5201018 w 6127689"/>
              <a:gd name="connsiteY16-21400" fmla="*/ 1095027 h 6858000"/>
              <a:gd name="connsiteX17-21401" fmla="*/ 5202153 w 6127689"/>
              <a:gd name="connsiteY17-21402" fmla="*/ 1133224 h 6858000"/>
              <a:gd name="connsiteX18-21403" fmla="*/ 5207370 w 6127689"/>
              <a:gd name="connsiteY18-21404" fmla="*/ 1138097 h 6858000"/>
              <a:gd name="connsiteX19-21405" fmla="*/ 5189234 w 6127689"/>
              <a:gd name="connsiteY19-21406" fmla="*/ 1193495 h 6858000"/>
              <a:gd name="connsiteX20-21407" fmla="*/ 5202769 w 6127689"/>
              <a:gd name="connsiteY20-21408" fmla="*/ 1269450 h 6858000"/>
              <a:gd name="connsiteX21-21409" fmla="*/ 5225968 w 6127689"/>
              <a:gd name="connsiteY21-21410" fmla="*/ 1357994 h 6858000"/>
              <a:gd name="connsiteX22-21411" fmla="*/ 5233819 w 6127689"/>
              <a:gd name="connsiteY22-21412" fmla="*/ 1380922 h 6858000"/>
              <a:gd name="connsiteX23-21413" fmla="*/ 5237226 w 6127689"/>
              <a:gd name="connsiteY23-21414" fmla="*/ 1441327 h 6858000"/>
              <a:gd name="connsiteX24-21415" fmla="*/ 5255653 w 6127689"/>
              <a:gd name="connsiteY24-21416" fmla="*/ 1524712 h 6858000"/>
              <a:gd name="connsiteX25-21417" fmla="*/ 5263491 w 6127689"/>
              <a:gd name="connsiteY25-21418" fmla="*/ 1642938 h 6858000"/>
              <a:gd name="connsiteX26-21419" fmla="*/ 5261314 w 6127689"/>
              <a:gd name="connsiteY26-21420" fmla="*/ 1689177 h 6858000"/>
              <a:gd name="connsiteX27-21421" fmla="*/ 5259788 w 6127689"/>
              <a:gd name="connsiteY27-21422" fmla="*/ 1768516 h 6858000"/>
              <a:gd name="connsiteX28-21423" fmla="*/ 5255696 w 6127689"/>
              <a:gd name="connsiteY28-21424" fmla="*/ 1953770 h 6858000"/>
              <a:gd name="connsiteX29-21425" fmla="*/ 5252592 w 6127689"/>
              <a:gd name="connsiteY29-21426" fmla="*/ 2092210 h 6858000"/>
              <a:gd name="connsiteX30-21427" fmla="*/ 5264303 w 6127689"/>
              <a:gd name="connsiteY30-21428" fmla="*/ 2225157 h 6858000"/>
              <a:gd name="connsiteX31-21429" fmla="*/ 5254949 w 6127689"/>
              <a:gd name="connsiteY31-21430" fmla="*/ 2236160 h 6858000"/>
              <a:gd name="connsiteX32-21431" fmla="*/ 5250104 w 6127689"/>
              <a:gd name="connsiteY32-21432" fmla="*/ 2249166 h 6858000"/>
              <a:gd name="connsiteX33-21433" fmla="*/ 5251214 w 6127689"/>
              <a:gd name="connsiteY33-21434" fmla="*/ 2250944 h 6858000"/>
              <a:gd name="connsiteX34-21435" fmla="*/ 5250644 w 6127689"/>
              <a:gd name="connsiteY34-21436" fmla="*/ 2266619 h 6858000"/>
              <a:gd name="connsiteX35-21437" fmla="*/ 5293877 w 6127689"/>
              <a:gd name="connsiteY35-21438" fmla="*/ 2368649 h 6858000"/>
              <a:gd name="connsiteX36-21439" fmla="*/ 5311338 w 6127689"/>
              <a:gd name="connsiteY36-21440" fmla="*/ 2404034 h 6858000"/>
              <a:gd name="connsiteX37-21441" fmla="*/ 5338366 w 6127689"/>
              <a:gd name="connsiteY37-21442" fmla="*/ 2465052 h 6858000"/>
              <a:gd name="connsiteX38-21443" fmla="*/ 5371263 w 6127689"/>
              <a:gd name="connsiteY38-21444" fmla="*/ 2586413 h 6858000"/>
              <a:gd name="connsiteX39-21445" fmla="*/ 5407503 w 6127689"/>
              <a:gd name="connsiteY39-21446" fmla="*/ 2786290 h 6858000"/>
              <a:gd name="connsiteX40-21447" fmla="*/ 5407356 w 6127689"/>
              <a:gd name="connsiteY40-21448" fmla="*/ 2787545 h 6858000"/>
              <a:gd name="connsiteX41-21449" fmla="*/ 5411130 w 6127689"/>
              <a:gd name="connsiteY41-21450" fmla="*/ 2788640 h 6858000"/>
              <a:gd name="connsiteX42-21451" fmla="*/ 5416439 w 6127689"/>
              <a:gd name="connsiteY42-21452" fmla="*/ 2805666 h 6858000"/>
              <a:gd name="connsiteX43-21453" fmla="*/ 5416589 w 6127689"/>
              <a:gd name="connsiteY43-21454" fmla="*/ 2810822 h 6858000"/>
              <a:gd name="connsiteX44-21455" fmla="*/ 5418542 w 6127689"/>
              <a:gd name="connsiteY44-21456" fmla="*/ 2817745 h 6858000"/>
              <a:gd name="connsiteX45-21457" fmla="*/ 5418847 w 6127689"/>
              <a:gd name="connsiteY45-21458" fmla="*/ 2817825 h 6858000"/>
              <a:gd name="connsiteX46-21459" fmla="*/ 5457023 w 6127689"/>
              <a:gd name="connsiteY46-21460" fmla="*/ 2858292 h 6858000"/>
              <a:gd name="connsiteX47-21461" fmla="*/ 5479298 w 6127689"/>
              <a:gd name="connsiteY47-21462" fmla="*/ 2947791 h 6858000"/>
              <a:gd name="connsiteX48-21463" fmla="*/ 5481770 w 6127689"/>
              <a:gd name="connsiteY48-21464" fmla="*/ 2951352 h 6858000"/>
              <a:gd name="connsiteX49-21465" fmla="*/ 5482045 w 6127689"/>
              <a:gd name="connsiteY49-21466" fmla="*/ 2984371 h 6858000"/>
              <a:gd name="connsiteX50-21467" fmla="*/ 5482415 w 6127689"/>
              <a:gd name="connsiteY50-21468" fmla="*/ 3004079 h 6858000"/>
              <a:gd name="connsiteX51-21469" fmla="*/ 5503944 w 6127689"/>
              <a:gd name="connsiteY51-21470" fmla="*/ 3123335 h 6858000"/>
              <a:gd name="connsiteX52-21471" fmla="*/ 5516007 w 6127689"/>
              <a:gd name="connsiteY52-21472" fmla="*/ 3258473 h 6858000"/>
              <a:gd name="connsiteX53-21473" fmla="*/ 5566839 w 6127689"/>
              <a:gd name="connsiteY53-21474" fmla="*/ 3345295 h 6858000"/>
              <a:gd name="connsiteX54-21475" fmla="*/ 5589758 w 6127689"/>
              <a:gd name="connsiteY54-21476" fmla="*/ 3506453 h 6858000"/>
              <a:gd name="connsiteX55-21477" fmla="*/ 5596144 w 6127689"/>
              <a:gd name="connsiteY55-21478" fmla="*/ 3534624 h 6858000"/>
              <a:gd name="connsiteX56-21479" fmla="*/ 5597750 w 6127689"/>
              <a:gd name="connsiteY56-21480" fmla="*/ 3534129 h 6858000"/>
              <a:gd name="connsiteX57-21481" fmla="*/ 5599700 w 6127689"/>
              <a:gd name="connsiteY57-21482" fmla="*/ 3547221 h 6858000"/>
              <a:gd name="connsiteX58-21483" fmla="*/ 5615031 w 6127689"/>
              <a:gd name="connsiteY58-21484" fmla="*/ 3557482 h 6858000"/>
              <a:gd name="connsiteX59-21485" fmla="*/ 5618377 w 6127689"/>
              <a:gd name="connsiteY59-21486" fmla="*/ 3588431 h 6858000"/>
              <a:gd name="connsiteX60-21487" fmla="*/ 5612155 w 6127689"/>
              <a:gd name="connsiteY60-21488" fmla="*/ 3589869 h 6858000"/>
              <a:gd name="connsiteX61-21489" fmla="*/ 5620843 w 6127689"/>
              <a:gd name="connsiteY61-21490" fmla="*/ 3606745 h 6858000"/>
              <a:gd name="connsiteX62-21491" fmla="*/ 5655472 w 6127689"/>
              <a:gd name="connsiteY62-21492" fmla="*/ 3678877 h 6858000"/>
              <a:gd name="connsiteX63-21493" fmla="*/ 5680448 w 6127689"/>
              <a:gd name="connsiteY63-21494" fmla="*/ 3717760 h 6858000"/>
              <a:gd name="connsiteX64-21495" fmla="*/ 5683015 w 6127689"/>
              <a:gd name="connsiteY64-21496" fmla="*/ 3762025 h 6858000"/>
              <a:gd name="connsiteX65-21497" fmla="*/ 5696643 w 6127689"/>
              <a:gd name="connsiteY65-21498" fmla="*/ 3773888 h 6858000"/>
              <a:gd name="connsiteX66-21499" fmla="*/ 5699203 w 6127689"/>
              <a:gd name="connsiteY66-21500" fmla="*/ 3775823 h 6858000"/>
              <a:gd name="connsiteX67-21501" fmla="*/ 5704824 w 6127689"/>
              <a:gd name="connsiteY67-21502" fmla="*/ 3785966 h 6858000"/>
              <a:gd name="connsiteX68-21503" fmla="*/ 5712204 w 6127689"/>
              <a:gd name="connsiteY68-21504" fmla="*/ 3785830 h 6858000"/>
              <a:gd name="connsiteX69-21505" fmla="*/ 5724816 w 6127689"/>
              <a:gd name="connsiteY69-21506" fmla="*/ 3798949 h 6858000"/>
              <a:gd name="connsiteX70-21507" fmla="*/ 5733539 w 6127689"/>
              <a:gd name="connsiteY70-21508" fmla="*/ 3818457 h 6858000"/>
              <a:gd name="connsiteX71-21509" fmla="*/ 5768491 w 6127689"/>
              <a:gd name="connsiteY71-21510" fmla="*/ 3914399 h 6858000"/>
              <a:gd name="connsiteX72-21511" fmla="*/ 5793123 w 6127689"/>
              <a:gd name="connsiteY72-21512" fmla="*/ 3969952 h 6858000"/>
              <a:gd name="connsiteX73-21513" fmla="*/ 5808321 w 6127689"/>
              <a:gd name="connsiteY73-21514" fmla="*/ 3988153 h 6858000"/>
              <a:gd name="connsiteX74-21515" fmla="*/ 5825621 w 6127689"/>
              <a:gd name="connsiteY74-21516" fmla="*/ 4015525 h 6858000"/>
              <a:gd name="connsiteX75-21517" fmla="*/ 5860672 w 6127689"/>
              <a:gd name="connsiteY75-21518" fmla="*/ 4061579 h 6858000"/>
              <a:gd name="connsiteX76-21519" fmla="*/ 5872173 w 6127689"/>
              <a:gd name="connsiteY76-21520" fmla="*/ 4088497 h 6858000"/>
              <a:gd name="connsiteX77-21521" fmla="*/ 5883705 w 6127689"/>
              <a:gd name="connsiteY77-21522" fmla="*/ 4101899 h 6858000"/>
              <a:gd name="connsiteX78-21523" fmla="*/ 5885314 w 6127689"/>
              <a:gd name="connsiteY78-21524" fmla="*/ 4108387 h 6858000"/>
              <a:gd name="connsiteX79-21525" fmla="*/ 5894095 w 6127689"/>
              <a:gd name="connsiteY79-21526" fmla="*/ 4128857 h 6858000"/>
              <a:gd name="connsiteX80-21527" fmla="*/ 5898339 w 6127689"/>
              <a:gd name="connsiteY80-21528" fmla="*/ 4140800 h 6858000"/>
              <a:gd name="connsiteX81-21529" fmla="*/ 5899734 w 6127689"/>
              <a:gd name="connsiteY81-21530" fmla="*/ 4145632 h 6858000"/>
              <a:gd name="connsiteX82-21531" fmla="*/ 5903513 w 6127689"/>
              <a:gd name="connsiteY82-21532" fmla="*/ 4187661 h 6858000"/>
              <a:gd name="connsiteX83-21533" fmla="*/ 5917114 w 6127689"/>
              <a:gd name="connsiteY83-21534" fmla="*/ 4213096 h 6858000"/>
              <a:gd name="connsiteX84-21535" fmla="*/ 5921153 w 6127689"/>
              <a:gd name="connsiteY84-21536" fmla="*/ 4236222 h 6858000"/>
              <a:gd name="connsiteX85-21537" fmla="*/ 5924233 w 6127689"/>
              <a:gd name="connsiteY85-21538" fmla="*/ 4242060 h 6858000"/>
              <a:gd name="connsiteX86-21539" fmla="*/ 5928910 w 6127689"/>
              <a:gd name="connsiteY86-21540" fmla="*/ 4300973 h 6858000"/>
              <a:gd name="connsiteX87-21541" fmla="*/ 5939320 w 6127689"/>
              <a:gd name="connsiteY87-21542" fmla="*/ 4340435 h 6858000"/>
              <a:gd name="connsiteX88-21543" fmla="*/ 5946705 w 6127689"/>
              <a:gd name="connsiteY88-21544" fmla="*/ 4428051 h 6858000"/>
              <a:gd name="connsiteX89-21545" fmla="*/ 5949261 w 6127689"/>
              <a:gd name="connsiteY89-21546" fmla="*/ 4449185 h 6858000"/>
              <a:gd name="connsiteX90-21547" fmla="*/ 5957504 w 6127689"/>
              <a:gd name="connsiteY90-21548" fmla="*/ 4465911 h 6858000"/>
              <a:gd name="connsiteX91-21549" fmla="*/ 5964689 w 6127689"/>
              <a:gd name="connsiteY91-21550" fmla="*/ 4468532 h 6858000"/>
              <a:gd name="connsiteX92-21551" fmla="*/ 5967062 w 6127689"/>
              <a:gd name="connsiteY92-21552" fmla="*/ 4479923 h 6858000"/>
              <a:gd name="connsiteX93-21553" fmla="*/ 5968960 w 6127689"/>
              <a:gd name="connsiteY93-21554" fmla="*/ 4482655 h 6858000"/>
              <a:gd name="connsiteX94-21555" fmla="*/ 5978567 w 6127689"/>
              <a:gd name="connsiteY94-21556" fmla="*/ 4498605 h 6858000"/>
              <a:gd name="connsiteX95-21557" fmla="*/ 5980106 w 6127689"/>
              <a:gd name="connsiteY95-21558" fmla="*/ 4585087 h 6858000"/>
              <a:gd name="connsiteX96-21559" fmla="*/ 5998138 w 6127689"/>
              <a:gd name="connsiteY96-21560" fmla="*/ 4697518 h 6858000"/>
              <a:gd name="connsiteX97-21561" fmla="*/ 6013516 w 6127689"/>
              <a:gd name="connsiteY97-21562" fmla="*/ 4786619 h 6858000"/>
              <a:gd name="connsiteX98-21563" fmla="*/ 6025404 w 6127689"/>
              <a:gd name="connsiteY98-21564" fmla="*/ 4858148 h 6858000"/>
              <a:gd name="connsiteX99-21565" fmla="*/ 6007749 w 6127689"/>
              <a:gd name="connsiteY99-21566" fmla="*/ 4964715 h 6858000"/>
              <a:gd name="connsiteX100-21567" fmla="*/ 6005269 w 6127689"/>
              <a:gd name="connsiteY100-21568" fmla="*/ 5150567 h 6858000"/>
              <a:gd name="connsiteX101-21569" fmla="*/ 6001127 w 6127689"/>
              <a:gd name="connsiteY101-21570" fmla="*/ 5164609 h 6858000"/>
              <a:gd name="connsiteX102-21571" fmla="*/ 5996647 w 6127689"/>
              <a:gd name="connsiteY102-21572" fmla="*/ 5185640 h 6858000"/>
              <a:gd name="connsiteX103-21573" fmla="*/ 5998514 w 6127689"/>
              <a:gd name="connsiteY103-21574" fmla="*/ 5189673 h 6858000"/>
              <a:gd name="connsiteX104-21575" fmla="*/ 5995970 w 6127689"/>
              <a:gd name="connsiteY104-21576" fmla="*/ 5221547 h 6858000"/>
              <a:gd name="connsiteX105-21577" fmla="*/ 5997218 w 6127689"/>
              <a:gd name="connsiteY105-21578" fmla="*/ 5222031 h 6858000"/>
              <a:gd name="connsiteX106-21579" fmla="*/ 6002116 w 6127689"/>
              <a:gd name="connsiteY106-21580" fmla="*/ 5231223 h 6858000"/>
              <a:gd name="connsiteX107-21581" fmla="*/ 6039260 w 6127689"/>
              <a:gd name="connsiteY107-21582" fmla="*/ 5289518 h 6858000"/>
              <a:gd name="connsiteX108-21583" fmla="*/ 6036748 w 6127689"/>
              <a:gd name="connsiteY108-21584" fmla="*/ 5322752 h 6858000"/>
              <a:gd name="connsiteX109-21585" fmla="*/ 6036943 w 6127689"/>
              <a:gd name="connsiteY109-21586" fmla="*/ 5329480 h 6858000"/>
              <a:gd name="connsiteX110-21587" fmla="*/ 6037236 w 6127689"/>
              <a:gd name="connsiteY110-21588" fmla="*/ 5329634 h 6858000"/>
              <a:gd name="connsiteX111-21589" fmla="*/ 6038019 w 6127689"/>
              <a:gd name="connsiteY111-21590" fmla="*/ 5336764 h 6858000"/>
              <a:gd name="connsiteX112-21591" fmla="*/ 6037298 w 6127689"/>
              <a:gd name="connsiteY112-21592" fmla="*/ 5341753 h 6858000"/>
              <a:gd name="connsiteX113-21593" fmla="*/ 6037677 w 6127689"/>
              <a:gd name="connsiteY113-21594" fmla="*/ 5354807 h 6858000"/>
              <a:gd name="connsiteX114-21595" fmla="*/ 6039728 w 6127689"/>
              <a:gd name="connsiteY114-21596" fmla="*/ 5359416 h 6858000"/>
              <a:gd name="connsiteX115-21597" fmla="*/ 6043311 w 6127689"/>
              <a:gd name="connsiteY115-21598" fmla="*/ 5361407 h 6858000"/>
              <a:gd name="connsiteX116-21599" fmla="*/ 6042954 w 6127689"/>
              <a:gd name="connsiteY116-21600" fmla="*/ 5362576 h 6858000"/>
              <a:gd name="connsiteX117-21601" fmla="*/ 6053435 w 6127689"/>
              <a:gd name="connsiteY117-21602" fmla="*/ 5387547 h 6858000"/>
              <a:gd name="connsiteX118-21603" fmla="*/ 6065933 w 6127689"/>
              <a:gd name="connsiteY118-21604" fmla="*/ 5443002 h 6858000"/>
              <a:gd name="connsiteX119-21605" fmla="*/ 6068640 w 6127689"/>
              <a:gd name="connsiteY119-21606" fmla="*/ 5474503 h 6858000"/>
              <a:gd name="connsiteX120-21607" fmla="*/ 6080922 w 6127689"/>
              <a:gd name="connsiteY120-21608" fmla="*/ 5561070 h 6858000"/>
              <a:gd name="connsiteX121-21609" fmla="*/ 6096949 w 6127689"/>
              <a:gd name="connsiteY121-21610" fmla="*/ 5648179 h 6858000"/>
              <a:gd name="connsiteX122-21611" fmla="*/ 6125703 w 6127689"/>
              <a:gd name="connsiteY122-21612" fmla="*/ 5692894 h 6858000"/>
              <a:gd name="connsiteX123-21613" fmla="*/ 6126670 w 6127689"/>
              <a:gd name="connsiteY123-21614" fmla="*/ 5697882 h 6858000"/>
              <a:gd name="connsiteX124-21615" fmla="*/ 6124061 w 6127689"/>
              <a:gd name="connsiteY124-21616" fmla="*/ 5710294 h 6858000"/>
              <a:gd name="connsiteX125-21617" fmla="*/ 6122213 w 6127689"/>
              <a:gd name="connsiteY125-21618" fmla="*/ 5714762 h 6858000"/>
              <a:gd name="connsiteX126-21619" fmla="*/ 6121353 w 6127689"/>
              <a:gd name="connsiteY126-21620" fmla="*/ 5721725 h 6858000"/>
              <a:gd name="connsiteX127-21621" fmla="*/ 6121607 w 6127689"/>
              <a:gd name="connsiteY127-21622" fmla="*/ 5721959 h 6858000"/>
              <a:gd name="connsiteX128-21623" fmla="*/ 6120262 w 6127689"/>
              <a:gd name="connsiteY128-21624" fmla="*/ 5728358 h 6858000"/>
              <a:gd name="connsiteX129-21625" fmla="*/ 6127024 w 6127689"/>
              <a:gd name="connsiteY129-21626" fmla="*/ 5786902 h 6858000"/>
              <a:gd name="connsiteX130-21627" fmla="*/ 6127519 w 6127689"/>
              <a:gd name="connsiteY130-21628" fmla="*/ 5865775 h 6858000"/>
              <a:gd name="connsiteX131-21629" fmla="*/ 6119217 w 6127689"/>
              <a:gd name="connsiteY131-21630" fmla="*/ 5888542 h 6858000"/>
              <a:gd name="connsiteX132-21631" fmla="*/ 6102493 w 6127689"/>
              <a:gd name="connsiteY132-21632" fmla="*/ 5928602 h 6858000"/>
              <a:gd name="connsiteX133-21633" fmla="*/ 6056863 w 6127689"/>
              <a:gd name="connsiteY133-21634" fmla="*/ 6000643 h 6858000"/>
              <a:gd name="connsiteX134-21635" fmla="*/ 6045436 w 6127689"/>
              <a:gd name="connsiteY134-21636" fmla="*/ 6124480 h 6858000"/>
              <a:gd name="connsiteX135-21637" fmla="*/ 6030489 w 6127689"/>
              <a:gd name="connsiteY135-21638" fmla="*/ 6317666 h 6858000"/>
              <a:gd name="connsiteX136-21639" fmla="*/ 6007492 w 6127689"/>
              <a:gd name="connsiteY136-21640" fmla="*/ 6440818 h 6858000"/>
              <a:gd name="connsiteX137-21641" fmla="*/ 6009467 w 6127689"/>
              <a:gd name="connsiteY137-21642" fmla="*/ 6487076 h 6858000"/>
              <a:gd name="connsiteX138-21643" fmla="*/ 5995064 w 6127689"/>
              <a:gd name="connsiteY138-21644" fmla="*/ 6540791 h 6858000"/>
              <a:gd name="connsiteX139-21645" fmla="*/ 5996309 w 6127689"/>
              <a:gd name="connsiteY139-21646" fmla="*/ 6543961 h 6858000"/>
              <a:gd name="connsiteX140-21647" fmla="*/ 5996048 w 6127689"/>
              <a:gd name="connsiteY140-21648" fmla="*/ 6555444 h 6858000"/>
              <a:gd name="connsiteX141-21649" fmla="*/ 6002524 w 6127689"/>
              <a:gd name="connsiteY141-21650" fmla="*/ 6560188 h 6858000"/>
              <a:gd name="connsiteX142-21651" fmla="*/ 6006823 w 6127689"/>
              <a:gd name="connsiteY142-21652" fmla="*/ 6578546 h 6858000"/>
              <a:gd name="connsiteX143-21653" fmla="*/ 6004510 w 6127689"/>
              <a:gd name="connsiteY143-21654" fmla="*/ 6599256 h 6858000"/>
              <a:gd name="connsiteX144-21655" fmla="*/ 5986207 w 6127689"/>
              <a:gd name="connsiteY144-21656" fmla="*/ 6695855 h 6858000"/>
              <a:gd name="connsiteX145-21657" fmla="*/ 5979428 w 6127689"/>
              <a:gd name="connsiteY145-21658" fmla="*/ 6754678 h 6858000"/>
              <a:gd name="connsiteX146-21659" fmla="*/ 5983398 w 6127689"/>
              <a:gd name="connsiteY146-21660" fmla="*/ 6778641 h 6858000"/>
              <a:gd name="connsiteX147-21661" fmla="*/ 5984543 w 6127689"/>
              <a:gd name="connsiteY147-21662" fmla="*/ 6811016 h 6858000"/>
              <a:gd name="connsiteX148-21663" fmla="*/ 5981802 w 6127689"/>
              <a:gd name="connsiteY148-21664" fmla="*/ 6838578 h 6858000"/>
              <a:gd name="connsiteX149-21665" fmla="*/ 5979671 w 6127689"/>
              <a:gd name="connsiteY149-21666" fmla="*/ 6858000 h 6858000"/>
              <a:gd name="connsiteX150-21667" fmla="*/ 0 w 6127689"/>
              <a:gd name="connsiteY150-21668" fmla="*/ 6858000 h 6858000"/>
              <a:gd name="connsiteX151-21669" fmla="*/ 0 w 6127689"/>
              <a:gd name="connsiteY151-21670" fmla="*/ 0 h 6858000"/>
              <a:gd name="connsiteX0-21671" fmla="*/ 0 w 6127689"/>
              <a:gd name="connsiteY0-21672" fmla="*/ 0 h 6858000"/>
              <a:gd name="connsiteX1-21673" fmla="*/ 4965888 w 6127689"/>
              <a:gd name="connsiteY1-21674" fmla="*/ 0 h 6858000"/>
              <a:gd name="connsiteX2-21675" fmla="*/ 4967767 w 6127689"/>
              <a:gd name="connsiteY2-21676" fmla="*/ 7930 h 6858000"/>
              <a:gd name="connsiteX3-21677" fmla="*/ 4979444 w 6127689"/>
              <a:gd name="connsiteY3-21678" fmla="*/ 43921 h 6858000"/>
              <a:gd name="connsiteX4-21679" fmla="*/ 5021173 w 6127689"/>
              <a:gd name="connsiteY4-21680" fmla="*/ 123738 h 6858000"/>
              <a:gd name="connsiteX5-21681" fmla="*/ 5075458 w 6127689"/>
              <a:gd name="connsiteY5-21682" fmla="*/ 264355 h 6858000"/>
              <a:gd name="connsiteX6-21683" fmla="*/ 5081175 w 6127689"/>
              <a:gd name="connsiteY6-21684" fmla="*/ 277448 h 6858000"/>
              <a:gd name="connsiteX7-21685" fmla="*/ 5097011 w 6127689"/>
              <a:gd name="connsiteY7-21686" fmla="*/ 355616 h 6858000"/>
              <a:gd name="connsiteX8-21687" fmla="*/ 5130982 w 6127689"/>
              <a:gd name="connsiteY8-21688" fmla="*/ 412030 h 6858000"/>
              <a:gd name="connsiteX9-21689" fmla="*/ 5153000 w 6127689"/>
              <a:gd name="connsiteY9-21690" fmla="*/ 507134 h 6858000"/>
              <a:gd name="connsiteX10-21691" fmla="*/ 5171282 w 6127689"/>
              <a:gd name="connsiteY10-21692" fmla="*/ 602071 h 6858000"/>
              <a:gd name="connsiteX11-21693" fmla="*/ 5176196 w 6127689"/>
              <a:gd name="connsiteY11-21694" fmla="*/ 636822 h 6858000"/>
              <a:gd name="connsiteX12-21695" fmla="*/ 5189051 w 6127689"/>
              <a:gd name="connsiteY12-21696" fmla="*/ 782518 h 6858000"/>
              <a:gd name="connsiteX13-21697" fmla="*/ 5210428 w 6127689"/>
              <a:gd name="connsiteY13-21698" fmla="*/ 815772 h 6858000"/>
              <a:gd name="connsiteX14-21699" fmla="*/ 5221088 w 6127689"/>
              <a:gd name="connsiteY14-21700" fmla="*/ 860193 h 6858000"/>
              <a:gd name="connsiteX15-21701" fmla="*/ 5230806 w 6127689"/>
              <a:gd name="connsiteY15-21702" fmla="*/ 961354 h 6858000"/>
              <a:gd name="connsiteX16-21703" fmla="*/ 5201018 w 6127689"/>
              <a:gd name="connsiteY16-21704" fmla="*/ 1095027 h 6858000"/>
              <a:gd name="connsiteX17-21705" fmla="*/ 5202153 w 6127689"/>
              <a:gd name="connsiteY17-21706" fmla="*/ 1133224 h 6858000"/>
              <a:gd name="connsiteX18-21707" fmla="*/ 5207370 w 6127689"/>
              <a:gd name="connsiteY18-21708" fmla="*/ 1138097 h 6858000"/>
              <a:gd name="connsiteX19-21709" fmla="*/ 5189234 w 6127689"/>
              <a:gd name="connsiteY19-21710" fmla="*/ 1193495 h 6858000"/>
              <a:gd name="connsiteX20-21711" fmla="*/ 5202769 w 6127689"/>
              <a:gd name="connsiteY20-21712" fmla="*/ 1269450 h 6858000"/>
              <a:gd name="connsiteX21-21713" fmla="*/ 5225968 w 6127689"/>
              <a:gd name="connsiteY21-21714" fmla="*/ 1357994 h 6858000"/>
              <a:gd name="connsiteX22-21715" fmla="*/ 5233819 w 6127689"/>
              <a:gd name="connsiteY22-21716" fmla="*/ 1380922 h 6858000"/>
              <a:gd name="connsiteX23-21717" fmla="*/ 5237226 w 6127689"/>
              <a:gd name="connsiteY23-21718" fmla="*/ 1441327 h 6858000"/>
              <a:gd name="connsiteX24-21719" fmla="*/ 5255653 w 6127689"/>
              <a:gd name="connsiteY24-21720" fmla="*/ 1524712 h 6858000"/>
              <a:gd name="connsiteX25-21721" fmla="*/ 5263491 w 6127689"/>
              <a:gd name="connsiteY25-21722" fmla="*/ 1642938 h 6858000"/>
              <a:gd name="connsiteX26-21723" fmla="*/ 5261314 w 6127689"/>
              <a:gd name="connsiteY26-21724" fmla="*/ 1689177 h 6858000"/>
              <a:gd name="connsiteX27-21725" fmla="*/ 5259788 w 6127689"/>
              <a:gd name="connsiteY27-21726" fmla="*/ 1768516 h 6858000"/>
              <a:gd name="connsiteX28-21727" fmla="*/ 5255696 w 6127689"/>
              <a:gd name="connsiteY28-21728" fmla="*/ 1953770 h 6858000"/>
              <a:gd name="connsiteX29-21729" fmla="*/ 5252592 w 6127689"/>
              <a:gd name="connsiteY29-21730" fmla="*/ 2092210 h 6858000"/>
              <a:gd name="connsiteX30-21731" fmla="*/ 5264303 w 6127689"/>
              <a:gd name="connsiteY30-21732" fmla="*/ 2225157 h 6858000"/>
              <a:gd name="connsiteX31-21733" fmla="*/ 5254949 w 6127689"/>
              <a:gd name="connsiteY31-21734" fmla="*/ 2236160 h 6858000"/>
              <a:gd name="connsiteX32-21735" fmla="*/ 5250104 w 6127689"/>
              <a:gd name="connsiteY32-21736" fmla="*/ 2249166 h 6858000"/>
              <a:gd name="connsiteX33-21737" fmla="*/ 5251214 w 6127689"/>
              <a:gd name="connsiteY33-21738" fmla="*/ 2250944 h 6858000"/>
              <a:gd name="connsiteX34-21739" fmla="*/ 5250644 w 6127689"/>
              <a:gd name="connsiteY34-21740" fmla="*/ 2266619 h 6858000"/>
              <a:gd name="connsiteX35-21741" fmla="*/ 5293877 w 6127689"/>
              <a:gd name="connsiteY35-21742" fmla="*/ 2368649 h 6858000"/>
              <a:gd name="connsiteX36-21743" fmla="*/ 5311338 w 6127689"/>
              <a:gd name="connsiteY36-21744" fmla="*/ 2404034 h 6858000"/>
              <a:gd name="connsiteX37-21745" fmla="*/ 5338366 w 6127689"/>
              <a:gd name="connsiteY37-21746" fmla="*/ 2465052 h 6858000"/>
              <a:gd name="connsiteX38-21747" fmla="*/ 5371263 w 6127689"/>
              <a:gd name="connsiteY38-21748" fmla="*/ 2586413 h 6858000"/>
              <a:gd name="connsiteX39-21749" fmla="*/ 5407503 w 6127689"/>
              <a:gd name="connsiteY39-21750" fmla="*/ 2786290 h 6858000"/>
              <a:gd name="connsiteX40-21751" fmla="*/ 5407356 w 6127689"/>
              <a:gd name="connsiteY40-21752" fmla="*/ 2787545 h 6858000"/>
              <a:gd name="connsiteX41-21753" fmla="*/ 5411130 w 6127689"/>
              <a:gd name="connsiteY41-21754" fmla="*/ 2788640 h 6858000"/>
              <a:gd name="connsiteX42-21755" fmla="*/ 5416439 w 6127689"/>
              <a:gd name="connsiteY42-21756" fmla="*/ 2805666 h 6858000"/>
              <a:gd name="connsiteX43-21757" fmla="*/ 5416589 w 6127689"/>
              <a:gd name="connsiteY43-21758" fmla="*/ 2810822 h 6858000"/>
              <a:gd name="connsiteX44-21759" fmla="*/ 5418542 w 6127689"/>
              <a:gd name="connsiteY44-21760" fmla="*/ 2817745 h 6858000"/>
              <a:gd name="connsiteX45-21761" fmla="*/ 5418847 w 6127689"/>
              <a:gd name="connsiteY45-21762" fmla="*/ 2817825 h 6858000"/>
              <a:gd name="connsiteX46-21763" fmla="*/ 5457023 w 6127689"/>
              <a:gd name="connsiteY46-21764" fmla="*/ 2858292 h 6858000"/>
              <a:gd name="connsiteX47-21765" fmla="*/ 5479298 w 6127689"/>
              <a:gd name="connsiteY47-21766" fmla="*/ 2947791 h 6858000"/>
              <a:gd name="connsiteX48-21767" fmla="*/ 5481770 w 6127689"/>
              <a:gd name="connsiteY48-21768" fmla="*/ 2951352 h 6858000"/>
              <a:gd name="connsiteX49-21769" fmla="*/ 5482045 w 6127689"/>
              <a:gd name="connsiteY49-21770" fmla="*/ 2984371 h 6858000"/>
              <a:gd name="connsiteX50-21771" fmla="*/ 5482415 w 6127689"/>
              <a:gd name="connsiteY50-21772" fmla="*/ 3004079 h 6858000"/>
              <a:gd name="connsiteX51-21773" fmla="*/ 5503944 w 6127689"/>
              <a:gd name="connsiteY51-21774" fmla="*/ 3123335 h 6858000"/>
              <a:gd name="connsiteX52-21775" fmla="*/ 5516007 w 6127689"/>
              <a:gd name="connsiteY52-21776" fmla="*/ 3258473 h 6858000"/>
              <a:gd name="connsiteX53-21777" fmla="*/ 5566839 w 6127689"/>
              <a:gd name="connsiteY53-21778" fmla="*/ 3345295 h 6858000"/>
              <a:gd name="connsiteX54-21779" fmla="*/ 5589758 w 6127689"/>
              <a:gd name="connsiteY54-21780" fmla="*/ 3506453 h 6858000"/>
              <a:gd name="connsiteX55-21781" fmla="*/ 5596144 w 6127689"/>
              <a:gd name="connsiteY55-21782" fmla="*/ 3534624 h 6858000"/>
              <a:gd name="connsiteX56-21783" fmla="*/ 5597750 w 6127689"/>
              <a:gd name="connsiteY56-21784" fmla="*/ 3534129 h 6858000"/>
              <a:gd name="connsiteX57-21785" fmla="*/ 5599700 w 6127689"/>
              <a:gd name="connsiteY57-21786" fmla="*/ 3547221 h 6858000"/>
              <a:gd name="connsiteX58-21787" fmla="*/ 5615031 w 6127689"/>
              <a:gd name="connsiteY58-21788" fmla="*/ 3557482 h 6858000"/>
              <a:gd name="connsiteX59-21789" fmla="*/ 5618377 w 6127689"/>
              <a:gd name="connsiteY59-21790" fmla="*/ 3588431 h 6858000"/>
              <a:gd name="connsiteX60-21791" fmla="*/ 5612155 w 6127689"/>
              <a:gd name="connsiteY60-21792" fmla="*/ 3589869 h 6858000"/>
              <a:gd name="connsiteX61-21793" fmla="*/ 5620843 w 6127689"/>
              <a:gd name="connsiteY61-21794" fmla="*/ 3606745 h 6858000"/>
              <a:gd name="connsiteX62-21795" fmla="*/ 5655472 w 6127689"/>
              <a:gd name="connsiteY62-21796" fmla="*/ 3678877 h 6858000"/>
              <a:gd name="connsiteX63-21797" fmla="*/ 5680448 w 6127689"/>
              <a:gd name="connsiteY63-21798" fmla="*/ 3717760 h 6858000"/>
              <a:gd name="connsiteX64-21799" fmla="*/ 5683015 w 6127689"/>
              <a:gd name="connsiteY64-21800" fmla="*/ 3762025 h 6858000"/>
              <a:gd name="connsiteX65-21801" fmla="*/ 5696643 w 6127689"/>
              <a:gd name="connsiteY65-21802" fmla="*/ 3773888 h 6858000"/>
              <a:gd name="connsiteX66-21803" fmla="*/ 5699203 w 6127689"/>
              <a:gd name="connsiteY66-21804" fmla="*/ 3775823 h 6858000"/>
              <a:gd name="connsiteX67-21805" fmla="*/ 5704824 w 6127689"/>
              <a:gd name="connsiteY67-21806" fmla="*/ 3785966 h 6858000"/>
              <a:gd name="connsiteX68-21807" fmla="*/ 5712204 w 6127689"/>
              <a:gd name="connsiteY68-21808" fmla="*/ 3785830 h 6858000"/>
              <a:gd name="connsiteX69-21809" fmla="*/ 5724816 w 6127689"/>
              <a:gd name="connsiteY69-21810" fmla="*/ 3798949 h 6858000"/>
              <a:gd name="connsiteX70-21811" fmla="*/ 5733539 w 6127689"/>
              <a:gd name="connsiteY70-21812" fmla="*/ 3818457 h 6858000"/>
              <a:gd name="connsiteX71-21813" fmla="*/ 5768491 w 6127689"/>
              <a:gd name="connsiteY71-21814" fmla="*/ 3914399 h 6858000"/>
              <a:gd name="connsiteX72-21815" fmla="*/ 5793123 w 6127689"/>
              <a:gd name="connsiteY72-21816" fmla="*/ 3969952 h 6858000"/>
              <a:gd name="connsiteX73-21817" fmla="*/ 5808321 w 6127689"/>
              <a:gd name="connsiteY73-21818" fmla="*/ 3988153 h 6858000"/>
              <a:gd name="connsiteX74-21819" fmla="*/ 5825621 w 6127689"/>
              <a:gd name="connsiteY74-21820" fmla="*/ 4015525 h 6858000"/>
              <a:gd name="connsiteX75-21821" fmla="*/ 5860672 w 6127689"/>
              <a:gd name="connsiteY75-21822" fmla="*/ 4061579 h 6858000"/>
              <a:gd name="connsiteX76-21823" fmla="*/ 5872173 w 6127689"/>
              <a:gd name="connsiteY76-21824" fmla="*/ 4088497 h 6858000"/>
              <a:gd name="connsiteX77-21825" fmla="*/ 5883705 w 6127689"/>
              <a:gd name="connsiteY77-21826" fmla="*/ 4101899 h 6858000"/>
              <a:gd name="connsiteX78-21827" fmla="*/ 5885314 w 6127689"/>
              <a:gd name="connsiteY78-21828" fmla="*/ 4108387 h 6858000"/>
              <a:gd name="connsiteX79-21829" fmla="*/ 5894095 w 6127689"/>
              <a:gd name="connsiteY79-21830" fmla="*/ 4128857 h 6858000"/>
              <a:gd name="connsiteX80-21831" fmla="*/ 5898339 w 6127689"/>
              <a:gd name="connsiteY80-21832" fmla="*/ 4140800 h 6858000"/>
              <a:gd name="connsiteX81-21833" fmla="*/ 5899734 w 6127689"/>
              <a:gd name="connsiteY81-21834" fmla="*/ 4145632 h 6858000"/>
              <a:gd name="connsiteX82-21835" fmla="*/ 5903513 w 6127689"/>
              <a:gd name="connsiteY82-21836" fmla="*/ 4187661 h 6858000"/>
              <a:gd name="connsiteX83-21837" fmla="*/ 5917114 w 6127689"/>
              <a:gd name="connsiteY83-21838" fmla="*/ 4213096 h 6858000"/>
              <a:gd name="connsiteX84-21839" fmla="*/ 5921153 w 6127689"/>
              <a:gd name="connsiteY84-21840" fmla="*/ 4236222 h 6858000"/>
              <a:gd name="connsiteX85-21841" fmla="*/ 5924233 w 6127689"/>
              <a:gd name="connsiteY85-21842" fmla="*/ 4242060 h 6858000"/>
              <a:gd name="connsiteX86-21843" fmla="*/ 5928910 w 6127689"/>
              <a:gd name="connsiteY86-21844" fmla="*/ 4300973 h 6858000"/>
              <a:gd name="connsiteX87-21845" fmla="*/ 5939320 w 6127689"/>
              <a:gd name="connsiteY87-21846" fmla="*/ 4340435 h 6858000"/>
              <a:gd name="connsiteX88-21847" fmla="*/ 5946705 w 6127689"/>
              <a:gd name="connsiteY88-21848" fmla="*/ 4428051 h 6858000"/>
              <a:gd name="connsiteX89-21849" fmla="*/ 5949261 w 6127689"/>
              <a:gd name="connsiteY89-21850" fmla="*/ 4449185 h 6858000"/>
              <a:gd name="connsiteX90-21851" fmla="*/ 5957504 w 6127689"/>
              <a:gd name="connsiteY90-21852" fmla="*/ 4465911 h 6858000"/>
              <a:gd name="connsiteX91-21853" fmla="*/ 5964689 w 6127689"/>
              <a:gd name="connsiteY91-21854" fmla="*/ 4468532 h 6858000"/>
              <a:gd name="connsiteX92-21855" fmla="*/ 5967062 w 6127689"/>
              <a:gd name="connsiteY92-21856" fmla="*/ 4479923 h 6858000"/>
              <a:gd name="connsiteX93-21857" fmla="*/ 5968960 w 6127689"/>
              <a:gd name="connsiteY93-21858" fmla="*/ 4482655 h 6858000"/>
              <a:gd name="connsiteX94-21859" fmla="*/ 5978567 w 6127689"/>
              <a:gd name="connsiteY94-21860" fmla="*/ 4498605 h 6858000"/>
              <a:gd name="connsiteX95-21861" fmla="*/ 5980106 w 6127689"/>
              <a:gd name="connsiteY95-21862" fmla="*/ 4585087 h 6858000"/>
              <a:gd name="connsiteX96-21863" fmla="*/ 5998138 w 6127689"/>
              <a:gd name="connsiteY96-21864" fmla="*/ 4697518 h 6858000"/>
              <a:gd name="connsiteX97-21865" fmla="*/ 6013516 w 6127689"/>
              <a:gd name="connsiteY97-21866" fmla="*/ 4786619 h 6858000"/>
              <a:gd name="connsiteX98-21867" fmla="*/ 6025404 w 6127689"/>
              <a:gd name="connsiteY98-21868" fmla="*/ 4858148 h 6858000"/>
              <a:gd name="connsiteX99-21869" fmla="*/ 6007749 w 6127689"/>
              <a:gd name="connsiteY99-21870" fmla="*/ 4964715 h 6858000"/>
              <a:gd name="connsiteX100-21871" fmla="*/ 6005269 w 6127689"/>
              <a:gd name="connsiteY100-21872" fmla="*/ 5150567 h 6858000"/>
              <a:gd name="connsiteX101-21873" fmla="*/ 6001127 w 6127689"/>
              <a:gd name="connsiteY101-21874" fmla="*/ 5164609 h 6858000"/>
              <a:gd name="connsiteX102-21875" fmla="*/ 5996647 w 6127689"/>
              <a:gd name="connsiteY102-21876" fmla="*/ 5185640 h 6858000"/>
              <a:gd name="connsiteX103-21877" fmla="*/ 5998514 w 6127689"/>
              <a:gd name="connsiteY103-21878" fmla="*/ 5189673 h 6858000"/>
              <a:gd name="connsiteX104-21879" fmla="*/ 5995970 w 6127689"/>
              <a:gd name="connsiteY104-21880" fmla="*/ 5221547 h 6858000"/>
              <a:gd name="connsiteX105-21881" fmla="*/ 5997218 w 6127689"/>
              <a:gd name="connsiteY105-21882" fmla="*/ 5222031 h 6858000"/>
              <a:gd name="connsiteX106-21883" fmla="*/ 6039260 w 6127689"/>
              <a:gd name="connsiteY106-21884" fmla="*/ 5289518 h 6858000"/>
              <a:gd name="connsiteX107-21885" fmla="*/ 6036748 w 6127689"/>
              <a:gd name="connsiteY107-21886" fmla="*/ 5322752 h 6858000"/>
              <a:gd name="connsiteX108-21887" fmla="*/ 6036943 w 6127689"/>
              <a:gd name="connsiteY108-21888" fmla="*/ 5329480 h 6858000"/>
              <a:gd name="connsiteX109-21889" fmla="*/ 6037236 w 6127689"/>
              <a:gd name="connsiteY109-21890" fmla="*/ 5329634 h 6858000"/>
              <a:gd name="connsiteX110-21891" fmla="*/ 6038019 w 6127689"/>
              <a:gd name="connsiteY110-21892" fmla="*/ 5336764 h 6858000"/>
              <a:gd name="connsiteX111-21893" fmla="*/ 6037298 w 6127689"/>
              <a:gd name="connsiteY111-21894" fmla="*/ 5341753 h 6858000"/>
              <a:gd name="connsiteX112-21895" fmla="*/ 6037677 w 6127689"/>
              <a:gd name="connsiteY112-21896" fmla="*/ 5354807 h 6858000"/>
              <a:gd name="connsiteX113-21897" fmla="*/ 6039728 w 6127689"/>
              <a:gd name="connsiteY113-21898" fmla="*/ 5359416 h 6858000"/>
              <a:gd name="connsiteX114-21899" fmla="*/ 6043311 w 6127689"/>
              <a:gd name="connsiteY114-21900" fmla="*/ 5361407 h 6858000"/>
              <a:gd name="connsiteX115-21901" fmla="*/ 6042954 w 6127689"/>
              <a:gd name="connsiteY115-21902" fmla="*/ 5362576 h 6858000"/>
              <a:gd name="connsiteX116-21903" fmla="*/ 6053435 w 6127689"/>
              <a:gd name="connsiteY116-21904" fmla="*/ 5387547 h 6858000"/>
              <a:gd name="connsiteX117-21905" fmla="*/ 6065933 w 6127689"/>
              <a:gd name="connsiteY117-21906" fmla="*/ 5443002 h 6858000"/>
              <a:gd name="connsiteX118-21907" fmla="*/ 6068640 w 6127689"/>
              <a:gd name="connsiteY118-21908" fmla="*/ 5474503 h 6858000"/>
              <a:gd name="connsiteX119-21909" fmla="*/ 6080922 w 6127689"/>
              <a:gd name="connsiteY119-21910" fmla="*/ 5561070 h 6858000"/>
              <a:gd name="connsiteX120-21911" fmla="*/ 6096949 w 6127689"/>
              <a:gd name="connsiteY120-21912" fmla="*/ 5648179 h 6858000"/>
              <a:gd name="connsiteX121-21913" fmla="*/ 6125703 w 6127689"/>
              <a:gd name="connsiteY121-21914" fmla="*/ 5692894 h 6858000"/>
              <a:gd name="connsiteX122-21915" fmla="*/ 6126670 w 6127689"/>
              <a:gd name="connsiteY122-21916" fmla="*/ 5697882 h 6858000"/>
              <a:gd name="connsiteX123-21917" fmla="*/ 6124061 w 6127689"/>
              <a:gd name="connsiteY123-21918" fmla="*/ 5710294 h 6858000"/>
              <a:gd name="connsiteX124-21919" fmla="*/ 6122213 w 6127689"/>
              <a:gd name="connsiteY124-21920" fmla="*/ 5714762 h 6858000"/>
              <a:gd name="connsiteX125-21921" fmla="*/ 6121353 w 6127689"/>
              <a:gd name="connsiteY125-21922" fmla="*/ 5721725 h 6858000"/>
              <a:gd name="connsiteX126-21923" fmla="*/ 6121607 w 6127689"/>
              <a:gd name="connsiteY126-21924" fmla="*/ 5721959 h 6858000"/>
              <a:gd name="connsiteX127-21925" fmla="*/ 6120262 w 6127689"/>
              <a:gd name="connsiteY127-21926" fmla="*/ 5728358 h 6858000"/>
              <a:gd name="connsiteX128-21927" fmla="*/ 6127024 w 6127689"/>
              <a:gd name="connsiteY128-21928" fmla="*/ 5786902 h 6858000"/>
              <a:gd name="connsiteX129-21929" fmla="*/ 6127519 w 6127689"/>
              <a:gd name="connsiteY129-21930" fmla="*/ 5865775 h 6858000"/>
              <a:gd name="connsiteX130-21931" fmla="*/ 6119217 w 6127689"/>
              <a:gd name="connsiteY130-21932" fmla="*/ 5888542 h 6858000"/>
              <a:gd name="connsiteX131-21933" fmla="*/ 6102493 w 6127689"/>
              <a:gd name="connsiteY131-21934" fmla="*/ 5928602 h 6858000"/>
              <a:gd name="connsiteX132-21935" fmla="*/ 6056863 w 6127689"/>
              <a:gd name="connsiteY132-21936" fmla="*/ 6000643 h 6858000"/>
              <a:gd name="connsiteX133-21937" fmla="*/ 6045436 w 6127689"/>
              <a:gd name="connsiteY133-21938" fmla="*/ 6124480 h 6858000"/>
              <a:gd name="connsiteX134-21939" fmla="*/ 6030489 w 6127689"/>
              <a:gd name="connsiteY134-21940" fmla="*/ 6317666 h 6858000"/>
              <a:gd name="connsiteX135-21941" fmla="*/ 6007492 w 6127689"/>
              <a:gd name="connsiteY135-21942" fmla="*/ 6440818 h 6858000"/>
              <a:gd name="connsiteX136-21943" fmla="*/ 6009467 w 6127689"/>
              <a:gd name="connsiteY136-21944" fmla="*/ 6487076 h 6858000"/>
              <a:gd name="connsiteX137-21945" fmla="*/ 5995064 w 6127689"/>
              <a:gd name="connsiteY137-21946" fmla="*/ 6540791 h 6858000"/>
              <a:gd name="connsiteX138-21947" fmla="*/ 5996309 w 6127689"/>
              <a:gd name="connsiteY138-21948" fmla="*/ 6543961 h 6858000"/>
              <a:gd name="connsiteX139-21949" fmla="*/ 5996048 w 6127689"/>
              <a:gd name="connsiteY139-21950" fmla="*/ 6555444 h 6858000"/>
              <a:gd name="connsiteX140-21951" fmla="*/ 6002524 w 6127689"/>
              <a:gd name="connsiteY140-21952" fmla="*/ 6560188 h 6858000"/>
              <a:gd name="connsiteX141-21953" fmla="*/ 6006823 w 6127689"/>
              <a:gd name="connsiteY141-21954" fmla="*/ 6578546 h 6858000"/>
              <a:gd name="connsiteX142-21955" fmla="*/ 6004510 w 6127689"/>
              <a:gd name="connsiteY142-21956" fmla="*/ 6599256 h 6858000"/>
              <a:gd name="connsiteX143-21957" fmla="*/ 5986207 w 6127689"/>
              <a:gd name="connsiteY143-21958" fmla="*/ 6695855 h 6858000"/>
              <a:gd name="connsiteX144-21959" fmla="*/ 5979428 w 6127689"/>
              <a:gd name="connsiteY144-21960" fmla="*/ 6754678 h 6858000"/>
              <a:gd name="connsiteX145-21961" fmla="*/ 5983398 w 6127689"/>
              <a:gd name="connsiteY145-21962" fmla="*/ 6778641 h 6858000"/>
              <a:gd name="connsiteX146-21963" fmla="*/ 5984543 w 6127689"/>
              <a:gd name="connsiteY146-21964" fmla="*/ 6811016 h 6858000"/>
              <a:gd name="connsiteX147-21965" fmla="*/ 5981802 w 6127689"/>
              <a:gd name="connsiteY147-21966" fmla="*/ 6838578 h 6858000"/>
              <a:gd name="connsiteX148-21967" fmla="*/ 5979671 w 6127689"/>
              <a:gd name="connsiteY148-21968" fmla="*/ 6858000 h 6858000"/>
              <a:gd name="connsiteX149-21969" fmla="*/ 0 w 6127689"/>
              <a:gd name="connsiteY149-21970" fmla="*/ 6858000 h 6858000"/>
              <a:gd name="connsiteX150-21971" fmla="*/ 0 w 6127689"/>
              <a:gd name="connsiteY150-21972" fmla="*/ 0 h 6858000"/>
              <a:gd name="connsiteX0-21973" fmla="*/ 0 w 6127689"/>
              <a:gd name="connsiteY0-21974" fmla="*/ 0 h 6858000"/>
              <a:gd name="connsiteX1-21975" fmla="*/ 4965888 w 6127689"/>
              <a:gd name="connsiteY1-21976" fmla="*/ 0 h 6858000"/>
              <a:gd name="connsiteX2-21977" fmla="*/ 4967767 w 6127689"/>
              <a:gd name="connsiteY2-21978" fmla="*/ 7930 h 6858000"/>
              <a:gd name="connsiteX3-21979" fmla="*/ 4979444 w 6127689"/>
              <a:gd name="connsiteY3-21980" fmla="*/ 43921 h 6858000"/>
              <a:gd name="connsiteX4-21981" fmla="*/ 5021173 w 6127689"/>
              <a:gd name="connsiteY4-21982" fmla="*/ 123738 h 6858000"/>
              <a:gd name="connsiteX5-21983" fmla="*/ 5075458 w 6127689"/>
              <a:gd name="connsiteY5-21984" fmla="*/ 264355 h 6858000"/>
              <a:gd name="connsiteX6-21985" fmla="*/ 5081175 w 6127689"/>
              <a:gd name="connsiteY6-21986" fmla="*/ 277448 h 6858000"/>
              <a:gd name="connsiteX7-21987" fmla="*/ 5097011 w 6127689"/>
              <a:gd name="connsiteY7-21988" fmla="*/ 355616 h 6858000"/>
              <a:gd name="connsiteX8-21989" fmla="*/ 5130982 w 6127689"/>
              <a:gd name="connsiteY8-21990" fmla="*/ 412030 h 6858000"/>
              <a:gd name="connsiteX9-21991" fmla="*/ 5153000 w 6127689"/>
              <a:gd name="connsiteY9-21992" fmla="*/ 507134 h 6858000"/>
              <a:gd name="connsiteX10-21993" fmla="*/ 5171282 w 6127689"/>
              <a:gd name="connsiteY10-21994" fmla="*/ 602071 h 6858000"/>
              <a:gd name="connsiteX11-21995" fmla="*/ 5176196 w 6127689"/>
              <a:gd name="connsiteY11-21996" fmla="*/ 636822 h 6858000"/>
              <a:gd name="connsiteX12-21997" fmla="*/ 5189051 w 6127689"/>
              <a:gd name="connsiteY12-21998" fmla="*/ 782518 h 6858000"/>
              <a:gd name="connsiteX13-21999" fmla="*/ 5210428 w 6127689"/>
              <a:gd name="connsiteY13-22000" fmla="*/ 815772 h 6858000"/>
              <a:gd name="connsiteX14-22001" fmla="*/ 5221088 w 6127689"/>
              <a:gd name="connsiteY14-22002" fmla="*/ 860193 h 6858000"/>
              <a:gd name="connsiteX15-22003" fmla="*/ 5230806 w 6127689"/>
              <a:gd name="connsiteY15-22004" fmla="*/ 961354 h 6858000"/>
              <a:gd name="connsiteX16-22005" fmla="*/ 5201018 w 6127689"/>
              <a:gd name="connsiteY16-22006" fmla="*/ 1095027 h 6858000"/>
              <a:gd name="connsiteX17-22007" fmla="*/ 5202153 w 6127689"/>
              <a:gd name="connsiteY17-22008" fmla="*/ 1133224 h 6858000"/>
              <a:gd name="connsiteX18-22009" fmla="*/ 5207370 w 6127689"/>
              <a:gd name="connsiteY18-22010" fmla="*/ 1138097 h 6858000"/>
              <a:gd name="connsiteX19-22011" fmla="*/ 5189234 w 6127689"/>
              <a:gd name="connsiteY19-22012" fmla="*/ 1193495 h 6858000"/>
              <a:gd name="connsiteX20-22013" fmla="*/ 5202769 w 6127689"/>
              <a:gd name="connsiteY20-22014" fmla="*/ 1269450 h 6858000"/>
              <a:gd name="connsiteX21-22015" fmla="*/ 5225968 w 6127689"/>
              <a:gd name="connsiteY21-22016" fmla="*/ 1357994 h 6858000"/>
              <a:gd name="connsiteX22-22017" fmla="*/ 5233819 w 6127689"/>
              <a:gd name="connsiteY22-22018" fmla="*/ 1380922 h 6858000"/>
              <a:gd name="connsiteX23-22019" fmla="*/ 5237226 w 6127689"/>
              <a:gd name="connsiteY23-22020" fmla="*/ 1441327 h 6858000"/>
              <a:gd name="connsiteX24-22021" fmla="*/ 5255653 w 6127689"/>
              <a:gd name="connsiteY24-22022" fmla="*/ 1524712 h 6858000"/>
              <a:gd name="connsiteX25-22023" fmla="*/ 5263491 w 6127689"/>
              <a:gd name="connsiteY25-22024" fmla="*/ 1642938 h 6858000"/>
              <a:gd name="connsiteX26-22025" fmla="*/ 5261314 w 6127689"/>
              <a:gd name="connsiteY26-22026" fmla="*/ 1689177 h 6858000"/>
              <a:gd name="connsiteX27-22027" fmla="*/ 5259788 w 6127689"/>
              <a:gd name="connsiteY27-22028" fmla="*/ 1768516 h 6858000"/>
              <a:gd name="connsiteX28-22029" fmla="*/ 5255696 w 6127689"/>
              <a:gd name="connsiteY28-22030" fmla="*/ 1953770 h 6858000"/>
              <a:gd name="connsiteX29-22031" fmla="*/ 5252592 w 6127689"/>
              <a:gd name="connsiteY29-22032" fmla="*/ 2092210 h 6858000"/>
              <a:gd name="connsiteX30-22033" fmla="*/ 5264303 w 6127689"/>
              <a:gd name="connsiteY30-22034" fmla="*/ 2225157 h 6858000"/>
              <a:gd name="connsiteX31-22035" fmla="*/ 5254949 w 6127689"/>
              <a:gd name="connsiteY31-22036" fmla="*/ 2236160 h 6858000"/>
              <a:gd name="connsiteX32-22037" fmla="*/ 5250104 w 6127689"/>
              <a:gd name="connsiteY32-22038" fmla="*/ 2249166 h 6858000"/>
              <a:gd name="connsiteX33-22039" fmla="*/ 5251214 w 6127689"/>
              <a:gd name="connsiteY33-22040" fmla="*/ 2250944 h 6858000"/>
              <a:gd name="connsiteX34-22041" fmla="*/ 5250644 w 6127689"/>
              <a:gd name="connsiteY34-22042" fmla="*/ 2266619 h 6858000"/>
              <a:gd name="connsiteX35-22043" fmla="*/ 5293877 w 6127689"/>
              <a:gd name="connsiteY35-22044" fmla="*/ 2368649 h 6858000"/>
              <a:gd name="connsiteX36-22045" fmla="*/ 5311338 w 6127689"/>
              <a:gd name="connsiteY36-22046" fmla="*/ 2404034 h 6858000"/>
              <a:gd name="connsiteX37-22047" fmla="*/ 5338366 w 6127689"/>
              <a:gd name="connsiteY37-22048" fmla="*/ 2465052 h 6858000"/>
              <a:gd name="connsiteX38-22049" fmla="*/ 5371263 w 6127689"/>
              <a:gd name="connsiteY38-22050" fmla="*/ 2586413 h 6858000"/>
              <a:gd name="connsiteX39-22051" fmla="*/ 5407503 w 6127689"/>
              <a:gd name="connsiteY39-22052" fmla="*/ 2786290 h 6858000"/>
              <a:gd name="connsiteX40-22053" fmla="*/ 5407356 w 6127689"/>
              <a:gd name="connsiteY40-22054" fmla="*/ 2787545 h 6858000"/>
              <a:gd name="connsiteX41-22055" fmla="*/ 5411130 w 6127689"/>
              <a:gd name="connsiteY41-22056" fmla="*/ 2788640 h 6858000"/>
              <a:gd name="connsiteX42-22057" fmla="*/ 5416439 w 6127689"/>
              <a:gd name="connsiteY42-22058" fmla="*/ 2805666 h 6858000"/>
              <a:gd name="connsiteX43-22059" fmla="*/ 5416589 w 6127689"/>
              <a:gd name="connsiteY43-22060" fmla="*/ 2810822 h 6858000"/>
              <a:gd name="connsiteX44-22061" fmla="*/ 5418542 w 6127689"/>
              <a:gd name="connsiteY44-22062" fmla="*/ 2817745 h 6858000"/>
              <a:gd name="connsiteX45-22063" fmla="*/ 5418847 w 6127689"/>
              <a:gd name="connsiteY45-22064" fmla="*/ 2817825 h 6858000"/>
              <a:gd name="connsiteX46-22065" fmla="*/ 5457023 w 6127689"/>
              <a:gd name="connsiteY46-22066" fmla="*/ 2858292 h 6858000"/>
              <a:gd name="connsiteX47-22067" fmla="*/ 5479298 w 6127689"/>
              <a:gd name="connsiteY47-22068" fmla="*/ 2947791 h 6858000"/>
              <a:gd name="connsiteX48-22069" fmla="*/ 5481770 w 6127689"/>
              <a:gd name="connsiteY48-22070" fmla="*/ 2951352 h 6858000"/>
              <a:gd name="connsiteX49-22071" fmla="*/ 5482045 w 6127689"/>
              <a:gd name="connsiteY49-22072" fmla="*/ 2984371 h 6858000"/>
              <a:gd name="connsiteX50-22073" fmla="*/ 5482415 w 6127689"/>
              <a:gd name="connsiteY50-22074" fmla="*/ 3004079 h 6858000"/>
              <a:gd name="connsiteX51-22075" fmla="*/ 5503944 w 6127689"/>
              <a:gd name="connsiteY51-22076" fmla="*/ 3123335 h 6858000"/>
              <a:gd name="connsiteX52-22077" fmla="*/ 5516007 w 6127689"/>
              <a:gd name="connsiteY52-22078" fmla="*/ 3258473 h 6858000"/>
              <a:gd name="connsiteX53-22079" fmla="*/ 5566839 w 6127689"/>
              <a:gd name="connsiteY53-22080" fmla="*/ 3345295 h 6858000"/>
              <a:gd name="connsiteX54-22081" fmla="*/ 5589758 w 6127689"/>
              <a:gd name="connsiteY54-22082" fmla="*/ 3506453 h 6858000"/>
              <a:gd name="connsiteX55-22083" fmla="*/ 5596144 w 6127689"/>
              <a:gd name="connsiteY55-22084" fmla="*/ 3534624 h 6858000"/>
              <a:gd name="connsiteX56-22085" fmla="*/ 5597750 w 6127689"/>
              <a:gd name="connsiteY56-22086" fmla="*/ 3534129 h 6858000"/>
              <a:gd name="connsiteX57-22087" fmla="*/ 5599700 w 6127689"/>
              <a:gd name="connsiteY57-22088" fmla="*/ 3547221 h 6858000"/>
              <a:gd name="connsiteX58-22089" fmla="*/ 5615031 w 6127689"/>
              <a:gd name="connsiteY58-22090" fmla="*/ 3557482 h 6858000"/>
              <a:gd name="connsiteX59-22091" fmla="*/ 5618377 w 6127689"/>
              <a:gd name="connsiteY59-22092" fmla="*/ 3588431 h 6858000"/>
              <a:gd name="connsiteX60-22093" fmla="*/ 5612155 w 6127689"/>
              <a:gd name="connsiteY60-22094" fmla="*/ 3589869 h 6858000"/>
              <a:gd name="connsiteX61-22095" fmla="*/ 5620843 w 6127689"/>
              <a:gd name="connsiteY61-22096" fmla="*/ 3606745 h 6858000"/>
              <a:gd name="connsiteX62-22097" fmla="*/ 5655472 w 6127689"/>
              <a:gd name="connsiteY62-22098" fmla="*/ 3678877 h 6858000"/>
              <a:gd name="connsiteX63-22099" fmla="*/ 5680448 w 6127689"/>
              <a:gd name="connsiteY63-22100" fmla="*/ 3717760 h 6858000"/>
              <a:gd name="connsiteX64-22101" fmla="*/ 5683015 w 6127689"/>
              <a:gd name="connsiteY64-22102" fmla="*/ 3762025 h 6858000"/>
              <a:gd name="connsiteX65-22103" fmla="*/ 5696643 w 6127689"/>
              <a:gd name="connsiteY65-22104" fmla="*/ 3773888 h 6858000"/>
              <a:gd name="connsiteX66-22105" fmla="*/ 5699203 w 6127689"/>
              <a:gd name="connsiteY66-22106" fmla="*/ 3775823 h 6858000"/>
              <a:gd name="connsiteX67-22107" fmla="*/ 5704824 w 6127689"/>
              <a:gd name="connsiteY67-22108" fmla="*/ 3785966 h 6858000"/>
              <a:gd name="connsiteX68-22109" fmla="*/ 5712204 w 6127689"/>
              <a:gd name="connsiteY68-22110" fmla="*/ 3785830 h 6858000"/>
              <a:gd name="connsiteX69-22111" fmla="*/ 5724816 w 6127689"/>
              <a:gd name="connsiteY69-22112" fmla="*/ 3798949 h 6858000"/>
              <a:gd name="connsiteX70-22113" fmla="*/ 5733539 w 6127689"/>
              <a:gd name="connsiteY70-22114" fmla="*/ 3818457 h 6858000"/>
              <a:gd name="connsiteX71-22115" fmla="*/ 5768491 w 6127689"/>
              <a:gd name="connsiteY71-22116" fmla="*/ 3914399 h 6858000"/>
              <a:gd name="connsiteX72-22117" fmla="*/ 5793123 w 6127689"/>
              <a:gd name="connsiteY72-22118" fmla="*/ 3969952 h 6858000"/>
              <a:gd name="connsiteX73-22119" fmla="*/ 5808321 w 6127689"/>
              <a:gd name="connsiteY73-22120" fmla="*/ 3988153 h 6858000"/>
              <a:gd name="connsiteX74-22121" fmla="*/ 5825621 w 6127689"/>
              <a:gd name="connsiteY74-22122" fmla="*/ 4015525 h 6858000"/>
              <a:gd name="connsiteX75-22123" fmla="*/ 5860672 w 6127689"/>
              <a:gd name="connsiteY75-22124" fmla="*/ 4061579 h 6858000"/>
              <a:gd name="connsiteX76-22125" fmla="*/ 5872173 w 6127689"/>
              <a:gd name="connsiteY76-22126" fmla="*/ 4088497 h 6858000"/>
              <a:gd name="connsiteX77-22127" fmla="*/ 5883705 w 6127689"/>
              <a:gd name="connsiteY77-22128" fmla="*/ 4101899 h 6858000"/>
              <a:gd name="connsiteX78-22129" fmla="*/ 5885314 w 6127689"/>
              <a:gd name="connsiteY78-22130" fmla="*/ 4108387 h 6858000"/>
              <a:gd name="connsiteX79-22131" fmla="*/ 5894095 w 6127689"/>
              <a:gd name="connsiteY79-22132" fmla="*/ 4128857 h 6858000"/>
              <a:gd name="connsiteX80-22133" fmla="*/ 5898339 w 6127689"/>
              <a:gd name="connsiteY80-22134" fmla="*/ 4140800 h 6858000"/>
              <a:gd name="connsiteX81-22135" fmla="*/ 5899734 w 6127689"/>
              <a:gd name="connsiteY81-22136" fmla="*/ 4145632 h 6858000"/>
              <a:gd name="connsiteX82-22137" fmla="*/ 5903513 w 6127689"/>
              <a:gd name="connsiteY82-22138" fmla="*/ 4187661 h 6858000"/>
              <a:gd name="connsiteX83-22139" fmla="*/ 5917114 w 6127689"/>
              <a:gd name="connsiteY83-22140" fmla="*/ 4213096 h 6858000"/>
              <a:gd name="connsiteX84-22141" fmla="*/ 5921153 w 6127689"/>
              <a:gd name="connsiteY84-22142" fmla="*/ 4236222 h 6858000"/>
              <a:gd name="connsiteX85-22143" fmla="*/ 5924233 w 6127689"/>
              <a:gd name="connsiteY85-22144" fmla="*/ 4242060 h 6858000"/>
              <a:gd name="connsiteX86-22145" fmla="*/ 5928910 w 6127689"/>
              <a:gd name="connsiteY86-22146" fmla="*/ 4300973 h 6858000"/>
              <a:gd name="connsiteX87-22147" fmla="*/ 5939320 w 6127689"/>
              <a:gd name="connsiteY87-22148" fmla="*/ 4340435 h 6858000"/>
              <a:gd name="connsiteX88-22149" fmla="*/ 5946705 w 6127689"/>
              <a:gd name="connsiteY88-22150" fmla="*/ 4428051 h 6858000"/>
              <a:gd name="connsiteX89-22151" fmla="*/ 5949261 w 6127689"/>
              <a:gd name="connsiteY89-22152" fmla="*/ 4449185 h 6858000"/>
              <a:gd name="connsiteX90-22153" fmla="*/ 5957504 w 6127689"/>
              <a:gd name="connsiteY90-22154" fmla="*/ 4465911 h 6858000"/>
              <a:gd name="connsiteX91-22155" fmla="*/ 5964689 w 6127689"/>
              <a:gd name="connsiteY91-22156" fmla="*/ 4468532 h 6858000"/>
              <a:gd name="connsiteX92-22157" fmla="*/ 5967062 w 6127689"/>
              <a:gd name="connsiteY92-22158" fmla="*/ 4479923 h 6858000"/>
              <a:gd name="connsiteX93-22159" fmla="*/ 5968960 w 6127689"/>
              <a:gd name="connsiteY93-22160" fmla="*/ 4482655 h 6858000"/>
              <a:gd name="connsiteX94-22161" fmla="*/ 5978567 w 6127689"/>
              <a:gd name="connsiteY94-22162" fmla="*/ 4498605 h 6858000"/>
              <a:gd name="connsiteX95-22163" fmla="*/ 5980106 w 6127689"/>
              <a:gd name="connsiteY95-22164" fmla="*/ 4585087 h 6858000"/>
              <a:gd name="connsiteX96-22165" fmla="*/ 5998138 w 6127689"/>
              <a:gd name="connsiteY96-22166" fmla="*/ 4697518 h 6858000"/>
              <a:gd name="connsiteX97-22167" fmla="*/ 6013516 w 6127689"/>
              <a:gd name="connsiteY97-22168" fmla="*/ 4786619 h 6858000"/>
              <a:gd name="connsiteX98-22169" fmla="*/ 6025404 w 6127689"/>
              <a:gd name="connsiteY98-22170" fmla="*/ 4858148 h 6858000"/>
              <a:gd name="connsiteX99-22171" fmla="*/ 6007749 w 6127689"/>
              <a:gd name="connsiteY99-22172" fmla="*/ 4964715 h 6858000"/>
              <a:gd name="connsiteX100-22173" fmla="*/ 6005269 w 6127689"/>
              <a:gd name="connsiteY100-22174" fmla="*/ 5150567 h 6858000"/>
              <a:gd name="connsiteX101-22175" fmla="*/ 6001127 w 6127689"/>
              <a:gd name="connsiteY101-22176" fmla="*/ 5164609 h 6858000"/>
              <a:gd name="connsiteX102-22177" fmla="*/ 5996647 w 6127689"/>
              <a:gd name="connsiteY102-22178" fmla="*/ 5185640 h 6858000"/>
              <a:gd name="connsiteX103-22179" fmla="*/ 5998514 w 6127689"/>
              <a:gd name="connsiteY103-22180" fmla="*/ 5189673 h 6858000"/>
              <a:gd name="connsiteX104-22181" fmla="*/ 5995970 w 6127689"/>
              <a:gd name="connsiteY104-22182" fmla="*/ 5221547 h 6858000"/>
              <a:gd name="connsiteX105-22183" fmla="*/ 5997218 w 6127689"/>
              <a:gd name="connsiteY105-22184" fmla="*/ 5222031 h 6858000"/>
              <a:gd name="connsiteX106-22185" fmla="*/ 6036748 w 6127689"/>
              <a:gd name="connsiteY106-22186" fmla="*/ 5322752 h 6858000"/>
              <a:gd name="connsiteX107-22187" fmla="*/ 6036943 w 6127689"/>
              <a:gd name="connsiteY107-22188" fmla="*/ 5329480 h 6858000"/>
              <a:gd name="connsiteX108-22189" fmla="*/ 6037236 w 6127689"/>
              <a:gd name="connsiteY108-22190" fmla="*/ 5329634 h 6858000"/>
              <a:gd name="connsiteX109-22191" fmla="*/ 6038019 w 6127689"/>
              <a:gd name="connsiteY109-22192" fmla="*/ 5336764 h 6858000"/>
              <a:gd name="connsiteX110-22193" fmla="*/ 6037298 w 6127689"/>
              <a:gd name="connsiteY110-22194" fmla="*/ 5341753 h 6858000"/>
              <a:gd name="connsiteX111-22195" fmla="*/ 6037677 w 6127689"/>
              <a:gd name="connsiteY111-22196" fmla="*/ 5354807 h 6858000"/>
              <a:gd name="connsiteX112-22197" fmla="*/ 6039728 w 6127689"/>
              <a:gd name="connsiteY112-22198" fmla="*/ 5359416 h 6858000"/>
              <a:gd name="connsiteX113-22199" fmla="*/ 6043311 w 6127689"/>
              <a:gd name="connsiteY113-22200" fmla="*/ 5361407 h 6858000"/>
              <a:gd name="connsiteX114-22201" fmla="*/ 6042954 w 6127689"/>
              <a:gd name="connsiteY114-22202" fmla="*/ 5362576 h 6858000"/>
              <a:gd name="connsiteX115-22203" fmla="*/ 6053435 w 6127689"/>
              <a:gd name="connsiteY115-22204" fmla="*/ 5387547 h 6858000"/>
              <a:gd name="connsiteX116-22205" fmla="*/ 6065933 w 6127689"/>
              <a:gd name="connsiteY116-22206" fmla="*/ 5443002 h 6858000"/>
              <a:gd name="connsiteX117-22207" fmla="*/ 6068640 w 6127689"/>
              <a:gd name="connsiteY117-22208" fmla="*/ 5474503 h 6858000"/>
              <a:gd name="connsiteX118-22209" fmla="*/ 6080922 w 6127689"/>
              <a:gd name="connsiteY118-22210" fmla="*/ 5561070 h 6858000"/>
              <a:gd name="connsiteX119-22211" fmla="*/ 6096949 w 6127689"/>
              <a:gd name="connsiteY119-22212" fmla="*/ 5648179 h 6858000"/>
              <a:gd name="connsiteX120-22213" fmla="*/ 6125703 w 6127689"/>
              <a:gd name="connsiteY120-22214" fmla="*/ 5692894 h 6858000"/>
              <a:gd name="connsiteX121-22215" fmla="*/ 6126670 w 6127689"/>
              <a:gd name="connsiteY121-22216" fmla="*/ 5697882 h 6858000"/>
              <a:gd name="connsiteX122-22217" fmla="*/ 6124061 w 6127689"/>
              <a:gd name="connsiteY122-22218" fmla="*/ 5710294 h 6858000"/>
              <a:gd name="connsiteX123-22219" fmla="*/ 6122213 w 6127689"/>
              <a:gd name="connsiteY123-22220" fmla="*/ 5714762 h 6858000"/>
              <a:gd name="connsiteX124-22221" fmla="*/ 6121353 w 6127689"/>
              <a:gd name="connsiteY124-22222" fmla="*/ 5721725 h 6858000"/>
              <a:gd name="connsiteX125-22223" fmla="*/ 6121607 w 6127689"/>
              <a:gd name="connsiteY125-22224" fmla="*/ 5721959 h 6858000"/>
              <a:gd name="connsiteX126-22225" fmla="*/ 6120262 w 6127689"/>
              <a:gd name="connsiteY126-22226" fmla="*/ 5728358 h 6858000"/>
              <a:gd name="connsiteX127-22227" fmla="*/ 6127024 w 6127689"/>
              <a:gd name="connsiteY127-22228" fmla="*/ 5786902 h 6858000"/>
              <a:gd name="connsiteX128-22229" fmla="*/ 6127519 w 6127689"/>
              <a:gd name="connsiteY128-22230" fmla="*/ 5865775 h 6858000"/>
              <a:gd name="connsiteX129-22231" fmla="*/ 6119217 w 6127689"/>
              <a:gd name="connsiteY129-22232" fmla="*/ 5888542 h 6858000"/>
              <a:gd name="connsiteX130-22233" fmla="*/ 6102493 w 6127689"/>
              <a:gd name="connsiteY130-22234" fmla="*/ 5928602 h 6858000"/>
              <a:gd name="connsiteX131-22235" fmla="*/ 6056863 w 6127689"/>
              <a:gd name="connsiteY131-22236" fmla="*/ 6000643 h 6858000"/>
              <a:gd name="connsiteX132-22237" fmla="*/ 6045436 w 6127689"/>
              <a:gd name="connsiteY132-22238" fmla="*/ 6124480 h 6858000"/>
              <a:gd name="connsiteX133-22239" fmla="*/ 6030489 w 6127689"/>
              <a:gd name="connsiteY133-22240" fmla="*/ 6317666 h 6858000"/>
              <a:gd name="connsiteX134-22241" fmla="*/ 6007492 w 6127689"/>
              <a:gd name="connsiteY134-22242" fmla="*/ 6440818 h 6858000"/>
              <a:gd name="connsiteX135-22243" fmla="*/ 6009467 w 6127689"/>
              <a:gd name="connsiteY135-22244" fmla="*/ 6487076 h 6858000"/>
              <a:gd name="connsiteX136-22245" fmla="*/ 5995064 w 6127689"/>
              <a:gd name="connsiteY136-22246" fmla="*/ 6540791 h 6858000"/>
              <a:gd name="connsiteX137-22247" fmla="*/ 5996309 w 6127689"/>
              <a:gd name="connsiteY137-22248" fmla="*/ 6543961 h 6858000"/>
              <a:gd name="connsiteX138-22249" fmla="*/ 5996048 w 6127689"/>
              <a:gd name="connsiteY138-22250" fmla="*/ 6555444 h 6858000"/>
              <a:gd name="connsiteX139-22251" fmla="*/ 6002524 w 6127689"/>
              <a:gd name="connsiteY139-22252" fmla="*/ 6560188 h 6858000"/>
              <a:gd name="connsiteX140-22253" fmla="*/ 6006823 w 6127689"/>
              <a:gd name="connsiteY140-22254" fmla="*/ 6578546 h 6858000"/>
              <a:gd name="connsiteX141-22255" fmla="*/ 6004510 w 6127689"/>
              <a:gd name="connsiteY141-22256" fmla="*/ 6599256 h 6858000"/>
              <a:gd name="connsiteX142-22257" fmla="*/ 5986207 w 6127689"/>
              <a:gd name="connsiteY142-22258" fmla="*/ 6695855 h 6858000"/>
              <a:gd name="connsiteX143-22259" fmla="*/ 5979428 w 6127689"/>
              <a:gd name="connsiteY143-22260" fmla="*/ 6754678 h 6858000"/>
              <a:gd name="connsiteX144-22261" fmla="*/ 5983398 w 6127689"/>
              <a:gd name="connsiteY144-22262" fmla="*/ 6778641 h 6858000"/>
              <a:gd name="connsiteX145-22263" fmla="*/ 5984543 w 6127689"/>
              <a:gd name="connsiteY145-22264" fmla="*/ 6811016 h 6858000"/>
              <a:gd name="connsiteX146-22265" fmla="*/ 5981802 w 6127689"/>
              <a:gd name="connsiteY146-22266" fmla="*/ 6838578 h 6858000"/>
              <a:gd name="connsiteX147-22267" fmla="*/ 5979671 w 6127689"/>
              <a:gd name="connsiteY147-22268" fmla="*/ 6858000 h 6858000"/>
              <a:gd name="connsiteX148-22269" fmla="*/ 0 w 6127689"/>
              <a:gd name="connsiteY148-22270" fmla="*/ 6858000 h 6858000"/>
              <a:gd name="connsiteX149-22271" fmla="*/ 0 w 6127689"/>
              <a:gd name="connsiteY149-22272" fmla="*/ 0 h 6858000"/>
              <a:gd name="connsiteX0-22273" fmla="*/ 0 w 6127689"/>
              <a:gd name="connsiteY0-22274" fmla="*/ 0 h 6858000"/>
              <a:gd name="connsiteX1-22275" fmla="*/ 4965888 w 6127689"/>
              <a:gd name="connsiteY1-22276" fmla="*/ 0 h 6858000"/>
              <a:gd name="connsiteX2-22277" fmla="*/ 4967767 w 6127689"/>
              <a:gd name="connsiteY2-22278" fmla="*/ 7930 h 6858000"/>
              <a:gd name="connsiteX3-22279" fmla="*/ 4979444 w 6127689"/>
              <a:gd name="connsiteY3-22280" fmla="*/ 43921 h 6858000"/>
              <a:gd name="connsiteX4-22281" fmla="*/ 5021173 w 6127689"/>
              <a:gd name="connsiteY4-22282" fmla="*/ 123738 h 6858000"/>
              <a:gd name="connsiteX5-22283" fmla="*/ 5075458 w 6127689"/>
              <a:gd name="connsiteY5-22284" fmla="*/ 264355 h 6858000"/>
              <a:gd name="connsiteX6-22285" fmla="*/ 5081175 w 6127689"/>
              <a:gd name="connsiteY6-22286" fmla="*/ 277448 h 6858000"/>
              <a:gd name="connsiteX7-22287" fmla="*/ 5097011 w 6127689"/>
              <a:gd name="connsiteY7-22288" fmla="*/ 355616 h 6858000"/>
              <a:gd name="connsiteX8-22289" fmla="*/ 5130982 w 6127689"/>
              <a:gd name="connsiteY8-22290" fmla="*/ 412030 h 6858000"/>
              <a:gd name="connsiteX9-22291" fmla="*/ 5153000 w 6127689"/>
              <a:gd name="connsiteY9-22292" fmla="*/ 507134 h 6858000"/>
              <a:gd name="connsiteX10-22293" fmla="*/ 5171282 w 6127689"/>
              <a:gd name="connsiteY10-22294" fmla="*/ 602071 h 6858000"/>
              <a:gd name="connsiteX11-22295" fmla="*/ 5176196 w 6127689"/>
              <a:gd name="connsiteY11-22296" fmla="*/ 636822 h 6858000"/>
              <a:gd name="connsiteX12-22297" fmla="*/ 5189051 w 6127689"/>
              <a:gd name="connsiteY12-22298" fmla="*/ 782518 h 6858000"/>
              <a:gd name="connsiteX13-22299" fmla="*/ 5210428 w 6127689"/>
              <a:gd name="connsiteY13-22300" fmla="*/ 815772 h 6858000"/>
              <a:gd name="connsiteX14-22301" fmla="*/ 5221088 w 6127689"/>
              <a:gd name="connsiteY14-22302" fmla="*/ 860193 h 6858000"/>
              <a:gd name="connsiteX15-22303" fmla="*/ 5230806 w 6127689"/>
              <a:gd name="connsiteY15-22304" fmla="*/ 961354 h 6858000"/>
              <a:gd name="connsiteX16-22305" fmla="*/ 5201018 w 6127689"/>
              <a:gd name="connsiteY16-22306" fmla="*/ 1095027 h 6858000"/>
              <a:gd name="connsiteX17-22307" fmla="*/ 5202153 w 6127689"/>
              <a:gd name="connsiteY17-22308" fmla="*/ 1133224 h 6858000"/>
              <a:gd name="connsiteX18-22309" fmla="*/ 5207370 w 6127689"/>
              <a:gd name="connsiteY18-22310" fmla="*/ 1138097 h 6858000"/>
              <a:gd name="connsiteX19-22311" fmla="*/ 5189234 w 6127689"/>
              <a:gd name="connsiteY19-22312" fmla="*/ 1193495 h 6858000"/>
              <a:gd name="connsiteX20-22313" fmla="*/ 5202769 w 6127689"/>
              <a:gd name="connsiteY20-22314" fmla="*/ 1269450 h 6858000"/>
              <a:gd name="connsiteX21-22315" fmla="*/ 5225968 w 6127689"/>
              <a:gd name="connsiteY21-22316" fmla="*/ 1357994 h 6858000"/>
              <a:gd name="connsiteX22-22317" fmla="*/ 5233819 w 6127689"/>
              <a:gd name="connsiteY22-22318" fmla="*/ 1380922 h 6858000"/>
              <a:gd name="connsiteX23-22319" fmla="*/ 5237226 w 6127689"/>
              <a:gd name="connsiteY23-22320" fmla="*/ 1441327 h 6858000"/>
              <a:gd name="connsiteX24-22321" fmla="*/ 5255653 w 6127689"/>
              <a:gd name="connsiteY24-22322" fmla="*/ 1524712 h 6858000"/>
              <a:gd name="connsiteX25-22323" fmla="*/ 5263491 w 6127689"/>
              <a:gd name="connsiteY25-22324" fmla="*/ 1642938 h 6858000"/>
              <a:gd name="connsiteX26-22325" fmla="*/ 5261314 w 6127689"/>
              <a:gd name="connsiteY26-22326" fmla="*/ 1689177 h 6858000"/>
              <a:gd name="connsiteX27-22327" fmla="*/ 5259788 w 6127689"/>
              <a:gd name="connsiteY27-22328" fmla="*/ 1768516 h 6858000"/>
              <a:gd name="connsiteX28-22329" fmla="*/ 5255696 w 6127689"/>
              <a:gd name="connsiteY28-22330" fmla="*/ 1953770 h 6858000"/>
              <a:gd name="connsiteX29-22331" fmla="*/ 5252592 w 6127689"/>
              <a:gd name="connsiteY29-22332" fmla="*/ 2092210 h 6858000"/>
              <a:gd name="connsiteX30-22333" fmla="*/ 5264303 w 6127689"/>
              <a:gd name="connsiteY30-22334" fmla="*/ 2225157 h 6858000"/>
              <a:gd name="connsiteX31-22335" fmla="*/ 5254949 w 6127689"/>
              <a:gd name="connsiteY31-22336" fmla="*/ 2236160 h 6858000"/>
              <a:gd name="connsiteX32-22337" fmla="*/ 5250104 w 6127689"/>
              <a:gd name="connsiteY32-22338" fmla="*/ 2249166 h 6858000"/>
              <a:gd name="connsiteX33-22339" fmla="*/ 5251214 w 6127689"/>
              <a:gd name="connsiteY33-22340" fmla="*/ 2250944 h 6858000"/>
              <a:gd name="connsiteX34-22341" fmla="*/ 5250644 w 6127689"/>
              <a:gd name="connsiteY34-22342" fmla="*/ 2266619 h 6858000"/>
              <a:gd name="connsiteX35-22343" fmla="*/ 5293877 w 6127689"/>
              <a:gd name="connsiteY35-22344" fmla="*/ 2368649 h 6858000"/>
              <a:gd name="connsiteX36-22345" fmla="*/ 5311338 w 6127689"/>
              <a:gd name="connsiteY36-22346" fmla="*/ 2404034 h 6858000"/>
              <a:gd name="connsiteX37-22347" fmla="*/ 5338366 w 6127689"/>
              <a:gd name="connsiteY37-22348" fmla="*/ 2465052 h 6858000"/>
              <a:gd name="connsiteX38-22349" fmla="*/ 5371263 w 6127689"/>
              <a:gd name="connsiteY38-22350" fmla="*/ 2586413 h 6858000"/>
              <a:gd name="connsiteX39-22351" fmla="*/ 5407503 w 6127689"/>
              <a:gd name="connsiteY39-22352" fmla="*/ 2786290 h 6858000"/>
              <a:gd name="connsiteX40-22353" fmla="*/ 5407356 w 6127689"/>
              <a:gd name="connsiteY40-22354" fmla="*/ 2787545 h 6858000"/>
              <a:gd name="connsiteX41-22355" fmla="*/ 5411130 w 6127689"/>
              <a:gd name="connsiteY41-22356" fmla="*/ 2788640 h 6858000"/>
              <a:gd name="connsiteX42-22357" fmla="*/ 5416439 w 6127689"/>
              <a:gd name="connsiteY42-22358" fmla="*/ 2805666 h 6858000"/>
              <a:gd name="connsiteX43-22359" fmla="*/ 5416589 w 6127689"/>
              <a:gd name="connsiteY43-22360" fmla="*/ 2810822 h 6858000"/>
              <a:gd name="connsiteX44-22361" fmla="*/ 5418542 w 6127689"/>
              <a:gd name="connsiteY44-22362" fmla="*/ 2817745 h 6858000"/>
              <a:gd name="connsiteX45-22363" fmla="*/ 5418847 w 6127689"/>
              <a:gd name="connsiteY45-22364" fmla="*/ 2817825 h 6858000"/>
              <a:gd name="connsiteX46-22365" fmla="*/ 5457023 w 6127689"/>
              <a:gd name="connsiteY46-22366" fmla="*/ 2858292 h 6858000"/>
              <a:gd name="connsiteX47-22367" fmla="*/ 5479298 w 6127689"/>
              <a:gd name="connsiteY47-22368" fmla="*/ 2947791 h 6858000"/>
              <a:gd name="connsiteX48-22369" fmla="*/ 5481770 w 6127689"/>
              <a:gd name="connsiteY48-22370" fmla="*/ 2951352 h 6858000"/>
              <a:gd name="connsiteX49-22371" fmla="*/ 5482045 w 6127689"/>
              <a:gd name="connsiteY49-22372" fmla="*/ 2984371 h 6858000"/>
              <a:gd name="connsiteX50-22373" fmla="*/ 5482415 w 6127689"/>
              <a:gd name="connsiteY50-22374" fmla="*/ 3004079 h 6858000"/>
              <a:gd name="connsiteX51-22375" fmla="*/ 5503944 w 6127689"/>
              <a:gd name="connsiteY51-22376" fmla="*/ 3123335 h 6858000"/>
              <a:gd name="connsiteX52-22377" fmla="*/ 5516007 w 6127689"/>
              <a:gd name="connsiteY52-22378" fmla="*/ 3258473 h 6858000"/>
              <a:gd name="connsiteX53-22379" fmla="*/ 5566839 w 6127689"/>
              <a:gd name="connsiteY53-22380" fmla="*/ 3345295 h 6858000"/>
              <a:gd name="connsiteX54-22381" fmla="*/ 5589758 w 6127689"/>
              <a:gd name="connsiteY54-22382" fmla="*/ 3506453 h 6858000"/>
              <a:gd name="connsiteX55-22383" fmla="*/ 5596144 w 6127689"/>
              <a:gd name="connsiteY55-22384" fmla="*/ 3534624 h 6858000"/>
              <a:gd name="connsiteX56-22385" fmla="*/ 5597750 w 6127689"/>
              <a:gd name="connsiteY56-22386" fmla="*/ 3534129 h 6858000"/>
              <a:gd name="connsiteX57-22387" fmla="*/ 5599700 w 6127689"/>
              <a:gd name="connsiteY57-22388" fmla="*/ 3547221 h 6858000"/>
              <a:gd name="connsiteX58-22389" fmla="*/ 5615031 w 6127689"/>
              <a:gd name="connsiteY58-22390" fmla="*/ 3557482 h 6858000"/>
              <a:gd name="connsiteX59-22391" fmla="*/ 5618377 w 6127689"/>
              <a:gd name="connsiteY59-22392" fmla="*/ 3588431 h 6858000"/>
              <a:gd name="connsiteX60-22393" fmla="*/ 5612155 w 6127689"/>
              <a:gd name="connsiteY60-22394" fmla="*/ 3589869 h 6858000"/>
              <a:gd name="connsiteX61-22395" fmla="*/ 5620843 w 6127689"/>
              <a:gd name="connsiteY61-22396" fmla="*/ 3606745 h 6858000"/>
              <a:gd name="connsiteX62-22397" fmla="*/ 5655472 w 6127689"/>
              <a:gd name="connsiteY62-22398" fmla="*/ 3678877 h 6858000"/>
              <a:gd name="connsiteX63-22399" fmla="*/ 5680448 w 6127689"/>
              <a:gd name="connsiteY63-22400" fmla="*/ 3717760 h 6858000"/>
              <a:gd name="connsiteX64-22401" fmla="*/ 5683015 w 6127689"/>
              <a:gd name="connsiteY64-22402" fmla="*/ 3762025 h 6858000"/>
              <a:gd name="connsiteX65-22403" fmla="*/ 5696643 w 6127689"/>
              <a:gd name="connsiteY65-22404" fmla="*/ 3773888 h 6858000"/>
              <a:gd name="connsiteX66-22405" fmla="*/ 5699203 w 6127689"/>
              <a:gd name="connsiteY66-22406" fmla="*/ 3775823 h 6858000"/>
              <a:gd name="connsiteX67-22407" fmla="*/ 5704824 w 6127689"/>
              <a:gd name="connsiteY67-22408" fmla="*/ 3785966 h 6858000"/>
              <a:gd name="connsiteX68-22409" fmla="*/ 5712204 w 6127689"/>
              <a:gd name="connsiteY68-22410" fmla="*/ 3785830 h 6858000"/>
              <a:gd name="connsiteX69-22411" fmla="*/ 5724816 w 6127689"/>
              <a:gd name="connsiteY69-22412" fmla="*/ 3798949 h 6858000"/>
              <a:gd name="connsiteX70-22413" fmla="*/ 5733539 w 6127689"/>
              <a:gd name="connsiteY70-22414" fmla="*/ 3818457 h 6858000"/>
              <a:gd name="connsiteX71-22415" fmla="*/ 5768491 w 6127689"/>
              <a:gd name="connsiteY71-22416" fmla="*/ 3914399 h 6858000"/>
              <a:gd name="connsiteX72-22417" fmla="*/ 5793123 w 6127689"/>
              <a:gd name="connsiteY72-22418" fmla="*/ 3969952 h 6858000"/>
              <a:gd name="connsiteX73-22419" fmla="*/ 5808321 w 6127689"/>
              <a:gd name="connsiteY73-22420" fmla="*/ 3988153 h 6858000"/>
              <a:gd name="connsiteX74-22421" fmla="*/ 5825621 w 6127689"/>
              <a:gd name="connsiteY74-22422" fmla="*/ 4015525 h 6858000"/>
              <a:gd name="connsiteX75-22423" fmla="*/ 5860672 w 6127689"/>
              <a:gd name="connsiteY75-22424" fmla="*/ 4061579 h 6858000"/>
              <a:gd name="connsiteX76-22425" fmla="*/ 5872173 w 6127689"/>
              <a:gd name="connsiteY76-22426" fmla="*/ 4088497 h 6858000"/>
              <a:gd name="connsiteX77-22427" fmla="*/ 5883705 w 6127689"/>
              <a:gd name="connsiteY77-22428" fmla="*/ 4101899 h 6858000"/>
              <a:gd name="connsiteX78-22429" fmla="*/ 5885314 w 6127689"/>
              <a:gd name="connsiteY78-22430" fmla="*/ 4108387 h 6858000"/>
              <a:gd name="connsiteX79-22431" fmla="*/ 5894095 w 6127689"/>
              <a:gd name="connsiteY79-22432" fmla="*/ 4128857 h 6858000"/>
              <a:gd name="connsiteX80-22433" fmla="*/ 5898339 w 6127689"/>
              <a:gd name="connsiteY80-22434" fmla="*/ 4140800 h 6858000"/>
              <a:gd name="connsiteX81-22435" fmla="*/ 5899734 w 6127689"/>
              <a:gd name="connsiteY81-22436" fmla="*/ 4145632 h 6858000"/>
              <a:gd name="connsiteX82-22437" fmla="*/ 5903513 w 6127689"/>
              <a:gd name="connsiteY82-22438" fmla="*/ 4187661 h 6858000"/>
              <a:gd name="connsiteX83-22439" fmla="*/ 5917114 w 6127689"/>
              <a:gd name="connsiteY83-22440" fmla="*/ 4213096 h 6858000"/>
              <a:gd name="connsiteX84-22441" fmla="*/ 5921153 w 6127689"/>
              <a:gd name="connsiteY84-22442" fmla="*/ 4236222 h 6858000"/>
              <a:gd name="connsiteX85-22443" fmla="*/ 5924233 w 6127689"/>
              <a:gd name="connsiteY85-22444" fmla="*/ 4242060 h 6858000"/>
              <a:gd name="connsiteX86-22445" fmla="*/ 5928910 w 6127689"/>
              <a:gd name="connsiteY86-22446" fmla="*/ 4300973 h 6858000"/>
              <a:gd name="connsiteX87-22447" fmla="*/ 5939320 w 6127689"/>
              <a:gd name="connsiteY87-22448" fmla="*/ 4340435 h 6858000"/>
              <a:gd name="connsiteX88-22449" fmla="*/ 5946705 w 6127689"/>
              <a:gd name="connsiteY88-22450" fmla="*/ 4428051 h 6858000"/>
              <a:gd name="connsiteX89-22451" fmla="*/ 5949261 w 6127689"/>
              <a:gd name="connsiteY89-22452" fmla="*/ 4449185 h 6858000"/>
              <a:gd name="connsiteX90-22453" fmla="*/ 5957504 w 6127689"/>
              <a:gd name="connsiteY90-22454" fmla="*/ 4465911 h 6858000"/>
              <a:gd name="connsiteX91-22455" fmla="*/ 5964689 w 6127689"/>
              <a:gd name="connsiteY91-22456" fmla="*/ 4468532 h 6858000"/>
              <a:gd name="connsiteX92-22457" fmla="*/ 5967062 w 6127689"/>
              <a:gd name="connsiteY92-22458" fmla="*/ 4479923 h 6858000"/>
              <a:gd name="connsiteX93-22459" fmla="*/ 5968960 w 6127689"/>
              <a:gd name="connsiteY93-22460" fmla="*/ 4482655 h 6858000"/>
              <a:gd name="connsiteX94-22461" fmla="*/ 5978567 w 6127689"/>
              <a:gd name="connsiteY94-22462" fmla="*/ 4498605 h 6858000"/>
              <a:gd name="connsiteX95-22463" fmla="*/ 5980106 w 6127689"/>
              <a:gd name="connsiteY95-22464" fmla="*/ 4585087 h 6858000"/>
              <a:gd name="connsiteX96-22465" fmla="*/ 5998138 w 6127689"/>
              <a:gd name="connsiteY96-22466" fmla="*/ 4697518 h 6858000"/>
              <a:gd name="connsiteX97-22467" fmla="*/ 6013516 w 6127689"/>
              <a:gd name="connsiteY97-22468" fmla="*/ 4786619 h 6858000"/>
              <a:gd name="connsiteX98-22469" fmla="*/ 6025404 w 6127689"/>
              <a:gd name="connsiteY98-22470" fmla="*/ 4858148 h 6858000"/>
              <a:gd name="connsiteX99-22471" fmla="*/ 6007749 w 6127689"/>
              <a:gd name="connsiteY99-22472" fmla="*/ 4964715 h 6858000"/>
              <a:gd name="connsiteX100-22473" fmla="*/ 6005269 w 6127689"/>
              <a:gd name="connsiteY100-22474" fmla="*/ 5150567 h 6858000"/>
              <a:gd name="connsiteX101-22475" fmla="*/ 6001127 w 6127689"/>
              <a:gd name="connsiteY101-22476" fmla="*/ 5164609 h 6858000"/>
              <a:gd name="connsiteX102-22477" fmla="*/ 5996647 w 6127689"/>
              <a:gd name="connsiteY102-22478" fmla="*/ 5185640 h 6858000"/>
              <a:gd name="connsiteX103-22479" fmla="*/ 5998514 w 6127689"/>
              <a:gd name="connsiteY103-22480" fmla="*/ 5189673 h 6858000"/>
              <a:gd name="connsiteX104-22481" fmla="*/ 5995970 w 6127689"/>
              <a:gd name="connsiteY104-22482" fmla="*/ 5221547 h 6858000"/>
              <a:gd name="connsiteX105-22483" fmla="*/ 6042096 w 6127689"/>
              <a:gd name="connsiteY105-22484" fmla="*/ 5233251 h 6858000"/>
              <a:gd name="connsiteX106-22485" fmla="*/ 6036748 w 6127689"/>
              <a:gd name="connsiteY106-22486" fmla="*/ 5322752 h 6858000"/>
              <a:gd name="connsiteX107-22487" fmla="*/ 6036943 w 6127689"/>
              <a:gd name="connsiteY107-22488" fmla="*/ 5329480 h 6858000"/>
              <a:gd name="connsiteX108-22489" fmla="*/ 6037236 w 6127689"/>
              <a:gd name="connsiteY108-22490" fmla="*/ 5329634 h 6858000"/>
              <a:gd name="connsiteX109-22491" fmla="*/ 6038019 w 6127689"/>
              <a:gd name="connsiteY109-22492" fmla="*/ 5336764 h 6858000"/>
              <a:gd name="connsiteX110-22493" fmla="*/ 6037298 w 6127689"/>
              <a:gd name="connsiteY110-22494" fmla="*/ 5341753 h 6858000"/>
              <a:gd name="connsiteX111-22495" fmla="*/ 6037677 w 6127689"/>
              <a:gd name="connsiteY111-22496" fmla="*/ 5354807 h 6858000"/>
              <a:gd name="connsiteX112-22497" fmla="*/ 6039728 w 6127689"/>
              <a:gd name="connsiteY112-22498" fmla="*/ 5359416 h 6858000"/>
              <a:gd name="connsiteX113-22499" fmla="*/ 6043311 w 6127689"/>
              <a:gd name="connsiteY113-22500" fmla="*/ 5361407 h 6858000"/>
              <a:gd name="connsiteX114-22501" fmla="*/ 6042954 w 6127689"/>
              <a:gd name="connsiteY114-22502" fmla="*/ 5362576 h 6858000"/>
              <a:gd name="connsiteX115-22503" fmla="*/ 6053435 w 6127689"/>
              <a:gd name="connsiteY115-22504" fmla="*/ 5387547 h 6858000"/>
              <a:gd name="connsiteX116-22505" fmla="*/ 6065933 w 6127689"/>
              <a:gd name="connsiteY116-22506" fmla="*/ 5443002 h 6858000"/>
              <a:gd name="connsiteX117-22507" fmla="*/ 6068640 w 6127689"/>
              <a:gd name="connsiteY117-22508" fmla="*/ 5474503 h 6858000"/>
              <a:gd name="connsiteX118-22509" fmla="*/ 6080922 w 6127689"/>
              <a:gd name="connsiteY118-22510" fmla="*/ 5561070 h 6858000"/>
              <a:gd name="connsiteX119-22511" fmla="*/ 6096949 w 6127689"/>
              <a:gd name="connsiteY119-22512" fmla="*/ 5648179 h 6858000"/>
              <a:gd name="connsiteX120-22513" fmla="*/ 6125703 w 6127689"/>
              <a:gd name="connsiteY120-22514" fmla="*/ 5692894 h 6858000"/>
              <a:gd name="connsiteX121-22515" fmla="*/ 6126670 w 6127689"/>
              <a:gd name="connsiteY121-22516" fmla="*/ 5697882 h 6858000"/>
              <a:gd name="connsiteX122-22517" fmla="*/ 6124061 w 6127689"/>
              <a:gd name="connsiteY122-22518" fmla="*/ 5710294 h 6858000"/>
              <a:gd name="connsiteX123-22519" fmla="*/ 6122213 w 6127689"/>
              <a:gd name="connsiteY123-22520" fmla="*/ 5714762 h 6858000"/>
              <a:gd name="connsiteX124-22521" fmla="*/ 6121353 w 6127689"/>
              <a:gd name="connsiteY124-22522" fmla="*/ 5721725 h 6858000"/>
              <a:gd name="connsiteX125-22523" fmla="*/ 6121607 w 6127689"/>
              <a:gd name="connsiteY125-22524" fmla="*/ 5721959 h 6858000"/>
              <a:gd name="connsiteX126-22525" fmla="*/ 6120262 w 6127689"/>
              <a:gd name="connsiteY126-22526" fmla="*/ 5728358 h 6858000"/>
              <a:gd name="connsiteX127-22527" fmla="*/ 6127024 w 6127689"/>
              <a:gd name="connsiteY127-22528" fmla="*/ 5786902 h 6858000"/>
              <a:gd name="connsiteX128-22529" fmla="*/ 6127519 w 6127689"/>
              <a:gd name="connsiteY128-22530" fmla="*/ 5865775 h 6858000"/>
              <a:gd name="connsiteX129-22531" fmla="*/ 6119217 w 6127689"/>
              <a:gd name="connsiteY129-22532" fmla="*/ 5888542 h 6858000"/>
              <a:gd name="connsiteX130-22533" fmla="*/ 6102493 w 6127689"/>
              <a:gd name="connsiteY130-22534" fmla="*/ 5928602 h 6858000"/>
              <a:gd name="connsiteX131-22535" fmla="*/ 6056863 w 6127689"/>
              <a:gd name="connsiteY131-22536" fmla="*/ 6000643 h 6858000"/>
              <a:gd name="connsiteX132-22537" fmla="*/ 6045436 w 6127689"/>
              <a:gd name="connsiteY132-22538" fmla="*/ 6124480 h 6858000"/>
              <a:gd name="connsiteX133-22539" fmla="*/ 6030489 w 6127689"/>
              <a:gd name="connsiteY133-22540" fmla="*/ 6317666 h 6858000"/>
              <a:gd name="connsiteX134-22541" fmla="*/ 6007492 w 6127689"/>
              <a:gd name="connsiteY134-22542" fmla="*/ 6440818 h 6858000"/>
              <a:gd name="connsiteX135-22543" fmla="*/ 6009467 w 6127689"/>
              <a:gd name="connsiteY135-22544" fmla="*/ 6487076 h 6858000"/>
              <a:gd name="connsiteX136-22545" fmla="*/ 5995064 w 6127689"/>
              <a:gd name="connsiteY136-22546" fmla="*/ 6540791 h 6858000"/>
              <a:gd name="connsiteX137-22547" fmla="*/ 5996309 w 6127689"/>
              <a:gd name="connsiteY137-22548" fmla="*/ 6543961 h 6858000"/>
              <a:gd name="connsiteX138-22549" fmla="*/ 5996048 w 6127689"/>
              <a:gd name="connsiteY138-22550" fmla="*/ 6555444 h 6858000"/>
              <a:gd name="connsiteX139-22551" fmla="*/ 6002524 w 6127689"/>
              <a:gd name="connsiteY139-22552" fmla="*/ 6560188 h 6858000"/>
              <a:gd name="connsiteX140-22553" fmla="*/ 6006823 w 6127689"/>
              <a:gd name="connsiteY140-22554" fmla="*/ 6578546 h 6858000"/>
              <a:gd name="connsiteX141-22555" fmla="*/ 6004510 w 6127689"/>
              <a:gd name="connsiteY141-22556" fmla="*/ 6599256 h 6858000"/>
              <a:gd name="connsiteX142-22557" fmla="*/ 5986207 w 6127689"/>
              <a:gd name="connsiteY142-22558" fmla="*/ 6695855 h 6858000"/>
              <a:gd name="connsiteX143-22559" fmla="*/ 5979428 w 6127689"/>
              <a:gd name="connsiteY143-22560" fmla="*/ 6754678 h 6858000"/>
              <a:gd name="connsiteX144-22561" fmla="*/ 5983398 w 6127689"/>
              <a:gd name="connsiteY144-22562" fmla="*/ 6778641 h 6858000"/>
              <a:gd name="connsiteX145-22563" fmla="*/ 5984543 w 6127689"/>
              <a:gd name="connsiteY145-22564" fmla="*/ 6811016 h 6858000"/>
              <a:gd name="connsiteX146-22565" fmla="*/ 5981802 w 6127689"/>
              <a:gd name="connsiteY146-22566" fmla="*/ 6838578 h 6858000"/>
              <a:gd name="connsiteX147-22567" fmla="*/ 5979671 w 6127689"/>
              <a:gd name="connsiteY147-22568" fmla="*/ 6858000 h 6858000"/>
              <a:gd name="connsiteX148-22569" fmla="*/ 0 w 6127689"/>
              <a:gd name="connsiteY148-22570" fmla="*/ 6858000 h 6858000"/>
              <a:gd name="connsiteX149-22571" fmla="*/ 0 w 6127689"/>
              <a:gd name="connsiteY149-22572" fmla="*/ 0 h 6858000"/>
              <a:gd name="connsiteX0-22573" fmla="*/ 0 w 6127689"/>
              <a:gd name="connsiteY0-22574" fmla="*/ 0 h 6858000"/>
              <a:gd name="connsiteX1-22575" fmla="*/ 4965888 w 6127689"/>
              <a:gd name="connsiteY1-22576" fmla="*/ 0 h 6858000"/>
              <a:gd name="connsiteX2-22577" fmla="*/ 4967767 w 6127689"/>
              <a:gd name="connsiteY2-22578" fmla="*/ 7930 h 6858000"/>
              <a:gd name="connsiteX3-22579" fmla="*/ 4979444 w 6127689"/>
              <a:gd name="connsiteY3-22580" fmla="*/ 43921 h 6858000"/>
              <a:gd name="connsiteX4-22581" fmla="*/ 5021173 w 6127689"/>
              <a:gd name="connsiteY4-22582" fmla="*/ 123738 h 6858000"/>
              <a:gd name="connsiteX5-22583" fmla="*/ 5075458 w 6127689"/>
              <a:gd name="connsiteY5-22584" fmla="*/ 264355 h 6858000"/>
              <a:gd name="connsiteX6-22585" fmla="*/ 5081175 w 6127689"/>
              <a:gd name="connsiteY6-22586" fmla="*/ 277448 h 6858000"/>
              <a:gd name="connsiteX7-22587" fmla="*/ 5097011 w 6127689"/>
              <a:gd name="connsiteY7-22588" fmla="*/ 355616 h 6858000"/>
              <a:gd name="connsiteX8-22589" fmla="*/ 5130982 w 6127689"/>
              <a:gd name="connsiteY8-22590" fmla="*/ 412030 h 6858000"/>
              <a:gd name="connsiteX9-22591" fmla="*/ 5153000 w 6127689"/>
              <a:gd name="connsiteY9-22592" fmla="*/ 507134 h 6858000"/>
              <a:gd name="connsiteX10-22593" fmla="*/ 5171282 w 6127689"/>
              <a:gd name="connsiteY10-22594" fmla="*/ 602071 h 6858000"/>
              <a:gd name="connsiteX11-22595" fmla="*/ 5176196 w 6127689"/>
              <a:gd name="connsiteY11-22596" fmla="*/ 636822 h 6858000"/>
              <a:gd name="connsiteX12-22597" fmla="*/ 5189051 w 6127689"/>
              <a:gd name="connsiteY12-22598" fmla="*/ 782518 h 6858000"/>
              <a:gd name="connsiteX13-22599" fmla="*/ 5210428 w 6127689"/>
              <a:gd name="connsiteY13-22600" fmla="*/ 815772 h 6858000"/>
              <a:gd name="connsiteX14-22601" fmla="*/ 5221088 w 6127689"/>
              <a:gd name="connsiteY14-22602" fmla="*/ 860193 h 6858000"/>
              <a:gd name="connsiteX15-22603" fmla="*/ 5230806 w 6127689"/>
              <a:gd name="connsiteY15-22604" fmla="*/ 961354 h 6858000"/>
              <a:gd name="connsiteX16-22605" fmla="*/ 5201018 w 6127689"/>
              <a:gd name="connsiteY16-22606" fmla="*/ 1095027 h 6858000"/>
              <a:gd name="connsiteX17-22607" fmla="*/ 5202153 w 6127689"/>
              <a:gd name="connsiteY17-22608" fmla="*/ 1133224 h 6858000"/>
              <a:gd name="connsiteX18-22609" fmla="*/ 5207370 w 6127689"/>
              <a:gd name="connsiteY18-22610" fmla="*/ 1138097 h 6858000"/>
              <a:gd name="connsiteX19-22611" fmla="*/ 5189234 w 6127689"/>
              <a:gd name="connsiteY19-22612" fmla="*/ 1193495 h 6858000"/>
              <a:gd name="connsiteX20-22613" fmla="*/ 5202769 w 6127689"/>
              <a:gd name="connsiteY20-22614" fmla="*/ 1269450 h 6858000"/>
              <a:gd name="connsiteX21-22615" fmla="*/ 5225968 w 6127689"/>
              <a:gd name="connsiteY21-22616" fmla="*/ 1357994 h 6858000"/>
              <a:gd name="connsiteX22-22617" fmla="*/ 5233819 w 6127689"/>
              <a:gd name="connsiteY22-22618" fmla="*/ 1380922 h 6858000"/>
              <a:gd name="connsiteX23-22619" fmla="*/ 5237226 w 6127689"/>
              <a:gd name="connsiteY23-22620" fmla="*/ 1441327 h 6858000"/>
              <a:gd name="connsiteX24-22621" fmla="*/ 5255653 w 6127689"/>
              <a:gd name="connsiteY24-22622" fmla="*/ 1524712 h 6858000"/>
              <a:gd name="connsiteX25-22623" fmla="*/ 5263491 w 6127689"/>
              <a:gd name="connsiteY25-22624" fmla="*/ 1642938 h 6858000"/>
              <a:gd name="connsiteX26-22625" fmla="*/ 5261314 w 6127689"/>
              <a:gd name="connsiteY26-22626" fmla="*/ 1689177 h 6858000"/>
              <a:gd name="connsiteX27-22627" fmla="*/ 5259788 w 6127689"/>
              <a:gd name="connsiteY27-22628" fmla="*/ 1768516 h 6858000"/>
              <a:gd name="connsiteX28-22629" fmla="*/ 5255696 w 6127689"/>
              <a:gd name="connsiteY28-22630" fmla="*/ 1953770 h 6858000"/>
              <a:gd name="connsiteX29-22631" fmla="*/ 5252592 w 6127689"/>
              <a:gd name="connsiteY29-22632" fmla="*/ 2092210 h 6858000"/>
              <a:gd name="connsiteX30-22633" fmla="*/ 5264303 w 6127689"/>
              <a:gd name="connsiteY30-22634" fmla="*/ 2225157 h 6858000"/>
              <a:gd name="connsiteX31-22635" fmla="*/ 5254949 w 6127689"/>
              <a:gd name="connsiteY31-22636" fmla="*/ 2236160 h 6858000"/>
              <a:gd name="connsiteX32-22637" fmla="*/ 5250104 w 6127689"/>
              <a:gd name="connsiteY32-22638" fmla="*/ 2249166 h 6858000"/>
              <a:gd name="connsiteX33-22639" fmla="*/ 5251214 w 6127689"/>
              <a:gd name="connsiteY33-22640" fmla="*/ 2250944 h 6858000"/>
              <a:gd name="connsiteX34-22641" fmla="*/ 5250644 w 6127689"/>
              <a:gd name="connsiteY34-22642" fmla="*/ 2266619 h 6858000"/>
              <a:gd name="connsiteX35-22643" fmla="*/ 5293877 w 6127689"/>
              <a:gd name="connsiteY35-22644" fmla="*/ 2368649 h 6858000"/>
              <a:gd name="connsiteX36-22645" fmla="*/ 5311338 w 6127689"/>
              <a:gd name="connsiteY36-22646" fmla="*/ 2404034 h 6858000"/>
              <a:gd name="connsiteX37-22647" fmla="*/ 5338366 w 6127689"/>
              <a:gd name="connsiteY37-22648" fmla="*/ 2465052 h 6858000"/>
              <a:gd name="connsiteX38-22649" fmla="*/ 5371263 w 6127689"/>
              <a:gd name="connsiteY38-22650" fmla="*/ 2586413 h 6858000"/>
              <a:gd name="connsiteX39-22651" fmla="*/ 5407503 w 6127689"/>
              <a:gd name="connsiteY39-22652" fmla="*/ 2786290 h 6858000"/>
              <a:gd name="connsiteX40-22653" fmla="*/ 5407356 w 6127689"/>
              <a:gd name="connsiteY40-22654" fmla="*/ 2787545 h 6858000"/>
              <a:gd name="connsiteX41-22655" fmla="*/ 5411130 w 6127689"/>
              <a:gd name="connsiteY41-22656" fmla="*/ 2788640 h 6858000"/>
              <a:gd name="connsiteX42-22657" fmla="*/ 5416439 w 6127689"/>
              <a:gd name="connsiteY42-22658" fmla="*/ 2805666 h 6858000"/>
              <a:gd name="connsiteX43-22659" fmla="*/ 5416589 w 6127689"/>
              <a:gd name="connsiteY43-22660" fmla="*/ 2810822 h 6858000"/>
              <a:gd name="connsiteX44-22661" fmla="*/ 5418542 w 6127689"/>
              <a:gd name="connsiteY44-22662" fmla="*/ 2817745 h 6858000"/>
              <a:gd name="connsiteX45-22663" fmla="*/ 5418847 w 6127689"/>
              <a:gd name="connsiteY45-22664" fmla="*/ 2817825 h 6858000"/>
              <a:gd name="connsiteX46-22665" fmla="*/ 5457023 w 6127689"/>
              <a:gd name="connsiteY46-22666" fmla="*/ 2858292 h 6858000"/>
              <a:gd name="connsiteX47-22667" fmla="*/ 5479298 w 6127689"/>
              <a:gd name="connsiteY47-22668" fmla="*/ 2947791 h 6858000"/>
              <a:gd name="connsiteX48-22669" fmla="*/ 5481770 w 6127689"/>
              <a:gd name="connsiteY48-22670" fmla="*/ 2951352 h 6858000"/>
              <a:gd name="connsiteX49-22671" fmla="*/ 5482045 w 6127689"/>
              <a:gd name="connsiteY49-22672" fmla="*/ 2984371 h 6858000"/>
              <a:gd name="connsiteX50-22673" fmla="*/ 5482415 w 6127689"/>
              <a:gd name="connsiteY50-22674" fmla="*/ 3004079 h 6858000"/>
              <a:gd name="connsiteX51-22675" fmla="*/ 5503944 w 6127689"/>
              <a:gd name="connsiteY51-22676" fmla="*/ 3123335 h 6858000"/>
              <a:gd name="connsiteX52-22677" fmla="*/ 5516007 w 6127689"/>
              <a:gd name="connsiteY52-22678" fmla="*/ 3258473 h 6858000"/>
              <a:gd name="connsiteX53-22679" fmla="*/ 5566839 w 6127689"/>
              <a:gd name="connsiteY53-22680" fmla="*/ 3345295 h 6858000"/>
              <a:gd name="connsiteX54-22681" fmla="*/ 5589758 w 6127689"/>
              <a:gd name="connsiteY54-22682" fmla="*/ 3506453 h 6858000"/>
              <a:gd name="connsiteX55-22683" fmla="*/ 5596144 w 6127689"/>
              <a:gd name="connsiteY55-22684" fmla="*/ 3534624 h 6858000"/>
              <a:gd name="connsiteX56-22685" fmla="*/ 5597750 w 6127689"/>
              <a:gd name="connsiteY56-22686" fmla="*/ 3534129 h 6858000"/>
              <a:gd name="connsiteX57-22687" fmla="*/ 5599700 w 6127689"/>
              <a:gd name="connsiteY57-22688" fmla="*/ 3547221 h 6858000"/>
              <a:gd name="connsiteX58-22689" fmla="*/ 5615031 w 6127689"/>
              <a:gd name="connsiteY58-22690" fmla="*/ 3557482 h 6858000"/>
              <a:gd name="connsiteX59-22691" fmla="*/ 5618377 w 6127689"/>
              <a:gd name="connsiteY59-22692" fmla="*/ 3588431 h 6858000"/>
              <a:gd name="connsiteX60-22693" fmla="*/ 5612155 w 6127689"/>
              <a:gd name="connsiteY60-22694" fmla="*/ 3589869 h 6858000"/>
              <a:gd name="connsiteX61-22695" fmla="*/ 5620843 w 6127689"/>
              <a:gd name="connsiteY61-22696" fmla="*/ 3606745 h 6858000"/>
              <a:gd name="connsiteX62-22697" fmla="*/ 5655472 w 6127689"/>
              <a:gd name="connsiteY62-22698" fmla="*/ 3678877 h 6858000"/>
              <a:gd name="connsiteX63-22699" fmla="*/ 5680448 w 6127689"/>
              <a:gd name="connsiteY63-22700" fmla="*/ 3717760 h 6858000"/>
              <a:gd name="connsiteX64-22701" fmla="*/ 5683015 w 6127689"/>
              <a:gd name="connsiteY64-22702" fmla="*/ 3762025 h 6858000"/>
              <a:gd name="connsiteX65-22703" fmla="*/ 5696643 w 6127689"/>
              <a:gd name="connsiteY65-22704" fmla="*/ 3773888 h 6858000"/>
              <a:gd name="connsiteX66-22705" fmla="*/ 5699203 w 6127689"/>
              <a:gd name="connsiteY66-22706" fmla="*/ 3775823 h 6858000"/>
              <a:gd name="connsiteX67-22707" fmla="*/ 5704824 w 6127689"/>
              <a:gd name="connsiteY67-22708" fmla="*/ 3785966 h 6858000"/>
              <a:gd name="connsiteX68-22709" fmla="*/ 5712204 w 6127689"/>
              <a:gd name="connsiteY68-22710" fmla="*/ 3785830 h 6858000"/>
              <a:gd name="connsiteX69-22711" fmla="*/ 5724816 w 6127689"/>
              <a:gd name="connsiteY69-22712" fmla="*/ 3798949 h 6858000"/>
              <a:gd name="connsiteX70-22713" fmla="*/ 5733539 w 6127689"/>
              <a:gd name="connsiteY70-22714" fmla="*/ 3818457 h 6858000"/>
              <a:gd name="connsiteX71-22715" fmla="*/ 5768491 w 6127689"/>
              <a:gd name="connsiteY71-22716" fmla="*/ 3914399 h 6858000"/>
              <a:gd name="connsiteX72-22717" fmla="*/ 5793123 w 6127689"/>
              <a:gd name="connsiteY72-22718" fmla="*/ 3969952 h 6858000"/>
              <a:gd name="connsiteX73-22719" fmla="*/ 5808321 w 6127689"/>
              <a:gd name="connsiteY73-22720" fmla="*/ 3988153 h 6858000"/>
              <a:gd name="connsiteX74-22721" fmla="*/ 5825621 w 6127689"/>
              <a:gd name="connsiteY74-22722" fmla="*/ 4015525 h 6858000"/>
              <a:gd name="connsiteX75-22723" fmla="*/ 5860672 w 6127689"/>
              <a:gd name="connsiteY75-22724" fmla="*/ 4061579 h 6858000"/>
              <a:gd name="connsiteX76-22725" fmla="*/ 5872173 w 6127689"/>
              <a:gd name="connsiteY76-22726" fmla="*/ 4088497 h 6858000"/>
              <a:gd name="connsiteX77-22727" fmla="*/ 5883705 w 6127689"/>
              <a:gd name="connsiteY77-22728" fmla="*/ 4101899 h 6858000"/>
              <a:gd name="connsiteX78-22729" fmla="*/ 5885314 w 6127689"/>
              <a:gd name="connsiteY78-22730" fmla="*/ 4108387 h 6858000"/>
              <a:gd name="connsiteX79-22731" fmla="*/ 5894095 w 6127689"/>
              <a:gd name="connsiteY79-22732" fmla="*/ 4128857 h 6858000"/>
              <a:gd name="connsiteX80-22733" fmla="*/ 5898339 w 6127689"/>
              <a:gd name="connsiteY80-22734" fmla="*/ 4140800 h 6858000"/>
              <a:gd name="connsiteX81-22735" fmla="*/ 5899734 w 6127689"/>
              <a:gd name="connsiteY81-22736" fmla="*/ 4145632 h 6858000"/>
              <a:gd name="connsiteX82-22737" fmla="*/ 5903513 w 6127689"/>
              <a:gd name="connsiteY82-22738" fmla="*/ 4187661 h 6858000"/>
              <a:gd name="connsiteX83-22739" fmla="*/ 5917114 w 6127689"/>
              <a:gd name="connsiteY83-22740" fmla="*/ 4213096 h 6858000"/>
              <a:gd name="connsiteX84-22741" fmla="*/ 5921153 w 6127689"/>
              <a:gd name="connsiteY84-22742" fmla="*/ 4236222 h 6858000"/>
              <a:gd name="connsiteX85-22743" fmla="*/ 5924233 w 6127689"/>
              <a:gd name="connsiteY85-22744" fmla="*/ 4242060 h 6858000"/>
              <a:gd name="connsiteX86-22745" fmla="*/ 5928910 w 6127689"/>
              <a:gd name="connsiteY86-22746" fmla="*/ 4300973 h 6858000"/>
              <a:gd name="connsiteX87-22747" fmla="*/ 5939320 w 6127689"/>
              <a:gd name="connsiteY87-22748" fmla="*/ 4340435 h 6858000"/>
              <a:gd name="connsiteX88-22749" fmla="*/ 5946705 w 6127689"/>
              <a:gd name="connsiteY88-22750" fmla="*/ 4428051 h 6858000"/>
              <a:gd name="connsiteX89-22751" fmla="*/ 5949261 w 6127689"/>
              <a:gd name="connsiteY89-22752" fmla="*/ 4449185 h 6858000"/>
              <a:gd name="connsiteX90-22753" fmla="*/ 5957504 w 6127689"/>
              <a:gd name="connsiteY90-22754" fmla="*/ 4465911 h 6858000"/>
              <a:gd name="connsiteX91-22755" fmla="*/ 5964689 w 6127689"/>
              <a:gd name="connsiteY91-22756" fmla="*/ 4468532 h 6858000"/>
              <a:gd name="connsiteX92-22757" fmla="*/ 5967062 w 6127689"/>
              <a:gd name="connsiteY92-22758" fmla="*/ 4479923 h 6858000"/>
              <a:gd name="connsiteX93-22759" fmla="*/ 5968960 w 6127689"/>
              <a:gd name="connsiteY93-22760" fmla="*/ 4482655 h 6858000"/>
              <a:gd name="connsiteX94-22761" fmla="*/ 5978567 w 6127689"/>
              <a:gd name="connsiteY94-22762" fmla="*/ 4498605 h 6858000"/>
              <a:gd name="connsiteX95-22763" fmla="*/ 5980106 w 6127689"/>
              <a:gd name="connsiteY95-22764" fmla="*/ 4585087 h 6858000"/>
              <a:gd name="connsiteX96-22765" fmla="*/ 5998138 w 6127689"/>
              <a:gd name="connsiteY96-22766" fmla="*/ 4697518 h 6858000"/>
              <a:gd name="connsiteX97-22767" fmla="*/ 6013516 w 6127689"/>
              <a:gd name="connsiteY97-22768" fmla="*/ 4786619 h 6858000"/>
              <a:gd name="connsiteX98-22769" fmla="*/ 6025404 w 6127689"/>
              <a:gd name="connsiteY98-22770" fmla="*/ 4858148 h 6858000"/>
              <a:gd name="connsiteX99-22771" fmla="*/ 6007749 w 6127689"/>
              <a:gd name="connsiteY99-22772" fmla="*/ 4964715 h 6858000"/>
              <a:gd name="connsiteX100-22773" fmla="*/ 6005269 w 6127689"/>
              <a:gd name="connsiteY100-22774" fmla="*/ 5150567 h 6858000"/>
              <a:gd name="connsiteX101-22775" fmla="*/ 6001127 w 6127689"/>
              <a:gd name="connsiteY101-22776" fmla="*/ 5164609 h 6858000"/>
              <a:gd name="connsiteX102-22777" fmla="*/ 5996647 w 6127689"/>
              <a:gd name="connsiteY102-22778" fmla="*/ 5185640 h 6858000"/>
              <a:gd name="connsiteX103-22779" fmla="*/ 5998514 w 6127689"/>
              <a:gd name="connsiteY103-22780" fmla="*/ 5189673 h 6858000"/>
              <a:gd name="connsiteX104-22781" fmla="*/ 5995970 w 6127689"/>
              <a:gd name="connsiteY104-22782" fmla="*/ 5221547 h 6858000"/>
              <a:gd name="connsiteX105-22783" fmla="*/ 6036748 w 6127689"/>
              <a:gd name="connsiteY105-22784" fmla="*/ 5322752 h 6858000"/>
              <a:gd name="connsiteX106-22785" fmla="*/ 6036943 w 6127689"/>
              <a:gd name="connsiteY106-22786" fmla="*/ 5329480 h 6858000"/>
              <a:gd name="connsiteX107-22787" fmla="*/ 6037236 w 6127689"/>
              <a:gd name="connsiteY107-22788" fmla="*/ 5329634 h 6858000"/>
              <a:gd name="connsiteX108-22789" fmla="*/ 6038019 w 6127689"/>
              <a:gd name="connsiteY108-22790" fmla="*/ 5336764 h 6858000"/>
              <a:gd name="connsiteX109-22791" fmla="*/ 6037298 w 6127689"/>
              <a:gd name="connsiteY109-22792" fmla="*/ 5341753 h 6858000"/>
              <a:gd name="connsiteX110-22793" fmla="*/ 6037677 w 6127689"/>
              <a:gd name="connsiteY110-22794" fmla="*/ 5354807 h 6858000"/>
              <a:gd name="connsiteX111-22795" fmla="*/ 6039728 w 6127689"/>
              <a:gd name="connsiteY111-22796" fmla="*/ 5359416 h 6858000"/>
              <a:gd name="connsiteX112-22797" fmla="*/ 6043311 w 6127689"/>
              <a:gd name="connsiteY112-22798" fmla="*/ 5361407 h 6858000"/>
              <a:gd name="connsiteX113-22799" fmla="*/ 6042954 w 6127689"/>
              <a:gd name="connsiteY113-22800" fmla="*/ 5362576 h 6858000"/>
              <a:gd name="connsiteX114-22801" fmla="*/ 6053435 w 6127689"/>
              <a:gd name="connsiteY114-22802" fmla="*/ 5387547 h 6858000"/>
              <a:gd name="connsiteX115-22803" fmla="*/ 6065933 w 6127689"/>
              <a:gd name="connsiteY115-22804" fmla="*/ 5443002 h 6858000"/>
              <a:gd name="connsiteX116-22805" fmla="*/ 6068640 w 6127689"/>
              <a:gd name="connsiteY116-22806" fmla="*/ 5474503 h 6858000"/>
              <a:gd name="connsiteX117-22807" fmla="*/ 6080922 w 6127689"/>
              <a:gd name="connsiteY117-22808" fmla="*/ 5561070 h 6858000"/>
              <a:gd name="connsiteX118-22809" fmla="*/ 6096949 w 6127689"/>
              <a:gd name="connsiteY118-22810" fmla="*/ 5648179 h 6858000"/>
              <a:gd name="connsiteX119-22811" fmla="*/ 6125703 w 6127689"/>
              <a:gd name="connsiteY119-22812" fmla="*/ 5692894 h 6858000"/>
              <a:gd name="connsiteX120-22813" fmla="*/ 6126670 w 6127689"/>
              <a:gd name="connsiteY120-22814" fmla="*/ 5697882 h 6858000"/>
              <a:gd name="connsiteX121-22815" fmla="*/ 6124061 w 6127689"/>
              <a:gd name="connsiteY121-22816" fmla="*/ 5710294 h 6858000"/>
              <a:gd name="connsiteX122-22817" fmla="*/ 6122213 w 6127689"/>
              <a:gd name="connsiteY122-22818" fmla="*/ 5714762 h 6858000"/>
              <a:gd name="connsiteX123-22819" fmla="*/ 6121353 w 6127689"/>
              <a:gd name="connsiteY123-22820" fmla="*/ 5721725 h 6858000"/>
              <a:gd name="connsiteX124-22821" fmla="*/ 6121607 w 6127689"/>
              <a:gd name="connsiteY124-22822" fmla="*/ 5721959 h 6858000"/>
              <a:gd name="connsiteX125-22823" fmla="*/ 6120262 w 6127689"/>
              <a:gd name="connsiteY125-22824" fmla="*/ 5728358 h 6858000"/>
              <a:gd name="connsiteX126-22825" fmla="*/ 6127024 w 6127689"/>
              <a:gd name="connsiteY126-22826" fmla="*/ 5786902 h 6858000"/>
              <a:gd name="connsiteX127-22827" fmla="*/ 6127519 w 6127689"/>
              <a:gd name="connsiteY127-22828" fmla="*/ 5865775 h 6858000"/>
              <a:gd name="connsiteX128-22829" fmla="*/ 6119217 w 6127689"/>
              <a:gd name="connsiteY128-22830" fmla="*/ 5888542 h 6858000"/>
              <a:gd name="connsiteX129-22831" fmla="*/ 6102493 w 6127689"/>
              <a:gd name="connsiteY129-22832" fmla="*/ 5928602 h 6858000"/>
              <a:gd name="connsiteX130-22833" fmla="*/ 6056863 w 6127689"/>
              <a:gd name="connsiteY130-22834" fmla="*/ 6000643 h 6858000"/>
              <a:gd name="connsiteX131-22835" fmla="*/ 6045436 w 6127689"/>
              <a:gd name="connsiteY131-22836" fmla="*/ 6124480 h 6858000"/>
              <a:gd name="connsiteX132-22837" fmla="*/ 6030489 w 6127689"/>
              <a:gd name="connsiteY132-22838" fmla="*/ 6317666 h 6858000"/>
              <a:gd name="connsiteX133-22839" fmla="*/ 6007492 w 6127689"/>
              <a:gd name="connsiteY133-22840" fmla="*/ 6440818 h 6858000"/>
              <a:gd name="connsiteX134-22841" fmla="*/ 6009467 w 6127689"/>
              <a:gd name="connsiteY134-22842" fmla="*/ 6487076 h 6858000"/>
              <a:gd name="connsiteX135-22843" fmla="*/ 5995064 w 6127689"/>
              <a:gd name="connsiteY135-22844" fmla="*/ 6540791 h 6858000"/>
              <a:gd name="connsiteX136-22845" fmla="*/ 5996309 w 6127689"/>
              <a:gd name="connsiteY136-22846" fmla="*/ 6543961 h 6858000"/>
              <a:gd name="connsiteX137-22847" fmla="*/ 5996048 w 6127689"/>
              <a:gd name="connsiteY137-22848" fmla="*/ 6555444 h 6858000"/>
              <a:gd name="connsiteX138-22849" fmla="*/ 6002524 w 6127689"/>
              <a:gd name="connsiteY138-22850" fmla="*/ 6560188 h 6858000"/>
              <a:gd name="connsiteX139-22851" fmla="*/ 6006823 w 6127689"/>
              <a:gd name="connsiteY139-22852" fmla="*/ 6578546 h 6858000"/>
              <a:gd name="connsiteX140-22853" fmla="*/ 6004510 w 6127689"/>
              <a:gd name="connsiteY140-22854" fmla="*/ 6599256 h 6858000"/>
              <a:gd name="connsiteX141-22855" fmla="*/ 5986207 w 6127689"/>
              <a:gd name="connsiteY141-22856" fmla="*/ 6695855 h 6858000"/>
              <a:gd name="connsiteX142-22857" fmla="*/ 5979428 w 6127689"/>
              <a:gd name="connsiteY142-22858" fmla="*/ 6754678 h 6858000"/>
              <a:gd name="connsiteX143-22859" fmla="*/ 5983398 w 6127689"/>
              <a:gd name="connsiteY143-22860" fmla="*/ 6778641 h 6858000"/>
              <a:gd name="connsiteX144-22861" fmla="*/ 5984543 w 6127689"/>
              <a:gd name="connsiteY144-22862" fmla="*/ 6811016 h 6858000"/>
              <a:gd name="connsiteX145-22863" fmla="*/ 5981802 w 6127689"/>
              <a:gd name="connsiteY145-22864" fmla="*/ 6838578 h 6858000"/>
              <a:gd name="connsiteX146-22865" fmla="*/ 5979671 w 6127689"/>
              <a:gd name="connsiteY146-22866" fmla="*/ 6858000 h 6858000"/>
              <a:gd name="connsiteX147-22867" fmla="*/ 0 w 6127689"/>
              <a:gd name="connsiteY147-22868" fmla="*/ 6858000 h 6858000"/>
              <a:gd name="connsiteX148-22869" fmla="*/ 0 w 6127689"/>
              <a:gd name="connsiteY148-22870" fmla="*/ 0 h 6858000"/>
              <a:gd name="connsiteX0-22871" fmla="*/ 0 w 6127689"/>
              <a:gd name="connsiteY0-22872" fmla="*/ 0 h 6858000"/>
              <a:gd name="connsiteX1-22873" fmla="*/ 4965888 w 6127689"/>
              <a:gd name="connsiteY1-22874" fmla="*/ 0 h 6858000"/>
              <a:gd name="connsiteX2-22875" fmla="*/ 4967767 w 6127689"/>
              <a:gd name="connsiteY2-22876" fmla="*/ 7930 h 6858000"/>
              <a:gd name="connsiteX3-22877" fmla="*/ 4979444 w 6127689"/>
              <a:gd name="connsiteY3-22878" fmla="*/ 43921 h 6858000"/>
              <a:gd name="connsiteX4-22879" fmla="*/ 5021173 w 6127689"/>
              <a:gd name="connsiteY4-22880" fmla="*/ 123738 h 6858000"/>
              <a:gd name="connsiteX5-22881" fmla="*/ 5075458 w 6127689"/>
              <a:gd name="connsiteY5-22882" fmla="*/ 264355 h 6858000"/>
              <a:gd name="connsiteX6-22883" fmla="*/ 5081175 w 6127689"/>
              <a:gd name="connsiteY6-22884" fmla="*/ 277448 h 6858000"/>
              <a:gd name="connsiteX7-22885" fmla="*/ 5097011 w 6127689"/>
              <a:gd name="connsiteY7-22886" fmla="*/ 355616 h 6858000"/>
              <a:gd name="connsiteX8-22887" fmla="*/ 5130982 w 6127689"/>
              <a:gd name="connsiteY8-22888" fmla="*/ 412030 h 6858000"/>
              <a:gd name="connsiteX9-22889" fmla="*/ 5153000 w 6127689"/>
              <a:gd name="connsiteY9-22890" fmla="*/ 507134 h 6858000"/>
              <a:gd name="connsiteX10-22891" fmla="*/ 5171282 w 6127689"/>
              <a:gd name="connsiteY10-22892" fmla="*/ 602071 h 6858000"/>
              <a:gd name="connsiteX11-22893" fmla="*/ 5176196 w 6127689"/>
              <a:gd name="connsiteY11-22894" fmla="*/ 636822 h 6858000"/>
              <a:gd name="connsiteX12-22895" fmla="*/ 5189051 w 6127689"/>
              <a:gd name="connsiteY12-22896" fmla="*/ 782518 h 6858000"/>
              <a:gd name="connsiteX13-22897" fmla="*/ 5210428 w 6127689"/>
              <a:gd name="connsiteY13-22898" fmla="*/ 815772 h 6858000"/>
              <a:gd name="connsiteX14-22899" fmla="*/ 5221088 w 6127689"/>
              <a:gd name="connsiteY14-22900" fmla="*/ 860193 h 6858000"/>
              <a:gd name="connsiteX15-22901" fmla="*/ 5230806 w 6127689"/>
              <a:gd name="connsiteY15-22902" fmla="*/ 961354 h 6858000"/>
              <a:gd name="connsiteX16-22903" fmla="*/ 5201018 w 6127689"/>
              <a:gd name="connsiteY16-22904" fmla="*/ 1095027 h 6858000"/>
              <a:gd name="connsiteX17-22905" fmla="*/ 5202153 w 6127689"/>
              <a:gd name="connsiteY17-22906" fmla="*/ 1133224 h 6858000"/>
              <a:gd name="connsiteX18-22907" fmla="*/ 5207370 w 6127689"/>
              <a:gd name="connsiteY18-22908" fmla="*/ 1138097 h 6858000"/>
              <a:gd name="connsiteX19-22909" fmla="*/ 5189234 w 6127689"/>
              <a:gd name="connsiteY19-22910" fmla="*/ 1193495 h 6858000"/>
              <a:gd name="connsiteX20-22911" fmla="*/ 5202769 w 6127689"/>
              <a:gd name="connsiteY20-22912" fmla="*/ 1269450 h 6858000"/>
              <a:gd name="connsiteX21-22913" fmla="*/ 5225968 w 6127689"/>
              <a:gd name="connsiteY21-22914" fmla="*/ 1357994 h 6858000"/>
              <a:gd name="connsiteX22-22915" fmla="*/ 5233819 w 6127689"/>
              <a:gd name="connsiteY22-22916" fmla="*/ 1380922 h 6858000"/>
              <a:gd name="connsiteX23-22917" fmla="*/ 5237226 w 6127689"/>
              <a:gd name="connsiteY23-22918" fmla="*/ 1441327 h 6858000"/>
              <a:gd name="connsiteX24-22919" fmla="*/ 5255653 w 6127689"/>
              <a:gd name="connsiteY24-22920" fmla="*/ 1524712 h 6858000"/>
              <a:gd name="connsiteX25-22921" fmla="*/ 5263491 w 6127689"/>
              <a:gd name="connsiteY25-22922" fmla="*/ 1642938 h 6858000"/>
              <a:gd name="connsiteX26-22923" fmla="*/ 5261314 w 6127689"/>
              <a:gd name="connsiteY26-22924" fmla="*/ 1689177 h 6858000"/>
              <a:gd name="connsiteX27-22925" fmla="*/ 5259788 w 6127689"/>
              <a:gd name="connsiteY27-22926" fmla="*/ 1768516 h 6858000"/>
              <a:gd name="connsiteX28-22927" fmla="*/ 5255696 w 6127689"/>
              <a:gd name="connsiteY28-22928" fmla="*/ 1953770 h 6858000"/>
              <a:gd name="connsiteX29-22929" fmla="*/ 5252592 w 6127689"/>
              <a:gd name="connsiteY29-22930" fmla="*/ 2092210 h 6858000"/>
              <a:gd name="connsiteX30-22931" fmla="*/ 5264303 w 6127689"/>
              <a:gd name="connsiteY30-22932" fmla="*/ 2225157 h 6858000"/>
              <a:gd name="connsiteX31-22933" fmla="*/ 5254949 w 6127689"/>
              <a:gd name="connsiteY31-22934" fmla="*/ 2236160 h 6858000"/>
              <a:gd name="connsiteX32-22935" fmla="*/ 5250104 w 6127689"/>
              <a:gd name="connsiteY32-22936" fmla="*/ 2249166 h 6858000"/>
              <a:gd name="connsiteX33-22937" fmla="*/ 5251214 w 6127689"/>
              <a:gd name="connsiteY33-22938" fmla="*/ 2250944 h 6858000"/>
              <a:gd name="connsiteX34-22939" fmla="*/ 5250644 w 6127689"/>
              <a:gd name="connsiteY34-22940" fmla="*/ 2266619 h 6858000"/>
              <a:gd name="connsiteX35-22941" fmla="*/ 5293877 w 6127689"/>
              <a:gd name="connsiteY35-22942" fmla="*/ 2368649 h 6858000"/>
              <a:gd name="connsiteX36-22943" fmla="*/ 5311338 w 6127689"/>
              <a:gd name="connsiteY36-22944" fmla="*/ 2404034 h 6858000"/>
              <a:gd name="connsiteX37-22945" fmla="*/ 5338366 w 6127689"/>
              <a:gd name="connsiteY37-22946" fmla="*/ 2465052 h 6858000"/>
              <a:gd name="connsiteX38-22947" fmla="*/ 5371263 w 6127689"/>
              <a:gd name="connsiteY38-22948" fmla="*/ 2586413 h 6858000"/>
              <a:gd name="connsiteX39-22949" fmla="*/ 5407503 w 6127689"/>
              <a:gd name="connsiteY39-22950" fmla="*/ 2786290 h 6858000"/>
              <a:gd name="connsiteX40-22951" fmla="*/ 5407356 w 6127689"/>
              <a:gd name="connsiteY40-22952" fmla="*/ 2787545 h 6858000"/>
              <a:gd name="connsiteX41-22953" fmla="*/ 5411130 w 6127689"/>
              <a:gd name="connsiteY41-22954" fmla="*/ 2788640 h 6858000"/>
              <a:gd name="connsiteX42-22955" fmla="*/ 5416439 w 6127689"/>
              <a:gd name="connsiteY42-22956" fmla="*/ 2805666 h 6858000"/>
              <a:gd name="connsiteX43-22957" fmla="*/ 5416589 w 6127689"/>
              <a:gd name="connsiteY43-22958" fmla="*/ 2810822 h 6858000"/>
              <a:gd name="connsiteX44-22959" fmla="*/ 5418542 w 6127689"/>
              <a:gd name="connsiteY44-22960" fmla="*/ 2817745 h 6858000"/>
              <a:gd name="connsiteX45-22961" fmla="*/ 5418847 w 6127689"/>
              <a:gd name="connsiteY45-22962" fmla="*/ 2817825 h 6858000"/>
              <a:gd name="connsiteX46-22963" fmla="*/ 5457023 w 6127689"/>
              <a:gd name="connsiteY46-22964" fmla="*/ 2858292 h 6858000"/>
              <a:gd name="connsiteX47-22965" fmla="*/ 5479298 w 6127689"/>
              <a:gd name="connsiteY47-22966" fmla="*/ 2947791 h 6858000"/>
              <a:gd name="connsiteX48-22967" fmla="*/ 5481770 w 6127689"/>
              <a:gd name="connsiteY48-22968" fmla="*/ 2951352 h 6858000"/>
              <a:gd name="connsiteX49-22969" fmla="*/ 5482045 w 6127689"/>
              <a:gd name="connsiteY49-22970" fmla="*/ 2984371 h 6858000"/>
              <a:gd name="connsiteX50-22971" fmla="*/ 5482415 w 6127689"/>
              <a:gd name="connsiteY50-22972" fmla="*/ 3004079 h 6858000"/>
              <a:gd name="connsiteX51-22973" fmla="*/ 5503944 w 6127689"/>
              <a:gd name="connsiteY51-22974" fmla="*/ 3123335 h 6858000"/>
              <a:gd name="connsiteX52-22975" fmla="*/ 5516007 w 6127689"/>
              <a:gd name="connsiteY52-22976" fmla="*/ 3258473 h 6858000"/>
              <a:gd name="connsiteX53-22977" fmla="*/ 5566839 w 6127689"/>
              <a:gd name="connsiteY53-22978" fmla="*/ 3345295 h 6858000"/>
              <a:gd name="connsiteX54-22979" fmla="*/ 5589758 w 6127689"/>
              <a:gd name="connsiteY54-22980" fmla="*/ 3506453 h 6858000"/>
              <a:gd name="connsiteX55-22981" fmla="*/ 5596144 w 6127689"/>
              <a:gd name="connsiteY55-22982" fmla="*/ 3534624 h 6858000"/>
              <a:gd name="connsiteX56-22983" fmla="*/ 5597750 w 6127689"/>
              <a:gd name="connsiteY56-22984" fmla="*/ 3534129 h 6858000"/>
              <a:gd name="connsiteX57-22985" fmla="*/ 5599700 w 6127689"/>
              <a:gd name="connsiteY57-22986" fmla="*/ 3547221 h 6858000"/>
              <a:gd name="connsiteX58-22987" fmla="*/ 5615031 w 6127689"/>
              <a:gd name="connsiteY58-22988" fmla="*/ 3557482 h 6858000"/>
              <a:gd name="connsiteX59-22989" fmla="*/ 5618377 w 6127689"/>
              <a:gd name="connsiteY59-22990" fmla="*/ 3588431 h 6858000"/>
              <a:gd name="connsiteX60-22991" fmla="*/ 5612155 w 6127689"/>
              <a:gd name="connsiteY60-22992" fmla="*/ 3589869 h 6858000"/>
              <a:gd name="connsiteX61-22993" fmla="*/ 5620843 w 6127689"/>
              <a:gd name="connsiteY61-22994" fmla="*/ 3606745 h 6858000"/>
              <a:gd name="connsiteX62-22995" fmla="*/ 5655472 w 6127689"/>
              <a:gd name="connsiteY62-22996" fmla="*/ 3678877 h 6858000"/>
              <a:gd name="connsiteX63-22997" fmla="*/ 5680448 w 6127689"/>
              <a:gd name="connsiteY63-22998" fmla="*/ 3717760 h 6858000"/>
              <a:gd name="connsiteX64-22999" fmla="*/ 5683015 w 6127689"/>
              <a:gd name="connsiteY64-23000" fmla="*/ 3762025 h 6858000"/>
              <a:gd name="connsiteX65-23001" fmla="*/ 5696643 w 6127689"/>
              <a:gd name="connsiteY65-23002" fmla="*/ 3773888 h 6858000"/>
              <a:gd name="connsiteX66-23003" fmla="*/ 5699203 w 6127689"/>
              <a:gd name="connsiteY66-23004" fmla="*/ 3775823 h 6858000"/>
              <a:gd name="connsiteX67-23005" fmla="*/ 5704824 w 6127689"/>
              <a:gd name="connsiteY67-23006" fmla="*/ 3785966 h 6858000"/>
              <a:gd name="connsiteX68-23007" fmla="*/ 5712204 w 6127689"/>
              <a:gd name="connsiteY68-23008" fmla="*/ 3785830 h 6858000"/>
              <a:gd name="connsiteX69-23009" fmla="*/ 5724816 w 6127689"/>
              <a:gd name="connsiteY69-23010" fmla="*/ 3798949 h 6858000"/>
              <a:gd name="connsiteX70-23011" fmla="*/ 5733539 w 6127689"/>
              <a:gd name="connsiteY70-23012" fmla="*/ 3818457 h 6858000"/>
              <a:gd name="connsiteX71-23013" fmla="*/ 5768491 w 6127689"/>
              <a:gd name="connsiteY71-23014" fmla="*/ 3914399 h 6858000"/>
              <a:gd name="connsiteX72-23015" fmla="*/ 5793123 w 6127689"/>
              <a:gd name="connsiteY72-23016" fmla="*/ 3969952 h 6858000"/>
              <a:gd name="connsiteX73-23017" fmla="*/ 5808321 w 6127689"/>
              <a:gd name="connsiteY73-23018" fmla="*/ 3988153 h 6858000"/>
              <a:gd name="connsiteX74-23019" fmla="*/ 5825621 w 6127689"/>
              <a:gd name="connsiteY74-23020" fmla="*/ 4015525 h 6858000"/>
              <a:gd name="connsiteX75-23021" fmla="*/ 5860672 w 6127689"/>
              <a:gd name="connsiteY75-23022" fmla="*/ 4061579 h 6858000"/>
              <a:gd name="connsiteX76-23023" fmla="*/ 5872173 w 6127689"/>
              <a:gd name="connsiteY76-23024" fmla="*/ 4088497 h 6858000"/>
              <a:gd name="connsiteX77-23025" fmla="*/ 5883705 w 6127689"/>
              <a:gd name="connsiteY77-23026" fmla="*/ 4101899 h 6858000"/>
              <a:gd name="connsiteX78-23027" fmla="*/ 5885314 w 6127689"/>
              <a:gd name="connsiteY78-23028" fmla="*/ 4108387 h 6858000"/>
              <a:gd name="connsiteX79-23029" fmla="*/ 5894095 w 6127689"/>
              <a:gd name="connsiteY79-23030" fmla="*/ 4128857 h 6858000"/>
              <a:gd name="connsiteX80-23031" fmla="*/ 5898339 w 6127689"/>
              <a:gd name="connsiteY80-23032" fmla="*/ 4140800 h 6858000"/>
              <a:gd name="connsiteX81-23033" fmla="*/ 5899734 w 6127689"/>
              <a:gd name="connsiteY81-23034" fmla="*/ 4145632 h 6858000"/>
              <a:gd name="connsiteX82-23035" fmla="*/ 5903513 w 6127689"/>
              <a:gd name="connsiteY82-23036" fmla="*/ 4187661 h 6858000"/>
              <a:gd name="connsiteX83-23037" fmla="*/ 5917114 w 6127689"/>
              <a:gd name="connsiteY83-23038" fmla="*/ 4213096 h 6858000"/>
              <a:gd name="connsiteX84-23039" fmla="*/ 5921153 w 6127689"/>
              <a:gd name="connsiteY84-23040" fmla="*/ 4236222 h 6858000"/>
              <a:gd name="connsiteX85-23041" fmla="*/ 5924233 w 6127689"/>
              <a:gd name="connsiteY85-23042" fmla="*/ 4242060 h 6858000"/>
              <a:gd name="connsiteX86-23043" fmla="*/ 5928910 w 6127689"/>
              <a:gd name="connsiteY86-23044" fmla="*/ 4300973 h 6858000"/>
              <a:gd name="connsiteX87-23045" fmla="*/ 5939320 w 6127689"/>
              <a:gd name="connsiteY87-23046" fmla="*/ 4340435 h 6858000"/>
              <a:gd name="connsiteX88-23047" fmla="*/ 5946705 w 6127689"/>
              <a:gd name="connsiteY88-23048" fmla="*/ 4428051 h 6858000"/>
              <a:gd name="connsiteX89-23049" fmla="*/ 5949261 w 6127689"/>
              <a:gd name="connsiteY89-23050" fmla="*/ 4449185 h 6858000"/>
              <a:gd name="connsiteX90-23051" fmla="*/ 5957504 w 6127689"/>
              <a:gd name="connsiteY90-23052" fmla="*/ 4465911 h 6858000"/>
              <a:gd name="connsiteX91-23053" fmla="*/ 5964689 w 6127689"/>
              <a:gd name="connsiteY91-23054" fmla="*/ 4468532 h 6858000"/>
              <a:gd name="connsiteX92-23055" fmla="*/ 5967062 w 6127689"/>
              <a:gd name="connsiteY92-23056" fmla="*/ 4479923 h 6858000"/>
              <a:gd name="connsiteX93-23057" fmla="*/ 5968960 w 6127689"/>
              <a:gd name="connsiteY93-23058" fmla="*/ 4482655 h 6858000"/>
              <a:gd name="connsiteX94-23059" fmla="*/ 5978567 w 6127689"/>
              <a:gd name="connsiteY94-23060" fmla="*/ 4498605 h 6858000"/>
              <a:gd name="connsiteX95-23061" fmla="*/ 5980106 w 6127689"/>
              <a:gd name="connsiteY95-23062" fmla="*/ 4585087 h 6858000"/>
              <a:gd name="connsiteX96-23063" fmla="*/ 5998138 w 6127689"/>
              <a:gd name="connsiteY96-23064" fmla="*/ 4697518 h 6858000"/>
              <a:gd name="connsiteX97-23065" fmla="*/ 6013516 w 6127689"/>
              <a:gd name="connsiteY97-23066" fmla="*/ 4786619 h 6858000"/>
              <a:gd name="connsiteX98-23067" fmla="*/ 6025404 w 6127689"/>
              <a:gd name="connsiteY98-23068" fmla="*/ 4858148 h 6858000"/>
              <a:gd name="connsiteX99-23069" fmla="*/ 6007749 w 6127689"/>
              <a:gd name="connsiteY99-23070" fmla="*/ 4964715 h 6858000"/>
              <a:gd name="connsiteX100-23071" fmla="*/ 6005269 w 6127689"/>
              <a:gd name="connsiteY100-23072" fmla="*/ 5150567 h 6858000"/>
              <a:gd name="connsiteX101-23073" fmla="*/ 6001127 w 6127689"/>
              <a:gd name="connsiteY101-23074" fmla="*/ 5164609 h 6858000"/>
              <a:gd name="connsiteX102-23075" fmla="*/ 5996647 w 6127689"/>
              <a:gd name="connsiteY102-23076" fmla="*/ 5185640 h 6858000"/>
              <a:gd name="connsiteX103-23077" fmla="*/ 5998514 w 6127689"/>
              <a:gd name="connsiteY103-23078" fmla="*/ 5189673 h 6858000"/>
              <a:gd name="connsiteX104-23079" fmla="*/ 6018409 w 6127689"/>
              <a:gd name="connsiteY104-23080" fmla="*/ 5227157 h 6858000"/>
              <a:gd name="connsiteX105-23081" fmla="*/ 6036748 w 6127689"/>
              <a:gd name="connsiteY105-23082" fmla="*/ 5322752 h 6858000"/>
              <a:gd name="connsiteX106-23083" fmla="*/ 6036943 w 6127689"/>
              <a:gd name="connsiteY106-23084" fmla="*/ 5329480 h 6858000"/>
              <a:gd name="connsiteX107-23085" fmla="*/ 6037236 w 6127689"/>
              <a:gd name="connsiteY107-23086" fmla="*/ 5329634 h 6858000"/>
              <a:gd name="connsiteX108-23087" fmla="*/ 6038019 w 6127689"/>
              <a:gd name="connsiteY108-23088" fmla="*/ 5336764 h 6858000"/>
              <a:gd name="connsiteX109-23089" fmla="*/ 6037298 w 6127689"/>
              <a:gd name="connsiteY109-23090" fmla="*/ 5341753 h 6858000"/>
              <a:gd name="connsiteX110-23091" fmla="*/ 6037677 w 6127689"/>
              <a:gd name="connsiteY110-23092" fmla="*/ 5354807 h 6858000"/>
              <a:gd name="connsiteX111-23093" fmla="*/ 6039728 w 6127689"/>
              <a:gd name="connsiteY111-23094" fmla="*/ 5359416 h 6858000"/>
              <a:gd name="connsiteX112-23095" fmla="*/ 6043311 w 6127689"/>
              <a:gd name="connsiteY112-23096" fmla="*/ 5361407 h 6858000"/>
              <a:gd name="connsiteX113-23097" fmla="*/ 6042954 w 6127689"/>
              <a:gd name="connsiteY113-23098" fmla="*/ 5362576 h 6858000"/>
              <a:gd name="connsiteX114-23099" fmla="*/ 6053435 w 6127689"/>
              <a:gd name="connsiteY114-23100" fmla="*/ 5387547 h 6858000"/>
              <a:gd name="connsiteX115-23101" fmla="*/ 6065933 w 6127689"/>
              <a:gd name="connsiteY115-23102" fmla="*/ 5443002 h 6858000"/>
              <a:gd name="connsiteX116-23103" fmla="*/ 6068640 w 6127689"/>
              <a:gd name="connsiteY116-23104" fmla="*/ 5474503 h 6858000"/>
              <a:gd name="connsiteX117-23105" fmla="*/ 6080922 w 6127689"/>
              <a:gd name="connsiteY117-23106" fmla="*/ 5561070 h 6858000"/>
              <a:gd name="connsiteX118-23107" fmla="*/ 6096949 w 6127689"/>
              <a:gd name="connsiteY118-23108" fmla="*/ 5648179 h 6858000"/>
              <a:gd name="connsiteX119-23109" fmla="*/ 6125703 w 6127689"/>
              <a:gd name="connsiteY119-23110" fmla="*/ 5692894 h 6858000"/>
              <a:gd name="connsiteX120-23111" fmla="*/ 6126670 w 6127689"/>
              <a:gd name="connsiteY120-23112" fmla="*/ 5697882 h 6858000"/>
              <a:gd name="connsiteX121-23113" fmla="*/ 6124061 w 6127689"/>
              <a:gd name="connsiteY121-23114" fmla="*/ 5710294 h 6858000"/>
              <a:gd name="connsiteX122-23115" fmla="*/ 6122213 w 6127689"/>
              <a:gd name="connsiteY122-23116" fmla="*/ 5714762 h 6858000"/>
              <a:gd name="connsiteX123-23117" fmla="*/ 6121353 w 6127689"/>
              <a:gd name="connsiteY123-23118" fmla="*/ 5721725 h 6858000"/>
              <a:gd name="connsiteX124-23119" fmla="*/ 6121607 w 6127689"/>
              <a:gd name="connsiteY124-23120" fmla="*/ 5721959 h 6858000"/>
              <a:gd name="connsiteX125-23121" fmla="*/ 6120262 w 6127689"/>
              <a:gd name="connsiteY125-23122" fmla="*/ 5728358 h 6858000"/>
              <a:gd name="connsiteX126-23123" fmla="*/ 6127024 w 6127689"/>
              <a:gd name="connsiteY126-23124" fmla="*/ 5786902 h 6858000"/>
              <a:gd name="connsiteX127-23125" fmla="*/ 6127519 w 6127689"/>
              <a:gd name="connsiteY127-23126" fmla="*/ 5865775 h 6858000"/>
              <a:gd name="connsiteX128-23127" fmla="*/ 6119217 w 6127689"/>
              <a:gd name="connsiteY128-23128" fmla="*/ 5888542 h 6858000"/>
              <a:gd name="connsiteX129-23129" fmla="*/ 6102493 w 6127689"/>
              <a:gd name="connsiteY129-23130" fmla="*/ 5928602 h 6858000"/>
              <a:gd name="connsiteX130-23131" fmla="*/ 6056863 w 6127689"/>
              <a:gd name="connsiteY130-23132" fmla="*/ 6000643 h 6858000"/>
              <a:gd name="connsiteX131-23133" fmla="*/ 6045436 w 6127689"/>
              <a:gd name="connsiteY131-23134" fmla="*/ 6124480 h 6858000"/>
              <a:gd name="connsiteX132-23135" fmla="*/ 6030489 w 6127689"/>
              <a:gd name="connsiteY132-23136" fmla="*/ 6317666 h 6858000"/>
              <a:gd name="connsiteX133-23137" fmla="*/ 6007492 w 6127689"/>
              <a:gd name="connsiteY133-23138" fmla="*/ 6440818 h 6858000"/>
              <a:gd name="connsiteX134-23139" fmla="*/ 6009467 w 6127689"/>
              <a:gd name="connsiteY134-23140" fmla="*/ 6487076 h 6858000"/>
              <a:gd name="connsiteX135-23141" fmla="*/ 5995064 w 6127689"/>
              <a:gd name="connsiteY135-23142" fmla="*/ 6540791 h 6858000"/>
              <a:gd name="connsiteX136-23143" fmla="*/ 5996309 w 6127689"/>
              <a:gd name="connsiteY136-23144" fmla="*/ 6543961 h 6858000"/>
              <a:gd name="connsiteX137-23145" fmla="*/ 5996048 w 6127689"/>
              <a:gd name="connsiteY137-23146" fmla="*/ 6555444 h 6858000"/>
              <a:gd name="connsiteX138-23147" fmla="*/ 6002524 w 6127689"/>
              <a:gd name="connsiteY138-23148" fmla="*/ 6560188 h 6858000"/>
              <a:gd name="connsiteX139-23149" fmla="*/ 6006823 w 6127689"/>
              <a:gd name="connsiteY139-23150" fmla="*/ 6578546 h 6858000"/>
              <a:gd name="connsiteX140-23151" fmla="*/ 6004510 w 6127689"/>
              <a:gd name="connsiteY140-23152" fmla="*/ 6599256 h 6858000"/>
              <a:gd name="connsiteX141-23153" fmla="*/ 5986207 w 6127689"/>
              <a:gd name="connsiteY141-23154" fmla="*/ 6695855 h 6858000"/>
              <a:gd name="connsiteX142-23155" fmla="*/ 5979428 w 6127689"/>
              <a:gd name="connsiteY142-23156" fmla="*/ 6754678 h 6858000"/>
              <a:gd name="connsiteX143-23157" fmla="*/ 5983398 w 6127689"/>
              <a:gd name="connsiteY143-23158" fmla="*/ 6778641 h 6858000"/>
              <a:gd name="connsiteX144-23159" fmla="*/ 5984543 w 6127689"/>
              <a:gd name="connsiteY144-23160" fmla="*/ 6811016 h 6858000"/>
              <a:gd name="connsiteX145-23161" fmla="*/ 5981802 w 6127689"/>
              <a:gd name="connsiteY145-23162" fmla="*/ 6838578 h 6858000"/>
              <a:gd name="connsiteX146-23163" fmla="*/ 5979671 w 6127689"/>
              <a:gd name="connsiteY146-23164" fmla="*/ 6858000 h 6858000"/>
              <a:gd name="connsiteX147-23165" fmla="*/ 0 w 6127689"/>
              <a:gd name="connsiteY147-23166" fmla="*/ 6858000 h 6858000"/>
              <a:gd name="connsiteX148-23167" fmla="*/ 0 w 6127689"/>
              <a:gd name="connsiteY148-23168" fmla="*/ 0 h 6858000"/>
              <a:gd name="connsiteX0-23169" fmla="*/ 0 w 6127689"/>
              <a:gd name="connsiteY0-23170" fmla="*/ 0 h 6858000"/>
              <a:gd name="connsiteX1-23171" fmla="*/ 4965888 w 6127689"/>
              <a:gd name="connsiteY1-23172" fmla="*/ 0 h 6858000"/>
              <a:gd name="connsiteX2-23173" fmla="*/ 4967767 w 6127689"/>
              <a:gd name="connsiteY2-23174" fmla="*/ 7930 h 6858000"/>
              <a:gd name="connsiteX3-23175" fmla="*/ 4979444 w 6127689"/>
              <a:gd name="connsiteY3-23176" fmla="*/ 43921 h 6858000"/>
              <a:gd name="connsiteX4-23177" fmla="*/ 5021173 w 6127689"/>
              <a:gd name="connsiteY4-23178" fmla="*/ 123738 h 6858000"/>
              <a:gd name="connsiteX5-23179" fmla="*/ 5075458 w 6127689"/>
              <a:gd name="connsiteY5-23180" fmla="*/ 264355 h 6858000"/>
              <a:gd name="connsiteX6-23181" fmla="*/ 5081175 w 6127689"/>
              <a:gd name="connsiteY6-23182" fmla="*/ 277448 h 6858000"/>
              <a:gd name="connsiteX7-23183" fmla="*/ 5097011 w 6127689"/>
              <a:gd name="connsiteY7-23184" fmla="*/ 355616 h 6858000"/>
              <a:gd name="connsiteX8-23185" fmla="*/ 5130982 w 6127689"/>
              <a:gd name="connsiteY8-23186" fmla="*/ 412030 h 6858000"/>
              <a:gd name="connsiteX9-23187" fmla="*/ 5153000 w 6127689"/>
              <a:gd name="connsiteY9-23188" fmla="*/ 507134 h 6858000"/>
              <a:gd name="connsiteX10-23189" fmla="*/ 5171282 w 6127689"/>
              <a:gd name="connsiteY10-23190" fmla="*/ 602071 h 6858000"/>
              <a:gd name="connsiteX11-23191" fmla="*/ 5176196 w 6127689"/>
              <a:gd name="connsiteY11-23192" fmla="*/ 636822 h 6858000"/>
              <a:gd name="connsiteX12-23193" fmla="*/ 5189051 w 6127689"/>
              <a:gd name="connsiteY12-23194" fmla="*/ 782518 h 6858000"/>
              <a:gd name="connsiteX13-23195" fmla="*/ 5210428 w 6127689"/>
              <a:gd name="connsiteY13-23196" fmla="*/ 815772 h 6858000"/>
              <a:gd name="connsiteX14-23197" fmla="*/ 5221088 w 6127689"/>
              <a:gd name="connsiteY14-23198" fmla="*/ 860193 h 6858000"/>
              <a:gd name="connsiteX15-23199" fmla="*/ 5230806 w 6127689"/>
              <a:gd name="connsiteY15-23200" fmla="*/ 961354 h 6858000"/>
              <a:gd name="connsiteX16-23201" fmla="*/ 5201018 w 6127689"/>
              <a:gd name="connsiteY16-23202" fmla="*/ 1095027 h 6858000"/>
              <a:gd name="connsiteX17-23203" fmla="*/ 5202153 w 6127689"/>
              <a:gd name="connsiteY17-23204" fmla="*/ 1133224 h 6858000"/>
              <a:gd name="connsiteX18-23205" fmla="*/ 5207370 w 6127689"/>
              <a:gd name="connsiteY18-23206" fmla="*/ 1138097 h 6858000"/>
              <a:gd name="connsiteX19-23207" fmla="*/ 5189234 w 6127689"/>
              <a:gd name="connsiteY19-23208" fmla="*/ 1193495 h 6858000"/>
              <a:gd name="connsiteX20-23209" fmla="*/ 5202769 w 6127689"/>
              <a:gd name="connsiteY20-23210" fmla="*/ 1269450 h 6858000"/>
              <a:gd name="connsiteX21-23211" fmla="*/ 5225968 w 6127689"/>
              <a:gd name="connsiteY21-23212" fmla="*/ 1357994 h 6858000"/>
              <a:gd name="connsiteX22-23213" fmla="*/ 5233819 w 6127689"/>
              <a:gd name="connsiteY22-23214" fmla="*/ 1380922 h 6858000"/>
              <a:gd name="connsiteX23-23215" fmla="*/ 5237226 w 6127689"/>
              <a:gd name="connsiteY23-23216" fmla="*/ 1441327 h 6858000"/>
              <a:gd name="connsiteX24-23217" fmla="*/ 5255653 w 6127689"/>
              <a:gd name="connsiteY24-23218" fmla="*/ 1524712 h 6858000"/>
              <a:gd name="connsiteX25-23219" fmla="*/ 5263491 w 6127689"/>
              <a:gd name="connsiteY25-23220" fmla="*/ 1642938 h 6858000"/>
              <a:gd name="connsiteX26-23221" fmla="*/ 5261314 w 6127689"/>
              <a:gd name="connsiteY26-23222" fmla="*/ 1689177 h 6858000"/>
              <a:gd name="connsiteX27-23223" fmla="*/ 5259788 w 6127689"/>
              <a:gd name="connsiteY27-23224" fmla="*/ 1768516 h 6858000"/>
              <a:gd name="connsiteX28-23225" fmla="*/ 5255696 w 6127689"/>
              <a:gd name="connsiteY28-23226" fmla="*/ 1953770 h 6858000"/>
              <a:gd name="connsiteX29-23227" fmla="*/ 5252592 w 6127689"/>
              <a:gd name="connsiteY29-23228" fmla="*/ 2092210 h 6858000"/>
              <a:gd name="connsiteX30-23229" fmla="*/ 5264303 w 6127689"/>
              <a:gd name="connsiteY30-23230" fmla="*/ 2225157 h 6858000"/>
              <a:gd name="connsiteX31-23231" fmla="*/ 5254949 w 6127689"/>
              <a:gd name="connsiteY31-23232" fmla="*/ 2236160 h 6858000"/>
              <a:gd name="connsiteX32-23233" fmla="*/ 5250104 w 6127689"/>
              <a:gd name="connsiteY32-23234" fmla="*/ 2249166 h 6858000"/>
              <a:gd name="connsiteX33-23235" fmla="*/ 5251214 w 6127689"/>
              <a:gd name="connsiteY33-23236" fmla="*/ 2250944 h 6858000"/>
              <a:gd name="connsiteX34-23237" fmla="*/ 5250644 w 6127689"/>
              <a:gd name="connsiteY34-23238" fmla="*/ 2266619 h 6858000"/>
              <a:gd name="connsiteX35-23239" fmla="*/ 5293877 w 6127689"/>
              <a:gd name="connsiteY35-23240" fmla="*/ 2368649 h 6858000"/>
              <a:gd name="connsiteX36-23241" fmla="*/ 5311338 w 6127689"/>
              <a:gd name="connsiteY36-23242" fmla="*/ 2404034 h 6858000"/>
              <a:gd name="connsiteX37-23243" fmla="*/ 5338366 w 6127689"/>
              <a:gd name="connsiteY37-23244" fmla="*/ 2465052 h 6858000"/>
              <a:gd name="connsiteX38-23245" fmla="*/ 5371263 w 6127689"/>
              <a:gd name="connsiteY38-23246" fmla="*/ 2586413 h 6858000"/>
              <a:gd name="connsiteX39-23247" fmla="*/ 5407503 w 6127689"/>
              <a:gd name="connsiteY39-23248" fmla="*/ 2786290 h 6858000"/>
              <a:gd name="connsiteX40-23249" fmla="*/ 5407356 w 6127689"/>
              <a:gd name="connsiteY40-23250" fmla="*/ 2787545 h 6858000"/>
              <a:gd name="connsiteX41-23251" fmla="*/ 5411130 w 6127689"/>
              <a:gd name="connsiteY41-23252" fmla="*/ 2788640 h 6858000"/>
              <a:gd name="connsiteX42-23253" fmla="*/ 5416439 w 6127689"/>
              <a:gd name="connsiteY42-23254" fmla="*/ 2805666 h 6858000"/>
              <a:gd name="connsiteX43-23255" fmla="*/ 5416589 w 6127689"/>
              <a:gd name="connsiteY43-23256" fmla="*/ 2810822 h 6858000"/>
              <a:gd name="connsiteX44-23257" fmla="*/ 5418542 w 6127689"/>
              <a:gd name="connsiteY44-23258" fmla="*/ 2817745 h 6858000"/>
              <a:gd name="connsiteX45-23259" fmla="*/ 5418847 w 6127689"/>
              <a:gd name="connsiteY45-23260" fmla="*/ 2817825 h 6858000"/>
              <a:gd name="connsiteX46-23261" fmla="*/ 5457023 w 6127689"/>
              <a:gd name="connsiteY46-23262" fmla="*/ 2858292 h 6858000"/>
              <a:gd name="connsiteX47-23263" fmla="*/ 5479298 w 6127689"/>
              <a:gd name="connsiteY47-23264" fmla="*/ 2947791 h 6858000"/>
              <a:gd name="connsiteX48-23265" fmla="*/ 5481770 w 6127689"/>
              <a:gd name="connsiteY48-23266" fmla="*/ 2951352 h 6858000"/>
              <a:gd name="connsiteX49-23267" fmla="*/ 5482045 w 6127689"/>
              <a:gd name="connsiteY49-23268" fmla="*/ 2984371 h 6858000"/>
              <a:gd name="connsiteX50-23269" fmla="*/ 5482415 w 6127689"/>
              <a:gd name="connsiteY50-23270" fmla="*/ 3004079 h 6858000"/>
              <a:gd name="connsiteX51-23271" fmla="*/ 5503944 w 6127689"/>
              <a:gd name="connsiteY51-23272" fmla="*/ 3123335 h 6858000"/>
              <a:gd name="connsiteX52-23273" fmla="*/ 5516007 w 6127689"/>
              <a:gd name="connsiteY52-23274" fmla="*/ 3258473 h 6858000"/>
              <a:gd name="connsiteX53-23275" fmla="*/ 5566839 w 6127689"/>
              <a:gd name="connsiteY53-23276" fmla="*/ 3345295 h 6858000"/>
              <a:gd name="connsiteX54-23277" fmla="*/ 5589758 w 6127689"/>
              <a:gd name="connsiteY54-23278" fmla="*/ 3506453 h 6858000"/>
              <a:gd name="connsiteX55-23279" fmla="*/ 5596144 w 6127689"/>
              <a:gd name="connsiteY55-23280" fmla="*/ 3534624 h 6858000"/>
              <a:gd name="connsiteX56-23281" fmla="*/ 5597750 w 6127689"/>
              <a:gd name="connsiteY56-23282" fmla="*/ 3534129 h 6858000"/>
              <a:gd name="connsiteX57-23283" fmla="*/ 5599700 w 6127689"/>
              <a:gd name="connsiteY57-23284" fmla="*/ 3547221 h 6858000"/>
              <a:gd name="connsiteX58-23285" fmla="*/ 5615031 w 6127689"/>
              <a:gd name="connsiteY58-23286" fmla="*/ 3557482 h 6858000"/>
              <a:gd name="connsiteX59-23287" fmla="*/ 5618377 w 6127689"/>
              <a:gd name="connsiteY59-23288" fmla="*/ 3588431 h 6858000"/>
              <a:gd name="connsiteX60-23289" fmla="*/ 5612155 w 6127689"/>
              <a:gd name="connsiteY60-23290" fmla="*/ 3589869 h 6858000"/>
              <a:gd name="connsiteX61-23291" fmla="*/ 5620843 w 6127689"/>
              <a:gd name="connsiteY61-23292" fmla="*/ 3606745 h 6858000"/>
              <a:gd name="connsiteX62-23293" fmla="*/ 5655472 w 6127689"/>
              <a:gd name="connsiteY62-23294" fmla="*/ 3678877 h 6858000"/>
              <a:gd name="connsiteX63-23295" fmla="*/ 5680448 w 6127689"/>
              <a:gd name="connsiteY63-23296" fmla="*/ 3717760 h 6858000"/>
              <a:gd name="connsiteX64-23297" fmla="*/ 5683015 w 6127689"/>
              <a:gd name="connsiteY64-23298" fmla="*/ 3762025 h 6858000"/>
              <a:gd name="connsiteX65-23299" fmla="*/ 5696643 w 6127689"/>
              <a:gd name="connsiteY65-23300" fmla="*/ 3773888 h 6858000"/>
              <a:gd name="connsiteX66-23301" fmla="*/ 5699203 w 6127689"/>
              <a:gd name="connsiteY66-23302" fmla="*/ 3775823 h 6858000"/>
              <a:gd name="connsiteX67-23303" fmla="*/ 5704824 w 6127689"/>
              <a:gd name="connsiteY67-23304" fmla="*/ 3785966 h 6858000"/>
              <a:gd name="connsiteX68-23305" fmla="*/ 5712204 w 6127689"/>
              <a:gd name="connsiteY68-23306" fmla="*/ 3785830 h 6858000"/>
              <a:gd name="connsiteX69-23307" fmla="*/ 5724816 w 6127689"/>
              <a:gd name="connsiteY69-23308" fmla="*/ 3798949 h 6858000"/>
              <a:gd name="connsiteX70-23309" fmla="*/ 5733539 w 6127689"/>
              <a:gd name="connsiteY70-23310" fmla="*/ 3818457 h 6858000"/>
              <a:gd name="connsiteX71-23311" fmla="*/ 5768491 w 6127689"/>
              <a:gd name="connsiteY71-23312" fmla="*/ 3914399 h 6858000"/>
              <a:gd name="connsiteX72-23313" fmla="*/ 5793123 w 6127689"/>
              <a:gd name="connsiteY72-23314" fmla="*/ 3969952 h 6858000"/>
              <a:gd name="connsiteX73-23315" fmla="*/ 5808321 w 6127689"/>
              <a:gd name="connsiteY73-23316" fmla="*/ 3988153 h 6858000"/>
              <a:gd name="connsiteX74-23317" fmla="*/ 5825621 w 6127689"/>
              <a:gd name="connsiteY74-23318" fmla="*/ 4015525 h 6858000"/>
              <a:gd name="connsiteX75-23319" fmla="*/ 5860672 w 6127689"/>
              <a:gd name="connsiteY75-23320" fmla="*/ 4061579 h 6858000"/>
              <a:gd name="connsiteX76-23321" fmla="*/ 5872173 w 6127689"/>
              <a:gd name="connsiteY76-23322" fmla="*/ 4088497 h 6858000"/>
              <a:gd name="connsiteX77-23323" fmla="*/ 5883705 w 6127689"/>
              <a:gd name="connsiteY77-23324" fmla="*/ 4101899 h 6858000"/>
              <a:gd name="connsiteX78-23325" fmla="*/ 5894095 w 6127689"/>
              <a:gd name="connsiteY78-23326" fmla="*/ 4128857 h 6858000"/>
              <a:gd name="connsiteX79-23327" fmla="*/ 5898339 w 6127689"/>
              <a:gd name="connsiteY79-23328" fmla="*/ 4140800 h 6858000"/>
              <a:gd name="connsiteX80-23329" fmla="*/ 5899734 w 6127689"/>
              <a:gd name="connsiteY80-23330" fmla="*/ 4145632 h 6858000"/>
              <a:gd name="connsiteX81-23331" fmla="*/ 5903513 w 6127689"/>
              <a:gd name="connsiteY81-23332" fmla="*/ 4187661 h 6858000"/>
              <a:gd name="connsiteX82-23333" fmla="*/ 5917114 w 6127689"/>
              <a:gd name="connsiteY82-23334" fmla="*/ 4213096 h 6858000"/>
              <a:gd name="connsiteX83-23335" fmla="*/ 5921153 w 6127689"/>
              <a:gd name="connsiteY83-23336" fmla="*/ 4236222 h 6858000"/>
              <a:gd name="connsiteX84-23337" fmla="*/ 5924233 w 6127689"/>
              <a:gd name="connsiteY84-23338" fmla="*/ 4242060 h 6858000"/>
              <a:gd name="connsiteX85-23339" fmla="*/ 5928910 w 6127689"/>
              <a:gd name="connsiteY85-23340" fmla="*/ 4300973 h 6858000"/>
              <a:gd name="connsiteX86-23341" fmla="*/ 5939320 w 6127689"/>
              <a:gd name="connsiteY86-23342" fmla="*/ 4340435 h 6858000"/>
              <a:gd name="connsiteX87-23343" fmla="*/ 5946705 w 6127689"/>
              <a:gd name="connsiteY87-23344" fmla="*/ 4428051 h 6858000"/>
              <a:gd name="connsiteX88-23345" fmla="*/ 5949261 w 6127689"/>
              <a:gd name="connsiteY88-23346" fmla="*/ 4449185 h 6858000"/>
              <a:gd name="connsiteX89-23347" fmla="*/ 5957504 w 6127689"/>
              <a:gd name="connsiteY89-23348" fmla="*/ 4465911 h 6858000"/>
              <a:gd name="connsiteX90-23349" fmla="*/ 5964689 w 6127689"/>
              <a:gd name="connsiteY90-23350" fmla="*/ 4468532 h 6858000"/>
              <a:gd name="connsiteX91-23351" fmla="*/ 5967062 w 6127689"/>
              <a:gd name="connsiteY91-23352" fmla="*/ 4479923 h 6858000"/>
              <a:gd name="connsiteX92-23353" fmla="*/ 5968960 w 6127689"/>
              <a:gd name="connsiteY92-23354" fmla="*/ 4482655 h 6858000"/>
              <a:gd name="connsiteX93-23355" fmla="*/ 5978567 w 6127689"/>
              <a:gd name="connsiteY93-23356" fmla="*/ 4498605 h 6858000"/>
              <a:gd name="connsiteX94-23357" fmla="*/ 5980106 w 6127689"/>
              <a:gd name="connsiteY94-23358" fmla="*/ 4585087 h 6858000"/>
              <a:gd name="connsiteX95-23359" fmla="*/ 5998138 w 6127689"/>
              <a:gd name="connsiteY95-23360" fmla="*/ 4697518 h 6858000"/>
              <a:gd name="connsiteX96-23361" fmla="*/ 6013516 w 6127689"/>
              <a:gd name="connsiteY96-23362" fmla="*/ 4786619 h 6858000"/>
              <a:gd name="connsiteX97-23363" fmla="*/ 6025404 w 6127689"/>
              <a:gd name="connsiteY97-23364" fmla="*/ 4858148 h 6858000"/>
              <a:gd name="connsiteX98-23365" fmla="*/ 6007749 w 6127689"/>
              <a:gd name="connsiteY98-23366" fmla="*/ 4964715 h 6858000"/>
              <a:gd name="connsiteX99-23367" fmla="*/ 6005269 w 6127689"/>
              <a:gd name="connsiteY99-23368" fmla="*/ 5150567 h 6858000"/>
              <a:gd name="connsiteX100-23369" fmla="*/ 6001127 w 6127689"/>
              <a:gd name="connsiteY100-23370" fmla="*/ 5164609 h 6858000"/>
              <a:gd name="connsiteX101-23371" fmla="*/ 5996647 w 6127689"/>
              <a:gd name="connsiteY101-23372" fmla="*/ 5185640 h 6858000"/>
              <a:gd name="connsiteX102-23373" fmla="*/ 5998514 w 6127689"/>
              <a:gd name="connsiteY102-23374" fmla="*/ 5189673 h 6858000"/>
              <a:gd name="connsiteX103-23375" fmla="*/ 6018409 w 6127689"/>
              <a:gd name="connsiteY103-23376" fmla="*/ 5227157 h 6858000"/>
              <a:gd name="connsiteX104-23377" fmla="*/ 6036748 w 6127689"/>
              <a:gd name="connsiteY104-23378" fmla="*/ 5322752 h 6858000"/>
              <a:gd name="connsiteX105-23379" fmla="*/ 6036943 w 6127689"/>
              <a:gd name="connsiteY105-23380" fmla="*/ 5329480 h 6858000"/>
              <a:gd name="connsiteX106-23381" fmla="*/ 6037236 w 6127689"/>
              <a:gd name="connsiteY106-23382" fmla="*/ 5329634 h 6858000"/>
              <a:gd name="connsiteX107-23383" fmla="*/ 6038019 w 6127689"/>
              <a:gd name="connsiteY107-23384" fmla="*/ 5336764 h 6858000"/>
              <a:gd name="connsiteX108-23385" fmla="*/ 6037298 w 6127689"/>
              <a:gd name="connsiteY108-23386" fmla="*/ 5341753 h 6858000"/>
              <a:gd name="connsiteX109-23387" fmla="*/ 6037677 w 6127689"/>
              <a:gd name="connsiteY109-23388" fmla="*/ 5354807 h 6858000"/>
              <a:gd name="connsiteX110-23389" fmla="*/ 6039728 w 6127689"/>
              <a:gd name="connsiteY110-23390" fmla="*/ 5359416 h 6858000"/>
              <a:gd name="connsiteX111-23391" fmla="*/ 6043311 w 6127689"/>
              <a:gd name="connsiteY111-23392" fmla="*/ 5361407 h 6858000"/>
              <a:gd name="connsiteX112-23393" fmla="*/ 6042954 w 6127689"/>
              <a:gd name="connsiteY112-23394" fmla="*/ 5362576 h 6858000"/>
              <a:gd name="connsiteX113-23395" fmla="*/ 6053435 w 6127689"/>
              <a:gd name="connsiteY113-23396" fmla="*/ 5387547 h 6858000"/>
              <a:gd name="connsiteX114-23397" fmla="*/ 6065933 w 6127689"/>
              <a:gd name="connsiteY114-23398" fmla="*/ 5443002 h 6858000"/>
              <a:gd name="connsiteX115-23399" fmla="*/ 6068640 w 6127689"/>
              <a:gd name="connsiteY115-23400" fmla="*/ 5474503 h 6858000"/>
              <a:gd name="connsiteX116-23401" fmla="*/ 6080922 w 6127689"/>
              <a:gd name="connsiteY116-23402" fmla="*/ 5561070 h 6858000"/>
              <a:gd name="connsiteX117-23403" fmla="*/ 6096949 w 6127689"/>
              <a:gd name="connsiteY117-23404" fmla="*/ 5648179 h 6858000"/>
              <a:gd name="connsiteX118-23405" fmla="*/ 6125703 w 6127689"/>
              <a:gd name="connsiteY118-23406" fmla="*/ 5692894 h 6858000"/>
              <a:gd name="connsiteX119-23407" fmla="*/ 6126670 w 6127689"/>
              <a:gd name="connsiteY119-23408" fmla="*/ 5697882 h 6858000"/>
              <a:gd name="connsiteX120-23409" fmla="*/ 6124061 w 6127689"/>
              <a:gd name="connsiteY120-23410" fmla="*/ 5710294 h 6858000"/>
              <a:gd name="connsiteX121-23411" fmla="*/ 6122213 w 6127689"/>
              <a:gd name="connsiteY121-23412" fmla="*/ 5714762 h 6858000"/>
              <a:gd name="connsiteX122-23413" fmla="*/ 6121353 w 6127689"/>
              <a:gd name="connsiteY122-23414" fmla="*/ 5721725 h 6858000"/>
              <a:gd name="connsiteX123-23415" fmla="*/ 6121607 w 6127689"/>
              <a:gd name="connsiteY123-23416" fmla="*/ 5721959 h 6858000"/>
              <a:gd name="connsiteX124-23417" fmla="*/ 6120262 w 6127689"/>
              <a:gd name="connsiteY124-23418" fmla="*/ 5728358 h 6858000"/>
              <a:gd name="connsiteX125-23419" fmla="*/ 6127024 w 6127689"/>
              <a:gd name="connsiteY125-23420" fmla="*/ 5786902 h 6858000"/>
              <a:gd name="connsiteX126-23421" fmla="*/ 6127519 w 6127689"/>
              <a:gd name="connsiteY126-23422" fmla="*/ 5865775 h 6858000"/>
              <a:gd name="connsiteX127-23423" fmla="*/ 6119217 w 6127689"/>
              <a:gd name="connsiteY127-23424" fmla="*/ 5888542 h 6858000"/>
              <a:gd name="connsiteX128-23425" fmla="*/ 6102493 w 6127689"/>
              <a:gd name="connsiteY128-23426" fmla="*/ 5928602 h 6858000"/>
              <a:gd name="connsiteX129-23427" fmla="*/ 6056863 w 6127689"/>
              <a:gd name="connsiteY129-23428" fmla="*/ 6000643 h 6858000"/>
              <a:gd name="connsiteX130-23429" fmla="*/ 6045436 w 6127689"/>
              <a:gd name="connsiteY130-23430" fmla="*/ 6124480 h 6858000"/>
              <a:gd name="connsiteX131-23431" fmla="*/ 6030489 w 6127689"/>
              <a:gd name="connsiteY131-23432" fmla="*/ 6317666 h 6858000"/>
              <a:gd name="connsiteX132-23433" fmla="*/ 6007492 w 6127689"/>
              <a:gd name="connsiteY132-23434" fmla="*/ 6440818 h 6858000"/>
              <a:gd name="connsiteX133-23435" fmla="*/ 6009467 w 6127689"/>
              <a:gd name="connsiteY133-23436" fmla="*/ 6487076 h 6858000"/>
              <a:gd name="connsiteX134-23437" fmla="*/ 5995064 w 6127689"/>
              <a:gd name="connsiteY134-23438" fmla="*/ 6540791 h 6858000"/>
              <a:gd name="connsiteX135-23439" fmla="*/ 5996309 w 6127689"/>
              <a:gd name="connsiteY135-23440" fmla="*/ 6543961 h 6858000"/>
              <a:gd name="connsiteX136-23441" fmla="*/ 5996048 w 6127689"/>
              <a:gd name="connsiteY136-23442" fmla="*/ 6555444 h 6858000"/>
              <a:gd name="connsiteX137-23443" fmla="*/ 6002524 w 6127689"/>
              <a:gd name="connsiteY137-23444" fmla="*/ 6560188 h 6858000"/>
              <a:gd name="connsiteX138-23445" fmla="*/ 6006823 w 6127689"/>
              <a:gd name="connsiteY138-23446" fmla="*/ 6578546 h 6858000"/>
              <a:gd name="connsiteX139-23447" fmla="*/ 6004510 w 6127689"/>
              <a:gd name="connsiteY139-23448" fmla="*/ 6599256 h 6858000"/>
              <a:gd name="connsiteX140-23449" fmla="*/ 5986207 w 6127689"/>
              <a:gd name="connsiteY140-23450" fmla="*/ 6695855 h 6858000"/>
              <a:gd name="connsiteX141-23451" fmla="*/ 5979428 w 6127689"/>
              <a:gd name="connsiteY141-23452" fmla="*/ 6754678 h 6858000"/>
              <a:gd name="connsiteX142-23453" fmla="*/ 5983398 w 6127689"/>
              <a:gd name="connsiteY142-23454" fmla="*/ 6778641 h 6858000"/>
              <a:gd name="connsiteX143-23455" fmla="*/ 5984543 w 6127689"/>
              <a:gd name="connsiteY143-23456" fmla="*/ 6811016 h 6858000"/>
              <a:gd name="connsiteX144-23457" fmla="*/ 5981802 w 6127689"/>
              <a:gd name="connsiteY144-23458" fmla="*/ 6838578 h 6858000"/>
              <a:gd name="connsiteX145-23459" fmla="*/ 5979671 w 6127689"/>
              <a:gd name="connsiteY145-23460" fmla="*/ 6858000 h 6858000"/>
              <a:gd name="connsiteX146-23461" fmla="*/ 0 w 6127689"/>
              <a:gd name="connsiteY146-23462" fmla="*/ 6858000 h 6858000"/>
              <a:gd name="connsiteX147-23463" fmla="*/ 0 w 6127689"/>
              <a:gd name="connsiteY147-23464" fmla="*/ 0 h 6858000"/>
              <a:gd name="connsiteX0-23465" fmla="*/ 0 w 6127689"/>
              <a:gd name="connsiteY0-23466" fmla="*/ 0 h 6858000"/>
              <a:gd name="connsiteX1-23467" fmla="*/ 4965888 w 6127689"/>
              <a:gd name="connsiteY1-23468" fmla="*/ 0 h 6858000"/>
              <a:gd name="connsiteX2-23469" fmla="*/ 4967767 w 6127689"/>
              <a:gd name="connsiteY2-23470" fmla="*/ 7930 h 6858000"/>
              <a:gd name="connsiteX3-23471" fmla="*/ 4979444 w 6127689"/>
              <a:gd name="connsiteY3-23472" fmla="*/ 43921 h 6858000"/>
              <a:gd name="connsiteX4-23473" fmla="*/ 5021173 w 6127689"/>
              <a:gd name="connsiteY4-23474" fmla="*/ 123738 h 6858000"/>
              <a:gd name="connsiteX5-23475" fmla="*/ 5075458 w 6127689"/>
              <a:gd name="connsiteY5-23476" fmla="*/ 264355 h 6858000"/>
              <a:gd name="connsiteX6-23477" fmla="*/ 5081175 w 6127689"/>
              <a:gd name="connsiteY6-23478" fmla="*/ 277448 h 6858000"/>
              <a:gd name="connsiteX7-23479" fmla="*/ 5097011 w 6127689"/>
              <a:gd name="connsiteY7-23480" fmla="*/ 355616 h 6858000"/>
              <a:gd name="connsiteX8-23481" fmla="*/ 5130982 w 6127689"/>
              <a:gd name="connsiteY8-23482" fmla="*/ 412030 h 6858000"/>
              <a:gd name="connsiteX9-23483" fmla="*/ 5153000 w 6127689"/>
              <a:gd name="connsiteY9-23484" fmla="*/ 507134 h 6858000"/>
              <a:gd name="connsiteX10-23485" fmla="*/ 5171282 w 6127689"/>
              <a:gd name="connsiteY10-23486" fmla="*/ 602071 h 6858000"/>
              <a:gd name="connsiteX11-23487" fmla="*/ 5176196 w 6127689"/>
              <a:gd name="connsiteY11-23488" fmla="*/ 636822 h 6858000"/>
              <a:gd name="connsiteX12-23489" fmla="*/ 5189051 w 6127689"/>
              <a:gd name="connsiteY12-23490" fmla="*/ 782518 h 6858000"/>
              <a:gd name="connsiteX13-23491" fmla="*/ 5210428 w 6127689"/>
              <a:gd name="connsiteY13-23492" fmla="*/ 815772 h 6858000"/>
              <a:gd name="connsiteX14-23493" fmla="*/ 5221088 w 6127689"/>
              <a:gd name="connsiteY14-23494" fmla="*/ 860193 h 6858000"/>
              <a:gd name="connsiteX15-23495" fmla="*/ 5230806 w 6127689"/>
              <a:gd name="connsiteY15-23496" fmla="*/ 961354 h 6858000"/>
              <a:gd name="connsiteX16-23497" fmla="*/ 5201018 w 6127689"/>
              <a:gd name="connsiteY16-23498" fmla="*/ 1095027 h 6858000"/>
              <a:gd name="connsiteX17-23499" fmla="*/ 5202153 w 6127689"/>
              <a:gd name="connsiteY17-23500" fmla="*/ 1133224 h 6858000"/>
              <a:gd name="connsiteX18-23501" fmla="*/ 5207370 w 6127689"/>
              <a:gd name="connsiteY18-23502" fmla="*/ 1138097 h 6858000"/>
              <a:gd name="connsiteX19-23503" fmla="*/ 5189234 w 6127689"/>
              <a:gd name="connsiteY19-23504" fmla="*/ 1193495 h 6858000"/>
              <a:gd name="connsiteX20-23505" fmla="*/ 5202769 w 6127689"/>
              <a:gd name="connsiteY20-23506" fmla="*/ 1269450 h 6858000"/>
              <a:gd name="connsiteX21-23507" fmla="*/ 5225968 w 6127689"/>
              <a:gd name="connsiteY21-23508" fmla="*/ 1357994 h 6858000"/>
              <a:gd name="connsiteX22-23509" fmla="*/ 5233819 w 6127689"/>
              <a:gd name="connsiteY22-23510" fmla="*/ 1380922 h 6858000"/>
              <a:gd name="connsiteX23-23511" fmla="*/ 5237226 w 6127689"/>
              <a:gd name="connsiteY23-23512" fmla="*/ 1441327 h 6858000"/>
              <a:gd name="connsiteX24-23513" fmla="*/ 5255653 w 6127689"/>
              <a:gd name="connsiteY24-23514" fmla="*/ 1524712 h 6858000"/>
              <a:gd name="connsiteX25-23515" fmla="*/ 5263491 w 6127689"/>
              <a:gd name="connsiteY25-23516" fmla="*/ 1642938 h 6858000"/>
              <a:gd name="connsiteX26-23517" fmla="*/ 5261314 w 6127689"/>
              <a:gd name="connsiteY26-23518" fmla="*/ 1689177 h 6858000"/>
              <a:gd name="connsiteX27-23519" fmla="*/ 5259788 w 6127689"/>
              <a:gd name="connsiteY27-23520" fmla="*/ 1768516 h 6858000"/>
              <a:gd name="connsiteX28-23521" fmla="*/ 5255696 w 6127689"/>
              <a:gd name="connsiteY28-23522" fmla="*/ 1953770 h 6858000"/>
              <a:gd name="connsiteX29-23523" fmla="*/ 5252592 w 6127689"/>
              <a:gd name="connsiteY29-23524" fmla="*/ 2092210 h 6858000"/>
              <a:gd name="connsiteX30-23525" fmla="*/ 5264303 w 6127689"/>
              <a:gd name="connsiteY30-23526" fmla="*/ 2225157 h 6858000"/>
              <a:gd name="connsiteX31-23527" fmla="*/ 5254949 w 6127689"/>
              <a:gd name="connsiteY31-23528" fmla="*/ 2236160 h 6858000"/>
              <a:gd name="connsiteX32-23529" fmla="*/ 5250104 w 6127689"/>
              <a:gd name="connsiteY32-23530" fmla="*/ 2249166 h 6858000"/>
              <a:gd name="connsiteX33-23531" fmla="*/ 5251214 w 6127689"/>
              <a:gd name="connsiteY33-23532" fmla="*/ 2250944 h 6858000"/>
              <a:gd name="connsiteX34-23533" fmla="*/ 5250644 w 6127689"/>
              <a:gd name="connsiteY34-23534" fmla="*/ 2266619 h 6858000"/>
              <a:gd name="connsiteX35-23535" fmla="*/ 5293877 w 6127689"/>
              <a:gd name="connsiteY35-23536" fmla="*/ 2368649 h 6858000"/>
              <a:gd name="connsiteX36-23537" fmla="*/ 5311338 w 6127689"/>
              <a:gd name="connsiteY36-23538" fmla="*/ 2404034 h 6858000"/>
              <a:gd name="connsiteX37-23539" fmla="*/ 5338366 w 6127689"/>
              <a:gd name="connsiteY37-23540" fmla="*/ 2465052 h 6858000"/>
              <a:gd name="connsiteX38-23541" fmla="*/ 5371263 w 6127689"/>
              <a:gd name="connsiteY38-23542" fmla="*/ 2586413 h 6858000"/>
              <a:gd name="connsiteX39-23543" fmla="*/ 5407503 w 6127689"/>
              <a:gd name="connsiteY39-23544" fmla="*/ 2786290 h 6858000"/>
              <a:gd name="connsiteX40-23545" fmla="*/ 5407356 w 6127689"/>
              <a:gd name="connsiteY40-23546" fmla="*/ 2787545 h 6858000"/>
              <a:gd name="connsiteX41-23547" fmla="*/ 5411130 w 6127689"/>
              <a:gd name="connsiteY41-23548" fmla="*/ 2788640 h 6858000"/>
              <a:gd name="connsiteX42-23549" fmla="*/ 5416439 w 6127689"/>
              <a:gd name="connsiteY42-23550" fmla="*/ 2805666 h 6858000"/>
              <a:gd name="connsiteX43-23551" fmla="*/ 5416589 w 6127689"/>
              <a:gd name="connsiteY43-23552" fmla="*/ 2810822 h 6858000"/>
              <a:gd name="connsiteX44-23553" fmla="*/ 5418542 w 6127689"/>
              <a:gd name="connsiteY44-23554" fmla="*/ 2817745 h 6858000"/>
              <a:gd name="connsiteX45-23555" fmla="*/ 5418847 w 6127689"/>
              <a:gd name="connsiteY45-23556" fmla="*/ 2817825 h 6858000"/>
              <a:gd name="connsiteX46-23557" fmla="*/ 5457023 w 6127689"/>
              <a:gd name="connsiteY46-23558" fmla="*/ 2858292 h 6858000"/>
              <a:gd name="connsiteX47-23559" fmla="*/ 5479298 w 6127689"/>
              <a:gd name="connsiteY47-23560" fmla="*/ 2947791 h 6858000"/>
              <a:gd name="connsiteX48-23561" fmla="*/ 5481770 w 6127689"/>
              <a:gd name="connsiteY48-23562" fmla="*/ 2951352 h 6858000"/>
              <a:gd name="connsiteX49-23563" fmla="*/ 5482045 w 6127689"/>
              <a:gd name="connsiteY49-23564" fmla="*/ 2984371 h 6858000"/>
              <a:gd name="connsiteX50-23565" fmla="*/ 5482415 w 6127689"/>
              <a:gd name="connsiteY50-23566" fmla="*/ 3004079 h 6858000"/>
              <a:gd name="connsiteX51-23567" fmla="*/ 5503944 w 6127689"/>
              <a:gd name="connsiteY51-23568" fmla="*/ 3123335 h 6858000"/>
              <a:gd name="connsiteX52-23569" fmla="*/ 5516007 w 6127689"/>
              <a:gd name="connsiteY52-23570" fmla="*/ 3258473 h 6858000"/>
              <a:gd name="connsiteX53-23571" fmla="*/ 5566839 w 6127689"/>
              <a:gd name="connsiteY53-23572" fmla="*/ 3345295 h 6858000"/>
              <a:gd name="connsiteX54-23573" fmla="*/ 5589758 w 6127689"/>
              <a:gd name="connsiteY54-23574" fmla="*/ 3506453 h 6858000"/>
              <a:gd name="connsiteX55-23575" fmla="*/ 5596144 w 6127689"/>
              <a:gd name="connsiteY55-23576" fmla="*/ 3534624 h 6858000"/>
              <a:gd name="connsiteX56-23577" fmla="*/ 5597750 w 6127689"/>
              <a:gd name="connsiteY56-23578" fmla="*/ 3534129 h 6858000"/>
              <a:gd name="connsiteX57-23579" fmla="*/ 5599700 w 6127689"/>
              <a:gd name="connsiteY57-23580" fmla="*/ 3547221 h 6858000"/>
              <a:gd name="connsiteX58-23581" fmla="*/ 5615031 w 6127689"/>
              <a:gd name="connsiteY58-23582" fmla="*/ 3557482 h 6858000"/>
              <a:gd name="connsiteX59-23583" fmla="*/ 5618377 w 6127689"/>
              <a:gd name="connsiteY59-23584" fmla="*/ 3588431 h 6858000"/>
              <a:gd name="connsiteX60-23585" fmla="*/ 5612155 w 6127689"/>
              <a:gd name="connsiteY60-23586" fmla="*/ 3589869 h 6858000"/>
              <a:gd name="connsiteX61-23587" fmla="*/ 5620843 w 6127689"/>
              <a:gd name="connsiteY61-23588" fmla="*/ 3606745 h 6858000"/>
              <a:gd name="connsiteX62-23589" fmla="*/ 5655472 w 6127689"/>
              <a:gd name="connsiteY62-23590" fmla="*/ 3678877 h 6858000"/>
              <a:gd name="connsiteX63-23591" fmla="*/ 5680448 w 6127689"/>
              <a:gd name="connsiteY63-23592" fmla="*/ 3717760 h 6858000"/>
              <a:gd name="connsiteX64-23593" fmla="*/ 5683015 w 6127689"/>
              <a:gd name="connsiteY64-23594" fmla="*/ 3762025 h 6858000"/>
              <a:gd name="connsiteX65-23595" fmla="*/ 5696643 w 6127689"/>
              <a:gd name="connsiteY65-23596" fmla="*/ 3773888 h 6858000"/>
              <a:gd name="connsiteX66-23597" fmla="*/ 5699203 w 6127689"/>
              <a:gd name="connsiteY66-23598" fmla="*/ 3775823 h 6858000"/>
              <a:gd name="connsiteX67-23599" fmla="*/ 5704824 w 6127689"/>
              <a:gd name="connsiteY67-23600" fmla="*/ 3785966 h 6858000"/>
              <a:gd name="connsiteX68-23601" fmla="*/ 5712204 w 6127689"/>
              <a:gd name="connsiteY68-23602" fmla="*/ 3785830 h 6858000"/>
              <a:gd name="connsiteX69-23603" fmla="*/ 5724816 w 6127689"/>
              <a:gd name="connsiteY69-23604" fmla="*/ 3798949 h 6858000"/>
              <a:gd name="connsiteX70-23605" fmla="*/ 5733539 w 6127689"/>
              <a:gd name="connsiteY70-23606" fmla="*/ 3818457 h 6858000"/>
              <a:gd name="connsiteX71-23607" fmla="*/ 5768491 w 6127689"/>
              <a:gd name="connsiteY71-23608" fmla="*/ 3914399 h 6858000"/>
              <a:gd name="connsiteX72-23609" fmla="*/ 5793123 w 6127689"/>
              <a:gd name="connsiteY72-23610" fmla="*/ 3969952 h 6858000"/>
              <a:gd name="connsiteX73-23611" fmla="*/ 5808321 w 6127689"/>
              <a:gd name="connsiteY73-23612" fmla="*/ 3988153 h 6858000"/>
              <a:gd name="connsiteX74-23613" fmla="*/ 5825621 w 6127689"/>
              <a:gd name="connsiteY74-23614" fmla="*/ 4015525 h 6858000"/>
              <a:gd name="connsiteX75-23615" fmla="*/ 5860672 w 6127689"/>
              <a:gd name="connsiteY75-23616" fmla="*/ 4061579 h 6858000"/>
              <a:gd name="connsiteX76-23617" fmla="*/ 5872173 w 6127689"/>
              <a:gd name="connsiteY76-23618" fmla="*/ 4088497 h 6858000"/>
              <a:gd name="connsiteX77-23619" fmla="*/ 5883705 w 6127689"/>
              <a:gd name="connsiteY77-23620" fmla="*/ 4101899 h 6858000"/>
              <a:gd name="connsiteX78-23621" fmla="*/ 5894095 w 6127689"/>
              <a:gd name="connsiteY78-23622" fmla="*/ 4128857 h 6858000"/>
              <a:gd name="connsiteX79-23623" fmla="*/ 5898339 w 6127689"/>
              <a:gd name="connsiteY79-23624" fmla="*/ 4140800 h 6858000"/>
              <a:gd name="connsiteX80-23625" fmla="*/ 5899734 w 6127689"/>
              <a:gd name="connsiteY80-23626" fmla="*/ 4145632 h 6858000"/>
              <a:gd name="connsiteX81-23627" fmla="*/ 5903513 w 6127689"/>
              <a:gd name="connsiteY81-23628" fmla="*/ 4187661 h 6858000"/>
              <a:gd name="connsiteX82-23629" fmla="*/ 5917114 w 6127689"/>
              <a:gd name="connsiteY82-23630" fmla="*/ 4213096 h 6858000"/>
              <a:gd name="connsiteX83-23631" fmla="*/ 5924233 w 6127689"/>
              <a:gd name="connsiteY83-23632" fmla="*/ 4242060 h 6858000"/>
              <a:gd name="connsiteX84-23633" fmla="*/ 5928910 w 6127689"/>
              <a:gd name="connsiteY84-23634" fmla="*/ 4300973 h 6858000"/>
              <a:gd name="connsiteX85-23635" fmla="*/ 5939320 w 6127689"/>
              <a:gd name="connsiteY85-23636" fmla="*/ 4340435 h 6858000"/>
              <a:gd name="connsiteX86-23637" fmla="*/ 5946705 w 6127689"/>
              <a:gd name="connsiteY86-23638" fmla="*/ 4428051 h 6858000"/>
              <a:gd name="connsiteX87-23639" fmla="*/ 5949261 w 6127689"/>
              <a:gd name="connsiteY87-23640" fmla="*/ 4449185 h 6858000"/>
              <a:gd name="connsiteX88-23641" fmla="*/ 5957504 w 6127689"/>
              <a:gd name="connsiteY88-23642" fmla="*/ 4465911 h 6858000"/>
              <a:gd name="connsiteX89-23643" fmla="*/ 5964689 w 6127689"/>
              <a:gd name="connsiteY89-23644" fmla="*/ 4468532 h 6858000"/>
              <a:gd name="connsiteX90-23645" fmla="*/ 5967062 w 6127689"/>
              <a:gd name="connsiteY90-23646" fmla="*/ 4479923 h 6858000"/>
              <a:gd name="connsiteX91-23647" fmla="*/ 5968960 w 6127689"/>
              <a:gd name="connsiteY91-23648" fmla="*/ 4482655 h 6858000"/>
              <a:gd name="connsiteX92-23649" fmla="*/ 5978567 w 6127689"/>
              <a:gd name="connsiteY92-23650" fmla="*/ 4498605 h 6858000"/>
              <a:gd name="connsiteX93-23651" fmla="*/ 5980106 w 6127689"/>
              <a:gd name="connsiteY93-23652" fmla="*/ 4585087 h 6858000"/>
              <a:gd name="connsiteX94-23653" fmla="*/ 5998138 w 6127689"/>
              <a:gd name="connsiteY94-23654" fmla="*/ 4697518 h 6858000"/>
              <a:gd name="connsiteX95-23655" fmla="*/ 6013516 w 6127689"/>
              <a:gd name="connsiteY95-23656" fmla="*/ 4786619 h 6858000"/>
              <a:gd name="connsiteX96-23657" fmla="*/ 6025404 w 6127689"/>
              <a:gd name="connsiteY96-23658" fmla="*/ 4858148 h 6858000"/>
              <a:gd name="connsiteX97-23659" fmla="*/ 6007749 w 6127689"/>
              <a:gd name="connsiteY97-23660" fmla="*/ 4964715 h 6858000"/>
              <a:gd name="connsiteX98-23661" fmla="*/ 6005269 w 6127689"/>
              <a:gd name="connsiteY98-23662" fmla="*/ 5150567 h 6858000"/>
              <a:gd name="connsiteX99-23663" fmla="*/ 6001127 w 6127689"/>
              <a:gd name="connsiteY99-23664" fmla="*/ 5164609 h 6858000"/>
              <a:gd name="connsiteX100-23665" fmla="*/ 5996647 w 6127689"/>
              <a:gd name="connsiteY100-23666" fmla="*/ 5185640 h 6858000"/>
              <a:gd name="connsiteX101-23667" fmla="*/ 5998514 w 6127689"/>
              <a:gd name="connsiteY101-23668" fmla="*/ 5189673 h 6858000"/>
              <a:gd name="connsiteX102-23669" fmla="*/ 6018409 w 6127689"/>
              <a:gd name="connsiteY102-23670" fmla="*/ 5227157 h 6858000"/>
              <a:gd name="connsiteX103-23671" fmla="*/ 6036748 w 6127689"/>
              <a:gd name="connsiteY103-23672" fmla="*/ 5322752 h 6858000"/>
              <a:gd name="connsiteX104-23673" fmla="*/ 6036943 w 6127689"/>
              <a:gd name="connsiteY104-23674" fmla="*/ 5329480 h 6858000"/>
              <a:gd name="connsiteX105-23675" fmla="*/ 6037236 w 6127689"/>
              <a:gd name="connsiteY105-23676" fmla="*/ 5329634 h 6858000"/>
              <a:gd name="connsiteX106-23677" fmla="*/ 6038019 w 6127689"/>
              <a:gd name="connsiteY106-23678" fmla="*/ 5336764 h 6858000"/>
              <a:gd name="connsiteX107-23679" fmla="*/ 6037298 w 6127689"/>
              <a:gd name="connsiteY107-23680" fmla="*/ 5341753 h 6858000"/>
              <a:gd name="connsiteX108-23681" fmla="*/ 6037677 w 6127689"/>
              <a:gd name="connsiteY108-23682" fmla="*/ 5354807 h 6858000"/>
              <a:gd name="connsiteX109-23683" fmla="*/ 6039728 w 6127689"/>
              <a:gd name="connsiteY109-23684" fmla="*/ 5359416 h 6858000"/>
              <a:gd name="connsiteX110-23685" fmla="*/ 6043311 w 6127689"/>
              <a:gd name="connsiteY110-23686" fmla="*/ 5361407 h 6858000"/>
              <a:gd name="connsiteX111-23687" fmla="*/ 6042954 w 6127689"/>
              <a:gd name="connsiteY111-23688" fmla="*/ 5362576 h 6858000"/>
              <a:gd name="connsiteX112-23689" fmla="*/ 6053435 w 6127689"/>
              <a:gd name="connsiteY112-23690" fmla="*/ 5387547 h 6858000"/>
              <a:gd name="connsiteX113-23691" fmla="*/ 6065933 w 6127689"/>
              <a:gd name="connsiteY113-23692" fmla="*/ 5443002 h 6858000"/>
              <a:gd name="connsiteX114-23693" fmla="*/ 6068640 w 6127689"/>
              <a:gd name="connsiteY114-23694" fmla="*/ 5474503 h 6858000"/>
              <a:gd name="connsiteX115-23695" fmla="*/ 6080922 w 6127689"/>
              <a:gd name="connsiteY115-23696" fmla="*/ 5561070 h 6858000"/>
              <a:gd name="connsiteX116-23697" fmla="*/ 6096949 w 6127689"/>
              <a:gd name="connsiteY116-23698" fmla="*/ 5648179 h 6858000"/>
              <a:gd name="connsiteX117-23699" fmla="*/ 6125703 w 6127689"/>
              <a:gd name="connsiteY117-23700" fmla="*/ 5692894 h 6858000"/>
              <a:gd name="connsiteX118-23701" fmla="*/ 6126670 w 6127689"/>
              <a:gd name="connsiteY118-23702" fmla="*/ 5697882 h 6858000"/>
              <a:gd name="connsiteX119-23703" fmla="*/ 6124061 w 6127689"/>
              <a:gd name="connsiteY119-23704" fmla="*/ 5710294 h 6858000"/>
              <a:gd name="connsiteX120-23705" fmla="*/ 6122213 w 6127689"/>
              <a:gd name="connsiteY120-23706" fmla="*/ 5714762 h 6858000"/>
              <a:gd name="connsiteX121-23707" fmla="*/ 6121353 w 6127689"/>
              <a:gd name="connsiteY121-23708" fmla="*/ 5721725 h 6858000"/>
              <a:gd name="connsiteX122-23709" fmla="*/ 6121607 w 6127689"/>
              <a:gd name="connsiteY122-23710" fmla="*/ 5721959 h 6858000"/>
              <a:gd name="connsiteX123-23711" fmla="*/ 6120262 w 6127689"/>
              <a:gd name="connsiteY123-23712" fmla="*/ 5728358 h 6858000"/>
              <a:gd name="connsiteX124-23713" fmla="*/ 6127024 w 6127689"/>
              <a:gd name="connsiteY124-23714" fmla="*/ 5786902 h 6858000"/>
              <a:gd name="connsiteX125-23715" fmla="*/ 6127519 w 6127689"/>
              <a:gd name="connsiteY125-23716" fmla="*/ 5865775 h 6858000"/>
              <a:gd name="connsiteX126-23717" fmla="*/ 6119217 w 6127689"/>
              <a:gd name="connsiteY126-23718" fmla="*/ 5888542 h 6858000"/>
              <a:gd name="connsiteX127-23719" fmla="*/ 6102493 w 6127689"/>
              <a:gd name="connsiteY127-23720" fmla="*/ 5928602 h 6858000"/>
              <a:gd name="connsiteX128-23721" fmla="*/ 6056863 w 6127689"/>
              <a:gd name="connsiteY128-23722" fmla="*/ 6000643 h 6858000"/>
              <a:gd name="connsiteX129-23723" fmla="*/ 6045436 w 6127689"/>
              <a:gd name="connsiteY129-23724" fmla="*/ 6124480 h 6858000"/>
              <a:gd name="connsiteX130-23725" fmla="*/ 6030489 w 6127689"/>
              <a:gd name="connsiteY130-23726" fmla="*/ 6317666 h 6858000"/>
              <a:gd name="connsiteX131-23727" fmla="*/ 6007492 w 6127689"/>
              <a:gd name="connsiteY131-23728" fmla="*/ 6440818 h 6858000"/>
              <a:gd name="connsiteX132-23729" fmla="*/ 6009467 w 6127689"/>
              <a:gd name="connsiteY132-23730" fmla="*/ 6487076 h 6858000"/>
              <a:gd name="connsiteX133-23731" fmla="*/ 5995064 w 6127689"/>
              <a:gd name="connsiteY133-23732" fmla="*/ 6540791 h 6858000"/>
              <a:gd name="connsiteX134-23733" fmla="*/ 5996309 w 6127689"/>
              <a:gd name="connsiteY134-23734" fmla="*/ 6543961 h 6858000"/>
              <a:gd name="connsiteX135-23735" fmla="*/ 5996048 w 6127689"/>
              <a:gd name="connsiteY135-23736" fmla="*/ 6555444 h 6858000"/>
              <a:gd name="connsiteX136-23737" fmla="*/ 6002524 w 6127689"/>
              <a:gd name="connsiteY136-23738" fmla="*/ 6560188 h 6858000"/>
              <a:gd name="connsiteX137-23739" fmla="*/ 6006823 w 6127689"/>
              <a:gd name="connsiteY137-23740" fmla="*/ 6578546 h 6858000"/>
              <a:gd name="connsiteX138-23741" fmla="*/ 6004510 w 6127689"/>
              <a:gd name="connsiteY138-23742" fmla="*/ 6599256 h 6858000"/>
              <a:gd name="connsiteX139-23743" fmla="*/ 5986207 w 6127689"/>
              <a:gd name="connsiteY139-23744" fmla="*/ 6695855 h 6858000"/>
              <a:gd name="connsiteX140-23745" fmla="*/ 5979428 w 6127689"/>
              <a:gd name="connsiteY140-23746" fmla="*/ 6754678 h 6858000"/>
              <a:gd name="connsiteX141-23747" fmla="*/ 5983398 w 6127689"/>
              <a:gd name="connsiteY141-23748" fmla="*/ 6778641 h 6858000"/>
              <a:gd name="connsiteX142-23749" fmla="*/ 5984543 w 6127689"/>
              <a:gd name="connsiteY142-23750" fmla="*/ 6811016 h 6858000"/>
              <a:gd name="connsiteX143-23751" fmla="*/ 5981802 w 6127689"/>
              <a:gd name="connsiteY143-23752" fmla="*/ 6838578 h 6858000"/>
              <a:gd name="connsiteX144-23753" fmla="*/ 5979671 w 6127689"/>
              <a:gd name="connsiteY144-23754" fmla="*/ 6858000 h 6858000"/>
              <a:gd name="connsiteX145-23755" fmla="*/ 0 w 6127689"/>
              <a:gd name="connsiteY145-23756" fmla="*/ 6858000 h 6858000"/>
              <a:gd name="connsiteX146-23757" fmla="*/ 0 w 6127689"/>
              <a:gd name="connsiteY146-23758" fmla="*/ 0 h 6858000"/>
              <a:gd name="connsiteX0-23759" fmla="*/ 0 w 6127689"/>
              <a:gd name="connsiteY0-23760" fmla="*/ 0 h 6858000"/>
              <a:gd name="connsiteX1-23761" fmla="*/ 4965888 w 6127689"/>
              <a:gd name="connsiteY1-23762" fmla="*/ 0 h 6858000"/>
              <a:gd name="connsiteX2-23763" fmla="*/ 4967767 w 6127689"/>
              <a:gd name="connsiteY2-23764" fmla="*/ 7930 h 6858000"/>
              <a:gd name="connsiteX3-23765" fmla="*/ 4979444 w 6127689"/>
              <a:gd name="connsiteY3-23766" fmla="*/ 43921 h 6858000"/>
              <a:gd name="connsiteX4-23767" fmla="*/ 5021173 w 6127689"/>
              <a:gd name="connsiteY4-23768" fmla="*/ 123738 h 6858000"/>
              <a:gd name="connsiteX5-23769" fmla="*/ 5075458 w 6127689"/>
              <a:gd name="connsiteY5-23770" fmla="*/ 264355 h 6858000"/>
              <a:gd name="connsiteX6-23771" fmla="*/ 5081175 w 6127689"/>
              <a:gd name="connsiteY6-23772" fmla="*/ 277448 h 6858000"/>
              <a:gd name="connsiteX7-23773" fmla="*/ 5097011 w 6127689"/>
              <a:gd name="connsiteY7-23774" fmla="*/ 355616 h 6858000"/>
              <a:gd name="connsiteX8-23775" fmla="*/ 5130982 w 6127689"/>
              <a:gd name="connsiteY8-23776" fmla="*/ 412030 h 6858000"/>
              <a:gd name="connsiteX9-23777" fmla="*/ 5153000 w 6127689"/>
              <a:gd name="connsiteY9-23778" fmla="*/ 507134 h 6858000"/>
              <a:gd name="connsiteX10-23779" fmla="*/ 5171282 w 6127689"/>
              <a:gd name="connsiteY10-23780" fmla="*/ 602071 h 6858000"/>
              <a:gd name="connsiteX11-23781" fmla="*/ 5176196 w 6127689"/>
              <a:gd name="connsiteY11-23782" fmla="*/ 636822 h 6858000"/>
              <a:gd name="connsiteX12-23783" fmla="*/ 5189051 w 6127689"/>
              <a:gd name="connsiteY12-23784" fmla="*/ 782518 h 6858000"/>
              <a:gd name="connsiteX13-23785" fmla="*/ 5210428 w 6127689"/>
              <a:gd name="connsiteY13-23786" fmla="*/ 815772 h 6858000"/>
              <a:gd name="connsiteX14-23787" fmla="*/ 5221088 w 6127689"/>
              <a:gd name="connsiteY14-23788" fmla="*/ 860193 h 6858000"/>
              <a:gd name="connsiteX15-23789" fmla="*/ 5230806 w 6127689"/>
              <a:gd name="connsiteY15-23790" fmla="*/ 961354 h 6858000"/>
              <a:gd name="connsiteX16-23791" fmla="*/ 5201018 w 6127689"/>
              <a:gd name="connsiteY16-23792" fmla="*/ 1095027 h 6858000"/>
              <a:gd name="connsiteX17-23793" fmla="*/ 5202153 w 6127689"/>
              <a:gd name="connsiteY17-23794" fmla="*/ 1133224 h 6858000"/>
              <a:gd name="connsiteX18-23795" fmla="*/ 5207370 w 6127689"/>
              <a:gd name="connsiteY18-23796" fmla="*/ 1138097 h 6858000"/>
              <a:gd name="connsiteX19-23797" fmla="*/ 5189234 w 6127689"/>
              <a:gd name="connsiteY19-23798" fmla="*/ 1193495 h 6858000"/>
              <a:gd name="connsiteX20-23799" fmla="*/ 5202769 w 6127689"/>
              <a:gd name="connsiteY20-23800" fmla="*/ 1269450 h 6858000"/>
              <a:gd name="connsiteX21-23801" fmla="*/ 5225968 w 6127689"/>
              <a:gd name="connsiteY21-23802" fmla="*/ 1357994 h 6858000"/>
              <a:gd name="connsiteX22-23803" fmla="*/ 5233819 w 6127689"/>
              <a:gd name="connsiteY22-23804" fmla="*/ 1380922 h 6858000"/>
              <a:gd name="connsiteX23-23805" fmla="*/ 5237226 w 6127689"/>
              <a:gd name="connsiteY23-23806" fmla="*/ 1441327 h 6858000"/>
              <a:gd name="connsiteX24-23807" fmla="*/ 5255653 w 6127689"/>
              <a:gd name="connsiteY24-23808" fmla="*/ 1524712 h 6858000"/>
              <a:gd name="connsiteX25-23809" fmla="*/ 5263491 w 6127689"/>
              <a:gd name="connsiteY25-23810" fmla="*/ 1642938 h 6858000"/>
              <a:gd name="connsiteX26-23811" fmla="*/ 5261314 w 6127689"/>
              <a:gd name="connsiteY26-23812" fmla="*/ 1689177 h 6858000"/>
              <a:gd name="connsiteX27-23813" fmla="*/ 5259788 w 6127689"/>
              <a:gd name="connsiteY27-23814" fmla="*/ 1768516 h 6858000"/>
              <a:gd name="connsiteX28-23815" fmla="*/ 5255696 w 6127689"/>
              <a:gd name="connsiteY28-23816" fmla="*/ 1953770 h 6858000"/>
              <a:gd name="connsiteX29-23817" fmla="*/ 5252592 w 6127689"/>
              <a:gd name="connsiteY29-23818" fmla="*/ 2092210 h 6858000"/>
              <a:gd name="connsiteX30-23819" fmla="*/ 5264303 w 6127689"/>
              <a:gd name="connsiteY30-23820" fmla="*/ 2225157 h 6858000"/>
              <a:gd name="connsiteX31-23821" fmla="*/ 5254949 w 6127689"/>
              <a:gd name="connsiteY31-23822" fmla="*/ 2236160 h 6858000"/>
              <a:gd name="connsiteX32-23823" fmla="*/ 5250104 w 6127689"/>
              <a:gd name="connsiteY32-23824" fmla="*/ 2249166 h 6858000"/>
              <a:gd name="connsiteX33-23825" fmla="*/ 5251214 w 6127689"/>
              <a:gd name="connsiteY33-23826" fmla="*/ 2250944 h 6858000"/>
              <a:gd name="connsiteX34-23827" fmla="*/ 5250644 w 6127689"/>
              <a:gd name="connsiteY34-23828" fmla="*/ 2266619 h 6858000"/>
              <a:gd name="connsiteX35-23829" fmla="*/ 5293877 w 6127689"/>
              <a:gd name="connsiteY35-23830" fmla="*/ 2368649 h 6858000"/>
              <a:gd name="connsiteX36-23831" fmla="*/ 5311338 w 6127689"/>
              <a:gd name="connsiteY36-23832" fmla="*/ 2404034 h 6858000"/>
              <a:gd name="connsiteX37-23833" fmla="*/ 5338366 w 6127689"/>
              <a:gd name="connsiteY37-23834" fmla="*/ 2465052 h 6858000"/>
              <a:gd name="connsiteX38-23835" fmla="*/ 5371263 w 6127689"/>
              <a:gd name="connsiteY38-23836" fmla="*/ 2586413 h 6858000"/>
              <a:gd name="connsiteX39-23837" fmla="*/ 5407503 w 6127689"/>
              <a:gd name="connsiteY39-23838" fmla="*/ 2786290 h 6858000"/>
              <a:gd name="connsiteX40-23839" fmla="*/ 5407356 w 6127689"/>
              <a:gd name="connsiteY40-23840" fmla="*/ 2787545 h 6858000"/>
              <a:gd name="connsiteX41-23841" fmla="*/ 5411130 w 6127689"/>
              <a:gd name="connsiteY41-23842" fmla="*/ 2788640 h 6858000"/>
              <a:gd name="connsiteX42-23843" fmla="*/ 5416439 w 6127689"/>
              <a:gd name="connsiteY42-23844" fmla="*/ 2805666 h 6858000"/>
              <a:gd name="connsiteX43-23845" fmla="*/ 5416589 w 6127689"/>
              <a:gd name="connsiteY43-23846" fmla="*/ 2810822 h 6858000"/>
              <a:gd name="connsiteX44-23847" fmla="*/ 5418542 w 6127689"/>
              <a:gd name="connsiteY44-23848" fmla="*/ 2817745 h 6858000"/>
              <a:gd name="connsiteX45-23849" fmla="*/ 5418847 w 6127689"/>
              <a:gd name="connsiteY45-23850" fmla="*/ 2817825 h 6858000"/>
              <a:gd name="connsiteX46-23851" fmla="*/ 5457023 w 6127689"/>
              <a:gd name="connsiteY46-23852" fmla="*/ 2858292 h 6858000"/>
              <a:gd name="connsiteX47-23853" fmla="*/ 5479298 w 6127689"/>
              <a:gd name="connsiteY47-23854" fmla="*/ 2947791 h 6858000"/>
              <a:gd name="connsiteX48-23855" fmla="*/ 5481770 w 6127689"/>
              <a:gd name="connsiteY48-23856" fmla="*/ 2951352 h 6858000"/>
              <a:gd name="connsiteX49-23857" fmla="*/ 5482045 w 6127689"/>
              <a:gd name="connsiteY49-23858" fmla="*/ 2984371 h 6858000"/>
              <a:gd name="connsiteX50-23859" fmla="*/ 5482415 w 6127689"/>
              <a:gd name="connsiteY50-23860" fmla="*/ 3004079 h 6858000"/>
              <a:gd name="connsiteX51-23861" fmla="*/ 5503944 w 6127689"/>
              <a:gd name="connsiteY51-23862" fmla="*/ 3123335 h 6858000"/>
              <a:gd name="connsiteX52-23863" fmla="*/ 5516007 w 6127689"/>
              <a:gd name="connsiteY52-23864" fmla="*/ 3258473 h 6858000"/>
              <a:gd name="connsiteX53-23865" fmla="*/ 5566839 w 6127689"/>
              <a:gd name="connsiteY53-23866" fmla="*/ 3345295 h 6858000"/>
              <a:gd name="connsiteX54-23867" fmla="*/ 5589758 w 6127689"/>
              <a:gd name="connsiteY54-23868" fmla="*/ 3506453 h 6858000"/>
              <a:gd name="connsiteX55-23869" fmla="*/ 5596144 w 6127689"/>
              <a:gd name="connsiteY55-23870" fmla="*/ 3534624 h 6858000"/>
              <a:gd name="connsiteX56-23871" fmla="*/ 5597750 w 6127689"/>
              <a:gd name="connsiteY56-23872" fmla="*/ 3534129 h 6858000"/>
              <a:gd name="connsiteX57-23873" fmla="*/ 5599700 w 6127689"/>
              <a:gd name="connsiteY57-23874" fmla="*/ 3547221 h 6858000"/>
              <a:gd name="connsiteX58-23875" fmla="*/ 5615031 w 6127689"/>
              <a:gd name="connsiteY58-23876" fmla="*/ 3557482 h 6858000"/>
              <a:gd name="connsiteX59-23877" fmla="*/ 5618377 w 6127689"/>
              <a:gd name="connsiteY59-23878" fmla="*/ 3588431 h 6858000"/>
              <a:gd name="connsiteX60-23879" fmla="*/ 5612155 w 6127689"/>
              <a:gd name="connsiteY60-23880" fmla="*/ 3589869 h 6858000"/>
              <a:gd name="connsiteX61-23881" fmla="*/ 5620843 w 6127689"/>
              <a:gd name="connsiteY61-23882" fmla="*/ 3606745 h 6858000"/>
              <a:gd name="connsiteX62-23883" fmla="*/ 5655472 w 6127689"/>
              <a:gd name="connsiteY62-23884" fmla="*/ 3678877 h 6858000"/>
              <a:gd name="connsiteX63-23885" fmla="*/ 5680448 w 6127689"/>
              <a:gd name="connsiteY63-23886" fmla="*/ 3717760 h 6858000"/>
              <a:gd name="connsiteX64-23887" fmla="*/ 5683015 w 6127689"/>
              <a:gd name="connsiteY64-23888" fmla="*/ 3762025 h 6858000"/>
              <a:gd name="connsiteX65-23889" fmla="*/ 5696643 w 6127689"/>
              <a:gd name="connsiteY65-23890" fmla="*/ 3773888 h 6858000"/>
              <a:gd name="connsiteX66-23891" fmla="*/ 5699203 w 6127689"/>
              <a:gd name="connsiteY66-23892" fmla="*/ 3775823 h 6858000"/>
              <a:gd name="connsiteX67-23893" fmla="*/ 5704824 w 6127689"/>
              <a:gd name="connsiteY67-23894" fmla="*/ 3785966 h 6858000"/>
              <a:gd name="connsiteX68-23895" fmla="*/ 5712204 w 6127689"/>
              <a:gd name="connsiteY68-23896" fmla="*/ 3785830 h 6858000"/>
              <a:gd name="connsiteX69-23897" fmla="*/ 5733539 w 6127689"/>
              <a:gd name="connsiteY69-23898" fmla="*/ 3818457 h 6858000"/>
              <a:gd name="connsiteX70-23899" fmla="*/ 5768491 w 6127689"/>
              <a:gd name="connsiteY70-23900" fmla="*/ 3914399 h 6858000"/>
              <a:gd name="connsiteX71-23901" fmla="*/ 5793123 w 6127689"/>
              <a:gd name="connsiteY71-23902" fmla="*/ 3969952 h 6858000"/>
              <a:gd name="connsiteX72-23903" fmla="*/ 5808321 w 6127689"/>
              <a:gd name="connsiteY72-23904" fmla="*/ 3988153 h 6858000"/>
              <a:gd name="connsiteX73-23905" fmla="*/ 5825621 w 6127689"/>
              <a:gd name="connsiteY73-23906" fmla="*/ 4015525 h 6858000"/>
              <a:gd name="connsiteX74-23907" fmla="*/ 5860672 w 6127689"/>
              <a:gd name="connsiteY74-23908" fmla="*/ 4061579 h 6858000"/>
              <a:gd name="connsiteX75-23909" fmla="*/ 5872173 w 6127689"/>
              <a:gd name="connsiteY75-23910" fmla="*/ 4088497 h 6858000"/>
              <a:gd name="connsiteX76-23911" fmla="*/ 5883705 w 6127689"/>
              <a:gd name="connsiteY76-23912" fmla="*/ 4101899 h 6858000"/>
              <a:gd name="connsiteX77-23913" fmla="*/ 5894095 w 6127689"/>
              <a:gd name="connsiteY77-23914" fmla="*/ 4128857 h 6858000"/>
              <a:gd name="connsiteX78-23915" fmla="*/ 5898339 w 6127689"/>
              <a:gd name="connsiteY78-23916" fmla="*/ 4140800 h 6858000"/>
              <a:gd name="connsiteX79-23917" fmla="*/ 5899734 w 6127689"/>
              <a:gd name="connsiteY79-23918" fmla="*/ 4145632 h 6858000"/>
              <a:gd name="connsiteX80-23919" fmla="*/ 5903513 w 6127689"/>
              <a:gd name="connsiteY80-23920" fmla="*/ 4187661 h 6858000"/>
              <a:gd name="connsiteX81-23921" fmla="*/ 5917114 w 6127689"/>
              <a:gd name="connsiteY81-23922" fmla="*/ 4213096 h 6858000"/>
              <a:gd name="connsiteX82-23923" fmla="*/ 5924233 w 6127689"/>
              <a:gd name="connsiteY82-23924" fmla="*/ 4242060 h 6858000"/>
              <a:gd name="connsiteX83-23925" fmla="*/ 5928910 w 6127689"/>
              <a:gd name="connsiteY83-23926" fmla="*/ 4300973 h 6858000"/>
              <a:gd name="connsiteX84-23927" fmla="*/ 5939320 w 6127689"/>
              <a:gd name="connsiteY84-23928" fmla="*/ 4340435 h 6858000"/>
              <a:gd name="connsiteX85-23929" fmla="*/ 5946705 w 6127689"/>
              <a:gd name="connsiteY85-23930" fmla="*/ 4428051 h 6858000"/>
              <a:gd name="connsiteX86-23931" fmla="*/ 5949261 w 6127689"/>
              <a:gd name="connsiteY86-23932" fmla="*/ 4449185 h 6858000"/>
              <a:gd name="connsiteX87-23933" fmla="*/ 5957504 w 6127689"/>
              <a:gd name="connsiteY87-23934" fmla="*/ 4465911 h 6858000"/>
              <a:gd name="connsiteX88-23935" fmla="*/ 5964689 w 6127689"/>
              <a:gd name="connsiteY88-23936" fmla="*/ 4468532 h 6858000"/>
              <a:gd name="connsiteX89-23937" fmla="*/ 5967062 w 6127689"/>
              <a:gd name="connsiteY89-23938" fmla="*/ 4479923 h 6858000"/>
              <a:gd name="connsiteX90-23939" fmla="*/ 5968960 w 6127689"/>
              <a:gd name="connsiteY90-23940" fmla="*/ 4482655 h 6858000"/>
              <a:gd name="connsiteX91-23941" fmla="*/ 5978567 w 6127689"/>
              <a:gd name="connsiteY91-23942" fmla="*/ 4498605 h 6858000"/>
              <a:gd name="connsiteX92-23943" fmla="*/ 5980106 w 6127689"/>
              <a:gd name="connsiteY92-23944" fmla="*/ 4585087 h 6858000"/>
              <a:gd name="connsiteX93-23945" fmla="*/ 5998138 w 6127689"/>
              <a:gd name="connsiteY93-23946" fmla="*/ 4697518 h 6858000"/>
              <a:gd name="connsiteX94-23947" fmla="*/ 6013516 w 6127689"/>
              <a:gd name="connsiteY94-23948" fmla="*/ 4786619 h 6858000"/>
              <a:gd name="connsiteX95-23949" fmla="*/ 6025404 w 6127689"/>
              <a:gd name="connsiteY95-23950" fmla="*/ 4858148 h 6858000"/>
              <a:gd name="connsiteX96-23951" fmla="*/ 6007749 w 6127689"/>
              <a:gd name="connsiteY96-23952" fmla="*/ 4964715 h 6858000"/>
              <a:gd name="connsiteX97-23953" fmla="*/ 6005269 w 6127689"/>
              <a:gd name="connsiteY97-23954" fmla="*/ 5150567 h 6858000"/>
              <a:gd name="connsiteX98-23955" fmla="*/ 6001127 w 6127689"/>
              <a:gd name="connsiteY98-23956" fmla="*/ 5164609 h 6858000"/>
              <a:gd name="connsiteX99-23957" fmla="*/ 5996647 w 6127689"/>
              <a:gd name="connsiteY99-23958" fmla="*/ 5185640 h 6858000"/>
              <a:gd name="connsiteX100-23959" fmla="*/ 5998514 w 6127689"/>
              <a:gd name="connsiteY100-23960" fmla="*/ 5189673 h 6858000"/>
              <a:gd name="connsiteX101-23961" fmla="*/ 6018409 w 6127689"/>
              <a:gd name="connsiteY101-23962" fmla="*/ 5227157 h 6858000"/>
              <a:gd name="connsiteX102-23963" fmla="*/ 6036748 w 6127689"/>
              <a:gd name="connsiteY102-23964" fmla="*/ 5322752 h 6858000"/>
              <a:gd name="connsiteX103-23965" fmla="*/ 6036943 w 6127689"/>
              <a:gd name="connsiteY103-23966" fmla="*/ 5329480 h 6858000"/>
              <a:gd name="connsiteX104-23967" fmla="*/ 6037236 w 6127689"/>
              <a:gd name="connsiteY104-23968" fmla="*/ 5329634 h 6858000"/>
              <a:gd name="connsiteX105-23969" fmla="*/ 6038019 w 6127689"/>
              <a:gd name="connsiteY105-23970" fmla="*/ 5336764 h 6858000"/>
              <a:gd name="connsiteX106-23971" fmla="*/ 6037298 w 6127689"/>
              <a:gd name="connsiteY106-23972" fmla="*/ 5341753 h 6858000"/>
              <a:gd name="connsiteX107-23973" fmla="*/ 6037677 w 6127689"/>
              <a:gd name="connsiteY107-23974" fmla="*/ 5354807 h 6858000"/>
              <a:gd name="connsiteX108-23975" fmla="*/ 6039728 w 6127689"/>
              <a:gd name="connsiteY108-23976" fmla="*/ 5359416 h 6858000"/>
              <a:gd name="connsiteX109-23977" fmla="*/ 6043311 w 6127689"/>
              <a:gd name="connsiteY109-23978" fmla="*/ 5361407 h 6858000"/>
              <a:gd name="connsiteX110-23979" fmla="*/ 6042954 w 6127689"/>
              <a:gd name="connsiteY110-23980" fmla="*/ 5362576 h 6858000"/>
              <a:gd name="connsiteX111-23981" fmla="*/ 6053435 w 6127689"/>
              <a:gd name="connsiteY111-23982" fmla="*/ 5387547 h 6858000"/>
              <a:gd name="connsiteX112-23983" fmla="*/ 6065933 w 6127689"/>
              <a:gd name="connsiteY112-23984" fmla="*/ 5443002 h 6858000"/>
              <a:gd name="connsiteX113-23985" fmla="*/ 6068640 w 6127689"/>
              <a:gd name="connsiteY113-23986" fmla="*/ 5474503 h 6858000"/>
              <a:gd name="connsiteX114-23987" fmla="*/ 6080922 w 6127689"/>
              <a:gd name="connsiteY114-23988" fmla="*/ 5561070 h 6858000"/>
              <a:gd name="connsiteX115-23989" fmla="*/ 6096949 w 6127689"/>
              <a:gd name="connsiteY115-23990" fmla="*/ 5648179 h 6858000"/>
              <a:gd name="connsiteX116-23991" fmla="*/ 6125703 w 6127689"/>
              <a:gd name="connsiteY116-23992" fmla="*/ 5692894 h 6858000"/>
              <a:gd name="connsiteX117-23993" fmla="*/ 6126670 w 6127689"/>
              <a:gd name="connsiteY117-23994" fmla="*/ 5697882 h 6858000"/>
              <a:gd name="connsiteX118-23995" fmla="*/ 6124061 w 6127689"/>
              <a:gd name="connsiteY118-23996" fmla="*/ 5710294 h 6858000"/>
              <a:gd name="connsiteX119-23997" fmla="*/ 6122213 w 6127689"/>
              <a:gd name="connsiteY119-23998" fmla="*/ 5714762 h 6858000"/>
              <a:gd name="connsiteX120-23999" fmla="*/ 6121353 w 6127689"/>
              <a:gd name="connsiteY120-24000" fmla="*/ 5721725 h 6858000"/>
              <a:gd name="connsiteX121-24001" fmla="*/ 6121607 w 6127689"/>
              <a:gd name="connsiteY121-24002" fmla="*/ 5721959 h 6858000"/>
              <a:gd name="connsiteX122-24003" fmla="*/ 6120262 w 6127689"/>
              <a:gd name="connsiteY122-24004" fmla="*/ 5728358 h 6858000"/>
              <a:gd name="connsiteX123-24005" fmla="*/ 6127024 w 6127689"/>
              <a:gd name="connsiteY123-24006" fmla="*/ 5786902 h 6858000"/>
              <a:gd name="connsiteX124-24007" fmla="*/ 6127519 w 6127689"/>
              <a:gd name="connsiteY124-24008" fmla="*/ 5865775 h 6858000"/>
              <a:gd name="connsiteX125-24009" fmla="*/ 6119217 w 6127689"/>
              <a:gd name="connsiteY125-24010" fmla="*/ 5888542 h 6858000"/>
              <a:gd name="connsiteX126-24011" fmla="*/ 6102493 w 6127689"/>
              <a:gd name="connsiteY126-24012" fmla="*/ 5928602 h 6858000"/>
              <a:gd name="connsiteX127-24013" fmla="*/ 6056863 w 6127689"/>
              <a:gd name="connsiteY127-24014" fmla="*/ 6000643 h 6858000"/>
              <a:gd name="connsiteX128-24015" fmla="*/ 6045436 w 6127689"/>
              <a:gd name="connsiteY128-24016" fmla="*/ 6124480 h 6858000"/>
              <a:gd name="connsiteX129-24017" fmla="*/ 6030489 w 6127689"/>
              <a:gd name="connsiteY129-24018" fmla="*/ 6317666 h 6858000"/>
              <a:gd name="connsiteX130-24019" fmla="*/ 6007492 w 6127689"/>
              <a:gd name="connsiteY130-24020" fmla="*/ 6440818 h 6858000"/>
              <a:gd name="connsiteX131-24021" fmla="*/ 6009467 w 6127689"/>
              <a:gd name="connsiteY131-24022" fmla="*/ 6487076 h 6858000"/>
              <a:gd name="connsiteX132-24023" fmla="*/ 5995064 w 6127689"/>
              <a:gd name="connsiteY132-24024" fmla="*/ 6540791 h 6858000"/>
              <a:gd name="connsiteX133-24025" fmla="*/ 5996309 w 6127689"/>
              <a:gd name="connsiteY133-24026" fmla="*/ 6543961 h 6858000"/>
              <a:gd name="connsiteX134-24027" fmla="*/ 5996048 w 6127689"/>
              <a:gd name="connsiteY134-24028" fmla="*/ 6555444 h 6858000"/>
              <a:gd name="connsiteX135-24029" fmla="*/ 6002524 w 6127689"/>
              <a:gd name="connsiteY135-24030" fmla="*/ 6560188 h 6858000"/>
              <a:gd name="connsiteX136-24031" fmla="*/ 6006823 w 6127689"/>
              <a:gd name="connsiteY136-24032" fmla="*/ 6578546 h 6858000"/>
              <a:gd name="connsiteX137-24033" fmla="*/ 6004510 w 6127689"/>
              <a:gd name="connsiteY137-24034" fmla="*/ 6599256 h 6858000"/>
              <a:gd name="connsiteX138-24035" fmla="*/ 5986207 w 6127689"/>
              <a:gd name="connsiteY138-24036" fmla="*/ 6695855 h 6858000"/>
              <a:gd name="connsiteX139-24037" fmla="*/ 5979428 w 6127689"/>
              <a:gd name="connsiteY139-24038" fmla="*/ 6754678 h 6858000"/>
              <a:gd name="connsiteX140-24039" fmla="*/ 5983398 w 6127689"/>
              <a:gd name="connsiteY140-24040" fmla="*/ 6778641 h 6858000"/>
              <a:gd name="connsiteX141-24041" fmla="*/ 5984543 w 6127689"/>
              <a:gd name="connsiteY141-24042" fmla="*/ 6811016 h 6858000"/>
              <a:gd name="connsiteX142-24043" fmla="*/ 5981802 w 6127689"/>
              <a:gd name="connsiteY142-24044" fmla="*/ 6838578 h 6858000"/>
              <a:gd name="connsiteX143-24045" fmla="*/ 5979671 w 6127689"/>
              <a:gd name="connsiteY143-24046" fmla="*/ 6858000 h 6858000"/>
              <a:gd name="connsiteX144-24047" fmla="*/ 0 w 6127689"/>
              <a:gd name="connsiteY144-24048" fmla="*/ 6858000 h 6858000"/>
              <a:gd name="connsiteX145-24049" fmla="*/ 0 w 6127689"/>
              <a:gd name="connsiteY145-24050" fmla="*/ 0 h 6858000"/>
              <a:gd name="connsiteX0-24051" fmla="*/ 0 w 6127689"/>
              <a:gd name="connsiteY0-24052" fmla="*/ 0 h 6858000"/>
              <a:gd name="connsiteX1-24053" fmla="*/ 4965888 w 6127689"/>
              <a:gd name="connsiteY1-24054" fmla="*/ 0 h 6858000"/>
              <a:gd name="connsiteX2-24055" fmla="*/ 4967767 w 6127689"/>
              <a:gd name="connsiteY2-24056" fmla="*/ 7930 h 6858000"/>
              <a:gd name="connsiteX3-24057" fmla="*/ 4979444 w 6127689"/>
              <a:gd name="connsiteY3-24058" fmla="*/ 43921 h 6858000"/>
              <a:gd name="connsiteX4-24059" fmla="*/ 5021173 w 6127689"/>
              <a:gd name="connsiteY4-24060" fmla="*/ 123738 h 6858000"/>
              <a:gd name="connsiteX5-24061" fmla="*/ 5075458 w 6127689"/>
              <a:gd name="connsiteY5-24062" fmla="*/ 264355 h 6858000"/>
              <a:gd name="connsiteX6-24063" fmla="*/ 5081175 w 6127689"/>
              <a:gd name="connsiteY6-24064" fmla="*/ 277448 h 6858000"/>
              <a:gd name="connsiteX7-24065" fmla="*/ 5097011 w 6127689"/>
              <a:gd name="connsiteY7-24066" fmla="*/ 355616 h 6858000"/>
              <a:gd name="connsiteX8-24067" fmla="*/ 5130982 w 6127689"/>
              <a:gd name="connsiteY8-24068" fmla="*/ 412030 h 6858000"/>
              <a:gd name="connsiteX9-24069" fmla="*/ 5153000 w 6127689"/>
              <a:gd name="connsiteY9-24070" fmla="*/ 507134 h 6858000"/>
              <a:gd name="connsiteX10-24071" fmla="*/ 5171282 w 6127689"/>
              <a:gd name="connsiteY10-24072" fmla="*/ 602071 h 6858000"/>
              <a:gd name="connsiteX11-24073" fmla="*/ 5176196 w 6127689"/>
              <a:gd name="connsiteY11-24074" fmla="*/ 636822 h 6858000"/>
              <a:gd name="connsiteX12-24075" fmla="*/ 5189051 w 6127689"/>
              <a:gd name="connsiteY12-24076" fmla="*/ 782518 h 6858000"/>
              <a:gd name="connsiteX13-24077" fmla="*/ 5210428 w 6127689"/>
              <a:gd name="connsiteY13-24078" fmla="*/ 815772 h 6858000"/>
              <a:gd name="connsiteX14-24079" fmla="*/ 5221088 w 6127689"/>
              <a:gd name="connsiteY14-24080" fmla="*/ 860193 h 6858000"/>
              <a:gd name="connsiteX15-24081" fmla="*/ 5230806 w 6127689"/>
              <a:gd name="connsiteY15-24082" fmla="*/ 961354 h 6858000"/>
              <a:gd name="connsiteX16-24083" fmla="*/ 5201018 w 6127689"/>
              <a:gd name="connsiteY16-24084" fmla="*/ 1095027 h 6858000"/>
              <a:gd name="connsiteX17-24085" fmla="*/ 5202153 w 6127689"/>
              <a:gd name="connsiteY17-24086" fmla="*/ 1133224 h 6858000"/>
              <a:gd name="connsiteX18-24087" fmla="*/ 5207370 w 6127689"/>
              <a:gd name="connsiteY18-24088" fmla="*/ 1138097 h 6858000"/>
              <a:gd name="connsiteX19-24089" fmla="*/ 5189234 w 6127689"/>
              <a:gd name="connsiteY19-24090" fmla="*/ 1193495 h 6858000"/>
              <a:gd name="connsiteX20-24091" fmla="*/ 5202769 w 6127689"/>
              <a:gd name="connsiteY20-24092" fmla="*/ 1269450 h 6858000"/>
              <a:gd name="connsiteX21-24093" fmla="*/ 5225968 w 6127689"/>
              <a:gd name="connsiteY21-24094" fmla="*/ 1357994 h 6858000"/>
              <a:gd name="connsiteX22-24095" fmla="*/ 5233819 w 6127689"/>
              <a:gd name="connsiteY22-24096" fmla="*/ 1380922 h 6858000"/>
              <a:gd name="connsiteX23-24097" fmla="*/ 5237226 w 6127689"/>
              <a:gd name="connsiteY23-24098" fmla="*/ 1441327 h 6858000"/>
              <a:gd name="connsiteX24-24099" fmla="*/ 5255653 w 6127689"/>
              <a:gd name="connsiteY24-24100" fmla="*/ 1524712 h 6858000"/>
              <a:gd name="connsiteX25-24101" fmla="*/ 5263491 w 6127689"/>
              <a:gd name="connsiteY25-24102" fmla="*/ 1642938 h 6858000"/>
              <a:gd name="connsiteX26-24103" fmla="*/ 5261314 w 6127689"/>
              <a:gd name="connsiteY26-24104" fmla="*/ 1689177 h 6858000"/>
              <a:gd name="connsiteX27-24105" fmla="*/ 5259788 w 6127689"/>
              <a:gd name="connsiteY27-24106" fmla="*/ 1768516 h 6858000"/>
              <a:gd name="connsiteX28-24107" fmla="*/ 5255696 w 6127689"/>
              <a:gd name="connsiteY28-24108" fmla="*/ 1953770 h 6858000"/>
              <a:gd name="connsiteX29-24109" fmla="*/ 5252592 w 6127689"/>
              <a:gd name="connsiteY29-24110" fmla="*/ 2092210 h 6858000"/>
              <a:gd name="connsiteX30-24111" fmla="*/ 5264303 w 6127689"/>
              <a:gd name="connsiteY30-24112" fmla="*/ 2225157 h 6858000"/>
              <a:gd name="connsiteX31-24113" fmla="*/ 5254949 w 6127689"/>
              <a:gd name="connsiteY31-24114" fmla="*/ 2236160 h 6858000"/>
              <a:gd name="connsiteX32-24115" fmla="*/ 5250104 w 6127689"/>
              <a:gd name="connsiteY32-24116" fmla="*/ 2249166 h 6858000"/>
              <a:gd name="connsiteX33-24117" fmla="*/ 5251214 w 6127689"/>
              <a:gd name="connsiteY33-24118" fmla="*/ 2250944 h 6858000"/>
              <a:gd name="connsiteX34-24119" fmla="*/ 5250644 w 6127689"/>
              <a:gd name="connsiteY34-24120" fmla="*/ 2266619 h 6858000"/>
              <a:gd name="connsiteX35-24121" fmla="*/ 5293877 w 6127689"/>
              <a:gd name="connsiteY35-24122" fmla="*/ 2368649 h 6858000"/>
              <a:gd name="connsiteX36-24123" fmla="*/ 5311338 w 6127689"/>
              <a:gd name="connsiteY36-24124" fmla="*/ 2404034 h 6858000"/>
              <a:gd name="connsiteX37-24125" fmla="*/ 5338366 w 6127689"/>
              <a:gd name="connsiteY37-24126" fmla="*/ 2465052 h 6858000"/>
              <a:gd name="connsiteX38-24127" fmla="*/ 5371263 w 6127689"/>
              <a:gd name="connsiteY38-24128" fmla="*/ 2586413 h 6858000"/>
              <a:gd name="connsiteX39-24129" fmla="*/ 5407503 w 6127689"/>
              <a:gd name="connsiteY39-24130" fmla="*/ 2786290 h 6858000"/>
              <a:gd name="connsiteX40-24131" fmla="*/ 5407356 w 6127689"/>
              <a:gd name="connsiteY40-24132" fmla="*/ 2787545 h 6858000"/>
              <a:gd name="connsiteX41-24133" fmla="*/ 5411130 w 6127689"/>
              <a:gd name="connsiteY41-24134" fmla="*/ 2788640 h 6858000"/>
              <a:gd name="connsiteX42-24135" fmla="*/ 5416439 w 6127689"/>
              <a:gd name="connsiteY42-24136" fmla="*/ 2805666 h 6858000"/>
              <a:gd name="connsiteX43-24137" fmla="*/ 5416589 w 6127689"/>
              <a:gd name="connsiteY43-24138" fmla="*/ 2810822 h 6858000"/>
              <a:gd name="connsiteX44-24139" fmla="*/ 5418542 w 6127689"/>
              <a:gd name="connsiteY44-24140" fmla="*/ 2817745 h 6858000"/>
              <a:gd name="connsiteX45-24141" fmla="*/ 5418847 w 6127689"/>
              <a:gd name="connsiteY45-24142" fmla="*/ 2817825 h 6858000"/>
              <a:gd name="connsiteX46-24143" fmla="*/ 5457023 w 6127689"/>
              <a:gd name="connsiteY46-24144" fmla="*/ 2858292 h 6858000"/>
              <a:gd name="connsiteX47-24145" fmla="*/ 5479298 w 6127689"/>
              <a:gd name="connsiteY47-24146" fmla="*/ 2947791 h 6858000"/>
              <a:gd name="connsiteX48-24147" fmla="*/ 5481770 w 6127689"/>
              <a:gd name="connsiteY48-24148" fmla="*/ 2951352 h 6858000"/>
              <a:gd name="connsiteX49-24149" fmla="*/ 5482045 w 6127689"/>
              <a:gd name="connsiteY49-24150" fmla="*/ 2984371 h 6858000"/>
              <a:gd name="connsiteX50-24151" fmla="*/ 5482415 w 6127689"/>
              <a:gd name="connsiteY50-24152" fmla="*/ 3004079 h 6858000"/>
              <a:gd name="connsiteX51-24153" fmla="*/ 5503944 w 6127689"/>
              <a:gd name="connsiteY51-24154" fmla="*/ 3123335 h 6858000"/>
              <a:gd name="connsiteX52-24155" fmla="*/ 5516007 w 6127689"/>
              <a:gd name="connsiteY52-24156" fmla="*/ 3258473 h 6858000"/>
              <a:gd name="connsiteX53-24157" fmla="*/ 5566839 w 6127689"/>
              <a:gd name="connsiteY53-24158" fmla="*/ 3345295 h 6858000"/>
              <a:gd name="connsiteX54-24159" fmla="*/ 5589758 w 6127689"/>
              <a:gd name="connsiteY54-24160" fmla="*/ 3506453 h 6858000"/>
              <a:gd name="connsiteX55-24161" fmla="*/ 5596144 w 6127689"/>
              <a:gd name="connsiteY55-24162" fmla="*/ 3534624 h 6858000"/>
              <a:gd name="connsiteX56-24163" fmla="*/ 5597750 w 6127689"/>
              <a:gd name="connsiteY56-24164" fmla="*/ 3534129 h 6858000"/>
              <a:gd name="connsiteX57-24165" fmla="*/ 5599700 w 6127689"/>
              <a:gd name="connsiteY57-24166" fmla="*/ 3547221 h 6858000"/>
              <a:gd name="connsiteX58-24167" fmla="*/ 5615031 w 6127689"/>
              <a:gd name="connsiteY58-24168" fmla="*/ 3557482 h 6858000"/>
              <a:gd name="connsiteX59-24169" fmla="*/ 5618377 w 6127689"/>
              <a:gd name="connsiteY59-24170" fmla="*/ 3588431 h 6858000"/>
              <a:gd name="connsiteX60-24171" fmla="*/ 5612155 w 6127689"/>
              <a:gd name="connsiteY60-24172" fmla="*/ 3589869 h 6858000"/>
              <a:gd name="connsiteX61-24173" fmla="*/ 5620843 w 6127689"/>
              <a:gd name="connsiteY61-24174" fmla="*/ 3606745 h 6858000"/>
              <a:gd name="connsiteX62-24175" fmla="*/ 5655472 w 6127689"/>
              <a:gd name="connsiteY62-24176" fmla="*/ 3678877 h 6858000"/>
              <a:gd name="connsiteX63-24177" fmla="*/ 5683015 w 6127689"/>
              <a:gd name="connsiteY63-24178" fmla="*/ 3762025 h 6858000"/>
              <a:gd name="connsiteX64-24179" fmla="*/ 5696643 w 6127689"/>
              <a:gd name="connsiteY64-24180" fmla="*/ 3773888 h 6858000"/>
              <a:gd name="connsiteX65-24181" fmla="*/ 5699203 w 6127689"/>
              <a:gd name="connsiteY65-24182" fmla="*/ 3775823 h 6858000"/>
              <a:gd name="connsiteX66-24183" fmla="*/ 5704824 w 6127689"/>
              <a:gd name="connsiteY66-24184" fmla="*/ 3785966 h 6858000"/>
              <a:gd name="connsiteX67-24185" fmla="*/ 5712204 w 6127689"/>
              <a:gd name="connsiteY67-24186" fmla="*/ 3785830 h 6858000"/>
              <a:gd name="connsiteX68-24187" fmla="*/ 5733539 w 6127689"/>
              <a:gd name="connsiteY68-24188" fmla="*/ 3818457 h 6858000"/>
              <a:gd name="connsiteX69-24189" fmla="*/ 5768491 w 6127689"/>
              <a:gd name="connsiteY69-24190" fmla="*/ 3914399 h 6858000"/>
              <a:gd name="connsiteX70-24191" fmla="*/ 5793123 w 6127689"/>
              <a:gd name="connsiteY70-24192" fmla="*/ 3969952 h 6858000"/>
              <a:gd name="connsiteX71-24193" fmla="*/ 5808321 w 6127689"/>
              <a:gd name="connsiteY71-24194" fmla="*/ 3988153 h 6858000"/>
              <a:gd name="connsiteX72-24195" fmla="*/ 5825621 w 6127689"/>
              <a:gd name="connsiteY72-24196" fmla="*/ 4015525 h 6858000"/>
              <a:gd name="connsiteX73-24197" fmla="*/ 5860672 w 6127689"/>
              <a:gd name="connsiteY73-24198" fmla="*/ 4061579 h 6858000"/>
              <a:gd name="connsiteX74-24199" fmla="*/ 5872173 w 6127689"/>
              <a:gd name="connsiteY74-24200" fmla="*/ 4088497 h 6858000"/>
              <a:gd name="connsiteX75-24201" fmla="*/ 5883705 w 6127689"/>
              <a:gd name="connsiteY75-24202" fmla="*/ 4101899 h 6858000"/>
              <a:gd name="connsiteX76-24203" fmla="*/ 5894095 w 6127689"/>
              <a:gd name="connsiteY76-24204" fmla="*/ 4128857 h 6858000"/>
              <a:gd name="connsiteX77-24205" fmla="*/ 5898339 w 6127689"/>
              <a:gd name="connsiteY77-24206" fmla="*/ 4140800 h 6858000"/>
              <a:gd name="connsiteX78-24207" fmla="*/ 5899734 w 6127689"/>
              <a:gd name="connsiteY78-24208" fmla="*/ 4145632 h 6858000"/>
              <a:gd name="connsiteX79-24209" fmla="*/ 5903513 w 6127689"/>
              <a:gd name="connsiteY79-24210" fmla="*/ 4187661 h 6858000"/>
              <a:gd name="connsiteX80-24211" fmla="*/ 5917114 w 6127689"/>
              <a:gd name="connsiteY80-24212" fmla="*/ 4213096 h 6858000"/>
              <a:gd name="connsiteX81-24213" fmla="*/ 5924233 w 6127689"/>
              <a:gd name="connsiteY81-24214" fmla="*/ 4242060 h 6858000"/>
              <a:gd name="connsiteX82-24215" fmla="*/ 5928910 w 6127689"/>
              <a:gd name="connsiteY82-24216" fmla="*/ 4300973 h 6858000"/>
              <a:gd name="connsiteX83-24217" fmla="*/ 5939320 w 6127689"/>
              <a:gd name="connsiteY83-24218" fmla="*/ 4340435 h 6858000"/>
              <a:gd name="connsiteX84-24219" fmla="*/ 5946705 w 6127689"/>
              <a:gd name="connsiteY84-24220" fmla="*/ 4428051 h 6858000"/>
              <a:gd name="connsiteX85-24221" fmla="*/ 5949261 w 6127689"/>
              <a:gd name="connsiteY85-24222" fmla="*/ 4449185 h 6858000"/>
              <a:gd name="connsiteX86-24223" fmla="*/ 5957504 w 6127689"/>
              <a:gd name="connsiteY86-24224" fmla="*/ 4465911 h 6858000"/>
              <a:gd name="connsiteX87-24225" fmla="*/ 5964689 w 6127689"/>
              <a:gd name="connsiteY87-24226" fmla="*/ 4468532 h 6858000"/>
              <a:gd name="connsiteX88-24227" fmla="*/ 5967062 w 6127689"/>
              <a:gd name="connsiteY88-24228" fmla="*/ 4479923 h 6858000"/>
              <a:gd name="connsiteX89-24229" fmla="*/ 5968960 w 6127689"/>
              <a:gd name="connsiteY89-24230" fmla="*/ 4482655 h 6858000"/>
              <a:gd name="connsiteX90-24231" fmla="*/ 5978567 w 6127689"/>
              <a:gd name="connsiteY90-24232" fmla="*/ 4498605 h 6858000"/>
              <a:gd name="connsiteX91-24233" fmla="*/ 5980106 w 6127689"/>
              <a:gd name="connsiteY91-24234" fmla="*/ 4585087 h 6858000"/>
              <a:gd name="connsiteX92-24235" fmla="*/ 5998138 w 6127689"/>
              <a:gd name="connsiteY92-24236" fmla="*/ 4697518 h 6858000"/>
              <a:gd name="connsiteX93-24237" fmla="*/ 6013516 w 6127689"/>
              <a:gd name="connsiteY93-24238" fmla="*/ 4786619 h 6858000"/>
              <a:gd name="connsiteX94-24239" fmla="*/ 6025404 w 6127689"/>
              <a:gd name="connsiteY94-24240" fmla="*/ 4858148 h 6858000"/>
              <a:gd name="connsiteX95-24241" fmla="*/ 6007749 w 6127689"/>
              <a:gd name="connsiteY95-24242" fmla="*/ 4964715 h 6858000"/>
              <a:gd name="connsiteX96-24243" fmla="*/ 6005269 w 6127689"/>
              <a:gd name="connsiteY96-24244" fmla="*/ 5150567 h 6858000"/>
              <a:gd name="connsiteX97-24245" fmla="*/ 6001127 w 6127689"/>
              <a:gd name="connsiteY97-24246" fmla="*/ 5164609 h 6858000"/>
              <a:gd name="connsiteX98-24247" fmla="*/ 5996647 w 6127689"/>
              <a:gd name="connsiteY98-24248" fmla="*/ 5185640 h 6858000"/>
              <a:gd name="connsiteX99-24249" fmla="*/ 5998514 w 6127689"/>
              <a:gd name="connsiteY99-24250" fmla="*/ 5189673 h 6858000"/>
              <a:gd name="connsiteX100-24251" fmla="*/ 6018409 w 6127689"/>
              <a:gd name="connsiteY100-24252" fmla="*/ 5227157 h 6858000"/>
              <a:gd name="connsiteX101-24253" fmla="*/ 6036748 w 6127689"/>
              <a:gd name="connsiteY101-24254" fmla="*/ 5322752 h 6858000"/>
              <a:gd name="connsiteX102-24255" fmla="*/ 6036943 w 6127689"/>
              <a:gd name="connsiteY102-24256" fmla="*/ 5329480 h 6858000"/>
              <a:gd name="connsiteX103-24257" fmla="*/ 6037236 w 6127689"/>
              <a:gd name="connsiteY103-24258" fmla="*/ 5329634 h 6858000"/>
              <a:gd name="connsiteX104-24259" fmla="*/ 6038019 w 6127689"/>
              <a:gd name="connsiteY104-24260" fmla="*/ 5336764 h 6858000"/>
              <a:gd name="connsiteX105-24261" fmla="*/ 6037298 w 6127689"/>
              <a:gd name="connsiteY105-24262" fmla="*/ 5341753 h 6858000"/>
              <a:gd name="connsiteX106-24263" fmla="*/ 6037677 w 6127689"/>
              <a:gd name="connsiteY106-24264" fmla="*/ 5354807 h 6858000"/>
              <a:gd name="connsiteX107-24265" fmla="*/ 6039728 w 6127689"/>
              <a:gd name="connsiteY107-24266" fmla="*/ 5359416 h 6858000"/>
              <a:gd name="connsiteX108-24267" fmla="*/ 6043311 w 6127689"/>
              <a:gd name="connsiteY108-24268" fmla="*/ 5361407 h 6858000"/>
              <a:gd name="connsiteX109-24269" fmla="*/ 6042954 w 6127689"/>
              <a:gd name="connsiteY109-24270" fmla="*/ 5362576 h 6858000"/>
              <a:gd name="connsiteX110-24271" fmla="*/ 6053435 w 6127689"/>
              <a:gd name="connsiteY110-24272" fmla="*/ 5387547 h 6858000"/>
              <a:gd name="connsiteX111-24273" fmla="*/ 6065933 w 6127689"/>
              <a:gd name="connsiteY111-24274" fmla="*/ 5443002 h 6858000"/>
              <a:gd name="connsiteX112-24275" fmla="*/ 6068640 w 6127689"/>
              <a:gd name="connsiteY112-24276" fmla="*/ 5474503 h 6858000"/>
              <a:gd name="connsiteX113-24277" fmla="*/ 6080922 w 6127689"/>
              <a:gd name="connsiteY113-24278" fmla="*/ 5561070 h 6858000"/>
              <a:gd name="connsiteX114-24279" fmla="*/ 6096949 w 6127689"/>
              <a:gd name="connsiteY114-24280" fmla="*/ 5648179 h 6858000"/>
              <a:gd name="connsiteX115-24281" fmla="*/ 6125703 w 6127689"/>
              <a:gd name="connsiteY115-24282" fmla="*/ 5692894 h 6858000"/>
              <a:gd name="connsiteX116-24283" fmla="*/ 6126670 w 6127689"/>
              <a:gd name="connsiteY116-24284" fmla="*/ 5697882 h 6858000"/>
              <a:gd name="connsiteX117-24285" fmla="*/ 6124061 w 6127689"/>
              <a:gd name="connsiteY117-24286" fmla="*/ 5710294 h 6858000"/>
              <a:gd name="connsiteX118-24287" fmla="*/ 6122213 w 6127689"/>
              <a:gd name="connsiteY118-24288" fmla="*/ 5714762 h 6858000"/>
              <a:gd name="connsiteX119-24289" fmla="*/ 6121353 w 6127689"/>
              <a:gd name="connsiteY119-24290" fmla="*/ 5721725 h 6858000"/>
              <a:gd name="connsiteX120-24291" fmla="*/ 6121607 w 6127689"/>
              <a:gd name="connsiteY120-24292" fmla="*/ 5721959 h 6858000"/>
              <a:gd name="connsiteX121-24293" fmla="*/ 6120262 w 6127689"/>
              <a:gd name="connsiteY121-24294" fmla="*/ 5728358 h 6858000"/>
              <a:gd name="connsiteX122-24295" fmla="*/ 6127024 w 6127689"/>
              <a:gd name="connsiteY122-24296" fmla="*/ 5786902 h 6858000"/>
              <a:gd name="connsiteX123-24297" fmla="*/ 6127519 w 6127689"/>
              <a:gd name="connsiteY123-24298" fmla="*/ 5865775 h 6858000"/>
              <a:gd name="connsiteX124-24299" fmla="*/ 6119217 w 6127689"/>
              <a:gd name="connsiteY124-24300" fmla="*/ 5888542 h 6858000"/>
              <a:gd name="connsiteX125-24301" fmla="*/ 6102493 w 6127689"/>
              <a:gd name="connsiteY125-24302" fmla="*/ 5928602 h 6858000"/>
              <a:gd name="connsiteX126-24303" fmla="*/ 6056863 w 6127689"/>
              <a:gd name="connsiteY126-24304" fmla="*/ 6000643 h 6858000"/>
              <a:gd name="connsiteX127-24305" fmla="*/ 6045436 w 6127689"/>
              <a:gd name="connsiteY127-24306" fmla="*/ 6124480 h 6858000"/>
              <a:gd name="connsiteX128-24307" fmla="*/ 6030489 w 6127689"/>
              <a:gd name="connsiteY128-24308" fmla="*/ 6317666 h 6858000"/>
              <a:gd name="connsiteX129-24309" fmla="*/ 6007492 w 6127689"/>
              <a:gd name="connsiteY129-24310" fmla="*/ 6440818 h 6858000"/>
              <a:gd name="connsiteX130-24311" fmla="*/ 6009467 w 6127689"/>
              <a:gd name="connsiteY130-24312" fmla="*/ 6487076 h 6858000"/>
              <a:gd name="connsiteX131-24313" fmla="*/ 5995064 w 6127689"/>
              <a:gd name="connsiteY131-24314" fmla="*/ 6540791 h 6858000"/>
              <a:gd name="connsiteX132-24315" fmla="*/ 5996309 w 6127689"/>
              <a:gd name="connsiteY132-24316" fmla="*/ 6543961 h 6858000"/>
              <a:gd name="connsiteX133-24317" fmla="*/ 5996048 w 6127689"/>
              <a:gd name="connsiteY133-24318" fmla="*/ 6555444 h 6858000"/>
              <a:gd name="connsiteX134-24319" fmla="*/ 6002524 w 6127689"/>
              <a:gd name="connsiteY134-24320" fmla="*/ 6560188 h 6858000"/>
              <a:gd name="connsiteX135-24321" fmla="*/ 6006823 w 6127689"/>
              <a:gd name="connsiteY135-24322" fmla="*/ 6578546 h 6858000"/>
              <a:gd name="connsiteX136-24323" fmla="*/ 6004510 w 6127689"/>
              <a:gd name="connsiteY136-24324" fmla="*/ 6599256 h 6858000"/>
              <a:gd name="connsiteX137-24325" fmla="*/ 5986207 w 6127689"/>
              <a:gd name="connsiteY137-24326" fmla="*/ 6695855 h 6858000"/>
              <a:gd name="connsiteX138-24327" fmla="*/ 5979428 w 6127689"/>
              <a:gd name="connsiteY138-24328" fmla="*/ 6754678 h 6858000"/>
              <a:gd name="connsiteX139-24329" fmla="*/ 5983398 w 6127689"/>
              <a:gd name="connsiteY139-24330" fmla="*/ 6778641 h 6858000"/>
              <a:gd name="connsiteX140-24331" fmla="*/ 5984543 w 6127689"/>
              <a:gd name="connsiteY140-24332" fmla="*/ 6811016 h 6858000"/>
              <a:gd name="connsiteX141-24333" fmla="*/ 5981802 w 6127689"/>
              <a:gd name="connsiteY141-24334" fmla="*/ 6838578 h 6858000"/>
              <a:gd name="connsiteX142-24335" fmla="*/ 5979671 w 6127689"/>
              <a:gd name="connsiteY142-24336" fmla="*/ 6858000 h 6858000"/>
              <a:gd name="connsiteX143-24337" fmla="*/ 0 w 6127689"/>
              <a:gd name="connsiteY143-24338" fmla="*/ 6858000 h 6858000"/>
              <a:gd name="connsiteX144-24339" fmla="*/ 0 w 6127689"/>
              <a:gd name="connsiteY144-24340" fmla="*/ 0 h 6858000"/>
              <a:gd name="connsiteX0-24341" fmla="*/ 0 w 6127689"/>
              <a:gd name="connsiteY0-24342" fmla="*/ 0 h 6858000"/>
              <a:gd name="connsiteX1-24343" fmla="*/ 4965888 w 6127689"/>
              <a:gd name="connsiteY1-24344" fmla="*/ 0 h 6858000"/>
              <a:gd name="connsiteX2-24345" fmla="*/ 4967767 w 6127689"/>
              <a:gd name="connsiteY2-24346" fmla="*/ 7930 h 6858000"/>
              <a:gd name="connsiteX3-24347" fmla="*/ 4979444 w 6127689"/>
              <a:gd name="connsiteY3-24348" fmla="*/ 43921 h 6858000"/>
              <a:gd name="connsiteX4-24349" fmla="*/ 5021173 w 6127689"/>
              <a:gd name="connsiteY4-24350" fmla="*/ 123738 h 6858000"/>
              <a:gd name="connsiteX5-24351" fmla="*/ 5075458 w 6127689"/>
              <a:gd name="connsiteY5-24352" fmla="*/ 264355 h 6858000"/>
              <a:gd name="connsiteX6-24353" fmla="*/ 5081175 w 6127689"/>
              <a:gd name="connsiteY6-24354" fmla="*/ 277448 h 6858000"/>
              <a:gd name="connsiteX7-24355" fmla="*/ 5097011 w 6127689"/>
              <a:gd name="connsiteY7-24356" fmla="*/ 355616 h 6858000"/>
              <a:gd name="connsiteX8-24357" fmla="*/ 5130982 w 6127689"/>
              <a:gd name="connsiteY8-24358" fmla="*/ 412030 h 6858000"/>
              <a:gd name="connsiteX9-24359" fmla="*/ 5153000 w 6127689"/>
              <a:gd name="connsiteY9-24360" fmla="*/ 507134 h 6858000"/>
              <a:gd name="connsiteX10-24361" fmla="*/ 5171282 w 6127689"/>
              <a:gd name="connsiteY10-24362" fmla="*/ 602071 h 6858000"/>
              <a:gd name="connsiteX11-24363" fmla="*/ 5176196 w 6127689"/>
              <a:gd name="connsiteY11-24364" fmla="*/ 636822 h 6858000"/>
              <a:gd name="connsiteX12-24365" fmla="*/ 5189051 w 6127689"/>
              <a:gd name="connsiteY12-24366" fmla="*/ 782518 h 6858000"/>
              <a:gd name="connsiteX13-24367" fmla="*/ 5210428 w 6127689"/>
              <a:gd name="connsiteY13-24368" fmla="*/ 815772 h 6858000"/>
              <a:gd name="connsiteX14-24369" fmla="*/ 5221088 w 6127689"/>
              <a:gd name="connsiteY14-24370" fmla="*/ 860193 h 6858000"/>
              <a:gd name="connsiteX15-24371" fmla="*/ 5230806 w 6127689"/>
              <a:gd name="connsiteY15-24372" fmla="*/ 961354 h 6858000"/>
              <a:gd name="connsiteX16-24373" fmla="*/ 5201018 w 6127689"/>
              <a:gd name="connsiteY16-24374" fmla="*/ 1095027 h 6858000"/>
              <a:gd name="connsiteX17-24375" fmla="*/ 5202153 w 6127689"/>
              <a:gd name="connsiteY17-24376" fmla="*/ 1133224 h 6858000"/>
              <a:gd name="connsiteX18-24377" fmla="*/ 5207370 w 6127689"/>
              <a:gd name="connsiteY18-24378" fmla="*/ 1138097 h 6858000"/>
              <a:gd name="connsiteX19-24379" fmla="*/ 5189234 w 6127689"/>
              <a:gd name="connsiteY19-24380" fmla="*/ 1193495 h 6858000"/>
              <a:gd name="connsiteX20-24381" fmla="*/ 5202769 w 6127689"/>
              <a:gd name="connsiteY20-24382" fmla="*/ 1269450 h 6858000"/>
              <a:gd name="connsiteX21-24383" fmla="*/ 5225968 w 6127689"/>
              <a:gd name="connsiteY21-24384" fmla="*/ 1357994 h 6858000"/>
              <a:gd name="connsiteX22-24385" fmla="*/ 5233819 w 6127689"/>
              <a:gd name="connsiteY22-24386" fmla="*/ 1380922 h 6858000"/>
              <a:gd name="connsiteX23-24387" fmla="*/ 5237226 w 6127689"/>
              <a:gd name="connsiteY23-24388" fmla="*/ 1441327 h 6858000"/>
              <a:gd name="connsiteX24-24389" fmla="*/ 5255653 w 6127689"/>
              <a:gd name="connsiteY24-24390" fmla="*/ 1524712 h 6858000"/>
              <a:gd name="connsiteX25-24391" fmla="*/ 5263491 w 6127689"/>
              <a:gd name="connsiteY25-24392" fmla="*/ 1642938 h 6858000"/>
              <a:gd name="connsiteX26-24393" fmla="*/ 5261314 w 6127689"/>
              <a:gd name="connsiteY26-24394" fmla="*/ 1689177 h 6858000"/>
              <a:gd name="connsiteX27-24395" fmla="*/ 5259788 w 6127689"/>
              <a:gd name="connsiteY27-24396" fmla="*/ 1768516 h 6858000"/>
              <a:gd name="connsiteX28-24397" fmla="*/ 5255696 w 6127689"/>
              <a:gd name="connsiteY28-24398" fmla="*/ 1953770 h 6858000"/>
              <a:gd name="connsiteX29-24399" fmla="*/ 5252592 w 6127689"/>
              <a:gd name="connsiteY29-24400" fmla="*/ 2092210 h 6858000"/>
              <a:gd name="connsiteX30-24401" fmla="*/ 5264303 w 6127689"/>
              <a:gd name="connsiteY30-24402" fmla="*/ 2225157 h 6858000"/>
              <a:gd name="connsiteX31-24403" fmla="*/ 5254949 w 6127689"/>
              <a:gd name="connsiteY31-24404" fmla="*/ 2236160 h 6858000"/>
              <a:gd name="connsiteX32-24405" fmla="*/ 5250104 w 6127689"/>
              <a:gd name="connsiteY32-24406" fmla="*/ 2249166 h 6858000"/>
              <a:gd name="connsiteX33-24407" fmla="*/ 5251214 w 6127689"/>
              <a:gd name="connsiteY33-24408" fmla="*/ 2250944 h 6858000"/>
              <a:gd name="connsiteX34-24409" fmla="*/ 5250644 w 6127689"/>
              <a:gd name="connsiteY34-24410" fmla="*/ 2266619 h 6858000"/>
              <a:gd name="connsiteX35-24411" fmla="*/ 5293877 w 6127689"/>
              <a:gd name="connsiteY35-24412" fmla="*/ 2368649 h 6858000"/>
              <a:gd name="connsiteX36-24413" fmla="*/ 5311338 w 6127689"/>
              <a:gd name="connsiteY36-24414" fmla="*/ 2404034 h 6858000"/>
              <a:gd name="connsiteX37-24415" fmla="*/ 5338366 w 6127689"/>
              <a:gd name="connsiteY37-24416" fmla="*/ 2465052 h 6858000"/>
              <a:gd name="connsiteX38-24417" fmla="*/ 5371263 w 6127689"/>
              <a:gd name="connsiteY38-24418" fmla="*/ 2586413 h 6858000"/>
              <a:gd name="connsiteX39-24419" fmla="*/ 5407503 w 6127689"/>
              <a:gd name="connsiteY39-24420" fmla="*/ 2786290 h 6858000"/>
              <a:gd name="connsiteX40-24421" fmla="*/ 5407356 w 6127689"/>
              <a:gd name="connsiteY40-24422" fmla="*/ 2787545 h 6858000"/>
              <a:gd name="connsiteX41-24423" fmla="*/ 5411130 w 6127689"/>
              <a:gd name="connsiteY41-24424" fmla="*/ 2788640 h 6858000"/>
              <a:gd name="connsiteX42-24425" fmla="*/ 5416439 w 6127689"/>
              <a:gd name="connsiteY42-24426" fmla="*/ 2805666 h 6858000"/>
              <a:gd name="connsiteX43-24427" fmla="*/ 5416589 w 6127689"/>
              <a:gd name="connsiteY43-24428" fmla="*/ 2810822 h 6858000"/>
              <a:gd name="connsiteX44-24429" fmla="*/ 5418542 w 6127689"/>
              <a:gd name="connsiteY44-24430" fmla="*/ 2817745 h 6858000"/>
              <a:gd name="connsiteX45-24431" fmla="*/ 5418847 w 6127689"/>
              <a:gd name="connsiteY45-24432" fmla="*/ 2817825 h 6858000"/>
              <a:gd name="connsiteX46-24433" fmla="*/ 5457023 w 6127689"/>
              <a:gd name="connsiteY46-24434" fmla="*/ 2858292 h 6858000"/>
              <a:gd name="connsiteX47-24435" fmla="*/ 5479298 w 6127689"/>
              <a:gd name="connsiteY47-24436" fmla="*/ 2947791 h 6858000"/>
              <a:gd name="connsiteX48-24437" fmla="*/ 5481770 w 6127689"/>
              <a:gd name="connsiteY48-24438" fmla="*/ 2951352 h 6858000"/>
              <a:gd name="connsiteX49-24439" fmla="*/ 5482045 w 6127689"/>
              <a:gd name="connsiteY49-24440" fmla="*/ 2984371 h 6858000"/>
              <a:gd name="connsiteX50-24441" fmla="*/ 5482415 w 6127689"/>
              <a:gd name="connsiteY50-24442" fmla="*/ 3004079 h 6858000"/>
              <a:gd name="connsiteX51-24443" fmla="*/ 5503944 w 6127689"/>
              <a:gd name="connsiteY51-24444" fmla="*/ 3123335 h 6858000"/>
              <a:gd name="connsiteX52-24445" fmla="*/ 5516007 w 6127689"/>
              <a:gd name="connsiteY52-24446" fmla="*/ 3258473 h 6858000"/>
              <a:gd name="connsiteX53-24447" fmla="*/ 5566839 w 6127689"/>
              <a:gd name="connsiteY53-24448" fmla="*/ 3345295 h 6858000"/>
              <a:gd name="connsiteX54-24449" fmla="*/ 5589758 w 6127689"/>
              <a:gd name="connsiteY54-24450" fmla="*/ 3506453 h 6858000"/>
              <a:gd name="connsiteX55-24451" fmla="*/ 5596144 w 6127689"/>
              <a:gd name="connsiteY55-24452" fmla="*/ 3534624 h 6858000"/>
              <a:gd name="connsiteX56-24453" fmla="*/ 5597750 w 6127689"/>
              <a:gd name="connsiteY56-24454" fmla="*/ 3534129 h 6858000"/>
              <a:gd name="connsiteX57-24455" fmla="*/ 5599700 w 6127689"/>
              <a:gd name="connsiteY57-24456" fmla="*/ 3547221 h 6858000"/>
              <a:gd name="connsiteX58-24457" fmla="*/ 5615031 w 6127689"/>
              <a:gd name="connsiteY58-24458" fmla="*/ 3557482 h 6858000"/>
              <a:gd name="connsiteX59-24459" fmla="*/ 5618377 w 6127689"/>
              <a:gd name="connsiteY59-24460" fmla="*/ 3588431 h 6858000"/>
              <a:gd name="connsiteX60-24461" fmla="*/ 5612155 w 6127689"/>
              <a:gd name="connsiteY60-24462" fmla="*/ 3589869 h 6858000"/>
              <a:gd name="connsiteX61-24463" fmla="*/ 5620843 w 6127689"/>
              <a:gd name="connsiteY61-24464" fmla="*/ 3606745 h 6858000"/>
              <a:gd name="connsiteX62-24465" fmla="*/ 5655472 w 6127689"/>
              <a:gd name="connsiteY62-24466" fmla="*/ 3678877 h 6858000"/>
              <a:gd name="connsiteX63-24467" fmla="*/ 5683015 w 6127689"/>
              <a:gd name="connsiteY63-24468" fmla="*/ 3762025 h 6858000"/>
              <a:gd name="connsiteX64-24469" fmla="*/ 5696643 w 6127689"/>
              <a:gd name="connsiteY64-24470" fmla="*/ 3773888 h 6858000"/>
              <a:gd name="connsiteX65-24471" fmla="*/ 5699203 w 6127689"/>
              <a:gd name="connsiteY65-24472" fmla="*/ 3775823 h 6858000"/>
              <a:gd name="connsiteX66-24473" fmla="*/ 5704824 w 6127689"/>
              <a:gd name="connsiteY66-24474" fmla="*/ 3785966 h 6858000"/>
              <a:gd name="connsiteX67-24475" fmla="*/ 5733539 w 6127689"/>
              <a:gd name="connsiteY67-24476" fmla="*/ 3818457 h 6858000"/>
              <a:gd name="connsiteX68-24477" fmla="*/ 5768491 w 6127689"/>
              <a:gd name="connsiteY68-24478" fmla="*/ 3914399 h 6858000"/>
              <a:gd name="connsiteX69-24479" fmla="*/ 5793123 w 6127689"/>
              <a:gd name="connsiteY69-24480" fmla="*/ 3969952 h 6858000"/>
              <a:gd name="connsiteX70-24481" fmla="*/ 5808321 w 6127689"/>
              <a:gd name="connsiteY70-24482" fmla="*/ 3988153 h 6858000"/>
              <a:gd name="connsiteX71-24483" fmla="*/ 5825621 w 6127689"/>
              <a:gd name="connsiteY71-24484" fmla="*/ 4015525 h 6858000"/>
              <a:gd name="connsiteX72-24485" fmla="*/ 5860672 w 6127689"/>
              <a:gd name="connsiteY72-24486" fmla="*/ 4061579 h 6858000"/>
              <a:gd name="connsiteX73-24487" fmla="*/ 5872173 w 6127689"/>
              <a:gd name="connsiteY73-24488" fmla="*/ 4088497 h 6858000"/>
              <a:gd name="connsiteX74-24489" fmla="*/ 5883705 w 6127689"/>
              <a:gd name="connsiteY74-24490" fmla="*/ 4101899 h 6858000"/>
              <a:gd name="connsiteX75-24491" fmla="*/ 5894095 w 6127689"/>
              <a:gd name="connsiteY75-24492" fmla="*/ 4128857 h 6858000"/>
              <a:gd name="connsiteX76-24493" fmla="*/ 5898339 w 6127689"/>
              <a:gd name="connsiteY76-24494" fmla="*/ 4140800 h 6858000"/>
              <a:gd name="connsiteX77-24495" fmla="*/ 5899734 w 6127689"/>
              <a:gd name="connsiteY77-24496" fmla="*/ 4145632 h 6858000"/>
              <a:gd name="connsiteX78-24497" fmla="*/ 5903513 w 6127689"/>
              <a:gd name="connsiteY78-24498" fmla="*/ 4187661 h 6858000"/>
              <a:gd name="connsiteX79-24499" fmla="*/ 5917114 w 6127689"/>
              <a:gd name="connsiteY79-24500" fmla="*/ 4213096 h 6858000"/>
              <a:gd name="connsiteX80-24501" fmla="*/ 5924233 w 6127689"/>
              <a:gd name="connsiteY80-24502" fmla="*/ 4242060 h 6858000"/>
              <a:gd name="connsiteX81-24503" fmla="*/ 5928910 w 6127689"/>
              <a:gd name="connsiteY81-24504" fmla="*/ 4300973 h 6858000"/>
              <a:gd name="connsiteX82-24505" fmla="*/ 5939320 w 6127689"/>
              <a:gd name="connsiteY82-24506" fmla="*/ 4340435 h 6858000"/>
              <a:gd name="connsiteX83-24507" fmla="*/ 5946705 w 6127689"/>
              <a:gd name="connsiteY83-24508" fmla="*/ 4428051 h 6858000"/>
              <a:gd name="connsiteX84-24509" fmla="*/ 5949261 w 6127689"/>
              <a:gd name="connsiteY84-24510" fmla="*/ 4449185 h 6858000"/>
              <a:gd name="connsiteX85-24511" fmla="*/ 5957504 w 6127689"/>
              <a:gd name="connsiteY85-24512" fmla="*/ 4465911 h 6858000"/>
              <a:gd name="connsiteX86-24513" fmla="*/ 5964689 w 6127689"/>
              <a:gd name="connsiteY86-24514" fmla="*/ 4468532 h 6858000"/>
              <a:gd name="connsiteX87-24515" fmla="*/ 5967062 w 6127689"/>
              <a:gd name="connsiteY87-24516" fmla="*/ 4479923 h 6858000"/>
              <a:gd name="connsiteX88-24517" fmla="*/ 5968960 w 6127689"/>
              <a:gd name="connsiteY88-24518" fmla="*/ 4482655 h 6858000"/>
              <a:gd name="connsiteX89-24519" fmla="*/ 5978567 w 6127689"/>
              <a:gd name="connsiteY89-24520" fmla="*/ 4498605 h 6858000"/>
              <a:gd name="connsiteX90-24521" fmla="*/ 5980106 w 6127689"/>
              <a:gd name="connsiteY90-24522" fmla="*/ 4585087 h 6858000"/>
              <a:gd name="connsiteX91-24523" fmla="*/ 5998138 w 6127689"/>
              <a:gd name="connsiteY91-24524" fmla="*/ 4697518 h 6858000"/>
              <a:gd name="connsiteX92-24525" fmla="*/ 6013516 w 6127689"/>
              <a:gd name="connsiteY92-24526" fmla="*/ 4786619 h 6858000"/>
              <a:gd name="connsiteX93-24527" fmla="*/ 6025404 w 6127689"/>
              <a:gd name="connsiteY93-24528" fmla="*/ 4858148 h 6858000"/>
              <a:gd name="connsiteX94-24529" fmla="*/ 6007749 w 6127689"/>
              <a:gd name="connsiteY94-24530" fmla="*/ 4964715 h 6858000"/>
              <a:gd name="connsiteX95-24531" fmla="*/ 6005269 w 6127689"/>
              <a:gd name="connsiteY95-24532" fmla="*/ 5150567 h 6858000"/>
              <a:gd name="connsiteX96-24533" fmla="*/ 6001127 w 6127689"/>
              <a:gd name="connsiteY96-24534" fmla="*/ 5164609 h 6858000"/>
              <a:gd name="connsiteX97-24535" fmla="*/ 5996647 w 6127689"/>
              <a:gd name="connsiteY97-24536" fmla="*/ 5185640 h 6858000"/>
              <a:gd name="connsiteX98-24537" fmla="*/ 5998514 w 6127689"/>
              <a:gd name="connsiteY98-24538" fmla="*/ 5189673 h 6858000"/>
              <a:gd name="connsiteX99-24539" fmla="*/ 6018409 w 6127689"/>
              <a:gd name="connsiteY99-24540" fmla="*/ 5227157 h 6858000"/>
              <a:gd name="connsiteX100-24541" fmla="*/ 6036748 w 6127689"/>
              <a:gd name="connsiteY100-24542" fmla="*/ 5322752 h 6858000"/>
              <a:gd name="connsiteX101-24543" fmla="*/ 6036943 w 6127689"/>
              <a:gd name="connsiteY101-24544" fmla="*/ 5329480 h 6858000"/>
              <a:gd name="connsiteX102-24545" fmla="*/ 6037236 w 6127689"/>
              <a:gd name="connsiteY102-24546" fmla="*/ 5329634 h 6858000"/>
              <a:gd name="connsiteX103-24547" fmla="*/ 6038019 w 6127689"/>
              <a:gd name="connsiteY103-24548" fmla="*/ 5336764 h 6858000"/>
              <a:gd name="connsiteX104-24549" fmla="*/ 6037298 w 6127689"/>
              <a:gd name="connsiteY104-24550" fmla="*/ 5341753 h 6858000"/>
              <a:gd name="connsiteX105-24551" fmla="*/ 6037677 w 6127689"/>
              <a:gd name="connsiteY105-24552" fmla="*/ 5354807 h 6858000"/>
              <a:gd name="connsiteX106-24553" fmla="*/ 6039728 w 6127689"/>
              <a:gd name="connsiteY106-24554" fmla="*/ 5359416 h 6858000"/>
              <a:gd name="connsiteX107-24555" fmla="*/ 6043311 w 6127689"/>
              <a:gd name="connsiteY107-24556" fmla="*/ 5361407 h 6858000"/>
              <a:gd name="connsiteX108-24557" fmla="*/ 6042954 w 6127689"/>
              <a:gd name="connsiteY108-24558" fmla="*/ 5362576 h 6858000"/>
              <a:gd name="connsiteX109-24559" fmla="*/ 6053435 w 6127689"/>
              <a:gd name="connsiteY109-24560" fmla="*/ 5387547 h 6858000"/>
              <a:gd name="connsiteX110-24561" fmla="*/ 6065933 w 6127689"/>
              <a:gd name="connsiteY110-24562" fmla="*/ 5443002 h 6858000"/>
              <a:gd name="connsiteX111-24563" fmla="*/ 6068640 w 6127689"/>
              <a:gd name="connsiteY111-24564" fmla="*/ 5474503 h 6858000"/>
              <a:gd name="connsiteX112-24565" fmla="*/ 6080922 w 6127689"/>
              <a:gd name="connsiteY112-24566" fmla="*/ 5561070 h 6858000"/>
              <a:gd name="connsiteX113-24567" fmla="*/ 6096949 w 6127689"/>
              <a:gd name="connsiteY113-24568" fmla="*/ 5648179 h 6858000"/>
              <a:gd name="connsiteX114-24569" fmla="*/ 6125703 w 6127689"/>
              <a:gd name="connsiteY114-24570" fmla="*/ 5692894 h 6858000"/>
              <a:gd name="connsiteX115-24571" fmla="*/ 6126670 w 6127689"/>
              <a:gd name="connsiteY115-24572" fmla="*/ 5697882 h 6858000"/>
              <a:gd name="connsiteX116-24573" fmla="*/ 6124061 w 6127689"/>
              <a:gd name="connsiteY116-24574" fmla="*/ 5710294 h 6858000"/>
              <a:gd name="connsiteX117-24575" fmla="*/ 6122213 w 6127689"/>
              <a:gd name="connsiteY117-24576" fmla="*/ 5714762 h 6858000"/>
              <a:gd name="connsiteX118-24577" fmla="*/ 6121353 w 6127689"/>
              <a:gd name="connsiteY118-24578" fmla="*/ 5721725 h 6858000"/>
              <a:gd name="connsiteX119-24579" fmla="*/ 6121607 w 6127689"/>
              <a:gd name="connsiteY119-24580" fmla="*/ 5721959 h 6858000"/>
              <a:gd name="connsiteX120-24581" fmla="*/ 6120262 w 6127689"/>
              <a:gd name="connsiteY120-24582" fmla="*/ 5728358 h 6858000"/>
              <a:gd name="connsiteX121-24583" fmla="*/ 6127024 w 6127689"/>
              <a:gd name="connsiteY121-24584" fmla="*/ 5786902 h 6858000"/>
              <a:gd name="connsiteX122-24585" fmla="*/ 6127519 w 6127689"/>
              <a:gd name="connsiteY122-24586" fmla="*/ 5865775 h 6858000"/>
              <a:gd name="connsiteX123-24587" fmla="*/ 6119217 w 6127689"/>
              <a:gd name="connsiteY123-24588" fmla="*/ 5888542 h 6858000"/>
              <a:gd name="connsiteX124-24589" fmla="*/ 6102493 w 6127689"/>
              <a:gd name="connsiteY124-24590" fmla="*/ 5928602 h 6858000"/>
              <a:gd name="connsiteX125-24591" fmla="*/ 6056863 w 6127689"/>
              <a:gd name="connsiteY125-24592" fmla="*/ 6000643 h 6858000"/>
              <a:gd name="connsiteX126-24593" fmla="*/ 6045436 w 6127689"/>
              <a:gd name="connsiteY126-24594" fmla="*/ 6124480 h 6858000"/>
              <a:gd name="connsiteX127-24595" fmla="*/ 6030489 w 6127689"/>
              <a:gd name="connsiteY127-24596" fmla="*/ 6317666 h 6858000"/>
              <a:gd name="connsiteX128-24597" fmla="*/ 6007492 w 6127689"/>
              <a:gd name="connsiteY128-24598" fmla="*/ 6440818 h 6858000"/>
              <a:gd name="connsiteX129-24599" fmla="*/ 6009467 w 6127689"/>
              <a:gd name="connsiteY129-24600" fmla="*/ 6487076 h 6858000"/>
              <a:gd name="connsiteX130-24601" fmla="*/ 5995064 w 6127689"/>
              <a:gd name="connsiteY130-24602" fmla="*/ 6540791 h 6858000"/>
              <a:gd name="connsiteX131-24603" fmla="*/ 5996309 w 6127689"/>
              <a:gd name="connsiteY131-24604" fmla="*/ 6543961 h 6858000"/>
              <a:gd name="connsiteX132-24605" fmla="*/ 5996048 w 6127689"/>
              <a:gd name="connsiteY132-24606" fmla="*/ 6555444 h 6858000"/>
              <a:gd name="connsiteX133-24607" fmla="*/ 6002524 w 6127689"/>
              <a:gd name="connsiteY133-24608" fmla="*/ 6560188 h 6858000"/>
              <a:gd name="connsiteX134-24609" fmla="*/ 6006823 w 6127689"/>
              <a:gd name="connsiteY134-24610" fmla="*/ 6578546 h 6858000"/>
              <a:gd name="connsiteX135-24611" fmla="*/ 6004510 w 6127689"/>
              <a:gd name="connsiteY135-24612" fmla="*/ 6599256 h 6858000"/>
              <a:gd name="connsiteX136-24613" fmla="*/ 5986207 w 6127689"/>
              <a:gd name="connsiteY136-24614" fmla="*/ 6695855 h 6858000"/>
              <a:gd name="connsiteX137-24615" fmla="*/ 5979428 w 6127689"/>
              <a:gd name="connsiteY137-24616" fmla="*/ 6754678 h 6858000"/>
              <a:gd name="connsiteX138-24617" fmla="*/ 5983398 w 6127689"/>
              <a:gd name="connsiteY138-24618" fmla="*/ 6778641 h 6858000"/>
              <a:gd name="connsiteX139-24619" fmla="*/ 5984543 w 6127689"/>
              <a:gd name="connsiteY139-24620" fmla="*/ 6811016 h 6858000"/>
              <a:gd name="connsiteX140-24621" fmla="*/ 5981802 w 6127689"/>
              <a:gd name="connsiteY140-24622" fmla="*/ 6838578 h 6858000"/>
              <a:gd name="connsiteX141-24623" fmla="*/ 5979671 w 6127689"/>
              <a:gd name="connsiteY141-24624" fmla="*/ 6858000 h 6858000"/>
              <a:gd name="connsiteX142-24625" fmla="*/ 0 w 6127689"/>
              <a:gd name="connsiteY142-24626" fmla="*/ 6858000 h 6858000"/>
              <a:gd name="connsiteX143-24627" fmla="*/ 0 w 6127689"/>
              <a:gd name="connsiteY143-24628" fmla="*/ 0 h 6858000"/>
              <a:gd name="connsiteX0-24629" fmla="*/ 0 w 6127689"/>
              <a:gd name="connsiteY0-24630" fmla="*/ 0 h 6858000"/>
              <a:gd name="connsiteX1-24631" fmla="*/ 4965888 w 6127689"/>
              <a:gd name="connsiteY1-24632" fmla="*/ 0 h 6858000"/>
              <a:gd name="connsiteX2-24633" fmla="*/ 4967767 w 6127689"/>
              <a:gd name="connsiteY2-24634" fmla="*/ 7930 h 6858000"/>
              <a:gd name="connsiteX3-24635" fmla="*/ 4979444 w 6127689"/>
              <a:gd name="connsiteY3-24636" fmla="*/ 43921 h 6858000"/>
              <a:gd name="connsiteX4-24637" fmla="*/ 5021173 w 6127689"/>
              <a:gd name="connsiteY4-24638" fmla="*/ 123738 h 6858000"/>
              <a:gd name="connsiteX5-24639" fmla="*/ 5075458 w 6127689"/>
              <a:gd name="connsiteY5-24640" fmla="*/ 264355 h 6858000"/>
              <a:gd name="connsiteX6-24641" fmla="*/ 5081175 w 6127689"/>
              <a:gd name="connsiteY6-24642" fmla="*/ 277448 h 6858000"/>
              <a:gd name="connsiteX7-24643" fmla="*/ 5097011 w 6127689"/>
              <a:gd name="connsiteY7-24644" fmla="*/ 355616 h 6858000"/>
              <a:gd name="connsiteX8-24645" fmla="*/ 5130982 w 6127689"/>
              <a:gd name="connsiteY8-24646" fmla="*/ 412030 h 6858000"/>
              <a:gd name="connsiteX9-24647" fmla="*/ 5153000 w 6127689"/>
              <a:gd name="connsiteY9-24648" fmla="*/ 507134 h 6858000"/>
              <a:gd name="connsiteX10-24649" fmla="*/ 5171282 w 6127689"/>
              <a:gd name="connsiteY10-24650" fmla="*/ 602071 h 6858000"/>
              <a:gd name="connsiteX11-24651" fmla="*/ 5176196 w 6127689"/>
              <a:gd name="connsiteY11-24652" fmla="*/ 636822 h 6858000"/>
              <a:gd name="connsiteX12-24653" fmla="*/ 5189051 w 6127689"/>
              <a:gd name="connsiteY12-24654" fmla="*/ 782518 h 6858000"/>
              <a:gd name="connsiteX13-24655" fmla="*/ 5210428 w 6127689"/>
              <a:gd name="connsiteY13-24656" fmla="*/ 815772 h 6858000"/>
              <a:gd name="connsiteX14-24657" fmla="*/ 5221088 w 6127689"/>
              <a:gd name="connsiteY14-24658" fmla="*/ 860193 h 6858000"/>
              <a:gd name="connsiteX15-24659" fmla="*/ 5230806 w 6127689"/>
              <a:gd name="connsiteY15-24660" fmla="*/ 961354 h 6858000"/>
              <a:gd name="connsiteX16-24661" fmla="*/ 5201018 w 6127689"/>
              <a:gd name="connsiteY16-24662" fmla="*/ 1095027 h 6858000"/>
              <a:gd name="connsiteX17-24663" fmla="*/ 5202153 w 6127689"/>
              <a:gd name="connsiteY17-24664" fmla="*/ 1133224 h 6858000"/>
              <a:gd name="connsiteX18-24665" fmla="*/ 5207370 w 6127689"/>
              <a:gd name="connsiteY18-24666" fmla="*/ 1138097 h 6858000"/>
              <a:gd name="connsiteX19-24667" fmla="*/ 5189234 w 6127689"/>
              <a:gd name="connsiteY19-24668" fmla="*/ 1193495 h 6858000"/>
              <a:gd name="connsiteX20-24669" fmla="*/ 5202769 w 6127689"/>
              <a:gd name="connsiteY20-24670" fmla="*/ 1269450 h 6858000"/>
              <a:gd name="connsiteX21-24671" fmla="*/ 5225968 w 6127689"/>
              <a:gd name="connsiteY21-24672" fmla="*/ 1357994 h 6858000"/>
              <a:gd name="connsiteX22-24673" fmla="*/ 5233819 w 6127689"/>
              <a:gd name="connsiteY22-24674" fmla="*/ 1380922 h 6858000"/>
              <a:gd name="connsiteX23-24675" fmla="*/ 5237226 w 6127689"/>
              <a:gd name="connsiteY23-24676" fmla="*/ 1441327 h 6858000"/>
              <a:gd name="connsiteX24-24677" fmla="*/ 5255653 w 6127689"/>
              <a:gd name="connsiteY24-24678" fmla="*/ 1524712 h 6858000"/>
              <a:gd name="connsiteX25-24679" fmla="*/ 5263491 w 6127689"/>
              <a:gd name="connsiteY25-24680" fmla="*/ 1642938 h 6858000"/>
              <a:gd name="connsiteX26-24681" fmla="*/ 5261314 w 6127689"/>
              <a:gd name="connsiteY26-24682" fmla="*/ 1689177 h 6858000"/>
              <a:gd name="connsiteX27-24683" fmla="*/ 5259788 w 6127689"/>
              <a:gd name="connsiteY27-24684" fmla="*/ 1768516 h 6858000"/>
              <a:gd name="connsiteX28-24685" fmla="*/ 5255696 w 6127689"/>
              <a:gd name="connsiteY28-24686" fmla="*/ 1953770 h 6858000"/>
              <a:gd name="connsiteX29-24687" fmla="*/ 5252592 w 6127689"/>
              <a:gd name="connsiteY29-24688" fmla="*/ 2092210 h 6858000"/>
              <a:gd name="connsiteX30-24689" fmla="*/ 5264303 w 6127689"/>
              <a:gd name="connsiteY30-24690" fmla="*/ 2225157 h 6858000"/>
              <a:gd name="connsiteX31-24691" fmla="*/ 5254949 w 6127689"/>
              <a:gd name="connsiteY31-24692" fmla="*/ 2236160 h 6858000"/>
              <a:gd name="connsiteX32-24693" fmla="*/ 5250104 w 6127689"/>
              <a:gd name="connsiteY32-24694" fmla="*/ 2249166 h 6858000"/>
              <a:gd name="connsiteX33-24695" fmla="*/ 5251214 w 6127689"/>
              <a:gd name="connsiteY33-24696" fmla="*/ 2250944 h 6858000"/>
              <a:gd name="connsiteX34-24697" fmla="*/ 5250644 w 6127689"/>
              <a:gd name="connsiteY34-24698" fmla="*/ 2266619 h 6858000"/>
              <a:gd name="connsiteX35-24699" fmla="*/ 5293877 w 6127689"/>
              <a:gd name="connsiteY35-24700" fmla="*/ 2368649 h 6858000"/>
              <a:gd name="connsiteX36-24701" fmla="*/ 5311338 w 6127689"/>
              <a:gd name="connsiteY36-24702" fmla="*/ 2404034 h 6858000"/>
              <a:gd name="connsiteX37-24703" fmla="*/ 5338366 w 6127689"/>
              <a:gd name="connsiteY37-24704" fmla="*/ 2465052 h 6858000"/>
              <a:gd name="connsiteX38-24705" fmla="*/ 5371263 w 6127689"/>
              <a:gd name="connsiteY38-24706" fmla="*/ 2586413 h 6858000"/>
              <a:gd name="connsiteX39-24707" fmla="*/ 5407503 w 6127689"/>
              <a:gd name="connsiteY39-24708" fmla="*/ 2786290 h 6858000"/>
              <a:gd name="connsiteX40-24709" fmla="*/ 5407356 w 6127689"/>
              <a:gd name="connsiteY40-24710" fmla="*/ 2787545 h 6858000"/>
              <a:gd name="connsiteX41-24711" fmla="*/ 5411130 w 6127689"/>
              <a:gd name="connsiteY41-24712" fmla="*/ 2788640 h 6858000"/>
              <a:gd name="connsiteX42-24713" fmla="*/ 5416439 w 6127689"/>
              <a:gd name="connsiteY42-24714" fmla="*/ 2805666 h 6858000"/>
              <a:gd name="connsiteX43-24715" fmla="*/ 5416589 w 6127689"/>
              <a:gd name="connsiteY43-24716" fmla="*/ 2810822 h 6858000"/>
              <a:gd name="connsiteX44-24717" fmla="*/ 5418542 w 6127689"/>
              <a:gd name="connsiteY44-24718" fmla="*/ 2817745 h 6858000"/>
              <a:gd name="connsiteX45-24719" fmla="*/ 5418847 w 6127689"/>
              <a:gd name="connsiteY45-24720" fmla="*/ 2817825 h 6858000"/>
              <a:gd name="connsiteX46-24721" fmla="*/ 5457023 w 6127689"/>
              <a:gd name="connsiteY46-24722" fmla="*/ 2858292 h 6858000"/>
              <a:gd name="connsiteX47-24723" fmla="*/ 5479298 w 6127689"/>
              <a:gd name="connsiteY47-24724" fmla="*/ 2947791 h 6858000"/>
              <a:gd name="connsiteX48-24725" fmla="*/ 5481770 w 6127689"/>
              <a:gd name="connsiteY48-24726" fmla="*/ 2951352 h 6858000"/>
              <a:gd name="connsiteX49-24727" fmla="*/ 5482045 w 6127689"/>
              <a:gd name="connsiteY49-24728" fmla="*/ 2984371 h 6858000"/>
              <a:gd name="connsiteX50-24729" fmla="*/ 5482415 w 6127689"/>
              <a:gd name="connsiteY50-24730" fmla="*/ 3004079 h 6858000"/>
              <a:gd name="connsiteX51-24731" fmla="*/ 5503944 w 6127689"/>
              <a:gd name="connsiteY51-24732" fmla="*/ 3123335 h 6858000"/>
              <a:gd name="connsiteX52-24733" fmla="*/ 5516007 w 6127689"/>
              <a:gd name="connsiteY52-24734" fmla="*/ 3258473 h 6858000"/>
              <a:gd name="connsiteX53-24735" fmla="*/ 5566839 w 6127689"/>
              <a:gd name="connsiteY53-24736" fmla="*/ 3345295 h 6858000"/>
              <a:gd name="connsiteX54-24737" fmla="*/ 5589758 w 6127689"/>
              <a:gd name="connsiteY54-24738" fmla="*/ 3506453 h 6858000"/>
              <a:gd name="connsiteX55-24739" fmla="*/ 5596144 w 6127689"/>
              <a:gd name="connsiteY55-24740" fmla="*/ 3534624 h 6858000"/>
              <a:gd name="connsiteX56-24741" fmla="*/ 5597750 w 6127689"/>
              <a:gd name="connsiteY56-24742" fmla="*/ 3534129 h 6858000"/>
              <a:gd name="connsiteX57-24743" fmla="*/ 5599700 w 6127689"/>
              <a:gd name="connsiteY57-24744" fmla="*/ 3547221 h 6858000"/>
              <a:gd name="connsiteX58-24745" fmla="*/ 5615031 w 6127689"/>
              <a:gd name="connsiteY58-24746" fmla="*/ 3557482 h 6858000"/>
              <a:gd name="connsiteX59-24747" fmla="*/ 5618377 w 6127689"/>
              <a:gd name="connsiteY59-24748" fmla="*/ 3588431 h 6858000"/>
              <a:gd name="connsiteX60-24749" fmla="*/ 5612155 w 6127689"/>
              <a:gd name="connsiteY60-24750" fmla="*/ 3589869 h 6858000"/>
              <a:gd name="connsiteX61-24751" fmla="*/ 5620843 w 6127689"/>
              <a:gd name="connsiteY61-24752" fmla="*/ 3606745 h 6858000"/>
              <a:gd name="connsiteX62-24753" fmla="*/ 5655472 w 6127689"/>
              <a:gd name="connsiteY62-24754" fmla="*/ 3678877 h 6858000"/>
              <a:gd name="connsiteX63-24755" fmla="*/ 5683015 w 6127689"/>
              <a:gd name="connsiteY63-24756" fmla="*/ 3762025 h 6858000"/>
              <a:gd name="connsiteX64-24757" fmla="*/ 5696643 w 6127689"/>
              <a:gd name="connsiteY64-24758" fmla="*/ 3773888 h 6858000"/>
              <a:gd name="connsiteX65-24759" fmla="*/ 5699203 w 6127689"/>
              <a:gd name="connsiteY65-24760" fmla="*/ 3775823 h 6858000"/>
              <a:gd name="connsiteX66-24761" fmla="*/ 5704824 w 6127689"/>
              <a:gd name="connsiteY66-24762" fmla="*/ 3785966 h 6858000"/>
              <a:gd name="connsiteX67-24763" fmla="*/ 5733539 w 6127689"/>
              <a:gd name="connsiteY67-24764" fmla="*/ 3818457 h 6858000"/>
              <a:gd name="connsiteX68-24765" fmla="*/ 5768491 w 6127689"/>
              <a:gd name="connsiteY68-24766" fmla="*/ 3914399 h 6858000"/>
              <a:gd name="connsiteX69-24767" fmla="*/ 5793123 w 6127689"/>
              <a:gd name="connsiteY69-24768" fmla="*/ 3969952 h 6858000"/>
              <a:gd name="connsiteX70-24769" fmla="*/ 5808321 w 6127689"/>
              <a:gd name="connsiteY70-24770" fmla="*/ 3988153 h 6858000"/>
              <a:gd name="connsiteX71-24771" fmla="*/ 5825621 w 6127689"/>
              <a:gd name="connsiteY71-24772" fmla="*/ 4015525 h 6858000"/>
              <a:gd name="connsiteX72-24773" fmla="*/ 5860672 w 6127689"/>
              <a:gd name="connsiteY72-24774" fmla="*/ 4061579 h 6858000"/>
              <a:gd name="connsiteX73-24775" fmla="*/ 5872173 w 6127689"/>
              <a:gd name="connsiteY73-24776" fmla="*/ 4088497 h 6858000"/>
              <a:gd name="connsiteX74-24777" fmla="*/ 5883705 w 6127689"/>
              <a:gd name="connsiteY74-24778" fmla="*/ 4101899 h 6858000"/>
              <a:gd name="connsiteX75-24779" fmla="*/ 5894095 w 6127689"/>
              <a:gd name="connsiteY75-24780" fmla="*/ 4128857 h 6858000"/>
              <a:gd name="connsiteX76-24781" fmla="*/ 5898339 w 6127689"/>
              <a:gd name="connsiteY76-24782" fmla="*/ 4140800 h 6858000"/>
              <a:gd name="connsiteX77-24783" fmla="*/ 5903513 w 6127689"/>
              <a:gd name="connsiteY77-24784" fmla="*/ 4187661 h 6858000"/>
              <a:gd name="connsiteX78-24785" fmla="*/ 5917114 w 6127689"/>
              <a:gd name="connsiteY78-24786" fmla="*/ 4213096 h 6858000"/>
              <a:gd name="connsiteX79-24787" fmla="*/ 5924233 w 6127689"/>
              <a:gd name="connsiteY79-24788" fmla="*/ 4242060 h 6858000"/>
              <a:gd name="connsiteX80-24789" fmla="*/ 5928910 w 6127689"/>
              <a:gd name="connsiteY80-24790" fmla="*/ 4300973 h 6858000"/>
              <a:gd name="connsiteX81-24791" fmla="*/ 5939320 w 6127689"/>
              <a:gd name="connsiteY81-24792" fmla="*/ 4340435 h 6858000"/>
              <a:gd name="connsiteX82-24793" fmla="*/ 5946705 w 6127689"/>
              <a:gd name="connsiteY82-24794" fmla="*/ 4428051 h 6858000"/>
              <a:gd name="connsiteX83-24795" fmla="*/ 5949261 w 6127689"/>
              <a:gd name="connsiteY83-24796" fmla="*/ 4449185 h 6858000"/>
              <a:gd name="connsiteX84-24797" fmla="*/ 5957504 w 6127689"/>
              <a:gd name="connsiteY84-24798" fmla="*/ 4465911 h 6858000"/>
              <a:gd name="connsiteX85-24799" fmla="*/ 5964689 w 6127689"/>
              <a:gd name="connsiteY85-24800" fmla="*/ 4468532 h 6858000"/>
              <a:gd name="connsiteX86-24801" fmla="*/ 5967062 w 6127689"/>
              <a:gd name="connsiteY86-24802" fmla="*/ 4479923 h 6858000"/>
              <a:gd name="connsiteX87-24803" fmla="*/ 5968960 w 6127689"/>
              <a:gd name="connsiteY87-24804" fmla="*/ 4482655 h 6858000"/>
              <a:gd name="connsiteX88-24805" fmla="*/ 5978567 w 6127689"/>
              <a:gd name="connsiteY88-24806" fmla="*/ 4498605 h 6858000"/>
              <a:gd name="connsiteX89-24807" fmla="*/ 5980106 w 6127689"/>
              <a:gd name="connsiteY89-24808" fmla="*/ 4585087 h 6858000"/>
              <a:gd name="connsiteX90-24809" fmla="*/ 5998138 w 6127689"/>
              <a:gd name="connsiteY90-24810" fmla="*/ 4697518 h 6858000"/>
              <a:gd name="connsiteX91-24811" fmla="*/ 6013516 w 6127689"/>
              <a:gd name="connsiteY91-24812" fmla="*/ 4786619 h 6858000"/>
              <a:gd name="connsiteX92-24813" fmla="*/ 6025404 w 6127689"/>
              <a:gd name="connsiteY92-24814" fmla="*/ 4858148 h 6858000"/>
              <a:gd name="connsiteX93-24815" fmla="*/ 6007749 w 6127689"/>
              <a:gd name="connsiteY93-24816" fmla="*/ 4964715 h 6858000"/>
              <a:gd name="connsiteX94-24817" fmla="*/ 6005269 w 6127689"/>
              <a:gd name="connsiteY94-24818" fmla="*/ 5150567 h 6858000"/>
              <a:gd name="connsiteX95-24819" fmla="*/ 6001127 w 6127689"/>
              <a:gd name="connsiteY95-24820" fmla="*/ 5164609 h 6858000"/>
              <a:gd name="connsiteX96-24821" fmla="*/ 5996647 w 6127689"/>
              <a:gd name="connsiteY96-24822" fmla="*/ 5185640 h 6858000"/>
              <a:gd name="connsiteX97-24823" fmla="*/ 5998514 w 6127689"/>
              <a:gd name="connsiteY97-24824" fmla="*/ 5189673 h 6858000"/>
              <a:gd name="connsiteX98-24825" fmla="*/ 6018409 w 6127689"/>
              <a:gd name="connsiteY98-24826" fmla="*/ 5227157 h 6858000"/>
              <a:gd name="connsiteX99-24827" fmla="*/ 6036748 w 6127689"/>
              <a:gd name="connsiteY99-24828" fmla="*/ 5322752 h 6858000"/>
              <a:gd name="connsiteX100-24829" fmla="*/ 6036943 w 6127689"/>
              <a:gd name="connsiteY100-24830" fmla="*/ 5329480 h 6858000"/>
              <a:gd name="connsiteX101-24831" fmla="*/ 6037236 w 6127689"/>
              <a:gd name="connsiteY101-24832" fmla="*/ 5329634 h 6858000"/>
              <a:gd name="connsiteX102-24833" fmla="*/ 6038019 w 6127689"/>
              <a:gd name="connsiteY102-24834" fmla="*/ 5336764 h 6858000"/>
              <a:gd name="connsiteX103-24835" fmla="*/ 6037298 w 6127689"/>
              <a:gd name="connsiteY103-24836" fmla="*/ 5341753 h 6858000"/>
              <a:gd name="connsiteX104-24837" fmla="*/ 6037677 w 6127689"/>
              <a:gd name="connsiteY104-24838" fmla="*/ 5354807 h 6858000"/>
              <a:gd name="connsiteX105-24839" fmla="*/ 6039728 w 6127689"/>
              <a:gd name="connsiteY105-24840" fmla="*/ 5359416 h 6858000"/>
              <a:gd name="connsiteX106-24841" fmla="*/ 6043311 w 6127689"/>
              <a:gd name="connsiteY106-24842" fmla="*/ 5361407 h 6858000"/>
              <a:gd name="connsiteX107-24843" fmla="*/ 6042954 w 6127689"/>
              <a:gd name="connsiteY107-24844" fmla="*/ 5362576 h 6858000"/>
              <a:gd name="connsiteX108-24845" fmla="*/ 6053435 w 6127689"/>
              <a:gd name="connsiteY108-24846" fmla="*/ 5387547 h 6858000"/>
              <a:gd name="connsiteX109-24847" fmla="*/ 6065933 w 6127689"/>
              <a:gd name="connsiteY109-24848" fmla="*/ 5443002 h 6858000"/>
              <a:gd name="connsiteX110-24849" fmla="*/ 6068640 w 6127689"/>
              <a:gd name="connsiteY110-24850" fmla="*/ 5474503 h 6858000"/>
              <a:gd name="connsiteX111-24851" fmla="*/ 6080922 w 6127689"/>
              <a:gd name="connsiteY111-24852" fmla="*/ 5561070 h 6858000"/>
              <a:gd name="connsiteX112-24853" fmla="*/ 6096949 w 6127689"/>
              <a:gd name="connsiteY112-24854" fmla="*/ 5648179 h 6858000"/>
              <a:gd name="connsiteX113-24855" fmla="*/ 6125703 w 6127689"/>
              <a:gd name="connsiteY113-24856" fmla="*/ 5692894 h 6858000"/>
              <a:gd name="connsiteX114-24857" fmla="*/ 6126670 w 6127689"/>
              <a:gd name="connsiteY114-24858" fmla="*/ 5697882 h 6858000"/>
              <a:gd name="connsiteX115-24859" fmla="*/ 6124061 w 6127689"/>
              <a:gd name="connsiteY115-24860" fmla="*/ 5710294 h 6858000"/>
              <a:gd name="connsiteX116-24861" fmla="*/ 6122213 w 6127689"/>
              <a:gd name="connsiteY116-24862" fmla="*/ 5714762 h 6858000"/>
              <a:gd name="connsiteX117-24863" fmla="*/ 6121353 w 6127689"/>
              <a:gd name="connsiteY117-24864" fmla="*/ 5721725 h 6858000"/>
              <a:gd name="connsiteX118-24865" fmla="*/ 6121607 w 6127689"/>
              <a:gd name="connsiteY118-24866" fmla="*/ 5721959 h 6858000"/>
              <a:gd name="connsiteX119-24867" fmla="*/ 6120262 w 6127689"/>
              <a:gd name="connsiteY119-24868" fmla="*/ 5728358 h 6858000"/>
              <a:gd name="connsiteX120-24869" fmla="*/ 6127024 w 6127689"/>
              <a:gd name="connsiteY120-24870" fmla="*/ 5786902 h 6858000"/>
              <a:gd name="connsiteX121-24871" fmla="*/ 6127519 w 6127689"/>
              <a:gd name="connsiteY121-24872" fmla="*/ 5865775 h 6858000"/>
              <a:gd name="connsiteX122-24873" fmla="*/ 6119217 w 6127689"/>
              <a:gd name="connsiteY122-24874" fmla="*/ 5888542 h 6858000"/>
              <a:gd name="connsiteX123-24875" fmla="*/ 6102493 w 6127689"/>
              <a:gd name="connsiteY123-24876" fmla="*/ 5928602 h 6858000"/>
              <a:gd name="connsiteX124-24877" fmla="*/ 6056863 w 6127689"/>
              <a:gd name="connsiteY124-24878" fmla="*/ 6000643 h 6858000"/>
              <a:gd name="connsiteX125-24879" fmla="*/ 6045436 w 6127689"/>
              <a:gd name="connsiteY125-24880" fmla="*/ 6124480 h 6858000"/>
              <a:gd name="connsiteX126-24881" fmla="*/ 6030489 w 6127689"/>
              <a:gd name="connsiteY126-24882" fmla="*/ 6317666 h 6858000"/>
              <a:gd name="connsiteX127-24883" fmla="*/ 6007492 w 6127689"/>
              <a:gd name="connsiteY127-24884" fmla="*/ 6440818 h 6858000"/>
              <a:gd name="connsiteX128-24885" fmla="*/ 6009467 w 6127689"/>
              <a:gd name="connsiteY128-24886" fmla="*/ 6487076 h 6858000"/>
              <a:gd name="connsiteX129-24887" fmla="*/ 5995064 w 6127689"/>
              <a:gd name="connsiteY129-24888" fmla="*/ 6540791 h 6858000"/>
              <a:gd name="connsiteX130-24889" fmla="*/ 5996309 w 6127689"/>
              <a:gd name="connsiteY130-24890" fmla="*/ 6543961 h 6858000"/>
              <a:gd name="connsiteX131-24891" fmla="*/ 5996048 w 6127689"/>
              <a:gd name="connsiteY131-24892" fmla="*/ 6555444 h 6858000"/>
              <a:gd name="connsiteX132-24893" fmla="*/ 6002524 w 6127689"/>
              <a:gd name="connsiteY132-24894" fmla="*/ 6560188 h 6858000"/>
              <a:gd name="connsiteX133-24895" fmla="*/ 6006823 w 6127689"/>
              <a:gd name="connsiteY133-24896" fmla="*/ 6578546 h 6858000"/>
              <a:gd name="connsiteX134-24897" fmla="*/ 6004510 w 6127689"/>
              <a:gd name="connsiteY134-24898" fmla="*/ 6599256 h 6858000"/>
              <a:gd name="connsiteX135-24899" fmla="*/ 5986207 w 6127689"/>
              <a:gd name="connsiteY135-24900" fmla="*/ 6695855 h 6858000"/>
              <a:gd name="connsiteX136-24901" fmla="*/ 5979428 w 6127689"/>
              <a:gd name="connsiteY136-24902" fmla="*/ 6754678 h 6858000"/>
              <a:gd name="connsiteX137-24903" fmla="*/ 5983398 w 6127689"/>
              <a:gd name="connsiteY137-24904" fmla="*/ 6778641 h 6858000"/>
              <a:gd name="connsiteX138-24905" fmla="*/ 5984543 w 6127689"/>
              <a:gd name="connsiteY138-24906" fmla="*/ 6811016 h 6858000"/>
              <a:gd name="connsiteX139-24907" fmla="*/ 5981802 w 6127689"/>
              <a:gd name="connsiteY139-24908" fmla="*/ 6838578 h 6858000"/>
              <a:gd name="connsiteX140-24909" fmla="*/ 5979671 w 6127689"/>
              <a:gd name="connsiteY140-24910" fmla="*/ 6858000 h 6858000"/>
              <a:gd name="connsiteX141-24911" fmla="*/ 0 w 6127689"/>
              <a:gd name="connsiteY141-24912" fmla="*/ 6858000 h 6858000"/>
              <a:gd name="connsiteX142-24913" fmla="*/ 0 w 6127689"/>
              <a:gd name="connsiteY142-24914" fmla="*/ 0 h 6858000"/>
              <a:gd name="connsiteX0-24915" fmla="*/ 0 w 6127689"/>
              <a:gd name="connsiteY0-24916" fmla="*/ 0 h 6858000"/>
              <a:gd name="connsiteX1-24917" fmla="*/ 4965888 w 6127689"/>
              <a:gd name="connsiteY1-24918" fmla="*/ 0 h 6858000"/>
              <a:gd name="connsiteX2-24919" fmla="*/ 4967767 w 6127689"/>
              <a:gd name="connsiteY2-24920" fmla="*/ 7930 h 6858000"/>
              <a:gd name="connsiteX3-24921" fmla="*/ 4979444 w 6127689"/>
              <a:gd name="connsiteY3-24922" fmla="*/ 43921 h 6858000"/>
              <a:gd name="connsiteX4-24923" fmla="*/ 5021173 w 6127689"/>
              <a:gd name="connsiteY4-24924" fmla="*/ 123738 h 6858000"/>
              <a:gd name="connsiteX5-24925" fmla="*/ 5075458 w 6127689"/>
              <a:gd name="connsiteY5-24926" fmla="*/ 264355 h 6858000"/>
              <a:gd name="connsiteX6-24927" fmla="*/ 5081175 w 6127689"/>
              <a:gd name="connsiteY6-24928" fmla="*/ 277448 h 6858000"/>
              <a:gd name="connsiteX7-24929" fmla="*/ 5097011 w 6127689"/>
              <a:gd name="connsiteY7-24930" fmla="*/ 355616 h 6858000"/>
              <a:gd name="connsiteX8-24931" fmla="*/ 5130982 w 6127689"/>
              <a:gd name="connsiteY8-24932" fmla="*/ 412030 h 6858000"/>
              <a:gd name="connsiteX9-24933" fmla="*/ 5153000 w 6127689"/>
              <a:gd name="connsiteY9-24934" fmla="*/ 507134 h 6858000"/>
              <a:gd name="connsiteX10-24935" fmla="*/ 5171282 w 6127689"/>
              <a:gd name="connsiteY10-24936" fmla="*/ 602071 h 6858000"/>
              <a:gd name="connsiteX11-24937" fmla="*/ 5176196 w 6127689"/>
              <a:gd name="connsiteY11-24938" fmla="*/ 636822 h 6858000"/>
              <a:gd name="connsiteX12-24939" fmla="*/ 5189051 w 6127689"/>
              <a:gd name="connsiteY12-24940" fmla="*/ 782518 h 6858000"/>
              <a:gd name="connsiteX13-24941" fmla="*/ 5210428 w 6127689"/>
              <a:gd name="connsiteY13-24942" fmla="*/ 815772 h 6858000"/>
              <a:gd name="connsiteX14-24943" fmla="*/ 5221088 w 6127689"/>
              <a:gd name="connsiteY14-24944" fmla="*/ 860193 h 6858000"/>
              <a:gd name="connsiteX15-24945" fmla="*/ 5230806 w 6127689"/>
              <a:gd name="connsiteY15-24946" fmla="*/ 961354 h 6858000"/>
              <a:gd name="connsiteX16-24947" fmla="*/ 5201018 w 6127689"/>
              <a:gd name="connsiteY16-24948" fmla="*/ 1095027 h 6858000"/>
              <a:gd name="connsiteX17-24949" fmla="*/ 5202153 w 6127689"/>
              <a:gd name="connsiteY17-24950" fmla="*/ 1133224 h 6858000"/>
              <a:gd name="connsiteX18-24951" fmla="*/ 5207370 w 6127689"/>
              <a:gd name="connsiteY18-24952" fmla="*/ 1138097 h 6858000"/>
              <a:gd name="connsiteX19-24953" fmla="*/ 5189234 w 6127689"/>
              <a:gd name="connsiteY19-24954" fmla="*/ 1193495 h 6858000"/>
              <a:gd name="connsiteX20-24955" fmla="*/ 5202769 w 6127689"/>
              <a:gd name="connsiteY20-24956" fmla="*/ 1269450 h 6858000"/>
              <a:gd name="connsiteX21-24957" fmla="*/ 5225968 w 6127689"/>
              <a:gd name="connsiteY21-24958" fmla="*/ 1357994 h 6858000"/>
              <a:gd name="connsiteX22-24959" fmla="*/ 5233819 w 6127689"/>
              <a:gd name="connsiteY22-24960" fmla="*/ 1380922 h 6858000"/>
              <a:gd name="connsiteX23-24961" fmla="*/ 5237226 w 6127689"/>
              <a:gd name="connsiteY23-24962" fmla="*/ 1441327 h 6858000"/>
              <a:gd name="connsiteX24-24963" fmla="*/ 5255653 w 6127689"/>
              <a:gd name="connsiteY24-24964" fmla="*/ 1524712 h 6858000"/>
              <a:gd name="connsiteX25-24965" fmla="*/ 5263491 w 6127689"/>
              <a:gd name="connsiteY25-24966" fmla="*/ 1642938 h 6858000"/>
              <a:gd name="connsiteX26-24967" fmla="*/ 5261314 w 6127689"/>
              <a:gd name="connsiteY26-24968" fmla="*/ 1689177 h 6858000"/>
              <a:gd name="connsiteX27-24969" fmla="*/ 5259788 w 6127689"/>
              <a:gd name="connsiteY27-24970" fmla="*/ 1768516 h 6858000"/>
              <a:gd name="connsiteX28-24971" fmla="*/ 5255696 w 6127689"/>
              <a:gd name="connsiteY28-24972" fmla="*/ 1953770 h 6858000"/>
              <a:gd name="connsiteX29-24973" fmla="*/ 5252592 w 6127689"/>
              <a:gd name="connsiteY29-24974" fmla="*/ 2092210 h 6858000"/>
              <a:gd name="connsiteX30-24975" fmla="*/ 5264303 w 6127689"/>
              <a:gd name="connsiteY30-24976" fmla="*/ 2225157 h 6858000"/>
              <a:gd name="connsiteX31-24977" fmla="*/ 5254949 w 6127689"/>
              <a:gd name="connsiteY31-24978" fmla="*/ 2236160 h 6858000"/>
              <a:gd name="connsiteX32-24979" fmla="*/ 5250104 w 6127689"/>
              <a:gd name="connsiteY32-24980" fmla="*/ 2249166 h 6858000"/>
              <a:gd name="connsiteX33-24981" fmla="*/ 5251214 w 6127689"/>
              <a:gd name="connsiteY33-24982" fmla="*/ 2250944 h 6858000"/>
              <a:gd name="connsiteX34-24983" fmla="*/ 5250644 w 6127689"/>
              <a:gd name="connsiteY34-24984" fmla="*/ 2266619 h 6858000"/>
              <a:gd name="connsiteX35-24985" fmla="*/ 5293877 w 6127689"/>
              <a:gd name="connsiteY35-24986" fmla="*/ 2368649 h 6858000"/>
              <a:gd name="connsiteX36-24987" fmla="*/ 5311338 w 6127689"/>
              <a:gd name="connsiteY36-24988" fmla="*/ 2404034 h 6858000"/>
              <a:gd name="connsiteX37-24989" fmla="*/ 5338366 w 6127689"/>
              <a:gd name="connsiteY37-24990" fmla="*/ 2465052 h 6858000"/>
              <a:gd name="connsiteX38-24991" fmla="*/ 5371263 w 6127689"/>
              <a:gd name="connsiteY38-24992" fmla="*/ 2586413 h 6858000"/>
              <a:gd name="connsiteX39-24993" fmla="*/ 5407503 w 6127689"/>
              <a:gd name="connsiteY39-24994" fmla="*/ 2786290 h 6858000"/>
              <a:gd name="connsiteX40-24995" fmla="*/ 5407356 w 6127689"/>
              <a:gd name="connsiteY40-24996" fmla="*/ 2787545 h 6858000"/>
              <a:gd name="connsiteX41-24997" fmla="*/ 5411130 w 6127689"/>
              <a:gd name="connsiteY41-24998" fmla="*/ 2788640 h 6858000"/>
              <a:gd name="connsiteX42-24999" fmla="*/ 5416439 w 6127689"/>
              <a:gd name="connsiteY42-25000" fmla="*/ 2805666 h 6858000"/>
              <a:gd name="connsiteX43-25001" fmla="*/ 5416589 w 6127689"/>
              <a:gd name="connsiteY43-25002" fmla="*/ 2810822 h 6858000"/>
              <a:gd name="connsiteX44-25003" fmla="*/ 5418542 w 6127689"/>
              <a:gd name="connsiteY44-25004" fmla="*/ 2817745 h 6858000"/>
              <a:gd name="connsiteX45-25005" fmla="*/ 5457023 w 6127689"/>
              <a:gd name="connsiteY45-25006" fmla="*/ 2858292 h 6858000"/>
              <a:gd name="connsiteX46-25007" fmla="*/ 5479298 w 6127689"/>
              <a:gd name="connsiteY46-25008" fmla="*/ 2947791 h 6858000"/>
              <a:gd name="connsiteX47-25009" fmla="*/ 5481770 w 6127689"/>
              <a:gd name="connsiteY47-25010" fmla="*/ 2951352 h 6858000"/>
              <a:gd name="connsiteX48-25011" fmla="*/ 5482045 w 6127689"/>
              <a:gd name="connsiteY48-25012" fmla="*/ 2984371 h 6858000"/>
              <a:gd name="connsiteX49-25013" fmla="*/ 5482415 w 6127689"/>
              <a:gd name="connsiteY49-25014" fmla="*/ 3004079 h 6858000"/>
              <a:gd name="connsiteX50-25015" fmla="*/ 5503944 w 6127689"/>
              <a:gd name="connsiteY50-25016" fmla="*/ 3123335 h 6858000"/>
              <a:gd name="connsiteX51-25017" fmla="*/ 5516007 w 6127689"/>
              <a:gd name="connsiteY51-25018" fmla="*/ 3258473 h 6858000"/>
              <a:gd name="connsiteX52-25019" fmla="*/ 5566839 w 6127689"/>
              <a:gd name="connsiteY52-25020" fmla="*/ 3345295 h 6858000"/>
              <a:gd name="connsiteX53-25021" fmla="*/ 5589758 w 6127689"/>
              <a:gd name="connsiteY53-25022" fmla="*/ 3506453 h 6858000"/>
              <a:gd name="connsiteX54-25023" fmla="*/ 5596144 w 6127689"/>
              <a:gd name="connsiteY54-25024" fmla="*/ 3534624 h 6858000"/>
              <a:gd name="connsiteX55-25025" fmla="*/ 5597750 w 6127689"/>
              <a:gd name="connsiteY55-25026" fmla="*/ 3534129 h 6858000"/>
              <a:gd name="connsiteX56-25027" fmla="*/ 5599700 w 6127689"/>
              <a:gd name="connsiteY56-25028" fmla="*/ 3547221 h 6858000"/>
              <a:gd name="connsiteX57-25029" fmla="*/ 5615031 w 6127689"/>
              <a:gd name="connsiteY57-25030" fmla="*/ 3557482 h 6858000"/>
              <a:gd name="connsiteX58-25031" fmla="*/ 5618377 w 6127689"/>
              <a:gd name="connsiteY58-25032" fmla="*/ 3588431 h 6858000"/>
              <a:gd name="connsiteX59-25033" fmla="*/ 5612155 w 6127689"/>
              <a:gd name="connsiteY59-25034" fmla="*/ 3589869 h 6858000"/>
              <a:gd name="connsiteX60-25035" fmla="*/ 5620843 w 6127689"/>
              <a:gd name="connsiteY60-25036" fmla="*/ 3606745 h 6858000"/>
              <a:gd name="connsiteX61-25037" fmla="*/ 5655472 w 6127689"/>
              <a:gd name="connsiteY61-25038" fmla="*/ 3678877 h 6858000"/>
              <a:gd name="connsiteX62-25039" fmla="*/ 5683015 w 6127689"/>
              <a:gd name="connsiteY62-25040" fmla="*/ 3762025 h 6858000"/>
              <a:gd name="connsiteX63-25041" fmla="*/ 5696643 w 6127689"/>
              <a:gd name="connsiteY63-25042" fmla="*/ 3773888 h 6858000"/>
              <a:gd name="connsiteX64-25043" fmla="*/ 5699203 w 6127689"/>
              <a:gd name="connsiteY64-25044" fmla="*/ 3775823 h 6858000"/>
              <a:gd name="connsiteX65-25045" fmla="*/ 5704824 w 6127689"/>
              <a:gd name="connsiteY65-25046" fmla="*/ 3785966 h 6858000"/>
              <a:gd name="connsiteX66-25047" fmla="*/ 5733539 w 6127689"/>
              <a:gd name="connsiteY66-25048" fmla="*/ 3818457 h 6858000"/>
              <a:gd name="connsiteX67-25049" fmla="*/ 5768491 w 6127689"/>
              <a:gd name="connsiteY67-25050" fmla="*/ 3914399 h 6858000"/>
              <a:gd name="connsiteX68-25051" fmla="*/ 5793123 w 6127689"/>
              <a:gd name="connsiteY68-25052" fmla="*/ 3969952 h 6858000"/>
              <a:gd name="connsiteX69-25053" fmla="*/ 5808321 w 6127689"/>
              <a:gd name="connsiteY69-25054" fmla="*/ 3988153 h 6858000"/>
              <a:gd name="connsiteX70-25055" fmla="*/ 5825621 w 6127689"/>
              <a:gd name="connsiteY70-25056" fmla="*/ 4015525 h 6858000"/>
              <a:gd name="connsiteX71-25057" fmla="*/ 5860672 w 6127689"/>
              <a:gd name="connsiteY71-25058" fmla="*/ 4061579 h 6858000"/>
              <a:gd name="connsiteX72-25059" fmla="*/ 5872173 w 6127689"/>
              <a:gd name="connsiteY72-25060" fmla="*/ 4088497 h 6858000"/>
              <a:gd name="connsiteX73-25061" fmla="*/ 5883705 w 6127689"/>
              <a:gd name="connsiteY73-25062" fmla="*/ 4101899 h 6858000"/>
              <a:gd name="connsiteX74-25063" fmla="*/ 5894095 w 6127689"/>
              <a:gd name="connsiteY74-25064" fmla="*/ 4128857 h 6858000"/>
              <a:gd name="connsiteX75-25065" fmla="*/ 5898339 w 6127689"/>
              <a:gd name="connsiteY75-25066" fmla="*/ 4140800 h 6858000"/>
              <a:gd name="connsiteX76-25067" fmla="*/ 5903513 w 6127689"/>
              <a:gd name="connsiteY76-25068" fmla="*/ 4187661 h 6858000"/>
              <a:gd name="connsiteX77-25069" fmla="*/ 5917114 w 6127689"/>
              <a:gd name="connsiteY77-25070" fmla="*/ 4213096 h 6858000"/>
              <a:gd name="connsiteX78-25071" fmla="*/ 5924233 w 6127689"/>
              <a:gd name="connsiteY78-25072" fmla="*/ 4242060 h 6858000"/>
              <a:gd name="connsiteX79-25073" fmla="*/ 5928910 w 6127689"/>
              <a:gd name="connsiteY79-25074" fmla="*/ 4300973 h 6858000"/>
              <a:gd name="connsiteX80-25075" fmla="*/ 5939320 w 6127689"/>
              <a:gd name="connsiteY80-25076" fmla="*/ 4340435 h 6858000"/>
              <a:gd name="connsiteX81-25077" fmla="*/ 5946705 w 6127689"/>
              <a:gd name="connsiteY81-25078" fmla="*/ 4428051 h 6858000"/>
              <a:gd name="connsiteX82-25079" fmla="*/ 5949261 w 6127689"/>
              <a:gd name="connsiteY82-25080" fmla="*/ 4449185 h 6858000"/>
              <a:gd name="connsiteX83-25081" fmla="*/ 5957504 w 6127689"/>
              <a:gd name="connsiteY83-25082" fmla="*/ 4465911 h 6858000"/>
              <a:gd name="connsiteX84-25083" fmla="*/ 5964689 w 6127689"/>
              <a:gd name="connsiteY84-25084" fmla="*/ 4468532 h 6858000"/>
              <a:gd name="connsiteX85-25085" fmla="*/ 5967062 w 6127689"/>
              <a:gd name="connsiteY85-25086" fmla="*/ 4479923 h 6858000"/>
              <a:gd name="connsiteX86-25087" fmla="*/ 5968960 w 6127689"/>
              <a:gd name="connsiteY86-25088" fmla="*/ 4482655 h 6858000"/>
              <a:gd name="connsiteX87-25089" fmla="*/ 5978567 w 6127689"/>
              <a:gd name="connsiteY87-25090" fmla="*/ 4498605 h 6858000"/>
              <a:gd name="connsiteX88-25091" fmla="*/ 5980106 w 6127689"/>
              <a:gd name="connsiteY88-25092" fmla="*/ 4585087 h 6858000"/>
              <a:gd name="connsiteX89-25093" fmla="*/ 5998138 w 6127689"/>
              <a:gd name="connsiteY89-25094" fmla="*/ 4697518 h 6858000"/>
              <a:gd name="connsiteX90-25095" fmla="*/ 6013516 w 6127689"/>
              <a:gd name="connsiteY90-25096" fmla="*/ 4786619 h 6858000"/>
              <a:gd name="connsiteX91-25097" fmla="*/ 6025404 w 6127689"/>
              <a:gd name="connsiteY91-25098" fmla="*/ 4858148 h 6858000"/>
              <a:gd name="connsiteX92-25099" fmla="*/ 6007749 w 6127689"/>
              <a:gd name="connsiteY92-25100" fmla="*/ 4964715 h 6858000"/>
              <a:gd name="connsiteX93-25101" fmla="*/ 6005269 w 6127689"/>
              <a:gd name="connsiteY93-25102" fmla="*/ 5150567 h 6858000"/>
              <a:gd name="connsiteX94-25103" fmla="*/ 6001127 w 6127689"/>
              <a:gd name="connsiteY94-25104" fmla="*/ 5164609 h 6858000"/>
              <a:gd name="connsiteX95-25105" fmla="*/ 5996647 w 6127689"/>
              <a:gd name="connsiteY95-25106" fmla="*/ 5185640 h 6858000"/>
              <a:gd name="connsiteX96-25107" fmla="*/ 5998514 w 6127689"/>
              <a:gd name="connsiteY96-25108" fmla="*/ 5189673 h 6858000"/>
              <a:gd name="connsiteX97-25109" fmla="*/ 6018409 w 6127689"/>
              <a:gd name="connsiteY97-25110" fmla="*/ 5227157 h 6858000"/>
              <a:gd name="connsiteX98-25111" fmla="*/ 6036748 w 6127689"/>
              <a:gd name="connsiteY98-25112" fmla="*/ 5322752 h 6858000"/>
              <a:gd name="connsiteX99-25113" fmla="*/ 6036943 w 6127689"/>
              <a:gd name="connsiteY99-25114" fmla="*/ 5329480 h 6858000"/>
              <a:gd name="connsiteX100-25115" fmla="*/ 6037236 w 6127689"/>
              <a:gd name="connsiteY100-25116" fmla="*/ 5329634 h 6858000"/>
              <a:gd name="connsiteX101-25117" fmla="*/ 6038019 w 6127689"/>
              <a:gd name="connsiteY101-25118" fmla="*/ 5336764 h 6858000"/>
              <a:gd name="connsiteX102-25119" fmla="*/ 6037298 w 6127689"/>
              <a:gd name="connsiteY102-25120" fmla="*/ 5341753 h 6858000"/>
              <a:gd name="connsiteX103-25121" fmla="*/ 6037677 w 6127689"/>
              <a:gd name="connsiteY103-25122" fmla="*/ 5354807 h 6858000"/>
              <a:gd name="connsiteX104-25123" fmla="*/ 6039728 w 6127689"/>
              <a:gd name="connsiteY104-25124" fmla="*/ 5359416 h 6858000"/>
              <a:gd name="connsiteX105-25125" fmla="*/ 6043311 w 6127689"/>
              <a:gd name="connsiteY105-25126" fmla="*/ 5361407 h 6858000"/>
              <a:gd name="connsiteX106-25127" fmla="*/ 6042954 w 6127689"/>
              <a:gd name="connsiteY106-25128" fmla="*/ 5362576 h 6858000"/>
              <a:gd name="connsiteX107-25129" fmla="*/ 6053435 w 6127689"/>
              <a:gd name="connsiteY107-25130" fmla="*/ 5387547 h 6858000"/>
              <a:gd name="connsiteX108-25131" fmla="*/ 6065933 w 6127689"/>
              <a:gd name="connsiteY108-25132" fmla="*/ 5443002 h 6858000"/>
              <a:gd name="connsiteX109-25133" fmla="*/ 6068640 w 6127689"/>
              <a:gd name="connsiteY109-25134" fmla="*/ 5474503 h 6858000"/>
              <a:gd name="connsiteX110-25135" fmla="*/ 6080922 w 6127689"/>
              <a:gd name="connsiteY110-25136" fmla="*/ 5561070 h 6858000"/>
              <a:gd name="connsiteX111-25137" fmla="*/ 6096949 w 6127689"/>
              <a:gd name="connsiteY111-25138" fmla="*/ 5648179 h 6858000"/>
              <a:gd name="connsiteX112-25139" fmla="*/ 6125703 w 6127689"/>
              <a:gd name="connsiteY112-25140" fmla="*/ 5692894 h 6858000"/>
              <a:gd name="connsiteX113-25141" fmla="*/ 6126670 w 6127689"/>
              <a:gd name="connsiteY113-25142" fmla="*/ 5697882 h 6858000"/>
              <a:gd name="connsiteX114-25143" fmla="*/ 6124061 w 6127689"/>
              <a:gd name="connsiteY114-25144" fmla="*/ 5710294 h 6858000"/>
              <a:gd name="connsiteX115-25145" fmla="*/ 6122213 w 6127689"/>
              <a:gd name="connsiteY115-25146" fmla="*/ 5714762 h 6858000"/>
              <a:gd name="connsiteX116-25147" fmla="*/ 6121353 w 6127689"/>
              <a:gd name="connsiteY116-25148" fmla="*/ 5721725 h 6858000"/>
              <a:gd name="connsiteX117-25149" fmla="*/ 6121607 w 6127689"/>
              <a:gd name="connsiteY117-25150" fmla="*/ 5721959 h 6858000"/>
              <a:gd name="connsiteX118-25151" fmla="*/ 6120262 w 6127689"/>
              <a:gd name="connsiteY118-25152" fmla="*/ 5728358 h 6858000"/>
              <a:gd name="connsiteX119-25153" fmla="*/ 6127024 w 6127689"/>
              <a:gd name="connsiteY119-25154" fmla="*/ 5786902 h 6858000"/>
              <a:gd name="connsiteX120-25155" fmla="*/ 6127519 w 6127689"/>
              <a:gd name="connsiteY120-25156" fmla="*/ 5865775 h 6858000"/>
              <a:gd name="connsiteX121-25157" fmla="*/ 6119217 w 6127689"/>
              <a:gd name="connsiteY121-25158" fmla="*/ 5888542 h 6858000"/>
              <a:gd name="connsiteX122-25159" fmla="*/ 6102493 w 6127689"/>
              <a:gd name="connsiteY122-25160" fmla="*/ 5928602 h 6858000"/>
              <a:gd name="connsiteX123-25161" fmla="*/ 6056863 w 6127689"/>
              <a:gd name="connsiteY123-25162" fmla="*/ 6000643 h 6858000"/>
              <a:gd name="connsiteX124-25163" fmla="*/ 6045436 w 6127689"/>
              <a:gd name="connsiteY124-25164" fmla="*/ 6124480 h 6858000"/>
              <a:gd name="connsiteX125-25165" fmla="*/ 6030489 w 6127689"/>
              <a:gd name="connsiteY125-25166" fmla="*/ 6317666 h 6858000"/>
              <a:gd name="connsiteX126-25167" fmla="*/ 6007492 w 6127689"/>
              <a:gd name="connsiteY126-25168" fmla="*/ 6440818 h 6858000"/>
              <a:gd name="connsiteX127-25169" fmla="*/ 6009467 w 6127689"/>
              <a:gd name="connsiteY127-25170" fmla="*/ 6487076 h 6858000"/>
              <a:gd name="connsiteX128-25171" fmla="*/ 5995064 w 6127689"/>
              <a:gd name="connsiteY128-25172" fmla="*/ 6540791 h 6858000"/>
              <a:gd name="connsiteX129-25173" fmla="*/ 5996309 w 6127689"/>
              <a:gd name="connsiteY129-25174" fmla="*/ 6543961 h 6858000"/>
              <a:gd name="connsiteX130-25175" fmla="*/ 5996048 w 6127689"/>
              <a:gd name="connsiteY130-25176" fmla="*/ 6555444 h 6858000"/>
              <a:gd name="connsiteX131-25177" fmla="*/ 6002524 w 6127689"/>
              <a:gd name="connsiteY131-25178" fmla="*/ 6560188 h 6858000"/>
              <a:gd name="connsiteX132-25179" fmla="*/ 6006823 w 6127689"/>
              <a:gd name="connsiteY132-25180" fmla="*/ 6578546 h 6858000"/>
              <a:gd name="connsiteX133-25181" fmla="*/ 6004510 w 6127689"/>
              <a:gd name="connsiteY133-25182" fmla="*/ 6599256 h 6858000"/>
              <a:gd name="connsiteX134-25183" fmla="*/ 5986207 w 6127689"/>
              <a:gd name="connsiteY134-25184" fmla="*/ 6695855 h 6858000"/>
              <a:gd name="connsiteX135-25185" fmla="*/ 5979428 w 6127689"/>
              <a:gd name="connsiteY135-25186" fmla="*/ 6754678 h 6858000"/>
              <a:gd name="connsiteX136-25187" fmla="*/ 5983398 w 6127689"/>
              <a:gd name="connsiteY136-25188" fmla="*/ 6778641 h 6858000"/>
              <a:gd name="connsiteX137-25189" fmla="*/ 5984543 w 6127689"/>
              <a:gd name="connsiteY137-25190" fmla="*/ 6811016 h 6858000"/>
              <a:gd name="connsiteX138-25191" fmla="*/ 5981802 w 6127689"/>
              <a:gd name="connsiteY138-25192" fmla="*/ 6838578 h 6858000"/>
              <a:gd name="connsiteX139-25193" fmla="*/ 5979671 w 6127689"/>
              <a:gd name="connsiteY139-25194" fmla="*/ 6858000 h 6858000"/>
              <a:gd name="connsiteX140-25195" fmla="*/ 0 w 6127689"/>
              <a:gd name="connsiteY140-25196" fmla="*/ 6858000 h 6858000"/>
              <a:gd name="connsiteX141-25197" fmla="*/ 0 w 6127689"/>
              <a:gd name="connsiteY141-25198" fmla="*/ 0 h 6858000"/>
              <a:gd name="connsiteX0-25199" fmla="*/ 0 w 6127689"/>
              <a:gd name="connsiteY0-25200" fmla="*/ 0 h 6858000"/>
              <a:gd name="connsiteX1-25201" fmla="*/ 4965888 w 6127689"/>
              <a:gd name="connsiteY1-25202" fmla="*/ 0 h 6858000"/>
              <a:gd name="connsiteX2-25203" fmla="*/ 4967767 w 6127689"/>
              <a:gd name="connsiteY2-25204" fmla="*/ 7930 h 6858000"/>
              <a:gd name="connsiteX3-25205" fmla="*/ 4979444 w 6127689"/>
              <a:gd name="connsiteY3-25206" fmla="*/ 43921 h 6858000"/>
              <a:gd name="connsiteX4-25207" fmla="*/ 5021173 w 6127689"/>
              <a:gd name="connsiteY4-25208" fmla="*/ 123738 h 6858000"/>
              <a:gd name="connsiteX5-25209" fmla="*/ 5075458 w 6127689"/>
              <a:gd name="connsiteY5-25210" fmla="*/ 264355 h 6858000"/>
              <a:gd name="connsiteX6-25211" fmla="*/ 5081175 w 6127689"/>
              <a:gd name="connsiteY6-25212" fmla="*/ 277448 h 6858000"/>
              <a:gd name="connsiteX7-25213" fmla="*/ 5097011 w 6127689"/>
              <a:gd name="connsiteY7-25214" fmla="*/ 355616 h 6858000"/>
              <a:gd name="connsiteX8-25215" fmla="*/ 5130982 w 6127689"/>
              <a:gd name="connsiteY8-25216" fmla="*/ 412030 h 6858000"/>
              <a:gd name="connsiteX9-25217" fmla="*/ 5153000 w 6127689"/>
              <a:gd name="connsiteY9-25218" fmla="*/ 507134 h 6858000"/>
              <a:gd name="connsiteX10-25219" fmla="*/ 5171282 w 6127689"/>
              <a:gd name="connsiteY10-25220" fmla="*/ 602071 h 6858000"/>
              <a:gd name="connsiteX11-25221" fmla="*/ 5176196 w 6127689"/>
              <a:gd name="connsiteY11-25222" fmla="*/ 636822 h 6858000"/>
              <a:gd name="connsiteX12-25223" fmla="*/ 5189051 w 6127689"/>
              <a:gd name="connsiteY12-25224" fmla="*/ 782518 h 6858000"/>
              <a:gd name="connsiteX13-25225" fmla="*/ 5210428 w 6127689"/>
              <a:gd name="connsiteY13-25226" fmla="*/ 815772 h 6858000"/>
              <a:gd name="connsiteX14-25227" fmla="*/ 5221088 w 6127689"/>
              <a:gd name="connsiteY14-25228" fmla="*/ 860193 h 6858000"/>
              <a:gd name="connsiteX15-25229" fmla="*/ 5230806 w 6127689"/>
              <a:gd name="connsiteY15-25230" fmla="*/ 961354 h 6858000"/>
              <a:gd name="connsiteX16-25231" fmla="*/ 5201018 w 6127689"/>
              <a:gd name="connsiteY16-25232" fmla="*/ 1095027 h 6858000"/>
              <a:gd name="connsiteX17-25233" fmla="*/ 5202153 w 6127689"/>
              <a:gd name="connsiteY17-25234" fmla="*/ 1133224 h 6858000"/>
              <a:gd name="connsiteX18-25235" fmla="*/ 5207370 w 6127689"/>
              <a:gd name="connsiteY18-25236" fmla="*/ 1138097 h 6858000"/>
              <a:gd name="connsiteX19-25237" fmla="*/ 5189234 w 6127689"/>
              <a:gd name="connsiteY19-25238" fmla="*/ 1193495 h 6858000"/>
              <a:gd name="connsiteX20-25239" fmla="*/ 5202769 w 6127689"/>
              <a:gd name="connsiteY20-25240" fmla="*/ 1269450 h 6858000"/>
              <a:gd name="connsiteX21-25241" fmla="*/ 5225968 w 6127689"/>
              <a:gd name="connsiteY21-25242" fmla="*/ 1357994 h 6858000"/>
              <a:gd name="connsiteX22-25243" fmla="*/ 5233819 w 6127689"/>
              <a:gd name="connsiteY22-25244" fmla="*/ 1380922 h 6858000"/>
              <a:gd name="connsiteX23-25245" fmla="*/ 5237226 w 6127689"/>
              <a:gd name="connsiteY23-25246" fmla="*/ 1441327 h 6858000"/>
              <a:gd name="connsiteX24-25247" fmla="*/ 5255653 w 6127689"/>
              <a:gd name="connsiteY24-25248" fmla="*/ 1524712 h 6858000"/>
              <a:gd name="connsiteX25-25249" fmla="*/ 5263491 w 6127689"/>
              <a:gd name="connsiteY25-25250" fmla="*/ 1642938 h 6858000"/>
              <a:gd name="connsiteX26-25251" fmla="*/ 5261314 w 6127689"/>
              <a:gd name="connsiteY26-25252" fmla="*/ 1689177 h 6858000"/>
              <a:gd name="connsiteX27-25253" fmla="*/ 5259788 w 6127689"/>
              <a:gd name="connsiteY27-25254" fmla="*/ 1768516 h 6858000"/>
              <a:gd name="connsiteX28-25255" fmla="*/ 5255696 w 6127689"/>
              <a:gd name="connsiteY28-25256" fmla="*/ 1953770 h 6858000"/>
              <a:gd name="connsiteX29-25257" fmla="*/ 5252592 w 6127689"/>
              <a:gd name="connsiteY29-25258" fmla="*/ 2092210 h 6858000"/>
              <a:gd name="connsiteX30-25259" fmla="*/ 5264303 w 6127689"/>
              <a:gd name="connsiteY30-25260" fmla="*/ 2225157 h 6858000"/>
              <a:gd name="connsiteX31-25261" fmla="*/ 5254949 w 6127689"/>
              <a:gd name="connsiteY31-25262" fmla="*/ 2236160 h 6858000"/>
              <a:gd name="connsiteX32-25263" fmla="*/ 5250104 w 6127689"/>
              <a:gd name="connsiteY32-25264" fmla="*/ 2249166 h 6858000"/>
              <a:gd name="connsiteX33-25265" fmla="*/ 5251214 w 6127689"/>
              <a:gd name="connsiteY33-25266" fmla="*/ 2250944 h 6858000"/>
              <a:gd name="connsiteX34-25267" fmla="*/ 5250644 w 6127689"/>
              <a:gd name="connsiteY34-25268" fmla="*/ 2266619 h 6858000"/>
              <a:gd name="connsiteX35-25269" fmla="*/ 5293877 w 6127689"/>
              <a:gd name="connsiteY35-25270" fmla="*/ 2368649 h 6858000"/>
              <a:gd name="connsiteX36-25271" fmla="*/ 5311338 w 6127689"/>
              <a:gd name="connsiteY36-25272" fmla="*/ 2404034 h 6858000"/>
              <a:gd name="connsiteX37-25273" fmla="*/ 5338366 w 6127689"/>
              <a:gd name="connsiteY37-25274" fmla="*/ 2465052 h 6858000"/>
              <a:gd name="connsiteX38-25275" fmla="*/ 5371263 w 6127689"/>
              <a:gd name="connsiteY38-25276" fmla="*/ 2586413 h 6858000"/>
              <a:gd name="connsiteX39-25277" fmla="*/ 5407503 w 6127689"/>
              <a:gd name="connsiteY39-25278" fmla="*/ 2786290 h 6858000"/>
              <a:gd name="connsiteX40-25279" fmla="*/ 5407356 w 6127689"/>
              <a:gd name="connsiteY40-25280" fmla="*/ 2787545 h 6858000"/>
              <a:gd name="connsiteX41-25281" fmla="*/ 5411130 w 6127689"/>
              <a:gd name="connsiteY41-25282" fmla="*/ 2788640 h 6858000"/>
              <a:gd name="connsiteX42-25283" fmla="*/ 5416439 w 6127689"/>
              <a:gd name="connsiteY42-25284" fmla="*/ 2805666 h 6858000"/>
              <a:gd name="connsiteX43-25285" fmla="*/ 5418542 w 6127689"/>
              <a:gd name="connsiteY43-25286" fmla="*/ 2817745 h 6858000"/>
              <a:gd name="connsiteX44-25287" fmla="*/ 5457023 w 6127689"/>
              <a:gd name="connsiteY44-25288" fmla="*/ 2858292 h 6858000"/>
              <a:gd name="connsiteX45-25289" fmla="*/ 5479298 w 6127689"/>
              <a:gd name="connsiteY45-25290" fmla="*/ 2947791 h 6858000"/>
              <a:gd name="connsiteX46-25291" fmla="*/ 5481770 w 6127689"/>
              <a:gd name="connsiteY46-25292" fmla="*/ 2951352 h 6858000"/>
              <a:gd name="connsiteX47-25293" fmla="*/ 5482045 w 6127689"/>
              <a:gd name="connsiteY47-25294" fmla="*/ 2984371 h 6858000"/>
              <a:gd name="connsiteX48-25295" fmla="*/ 5482415 w 6127689"/>
              <a:gd name="connsiteY48-25296" fmla="*/ 3004079 h 6858000"/>
              <a:gd name="connsiteX49-25297" fmla="*/ 5503944 w 6127689"/>
              <a:gd name="connsiteY49-25298" fmla="*/ 3123335 h 6858000"/>
              <a:gd name="connsiteX50-25299" fmla="*/ 5516007 w 6127689"/>
              <a:gd name="connsiteY50-25300" fmla="*/ 3258473 h 6858000"/>
              <a:gd name="connsiteX51-25301" fmla="*/ 5566839 w 6127689"/>
              <a:gd name="connsiteY51-25302" fmla="*/ 3345295 h 6858000"/>
              <a:gd name="connsiteX52-25303" fmla="*/ 5589758 w 6127689"/>
              <a:gd name="connsiteY52-25304" fmla="*/ 3506453 h 6858000"/>
              <a:gd name="connsiteX53-25305" fmla="*/ 5596144 w 6127689"/>
              <a:gd name="connsiteY53-25306" fmla="*/ 3534624 h 6858000"/>
              <a:gd name="connsiteX54-25307" fmla="*/ 5597750 w 6127689"/>
              <a:gd name="connsiteY54-25308" fmla="*/ 3534129 h 6858000"/>
              <a:gd name="connsiteX55-25309" fmla="*/ 5599700 w 6127689"/>
              <a:gd name="connsiteY55-25310" fmla="*/ 3547221 h 6858000"/>
              <a:gd name="connsiteX56-25311" fmla="*/ 5615031 w 6127689"/>
              <a:gd name="connsiteY56-25312" fmla="*/ 3557482 h 6858000"/>
              <a:gd name="connsiteX57-25313" fmla="*/ 5618377 w 6127689"/>
              <a:gd name="connsiteY57-25314" fmla="*/ 3588431 h 6858000"/>
              <a:gd name="connsiteX58-25315" fmla="*/ 5612155 w 6127689"/>
              <a:gd name="connsiteY58-25316" fmla="*/ 3589869 h 6858000"/>
              <a:gd name="connsiteX59-25317" fmla="*/ 5620843 w 6127689"/>
              <a:gd name="connsiteY59-25318" fmla="*/ 3606745 h 6858000"/>
              <a:gd name="connsiteX60-25319" fmla="*/ 5655472 w 6127689"/>
              <a:gd name="connsiteY60-25320" fmla="*/ 3678877 h 6858000"/>
              <a:gd name="connsiteX61-25321" fmla="*/ 5683015 w 6127689"/>
              <a:gd name="connsiteY61-25322" fmla="*/ 3762025 h 6858000"/>
              <a:gd name="connsiteX62-25323" fmla="*/ 5696643 w 6127689"/>
              <a:gd name="connsiteY62-25324" fmla="*/ 3773888 h 6858000"/>
              <a:gd name="connsiteX63-25325" fmla="*/ 5699203 w 6127689"/>
              <a:gd name="connsiteY63-25326" fmla="*/ 3775823 h 6858000"/>
              <a:gd name="connsiteX64-25327" fmla="*/ 5704824 w 6127689"/>
              <a:gd name="connsiteY64-25328" fmla="*/ 3785966 h 6858000"/>
              <a:gd name="connsiteX65-25329" fmla="*/ 5733539 w 6127689"/>
              <a:gd name="connsiteY65-25330" fmla="*/ 3818457 h 6858000"/>
              <a:gd name="connsiteX66-25331" fmla="*/ 5768491 w 6127689"/>
              <a:gd name="connsiteY66-25332" fmla="*/ 3914399 h 6858000"/>
              <a:gd name="connsiteX67-25333" fmla="*/ 5793123 w 6127689"/>
              <a:gd name="connsiteY67-25334" fmla="*/ 3969952 h 6858000"/>
              <a:gd name="connsiteX68-25335" fmla="*/ 5808321 w 6127689"/>
              <a:gd name="connsiteY68-25336" fmla="*/ 3988153 h 6858000"/>
              <a:gd name="connsiteX69-25337" fmla="*/ 5825621 w 6127689"/>
              <a:gd name="connsiteY69-25338" fmla="*/ 4015525 h 6858000"/>
              <a:gd name="connsiteX70-25339" fmla="*/ 5860672 w 6127689"/>
              <a:gd name="connsiteY70-25340" fmla="*/ 4061579 h 6858000"/>
              <a:gd name="connsiteX71-25341" fmla="*/ 5872173 w 6127689"/>
              <a:gd name="connsiteY71-25342" fmla="*/ 4088497 h 6858000"/>
              <a:gd name="connsiteX72-25343" fmla="*/ 5883705 w 6127689"/>
              <a:gd name="connsiteY72-25344" fmla="*/ 4101899 h 6858000"/>
              <a:gd name="connsiteX73-25345" fmla="*/ 5894095 w 6127689"/>
              <a:gd name="connsiteY73-25346" fmla="*/ 4128857 h 6858000"/>
              <a:gd name="connsiteX74-25347" fmla="*/ 5898339 w 6127689"/>
              <a:gd name="connsiteY74-25348" fmla="*/ 4140800 h 6858000"/>
              <a:gd name="connsiteX75-25349" fmla="*/ 5903513 w 6127689"/>
              <a:gd name="connsiteY75-25350" fmla="*/ 4187661 h 6858000"/>
              <a:gd name="connsiteX76-25351" fmla="*/ 5917114 w 6127689"/>
              <a:gd name="connsiteY76-25352" fmla="*/ 4213096 h 6858000"/>
              <a:gd name="connsiteX77-25353" fmla="*/ 5924233 w 6127689"/>
              <a:gd name="connsiteY77-25354" fmla="*/ 4242060 h 6858000"/>
              <a:gd name="connsiteX78-25355" fmla="*/ 5928910 w 6127689"/>
              <a:gd name="connsiteY78-25356" fmla="*/ 4300973 h 6858000"/>
              <a:gd name="connsiteX79-25357" fmla="*/ 5939320 w 6127689"/>
              <a:gd name="connsiteY79-25358" fmla="*/ 4340435 h 6858000"/>
              <a:gd name="connsiteX80-25359" fmla="*/ 5946705 w 6127689"/>
              <a:gd name="connsiteY80-25360" fmla="*/ 4428051 h 6858000"/>
              <a:gd name="connsiteX81-25361" fmla="*/ 5949261 w 6127689"/>
              <a:gd name="connsiteY81-25362" fmla="*/ 4449185 h 6858000"/>
              <a:gd name="connsiteX82-25363" fmla="*/ 5957504 w 6127689"/>
              <a:gd name="connsiteY82-25364" fmla="*/ 4465911 h 6858000"/>
              <a:gd name="connsiteX83-25365" fmla="*/ 5964689 w 6127689"/>
              <a:gd name="connsiteY83-25366" fmla="*/ 4468532 h 6858000"/>
              <a:gd name="connsiteX84-25367" fmla="*/ 5967062 w 6127689"/>
              <a:gd name="connsiteY84-25368" fmla="*/ 4479923 h 6858000"/>
              <a:gd name="connsiteX85-25369" fmla="*/ 5968960 w 6127689"/>
              <a:gd name="connsiteY85-25370" fmla="*/ 4482655 h 6858000"/>
              <a:gd name="connsiteX86-25371" fmla="*/ 5978567 w 6127689"/>
              <a:gd name="connsiteY86-25372" fmla="*/ 4498605 h 6858000"/>
              <a:gd name="connsiteX87-25373" fmla="*/ 5980106 w 6127689"/>
              <a:gd name="connsiteY87-25374" fmla="*/ 4585087 h 6858000"/>
              <a:gd name="connsiteX88-25375" fmla="*/ 5998138 w 6127689"/>
              <a:gd name="connsiteY88-25376" fmla="*/ 4697518 h 6858000"/>
              <a:gd name="connsiteX89-25377" fmla="*/ 6013516 w 6127689"/>
              <a:gd name="connsiteY89-25378" fmla="*/ 4786619 h 6858000"/>
              <a:gd name="connsiteX90-25379" fmla="*/ 6025404 w 6127689"/>
              <a:gd name="connsiteY90-25380" fmla="*/ 4858148 h 6858000"/>
              <a:gd name="connsiteX91-25381" fmla="*/ 6007749 w 6127689"/>
              <a:gd name="connsiteY91-25382" fmla="*/ 4964715 h 6858000"/>
              <a:gd name="connsiteX92-25383" fmla="*/ 6005269 w 6127689"/>
              <a:gd name="connsiteY92-25384" fmla="*/ 5150567 h 6858000"/>
              <a:gd name="connsiteX93-25385" fmla="*/ 6001127 w 6127689"/>
              <a:gd name="connsiteY93-25386" fmla="*/ 5164609 h 6858000"/>
              <a:gd name="connsiteX94-25387" fmla="*/ 5996647 w 6127689"/>
              <a:gd name="connsiteY94-25388" fmla="*/ 5185640 h 6858000"/>
              <a:gd name="connsiteX95-25389" fmla="*/ 5998514 w 6127689"/>
              <a:gd name="connsiteY95-25390" fmla="*/ 5189673 h 6858000"/>
              <a:gd name="connsiteX96-25391" fmla="*/ 6018409 w 6127689"/>
              <a:gd name="connsiteY96-25392" fmla="*/ 5227157 h 6858000"/>
              <a:gd name="connsiteX97-25393" fmla="*/ 6036748 w 6127689"/>
              <a:gd name="connsiteY97-25394" fmla="*/ 5322752 h 6858000"/>
              <a:gd name="connsiteX98-25395" fmla="*/ 6036943 w 6127689"/>
              <a:gd name="connsiteY98-25396" fmla="*/ 5329480 h 6858000"/>
              <a:gd name="connsiteX99-25397" fmla="*/ 6037236 w 6127689"/>
              <a:gd name="connsiteY99-25398" fmla="*/ 5329634 h 6858000"/>
              <a:gd name="connsiteX100-25399" fmla="*/ 6038019 w 6127689"/>
              <a:gd name="connsiteY100-25400" fmla="*/ 5336764 h 6858000"/>
              <a:gd name="connsiteX101-25401" fmla="*/ 6037298 w 6127689"/>
              <a:gd name="connsiteY101-25402" fmla="*/ 5341753 h 6858000"/>
              <a:gd name="connsiteX102-25403" fmla="*/ 6037677 w 6127689"/>
              <a:gd name="connsiteY102-25404" fmla="*/ 5354807 h 6858000"/>
              <a:gd name="connsiteX103-25405" fmla="*/ 6039728 w 6127689"/>
              <a:gd name="connsiteY103-25406" fmla="*/ 5359416 h 6858000"/>
              <a:gd name="connsiteX104-25407" fmla="*/ 6043311 w 6127689"/>
              <a:gd name="connsiteY104-25408" fmla="*/ 5361407 h 6858000"/>
              <a:gd name="connsiteX105-25409" fmla="*/ 6042954 w 6127689"/>
              <a:gd name="connsiteY105-25410" fmla="*/ 5362576 h 6858000"/>
              <a:gd name="connsiteX106-25411" fmla="*/ 6053435 w 6127689"/>
              <a:gd name="connsiteY106-25412" fmla="*/ 5387547 h 6858000"/>
              <a:gd name="connsiteX107-25413" fmla="*/ 6065933 w 6127689"/>
              <a:gd name="connsiteY107-25414" fmla="*/ 5443002 h 6858000"/>
              <a:gd name="connsiteX108-25415" fmla="*/ 6068640 w 6127689"/>
              <a:gd name="connsiteY108-25416" fmla="*/ 5474503 h 6858000"/>
              <a:gd name="connsiteX109-25417" fmla="*/ 6080922 w 6127689"/>
              <a:gd name="connsiteY109-25418" fmla="*/ 5561070 h 6858000"/>
              <a:gd name="connsiteX110-25419" fmla="*/ 6096949 w 6127689"/>
              <a:gd name="connsiteY110-25420" fmla="*/ 5648179 h 6858000"/>
              <a:gd name="connsiteX111-25421" fmla="*/ 6125703 w 6127689"/>
              <a:gd name="connsiteY111-25422" fmla="*/ 5692894 h 6858000"/>
              <a:gd name="connsiteX112-25423" fmla="*/ 6126670 w 6127689"/>
              <a:gd name="connsiteY112-25424" fmla="*/ 5697882 h 6858000"/>
              <a:gd name="connsiteX113-25425" fmla="*/ 6124061 w 6127689"/>
              <a:gd name="connsiteY113-25426" fmla="*/ 5710294 h 6858000"/>
              <a:gd name="connsiteX114-25427" fmla="*/ 6122213 w 6127689"/>
              <a:gd name="connsiteY114-25428" fmla="*/ 5714762 h 6858000"/>
              <a:gd name="connsiteX115-25429" fmla="*/ 6121353 w 6127689"/>
              <a:gd name="connsiteY115-25430" fmla="*/ 5721725 h 6858000"/>
              <a:gd name="connsiteX116-25431" fmla="*/ 6121607 w 6127689"/>
              <a:gd name="connsiteY116-25432" fmla="*/ 5721959 h 6858000"/>
              <a:gd name="connsiteX117-25433" fmla="*/ 6120262 w 6127689"/>
              <a:gd name="connsiteY117-25434" fmla="*/ 5728358 h 6858000"/>
              <a:gd name="connsiteX118-25435" fmla="*/ 6127024 w 6127689"/>
              <a:gd name="connsiteY118-25436" fmla="*/ 5786902 h 6858000"/>
              <a:gd name="connsiteX119-25437" fmla="*/ 6127519 w 6127689"/>
              <a:gd name="connsiteY119-25438" fmla="*/ 5865775 h 6858000"/>
              <a:gd name="connsiteX120-25439" fmla="*/ 6119217 w 6127689"/>
              <a:gd name="connsiteY120-25440" fmla="*/ 5888542 h 6858000"/>
              <a:gd name="connsiteX121-25441" fmla="*/ 6102493 w 6127689"/>
              <a:gd name="connsiteY121-25442" fmla="*/ 5928602 h 6858000"/>
              <a:gd name="connsiteX122-25443" fmla="*/ 6056863 w 6127689"/>
              <a:gd name="connsiteY122-25444" fmla="*/ 6000643 h 6858000"/>
              <a:gd name="connsiteX123-25445" fmla="*/ 6045436 w 6127689"/>
              <a:gd name="connsiteY123-25446" fmla="*/ 6124480 h 6858000"/>
              <a:gd name="connsiteX124-25447" fmla="*/ 6030489 w 6127689"/>
              <a:gd name="connsiteY124-25448" fmla="*/ 6317666 h 6858000"/>
              <a:gd name="connsiteX125-25449" fmla="*/ 6007492 w 6127689"/>
              <a:gd name="connsiteY125-25450" fmla="*/ 6440818 h 6858000"/>
              <a:gd name="connsiteX126-25451" fmla="*/ 6009467 w 6127689"/>
              <a:gd name="connsiteY126-25452" fmla="*/ 6487076 h 6858000"/>
              <a:gd name="connsiteX127-25453" fmla="*/ 5995064 w 6127689"/>
              <a:gd name="connsiteY127-25454" fmla="*/ 6540791 h 6858000"/>
              <a:gd name="connsiteX128-25455" fmla="*/ 5996309 w 6127689"/>
              <a:gd name="connsiteY128-25456" fmla="*/ 6543961 h 6858000"/>
              <a:gd name="connsiteX129-25457" fmla="*/ 5996048 w 6127689"/>
              <a:gd name="connsiteY129-25458" fmla="*/ 6555444 h 6858000"/>
              <a:gd name="connsiteX130-25459" fmla="*/ 6002524 w 6127689"/>
              <a:gd name="connsiteY130-25460" fmla="*/ 6560188 h 6858000"/>
              <a:gd name="connsiteX131-25461" fmla="*/ 6006823 w 6127689"/>
              <a:gd name="connsiteY131-25462" fmla="*/ 6578546 h 6858000"/>
              <a:gd name="connsiteX132-25463" fmla="*/ 6004510 w 6127689"/>
              <a:gd name="connsiteY132-25464" fmla="*/ 6599256 h 6858000"/>
              <a:gd name="connsiteX133-25465" fmla="*/ 5986207 w 6127689"/>
              <a:gd name="connsiteY133-25466" fmla="*/ 6695855 h 6858000"/>
              <a:gd name="connsiteX134-25467" fmla="*/ 5979428 w 6127689"/>
              <a:gd name="connsiteY134-25468" fmla="*/ 6754678 h 6858000"/>
              <a:gd name="connsiteX135-25469" fmla="*/ 5983398 w 6127689"/>
              <a:gd name="connsiteY135-25470" fmla="*/ 6778641 h 6858000"/>
              <a:gd name="connsiteX136-25471" fmla="*/ 5984543 w 6127689"/>
              <a:gd name="connsiteY136-25472" fmla="*/ 6811016 h 6858000"/>
              <a:gd name="connsiteX137-25473" fmla="*/ 5981802 w 6127689"/>
              <a:gd name="connsiteY137-25474" fmla="*/ 6838578 h 6858000"/>
              <a:gd name="connsiteX138-25475" fmla="*/ 5979671 w 6127689"/>
              <a:gd name="connsiteY138-25476" fmla="*/ 6858000 h 6858000"/>
              <a:gd name="connsiteX139-25477" fmla="*/ 0 w 6127689"/>
              <a:gd name="connsiteY139-25478" fmla="*/ 6858000 h 6858000"/>
              <a:gd name="connsiteX140-25479" fmla="*/ 0 w 6127689"/>
              <a:gd name="connsiteY140-25480" fmla="*/ 0 h 6858000"/>
              <a:gd name="connsiteX0-25481" fmla="*/ 0 w 6127689"/>
              <a:gd name="connsiteY0-25482" fmla="*/ 0 h 6858000"/>
              <a:gd name="connsiteX1-25483" fmla="*/ 4965888 w 6127689"/>
              <a:gd name="connsiteY1-25484" fmla="*/ 0 h 6858000"/>
              <a:gd name="connsiteX2-25485" fmla="*/ 4967767 w 6127689"/>
              <a:gd name="connsiteY2-25486" fmla="*/ 7930 h 6858000"/>
              <a:gd name="connsiteX3-25487" fmla="*/ 4979444 w 6127689"/>
              <a:gd name="connsiteY3-25488" fmla="*/ 43921 h 6858000"/>
              <a:gd name="connsiteX4-25489" fmla="*/ 5021173 w 6127689"/>
              <a:gd name="connsiteY4-25490" fmla="*/ 123738 h 6858000"/>
              <a:gd name="connsiteX5-25491" fmla="*/ 5075458 w 6127689"/>
              <a:gd name="connsiteY5-25492" fmla="*/ 264355 h 6858000"/>
              <a:gd name="connsiteX6-25493" fmla="*/ 5081175 w 6127689"/>
              <a:gd name="connsiteY6-25494" fmla="*/ 277448 h 6858000"/>
              <a:gd name="connsiteX7-25495" fmla="*/ 5097011 w 6127689"/>
              <a:gd name="connsiteY7-25496" fmla="*/ 355616 h 6858000"/>
              <a:gd name="connsiteX8-25497" fmla="*/ 5130982 w 6127689"/>
              <a:gd name="connsiteY8-25498" fmla="*/ 412030 h 6858000"/>
              <a:gd name="connsiteX9-25499" fmla="*/ 5153000 w 6127689"/>
              <a:gd name="connsiteY9-25500" fmla="*/ 507134 h 6858000"/>
              <a:gd name="connsiteX10-25501" fmla="*/ 5171282 w 6127689"/>
              <a:gd name="connsiteY10-25502" fmla="*/ 602071 h 6858000"/>
              <a:gd name="connsiteX11-25503" fmla="*/ 5176196 w 6127689"/>
              <a:gd name="connsiteY11-25504" fmla="*/ 636822 h 6858000"/>
              <a:gd name="connsiteX12-25505" fmla="*/ 5189051 w 6127689"/>
              <a:gd name="connsiteY12-25506" fmla="*/ 782518 h 6858000"/>
              <a:gd name="connsiteX13-25507" fmla="*/ 5210428 w 6127689"/>
              <a:gd name="connsiteY13-25508" fmla="*/ 815772 h 6858000"/>
              <a:gd name="connsiteX14-25509" fmla="*/ 5221088 w 6127689"/>
              <a:gd name="connsiteY14-25510" fmla="*/ 860193 h 6858000"/>
              <a:gd name="connsiteX15-25511" fmla="*/ 5230806 w 6127689"/>
              <a:gd name="connsiteY15-25512" fmla="*/ 961354 h 6858000"/>
              <a:gd name="connsiteX16-25513" fmla="*/ 5201018 w 6127689"/>
              <a:gd name="connsiteY16-25514" fmla="*/ 1095027 h 6858000"/>
              <a:gd name="connsiteX17-25515" fmla="*/ 5202153 w 6127689"/>
              <a:gd name="connsiteY17-25516" fmla="*/ 1133224 h 6858000"/>
              <a:gd name="connsiteX18-25517" fmla="*/ 5207370 w 6127689"/>
              <a:gd name="connsiteY18-25518" fmla="*/ 1138097 h 6858000"/>
              <a:gd name="connsiteX19-25519" fmla="*/ 5189234 w 6127689"/>
              <a:gd name="connsiteY19-25520" fmla="*/ 1193495 h 6858000"/>
              <a:gd name="connsiteX20-25521" fmla="*/ 5202769 w 6127689"/>
              <a:gd name="connsiteY20-25522" fmla="*/ 1269450 h 6858000"/>
              <a:gd name="connsiteX21-25523" fmla="*/ 5225968 w 6127689"/>
              <a:gd name="connsiteY21-25524" fmla="*/ 1357994 h 6858000"/>
              <a:gd name="connsiteX22-25525" fmla="*/ 5233819 w 6127689"/>
              <a:gd name="connsiteY22-25526" fmla="*/ 1380922 h 6858000"/>
              <a:gd name="connsiteX23-25527" fmla="*/ 5237226 w 6127689"/>
              <a:gd name="connsiteY23-25528" fmla="*/ 1441327 h 6858000"/>
              <a:gd name="connsiteX24-25529" fmla="*/ 5255653 w 6127689"/>
              <a:gd name="connsiteY24-25530" fmla="*/ 1524712 h 6858000"/>
              <a:gd name="connsiteX25-25531" fmla="*/ 5263491 w 6127689"/>
              <a:gd name="connsiteY25-25532" fmla="*/ 1642938 h 6858000"/>
              <a:gd name="connsiteX26-25533" fmla="*/ 5261314 w 6127689"/>
              <a:gd name="connsiteY26-25534" fmla="*/ 1689177 h 6858000"/>
              <a:gd name="connsiteX27-25535" fmla="*/ 5259788 w 6127689"/>
              <a:gd name="connsiteY27-25536" fmla="*/ 1768516 h 6858000"/>
              <a:gd name="connsiteX28-25537" fmla="*/ 5255696 w 6127689"/>
              <a:gd name="connsiteY28-25538" fmla="*/ 1953770 h 6858000"/>
              <a:gd name="connsiteX29-25539" fmla="*/ 5252592 w 6127689"/>
              <a:gd name="connsiteY29-25540" fmla="*/ 2092210 h 6858000"/>
              <a:gd name="connsiteX30-25541" fmla="*/ 5264303 w 6127689"/>
              <a:gd name="connsiteY30-25542" fmla="*/ 2225157 h 6858000"/>
              <a:gd name="connsiteX31-25543" fmla="*/ 5254949 w 6127689"/>
              <a:gd name="connsiteY31-25544" fmla="*/ 2236160 h 6858000"/>
              <a:gd name="connsiteX32-25545" fmla="*/ 5250104 w 6127689"/>
              <a:gd name="connsiteY32-25546" fmla="*/ 2249166 h 6858000"/>
              <a:gd name="connsiteX33-25547" fmla="*/ 5251214 w 6127689"/>
              <a:gd name="connsiteY33-25548" fmla="*/ 2250944 h 6858000"/>
              <a:gd name="connsiteX34-25549" fmla="*/ 5250644 w 6127689"/>
              <a:gd name="connsiteY34-25550" fmla="*/ 2266619 h 6858000"/>
              <a:gd name="connsiteX35-25551" fmla="*/ 5293877 w 6127689"/>
              <a:gd name="connsiteY35-25552" fmla="*/ 2368649 h 6858000"/>
              <a:gd name="connsiteX36-25553" fmla="*/ 5311338 w 6127689"/>
              <a:gd name="connsiteY36-25554" fmla="*/ 2404034 h 6858000"/>
              <a:gd name="connsiteX37-25555" fmla="*/ 5338366 w 6127689"/>
              <a:gd name="connsiteY37-25556" fmla="*/ 2465052 h 6858000"/>
              <a:gd name="connsiteX38-25557" fmla="*/ 5371263 w 6127689"/>
              <a:gd name="connsiteY38-25558" fmla="*/ 2586413 h 6858000"/>
              <a:gd name="connsiteX39-25559" fmla="*/ 5407503 w 6127689"/>
              <a:gd name="connsiteY39-25560" fmla="*/ 2786290 h 6858000"/>
              <a:gd name="connsiteX40-25561" fmla="*/ 5407356 w 6127689"/>
              <a:gd name="connsiteY40-25562" fmla="*/ 2787545 h 6858000"/>
              <a:gd name="connsiteX41-25563" fmla="*/ 5411130 w 6127689"/>
              <a:gd name="connsiteY41-25564" fmla="*/ 2788640 h 6858000"/>
              <a:gd name="connsiteX42-25565" fmla="*/ 5416439 w 6127689"/>
              <a:gd name="connsiteY42-25566" fmla="*/ 2805666 h 6858000"/>
              <a:gd name="connsiteX43-25567" fmla="*/ 5457023 w 6127689"/>
              <a:gd name="connsiteY43-25568" fmla="*/ 2858292 h 6858000"/>
              <a:gd name="connsiteX44-25569" fmla="*/ 5479298 w 6127689"/>
              <a:gd name="connsiteY44-25570" fmla="*/ 2947791 h 6858000"/>
              <a:gd name="connsiteX45-25571" fmla="*/ 5481770 w 6127689"/>
              <a:gd name="connsiteY45-25572" fmla="*/ 2951352 h 6858000"/>
              <a:gd name="connsiteX46-25573" fmla="*/ 5482045 w 6127689"/>
              <a:gd name="connsiteY46-25574" fmla="*/ 2984371 h 6858000"/>
              <a:gd name="connsiteX47-25575" fmla="*/ 5482415 w 6127689"/>
              <a:gd name="connsiteY47-25576" fmla="*/ 3004079 h 6858000"/>
              <a:gd name="connsiteX48-25577" fmla="*/ 5503944 w 6127689"/>
              <a:gd name="connsiteY48-25578" fmla="*/ 3123335 h 6858000"/>
              <a:gd name="connsiteX49-25579" fmla="*/ 5516007 w 6127689"/>
              <a:gd name="connsiteY49-25580" fmla="*/ 3258473 h 6858000"/>
              <a:gd name="connsiteX50-25581" fmla="*/ 5566839 w 6127689"/>
              <a:gd name="connsiteY50-25582" fmla="*/ 3345295 h 6858000"/>
              <a:gd name="connsiteX51-25583" fmla="*/ 5589758 w 6127689"/>
              <a:gd name="connsiteY51-25584" fmla="*/ 3506453 h 6858000"/>
              <a:gd name="connsiteX52-25585" fmla="*/ 5596144 w 6127689"/>
              <a:gd name="connsiteY52-25586" fmla="*/ 3534624 h 6858000"/>
              <a:gd name="connsiteX53-25587" fmla="*/ 5597750 w 6127689"/>
              <a:gd name="connsiteY53-25588" fmla="*/ 3534129 h 6858000"/>
              <a:gd name="connsiteX54-25589" fmla="*/ 5599700 w 6127689"/>
              <a:gd name="connsiteY54-25590" fmla="*/ 3547221 h 6858000"/>
              <a:gd name="connsiteX55-25591" fmla="*/ 5615031 w 6127689"/>
              <a:gd name="connsiteY55-25592" fmla="*/ 3557482 h 6858000"/>
              <a:gd name="connsiteX56-25593" fmla="*/ 5618377 w 6127689"/>
              <a:gd name="connsiteY56-25594" fmla="*/ 3588431 h 6858000"/>
              <a:gd name="connsiteX57-25595" fmla="*/ 5612155 w 6127689"/>
              <a:gd name="connsiteY57-25596" fmla="*/ 3589869 h 6858000"/>
              <a:gd name="connsiteX58-25597" fmla="*/ 5620843 w 6127689"/>
              <a:gd name="connsiteY58-25598" fmla="*/ 3606745 h 6858000"/>
              <a:gd name="connsiteX59-25599" fmla="*/ 5655472 w 6127689"/>
              <a:gd name="connsiteY59-25600" fmla="*/ 3678877 h 6858000"/>
              <a:gd name="connsiteX60-25601" fmla="*/ 5683015 w 6127689"/>
              <a:gd name="connsiteY60-25602" fmla="*/ 3762025 h 6858000"/>
              <a:gd name="connsiteX61-25603" fmla="*/ 5696643 w 6127689"/>
              <a:gd name="connsiteY61-25604" fmla="*/ 3773888 h 6858000"/>
              <a:gd name="connsiteX62-25605" fmla="*/ 5699203 w 6127689"/>
              <a:gd name="connsiteY62-25606" fmla="*/ 3775823 h 6858000"/>
              <a:gd name="connsiteX63-25607" fmla="*/ 5704824 w 6127689"/>
              <a:gd name="connsiteY63-25608" fmla="*/ 3785966 h 6858000"/>
              <a:gd name="connsiteX64-25609" fmla="*/ 5733539 w 6127689"/>
              <a:gd name="connsiteY64-25610" fmla="*/ 3818457 h 6858000"/>
              <a:gd name="connsiteX65-25611" fmla="*/ 5768491 w 6127689"/>
              <a:gd name="connsiteY65-25612" fmla="*/ 3914399 h 6858000"/>
              <a:gd name="connsiteX66-25613" fmla="*/ 5793123 w 6127689"/>
              <a:gd name="connsiteY66-25614" fmla="*/ 3969952 h 6858000"/>
              <a:gd name="connsiteX67-25615" fmla="*/ 5808321 w 6127689"/>
              <a:gd name="connsiteY67-25616" fmla="*/ 3988153 h 6858000"/>
              <a:gd name="connsiteX68-25617" fmla="*/ 5825621 w 6127689"/>
              <a:gd name="connsiteY68-25618" fmla="*/ 4015525 h 6858000"/>
              <a:gd name="connsiteX69-25619" fmla="*/ 5860672 w 6127689"/>
              <a:gd name="connsiteY69-25620" fmla="*/ 4061579 h 6858000"/>
              <a:gd name="connsiteX70-25621" fmla="*/ 5872173 w 6127689"/>
              <a:gd name="connsiteY70-25622" fmla="*/ 4088497 h 6858000"/>
              <a:gd name="connsiteX71-25623" fmla="*/ 5883705 w 6127689"/>
              <a:gd name="connsiteY71-25624" fmla="*/ 4101899 h 6858000"/>
              <a:gd name="connsiteX72-25625" fmla="*/ 5894095 w 6127689"/>
              <a:gd name="connsiteY72-25626" fmla="*/ 4128857 h 6858000"/>
              <a:gd name="connsiteX73-25627" fmla="*/ 5898339 w 6127689"/>
              <a:gd name="connsiteY73-25628" fmla="*/ 4140800 h 6858000"/>
              <a:gd name="connsiteX74-25629" fmla="*/ 5903513 w 6127689"/>
              <a:gd name="connsiteY74-25630" fmla="*/ 4187661 h 6858000"/>
              <a:gd name="connsiteX75-25631" fmla="*/ 5917114 w 6127689"/>
              <a:gd name="connsiteY75-25632" fmla="*/ 4213096 h 6858000"/>
              <a:gd name="connsiteX76-25633" fmla="*/ 5924233 w 6127689"/>
              <a:gd name="connsiteY76-25634" fmla="*/ 4242060 h 6858000"/>
              <a:gd name="connsiteX77-25635" fmla="*/ 5928910 w 6127689"/>
              <a:gd name="connsiteY77-25636" fmla="*/ 4300973 h 6858000"/>
              <a:gd name="connsiteX78-25637" fmla="*/ 5939320 w 6127689"/>
              <a:gd name="connsiteY78-25638" fmla="*/ 4340435 h 6858000"/>
              <a:gd name="connsiteX79-25639" fmla="*/ 5946705 w 6127689"/>
              <a:gd name="connsiteY79-25640" fmla="*/ 4428051 h 6858000"/>
              <a:gd name="connsiteX80-25641" fmla="*/ 5949261 w 6127689"/>
              <a:gd name="connsiteY80-25642" fmla="*/ 4449185 h 6858000"/>
              <a:gd name="connsiteX81-25643" fmla="*/ 5957504 w 6127689"/>
              <a:gd name="connsiteY81-25644" fmla="*/ 4465911 h 6858000"/>
              <a:gd name="connsiteX82-25645" fmla="*/ 5964689 w 6127689"/>
              <a:gd name="connsiteY82-25646" fmla="*/ 4468532 h 6858000"/>
              <a:gd name="connsiteX83-25647" fmla="*/ 5967062 w 6127689"/>
              <a:gd name="connsiteY83-25648" fmla="*/ 4479923 h 6858000"/>
              <a:gd name="connsiteX84-25649" fmla="*/ 5968960 w 6127689"/>
              <a:gd name="connsiteY84-25650" fmla="*/ 4482655 h 6858000"/>
              <a:gd name="connsiteX85-25651" fmla="*/ 5978567 w 6127689"/>
              <a:gd name="connsiteY85-25652" fmla="*/ 4498605 h 6858000"/>
              <a:gd name="connsiteX86-25653" fmla="*/ 5980106 w 6127689"/>
              <a:gd name="connsiteY86-25654" fmla="*/ 4585087 h 6858000"/>
              <a:gd name="connsiteX87-25655" fmla="*/ 5998138 w 6127689"/>
              <a:gd name="connsiteY87-25656" fmla="*/ 4697518 h 6858000"/>
              <a:gd name="connsiteX88-25657" fmla="*/ 6013516 w 6127689"/>
              <a:gd name="connsiteY88-25658" fmla="*/ 4786619 h 6858000"/>
              <a:gd name="connsiteX89-25659" fmla="*/ 6025404 w 6127689"/>
              <a:gd name="connsiteY89-25660" fmla="*/ 4858148 h 6858000"/>
              <a:gd name="connsiteX90-25661" fmla="*/ 6007749 w 6127689"/>
              <a:gd name="connsiteY90-25662" fmla="*/ 4964715 h 6858000"/>
              <a:gd name="connsiteX91-25663" fmla="*/ 6005269 w 6127689"/>
              <a:gd name="connsiteY91-25664" fmla="*/ 5150567 h 6858000"/>
              <a:gd name="connsiteX92-25665" fmla="*/ 6001127 w 6127689"/>
              <a:gd name="connsiteY92-25666" fmla="*/ 5164609 h 6858000"/>
              <a:gd name="connsiteX93-25667" fmla="*/ 5996647 w 6127689"/>
              <a:gd name="connsiteY93-25668" fmla="*/ 5185640 h 6858000"/>
              <a:gd name="connsiteX94-25669" fmla="*/ 5998514 w 6127689"/>
              <a:gd name="connsiteY94-25670" fmla="*/ 5189673 h 6858000"/>
              <a:gd name="connsiteX95-25671" fmla="*/ 6018409 w 6127689"/>
              <a:gd name="connsiteY95-25672" fmla="*/ 5227157 h 6858000"/>
              <a:gd name="connsiteX96-25673" fmla="*/ 6036748 w 6127689"/>
              <a:gd name="connsiteY96-25674" fmla="*/ 5322752 h 6858000"/>
              <a:gd name="connsiteX97-25675" fmla="*/ 6036943 w 6127689"/>
              <a:gd name="connsiteY97-25676" fmla="*/ 5329480 h 6858000"/>
              <a:gd name="connsiteX98-25677" fmla="*/ 6037236 w 6127689"/>
              <a:gd name="connsiteY98-25678" fmla="*/ 5329634 h 6858000"/>
              <a:gd name="connsiteX99-25679" fmla="*/ 6038019 w 6127689"/>
              <a:gd name="connsiteY99-25680" fmla="*/ 5336764 h 6858000"/>
              <a:gd name="connsiteX100-25681" fmla="*/ 6037298 w 6127689"/>
              <a:gd name="connsiteY100-25682" fmla="*/ 5341753 h 6858000"/>
              <a:gd name="connsiteX101-25683" fmla="*/ 6037677 w 6127689"/>
              <a:gd name="connsiteY101-25684" fmla="*/ 5354807 h 6858000"/>
              <a:gd name="connsiteX102-25685" fmla="*/ 6039728 w 6127689"/>
              <a:gd name="connsiteY102-25686" fmla="*/ 5359416 h 6858000"/>
              <a:gd name="connsiteX103-25687" fmla="*/ 6043311 w 6127689"/>
              <a:gd name="connsiteY103-25688" fmla="*/ 5361407 h 6858000"/>
              <a:gd name="connsiteX104-25689" fmla="*/ 6042954 w 6127689"/>
              <a:gd name="connsiteY104-25690" fmla="*/ 5362576 h 6858000"/>
              <a:gd name="connsiteX105-25691" fmla="*/ 6053435 w 6127689"/>
              <a:gd name="connsiteY105-25692" fmla="*/ 5387547 h 6858000"/>
              <a:gd name="connsiteX106-25693" fmla="*/ 6065933 w 6127689"/>
              <a:gd name="connsiteY106-25694" fmla="*/ 5443002 h 6858000"/>
              <a:gd name="connsiteX107-25695" fmla="*/ 6068640 w 6127689"/>
              <a:gd name="connsiteY107-25696" fmla="*/ 5474503 h 6858000"/>
              <a:gd name="connsiteX108-25697" fmla="*/ 6080922 w 6127689"/>
              <a:gd name="connsiteY108-25698" fmla="*/ 5561070 h 6858000"/>
              <a:gd name="connsiteX109-25699" fmla="*/ 6096949 w 6127689"/>
              <a:gd name="connsiteY109-25700" fmla="*/ 5648179 h 6858000"/>
              <a:gd name="connsiteX110-25701" fmla="*/ 6125703 w 6127689"/>
              <a:gd name="connsiteY110-25702" fmla="*/ 5692894 h 6858000"/>
              <a:gd name="connsiteX111-25703" fmla="*/ 6126670 w 6127689"/>
              <a:gd name="connsiteY111-25704" fmla="*/ 5697882 h 6858000"/>
              <a:gd name="connsiteX112-25705" fmla="*/ 6124061 w 6127689"/>
              <a:gd name="connsiteY112-25706" fmla="*/ 5710294 h 6858000"/>
              <a:gd name="connsiteX113-25707" fmla="*/ 6122213 w 6127689"/>
              <a:gd name="connsiteY113-25708" fmla="*/ 5714762 h 6858000"/>
              <a:gd name="connsiteX114-25709" fmla="*/ 6121353 w 6127689"/>
              <a:gd name="connsiteY114-25710" fmla="*/ 5721725 h 6858000"/>
              <a:gd name="connsiteX115-25711" fmla="*/ 6121607 w 6127689"/>
              <a:gd name="connsiteY115-25712" fmla="*/ 5721959 h 6858000"/>
              <a:gd name="connsiteX116-25713" fmla="*/ 6120262 w 6127689"/>
              <a:gd name="connsiteY116-25714" fmla="*/ 5728358 h 6858000"/>
              <a:gd name="connsiteX117-25715" fmla="*/ 6127024 w 6127689"/>
              <a:gd name="connsiteY117-25716" fmla="*/ 5786902 h 6858000"/>
              <a:gd name="connsiteX118-25717" fmla="*/ 6127519 w 6127689"/>
              <a:gd name="connsiteY118-25718" fmla="*/ 5865775 h 6858000"/>
              <a:gd name="connsiteX119-25719" fmla="*/ 6119217 w 6127689"/>
              <a:gd name="connsiteY119-25720" fmla="*/ 5888542 h 6858000"/>
              <a:gd name="connsiteX120-25721" fmla="*/ 6102493 w 6127689"/>
              <a:gd name="connsiteY120-25722" fmla="*/ 5928602 h 6858000"/>
              <a:gd name="connsiteX121-25723" fmla="*/ 6056863 w 6127689"/>
              <a:gd name="connsiteY121-25724" fmla="*/ 6000643 h 6858000"/>
              <a:gd name="connsiteX122-25725" fmla="*/ 6045436 w 6127689"/>
              <a:gd name="connsiteY122-25726" fmla="*/ 6124480 h 6858000"/>
              <a:gd name="connsiteX123-25727" fmla="*/ 6030489 w 6127689"/>
              <a:gd name="connsiteY123-25728" fmla="*/ 6317666 h 6858000"/>
              <a:gd name="connsiteX124-25729" fmla="*/ 6007492 w 6127689"/>
              <a:gd name="connsiteY124-25730" fmla="*/ 6440818 h 6858000"/>
              <a:gd name="connsiteX125-25731" fmla="*/ 6009467 w 6127689"/>
              <a:gd name="connsiteY125-25732" fmla="*/ 6487076 h 6858000"/>
              <a:gd name="connsiteX126-25733" fmla="*/ 5995064 w 6127689"/>
              <a:gd name="connsiteY126-25734" fmla="*/ 6540791 h 6858000"/>
              <a:gd name="connsiteX127-25735" fmla="*/ 5996309 w 6127689"/>
              <a:gd name="connsiteY127-25736" fmla="*/ 6543961 h 6858000"/>
              <a:gd name="connsiteX128-25737" fmla="*/ 5996048 w 6127689"/>
              <a:gd name="connsiteY128-25738" fmla="*/ 6555444 h 6858000"/>
              <a:gd name="connsiteX129-25739" fmla="*/ 6002524 w 6127689"/>
              <a:gd name="connsiteY129-25740" fmla="*/ 6560188 h 6858000"/>
              <a:gd name="connsiteX130-25741" fmla="*/ 6006823 w 6127689"/>
              <a:gd name="connsiteY130-25742" fmla="*/ 6578546 h 6858000"/>
              <a:gd name="connsiteX131-25743" fmla="*/ 6004510 w 6127689"/>
              <a:gd name="connsiteY131-25744" fmla="*/ 6599256 h 6858000"/>
              <a:gd name="connsiteX132-25745" fmla="*/ 5986207 w 6127689"/>
              <a:gd name="connsiteY132-25746" fmla="*/ 6695855 h 6858000"/>
              <a:gd name="connsiteX133-25747" fmla="*/ 5979428 w 6127689"/>
              <a:gd name="connsiteY133-25748" fmla="*/ 6754678 h 6858000"/>
              <a:gd name="connsiteX134-25749" fmla="*/ 5983398 w 6127689"/>
              <a:gd name="connsiteY134-25750" fmla="*/ 6778641 h 6858000"/>
              <a:gd name="connsiteX135-25751" fmla="*/ 5984543 w 6127689"/>
              <a:gd name="connsiteY135-25752" fmla="*/ 6811016 h 6858000"/>
              <a:gd name="connsiteX136-25753" fmla="*/ 5981802 w 6127689"/>
              <a:gd name="connsiteY136-25754" fmla="*/ 6838578 h 6858000"/>
              <a:gd name="connsiteX137-25755" fmla="*/ 5979671 w 6127689"/>
              <a:gd name="connsiteY137-25756" fmla="*/ 6858000 h 6858000"/>
              <a:gd name="connsiteX138-25757" fmla="*/ 0 w 6127689"/>
              <a:gd name="connsiteY138-25758" fmla="*/ 6858000 h 6858000"/>
              <a:gd name="connsiteX139-25759" fmla="*/ 0 w 6127689"/>
              <a:gd name="connsiteY139-25760" fmla="*/ 0 h 6858000"/>
              <a:gd name="connsiteX0-25761" fmla="*/ 0 w 6127689"/>
              <a:gd name="connsiteY0-25762" fmla="*/ 0 h 6858000"/>
              <a:gd name="connsiteX1-25763" fmla="*/ 4965888 w 6127689"/>
              <a:gd name="connsiteY1-25764" fmla="*/ 0 h 6858000"/>
              <a:gd name="connsiteX2-25765" fmla="*/ 4967767 w 6127689"/>
              <a:gd name="connsiteY2-25766" fmla="*/ 7930 h 6858000"/>
              <a:gd name="connsiteX3-25767" fmla="*/ 4979444 w 6127689"/>
              <a:gd name="connsiteY3-25768" fmla="*/ 43921 h 6858000"/>
              <a:gd name="connsiteX4-25769" fmla="*/ 5021173 w 6127689"/>
              <a:gd name="connsiteY4-25770" fmla="*/ 123738 h 6858000"/>
              <a:gd name="connsiteX5-25771" fmla="*/ 5075458 w 6127689"/>
              <a:gd name="connsiteY5-25772" fmla="*/ 264355 h 6858000"/>
              <a:gd name="connsiteX6-25773" fmla="*/ 5081175 w 6127689"/>
              <a:gd name="connsiteY6-25774" fmla="*/ 277448 h 6858000"/>
              <a:gd name="connsiteX7-25775" fmla="*/ 5097011 w 6127689"/>
              <a:gd name="connsiteY7-25776" fmla="*/ 355616 h 6858000"/>
              <a:gd name="connsiteX8-25777" fmla="*/ 5130982 w 6127689"/>
              <a:gd name="connsiteY8-25778" fmla="*/ 412030 h 6858000"/>
              <a:gd name="connsiteX9-25779" fmla="*/ 5153000 w 6127689"/>
              <a:gd name="connsiteY9-25780" fmla="*/ 507134 h 6858000"/>
              <a:gd name="connsiteX10-25781" fmla="*/ 5171282 w 6127689"/>
              <a:gd name="connsiteY10-25782" fmla="*/ 602071 h 6858000"/>
              <a:gd name="connsiteX11-25783" fmla="*/ 5176196 w 6127689"/>
              <a:gd name="connsiteY11-25784" fmla="*/ 636822 h 6858000"/>
              <a:gd name="connsiteX12-25785" fmla="*/ 5189051 w 6127689"/>
              <a:gd name="connsiteY12-25786" fmla="*/ 782518 h 6858000"/>
              <a:gd name="connsiteX13-25787" fmla="*/ 5210428 w 6127689"/>
              <a:gd name="connsiteY13-25788" fmla="*/ 815772 h 6858000"/>
              <a:gd name="connsiteX14-25789" fmla="*/ 5221088 w 6127689"/>
              <a:gd name="connsiteY14-25790" fmla="*/ 860193 h 6858000"/>
              <a:gd name="connsiteX15-25791" fmla="*/ 5230806 w 6127689"/>
              <a:gd name="connsiteY15-25792" fmla="*/ 961354 h 6858000"/>
              <a:gd name="connsiteX16-25793" fmla="*/ 5201018 w 6127689"/>
              <a:gd name="connsiteY16-25794" fmla="*/ 1095027 h 6858000"/>
              <a:gd name="connsiteX17-25795" fmla="*/ 5202153 w 6127689"/>
              <a:gd name="connsiteY17-25796" fmla="*/ 1133224 h 6858000"/>
              <a:gd name="connsiteX18-25797" fmla="*/ 5207370 w 6127689"/>
              <a:gd name="connsiteY18-25798" fmla="*/ 1138097 h 6858000"/>
              <a:gd name="connsiteX19-25799" fmla="*/ 5189234 w 6127689"/>
              <a:gd name="connsiteY19-25800" fmla="*/ 1193495 h 6858000"/>
              <a:gd name="connsiteX20-25801" fmla="*/ 5202769 w 6127689"/>
              <a:gd name="connsiteY20-25802" fmla="*/ 1269450 h 6858000"/>
              <a:gd name="connsiteX21-25803" fmla="*/ 5225968 w 6127689"/>
              <a:gd name="connsiteY21-25804" fmla="*/ 1357994 h 6858000"/>
              <a:gd name="connsiteX22-25805" fmla="*/ 5233819 w 6127689"/>
              <a:gd name="connsiteY22-25806" fmla="*/ 1380922 h 6858000"/>
              <a:gd name="connsiteX23-25807" fmla="*/ 5237226 w 6127689"/>
              <a:gd name="connsiteY23-25808" fmla="*/ 1441327 h 6858000"/>
              <a:gd name="connsiteX24-25809" fmla="*/ 5255653 w 6127689"/>
              <a:gd name="connsiteY24-25810" fmla="*/ 1524712 h 6858000"/>
              <a:gd name="connsiteX25-25811" fmla="*/ 5263491 w 6127689"/>
              <a:gd name="connsiteY25-25812" fmla="*/ 1642938 h 6858000"/>
              <a:gd name="connsiteX26-25813" fmla="*/ 5261314 w 6127689"/>
              <a:gd name="connsiteY26-25814" fmla="*/ 1689177 h 6858000"/>
              <a:gd name="connsiteX27-25815" fmla="*/ 5259788 w 6127689"/>
              <a:gd name="connsiteY27-25816" fmla="*/ 1768516 h 6858000"/>
              <a:gd name="connsiteX28-25817" fmla="*/ 5255696 w 6127689"/>
              <a:gd name="connsiteY28-25818" fmla="*/ 1953770 h 6858000"/>
              <a:gd name="connsiteX29-25819" fmla="*/ 5252592 w 6127689"/>
              <a:gd name="connsiteY29-25820" fmla="*/ 2092210 h 6858000"/>
              <a:gd name="connsiteX30-25821" fmla="*/ 5264303 w 6127689"/>
              <a:gd name="connsiteY30-25822" fmla="*/ 2225157 h 6858000"/>
              <a:gd name="connsiteX31-25823" fmla="*/ 5254949 w 6127689"/>
              <a:gd name="connsiteY31-25824" fmla="*/ 2236160 h 6858000"/>
              <a:gd name="connsiteX32-25825" fmla="*/ 5250104 w 6127689"/>
              <a:gd name="connsiteY32-25826" fmla="*/ 2249166 h 6858000"/>
              <a:gd name="connsiteX33-25827" fmla="*/ 5251214 w 6127689"/>
              <a:gd name="connsiteY33-25828" fmla="*/ 2250944 h 6858000"/>
              <a:gd name="connsiteX34-25829" fmla="*/ 5250644 w 6127689"/>
              <a:gd name="connsiteY34-25830" fmla="*/ 2266619 h 6858000"/>
              <a:gd name="connsiteX35-25831" fmla="*/ 5293877 w 6127689"/>
              <a:gd name="connsiteY35-25832" fmla="*/ 2368649 h 6858000"/>
              <a:gd name="connsiteX36-25833" fmla="*/ 5311338 w 6127689"/>
              <a:gd name="connsiteY36-25834" fmla="*/ 2404034 h 6858000"/>
              <a:gd name="connsiteX37-25835" fmla="*/ 5338366 w 6127689"/>
              <a:gd name="connsiteY37-25836" fmla="*/ 2465052 h 6858000"/>
              <a:gd name="connsiteX38-25837" fmla="*/ 5371263 w 6127689"/>
              <a:gd name="connsiteY38-25838" fmla="*/ 2586413 h 6858000"/>
              <a:gd name="connsiteX39-25839" fmla="*/ 5407503 w 6127689"/>
              <a:gd name="connsiteY39-25840" fmla="*/ 2786290 h 6858000"/>
              <a:gd name="connsiteX40-25841" fmla="*/ 5407356 w 6127689"/>
              <a:gd name="connsiteY40-25842" fmla="*/ 2787545 h 6858000"/>
              <a:gd name="connsiteX41-25843" fmla="*/ 5411130 w 6127689"/>
              <a:gd name="connsiteY41-25844" fmla="*/ 2788640 h 6858000"/>
              <a:gd name="connsiteX42-25845" fmla="*/ 5416439 w 6127689"/>
              <a:gd name="connsiteY42-25846" fmla="*/ 2805666 h 6858000"/>
              <a:gd name="connsiteX43-25847" fmla="*/ 5457023 w 6127689"/>
              <a:gd name="connsiteY43-25848" fmla="*/ 2858292 h 6858000"/>
              <a:gd name="connsiteX44-25849" fmla="*/ 5479298 w 6127689"/>
              <a:gd name="connsiteY44-25850" fmla="*/ 2947791 h 6858000"/>
              <a:gd name="connsiteX45-25851" fmla="*/ 5481770 w 6127689"/>
              <a:gd name="connsiteY45-25852" fmla="*/ 2951352 h 6858000"/>
              <a:gd name="connsiteX46-25853" fmla="*/ 5482045 w 6127689"/>
              <a:gd name="connsiteY46-25854" fmla="*/ 2984371 h 6858000"/>
              <a:gd name="connsiteX47-25855" fmla="*/ 5482415 w 6127689"/>
              <a:gd name="connsiteY47-25856" fmla="*/ 3004079 h 6858000"/>
              <a:gd name="connsiteX48-25857" fmla="*/ 5503944 w 6127689"/>
              <a:gd name="connsiteY48-25858" fmla="*/ 3123335 h 6858000"/>
              <a:gd name="connsiteX49-25859" fmla="*/ 5516007 w 6127689"/>
              <a:gd name="connsiteY49-25860" fmla="*/ 3258473 h 6858000"/>
              <a:gd name="connsiteX50-25861" fmla="*/ 5566839 w 6127689"/>
              <a:gd name="connsiteY50-25862" fmla="*/ 3345295 h 6858000"/>
              <a:gd name="connsiteX51-25863" fmla="*/ 5589758 w 6127689"/>
              <a:gd name="connsiteY51-25864" fmla="*/ 3506453 h 6858000"/>
              <a:gd name="connsiteX52-25865" fmla="*/ 5596144 w 6127689"/>
              <a:gd name="connsiteY52-25866" fmla="*/ 3534624 h 6858000"/>
              <a:gd name="connsiteX53-25867" fmla="*/ 5597750 w 6127689"/>
              <a:gd name="connsiteY53-25868" fmla="*/ 3534129 h 6858000"/>
              <a:gd name="connsiteX54-25869" fmla="*/ 5599700 w 6127689"/>
              <a:gd name="connsiteY54-25870" fmla="*/ 3547221 h 6858000"/>
              <a:gd name="connsiteX55-25871" fmla="*/ 5615031 w 6127689"/>
              <a:gd name="connsiteY55-25872" fmla="*/ 3557482 h 6858000"/>
              <a:gd name="connsiteX56-25873" fmla="*/ 5618377 w 6127689"/>
              <a:gd name="connsiteY56-25874" fmla="*/ 3588431 h 6858000"/>
              <a:gd name="connsiteX57-25875" fmla="*/ 5612155 w 6127689"/>
              <a:gd name="connsiteY57-25876" fmla="*/ 3589869 h 6858000"/>
              <a:gd name="connsiteX58-25877" fmla="*/ 5620843 w 6127689"/>
              <a:gd name="connsiteY58-25878" fmla="*/ 3606745 h 6858000"/>
              <a:gd name="connsiteX59-25879" fmla="*/ 5655472 w 6127689"/>
              <a:gd name="connsiteY59-25880" fmla="*/ 3678877 h 6858000"/>
              <a:gd name="connsiteX60-25881" fmla="*/ 5683015 w 6127689"/>
              <a:gd name="connsiteY60-25882" fmla="*/ 3762025 h 6858000"/>
              <a:gd name="connsiteX61-25883" fmla="*/ 5696643 w 6127689"/>
              <a:gd name="connsiteY61-25884" fmla="*/ 3773888 h 6858000"/>
              <a:gd name="connsiteX62-25885" fmla="*/ 5699203 w 6127689"/>
              <a:gd name="connsiteY62-25886" fmla="*/ 3775823 h 6858000"/>
              <a:gd name="connsiteX63-25887" fmla="*/ 5704824 w 6127689"/>
              <a:gd name="connsiteY63-25888" fmla="*/ 3785966 h 6858000"/>
              <a:gd name="connsiteX64-25889" fmla="*/ 5733539 w 6127689"/>
              <a:gd name="connsiteY64-25890" fmla="*/ 3818457 h 6858000"/>
              <a:gd name="connsiteX65-25891" fmla="*/ 5768491 w 6127689"/>
              <a:gd name="connsiteY65-25892" fmla="*/ 3914399 h 6858000"/>
              <a:gd name="connsiteX66-25893" fmla="*/ 5793123 w 6127689"/>
              <a:gd name="connsiteY66-25894" fmla="*/ 3969952 h 6858000"/>
              <a:gd name="connsiteX67-25895" fmla="*/ 5808321 w 6127689"/>
              <a:gd name="connsiteY67-25896" fmla="*/ 3988153 h 6858000"/>
              <a:gd name="connsiteX68-25897" fmla="*/ 5825621 w 6127689"/>
              <a:gd name="connsiteY68-25898" fmla="*/ 4015525 h 6858000"/>
              <a:gd name="connsiteX69-25899" fmla="*/ 5860672 w 6127689"/>
              <a:gd name="connsiteY69-25900" fmla="*/ 4061579 h 6858000"/>
              <a:gd name="connsiteX70-25901" fmla="*/ 5872173 w 6127689"/>
              <a:gd name="connsiteY70-25902" fmla="*/ 4088497 h 6858000"/>
              <a:gd name="connsiteX71-25903" fmla="*/ 5883705 w 6127689"/>
              <a:gd name="connsiteY71-25904" fmla="*/ 4101899 h 6858000"/>
              <a:gd name="connsiteX72-25905" fmla="*/ 5894095 w 6127689"/>
              <a:gd name="connsiteY72-25906" fmla="*/ 4128857 h 6858000"/>
              <a:gd name="connsiteX73-25907" fmla="*/ 5898339 w 6127689"/>
              <a:gd name="connsiteY73-25908" fmla="*/ 4140800 h 6858000"/>
              <a:gd name="connsiteX74-25909" fmla="*/ 5903513 w 6127689"/>
              <a:gd name="connsiteY74-25910" fmla="*/ 4187661 h 6858000"/>
              <a:gd name="connsiteX75-25911" fmla="*/ 5917114 w 6127689"/>
              <a:gd name="connsiteY75-25912" fmla="*/ 4213096 h 6858000"/>
              <a:gd name="connsiteX76-25913" fmla="*/ 5924233 w 6127689"/>
              <a:gd name="connsiteY76-25914" fmla="*/ 4242060 h 6858000"/>
              <a:gd name="connsiteX77-25915" fmla="*/ 5928910 w 6127689"/>
              <a:gd name="connsiteY77-25916" fmla="*/ 4300973 h 6858000"/>
              <a:gd name="connsiteX78-25917" fmla="*/ 5939320 w 6127689"/>
              <a:gd name="connsiteY78-25918" fmla="*/ 4340435 h 6858000"/>
              <a:gd name="connsiteX79-25919" fmla="*/ 5946705 w 6127689"/>
              <a:gd name="connsiteY79-25920" fmla="*/ 4428051 h 6858000"/>
              <a:gd name="connsiteX80-25921" fmla="*/ 5949261 w 6127689"/>
              <a:gd name="connsiteY80-25922" fmla="*/ 4449185 h 6858000"/>
              <a:gd name="connsiteX81-25923" fmla="*/ 5957504 w 6127689"/>
              <a:gd name="connsiteY81-25924" fmla="*/ 4465911 h 6858000"/>
              <a:gd name="connsiteX82-25925" fmla="*/ 5964689 w 6127689"/>
              <a:gd name="connsiteY82-25926" fmla="*/ 4468532 h 6858000"/>
              <a:gd name="connsiteX83-25927" fmla="*/ 5967062 w 6127689"/>
              <a:gd name="connsiteY83-25928" fmla="*/ 4479923 h 6858000"/>
              <a:gd name="connsiteX84-25929" fmla="*/ 5968960 w 6127689"/>
              <a:gd name="connsiteY84-25930" fmla="*/ 4482655 h 6858000"/>
              <a:gd name="connsiteX85-25931" fmla="*/ 5980106 w 6127689"/>
              <a:gd name="connsiteY85-25932" fmla="*/ 4585087 h 6858000"/>
              <a:gd name="connsiteX86-25933" fmla="*/ 5998138 w 6127689"/>
              <a:gd name="connsiteY86-25934" fmla="*/ 4697518 h 6858000"/>
              <a:gd name="connsiteX87-25935" fmla="*/ 6013516 w 6127689"/>
              <a:gd name="connsiteY87-25936" fmla="*/ 4786619 h 6858000"/>
              <a:gd name="connsiteX88-25937" fmla="*/ 6025404 w 6127689"/>
              <a:gd name="connsiteY88-25938" fmla="*/ 4858148 h 6858000"/>
              <a:gd name="connsiteX89-25939" fmla="*/ 6007749 w 6127689"/>
              <a:gd name="connsiteY89-25940" fmla="*/ 4964715 h 6858000"/>
              <a:gd name="connsiteX90-25941" fmla="*/ 6005269 w 6127689"/>
              <a:gd name="connsiteY90-25942" fmla="*/ 5150567 h 6858000"/>
              <a:gd name="connsiteX91-25943" fmla="*/ 6001127 w 6127689"/>
              <a:gd name="connsiteY91-25944" fmla="*/ 5164609 h 6858000"/>
              <a:gd name="connsiteX92-25945" fmla="*/ 5996647 w 6127689"/>
              <a:gd name="connsiteY92-25946" fmla="*/ 5185640 h 6858000"/>
              <a:gd name="connsiteX93-25947" fmla="*/ 5998514 w 6127689"/>
              <a:gd name="connsiteY93-25948" fmla="*/ 5189673 h 6858000"/>
              <a:gd name="connsiteX94-25949" fmla="*/ 6018409 w 6127689"/>
              <a:gd name="connsiteY94-25950" fmla="*/ 5227157 h 6858000"/>
              <a:gd name="connsiteX95-25951" fmla="*/ 6036748 w 6127689"/>
              <a:gd name="connsiteY95-25952" fmla="*/ 5322752 h 6858000"/>
              <a:gd name="connsiteX96-25953" fmla="*/ 6036943 w 6127689"/>
              <a:gd name="connsiteY96-25954" fmla="*/ 5329480 h 6858000"/>
              <a:gd name="connsiteX97-25955" fmla="*/ 6037236 w 6127689"/>
              <a:gd name="connsiteY97-25956" fmla="*/ 5329634 h 6858000"/>
              <a:gd name="connsiteX98-25957" fmla="*/ 6038019 w 6127689"/>
              <a:gd name="connsiteY98-25958" fmla="*/ 5336764 h 6858000"/>
              <a:gd name="connsiteX99-25959" fmla="*/ 6037298 w 6127689"/>
              <a:gd name="connsiteY99-25960" fmla="*/ 5341753 h 6858000"/>
              <a:gd name="connsiteX100-25961" fmla="*/ 6037677 w 6127689"/>
              <a:gd name="connsiteY100-25962" fmla="*/ 5354807 h 6858000"/>
              <a:gd name="connsiteX101-25963" fmla="*/ 6039728 w 6127689"/>
              <a:gd name="connsiteY101-25964" fmla="*/ 5359416 h 6858000"/>
              <a:gd name="connsiteX102-25965" fmla="*/ 6043311 w 6127689"/>
              <a:gd name="connsiteY102-25966" fmla="*/ 5361407 h 6858000"/>
              <a:gd name="connsiteX103-25967" fmla="*/ 6042954 w 6127689"/>
              <a:gd name="connsiteY103-25968" fmla="*/ 5362576 h 6858000"/>
              <a:gd name="connsiteX104-25969" fmla="*/ 6053435 w 6127689"/>
              <a:gd name="connsiteY104-25970" fmla="*/ 5387547 h 6858000"/>
              <a:gd name="connsiteX105-25971" fmla="*/ 6065933 w 6127689"/>
              <a:gd name="connsiteY105-25972" fmla="*/ 5443002 h 6858000"/>
              <a:gd name="connsiteX106-25973" fmla="*/ 6068640 w 6127689"/>
              <a:gd name="connsiteY106-25974" fmla="*/ 5474503 h 6858000"/>
              <a:gd name="connsiteX107-25975" fmla="*/ 6080922 w 6127689"/>
              <a:gd name="connsiteY107-25976" fmla="*/ 5561070 h 6858000"/>
              <a:gd name="connsiteX108-25977" fmla="*/ 6096949 w 6127689"/>
              <a:gd name="connsiteY108-25978" fmla="*/ 5648179 h 6858000"/>
              <a:gd name="connsiteX109-25979" fmla="*/ 6125703 w 6127689"/>
              <a:gd name="connsiteY109-25980" fmla="*/ 5692894 h 6858000"/>
              <a:gd name="connsiteX110-25981" fmla="*/ 6126670 w 6127689"/>
              <a:gd name="connsiteY110-25982" fmla="*/ 5697882 h 6858000"/>
              <a:gd name="connsiteX111-25983" fmla="*/ 6124061 w 6127689"/>
              <a:gd name="connsiteY111-25984" fmla="*/ 5710294 h 6858000"/>
              <a:gd name="connsiteX112-25985" fmla="*/ 6122213 w 6127689"/>
              <a:gd name="connsiteY112-25986" fmla="*/ 5714762 h 6858000"/>
              <a:gd name="connsiteX113-25987" fmla="*/ 6121353 w 6127689"/>
              <a:gd name="connsiteY113-25988" fmla="*/ 5721725 h 6858000"/>
              <a:gd name="connsiteX114-25989" fmla="*/ 6121607 w 6127689"/>
              <a:gd name="connsiteY114-25990" fmla="*/ 5721959 h 6858000"/>
              <a:gd name="connsiteX115-25991" fmla="*/ 6120262 w 6127689"/>
              <a:gd name="connsiteY115-25992" fmla="*/ 5728358 h 6858000"/>
              <a:gd name="connsiteX116-25993" fmla="*/ 6127024 w 6127689"/>
              <a:gd name="connsiteY116-25994" fmla="*/ 5786902 h 6858000"/>
              <a:gd name="connsiteX117-25995" fmla="*/ 6127519 w 6127689"/>
              <a:gd name="connsiteY117-25996" fmla="*/ 5865775 h 6858000"/>
              <a:gd name="connsiteX118-25997" fmla="*/ 6119217 w 6127689"/>
              <a:gd name="connsiteY118-25998" fmla="*/ 5888542 h 6858000"/>
              <a:gd name="connsiteX119-25999" fmla="*/ 6102493 w 6127689"/>
              <a:gd name="connsiteY119-26000" fmla="*/ 5928602 h 6858000"/>
              <a:gd name="connsiteX120-26001" fmla="*/ 6056863 w 6127689"/>
              <a:gd name="connsiteY120-26002" fmla="*/ 6000643 h 6858000"/>
              <a:gd name="connsiteX121-26003" fmla="*/ 6045436 w 6127689"/>
              <a:gd name="connsiteY121-26004" fmla="*/ 6124480 h 6858000"/>
              <a:gd name="connsiteX122-26005" fmla="*/ 6030489 w 6127689"/>
              <a:gd name="connsiteY122-26006" fmla="*/ 6317666 h 6858000"/>
              <a:gd name="connsiteX123-26007" fmla="*/ 6007492 w 6127689"/>
              <a:gd name="connsiteY123-26008" fmla="*/ 6440818 h 6858000"/>
              <a:gd name="connsiteX124-26009" fmla="*/ 6009467 w 6127689"/>
              <a:gd name="connsiteY124-26010" fmla="*/ 6487076 h 6858000"/>
              <a:gd name="connsiteX125-26011" fmla="*/ 5995064 w 6127689"/>
              <a:gd name="connsiteY125-26012" fmla="*/ 6540791 h 6858000"/>
              <a:gd name="connsiteX126-26013" fmla="*/ 5996309 w 6127689"/>
              <a:gd name="connsiteY126-26014" fmla="*/ 6543961 h 6858000"/>
              <a:gd name="connsiteX127-26015" fmla="*/ 5996048 w 6127689"/>
              <a:gd name="connsiteY127-26016" fmla="*/ 6555444 h 6858000"/>
              <a:gd name="connsiteX128-26017" fmla="*/ 6002524 w 6127689"/>
              <a:gd name="connsiteY128-26018" fmla="*/ 6560188 h 6858000"/>
              <a:gd name="connsiteX129-26019" fmla="*/ 6006823 w 6127689"/>
              <a:gd name="connsiteY129-26020" fmla="*/ 6578546 h 6858000"/>
              <a:gd name="connsiteX130-26021" fmla="*/ 6004510 w 6127689"/>
              <a:gd name="connsiteY130-26022" fmla="*/ 6599256 h 6858000"/>
              <a:gd name="connsiteX131-26023" fmla="*/ 5986207 w 6127689"/>
              <a:gd name="connsiteY131-26024" fmla="*/ 6695855 h 6858000"/>
              <a:gd name="connsiteX132-26025" fmla="*/ 5979428 w 6127689"/>
              <a:gd name="connsiteY132-26026" fmla="*/ 6754678 h 6858000"/>
              <a:gd name="connsiteX133-26027" fmla="*/ 5983398 w 6127689"/>
              <a:gd name="connsiteY133-26028" fmla="*/ 6778641 h 6858000"/>
              <a:gd name="connsiteX134-26029" fmla="*/ 5984543 w 6127689"/>
              <a:gd name="connsiteY134-26030" fmla="*/ 6811016 h 6858000"/>
              <a:gd name="connsiteX135-26031" fmla="*/ 5981802 w 6127689"/>
              <a:gd name="connsiteY135-26032" fmla="*/ 6838578 h 6858000"/>
              <a:gd name="connsiteX136-26033" fmla="*/ 5979671 w 6127689"/>
              <a:gd name="connsiteY136-26034" fmla="*/ 6858000 h 6858000"/>
              <a:gd name="connsiteX137-26035" fmla="*/ 0 w 6127689"/>
              <a:gd name="connsiteY137-26036" fmla="*/ 6858000 h 6858000"/>
              <a:gd name="connsiteX138-26037" fmla="*/ 0 w 6127689"/>
              <a:gd name="connsiteY138-26038" fmla="*/ 0 h 6858000"/>
              <a:gd name="connsiteX0-26039" fmla="*/ 0 w 6127689"/>
              <a:gd name="connsiteY0-26040" fmla="*/ 0 h 6858000"/>
              <a:gd name="connsiteX1-26041" fmla="*/ 4965888 w 6127689"/>
              <a:gd name="connsiteY1-26042" fmla="*/ 0 h 6858000"/>
              <a:gd name="connsiteX2-26043" fmla="*/ 4967767 w 6127689"/>
              <a:gd name="connsiteY2-26044" fmla="*/ 7930 h 6858000"/>
              <a:gd name="connsiteX3-26045" fmla="*/ 4979444 w 6127689"/>
              <a:gd name="connsiteY3-26046" fmla="*/ 43921 h 6858000"/>
              <a:gd name="connsiteX4-26047" fmla="*/ 5021173 w 6127689"/>
              <a:gd name="connsiteY4-26048" fmla="*/ 123738 h 6858000"/>
              <a:gd name="connsiteX5-26049" fmla="*/ 5075458 w 6127689"/>
              <a:gd name="connsiteY5-26050" fmla="*/ 264355 h 6858000"/>
              <a:gd name="connsiteX6-26051" fmla="*/ 5081175 w 6127689"/>
              <a:gd name="connsiteY6-26052" fmla="*/ 277448 h 6858000"/>
              <a:gd name="connsiteX7-26053" fmla="*/ 5097011 w 6127689"/>
              <a:gd name="connsiteY7-26054" fmla="*/ 355616 h 6858000"/>
              <a:gd name="connsiteX8-26055" fmla="*/ 5130982 w 6127689"/>
              <a:gd name="connsiteY8-26056" fmla="*/ 412030 h 6858000"/>
              <a:gd name="connsiteX9-26057" fmla="*/ 5153000 w 6127689"/>
              <a:gd name="connsiteY9-26058" fmla="*/ 507134 h 6858000"/>
              <a:gd name="connsiteX10-26059" fmla="*/ 5171282 w 6127689"/>
              <a:gd name="connsiteY10-26060" fmla="*/ 602071 h 6858000"/>
              <a:gd name="connsiteX11-26061" fmla="*/ 5176196 w 6127689"/>
              <a:gd name="connsiteY11-26062" fmla="*/ 636822 h 6858000"/>
              <a:gd name="connsiteX12-26063" fmla="*/ 5189051 w 6127689"/>
              <a:gd name="connsiteY12-26064" fmla="*/ 782518 h 6858000"/>
              <a:gd name="connsiteX13-26065" fmla="*/ 5210428 w 6127689"/>
              <a:gd name="connsiteY13-26066" fmla="*/ 815772 h 6858000"/>
              <a:gd name="connsiteX14-26067" fmla="*/ 5221088 w 6127689"/>
              <a:gd name="connsiteY14-26068" fmla="*/ 860193 h 6858000"/>
              <a:gd name="connsiteX15-26069" fmla="*/ 5230806 w 6127689"/>
              <a:gd name="connsiteY15-26070" fmla="*/ 961354 h 6858000"/>
              <a:gd name="connsiteX16-26071" fmla="*/ 5201018 w 6127689"/>
              <a:gd name="connsiteY16-26072" fmla="*/ 1095027 h 6858000"/>
              <a:gd name="connsiteX17-26073" fmla="*/ 5202153 w 6127689"/>
              <a:gd name="connsiteY17-26074" fmla="*/ 1133224 h 6858000"/>
              <a:gd name="connsiteX18-26075" fmla="*/ 5207370 w 6127689"/>
              <a:gd name="connsiteY18-26076" fmla="*/ 1138097 h 6858000"/>
              <a:gd name="connsiteX19-26077" fmla="*/ 5189234 w 6127689"/>
              <a:gd name="connsiteY19-26078" fmla="*/ 1193495 h 6858000"/>
              <a:gd name="connsiteX20-26079" fmla="*/ 5202769 w 6127689"/>
              <a:gd name="connsiteY20-26080" fmla="*/ 1269450 h 6858000"/>
              <a:gd name="connsiteX21-26081" fmla="*/ 5225968 w 6127689"/>
              <a:gd name="connsiteY21-26082" fmla="*/ 1357994 h 6858000"/>
              <a:gd name="connsiteX22-26083" fmla="*/ 5233819 w 6127689"/>
              <a:gd name="connsiteY22-26084" fmla="*/ 1380922 h 6858000"/>
              <a:gd name="connsiteX23-26085" fmla="*/ 5237226 w 6127689"/>
              <a:gd name="connsiteY23-26086" fmla="*/ 1441327 h 6858000"/>
              <a:gd name="connsiteX24-26087" fmla="*/ 5255653 w 6127689"/>
              <a:gd name="connsiteY24-26088" fmla="*/ 1524712 h 6858000"/>
              <a:gd name="connsiteX25-26089" fmla="*/ 5263491 w 6127689"/>
              <a:gd name="connsiteY25-26090" fmla="*/ 1642938 h 6858000"/>
              <a:gd name="connsiteX26-26091" fmla="*/ 5261314 w 6127689"/>
              <a:gd name="connsiteY26-26092" fmla="*/ 1689177 h 6858000"/>
              <a:gd name="connsiteX27-26093" fmla="*/ 5259788 w 6127689"/>
              <a:gd name="connsiteY27-26094" fmla="*/ 1768516 h 6858000"/>
              <a:gd name="connsiteX28-26095" fmla="*/ 5255696 w 6127689"/>
              <a:gd name="connsiteY28-26096" fmla="*/ 1953770 h 6858000"/>
              <a:gd name="connsiteX29-26097" fmla="*/ 5252592 w 6127689"/>
              <a:gd name="connsiteY29-26098" fmla="*/ 2092210 h 6858000"/>
              <a:gd name="connsiteX30-26099" fmla="*/ 5264303 w 6127689"/>
              <a:gd name="connsiteY30-26100" fmla="*/ 2225157 h 6858000"/>
              <a:gd name="connsiteX31-26101" fmla="*/ 5254949 w 6127689"/>
              <a:gd name="connsiteY31-26102" fmla="*/ 2236160 h 6858000"/>
              <a:gd name="connsiteX32-26103" fmla="*/ 5250104 w 6127689"/>
              <a:gd name="connsiteY32-26104" fmla="*/ 2249166 h 6858000"/>
              <a:gd name="connsiteX33-26105" fmla="*/ 5251214 w 6127689"/>
              <a:gd name="connsiteY33-26106" fmla="*/ 2250944 h 6858000"/>
              <a:gd name="connsiteX34-26107" fmla="*/ 5250644 w 6127689"/>
              <a:gd name="connsiteY34-26108" fmla="*/ 2266619 h 6858000"/>
              <a:gd name="connsiteX35-26109" fmla="*/ 5293877 w 6127689"/>
              <a:gd name="connsiteY35-26110" fmla="*/ 2368649 h 6858000"/>
              <a:gd name="connsiteX36-26111" fmla="*/ 5311338 w 6127689"/>
              <a:gd name="connsiteY36-26112" fmla="*/ 2404034 h 6858000"/>
              <a:gd name="connsiteX37-26113" fmla="*/ 5338366 w 6127689"/>
              <a:gd name="connsiteY37-26114" fmla="*/ 2465052 h 6858000"/>
              <a:gd name="connsiteX38-26115" fmla="*/ 5371263 w 6127689"/>
              <a:gd name="connsiteY38-26116" fmla="*/ 2586413 h 6858000"/>
              <a:gd name="connsiteX39-26117" fmla="*/ 5407503 w 6127689"/>
              <a:gd name="connsiteY39-26118" fmla="*/ 2786290 h 6858000"/>
              <a:gd name="connsiteX40-26119" fmla="*/ 5407356 w 6127689"/>
              <a:gd name="connsiteY40-26120" fmla="*/ 2787545 h 6858000"/>
              <a:gd name="connsiteX41-26121" fmla="*/ 5411130 w 6127689"/>
              <a:gd name="connsiteY41-26122" fmla="*/ 2788640 h 6858000"/>
              <a:gd name="connsiteX42-26123" fmla="*/ 5416439 w 6127689"/>
              <a:gd name="connsiteY42-26124" fmla="*/ 2805666 h 6858000"/>
              <a:gd name="connsiteX43-26125" fmla="*/ 5457023 w 6127689"/>
              <a:gd name="connsiteY43-26126" fmla="*/ 2858292 h 6858000"/>
              <a:gd name="connsiteX44-26127" fmla="*/ 5479298 w 6127689"/>
              <a:gd name="connsiteY44-26128" fmla="*/ 2947791 h 6858000"/>
              <a:gd name="connsiteX45-26129" fmla="*/ 5481770 w 6127689"/>
              <a:gd name="connsiteY45-26130" fmla="*/ 2951352 h 6858000"/>
              <a:gd name="connsiteX46-26131" fmla="*/ 5482045 w 6127689"/>
              <a:gd name="connsiteY46-26132" fmla="*/ 2984371 h 6858000"/>
              <a:gd name="connsiteX47-26133" fmla="*/ 5482415 w 6127689"/>
              <a:gd name="connsiteY47-26134" fmla="*/ 3004079 h 6858000"/>
              <a:gd name="connsiteX48-26135" fmla="*/ 5503944 w 6127689"/>
              <a:gd name="connsiteY48-26136" fmla="*/ 3123335 h 6858000"/>
              <a:gd name="connsiteX49-26137" fmla="*/ 5516007 w 6127689"/>
              <a:gd name="connsiteY49-26138" fmla="*/ 3258473 h 6858000"/>
              <a:gd name="connsiteX50-26139" fmla="*/ 5566839 w 6127689"/>
              <a:gd name="connsiteY50-26140" fmla="*/ 3345295 h 6858000"/>
              <a:gd name="connsiteX51-26141" fmla="*/ 5589758 w 6127689"/>
              <a:gd name="connsiteY51-26142" fmla="*/ 3506453 h 6858000"/>
              <a:gd name="connsiteX52-26143" fmla="*/ 5596144 w 6127689"/>
              <a:gd name="connsiteY52-26144" fmla="*/ 3534624 h 6858000"/>
              <a:gd name="connsiteX53-26145" fmla="*/ 5597750 w 6127689"/>
              <a:gd name="connsiteY53-26146" fmla="*/ 3534129 h 6858000"/>
              <a:gd name="connsiteX54-26147" fmla="*/ 5599700 w 6127689"/>
              <a:gd name="connsiteY54-26148" fmla="*/ 3547221 h 6858000"/>
              <a:gd name="connsiteX55-26149" fmla="*/ 5615031 w 6127689"/>
              <a:gd name="connsiteY55-26150" fmla="*/ 3557482 h 6858000"/>
              <a:gd name="connsiteX56-26151" fmla="*/ 5618377 w 6127689"/>
              <a:gd name="connsiteY56-26152" fmla="*/ 3588431 h 6858000"/>
              <a:gd name="connsiteX57-26153" fmla="*/ 5612155 w 6127689"/>
              <a:gd name="connsiteY57-26154" fmla="*/ 3589869 h 6858000"/>
              <a:gd name="connsiteX58-26155" fmla="*/ 5620843 w 6127689"/>
              <a:gd name="connsiteY58-26156" fmla="*/ 3606745 h 6858000"/>
              <a:gd name="connsiteX59-26157" fmla="*/ 5655472 w 6127689"/>
              <a:gd name="connsiteY59-26158" fmla="*/ 3678877 h 6858000"/>
              <a:gd name="connsiteX60-26159" fmla="*/ 5683015 w 6127689"/>
              <a:gd name="connsiteY60-26160" fmla="*/ 3762025 h 6858000"/>
              <a:gd name="connsiteX61-26161" fmla="*/ 5696643 w 6127689"/>
              <a:gd name="connsiteY61-26162" fmla="*/ 3773888 h 6858000"/>
              <a:gd name="connsiteX62-26163" fmla="*/ 5699203 w 6127689"/>
              <a:gd name="connsiteY62-26164" fmla="*/ 3775823 h 6858000"/>
              <a:gd name="connsiteX63-26165" fmla="*/ 5704824 w 6127689"/>
              <a:gd name="connsiteY63-26166" fmla="*/ 3785966 h 6858000"/>
              <a:gd name="connsiteX64-26167" fmla="*/ 5733539 w 6127689"/>
              <a:gd name="connsiteY64-26168" fmla="*/ 3818457 h 6858000"/>
              <a:gd name="connsiteX65-26169" fmla="*/ 5768491 w 6127689"/>
              <a:gd name="connsiteY65-26170" fmla="*/ 3914399 h 6858000"/>
              <a:gd name="connsiteX66-26171" fmla="*/ 5793123 w 6127689"/>
              <a:gd name="connsiteY66-26172" fmla="*/ 3969952 h 6858000"/>
              <a:gd name="connsiteX67-26173" fmla="*/ 5808321 w 6127689"/>
              <a:gd name="connsiteY67-26174" fmla="*/ 3988153 h 6858000"/>
              <a:gd name="connsiteX68-26175" fmla="*/ 5825621 w 6127689"/>
              <a:gd name="connsiteY68-26176" fmla="*/ 4015525 h 6858000"/>
              <a:gd name="connsiteX69-26177" fmla="*/ 5860672 w 6127689"/>
              <a:gd name="connsiteY69-26178" fmla="*/ 4061579 h 6858000"/>
              <a:gd name="connsiteX70-26179" fmla="*/ 5872173 w 6127689"/>
              <a:gd name="connsiteY70-26180" fmla="*/ 4088497 h 6858000"/>
              <a:gd name="connsiteX71-26181" fmla="*/ 5883705 w 6127689"/>
              <a:gd name="connsiteY71-26182" fmla="*/ 4101899 h 6858000"/>
              <a:gd name="connsiteX72-26183" fmla="*/ 5894095 w 6127689"/>
              <a:gd name="connsiteY72-26184" fmla="*/ 4128857 h 6858000"/>
              <a:gd name="connsiteX73-26185" fmla="*/ 5898339 w 6127689"/>
              <a:gd name="connsiteY73-26186" fmla="*/ 4140800 h 6858000"/>
              <a:gd name="connsiteX74-26187" fmla="*/ 5903513 w 6127689"/>
              <a:gd name="connsiteY74-26188" fmla="*/ 4187661 h 6858000"/>
              <a:gd name="connsiteX75-26189" fmla="*/ 5917114 w 6127689"/>
              <a:gd name="connsiteY75-26190" fmla="*/ 4213096 h 6858000"/>
              <a:gd name="connsiteX76-26191" fmla="*/ 5924233 w 6127689"/>
              <a:gd name="connsiteY76-26192" fmla="*/ 4242060 h 6858000"/>
              <a:gd name="connsiteX77-26193" fmla="*/ 5928910 w 6127689"/>
              <a:gd name="connsiteY77-26194" fmla="*/ 4300973 h 6858000"/>
              <a:gd name="connsiteX78-26195" fmla="*/ 5939320 w 6127689"/>
              <a:gd name="connsiteY78-26196" fmla="*/ 4340435 h 6858000"/>
              <a:gd name="connsiteX79-26197" fmla="*/ 5946705 w 6127689"/>
              <a:gd name="connsiteY79-26198" fmla="*/ 4428051 h 6858000"/>
              <a:gd name="connsiteX80-26199" fmla="*/ 5949261 w 6127689"/>
              <a:gd name="connsiteY80-26200" fmla="*/ 4449185 h 6858000"/>
              <a:gd name="connsiteX81-26201" fmla="*/ 5957504 w 6127689"/>
              <a:gd name="connsiteY81-26202" fmla="*/ 4465911 h 6858000"/>
              <a:gd name="connsiteX82-26203" fmla="*/ 5967062 w 6127689"/>
              <a:gd name="connsiteY82-26204" fmla="*/ 4479923 h 6858000"/>
              <a:gd name="connsiteX83-26205" fmla="*/ 5968960 w 6127689"/>
              <a:gd name="connsiteY83-26206" fmla="*/ 4482655 h 6858000"/>
              <a:gd name="connsiteX84-26207" fmla="*/ 5980106 w 6127689"/>
              <a:gd name="connsiteY84-26208" fmla="*/ 4585087 h 6858000"/>
              <a:gd name="connsiteX85-26209" fmla="*/ 5998138 w 6127689"/>
              <a:gd name="connsiteY85-26210" fmla="*/ 4697518 h 6858000"/>
              <a:gd name="connsiteX86-26211" fmla="*/ 6013516 w 6127689"/>
              <a:gd name="connsiteY86-26212" fmla="*/ 4786619 h 6858000"/>
              <a:gd name="connsiteX87-26213" fmla="*/ 6025404 w 6127689"/>
              <a:gd name="connsiteY87-26214" fmla="*/ 4858148 h 6858000"/>
              <a:gd name="connsiteX88-26215" fmla="*/ 6007749 w 6127689"/>
              <a:gd name="connsiteY88-26216" fmla="*/ 4964715 h 6858000"/>
              <a:gd name="connsiteX89-26217" fmla="*/ 6005269 w 6127689"/>
              <a:gd name="connsiteY89-26218" fmla="*/ 5150567 h 6858000"/>
              <a:gd name="connsiteX90-26219" fmla="*/ 6001127 w 6127689"/>
              <a:gd name="connsiteY90-26220" fmla="*/ 5164609 h 6858000"/>
              <a:gd name="connsiteX91-26221" fmla="*/ 5996647 w 6127689"/>
              <a:gd name="connsiteY91-26222" fmla="*/ 5185640 h 6858000"/>
              <a:gd name="connsiteX92-26223" fmla="*/ 5998514 w 6127689"/>
              <a:gd name="connsiteY92-26224" fmla="*/ 5189673 h 6858000"/>
              <a:gd name="connsiteX93-26225" fmla="*/ 6018409 w 6127689"/>
              <a:gd name="connsiteY93-26226" fmla="*/ 5227157 h 6858000"/>
              <a:gd name="connsiteX94-26227" fmla="*/ 6036748 w 6127689"/>
              <a:gd name="connsiteY94-26228" fmla="*/ 5322752 h 6858000"/>
              <a:gd name="connsiteX95-26229" fmla="*/ 6036943 w 6127689"/>
              <a:gd name="connsiteY95-26230" fmla="*/ 5329480 h 6858000"/>
              <a:gd name="connsiteX96-26231" fmla="*/ 6037236 w 6127689"/>
              <a:gd name="connsiteY96-26232" fmla="*/ 5329634 h 6858000"/>
              <a:gd name="connsiteX97-26233" fmla="*/ 6038019 w 6127689"/>
              <a:gd name="connsiteY97-26234" fmla="*/ 5336764 h 6858000"/>
              <a:gd name="connsiteX98-26235" fmla="*/ 6037298 w 6127689"/>
              <a:gd name="connsiteY98-26236" fmla="*/ 5341753 h 6858000"/>
              <a:gd name="connsiteX99-26237" fmla="*/ 6037677 w 6127689"/>
              <a:gd name="connsiteY99-26238" fmla="*/ 5354807 h 6858000"/>
              <a:gd name="connsiteX100-26239" fmla="*/ 6039728 w 6127689"/>
              <a:gd name="connsiteY100-26240" fmla="*/ 5359416 h 6858000"/>
              <a:gd name="connsiteX101-26241" fmla="*/ 6043311 w 6127689"/>
              <a:gd name="connsiteY101-26242" fmla="*/ 5361407 h 6858000"/>
              <a:gd name="connsiteX102-26243" fmla="*/ 6042954 w 6127689"/>
              <a:gd name="connsiteY102-26244" fmla="*/ 5362576 h 6858000"/>
              <a:gd name="connsiteX103-26245" fmla="*/ 6053435 w 6127689"/>
              <a:gd name="connsiteY103-26246" fmla="*/ 5387547 h 6858000"/>
              <a:gd name="connsiteX104-26247" fmla="*/ 6065933 w 6127689"/>
              <a:gd name="connsiteY104-26248" fmla="*/ 5443002 h 6858000"/>
              <a:gd name="connsiteX105-26249" fmla="*/ 6068640 w 6127689"/>
              <a:gd name="connsiteY105-26250" fmla="*/ 5474503 h 6858000"/>
              <a:gd name="connsiteX106-26251" fmla="*/ 6080922 w 6127689"/>
              <a:gd name="connsiteY106-26252" fmla="*/ 5561070 h 6858000"/>
              <a:gd name="connsiteX107-26253" fmla="*/ 6096949 w 6127689"/>
              <a:gd name="connsiteY107-26254" fmla="*/ 5648179 h 6858000"/>
              <a:gd name="connsiteX108-26255" fmla="*/ 6125703 w 6127689"/>
              <a:gd name="connsiteY108-26256" fmla="*/ 5692894 h 6858000"/>
              <a:gd name="connsiteX109-26257" fmla="*/ 6126670 w 6127689"/>
              <a:gd name="connsiteY109-26258" fmla="*/ 5697882 h 6858000"/>
              <a:gd name="connsiteX110-26259" fmla="*/ 6124061 w 6127689"/>
              <a:gd name="connsiteY110-26260" fmla="*/ 5710294 h 6858000"/>
              <a:gd name="connsiteX111-26261" fmla="*/ 6122213 w 6127689"/>
              <a:gd name="connsiteY111-26262" fmla="*/ 5714762 h 6858000"/>
              <a:gd name="connsiteX112-26263" fmla="*/ 6121353 w 6127689"/>
              <a:gd name="connsiteY112-26264" fmla="*/ 5721725 h 6858000"/>
              <a:gd name="connsiteX113-26265" fmla="*/ 6121607 w 6127689"/>
              <a:gd name="connsiteY113-26266" fmla="*/ 5721959 h 6858000"/>
              <a:gd name="connsiteX114-26267" fmla="*/ 6120262 w 6127689"/>
              <a:gd name="connsiteY114-26268" fmla="*/ 5728358 h 6858000"/>
              <a:gd name="connsiteX115-26269" fmla="*/ 6127024 w 6127689"/>
              <a:gd name="connsiteY115-26270" fmla="*/ 5786902 h 6858000"/>
              <a:gd name="connsiteX116-26271" fmla="*/ 6127519 w 6127689"/>
              <a:gd name="connsiteY116-26272" fmla="*/ 5865775 h 6858000"/>
              <a:gd name="connsiteX117-26273" fmla="*/ 6119217 w 6127689"/>
              <a:gd name="connsiteY117-26274" fmla="*/ 5888542 h 6858000"/>
              <a:gd name="connsiteX118-26275" fmla="*/ 6102493 w 6127689"/>
              <a:gd name="connsiteY118-26276" fmla="*/ 5928602 h 6858000"/>
              <a:gd name="connsiteX119-26277" fmla="*/ 6056863 w 6127689"/>
              <a:gd name="connsiteY119-26278" fmla="*/ 6000643 h 6858000"/>
              <a:gd name="connsiteX120-26279" fmla="*/ 6045436 w 6127689"/>
              <a:gd name="connsiteY120-26280" fmla="*/ 6124480 h 6858000"/>
              <a:gd name="connsiteX121-26281" fmla="*/ 6030489 w 6127689"/>
              <a:gd name="connsiteY121-26282" fmla="*/ 6317666 h 6858000"/>
              <a:gd name="connsiteX122-26283" fmla="*/ 6007492 w 6127689"/>
              <a:gd name="connsiteY122-26284" fmla="*/ 6440818 h 6858000"/>
              <a:gd name="connsiteX123-26285" fmla="*/ 6009467 w 6127689"/>
              <a:gd name="connsiteY123-26286" fmla="*/ 6487076 h 6858000"/>
              <a:gd name="connsiteX124-26287" fmla="*/ 5995064 w 6127689"/>
              <a:gd name="connsiteY124-26288" fmla="*/ 6540791 h 6858000"/>
              <a:gd name="connsiteX125-26289" fmla="*/ 5996309 w 6127689"/>
              <a:gd name="connsiteY125-26290" fmla="*/ 6543961 h 6858000"/>
              <a:gd name="connsiteX126-26291" fmla="*/ 5996048 w 6127689"/>
              <a:gd name="connsiteY126-26292" fmla="*/ 6555444 h 6858000"/>
              <a:gd name="connsiteX127-26293" fmla="*/ 6002524 w 6127689"/>
              <a:gd name="connsiteY127-26294" fmla="*/ 6560188 h 6858000"/>
              <a:gd name="connsiteX128-26295" fmla="*/ 6006823 w 6127689"/>
              <a:gd name="connsiteY128-26296" fmla="*/ 6578546 h 6858000"/>
              <a:gd name="connsiteX129-26297" fmla="*/ 6004510 w 6127689"/>
              <a:gd name="connsiteY129-26298" fmla="*/ 6599256 h 6858000"/>
              <a:gd name="connsiteX130-26299" fmla="*/ 5986207 w 6127689"/>
              <a:gd name="connsiteY130-26300" fmla="*/ 6695855 h 6858000"/>
              <a:gd name="connsiteX131-26301" fmla="*/ 5979428 w 6127689"/>
              <a:gd name="connsiteY131-26302" fmla="*/ 6754678 h 6858000"/>
              <a:gd name="connsiteX132-26303" fmla="*/ 5983398 w 6127689"/>
              <a:gd name="connsiteY132-26304" fmla="*/ 6778641 h 6858000"/>
              <a:gd name="connsiteX133-26305" fmla="*/ 5984543 w 6127689"/>
              <a:gd name="connsiteY133-26306" fmla="*/ 6811016 h 6858000"/>
              <a:gd name="connsiteX134-26307" fmla="*/ 5981802 w 6127689"/>
              <a:gd name="connsiteY134-26308" fmla="*/ 6838578 h 6858000"/>
              <a:gd name="connsiteX135-26309" fmla="*/ 5979671 w 6127689"/>
              <a:gd name="connsiteY135-26310" fmla="*/ 6858000 h 6858000"/>
              <a:gd name="connsiteX136-26311" fmla="*/ 0 w 6127689"/>
              <a:gd name="connsiteY136-26312" fmla="*/ 6858000 h 6858000"/>
              <a:gd name="connsiteX137-26313" fmla="*/ 0 w 6127689"/>
              <a:gd name="connsiteY137-26314" fmla="*/ 0 h 6858000"/>
              <a:gd name="connsiteX0-26315" fmla="*/ 0 w 6127689"/>
              <a:gd name="connsiteY0-26316" fmla="*/ 0 h 6858000"/>
              <a:gd name="connsiteX1-26317" fmla="*/ 4965888 w 6127689"/>
              <a:gd name="connsiteY1-26318" fmla="*/ 0 h 6858000"/>
              <a:gd name="connsiteX2-26319" fmla="*/ 4967767 w 6127689"/>
              <a:gd name="connsiteY2-26320" fmla="*/ 7930 h 6858000"/>
              <a:gd name="connsiteX3-26321" fmla="*/ 4979444 w 6127689"/>
              <a:gd name="connsiteY3-26322" fmla="*/ 43921 h 6858000"/>
              <a:gd name="connsiteX4-26323" fmla="*/ 5021173 w 6127689"/>
              <a:gd name="connsiteY4-26324" fmla="*/ 123738 h 6858000"/>
              <a:gd name="connsiteX5-26325" fmla="*/ 5075458 w 6127689"/>
              <a:gd name="connsiteY5-26326" fmla="*/ 264355 h 6858000"/>
              <a:gd name="connsiteX6-26327" fmla="*/ 5081175 w 6127689"/>
              <a:gd name="connsiteY6-26328" fmla="*/ 277448 h 6858000"/>
              <a:gd name="connsiteX7-26329" fmla="*/ 5097011 w 6127689"/>
              <a:gd name="connsiteY7-26330" fmla="*/ 355616 h 6858000"/>
              <a:gd name="connsiteX8-26331" fmla="*/ 5130982 w 6127689"/>
              <a:gd name="connsiteY8-26332" fmla="*/ 412030 h 6858000"/>
              <a:gd name="connsiteX9-26333" fmla="*/ 5153000 w 6127689"/>
              <a:gd name="connsiteY9-26334" fmla="*/ 507134 h 6858000"/>
              <a:gd name="connsiteX10-26335" fmla="*/ 5171282 w 6127689"/>
              <a:gd name="connsiteY10-26336" fmla="*/ 602071 h 6858000"/>
              <a:gd name="connsiteX11-26337" fmla="*/ 5176196 w 6127689"/>
              <a:gd name="connsiteY11-26338" fmla="*/ 636822 h 6858000"/>
              <a:gd name="connsiteX12-26339" fmla="*/ 5189051 w 6127689"/>
              <a:gd name="connsiteY12-26340" fmla="*/ 782518 h 6858000"/>
              <a:gd name="connsiteX13-26341" fmla="*/ 5210428 w 6127689"/>
              <a:gd name="connsiteY13-26342" fmla="*/ 815772 h 6858000"/>
              <a:gd name="connsiteX14-26343" fmla="*/ 5221088 w 6127689"/>
              <a:gd name="connsiteY14-26344" fmla="*/ 860193 h 6858000"/>
              <a:gd name="connsiteX15-26345" fmla="*/ 5230806 w 6127689"/>
              <a:gd name="connsiteY15-26346" fmla="*/ 961354 h 6858000"/>
              <a:gd name="connsiteX16-26347" fmla="*/ 5201018 w 6127689"/>
              <a:gd name="connsiteY16-26348" fmla="*/ 1095027 h 6858000"/>
              <a:gd name="connsiteX17-26349" fmla="*/ 5202153 w 6127689"/>
              <a:gd name="connsiteY17-26350" fmla="*/ 1133224 h 6858000"/>
              <a:gd name="connsiteX18-26351" fmla="*/ 5207370 w 6127689"/>
              <a:gd name="connsiteY18-26352" fmla="*/ 1138097 h 6858000"/>
              <a:gd name="connsiteX19-26353" fmla="*/ 5189234 w 6127689"/>
              <a:gd name="connsiteY19-26354" fmla="*/ 1193495 h 6858000"/>
              <a:gd name="connsiteX20-26355" fmla="*/ 5202769 w 6127689"/>
              <a:gd name="connsiteY20-26356" fmla="*/ 1269450 h 6858000"/>
              <a:gd name="connsiteX21-26357" fmla="*/ 5225968 w 6127689"/>
              <a:gd name="connsiteY21-26358" fmla="*/ 1357994 h 6858000"/>
              <a:gd name="connsiteX22-26359" fmla="*/ 5233819 w 6127689"/>
              <a:gd name="connsiteY22-26360" fmla="*/ 1380922 h 6858000"/>
              <a:gd name="connsiteX23-26361" fmla="*/ 5237226 w 6127689"/>
              <a:gd name="connsiteY23-26362" fmla="*/ 1441327 h 6858000"/>
              <a:gd name="connsiteX24-26363" fmla="*/ 5255653 w 6127689"/>
              <a:gd name="connsiteY24-26364" fmla="*/ 1524712 h 6858000"/>
              <a:gd name="connsiteX25-26365" fmla="*/ 5263491 w 6127689"/>
              <a:gd name="connsiteY25-26366" fmla="*/ 1642938 h 6858000"/>
              <a:gd name="connsiteX26-26367" fmla="*/ 5261314 w 6127689"/>
              <a:gd name="connsiteY26-26368" fmla="*/ 1689177 h 6858000"/>
              <a:gd name="connsiteX27-26369" fmla="*/ 5259788 w 6127689"/>
              <a:gd name="connsiteY27-26370" fmla="*/ 1768516 h 6858000"/>
              <a:gd name="connsiteX28-26371" fmla="*/ 5255696 w 6127689"/>
              <a:gd name="connsiteY28-26372" fmla="*/ 1953770 h 6858000"/>
              <a:gd name="connsiteX29-26373" fmla="*/ 5252592 w 6127689"/>
              <a:gd name="connsiteY29-26374" fmla="*/ 2092210 h 6858000"/>
              <a:gd name="connsiteX30-26375" fmla="*/ 5264303 w 6127689"/>
              <a:gd name="connsiteY30-26376" fmla="*/ 2225157 h 6858000"/>
              <a:gd name="connsiteX31-26377" fmla="*/ 5254949 w 6127689"/>
              <a:gd name="connsiteY31-26378" fmla="*/ 2236160 h 6858000"/>
              <a:gd name="connsiteX32-26379" fmla="*/ 5250104 w 6127689"/>
              <a:gd name="connsiteY32-26380" fmla="*/ 2249166 h 6858000"/>
              <a:gd name="connsiteX33-26381" fmla="*/ 5251214 w 6127689"/>
              <a:gd name="connsiteY33-26382" fmla="*/ 2250944 h 6858000"/>
              <a:gd name="connsiteX34-26383" fmla="*/ 5250644 w 6127689"/>
              <a:gd name="connsiteY34-26384" fmla="*/ 2266619 h 6858000"/>
              <a:gd name="connsiteX35-26385" fmla="*/ 5293877 w 6127689"/>
              <a:gd name="connsiteY35-26386" fmla="*/ 2368649 h 6858000"/>
              <a:gd name="connsiteX36-26387" fmla="*/ 5311338 w 6127689"/>
              <a:gd name="connsiteY36-26388" fmla="*/ 2404034 h 6858000"/>
              <a:gd name="connsiteX37-26389" fmla="*/ 5338366 w 6127689"/>
              <a:gd name="connsiteY37-26390" fmla="*/ 2465052 h 6858000"/>
              <a:gd name="connsiteX38-26391" fmla="*/ 5371263 w 6127689"/>
              <a:gd name="connsiteY38-26392" fmla="*/ 2586413 h 6858000"/>
              <a:gd name="connsiteX39-26393" fmla="*/ 5407503 w 6127689"/>
              <a:gd name="connsiteY39-26394" fmla="*/ 2786290 h 6858000"/>
              <a:gd name="connsiteX40-26395" fmla="*/ 5407356 w 6127689"/>
              <a:gd name="connsiteY40-26396" fmla="*/ 2787545 h 6858000"/>
              <a:gd name="connsiteX41-26397" fmla="*/ 5411130 w 6127689"/>
              <a:gd name="connsiteY41-26398" fmla="*/ 2788640 h 6858000"/>
              <a:gd name="connsiteX42-26399" fmla="*/ 5416439 w 6127689"/>
              <a:gd name="connsiteY42-26400" fmla="*/ 2805666 h 6858000"/>
              <a:gd name="connsiteX43-26401" fmla="*/ 5457023 w 6127689"/>
              <a:gd name="connsiteY43-26402" fmla="*/ 2858292 h 6858000"/>
              <a:gd name="connsiteX44-26403" fmla="*/ 5479298 w 6127689"/>
              <a:gd name="connsiteY44-26404" fmla="*/ 2947791 h 6858000"/>
              <a:gd name="connsiteX45-26405" fmla="*/ 5481770 w 6127689"/>
              <a:gd name="connsiteY45-26406" fmla="*/ 2951352 h 6858000"/>
              <a:gd name="connsiteX46-26407" fmla="*/ 5482045 w 6127689"/>
              <a:gd name="connsiteY46-26408" fmla="*/ 2984371 h 6858000"/>
              <a:gd name="connsiteX47-26409" fmla="*/ 5482415 w 6127689"/>
              <a:gd name="connsiteY47-26410" fmla="*/ 3004079 h 6858000"/>
              <a:gd name="connsiteX48-26411" fmla="*/ 5503944 w 6127689"/>
              <a:gd name="connsiteY48-26412" fmla="*/ 3123335 h 6858000"/>
              <a:gd name="connsiteX49-26413" fmla="*/ 5516007 w 6127689"/>
              <a:gd name="connsiteY49-26414" fmla="*/ 3258473 h 6858000"/>
              <a:gd name="connsiteX50-26415" fmla="*/ 5566839 w 6127689"/>
              <a:gd name="connsiteY50-26416" fmla="*/ 3345295 h 6858000"/>
              <a:gd name="connsiteX51-26417" fmla="*/ 5589758 w 6127689"/>
              <a:gd name="connsiteY51-26418" fmla="*/ 3506453 h 6858000"/>
              <a:gd name="connsiteX52-26419" fmla="*/ 5596144 w 6127689"/>
              <a:gd name="connsiteY52-26420" fmla="*/ 3534624 h 6858000"/>
              <a:gd name="connsiteX53-26421" fmla="*/ 5597750 w 6127689"/>
              <a:gd name="connsiteY53-26422" fmla="*/ 3534129 h 6858000"/>
              <a:gd name="connsiteX54-26423" fmla="*/ 5599700 w 6127689"/>
              <a:gd name="connsiteY54-26424" fmla="*/ 3547221 h 6858000"/>
              <a:gd name="connsiteX55-26425" fmla="*/ 5615031 w 6127689"/>
              <a:gd name="connsiteY55-26426" fmla="*/ 3557482 h 6858000"/>
              <a:gd name="connsiteX56-26427" fmla="*/ 5618377 w 6127689"/>
              <a:gd name="connsiteY56-26428" fmla="*/ 3588431 h 6858000"/>
              <a:gd name="connsiteX57-26429" fmla="*/ 5612155 w 6127689"/>
              <a:gd name="connsiteY57-26430" fmla="*/ 3589869 h 6858000"/>
              <a:gd name="connsiteX58-26431" fmla="*/ 5620843 w 6127689"/>
              <a:gd name="connsiteY58-26432" fmla="*/ 3606745 h 6858000"/>
              <a:gd name="connsiteX59-26433" fmla="*/ 5655472 w 6127689"/>
              <a:gd name="connsiteY59-26434" fmla="*/ 3678877 h 6858000"/>
              <a:gd name="connsiteX60-26435" fmla="*/ 5683015 w 6127689"/>
              <a:gd name="connsiteY60-26436" fmla="*/ 3762025 h 6858000"/>
              <a:gd name="connsiteX61-26437" fmla="*/ 5696643 w 6127689"/>
              <a:gd name="connsiteY61-26438" fmla="*/ 3773888 h 6858000"/>
              <a:gd name="connsiteX62-26439" fmla="*/ 5699203 w 6127689"/>
              <a:gd name="connsiteY62-26440" fmla="*/ 3775823 h 6858000"/>
              <a:gd name="connsiteX63-26441" fmla="*/ 5704824 w 6127689"/>
              <a:gd name="connsiteY63-26442" fmla="*/ 3785966 h 6858000"/>
              <a:gd name="connsiteX64-26443" fmla="*/ 5733539 w 6127689"/>
              <a:gd name="connsiteY64-26444" fmla="*/ 3818457 h 6858000"/>
              <a:gd name="connsiteX65-26445" fmla="*/ 5768491 w 6127689"/>
              <a:gd name="connsiteY65-26446" fmla="*/ 3914399 h 6858000"/>
              <a:gd name="connsiteX66-26447" fmla="*/ 5793123 w 6127689"/>
              <a:gd name="connsiteY66-26448" fmla="*/ 3969952 h 6858000"/>
              <a:gd name="connsiteX67-26449" fmla="*/ 5808321 w 6127689"/>
              <a:gd name="connsiteY67-26450" fmla="*/ 3988153 h 6858000"/>
              <a:gd name="connsiteX68-26451" fmla="*/ 5825621 w 6127689"/>
              <a:gd name="connsiteY68-26452" fmla="*/ 4015525 h 6858000"/>
              <a:gd name="connsiteX69-26453" fmla="*/ 5860672 w 6127689"/>
              <a:gd name="connsiteY69-26454" fmla="*/ 4061579 h 6858000"/>
              <a:gd name="connsiteX70-26455" fmla="*/ 5872173 w 6127689"/>
              <a:gd name="connsiteY70-26456" fmla="*/ 4088497 h 6858000"/>
              <a:gd name="connsiteX71-26457" fmla="*/ 5883705 w 6127689"/>
              <a:gd name="connsiteY71-26458" fmla="*/ 4101899 h 6858000"/>
              <a:gd name="connsiteX72-26459" fmla="*/ 5894095 w 6127689"/>
              <a:gd name="connsiteY72-26460" fmla="*/ 4128857 h 6858000"/>
              <a:gd name="connsiteX73-26461" fmla="*/ 5898339 w 6127689"/>
              <a:gd name="connsiteY73-26462" fmla="*/ 4140800 h 6858000"/>
              <a:gd name="connsiteX74-26463" fmla="*/ 5903513 w 6127689"/>
              <a:gd name="connsiteY74-26464" fmla="*/ 4187661 h 6858000"/>
              <a:gd name="connsiteX75-26465" fmla="*/ 5917114 w 6127689"/>
              <a:gd name="connsiteY75-26466" fmla="*/ 4213096 h 6858000"/>
              <a:gd name="connsiteX76-26467" fmla="*/ 5924233 w 6127689"/>
              <a:gd name="connsiteY76-26468" fmla="*/ 4242060 h 6858000"/>
              <a:gd name="connsiteX77-26469" fmla="*/ 5928910 w 6127689"/>
              <a:gd name="connsiteY77-26470" fmla="*/ 4300973 h 6858000"/>
              <a:gd name="connsiteX78-26471" fmla="*/ 5939320 w 6127689"/>
              <a:gd name="connsiteY78-26472" fmla="*/ 4340435 h 6858000"/>
              <a:gd name="connsiteX79-26473" fmla="*/ 5946705 w 6127689"/>
              <a:gd name="connsiteY79-26474" fmla="*/ 4428051 h 6858000"/>
              <a:gd name="connsiteX80-26475" fmla="*/ 5949261 w 6127689"/>
              <a:gd name="connsiteY80-26476" fmla="*/ 4449185 h 6858000"/>
              <a:gd name="connsiteX81-26477" fmla="*/ 5957504 w 6127689"/>
              <a:gd name="connsiteY81-26478" fmla="*/ 4465911 h 6858000"/>
              <a:gd name="connsiteX82-26479" fmla="*/ 5968960 w 6127689"/>
              <a:gd name="connsiteY82-26480" fmla="*/ 4482655 h 6858000"/>
              <a:gd name="connsiteX83-26481" fmla="*/ 5980106 w 6127689"/>
              <a:gd name="connsiteY83-26482" fmla="*/ 4585087 h 6858000"/>
              <a:gd name="connsiteX84-26483" fmla="*/ 5998138 w 6127689"/>
              <a:gd name="connsiteY84-26484" fmla="*/ 4697518 h 6858000"/>
              <a:gd name="connsiteX85-26485" fmla="*/ 6013516 w 6127689"/>
              <a:gd name="connsiteY85-26486" fmla="*/ 4786619 h 6858000"/>
              <a:gd name="connsiteX86-26487" fmla="*/ 6025404 w 6127689"/>
              <a:gd name="connsiteY86-26488" fmla="*/ 4858148 h 6858000"/>
              <a:gd name="connsiteX87-26489" fmla="*/ 6007749 w 6127689"/>
              <a:gd name="connsiteY87-26490" fmla="*/ 4964715 h 6858000"/>
              <a:gd name="connsiteX88-26491" fmla="*/ 6005269 w 6127689"/>
              <a:gd name="connsiteY88-26492" fmla="*/ 5150567 h 6858000"/>
              <a:gd name="connsiteX89-26493" fmla="*/ 6001127 w 6127689"/>
              <a:gd name="connsiteY89-26494" fmla="*/ 5164609 h 6858000"/>
              <a:gd name="connsiteX90-26495" fmla="*/ 5996647 w 6127689"/>
              <a:gd name="connsiteY90-26496" fmla="*/ 5185640 h 6858000"/>
              <a:gd name="connsiteX91-26497" fmla="*/ 5998514 w 6127689"/>
              <a:gd name="connsiteY91-26498" fmla="*/ 5189673 h 6858000"/>
              <a:gd name="connsiteX92-26499" fmla="*/ 6018409 w 6127689"/>
              <a:gd name="connsiteY92-26500" fmla="*/ 5227157 h 6858000"/>
              <a:gd name="connsiteX93-26501" fmla="*/ 6036748 w 6127689"/>
              <a:gd name="connsiteY93-26502" fmla="*/ 5322752 h 6858000"/>
              <a:gd name="connsiteX94-26503" fmla="*/ 6036943 w 6127689"/>
              <a:gd name="connsiteY94-26504" fmla="*/ 5329480 h 6858000"/>
              <a:gd name="connsiteX95-26505" fmla="*/ 6037236 w 6127689"/>
              <a:gd name="connsiteY95-26506" fmla="*/ 5329634 h 6858000"/>
              <a:gd name="connsiteX96-26507" fmla="*/ 6038019 w 6127689"/>
              <a:gd name="connsiteY96-26508" fmla="*/ 5336764 h 6858000"/>
              <a:gd name="connsiteX97-26509" fmla="*/ 6037298 w 6127689"/>
              <a:gd name="connsiteY97-26510" fmla="*/ 5341753 h 6858000"/>
              <a:gd name="connsiteX98-26511" fmla="*/ 6037677 w 6127689"/>
              <a:gd name="connsiteY98-26512" fmla="*/ 5354807 h 6858000"/>
              <a:gd name="connsiteX99-26513" fmla="*/ 6039728 w 6127689"/>
              <a:gd name="connsiteY99-26514" fmla="*/ 5359416 h 6858000"/>
              <a:gd name="connsiteX100-26515" fmla="*/ 6043311 w 6127689"/>
              <a:gd name="connsiteY100-26516" fmla="*/ 5361407 h 6858000"/>
              <a:gd name="connsiteX101-26517" fmla="*/ 6042954 w 6127689"/>
              <a:gd name="connsiteY101-26518" fmla="*/ 5362576 h 6858000"/>
              <a:gd name="connsiteX102-26519" fmla="*/ 6053435 w 6127689"/>
              <a:gd name="connsiteY102-26520" fmla="*/ 5387547 h 6858000"/>
              <a:gd name="connsiteX103-26521" fmla="*/ 6065933 w 6127689"/>
              <a:gd name="connsiteY103-26522" fmla="*/ 5443002 h 6858000"/>
              <a:gd name="connsiteX104-26523" fmla="*/ 6068640 w 6127689"/>
              <a:gd name="connsiteY104-26524" fmla="*/ 5474503 h 6858000"/>
              <a:gd name="connsiteX105-26525" fmla="*/ 6080922 w 6127689"/>
              <a:gd name="connsiteY105-26526" fmla="*/ 5561070 h 6858000"/>
              <a:gd name="connsiteX106-26527" fmla="*/ 6096949 w 6127689"/>
              <a:gd name="connsiteY106-26528" fmla="*/ 5648179 h 6858000"/>
              <a:gd name="connsiteX107-26529" fmla="*/ 6125703 w 6127689"/>
              <a:gd name="connsiteY107-26530" fmla="*/ 5692894 h 6858000"/>
              <a:gd name="connsiteX108-26531" fmla="*/ 6126670 w 6127689"/>
              <a:gd name="connsiteY108-26532" fmla="*/ 5697882 h 6858000"/>
              <a:gd name="connsiteX109-26533" fmla="*/ 6124061 w 6127689"/>
              <a:gd name="connsiteY109-26534" fmla="*/ 5710294 h 6858000"/>
              <a:gd name="connsiteX110-26535" fmla="*/ 6122213 w 6127689"/>
              <a:gd name="connsiteY110-26536" fmla="*/ 5714762 h 6858000"/>
              <a:gd name="connsiteX111-26537" fmla="*/ 6121353 w 6127689"/>
              <a:gd name="connsiteY111-26538" fmla="*/ 5721725 h 6858000"/>
              <a:gd name="connsiteX112-26539" fmla="*/ 6121607 w 6127689"/>
              <a:gd name="connsiteY112-26540" fmla="*/ 5721959 h 6858000"/>
              <a:gd name="connsiteX113-26541" fmla="*/ 6120262 w 6127689"/>
              <a:gd name="connsiteY113-26542" fmla="*/ 5728358 h 6858000"/>
              <a:gd name="connsiteX114-26543" fmla="*/ 6127024 w 6127689"/>
              <a:gd name="connsiteY114-26544" fmla="*/ 5786902 h 6858000"/>
              <a:gd name="connsiteX115-26545" fmla="*/ 6127519 w 6127689"/>
              <a:gd name="connsiteY115-26546" fmla="*/ 5865775 h 6858000"/>
              <a:gd name="connsiteX116-26547" fmla="*/ 6119217 w 6127689"/>
              <a:gd name="connsiteY116-26548" fmla="*/ 5888542 h 6858000"/>
              <a:gd name="connsiteX117-26549" fmla="*/ 6102493 w 6127689"/>
              <a:gd name="connsiteY117-26550" fmla="*/ 5928602 h 6858000"/>
              <a:gd name="connsiteX118-26551" fmla="*/ 6056863 w 6127689"/>
              <a:gd name="connsiteY118-26552" fmla="*/ 6000643 h 6858000"/>
              <a:gd name="connsiteX119-26553" fmla="*/ 6045436 w 6127689"/>
              <a:gd name="connsiteY119-26554" fmla="*/ 6124480 h 6858000"/>
              <a:gd name="connsiteX120-26555" fmla="*/ 6030489 w 6127689"/>
              <a:gd name="connsiteY120-26556" fmla="*/ 6317666 h 6858000"/>
              <a:gd name="connsiteX121-26557" fmla="*/ 6007492 w 6127689"/>
              <a:gd name="connsiteY121-26558" fmla="*/ 6440818 h 6858000"/>
              <a:gd name="connsiteX122-26559" fmla="*/ 6009467 w 6127689"/>
              <a:gd name="connsiteY122-26560" fmla="*/ 6487076 h 6858000"/>
              <a:gd name="connsiteX123-26561" fmla="*/ 5995064 w 6127689"/>
              <a:gd name="connsiteY123-26562" fmla="*/ 6540791 h 6858000"/>
              <a:gd name="connsiteX124-26563" fmla="*/ 5996309 w 6127689"/>
              <a:gd name="connsiteY124-26564" fmla="*/ 6543961 h 6858000"/>
              <a:gd name="connsiteX125-26565" fmla="*/ 5996048 w 6127689"/>
              <a:gd name="connsiteY125-26566" fmla="*/ 6555444 h 6858000"/>
              <a:gd name="connsiteX126-26567" fmla="*/ 6002524 w 6127689"/>
              <a:gd name="connsiteY126-26568" fmla="*/ 6560188 h 6858000"/>
              <a:gd name="connsiteX127-26569" fmla="*/ 6006823 w 6127689"/>
              <a:gd name="connsiteY127-26570" fmla="*/ 6578546 h 6858000"/>
              <a:gd name="connsiteX128-26571" fmla="*/ 6004510 w 6127689"/>
              <a:gd name="connsiteY128-26572" fmla="*/ 6599256 h 6858000"/>
              <a:gd name="connsiteX129-26573" fmla="*/ 5986207 w 6127689"/>
              <a:gd name="connsiteY129-26574" fmla="*/ 6695855 h 6858000"/>
              <a:gd name="connsiteX130-26575" fmla="*/ 5979428 w 6127689"/>
              <a:gd name="connsiteY130-26576" fmla="*/ 6754678 h 6858000"/>
              <a:gd name="connsiteX131-26577" fmla="*/ 5983398 w 6127689"/>
              <a:gd name="connsiteY131-26578" fmla="*/ 6778641 h 6858000"/>
              <a:gd name="connsiteX132-26579" fmla="*/ 5984543 w 6127689"/>
              <a:gd name="connsiteY132-26580" fmla="*/ 6811016 h 6858000"/>
              <a:gd name="connsiteX133-26581" fmla="*/ 5981802 w 6127689"/>
              <a:gd name="connsiteY133-26582" fmla="*/ 6838578 h 6858000"/>
              <a:gd name="connsiteX134-26583" fmla="*/ 5979671 w 6127689"/>
              <a:gd name="connsiteY134-26584" fmla="*/ 6858000 h 6858000"/>
              <a:gd name="connsiteX135-26585" fmla="*/ 0 w 6127689"/>
              <a:gd name="connsiteY135-26586" fmla="*/ 6858000 h 6858000"/>
              <a:gd name="connsiteX136-26587" fmla="*/ 0 w 6127689"/>
              <a:gd name="connsiteY136-26588" fmla="*/ 0 h 6858000"/>
              <a:gd name="connsiteX0-26589" fmla="*/ 0 w 6127689"/>
              <a:gd name="connsiteY0-26590" fmla="*/ 0 h 6858000"/>
              <a:gd name="connsiteX1-26591" fmla="*/ 4965888 w 6127689"/>
              <a:gd name="connsiteY1-26592" fmla="*/ 0 h 6858000"/>
              <a:gd name="connsiteX2-26593" fmla="*/ 4967767 w 6127689"/>
              <a:gd name="connsiteY2-26594" fmla="*/ 7930 h 6858000"/>
              <a:gd name="connsiteX3-26595" fmla="*/ 4979444 w 6127689"/>
              <a:gd name="connsiteY3-26596" fmla="*/ 43921 h 6858000"/>
              <a:gd name="connsiteX4-26597" fmla="*/ 5021173 w 6127689"/>
              <a:gd name="connsiteY4-26598" fmla="*/ 123738 h 6858000"/>
              <a:gd name="connsiteX5-26599" fmla="*/ 5075458 w 6127689"/>
              <a:gd name="connsiteY5-26600" fmla="*/ 264355 h 6858000"/>
              <a:gd name="connsiteX6-26601" fmla="*/ 5081175 w 6127689"/>
              <a:gd name="connsiteY6-26602" fmla="*/ 277448 h 6858000"/>
              <a:gd name="connsiteX7-26603" fmla="*/ 5097011 w 6127689"/>
              <a:gd name="connsiteY7-26604" fmla="*/ 355616 h 6858000"/>
              <a:gd name="connsiteX8-26605" fmla="*/ 5130982 w 6127689"/>
              <a:gd name="connsiteY8-26606" fmla="*/ 412030 h 6858000"/>
              <a:gd name="connsiteX9-26607" fmla="*/ 5153000 w 6127689"/>
              <a:gd name="connsiteY9-26608" fmla="*/ 507134 h 6858000"/>
              <a:gd name="connsiteX10-26609" fmla="*/ 5171282 w 6127689"/>
              <a:gd name="connsiteY10-26610" fmla="*/ 602071 h 6858000"/>
              <a:gd name="connsiteX11-26611" fmla="*/ 5176196 w 6127689"/>
              <a:gd name="connsiteY11-26612" fmla="*/ 636822 h 6858000"/>
              <a:gd name="connsiteX12-26613" fmla="*/ 5189051 w 6127689"/>
              <a:gd name="connsiteY12-26614" fmla="*/ 782518 h 6858000"/>
              <a:gd name="connsiteX13-26615" fmla="*/ 5210428 w 6127689"/>
              <a:gd name="connsiteY13-26616" fmla="*/ 815772 h 6858000"/>
              <a:gd name="connsiteX14-26617" fmla="*/ 5221088 w 6127689"/>
              <a:gd name="connsiteY14-26618" fmla="*/ 860193 h 6858000"/>
              <a:gd name="connsiteX15-26619" fmla="*/ 5230806 w 6127689"/>
              <a:gd name="connsiteY15-26620" fmla="*/ 961354 h 6858000"/>
              <a:gd name="connsiteX16-26621" fmla="*/ 5201018 w 6127689"/>
              <a:gd name="connsiteY16-26622" fmla="*/ 1095027 h 6858000"/>
              <a:gd name="connsiteX17-26623" fmla="*/ 5202153 w 6127689"/>
              <a:gd name="connsiteY17-26624" fmla="*/ 1133224 h 6858000"/>
              <a:gd name="connsiteX18-26625" fmla="*/ 5207370 w 6127689"/>
              <a:gd name="connsiteY18-26626" fmla="*/ 1138097 h 6858000"/>
              <a:gd name="connsiteX19-26627" fmla="*/ 5189234 w 6127689"/>
              <a:gd name="connsiteY19-26628" fmla="*/ 1193495 h 6858000"/>
              <a:gd name="connsiteX20-26629" fmla="*/ 5202769 w 6127689"/>
              <a:gd name="connsiteY20-26630" fmla="*/ 1269450 h 6858000"/>
              <a:gd name="connsiteX21-26631" fmla="*/ 5225968 w 6127689"/>
              <a:gd name="connsiteY21-26632" fmla="*/ 1357994 h 6858000"/>
              <a:gd name="connsiteX22-26633" fmla="*/ 5233819 w 6127689"/>
              <a:gd name="connsiteY22-26634" fmla="*/ 1380922 h 6858000"/>
              <a:gd name="connsiteX23-26635" fmla="*/ 5237226 w 6127689"/>
              <a:gd name="connsiteY23-26636" fmla="*/ 1441327 h 6858000"/>
              <a:gd name="connsiteX24-26637" fmla="*/ 5255653 w 6127689"/>
              <a:gd name="connsiteY24-26638" fmla="*/ 1524712 h 6858000"/>
              <a:gd name="connsiteX25-26639" fmla="*/ 5263491 w 6127689"/>
              <a:gd name="connsiteY25-26640" fmla="*/ 1642938 h 6858000"/>
              <a:gd name="connsiteX26-26641" fmla="*/ 5261314 w 6127689"/>
              <a:gd name="connsiteY26-26642" fmla="*/ 1689177 h 6858000"/>
              <a:gd name="connsiteX27-26643" fmla="*/ 5259788 w 6127689"/>
              <a:gd name="connsiteY27-26644" fmla="*/ 1768516 h 6858000"/>
              <a:gd name="connsiteX28-26645" fmla="*/ 5255696 w 6127689"/>
              <a:gd name="connsiteY28-26646" fmla="*/ 1953770 h 6858000"/>
              <a:gd name="connsiteX29-26647" fmla="*/ 5252592 w 6127689"/>
              <a:gd name="connsiteY29-26648" fmla="*/ 2092210 h 6858000"/>
              <a:gd name="connsiteX30-26649" fmla="*/ 5264303 w 6127689"/>
              <a:gd name="connsiteY30-26650" fmla="*/ 2225157 h 6858000"/>
              <a:gd name="connsiteX31-26651" fmla="*/ 5254949 w 6127689"/>
              <a:gd name="connsiteY31-26652" fmla="*/ 2236160 h 6858000"/>
              <a:gd name="connsiteX32-26653" fmla="*/ 5250104 w 6127689"/>
              <a:gd name="connsiteY32-26654" fmla="*/ 2249166 h 6858000"/>
              <a:gd name="connsiteX33-26655" fmla="*/ 5251214 w 6127689"/>
              <a:gd name="connsiteY33-26656" fmla="*/ 2250944 h 6858000"/>
              <a:gd name="connsiteX34-26657" fmla="*/ 5250644 w 6127689"/>
              <a:gd name="connsiteY34-26658" fmla="*/ 2266619 h 6858000"/>
              <a:gd name="connsiteX35-26659" fmla="*/ 5293877 w 6127689"/>
              <a:gd name="connsiteY35-26660" fmla="*/ 2368649 h 6858000"/>
              <a:gd name="connsiteX36-26661" fmla="*/ 5311338 w 6127689"/>
              <a:gd name="connsiteY36-26662" fmla="*/ 2404034 h 6858000"/>
              <a:gd name="connsiteX37-26663" fmla="*/ 5338366 w 6127689"/>
              <a:gd name="connsiteY37-26664" fmla="*/ 2465052 h 6858000"/>
              <a:gd name="connsiteX38-26665" fmla="*/ 5371263 w 6127689"/>
              <a:gd name="connsiteY38-26666" fmla="*/ 2586413 h 6858000"/>
              <a:gd name="connsiteX39-26667" fmla="*/ 5407503 w 6127689"/>
              <a:gd name="connsiteY39-26668" fmla="*/ 2786290 h 6858000"/>
              <a:gd name="connsiteX40-26669" fmla="*/ 5407356 w 6127689"/>
              <a:gd name="connsiteY40-26670" fmla="*/ 2787545 h 6858000"/>
              <a:gd name="connsiteX41-26671" fmla="*/ 5411130 w 6127689"/>
              <a:gd name="connsiteY41-26672" fmla="*/ 2788640 h 6858000"/>
              <a:gd name="connsiteX42-26673" fmla="*/ 5416439 w 6127689"/>
              <a:gd name="connsiteY42-26674" fmla="*/ 2805666 h 6858000"/>
              <a:gd name="connsiteX43-26675" fmla="*/ 5457023 w 6127689"/>
              <a:gd name="connsiteY43-26676" fmla="*/ 2858292 h 6858000"/>
              <a:gd name="connsiteX44-26677" fmla="*/ 5479298 w 6127689"/>
              <a:gd name="connsiteY44-26678" fmla="*/ 2947791 h 6858000"/>
              <a:gd name="connsiteX45-26679" fmla="*/ 5481770 w 6127689"/>
              <a:gd name="connsiteY45-26680" fmla="*/ 2951352 h 6858000"/>
              <a:gd name="connsiteX46-26681" fmla="*/ 5482045 w 6127689"/>
              <a:gd name="connsiteY46-26682" fmla="*/ 2984371 h 6858000"/>
              <a:gd name="connsiteX47-26683" fmla="*/ 5482415 w 6127689"/>
              <a:gd name="connsiteY47-26684" fmla="*/ 3004079 h 6858000"/>
              <a:gd name="connsiteX48-26685" fmla="*/ 5503944 w 6127689"/>
              <a:gd name="connsiteY48-26686" fmla="*/ 3123335 h 6858000"/>
              <a:gd name="connsiteX49-26687" fmla="*/ 5516007 w 6127689"/>
              <a:gd name="connsiteY49-26688" fmla="*/ 3258473 h 6858000"/>
              <a:gd name="connsiteX50-26689" fmla="*/ 5566839 w 6127689"/>
              <a:gd name="connsiteY50-26690" fmla="*/ 3345295 h 6858000"/>
              <a:gd name="connsiteX51-26691" fmla="*/ 5589758 w 6127689"/>
              <a:gd name="connsiteY51-26692" fmla="*/ 3506453 h 6858000"/>
              <a:gd name="connsiteX52-26693" fmla="*/ 5596144 w 6127689"/>
              <a:gd name="connsiteY52-26694" fmla="*/ 3534624 h 6858000"/>
              <a:gd name="connsiteX53-26695" fmla="*/ 5597750 w 6127689"/>
              <a:gd name="connsiteY53-26696" fmla="*/ 3534129 h 6858000"/>
              <a:gd name="connsiteX54-26697" fmla="*/ 5599700 w 6127689"/>
              <a:gd name="connsiteY54-26698" fmla="*/ 3547221 h 6858000"/>
              <a:gd name="connsiteX55-26699" fmla="*/ 5615031 w 6127689"/>
              <a:gd name="connsiteY55-26700" fmla="*/ 3557482 h 6858000"/>
              <a:gd name="connsiteX56-26701" fmla="*/ 5618377 w 6127689"/>
              <a:gd name="connsiteY56-26702" fmla="*/ 3588431 h 6858000"/>
              <a:gd name="connsiteX57-26703" fmla="*/ 5612155 w 6127689"/>
              <a:gd name="connsiteY57-26704" fmla="*/ 3589869 h 6858000"/>
              <a:gd name="connsiteX58-26705" fmla="*/ 5620843 w 6127689"/>
              <a:gd name="connsiteY58-26706" fmla="*/ 3606745 h 6858000"/>
              <a:gd name="connsiteX59-26707" fmla="*/ 5655472 w 6127689"/>
              <a:gd name="connsiteY59-26708" fmla="*/ 3678877 h 6858000"/>
              <a:gd name="connsiteX60-26709" fmla="*/ 5683015 w 6127689"/>
              <a:gd name="connsiteY60-26710" fmla="*/ 3762025 h 6858000"/>
              <a:gd name="connsiteX61-26711" fmla="*/ 5696643 w 6127689"/>
              <a:gd name="connsiteY61-26712" fmla="*/ 3773888 h 6858000"/>
              <a:gd name="connsiteX62-26713" fmla="*/ 5699203 w 6127689"/>
              <a:gd name="connsiteY62-26714" fmla="*/ 3775823 h 6858000"/>
              <a:gd name="connsiteX63-26715" fmla="*/ 5704824 w 6127689"/>
              <a:gd name="connsiteY63-26716" fmla="*/ 3785966 h 6858000"/>
              <a:gd name="connsiteX64-26717" fmla="*/ 5733539 w 6127689"/>
              <a:gd name="connsiteY64-26718" fmla="*/ 3818457 h 6858000"/>
              <a:gd name="connsiteX65-26719" fmla="*/ 5768491 w 6127689"/>
              <a:gd name="connsiteY65-26720" fmla="*/ 3914399 h 6858000"/>
              <a:gd name="connsiteX66-26721" fmla="*/ 5793123 w 6127689"/>
              <a:gd name="connsiteY66-26722" fmla="*/ 3969952 h 6858000"/>
              <a:gd name="connsiteX67-26723" fmla="*/ 5808321 w 6127689"/>
              <a:gd name="connsiteY67-26724" fmla="*/ 3988153 h 6858000"/>
              <a:gd name="connsiteX68-26725" fmla="*/ 5825621 w 6127689"/>
              <a:gd name="connsiteY68-26726" fmla="*/ 4015525 h 6858000"/>
              <a:gd name="connsiteX69-26727" fmla="*/ 5860672 w 6127689"/>
              <a:gd name="connsiteY69-26728" fmla="*/ 4061579 h 6858000"/>
              <a:gd name="connsiteX70-26729" fmla="*/ 5872173 w 6127689"/>
              <a:gd name="connsiteY70-26730" fmla="*/ 4088497 h 6858000"/>
              <a:gd name="connsiteX71-26731" fmla="*/ 5883705 w 6127689"/>
              <a:gd name="connsiteY71-26732" fmla="*/ 4101899 h 6858000"/>
              <a:gd name="connsiteX72-26733" fmla="*/ 5894095 w 6127689"/>
              <a:gd name="connsiteY72-26734" fmla="*/ 4128857 h 6858000"/>
              <a:gd name="connsiteX73-26735" fmla="*/ 5898339 w 6127689"/>
              <a:gd name="connsiteY73-26736" fmla="*/ 4140800 h 6858000"/>
              <a:gd name="connsiteX74-26737" fmla="*/ 5903513 w 6127689"/>
              <a:gd name="connsiteY74-26738" fmla="*/ 4187661 h 6858000"/>
              <a:gd name="connsiteX75-26739" fmla="*/ 5917114 w 6127689"/>
              <a:gd name="connsiteY75-26740" fmla="*/ 4213096 h 6858000"/>
              <a:gd name="connsiteX76-26741" fmla="*/ 5924233 w 6127689"/>
              <a:gd name="connsiteY76-26742" fmla="*/ 4242060 h 6858000"/>
              <a:gd name="connsiteX77-26743" fmla="*/ 5928910 w 6127689"/>
              <a:gd name="connsiteY77-26744" fmla="*/ 4300973 h 6858000"/>
              <a:gd name="connsiteX78-26745" fmla="*/ 5939320 w 6127689"/>
              <a:gd name="connsiteY78-26746" fmla="*/ 4340435 h 6858000"/>
              <a:gd name="connsiteX79-26747" fmla="*/ 5946705 w 6127689"/>
              <a:gd name="connsiteY79-26748" fmla="*/ 4428051 h 6858000"/>
              <a:gd name="connsiteX80-26749" fmla="*/ 5949261 w 6127689"/>
              <a:gd name="connsiteY80-26750" fmla="*/ 4449185 h 6858000"/>
              <a:gd name="connsiteX81-26751" fmla="*/ 5968960 w 6127689"/>
              <a:gd name="connsiteY81-26752" fmla="*/ 4482655 h 6858000"/>
              <a:gd name="connsiteX82-26753" fmla="*/ 5980106 w 6127689"/>
              <a:gd name="connsiteY82-26754" fmla="*/ 4585087 h 6858000"/>
              <a:gd name="connsiteX83-26755" fmla="*/ 5998138 w 6127689"/>
              <a:gd name="connsiteY83-26756" fmla="*/ 4697518 h 6858000"/>
              <a:gd name="connsiteX84-26757" fmla="*/ 6013516 w 6127689"/>
              <a:gd name="connsiteY84-26758" fmla="*/ 4786619 h 6858000"/>
              <a:gd name="connsiteX85-26759" fmla="*/ 6025404 w 6127689"/>
              <a:gd name="connsiteY85-26760" fmla="*/ 4858148 h 6858000"/>
              <a:gd name="connsiteX86-26761" fmla="*/ 6007749 w 6127689"/>
              <a:gd name="connsiteY86-26762" fmla="*/ 4964715 h 6858000"/>
              <a:gd name="connsiteX87-26763" fmla="*/ 6005269 w 6127689"/>
              <a:gd name="connsiteY87-26764" fmla="*/ 5150567 h 6858000"/>
              <a:gd name="connsiteX88-26765" fmla="*/ 6001127 w 6127689"/>
              <a:gd name="connsiteY88-26766" fmla="*/ 5164609 h 6858000"/>
              <a:gd name="connsiteX89-26767" fmla="*/ 5996647 w 6127689"/>
              <a:gd name="connsiteY89-26768" fmla="*/ 5185640 h 6858000"/>
              <a:gd name="connsiteX90-26769" fmla="*/ 5998514 w 6127689"/>
              <a:gd name="connsiteY90-26770" fmla="*/ 5189673 h 6858000"/>
              <a:gd name="connsiteX91-26771" fmla="*/ 6018409 w 6127689"/>
              <a:gd name="connsiteY91-26772" fmla="*/ 5227157 h 6858000"/>
              <a:gd name="connsiteX92-26773" fmla="*/ 6036748 w 6127689"/>
              <a:gd name="connsiteY92-26774" fmla="*/ 5322752 h 6858000"/>
              <a:gd name="connsiteX93-26775" fmla="*/ 6036943 w 6127689"/>
              <a:gd name="connsiteY93-26776" fmla="*/ 5329480 h 6858000"/>
              <a:gd name="connsiteX94-26777" fmla="*/ 6037236 w 6127689"/>
              <a:gd name="connsiteY94-26778" fmla="*/ 5329634 h 6858000"/>
              <a:gd name="connsiteX95-26779" fmla="*/ 6038019 w 6127689"/>
              <a:gd name="connsiteY95-26780" fmla="*/ 5336764 h 6858000"/>
              <a:gd name="connsiteX96-26781" fmla="*/ 6037298 w 6127689"/>
              <a:gd name="connsiteY96-26782" fmla="*/ 5341753 h 6858000"/>
              <a:gd name="connsiteX97-26783" fmla="*/ 6037677 w 6127689"/>
              <a:gd name="connsiteY97-26784" fmla="*/ 5354807 h 6858000"/>
              <a:gd name="connsiteX98-26785" fmla="*/ 6039728 w 6127689"/>
              <a:gd name="connsiteY98-26786" fmla="*/ 5359416 h 6858000"/>
              <a:gd name="connsiteX99-26787" fmla="*/ 6043311 w 6127689"/>
              <a:gd name="connsiteY99-26788" fmla="*/ 5361407 h 6858000"/>
              <a:gd name="connsiteX100-26789" fmla="*/ 6042954 w 6127689"/>
              <a:gd name="connsiteY100-26790" fmla="*/ 5362576 h 6858000"/>
              <a:gd name="connsiteX101-26791" fmla="*/ 6053435 w 6127689"/>
              <a:gd name="connsiteY101-26792" fmla="*/ 5387547 h 6858000"/>
              <a:gd name="connsiteX102-26793" fmla="*/ 6065933 w 6127689"/>
              <a:gd name="connsiteY102-26794" fmla="*/ 5443002 h 6858000"/>
              <a:gd name="connsiteX103-26795" fmla="*/ 6068640 w 6127689"/>
              <a:gd name="connsiteY103-26796" fmla="*/ 5474503 h 6858000"/>
              <a:gd name="connsiteX104-26797" fmla="*/ 6080922 w 6127689"/>
              <a:gd name="connsiteY104-26798" fmla="*/ 5561070 h 6858000"/>
              <a:gd name="connsiteX105-26799" fmla="*/ 6096949 w 6127689"/>
              <a:gd name="connsiteY105-26800" fmla="*/ 5648179 h 6858000"/>
              <a:gd name="connsiteX106-26801" fmla="*/ 6125703 w 6127689"/>
              <a:gd name="connsiteY106-26802" fmla="*/ 5692894 h 6858000"/>
              <a:gd name="connsiteX107-26803" fmla="*/ 6126670 w 6127689"/>
              <a:gd name="connsiteY107-26804" fmla="*/ 5697882 h 6858000"/>
              <a:gd name="connsiteX108-26805" fmla="*/ 6124061 w 6127689"/>
              <a:gd name="connsiteY108-26806" fmla="*/ 5710294 h 6858000"/>
              <a:gd name="connsiteX109-26807" fmla="*/ 6122213 w 6127689"/>
              <a:gd name="connsiteY109-26808" fmla="*/ 5714762 h 6858000"/>
              <a:gd name="connsiteX110-26809" fmla="*/ 6121353 w 6127689"/>
              <a:gd name="connsiteY110-26810" fmla="*/ 5721725 h 6858000"/>
              <a:gd name="connsiteX111-26811" fmla="*/ 6121607 w 6127689"/>
              <a:gd name="connsiteY111-26812" fmla="*/ 5721959 h 6858000"/>
              <a:gd name="connsiteX112-26813" fmla="*/ 6120262 w 6127689"/>
              <a:gd name="connsiteY112-26814" fmla="*/ 5728358 h 6858000"/>
              <a:gd name="connsiteX113-26815" fmla="*/ 6127024 w 6127689"/>
              <a:gd name="connsiteY113-26816" fmla="*/ 5786902 h 6858000"/>
              <a:gd name="connsiteX114-26817" fmla="*/ 6127519 w 6127689"/>
              <a:gd name="connsiteY114-26818" fmla="*/ 5865775 h 6858000"/>
              <a:gd name="connsiteX115-26819" fmla="*/ 6119217 w 6127689"/>
              <a:gd name="connsiteY115-26820" fmla="*/ 5888542 h 6858000"/>
              <a:gd name="connsiteX116-26821" fmla="*/ 6102493 w 6127689"/>
              <a:gd name="connsiteY116-26822" fmla="*/ 5928602 h 6858000"/>
              <a:gd name="connsiteX117-26823" fmla="*/ 6056863 w 6127689"/>
              <a:gd name="connsiteY117-26824" fmla="*/ 6000643 h 6858000"/>
              <a:gd name="connsiteX118-26825" fmla="*/ 6045436 w 6127689"/>
              <a:gd name="connsiteY118-26826" fmla="*/ 6124480 h 6858000"/>
              <a:gd name="connsiteX119-26827" fmla="*/ 6030489 w 6127689"/>
              <a:gd name="connsiteY119-26828" fmla="*/ 6317666 h 6858000"/>
              <a:gd name="connsiteX120-26829" fmla="*/ 6007492 w 6127689"/>
              <a:gd name="connsiteY120-26830" fmla="*/ 6440818 h 6858000"/>
              <a:gd name="connsiteX121-26831" fmla="*/ 6009467 w 6127689"/>
              <a:gd name="connsiteY121-26832" fmla="*/ 6487076 h 6858000"/>
              <a:gd name="connsiteX122-26833" fmla="*/ 5995064 w 6127689"/>
              <a:gd name="connsiteY122-26834" fmla="*/ 6540791 h 6858000"/>
              <a:gd name="connsiteX123-26835" fmla="*/ 5996309 w 6127689"/>
              <a:gd name="connsiteY123-26836" fmla="*/ 6543961 h 6858000"/>
              <a:gd name="connsiteX124-26837" fmla="*/ 5996048 w 6127689"/>
              <a:gd name="connsiteY124-26838" fmla="*/ 6555444 h 6858000"/>
              <a:gd name="connsiteX125-26839" fmla="*/ 6002524 w 6127689"/>
              <a:gd name="connsiteY125-26840" fmla="*/ 6560188 h 6858000"/>
              <a:gd name="connsiteX126-26841" fmla="*/ 6006823 w 6127689"/>
              <a:gd name="connsiteY126-26842" fmla="*/ 6578546 h 6858000"/>
              <a:gd name="connsiteX127-26843" fmla="*/ 6004510 w 6127689"/>
              <a:gd name="connsiteY127-26844" fmla="*/ 6599256 h 6858000"/>
              <a:gd name="connsiteX128-26845" fmla="*/ 5986207 w 6127689"/>
              <a:gd name="connsiteY128-26846" fmla="*/ 6695855 h 6858000"/>
              <a:gd name="connsiteX129-26847" fmla="*/ 5979428 w 6127689"/>
              <a:gd name="connsiteY129-26848" fmla="*/ 6754678 h 6858000"/>
              <a:gd name="connsiteX130-26849" fmla="*/ 5983398 w 6127689"/>
              <a:gd name="connsiteY130-26850" fmla="*/ 6778641 h 6858000"/>
              <a:gd name="connsiteX131-26851" fmla="*/ 5984543 w 6127689"/>
              <a:gd name="connsiteY131-26852" fmla="*/ 6811016 h 6858000"/>
              <a:gd name="connsiteX132-26853" fmla="*/ 5981802 w 6127689"/>
              <a:gd name="connsiteY132-26854" fmla="*/ 6838578 h 6858000"/>
              <a:gd name="connsiteX133-26855" fmla="*/ 5979671 w 6127689"/>
              <a:gd name="connsiteY133-26856" fmla="*/ 6858000 h 6858000"/>
              <a:gd name="connsiteX134-26857" fmla="*/ 0 w 6127689"/>
              <a:gd name="connsiteY134-26858" fmla="*/ 6858000 h 6858000"/>
              <a:gd name="connsiteX135-26859" fmla="*/ 0 w 6127689"/>
              <a:gd name="connsiteY135-26860" fmla="*/ 0 h 6858000"/>
              <a:gd name="connsiteX0-26861" fmla="*/ 0 w 6127689"/>
              <a:gd name="connsiteY0-26862" fmla="*/ 0 h 6858000"/>
              <a:gd name="connsiteX1-26863" fmla="*/ 4965888 w 6127689"/>
              <a:gd name="connsiteY1-26864" fmla="*/ 0 h 6858000"/>
              <a:gd name="connsiteX2-26865" fmla="*/ 4967767 w 6127689"/>
              <a:gd name="connsiteY2-26866" fmla="*/ 7930 h 6858000"/>
              <a:gd name="connsiteX3-26867" fmla="*/ 4979444 w 6127689"/>
              <a:gd name="connsiteY3-26868" fmla="*/ 43921 h 6858000"/>
              <a:gd name="connsiteX4-26869" fmla="*/ 5021173 w 6127689"/>
              <a:gd name="connsiteY4-26870" fmla="*/ 123738 h 6858000"/>
              <a:gd name="connsiteX5-26871" fmla="*/ 5075458 w 6127689"/>
              <a:gd name="connsiteY5-26872" fmla="*/ 264355 h 6858000"/>
              <a:gd name="connsiteX6-26873" fmla="*/ 5081175 w 6127689"/>
              <a:gd name="connsiteY6-26874" fmla="*/ 277448 h 6858000"/>
              <a:gd name="connsiteX7-26875" fmla="*/ 5097011 w 6127689"/>
              <a:gd name="connsiteY7-26876" fmla="*/ 355616 h 6858000"/>
              <a:gd name="connsiteX8-26877" fmla="*/ 5130982 w 6127689"/>
              <a:gd name="connsiteY8-26878" fmla="*/ 412030 h 6858000"/>
              <a:gd name="connsiteX9-26879" fmla="*/ 5153000 w 6127689"/>
              <a:gd name="connsiteY9-26880" fmla="*/ 507134 h 6858000"/>
              <a:gd name="connsiteX10-26881" fmla="*/ 5171282 w 6127689"/>
              <a:gd name="connsiteY10-26882" fmla="*/ 602071 h 6858000"/>
              <a:gd name="connsiteX11-26883" fmla="*/ 5176196 w 6127689"/>
              <a:gd name="connsiteY11-26884" fmla="*/ 636822 h 6858000"/>
              <a:gd name="connsiteX12-26885" fmla="*/ 5189051 w 6127689"/>
              <a:gd name="connsiteY12-26886" fmla="*/ 782518 h 6858000"/>
              <a:gd name="connsiteX13-26887" fmla="*/ 5210428 w 6127689"/>
              <a:gd name="connsiteY13-26888" fmla="*/ 815772 h 6858000"/>
              <a:gd name="connsiteX14-26889" fmla="*/ 5221088 w 6127689"/>
              <a:gd name="connsiteY14-26890" fmla="*/ 860193 h 6858000"/>
              <a:gd name="connsiteX15-26891" fmla="*/ 5230806 w 6127689"/>
              <a:gd name="connsiteY15-26892" fmla="*/ 961354 h 6858000"/>
              <a:gd name="connsiteX16-26893" fmla="*/ 5201018 w 6127689"/>
              <a:gd name="connsiteY16-26894" fmla="*/ 1095027 h 6858000"/>
              <a:gd name="connsiteX17-26895" fmla="*/ 5202153 w 6127689"/>
              <a:gd name="connsiteY17-26896" fmla="*/ 1133224 h 6858000"/>
              <a:gd name="connsiteX18-26897" fmla="*/ 5207370 w 6127689"/>
              <a:gd name="connsiteY18-26898" fmla="*/ 1138097 h 6858000"/>
              <a:gd name="connsiteX19-26899" fmla="*/ 5189234 w 6127689"/>
              <a:gd name="connsiteY19-26900" fmla="*/ 1193495 h 6858000"/>
              <a:gd name="connsiteX20-26901" fmla="*/ 5202769 w 6127689"/>
              <a:gd name="connsiteY20-26902" fmla="*/ 1269450 h 6858000"/>
              <a:gd name="connsiteX21-26903" fmla="*/ 5225968 w 6127689"/>
              <a:gd name="connsiteY21-26904" fmla="*/ 1357994 h 6858000"/>
              <a:gd name="connsiteX22-26905" fmla="*/ 5233819 w 6127689"/>
              <a:gd name="connsiteY22-26906" fmla="*/ 1380922 h 6858000"/>
              <a:gd name="connsiteX23-26907" fmla="*/ 5237226 w 6127689"/>
              <a:gd name="connsiteY23-26908" fmla="*/ 1441327 h 6858000"/>
              <a:gd name="connsiteX24-26909" fmla="*/ 5255653 w 6127689"/>
              <a:gd name="connsiteY24-26910" fmla="*/ 1524712 h 6858000"/>
              <a:gd name="connsiteX25-26911" fmla="*/ 5263491 w 6127689"/>
              <a:gd name="connsiteY25-26912" fmla="*/ 1642938 h 6858000"/>
              <a:gd name="connsiteX26-26913" fmla="*/ 5261314 w 6127689"/>
              <a:gd name="connsiteY26-26914" fmla="*/ 1689177 h 6858000"/>
              <a:gd name="connsiteX27-26915" fmla="*/ 5259788 w 6127689"/>
              <a:gd name="connsiteY27-26916" fmla="*/ 1768516 h 6858000"/>
              <a:gd name="connsiteX28-26917" fmla="*/ 5255696 w 6127689"/>
              <a:gd name="connsiteY28-26918" fmla="*/ 1953770 h 6858000"/>
              <a:gd name="connsiteX29-26919" fmla="*/ 5252592 w 6127689"/>
              <a:gd name="connsiteY29-26920" fmla="*/ 2092210 h 6858000"/>
              <a:gd name="connsiteX30-26921" fmla="*/ 5264303 w 6127689"/>
              <a:gd name="connsiteY30-26922" fmla="*/ 2225157 h 6858000"/>
              <a:gd name="connsiteX31-26923" fmla="*/ 5254949 w 6127689"/>
              <a:gd name="connsiteY31-26924" fmla="*/ 2236160 h 6858000"/>
              <a:gd name="connsiteX32-26925" fmla="*/ 5250104 w 6127689"/>
              <a:gd name="connsiteY32-26926" fmla="*/ 2249166 h 6858000"/>
              <a:gd name="connsiteX33-26927" fmla="*/ 5251214 w 6127689"/>
              <a:gd name="connsiteY33-26928" fmla="*/ 2250944 h 6858000"/>
              <a:gd name="connsiteX34-26929" fmla="*/ 5250644 w 6127689"/>
              <a:gd name="connsiteY34-26930" fmla="*/ 2266619 h 6858000"/>
              <a:gd name="connsiteX35-26931" fmla="*/ 5293877 w 6127689"/>
              <a:gd name="connsiteY35-26932" fmla="*/ 2368649 h 6858000"/>
              <a:gd name="connsiteX36-26933" fmla="*/ 5311338 w 6127689"/>
              <a:gd name="connsiteY36-26934" fmla="*/ 2404034 h 6858000"/>
              <a:gd name="connsiteX37-26935" fmla="*/ 5338366 w 6127689"/>
              <a:gd name="connsiteY37-26936" fmla="*/ 2465052 h 6858000"/>
              <a:gd name="connsiteX38-26937" fmla="*/ 5371263 w 6127689"/>
              <a:gd name="connsiteY38-26938" fmla="*/ 2586413 h 6858000"/>
              <a:gd name="connsiteX39-26939" fmla="*/ 5407503 w 6127689"/>
              <a:gd name="connsiteY39-26940" fmla="*/ 2786290 h 6858000"/>
              <a:gd name="connsiteX40-26941" fmla="*/ 5407356 w 6127689"/>
              <a:gd name="connsiteY40-26942" fmla="*/ 2787545 h 6858000"/>
              <a:gd name="connsiteX41-26943" fmla="*/ 5411130 w 6127689"/>
              <a:gd name="connsiteY41-26944" fmla="*/ 2788640 h 6858000"/>
              <a:gd name="connsiteX42-26945" fmla="*/ 5416439 w 6127689"/>
              <a:gd name="connsiteY42-26946" fmla="*/ 2805666 h 6858000"/>
              <a:gd name="connsiteX43-26947" fmla="*/ 5457023 w 6127689"/>
              <a:gd name="connsiteY43-26948" fmla="*/ 2858292 h 6858000"/>
              <a:gd name="connsiteX44-26949" fmla="*/ 5479298 w 6127689"/>
              <a:gd name="connsiteY44-26950" fmla="*/ 2947791 h 6858000"/>
              <a:gd name="connsiteX45-26951" fmla="*/ 5481770 w 6127689"/>
              <a:gd name="connsiteY45-26952" fmla="*/ 2951352 h 6858000"/>
              <a:gd name="connsiteX46-26953" fmla="*/ 5482045 w 6127689"/>
              <a:gd name="connsiteY46-26954" fmla="*/ 2984371 h 6858000"/>
              <a:gd name="connsiteX47-26955" fmla="*/ 5482415 w 6127689"/>
              <a:gd name="connsiteY47-26956" fmla="*/ 3004079 h 6858000"/>
              <a:gd name="connsiteX48-26957" fmla="*/ 5503944 w 6127689"/>
              <a:gd name="connsiteY48-26958" fmla="*/ 3123335 h 6858000"/>
              <a:gd name="connsiteX49-26959" fmla="*/ 5516007 w 6127689"/>
              <a:gd name="connsiteY49-26960" fmla="*/ 3258473 h 6858000"/>
              <a:gd name="connsiteX50-26961" fmla="*/ 5566839 w 6127689"/>
              <a:gd name="connsiteY50-26962" fmla="*/ 3345295 h 6858000"/>
              <a:gd name="connsiteX51-26963" fmla="*/ 5589758 w 6127689"/>
              <a:gd name="connsiteY51-26964" fmla="*/ 3506453 h 6858000"/>
              <a:gd name="connsiteX52-26965" fmla="*/ 5596144 w 6127689"/>
              <a:gd name="connsiteY52-26966" fmla="*/ 3534624 h 6858000"/>
              <a:gd name="connsiteX53-26967" fmla="*/ 5597750 w 6127689"/>
              <a:gd name="connsiteY53-26968" fmla="*/ 3534129 h 6858000"/>
              <a:gd name="connsiteX54-26969" fmla="*/ 5599700 w 6127689"/>
              <a:gd name="connsiteY54-26970" fmla="*/ 3547221 h 6858000"/>
              <a:gd name="connsiteX55-26971" fmla="*/ 5615031 w 6127689"/>
              <a:gd name="connsiteY55-26972" fmla="*/ 3557482 h 6858000"/>
              <a:gd name="connsiteX56-26973" fmla="*/ 5618377 w 6127689"/>
              <a:gd name="connsiteY56-26974" fmla="*/ 3588431 h 6858000"/>
              <a:gd name="connsiteX57-26975" fmla="*/ 5612155 w 6127689"/>
              <a:gd name="connsiteY57-26976" fmla="*/ 3589869 h 6858000"/>
              <a:gd name="connsiteX58-26977" fmla="*/ 5620843 w 6127689"/>
              <a:gd name="connsiteY58-26978" fmla="*/ 3606745 h 6858000"/>
              <a:gd name="connsiteX59-26979" fmla="*/ 5655472 w 6127689"/>
              <a:gd name="connsiteY59-26980" fmla="*/ 3678877 h 6858000"/>
              <a:gd name="connsiteX60-26981" fmla="*/ 5683015 w 6127689"/>
              <a:gd name="connsiteY60-26982" fmla="*/ 3762025 h 6858000"/>
              <a:gd name="connsiteX61-26983" fmla="*/ 5696643 w 6127689"/>
              <a:gd name="connsiteY61-26984" fmla="*/ 3773888 h 6858000"/>
              <a:gd name="connsiteX62-26985" fmla="*/ 5699203 w 6127689"/>
              <a:gd name="connsiteY62-26986" fmla="*/ 3775823 h 6858000"/>
              <a:gd name="connsiteX63-26987" fmla="*/ 5704824 w 6127689"/>
              <a:gd name="connsiteY63-26988" fmla="*/ 3785966 h 6858000"/>
              <a:gd name="connsiteX64-26989" fmla="*/ 5733539 w 6127689"/>
              <a:gd name="connsiteY64-26990" fmla="*/ 3818457 h 6858000"/>
              <a:gd name="connsiteX65-26991" fmla="*/ 5768491 w 6127689"/>
              <a:gd name="connsiteY65-26992" fmla="*/ 3914399 h 6858000"/>
              <a:gd name="connsiteX66-26993" fmla="*/ 5793123 w 6127689"/>
              <a:gd name="connsiteY66-26994" fmla="*/ 3969952 h 6858000"/>
              <a:gd name="connsiteX67-26995" fmla="*/ 5808321 w 6127689"/>
              <a:gd name="connsiteY67-26996" fmla="*/ 3988153 h 6858000"/>
              <a:gd name="connsiteX68-26997" fmla="*/ 5825621 w 6127689"/>
              <a:gd name="connsiteY68-26998" fmla="*/ 4015525 h 6858000"/>
              <a:gd name="connsiteX69-26999" fmla="*/ 5860672 w 6127689"/>
              <a:gd name="connsiteY69-27000" fmla="*/ 4061579 h 6858000"/>
              <a:gd name="connsiteX70-27001" fmla="*/ 5872173 w 6127689"/>
              <a:gd name="connsiteY70-27002" fmla="*/ 4088497 h 6858000"/>
              <a:gd name="connsiteX71-27003" fmla="*/ 5883705 w 6127689"/>
              <a:gd name="connsiteY71-27004" fmla="*/ 4101899 h 6858000"/>
              <a:gd name="connsiteX72-27005" fmla="*/ 5894095 w 6127689"/>
              <a:gd name="connsiteY72-27006" fmla="*/ 4128857 h 6858000"/>
              <a:gd name="connsiteX73-27007" fmla="*/ 5903513 w 6127689"/>
              <a:gd name="connsiteY73-27008" fmla="*/ 4187661 h 6858000"/>
              <a:gd name="connsiteX74-27009" fmla="*/ 5917114 w 6127689"/>
              <a:gd name="connsiteY74-27010" fmla="*/ 4213096 h 6858000"/>
              <a:gd name="connsiteX75-27011" fmla="*/ 5924233 w 6127689"/>
              <a:gd name="connsiteY75-27012" fmla="*/ 4242060 h 6858000"/>
              <a:gd name="connsiteX76-27013" fmla="*/ 5928910 w 6127689"/>
              <a:gd name="connsiteY76-27014" fmla="*/ 4300973 h 6858000"/>
              <a:gd name="connsiteX77-27015" fmla="*/ 5939320 w 6127689"/>
              <a:gd name="connsiteY77-27016" fmla="*/ 4340435 h 6858000"/>
              <a:gd name="connsiteX78-27017" fmla="*/ 5946705 w 6127689"/>
              <a:gd name="connsiteY78-27018" fmla="*/ 4428051 h 6858000"/>
              <a:gd name="connsiteX79-27019" fmla="*/ 5949261 w 6127689"/>
              <a:gd name="connsiteY79-27020" fmla="*/ 4449185 h 6858000"/>
              <a:gd name="connsiteX80-27021" fmla="*/ 5968960 w 6127689"/>
              <a:gd name="connsiteY80-27022" fmla="*/ 4482655 h 6858000"/>
              <a:gd name="connsiteX81-27023" fmla="*/ 5980106 w 6127689"/>
              <a:gd name="connsiteY81-27024" fmla="*/ 4585087 h 6858000"/>
              <a:gd name="connsiteX82-27025" fmla="*/ 5998138 w 6127689"/>
              <a:gd name="connsiteY82-27026" fmla="*/ 4697518 h 6858000"/>
              <a:gd name="connsiteX83-27027" fmla="*/ 6013516 w 6127689"/>
              <a:gd name="connsiteY83-27028" fmla="*/ 4786619 h 6858000"/>
              <a:gd name="connsiteX84-27029" fmla="*/ 6025404 w 6127689"/>
              <a:gd name="connsiteY84-27030" fmla="*/ 4858148 h 6858000"/>
              <a:gd name="connsiteX85-27031" fmla="*/ 6007749 w 6127689"/>
              <a:gd name="connsiteY85-27032" fmla="*/ 4964715 h 6858000"/>
              <a:gd name="connsiteX86-27033" fmla="*/ 6005269 w 6127689"/>
              <a:gd name="connsiteY86-27034" fmla="*/ 5150567 h 6858000"/>
              <a:gd name="connsiteX87-27035" fmla="*/ 6001127 w 6127689"/>
              <a:gd name="connsiteY87-27036" fmla="*/ 5164609 h 6858000"/>
              <a:gd name="connsiteX88-27037" fmla="*/ 5996647 w 6127689"/>
              <a:gd name="connsiteY88-27038" fmla="*/ 5185640 h 6858000"/>
              <a:gd name="connsiteX89-27039" fmla="*/ 5998514 w 6127689"/>
              <a:gd name="connsiteY89-27040" fmla="*/ 5189673 h 6858000"/>
              <a:gd name="connsiteX90-27041" fmla="*/ 6018409 w 6127689"/>
              <a:gd name="connsiteY90-27042" fmla="*/ 5227157 h 6858000"/>
              <a:gd name="connsiteX91-27043" fmla="*/ 6036748 w 6127689"/>
              <a:gd name="connsiteY91-27044" fmla="*/ 5322752 h 6858000"/>
              <a:gd name="connsiteX92-27045" fmla="*/ 6036943 w 6127689"/>
              <a:gd name="connsiteY92-27046" fmla="*/ 5329480 h 6858000"/>
              <a:gd name="connsiteX93-27047" fmla="*/ 6037236 w 6127689"/>
              <a:gd name="connsiteY93-27048" fmla="*/ 5329634 h 6858000"/>
              <a:gd name="connsiteX94-27049" fmla="*/ 6038019 w 6127689"/>
              <a:gd name="connsiteY94-27050" fmla="*/ 5336764 h 6858000"/>
              <a:gd name="connsiteX95-27051" fmla="*/ 6037298 w 6127689"/>
              <a:gd name="connsiteY95-27052" fmla="*/ 5341753 h 6858000"/>
              <a:gd name="connsiteX96-27053" fmla="*/ 6037677 w 6127689"/>
              <a:gd name="connsiteY96-27054" fmla="*/ 5354807 h 6858000"/>
              <a:gd name="connsiteX97-27055" fmla="*/ 6039728 w 6127689"/>
              <a:gd name="connsiteY97-27056" fmla="*/ 5359416 h 6858000"/>
              <a:gd name="connsiteX98-27057" fmla="*/ 6043311 w 6127689"/>
              <a:gd name="connsiteY98-27058" fmla="*/ 5361407 h 6858000"/>
              <a:gd name="connsiteX99-27059" fmla="*/ 6042954 w 6127689"/>
              <a:gd name="connsiteY99-27060" fmla="*/ 5362576 h 6858000"/>
              <a:gd name="connsiteX100-27061" fmla="*/ 6053435 w 6127689"/>
              <a:gd name="connsiteY100-27062" fmla="*/ 5387547 h 6858000"/>
              <a:gd name="connsiteX101-27063" fmla="*/ 6065933 w 6127689"/>
              <a:gd name="connsiteY101-27064" fmla="*/ 5443002 h 6858000"/>
              <a:gd name="connsiteX102-27065" fmla="*/ 6068640 w 6127689"/>
              <a:gd name="connsiteY102-27066" fmla="*/ 5474503 h 6858000"/>
              <a:gd name="connsiteX103-27067" fmla="*/ 6080922 w 6127689"/>
              <a:gd name="connsiteY103-27068" fmla="*/ 5561070 h 6858000"/>
              <a:gd name="connsiteX104-27069" fmla="*/ 6096949 w 6127689"/>
              <a:gd name="connsiteY104-27070" fmla="*/ 5648179 h 6858000"/>
              <a:gd name="connsiteX105-27071" fmla="*/ 6125703 w 6127689"/>
              <a:gd name="connsiteY105-27072" fmla="*/ 5692894 h 6858000"/>
              <a:gd name="connsiteX106-27073" fmla="*/ 6126670 w 6127689"/>
              <a:gd name="connsiteY106-27074" fmla="*/ 5697882 h 6858000"/>
              <a:gd name="connsiteX107-27075" fmla="*/ 6124061 w 6127689"/>
              <a:gd name="connsiteY107-27076" fmla="*/ 5710294 h 6858000"/>
              <a:gd name="connsiteX108-27077" fmla="*/ 6122213 w 6127689"/>
              <a:gd name="connsiteY108-27078" fmla="*/ 5714762 h 6858000"/>
              <a:gd name="connsiteX109-27079" fmla="*/ 6121353 w 6127689"/>
              <a:gd name="connsiteY109-27080" fmla="*/ 5721725 h 6858000"/>
              <a:gd name="connsiteX110-27081" fmla="*/ 6121607 w 6127689"/>
              <a:gd name="connsiteY110-27082" fmla="*/ 5721959 h 6858000"/>
              <a:gd name="connsiteX111-27083" fmla="*/ 6120262 w 6127689"/>
              <a:gd name="connsiteY111-27084" fmla="*/ 5728358 h 6858000"/>
              <a:gd name="connsiteX112-27085" fmla="*/ 6127024 w 6127689"/>
              <a:gd name="connsiteY112-27086" fmla="*/ 5786902 h 6858000"/>
              <a:gd name="connsiteX113-27087" fmla="*/ 6127519 w 6127689"/>
              <a:gd name="connsiteY113-27088" fmla="*/ 5865775 h 6858000"/>
              <a:gd name="connsiteX114-27089" fmla="*/ 6119217 w 6127689"/>
              <a:gd name="connsiteY114-27090" fmla="*/ 5888542 h 6858000"/>
              <a:gd name="connsiteX115-27091" fmla="*/ 6102493 w 6127689"/>
              <a:gd name="connsiteY115-27092" fmla="*/ 5928602 h 6858000"/>
              <a:gd name="connsiteX116-27093" fmla="*/ 6056863 w 6127689"/>
              <a:gd name="connsiteY116-27094" fmla="*/ 6000643 h 6858000"/>
              <a:gd name="connsiteX117-27095" fmla="*/ 6045436 w 6127689"/>
              <a:gd name="connsiteY117-27096" fmla="*/ 6124480 h 6858000"/>
              <a:gd name="connsiteX118-27097" fmla="*/ 6030489 w 6127689"/>
              <a:gd name="connsiteY118-27098" fmla="*/ 6317666 h 6858000"/>
              <a:gd name="connsiteX119-27099" fmla="*/ 6007492 w 6127689"/>
              <a:gd name="connsiteY119-27100" fmla="*/ 6440818 h 6858000"/>
              <a:gd name="connsiteX120-27101" fmla="*/ 6009467 w 6127689"/>
              <a:gd name="connsiteY120-27102" fmla="*/ 6487076 h 6858000"/>
              <a:gd name="connsiteX121-27103" fmla="*/ 5995064 w 6127689"/>
              <a:gd name="connsiteY121-27104" fmla="*/ 6540791 h 6858000"/>
              <a:gd name="connsiteX122-27105" fmla="*/ 5996309 w 6127689"/>
              <a:gd name="connsiteY122-27106" fmla="*/ 6543961 h 6858000"/>
              <a:gd name="connsiteX123-27107" fmla="*/ 5996048 w 6127689"/>
              <a:gd name="connsiteY123-27108" fmla="*/ 6555444 h 6858000"/>
              <a:gd name="connsiteX124-27109" fmla="*/ 6002524 w 6127689"/>
              <a:gd name="connsiteY124-27110" fmla="*/ 6560188 h 6858000"/>
              <a:gd name="connsiteX125-27111" fmla="*/ 6006823 w 6127689"/>
              <a:gd name="connsiteY125-27112" fmla="*/ 6578546 h 6858000"/>
              <a:gd name="connsiteX126-27113" fmla="*/ 6004510 w 6127689"/>
              <a:gd name="connsiteY126-27114" fmla="*/ 6599256 h 6858000"/>
              <a:gd name="connsiteX127-27115" fmla="*/ 5986207 w 6127689"/>
              <a:gd name="connsiteY127-27116" fmla="*/ 6695855 h 6858000"/>
              <a:gd name="connsiteX128-27117" fmla="*/ 5979428 w 6127689"/>
              <a:gd name="connsiteY128-27118" fmla="*/ 6754678 h 6858000"/>
              <a:gd name="connsiteX129-27119" fmla="*/ 5983398 w 6127689"/>
              <a:gd name="connsiteY129-27120" fmla="*/ 6778641 h 6858000"/>
              <a:gd name="connsiteX130-27121" fmla="*/ 5984543 w 6127689"/>
              <a:gd name="connsiteY130-27122" fmla="*/ 6811016 h 6858000"/>
              <a:gd name="connsiteX131-27123" fmla="*/ 5981802 w 6127689"/>
              <a:gd name="connsiteY131-27124" fmla="*/ 6838578 h 6858000"/>
              <a:gd name="connsiteX132-27125" fmla="*/ 5979671 w 6127689"/>
              <a:gd name="connsiteY132-27126" fmla="*/ 6858000 h 6858000"/>
              <a:gd name="connsiteX133-27127" fmla="*/ 0 w 6127689"/>
              <a:gd name="connsiteY133-27128" fmla="*/ 6858000 h 6858000"/>
              <a:gd name="connsiteX134-27129" fmla="*/ 0 w 6127689"/>
              <a:gd name="connsiteY134-27130" fmla="*/ 0 h 6858000"/>
              <a:gd name="connsiteX0-27131" fmla="*/ 0 w 6127689"/>
              <a:gd name="connsiteY0-27132" fmla="*/ 0 h 6858000"/>
              <a:gd name="connsiteX1-27133" fmla="*/ 4965888 w 6127689"/>
              <a:gd name="connsiteY1-27134" fmla="*/ 0 h 6858000"/>
              <a:gd name="connsiteX2-27135" fmla="*/ 4967767 w 6127689"/>
              <a:gd name="connsiteY2-27136" fmla="*/ 7930 h 6858000"/>
              <a:gd name="connsiteX3-27137" fmla="*/ 4979444 w 6127689"/>
              <a:gd name="connsiteY3-27138" fmla="*/ 43921 h 6858000"/>
              <a:gd name="connsiteX4-27139" fmla="*/ 5021173 w 6127689"/>
              <a:gd name="connsiteY4-27140" fmla="*/ 123738 h 6858000"/>
              <a:gd name="connsiteX5-27141" fmla="*/ 5075458 w 6127689"/>
              <a:gd name="connsiteY5-27142" fmla="*/ 264355 h 6858000"/>
              <a:gd name="connsiteX6-27143" fmla="*/ 5081175 w 6127689"/>
              <a:gd name="connsiteY6-27144" fmla="*/ 277448 h 6858000"/>
              <a:gd name="connsiteX7-27145" fmla="*/ 5097011 w 6127689"/>
              <a:gd name="connsiteY7-27146" fmla="*/ 355616 h 6858000"/>
              <a:gd name="connsiteX8-27147" fmla="*/ 5130982 w 6127689"/>
              <a:gd name="connsiteY8-27148" fmla="*/ 412030 h 6858000"/>
              <a:gd name="connsiteX9-27149" fmla="*/ 5153000 w 6127689"/>
              <a:gd name="connsiteY9-27150" fmla="*/ 507134 h 6858000"/>
              <a:gd name="connsiteX10-27151" fmla="*/ 5171282 w 6127689"/>
              <a:gd name="connsiteY10-27152" fmla="*/ 602071 h 6858000"/>
              <a:gd name="connsiteX11-27153" fmla="*/ 5176196 w 6127689"/>
              <a:gd name="connsiteY11-27154" fmla="*/ 636822 h 6858000"/>
              <a:gd name="connsiteX12-27155" fmla="*/ 5189051 w 6127689"/>
              <a:gd name="connsiteY12-27156" fmla="*/ 782518 h 6858000"/>
              <a:gd name="connsiteX13-27157" fmla="*/ 5210428 w 6127689"/>
              <a:gd name="connsiteY13-27158" fmla="*/ 815772 h 6858000"/>
              <a:gd name="connsiteX14-27159" fmla="*/ 5221088 w 6127689"/>
              <a:gd name="connsiteY14-27160" fmla="*/ 860193 h 6858000"/>
              <a:gd name="connsiteX15-27161" fmla="*/ 5230806 w 6127689"/>
              <a:gd name="connsiteY15-27162" fmla="*/ 961354 h 6858000"/>
              <a:gd name="connsiteX16-27163" fmla="*/ 5201018 w 6127689"/>
              <a:gd name="connsiteY16-27164" fmla="*/ 1095027 h 6858000"/>
              <a:gd name="connsiteX17-27165" fmla="*/ 5202153 w 6127689"/>
              <a:gd name="connsiteY17-27166" fmla="*/ 1133224 h 6858000"/>
              <a:gd name="connsiteX18-27167" fmla="*/ 5207370 w 6127689"/>
              <a:gd name="connsiteY18-27168" fmla="*/ 1138097 h 6858000"/>
              <a:gd name="connsiteX19-27169" fmla="*/ 5189234 w 6127689"/>
              <a:gd name="connsiteY19-27170" fmla="*/ 1193495 h 6858000"/>
              <a:gd name="connsiteX20-27171" fmla="*/ 5202769 w 6127689"/>
              <a:gd name="connsiteY20-27172" fmla="*/ 1269450 h 6858000"/>
              <a:gd name="connsiteX21-27173" fmla="*/ 5225968 w 6127689"/>
              <a:gd name="connsiteY21-27174" fmla="*/ 1357994 h 6858000"/>
              <a:gd name="connsiteX22-27175" fmla="*/ 5233819 w 6127689"/>
              <a:gd name="connsiteY22-27176" fmla="*/ 1380922 h 6858000"/>
              <a:gd name="connsiteX23-27177" fmla="*/ 5237226 w 6127689"/>
              <a:gd name="connsiteY23-27178" fmla="*/ 1441327 h 6858000"/>
              <a:gd name="connsiteX24-27179" fmla="*/ 5255653 w 6127689"/>
              <a:gd name="connsiteY24-27180" fmla="*/ 1524712 h 6858000"/>
              <a:gd name="connsiteX25-27181" fmla="*/ 5263491 w 6127689"/>
              <a:gd name="connsiteY25-27182" fmla="*/ 1642938 h 6858000"/>
              <a:gd name="connsiteX26-27183" fmla="*/ 5261314 w 6127689"/>
              <a:gd name="connsiteY26-27184" fmla="*/ 1689177 h 6858000"/>
              <a:gd name="connsiteX27-27185" fmla="*/ 5259788 w 6127689"/>
              <a:gd name="connsiteY27-27186" fmla="*/ 1768516 h 6858000"/>
              <a:gd name="connsiteX28-27187" fmla="*/ 5255696 w 6127689"/>
              <a:gd name="connsiteY28-27188" fmla="*/ 1953770 h 6858000"/>
              <a:gd name="connsiteX29-27189" fmla="*/ 5252592 w 6127689"/>
              <a:gd name="connsiteY29-27190" fmla="*/ 2092210 h 6858000"/>
              <a:gd name="connsiteX30-27191" fmla="*/ 5264303 w 6127689"/>
              <a:gd name="connsiteY30-27192" fmla="*/ 2225157 h 6858000"/>
              <a:gd name="connsiteX31-27193" fmla="*/ 5254949 w 6127689"/>
              <a:gd name="connsiteY31-27194" fmla="*/ 2236160 h 6858000"/>
              <a:gd name="connsiteX32-27195" fmla="*/ 5250104 w 6127689"/>
              <a:gd name="connsiteY32-27196" fmla="*/ 2249166 h 6858000"/>
              <a:gd name="connsiteX33-27197" fmla="*/ 5251214 w 6127689"/>
              <a:gd name="connsiteY33-27198" fmla="*/ 2250944 h 6858000"/>
              <a:gd name="connsiteX34-27199" fmla="*/ 5250644 w 6127689"/>
              <a:gd name="connsiteY34-27200" fmla="*/ 2266619 h 6858000"/>
              <a:gd name="connsiteX35-27201" fmla="*/ 5293877 w 6127689"/>
              <a:gd name="connsiteY35-27202" fmla="*/ 2368649 h 6858000"/>
              <a:gd name="connsiteX36-27203" fmla="*/ 5311338 w 6127689"/>
              <a:gd name="connsiteY36-27204" fmla="*/ 2404034 h 6858000"/>
              <a:gd name="connsiteX37-27205" fmla="*/ 5338366 w 6127689"/>
              <a:gd name="connsiteY37-27206" fmla="*/ 2465052 h 6858000"/>
              <a:gd name="connsiteX38-27207" fmla="*/ 5371263 w 6127689"/>
              <a:gd name="connsiteY38-27208" fmla="*/ 2586413 h 6858000"/>
              <a:gd name="connsiteX39-27209" fmla="*/ 5407503 w 6127689"/>
              <a:gd name="connsiteY39-27210" fmla="*/ 2786290 h 6858000"/>
              <a:gd name="connsiteX40-27211" fmla="*/ 5407356 w 6127689"/>
              <a:gd name="connsiteY40-27212" fmla="*/ 2787545 h 6858000"/>
              <a:gd name="connsiteX41-27213" fmla="*/ 5411130 w 6127689"/>
              <a:gd name="connsiteY41-27214" fmla="*/ 2788640 h 6858000"/>
              <a:gd name="connsiteX42-27215" fmla="*/ 5416439 w 6127689"/>
              <a:gd name="connsiteY42-27216" fmla="*/ 2805666 h 6858000"/>
              <a:gd name="connsiteX43-27217" fmla="*/ 5457023 w 6127689"/>
              <a:gd name="connsiteY43-27218" fmla="*/ 2858292 h 6858000"/>
              <a:gd name="connsiteX44-27219" fmla="*/ 5479298 w 6127689"/>
              <a:gd name="connsiteY44-27220" fmla="*/ 2947791 h 6858000"/>
              <a:gd name="connsiteX45-27221" fmla="*/ 5481770 w 6127689"/>
              <a:gd name="connsiteY45-27222" fmla="*/ 2951352 h 6858000"/>
              <a:gd name="connsiteX46-27223" fmla="*/ 5482045 w 6127689"/>
              <a:gd name="connsiteY46-27224" fmla="*/ 2984371 h 6858000"/>
              <a:gd name="connsiteX47-27225" fmla="*/ 5482415 w 6127689"/>
              <a:gd name="connsiteY47-27226" fmla="*/ 3004079 h 6858000"/>
              <a:gd name="connsiteX48-27227" fmla="*/ 5503944 w 6127689"/>
              <a:gd name="connsiteY48-27228" fmla="*/ 3123335 h 6858000"/>
              <a:gd name="connsiteX49-27229" fmla="*/ 5516007 w 6127689"/>
              <a:gd name="connsiteY49-27230" fmla="*/ 3258473 h 6858000"/>
              <a:gd name="connsiteX50-27231" fmla="*/ 5566839 w 6127689"/>
              <a:gd name="connsiteY50-27232" fmla="*/ 3345295 h 6858000"/>
              <a:gd name="connsiteX51-27233" fmla="*/ 5589758 w 6127689"/>
              <a:gd name="connsiteY51-27234" fmla="*/ 3506453 h 6858000"/>
              <a:gd name="connsiteX52-27235" fmla="*/ 5596144 w 6127689"/>
              <a:gd name="connsiteY52-27236" fmla="*/ 3534624 h 6858000"/>
              <a:gd name="connsiteX53-27237" fmla="*/ 5597750 w 6127689"/>
              <a:gd name="connsiteY53-27238" fmla="*/ 3534129 h 6858000"/>
              <a:gd name="connsiteX54-27239" fmla="*/ 5599700 w 6127689"/>
              <a:gd name="connsiteY54-27240" fmla="*/ 3547221 h 6858000"/>
              <a:gd name="connsiteX55-27241" fmla="*/ 5615031 w 6127689"/>
              <a:gd name="connsiteY55-27242" fmla="*/ 3557482 h 6858000"/>
              <a:gd name="connsiteX56-27243" fmla="*/ 5618377 w 6127689"/>
              <a:gd name="connsiteY56-27244" fmla="*/ 3588431 h 6858000"/>
              <a:gd name="connsiteX57-27245" fmla="*/ 5612155 w 6127689"/>
              <a:gd name="connsiteY57-27246" fmla="*/ 3589869 h 6858000"/>
              <a:gd name="connsiteX58-27247" fmla="*/ 5620843 w 6127689"/>
              <a:gd name="connsiteY58-27248" fmla="*/ 3606745 h 6858000"/>
              <a:gd name="connsiteX59-27249" fmla="*/ 5655472 w 6127689"/>
              <a:gd name="connsiteY59-27250" fmla="*/ 3678877 h 6858000"/>
              <a:gd name="connsiteX60-27251" fmla="*/ 5683015 w 6127689"/>
              <a:gd name="connsiteY60-27252" fmla="*/ 3762025 h 6858000"/>
              <a:gd name="connsiteX61-27253" fmla="*/ 5696643 w 6127689"/>
              <a:gd name="connsiteY61-27254" fmla="*/ 3773888 h 6858000"/>
              <a:gd name="connsiteX62-27255" fmla="*/ 5699203 w 6127689"/>
              <a:gd name="connsiteY62-27256" fmla="*/ 3775823 h 6858000"/>
              <a:gd name="connsiteX63-27257" fmla="*/ 5704824 w 6127689"/>
              <a:gd name="connsiteY63-27258" fmla="*/ 3785966 h 6858000"/>
              <a:gd name="connsiteX64-27259" fmla="*/ 5733539 w 6127689"/>
              <a:gd name="connsiteY64-27260" fmla="*/ 3818457 h 6858000"/>
              <a:gd name="connsiteX65-27261" fmla="*/ 5768491 w 6127689"/>
              <a:gd name="connsiteY65-27262" fmla="*/ 3914399 h 6858000"/>
              <a:gd name="connsiteX66-27263" fmla="*/ 5793123 w 6127689"/>
              <a:gd name="connsiteY66-27264" fmla="*/ 3969952 h 6858000"/>
              <a:gd name="connsiteX67-27265" fmla="*/ 5808321 w 6127689"/>
              <a:gd name="connsiteY67-27266" fmla="*/ 3988153 h 6858000"/>
              <a:gd name="connsiteX68-27267" fmla="*/ 5825621 w 6127689"/>
              <a:gd name="connsiteY68-27268" fmla="*/ 4015525 h 6858000"/>
              <a:gd name="connsiteX69-27269" fmla="*/ 5860672 w 6127689"/>
              <a:gd name="connsiteY69-27270" fmla="*/ 4061579 h 6858000"/>
              <a:gd name="connsiteX70-27271" fmla="*/ 5872173 w 6127689"/>
              <a:gd name="connsiteY70-27272" fmla="*/ 4088497 h 6858000"/>
              <a:gd name="connsiteX71-27273" fmla="*/ 5883705 w 6127689"/>
              <a:gd name="connsiteY71-27274" fmla="*/ 4101899 h 6858000"/>
              <a:gd name="connsiteX72-27275" fmla="*/ 5894095 w 6127689"/>
              <a:gd name="connsiteY72-27276" fmla="*/ 4128857 h 6858000"/>
              <a:gd name="connsiteX73-27277" fmla="*/ 5903513 w 6127689"/>
              <a:gd name="connsiteY73-27278" fmla="*/ 4187661 h 6858000"/>
              <a:gd name="connsiteX74-27279" fmla="*/ 5917114 w 6127689"/>
              <a:gd name="connsiteY74-27280" fmla="*/ 4213096 h 6858000"/>
              <a:gd name="connsiteX75-27281" fmla="*/ 5924233 w 6127689"/>
              <a:gd name="connsiteY75-27282" fmla="*/ 4242060 h 6858000"/>
              <a:gd name="connsiteX76-27283" fmla="*/ 5928910 w 6127689"/>
              <a:gd name="connsiteY76-27284" fmla="*/ 4300973 h 6858000"/>
              <a:gd name="connsiteX77-27285" fmla="*/ 5939320 w 6127689"/>
              <a:gd name="connsiteY77-27286" fmla="*/ 4340435 h 6858000"/>
              <a:gd name="connsiteX78-27287" fmla="*/ 5946705 w 6127689"/>
              <a:gd name="connsiteY78-27288" fmla="*/ 4428051 h 6858000"/>
              <a:gd name="connsiteX79-27289" fmla="*/ 5949261 w 6127689"/>
              <a:gd name="connsiteY79-27290" fmla="*/ 4449185 h 6858000"/>
              <a:gd name="connsiteX80-27291" fmla="*/ 5968960 w 6127689"/>
              <a:gd name="connsiteY80-27292" fmla="*/ 4482655 h 6858000"/>
              <a:gd name="connsiteX81-27293" fmla="*/ 5980106 w 6127689"/>
              <a:gd name="connsiteY81-27294" fmla="*/ 4585087 h 6858000"/>
              <a:gd name="connsiteX82-27295" fmla="*/ 5998138 w 6127689"/>
              <a:gd name="connsiteY82-27296" fmla="*/ 4697518 h 6858000"/>
              <a:gd name="connsiteX83-27297" fmla="*/ 6013516 w 6127689"/>
              <a:gd name="connsiteY83-27298" fmla="*/ 4786619 h 6858000"/>
              <a:gd name="connsiteX84-27299" fmla="*/ 6025404 w 6127689"/>
              <a:gd name="connsiteY84-27300" fmla="*/ 4858148 h 6858000"/>
              <a:gd name="connsiteX85-27301" fmla="*/ 6007749 w 6127689"/>
              <a:gd name="connsiteY85-27302" fmla="*/ 4964715 h 6858000"/>
              <a:gd name="connsiteX86-27303" fmla="*/ 6005269 w 6127689"/>
              <a:gd name="connsiteY86-27304" fmla="*/ 5150567 h 6858000"/>
              <a:gd name="connsiteX87-27305" fmla="*/ 6001127 w 6127689"/>
              <a:gd name="connsiteY87-27306" fmla="*/ 5164609 h 6858000"/>
              <a:gd name="connsiteX88-27307" fmla="*/ 5996647 w 6127689"/>
              <a:gd name="connsiteY88-27308" fmla="*/ 5185640 h 6858000"/>
              <a:gd name="connsiteX89-27309" fmla="*/ 5998514 w 6127689"/>
              <a:gd name="connsiteY89-27310" fmla="*/ 5189673 h 6858000"/>
              <a:gd name="connsiteX90-27311" fmla="*/ 6018409 w 6127689"/>
              <a:gd name="connsiteY90-27312" fmla="*/ 5227157 h 6858000"/>
              <a:gd name="connsiteX91-27313" fmla="*/ 6036748 w 6127689"/>
              <a:gd name="connsiteY91-27314" fmla="*/ 5322752 h 6858000"/>
              <a:gd name="connsiteX92-27315" fmla="*/ 6036943 w 6127689"/>
              <a:gd name="connsiteY92-27316" fmla="*/ 5329480 h 6858000"/>
              <a:gd name="connsiteX93-27317" fmla="*/ 6037236 w 6127689"/>
              <a:gd name="connsiteY93-27318" fmla="*/ 5329634 h 6858000"/>
              <a:gd name="connsiteX94-27319" fmla="*/ 6038019 w 6127689"/>
              <a:gd name="connsiteY94-27320" fmla="*/ 5336764 h 6858000"/>
              <a:gd name="connsiteX95-27321" fmla="*/ 6037298 w 6127689"/>
              <a:gd name="connsiteY95-27322" fmla="*/ 5341753 h 6858000"/>
              <a:gd name="connsiteX96-27323" fmla="*/ 6037677 w 6127689"/>
              <a:gd name="connsiteY96-27324" fmla="*/ 5354807 h 6858000"/>
              <a:gd name="connsiteX97-27325" fmla="*/ 6039728 w 6127689"/>
              <a:gd name="connsiteY97-27326" fmla="*/ 5359416 h 6858000"/>
              <a:gd name="connsiteX98-27327" fmla="*/ 6043311 w 6127689"/>
              <a:gd name="connsiteY98-27328" fmla="*/ 5361407 h 6858000"/>
              <a:gd name="connsiteX99-27329" fmla="*/ 6053435 w 6127689"/>
              <a:gd name="connsiteY99-27330" fmla="*/ 5387547 h 6858000"/>
              <a:gd name="connsiteX100-27331" fmla="*/ 6065933 w 6127689"/>
              <a:gd name="connsiteY100-27332" fmla="*/ 5443002 h 6858000"/>
              <a:gd name="connsiteX101-27333" fmla="*/ 6068640 w 6127689"/>
              <a:gd name="connsiteY101-27334" fmla="*/ 5474503 h 6858000"/>
              <a:gd name="connsiteX102-27335" fmla="*/ 6080922 w 6127689"/>
              <a:gd name="connsiteY102-27336" fmla="*/ 5561070 h 6858000"/>
              <a:gd name="connsiteX103-27337" fmla="*/ 6096949 w 6127689"/>
              <a:gd name="connsiteY103-27338" fmla="*/ 5648179 h 6858000"/>
              <a:gd name="connsiteX104-27339" fmla="*/ 6125703 w 6127689"/>
              <a:gd name="connsiteY104-27340" fmla="*/ 5692894 h 6858000"/>
              <a:gd name="connsiteX105-27341" fmla="*/ 6126670 w 6127689"/>
              <a:gd name="connsiteY105-27342" fmla="*/ 5697882 h 6858000"/>
              <a:gd name="connsiteX106-27343" fmla="*/ 6124061 w 6127689"/>
              <a:gd name="connsiteY106-27344" fmla="*/ 5710294 h 6858000"/>
              <a:gd name="connsiteX107-27345" fmla="*/ 6122213 w 6127689"/>
              <a:gd name="connsiteY107-27346" fmla="*/ 5714762 h 6858000"/>
              <a:gd name="connsiteX108-27347" fmla="*/ 6121353 w 6127689"/>
              <a:gd name="connsiteY108-27348" fmla="*/ 5721725 h 6858000"/>
              <a:gd name="connsiteX109-27349" fmla="*/ 6121607 w 6127689"/>
              <a:gd name="connsiteY109-27350" fmla="*/ 5721959 h 6858000"/>
              <a:gd name="connsiteX110-27351" fmla="*/ 6120262 w 6127689"/>
              <a:gd name="connsiteY110-27352" fmla="*/ 5728358 h 6858000"/>
              <a:gd name="connsiteX111-27353" fmla="*/ 6127024 w 6127689"/>
              <a:gd name="connsiteY111-27354" fmla="*/ 5786902 h 6858000"/>
              <a:gd name="connsiteX112-27355" fmla="*/ 6127519 w 6127689"/>
              <a:gd name="connsiteY112-27356" fmla="*/ 5865775 h 6858000"/>
              <a:gd name="connsiteX113-27357" fmla="*/ 6119217 w 6127689"/>
              <a:gd name="connsiteY113-27358" fmla="*/ 5888542 h 6858000"/>
              <a:gd name="connsiteX114-27359" fmla="*/ 6102493 w 6127689"/>
              <a:gd name="connsiteY114-27360" fmla="*/ 5928602 h 6858000"/>
              <a:gd name="connsiteX115-27361" fmla="*/ 6056863 w 6127689"/>
              <a:gd name="connsiteY115-27362" fmla="*/ 6000643 h 6858000"/>
              <a:gd name="connsiteX116-27363" fmla="*/ 6045436 w 6127689"/>
              <a:gd name="connsiteY116-27364" fmla="*/ 6124480 h 6858000"/>
              <a:gd name="connsiteX117-27365" fmla="*/ 6030489 w 6127689"/>
              <a:gd name="connsiteY117-27366" fmla="*/ 6317666 h 6858000"/>
              <a:gd name="connsiteX118-27367" fmla="*/ 6007492 w 6127689"/>
              <a:gd name="connsiteY118-27368" fmla="*/ 6440818 h 6858000"/>
              <a:gd name="connsiteX119-27369" fmla="*/ 6009467 w 6127689"/>
              <a:gd name="connsiteY119-27370" fmla="*/ 6487076 h 6858000"/>
              <a:gd name="connsiteX120-27371" fmla="*/ 5995064 w 6127689"/>
              <a:gd name="connsiteY120-27372" fmla="*/ 6540791 h 6858000"/>
              <a:gd name="connsiteX121-27373" fmla="*/ 5996309 w 6127689"/>
              <a:gd name="connsiteY121-27374" fmla="*/ 6543961 h 6858000"/>
              <a:gd name="connsiteX122-27375" fmla="*/ 5996048 w 6127689"/>
              <a:gd name="connsiteY122-27376" fmla="*/ 6555444 h 6858000"/>
              <a:gd name="connsiteX123-27377" fmla="*/ 6002524 w 6127689"/>
              <a:gd name="connsiteY123-27378" fmla="*/ 6560188 h 6858000"/>
              <a:gd name="connsiteX124-27379" fmla="*/ 6006823 w 6127689"/>
              <a:gd name="connsiteY124-27380" fmla="*/ 6578546 h 6858000"/>
              <a:gd name="connsiteX125-27381" fmla="*/ 6004510 w 6127689"/>
              <a:gd name="connsiteY125-27382" fmla="*/ 6599256 h 6858000"/>
              <a:gd name="connsiteX126-27383" fmla="*/ 5986207 w 6127689"/>
              <a:gd name="connsiteY126-27384" fmla="*/ 6695855 h 6858000"/>
              <a:gd name="connsiteX127-27385" fmla="*/ 5979428 w 6127689"/>
              <a:gd name="connsiteY127-27386" fmla="*/ 6754678 h 6858000"/>
              <a:gd name="connsiteX128-27387" fmla="*/ 5983398 w 6127689"/>
              <a:gd name="connsiteY128-27388" fmla="*/ 6778641 h 6858000"/>
              <a:gd name="connsiteX129-27389" fmla="*/ 5984543 w 6127689"/>
              <a:gd name="connsiteY129-27390" fmla="*/ 6811016 h 6858000"/>
              <a:gd name="connsiteX130-27391" fmla="*/ 5981802 w 6127689"/>
              <a:gd name="connsiteY130-27392" fmla="*/ 6838578 h 6858000"/>
              <a:gd name="connsiteX131-27393" fmla="*/ 5979671 w 6127689"/>
              <a:gd name="connsiteY131-27394" fmla="*/ 6858000 h 6858000"/>
              <a:gd name="connsiteX132-27395" fmla="*/ 0 w 6127689"/>
              <a:gd name="connsiteY132-27396" fmla="*/ 6858000 h 6858000"/>
              <a:gd name="connsiteX133-27397" fmla="*/ 0 w 6127689"/>
              <a:gd name="connsiteY133-27398" fmla="*/ 0 h 6858000"/>
              <a:gd name="connsiteX0-27399" fmla="*/ 0 w 6127689"/>
              <a:gd name="connsiteY0-27400" fmla="*/ 0 h 6858000"/>
              <a:gd name="connsiteX1-27401" fmla="*/ 4965888 w 6127689"/>
              <a:gd name="connsiteY1-27402" fmla="*/ 0 h 6858000"/>
              <a:gd name="connsiteX2-27403" fmla="*/ 4967767 w 6127689"/>
              <a:gd name="connsiteY2-27404" fmla="*/ 7930 h 6858000"/>
              <a:gd name="connsiteX3-27405" fmla="*/ 4979444 w 6127689"/>
              <a:gd name="connsiteY3-27406" fmla="*/ 43921 h 6858000"/>
              <a:gd name="connsiteX4-27407" fmla="*/ 5021173 w 6127689"/>
              <a:gd name="connsiteY4-27408" fmla="*/ 123738 h 6858000"/>
              <a:gd name="connsiteX5-27409" fmla="*/ 5075458 w 6127689"/>
              <a:gd name="connsiteY5-27410" fmla="*/ 264355 h 6858000"/>
              <a:gd name="connsiteX6-27411" fmla="*/ 5081175 w 6127689"/>
              <a:gd name="connsiteY6-27412" fmla="*/ 277448 h 6858000"/>
              <a:gd name="connsiteX7-27413" fmla="*/ 5097011 w 6127689"/>
              <a:gd name="connsiteY7-27414" fmla="*/ 355616 h 6858000"/>
              <a:gd name="connsiteX8-27415" fmla="*/ 5130982 w 6127689"/>
              <a:gd name="connsiteY8-27416" fmla="*/ 412030 h 6858000"/>
              <a:gd name="connsiteX9-27417" fmla="*/ 5153000 w 6127689"/>
              <a:gd name="connsiteY9-27418" fmla="*/ 507134 h 6858000"/>
              <a:gd name="connsiteX10-27419" fmla="*/ 5171282 w 6127689"/>
              <a:gd name="connsiteY10-27420" fmla="*/ 602071 h 6858000"/>
              <a:gd name="connsiteX11-27421" fmla="*/ 5176196 w 6127689"/>
              <a:gd name="connsiteY11-27422" fmla="*/ 636822 h 6858000"/>
              <a:gd name="connsiteX12-27423" fmla="*/ 5189051 w 6127689"/>
              <a:gd name="connsiteY12-27424" fmla="*/ 782518 h 6858000"/>
              <a:gd name="connsiteX13-27425" fmla="*/ 5210428 w 6127689"/>
              <a:gd name="connsiteY13-27426" fmla="*/ 815772 h 6858000"/>
              <a:gd name="connsiteX14-27427" fmla="*/ 5221088 w 6127689"/>
              <a:gd name="connsiteY14-27428" fmla="*/ 860193 h 6858000"/>
              <a:gd name="connsiteX15-27429" fmla="*/ 5230806 w 6127689"/>
              <a:gd name="connsiteY15-27430" fmla="*/ 961354 h 6858000"/>
              <a:gd name="connsiteX16-27431" fmla="*/ 5201018 w 6127689"/>
              <a:gd name="connsiteY16-27432" fmla="*/ 1095027 h 6858000"/>
              <a:gd name="connsiteX17-27433" fmla="*/ 5202153 w 6127689"/>
              <a:gd name="connsiteY17-27434" fmla="*/ 1133224 h 6858000"/>
              <a:gd name="connsiteX18-27435" fmla="*/ 5207370 w 6127689"/>
              <a:gd name="connsiteY18-27436" fmla="*/ 1138097 h 6858000"/>
              <a:gd name="connsiteX19-27437" fmla="*/ 5189234 w 6127689"/>
              <a:gd name="connsiteY19-27438" fmla="*/ 1193495 h 6858000"/>
              <a:gd name="connsiteX20-27439" fmla="*/ 5202769 w 6127689"/>
              <a:gd name="connsiteY20-27440" fmla="*/ 1269450 h 6858000"/>
              <a:gd name="connsiteX21-27441" fmla="*/ 5225968 w 6127689"/>
              <a:gd name="connsiteY21-27442" fmla="*/ 1357994 h 6858000"/>
              <a:gd name="connsiteX22-27443" fmla="*/ 5233819 w 6127689"/>
              <a:gd name="connsiteY22-27444" fmla="*/ 1380922 h 6858000"/>
              <a:gd name="connsiteX23-27445" fmla="*/ 5237226 w 6127689"/>
              <a:gd name="connsiteY23-27446" fmla="*/ 1441327 h 6858000"/>
              <a:gd name="connsiteX24-27447" fmla="*/ 5255653 w 6127689"/>
              <a:gd name="connsiteY24-27448" fmla="*/ 1524712 h 6858000"/>
              <a:gd name="connsiteX25-27449" fmla="*/ 5263491 w 6127689"/>
              <a:gd name="connsiteY25-27450" fmla="*/ 1642938 h 6858000"/>
              <a:gd name="connsiteX26-27451" fmla="*/ 5261314 w 6127689"/>
              <a:gd name="connsiteY26-27452" fmla="*/ 1689177 h 6858000"/>
              <a:gd name="connsiteX27-27453" fmla="*/ 5259788 w 6127689"/>
              <a:gd name="connsiteY27-27454" fmla="*/ 1768516 h 6858000"/>
              <a:gd name="connsiteX28-27455" fmla="*/ 5255696 w 6127689"/>
              <a:gd name="connsiteY28-27456" fmla="*/ 1953770 h 6858000"/>
              <a:gd name="connsiteX29-27457" fmla="*/ 5252592 w 6127689"/>
              <a:gd name="connsiteY29-27458" fmla="*/ 2092210 h 6858000"/>
              <a:gd name="connsiteX30-27459" fmla="*/ 5264303 w 6127689"/>
              <a:gd name="connsiteY30-27460" fmla="*/ 2225157 h 6858000"/>
              <a:gd name="connsiteX31-27461" fmla="*/ 5254949 w 6127689"/>
              <a:gd name="connsiteY31-27462" fmla="*/ 2236160 h 6858000"/>
              <a:gd name="connsiteX32-27463" fmla="*/ 5250104 w 6127689"/>
              <a:gd name="connsiteY32-27464" fmla="*/ 2249166 h 6858000"/>
              <a:gd name="connsiteX33-27465" fmla="*/ 5251214 w 6127689"/>
              <a:gd name="connsiteY33-27466" fmla="*/ 2250944 h 6858000"/>
              <a:gd name="connsiteX34-27467" fmla="*/ 5250644 w 6127689"/>
              <a:gd name="connsiteY34-27468" fmla="*/ 2266619 h 6858000"/>
              <a:gd name="connsiteX35-27469" fmla="*/ 5293877 w 6127689"/>
              <a:gd name="connsiteY35-27470" fmla="*/ 2368649 h 6858000"/>
              <a:gd name="connsiteX36-27471" fmla="*/ 5311338 w 6127689"/>
              <a:gd name="connsiteY36-27472" fmla="*/ 2404034 h 6858000"/>
              <a:gd name="connsiteX37-27473" fmla="*/ 5338366 w 6127689"/>
              <a:gd name="connsiteY37-27474" fmla="*/ 2465052 h 6858000"/>
              <a:gd name="connsiteX38-27475" fmla="*/ 5371263 w 6127689"/>
              <a:gd name="connsiteY38-27476" fmla="*/ 2586413 h 6858000"/>
              <a:gd name="connsiteX39-27477" fmla="*/ 5407503 w 6127689"/>
              <a:gd name="connsiteY39-27478" fmla="*/ 2786290 h 6858000"/>
              <a:gd name="connsiteX40-27479" fmla="*/ 5407356 w 6127689"/>
              <a:gd name="connsiteY40-27480" fmla="*/ 2787545 h 6858000"/>
              <a:gd name="connsiteX41-27481" fmla="*/ 5411130 w 6127689"/>
              <a:gd name="connsiteY41-27482" fmla="*/ 2788640 h 6858000"/>
              <a:gd name="connsiteX42-27483" fmla="*/ 5416439 w 6127689"/>
              <a:gd name="connsiteY42-27484" fmla="*/ 2805666 h 6858000"/>
              <a:gd name="connsiteX43-27485" fmla="*/ 5457023 w 6127689"/>
              <a:gd name="connsiteY43-27486" fmla="*/ 2858292 h 6858000"/>
              <a:gd name="connsiteX44-27487" fmla="*/ 5479298 w 6127689"/>
              <a:gd name="connsiteY44-27488" fmla="*/ 2947791 h 6858000"/>
              <a:gd name="connsiteX45-27489" fmla="*/ 5481770 w 6127689"/>
              <a:gd name="connsiteY45-27490" fmla="*/ 2951352 h 6858000"/>
              <a:gd name="connsiteX46-27491" fmla="*/ 5482045 w 6127689"/>
              <a:gd name="connsiteY46-27492" fmla="*/ 2984371 h 6858000"/>
              <a:gd name="connsiteX47-27493" fmla="*/ 5482415 w 6127689"/>
              <a:gd name="connsiteY47-27494" fmla="*/ 3004079 h 6858000"/>
              <a:gd name="connsiteX48-27495" fmla="*/ 5503944 w 6127689"/>
              <a:gd name="connsiteY48-27496" fmla="*/ 3123335 h 6858000"/>
              <a:gd name="connsiteX49-27497" fmla="*/ 5516007 w 6127689"/>
              <a:gd name="connsiteY49-27498" fmla="*/ 3258473 h 6858000"/>
              <a:gd name="connsiteX50-27499" fmla="*/ 5566839 w 6127689"/>
              <a:gd name="connsiteY50-27500" fmla="*/ 3345295 h 6858000"/>
              <a:gd name="connsiteX51-27501" fmla="*/ 5589758 w 6127689"/>
              <a:gd name="connsiteY51-27502" fmla="*/ 3506453 h 6858000"/>
              <a:gd name="connsiteX52-27503" fmla="*/ 5596144 w 6127689"/>
              <a:gd name="connsiteY52-27504" fmla="*/ 3534624 h 6858000"/>
              <a:gd name="connsiteX53-27505" fmla="*/ 5597750 w 6127689"/>
              <a:gd name="connsiteY53-27506" fmla="*/ 3534129 h 6858000"/>
              <a:gd name="connsiteX54-27507" fmla="*/ 5599700 w 6127689"/>
              <a:gd name="connsiteY54-27508" fmla="*/ 3547221 h 6858000"/>
              <a:gd name="connsiteX55-27509" fmla="*/ 5615031 w 6127689"/>
              <a:gd name="connsiteY55-27510" fmla="*/ 3557482 h 6858000"/>
              <a:gd name="connsiteX56-27511" fmla="*/ 5618377 w 6127689"/>
              <a:gd name="connsiteY56-27512" fmla="*/ 3588431 h 6858000"/>
              <a:gd name="connsiteX57-27513" fmla="*/ 5612155 w 6127689"/>
              <a:gd name="connsiteY57-27514" fmla="*/ 3589869 h 6858000"/>
              <a:gd name="connsiteX58-27515" fmla="*/ 5620843 w 6127689"/>
              <a:gd name="connsiteY58-27516" fmla="*/ 3606745 h 6858000"/>
              <a:gd name="connsiteX59-27517" fmla="*/ 5655472 w 6127689"/>
              <a:gd name="connsiteY59-27518" fmla="*/ 3678877 h 6858000"/>
              <a:gd name="connsiteX60-27519" fmla="*/ 5683015 w 6127689"/>
              <a:gd name="connsiteY60-27520" fmla="*/ 3762025 h 6858000"/>
              <a:gd name="connsiteX61-27521" fmla="*/ 5696643 w 6127689"/>
              <a:gd name="connsiteY61-27522" fmla="*/ 3773888 h 6858000"/>
              <a:gd name="connsiteX62-27523" fmla="*/ 5699203 w 6127689"/>
              <a:gd name="connsiteY62-27524" fmla="*/ 3775823 h 6858000"/>
              <a:gd name="connsiteX63-27525" fmla="*/ 5704824 w 6127689"/>
              <a:gd name="connsiteY63-27526" fmla="*/ 3785966 h 6858000"/>
              <a:gd name="connsiteX64-27527" fmla="*/ 5733539 w 6127689"/>
              <a:gd name="connsiteY64-27528" fmla="*/ 3818457 h 6858000"/>
              <a:gd name="connsiteX65-27529" fmla="*/ 5768491 w 6127689"/>
              <a:gd name="connsiteY65-27530" fmla="*/ 3914399 h 6858000"/>
              <a:gd name="connsiteX66-27531" fmla="*/ 5793123 w 6127689"/>
              <a:gd name="connsiteY66-27532" fmla="*/ 3969952 h 6858000"/>
              <a:gd name="connsiteX67-27533" fmla="*/ 5808321 w 6127689"/>
              <a:gd name="connsiteY67-27534" fmla="*/ 3988153 h 6858000"/>
              <a:gd name="connsiteX68-27535" fmla="*/ 5825621 w 6127689"/>
              <a:gd name="connsiteY68-27536" fmla="*/ 4015525 h 6858000"/>
              <a:gd name="connsiteX69-27537" fmla="*/ 5860672 w 6127689"/>
              <a:gd name="connsiteY69-27538" fmla="*/ 4061579 h 6858000"/>
              <a:gd name="connsiteX70-27539" fmla="*/ 5872173 w 6127689"/>
              <a:gd name="connsiteY70-27540" fmla="*/ 4088497 h 6858000"/>
              <a:gd name="connsiteX71-27541" fmla="*/ 5883705 w 6127689"/>
              <a:gd name="connsiteY71-27542" fmla="*/ 4101899 h 6858000"/>
              <a:gd name="connsiteX72-27543" fmla="*/ 5894095 w 6127689"/>
              <a:gd name="connsiteY72-27544" fmla="*/ 4128857 h 6858000"/>
              <a:gd name="connsiteX73-27545" fmla="*/ 5903513 w 6127689"/>
              <a:gd name="connsiteY73-27546" fmla="*/ 4187661 h 6858000"/>
              <a:gd name="connsiteX74-27547" fmla="*/ 5917114 w 6127689"/>
              <a:gd name="connsiteY74-27548" fmla="*/ 4213096 h 6858000"/>
              <a:gd name="connsiteX75-27549" fmla="*/ 5924233 w 6127689"/>
              <a:gd name="connsiteY75-27550" fmla="*/ 4242060 h 6858000"/>
              <a:gd name="connsiteX76-27551" fmla="*/ 5928910 w 6127689"/>
              <a:gd name="connsiteY76-27552" fmla="*/ 4300973 h 6858000"/>
              <a:gd name="connsiteX77-27553" fmla="*/ 5939320 w 6127689"/>
              <a:gd name="connsiteY77-27554" fmla="*/ 4340435 h 6858000"/>
              <a:gd name="connsiteX78-27555" fmla="*/ 5946705 w 6127689"/>
              <a:gd name="connsiteY78-27556" fmla="*/ 4428051 h 6858000"/>
              <a:gd name="connsiteX79-27557" fmla="*/ 5949261 w 6127689"/>
              <a:gd name="connsiteY79-27558" fmla="*/ 4449185 h 6858000"/>
              <a:gd name="connsiteX80-27559" fmla="*/ 5968960 w 6127689"/>
              <a:gd name="connsiteY80-27560" fmla="*/ 4482655 h 6858000"/>
              <a:gd name="connsiteX81-27561" fmla="*/ 5980106 w 6127689"/>
              <a:gd name="connsiteY81-27562" fmla="*/ 4585087 h 6858000"/>
              <a:gd name="connsiteX82-27563" fmla="*/ 5998138 w 6127689"/>
              <a:gd name="connsiteY82-27564" fmla="*/ 4697518 h 6858000"/>
              <a:gd name="connsiteX83-27565" fmla="*/ 6013516 w 6127689"/>
              <a:gd name="connsiteY83-27566" fmla="*/ 4786619 h 6858000"/>
              <a:gd name="connsiteX84-27567" fmla="*/ 6025404 w 6127689"/>
              <a:gd name="connsiteY84-27568" fmla="*/ 4858148 h 6858000"/>
              <a:gd name="connsiteX85-27569" fmla="*/ 6007749 w 6127689"/>
              <a:gd name="connsiteY85-27570" fmla="*/ 4964715 h 6858000"/>
              <a:gd name="connsiteX86-27571" fmla="*/ 6005269 w 6127689"/>
              <a:gd name="connsiteY86-27572" fmla="*/ 5150567 h 6858000"/>
              <a:gd name="connsiteX87-27573" fmla="*/ 6001127 w 6127689"/>
              <a:gd name="connsiteY87-27574" fmla="*/ 5164609 h 6858000"/>
              <a:gd name="connsiteX88-27575" fmla="*/ 5996647 w 6127689"/>
              <a:gd name="connsiteY88-27576" fmla="*/ 5185640 h 6858000"/>
              <a:gd name="connsiteX89-27577" fmla="*/ 5998514 w 6127689"/>
              <a:gd name="connsiteY89-27578" fmla="*/ 5189673 h 6858000"/>
              <a:gd name="connsiteX90-27579" fmla="*/ 6018409 w 6127689"/>
              <a:gd name="connsiteY90-27580" fmla="*/ 5227157 h 6858000"/>
              <a:gd name="connsiteX91-27581" fmla="*/ 6036748 w 6127689"/>
              <a:gd name="connsiteY91-27582" fmla="*/ 5322752 h 6858000"/>
              <a:gd name="connsiteX92-27583" fmla="*/ 6036943 w 6127689"/>
              <a:gd name="connsiteY92-27584" fmla="*/ 5329480 h 6858000"/>
              <a:gd name="connsiteX93-27585" fmla="*/ 6037236 w 6127689"/>
              <a:gd name="connsiteY93-27586" fmla="*/ 5329634 h 6858000"/>
              <a:gd name="connsiteX94-27587" fmla="*/ 6038019 w 6127689"/>
              <a:gd name="connsiteY94-27588" fmla="*/ 5336764 h 6858000"/>
              <a:gd name="connsiteX95-27589" fmla="*/ 6037677 w 6127689"/>
              <a:gd name="connsiteY95-27590" fmla="*/ 5354807 h 6858000"/>
              <a:gd name="connsiteX96-27591" fmla="*/ 6039728 w 6127689"/>
              <a:gd name="connsiteY96-27592" fmla="*/ 5359416 h 6858000"/>
              <a:gd name="connsiteX97-27593" fmla="*/ 6043311 w 6127689"/>
              <a:gd name="connsiteY97-27594" fmla="*/ 5361407 h 6858000"/>
              <a:gd name="connsiteX98-27595" fmla="*/ 6053435 w 6127689"/>
              <a:gd name="connsiteY98-27596" fmla="*/ 5387547 h 6858000"/>
              <a:gd name="connsiteX99-27597" fmla="*/ 6065933 w 6127689"/>
              <a:gd name="connsiteY99-27598" fmla="*/ 5443002 h 6858000"/>
              <a:gd name="connsiteX100-27599" fmla="*/ 6068640 w 6127689"/>
              <a:gd name="connsiteY100-27600" fmla="*/ 5474503 h 6858000"/>
              <a:gd name="connsiteX101-27601" fmla="*/ 6080922 w 6127689"/>
              <a:gd name="connsiteY101-27602" fmla="*/ 5561070 h 6858000"/>
              <a:gd name="connsiteX102-27603" fmla="*/ 6096949 w 6127689"/>
              <a:gd name="connsiteY102-27604" fmla="*/ 5648179 h 6858000"/>
              <a:gd name="connsiteX103-27605" fmla="*/ 6125703 w 6127689"/>
              <a:gd name="connsiteY103-27606" fmla="*/ 5692894 h 6858000"/>
              <a:gd name="connsiteX104-27607" fmla="*/ 6126670 w 6127689"/>
              <a:gd name="connsiteY104-27608" fmla="*/ 5697882 h 6858000"/>
              <a:gd name="connsiteX105-27609" fmla="*/ 6124061 w 6127689"/>
              <a:gd name="connsiteY105-27610" fmla="*/ 5710294 h 6858000"/>
              <a:gd name="connsiteX106-27611" fmla="*/ 6122213 w 6127689"/>
              <a:gd name="connsiteY106-27612" fmla="*/ 5714762 h 6858000"/>
              <a:gd name="connsiteX107-27613" fmla="*/ 6121353 w 6127689"/>
              <a:gd name="connsiteY107-27614" fmla="*/ 5721725 h 6858000"/>
              <a:gd name="connsiteX108-27615" fmla="*/ 6121607 w 6127689"/>
              <a:gd name="connsiteY108-27616" fmla="*/ 5721959 h 6858000"/>
              <a:gd name="connsiteX109-27617" fmla="*/ 6120262 w 6127689"/>
              <a:gd name="connsiteY109-27618" fmla="*/ 5728358 h 6858000"/>
              <a:gd name="connsiteX110-27619" fmla="*/ 6127024 w 6127689"/>
              <a:gd name="connsiteY110-27620" fmla="*/ 5786902 h 6858000"/>
              <a:gd name="connsiteX111-27621" fmla="*/ 6127519 w 6127689"/>
              <a:gd name="connsiteY111-27622" fmla="*/ 5865775 h 6858000"/>
              <a:gd name="connsiteX112-27623" fmla="*/ 6119217 w 6127689"/>
              <a:gd name="connsiteY112-27624" fmla="*/ 5888542 h 6858000"/>
              <a:gd name="connsiteX113-27625" fmla="*/ 6102493 w 6127689"/>
              <a:gd name="connsiteY113-27626" fmla="*/ 5928602 h 6858000"/>
              <a:gd name="connsiteX114-27627" fmla="*/ 6056863 w 6127689"/>
              <a:gd name="connsiteY114-27628" fmla="*/ 6000643 h 6858000"/>
              <a:gd name="connsiteX115-27629" fmla="*/ 6045436 w 6127689"/>
              <a:gd name="connsiteY115-27630" fmla="*/ 6124480 h 6858000"/>
              <a:gd name="connsiteX116-27631" fmla="*/ 6030489 w 6127689"/>
              <a:gd name="connsiteY116-27632" fmla="*/ 6317666 h 6858000"/>
              <a:gd name="connsiteX117-27633" fmla="*/ 6007492 w 6127689"/>
              <a:gd name="connsiteY117-27634" fmla="*/ 6440818 h 6858000"/>
              <a:gd name="connsiteX118-27635" fmla="*/ 6009467 w 6127689"/>
              <a:gd name="connsiteY118-27636" fmla="*/ 6487076 h 6858000"/>
              <a:gd name="connsiteX119-27637" fmla="*/ 5995064 w 6127689"/>
              <a:gd name="connsiteY119-27638" fmla="*/ 6540791 h 6858000"/>
              <a:gd name="connsiteX120-27639" fmla="*/ 5996309 w 6127689"/>
              <a:gd name="connsiteY120-27640" fmla="*/ 6543961 h 6858000"/>
              <a:gd name="connsiteX121-27641" fmla="*/ 5996048 w 6127689"/>
              <a:gd name="connsiteY121-27642" fmla="*/ 6555444 h 6858000"/>
              <a:gd name="connsiteX122-27643" fmla="*/ 6002524 w 6127689"/>
              <a:gd name="connsiteY122-27644" fmla="*/ 6560188 h 6858000"/>
              <a:gd name="connsiteX123-27645" fmla="*/ 6006823 w 6127689"/>
              <a:gd name="connsiteY123-27646" fmla="*/ 6578546 h 6858000"/>
              <a:gd name="connsiteX124-27647" fmla="*/ 6004510 w 6127689"/>
              <a:gd name="connsiteY124-27648" fmla="*/ 6599256 h 6858000"/>
              <a:gd name="connsiteX125-27649" fmla="*/ 5986207 w 6127689"/>
              <a:gd name="connsiteY125-27650" fmla="*/ 6695855 h 6858000"/>
              <a:gd name="connsiteX126-27651" fmla="*/ 5979428 w 6127689"/>
              <a:gd name="connsiteY126-27652" fmla="*/ 6754678 h 6858000"/>
              <a:gd name="connsiteX127-27653" fmla="*/ 5983398 w 6127689"/>
              <a:gd name="connsiteY127-27654" fmla="*/ 6778641 h 6858000"/>
              <a:gd name="connsiteX128-27655" fmla="*/ 5984543 w 6127689"/>
              <a:gd name="connsiteY128-27656" fmla="*/ 6811016 h 6858000"/>
              <a:gd name="connsiteX129-27657" fmla="*/ 5981802 w 6127689"/>
              <a:gd name="connsiteY129-27658" fmla="*/ 6838578 h 6858000"/>
              <a:gd name="connsiteX130-27659" fmla="*/ 5979671 w 6127689"/>
              <a:gd name="connsiteY130-27660" fmla="*/ 6858000 h 6858000"/>
              <a:gd name="connsiteX131-27661" fmla="*/ 0 w 6127689"/>
              <a:gd name="connsiteY131-27662" fmla="*/ 6858000 h 6858000"/>
              <a:gd name="connsiteX132-27663" fmla="*/ 0 w 6127689"/>
              <a:gd name="connsiteY132-27664" fmla="*/ 0 h 6858000"/>
              <a:gd name="connsiteX0-27665" fmla="*/ 0 w 6127689"/>
              <a:gd name="connsiteY0-27666" fmla="*/ 0 h 6858000"/>
              <a:gd name="connsiteX1-27667" fmla="*/ 4965888 w 6127689"/>
              <a:gd name="connsiteY1-27668" fmla="*/ 0 h 6858000"/>
              <a:gd name="connsiteX2-27669" fmla="*/ 4967767 w 6127689"/>
              <a:gd name="connsiteY2-27670" fmla="*/ 7930 h 6858000"/>
              <a:gd name="connsiteX3-27671" fmla="*/ 4979444 w 6127689"/>
              <a:gd name="connsiteY3-27672" fmla="*/ 43921 h 6858000"/>
              <a:gd name="connsiteX4-27673" fmla="*/ 5021173 w 6127689"/>
              <a:gd name="connsiteY4-27674" fmla="*/ 123738 h 6858000"/>
              <a:gd name="connsiteX5-27675" fmla="*/ 5075458 w 6127689"/>
              <a:gd name="connsiteY5-27676" fmla="*/ 264355 h 6858000"/>
              <a:gd name="connsiteX6-27677" fmla="*/ 5081175 w 6127689"/>
              <a:gd name="connsiteY6-27678" fmla="*/ 277448 h 6858000"/>
              <a:gd name="connsiteX7-27679" fmla="*/ 5097011 w 6127689"/>
              <a:gd name="connsiteY7-27680" fmla="*/ 355616 h 6858000"/>
              <a:gd name="connsiteX8-27681" fmla="*/ 5130982 w 6127689"/>
              <a:gd name="connsiteY8-27682" fmla="*/ 412030 h 6858000"/>
              <a:gd name="connsiteX9-27683" fmla="*/ 5153000 w 6127689"/>
              <a:gd name="connsiteY9-27684" fmla="*/ 507134 h 6858000"/>
              <a:gd name="connsiteX10-27685" fmla="*/ 5171282 w 6127689"/>
              <a:gd name="connsiteY10-27686" fmla="*/ 602071 h 6858000"/>
              <a:gd name="connsiteX11-27687" fmla="*/ 5176196 w 6127689"/>
              <a:gd name="connsiteY11-27688" fmla="*/ 636822 h 6858000"/>
              <a:gd name="connsiteX12-27689" fmla="*/ 5189051 w 6127689"/>
              <a:gd name="connsiteY12-27690" fmla="*/ 782518 h 6858000"/>
              <a:gd name="connsiteX13-27691" fmla="*/ 5210428 w 6127689"/>
              <a:gd name="connsiteY13-27692" fmla="*/ 815772 h 6858000"/>
              <a:gd name="connsiteX14-27693" fmla="*/ 5221088 w 6127689"/>
              <a:gd name="connsiteY14-27694" fmla="*/ 860193 h 6858000"/>
              <a:gd name="connsiteX15-27695" fmla="*/ 5230806 w 6127689"/>
              <a:gd name="connsiteY15-27696" fmla="*/ 961354 h 6858000"/>
              <a:gd name="connsiteX16-27697" fmla="*/ 5201018 w 6127689"/>
              <a:gd name="connsiteY16-27698" fmla="*/ 1095027 h 6858000"/>
              <a:gd name="connsiteX17-27699" fmla="*/ 5202153 w 6127689"/>
              <a:gd name="connsiteY17-27700" fmla="*/ 1133224 h 6858000"/>
              <a:gd name="connsiteX18-27701" fmla="*/ 5207370 w 6127689"/>
              <a:gd name="connsiteY18-27702" fmla="*/ 1138097 h 6858000"/>
              <a:gd name="connsiteX19-27703" fmla="*/ 5189234 w 6127689"/>
              <a:gd name="connsiteY19-27704" fmla="*/ 1193495 h 6858000"/>
              <a:gd name="connsiteX20-27705" fmla="*/ 5202769 w 6127689"/>
              <a:gd name="connsiteY20-27706" fmla="*/ 1269450 h 6858000"/>
              <a:gd name="connsiteX21-27707" fmla="*/ 5225968 w 6127689"/>
              <a:gd name="connsiteY21-27708" fmla="*/ 1357994 h 6858000"/>
              <a:gd name="connsiteX22-27709" fmla="*/ 5233819 w 6127689"/>
              <a:gd name="connsiteY22-27710" fmla="*/ 1380922 h 6858000"/>
              <a:gd name="connsiteX23-27711" fmla="*/ 5237226 w 6127689"/>
              <a:gd name="connsiteY23-27712" fmla="*/ 1441327 h 6858000"/>
              <a:gd name="connsiteX24-27713" fmla="*/ 5255653 w 6127689"/>
              <a:gd name="connsiteY24-27714" fmla="*/ 1524712 h 6858000"/>
              <a:gd name="connsiteX25-27715" fmla="*/ 5263491 w 6127689"/>
              <a:gd name="connsiteY25-27716" fmla="*/ 1642938 h 6858000"/>
              <a:gd name="connsiteX26-27717" fmla="*/ 5261314 w 6127689"/>
              <a:gd name="connsiteY26-27718" fmla="*/ 1689177 h 6858000"/>
              <a:gd name="connsiteX27-27719" fmla="*/ 5259788 w 6127689"/>
              <a:gd name="connsiteY27-27720" fmla="*/ 1768516 h 6858000"/>
              <a:gd name="connsiteX28-27721" fmla="*/ 5255696 w 6127689"/>
              <a:gd name="connsiteY28-27722" fmla="*/ 1953770 h 6858000"/>
              <a:gd name="connsiteX29-27723" fmla="*/ 5252592 w 6127689"/>
              <a:gd name="connsiteY29-27724" fmla="*/ 2092210 h 6858000"/>
              <a:gd name="connsiteX30-27725" fmla="*/ 5264303 w 6127689"/>
              <a:gd name="connsiteY30-27726" fmla="*/ 2225157 h 6858000"/>
              <a:gd name="connsiteX31-27727" fmla="*/ 5254949 w 6127689"/>
              <a:gd name="connsiteY31-27728" fmla="*/ 2236160 h 6858000"/>
              <a:gd name="connsiteX32-27729" fmla="*/ 5250104 w 6127689"/>
              <a:gd name="connsiteY32-27730" fmla="*/ 2249166 h 6858000"/>
              <a:gd name="connsiteX33-27731" fmla="*/ 5251214 w 6127689"/>
              <a:gd name="connsiteY33-27732" fmla="*/ 2250944 h 6858000"/>
              <a:gd name="connsiteX34-27733" fmla="*/ 5250644 w 6127689"/>
              <a:gd name="connsiteY34-27734" fmla="*/ 2266619 h 6858000"/>
              <a:gd name="connsiteX35-27735" fmla="*/ 5293877 w 6127689"/>
              <a:gd name="connsiteY35-27736" fmla="*/ 2368649 h 6858000"/>
              <a:gd name="connsiteX36-27737" fmla="*/ 5311338 w 6127689"/>
              <a:gd name="connsiteY36-27738" fmla="*/ 2404034 h 6858000"/>
              <a:gd name="connsiteX37-27739" fmla="*/ 5338366 w 6127689"/>
              <a:gd name="connsiteY37-27740" fmla="*/ 2465052 h 6858000"/>
              <a:gd name="connsiteX38-27741" fmla="*/ 5371263 w 6127689"/>
              <a:gd name="connsiteY38-27742" fmla="*/ 2586413 h 6858000"/>
              <a:gd name="connsiteX39-27743" fmla="*/ 5407503 w 6127689"/>
              <a:gd name="connsiteY39-27744" fmla="*/ 2786290 h 6858000"/>
              <a:gd name="connsiteX40-27745" fmla="*/ 5407356 w 6127689"/>
              <a:gd name="connsiteY40-27746" fmla="*/ 2787545 h 6858000"/>
              <a:gd name="connsiteX41-27747" fmla="*/ 5411130 w 6127689"/>
              <a:gd name="connsiteY41-27748" fmla="*/ 2788640 h 6858000"/>
              <a:gd name="connsiteX42-27749" fmla="*/ 5416439 w 6127689"/>
              <a:gd name="connsiteY42-27750" fmla="*/ 2805666 h 6858000"/>
              <a:gd name="connsiteX43-27751" fmla="*/ 5457023 w 6127689"/>
              <a:gd name="connsiteY43-27752" fmla="*/ 2858292 h 6858000"/>
              <a:gd name="connsiteX44-27753" fmla="*/ 5479298 w 6127689"/>
              <a:gd name="connsiteY44-27754" fmla="*/ 2947791 h 6858000"/>
              <a:gd name="connsiteX45-27755" fmla="*/ 5481770 w 6127689"/>
              <a:gd name="connsiteY45-27756" fmla="*/ 2951352 h 6858000"/>
              <a:gd name="connsiteX46-27757" fmla="*/ 5482045 w 6127689"/>
              <a:gd name="connsiteY46-27758" fmla="*/ 2984371 h 6858000"/>
              <a:gd name="connsiteX47-27759" fmla="*/ 5482415 w 6127689"/>
              <a:gd name="connsiteY47-27760" fmla="*/ 3004079 h 6858000"/>
              <a:gd name="connsiteX48-27761" fmla="*/ 5503944 w 6127689"/>
              <a:gd name="connsiteY48-27762" fmla="*/ 3123335 h 6858000"/>
              <a:gd name="connsiteX49-27763" fmla="*/ 5516007 w 6127689"/>
              <a:gd name="connsiteY49-27764" fmla="*/ 3258473 h 6858000"/>
              <a:gd name="connsiteX50-27765" fmla="*/ 5566839 w 6127689"/>
              <a:gd name="connsiteY50-27766" fmla="*/ 3345295 h 6858000"/>
              <a:gd name="connsiteX51-27767" fmla="*/ 5589758 w 6127689"/>
              <a:gd name="connsiteY51-27768" fmla="*/ 3506453 h 6858000"/>
              <a:gd name="connsiteX52-27769" fmla="*/ 5596144 w 6127689"/>
              <a:gd name="connsiteY52-27770" fmla="*/ 3534624 h 6858000"/>
              <a:gd name="connsiteX53-27771" fmla="*/ 5597750 w 6127689"/>
              <a:gd name="connsiteY53-27772" fmla="*/ 3534129 h 6858000"/>
              <a:gd name="connsiteX54-27773" fmla="*/ 5599700 w 6127689"/>
              <a:gd name="connsiteY54-27774" fmla="*/ 3547221 h 6858000"/>
              <a:gd name="connsiteX55-27775" fmla="*/ 5615031 w 6127689"/>
              <a:gd name="connsiteY55-27776" fmla="*/ 3557482 h 6858000"/>
              <a:gd name="connsiteX56-27777" fmla="*/ 5618377 w 6127689"/>
              <a:gd name="connsiteY56-27778" fmla="*/ 3588431 h 6858000"/>
              <a:gd name="connsiteX57-27779" fmla="*/ 5612155 w 6127689"/>
              <a:gd name="connsiteY57-27780" fmla="*/ 3589869 h 6858000"/>
              <a:gd name="connsiteX58-27781" fmla="*/ 5620843 w 6127689"/>
              <a:gd name="connsiteY58-27782" fmla="*/ 3606745 h 6858000"/>
              <a:gd name="connsiteX59-27783" fmla="*/ 5655472 w 6127689"/>
              <a:gd name="connsiteY59-27784" fmla="*/ 3678877 h 6858000"/>
              <a:gd name="connsiteX60-27785" fmla="*/ 5683015 w 6127689"/>
              <a:gd name="connsiteY60-27786" fmla="*/ 3762025 h 6858000"/>
              <a:gd name="connsiteX61-27787" fmla="*/ 5696643 w 6127689"/>
              <a:gd name="connsiteY61-27788" fmla="*/ 3773888 h 6858000"/>
              <a:gd name="connsiteX62-27789" fmla="*/ 5699203 w 6127689"/>
              <a:gd name="connsiteY62-27790" fmla="*/ 3775823 h 6858000"/>
              <a:gd name="connsiteX63-27791" fmla="*/ 5704824 w 6127689"/>
              <a:gd name="connsiteY63-27792" fmla="*/ 3785966 h 6858000"/>
              <a:gd name="connsiteX64-27793" fmla="*/ 5733539 w 6127689"/>
              <a:gd name="connsiteY64-27794" fmla="*/ 3818457 h 6858000"/>
              <a:gd name="connsiteX65-27795" fmla="*/ 5768491 w 6127689"/>
              <a:gd name="connsiteY65-27796" fmla="*/ 3914399 h 6858000"/>
              <a:gd name="connsiteX66-27797" fmla="*/ 5793123 w 6127689"/>
              <a:gd name="connsiteY66-27798" fmla="*/ 3969952 h 6858000"/>
              <a:gd name="connsiteX67-27799" fmla="*/ 5808321 w 6127689"/>
              <a:gd name="connsiteY67-27800" fmla="*/ 3988153 h 6858000"/>
              <a:gd name="connsiteX68-27801" fmla="*/ 5825621 w 6127689"/>
              <a:gd name="connsiteY68-27802" fmla="*/ 4015525 h 6858000"/>
              <a:gd name="connsiteX69-27803" fmla="*/ 5860672 w 6127689"/>
              <a:gd name="connsiteY69-27804" fmla="*/ 4061579 h 6858000"/>
              <a:gd name="connsiteX70-27805" fmla="*/ 5872173 w 6127689"/>
              <a:gd name="connsiteY70-27806" fmla="*/ 4088497 h 6858000"/>
              <a:gd name="connsiteX71-27807" fmla="*/ 5883705 w 6127689"/>
              <a:gd name="connsiteY71-27808" fmla="*/ 4101899 h 6858000"/>
              <a:gd name="connsiteX72-27809" fmla="*/ 5894095 w 6127689"/>
              <a:gd name="connsiteY72-27810" fmla="*/ 4128857 h 6858000"/>
              <a:gd name="connsiteX73-27811" fmla="*/ 5903513 w 6127689"/>
              <a:gd name="connsiteY73-27812" fmla="*/ 4187661 h 6858000"/>
              <a:gd name="connsiteX74-27813" fmla="*/ 5917114 w 6127689"/>
              <a:gd name="connsiteY74-27814" fmla="*/ 4213096 h 6858000"/>
              <a:gd name="connsiteX75-27815" fmla="*/ 5924233 w 6127689"/>
              <a:gd name="connsiteY75-27816" fmla="*/ 4242060 h 6858000"/>
              <a:gd name="connsiteX76-27817" fmla="*/ 5928910 w 6127689"/>
              <a:gd name="connsiteY76-27818" fmla="*/ 4300973 h 6858000"/>
              <a:gd name="connsiteX77-27819" fmla="*/ 5939320 w 6127689"/>
              <a:gd name="connsiteY77-27820" fmla="*/ 4340435 h 6858000"/>
              <a:gd name="connsiteX78-27821" fmla="*/ 5946705 w 6127689"/>
              <a:gd name="connsiteY78-27822" fmla="*/ 4428051 h 6858000"/>
              <a:gd name="connsiteX79-27823" fmla="*/ 5949261 w 6127689"/>
              <a:gd name="connsiteY79-27824" fmla="*/ 4449185 h 6858000"/>
              <a:gd name="connsiteX80-27825" fmla="*/ 5968960 w 6127689"/>
              <a:gd name="connsiteY80-27826" fmla="*/ 4482655 h 6858000"/>
              <a:gd name="connsiteX81-27827" fmla="*/ 5980106 w 6127689"/>
              <a:gd name="connsiteY81-27828" fmla="*/ 4585087 h 6858000"/>
              <a:gd name="connsiteX82-27829" fmla="*/ 5998138 w 6127689"/>
              <a:gd name="connsiteY82-27830" fmla="*/ 4697518 h 6858000"/>
              <a:gd name="connsiteX83-27831" fmla="*/ 6013516 w 6127689"/>
              <a:gd name="connsiteY83-27832" fmla="*/ 4786619 h 6858000"/>
              <a:gd name="connsiteX84-27833" fmla="*/ 6025404 w 6127689"/>
              <a:gd name="connsiteY84-27834" fmla="*/ 4858148 h 6858000"/>
              <a:gd name="connsiteX85-27835" fmla="*/ 6007749 w 6127689"/>
              <a:gd name="connsiteY85-27836" fmla="*/ 4964715 h 6858000"/>
              <a:gd name="connsiteX86-27837" fmla="*/ 6005269 w 6127689"/>
              <a:gd name="connsiteY86-27838" fmla="*/ 5150567 h 6858000"/>
              <a:gd name="connsiteX87-27839" fmla="*/ 6001127 w 6127689"/>
              <a:gd name="connsiteY87-27840" fmla="*/ 5164609 h 6858000"/>
              <a:gd name="connsiteX88-27841" fmla="*/ 5996647 w 6127689"/>
              <a:gd name="connsiteY88-27842" fmla="*/ 5185640 h 6858000"/>
              <a:gd name="connsiteX89-27843" fmla="*/ 5998514 w 6127689"/>
              <a:gd name="connsiteY89-27844" fmla="*/ 5189673 h 6858000"/>
              <a:gd name="connsiteX90-27845" fmla="*/ 6018409 w 6127689"/>
              <a:gd name="connsiteY90-27846" fmla="*/ 5227157 h 6858000"/>
              <a:gd name="connsiteX91-27847" fmla="*/ 6036748 w 6127689"/>
              <a:gd name="connsiteY91-27848" fmla="*/ 5322752 h 6858000"/>
              <a:gd name="connsiteX92-27849" fmla="*/ 6036943 w 6127689"/>
              <a:gd name="connsiteY92-27850" fmla="*/ 5329480 h 6858000"/>
              <a:gd name="connsiteX93-27851" fmla="*/ 6037236 w 6127689"/>
              <a:gd name="connsiteY93-27852" fmla="*/ 5329634 h 6858000"/>
              <a:gd name="connsiteX94-27853" fmla="*/ 6037677 w 6127689"/>
              <a:gd name="connsiteY94-27854" fmla="*/ 5354807 h 6858000"/>
              <a:gd name="connsiteX95-27855" fmla="*/ 6039728 w 6127689"/>
              <a:gd name="connsiteY95-27856" fmla="*/ 5359416 h 6858000"/>
              <a:gd name="connsiteX96-27857" fmla="*/ 6043311 w 6127689"/>
              <a:gd name="connsiteY96-27858" fmla="*/ 5361407 h 6858000"/>
              <a:gd name="connsiteX97-27859" fmla="*/ 6053435 w 6127689"/>
              <a:gd name="connsiteY97-27860" fmla="*/ 5387547 h 6858000"/>
              <a:gd name="connsiteX98-27861" fmla="*/ 6065933 w 6127689"/>
              <a:gd name="connsiteY98-27862" fmla="*/ 5443002 h 6858000"/>
              <a:gd name="connsiteX99-27863" fmla="*/ 6068640 w 6127689"/>
              <a:gd name="connsiteY99-27864" fmla="*/ 5474503 h 6858000"/>
              <a:gd name="connsiteX100-27865" fmla="*/ 6080922 w 6127689"/>
              <a:gd name="connsiteY100-27866" fmla="*/ 5561070 h 6858000"/>
              <a:gd name="connsiteX101-27867" fmla="*/ 6096949 w 6127689"/>
              <a:gd name="connsiteY101-27868" fmla="*/ 5648179 h 6858000"/>
              <a:gd name="connsiteX102-27869" fmla="*/ 6125703 w 6127689"/>
              <a:gd name="connsiteY102-27870" fmla="*/ 5692894 h 6858000"/>
              <a:gd name="connsiteX103-27871" fmla="*/ 6126670 w 6127689"/>
              <a:gd name="connsiteY103-27872" fmla="*/ 5697882 h 6858000"/>
              <a:gd name="connsiteX104-27873" fmla="*/ 6124061 w 6127689"/>
              <a:gd name="connsiteY104-27874" fmla="*/ 5710294 h 6858000"/>
              <a:gd name="connsiteX105-27875" fmla="*/ 6122213 w 6127689"/>
              <a:gd name="connsiteY105-27876" fmla="*/ 5714762 h 6858000"/>
              <a:gd name="connsiteX106-27877" fmla="*/ 6121353 w 6127689"/>
              <a:gd name="connsiteY106-27878" fmla="*/ 5721725 h 6858000"/>
              <a:gd name="connsiteX107-27879" fmla="*/ 6121607 w 6127689"/>
              <a:gd name="connsiteY107-27880" fmla="*/ 5721959 h 6858000"/>
              <a:gd name="connsiteX108-27881" fmla="*/ 6120262 w 6127689"/>
              <a:gd name="connsiteY108-27882" fmla="*/ 5728358 h 6858000"/>
              <a:gd name="connsiteX109-27883" fmla="*/ 6127024 w 6127689"/>
              <a:gd name="connsiteY109-27884" fmla="*/ 5786902 h 6858000"/>
              <a:gd name="connsiteX110-27885" fmla="*/ 6127519 w 6127689"/>
              <a:gd name="connsiteY110-27886" fmla="*/ 5865775 h 6858000"/>
              <a:gd name="connsiteX111-27887" fmla="*/ 6119217 w 6127689"/>
              <a:gd name="connsiteY111-27888" fmla="*/ 5888542 h 6858000"/>
              <a:gd name="connsiteX112-27889" fmla="*/ 6102493 w 6127689"/>
              <a:gd name="connsiteY112-27890" fmla="*/ 5928602 h 6858000"/>
              <a:gd name="connsiteX113-27891" fmla="*/ 6056863 w 6127689"/>
              <a:gd name="connsiteY113-27892" fmla="*/ 6000643 h 6858000"/>
              <a:gd name="connsiteX114-27893" fmla="*/ 6045436 w 6127689"/>
              <a:gd name="connsiteY114-27894" fmla="*/ 6124480 h 6858000"/>
              <a:gd name="connsiteX115-27895" fmla="*/ 6030489 w 6127689"/>
              <a:gd name="connsiteY115-27896" fmla="*/ 6317666 h 6858000"/>
              <a:gd name="connsiteX116-27897" fmla="*/ 6007492 w 6127689"/>
              <a:gd name="connsiteY116-27898" fmla="*/ 6440818 h 6858000"/>
              <a:gd name="connsiteX117-27899" fmla="*/ 6009467 w 6127689"/>
              <a:gd name="connsiteY117-27900" fmla="*/ 6487076 h 6858000"/>
              <a:gd name="connsiteX118-27901" fmla="*/ 5995064 w 6127689"/>
              <a:gd name="connsiteY118-27902" fmla="*/ 6540791 h 6858000"/>
              <a:gd name="connsiteX119-27903" fmla="*/ 5996309 w 6127689"/>
              <a:gd name="connsiteY119-27904" fmla="*/ 6543961 h 6858000"/>
              <a:gd name="connsiteX120-27905" fmla="*/ 5996048 w 6127689"/>
              <a:gd name="connsiteY120-27906" fmla="*/ 6555444 h 6858000"/>
              <a:gd name="connsiteX121-27907" fmla="*/ 6002524 w 6127689"/>
              <a:gd name="connsiteY121-27908" fmla="*/ 6560188 h 6858000"/>
              <a:gd name="connsiteX122-27909" fmla="*/ 6006823 w 6127689"/>
              <a:gd name="connsiteY122-27910" fmla="*/ 6578546 h 6858000"/>
              <a:gd name="connsiteX123-27911" fmla="*/ 6004510 w 6127689"/>
              <a:gd name="connsiteY123-27912" fmla="*/ 6599256 h 6858000"/>
              <a:gd name="connsiteX124-27913" fmla="*/ 5986207 w 6127689"/>
              <a:gd name="connsiteY124-27914" fmla="*/ 6695855 h 6858000"/>
              <a:gd name="connsiteX125-27915" fmla="*/ 5979428 w 6127689"/>
              <a:gd name="connsiteY125-27916" fmla="*/ 6754678 h 6858000"/>
              <a:gd name="connsiteX126-27917" fmla="*/ 5983398 w 6127689"/>
              <a:gd name="connsiteY126-27918" fmla="*/ 6778641 h 6858000"/>
              <a:gd name="connsiteX127-27919" fmla="*/ 5984543 w 6127689"/>
              <a:gd name="connsiteY127-27920" fmla="*/ 6811016 h 6858000"/>
              <a:gd name="connsiteX128-27921" fmla="*/ 5981802 w 6127689"/>
              <a:gd name="connsiteY128-27922" fmla="*/ 6838578 h 6858000"/>
              <a:gd name="connsiteX129-27923" fmla="*/ 5979671 w 6127689"/>
              <a:gd name="connsiteY129-27924" fmla="*/ 6858000 h 6858000"/>
              <a:gd name="connsiteX130-27925" fmla="*/ 0 w 6127689"/>
              <a:gd name="connsiteY130-27926" fmla="*/ 6858000 h 6858000"/>
              <a:gd name="connsiteX131-27927" fmla="*/ 0 w 6127689"/>
              <a:gd name="connsiteY131-27928" fmla="*/ 0 h 6858000"/>
              <a:gd name="connsiteX0-27929" fmla="*/ 0 w 6127689"/>
              <a:gd name="connsiteY0-27930" fmla="*/ 0 h 6858000"/>
              <a:gd name="connsiteX1-27931" fmla="*/ 4965888 w 6127689"/>
              <a:gd name="connsiteY1-27932" fmla="*/ 0 h 6858000"/>
              <a:gd name="connsiteX2-27933" fmla="*/ 4967767 w 6127689"/>
              <a:gd name="connsiteY2-27934" fmla="*/ 7930 h 6858000"/>
              <a:gd name="connsiteX3-27935" fmla="*/ 4979444 w 6127689"/>
              <a:gd name="connsiteY3-27936" fmla="*/ 43921 h 6858000"/>
              <a:gd name="connsiteX4-27937" fmla="*/ 5021173 w 6127689"/>
              <a:gd name="connsiteY4-27938" fmla="*/ 123738 h 6858000"/>
              <a:gd name="connsiteX5-27939" fmla="*/ 5075458 w 6127689"/>
              <a:gd name="connsiteY5-27940" fmla="*/ 264355 h 6858000"/>
              <a:gd name="connsiteX6-27941" fmla="*/ 5081175 w 6127689"/>
              <a:gd name="connsiteY6-27942" fmla="*/ 277448 h 6858000"/>
              <a:gd name="connsiteX7-27943" fmla="*/ 5097011 w 6127689"/>
              <a:gd name="connsiteY7-27944" fmla="*/ 355616 h 6858000"/>
              <a:gd name="connsiteX8-27945" fmla="*/ 5130982 w 6127689"/>
              <a:gd name="connsiteY8-27946" fmla="*/ 412030 h 6858000"/>
              <a:gd name="connsiteX9-27947" fmla="*/ 5153000 w 6127689"/>
              <a:gd name="connsiteY9-27948" fmla="*/ 507134 h 6858000"/>
              <a:gd name="connsiteX10-27949" fmla="*/ 5171282 w 6127689"/>
              <a:gd name="connsiteY10-27950" fmla="*/ 602071 h 6858000"/>
              <a:gd name="connsiteX11-27951" fmla="*/ 5176196 w 6127689"/>
              <a:gd name="connsiteY11-27952" fmla="*/ 636822 h 6858000"/>
              <a:gd name="connsiteX12-27953" fmla="*/ 5189051 w 6127689"/>
              <a:gd name="connsiteY12-27954" fmla="*/ 782518 h 6858000"/>
              <a:gd name="connsiteX13-27955" fmla="*/ 5210428 w 6127689"/>
              <a:gd name="connsiteY13-27956" fmla="*/ 815772 h 6858000"/>
              <a:gd name="connsiteX14-27957" fmla="*/ 5221088 w 6127689"/>
              <a:gd name="connsiteY14-27958" fmla="*/ 860193 h 6858000"/>
              <a:gd name="connsiteX15-27959" fmla="*/ 5230806 w 6127689"/>
              <a:gd name="connsiteY15-27960" fmla="*/ 961354 h 6858000"/>
              <a:gd name="connsiteX16-27961" fmla="*/ 5201018 w 6127689"/>
              <a:gd name="connsiteY16-27962" fmla="*/ 1095027 h 6858000"/>
              <a:gd name="connsiteX17-27963" fmla="*/ 5202153 w 6127689"/>
              <a:gd name="connsiteY17-27964" fmla="*/ 1133224 h 6858000"/>
              <a:gd name="connsiteX18-27965" fmla="*/ 5207370 w 6127689"/>
              <a:gd name="connsiteY18-27966" fmla="*/ 1138097 h 6858000"/>
              <a:gd name="connsiteX19-27967" fmla="*/ 5189234 w 6127689"/>
              <a:gd name="connsiteY19-27968" fmla="*/ 1193495 h 6858000"/>
              <a:gd name="connsiteX20-27969" fmla="*/ 5202769 w 6127689"/>
              <a:gd name="connsiteY20-27970" fmla="*/ 1269450 h 6858000"/>
              <a:gd name="connsiteX21-27971" fmla="*/ 5225968 w 6127689"/>
              <a:gd name="connsiteY21-27972" fmla="*/ 1357994 h 6858000"/>
              <a:gd name="connsiteX22-27973" fmla="*/ 5233819 w 6127689"/>
              <a:gd name="connsiteY22-27974" fmla="*/ 1380922 h 6858000"/>
              <a:gd name="connsiteX23-27975" fmla="*/ 5237226 w 6127689"/>
              <a:gd name="connsiteY23-27976" fmla="*/ 1441327 h 6858000"/>
              <a:gd name="connsiteX24-27977" fmla="*/ 5255653 w 6127689"/>
              <a:gd name="connsiteY24-27978" fmla="*/ 1524712 h 6858000"/>
              <a:gd name="connsiteX25-27979" fmla="*/ 5263491 w 6127689"/>
              <a:gd name="connsiteY25-27980" fmla="*/ 1642938 h 6858000"/>
              <a:gd name="connsiteX26-27981" fmla="*/ 5261314 w 6127689"/>
              <a:gd name="connsiteY26-27982" fmla="*/ 1689177 h 6858000"/>
              <a:gd name="connsiteX27-27983" fmla="*/ 5259788 w 6127689"/>
              <a:gd name="connsiteY27-27984" fmla="*/ 1768516 h 6858000"/>
              <a:gd name="connsiteX28-27985" fmla="*/ 5255696 w 6127689"/>
              <a:gd name="connsiteY28-27986" fmla="*/ 1953770 h 6858000"/>
              <a:gd name="connsiteX29-27987" fmla="*/ 5252592 w 6127689"/>
              <a:gd name="connsiteY29-27988" fmla="*/ 2092210 h 6858000"/>
              <a:gd name="connsiteX30-27989" fmla="*/ 5264303 w 6127689"/>
              <a:gd name="connsiteY30-27990" fmla="*/ 2225157 h 6858000"/>
              <a:gd name="connsiteX31-27991" fmla="*/ 5254949 w 6127689"/>
              <a:gd name="connsiteY31-27992" fmla="*/ 2236160 h 6858000"/>
              <a:gd name="connsiteX32-27993" fmla="*/ 5250104 w 6127689"/>
              <a:gd name="connsiteY32-27994" fmla="*/ 2249166 h 6858000"/>
              <a:gd name="connsiteX33-27995" fmla="*/ 5251214 w 6127689"/>
              <a:gd name="connsiteY33-27996" fmla="*/ 2250944 h 6858000"/>
              <a:gd name="connsiteX34-27997" fmla="*/ 5250644 w 6127689"/>
              <a:gd name="connsiteY34-27998" fmla="*/ 2266619 h 6858000"/>
              <a:gd name="connsiteX35-27999" fmla="*/ 5293877 w 6127689"/>
              <a:gd name="connsiteY35-28000" fmla="*/ 2368649 h 6858000"/>
              <a:gd name="connsiteX36-28001" fmla="*/ 5311338 w 6127689"/>
              <a:gd name="connsiteY36-28002" fmla="*/ 2404034 h 6858000"/>
              <a:gd name="connsiteX37-28003" fmla="*/ 5338366 w 6127689"/>
              <a:gd name="connsiteY37-28004" fmla="*/ 2465052 h 6858000"/>
              <a:gd name="connsiteX38-28005" fmla="*/ 5371263 w 6127689"/>
              <a:gd name="connsiteY38-28006" fmla="*/ 2586413 h 6858000"/>
              <a:gd name="connsiteX39-28007" fmla="*/ 5407503 w 6127689"/>
              <a:gd name="connsiteY39-28008" fmla="*/ 2786290 h 6858000"/>
              <a:gd name="connsiteX40-28009" fmla="*/ 5407356 w 6127689"/>
              <a:gd name="connsiteY40-28010" fmla="*/ 2787545 h 6858000"/>
              <a:gd name="connsiteX41-28011" fmla="*/ 5411130 w 6127689"/>
              <a:gd name="connsiteY41-28012" fmla="*/ 2788640 h 6858000"/>
              <a:gd name="connsiteX42-28013" fmla="*/ 5416439 w 6127689"/>
              <a:gd name="connsiteY42-28014" fmla="*/ 2805666 h 6858000"/>
              <a:gd name="connsiteX43-28015" fmla="*/ 5457023 w 6127689"/>
              <a:gd name="connsiteY43-28016" fmla="*/ 2858292 h 6858000"/>
              <a:gd name="connsiteX44-28017" fmla="*/ 5479298 w 6127689"/>
              <a:gd name="connsiteY44-28018" fmla="*/ 2947791 h 6858000"/>
              <a:gd name="connsiteX45-28019" fmla="*/ 5481770 w 6127689"/>
              <a:gd name="connsiteY45-28020" fmla="*/ 2951352 h 6858000"/>
              <a:gd name="connsiteX46-28021" fmla="*/ 5482045 w 6127689"/>
              <a:gd name="connsiteY46-28022" fmla="*/ 2984371 h 6858000"/>
              <a:gd name="connsiteX47-28023" fmla="*/ 5482415 w 6127689"/>
              <a:gd name="connsiteY47-28024" fmla="*/ 3004079 h 6858000"/>
              <a:gd name="connsiteX48-28025" fmla="*/ 5503944 w 6127689"/>
              <a:gd name="connsiteY48-28026" fmla="*/ 3123335 h 6858000"/>
              <a:gd name="connsiteX49-28027" fmla="*/ 5516007 w 6127689"/>
              <a:gd name="connsiteY49-28028" fmla="*/ 3258473 h 6858000"/>
              <a:gd name="connsiteX50-28029" fmla="*/ 5566839 w 6127689"/>
              <a:gd name="connsiteY50-28030" fmla="*/ 3345295 h 6858000"/>
              <a:gd name="connsiteX51-28031" fmla="*/ 5589758 w 6127689"/>
              <a:gd name="connsiteY51-28032" fmla="*/ 3506453 h 6858000"/>
              <a:gd name="connsiteX52-28033" fmla="*/ 5596144 w 6127689"/>
              <a:gd name="connsiteY52-28034" fmla="*/ 3534624 h 6858000"/>
              <a:gd name="connsiteX53-28035" fmla="*/ 5597750 w 6127689"/>
              <a:gd name="connsiteY53-28036" fmla="*/ 3534129 h 6858000"/>
              <a:gd name="connsiteX54-28037" fmla="*/ 5599700 w 6127689"/>
              <a:gd name="connsiteY54-28038" fmla="*/ 3547221 h 6858000"/>
              <a:gd name="connsiteX55-28039" fmla="*/ 5615031 w 6127689"/>
              <a:gd name="connsiteY55-28040" fmla="*/ 3557482 h 6858000"/>
              <a:gd name="connsiteX56-28041" fmla="*/ 5618377 w 6127689"/>
              <a:gd name="connsiteY56-28042" fmla="*/ 3588431 h 6858000"/>
              <a:gd name="connsiteX57-28043" fmla="*/ 5612155 w 6127689"/>
              <a:gd name="connsiteY57-28044" fmla="*/ 3589869 h 6858000"/>
              <a:gd name="connsiteX58-28045" fmla="*/ 5620843 w 6127689"/>
              <a:gd name="connsiteY58-28046" fmla="*/ 3606745 h 6858000"/>
              <a:gd name="connsiteX59-28047" fmla="*/ 5655472 w 6127689"/>
              <a:gd name="connsiteY59-28048" fmla="*/ 3678877 h 6858000"/>
              <a:gd name="connsiteX60-28049" fmla="*/ 5683015 w 6127689"/>
              <a:gd name="connsiteY60-28050" fmla="*/ 3762025 h 6858000"/>
              <a:gd name="connsiteX61-28051" fmla="*/ 5696643 w 6127689"/>
              <a:gd name="connsiteY61-28052" fmla="*/ 3773888 h 6858000"/>
              <a:gd name="connsiteX62-28053" fmla="*/ 5699203 w 6127689"/>
              <a:gd name="connsiteY62-28054" fmla="*/ 3775823 h 6858000"/>
              <a:gd name="connsiteX63-28055" fmla="*/ 5704824 w 6127689"/>
              <a:gd name="connsiteY63-28056" fmla="*/ 3785966 h 6858000"/>
              <a:gd name="connsiteX64-28057" fmla="*/ 5733539 w 6127689"/>
              <a:gd name="connsiteY64-28058" fmla="*/ 3818457 h 6858000"/>
              <a:gd name="connsiteX65-28059" fmla="*/ 5768491 w 6127689"/>
              <a:gd name="connsiteY65-28060" fmla="*/ 3914399 h 6858000"/>
              <a:gd name="connsiteX66-28061" fmla="*/ 5793123 w 6127689"/>
              <a:gd name="connsiteY66-28062" fmla="*/ 3969952 h 6858000"/>
              <a:gd name="connsiteX67-28063" fmla="*/ 5808321 w 6127689"/>
              <a:gd name="connsiteY67-28064" fmla="*/ 3988153 h 6858000"/>
              <a:gd name="connsiteX68-28065" fmla="*/ 5825621 w 6127689"/>
              <a:gd name="connsiteY68-28066" fmla="*/ 4015525 h 6858000"/>
              <a:gd name="connsiteX69-28067" fmla="*/ 5860672 w 6127689"/>
              <a:gd name="connsiteY69-28068" fmla="*/ 4061579 h 6858000"/>
              <a:gd name="connsiteX70-28069" fmla="*/ 5872173 w 6127689"/>
              <a:gd name="connsiteY70-28070" fmla="*/ 4088497 h 6858000"/>
              <a:gd name="connsiteX71-28071" fmla="*/ 5883705 w 6127689"/>
              <a:gd name="connsiteY71-28072" fmla="*/ 4101899 h 6858000"/>
              <a:gd name="connsiteX72-28073" fmla="*/ 5894095 w 6127689"/>
              <a:gd name="connsiteY72-28074" fmla="*/ 4128857 h 6858000"/>
              <a:gd name="connsiteX73-28075" fmla="*/ 5903513 w 6127689"/>
              <a:gd name="connsiteY73-28076" fmla="*/ 4187661 h 6858000"/>
              <a:gd name="connsiteX74-28077" fmla="*/ 5917114 w 6127689"/>
              <a:gd name="connsiteY74-28078" fmla="*/ 4213096 h 6858000"/>
              <a:gd name="connsiteX75-28079" fmla="*/ 5924233 w 6127689"/>
              <a:gd name="connsiteY75-28080" fmla="*/ 4242060 h 6858000"/>
              <a:gd name="connsiteX76-28081" fmla="*/ 5928910 w 6127689"/>
              <a:gd name="connsiteY76-28082" fmla="*/ 4300973 h 6858000"/>
              <a:gd name="connsiteX77-28083" fmla="*/ 5939320 w 6127689"/>
              <a:gd name="connsiteY77-28084" fmla="*/ 4340435 h 6858000"/>
              <a:gd name="connsiteX78-28085" fmla="*/ 5946705 w 6127689"/>
              <a:gd name="connsiteY78-28086" fmla="*/ 4428051 h 6858000"/>
              <a:gd name="connsiteX79-28087" fmla="*/ 5949261 w 6127689"/>
              <a:gd name="connsiteY79-28088" fmla="*/ 4449185 h 6858000"/>
              <a:gd name="connsiteX80-28089" fmla="*/ 5968960 w 6127689"/>
              <a:gd name="connsiteY80-28090" fmla="*/ 4482655 h 6858000"/>
              <a:gd name="connsiteX81-28091" fmla="*/ 5980106 w 6127689"/>
              <a:gd name="connsiteY81-28092" fmla="*/ 4585087 h 6858000"/>
              <a:gd name="connsiteX82-28093" fmla="*/ 5998138 w 6127689"/>
              <a:gd name="connsiteY82-28094" fmla="*/ 4697518 h 6858000"/>
              <a:gd name="connsiteX83-28095" fmla="*/ 6013516 w 6127689"/>
              <a:gd name="connsiteY83-28096" fmla="*/ 4786619 h 6858000"/>
              <a:gd name="connsiteX84-28097" fmla="*/ 6025404 w 6127689"/>
              <a:gd name="connsiteY84-28098" fmla="*/ 4858148 h 6858000"/>
              <a:gd name="connsiteX85-28099" fmla="*/ 6007749 w 6127689"/>
              <a:gd name="connsiteY85-28100" fmla="*/ 4964715 h 6858000"/>
              <a:gd name="connsiteX86-28101" fmla="*/ 6005269 w 6127689"/>
              <a:gd name="connsiteY86-28102" fmla="*/ 5150567 h 6858000"/>
              <a:gd name="connsiteX87-28103" fmla="*/ 6001127 w 6127689"/>
              <a:gd name="connsiteY87-28104" fmla="*/ 5164609 h 6858000"/>
              <a:gd name="connsiteX88-28105" fmla="*/ 5998514 w 6127689"/>
              <a:gd name="connsiteY88-28106" fmla="*/ 5189673 h 6858000"/>
              <a:gd name="connsiteX89-28107" fmla="*/ 6018409 w 6127689"/>
              <a:gd name="connsiteY89-28108" fmla="*/ 5227157 h 6858000"/>
              <a:gd name="connsiteX90-28109" fmla="*/ 6036748 w 6127689"/>
              <a:gd name="connsiteY90-28110" fmla="*/ 5322752 h 6858000"/>
              <a:gd name="connsiteX91-28111" fmla="*/ 6036943 w 6127689"/>
              <a:gd name="connsiteY91-28112" fmla="*/ 5329480 h 6858000"/>
              <a:gd name="connsiteX92-28113" fmla="*/ 6037236 w 6127689"/>
              <a:gd name="connsiteY92-28114" fmla="*/ 5329634 h 6858000"/>
              <a:gd name="connsiteX93-28115" fmla="*/ 6037677 w 6127689"/>
              <a:gd name="connsiteY93-28116" fmla="*/ 5354807 h 6858000"/>
              <a:gd name="connsiteX94-28117" fmla="*/ 6039728 w 6127689"/>
              <a:gd name="connsiteY94-28118" fmla="*/ 5359416 h 6858000"/>
              <a:gd name="connsiteX95-28119" fmla="*/ 6043311 w 6127689"/>
              <a:gd name="connsiteY95-28120" fmla="*/ 5361407 h 6858000"/>
              <a:gd name="connsiteX96-28121" fmla="*/ 6053435 w 6127689"/>
              <a:gd name="connsiteY96-28122" fmla="*/ 5387547 h 6858000"/>
              <a:gd name="connsiteX97-28123" fmla="*/ 6065933 w 6127689"/>
              <a:gd name="connsiteY97-28124" fmla="*/ 5443002 h 6858000"/>
              <a:gd name="connsiteX98-28125" fmla="*/ 6068640 w 6127689"/>
              <a:gd name="connsiteY98-28126" fmla="*/ 5474503 h 6858000"/>
              <a:gd name="connsiteX99-28127" fmla="*/ 6080922 w 6127689"/>
              <a:gd name="connsiteY99-28128" fmla="*/ 5561070 h 6858000"/>
              <a:gd name="connsiteX100-28129" fmla="*/ 6096949 w 6127689"/>
              <a:gd name="connsiteY100-28130" fmla="*/ 5648179 h 6858000"/>
              <a:gd name="connsiteX101-28131" fmla="*/ 6125703 w 6127689"/>
              <a:gd name="connsiteY101-28132" fmla="*/ 5692894 h 6858000"/>
              <a:gd name="connsiteX102-28133" fmla="*/ 6126670 w 6127689"/>
              <a:gd name="connsiteY102-28134" fmla="*/ 5697882 h 6858000"/>
              <a:gd name="connsiteX103-28135" fmla="*/ 6124061 w 6127689"/>
              <a:gd name="connsiteY103-28136" fmla="*/ 5710294 h 6858000"/>
              <a:gd name="connsiteX104-28137" fmla="*/ 6122213 w 6127689"/>
              <a:gd name="connsiteY104-28138" fmla="*/ 5714762 h 6858000"/>
              <a:gd name="connsiteX105-28139" fmla="*/ 6121353 w 6127689"/>
              <a:gd name="connsiteY105-28140" fmla="*/ 5721725 h 6858000"/>
              <a:gd name="connsiteX106-28141" fmla="*/ 6121607 w 6127689"/>
              <a:gd name="connsiteY106-28142" fmla="*/ 5721959 h 6858000"/>
              <a:gd name="connsiteX107-28143" fmla="*/ 6120262 w 6127689"/>
              <a:gd name="connsiteY107-28144" fmla="*/ 5728358 h 6858000"/>
              <a:gd name="connsiteX108-28145" fmla="*/ 6127024 w 6127689"/>
              <a:gd name="connsiteY108-28146" fmla="*/ 5786902 h 6858000"/>
              <a:gd name="connsiteX109-28147" fmla="*/ 6127519 w 6127689"/>
              <a:gd name="connsiteY109-28148" fmla="*/ 5865775 h 6858000"/>
              <a:gd name="connsiteX110-28149" fmla="*/ 6119217 w 6127689"/>
              <a:gd name="connsiteY110-28150" fmla="*/ 5888542 h 6858000"/>
              <a:gd name="connsiteX111-28151" fmla="*/ 6102493 w 6127689"/>
              <a:gd name="connsiteY111-28152" fmla="*/ 5928602 h 6858000"/>
              <a:gd name="connsiteX112-28153" fmla="*/ 6056863 w 6127689"/>
              <a:gd name="connsiteY112-28154" fmla="*/ 6000643 h 6858000"/>
              <a:gd name="connsiteX113-28155" fmla="*/ 6045436 w 6127689"/>
              <a:gd name="connsiteY113-28156" fmla="*/ 6124480 h 6858000"/>
              <a:gd name="connsiteX114-28157" fmla="*/ 6030489 w 6127689"/>
              <a:gd name="connsiteY114-28158" fmla="*/ 6317666 h 6858000"/>
              <a:gd name="connsiteX115-28159" fmla="*/ 6007492 w 6127689"/>
              <a:gd name="connsiteY115-28160" fmla="*/ 6440818 h 6858000"/>
              <a:gd name="connsiteX116-28161" fmla="*/ 6009467 w 6127689"/>
              <a:gd name="connsiteY116-28162" fmla="*/ 6487076 h 6858000"/>
              <a:gd name="connsiteX117-28163" fmla="*/ 5995064 w 6127689"/>
              <a:gd name="connsiteY117-28164" fmla="*/ 6540791 h 6858000"/>
              <a:gd name="connsiteX118-28165" fmla="*/ 5996309 w 6127689"/>
              <a:gd name="connsiteY118-28166" fmla="*/ 6543961 h 6858000"/>
              <a:gd name="connsiteX119-28167" fmla="*/ 5996048 w 6127689"/>
              <a:gd name="connsiteY119-28168" fmla="*/ 6555444 h 6858000"/>
              <a:gd name="connsiteX120-28169" fmla="*/ 6002524 w 6127689"/>
              <a:gd name="connsiteY120-28170" fmla="*/ 6560188 h 6858000"/>
              <a:gd name="connsiteX121-28171" fmla="*/ 6006823 w 6127689"/>
              <a:gd name="connsiteY121-28172" fmla="*/ 6578546 h 6858000"/>
              <a:gd name="connsiteX122-28173" fmla="*/ 6004510 w 6127689"/>
              <a:gd name="connsiteY122-28174" fmla="*/ 6599256 h 6858000"/>
              <a:gd name="connsiteX123-28175" fmla="*/ 5986207 w 6127689"/>
              <a:gd name="connsiteY123-28176" fmla="*/ 6695855 h 6858000"/>
              <a:gd name="connsiteX124-28177" fmla="*/ 5979428 w 6127689"/>
              <a:gd name="connsiteY124-28178" fmla="*/ 6754678 h 6858000"/>
              <a:gd name="connsiteX125-28179" fmla="*/ 5983398 w 6127689"/>
              <a:gd name="connsiteY125-28180" fmla="*/ 6778641 h 6858000"/>
              <a:gd name="connsiteX126-28181" fmla="*/ 5984543 w 6127689"/>
              <a:gd name="connsiteY126-28182" fmla="*/ 6811016 h 6858000"/>
              <a:gd name="connsiteX127-28183" fmla="*/ 5981802 w 6127689"/>
              <a:gd name="connsiteY127-28184" fmla="*/ 6838578 h 6858000"/>
              <a:gd name="connsiteX128-28185" fmla="*/ 5979671 w 6127689"/>
              <a:gd name="connsiteY128-28186" fmla="*/ 6858000 h 6858000"/>
              <a:gd name="connsiteX129-28187" fmla="*/ 0 w 6127689"/>
              <a:gd name="connsiteY129-28188" fmla="*/ 6858000 h 6858000"/>
              <a:gd name="connsiteX130-28189" fmla="*/ 0 w 6127689"/>
              <a:gd name="connsiteY130-28190" fmla="*/ 0 h 6858000"/>
              <a:gd name="connsiteX0-28191" fmla="*/ 0 w 6127689"/>
              <a:gd name="connsiteY0-28192" fmla="*/ 0 h 6858000"/>
              <a:gd name="connsiteX1-28193" fmla="*/ 4965888 w 6127689"/>
              <a:gd name="connsiteY1-28194" fmla="*/ 0 h 6858000"/>
              <a:gd name="connsiteX2-28195" fmla="*/ 4967767 w 6127689"/>
              <a:gd name="connsiteY2-28196" fmla="*/ 7930 h 6858000"/>
              <a:gd name="connsiteX3-28197" fmla="*/ 4979444 w 6127689"/>
              <a:gd name="connsiteY3-28198" fmla="*/ 43921 h 6858000"/>
              <a:gd name="connsiteX4-28199" fmla="*/ 5021173 w 6127689"/>
              <a:gd name="connsiteY4-28200" fmla="*/ 123738 h 6858000"/>
              <a:gd name="connsiteX5-28201" fmla="*/ 5075458 w 6127689"/>
              <a:gd name="connsiteY5-28202" fmla="*/ 264355 h 6858000"/>
              <a:gd name="connsiteX6-28203" fmla="*/ 5081175 w 6127689"/>
              <a:gd name="connsiteY6-28204" fmla="*/ 277448 h 6858000"/>
              <a:gd name="connsiteX7-28205" fmla="*/ 5097011 w 6127689"/>
              <a:gd name="connsiteY7-28206" fmla="*/ 355616 h 6858000"/>
              <a:gd name="connsiteX8-28207" fmla="*/ 5130982 w 6127689"/>
              <a:gd name="connsiteY8-28208" fmla="*/ 412030 h 6858000"/>
              <a:gd name="connsiteX9-28209" fmla="*/ 5153000 w 6127689"/>
              <a:gd name="connsiteY9-28210" fmla="*/ 507134 h 6858000"/>
              <a:gd name="connsiteX10-28211" fmla="*/ 5171282 w 6127689"/>
              <a:gd name="connsiteY10-28212" fmla="*/ 602071 h 6858000"/>
              <a:gd name="connsiteX11-28213" fmla="*/ 5176196 w 6127689"/>
              <a:gd name="connsiteY11-28214" fmla="*/ 636822 h 6858000"/>
              <a:gd name="connsiteX12-28215" fmla="*/ 5189051 w 6127689"/>
              <a:gd name="connsiteY12-28216" fmla="*/ 782518 h 6858000"/>
              <a:gd name="connsiteX13-28217" fmla="*/ 5210428 w 6127689"/>
              <a:gd name="connsiteY13-28218" fmla="*/ 815772 h 6858000"/>
              <a:gd name="connsiteX14-28219" fmla="*/ 5221088 w 6127689"/>
              <a:gd name="connsiteY14-28220" fmla="*/ 860193 h 6858000"/>
              <a:gd name="connsiteX15-28221" fmla="*/ 5230806 w 6127689"/>
              <a:gd name="connsiteY15-28222" fmla="*/ 961354 h 6858000"/>
              <a:gd name="connsiteX16-28223" fmla="*/ 5201018 w 6127689"/>
              <a:gd name="connsiteY16-28224" fmla="*/ 1095027 h 6858000"/>
              <a:gd name="connsiteX17-28225" fmla="*/ 5202153 w 6127689"/>
              <a:gd name="connsiteY17-28226" fmla="*/ 1133224 h 6858000"/>
              <a:gd name="connsiteX18-28227" fmla="*/ 5207370 w 6127689"/>
              <a:gd name="connsiteY18-28228" fmla="*/ 1138097 h 6858000"/>
              <a:gd name="connsiteX19-28229" fmla="*/ 5189234 w 6127689"/>
              <a:gd name="connsiteY19-28230" fmla="*/ 1193495 h 6858000"/>
              <a:gd name="connsiteX20-28231" fmla="*/ 5202769 w 6127689"/>
              <a:gd name="connsiteY20-28232" fmla="*/ 1269450 h 6858000"/>
              <a:gd name="connsiteX21-28233" fmla="*/ 5225968 w 6127689"/>
              <a:gd name="connsiteY21-28234" fmla="*/ 1357994 h 6858000"/>
              <a:gd name="connsiteX22-28235" fmla="*/ 5233819 w 6127689"/>
              <a:gd name="connsiteY22-28236" fmla="*/ 1380922 h 6858000"/>
              <a:gd name="connsiteX23-28237" fmla="*/ 5237226 w 6127689"/>
              <a:gd name="connsiteY23-28238" fmla="*/ 1441327 h 6858000"/>
              <a:gd name="connsiteX24-28239" fmla="*/ 5255653 w 6127689"/>
              <a:gd name="connsiteY24-28240" fmla="*/ 1524712 h 6858000"/>
              <a:gd name="connsiteX25-28241" fmla="*/ 5263491 w 6127689"/>
              <a:gd name="connsiteY25-28242" fmla="*/ 1642938 h 6858000"/>
              <a:gd name="connsiteX26-28243" fmla="*/ 5261314 w 6127689"/>
              <a:gd name="connsiteY26-28244" fmla="*/ 1689177 h 6858000"/>
              <a:gd name="connsiteX27-28245" fmla="*/ 5259788 w 6127689"/>
              <a:gd name="connsiteY27-28246" fmla="*/ 1768516 h 6858000"/>
              <a:gd name="connsiteX28-28247" fmla="*/ 5255696 w 6127689"/>
              <a:gd name="connsiteY28-28248" fmla="*/ 1953770 h 6858000"/>
              <a:gd name="connsiteX29-28249" fmla="*/ 5252592 w 6127689"/>
              <a:gd name="connsiteY29-28250" fmla="*/ 2092210 h 6858000"/>
              <a:gd name="connsiteX30-28251" fmla="*/ 5264303 w 6127689"/>
              <a:gd name="connsiteY30-28252" fmla="*/ 2225157 h 6858000"/>
              <a:gd name="connsiteX31-28253" fmla="*/ 5254949 w 6127689"/>
              <a:gd name="connsiteY31-28254" fmla="*/ 2236160 h 6858000"/>
              <a:gd name="connsiteX32-28255" fmla="*/ 5250104 w 6127689"/>
              <a:gd name="connsiteY32-28256" fmla="*/ 2249166 h 6858000"/>
              <a:gd name="connsiteX33-28257" fmla="*/ 5251214 w 6127689"/>
              <a:gd name="connsiteY33-28258" fmla="*/ 2250944 h 6858000"/>
              <a:gd name="connsiteX34-28259" fmla="*/ 5250644 w 6127689"/>
              <a:gd name="connsiteY34-28260" fmla="*/ 2266619 h 6858000"/>
              <a:gd name="connsiteX35-28261" fmla="*/ 5293877 w 6127689"/>
              <a:gd name="connsiteY35-28262" fmla="*/ 2368649 h 6858000"/>
              <a:gd name="connsiteX36-28263" fmla="*/ 5311338 w 6127689"/>
              <a:gd name="connsiteY36-28264" fmla="*/ 2404034 h 6858000"/>
              <a:gd name="connsiteX37-28265" fmla="*/ 5338366 w 6127689"/>
              <a:gd name="connsiteY37-28266" fmla="*/ 2465052 h 6858000"/>
              <a:gd name="connsiteX38-28267" fmla="*/ 5371263 w 6127689"/>
              <a:gd name="connsiteY38-28268" fmla="*/ 2586413 h 6858000"/>
              <a:gd name="connsiteX39-28269" fmla="*/ 5407503 w 6127689"/>
              <a:gd name="connsiteY39-28270" fmla="*/ 2786290 h 6858000"/>
              <a:gd name="connsiteX40-28271" fmla="*/ 5407356 w 6127689"/>
              <a:gd name="connsiteY40-28272" fmla="*/ 2787545 h 6858000"/>
              <a:gd name="connsiteX41-28273" fmla="*/ 5411130 w 6127689"/>
              <a:gd name="connsiteY41-28274" fmla="*/ 2788640 h 6858000"/>
              <a:gd name="connsiteX42-28275" fmla="*/ 5416439 w 6127689"/>
              <a:gd name="connsiteY42-28276" fmla="*/ 2805666 h 6858000"/>
              <a:gd name="connsiteX43-28277" fmla="*/ 5457023 w 6127689"/>
              <a:gd name="connsiteY43-28278" fmla="*/ 2858292 h 6858000"/>
              <a:gd name="connsiteX44-28279" fmla="*/ 5479298 w 6127689"/>
              <a:gd name="connsiteY44-28280" fmla="*/ 2947791 h 6858000"/>
              <a:gd name="connsiteX45-28281" fmla="*/ 5481770 w 6127689"/>
              <a:gd name="connsiteY45-28282" fmla="*/ 2951352 h 6858000"/>
              <a:gd name="connsiteX46-28283" fmla="*/ 5482045 w 6127689"/>
              <a:gd name="connsiteY46-28284" fmla="*/ 2984371 h 6858000"/>
              <a:gd name="connsiteX47-28285" fmla="*/ 5482415 w 6127689"/>
              <a:gd name="connsiteY47-28286" fmla="*/ 3004079 h 6858000"/>
              <a:gd name="connsiteX48-28287" fmla="*/ 5503944 w 6127689"/>
              <a:gd name="connsiteY48-28288" fmla="*/ 3123335 h 6858000"/>
              <a:gd name="connsiteX49-28289" fmla="*/ 5516007 w 6127689"/>
              <a:gd name="connsiteY49-28290" fmla="*/ 3258473 h 6858000"/>
              <a:gd name="connsiteX50-28291" fmla="*/ 5566839 w 6127689"/>
              <a:gd name="connsiteY50-28292" fmla="*/ 3345295 h 6858000"/>
              <a:gd name="connsiteX51-28293" fmla="*/ 5589758 w 6127689"/>
              <a:gd name="connsiteY51-28294" fmla="*/ 3506453 h 6858000"/>
              <a:gd name="connsiteX52-28295" fmla="*/ 5596144 w 6127689"/>
              <a:gd name="connsiteY52-28296" fmla="*/ 3534624 h 6858000"/>
              <a:gd name="connsiteX53-28297" fmla="*/ 5597750 w 6127689"/>
              <a:gd name="connsiteY53-28298" fmla="*/ 3534129 h 6858000"/>
              <a:gd name="connsiteX54-28299" fmla="*/ 5599700 w 6127689"/>
              <a:gd name="connsiteY54-28300" fmla="*/ 3547221 h 6858000"/>
              <a:gd name="connsiteX55-28301" fmla="*/ 5615031 w 6127689"/>
              <a:gd name="connsiteY55-28302" fmla="*/ 3557482 h 6858000"/>
              <a:gd name="connsiteX56-28303" fmla="*/ 5618377 w 6127689"/>
              <a:gd name="connsiteY56-28304" fmla="*/ 3588431 h 6858000"/>
              <a:gd name="connsiteX57-28305" fmla="*/ 5612155 w 6127689"/>
              <a:gd name="connsiteY57-28306" fmla="*/ 3589869 h 6858000"/>
              <a:gd name="connsiteX58-28307" fmla="*/ 5620843 w 6127689"/>
              <a:gd name="connsiteY58-28308" fmla="*/ 3606745 h 6858000"/>
              <a:gd name="connsiteX59-28309" fmla="*/ 5655472 w 6127689"/>
              <a:gd name="connsiteY59-28310" fmla="*/ 3678877 h 6858000"/>
              <a:gd name="connsiteX60-28311" fmla="*/ 5683015 w 6127689"/>
              <a:gd name="connsiteY60-28312" fmla="*/ 3762025 h 6858000"/>
              <a:gd name="connsiteX61-28313" fmla="*/ 5696643 w 6127689"/>
              <a:gd name="connsiteY61-28314" fmla="*/ 3773888 h 6858000"/>
              <a:gd name="connsiteX62-28315" fmla="*/ 5699203 w 6127689"/>
              <a:gd name="connsiteY62-28316" fmla="*/ 3775823 h 6858000"/>
              <a:gd name="connsiteX63-28317" fmla="*/ 5704824 w 6127689"/>
              <a:gd name="connsiteY63-28318" fmla="*/ 3785966 h 6858000"/>
              <a:gd name="connsiteX64-28319" fmla="*/ 5733539 w 6127689"/>
              <a:gd name="connsiteY64-28320" fmla="*/ 3818457 h 6858000"/>
              <a:gd name="connsiteX65-28321" fmla="*/ 5768491 w 6127689"/>
              <a:gd name="connsiteY65-28322" fmla="*/ 3914399 h 6858000"/>
              <a:gd name="connsiteX66-28323" fmla="*/ 5793123 w 6127689"/>
              <a:gd name="connsiteY66-28324" fmla="*/ 3969952 h 6858000"/>
              <a:gd name="connsiteX67-28325" fmla="*/ 5808321 w 6127689"/>
              <a:gd name="connsiteY67-28326" fmla="*/ 3988153 h 6858000"/>
              <a:gd name="connsiteX68-28327" fmla="*/ 5825621 w 6127689"/>
              <a:gd name="connsiteY68-28328" fmla="*/ 4015525 h 6858000"/>
              <a:gd name="connsiteX69-28329" fmla="*/ 5860672 w 6127689"/>
              <a:gd name="connsiteY69-28330" fmla="*/ 4061579 h 6858000"/>
              <a:gd name="connsiteX70-28331" fmla="*/ 5872173 w 6127689"/>
              <a:gd name="connsiteY70-28332" fmla="*/ 4088497 h 6858000"/>
              <a:gd name="connsiteX71-28333" fmla="*/ 5883705 w 6127689"/>
              <a:gd name="connsiteY71-28334" fmla="*/ 4101899 h 6858000"/>
              <a:gd name="connsiteX72-28335" fmla="*/ 5894095 w 6127689"/>
              <a:gd name="connsiteY72-28336" fmla="*/ 4128857 h 6858000"/>
              <a:gd name="connsiteX73-28337" fmla="*/ 5903513 w 6127689"/>
              <a:gd name="connsiteY73-28338" fmla="*/ 4187661 h 6858000"/>
              <a:gd name="connsiteX74-28339" fmla="*/ 5917114 w 6127689"/>
              <a:gd name="connsiteY74-28340" fmla="*/ 4213096 h 6858000"/>
              <a:gd name="connsiteX75-28341" fmla="*/ 5924233 w 6127689"/>
              <a:gd name="connsiteY75-28342" fmla="*/ 4242060 h 6858000"/>
              <a:gd name="connsiteX76-28343" fmla="*/ 5928910 w 6127689"/>
              <a:gd name="connsiteY76-28344" fmla="*/ 4300973 h 6858000"/>
              <a:gd name="connsiteX77-28345" fmla="*/ 5939320 w 6127689"/>
              <a:gd name="connsiteY77-28346" fmla="*/ 4340435 h 6858000"/>
              <a:gd name="connsiteX78-28347" fmla="*/ 5946705 w 6127689"/>
              <a:gd name="connsiteY78-28348" fmla="*/ 4428051 h 6858000"/>
              <a:gd name="connsiteX79-28349" fmla="*/ 5949261 w 6127689"/>
              <a:gd name="connsiteY79-28350" fmla="*/ 4449185 h 6858000"/>
              <a:gd name="connsiteX80-28351" fmla="*/ 5968960 w 6127689"/>
              <a:gd name="connsiteY80-28352" fmla="*/ 4482655 h 6858000"/>
              <a:gd name="connsiteX81-28353" fmla="*/ 5980106 w 6127689"/>
              <a:gd name="connsiteY81-28354" fmla="*/ 4585087 h 6858000"/>
              <a:gd name="connsiteX82-28355" fmla="*/ 5998138 w 6127689"/>
              <a:gd name="connsiteY82-28356" fmla="*/ 4697518 h 6858000"/>
              <a:gd name="connsiteX83-28357" fmla="*/ 6013516 w 6127689"/>
              <a:gd name="connsiteY83-28358" fmla="*/ 4786619 h 6858000"/>
              <a:gd name="connsiteX84-28359" fmla="*/ 6025404 w 6127689"/>
              <a:gd name="connsiteY84-28360" fmla="*/ 4858148 h 6858000"/>
              <a:gd name="connsiteX85-28361" fmla="*/ 6007749 w 6127689"/>
              <a:gd name="connsiteY85-28362" fmla="*/ 4964715 h 6858000"/>
              <a:gd name="connsiteX86-28363" fmla="*/ 6005269 w 6127689"/>
              <a:gd name="connsiteY86-28364" fmla="*/ 5150567 h 6858000"/>
              <a:gd name="connsiteX87-28365" fmla="*/ 6001127 w 6127689"/>
              <a:gd name="connsiteY87-28366" fmla="*/ 5164609 h 6858000"/>
              <a:gd name="connsiteX88-28367" fmla="*/ 5998514 w 6127689"/>
              <a:gd name="connsiteY88-28368" fmla="*/ 5189673 h 6858000"/>
              <a:gd name="connsiteX89-28369" fmla="*/ 6018409 w 6127689"/>
              <a:gd name="connsiteY89-28370" fmla="*/ 5227157 h 6858000"/>
              <a:gd name="connsiteX90-28371" fmla="*/ 6036748 w 6127689"/>
              <a:gd name="connsiteY90-28372" fmla="*/ 5322752 h 6858000"/>
              <a:gd name="connsiteX91-28373" fmla="*/ 6036943 w 6127689"/>
              <a:gd name="connsiteY91-28374" fmla="*/ 5329480 h 6858000"/>
              <a:gd name="connsiteX92-28375" fmla="*/ 6037236 w 6127689"/>
              <a:gd name="connsiteY92-28376" fmla="*/ 5329634 h 6858000"/>
              <a:gd name="connsiteX93-28377" fmla="*/ 6037677 w 6127689"/>
              <a:gd name="connsiteY93-28378" fmla="*/ 5354807 h 6858000"/>
              <a:gd name="connsiteX94-28379" fmla="*/ 6039728 w 6127689"/>
              <a:gd name="connsiteY94-28380" fmla="*/ 5359416 h 6858000"/>
              <a:gd name="connsiteX95-28381" fmla="*/ 6053435 w 6127689"/>
              <a:gd name="connsiteY95-28382" fmla="*/ 5387547 h 6858000"/>
              <a:gd name="connsiteX96-28383" fmla="*/ 6065933 w 6127689"/>
              <a:gd name="connsiteY96-28384" fmla="*/ 5443002 h 6858000"/>
              <a:gd name="connsiteX97-28385" fmla="*/ 6068640 w 6127689"/>
              <a:gd name="connsiteY97-28386" fmla="*/ 5474503 h 6858000"/>
              <a:gd name="connsiteX98-28387" fmla="*/ 6080922 w 6127689"/>
              <a:gd name="connsiteY98-28388" fmla="*/ 5561070 h 6858000"/>
              <a:gd name="connsiteX99-28389" fmla="*/ 6096949 w 6127689"/>
              <a:gd name="connsiteY99-28390" fmla="*/ 5648179 h 6858000"/>
              <a:gd name="connsiteX100-28391" fmla="*/ 6125703 w 6127689"/>
              <a:gd name="connsiteY100-28392" fmla="*/ 5692894 h 6858000"/>
              <a:gd name="connsiteX101-28393" fmla="*/ 6126670 w 6127689"/>
              <a:gd name="connsiteY101-28394" fmla="*/ 5697882 h 6858000"/>
              <a:gd name="connsiteX102-28395" fmla="*/ 6124061 w 6127689"/>
              <a:gd name="connsiteY102-28396" fmla="*/ 5710294 h 6858000"/>
              <a:gd name="connsiteX103-28397" fmla="*/ 6122213 w 6127689"/>
              <a:gd name="connsiteY103-28398" fmla="*/ 5714762 h 6858000"/>
              <a:gd name="connsiteX104-28399" fmla="*/ 6121353 w 6127689"/>
              <a:gd name="connsiteY104-28400" fmla="*/ 5721725 h 6858000"/>
              <a:gd name="connsiteX105-28401" fmla="*/ 6121607 w 6127689"/>
              <a:gd name="connsiteY105-28402" fmla="*/ 5721959 h 6858000"/>
              <a:gd name="connsiteX106-28403" fmla="*/ 6120262 w 6127689"/>
              <a:gd name="connsiteY106-28404" fmla="*/ 5728358 h 6858000"/>
              <a:gd name="connsiteX107-28405" fmla="*/ 6127024 w 6127689"/>
              <a:gd name="connsiteY107-28406" fmla="*/ 5786902 h 6858000"/>
              <a:gd name="connsiteX108-28407" fmla="*/ 6127519 w 6127689"/>
              <a:gd name="connsiteY108-28408" fmla="*/ 5865775 h 6858000"/>
              <a:gd name="connsiteX109-28409" fmla="*/ 6119217 w 6127689"/>
              <a:gd name="connsiteY109-28410" fmla="*/ 5888542 h 6858000"/>
              <a:gd name="connsiteX110-28411" fmla="*/ 6102493 w 6127689"/>
              <a:gd name="connsiteY110-28412" fmla="*/ 5928602 h 6858000"/>
              <a:gd name="connsiteX111-28413" fmla="*/ 6056863 w 6127689"/>
              <a:gd name="connsiteY111-28414" fmla="*/ 6000643 h 6858000"/>
              <a:gd name="connsiteX112-28415" fmla="*/ 6045436 w 6127689"/>
              <a:gd name="connsiteY112-28416" fmla="*/ 6124480 h 6858000"/>
              <a:gd name="connsiteX113-28417" fmla="*/ 6030489 w 6127689"/>
              <a:gd name="connsiteY113-28418" fmla="*/ 6317666 h 6858000"/>
              <a:gd name="connsiteX114-28419" fmla="*/ 6007492 w 6127689"/>
              <a:gd name="connsiteY114-28420" fmla="*/ 6440818 h 6858000"/>
              <a:gd name="connsiteX115-28421" fmla="*/ 6009467 w 6127689"/>
              <a:gd name="connsiteY115-28422" fmla="*/ 6487076 h 6858000"/>
              <a:gd name="connsiteX116-28423" fmla="*/ 5995064 w 6127689"/>
              <a:gd name="connsiteY116-28424" fmla="*/ 6540791 h 6858000"/>
              <a:gd name="connsiteX117-28425" fmla="*/ 5996309 w 6127689"/>
              <a:gd name="connsiteY117-28426" fmla="*/ 6543961 h 6858000"/>
              <a:gd name="connsiteX118-28427" fmla="*/ 5996048 w 6127689"/>
              <a:gd name="connsiteY118-28428" fmla="*/ 6555444 h 6858000"/>
              <a:gd name="connsiteX119-28429" fmla="*/ 6002524 w 6127689"/>
              <a:gd name="connsiteY119-28430" fmla="*/ 6560188 h 6858000"/>
              <a:gd name="connsiteX120-28431" fmla="*/ 6006823 w 6127689"/>
              <a:gd name="connsiteY120-28432" fmla="*/ 6578546 h 6858000"/>
              <a:gd name="connsiteX121-28433" fmla="*/ 6004510 w 6127689"/>
              <a:gd name="connsiteY121-28434" fmla="*/ 6599256 h 6858000"/>
              <a:gd name="connsiteX122-28435" fmla="*/ 5986207 w 6127689"/>
              <a:gd name="connsiteY122-28436" fmla="*/ 6695855 h 6858000"/>
              <a:gd name="connsiteX123-28437" fmla="*/ 5979428 w 6127689"/>
              <a:gd name="connsiteY123-28438" fmla="*/ 6754678 h 6858000"/>
              <a:gd name="connsiteX124-28439" fmla="*/ 5983398 w 6127689"/>
              <a:gd name="connsiteY124-28440" fmla="*/ 6778641 h 6858000"/>
              <a:gd name="connsiteX125-28441" fmla="*/ 5984543 w 6127689"/>
              <a:gd name="connsiteY125-28442" fmla="*/ 6811016 h 6858000"/>
              <a:gd name="connsiteX126-28443" fmla="*/ 5981802 w 6127689"/>
              <a:gd name="connsiteY126-28444" fmla="*/ 6838578 h 6858000"/>
              <a:gd name="connsiteX127-28445" fmla="*/ 5979671 w 6127689"/>
              <a:gd name="connsiteY127-28446" fmla="*/ 6858000 h 6858000"/>
              <a:gd name="connsiteX128-28447" fmla="*/ 0 w 6127689"/>
              <a:gd name="connsiteY128-28448" fmla="*/ 6858000 h 6858000"/>
              <a:gd name="connsiteX129-28449" fmla="*/ 0 w 6127689"/>
              <a:gd name="connsiteY129-28450" fmla="*/ 0 h 6858000"/>
              <a:gd name="connsiteX0-28451" fmla="*/ 0 w 6127689"/>
              <a:gd name="connsiteY0-28452" fmla="*/ 0 h 6858000"/>
              <a:gd name="connsiteX1-28453" fmla="*/ 4965888 w 6127689"/>
              <a:gd name="connsiteY1-28454" fmla="*/ 0 h 6858000"/>
              <a:gd name="connsiteX2-28455" fmla="*/ 4967767 w 6127689"/>
              <a:gd name="connsiteY2-28456" fmla="*/ 7930 h 6858000"/>
              <a:gd name="connsiteX3-28457" fmla="*/ 4979444 w 6127689"/>
              <a:gd name="connsiteY3-28458" fmla="*/ 43921 h 6858000"/>
              <a:gd name="connsiteX4-28459" fmla="*/ 5021173 w 6127689"/>
              <a:gd name="connsiteY4-28460" fmla="*/ 123738 h 6858000"/>
              <a:gd name="connsiteX5-28461" fmla="*/ 5075458 w 6127689"/>
              <a:gd name="connsiteY5-28462" fmla="*/ 264355 h 6858000"/>
              <a:gd name="connsiteX6-28463" fmla="*/ 5081175 w 6127689"/>
              <a:gd name="connsiteY6-28464" fmla="*/ 277448 h 6858000"/>
              <a:gd name="connsiteX7-28465" fmla="*/ 5097011 w 6127689"/>
              <a:gd name="connsiteY7-28466" fmla="*/ 355616 h 6858000"/>
              <a:gd name="connsiteX8-28467" fmla="*/ 5130982 w 6127689"/>
              <a:gd name="connsiteY8-28468" fmla="*/ 412030 h 6858000"/>
              <a:gd name="connsiteX9-28469" fmla="*/ 5153000 w 6127689"/>
              <a:gd name="connsiteY9-28470" fmla="*/ 507134 h 6858000"/>
              <a:gd name="connsiteX10-28471" fmla="*/ 5171282 w 6127689"/>
              <a:gd name="connsiteY10-28472" fmla="*/ 602071 h 6858000"/>
              <a:gd name="connsiteX11-28473" fmla="*/ 5176196 w 6127689"/>
              <a:gd name="connsiteY11-28474" fmla="*/ 636822 h 6858000"/>
              <a:gd name="connsiteX12-28475" fmla="*/ 5189051 w 6127689"/>
              <a:gd name="connsiteY12-28476" fmla="*/ 782518 h 6858000"/>
              <a:gd name="connsiteX13-28477" fmla="*/ 5210428 w 6127689"/>
              <a:gd name="connsiteY13-28478" fmla="*/ 815772 h 6858000"/>
              <a:gd name="connsiteX14-28479" fmla="*/ 5221088 w 6127689"/>
              <a:gd name="connsiteY14-28480" fmla="*/ 860193 h 6858000"/>
              <a:gd name="connsiteX15-28481" fmla="*/ 5230806 w 6127689"/>
              <a:gd name="connsiteY15-28482" fmla="*/ 961354 h 6858000"/>
              <a:gd name="connsiteX16-28483" fmla="*/ 5201018 w 6127689"/>
              <a:gd name="connsiteY16-28484" fmla="*/ 1095027 h 6858000"/>
              <a:gd name="connsiteX17-28485" fmla="*/ 5202153 w 6127689"/>
              <a:gd name="connsiteY17-28486" fmla="*/ 1133224 h 6858000"/>
              <a:gd name="connsiteX18-28487" fmla="*/ 5207370 w 6127689"/>
              <a:gd name="connsiteY18-28488" fmla="*/ 1138097 h 6858000"/>
              <a:gd name="connsiteX19-28489" fmla="*/ 5189234 w 6127689"/>
              <a:gd name="connsiteY19-28490" fmla="*/ 1193495 h 6858000"/>
              <a:gd name="connsiteX20-28491" fmla="*/ 5202769 w 6127689"/>
              <a:gd name="connsiteY20-28492" fmla="*/ 1269450 h 6858000"/>
              <a:gd name="connsiteX21-28493" fmla="*/ 5225968 w 6127689"/>
              <a:gd name="connsiteY21-28494" fmla="*/ 1357994 h 6858000"/>
              <a:gd name="connsiteX22-28495" fmla="*/ 5233819 w 6127689"/>
              <a:gd name="connsiteY22-28496" fmla="*/ 1380922 h 6858000"/>
              <a:gd name="connsiteX23-28497" fmla="*/ 5237226 w 6127689"/>
              <a:gd name="connsiteY23-28498" fmla="*/ 1441327 h 6858000"/>
              <a:gd name="connsiteX24-28499" fmla="*/ 5255653 w 6127689"/>
              <a:gd name="connsiteY24-28500" fmla="*/ 1524712 h 6858000"/>
              <a:gd name="connsiteX25-28501" fmla="*/ 5263491 w 6127689"/>
              <a:gd name="connsiteY25-28502" fmla="*/ 1642938 h 6858000"/>
              <a:gd name="connsiteX26-28503" fmla="*/ 5261314 w 6127689"/>
              <a:gd name="connsiteY26-28504" fmla="*/ 1689177 h 6858000"/>
              <a:gd name="connsiteX27-28505" fmla="*/ 5259788 w 6127689"/>
              <a:gd name="connsiteY27-28506" fmla="*/ 1768516 h 6858000"/>
              <a:gd name="connsiteX28-28507" fmla="*/ 5255696 w 6127689"/>
              <a:gd name="connsiteY28-28508" fmla="*/ 1953770 h 6858000"/>
              <a:gd name="connsiteX29-28509" fmla="*/ 5252592 w 6127689"/>
              <a:gd name="connsiteY29-28510" fmla="*/ 2092210 h 6858000"/>
              <a:gd name="connsiteX30-28511" fmla="*/ 5264303 w 6127689"/>
              <a:gd name="connsiteY30-28512" fmla="*/ 2225157 h 6858000"/>
              <a:gd name="connsiteX31-28513" fmla="*/ 5254949 w 6127689"/>
              <a:gd name="connsiteY31-28514" fmla="*/ 2236160 h 6858000"/>
              <a:gd name="connsiteX32-28515" fmla="*/ 5250104 w 6127689"/>
              <a:gd name="connsiteY32-28516" fmla="*/ 2249166 h 6858000"/>
              <a:gd name="connsiteX33-28517" fmla="*/ 5251214 w 6127689"/>
              <a:gd name="connsiteY33-28518" fmla="*/ 2250944 h 6858000"/>
              <a:gd name="connsiteX34-28519" fmla="*/ 5250644 w 6127689"/>
              <a:gd name="connsiteY34-28520" fmla="*/ 2266619 h 6858000"/>
              <a:gd name="connsiteX35-28521" fmla="*/ 5293877 w 6127689"/>
              <a:gd name="connsiteY35-28522" fmla="*/ 2368649 h 6858000"/>
              <a:gd name="connsiteX36-28523" fmla="*/ 5311338 w 6127689"/>
              <a:gd name="connsiteY36-28524" fmla="*/ 2404034 h 6858000"/>
              <a:gd name="connsiteX37-28525" fmla="*/ 5338366 w 6127689"/>
              <a:gd name="connsiteY37-28526" fmla="*/ 2465052 h 6858000"/>
              <a:gd name="connsiteX38-28527" fmla="*/ 5371263 w 6127689"/>
              <a:gd name="connsiteY38-28528" fmla="*/ 2586413 h 6858000"/>
              <a:gd name="connsiteX39-28529" fmla="*/ 5407503 w 6127689"/>
              <a:gd name="connsiteY39-28530" fmla="*/ 2786290 h 6858000"/>
              <a:gd name="connsiteX40-28531" fmla="*/ 5407356 w 6127689"/>
              <a:gd name="connsiteY40-28532" fmla="*/ 2787545 h 6858000"/>
              <a:gd name="connsiteX41-28533" fmla="*/ 5411130 w 6127689"/>
              <a:gd name="connsiteY41-28534" fmla="*/ 2788640 h 6858000"/>
              <a:gd name="connsiteX42-28535" fmla="*/ 5416439 w 6127689"/>
              <a:gd name="connsiteY42-28536" fmla="*/ 2805666 h 6858000"/>
              <a:gd name="connsiteX43-28537" fmla="*/ 5457023 w 6127689"/>
              <a:gd name="connsiteY43-28538" fmla="*/ 2858292 h 6858000"/>
              <a:gd name="connsiteX44-28539" fmla="*/ 5479298 w 6127689"/>
              <a:gd name="connsiteY44-28540" fmla="*/ 2947791 h 6858000"/>
              <a:gd name="connsiteX45-28541" fmla="*/ 5481770 w 6127689"/>
              <a:gd name="connsiteY45-28542" fmla="*/ 2951352 h 6858000"/>
              <a:gd name="connsiteX46-28543" fmla="*/ 5482045 w 6127689"/>
              <a:gd name="connsiteY46-28544" fmla="*/ 2984371 h 6858000"/>
              <a:gd name="connsiteX47-28545" fmla="*/ 5482415 w 6127689"/>
              <a:gd name="connsiteY47-28546" fmla="*/ 3004079 h 6858000"/>
              <a:gd name="connsiteX48-28547" fmla="*/ 5503944 w 6127689"/>
              <a:gd name="connsiteY48-28548" fmla="*/ 3123335 h 6858000"/>
              <a:gd name="connsiteX49-28549" fmla="*/ 5516007 w 6127689"/>
              <a:gd name="connsiteY49-28550" fmla="*/ 3258473 h 6858000"/>
              <a:gd name="connsiteX50-28551" fmla="*/ 5566839 w 6127689"/>
              <a:gd name="connsiteY50-28552" fmla="*/ 3345295 h 6858000"/>
              <a:gd name="connsiteX51-28553" fmla="*/ 5589758 w 6127689"/>
              <a:gd name="connsiteY51-28554" fmla="*/ 3506453 h 6858000"/>
              <a:gd name="connsiteX52-28555" fmla="*/ 5596144 w 6127689"/>
              <a:gd name="connsiteY52-28556" fmla="*/ 3534624 h 6858000"/>
              <a:gd name="connsiteX53-28557" fmla="*/ 5597750 w 6127689"/>
              <a:gd name="connsiteY53-28558" fmla="*/ 3534129 h 6858000"/>
              <a:gd name="connsiteX54-28559" fmla="*/ 5599700 w 6127689"/>
              <a:gd name="connsiteY54-28560" fmla="*/ 3547221 h 6858000"/>
              <a:gd name="connsiteX55-28561" fmla="*/ 5615031 w 6127689"/>
              <a:gd name="connsiteY55-28562" fmla="*/ 3557482 h 6858000"/>
              <a:gd name="connsiteX56-28563" fmla="*/ 5618377 w 6127689"/>
              <a:gd name="connsiteY56-28564" fmla="*/ 3588431 h 6858000"/>
              <a:gd name="connsiteX57-28565" fmla="*/ 5612155 w 6127689"/>
              <a:gd name="connsiteY57-28566" fmla="*/ 3589869 h 6858000"/>
              <a:gd name="connsiteX58-28567" fmla="*/ 5620843 w 6127689"/>
              <a:gd name="connsiteY58-28568" fmla="*/ 3606745 h 6858000"/>
              <a:gd name="connsiteX59-28569" fmla="*/ 5655472 w 6127689"/>
              <a:gd name="connsiteY59-28570" fmla="*/ 3678877 h 6858000"/>
              <a:gd name="connsiteX60-28571" fmla="*/ 5683015 w 6127689"/>
              <a:gd name="connsiteY60-28572" fmla="*/ 3762025 h 6858000"/>
              <a:gd name="connsiteX61-28573" fmla="*/ 5696643 w 6127689"/>
              <a:gd name="connsiteY61-28574" fmla="*/ 3773888 h 6858000"/>
              <a:gd name="connsiteX62-28575" fmla="*/ 5699203 w 6127689"/>
              <a:gd name="connsiteY62-28576" fmla="*/ 3775823 h 6858000"/>
              <a:gd name="connsiteX63-28577" fmla="*/ 5704824 w 6127689"/>
              <a:gd name="connsiteY63-28578" fmla="*/ 3785966 h 6858000"/>
              <a:gd name="connsiteX64-28579" fmla="*/ 5733539 w 6127689"/>
              <a:gd name="connsiteY64-28580" fmla="*/ 3818457 h 6858000"/>
              <a:gd name="connsiteX65-28581" fmla="*/ 5768491 w 6127689"/>
              <a:gd name="connsiteY65-28582" fmla="*/ 3914399 h 6858000"/>
              <a:gd name="connsiteX66-28583" fmla="*/ 5793123 w 6127689"/>
              <a:gd name="connsiteY66-28584" fmla="*/ 3969952 h 6858000"/>
              <a:gd name="connsiteX67-28585" fmla="*/ 5808321 w 6127689"/>
              <a:gd name="connsiteY67-28586" fmla="*/ 3988153 h 6858000"/>
              <a:gd name="connsiteX68-28587" fmla="*/ 5825621 w 6127689"/>
              <a:gd name="connsiteY68-28588" fmla="*/ 4015525 h 6858000"/>
              <a:gd name="connsiteX69-28589" fmla="*/ 5860672 w 6127689"/>
              <a:gd name="connsiteY69-28590" fmla="*/ 4061579 h 6858000"/>
              <a:gd name="connsiteX70-28591" fmla="*/ 5872173 w 6127689"/>
              <a:gd name="connsiteY70-28592" fmla="*/ 4088497 h 6858000"/>
              <a:gd name="connsiteX71-28593" fmla="*/ 5883705 w 6127689"/>
              <a:gd name="connsiteY71-28594" fmla="*/ 4101899 h 6858000"/>
              <a:gd name="connsiteX72-28595" fmla="*/ 5894095 w 6127689"/>
              <a:gd name="connsiteY72-28596" fmla="*/ 4128857 h 6858000"/>
              <a:gd name="connsiteX73-28597" fmla="*/ 5903513 w 6127689"/>
              <a:gd name="connsiteY73-28598" fmla="*/ 4187661 h 6858000"/>
              <a:gd name="connsiteX74-28599" fmla="*/ 5917114 w 6127689"/>
              <a:gd name="connsiteY74-28600" fmla="*/ 4213096 h 6858000"/>
              <a:gd name="connsiteX75-28601" fmla="*/ 5924233 w 6127689"/>
              <a:gd name="connsiteY75-28602" fmla="*/ 4242060 h 6858000"/>
              <a:gd name="connsiteX76-28603" fmla="*/ 5928910 w 6127689"/>
              <a:gd name="connsiteY76-28604" fmla="*/ 4300973 h 6858000"/>
              <a:gd name="connsiteX77-28605" fmla="*/ 5939320 w 6127689"/>
              <a:gd name="connsiteY77-28606" fmla="*/ 4340435 h 6858000"/>
              <a:gd name="connsiteX78-28607" fmla="*/ 5946705 w 6127689"/>
              <a:gd name="connsiteY78-28608" fmla="*/ 4428051 h 6858000"/>
              <a:gd name="connsiteX79-28609" fmla="*/ 5949261 w 6127689"/>
              <a:gd name="connsiteY79-28610" fmla="*/ 4449185 h 6858000"/>
              <a:gd name="connsiteX80-28611" fmla="*/ 5968960 w 6127689"/>
              <a:gd name="connsiteY80-28612" fmla="*/ 4482655 h 6858000"/>
              <a:gd name="connsiteX81-28613" fmla="*/ 5980106 w 6127689"/>
              <a:gd name="connsiteY81-28614" fmla="*/ 4585087 h 6858000"/>
              <a:gd name="connsiteX82-28615" fmla="*/ 5998138 w 6127689"/>
              <a:gd name="connsiteY82-28616" fmla="*/ 4697518 h 6858000"/>
              <a:gd name="connsiteX83-28617" fmla="*/ 6013516 w 6127689"/>
              <a:gd name="connsiteY83-28618" fmla="*/ 4786619 h 6858000"/>
              <a:gd name="connsiteX84-28619" fmla="*/ 6025404 w 6127689"/>
              <a:gd name="connsiteY84-28620" fmla="*/ 4858148 h 6858000"/>
              <a:gd name="connsiteX85-28621" fmla="*/ 6007749 w 6127689"/>
              <a:gd name="connsiteY85-28622" fmla="*/ 4964715 h 6858000"/>
              <a:gd name="connsiteX86-28623" fmla="*/ 6005269 w 6127689"/>
              <a:gd name="connsiteY86-28624" fmla="*/ 5150567 h 6858000"/>
              <a:gd name="connsiteX87-28625" fmla="*/ 6001127 w 6127689"/>
              <a:gd name="connsiteY87-28626" fmla="*/ 5164609 h 6858000"/>
              <a:gd name="connsiteX88-28627" fmla="*/ 5998514 w 6127689"/>
              <a:gd name="connsiteY88-28628" fmla="*/ 5189673 h 6858000"/>
              <a:gd name="connsiteX89-28629" fmla="*/ 6018409 w 6127689"/>
              <a:gd name="connsiteY89-28630" fmla="*/ 5227157 h 6858000"/>
              <a:gd name="connsiteX90-28631" fmla="*/ 6036748 w 6127689"/>
              <a:gd name="connsiteY90-28632" fmla="*/ 5322752 h 6858000"/>
              <a:gd name="connsiteX91-28633" fmla="*/ 6036943 w 6127689"/>
              <a:gd name="connsiteY91-28634" fmla="*/ 5329480 h 6858000"/>
              <a:gd name="connsiteX92-28635" fmla="*/ 6037677 w 6127689"/>
              <a:gd name="connsiteY92-28636" fmla="*/ 5354807 h 6858000"/>
              <a:gd name="connsiteX93-28637" fmla="*/ 6039728 w 6127689"/>
              <a:gd name="connsiteY93-28638" fmla="*/ 5359416 h 6858000"/>
              <a:gd name="connsiteX94-28639" fmla="*/ 6053435 w 6127689"/>
              <a:gd name="connsiteY94-28640" fmla="*/ 5387547 h 6858000"/>
              <a:gd name="connsiteX95-28641" fmla="*/ 6065933 w 6127689"/>
              <a:gd name="connsiteY95-28642" fmla="*/ 5443002 h 6858000"/>
              <a:gd name="connsiteX96-28643" fmla="*/ 6068640 w 6127689"/>
              <a:gd name="connsiteY96-28644" fmla="*/ 5474503 h 6858000"/>
              <a:gd name="connsiteX97-28645" fmla="*/ 6080922 w 6127689"/>
              <a:gd name="connsiteY97-28646" fmla="*/ 5561070 h 6858000"/>
              <a:gd name="connsiteX98-28647" fmla="*/ 6096949 w 6127689"/>
              <a:gd name="connsiteY98-28648" fmla="*/ 5648179 h 6858000"/>
              <a:gd name="connsiteX99-28649" fmla="*/ 6125703 w 6127689"/>
              <a:gd name="connsiteY99-28650" fmla="*/ 5692894 h 6858000"/>
              <a:gd name="connsiteX100-28651" fmla="*/ 6126670 w 6127689"/>
              <a:gd name="connsiteY100-28652" fmla="*/ 5697882 h 6858000"/>
              <a:gd name="connsiteX101-28653" fmla="*/ 6124061 w 6127689"/>
              <a:gd name="connsiteY101-28654" fmla="*/ 5710294 h 6858000"/>
              <a:gd name="connsiteX102-28655" fmla="*/ 6122213 w 6127689"/>
              <a:gd name="connsiteY102-28656" fmla="*/ 5714762 h 6858000"/>
              <a:gd name="connsiteX103-28657" fmla="*/ 6121353 w 6127689"/>
              <a:gd name="connsiteY103-28658" fmla="*/ 5721725 h 6858000"/>
              <a:gd name="connsiteX104-28659" fmla="*/ 6121607 w 6127689"/>
              <a:gd name="connsiteY104-28660" fmla="*/ 5721959 h 6858000"/>
              <a:gd name="connsiteX105-28661" fmla="*/ 6120262 w 6127689"/>
              <a:gd name="connsiteY105-28662" fmla="*/ 5728358 h 6858000"/>
              <a:gd name="connsiteX106-28663" fmla="*/ 6127024 w 6127689"/>
              <a:gd name="connsiteY106-28664" fmla="*/ 5786902 h 6858000"/>
              <a:gd name="connsiteX107-28665" fmla="*/ 6127519 w 6127689"/>
              <a:gd name="connsiteY107-28666" fmla="*/ 5865775 h 6858000"/>
              <a:gd name="connsiteX108-28667" fmla="*/ 6119217 w 6127689"/>
              <a:gd name="connsiteY108-28668" fmla="*/ 5888542 h 6858000"/>
              <a:gd name="connsiteX109-28669" fmla="*/ 6102493 w 6127689"/>
              <a:gd name="connsiteY109-28670" fmla="*/ 5928602 h 6858000"/>
              <a:gd name="connsiteX110-28671" fmla="*/ 6056863 w 6127689"/>
              <a:gd name="connsiteY110-28672" fmla="*/ 6000643 h 6858000"/>
              <a:gd name="connsiteX111-28673" fmla="*/ 6045436 w 6127689"/>
              <a:gd name="connsiteY111-28674" fmla="*/ 6124480 h 6858000"/>
              <a:gd name="connsiteX112-28675" fmla="*/ 6030489 w 6127689"/>
              <a:gd name="connsiteY112-28676" fmla="*/ 6317666 h 6858000"/>
              <a:gd name="connsiteX113-28677" fmla="*/ 6007492 w 6127689"/>
              <a:gd name="connsiteY113-28678" fmla="*/ 6440818 h 6858000"/>
              <a:gd name="connsiteX114-28679" fmla="*/ 6009467 w 6127689"/>
              <a:gd name="connsiteY114-28680" fmla="*/ 6487076 h 6858000"/>
              <a:gd name="connsiteX115-28681" fmla="*/ 5995064 w 6127689"/>
              <a:gd name="connsiteY115-28682" fmla="*/ 6540791 h 6858000"/>
              <a:gd name="connsiteX116-28683" fmla="*/ 5996309 w 6127689"/>
              <a:gd name="connsiteY116-28684" fmla="*/ 6543961 h 6858000"/>
              <a:gd name="connsiteX117-28685" fmla="*/ 5996048 w 6127689"/>
              <a:gd name="connsiteY117-28686" fmla="*/ 6555444 h 6858000"/>
              <a:gd name="connsiteX118-28687" fmla="*/ 6002524 w 6127689"/>
              <a:gd name="connsiteY118-28688" fmla="*/ 6560188 h 6858000"/>
              <a:gd name="connsiteX119-28689" fmla="*/ 6006823 w 6127689"/>
              <a:gd name="connsiteY119-28690" fmla="*/ 6578546 h 6858000"/>
              <a:gd name="connsiteX120-28691" fmla="*/ 6004510 w 6127689"/>
              <a:gd name="connsiteY120-28692" fmla="*/ 6599256 h 6858000"/>
              <a:gd name="connsiteX121-28693" fmla="*/ 5986207 w 6127689"/>
              <a:gd name="connsiteY121-28694" fmla="*/ 6695855 h 6858000"/>
              <a:gd name="connsiteX122-28695" fmla="*/ 5979428 w 6127689"/>
              <a:gd name="connsiteY122-28696" fmla="*/ 6754678 h 6858000"/>
              <a:gd name="connsiteX123-28697" fmla="*/ 5983398 w 6127689"/>
              <a:gd name="connsiteY123-28698" fmla="*/ 6778641 h 6858000"/>
              <a:gd name="connsiteX124-28699" fmla="*/ 5984543 w 6127689"/>
              <a:gd name="connsiteY124-28700" fmla="*/ 6811016 h 6858000"/>
              <a:gd name="connsiteX125-28701" fmla="*/ 5981802 w 6127689"/>
              <a:gd name="connsiteY125-28702" fmla="*/ 6838578 h 6858000"/>
              <a:gd name="connsiteX126-28703" fmla="*/ 5979671 w 6127689"/>
              <a:gd name="connsiteY126-28704" fmla="*/ 6858000 h 6858000"/>
              <a:gd name="connsiteX127-28705" fmla="*/ 0 w 6127689"/>
              <a:gd name="connsiteY127-28706" fmla="*/ 6858000 h 6858000"/>
              <a:gd name="connsiteX128-28707" fmla="*/ 0 w 6127689"/>
              <a:gd name="connsiteY128-28708" fmla="*/ 0 h 6858000"/>
              <a:gd name="connsiteX0-28709" fmla="*/ 0 w 6127689"/>
              <a:gd name="connsiteY0-28710" fmla="*/ 0 h 6858000"/>
              <a:gd name="connsiteX1-28711" fmla="*/ 4965888 w 6127689"/>
              <a:gd name="connsiteY1-28712" fmla="*/ 0 h 6858000"/>
              <a:gd name="connsiteX2-28713" fmla="*/ 4967767 w 6127689"/>
              <a:gd name="connsiteY2-28714" fmla="*/ 7930 h 6858000"/>
              <a:gd name="connsiteX3-28715" fmla="*/ 4979444 w 6127689"/>
              <a:gd name="connsiteY3-28716" fmla="*/ 43921 h 6858000"/>
              <a:gd name="connsiteX4-28717" fmla="*/ 5021173 w 6127689"/>
              <a:gd name="connsiteY4-28718" fmla="*/ 123738 h 6858000"/>
              <a:gd name="connsiteX5-28719" fmla="*/ 5075458 w 6127689"/>
              <a:gd name="connsiteY5-28720" fmla="*/ 264355 h 6858000"/>
              <a:gd name="connsiteX6-28721" fmla="*/ 5081175 w 6127689"/>
              <a:gd name="connsiteY6-28722" fmla="*/ 277448 h 6858000"/>
              <a:gd name="connsiteX7-28723" fmla="*/ 5097011 w 6127689"/>
              <a:gd name="connsiteY7-28724" fmla="*/ 355616 h 6858000"/>
              <a:gd name="connsiteX8-28725" fmla="*/ 5130982 w 6127689"/>
              <a:gd name="connsiteY8-28726" fmla="*/ 412030 h 6858000"/>
              <a:gd name="connsiteX9-28727" fmla="*/ 5153000 w 6127689"/>
              <a:gd name="connsiteY9-28728" fmla="*/ 507134 h 6858000"/>
              <a:gd name="connsiteX10-28729" fmla="*/ 5171282 w 6127689"/>
              <a:gd name="connsiteY10-28730" fmla="*/ 602071 h 6858000"/>
              <a:gd name="connsiteX11-28731" fmla="*/ 5176196 w 6127689"/>
              <a:gd name="connsiteY11-28732" fmla="*/ 636822 h 6858000"/>
              <a:gd name="connsiteX12-28733" fmla="*/ 5189051 w 6127689"/>
              <a:gd name="connsiteY12-28734" fmla="*/ 782518 h 6858000"/>
              <a:gd name="connsiteX13-28735" fmla="*/ 5210428 w 6127689"/>
              <a:gd name="connsiteY13-28736" fmla="*/ 815772 h 6858000"/>
              <a:gd name="connsiteX14-28737" fmla="*/ 5221088 w 6127689"/>
              <a:gd name="connsiteY14-28738" fmla="*/ 860193 h 6858000"/>
              <a:gd name="connsiteX15-28739" fmla="*/ 5230806 w 6127689"/>
              <a:gd name="connsiteY15-28740" fmla="*/ 961354 h 6858000"/>
              <a:gd name="connsiteX16-28741" fmla="*/ 5201018 w 6127689"/>
              <a:gd name="connsiteY16-28742" fmla="*/ 1095027 h 6858000"/>
              <a:gd name="connsiteX17-28743" fmla="*/ 5202153 w 6127689"/>
              <a:gd name="connsiteY17-28744" fmla="*/ 1133224 h 6858000"/>
              <a:gd name="connsiteX18-28745" fmla="*/ 5207370 w 6127689"/>
              <a:gd name="connsiteY18-28746" fmla="*/ 1138097 h 6858000"/>
              <a:gd name="connsiteX19-28747" fmla="*/ 5189234 w 6127689"/>
              <a:gd name="connsiteY19-28748" fmla="*/ 1193495 h 6858000"/>
              <a:gd name="connsiteX20-28749" fmla="*/ 5202769 w 6127689"/>
              <a:gd name="connsiteY20-28750" fmla="*/ 1269450 h 6858000"/>
              <a:gd name="connsiteX21-28751" fmla="*/ 5225968 w 6127689"/>
              <a:gd name="connsiteY21-28752" fmla="*/ 1357994 h 6858000"/>
              <a:gd name="connsiteX22-28753" fmla="*/ 5233819 w 6127689"/>
              <a:gd name="connsiteY22-28754" fmla="*/ 1380922 h 6858000"/>
              <a:gd name="connsiteX23-28755" fmla="*/ 5237226 w 6127689"/>
              <a:gd name="connsiteY23-28756" fmla="*/ 1441327 h 6858000"/>
              <a:gd name="connsiteX24-28757" fmla="*/ 5255653 w 6127689"/>
              <a:gd name="connsiteY24-28758" fmla="*/ 1524712 h 6858000"/>
              <a:gd name="connsiteX25-28759" fmla="*/ 5263491 w 6127689"/>
              <a:gd name="connsiteY25-28760" fmla="*/ 1642938 h 6858000"/>
              <a:gd name="connsiteX26-28761" fmla="*/ 5261314 w 6127689"/>
              <a:gd name="connsiteY26-28762" fmla="*/ 1689177 h 6858000"/>
              <a:gd name="connsiteX27-28763" fmla="*/ 5259788 w 6127689"/>
              <a:gd name="connsiteY27-28764" fmla="*/ 1768516 h 6858000"/>
              <a:gd name="connsiteX28-28765" fmla="*/ 5255696 w 6127689"/>
              <a:gd name="connsiteY28-28766" fmla="*/ 1953770 h 6858000"/>
              <a:gd name="connsiteX29-28767" fmla="*/ 5252592 w 6127689"/>
              <a:gd name="connsiteY29-28768" fmla="*/ 2092210 h 6858000"/>
              <a:gd name="connsiteX30-28769" fmla="*/ 5264303 w 6127689"/>
              <a:gd name="connsiteY30-28770" fmla="*/ 2225157 h 6858000"/>
              <a:gd name="connsiteX31-28771" fmla="*/ 5254949 w 6127689"/>
              <a:gd name="connsiteY31-28772" fmla="*/ 2236160 h 6858000"/>
              <a:gd name="connsiteX32-28773" fmla="*/ 5250104 w 6127689"/>
              <a:gd name="connsiteY32-28774" fmla="*/ 2249166 h 6858000"/>
              <a:gd name="connsiteX33-28775" fmla="*/ 5251214 w 6127689"/>
              <a:gd name="connsiteY33-28776" fmla="*/ 2250944 h 6858000"/>
              <a:gd name="connsiteX34-28777" fmla="*/ 5250644 w 6127689"/>
              <a:gd name="connsiteY34-28778" fmla="*/ 2266619 h 6858000"/>
              <a:gd name="connsiteX35-28779" fmla="*/ 5293877 w 6127689"/>
              <a:gd name="connsiteY35-28780" fmla="*/ 2368649 h 6858000"/>
              <a:gd name="connsiteX36-28781" fmla="*/ 5311338 w 6127689"/>
              <a:gd name="connsiteY36-28782" fmla="*/ 2404034 h 6858000"/>
              <a:gd name="connsiteX37-28783" fmla="*/ 5338366 w 6127689"/>
              <a:gd name="connsiteY37-28784" fmla="*/ 2465052 h 6858000"/>
              <a:gd name="connsiteX38-28785" fmla="*/ 5371263 w 6127689"/>
              <a:gd name="connsiteY38-28786" fmla="*/ 2586413 h 6858000"/>
              <a:gd name="connsiteX39-28787" fmla="*/ 5407503 w 6127689"/>
              <a:gd name="connsiteY39-28788" fmla="*/ 2786290 h 6858000"/>
              <a:gd name="connsiteX40-28789" fmla="*/ 5407356 w 6127689"/>
              <a:gd name="connsiteY40-28790" fmla="*/ 2787545 h 6858000"/>
              <a:gd name="connsiteX41-28791" fmla="*/ 5411130 w 6127689"/>
              <a:gd name="connsiteY41-28792" fmla="*/ 2788640 h 6858000"/>
              <a:gd name="connsiteX42-28793" fmla="*/ 5416439 w 6127689"/>
              <a:gd name="connsiteY42-28794" fmla="*/ 2805666 h 6858000"/>
              <a:gd name="connsiteX43-28795" fmla="*/ 5457023 w 6127689"/>
              <a:gd name="connsiteY43-28796" fmla="*/ 2858292 h 6858000"/>
              <a:gd name="connsiteX44-28797" fmla="*/ 5479298 w 6127689"/>
              <a:gd name="connsiteY44-28798" fmla="*/ 2947791 h 6858000"/>
              <a:gd name="connsiteX45-28799" fmla="*/ 5481770 w 6127689"/>
              <a:gd name="connsiteY45-28800" fmla="*/ 2951352 h 6858000"/>
              <a:gd name="connsiteX46-28801" fmla="*/ 5482045 w 6127689"/>
              <a:gd name="connsiteY46-28802" fmla="*/ 2984371 h 6858000"/>
              <a:gd name="connsiteX47-28803" fmla="*/ 5482415 w 6127689"/>
              <a:gd name="connsiteY47-28804" fmla="*/ 3004079 h 6858000"/>
              <a:gd name="connsiteX48-28805" fmla="*/ 5503944 w 6127689"/>
              <a:gd name="connsiteY48-28806" fmla="*/ 3123335 h 6858000"/>
              <a:gd name="connsiteX49-28807" fmla="*/ 5516007 w 6127689"/>
              <a:gd name="connsiteY49-28808" fmla="*/ 3258473 h 6858000"/>
              <a:gd name="connsiteX50-28809" fmla="*/ 5566839 w 6127689"/>
              <a:gd name="connsiteY50-28810" fmla="*/ 3345295 h 6858000"/>
              <a:gd name="connsiteX51-28811" fmla="*/ 5589758 w 6127689"/>
              <a:gd name="connsiteY51-28812" fmla="*/ 3506453 h 6858000"/>
              <a:gd name="connsiteX52-28813" fmla="*/ 5596144 w 6127689"/>
              <a:gd name="connsiteY52-28814" fmla="*/ 3534624 h 6858000"/>
              <a:gd name="connsiteX53-28815" fmla="*/ 5597750 w 6127689"/>
              <a:gd name="connsiteY53-28816" fmla="*/ 3534129 h 6858000"/>
              <a:gd name="connsiteX54-28817" fmla="*/ 5599700 w 6127689"/>
              <a:gd name="connsiteY54-28818" fmla="*/ 3547221 h 6858000"/>
              <a:gd name="connsiteX55-28819" fmla="*/ 5615031 w 6127689"/>
              <a:gd name="connsiteY55-28820" fmla="*/ 3557482 h 6858000"/>
              <a:gd name="connsiteX56-28821" fmla="*/ 5618377 w 6127689"/>
              <a:gd name="connsiteY56-28822" fmla="*/ 3588431 h 6858000"/>
              <a:gd name="connsiteX57-28823" fmla="*/ 5612155 w 6127689"/>
              <a:gd name="connsiteY57-28824" fmla="*/ 3589869 h 6858000"/>
              <a:gd name="connsiteX58-28825" fmla="*/ 5620843 w 6127689"/>
              <a:gd name="connsiteY58-28826" fmla="*/ 3606745 h 6858000"/>
              <a:gd name="connsiteX59-28827" fmla="*/ 5655472 w 6127689"/>
              <a:gd name="connsiteY59-28828" fmla="*/ 3678877 h 6858000"/>
              <a:gd name="connsiteX60-28829" fmla="*/ 5683015 w 6127689"/>
              <a:gd name="connsiteY60-28830" fmla="*/ 3762025 h 6858000"/>
              <a:gd name="connsiteX61-28831" fmla="*/ 5696643 w 6127689"/>
              <a:gd name="connsiteY61-28832" fmla="*/ 3773888 h 6858000"/>
              <a:gd name="connsiteX62-28833" fmla="*/ 5699203 w 6127689"/>
              <a:gd name="connsiteY62-28834" fmla="*/ 3775823 h 6858000"/>
              <a:gd name="connsiteX63-28835" fmla="*/ 5704824 w 6127689"/>
              <a:gd name="connsiteY63-28836" fmla="*/ 3785966 h 6858000"/>
              <a:gd name="connsiteX64-28837" fmla="*/ 5733539 w 6127689"/>
              <a:gd name="connsiteY64-28838" fmla="*/ 3818457 h 6858000"/>
              <a:gd name="connsiteX65-28839" fmla="*/ 5768491 w 6127689"/>
              <a:gd name="connsiteY65-28840" fmla="*/ 3914399 h 6858000"/>
              <a:gd name="connsiteX66-28841" fmla="*/ 5793123 w 6127689"/>
              <a:gd name="connsiteY66-28842" fmla="*/ 3969952 h 6858000"/>
              <a:gd name="connsiteX67-28843" fmla="*/ 5808321 w 6127689"/>
              <a:gd name="connsiteY67-28844" fmla="*/ 3988153 h 6858000"/>
              <a:gd name="connsiteX68-28845" fmla="*/ 5825621 w 6127689"/>
              <a:gd name="connsiteY68-28846" fmla="*/ 4015525 h 6858000"/>
              <a:gd name="connsiteX69-28847" fmla="*/ 5860672 w 6127689"/>
              <a:gd name="connsiteY69-28848" fmla="*/ 4061579 h 6858000"/>
              <a:gd name="connsiteX70-28849" fmla="*/ 5872173 w 6127689"/>
              <a:gd name="connsiteY70-28850" fmla="*/ 4088497 h 6858000"/>
              <a:gd name="connsiteX71-28851" fmla="*/ 5894095 w 6127689"/>
              <a:gd name="connsiteY71-28852" fmla="*/ 4128857 h 6858000"/>
              <a:gd name="connsiteX72-28853" fmla="*/ 5903513 w 6127689"/>
              <a:gd name="connsiteY72-28854" fmla="*/ 4187661 h 6858000"/>
              <a:gd name="connsiteX73-28855" fmla="*/ 5917114 w 6127689"/>
              <a:gd name="connsiteY73-28856" fmla="*/ 4213096 h 6858000"/>
              <a:gd name="connsiteX74-28857" fmla="*/ 5924233 w 6127689"/>
              <a:gd name="connsiteY74-28858" fmla="*/ 4242060 h 6858000"/>
              <a:gd name="connsiteX75-28859" fmla="*/ 5928910 w 6127689"/>
              <a:gd name="connsiteY75-28860" fmla="*/ 4300973 h 6858000"/>
              <a:gd name="connsiteX76-28861" fmla="*/ 5939320 w 6127689"/>
              <a:gd name="connsiteY76-28862" fmla="*/ 4340435 h 6858000"/>
              <a:gd name="connsiteX77-28863" fmla="*/ 5946705 w 6127689"/>
              <a:gd name="connsiteY77-28864" fmla="*/ 4428051 h 6858000"/>
              <a:gd name="connsiteX78-28865" fmla="*/ 5949261 w 6127689"/>
              <a:gd name="connsiteY78-28866" fmla="*/ 4449185 h 6858000"/>
              <a:gd name="connsiteX79-28867" fmla="*/ 5968960 w 6127689"/>
              <a:gd name="connsiteY79-28868" fmla="*/ 4482655 h 6858000"/>
              <a:gd name="connsiteX80-28869" fmla="*/ 5980106 w 6127689"/>
              <a:gd name="connsiteY80-28870" fmla="*/ 4585087 h 6858000"/>
              <a:gd name="connsiteX81-28871" fmla="*/ 5998138 w 6127689"/>
              <a:gd name="connsiteY81-28872" fmla="*/ 4697518 h 6858000"/>
              <a:gd name="connsiteX82-28873" fmla="*/ 6013516 w 6127689"/>
              <a:gd name="connsiteY82-28874" fmla="*/ 4786619 h 6858000"/>
              <a:gd name="connsiteX83-28875" fmla="*/ 6025404 w 6127689"/>
              <a:gd name="connsiteY83-28876" fmla="*/ 4858148 h 6858000"/>
              <a:gd name="connsiteX84-28877" fmla="*/ 6007749 w 6127689"/>
              <a:gd name="connsiteY84-28878" fmla="*/ 4964715 h 6858000"/>
              <a:gd name="connsiteX85-28879" fmla="*/ 6005269 w 6127689"/>
              <a:gd name="connsiteY85-28880" fmla="*/ 5150567 h 6858000"/>
              <a:gd name="connsiteX86-28881" fmla="*/ 6001127 w 6127689"/>
              <a:gd name="connsiteY86-28882" fmla="*/ 5164609 h 6858000"/>
              <a:gd name="connsiteX87-28883" fmla="*/ 5998514 w 6127689"/>
              <a:gd name="connsiteY87-28884" fmla="*/ 5189673 h 6858000"/>
              <a:gd name="connsiteX88-28885" fmla="*/ 6018409 w 6127689"/>
              <a:gd name="connsiteY88-28886" fmla="*/ 5227157 h 6858000"/>
              <a:gd name="connsiteX89-28887" fmla="*/ 6036748 w 6127689"/>
              <a:gd name="connsiteY89-28888" fmla="*/ 5322752 h 6858000"/>
              <a:gd name="connsiteX90-28889" fmla="*/ 6036943 w 6127689"/>
              <a:gd name="connsiteY90-28890" fmla="*/ 5329480 h 6858000"/>
              <a:gd name="connsiteX91-28891" fmla="*/ 6037677 w 6127689"/>
              <a:gd name="connsiteY91-28892" fmla="*/ 5354807 h 6858000"/>
              <a:gd name="connsiteX92-28893" fmla="*/ 6039728 w 6127689"/>
              <a:gd name="connsiteY92-28894" fmla="*/ 5359416 h 6858000"/>
              <a:gd name="connsiteX93-28895" fmla="*/ 6053435 w 6127689"/>
              <a:gd name="connsiteY93-28896" fmla="*/ 5387547 h 6858000"/>
              <a:gd name="connsiteX94-28897" fmla="*/ 6065933 w 6127689"/>
              <a:gd name="connsiteY94-28898" fmla="*/ 5443002 h 6858000"/>
              <a:gd name="connsiteX95-28899" fmla="*/ 6068640 w 6127689"/>
              <a:gd name="connsiteY95-28900" fmla="*/ 5474503 h 6858000"/>
              <a:gd name="connsiteX96-28901" fmla="*/ 6080922 w 6127689"/>
              <a:gd name="connsiteY96-28902" fmla="*/ 5561070 h 6858000"/>
              <a:gd name="connsiteX97-28903" fmla="*/ 6096949 w 6127689"/>
              <a:gd name="connsiteY97-28904" fmla="*/ 5648179 h 6858000"/>
              <a:gd name="connsiteX98-28905" fmla="*/ 6125703 w 6127689"/>
              <a:gd name="connsiteY98-28906" fmla="*/ 5692894 h 6858000"/>
              <a:gd name="connsiteX99-28907" fmla="*/ 6126670 w 6127689"/>
              <a:gd name="connsiteY99-28908" fmla="*/ 5697882 h 6858000"/>
              <a:gd name="connsiteX100-28909" fmla="*/ 6124061 w 6127689"/>
              <a:gd name="connsiteY100-28910" fmla="*/ 5710294 h 6858000"/>
              <a:gd name="connsiteX101-28911" fmla="*/ 6122213 w 6127689"/>
              <a:gd name="connsiteY101-28912" fmla="*/ 5714762 h 6858000"/>
              <a:gd name="connsiteX102-28913" fmla="*/ 6121353 w 6127689"/>
              <a:gd name="connsiteY102-28914" fmla="*/ 5721725 h 6858000"/>
              <a:gd name="connsiteX103-28915" fmla="*/ 6121607 w 6127689"/>
              <a:gd name="connsiteY103-28916" fmla="*/ 5721959 h 6858000"/>
              <a:gd name="connsiteX104-28917" fmla="*/ 6120262 w 6127689"/>
              <a:gd name="connsiteY104-28918" fmla="*/ 5728358 h 6858000"/>
              <a:gd name="connsiteX105-28919" fmla="*/ 6127024 w 6127689"/>
              <a:gd name="connsiteY105-28920" fmla="*/ 5786902 h 6858000"/>
              <a:gd name="connsiteX106-28921" fmla="*/ 6127519 w 6127689"/>
              <a:gd name="connsiteY106-28922" fmla="*/ 5865775 h 6858000"/>
              <a:gd name="connsiteX107-28923" fmla="*/ 6119217 w 6127689"/>
              <a:gd name="connsiteY107-28924" fmla="*/ 5888542 h 6858000"/>
              <a:gd name="connsiteX108-28925" fmla="*/ 6102493 w 6127689"/>
              <a:gd name="connsiteY108-28926" fmla="*/ 5928602 h 6858000"/>
              <a:gd name="connsiteX109-28927" fmla="*/ 6056863 w 6127689"/>
              <a:gd name="connsiteY109-28928" fmla="*/ 6000643 h 6858000"/>
              <a:gd name="connsiteX110-28929" fmla="*/ 6045436 w 6127689"/>
              <a:gd name="connsiteY110-28930" fmla="*/ 6124480 h 6858000"/>
              <a:gd name="connsiteX111-28931" fmla="*/ 6030489 w 6127689"/>
              <a:gd name="connsiteY111-28932" fmla="*/ 6317666 h 6858000"/>
              <a:gd name="connsiteX112-28933" fmla="*/ 6007492 w 6127689"/>
              <a:gd name="connsiteY112-28934" fmla="*/ 6440818 h 6858000"/>
              <a:gd name="connsiteX113-28935" fmla="*/ 6009467 w 6127689"/>
              <a:gd name="connsiteY113-28936" fmla="*/ 6487076 h 6858000"/>
              <a:gd name="connsiteX114-28937" fmla="*/ 5995064 w 6127689"/>
              <a:gd name="connsiteY114-28938" fmla="*/ 6540791 h 6858000"/>
              <a:gd name="connsiteX115-28939" fmla="*/ 5996309 w 6127689"/>
              <a:gd name="connsiteY115-28940" fmla="*/ 6543961 h 6858000"/>
              <a:gd name="connsiteX116-28941" fmla="*/ 5996048 w 6127689"/>
              <a:gd name="connsiteY116-28942" fmla="*/ 6555444 h 6858000"/>
              <a:gd name="connsiteX117-28943" fmla="*/ 6002524 w 6127689"/>
              <a:gd name="connsiteY117-28944" fmla="*/ 6560188 h 6858000"/>
              <a:gd name="connsiteX118-28945" fmla="*/ 6006823 w 6127689"/>
              <a:gd name="connsiteY118-28946" fmla="*/ 6578546 h 6858000"/>
              <a:gd name="connsiteX119-28947" fmla="*/ 6004510 w 6127689"/>
              <a:gd name="connsiteY119-28948" fmla="*/ 6599256 h 6858000"/>
              <a:gd name="connsiteX120-28949" fmla="*/ 5986207 w 6127689"/>
              <a:gd name="connsiteY120-28950" fmla="*/ 6695855 h 6858000"/>
              <a:gd name="connsiteX121-28951" fmla="*/ 5979428 w 6127689"/>
              <a:gd name="connsiteY121-28952" fmla="*/ 6754678 h 6858000"/>
              <a:gd name="connsiteX122-28953" fmla="*/ 5983398 w 6127689"/>
              <a:gd name="connsiteY122-28954" fmla="*/ 6778641 h 6858000"/>
              <a:gd name="connsiteX123-28955" fmla="*/ 5984543 w 6127689"/>
              <a:gd name="connsiteY123-28956" fmla="*/ 6811016 h 6858000"/>
              <a:gd name="connsiteX124-28957" fmla="*/ 5981802 w 6127689"/>
              <a:gd name="connsiteY124-28958" fmla="*/ 6838578 h 6858000"/>
              <a:gd name="connsiteX125-28959" fmla="*/ 5979671 w 6127689"/>
              <a:gd name="connsiteY125-28960" fmla="*/ 6858000 h 6858000"/>
              <a:gd name="connsiteX126-28961" fmla="*/ 0 w 6127689"/>
              <a:gd name="connsiteY126-28962" fmla="*/ 6858000 h 6858000"/>
              <a:gd name="connsiteX127-28963" fmla="*/ 0 w 6127689"/>
              <a:gd name="connsiteY127-28964" fmla="*/ 0 h 6858000"/>
              <a:gd name="connsiteX0-28965" fmla="*/ 0 w 6127689"/>
              <a:gd name="connsiteY0-28966" fmla="*/ 0 h 6858000"/>
              <a:gd name="connsiteX1-28967" fmla="*/ 4965888 w 6127689"/>
              <a:gd name="connsiteY1-28968" fmla="*/ 0 h 6858000"/>
              <a:gd name="connsiteX2-28969" fmla="*/ 4967767 w 6127689"/>
              <a:gd name="connsiteY2-28970" fmla="*/ 7930 h 6858000"/>
              <a:gd name="connsiteX3-28971" fmla="*/ 4979444 w 6127689"/>
              <a:gd name="connsiteY3-28972" fmla="*/ 43921 h 6858000"/>
              <a:gd name="connsiteX4-28973" fmla="*/ 5021173 w 6127689"/>
              <a:gd name="connsiteY4-28974" fmla="*/ 123738 h 6858000"/>
              <a:gd name="connsiteX5-28975" fmla="*/ 5075458 w 6127689"/>
              <a:gd name="connsiteY5-28976" fmla="*/ 264355 h 6858000"/>
              <a:gd name="connsiteX6-28977" fmla="*/ 5081175 w 6127689"/>
              <a:gd name="connsiteY6-28978" fmla="*/ 277448 h 6858000"/>
              <a:gd name="connsiteX7-28979" fmla="*/ 5097011 w 6127689"/>
              <a:gd name="connsiteY7-28980" fmla="*/ 355616 h 6858000"/>
              <a:gd name="connsiteX8-28981" fmla="*/ 5130982 w 6127689"/>
              <a:gd name="connsiteY8-28982" fmla="*/ 412030 h 6858000"/>
              <a:gd name="connsiteX9-28983" fmla="*/ 5153000 w 6127689"/>
              <a:gd name="connsiteY9-28984" fmla="*/ 507134 h 6858000"/>
              <a:gd name="connsiteX10-28985" fmla="*/ 5171282 w 6127689"/>
              <a:gd name="connsiteY10-28986" fmla="*/ 602071 h 6858000"/>
              <a:gd name="connsiteX11-28987" fmla="*/ 5176196 w 6127689"/>
              <a:gd name="connsiteY11-28988" fmla="*/ 636822 h 6858000"/>
              <a:gd name="connsiteX12-28989" fmla="*/ 5189051 w 6127689"/>
              <a:gd name="connsiteY12-28990" fmla="*/ 782518 h 6858000"/>
              <a:gd name="connsiteX13-28991" fmla="*/ 5210428 w 6127689"/>
              <a:gd name="connsiteY13-28992" fmla="*/ 815772 h 6858000"/>
              <a:gd name="connsiteX14-28993" fmla="*/ 5221088 w 6127689"/>
              <a:gd name="connsiteY14-28994" fmla="*/ 860193 h 6858000"/>
              <a:gd name="connsiteX15-28995" fmla="*/ 5230806 w 6127689"/>
              <a:gd name="connsiteY15-28996" fmla="*/ 961354 h 6858000"/>
              <a:gd name="connsiteX16-28997" fmla="*/ 5201018 w 6127689"/>
              <a:gd name="connsiteY16-28998" fmla="*/ 1095027 h 6858000"/>
              <a:gd name="connsiteX17-28999" fmla="*/ 5202153 w 6127689"/>
              <a:gd name="connsiteY17-29000" fmla="*/ 1133224 h 6858000"/>
              <a:gd name="connsiteX18-29001" fmla="*/ 5207370 w 6127689"/>
              <a:gd name="connsiteY18-29002" fmla="*/ 1138097 h 6858000"/>
              <a:gd name="connsiteX19-29003" fmla="*/ 5189234 w 6127689"/>
              <a:gd name="connsiteY19-29004" fmla="*/ 1193495 h 6858000"/>
              <a:gd name="connsiteX20-29005" fmla="*/ 5202769 w 6127689"/>
              <a:gd name="connsiteY20-29006" fmla="*/ 1269450 h 6858000"/>
              <a:gd name="connsiteX21-29007" fmla="*/ 5225968 w 6127689"/>
              <a:gd name="connsiteY21-29008" fmla="*/ 1357994 h 6858000"/>
              <a:gd name="connsiteX22-29009" fmla="*/ 5233819 w 6127689"/>
              <a:gd name="connsiteY22-29010" fmla="*/ 1380922 h 6858000"/>
              <a:gd name="connsiteX23-29011" fmla="*/ 5237226 w 6127689"/>
              <a:gd name="connsiteY23-29012" fmla="*/ 1441327 h 6858000"/>
              <a:gd name="connsiteX24-29013" fmla="*/ 5255653 w 6127689"/>
              <a:gd name="connsiteY24-29014" fmla="*/ 1524712 h 6858000"/>
              <a:gd name="connsiteX25-29015" fmla="*/ 5263491 w 6127689"/>
              <a:gd name="connsiteY25-29016" fmla="*/ 1642938 h 6858000"/>
              <a:gd name="connsiteX26-29017" fmla="*/ 5261314 w 6127689"/>
              <a:gd name="connsiteY26-29018" fmla="*/ 1689177 h 6858000"/>
              <a:gd name="connsiteX27-29019" fmla="*/ 5259788 w 6127689"/>
              <a:gd name="connsiteY27-29020" fmla="*/ 1768516 h 6858000"/>
              <a:gd name="connsiteX28-29021" fmla="*/ 5255696 w 6127689"/>
              <a:gd name="connsiteY28-29022" fmla="*/ 1953770 h 6858000"/>
              <a:gd name="connsiteX29-29023" fmla="*/ 5252592 w 6127689"/>
              <a:gd name="connsiteY29-29024" fmla="*/ 2092210 h 6858000"/>
              <a:gd name="connsiteX30-29025" fmla="*/ 5264303 w 6127689"/>
              <a:gd name="connsiteY30-29026" fmla="*/ 2225157 h 6858000"/>
              <a:gd name="connsiteX31-29027" fmla="*/ 5254949 w 6127689"/>
              <a:gd name="connsiteY31-29028" fmla="*/ 2236160 h 6858000"/>
              <a:gd name="connsiteX32-29029" fmla="*/ 5250104 w 6127689"/>
              <a:gd name="connsiteY32-29030" fmla="*/ 2249166 h 6858000"/>
              <a:gd name="connsiteX33-29031" fmla="*/ 5251214 w 6127689"/>
              <a:gd name="connsiteY33-29032" fmla="*/ 2250944 h 6858000"/>
              <a:gd name="connsiteX34-29033" fmla="*/ 5250644 w 6127689"/>
              <a:gd name="connsiteY34-29034" fmla="*/ 2266619 h 6858000"/>
              <a:gd name="connsiteX35-29035" fmla="*/ 5293877 w 6127689"/>
              <a:gd name="connsiteY35-29036" fmla="*/ 2368649 h 6858000"/>
              <a:gd name="connsiteX36-29037" fmla="*/ 5311338 w 6127689"/>
              <a:gd name="connsiteY36-29038" fmla="*/ 2404034 h 6858000"/>
              <a:gd name="connsiteX37-29039" fmla="*/ 5338366 w 6127689"/>
              <a:gd name="connsiteY37-29040" fmla="*/ 2465052 h 6858000"/>
              <a:gd name="connsiteX38-29041" fmla="*/ 5371263 w 6127689"/>
              <a:gd name="connsiteY38-29042" fmla="*/ 2586413 h 6858000"/>
              <a:gd name="connsiteX39-29043" fmla="*/ 5407503 w 6127689"/>
              <a:gd name="connsiteY39-29044" fmla="*/ 2786290 h 6858000"/>
              <a:gd name="connsiteX40-29045" fmla="*/ 5407356 w 6127689"/>
              <a:gd name="connsiteY40-29046" fmla="*/ 2787545 h 6858000"/>
              <a:gd name="connsiteX41-29047" fmla="*/ 5411130 w 6127689"/>
              <a:gd name="connsiteY41-29048" fmla="*/ 2788640 h 6858000"/>
              <a:gd name="connsiteX42-29049" fmla="*/ 5416439 w 6127689"/>
              <a:gd name="connsiteY42-29050" fmla="*/ 2805666 h 6858000"/>
              <a:gd name="connsiteX43-29051" fmla="*/ 5457023 w 6127689"/>
              <a:gd name="connsiteY43-29052" fmla="*/ 2858292 h 6858000"/>
              <a:gd name="connsiteX44-29053" fmla="*/ 5479298 w 6127689"/>
              <a:gd name="connsiteY44-29054" fmla="*/ 2947791 h 6858000"/>
              <a:gd name="connsiteX45-29055" fmla="*/ 5481770 w 6127689"/>
              <a:gd name="connsiteY45-29056" fmla="*/ 2951352 h 6858000"/>
              <a:gd name="connsiteX46-29057" fmla="*/ 5482045 w 6127689"/>
              <a:gd name="connsiteY46-29058" fmla="*/ 2984371 h 6858000"/>
              <a:gd name="connsiteX47-29059" fmla="*/ 5482415 w 6127689"/>
              <a:gd name="connsiteY47-29060" fmla="*/ 3004079 h 6858000"/>
              <a:gd name="connsiteX48-29061" fmla="*/ 5503944 w 6127689"/>
              <a:gd name="connsiteY48-29062" fmla="*/ 3123335 h 6858000"/>
              <a:gd name="connsiteX49-29063" fmla="*/ 5516007 w 6127689"/>
              <a:gd name="connsiteY49-29064" fmla="*/ 3258473 h 6858000"/>
              <a:gd name="connsiteX50-29065" fmla="*/ 5566839 w 6127689"/>
              <a:gd name="connsiteY50-29066" fmla="*/ 3345295 h 6858000"/>
              <a:gd name="connsiteX51-29067" fmla="*/ 5589758 w 6127689"/>
              <a:gd name="connsiteY51-29068" fmla="*/ 3506453 h 6858000"/>
              <a:gd name="connsiteX52-29069" fmla="*/ 5596144 w 6127689"/>
              <a:gd name="connsiteY52-29070" fmla="*/ 3534624 h 6858000"/>
              <a:gd name="connsiteX53-29071" fmla="*/ 5597750 w 6127689"/>
              <a:gd name="connsiteY53-29072" fmla="*/ 3534129 h 6858000"/>
              <a:gd name="connsiteX54-29073" fmla="*/ 5599700 w 6127689"/>
              <a:gd name="connsiteY54-29074" fmla="*/ 3547221 h 6858000"/>
              <a:gd name="connsiteX55-29075" fmla="*/ 5615031 w 6127689"/>
              <a:gd name="connsiteY55-29076" fmla="*/ 3557482 h 6858000"/>
              <a:gd name="connsiteX56-29077" fmla="*/ 5618377 w 6127689"/>
              <a:gd name="connsiteY56-29078" fmla="*/ 3588431 h 6858000"/>
              <a:gd name="connsiteX57-29079" fmla="*/ 5612155 w 6127689"/>
              <a:gd name="connsiteY57-29080" fmla="*/ 3589869 h 6858000"/>
              <a:gd name="connsiteX58-29081" fmla="*/ 5620843 w 6127689"/>
              <a:gd name="connsiteY58-29082" fmla="*/ 3606745 h 6858000"/>
              <a:gd name="connsiteX59-29083" fmla="*/ 5655472 w 6127689"/>
              <a:gd name="connsiteY59-29084" fmla="*/ 3678877 h 6858000"/>
              <a:gd name="connsiteX60-29085" fmla="*/ 5683015 w 6127689"/>
              <a:gd name="connsiteY60-29086" fmla="*/ 3762025 h 6858000"/>
              <a:gd name="connsiteX61-29087" fmla="*/ 5696643 w 6127689"/>
              <a:gd name="connsiteY61-29088" fmla="*/ 3773888 h 6858000"/>
              <a:gd name="connsiteX62-29089" fmla="*/ 5699203 w 6127689"/>
              <a:gd name="connsiteY62-29090" fmla="*/ 3775823 h 6858000"/>
              <a:gd name="connsiteX63-29091" fmla="*/ 5704824 w 6127689"/>
              <a:gd name="connsiteY63-29092" fmla="*/ 3785966 h 6858000"/>
              <a:gd name="connsiteX64-29093" fmla="*/ 5733539 w 6127689"/>
              <a:gd name="connsiteY64-29094" fmla="*/ 3818457 h 6858000"/>
              <a:gd name="connsiteX65-29095" fmla="*/ 5768491 w 6127689"/>
              <a:gd name="connsiteY65-29096" fmla="*/ 3914399 h 6858000"/>
              <a:gd name="connsiteX66-29097" fmla="*/ 5793123 w 6127689"/>
              <a:gd name="connsiteY66-29098" fmla="*/ 3969952 h 6858000"/>
              <a:gd name="connsiteX67-29099" fmla="*/ 5808321 w 6127689"/>
              <a:gd name="connsiteY67-29100" fmla="*/ 3988153 h 6858000"/>
              <a:gd name="connsiteX68-29101" fmla="*/ 5825621 w 6127689"/>
              <a:gd name="connsiteY68-29102" fmla="*/ 4015525 h 6858000"/>
              <a:gd name="connsiteX69-29103" fmla="*/ 5860672 w 6127689"/>
              <a:gd name="connsiteY69-29104" fmla="*/ 4061579 h 6858000"/>
              <a:gd name="connsiteX70-29105" fmla="*/ 5872173 w 6127689"/>
              <a:gd name="connsiteY70-29106" fmla="*/ 4088497 h 6858000"/>
              <a:gd name="connsiteX71-29107" fmla="*/ 5894095 w 6127689"/>
              <a:gd name="connsiteY71-29108" fmla="*/ 4128857 h 6858000"/>
              <a:gd name="connsiteX72-29109" fmla="*/ 5903513 w 6127689"/>
              <a:gd name="connsiteY72-29110" fmla="*/ 4187661 h 6858000"/>
              <a:gd name="connsiteX73-29111" fmla="*/ 5917114 w 6127689"/>
              <a:gd name="connsiteY73-29112" fmla="*/ 4213096 h 6858000"/>
              <a:gd name="connsiteX74-29113" fmla="*/ 5924233 w 6127689"/>
              <a:gd name="connsiteY74-29114" fmla="*/ 4242060 h 6858000"/>
              <a:gd name="connsiteX75-29115" fmla="*/ 5928910 w 6127689"/>
              <a:gd name="connsiteY75-29116" fmla="*/ 4300973 h 6858000"/>
              <a:gd name="connsiteX76-29117" fmla="*/ 5939320 w 6127689"/>
              <a:gd name="connsiteY76-29118" fmla="*/ 4340435 h 6858000"/>
              <a:gd name="connsiteX77-29119" fmla="*/ 5946705 w 6127689"/>
              <a:gd name="connsiteY77-29120" fmla="*/ 4428051 h 6858000"/>
              <a:gd name="connsiteX78-29121" fmla="*/ 5949261 w 6127689"/>
              <a:gd name="connsiteY78-29122" fmla="*/ 4449185 h 6858000"/>
              <a:gd name="connsiteX79-29123" fmla="*/ 5968960 w 6127689"/>
              <a:gd name="connsiteY79-29124" fmla="*/ 4482655 h 6858000"/>
              <a:gd name="connsiteX80-29125" fmla="*/ 5980106 w 6127689"/>
              <a:gd name="connsiteY80-29126" fmla="*/ 4585087 h 6858000"/>
              <a:gd name="connsiteX81-29127" fmla="*/ 5998138 w 6127689"/>
              <a:gd name="connsiteY81-29128" fmla="*/ 4697518 h 6858000"/>
              <a:gd name="connsiteX82-29129" fmla="*/ 6013516 w 6127689"/>
              <a:gd name="connsiteY82-29130" fmla="*/ 4786619 h 6858000"/>
              <a:gd name="connsiteX83-29131" fmla="*/ 6025404 w 6127689"/>
              <a:gd name="connsiteY83-29132" fmla="*/ 4858148 h 6858000"/>
              <a:gd name="connsiteX84-29133" fmla="*/ 6007749 w 6127689"/>
              <a:gd name="connsiteY84-29134" fmla="*/ 4964715 h 6858000"/>
              <a:gd name="connsiteX85-29135" fmla="*/ 6005269 w 6127689"/>
              <a:gd name="connsiteY85-29136" fmla="*/ 5150567 h 6858000"/>
              <a:gd name="connsiteX86-29137" fmla="*/ 6001127 w 6127689"/>
              <a:gd name="connsiteY86-29138" fmla="*/ 5164609 h 6858000"/>
              <a:gd name="connsiteX87-29139" fmla="*/ 5998514 w 6127689"/>
              <a:gd name="connsiteY87-29140" fmla="*/ 5189673 h 6858000"/>
              <a:gd name="connsiteX88-29141" fmla="*/ 6018409 w 6127689"/>
              <a:gd name="connsiteY88-29142" fmla="*/ 5227157 h 6858000"/>
              <a:gd name="connsiteX89-29143" fmla="*/ 6036748 w 6127689"/>
              <a:gd name="connsiteY89-29144" fmla="*/ 5322752 h 6858000"/>
              <a:gd name="connsiteX90-29145" fmla="*/ 6036943 w 6127689"/>
              <a:gd name="connsiteY90-29146" fmla="*/ 5329480 h 6858000"/>
              <a:gd name="connsiteX91-29147" fmla="*/ 6037677 w 6127689"/>
              <a:gd name="connsiteY91-29148" fmla="*/ 5354807 h 6858000"/>
              <a:gd name="connsiteX92-29149" fmla="*/ 6039728 w 6127689"/>
              <a:gd name="connsiteY92-29150" fmla="*/ 5359416 h 6858000"/>
              <a:gd name="connsiteX93-29151" fmla="*/ 6053435 w 6127689"/>
              <a:gd name="connsiteY93-29152" fmla="*/ 5387547 h 6858000"/>
              <a:gd name="connsiteX94-29153" fmla="*/ 6065933 w 6127689"/>
              <a:gd name="connsiteY94-29154" fmla="*/ 5443002 h 6858000"/>
              <a:gd name="connsiteX95-29155" fmla="*/ 6068640 w 6127689"/>
              <a:gd name="connsiteY95-29156" fmla="*/ 5474503 h 6858000"/>
              <a:gd name="connsiteX96-29157" fmla="*/ 6080922 w 6127689"/>
              <a:gd name="connsiteY96-29158" fmla="*/ 5561070 h 6858000"/>
              <a:gd name="connsiteX97-29159" fmla="*/ 6096949 w 6127689"/>
              <a:gd name="connsiteY97-29160" fmla="*/ 5648179 h 6858000"/>
              <a:gd name="connsiteX98-29161" fmla="*/ 6125703 w 6127689"/>
              <a:gd name="connsiteY98-29162" fmla="*/ 5692894 h 6858000"/>
              <a:gd name="connsiteX99-29163" fmla="*/ 6126670 w 6127689"/>
              <a:gd name="connsiteY99-29164" fmla="*/ 5697882 h 6858000"/>
              <a:gd name="connsiteX100-29165" fmla="*/ 6124061 w 6127689"/>
              <a:gd name="connsiteY100-29166" fmla="*/ 5710294 h 6858000"/>
              <a:gd name="connsiteX101-29167" fmla="*/ 6121353 w 6127689"/>
              <a:gd name="connsiteY101-29168" fmla="*/ 5721725 h 6858000"/>
              <a:gd name="connsiteX102-29169" fmla="*/ 6121607 w 6127689"/>
              <a:gd name="connsiteY102-29170" fmla="*/ 5721959 h 6858000"/>
              <a:gd name="connsiteX103-29171" fmla="*/ 6120262 w 6127689"/>
              <a:gd name="connsiteY103-29172" fmla="*/ 5728358 h 6858000"/>
              <a:gd name="connsiteX104-29173" fmla="*/ 6127024 w 6127689"/>
              <a:gd name="connsiteY104-29174" fmla="*/ 5786902 h 6858000"/>
              <a:gd name="connsiteX105-29175" fmla="*/ 6127519 w 6127689"/>
              <a:gd name="connsiteY105-29176" fmla="*/ 5865775 h 6858000"/>
              <a:gd name="connsiteX106-29177" fmla="*/ 6119217 w 6127689"/>
              <a:gd name="connsiteY106-29178" fmla="*/ 5888542 h 6858000"/>
              <a:gd name="connsiteX107-29179" fmla="*/ 6102493 w 6127689"/>
              <a:gd name="connsiteY107-29180" fmla="*/ 5928602 h 6858000"/>
              <a:gd name="connsiteX108-29181" fmla="*/ 6056863 w 6127689"/>
              <a:gd name="connsiteY108-29182" fmla="*/ 6000643 h 6858000"/>
              <a:gd name="connsiteX109-29183" fmla="*/ 6045436 w 6127689"/>
              <a:gd name="connsiteY109-29184" fmla="*/ 6124480 h 6858000"/>
              <a:gd name="connsiteX110-29185" fmla="*/ 6030489 w 6127689"/>
              <a:gd name="connsiteY110-29186" fmla="*/ 6317666 h 6858000"/>
              <a:gd name="connsiteX111-29187" fmla="*/ 6007492 w 6127689"/>
              <a:gd name="connsiteY111-29188" fmla="*/ 6440818 h 6858000"/>
              <a:gd name="connsiteX112-29189" fmla="*/ 6009467 w 6127689"/>
              <a:gd name="connsiteY112-29190" fmla="*/ 6487076 h 6858000"/>
              <a:gd name="connsiteX113-29191" fmla="*/ 5995064 w 6127689"/>
              <a:gd name="connsiteY113-29192" fmla="*/ 6540791 h 6858000"/>
              <a:gd name="connsiteX114-29193" fmla="*/ 5996309 w 6127689"/>
              <a:gd name="connsiteY114-29194" fmla="*/ 6543961 h 6858000"/>
              <a:gd name="connsiteX115-29195" fmla="*/ 5996048 w 6127689"/>
              <a:gd name="connsiteY115-29196" fmla="*/ 6555444 h 6858000"/>
              <a:gd name="connsiteX116-29197" fmla="*/ 6002524 w 6127689"/>
              <a:gd name="connsiteY116-29198" fmla="*/ 6560188 h 6858000"/>
              <a:gd name="connsiteX117-29199" fmla="*/ 6006823 w 6127689"/>
              <a:gd name="connsiteY117-29200" fmla="*/ 6578546 h 6858000"/>
              <a:gd name="connsiteX118-29201" fmla="*/ 6004510 w 6127689"/>
              <a:gd name="connsiteY118-29202" fmla="*/ 6599256 h 6858000"/>
              <a:gd name="connsiteX119-29203" fmla="*/ 5986207 w 6127689"/>
              <a:gd name="connsiteY119-29204" fmla="*/ 6695855 h 6858000"/>
              <a:gd name="connsiteX120-29205" fmla="*/ 5979428 w 6127689"/>
              <a:gd name="connsiteY120-29206" fmla="*/ 6754678 h 6858000"/>
              <a:gd name="connsiteX121-29207" fmla="*/ 5983398 w 6127689"/>
              <a:gd name="connsiteY121-29208" fmla="*/ 6778641 h 6858000"/>
              <a:gd name="connsiteX122-29209" fmla="*/ 5984543 w 6127689"/>
              <a:gd name="connsiteY122-29210" fmla="*/ 6811016 h 6858000"/>
              <a:gd name="connsiteX123-29211" fmla="*/ 5981802 w 6127689"/>
              <a:gd name="connsiteY123-29212" fmla="*/ 6838578 h 6858000"/>
              <a:gd name="connsiteX124-29213" fmla="*/ 5979671 w 6127689"/>
              <a:gd name="connsiteY124-29214" fmla="*/ 6858000 h 6858000"/>
              <a:gd name="connsiteX125-29215" fmla="*/ 0 w 6127689"/>
              <a:gd name="connsiteY125-29216" fmla="*/ 6858000 h 6858000"/>
              <a:gd name="connsiteX126-29217" fmla="*/ 0 w 6127689"/>
              <a:gd name="connsiteY126-29218" fmla="*/ 0 h 6858000"/>
              <a:gd name="connsiteX0-29219" fmla="*/ 0 w 6127689"/>
              <a:gd name="connsiteY0-29220" fmla="*/ 0 h 6858000"/>
              <a:gd name="connsiteX1-29221" fmla="*/ 4965888 w 6127689"/>
              <a:gd name="connsiteY1-29222" fmla="*/ 0 h 6858000"/>
              <a:gd name="connsiteX2-29223" fmla="*/ 4967767 w 6127689"/>
              <a:gd name="connsiteY2-29224" fmla="*/ 7930 h 6858000"/>
              <a:gd name="connsiteX3-29225" fmla="*/ 4979444 w 6127689"/>
              <a:gd name="connsiteY3-29226" fmla="*/ 43921 h 6858000"/>
              <a:gd name="connsiteX4-29227" fmla="*/ 5021173 w 6127689"/>
              <a:gd name="connsiteY4-29228" fmla="*/ 123738 h 6858000"/>
              <a:gd name="connsiteX5-29229" fmla="*/ 5075458 w 6127689"/>
              <a:gd name="connsiteY5-29230" fmla="*/ 264355 h 6858000"/>
              <a:gd name="connsiteX6-29231" fmla="*/ 5081175 w 6127689"/>
              <a:gd name="connsiteY6-29232" fmla="*/ 277448 h 6858000"/>
              <a:gd name="connsiteX7-29233" fmla="*/ 5097011 w 6127689"/>
              <a:gd name="connsiteY7-29234" fmla="*/ 355616 h 6858000"/>
              <a:gd name="connsiteX8-29235" fmla="*/ 5130982 w 6127689"/>
              <a:gd name="connsiteY8-29236" fmla="*/ 412030 h 6858000"/>
              <a:gd name="connsiteX9-29237" fmla="*/ 5153000 w 6127689"/>
              <a:gd name="connsiteY9-29238" fmla="*/ 507134 h 6858000"/>
              <a:gd name="connsiteX10-29239" fmla="*/ 5171282 w 6127689"/>
              <a:gd name="connsiteY10-29240" fmla="*/ 602071 h 6858000"/>
              <a:gd name="connsiteX11-29241" fmla="*/ 5176196 w 6127689"/>
              <a:gd name="connsiteY11-29242" fmla="*/ 636822 h 6858000"/>
              <a:gd name="connsiteX12-29243" fmla="*/ 5189051 w 6127689"/>
              <a:gd name="connsiteY12-29244" fmla="*/ 782518 h 6858000"/>
              <a:gd name="connsiteX13-29245" fmla="*/ 5210428 w 6127689"/>
              <a:gd name="connsiteY13-29246" fmla="*/ 815772 h 6858000"/>
              <a:gd name="connsiteX14-29247" fmla="*/ 5221088 w 6127689"/>
              <a:gd name="connsiteY14-29248" fmla="*/ 860193 h 6858000"/>
              <a:gd name="connsiteX15-29249" fmla="*/ 5230806 w 6127689"/>
              <a:gd name="connsiteY15-29250" fmla="*/ 961354 h 6858000"/>
              <a:gd name="connsiteX16-29251" fmla="*/ 5201018 w 6127689"/>
              <a:gd name="connsiteY16-29252" fmla="*/ 1095027 h 6858000"/>
              <a:gd name="connsiteX17-29253" fmla="*/ 5202153 w 6127689"/>
              <a:gd name="connsiteY17-29254" fmla="*/ 1133224 h 6858000"/>
              <a:gd name="connsiteX18-29255" fmla="*/ 5207370 w 6127689"/>
              <a:gd name="connsiteY18-29256" fmla="*/ 1138097 h 6858000"/>
              <a:gd name="connsiteX19-29257" fmla="*/ 5189234 w 6127689"/>
              <a:gd name="connsiteY19-29258" fmla="*/ 1193495 h 6858000"/>
              <a:gd name="connsiteX20-29259" fmla="*/ 5202769 w 6127689"/>
              <a:gd name="connsiteY20-29260" fmla="*/ 1269450 h 6858000"/>
              <a:gd name="connsiteX21-29261" fmla="*/ 5225968 w 6127689"/>
              <a:gd name="connsiteY21-29262" fmla="*/ 1357994 h 6858000"/>
              <a:gd name="connsiteX22-29263" fmla="*/ 5233819 w 6127689"/>
              <a:gd name="connsiteY22-29264" fmla="*/ 1380922 h 6858000"/>
              <a:gd name="connsiteX23-29265" fmla="*/ 5237226 w 6127689"/>
              <a:gd name="connsiteY23-29266" fmla="*/ 1441327 h 6858000"/>
              <a:gd name="connsiteX24-29267" fmla="*/ 5255653 w 6127689"/>
              <a:gd name="connsiteY24-29268" fmla="*/ 1524712 h 6858000"/>
              <a:gd name="connsiteX25-29269" fmla="*/ 5263491 w 6127689"/>
              <a:gd name="connsiteY25-29270" fmla="*/ 1642938 h 6858000"/>
              <a:gd name="connsiteX26-29271" fmla="*/ 5261314 w 6127689"/>
              <a:gd name="connsiteY26-29272" fmla="*/ 1689177 h 6858000"/>
              <a:gd name="connsiteX27-29273" fmla="*/ 5259788 w 6127689"/>
              <a:gd name="connsiteY27-29274" fmla="*/ 1768516 h 6858000"/>
              <a:gd name="connsiteX28-29275" fmla="*/ 5255696 w 6127689"/>
              <a:gd name="connsiteY28-29276" fmla="*/ 1953770 h 6858000"/>
              <a:gd name="connsiteX29-29277" fmla="*/ 5252592 w 6127689"/>
              <a:gd name="connsiteY29-29278" fmla="*/ 2092210 h 6858000"/>
              <a:gd name="connsiteX30-29279" fmla="*/ 5264303 w 6127689"/>
              <a:gd name="connsiteY30-29280" fmla="*/ 2225157 h 6858000"/>
              <a:gd name="connsiteX31-29281" fmla="*/ 5254949 w 6127689"/>
              <a:gd name="connsiteY31-29282" fmla="*/ 2236160 h 6858000"/>
              <a:gd name="connsiteX32-29283" fmla="*/ 5250104 w 6127689"/>
              <a:gd name="connsiteY32-29284" fmla="*/ 2249166 h 6858000"/>
              <a:gd name="connsiteX33-29285" fmla="*/ 5251214 w 6127689"/>
              <a:gd name="connsiteY33-29286" fmla="*/ 2250944 h 6858000"/>
              <a:gd name="connsiteX34-29287" fmla="*/ 5250644 w 6127689"/>
              <a:gd name="connsiteY34-29288" fmla="*/ 2266619 h 6858000"/>
              <a:gd name="connsiteX35-29289" fmla="*/ 5293877 w 6127689"/>
              <a:gd name="connsiteY35-29290" fmla="*/ 2368649 h 6858000"/>
              <a:gd name="connsiteX36-29291" fmla="*/ 5311338 w 6127689"/>
              <a:gd name="connsiteY36-29292" fmla="*/ 2404034 h 6858000"/>
              <a:gd name="connsiteX37-29293" fmla="*/ 5338366 w 6127689"/>
              <a:gd name="connsiteY37-29294" fmla="*/ 2465052 h 6858000"/>
              <a:gd name="connsiteX38-29295" fmla="*/ 5371263 w 6127689"/>
              <a:gd name="connsiteY38-29296" fmla="*/ 2586413 h 6858000"/>
              <a:gd name="connsiteX39-29297" fmla="*/ 5407503 w 6127689"/>
              <a:gd name="connsiteY39-29298" fmla="*/ 2786290 h 6858000"/>
              <a:gd name="connsiteX40-29299" fmla="*/ 5407356 w 6127689"/>
              <a:gd name="connsiteY40-29300" fmla="*/ 2787545 h 6858000"/>
              <a:gd name="connsiteX41-29301" fmla="*/ 5411130 w 6127689"/>
              <a:gd name="connsiteY41-29302" fmla="*/ 2788640 h 6858000"/>
              <a:gd name="connsiteX42-29303" fmla="*/ 5416439 w 6127689"/>
              <a:gd name="connsiteY42-29304" fmla="*/ 2805666 h 6858000"/>
              <a:gd name="connsiteX43-29305" fmla="*/ 5457023 w 6127689"/>
              <a:gd name="connsiteY43-29306" fmla="*/ 2858292 h 6858000"/>
              <a:gd name="connsiteX44-29307" fmla="*/ 5479298 w 6127689"/>
              <a:gd name="connsiteY44-29308" fmla="*/ 2947791 h 6858000"/>
              <a:gd name="connsiteX45-29309" fmla="*/ 5481770 w 6127689"/>
              <a:gd name="connsiteY45-29310" fmla="*/ 2951352 h 6858000"/>
              <a:gd name="connsiteX46-29311" fmla="*/ 5482045 w 6127689"/>
              <a:gd name="connsiteY46-29312" fmla="*/ 2984371 h 6858000"/>
              <a:gd name="connsiteX47-29313" fmla="*/ 5482415 w 6127689"/>
              <a:gd name="connsiteY47-29314" fmla="*/ 3004079 h 6858000"/>
              <a:gd name="connsiteX48-29315" fmla="*/ 5503944 w 6127689"/>
              <a:gd name="connsiteY48-29316" fmla="*/ 3123335 h 6858000"/>
              <a:gd name="connsiteX49-29317" fmla="*/ 5516007 w 6127689"/>
              <a:gd name="connsiteY49-29318" fmla="*/ 3258473 h 6858000"/>
              <a:gd name="connsiteX50-29319" fmla="*/ 5566839 w 6127689"/>
              <a:gd name="connsiteY50-29320" fmla="*/ 3345295 h 6858000"/>
              <a:gd name="connsiteX51-29321" fmla="*/ 5589758 w 6127689"/>
              <a:gd name="connsiteY51-29322" fmla="*/ 3506453 h 6858000"/>
              <a:gd name="connsiteX52-29323" fmla="*/ 5596144 w 6127689"/>
              <a:gd name="connsiteY52-29324" fmla="*/ 3534624 h 6858000"/>
              <a:gd name="connsiteX53-29325" fmla="*/ 5597750 w 6127689"/>
              <a:gd name="connsiteY53-29326" fmla="*/ 3534129 h 6858000"/>
              <a:gd name="connsiteX54-29327" fmla="*/ 5599700 w 6127689"/>
              <a:gd name="connsiteY54-29328" fmla="*/ 3547221 h 6858000"/>
              <a:gd name="connsiteX55-29329" fmla="*/ 5615031 w 6127689"/>
              <a:gd name="connsiteY55-29330" fmla="*/ 3557482 h 6858000"/>
              <a:gd name="connsiteX56-29331" fmla="*/ 5618377 w 6127689"/>
              <a:gd name="connsiteY56-29332" fmla="*/ 3588431 h 6858000"/>
              <a:gd name="connsiteX57-29333" fmla="*/ 5612155 w 6127689"/>
              <a:gd name="connsiteY57-29334" fmla="*/ 3589869 h 6858000"/>
              <a:gd name="connsiteX58-29335" fmla="*/ 5620843 w 6127689"/>
              <a:gd name="connsiteY58-29336" fmla="*/ 3606745 h 6858000"/>
              <a:gd name="connsiteX59-29337" fmla="*/ 5655472 w 6127689"/>
              <a:gd name="connsiteY59-29338" fmla="*/ 3678877 h 6858000"/>
              <a:gd name="connsiteX60-29339" fmla="*/ 5683015 w 6127689"/>
              <a:gd name="connsiteY60-29340" fmla="*/ 3762025 h 6858000"/>
              <a:gd name="connsiteX61-29341" fmla="*/ 5696643 w 6127689"/>
              <a:gd name="connsiteY61-29342" fmla="*/ 3773888 h 6858000"/>
              <a:gd name="connsiteX62-29343" fmla="*/ 5699203 w 6127689"/>
              <a:gd name="connsiteY62-29344" fmla="*/ 3775823 h 6858000"/>
              <a:gd name="connsiteX63-29345" fmla="*/ 5704824 w 6127689"/>
              <a:gd name="connsiteY63-29346" fmla="*/ 3785966 h 6858000"/>
              <a:gd name="connsiteX64-29347" fmla="*/ 5733539 w 6127689"/>
              <a:gd name="connsiteY64-29348" fmla="*/ 3818457 h 6858000"/>
              <a:gd name="connsiteX65-29349" fmla="*/ 5768491 w 6127689"/>
              <a:gd name="connsiteY65-29350" fmla="*/ 3914399 h 6858000"/>
              <a:gd name="connsiteX66-29351" fmla="*/ 5793123 w 6127689"/>
              <a:gd name="connsiteY66-29352" fmla="*/ 3969952 h 6858000"/>
              <a:gd name="connsiteX67-29353" fmla="*/ 5808321 w 6127689"/>
              <a:gd name="connsiteY67-29354" fmla="*/ 3988153 h 6858000"/>
              <a:gd name="connsiteX68-29355" fmla="*/ 5825621 w 6127689"/>
              <a:gd name="connsiteY68-29356" fmla="*/ 4015525 h 6858000"/>
              <a:gd name="connsiteX69-29357" fmla="*/ 5860672 w 6127689"/>
              <a:gd name="connsiteY69-29358" fmla="*/ 4061579 h 6858000"/>
              <a:gd name="connsiteX70-29359" fmla="*/ 5872173 w 6127689"/>
              <a:gd name="connsiteY70-29360" fmla="*/ 4088497 h 6858000"/>
              <a:gd name="connsiteX71-29361" fmla="*/ 5894095 w 6127689"/>
              <a:gd name="connsiteY71-29362" fmla="*/ 4128857 h 6858000"/>
              <a:gd name="connsiteX72-29363" fmla="*/ 5903513 w 6127689"/>
              <a:gd name="connsiteY72-29364" fmla="*/ 4187661 h 6858000"/>
              <a:gd name="connsiteX73-29365" fmla="*/ 5917114 w 6127689"/>
              <a:gd name="connsiteY73-29366" fmla="*/ 4213096 h 6858000"/>
              <a:gd name="connsiteX74-29367" fmla="*/ 5924233 w 6127689"/>
              <a:gd name="connsiteY74-29368" fmla="*/ 4242060 h 6858000"/>
              <a:gd name="connsiteX75-29369" fmla="*/ 5928910 w 6127689"/>
              <a:gd name="connsiteY75-29370" fmla="*/ 4300973 h 6858000"/>
              <a:gd name="connsiteX76-29371" fmla="*/ 5939320 w 6127689"/>
              <a:gd name="connsiteY76-29372" fmla="*/ 4340435 h 6858000"/>
              <a:gd name="connsiteX77-29373" fmla="*/ 5946705 w 6127689"/>
              <a:gd name="connsiteY77-29374" fmla="*/ 4428051 h 6858000"/>
              <a:gd name="connsiteX78-29375" fmla="*/ 5949261 w 6127689"/>
              <a:gd name="connsiteY78-29376" fmla="*/ 4449185 h 6858000"/>
              <a:gd name="connsiteX79-29377" fmla="*/ 5968960 w 6127689"/>
              <a:gd name="connsiteY79-29378" fmla="*/ 4482655 h 6858000"/>
              <a:gd name="connsiteX80-29379" fmla="*/ 5980106 w 6127689"/>
              <a:gd name="connsiteY80-29380" fmla="*/ 4585087 h 6858000"/>
              <a:gd name="connsiteX81-29381" fmla="*/ 5998138 w 6127689"/>
              <a:gd name="connsiteY81-29382" fmla="*/ 4697518 h 6858000"/>
              <a:gd name="connsiteX82-29383" fmla="*/ 6013516 w 6127689"/>
              <a:gd name="connsiteY82-29384" fmla="*/ 4786619 h 6858000"/>
              <a:gd name="connsiteX83-29385" fmla="*/ 6025404 w 6127689"/>
              <a:gd name="connsiteY83-29386" fmla="*/ 4858148 h 6858000"/>
              <a:gd name="connsiteX84-29387" fmla="*/ 6007749 w 6127689"/>
              <a:gd name="connsiteY84-29388" fmla="*/ 4964715 h 6858000"/>
              <a:gd name="connsiteX85-29389" fmla="*/ 6005269 w 6127689"/>
              <a:gd name="connsiteY85-29390" fmla="*/ 5150567 h 6858000"/>
              <a:gd name="connsiteX86-29391" fmla="*/ 6001127 w 6127689"/>
              <a:gd name="connsiteY86-29392" fmla="*/ 5164609 h 6858000"/>
              <a:gd name="connsiteX87-29393" fmla="*/ 5998514 w 6127689"/>
              <a:gd name="connsiteY87-29394" fmla="*/ 5189673 h 6858000"/>
              <a:gd name="connsiteX88-29395" fmla="*/ 6018409 w 6127689"/>
              <a:gd name="connsiteY88-29396" fmla="*/ 5227157 h 6858000"/>
              <a:gd name="connsiteX89-29397" fmla="*/ 6036748 w 6127689"/>
              <a:gd name="connsiteY89-29398" fmla="*/ 5322752 h 6858000"/>
              <a:gd name="connsiteX90-29399" fmla="*/ 6036943 w 6127689"/>
              <a:gd name="connsiteY90-29400" fmla="*/ 5329480 h 6858000"/>
              <a:gd name="connsiteX91-29401" fmla="*/ 6037677 w 6127689"/>
              <a:gd name="connsiteY91-29402" fmla="*/ 5354807 h 6858000"/>
              <a:gd name="connsiteX92-29403" fmla="*/ 6039728 w 6127689"/>
              <a:gd name="connsiteY92-29404" fmla="*/ 5359416 h 6858000"/>
              <a:gd name="connsiteX93-29405" fmla="*/ 6053435 w 6127689"/>
              <a:gd name="connsiteY93-29406" fmla="*/ 5387547 h 6858000"/>
              <a:gd name="connsiteX94-29407" fmla="*/ 6065933 w 6127689"/>
              <a:gd name="connsiteY94-29408" fmla="*/ 5443002 h 6858000"/>
              <a:gd name="connsiteX95-29409" fmla="*/ 6068640 w 6127689"/>
              <a:gd name="connsiteY95-29410" fmla="*/ 5474503 h 6858000"/>
              <a:gd name="connsiteX96-29411" fmla="*/ 6080922 w 6127689"/>
              <a:gd name="connsiteY96-29412" fmla="*/ 5561070 h 6858000"/>
              <a:gd name="connsiteX97-29413" fmla="*/ 6096949 w 6127689"/>
              <a:gd name="connsiteY97-29414" fmla="*/ 5648179 h 6858000"/>
              <a:gd name="connsiteX98-29415" fmla="*/ 6125703 w 6127689"/>
              <a:gd name="connsiteY98-29416" fmla="*/ 5692894 h 6858000"/>
              <a:gd name="connsiteX99-29417" fmla="*/ 6126670 w 6127689"/>
              <a:gd name="connsiteY99-29418" fmla="*/ 5697882 h 6858000"/>
              <a:gd name="connsiteX100-29419" fmla="*/ 6121353 w 6127689"/>
              <a:gd name="connsiteY100-29420" fmla="*/ 5721725 h 6858000"/>
              <a:gd name="connsiteX101-29421" fmla="*/ 6121607 w 6127689"/>
              <a:gd name="connsiteY101-29422" fmla="*/ 5721959 h 6858000"/>
              <a:gd name="connsiteX102-29423" fmla="*/ 6120262 w 6127689"/>
              <a:gd name="connsiteY102-29424" fmla="*/ 5728358 h 6858000"/>
              <a:gd name="connsiteX103-29425" fmla="*/ 6127024 w 6127689"/>
              <a:gd name="connsiteY103-29426" fmla="*/ 5786902 h 6858000"/>
              <a:gd name="connsiteX104-29427" fmla="*/ 6127519 w 6127689"/>
              <a:gd name="connsiteY104-29428" fmla="*/ 5865775 h 6858000"/>
              <a:gd name="connsiteX105-29429" fmla="*/ 6119217 w 6127689"/>
              <a:gd name="connsiteY105-29430" fmla="*/ 5888542 h 6858000"/>
              <a:gd name="connsiteX106-29431" fmla="*/ 6102493 w 6127689"/>
              <a:gd name="connsiteY106-29432" fmla="*/ 5928602 h 6858000"/>
              <a:gd name="connsiteX107-29433" fmla="*/ 6056863 w 6127689"/>
              <a:gd name="connsiteY107-29434" fmla="*/ 6000643 h 6858000"/>
              <a:gd name="connsiteX108-29435" fmla="*/ 6045436 w 6127689"/>
              <a:gd name="connsiteY108-29436" fmla="*/ 6124480 h 6858000"/>
              <a:gd name="connsiteX109-29437" fmla="*/ 6030489 w 6127689"/>
              <a:gd name="connsiteY109-29438" fmla="*/ 6317666 h 6858000"/>
              <a:gd name="connsiteX110-29439" fmla="*/ 6007492 w 6127689"/>
              <a:gd name="connsiteY110-29440" fmla="*/ 6440818 h 6858000"/>
              <a:gd name="connsiteX111-29441" fmla="*/ 6009467 w 6127689"/>
              <a:gd name="connsiteY111-29442" fmla="*/ 6487076 h 6858000"/>
              <a:gd name="connsiteX112-29443" fmla="*/ 5995064 w 6127689"/>
              <a:gd name="connsiteY112-29444" fmla="*/ 6540791 h 6858000"/>
              <a:gd name="connsiteX113-29445" fmla="*/ 5996309 w 6127689"/>
              <a:gd name="connsiteY113-29446" fmla="*/ 6543961 h 6858000"/>
              <a:gd name="connsiteX114-29447" fmla="*/ 5996048 w 6127689"/>
              <a:gd name="connsiteY114-29448" fmla="*/ 6555444 h 6858000"/>
              <a:gd name="connsiteX115-29449" fmla="*/ 6002524 w 6127689"/>
              <a:gd name="connsiteY115-29450" fmla="*/ 6560188 h 6858000"/>
              <a:gd name="connsiteX116-29451" fmla="*/ 6006823 w 6127689"/>
              <a:gd name="connsiteY116-29452" fmla="*/ 6578546 h 6858000"/>
              <a:gd name="connsiteX117-29453" fmla="*/ 6004510 w 6127689"/>
              <a:gd name="connsiteY117-29454" fmla="*/ 6599256 h 6858000"/>
              <a:gd name="connsiteX118-29455" fmla="*/ 5986207 w 6127689"/>
              <a:gd name="connsiteY118-29456" fmla="*/ 6695855 h 6858000"/>
              <a:gd name="connsiteX119-29457" fmla="*/ 5979428 w 6127689"/>
              <a:gd name="connsiteY119-29458" fmla="*/ 6754678 h 6858000"/>
              <a:gd name="connsiteX120-29459" fmla="*/ 5983398 w 6127689"/>
              <a:gd name="connsiteY120-29460" fmla="*/ 6778641 h 6858000"/>
              <a:gd name="connsiteX121-29461" fmla="*/ 5984543 w 6127689"/>
              <a:gd name="connsiteY121-29462" fmla="*/ 6811016 h 6858000"/>
              <a:gd name="connsiteX122-29463" fmla="*/ 5981802 w 6127689"/>
              <a:gd name="connsiteY122-29464" fmla="*/ 6838578 h 6858000"/>
              <a:gd name="connsiteX123-29465" fmla="*/ 5979671 w 6127689"/>
              <a:gd name="connsiteY123-29466" fmla="*/ 6858000 h 6858000"/>
              <a:gd name="connsiteX124-29467" fmla="*/ 0 w 6127689"/>
              <a:gd name="connsiteY124-29468" fmla="*/ 6858000 h 6858000"/>
              <a:gd name="connsiteX125-29469" fmla="*/ 0 w 6127689"/>
              <a:gd name="connsiteY125-29470" fmla="*/ 0 h 6858000"/>
              <a:gd name="connsiteX0-29471" fmla="*/ 0 w 6127519"/>
              <a:gd name="connsiteY0-29472" fmla="*/ 0 h 6858000"/>
              <a:gd name="connsiteX1-29473" fmla="*/ 4965888 w 6127519"/>
              <a:gd name="connsiteY1-29474" fmla="*/ 0 h 6858000"/>
              <a:gd name="connsiteX2-29475" fmla="*/ 4967767 w 6127519"/>
              <a:gd name="connsiteY2-29476" fmla="*/ 7930 h 6858000"/>
              <a:gd name="connsiteX3-29477" fmla="*/ 4979444 w 6127519"/>
              <a:gd name="connsiteY3-29478" fmla="*/ 43921 h 6858000"/>
              <a:gd name="connsiteX4-29479" fmla="*/ 5021173 w 6127519"/>
              <a:gd name="connsiteY4-29480" fmla="*/ 123738 h 6858000"/>
              <a:gd name="connsiteX5-29481" fmla="*/ 5075458 w 6127519"/>
              <a:gd name="connsiteY5-29482" fmla="*/ 264355 h 6858000"/>
              <a:gd name="connsiteX6-29483" fmla="*/ 5081175 w 6127519"/>
              <a:gd name="connsiteY6-29484" fmla="*/ 277448 h 6858000"/>
              <a:gd name="connsiteX7-29485" fmla="*/ 5097011 w 6127519"/>
              <a:gd name="connsiteY7-29486" fmla="*/ 355616 h 6858000"/>
              <a:gd name="connsiteX8-29487" fmla="*/ 5130982 w 6127519"/>
              <a:gd name="connsiteY8-29488" fmla="*/ 412030 h 6858000"/>
              <a:gd name="connsiteX9-29489" fmla="*/ 5153000 w 6127519"/>
              <a:gd name="connsiteY9-29490" fmla="*/ 507134 h 6858000"/>
              <a:gd name="connsiteX10-29491" fmla="*/ 5171282 w 6127519"/>
              <a:gd name="connsiteY10-29492" fmla="*/ 602071 h 6858000"/>
              <a:gd name="connsiteX11-29493" fmla="*/ 5176196 w 6127519"/>
              <a:gd name="connsiteY11-29494" fmla="*/ 636822 h 6858000"/>
              <a:gd name="connsiteX12-29495" fmla="*/ 5189051 w 6127519"/>
              <a:gd name="connsiteY12-29496" fmla="*/ 782518 h 6858000"/>
              <a:gd name="connsiteX13-29497" fmla="*/ 5210428 w 6127519"/>
              <a:gd name="connsiteY13-29498" fmla="*/ 815772 h 6858000"/>
              <a:gd name="connsiteX14-29499" fmla="*/ 5221088 w 6127519"/>
              <a:gd name="connsiteY14-29500" fmla="*/ 860193 h 6858000"/>
              <a:gd name="connsiteX15-29501" fmla="*/ 5230806 w 6127519"/>
              <a:gd name="connsiteY15-29502" fmla="*/ 961354 h 6858000"/>
              <a:gd name="connsiteX16-29503" fmla="*/ 5201018 w 6127519"/>
              <a:gd name="connsiteY16-29504" fmla="*/ 1095027 h 6858000"/>
              <a:gd name="connsiteX17-29505" fmla="*/ 5202153 w 6127519"/>
              <a:gd name="connsiteY17-29506" fmla="*/ 1133224 h 6858000"/>
              <a:gd name="connsiteX18-29507" fmla="*/ 5207370 w 6127519"/>
              <a:gd name="connsiteY18-29508" fmla="*/ 1138097 h 6858000"/>
              <a:gd name="connsiteX19-29509" fmla="*/ 5189234 w 6127519"/>
              <a:gd name="connsiteY19-29510" fmla="*/ 1193495 h 6858000"/>
              <a:gd name="connsiteX20-29511" fmla="*/ 5202769 w 6127519"/>
              <a:gd name="connsiteY20-29512" fmla="*/ 1269450 h 6858000"/>
              <a:gd name="connsiteX21-29513" fmla="*/ 5225968 w 6127519"/>
              <a:gd name="connsiteY21-29514" fmla="*/ 1357994 h 6858000"/>
              <a:gd name="connsiteX22-29515" fmla="*/ 5233819 w 6127519"/>
              <a:gd name="connsiteY22-29516" fmla="*/ 1380922 h 6858000"/>
              <a:gd name="connsiteX23-29517" fmla="*/ 5237226 w 6127519"/>
              <a:gd name="connsiteY23-29518" fmla="*/ 1441327 h 6858000"/>
              <a:gd name="connsiteX24-29519" fmla="*/ 5255653 w 6127519"/>
              <a:gd name="connsiteY24-29520" fmla="*/ 1524712 h 6858000"/>
              <a:gd name="connsiteX25-29521" fmla="*/ 5263491 w 6127519"/>
              <a:gd name="connsiteY25-29522" fmla="*/ 1642938 h 6858000"/>
              <a:gd name="connsiteX26-29523" fmla="*/ 5261314 w 6127519"/>
              <a:gd name="connsiteY26-29524" fmla="*/ 1689177 h 6858000"/>
              <a:gd name="connsiteX27-29525" fmla="*/ 5259788 w 6127519"/>
              <a:gd name="connsiteY27-29526" fmla="*/ 1768516 h 6858000"/>
              <a:gd name="connsiteX28-29527" fmla="*/ 5255696 w 6127519"/>
              <a:gd name="connsiteY28-29528" fmla="*/ 1953770 h 6858000"/>
              <a:gd name="connsiteX29-29529" fmla="*/ 5252592 w 6127519"/>
              <a:gd name="connsiteY29-29530" fmla="*/ 2092210 h 6858000"/>
              <a:gd name="connsiteX30-29531" fmla="*/ 5264303 w 6127519"/>
              <a:gd name="connsiteY30-29532" fmla="*/ 2225157 h 6858000"/>
              <a:gd name="connsiteX31-29533" fmla="*/ 5254949 w 6127519"/>
              <a:gd name="connsiteY31-29534" fmla="*/ 2236160 h 6858000"/>
              <a:gd name="connsiteX32-29535" fmla="*/ 5250104 w 6127519"/>
              <a:gd name="connsiteY32-29536" fmla="*/ 2249166 h 6858000"/>
              <a:gd name="connsiteX33-29537" fmla="*/ 5251214 w 6127519"/>
              <a:gd name="connsiteY33-29538" fmla="*/ 2250944 h 6858000"/>
              <a:gd name="connsiteX34-29539" fmla="*/ 5250644 w 6127519"/>
              <a:gd name="connsiteY34-29540" fmla="*/ 2266619 h 6858000"/>
              <a:gd name="connsiteX35-29541" fmla="*/ 5293877 w 6127519"/>
              <a:gd name="connsiteY35-29542" fmla="*/ 2368649 h 6858000"/>
              <a:gd name="connsiteX36-29543" fmla="*/ 5311338 w 6127519"/>
              <a:gd name="connsiteY36-29544" fmla="*/ 2404034 h 6858000"/>
              <a:gd name="connsiteX37-29545" fmla="*/ 5338366 w 6127519"/>
              <a:gd name="connsiteY37-29546" fmla="*/ 2465052 h 6858000"/>
              <a:gd name="connsiteX38-29547" fmla="*/ 5371263 w 6127519"/>
              <a:gd name="connsiteY38-29548" fmla="*/ 2586413 h 6858000"/>
              <a:gd name="connsiteX39-29549" fmla="*/ 5407503 w 6127519"/>
              <a:gd name="connsiteY39-29550" fmla="*/ 2786290 h 6858000"/>
              <a:gd name="connsiteX40-29551" fmla="*/ 5407356 w 6127519"/>
              <a:gd name="connsiteY40-29552" fmla="*/ 2787545 h 6858000"/>
              <a:gd name="connsiteX41-29553" fmla="*/ 5411130 w 6127519"/>
              <a:gd name="connsiteY41-29554" fmla="*/ 2788640 h 6858000"/>
              <a:gd name="connsiteX42-29555" fmla="*/ 5416439 w 6127519"/>
              <a:gd name="connsiteY42-29556" fmla="*/ 2805666 h 6858000"/>
              <a:gd name="connsiteX43-29557" fmla="*/ 5457023 w 6127519"/>
              <a:gd name="connsiteY43-29558" fmla="*/ 2858292 h 6858000"/>
              <a:gd name="connsiteX44-29559" fmla="*/ 5479298 w 6127519"/>
              <a:gd name="connsiteY44-29560" fmla="*/ 2947791 h 6858000"/>
              <a:gd name="connsiteX45-29561" fmla="*/ 5481770 w 6127519"/>
              <a:gd name="connsiteY45-29562" fmla="*/ 2951352 h 6858000"/>
              <a:gd name="connsiteX46-29563" fmla="*/ 5482045 w 6127519"/>
              <a:gd name="connsiteY46-29564" fmla="*/ 2984371 h 6858000"/>
              <a:gd name="connsiteX47-29565" fmla="*/ 5482415 w 6127519"/>
              <a:gd name="connsiteY47-29566" fmla="*/ 3004079 h 6858000"/>
              <a:gd name="connsiteX48-29567" fmla="*/ 5503944 w 6127519"/>
              <a:gd name="connsiteY48-29568" fmla="*/ 3123335 h 6858000"/>
              <a:gd name="connsiteX49-29569" fmla="*/ 5516007 w 6127519"/>
              <a:gd name="connsiteY49-29570" fmla="*/ 3258473 h 6858000"/>
              <a:gd name="connsiteX50-29571" fmla="*/ 5566839 w 6127519"/>
              <a:gd name="connsiteY50-29572" fmla="*/ 3345295 h 6858000"/>
              <a:gd name="connsiteX51-29573" fmla="*/ 5589758 w 6127519"/>
              <a:gd name="connsiteY51-29574" fmla="*/ 3506453 h 6858000"/>
              <a:gd name="connsiteX52-29575" fmla="*/ 5596144 w 6127519"/>
              <a:gd name="connsiteY52-29576" fmla="*/ 3534624 h 6858000"/>
              <a:gd name="connsiteX53-29577" fmla="*/ 5597750 w 6127519"/>
              <a:gd name="connsiteY53-29578" fmla="*/ 3534129 h 6858000"/>
              <a:gd name="connsiteX54-29579" fmla="*/ 5599700 w 6127519"/>
              <a:gd name="connsiteY54-29580" fmla="*/ 3547221 h 6858000"/>
              <a:gd name="connsiteX55-29581" fmla="*/ 5615031 w 6127519"/>
              <a:gd name="connsiteY55-29582" fmla="*/ 3557482 h 6858000"/>
              <a:gd name="connsiteX56-29583" fmla="*/ 5618377 w 6127519"/>
              <a:gd name="connsiteY56-29584" fmla="*/ 3588431 h 6858000"/>
              <a:gd name="connsiteX57-29585" fmla="*/ 5612155 w 6127519"/>
              <a:gd name="connsiteY57-29586" fmla="*/ 3589869 h 6858000"/>
              <a:gd name="connsiteX58-29587" fmla="*/ 5620843 w 6127519"/>
              <a:gd name="connsiteY58-29588" fmla="*/ 3606745 h 6858000"/>
              <a:gd name="connsiteX59-29589" fmla="*/ 5655472 w 6127519"/>
              <a:gd name="connsiteY59-29590" fmla="*/ 3678877 h 6858000"/>
              <a:gd name="connsiteX60-29591" fmla="*/ 5683015 w 6127519"/>
              <a:gd name="connsiteY60-29592" fmla="*/ 3762025 h 6858000"/>
              <a:gd name="connsiteX61-29593" fmla="*/ 5696643 w 6127519"/>
              <a:gd name="connsiteY61-29594" fmla="*/ 3773888 h 6858000"/>
              <a:gd name="connsiteX62-29595" fmla="*/ 5699203 w 6127519"/>
              <a:gd name="connsiteY62-29596" fmla="*/ 3775823 h 6858000"/>
              <a:gd name="connsiteX63-29597" fmla="*/ 5704824 w 6127519"/>
              <a:gd name="connsiteY63-29598" fmla="*/ 3785966 h 6858000"/>
              <a:gd name="connsiteX64-29599" fmla="*/ 5733539 w 6127519"/>
              <a:gd name="connsiteY64-29600" fmla="*/ 3818457 h 6858000"/>
              <a:gd name="connsiteX65-29601" fmla="*/ 5768491 w 6127519"/>
              <a:gd name="connsiteY65-29602" fmla="*/ 3914399 h 6858000"/>
              <a:gd name="connsiteX66-29603" fmla="*/ 5793123 w 6127519"/>
              <a:gd name="connsiteY66-29604" fmla="*/ 3969952 h 6858000"/>
              <a:gd name="connsiteX67-29605" fmla="*/ 5808321 w 6127519"/>
              <a:gd name="connsiteY67-29606" fmla="*/ 3988153 h 6858000"/>
              <a:gd name="connsiteX68-29607" fmla="*/ 5825621 w 6127519"/>
              <a:gd name="connsiteY68-29608" fmla="*/ 4015525 h 6858000"/>
              <a:gd name="connsiteX69-29609" fmla="*/ 5860672 w 6127519"/>
              <a:gd name="connsiteY69-29610" fmla="*/ 4061579 h 6858000"/>
              <a:gd name="connsiteX70-29611" fmla="*/ 5872173 w 6127519"/>
              <a:gd name="connsiteY70-29612" fmla="*/ 4088497 h 6858000"/>
              <a:gd name="connsiteX71-29613" fmla="*/ 5894095 w 6127519"/>
              <a:gd name="connsiteY71-29614" fmla="*/ 4128857 h 6858000"/>
              <a:gd name="connsiteX72-29615" fmla="*/ 5903513 w 6127519"/>
              <a:gd name="connsiteY72-29616" fmla="*/ 4187661 h 6858000"/>
              <a:gd name="connsiteX73-29617" fmla="*/ 5917114 w 6127519"/>
              <a:gd name="connsiteY73-29618" fmla="*/ 4213096 h 6858000"/>
              <a:gd name="connsiteX74-29619" fmla="*/ 5924233 w 6127519"/>
              <a:gd name="connsiteY74-29620" fmla="*/ 4242060 h 6858000"/>
              <a:gd name="connsiteX75-29621" fmla="*/ 5928910 w 6127519"/>
              <a:gd name="connsiteY75-29622" fmla="*/ 4300973 h 6858000"/>
              <a:gd name="connsiteX76-29623" fmla="*/ 5939320 w 6127519"/>
              <a:gd name="connsiteY76-29624" fmla="*/ 4340435 h 6858000"/>
              <a:gd name="connsiteX77-29625" fmla="*/ 5946705 w 6127519"/>
              <a:gd name="connsiteY77-29626" fmla="*/ 4428051 h 6858000"/>
              <a:gd name="connsiteX78-29627" fmla="*/ 5949261 w 6127519"/>
              <a:gd name="connsiteY78-29628" fmla="*/ 4449185 h 6858000"/>
              <a:gd name="connsiteX79-29629" fmla="*/ 5968960 w 6127519"/>
              <a:gd name="connsiteY79-29630" fmla="*/ 4482655 h 6858000"/>
              <a:gd name="connsiteX80-29631" fmla="*/ 5980106 w 6127519"/>
              <a:gd name="connsiteY80-29632" fmla="*/ 4585087 h 6858000"/>
              <a:gd name="connsiteX81-29633" fmla="*/ 5998138 w 6127519"/>
              <a:gd name="connsiteY81-29634" fmla="*/ 4697518 h 6858000"/>
              <a:gd name="connsiteX82-29635" fmla="*/ 6013516 w 6127519"/>
              <a:gd name="connsiteY82-29636" fmla="*/ 4786619 h 6858000"/>
              <a:gd name="connsiteX83-29637" fmla="*/ 6025404 w 6127519"/>
              <a:gd name="connsiteY83-29638" fmla="*/ 4858148 h 6858000"/>
              <a:gd name="connsiteX84-29639" fmla="*/ 6007749 w 6127519"/>
              <a:gd name="connsiteY84-29640" fmla="*/ 4964715 h 6858000"/>
              <a:gd name="connsiteX85-29641" fmla="*/ 6005269 w 6127519"/>
              <a:gd name="connsiteY85-29642" fmla="*/ 5150567 h 6858000"/>
              <a:gd name="connsiteX86-29643" fmla="*/ 6001127 w 6127519"/>
              <a:gd name="connsiteY86-29644" fmla="*/ 5164609 h 6858000"/>
              <a:gd name="connsiteX87-29645" fmla="*/ 5998514 w 6127519"/>
              <a:gd name="connsiteY87-29646" fmla="*/ 5189673 h 6858000"/>
              <a:gd name="connsiteX88-29647" fmla="*/ 6018409 w 6127519"/>
              <a:gd name="connsiteY88-29648" fmla="*/ 5227157 h 6858000"/>
              <a:gd name="connsiteX89-29649" fmla="*/ 6036748 w 6127519"/>
              <a:gd name="connsiteY89-29650" fmla="*/ 5322752 h 6858000"/>
              <a:gd name="connsiteX90-29651" fmla="*/ 6036943 w 6127519"/>
              <a:gd name="connsiteY90-29652" fmla="*/ 5329480 h 6858000"/>
              <a:gd name="connsiteX91-29653" fmla="*/ 6037677 w 6127519"/>
              <a:gd name="connsiteY91-29654" fmla="*/ 5354807 h 6858000"/>
              <a:gd name="connsiteX92-29655" fmla="*/ 6039728 w 6127519"/>
              <a:gd name="connsiteY92-29656" fmla="*/ 5359416 h 6858000"/>
              <a:gd name="connsiteX93-29657" fmla="*/ 6053435 w 6127519"/>
              <a:gd name="connsiteY93-29658" fmla="*/ 5387547 h 6858000"/>
              <a:gd name="connsiteX94-29659" fmla="*/ 6065933 w 6127519"/>
              <a:gd name="connsiteY94-29660" fmla="*/ 5443002 h 6858000"/>
              <a:gd name="connsiteX95-29661" fmla="*/ 6068640 w 6127519"/>
              <a:gd name="connsiteY95-29662" fmla="*/ 5474503 h 6858000"/>
              <a:gd name="connsiteX96-29663" fmla="*/ 6080922 w 6127519"/>
              <a:gd name="connsiteY96-29664" fmla="*/ 5561070 h 6858000"/>
              <a:gd name="connsiteX97-29665" fmla="*/ 6096949 w 6127519"/>
              <a:gd name="connsiteY97-29666" fmla="*/ 5648179 h 6858000"/>
              <a:gd name="connsiteX98-29667" fmla="*/ 6125703 w 6127519"/>
              <a:gd name="connsiteY98-29668" fmla="*/ 5692894 h 6858000"/>
              <a:gd name="connsiteX99-29669" fmla="*/ 6126670 w 6127519"/>
              <a:gd name="connsiteY99-29670" fmla="*/ 5697882 h 6858000"/>
              <a:gd name="connsiteX100-29671" fmla="*/ 6121353 w 6127519"/>
              <a:gd name="connsiteY100-29672" fmla="*/ 5721725 h 6858000"/>
              <a:gd name="connsiteX101-29673" fmla="*/ 6121607 w 6127519"/>
              <a:gd name="connsiteY101-29674" fmla="*/ 5721959 h 6858000"/>
              <a:gd name="connsiteX102-29675" fmla="*/ 6127024 w 6127519"/>
              <a:gd name="connsiteY102-29676" fmla="*/ 5786902 h 6858000"/>
              <a:gd name="connsiteX103-29677" fmla="*/ 6127519 w 6127519"/>
              <a:gd name="connsiteY103-29678" fmla="*/ 5865775 h 6858000"/>
              <a:gd name="connsiteX104-29679" fmla="*/ 6119217 w 6127519"/>
              <a:gd name="connsiteY104-29680" fmla="*/ 5888542 h 6858000"/>
              <a:gd name="connsiteX105-29681" fmla="*/ 6102493 w 6127519"/>
              <a:gd name="connsiteY105-29682" fmla="*/ 5928602 h 6858000"/>
              <a:gd name="connsiteX106-29683" fmla="*/ 6056863 w 6127519"/>
              <a:gd name="connsiteY106-29684" fmla="*/ 6000643 h 6858000"/>
              <a:gd name="connsiteX107-29685" fmla="*/ 6045436 w 6127519"/>
              <a:gd name="connsiteY107-29686" fmla="*/ 6124480 h 6858000"/>
              <a:gd name="connsiteX108-29687" fmla="*/ 6030489 w 6127519"/>
              <a:gd name="connsiteY108-29688" fmla="*/ 6317666 h 6858000"/>
              <a:gd name="connsiteX109-29689" fmla="*/ 6007492 w 6127519"/>
              <a:gd name="connsiteY109-29690" fmla="*/ 6440818 h 6858000"/>
              <a:gd name="connsiteX110-29691" fmla="*/ 6009467 w 6127519"/>
              <a:gd name="connsiteY110-29692" fmla="*/ 6487076 h 6858000"/>
              <a:gd name="connsiteX111-29693" fmla="*/ 5995064 w 6127519"/>
              <a:gd name="connsiteY111-29694" fmla="*/ 6540791 h 6858000"/>
              <a:gd name="connsiteX112-29695" fmla="*/ 5996309 w 6127519"/>
              <a:gd name="connsiteY112-29696" fmla="*/ 6543961 h 6858000"/>
              <a:gd name="connsiteX113-29697" fmla="*/ 5996048 w 6127519"/>
              <a:gd name="connsiteY113-29698" fmla="*/ 6555444 h 6858000"/>
              <a:gd name="connsiteX114-29699" fmla="*/ 6002524 w 6127519"/>
              <a:gd name="connsiteY114-29700" fmla="*/ 6560188 h 6858000"/>
              <a:gd name="connsiteX115-29701" fmla="*/ 6006823 w 6127519"/>
              <a:gd name="connsiteY115-29702" fmla="*/ 6578546 h 6858000"/>
              <a:gd name="connsiteX116-29703" fmla="*/ 6004510 w 6127519"/>
              <a:gd name="connsiteY116-29704" fmla="*/ 6599256 h 6858000"/>
              <a:gd name="connsiteX117-29705" fmla="*/ 5986207 w 6127519"/>
              <a:gd name="connsiteY117-29706" fmla="*/ 6695855 h 6858000"/>
              <a:gd name="connsiteX118-29707" fmla="*/ 5979428 w 6127519"/>
              <a:gd name="connsiteY118-29708" fmla="*/ 6754678 h 6858000"/>
              <a:gd name="connsiteX119-29709" fmla="*/ 5983398 w 6127519"/>
              <a:gd name="connsiteY119-29710" fmla="*/ 6778641 h 6858000"/>
              <a:gd name="connsiteX120-29711" fmla="*/ 5984543 w 6127519"/>
              <a:gd name="connsiteY120-29712" fmla="*/ 6811016 h 6858000"/>
              <a:gd name="connsiteX121-29713" fmla="*/ 5981802 w 6127519"/>
              <a:gd name="connsiteY121-29714" fmla="*/ 6838578 h 6858000"/>
              <a:gd name="connsiteX122-29715" fmla="*/ 5979671 w 6127519"/>
              <a:gd name="connsiteY122-29716" fmla="*/ 6858000 h 6858000"/>
              <a:gd name="connsiteX123-29717" fmla="*/ 0 w 6127519"/>
              <a:gd name="connsiteY123-29718" fmla="*/ 6858000 h 6858000"/>
              <a:gd name="connsiteX124-29719" fmla="*/ 0 w 6127519"/>
              <a:gd name="connsiteY124-29720" fmla="*/ 0 h 6858000"/>
              <a:gd name="connsiteX0-29721" fmla="*/ 0 w 6127519"/>
              <a:gd name="connsiteY0-29722" fmla="*/ 0 h 6858000"/>
              <a:gd name="connsiteX1-29723" fmla="*/ 4965888 w 6127519"/>
              <a:gd name="connsiteY1-29724" fmla="*/ 0 h 6858000"/>
              <a:gd name="connsiteX2-29725" fmla="*/ 4967767 w 6127519"/>
              <a:gd name="connsiteY2-29726" fmla="*/ 7930 h 6858000"/>
              <a:gd name="connsiteX3-29727" fmla="*/ 4979444 w 6127519"/>
              <a:gd name="connsiteY3-29728" fmla="*/ 43921 h 6858000"/>
              <a:gd name="connsiteX4-29729" fmla="*/ 5021173 w 6127519"/>
              <a:gd name="connsiteY4-29730" fmla="*/ 123738 h 6858000"/>
              <a:gd name="connsiteX5-29731" fmla="*/ 5075458 w 6127519"/>
              <a:gd name="connsiteY5-29732" fmla="*/ 264355 h 6858000"/>
              <a:gd name="connsiteX6-29733" fmla="*/ 5081175 w 6127519"/>
              <a:gd name="connsiteY6-29734" fmla="*/ 277448 h 6858000"/>
              <a:gd name="connsiteX7-29735" fmla="*/ 5097011 w 6127519"/>
              <a:gd name="connsiteY7-29736" fmla="*/ 355616 h 6858000"/>
              <a:gd name="connsiteX8-29737" fmla="*/ 5130982 w 6127519"/>
              <a:gd name="connsiteY8-29738" fmla="*/ 412030 h 6858000"/>
              <a:gd name="connsiteX9-29739" fmla="*/ 5153000 w 6127519"/>
              <a:gd name="connsiteY9-29740" fmla="*/ 507134 h 6858000"/>
              <a:gd name="connsiteX10-29741" fmla="*/ 5171282 w 6127519"/>
              <a:gd name="connsiteY10-29742" fmla="*/ 602071 h 6858000"/>
              <a:gd name="connsiteX11-29743" fmla="*/ 5176196 w 6127519"/>
              <a:gd name="connsiteY11-29744" fmla="*/ 636822 h 6858000"/>
              <a:gd name="connsiteX12-29745" fmla="*/ 5189051 w 6127519"/>
              <a:gd name="connsiteY12-29746" fmla="*/ 782518 h 6858000"/>
              <a:gd name="connsiteX13-29747" fmla="*/ 5210428 w 6127519"/>
              <a:gd name="connsiteY13-29748" fmla="*/ 815772 h 6858000"/>
              <a:gd name="connsiteX14-29749" fmla="*/ 5221088 w 6127519"/>
              <a:gd name="connsiteY14-29750" fmla="*/ 860193 h 6858000"/>
              <a:gd name="connsiteX15-29751" fmla="*/ 5230806 w 6127519"/>
              <a:gd name="connsiteY15-29752" fmla="*/ 961354 h 6858000"/>
              <a:gd name="connsiteX16-29753" fmla="*/ 5201018 w 6127519"/>
              <a:gd name="connsiteY16-29754" fmla="*/ 1095027 h 6858000"/>
              <a:gd name="connsiteX17-29755" fmla="*/ 5202153 w 6127519"/>
              <a:gd name="connsiteY17-29756" fmla="*/ 1133224 h 6858000"/>
              <a:gd name="connsiteX18-29757" fmla="*/ 5207370 w 6127519"/>
              <a:gd name="connsiteY18-29758" fmla="*/ 1138097 h 6858000"/>
              <a:gd name="connsiteX19-29759" fmla="*/ 5189234 w 6127519"/>
              <a:gd name="connsiteY19-29760" fmla="*/ 1193495 h 6858000"/>
              <a:gd name="connsiteX20-29761" fmla="*/ 5202769 w 6127519"/>
              <a:gd name="connsiteY20-29762" fmla="*/ 1269450 h 6858000"/>
              <a:gd name="connsiteX21-29763" fmla="*/ 5225968 w 6127519"/>
              <a:gd name="connsiteY21-29764" fmla="*/ 1357994 h 6858000"/>
              <a:gd name="connsiteX22-29765" fmla="*/ 5233819 w 6127519"/>
              <a:gd name="connsiteY22-29766" fmla="*/ 1380922 h 6858000"/>
              <a:gd name="connsiteX23-29767" fmla="*/ 5237226 w 6127519"/>
              <a:gd name="connsiteY23-29768" fmla="*/ 1441327 h 6858000"/>
              <a:gd name="connsiteX24-29769" fmla="*/ 5255653 w 6127519"/>
              <a:gd name="connsiteY24-29770" fmla="*/ 1524712 h 6858000"/>
              <a:gd name="connsiteX25-29771" fmla="*/ 5263491 w 6127519"/>
              <a:gd name="connsiteY25-29772" fmla="*/ 1642938 h 6858000"/>
              <a:gd name="connsiteX26-29773" fmla="*/ 5261314 w 6127519"/>
              <a:gd name="connsiteY26-29774" fmla="*/ 1689177 h 6858000"/>
              <a:gd name="connsiteX27-29775" fmla="*/ 5259788 w 6127519"/>
              <a:gd name="connsiteY27-29776" fmla="*/ 1768516 h 6858000"/>
              <a:gd name="connsiteX28-29777" fmla="*/ 5255696 w 6127519"/>
              <a:gd name="connsiteY28-29778" fmla="*/ 1953770 h 6858000"/>
              <a:gd name="connsiteX29-29779" fmla="*/ 5252592 w 6127519"/>
              <a:gd name="connsiteY29-29780" fmla="*/ 2092210 h 6858000"/>
              <a:gd name="connsiteX30-29781" fmla="*/ 5264303 w 6127519"/>
              <a:gd name="connsiteY30-29782" fmla="*/ 2225157 h 6858000"/>
              <a:gd name="connsiteX31-29783" fmla="*/ 5254949 w 6127519"/>
              <a:gd name="connsiteY31-29784" fmla="*/ 2236160 h 6858000"/>
              <a:gd name="connsiteX32-29785" fmla="*/ 5250104 w 6127519"/>
              <a:gd name="connsiteY32-29786" fmla="*/ 2249166 h 6858000"/>
              <a:gd name="connsiteX33-29787" fmla="*/ 5251214 w 6127519"/>
              <a:gd name="connsiteY33-29788" fmla="*/ 2250944 h 6858000"/>
              <a:gd name="connsiteX34-29789" fmla="*/ 5250644 w 6127519"/>
              <a:gd name="connsiteY34-29790" fmla="*/ 2266619 h 6858000"/>
              <a:gd name="connsiteX35-29791" fmla="*/ 5293877 w 6127519"/>
              <a:gd name="connsiteY35-29792" fmla="*/ 2368649 h 6858000"/>
              <a:gd name="connsiteX36-29793" fmla="*/ 5311338 w 6127519"/>
              <a:gd name="connsiteY36-29794" fmla="*/ 2404034 h 6858000"/>
              <a:gd name="connsiteX37-29795" fmla="*/ 5338366 w 6127519"/>
              <a:gd name="connsiteY37-29796" fmla="*/ 2465052 h 6858000"/>
              <a:gd name="connsiteX38-29797" fmla="*/ 5371263 w 6127519"/>
              <a:gd name="connsiteY38-29798" fmla="*/ 2586413 h 6858000"/>
              <a:gd name="connsiteX39-29799" fmla="*/ 5407503 w 6127519"/>
              <a:gd name="connsiteY39-29800" fmla="*/ 2786290 h 6858000"/>
              <a:gd name="connsiteX40-29801" fmla="*/ 5407356 w 6127519"/>
              <a:gd name="connsiteY40-29802" fmla="*/ 2787545 h 6858000"/>
              <a:gd name="connsiteX41-29803" fmla="*/ 5411130 w 6127519"/>
              <a:gd name="connsiteY41-29804" fmla="*/ 2788640 h 6858000"/>
              <a:gd name="connsiteX42-29805" fmla="*/ 5416439 w 6127519"/>
              <a:gd name="connsiteY42-29806" fmla="*/ 2805666 h 6858000"/>
              <a:gd name="connsiteX43-29807" fmla="*/ 5457023 w 6127519"/>
              <a:gd name="connsiteY43-29808" fmla="*/ 2858292 h 6858000"/>
              <a:gd name="connsiteX44-29809" fmla="*/ 5479298 w 6127519"/>
              <a:gd name="connsiteY44-29810" fmla="*/ 2947791 h 6858000"/>
              <a:gd name="connsiteX45-29811" fmla="*/ 5481770 w 6127519"/>
              <a:gd name="connsiteY45-29812" fmla="*/ 2951352 h 6858000"/>
              <a:gd name="connsiteX46-29813" fmla="*/ 5482045 w 6127519"/>
              <a:gd name="connsiteY46-29814" fmla="*/ 2984371 h 6858000"/>
              <a:gd name="connsiteX47-29815" fmla="*/ 5482415 w 6127519"/>
              <a:gd name="connsiteY47-29816" fmla="*/ 3004079 h 6858000"/>
              <a:gd name="connsiteX48-29817" fmla="*/ 5503944 w 6127519"/>
              <a:gd name="connsiteY48-29818" fmla="*/ 3123335 h 6858000"/>
              <a:gd name="connsiteX49-29819" fmla="*/ 5516007 w 6127519"/>
              <a:gd name="connsiteY49-29820" fmla="*/ 3258473 h 6858000"/>
              <a:gd name="connsiteX50-29821" fmla="*/ 5566839 w 6127519"/>
              <a:gd name="connsiteY50-29822" fmla="*/ 3345295 h 6858000"/>
              <a:gd name="connsiteX51-29823" fmla="*/ 5589758 w 6127519"/>
              <a:gd name="connsiteY51-29824" fmla="*/ 3506453 h 6858000"/>
              <a:gd name="connsiteX52-29825" fmla="*/ 5596144 w 6127519"/>
              <a:gd name="connsiteY52-29826" fmla="*/ 3534624 h 6858000"/>
              <a:gd name="connsiteX53-29827" fmla="*/ 5597750 w 6127519"/>
              <a:gd name="connsiteY53-29828" fmla="*/ 3534129 h 6858000"/>
              <a:gd name="connsiteX54-29829" fmla="*/ 5599700 w 6127519"/>
              <a:gd name="connsiteY54-29830" fmla="*/ 3547221 h 6858000"/>
              <a:gd name="connsiteX55-29831" fmla="*/ 5615031 w 6127519"/>
              <a:gd name="connsiteY55-29832" fmla="*/ 3557482 h 6858000"/>
              <a:gd name="connsiteX56-29833" fmla="*/ 5618377 w 6127519"/>
              <a:gd name="connsiteY56-29834" fmla="*/ 3588431 h 6858000"/>
              <a:gd name="connsiteX57-29835" fmla="*/ 5612155 w 6127519"/>
              <a:gd name="connsiteY57-29836" fmla="*/ 3589869 h 6858000"/>
              <a:gd name="connsiteX58-29837" fmla="*/ 5620843 w 6127519"/>
              <a:gd name="connsiteY58-29838" fmla="*/ 3606745 h 6858000"/>
              <a:gd name="connsiteX59-29839" fmla="*/ 5655472 w 6127519"/>
              <a:gd name="connsiteY59-29840" fmla="*/ 3678877 h 6858000"/>
              <a:gd name="connsiteX60-29841" fmla="*/ 5683015 w 6127519"/>
              <a:gd name="connsiteY60-29842" fmla="*/ 3762025 h 6858000"/>
              <a:gd name="connsiteX61-29843" fmla="*/ 5696643 w 6127519"/>
              <a:gd name="connsiteY61-29844" fmla="*/ 3773888 h 6858000"/>
              <a:gd name="connsiteX62-29845" fmla="*/ 5699203 w 6127519"/>
              <a:gd name="connsiteY62-29846" fmla="*/ 3775823 h 6858000"/>
              <a:gd name="connsiteX63-29847" fmla="*/ 5704824 w 6127519"/>
              <a:gd name="connsiteY63-29848" fmla="*/ 3785966 h 6858000"/>
              <a:gd name="connsiteX64-29849" fmla="*/ 5733539 w 6127519"/>
              <a:gd name="connsiteY64-29850" fmla="*/ 3818457 h 6858000"/>
              <a:gd name="connsiteX65-29851" fmla="*/ 5768491 w 6127519"/>
              <a:gd name="connsiteY65-29852" fmla="*/ 3914399 h 6858000"/>
              <a:gd name="connsiteX66-29853" fmla="*/ 5793123 w 6127519"/>
              <a:gd name="connsiteY66-29854" fmla="*/ 3969952 h 6858000"/>
              <a:gd name="connsiteX67-29855" fmla="*/ 5808321 w 6127519"/>
              <a:gd name="connsiteY67-29856" fmla="*/ 3988153 h 6858000"/>
              <a:gd name="connsiteX68-29857" fmla="*/ 5825621 w 6127519"/>
              <a:gd name="connsiteY68-29858" fmla="*/ 4015525 h 6858000"/>
              <a:gd name="connsiteX69-29859" fmla="*/ 5860672 w 6127519"/>
              <a:gd name="connsiteY69-29860" fmla="*/ 4061579 h 6858000"/>
              <a:gd name="connsiteX70-29861" fmla="*/ 5872173 w 6127519"/>
              <a:gd name="connsiteY70-29862" fmla="*/ 4088497 h 6858000"/>
              <a:gd name="connsiteX71-29863" fmla="*/ 5894095 w 6127519"/>
              <a:gd name="connsiteY71-29864" fmla="*/ 4128857 h 6858000"/>
              <a:gd name="connsiteX72-29865" fmla="*/ 5903513 w 6127519"/>
              <a:gd name="connsiteY72-29866" fmla="*/ 4187661 h 6858000"/>
              <a:gd name="connsiteX73-29867" fmla="*/ 5917114 w 6127519"/>
              <a:gd name="connsiteY73-29868" fmla="*/ 4213096 h 6858000"/>
              <a:gd name="connsiteX74-29869" fmla="*/ 5924233 w 6127519"/>
              <a:gd name="connsiteY74-29870" fmla="*/ 4242060 h 6858000"/>
              <a:gd name="connsiteX75-29871" fmla="*/ 5928910 w 6127519"/>
              <a:gd name="connsiteY75-29872" fmla="*/ 4300973 h 6858000"/>
              <a:gd name="connsiteX76-29873" fmla="*/ 5939320 w 6127519"/>
              <a:gd name="connsiteY76-29874" fmla="*/ 4340435 h 6858000"/>
              <a:gd name="connsiteX77-29875" fmla="*/ 5946705 w 6127519"/>
              <a:gd name="connsiteY77-29876" fmla="*/ 4428051 h 6858000"/>
              <a:gd name="connsiteX78-29877" fmla="*/ 5949261 w 6127519"/>
              <a:gd name="connsiteY78-29878" fmla="*/ 4449185 h 6858000"/>
              <a:gd name="connsiteX79-29879" fmla="*/ 5968960 w 6127519"/>
              <a:gd name="connsiteY79-29880" fmla="*/ 4482655 h 6858000"/>
              <a:gd name="connsiteX80-29881" fmla="*/ 5980106 w 6127519"/>
              <a:gd name="connsiteY80-29882" fmla="*/ 4585087 h 6858000"/>
              <a:gd name="connsiteX81-29883" fmla="*/ 5998138 w 6127519"/>
              <a:gd name="connsiteY81-29884" fmla="*/ 4697518 h 6858000"/>
              <a:gd name="connsiteX82-29885" fmla="*/ 6013516 w 6127519"/>
              <a:gd name="connsiteY82-29886" fmla="*/ 4786619 h 6858000"/>
              <a:gd name="connsiteX83-29887" fmla="*/ 6025404 w 6127519"/>
              <a:gd name="connsiteY83-29888" fmla="*/ 4858148 h 6858000"/>
              <a:gd name="connsiteX84-29889" fmla="*/ 6007749 w 6127519"/>
              <a:gd name="connsiteY84-29890" fmla="*/ 4964715 h 6858000"/>
              <a:gd name="connsiteX85-29891" fmla="*/ 6005269 w 6127519"/>
              <a:gd name="connsiteY85-29892" fmla="*/ 5150567 h 6858000"/>
              <a:gd name="connsiteX86-29893" fmla="*/ 6001127 w 6127519"/>
              <a:gd name="connsiteY86-29894" fmla="*/ 5164609 h 6858000"/>
              <a:gd name="connsiteX87-29895" fmla="*/ 5998514 w 6127519"/>
              <a:gd name="connsiteY87-29896" fmla="*/ 5189673 h 6858000"/>
              <a:gd name="connsiteX88-29897" fmla="*/ 6018409 w 6127519"/>
              <a:gd name="connsiteY88-29898" fmla="*/ 5227157 h 6858000"/>
              <a:gd name="connsiteX89-29899" fmla="*/ 6036748 w 6127519"/>
              <a:gd name="connsiteY89-29900" fmla="*/ 5322752 h 6858000"/>
              <a:gd name="connsiteX90-29901" fmla="*/ 6036943 w 6127519"/>
              <a:gd name="connsiteY90-29902" fmla="*/ 5329480 h 6858000"/>
              <a:gd name="connsiteX91-29903" fmla="*/ 6037677 w 6127519"/>
              <a:gd name="connsiteY91-29904" fmla="*/ 5354807 h 6858000"/>
              <a:gd name="connsiteX92-29905" fmla="*/ 6039728 w 6127519"/>
              <a:gd name="connsiteY92-29906" fmla="*/ 5359416 h 6858000"/>
              <a:gd name="connsiteX93-29907" fmla="*/ 6053435 w 6127519"/>
              <a:gd name="connsiteY93-29908" fmla="*/ 5387547 h 6858000"/>
              <a:gd name="connsiteX94-29909" fmla="*/ 6065933 w 6127519"/>
              <a:gd name="connsiteY94-29910" fmla="*/ 5443002 h 6858000"/>
              <a:gd name="connsiteX95-29911" fmla="*/ 6068640 w 6127519"/>
              <a:gd name="connsiteY95-29912" fmla="*/ 5474503 h 6858000"/>
              <a:gd name="connsiteX96-29913" fmla="*/ 6080922 w 6127519"/>
              <a:gd name="connsiteY96-29914" fmla="*/ 5561070 h 6858000"/>
              <a:gd name="connsiteX97-29915" fmla="*/ 6096949 w 6127519"/>
              <a:gd name="connsiteY97-29916" fmla="*/ 5648179 h 6858000"/>
              <a:gd name="connsiteX98-29917" fmla="*/ 6125703 w 6127519"/>
              <a:gd name="connsiteY98-29918" fmla="*/ 5692894 h 6858000"/>
              <a:gd name="connsiteX99-29919" fmla="*/ 6121353 w 6127519"/>
              <a:gd name="connsiteY99-29920" fmla="*/ 5721725 h 6858000"/>
              <a:gd name="connsiteX100-29921" fmla="*/ 6121607 w 6127519"/>
              <a:gd name="connsiteY100-29922" fmla="*/ 5721959 h 6858000"/>
              <a:gd name="connsiteX101-29923" fmla="*/ 6127024 w 6127519"/>
              <a:gd name="connsiteY101-29924" fmla="*/ 5786902 h 6858000"/>
              <a:gd name="connsiteX102-29925" fmla="*/ 6127519 w 6127519"/>
              <a:gd name="connsiteY102-29926" fmla="*/ 5865775 h 6858000"/>
              <a:gd name="connsiteX103-29927" fmla="*/ 6119217 w 6127519"/>
              <a:gd name="connsiteY103-29928" fmla="*/ 5888542 h 6858000"/>
              <a:gd name="connsiteX104-29929" fmla="*/ 6102493 w 6127519"/>
              <a:gd name="connsiteY104-29930" fmla="*/ 5928602 h 6858000"/>
              <a:gd name="connsiteX105-29931" fmla="*/ 6056863 w 6127519"/>
              <a:gd name="connsiteY105-29932" fmla="*/ 6000643 h 6858000"/>
              <a:gd name="connsiteX106-29933" fmla="*/ 6045436 w 6127519"/>
              <a:gd name="connsiteY106-29934" fmla="*/ 6124480 h 6858000"/>
              <a:gd name="connsiteX107-29935" fmla="*/ 6030489 w 6127519"/>
              <a:gd name="connsiteY107-29936" fmla="*/ 6317666 h 6858000"/>
              <a:gd name="connsiteX108-29937" fmla="*/ 6007492 w 6127519"/>
              <a:gd name="connsiteY108-29938" fmla="*/ 6440818 h 6858000"/>
              <a:gd name="connsiteX109-29939" fmla="*/ 6009467 w 6127519"/>
              <a:gd name="connsiteY109-29940" fmla="*/ 6487076 h 6858000"/>
              <a:gd name="connsiteX110-29941" fmla="*/ 5995064 w 6127519"/>
              <a:gd name="connsiteY110-29942" fmla="*/ 6540791 h 6858000"/>
              <a:gd name="connsiteX111-29943" fmla="*/ 5996309 w 6127519"/>
              <a:gd name="connsiteY111-29944" fmla="*/ 6543961 h 6858000"/>
              <a:gd name="connsiteX112-29945" fmla="*/ 5996048 w 6127519"/>
              <a:gd name="connsiteY112-29946" fmla="*/ 6555444 h 6858000"/>
              <a:gd name="connsiteX113-29947" fmla="*/ 6002524 w 6127519"/>
              <a:gd name="connsiteY113-29948" fmla="*/ 6560188 h 6858000"/>
              <a:gd name="connsiteX114-29949" fmla="*/ 6006823 w 6127519"/>
              <a:gd name="connsiteY114-29950" fmla="*/ 6578546 h 6858000"/>
              <a:gd name="connsiteX115-29951" fmla="*/ 6004510 w 6127519"/>
              <a:gd name="connsiteY115-29952" fmla="*/ 6599256 h 6858000"/>
              <a:gd name="connsiteX116-29953" fmla="*/ 5986207 w 6127519"/>
              <a:gd name="connsiteY116-29954" fmla="*/ 6695855 h 6858000"/>
              <a:gd name="connsiteX117-29955" fmla="*/ 5979428 w 6127519"/>
              <a:gd name="connsiteY117-29956" fmla="*/ 6754678 h 6858000"/>
              <a:gd name="connsiteX118-29957" fmla="*/ 5983398 w 6127519"/>
              <a:gd name="connsiteY118-29958" fmla="*/ 6778641 h 6858000"/>
              <a:gd name="connsiteX119-29959" fmla="*/ 5984543 w 6127519"/>
              <a:gd name="connsiteY119-29960" fmla="*/ 6811016 h 6858000"/>
              <a:gd name="connsiteX120-29961" fmla="*/ 5981802 w 6127519"/>
              <a:gd name="connsiteY120-29962" fmla="*/ 6838578 h 6858000"/>
              <a:gd name="connsiteX121-29963" fmla="*/ 5979671 w 6127519"/>
              <a:gd name="connsiteY121-29964" fmla="*/ 6858000 h 6858000"/>
              <a:gd name="connsiteX122-29965" fmla="*/ 0 w 6127519"/>
              <a:gd name="connsiteY122-29966" fmla="*/ 6858000 h 6858000"/>
              <a:gd name="connsiteX123-29967" fmla="*/ 0 w 6127519"/>
              <a:gd name="connsiteY123-29968" fmla="*/ 0 h 6858000"/>
              <a:gd name="connsiteX0-29969" fmla="*/ 0 w 6127519"/>
              <a:gd name="connsiteY0-29970" fmla="*/ 0 h 6858000"/>
              <a:gd name="connsiteX1-29971" fmla="*/ 4965888 w 6127519"/>
              <a:gd name="connsiteY1-29972" fmla="*/ 0 h 6858000"/>
              <a:gd name="connsiteX2-29973" fmla="*/ 4967767 w 6127519"/>
              <a:gd name="connsiteY2-29974" fmla="*/ 7930 h 6858000"/>
              <a:gd name="connsiteX3-29975" fmla="*/ 4979444 w 6127519"/>
              <a:gd name="connsiteY3-29976" fmla="*/ 43921 h 6858000"/>
              <a:gd name="connsiteX4-29977" fmla="*/ 5021173 w 6127519"/>
              <a:gd name="connsiteY4-29978" fmla="*/ 123738 h 6858000"/>
              <a:gd name="connsiteX5-29979" fmla="*/ 5075458 w 6127519"/>
              <a:gd name="connsiteY5-29980" fmla="*/ 264355 h 6858000"/>
              <a:gd name="connsiteX6-29981" fmla="*/ 5081175 w 6127519"/>
              <a:gd name="connsiteY6-29982" fmla="*/ 277448 h 6858000"/>
              <a:gd name="connsiteX7-29983" fmla="*/ 5097011 w 6127519"/>
              <a:gd name="connsiteY7-29984" fmla="*/ 355616 h 6858000"/>
              <a:gd name="connsiteX8-29985" fmla="*/ 5130982 w 6127519"/>
              <a:gd name="connsiteY8-29986" fmla="*/ 412030 h 6858000"/>
              <a:gd name="connsiteX9-29987" fmla="*/ 5153000 w 6127519"/>
              <a:gd name="connsiteY9-29988" fmla="*/ 507134 h 6858000"/>
              <a:gd name="connsiteX10-29989" fmla="*/ 5171282 w 6127519"/>
              <a:gd name="connsiteY10-29990" fmla="*/ 602071 h 6858000"/>
              <a:gd name="connsiteX11-29991" fmla="*/ 5176196 w 6127519"/>
              <a:gd name="connsiteY11-29992" fmla="*/ 636822 h 6858000"/>
              <a:gd name="connsiteX12-29993" fmla="*/ 5189051 w 6127519"/>
              <a:gd name="connsiteY12-29994" fmla="*/ 782518 h 6858000"/>
              <a:gd name="connsiteX13-29995" fmla="*/ 5210428 w 6127519"/>
              <a:gd name="connsiteY13-29996" fmla="*/ 815772 h 6858000"/>
              <a:gd name="connsiteX14-29997" fmla="*/ 5221088 w 6127519"/>
              <a:gd name="connsiteY14-29998" fmla="*/ 860193 h 6858000"/>
              <a:gd name="connsiteX15-29999" fmla="*/ 5230806 w 6127519"/>
              <a:gd name="connsiteY15-30000" fmla="*/ 961354 h 6858000"/>
              <a:gd name="connsiteX16-30001" fmla="*/ 5201018 w 6127519"/>
              <a:gd name="connsiteY16-30002" fmla="*/ 1095027 h 6858000"/>
              <a:gd name="connsiteX17-30003" fmla="*/ 5202153 w 6127519"/>
              <a:gd name="connsiteY17-30004" fmla="*/ 1133224 h 6858000"/>
              <a:gd name="connsiteX18-30005" fmla="*/ 5207370 w 6127519"/>
              <a:gd name="connsiteY18-30006" fmla="*/ 1138097 h 6858000"/>
              <a:gd name="connsiteX19-30007" fmla="*/ 5189234 w 6127519"/>
              <a:gd name="connsiteY19-30008" fmla="*/ 1193495 h 6858000"/>
              <a:gd name="connsiteX20-30009" fmla="*/ 5202769 w 6127519"/>
              <a:gd name="connsiteY20-30010" fmla="*/ 1269450 h 6858000"/>
              <a:gd name="connsiteX21-30011" fmla="*/ 5225968 w 6127519"/>
              <a:gd name="connsiteY21-30012" fmla="*/ 1357994 h 6858000"/>
              <a:gd name="connsiteX22-30013" fmla="*/ 5233819 w 6127519"/>
              <a:gd name="connsiteY22-30014" fmla="*/ 1380922 h 6858000"/>
              <a:gd name="connsiteX23-30015" fmla="*/ 5237226 w 6127519"/>
              <a:gd name="connsiteY23-30016" fmla="*/ 1441327 h 6858000"/>
              <a:gd name="connsiteX24-30017" fmla="*/ 5255653 w 6127519"/>
              <a:gd name="connsiteY24-30018" fmla="*/ 1524712 h 6858000"/>
              <a:gd name="connsiteX25-30019" fmla="*/ 5263491 w 6127519"/>
              <a:gd name="connsiteY25-30020" fmla="*/ 1642938 h 6858000"/>
              <a:gd name="connsiteX26-30021" fmla="*/ 5261314 w 6127519"/>
              <a:gd name="connsiteY26-30022" fmla="*/ 1689177 h 6858000"/>
              <a:gd name="connsiteX27-30023" fmla="*/ 5259788 w 6127519"/>
              <a:gd name="connsiteY27-30024" fmla="*/ 1768516 h 6858000"/>
              <a:gd name="connsiteX28-30025" fmla="*/ 5255696 w 6127519"/>
              <a:gd name="connsiteY28-30026" fmla="*/ 1953770 h 6858000"/>
              <a:gd name="connsiteX29-30027" fmla="*/ 5252592 w 6127519"/>
              <a:gd name="connsiteY29-30028" fmla="*/ 2092210 h 6858000"/>
              <a:gd name="connsiteX30-30029" fmla="*/ 5264303 w 6127519"/>
              <a:gd name="connsiteY30-30030" fmla="*/ 2225157 h 6858000"/>
              <a:gd name="connsiteX31-30031" fmla="*/ 5254949 w 6127519"/>
              <a:gd name="connsiteY31-30032" fmla="*/ 2236160 h 6858000"/>
              <a:gd name="connsiteX32-30033" fmla="*/ 5250104 w 6127519"/>
              <a:gd name="connsiteY32-30034" fmla="*/ 2249166 h 6858000"/>
              <a:gd name="connsiteX33-30035" fmla="*/ 5251214 w 6127519"/>
              <a:gd name="connsiteY33-30036" fmla="*/ 2250944 h 6858000"/>
              <a:gd name="connsiteX34-30037" fmla="*/ 5250644 w 6127519"/>
              <a:gd name="connsiteY34-30038" fmla="*/ 2266619 h 6858000"/>
              <a:gd name="connsiteX35-30039" fmla="*/ 5293877 w 6127519"/>
              <a:gd name="connsiteY35-30040" fmla="*/ 2368649 h 6858000"/>
              <a:gd name="connsiteX36-30041" fmla="*/ 5311338 w 6127519"/>
              <a:gd name="connsiteY36-30042" fmla="*/ 2404034 h 6858000"/>
              <a:gd name="connsiteX37-30043" fmla="*/ 5338366 w 6127519"/>
              <a:gd name="connsiteY37-30044" fmla="*/ 2465052 h 6858000"/>
              <a:gd name="connsiteX38-30045" fmla="*/ 5371263 w 6127519"/>
              <a:gd name="connsiteY38-30046" fmla="*/ 2586413 h 6858000"/>
              <a:gd name="connsiteX39-30047" fmla="*/ 5407503 w 6127519"/>
              <a:gd name="connsiteY39-30048" fmla="*/ 2786290 h 6858000"/>
              <a:gd name="connsiteX40-30049" fmla="*/ 5407356 w 6127519"/>
              <a:gd name="connsiteY40-30050" fmla="*/ 2787545 h 6858000"/>
              <a:gd name="connsiteX41-30051" fmla="*/ 5411130 w 6127519"/>
              <a:gd name="connsiteY41-30052" fmla="*/ 2788640 h 6858000"/>
              <a:gd name="connsiteX42-30053" fmla="*/ 5416439 w 6127519"/>
              <a:gd name="connsiteY42-30054" fmla="*/ 2805666 h 6858000"/>
              <a:gd name="connsiteX43-30055" fmla="*/ 5457023 w 6127519"/>
              <a:gd name="connsiteY43-30056" fmla="*/ 2858292 h 6858000"/>
              <a:gd name="connsiteX44-30057" fmla="*/ 5479298 w 6127519"/>
              <a:gd name="connsiteY44-30058" fmla="*/ 2947791 h 6858000"/>
              <a:gd name="connsiteX45-30059" fmla="*/ 5481770 w 6127519"/>
              <a:gd name="connsiteY45-30060" fmla="*/ 2951352 h 6858000"/>
              <a:gd name="connsiteX46-30061" fmla="*/ 5482045 w 6127519"/>
              <a:gd name="connsiteY46-30062" fmla="*/ 2984371 h 6858000"/>
              <a:gd name="connsiteX47-30063" fmla="*/ 5482415 w 6127519"/>
              <a:gd name="connsiteY47-30064" fmla="*/ 3004079 h 6858000"/>
              <a:gd name="connsiteX48-30065" fmla="*/ 5503944 w 6127519"/>
              <a:gd name="connsiteY48-30066" fmla="*/ 3123335 h 6858000"/>
              <a:gd name="connsiteX49-30067" fmla="*/ 5516007 w 6127519"/>
              <a:gd name="connsiteY49-30068" fmla="*/ 3258473 h 6858000"/>
              <a:gd name="connsiteX50-30069" fmla="*/ 5566839 w 6127519"/>
              <a:gd name="connsiteY50-30070" fmla="*/ 3345295 h 6858000"/>
              <a:gd name="connsiteX51-30071" fmla="*/ 5589758 w 6127519"/>
              <a:gd name="connsiteY51-30072" fmla="*/ 3506453 h 6858000"/>
              <a:gd name="connsiteX52-30073" fmla="*/ 5596144 w 6127519"/>
              <a:gd name="connsiteY52-30074" fmla="*/ 3534624 h 6858000"/>
              <a:gd name="connsiteX53-30075" fmla="*/ 5597750 w 6127519"/>
              <a:gd name="connsiteY53-30076" fmla="*/ 3534129 h 6858000"/>
              <a:gd name="connsiteX54-30077" fmla="*/ 5599700 w 6127519"/>
              <a:gd name="connsiteY54-30078" fmla="*/ 3547221 h 6858000"/>
              <a:gd name="connsiteX55-30079" fmla="*/ 5615031 w 6127519"/>
              <a:gd name="connsiteY55-30080" fmla="*/ 3557482 h 6858000"/>
              <a:gd name="connsiteX56-30081" fmla="*/ 5618377 w 6127519"/>
              <a:gd name="connsiteY56-30082" fmla="*/ 3588431 h 6858000"/>
              <a:gd name="connsiteX57-30083" fmla="*/ 5612155 w 6127519"/>
              <a:gd name="connsiteY57-30084" fmla="*/ 3589869 h 6858000"/>
              <a:gd name="connsiteX58-30085" fmla="*/ 5620843 w 6127519"/>
              <a:gd name="connsiteY58-30086" fmla="*/ 3606745 h 6858000"/>
              <a:gd name="connsiteX59-30087" fmla="*/ 5655472 w 6127519"/>
              <a:gd name="connsiteY59-30088" fmla="*/ 3678877 h 6858000"/>
              <a:gd name="connsiteX60-30089" fmla="*/ 5683015 w 6127519"/>
              <a:gd name="connsiteY60-30090" fmla="*/ 3762025 h 6858000"/>
              <a:gd name="connsiteX61-30091" fmla="*/ 5696643 w 6127519"/>
              <a:gd name="connsiteY61-30092" fmla="*/ 3773888 h 6858000"/>
              <a:gd name="connsiteX62-30093" fmla="*/ 5699203 w 6127519"/>
              <a:gd name="connsiteY62-30094" fmla="*/ 3775823 h 6858000"/>
              <a:gd name="connsiteX63-30095" fmla="*/ 5704824 w 6127519"/>
              <a:gd name="connsiteY63-30096" fmla="*/ 3785966 h 6858000"/>
              <a:gd name="connsiteX64-30097" fmla="*/ 5733539 w 6127519"/>
              <a:gd name="connsiteY64-30098" fmla="*/ 3818457 h 6858000"/>
              <a:gd name="connsiteX65-30099" fmla="*/ 5768491 w 6127519"/>
              <a:gd name="connsiteY65-30100" fmla="*/ 3914399 h 6858000"/>
              <a:gd name="connsiteX66-30101" fmla="*/ 5793123 w 6127519"/>
              <a:gd name="connsiteY66-30102" fmla="*/ 3969952 h 6858000"/>
              <a:gd name="connsiteX67-30103" fmla="*/ 5808321 w 6127519"/>
              <a:gd name="connsiteY67-30104" fmla="*/ 3988153 h 6858000"/>
              <a:gd name="connsiteX68-30105" fmla="*/ 5825621 w 6127519"/>
              <a:gd name="connsiteY68-30106" fmla="*/ 4015525 h 6858000"/>
              <a:gd name="connsiteX69-30107" fmla="*/ 5860672 w 6127519"/>
              <a:gd name="connsiteY69-30108" fmla="*/ 4061579 h 6858000"/>
              <a:gd name="connsiteX70-30109" fmla="*/ 5872173 w 6127519"/>
              <a:gd name="connsiteY70-30110" fmla="*/ 4088497 h 6858000"/>
              <a:gd name="connsiteX71-30111" fmla="*/ 5894095 w 6127519"/>
              <a:gd name="connsiteY71-30112" fmla="*/ 4128857 h 6858000"/>
              <a:gd name="connsiteX72-30113" fmla="*/ 5903513 w 6127519"/>
              <a:gd name="connsiteY72-30114" fmla="*/ 4187661 h 6858000"/>
              <a:gd name="connsiteX73-30115" fmla="*/ 5917114 w 6127519"/>
              <a:gd name="connsiteY73-30116" fmla="*/ 4213096 h 6858000"/>
              <a:gd name="connsiteX74-30117" fmla="*/ 5924233 w 6127519"/>
              <a:gd name="connsiteY74-30118" fmla="*/ 4242060 h 6858000"/>
              <a:gd name="connsiteX75-30119" fmla="*/ 5928910 w 6127519"/>
              <a:gd name="connsiteY75-30120" fmla="*/ 4300973 h 6858000"/>
              <a:gd name="connsiteX76-30121" fmla="*/ 5939320 w 6127519"/>
              <a:gd name="connsiteY76-30122" fmla="*/ 4340435 h 6858000"/>
              <a:gd name="connsiteX77-30123" fmla="*/ 5946705 w 6127519"/>
              <a:gd name="connsiteY77-30124" fmla="*/ 4428051 h 6858000"/>
              <a:gd name="connsiteX78-30125" fmla="*/ 5949261 w 6127519"/>
              <a:gd name="connsiteY78-30126" fmla="*/ 4449185 h 6858000"/>
              <a:gd name="connsiteX79-30127" fmla="*/ 5968960 w 6127519"/>
              <a:gd name="connsiteY79-30128" fmla="*/ 4482655 h 6858000"/>
              <a:gd name="connsiteX80-30129" fmla="*/ 5980106 w 6127519"/>
              <a:gd name="connsiteY80-30130" fmla="*/ 4585087 h 6858000"/>
              <a:gd name="connsiteX81-30131" fmla="*/ 5998138 w 6127519"/>
              <a:gd name="connsiteY81-30132" fmla="*/ 4697518 h 6858000"/>
              <a:gd name="connsiteX82-30133" fmla="*/ 6013516 w 6127519"/>
              <a:gd name="connsiteY82-30134" fmla="*/ 4786619 h 6858000"/>
              <a:gd name="connsiteX83-30135" fmla="*/ 6025404 w 6127519"/>
              <a:gd name="connsiteY83-30136" fmla="*/ 4858148 h 6858000"/>
              <a:gd name="connsiteX84-30137" fmla="*/ 6007749 w 6127519"/>
              <a:gd name="connsiteY84-30138" fmla="*/ 4964715 h 6858000"/>
              <a:gd name="connsiteX85-30139" fmla="*/ 6005269 w 6127519"/>
              <a:gd name="connsiteY85-30140" fmla="*/ 5150567 h 6858000"/>
              <a:gd name="connsiteX86-30141" fmla="*/ 6001127 w 6127519"/>
              <a:gd name="connsiteY86-30142" fmla="*/ 5164609 h 6858000"/>
              <a:gd name="connsiteX87-30143" fmla="*/ 5998514 w 6127519"/>
              <a:gd name="connsiteY87-30144" fmla="*/ 5189673 h 6858000"/>
              <a:gd name="connsiteX88-30145" fmla="*/ 6018409 w 6127519"/>
              <a:gd name="connsiteY88-30146" fmla="*/ 5227157 h 6858000"/>
              <a:gd name="connsiteX89-30147" fmla="*/ 6036748 w 6127519"/>
              <a:gd name="connsiteY89-30148" fmla="*/ 5322752 h 6858000"/>
              <a:gd name="connsiteX90-30149" fmla="*/ 6036943 w 6127519"/>
              <a:gd name="connsiteY90-30150" fmla="*/ 5329480 h 6858000"/>
              <a:gd name="connsiteX91-30151" fmla="*/ 6037677 w 6127519"/>
              <a:gd name="connsiteY91-30152" fmla="*/ 5354807 h 6858000"/>
              <a:gd name="connsiteX92-30153" fmla="*/ 6039728 w 6127519"/>
              <a:gd name="connsiteY92-30154" fmla="*/ 5359416 h 6858000"/>
              <a:gd name="connsiteX93-30155" fmla="*/ 6053435 w 6127519"/>
              <a:gd name="connsiteY93-30156" fmla="*/ 5387547 h 6858000"/>
              <a:gd name="connsiteX94-30157" fmla="*/ 6065933 w 6127519"/>
              <a:gd name="connsiteY94-30158" fmla="*/ 5443002 h 6858000"/>
              <a:gd name="connsiteX95-30159" fmla="*/ 6068640 w 6127519"/>
              <a:gd name="connsiteY95-30160" fmla="*/ 5474503 h 6858000"/>
              <a:gd name="connsiteX96-30161" fmla="*/ 6080922 w 6127519"/>
              <a:gd name="connsiteY96-30162" fmla="*/ 5561070 h 6858000"/>
              <a:gd name="connsiteX97-30163" fmla="*/ 6096949 w 6127519"/>
              <a:gd name="connsiteY97-30164" fmla="*/ 5648179 h 6858000"/>
              <a:gd name="connsiteX98-30165" fmla="*/ 6125703 w 6127519"/>
              <a:gd name="connsiteY98-30166" fmla="*/ 5692894 h 6858000"/>
              <a:gd name="connsiteX99-30167" fmla="*/ 6121353 w 6127519"/>
              <a:gd name="connsiteY99-30168" fmla="*/ 5721725 h 6858000"/>
              <a:gd name="connsiteX100-30169" fmla="*/ 6121607 w 6127519"/>
              <a:gd name="connsiteY100-30170" fmla="*/ 5721959 h 6858000"/>
              <a:gd name="connsiteX101-30171" fmla="*/ 6127024 w 6127519"/>
              <a:gd name="connsiteY101-30172" fmla="*/ 5786902 h 6858000"/>
              <a:gd name="connsiteX102-30173" fmla="*/ 6127519 w 6127519"/>
              <a:gd name="connsiteY102-30174" fmla="*/ 5865775 h 6858000"/>
              <a:gd name="connsiteX103-30175" fmla="*/ 6119217 w 6127519"/>
              <a:gd name="connsiteY103-30176" fmla="*/ 5888542 h 6858000"/>
              <a:gd name="connsiteX104-30177" fmla="*/ 6102493 w 6127519"/>
              <a:gd name="connsiteY104-30178" fmla="*/ 5928602 h 6858000"/>
              <a:gd name="connsiteX105-30179" fmla="*/ 6056863 w 6127519"/>
              <a:gd name="connsiteY105-30180" fmla="*/ 6000643 h 6858000"/>
              <a:gd name="connsiteX106-30181" fmla="*/ 6045436 w 6127519"/>
              <a:gd name="connsiteY106-30182" fmla="*/ 6124480 h 6858000"/>
              <a:gd name="connsiteX107-30183" fmla="*/ 6030489 w 6127519"/>
              <a:gd name="connsiteY107-30184" fmla="*/ 6317666 h 6858000"/>
              <a:gd name="connsiteX108-30185" fmla="*/ 6007492 w 6127519"/>
              <a:gd name="connsiteY108-30186" fmla="*/ 6440818 h 6858000"/>
              <a:gd name="connsiteX109-30187" fmla="*/ 6009467 w 6127519"/>
              <a:gd name="connsiteY109-30188" fmla="*/ 6487076 h 6858000"/>
              <a:gd name="connsiteX110-30189" fmla="*/ 5995064 w 6127519"/>
              <a:gd name="connsiteY110-30190" fmla="*/ 6540791 h 6858000"/>
              <a:gd name="connsiteX111-30191" fmla="*/ 5996309 w 6127519"/>
              <a:gd name="connsiteY111-30192" fmla="*/ 6543961 h 6858000"/>
              <a:gd name="connsiteX112-30193" fmla="*/ 5996048 w 6127519"/>
              <a:gd name="connsiteY112-30194" fmla="*/ 6555444 h 6858000"/>
              <a:gd name="connsiteX113-30195" fmla="*/ 6002524 w 6127519"/>
              <a:gd name="connsiteY113-30196" fmla="*/ 6560188 h 6858000"/>
              <a:gd name="connsiteX114-30197" fmla="*/ 6004510 w 6127519"/>
              <a:gd name="connsiteY114-30198" fmla="*/ 6599256 h 6858000"/>
              <a:gd name="connsiteX115-30199" fmla="*/ 5986207 w 6127519"/>
              <a:gd name="connsiteY115-30200" fmla="*/ 6695855 h 6858000"/>
              <a:gd name="connsiteX116-30201" fmla="*/ 5979428 w 6127519"/>
              <a:gd name="connsiteY116-30202" fmla="*/ 6754678 h 6858000"/>
              <a:gd name="connsiteX117-30203" fmla="*/ 5983398 w 6127519"/>
              <a:gd name="connsiteY117-30204" fmla="*/ 6778641 h 6858000"/>
              <a:gd name="connsiteX118-30205" fmla="*/ 5984543 w 6127519"/>
              <a:gd name="connsiteY118-30206" fmla="*/ 6811016 h 6858000"/>
              <a:gd name="connsiteX119-30207" fmla="*/ 5981802 w 6127519"/>
              <a:gd name="connsiteY119-30208" fmla="*/ 6838578 h 6858000"/>
              <a:gd name="connsiteX120-30209" fmla="*/ 5979671 w 6127519"/>
              <a:gd name="connsiteY120-30210" fmla="*/ 6858000 h 6858000"/>
              <a:gd name="connsiteX121-30211" fmla="*/ 0 w 6127519"/>
              <a:gd name="connsiteY121-30212" fmla="*/ 6858000 h 6858000"/>
              <a:gd name="connsiteX122-30213" fmla="*/ 0 w 6127519"/>
              <a:gd name="connsiteY122-30214" fmla="*/ 0 h 6858000"/>
              <a:gd name="connsiteX0-30215" fmla="*/ 0 w 6127519"/>
              <a:gd name="connsiteY0-30216" fmla="*/ 0 h 6858000"/>
              <a:gd name="connsiteX1-30217" fmla="*/ 4965888 w 6127519"/>
              <a:gd name="connsiteY1-30218" fmla="*/ 0 h 6858000"/>
              <a:gd name="connsiteX2-30219" fmla="*/ 4967767 w 6127519"/>
              <a:gd name="connsiteY2-30220" fmla="*/ 7930 h 6858000"/>
              <a:gd name="connsiteX3-30221" fmla="*/ 4979444 w 6127519"/>
              <a:gd name="connsiteY3-30222" fmla="*/ 43921 h 6858000"/>
              <a:gd name="connsiteX4-30223" fmla="*/ 5021173 w 6127519"/>
              <a:gd name="connsiteY4-30224" fmla="*/ 123738 h 6858000"/>
              <a:gd name="connsiteX5-30225" fmla="*/ 5075458 w 6127519"/>
              <a:gd name="connsiteY5-30226" fmla="*/ 264355 h 6858000"/>
              <a:gd name="connsiteX6-30227" fmla="*/ 5081175 w 6127519"/>
              <a:gd name="connsiteY6-30228" fmla="*/ 277448 h 6858000"/>
              <a:gd name="connsiteX7-30229" fmla="*/ 5097011 w 6127519"/>
              <a:gd name="connsiteY7-30230" fmla="*/ 355616 h 6858000"/>
              <a:gd name="connsiteX8-30231" fmla="*/ 5130982 w 6127519"/>
              <a:gd name="connsiteY8-30232" fmla="*/ 412030 h 6858000"/>
              <a:gd name="connsiteX9-30233" fmla="*/ 5153000 w 6127519"/>
              <a:gd name="connsiteY9-30234" fmla="*/ 507134 h 6858000"/>
              <a:gd name="connsiteX10-30235" fmla="*/ 5171282 w 6127519"/>
              <a:gd name="connsiteY10-30236" fmla="*/ 602071 h 6858000"/>
              <a:gd name="connsiteX11-30237" fmla="*/ 5176196 w 6127519"/>
              <a:gd name="connsiteY11-30238" fmla="*/ 636822 h 6858000"/>
              <a:gd name="connsiteX12-30239" fmla="*/ 5189051 w 6127519"/>
              <a:gd name="connsiteY12-30240" fmla="*/ 782518 h 6858000"/>
              <a:gd name="connsiteX13-30241" fmla="*/ 5210428 w 6127519"/>
              <a:gd name="connsiteY13-30242" fmla="*/ 815772 h 6858000"/>
              <a:gd name="connsiteX14-30243" fmla="*/ 5221088 w 6127519"/>
              <a:gd name="connsiteY14-30244" fmla="*/ 860193 h 6858000"/>
              <a:gd name="connsiteX15-30245" fmla="*/ 5230806 w 6127519"/>
              <a:gd name="connsiteY15-30246" fmla="*/ 961354 h 6858000"/>
              <a:gd name="connsiteX16-30247" fmla="*/ 5201018 w 6127519"/>
              <a:gd name="connsiteY16-30248" fmla="*/ 1095027 h 6858000"/>
              <a:gd name="connsiteX17-30249" fmla="*/ 5202153 w 6127519"/>
              <a:gd name="connsiteY17-30250" fmla="*/ 1133224 h 6858000"/>
              <a:gd name="connsiteX18-30251" fmla="*/ 5207370 w 6127519"/>
              <a:gd name="connsiteY18-30252" fmla="*/ 1138097 h 6858000"/>
              <a:gd name="connsiteX19-30253" fmla="*/ 5189234 w 6127519"/>
              <a:gd name="connsiteY19-30254" fmla="*/ 1193495 h 6858000"/>
              <a:gd name="connsiteX20-30255" fmla="*/ 5202769 w 6127519"/>
              <a:gd name="connsiteY20-30256" fmla="*/ 1269450 h 6858000"/>
              <a:gd name="connsiteX21-30257" fmla="*/ 5225968 w 6127519"/>
              <a:gd name="connsiteY21-30258" fmla="*/ 1357994 h 6858000"/>
              <a:gd name="connsiteX22-30259" fmla="*/ 5233819 w 6127519"/>
              <a:gd name="connsiteY22-30260" fmla="*/ 1380922 h 6858000"/>
              <a:gd name="connsiteX23-30261" fmla="*/ 5237226 w 6127519"/>
              <a:gd name="connsiteY23-30262" fmla="*/ 1441327 h 6858000"/>
              <a:gd name="connsiteX24-30263" fmla="*/ 5255653 w 6127519"/>
              <a:gd name="connsiteY24-30264" fmla="*/ 1524712 h 6858000"/>
              <a:gd name="connsiteX25-30265" fmla="*/ 5263491 w 6127519"/>
              <a:gd name="connsiteY25-30266" fmla="*/ 1642938 h 6858000"/>
              <a:gd name="connsiteX26-30267" fmla="*/ 5261314 w 6127519"/>
              <a:gd name="connsiteY26-30268" fmla="*/ 1689177 h 6858000"/>
              <a:gd name="connsiteX27-30269" fmla="*/ 5259788 w 6127519"/>
              <a:gd name="connsiteY27-30270" fmla="*/ 1768516 h 6858000"/>
              <a:gd name="connsiteX28-30271" fmla="*/ 5255696 w 6127519"/>
              <a:gd name="connsiteY28-30272" fmla="*/ 1953770 h 6858000"/>
              <a:gd name="connsiteX29-30273" fmla="*/ 5252592 w 6127519"/>
              <a:gd name="connsiteY29-30274" fmla="*/ 2092210 h 6858000"/>
              <a:gd name="connsiteX30-30275" fmla="*/ 5264303 w 6127519"/>
              <a:gd name="connsiteY30-30276" fmla="*/ 2225157 h 6858000"/>
              <a:gd name="connsiteX31-30277" fmla="*/ 5254949 w 6127519"/>
              <a:gd name="connsiteY31-30278" fmla="*/ 2236160 h 6858000"/>
              <a:gd name="connsiteX32-30279" fmla="*/ 5250104 w 6127519"/>
              <a:gd name="connsiteY32-30280" fmla="*/ 2249166 h 6858000"/>
              <a:gd name="connsiteX33-30281" fmla="*/ 5251214 w 6127519"/>
              <a:gd name="connsiteY33-30282" fmla="*/ 2250944 h 6858000"/>
              <a:gd name="connsiteX34-30283" fmla="*/ 5250644 w 6127519"/>
              <a:gd name="connsiteY34-30284" fmla="*/ 2266619 h 6858000"/>
              <a:gd name="connsiteX35-30285" fmla="*/ 5293877 w 6127519"/>
              <a:gd name="connsiteY35-30286" fmla="*/ 2368649 h 6858000"/>
              <a:gd name="connsiteX36-30287" fmla="*/ 5311338 w 6127519"/>
              <a:gd name="connsiteY36-30288" fmla="*/ 2404034 h 6858000"/>
              <a:gd name="connsiteX37-30289" fmla="*/ 5338366 w 6127519"/>
              <a:gd name="connsiteY37-30290" fmla="*/ 2465052 h 6858000"/>
              <a:gd name="connsiteX38-30291" fmla="*/ 5371263 w 6127519"/>
              <a:gd name="connsiteY38-30292" fmla="*/ 2586413 h 6858000"/>
              <a:gd name="connsiteX39-30293" fmla="*/ 5407503 w 6127519"/>
              <a:gd name="connsiteY39-30294" fmla="*/ 2786290 h 6858000"/>
              <a:gd name="connsiteX40-30295" fmla="*/ 5407356 w 6127519"/>
              <a:gd name="connsiteY40-30296" fmla="*/ 2787545 h 6858000"/>
              <a:gd name="connsiteX41-30297" fmla="*/ 5411130 w 6127519"/>
              <a:gd name="connsiteY41-30298" fmla="*/ 2788640 h 6858000"/>
              <a:gd name="connsiteX42-30299" fmla="*/ 5416439 w 6127519"/>
              <a:gd name="connsiteY42-30300" fmla="*/ 2805666 h 6858000"/>
              <a:gd name="connsiteX43-30301" fmla="*/ 5457023 w 6127519"/>
              <a:gd name="connsiteY43-30302" fmla="*/ 2858292 h 6858000"/>
              <a:gd name="connsiteX44-30303" fmla="*/ 5479298 w 6127519"/>
              <a:gd name="connsiteY44-30304" fmla="*/ 2947791 h 6858000"/>
              <a:gd name="connsiteX45-30305" fmla="*/ 5481770 w 6127519"/>
              <a:gd name="connsiteY45-30306" fmla="*/ 2951352 h 6858000"/>
              <a:gd name="connsiteX46-30307" fmla="*/ 5482045 w 6127519"/>
              <a:gd name="connsiteY46-30308" fmla="*/ 2984371 h 6858000"/>
              <a:gd name="connsiteX47-30309" fmla="*/ 5482415 w 6127519"/>
              <a:gd name="connsiteY47-30310" fmla="*/ 3004079 h 6858000"/>
              <a:gd name="connsiteX48-30311" fmla="*/ 5503944 w 6127519"/>
              <a:gd name="connsiteY48-30312" fmla="*/ 3123335 h 6858000"/>
              <a:gd name="connsiteX49-30313" fmla="*/ 5516007 w 6127519"/>
              <a:gd name="connsiteY49-30314" fmla="*/ 3258473 h 6858000"/>
              <a:gd name="connsiteX50-30315" fmla="*/ 5566839 w 6127519"/>
              <a:gd name="connsiteY50-30316" fmla="*/ 3345295 h 6858000"/>
              <a:gd name="connsiteX51-30317" fmla="*/ 5589758 w 6127519"/>
              <a:gd name="connsiteY51-30318" fmla="*/ 3506453 h 6858000"/>
              <a:gd name="connsiteX52-30319" fmla="*/ 5596144 w 6127519"/>
              <a:gd name="connsiteY52-30320" fmla="*/ 3534624 h 6858000"/>
              <a:gd name="connsiteX53-30321" fmla="*/ 5597750 w 6127519"/>
              <a:gd name="connsiteY53-30322" fmla="*/ 3534129 h 6858000"/>
              <a:gd name="connsiteX54-30323" fmla="*/ 5599700 w 6127519"/>
              <a:gd name="connsiteY54-30324" fmla="*/ 3547221 h 6858000"/>
              <a:gd name="connsiteX55-30325" fmla="*/ 5615031 w 6127519"/>
              <a:gd name="connsiteY55-30326" fmla="*/ 3557482 h 6858000"/>
              <a:gd name="connsiteX56-30327" fmla="*/ 5618377 w 6127519"/>
              <a:gd name="connsiteY56-30328" fmla="*/ 3588431 h 6858000"/>
              <a:gd name="connsiteX57-30329" fmla="*/ 5612155 w 6127519"/>
              <a:gd name="connsiteY57-30330" fmla="*/ 3589869 h 6858000"/>
              <a:gd name="connsiteX58-30331" fmla="*/ 5620843 w 6127519"/>
              <a:gd name="connsiteY58-30332" fmla="*/ 3606745 h 6858000"/>
              <a:gd name="connsiteX59-30333" fmla="*/ 5655472 w 6127519"/>
              <a:gd name="connsiteY59-30334" fmla="*/ 3678877 h 6858000"/>
              <a:gd name="connsiteX60-30335" fmla="*/ 5683015 w 6127519"/>
              <a:gd name="connsiteY60-30336" fmla="*/ 3762025 h 6858000"/>
              <a:gd name="connsiteX61-30337" fmla="*/ 5696643 w 6127519"/>
              <a:gd name="connsiteY61-30338" fmla="*/ 3773888 h 6858000"/>
              <a:gd name="connsiteX62-30339" fmla="*/ 5699203 w 6127519"/>
              <a:gd name="connsiteY62-30340" fmla="*/ 3775823 h 6858000"/>
              <a:gd name="connsiteX63-30341" fmla="*/ 5704824 w 6127519"/>
              <a:gd name="connsiteY63-30342" fmla="*/ 3785966 h 6858000"/>
              <a:gd name="connsiteX64-30343" fmla="*/ 5733539 w 6127519"/>
              <a:gd name="connsiteY64-30344" fmla="*/ 3818457 h 6858000"/>
              <a:gd name="connsiteX65-30345" fmla="*/ 5768491 w 6127519"/>
              <a:gd name="connsiteY65-30346" fmla="*/ 3914399 h 6858000"/>
              <a:gd name="connsiteX66-30347" fmla="*/ 5793123 w 6127519"/>
              <a:gd name="connsiteY66-30348" fmla="*/ 3969952 h 6858000"/>
              <a:gd name="connsiteX67-30349" fmla="*/ 5808321 w 6127519"/>
              <a:gd name="connsiteY67-30350" fmla="*/ 3988153 h 6858000"/>
              <a:gd name="connsiteX68-30351" fmla="*/ 5825621 w 6127519"/>
              <a:gd name="connsiteY68-30352" fmla="*/ 4015525 h 6858000"/>
              <a:gd name="connsiteX69-30353" fmla="*/ 5860672 w 6127519"/>
              <a:gd name="connsiteY69-30354" fmla="*/ 4061579 h 6858000"/>
              <a:gd name="connsiteX70-30355" fmla="*/ 5872173 w 6127519"/>
              <a:gd name="connsiteY70-30356" fmla="*/ 4088497 h 6858000"/>
              <a:gd name="connsiteX71-30357" fmla="*/ 5894095 w 6127519"/>
              <a:gd name="connsiteY71-30358" fmla="*/ 4128857 h 6858000"/>
              <a:gd name="connsiteX72-30359" fmla="*/ 5903513 w 6127519"/>
              <a:gd name="connsiteY72-30360" fmla="*/ 4187661 h 6858000"/>
              <a:gd name="connsiteX73-30361" fmla="*/ 5917114 w 6127519"/>
              <a:gd name="connsiteY73-30362" fmla="*/ 4213096 h 6858000"/>
              <a:gd name="connsiteX74-30363" fmla="*/ 5924233 w 6127519"/>
              <a:gd name="connsiteY74-30364" fmla="*/ 4242060 h 6858000"/>
              <a:gd name="connsiteX75-30365" fmla="*/ 5928910 w 6127519"/>
              <a:gd name="connsiteY75-30366" fmla="*/ 4300973 h 6858000"/>
              <a:gd name="connsiteX76-30367" fmla="*/ 5939320 w 6127519"/>
              <a:gd name="connsiteY76-30368" fmla="*/ 4340435 h 6858000"/>
              <a:gd name="connsiteX77-30369" fmla="*/ 5946705 w 6127519"/>
              <a:gd name="connsiteY77-30370" fmla="*/ 4428051 h 6858000"/>
              <a:gd name="connsiteX78-30371" fmla="*/ 5949261 w 6127519"/>
              <a:gd name="connsiteY78-30372" fmla="*/ 4449185 h 6858000"/>
              <a:gd name="connsiteX79-30373" fmla="*/ 5968960 w 6127519"/>
              <a:gd name="connsiteY79-30374" fmla="*/ 4482655 h 6858000"/>
              <a:gd name="connsiteX80-30375" fmla="*/ 5980106 w 6127519"/>
              <a:gd name="connsiteY80-30376" fmla="*/ 4585087 h 6858000"/>
              <a:gd name="connsiteX81-30377" fmla="*/ 5998138 w 6127519"/>
              <a:gd name="connsiteY81-30378" fmla="*/ 4697518 h 6858000"/>
              <a:gd name="connsiteX82-30379" fmla="*/ 6013516 w 6127519"/>
              <a:gd name="connsiteY82-30380" fmla="*/ 4786619 h 6858000"/>
              <a:gd name="connsiteX83-30381" fmla="*/ 6025404 w 6127519"/>
              <a:gd name="connsiteY83-30382" fmla="*/ 4858148 h 6858000"/>
              <a:gd name="connsiteX84-30383" fmla="*/ 6007749 w 6127519"/>
              <a:gd name="connsiteY84-30384" fmla="*/ 4964715 h 6858000"/>
              <a:gd name="connsiteX85-30385" fmla="*/ 6005269 w 6127519"/>
              <a:gd name="connsiteY85-30386" fmla="*/ 5150567 h 6858000"/>
              <a:gd name="connsiteX86-30387" fmla="*/ 6001127 w 6127519"/>
              <a:gd name="connsiteY86-30388" fmla="*/ 5164609 h 6858000"/>
              <a:gd name="connsiteX87-30389" fmla="*/ 5998514 w 6127519"/>
              <a:gd name="connsiteY87-30390" fmla="*/ 5189673 h 6858000"/>
              <a:gd name="connsiteX88-30391" fmla="*/ 6018409 w 6127519"/>
              <a:gd name="connsiteY88-30392" fmla="*/ 5227157 h 6858000"/>
              <a:gd name="connsiteX89-30393" fmla="*/ 6036748 w 6127519"/>
              <a:gd name="connsiteY89-30394" fmla="*/ 5322752 h 6858000"/>
              <a:gd name="connsiteX90-30395" fmla="*/ 6036943 w 6127519"/>
              <a:gd name="connsiteY90-30396" fmla="*/ 5329480 h 6858000"/>
              <a:gd name="connsiteX91-30397" fmla="*/ 6037677 w 6127519"/>
              <a:gd name="connsiteY91-30398" fmla="*/ 5354807 h 6858000"/>
              <a:gd name="connsiteX92-30399" fmla="*/ 6039728 w 6127519"/>
              <a:gd name="connsiteY92-30400" fmla="*/ 5359416 h 6858000"/>
              <a:gd name="connsiteX93-30401" fmla="*/ 6053435 w 6127519"/>
              <a:gd name="connsiteY93-30402" fmla="*/ 5387547 h 6858000"/>
              <a:gd name="connsiteX94-30403" fmla="*/ 6065933 w 6127519"/>
              <a:gd name="connsiteY94-30404" fmla="*/ 5443002 h 6858000"/>
              <a:gd name="connsiteX95-30405" fmla="*/ 6068640 w 6127519"/>
              <a:gd name="connsiteY95-30406" fmla="*/ 5474503 h 6858000"/>
              <a:gd name="connsiteX96-30407" fmla="*/ 6080922 w 6127519"/>
              <a:gd name="connsiteY96-30408" fmla="*/ 5561070 h 6858000"/>
              <a:gd name="connsiteX97-30409" fmla="*/ 6096949 w 6127519"/>
              <a:gd name="connsiteY97-30410" fmla="*/ 5648179 h 6858000"/>
              <a:gd name="connsiteX98-30411" fmla="*/ 6125703 w 6127519"/>
              <a:gd name="connsiteY98-30412" fmla="*/ 5692894 h 6858000"/>
              <a:gd name="connsiteX99-30413" fmla="*/ 6121353 w 6127519"/>
              <a:gd name="connsiteY99-30414" fmla="*/ 5721725 h 6858000"/>
              <a:gd name="connsiteX100-30415" fmla="*/ 6121607 w 6127519"/>
              <a:gd name="connsiteY100-30416" fmla="*/ 5721959 h 6858000"/>
              <a:gd name="connsiteX101-30417" fmla="*/ 6127024 w 6127519"/>
              <a:gd name="connsiteY101-30418" fmla="*/ 5786902 h 6858000"/>
              <a:gd name="connsiteX102-30419" fmla="*/ 6127519 w 6127519"/>
              <a:gd name="connsiteY102-30420" fmla="*/ 5865775 h 6858000"/>
              <a:gd name="connsiteX103-30421" fmla="*/ 6119217 w 6127519"/>
              <a:gd name="connsiteY103-30422" fmla="*/ 5888542 h 6858000"/>
              <a:gd name="connsiteX104-30423" fmla="*/ 6102493 w 6127519"/>
              <a:gd name="connsiteY104-30424" fmla="*/ 5928602 h 6858000"/>
              <a:gd name="connsiteX105-30425" fmla="*/ 6056863 w 6127519"/>
              <a:gd name="connsiteY105-30426" fmla="*/ 6000643 h 6858000"/>
              <a:gd name="connsiteX106-30427" fmla="*/ 6045436 w 6127519"/>
              <a:gd name="connsiteY106-30428" fmla="*/ 6124480 h 6858000"/>
              <a:gd name="connsiteX107-30429" fmla="*/ 6030489 w 6127519"/>
              <a:gd name="connsiteY107-30430" fmla="*/ 6317666 h 6858000"/>
              <a:gd name="connsiteX108-30431" fmla="*/ 6007492 w 6127519"/>
              <a:gd name="connsiteY108-30432" fmla="*/ 6440818 h 6858000"/>
              <a:gd name="connsiteX109-30433" fmla="*/ 6009467 w 6127519"/>
              <a:gd name="connsiteY109-30434" fmla="*/ 6487076 h 6858000"/>
              <a:gd name="connsiteX110-30435" fmla="*/ 5995064 w 6127519"/>
              <a:gd name="connsiteY110-30436" fmla="*/ 6540791 h 6858000"/>
              <a:gd name="connsiteX111-30437" fmla="*/ 5996309 w 6127519"/>
              <a:gd name="connsiteY111-30438" fmla="*/ 6543961 h 6858000"/>
              <a:gd name="connsiteX112-30439" fmla="*/ 5996048 w 6127519"/>
              <a:gd name="connsiteY112-30440" fmla="*/ 6555444 h 6858000"/>
              <a:gd name="connsiteX113-30441" fmla="*/ 6004510 w 6127519"/>
              <a:gd name="connsiteY113-30442" fmla="*/ 6599256 h 6858000"/>
              <a:gd name="connsiteX114-30443" fmla="*/ 5986207 w 6127519"/>
              <a:gd name="connsiteY114-30444" fmla="*/ 6695855 h 6858000"/>
              <a:gd name="connsiteX115-30445" fmla="*/ 5979428 w 6127519"/>
              <a:gd name="connsiteY115-30446" fmla="*/ 6754678 h 6858000"/>
              <a:gd name="connsiteX116-30447" fmla="*/ 5983398 w 6127519"/>
              <a:gd name="connsiteY116-30448" fmla="*/ 6778641 h 6858000"/>
              <a:gd name="connsiteX117-30449" fmla="*/ 5984543 w 6127519"/>
              <a:gd name="connsiteY117-30450" fmla="*/ 6811016 h 6858000"/>
              <a:gd name="connsiteX118-30451" fmla="*/ 5981802 w 6127519"/>
              <a:gd name="connsiteY118-30452" fmla="*/ 6838578 h 6858000"/>
              <a:gd name="connsiteX119-30453" fmla="*/ 5979671 w 6127519"/>
              <a:gd name="connsiteY119-30454" fmla="*/ 6858000 h 6858000"/>
              <a:gd name="connsiteX120-30455" fmla="*/ 0 w 6127519"/>
              <a:gd name="connsiteY120-30456" fmla="*/ 6858000 h 6858000"/>
              <a:gd name="connsiteX121-30457" fmla="*/ 0 w 6127519"/>
              <a:gd name="connsiteY121-30458" fmla="*/ 0 h 6858000"/>
              <a:gd name="connsiteX0-30459" fmla="*/ 0 w 6127519"/>
              <a:gd name="connsiteY0-30460" fmla="*/ 0 h 6858000"/>
              <a:gd name="connsiteX1-30461" fmla="*/ 4965888 w 6127519"/>
              <a:gd name="connsiteY1-30462" fmla="*/ 0 h 6858000"/>
              <a:gd name="connsiteX2-30463" fmla="*/ 4967767 w 6127519"/>
              <a:gd name="connsiteY2-30464" fmla="*/ 7930 h 6858000"/>
              <a:gd name="connsiteX3-30465" fmla="*/ 4979444 w 6127519"/>
              <a:gd name="connsiteY3-30466" fmla="*/ 43921 h 6858000"/>
              <a:gd name="connsiteX4-30467" fmla="*/ 5021173 w 6127519"/>
              <a:gd name="connsiteY4-30468" fmla="*/ 123738 h 6858000"/>
              <a:gd name="connsiteX5-30469" fmla="*/ 5075458 w 6127519"/>
              <a:gd name="connsiteY5-30470" fmla="*/ 264355 h 6858000"/>
              <a:gd name="connsiteX6-30471" fmla="*/ 5081175 w 6127519"/>
              <a:gd name="connsiteY6-30472" fmla="*/ 277448 h 6858000"/>
              <a:gd name="connsiteX7-30473" fmla="*/ 5097011 w 6127519"/>
              <a:gd name="connsiteY7-30474" fmla="*/ 355616 h 6858000"/>
              <a:gd name="connsiteX8-30475" fmla="*/ 5130982 w 6127519"/>
              <a:gd name="connsiteY8-30476" fmla="*/ 412030 h 6858000"/>
              <a:gd name="connsiteX9-30477" fmla="*/ 5153000 w 6127519"/>
              <a:gd name="connsiteY9-30478" fmla="*/ 507134 h 6858000"/>
              <a:gd name="connsiteX10-30479" fmla="*/ 5171282 w 6127519"/>
              <a:gd name="connsiteY10-30480" fmla="*/ 602071 h 6858000"/>
              <a:gd name="connsiteX11-30481" fmla="*/ 5176196 w 6127519"/>
              <a:gd name="connsiteY11-30482" fmla="*/ 636822 h 6858000"/>
              <a:gd name="connsiteX12-30483" fmla="*/ 5189051 w 6127519"/>
              <a:gd name="connsiteY12-30484" fmla="*/ 782518 h 6858000"/>
              <a:gd name="connsiteX13-30485" fmla="*/ 5210428 w 6127519"/>
              <a:gd name="connsiteY13-30486" fmla="*/ 815772 h 6858000"/>
              <a:gd name="connsiteX14-30487" fmla="*/ 5221088 w 6127519"/>
              <a:gd name="connsiteY14-30488" fmla="*/ 860193 h 6858000"/>
              <a:gd name="connsiteX15-30489" fmla="*/ 5230806 w 6127519"/>
              <a:gd name="connsiteY15-30490" fmla="*/ 961354 h 6858000"/>
              <a:gd name="connsiteX16-30491" fmla="*/ 5201018 w 6127519"/>
              <a:gd name="connsiteY16-30492" fmla="*/ 1095027 h 6858000"/>
              <a:gd name="connsiteX17-30493" fmla="*/ 5202153 w 6127519"/>
              <a:gd name="connsiteY17-30494" fmla="*/ 1133224 h 6858000"/>
              <a:gd name="connsiteX18-30495" fmla="*/ 5207370 w 6127519"/>
              <a:gd name="connsiteY18-30496" fmla="*/ 1138097 h 6858000"/>
              <a:gd name="connsiteX19-30497" fmla="*/ 5189234 w 6127519"/>
              <a:gd name="connsiteY19-30498" fmla="*/ 1193495 h 6858000"/>
              <a:gd name="connsiteX20-30499" fmla="*/ 5202769 w 6127519"/>
              <a:gd name="connsiteY20-30500" fmla="*/ 1269450 h 6858000"/>
              <a:gd name="connsiteX21-30501" fmla="*/ 5225968 w 6127519"/>
              <a:gd name="connsiteY21-30502" fmla="*/ 1357994 h 6858000"/>
              <a:gd name="connsiteX22-30503" fmla="*/ 5233819 w 6127519"/>
              <a:gd name="connsiteY22-30504" fmla="*/ 1380922 h 6858000"/>
              <a:gd name="connsiteX23-30505" fmla="*/ 5237226 w 6127519"/>
              <a:gd name="connsiteY23-30506" fmla="*/ 1441327 h 6858000"/>
              <a:gd name="connsiteX24-30507" fmla="*/ 5255653 w 6127519"/>
              <a:gd name="connsiteY24-30508" fmla="*/ 1524712 h 6858000"/>
              <a:gd name="connsiteX25-30509" fmla="*/ 5263491 w 6127519"/>
              <a:gd name="connsiteY25-30510" fmla="*/ 1642938 h 6858000"/>
              <a:gd name="connsiteX26-30511" fmla="*/ 5261314 w 6127519"/>
              <a:gd name="connsiteY26-30512" fmla="*/ 1689177 h 6858000"/>
              <a:gd name="connsiteX27-30513" fmla="*/ 5259788 w 6127519"/>
              <a:gd name="connsiteY27-30514" fmla="*/ 1768516 h 6858000"/>
              <a:gd name="connsiteX28-30515" fmla="*/ 5255696 w 6127519"/>
              <a:gd name="connsiteY28-30516" fmla="*/ 1953770 h 6858000"/>
              <a:gd name="connsiteX29-30517" fmla="*/ 5252592 w 6127519"/>
              <a:gd name="connsiteY29-30518" fmla="*/ 2092210 h 6858000"/>
              <a:gd name="connsiteX30-30519" fmla="*/ 5264303 w 6127519"/>
              <a:gd name="connsiteY30-30520" fmla="*/ 2225157 h 6858000"/>
              <a:gd name="connsiteX31-30521" fmla="*/ 5254949 w 6127519"/>
              <a:gd name="connsiteY31-30522" fmla="*/ 2236160 h 6858000"/>
              <a:gd name="connsiteX32-30523" fmla="*/ 5250104 w 6127519"/>
              <a:gd name="connsiteY32-30524" fmla="*/ 2249166 h 6858000"/>
              <a:gd name="connsiteX33-30525" fmla="*/ 5251214 w 6127519"/>
              <a:gd name="connsiteY33-30526" fmla="*/ 2250944 h 6858000"/>
              <a:gd name="connsiteX34-30527" fmla="*/ 5250644 w 6127519"/>
              <a:gd name="connsiteY34-30528" fmla="*/ 2266619 h 6858000"/>
              <a:gd name="connsiteX35-30529" fmla="*/ 5293877 w 6127519"/>
              <a:gd name="connsiteY35-30530" fmla="*/ 2368649 h 6858000"/>
              <a:gd name="connsiteX36-30531" fmla="*/ 5311338 w 6127519"/>
              <a:gd name="connsiteY36-30532" fmla="*/ 2404034 h 6858000"/>
              <a:gd name="connsiteX37-30533" fmla="*/ 5338366 w 6127519"/>
              <a:gd name="connsiteY37-30534" fmla="*/ 2465052 h 6858000"/>
              <a:gd name="connsiteX38-30535" fmla="*/ 5371263 w 6127519"/>
              <a:gd name="connsiteY38-30536" fmla="*/ 2586413 h 6858000"/>
              <a:gd name="connsiteX39-30537" fmla="*/ 5407503 w 6127519"/>
              <a:gd name="connsiteY39-30538" fmla="*/ 2786290 h 6858000"/>
              <a:gd name="connsiteX40-30539" fmla="*/ 5407356 w 6127519"/>
              <a:gd name="connsiteY40-30540" fmla="*/ 2787545 h 6858000"/>
              <a:gd name="connsiteX41-30541" fmla="*/ 5411130 w 6127519"/>
              <a:gd name="connsiteY41-30542" fmla="*/ 2788640 h 6858000"/>
              <a:gd name="connsiteX42-30543" fmla="*/ 5416439 w 6127519"/>
              <a:gd name="connsiteY42-30544" fmla="*/ 2805666 h 6858000"/>
              <a:gd name="connsiteX43-30545" fmla="*/ 5457023 w 6127519"/>
              <a:gd name="connsiteY43-30546" fmla="*/ 2858292 h 6858000"/>
              <a:gd name="connsiteX44-30547" fmla="*/ 5479298 w 6127519"/>
              <a:gd name="connsiteY44-30548" fmla="*/ 2947791 h 6858000"/>
              <a:gd name="connsiteX45-30549" fmla="*/ 5481770 w 6127519"/>
              <a:gd name="connsiteY45-30550" fmla="*/ 2951352 h 6858000"/>
              <a:gd name="connsiteX46-30551" fmla="*/ 5482045 w 6127519"/>
              <a:gd name="connsiteY46-30552" fmla="*/ 2984371 h 6858000"/>
              <a:gd name="connsiteX47-30553" fmla="*/ 5482415 w 6127519"/>
              <a:gd name="connsiteY47-30554" fmla="*/ 3004079 h 6858000"/>
              <a:gd name="connsiteX48-30555" fmla="*/ 5503944 w 6127519"/>
              <a:gd name="connsiteY48-30556" fmla="*/ 3123335 h 6858000"/>
              <a:gd name="connsiteX49-30557" fmla="*/ 5516007 w 6127519"/>
              <a:gd name="connsiteY49-30558" fmla="*/ 3258473 h 6858000"/>
              <a:gd name="connsiteX50-30559" fmla="*/ 5566839 w 6127519"/>
              <a:gd name="connsiteY50-30560" fmla="*/ 3345295 h 6858000"/>
              <a:gd name="connsiteX51-30561" fmla="*/ 5589758 w 6127519"/>
              <a:gd name="connsiteY51-30562" fmla="*/ 3506453 h 6858000"/>
              <a:gd name="connsiteX52-30563" fmla="*/ 5596144 w 6127519"/>
              <a:gd name="connsiteY52-30564" fmla="*/ 3534624 h 6858000"/>
              <a:gd name="connsiteX53-30565" fmla="*/ 5597750 w 6127519"/>
              <a:gd name="connsiteY53-30566" fmla="*/ 3534129 h 6858000"/>
              <a:gd name="connsiteX54-30567" fmla="*/ 5599700 w 6127519"/>
              <a:gd name="connsiteY54-30568" fmla="*/ 3547221 h 6858000"/>
              <a:gd name="connsiteX55-30569" fmla="*/ 5615031 w 6127519"/>
              <a:gd name="connsiteY55-30570" fmla="*/ 3557482 h 6858000"/>
              <a:gd name="connsiteX56-30571" fmla="*/ 5618377 w 6127519"/>
              <a:gd name="connsiteY56-30572" fmla="*/ 3588431 h 6858000"/>
              <a:gd name="connsiteX57-30573" fmla="*/ 5612155 w 6127519"/>
              <a:gd name="connsiteY57-30574" fmla="*/ 3589869 h 6858000"/>
              <a:gd name="connsiteX58-30575" fmla="*/ 5620843 w 6127519"/>
              <a:gd name="connsiteY58-30576" fmla="*/ 3606745 h 6858000"/>
              <a:gd name="connsiteX59-30577" fmla="*/ 5655472 w 6127519"/>
              <a:gd name="connsiteY59-30578" fmla="*/ 3678877 h 6858000"/>
              <a:gd name="connsiteX60-30579" fmla="*/ 5683015 w 6127519"/>
              <a:gd name="connsiteY60-30580" fmla="*/ 3762025 h 6858000"/>
              <a:gd name="connsiteX61-30581" fmla="*/ 5696643 w 6127519"/>
              <a:gd name="connsiteY61-30582" fmla="*/ 3773888 h 6858000"/>
              <a:gd name="connsiteX62-30583" fmla="*/ 5699203 w 6127519"/>
              <a:gd name="connsiteY62-30584" fmla="*/ 3775823 h 6858000"/>
              <a:gd name="connsiteX63-30585" fmla="*/ 5704824 w 6127519"/>
              <a:gd name="connsiteY63-30586" fmla="*/ 3785966 h 6858000"/>
              <a:gd name="connsiteX64-30587" fmla="*/ 5733539 w 6127519"/>
              <a:gd name="connsiteY64-30588" fmla="*/ 3818457 h 6858000"/>
              <a:gd name="connsiteX65-30589" fmla="*/ 5768491 w 6127519"/>
              <a:gd name="connsiteY65-30590" fmla="*/ 3914399 h 6858000"/>
              <a:gd name="connsiteX66-30591" fmla="*/ 5793123 w 6127519"/>
              <a:gd name="connsiteY66-30592" fmla="*/ 3969952 h 6858000"/>
              <a:gd name="connsiteX67-30593" fmla="*/ 5808321 w 6127519"/>
              <a:gd name="connsiteY67-30594" fmla="*/ 3988153 h 6858000"/>
              <a:gd name="connsiteX68-30595" fmla="*/ 5825621 w 6127519"/>
              <a:gd name="connsiteY68-30596" fmla="*/ 4015525 h 6858000"/>
              <a:gd name="connsiteX69-30597" fmla="*/ 5860672 w 6127519"/>
              <a:gd name="connsiteY69-30598" fmla="*/ 4061579 h 6858000"/>
              <a:gd name="connsiteX70-30599" fmla="*/ 5872173 w 6127519"/>
              <a:gd name="connsiteY70-30600" fmla="*/ 4088497 h 6858000"/>
              <a:gd name="connsiteX71-30601" fmla="*/ 5894095 w 6127519"/>
              <a:gd name="connsiteY71-30602" fmla="*/ 4128857 h 6858000"/>
              <a:gd name="connsiteX72-30603" fmla="*/ 5903513 w 6127519"/>
              <a:gd name="connsiteY72-30604" fmla="*/ 4187661 h 6858000"/>
              <a:gd name="connsiteX73-30605" fmla="*/ 5917114 w 6127519"/>
              <a:gd name="connsiteY73-30606" fmla="*/ 4213096 h 6858000"/>
              <a:gd name="connsiteX74-30607" fmla="*/ 5924233 w 6127519"/>
              <a:gd name="connsiteY74-30608" fmla="*/ 4242060 h 6858000"/>
              <a:gd name="connsiteX75-30609" fmla="*/ 5928910 w 6127519"/>
              <a:gd name="connsiteY75-30610" fmla="*/ 4300973 h 6858000"/>
              <a:gd name="connsiteX76-30611" fmla="*/ 5939320 w 6127519"/>
              <a:gd name="connsiteY76-30612" fmla="*/ 4340435 h 6858000"/>
              <a:gd name="connsiteX77-30613" fmla="*/ 5946705 w 6127519"/>
              <a:gd name="connsiteY77-30614" fmla="*/ 4428051 h 6858000"/>
              <a:gd name="connsiteX78-30615" fmla="*/ 5949261 w 6127519"/>
              <a:gd name="connsiteY78-30616" fmla="*/ 4449185 h 6858000"/>
              <a:gd name="connsiteX79-30617" fmla="*/ 5968960 w 6127519"/>
              <a:gd name="connsiteY79-30618" fmla="*/ 4482655 h 6858000"/>
              <a:gd name="connsiteX80-30619" fmla="*/ 5980106 w 6127519"/>
              <a:gd name="connsiteY80-30620" fmla="*/ 4585087 h 6858000"/>
              <a:gd name="connsiteX81-30621" fmla="*/ 5998138 w 6127519"/>
              <a:gd name="connsiteY81-30622" fmla="*/ 4697518 h 6858000"/>
              <a:gd name="connsiteX82-30623" fmla="*/ 6013516 w 6127519"/>
              <a:gd name="connsiteY82-30624" fmla="*/ 4786619 h 6858000"/>
              <a:gd name="connsiteX83-30625" fmla="*/ 6025404 w 6127519"/>
              <a:gd name="connsiteY83-30626" fmla="*/ 4858148 h 6858000"/>
              <a:gd name="connsiteX84-30627" fmla="*/ 6007749 w 6127519"/>
              <a:gd name="connsiteY84-30628" fmla="*/ 4964715 h 6858000"/>
              <a:gd name="connsiteX85-30629" fmla="*/ 6005269 w 6127519"/>
              <a:gd name="connsiteY85-30630" fmla="*/ 5150567 h 6858000"/>
              <a:gd name="connsiteX86-30631" fmla="*/ 6001127 w 6127519"/>
              <a:gd name="connsiteY86-30632" fmla="*/ 5164609 h 6858000"/>
              <a:gd name="connsiteX87-30633" fmla="*/ 5998514 w 6127519"/>
              <a:gd name="connsiteY87-30634" fmla="*/ 5189673 h 6858000"/>
              <a:gd name="connsiteX88-30635" fmla="*/ 6018409 w 6127519"/>
              <a:gd name="connsiteY88-30636" fmla="*/ 5227157 h 6858000"/>
              <a:gd name="connsiteX89-30637" fmla="*/ 6036748 w 6127519"/>
              <a:gd name="connsiteY89-30638" fmla="*/ 5322752 h 6858000"/>
              <a:gd name="connsiteX90-30639" fmla="*/ 6036943 w 6127519"/>
              <a:gd name="connsiteY90-30640" fmla="*/ 5329480 h 6858000"/>
              <a:gd name="connsiteX91-30641" fmla="*/ 6037677 w 6127519"/>
              <a:gd name="connsiteY91-30642" fmla="*/ 5354807 h 6858000"/>
              <a:gd name="connsiteX92-30643" fmla="*/ 6039728 w 6127519"/>
              <a:gd name="connsiteY92-30644" fmla="*/ 5359416 h 6858000"/>
              <a:gd name="connsiteX93-30645" fmla="*/ 6053435 w 6127519"/>
              <a:gd name="connsiteY93-30646" fmla="*/ 5387547 h 6858000"/>
              <a:gd name="connsiteX94-30647" fmla="*/ 6065933 w 6127519"/>
              <a:gd name="connsiteY94-30648" fmla="*/ 5443002 h 6858000"/>
              <a:gd name="connsiteX95-30649" fmla="*/ 6068640 w 6127519"/>
              <a:gd name="connsiteY95-30650" fmla="*/ 5474503 h 6858000"/>
              <a:gd name="connsiteX96-30651" fmla="*/ 6080922 w 6127519"/>
              <a:gd name="connsiteY96-30652" fmla="*/ 5561070 h 6858000"/>
              <a:gd name="connsiteX97-30653" fmla="*/ 6096949 w 6127519"/>
              <a:gd name="connsiteY97-30654" fmla="*/ 5648179 h 6858000"/>
              <a:gd name="connsiteX98-30655" fmla="*/ 6125703 w 6127519"/>
              <a:gd name="connsiteY98-30656" fmla="*/ 5692894 h 6858000"/>
              <a:gd name="connsiteX99-30657" fmla="*/ 6121353 w 6127519"/>
              <a:gd name="connsiteY99-30658" fmla="*/ 5721725 h 6858000"/>
              <a:gd name="connsiteX100-30659" fmla="*/ 6121607 w 6127519"/>
              <a:gd name="connsiteY100-30660" fmla="*/ 5721959 h 6858000"/>
              <a:gd name="connsiteX101-30661" fmla="*/ 6127024 w 6127519"/>
              <a:gd name="connsiteY101-30662" fmla="*/ 5786902 h 6858000"/>
              <a:gd name="connsiteX102-30663" fmla="*/ 6127519 w 6127519"/>
              <a:gd name="connsiteY102-30664" fmla="*/ 5865775 h 6858000"/>
              <a:gd name="connsiteX103-30665" fmla="*/ 6119217 w 6127519"/>
              <a:gd name="connsiteY103-30666" fmla="*/ 5888542 h 6858000"/>
              <a:gd name="connsiteX104-30667" fmla="*/ 6102493 w 6127519"/>
              <a:gd name="connsiteY104-30668" fmla="*/ 5928602 h 6858000"/>
              <a:gd name="connsiteX105-30669" fmla="*/ 6056863 w 6127519"/>
              <a:gd name="connsiteY105-30670" fmla="*/ 6000643 h 6858000"/>
              <a:gd name="connsiteX106-30671" fmla="*/ 6045436 w 6127519"/>
              <a:gd name="connsiteY106-30672" fmla="*/ 6124480 h 6858000"/>
              <a:gd name="connsiteX107-30673" fmla="*/ 6030489 w 6127519"/>
              <a:gd name="connsiteY107-30674" fmla="*/ 6317666 h 6858000"/>
              <a:gd name="connsiteX108-30675" fmla="*/ 6007492 w 6127519"/>
              <a:gd name="connsiteY108-30676" fmla="*/ 6440818 h 6858000"/>
              <a:gd name="connsiteX109-30677" fmla="*/ 6009467 w 6127519"/>
              <a:gd name="connsiteY109-30678" fmla="*/ 6487076 h 6858000"/>
              <a:gd name="connsiteX110-30679" fmla="*/ 5995064 w 6127519"/>
              <a:gd name="connsiteY110-30680" fmla="*/ 6540791 h 6858000"/>
              <a:gd name="connsiteX111-30681" fmla="*/ 5996309 w 6127519"/>
              <a:gd name="connsiteY111-30682" fmla="*/ 6543961 h 6858000"/>
              <a:gd name="connsiteX112-30683" fmla="*/ 6004510 w 6127519"/>
              <a:gd name="connsiteY112-30684" fmla="*/ 6599256 h 6858000"/>
              <a:gd name="connsiteX113-30685" fmla="*/ 5986207 w 6127519"/>
              <a:gd name="connsiteY113-30686" fmla="*/ 6695855 h 6858000"/>
              <a:gd name="connsiteX114-30687" fmla="*/ 5979428 w 6127519"/>
              <a:gd name="connsiteY114-30688" fmla="*/ 6754678 h 6858000"/>
              <a:gd name="connsiteX115-30689" fmla="*/ 5983398 w 6127519"/>
              <a:gd name="connsiteY115-30690" fmla="*/ 6778641 h 6858000"/>
              <a:gd name="connsiteX116-30691" fmla="*/ 5984543 w 6127519"/>
              <a:gd name="connsiteY116-30692" fmla="*/ 6811016 h 6858000"/>
              <a:gd name="connsiteX117-30693" fmla="*/ 5981802 w 6127519"/>
              <a:gd name="connsiteY117-30694" fmla="*/ 6838578 h 6858000"/>
              <a:gd name="connsiteX118-30695" fmla="*/ 5979671 w 6127519"/>
              <a:gd name="connsiteY118-30696" fmla="*/ 6858000 h 6858000"/>
              <a:gd name="connsiteX119-30697" fmla="*/ 0 w 6127519"/>
              <a:gd name="connsiteY119-30698" fmla="*/ 6858000 h 6858000"/>
              <a:gd name="connsiteX120-30699" fmla="*/ 0 w 6127519"/>
              <a:gd name="connsiteY120-30700" fmla="*/ 0 h 6858000"/>
              <a:gd name="connsiteX0-30701" fmla="*/ 0 w 6127519"/>
              <a:gd name="connsiteY0-30702" fmla="*/ 0 h 6858000"/>
              <a:gd name="connsiteX1-30703" fmla="*/ 4965888 w 6127519"/>
              <a:gd name="connsiteY1-30704" fmla="*/ 0 h 6858000"/>
              <a:gd name="connsiteX2-30705" fmla="*/ 4967767 w 6127519"/>
              <a:gd name="connsiteY2-30706" fmla="*/ 7930 h 6858000"/>
              <a:gd name="connsiteX3-30707" fmla="*/ 4979444 w 6127519"/>
              <a:gd name="connsiteY3-30708" fmla="*/ 43921 h 6858000"/>
              <a:gd name="connsiteX4-30709" fmla="*/ 5021173 w 6127519"/>
              <a:gd name="connsiteY4-30710" fmla="*/ 123738 h 6858000"/>
              <a:gd name="connsiteX5-30711" fmla="*/ 5075458 w 6127519"/>
              <a:gd name="connsiteY5-30712" fmla="*/ 264355 h 6858000"/>
              <a:gd name="connsiteX6-30713" fmla="*/ 5081175 w 6127519"/>
              <a:gd name="connsiteY6-30714" fmla="*/ 277448 h 6858000"/>
              <a:gd name="connsiteX7-30715" fmla="*/ 5097011 w 6127519"/>
              <a:gd name="connsiteY7-30716" fmla="*/ 355616 h 6858000"/>
              <a:gd name="connsiteX8-30717" fmla="*/ 5130982 w 6127519"/>
              <a:gd name="connsiteY8-30718" fmla="*/ 412030 h 6858000"/>
              <a:gd name="connsiteX9-30719" fmla="*/ 5153000 w 6127519"/>
              <a:gd name="connsiteY9-30720" fmla="*/ 507134 h 6858000"/>
              <a:gd name="connsiteX10-30721" fmla="*/ 5171282 w 6127519"/>
              <a:gd name="connsiteY10-30722" fmla="*/ 602071 h 6858000"/>
              <a:gd name="connsiteX11-30723" fmla="*/ 5176196 w 6127519"/>
              <a:gd name="connsiteY11-30724" fmla="*/ 636822 h 6858000"/>
              <a:gd name="connsiteX12-30725" fmla="*/ 5189051 w 6127519"/>
              <a:gd name="connsiteY12-30726" fmla="*/ 782518 h 6858000"/>
              <a:gd name="connsiteX13-30727" fmla="*/ 5210428 w 6127519"/>
              <a:gd name="connsiteY13-30728" fmla="*/ 815772 h 6858000"/>
              <a:gd name="connsiteX14-30729" fmla="*/ 5221088 w 6127519"/>
              <a:gd name="connsiteY14-30730" fmla="*/ 860193 h 6858000"/>
              <a:gd name="connsiteX15-30731" fmla="*/ 5230806 w 6127519"/>
              <a:gd name="connsiteY15-30732" fmla="*/ 961354 h 6858000"/>
              <a:gd name="connsiteX16-30733" fmla="*/ 5201018 w 6127519"/>
              <a:gd name="connsiteY16-30734" fmla="*/ 1095027 h 6858000"/>
              <a:gd name="connsiteX17-30735" fmla="*/ 5202153 w 6127519"/>
              <a:gd name="connsiteY17-30736" fmla="*/ 1133224 h 6858000"/>
              <a:gd name="connsiteX18-30737" fmla="*/ 5207370 w 6127519"/>
              <a:gd name="connsiteY18-30738" fmla="*/ 1138097 h 6858000"/>
              <a:gd name="connsiteX19-30739" fmla="*/ 5189234 w 6127519"/>
              <a:gd name="connsiteY19-30740" fmla="*/ 1193495 h 6858000"/>
              <a:gd name="connsiteX20-30741" fmla="*/ 5202769 w 6127519"/>
              <a:gd name="connsiteY20-30742" fmla="*/ 1269450 h 6858000"/>
              <a:gd name="connsiteX21-30743" fmla="*/ 5225968 w 6127519"/>
              <a:gd name="connsiteY21-30744" fmla="*/ 1357994 h 6858000"/>
              <a:gd name="connsiteX22-30745" fmla="*/ 5233819 w 6127519"/>
              <a:gd name="connsiteY22-30746" fmla="*/ 1380922 h 6858000"/>
              <a:gd name="connsiteX23-30747" fmla="*/ 5237226 w 6127519"/>
              <a:gd name="connsiteY23-30748" fmla="*/ 1441327 h 6858000"/>
              <a:gd name="connsiteX24-30749" fmla="*/ 5255653 w 6127519"/>
              <a:gd name="connsiteY24-30750" fmla="*/ 1524712 h 6858000"/>
              <a:gd name="connsiteX25-30751" fmla="*/ 5263491 w 6127519"/>
              <a:gd name="connsiteY25-30752" fmla="*/ 1642938 h 6858000"/>
              <a:gd name="connsiteX26-30753" fmla="*/ 5261314 w 6127519"/>
              <a:gd name="connsiteY26-30754" fmla="*/ 1689177 h 6858000"/>
              <a:gd name="connsiteX27-30755" fmla="*/ 5259788 w 6127519"/>
              <a:gd name="connsiteY27-30756" fmla="*/ 1768516 h 6858000"/>
              <a:gd name="connsiteX28-30757" fmla="*/ 5255696 w 6127519"/>
              <a:gd name="connsiteY28-30758" fmla="*/ 1953770 h 6858000"/>
              <a:gd name="connsiteX29-30759" fmla="*/ 5252592 w 6127519"/>
              <a:gd name="connsiteY29-30760" fmla="*/ 2092210 h 6858000"/>
              <a:gd name="connsiteX30-30761" fmla="*/ 5264303 w 6127519"/>
              <a:gd name="connsiteY30-30762" fmla="*/ 2225157 h 6858000"/>
              <a:gd name="connsiteX31-30763" fmla="*/ 5254949 w 6127519"/>
              <a:gd name="connsiteY31-30764" fmla="*/ 2236160 h 6858000"/>
              <a:gd name="connsiteX32-30765" fmla="*/ 5250104 w 6127519"/>
              <a:gd name="connsiteY32-30766" fmla="*/ 2249166 h 6858000"/>
              <a:gd name="connsiteX33-30767" fmla="*/ 5251214 w 6127519"/>
              <a:gd name="connsiteY33-30768" fmla="*/ 2250944 h 6858000"/>
              <a:gd name="connsiteX34-30769" fmla="*/ 5250644 w 6127519"/>
              <a:gd name="connsiteY34-30770" fmla="*/ 2266619 h 6858000"/>
              <a:gd name="connsiteX35-30771" fmla="*/ 5293877 w 6127519"/>
              <a:gd name="connsiteY35-30772" fmla="*/ 2368649 h 6858000"/>
              <a:gd name="connsiteX36-30773" fmla="*/ 5311338 w 6127519"/>
              <a:gd name="connsiteY36-30774" fmla="*/ 2404034 h 6858000"/>
              <a:gd name="connsiteX37-30775" fmla="*/ 5338366 w 6127519"/>
              <a:gd name="connsiteY37-30776" fmla="*/ 2465052 h 6858000"/>
              <a:gd name="connsiteX38-30777" fmla="*/ 5371263 w 6127519"/>
              <a:gd name="connsiteY38-30778" fmla="*/ 2586413 h 6858000"/>
              <a:gd name="connsiteX39-30779" fmla="*/ 5407503 w 6127519"/>
              <a:gd name="connsiteY39-30780" fmla="*/ 2786290 h 6858000"/>
              <a:gd name="connsiteX40-30781" fmla="*/ 5407356 w 6127519"/>
              <a:gd name="connsiteY40-30782" fmla="*/ 2787545 h 6858000"/>
              <a:gd name="connsiteX41-30783" fmla="*/ 5411130 w 6127519"/>
              <a:gd name="connsiteY41-30784" fmla="*/ 2788640 h 6858000"/>
              <a:gd name="connsiteX42-30785" fmla="*/ 5416439 w 6127519"/>
              <a:gd name="connsiteY42-30786" fmla="*/ 2805666 h 6858000"/>
              <a:gd name="connsiteX43-30787" fmla="*/ 5457023 w 6127519"/>
              <a:gd name="connsiteY43-30788" fmla="*/ 2858292 h 6858000"/>
              <a:gd name="connsiteX44-30789" fmla="*/ 5479298 w 6127519"/>
              <a:gd name="connsiteY44-30790" fmla="*/ 2947791 h 6858000"/>
              <a:gd name="connsiteX45-30791" fmla="*/ 5481770 w 6127519"/>
              <a:gd name="connsiteY45-30792" fmla="*/ 2951352 h 6858000"/>
              <a:gd name="connsiteX46-30793" fmla="*/ 5482045 w 6127519"/>
              <a:gd name="connsiteY46-30794" fmla="*/ 2984371 h 6858000"/>
              <a:gd name="connsiteX47-30795" fmla="*/ 5482415 w 6127519"/>
              <a:gd name="connsiteY47-30796" fmla="*/ 3004079 h 6858000"/>
              <a:gd name="connsiteX48-30797" fmla="*/ 5503944 w 6127519"/>
              <a:gd name="connsiteY48-30798" fmla="*/ 3123335 h 6858000"/>
              <a:gd name="connsiteX49-30799" fmla="*/ 5516007 w 6127519"/>
              <a:gd name="connsiteY49-30800" fmla="*/ 3258473 h 6858000"/>
              <a:gd name="connsiteX50-30801" fmla="*/ 5566839 w 6127519"/>
              <a:gd name="connsiteY50-30802" fmla="*/ 3345295 h 6858000"/>
              <a:gd name="connsiteX51-30803" fmla="*/ 5589758 w 6127519"/>
              <a:gd name="connsiteY51-30804" fmla="*/ 3506453 h 6858000"/>
              <a:gd name="connsiteX52-30805" fmla="*/ 5596144 w 6127519"/>
              <a:gd name="connsiteY52-30806" fmla="*/ 3534624 h 6858000"/>
              <a:gd name="connsiteX53-30807" fmla="*/ 5597750 w 6127519"/>
              <a:gd name="connsiteY53-30808" fmla="*/ 3534129 h 6858000"/>
              <a:gd name="connsiteX54-30809" fmla="*/ 5599700 w 6127519"/>
              <a:gd name="connsiteY54-30810" fmla="*/ 3547221 h 6858000"/>
              <a:gd name="connsiteX55-30811" fmla="*/ 5615031 w 6127519"/>
              <a:gd name="connsiteY55-30812" fmla="*/ 3557482 h 6858000"/>
              <a:gd name="connsiteX56-30813" fmla="*/ 5618377 w 6127519"/>
              <a:gd name="connsiteY56-30814" fmla="*/ 3588431 h 6858000"/>
              <a:gd name="connsiteX57-30815" fmla="*/ 5612155 w 6127519"/>
              <a:gd name="connsiteY57-30816" fmla="*/ 3589869 h 6858000"/>
              <a:gd name="connsiteX58-30817" fmla="*/ 5620843 w 6127519"/>
              <a:gd name="connsiteY58-30818" fmla="*/ 3606745 h 6858000"/>
              <a:gd name="connsiteX59-30819" fmla="*/ 5655472 w 6127519"/>
              <a:gd name="connsiteY59-30820" fmla="*/ 3678877 h 6858000"/>
              <a:gd name="connsiteX60-30821" fmla="*/ 5683015 w 6127519"/>
              <a:gd name="connsiteY60-30822" fmla="*/ 3762025 h 6858000"/>
              <a:gd name="connsiteX61-30823" fmla="*/ 5696643 w 6127519"/>
              <a:gd name="connsiteY61-30824" fmla="*/ 3773888 h 6858000"/>
              <a:gd name="connsiteX62-30825" fmla="*/ 5699203 w 6127519"/>
              <a:gd name="connsiteY62-30826" fmla="*/ 3775823 h 6858000"/>
              <a:gd name="connsiteX63-30827" fmla="*/ 5704824 w 6127519"/>
              <a:gd name="connsiteY63-30828" fmla="*/ 3785966 h 6858000"/>
              <a:gd name="connsiteX64-30829" fmla="*/ 5733539 w 6127519"/>
              <a:gd name="connsiteY64-30830" fmla="*/ 3818457 h 6858000"/>
              <a:gd name="connsiteX65-30831" fmla="*/ 5768491 w 6127519"/>
              <a:gd name="connsiteY65-30832" fmla="*/ 3914399 h 6858000"/>
              <a:gd name="connsiteX66-30833" fmla="*/ 5793123 w 6127519"/>
              <a:gd name="connsiteY66-30834" fmla="*/ 3969952 h 6858000"/>
              <a:gd name="connsiteX67-30835" fmla="*/ 5808321 w 6127519"/>
              <a:gd name="connsiteY67-30836" fmla="*/ 3988153 h 6858000"/>
              <a:gd name="connsiteX68-30837" fmla="*/ 5825621 w 6127519"/>
              <a:gd name="connsiteY68-30838" fmla="*/ 4015525 h 6858000"/>
              <a:gd name="connsiteX69-30839" fmla="*/ 5860672 w 6127519"/>
              <a:gd name="connsiteY69-30840" fmla="*/ 4061579 h 6858000"/>
              <a:gd name="connsiteX70-30841" fmla="*/ 5872173 w 6127519"/>
              <a:gd name="connsiteY70-30842" fmla="*/ 4088497 h 6858000"/>
              <a:gd name="connsiteX71-30843" fmla="*/ 5894095 w 6127519"/>
              <a:gd name="connsiteY71-30844" fmla="*/ 4128857 h 6858000"/>
              <a:gd name="connsiteX72-30845" fmla="*/ 5903513 w 6127519"/>
              <a:gd name="connsiteY72-30846" fmla="*/ 4187661 h 6858000"/>
              <a:gd name="connsiteX73-30847" fmla="*/ 5917114 w 6127519"/>
              <a:gd name="connsiteY73-30848" fmla="*/ 4213096 h 6858000"/>
              <a:gd name="connsiteX74-30849" fmla="*/ 5924233 w 6127519"/>
              <a:gd name="connsiteY74-30850" fmla="*/ 4242060 h 6858000"/>
              <a:gd name="connsiteX75-30851" fmla="*/ 5928910 w 6127519"/>
              <a:gd name="connsiteY75-30852" fmla="*/ 4300973 h 6858000"/>
              <a:gd name="connsiteX76-30853" fmla="*/ 5939320 w 6127519"/>
              <a:gd name="connsiteY76-30854" fmla="*/ 4340435 h 6858000"/>
              <a:gd name="connsiteX77-30855" fmla="*/ 5946705 w 6127519"/>
              <a:gd name="connsiteY77-30856" fmla="*/ 4428051 h 6858000"/>
              <a:gd name="connsiteX78-30857" fmla="*/ 5949261 w 6127519"/>
              <a:gd name="connsiteY78-30858" fmla="*/ 4449185 h 6858000"/>
              <a:gd name="connsiteX79-30859" fmla="*/ 5968960 w 6127519"/>
              <a:gd name="connsiteY79-30860" fmla="*/ 4482655 h 6858000"/>
              <a:gd name="connsiteX80-30861" fmla="*/ 5980106 w 6127519"/>
              <a:gd name="connsiteY80-30862" fmla="*/ 4585087 h 6858000"/>
              <a:gd name="connsiteX81-30863" fmla="*/ 5998138 w 6127519"/>
              <a:gd name="connsiteY81-30864" fmla="*/ 4697518 h 6858000"/>
              <a:gd name="connsiteX82-30865" fmla="*/ 6013516 w 6127519"/>
              <a:gd name="connsiteY82-30866" fmla="*/ 4786619 h 6858000"/>
              <a:gd name="connsiteX83-30867" fmla="*/ 6025404 w 6127519"/>
              <a:gd name="connsiteY83-30868" fmla="*/ 4858148 h 6858000"/>
              <a:gd name="connsiteX84-30869" fmla="*/ 6007749 w 6127519"/>
              <a:gd name="connsiteY84-30870" fmla="*/ 4964715 h 6858000"/>
              <a:gd name="connsiteX85-30871" fmla="*/ 6005269 w 6127519"/>
              <a:gd name="connsiteY85-30872" fmla="*/ 5150567 h 6858000"/>
              <a:gd name="connsiteX86-30873" fmla="*/ 6001127 w 6127519"/>
              <a:gd name="connsiteY86-30874" fmla="*/ 5164609 h 6858000"/>
              <a:gd name="connsiteX87-30875" fmla="*/ 5998514 w 6127519"/>
              <a:gd name="connsiteY87-30876" fmla="*/ 5189673 h 6858000"/>
              <a:gd name="connsiteX88-30877" fmla="*/ 6018409 w 6127519"/>
              <a:gd name="connsiteY88-30878" fmla="*/ 5227157 h 6858000"/>
              <a:gd name="connsiteX89-30879" fmla="*/ 6036748 w 6127519"/>
              <a:gd name="connsiteY89-30880" fmla="*/ 5322752 h 6858000"/>
              <a:gd name="connsiteX90-30881" fmla="*/ 6036943 w 6127519"/>
              <a:gd name="connsiteY90-30882" fmla="*/ 5329480 h 6858000"/>
              <a:gd name="connsiteX91-30883" fmla="*/ 6037677 w 6127519"/>
              <a:gd name="connsiteY91-30884" fmla="*/ 5354807 h 6858000"/>
              <a:gd name="connsiteX92-30885" fmla="*/ 6039728 w 6127519"/>
              <a:gd name="connsiteY92-30886" fmla="*/ 5359416 h 6858000"/>
              <a:gd name="connsiteX93-30887" fmla="*/ 6053435 w 6127519"/>
              <a:gd name="connsiteY93-30888" fmla="*/ 5387547 h 6858000"/>
              <a:gd name="connsiteX94-30889" fmla="*/ 6065933 w 6127519"/>
              <a:gd name="connsiteY94-30890" fmla="*/ 5443002 h 6858000"/>
              <a:gd name="connsiteX95-30891" fmla="*/ 6068640 w 6127519"/>
              <a:gd name="connsiteY95-30892" fmla="*/ 5474503 h 6858000"/>
              <a:gd name="connsiteX96-30893" fmla="*/ 6080922 w 6127519"/>
              <a:gd name="connsiteY96-30894" fmla="*/ 5561070 h 6858000"/>
              <a:gd name="connsiteX97-30895" fmla="*/ 6096949 w 6127519"/>
              <a:gd name="connsiteY97-30896" fmla="*/ 5648179 h 6858000"/>
              <a:gd name="connsiteX98-30897" fmla="*/ 6125703 w 6127519"/>
              <a:gd name="connsiteY98-30898" fmla="*/ 5692894 h 6858000"/>
              <a:gd name="connsiteX99-30899" fmla="*/ 6121353 w 6127519"/>
              <a:gd name="connsiteY99-30900" fmla="*/ 5721725 h 6858000"/>
              <a:gd name="connsiteX100-30901" fmla="*/ 6121607 w 6127519"/>
              <a:gd name="connsiteY100-30902" fmla="*/ 5721959 h 6858000"/>
              <a:gd name="connsiteX101-30903" fmla="*/ 6127024 w 6127519"/>
              <a:gd name="connsiteY101-30904" fmla="*/ 5786902 h 6858000"/>
              <a:gd name="connsiteX102-30905" fmla="*/ 6127519 w 6127519"/>
              <a:gd name="connsiteY102-30906" fmla="*/ 5865775 h 6858000"/>
              <a:gd name="connsiteX103-30907" fmla="*/ 6119217 w 6127519"/>
              <a:gd name="connsiteY103-30908" fmla="*/ 5888542 h 6858000"/>
              <a:gd name="connsiteX104-30909" fmla="*/ 6102493 w 6127519"/>
              <a:gd name="connsiteY104-30910" fmla="*/ 5928602 h 6858000"/>
              <a:gd name="connsiteX105-30911" fmla="*/ 6056863 w 6127519"/>
              <a:gd name="connsiteY105-30912" fmla="*/ 6000643 h 6858000"/>
              <a:gd name="connsiteX106-30913" fmla="*/ 6045436 w 6127519"/>
              <a:gd name="connsiteY106-30914" fmla="*/ 6124480 h 6858000"/>
              <a:gd name="connsiteX107-30915" fmla="*/ 6030489 w 6127519"/>
              <a:gd name="connsiteY107-30916" fmla="*/ 6317666 h 6858000"/>
              <a:gd name="connsiteX108-30917" fmla="*/ 6007492 w 6127519"/>
              <a:gd name="connsiteY108-30918" fmla="*/ 6440818 h 6858000"/>
              <a:gd name="connsiteX109-30919" fmla="*/ 6009467 w 6127519"/>
              <a:gd name="connsiteY109-30920" fmla="*/ 6487076 h 6858000"/>
              <a:gd name="connsiteX110-30921" fmla="*/ 5995064 w 6127519"/>
              <a:gd name="connsiteY110-30922" fmla="*/ 6540791 h 6858000"/>
              <a:gd name="connsiteX111-30923" fmla="*/ 6004510 w 6127519"/>
              <a:gd name="connsiteY111-30924" fmla="*/ 6599256 h 6858000"/>
              <a:gd name="connsiteX112-30925" fmla="*/ 5986207 w 6127519"/>
              <a:gd name="connsiteY112-30926" fmla="*/ 6695855 h 6858000"/>
              <a:gd name="connsiteX113-30927" fmla="*/ 5979428 w 6127519"/>
              <a:gd name="connsiteY113-30928" fmla="*/ 6754678 h 6858000"/>
              <a:gd name="connsiteX114-30929" fmla="*/ 5983398 w 6127519"/>
              <a:gd name="connsiteY114-30930" fmla="*/ 6778641 h 6858000"/>
              <a:gd name="connsiteX115-30931" fmla="*/ 5984543 w 6127519"/>
              <a:gd name="connsiteY115-30932" fmla="*/ 6811016 h 6858000"/>
              <a:gd name="connsiteX116-30933" fmla="*/ 5981802 w 6127519"/>
              <a:gd name="connsiteY116-30934" fmla="*/ 6838578 h 6858000"/>
              <a:gd name="connsiteX117-30935" fmla="*/ 5979671 w 6127519"/>
              <a:gd name="connsiteY117-30936" fmla="*/ 6858000 h 6858000"/>
              <a:gd name="connsiteX118-30937" fmla="*/ 0 w 6127519"/>
              <a:gd name="connsiteY118-30938" fmla="*/ 6858000 h 6858000"/>
              <a:gd name="connsiteX119-30939" fmla="*/ 0 w 6127519"/>
              <a:gd name="connsiteY119-30940" fmla="*/ 0 h 6858000"/>
              <a:gd name="connsiteX0-30941" fmla="*/ 0 w 6127519"/>
              <a:gd name="connsiteY0-30942" fmla="*/ 0 h 6858000"/>
              <a:gd name="connsiteX1-30943" fmla="*/ 4965888 w 6127519"/>
              <a:gd name="connsiteY1-30944" fmla="*/ 0 h 6858000"/>
              <a:gd name="connsiteX2-30945" fmla="*/ 4967767 w 6127519"/>
              <a:gd name="connsiteY2-30946" fmla="*/ 7930 h 6858000"/>
              <a:gd name="connsiteX3-30947" fmla="*/ 4979444 w 6127519"/>
              <a:gd name="connsiteY3-30948" fmla="*/ 43921 h 6858000"/>
              <a:gd name="connsiteX4-30949" fmla="*/ 5021173 w 6127519"/>
              <a:gd name="connsiteY4-30950" fmla="*/ 123738 h 6858000"/>
              <a:gd name="connsiteX5-30951" fmla="*/ 5075458 w 6127519"/>
              <a:gd name="connsiteY5-30952" fmla="*/ 264355 h 6858000"/>
              <a:gd name="connsiteX6-30953" fmla="*/ 5081175 w 6127519"/>
              <a:gd name="connsiteY6-30954" fmla="*/ 277448 h 6858000"/>
              <a:gd name="connsiteX7-30955" fmla="*/ 5097011 w 6127519"/>
              <a:gd name="connsiteY7-30956" fmla="*/ 355616 h 6858000"/>
              <a:gd name="connsiteX8-30957" fmla="*/ 5130982 w 6127519"/>
              <a:gd name="connsiteY8-30958" fmla="*/ 412030 h 6858000"/>
              <a:gd name="connsiteX9-30959" fmla="*/ 5153000 w 6127519"/>
              <a:gd name="connsiteY9-30960" fmla="*/ 507134 h 6858000"/>
              <a:gd name="connsiteX10-30961" fmla="*/ 5171282 w 6127519"/>
              <a:gd name="connsiteY10-30962" fmla="*/ 602071 h 6858000"/>
              <a:gd name="connsiteX11-30963" fmla="*/ 5176196 w 6127519"/>
              <a:gd name="connsiteY11-30964" fmla="*/ 636822 h 6858000"/>
              <a:gd name="connsiteX12-30965" fmla="*/ 5189051 w 6127519"/>
              <a:gd name="connsiteY12-30966" fmla="*/ 782518 h 6858000"/>
              <a:gd name="connsiteX13-30967" fmla="*/ 5210428 w 6127519"/>
              <a:gd name="connsiteY13-30968" fmla="*/ 815772 h 6858000"/>
              <a:gd name="connsiteX14-30969" fmla="*/ 5221088 w 6127519"/>
              <a:gd name="connsiteY14-30970" fmla="*/ 860193 h 6858000"/>
              <a:gd name="connsiteX15-30971" fmla="*/ 5230806 w 6127519"/>
              <a:gd name="connsiteY15-30972" fmla="*/ 961354 h 6858000"/>
              <a:gd name="connsiteX16-30973" fmla="*/ 5201018 w 6127519"/>
              <a:gd name="connsiteY16-30974" fmla="*/ 1095027 h 6858000"/>
              <a:gd name="connsiteX17-30975" fmla="*/ 5202153 w 6127519"/>
              <a:gd name="connsiteY17-30976" fmla="*/ 1133224 h 6858000"/>
              <a:gd name="connsiteX18-30977" fmla="*/ 5207370 w 6127519"/>
              <a:gd name="connsiteY18-30978" fmla="*/ 1138097 h 6858000"/>
              <a:gd name="connsiteX19-30979" fmla="*/ 5189234 w 6127519"/>
              <a:gd name="connsiteY19-30980" fmla="*/ 1193495 h 6858000"/>
              <a:gd name="connsiteX20-30981" fmla="*/ 5202769 w 6127519"/>
              <a:gd name="connsiteY20-30982" fmla="*/ 1269450 h 6858000"/>
              <a:gd name="connsiteX21-30983" fmla="*/ 5225968 w 6127519"/>
              <a:gd name="connsiteY21-30984" fmla="*/ 1357994 h 6858000"/>
              <a:gd name="connsiteX22-30985" fmla="*/ 5233819 w 6127519"/>
              <a:gd name="connsiteY22-30986" fmla="*/ 1380922 h 6858000"/>
              <a:gd name="connsiteX23-30987" fmla="*/ 5237226 w 6127519"/>
              <a:gd name="connsiteY23-30988" fmla="*/ 1441327 h 6858000"/>
              <a:gd name="connsiteX24-30989" fmla="*/ 5255653 w 6127519"/>
              <a:gd name="connsiteY24-30990" fmla="*/ 1524712 h 6858000"/>
              <a:gd name="connsiteX25-30991" fmla="*/ 5263491 w 6127519"/>
              <a:gd name="connsiteY25-30992" fmla="*/ 1642938 h 6858000"/>
              <a:gd name="connsiteX26-30993" fmla="*/ 5261314 w 6127519"/>
              <a:gd name="connsiteY26-30994" fmla="*/ 1689177 h 6858000"/>
              <a:gd name="connsiteX27-30995" fmla="*/ 5259788 w 6127519"/>
              <a:gd name="connsiteY27-30996" fmla="*/ 1768516 h 6858000"/>
              <a:gd name="connsiteX28-30997" fmla="*/ 5255696 w 6127519"/>
              <a:gd name="connsiteY28-30998" fmla="*/ 1953770 h 6858000"/>
              <a:gd name="connsiteX29-30999" fmla="*/ 5252592 w 6127519"/>
              <a:gd name="connsiteY29-31000" fmla="*/ 2092210 h 6858000"/>
              <a:gd name="connsiteX30-31001" fmla="*/ 5264303 w 6127519"/>
              <a:gd name="connsiteY30-31002" fmla="*/ 2225157 h 6858000"/>
              <a:gd name="connsiteX31-31003" fmla="*/ 5254949 w 6127519"/>
              <a:gd name="connsiteY31-31004" fmla="*/ 2236160 h 6858000"/>
              <a:gd name="connsiteX32-31005" fmla="*/ 5250104 w 6127519"/>
              <a:gd name="connsiteY32-31006" fmla="*/ 2249166 h 6858000"/>
              <a:gd name="connsiteX33-31007" fmla="*/ 5251214 w 6127519"/>
              <a:gd name="connsiteY33-31008" fmla="*/ 2250944 h 6858000"/>
              <a:gd name="connsiteX34-31009" fmla="*/ 5250644 w 6127519"/>
              <a:gd name="connsiteY34-31010" fmla="*/ 2266619 h 6858000"/>
              <a:gd name="connsiteX35-31011" fmla="*/ 5293877 w 6127519"/>
              <a:gd name="connsiteY35-31012" fmla="*/ 2368649 h 6858000"/>
              <a:gd name="connsiteX36-31013" fmla="*/ 5311338 w 6127519"/>
              <a:gd name="connsiteY36-31014" fmla="*/ 2404034 h 6858000"/>
              <a:gd name="connsiteX37-31015" fmla="*/ 5338366 w 6127519"/>
              <a:gd name="connsiteY37-31016" fmla="*/ 2465052 h 6858000"/>
              <a:gd name="connsiteX38-31017" fmla="*/ 5371263 w 6127519"/>
              <a:gd name="connsiteY38-31018" fmla="*/ 2586413 h 6858000"/>
              <a:gd name="connsiteX39-31019" fmla="*/ 5407503 w 6127519"/>
              <a:gd name="connsiteY39-31020" fmla="*/ 2786290 h 6858000"/>
              <a:gd name="connsiteX40-31021" fmla="*/ 5407356 w 6127519"/>
              <a:gd name="connsiteY40-31022" fmla="*/ 2787545 h 6858000"/>
              <a:gd name="connsiteX41-31023" fmla="*/ 5411130 w 6127519"/>
              <a:gd name="connsiteY41-31024" fmla="*/ 2788640 h 6858000"/>
              <a:gd name="connsiteX42-31025" fmla="*/ 5416439 w 6127519"/>
              <a:gd name="connsiteY42-31026" fmla="*/ 2805666 h 6858000"/>
              <a:gd name="connsiteX43-31027" fmla="*/ 5457023 w 6127519"/>
              <a:gd name="connsiteY43-31028" fmla="*/ 2858292 h 6858000"/>
              <a:gd name="connsiteX44-31029" fmla="*/ 5479298 w 6127519"/>
              <a:gd name="connsiteY44-31030" fmla="*/ 2947791 h 6858000"/>
              <a:gd name="connsiteX45-31031" fmla="*/ 5481770 w 6127519"/>
              <a:gd name="connsiteY45-31032" fmla="*/ 2951352 h 6858000"/>
              <a:gd name="connsiteX46-31033" fmla="*/ 5482045 w 6127519"/>
              <a:gd name="connsiteY46-31034" fmla="*/ 2984371 h 6858000"/>
              <a:gd name="connsiteX47-31035" fmla="*/ 5482415 w 6127519"/>
              <a:gd name="connsiteY47-31036" fmla="*/ 3004079 h 6858000"/>
              <a:gd name="connsiteX48-31037" fmla="*/ 5503944 w 6127519"/>
              <a:gd name="connsiteY48-31038" fmla="*/ 3123335 h 6858000"/>
              <a:gd name="connsiteX49-31039" fmla="*/ 5516007 w 6127519"/>
              <a:gd name="connsiteY49-31040" fmla="*/ 3258473 h 6858000"/>
              <a:gd name="connsiteX50-31041" fmla="*/ 5566839 w 6127519"/>
              <a:gd name="connsiteY50-31042" fmla="*/ 3345295 h 6858000"/>
              <a:gd name="connsiteX51-31043" fmla="*/ 5589758 w 6127519"/>
              <a:gd name="connsiteY51-31044" fmla="*/ 3506453 h 6858000"/>
              <a:gd name="connsiteX52-31045" fmla="*/ 5596144 w 6127519"/>
              <a:gd name="connsiteY52-31046" fmla="*/ 3534624 h 6858000"/>
              <a:gd name="connsiteX53-31047" fmla="*/ 5597750 w 6127519"/>
              <a:gd name="connsiteY53-31048" fmla="*/ 3534129 h 6858000"/>
              <a:gd name="connsiteX54-31049" fmla="*/ 5599700 w 6127519"/>
              <a:gd name="connsiteY54-31050" fmla="*/ 3547221 h 6858000"/>
              <a:gd name="connsiteX55-31051" fmla="*/ 5615031 w 6127519"/>
              <a:gd name="connsiteY55-31052" fmla="*/ 3557482 h 6858000"/>
              <a:gd name="connsiteX56-31053" fmla="*/ 5618377 w 6127519"/>
              <a:gd name="connsiteY56-31054" fmla="*/ 3588431 h 6858000"/>
              <a:gd name="connsiteX57-31055" fmla="*/ 5612155 w 6127519"/>
              <a:gd name="connsiteY57-31056" fmla="*/ 3589869 h 6858000"/>
              <a:gd name="connsiteX58-31057" fmla="*/ 5620843 w 6127519"/>
              <a:gd name="connsiteY58-31058" fmla="*/ 3606745 h 6858000"/>
              <a:gd name="connsiteX59-31059" fmla="*/ 5655472 w 6127519"/>
              <a:gd name="connsiteY59-31060" fmla="*/ 3678877 h 6858000"/>
              <a:gd name="connsiteX60-31061" fmla="*/ 5683015 w 6127519"/>
              <a:gd name="connsiteY60-31062" fmla="*/ 3762025 h 6858000"/>
              <a:gd name="connsiteX61-31063" fmla="*/ 5696643 w 6127519"/>
              <a:gd name="connsiteY61-31064" fmla="*/ 3773888 h 6858000"/>
              <a:gd name="connsiteX62-31065" fmla="*/ 5699203 w 6127519"/>
              <a:gd name="connsiteY62-31066" fmla="*/ 3775823 h 6858000"/>
              <a:gd name="connsiteX63-31067" fmla="*/ 5704824 w 6127519"/>
              <a:gd name="connsiteY63-31068" fmla="*/ 3785966 h 6858000"/>
              <a:gd name="connsiteX64-31069" fmla="*/ 5733539 w 6127519"/>
              <a:gd name="connsiteY64-31070" fmla="*/ 3818457 h 6858000"/>
              <a:gd name="connsiteX65-31071" fmla="*/ 5768491 w 6127519"/>
              <a:gd name="connsiteY65-31072" fmla="*/ 3914399 h 6858000"/>
              <a:gd name="connsiteX66-31073" fmla="*/ 5793123 w 6127519"/>
              <a:gd name="connsiteY66-31074" fmla="*/ 3969952 h 6858000"/>
              <a:gd name="connsiteX67-31075" fmla="*/ 5808321 w 6127519"/>
              <a:gd name="connsiteY67-31076" fmla="*/ 3988153 h 6858000"/>
              <a:gd name="connsiteX68-31077" fmla="*/ 5825621 w 6127519"/>
              <a:gd name="connsiteY68-31078" fmla="*/ 4015525 h 6858000"/>
              <a:gd name="connsiteX69-31079" fmla="*/ 5860672 w 6127519"/>
              <a:gd name="connsiteY69-31080" fmla="*/ 4061579 h 6858000"/>
              <a:gd name="connsiteX70-31081" fmla="*/ 5872173 w 6127519"/>
              <a:gd name="connsiteY70-31082" fmla="*/ 4088497 h 6858000"/>
              <a:gd name="connsiteX71-31083" fmla="*/ 5894095 w 6127519"/>
              <a:gd name="connsiteY71-31084" fmla="*/ 4128857 h 6858000"/>
              <a:gd name="connsiteX72-31085" fmla="*/ 5903513 w 6127519"/>
              <a:gd name="connsiteY72-31086" fmla="*/ 4187661 h 6858000"/>
              <a:gd name="connsiteX73-31087" fmla="*/ 5917114 w 6127519"/>
              <a:gd name="connsiteY73-31088" fmla="*/ 4213096 h 6858000"/>
              <a:gd name="connsiteX74-31089" fmla="*/ 5924233 w 6127519"/>
              <a:gd name="connsiteY74-31090" fmla="*/ 4242060 h 6858000"/>
              <a:gd name="connsiteX75-31091" fmla="*/ 5928910 w 6127519"/>
              <a:gd name="connsiteY75-31092" fmla="*/ 4300973 h 6858000"/>
              <a:gd name="connsiteX76-31093" fmla="*/ 5939320 w 6127519"/>
              <a:gd name="connsiteY76-31094" fmla="*/ 4340435 h 6858000"/>
              <a:gd name="connsiteX77-31095" fmla="*/ 5946705 w 6127519"/>
              <a:gd name="connsiteY77-31096" fmla="*/ 4428051 h 6858000"/>
              <a:gd name="connsiteX78-31097" fmla="*/ 5949261 w 6127519"/>
              <a:gd name="connsiteY78-31098" fmla="*/ 4449185 h 6858000"/>
              <a:gd name="connsiteX79-31099" fmla="*/ 5968960 w 6127519"/>
              <a:gd name="connsiteY79-31100" fmla="*/ 4482655 h 6858000"/>
              <a:gd name="connsiteX80-31101" fmla="*/ 5980106 w 6127519"/>
              <a:gd name="connsiteY80-31102" fmla="*/ 4585087 h 6858000"/>
              <a:gd name="connsiteX81-31103" fmla="*/ 5998138 w 6127519"/>
              <a:gd name="connsiteY81-31104" fmla="*/ 4697518 h 6858000"/>
              <a:gd name="connsiteX82-31105" fmla="*/ 6013516 w 6127519"/>
              <a:gd name="connsiteY82-31106" fmla="*/ 4786619 h 6858000"/>
              <a:gd name="connsiteX83-31107" fmla="*/ 6025404 w 6127519"/>
              <a:gd name="connsiteY83-31108" fmla="*/ 4858148 h 6858000"/>
              <a:gd name="connsiteX84-31109" fmla="*/ 6007749 w 6127519"/>
              <a:gd name="connsiteY84-31110" fmla="*/ 4964715 h 6858000"/>
              <a:gd name="connsiteX85-31111" fmla="*/ 6005269 w 6127519"/>
              <a:gd name="connsiteY85-31112" fmla="*/ 5150567 h 6858000"/>
              <a:gd name="connsiteX86-31113" fmla="*/ 6001127 w 6127519"/>
              <a:gd name="connsiteY86-31114" fmla="*/ 5164609 h 6858000"/>
              <a:gd name="connsiteX87-31115" fmla="*/ 5998514 w 6127519"/>
              <a:gd name="connsiteY87-31116" fmla="*/ 5189673 h 6858000"/>
              <a:gd name="connsiteX88-31117" fmla="*/ 6018409 w 6127519"/>
              <a:gd name="connsiteY88-31118" fmla="*/ 5227157 h 6858000"/>
              <a:gd name="connsiteX89-31119" fmla="*/ 6036748 w 6127519"/>
              <a:gd name="connsiteY89-31120" fmla="*/ 5322752 h 6858000"/>
              <a:gd name="connsiteX90-31121" fmla="*/ 6036943 w 6127519"/>
              <a:gd name="connsiteY90-31122" fmla="*/ 5329480 h 6858000"/>
              <a:gd name="connsiteX91-31123" fmla="*/ 6037677 w 6127519"/>
              <a:gd name="connsiteY91-31124" fmla="*/ 5354807 h 6858000"/>
              <a:gd name="connsiteX92-31125" fmla="*/ 6039728 w 6127519"/>
              <a:gd name="connsiteY92-31126" fmla="*/ 5359416 h 6858000"/>
              <a:gd name="connsiteX93-31127" fmla="*/ 6053435 w 6127519"/>
              <a:gd name="connsiteY93-31128" fmla="*/ 5387547 h 6858000"/>
              <a:gd name="connsiteX94-31129" fmla="*/ 6065933 w 6127519"/>
              <a:gd name="connsiteY94-31130" fmla="*/ 5443002 h 6858000"/>
              <a:gd name="connsiteX95-31131" fmla="*/ 6068640 w 6127519"/>
              <a:gd name="connsiteY95-31132" fmla="*/ 5474503 h 6858000"/>
              <a:gd name="connsiteX96-31133" fmla="*/ 6080922 w 6127519"/>
              <a:gd name="connsiteY96-31134" fmla="*/ 5561070 h 6858000"/>
              <a:gd name="connsiteX97-31135" fmla="*/ 6096949 w 6127519"/>
              <a:gd name="connsiteY97-31136" fmla="*/ 5648179 h 6858000"/>
              <a:gd name="connsiteX98-31137" fmla="*/ 6125703 w 6127519"/>
              <a:gd name="connsiteY98-31138" fmla="*/ 5692894 h 6858000"/>
              <a:gd name="connsiteX99-31139" fmla="*/ 6121353 w 6127519"/>
              <a:gd name="connsiteY99-31140" fmla="*/ 5721725 h 6858000"/>
              <a:gd name="connsiteX100-31141" fmla="*/ 6121607 w 6127519"/>
              <a:gd name="connsiteY100-31142" fmla="*/ 5721959 h 6858000"/>
              <a:gd name="connsiteX101-31143" fmla="*/ 6127024 w 6127519"/>
              <a:gd name="connsiteY101-31144" fmla="*/ 5786902 h 6858000"/>
              <a:gd name="connsiteX102-31145" fmla="*/ 6127519 w 6127519"/>
              <a:gd name="connsiteY102-31146" fmla="*/ 5865775 h 6858000"/>
              <a:gd name="connsiteX103-31147" fmla="*/ 6119217 w 6127519"/>
              <a:gd name="connsiteY103-31148" fmla="*/ 5888542 h 6858000"/>
              <a:gd name="connsiteX104-31149" fmla="*/ 6102493 w 6127519"/>
              <a:gd name="connsiteY104-31150" fmla="*/ 5928602 h 6858000"/>
              <a:gd name="connsiteX105-31151" fmla="*/ 6056863 w 6127519"/>
              <a:gd name="connsiteY105-31152" fmla="*/ 6000643 h 6858000"/>
              <a:gd name="connsiteX106-31153" fmla="*/ 6045436 w 6127519"/>
              <a:gd name="connsiteY106-31154" fmla="*/ 6124480 h 6858000"/>
              <a:gd name="connsiteX107-31155" fmla="*/ 6030489 w 6127519"/>
              <a:gd name="connsiteY107-31156" fmla="*/ 6317666 h 6858000"/>
              <a:gd name="connsiteX108-31157" fmla="*/ 6007492 w 6127519"/>
              <a:gd name="connsiteY108-31158" fmla="*/ 6440818 h 6858000"/>
              <a:gd name="connsiteX109-31159" fmla="*/ 6009467 w 6127519"/>
              <a:gd name="connsiteY109-31160" fmla="*/ 6487076 h 6858000"/>
              <a:gd name="connsiteX110-31161" fmla="*/ 5995064 w 6127519"/>
              <a:gd name="connsiteY110-31162" fmla="*/ 6540791 h 6858000"/>
              <a:gd name="connsiteX111-31163" fmla="*/ 6004510 w 6127519"/>
              <a:gd name="connsiteY111-31164" fmla="*/ 6599256 h 6858000"/>
              <a:gd name="connsiteX112-31165" fmla="*/ 5986207 w 6127519"/>
              <a:gd name="connsiteY112-31166" fmla="*/ 6695855 h 6858000"/>
              <a:gd name="connsiteX113-31167" fmla="*/ 5979428 w 6127519"/>
              <a:gd name="connsiteY113-31168" fmla="*/ 6754678 h 6858000"/>
              <a:gd name="connsiteX114-31169" fmla="*/ 5983398 w 6127519"/>
              <a:gd name="connsiteY114-31170" fmla="*/ 6778641 h 6858000"/>
              <a:gd name="connsiteX115-31171" fmla="*/ 5984543 w 6127519"/>
              <a:gd name="connsiteY115-31172" fmla="*/ 6811016 h 6858000"/>
              <a:gd name="connsiteX116-31173" fmla="*/ 5981802 w 6127519"/>
              <a:gd name="connsiteY116-31174" fmla="*/ 6838578 h 6858000"/>
              <a:gd name="connsiteX117-31175" fmla="*/ 5979671 w 6127519"/>
              <a:gd name="connsiteY117-31176" fmla="*/ 6858000 h 6858000"/>
              <a:gd name="connsiteX118-31177" fmla="*/ 0 w 6127519"/>
              <a:gd name="connsiteY118-31178" fmla="*/ 6858000 h 6858000"/>
              <a:gd name="connsiteX119-31179" fmla="*/ 0 w 6127519"/>
              <a:gd name="connsiteY119-31180" fmla="*/ 0 h 6858000"/>
              <a:gd name="connsiteX0-31181" fmla="*/ 0 w 6424098"/>
              <a:gd name="connsiteY0-31182" fmla="*/ 0 h 6858000"/>
              <a:gd name="connsiteX1-31183" fmla="*/ 4965888 w 6424098"/>
              <a:gd name="connsiteY1-31184" fmla="*/ 0 h 6858000"/>
              <a:gd name="connsiteX2-31185" fmla="*/ 4967767 w 6424098"/>
              <a:gd name="connsiteY2-31186" fmla="*/ 7930 h 6858000"/>
              <a:gd name="connsiteX3-31187" fmla="*/ 4979444 w 6424098"/>
              <a:gd name="connsiteY3-31188" fmla="*/ 43921 h 6858000"/>
              <a:gd name="connsiteX4-31189" fmla="*/ 5021173 w 6424098"/>
              <a:gd name="connsiteY4-31190" fmla="*/ 123738 h 6858000"/>
              <a:gd name="connsiteX5-31191" fmla="*/ 5075458 w 6424098"/>
              <a:gd name="connsiteY5-31192" fmla="*/ 264355 h 6858000"/>
              <a:gd name="connsiteX6-31193" fmla="*/ 5081175 w 6424098"/>
              <a:gd name="connsiteY6-31194" fmla="*/ 277448 h 6858000"/>
              <a:gd name="connsiteX7-31195" fmla="*/ 5097011 w 6424098"/>
              <a:gd name="connsiteY7-31196" fmla="*/ 355616 h 6858000"/>
              <a:gd name="connsiteX8-31197" fmla="*/ 5130982 w 6424098"/>
              <a:gd name="connsiteY8-31198" fmla="*/ 412030 h 6858000"/>
              <a:gd name="connsiteX9-31199" fmla="*/ 5153000 w 6424098"/>
              <a:gd name="connsiteY9-31200" fmla="*/ 507134 h 6858000"/>
              <a:gd name="connsiteX10-31201" fmla="*/ 5171282 w 6424098"/>
              <a:gd name="connsiteY10-31202" fmla="*/ 602071 h 6858000"/>
              <a:gd name="connsiteX11-31203" fmla="*/ 5176196 w 6424098"/>
              <a:gd name="connsiteY11-31204" fmla="*/ 636822 h 6858000"/>
              <a:gd name="connsiteX12-31205" fmla="*/ 5189051 w 6424098"/>
              <a:gd name="connsiteY12-31206" fmla="*/ 782518 h 6858000"/>
              <a:gd name="connsiteX13-31207" fmla="*/ 5210428 w 6424098"/>
              <a:gd name="connsiteY13-31208" fmla="*/ 815772 h 6858000"/>
              <a:gd name="connsiteX14-31209" fmla="*/ 5221088 w 6424098"/>
              <a:gd name="connsiteY14-31210" fmla="*/ 860193 h 6858000"/>
              <a:gd name="connsiteX15-31211" fmla="*/ 5230806 w 6424098"/>
              <a:gd name="connsiteY15-31212" fmla="*/ 961354 h 6858000"/>
              <a:gd name="connsiteX16-31213" fmla="*/ 5201018 w 6424098"/>
              <a:gd name="connsiteY16-31214" fmla="*/ 1095027 h 6858000"/>
              <a:gd name="connsiteX17-31215" fmla="*/ 5202153 w 6424098"/>
              <a:gd name="connsiteY17-31216" fmla="*/ 1133224 h 6858000"/>
              <a:gd name="connsiteX18-31217" fmla="*/ 5207370 w 6424098"/>
              <a:gd name="connsiteY18-31218" fmla="*/ 1138097 h 6858000"/>
              <a:gd name="connsiteX19-31219" fmla="*/ 5189234 w 6424098"/>
              <a:gd name="connsiteY19-31220" fmla="*/ 1193495 h 6858000"/>
              <a:gd name="connsiteX20-31221" fmla="*/ 5202769 w 6424098"/>
              <a:gd name="connsiteY20-31222" fmla="*/ 1269450 h 6858000"/>
              <a:gd name="connsiteX21-31223" fmla="*/ 5225968 w 6424098"/>
              <a:gd name="connsiteY21-31224" fmla="*/ 1357994 h 6858000"/>
              <a:gd name="connsiteX22-31225" fmla="*/ 5233819 w 6424098"/>
              <a:gd name="connsiteY22-31226" fmla="*/ 1380922 h 6858000"/>
              <a:gd name="connsiteX23-31227" fmla="*/ 5237226 w 6424098"/>
              <a:gd name="connsiteY23-31228" fmla="*/ 1441327 h 6858000"/>
              <a:gd name="connsiteX24-31229" fmla="*/ 5255653 w 6424098"/>
              <a:gd name="connsiteY24-31230" fmla="*/ 1524712 h 6858000"/>
              <a:gd name="connsiteX25-31231" fmla="*/ 5263491 w 6424098"/>
              <a:gd name="connsiteY25-31232" fmla="*/ 1642938 h 6858000"/>
              <a:gd name="connsiteX26-31233" fmla="*/ 5261314 w 6424098"/>
              <a:gd name="connsiteY26-31234" fmla="*/ 1689177 h 6858000"/>
              <a:gd name="connsiteX27-31235" fmla="*/ 5259788 w 6424098"/>
              <a:gd name="connsiteY27-31236" fmla="*/ 1768516 h 6858000"/>
              <a:gd name="connsiteX28-31237" fmla="*/ 5255696 w 6424098"/>
              <a:gd name="connsiteY28-31238" fmla="*/ 1953770 h 6858000"/>
              <a:gd name="connsiteX29-31239" fmla="*/ 5252592 w 6424098"/>
              <a:gd name="connsiteY29-31240" fmla="*/ 2092210 h 6858000"/>
              <a:gd name="connsiteX30-31241" fmla="*/ 5264303 w 6424098"/>
              <a:gd name="connsiteY30-31242" fmla="*/ 2225157 h 6858000"/>
              <a:gd name="connsiteX31-31243" fmla="*/ 5254949 w 6424098"/>
              <a:gd name="connsiteY31-31244" fmla="*/ 2236160 h 6858000"/>
              <a:gd name="connsiteX32-31245" fmla="*/ 5250104 w 6424098"/>
              <a:gd name="connsiteY32-31246" fmla="*/ 2249166 h 6858000"/>
              <a:gd name="connsiteX33-31247" fmla="*/ 5251214 w 6424098"/>
              <a:gd name="connsiteY33-31248" fmla="*/ 2250944 h 6858000"/>
              <a:gd name="connsiteX34-31249" fmla="*/ 5250644 w 6424098"/>
              <a:gd name="connsiteY34-31250" fmla="*/ 2266619 h 6858000"/>
              <a:gd name="connsiteX35-31251" fmla="*/ 5293877 w 6424098"/>
              <a:gd name="connsiteY35-31252" fmla="*/ 2368649 h 6858000"/>
              <a:gd name="connsiteX36-31253" fmla="*/ 5311338 w 6424098"/>
              <a:gd name="connsiteY36-31254" fmla="*/ 2404034 h 6858000"/>
              <a:gd name="connsiteX37-31255" fmla="*/ 5338366 w 6424098"/>
              <a:gd name="connsiteY37-31256" fmla="*/ 2465052 h 6858000"/>
              <a:gd name="connsiteX38-31257" fmla="*/ 5371263 w 6424098"/>
              <a:gd name="connsiteY38-31258" fmla="*/ 2586413 h 6858000"/>
              <a:gd name="connsiteX39-31259" fmla="*/ 5407503 w 6424098"/>
              <a:gd name="connsiteY39-31260" fmla="*/ 2786290 h 6858000"/>
              <a:gd name="connsiteX40-31261" fmla="*/ 5407356 w 6424098"/>
              <a:gd name="connsiteY40-31262" fmla="*/ 2787545 h 6858000"/>
              <a:gd name="connsiteX41-31263" fmla="*/ 5411130 w 6424098"/>
              <a:gd name="connsiteY41-31264" fmla="*/ 2788640 h 6858000"/>
              <a:gd name="connsiteX42-31265" fmla="*/ 5416439 w 6424098"/>
              <a:gd name="connsiteY42-31266" fmla="*/ 2805666 h 6858000"/>
              <a:gd name="connsiteX43-31267" fmla="*/ 5457023 w 6424098"/>
              <a:gd name="connsiteY43-31268" fmla="*/ 2858292 h 6858000"/>
              <a:gd name="connsiteX44-31269" fmla="*/ 5479298 w 6424098"/>
              <a:gd name="connsiteY44-31270" fmla="*/ 2947791 h 6858000"/>
              <a:gd name="connsiteX45-31271" fmla="*/ 5481770 w 6424098"/>
              <a:gd name="connsiteY45-31272" fmla="*/ 2951352 h 6858000"/>
              <a:gd name="connsiteX46-31273" fmla="*/ 5482045 w 6424098"/>
              <a:gd name="connsiteY46-31274" fmla="*/ 2984371 h 6858000"/>
              <a:gd name="connsiteX47-31275" fmla="*/ 5482415 w 6424098"/>
              <a:gd name="connsiteY47-31276" fmla="*/ 3004079 h 6858000"/>
              <a:gd name="connsiteX48-31277" fmla="*/ 5503944 w 6424098"/>
              <a:gd name="connsiteY48-31278" fmla="*/ 3123335 h 6858000"/>
              <a:gd name="connsiteX49-31279" fmla="*/ 5516007 w 6424098"/>
              <a:gd name="connsiteY49-31280" fmla="*/ 3258473 h 6858000"/>
              <a:gd name="connsiteX50-31281" fmla="*/ 5566839 w 6424098"/>
              <a:gd name="connsiteY50-31282" fmla="*/ 3345295 h 6858000"/>
              <a:gd name="connsiteX51-31283" fmla="*/ 5589758 w 6424098"/>
              <a:gd name="connsiteY51-31284" fmla="*/ 3506453 h 6858000"/>
              <a:gd name="connsiteX52-31285" fmla="*/ 5596144 w 6424098"/>
              <a:gd name="connsiteY52-31286" fmla="*/ 3534624 h 6858000"/>
              <a:gd name="connsiteX53-31287" fmla="*/ 5597750 w 6424098"/>
              <a:gd name="connsiteY53-31288" fmla="*/ 3534129 h 6858000"/>
              <a:gd name="connsiteX54-31289" fmla="*/ 5599700 w 6424098"/>
              <a:gd name="connsiteY54-31290" fmla="*/ 3547221 h 6858000"/>
              <a:gd name="connsiteX55-31291" fmla="*/ 5615031 w 6424098"/>
              <a:gd name="connsiteY55-31292" fmla="*/ 3557482 h 6858000"/>
              <a:gd name="connsiteX56-31293" fmla="*/ 5618377 w 6424098"/>
              <a:gd name="connsiteY56-31294" fmla="*/ 3588431 h 6858000"/>
              <a:gd name="connsiteX57-31295" fmla="*/ 5612155 w 6424098"/>
              <a:gd name="connsiteY57-31296" fmla="*/ 3589869 h 6858000"/>
              <a:gd name="connsiteX58-31297" fmla="*/ 5620843 w 6424098"/>
              <a:gd name="connsiteY58-31298" fmla="*/ 3606745 h 6858000"/>
              <a:gd name="connsiteX59-31299" fmla="*/ 5655472 w 6424098"/>
              <a:gd name="connsiteY59-31300" fmla="*/ 3678877 h 6858000"/>
              <a:gd name="connsiteX60-31301" fmla="*/ 5683015 w 6424098"/>
              <a:gd name="connsiteY60-31302" fmla="*/ 3762025 h 6858000"/>
              <a:gd name="connsiteX61-31303" fmla="*/ 5696643 w 6424098"/>
              <a:gd name="connsiteY61-31304" fmla="*/ 3773888 h 6858000"/>
              <a:gd name="connsiteX62-31305" fmla="*/ 5699203 w 6424098"/>
              <a:gd name="connsiteY62-31306" fmla="*/ 3775823 h 6858000"/>
              <a:gd name="connsiteX63-31307" fmla="*/ 5704824 w 6424098"/>
              <a:gd name="connsiteY63-31308" fmla="*/ 3785966 h 6858000"/>
              <a:gd name="connsiteX64-31309" fmla="*/ 5733539 w 6424098"/>
              <a:gd name="connsiteY64-31310" fmla="*/ 3818457 h 6858000"/>
              <a:gd name="connsiteX65-31311" fmla="*/ 5768491 w 6424098"/>
              <a:gd name="connsiteY65-31312" fmla="*/ 3914399 h 6858000"/>
              <a:gd name="connsiteX66-31313" fmla="*/ 5793123 w 6424098"/>
              <a:gd name="connsiteY66-31314" fmla="*/ 3969952 h 6858000"/>
              <a:gd name="connsiteX67-31315" fmla="*/ 5808321 w 6424098"/>
              <a:gd name="connsiteY67-31316" fmla="*/ 3988153 h 6858000"/>
              <a:gd name="connsiteX68-31317" fmla="*/ 5825621 w 6424098"/>
              <a:gd name="connsiteY68-31318" fmla="*/ 4015525 h 6858000"/>
              <a:gd name="connsiteX69-31319" fmla="*/ 5860672 w 6424098"/>
              <a:gd name="connsiteY69-31320" fmla="*/ 4061579 h 6858000"/>
              <a:gd name="connsiteX70-31321" fmla="*/ 5872173 w 6424098"/>
              <a:gd name="connsiteY70-31322" fmla="*/ 4088497 h 6858000"/>
              <a:gd name="connsiteX71-31323" fmla="*/ 5894095 w 6424098"/>
              <a:gd name="connsiteY71-31324" fmla="*/ 4128857 h 6858000"/>
              <a:gd name="connsiteX72-31325" fmla="*/ 5903513 w 6424098"/>
              <a:gd name="connsiteY72-31326" fmla="*/ 4187661 h 6858000"/>
              <a:gd name="connsiteX73-31327" fmla="*/ 5917114 w 6424098"/>
              <a:gd name="connsiteY73-31328" fmla="*/ 4213096 h 6858000"/>
              <a:gd name="connsiteX74-31329" fmla="*/ 5924233 w 6424098"/>
              <a:gd name="connsiteY74-31330" fmla="*/ 4242060 h 6858000"/>
              <a:gd name="connsiteX75-31331" fmla="*/ 5928910 w 6424098"/>
              <a:gd name="connsiteY75-31332" fmla="*/ 4300973 h 6858000"/>
              <a:gd name="connsiteX76-31333" fmla="*/ 5939320 w 6424098"/>
              <a:gd name="connsiteY76-31334" fmla="*/ 4340435 h 6858000"/>
              <a:gd name="connsiteX77-31335" fmla="*/ 5946705 w 6424098"/>
              <a:gd name="connsiteY77-31336" fmla="*/ 4428051 h 6858000"/>
              <a:gd name="connsiteX78-31337" fmla="*/ 5949261 w 6424098"/>
              <a:gd name="connsiteY78-31338" fmla="*/ 4449185 h 6858000"/>
              <a:gd name="connsiteX79-31339" fmla="*/ 5968960 w 6424098"/>
              <a:gd name="connsiteY79-31340" fmla="*/ 4482655 h 6858000"/>
              <a:gd name="connsiteX80-31341" fmla="*/ 5980106 w 6424098"/>
              <a:gd name="connsiteY80-31342" fmla="*/ 4585087 h 6858000"/>
              <a:gd name="connsiteX81-31343" fmla="*/ 5998138 w 6424098"/>
              <a:gd name="connsiteY81-31344" fmla="*/ 4697518 h 6858000"/>
              <a:gd name="connsiteX82-31345" fmla="*/ 6013516 w 6424098"/>
              <a:gd name="connsiteY82-31346" fmla="*/ 4786619 h 6858000"/>
              <a:gd name="connsiteX83-31347" fmla="*/ 6025404 w 6424098"/>
              <a:gd name="connsiteY83-31348" fmla="*/ 4858148 h 6858000"/>
              <a:gd name="connsiteX84-31349" fmla="*/ 6007749 w 6424098"/>
              <a:gd name="connsiteY84-31350" fmla="*/ 4964715 h 6858000"/>
              <a:gd name="connsiteX85-31351" fmla="*/ 6005269 w 6424098"/>
              <a:gd name="connsiteY85-31352" fmla="*/ 5150567 h 6858000"/>
              <a:gd name="connsiteX86-31353" fmla="*/ 6001127 w 6424098"/>
              <a:gd name="connsiteY86-31354" fmla="*/ 5164609 h 6858000"/>
              <a:gd name="connsiteX87-31355" fmla="*/ 5998514 w 6424098"/>
              <a:gd name="connsiteY87-31356" fmla="*/ 5189673 h 6858000"/>
              <a:gd name="connsiteX88-31357" fmla="*/ 6018409 w 6424098"/>
              <a:gd name="connsiteY88-31358" fmla="*/ 5227157 h 6858000"/>
              <a:gd name="connsiteX89-31359" fmla="*/ 6036748 w 6424098"/>
              <a:gd name="connsiteY89-31360" fmla="*/ 5322752 h 6858000"/>
              <a:gd name="connsiteX90-31361" fmla="*/ 6036943 w 6424098"/>
              <a:gd name="connsiteY90-31362" fmla="*/ 5329480 h 6858000"/>
              <a:gd name="connsiteX91-31363" fmla="*/ 6037677 w 6424098"/>
              <a:gd name="connsiteY91-31364" fmla="*/ 5354807 h 6858000"/>
              <a:gd name="connsiteX92-31365" fmla="*/ 6039728 w 6424098"/>
              <a:gd name="connsiteY92-31366" fmla="*/ 5359416 h 6858000"/>
              <a:gd name="connsiteX93-31367" fmla="*/ 6053435 w 6424098"/>
              <a:gd name="connsiteY93-31368" fmla="*/ 5387547 h 6858000"/>
              <a:gd name="connsiteX94-31369" fmla="*/ 6065933 w 6424098"/>
              <a:gd name="connsiteY94-31370" fmla="*/ 5443002 h 6858000"/>
              <a:gd name="connsiteX95-31371" fmla="*/ 6068640 w 6424098"/>
              <a:gd name="connsiteY95-31372" fmla="*/ 5474503 h 6858000"/>
              <a:gd name="connsiteX96-31373" fmla="*/ 6080922 w 6424098"/>
              <a:gd name="connsiteY96-31374" fmla="*/ 5561070 h 6858000"/>
              <a:gd name="connsiteX97-31375" fmla="*/ 6096949 w 6424098"/>
              <a:gd name="connsiteY97-31376" fmla="*/ 5648179 h 6858000"/>
              <a:gd name="connsiteX98-31377" fmla="*/ 6125703 w 6424098"/>
              <a:gd name="connsiteY98-31378" fmla="*/ 5692894 h 6858000"/>
              <a:gd name="connsiteX99-31379" fmla="*/ 6121353 w 6424098"/>
              <a:gd name="connsiteY99-31380" fmla="*/ 5721725 h 6858000"/>
              <a:gd name="connsiteX100-31381" fmla="*/ 6121607 w 6424098"/>
              <a:gd name="connsiteY100-31382" fmla="*/ 5721959 h 6858000"/>
              <a:gd name="connsiteX101-31383" fmla="*/ 6127024 w 6424098"/>
              <a:gd name="connsiteY101-31384" fmla="*/ 5786902 h 6858000"/>
              <a:gd name="connsiteX102-31385" fmla="*/ 6127519 w 6424098"/>
              <a:gd name="connsiteY102-31386" fmla="*/ 5865775 h 6858000"/>
              <a:gd name="connsiteX103-31387" fmla="*/ 6119217 w 6424098"/>
              <a:gd name="connsiteY103-31388" fmla="*/ 5888542 h 6858000"/>
              <a:gd name="connsiteX104-31389" fmla="*/ 6102493 w 6424098"/>
              <a:gd name="connsiteY104-31390" fmla="*/ 5928602 h 6858000"/>
              <a:gd name="connsiteX105-31391" fmla="*/ 6056863 w 6424098"/>
              <a:gd name="connsiteY105-31392" fmla="*/ 6000643 h 6858000"/>
              <a:gd name="connsiteX106-31393" fmla="*/ 6045436 w 6424098"/>
              <a:gd name="connsiteY106-31394" fmla="*/ 6124480 h 6858000"/>
              <a:gd name="connsiteX107-31395" fmla="*/ 6030489 w 6424098"/>
              <a:gd name="connsiteY107-31396" fmla="*/ 6317666 h 6858000"/>
              <a:gd name="connsiteX108-31397" fmla="*/ 6007492 w 6424098"/>
              <a:gd name="connsiteY108-31398" fmla="*/ 6440818 h 6858000"/>
              <a:gd name="connsiteX109-31399" fmla="*/ 6009467 w 6424098"/>
              <a:gd name="connsiteY109-31400" fmla="*/ 6487076 h 6858000"/>
              <a:gd name="connsiteX110-31401" fmla="*/ 5995064 w 6424098"/>
              <a:gd name="connsiteY110-31402" fmla="*/ 6540791 h 6858000"/>
              <a:gd name="connsiteX111-31403" fmla="*/ 6004510 w 6424098"/>
              <a:gd name="connsiteY111-31404" fmla="*/ 6599256 h 6858000"/>
              <a:gd name="connsiteX112-31405" fmla="*/ 5986207 w 6424098"/>
              <a:gd name="connsiteY112-31406" fmla="*/ 6695855 h 6858000"/>
              <a:gd name="connsiteX113-31407" fmla="*/ 5979428 w 6424098"/>
              <a:gd name="connsiteY113-31408" fmla="*/ 6754678 h 6858000"/>
              <a:gd name="connsiteX114-31409" fmla="*/ 5983398 w 6424098"/>
              <a:gd name="connsiteY114-31410" fmla="*/ 6778641 h 6858000"/>
              <a:gd name="connsiteX115-31411" fmla="*/ 5984543 w 6424098"/>
              <a:gd name="connsiteY115-31412" fmla="*/ 6811016 h 6858000"/>
              <a:gd name="connsiteX116-31413" fmla="*/ 5979671 w 6424098"/>
              <a:gd name="connsiteY116-31414" fmla="*/ 6858000 h 6858000"/>
              <a:gd name="connsiteX117-31415" fmla="*/ 0 w 6424098"/>
              <a:gd name="connsiteY117-31416" fmla="*/ 6858000 h 6858000"/>
              <a:gd name="connsiteX118-31417" fmla="*/ 0 w 6424098"/>
              <a:gd name="connsiteY118-31418" fmla="*/ 0 h 6858000"/>
              <a:gd name="connsiteX0-31419" fmla="*/ 0 w 6127519"/>
              <a:gd name="connsiteY0-31420" fmla="*/ 0 h 6858000"/>
              <a:gd name="connsiteX1-31421" fmla="*/ 4965888 w 6127519"/>
              <a:gd name="connsiteY1-31422" fmla="*/ 0 h 6858000"/>
              <a:gd name="connsiteX2-31423" fmla="*/ 4967767 w 6127519"/>
              <a:gd name="connsiteY2-31424" fmla="*/ 7930 h 6858000"/>
              <a:gd name="connsiteX3-31425" fmla="*/ 4979444 w 6127519"/>
              <a:gd name="connsiteY3-31426" fmla="*/ 43921 h 6858000"/>
              <a:gd name="connsiteX4-31427" fmla="*/ 5021173 w 6127519"/>
              <a:gd name="connsiteY4-31428" fmla="*/ 123738 h 6858000"/>
              <a:gd name="connsiteX5-31429" fmla="*/ 5075458 w 6127519"/>
              <a:gd name="connsiteY5-31430" fmla="*/ 264355 h 6858000"/>
              <a:gd name="connsiteX6-31431" fmla="*/ 5081175 w 6127519"/>
              <a:gd name="connsiteY6-31432" fmla="*/ 277448 h 6858000"/>
              <a:gd name="connsiteX7-31433" fmla="*/ 5097011 w 6127519"/>
              <a:gd name="connsiteY7-31434" fmla="*/ 355616 h 6858000"/>
              <a:gd name="connsiteX8-31435" fmla="*/ 5130982 w 6127519"/>
              <a:gd name="connsiteY8-31436" fmla="*/ 412030 h 6858000"/>
              <a:gd name="connsiteX9-31437" fmla="*/ 5153000 w 6127519"/>
              <a:gd name="connsiteY9-31438" fmla="*/ 507134 h 6858000"/>
              <a:gd name="connsiteX10-31439" fmla="*/ 5171282 w 6127519"/>
              <a:gd name="connsiteY10-31440" fmla="*/ 602071 h 6858000"/>
              <a:gd name="connsiteX11-31441" fmla="*/ 5176196 w 6127519"/>
              <a:gd name="connsiteY11-31442" fmla="*/ 636822 h 6858000"/>
              <a:gd name="connsiteX12-31443" fmla="*/ 5189051 w 6127519"/>
              <a:gd name="connsiteY12-31444" fmla="*/ 782518 h 6858000"/>
              <a:gd name="connsiteX13-31445" fmla="*/ 5210428 w 6127519"/>
              <a:gd name="connsiteY13-31446" fmla="*/ 815772 h 6858000"/>
              <a:gd name="connsiteX14-31447" fmla="*/ 5221088 w 6127519"/>
              <a:gd name="connsiteY14-31448" fmla="*/ 860193 h 6858000"/>
              <a:gd name="connsiteX15-31449" fmla="*/ 5230806 w 6127519"/>
              <a:gd name="connsiteY15-31450" fmla="*/ 961354 h 6858000"/>
              <a:gd name="connsiteX16-31451" fmla="*/ 5201018 w 6127519"/>
              <a:gd name="connsiteY16-31452" fmla="*/ 1095027 h 6858000"/>
              <a:gd name="connsiteX17-31453" fmla="*/ 5202153 w 6127519"/>
              <a:gd name="connsiteY17-31454" fmla="*/ 1133224 h 6858000"/>
              <a:gd name="connsiteX18-31455" fmla="*/ 5207370 w 6127519"/>
              <a:gd name="connsiteY18-31456" fmla="*/ 1138097 h 6858000"/>
              <a:gd name="connsiteX19-31457" fmla="*/ 5189234 w 6127519"/>
              <a:gd name="connsiteY19-31458" fmla="*/ 1193495 h 6858000"/>
              <a:gd name="connsiteX20-31459" fmla="*/ 5202769 w 6127519"/>
              <a:gd name="connsiteY20-31460" fmla="*/ 1269450 h 6858000"/>
              <a:gd name="connsiteX21-31461" fmla="*/ 5225968 w 6127519"/>
              <a:gd name="connsiteY21-31462" fmla="*/ 1357994 h 6858000"/>
              <a:gd name="connsiteX22-31463" fmla="*/ 5233819 w 6127519"/>
              <a:gd name="connsiteY22-31464" fmla="*/ 1380922 h 6858000"/>
              <a:gd name="connsiteX23-31465" fmla="*/ 5237226 w 6127519"/>
              <a:gd name="connsiteY23-31466" fmla="*/ 1441327 h 6858000"/>
              <a:gd name="connsiteX24-31467" fmla="*/ 5255653 w 6127519"/>
              <a:gd name="connsiteY24-31468" fmla="*/ 1524712 h 6858000"/>
              <a:gd name="connsiteX25-31469" fmla="*/ 5263491 w 6127519"/>
              <a:gd name="connsiteY25-31470" fmla="*/ 1642938 h 6858000"/>
              <a:gd name="connsiteX26-31471" fmla="*/ 5261314 w 6127519"/>
              <a:gd name="connsiteY26-31472" fmla="*/ 1689177 h 6858000"/>
              <a:gd name="connsiteX27-31473" fmla="*/ 5259788 w 6127519"/>
              <a:gd name="connsiteY27-31474" fmla="*/ 1768516 h 6858000"/>
              <a:gd name="connsiteX28-31475" fmla="*/ 5255696 w 6127519"/>
              <a:gd name="connsiteY28-31476" fmla="*/ 1953770 h 6858000"/>
              <a:gd name="connsiteX29-31477" fmla="*/ 5252592 w 6127519"/>
              <a:gd name="connsiteY29-31478" fmla="*/ 2092210 h 6858000"/>
              <a:gd name="connsiteX30-31479" fmla="*/ 5264303 w 6127519"/>
              <a:gd name="connsiteY30-31480" fmla="*/ 2225157 h 6858000"/>
              <a:gd name="connsiteX31-31481" fmla="*/ 5254949 w 6127519"/>
              <a:gd name="connsiteY31-31482" fmla="*/ 2236160 h 6858000"/>
              <a:gd name="connsiteX32-31483" fmla="*/ 5250104 w 6127519"/>
              <a:gd name="connsiteY32-31484" fmla="*/ 2249166 h 6858000"/>
              <a:gd name="connsiteX33-31485" fmla="*/ 5251214 w 6127519"/>
              <a:gd name="connsiteY33-31486" fmla="*/ 2250944 h 6858000"/>
              <a:gd name="connsiteX34-31487" fmla="*/ 5250644 w 6127519"/>
              <a:gd name="connsiteY34-31488" fmla="*/ 2266619 h 6858000"/>
              <a:gd name="connsiteX35-31489" fmla="*/ 5293877 w 6127519"/>
              <a:gd name="connsiteY35-31490" fmla="*/ 2368649 h 6858000"/>
              <a:gd name="connsiteX36-31491" fmla="*/ 5311338 w 6127519"/>
              <a:gd name="connsiteY36-31492" fmla="*/ 2404034 h 6858000"/>
              <a:gd name="connsiteX37-31493" fmla="*/ 5338366 w 6127519"/>
              <a:gd name="connsiteY37-31494" fmla="*/ 2465052 h 6858000"/>
              <a:gd name="connsiteX38-31495" fmla="*/ 5371263 w 6127519"/>
              <a:gd name="connsiteY38-31496" fmla="*/ 2586413 h 6858000"/>
              <a:gd name="connsiteX39-31497" fmla="*/ 5407503 w 6127519"/>
              <a:gd name="connsiteY39-31498" fmla="*/ 2786290 h 6858000"/>
              <a:gd name="connsiteX40-31499" fmla="*/ 5407356 w 6127519"/>
              <a:gd name="connsiteY40-31500" fmla="*/ 2787545 h 6858000"/>
              <a:gd name="connsiteX41-31501" fmla="*/ 5411130 w 6127519"/>
              <a:gd name="connsiteY41-31502" fmla="*/ 2788640 h 6858000"/>
              <a:gd name="connsiteX42-31503" fmla="*/ 5416439 w 6127519"/>
              <a:gd name="connsiteY42-31504" fmla="*/ 2805666 h 6858000"/>
              <a:gd name="connsiteX43-31505" fmla="*/ 5457023 w 6127519"/>
              <a:gd name="connsiteY43-31506" fmla="*/ 2858292 h 6858000"/>
              <a:gd name="connsiteX44-31507" fmla="*/ 5479298 w 6127519"/>
              <a:gd name="connsiteY44-31508" fmla="*/ 2947791 h 6858000"/>
              <a:gd name="connsiteX45-31509" fmla="*/ 5481770 w 6127519"/>
              <a:gd name="connsiteY45-31510" fmla="*/ 2951352 h 6858000"/>
              <a:gd name="connsiteX46-31511" fmla="*/ 5482045 w 6127519"/>
              <a:gd name="connsiteY46-31512" fmla="*/ 2984371 h 6858000"/>
              <a:gd name="connsiteX47-31513" fmla="*/ 5482415 w 6127519"/>
              <a:gd name="connsiteY47-31514" fmla="*/ 3004079 h 6858000"/>
              <a:gd name="connsiteX48-31515" fmla="*/ 5503944 w 6127519"/>
              <a:gd name="connsiteY48-31516" fmla="*/ 3123335 h 6858000"/>
              <a:gd name="connsiteX49-31517" fmla="*/ 5516007 w 6127519"/>
              <a:gd name="connsiteY49-31518" fmla="*/ 3258473 h 6858000"/>
              <a:gd name="connsiteX50-31519" fmla="*/ 5566839 w 6127519"/>
              <a:gd name="connsiteY50-31520" fmla="*/ 3345295 h 6858000"/>
              <a:gd name="connsiteX51-31521" fmla="*/ 5589758 w 6127519"/>
              <a:gd name="connsiteY51-31522" fmla="*/ 3506453 h 6858000"/>
              <a:gd name="connsiteX52-31523" fmla="*/ 5596144 w 6127519"/>
              <a:gd name="connsiteY52-31524" fmla="*/ 3534624 h 6858000"/>
              <a:gd name="connsiteX53-31525" fmla="*/ 5597750 w 6127519"/>
              <a:gd name="connsiteY53-31526" fmla="*/ 3534129 h 6858000"/>
              <a:gd name="connsiteX54-31527" fmla="*/ 5599700 w 6127519"/>
              <a:gd name="connsiteY54-31528" fmla="*/ 3547221 h 6858000"/>
              <a:gd name="connsiteX55-31529" fmla="*/ 5615031 w 6127519"/>
              <a:gd name="connsiteY55-31530" fmla="*/ 3557482 h 6858000"/>
              <a:gd name="connsiteX56-31531" fmla="*/ 5618377 w 6127519"/>
              <a:gd name="connsiteY56-31532" fmla="*/ 3588431 h 6858000"/>
              <a:gd name="connsiteX57-31533" fmla="*/ 5612155 w 6127519"/>
              <a:gd name="connsiteY57-31534" fmla="*/ 3589869 h 6858000"/>
              <a:gd name="connsiteX58-31535" fmla="*/ 5620843 w 6127519"/>
              <a:gd name="connsiteY58-31536" fmla="*/ 3606745 h 6858000"/>
              <a:gd name="connsiteX59-31537" fmla="*/ 5655472 w 6127519"/>
              <a:gd name="connsiteY59-31538" fmla="*/ 3678877 h 6858000"/>
              <a:gd name="connsiteX60-31539" fmla="*/ 5683015 w 6127519"/>
              <a:gd name="connsiteY60-31540" fmla="*/ 3762025 h 6858000"/>
              <a:gd name="connsiteX61-31541" fmla="*/ 5696643 w 6127519"/>
              <a:gd name="connsiteY61-31542" fmla="*/ 3773888 h 6858000"/>
              <a:gd name="connsiteX62-31543" fmla="*/ 5699203 w 6127519"/>
              <a:gd name="connsiteY62-31544" fmla="*/ 3775823 h 6858000"/>
              <a:gd name="connsiteX63-31545" fmla="*/ 5704824 w 6127519"/>
              <a:gd name="connsiteY63-31546" fmla="*/ 3785966 h 6858000"/>
              <a:gd name="connsiteX64-31547" fmla="*/ 5733539 w 6127519"/>
              <a:gd name="connsiteY64-31548" fmla="*/ 3818457 h 6858000"/>
              <a:gd name="connsiteX65-31549" fmla="*/ 5768491 w 6127519"/>
              <a:gd name="connsiteY65-31550" fmla="*/ 3914399 h 6858000"/>
              <a:gd name="connsiteX66-31551" fmla="*/ 5793123 w 6127519"/>
              <a:gd name="connsiteY66-31552" fmla="*/ 3969952 h 6858000"/>
              <a:gd name="connsiteX67-31553" fmla="*/ 5808321 w 6127519"/>
              <a:gd name="connsiteY67-31554" fmla="*/ 3988153 h 6858000"/>
              <a:gd name="connsiteX68-31555" fmla="*/ 5825621 w 6127519"/>
              <a:gd name="connsiteY68-31556" fmla="*/ 4015525 h 6858000"/>
              <a:gd name="connsiteX69-31557" fmla="*/ 5860672 w 6127519"/>
              <a:gd name="connsiteY69-31558" fmla="*/ 4061579 h 6858000"/>
              <a:gd name="connsiteX70-31559" fmla="*/ 5872173 w 6127519"/>
              <a:gd name="connsiteY70-31560" fmla="*/ 4088497 h 6858000"/>
              <a:gd name="connsiteX71-31561" fmla="*/ 5894095 w 6127519"/>
              <a:gd name="connsiteY71-31562" fmla="*/ 4128857 h 6858000"/>
              <a:gd name="connsiteX72-31563" fmla="*/ 5903513 w 6127519"/>
              <a:gd name="connsiteY72-31564" fmla="*/ 4187661 h 6858000"/>
              <a:gd name="connsiteX73-31565" fmla="*/ 5917114 w 6127519"/>
              <a:gd name="connsiteY73-31566" fmla="*/ 4213096 h 6858000"/>
              <a:gd name="connsiteX74-31567" fmla="*/ 5924233 w 6127519"/>
              <a:gd name="connsiteY74-31568" fmla="*/ 4242060 h 6858000"/>
              <a:gd name="connsiteX75-31569" fmla="*/ 5928910 w 6127519"/>
              <a:gd name="connsiteY75-31570" fmla="*/ 4300973 h 6858000"/>
              <a:gd name="connsiteX76-31571" fmla="*/ 5939320 w 6127519"/>
              <a:gd name="connsiteY76-31572" fmla="*/ 4340435 h 6858000"/>
              <a:gd name="connsiteX77-31573" fmla="*/ 5946705 w 6127519"/>
              <a:gd name="connsiteY77-31574" fmla="*/ 4428051 h 6858000"/>
              <a:gd name="connsiteX78-31575" fmla="*/ 5949261 w 6127519"/>
              <a:gd name="connsiteY78-31576" fmla="*/ 4449185 h 6858000"/>
              <a:gd name="connsiteX79-31577" fmla="*/ 5968960 w 6127519"/>
              <a:gd name="connsiteY79-31578" fmla="*/ 4482655 h 6858000"/>
              <a:gd name="connsiteX80-31579" fmla="*/ 5980106 w 6127519"/>
              <a:gd name="connsiteY80-31580" fmla="*/ 4585087 h 6858000"/>
              <a:gd name="connsiteX81-31581" fmla="*/ 5998138 w 6127519"/>
              <a:gd name="connsiteY81-31582" fmla="*/ 4697518 h 6858000"/>
              <a:gd name="connsiteX82-31583" fmla="*/ 6013516 w 6127519"/>
              <a:gd name="connsiteY82-31584" fmla="*/ 4786619 h 6858000"/>
              <a:gd name="connsiteX83-31585" fmla="*/ 6025404 w 6127519"/>
              <a:gd name="connsiteY83-31586" fmla="*/ 4858148 h 6858000"/>
              <a:gd name="connsiteX84-31587" fmla="*/ 6007749 w 6127519"/>
              <a:gd name="connsiteY84-31588" fmla="*/ 4964715 h 6858000"/>
              <a:gd name="connsiteX85-31589" fmla="*/ 6005269 w 6127519"/>
              <a:gd name="connsiteY85-31590" fmla="*/ 5150567 h 6858000"/>
              <a:gd name="connsiteX86-31591" fmla="*/ 6001127 w 6127519"/>
              <a:gd name="connsiteY86-31592" fmla="*/ 5164609 h 6858000"/>
              <a:gd name="connsiteX87-31593" fmla="*/ 5998514 w 6127519"/>
              <a:gd name="connsiteY87-31594" fmla="*/ 5189673 h 6858000"/>
              <a:gd name="connsiteX88-31595" fmla="*/ 6018409 w 6127519"/>
              <a:gd name="connsiteY88-31596" fmla="*/ 5227157 h 6858000"/>
              <a:gd name="connsiteX89-31597" fmla="*/ 6036748 w 6127519"/>
              <a:gd name="connsiteY89-31598" fmla="*/ 5322752 h 6858000"/>
              <a:gd name="connsiteX90-31599" fmla="*/ 6036943 w 6127519"/>
              <a:gd name="connsiteY90-31600" fmla="*/ 5329480 h 6858000"/>
              <a:gd name="connsiteX91-31601" fmla="*/ 6037677 w 6127519"/>
              <a:gd name="connsiteY91-31602" fmla="*/ 5354807 h 6858000"/>
              <a:gd name="connsiteX92-31603" fmla="*/ 6039728 w 6127519"/>
              <a:gd name="connsiteY92-31604" fmla="*/ 5359416 h 6858000"/>
              <a:gd name="connsiteX93-31605" fmla="*/ 6053435 w 6127519"/>
              <a:gd name="connsiteY93-31606" fmla="*/ 5387547 h 6858000"/>
              <a:gd name="connsiteX94-31607" fmla="*/ 6065933 w 6127519"/>
              <a:gd name="connsiteY94-31608" fmla="*/ 5443002 h 6858000"/>
              <a:gd name="connsiteX95-31609" fmla="*/ 6068640 w 6127519"/>
              <a:gd name="connsiteY95-31610" fmla="*/ 5474503 h 6858000"/>
              <a:gd name="connsiteX96-31611" fmla="*/ 6080922 w 6127519"/>
              <a:gd name="connsiteY96-31612" fmla="*/ 5561070 h 6858000"/>
              <a:gd name="connsiteX97-31613" fmla="*/ 6096949 w 6127519"/>
              <a:gd name="connsiteY97-31614" fmla="*/ 5648179 h 6858000"/>
              <a:gd name="connsiteX98-31615" fmla="*/ 6125703 w 6127519"/>
              <a:gd name="connsiteY98-31616" fmla="*/ 5692894 h 6858000"/>
              <a:gd name="connsiteX99-31617" fmla="*/ 6121353 w 6127519"/>
              <a:gd name="connsiteY99-31618" fmla="*/ 5721725 h 6858000"/>
              <a:gd name="connsiteX100-31619" fmla="*/ 6121607 w 6127519"/>
              <a:gd name="connsiteY100-31620" fmla="*/ 5721959 h 6858000"/>
              <a:gd name="connsiteX101-31621" fmla="*/ 6127024 w 6127519"/>
              <a:gd name="connsiteY101-31622" fmla="*/ 5786902 h 6858000"/>
              <a:gd name="connsiteX102-31623" fmla="*/ 6127519 w 6127519"/>
              <a:gd name="connsiteY102-31624" fmla="*/ 5865775 h 6858000"/>
              <a:gd name="connsiteX103-31625" fmla="*/ 6119217 w 6127519"/>
              <a:gd name="connsiteY103-31626" fmla="*/ 5888542 h 6858000"/>
              <a:gd name="connsiteX104-31627" fmla="*/ 6102493 w 6127519"/>
              <a:gd name="connsiteY104-31628" fmla="*/ 5928602 h 6858000"/>
              <a:gd name="connsiteX105-31629" fmla="*/ 6056863 w 6127519"/>
              <a:gd name="connsiteY105-31630" fmla="*/ 6000643 h 6858000"/>
              <a:gd name="connsiteX106-31631" fmla="*/ 6045436 w 6127519"/>
              <a:gd name="connsiteY106-31632" fmla="*/ 6124480 h 6858000"/>
              <a:gd name="connsiteX107-31633" fmla="*/ 6030489 w 6127519"/>
              <a:gd name="connsiteY107-31634" fmla="*/ 6317666 h 6858000"/>
              <a:gd name="connsiteX108-31635" fmla="*/ 6007492 w 6127519"/>
              <a:gd name="connsiteY108-31636" fmla="*/ 6440818 h 6858000"/>
              <a:gd name="connsiteX109-31637" fmla="*/ 6009467 w 6127519"/>
              <a:gd name="connsiteY109-31638" fmla="*/ 6487076 h 6858000"/>
              <a:gd name="connsiteX110-31639" fmla="*/ 5995064 w 6127519"/>
              <a:gd name="connsiteY110-31640" fmla="*/ 6540791 h 6858000"/>
              <a:gd name="connsiteX111-31641" fmla="*/ 6004510 w 6127519"/>
              <a:gd name="connsiteY111-31642" fmla="*/ 6599256 h 6858000"/>
              <a:gd name="connsiteX112-31643" fmla="*/ 5986207 w 6127519"/>
              <a:gd name="connsiteY112-31644" fmla="*/ 6695855 h 6858000"/>
              <a:gd name="connsiteX113-31645" fmla="*/ 5979428 w 6127519"/>
              <a:gd name="connsiteY113-31646" fmla="*/ 6754678 h 6858000"/>
              <a:gd name="connsiteX114-31647" fmla="*/ 5983398 w 6127519"/>
              <a:gd name="connsiteY114-31648" fmla="*/ 6778641 h 6858000"/>
              <a:gd name="connsiteX115-31649" fmla="*/ 5984543 w 6127519"/>
              <a:gd name="connsiteY115-31650" fmla="*/ 6811016 h 6858000"/>
              <a:gd name="connsiteX116-31651" fmla="*/ 5979671 w 6127519"/>
              <a:gd name="connsiteY116-31652" fmla="*/ 6858000 h 6858000"/>
              <a:gd name="connsiteX117-31653" fmla="*/ 0 w 6127519"/>
              <a:gd name="connsiteY117-31654" fmla="*/ 6858000 h 6858000"/>
              <a:gd name="connsiteX118-31655" fmla="*/ 0 w 6127519"/>
              <a:gd name="connsiteY118-31656" fmla="*/ 0 h 6858000"/>
              <a:gd name="connsiteX0-31657" fmla="*/ 0 w 6127519"/>
              <a:gd name="connsiteY0-31658" fmla="*/ 0 h 6858000"/>
              <a:gd name="connsiteX1-31659" fmla="*/ 4965888 w 6127519"/>
              <a:gd name="connsiteY1-31660" fmla="*/ 0 h 6858000"/>
              <a:gd name="connsiteX2-31661" fmla="*/ 4967767 w 6127519"/>
              <a:gd name="connsiteY2-31662" fmla="*/ 7930 h 6858000"/>
              <a:gd name="connsiteX3-31663" fmla="*/ 4979444 w 6127519"/>
              <a:gd name="connsiteY3-31664" fmla="*/ 43921 h 6858000"/>
              <a:gd name="connsiteX4-31665" fmla="*/ 5021173 w 6127519"/>
              <a:gd name="connsiteY4-31666" fmla="*/ 123738 h 6858000"/>
              <a:gd name="connsiteX5-31667" fmla="*/ 5075458 w 6127519"/>
              <a:gd name="connsiteY5-31668" fmla="*/ 264355 h 6858000"/>
              <a:gd name="connsiteX6-31669" fmla="*/ 5081175 w 6127519"/>
              <a:gd name="connsiteY6-31670" fmla="*/ 277448 h 6858000"/>
              <a:gd name="connsiteX7-31671" fmla="*/ 5097011 w 6127519"/>
              <a:gd name="connsiteY7-31672" fmla="*/ 355616 h 6858000"/>
              <a:gd name="connsiteX8-31673" fmla="*/ 5130982 w 6127519"/>
              <a:gd name="connsiteY8-31674" fmla="*/ 412030 h 6858000"/>
              <a:gd name="connsiteX9-31675" fmla="*/ 5153000 w 6127519"/>
              <a:gd name="connsiteY9-31676" fmla="*/ 507134 h 6858000"/>
              <a:gd name="connsiteX10-31677" fmla="*/ 5171282 w 6127519"/>
              <a:gd name="connsiteY10-31678" fmla="*/ 602071 h 6858000"/>
              <a:gd name="connsiteX11-31679" fmla="*/ 5176196 w 6127519"/>
              <a:gd name="connsiteY11-31680" fmla="*/ 636822 h 6858000"/>
              <a:gd name="connsiteX12-31681" fmla="*/ 5189051 w 6127519"/>
              <a:gd name="connsiteY12-31682" fmla="*/ 782518 h 6858000"/>
              <a:gd name="connsiteX13-31683" fmla="*/ 5210428 w 6127519"/>
              <a:gd name="connsiteY13-31684" fmla="*/ 815772 h 6858000"/>
              <a:gd name="connsiteX14-31685" fmla="*/ 5221088 w 6127519"/>
              <a:gd name="connsiteY14-31686" fmla="*/ 860193 h 6858000"/>
              <a:gd name="connsiteX15-31687" fmla="*/ 5230806 w 6127519"/>
              <a:gd name="connsiteY15-31688" fmla="*/ 961354 h 6858000"/>
              <a:gd name="connsiteX16-31689" fmla="*/ 5201018 w 6127519"/>
              <a:gd name="connsiteY16-31690" fmla="*/ 1095027 h 6858000"/>
              <a:gd name="connsiteX17-31691" fmla="*/ 5202153 w 6127519"/>
              <a:gd name="connsiteY17-31692" fmla="*/ 1133224 h 6858000"/>
              <a:gd name="connsiteX18-31693" fmla="*/ 5207370 w 6127519"/>
              <a:gd name="connsiteY18-31694" fmla="*/ 1138097 h 6858000"/>
              <a:gd name="connsiteX19-31695" fmla="*/ 5189234 w 6127519"/>
              <a:gd name="connsiteY19-31696" fmla="*/ 1193495 h 6858000"/>
              <a:gd name="connsiteX20-31697" fmla="*/ 5202769 w 6127519"/>
              <a:gd name="connsiteY20-31698" fmla="*/ 1269450 h 6858000"/>
              <a:gd name="connsiteX21-31699" fmla="*/ 5225968 w 6127519"/>
              <a:gd name="connsiteY21-31700" fmla="*/ 1357994 h 6858000"/>
              <a:gd name="connsiteX22-31701" fmla="*/ 5233819 w 6127519"/>
              <a:gd name="connsiteY22-31702" fmla="*/ 1380922 h 6858000"/>
              <a:gd name="connsiteX23-31703" fmla="*/ 5237226 w 6127519"/>
              <a:gd name="connsiteY23-31704" fmla="*/ 1441327 h 6858000"/>
              <a:gd name="connsiteX24-31705" fmla="*/ 5255653 w 6127519"/>
              <a:gd name="connsiteY24-31706" fmla="*/ 1524712 h 6858000"/>
              <a:gd name="connsiteX25-31707" fmla="*/ 5263491 w 6127519"/>
              <a:gd name="connsiteY25-31708" fmla="*/ 1642938 h 6858000"/>
              <a:gd name="connsiteX26-31709" fmla="*/ 5261314 w 6127519"/>
              <a:gd name="connsiteY26-31710" fmla="*/ 1689177 h 6858000"/>
              <a:gd name="connsiteX27-31711" fmla="*/ 5259788 w 6127519"/>
              <a:gd name="connsiteY27-31712" fmla="*/ 1768516 h 6858000"/>
              <a:gd name="connsiteX28-31713" fmla="*/ 5255696 w 6127519"/>
              <a:gd name="connsiteY28-31714" fmla="*/ 1953770 h 6858000"/>
              <a:gd name="connsiteX29-31715" fmla="*/ 5252592 w 6127519"/>
              <a:gd name="connsiteY29-31716" fmla="*/ 2092210 h 6858000"/>
              <a:gd name="connsiteX30-31717" fmla="*/ 5264303 w 6127519"/>
              <a:gd name="connsiteY30-31718" fmla="*/ 2225157 h 6858000"/>
              <a:gd name="connsiteX31-31719" fmla="*/ 5254949 w 6127519"/>
              <a:gd name="connsiteY31-31720" fmla="*/ 2236160 h 6858000"/>
              <a:gd name="connsiteX32-31721" fmla="*/ 5250104 w 6127519"/>
              <a:gd name="connsiteY32-31722" fmla="*/ 2249166 h 6858000"/>
              <a:gd name="connsiteX33-31723" fmla="*/ 5251214 w 6127519"/>
              <a:gd name="connsiteY33-31724" fmla="*/ 2250944 h 6858000"/>
              <a:gd name="connsiteX34-31725" fmla="*/ 5250644 w 6127519"/>
              <a:gd name="connsiteY34-31726" fmla="*/ 2266619 h 6858000"/>
              <a:gd name="connsiteX35-31727" fmla="*/ 5293877 w 6127519"/>
              <a:gd name="connsiteY35-31728" fmla="*/ 2368649 h 6858000"/>
              <a:gd name="connsiteX36-31729" fmla="*/ 5311338 w 6127519"/>
              <a:gd name="connsiteY36-31730" fmla="*/ 2404034 h 6858000"/>
              <a:gd name="connsiteX37-31731" fmla="*/ 5338366 w 6127519"/>
              <a:gd name="connsiteY37-31732" fmla="*/ 2465052 h 6858000"/>
              <a:gd name="connsiteX38-31733" fmla="*/ 5371263 w 6127519"/>
              <a:gd name="connsiteY38-31734" fmla="*/ 2586413 h 6858000"/>
              <a:gd name="connsiteX39-31735" fmla="*/ 5407503 w 6127519"/>
              <a:gd name="connsiteY39-31736" fmla="*/ 2786290 h 6858000"/>
              <a:gd name="connsiteX40-31737" fmla="*/ 5407356 w 6127519"/>
              <a:gd name="connsiteY40-31738" fmla="*/ 2787545 h 6858000"/>
              <a:gd name="connsiteX41-31739" fmla="*/ 5411130 w 6127519"/>
              <a:gd name="connsiteY41-31740" fmla="*/ 2788640 h 6858000"/>
              <a:gd name="connsiteX42-31741" fmla="*/ 5416439 w 6127519"/>
              <a:gd name="connsiteY42-31742" fmla="*/ 2805666 h 6858000"/>
              <a:gd name="connsiteX43-31743" fmla="*/ 5457023 w 6127519"/>
              <a:gd name="connsiteY43-31744" fmla="*/ 2858292 h 6858000"/>
              <a:gd name="connsiteX44-31745" fmla="*/ 5479298 w 6127519"/>
              <a:gd name="connsiteY44-31746" fmla="*/ 2947791 h 6858000"/>
              <a:gd name="connsiteX45-31747" fmla="*/ 5481770 w 6127519"/>
              <a:gd name="connsiteY45-31748" fmla="*/ 2951352 h 6858000"/>
              <a:gd name="connsiteX46-31749" fmla="*/ 5482045 w 6127519"/>
              <a:gd name="connsiteY46-31750" fmla="*/ 2984371 h 6858000"/>
              <a:gd name="connsiteX47-31751" fmla="*/ 5482415 w 6127519"/>
              <a:gd name="connsiteY47-31752" fmla="*/ 3004079 h 6858000"/>
              <a:gd name="connsiteX48-31753" fmla="*/ 5503944 w 6127519"/>
              <a:gd name="connsiteY48-31754" fmla="*/ 3123335 h 6858000"/>
              <a:gd name="connsiteX49-31755" fmla="*/ 5516007 w 6127519"/>
              <a:gd name="connsiteY49-31756" fmla="*/ 3258473 h 6858000"/>
              <a:gd name="connsiteX50-31757" fmla="*/ 5566839 w 6127519"/>
              <a:gd name="connsiteY50-31758" fmla="*/ 3345295 h 6858000"/>
              <a:gd name="connsiteX51-31759" fmla="*/ 5589758 w 6127519"/>
              <a:gd name="connsiteY51-31760" fmla="*/ 3506453 h 6858000"/>
              <a:gd name="connsiteX52-31761" fmla="*/ 5596144 w 6127519"/>
              <a:gd name="connsiteY52-31762" fmla="*/ 3534624 h 6858000"/>
              <a:gd name="connsiteX53-31763" fmla="*/ 5597750 w 6127519"/>
              <a:gd name="connsiteY53-31764" fmla="*/ 3534129 h 6858000"/>
              <a:gd name="connsiteX54-31765" fmla="*/ 5599700 w 6127519"/>
              <a:gd name="connsiteY54-31766" fmla="*/ 3547221 h 6858000"/>
              <a:gd name="connsiteX55-31767" fmla="*/ 5615031 w 6127519"/>
              <a:gd name="connsiteY55-31768" fmla="*/ 3557482 h 6858000"/>
              <a:gd name="connsiteX56-31769" fmla="*/ 5618377 w 6127519"/>
              <a:gd name="connsiteY56-31770" fmla="*/ 3588431 h 6858000"/>
              <a:gd name="connsiteX57-31771" fmla="*/ 5612155 w 6127519"/>
              <a:gd name="connsiteY57-31772" fmla="*/ 3589869 h 6858000"/>
              <a:gd name="connsiteX58-31773" fmla="*/ 5620843 w 6127519"/>
              <a:gd name="connsiteY58-31774" fmla="*/ 3606745 h 6858000"/>
              <a:gd name="connsiteX59-31775" fmla="*/ 5655472 w 6127519"/>
              <a:gd name="connsiteY59-31776" fmla="*/ 3678877 h 6858000"/>
              <a:gd name="connsiteX60-31777" fmla="*/ 5683015 w 6127519"/>
              <a:gd name="connsiteY60-31778" fmla="*/ 3762025 h 6858000"/>
              <a:gd name="connsiteX61-31779" fmla="*/ 5696643 w 6127519"/>
              <a:gd name="connsiteY61-31780" fmla="*/ 3773888 h 6858000"/>
              <a:gd name="connsiteX62-31781" fmla="*/ 5699203 w 6127519"/>
              <a:gd name="connsiteY62-31782" fmla="*/ 3775823 h 6858000"/>
              <a:gd name="connsiteX63-31783" fmla="*/ 5704824 w 6127519"/>
              <a:gd name="connsiteY63-31784" fmla="*/ 3785966 h 6858000"/>
              <a:gd name="connsiteX64-31785" fmla="*/ 5733539 w 6127519"/>
              <a:gd name="connsiteY64-31786" fmla="*/ 3818457 h 6858000"/>
              <a:gd name="connsiteX65-31787" fmla="*/ 5768491 w 6127519"/>
              <a:gd name="connsiteY65-31788" fmla="*/ 3914399 h 6858000"/>
              <a:gd name="connsiteX66-31789" fmla="*/ 5793123 w 6127519"/>
              <a:gd name="connsiteY66-31790" fmla="*/ 3969952 h 6858000"/>
              <a:gd name="connsiteX67-31791" fmla="*/ 5808321 w 6127519"/>
              <a:gd name="connsiteY67-31792" fmla="*/ 3988153 h 6858000"/>
              <a:gd name="connsiteX68-31793" fmla="*/ 5825621 w 6127519"/>
              <a:gd name="connsiteY68-31794" fmla="*/ 4015525 h 6858000"/>
              <a:gd name="connsiteX69-31795" fmla="*/ 5860672 w 6127519"/>
              <a:gd name="connsiteY69-31796" fmla="*/ 4061579 h 6858000"/>
              <a:gd name="connsiteX70-31797" fmla="*/ 5872173 w 6127519"/>
              <a:gd name="connsiteY70-31798" fmla="*/ 4088497 h 6858000"/>
              <a:gd name="connsiteX71-31799" fmla="*/ 5894095 w 6127519"/>
              <a:gd name="connsiteY71-31800" fmla="*/ 4128857 h 6858000"/>
              <a:gd name="connsiteX72-31801" fmla="*/ 5903513 w 6127519"/>
              <a:gd name="connsiteY72-31802" fmla="*/ 4187661 h 6858000"/>
              <a:gd name="connsiteX73-31803" fmla="*/ 5917114 w 6127519"/>
              <a:gd name="connsiteY73-31804" fmla="*/ 4213096 h 6858000"/>
              <a:gd name="connsiteX74-31805" fmla="*/ 5924233 w 6127519"/>
              <a:gd name="connsiteY74-31806" fmla="*/ 4242060 h 6858000"/>
              <a:gd name="connsiteX75-31807" fmla="*/ 5928910 w 6127519"/>
              <a:gd name="connsiteY75-31808" fmla="*/ 4300973 h 6858000"/>
              <a:gd name="connsiteX76-31809" fmla="*/ 5939320 w 6127519"/>
              <a:gd name="connsiteY76-31810" fmla="*/ 4340435 h 6858000"/>
              <a:gd name="connsiteX77-31811" fmla="*/ 5946705 w 6127519"/>
              <a:gd name="connsiteY77-31812" fmla="*/ 4428051 h 6858000"/>
              <a:gd name="connsiteX78-31813" fmla="*/ 5949261 w 6127519"/>
              <a:gd name="connsiteY78-31814" fmla="*/ 4449185 h 6858000"/>
              <a:gd name="connsiteX79-31815" fmla="*/ 5968960 w 6127519"/>
              <a:gd name="connsiteY79-31816" fmla="*/ 4482655 h 6858000"/>
              <a:gd name="connsiteX80-31817" fmla="*/ 5980106 w 6127519"/>
              <a:gd name="connsiteY80-31818" fmla="*/ 4585087 h 6858000"/>
              <a:gd name="connsiteX81-31819" fmla="*/ 5998138 w 6127519"/>
              <a:gd name="connsiteY81-31820" fmla="*/ 4697518 h 6858000"/>
              <a:gd name="connsiteX82-31821" fmla="*/ 6025404 w 6127519"/>
              <a:gd name="connsiteY82-31822" fmla="*/ 4858148 h 6858000"/>
              <a:gd name="connsiteX83-31823" fmla="*/ 6007749 w 6127519"/>
              <a:gd name="connsiteY83-31824" fmla="*/ 4964715 h 6858000"/>
              <a:gd name="connsiteX84-31825" fmla="*/ 6005269 w 6127519"/>
              <a:gd name="connsiteY84-31826" fmla="*/ 5150567 h 6858000"/>
              <a:gd name="connsiteX85-31827" fmla="*/ 6001127 w 6127519"/>
              <a:gd name="connsiteY85-31828" fmla="*/ 5164609 h 6858000"/>
              <a:gd name="connsiteX86-31829" fmla="*/ 5998514 w 6127519"/>
              <a:gd name="connsiteY86-31830" fmla="*/ 5189673 h 6858000"/>
              <a:gd name="connsiteX87-31831" fmla="*/ 6018409 w 6127519"/>
              <a:gd name="connsiteY87-31832" fmla="*/ 5227157 h 6858000"/>
              <a:gd name="connsiteX88-31833" fmla="*/ 6036748 w 6127519"/>
              <a:gd name="connsiteY88-31834" fmla="*/ 5322752 h 6858000"/>
              <a:gd name="connsiteX89-31835" fmla="*/ 6036943 w 6127519"/>
              <a:gd name="connsiteY89-31836" fmla="*/ 5329480 h 6858000"/>
              <a:gd name="connsiteX90-31837" fmla="*/ 6037677 w 6127519"/>
              <a:gd name="connsiteY90-31838" fmla="*/ 5354807 h 6858000"/>
              <a:gd name="connsiteX91-31839" fmla="*/ 6039728 w 6127519"/>
              <a:gd name="connsiteY91-31840" fmla="*/ 5359416 h 6858000"/>
              <a:gd name="connsiteX92-31841" fmla="*/ 6053435 w 6127519"/>
              <a:gd name="connsiteY92-31842" fmla="*/ 5387547 h 6858000"/>
              <a:gd name="connsiteX93-31843" fmla="*/ 6065933 w 6127519"/>
              <a:gd name="connsiteY93-31844" fmla="*/ 5443002 h 6858000"/>
              <a:gd name="connsiteX94-31845" fmla="*/ 6068640 w 6127519"/>
              <a:gd name="connsiteY94-31846" fmla="*/ 5474503 h 6858000"/>
              <a:gd name="connsiteX95-31847" fmla="*/ 6080922 w 6127519"/>
              <a:gd name="connsiteY95-31848" fmla="*/ 5561070 h 6858000"/>
              <a:gd name="connsiteX96-31849" fmla="*/ 6096949 w 6127519"/>
              <a:gd name="connsiteY96-31850" fmla="*/ 5648179 h 6858000"/>
              <a:gd name="connsiteX97-31851" fmla="*/ 6125703 w 6127519"/>
              <a:gd name="connsiteY97-31852" fmla="*/ 5692894 h 6858000"/>
              <a:gd name="connsiteX98-31853" fmla="*/ 6121353 w 6127519"/>
              <a:gd name="connsiteY98-31854" fmla="*/ 5721725 h 6858000"/>
              <a:gd name="connsiteX99-31855" fmla="*/ 6121607 w 6127519"/>
              <a:gd name="connsiteY99-31856" fmla="*/ 5721959 h 6858000"/>
              <a:gd name="connsiteX100-31857" fmla="*/ 6127024 w 6127519"/>
              <a:gd name="connsiteY100-31858" fmla="*/ 5786902 h 6858000"/>
              <a:gd name="connsiteX101-31859" fmla="*/ 6127519 w 6127519"/>
              <a:gd name="connsiteY101-31860" fmla="*/ 5865775 h 6858000"/>
              <a:gd name="connsiteX102-31861" fmla="*/ 6119217 w 6127519"/>
              <a:gd name="connsiteY102-31862" fmla="*/ 5888542 h 6858000"/>
              <a:gd name="connsiteX103-31863" fmla="*/ 6102493 w 6127519"/>
              <a:gd name="connsiteY103-31864" fmla="*/ 5928602 h 6858000"/>
              <a:gd name="connsiteX104-31865" fmla="*/ 6056863 w 6127519"/>
              <a:gd name="connsiteY104-31866" fmla="*/ 6000643 h 6858000"/>
              <a:gd name="connsiteX105-31867" fmla="*/ 6045436 w 6127519"/>
              <a:gd name="connsiteY105-31868" fmla="*/ 6124480 h 6858000"/>
              <a:gd name="connsiteX106-31869" fmla="*/ 6030489 w 6127519"/>
              <a:gd name="connsiteY106-31870" fmla="*/ 6317666 h 6858000"/>
              <a:gd name="connsiteX107-31871" fmla="*/ 6007492 w 6127519"/>
              <a:gd name="connsiteY107-31872" fmla="*/ 6440818 h 6858000"/>
              <a:gd name="connsiteX108-31873" fmla="*/ 6009467 w 6127519"/>
              <a:gd name="connsiteY108-31874" fmla="*/ 6487076 h 6858000"/>
              <a:gd name="connsiteX109-31875" fmla="*/ 5995064 w 6127519"/>
              <a:gd name="connsiteY109-31876" fmla="*/ 6540791 h 6858000"/>
              <a:gd name="connsiteX110-31877" fmla="*/ 6004510 w 6127519"/>
              <a:gd name="connsiteY110-31878" fmla="*/ 6599256 h 6858000"/>
              <a:gd name="connsiteX111-31879" fmla="*/ 5986207 w 6127519"/>
              <a:gd name="connsiteY111-31880" fmla="*/ 6695855 h 6858000"/>
              <a:gd name="connsiteX112-31881" fmla="*/ 5979428 w 6127519"/>
              <a:gd name="connsiteY112-31882" fmla="*/ 6754678 h 6858000"/>
              <a:gd name="connsiteX113-31883" fmla="*/ 5983398 w 6127519"/>
              <a:gd name="connsiteY113-31884" fmla="*/ 6778641 h 6858000"/>
              <a:gd name="connsiteX114-31885" fmla="*/ 5984543 w 6127519"/>
              <a:gd name="connsiteY114-31886" fmla="*/ 6811016 h 6858000"/>
              <a:gd name="connsiteX115-31887" fmla="*/ 5979671 w 6127519"/>
              <a:gd name="connsiteY115-31888" fmla="*/ 6858000 h 6858000"/>
              <a:gd name="connsiteX116-31889" fmla="*/ 0 w 6127519"/>
              <a:gd name="connsiteY116-31890" fmla="*/ 6858000 h 6858000"/>
              <a:gd name="connsiteX117-31891" fmla="*/ 0 w 6127519"/>
              <a:gd name="connsiteY117-31892" fmla="*/ 0 h 6858000"/>
              <a:gd name="connsiteX0-31893" fmla="*/ 0 w 6127519"/>
              <a:gd name="connsiteY0-31894" fmla="*/ 0 h 6858000"/>
              <a:gd name="connsiteX1-31895" fmla="*/ 4965888 w 6127519"/>
              <a:gd name="connsiteY1-31896" fmla="*/ 0 h 6858000"/>
              <a:gd name="connsiteX2-31897" fmla="*/ 4967767 w 6127519"/>
              <a:gd name="connsiteY2-31898" fmla="*/ 7930 h 6858000"/>
              <a:gd name="connsiteX3-31899" fmla="*/ 4979444 w 6127519"/>
              <a:gd name="connsiteY3-31900" fmla="*/ 43921 h 6858000"/>
              <a:gd name="connsiteX4-31901" fmla="*/ 5021173 w 6127519"/>
              <a:gd name="connsiteY4-31902" fmla="*/ 123738 h 6858000"/>
              <a:gd name="connsiteX5-31903" fmla="*/ 5075458 w 6127519"/>
              <a:gd name="connsiteY5-31904" fmla="*/ 264355 h 6858000"/>
              <a:gd name="connsiteX6-31905" fmla="*/ 5081175 w 6127519"/>
              <a:gd name="connsiteY6-31906" fmla="*/ 277448 h 6858000"/>
              <a:gd name="connsiteX7-31907" fmla="*/ 5097011 w 6127519"/>
              <a:gd name="connsiteY7-31908" fmla="*/ 355616 h 6858000"/>
              <a:gd name="connsiteX8-31909" fmla="*/ 5130982 w 6127519"/>
              <a:gd name="connsiteY8-31910" fmla="*/ 412030 h 6858000"/>
              <a:gd name="connsiteX9-31911" fmla="*/ 5153000 w 6127519"/>
              <a:gd name="connsiteY9-31912" fmla="*/ 507134 h 6858000"/>
              <a:gd name="connsiteX10-31913" fmla="*/ 5171282 w 6127519"/>
              <a:gd name="connsiteY10-31914" fmla="*/ 602071 h 6858000"/>
              <a:gd name="connsiteX11-31915" fmla="*/ 5176196 w 6127519"/>
              <a:gd name="connsiteY11-31916" fmla="*/ 636822 h 6858000"/>
              <a:gd name="connsiteX12-31917" fmla="*/ 5189051 w 6127519"/>
              <a:gd name="connsiteY12-31918" fmla="*/ 782518 h 6858000"/>
              <a:gd name="connsiteX13-31919" fmla="*/ 5210428 w 6127519"/>
              <a:gd name="connsiteY13-31920" fmla="*/ 815772 h 6858000"/>
              <a:gd name="connsiteX14-31921" fmla="*/ 5221088 w 6127519"/>
              <a:gd name="connsiteY14-31922" fmla="*/ 860193 h 6858000"/>
              <a:gd name="connsiteX15-31923" fmla="*/ 5230806 w 6127519"/>
              <a:gd name="connsiteY15-31924" fmla="*/ 961354 h 6858000"/>
              <a:gd name="connsiteX16-31925" fmla="*/ 5201018 w 6127519"/>
              <a:gd name="connsiteY16-31926" fmla="*/ 1095027 h 6858000"/>
              <a:gd name="connsiteX17-31927" fmla="*/ 5202153 w 6127519"/>
              <a:gd name="connsiteY17-31928" fmla="*/ 1133224 h 6858000"/>
              <a:gd name="connsiteX18-31929" fmla="*/ 5207370 w 6127519"/>
              <a:gd name="connsiteY18-31930" fmla="*/ 1138097 h 6858000"/>
              <a:gd name="connsiteX19-31931" fmla="*/ 5189234 w 6127519"/>
              <a:gd name="connsiteY19-31932" fmla="*/ 1193495 h 6858000"/>
              <a:gd name="connsiteX20-31933" fmla="*/ 5202769 w 6127519"/>
              <a:gd name="connsiteY20-31934" fmla="*/ 1269450 h 6858000"/>
              <a:gd name="connsiteX21-31935" fmla="*/ 5225968 w 6127519"/>
              <a:gd name="connsiteY21-31936" fmla="*/ 1357994 h 6858000"/>
              <a:gd name="connsiteX22-31937" fmla="*/ 5233819 w 6127519"/>
              <a:gd name="connsiteY22-31938" fmla="*/ 1380922 h 6858000"/>
              <a:gd name="connsiteX23-31939" fmla="*/ 5237226 w 6127519"/>
              <a:gd name="connsiteY23-31940" fmla="*/ 1441327 h 6858000"/>
              <a:gd name="connsiteX24-31941" fmla="*/ 5255653 w 6127519"/>
              <a:gd name="connsiteY24-31942" fmla="*/ 1524712 h 6858000"/>
              <a:gd name="connsiteX25-31943" fmla="*/ 5263491 w 6127519"/>
              <a:gd name="connsiteY25-31944" fmla="*/ 1642938 h 6858000"/>
              <a:gd name="connsiteX26-31945" fmla="*/ 5261314 w 6127519"/>
              <a:gd name="connsiteY26-31946" fmla="*/ 1689177 h 6858000"/>
              <a:gd name="connsiteX27-31947" fmla="*/ 5259788 w 6127519"/>
              <a:gd name="connsiteY27-31948" fmla="*/ 1768516 h 6858000"/>
              <a:gd name="connsiteX28-31949" fmla="*/ 5255696 w 6127519"/>
              <a:gd name="connsiteY28-31950" fmla="*/ 1953770 h 6858000"/>
              <a:gd name="connsiteX29-31951" fmla="*/ 5252592 w 6127519"/>
              <a:gd name="connsiteY29-31952" fmla="*/ 2092210 h 6858000"/>
              <a:gd name="connsiteX30-31953" fmla="*/ 5264303 w 6127519"/>
              <a:gd name="connsiteY30-31954" fmla="*/ 2225157 h 6858000"/>
              <a:gd name="connsiteX31-31955" fmla="*/ 5254949 w 6127519"/>
              <a:gd name="connsiteY31-31956" fmla="*/ 2236160 h 6858000"/>
              <a:gd name="connsiteX32-31957" fmla="*/ 5250104 w 6127519"/>
              <a:gd name="connsiteY32-31958" fmla="*/ 2249166 h 6858000"/>
              <a:gd name="connsiteX33-31959" fmla="*/ 5251214 w 6127519"/>
              <a:gd name="connsiteY33-31960" fmla="*/ 2250944 h 6858000"/>
              <a:gd name="connsiteX34-31961" fmla="*/ 5250644 w 6127519"/>
              <a:gd name="connsiteY34-31962" fmla="*/ 2266619 h 6858000"/>
              <a:gd name="connsiteX35-31963" fmla="*/ 5293877 w 6127519"/>
              <a:gd name="connsiteY35-31964" fmla="*/ 2368649 h 6858000"/>
              <a:gd name="connsiteX36-31965" fmla="*/ 5311338 w 6127519"/>
              <a:gd name="connsiteY36-31966" fmla="*/ 2404034 h 6858000"/>
              <a:gd name="connsiteX37-31967" fmla="*/ 5338366 w 6127519"/>
              <a:gd name="connsiteY37-31968" fmla="*/ 2465052 h 6858000"/>
              <a:gd name="connsiteX38-31969" fmla="*/ 5371263 w 6127519"/>
              <a:gd name="connsiteY38-31970" fmla="*/ 2586413 h 6858000"/>
              <a:gd name="connsiteX39-31971" fmla="*/ 5407503 w 6127519"/>
              <a:gd name="connsiteY39-31972" fmla="*/ 2786290 h 6858000"/>
              <a:gd name="connsiteX40-31973" fmla="*/ 5407356 w 6127519"/>
              <a:gd name="connsiteY40-31974" fmla="*/ 2787545 h 6858000"/>
              <a:gd name="connsiteX41-31975" fmla="*/ 5411130 w 6127519"/>
              <a:gd name="connsiteY41-31976" fmla="*/ 2788640 h 6858000"/>
              <a:gd name="connsiteX42-31977" fmla="*/ 5416439 w 6127519"/>
              <a:gd name="connsiteY42-31978" fmla="*/ 2805666 h 6858000"/>
              <a:gd name="connsiteX43-31979" fmla="*/ 5457023 w 6127519"/>
              <a:gd name="connsiteY43-31980" fmla="*/ 2858292 h 6858000"/>
              <a:gd name="connsiteX44-31981" fmla="*/ 5479298 w 6127519"/>
              <a:gd name="connsiteY44-31982" fmla="*/ 2947791 h 6858000"/>
              <a:gd name="connsiteX45-31983" fmla="*/ 5481770 w 6127519"/>
              <a:gd name="connsiteY45-31984" fmla="*/ 2951352 h 6858000"/>
              <a:gd name="connsiteX46-31985" fmla="*/ 5482045 w 6127519"/>
              <a:gd name="connsiteY46-31986" fmla="*/ 2984371 h 6858000"/>
              <a:gd name="connsiteX47-31987" fmla="*/ 5482415 w 6127519"/>
              <a:gd name="connsiteY47-31988" fmla="*/ 3004079 h 6858000"/>
              <a:gd name="connsiteX48-31989" fmla="*/ 5503944 w 6127519"/>
              <a:gd name="connsiteY48-31990" fmla="*/ 3123335 h 6858000"/>
              <a:gd name="connsiteX49-31991" fmla="*/ 5516007 w 6127519"/>
              <a:gd name="connsiteY49-31992" fmla="*/ 3258473 h 6858000"/>
              <a:gd name="connsiteX50-31993" fmla="*/ 5566839 w 6127519"/>
              <a:gd name="connsiteY50-31994" fmla="*/ 3345295 h 6858000"/>
              <a:gd name="connsiteX51-31995" fmla="*/ 5589758 w 6127519"/>
              <a:gd name="connsiteY51-31996" fmla="*/ 3506453 h 6858000"/>
              <a:gd name="connsiteX52-31997" fmla="*/ 5596144 w 6127519"/>
              <a:gd name="connsiteY52-31998" fmla="*/ 3534624 h 6858000"/>
              <a:gd name="connsiteX53-31999" fmla="*/ 5597750 w 6127519"/>
              <a:gd name="connsiteY53-32000" fmla="*/ 3534129 h 6858000"/>
              <a:gd name="connsiteX54-32001" fmla="*/ 5599700 w 6127519"/>
              <a:gd name="connsiteY54-32002" fmla="*/ 3547221 h 6858000"/>
              <a:gd name="connsiteX55-32003" fmla="*/ 5615031 w 6127519"/>
              <a:gd name="connsiteY55-32004" fmla="*/ 3557482 h 6858000"/>
              <a:gd name="connsiteX56-32005" fmla="*/ 5618377 w 6127519"/>
              <a:gd name="connsiteY56-32006" fmla="*/ 3588431 h 6858000"/>
              <a:gd name="connsiteX57-32007" fmla="*/ 5612155 w 6127519"/>
              <a:gd name="connsiteY57-32008" fmla="*/ 3589869 h 6858000"/>
              <a:gd name="connsiteX58-32009" fmla="*/ 5620843 w 6127519"/>
              <a:gd name="connsiteY58-32010" fmla="*/ 3606745 h 6858000"/>
              <a:gd name="connsiteX59-32011" fmla="*/ 5655472 w 6127519"/>
              <a:gd name="connsiteY59-32012" fmla="*/ 3678877 h 6858000"/>
              <a:gd name="connsiteX60-32013" fmla="*/ 5683015 w 6127519"/>
              <a:gd name="connsiteY60-32014" fmla="*/ 3762025 h 6858000"/>
              <a:gd name="connsiteX61-32015" fmla="*/ 5696643 w 6127519"/>
              <a:gd name="connsiteY61-32016" fmla="*/ 3773888 h 6858000"/>
              <a:gd name="connsiteX62-32017" fmla="*/ 5699203 w 6127519"/>
              <a:gd name="connsiteY62-32018" fmla="*/ 3775823 h 6858000"/>
              <a:gd name="connsiteX63-32019" fmla="*/ 5704824 w 6127519"/>
              <a:gd name="connsiteY63-32020" fmla="*/ 3785966 h 6858000"/>
              <a:gd name="connsiteX64-32021" fmla="*/ 5733539 w 6127519"/>
              <a:gd name="connsiteY64-32022" fmla="*/ 3818457 h 6858000"/>
              <a:gd name="connsiteX65-32023" fmla="*/ 5768491 w 6127519"/>
              <a:gd name="connsiteY65-32024" fmla="*/ 3914399 h 6858000"/>
              <a:gd name="connsiteX66-32025" fmla="*/ 5793123 w 6127519"/>
              <a:gd name="connsiteY66-32026" fmla="*/ 3969952 h 6858000"/>
              <a:gd name="connsiteX67-32027" fmla="*/ 5808321 w 6127519"/>
              <a:gd name="connsiteY67-32028" fmla="*/ 3988153 h 6858000"/>
              <a:gd name="connsiteX68-32029" fmla="*/ 5825621 w 6127519"/>
              <a:gd name="connsiteY68-32030" fmla="*/ 4015525 h 6858000"/>
              <a:gd name="connsiteX69-32031" fmla="*/ 5860672 w 6127519"/>
              <a:gd name="connsiteY69-32032" fmla="*/ 4061579 h 6858000"/>
              <a:gd name="connsiteX70-32033" fmla="*/ 5872173 w 6127519"/>
              <a:gd name="connsiteY70-32034" fmla="*/ 4088497 h 6858000"/>
              <a:gd name="connsiteX71-32035" fmla="*/ 5894095 w 6127519"/>
              <a:gd name="connsiteY71-32036" fmla="*/ 4128857 h 6858000"/>
              <a:gd name="connsiteX72-32037" fmla="*/ 5903513 w 6127519"/>
              <a:gd name="connsiteY72-32038" fmla="*/ 4187661 h 6858000"/>
              <a:gd name="connsiteX73-32039" fmla="*/ 5917114 w 6127519"/>
              <a:gd name="connsiteY73-32040" fmla="*/ 4213096 h 6858000"/>
              <a:gd name="connsiteX74-32041" fmla="*/ 5924233 w 6127519"/>
              <a:gd name="connsiteY74-32042" fmla="*/ 4242060 h 6858000"/>
              <a:gd name="connsiteX75-32043" fmla="*/ 5928910 w 6127519"/>
              <a:gd name="connsiteY75-32044" fmla="*/ 4300973 h 6858000"/>
              <a:gd name="connsiteX76-32045" fmla="*/ 5939320 w 6127519"/>
              <a:gd name="connsiteY76-32046" fmla="*/ 4340435 h 6858000"/>
              <a:gd name="connsiteX77-32047" fmla="*/ 5946705 w 6127519"/>
              <a:gd name="connsiteY77-32048" fmla="*/ 4428051 h 6858000"/>
              <a:gd name="connsiteX78-32049" fmla="*/ 5949261 w 6127519"/>
              <a:gd name="connsiteY78-32050" fmla="*/ 4449185 h 6858000"/>
              <a:gd name="connsiteX79-32051" fmla="*/ 5968960 w 6127519"/>
              <a:gd name="connsiteY79-32052" fmla="*/ 4482655 h 6858000"/>
              <a:gd name="connsiteX80-32053" fmla="*/ 5980106 w 6127519"/>
              <a:gd name="connsiteY80-32054" fmla="*/ 4585087 h 6858000"/>
              <a:gd name="connsiteX81-32055" fmla="*/ 5998138 w 6127519"/>
              <a:gd name="connsiteY81-32056" fmla="*/ 4697518 h 6858000"/>
              <a:gd name="connsiteX82-32057" fmla="*/ 6007819 w 6127519"/>
              <a:gd name="connsiteY82-32058" fmla="*/ 4858148 h 6858000"/>
              <a:gd name="connsiteX83-32059" fmla="*/ 6007749 w 6127519"/>
              <a:gd name="connsiteY83-32060" fmla="*/ 4964715 h 6858000"/>
              <a:gd name="connsiteX84-32061" fmla="*/ 6005269 w 6127519"/>
              <a:gd name="connsiteY84-32062" fmla="*/ 5150567 h 6858000"/>
              <a:gd name="connsiteX85-32063" fmla="*/ 6001127 w 6127519"/>
              <a:gd name="connsiteY85-32064" fmla="*/ 5164609 h 6858000"/>
              <a:gd name="connsiteX86-32065" fmla="*/ 5998514 w 6127519"/>
              <a:gd name="connsiteY86-32066" fmla="*/ 5189673 h 6858000"/>
              <a:gd name="connsiteX87-32067" fmla="*/ 6018409 w 6127519"/>
              <a:gd name="connsiteY87-32068" fmla="*/ 5227157 h 6858000"/>
              <a:gd name="connsiteX88-32069" fmla="*/ 6036748 w 6127519"/>
              <a:gd name="connsiteY88-32070" fmla="*/ 5322752 h 6858000"/>
              <a:gd name="connsiteX89-32071" fmla="*/ 6036943 w 6127519"/>
              <a:gd name="connsiteY89-32072" fmla="*/ 5329480 h 6858000"/>
              <a:gd name="connsiteX90-32073" fmla="*/ 6037677 w 6127519"/>
              <a:gd name="connsiteY90-32074" fmla="*/ 5354807 h 6858000"/>
              <a:gd name="connsiteX91-32075" fmla="*/ 6039728 w 6127519"/>
              <a:gd name="connsiteY91-32076" fmla="*/ 5359416 h 6858000"/>
              <a:gd name="connsiteX92-32077" fmla="*/ 6053435 w 6127519"/>
              <a:gd name="connsiteY92-32078" fmla="*/ 5387547 h 6858000"/>
              <a:gd name="connsiteX93-32079" fmla="*/ 6065933 w 6127519"/>
              <a:gd name="connsiteY93-32080" fmla="*/ 5443002 h 6858000"/>
              <a:gd name="connsiteX94-32081" fmla="*/ 6068640 w 6127519"/>
              <a:gd name="connsiteY94-32082" fmla="*/ 5474503 h 6858000"/>
              <a:gd name="connsiteX95-32083" fmla="*/ 6080922 w 6127519"/>
              <a:gd name="connsiteY95-32084" fmla="*/ 5561070 h 6858000"/>
              <a:gd name="connsiteX96-32085" fmla="*/ 6096949 w 6127519"/>
              <a:gd name="connsiteY96-32086" fmla="*/ 5648179 h 6858000"/>
              <a:gd name="connsiteX97-32087" fmla="*/ 6125703 w 6127519"/>
              <a:gd name="connsiteY97-32088" fmla="*/ 5692894 h 6858000"/>
              <a:gd name="connsiteX98-32089" fmla="*/ 6121353 w 6127519"/>
              <a:gd name="connsiteY98-32090" fmla="*/ 5721725 h 6858000"/>
              <a:gd name="connsiteX99-32091" fmla="*/ 6121607 w 6127519"/>
              <a:gd name="connsiteY99-32092" fmla="*/ 5721959 h 6858000"/>
              <a:gd name="connsiteX100-32093" fmla="*/ 6127024 w 6127519"/>
              <a:gd name="connsiteY100-32094" fmla="*/ 5786902 h 6858000"/>
              <a:gd name="connsiteX101-32095" fmla="*/ 6127519 w 6127519"/>
              <a:gd name="connsiteY101-32096" fmla="*/ 5865775 h 6858000"/>
              <a:gd name="connsiteX102-32097" fmla="*/ 6119217 w 6127519"/>
              <a:gd name="connsiteY102-32098" fmla="*/ 5888542 h 6858000"/>
              <a:gd name="connsiteX103-32099" fmla="*/ 6102493 w 6127519"/>
              <a:gd name="connsiteY103-32100" fmla="*/ 5928602 h 6858000"/>
              <a:gd name="connsiteX104-32101" fmla="*/ 6056863 w 6127519"/>
              <a:gd name="connsiteY104-32102" fmla="*/ 6000643 h 6858000"/>
              <a:gd name="connsiteX105-32103" fmla="*/ 6045436 w 6127519"/>
              <a:gd name="connsiteY105-32104" fmla="*/ 6124480 h 6858000"/>
              <a:gd name="connsiteX106-32105" fmla="*/ 6030489 w 6127519"/>
              <a:gd name="connsiteY106-32106" fmla="*/ 6317666 h 6858000"/>
              <a:gd name="connsiteX107-32107" fmla="*/ 6007492 w 6127519"/>
              <a:gd name="connsiteY107-32108" fmla="*/ 6440818 h 6858000"/>
              <a:gd name="connsiteX108-32109" fmla="*/ 6009467 w 6127519"/>
              <a:gd name="connsiteY108-32110" fmla="*/ 6487076 h 6858000"/>
              <a:gd name="connsiteX109-32111" fmla="*/ 5995064 w 6127519"/>
              <a:gd name="connsiteY109-32112" fmla="*/ 6540791 h 6858000"/>
              <a:gd name="connsiteX110-32113" fmla="*/ 6004510 w 6127519"/>
              <a:gd name="connsiteY110-32114" fmla="*/ 6599256 h 6858000"/>
              <a:gd name="connsiteX111-32115" fmla="*/ 5986207 w 6127519"/>
              <a:gd name="connsiteY111-32116" fmla="*/ 6695855 h 6858000"/>
              <a:gd name="connsiteX112-32117" fmla="*/ 5979428 w 6127519"/>
              <a:gd name="connsiteY112-32118" fmla="*/ 6754678 h 6858000"/>
              <a:gd name="connsiteX113-32119" fmla="*/ 5983398 w 6127519"/>
              <a:gd name="connsiteY113-32120" fmla="*/ 6778641 h 6858000"/>
              <a:gd name="connsiteX114-32121" fmla="*/ 5984543 w 6127519"/>
              <a:gd name="connsiteY114-32122" fmla="*/ 6811016 h 6858000"/>
              <a:gd name="connsiteX115-32123" fmla="*/ 5979671 w 6127519"/>
              <a:gd name="connsiteY115-32124" fmla="*/ 6858000 h 6858000"/>
              <a:gd name="connsiteX116-32125" fmla="*/ 0 w 6127519"/>
              <a:gd name="connsiteY116-32126" fmla="*/ 6858000 h 6858000"/>
              <a:gd name="connsiteX117-32127" fmla="*/ 0 w 6127519"/>
              <a:gd name="connsiteY117-32128" fmla="*/ 0 h 6858000"/>
              <a:gd name="connsiteX0-32129" fmla="*/ 0 w 6127519"/>
              <a:gd name="connsiteY0-32130" fmla="*/ 0 h 6858000"/>
              <a:gd name="connsiteX1-32131" fmla="*/ 4965888 w 6127519"/>
              <a:gd name="connsiteY1-32132" fmla="*/ 0 h 6858000"/>
              <a:gd name="connsiteX2-32133" fmla="*/ 4967767 w 6127519"/>
              <a:gd name="connsiteY2-32134" fmla="*/ 7930 h 6858000"/>
              <a:gd name="connsiteX3-32135" fmla="*/ 4979444 w 6127519"/>
              <a:gd name="connsiteY3-32136" fmla="*/ 43921 h 6858000"/>
              <a:gd name="connsiteX4-32137" fmla="*/ 5021173 w 6127519"/>
              <a:gd name="connsiteY4-32138" fmla="*/ 123738 h 6858000"/>
              <a:gd name="connsiteX5-32139" fmla="*/ 5075458 w 6127519"/>
              <a:gd name="connsiteY5-32140" fmla="*/ 264355 h 6858000"/>
              <a:gd name="connsiteX6-32141" fmla="*/ 5081175 w 6127519"/>
              <a:gd name="connsiteY6-32142" fmla="*/ 277448 h 6858000"/>
              <a:gd name="connsiteX7-32143" fmla="*/ 5097011 w 6127519"/>
              <a:gd name="connsiteY7-32144" fmla="*/ 355616 h 6858000"/>
              <a:gd name="connsiteX8-32145" fmla="*/ 5130982 w 6127519"/>
              <a:gd name="connsiteY8-32146" fmla="*/ 412030 h 6858000"/>
              <a:gd name="connsiteX9-32147" fmla="*/ 5153000 w 6127519"/>
              <a:gd name="connsiteY9-32148" fmla="*/ 507134 h 6858000"/>
              <a:gd name="connsiteX10-32149" fmla="*/ 5171282 w 6127519"/>
              <a:gd name="connsiteY10-32150" fmla="*/ 602071 h 6858000"/>
              <a:gd name="connsiteX11-32151" fmla="*/ 5176196 w 6127519"/>
              <a:gd name="connsiteY11-32152" fmla="*/ 636822 h 6858000"/>
              <a:gd name="connsiteX12-32153" fmla="*/ 5189051 w 6127519"/>
              <a:gd name="connsiteY12-32154" fmla="*/ 782518 h 6858000"/>
              <a:gd name="connsiteX13-32155" fmla="*/ 5210428 w 6127519"/>
              <a:gd name="connsiteY13-32156" fmla="*/ 815772 h 6858000"/>
              <a:gd name="connsiteX14-32157" fmla="*/ 5221088 w 6127519"/>
              <a:gd name="connsiteY14-32158" fmla="*/ 860193 h 6858000"/>
              <a:gd name="connsiteX15-32159" fmla="*/ 5230806 w 6127519"/>
              <a:gd name="connsiteY15-32160" fmla="*/ 961354 h 6858000"/>
              <a:gd name="connsiteX16-32161" fmla="*/ 5201018 w 6127519"/>
              <a:gd name="connsiteY16-32162" fmla="*/ 1095027 h 6858000"/>
              <a:gd name="connsiteX17-32163" fmla="*/ 5202153 w 6127519"/>
              <a:gd name="connsiteY17-32164" fmla="*/ 1133224 h 6858000"/>
              <a:gd name="connsiteX18-32165" fmla="*/ 5207370 w 6127519"/>
              <a:gd name="connsiteY18-32166" fmla="*/ 1138097 h 6858000"/>
              <a:gd name="connsiteX19-32167" fmla="*/ 5189234 w 6127519"/>
              <a:gd name="connsiteY19-32168" fmla="*/ 1193495 h 6858000"/>
              <a:gd name="connsiteX20-32169" fmla="*/ 5202769 w 6127519"/>
              <a:gd name="connsiteY20-32170" fmla="*/ 1269450 h 6858000"/>
              <a:gd name="connsiteX21-32171" fmla="*/ 5225968 w 6127519"/>
              <a:gd name="connsiteY21-32172" fmla="*/ 1357994 h 6858000"/>
              <a:gd name="connsiteX22-32173" fmla="*/ 5233819 w 6127519"/>
              <a:gd name="connsiteY22-32174" fmla="*/ 1380922 h 6858000"/>
              <a:gd name="connsiteX23-32175" fmla="*/ 5237226 w 6127519"/>
              <a:gd name="connsiteY23-32176" fmla="*/ 1441327 h 6858000"/>
              <a:gd name="connsiteX24-32177" fmla="*/ 5255653 w 6127519"/>
              <a:gd name="connsiteY24-32178" fmla="*/ 1524712 h 6858000"/>
              <a:gd name="connsiteX25-32179" fmla="*/ 5263491 w 6127519"/>
              <a:gd name="connsiteY25-32180" fmla="*/ 1642938 h 6858000"/>
              <a:gd name="connsiteX26-32181" fmla="*/ 5261314 w 6127519"/>
              <a:gd name="connsiteY26-32182" fmla="*/ 1689177 h 6858000"/>
              <a:gd name="connsiteX27-32183" fmla="*/ 5259788 w 6127519"/>
              <a:gd name="connsiteY27-32184" fmla="*/ 1768516 h 6858000"/>
              <a:gd name="connsiteX28-32185" fmla="*/ 5255696 w 6127519"/>
              <a:gd name="connsiteY28-32186" fmla="*/ 1953770 h 6858000"/>
              <a:gd name="connsiteX29-32187" fmla="*/ 5252592 w 6127519"/>
              <a:gd name="connsiteY29-32188" fmla="*/ 2092210 h 6858000"/>
              <a:gd name="connsiteX30-32189" fmla="*/ 5264303 w 6127519"/>
              <a:gd name="connsiteY30-32190" fmla="*/ 2225157 h 6858000"/>
              <a:gd name="connsiteX31-32191" fmla="*/ 5254949 w 6127519"/>
              <a:gd name="connsiteY31-32192" fmla="*/ 2236160 h 6858000"/>
              <a:gd name="connsiteX32-32193" fmla="*/ 5250104 w 6127519"/>
              <a:gd name="connsiteY32-32194" fmla="*/ 2249166 h 6858000"/>
              <a:gd name="connsiteX33-32195" fmla="*/ 5251214 w 6127519"/>
              <a:gd name="connsiteY33-32196" fmla="*/ 2250944 h 6858000"/>
              <a:gd name="connsiteX34-32197" fmla="*/ 5250644 w 6127519"/>
              <a:gd name="connsiteY34-32198" fmla="*/ 2266619 h 6858000"/>
              <a:gd name="connsiteX35-32199" fmla="*/ 5293877 w 6127519"/>
              <a:gd name="connsiteY35-32200" fmla="*/ 2368649 h 6858000"/>
              <a:gd name="connsiteX36-32201" fmla="*/ 5311338 w 6127519"/>
              <a:gd name="connsiteY36-32202" fmla="*/ 2404034 h 6858000"/>
              <a:gd name="connsiteX37-32203" fmla="*/ 5338366 w 6127519"/>
              <a:gd name="connsiteY37-32204" fmla="*/ 2465052 h 6858000"/>
              <a:gd name="connsiteX38-32205" fmla="*/ 5371263 w 6127519"/>
              <a:gd name="connsiteY38-32206" fmla="*/ 2586413 h 6858000"/>
              <a:gd name="connsiteX39-32207" fmla="*/ 5407503 w 6127519"/>
              <a:gd name="connsiteY39-32208" fmla="*/ 2786290 h 6858000"/>
              <a:gd name="connsiteX40-32209" fmla="*/ 5407356 w 6127519"/>
              <a:gd name="connsiteY40-32210" fmla="*/ 2787545 h 6858000"/>
              <a:gd name="connsiteX41-32211" fmla="*/ 5411130 w 6127519"/>
              <a:gd name="connsiteY41-32212" fmla="*/ 2788640 h 6858000"/>
              <a:gd name="connsiteX42-32213" fmla="*/ 5416439 w 6127519"/>
              <a:gd name="connsiteY42-32214" fmla="*/ 2805666 h 6858000"/>
              <a:gd name="connsiteX43-32215" fmla="*/ 5457023 w 6127519"/>
              <a:gd name="connsiteY43-32216" fmla="*/ 2858292 h 6858000"/>
              <a:gd name="connsiteX44-32217" fmla="*/ 5479298 w 6127519"/>
              <a:gd name="connsiteY44-32218" fmla="*/ 2947791 h 6858000"/>
              <a:gd name="connsiteX45-32219" fmla="*/ 5481770 w 6127519"/>
              <a:gd name="connsiteY45-32220" fmla="*/ 2951352 h 6858000"/>
              <a:gd name="connsiteX46-32221" fmla="*/ 5482045 w 6127519"/>
              <a:gd name="connsiteY46-32222" fmla="*/ 2984371 h 6858000"/>
              <a:gd name="connsiteX47-32223" fmla="*/ 5482415 w 6127519"/>
              <a:gd name="connsiteY47-32224" fmla="*/ 3004079 h 6858000"/>
              <a:gd name="connsiteX48-32225" fmla="*/ 5503944 w 6127519"/>
              <a:gd name="connsiteY48-32226" fmla="*/ 3123335 h 6858000"/>
              <a:gd name="connsiteX49-32227" fmla="*/ 5516007 w 6127519"/>
              <a:gd name="connsiteY49-32228" fmla="*/ 3258473 h 6858000"/>
              <a:gd name="connsiteX50-32229" fmla="*/ 5566839 w 6127519"/>
              <a:gd name="connsiteY50-32230" fmla="*/ 3345295 h 6858000"/>
              <a:gd name="connsiteX51-32231" fmla="*/ 5589758 w 6127519"/>
              <a:gd name="connsiteY51-32232" fmla="*/ 3506453 h 6858000"/>
              <a:gd name="connsiteX52-32233" fmla="*/ 5596144 w 6127519"/>
              <a:gd name="connsiteY52-32234" fmla="*/ 3534624 h 6858000"/>
              <a:gd name="connsiteX53-32235" fmla="*/ 5597750 w 6127519"/>
              <a:gd name="connsiteY53-32236" fmla="*/ 3534129 h 6858000"/>
              <a:gd name="connsiteX54-32237" fmla="*/ 5599700 w 6127519"/>
              <a:gd name="connsiteY54-32238" fmla="*/ 3547221 h 6858000"/>
              <a:gd name="connsiteX55-32239" fmla="*/ 5615031 w 6127519"/>
              <a:gd name="connsiteY55-32240" fmla="*/ 3557482 h 6858000"/>
              <a:gd name="connsiteX56-32241" fmla="*/ 5618377 w 6127519"/>
              <a:gd name="connsiteY56-32242" fmla="*/ 3588431 h 6858000"/>
              <a:gd name="connsiteX57-32243" fmla="*/ 5612155 w 6127519"/>
              <a:gd name="connsiteY57-32244" fmla="*/ 3589869 h 6858000"/>
              <a:gd name="connsiteX58-32245" fmla="*/ 5620843 w 6127519"/>
              <a:gd name="connsiteY58-32246" fmla="*/ 3606745 h 6858000"/>
              <a:gd name="connsiteX59-32247" fmla="*/ 5655472 w 6127519"/>
              <a:gd name="connsiteY59-32248" fmla="*/ 3678877 h 6858000"/>
              <a:gd name="connsiteX60-32249" fmla="*/ 5683015 w 6127519"/>
              <a:gd name="connsiteY60-32250" fmla="*/ 3762025 h 6858000"/>
              <a:gd name="connsiteX61-32251" fmla="*/ 5696643 w 6127519"/>
              <a:gd name="connsiteY61-32252" fmla="*/ 3773888 h 6858000"/>
              <a:gd name="connsiteX62-32253" fmla="*/ 5699203 w 6127519"/>
              <a:gd name="connsiteY62-32254" fmla="*/ 3775823 h 6858000"/>
              <a:gd name="connsiteX63-32255" fmla="*/ 5704824 w 6127519"/>
              <a:gd name="connsiteY63-32256" fmla="*/ 3785966 h 6858000"/>
              <a:gd name="connsiteX64-32257" fmla="*/ 5768491 w 6127519"/>
              <a:gd name="connsiteY64-32258" fmla="*/ 3914399 h 6858000"/>
              <a:gd name="connsiteX65-32259" fmla="*/ 5793123 w 6127519"/>
              <a:gd name="connsiteY65-32260" fmla="*/ 3969952 h 6858000"/>
              <a:gd name="connsiteX66-32261" fmla="*/ 5808321 w 6127519"/>
              <a:gd name="connsiteY66-32262" fmla="*/ 3988153 h 6858000"/>
              <a:gd name="connsiteX67-32263" fmla="*/ 5825621 w 6127519"/>
              <a:gd name="connsiteY67-32264" fmla="*/ 4015525 h 6858000"/>
              <a:gd name="connsiteX68-32265" fmla="*/ 5860672 w 6127519"/>
              <a:gd name="connsiteY68-32266" fmla="*/ 4061579 h 6858000"/>
              <a:gd name="connsiteX69-32267" fmla="*/ 5872173 w 6127519"/>
              <a:gd name="connsiteY69-32268" fmla="*/ 4088497 h 6858000"/>
              <a:gd name="connsiteX70-32269" fmla="*/ 5894095 w 6127519"/>
              <a:gd name="connsiteY70-32270" fmla="*/ 4128857 h 6858000"/>
              <a:gd name="connsiteX71-32271" fmla="*/ 5903513 w 6127519"/>
              <a:gd name="connsiteY71-32272" fmla="*/ 4187661 h 6858000"/>
              <a:gd name="connsiteX72-32273" fmla="*/ 5917114 w 6127519"/>
              <a:gd name="connsiteY72-32274" fmla="*/ 4213096 h 6858000"/>
              <a:gd name="connsiteX73-32275" fmla="*/ 5924233 w 6127519"/>
              <a:gd name="connsiteY73-32276" fmla="*/ 4242060 h 6858000"/>
              <a:gd name="connsiteX74-32277" fmla="*/ 5928910 w 6127519"/>
              <a:gd name="connsiteY74-32278" fmla="*/ 4300973 h 6858000"/>
              <a:gd name="connsiteX75-32279" fmla="*/ 5939320 w 6127519"/>
              <a:gd name="connsiteY75-32280" fmla="*/ 4340435 h 6858000"/>
              <a:gd name="connsiteX76-32281" fmla="*/ 5946705 w 6127519"/>
              <a:gd name="connsiteY76-32282" fmla="*/ 4428051 h 6858000"/>
              <a:gd name="connsiteX77-32283" fmla="*/ 5949261 w 6127519"/>
              <a:gd name="connsiteY77-32284" fmla="*/ 4449185 h 6858000"/>
              <a:gd name="connsiteX78-32285" fmla="*/ 5968960 w 6127519"/>
              <a:gd name="connsiteY78-32286" fmla="*/ 4482655 h 6858000"/>
              <a:gd name="connsiteX79-32287" fmla="*/ 5980106 w 6127519"/>
              <a:gd name="connsiteY79-32288" fmla="*/ 4585087 h 6858000"/>
              <a:gd name="connsiteX80-32289" fmla="*/ 5998138 w 6127519"/>
              <a:gd name="connsiteY80-32290" fmla="*/ 4697518 h 6858000"/>
              <a:gd name="connsiteX81-32291" fmla="*/ 6007819 w 6127519"/>
              <a:gd name="connsiteY81-32292" fmla="*/ 4858148 h 6858000"/>
              <a:gd name="connsiteX82-32293" fmla="*/ 6007749 w 6127519"/>
              <a:gd name="connsiteY82-32294" fmla="*/ 4964715 h 6858000"/>
              <a:gd name="connsiteX83-32295" fmla="*/ 6005269 w 6127519"/>
              <a:gd name="connsiteY83-32296" fmla="*/ 5150567 h 6858000"/>
              <a:gd name="connsiteX84-32297" fmla="*/ 6001127 w 6127519"/>
              <a:gd name="connsiteY84-32298" fmla="*/ 5164609 h 6858000"/>
              <a:gd name="connsiteX85-32299" fmla="*/ 5998514 w 6127519"/>
              <a:gd name="connsiteY85-32300" fmla="*/ 5189673 h 6858000"/>
              <a:gd name="connsiteX86-32301" fmla="*/ 6018409 w 6127519"/>
              <a:gd name="connsiteY86-32302" fmla="*/ 5227157 h 6858000"/>
              <a:gd name="connsiteX87-32303" fmla="*/ 6036748 w 6127519"/>
              <a:gd name="connsiteY87-32304" fmla="*/ 5322752 h 6858000"/>
              <a:gd name="connsiteX88-32305" fmla="*/ 6036943 w 6127519"/>
              <a:gd name="connsiteY88-32306" fmla="*/ 5329480 h 6858000"/>
              <a:gd name="connsiteX89-32307" fmla="*/ 6037677 w 6127519"/>
              <a:gd name="connsiteY89-32308" fmla="*/ 5354807 h 6858000"/>
              <a:gd name="connsiteX90-32309" fmla="*/ 6039728 w 6127519"/>
              <a:gd name="connsiteY90-32310" fmla="*/ 5359416 h 6858000"/>
              <a:gd name="connsiteX91-32311" fmla="*/ 6053435 w 6127519"/>
              <a:gd name="connsiteY91-32312" fmla="*/ 5387547 h 6858000"/>
              <a:gd name="connsiteX92-32313" fmla="*/ 6065933 w 6127519"/>
              <a:gd name="connsiteY92-32314" fmla="*/ 5443002 h 6858000"/>
              <a:gd name="connsiteX93-32315" fmla="*/ 6068640 w 6127519"/>
              <a:gd name="connsiteY93-32316" fmla="*/ 5474503 h 6858000"/>
              <a:gd name="connsiteX94-32317" fmla="*/ 6080922 w 6127519"/>
              <a:gd name="connsiteY94-32318" fmla="*/ 5561070 h 6858000"/>
              <a:gd name="connsiteX95-32319" fmla="*/ 6096949 w 6127519"/>
              <a:gd name="connsiteY95-32320" fmla="*/ 5648179 h 6858000"/>
              <a:gd name="connsiteX96-32321" fmla="*/ 6125703 w 6127519"/>
              <a:gd name="connsiteY96-32322" fmla="*/ 5692894 h 6858000"/>
              <a:gd name="connsiteX97-32323" fmla="*/ 6121353 w 6127519"/>
              <a:gd name="connsiteY97-32324" fmla="*/ 5721725 h 6858000"/>
              <a:gd name="connsiteX98-32325" fmla="*/ 6121607 w 6127519"/>
              <a:gd name="connsiteY98-32326" fmla="*/ 5721959 h 6858000"/>
              <a:gd name="connsiteX99-32327" fmla="*/ 6127024 w 6127519"/>
              <a:gd name="connsiteY99-32328" fmla="*/ 5786902 h 6858000"/>
              <a:gd name="connsiteX100-32329" fmla="*/ 6127519 w 6127519"/>
              <a:gd name="connsiteY100-32330" fmla="*/ 5865775 h 6858000"/>
              <a:gd name="connsiteX101-32331" fmla="*/ 6119217 w 6127519"/>
              <a:gd name="connsiteY101-32332" fmla="*/ 5888542 h 6858000"/>
              <a:gd name="connsiteX102-32333" fmla="*/ 6102493 w 6127519"/>
              <a:gd name="connsiteY102-32334" fmla="*/ 5928602 h 6858000"/>
              <a:gd name="connsiteX103-32335" fmla="*/ 6056863 w 6127519"/>
              <a:gd name="connsiteY103-32336" fmla="*/ 6000643 h 6858000"/>
              <a:gd name="connsiteX104-32337" fmla="*/ 6045436 w 6127519"/>
              <a:gd name="connsiteY104-32338" fmla="*/ 6124480 h 6858000"/>
              <a:gd name="connsiteX105-32339" fmla="*/ 6030489 w 6127519"/>
              <a:gd name="connsiteY105-32340" fmla="*/ 6317666 h 6858000"/>
              <a:gd name="connsiteX106-32341" fmla="*/ 6007492 w 6127519"/>
              <a:gd name="connsiteY106-32342" fmla="*/ 6440818 h 6858000"/>
              <a:gd name="connsiteX107-32343" fmla="*/ 6009467 w 6127519"/>
              <a:gd name="connsiteY107-32344" fmla="*/ 6487076 h 6858000"/>
              <a:gd name="connsiteX108-32345" fmla="*/ 5995064 w 6127519"/>
              <a:gd name="connsiteY108-32346" fmla="*/ 6540791 h 6858000"/>
              <a:gd name="connsiteX109-32347" fmla="*/ 6004510 w 6127519"/>
              <a:gd name="connsiteY109-32348" fmla="*/ 6599256 h 6858000"/>
              <a:gd name="connsiteX110-32349" fmla="*/ 5986207 w 6127519"/>
              <a:gd name="connsiteY110-32350" fmla="*/ 6695855 h 6858000"/>
              <a:gd name="connsiteX111-32351" fmla="*/ 5979428 w 6127519"/>
              <a:gd name="connsiteY111-32352" fmla="*/ 6754678 h 6858000"/>
              <a:gd name="connsiteX112-32353" fmla="*/ 5983398 w 6127519"/>
              <a:gd name="connsiteY112-32354" fmla="*/ 6778641 h 6858000"/>
              <a:gd name="connsiteX113-32355" fmla="*/ 5984543 w 6127519"/>
              <a:gd name="connsiteY113-32356" fmla="*/ 6811016 h 6858000"/>
              <a:gd name="connsiteX114-32357" fmla="*/ 5979671 w 6127519"/>
              <a:gd name="connsiteY114-32358" fmla="*/ 6858000 h 6858000"/>
              <a:gd name="connsiteX115-32359" fmla="*/ 0 w 6127519"/>
              <a:gd name="connsiteY115-32360" fmla="*/ 6858000 h 6858000"/>
              <a:gd name="connsiteX116-32361" fmla="*/ 0 w 6127519"/>
              <a:gd name="connsiteY116-32362" fmla="*/ 0 h 6858000"/>
              <a:gd name="connsiteX0-32363" fmla="*/ 0 w 6127519"/>
              <a:gd name="connsiteY0-32364" fmla="*/ 0 h 6858000"/>
              <a:gd name="connsiteX1-32365" fmla="*/ 4965888 w 6127519"/>
              <a:gd name="connsiteY1-32366" fmla="*/ 0 h 6858000"/>
              <a:gd name="connsiteX2-32367" fmla="*/ 4967767 w 6127519"/>
              <a:gd name="connsiteY2-32368" fmla="*/ 7930 h 6858000"/>
              <a:gd name="connsiteX3-32369" fmla="*/ 4979444 w 6127519"/>
              <a:gd name="connsiteY3-32370" fmla="*/ 43921 h 6858000"/>
              <a:gd name="connsiteX4-32371" fmla="*/ 5021173 w 6127519"/>
              <a:gd name="connsiteY4-32372" fmla="*/ 123738 h 6858000"/>
              <a:gd name="connsiteX5-32373" fmla="*/ 5075458 w 6127519"/>
              <a:gd name="connsiteY5-32374" fmla="*/ 264355 h 6858000"/>
              <a:gd name="connsiteX6-32375" fmla="*/ 5081175 w 6127519"/>
              <a:gd name="connsiteY6-32376" fmla="*/ 277448 h 6858000"/>
              <a:gd name="connsiteX7-32377" fmla="*/ 5097011 w 6127519"/>
              <a:gd name="connsiteY7-32378" fmla="*/ 355616 h 6858000"/>
              <a:gd name="connsiteX8-32379" fmla="*/ 5130982 w 6127519"/>
              <a:gd name="connsiteY8-32380" fmla="*/ 412030 h 6858000"/>
              <a:gd name="connsiteX9-32381" fmla="*/ 5153000 w 6127519"/>
              <a:gd name="connsiteY9-32382" fmla="*/ 507134 h 6858000"/>
              <a:gd name="connsiteX10-32383" fmla="*/ 5171282 w 6127519"/>
              <a:gd name="connsiteY10-32384" fmla="*/ 602071 h 6858000"/>
              <a:gd name="connsiteX11-32385" fmla="*/ 5176196 w 6127519"/>
              <a:gd name="connsiteY11-32386" fmla="*/ 636822 h 6858000"/>
              <a:gd name="connsiteX12-32387" fmla="*/ 5189051 w 6127519"/>
              <a:gd name="connsiteY12-32388" fmla="*/ 782518 h 6858000"/>
              <a:gd name="connsiteX13-32389" fmla="*/ 5210428 w 6127519"/>
              <a:gd name="connsiteY13-32390" fmla="*/ 815772 h 6858000"/>
              <a:gd name="connsiteX14-32391" fmla="*/ 5221088 w 6127519"/>
              <a:gd name="connsiteY14-32392" fmla="*/ 860193 h 6858000"/>
              <a:gd name="connsiteX15-32393" fmla="*/ 5230806 w 6127519"/>
              <a:gd name="connsiteY15-32394" fmla="*/ 961354 h 6858000"/>
              <a:gd name="connsiteX16-32395" fmla="*/ 5201018 w 6127519"/>
              <a:gd name="connsiteY16-32396" fmla="*/ 1095027 h 6858000"/>
              <a:gd name="connsiteX17-32397" fmla="*/ 5202153 w 6127519"/>
              <a:gd name="connsiteY17-32398" fmla="*/ 1133224 h 6858000"/>
              <a:gd name="connsiteX18-32399" fmla="*/ 5207370 w 6127519"/>
              <a:gd name="connsiteY18-32400" fmla="*/ 1138097 h 6858000"/>
              <a:gd name="connsiteX19-32401" fmla="*/ 5189234 w 6127519"/>
              <a:gd name="connsiteY19-32402" fmla="*/ 1193495 h 6858000"/>
              <a:gd name="connsiteX20-32403" fmla="*/ 5202769 w 6127519"/>
              <a:gd name="connsiteY20-32404" fmla="*/ 1269450 h 6858000"/>
              <a:gd name="connsiteX21-32405" fmla="*/ 5225968 w 6127519"/>
              <a:gd name="connsiteY21-32406" fmla="*/ 1357994 h 6858000"/>
              <a:gd name="connsiteX22-32407" fmla="*/ 5233819 w 6127519"/>
              <a:gd name="connsiteY22-32408" fmla="*/ 1380922 h 6858000"/>
              <a:gd name="connsiteX23-32409" fmla="*/ 5237226 w 6127519"/>
              <a:gd name="connsiteY23-32410" fmla="*/ 1441327 h 6858000"/>
              <a:gd name="connsiteX24-32411" fmla="*/ 5255653 w 6127519"/>
              <a:gd name="connsiteY24-32412" fmla="*/ 1524712 h 6858000"/>
              <a:gd name="connsiteX25-32413" fmla="*/ 5263491 w 6127519"/>
              <a:gd name="connsiteY25-32414" fmla="*/ 1642938 h 6858000"/>
              <a:gd name="connsiteX26-32415" fmla="*/ 5261314 w 6127519"/>
              <a:gd name="connsiteY26-32416" fmla="*/ 1689177 h 6858000"/>
              <a:gd name="connsiteX27-32417" fmla="*/ 5259788 w 6127519"/>
              <a:gd name="connsiteY27-32418" fmla="*/ 1768516 h 6858000"/>
              <a:gd name="connsiteX28-32419" fmla="*/ 5255696 w 6127519"/>
              <a:gd name="connsiteY28-32420" fmla="*/ 1953770 h 6858000"/>
              <a:gd name="connsiteX29-32421" fmla="*/ 5252592 w 6127519"/>
              <a:gd name="connsiteY29-32422" fmla="*/ 2092210 h 6858000"/>
              <a:gd name="connsiteX30-32423" fmla="*/ 5264303 w 6127519"/>
              <a:gd name="connsiteY30-32424" fmla="*/ 2225157 h 6858000"/>
              <a:gd name="connsiteX31-32425" fmla="*/ 5254949 w 6127519"/>
              <a:gd name="connsiteY31-32426" fmla="*/ 2236160 h 6858000"/>
              <a:gd name="connsiteX32-32427" fmla="*/ 5250104 w 6127519"/>
              <a:gd name="connsiteY32-32428" fmla="*/ 2249166 h 6858000"/>
              <a:gd name="connsiteX33-32429" fmla="*/ 5251214 w 6127519"/>
              <a:gd name="connsiteY33-32430" fmla="*/ 2250944 h 6858000"/>
              <a:gd name="connsiteX34-32431" fmla="*/ 5250644 w 6127519"/>
              <a:gd name="connsiteY34-32432" fmla="*/ 2266619 h 6858000"/>
              <a:gd name="connsiteX35-32433" fmla="*/ 5293877 w 6127519"/>
              <a:gd name="connsiteY35-32434" fmla="*/ 2368649 h 6858000"/>
              <a:gd name="connsiteX36-32435" fmla="*/ 5311338 w 6127519"/>
              <a:gd name="connsiteY36-32436" fmla="*/ 2404034 h 6858000"/>
              <a:gd name="connsiteX37-32437" fmla="*/ 5338366 w 6127519"/>
              <a:gd name="connsiteY37-32438" fmla="*/ 2465052 h 6858000"/>
              <a:gd name="connsiteX38-32439" fmla="*/ 5371263 w 6127519"/>
              <a:gd name="connsiteY38-32440" fmla="*/ 2586413 h 6858000"/>
              <a:gd name="connsiteX39-32441" fmla="*/ 5407503 w 6127519"/>
              <a:gd name="connsiteY39-32442" fmla="*/ 2786290 h 6858000"/>
              <a:gd name="connsiteX40-32443" fmla="*/ 5407356 w 6127519"/>
              <a:gd name="connsiteY40-32444" fmla="*/ 2787545 h 6858000"/>
              <a:gd name="connsiteX41-32445" fmla="*/ 5411130 w 6127519"/>
              <a:gd name="connsiteY41-32446" fmla="*/ 2788640 h 6858000"/>
              <a:gd name="connsiteX42-32447" fmla="*/ 5416439 w 6127519"/>
              <a:gd name="connsiteY42-32448" fmla="*/ 2805666 h 6858000"/>
              <a:gd name="connsiteX43-32449" fmla="*/ 5457023 w 6127519"/>
              <a:gd name="connsiteY43-32450" fmla="*/ 2858292 h 6858000"/>
              <a:gd name="connsiteX44-32451" fmla="*/ 5479298 w 6127519"/>
              <a:gd name="connsiteY44-32452" fmla="*/ 2947791 h 6858000"/>
              <a:gd name="connsiteX45-32453" fmla="*/ 5481770 w 6127519"/>
              <a:gd name="connsiteY45-32454" fmla="*/ 2951352 h 6858000"/>
              <a:gd name="connsiteX46-32455" fmla="*/ 5482045 w 6127519"/>
              <a:gd name="connsiteY46-32456" fmla="*/ 2984371 h 6858000"/>
              <a:gd name="connsiteX47-32457" fmla="*/ 5482415 w 6127519"/>
              <a:gd name="connsiteY47-32458" fmla="*/ 3004079 h 6858000"/>
              <a:gd name="connsiteX48-32459" fmla="*/ 5503944 w 6127519"/>
              <a:gd name="connsiteY48-32460" fmla="*/ 3123335 h 6858000"/>
              <a:gd name="connsiteX49-32461" fmla="*/ 5516007 w 6127519"/>
              <a:gd name="connsiteY49-32462" fmla="*/ 3258473 h 6858000"/>
              <a:gd name="connsiteX50-32463" fmla="*/ 5566839 w 6127519"/>
              <a:gd name="connsiteY50-32464" fmla="*/ 3345295 h 6858000"/>
              <a:gd name="connsiteX51-32465" fmla="*/ 5589758 w 6127519"/>
              <a:gd name="connsiteY51-32466" fmla="*/ 3506453 h 6858000"/>
              <a:gd name="connsiteX52-32467" fmla="*/ 5596144 w 6127519"/>
              <a:gd name="connsiteY52-32468" fmla="*/ 3534624 h 6858000"/>
              <a:gd name="connsiteX53-32469" fmla="*/ 5597750 w 6127519"/>
              <a:gd name="connsiteY53-32470" fmla="*/ 3534129 h 6858000"/>
              <a:gd name="connsiteX54-32471" fmla="*/ 5599700 w 6127519"/>
              <a:gd name="connsiteY54-32472" fmla="*/ 3547221 h 6858000"/>
              <a:gd name="connsiteX55-32473" fmla="*/ 5615031 w 6127519"/>
              <a:gd name="connsiteY55-32474" fmla="*/ 3557482 h 6858000"/>
              <a:gd name="connsiteX56-32475" fmla="*/ 5618377 w 6127519"/>
              <a:gd name="connsiteY56-32476" fmla="*/ 3588431 h 6858000"/>
              <a:gd name="connsiteX57-32477" fmla="*/ 5612155 w 6127519"/>
              <a:gd name="connsiteY57-32478" fmla="*/ 3589869 h 6858000"/>
              <a:gd name="connsiteX58-32479" fmla="*/ 5620843 w 6127519"/>
              <a:gd name="connsiteY58-32480" fmla="*/ 3606745 h 6858000"/>
              <a:gd name="connsiteX59-32481" fmla="*/ 5655472 w 6127519"/>
              <a:gd name="connsiteY59-32482" fmla="*/ 3678877 h 6858000"/>
              <a:gd name="connsiteX60-32483" fmla="*/ 5683015 w 6127519"/>
              <a:gd name="connsiteY60-32484" fmla="*/ 3762025 h 6858000"/>
              <a:gd name="connsiteX61-32485" fmla="*/ 5696643 w 6127519"/>
              <a:gd name="connsiteY61-32486" fmla="*/ 3773888 h 6858000"/>
              <a:gd name="connsiteX62-32487" fmla="*/ 5699203 w 6127519"/>
              <a:gd name="connsiteY62-32488" fmla="*/ 3775823 h 6858000"/>
              <a:gd name="connsiteX63-32489" fmla="*/ 5768491 w 6127519"/>
              <a:gd name="connsiteY63-32490" fmla="*/ 3914399 h 6858000"/>
              <a:gd name="connsiteX64-32491" fmla="*/ 5793123 w 6127519"/>
              <a:gd name="connsiteY64-32492" fmla="*/ 3969952 h 6858000"/>
              <a:gd name="connsiteX65-32493" fmla="*/ 5808321 w 6127519"/>
              <a:gd name="connsiteY65-32494" fmla="*/ 3988153 h 6858000"/>
              <a:gd name="connsiteX66-32495" fmla="*/ 5825621 w 6127519"/>
              <a:gd name="connsiteY66-32496" fmla="*/ 4015525 h 6858000"/>
              <a:gd name="connsiteX67-32497" fmla="*/ 5860672 w 6127519"/>
              <a:gd name="connsiteY67-32498" fmla="*/ 4061579 h 6858000"/>
              <a:gd name="connsiteX68-32499" fmla="*/ 5872173 w 6127519"/>
              <a:gd name="connsiteY68-32500" fmla="*/ 4088497 h 6858000"/>
              <a:gd name="connsiteX69-32501" fmla="*/ 5894095 w 6127519"/>
              <a:gd name="connsiteY69-32502" fmla="*/ 4128857 h 6858000"/>
              <a:gd name="connsiteX70-32503" fmla="*/ 5903513 w 6127519"/>
              <a:gd name="connsiteY70-32504" fmla="*/ 4187661 h 6858000"/>
              <a:gd name="connsiteX71-32505" fmla="*/ 5917114 w 6127519"/>
              <a:gd name="connsiteY71-32506" fmla="*/ 4213096 h 6858000"/>
              <a:gd name="connsiteX72-32507" fmla="*/ 5924233 w 6127519"/>
              <a:gd name="connsiteY72-32508" fmla="*/ 4242060 h 6858000"/>
              <a:gd name="connsiteX73-32509" fmla="*/ 5928910 w 6127519"/>
              <a:gd name="connsiteY73-32510" fmla="*/ 4300973 h 6858000"/>
              <a:gd name="connsiteX74-32511" fmla="*/ 5939320 w 6127519"/>
              <a:gd name="connsiteY74-32512" fmla="*/ 4340435 h 6858000"/>
              <a:gd name="connsiteX75-32513" fmla="*/ 5946705 w 6127519"/>
              <a:gd name="connsiteY75-32514" fmla="*/ 4428051 h 6858000"/>
              <a:gd name="connsiteX76-32515" fmla="*/ 5949261 w 6127519"/>
              <a:gd name="connsiteY76-32516" fmla="*/ 4449185 h 6858000"/>
              <a:gd name="connsiteX77-32517" fmla="*/ 5968960 w 6127519"/>
              <a:gd name="connsiteY77-32518" fmla="*/ 4482655 h 6858000"/>
              <a:gd name="connsiteX78-32519" fmla="*/ 5980106 w 6127519"/>
              <a:gd name="connsiteY78-32520" fmla="*/ 4585087 h 6858000"/>
              <a:gd name="connsiteX79-32521" fmla="*/ 5998138 w 6127519"/>
              <a:gd name="connsiteY79-32522" fmla="*/ 4697518 h 6858000"/>
              <a:gd name="connsiteX80-32523" fmla="*/ 6007819 w 6127519"/>
              <a:gd name="connsiteY80-32524" fmla="*/ 4858148 h 6858000"/>
              <a:gd name="connsiteX81-32525" fmla="*/ 6007749 w 6127519"/>
              <a:gd name="connsiteY81-32526" fmla="*/ 4964715 h 6858000"/>
              <a:gd name="connsiteX82-32527" fmla="*/ 6005269 w 6127519"/>
              <a:gd name="connsiteY82-32528" fmla="*/ 5150567 h 6858000"/>
              <a:gd name="connsiteX83-32529" fmla="*/ 6001127 w 6127519"/>
              <a:gd name="connsiteY83-32530" fmla="*/ 5164609 h 6858000"/>
              <a:gd name="connsiteX84-32531" fmla="*/ 5998514 w 6127519"/>
              <a:gd name="connsiteY84-32532" fmla="*/ 5189673 h 6858000"/>
              <a:gd name="connsiteX85-32533" fmla="*/ 6018409 w 6127519"/>
              <a:gd name="connsiteY85-32534" fmla="*/ 5227157 h 6858000"/>
              <a:gd name="connsiteX86-32535" fmla="*/ 6036748 w 6127519"/>
              <a:gd name="connsiteY86-32536" fmla="*/ 5322752 h 6858000"/>
              <a:gd name="connsiteX87-32537" fmla="*/ 6036943 w 6127519"/>
              <a:gd name="connsiteY87-32538" fmla="*/ 5329480 h 6858000"/>
              <a:gd name="connsiteX88-32539" fmla="*/ 6037677 w 6127519"/>
              <a:gd name="connsiteY88-32540" fmla="*/ 5354807 h 6858000"/>
              <a:gd name="connsiteX89-32541" fmla="*/ 6039728 w 6127519"/>
              <a:gd name="connsiteY89-32542" fmla="*/ 5359416 h 6858000"/>
              <a:gd name="connsiteX90-32543" fmla="*/ 6053435 w 6127519"/>
              <a:gd name="connsiteY90-32544" fmla="*/ 5387547 h 6858000"/>
              <a:gd name="connsiteX91-32545" fmla="*/ 6065933 w 6127519"/>
              <a:gd name="connsiteY91-32546" fmla="*/ 5443002 h 6858000"/>
              <a:gd name="connsiteX92-32547" fmla="*/ 6068640 w 6127519"/>
              <a:gd name="connsiteY92-32548" fmla="*/ 5474503 h 6858000"/>
              <a:gd name="connsiteX93-32549" fmla="*/ 6080922 w 6127519"/>
              <a:gd name="connsiteY93-32550" fmla="*/ 5561070 h 6858000"/>
              <a:gd name="connsiteX94-32551" fmla="*/ 6096949 w 6127519"/>
              <a:gd name="connsiteY94-32552" fmla="*/ 5648179 h 6858000"/>
              <a:gd name="connsiteX95-32553" fmla="*/ 6125703 w 6127519"/>
              <a:gd name="connsiteY95-32554" fmla="*/ 5692894 h 6858000"/>
              <a:gd name="connsiteX96-32555" fmla="*/ 6121353 w 6127519"/>
              <a:gd name="connsiteY96-32556" fmla="*/ 5721725 h 6858000"/>
              <a:gd name="connsiteX97-32557" fmla="*/ 6121607 w 6127519"/>
              <a:gd name="connsiteY97-32558" fmla="*/ 5721959 h 6858000"/>
              <a:gd name="connsiteX98-32559" fmla="*/ 6127024 w 6127519"/>
              <a:gd name="connsiteY98-32560" fmla="*/ 5786902 h 6858000"/>
              <a:gd name="connsiteX99-32561" fmla="*/ 6127519 w 6127519"/>
              <a:gd name="connsiteY99-32562" fmla="*/ 5865775 h 6858000"/>
              <a:gd name="connsiteX100-32563" fmla="*/ 6119217 w 6127519"/>
              <a:gd name="connsiteY100-32564" fmla="*/ 5888542 h 6858000"/>
              <a:gd name="connsiteX101-32565" fmla="*/ 6102493 w 6127519"/>
              <a:gd name="connsiteY101-32566" fmla="*/ 5928602 h 6858000"/>
              <a:gd name="connsiteX102-32567" fmla="*/ 6056863 w 6127519"/>
              <a:gd name="connsiteY102-32568" fmla="*/ 6000643 h 6858000"/>
              <a:gd name="connsiteX103-32569" fmla="*/ 6045436 w 6127519"/>
              <a:gd name="connsiteY103-32570" fmla="*/ 6124480 h 6858000"/>
              <a:gd name="connsiteX104-32571" fmla="*/ 6030489 w 6127519"/>
              <a:gd name="connsiteY104-32572" fmla="*/ 6317666 h 6858000"/>
              <a:gd name="connsiteX105-32573" fmla="*/ 6007492 w 6127519"/>
              <a:gd name="connsiteY105-32574" fmla="*/ 6440818 h 6858000"/>
              <a:gd name="connsiteX106-32575" fmla="*/ 6009467 w 6127519"/>
              <a:gd name="connsiteY106-32576" fmla="*/ 6487076 h 6858000"/>
              <a:gd name="connsiteX107-32577" fmla="*/ 5995064 w 6127519"/>
              <a:gd name="connsiteY107-32578" fmla="*/ 6540791 h 6858000"/>
              <a:gd name="connsiteX108-32579" fmla="*/ 6004510 w 6127519"/>
              <a:gd name="connsiteY108-32580" fmla="*/ 6599256 h 6858000"/>
              <a:gd name="connsiteX109-32581" fmla="*/ 5986207 w 6127519"/>
              <a:gd name="connsiteY109-32582" fmla="*/ 6695855 h 6858000"/>
              <a:gd name="connsiteX110-32583" fmla="*/ 5979428 w 6127519"/>
              <a:gd name="connsiteY110-32584" fmla="*/ 6754678 h 6858000"/>
              <a:gd name="connsiteX111-32585" fmla="*/ 5983398 w 6127519"/>
              <a:gd name="connsiteY111-32586" fmla="*/ 6778641 h 6858000"/>
              <a:gd name="connsiteX112-32587" fmla="*/ 5984543 w 6127519"/>
              <a:gd name="connsiteY112-32588" fmla="*/ 6811016 h 6858000"/>
              <a:gd name="connsiteX113-32589" fmla="*/ 5979671 w 6127519"/>
              <a:gd name="connsiteY113-32590" fmla="*/ 6858000 h 6858000"/>
              <a:gd name="connsiteX114-32591" fmla="*/ 0 w 6127519"/>
              <a:gd name="connsiteY114-32592" fmla="*/ 6858000 h 6858000"/>
              <a:gd name="connsiteX115-32593" fmla="*/ 0 w 6127519"/>
              <a:gd name="connsiteY115-32594" fmla="*/ 0 h 6858000"/>
              <a:gd name="connsiteX0-32595" fmla="*/ 0 w 6127519"/>
              <a:gd name="connsiteY0-32596" fmla="*/ 0 h 6858000"/>
              <a:gd name="connsiteX1-32597" fmla="*/ 4965888 w 6127519"/>
              <a:gd name="connsiteY1-32598" fmla="*/ 0 h 6858000"/>
              <a:gd name="connsiteX2-32599" fmla="*/ 4967767 w 6127519"/>
              <a:gd name="connsiteY2-32600" fmla="*/ 7930 h 6858000"/>
              <a:gd name="connsiteX3-32601" fmla="*/ 4979444 w 6127519"/>
              <a:gd name="connsiteY3-32602" fmla="*/ 43921 h 6858000"/>
              <a:gd name="connsiteX4-32603" fmla="*/ 5021173 w 6127519"/>
              <a:gd name="connsiteY4-32604" fmla="*/ 123738 h 6858000"/>
              <a:gd name="connsiteX5-32605" fmla="*/ 5075458 w 6127519"/>
              <a:gd name="connsiteY5-32606" fmla="*/ 264355 h 6858000"/>
              <a:gd name="connsiteX6-32607" fmla="*/ 5081175 w 6127519"/>
              <a:gd name="connsiteY6-32608" fmla="*/ 277448 h 6858000"/>
              <a:gd name="connsiteX7-32609" fmla="*/ 5097011 w 6127519"/>
              <a:gd name="connsiteY7-32610" fmla="*/ 355616 h 6858000"/>
              <a:gd name="connsiteX8-32611" fmla="*/ 5130982 w 6127519"/>
              <a:gd name="connsiteY8-32612" fmla="*/ 412030 h 6858000"/>
              <a:gd name="connsiteX9-32613" fmla="*/ 5153000 w 6127519"/>
              <a:gd name="connsiteY9-32614" fmla="*/ 507134 h 6858000"/>
              <a:gd name="connsiteX10-32615" fmla="*/ 5171282 w 6127519"/>
              <a:gd name="connsiteY10-32616" fmla="*/ 602071 h 6858000"/>
              <a:gd name="connsiteX11-32617" fmla="*/ 5176196 w 6127519"/>
              <a:gd name="connsiteY11-32618" fmla="*/ 636822 h 6858000"/>
              <a:gd name="connsiteX12-32619" fmla="*/ 5189051 w 6127519"/>
              <a:gd name="connsiteY12-32620" fmla="*/ 782518 h 6858000"/>
              <a:gd name="connsiteX13-32621" fmla="*/ 5210428 w 6127519"/>
              <a:gd name="connsiteY13-32622" fmla="*/ 815772 h 6858000"/>
              <a:gd name="connsiteX14-32623" fmla="*/ 5221088 w 6127519"/>
              <a:gd name="connsiteY14-32624" fmla="*/ 860193 h 6858000"/>
              <a:gd name="connsiteX15-32625" fmla="*/ 5230806 w 6127519"/>
              <a:gd name="connsiteY15-32626" fmla="*/ 961354 h 6858000"/>
              <a:gd name="connsiteX16-32627" fmla="*/ 5201018 w 6127519"/>
              <a:gd name="connsiteY16-32628" fmla="*/ 1095027 h 6858000"/>
              <a:gd name="connsiteX17-32629" fmla="*/ 5202153 w 6127519"/>
              <a:gd name="connsiteY17-32630" fmla="*/ 1133224 h 6858000"/>
              <a:gd name="connsiteX18-32631" fmla="*/ 5207370 w 6127519"/>
              <a:gd name="connsiteY18-32632" fmla="*/ 1138097 h 6858000"/>
              <a:gd name="connsiteX19-32633" fmla="*/ 5189234 w 6127519"/>
              <a:gd name="connsiteY19-32634" fmla="*/ 1193495 h 6858000"/>
              <a:gd name="connsiteX20-32635" fmla="*/ 5202769 w 6127519"/>
              <a:gd name="connsiteY20-32636" fmla="*/ 1269450 h 6858000"/>
              <a:gd name="connsiteX21-32637" fmla="*/ 5225968 w 6127519"/>
              <a:gd name="connsiteY21-32638" fmla="*/ 1357994 h 6858000"/>
              <a:gd name="connsiteX22-32639" fmla="*/ 5233819 w 6127519"/>
              <a:gd name="connsiteY22-32640" fmla="*/ 1380922 h 6858000"/>
              <a:gd name="connsiteX23-32641" fmla="*/ 5237226 w 6127519"/>
              <a:gd name="connsiteY23-32642" fmla="*/ 1441327 h 6858000"/>
              <a:gd name="connsiteX24-32643" fmla="*/ 5255653 w 6127519"/>
              <a:gd name="connsiteY24-32644" fmla="*/ 1524712 h 6858000"/>
              <a:gd name="connsiteX25-32645" fmla="*/ 5263491 w 6127519"/>
              <a:gd name="connsiteY25-32646" fmla="*/ 1642938 h 6858000"/>
              <a:gd name="connsiteX26-32647" fmla="*/ 5261314 w 6127519"/>
              <a:gd name="connsiteY26-32648" fmla="*/ 1689177 h 6858000"/>
              <a:gd name="connsiteX27-32649" fmla="*/ 5259788 w 6127519"/>
              <a:gd name="connsiteY27-32650" fmla="*/ 1768516 h 6858000"/>
              <a:gd name="connsiteX28-32651" fmla="*/ 5255696 w 6127519"/>
              <a:gd name="connsiteY28-32652" fmla="*/ 1953770 h 6858000"/>
              <a:gd name="connsiteX29-32653" fmla="*/ 5252592 w 6127519"/>
              <a:gd name="connsiteY29-32654" fmla="*/ 2092210 h 6858000"/>
              <a:gd name="connsiteX30-32655" fmla="*/ 5264303 w 6127519"/>
              <a:gd name="connsiteY30-32656" fmla="*/ 2225157 h 6858000"/>
              <a:gd name="connsiteX31-32657" fmla="*/ 5254949 w 6127519"/>
              <a:gd name="connsiteY31-32658" fmla="*/ 2236160 h 6858000"/>
              <a:gd name="connsiteX32-32659" fmla="*/ 5250104 w 6127519"/>
              <a:gd name="connsiteY32-32660" fmla="*/ 2249166 h 6858000"/>
              <a:gd name="connsiteX33-32661" fmla="*/ 5251214 w 6127519"/>
              <a:gd name="connsiteY33-32662" fmla="*/ 2250944 h 6858000"/>
              <a:gd name="connsiteX34-32663" fmla="*/ 5250644 w 6127519"/>
              <a:gd name="connsiteY34-32664" fmla="*/ 2266619 h 6858000"/>
              <a:gd name="connsiteX35-32665" fmla="*/ 5293877 w 6127519"/>
              <a:gd name="connsiteY35-32666" fmla="*/ 2368649 h 6858000"/>
              <a:gd name="connsiteX36-32667" fmla="*/ 5311338 w 6127519"/>
              <a:gd name="connsiteY36-32668" fmla="*/ 2404034 h 6858000"/>
              <a:gd name="connsiteX37-32669" fmla="*/ 5338366 w 6127519"/>
              <a:gd name="connsiteY37-32670" fmla="*/ 2465052 h 6858000"/>
              <a:gd name="connsiteX38-32671" fmla="*/ 5371263 w 6127519"/>
              <a:gd name="connsiteY38-32672" fmla="*/ 2586413 h 6858000"/>
              <a:gd name="connsiteX39-32673" fmla="*/ 5407503 w 6127519"/>
              <a:gd name="connsiteY39-32674" fmla="*/ 2786290 h 6858000"/>
              <a:gd name="connsiteX40-32675" fmla="*/ 5407356 w 6127519"/>
              <a:gd name="connsiteY40-32676" fmla="*/ 2787545 h 6858000"/>
              <a:gd name="connsiteX41-32677" fmla="*/ 5411130 w 6127519"/>
              <a:gd name="connsiteY41-32678" fmla="*/ 2788640 h 6858000"/>
              <a:gd name="connsiteX42-32679" fmla="*/ 5416439 w 6127519"/>
              <a:gd name="connsiteY42-32680" fmla="*/ 2805666 h 6858000"/>
              <a:gd name="connsiteX43-32681" fmla="*/ 5457023 w 6127519"/>
              <a:gd name="connsiteY43-32682" fmla="*/ 2858292 h 6858000"/>
              <a:gd name="connsiteX44-32683" fmla="*/ 5479298 w 6127519"/>
              <a:gd name="connsiteY44-32684" fmla="*/ 2947791 h 6858000"/>
              <a:gd name="connsiteX45-32685" fmla="*/ 5481770 w 6127519"/>
              <a:gd name="connsiteY45-32686" fmla="*/ 2951352 h 6858000"/>
              <a:gd name="connsiteX46-32687" fmla="*/ 5482045 w 6127519"/>
              <a:gd name="connsiteY46-32688" fmla="*/ 2984371 h 6858000"/>
              <a:gd name="connsiteX47-32689" fmla="*/ 5482415 w 6127519"/>
              <a:gd name="connsiteY47-32690" fmla="*/ 3004079 h 6858000"/>
              <a:gd name="connsiteX48-32691" fmla="*/ 5503944 w 6127519"/>
              <a:gd name="connsiteY48-32692" fmla="*/ 3123335 h 6858000"/>
              <a:gd name="connsiteX49-32693" fmla="*/ 5516007 w 6127519"/>
              <a:gd name="connsiteY49-32694" fmla="*/ 3258473 h 6858000"/>
              <a:gd name="connsiteX50-32695" fmla="*/ 5566839 w 6127519"/>
              <a:gd name="connsiteY50-32696" fmla="*/ 3345295 h 6858000"/>
              <a:gd name="connsiteX51-32697" fmla="*/ 5589758 w 6127519"/>
              <a:gd name="connsiteY51-32698" fmla="*/ 3506453 h 6858000"/>
              <a:gd name="connsiteX52-32699" fmla="*/ 5596144 w 6127519"/>
              <a:gd name="connsiteY52-32700" fmla="*/ 3534624 h 6858000"/>
              <a:gd name="connsiteX53-32701" fmla="*/ 5597750 w 6127519"/>
              <a:gd name="connsiteY53-32702" fmla="*/ 3534129 h 6858000"/>
              <a:gd name="connsiteX54-32703" fmla="*/ 5599700 w 6127519"/>
              <a:gd name="connsiteY54-32704" fmla="*/ 3547221 h 6858000"/>
              <a:gd name="connsiteX55-32705" fmla="*/ 5615031 w 6127519"/>
              <a:gd name="connsiteY55-32706" fmla="*/ 3557482 h 6858000"/>
              <a:gd name="connsiteX56-32707" fmla="*/ 5618377 w 6127519"/>
              <a:gd name="connsiteY56-32708" fmla="*/ 3588431 h 6858000"/>
              <a:gd name="connsiteX57-32709" fmla="*/ 5612155 w 6127519"/>
              <a:gd name="connsiteY57-32710" fmla="*/ 3589869 h 6858000"/>
              <a:gd name="connsiteX58-32711" fmla="*/ 5620843 w 6127519"/>
              <a:gd name="connsiteY58-32712" fmla="*/ 3606745 h 6858000"/>
              <a:gd name="connsiteX59-32713" fmla="*/ 5655472 w 6127519"/>
              <a:gd name="connsiteY59-32714" fmla="*/ 3678877 h 6858000"/>
              <a:gd name="connsiteX60-32715" fmla="*/ 5683015 w 6127519"/>
              <a:gd name="connsiteY60-32716" fmla="*/ 3762025 h 6858000"/>
              <a:gd name="connsiteX61-32717" fmla="*/ 5696643 w 6127519"/>
              <a:gd name="connsiteY61-32718" fmla="*/ 3773888 h 6858000"/>
              <a:gd name="connsiteX62-32719" fmla="*/ 5707995 w 6127519"/>
              <a:gd name="connsiteY62-32720" fmla="*/ 3781685 h 6858000"/>
              <a:gd name="connsiteX63-32721" fmla="*/ 5768491 w 6127519"/>
              <a:gd name="connsiteY63-32722" fmla="*/ 3914399 h 6858000"/>
              <a:gd name="connsiteX64-32723" fmla="*/ 5793123 w 6127519"/>
              <a:gd name="connsiteY64-32724" fmla="*/ 3969952 h 6858000"/>
              <a:gd name="connsiteX65-32725" fmla="*/ 5808321 w 6127519"/>
              <a:gd name="connsiteY65-32726" fmla="*/ 3988153 h 6858000"/>
              <a:gd name="connsiteX66-32727" fmla="*/ 5825621 w 6127519"/>
              <a:gd name="connsiteY66-32728" fmla="*/ 4015525 h 6858000"/>
              <a:gd name="connsiteX67-32729" fmla="*/ 5860672 w 6127519"/>
              <a:gd name="connsiteY67-32730" fmla="*/ 4061579 h 6858000"/>
              <a:gd name="connsiteX68-32731" fmla="*/ 5872173 w 6127519"/>
              <a:gd name="connsiteY68-32732" fmla="*/ 4088497 h 6858000"/>
              <a:gd name="connsiteX69-32733" fmla="*/ 5894095 w 6127519"/>
              <a:gd name="connsiteY69-32734" fmla="*/ 4128857 h 6858000"/>
              <a:gd name="connsiteX70-32735" fmla="*/ 5903513 w 6127519"/>
              <a:gd name="connsiteY70-32736" fmla="*/ 4187661 h 6858000"/>
              <a:gd name="connsiteX71-32737" fmla="*/ 5917114 w 6127519"/>
              <a:gd name="connsiteY71-32738" fmla="*/ 4213096 h 6858000"/>
              <a:gd name="connsiteX72-32739" fmla="*/ 5924233 w 6127519"/>
              <a:gd name="connsiteY72-32740" fmla="*/ 4242060 h 6858000"/>
              <a:gd name="connsiteX73-32741" fmla="*/ 5928910 w 6127519"/>
              <a:gd name="connsiteY73-32742" fmla="*/ 4300973 h 6858000"/>
              <a:gd name="connsiteX74-32743" fmla="*/ 5939320 w 6127519"/>
              <a:gd name="connsiteY74-32744" fmla="*/ 4340435 h 6858000"/>
              <a:gd name="connsiteX75-32745" fmla="*/ 5946705 w 6127519"/>
              <a:gd name="connsiteY75-32746" fmla="*/ 4428051 h 6858000"/>
              <a:gd name="connsiteX76-32747" fmla="*/ 5949261 w 6127519"/>
              <a:gd name="connsiteY76-32748" fmla="*/ 4449185 h 6858000"/>
              <a:gd name="connsiteX77-32749" fmla="*/ 5968960 w 6127519"/>
              <a:gd name="connsiteY77-32750" fmla="*/ 4482655 h 6858000"/>
              <a:gd name="connsiteX78-32751" fmla="*/ 5980106 w 6127519"/>
              <a:gd name="connsiteY78-32752" fmla="*/ 4585087 h 6858000"/>
              <a:gd name="connsiteX79-32753" fmla="*/ 5998138 w 6127519"/>
              <a:gd name="connsiteY79-32754" fmla="*/ 4697518 h 6858000"/>
              <a:gd name="connsiteX80-32755" fmla="*/ 6007819 w 6127519"/>
              <a:gd name="connsiteY80-32756" fmla="*/ 4858148 h 6858000"/>
              <a:gd name="connsiteX81-32757" fmla="*/ 6007749 w 6127519"/>
              <a:gd name="connsiteY81-32758" fmla="*/ 4964715 h 6858000"/>
              <a:gd name="connsiteX82-32759" fmla="*/ 6005269 w 6127519"/>
              <a:gd name="connsiteY82-32760" fmla="*/ 5150567 h 6858000"/>
              <a:gd name="connsiteX83-32761" fmla="*/ 6001127 w 6127519"/>
              <a:gd name="connsiteY83-32762" fmla="*/ 5164609 h 6858000"/>
              <a:gd name="connsiteX84-32763" fmla="*/ 5998514 w 6127519"/>
              <a:gd name="connsiteY84-32764" fmla="*/ 5189673 h 6858000"/>
              <a:gd name="connsiteX85-32765" fmla="*/ 6018409 w 6127519"/>
              <a:gd name="connsiteY85-32766" fmla="*/ 5227157 h 6858000"/>
              <a:gd name="connsiteX86-32767" fmla="*/ 6036748 w 6127519"/>
              <a:gd name="connsiteY86-32768" fmla="*/ 5322752 h 6858000"/>
              <a:gd name="connsiteX87-32769" fmla="*/ 6036943 w 6127519"/>
              <a:gd name="connsiteY87-32770" fmla="*/ 5329480 h 6858000"/>
              <a:gd name="connsiteX88-32771" fmla="*/ 6037677 w 6127519"/>
              <a:gd name="connsiteY88-32772" fmla="*/ 5354807 h 6858000"/>
              <a:gd name="connsiteX89-32773" fmla="*/ 6039728 w 6127519"/>
              <a:gd name="connsiteY89-32774" fmla="*/ 5359416 h 6858000"/>
              <a:gd name="connsiteX90-32775" fmla="*/ 6053435 w 6127519"/>
              <a:gd name="connsiteY90-32776" fmla="*/ 5387547 h 6858000"/>
              <a:gd name="connsiteX91-32777" fmla="*/ 6065933 w 6127519"/>
              <a:gd name="connsiteY91-32778" fmla="*/ 5443002 h 6858000"/>
              <a:gd name="connsiteX92-32779" fmla="*/ 6068640 w 6127519"/>
              <a:gd name="connsiteY92-32780" fmla="*/ 5474503 h 6858000"/>
              <a:gd name="connsiteX93-32781" fmla="*/ 6080922 w 6127519"/>
              <a:gd name="connsiteY93-32782" fmla="*/ 5561070 h 6858000"/>
              <a:gd name="connsiteX94-32783" fmla="*/ 6096949 w 6127519"/>
              <a:gd name="connsiteY94-32784" fmla="*/ 5648179 h 6858000"/>
              <a:gd name="connsiteX95-32785" fmla="*/ 6125703 w 6127519"/>
              <a:gd name="connsiteY95-32786" fmla="*/ 5692894 h 6858000"/>
              <a:gd name="connsiteX96-32787" fmla="*/ 6121353 w 6127519"/>
              <a:gd name="connsiteY96-32788" fmla="*/ 5721725 h 6858000"/>
              <a:gd name="connsiteX97-32789" fmla="*/ 6121607 w 6127519"/>
              <a:gd name="connsiteY97-32790" fmla="*/ 5721959 h 6858000"/>
              <a:gd name="connsiteX98-32791" fmla="*/ 6127024 w 6127519"/>
              <a:gd name="connsiteY98-32792" fmla="*/ 5786902 h 6858000"/>
              <a:gd name="connsiteX99-32793" fmla="*/ 6127519 w 6127519"/>
              <a:gd name="connsiteY99-32794" fmla="*/ 5865775 h 6858000"/>
              <a:gd name="connsiteX100-32795" fmla="*/ 6119217 w 6127519"/>
              <a:gd name="connsiteY100-32796" fmla="*/ 5888542 h 6858000"/>
              <a:gd name="connsiteX101-32797" fmla="*/ 6102493 w 6127519"/>
              <a:gd name="connsiteY101-32798" fmla="*/ 5928602 h 6858000"/>
              <a:gd name="connsiteX102-32799" fmla="*/ 6056863 w 6127519"/>
              <a:gd name="connsiteY102-32800" fmla="*/ 6000643 h 6858000"/>
              <a:gd name="connsiteX103-32801" fmla="*/ 6045436 w 6127519"/>
              <a:gd name="connsiteY103-32802" fmla="*/ 6124480 h 6858000"/>
              <a:gd name="connsiteX104-32803" fmla="*/ 6030489 w 6127519"/>
              <a:gd name="connsiteY104-32804" fmla="*/ 6317666 h 6858000"/>
              <a:gd name="connsiteX105-32805" fmla="*/ 6007492 w 6127519"/>
              <a:gd name="connsiteY105-32806" fmla="*/ 6440818 h 6858000"/>
              <a:gd name="connsiteX106-32807" fmla="*/ 6009467 w 6127519"/>
              <a:gd name="connsiteY106-32808" fmla="*/ 6487076 h 6858000"/>
              <a:gd name="connsiteX107-32809" fmla="*/ 5995064 w 6127519"/>
              <a:gd name="connsiteY107-32810" fmla="*/ 6540791 h 6858000"/>
              <a:gd name="connsiteX108-32811" fmla="*/ 6004510 w 6127519"/>
              <a:gd name="connsiteY108-32812" fmla="*/ 6599256 h 6858000"/>
              <a:gd name="connsiteX109-32813" fmla="*/ 5986207 w 6127519"/>
              <a:gd name="connsiteY109-32814" fmla="*/ 6695855 h 6858000"/>
              <a:gd name="connsiteX110-32815" fmla="*/ 5979428 w 6127519"/>
              <a:gd name="connsiteY110-32816" fmla="*/ 6754678 h 6858000"/>
              <a:gd name="connsiteX111-32817" fmla="*/ 5983398 w 6127519"/>
              <a:gd name="connsiteY111-32818" fmla="*/ 6778641 h 6858000"/>
              <a:gd name="connsiteX112-32819" fmla="*/ 5984543 w 6127519"/>
              <a:gd name="connsiteY112-32820" fmla="*/ 6811016 h 6858000"/>
              <a:gd name="connsiteX113-32821" fmla="*/ 5979671 w 6127519"/>
              <a:gd name="connsiteY113-32822" fmla="*/ 6858000 h 6858000"/>
              <a:gd name="connsiteX114-32823" fmla="*/ 0 w 6127519"/>
              <a:gd name="connsiteY114-32824" fmla="*/ 6858000 h 6858000"/>
              <a:gd name="connsiteX115-32825" fmla="*/ 0 w 6127519"/>
              <a:gd name="connsiteY115-32826" fmla="*/ 0 h 6858000"/>
              <a:gd name="connsiteX0-32827" fmla="*/ 0 w 6127519"/>
              <a:gd name="connsiteY0-32828" fmla="*/ 0 h 6858000"/>
              <a:gd name="connsiteX1-32829" fmla="*/ 4965888 w 6127519"/>
              <a:gd name="connsiteY1-32830" fmla="*/ 0 h 6858000"/>
              <a:gd name="connsiteX2-32831" fmla="*/ 4967767 w 6127519"/>
              <a:gd name="connsiteY2-32832" fmla="*/ 7930 h 6858000"/>
              <a:gd name="connsiteX3-32833" fmla="*/ 4979444 w 6127519"/>
              <a:gd name="connsiteY3-32834" fmla="*/ 43921 h 6858000"/>
              <a:gd name="connsiteX4-32835" fmla="*/ 5021173 w 6127519"/>
              <a:gd name="connsiteY4-32836" fmla="*/ 123738 h 6858000"/>
              <a:gd name="connsiteX5-32837" fmla="*/ 5075458 w 6127519"/>
              <a:gd name="connsiteY5-32838" fmla="*/ 264355 h 6858000"/>
              <a:gd name="connsiteX6-32839" fmla="*/ 5081175 w 6127519"/>
              <a:gd name="connsiteY6-32840" fmla="*/ 277448 h 6858000"/>
              <a:gd name="connsiteX7-32841" fmla="*/ 5097011 w 6127519"/>
              <a:gd name="connsiteY7-32842" fmla="*/ 355616 h 6858000"/>
              <a:gd name="connsiteX8-32843" fmla="*/ 5130982 w 6127519"/>
              <a:gd name="connsiteY8-32844" fmla="*/ 412030 h 6858000"/>
              <a:gd name="connsiteX9-32845" fmla="*/ 5153000 w 6127519"/>
              <a:gd name="connsiteY9-32846" fmla="*/ 507134 h 6858000"/>
              <a:gd name="connsiteX10-32847" fmla="*/ 5171282 w 6127519"/>
              <a:gd name="connsiteY10-32848" fmla="*/ 602071 h 6858000"/>
              <a:gd name="connsiteX11-32849" fmla="*/ 5176196 w 6127519"/>
              <a:gd name="connsiteY11-32850" fmla="*/ 636822 h 6858000"/>
              <a:gd name="connsiteX12-32851" fmla="*/ 5189051 w 6127519"/>
              <a:gd name="connsiteY12-32852" fmla="*/ 782518 h 6858000"/>
              <a:gd name="connsiteX13-32853" fmla="*/ 5210428 w 6127519"/>
              <a:gd name="connsiteY13-32854" fmla="*/ 815772 h 6858000"/>
              <a:gd name="connsiteX14-32855" fmla="*/ 5221088 w 6127519"/>
              <a:gd name="connsiteY14-32856" fmla="*/ 860193 h 6858000"/>
              <a:gd name="connsiteX15-32857" fmla="*/ 5230806 w 6127519"/>
              <a:gd name="connsiteY15-32858" fmla="*/ 961354 h 6858000"/>
              <a:gd name="connsiteX16-32859" fmla="*/ 5201018 w 6127519"/>
              <a:gd name="connsiteY16-32860" fmla="*/ 1095027 h 6858000"/>
              <a:gd name="connsiteX17-32861" fmla="*/ 5202153 w 6127519"/>
              <a:gd name="connsiteY17-32862" fmla="*/ 1133224 h 6858000"/>
              <a:gd name="connsiteX18-32863" fmla="*/ 5207370 w 6127519"/>
              <a:gd name="connsiteY18-32864" fmla="*/ 1138097 h 6858000"/>
              <a:gd name="connsiteX19-32865" fmla="*/ 5189234 w 6127519"/>
              <a:gd name="connsiteY19-32866" fmla="*/ 1193495 h 6858000"/>
              <a:gd name="connsiteX20-32867" fmla="*/ 5202769 w 6127519"/>
              <a:gd name="connsiteY20-32868" fmla="*/ 1269450 h 6858000"/>
              <a:gd name="connsiteX21-32869" fmla="*/ 5225968 w 6127519"/>
              <a:gd name="connsiteY21-32870" fmla="*/ 1357994 h 6858000"/>
              <a:gd name="connsiteX22-32871" fmla="*/ 5233819 w 6127519"/>
              <a:gd name="connsiteY22-32872" fmla="*/ 1380922 h 6858000"/>
              <a:gd name="connsiteX23-32873" fmla="*/ 5237226 w 6127519"/>
              <a:gd name="connsiteY23-32874" fmla="*/ 1441327 h 6858000"/>
              <a:gd name="connsiteX24-32875" fmla="*/ 5255653 w 6127519"/>
              <a:gd name="connsiteY24-32876" fmla="*/ 1524712 h 6858000"/>
              <a:gd name="connsiteX25-32877" fmla="*/ 5263491 w 6127519"/>
              <a:gd name="connsiteY25-32878" fmla="*/ 1642938 h 6858000"/>
              <a:gd name="connsiteX26-32879" fmla="*/ 5261314 w 6127519"/>
              <a:gd name="connsiteY26-32880" fmla="*/ 1689177 h 6858000"/>
              <a:gd name="connsiteX27-32881" fmla="*/ 5259788 w 6127519"/>
              <a:gd name="connsiteY27-32882" fmla="*/ 1768516 h 6858000"/>
              <a:gd name="connsiteX28-32883" fmla="*/ 5255696 w 6127519"/>
              <a:gd name="connsiteY28-32884" fmla="*/ 1953770 h 6858000"/>
              <a:gd name="connsiteX29-32885" fmla="*/ 5252592 w 6127519"/>
              <a:gd name="connsiteY29-32886" fmla="*/ 2092210 h 6858000"/>
              <a:gd name="connsiteX30-32887" fmla="*/ 5264303 w 6127519"/>
              <a:gd name="connsiteY30-32888" fmla="*/ 2225157 h 6858000"/>
              <a:gd name="connsiteX31-32889" fmla="*/ 5254949 w 6127519"/>
              <a:gd name="connsiteY31-32890" fmla="*/ 2236160 h 6858000"/>
              <a:gd name="connsiteX32-32891" fmla="*/ 5250104 w 6127519"/>
              <a:gd name="connsiteY32-32892" fmla="*/ 2249166 h 6858000"/>
              <a:gd name="connsiteX33-32893" fmla="*/ 5251214 w 6127519"/>
              <a:gd name="connsiteY33-32894" fmla="*/ 2250944 h 6858000"/>
              <a:gd name="connsiteX34-32895" fmla="*/ 5250644 w 6127519"/>
              <a:gd name="connsiteY34-32896" fmla="*/ 2266619 h 6858000"/>
              <a:gd name="connsiteX35-32897" fmla="*/ 5293877 w 6127519"/>
              <a:gd name="connsiteY35-32898" fmla="*/ 2368649 h 6858000"/>
              <a:gd name="connsiteX36-32899" fmla="*/ 5311338 w 6127519"/>
              <a:gd name="connsiteY36-32900" fmla="*/ 2404034 h 6858000"/>
              <a:gd name="connsiteX37-32901" fmla="*/ 5338366 w 6127519"/>
              <a:gd name="connsiteY37-32902" fmla="*/ 2465052 h 6858000"/>
              <a:gd name="connsiteX38-32903" fmla="*/ 5371263 w 6127519"/>
              <a:gd name="connsiteY38-32904" fmla="*/ 2586413 h 6858000"/>
              <a:gd name="connsiteX39-32905" fmla="*/ 5407503 w 6127519"/>
              <a:gd name="connsiteY39-32906" fmla="*/ 2786290 h 6858000"/>
              <a:gd name="connsiteX40-32907" fmla="*/ 5407356 w 6127519"/>
              <a:gd name="connsiteY40-32908" fmla="*/ 2787545 h 6858000"/>
              <a:gd name="connsiteX41-32909" fmla="*/ 5411130 w 6127519"/>
              <a:gd name="connsiteY41-32910" fmla="*/ 2788640 h 6858000"/>
              <a:gd name="connsiteX42-32911" fmla="*/ 5416439 w 6127519"/>
              <a:gd name="connsiteY42-32912" fmla="*/ 2805666 h 6858000"/>
              <a:gd name="connsiteX43-32913" fmla="*/ 5457023 w 6127519"/>
              <a:gd name="connsiteY43-32914" fmla="*/ 2858292 h 6858000"/>
              <a:gd name="connsiteX44-32915" fmla="*/ 5479298 w 6127519"/>
              <a:gd name="connsiteY44-32916" fmla="*/ 2947791 h 6858000"/>
              <a:gd name="connsiteX45-32917" fmla="*/ 5481770 w 6127519"/>
              <a:gd name="connsiteY45-32918" fmla="*/ 2951352 h 6858000"/>
              <a:gd name="connsiteX46-32919" fmla="*/ 5482045 w 6127519"/>
              <a:gd name="connsiteY46-32920" fmla="*/ 2984371 h 6858000"/>
              <a:gd name="connsiteX47-32921" fmla="*/ 5482415 w 6127519"/>
              <a:gd name="connsiteY47-32922" fmla="*/ 3004079 h 6858000"/>
              <a:gd name="connsiteX48-32923" fmla="*/ 5503944 w 6127519"/>
              <a:gd name="connsiteY48-32924" fmla="*/ 3123335 h 6858000"/>
              <a:gd name="connsiteX49-32925" fmla="*/ 5516007 w 6127519"/>
              <a:gd name="connsiteY49-32926" fmla="*/ 3258473 h 6858000"/>
              <a:gd name="connsiteX50-32927" fmla="*/ 5566839 w 6127519"/>
              <a:gd name="connsiteY50-32928" fmla="*/ 3345295 h 6858000"/>
              <a:gd name="connsiteX51-32929" fmla="*/ 5589758 w 6127519"/>
              <a:gd name="connsiteY51-32930" fmla="*/ 3506453 h 6858000"/>
              <a:gd name="connsiteX52-32931" fmla="*/ 5596144 w 6127519"/>
              <a:gd name="connsiteY52-32932" fmla="*/ 3534624 h 6858000"/>
              <a:gd name="connsiteX53-32933" fmla="*/ 5597750 w 6127519"/>
              <a:gd name="connsiteY53-32934" fmla="*/ 3534129 h 6858000"/>
              <a:gd name="connsiteX54-32935" fmla="*/ 5599700 w 6127519"/>
              <a:gd name="connsiteY54-32936" fmla="*/ 3547221 h 6858000"/>
              <a:gd name="connsiteX55-32937" fmla="*/ 5615031 w 6127519"/>
              <a:gd name="connsiteY55-32938" fmla="*/ 3557482 h 6858000"/>
              <a:gd name="connsiteX56-32939" fmla="*/ 5618377 w 6127519"/>
              <a:gd name="connsiteY56-32940" fmla="*/ 3588431 h 6858000"/>
              <a:gd name="connsiteX57-32941" fmla="*/ 5612155 w 6127519"/>
              <a:gd name="connsiteY57-32942" fmla="*/ 3589869 h 6858000"/>
              <a:gd name="connsiteX58-32943" fmla="*/ 5620843 w 6127519"/>
              <a:gd name="connsiteY58-32944" fmla="*/ 3606745 h 6858000"/>
              <a:gd name="connsiteX59-32945" fmla="*/ 5655472 w 6127519"/>
              <a:gd name="connsiteY59-32946" fmla="*/ 3678877 h 6858000"/>
              <a:gd name="connsiteX60-32947" fmla="*/ 5683015 w 6127519"/>
              <a:gd name="connsiteY60-32948" fmla="*/ 3762025 h 6858000"/>
              <a:gd name="connsiteX61-32949" fmla="*/ 5696643 w 6127519"/>
              <a:gd name="connsiteY61-32950" fmla="*/ 3773888 h 6858000"/>
              <a:gd name="connsiteX62-32951" fmla="*/ 5707995 w 6127519"/>
              <a:gd name="connsiteY62-32952" fmla="*/ 3781685 h 6858000"/>
              <a:gd name="connsiteX63-32953" fmla="*/ 5768491 w 6127519"/>
              <a:gd name="connsiteY63-32954" fmla="*/ 3914399 h 6858000"/>
              <a:gd name="connsiteX64-32955" fmla="*/ 5793123 w 6127519"/>
              <a:gd name="connsiteY64-32956" fmla="*/ 3969952 h 6858000"/>
              <a:gd name="connsiteX65-32957" fmla="*/ 5808321 w 6127519"/>
              <a:gd name="connsiteY65-32958" fmla="*/ 3988153 h 6858000"/>
              <a:gd name="connsiteX66-32959" fmla="*/ 5825621 w 6127519"/>
              <a:gd name="connsiteY66-32960" fmla="*/ 4015525 h 6858000"/>
              <a:gd name="connsiteX67-32961" fmla="*/ 5860672 w 6127519"/>
              <a:gd name="connsiteY67-32962" fmla="*/ 4061579 h 6858000"/>
              <a:gd name="connsiteX68-32963" fmla="*/ 5872173 w 6127519"/>
              <a:gd name="connsiteY68-32964" fmla="*/ 4088497 h 6858000"/>
              <a:gd name="connsiteX69-32965" fmla="*/ 5894095 w 6127519"/>
              <a:gd name="connsiteY69-32966" fmla="*/ 4128857 h 6858000"/>
              <a:gd name="connsiteX70-32967" fmla="*/ 5903513 w 6127519"/>
              <a:gd name="connsiteY70-32968" fmla="*/ 4187661 h 6858000"/>
              <a:gd name="connsiteX71-32969" fmla="*/ 5917114 w 6127519"/>
              <a:gd name="connsiteY71-32970" fmla="*/ 4213096 h 6858000"/>
              <a:gd name="connsiteX72-32971" fmla="*/ 5924233 w 6127519"/>
              <a:gd name="connsiteY72-32972" fmla="*/ 4242060 h 6858000"/>
              <a:gd name="connsiteX73-32973" fmla="*/ 5928910 w 6127519"/>
              <a:gd name="connsiteY73-32974" fmla="*/ 4300973 h 6858000"/>
              <a:gd name="connsiteX74-32975" fmla="*/ 5939320 w 6127519"/>
              <a:gd name="connsiteY74-32976" fmla="*/ 4340435 h 6858000"/>
              <a:gd name="connsiteX75-32977" fmla="*/ 5946705 w 6127519"/>
              <a:gd name="connsiteY75-32978" fmla="*/ 4428051 h 6858000"/>
              <a:gd name="connsiteX76-32979" fmla="*/ 5949261 w 6127519"/>
              <a:gd name="connsiteY76-32980" fmla="*/ 4449185 h 6858000"/>
              <a:gd name="connsiteX77-32981" fmla="*/ 5968960 w 6127519"/>
              <a:gd name="connsiteY77-32982" fmla="*/ 4482655 h 6858000"/>
              <a:gd name="connsiteX78-32983" fmla="*/ 5980106 w 6127519"/>
              <a:gd name="connsiteY78-32984" fmla="*/ 4585087 h 6858000"/>
              <a:gd name="connsiteX79-32985" fmla="*/ 5998138 w 6127519"/>
              <a:gd name="connsiteY79-32986" fmla="*/ 4697518 h 6858000"/>
              <a:gd name="connsiteX80-32987" fmla="*/ 6007819 w 6127519"/>
              <a:gd name="connsiteY80-32988" fmla="*/ 4858148 h 6858000"/>
              <a:gd name="connsiteX81-32989" fmla="*/ 6007749 w 6127519"/>
              <a:gd name="connsiteY81-32990" fmla="*/ 4964715 h 6858000"/>
              <a:gd name="connsiteX82-32991" fmla="*/ 6005269 w 6127519"/>
              <a:gd name="connsiteY82-32992" fmla="*/ 5150567 h 6858000"/>
              <a:gd name="connsiteX83-32993" fmla="*/ 6001127 w 6127519"/>
              <a:gd name="connsiteY83-32994" fmla="*/ 5164609 h 6858000"/>
              <a:gd name="connsiteX84-32995" fmla="*/ 5998514 w 6127519"/>
              <a:gd name="connsiteY84-32996" fmla="*/ 5189673 h 6858000"/>
              <a:gd name="connsiteX85-32997" fmla="*/ 6018409 w 6127519"/>
              <a:gd name="connsiteY85-32998" fmla="*/ 5227157 h 6858000"/>
              <a:gd name="connsiteX86-32999" fmla="*/ 6036748 w 6127519"/>
              <a:gd name="connsiteY86-33000" fmla="*/ 5322752 h 6858000"/>
              <a:gd name="connsiteX87-33001" fmla="*/ 6036943 w 6127519"/>
              <a:gd name="connsiteY87-33002" fmla="*/ 5329480 h 6858000"/>
              <a:gd name="connsiteX88-33003" fmla="*/ 6037677 w 6127519"/>
              <a:gd name="connsiteY88-33004" fmla="*/ 5354807 h 6858000"/>
              <a:gd name="connsiteX89-33005" fmla="*/ 6039728 w 6127519"/>
              <a:gd name="connsiteY89-33006" fmla="*/ 5359416 h 6858000"/>
              <a:gd name="connsiteX90-33007" fmla="*/ 6053435 w 6127519"/>
              <a:gd name="connsiteY90-33008" fmla="*/ 5387547 h 6858000"/>
              <a:gd name="connsiteX91-33009" fmla="*/ 6065933 w 6127519"/>
              <a:gd name="connsiteY91-33010" fmla="*/ 5443002 h 6858000"/>
              <a:gd name="connsiteX92-33011" fmla="*/ 6068640 w 6127519"/>
              <a:gd name="connsiteY92-33012" fmla="*/ 5474503 h 6858000"/>
              <a:gd name="connsiteX93-33013" fmla="*/ 6080922 w 6127519"/>
              <a:gd name="connsiteY93-33014" fmla="*/ 5561070 h 6858000"/>
              <a:gd name="connsiteX94-33015" fmla="*/ 6096949 w 6127519"/>
              <a:gd name="connsiteY94-33016" fmla="*/ 5648179 h 6858000"/>
              <a:gd name="connsiteX95-33017" fmla="*/ 6125703 w 6127519"/>
              <a:gd name="connsiteY95-33018" fmla="*/ 5692894 h 6858000"/>
              <a:gd name="connsiteX96-33019" fmla="*/ 6121353 w 6127519"/>
              <a:gd name="connsiteY96-33020" fmla="*/ 5721725 h 6858000"/>
              <a:gd name="connsiteX97-33021" fmla="*/ 6121607 w 6127519"/>
              <a:gd name="connsiteY97-33022" fmla="*/ 5721959 h 6858000"/>
              <a:gd name="connsiteX98-33023" fmla="*/ 6127024 w 6127519"/>
              <a:gd name="connsiteY98-33024" fmla="*/ 5786902 h 6858000"/>
              <a:gd name="connsiteX99-33025" fmla="*/ 6127519 w 6127519"/>
              <a:gd name="connsiteY99-33026" fmla="*/ 5865775 h 6858000"/>
              <a:gd name="connsiteX100-33027" fmla="*/ 6119217 w 6127519"/>
              <a:gd name="connsiteY100-33028" fmla="*/ 5888542 h 6858000"/>
              <a:gd name="connsiteX101-33029" fmla="*/ 6102493 w 6127519"/>
              <a:gd name="connsiteY101-33030" fmla="*/ 5928602 h 6858000"/>
              <a:gd name="connsiteX102-33031" fmla="*/ 6056863 w 6127519"/>
              <a:gd name="connsiteY102-33032" fmla="*/ 6000643 h 6858000"/>
              <a:gd name="connsiteX103-33033" fmla="*/ 6045436 w 6127519"/>
              <a:gd name="connsiteY103-33034" fmla="*/ 6124480 h 6858000"/>
              <a:gd name="connsiteX104-33035" fmla="*/ 6030489 w 6127519"/>
              <a:gd name="connsiteY104-33036" fmla="*/ 6317666 h 6858000"/>
              <a:gd name="connsiteX105-33037" fmla="*/ 6007492 w 6127519"/>
              <a:gd name="connsiteY105-33038" fmla="*/ 6440818 h 6858000"/>
              <a:gd name="connsiteX106-33039" fmla="*/ 6009467 w 6127519"/>
              <a:gd name="connsiteY106-33040" fmla="*/ 6487076 h 6858000"/>
              <a:gd name="connsiteX107-33041" fmla="*/ 5995064 w 6127519"/>
              <a:gd name="connsiteY107-33042" fmla="*/ 6540791 h 6858000"/>
              <a:gd name="connsiteX108-33043" fmla="*/ 6004510 w 6127519"/>
              <a:gd name="connsiteY108-33044" fmla="*/ 6599256 h 6858000"/>
              <a:gd name="connsiteX109-33045" fmla="*/ 5986207 w 6127519"/>
              <a:gd name="connsiteY109-33046" fmla="*/ 6695855 h 6858000"/>
              <a:gd name="connsiteX110-33047" fmla="*/ 5979428 w 6127519"/>
              <a:gd name="connsiteY110-33048" fmla="*/ 6754678 h 6858000"/>
              <a:gd name="connsiteX111-33049" fmla="*/ 5983398 w 6127519"/>
              <a:gd name="connsiteY111-33050" fmla="*/ 6778641 h 6858000"/>
              <a:gd name="connsiteX112-33051" fmla="*/ 5984543 w 6127519"/>
              <a:gd name="connsiteY112-33052" fmla="*/ 6811016 h 6858000"/>
              <a:gd name="connsiteX113-33053" fmla="*/ 5979671 w 6127519"/>
              <a:gd name="connsiteY113-33054" fmla="*/ 6858000 h 6858000"/>
              <a:gd name="connsiteX114-33055" fmla="*/ 0 w 6127519"/>
              <a:gd name="connsiteY114-33056" fmla="*/ 6858000 h 6858000"/>
              <a:gd name="connsiteX115-33057" fmla="*/ 0 w 6127519"/>
              <a:gd name="connsiteY115-33058" fmla="*/ 0 h 6858000"/>
              <a:gd name="connsiteX0-33059" fmla="*/ 0 w 6127519"/>
              <a:gd name="connsiteY0-33060" fmla="*/ 0 h 6858000"/>
              <a:gd name="connsiteX1-33061" fmla="*/ 4965888 w 6127519"/>
              <a:gd name="connsiteY1-33062" fmla="*/ 0 h 6858000"/>
              <a:gd name="connsiteX2-33063" fmla="*/ 4967767 w 6127519"/>
              <a:gd name="connsiteY2-33064" fmla="*/ 7930 h 6858000"/>
              <a:gd name="connsiteX3-33065" fmla="*/ 4979444 w 6127519"/>
              <a:gd name="connsiteY3-33066" fmla="*/ 43921 h 6858000"/>
              <a:gd name="connsiteX4-33067" fmla="*/ 5021173 w 6127519"/>
              <a:gd name="connsiteY4-33068" fmla="*/ 123738 h 6858000"/>
              <a:gd name="connsiteX5-33069" fmla="*/ 5075458 w 6127519"/>
              <a:gd name="connsiteY5-33070" fmla="*/ 264355 h 6858000"/>
              <a:gd name="connsiteX6-33071" fmla="*/ 5081175 w 6127519"/>
              <a:gd name="connsiteY6-33072" fmla="*/ 277448 h 6858000"/>
              <a:gd name="connsiteX7-33073" fmla="*/ 5097011 w 6127519"/>
              <a:gd name="connsiteY7-33074" fmla="*/ 355616 h 6858000"/>
              <a:gd name="connsiteX8-33075" fmla="*/ 5130982 w 6127519"/>
              <a:gd name="connsiteY8-33076" fmla="*/ 412030 h 6858000"/>
              <a:gd name="connsiteX9-33077" fmla="*/ 5153000 w 6127519"/>
              <a:gd name="connsiteY9-33078" fmla="*/ 507134 h 6858000"/>
              <a:gd name="connsiteX10-33079" fmla="*/ 5171282 w 6127519"/>
              <a:gd name="connsiteY10-33080" fmla="*/ 602071 h 6858000"/>
              <a:gd name="connsiteX11-33081" fmla="*/ 5176196 w 6127519"/>
              <a:gd name="connsiteY11-33082" fmla="*/ 636822 h 6858000"/>
              <a:gd name="connsiteX12-33083" fmla="*/ 5189051 w 6127519"/>
              <a:gd name="connsiteY12-33084" fmla="*/ 782518 h 6858000"/>
              <a:gd name="connsiteX13-33085" fmla="*/ 5210428 w 6127519"/>
              <a:gd name="connsiteY13-33086" fmla="*/ 815772 h 6858000"/>
              <a:gd name="connsiteX14-33087" fmla="*/ 5221088 w 6127519"/>
              <a:gd name="connsiteY14-33088" fmla="*/ 860193 h 6858000"/>
              <a:gd name="connsiteX15-33089" fmla="*/ 5230806 w 6127519"/>
              <a:gd name="connsiteY15-33090" fmla="*/ 961354 h 6858000"/>
              <a:gd name="connsiteX16-33091" fmla="*/ 5201018 w 6127519"/>
              <a:gd name="connsiteY16-33092" fmla="*/ 1095027 h 6858000"/>
              <a:gd name="connsiteX17-33093" fmla="*/ 5202153 w 6127519"/>
              <a:gd name="connsiteY17-33094" fmla="*/ 1133224 h 6858000"/>
              <a:gd name="connsiteX18-33095" fmla="*/ 5207370 w 6127519"/>
              <a:gd name="connsiteY18-33096" fmla="*/ 1138097 h 6858000"/>
              <a:gd name="connsiteX19-33097" fmla="*/ 5189234 w 6127519"/>
              <a:gd name="connsiteY19-33098" fmla="*/ 1193495 h 6858000"/>
              <a:gd name="connsiteX20-33099" fmla="*/ 5202769 w 6127519"/>
              <a:gd name="connsiteY20-33100" fmla="*/ 1269450 h 6858000"/>
              <a:gd name="connsiteX21-33101" fmla="*/ 5225968 w 6127519"/>
              <a:gd name="connsiteY21-33102" fmla="*/ 1357994 h 6858000"/>
              <a:gd name="connsiteX22-33103" fmla="*/ 5233819 w 6127519"/>
              <a:gd name="connsiteY22-33104" fmla="*/ 1380922 h 6858000"/>
              <a:gd name="connsiteX23-33105" fmla="*/ 5237226 w 6127519"/>
              <a:gd name="connsiteY23-33106" fmla="*/ 1441327 h 6858000"/>
              <a:gd name="connsiteX24-33107" fmla="*/ 5255653 w 6127519"/>
              <a:gd name="connsiteY24-33108" fmla="*/ 1524712 h 6858000"/>
              <a:gd name="connsiteX25-33109" fmla="*/ 5263491 w 6127519"/>
              <a:gd name="connsiteY25-33110" fmla="*/ 1642938 h 6858000"/>
              <a:gd name="connsiteX26-33111" fmla="*/ 5261314 w 6127519"/>
              <a:gd name="connsiteY26-33112" fmla="*/ 1689177 h 6858000"/>
              <a:gd name="connsiteX27-33113" fmla="*/ 5259788 w 6127519"/>
              <a:gd name="connsiteY27-33114" fmla="*/ 1768516 h 6858000"/>
              <a:gd name="connsiteX28-33115" fmla="*/ 5255696 w 6127519"/>
              <a:gd name="connsiteY28-33116" fmla="*/ 1953770 h 6858000"/>
              <a:gd name="connsiteX29-33117" fmla="*/ 5252592 w 6127519"/>
              <a:gd name="connsiteY29-33118" fmla="*/ 2092210 h 6858000"/>
              <a:gd name="connsiteX30-33119" fmla="*/ 5264303 w 6127519"/>
              <a:gd name="connsiteY30-33120" fmla="*/ 2225157 h 6858000"/>
              <a:gd name="connsiteX31-33121" fmla="*/ 5254949 w 6127519"/>
              <a:gd name="connsiteY31-33122" fmla="*/ 2236160 h 6858000"/>
              <a:gd name="connsiteX32-33123" fmla="*/ 5250104 w 6127519"/>
              <a:gd name="connsiteY32-33124" fmla="*/ 2249166 h 6858000"/>
              <a:gd name="connsiteX33-33125" fmla="*/ 5251214 w 6127519"/>
              <a:gd name="connsiteY33-33126" fmla="*/ 2250944 h 6858000"/>
              <a:gd name="connsiteX34-33127" fmla="*/ 5250644 w 6127519"/>
              <a:gd name="connsiteY34-33128" fmla="*/ 2266619 h 6858000"/>
              <a:gd name="connsiteX35-33129" fmla="*/ 5293877 w 6127519"/>
              <a:gd name="connsiteY35-33130" fmla="*/ 2368649 h 6858000"/>
              <a:gd name="connsiteX36-33131" fmla="*/ 5311338 w 6127519"/>
              <a:gd name="connsiteY36-33132" fmla="*/ 2404034 h 6858000"/>
              <a:gd name="connsiteX37-33133" fmla="*/ 5338366 w 6127519"/>
              <a:gd name="connsiteY37-33134" fmla="*/ 2465052 h 6858000"/>
              <a:gd name="connsiteX38-33135" fmla="*/ 5371263 w 6127519"/>
              <a:gd name="connsiteY38-33136" fmla="*/ 2586413 h 6858000"/>
              <a:gd name="connsiteX39-33137" fmla="*/ 5407503 w 6127519"/>
              <a:gd name="connsiteY39-33138" fmla="*/ 2786290 h 6858000"/>
              <a:gd name="connsiteX40-33139" fmla="*/ 5407356 w 6127519"/>
              <a:gd name="connsiteY40-33140" fmla="*/ 2787545 h 6858000"/>
              <a:gd name="connsiteX41-33141" fmla="*/ 5411130 w 6127519"/>
              <a:gd name="connsiteY41-33142" fmla="*/ 2788640 h 6858000"/>
              <a:gd name="connsiteX42-33143" fmla="*/ 5416439 w 6127519"/>
              <a:gd name="connsiteY42-33144" fmla="*/ 2805666 h 6858000"/>
              <a:gd name="connsiteX43-33145" fmla="*/ 5457023 w 6127519"/>
              <a:gd name="connsiteY43-33146" fmla="*/ 2858292 h 6858000"/>
              <a:gd name="connsiteX44-33147" fmla="*/ 5479298 w 6127519"/>
              <a:gd name="connsiteY44-33148" fmla="*/ 2947791 h 6858000"/>
              <a:gd name="connsiteX45-33149" fmla="*/ 5481770 w 6127519"/>
              <a:gd name="connsiteY45-33150" fmla="*/ 2951352 h 6858000"/>
              <a:gd name="connsiteX46-33151" fmla="*/ 5482045 w 6127519"/>
              <a:gd name="connsiteY46-33152" fmla="*/ 2984371 h 6858000"/>
              <a:gd name="connsiteX47-33153" fmla="*/ 5482415 w 6127519"/>
              <a:gd name="connsiteY47-33154" fmla="*/ 3004079 h 6858000"/>
              <a:gd name="connsiteX48-33155" fmla="*/ 5503944 w 6127519"/>
              <a:gd name="connsiteY48-33156" fmla="*/ 3123335 h 6858000"/>
              <a:gd name="connsiteX49-33157" fmla="*/ 5516007 w 6127519"/>
              <a:gd name="connsiteY49-33158" fmla="*/ 3258473 h 6858000"/>
              <a:gd name="connsiteX50-33159" fmla="*/ 5589758 w 6127519"/>
              <a:gd name="connsiteY50-33160" fmla="*/ 3506453 h 6858000"/>
              <a:gd name="connsiteX51-33161" fmla="*/ 5596144 w 6127519"/>
              <a:gd name="connsiteY51-33162" fmla="*/ 3534624 h 6858000"/>
              <a:gd name="connsiteX52-33163" fmla="*/ 5597750 w 6127519"/>
              <a:gd name="connsiteY52-33164" fmla="*/ 3534129 h 6858000"/>
              <a:gd name="connsiteX53-33165" fmla="*/ 5599700 w 6127519"/>
              <a:gd name="connsiteY53-33166" fmla="*/ 3547221 h 6858000"/>
              <a:gd name="connsiteX54-33167" fmla="*/ 5615031 w 6127519"/>
              <a:gd name="connsiteY54-33168" fmla="*/ 3557482 h 6858000"/>
              <a:gd name="connsiteX55-33169" fmla="*/ 5618377 w 6127519"/>
              <a:gd name="connsiteY55-33170" fmla="*/ 3588431 h 6858000"/>
              <a:gd name="connsiteX56-33171" fmla="*/ 5612155 w 6127519"/>
              <a:gd name="connsiteY56-33172" fmla="*/ 3589869 h 6858000"/>
              <a:gd name="connsiteX57-33173" fmla="*/ 5620843 w 6127519"/>
              <a:gd name="connsiteY57-33174" fmla="*/ 3606745 h 6858000"/>
              <a:gd name="connsiteX58-33175" fmla="*/ 5655472 w 6127519"/>
              <a:gd name="connsiteY58-33176" fmla="*/ 3678877 h 6858000"/>
              <a:gd name="connsiteX59-33177" fmla="*/ 5683015 w 6127519"/>
              <a:gd name="connsiteY59-33178" fmla="*/ 3762025 h 6858000"/>
              <a:gd name="connsiteX60-33179" fmla="*/ 5696643 w 6127519"/>
              <a:gd name="connsiteY60-33180" fmla="*/ 3773888 h 6858000"/>
              <a:gd name="connsiteX61-33181" fmla="*/ 5707995 w 6127519"/>
              <a:gd name="connsiteY61-33182" fmla="*/ 3781685 h 6858000"/>
              <a:gd name="connsiteX62-33183" fmla="*/ 5768491 w 6127519"/>
              <a:gd name="connsiteY62-33184" fmla="*/ 3914399 h 6858000"/>
              <a:gd name="connsiteX63-33185" fmla="*/ 5793123 w 6127519"/>
              <a:gd name="connsiteY63-33186" fmla="*/ 3969952 h 6858000"/>
              <a:gd name="connsiteX64-33187" fmla="*/ 5808321 w 6127519"/>
              <a:gd name="connsiteY64-33188" fmla="*/ 3988153 h 6858000"/>
              <a:gd name="connsiteX65-33189" fmla="*/ 5825621 w 6127519"/>
              <a:gd name="connsiteY65-33190" fmla="*/ 4015525 h 6858000"/>
              <a:gd name="connsiteX66-33191" fmla="*/ 5860672 w 6127519"/>
              <a:gd name="connsiteY66-33192" fmla="*/ 4061579 h 6858000"/>
              <a:gd name="connsiteX67-33193" fmla="*/ 5872173 w 6127519"/>
              <a:gd name="connsiteY67-33194" fmla="*/ 4088497 h 6858000"/>
              <a:gd name="connsiteX68-33195" fmla="*/ 5894095 w 6127519"/>
              <a:gd name="connsiteY68-33196" fmla="*/ 4128857 h 6858000"/>
              <a:gd name="connsiteX69-33197" fmla="*/ 5903513 w 6127519"/>
              <a:gd name="connsiteY69-33198" fmla="*/ 4187661 h 6858000"/>
              <a:gd name="connsiteX70-33199" fmla="*/ 5917114 w 6127519"/>
              <a:gd name="connsiteY70-33200" fmla="*/ 4213096 h 6858000"/>
              <a:gd name="connsiteX71-33201" fmla="*/ 5924233 w 6127519"/>
              <a:gd name="connsiteY71-33202" fmla="*/ 4242060 h 6858000"/>
              <a:gd name="connsiteX72-33203" fmla="*/ 5928910 w 6127519"/>
              <a:gd name="connsiteY72-33204" fmla="*/ 4300973 h 6858000"/>
              <a:gd name="connsiteX73-33205" fmla="*/ 5939320 w 6127519"/>
              <a:gd name="connsiteY73-33206" fmla="*/ 4340435 h 6858000"/>
              <a:gd name="connsiteX74-33207" fmla="*/ 5946705 w 6127519"/>
              <a:gd name="connsiteY74-33208" fmla="*/ 4428051 h 6858000"/>
              <a:gd name="connsiteX75-33209" fmla="*/ 5949261 w 6127519"/>
              <a:gd name="connsiteY75-33210" fmla="*/ 4449185 h 6858000"/>
              <a:gd name="connsiteX76-33211" fmla="*/ 5968960 w 6127519"/>
              <a:gd name="connsiteY76-33212" fmla="*/ 4482655 h 6858000"/>
              <a:gd name="connsiteX77-33213" fmla="*/ 5980106 w 6127519"/>
              <a:gd name="connsiteY77-33214" fmla="*/ 4585087 h 6858000"/>
              <a:gd name="connsiteX78-33215" fmla="*/ 5998138 w 6127519"/>
              <a:gd name="connsiteY78-33216" fmla="*/ 4697518 h 6858000"/>
              <a:gd name="connsiteX79-33217" fmla="*/ 6007819 w 6127519"/>
              <a:gd name="connsiteY79-33218" fmla="*/ 4858148 h 6858000"/>
              <a:gd name="connsiteX80-33219" fmla="*/ 6007749 w 6127519"/>
              <a:gd name="connsiteY80-33220" fmla="*/ 4964715 h 6858000"/>
              <a:gd name="connsiteX81-33221" fmla="*/ 6005269 w 6127519"/>
              <a:gd name="connsiteY81-33222" fmla="*/ 5150567 h 6858000"/>
              <a:gd name="connsiteX82-33223" fmla="*/ 6001127 w 6127519"/>
              <a:gd name="connsiteY82-33224" fmla="*/ 5164609 h 6858000"/>
              <a:gd name="connsiteX83-33225" fmla="*/ 5998514 w 6127519"/>
              <a:gd name="connsiteY83-33226" fmla="*/ 5189673 h 6858000"/>
              <a:gd name="connsiteX84-33227" fmla="*/ 6018409 w 6127519"/>
              <a:gd name="connsiteY84-33228" fmla="*/ 5227157 h 6858000"/>
              <a:gd name="connsiteX85-33229" fmla="*/ 6036748 w 6127519"/>
              <a:gd name="connsiteY85-33230" fmla="*/ 5322752 h 6858000"/>
              <a:gd name="connsiteX86-33231" fmla="*/ 6036943 w 6127519"/>
              <a:gd name="connsiteY86-33232" fmla="*/ 5329480 h 6858000"/>
              <a:gd name="connsiteX87-33233" fmla="*/ 6037677 w 6127519"/>
              <a:gd name="connsiteY87-33234" fmla="*/ 5354807 h 6858000"/>
              <a:gd name="connsiteX88-33235" fmla="*/ 6039728 w 6127519"/>
              <a:gd name="connsiteY88-33236" fmla="*/ 5359416 h 6858000"/>
              <a:gd name="connsiteX89-33237" fmla="*/ 6053435 w 6127519"/>
              <a:gd name="connsiteY89-33238" fmla="*/ 5387547 h 6858000"/>
              <a:gd name="connsiteX90-33239" fmla="*/ 6065933 w 6127519"/>
              <a:gd name="connsiteY90-33240" fmla="*/ 5443002 h 6858000"/>
              <a:gd name="connsiteX91-33241" fmla="*/ 6068640 w 6127519"/>
              <a:gd name="connsiteY91-33242" fmla="*/ 5474503 h 6858000"/>
              <a:gd name="connsiteX92-33243" fmla="*/ 6080922 w 6127519"/>
              <a:gd name="connsiteY92-33244" fmla="*/ 5561070 h 6858000"/>
              <a:gd name="connsiteX93-33245" fmla="*/ 6096949 w 6127519"/>
              <a:gd name="connsiteY93-33246" fmla="*/ 5648179 h 6858000"/>
              <a:gd name="connsiteX94-33247" fmla="*/ 6125703 w 6127519"/>
              <a:gd name="connsiteY94-33248" fmla="*/ 5692894 h 6858000"/>
              <a:gd name="connsiteX95-33249" fmla="*/ 6121353 w 6127519"/>
              <a:gd name="connsiteY95-33250" fmla="*/ 5721725 h 6858000"/>
              <a:gd name="connsiteX96-33251" fmla="*/ 6121607 w 6127519"/>
              <a:gd name="connsiteY96-33252" fmla="*/ 5721959 h 6858000"/>
              <a:gd name="connsiteX97-33253" fmla="*/ 6127024 w 6127519"/>
              <a:gd name="connsiteY97-33254" fmla="*/ 5786902 h 6858000"/>
              <a:gd name="connsiteX98-33255" fmla="*/ 6127519 w 6127519"/>
              <a:gd name="connsiteY98-33256" fmla="*/ 5865775 h 6858000"/>
              <a:gd name="connsiteX99-33257" fmla="*/ 6119217 w 6127519"/>
              <a:gd name="connsiteY99-33258" fmla="*/ 5888542 h 6858000"/>
              <a:gd name="connsiteX100-33259" fmla="*/ 6102493 w 6127519"/>
              <a:gd name="connsiteY100-33260" fmla="*/ 5928602 h 6858000"/>
              <a:gd name="connsiteX101-33261" fmla="*/ 6056863 w 6127519"/>
              <a:gd name="connsiteY101-33262" fmla="*/ 6000643 h 6858000"/>
              <a:gd name="connsiteX102-33263" fmla="*/ 6045436 w 6127519"/>
              <a:gd name="connsiteY102-33264" fmla="*/ 6124480 h 6858000"/>
              <a:gd name="connsiteX103-33265" fmla="*/ 6030489 w 6127519"/>
              <a:gd name="connsiteY103-33266" fmla="*/ 6317666 h 6858000"/>
              <a:gd name="connsiteX104-33267" fmla="*/ 6007492 w 6127519"/>
              <a:gd name="connsiteY104-33268" fmla="*/ 6440818 h 6858000"/>
              <a:gd name="connsiteX105-33269" fmla="*/ 6009467 w 6127519"/>
              <a:gd name="connsiteY105-33270" fmla="*/ 6487076 h 6858000"/>
              <a:gd name="connsiteX106-33271" fmla="*/ 5995064 w 6127519"/>
              <a:gd name="connsiteY106-33272" fmla="*/ 6540791 h 6858000"/>
              <a:gd name="connsiteX107-33273" fmla="*/ 6004510 w 6127519"/>
              <a:gd name="connsiteY107-33274" fmla="*/ 6599256 h 6858000"/>
              <a:gd name="connsiteX108-33275" fmla="*/ 5986207 w 6127519"/>
              <a:gd name="connsiteY108-33276" fmla="*/ 6695855 h 6858000"/>
              <a:gd name="connsiteX109-33277" fmla="*/ 5979428 w 6127519"/>
              <a:gd name="connsiteY109-33278" fmla="*/ 6754678 h 6858000"/>
              <a:gd name="connsiteX110-33279" fmla="*/ 5983398 w 6127519"/>
              <a:gd name="connsiteY110-33280" fmla="*/ 6778641 h 6858000"/>
              <a:gd name="connsiteX111-33281" fmla="*/ 5984543 w 6127519"/>
              <a:gd name="connsiteY111-33282" fmla="*/ 6811016 h 6858000"/>
              <a:gd name="connsiteX112-33283" fmla="*/ 5979671 w 6127519"/>
              <a:gd name="connsiteY112-33284" fmla="*/ 6858000 h 6858000"/>
              <a:gd name="connsiteX113-33285" fmla="*/ 0 w 6127519"/>
              <a:gd name="connsiteY113-33286" fmla="*/ 6858000 h 6858000"/>
              <a:gd name="connsiteX114-33287" fmla="*/ 0 w 6127519"/>
              <a:gd name="connsiteY114-33288" fmla="*/ 0 h 6858000"/>
              <a:gd name="connsiteX0-33289" fmla="*/ 0 w 6127519"/>
              <a:gd name="connsiteY0-33290" fmla="*/ 0 h 6858000"/>
              <a:gd name="connsiteX1-33291" fmla="*/ 4965888 w 6127519"/>
              <a:gd name="connsiteY1-33292" fmla="*/ 0 h 6858000"/>
              <a:gd name="connsiteX2-33293" fmla="*/ 4967767 w 6127519"/>
              <a:gd name="connsiteY2-33294" fmla="*/ 7930 h 6858000"/>
              <a:gd name="connsiteX3-33295" fmla="*/ 4979444 w 6127519"/>
              <a:gd name="connsiteY3-33296" fmla="*/ 43921 h 6858000"/>
              <a:gd name="connsiteX4-33297" fmla="*/ 5021173 w 6127519"/>
              <a:gd name="connsiteY4-33298" fmla="*/ 123738 h 6858000"/>
              <a:gd name="connsiteX5-33299" fmla="*/ 5075458 w 6127519"/>
              <a:gd name="connsiteY5-33300" fmla="*/ 264355 h 6858000"/>
              <a:gd name="connsiteX6-33301" fmla="*/ 5081175 w 6127519"/>
              <a:gd name="connsiteY6-33302" fmla="*/ 277448 h 6858000"/>
              <a:gd name="connsiteX7-33303" fmla="*/ 5097011 w 6127519"/>
              <a:gd name="connsiteY7-33304" fmla="*/ 355616 h 6858000"/>
              <a:gd name="connsiteX8-33305" fmla="*/ 5130982 w 6127519"/>
              <a:gd name="connsiteY8-33306" fmla="*/ 412030 h 6858000"/>
              <a:gd name="connsiteX9-33307" fmla="*/ 5153000 w 6127519"/>
              <a:gd name="connsiteY9-33308" fmla="*/ 507134 h 6858000"/>
              <a:gd name="connsiteX10-33309" fmla="*/ 5171282 w 6127519"/>
              <a:gd name="connsiteY10-33310" fmla="*/ 602071 h 6858000"/>
              <a:gd name="connsiteX11-33311" fmla="*/ 5176196 w 6127519"/>
              <a:gd name="connsiteY11-33312" fmla="*/ 636822 h 6858000"/>
              <a:gd name="connsiteX12-33313" fmla="*/ 5189051 w 6127519"/>
              <a:gd name="connsiteY12-33314" fmla="*/ 782518 h 6858000"/>
              <a:gd name="connsiteX13-33315" fmla="*/ 5210428 w 6127519"/>
              <a:gd name="connsiteY13-33316" fmla="*/ 815772 h 6858000"/>
              <a:gd name="connsiteX14-33317" fmla="*/ 5221088 w 6127519"/>
              <a:gd name="connsiteY14-33318" fmla="*/ 860193 h 6858000"/>
              <a:gd name="connsiteX15-33319" fmla="*/ 5230806 w 6127519"/>
              <a:gd name="connsiteY15-33320" fmla="*/ 961354 h 6858000"/>
              <a:gd name="connsiteX16-33321" fmla="*/ 5201018 w 6127519"/>
              <a:gd name="connsiteY16-33322" fmla="*/ 1095027 h 6858000"/>
              <a:gd name="connsiteX17-33323" fmla="*/ 5202153 w 6127519"/>
              <a:gd name="connsiteY17-33324" fmla="*/ 1133224 h 6858000"/>
              <a:gd name="connsiteX18-33325" fmla="*/ 5207370 w 6127519"/>
              <a:gd name="connsiteY18-33326" fmla="*/ 1138097 h 6858000"/>
              <a:gd name="connsiteX19-33327" fmla="*/ 5189234 w 6127519"/>
              <a:gd name="connsiteY19-33328" fmla="*/ 1193495 h 6858000"/>
              <a:gd name="connsiteX20-33329" fmla="*/ 5202769 w 6127519"/>
              <a:gd name="connsiteY20-33330" fmla="*/ 1269450 h 6858000"/>
              <a:gd name="connsiteX21-33331" fmla="*/ 5225968 w 6127519"/>
              <a:gd name="connsiteY21-33332" fmla="*/ 1357994 h 6858000"/>
              <a:gd name="connsiteX22-33333" fmla="*/ 5233819 w 6127519"/>
              <a:gd name="connsiteY22-33334" fmla="*/ 1380922 h 6858000"/>
              <a:gd name="connsiteX23-33335" fmla="*/ 5237226 w 6127519"/>
              <a:gd name="connsiteY23-33336" fmla="*/ 1441327 h 6858000"/>
              <a:gd name="connsiteX24-33337" fmla="*/ 5255653 w 6127519"/>
              <a:gd name="connsiteY24-33338" fmla="*/ 1524712 h 6858000"/>
              <a:gd name="connsiteX25-33339" fmla="*/ 5263491 w 6127519"/>
              <a:gd name="connsiteY25-33340" fmla="*/ 1642938 h 6858000"/>
              <a:gd name="connsiteX26-33341" fmla="*/ 5261314 w 6127519"/>
              <a:gd name="connsiteY26-33342" fmla="*/ 1689177 h 6858000"/>
              <a:gd name="connsiteX27-33343" fmla="*/ 5259788 w 6127519"/>
              <a:gd name="connsiteY27-33344" fmla="*/ 1768516 h 6858000"/>
              <a:gd name="connsiteX28-33345" fmla="*/ 5255696 w 6127519"/>
              <a:gd name="connsiteY28-33346" fmla="*/ 1953770 h 6858000"/>
              <a:gd name="connsiteX29-33347" fmla="*/ 5252592 w 6127519"/>
              <a:gd name="connsiteY29-33348" fmla="*/ 2092210 h 6858000"/>
              <a:gd name="connsiteX30-33349" fmla="*/ 5264303 w 6127519"/>
              <a:gd name="connsiteY30-33350" fmla="*/ 2225157 h 6858000"/>
              <a:gd name="connsiteX31-33351" fmla="*/ 5254949 w 6127519"/>
              <a:gd name="connsiteY31-33352" fmla="*/ 2236160 h 6858000"/>
              <a:gd name="connsiteX32-33353" fmla="*/ 5250104 w 6127519"/>
              <a:gd name="connsiteY32-33354" fmla="*/ 2249166 h 6858000"/>
              <a:gd name="connsiteX33-33355" fmla="*/ 5251214 w 6127519"/>
              <a:gd name="connsiteY33-33356" fmla="*/ 2250944 h 6858000"/>
              <a:gd name="connsiteX34-33357" fmla="*/ 5250644 w 6127519"/>
              <a:gd name="connsiteY34-33358" fmla="*/ 2266619 h 6858000"/>
              <a:gd name="connsiteX35-33359" fmla="*/ 5293877 w 6127519"/>
              <a:gd name="connsiteY35-33360" fmla="*/ 2368649 h 6858000"/>
              <a:gd name="connsiteX36-33361" fmla="*/ 5311338 w 6127519"/>
              <a:gd name="connsiteY36-33362" fmla="*/ 2404034 h 6858000"/>
              <a:gd name="connsiteX37-33363" fmla="*/ 5338366 w 6127519"/>
              <a:gd name="connsiteY37-33364" fmla="*/ 2465052 h 6858000"/>
              <a:gd name="connsiteX38-33365" fmla="*/ 5371263 w 6127519"/>
              <a:gd name="connsiteY38-33366" fmla="*/ 2586413 h 6858000"/>
              <a:gd name="connsiteX39-33367" fmla="*/ 5407503 w 6127519"/>
              <a:gd name="connsiteY39-33368" fmla="*/ 2786290 h 6858000"/>
              <a:gd name="connsiteX40-33369" fmla="*/ 5407356 w 6127519"/>
              <a:gd name="connsiteY40-33370" fmla="*/ 2787545 h 6858000"/>
              <a:gd name="connsiteX41-33371" fmla="*/ 5411130 w 6127519"/>
              <a:gd name="connsiteY41-33372" fmla="*/ 2788640 h 6858000"/>
              <a:gd name="connsiteX42-33373" fmla="*/ 5416439 w 6127519"/>
              <a:gd name="connsiteY42-33374" fmla="*/ 2805666 h 6858000"/>
              <a:gd name="connsiteX43-33375" fmla="*/ 5457023 w 6127519"/>
              <a:gd name="connsiteY43-33376" fmla="*/ 2858292 h 6858000"/>
              <a:gd name="connsiteX44-33377" fmla="*/ 5479298 w 6127519"/>
              <a:gd name="connsiteY44-33378" fmla="*/ 2947791 h 6858000"/>
              <a:gd name="connsiteX45-33379" fmla="*/ 5481770 w 6127519"/>
              <a:gd name="connsiteY45-33380" fmla="*/ 2951352 h 6858000"/>
              <a:gd name="connsiteX46-33381" fmla="*/ 5482045 w 6127519"/>
              <a:gd name="connsiteY46-33382" fmla="*/ 2984371 h 6858000"/>
              <a:gd name="connsiteX47-33383" fmla="*/ 5482415 w 6127519"/>
              <a:gd name="connsiteY47-33384" fmla="*/ 3004079 h 6858000"/>
              <a:gd name="connsiteX48-33385" fmla="*/ 5503944 w 6127519"/>
              <a:gd name="connsiteY48-33386" fmla="*/ 3123335 h 6858000"/>
              <a:gd name="connsiteX49-33387" fmla="*/ 5516007 w 6127519"/>
              <a:gd name="connsiteY49-33388" fmla="*/ 3258473 h 6858000"/>
              <a:gd name="connsiteX50-33389" fmla="*/ 5589758 w 6127519"/>
              <a:gd name="connsiteY50-33390" fmla="*/ 3453699 h 6858000"/>
              <a:gd name="connsiteX51-33391" fmla="*/ 5596144 w 6127519"/>
              <a:gd name="connsiteY51-33392" fmla="*/ 3534624 h 6858000"/>
              <a:gd name="connsiteX52-33393" fmla="*/ 5597750 w 6127519"/>
              <a:gd name="connsiteY52-33394" fmla="*/ 3534129 h 6858000"/>
              <a:gd name="connsiteX53-33395" fmla="*/ 5599700 w 6127519"/>
              <a:gd name="connsiteY53-33396" fmla="*/ 3547221 h 6858000"/>
              <a:gd name="connsiteX54-33397" fmla="*/ 5615031 w 6127519"/>
              <a:gd name="connsiteY54-33398" fmla="*/ 3557482 h 6858000"/>
              <a:gd name="connsiteX55-33399" fmla="*/ 5618377 w 6127519"/>
              <a:gd name="connsiteY55-33400" fmla="*/ 3588431 h 6858000"/>
              <a:gd name="connsiteX56-33401" fmla="*/ 5612155 w 6127519"/>
              <a:gd name="connsiteY56-33402" fmla="*/ 3589869 h 6858000"/>
              <a:gd name="connsiteX57-33403" fmla="*/ 5620843 w 6127519"/>
              <a:gd name="connsiteY57-33404" fmla="*/ 3606745 h 6858000"/>
              <a:gd name="connsiteX58-33405" fmla="*/ 5655472 w 6127519"/>
              <a:gd name="connsiteY58-33406" fmla="*/ 3678877 h 6858000"/>
              <a:gd name="connsiteX59-33407" fmla="*/ 5683015 w 6127519"/>
              <a:gd name="connsiteY59-33408" fmla="*/ 3762025 h 6858000"/>
              <a:gd name="connsiteX60-33409" fmla="*/ 5696643 w 6127519"/>
              <a:gd name="connsiteY60-33410" fmla="*/ 3773888 h 6858000"/>
              <a:gd name="connsiteX61-33411" fmla="*/ 5707995 w 6127519"/>
              <a:gd name="connsiteY61-33412" fmla="*/ 3781685 h 6858000"/>
              <a:gd name="connsiteX62-33413" fmla="*/ 5768491 w 6127519"/>
              <a:gd name="connsiteY62-33414" fmla="*/ 3914399 h 6858000"/>
              <a:gd name="connsiteX63-33415" fmla="*/ 5793123 w 6127519"/>
              <a:gd name="connsiteY63-33416" fmla="*/ 3969952 h 6858000"/>
              <a:gd name="connsiteX64-33417" fmla="*/ 5808321 w 6127519"/>
              <a:gd name="connsiteY64-33418" fmla="*/ 3988153 h 6858000"/>
              <a:gd name="connsiteX65-33419" fmla="*/ 5825621 w 6127519"/>
              <a:gd name="connsiteY65-33420" fmla="*/ 4015525 h 6858000"/>
              <a:gd name="connsiteX66-33421" fmla="*/ 5860672 w 6127519"/>
              <a:gd name="connsiteY66-33422" fmla="*/ 4061579 h 6858000"/>
              <a:gd name="connsiteX67-33423" fmla="*/ 5872173 w 6127519"/>
              <a:gd name="connsiteY67-33424" fmla="*/ 4088497 h 6858000"/>
              <a:gd name="connsiteX68-33425" fmla="*/ 5894095 w 6127519"/>
              <a:gd name="connsiteY68-33426" fmla="*/ 4128857 h 6858000"/>
              <a:gd name="connsiteX69-33427" fmla="*/ 5903513 w 6127519"/>
              <a:gd name="connsiteY69-33428" fmla="*/ 4187661 h 6858000"/>
              <a:gd name="connsiteX70-33429" fmla="*/ 5917114 w 6127519"/>
              <a:gd name="connsiteY70-33430" fmla="*/ 4213096 h 6858000"/>
              <a:gd name="connsiteX71-33431" fmla="*/ 5924233 w 6127519"/>
              <a:gd name="connsiteY71-33432" fmla="*/ 4242060 h 6858000"/>
              <a:gd name="connsiteX72-33433" fmla="*/ 5928910 w 6127519"/>
              <a:gd name="connsiteY72-33434" fmla="*/ 4300973 h 6858000"/>
              <a:gd name="connsiteX73-33435" fmla="*/ 5939320 w 6127519"/>
              <a:gd name="connsiteY73-33436" fmla="*/ 4340435 h 6858000"/>
              <a:gd name="connsiteX74-33437" fmla="*/ 5946705 w 6127519"/>
              <a:gd name="connsiteY74-33438" fmla="*/ 4428051 h 6858000"/>
              <a:gd name="connsiteX75-33439" fmla="*/ 5949261 w 6127519"/>
              <a:gd name="connsiteY75-33440" fmla="*/ 4449185 h 6858000"/>
              <a:gd name="connsiteX76-33441" fmla="*/ 5968960 w 6127519"/>
              <a:gd name="connsiteY76-33442" fmla="*/ 4482655 h 6858000"/>
              <a:gd name="connsiteX77-33443" fmla="*/ 5980106 w 6127519"/>
              <a:gd name="connsiteY77-33444" fmla="*/ 4585087 h 6858000"/>
              <a:gd name="connsiteX78-33445" fmla="*/ 5998138 w 6127519"/>
              <a:gd name="connsiteY78-33446" fmla="*/ 4697518 h 6858000"/>
              <a:gd name="connsiteX79-33447" fmla="*/ 6007819 w 6127519"/>
              <a:gd name="connsiteY79-33448" fmla="*/ 4858148 h 6858000"/>
              <a:gd name="connsiteX80-33449" fmla="*/ 6007749 w 6127519"/>
              <a:gd name="connsiteY80-33450" fmla="*/ 4964715 h 6858000"/>
              <a:gd name="connsiteX81-33451" fmla="*/ 6005269 w 6127519"/>
              <a:gd name="connsiteY81-33452" fmla="*/ 5150567 h 6858000"/>
              <a:gd name="connsiteX82-33453" fmla="*/ 6001127 w 6127519"/>
              <a:gd name="connsiteY82-33454" fmla="*/ 5164609 h 6858000"/>
              <a:gd name="connsiteX83-33455" fmla="*/ 5998514 w 6127519"/>
              <a:gd name="connsiteY83-33456" fmla="*/ 5189673 h 6858000"/>
              <a:gd name="connsiteX84-33457" fmla="*/ 6018409 w 6127519"/>
              <a:gd name="connsiteY84-33458" fmla="*/ 5227157 h 6858000"/>
              <a:gd name="connsiteX85-33459" fmla="*/ 6036748 w 6127519"/>
              <a:gd name="connsiteY85-33460" fmla="*/ 5322752 h 6858000"/>
              <a:gd name="connsiteX86-33461" fmla="*/ 6036943 w 6127519"/>
              <a:gd name="connsiteY86-33462" fmla="*/ 5329480 h 6858000"/>
              <a:gd name="connsiteX87-33463" fmla="*/ 6037677 w 6127519"/>
              <a:gd name="connsiteY87-33464" fmla="*/ 5354807 h 6858000"/>
              <a:gd name="connsiteX88-33465" fmla="*/ 6039728 w 6127519"/>
              <a:gd name="connsiteY88-33466" fmla="*/ 5359416 h 6858000"/>
              <a:gd name="connsiteX89-33467" fmla="*/ 6053435 w 6127519"/>
              <a:gd name="connsiteY89-33468" fmla="*/ 5387547 h 6858000"/>
              <a:gd name="connsiteX90-33469" fmla="*/ 6065933 w 6127519"/>
              <a:gd name="connsiteY90-33470" fmla="*/ 5443002 h 6858000"/>
              <a:gd name="connsiteX91-33471" fmla="*/ 6068640 w 6127519"/>
              <a:gd name="connsiteY91-33472" fmla="*/ 5474503 h 6858000"/>
              <a:gd name="connsiteX92-33473" fmla="*/ 6080922 w 6127519"/>
              <a:gd name="connsiteY92-33474" fmla="*/ 5561070 h 6858000"/>
              <a:gd name="connsiteX93-33475" fmla="*/ 6096949 w 6127519"/>
              <a:gd name="connsiteY93-33476" fmla="*/ 5648179 h 6858000"/>
              <a:gd name="connsiteX94-33477" fmla="*/ 6125703 w 6127519"/>
              <a:gd name="connsiteY94-33478" fmla="*/ 5692894 h 6858000"/>
              <a:gd name="connsiteX95-33479" fmla="*/ 6121353 w 6127519"/>
              <a:gd name="connsiteY95-33480" fmla="*/ 5721725 h 6858000"/>
              <a:gd name="connsiteX96-33481" fmla="*/ 6121607 w 6127519"/>
              <a:gd name="connsiteY96-33482" fmla="*/ 5721959 h 6858000"/>
              <a:gd name="connsiteX97-33483" fmla="*/ 6127024 w 6127519"/>
              <a:gd name="connsiteY97-33484" fmla="*/ 5786902 h 6858000"/>
              <a:gd name="connsiteX98-33485" fmla="*/ 6127519 w 6127519"/>
              <a:gd name="connsiteY98-33486" fmla="*/ 5865775 h 6858000"/>
              <a:gd name="connsiteX99-33487" fmla="*/ 6119217 w 6127519"/>
              <a:gd name="connsiteY99-33488" fmla="*/ 5888542 h 6858000"/>
              <a:gd name="connsiteX100-33489" fmla="*/ 6102493 w 6127519"/>
              <a:gd name="connsiteY100-33490" fmla="*/ 5928602 h 6858000"/>
              <a:gd name="connsiteX101-33491" fmla="*/ 6056863 w 6127519"/>
              <a:gd name="connsiteY101-33492" fmla="*/ 6000643 h 6858000"/>
              <a:gd name="connsiteX102-33493" fmla="*/ 6045436 w 6127519"/>
              <a:gd name="connsiteY102-33494" fmla="*/ 6124480 h 6858000"/>
              <a:gd name="connsiteX103-33495" fmla="*/ 6030489 w 6127519"/>
              <a:gd name="connsiteY103-33496" fmla="*/ 6317666 h 6858000"/>
              <a:gd name="connsiteX104-33497" fmla="*/ 6007492 w 6127519"/>
              <a:gd name="connsiteY104-33498" fmla="*/ 6440818 h 6858000"/>
              <a:gd name="connsiteX105-33499" fmla="*/ 6009467 w 6127519"/>
              <a:gd name="connsiteY105-33500" fmla="*/ 6487076 h 6858000"/>
              <a:gd name="connsiteX106-33501" fmla="*/ 5995064 w 6127519"/>
              <a:gd name="connsiteY106-33502" fmla="*/ 6540791 h 6858000"/>
              <a:gd name="connsiteX107-33503" fmla="*/ 6004510 w 6127519"/>
              <a:gd name="connsiteY107-33504" fmla="*/ 6599256 h 6858000"/>
              <a:gd name="connsiteX108-33505" fmla="*/ 5986207 w 6127519"/>
              <a:gd name="connsiteY108-33506" fmla="*/ 6695855 h 6858000"/>
              <a:gd name="connsiteX109-33507" fmla="*/ 5979428 w 6127519"/>
              <a:gd name="connsiteY109-33508" fmla="*/ 6754678 h 6858000"/>
              <a:gd name="connsiteX110-33509" fmla="*/ 5983398 w 6127519"/>
              <a:gd name="connsiteY110-33510" fmla="*/ 6778641 h 6858000"/>
              <a:gd name="connsiteX111-33511" fmla="*/ 5984543 w 6127519"/>
              <a:gd name="connsiteY111-33512" fmla="*/ 6811016 h 6858000"/>
              <a:gd name="connsiteX112-33513" fmla="*/ 5979671 w 6127519"/>
              <a:gd name="connsiteY112-33514" fmla="*/ 6858000 h 6858000"/>
              <a:gd name="connsiteX113-33515" fmla="*/ 0 w 6127519"/>
              <a:gd name="connsiteY113-33516" fmla="*/ 6858000 h 6858000"/>
              <a:gd name="connsiteX114-33517" fmla="*/ 0 w 6127519"/>
              <a:gd name="connsiteY114-33518" fmla="*/ 0 h 6858000"/>
              <a:gd name="connsiteX0-33519" fmla="*/ 0 w 6127519"/>
              <a:gd name="connsiteY0-33520" fmla="*/ 0 h 6858000"/>
              <a:gd name="connsiteX1-33521" fmla="*/ 4965888 w 6127519"/>
              <a:gd name="connsiteY1-33522" fmla="*/ 0 h 6858000"/>
              <a:gd name="connsiteX2-33523" fmla="*/ 4967767 w 6127519"/>
              <a:gd name="connsiteY2-33524" fmla="*/ 7930 h 6858000"/>
              <a:gd name="connsiteX3-33525" fmla="*/ 4979444 w 6127519"/>
              <a:gd name="connsiteY3-33526" fmla="*/ 43921 h 6858000"/>
              <a:gd name="connsiteX4-33527" fmla="*/ 5021173 w 6127519"/>
              <a:gd name="connsiteY4-33528" fmla="*/ 123738 h 6858000"/>
              <a:gd name="connsiteX5-33529" fmla="*/ 5075458 w 6127519"/>
              <a:gd name="connsiteY5-33530" fmla="*/ 264355 h 6858000"/>
              <a:gd name="connsiteX6-33531" fmla="*/ 5081175 w 6127519"/>
              <a:gd name="connsiteY6-33532" fmla="*/ 277448 h 6858000"/>
              <a:gd name="connsiteX7-33533" fmla="*/ 5097011 w 6127519"/>
              <a:gd name="connsiteY7-33534" fmla="*/ 355616 h 6858000"/>
              <a:gd name="connsiteX8-33535" fmla="*/ 5130982 w 6127519"/>
              <a:gd name="connsiteY8-33536" fmla="*/ 412030 h 6858000"/>
              <a:gd name="connsiteX9-33537" fmla="*/ 5153000 w 6127519"/>
              <a:gd name="connsiteY9-33538" fmla="*/ 507134 h 6858000"/>
              <a:gd name="connsiteX10-33539" fmla="*/ 5171282 w 6127519"/>
              <a:gd name="connsiteY10-33540" fmla="*/ 602071 h 6858000"/>
              <a:gd name="connsiteX11-33541" fmla="*/ 5176196 w 6127519"/>
              <a:gd name="connsiteY11-33542" fmla="*/ 636822 h 6858000"/>
              <a:gd name="connsiteX12-33543" fmla="*/ 5189051 w 6127519"/>
              <a:gd name="connsiteY12-33544" fmla="*/ 782518 h 6858000"/>
              <a:gd name="connsiteX13-33545" fmla="*/ 5210428 w 6127519"/>
              <a:gd name="connsiteY13-33546" fmla="*/ 815772 h 6858000"/>
              <a:gd name="connsiteX14-33547" fmla="*/ 5221088 w 6127519"/>
              <a:gd name="connsiteY14-33548" fmla="*/ 860193 h 6858000"/>
              <a:gd name="connsiteX15-33549" fmla="*/ 5230806 w 6127519"/>
              <a:gd name="connsiteY15-33550" fmla="*/ 961354 h 6858000"/>
              <a:gd name="connsiteX16-33551" fmla="*/ 5201018 w 6127519"/>
              <a:gd name="connsiteY16-33552" fmla="*/ 1095027 h 6858000"/>
              <a:gd name="connsiteX17-33553" fmla="*/ 5202153 w 6127519"/>
              <a:gd name="connsiteY17-33554" fmla="*/ 1133224 h 6858000"/>
              <a:gd name="connsiteX18-33555" fmla="*/ 5207370 w 6127519"/>
              <a:gd name="connsiteY18-33556" fmla="*/ 1138097 h 6858000"/>
              <a:gd name="connsiteX19-33557" fmla="*/ 5189234 w 6127519"/>
              <a:gd name="connsiteY19-33558" fmla="*/ 1193495 h 6858000"/>
              <a:gd name="connsiteX20-33559" fmla="*/ 5202769 w 6127519"/>
              <a:gd name="connsiteY20-33560" fmla="*/ 1269450 h 6858000"/>
              <a:gd name="connsiteX21-33561" fmla="*/ 5225968 w 6127519"/>
              <a:gd name="connsiteY21-33562" fmla="*/ 1357994 h 6858000"/>
              <a:gd name="connsiteX22-33563" fmla="*/ 5233819 w 6127519"/>
              <a:gd name="connsiteY22-33564" fmla="*/ 1380922 h 6858000"/>
              <a:gd name="connsiteX23-33565" fmla="*/ 5237226 w 6127519"/>
              <a:gd name="connsiteY23-33566" fmla="*/ 1441327 h 6858000"/>
              <a:gd name="connsiteX24-33567" fmla="*/ 5255653 w 6127519"/>
              <a:gd name="connsiteY24-33568" fmla="*/ 1524712 h 6858000"/>
              <a:gd name="connsiteX25-33569" fmla="*/ 5263491 w 6127519"/>
              <a:gd name="connsiteY25-33570" fmla="*/ 1642938 h 6858000"/>
              <a:gd name="connsiteX26-33571" fmla="*/ 5261314 w 6127519"/>
              <a:gd name="connsiteY26-33572" fmla="*/ 1689177 h 6858000"/>
              <a:gd name="connsiteX27-33573" fmla="*/ 5259788 w 6127519"/>
              <a:gd name="connsiteY27-33574" fmla="*/ 1768516 h 6858000"/>
              <a:gd name="connsiteX28-33575" fmla="*/ 5255696 w 6127519"/>
              <a:gd name="connsiteY28-33576" fmla="*/ 1953770 h 6858000"/>
              <a:gd name="connsiteX29-33577" fmla="*/ 5252592 w 6127519"/>
              <a:gd name="connsiteY29-33578" fmla="*/ 2092210 h 6858000"/>
              <a:gd name="connsiteX30-33579" fmla="*/ 5264303 w 6127519"/>
              <a:gd name="connsiteY30-33580" fmla="*/ 2225157 h 6858000"/>
              <a:gd name="connsiteX31-33581" fmla="*/ 5254949 w 6127519"/>
              <a:gd name="connsiteY31-33582" fmla="*/ 2236160 h 6858000"/>
              <a:gd name="connsiteX32-33583" fmla="*/ 5250104 w 6127519"/>
              <a:gd name="connsiteY32-33584" fmla="*/ 2249166 h 6858000"/>
              <a:gd name="connsiteX33-33585" fmla="*/ 5251214 w 6127519"/>
              <a:gd name="connsiteY33-33586" fmla="*/ 2250944 h 6858000"/>
              <a:gd name="connsiteX34-33587" fmla="*/ 5250644 w 6127519"/>
              <a:gd name="connsiteY34-33588" fmla="*/ 2266619 h 6858000"/>
              <a:gd name="connsiteX35-33589" fmla="*/ 5293877 w 6127519"/>
              <a:gd name="connsiteY35-33590" fmla="*/ 2368649 h 6858000"/>
              <a:gd name="connsiteX36-33591" fmla="*/ 5311338 w 6127519"/>
              <a:gd name="connsiteY36-33592" fmla="*/ 2404034 h 6858000"/>
              <a:gd name="connsiteX37-33593" fmla="*/ 5338366 w 6127519"/>
              <a:gd name="connsiteY37-33594" fmla="*/ 2465052 h 6858000"/>
              <a:gd name="connsiteX38-33595" fmla="*/ 5371263 w 6127519"/>
              <a:gd name="connsiteY38-33596" fmla="*/ 2586413 h 6858000"/>
              <a:gd name="connsiteX39-33597" fmla="*/ 5407503 w 6127519"/>
              <a:gd name="connsiteY39-33598" fmla="*/ 2786290 h 6858000"/>
              <a:gd name="connsiteX40-33599" fmla="*/ 5407356 w 6127519"/>
              <a:gd name="connsiteY40-33600" fmla="*/ 2787545 h 6858000"/>
              <a:gd name="connsiteX41-33601" fmla="*/ 5411130 w 6127519"/>
              <a:gd name="connsiteY41-33602" fmla="*/ 2788640 h 6858000"/>
              <a:gd name="connsiteX42-33603" fmla="*/ 5416439 w 6127519"/>
              <a:gd name="connsiteY42-33604" fmla="*/ 2805666 h 6858000"/>
              <a:gd name="connsiteX43-33605" fmla="*/ 5457023 w 6127519"/>
              <a:gd name="connsiteY43-33606" fmla="*/ 2858292 h 6858000"/>
              <a:gd name="connsiteX44-33607" fmla="*/ 5479298 w 6127519"/>
              <a:gd name="connsiteY44-33608" fmla="*/ 2947791 h 6858000"/>
              <a:gd name="connsiteX45-33609" fmla="*/ 5481770 w 6127519"/>
              <a:gd name="connsiteY45-33610" fmla="*/ 2951352 h 6858000"/>
              <a:gd name="connsiteX46-33611" fmla="*/ 5482415 w 6127519"/>
              <a:gd name="connsiteY46-33612" fmla="*/ 3004079 h 6858000"/>
              <a:gd name="connsiteX47-33613" fmla="*/ 5503944 w 6127519"/>
              <a:gd name="connsiteY47-33614" fmla="*/ 3123335 h 6858000"/>
              <a:gd name="connsiteX48-33615" fmla="*/ 5516007 w 6127519"/>
              <a:gd name="connsiteY48-33616" fmla="*/ 3258473 h 6858000"/>
              <a:gd name="connsiteX49-33617" fmla="*/ 5589758 w 6127519"/>
              <a:gd name="connsiteY49-33618" fmla="*/ 3453699 h 6858000"/>
              <a:gd name="connsiteX50-33619" fmla="*/ 5596144 w 6127519"/>
              <a:gd name="connsiteY50-33620" fmla="*/ 3534624 h 6858000"/>
              <a:gd name="connsiteX51-33621" fmla="*/ 5597750 w 6127519"/>
              <a:gd name="connsiteY51-33622" fmla="*/ 3534129 h 6858000"/>
              <a:gd name="connsiteX52-33623" fmla="*/ 5599700 w 6127519"/>
              <a:gd name="connsiteY52-33624" fmla="*/ 3547221 h 6858000"/>
              <a:gd name="connsiteX53-33625" fmla="*/ 5615031 w 6127519"/>
              <a:gd name="connsiteY53-33626" fmla="*/ 3557482 h 6858000"/>
              <a:gd name="connsiteX54-33627" fmla="*/ 5618377 w 6127519"/>
              <a:gd name="connsiteY54-33628" fmla="*/ 3588431 h 6858000"/>
              <a:gd name="connsiteX55-33629" fmla="*/ 5612155 w 6127519"/>
              <a:gd name="connsiteY55-33630" fmla="*/ 3589869 h 6858000"/>
              <a:gd name="connsiteX56-33631" fmla="*/ 5620843 w 6127519"/>
              <a:gd name="connsiteY56-33632" fmla="*/ 3606745 h 6858000"/>
              <a:gd name="connsiteX57-33633" fmla="*/ 5655472 w 6127519"/>
              <a:gd name="connsiteY57-33634" fmla="*/ 3678877 h 6858000"/>
              <a:gd name="connsiteX58-33635" fmla="*/ 5683015 w 6127519"/>
              <a:gd name="connsiteY58-33636" fmla="*/ 3762025 h 6858000"/>
              <a:gd name="connsiteX59-33637" fmla="*/ 5696643 w 6127519"/>
              <a:gd name="connsiteY59-33638" fmla="*/ 3773888 h 6858000"/>
              <a:gd name="connsiteX60-33639" fmla="*/ 5707995 w 6127519"/>
              <a:gd name="connsiteY60-33640" fmla="*/ 3781685 h 6858000"/>
              <a:gd name="connsiteX61-33641" fmla="*/ 5768491 w 6127519"/>
              <a:gd name="connsiteY61-33642" fmla="*/ 3914399 h 6858000"/>
              <a:gd name="connsiteX62-33643" fmla="*/ 5793123 w 6127519"/>
              <a:gd name="connsiteY62-33644" fmla="*/ 3969952 h 6858000"/>
              <a:gd name="connsiteX63-33645" fmla="*/ 5808321 w 6127519"/>
              <a:gd name="connsiteY63-33646" fmla="*/ 3988153 h 6858000"/>
              <a:gd name="connsiteX64-33647" fmla="*/ 5825621 w 6127519"/>
              <a:gd name="connsiteY64-33648" fmla="*/ 4015525 h 6858000"/>
              <a:gd name="connsiteX65-33649" fmla="*/ 5860672 w 6127519"/>
              <a:gd name="connsiteY65-33650" fmla="*/ 4061579 h 6858000"/>
              <a:gd name="connsiteX66-33651" fmla="*/ 5872173 w 6127519"/>
              <a:gd name="connsiteY66-33652" fmla="*/ 4088497 h 6858000"/>
              <a:gd name="connsiteX67-33653" fmla="*/ 5894095 w 6127519"/>
              <a:gd name="connsiteY67-33654" fmla="*/ 4128857 h 6858000"/>
              <a:gd name="connsiteX68-33655" fmla="*/ 5903513 w 6127519"/>
              <a:gd name="connsiteY68-33656" fmla="*/ 4187661 h 6858000"/>
              <a:gd name="connsiteX69-33657" fmla="*/ 5917114 w 6127519"/>
              <a:gd name="connsiteY69-33658" fmla="*/ 4213096 h 6858000"/>
              <a:gd name="connsiteX70-33659" fmla="*/ 5924233 w 6127519"/>
              <a:gd name="connsiteY70-33660" fmla="*/ 4242060 h 6858000"/>
              <a:gd name="connsiteX71-33661" fmla="*/ 5928910 w 6127519"/>
              <a:gd name="connsiteY71-33662" fmla="*/ 4300973 h 6858000"/>
              <a:gd name="connsiteX72-33663" fmla="*/ 5939320 w 6127519"/>
              <a:gd name="connsiteY72-33664" fmla="*/ 4340435 h 6858000"/>
              <a:gd name="connsiteX73-33665" fmla="*/ 5946705 w 6127519"/>
              <a:gd name="connsiteY73-33666" fmla="*/ 4428051 h 6858000"/>
              <a:gd name="connsiteX74-33667" fmla="*/ 5949261 w 6127519"/>
              <a:gd name="connsiteY74-33668" fmla="*/ 4449185 h 6858000"/>
              <a:gd name="connsiteX75-33669" fmla="*/ 5968960 w 6127519"/>
              <a:gd name="connsiteY75-33670" fmla="*/ 4482655 h 6858000"/>
              <a:gd name="connsiteX76-33671" fmla="*/ 5980106 w 6127519"/>
              <a:gd name="connsiteY76-33672" fmla="*/ 4585087 h 6858000"/>
              <a:gd name="connsiteX77-33673" fmla="*/ 5998138 w 6127519"/>
              <a:gd name="connsiteY77-33674" fmla="*/ 4697518 h 6858000"/>
              <a:gd name="connsiteX78-33675" fmla="*/ 6007819 w 6127519"/>
              <a:gd name="connsiteY78-33676" fmla="*/ 4858148 h 6858000"/>
              <a:gd name="connsiteX79-33677" fmla="*/ 6007749 w 6127519"/>
              <a:gd name="connsiteY79-33678" fmla="*/ 4964715 h 6858000"/>
              <a:gd name="connsiteX80-33679" fmla="*/ 6005269 w 6127519"/>
              <a:gd name="connsiteY80-33680" fmla="*/ 5150567 h 6858000"/>
              <a:gd name="connsiteX81-33681" fmla="*/ 6001127 w 6127519"/>
              <a:gd name="connsiteY81-33682" fmla="*/ 5164609 h 6858000"/>
              <a:gd name="connsiteX82-33683" fmla="*/ 5998514 w 6127519"/>
              <a:gd name="connsiteY82-33684" fmla="*/ 5189673 h 6858000"/>
              <a:gd name="connsiteX83-33685" fmla="*/ 6018409 w 6127519"/>
              <a:gd name="connsiteY83-33686" fmla="*/ 5227157 h 6858000"/>
              <a:gd name="connsiteX84-33687" fmla="*/ 6036748 w 6127519"/>
              <a:gd name="connsiteY84-33688" fmla="*/ 5322752 h 6858000"/>
              <a:gd name="connsiteX85-33689" fmla="*/ 6036943 w 6127519"/>
              <a:gd name="connsiteY85-33690" fmla="*/ 5329480 h 6858000"/>
              <a:gd name="connsiteX86-33691" fmla="*/ 6037677 w 6127519"/>
              <a:gd name="connsiteY86-33692" fmla="*/ 5354807 h 6858000"/>
              <a:gd name="connsiteX87-33693" fmla="*/ 6039728 w 6127519"/>
              <a:gd name="connsiteY87-33694" fmla="*/ 5359416 h 6858000"/>
              <a:gd name="connsiteX88-33695" fmla="*/ 6053435 w 6127519"/>
              <a:gd name="connsiteY88-33696" fmla="*/ 5387547 h 6858000"/>
              <a:gd name="connsiteX89-33697" fmla="*/ 6065933 w 6127519"/>
              <a:gd name="connsiteY89-33698" fmla="*/ 5443002 h 6858000"/>
              <a:gd name="connsiteX90-33699" fmla="*/ 6068640 w 6127519"/>
              <a:gd name="connsiteY90-33700" fmla="*/ 5474503 h 6858000"/>
              <a:gd name="connsiteX91-33701" fmla="*/ 6080922 w 6127519"/>
              <a:gd name="connsiteY91-33702" fmla="*/ 5561070 h 6858000"/>
              <a:gd name="connsiteX92-33703" fmla="*/ 6096949 w 6127519"/>
              <a:gd name="connsiteY92-33704" fmla="*/ 5648179 h 6858000"/>
              <a:gd name="connsiteX93-33705" fmla="*/ 6125703 w 6127519"/>
              <a:gd name="connsiteY93-33706" fmla="*/ 5692894 h 6858000"/>
              <a:gd name="connsiteX94-33707" fmla="*/ 6121353 w 6127519"/>
              <a:gd name="connsiteY94-33708" fmla="*/ 5721725 h 6858000"/>
              <a:gd name="connsiteX95-33709" fmla="*/ 6121607 w 6127519"/>
              <a:gd name="connsiteY95-33710" fmla="*/ 5721959 h 6858000"/>
              <a:gd name="connsiteX96-33711" fmla="*/ 6127024 w 6127519"/>
              <a:gd name="connsiteY96-33712" fmla="*/ 5786902 h 6858000"/>
              <a:gd name="connsiteX97-33713" fmla="*/ 6127519 w 6127519"/>
              <a:gd name="connsiteY97-33714" fmla="*/ 5865775 h 6858000"/>
              <a:gd name="connsiteX98-33715" fmla="*/ 6119217 w 6127519"/>
              <a:gd name="connsiteY98-33716" fmla="*/ 5888542 h 6858000"/>
              <a:gd name="connsiteX99-33717" fmla="*/ 6102493 w 6127519"/>
              <a:gd name="connsiteY99-33718" fmla="*/ 5928602 h 6858000"/>
              <a:gd name="connsiteX100-33719" fmla="*/ 6056863 w 6127519"/>
              <a:gd name="connsiteY100-33720" fmla="*/ 6000643 h 6858000"/>
              <a:gd name="connsiteX101-33721" fmla="*/ 6045436 w 6127519"/>
              <a:gd name="connsiteY101-33722" fmla="*/ 6124480 h 6858000"/>
              <a:gd name="connsiteX102-33723" fmla="*/ 6030489 w 6127519"/>
              <a:gd name="connsiteY102-33724" fmla="*/ 6317666 h 6858000"/>
              <a:gd name="connsiteX103-33725" fmla="*/ 6007492 w 6127519"/>
              <a:gd name="connsiteY103-33726" fmla="*/ 6440818 h 6858000"/>
              <a:gd name="connsiteX104-33727" fmla="*/ 6009467 w 6127519"/>
              <a:gd name="connsiteY104-33728" fmla="*/ 6487076 h 6858000"/>
              <a:gd name="connsiteX105-33729" fmla="*/ 5995064 w 6127519"/>
              <a:gd name="connsiteY105-33730" fmla="*/ 6540791 h 6858000"/>
              <a:gd name="connsiteX106-33731" fmla="*/ 6004510 w 6127519"/>
              <a:gd name="connsiteY106-33732" fmla="*/ 6599256 h 6858000"/>
              <a:gd name="connsiteX107-33733" fmla="*/ 5986207 w 6127519"/>
              <a:gd name="connsiteY107-33734" fmla="*/ 6695855 h 6858000"/>
              <a:gd name="connsiteX108-33735" fmla="*/ 5979428 w 6127519"/>
              <a:gd name="connsiteY108-33736" fmla="*/ 6754678 h 6858000"/>
              <a:gd name="connsiteX109-33737" fmla="*/ 5983398 w 6127519"/>
              <a:gd name="connsiteY109-33738" fmla="*/ 6778641 h 6858000"/>
              <a:gd name="connsiteX110-33739" fmla="*/ 5984543 w 6127519"/>
              <a:gd name="connsiteY110-33740" fmla="*/ 6811016 h 6858000"/>
              <a:gd name="connsiteX111-33741" fmla="*/ 5979671 w 6127519"/>
              <a:gd name="connsiteY111-33742" fmla="*/ 6858000 h 6858000"/>
              <a:gd name="connsiteX112-33743" fmla="*/ 0 w 6127519"/>
              <a:gd name="connsiteY112-33744" fmla="*/ 6858000 h 6858000"/>
              <a:gd name="connsiteX113-33745" fmla="*/ 0 w 6127519"/>
              <a:gd name="connsiteY113-33746" fmla="*/ 0 h 6858000"/>
              <a:gd name="connsiteX0-33747" fmla="*/ 0 w 6127519"/>
              <a:gd name="connsiteY0-33748" fmla="*/ 0 h 6858000"/>
              <a:gd name="connsiteX1-33749" fmla="*/ 4965888 w 6127519"/>
              <a:gd name="connsiteY1-33750" fmla="*/ 0 h 6858000"/>
              <a:gd name="connsiteX2-33751" fmla="*/ 4967767 w 6127519"/>
              <a:gd name="connsiteY2-33752" fmla="*/ 7930 h 6858000"/>
              <a:gd name="connsiteX3-33753" fmla="*/ 4979444 w 6127519"/>
              <a:gd name="connsiteY3-33754" fmla="*/ 43921 h 6858000"/>
              <a:gd name="connsiteX4-33755" fmla="*/ 5021173 w 6127519"/>
              <a:gd name="connsiteY4-33756" fmla="*/ 123738 h 6858000"/>
              <a:gd name="connsiteX5-33757" fmla="*/ 5075458 w 6127519"/>
              <a:gd name="connsiteY5-33758" fmla="*/ 264355 h 6858000"/>
              <a:gd name="connsiteX6-33759" fmla="*/ 5081175 w 6127519"/>
              <a:gd name="connsiteY6-33760" fmla="*/ 277448 h 6858000"/>
              <a:gd name="connsiteX7-33761" fmla="*/ 5097011 w 6127519"/>
              <a:gd name="connsiteY7-33762" fmla="*/ 355616 h 6858000"/>
              <a:gd name="connsiteX8-33763" fmla="*/ 5130982 w 6127519"/>
              <a:gd name="connsiteY8-33764" fmla="*/ 412030 h 6858000"/>
              <a:gd name="connsiteX9-33765" fmla="*/ 5153000 w 6127519"/>
              <a:gd name="connsiteY9-33766" fmla="*/ 507134 h 6858000"/>
              <a:gd name="connsiteX10-33767" fmla="*/ 5171282 w 6127519"/>
              <a:gd name="connsiteY10-33768" fmla="*/ 602071 h 6858000"/>
              <a:gd name="connsiteX11-33769" fmla="*/ 5176196 w 6127519"/>
              <a:gd name="connsiteY11-33770" fmla="*/ 636822 h 6858000"/>
              <a:gd name="connsiteX12-33771" fmla="*/ 5189051 w 6127519"/>
              <a:gd name="connsiteY12-33772" fmla="*/ 782518 h 6858000"/>
              <a:gd name="connsiteX13-33773" fmla="*/ 5210428 w 6127519"/>
              <a:gd name="connsiteY13-33774" fmla="*/ 815772 h 6858000"/>
              <a:gd name="connsiteX14-33775" fmla="*/ 5221088 w 6127519"/>
              <a:gd name="connsiteY14-33776" fmla="*/ 860193 h 6858000"/>
              <a:gd name="connsiteX15-33777" fmla="*/ 5230806 w 6127519"/>
              <a:gd name="connsiteY15-33778" fmla="*/ 961354 h 6858000"/>
              <a:gd name="connsiteX16-33779" fmla="*/ 5201018 w 6127519"/>
              <a:gd name="connsiteY16-33780" fmla="*/ 1095027 h 6858000"/>
              <a:gd name="connsiteX17-33781" fmla="*/ 5202153 w 6127519"/>
              <a:gd name="connsiteY17-33782" fmla="*/ 1133224 h 6858000"/>
              <a:gd name="connsiteX18-33783" fmla="*/ 5207370 w 6127519"/>
              <a:gd name="connsiteY18-33784" fmla="*/ 1138097 h 6858000"/>
              <a:gd name="connsiteX19-33785" fmla="*/ 5189234 w 6127519"/>
              <a:gd name="connsiteY19-33786" fmla="*/ 1193495 h 6858000"/>
              <a:gd name="connsiteX20-33787" fmla="*/ 5202769 w 6127519"/>
              <a:gd name="connsiteY20-33788" fmla="*/ 1269450 h 6858000"/>
              <a:gd name="connsiteX21-33789" fmla="*/ 5225968 w 6127519"/>
              <a:gd name="connsiteY21-33790" fmla="*/ 1357994 h 6858000"/>
              <a:gd name="connsiteX22-33791" fmla="*/ 5233819 w 6127519"/>
              <a:gd name="connsiteY22-33792" fmla="*/ 1380922 h 6858000"/>
              <a:gd name="connsiteX23-33793" fmla="*/ 5237226 w 6127519"/>
              <a:gd name="connsiteY23-33794" fmla="*/ 1441327 h 6858000"/>
              <a:gd name="connsiteX24-33795" fmla="*/ 5255653 w 6127519"/>
              <a:gd name="connsiteY24-33796" fmla="*/ 1524712 h 6858000"/>
              <a:gd name="connsiteX25-33797" fmla="*/ 5263491 w 6127519"/>
              <a:gd name="connsiteY25-33798" fmla="*/ 1642938 h 6858000"/>
              <a:gd name="connsiteX26-33799" fmla="*/ 5261314 w 6127519"/>
              <a:gd name="connsiteY26-33800" fmla="*/ 1689177 h 6858000"/>
              <a:gd name="connsiteX27-33801" fmla="*/ 5259788 w 6127519"/>
              <a:gd name="connsiteY27-33802" fmla="*/ 1768516 h 6858000"/>
              <a:gd name="connsiteX28-33803" fmla="*/ 5255696 w 6127519"/>
              <a:gd name="connsiteY28-33804" fmla="*/ 1953770 h 6858000"/>
              <a:gd name="connsiteX29-33805" fmla="*/ 5252592 w 6127519"/>
              <a:gd name="connsiteY29-33806" fmla="*/ 2092210 h 6858000"/>
              <a:gd name="connsiteX30-33807" fmla="*/ 5264303 w 6127519"/>
              <a:gd name="connsiteY30-33808" fmla="*/ 2225157 h 6858000"/>
              <a:gd name="connsiteX31-33809" fmla="*/ 5254949 w 6127519"/>
              <a:gd name="connsiteY31-33810" fmla="*/ 2236160 h 6858000"/>
              <a:gd name="connsiteX32-33811" fmla="*/ 5250104 w 6127519"/>
              <a:gd name="connsiteY32-33812" fmla="*/ 2249166 h 6858000"/>
              <a:gd name="connsiteX33-33813" fmla="*/ 5251214 w 6127519"/>
              <a:gd name="connsiteY33-33814" fmla="*/ 2250944 h 6858000"/>
              <a:gd name="connsiteX34-33815" fmla="*/ 5250644 w 6127519"/>
              <a:gd name="connsiteY34-33816" fmla="*/ 2266619 h 6858000"/>
              <a:gd name="connsiteX35-33817" fmla="*/ 5293877 w 6127519"/>
              <a:gd name="connsiteY35-33818" fmla="*/ 2368649 h 6858000"/>
              <a:gd name="connsiteX36-33819" fmla="*/ 5311338 w 6127519"/>
              <a:gd name="connsiteY36-33820" fmla="*/ 2404034 h 6858000"/>
              <a:gd name="connsiteX37-33821" fmla="*/ 5338366 w 6127519"/>
              <a:gd name="connsiteY37-33822" fmla="*/ 2465052 h 6858000"/>
              <a:gd name="connsiteX38-33823" fmla="*/ 5371263 w 6127519"/>
              <a:gd name="connsiteY38-33824" fmla="*/ 2586413 h 6858000"/>
              <a:gd name="connsiteX39-33825" fmla="*/ 5407503 w 6127519"/>
              <a:gd name="connsiteY39-33826" fmla="*/ 2786290 h 6858000"/>
              <a:gd name="connsiteX40-33827" fmla="*/ 5407356 w 6127519"/>
              <a:gd name="connsiteY40-33828" fmla="*/ 2787545 h 6858000"/>
              <a:gd name="connsiteX41-33829" fmla="*/ 5411130 w 6127519"/>
              <a:gd name="connsiteY41-33830" fmla="*/ 2788640 h 6858000"/>
              <a:gd name="connsiteX42-33831" fmla="*/ 5457023 w 6127519"/>
              <a:gd name="connsiteY42-33832" fmla="*/ 2858292 h 6858000"/>
              <a:gd name="connsiteX43-33833" fmla="*/ 5479298 w 6127519"/>
              <a:gd name="connsiteY43-33834" fmla="*/ 2947791 h 6858000"/>
              <a:gd name="connsiteX44-33835" fmla="*/ 5481770 w 6127519"/>
              <a:gd name="connsiteY44-33836" fmla="*/ 2951352 h 6858000"/>
              <a:gd name="connsiteX45-33837" fmla="*/ 5482415 w 6127519"/>
              <a:gd name="connsiteY45-33838" fmla="*/ 3004079 h 6858000"/>
              <a:gd name="connsiteX46-33839" fmla="*/ 5503944 w 6127519"/>
              <a:gd name="connsiteY46-33840" fmla="*/ 3123335 h 6858000"/>
              <a:gd name="connsiteX47-33841" fmla="*/ 5516007 w 6127519"/>
              <a:gd name="connsiteY47-33842" fmla="*/ 3258473 h 6858000"/>
              <a:gd name="connsiteX48-33843" fmla="*/ 5589758 w 6127519"/>
              <a:gd name="connsiteY48-33844" fmla="*/ 3453699 h 6858000"/>
              <a:gd name="connsiteX49-33845" fmla="*/ 5596144 w 6127519"/>
              <a:gd name="connsiteY49-33846" fmla="*/ 3534624 h 6858000"/>
              <a:gd name="connsiteX50-33847" fmla="*/ 5597750 w 6127519"/>
              <a:gd name="connsiteY50-33848" fmla="*/ 3534129 h 6858000"/>
              <a:gd name="connsiteX51-33849" fmla="*/ 5599700 w 6127519"/>
              <a:gd name="connsiteY51-33850" fmla="*/ 3547221 h 6858000"/>
              <a:gd name="connsiteX52-33851" fmla="*/ 5615031 w 6127519"/>
              <a:gd name="connsiteY52-33852" fmla="*/ 3557482 h 6858000"/>
              <a:gd name="connsiteX53-33853" fmla="*/ 5618377 w 6127519"/>
              <a:gd name="connsiteY53-33854" fmla="*/ 3588431 h 6858000"/>
              <a:gd name="connsiteX54-33855" fmla="*/ 5612155 w 6127519"/>
              <a:gd name="connsiteY54-33856" fmla="*/ 3589869 h 6858000"/>
              <a:gd name="connsiteX55-33857" fmla="*/ 5620843 w 6127519"/>
              <a:gd name="connsiteY55-33858" fmla="*/ 3606745 h 6858000"/>
              <a:gd name="connsiteX56-33859" fmla="*/ 5655472 w 6127519"/>
              <a:gd name="connsiteY56-33860" fmla="*/ 3678877 h 6858000"/>
              <a:gd name="connsiteX57-33861" fmla="*/ 5683015 w 6127519"/>
              <a:gd name="connsiteY57-33862" fmla="*/ 3762025 h 6858000"/>
              <a:gd name="connsiteX58-33863" fmla="*/ 5696643 w 6127519"/>
              <a:gd name="connsiteY58-33864" fmla="*/ 3773888 h 6858000"/>
              <a:gd name="connsiteX59-33865" fmla="*/ 5707995 w 6127519"/>
              <a:gd name="connsiteY59-33866" fmla="*/ 3781685 h 6858000"/>
              <a:gd name="connsiteX60-33867" fmla="*/ 5768491 w 6127519"/>
              <a:gd name="connsiteY60-33868" fmla="*/ 3914399 h 6858000"/>
              <a:gd name="connsiteX61-33869" fmla="*/ 5793123 w 6127519"/>
              <a:gd name="connsiteY61-33870" fmla="*/ 3969952 h 6858000"/>
              <a:gd name="connsiteX62-33871" fmla="*/ 5808321 w 6127519"/>
              <a:gd name="connsiteY62-33872" fmla="*/ 3988153 h 6858000"/>
              <a:gd name="connsiteX63-33873" fmla="*/ 5825621 w 6127519"/>
              <a:gd name="connsiteY63-33874" fmla="*/ 4015525 h 6858000"/>
              <a:gd name="connsiteX64-33875" fmla="*/ 5860672 w 6127519"/>
              <a:gd name="connsiteY64-33876" fmla="*/ 4061579 h 6858000"/>
              <a:gd name="connsiteX65-33877" fmla="*/ 5872173 w 6127519"/>
              <a:gd name="connsiteY65-33878" fmla="*/ 4088497 h 6858000"/>
              <a:gd name="connsiteX66-33879" fmla="*/ 5894095 w 6127519"/>
              <a:gd name="connsiteY66-33880" fmla="*/ 4128857 h 6858000"/>
              <a:gd name="connsiteX67-33881" fmla="*/ 5903513 w 6127519"/>
              <a:gd name="connsiteY67-33882" fmla="*/ 4187661 h 6858000"/>
              <a:gd name="connsiteX68-33883" fmla="*/ 5917114 w 6127519"/>
              <a:gd name="connsiteY68-33884" fmla="*/ 4213096 h 6858000"/>
              <a:gd name="connsiteX69-33885" fmla="*/ 5924233 w 6127519"/>
              <a:gd name="connsiteY69-33886" fmla="*/ 4242060 h 6858000"/>
              <a:gd name="connsiteX70-33887" fmla="*/ 5928910 w 6127519"/>
              <a:gd name="connsiteY70-33888" fmla="*/ 4300973 h 6858000"/>
              <a:gd name="connsiteX71-33889" fmla="*/ 5939320 w 6127519"/>
              <a:gd name="connsiteY71-33890" fmla="*/ 4340435 h 6858000"/>
              <a:gd name="connsiteX72-33891" fmla="*/ 5946705 w 6127519"/>
              <a:gd name="connsiteY72-33892" fmla="*/ 4428051 h 6858000"/>
              <a:gd name="connsiteX73-33893" fmla="*/ 5949261 w 6127519"/>
              <a:gd name="connsiteY73-33894" fmla="*/ 4449185 h 6858000"/>
              <a:gd name="connsiteX74-33895" fmla="*/ 5968960 w 6127519"/>
              <a:gd name="connsiteY74-33896" fmla="*/ 4482655 h 6858000"/>
              <a:gd name="connsiteX75-33897" fmla="*/ 5980106 w 6127519"/>
              <a:gd name="connsiteY75-33898" fmla="*/ 4585087 h 6858000"/>
              <a:gd name="connsiteX76-33899" fmla="*/ 5998138 w 6127519"/>
              <a:gd name="connsiteY76-33900" fmla="*/ 4697518 h 6858000"/>
              <a:gd name="connsiteX77-33901" fmla="*/ 6007819 w 6127519"/>
              <a:gd name="connsiteY77-33902" fmla="*/ 4858148 h 6858000"/>
              <a:gd name="connsiteX78-33903" fmla="*/ 6007749 w 6127519"/>
              <a:gd name="connsiteY78-33904" fmla="*/ 4964715 h 6858000"/>
              <a:gd name="connsiteX79-33905" fmla="*/ 6005269 w 6127519"/>
              <a:gd name="connsiteY79-33906" fmla="*/ 5150567 h 6858000"/>
              <a:gd name="connsiteX80-33907" fmla="*/ 6001127 w 6127519"/>
              <a:gd name="connsiteY80-33908" fmla="*/ 5164609 h 6858000"/>
              <a:gd name="connsiteX81-33909" fmla="*/ 5998514 w 6127519"/>
              <a:gd name="connsiteY81-33910" fmla="*/ 5189673 h 6858000"/>
              <a:gd name="connsiteX82-33911" fmla="*/ 6018409 w 6127519"/>
              <a:gd name="connsiteY82-33912" fmla="*/ 5227157 h 6858000"/>
              <a:gd name="connsiteX83-33913" fmla="*/ 6036748 w 6127519"/>
              <a:gd name="connsiteY83-33914" fmla="*/ 5322752 h 6858000"/>
              <a:gd name="connsiteX84-33915" fmla="*/ 6036943 w 6127519"/>
              <a:gd name="connsiteY84-33916" fmla="*/ 5329480 h 6858000"/>
              <a:gd name="connsiteX85-33917" fmla="*/ 6037677 w 6127519"/>
              <a:gd name="connsiteY85-33918" fmla="*/ 5354807 h 6858000"/>
              <a:gd name="connsiteX86-33919" fmla="*/ 6039728 w 6127519"/>
              <a:gd name="connsiteY86-33920" fmla="*/ 5359416 h 6858000"/>
              <a:gd name="connsiteX87-33921" fmla="*/ 6053435 w 6127519"/>
              <a:gd name="connsiteY87-33922" fmla="*/ 5387547 h 6858000"/>
              <a:gd name="connsiteX88-33923" fmla="*/ 6065933 w 6127519"/>
              <a:gd name="connsiteY88-33924" fmla="*/ 5443002 h 6858000"/>
              <a:gd name="connsiteX89-33925" fmla="*/ 6068640 w 6127519"/>
              <a:gd name="connsiteY89-33926" fmla="*/ 5474503 h 6858000"/>
              <a:gd name="connsiteX90-33927" fmla="*/ 6080922 w 6127519"/>
              <a:gd name="connsiteY90-33928" fmla="*/ 5561070 h 6858000"/>
              <a:gd name="connsiteX91-33929" fmla="*/ 6096949 w 6127519"/>
              <a:gd name="connsiteY91-33930" fmla="*/ 5648179 h 6858000"/>
              <a:gd name="connsiteX92-33931" fmla="*/ 6125703 w 6127519"/>
              <a:gd name="connsiteY92-33932" fmla="*/ 5692894 h 6858000"/>
              <a:gd name="connsiteX93-33933" fmla="*/ 6121353 w 6127519"/>
              <a:gd name="connsiteY93-33934" fmla="*/ 5721725 h 6858000"/>
              <a:gd name="connsiteX94-33935" fmla="*/ 6121607 w 6127519"/>
              <a:gd name="connsiteY94-33936" fmla="*/ 5721959 h 6858000"/>
              <a:gd name="connsiteX95-33937" fmla="*/ 6127024 w 6127519"/>
              <a:gd name="connsiteY95-33938" fmla="*/ 5786902 h 6858000"/>
              <a:gd name="connsiteX96-33939" fmla="*/ 6127519 w 6127519"/>
              <a:gd name="connsiteY96-33940" fmla="*/ 5865775 h 6858000"/>
              <a:gd name="connsiteX97-33941" fmla="*/ 6119217 w 6127519"/>
              <a:gd name="connsiteY97-33942" fmla="*/ 5888542 h 6858000"/>
              <a:gd name="connsiteX98-33943" fmla="*/ 6102493 w 6127519"/>
              <a:gd name="connsiteY98-33944" fmla="*/ 5928602 h 6858000"/>
              <a:gd name="connsiteX99-33945" fmla="*/ 6056863 w 6127519"/>
              <a:gd name="connsiteY99-33946" fmla="*/ 6000643 h 6858000"/>
              <a:gd name="connsiteX100-33947" fmla="*/ 6045436 w 6127519"/>
              <a:gd name="connsiteY100-33948" fmla="*/ 6124480 h 6858000"/>
              <a:gd name="connsiteX101-33949" fmla="*/ 6030489 w 6127519"/>
              <a:gd name="connsiteY101-33950" fmla="*/ 6317666 h 6858000"/>
              <a:gd name="connsiteX102-33951" fmla="*/ 6007492 w 6127519"/>
              <a:gd name="connsiteY102-33952" fmla="*/ 6440818 h 6858000"/>
              <a:gd name="connsiteX103-33953" fmla="*/ 6009467 w 6127519"/>
              <a:gd name="connsiteY103-33954" fmla="*/ 6487076 h 6858000"/>
              <a:gd name="connsiteX104-33955" fmla="*/ 5995064 w 6127519"/>
              <a:gd name="connsiteY104-33956" fmla="*/ 6540791 h 6858000"/>
              <a:gd name="connsiteX105-33957" fmla="*/ 6004510 w 6127519"/>
              <a:gd name="connsiteY105-33958" fmla="*/ 6599256 h 6858000"/>
              <a:gd name="connsiteX106-33959" fmla="*/ 5986207 w 6127519"/>
              <a:gd name="connsiteY106-33960" fmla="*/ 6695855 h 6858000"/>
              <a:gd name="connsiteX107-33961" fmla="*/ 5979428 w 6127519"/>
              <a:gd name="connsiteY107-33962" fmla="*/ 6754678 h 6858000"/>
              <a:gd name="connsiteX108-33963" fmla="*/ 5983398 w 6127519"/>
              <a:gd name="connsiteY108-33964" fmla="*/ 6778641 h 6858000"/>
              <a:gd name="connsiteX109-33965" fmla="*/ 5984543 w 6127519"/>
              <a:gd name="connsiteY109-33966" fmla="*/ 6811016 h 6858000"/>
              <a:gd name="connsiteX110-33967" fmla="*/ 5979671 w 6127519"/>
              <a:gd name="connsiteY110-33968" fmla="*/ 6858000 h 6858000"/>
              <a:gd name="connsiteX111-33969" fmla="*/ 0 w 6127519"/>
              <a:gd name="connsiteY111-33970" fmla="*/ 6858000 h 6858000"/>
              <a:gd name="connsiteX112-33971" fmla="*/ 0 w 6127519"/>
              <a:gd name="connsiteY112-33972" fmla="*/ 0 h 6858000"/>
              <a:gd name="connsiteX0-33973" fmla="*/ 0 w 6127519"/>
              <a:gd name="connsiteY0-33974" fmla="*/ 0 h 6858000"/>
              <a:gd name="connsiteX1-33975" fmla="*/ 4965888 w 6127519"/>
              <a:gd name="connsiteY1-33976" fmla="*/ 0 h 6858000"/>
              <a:gd name="connsiteX2-33977" fmla="*/ 4967767 w 6127519"/>
              <a:gd name="connsiteY2-33978" fmla="*/ 7930 h 6858000"/>
              <a:gd name="connsiteX3-33979" fmla="*/ 4979444 w 6127519"/>
              <a:gd name="connsiteY3-33980" fmla="*/ 43921 h 6858000"/>
              <a:gd name="connsiteX4-33981" fmla="*/ 5021173 w 6127519"/>
              <a:gd name="connsiteY4-33982" fmla="*/ 123738 h 6858000"/>
              <a:gd name="connsiteX5-33983" fmla="*/ 5075458 w 6127519"/>
              <a:gd name="connsiteY5-33984" fmla="*/ 264355 h 6858000"/>
              <a:gd name="connsiteX6-33985" fmla="*/ 5081175 w 6127519"/>
              <a:gd name="connsiteY6-33986" fmla="*/ 277448 h 6858000"/>
              <a:gd name="connsiteX7-33987" fmla="*/ 5097011 w 6127519"/>
              <a:gd name="connsiteY7-33988" fmla="*/ 355616 h 6858000"/>
              <a:gd name="connsiteX8-33989" fmla="*/ 5130982 w 6127519"/>
              <a:gd name="connsiteY8-33990" fmla="*/ 412030 h 6858000"/>
              <a:gd name="connsiteX9-33991" fmla="*/ 5153000 w 6127519"/>
              <a:gd name="connsiteY9-33992" fmla="*/ 507134 h 6858000"/>
              <a:gd name="connsiteX10-33993" fmla="*/ 5171282 w 6127519"/>
              <a:gd name="connsiteY10-33994" fmla="*/ 602071 h 6858000"/>
              <a:gd name="connsiteX11-33995" fmla="*/ 5176196 w 6127519"/>
              <a:gd name="connsiteY11-33996" fmla="*/ 636822 h 6858000"/>
              <a:gd name="connsiteX12-33997" fmla="*/ 5189051 w 6127519"/>
              <a:gd name="connsiteY12-33998" fmla="*/ 782518 h 6858000"/>
              <a:gd name="connsiteX13-33999" fmla="*/ 5210428 w 6127519"/>
              <a:gd name="connsiteY13-34000" fmla="*/ 815772 h 6858000"/>
              <a:gd name="connsiteX14-34001" fmla="*/ 5221088 w 6127519"/>
              <a:gd name="connsiteY14-34002" fmla="*/ 860193 h 6858000"/>
              <a:gd name="connsiteX15-34003" fmla="*/ 5230806 w 6127519"/>
              <a:gd name="connsiteY15-34004" fmla="*/ 961354 h 6858000"/>
              <a:gd name="connsiteX16-34005" fmla="*/ 5201018 w 6127519"/>
              <a:gd name="connsiteY16-34006" fmla="*/ 1095027 h 6858000"/>
              <a:gd name="connsiteX17-34007" fmla="*/ 5202153 w 6127519"/>
              <a:gd name="connsiteY17-34008" fmla="*/ 1133224 h 6858000"/>
              <a:gd name="connsiteX18-34009" fmla="*/ 5207370 w 6127519"/>
              <a:gd name="connsiteY18-34010" fmla="*/ 1138097 h 6858000"/>
              <a:gd name="connsiteX19-34011" fmla="*/ 5189234 w 6127519"/>
              <a:gd name="connsiteY19-34012" fmla="*/ 1193495 h 6858000"/>
              <a:gd name="connsiteX20-34013" fmla="*/ 5202769 w 6127519"/>
              <a:gd name="connsiteY20-34014" fmla="*/ 1269450 h 6858000"/>
              <a:gd name="connsiteX21-34015" fmla="*/ 5225968 w 6127519"/>
              <a:gd name="connsiteY21-34016" fmla="*/ 1357994 h 6858000"/>
              <a:gd name="connsiteX22-34017" fmla="*/ 5233819 w 6127519"/>
              <a:gd name="connsiteY22-34018" fmla="*/ 1380922 h 6858000"/>
              <a:gd name="connsiteX23-34019" fmla="*/ 5237226 w 6127519"/>
              <a:gd name="connsiteY23-34020" fmla="*/ 1441327 h 6858000"/>
              <a:gd name="connsiteX24-34021" fmla="*/ 5255653 w 6127519"/>
              <a:gd name="connsiteY24-34022" fmla="*/ 1524712 h 6858000"/>
              <a:gd name="connsiteX25-34023" fmla="*/ 5263491 w 6127519"/>
              <a:gd name="connsiteY25-34024" fmla="*/ 1642938 h 6858000"/>
              <a:gd name="connsiteX26-34025" fmla="*/ 5261314 w 6127519"/>
              <a:gd name="connsiteY26-34026" fmla="*/ 1689177 h 6858000"/>
              <a:gd name="connsiteX27-34027" fmla="*/ 5259788 w 6127519"/>
              <a:gd name="connsiteY27-34028" fmla="*/ 1768516 h 6858000"/>
              <a:gd name="connsiteX28-34029" fmla="*/ 5255696 w 6127519"/>
              <a:gd name="connsiteY28-34030" fmla="*/ 1953770 h 6858000"/>
              <a:gd name="connsiteX29-34031" fmla="*/ 5252592 w 6127519"/>
              <a:gd name="connsiteY29-34032" fmla="*/ 2092210 h 6858000"/>
              <a:gd name="connsiteX30-34033" fmla="*/ 5264303 w 6127519"/>
              <a:gd name="connsiteY30-34034" fmla="*/ 2225157 h 6858000"/>
              <a:gd name="connsiteX31-34035" fmla="*/ 5254949 w 6127519"/>
              <a:gd name="connsiteY31-34036" fmla="*/ 2236160 h 6858000"/>
              <a:gd name="connsiteX32-34037" fmla="*/ 5250104 w 6127519"/>
              <a:gd name="connsiteY32-34038" fmla="*/ 2249166 h 6858000"/>
              <a:gd name="connsiteX33-34039" fmla="*/ 5251214 w 6127519"/>
              <a:gd name="connsiteY33-34040" fmla="*/ 2250944 h 6858000"/>
              <a:gd name="connsiteX34-34041" fmla="*/ 5250644 w 6127519"/>
              <a:gd name="connsiteY34-34042" fmla="*/ 2266619 h 6858000"/>
              <a:gd name="connsiteX35-34043" fmla="*/ 5293877 w 6127519"/>
              <a:gd name="connsiteY35-34044" fmla="*/ 2368649 h 6858000"/>
              <a:gd name="connsiteX36-34045" fmla="*/ 5311338 w 6127519"/>
              <a:gd name="connsiteY36-34046" fmla="*/ 2404034 h 6858000"/>
              <a:gd name="connsiteX37-34047" fmla="*/ 5338366 w 6127519"/>
              <a:gd name="connsiteY37-34048" fmla="*/ 2465052 h 6858000"/>
              <a:gd name="connsiteX38-34049" fmla="*/ 5371263 w 6127519"/>
              <a:gd name="connsiteY38-34050" fmla="*/ 2586413 h 6858000"/>
              <a:gd name="connsiteX39-34051" fmla="*/ 5407503 w 6127519"/>
              <a:gd name="connsiteY39-34052" fmla="*/ 2786290 h 6858000"/>
              <a:gd name="connsiteX40-34053" fmla="*/ 5407356 w 6127519"/>
              <a:gd name="connsiteY40-34054" fmla="*/ 2787545 h 6858000"/>
              <a:gd name="connsiteX41-34055" fmla="*/ 5457023 w 6127519"/>
              <a:gd name="connsiteY41-34056" fmla="*/ 2858292 h 6858000"/>
              <a:gd name="connsiteX42-34057" fmla="*/ 5479298 w 6127519"/>
              <a:gd name="connsiteY42-34058" fmla="*/ 2947791 h 6858000"/>
              <a:gd name="connsiteX43-34059" fmla="*/ 5481770 w 6127519"/>
              <a:gd name="connsiteY43-34060" fmla="*/ 2951352 h 6858000"/>
              <a:gd name="connsiteX44-34061" fmla="*/ 5482415 w 6127519"/>
              <a:gd name="connsiteY44-34062" fmla="*/ 3004079 h 6858000"/>
              <a:gd name="connsiteX45-34063" fmla="*/ 5503944 w 6127519"/>
              <a:gd name="connsiteY45-34064" fmla="*/ 3123335 h 6858000"/>
              <a:gd name="connsiteX46-34065" fmla="*/ 5516007 w 6127519"/>
              <a:gd name="connsiteY46-34066" fmla="*/ 3258473 h 6858000"/>
              <a:gd name="connsiteX47-34067" fmla="*/ 5589758 w 6127519"/>
              <a:gd name="connsiteY47-34068" fmla="*/ 3453699 h 6858000"/>
              <a:gd name="connsiteX48-34069" fmla="*/ 5596144 w 6127519"/>
              <a:gd name="connsiteY48-34070" fmla="*/ 3534624 h 6858000"/>
              <a:gd name="connsiteX49-34071" fmla="*/ 5597750 w 6127519"/>
              <a:gd name="connsiteY49-34072" fmla="*/ 3534129 h 6858000"/>
              <a:gd name="connsiteX50-34073" fmla="*/ 5599700 w 6127519"/>
              <a:gd name="connsiteY50-34074" fmla="*/ 3547221 h 6858000"/>
              <a:gd name="connsiteX51-34075" fmla="*/ 5615031 w 6127519"/>
              <a:gd name="connsiteY51-34076" fmla="*/ 3557482 h 6858000"/>
              <a:gd name="connsiteX52-34077" fmla="*/ 5618377 w 6127519"/>
              <a:gd name="connsiteY52-34078" fmla="*/ 3588431 h 6858000"/>
              <a:gd name="connsiteX53-34079" fmla="*/ 5612155 w 6127519"/>
              <a:gd name="connsiteY53-34080" fmla="*/ 3589869 h 6858000"/>
              <a:gd name="connsiteX54-34081" fmla="*/ 5620843 w 6127519"/>
              <a:gd name="connsiteY54-34082" fmla="*/ 3606745 h 6858000"/>
              <a:gd name="connsiteX55-34083" fmla="*/ 5655472 w 6127519"/>
              <a:gd name="connsiteY55-34084" fmla="*/ 3678877 h 6858000"/>
              <a:gd name="connsiteX56-34085" fmla="*/ 5683015 w 6127519"/>
              <a:gd name="connsiteY56-34086" fmla="*/ 3762025 h 6858000"/>
              <a:gd name="connsiteX57-34087" fmla="*/ 5696643 w 6127519"/>
              <a:gd name="connsiteY57-34088" fmla="*/ 3773888 h 6858000"/>
              <a:gd name="connsiteX58-34089" fmla="*/ 5707995 w 6127519"/>
              <a:gd name="connsiteY58-34090" fmla="*/ 3781685 h 6858000"/>
              <a:gd name="connsiteX59-34091" fmla="*/ 5768491 w 6127519"/>
              <a:gd name="connsiteY59-34092" fmla="*/ 3914399 h 6858000"/>
              <a:gd name="connsiteX60-34093" fmla="*/ 5793123 w 6127519"/>
              <a:gd name="connsiteY60-34094" fmla="*/ 3969952 h 6858000"/>
              <a:gd name="connsiteX61-34095" fmla="*/ 5808321 w 6127519"/>
              <a:gd name="connsiteY61-34096" fmla="*/ 3988153 h 6858000"/>
              <a:gd name="connsiteX62-34097" fmla="*/ 5825621 w 6127519"/>
              <a:gd name="connsiteY62-34098" fmla="*/ 4015525 h 6858000"/>
              <a:gd name="connsiteX63-34099" fmla="*/ 5860672 w 6127519"/>
              <a:gd name="connsiteY63-34100" fmla="*/ 4061579 h 6858000"/>
              <a:gd name="connsiteX64-34101" fmla="*/ 5872173 w 6127519"/>
              <a:gd name="connsiteY64-34102" fmla="*/ 4088497 h 6858000"/>
              <a:gd name="connsiteX65-34103" fmla="*/ 5894095 w 6127519"/>
              <a:gd name="connsiteY65-34104" fmla="*/ 4128857 h 6858000"/>
              <a:gd name="connsiteX66-34105" fmla="*/ 5903513 w 6127519"/>
              <a:gd name="connsiteY66-34106" fmla="*/ 4187661 h 6858000"/>
              <a:gd name="connsiteX67-34107" fmla="*/ 5917114 w 6127519"/>
              <a:gd name="connsiteY67-34108" fmla="*/ 4213096 h 6858000"/>
              <a:gd name="connsiteX68-34109" fmla="*/ 5924233 w 6127519"/>
              <a:gd name="connsiteY68-34110" fmla="*/ 4242060 h 6858000"/>
              <a:gd name="connsiteX69-34111" fmla="*/ 5928910 w 6127519"/>
              <a:gd name="connsiteY69-34112" fmla="*/ 4300973 h 6858000"/>
              <a:gd name="connsiteX70-34113" fmla="*/ 5939320 w 6127519"/>
              <a:gd name="connsiteY70-34114" fmla="*/ 4340435 h 6858000"/>
              <a:gd name="connsiteX71-34115" fmla="*/ 5946705 w 6127519"/>
              <a:gd name="connsiteY71-34116" fmla="*/ 4428051 h 6858000"/>
              <a:gd name="connsiteX72-34117" fmla="*/ 5949261 w 6127519"/>
              <a:gd name="connsiteY72-34118" fmla="*/ 4449185 h 6858000"/>
              <a:gd name="connsiteX73-34119" fmla="*/ 5968960 w 6127519"/>
              <a:gd name="connsiteY73-34120" fmla="*/ 4482655 h 6858000"/>
              <a:gd name="connsiteX74-34121" fmla="*/ 5980106 w 6127519"/>
              <a:gd name="connsiteY74-34122" fmla="*/ 4585087 h 6858000"/>
              <a:gd name="connsiteX75-34123" fmla="*/ 5998138 w 6127519"/>
              <a:gd name="connsiteY75-34124" fmla="*/ 4697518 h 6858000"/>
              <a:gd name="connsiteX76-34125" fmla="*/ 6007819 w 6127519"/>
              <a:gd name="connsiteY76-34126" fmla="*/ 4858148 h 6858000"/>
              <a:gd name="connsiteX77-34127" fmla="*/ 6007749 w 6127519"/>
              <a:gd name="connsiteY77-34128" fmla="*/ 4964715 h 6858000"/>
              <a:gd name="connsiteX78-34129" fmla="*/ 6005269 w 6127519"/>
              <a:gd name="connsiteY78-34130" fmla="*/ 5150567 h 6858000"/>
              <a:gd name="connsiteX79-34131" fmla="*/ 6001127 w 6127519"/>
              <a:gd name="connsiteY79-34132" fmla="*/ 5164609 h 6858000"/>
              <a:gd name="connsiteX80-34133" fmla="*/ 5998514 w 6127519"/>
              <a:gd name="connsiteY80-34134" fmla="*/ 5189673 h 6858000"/>
              <a:gd name="connsiteX81-34135" fmla="*/ 6018409 w 6127519"/>
              <a:gd name="connsiteY81-34136" fmla="*/ 5227157 h 6858000"/>
              <a:gd name="connsiteX82-34137" fmla="*/ 6036748 w 6127519"/>
              <a:gd name="connsiteY82-34138" fmla="*/ 5322752 h 6858000"/>
              <a:gd name="connsiteX83-34139" fmla="*/ 6036943 w 6127519"/>
              <a:gd name="connsiteY83-34140" fmla="*/ 5329480 h 6858000"/>
              <a:gd name="connsiteX84-34141" fmla="*/ 6037677 w 6127519"/>
              <a:gd name="connsiteY84-34142" fmla="*/ 5354807 h 6858000"/>
              <a:gd name="connsiteX85-34143" fmla="*/ 6039728 w 6127519"/>
              <a:gd name="connsiteY85-34144" fmla="*/ 5359416 h 6858000"/>
              <a:gd name="connsiteX86-34145" fmla="*/ 6053435 w 6127519"/>
              <a:gd name="connsiteY86-34146" fmla="*/ 5387547 h 6858000"/>
              <a:gd name="connsiteX87-34147" fmla="*/ 6065933 w 6127519"/>
              <a:gd name="connsiteY87-34148" fmla="*/ 5443002 h 6858000"/>
              <a:gd name="connsiteX88-34149" fmla="*/ 6068640 w 6127519"/>
              <a:gd name="connsiteY88-34150" fmla="*/ 5474503 h 6858000"/>
              <a:gd name="connsiteX89-34151" fmla="*/ 6080922 w 6127519"/>
              <a:gd name="connsiteY89-34152" fmla="*/ 5561070 h 6858000"/>
              <a:gd name="connsiteX90-34153" fmla="*/ 6096949 w 6127519"/>
              <a:gd name="connsiteY90-34154" fmla="*/ 5648179 h 6858000"/>
              <a:gd name="connsiteX91-34155" fmla="*/ 6125703 w 6127519"/>
              <a:gd name="connsiteY91-34156" fmla="*/ 5692894 h 6858000"/>
              <a:gd name="connsiteX92-34157" fmla="*/ 6121353 w 6127519"/>
              <a:gd name="connsiteY92-34158" fmla="*/ 5721725 h 6858000"/>
              <a:gd name="connsiteX93-34159" fmla="*/ 6121607 w 6127519"/>
              <a:gd name="connsiteY93-34160" fmla="*/ 5721959 h 6858000"/>
              <a:gd name="connsiteX94-34161" fmla="*/ 6127024 w 6127519"/>
              <a:gd name="connsiteY94-34162" fmla="*/ 5786902 h 6858000"/>
              <a:gd name="connsiteX95-34163" fmla="*/ 6127519 w 6127519"/>
              <a:gd name="connsiteY95-34164" fmla="*/ 5865775 h 6858000"/>
              <a:gd name="connsiteX96-34165" fmla="*/ 6119217 w 6127519"/>
              <a:gd name="connsiteY96-34166" fmla="*/ 5888542 h 6858000"/>
              <a:gd name="connsiteX97-34167" fmla="*/ 6102493 w 6127519"/>
              <a:gd name="connsiteY97-34168" fmla="*/ 5928602 h 6858000"/>
              <a:gd name="connsiteX98-34169" fmla="*/ 6056863 w 6127519"/>
              <a:gd name="connsiteY98-34170" fmla="*/ 6000643 h 6858000"/>
              <a:gd name="connsiteX99-34171" fmla="*/ 6045436 w 6127519"/>
              <a:gd name="connsiteY99-34172" fmla="*/ 6124480 h 6858000"/>
              <a:gd name="connsiteX100-34173" fmla="*/ 6030489 w 6127519"/>
              <a:gd name="connsiteY100-34174" fmla="*/ 6317666 h 6858000"/>
              <a:gd name="connsiteX101-34175" fmla="*/ 6007492 w 6127519"/>
              <a:gd name="connsiteY101-34176" fmla="*/ 6440818 h 6858000"/>
              <a:gd name="connsiteX102-34177" fmla="*/ 6009467 w 6127519"/>
              <a:gd name="connsiteY102-34178" fmla="*/ 6487076 h 6858000"/>
              <a:gd name="connsiteX103-34179" fmla="*/ 5995064 w 6127519"/>
              <a:gd name="connsiteY103-34180" fmla="*/ 6540791 h 6858000"/>
              <a:gd name="connsiteX104-34181" fmla="*/ 6004510 w 6127519"/>
              <a:gd name="connsiteY104-34182" fmla="*/ 6599256 h 6858000"/>
              <a:gd name="connsiteX105-34183" fmla="*/ 5986207 w 6127519"/>
              <a:gd name="connsiteY105-34184" fmla="*/ 6695855 h 6858000"/>
              <a:gd name="connsiteX106-34185" fmla="*/ 5979428 w 6127519"/>
              <a:gd name="connsiteY106-34186" fmla="*/ 6754678 h 6858000"/>
              <a:gd name="connsiteX107-34187" fmla="*/ 5983398 w 6127519"/>
              <a:gd name="connsiteY107-34188" fmla="*/ 6778641 h 6858000"/>
              <a:gd name="connsiteX108-34189" fmla="*/ 5984543 w 6127519"/>
              <a:gd name="connsiteY108-34190" fmla="*/ 6811016 h 6858000"/>
              <a:gd name="connsiteX109-34191" fmla="*/ 5979671 w 6127519"/>
              <a:gd name="connsiteY109-34192" fmla="*/ 6858000 h 6858000"/>
              <a:gd name="connsiteX110-34193" fmla="*/ 0 w 6127519"/>
              <a:gd name="connsiteY110-34194" fmla="*/ 6858000 h 6858000"/>
              <a:gd name="connsiteX111-34195" fmla="*/ 0 w 6127519"/>
              <a:gd name="connsiteY111-34196" fmla="*/ 0 h 6858000"/>
              <a:gd name="connsiteX0-34197" fmla="*/ 0 w 6127519"/>
              <a:gd name="connsiteY0-34198" fmla="*/ 0 h 6858000"/>
              <a:gd name="connsiteX1-34199" fmla="*/ 4965888 w 6127519"/>
              <a:gd name="connsiteY1-34200" fmla="*/ 0 h 6858000"/>
              <a:gd name="connsiteX2-34201" fmla="*/ 4967767 w 6127519"/>
              <a:gd name="connsiteY2-34202" fmla="*/ 7930 h 6858000"/>
              <a:gd name="connsiteX3-34203" fmla="*/ 4979444 w 6127519"/>
              <a:gd name="connsiteY3-34204" fmla="*/ 43921 h 6858000"/>
              <a:gd name="connsiteX4-34205" fmla="*/ 5021173 w 6127519"/>
              <a:gd name="connsiteY4-34206" fmla="*/ 123738 h 6858000"/>
              <a:gd name="connsiteX5-34207" fmla="*/ 5075458 w 6127519"/>
              <a:gd name="connsiteY5-34208" fmla="*/ 264355 h 6858000"/>
              <a:gd name="connsiteX6-34209" fmla="*/ 5081175 w 6127519"/>
              <a:gd name="connsiteY6-34210" fmla="*/ 277448 h 6858000"/>
              <a:gd name="connsiteX7-34211" fmla="*/ 5097011 w 6127519"/>
              <a:gd name="connsiteY7-34212" fmla="*/ 355616 h 6858000"/>
              <a:gd name="connsiteX8-34213" fmla="*/ 5130982 w 6127519"/>
              <a:gd name="connsiteY8-34214" fmla="*/ 412030 h 6858000"/>
              <a:gd name="connsiteX9-34215" fmla="*/ 5153000 w 6127519"/>
              <a:gd name="connsiteY9-34216" fmla="*/ 507134 h 6858000"/>
              <a:gd name="connsiteX10-34217" fmla="*/ 5171282 w 6127519"/>
              <a:gd name="connsiteY10-34218" fmla="*/ 602071 h 6858000"/>
              <a:gd name="connsiteX11-34219" fmla="*/ 5176196 w 6127519"/>
              <a:gd name="connsiteY11-34220" fmla="*/ 636822 h 6858000"/>
              <a:gd name="connsiteX12-34221" fmla="*/ 5189051 w 6127519"/>
              <a:gd name="connsiteY12-34222" fmla="*/ 782518 h 6858000"/>
              <a:gd name="connsiteX13-34223" fmla="*/ 5210428 w 6127519"/>
              <a:gd name="connsiteY13-34224" fmla="*/ 815772 h 6858000"/>
              <a:gd name="connsiteX14-34225" fmla="*/ 5221088 w 6127519"/>
              <a:gd name="connsiteY14-34226" fmla="*/ 860193 h 6858000"/>
              <a:gd name="connsiteX15-34227" fmla="*/ 5230806 w 6127519"/>
              <a:gd name="connsiteY15-34228" fmla="*/ 961354 h 6858000"/>
              <a:gd name="connsiteX16-34229" fmla="*/ 5201018 w 6127519"/>
              <a:gd name="connsiteY16-34230" fmla="*/ 1095027 h 6858000"/>
              <a:gd name="connsiteX17-34231" fmla="*/ 5202153 w 6127519"/>
              <a:gd name="connsiteY17-34232" fmla="*/ 1133224 h 6858000"/>
              <a:gd name="connsiteX18-34233" fmla="*/ 5207370 w 6127519"/>
              <a:gd name="connsiteY18-34234" fmla="*/ 1138097 h 6858000"/>
              <a:gd name="connsiteX19-34235" fmla="*/ 5189234 w 6127519"/>
              <a:gd name="connsiteY19-34236" fmla="*/ 1193495 h 6858000"/>
              <a:gd name="connsiteX20-34237" fmla="*/ 5202769 w 6127519"/>
              <a:gd name="connsiteY20-34238" fmla="*/ 1269450 h 6858000"/>
              <a:gd name="connsiteX21-34239" fmla="*/ 5225968 w 6127519"/>
              <a:gd name="connsiteY21-34240" fmla="*/ 1357994 h 6858000"/>
              <a:gd name="connsiteX22-34241" fmla="*/ 5233819 w 6127519"/>
              <a:gd name="connsiteY22-34242" fmla="*/ 1380922 h 6858000"/>
              <a:gd name="connsiteX23-34243" fmla="*/ 5237226 w 6127519"/>
              <a:gd name="connsiteY23-34244" fmla="*/ 1441327 h 6858000"/>
              <a:gd name="connsiteX24-34245" fmla="*/ 5255653 w 6127519"/>
              <a:gd name="connsiteY24-34246" fmla="*/ 1524712 h 6858000"/>
              <a:gd name="connsiteX25-34247" fmla="*/ 5263491 w 6127519"/>
              <a:gd name="connsiteY25-34248" fmla="*/ 1642938 h 6858000"/>
              <a:gd name="connsiteX26-34249" fmla="*/ 5261314 w 6127519"/>
              <a:gd name="connsiteY26-34250" fmla="*/ 1689177 h 6858000"/>
              <a:gd name="connsiteX27-34251" fmla="*/ 5259788 w 6127519"/>
              <a:gd name="connsiteY27-34252" fmla="*/ 1768516 h 6858000"/>
              <a:gd name="connsiteX28-34253" fmla="*/ 5255696 w 6127519"/>
              <a:gd name="connsiteY28-34254" fmla="*/ 1953770 h 6858000"/>
              <a:gd name="connsiteX29-34255" fmla="*/ 5252592 w 6127519"/>
              <a:gd name="connsiteY29-34256" fmla="*/ 2092210 h 6858000"/>
              <a:gd name="connsiteX30-34257" fmla="*/ 5264303 w 6127519"/>
              <a:gd name="connsiteY30-34258" fmla="*/ 2225157 h 6858000"/>
              <a:gd name="connsiteX31-34259" fmla="*/ 5254949 w 6127519"/>
              <a:gd name="connsiteY31-34260" fmla="*/ 2236160 h 6858000"/>
              <a:gd name="connsiteX32-34261" fmla="*/ 5250104 w 6127519"/>
              <a:gd name="connsiteY32-34262" fmla="*/ 2249166 h 6858000"/>
              <a:gd name="connsiteX33-34263" fmla="*/ 5251214 w 6127519"/>
              <a:gd name="connsiteY33-34264" fmla="*/ 2250944 h 6858000"/>
              <a:gd name="connsiteX34-34265" fmla="*/ 5250644 w 6127519"/>
              <a:gd name="connsiteY34-34266" fmla="*/ 2266619 h 6858000"/>
              <a:gd name="connsiteX35-34267" fmla="*/ 5293877 w 6127519"/>
              <a:gd name="connsiteY35-34268" fmla="*/ 2368649 h 6858000"/>
              <a:gd name="connsiteX36-34269" fmla="*/ 5311338 w 6127519"/>
              <a:gd name="connsiteY36-34270" fmla="*/ 2404034 h 6858000"/>
              <a:gd name="connsiteX37-34271" fmla="*/ 5338366 w 6127519"/>
              <a:gd name="connsiteY37-34272" fmla="*/ 2465052 h 6858000"/>
              <a:gd name="connsiteX38-34273" fmla="*/ 5371263 w 6127519"/>
              <a:gd name="connsiteY38-34274" fmla="*/ 2586413 h 6858000"/>
              <a:gd name="connsiteX39-34275" fmla="*/ 5407503 w 6127519"/>
              <a:gd name="connsiteY39-34276" fmla="*/ 2786290 h 6858000"/>
              <a:gd name="connsiteX40-34277" fmla="*/ 5407356 w 6127519"/>
              <a:gd name="connsiteY40-34278" fmla="*/ 2787545 h 6858000"/>
              <a:gd name="connsiteX41-34279" fmla="*/ 5457023 w 6127519"/>
              <a:gd name="connsiteY41-34280" fmla="*/ 2858292 h 6858000"/>
              <a:gd name="connsiteX42-34281" fmla="*/ 5479298 w 6127519"/>
              <a:gd name="connsiteY42-34282" fmla="*/ 2947791 h 6858000"/>
              <a:gd name="connsiteX43-34283" fmla="*/ 5481770 w 6127519"/>
              <a:gd name="connsiteY43-34284" fmla="*/ 2951352 h 6858000"/>
              <a:gd name="connsiteX44-34285" fmla="*/ 5482415 w 6127519"/>
              <a:gd name="connsiteY44-34286" fmla="*/ 3004079 h 6858000"/>
              <a:gd name="connsiteX45-34287" fmla="*/ 5503944 w 6127519"/>
              <a:gd name="connsiteY45-34288" fmla="*/ 3123335 h 6858000"/>
              <a:gd name="connsiteX46-34289" fmla="*/ 5516007 w 6127519"/>
              <a:gd name="connsiteY46-34290" fmla="*/ 3258473 h 6858000"/>
              <a:gd name="connsiteX47-34291" fmla="*/ 5589758 w 6127519"/>
              <a:gd name="connsiteY47-34292" fmla="*/ 3453699 h 6858000"/>
              <a:gd name="connsiteX48-34293" fmla="*/ 5596144 w 6127519"/>
              <a:gd name="connsiteY48-34294" fmla="*/ 3534624 h 6858000"/>
              <a:gd name="connsiteX49-34295" fmla="*/ 5597750 w 6127519"/>
              <a:gd name="connsiteY49-34296" fmla="*/ 3534129 h 6858000"/>
              <a:gd name="connsiteX50-34297" fmla="*/ 5599700 w 6127519"/>
              <a:gd name="connsiteY50-34298" fmla="*/ 3547221 h 6858000"/>
              <a:gd name="connsiteX51-34299" fmla="*/ 5615031 w 6127519"/>
              <a:gd name="connsiteY51-34300" fmla="*/ 3557482 h 6858000"/>
              <a:gd name="connsiteX52-34301" fmla="*/ 5618377 w 6127519"/>
              <a:gd name="connsiteY52-34302" fmla="*/ 3588431 h 6858000"/>
              <a:gd name="connsiteX53-34303" fmla="*/ 5612155 w 6127519"/>
              <a:gd name="connsiteY53-34304" fmla="*/ 3589869 h 6858000"/>
              <a:gd name="connsiteX54-34305" fmla="*/ 5620843 w 6127519"/>
              <a:gd name="connsiteY54-34306" fmla="*/ 3606745 h 6858000"/>
              <a:gd name="connsiteX55-34307" fmla="*/ 5655472 w 6127519"/>
              <a:gd name="connsiteY55-34308" fmla="*/ 3678877 h 6858000"/>
              <a:gd name="connsiteX56-34309" fmla="*/ 5683015 w 6127519"/>
              <a:gd name="connsiteY56-34310" fmla="*/ 3762025 h 6858000"/>
              <a:gd name="connsiteX57-34311" fmla="*/ 5696643 w 6127519"/>
              <a:gd name="connsiteY57-34312" fmla="*/ 3773888 h 6858000"/>
              <a:gd name="connsiteX58-34313" fmla="*/ 5707995 w 6127519"/>
              <a:gd name="connsiteY58-34314" fmla="*/ 3781685 h 6858000"/>
              <a:gd name="connsiteX59-34315" fmla="*/ 5768491 w 6127519"/>
              <a:gd name="connsiteY59-34316" fmla="*/ 3914399 h 6858000"/>
              <a:gd name="connsiteX60-34317" fmla="*/ 5793123 w 6127519"/>
              <a:gd name="connsiteY60-34318" fmla="*/ 3969952 h 6858000"/>
              <a:gd name="connsiteX61-34319" fmla="*/ 5808321 w 6127519"/>
              <a:gd name="connsiteY61-34320" fmla="*/ 3988153 h 6858000"/>
              <a:gd name="connsiteX62-34321" fmla="*/ 5825621 w 6127519"/>
              <a:gd name="connsiteY62-34322" fmla="*/ 4015525 h 6858000"/>
              <a:gd name="connsiteX63-34323" fmla="*/ 5860672 w 6127519"/>
              <a:gd name="connsiteY63-34324" fmla="*/ 4061579 h 6858000"/>
              <a:gd name="connsiteX64-34325" fmla="*/ 5872173 w 6127519"/>
              <a:gd name="connsiteY64-34326" fmla="*/ 4088497 h 6858000"/>
              <a:gd name="connsiteX65-34327" fmla="*/ 5894095 w 6127519"/>
              <a:gd name="connsiteY65-34328" fmla="*/ 4128857 h 6858000"/>
              <a:gd name="connsiteX66-34329" fmla="*/ 5903513 w 6127519"/>
              <a:gd name="connsiteY66-34330" fmla="*/ 4187661 h 6858000"/>
              <a:gd name="connsiteX67-34331" fmla="*/ 5917114 w 6127519"/>
              <a:gd name="connsiteY67-34332" fmla="*/ 4213096 h 6858000"/>
              <a:gd name="connsiteX68-34333" fmla="*/ 5924233 w 6127519"/>
              <a:gd name="connsiteY68-34334" fmla="*/ 4242060 h 6858000"/>
              <a:gd name="connsiteX69-34335" fmla="*/ 5928910 w 6127519"/>
              <a:gd name="connsiteY69-34336" fmla="*/ 4300973 h 6858000"/>
              <a:gd name="connsiteX70-34337" fmla="*/ 5939320 w 6127519"/>
              <a:gd name="connsiteY70-34338" fmla="*/ 4340435 h 6858000"/>
              <a:gd name="connsiteX71-34339" fmla="*/ 5946705 w 6127519"/>
              <a:gd name="connsiteY71-34340" fmla="*/ 4428051 h 6858000"/>
              <a:gd name="connsiteX72-34341" fmla="*/ 5949261 w 6127519"/>
              <a:gd name="connsiteY72-34342" fmla="*/ 4449185 h 6858000"/>
              <a:gd name="connsiteX73-34343" fmla="*/ 5968960 w 6127519"/>
              <a:gd name="connsiteY73-34344" fmla="*/ 4482655 h 6858000"/>
              <a:gd name="connsiteX74-34345" fmla="*/ 5980106 w 6127519"/>
              <a:gd name="connsiteY74-34346" fmla="*/ 4585087 h 6858000"/>
              <a:gd name="connsiteX75-34347" fmla="*/ 5998138 w 6127519"/>
              <a:gd name="connsiteY75-34348" fmla="*/ 4697518 h 6858000"/>
              <a:gd name="connsiteX76-34349" fmla="*/ 6007819 w 6127519"/>
              <a:gd name="connsiteY76-34350" fmla="*/ 4858148 h 6858000"/>
              <a:gd name="connsiteX77-34351" fmla="*/ 6007749 w 6127519"/>
              <a:gd name="connsiteY77-34352" fmla="*/ 4964715 h 6858000"/>
              <a:gd name="connsiteX78-34353" fmla="*/ 6005269 w 6127519"/>
              <a:gd name="connsiteY78-34354" fmla="*/ 5150567 h 6858000"/>
              <a:gd name="connsiteX79-34355" fmla="*/ 6001127 w 6127519"/>
              <a:gd name="connsiteY79-34356" fmla="*/ 5164609 h 6858000"/>
              <a:gd name="connsiteX80-34357" fmla="*/ 5998514 w 6127519"/>
              <a:gd name="connsiteY80-34358" fmla="*/ 5189673 h 6858000"/>
              <a:gd name="connsiteX81-34359" fmla="*/ 6018409 w 6127519"/>
              <a:gd name="connsiteY81-34360" fmla="*/ 5227157 h 6858000"/>
              <a:gd name="connsiteX82-34361" fmla="*/ 6036748 w 6127519"/>
              <a:gd name="connsiteY82-34362" fmla="*/ 5322752 h 6858000"/>
              <a:gd name="connsiteX83-34363" fmla="*/ 6036943 w 6127519"/>
              <a:gd name="connsiteY83-34364" fmla="*/ 5329480 h 6858000"/>
              <a:gd name="connsiteX84-34365" fmla="*/ 6037677 w 6127519"/>
              <a:gd name="connsiteY84-34366" fmla="*/ 5354807 h 6858000"/>
              <a:gd name="connsiteX85-34367" fmla="*/ 6039728 w 6127519"/>
              <a:gd name="connsiteY85-34368" fmla="*/ 5359416 h 6858000"/>
              <a:gd name="connsiteX86-34369" fmla="*/ 6053435 w 6127519"/>
              <a:gd name="connsiteY86-34370" fmla="*/ 5387547 h 6858000"/>
              <a:gd name="connsiteX87-34371" fmla="*/ 6065933 w 6127519"/>
              <a:gd name="connsiteY87-34372" fmla="*/ 5443002 h 6858000"/>
              <a:gd name="connsiteX88-34373" fmla="*/ 6068640 w 6127519"/>
              <a:gd name="connsiteY88-34374" fmla="*/ 5474503 h 6858000"/>
              <a:gd name="connsiteX89-34375" fmla="*/ 6080922 w 6127519"/>
              <a:gd name="connsiteY89-34376" fmla="*/ 5561070 h 6858000"/>
              <a:gd name="connsiteX90-34377" fmla="*/ 6096949 w 6127519"/>
              <a:gd name="connsiteY90-34378" fmla="*/ 5648179 h 6858000"/>
              <a:gd name="connsiteX91-34379" fmla="*/ 6125703 w 6127519"/>
              <a:gd name="connsiteY91-34380" fmla="*/ 5692894 h 6858000"/>
              <a:gd name="connsiteX92-34381" fmla="*/ 6121353 w 6127519"/>
              <a:gd name="connsiteY92-34382" fmla="*/ 5721725 h 6858000"/>
              <a:gd name="connsiteX93-34383" fmla="*/ 6121607 w 6127519"/>
              <a:gd name="connsiteY93-34384" fmla="*/ 5721959 h 6858000"/>
              <a:gd name="connsiteX94-34385" fmla="*/ 6127024 w 6127519"/>
              <a:gd name="connsiteY94-34386" fmla="*/ 5786902 h 6858000"/>
              <a:gd name="connsiteX95-34387" fmla="*/ 6127519 w 6127519"/>
              <a:gd name="connsiteY95-34388" fmla="*/ 5865775 h 6858000"/>
              <a:gd name="connsiteX96-34389" fmla="*/ 6119217 w 6127519"/>
              <a:gd name="connsiteY96-34390" fmla="*/ 5888542 h 6858000"/>
              <a:gd name="connsiteX97-34391" fmla="*/ 6102493 w 6127519"/>
              <a:gd name="connsiteY97-34392" fmla="*/ 5928602 h 6858000"/>
              <a:gd name="connsiteX98-34393" fmla="*/ 6056863 w 6127519"/>
              <a:gd name="connsiteY98-34394" fmla="*/ 6000643 h 6858000"/>
              <a:gd name="connsiteX99-34395" fmla="*/ 6045436 w 6127519"/>
              <a:gd name="connsiteY99-34396" fmla="*/ 6124480 h 6858000"/>
              <a:gd name="connsiteX100-34397" fmla="*/ 6030489 w 6127519"/>
              <a:gd name="connsiteY100-34398" fmla="*/ 6317666 h 6858000"/>
              <a:gd name="connsiteX101-34399" fmla="*/ 6007492 w 6127519"/>
              <a:gd name="connsiteY101-34400" fmla="*/ 6440818 h 6858000"/>
              <a:gd name="connsiteX102-34401" fmla="*/ 6009467 w 6127519"/>
              <a:gd name="connsiteY102-34402" fmla="*/ 6487076 h 6858000"/>
              <a:gd name="connsiteX103-34403" fmla="*/ 5995064 w 6127519"/>
              <a:gd name="connsiteY103-34404" fmla="*/ 6540791 h 6858000"/>
              <a:gd name="connsiteX104-34405" fmla="*/ 6004510 w 6127519"/>
              <a:gd name="connsiteY104-34406" fmla="*/ 6599256 h 6858000"/>
              <a:gd name="connsiteX105-34407" fmla="*/ 5986207 w 6127519"/>
              <a:gd name="connsiteY105-34408" fmla="*/ 6695855 h 6858000"/>
              <a:gd name="connsiteX106-34409" fmla="*/ 5979428 w 6127519"/>
              <a:gd name="connsiteY106-34410" fmla="*/ 6754678 h 6858000"/>
              <a:gd name="connsiteX107-34411" fmla="*/ 5983398 w 6127519"/>
              <a:gd name="connsiteY107-34412" fmla="*/ 6778641 h 6858000"/>
              <a:gd name="connsiteX108-34413" fmla="*/ 5984543 w 6127519"/>
              <a:gd name="connsiteY108-34414" fmla="*/ 6811016 h 6858000"/>
              <a:gd name="connsiteX109-34415" fmla="*/ 5979671 w 6127519"/>
              <a:gd name="connsiteY109-34416" fmla="*/ 6858000 h 6858000"/>
              <a:gd name="connsiteX110-34417" fmla="*/ 0 w 6127519"/>
              <a:gd name="connsiteY110-34418" fmla="*/ 6858000 h 6858000"/>
              <a:gd name="connsiteX111-34419" fmla="*/ 0 w 6127519"/>
              <a:gd name="connsiteY111-34420" fmla="*/ 0 h 6858000"/>
              <a:gd name="connsiteX0-34421" fmla="*/ 0 w 6127519"/>
              <a:gd name="connsiteY0-34422" fmla="*/ 0 h 6858000"/>
              <a:gd name="connsiteX1-34423" fmla="*/ 4965888 w 6127519"/>
              <a:gd name="connsiteY1-34424" fmla="*/ 0 h 6858000"/>
              <a:gd name="connsiteX2-34425" fmla="*/ 4967767 w 6127519"/>
              <a:gd name="connsiteY2-34426" fmla="*/ 7930 h 6858000"/>
              <a:gd name="connsiteX3-34427" fmla="*/ 4979444 w 6127519"/>
              <a:gd name="connsiteY3-34428" fmla="*/ 43921 h 6858000"/>
              <a:gd name="connsiteX4-34429" fmla="*/ 5021173 w 6127519"/>
              <a:gd name="connsiteY4-34430" fmla="*/ 123738 h 6858000"/>
              <a:gd name="connsiteX5-34431" fmla="*/ 5075458 w 6127519"/>
              <a:gd name="connsiteY5-34432" fmla="*/ 264355 h 6858000"/>
              <a:gd name="connsiteX6-34433" fmla="*/ 5081175 w 6127519"/>
              <a:gd name="connsiteY6-34434" fmla="*/ 277448 h 6858000"/>
              <a:gd name="connsiteX7-34435" fmla="*/ 5097011 w 6127519"/>
              <a:gd name="connsiteY7-34436" fmla="*/ 355616 h 6858000"/>
              <a:gd name="connsiteX8-34437" fmla="*/ 5130982 w 6127519"/>
              <a:gd name="connsiteY8-34438" fmla="*/ 412030 h 6858000"/>
              <a:gd name="connsiteX9-34439" fmla="*/ 5153000 w 6127519"/>
              <a:gd name="connsiteY9-34440" fmla="*/ 507134 h 6858000"/>
              <a:gd name="connsiteX10-34441" fmla="*/ 5171282 w 6127519"/>
              <a:gd name="connsiteY10-34442" fmla="*/ 602071 h 6858000"/>
              <a:gd name="connsiteX11-34443" fmla="*/ 5176196 w 6127519"/>
              <a:gd name="connsiteY11-34444" fmla="*/ 636822 h 6858000"/>
              <a:gd name="connsiteX12-34445" fmla="*/ 5189051 w 6127519"/>
              <a:gd name="connsiteY12-34446" fmla="*/ 782518 h 6858000"/>
              <a:gd name="connsiteX13-34447" fmla="*/ 5210428 w 6127519"/>
              <a:gd name="connsiteY13-34448" fmla="*/ 815772 h 6858000"/>
              <a:gd name="connsiteX14-34449" fmla="*/ 5221088 w 6127519"/>
              <a:gd name="connsiteY14-34450" fmla="*/ 860193 h 6858000"/>
              <a:gd name="connsiteX15-34451" fmla="*/ 5230806 w 6127519"/>
              <a:gd name="connsiteY15-34452" fmla="*/ 961354 h 6858000"/>
              <a:gd name="connsiteX16-34453" fmla="*/ 5201018 w 6127519"/>
              <a:gd name="connsiteY16-34454" fmla="*/ 1095027 h 6858000"/>
              <a:gd name="connsiteX17-34455" fmla="*/ 5202153 w 6127519"/>
              <a:gd name="connsiteY17-34456" fmla="*/ 1133224 h 6858000"/>
              <a:gd name="connsiteX18-34457" fmla="*/ 5207370 w 6127519"/>
              <a:gd name="connsiteY18-34458" fmla="*/ 1138097 h 6858000"/>
              <a:gd name="connsiteX19-34459" fmla="*/ 5189234 w 6127519"/>
              <a:gd name="connsiteY19-34460" fmla="*/ 1193495 h 6858000"/>
              <a:gd name="connsiteX20-34461" fmla="*/ 5202769 w 6127519"/>
              <a:gd name="connsiteY20-34462" fmla="*/ 1269450 h 6858000"/>
              <a:gd name="connsiteX21-34463" fmla="*/ 5225968 w 6127519"/>
              <a:gd name="connsiteY21-34464" fmla="*/ 1357994 h 6858000"/>
              <a:gd name="connsiteX22-34465" fmla="*/ 5233819 w 6127519"/>
              <a:gd name="connsiteY22-34466" fmla="*/ 1380922 h 6858000"/>
              <a:gd name="connsiteX23-34467" fmla="*/ 5237226 w 6127519"/>
              <a:gd name="connsiteY23-34468" fmla="*/ 1441327 h 6858000"/>
              <a:gd name="connsiteX24-34469" fmla="*/ 5255653 w 6127519"/>
              <a:gd name="connsiteY24-34470" fmla="*/ 1524712 h 6858000"/>
              <a:gd name="connsiteX25-34471" fmla="*/ 5263491 w 6127519"/>
              <a:gd name="connsiteY25-34472" fmla="*/ 1642938 h 6858000"/>
              <a:gd name="connsiteX26-34473" fmla="*/ 5261314 w 6127519"/>
              <a:gd name="connsiteY26-34474" fmla="*/ 1689177 h 6858000"/>
              <a:gd name="connsiteX27-34475" fmla="*/ 5259788 w 6127519"/>
              <a:gd name="connsiteY27-34476" fmla="*/ 1768516 h 6858000"/>
              <a:gd name="connsiteX28-34477" fmla="*/ 5255696 w 6127519"/>
              <a:gd name="connsiteY28-34478" fmla="*/ 1953770 h 6858000"/>
              <a:gd name="connsiteX29-34479" fmla="*/ 5252592 w 6127519"/>
              <a:gd name="connsiteY29-34480" fmla="*/ 2092210 h 6858000"/>
              <a:gd name="connsiteX30-34481" fmla="*/ 5264303 w 6127519"/>
              <a:gd name="connsiteY30-34482" fmla="*/ 2225157 h 6858000"/>
              <a:gd name="connsiteX31-34483" fmla="*/ 5250104 w 6127519"/>
              <a:gd name="connsiteY31-34484" fmla="*/ 2249166 h 6858000"/>
              <a:gd name="connsiteX32-34485" fmla="*/ 5251214 w 6127519"/>
              <a:gd name="connsiteY32-34486" fmla="*/ 2250944 h 6858000"/>
              <a:gd name="connsiteX33-34487" fmla="*/ 5250644 w 6127519"/>
              <a:gd name="connsiteY33-34488" fmla="*/ 2266619 h 6858000"/>
              <a:gd name="connsiteX34-34489" fmla="*/ 5293877 w 6127519"/>
              <a:gd name="connsiteY34-34490" fmla="*/ 2368649 h 6858000"/>
              <a:gd name="connsiteX35-34491" fmla="*/ 5311338 w 6127519"/>
              <a:gd name="connsiteY35-34492" fmla="*/ 2404034 h 6858000"/>
              <a:gd name="connsiteX36-34493" fmla="*/ 5338366 w 6127519"/>
              <a:gd name="connsiteY36-34494" fmla="*/ 2465052 h 6858000"/>
              <a:gd name="connsiteX37-34495" fmla="*/ 5371263 w 6127519"/>
              <a:gd name="connsiteY37-34496" fmla="*/ 2586413 h 6858000"/>
              <a:gd name="connsiteX38-34497" fmla="*/ 5407503 w 6127519"/>
              <a:gd name="connsiteY38-34498" fmla="*/ 2786290 h 6858000"/>
              <a:gd name="connsiteX39-34499" fmla="*/ 5407356 w 6127519"/>
              <a:gd name="connsiteY39-34500" fmla="*/ 2787545 h 6858000"/>
              <a:gd name="connsiteX40-34501" fmla="*/ 5457023 w 6127519"/>
              <a:gd name="connsiteY40-34502" fmla="*/ 2858292 h 6858000"/>
              <a:gd name="connsiteX41-34503" fmla="*/ 5479298 w 6127519"/>
              <a:gd name="connsiteY41-34504" fmla="*/ 2947791 h 6858000"/>
              <a:gd name="connsiteX42-34505" fmla="*/ 5481770 w 6127519"/>
              <a:gd name="connsiteY42-34506" fmla="*/ 2951352 h 6858000"/>
              <a:gd name="connsiteX43-34507" fmla="*/ 5482415 w 6127519"/>
              <a:gd name="connsiteY43-34508" fmla="*/ 3004079 h 6858000"/>
              <a:gd name="connsiteX44-34509" fmla="*/ 5503944 w 6127519"/>
              <a:gd name="connsiteY44-34510" fmla="*/ 3123335 h 6858000"/>
              <a:gd name="connsiteX45-34511" fmla="*/ 5516007 w 6127519"/>
              <a:gd name="connsiteY45-34512" fmla="*/ 3258473 h 6858000"/>
              <a:gd name="connsiteX46-34513" fmla="*/ 5589758 w 6127519"/>
              <a:gd name="connsiteY46-34514" fmla="*/ 3453699 h 6858000"/>
              <a:gd name="connsiteX47-34515" fmla="*/ 5596144 w 6127519"/>
              <a:gd name="connsiteY47-34516" fmla="*/ 3534624 h 6858000"/>
              <a:gd name="connsiteX48-34517" fmla="*/ 5597750 w 6127519"/>
              <a:gd name="connsiteY48-34518" fmla="*/ 3534129 h 6858000"/>
              <a:gd name="connsiteX49-34519" fmla="*/ 5599700 w 6127519"/>
              <a:gd name="connsiteY49-34520" fmla="*/ 3547221 h 6858000"/>
              <a:gd name="connsiteX50-34521" fmla="*/ 5615031 w 6127519"/>
              <a:gd name="connsiteY50-34522" fmla="*/ 3557482 h 6858000"/>
              <a:gd name="connsiteX51-34523" fmla="*/ 5618377 w 6127519"/>
              <a:gd name="connsiteY51-34524" fmla="*/ 3588431 h 6858000"/>
              <a:gd name="connsiteX52-34525" fmla="*/ 5612155 w 6127519"/>
              <a:gd name="connsiteY52-34526" fmla="*/ 3589869 h 6858000"/>
              <a:gd name="connsiteX53-34527" fmla="*/ 5620843 w 6127519"/>
              <a:gd name="connsiteY53-34528" fmla="*/ 3606745 h 6858000"/>
              <a:gd name="connsiteX54-34529" fmla="*/ 5655472 w 6127519"/>
              <a:gd name="connsiteY54-34530" fmla="*/ 3678877 h 6858000"/>
              <a:gd name="connsiteX55-34531" fmla="*/ 5683015 w 6127519"/>
              <a:gd name="connsiteY55-34532" fmla="*/ 3762025 h 6858000"/>
              <a:gd name="connsiteX56-34533" fmla="*/ 5696643 w 6127519"/>
              <a:gd name="connsiteY56-34534" fmla="*/ 3773888 h 6858000"/>
              <a:gd name="connsiteX57-34535" fmla="*/ 5707995 w 6127519"/>
              <a:gd name="connsiteY57-34536" fmla="*/ 3781685 h 6858000"/>
              <a:gd name="connsiteX58-34537" fmla="*/ 5768491 w 6127519"/>
              <a:gd name="connsiteY58-34538" fmla="*/ 3914399 h 6858000"/>
              <a:gd name="connsiteX59-34539" fmla="*/ 5793123 w 6127519"/>
              <a:gd name="connsiteY59-34540" fmla="*/ 3969952 h 6858000"/>
              <a:gd name="connsiteX60-34541" fmla="*/ 5808321 w 6127519"/>
              <a:gd name="connsiteY60-34542" fmla="*/ 3988153 h 6858000"/>
              <a:gd name="connsiteX61-34543" fmla="*/ 5825621 w 6127519"/>
              <a:gd name="connsiteY61-34544" fmla="*/ 4015525 h 6858000"/>
              <a:gd name="connsiteX62-34545" fmla="*/ 5860672 w 6127519"/>
              <a:gd name="connsiteY62-34546" fmla="*/ 4061579 h 6858000"/>
              <a:gd name="connsiteX63-34547" fmla="*/ 5872173 w 6127519"/>
              <a:gd name="connsiteY63-34548" fmla="*/ 4088497 h 6858000"/>
              <a:gd name="connsiteX64-34549" fmla="*/ 5894095 w 6127519"/>
              <a:gd name="connsiteY64-34550" fmla="*/ 4128857 h 6858000"/>
              <a:gd name="connsiteX65-34551" fmla="*/ 5903513 w 6127519"/>
              <a:gd name="connsiteY65-34552" fmla="*/ 4187661 h 6858000"/>
              <a:gd name="connsiteX66-34553" fmla="*/ 5917114 w 6127519"/>
              <a:gd name="connsiteY66-34554" fmla="*/ 4213096 h 6858000"/>
              <a:gd name="connsiteX67-34555" fmla="*/ 5924233 w 6127519"/>
              <a:gd name="connsiteY67-34556" fmla="*/ 4242060 h 6858000"/>
              <a:gd name="connsiteX68-34557" fmla="*/ 5928910 w 6127519"/>
              <a:gd name="connsiteY68-34558" fmla="*/ 4300973 h 6858000"/>
              <a:gd name="connsiteX69-34559" fmla="*/ 5939320 w 6127519"/>
              <a:gd name="connsiteY69-34560" fmla="*/ 4340435 h 6858000"/>
              <a:gd name="connsiteX70-34561" fmla="*/ 5946705 w 6127519"/>
              <a:gd name="connsiteY70-34562" fmla="*/ 4428051 h 6858000"/>
              <a:gd name="connsiteX71-34563" fmla="*/ 5949261 w 6127519"/>
              <a:gd name="connsiteY71-34564" fmla="*/ 4449185 h 6858000"/>
              <a:gd name="connsiteX72-34565" fmla="*/ 5968960 w 6127519"/>
              <a:gd name="connsiteY72-34566" fmla="*/ 4482655 h 6858000"/>
              <a:gd name="connsiteX73-34567" fmla="*/ 5980106 w 6127519"/>
              <a:gd name="connsiteY73-34568" fmla="*/ 4585087 h 6858000"/>
              <a:gd name="connsiteX74-34569" fmla="*/ 5998138 w 6127519"/>
              <a:gd name="connsiteY74-34570" fmla="*/ 4697518 h 6858000"/>
              <a:gd name="connsiteX75-34571" fmla="*/ 6007819 w 6127519"/>
              <a:gd name="connsiteY75-34572" fmla="*/ 4858148 h 6858000"/>
              <a:gd name="connsiteX76-34573" fmla="*/ 6007749 w 6127519"/>
              <a:gd name="connsiteY76-34574" fmla="*/ 4964715 h 6858000"/>
              <a:gd name="connsiteX77-34575" fmla="*/ 6005269 w 6127519"/>
              <a:gd name="connsiteY77-34576" fmla="*/ 5150567 h 6858000"/>
              <a:gd name="connsiteX78-34577" fmla="*/ 6001127 w 6127519"/>
              <a:gd name="connsiteY78-34578" fmla="*/ 5164609 h 6858000"/>
              <a:gd name="connsiteX79-34579" fmla="*/ 5998514 w 6127519"/>
              <a:gd name="connsiteY79-34580" fmla="*/ 5189673 h 6858000"/>
              <a:gd name="connsiteX80-34581" fmla="*/ 6018409 w 6127519"/>
              <a:gd name="connsiteY80-34582" fmla="*/ 5227157 h 6858000"/>
              <a:gd name="connsiteX81-34583" fmla="*/ 6036748 w 6127519"/>
              <a:gd name="connsiteY81-34584" fmla="*/ 5322752 h 6858000"/>
              <a:gd name="connsiteX82-34585" fmla="*/ 6036943 w 6127519"/>
              <a:gd name="connsiteY82-34586" fmla="*/ 5329480 h 6858000"/>
              <a:gd name="connsiteX83-34587" fmla="*/ 6037677 w 6127519"/>
              <a:gd name="connsiteY83-34588" fmla="*/ 5354807 h 6858000"/>
              <a:gd name="connsiteX84-34589" fmla="*/ 6039728 w 6127519"/>
              <a:gd name="connsiteY84-34590" fmla="*/ 5359416 h 6858000"/>
              <a:gd name="connsiteX85-34591" fmla="*/ 6053435 w 6127519"/>
              <a:gd name="connsiteY85-34592" fmla="*/ 5387547 h 6858000"/>
              <a:gd name="connsiteX86-34593" fmla="*/ 6065933 w 6127519"/>
              <a:gd name="connsiteY86-34594" fmla="*/ 5443002 h 6858000"/>
              <a:gd name="connsiteX87-34595" fmla="*/ 6068640 w 6127519"/>
              <a:gd name="connsiteY87-34596" fmla="*/ 5474503 h 6858000"/>
              <a:gd name="connsiteX88-34597" fmla="*/ 6080922 w 6127519"/>
              <a:gd name="connsiteY88-34598" fmla="*/ 5561070 h 6858000"/>
              <a:gd name="connsiteX89-34599" fmla="*/ 6096949 w 6127519"/>
              <a:gd name="connsiteY89-34600" fmla="*/ 5648179 h 6858000"/>
              <a:gd name="connsiteX90-34601" fmla="*/ 6125703 w 6127519"/>
              <a:gd name="connsiteY90-34602" fmla="*/ 5692894 h 6858000"/>
              <a:gd name="connsiteX91-34603" fmla="*/ 6121353 w 6127519"/>
              <a:gd name="connsiteY91-34604" fmla="*/ 5721725 h 6858000"/>
              <a:gd name="connsiteX92-34605" fmla="*/ 6121607 w 6127519"/>
              <a:gd name="connsiteY92-34606" fmla="*/ 5721959 h 6858000"/>
              <a:gd name="connsiteX93-34607" fmla="*/ 6127024 w 6127519"/>
              <a:gd name="connsiteY93-34608" fmla="*/ 5786902 h 6858000"/>
              <a:gd name="connsiteX94-34609" fmla="*/ 6127519 w 6127519"/>
              <a:gd name="connsiteY94-34610" fmla="*/ 5865775 h 6858000"/>
              <a:gd name="connsiteX95-34611" fmla="*/ 6119217 w 6127519"/>
              <a:gd name="connsiteY95-34612" fmla="*/ 5888542 h 6858000"/>
              <a:gd name="connsiteX96-34613" fmla="*/ 6102493 w 6127519"/>
              <a:gd name="connsiteY96-34614" fmla="*/ 5928602 h 6858000"/>
              <a:gd name="connsiteX97-34615" fmla="*/ 6056863 w 6127519"/>
              <a:gd name="connsiteY97-34616" fmla="*/ 6000643 h 6858000"/>
              <a:gd name="connsiteX98-34617" fmla="*/ 6045436 w 6127519"/>
              <a:gd name="connsiteY98-34618" fmla="*/ 6124480 h 6858000"/>
              <a:gd name="connsiteX99-34619" fmla="*/ 6030489 w 6127519"/>
              <a:gd name="connsiteY99-34620" fmla="*/ 6317666 h 6858000"/>
              <a:gd name="connsiteX100-34621" fmla="*/ 6007492 w 6127519"/>
              <a:gd name="connsiteY100-34622" fmla="*/ 6440818 h 6858000"/>
              <a:gd name="connsiteX101-34623" fmla="*/ 6009467 w 6127519"/>
              <a:gd name="connsiteY101-34624" fmla="*/ 6487076 h 6858000"/>
              <a:gd name="connsiteX102-34625" fmla="*/ 5995064 w 6127519"/>
              <a:gd name="connsiteY102-34626" fmla="*/ 6540791 h 6858000"/>
              <a:gd name="connsiteX103-34627" fmla="*/ 6004510 w 6127519"/>
              <a:gd name="connsiteY103-34628" fmla="*/ 6599256 h 6858000"/>
              <a:gd name="connsiteX104-34629" fmla="*/ 5986207 w 6127519"/>
              <a:gd name="connsiteY104-34630" fmla="*/ 6695855 h 6858000"/>
              <a:gd name="connsiteX105-34631" fmla="*/ 5979428 w 6127519"/>
              <a:gd name="connsiteY105-34632" fmla="*/ 6754678 h 6858000"/>
              <a:gd name="connsiteX106-34633" fmla="*/ 5983398 w 6127519"/>
              <a:gd name="connsiteY106-34634" fmla="*/ 6778641 h 6858000"/>
              <a:gd name="connsiteX107-34635" fmla="*/ 5984543 w 6127519"/>
              <a:gd name="connsiteY107-34636" fmla="*/ 6811016 h 6858000"/>
              <a:gd name="connsiteX108-34637" fmla="*/ 5979671 w 6127519"/>
              <a:gd name="connsiteY108-34638" fmla="*/ 6858000 h 6858000"/>
              <a:gd name="connsiteX109-34639" fmla="*/ 0 w 6127519"/>
              <a:gd name="connsiteY109-34640" fmla="*/ 6858000 h 6858000"/>
              <a:gd name="connsiteX110-34641" fmla="*/ 0 w 6127519"/>
              <a:gd name="connsiteY110-34642" fmla="*/ 0 h 6858000"/>
              <a:gd name="connsiteX0-34643" fmla="*/ 0 w 6127519"/>
              <a:gd name="connsiteY0-34644" fmla="*/ 0 h 6858000"/>
              <a:gd name="connsiteX1-34645" fmla="*/ 4965888 w 6127519"/>
              <a:gd name="connsiteY1-34646" fmla="*/ 0 h 6858000"/>
              <a:gd name="connsiteX2-34647" fmla="*/ 4967767 w 6127519"/>
              <a:gd name="connsiteY2-34648" fmla="*/ 7930 h 6858000"/>
              <a:gd name="connsiteX3-34649" fmla="*/ 4979444 w 6127519"/>
              <a:gd name="connsiteY3-34650" fmla="*/ 43921 h 6858000"/>
              <a:gd name="connsiteX4-34651" fmla="*/ 5021173 w 6127519"/>
              <a:gd name="connsiteY4-34652" fmla="*/ 123738 h 6858000"/>
              <a:gd name="connsiteX5-34653" fmla="*/ 5075458 w 6127519"/>
              <a:gd name="connsiteY5-34654" fmla="*/ 264355 h 6858000"/>
              <a:gd name="connsiteX6-34655" fmla="*/ 5081175 w 6127519"/>
              <a:gd name="connsiteY6-34656" fmla="*/ 277448 h 6858000"/>
              <a:gd name="connsiteX7-34657" fmla="*/ 5097011 w 6127519"/>
              <a:gd name="connsiteY7-34658" fmla="*/ 355616 h 6858000"/>
              <a:gd name="connsiteX8-34659" fmla="*/ 5130982 w 6127519"/>
              <a:gd name="connsiteY8-34660" fmla="*/ 412030 h 6858000"/>
              <a:gd name="connsiteX9-34661" fmla="*/ 5153000 w 6127519"/>
              <a:gd name="connsiteY9-34662" fmla="*/ 507134 h 6858000"/>
              <a:gd name="connsiteX10-34663" fmla="*/ 5171282 w 6127519"/>
              <a:gd name="connsiteY10-34664" fmla="*/ 602071 h 6858000"/>
              <a:gd name="connsiteX11-34665" fmla="*/ 5176196 w 6127519"/>
              <a:gd name="connsiteY11-34666" fmla="*/ 636822 h 6858000"/>
              <a:gd name="connsiteX12-34667" fmla="*/ 5189051 w 6127519"/>
              <a:gd name="connsiteY12-34668" fmla="*/ 782518 h 6858000"/>
              <a:gd name="connsiteX13-34669" fmla="*/ 5210428 w 6127519"/>
              <a:gd name="connsiteY13-34670" fmla="*/ 815772 h 6858000"/>
              <a:gd name="connsiteX14-34671" fmla="*/ 5221088 w 6127519"/>
              <a:gd name="connsiteY14-34672" fmla="*/ 860193 h 6858000"/>
              <a:gd name="connsiteX15-34673" fmla="*/ 5230806 w 6127519"/>
              <a:gd name="connsiteY15-34674" fmla="*/ 961354 h 6858000"/>
              <a:gd name="connsiteX16-34675" fmla="*/ 5201018 w 6127519"/>
              <a:gd name="connsiteY16-34676" fmla="*/ 1095027 h 6858000"/>
              <a:gd name="connsiteX17-34677" fmla="*/ 5202153 w 6127519"/>
              <a:gd name="connsiteY17-34678" fmla="*/ 1133224 h 6858000"/>
              <a:gd name="connsiteX18-34679" fmla="*/ 5207370 w 6127519"/>
              <a:gd name="connsiteY18-34680" fmla="*/ 1138097 h 6858000"/>
              <a:gd name="connsiteX19-34681" fmla="*/ 5189234 w 6127519"/>
              <a:gd name="connsiteY19-34682" fmla="*/ 1193495 h 6858000"/>
              <a:gd name="connsiteX20-34683" fmla="*/ 5202769 w 6127519"/>
              <a:gd name="connsiteY20-34684" fmla="*/ 1269450 h 6858000"/>
              <a:gd name="connsiteX21-34685" fmla="*/ 5225968 w 6127519"/>
              <a:gd name="connsiteY21-34686" fmla="*/ 1357994 h 6858000"/>
              <a:gd name="connsiteX22-34687" fmla="*/ 5233819 w 6127519"/>
              <a:gd name="connsiteY22-34688" fmla="*/ 1380922 h 6858000"/>
              <a:gd name="connsiteX23-34689" fmla="*/ 5237226 w 6127519"/>
              <a:gd name="connsiteY23-34690" fmla="*/ 1441327 h 6858000"/>
              <a:gd name="connsiteX24-34691" fmla="*/ 5255653 w 6127519"/>
              <a:gd name="connsiteY24-34692" fmla="*/ 1524712 h 6858000"/>
              <a:gd name="connsiteX25-34693" fmla="*/ 5263491 w 6127519"/>
              <a:gd name="connsiteY25-34694" fmla="*/ 1642938 h 6858000"/>
              <a:gd name="connsiteX26-34695" fmla="*/ 5261314 w 6127519"/>
              <a:gd name="connsiteY26-34696" fmla="*/ 1689177 h 6858000"/>
              <a:gd name="connsiteX27-34697" fmla="*/ 5259788 w 6127519"/>
              <a:gd name="connsiteY27-34698" fmla="*/ 1768516 h 6858000"/>
              <a:gd name="connsiteX28-34699" fmla="*/ 5255696 w 6127519"/>
              <a:gd name="connsiteY28-34700" fmla="*/ 1953770 h 6858000"/>
              <a:gd name="connsiteX29-34701" fmla="*/ 5252592 w 6127519"/>
              <a:gd name="connsiteY29-34702" fmla="*/ 2092210 h 6858000"/>
              <a:gd name="connsiteX30-34703" fmla="*/ 5250104 w 6127519"/>
              <a:gd name="connsiteY30-34704" fmla="*/ 2249166 h 6858000"/>
              <a:gd name="connsiteX31-34705" fmla="*/ 5251214 w 6127519"/>
              <a:gd name="connsiteY31-34706" fmla="*/ 2250944 h 6858000"/>
              <a:gd name="connsiteX32-34707" fmla="*/ 5250644 w 6127519"/>
              <a:gd name="connsiteY32-34708" fmla="*/ 2266619 h 6858000"/>
              <a:gd name="connsiteX33-34709" fmla="*/ 5293877 w 6127519"/>
              <a:gd name="connsiteY33-34710" fmla="*/ 2368649 h 6858000"/>
              <a:gd name="connsiteX34-34711" fmla="*/ 5311338 w 6127519"/>
              <a:gd name="connsiteY34-34712" fmla="*/ 2404034 h 6858000"/>
              <a:gd name="connsiteX35-34713" fmla="*/ 5338366 w 6127519"/>
              <a:gd name="connsiteY35-34714" fmla="*/ 2465052 h 6858000"/>
              <a:gd name="connsiteX36-34715" fmla="*/ 5371263 w 6127519"/>
              <a:gd name="connsiteY36-34716" fmla="*/ 2586413 h 6858000"/>
              <a:gd name="connsiteX37-34717" fmla="*/ 5407503 w 6127519"/>
              <a:gd name="connsiteY37-34718" fmla="*/ 2786290 h 6858000"/>
              <a:gd name="connsiteX38-34719" fmla="*/ 5407356 w 6127519"/>
              <a:gd name="connsiteY38-34720" fmla="*/ 2787545 h 6858000"/>
              <a:gd name="connsiteX39-34721" fmla="*/ 5457023 w 6127519"/>
              <a:gd name="connsiteY39-34722" fmla="*/ 2858292 h 6858000"/>
              <a:gd name="connsiteX40-34723" fmla="*/ 5479298 w 6127519"/>
              <a:gd name="connsiteY40-34724" fmla="*/ 2947791 h 6858000"/>
              <a:gd name="connsiteX41-34725" fmla="*/ 5481770 w 6127519"/>
              <a:gd name="connsiteY41-34726" fmla="*/ 2951352 h 6858000"/>
              <a:gd name="connsiteX42-34727" fmla="*/ 5482415 w 6127519"/>
              <a:gd name="connsiteY42-34728" fmla="*/ 3004079 h 6858000"/>
              <a:gd name="connsiteX43-34729" fmla="*/ 5503944 w 6127519"/>
              <a:gd name="connsiteY43-34730" fmla="*/ 3123335 h 6858000"/>
              <a:gd name="connsiteX44-34731" fmla="*/ 5516007 w 6127519"/>
              <a:gd name="connsiteY44-34732" fmla="*/ 3258473 h 6858000"/>
              <a:gd name="connsiteX45-34733" fmla="*/ 5589758 w 6127519"/>
              <a:gd name="connsiteY45-34734" fmla="*/ 3453699 h 6858000"/>
              <a:gd name="connsiteX46-34735" fmla="*/ 5596144 w 6127519"/>
              <a:gd name="connsiteY46-34736" fmla="*/ 3534624 h 6858000"/>
              <a:gd name="connsiteX47-34737" fmla="*/ 5597750 w 6127519"/>
              <a:gd name="connsiteY47-34738" fmla="*/ 3534129 h 6858000"/>
              <a:gd name="connsiteX48-34739" fmla="*/ 5599700 w 6127519"/>
              <a:gd name="connsiteY48-34740" fmla="*/ 3547221 h 6858000"/>
              <a:gd name="connsiteX49-34741" fmla="*/ 5615031 w 6127519"/>
              <a:gd name="connsiteY49-34742" fmla="*/ 3557482 h 6858000"/>
              <a:gd name="connsiteX50-34743" fmla="*/ 5618377 w 6127519"/>
              <a:gd name="connsiteY50-34744" fmla="*/ 3588431 h 6858000"/>
              <a:gd name="connsiteX51-34745" fmla="*/ 5612155 w 6127519"/>
              <a:gd name="connsiteY51-34746" fmla="*/ 3589869 h 6858000"/>
              <a:gd name="connsiteX52-34747" fmla="*/ 5620843 w 6127519"/>
              <a:gd name="connsiteY52-34748" fmla="*/ 3606745 h 6858000"/>
              <a:gd name="connsiteX53-34749" fmla="*/ 5655472 w 6127519"/>
              <a:gd name="connsiteY53-34750" fmla="*/ 3678877 h 6858000"/>
              <a:gd name="connsiteX54-34751" fmla="*/ 5683015 w 6127519"/>
              <a:gd name="connsiteY54-34752" fmla="*/ 3762025 h 6858000"/>
              <a:gd name="connsiteX55-34753" fmla="*/ 5696643 w 6127519"/>
              <a:gd name="connsiteY55-34754" fmla="*/ 3773888 h 6858000"/>
              <a:gd name="connsiteX56-34755" fmla="*/ 5707995 w 6127519"/>
              <a:gd name="connsiteY56-34756" fmla="*/ 3781685 h 6858000"/>
              <a:gd name="connsiteX57-34757" fmla="*/ 5768491 w 6127519"/>
              <a:gd name="connsiteY57-34758" fmla="*/ 3914399 h 6858000"/>
              <a:gd name="connsiteX58-34759" fmla="*/ 5793123 w 6127519"/>
              <a:gd name="connsiteY58-34760" fmla="*/ 3969952 h 6858000"/>
              <a:gd name="connsiteX59-34761" fmla="*/ 5808321 w 6127519"/>
              <a:gd name="connsiteY59-34762" fmla="*/ 3988153 h 6858000"/>
              <a:gd name="connsiteX60-34763" fmla="*/ 5825621 w 6127519"/>
              <a:gd name="connsiteY60-34764" fmla="*/ 4015525 h 6858000"/>
              <a:gd name="connsiteX61-34765" fmla="*/ 5860672 w 6127519"/>
              <a:gd name="connsiteY61-34766" fmla="*/ 4061579 h 6858000"/>
              <a:gd name="connsiteX62-34767" fmla="*/ 5872173 w 6127519"/>
              <a:gd name="connsiteY62-34768" fmla="*/ 4088497 h 6858000"/>
              <a:gd name="connsiteX63-34769" fmla="*/ 5894095 w 6127519"/>
              <a:gd name="connsiteY63-34770" fmla="*/ 4128857 h 6858000"/>
              <a:gd name="connsiteX64-34771" fmla="*/ 5903513 w 6127519"/>
              <a:gd name="connsiteY64-34772" fmla="*/ 4187661 h 6858000"/>
              <a:gd name="connsiteX65-34773" fmla="*/ 5917114 w 6127519"/>
              <a:gd name="connsiteY65-34774" fmla="*/ 4213096 h 6858000"/>
              <a:gd name="connsiteX66-34775" fmla="*/ 5924233 w 6127519"/>
              <a:gd name="connsiteY66-34776" fmla="*/ 4242060 h 6858000"/>
              <a:gd name="connsiteX67-34777" fmla="*/ 5928910 w 6127519"/>
              <a:gd name="connsiteY67-34778" fmla="*/ 4300973 h 6858000"/>
              <a:gd name="connsiteX68-34779" fmla="*/ 5939320 w 6127519"/>
              <a:gd name="connsiteY68-34780" fmla="*/ 4340435 h 6858000"/>
              <a:gd name="connsiteX69-34781" fmla="*/ 5946705 w 6127519"/>
              <a:gd name="connsiteY69-34782" fmla="*/ 4428051 h 6858000"/>
              <a:gd name="connsiteX70-34783" fmla="*/ 5949261 w 6127519"/>
              <a:gd name="connsiteY70-34784" fmla="*/ 4449185 h 6858000"/>
              <a:gd name="connsiteX71-34785" fmla="*/ 5968960 w 6127519"/>
              <a:gd name="connsiteY71-34786" fmla="*/ 4482655 h 6858000"/>
              <a:gd name="connsiteX72-34787" fmla="*/ 5980106 w 6127519"/>
              <a:gd name="connsiteY72-34788" fmla="*/ 4585087 h 6858000"/>
              <a:gd name="connsiteX73-34789" fmla="*/ 5998138 w 6127519"/>
              <a:gd name="connsiteY73-34790" fmla="*/ 4697518 h 6858000"/>
              <a:gd name="connsiteX74-34791" fmla="*/ 6007819 w 6127519"/>
              <a:gd name="connsiteY74-34792" fmla="*/ 4858148 h 6858000"/>
              <a:gd name="connsiteX75-34793" fmla="*/ 6007749 w 6127519"/>
              <a:gd name="connsiteY75-34794" fmla="*/ 4964715 h 6858000"/>
              <a:gd name="connsiteX76-34795" fmla="*/ 6005269 w 6127519"/>
              <a:gd name="connsiteY76-34796" fmla="*/ 5150567 h 6858000"/>
              <a:gd name="connsiteX77-34797" fmla="*/ 6001127 w 6127519"/>
              <a:gd name="connsiteY77-34798" fmla="*/ 5164609 h 6858000"/>
              <a:gd name="connsiteX78-34799" fmla="*/ 5998514 w 6127519"/>
              <a:gd name="connsiteY78-34800" fmla="*/ 5189673 h 6858000"/>
              <a:gd name="connsiteX79-34801" fmla="*/ 6018409 w 6127519"/>
              <a:gd name="connsiteY79-34802" fmla="*/ 5227157 h 6858000"/>
              <a:gd name="connsiteX80-34803" fmla="*/ 6036748 w 6127519"/>
              <a:gd name="connsiteY80-34804" fmla="*/ 5322752 h 6858000"/>
              <a:gd name="connsiteX81-34805" fmla="*/ 6036943 w 6127519"/>
              <a:gd name="connsiteY81-34806" fmla="*/ 5329480 h 6858000"/>
              <a:gd name="connsiteX82-34807" fmla="*/ 6037677 w 6127519"/>
              <a:gd name="connsiteY82-34808" fmla="*/ 5354807 h 6858000"/>
              <a:gd name="connsiteX83-34809" fmla="*/ 6039728 w 6127519"/>
              <a:gd name="connsiteY83-34810" fmla="*/ 5359416 h 6858000"/>
              <a:gd name="connsiteX84-34811" fmla="*/ 6053435 w 6127519"/>
              <a:gd name="connsiteY84-34812" fmla="*/ 5387547 h 6858000"/>
              <a:gd name="connsiteX85-34813" fmla="*/ 6065933 w 6127519"/>
              <a:gd name="connsiteY85-34814" fmla="*/ 5443002 h 6858000"/>
              <a:gd name="connsiteX86-34815" fmla="*/ 6068640 w 6127519"/>
              <a:gd name="connsiteY86-34816" fmla="*/ 5474503 h 6858000"/>
              <a:gd name="connsiteX87-34817" fmla="*/ 6080922 w 6127519"/>
              <a:gd name="connsiteY87-34818" fmla="*/ 5561070 h 6858000"/>
              <a:gd name="connsiteX88-34819" fmla="*/ 6096949 w 6127519"/>
              <a:gd name="connsiteY88-34820" fmla="*/ 5648179 h 6858000"/>
              <a:gd name="connsiteX89-34821" fmla="*/ 6125703 w 6127519"/>
              <a:gd name="connsiteY89-34822" fmla="*/ 5692894 h 6858000"/>
              <a:gd name="connsiteX90-34823" fmla="*/ 6121353 w 6127519"/>
              <a:gd name="connsiteY90-34824" fmla="*/ 5721725 h 6858000"/>
              <a:gd name="connsiteX91-34825" fmla="*/ 6121607 w 6127519"/>
              <a:gd name="connsiteY91-34826" fmla="*/ 5721959 h 6858000"/>
              <a:gd name="connsiteX92-34827" fmla="*/ 6127024 w 6127519"/>
              <a:gd name="connsiteY92-34828" fmla="*/ 5786902 h 6858000"/>
              <a:gd name="connsiteX93-34829" fmla="*/ 6127519 w 6127519"/>
              <a:gd name="connsiteY93-34830" fmla="*/ 5865775 h 6858000"/>
              <a:gd name="connsiteX94-34831" fmla="*/ 6119217 w 6127519"/>
              <a:gd name="connsiteY94-34832" fmla="*/ 5888542 h 6858000"/>
              <a:gd name="connsiteX95-34833" fmla="*/ 6102493 w 6127519"/>
              <a:gd name="connsiteY95-34834" fmla="*/ 5928602 h 6858000"/>
              <a:gd name="connsiteX96-34835" fmla="*/ 6056863 w 6127519"/>
              <a:gd name="connsiteY96-34836" fmla="*/ 6000643 h 6858000"/>
              <a:gd name="connsiteX97-34837" fmla="*/ 6045436 w 6127519"/>
              <a:gd name="connsiteY97-34838" fmla="*/ 6124480 h 6858000"/>
              <a:gd name="connsiteX98-34839" fmla="*/ 6030489 w 6127519"/>
              <a:gd name="connsiteY98-34840" fmla="*/ 6317666 h 6858000"/>
              <a:gd name="connsiteX99-34841" fmla="*/ 6007492 w 6127519"/>
              <a:gd name="connsiteY99-34842" fmla="*/ 6440818 h 6858000"/>
              <a:gd name="connsiteX100-34843" fmla="*/ 6009467 w 6127519"/>
              <a:gd name="connsiteY100-34844" fmla="*/ 6487076 h 6858000"/>
              <a:gd name="connsiteX101-34845" fmla="*/ 5995064 w 6127519"/>
              <a:gd name="connsiteY101-34846" fmla="*/ 6540791 h 6858000"/>
              <a:gd name="connsiteX102-34847" fmla="*/ 6004510 w 6127519"/>
              <a:gd name="connsiteY102-34848" fmla="*/ 6599256 h 6858000"/>
              <a:gd name="connsiteX103-34849" fmla="*/ 5986207 w 6127519"/>
              <a:gd name="connsiteY103-34850" fmla="*/ 6695855 h 6858000"/>
              <a:gd name="connsiteX104-34851" fmla="*/ 5979428 w 6127519"/>
              <a:gd name="connsiteY104-34852" fmla="*/ 6754678 h 6858000"/>
              <a:gd name="connsiteX105-34853" fmla="*/ 5983398 w 6127519"/>
              <a:gd name="connsiteY105-34854" fmla="*/ 6778641 h 6858000"/>
              <a:gd name="connsiteX106-34855" fmla="*/ 5984543 w 6127519"/>
              <a:gd name="connsiteY106-34856" fmla="*/ 6811016 h 6858000"/>
              <a:gd name="connsiteX107-34857" fmla="*/ 5979671 w 6127519"/>
              <a:gd name="connsiteY107-34858" fmla="*/ 6858000 h 6858000"/>
              <a:gd name="connsiteX108-34859" fmla="*/ 0 w 6127519"/>
              <a:gd name="connsiteY108-34860" fmla="*/ 6858000 h 6858000"/>
              <a:gd name="connsiteX109-34861" fmla="*/ 0 w 6127519"/>
              <a:gd name="connsiteY109-34862" fmla="*/ 0 h 6858000"/>
              <a:gd name="connsiteX0-34863" fmla="*/ 0 w 6127519"/>
              <a:gd name="connsiteY0-34864" fmla="*/ 0 h 6858000"/>
              <a:gd name="connsiteX1-34865" fmla="*/ 4965888 w 6127519"/>
              <a:gd name="connsiteY1-34866" fmla="*/ 0 h 6858000"/>
              <a:gd name="connsiteX2-34867" fmla="*/ 4967767 w 6127519"/>
              <a:gd name="connsiteY2-34868" fmla="*/ 7930 h 6858000"/>
              <a:gd name="connsiteX3-34869" fmla="*/ 4979444 w 6127519"/>
              <a:gd name="connsiteY3-34870" fmla="*/ 43921 h 6858000"/>
              <a:gd name="connsiteX4-34871" fmla="*/ 5021173 w 6127519"/>
              <a:gd name="connsiteY4-34872" fmla="*/ 123738 h 6858000"/>
              <a:gd name="connsiteX5-34873" fmla="*/ 5075458 w 6127519"/>
              <a:gd name="connsiteY5-34874" fmla="*/ 264355 h 6858000"/>
              <a:gd name="connsiteX6-34875" fmla="*/ 5081175 w 6127519"/>
              <a:gd name="connsiteY6-34876" fmla="*/ 277448 h 6858000"/>
              <a:gd name="connsiteX7-34877" fmla="*/ 5097011 w 6127519"/>
              <a:gd name="connsiteY7-34878" fmla="*/ 355616 h 6858000"/>
              <a:gd name="connsiteX8-34879" fmla="*/ 5130982 w 6127519"/>
              <a:gd name="connsiteY8-34880" fmla="*/ 412030 h 6858000"/>
              <a:gd name="connsiteX9-34881" fmla="*/ 5153000 w 6127519"/>
              <a:gd name="connsiteY9-34882" fmla="*/ 507134 h 6858000"/>
              <a:gd name="connsiteX10-34883" fmla="*/ 5171282 w 6127519"/>
              <a:gd name="connsiteY10-34884" fmla="*/ 602071 h 6858000"/>
              <a:gd name="connsiteX11-34885" fmla="*/ 5176196 w 6127519"/>
              <a:gd name="connsiteY11-34886" fmla="*/ 636822 h 6858000"/>
              <a:gd name="connsiteX12-34887" fmla="*/ 5189051 w 6127519"/>
              <a:gd name="connsiteY12-34888" fmla="*/ 782518 h 6858000"/>
              <a:gd name="connsiteX13-34889" fmla="*/ 5210428 w 6127519"/>
              <a:gd name="connsiteY13-34890" fmla="*/ 815772 h 6858000"/>
              <a:gd name="connsiteX14-34891" fmla="*/ 5221088 w 6127519"/>
              <a:gd name="connsiteY14-34892" fmla="*/ 860193 h 6858000"/>
              <a:gd name="connsiteX15-34893" fmla="*/ 5230806 w 6127519"/>
              <a:gd name="connsiteY15-34894" fmla="*/ 961354 h 6858000"/>
              <a:gd name="connsiteX16-34895" fmla="*/ 5201018 w 6127519"/>
              <a:gd name="connsiteY16-34896" fmla="*/ 1095027 h 6858000"/>
              <a:gd name="connsiteX17-34897" fmla="*/ 5202153 w 6127519"/>
              <a:gd name="connsiteY17-34898" fmla="*/ 1133224 h 6858000"/>
              <a:gd name="connsiteX18-34899" fmla="*/ 5189234 w 6127519"/>
              <a:gd name="connsiteY18-34900" fmla="*/ 1193495 h 6858000"/>
              <a:gd name="connsiteX19-34901" fmla="*/ 5202769 w 6127519"/>
              <a:gd name="connsiteY19-34902" fmla="*/ 1269450 h 6858000"/>
              <a:gd name="connsiteX20-34903" fmla="*/ 5225968 w 6127519"/>
              <a:gd name="connsiteY20-34904" fmla="*/ 1357994 h 6858000"/>
              <a:gd name="connsiteX21-34905" fmla="*/ 5233819 w 6127519"/>
              <a:gd name="connsiteY21-34906" fmla="*/ 1380922 h 6858000"/>
              <a:gd name="connsiteX22-34907" fmla="*/ 5237226 w 6127519"/>
              <a:gd name="connsiteY22-34908" fmla="*/ 1441327 h 6858000"/>
              <a:gd name="connsiteX23-34909" fmla="*/ 5255653 w 6127519"/>
              <a:gd name="connsiteY23-34910" fmla="*/ 1524712 h 6858000"/>
              <a:gd name="connsiteX24-34911" fmla="*/ 5263491 w 6127519"/>
              <a:gd name="connsiteY24-34912" fmla="*/ 1642938 h 6858000"/>
              <a:gd name="connsiteX25-34913" fmla="*/ 5261314 w 6127519"/>
              <a:gd name="connsiteY25-34914" fmla="*/ 1689177 h 6858000"/>
              <a:gd name="connsiteX26-34915" fmla="*/ 5259788 w 6127519"/>
              <a:gd name="connsiteY26-34916" fmla="*/ 1768516 h 6858000"/>
              <a:gd name="connsiteX27-34917" fmla="*/ 5255696 w 6127519"/>
              <a:gd name="connsiteY27-34918" fmla="*/ 1953770 h 6858000"/>
              <a:gd name="connsiteX28-34919" fmla="*/ 5252592 w 6127519"/>
              <a:gd name="connsiteY28-34920" fmla="*/ 2092210 h 6858000"/>
              <a:gd name="connsiteX29-34921" fmla="*/ 5250104 w 6127519"/>
              <a:gd name="connsiteY29-34922" fmla="*/ 2249166 h 6858000"/>
              <a:gd name="connsiteX30-34923" fmla="*/ 5251214 w 6127519"/>
              <a:gd name="connsiteY30-34924" fmla="*/ 2250944 h 6858000"/>
              <a:gd name="connsiteX31-34925" fmla="*/ 5250644 w 6127519"/>
              <a:gd name="connsiteY31-34926" fmla="*/ 2266619 h 6858000"/>
              <a:gd name="connsiteX32-34927" fmla="*/ 5293877 w 6127519"/>
              <a:gd name="connsiteY32-34928" fmla="*/ 2368649 h 6858000"/>
              <a:gd name="connsiteX33-34929" fmla="*/ 5311338 w 6127519"/>
              <a:gd name="connsiteY33-34930" fmla="*/ 2404034 h 6858000"/>
              <a:gd name="connsiteX34-34931" fmla="*/ 5338366 w 6127519"/>
              <a:gd name="connsiteY34-34932" fmla="*/ 2465052 h 6858000"/>
              <a:gd name="connsiteX35-34933" fmla="*/ 5371263 w 6127519"/>
              <a:gd name="connsiteY35-34934" fmla="*/ 2586413 h 6858000"/>
              <a:gd name="connsiteX36-34935" fmla="*/ 5407503 w 6127519"/>
              <a:gd name="connsiteY36-34936" fmla="*/ 2786290 h 6858000"/>
              <a:gd name="connsiteX37-34937" fmla="*/ 5407356 w 6127519"/>
              <a:gd name="connsiteY37-34938" fmla="*/ 2787545 h 6858000"/>
              <a:gd name="connsiteX38-34939" fmla="*/ 5457023 w 6127519"/>
              <a:gd name="connsiteY38-34940" fmla="*/ 2858292 h 6858000"/>
              <a:gd name="connsiteX39-34941" fmla="*/ 5479298 w 6127519"/>
              <a:gd name="connsiteY39-34942" fmla="*/ 2947791 h 6858000"/>
              <a:gd name="connsiteX40-34943" fmla="*/ 5481770 w 6127519"/>
              <a:gd name="connsiteY40-34944" fmla="*/ 2951352 h 6858000"/>
              <a:gd name="connsiteX41-34945" fmla="*/ 5482415 w 6127519"/>
              <a:gd name="connsiteY41-34946" fmla="*/ 3004079 h 6858000"/>
              <a:gd name="connsiteX42-34947" fmla="*/ 5503944 w 6127519"/>
              <a:gd name="connsiteY42-34948" fmla="*/ 3123335 h 6858000"/>
              <a:gd name="connsiteX43-34949" fmla="*/ 5516007 w 6127519"/>
              <a:gd name="connsiteY43-34950" fmla="*/ 3258473 h 6858000"/>
              <a:gd name="connsiteX44-34951" fmla="*/ 5589758 w 6127519"/>
              <a:gd name="connsiteY44-34952" fmla="*/ 3453699 h 6858000"/>
              <a:gd name="connsiteX45-34953" fmla="*/ 5596144 w 6127519"/>
              <a:gd name="connsiteY45-34954" fmla="*/ 3534624 h 6858000"/>
              <a:gd name="connsiteX46-34955" fmla="*/ 5597750 w 6127519"/>
              <a:gd name="connsiteY46-34956" fmla="*/ 3534129 h 6858000"/>
              <a:gd name="connsiteX47-34957" fmla="*/ 5599700 w 6127519"/>
              <a:gd name="connsiteY47-34958" fmla="*/ 3547221 h 6858000"/>
              <a:gd name="connsiteX48-34959" fmla="*/ 5615031 w 6127519"/>
              <a:gd name="connsiteY48-34960" fmla="*/ 3557482 h 6858000"/>
              <a:gd name="connsiteX49-34961" fmla="*/ 5618377 w 6127519"/>
              <a:gd name="connsiteY49-34962" fmla="*/ 3588431 h 6858000"/>
              <a:gd name="connsiteX50-34963" fmla="*/ 5612155 w 6127519"/>
              <a:gd name="connsiteY50-34964" fmla="*/ 3589869 h 6858000"/>
              <a:gd name="connsiteX51-34965" fmla="*/ 5620843 w 6127519"/>
              <a:gd name="connsiteY51-34966" fmla="*/ 3606745 h 6858000"/>
              <a:gd name="connsiteX52-34967" fmla="*/ 5655472 w 6127519"/>
              <a:gd name="connsiteY52-34968" fmla="*/ 3678877 h 6858000"/>
              <a:gd name="connsiteX53-34969" fmla="*/ 5683015 w 6127519"/>
              <a:gd name="connsiteY53-34970" fmla="*/ 3762025 h 6858000"/>
              <a:gd name="connsiteX54-34971" fmla="*/ 5696643 w 6127519"/>
              <a:gd name="connsiteY54-34972" fmla="*/ 3773888 h 6858000"/>
              <a:gd name="connsiteX55-34973" fmla="*/ 5707995 w 6127519"/>
              <a:gd name="connsiteY55-34974" fmla="*/ 3781685 h 6858000"/>
              <a:gd name="connsiteX56-34975" fmla="*/ 5768491 w 6127519"/>
              <a:gd name="connsiteY56-34976" fmla="*/ 3914399 h 6858000"/>
              <a:gd name="connsiteX57-34977" fmla="*/ 5793123 w 6127519"/>
              <a:gd name="connsiteY57-34978" fmla="*/ 3969952 h 6858000"/>
              <a:gd name="connsiteX58-34979" fmla="*/ 5808321 w 6127519"/>
              <a:gd name="connsiteY58-34980" fmla="*/ 3988153 h 6858000"/>
              <a:gd name="connsiteX59-34981" fmla="*/ 5825621 w 6127519"/>
              <a:gd name="connsiteY59-34982" fmla="*/ 4015525 h 6858000"/>
              <a:gd name="connsiteX60-34983" fmla="*/ 5860672 w 6127519"/>
              <a:gd name="connsiteY60-34984" fmla="*/ 4061579 h 6858000"/>
              <a:gd name="connsiteX61-34985" fmla="*/ 5872173 w 6127519"/>
              <a:gd name="connsiteY61-34986" fmla="*/ 4088497 h 6858000"/>
              <a:gd name="connsiteX62-34987" fmla="*/ 5894095 w 6127519"/>
              <a:gd name="connsiteY62-34988" fmla="*/ 4128857 h 6858000"/>
              <a:gd name="connsiteX63-34989" fmla="*/ 5903513 w 6127519"/>
              <a:gd name="connsiteY63-34990" fmla="*/ 4187661 h 6858000"/>
              <a:gd name="connsiteX64-34991" fmla="*/ 5917114 w 6127519"/>
              <a:gd name="connsiteY64-34992" fmla="*/ 4213096 h 6858000"/>
              <a:gd name="connsiteX65-34993" fmla="*/ 5924233 w 6127519"/>
              <a:gd name="connsiteY65-34994" fmla="*/ 4242060 h 6858000"/>
              <a:gd name="connsiteX66-34995" fmla="*/ 5928910 w 6127519"/>
              <a:gd name="connsiteY66-34996" fmla="*/ 4300973 h 6858000"/>
              <a:gd name="connsiteX67-34997" fmla="*/ 5939320 w 6127519"/>
              <a:gd name="connsiteY67-34998" fmla="*/ 4340435 h 6858000"/>
              <a:gd name="connsiteX68-34999" fmla="*/ 5946705 w 6127519"/>
              <a:gd name="connsiteY68-35000" fmla="*/ 4428051 h 6858000"/>
              <a:gd name="connsiteX69-35001" fmla="*/ 5949261 w 6127519"/>
              <a:gd name="connsiteY69-35002" fmla="*/ 4449185 h 6858000"/>
              <a:gd name="connsiteX70-35003" fmla="*/ 5968960 w 6127519"/>
              <a:gd name="connsiteY70-35004" fmla="*/ 4482655 h 6858000"/>
              <a:gd name="connsiteX71-35005" fmla="*/ 5980106 w 6127519"/>
              <a:gd name="connsiteY71-35006" fmla="*/ 4585087 h 6858000"/>
              <a:gd name="connsiteX72-35007" fmla="*/ 5998138 w 6127519"/>
              <a:gd name="connsiteY72-35008" fmla="*/ 4697518 h 6858000"/>
              <a:gd name="connsiteX73-35009" fmla="*/ 6007819 w 6127519"/>
              <a:gd name="connsiteY73-35010" fmla="*/ 4858148 h 6858000"/>
              <a:gd name="connsiteX74-35011" fmla="*/ 6007749 w 6127519"/>
              <a:gd name="connsiteY74-35012" fmla="*/ 4964715 h 6858000"/>
              <a:gd name="connsiteX75-35013" fmla="*/ 6005269 w 6127519"/>
              <a:gd name="connsiteY75-35014" fmla="*/ 5150567 h 6858000"/>
              <a:gd name="connsiteX76-35015" fmla="*/ 6001127 w 6127519"/>
              <a:gd name="connsiteY76-35016" fmla="*/ 5164609 h 6858000"/>
              <a:gd name="connsiteX77-35017" fmla="*/ 5998514 w 6127519"/>
              <a:gd name="connsiteY77-35018" fmla="*/ 5189673 h 6858000"/>
              <a:gd name="connsiteX78-35019" fmla="*/ 6018409 w 6127519"/>
              <a:gd name="connsiteY78-35020" fmla="*/ 5227157 h 6858000"/>
              <a:gd name="connsiteX79-35021" fmla="*/ 6036748 w 6127519"/>
              <a:gd name="connsiteY79-35022" fmla="*/ 5322752 h 6858000"/>
              <a:gd name="connsiteX80-35023" fmla="*/ 6036943 w 6127519"/>
              <a:gd name="connsiteY80-35024" fmla="*/ 5329480 h 6858000"/>
              <a:gd name="connsiteX81-35025" fmla="*/ 6037677 w 6127519"/>
              <a:gd name="connsiteY81-35026" fmla="*/ 5354807 h 6858000"/>
              <a:gd name="connsiteX82-35027" fmla="*/ 6039728 w 6127519"/>
              <a:gd name="connsiteY82-35028" fmla="*/ 5359416 h 6858000"/>
              <a:gd name="connsiteX83-35029" fmla="*/ 6053435 w 6127519"/>
              <a:gd name="connsiteY83-35030" fmla="*/ 5387547 h 6858000"/>
              <a:gd name="connsiteX84-35031" fmla="*/ 6065933 w 6127519"/>
              <a:gd name="connsiteY84-35032" fmla="*/ 5443002 h 6858000"/>
              <a:gd name="connsiteX85-35033" fmla="*/ 6068640 w 6127519"/>
              <a:gd name="connsiteY85-35034" fmla="*/ 5474503 h 6858000"/>
              <a:gd name="connsiteX86-35035" fmla="*/ 6080922 w 6127519"/>
              <a:gd name="connsiteY86-35036" fmla="*/ 5561070 h 6858000"/>
              <a:gd name="connsiteX87-35037" fmla="*/ 6096949 w 6127519"/>
              <a:gd name="connsiteY87-35038" fmla="*/ 5648179 h 6858000"/>
              <a:gd name="connsiteX88-35039" fmla="*/ 6125703 w 6127519"/>
              <a:gd name="connsiteY88-35040" fmla="*/ 5692894 h 6858000"/>
              <a:gd name="connsiteX89-35041" fmla="*/ 6121353 w 6127519"/>
              <a:gd name="connsiteY89-35042" fmla="*/ 5721725 h 6858000"/>
              <a:gd name="connsiteX90-35043" fmla="*/ 6121607 w 6127519"/>
              <a:gd name="connsiteY90-35044" fmla="*/ 5721959 h 6858000"/>
              <a:gd name="connsiteX91-35045" fmla="*/ 6127024 w 6127519"/>
              <a:gd name="connsiteY91-35046" fmla="*/ 5786902 h 6858000"/>
              <a:gd name="connsiteX92-35047" fmla="*/ 6127519 w 6127519"/>
              <a:gd name="connsiteY92-35048" fmla="*/ 5865775 h 6858000"/>
              <a:gd name="connsiteX93-35049" fmla="*/ 6119217 w 6127519"/>
              <a:gd name="connsiteY93-35050" fmla="*/ 5888542 h 6858000"/>
              <a:gd name="connsiteX94-35051" fmla="*/ 6102493 w 6127519"/>
              <a:gd name="connsiteY94-35052" fmla="*/ 5928602 h 6858000"/>
              <a:gd name="connsiteX95-35053" fmla="*/ 6056863 w 6127519"/>
              <a:gd name="connsiteY95-35054" fmla="*/ 6000643 h 6858000"/>
              <a:gd name="connsiteX96-35055" fmla="*/ 6045436 w 6127519"/>
              <a:gd name="connsiteY96-35056" fmla="*/ 6124480 h 6858000"/>
              <a:gd name="connsiteX97-35057" fmla="*/ 6030489 w 6127519"/>
              <a:gd name="connsiteY97-35058" fmla="*/ 6317666 h 6858000"/>
              <a:gd name="connsiteX98-35059" fmla="*/ 6007492 w 6127519"/>
              <a:gd name="connsiteY98-35060" fmla="*/ 6440818 h 6858000"/>
              <a:gd name="connsiteX99-35061" fmla="*/ 6009467 w 6127519"/>
              <a:gd name="connsiteY99-35062" fmla="*/ 6487076 h 6858000"/>
              <a:gd name="connsiteX100-35063" fmla="*/ 5995064 w 6127519"/>
              <a:gd name="connsiteY100-35064" fmla="*/ 6540791 h 6858000"/>
              <a:gd name="connsiteX101-35065" fmla="*/ 6004510 w 6127519"/>
              <a:gd name="connsiteY101-35066" fmla="*/ 6599256 h 6858000"/>
              <a:gd name="connsiteX102-35067" fmla="*/ 5986207 w 6127519"/>
              <a:gd name="connsiteY102-35068" fmla="*/ 6695855 h 6858000"/>
              <a:gd name="connsiteX103-35069" fmla="*/ 5979428 w 6127519"/>
              <a:gd name="connsiteY103-35070" fmla="*/ 6754678 h 6858000"/>
              <a:gd name="connsiteX104-35071" fmla="*/ 5983398 w 6127519"/>
              <a:gd name="connsiteY104-35072" fmla="*/ 6778641 h 6858000"/>
              <a:gd name="connsiteX105-35073" fmla="*/ 5984543 w 6127519"/>
              <a:gd name="connsiteY105-35074" fmla="*/ 6811016 h 6858000"/>
              <a:gd name="connsiteX106-35075" fmla="*/ 5979671 w 6127519"/>
              <a:gd name="connsiteY106-35076" fmla="*/ 6858000 h 6858000"/>
              <a:gd name="connsiteX107-35077" fmla="*/ 0 w 6127519"/>
              <a:gd name="connsiteY107-35078" fmla="*/ 6858000 h 6858000"/>
              <a:gd name="connsiteX108-35079" fmla="*/ 0 w 6127519"/>
              <a:gd name="connsiteY108-35080" fmla="*/ 0 h 6858000"/>
              <a:gd name="connsiteX0-35081" fmla="*/ 0 w 6127519"/>
              <a:gd name="connsiteY0-35082" fmla="*/ 0 h 6858000"/>
              <a:gd name="connsiteX1-35083" fmla="*/ 4965888 w 6127519"/>
              <a:gd name="connsiteY1-35084" fmla="*/ 0 h 6858000"/>
              <a:gd name="connsiteX2-35085" fmla="*/ 4967767 w 6127519"/>
              <a:gd name="connsiteY2-35086" fmla="*/ 7930 h 6858000"/>
              <a:gd name="connsiteX3-35087" fmla="*/ 4979444 w 6127519"/>
              <a:gd name="connsiteY3-35088" fmla="*/ 43921 h 6858000"/>
              <a:gd name="connsiteX4-35089" fmla="*/ 5021173 w 6127519"/>
              <a:gd name="connsiteY4-35090" fmla="*/ 123738 h 6858000"/>
              <a:gd name="connsiteX5-35091" fmla="*/ 5075458 w 6127519"/>
              <a:gd name="connsiteY5-35092" fmla="*/ 264355 h 6858000"/>
              <a:gd name="connsiteX6-35093" fmla="*/ 5081175 w 6127519"/>
              <a:gd name="connsiteY6-35094" fmla="*/ 277448 h 6858000"/>
              <a:gd name="connsiteX7-35095" fmla="*/ 5097011 w 6127519"/>
              <a:gd name="connsiteY7-35096" fmla="*/ 355616 h 6858000"/>
              <a:gd name="connsiteX8-35097" fmla="*/ 5130982 w 6127519"/>
              <a:gd name="connsiteY8-35098" fmla="*/ 412030 h 6858000"/>
              <a:gd name="connsiteX9-35099" fmla="*/ 5153000 w 6127519"/>
              <a:gd name="connsiteY9-35100" fmla="*/ 507134 h 6858000"/>
              <a:gd name="connsiteX10-35101" fmla="*/ 5171282 w 6127519"/>
              <a:gd name="connsiteY10-35102" fmla="*/ 602071 h 6858000"/>
              <a:gd name="connsiteX11-35103" fmla="*/ 5176196 w 6127519"/>
              <a:gd name="connsiteY11-35104" fmla="*/ 636822 h 6858000"/>
              <a:gd name="connsiteX12-35105" fmla="*/ 5189051 w 6127519"/>
              <a:gd name="connsiteY12-35106" fmla="*/ 782518 h 6858000"/>
              <a:gd name="connsiteX13-35107" fmla="*/ 5221088 w 6127519"/>
              <a:gd name="connsiteY13-35108" fmla="*/ 860193 h 6858000"/>
              <a:gd name="connsiteX14-35109" fmla="*/ 5230806 w 6127519"/>
              <a:gd name="connsiteY14-35110" fmla="*/ 961354 h 6858000"/>
              <a:gd name="connsiteX15-35111" fmla="*/ 5201018 w 6127519"/>
              <a:gd name="connsiteY15-35112" fmla="*/ 1095027 h 6858000"/>
              <a:gd name="connsiteX16-35113" fmla="*/ 5202153 w 6127519"/>
              <a:gd name="connsiteY16-35114" fmla="*/ 1133224 h 6858000"/>
              <a:gd name="connsiteX17-35115" fmla="*/ 5189234 w 6127519"/>
              <a:gd name="connsiteY17-35116" fmla="*/ 1193495 h 6858000"/>
              <a:gd name="connsiteX18-35117" fmla="*/ 5202769 w 6127519"/>
              <a:gd name="connsiteY18-35118" fmla="*/ 1269450 h 6858000"/>
              <a:gd name="connsiteX19-35119" fmla="*/ 5225968 w 6127519"/>
              <a:gd name="connsiteY19-35120" fmla="*/ 1357994 h 6858000"/>
              <a:gd name="connsiteX20-35121" fmla="*/ 5233819 w 6127519"/>
              <a:gd name="connsiteY20-35122" fmla="*/ 1380922 h 6858000"/>
              <a:gd name="connsiteX21-35123" fmla="*/ 5237226 w 6127519"/>
              <a:gd name="connsiteY21-35124" fmla="*/ 1441327 h 6858000"/>
              <a:gd name="connsiteX22-35125" fmla="*/ 5255653 w 6127519"/>
              <a:gd name="connsiteY22-35126" fmla="*/ 1524712 h 6858000"/>
              <a:gd name="connsiteX23-35127" fmla="*/ 5263491 w 6127519"/>
              <a:gd name="connsiteY23-35128" fmla="*/ 1642938 h 6858000"/>
              <a:gd name="connsiteX24-35129" fmla="*/ 5261314 w 6127519"/>
              <a:gd name="connsiteY24-35130" fmla="*/ 1689177 h 6858000"/>
              <a:gd name="connsiteX25-35131" fmla="*/ 5259788 w 6127519"/>
              <a:gd name="connsiteY25-35132" fmla="*/ 1768516 h 6858000"/>
              <a:gd name="connsiteX26-35133" fmla="*/ 5255696 w 6127519"/>
              <a:gd name="connsiteY26-35134" fmla="*/ 1953770 h 6858000"/>
              <a:gd name="connsiteX27-35135" fmla="*/ 5252592 w 6127519"/>
              <a:gd name="connsiteY27-35136" fmla="*/ 2092210 h 6858000"/>
              <a:gd name="connsiteX28-35137" fmla="*/ 5250104 w 6127519"/>
              <a:gd name="connsiteY28-35138" fmla="*/ 2249166 h 6858000"/>
              <a:gd name="connsiteX29-35139" fmla="*/ 5251214 w 6127519"/>
              <a:gd name="connsiteY29-35140" fmla="*/ 2250944 h 6858000"/>
              <a:gd name="connsiteX30-35141" fmla="*/ 5250644 w 6127519"/>
              <a:gd name="connsiteY30-35142" fmla="*/ 2266619 h 6858000"/>
              <a:gd name="connsiteX31-35143" fmla="*/ 5293877 w 6127519"/>
              <a:gd name="connsiteY31-35144" fmla="*/ 2368649 h 6858000"/>
              <a:gd name="connsiteX32-35145" fmla="*/ 5311338 w 6127519"/>
              <a:gd name="connsiteY32-35146" fmla="*/ 2404034 h 6858000"/>
              <a:gd name="connsiteX33-35147" fmla="*/ 5338366 w 6127519"/>
              <a:gd name="connsiteY33-35148" fmla="*/ 2465052 h 6858000"/>
              <a:gd name="connsiteX34-35149" fmla="*/ 5371263 w 6127519"/>
              <a:gd name="connsiteY34-35150" fmla="*/ 2586413 h 6858000"/>
              <a:gd name="connsiteX35-35151" fmla="*/ 5407503 w 6127519"/>
              <a:gd name="connsiteY35-35152" fmla="*/ 2786290 h 6858000"/>
              <a:gd name="connsiteX36-35153" fmla="*/ 5407356 w 6127519"/>
              <a:gd name="connsiteY36-35154" fmla="*/ 2787545 h 6858000"/>
              <a:gd name="connsiteX37-35155" fmla="*/ 5457023 w 6127519"/>
              <a:gd name="connsiteY37-35156" fmla="*/ 2858292 h 6858000"/>
              <a:gd name="connsiteX38-35157" fmla="*/ 5479298 w 6127519"/>
              <a:gd name="connsiteY38-35158" fmla="*/ 2947791 h 6858000"/>
              <a:gd name="connsiteX39-35159" fmla="*/ 5481770 w 6127519"/>
              <a:gd name="connsiteY39-35160" fmla="*/ 2951352 h 6858000"/>
              <a:gd name="connsiteX40-35161" fmla="*/ 5482415 w 6127519"/>
              <a:gd name="connsiteY40-35162" fmla="*/ 3004079 h 6858000"/>
              <a:gd name="connsiteX41-35163" fmla="*/ 5503944 w 6127519"/>
              <a:gd name="connsiteY41-35164" fmla="*/ 3123335 h 6858000"/>
              <a:gd name="connsiteX42-35165" fmla="*/ 5516007 w 6127519"/>
              <a:gd name="connsiteY42-35166" fmla="*/ 3258473 h 6858000"/>
              <a:gd name="connsiteX43-35167" fmla="*/ 5589758 w 6127519"/>
              <a:gd name="connsiteY43-35168" fmla="*/ 3453699 h 6858000"/>
              <a:gd name="connsiteX44-35169" fmla="*/ 5596144 w 6127519"/>
              <a:gd name="connsiteY44-35170" fmla="*/ 3534624 h 6858000"/>
              <a:gd name="connsiteX45-35171" fmla="*/ 5597750 w 6127519"/>
              <a:gd name="connsiteY45-35172" fmla="*/ 3534129 h 6858000"/>
              <a:gd name="connsiteX46-35173" fmla="*/ 5599700 w 6127519"/>
              <a:gd name="connsiteY46-35174" fmla="*/ 3547221 h 6858000"/>
              <a:gd name="connsiteX47-35175" fmla="*/ 5615031 w 6127519"/>
              <a:gd name="connsiteY47-35176" fmla="*/ 3557482 h 6858000"/>
              <a:gd name="connsiteX48-35177" fmla="*/ 5618377 w 6127519"/>
              <a:gd name="connsiteY48-35178" fmla="*/ 3588431 h 6858000"/>
              <a:gd name="connsiteX49-35179" fmla="*/ 5612155 w 6127519"/>
              <a:gd name="connsiteY49-35180" fmla="*/ 3589869 h 6858000"/>
              <a:gd name="connsiteX50-35181" fmla="*/ 5620843 w 6127519"/>
              <a:gd name="connsiteY50-35182" fmla="*/ 3606745 h 6858000"/>
              <a:gd name="connsiteX51-35183" fmla="*/ 5655472 w 6127519"/>
              <a:gd name="connsiteY51-35184" fmla="*/ 3678877 h 6858000"/>
              <a:gd name="connsiteX52-35185" fmla="*/ 5683015 w 6127519"/>
              <a:gd name="connsiteY52-35186" fmla="*/ 3762025 h 6858000"/>
              <a:gd name="connsiteX53-35187" fmla="*/ 5696643 w 6127519"/>
              <a:gd name="connsiteY53-35188" fmla="*/ 3773888 h 6858000"/>
              <a:gd name="connsiteX54-35189" fmla="*/ 5707995 w 6127519"/>
              <a:gd name="connsiteY54-35190" fmla="*/ 3781685 h 6858000"/>
              <a:gd name="connsiteX55-35191" fmla="*/ 5768491 w 6127519"/>
              <a:gd name="connsiteY55-35192" fmla="*/ 3914399 h 6858000"/>
              <a:gd name="connsiteX56-35193" fmla="*/ 5793123 w 6127519"/>
              <a:gd name="connsiteY56-35194" fmla="*/ 3969952 h 6858000"/>
              <a:gd name="connsiteX57-35195" fmla="*/ 5808321 w 6127519"/>
              <a:gd name="connsiteY57-35196" fmla="*/ 3988153 h 6858000"/>
              <a:gd name="connsiteX58-35197" fmla="*/ 5825621 w 6127519"/>
              <a:gd name="connsiteY58-35198" fmla="*/ 4015525 h 6858000"/>
              <a:gd name="connsiteX59-35199" fmla="*/ 5860672 w 6127519"/>
              <a:gd name="connsiteY59-35200" fmla="*/ 4061579 h 6858000"/>
              <a:gd name="connsiteX60-35201" fmla="*/ 5872173 w 6127519"/>
              <a:gd name="connsiteY60-35202" fmla="*/ 4088497 h 6858000"/>
              <a:gd name="connsiteX61-35203" fmla="*/ 5894095 w 6127519"/>
              <a:gd name="connsiteY61-35204" fmla="*/ 4128857 h 6858000"/>
              <a:gd name="connsiteX62-35205" fmla="*/ 5903513 w 6127519"/>
              <a:gd name="connsiteY62-35206" fmla="*/ 4187661 h 6858000"/>
              <a:gd name="connsiteX63-35207" fmla="*/ 5917114 w 6127519"/>
              <a:gd name="connsiteY63-35208" fmla="*/ 4213096 h 6858000"/>
              <a:gd name="connsiteX64-35209" fmla="*/ 5924233 w 6127519"/>
              <a:gd name="connsiteY64-35210" fmla="*/ 4242060 h 6858000"/>
              <a:gd name="connsiteX65-35211" fmla="*/ 5928910 w 6127519"/>
              <a:gd name="connsiteY65-35212" fmla="*/ 4300973 h 6858000"/>
              <a:gd name="connsiteX66-35213" fmla="*/ 5939320 w 6127519"/>
              <a:gd name="connsiteY66-35214" fmla="*/ 4340435 h 6858000"/>
              <a:gd name="connsiteX67-35215" fmla="*/ 5946705 w 6127519"/>
              <a:gd name="connsiteY67-35216" fmla="*/ 4428051 h 6858000"/>
              <a:gd name="connsiteX68-35217" fmla="*/ 5949261 w 6127519"/>
              <a:gd name="connsiteY68-35218" fmla="*/ 4449185 h 6858000"/>
              <a:gd name="connsiteX69-35219" fmla="*/ 5968960 w 6127519"/>
              <a:gd name="connsiteY69-35220" fmla="*/ 4482655 h 6858000"/>
              <a:gd name="connsiteX70-35221" fmla="*/ 5980106 w 6127519"/>
              <a:gd name="connsiteY70-35222" fmla="*/ 4585087 h 6858000"/>
              <a:gd name="connsiteX71-35223" fmla="*/ 5998138 w 6127519"/>
              <a:gd name="connsiteY71-35224" fmla="*/ 4697518 h 6858000"/>
              <a:gd name="connsiteX72-35225" fmla="*/ 6007819 w 6127519"/>
              <a:gd name="connsiteY72-35226" fmla="*/ 4858148 h 6858000"/>
              <a:gd name="connsiteX73-35227" fmla="*/ 6007749 w 6127519"/>
              <a:gd name="connsiteY73-35228" fmla="*/ 4964715 h 6858000"/>
              <a:gd name="connsiteX74-35229" fmla="*/ 6005269 w 6127519"/>
              <a:gd name="connsiteY74-35230" fmla="*/ 5150567 h 6858000"/>
              <a:gd name="connsiteX75-35231" fmla="*/ 6001127 w 6127519"/>
              <a:gd name="connsiteY75-35232" fmla="*/ 5164609 h 6858000"/>
              <a:gd name="connsiteX76-35233" fmla="*/ 5998514 w 6127519"/>
              <a:gd name="connsiteY76-35234" fmla="*/ 5189673 h 6858000"/>
              <a:gd name="connsiteX77-35235" fmla="*/ 6018409 w 6127519"/>
              <a:gd name="connsiteY77-35236" fmla="*/ 5227157 h 6858000"/>
              <a:gd name="connsiteX78-35237" fmla="*/ 6036748 w 6127519"/>
              <a:gd name="connsiteY78-35238" fmla="*/ 5322752 h 6858000"/>
              <a:gd name="connsiteX79-35239" fmla="*/ 6036943 w 6127519"/>
              <a:gd name="connsiteY79-35240" fmla="*/ 5329480 h 6858000"/>
              <a:gd name="connsiteX80-35241" fmla="*/ 6037677 w 6127519"/>
              <a:gd name="connsiteY80-35242" fmla="*/ 5354807 h 6858000"/>
              <a:gd name="connsiteX81-35243" fmla="*/ 6039728 w 6127519"/>
              <a:gd name="connsiteY81-35244" fmla="*/ 5359416 h 6858000"/>
              <a:gd name="connsiteX82-35245" fmla="*/ 6053435 w 6127519"/>
              <a:gd name="connsiteY82-35246" fmla="*/ 5387547 h 6858000"/>
              <a:gd name="connsiteX83-35247" fmla="*/ 6065933 w 6127519"/>
              <a:gd name="connsiteY83-35248" fmla="*/ 5443002 h 6858000"/>
              <a:gd name="connsiteX84-35249" fmla="*/ 6068640 w 6127519"/>
              <a:gd name="connsiteY84-35250" fmla="*/ 5474503 h 6858000"/>
              <a:gd name="connsiteX85-35251" fmla="*/ 6080922 w 6127519"/>
              <a:gd name="connsiteY85-35252" fmla="*/ 5561070 h 6858000"/>
              <a:gd name="connsiteX86-35253" fmla="*/ 6096949 w 6127519"/>
              <a:gd name="connsiteY86-35254" fmla="*/ 5648179 h 6858000"/>
              <a:gd name="connsiteX87-35255" fmla="*/ 6125703 w 6127519"/>
              <a:gd name="connsiteY87-35256" fmla="*/ 5692894 h 6858000"/>
              <a:gd name="connsiteX88-35257" fmla="*/ 6121353 w 6127519"/>
              <a:gd name="connsiteY88-35258" fmla="*/ 5721725 h 6858000"/>
              <a:gd name="connsiteX89-35259" fmla="*/ 6121607 w 6127519"/>
              <a:gd name="connsiteY89-35260" fmla="*/ 5721959 h 6858000"/>
              <a:gd name="connsiteX90-35261" fmla="*/ 6127024 w 6127519"/>
              <a:gd name="connsiteY90-35262" fmla="*/ 5786902 h 6858000"/>
              <a:gd name="connsiteX91-35263" fmla="*/ 6127519 w 6127519"/>
              <a:gd name="connsiteY91-35264" fmla="*/ 5865775 h 6858000"/>
              <a:gd name="connsiteX92-35265" fmla="*/ 6119217 w 6127519"/>
              <a:gd name="connsiteY92-35266" fmla="*/ 5888542 h 6858000"/>
              <a:gd name="connsiteX93-35267" fmla="*/ 6102493 w 6127519"/>
              <a:gd name="connsiteY93-35268" fmla="*/ 5928602 h 6858000"/>
              <a:gd name="connsiteX94-35269" fmla="*/ 6056863 w 6127519"/>
              <a:gd name="connsiteY94-35270" fmla="*/ 6000643 h 6858000"/>
              <a:gd name="connsiteX95-35271" fmla="*/ 6045436 w 6127519"/>
              <a:gd name="connsiteY95-35272" fmla="*/ 6124480 h 6858000"/>
              <a:gd name="connsiteX96-35273" fmla="*/ 6030489 w 6127519"/>
              <a:gd name="connsiteY96-35274" fmla="*/ 6317666 h 6858000"/>
              <a:gd name="connsiteX97-35275" fmla="*/ 6007492 w 6127519"/>
              <a:gd name="connsiteY97-35276" fmla="*/ 6440818 h 6858000"/>
              <a:gd name="connsiteX98-35277" fmla="*/ 6009467 w 6127519"/>
              <a:gd name="connsiteY98-35278" fmla="*/ 6487076 h 6858000"/>
              <a:gd name="connsiteX99-35279" fmla="*/ 5995064 w 6127519"/>
              <a:gd name="connsiteY99-35280" fmla="*/ 6540791 h 6858000"/>
              <a:gd name="connsiteX100-35281" fmla="*/ 6004510 w 6127519"/>
              <a:gd name="connsiteY100-35282" fmla="*/ 6599256 h 6858000"/>
              <a:gd name="connsiteX101-35283" fmla="*/ 5986207 w 6127519"/>
              <a:gd name="connsiteY101-35284" fmla="*/ 6695855 h 6858000"/>
              <a:gd name="connsiteX102-35285" fmla="*/ 5979428 w 6127519"/>
              <a:gd name="connsiteY102-35286" fmla="*/ 6754678 h 6858000"/>
              <a:gd name="connsiteX103-35287" fmla="*/ 5983398 w 6127519"/>
              <a:gd name="connsiteY103-35288" fmla="*/ 6778641 h 6858000"/>
              <a:gd name="connsiteX104-35289" fmla="*/ 5984543 w 6127519"/>
              <a:gd name="connsiteY104-35290" fmla="*/ 6811016 h 6858000"/>
              <a:gd name="connsiteX105-35291" fmla="*/ 5979671 w 6127519"/>
              <a:gd name="connsiteY105-35292" fmla="*/ 6858000 h 6858000"/>
              <a:gd name="connsiteX106-35293" fmla="*/ 0 w 6127519"/>
              <a:gd name="connsiteY106-35294" fmla="*/ 6858000 h 6858000"/>
              <a:gd name="connsiteX107-35295" fmla="*/ 0 w 6127519"/>
              <a:gd name="connsiteY107-35296" fmla="*/ 0 h 6858000"/>
              <a:gd name="connsiteX0-35297" fmla="*/ 0 w 6127519"/>
              <a:gd name="connsiteY0-35298" fmla="*/ 0 h 6858000"/>
              <a:gd name="connsiteX1-35299" fmla="*/ 4965888 w 6127519"/>
              <a:gd name="connsiteY1-35300" fmla="*/ 0 h 6858000"/>
              <a:gd name="connsiteX2-35301" fmla="*/ 4967767 w 6127519"/>
              <a:gd name="connsiteY2-35302" fmla="*/ 7930 h 6858000"/>
              <a:gd name="connsiteX3-35303" fmla="*/ 4979444 w 6127519"/>
              <a:gd name="connsiteY3-35304" fmla="*/ 43921 h 6858000"/>
              <a:gd name="connsiteX4-35305" fmla="*/ 5021173 w 6127519"/>
              <a:gd name="connsiteY4-35306" fmla="*/ 123738 h 6858000"/>
              <a:gd name="connsiteX5-35307" fmla="*/ 5075458 w 6127519"/>
              <a:gd name="connsiteY5-35308" fmla="*/ 264355 h 6858000"/>
              <a:gd name="connsiteX6-35309" fmla="*/ 5081175 w 6127519"/>
              <a:gd name="connsiteY6-35310" fmla="*/ 277448 h 6858000"/>
              <a:gd name="connsiteX7-35311" fmla="*/ 5097011 w 6127519"/>
              <a:gd name="connsiteY7-35312" fmla="*/ 355616 h 6858000"/>
              <a:gd name="connsiteX8-35313" fmla="*/ 5130982 w 6127519"/>
              <a:gd name="connsiteY8-35314" fmla="*/ 412030 h 6858000"/>
              <a:gd name="connsiteX9-35315" fmla="*/ 5153000 w 6127519"/>
              <a:gd name="connsiteY9-35316" fmla="*/ 507134 h 6858000"/>
              <a:gd name="connsiteX10-35317" fmla="*/ 5171282 w 6127519"/>
              <a:gd name="connsiteY10-35318" fmla="*/ 602071 h 6858000"/>
              <a:gd name="connsiteX11-35319" fmla="*/ 5176196 w 6127519"/>
              <a:gd name="connsiteY11-35320" fmla="*/ 636822 h 6858000"/>
              <a:gd name="connsiteX12-35321" fmla="*/ 5189051 w 6127519"/>
              <a:gd name="connsiteY12-35322" fmla="*/ 782518 h 6858000"/>
              <a:gd name="connsiteX13-35323" fmla="*/ 5221088 w 6127519"/>
              <a:gd name="connsiteY13-35324" fmla="*/ 860193 h 6858000"/>
              <a:gd name="connsiteX14-35325" fmla="*/ 5230806 w 6127519"/>
              <a:gd name="connsiteY14-35326" fmla="*/ 961354 h 6858000"/>
              <a:gd name="connsiteX15-35327" fmla="*/ 5201018 w 6127519"/>
              <a:gd name="connsiteY15-35328" fmla="*/ 1095027 h 6858000"/>
              <a:gd name="connsiteX16-35329" fmla="*/ 5202153 w 6127519"/>
              <a:gd name="connsiteY16-35330" fmla="*/ 1133224 h 6858000"/>
              <a:gd name="connsiteX17-35331" fmla="*/ 5189234 w 6127519"/>
              <a:gd name="connsiteY17-35332" fmla="*/ 1193495 h 6858000"/>
              <a:gd name="connsiteX18-35333" fmla="*/ 5202769 w 6127519"/>
              <a:gd name="connsiteY18-35334" fmla="*/ 1269450 h 6858000"/>
              <a:gd name="connsiteX19-35335" fmla="*/ 5225968 w 6127519"/>
              <a:gd name="connsiteY19-35336" fmla="*/ 1357994 h 6858000"/>
              <a:gd name="connsiteX20-35337" fmla="*/ 5233819 w 6127519"/>
              <a:gd name="connsiteY20-35338" fmla="*/ 1380922 h 6858000"/>
              <a:gd name="connsiteX21-35339" fmla="*/ 5237226 w 6127519"/>
              <a:gd name="connsiteY21-35340" fmla="*/ 1441327 h 6858000"/>
              <a:gd name="connsiteX22-35341" fmla="*/ 5255653 w 6127519"/>
              <a:gd name="connsiteY22-35342" fmla="*/ 1524712 h 6858000"/>
              <a:gd name="connsiteX23-35343" fmla="*/ 5263491 w 6127519"/>
              <a:gd name="connsiteY23-35344" fmla="*/ 1642938 h 6858000"/>
              <a:gd name="connsiteX24-35345" fmla="*/ 5261314 w 6127519"/>
              <a:gd name="connsiteY24-35346" fmla="*/ 1689177 h 6858000"/>
              <a:gd name="connsiteX25-35347" fmla="*/ 5259788 w 6127519"/>
              <a:gd name="connsiteY25-35348" fmla="*/ 1768516 h 6858000"/>
              <a:gd name="connsiteX26-35349" fmla="*/ 5255696 w 6127519"/>
              <a:gd name="connsiteY26-35350" fmla="*/ 1953770 h 6858000"/>
              <a:gd name="connsiteX27-35351" fmla="*/ 5252592 w 6127519"/>
              <a:gd name="connsiteY27-35352" fmla="*/ 2092210 h 6858000"/>
              <a:gd name="connsiteX28-35353" fmla="*/ 5250104 w 6127519"/>
              <a:gd name="connsiteY28-35354" fmla="*/ 2249166 h 6858000"/>
              <a:gd name="connsiteX29-35355" fmla="*/ 5251214 w 6127519"/>
              <a:gd name="connsiteY29-35356" fmla="*/ 2250944 h 6858000"/>
              <a:gd name="connsiteX30-35357" fmla="*/ 5250644 w 6127519"/>
              <a:gd name="connsiteY30-35358" fmla="*/ 2266619 h 6858000"/>
              <a:gd name="connsiteX31-35359" fmla="*/ 5293877 w 6127519"/>
              <a:gd name="connsiteY31-35360" fmla="*/ 2368649 h 6858000"/>
              <a:gd name="connsiteX32-35361" fmla="*/ 5311338 w 6127519"/>
              <a:gd name="connsiteY32-35362" fmla="*/ 2404034 h 6858000"/>
              <a:gd name="connsiteX33-35363" fmla="*/ 5338366 w 6127519"/>
              <a:gd name="connsiteY33-35364" fmla="*/ 2465052 h 6858000"/>
              <a:gd name="connsiteX34-35365" fmla="*/ 5371263 w 6127519"/>
              <a:gd name="connsiteY34-35366" fmla="*/ 2586413 h 6858000"/>
              <a:gd name="connsiteX35-35367" fmla="*/ 5407503 w 6127519"/>
              <a:gd name="connsiteY35-35368" fmla="*/ 2786290 h 6858000"/>
              <a:gd name="connsiteX36-35369" fmla="*/ 5407356 w 6127519"/>
              <a:gd name="connsiteY36-35370" fmla="*/ 2787545 h 6858000"/>
              <a:gd name="connsiteX37-35371" fmla="*/ 5457023 w 6127519"/>
              <a:gd name="connsiteY37-35372" fmla="*/ 2858292 h 6858000"/>
              <a:gd name="connsiteX38-35373" fmla="*/ 5479298 w 6127519"/>
              <a:gd name="connsiteY38-35374" fmla="*/ 2947791 h 6858000"/>
              <a:gd name="connsiteX39-35375" fmla="*/ 5481770 w 6127519"/>
              <a:gd name="connsiteY39-35376" fmla="*/ 2951352 h 6858000"/>
              <a:gd name="connsiteX40-35377" fmla="*/ 5482415 w 6127519"/>
              <a:gd name="connsiteY40-35378" fmla="*/ 3004079 h 6858000"/>
              <a:gd name="connsiteX41-35379" fmla="*/ 5503944 w 6127519"/>
              <a:gd name="connsiteY41-35380" fmla="*/ 3123335 h 6858000"/>
              <a:gd name="connsiteX42-35381" fmla="*/ 5516007 w 6127519"/>
              <a:gd name="connsiteY42-35382" fmla="*/ 3258473 h 6858000"/>
              <a:gd name="connsiteX43-35383" fmla="*/ 5589758 w 6127519"/>
              <a:gd name="connsiteY43-35384" fmla="*/ 3453699 h 6858000"/>
              <a:gd name="connsiteX44-35385" fmla="*/ 5596144 w 6127519"/>
              <a:gd name="connsiteY44-35386" fmla="*/ 3534624 h 6858000"/>
              <a:gd name="connsiteX45-35387" fmla="*/ 5597750 w 6127519"/>
              <a:gd name="connsiteY45-35388" fmla="*/ 3534129 h 6858000"/>
              <a:gd name="connsiteX46-35389" fmla="*/ 5599700 w 6127519"/>
              <a:gd name="connsiteY46-35390" fmla="*/ 3547221 h 6858000"/>
              <a:gd name="connsiteX47-35391" fmla="*/ 5615031 w 6127519"/>
              <a:gd name="connsiteY47-35392" fmla="*/ 3557482 h 6858000"/>
              <a:gd name="connsiteX48-35393" fmla="*/ 5618377 w 6127519"/>
              <a:gd name="connsiteY48-35394" fmla="*/ 3588431 h 6858000"/>
              <a:gd name="connsiteX49-35395" fmla="*/ 5612155 w 6127519"/>
              <a:gd name="connsiteY49-35396" fmla="*/ 3589869 h 6858000"/>
              <a:gd name="connsiteX50-35397" fmla="*/ 5620843 w 6127519"/>
              <a:gd name="connsiteY50-35398" fmla="*/ 3606745 h 6858000"/>
              <a:gd name="connsiteX51-35399" fmla="*/ 5655472 w 6127519"/>
              <a:gd name="connsiteY51-35400" fmla="*/ 3678877 h 6858000"/>
              <a:gd name="connsiteX52-35401" fmla="*/ 5683015 w 6127519"/>
              <a:gd name="connsiteY52-35402" fmla="*/ 3762025 h 6858000"/>
              <a:gd name="connsiteX53-35403" fmla="*/ 5696643 w 6127519"/>
              <a:gd name="connsiteY53-35404" fmla="*/ 3773888 h 6858000"/>
              <a:gd name="connsiteX54-35405" fmla="*/ 5707995 w 6127519"/>
              <a:gd name="connsiteY54-35406" fmla="*/ 3781685 h 6858000"/>
              <a:gd name="connsiteX55-35407" fmla="*/ 5768491 w 6127519"/>
              <a:gd name="connsiteY55-35408" fmla="*/ 3914399 h 6858000"/>
              <a:gd name="connsiteX56-35409" fmla="*/ 5793123 w 6127519"/>
              <a:gd name="connsiteY56-35410" fmla="*/ 3969952 h 6858000"/>
              <a:gd name="connsiteX57-35411" fmla="*/ 5808321 w 6127519"/>
              <a:gd name="connsiteY57-35412" fmla="*/ 3988153 h 6858000"/>
              <a:gd name="connsiteX58-35413" fmla="*/ 5825621 w 6127519"/>
              <a:gd name="connsiteY58-35414" fmla="*/ 4015525 h 6858000"/>
              <a:gd name="connsiteX59-35415" fmla="*/ 5860672 w 6127519"/>
              <a:gd name="connsiteY59-35416" fmla="*/ 4061579 h 6858000"/>
              <a:gd name="connsiteX60-35417" fmla="*/ 5872173 w 6127519"/>
              <a:gd name="connsiteY60-35418" fmla="*/ 4088497 h 6858000"/>
              <a:gd name="connsiteX61-35419" fmla="*/ 5894095 w 6127519"/>
              <a:gd name="connsiteY61-35420" fmla="*/ 4128857 h 6858000"/>
              <a:gd name="connsiteX62-35421" fmla="*/ 5903513 w 6127519"/>
              <a:gd name="connsiteY62-35422" fmla="*/ 4187661 h 6858000"/>
              <a:gd name="connsiteX63-35423" fmla="*/ 5917114 w 6127519"/>
              <a:gd name="connsiteY63-35424" fmla="*/ 4213096 h 6858000"/>
              <a:gd name="connsiteX64-35425" fmla="*/ 5924233 w 6127519"/>
              <a:gd name="connsiteY64-35426" fmla="*/ 4242060 h 6858000"/>
              <a:gd name="connsiteX65-35427" fmla="*/ 5928910 w 6127519"/>
              <a:gd name="connsiteY65-35428" fmla="*/ 4300973 h 6858000"/>
              <a:gd name="connsiteX66-35429" fmla="*/ 5939320 w 6127519"/>
              <a:gd name="connsiteY66-35430" fmla="*/ 4340435 h 6858000"/>
              <a:gd name="connsiteX67-35431" fmla="*/ 5946705 w 6127519"/>
              <a:gd name="connsiteY67-35432" fmla="*/ 4428051 h 6858000"/>
              <a:gd name="connsiteX68-35433" fmla="*/ 5949261 w 6127519"/>
              <a:gd name="connsiteY68-35434" fmla="*/ 4449185 h 6858000"/>
              <a:gd name="connsiteX69-35435" fmla="*/ 5968960 w 6127519"/>
              <a:gd name="connsiteY69-35436" fmla="*/ 4482655 h 6858000"/>
              <a:gd name="connsiteX70-35437" fmla="*/ 5980106 w 6127519"/>
              <a:gd name="connsiteY70-35438" fmla="*/ 4585087 h 6858000"/>
              <a:gd name="connsiteX71-35439" fmla="*/ 5998138 w 6127519"/>
              <a:gd name="connsiteY71-35440" fmla="*/ 4697518 h 6858000"/>
              <a:gd name="connsiteX72-35441" fmla="*/ 6007819 w 6127519"/>
              <a:gd name="connsiteY72-35442" fmla="*/ 4858148 h 6858000"/>
              <a:gd name="connsiteX73-35443" fmla="*/ 6007749 w 6127519"/>
              <a:gd name="connsiteY73-35444" fmla="*/ 4964715 h 6858000"/>
              <a:gd name="connsiteX74-35445" fmla="*/ 6005269 w 6127519"/>
              <a:gd name="connsiteY74-35446" fmla="*/ 5150567 h 6858000"/>
              <a:gd name="connsiteX75-35447" fmla="*/ 6001127 w 6127519"/>
              <a:gd name="connsiteY75-35448" fmla="*/ 5164609 h 6858000"/>
              <a:gd name="connsiteX76-35449" fmla="*/ 5998514 w 6127519"/>
              <a:gd name="connsiteY76-35450" fmla="*/ 5189673 h 6858000"/>
              <a:gd name="connsiteX77-35451" fmla="*/ 6018409 w 6127519"/>
              <a:gd name="connsiteY77-35452" fmla="*/ 5227157 h 6858000"/>
              <a:gd name="connsiteX78-35453" fmla="*/ 6036748 w 6127519"/>
              <a:gd name="connsiteY78-35454" fmla="*/ 5322752 h 6858000"/>
              <a:gd name="connsiteX79-35455" fmla="*/ 6036943 w 6127519"/>
              <a:gd name="connsiteY79-35456" fmla="*/ 5329480 h 6858000"/>
              <a:gd name="connsiteX80-35457" fmla="*/ 6037677 w 6127519"/>
              <a:gd name="connsiteY80-35458" fmla="*/ 5354807 h 6858000"/>
              <a:gd name="connsiteX81-35459" fmla="*/ 6039728 w 6127519"/>
              <a:gd name="connsiteY81-35460" fmla="*/ 5359416 h 6858000"/>
              <a:gd name="connsiteX82-35461" fmla="*/ 6053435 w 6127519"/>
              <a:gd name="connsiteY82-35462" fmla="*/ 5387547 h 6858000"/>
              <a:gd name="connsiteX83-35463" fmla="*/ 6065933 w 6127519"/>
              <a:gd name="connsiteY83-35464" fmla="*/ 5443002 h 6858000"/>
              <a:gd name="connsiteX84-35465" fmla="*/ 6068640 w 6127519"/>
              <a:gd name="connsiteY84-35466" fmla="*/ 5474503 h 6858000"/>
              <a:gd name="connsiteX85-35467" fmla="*/ 6080922 w 6127519"/>
              <a:gd name="connsiteY85-35468" fmla="*/ 5561070 h 6858000"/>
              <a:gd name="connsiteX86-35469" fmla="*/ 6096949 w 6127519"/>
              <a:gd name="connsiteY86-35470" fmla="*/ 5648179 h 6858000"/>
              <a:gd name="connsiteX87-35471" fmla="*/ 6121353 w 6127519"/>
              <a:gd name="connsiteY87-35472" fmla="*/ 5721725 h 6858000"/>
              <a:gd name="connsiteX88-35473" fmla="*/ 6121607 w 6127519"/>
              <a:gd name="connsiteY88-35474" fmla="*/ 5721959 h 6858000"/>
              <a:gd name="connsiteX89-35475" fmla="*/ 6127024 w 6127519"/>
              <a:gd name="connsiteY89-35476" fmla="*/ 5786902 h 6858000"/>
              <a:gd name="connsiteX90-35477" fmla="*/ 6127519 w 6127519"/>
              <a:gd name="connsiteY90-35478" fmla="*/ 5865775 h 6858000"/>
              <a:gd name="connsiteX91-35479" fmla="*/ 6119217 w 6127519"/>
              <a:gd name="connsiteY91-35480" fmla="*/ 5888542 h 6858000"/>
              <a:gd name="connsiteX92-35481" fmla="*/ 6102493 w 6127519"/>
              <a:gd name="connsiteY92-35482" fmla="*/ 5928602 h 6858000"/>
              <a:gd name="connsiteX93-35483" fmla="*/ 6056863 w 6127519"/>
              <a:gd name="connsiteY93-35484" fmla="*/ 6000643 h 6858000"/>
              <a:gd name="connsiteX94-35485" fmla="*/ 6045436 w 6127519"/>
              <a:gd name="connsiteY94-35486" fmla="*/ 6124480 h 6858000"/>
              <a:gd name="connsiteX95-35487" fmla="*/ 6030489 w 6127519"/>
              <a:gd name="connsiteY95-35488" fmla="*/ 6317666 h 6858000"/>
              <a:gd name="connsiteX96-35489" fmla="*/ 6007492 w 6127519"/>
              <a:gd name="connsiteY96-35490" fmla="*/ 6440818 h 6858000"/>
              <a:gd name="connsiteX97-35491" fmla="*/ 6009467 w 6127519"/>
              <a:gd name="connsiteY97-35492" fmla="*/ 6487076 h 6858000"/>
              <a:gd name="connsiteX98-35493" fmla="*/ 5995064 w 6127519"/>
              <a:gd name="connsiteY98-35494" fmla="*/ 6540791 h 6858000"/>
              <a:gd name="connsiteX99-35495" fmla="*/ 6004510 w 6127519"/>
              <a:gd name="connsiteY99-35496" fmla="*/ 6599256 h 6858000"/>
              <a:gd name="connsiteX100-35497" fmla="*/ 5986207 w 6127519"/>
              <a:gd name="connsiteY100-35498" fmla="*/ 6695855 h 6858000"/>
              <a:gd name="connsiteX101-35499" fmla="*/ 5979428 w 6127519"/>
              <a:gd name="connsiteY101-35500" fmla="*/ 6754678 h 6858000"/>
              <a:gd name="connsiteX102-35501" fmla="*/ 5983398 w 6127519"/>
              <a:gd name="connsiteY102-35502" fmla="*/ 6778641 h 6858000"/>
              <a:gd name="connsiteX103-35503" fmla="*/ 5984543 w 6127519"/>
              <a:gd name="connsiteY103-35504" fmla="*/ 6811016 h 6858000"/>
              <a:gd name="connsiteX104-35505" fmla="*/ 5979671 w 6127519"/>
              <a:gd name="connsiteY104-35506" fmla="*/ 6858000 h 6858000"/>
              <a:gd name="connsiteX105-35507" fmla="*/ 0 w 6127519"/>
              <a:gd name="connsiteY105-35508" fmla="*/ 6858000 h 6858000"/>
              <a:gd name="connsiteX106-35509" fmla="*/ 0 w 6127519"/>
              <a:gd name="connsiteY106-35510" fmla="*/ 0 h 6858000"/>
              <a:gd name="connsiteX0-35511" fmla="*/ 0 w 6127519"/>
              <a:gd name="connsiteY0-35512" fmla="*/ 0 h 6858000"/>
              <a:gd name="connsiteX1-35513" fmla="*/ 4965888 w 6127519"/>
              <a:gd name="connsiteY1-35514" fmla="*/ 0 h 6858000"/>
              <a:gd name="connsiteX2-35515" fmla="*/ 4967767 w 6127519"/>
              <a:gd name="connsiteY2-35516" fmla="*/ 7930 h 6858000"/>
              <a:gd name="connsiteX3-35517" fmla="*/ 4979444 w 6127519"/>
              <a:gd name="connsiteY3-35518" fmla="*/ 43921 h 6858000"/>
              <a:gd name="connsiteX4-35519" fmla="*/ 5021173 w 6127519"/>
              <a:gd name="connsiteY4-35520" fmla="*/ 123738 h 6858000"/>
              <a:gd name="connsiteX5-35521" fmla="*/ 5075458 w 6127519"/>
              <a:gd name="connsiteY5-35522" fmla="*/ 264355 h 6858000"/>
              <a:gd name="connsiteX6-35523" fmla="*/ 5081175 w 6127519"/>
              <a:gd name="connsiteY6-35524" fmla="*/ 277448 h 6858000"/>
              <a:gd name="connsiteX7-35525" fmla="*/ 5097011 w 6127519"/>
              <a:gd name="connsiteY7-35526" fmla="*/ 355616 h 6858000"/>
              <a:gd name="connsiteX8-35527" fmla="*/ 5130982 w 6127519"/>
              <a:gd name="connsiteY8-35528" fmla="*/ 412030 h 6858000"/>
              <a:gd name="connsiteX9-35529" fmla="*/ 5153000 w 6127519"/>
              <a:gd name="connsiteY9-35530" fmla="*/ 507134 h 6858000"/>
              <a:gd name="connsiteX10-35531" fmla="*/ 5171282 w 6127519"/>
              <a:gd name="connsiteY10-35532" fmla="*/ 602071 h 6858000"/>
              <a:gd name="connsiteX11-35533" fmla="*/ 5176196 w 6127519"/>
              <a:gd name="connsiteY11-35534" fmla="*/ 636822 h 6858000"/>
              <a:gd name="connsiteX12-35535" fmla="*/ 5189051 w 6127519"/>
              <a:gd name="connsiteY12-35536" fmla="*/ 782518 h 6858000"/>
              <a:gd name="connsiteX13-35537" fmla="*/ 5221088 w 6127519"/>
              <a:gd name="connsiteY13-35538" fmla="*/ 860193 h 6858000"/>
              <a:gd name="connsiteX14-35539" fmla="*/ 5230806 w 6127519"/>
              <a:gd name="connsiteY14-35540" fmla="*/ 961354 h 6858000"/>
              <a:gd name="connsiteX15-35541" fmla="*/ 5201018 w 6127519"/>
              <a:gd name="connsiteY15-35542" fmla="*/ 1095027 h 6858000"/>
              <a:gd name="connsiteX16-35543" fmla="*/ 5202153 w 6127519"/>
              <a:gd name="connsiteY16-35544" fmla="*/ 1133224 h 6858000"/>
              <a:gd name="connsiteX17-35545" fmla="*/ 5189234 w 6127519"/>
              <a:gd name="connsiteY17-35546" fmla="*/ 1193495 h 6858000"/>
              <a:gd name="connsiteX18-35547" fmla="*/ 5202769 w 6127519"/>
              <a:gd name="connsiteY18-35548" fmla="*/ 1269450 h 6858000"/>
              <a:gd name="connsiteX19-35549" fmla="*/ 5225968 w 6127519"/>
              <a:gd name="connsiteY19-35550" fmla="*/ 1357994 h 6858000"/>
              <a:gd name="connsiteX20-35551" fmla="*/ 5233819 w 6127519"/>
              <a:gd name="connsiteY20-35552" fmla="*/ 1380922 h 6858000"/>
              <a:gd name="connsiteX21-35553" fmla="*/ 5237226 w 6127519"/>
              <a:gd name="connsiteY21-35554" fmla="*/ 1441327 h 6858000"/>
              <a:gd name="connsiteX22-35555" fmla="*/ 5255653 w 6127519"/>
              <a:gd name="connsiteY22-35556" fmla="*/ 1524712 h 6858000"/>
              <a:gd name="connsiteX23-35557" fmla="*/ 5263491 w 6127519"/>
              <a:gd name="connsiteY23-35558" fmla="*/ 1642938 h 6858000"/>
              <a:gd name="connsiteX24-35559" fmla="*/ 5261314 w 6127519"/>
              <a:gd name="connsiteY24-35560" fmla="*/ 1689177 h 6858000"/>
              <a:gd name="connsiteX25-35561" fmla="*/ 5259788 w 6127519"/>
              <a:gd name="connsiteY25-35562" fmla="*/ 1768516 h 6858000"/>
              <a:gd name="connsiteX26-35563" fmla="*/ 5255696 w 6127519"/>
              <a:gd name="connsiteY26-35564" fmla="*/ 1953770 h 6858000"/>
              <a:gd name="connsiteX27-35565" fmla="*/ 5252592 w 6127519"/>
              <a:gd name="connsiteY27-35566" fmla="*/ 2092210 h 6858000"/>
              <a:gd name="connsiteX28-35567" fmla="*/ 5250104 w 6127519"/>
              <a:gd name="connsiteY28-35568" fmla="*/ 2249166 h 6858000"/>
              <a:gd name="connsiteX29-35569" fmla="*/ 5251214 w 6127519"/>
              <a:gd name="connsiteY29-35570" fmla="*/ 2250944 h 6858000"/>
              <a:gd name="connsiteX30-35571" fmla="*/ 5250644 w 6127519"/>
              <a:gd name="connsiteY30-35572" fmla="*/ 2266619 h 6858000"/>
              <a:gd name="connsiteX31-35573" fmla="*/ 5293877 w 6127519"/>
              <a:gd name="connsiteY31-35574" fmla="*/ 2368649 h 6858000"/>
              <a:gd name="connsiteX32-35575" fmla="*/ 5311338 w 6127519"/>
              <a:gd name="connsiteY32-35576" fmla="*/ 2404034 h 6858000"/>
              <a:gd name="connsiteX33-35577" fmla="*/ 5338366 w 6127519"/>
              <a:gd name="connsiteY33-35578" fmla="*/ 2465052 h 6858000"/>
              <a:gd name="connsiteX34-35579" fmla="*/ 5371263 w 6127519"/>
              <a:gd name="connsiteY34-35580" fmla="*/ 2586413 h 6858000"/>
              <a:gd name="connsiteX35-35581" fmla="*/ 5407503 w 6127519"/>
              <a:gd name="connsiteY35-35582" fmla="*/ 2786290 h 6858000"/>
              <a:gd name="connsiteX36-35583" fmla="*/ 5407356 w 6127519"/>
              <a:gd name="connsiteY36-35584" fmla="*/ 2787545 h 6858000"/>
              <a:gd name="connsiteX37-35585" fmla="*/ 5457023 w 6127519"/>
              <a:gd name="connsiteY37-35586" fmla="*/ 2858292 h 6858000"/>
              <a:gd name="connsiteX38-35587" fmla="*/ 5479298 w 6127519"/>
              <a:gd name="connsiteY38-35588" fmla="*/ 2947791 h 6858000"/>
              <a:gd name="connsiteX39-35589" fmla="*/ 5481770 w 6127519"/>
              <a:gd name="connsiteY39-35590" fmla="*/ 2951352 h 6858000"/>
              <a:gd name="connsiteX40-35591" fmla="*/ 5482415 w 6127519"/>
              <a:gd name="connsiteY40-35592" fmla="*/ 3004079 h 6858000"/>
              <a:gd name="connsiteX41-35593" fmla="*/ 5503944 w 6127519"/>
              <a:gd name="connsiteY41-35594" fmla="*/ 3123335 h 6858000"/>
              <a:gd name="connsiteX42-35595" fmla="*/ 5516007 w 6127519"/>
              <a:gd name="connsiteY42-35596" fmla="*/ 3258473 h 6858000"/>
              <a:gd name="connsiteX43-35597" fmla="*/ 5589758 w 6127519"/>
              <a:gd name="connsiteY43-35598" fmla="*/ 3453699 h 6858000"/>
              <a:gd name="connsiteX44-35599" fmla="*/ 5596144 w 6127519"/>
              <a:gd name="connsiteY44-35600" fmla="*/ 3534624 h 6858000"/>
              <a:gd name="connsiteX45-35601" fmla="*/ 5597750 w 6127519"/>
              <a:gd name="connsiteY45-35602" fmla="*/ 3534129 h 6858000"/>
              <a:gd name="connsiteX46-35603" fmla="*/ 5599700 w 6127519"/>
              <a:gd name="connsiteY46-35604" fmla="*/ 3547221 h 6858000"/>
              <a:gd name="connsiteX47-35605" fmla="*/ 5615031 w 6127519"/>
              <a:gd name="connsiteY47-35606" fmla="*/ 3557482 h 6858000"/>
              <a:gd name="connsiteX48-35607" fmla="*/ 5618377 w 6127519"/>
              <a:gd name="connsiteY48-35608" fmla="*/ 3588431 h 6858000"/>
              <a:gd name="connsiteX49-35609" fmla="*/ 5612155 w 6127519"/>
              <a:gd name="connsiteY49-35610" fmla="*/ 3589869 h 6858000"/>
              <a:gd name="connsiteX50-35611" fmla="*/ 5620843 w 6127519"/>
              <a:gd name="connsiteY50-35612" fmla="*/ 3606745 h 6858000"/>
              <a:gd name="connsiteX51-35613" fmla="*/ 5655472 w 6127519"/>
              <a:gd name="connsiteY51-35614" fmla="*/ 3678877 h 6858000"/>
              <a:gd name="connsiteX52-35615" fmla="*/ 5683015 w 6127519"/>
              <a:gd name="connsiteY52-35616" fmla="*/ 3762025 h 6858000"/>
              <a:gd name="connsiteX53-35617" fmla="*/ 5696643 w 6127519"/>
              <a:gd name="connsiteY53-35618" fmla="*/ 3773888 h 6858000"/>
              <a:gd name="connsiteX54-35619" fmla="*/ 5707995 w 6127519"/>
              <a:gd name="connsiteY54-35620" fmla="*/ 3781685 h 6858000"/>
              <a:gd name="connsiteX55-35621" fmla="*/ 5768491 w 6127519"/>
              <a:gd name="connsiteY55-35622" fmla="*/ 3914399 h 6858000"/>
              <a:gd name="connsiteX56-35623" fmla="*/ 5793123 w 6127519"/>
              <a:gd name="connsiteY56-35624" fmla="*/ 3969952 h 6858000"/>
              <a:gd name="connsiteX57-35625" fmla="*/ 5808321 w 6127519"/>
              <a:gd name="connsiteY57-35626" fmla="*/ 3988153 h 6858000"/>
              <a:gd name="connsiteX58-35627" fmla="*/ 5825621 w 6127519"/>
              <a:gd name="connsiteY58-35628" fmla="*/ 4015525 h 6858000"/>
              <a:gd name="connsiteX59-35629" fmla="*/ 5860672 w 6127519"/>
              <a:gd name="connsiteY59-35630" fmla="*/ 4061579 h 6858000"/>
              <a:gd name="connsiteX60-35631" fmla="*/ 5872173 w 6127519"/>
              <a:gd name="connsiteY60-35632" fmla="*/ 4088497 h 6858000"/>
              <a:gd name="connsiteX61-35633" fmla="*/ 5894095 w 6127519"/>
              <a:gd name="connsiteY61-35634" fmla="*/ 4128857 h 6858000"/>
              <a:gd name="connsiteX62-35635" fmla="*/ 5903513 w 6127519"/>
              <a:gd name="connsiteY62-35636" fmla="*/ 4187661 h 6858000"/>
              <a:gd name="connsiteX63-35637" fmla="*/ 5917114 w 6127519"/>
              <a:gd name="connsiteY63-35638" fmla="*/ 4213096 h 6858000"/>
              <a:gd name="connsiteX64-35639" fmla="*/ 5924233 w 6127519"/>
              <a:gd name="connsiteY64-35640" fmla="*/ 4242060 h 6858000"/>
              <a:gd name="connsiteX65-35641" fmla="*/ 5928910 w 6127519"/>
              <a:gd name="connsiteY65-35642" fmla="*/ 4300973 h 6858000"/>
              <a:gd name="connsiteX66-35643" fmla="*/ 5939320 w 6127519"/>
              <a:gd name="connsiteY66-35644" fmla="*/ 4340435 h 6858000"/>
              <a:gd name="connsiteX67-35645" fmla="*/ 5946705 w 6127519"/>
              <a:gd name="connsiteY67-35646" fmla="*/ 4428051 h 6858000"/>
              <a:gd name="connsiteX68-35647" fmla="*/ 5949261 w 6127519"/>
              <a:gd name="connsiteY68-35648" fmla="*/ 4449185 h 6858000"/>
              <a:gd name="connsiteX69-35649" fmla="*/ 5968960 w 6127519"/>
              <a:gd name="connsiteY69-35650" fmla="*/ 4482655 h 6858000"/>
              <a:gd name="connsiteX70-35651" fmla="*/ 5980106 w 6127519"/>
              <a:gd name="connsiteY70-35652" fmla="*/ 4585087 h 6858000"/>
              <a:gd name="connsiteX71-35653" fmla="*/ 5998138 w 6127519"/>
              <a:gd name="connsiteY71-35654" fmla="*/ 4697518 h 6858000"/>
              <a:gd name="connsiteX72-35655" fmla="*/ 6007819 w 6127519"/>
              <a:gd name="connsiteY72-35656" fmla="*/ 4858148 h 6858000"/>
              <a:gd name="connsiteX73-35657" fmla="*/ 6007749 w 6127519"/>
              <a:gd name="connsiteY73-35658" fmla="*/ 4964715 h 6858000"/>
              <a:gd name="connsiteX74-35659" fmla="*/ 6005269 w 6127519"/>
              <a:gd name="connsiteY74-35660" fmla="*/ 5150567 h 6858000"/>
              <a:gd name="connsiteX75-35661" fmla="*/ 6001127 w 6127519"/>
              <a:gd name="connsiteY75-35662" fmla="*/ 5164609 h 6858000"/>
              <a:gd name="connsiteX76-35663" fmla="*/ 5998514 w 6127519"/>
              <a:gd name="connsiteY76-35664" fmla="*/ 5189673 h 6858000"/>
              <a:gd name="connsiteX77-35665" fmla="*/ 6018409 w 6127519"/>
              <a:gd name="connsiteY77-35666" fmla="*/ 5227157 h 6858000"/>
              <a:gd name="connsiteX78-35667" fmla="*/ 6036748 w 6127519"/>
              <a:gd name="connsiteY78-35668" fmla="*/ 5322752 h 6858000"/>
              <a:gd name="connsiteX79-35669" fmla="*/ 6036943 w 6127519"/>
              <a:gd name="connsiteY79-35670" fmla="*/ 5329480 h 6858000"/>
              <a:gd name="connsiteX80-35671" fmla="*/ 6037677 w 6127519"/>
              <a:gd name="connsiteY80-35672" fmla="*/ 5354807 h 6858000"/>
              <a:gd name="connsiteX81-35673" fmla="*/ 6039728 w 6127519"/>
              <a:gd name="connsiteY81-35674" fmla="*/ 5359416 h 6858000"/>
              <a:gd name="connsiteX82-35675" fmla="*/ 6053435 w 6127519"/>
              <a:gd name="connsiteY82-35676" fmla="*/ 5387547 h 6858000"/>
              <a:gd name="connsiteX83-35677" fmla="*/ 6065933 w 6127519"/>
              <a:gd name="connsiteY83-35678" fmla="*/ 5443002 h 6858000"/>
              <a:gd name="connsiteX84-35679" fmla="*/ 6068640 w 6127519"/>
              <a:gd name="connsiteY84-35680" fmla="*/ 5474503 h 6858000"/>
              <a:gd name="connsiteX85-35681" fmla="*/ 6080922 w 6127519"/>
              <a:gd name="connsiteY85-35682" fmla="*/ 5561070 h 6858000"/>
              <a:gd name="connsiteX86-35683" fmla="*/ 6096949 w 6127519"/>
              <a:gd name="connsiteY86-35684" fmla="*/ 5648179 h 6858000"/>
              <a:gd name="connsiteX87-35685" fmla="*/ 6121353 w 6127519"/>
              <a:gd name="connsiteY87-35686" fmla="*/ 5721725 h 6858000"/>
              <a:gd name="connsiteX88-35687" fmla="*/ 6109884 w 6127519"/>
              <a:gd name="connsiteY88-35688" fmla="*/ 5721959 h 6858000"/>
              <a:gd name="connsiteX89-35689" fmla="*/ 6127024 w 6127519"/>
              <a:gd name="connsiteY89-35690" fmla="*/ 5786902 h 6858000"/>
              <a:gd name="connsiteX90-35691" fmla="*/ 6127519 w 6127519"/>
              <a:gd name="connsiteY90-35692" fmla="*/ 5865775 h 6858000"/>
              <a:gd name="connsiteX91-35693" fmla="*/ 6119217 w 6127519"/>
              <a:gd name="connsiteY91-35694" fmla="*/ 5888542 h 6858000"/>
              <a:gd name="connsiteX92-35695" fmla="*/ 6102493 w 6127519"/>
              <a:gd name="connsiteY92-35696" fmla="*/ 5928602 h 6858000"/>
              <a:gd name="connsiteX93-35697" fmla="*/ 6056863 w 6127519"/>
              <a:gd name="connsiteY93-35698" fmla="*/ 6000643 h 6858000"/>
              <a:gd name="connsiteX94-35699" fmla="*/ 6045436 w 6127519"/>
              <a:gd name="connsiteY94-35700" fmla="*/ 6124480 h 6858000"/>
              <a:gd name="connsiteX95-35701" fmla="*/ 6030489 w 6127519"/>
              <a:gd name="connsiteY95-35702" fmla="*/ 6317666 h 6858000"/>
              <a:gd name="connsiteX96-35703" fmla="*/ 6007492 w 6127519"/>
              <a:gd name="connsiteY96-35704" fmla="*/ 6440818 h 6858000"/>
              <a:gd name="connsiteX97-35705" fmla="*/ 6009467 w 6127519"/>
              <a:gd name="connsiteY97-35706" fmla="*/ 6487076 h 6858000"/>
              <a:gd name="connsiteX98-35707" fmla="*/ 5995064 w 6127519"/>
              <a:gd name="connsiteY98-35708" fmla="*/ 6540791 h 6858000"/>
              <a:gd name="connsiteX99-35709" fmla="*/ 6004510 w 6127519"/>
              <a:gd name="connsiteY99-35710" fmla="*/ 6599256 h 6858000"/>
              <a:gd name="connsiteX100-35711" fmla="*/ 5986207 w 6127519"/>
              <a:gd name="connsiteY100-35712" fmla="*/ 6695855 h 6858000"/>
              <a:gd name="connsiteX101-35713" fmla="*/ 5979428 w 6127519"/>
              <a:gd name="connsiteY101-35714" fmla="*/ 6754678 h 6858000"/>
              <a:gd name="connsiteX102-35715" fmla="*/ 5983398 w 6127519"/>
              <a:gd name="connsiteY102-35716" fmla="*/ 6778641 h 6858000"/>
              <a:gd name="connsiteX103-35717" fmla="*/ 5984543 w 6127519"/>
              <a:gd name="connsiteY103-35718" fmla="*/ 6811016 h 6858000"/>
              <a:gd name="connsiteX104-35719" fmla="*/ 5979671 w 6127519"/>
              <a:gd name="connsiteY104-35720" fmla="*/ 6858000 h 6858000"/>
              <a:gd name="connsiteX105-35721" fmla="*/ 0 w 6127519"/>
              <a:gd name="connsiteY105-35722" fmla="*/ 6858000 h 6858000"/>
              <a:gd name="connsiteX106-35723" fmla="*/ 0 w 6127519"/>
              <a:gd name="connsiteY106-35724" fmla="*/ 0 h 6858000"/>
              <a:gd name="connsiteX0-35725" fmla="*/ 0 w 6127519"/>
              <a:gd name="connsiteY0-35726" fmla="*/ 0 h 6858000"/>
              <a:gd name="connsiteX1-35727" fmla="*/ 4965888 w 6127519"/>
              <a:gd name="connsiteY1-35728" fmla="*/ 0 h 6858000"/>
              <a:gd name="connsiteX2-35729" fmla="*/ 4967767 w 6127519"/>
              <a:gd name="connsiteY2-35730" fmla="*/ 7930 h 6858000"/>
              <a:gd name="connsiteX3-35731" fmla="*/ 4979444 w 6127519"/>
              <a:gd name="connsiteY3-35732" fmla="*/ 43921 h 6858000"/>
              <a:gd name="connsiteX4-35733" fmla="*/ 5021173 w 6127519"/>
              <a:gd name="connsiteY4-35734" fmla="*/ 123738 h 6858000"/>
              <a:gd name="connsiteX5-35735" fmla="*/ 5075458 w 6127519"/>
              <a:gd name="connsiteY5-35736" fmla="*/ 264355 h 6858000"/>
              <a:gd name="connsiteX6-35737" fmla="*/ 5081175 w 6127519"/>
              <a:gd name="connsiteY6-35738" fmla="*/ 277448 h 6858000"/>
              <a:gd name="connsiteX7-35739" fmla="*/ 5097011 w 6127519"/>
              <a:gd name="connsiteY7-35740" fmla="*/ 355616 h 6858000"/>
              <a:gd name="connsiteX8-35741" fmla="*/ 5130982 w 6127519"/>
              <a:gd name="connsiteY8-35742" fmla="*/ 412030 h 6858000"/>
              <a:gd name="connsiteX9-35743" fmla="*/ 5153000 w 6127519"/>
              <a:gd name="connsiteY9-35744" fmla="*/ 507134 h 6858000"/>
              <a:gd name="connsiteX10-35745" fmla="*/ 5171282 w 6127519"/>
              <a:gd name="connsiteY10-35746" fmla="*/ 602071 h 6858000"/>
              <a:gd name="connsiteX11-35747" fmla="*/ 5176196 w 6127519"/>
              <a:gd name="connsiteY11-35748" fmla="*/ 636822 h 6858000"/>
              <a:gd name="connsiteX12-35749" fmla="*/ 5189051 w 6127519"/>
              <a:gd name="connsiteY12-35750" fmla="*/ 782518 h 6858000"/>
              <a:gd name="connsiteX13-35751" fmla="*/ 5221088 w 6127519"/>
              <a:gd name="connsiteY13-35752" fmla="*/ 860193 h 6858000"/>
              <a:gd name="connsiteX14-35753" fmla="*/ 5230806 w 6127519"/>
              <a:gd name="connsiteY14-35754" fmla="*/ 961354 h 6858000"/>
              <a:gd name="connsiteX15-35755" fmla="*/ 5201018 w 6127519"/>
              <a:gd name="connsiteY15-35756" fmla="*/ 1095027 h 6858000"/>
              <a:gd name="connsiteX16-35757" fmla="*/ 5202153 w 6127519"/>
              <a:gd name="connsiteY16-35758" fmla="*/ 1133224 h 6858000"/>
              <a:gd name="connsiteX17-35759" fmla="*/ 5189234 w 6127519"/>
              <a:gd name="connsiteY17-35760" fmla="*/ 1193495 h 6858000"/>
              <a:gd name="connsiteX18-35761" fmla="*/ 5202769 w 6127519"/>
              <a:gd name="connsiteY18-35762" fmla="*/ 1269450 h 6858000"/>
              <a:gd name="connsiteX19-35763" fmla="*/ 5225968 w 6127519"/>
              <a:gd name="connsiteY19-35764" fmla="*/ 1357994 h 6858000"/>
              <a:gd name="connsiteX20-35765" fmla="*/ 5233819 w 6127519"/>
              <a:gd name="connsiteY20-35766" fmla="*/ 1380922 h 6858000"/>
              <a:gd name="connsiteX21-35767" fmla="*/ 5237226 w 6127519"/>
              <a:gd name="connsiteY21-35768" fmla="*/ 1441327 h 6858000"/>
              <a:gd name="connsiteX22-35769" fmla="*/ 5255653 w 6127519"/>
              <a:gd name="connsiteY22-35770" fmla="*/ 1524712 h 6858000"/>
              <a:gd name="connsiteX23-35771" fmla="*/ 5263491 w 6127519"/>
              <a:gd name="connsiteY23-35772" fmla="*/ 1642938 h 6858000"/>
              <a:gd name="connsiteX24-35773" fmla="*/ 5261314 w 6127519"/>
              <a:gd name="connsiteY24-35774" fmla="*/ 1689177 h 6858000"/>
              <a:gd name="connsiteX25-35775" fmla="*/ 5259788 w 6127519"/>
              <a:gd name="connsiteY25-35776" fmla="*/ 1768516 h 6858000"/>
              <a:gd name="connsiteX26-35777" fmla="*/ 5255696 w 6127519"/>
              <a:gd name="connsiteY26-35778" fmla="*/ 1953770 h 6858000"/>
              <a:gd name="connsiteX27-35779" fmla="*/ 5252592 w 6127519"/>
              <a:gd name="connsiteY27-35780" fmla="*/ 2092210 h 6858000"/>
              <a:gd name="connsiteX28-35781" fmla="*/ 5250104 w 6127519"/>
              <a:gd name="connsiteY28-35782" fmla="*/ 2249166 h 6858000"/>
              <a:gd name="connsiteX29-35783" fmla="*/ 5251214 w 6127519"/>
              <a:gd name="connsiteY29-35784" fmla="*/ 2250944 h 6858000"/>
              <a:gd name="connsiteX30-35785" fmla="*/ 5250644 w 6127519"/>
              <a:gd name="connsiteY30-35786" fmla="*/ 2266619 h 6858000"/>
              <a:gd name="connsiteX31-35787" fmla="*/ 5293877 w 6127519"/>
              <a:gd name="connsiteY31-35788" fmla="*/ 2368649 h 6858000"/>
              <a:gd name="connsiteX32-35789" fmla="*/ 5311338 w 6127519"/>
              <a:gd name="connsiteY32-35790" fmla="*/ 2404034 h 6858000"/>
              <a:gd name="connsiteX33-35791" fmla="*/ 5338366 w 6127519"/>
              <a:gd name="connsiteY33-35792" fmla="*/ 2465052 h 6858000"/>
              <a:gd name="connsiteX34-35793" fmla="*/ 5371263 w 6127519"/>
              <a:gd name="connsiteY34-35794" fmla="*/ 2586413 h 6858000"/>
              <a:gd name="connsiteX35-35795" fmla="*/ 5407503 w 6127519"/>
              <a:gd name="connsiteY35-35796" fmla="*/ 2786290 h 6858000"/>
              <a:gd name="connsiteX36-35797" fmla="*/ 5407356 w 6127519"/>
              <a:gd name="connsiteY36-35798" fmla="*/ 2787545 h 6858000"/>
              <a:gd name="connsiteX37-35799" fmla="*/ 5457023 w 6127519"/>
              <a:gd name="connsiteY37-35800" fmla="*/ 2858292 h 6858000"/>
              <a:gd name="connsiteX38-35801" fmla="*/ 5479298 w 6127519"/>
              <a:gd name="connsiteY38-35802" fmla="*/ 2947791 h 6858000"/>
              <a:gd name="connsiteX39-35803" fmla="*/ 5481770 w 6127519"/>
              <a:gd name="connsiteY39-35804" fmla="*/ 2951352 h 6858000"/>
              <a:gd name="connsiteX40-35805" fmla="*/ 5482415 w 6127519"/>
              <a:gd name="connsiteY40-35806" fmla="*/ 3004079 h 6858000"/>
              <a:gd name="connsiteX41-35807" fmla="*/ 5503944 w 6127519"/>
              <a:gd name="connsiteY41-35808" fmla="*/ 3123335 h 6858000"/>
              <a:gd name="connsiteX42-35809" fmla="*/ 5516007 w 6127519"/>
              <a:gd name="connsiteY42-35810" fmla="*/ 3258473 h 6858000"/>
              <a:gd name="connsiteX43-35811" fmla="*/ 5589758 w 6127519"/>
              <a:gd name="connsiteY43-35812" fmla="*/ 3453699 h 6858000"/>
              <a:gd name="connsiteX44-35813" fmla="*/ 5596144 w 6127519"/>
              <a:gd name="connsiteY44-35814" fmla="*/ 3534624 h 6858000"/>
              <a:gd name="connsiteX45-35815" fmla="*/ 5597750 w 6127519"/>
              <a:gd name="connsiteY45-35816" fmla="*/ 3534129 h 6858000"/>
              <a:gd name="connsiteX46-35817" fmla="*/ 5599700 w 6127519"/>
              <a:gd name="connsiteY46-35818" fmla="*/ 3547221 h 6858000"/>
              <a:gd name="connsiteX47-35819" fmla="*/ 5615031 w 6127519"/>
              <a:gd name="connsiteY47-35820" fmla="*/ 3557482 h 6858000"/>
              <a:gd name="connsiteX48-35821" fmla="*/ 5618377 w 6127519"/>
              <a:gd name="connsiteY48-35822" fmla="*/ 3588431 h 6858000"/>
              <a:gd name="connsiteX49-35823" fmla="*/ 5612155 w 6127519"/>
              <a:gd name="connsiteY49-35824" fmla="*/ 3589869 h 6858000"/>
              <a:gd name="connsiteX50-35825" fmla="*/ 5620843 w 6127519"/>
              <a:gd name="connsiteY50-35826" fmla="*/ 3606745 h 6858000"/>
              <a:gd name="connsiteX51-35827" fmla="*/ 5655472 w 6127519"/>
              <a:gd name="connsiteY51-35828" fmla="*/ 3678877 h 6858000"/>
              <a:gd name="connsiteX52-35829" fmla="*/ 5683015 w 6127519"/>
              <a:gd name="connsiteY52-35830" fmla="*/ 3762025 h 6858000"/>
              <a:gd name="connsiteX53-35831" fmla="*/ 5696643 w 6127519"/>
              <a:gd name="connsiteY53-35832" fmla="*/ 3773888 h 6858000"/>
              <a:gd name="connsiteX54-35833" fmla="*/ 5707995 w 6127519"/>
              <a:gd name="connsiteY54-35834" fmla="*/ 3781685 h 6858000"/>
              <a:gd name="connsiteX55-35835" fmla="*/ 5768491 w 6127519"/>
              <a:gd name="connsiteY55-35836" fmla="*/ 3914399 h 6858000"/>
              <a:gd name="connsiteX56-35837" fmla="*/ 5793123 w 6127519"/>
              <a:gd name="connsiteY56-35838" fmla="*/ 3969952 h 6858000"/>
              <a:gd name="connsiteX57-35839" fmla="*/ 5808321 w 6127519"/>
              <a:gd name="connsiteY57-35840" fmla="*/ 3988153 h 6858000"/>
              <a:gd name="connsiteX58-35841" fmla="*/ 5825621 w 6127519"/>
              <a:gd name="connsiteY58-35842" fmla="*/ 4015525 h 6858000"/>
              <a:gd name="connsiteX59-35843" fmla="*/ 5860672 w 6127519"/>
              <a:gd name="connsiteY59-35844" fmla="*/ 4061579 h 6858000"/>
              <a:gd name="connsiteX60-35845" fmla="*/ 5872173 w 6127519"/>
              <a:gd name="connsiteY60-35846" fmla="*/ 4088497 h 6858000"/>
              <a:gd name="connsiteX61-35847" fmla="*/ 5894095 w 6127519"/>
              <a:gd name="connsiteY61-35848" fmla="*/ 4128857 h 6858000"/>
              <a:gd name="connsiteX62-35849" fmla="*/ 5903513 w 6127519"/>
              <a:gd name="connsiteY62-35850" fmla="*/ 4187661 h 6858000"/>
              <a:gd name="connsiteX63-35851" fmla="*/ 5917114 w 6127519"/>
              <a:gd name="connsiteY63-35852" fmla="*/ 4213096 h 6858000"/>
              <a:gd name="connsiteX64-35853" fmla="*/ 5924233 w 6127519"/>
              <a:gd name="connsiteY64-35854" fmla="*/ 4242060 h 6858000"/>
              <a:gd name="connsiteX65-35855" fmla="*/ 5928910 w 6127519"/>
              <a:gd name="connsiteY65-35856" fmla="*/ 4300973 h 6858000"/>
              <a:gd name="connsiteX66-35857" fmla="*/ 5939320 w 6127519"/>
              <a:gd name="connsiteY66-35858" fmla="*/ 4340435 h 6858000"/>
              <a:gd name="connsiteX67-35859" fmla="*/ 5946705 w 6127519"/>
              <a:gd name="connsiteY67-35860" fmla="*/ 4428051 h 6858000"/>
              <a:gd name="connsiteX68-35861" fmla="*/ 5949261 w 6127519"/>
              <a:gd name="connsiteY68-35862" fmla="*/ 4449185 h 6858000"/>
              <a:gd name="connsiteX69-35863" fmla="*/ 5968960 w 6127519"/>
              <a:gd name="connsiteY69-35864" fmla="*/ 4482655 h 6858000"/>
              <a:gd name="connsiteX70-35865" fmla="*/ 5980106 w 6127519"/>
              <a:gd name="connsiteY70-35866" fmla="*/ 4585087 h 6858000"/>
              <a:gd name="connsiteX71-35867" fmla="*/ 5998138 w 6127519"/>
              <a:gd name="connsiteY71-35868" fmla="*/ 4697518 h 6858000"/>
              <a:gd name="connsiteX72-35869" fmla="*/ 6007819 w 6127519"/>
              <a:gd name="connsiteY72-35870" fmla="*/ 4858148 h 6858000"/>
              <a:gd name="connsiteX73-35871" fmla="*/ 6007749 w 6127519"/>
              <a:gd name="connsiteY73-35872" fmla="*/ 4964715 h 6858000"/>
              <a:gd name="connsiteX74-35873" fmla="*/ 6005269 w 6127519"/>
              <a:gd name="connsiteY74-35874" fmla="*/ 5150567 h 6858000"/>
              <a:gd name="connsiteX75-35875" fmla="*/ 6001127 w 6127519"/>
              <a:gd name="connsiteY75-35876" fmla="*/ 5164609 h 6858000"/>
              <a:gd name="connsiteX76-35877" fmla="*/ 5998514 w 6127519"/>
              <a:gd name="connsiteY76-35878" fmla="*/ 5189673 h 6858000"/>
              <a:gd name="connsiteX77-35879" fmla="*/ 6018409 w 6127519"/>
              <a:gd name="connsiteY77-35880" fmla="*/ 5227157 h 6858000"/>
              <a:gd name="connsiteX78-35881" fmla="*/ 6036748 w 6127519"/>
              <a:gd name="connsiteY78-35882" fmla="*/ 5322752 h 6858000"/>
              <a:gd name="connsiteX79-35883" fmla="*/ 6036943 w 6127519"/>
              <a:gd name="connsiteY79-35884" fmla="*/ 5329480 h 6858000"/>
              <a:gd name="connsiteX80-35885" fmla="*/ 6037677 w 6127519"/>
              <a:gd name="connsiteY80-35886" fmla="*/ 5354807 h 6858000"/>
              <a:gd name="connsiteX81-35887" fmla="*/ 6039728 w 6127519"/>
              <a:gd name="connsiteY81-35888" fmla="*/ 5359416 h 6858000"/>
              <a:gd name="connsiteX82-35889" fmla="*/ 6053435 w 6127519"/>
              <a:gd name="connsiteY82-35890" fmla="*/ 5387547 h 6858000"/>
              <a:gd name="connsiteX83-35891" fmla="*/ 6065933 w 6127519"/>
              <a:gd name="connsiteY83-35892" fmla="*/ 5443002 h 6858000"/>
              <a:gd name="connsiteX84-35893" fmla="*/ 6068640 w 6127519"/>
              <a:gd name="connsiteY84-35894" fmla="*/ 5474503 h 6858000"/>
              <a:gd name="connsiteX85-35895" fmla="*/ 6080922 w 6127519"/>
              <a:gd name="connsiteY85-35896" fmla="*/ 5561070 h 6858000"/>
              <a:gd name="connsiteX86-35897" fmla="*/ 6096949 w 6127519"/>
              <a:gd name="connsiteY86-35898" fmla="*/ 5648179 h 6858000"/>
              <a:gd name="connsiteX87-35899" fmla="*/ 6121353 w 6127519"/>
              <a:gd name="connsiteY87-35900" fmla="*/ 5721725 h 6858000"/>
              <a:gd name="connsiteX88-35901" fmla="*/ 6109884 w 6127519"/>
              <a:gd name="connsiteY88-35902" fmla="*/ 5721959 h 6858000"/>
              <a:gd name="connsiteX89-35903" fmla="*/ 6127024 w 6127519"/>
              <a:gd name="connsiteY89-35904" fmla="*/ 5786902 h 6858000"/>
              <a:gd name="connsiteX90-35905" fmla="*/ 6127519 w 6127519"/>
              <a:gd name="connsiteY90-35906" fmla="*/ 5865775 h 6858000"/>
              <a:gd name="connsiteX91-35907" fmla="*/ 6116287 w 6127519"/>
              <a:gd name="connsiteY91-35908" fmla="*/ 5868026 h 6858000"/>
              <a:gd name="connsiteX92-35909" fmla="*/ 6102493 w 6127519"/>
              <a:gd name="connsiteY92-35910" fmla="*/ 5928602 h 6858000"/>
              <a:gd name="connsiteX93-35911" fmla="*/ 6056863 w 6127519"/>
              <a:gd name="connsiteY93-35912" fmla="*/ 6000643 h 6858000"/>
              <a:gd name="connsiteX94-35913" fmla="*/ 6045436 w 6127519"/>
              <a:gd name="connsiteY94-35914" fmla="*/ 6124480 h 6858000"/>
              <a:gd name="connsiteX95-35915" fmla="*/ 6030489 w 6127519"/>
              <a:gd name="connsiteY95-35916" fmla="*/ 6317666 h 6858000"/>
              <a:gd name="connsiteX96-35917" fmla="*/ 6007492 w 6127519"/>
              <a:gd name="connsiteY96-35918" fmla="*/ 6440818 h 6858000"/>
              <a:gd name="connsiteX97-35919" fmla="*/ 6009467 w 6127519"/>
              <a:gd name="connsiteY97-35920" fmla="*/ 6487076 h 6858000"/>
              <a:gd name="connsiteX98-35921" fmla="*/ 5995064 w 6127519"/>
              <a:gd name="connsiteY98-35922" fmla="*/ 6540791 h 6858000"/>
              <a:gd name="connsiteX99-35923" fmla="*/ 6004510 w 6127519"/>
              <a:gd name="connsiteY99-35924" fmla="*/ 6599256 h 6858000"/>
              <a:gd name="connsiteX100-35925" fmla="*/ 5986207 w 6127519"/>
              <a:gd name="connsiteY100-35926" fmla="*/ 6695855 h 6858000"/>
              <a:gd name="connsiteX101-35927" fmla="*/ 5979428 w 6127519"/>
              <a:gd name="connsiteY101-35928" fmla="*/ 6754678 h 6858000"/>
              <a:gd name="connsiteX102-35929" fmla="*/ 5983398 w 6127519"/>
              <a:gd name="connsiteY102-35930" fmla="*/ 6778641 h 6858000"/>
              <a:gd name="connsiteX103-35931" fmla="*/ 5984543 w 6127519"/>
              <a:gd name="connsiteY103-35932" fmla="*/ 6811016 h 6858000"/>
              <a:gd name="connsiteX104-35933" fmla="*/ 5979671 w 6127519"/>
              <a:gd name="connsiteY104-35934" fmla="*/ 6858000 h 6858000"/>
              <a:gd name="connsiteX105-35935" fmla="*/ 0 w 6127519"/>
              <a:gd name="connsiteY105-35936" fmla="*/ 6858000 h 6858000"/>
              <a:gd name="connsiteX106-35937" fmla="*/ 0 w 6127519"/>
              <a:gd name="connsiteY106-35938" fmla="*/ 0 h 6858000"/>
              <a:gd name="connsiteX0-35939" fmla="*/ 0 w 6127519"/>
              <a:gd name="connsiteY0-35940" fmla="*/ 0 h 6858000"/>
              <a:gd name="connsiteX1-35941" fmla="*/ 4965888 w 6127519"/>
              <a:gd name="connsiteY1-35942" fmla="*/ 0 h 6858000"/>
              <a:gd name="connsiteX2-35943" fmla="*/ 4967767 w 6127519"/>
              <a:gd name="connsiteY2-35944" fmla="*/ 7930 h 6858000"/>
              <a:gd name="connsiteX3-35945" fmla="*/ 4979444 w 6127519"/>
              <a:gd name="connsiteY3-35946" fmla="*/ 43921 h 6858000"/>
              <a:gd name="connsiteX4-35947" fmla="*/ 5021173 w 6127519"/>
              <a:gd name="connsiteY4-35948" fmla="*/ 123738 h 6858000"/>
              <a:gd name="connsiteX5-35949" fmla="*/ 5075458 w 6127519"/>
              <a:gd name="connsiteY5-35950" fmla="*/ 264355 h 6858000"/>
              <a:gd name="connsiteX6-35951" fmla="*/ 5081175 w 6127519"/>
              <a:gd name="connsiteY6-35952" fmla="*/ 277448 h 6858000"/>
              <a:gd name="connsiteX7-35953" fmla="*/ 5097011 w 6127519"/>
              <a:gd name="connsiteY7-35954" fmla="*/ 355616 h 6858000"/>
              <a:gd name="connsiteX8-35955" fmla="*/ 5130982 w 6127519"/>
              <a:gd name="connsiteY8-35956" fmla="*/ 412030 h 6858000"/>
              <a:gd name="connsiteX9-35957" fmla="*/ 5153000 w 6127519"/>
              <a:gd name="connsiteY9-35958" fmla="*/ 507134 h 6858000"/>
              <a:gd name="connsiteX10-35959" fmla="*/ 5171282 w 6127519"/>
              <a:gd name="connsiteY10-35960" fmla="*/ 602071 h 6858000"/>
              <a:gd name="connsiteX11-35961" fmla="*/ 5176196 w 6127519"/>
              <a:gd name="connsiteY11-35962" fmla="*/ 636822 h 6858000"/>
              <a:gd name="connsiteX12-35963" fmla="*/ 5189051 w 6127519"/>
              <a:gd name="connsiteY12-35964" fmla="*/ 782518 h 6858000"/>
              <a:gd name="connsiteX13-35965" fmla="*/ 5221088 w 6127519"/>
              <a:gd name="connsiteY13-35966" fmla="*/ 860193 h 6858000"/>
              <a:gd name="connsiteX14-35967" fmla="*/ 5230806 w 6127519"/>
              <a:gd name="connsiteY14-35968" fmla="*/ 961354 h 6858000"/>
              <a:gd name="connsiteX15-35969" fmla="*/ 5201018 w 6127519"/>
              <a:gd name="connsiteY15-35970" fmla="*/ 1095027 h 6858000"/>
              <a:gd name="connsiteX16-35971" fmla="*/ 5202153 w 6127519"/>
              <a:gd name="connsiteY16-35972" fmla="*/ 1133224 h 6858000"/>
              <a:gd name="connsiteX17-35973" fmla="*/ 5189234 w 6127519"/>
              <a:gd name="connsiteY17-35974" fmla="*/ 1193495 h 6858000"/>
              <a:gd name="connsiteX18-35975" fmla="*/ 5202769 w 6127519"/>
              <a:gd name="connsiteY18-35976" fmla="*/ 1269450 h 6858000"/>
              <a:gd name="connsiteX19-35977" fmla="*/ 5225968 w 6127519"/>
              <a:gd name="connsiteY19-35978" fmla="*/ 1357994 h 6858000"/>
              <a:gd name="connsiteX20-35979" fmla="*/ 5233819 w 6127519"/>
              <a:gd name="connsiteY20-35980" fmla="*/ 1380922 h 6858000"/>
              <a:gd name="connsiteX21-35981" fmla="*/ 5237226 w 6127519"/>
              <a:gd name="connsiteY21-35982" fmla="*/ 1441327 h 6858000"/>
              <a:gd name="connsiteX22-35983" fmla="*/ 5255653 w 6127519"/>
              <a:gd name="connsiteY22-35984" fmla="*/ 1524712 h 6858000"/>
              <a:gd name="connsiteX23-35985" fmla="*/ 5263491 w 6127519"/>
              <a:gd name="connsiteY23-35986" fmla="*/ 1642938 h 6858000"/>
              <a:gd name="connsiteX24-35987" fmla="*/ 5261314 w 6127519"/>
              <a:gd name="connsiteY24-35988" fmla="*/ 1689177 h 6858000"/>
              <a:gd name="connsiteX25-35989" fmla="*/ 5259788 w 6127519"/>
              <a:gd name="connsiteY25-35990" fmla="*/ 1768516 h 6858000"/>
              <a:gd name="connsiteX26-35991" fmla="*/ 5255696 w 6127519"/>
              <a:gd name="connsiteY26-35992" fmla="*/ 1953770 h 6858000"/>
              <a:gd name="connsiteX27-35993" fmla="*/ 5252592 w 6127519"/>
              <a:gd name="connsiteY27-35994" fmla="*/ 2092210 h 6858000"/>
              <a:gd name="connsiteX28-35995" fmla="*/ 5250104 w 6127519"/>
              <a:gd name="connsiteY28-35996" fmla="*/ 2249166 h 6858000"/>
              <a:gd name="connsiteX29-35997" fmla="*/ 5251214 w 6127519"/>
              <a:gd name="connsiteY29-35998" fmla="*/ 2250944 h 6858000"/>
              <a:gd name="connsiteX30-35999" fmla="*/ 5250644 w 6127519"/>
              <a:gd name="connsiteY30-36000" fmla="*/ 2266619 h 6858000"/>
              <a:gd name="connsiteX31-36001" fmla="*/ 5293877 w 6127519"/>
              <a:gd name="connsiteY31-36002" fmla="*/ 2368649 h 6858000"/>
              <a:gd name="connsiteX32-36003" fmla="*/ 5311338 w 6127519"/>
              <a:gd name="connsiteY32-36004" fmla="*/ 2404034 h 6858000"/>
              <a:gd name="connsiteX33-36005" fmla="*/ 5338366 w 6127519"/>
              <a:gd name="connsiteY33-36006" fmla="*/ 2465052 h 6858000"/>
              <a:gd name="connsiteX34-36007" fmla="*/ 5371263 w 6127519"/>
              <a:gd name="connsiteY34-36008" fmla="*/ 2586413 h 6858000"/>
              <a:gd name="connsiteX35-36009" fmla="*/ 5407503 w 6127519"/>
              <a:gd name="connsiteY35-36010" fmla="*/ 2786290 h 6858000"/>
              <a:gd name="connsiteX36-36011" fmla="*/ 5407356 w 6127519"/>
              <a:gd name="connsiteY36-36012" fmla="*/ 2787545 h 6858000"/>
              <a:gd name="connsiteX37-36013" fmla="*/ 5457023 w 6127519"/>
              <a:gd name="connsiteY37-36014" fmla="*/ 2858292 h 6858000"/>
              <a:gd name="connsiteX38-36015" fmla="*/ 5479298 w 6127519"/>
              <a:gd name="connsiteY38-36016" fmla="*/ 2947791 h 6858000"/>
              <a:gd name="connsiteX39-36017" fmla="*/ 5481770 w 6127519"/>
              <a:gd name="connsiteY39-36018" fmla="*/ 2951352 h 6858000"/>
              <a:gd name="connsiteX40-36019" fmla="*/ 5482415 w 6127519"/>
              <a:gd name="connsiteY40-36020" fmla="*/ 3004079 h 6858000"/>
              <a:gd name="connsiteX41-36021" fmla="*/ 5503944 w 6127519"/>
              <a:gd name="connsiteY41-36022" fmla="*/ 3123335 h 6858000"/>
              <a:gd name="connsiteX42-36023" fmla="*/ 5516007 w 6127519"/>
              <a:gd name="connsiteY42-36024" fmla="*/ 3258473 h 6858000"/>
              <a:gd name="connsiteX43-36025" fmla="*/ 5589758 w 6127519"/>
              <a:gd name="connsiteY43-36026" fmla="*/ 3453699 h 6858000"/>
              <a:gd name="connsiteX44-36027" fmla="*/ 5596144 w 6127519"/>
              <a:gd name="connsiteY44-36028" fmla="*/ 3534624 h 6858000"/>
              <a:gd name="connsiteX45-36029" fmla="*/ 5597750 w 6127519"/>
              <a:gd name="connsiteY45-36030" fmla="*/ 3534129 h 6858000"/>
              <a:gd name="connsiteX46-36031" fmla="*/ 5599700 w 6127519"/>
              <a:gd name="connsiteY46-36032" fmla="*/ 3547221 h 6858000"/>
              <a:gd name="connsiteX47-36033" fmla="*/ 5615031 w 6127519"/>
              <a:gd name="connsiteY47-36034" fmla="*/ 3557482 h 6858000"/>
              <a:gd name="connsiteX48-36035" fmla="*/ 5618377 w 6127519"/>
              <a:gd name="connsiteY48-36036" fmla="*/ 3588431 h 6858000"/>
              <a:gd name="connsiteX49-36037" fmla="*/ 5612155 w 6127519"/>
              <a:gd name="connsiteY49-36038" fmla="*/ 3589869 h 6858000"/>
              <a:gd name="connsiteX50-36039" fmla="*/ 5620843 w 6127519"/>
              <a:gd name="connsiteY50-36040" fmla="*/ 3606745 h 6858000"/>
              <a:gd name="connsiteX51-36041" fmla="*/ 5655472 w 6127519"/>
              <a:gd name="connsiteY51-36042" fmla="*/ 3678877 h 6858000"/>
              <a:gd name="connsiteX52-36043" fmla="*/ 5683015 w 6127519"/>
              <a:gd name="connsiteY52-36044" fmla="*/ 3762025 h 6858000"/>
              <a:gd name="connsiteX53-36045" fmla="*/ 5696643 w 6127519"/>
              <a:gd name="connsiteY53-36046" fmla="*/ 3773888 h 6858000"/>
              <a:gd name="connsiteX54-36047" fmla="*/ 5707995 w 6127519"/>
              <a:gd name="connsiteY54-36048" fmla="*/ 3781685 h 6858000"/>
              <a:gd name="connsiteX55-36049" fmla="*/ 5768491 w 6127519"/>
              <a:gd name="connsiteY55-36050" fmla="*/ 3914399 h 6858000"/>
              <a:gd name="connsiteX56-36051" fmla="*/ 5793123 w 6127519"/>
              <a:gd name="connsiteY56-36052" fmla="*/ 3969952 h 6858000"/>
              <a:gd name="connsiteX57-36053" fmla="*/ 5808321 w 6127519"/>
              <a:gd name="connsiteY57-36054" fmla="*/ 3988153 h 6858000"/>
              <a:gd name="connsiteX58-36055" fmla="*/ 5825621 w 6127519"/>
              <a:gd name="connsiteY58-36056" fmla="*/ 4015525 h 6858000"/>
              <a:gd name="connsiteX59-36057" fmla="*/ 5860672 w 6127519"/>
              <a:gd name="connsiteY59-36058" fmla="*/ 4061579 h 6858000"/>
              <a:gd name="connsiteX60-36059" fmla="*/ 5872173 w 6127519"/>
              <a:gd name="connsiteY60-36060" fmla="*/ 4088497 h 6858000"/>
              <a:gd name="connsiteX61-36061" fmla="*/ 5894095 w 6127519"/>
              <a:gd name="connsiteY61-36062" fmla="*/ 4128857 h 6858000"/>
              <a:gd name="connsiteX62-36063" fmla="*/ 5903513 w 6127519"/>
              <a:gd name="connsiteY62-36064" fmla="*/ 4187661 h 6858000"/>
              <a:gd name="connsiteX63-36065" fmla="*/ 5917114 w 6127519"/>
              <a:gd name="connsiteY63-36066" fmla="*/ 4213096 h 6858000"/>
              <a:gd name="connsiteX64-36067" fmla="*/ 5924233 w 6127519"/>
              <a:gd name="connsiteY64-36068" fmla="*/ 4242060 h 6858000"/>
              <a:gd name="connsiteX65-36069" fmla="*/ 5928910 w 6127519"/>
              <a:gd name="connsiteY65-36070" fmla="*/ 4300973 h 6858000"/>
              <a:gd name="connsiteX66-36071" fmla="*/ 5939320 w 6127519"/>
              <a:gd name="connsiteY66-36072" fmla="*/ 4340435 h 6858000"/>
              <a:gd name="connsiteX67-36073" fmla="*/ 5946705 w 6127519"/>
              <a:gd name="connsiteY67-36074" fmla="*/ 4428051 h 6858000"/>
              <a:gd name="connsiteX68-36075" fmla="*/ 5949261 w 6127519"/>
              <a:gd name="connsiteY68-36076" fmla="*/ 4449185 h 6858000"/>
              <a:gd name="connsiteX69-36077" fmla="*/ 5968960 w 6127519"/>
              <a:gd name="connsiteY69-36078" fmla="*/ 4482655 h 6858000"/>
              <a:gd name="connsiteX70-36079" fmla="*/ 5980106 w 6127519"/>
              <a:gd name="connsiteY70-36080" fmla="*/ 4585087 h 6858000"/>
              <a:gd name="connsiteX71-36081" fmla="*/ 5998138 w 6127519"/>
              <a:gd name="connsiteY71-36082" fmla="*/ 4697518 h 6858000"/>
              <a:gd name="connsiteX72-36083" fmla="*/ 6007819 w 6127519"/>
              <a:gd name="connsiteY72-36084" fmla="*/ 4858148 h 6858000"/>
              <a:gd name="connsiteX73-36085" fmla="*/ 6007749 w 6127519"/>
              <a:gd name="connsiteY73-36086" fmla="*/ 4964715 h 6858000"/>
              <a:gd name="connsiteX74-36087" fmla="*/ 6005269 w 6127519"/>
              <a:gd name="connsiteY74-36088" fmla="*/ 5150567 h 6858000"/>
              <a:gd name="connsiteX75-36089" fmla="*/ 6001127 w 6127519"/>
              <a:gd name="connsiteY75-36090" fmla="*/ 5164609 h 6858000"/>
              <a:gd name="connsiteX76-36091" fmla="*/ 5998514 w 6127519"/>
              <a:gd name="connsiteY76-36092" fmla="*/ 5189673 h 6858000"/>
              <a:gd name="connsiteX77-36093" fmla="*/ 6018409 w 6127519"/>
              <a:gd name="connsiteY77-36094" fmla="*/ 5227157 h 6858000"/>
              <a:gd name="connsiteX78-36095" fmla="*/ 6036748 w 6127519"/>
              <a:gd name="connsiteY78-36096" fmla="*/ 5322752 h 6858000"/>
              <a:gd name="connsiteX79-36097" fmla="*/ 6036943 w 6127519"/>
              <a:gd name="connsiteY79-36098" fmla="*/ 5329480 h 6858000"/>
              <a:gd name="connsiteX80-36099" fmla="*/ 6037677 w 6127519"/>
              <a:gd name="connsiteY80-36100" fmla="*/ 5354807 h 6858000"/>
              <a:gd name="connsiteX81-36101" fmla="*/ 6039728 w 6127519"/>
              <a:gd name="connsiteY81-36102" fmla="*/ 5359416 h 6858000"/>
              <a:gd name="connsiteX82-36103" fmla="*/ 6053435 w 6127519"/>
              <a:gd name="connsiteY82-36104" fmla="*/ 5387547 h 6858000"/>
              <a:gd name="connsiteX83-36105" fmla="*/ 6065933 w 6127519"/>
              <a:gd name="connsiteY83-36106" fmla="*/ 5443002 h 6858000"/>
              <a:gd name="connsiteX84-36107" fmla="*/ 6068640 w 6127519"/>
              <a:gd name="connsiteY84-36108" fmla="*/ 5474503 h 6858000"/>
              <a:gd name="connsiteX85-36109" fmla="*/ 6080922 w 6127519"/>
              <a:gd name="connsiteY85-36110" fmla="*/ 5561070 h 6858000"/>
              <a:gd name="connsiteX86-36111" fmla="*/ 6096949 w 6127519"/>
              <a:gd name="connsiteY86-36112" fmla="*/ 5648179 h 6858000"/>
              <a:gd name="connsiteX87-36113" fmla="*/ 6121353 w 6127519"/>
              <a:gd name="connsiteY87-36114" fmla="*/ 5721725 h 6858000"/>
              <a:gd name="connsiteX88-36115" fmla="*/ 6109884 w 6127519"/>
              <a:gd name="connsiteY88-36116" fmla="*/ 5721959 h 6858000"/>
              <a:gd name="connsiteX89-36117" fmla="*/ 6127024 w 6127519"/>
              <a:gd name="connsiteY89-36118" fmla="*/ 5786902 h 6858000"/>
              <a:gd name="connsiteX90-36119" fmla="*/ 6127519 w 6127519"/>
              <a:gd name="connsiteY90-36120" fmla="*/ 5865775 h 6858000"/>
              <a:gd name="connsiteX91-36121" fmla="*/ 6102493 w 6127519"/>
              <a:gd name="connsiteY91-36122" fmla="*/ 5928602 h 6858000"/>
              <a:gd name="connsiteX92-36123" fmla="*/ 6056863 w 6127519"/>
              <a:gd name="connsiteY92-36124" fmla="*/ 6000643 h 6858000"/>
              <a:gd name="connsiteX93-36125" fmla="*/ 6045436 w 6127519"/>
              <a:gd name="connsiteY93-36126" fmla="*/ 6124480 h 6858000"/>
              <a:gd name="connsiteX94-36127" fmla="*/ 6030489 w 6127519"/>
              <a:gd name="connsiteY94-36128" fmla="*/ 6317666 h 6858000"/>
              <a:gd name="connsiteX95-36129" fmla="*/ 6007492 w 6127519"/>
              <a:gd name="connsiteY95-36130" fmla="*/ 6440818 h 6858000"/>
              <a:gd name="connsiteX96-36131" fmla="*/ 6009467 w 6127519"/>
              <a:gd name="connsiteY96-36132" fmla="*/ 6487076 h 6858000"/>
              <a:gd name="connsiteX97-36133" fmla="*/ 5995064 w 6127519"/>
              <a:gd name="connsiteY97-36134" fmla="*/ 6540791 h 6858000"/>
              <a:gd name="connsiteX98-36135" fmla="*/ 6004510 w 6127519"/>
              <a:gd name="connsiteY98-36136" fmla="*/ 6599256 h 6858000"/>
              <a:gd name="connsiteX99-36137" fmla="*/ 5986207 w 6127519"/>
              <a:gd name="connsiteY99-36138" fmla="*/ 6695855 h 6858000"/>
              <a:gd name="connsiteX100-36139" fmla="*/ 5979428 w 6127519"/>
              <a:gd name="connsiteY100-36140" fmla="*/ 6754678 h 6858000"/>
              <a:gd name="connsiteX101-36141" fmla="*/ 5983398 w 6127519"/>
              <a:gd name="connsiteY101-36142" fmla="*/ 6778641 h 6858000"/>
              <a:gd name="connsiteX102-36143" fmla="*/ 5984543 w 6127519"/>
              <a:gd name="connsiteY102-36144" fmla="*/ 6811016 h 6858000"/>
              <a:gd name="connsiteX103-36145" fmla="*/ 5979671 w 6127519"/>
              <a:gd name="connsiteY103-36146" fmla="*/ 6858000 h 6858000"/>
              <a:gd name="connsiteX104-36147" fmla="*/ 0 w 6127519"/>
              <a:gd name="connsiteY104-36148" fmla="*/ 6858000 h 6858000"/>
              <a:gd name="connsiteX105-36149" fmla="*/ 0 w 6127519"/>
              <a:gd name="connsiteY105-36150" fmla="*/ 0 h 6858000"/>
              <a:gd name="connsiteX0-36151" fmla="*/ 0 w 6127024"/>
              <a:gd name="connsiteY0-36152" fmla="*/ 0 h 6858000"/>
              <a:gd name="connsiteX1-36153" fmla="*/ 4965888 w 6127024"/>
              <a:gd name="connsiteY1-36154" fmla="*/ 0 h 6858000"/>
              <a:gd name="connsiteX2-36155" fmla="*/ 4967767 w 6127024"/>
              <a:gd name="connsiteY2-36156" fmla="*/ 7930 h 6858000"/>
              <a:gd name="connsiteX3-36157" fmla="*/ 4979444 w 6127024"/>
              <a:gd name="connsiteY3-36158" fmla="*/ 43921 h 6858000"/>
              <a:gd name="connsiteX4-36159" fmla="*/ 5021173 w 6127024"/>
              <a:gd name="connsiteY4-36160" fmla="*/ 123738 h 6858000"/>
              <a:gd name="connsiteX5-36161" fmla="*/ 5075458 w 6127024"/>
              <a:gd name="connsiteY5-36162" fmla="*/ 264355 h 6858000"/>
              <a:gd name="connsiteX6-36163" fmla="*/ 5081175 w 6127024"/>
              <a:gd name="connsiteY6-36164" fmla="*/ 277448 h 6858000"/>
              <a:gd name="connsiteX7-36165" fmla="*/ 5097011 w 6127024"/>
              <a:gd name="connsiteY7-36166" fmla="*/ 355616 h 6858000"/>
              <a:gd name="connsiteX8-36167" fmla="*/ 5130982 w 6127024"/>
              <a:gd name="connsiteY8-36168" fmla="*/ 412030 h 6858000"/>
              <a:gd name="connsiteX9-36169" fmla="*/ 5153000 w 6127024"/>
              <a:gd name="connsiteY9-36170" fmla="*/ 507134 h 6858000"/>
              <a:gd name="connsiteX10-36171" fmla="*/ 5171282 w 6127024"/>
              <a:gd name="connsiteY10-36172" fmla="*/ 602071 h 6858000"/>
              <a:gd name="connsiteX11-36173" fmla="*/ 5176196 w 6127024"/>
              <a:gd name="connsiteY11-36174" fmla="*/ 636822 h 6858000"/>
              <a:gd name="connsiteX12-36175" fmla="*/ 5189051 w 6127024"/>
              <a:gd name="connsiteY12-36176" fmla="*/ 782518 h 6858000"/>
              <a:gd name="connsiteX13-36177" fmla="*/ 5221088 w 6127024"/>
              <a:gd name="connsiteY13-36178" fmla="*/ 860193 h 6858000"/>
              <a:gd name="connsiteX14-36179" fmla="*/ 5230806 w 6127024"/>
              <a:gd name="connsiteY14-36180" fmla="*/ 961354 h 6858000"/>
              <a:gd name="connsiteX15-36181" fmla="*/ 5201018 w 6127024"/>
              <a:gd name="connsiteY15-36182" fmla="*/ 1095027 h 6858000"/>
              <a:gd name="connsiteX16-36183" fmla="*/ 5202153 w 6127024"/>
              <a:gd name="connsiteY16-36184" fmla="*/ 1133224 h 6858000"/>
              <a:gd name="connsiteX17-36185" fmla="*/ 5189234 w 6127024"/>
              <a:gd name="connsiteY17-36186" fmla="*/ 1193495 h 6858000"/>
              <a:gd name="connsiteX18-36187" fmla="*/ 5202769 w 6127024"/>
              <a:gd name="connsiteY18-36188" fmla="*/ 1269450 h 6858000"/>
              <a:gd name="connsiteX19-36189" fmla="*/ 5225968 w 6127024"/>
              <a:gd name="connsiteY19-36190" fmla="*/ 1357994 h 6858000"/>
              <a:gd name="connsiteX20-36191" fmla="*/ 5233819 w 6127024"/>
              <a:gd name="connsiteY20-36192" fmla="*/ 1380922 h 6858000"/>
              <a:gd name="connsiteX21-36193" fmla="*/ 5237226 w 6127024"/>
              <a:gd name="connsiteY21-36194" fmla="*/ 1441327 h 6858000"/>
              <a:gd name="connsiteX22-36195" fmla="*/ 5255653 w 6127024"/>
              <a:gd name="connsiteY22-36196" fmla="*/ 1524712 h 6858000"/>
              <a:gd name="connsiteX23-36197" fmla="*/ 5263491 w 6127024"/>
              <a:gd name="connsiteY23-36198" fmla="*/ 1642938 h 6858000"/>
              <a:gd name="connsiteX24-36199" fmla="*/ 5261314 w 6127024"/>
              <a:gd name="connsiteY24-36200" fmla="*/ 1689177 h 6858000"/>
              <a:gd name="connsiteX25-36201" fmla="*/ 5259788 w 6127024"/>
              <a:gd name="connsiteY25-36202" fmla="*/ 1768516 h 6858000"/>
              <a:gd name="connsiteX26-36203" fmla="*/ 5255696 w 6127024"/>
              <a:gd name="connsiteY26-36204" fmla="*/ 1953770 h 6858000"/>
              <a:gd name="connsiteX27-36205" fmla="*/ 5252592 w 6127024"/>
              <a:gd name="connsiteY27-36206" fmla="*/ 2092210 h 6858000"/>
              <a:gd name="connsiteX28-36207" fmla="*/ 5250104 w 6127024"/>
              <a:gd name="connsiteY28-36208" fmla="*/ 2249166 h 6858000"/>
              <a:gd name="connsiteX29-36209" fmla="*/ 5251214 w 6127024"/>
              <a:gd name="connsiteY29-36210" fmla="*/ 2250944 h 6858000"/>
              <a:gd name="connsiteX30-36211" fmla="*/ 5250644 w 6127024"/>
              <a:gd name="connsiteY30-36212" fmla="*/ 2266619 h 6858000"/>
              <a:gd name="connsiteX31-36213" fmla="*/ 5293877 w 6127024"/>
              <a:gd name="connsiteY31-36214" fmla="*/ 2368649 h 6858000"/>
              <a:gd name="connsiteX32-36215" fmla="*/ 5311338 w 6127024"/>
              <a:gd name="connsiteY32-36216" fmla="*/ 2404034 h 6858000"/>
              <a:gd name="connsiteX33-36217" fmla="*/ 5338366 w 6127024"/>
              <a:gd name="connsiteY33-36218" fmla="*/ 2465052 h 6858000"/>
              <a:gd name="connsiteX34-36219" fmla="*/ 5371263 w 6127024"/>
              <a:gd name="connsiteY34-36220" fmla="*/ 2586413 h 6858000"/>
              <a:gd name="connsiteX35-36221" fmla="*/ 5407503 w 6127024"/>
              <a:gd name="connsiteY35-36222" fmla="*/ 2786290 h 6858000"/>
              <a:gd name="connsiteX36-36223" fmla="*/ 5407356 w 6127024"/>
              <a:gd name="connsiteY36-36224" fmla="*/ 2787545 h 6858000"/>
              <a:gd name="connsiteX37-36225" fmla="*/ 5457023 w 6127024"/>
              <a:gd name="connsiteY37-36226" fmla="*/ 2858292 h 6858000"/>
              <a:gd name="connsiteX38-36227" fmla="*/ 5479298 w 6127024"/>
              <a:gd name="connsiteY38-36228" fmla="*/ 2947791 h 6858000"/>
              <a:gd name="connsiteX39-36229" fmla="*/ 5481770 w 6127024"/>
              <a:gd name="connsiteY39-36230" fmla="*/ 2951352 h 6858000"/>
              <a:gd name="connsiteX40-36231" fmla="*/ 5482415 w 6127024"/>
              <a:gd name="connsiteY40-36232" fmla="*/ 3004079 h 6858000"/>
              <a:gd name="connsiteX41-36233" fmla="*/ 5503944 w 6127024"/>
              <a:gd name="connsiteY41-36234" fmla="*/ 3123335 h 6858000"/>
              <a:gd name="connsiteX42-36235" fmla="*/ 5516007 w 6127024"/>
              <a:gd name="connsiteY42-36236" fmla="*/ 3258473 h 6858000"/>
              <a:gd name="connsiteX43-36237" fmla="*/ 5589758 w 6127024"/>
              <a:gd name="connsiteY43-36238" fmla="*/ 3453699 h 6858000"/>
              <a:gd name="connsiteX44-36239" fmla="*/ 5596144 w 6127024"/>
              <a:gd name="connsiteY44-36240" fmla="*/ 3534624 h 6858000"/>
              <a:gd name="connsiteX45-36241" fmla="*/ 5597750 w 6127024"/>
              <a:gd name="connsiteY45-36242" fmla="*/ 3534129 h 6858000"/>
              <a:gd name="connsiteX46-36243" fmla="*/ 5599700 w 6127024"/>
              <a:gd name="connsiteY46-36244" fmla="*/ 3547221 h 6858000"/>
              <a:gd name="connsiteX47-36245" fmla="*/ 5615031 w 6127024"/>
              <a:gd name="connsiteY47-36246" fmla="*/ 3557482 h 6858000"/>
              <a:gd name="connsiteX48-36247" fmla="*/ 5618377 w 6127024"/>
              <a:gd name="connsiteY48-36248" fmla="*/ 3588431 h 6858000"/>
              <a:gd name="connsiteX49-36249" fmla="*/ 5612155 w 6127024"/>
              <a:gd name="connsiteY49-36250" fmla="*/ 3589869 h 6858000"/>
              <a:gd name="connsiteX50-36251" fmla="*/ 5620843 w 6127024"/>
              <a:gd name="connsiteY50-36252" fmla="*/ 3606745 h 6858000"/>
              <a:gd name="connsiteX51-36253" fmla="*/ 5655472 w 6127024"/>
              <a:gd name="connsiteY51-36254" fmla="*/ 3678877 h 6858000"/>
              <a:gd name="connsiteX52-36255" fmla="*/ 5683015 w 6127024"/>
              <a:gd name="connsiteY52-36256" fmla="*/ 3762025 h 6858000"/>
              <a:gd name="connsiteX53-36257" fmla="*/ 5696643 w 6127024"/>
              <a:gd name="connsiteY53-36258" fmla="*/ 3773888 h 6858000"/>
              <a:gd name="connsiteX54-36259" fmla="*/ 5707995 w 6127024"/>
              <a:gd name="connsiteY54-36260" fmla="*/ 3781685 h 6858000"/>
              <a:gd name="connsiteX55-36261" fmla="*/ 5768491 w 6127024"/>
              <a:gd name="connsiteY55-36262" fmla="*/ 3914399 h 6858000"/>
              <a:gd name="connsiteX56-36263" fmla="*/ 5793123 w 6127024"/>
              <a:gd name="connsiteY56-36264" fmla="*/ 3969952 h 6858000"/>
              <a:gd name="connsiteX57-36265" fmla="*/ 5808321 w 6127024"/>
              <a:gd name="connsiteY57-36266" fmla="*/ 3988153 h 6858000"/>
              <a:gd name="connsiteX58-36267" fmla="*/ 5825621 w 6127024"/>
              <a:gd name="connsiteY58-36268" fmla="*/ 4015525 h 6858000"/>
              <a:gd name="connsiteX59-36269" fmla="*/ 5860672 w 6127024"/>
              <a:gd name="connsiteY59-36270" fmla="*/ 4061579 h 6858000"/>
              <a:gd name="connsiteX60-36271" fmla="*/ 5872173 w 6127024"/>
              <a:gd name="connsiteY60-36272" fmla="*/ 4088497 h 6858000"/>
              <a:gd name="connsiteX61-36273" fmla="*/ 5894095 w 6127024"/>
              <a:gd name="connsiteY61-36274" fmla="*/ 4128857 h 6858000"/>
              <a:gd name="connsiteX62-36275" fmla="*/ 5903513 w 6127024"/>
              <a:gd name="connsiteY62-36276" fmla="*/ 4187661 h 6858000"/>
              <a:gd name="connsiteX63-36277" fmla="*/ 5917114 w 6127024"/>
              <a:gd name="connsiteY63-36278" fmla="*/ 4213096 h 6858000"/>
              <a:gd name="connsiteX64-36279" fmla="*/ 5924233 w 6127024"/>
              <a:gd name="connsiteY64-36280" fmla="*/ 4242060 h 6858000"/>
              <a:gd name="connsiteX65-36281" fmla="*/ 5928910 w 6127024"/>
              <a:gd name="connsiteY65-36282" fmla="*/ 4300973 h 6858000"/>
              <a:gd name="connsiteX66-36283" fmla="*/ 5939320 w 6127024"/>
              <a:gd name="connsiteY66-36284" fmla="*/ 4340435 h 6858000"/>
              <a:gd name="connsiteX67-36285" fmla="*/ 5946705 w 6127024"/>
              <a:gd name="connsiteY67-36286" fmla="*/ 4428051 h 6858000"/>
              <a:gd name="connsiteX68-36287" fmla="*/ 5949261 w 6127024"/>
              <a:gd name="connsiteY68-36288" fmla="*/ 4449185 h 6858000"/>
              <a:gd name="connsiteX69-36289" fmla="*/ 5968960 w 6127024"/>
              <a:gd name="connsiteY69-36290" fmla="*/ 4482655 h 6858000"/>
              <a:gd name="connsiteX70-36291" fmla="*/ 5980106 w 6127024"/>
              <a:gd name="connsiteY70-36292" fmla="*/ 4585087 h 6858000"/>
              <a:gd name="connsiteX71-36293" fmla="*/ 5998138 w 6127024"/>
              <a:gd name="connsiteY71-36294" fmla="*/ 4697518 h 6858000"/>
              <a:gd name="connsiteX72-36295" fmla="*/ 6007819 w 6127024"/>
              <a:gd name="connsiteY72-36296" fmla="*/ 4858148 h 6858000"/>
              <a:gd name="connsiteX73-36297" fmla="*/ 6007749 w 6127024"/>
              <a:gd name="connsiteY73-36298" fmla="*/ 4964715 h 6858000"/>
              <a:gd name="connsiteX74-36299" fmla="*/ 6005269 w 6127024"/>
              <a:gd name="connsiteY74-36300" fmla="*/ 5150567 h 6858000"/>
              <a:gd name="connsiteX75-36301" fmla="*/ 6001127 w 6127024"/>
              <a:gd name="connsiteY75-36302" fmla="*/ 5164609 h 6858000"/>
              <a:gd name="connsiteX76-36303" fmla="*/ 5998514 w 6127024"/>
              <a:gd name="connsiteY76-36304" fmla="*/ 5189673 h 6858000"/>
              <a:gd name="connsiteX77-36305" fmla="*/ 6018409 w 6127024"/>
              <a:gd name="connsiteY77-36306" fmla="*/ 5227157 h 6858000"/>
              <a:gd name="connsiteX78-36307" fmla="*/ 6036748 w 6127024"/>
              <a:gd name="connsiteY78-36308" fmla="*/ 5322752 h 6858000"/>
              <a:gd name="connsiteX79-36309" fmla="*/ 6036943 w 6127024"/>
              <a:gd name="connsiteY79-36310" fmla="*/ 5329480 h 6858000"/>
              <a:gd name="connsiteX80-36311" fmla="*/ 6037677 w 6127024"/>
              <a:gd name="connsiteY80-36312" fmla="*/ 5354807 h 6858000"/>
              <a:gd name="connsiteX81-36313" fmla="*/ 6039728 w 6127024"/>
              <a:gd name="connsiteY81-36314" fmla="*/ 5359416 h 6858000"/>
              <a:gd name="connsiteX82-36315" fmla="*/ 6053435 w 6127024"/>
              <a:gd name="connsiteY82-36316" fmla="*/ 5387547 h 6858000"/>
              <a:gd name="connsiteX83-36317" fmla="*/ 6065933 w 6127024"/>
              <a:gd name="connsiteY83-36318" fmla="*/ 5443002 h 6858000"/>
              <a:gd name="connsiteX84-36319" fmla="*/ 6068640 w 6127024"/>
              <a:gd name="connsiteY84-36320" fmla="*/ 5474503 h 6858000"/>
              <a:gd name="connsiteX85-36321" fmla="*/ 6080922 w 6127024"/>
              <a:gd name="connsiteY85-36322" fmla="*/ 5561070 h 6858000"/>
              <a:gd name="connsiteX86-36323" fmla="*/ 6096949 w 6127024"/>
              <a:gd name="connsiteY86-36324" fmla="*/ 5648179 h 6858000"/>
              <a:gd name="connsiteX87-36325" fmla="*/ 6121353 w 6127024"/>
              <a:gd name="connsiteY87-36326" fmla="*/ 5721725 h 6858000"/>
              <a:gd name="connsiteX88-36327" fmla="*/ 6109884 w 6127024"/>
              <a:gd name="connsiteY88-36328" fmla="*/ 5721959 h 6858000"/>
              <a:gd name="connsiteX89-36329" fmla="*/ 6127024 w 6127024"/>
              <a:gd name="connsiteY89-36330" fmla="*/ 5786902 h 6858000"/>
              <a:gd name="connsiteX90-36331" fmla="*/ 6115796 w 6127024"/>
              <a:gd name="connsiteY90-36332" fmla="*/ 5862844 h 6858000"/>
              <a:gd name="connsiteX91-36333" fmla="*/ 6102493 w 6127024"/>
              <a:gd name="connsiteY91-36334" fmla="*/ 5928602 h 6858000"/>
              <a:gd name="connsiteX92-36335" fmla="*/ 6056863 w 6127024"/>
              <a:gd name="connsiteY92-36336" fmla="*/ 6000643 h 6858000"/>
              <a:gd name="connsiteX93-36337" fmla="*/ 6045436 w 6127024"/>
              <a:gd name="connsiteY93-36338" fmla="*/ 6124480 h 6858000"/>
              <a:gd name="connsiteX94-36339" fmla="*/ 6030489 w 6127024"/>
              <a:gd name="connsiteY94-36340" fmla="*/ 6317666 h 6858000"/>
              <a:gd name="connsiteX95-36341" fmla="*/ 6007492 w 6127024"/>
              <a:gd name="connsiteY95-36342" fmla="*/ 6440818 h 6858000"/>
              <a:gd name="connsiteX96-36343" fmla="*/ 6009467 w 6127024"/>
              <a:gd name="connsiteY96-36344" fmla="*/ 6487076 h 6858000"/>
              <a:gd name="connsiteX97-36345" fmla="*/ 5995064 w 6127024"/>
              <a:gd name="connsiteY97-36346" fmla="*/ 6540791 h 6858000"/>
              <a:gd name="connsiteX98-36347" fmla="*/ 6004510 w 6127024"/>
              <a:gd name="connsiteY98-36348" fmla="*/ 6599256 h 6858000"/>
              <a:gd name="connsiteX99-36349" fmla="*/ 5986207 w 6127024"/>
              <a:gd name="connsiteY99-36350" fmla="*/ 6695855 h 6858000"/>
              <a:gd name="connsiteX100-36351" fmla="*/ 5979428 w 6127024"/>
              <a:gd name="connsiteY100-36352" fmla="*/ 6754678 h 6858000"/>
              <a:gd name="connsiteX101-36353" fmla="*/ 5983398 w 6127024"/>
              <a:gd name="connsiteY101-36354" fmla="*/ 6778641 h 6858000"/>
              <a:gd name="connsiteX102-36355" fmla="*/ 5984543 w 6127024"/>
              <a:gd name="connsiteY102-36356" fmla="*/ 6811016 h 6858000"/>
              <a:gd name="connsiteX103-36357" fmla="*/ 5979671 w 6127024"/>
              <a:gd name="connsiteY103-36358" fmla="*/ 6858000 h 6858000"/>
              <a:gd name="connsiteX104-36359" fmla="*/ 0 w 6127024"/>
              <a:gd name="connsiteY104-36360" fmla="*/ 6858000 h 6858000"/>
              <a:gd name="connsiteX105-36361" fmla="*/ 0 w 6127024"/>
              <a:gd name="connsiteY105-36362" fmla="*/ 0 h 6858000"/>
              <a:gd name="connsiteX0-36363" fmla="*/ 0 w 6127024"/>
              <a:gd name="connsiteY0-36364" fmla="*/ 0 h 6858000"/>
              <a:gd name="connsiteX1-36365" fmla="*/ 4965888 w 6127024"/>
              <a:gd name="connsiteY1-36366" fmla="*/ 0 h 6858000"/>
              <a:gd name="connsiteX2-36367" fmla="*/ 4967767 w 6127024"/>
              <a:gd name="connsiteY2-36368" fmla="*/ 7930 h 6858000"/>
              <a:gd name="connsiteX3-36369" fmla="*/ 4979444 w 6127024"/>
              <a:gd name="connsiteY3-36370" fmla="*/ 43921 h 6858000"/>
              <a:gd name="connsiteX4-36371" fmla="*/ 5021173 w 6127024"/>
              <a:gd name="connsiteY4-36372" fmla="*/ 123738 h 6858000"/>
              <a:gd name="connsiteX5-36373" fmla="*/ 5075458 w 6127024"/>
              <a:gd name="connsiteY5-36374" fmla="*/ 264355 h 6858000"/>
              <a:gd name="connsiteX6-36375" fmla="*/ 5081175 w 6127024"/>
              <a:gd name="connsiteY6-36376" fmla="*/ 277448 h 6858000"/>
              <a:gd name="connsiteX7-36377" fmla="*/ 5097011 w 6127024"/>
              <a:gd name="connsiteY7-36378" fmla="*/ 355616 h 6858000"/>
              <a:gd name="connsiteX8-36379" fmla="*/ 5130982 w 6127024"/>
              <a:gd name="connsiteY8-36380" fmla="*/ 412030 h 6858000"/>
              <a:gd name="connsiteX9-36381" fmla="*/ 5153000 w 6127024"/>
              <a:gd name="connsiteY9-36382" fmla="*/ 507134 h 6858000"/>
              <a:gd name="connsiteX10-36383" fmla="*/ 5171282 w 6127024"/>
              <a:gd name="connsiteY10-36384" fmla="*/ 602071 h 6858000"/>
              <a:gd name="connsiteX11-36385" fmla="*/ 5176196 w 6127024"/>
              <a:gd name="connsiteY11-36386" fmla="*/ 636822 h 6858000"/>
              <a:gd name="connsiteX12-36387" fmla="*/ 5189051 w 6127024"/>
              <a:gd name="connsiteY12-36388" fmla="*/ 782518 h 6858000"/>
              <a:gd name="connsiteX13-36389" fmla="*/ 5221088 w 6127024"/>
              <a:gd name="connsiteY13-36390" fmla="*/ 860193 h 6858000"/>
              <a:gd name="connsiteX14-36391" fmla="*/ 5230806 w 6127024"/>
              <a:gd name="connsiteY14-36392" fmla="*/ 961354 h 6858000"/>
              <a:gd name="connsiteX15-36393" fmla="*/ 5201018 w 6127024"/>
              <a:gd name="connsiteY15-36394" fmla="*/ 1095027 h 6858000"/>
              <a:gd name="connsiteX16-36395" fmla="*/ 5202153 w 6127024"/>
              <a:gd name="connsiteY16-36396" fmla="*/ 1133224 h 6858000"/>
              <a:gd name="connsiteX17-36397" fmla="*/ 5189234 w 6127024"/>
              <a:gd name="connsiteY17-36398" fmla="*/ 1193495 h 6858000"/>
              <a:gd name="connsiteX18-36399" fmla="*/ 5202769 w 6127024"/>
              <a:gd name="connsiteY18-36400" fmla="*/ 1269450 h 6858000"/>
              <a:gd name="connsiteX19-36401" fmla="*/ 5225968 w 6127024"/>
              <a:gd name="connsiteY19-36402" fmla="*/ 1357994 h 6858000"/>
              <a:gd name="connsiteX20-36403" fmla="*/ 5233819 w 6127024"/>
              <a:gd name="connsiteY20-36404" fmla="*/ 1380922 h 6858000"/>
              <a:gd name="connsiteX21-36405" fmla="*/ 5237226 w 6127024"/>
              <a:gd name="connsiteY21-36406" fmla="*/ 1441327 h 6858000"/>
              <a:gd name="connsiteX22-36407" fmla="*/ 5255653 w 6127024"/>
              <a:gd name="connsiteY22-36408" fmla="*/ 1524712 h 6858000"/>
              <a:gd name="connsiteX23-36409" fmla="*/ 5263491 w 6127024"/>
              <a:gd name="connsiteY23-36410" fmla="*/ 1642938 h 6858000"/>
              <a:gd name="connsiteX24-36411" fmla="*/ 5261314 w 6127024"/>
              <a:gd name="connsiteY24-36412" fmla="*/ 1689177 h 6858000"/>
              <a:gd name="connsiteX25-36413" fmla="*/ 5259788 w 6127024"/>
              <a:gd name="connsiteY25-36414" fmla="*/ 1768516 h 6858000"/>
              <a:gd name="connsiteX26-36415" fmla="*/ 5255696 w 6127024"/>
              <a:gd name="connsiteY26-36416" fmla="*/ 1953770 h 6858000"/>
              <a:gd name="connsiteX27-36417" fmla="*/ 5252592 w 6127024"/>
              <a:gd name="connsiteY27-36418" fmla="*/ 2092210 h 6858000"/>
              <a:gd name="connsiteX28-36419" fmla="*/ 5250104 w 6127024"/>
              <a:gd name="connsiteY28-36420" fmla="*/ 2249166 h 6858000"/>
              <a:gd name="connsiteX29-36421" fmla="*/ 5251214 w 6127024"/>
              <a:gd name="connsiteY29-36422" fmla="*/ 2250944 h 6858000"/>
              <a:gd name="connsiteX30-36423" fmla="*/ 5250644 w 6127024"/>
              <a:gd name="connsiteY30-36424" fmla="*/ 2266619 h 6858000"/>
              <a:gd name="connsiteX31-36425" fmla="*/ 5293877 w 6127024"/>
              <a:gd name="connsiteY31-36426" fmla="*/ 2368649 h 6858000"/>
              <a:gd name="connsiteX32-36427" fmla="*/ 5311338 w 6127024"/>
              <a:gd name="connsiteY32-36428" fmla="*/ 2404034 h 6858000"/>
              <a:gd name="connsiteX33-36429" fmla="*/ 5338366 w 6127024"/>
              <a:gd name="connsiteY33-36430" fmla="*/ 2465052 h 6858000"/>
              <a:gd name="connsiteX34-36431" fmla="*/ 5371263 w 6127024"/>
              <a:gd name="connsiteY34-36432" fmla="*/ 2586413 h 6858000"/>
              <a:gd name="connsiteX35-36433" fmla="*/ 5407503 w 6127024"/>
              <a:gd name="connsiteY35-36434" fmla="*/ 2786290 h 6858000"/>
              <a:gd name="connsiteX36-36435" fmla="*/ 5407356 w 6127024"/>
              <a:gd name="connsiteY36-36436" fmla="*/ 2787545 h 6858000"/>
              <a:gd name="connsiteX37-36437" fmla="*/ 5457023 w 6127024"/>
              <a:gd name="connsiteY37-36438" fmla="*/ 2858292 h 6858000"/>
              <a:gd name="connsiteX38-36439" fmla="*/ 5479298 w 6127024"/>
              <a:gd name="connsiteY38-36440" fmla="*/ 2947791 h 6858000"/>
              <a:gd name="connsiteX39-36441" fmla="*/ 5481770 w 6127024"/>
              <a:gd name="connsiteY39-36442" fmla="*/ 2951352 h 6858000"/>
              <a:gd name="connsiteX40-36443" fmla="*/ 5482415 w 6127024"/>
              <a:gd name="connsiteY40-36444" fmla="*/ 3004079 h 6858000"/>
              <a:gd name="connsiteX41-36445" fmla="*/ 5503944 w 6127024"/>
              <a:gd name="connsiteY41-36446" fmla="*/ 3123335 h 6858000"/>
              <a:gd name="connsiteX42-36447" fmla="*/ 5516007 w 6127024"/>
              <a:gd name="connsiteY42-36448" fmla="*/ 3258473 h 6858000"/>
              <a:gd name="connsiteX43-36449" fmla="*/ 5589758 w 6127024"/>
              <a:gd name="connsiteY43-36450" fmla="*/ 3453699 h 6858000"/>
              <a:gd name="connsiteX44-36451" fmla="*/ 5596144 w 6127024"/>
              <a:gd name="connsiteY44-36452" fmla="*/ 3534624 h 6858000"/>
              <a:gd name="connsiteX45-36453" fmla="*/ 5597750 w 6127024"/>
              <a:gd name="connsiteY45-36454" fmla="*/ 3534129 h 6858000"/>
              <a:gd name="connsiteX46-36455" fmla="*/ 5599700 w 6127024"/>
              <a:gd name="connsiteY46-36456" fmla="*/ 3547221 h 6858000"/>
              <a:gd name="connsiteX47-36457" fmla="*/ 5615031 w 6127024"/>
              <a:gd name="connsiteY47-36458" fmla="*/ 3557482 h 6858000"/>
              <a:gd name="connsiteX48-36459" fmla="*/ 5618377 w 6127024"/>
              <a:gd name="connsiteY48-36460" fmla="*/ 3588431 h 6858000"/>
              <a:gd name="connsiteX49-36461" fmla="*/ 5612155 w 6127024"/>
              <a:gd name="connsiteY49-36462" fmla="*/ 3589869 h 6858000"/>
              <a:gd name="connsiteX50-36463" fmla="*/ 5620843 w 6127024"/>
              <a:gd name="connsiteY50-36464" fmla="*/ 3606745 h 6858000"/>
              <a:gd name="connsiteX51-36465" fmla="*/ 5655472 w 6127024"/>
              <a:gd name="connsiteY51-36466" fmla="*/ 3678877 h 6858000"/>
              <a:gd name="connsiteX52-36467" fmla="*/ 5683015 w 6127024"/>
              <a:gd name="connsiteY52-36468" fmla="*/ 3762025 h 6858000"/>
              <a:gd name="connsiteX53-36469" fmla="*/ 5696643 w 6127024"/>
              <a:gd name="connsiteY53-36470" fmla="*/ 3773888 h 6858000"/>
              <a:gd name="connsiteX54-36471" fmla="*/ 5768491 w 6127024"/>
              <a:gd name="connsiteY54-36472" fmla="*/ 3914399 h 6858000"/>
              <a:gd name="connsiteX55-36473" fmla="*/ 5793123 w 6127024"/>
              <a:gd name="connsiteY55-36474" fmla="*/ 3969952 h 6858000"/>
              <a:gd name="connsiteX56-36475" fmla="*/ 5808321 w 6127024"/>
              <a:gd name="connsiteY56-36476" fmla="*/ 3988153 h 6858000"/>
              <a:gd name="connsiteX57-36477" fmla="*/ 5825621 w 6127024"/>
              <a:gd name="connsiteY57-36478" fmla="*/ 4015525 h 6858000"/>
              <a:gd name="connsiteX58-36479" fmla="*/ 5860672 w 6127024"/>
              <a:gd name="connsiteY58-36480" fmla="*/ 4061579 h 6858000"/>
              <a:gd name="connsiteX59-36481" fmla="*/ 5872173 w 6127024"/>
              <a:gd name="connsiteY59-36482" fmla="*/ 4088497 h 6858000"/>
              <a:gd name="connsiteX60-36483" fmla="*/ 5894095 w 6127024"/>
              <a:gd name="connsiteY60-36484" fmla="*/ 4128857 h 6858000"/>
              <a:gd name="connsiteX61-36485" fmla="*/ 5903513 w 6127024"/>
              <a:gd name="connsiteY61-36486" fmla="*/ 4187661 h 6858000"/>
              <a:gd name="connsiteX62-36487" fmla="*/ 5917114 w 6127024"/>
              <a:gd name="connsiteY62-36488" fmla="*/ 4213096 h 6858000"/>
              <a:gd name="connsiteX63-36489" fmla="*/ 5924233 w 6127024"/>
              <a:gd name="connsiteY63-36490" fmla="*/ 4242060 h 6858000"/>
              <a:gd name="connsiteX64-36491" fmla="*/ 5928910 w 6127024"/>
              <a:gd name="connsiteY64-36492" fmla="*/ 4300973 h 6858000"/>
              <a:gd name="connsiteX65-36493" fmla="*/ 5939320 w 6127024"/>
              <a:gd name="connsiteY65-36494" fmla="*/ 4340435 h 6858000"/>
              <a:gd name="connsiteX66-36495" fmla="*/ 5946705 w 6127024"/>
              <a:gd name="connsiteY66-36496" fmla="*/ 4428051 h 6858000"/>
              <a:gd name="connsiteX67-36497" fmla="*/ 5949261 w 6127024"/>
              <a:gd name="connsiteY67-36498" fmla="*/ 4449185 h 6858000"/>
              <a:gd name="connsiteX68-36499" fmla="*/ 5968960 w 6127024"/>
              <a:gd name="connsiteY68-36500" fmla="*/ 4482655 h 6858000"/>
              <a:gd name="connsiteX69-36501" fmla="*/ 5980106 w 6127024"/>
              <a:gd name="connsiteY69-36502" fmla="*/ 4585087 h 6858000"/>
              <a:gd name="connsiteX70-36503" fmla="*/ 5998138 w 6127024"/>
              <a:gd name="connsiteY70-36504" fmla="*/ 4697518 h 6858000"/>
              <a:gd name="connsiteX71-36505" fmla="*/ 6007819 w 6127024"/>
              <a:gd name="connsiteY71-36506" fmla="*/ 4858148 h 6858000"/>
              <a:gd name="connsiteX72-36507" fmla="*/ 6007749 w 6127024"/>
              <a:gd name="connsiteY72-36508" fmla="*/ 4964715 h 6858000"/>
              <a:gd name="connsiteX73-36509" fmla="*/ 6005269 w 6127024"/>
              <a:gd name="connsiteY73-36510" fmla="*/ 5150567 h 6858000"/>
              <a:gd name="connsiteX74-36511" fmla="*/ 6001127 w 6127024"/>
              <a:gd name="connsiteY74-36512" fmla="*/ 5164609 h 6858000"/>
              <a:gd name="connsiteX75-36513" fmla="*/ 5998514 w 6127024"/>
              <a:gd name="connsiteY75-36514" fmla="*/ 5189673 h 6858000"/>
              <a:gd name="connsiteX76-36515" fmla="*/ 6018409 w 6127024"/>
              <a:gd name="connsiteY76-36516" fmla="*/ 5227157 h 6858000"/>
              <a:gd name="connsiteX77-36517" fmla="*/ 6036748 w 6127024"/>
              <a:gd name="connsiteY77-36518" fmla="*/ 5322752 h 6858000"/>
              <a:gd name="connsiteX78-36519" fmla="*/ 6036943 w 6127024"/>
              <a:gd name="connsiteY78-36520" fmla="*/ 5329480 h 6858000"/>
              <a:gd name="connsiteX79-36521" fmla="*/ 6037677 w 6127024"/>
              <a:gd name="connsiteY79-36522" fmla="*/ 5354807 h 6858000"/>
              <a:gd name="connsiteX80-36523" fmla="*/ 6039728 w 6127024"/>
              <a:gd name="connsiteY80-36524" fmla="*/ 5359416 h 6858000"/>
              <a:gd name="connsiteX81-36525" fmla="*/ 6053435 w 6127024"/>
              <a:gd name="connsiteY81-36526" fmla="*/ 5387547 h 6858000"/>
              <a:gd name="connsiteX82-36527" fmla="*/ 6065933 w 6127024"/>
              <a:gd name="connsiteY82-36528" fmla="*/ 5443002 h 6858000"/>
              <a:gd name="connsiteX83-36529" fmla="*/ 6068640 w 6127024"/>
              <a:gd name="connsiteY83-36530" fmla="*/ 5474503 h 6858000"/>
              <a:gd name="connsiteX84-36531" fmla="*/ 6080922 w 6127024"/>
              <a:gd name="connsiteY84-36532" fmla="*/ 5561070 h 6858000"/>
              <a:gd name="connsiteX85-36533" fmla="*/ 6096949 w 6127024"/>
              <a:gd name="connsiteY85-36534" fmla="*/ 5648179 h 6858000"/>
              <a:gd name="connsiteX86-36535" fmla="*/ 6121353 w 6127024"/>
              <a:gd name="connsiteY86-36536" fmla="*/ 5721725 h 6858000"/>
              <a:gd name="connsiteX87-36537" fmla="*/ 6109884 w 6127024"/>
              <a:gd name="connsiteY87-36538" fmla="*/ 5721959 h 6858000"/>
              <a:gd name="connsiteX88-36539" fmla="*/ 6127024 w 6127024"/>
              <a:gd name="connsiteY88-36540" fmla="*/ 5786902 h 6858000"/>
              <a:gd name="connsiteX89-36541" fmla="*/ 6115796 w 6127024"/>
              <a:gd name="connsiteY89-36542" fmla="*/ 5862844 h 6858000"/>
              <a:gd name="connsiteX90-36543" fmla="*/ 6102493 w 6127024"/>
              <a:gd name="connsiteY90-36544" fmla="*/ 5928602 h 6858000"/>
              <a:gd name="connsiteX91-36545" fmla="*/ 6056863 w 6127024"/>
              <a:gd name="connsiteY91-36546" fmla="*/ 6000643 h 6858000"/>
              <a:gd name="connsiteX92-36547" fmla="*/ 6045436 w 6127024"/>
              <a:gd name="connsiteY92-36548" fmla="*/ 6124480 h 6858000"/>
              <a:gd name="connsiteX93-36549" fmla="*/ 6030489 w 6127024"/>
              <a:gd name="connsiteY93-36550" fmla="*/ 6317666 h 6858000"/>
              <a:gd name="connsiteX94-36551" fmla="*/ 6007492 w 6127024"/>
              <a:gd name="connsiteY94-36552" fmla="*/ 6440818 h 6858000"/>
              <a:gd name="connsiteX95-36553" fmla="*/ 6009467 w 6127024"/>
              <a:gd name="connsiteY95-36554" fmla="*/ 6487076 h 6858000"/>
              <a:gd name="connsiteX96-36555" fmla="*/ 5995064 w 6127024"/>
              <a:gd name="connsiteY96-36556" fmla="*/ 6540791 h 6858000"/>
              <a:gd name="connsiteX97-36557" fmla="*/ 6004510 w 6127024"/>
              <a:gd name="connsiteY97-36558" fmla="*/ 6599256 h 6858000"/>
              <a:gd name="connsiteX98-36559" fmla="*/ 5986207 w 6127024"/>
              <a:gd name="connsiteY98-36560" fmla="*/ 6695855 h 6858000"/>
              <a:gd name="connsiteX99-36561" fmla="*/ 5979428 w 6127024"/>
              <a:gd name="connsiteY99-36562" fmla="*/ 6754678 h 6858000"/>
              <a:gd name="connsiteX100-36563" fmla="*/ 5983398 w 6127024"/>
              <a:gd name="connsiteY100-36564" fmla="*/ 6778641 h 6858000"/>
              <a:gd name="connsiteX101-36565" fmla="*/ 5984543 w 6127024"/>
              <a:gd name="connsiteY101-36566" fmla="*/ 6811016 h 6858000"/>
              <a:gd name="connsiteX102-36567" fmla="*/ 5979671 w 6127024"/>
              <a:gd name="connsiteY102-36568" fmla="*/ 6858000 h 6858000"/>
              <a:gd name="connsiteX103-36569" fmla="*/ 0 w 6127024"/>
              <a:gd name="connsiteY103-36570" fmla="*/ 6858000 h 6858000"/>
              <a:gd name="connsiteX104-36571" fmla="*/ 0 w 6127024"/>
              <a:gd name="connsiteY104-36572" fmla="*/ 0 h 6858000"/>
              <a:gd name="connsiteX0-36573" fmla="*/ 0 w 6127024"/>
              <a:gd name="connsiteY0-36574" fmla="*/ 0 h 6858000"/>
              <a:gd name="connsiteX1-36575" fmla="*/ 4965888 w 6127024"/>
              <a:gd name="connsiteY1-36576" fmla="*/ 0 h 6858000"/>
              <a:gd name="connsiteX2-36577" fmla="*/ 4967767 w 6127024"/>
              <a:gd name="connsiteY2-36578" fmla="*/ 7930 h 6858000"/>
              <a:gd name="connsiteX3-36579" fmla="*/ 4979444 w 6127024"/>
              <a:gd name="connsiteY3-36580" fmla="*/ 43921 h 6858000"/>
              <a:gd name="connsiteX4-36581" fmla="*/ 5021173 w 6127024"/>
              <a:gd name="connsiteY4-36582" fmla="*/ 123738 h 6858000"/>
              <a:gd name="connsiteX5-36583" fmla="*/ 5075458 w 6127024"/>
              <a:gd name="connsiteY5-36584" fmla="*/ 264355 h 6858000"/>
              <a:gd name="connsiteX6-36585" fmla="*/ 5081175 w 6127024"/>
              <a:gd name="connsiteY6-36586" fmla="*/ 277448 h 6858000"/>
              <a:gd name="connsiteX7-36587" fmla="*/ 5097011 w 6127024"/>
              <a:gd name="connsiteY7-36588" fmla="*/ 355616 h 6858000"/>
              <a:gd name="connsiteX8-36589" fmla="*/ 5130982 w 6127024"/>
              <a:gd name="connsiteY8-36590" fmla="*/ 412030 h 6858000"/>
              <a:gd name="connsiteX9-36591" fmla="*/ 5153000 w 6127024"/>
              <a:gd name="connsiteY9-36592" fmla="*/ 507134 h 6858000"/>
              <a:gd name="connsiteX10-36593" fmla="*/ 5171282 w 6127024"/>
              <a:gd name="connsiteY10-36594" fmla="*/ 602071 h 6858000"/>
              <a:gd name="connsiteX11-36595" fmla="*/ 5176196 w 6127024"/>
              <a:gd name="connsiteY11-36596" fmla="*/ 636822 h 6858000"/>
              <a:gd name="connsiteX12-36597" fmla="*/ 5189051 w 6127024"/>
              <a:gd name="connsiteY12-36598" fmla="*/ 782518 h 6858000"/>
              <a:gd name="connsiteX13-36599" fmla="*/ 5221088 w 6127024"/>
              <a:gd name="connsiteY13-36600" fmla="*/ 860193 h 6858000"/>
              <a:gd name="connsiteX14-36601" fmla="*/ 5230806 w 6127024"/>
              <a:gd name="connsiteY14-36602" fmla="*/ 961354 h 6858000"/>
              <a:gd name="connsiteX15-36603" fmla="*/ 5201018 w 6127024"/>
              <a:gd name="connsiteY15-36604" fmla="*/ 1095027 h 6858000"/>
              <a:gd name="connsiteX16-36605" fmla="*/ 5202153 w 6127024"/>
              <a:gd name="connsiteY16-36606" fmla="*/ 1133224 h 6858000"/>
              <a:gd name="connsiteX17-36607" fmla="*/ 5189234 w 6127024"/>
              <a:gd name="connsiteY17-36608" fmla="*/ 1193495 h 6858000"/>
              <a:gd name="connsiteX18-36609" fmla="*/ 5202769 w 6127024"/>
              <a:gd name="connsiteY18-36610" fmla="*/ 1269450 h 6858000"/>
              <a:gd name="connsiteX19-36611" fmla="*/ 5225968 w 6127024"/>
              <a:gd name="connsiteY19-36612" fmla="*/ 1357994 h 6858000"/>
              <a:gd name="connsiteX20-36613" fmla="*/ 5233819 w 6127024"/>
              <a:gd name="connsiteY20-36614" fmla="*/ 1380922 h 6858000"/>
              <a:gd name="connsiteX21-36615" fmla="*/ 5237226 w 6127024"/>
              <a:gd name="connsiteY21-36616" fmla="*/ 1441327 h 6858000"/>
              <a:gd name="connsiteX22-36617" fmla="*/ 5255653 w 6127024"/>
              <a:gd name="connsiteY22-36618" fmla="*/ 1524712 h 6858000"/>
              <a:gd name="connsiteX23-36619" fmla="*/ 5263491 w 6127024"/>
              <a:gd name="connsiteY23-36620" fmla="*/ 1642938 h 6858000"/>
              <a:gd name="connsiteX24-36621" fmla="*/ 5261314 w 6127024"/>
              <a:gd name="connsiteY24-36622" fmla="*/ 1689177 h 6858000"/>
              <a:gd name="connsiteX25-36623" fmla="*/ 5259788 w 6127024"/>
              <a:gd name="connsiteY25-36624" fmla="*/ 1768516 h 6858000"/>
              <a:gd name="connsiteX26-36625" fmla="*/ 5255696 w 6127024"/>
              <a:gd name="connsiteY26-36626" fmla="*/ 1953770 h 6858000"/>
              <a:gd name="connsiteX27-36627" fmla="*/ 5252592 w 6127024"/>
              <a:gd name="connsiteY27-36628" fmla="*/ 2092210 h 6858000"/>
              <a:gd name="connsiteX28-36629" fmla="*/ 5250104 w 6127024"/>
              <a:gd name="connsiteY28-36630" fmla="*/ 2249166 h 6858000"/>
              <a:gd name="connsiteX29-36631" fmla="*/ 5251214 w 6127024"/>
              <a:gd name="connsiteY29-36632" fmla="*/ 2250944 h 6858000"/>
              <a:gd name="connsiteX30-36633" fmla="*/ 5250644 w 6127024"/>
              <a:gd name="connsiteY30-36634" fmla="*/ 2266619 h 6858000"/>
              <a:gd name="connsiteX31-36635" fmla="*/ 5293877 w 6127024"/>
              <a:gd name="connsiteY31-36636" fmla="*/ 2368649 h 6858000"/>
              <a:gd name="connsiteX32-36637" fmla="*/ 5311338 w 6127024"/>
              <a:gd name="connsiteY32-36638" fmla="*/ 2404034 h 6858000"/>
              <a:gd name="connsiteX33-36639" fmla="*/ 5338366 w 6127024"/>
              <a:gd name="connsiteY33-36640" fmla="*/ 2465052 h 6858000"/>
              <a:gd name="connsiteX34-36641" fmla="*/ 5371263 w 6127024"/>
              <a:gd name="connsiteY34-36642" fmla="*/ 2586413 h 6858000"/>
              <a:gd name="connsiteX35-36643" fmla="*/ 5407503 w 6127024"/>
              <a:gd name="connsiteY35-36644" fmla="*/ 2786290 h 6858000"/>
              <a:gd name="connsiteX36-36645" fmla="*/ 5407356 w 6127024"/>
              <a:gd name="connsiteY36-36646" fmla="*/ 2787545 h 6858000"/>
              <a:gd name="connsiteX37-36647" fmla="*/ 5457023 w 6127024"/>
              <a:gd name="connsiteY37-36648" fmla="*/ 2858292 h 6858000"/>
              <a:gd name="connsiteX38-36649" fmla="*/ 5479298 w 6127024"/>
              <a:gd name="connsiteY38-36650" fmla="*/ 2947791 h 6858000"/>
              <a:gd name="connsiteX39-36651" fmla="*/ 5481770 w 6127024"/>
              <a:gd name="connsiteY39-36652" fmla="*/ 2951352 h 6858000"/>
              <a:gd name="connsiteX40-36653" fmla="*/ 5482415 w 6127024"/>
              <a:gd name="connsiteY40-36654" fmla="*/ 3004079 h 6858000"/>
              <a:gd name="connsiteX41-36655" fmla="*/ 5503944 w 6127024"/>
              <a:gd name="connsiteY41-36656" fmla="*/ 3123335 h 6858000"/>
              <a:gd name="connsiteX42-36657" fmla="*/ 5516007 w 6127024"/>
              <a:gd name="connsiteY42-36658" fmla="*/ 3258473 h 6858000"/>
              <a:gd name="connsiteX43-36659" fmla="*/ 5589758 w 6127024"/>
              <a:gd name="connsiteY43-36660" fmla="*/ 3453699 h 6858000"/>
              <a:gd name="connsiteX44-36661" fmla="*/ 5596144 w 6127024"/>
              <a:gd name="connsiteY44-36662" fmla="*/ 3534624 h 6858000"/>
              <a:gd name="connsiteX45-36663" fmla="*/ 5597750 w 6127024"/>
              <a:gd name="connsiteY45-36664" fmla="*/ 3534129 h 6858000"/>
              <a:gd name="connsiteX46-36665" fmla="*/ 5599700 w 6127024"/>
              <a:gd name="connsiteY46-36666" fmla="*/ 3547221 h 6858000"/>
              <a:gd name="connsiteX47-36667" fmla="*/ 5618377 w 6127024"/>
              <a:gd name="connsiteY47-36668" fmla="*/ 3588431 h 6858000"/>
              <a:gd name="connsiteX48-36669" fmla="*/ 5612155 w 6127024"/>
              <a:gd name="connsiteY48-36670" fmla="*/ 3589869 h 6858000"/>
              <a:gd name="connsiteX49-36671" fmla="*/ 5620843 w 6127024"/>
              <a:gd name="connsiteY49-36672" fmla="*/ 3606745 h 6858000"/>
              <a:gd name="connsiteX50-36673" fmla="*/ 5655472 w 6127024"/>
              <a:gd name="connsiteY50-36674" fmla="*/ 3678877 h 6858000"/>
              <a:gd name="connsiteX51-36675" fmla="*/ 5683015 w 6127024"/>
              <a:gd name="connsiteY51-36676" fmla="*/ 3762025 h 6858000"/>
              <a:gd name="connsiteX52-36677" fmla="*/ 5696643 w 6127024"/>
              <a:gd name="connsiteY52-36678" fmla="*/ 3773888 h 6858000"/>
              <a:gd name="connsiteX53-36679" fmla="*/ 5768491 w 6127024"/>
              <a:gd name="connsiteY53-36680" fmla="*/ 3914399 h 6858000"/>
              <a:gd name="connsiteX54-36681" fmla="*/ 5793123 w 6127024"/>
              <a:gd name="connsiteY54-36682" fmla="*/ 3969952 h 6858000"/>
              <a:gd name="connsiteX55-36683" fmla="*/ 5808321 w 6127024"/>
              <a:gd name="connsiteY55-36684" fmla="*/ 3988153 h 6858000"/>
              <a:gd name="connsiteX56-36685" fmla="*/ 5825621 w 6127024"/>
              <a:gd name="connsiteY56-36686" fmla="*/ 4015525 h 6858000"/>
              <a:gd name="connsiteX57-36687" fmla="*/ 5860672 w 6127024"/>
              <a:gd name="connsiteY57-36688" fmla="*/ 4061579 h 6858000"/>
              <a:gd name="connsiteX58-36689" fmla="*/ 5872173 w 6127024"/>
              <a:gd name="connsiteY58-36690" fmla="*/ 4088497 h 6858000"/>
              <a:gd name="connsiteX59-36691" fmla="*/ 5894095 w 6127024"/>
              <a:gd name="connsiteY59-36692" fmla="*/ 4128857 h 6858000"/>
              <a:gd name="connsiteX60-36693" fmla="*/ 5903513 w 6127024"/>
              <a:gd name="connsiteY60-36694" fmla="*/ 4187661 h 6858000"/>
              <a:gd name="connsiteX61-36695" fmla="*/ 5917114 w 6127024"/>
              <a:gd name="connsiteY61-36696" fmla="*/ 4213096 h 6858000"/>
              <a:gd name="connsiteX62-36697" fmla="*/ 5924233 w 6127024"/>
              <a:gd name="connsiteY62-36698" fmla="*/ 4242060 h 6858000"/>
              <a:gd name="connsiteX63-36699" fmla="*/ 5928910 w 6127024"/>
              <a:gd name="connsiteY63-36700" fmla="*/ 4300973 h 6858000"/>
              <a:gd name="connsiteX64-36701" fmla="*/ 5939320 w 6127024"/>
              <a:gd name="connsiteY64-36702" fmla="*/ 4340435 h 6858000"/>
              <a:gd name="connsiteX65-36703" fmla="*/ 5946705 w 6127024"/>
              <a:gd name="connsiteY65-36704" fmla="*/ 4428051 h 6858000"/>
              <a:gd name="connsiteX66-36705" fmla="*/ 5949261 w 6127024"/>
              <a:gd name="connsiteY66-36706" fmla="*/ 4449185 h 6858000"/>
              <a:gd name="connsiteX67-36707" fmla="*/ 5968960 w 6127024"/>
              <a:gd name="connsiteY67-36708" fmla="*/ 4482655 h 6858000"/>
              <a:gd name="connsiteX68-36709" fmla="*/ 5980106 w 6127024"/>
              <a:gd name="connsiteY68-36710" fmla="*/ 4585087 h 6858000"/>
              <a:gd name="connsiteX69-36711" fmla="*/ 5998138 w 6127024"/>
              <a:gd name="connsiteY69-36712" fmla="*/ 4697518 h 6858000"/>
              <a:gd name="connsiteX70-36713" fmla="*/ 6007819 w 6127024"/>
              <a:gd name="connsiteY70-36714" fmla="*/ 4858148 h 6858000"/>
              <a:gd name="connsiteX71-36715" fmla="*/ 6007749 w 6127024"/>
              <a:gd name="connsiteY71-36716" fmla="*/ 4964715 h 6858000"/>
              <a:gd name="connsiteX72-36717" fmla="*/ 6005269 w 6127024"/>
              <a:gd name="connsiteY72-36718" fmla="*/ 5150567 h 6858000"/>
              <a:gd name="connsiteX73-36719" fmla="*/ 6001127 w 6127024"/>
              <a:gd name="connsiteY73-36720" fmla="*/ 5164609 h 6858000"/>
              <a:gd name="connsiteX74-36721" fmla="*/ 5998514 w 6127024"/>
              <a:gd name="connsiteY74-36722" fmla="*/ 5189673 h 6858000"/>
              <a:gd name="connsiteX75-36723" fmla="*/ 6018409 w 6127024"/>
              <a:gd name="connsiteY75-36724" fmla="*/ 5227157 h 6858000"/>
              <a:gd name="connsiteX76-36725" fmla="*/ 6036748 w 6127024"/>
              <a:gd name="connsiteY76-36726" fmla="*/ 5322752 h 6858000"/>
              <a:gd name="connsiteX77-36727" fmla="*/ 6036943 w 6127024"/>
              <a:gd name="connsiteY77-36728" fmla="*/ 5329480 h 6858000"/>
              <a:gd name="connsiteX78-36729" fmla="*/ 6037677 w 6127024"/>
              <a:gd name="connsiteY78-36730" fmla="*/ 5354807 h 6858000"/>
              <a:gd name="connsiteX79-36731" fmla="*/ 6039728 w 6127024"/>
              <a:gd name="connsiteY79-36732" fmla="*/ 5359416 h 6858000"/>
              <a:gd name="connsiteX80-36733" fmla="*/ 6053435 w 6127024"/>
              <a:gd name="connsiteY80-36734" fmla="*/ 5387547 h 6858000"/>
              <a:gd name="connsiteX81-36735" fmla="*/ 6065933 w 6127024"/>
              <a:gd name="connsiteY81-36736" fmla="*/ 5443002 h 6858000"/>
              <a:gd name="connsiteX82-36737" fmla="*/ 6068640 w 6127024"/>
              <a:gd name="connsiteY82-36738" fmla="*/ 5474503 h 6858000"/>
              <a:gd name="connsiteX83-36739" fmla="*/ 6080922 w 6127024"/>
              <a:gd name="connsiteY83-36740" fmla="*/ 5561070 h 6858000"/>
              <a:gd name="connsiteX84-36741" fmla="*/ 6096949 w 6127024"/>
              <a:gd name="connsiteY84-36742" fmla="*/ 5648179 h 6858000"/>
              <a:gd name="connsiteX85-36743" fmla="*/ 6121353 w 6127024"/>
              <a:gd name="connsiteY85-36744" fmla="*/ 5721725 h 6858000"/>
              <a:gd name="connsiteX86-36745" fmla="*/ 6109884 w 6127024"/>
              <a:gd name="connsiteY86-36746" fmla="*/ 5721959 h 6858000"/>
              <a:gd name="connsiteX87-36747" fmla="*/ 6127024 w 6127024"/>
              <a:gd name="connsiteY87-36748" fmla="*/ 5786902 h 6858000"/>
              <a:gd name="connsiteX88-36749" fmla="*/ 6115796 w 6127024"/>
              <a:gd name="connsiteY88-36750" fmla="*/ 5862844 h 6858000"/>
              <a:gd name="connsiteX89-36751" fmla="*/ 6102493 w 6127024"/>
              <a:gd name="connsiteY89-36752" fmla="*/ 5928602 h 6858000"/>
              <a:gd name="connsiteX90-36753" fmla="*/ 6056863 w 6127024"/>
              <a:gd name="connsiteY90-36754" fmla="*/ 6000643 h 6858000"/>
              <a:gd name="connsiteX91-36755" fmla="*/ 6045436 w 6127024"/>
              <a:gd name="connsiteY91-36756" fmla="*/ 6124480 h 6858000"/>
              <a:gd name="connsiteX92-36757" fmla="*/ 6030489 w 6127024"/>
              <a:gd name="connsiteY92-36758" fmla="*/ 6317666 h 6858000"/>
              <a:gd name="connsiteX93-36759" fmla="*/ 6007492 w 6127024"/>
              <a:gd name="connsiteY93-36760" fmla="*/ 6440818 h 6858000"/>
              <a:gd name="connsiteX94-36761" fmla="*/ 6009467 w 6127024"/>
              <a:gd name="connsiteY94-36762" fmla="*/ 6487076 h 6858000"/>
              <a:gd name="connsiteX95-36763" fmla="*/ 5995064 w 6127024"/>
              <a:gd name="connsiteY95-36764" fmla="*/ 6540791 h 6858000"/>
              <a:gd name="connsiteX96-36765" fmla="*/ 6004510 w 6127024"/>
              <a:gd name="connsiteY96-36766" fmla="*/ 6599256 h 6858000"/>
              <a:gd name="connsiteX97-36767" fmla="*/ 5986207 w 6127024"/>
              <a:gd name="connsiteY97-36768" fmla="*/ 6695855 h 6858000"/>
              <a:gd name="connsiteX98-36769" fmla="*/ 5979428 w 6127024"/>
              <a:gd name="connsiteY98-36770" fmla="*/ 6754678 h 6858000"/>
              <a:gd name="connsiteX99-36771" fmla="*/ 5983398 w 6127024"/>
              <a:gd name="connsiteY99-36772" fmla="*/ 6778641 h 6858000"/>
              <a:gd name="connsiteX100-36773" fmla="*/ 5984543 w 6127024"/>
              <a:gd name="connsiteY100-36774" fmla="*/ 6811016 h 6858000"/>
              <a:gd name="connsiteX101-36775" fmla="*/ 5979671 w 6127024"/>
              <a:gd name="connsiteY101-36776" fmla="*/ 6858000 h 6858000"/>
              <a:gd name="connsiteX102-36777" fmla="*/ 0 w 6127024"/>
              <a:gd name="connsiteY102-36778" fmla="*/ 6858000 h 6858000"/>
              <a:gd name="connsiteX103-36779" fmla="*/ 0 w 6127024"/>
              <a:gd name="connsiteY103-36780" fmla="*/ 0 h 6858000"/>
              <a:gd name="connsiteX0-36781" fmla="*/ 0 w 6127024"/>
              <a:gd name="connsiteY0-36782" fmla="*/ 0 h 6858000"/>
              <a:gd name="connsiteX1-36783" fmla="*/ 4965888 w 6127024"/>
              <a:gd name="connsiteY1-36784" fmla="*/ 0 h 6858000"/>
              <a:gd name="connsiteX2-36785" fmla="*/ 4967767 w 6127024"/>
              <a:gd name="connsiteY2-36786" fmla="*/ 7930 h 6858000"/>
              <a:gd name="connsiteX3-36787" fmla="*/ 4979444 w 6127024"/>
              <a:gd name="connsiteY3-36788" fmla="*/ 43921 h 6858000"/>
              <a:gd name="connsiteX4-36789" fmla="*/ 5021173 w 6127024"/>
              <a:gd name="connsiteY4-36790" fmla="*/ 123738 h 6858000"/>
              <a:gd name="connsiteX5-36791" fmla="*/ 5075458 w 6127024"/>
              <a:gd name="connsiteY5-36792" fmla="*/ 264355 h 6858000"/>
              <a:gd name="connsiteX6-36793" fmla="*/ 5081175 w 6127024"/>
              <a:gd name="connsiteY6-36794" fmla="*/ 277448 h 6858000"/>
              <a:gd name="connsiteX7-36795" fmla="*/ 5097011 w 6127024"/>
              <a:gd name="connsiteY7-36796" fmla="*/ 355616 h 6858000"/>
              <a:gd name="connsiteX8-36797" fmla="*/ 5153000 w 6127024"/>
              <a:gd name="connsiteY8-36798" fmla="*/ 507134 h 6858000"/>
              <a:gd name="connsiteX9-36799" fmla="*/ 5171282 w 6127024"/>
              <a:gd name="connsiteY9-36800" fmla="*/ 602071 h 6858000"/>
              <a:gd name="connsiteX10-36801" fmla="*/ 5176196 w 6127024"/>
              <a:gd name="connsiteY10-36802" fmla="*/ 636822 h 6858000"/>
              <a:gd name="connsiteX11-36803" fmla="*/ 5189051 w 6127024"/>
              <a:gd name="connsiteY11-36804" fmla="*/ 782518 h 6858000"/>
              <a:gd name="connsiteX12-36805" fmla="*/ 5221088 w 6127024"/>
              <a:gd name="connsiteY12-36806" fmla="*/ 860193 h 6858000"/>
              <a:gd name="connsiteX13-36807" fmla="*/ 5230806 w 6127024"/>
              <a:gd name="connsiteY13-36808" fmla="*/ 961354 h 6858000"/>
              <a:gd name="connsiteX14-36809" fmla="*/ 5201018 w 6127024"/>
              <a:gd name="connsiteY14-36810" fmla="*/ 1095027 h 6858000"/>
              <a:gd name="connsiteX15-36811" fmla="*/ 5202153 w 6127024"/>
              <a:gd name="connsiteY15-36812" fmla="*/ 1133224 h 6858000"/>
              <a:gd name="connsiteX16-36813" fmla="*/ 5189234 w 6127024"/>
              <a:gd name="connsiteY16-36814" fmla="*/ 1193495 h 6858000"/>
              <a:gd name="connsiteX17-36815" fmla="*/ 5202769 w 6127024"/>
              <a:gd name="connsiteY17-36816" fmla="*/ 1269450 h 6858000"/>
              <a:gd name="connsiteX18-36817" fmla="*/ 5225968 w 6127024"/>
              <a:gd name="connsiteY18-36818" fmla="*/ 1357994 h 6858000"/>
              <a:gd name="connsiteX19-36819" fmla="*/ 5233819 w 6127024"/>
              <a:gd name="connsiteY19-36820" fmla="*/ 1380922 h 6858000"/>
              <a:gd name="connsiteX20-36821" fmla="*/ 5237226 w 6127024"/>
              <a:gd name="connsiteY20-36822" fmla="*/ 1441327 h 6858000"/>
              <a:gd name="connsiteX21-36823" fmla="*/ 5255653 w 6127024"/>
              <a:gd name="connsiteY21-36824" fmla="*/ 1524712 h 6858000"/>
              <a:gd name="connsiteX22-36825" fmla="*/ 5263491 w 6127024"/>
              <a:gd name="connsiteY22-36826" fmla="*/ 1642938 h 6858000"/>
              <a:gd name="connsiteX23-36827" fmla="*/ 5261314 w 6127024"/>
              <a:gd name="connsiteY23-36828" fmla="*/ 1689177 h 6858000"/>
              <a:gd name="connsiteX24-36829" fmla="*/ 5259788 w 6127024"/>
              <a:gd name="connsiteY24-36830" fmla="*/ 1768516 h 6858000"/>
              <a:gd name="connsiteX25-36831" fmla="*/ 5255696 w 6127024"/>
              <a:gd name="connsiteY25-36832" fmla="*/ 1953770 h 6858000"/>
              <a:gd name="connsiteX26-36833" fmla="*/ 5252592 w 6127024"/>
              <a:gd name="connsiteY26-36834" fmla="*/ 2092210 h 6858000"/>
              <a:gd name="connsiteX27-36835" fmla="*/ 5250104 w 6127024"/>
              <a:gd name="connsiteY27-36836" fmla="*/ 2249166 h 6858000"/>
              <a:gd name="connsiteX28-36837" fmla="*/ 5251214 w 6127024"/>
              <a:gd name="connsiteY28-36838" fmla="*/ 2250944 h 6858000"/>
              <a:gd name="connsiteX29-36839" fmla="*/ 5250644 w 6127024"/>
              <a:gd name="connsiteY29-36840" fmla="*/ 2266619 h 6858000"/>
              <a:gd name="connsiteX30-36841" fmla="*/ 5293877 w 6127024"/>
              <a:gd name="connsiteY30-36842" fmla="*/ 2368649 h 6858000"/>
              <a:gd name="connsiteX31-36843" fmla="*/ 5311338 w 6127024"/>
              <a:gd name="connsiteY31-36844" fmla="*/ 2404034 h 6858000"/>
              <a:gd name="connsiteX32-36845" fmla="*/ 5338366 w 6127024"/>
              <a:gd name="connsiteY32-36846" fmla="*/ 2465052 h 6858000"/>
              <a:gd name="connsiteX33-36847" fmla="*/ 5371263 w 6127024"/>
              <a:gd name="connsiteY33-36848" fmla="*/ 2586413 h 6858000"/>
              <a:gd name="connsiteX34-36849" fmla="*/ 5407503 w 6127024"/>
              <a:gd name="connsiteY34-36850" fmla="*/ 2786290 h 6858000"/>
              <a:gd name="connsiteX35-36851" fmla="*/ 5407356 w 6127024"/>
              <a:gd name="connsiteY35-36852" fmla="*/ 2787545 h 6858000"/>
              <a:gd name="connsiteX36-36853" fmla="*/ 5457023 w 6127024"/>
              <a:gd name="connsiteY36-36854" fmla="*/ 2858292 h 6858000"/>
              <a:gd name="connsiteX37-36855" fmla="*/ 5479298 w 6127024"/>
              <a:gd name="connsiteY37-36856" fmla="*/ 2947791 h 6858000"/>
              <a:gd name="connsiteX38-36857" fmla="*/ 5481770 w 6127024"/>
              <a:gd name="connsiteY38-36858" fmla="*/ 2951352 h 6858000"/>
              <a:gd name="connsiteX39-36859" fmla="*/ 5482415 w 6127024"/>
              <a:gd name="connsiteY39-36860" fmla="*/ 3004079 h 6858000"/>
              <a:gd name="connsiteX40-36861" fmla="*/ 5503944 w 6127024"/>
              <a:gd name="connsiteY40-36862" fmla="*/ 3123335 h 6858000"/>
              <a:gd name="connsiteX41-36863" fmla="*/ 5516007 w 6127024"/>
              <a:gd name="connsiteY41-36864" fmla="*/ 3258473 h 6858000"/>
              <a:gd name="connsiteX42-36865" fmla="*/ 5589758 w 6127024"/>
              <a:gd name="connsiteY42-36866" fmla="*/ 3453699 h 6858000"/>
              <a:gd name="connsiteX43-36867" fmla="*/ 5596144 w 6127024"/>
              <a:gd name="connsiteY43-36868" fmla="*/ 3534624 h 6858000"/>
              <a:gd name="connsiteX44-36869" fmla="*/ 5597750 w 6127024"/>
              <a:gd name="connsiteY44-36870" fmla="*/ 3534129 h 6858000"/>
              <a:gd name="connsiteX45-36871" fmla="*/ 5599700 w 6127024"/>
              <a:gd name="connsiteY45-36872" fmla="*/ 3547221 h 6858000"/>
              <a:gd name="connsiteX46-36873" fmla="*/ 5618377 w 6127024"/>
              <a:gd name="connsiteY46-36874" fmla="*/ 3588431 h 6858000"/>
              <a:gd name="connsiteX47-36875" fmla="*/ 5612155 w 6127024"/>
              <a:gd name="connsiteY47-36876" fmla="*/ 3589869 h 6858000"/>
              <a:gd name="connsiteX48-36877" fmla="*/ 5620843 w 6127024"/>
              <a:gd name="connsiteY48-36878" fmla="*/ 3606745 h 6858000"/>
              <a:gd name="connsiteX49-36879" fmla="*/ 5655472 w 6127024"/>
              <a:gd name="connsiteY49-36880" fmla="*/ 3678877 h 6858000"/>
              <a:gd name="connsiteX50-36881" fmla="*/ 5683015 w 6127024"/>
              <a:gd name="connsiteY50-36882" fmla="*/ 3762025 h 6858000"/>
              <a:gd name="connsiteX51-36883" fmla="*/ 5696643 w 6127024"/>
              <a:gd name="connsiteY51-36884" fmla="*/ 3773888 h 6858000"/>
              <a:gd name="connsiteX52-36885" fmla="*/ 5768491 w 6127024"/>
              <a:gd name="connsiteY52-36886" fmla="*/ 3914399 h 6858000"/>
              <a:gd name="connsiteX53-36887" fmla="*/ 5793123 w 6127024"/>
              <a:gd name="connsiteY53-36888" fmla="*/ 3969952 h 6858000"/>
              <a:gd name="connsiteX54-36889" fmla="*/ 5808321 w 6127024"/>
              <a:gd name="connsiteY54-36890" fmla="*/ 3988153 h 6858000"/>
              <a:gd name="connsiteX55-36891" fmla="*/ 5825621 w 6127024"/>
              <a:gd name="connsiteY55-36892" fmla="*/ 4015525 h 6858000"/>
              <a:gd name="connsiteX56-36893" fmla="*/ 5860672 w 6127024"/>
              <a:gd name="connsiteY56-36894" fmla="*/ 4061579 h 6858000"/>
              <a:gd name="connsiteX57-36895" fmla="*/ 5872173 w 6127024"/>
              <a:gd name="connsiteY57-36896" fmla="*/ 4088497 h 6858000"/>
              <a:gd name="connsiteX58-36897" fmla="*/ 5894095 w 6127024"/>
              <a:gd name="connsiteY58-36898" fmla="*/ 4128857 h 6858000"/>
              <a:gd name="connsiteX59-36899" fmla="*/ 5903513 w 6127024"/>
              <a:gd name="connsiteY59-36900" fmla="*/ 4187661 h 6858000"/>
              <a:gd name="connsiteX60-36901" fmla="*/ 5917114 w 6127024"/>
              <a:gd name="connsiteY60-36902" fmla="*/ 4213096 h 6858000"/>
              <a:gd name="connsiteX61-36903" fmla="*/ 5924233 w 6127024"/>
              <a:gd name="connsiteY61-36904" fmla="*/ 4242060 h 6858000"/>
              <a:gd name="connsiteX62-36905" fmla="*/ 5928910 w 6127024"/>
              <a:gd name="connsiteY62-36906" fmla="*/ 4300973 h 6858000"/>
              <a:gd name="connsiteX63-36907" fmla="*/ 5939320 w 6127024"/>
              <a:gd name="connsiteY63-36908" fmla="*/ 4340435 h 6858000"/>
              <a:gd name="connsiteX64-36909" fmla="*/ 5946705 w 6127024"/>
              <a:gd name="connsiteY64-36910" fmla="*/ 4428051 h 6858000"/>
              <a:gd name="connsiteX65-36911" fmla="*/ 5949261 w 6127024"/>
              <a:gd name="connsiteY65-36912" fmla="*/ 4449185 h 6858000"/>
              <a:gd name="connsiteX66-36913" fmla="*/ 5968960 w 6127024"/>
              <a:gd name="connsiteY66-36914" fmla="*/ 4482655 h 6858000"/>
              <a:gd name="connsiteX67-36915" fmla="*/ 5980106 w 6127024"/>
              <a:gd name="connsiteY67-36916" fmla="*/ 4585087 h 6858000"/>
              <a:gd name="connsiteX68-36917" fmla="*/ 5998138 w 6127024"/>
              <a:gd name="connsiteY68-36918" fmla="*/ 4697518 h 6858000"/>
              <a:gd name="connsiteX69-36919" fmla="*/ 6007819 w 6127024"/>
              <a:gd name="connsiteY69-36920" fmla="*/ 4858148 h 6858000"/>
              <a:gd name="connsiteX70-36921" fmla="*/ 6007749 w 6127024"/>
              <a:gd name="connsiteY70-36922" fmla="*/ 4964715 h 6858000"/>
              <a:gd name="connsiteX71-36923" fmla="*/ 6005269 w 6127024"/>
              <a:gd name="connsiteY71-36924" fmla="*/ 5150567 h 6858000"/>
              <a:gd name="connsiteX72-36925" fmla="*/ 6001127 w 6127024"/>
              <a:gd name="connsiteY72-36926" fmla="*/ 5164609 h 6858000"/>
              <a:gd name="connsiteX73-36927" fmla="*/ 5998514 w 6127024"/>
              <a:gd name="connsiteY73-36928" fmla="*/ 5189673 h 6858000"/>
              <a:gd name="connsiteX74-36929" fmla="*/ 6018409 w 6127024"/>
              <a:gd name="connsiteY74-36930" fmla="*/ 5227157 h 6858000"/>
              <a:gd name="connsiteX75-36931" fmla="*/ 6036748 w 6127024"/>
              <a:gd name="connsiteY75-36932" fmla="*/ 5322752 h 6858000"/>
              <a:gd name="connsiteX76-36933" fmla="*/ 6036943 w 6127024"/>
              <a:gd name="connsiteY76-36934" fmla="*/ 5329480 h 6858000"/>
              <a:gd name="connsiteX77-36935" fmla="*/ 6037677 w 6127024"/>
              <a:gd name="connsiteY77-36936" fmla="*/ 5354807 h 6858000"/>
              <a:gd name="connsiteX78-36937" fmla="*/ 6039728 w 6127024"/>
              <a:gd name="connsiteY78-36938" fmla="*/ 5359416 h 6858000"/>
              <a:gd name="connsiteX79-36939" fmla="*/ 6053435 w 6127024"/>
              <a:gd name="connsiteY79-36940" fmla="*/ 5387547 h 6858000"/>
              <a:gd name="connsiteX80-36941" fmla="*/ 6065933 w 6127024"/>
              <a:gd name="connsiteY80-36942" fmla="*/ 5443002 h 6858000"/>
              <a:gd name="connsiteX81-36943" fmla="*/ 6068640 w 6127024"/>
              <a:gd name="connsiteY81-36944" fmla="*/ 5474503 h 6858000"/>
              <a:gd name="connsiteX82-36945" fmla="*/ 6080922 w 6127024"/>
              <a:gd name="connsiteY82-36946" fmla="*/ 5561070 h 6858000"/>
              <a:gd name="connsiteX83-36947" fmla="*/ 6096949 w 6127024"/>
              <a:gd name="connsiteY83-36948" fmla="*/ 5648179 h 6858000"/>
              <a:gd name="connsiteX84-36949" fmla="*/ 6121353 w 6127024"/>
              <a:gd name="connsiteY84-36950" fmla="*/ 5721725 h 6858000"/>
              <a:gd name="connsiteX85-36951" fmla="*/ 6109884 w 6127024"/>
              <a:gd name="connsiteY85-36952" fmla="*/ 5721959 h 6858000"/>
              <a:gd name="connsiteX86-36953" fmla="*/ 6127024 w 6127024"/>
              <a:gd name="connsiteY86-36954" fmla="*/ 5786902 h 6858000"/>
              <a:gd name="connsiteX87-36955" fmla="*/ 6115796 w 6127024"/>
              <a:gd name="connsiteY87-36956" fmla="*/ 5862844 h 6858000"/>
              <a:gd name="connsiteX88-36957" fmla="*/ 6102493 w 6127024"/>
              <a:gd name="connsiteY88-36958" fmla="*/ 5928602 h 6858000"/>
              <a:gd name="connsiteX89-36959" fmla="*/ 6056863 w 6127024"/>
              <a:gd name="connsiteY89-36960" fmla="*/ 6000643 h 6858000"/>
              <a:gd name="connsiteX90-36961" fmla="*/ 6045436 w 6127024"/>
              <a:gd name="connsiteY90-36962" fmla="*/ 6124480 h 6858000"/>
              <a:gd name="connsiteX91-36963" fmla="*/ 6030489 w 6127024"/>
              <a:gd name="connsiteY91-36964" fmla="*/ 6317666 h 6858000"/>
              <a:gd name="connsiteX92-36965" fmla="*/ 6007492 w 6127024"/>
              <a:gd name="connsiteY92-36966" fmla="*/ 6440818 h 6858000"/>
              <a:gd name="connsiteX93-36967" fmla="*/ 6009467 w 6127024"/>
              <a:gd name="connsiteY93-36968" fmla="*/ 6487076 h 6858000"/>
              <a:gd name="connsiteX94-36969" fmla="*/ 5995064 w 6127024"/>
              <a:gd name="connsiteY94-36970" fmla="*/ 6540791 h 6858000"/>
              <a:gd name="connsiteX95-36971" fmla="*/ 6004510 w 6127024"/>
              <a:gd name="connsiteY95-36972" fmla="*/ 6599256 h 6858000"/>
              <a:gd name="connsiteX96-36973" fmla="*/ 5986207 w 6127024"/>
              <a:gd name="connsiteY96-36974" fmla="*/ 6695855 h 6858000"/>
              <a:gd name="connsiteX97-36975" fmla="*/ 5979428 w 6127024"/>
              <a:gd name="connsiteY97-36976" fmla="*/ 6754678 h 6858000"/>
              <a:gd name="connsiteX98-36977" fmla="*/ 5983398 w 6127024"/>
              <a:gd name="connsiteY98-36978" fmla="*/ 6778641 h 6858000"/>
              <a:gd name="connsiteX99-36979" fmla="*/ 5984543 w 6127024"/>
              <a:gd name="connsiteY99-36980" fmla="*/ 6811016 h 6858000"/>
              <a:gd name="connsiteX100-36981" fmla="*/ 5979671 w 6127024"/>
              <a:gd name="connsiteY100-36982" fmla="*/ 6858000 h 6858000"/>
              <a:gd name="connsiteX101-36983" fmla="*/ 0 w 6127024"/>
              <a:gd name="connsiteY101-36984" fmla="*/ 6858000 h 6858000"/>
              <a:gd name="connsiteX102-36985" fmla="*/ 0 w 6127024"/>
              <a:gd name="connsiteY102-36986" fmla="*/ 0 h 6858000"/>
              <a:gd name="connsiteX0-36987" fmla="*/ 0 w 6127024"/>
              <a:gd name="connsiteY0-36988" fmla="*/ 0 h 6858000"/>
              <a:gd name="connsiteX1-36989" fmla="*/ 4965888 w 6127024"/>
              <a:gd name="connsiteY1-36990" fmla="*/ 0 h 6858000"/>
              <a:gd name="connsiteX2-36991" fmla="*/ 4967767 w 6127024"/>
              <a:gd name="connsiteY2-36992" fmla="*/ 7930 h 6858000"/>
              <a:gd name="connsiteX3-36993" fmla="*/ 4979444 w 6127024"/>
              <a:gd name="connsiteY3-36994" fmla="*/ 43921 h 6858000"/>
              <a:gd name="connsiteX4-36995" fmla="*/ 5021173 w 6127024"/>
              <a:gd name="connsiteY4-36996" fmla="*/ 123738 h 6858000"/>
              <a:gd name="connsiteX5-36997" fmla="*/ 5075458 w 6127024"/>
              <a:gd name="connsiteY5-36998" fmla="*/ 264355 h 6858000"/>
              <a:gd name="connsiteX6-36999" fmla="*/ 5081175 w 6127024"/>
              <a:gd name="connsiteY6-37000" fmla="*/ 277448 h 6858000"/>
              <a:gd name="connsiteX7-37001" fmla="*/ 5097011 w 6127024"/>
              <a:gd name="connsiteY7-37002" fmla="*/ 355616 h 6858000"/>
              <a:gd name="connsiteX8-37003" fmla="*/ 5153000 w 6127024"/>
              <a:gd name="connsiteY8-37004" fmla="*/ 507134 h 6858000"/>
              <a:gd name="connsiteX9-37005" fmla="*/ 5171282 w 6127024"/>
              <a:gd name="connsiteY9-37006" fmla="*/ 602071 h 6858000"/>
              <a:gd name="connsiteX10-37007" fmla="*/ 5176196 w 6127024"/>
              <a:gd name="connsiteY10-37008" fmla="*/ 636822 h 6858000"/>
              <a:gd name="connsiteX11-37009" fmla="*/ 5189051 w 6127024"/>
              <a:gd name="connsiteY11-37010" fmla="*/ 782518 h 6858000"/>
              <a:gd name="connsiteX12-37011" fmla="*/ 5221088 w 6127024"/>
              <a:gd name="connsiteY12-37012" fmla="*/ 860193 h 6858000"/>
              <a:gd name="connsiteX13-37013" fmla="*/ 5230806 w 6127024"/>
              <a:gd name="connsiteY13-37014" fmla="*/ 961354 h 6858000"/>
              <a:gd name="connsiteX14-37015" fmla="*/ 5201018 w 6127024"/>
              <a:gd name="connsiteY14-37016" fmla="*/ 1095027 h 6858000"/>
              <a:gd name="connsiteX15-37017" fmla="*/ 5202153 w 6127024"/>
              <a:gd name="connsiteY15-37018" fmla="*/ 1133224 h 6858000"/>
              <a:gd name="connsiteX16-37019" fmla="*/ 5189234 w 6127024"/>
              <a:gd name="connsiteY16-37020" fmla="*/ 1193495 h 6858000"/>
              <a:gd name="connsiteX17-37021" fmla="*/ 5202769 w 6127024"/>
              <a:gd name="connsiteY17-37022" fmla="*/ 1269450 h 6858000"/>
              <a:gd name="connsiteX18-37023" fmla="*/ 5225968 w 6127024"/>
              <a:gd name="connsiteY18-37024" fmla="*/ 1357994 h 6858000"/>
              <a:gd name="connsiteX19-37025" fmla="*/ 5233819 w 6127024"/>
              <a:gd name="connsiteY19-37026" fmla="*/ 1380922 h 6858000"/>
              <a:gd name="connsiteX20-37027" fmla="*/ 5237226 w 6127024"/>
              <a:gd name="connsiteY20-37028" fmla="*/ 1441327 h 6858000"/>
              <a:gd name="connsiteX21-37029" fmla="*/ 5255653 w 6127024"/>
              <a:gd name="connsiteY21-37030" fmla="*/ 1524712 h 6858000"/>
              <a:gd name="connsiteX22-37031" fmla="*/ 5263491 w 6127024"/>
              <a:gd name="connsiteY22-37032" fmla="*/ 1642938 h 6858000"/>
              <a:gd name="connsiteX23-37033" fmla="*/ 5261314 w 6127024"/>
              <a:gd name="connsiteY23-37034" fmla="*/ 1689177 h 6858000"/>
              <a:gd name="connsiteX24-37035" fmla="*/ 5259788 w 6127024"/>
              <a:gd name="connsiteY24-37036" fmla="*/ 1768516 h 6858000"/>
              <a:gd name="connsiteX25-37037" fmla="*/ 5255696 w 6127024"/>
              <a:gd name="connsiteY25-37038" fmla="*/ 1953770 h 6858000"/>
              <a:gd name="connsiteX26-37039" fmla="*/ 5252592 w 6127024"/>
              <a:gd name="connsiteY26-37040" fmla="*/ 2092210 h 6858000"/>
              <a:gd name="connsiteX27-37041" fmla="*/ 5250104 w 6127024"/>
              <a:gd name="connsiteY27-37042" fmla="*/ 2249166 h 6858000"/>
              <a:gd name="connsiteX28-37043" fmla="*/ 5251214 w 6127024"/>
              <a:gd name="connsiteY28-37044" fmla="*/ 2250944 h 6858000"/>
              <a:gd name="connsiteX29-37045" fmla="*/ 5250644 w 6127024"/>
              <a:gd name="connsiteY29-37046" fmla="*/ 2266619 h 6858000"/>
              <a:gd name="connsiteX30-37047" fmla="*/ 5293877 w 6127024"/>
              <a:gd name="connsiteY30-37048" fmla="*/ 2368649 h 6858000"/>
              <a:gd name="connsiteX31-37049" fmla="*/ 5311338 w 6127024"/>
              <a:gd name="connsiteY31-37050" fmla="*/ 2404034 h 6858000"/>
              <a:gd name="connsiteX32-37051" fmla="*/ 5338366 w 6127024"/>
              <a:gd name="connsiteY32-37052" fmla="*/ 2465052 h 6858000"/>
              <a:gd name="connsiteX33-37053" fmla="*/ 5371263 w 6127024"/>
              <a:gd name="connsiteY33-37054" fmla="*/ 2586413 h 6858000"/>
              <a:gd name="connsiteX34-37055" fmla="*/ 5407503 w 6127024"/>
              <a:gd name="connsiteY34-37056" fmla="*/ 2786290 h 6858000"/>
              <a:gd name="connsiteX35-37057" fmla="*/ 5407356 w 6127024"/>
              <a:gd name="connsiteY35-37058" fmla="*/ 2787545 h 6858000"/>
              <a:gd name="connsiteX36-37059" fmla="*/ 5457023 w 6127024"/>
              <a:gd name="connsiteY36-37060" fmla="*/ 2858292 h 6858000"/>
              <a:gd name="connsiteX37-37061" fmla="*/ 5479298 w 6127024"/>
              <a:gd name="connsiteY37-37062" fmla="*/ 2947791 h 6858000"/>
              <a:gd name="connsiteX38-37063" fmla="*/ 5481770 w 6127024"/>
              <a:gd name="connsiteY38-37064" fmla="*/ 2951352 h 6858000"/>
              <a:gd name="connsiteX39-37065" fmla="*/ 5482415 w 6127024"/>
              <a:gd name="connsiteY39-37066" fmla="*/ 3004079 h 6858000"/>
              <a:gd name="connsiteX40-37067" fmla="*/ 5503944 w 6127024"/>
              <a:gd name="connsiteY40-37068" fmla="*/ 3123335 h 6858000"/>
              <a:gd name="connsiteX41-37069" fmla="*/ 5516007 w 6127024"/>
              <a:gd name="connsiteY41-37070" fmla="*/ 3258473 h 6858000"/>
              <a:gd name="connsiteX42-37071" fmla="*/ 5589758 w 6127024"/>
              <a:gd name="connsiteY42-37072" fmla="*/ 3453699 h 6858000"/>
              <a:gd name="connsiteX43-37073" fmla="*/ 5596144 w 6127024"/>
              <a:gd name="connsiteY43-37074" fmla="*/ 3534624 h 6858000"/>
              <a:gd name="connsiteX44-37075" fmla="*/ 5597750 w 6127024"/>
              <a:gd name="connsiteY44-37076" fmla="*/ 3534129 h 6858000"/>
              <a:gd name="connsiteX45-37077" fmla="*/ 5599700 w 6127024"/>
              <a:gd name="connsiteY45-37078" fmla="*/ 3547221 h 6858000"/>
              <a:gd name="connsiteX46-37079" fmla="*/ 5618377 w 6127024"/>
              <a:gd name="connsiteY46-37080" fmla="*/ 3588431 h 6858000"/>
              <a:gd name="connsiteX47-37081" fmla="*/ 5612155 w 6127024"/>
              <a:gd name="connsiteY47-37082" fmla="*/ 3589869 h 6858000"/>
              <a:gd name="connsiteX48-37083" fmla="*/ 5620843 w 6127024"/>
              <a:gd name="connsiteY48-37084" fmla="*/ 3606745 h 6858000"/>
              <a:gd name="connsiteX49-37085" fmla="*/ 5655472 w 6127024"/>
              <a:gd name="connsiteY49-37086" fmla="*/ 3678877 h 6858000"/>
              <a:gd name="connsiteX50-37087" fmla="*/ 5683015 w 6127024"/>
              <a:gd name="connsiteY50-37088" fmla="*/ 3762025 h 6858000"/>
              <a:gd name="connsiteX51-37089" fmla="*/ 5696643 w 6127024"/>
              <a:gd name="connsiteY51-37090" fmla="*/ 3773888 h 6858000"/>
              <a:gd name="connsiteX52-37091" fmla="*/ 5768491 w 6127024"/>
              <a:gd name="connsiteY52-37092" fmla="*/ 3914399 h 6858000"/>
              <a:gd name="connsiteX53-37093" fmla="*/ 5793123 w 6127024"/>
              <a:gd name="connsiteY53-37094" fmla="*/ 3969952 h 6858000"/>
              <a:gd name="connsiteX54-37095" fmla="*/ 5808321 w 6127024"/>
              <a:gd name="connsiteY54-37096" fmla="*/ 3988153 h 6858000"/>
              <a:gd name="connsiteX55-37097" fmla="*/ 5825621 w 6127024"/>
              <a:gd name="connsiteY55-37098" fmla="*/ 4015525 h 6858000"/>
              <a:gd name="connsiteX56-37099" fmla="*/ 5860672 w 6127024"/>
              <a:gd name="connsiteY56-37100" fmla="*/ 4061579 h 6858000"/>
              <a:gd name="connsiteX57-37101" fmla="*/ 5872173 w 6127024"/>
              <a:gd name="connsiteY57-37102" fmla="*/ 4088497 h 6858000"/>
              <a:gd name="connsiteX58-37103" fmla="*/ 5894095 w 6127024"/>
              <a:gd name="connsiteY58-37104" fmla="*/ 4128857 h 6858000"/>
              <a:gd name="connsiteX59-37105" fmla="*/ 5903513 w 6127024"/>
              <a:gd name="connsiteY59-37106" fmla="*/ 4187661 h 6858000"/>
              <a:gd name="connsiteX60-37107" fmla="*/ 5917114 w 6127024"/>
              <a:gd name="connsiteY60-37108" fmla="*/ 4213096 h 6858000"/>
              <a:gd name="connsiteX61-37109" fmla="*/ 5924233 w 6127024"/>
              <a:gd name="connsiteY61-37110" fmla="*/ 4242060 h 6858000"/>
              <a:gd name="connsiteX62-37111" fmla="*/ 5928910 w 6127024"/>
              <a:gd name="connsiteY62-37112" fmla="*/ 4300973 h 6858000"/>
              <a:gd name="connsiteX63-37113" fmla="*/ 5939320 w 6127024"/>
              <a:gd name="connsiteY63-37114" fmla="*/ 4340435 h 6858000"/>
              <a:gd name="connsiteX64-37115" fmla="*/ 5946705 w 6127024"/>
              <a:gd name="connsiteY64-37116" fmla="*/ 4428051 h 6858000"/>
              <a:gd name="connsiteX65-37117" fmla="*/ 5949261 w 6127024"/>
              <a:gd name="connsiteY65-37118" fmla="*/ 4449185 h 6858000"/>
              <a:gd name="connsiteX66-37119" fmla="*/ 5968960 w 6127024"/>
              <a:gd name="connsiteY66-37120" fmla="*/ 4482655 h 6858000"/>
              <a:gd name="connsiteX67-37121" fmla="*/ 5980106 w 6127024"/>
              <a:gd name="connsiteY67-37122" fmla="*/ 4585087 h 6858000"/>
              <a:gd name="connsiteX68-37123" fmla="*/ 5998138 w 6127024"/>
              <a:gd name="connsiteY68-37124" fmla="*/ 4697518 h 6858000"/>
              <a:gd name="connsiteX69-37125" fmla="*/ 6007819 w 6127024"/>
              <a:gd name="connsiteY69-37126" fmla="*/ 4858148 h 6858000"/>
              <a:gd name="connsiteX70-37127" fmla="*/ 6007749 w 6127024"/>
              <a:gd name="connsiteY70-37128" fmla="*/ 4964715 h 6858000"/>
              <a:gd name="connsiteX71-37129" fmla="*/ 6005269 w 6127024"/>
              <a:gd name="connsiteY71-37130" fmla="*/ 5150567 h 6858000"/>
              <a:gd name="connsiteX72-37131" fmla="*/ 6001127 w 6127024"/>
              <a:gd name="connsiteY72-37132" fmla="*/ 5164609 h 6858000"/>
              <a:gd name="connsiteX73-37133" fmla="*/ 5998514 w 6127024"/>
              <a:gd name="connsiteY73-37134" fmla="*/ 5189673 h 6858000"/>
              <a:gd name="connsiteX74-37135" fmla="*/ 6018409 w 6127024"/>
              <a:gd name="connsiteY74-37136" fmla="*/ 5227157 h 6858000"/>
              <a:gd name="connsiteX75-37137" fmla="*/ 6036748 w 6127024"/>
              <a:gd name="connsiteY75-37138" fmla="*/ 5322752 h 6858000"/>
              <a:gd name="connsiteX76-37139" fmla="*/ 6036943 w 6127024"/>
              <a:gd name="connsiteY76-37140" fmla="*/ 5329480 h 6858000"/>
              <a:gd name="connsiteX77-37141" fmla="*/ 6037677 w 6127024"/>
              <a:gd name="connsiteY77-37142" fmla="*/ 5354807 h 6858000"/>
              <a:gd name="connsiteX78-37143" fmla="*/ 6039728 w 6127024"/>
              <a:gd name="connsiteY78-37144" fmla="*/ 5359416 h 6858000"/>
              <a:gd name="connsiteX79-37145" fmla="*/ 6053435 w 6127024"/>
              <a:gd name="connsiteY79-37146" fmla="*/ 5387547 h 6858000"/>
              <a:gd name="connsiteX80-37147" fmla="*/ 6065933 w 6127024"/>
              <a:gd name="connsiteY80-37148" fmla="*/ 5443002 h 6858000"/>
              <a:gd name="connsiteX81-37149" fmla="*/ 6068640 w 6127024"/>
              <a:gd name="connsiteY81-37150" fmla="*/ 5474503 h 6858000"/>
              <a:gd name="connsiteX82-37151" fmla="*/ 6080922 w 6127024"/>
              <a:gd name="connsiteY82-37152" fmla="*/ 5561070 h 6858000"/>
              <a:gd name="connsiteX83-37153" fmla="*/ 6096949 w 6127024"/>
              <a:gd name="connsiteY83-37154" fmla="*/ 5648179 h 6858000"/>
              <a:gd name="connsiteX84-37155" fmla="*/ 6121353 w 6127024"/>
              <a:gd name="connsiteY84-37156" fmla="*/ 5721725 h 6858000"/>
              <a:gd name="connsiteX85-37157" fmla="*/ 6109884 w 6127024"/>
              <a:gd name="connsiteY85-37158" fmla="*/ 5721959 h 6858000"/>
              <a:gd name="connsiteX86-37159" fmla="*/ 6127024 w 6127024"/>
              <a:gd name="connsiteY86-37160" fmla="*/ 5786902 h 6858000"/>
              <a:gd name="connsiteX87-37161" fmla="*/ 6115796 w 6127024"/>
              <a:gd name="connsiteY87-37162" fmla="*/ 5862844 h 6858000"/>
              <a:gd name="connsiteX88-37163" fmla="*/ 6102493 w 6127024"/>
              <a:gd name="connsiteY88-37164" fmla="*/ 5928602 h 6858000"/>
              <a:gd name="connsiteX89-37165" fmla="*/ 6056863 w 6127024"/>
              <a:gd name="connsiteY89-37166" fmla="*/ 6000643 h 6858000"/>
              <a:gd name="connsiteX90-37167" fmla="*/ 6045436 w 6127024"/>
              <a:gd name="connsiteY90-37168" fmla="*/ 6124480 h 6858000"/>
              <a:gd name="connsiteX91-37169" fmla="*/ 6030489 w 6127024"/>
              <a:gd name="connsiteY91-37170" fmla="*/ 6317666 h 6858000"/>
              <a:gd name="connsiteX92-37171" fmla="*/ 6007492 w 6127024"/>
              <a:gd name="connsiteY92-37172" fmla="*/ 6440818 h 6858000"/>
              <a:gd name="connsiteX93-37173" fmla="*/ 6009467 w 6127024"/>
              <a:gd name="connsiteY93-37174" fmla="*/ 6487076 h 6858000"/>
              <a:gd name="connsiteX94-37175" fmla="*/ 5995064 w 6127024"/>
              <a:gd name="connsiteY94-37176" fmla="*/ 6540791 h 6858000"/>
              <a:gd name="connsiteX95-37177" fmla="*/ 6004510 w 6127024"/>
              <a:gd name="connsiteY95-37178" fmla="*/ 6599256 h 6858000"/>
              <a:gd name="connsiteX96-37179" fmla="*/ 5986207 w 6127024"/>
              <a:gd name="connsiteY96-37180" fmla="*/ 6695855 h 6858000"/>
              <a:gd name="connsiteX97-37181" fmla="*/ 5979428 w 6127024"/>
              <a:gd name="connsiteY97-37182" fmla="*/ 6754678 h 6858000"/>
              <a:gd name="connsiteX98-37183" fmla="*/ 5983398 w 6127024"/>
              <a:gd name="connsiteY98-37184" fmla="*/ 6778641 h 6858000"/>
              <a:gd name="connsiteX99-37185" fmla="*/ 5984543 w 6127024"/>
              <a:gd name="connsiteY99-37186" fmla="*/ 6811016 h 6858000"/>
              <a:gd name="connsiteX100-37187" fmla="*/ 5979671 w 6127024"/>
              <a:gd name="connsiteY100-37188" fmla="*/ 6858000 h 6858000"/>
              <a:gd name="connsiteX101-37189" fmla="*/ 0 w 6127024"/>
              <a:gd name="connsiteY101-37190" fmla="*/ 6858000 h 6858000"/>
              <a:gd name="connsiteX102-37191" fmla="*/ 0 w 6127024"/>
              <a:gd name="connsiteY102-37192" fmla="*/ 0 h 6858000"/>
              <a:gd name="connsiteX0-37193" fmla="*/ 0 w 6127024"/>
              <a:gd name="connsiteY0-37194" fmla="*/ 0 h 6858000"/>
              <a:gd name="connsiteX1-37195" fmla="*/ 4965888 w 6127024"/>
              <a:gd name="connsiteY1-37196" fmla="*/ 0 h 6858000"/>
              <a:gd name="connsiteX2-37197" fmla="*/ 4967767 w 6127024"/>
              <a:gd name="connsiteY2-37198" fmla="*/ 7930 h 6858000"/>
              <a:gd name="connsiteX3-37199" fmla="*/ 4979444 w 6127024"/>
              <a:gd name="connsiteY3-37200" fmla="*/ 43921 h 6858000"/>
              <a:gd name="connsiteX4-37201" fmla="*/ 5021173 w 6127024"/>
              <a:gd name="connsiteY4-37202" fmla="*/ 123738 h 6858000"/>
              <a:gd name="connsiteX5-37203" fmla="*/ 5075458 w 6127024"/>
              <a:gd name="connsiteY5-37204" fmla="*/ 264355 h 6858000"/>
              <a:gd name="connsiteX6-37205" fmla="*/ 5081175 w 6127024"/>
              <a:gd name="connsiteY6-37206" fmla="*/ 277448 h 6858000"/>
              <a:gd name="connsiteX7-37207" fmla="*/ 5097011 w 6127024"/>
              <a:gd name="connsiteY7-37208" fmla="*/ 355616 h 6858000"/>
              <a:gd name="connsiteX8-37209" fmla="*/ 5153000 w 6127024"/>
              <a:gd name="connsiteY8-37210" fmla="*/ 507134 h 6858000"/>
              <a:gd name="connsiteX9-37211" fmla="*/ 5171282 w 6127024"/>
              <a:gd name="connsiteY9-37212" fmla="*/ 602071 h 6858000"/>
              <a:gd name="connsiteX10-37213" fmla="*/ 5176196 w 6127024"/>
              <a:gd name="connsiteY10-37214" fmla="*/ 636822 h 6858000"/>
              <a:gd name="connsiteX11-37215" fmla="*/ 5189051 w 6127024"/>
              <a:gd name="connsiteY11-37216" fmla="*/ 782518 h 6858000"/>
              <a:gd name="connsiteX12-37217" fmla="*/ 5221088 w 6127024"/>
              <a:gd name="connsiteY12-37218" fmla="*/ 860193 h 6858000"/>
              <a:gd name="connsiteX13-37219" fmla="*/ 5221281 w 6127024"/>
              <a:gd name="connsiteY13-37220" fmla="*/ 920873 h 6858000"/>
              <a:gd name="connsiteX14-37221" fmla="*/ 5201018 w 6127024"/>
              <a:gd name="connsiteY14-37222" fmla="*/ 1095027 h 6858000"/>
              <a:gd name="connsiteX15-37223" fmla="*/ 5202153 w 6127024"/>
              <a:gd name="connsiteY15-37224" fmla="*/ 1133224 h 6858000"/>
              <a:gd name="connsiteX16-37225" fmla="*/ 5189234 w 6127024"/>
              <a:gd name="connsiteY16-37226" fmla="*/ 1193495 h 6858000"/>
              <a:gd name="connsiteX17-37227" fmla="*/ 5202769 w 6127024"/>
              <a:gd name="connsiteY17-37228" fmla="*/ 1269450 h 6858000"/>
              <a:gd name="connsiteX18-37229" fmla="*/ 5225968 w 6127024"/>
              <a:gd name="connsiteY18-37230" fmla="*/ 1357994 h 6858000"/>
              <a:gd name="connsiteX19-37231" fmla="*/ 5233819 w 6127024"/>
              <a:gd name="connsiteY19-37232" fmla="*/ 1380922 h 6858000"/>
              <a:gd name="connsiteX20-37233" fmla="*/ 5237226 w 6127024"/>
              <a:gd name="connsiteY20-37234" fmla="*/ 1441327 h 6858000"/>
              <a:gd name="connsiteX21-37235" fmla="*/ 5255653 w 6127024"/>
              <a:gd name="connsiteY21-37236" fmla="*/ 1524712 h 6858000"/>
              <a:gd name="connsiteX22-37237" fmla="*/ 5263491 w 6127024"/>
              <a:gd name="connsiteY22-37238" fmla="*/ 1642938 h 6858000"/>
              <a:gd name="connsiteX23-37239" fmla="*/ 5261314 w 6127024"/>
              <a:gd name="connsiteY23-37240" fmla="*/ 1689177 h 6858000"/>
              <a:gd name="connsiteX24-37241" fmla="*/ 5259788 w 6127024"/>
              <a:gd name="connsiteY24-37242" fmla="*/ 1768516 h 6858000"/>
              <a:gd name="connsiteX25-37243" fmla="*/ 5255696 w 6127024"/>
              <a:gd name="connsiteY25-37244" fmla="*/ 1953770 h 6858000"/>
              <a:gd name="connsiteX26-37245" fmla="*/ 5252592 w 6127024"/>
              <a:gd name="connsiteY26-37246" fmla="*/ 2092210 h 6858000"/>
              <a:gd name="connsiteX27-37247" fmla="*/ 5250104 w 6127024"/>
              <a:gd name="connsiteY27-37248" fmla="*/ 2249166 h 6858000"/>
              <a:gd name="connsiteX28-37249" fmla="*/ 5251214 w 6127024"/>
              <a:gd name="connsiteY28-37250" fmla="*/ 2250944 h 6858000"/>
              <a:gd name="connsiteX29-37251" fmla="*/ 5250644 w 6127024"/>
              <a:gd name="connsiteY29-37252" fmla="*/ 2266619 h 6858000"/>
              <a:gd name="connsiteX30-37253" fmla="*/ 5293877 w 6127024"/>
              <a:gd name="connsiteY30-37254" fmla="*/ 2368649 h 6858000"/>
              <a:gd name="connsiteX31-37255" fmla="*/ 5311338 w 6127024"/>
              <a:gd name="connsiteY31-37256" fmla="*/ 2404034 h 6858000"/>
              <a:gd name="connsiteX32-37257" fmla="*/ 5338366 w 6127024"/>
              <a:gd name="connsiteY32-37258" fmla="*/ 2465052 h 6858000"/>
              <a:gd name="connsiteX33-37259" fmla="*/ 5371263 w 6127024"/>
              <a:gd name="connsiteY33-37260" fmla="*/ 2586413 h 6858000"/>
              <a:gd name="connsiteX34-37261" fmla="*/ 5407503 w 6127024"/>
              <a:gd name="connsiteY34-37262" fmla="*/ 2786290 h 6858000"/>
              <a:gd name="connsiteX35-37263" fmla="*/ 5407356 w 6127024"/>
              <a:gd name="connsiteY35-37264" fmla="*/ 2787545 h 6858000"/>
              <a:gd name="connsiteX36-37265" fmla="*/ 5457023 w 6127024"/>
              <a:gd name="connsiteY36-37266" fmla="*/ 2858292 h 6858000"/>
              <a:gd name="connsiteX37-37267" fmla="*/ 5479298 w 6127024"/>
              <a:gd name="connsiteY37-37268" fmla="*/ 2947791 h 6858000"/>
              <a:gd name="connsiteX38-37269" fmla="*/ 5481770 w 6127024"/>
              <a:gd name="connsiteY38-37270" fmla="*/ 2951352 h 6858000"/>
              <a:gd name="connsiteX39-37271" fmla="*/ 5482415 w 6127024"/>
              <a:gd name="connsiteY39-37272" fmla="*/ 3004079 h 6858000"/>
              <a:gd name="connsiteX40-37273" fmla="*/ 5503944 w 6127024"/>
              <a:gd name="connsiteY40-37274" fmla="*/ 3123335 h 6858000"/>
              <a:gd name="connsiteX41-37275" fmla="*/ 5516007 w 6127024"/>
              <a:gd name="connsiteY41-37276" fmla="*/ 3258473 h 6858000"/>
              <a:gd name="connsiteX42-37277" fmla="*/ 5589758 w 6127024"/>
              <a:gd name="connsiteY42-37278" fmla="*/ 3453699 h 6858000"/>
              <a:gd name="connsiteX43-37279" fmla="*/ 5596144 w 6127024"/>
              <a:gd name="connsiteY43-37280" fmla="*/ 3534624 h 6858000"/>
              <a:gd name="connsiteX44-37281" fmla="*/ 5597750 w 6127024"/>
              <a:gd name="connsiteY44-37282" fmla="*/ 3534129 h 6858000"/>
              <a:gd name="connsiteX45-37283" fmla="*/ 5599700 w 6127024"/>
              <a:gd name="connsiteY45-37284" fmla="*/ 3547221 h 6858000"/>
              <a:gd name="connsiteX46-37285" fmla="*/ 5618377 w 6127024"/>
              <a:gd name="connsiteY46-37286" fmla="*/ 3588431 h 6858000"/>
              <a:gd name="connsiteX47-37287" fmla="*/ 5612155 w 6127024"/>
              <a:gd name="connsiteY47-37288" fmla="*/ 3589869 h 6858000"/>
              <a:gd name="connsiteX48-37289" fmla="*/ 5620843 w 6127024"/>
              <a:gd name="connsiteY48-37290" fmla="*/ 3606745 h 6858000"/>
              <a:gd name="connsiteX49-37291" fmla="*/ 5655472 w 6127024"/>
              <a:gd name="connsiteY49-37292" fmla="*/ 3678877 h 6858000"/>
              <a:gd name="connsiteX50-37293" fmla="*/ 5683015 w 6127024"/>
              <a:gd name="connsiteY50-37294" fmla="*/ 3762025 h 6858000"/>
              <a:gd name="connsiteX51-37295" fmla="*/ 5696643 w 6127024"/>
              <a:gd name="connsiteY51-37296" fmla="*/ 3773888 h 6858000"/>
              <a:gd name="connsiteX52-37297" fmla="*/ 5768491 w 6127024"/>
              <a:gd name="connsiteY52-37298" fmla="*/ 3914399 h 6858000"/>
              <a:gd name="connsiteX53-37299" fmla="*/ 5793123 w 6127024"/>
              <a:gd name="connsiteY53-37300" fmla="*/ 3969952 h 6858000"/>
              <a:gd name="connsiteX54-37301" fmla="*/ 5808321 w 6127024"/>
              <a:gd name="connsiteY54-37302" fmla="*/ 3988153 h 6858000"/>
              <a:gd name="connsiteX55-37303" fmla="*/ 5825621 w 6127024"/>
              <a:gd name="connsiteY55-37304" fmla="*/ 4015525 h 6858000"/>
              <a:gd name="connsiteX56-37305" fmla="*/ 5860672 w 6127024"/>
              <a:gd name="connsiteY56-37306" fmla="*/ 4061579 h 6858000"/>
              <a:gd name="connsiteX57-37307" fmla="*/ 5872173 w 6127024"/>
              <a:gd name="connsiteY57-37308" fmla="*/ 4088497 h 6858000"/>
              <a:gd name="connsiteX58-37309" fmla="*/ 5894095 w 6127024"/>
              <a:gd name="connsiteY58-37310" fmla="*/ 4128857 h 6858000"/>
              <a:gd name="connsiteX59-37311" fmla="*/ 5903513 w 6127024"/>
              <a:gd name="connsiteY59-37312" fmla="*/ 4187661 h 6858000"/>
              <a:gd name="connsiteX60-37313" fmla="*/ 5917114 w 6127024"/>
              <a:gd name="connsiteY60-37314" fmla="*/ 4213096 h 6858000"/>
              <a:gd name="connsiteX61-37315" fmla="*/ 5924233 w 6127024"/>
              <a:gd name="connsiteY61-37316" fmla="*/ 4242060 h 6858000"/>
              <a:gd name="connsiteX62-37317" fmla="*/ 5928910 w 6127024"/>
              <a:gd name="connsiteY62-37318" fmla="*/ 4300973 h 6858000"/>
              <a:gd name="connsiteX63-37319" fmla="*/ 5939320 w 6127024"/>
              <a:gd name="connsiteY63-37320" fmla="*/ 4340435 h 6858000"/>
              <a:gd name="connsiteX64-37321" fmla="*/ 5946705 w 6127024"/>
              <a:gd name="connsiteY64-37322" fmla="*/ 4428051 h 6858000"/>
              <a:gd name="connsiteX65-37323" fmla="*/ 5949261 w 6127024"/>
              <a:gd name="connsiteY65-37324" fmla="*/ 4449185 h 6858000"/>
              <a:gd name="connsiteX66-37325" fmla="*/ 5968960 w 6127024"/>
              <a:gd name="connsiteY66-37326" fmla="*/ 4482655 h 6858000"/>
              <a:gd name="connsiteX67-37327" fmla="*/ 5980106 w 6127024"/>
              <a:gd name="connsiteY67-37328" fmla="*/ 4585087 h 6858000"/>
              <a:gd name="connsiteX68-37329" fmla="*/ 5998138 w 6127024"/>
              <a:gd name="connsiteY68-37330" fmla="*/ 4697518 h 6858000"/>
              <a:gd name="connsiteX69-37331" fmla="*/ 6007819 w 6127024"/>
              <a:gd name="connsiteY69-37332" fmla="*/ 4858148 h 6858000"/>
              <a:gd name="connsiteX70-37333" fmla="*/ 6007749 w 6127024"/>
              <a:gd name="connsiteY70-37334" fmla="*/ 4964715 h 6858000"/>
              <a:gd name="connsiteX71-37335" fmla="*/ 6005269 w 6127024"/>
              <a:gd name="connsiteY71-37336" fmla="*/ 5150567 h 6858000"/>
              <a:gd name="connsiteX72-37337" fmla="*/ 6001127 w 6127024"/>
              <a:gd name="connsiteY72-37338" fmla="*/ 5164609 h 6858000"/>
              <a:gd name="connsiteX73-37339" fmla="*/ 5998514 w 6127024"/>
              <a:gd name="connsiteY73-37340" fmla="*/ 5189673 h 6858000"/>
              <a:gd name="connsiteX74-37341" fmla="*/ 6018409 w 6127024"/>
              <a:gd name="connsiteY74-37342" fmla="*/ 5227157 h 6858000"/>
              <a:gd name="connsiteX75-37343" fmla="*/ 6036748 w 6127024"/>
              <a:gd name="connsiteY75-37344" fmla="*/ 5322752 h 6858000"/>
              <a:gd name="connsiteX76-37345" fmla="*/ 6036943 w 6127024"/>
              <a:gd name="connsiteY76-37346" fmla="*/ 5329480 h 6858000"/>
              <a:gd name="connsiteX77-37347" fmla="*/ 6037677 w 6127024"/>
              <a:gd name="connsiteY77-37348" fmla="*/ 5354807 h 6858000"/>
              <a:gd name="connsiteX78-37349" fmla="*/ 6039728 w 6127024"/>
              <a:gd name="connsiteY78-37350" fmla="*/ 5359416 h 6858000"/>
              <a:gd name="connsiteX79-37351" fmla="*/ 6053435 w 6127024"/>
              <a:gd name="connsiteY79-37352" fmla="*/ 5387547 h 6858000"/>
              <a:gd name="connsiteX80-37353" fmla="*/ 6065933 w 6127024"/>
              <a:gd name="connsiteY80-37354" fmla="*/ 5443002 h 6858000"/>
              <a:gd name="connsiteX81-37355" fmla="*/ 6068640 w 6127024"/>
              <a:gd name="connsiteY81-37356" fmla="*/ 5474503 h 6858000"/>
              <a:gd name="connsiteX82-37357" fmla="*/ 6080922 w 6127024"/>
              <a:gd name="connsiteY82-37358" fmla="*/ 5561070 h 6858000"/>
              <a:gd name="connsiteX83-37359" fmla="*/ 6096949 w 6127024"/>
              <a:gd name="connsiteY83-37360" fmla="*/ 5648179 h 6858000"/>
              <a:gd name="connsiteX84-37361" fmla="*/ 6121353 w 6127024"/>
              <a:gd name="connsiteY84-37362" fmla="*/ 5721725 h 6858000"/>
              <a:gd name="connsiteX85-37363" fmla="*/ 6109884 w 6127024"/>
              <a:gd name="connsiteY85-37364" fmla="*/ 5721959 h 6858000"/>
              <a:gd name="connsiteX86-37365" fmla="*/ 6127024 w 6127024"/>
              <a:gd name="connsiteY86-37366" fmla="*/ 5786902 h 6858000"/>
              <a:gd name="connsiteX87-37367" fmla="*/ 6115796 w 6127024"/>
              <a:gd name="connsiteY87-37368" fmla="*/ 5862844 h 6858000"/>
              <a:gd name="connsiteX88-37369" fmla="*/ 6102493 w 6127024"/>
              <a:gd name="connsiteY88-37370" fmla="*/ 5928602 h 6858000"/>
              <a:gd name="connsiteX89-37371" fmla="*/ 6056863 w 6127024"/>
              <a:gd name="connsiteY89-37372" fmla="*/ 6000643 h 6858000"/>
              <a:gd name="connsiteX90-37373" fmla="*/ 6045436 w 6127024"/>
              <a:gd name="connsiteY90-37374" fmla="*/ 6124480 h 6858000"/>
              <a:gd name="connsiteX91-37375" fmla="*/ 6030489 w 6127024"/>
              <a:gd name="connsiteY91-37376" fmla="*/ 6317666 h 6858000"/>
              <a:gd name="connsiteX92-37377" fmla="*/ 6007492 w 6127024"/>
              <a:gd name="connsiteY92-37378" fmla="*/ 6440818 h 6858000"/>
              <a:gd name="connsiteX93-37379" fmla="*/ 6009467 w 6127024"/>
              <a:gd name="connsiteY93-37380" fmla="*/ 6487076 h 6858000"/>
              <a:gd name="connsiteX94-37381" fmla="*/ 5995064 w 6127024"/>
              <a:gd name="connsiteY94-37382" fmla="*/ 6540791 h 6858000"/>
              <a:gd name="connsiteX95-37383" fmla="*/ 6004510 w 6127024"/>
              <a:gd name="connsiteY95-37384" fmla="*/ 6599256 h 6858000"/>
              <a:gd name="connsiteX96-37385" fmla="*/ 5986207 w 6127024"/>
              <a:gd name="connsiteY96-37386" fmla="*/ 6695855 h 6858000"/>
              <a:gd name="connsiteX97-37387" fmla="*/ 5979428 w 6127024"/>
              <a:gd name="connsiteY97-37388" fmla="*/ 6754678 h 6858000"/>
              <a:gd name="connsiteX98-37389" fmla="*/ 5983398 w 6127024"/>
              <a:gd name="connsiteY98-37390" fmla="*/ 6778641 h 6858000"/>
              <a:gd name="connsiteX99-37391" fmla="*/ 5984543 w 6127024"/>
              <a:gd name="connsiteY99-37392" fmla="*/ 6811016 h 6858000"/>
              <a:gd name="connsiteX100-37393" fmla="*/ 5979671 w 6127024"/>
              <a:gd name="connsiteY100-37394" fmla="*/ 6858000 h 6858000"/>
              <a:gd name="connsiteX101-37395" fmla="*/ 0 w 6127024"/>
              <a:gd name="connsiteY101-37396" fmla="*/ 6858000 h 6858000"/>
              <a:gd name="connsiteX102-37397" fmla="*/ 0 w 6127024"/>
              <a:gd name="connsiteY102-37398" fmla="*/ 0 h 6858000"/>
              <a:gd name="connsiteX0-37399" fmla="*/ 0 w 6127024"/>
              <a:gd name="connsiteY0-37400" fmla="*/ 0 h 6858000"/>
              <a:gd name="connsiteX1-37401" fmla="*/ 4965888 w 6127024"/>
              <a:gd name="connsiteY1-37402" fmla="*/ 0 h 6858000"/>
              <a:gd name="connsiteX2-37403" fmla="*/ 4967767 w 6127024"/>
              <a:gd name="connsiteY2-37404" fmla="*/ 7930 h 6858000"/>
              <a:gd name="connsiteX3-37405" fmla="*/ 4979444 w 6127024"/>
              <a:gd name="connsiteY3-37406" fmla="*/ 43921 h 6858000"/>
              <a:gd name="connsiteX4-37407" fmla="*/ 5021173 w 6127024"/>
              <a:gd name="connsiteY4-37408" fmla="*/ 123738 h 6858000"/>
              <a:gd name="connsiteX5-37409" fmla="*/ 5075458 w 6127024"/>
              <a:gd name="connsiteY5-37410" fmla="*/ 264355 h 6858000"/>
              <a:gd name="connsiteX6-37411" fmla="*/ 5081175 w 6127024"/>
              <a:gd name="connsiteY6-37412" fmla="*/ 277448 h 6858000"/>
              <a:gd name="connsiteX7-37413" fmla="*/ 5097011 w 6127024"/>
              <a:gd name="connsiteY7-37414" fmla="*/ 355616 h 6858000"/>
              <a:gd name="connsiteX8-37415" fmla="*/ 5153000 w 6127024"/>
              <a:gd name="connsiteY8-37416" fmla="*/ 507134 h 6858000"/>
              <a:gd name="connsiteX9-37417" fmla="*/ 5171282 w 6127024"/>
              <a:gd name="connsiteY9-37418" fmla="*/ 602071 h 6858000"/>
              <a:gd name="connsiteX10-37419" fmla="*/ 5176196 w 6127024"/>
              <a:gd name="connsiteY10-37420" fmla="*/ 636822 h 6858000"/>
              <a:gd name="connsiteX11-37421" fmla="*/ 5189051 w 6127024"/>
              <a:gd name="connsiteY11-37422" fmla="*/ 782518 h 6858000"/>
              <a:gd name="connsiteX12-37423" fmla="*/ 5221088 w 6127024"/>
              <a:gd name="connsiteY12-37424" fmla="*/ 860193 h 6858000"/>
              <a:gd name="connsiteX13-37425" fmla="*/ 5221281 w 6127024"/>
              <a:gd name="connsiteY13-37426" fmla="*/ 920873 h 6858000"/>
              <a:gd name="connsiteX14-37427" fmla="*/ 5201018 w 6127024"/>
              <a:gd name="connsiteY14-37428" fmla="*/ 1095027 h 6858000"/>
              <a:gd name="connsiteX15-37429" fmla="*/ 5202153 w 6127024"/>
              <a:gd name="connsiteY15-37430" fmla="*/ 1133224 h 6858000"/>
              <a:gd name="connsiteX16-37431" fmla="*/ 5189234 w 6127024"/>
              <a:gd name="connsiteY16-37432" fmla="*/ 1193495 h 6858000"/>
              <a:gd name="connsiteX17-37433" fmla="*/ 5202769 w 6127024"/>
              <a:gd name="connsiteY17-37434" fmla="*/ 1269450 h 6858000"/>
              <a:gd name="connsiteX18-37435" fmla="*/ 5225968 w 6127024"/>
              <a:gd name="connsiteY18-37436" fmla="*/ 1357994 h 6858000"/>
              <a:gd name="connsiteX19-37437" fmla="*/ 5233819 w 6127024"/>
              <a:gd name="connsiteY19-37438" fmla="*/ 1380922 h 6858000"/>
              <a:gd name="connsiteX20-37439" fmla="*/ 5237226 w 6127024"/>
              <a:gd name="connsiteY20-37440" fmla="*/ 1441327 h 6858000"/>
              <a:gd name="connsiteX21-37441" fmla="*/ 5255653 w 6127024"/>
              <a:gd name="connsiteY21-37442" fmla="*/ 1524712 h 6858000"/>
              <a:gd name="connsiteX22-37443" fmla="*/ 5263491 w 6127024"/>
              <a:gd name="connsiteY22-37444" fmla="*/ 1642938 h 6858000"/>
              <a:gd name="connsiteX23-37445" fmla="*/ 5256552 w 6127024"/>
              <a:gd name="connsiteY23-37446" fmla="*/ 1672509 h 6858000"/>
              <a:gd name="connsiteX24-37447" fmla="*/ 5259788 w 6127024"/>
              <a:gd name="connsiteY24-37448" fmla="*/ 1768516 h 6858000"/>
              <a:gd name="connsiteX25-37449" fmla="*/ 5255696 w 6127024"/>
              <a:gd name="connsiteY25-37450" fmla="*/ 1953770 h 6858000"/>
              <a:gd name="connsiteX26-37451" fmla="*/ 5252592 w 6127024"/>
              <a:gd name="connsiteY26-37452" fmla="*/ 2092210 h 6858000"/>
              <a:gd name="connsiteX27-37453" fmla="*/ 5250104 w 6127024"/>
              <a:gd name="connsiteY27-37454" fmla="*/ 2249166 h 6858000"/>
              <a:gd name="connsiteX28-37455" fmla="*/ 5251214 w 6127024"/>
              <a:gd name="connsiteY28-37456" fmla="*/ 2250944 h 6858000"/>
              <a:gd name="connsiteX29-37457" fmla="*/ 5250644 w 6127024"/>
              <a:gd name="connsiteY29-37458" fmla="*/ 2266619 h 6858000"/>
              <a:gd name="connsiteX30-37459" fmla="*/ 5293877 w 6127024"/>
              <a:gd name="connsiteY30-37460" fmla="*/ 2368649 h 6858000"/>
              <a:gd name="connsiteX31-37461" fmla="*/ 5311338 w 6127024"/>
              <a:gd name="connsiteY31-37462" fmla="*/ 2404034 h 6858000"/>
              <a:gd name="connsiteX32-37463" fmla="*/ 5338366 w 6127024"/>
              <a:gd name="connsiteY32-37464" fmla="*/ 2465052 h 6858000"/>
              <a:gd name="connsiteX33-37465" fmla="*/ 5371263 w 6127024"/>
              <a:gd name="connsiteY33-37466" fmla="*/ 2586413 h 6858000"/>
              <a:gd name="connsiteX34-37467" fmla="*/ 5407503 w 6127024"/>
              <a:gd name="connsiteY34-37468" fmla="*/ 2786290 h 6858000"/>
              <a:gd name="connsiteX35-37469" fmla="*/ 5407356 w 6127024"/>
              <a:gd name="connsiteY35-37470" fmla="*/ 2787545 h 6858000"/>
              <a:gd name="connsiteX36-37471" fmla="*/ 5457023 w 6127024"/>
              <a:gd name="connsiteY36-37472" fmla="*/ 2858292 h 6858000"/>
              <a:gd name="connsiteX37-37473" fmla="*/ 5479298 w 6127024"/>
              <a:gd name="connsiteY37-37474" fmla="*/ 2947791 h 6858000"/>
              <a:gd name="connsiteX38-37475" fmla="*/ 5481770 w 6127024"/>
              <a:gd name="connsiteY38-37476" fmla="*/ 2951352 h 6858000"/>
              <a:gd name="connsiteX39-37477" fmla="*/ 5482415 w 6127024"/>
              <a:gd name="connsiteY39-37478" fmla="*/ 3004079 h 6858000"/>
              <a:gd name="connsiteX40-37479" fmla="*/ 5503944 w 6127024"/>
              <a:gd name="connsiteY40-37480" fmla="*/ 3123335 h 6858000"/>
              <a:gd name="connsiteX41-37481" fmla="*/ 5516007 w 6127024"/>
              <a:gd name="connsiteY41-37482" fmla="*/ 3258473 h 6858000"/>
              <a:gd name="connsiteX42-37483" fmla="*/ 5589758 w 6127024"/>
              <a:gd name="connsiteY42-37484" fmla="*/ 3453699 h 6858000"/>
              <a:gd name="connsiteX43-37485" fmla="*/ 5596144 w 6127024"/>
              <a:gd name="connsiteY43-37486" fmla="*/ 3534624 h 6858000"/>
              <a:gd name="connsiteX44-37487" fmla="*/ 5597750 w 6127024"/>
              <a:gd name="connsiteY44-37488" fmla="*/ 3534129 h 6858000"/>
              <a:gd name="connsiteX45-37489" fmla="*/ 5599700 w 6127024"/>
              <a:gd name="connsiteY45-37490" fmla="*/ 3547221 h 6858000"/>
              <a:gd name="connsiteX46-37491" fmla="*/ 5618377 w 6127024"/>
              <a:gd name="connsiteY46-37492" fmla="*/ 3588431 h 6858000"/>
              <a:gd name="connsiteX47-37493" fmla="*/ 5612155 w 6127024"/>
              <a:gd name="connsiteY47-37494" fmla="*/ 3589869 h 6858000"/>
              <a:gd name="connsiteX48-37495" fmla="*/ 5620843 w 6127024"/>
              <a:gd name="connsiteY48-37496" fmla="*/ 3606745 h 6858000"/>
              <a:gd name="connsiteX49-37497" fmla="*/ 5655472 w 6127024"/>
              <a:gd name="connsiteY49-37498" fmla="*/ 3678877 h 6858000"/>
              <a:gd name="connsiteX50-37499" fmla="*/ 5683015 w 6127024"/>
              <a:gd name="connsiteY50-37500" fmla="*/ 3762025 h 6858000"/>
              <a:gd name="connsiteX51-37501" fmla="*/ 5696643 w 6127024"/>
              <a:gd name="connsiteY51-37502" fmla="*/ 3773888 h 6858000"/>
              <a:gd name="connsiteX52-37503" fmla="*/ 5768491 w 6127024"/>
              <a:gd name="connsiteY52-37504" fmla="*/ 3914399 h 6858000"/>
              <a:gd name="connsiteX53-37505" fmla="*/ 5793123 w 6127024"/>
              <a:gd name="connsiteY53-37506" fmla="*/ 3969952 h 6858000"/>
              <a:gd name="connsiteX54-37507" fmla="*/ 5808321 w 6127024"/>
              <a:gd name="connsiteY54-37508" fmla="*/ 3988153 h 6858000"/>
              <a:gd name="connsiteX55-37509" fmla="*/ 5825621 w 6127024"/>
              <a:gd name="connsiteY55-37510" fmla="*/ 4015525 h 6858000"/>
              <a:gd name="connsiteX56-37511" fmla="*/ 5860672 w 6127024"/>
              <a:gd name="connsiteY56-37512" fmla="*/ 4061579 h 6858000"/>
              <a:gd name="connsiteX57-37513" fmla="*/ 5872173 w 6127024"/>
              <a:gd name="connsiteY57-37514" fmla="*/ 4088497 h 6858000"/>
              <a:gd name="connsiteX58-37515" fmla="*/ 5894095 w 6127024"/>
              <a:gd name="connsiteY58-37516" fmla="*/ 4128857 h 6858000"/>
              <a:gd name="connsiteX59-37517" fmla="*/ 5903513 w 6127024"/>
              <a:gd name="connsiteY59-37518" fmla="*/ 4187661 h 6858000"/>
              <a:gd name="connsiteX60-37519" fmla="*/ 5917114 w 6127024"/>
              <a:gd name="connsiteY60-37520" fmla="*/ 4213096 h 6858000"/>
              <a:gd name="connsiteX61-37521" fmla="*/ 5924233 w 6127024"/>
              <a:gd name="connsiteY61-37522" fmla="*/ 4242060 h 6858000"/>
              <a:gd name="connsiteX62-37523" fmla="*/ 5928910 w 6127024"/>
              <a:gd name="connsiteY62-37524" fmla="*/ 4300973 h 6858000"/>
              <a:gd name="connsiteX63-37525" fmla="*/ 5939320 w 6127024"/>
              <a:gd name="connsiteY63-37526" fmla="*/ 4340435 h 6858000"/>
              <a:gd name="connsiteX64-37527" fmla="*/ 5946705 w 6127024"/>
              <a:gd name="connsiteY64-37528" fmla="*/ 4428051 h 6858000"/>
              <a:gd name="connsiteX65-37529" fmla="*/ 5949261 w 6127024"/>
              <a:gd name="connsiteY65-37530" fmla="*/ 4449185 h 6858000"/>
              <a:gd name="connsiteX66-37531" fmla="*/ 5968960 w 6127024"/>
              <a:gd name="connsiteY66-37532" fmla="*/ 4482655 h 6858000"/>
              <a:gd name="connsiteX67-37533" fmla="*/ 5980106 w 6127024"/>
              <a:gd name="connsiteY67-37534" fmla="*/ 4585087 h 6858000"/>
              <a:gd name="connsiteX68-37535" fmla="*/ 5998138 w 6127024"/>
              <a:gd name="connsiteY68-37536" fmla="*/ 4697518 h 6858000"/>
              <a:gd name="connsiteX69-37537" fmla="*/ 6007819 w 6127024"/>
              <a:gd name="connsiteY69-37538" fmla="*/ 4858148 h 6858000"/>
              <a:gd name="connsiteX70-37539" fmla="*/ 6007749 w 6127024"/>
              <a:gd name="connsiteY70-37540" fmla="*/ 4964715 h 6858000"/>
              <a:gd name="connsiteX71-37541" fmla="*/ 6005269 w 6127024"/>
              <a:gd name="connsiteY71-37542" fmla="*/ 5150567 h 6858000"/>
              <a:gd name="connsiteX72-37543" fmla="*/ 6001127 w 6127024"/>
              <a:gd name="connsiteY72-37544" fmla="*/ 5164609 h 6858000"/>
              <a:gd name="connsiteX73-37545" fmla="*/ 5998514 w 6127024"/>
              <a:gd name="connsiteY73-37546" fmla="*/ 5189673 h 6858000"/>
              <a:gd name="connsiteX74-37547" fmla="*/ 6018409 w 6127024"/>
              <a:gd name="connsiteY74-37548" fmla="*/ 5227157 h 6858000"/>
              <a:gd name="connsiteX75-37549" fmla="*/ 6036748 w 6127024"/>
              <a:gd name="connsiteY75-37550" fmla="*/ 5322752 h 6858000"/>
              <a:gd name="connsiteX76-37551" fmla="*/ 6036943 w 6127024"/>
              <a:gd name="connsiteY76-37552" fmla="*/ 5329480 h 6858000"/>
              <a:gd name="connsiteX77-37553" fmla="*/ 6037677 w 6127024"/>
              <a:gd name="connsiteY77-37554" fmla="*/ 5354807 h 6858000"/>
              <a:gd name="connsiteX78-37555" fmla="*/ 6039728 w 6127024"/>
              <a:gd name="connsiteY78-37556" fmla="*/ 5359416 h 6858000"/>
              <a:gd name="connsiteX79-37557" fmla="*/ 6053435 w 6127024"/>
              <a:gd name="connsiteY79-37558" fmla="*/ 5387547 h 6858000"/>
              <a:gd name="connsiteX80-37559" fmla="*/ 6065933 w 6127024"/>
              <a:gd name="connsiteY80-37560" fmla="*/ 5443002 h 6858000"/>
              <a:gd name="connsiteX81-37561" fmla="*/ 6068640 w 6127024"/>
              <a:gd name="connsiteY81-37562" fmla="*/ 5474503 h 6858000"/>
              <a:gd name="connsiteX82-37563" fmla="*/ 6080922 w 6127024"/>
              <a:gd name="connsiteY82-37564" fmla="*/ 5561070 h 6858000"/>
              <a:gd name="connsiteX83-37565" fmla="*/ 6096949 w 6127024"/>
              <a:gd name="connsiteY83-37566" fmla="*/ 5648179 h 6858000"/>
              <a:gd name="connsiteX84-37567" fmla="*/ 6121353 w 6127024"/>
              <a:gd name="connsiteY84-37568" fmla="*/ 5721725 h 6858000"/>
              <a:gd name="connsiteX85-37569" fmla="*/ 6109884 w 6127024"/>
              <a:gd name="connsiteY85-37570" fmla="*/ 5721959 h 6858000"/>
              <a:gd name="connsiteX86-37571" fmla="*/ 6127024 w 6127024"/>
              <a:gd name="connsiteY86-37572" fmla="*/ 5786902 h 6858000"/>
              <a:gd name="connsiteX87-37573" fmla="*/ 6115796 w 6127024"/>
              <a:gd name="connsiteY87-37574" fmla="*/ 5862844 h 6858000"/>
              <a:gd name="connsiteX88-37575" fmla="*/ 6102493 w 6127024"/>
              <a:gd name="connsiteY88-37576" fmla="*/ 5928602 h 6858000"/>
              <a:gd name="connsiteX89-37577" fmla="*/ 6056863 w 6127024"/>
              <a:gd name="connsiteY89-37578" fmla="*/ 6000643 h 6858000"/>
              <a:gd name="connsiteX90-37579" fmla="*/ 6045436 w 6127024"/>
              <a:gd name="connsiteY90-37580" fmla="*/ 6124480 h 6858000"/>
              <a:gd name="connsiteX91-37581" fmla="*/ 6030489 w 6127024"/>
              <a:gd name="connsiteY91-37582" fmla="*/ 6317666 h 6858000"/>
              <a:gd name="connsiteX92-37583" fmla="*/ 6007492 w 6127024"/>
              <a:gd name="connsiteY92-37584" fmla="*/ 6440818 h 6858000"/>
              <a:gd name="connsiteX93-37585" fmla="*/ 6009467 w 6127024"/>
              <a:gd name="connsiteY93-37586" fmla="*/ 6487076 h 6858000"/>
              <a:gd name="connsiteX94-37587" fmla="*/ 5995064 w 6127024"/>
              <a:gd name="connsiteY94-37588" fmla="*/ 6540791 h 6858000"/>
              <a:gd name="connsiteX95-37589" fmla="*/ 6004510 w 6127024"/>
              <a:gd name="connsiteY95-37590" fmla="*/ 6599256 h 6858000"/>
              <a:gd name="connsiteX96-37591" fmla="*/ 5986207 w 6127024"/>
              <a:gd name="connsiteY96-37592" fmla="*/ 6695855 h 6858000"/>
              <a:gd name="connsiteX97-37593" fmla="*/ 5979428 w 6127024"/>
              <a:gd name="connsiteY97-37594" fmla="*/ 6754678 h 6858000"/>
              <a:gd name="connsiteX98-37595" fmla="*/ 5983398 w 6127024"/>
              <a:gd name="connsiteY98-37596" fmla="*/ 6778641 h 6858000"/>
              <a:gd name="connsiteX99-37597" fmla="*/ 5984543 w 6127024"/>
              <a:gd name="connsiteY99-37598" fmla="*/ 6811016 h 6858000"/>
              <a:gd name="connsiteX100-37599" fmla="*/ 5979671 w 6127024"/>
              <a:gd name="connsiteY100-37600" fmla="*/ 6858000 h 6858000"/>
              <a:gd name="connsiteX101-37601" fmla="*/ 0 w 6127024"/>
              <a:gd name="connsiteY101-37602" fmla="*/ 6858000 h 6858000"/>
              <a:gd name="connsiteX102-37603" fmla="*/ 0 w 6127024"/>
              <a:gd name="connsiteY102-37604" fmla="*/ 0 h 6858000"/>
              <a:gd name="connsiteX0-37605" fmla="*/ 0 w 6127024"/>
              <a:gd name="connsiteY0-37606" fmla="*/ 0 h 6858000"/>
              <a:gd name="connsiteX1-37607" fmla="*/ 4965888 w 6127024"/>
              <a:gd name="connsiteY1-37608" fmla="*/ 0 h 6858000"/>
              <a:gd name="connsiteX2-37609" fmla="*/ 4967767 w 6127024"/>
              <a:gd name="connsiteY2-37610" fmla="*/ 7930 h 6858000"/>
              <a:gd name="connsiteX3-37611" fmla="*/ 4979444 w 6127024"/>
              <a:gd name="connsiteY3-37612" fmla="*/ 43921 h 6858000"/>
              <a:gd name="connsiteX4-37613" fmla="*/ 5021173 w 6127024"/>
              <a:gd name="connsiteY4-37614" fmla="*/ 123738 h 6858000"/>
              <a:gd name="connsiteX5-37615" fmla="*/ 5075458 w 6127024"/>
              <a:gd name="connsiteY5-37616" fmla="*/ 264355 h 6858000"/>
              <a:gd name="connsiteX6-37617" fmla="*/ 5081175 w 6127024"/>
              <a:gd name="connsiteY6-37618" fmla="*/ 277448 h 6858000"/>
              <a:gd name="connsiteX7-37619" fmla="*/ 5097011 w 6127024"/>
              <a:gd name="connsiteY7-37620" fmla="*/ 355616 h 6858000"/>
              <a:gd name="connsiteX8-37621" fmla="*/ 5153000 w 6127024"/>
              <a:gd name="connsiteY8-37622" fmla="*/ 507134 h 6858000"/>
              <a:gd name="connsiteX9-37623" fmla="*/ 5171282 w 6127024"/>
              <a:gd name="connsiteY9-37624" fmla="*/ 602071 h 6858000"/>
              <a:gd name="connsiteX10-37625" fmla="*/ 5176196 w 6127024"/>
              <a:gd name="connsiteY10-37626" fmla="*/ 636822 h 6858000"/>
              <a:gd name="connsiteX11-37627" fmla="*/ 5189051 w 6127024"/>
              <a:gd name="connsiteY11-37628" fmla="*/ 782518 h 6858000"/>
              <a:gd name="connsiteX12-37629" fmla="*/ 5221088 w 6127024"/>
              <a:gd name="connsiteY12-37630" fmla="*/ 860193 h 6858000"/>
              <a:gd name="connsiteX13-37631" fmla="*/ 5221281 w 6127024"/>
              <a:gd name="connsiteY13-37632" fmla="*/ 920873 h 6858000"/>
              <a:gd name="connsiteX14-37633" fmla="*/ 5201018 w 6127024"/>
              <a:gd name="connsiteY14-37634" fmla="*/ 1095027 h 6858000"/>
              <a:gd name="connsiteX15-37635" fmla="*/ 5202153 w 6127024"/>
              <a:gd name="connsiteY15-37636" fmla="*/ 1133224 h 6858000"/>
              <a:gd name="connsiteX16-37637" fmla="*/ 5189234 w 6127024"/>
              <a:gd name="connsiteY16-37638" fmla="*/ 1193495 h 6858000"/>
              <a:gd name="connsiteX17-37639" fmla="*/ 5202769 w 6127024"/>
              <a:gd name="connsiteY17-37640" fmla="*/ 1269450 h 6858000"/>
              <a:gd name="connsiteX18-37641" fmla="*/ 5225968 w 6127024"/>
              <a:gd name="connsiteY18-37642" fmla="*/ 1357994 h 6858000"/>
              <a:gd name="connsiteX19-37643" fmla="*/ 5233819 w 6127024"/>
              <a:gd name="connsiteY19-37644" fmla="*/ 1380922 h 6858000"/>
              <a:gd name="connsiteX20-37645" fmla="*/ 5237226 w 6127024"/>
              <a:gd name="connsiteY20-37646" fmla="*/ 1441327 h 6858000"/>
              <a:gd name="connsiteX21-37647" fmla="*/ 5255653 w 6127024"/>
              <a:gd name="connsiteY21-37648" fmla="*/ 1524712 h 6858000"/>
              <a:gd name="connsiteX22-37649" fmla="*/ 5263491 w 6127024"/>
              <a:gd name="connsiteY22-37650" fmla="*/ 1642938 h 6858000"/>
              <a:gd name="connsiteX23-37651" fmla="*/ 5256552 w 6127024"/>
              <a:gd name="connsiteY23-37652" fmla="*/ 1672509 h 6858000"/>
              <a:gd name="connsiteX24-37653" fmla="*/ 5266931 w 6127024"/>
              <a:gd name="connsiteY24-37654" fmla="*/ 1866147 h 6858000"/>
              <a:gd name="connsiteX25-37655" fmla="*/ 5255696 w 6127024"/>
              <a:gd name="connsiteY25-37656" fmla="*/ 1953770 h 6858000"/>
              <a:gd name="connsiteX26-37657" fmla="*/ 5252592 w 6127024"/>
              <a:gd name="connsiteY26-37658" fmla="*/ 2092210 h 6858000"/>
              <a:gd name="connsiteX27-37659" fmla="*/ 5250104 w 6127024"/>
              <a:gd name="connsiteY27-37660" fmla="*/ 2249166 h 6858000"/>
              <a:gd name="connsiteX28-37661" fmla="*/ 5251214 w 6127024"/>
              <a:gd name="connsiteY28-37662" fmla="*/ 2250944 h 6858000"/>
              <a:gd name="connsiteX29-37663" fmla="*/ 5250644 w 6127024"/>
              <a:gd name="connsiteY29-37664" fmla="*/ 2266619 h 6858000"/>
              <a:gd name="connsiteX30-37665" fmla="*/ 5293877 w 6127024"/>
              <a:gd name="connsiteY30-37666" fmla="*/ 2368649 h 6858000"/>
              <a:gd name="connsiteX31-37667" fmla="*/ 5311338 w 6127024"/>
              <a:gd name="connsiteY31-37668" fmla="*/ 2404034 h 6858000"/>
              <a:gd name="connsiteX32-37669" fmla="*/ 5338366 w 6127024"/>
              <a:gd name="connsiteY32-37670" fmla="*/ 2465052 h 6858000"/>
              <a:gd name="connsiteX33-37671" fmla="*/ 5371263 w 6127024"/>
              <a:gd name="connsiteY33-37672" fmla="*/ 2586413 h 6858000"/>
              <a:gd name="connsiteX34-37673" fmla="*/ 5407503 w 6127024"/>
              <a:gd name="connsiteY34-37674" fmla="*/ 2786290 h 6858000"/>
              <a:gd name="connsiteX35-37675" fmla="*/ 5407356 w 6127024"/>
              <a:gd name="connsiteY35-37676" fmla="*/ 2787545 h 6858000"/>
              <a:gd name="connsiteX36-37677" fmla="*/ 5457023 w 6127024"/>
              <a:gd name="connsiteY36-37678" fmla="*/ 2858292 h 6858000"/>
              <a:gd name="connsiteX37-37679" fmla="*/ 5479298 w 6127024"/>
              <a:gd name="connsiteY37-37680" fmla="*/ 2947791 h 6858000"/>
              <a:gd name="connsiteX38-37681" fmla="*/ 5481770 w 6127024"/>
              <a:gd name="connsiteY38-37682" fmla="*/ 2951352 h 6858000"/>
              <a:gd name="connsiteX39-37683" fmla="*/ 5482415 w 6127024"/>
              <a:gd name="connsiteY39-37684" fmla="*/ 3004079 h 6858000"/>
              <a:gd name="connsiteX40-37685" fmla="*/ 5503944 w 6127024"/>
              <a:gd name="connsiteY40-37686" fmla="*/ 3123335 h 6858000"/>
              <a:gd name="connsiteX41-37687" fmla="*/ 5516007 w 6127024"/>
              <a:gd name="connsiteY41-37688" fmla="*/ 3258473 h 6858000"/>
              <a:gd name="connsiteX42-37689" fmla="*/ 5589758 w 6127024"/>
              <a:gd name="connsiteY42-37690" fmla="*/ 3453699 h 6858000"/>
              <a:gd name="connsiteX43-37691" fmla="*/ 5596144 w 6127024"/>
              <a:gd name="connsiteY43-37692" fmla="*/ 3534624 h 6858000"/>
              <a:gd name="connsiteX44-37693" fmla="*/ 5597750 w 6127024"/>
              <a:gd name="connsiteY44-37694" fmla="*/ 3534129 h 6858000"/>
              <a:gd name="connsiteX45-37695" fmla="*/ 5599700 w 6127024"/>
              <a:gd name="connsiteY45-37696" fmla="*/ 3547221 h 6858000"/>
              <a:gd name="connsiteX46-37697" fmla="*/ 5618377 w 6127024"/>
              <a:gd name="connsiteY46-37698" fmla="*/ 3588431 h 6858000"/>
              <a:gd name="connsiteX47-37699" fmla="*/ 5612155 w 6127024"/>
              <a:gd name="connsiteY47-37700" fmla="*/ 3589869 h 6858000"/>
              <a:gd name="connsiteX48-37701" fmla="*/ 5620843 w 6127024"/>
              <a:gd name="connsiteY48-37702" fmla="*/ 3606745 h 6858000"/>
              <a:gd name="connsiteX49-37703" fmla="*/ 5655472 w 6127024"/>
              <a:gd name="connsiteY49-37704" fmla="*/ 3678877 h 6858000"/>
              <a:gd name="connsiteX50-37705" fmla="*/ 5683015 w 6127024"/>
              <a:gd name="connsiteY50-37706" fmla="*/ 3762025 h 6858000"/>
              <a:gd name="connsiteX51-37707" fmla="*/ 5696643 w 6127024"/>
              <a:gd name="connsiteY51-37708" fmla="*/ 3773888 h 6858000"/>
              <a:gd name="connsiteX52-37709" fmla="*/ 5768491 w 6127024"/>
              <a:gd name="connsiteY52-37710" fmla="*/ 3914399 h 6858000"/>
              <a:gd name="connsiteX53-37711" fmla="*/ 5793123 w 6127024"/>
              <a:gd name="connsiteY53-37712" fmla="*/ 3969952 h 6858000"/>
              <a:gd name="connsiteX54-37713" fmla="*/ 5808321 w 6127024"/>
              <a:gd name="connsiteY54-37714" fmla="*/ 3988153 h 6858000"/>
              <a:gd name="connsiteX55-37715" fmla="*/ 5825621 w 6127024"/>
              <a:gd name="connsiteY55-37716" fmla="*/ 4015525 h 6858000"/>
              <a:gd name="connsiteX56-37717" fmla="*/ 5860672 w 6127024"/>
              <a:gd name="connsiteY56-37718" fmla="*/ 4061579 h 6858000"/>
              <a:gd name="connsiteX57-37719" fmla="*/ 5872173 w 6127024"/>
              <a:gd name="connsiteY57-37720" fmla="*/ 4088497 h 6858000"/>
              <a:gd name="connsiteX58-37721" fmla="*/ 5894095 w 6127024"/>
              <a:gd name="connsiteY58-37722" fmla="*/ 4128857 h 6858000"/>
              <a:gd name="connsiteX59-37723" fmla="*/ 5903513 w 6127024"/>
              <a:gd name="connsiteY59-37724" fmla="*/ 4187661 h 6858000"/>
              <a:gd name="connsiteX60-37725" fmla="*/ 5917114 w 6127024"/>
              <a:gd name="connsiteY60-37726" fmla="*/ 4213096 h 6858000"/>
              <a:gd name="connsiteX61-37727" fmla="*/ 5924233 w 6127024"/>
              <a:gd name="connsiteY61-37728" fmla="*/ 4242060 h 6858000"/>
              <a:gd name="connsiteX62-37729" fmla="*/ 5928910 w 6127024"/>
              <a:gd name="connsiteY62-37730" fmla="*/ 4300973 h 6858000"/>
              <a:gd name="connsiteX63-37731" fmla="*/ 5939320 w 6127024"/>
              <a:gd name="connsiteY63-37732" fmla="*/ 4340435 h 6858000"/>
              <a:gd name="connsiteX64-37733" fmla="*/ 5946705 w 6127024"/>
              <a:gd name="connsiteY64-37734" fmla="*/ 4428051 h 6858000"/>
              <a:gd name="connsiteX65-37735" fmla="*/ 5949261 w 6127024"/>
              <a:gd name="connsiteY65-37736" fmla="*/ 4449185 h 6858000"/>
              <a:gd name="connsiteX66-37737" fmla="*/ 5968960 w 6127024"/>
              <a:gd name="connsiteY66-37738" fmla="*/ 4482655 h 6858000"/>
              <a:gd name="connsiteX67-37739" fmla="*/ 5980106 w 6127024"/>
              <a:gd name="connsiteY67-37740" fmla="*/ 4585087 h 6858000"/>
              <a:gd name="connsiteX68-37741" fmla="*/ 5998138 w 6127024"/>
              <a:gd name="connsiteY68-37742" fmla="*/ 4697518 h 6858000"/>
              <a:gd name="connsiteX69-37743" fmla="*/ 6007819 w 6127024"/>
              <a:gd name="connsiteY69-37744" fmla="*/ 4858148 h 6858000"/>
              <a:gd name="connsiteX70-37745" fmla="*/ 6007749 w 6127024"/>
              <a:gd name="connsiteY70-37746" fmla="*/ 4964715 h 6858000"/>
              <a:gd name="connsiteX71-37747" fmla="*/ 6005269 w 6127024"/>
              <a:gd name="connsiteY71-37748" fmla="*/ 5150567 h 6858000"/>
              <a:gd name="connsiteX72-37749" fmla="*/ 6001127 w 6127024"/>
              <a:gd name="connsiteY72-37750" fmla="*/ 5164609 h 6858000"/>
              <a:gd name="connsiteX73-37751" fmla="*/ 5998514 w 6127024"/>
              <a:gd name="connsiteY73-37752" fmla="*/ 5189673 h 6858000"/>
              <a:gd name="connsiteX74-37753" fmla="*/ 6018409 w 6127024"/>
              <a:gd name="connsiteY74-37754" fmla="*/ 5227157 h 6858000"/>
              <a:gd name="connsiteX75-37755" fmla="*/ 6036748 w 6127024"/>
              <a:gd name="connsiteY75-37756" fmla="*/ 5322752 h 6858000"/>
              <a:gd name="connsiteX76-37757" fmla="*/ 6036943 w 6127024"/>
              <a:gd name="connsiteY76-37758" fmla="*/ 5329480 h 6858000"/>
              <a:gd name="connsiteX77-37759" fmla="*/ 6037677 w 6127024"/>
              <a:gd name="connsiteY77-37760" fmla="*/ 5354807 h 6858000"/>
              <a:gd name="connsiteX78-37761" fmla="*/ 6039728 w 6127024"/>
              <a:gd name="connsiteY78-37762" fmla="*/ 5359416 h 6858000"/>
              <a:gd name="connsiteX79-37763" fmla="*/ 6053435 w 6127024"/>
              <a:gd name="connsiteY79-37764" fmla="*/ 5387547 h 6858000"/>
              <a:gd name="connsiteX80-37765" fmla="*/ 6065933 w 6127024"/>
              <a:gd name="connsiteY80-37766" fmla="*/ 5443002 h 6858000"/>
              <a:gd name="connsiteX81-37767" fmla="*/ 6068640 w 6127024"/>
              <a:gd name="connsiteY81-37768" fmla="*/ 5474503 h 6858000"/>
              <a:gd name="connsiteX82-37769" fmla="*/ 6080922 w 6127024"/>
              <a:gd name="connsiteY82-37770" fmla="*/ 5561070 h 6858000"/>
              <a:gd name="connsiteX83-37771" fmla="*/ 6096949 w 6127024"/>
              <a:gd name="connsiteY83-37772" fmla="*/ 5648179 h 6858000"/>
              <a:gd name="connsiteX84-37773" fmla="*/ 6121353 w 6127024"/>
              <a:gd name="connsiteY84-37774" fmla="*/ 5721725 h 6858000"/>
              <a:gd name="connsiteX85-37775" fmla="*/ 6109884 w 6127024"/>
              <a:gd name="connsiteY85-37776" fmla="*/ 5721959 h 6858000"/>
              <a:gd name="connsiteX86-37777" fmla="*/ 6127024 w 6127024"/>
              <a:gd name="connsiteY86-37778" fmla="*/ 5786902 h 6858000"/>
              <a:gd name="connsiteX87-37779" fmla="*/ 6115796 w 6127024"/>
              <a:gd name="connsiteY87-37780" fmla="*/ 5862844 h 6858000"/>
              <a:gd name="connsiteX88-37781" fmla="*/ 6102493 w 6127024"/>
              <a:gd name="connsiteY88-37782" fmla="*/ 5928602 h 6858000"/>
              <a:gd name="connsiteX89-37783" fmla="*/ 6056863 w 6127024"/>
              <a:gd name="connsiteY89-37784" fmla="*/ 6000643 h 6858000"/>
              <a:gd name="connsiteX90-37785" fmla="*/ 6045436 w 6127024"/>
              <a:gd name="connsiteY90-37786" fmla="*/ 6124480 h 6858000"/>
              <a:gd name="connsiteX91-37787" fmla="*/ 6030489 w 6127024"/>
              <a:gd name="connsiteY91-37788" fmla="*/ 6317666 h 6858000"/>
              <a:gd name="connsiteX92-37789" fmla="*/ 6007492 w 6127024"/>
              <a:gd name="connsiteY92-37790" fmla="*/ 6440818 h 6858000"/>
              <a:gd name="connsiteX93-37791" fmla="*/ 6009467 w 6127024"/>
              <a:gd name="connsiteY93-37792" fmla="*/ 6487076 h 6858000"/>
              <a:gd name="connsiteX94-37793" fmla="*/ 5995064 w 6127024"/>
              <a:gd name="connsiteY94-37794" fmla="*/ 6540791 h 6858000"/>
              <a:gd name="connsiteX95-37795" fmla="*/ 6004510 w 6127024"/>
              <a:gd name="connsiteY95-37796" fmla="*/ 6599256 h 6858000"/>
              <a:gd name="connsiteX96-37797" fmla="*/ 5986207 w 6127024"/>
              <a:gd name="connsiteY96-37798" fmla="*/ 6695855 h 6858000"/>
              <a:gd name="connsiteX97-37799" fmla="*/ 5979428 w 6127024"/>
              <a:gd name="connsiteY97-37800" fmla="*/ 6754678 h 6858000"/>
              <a:gd name="connsiteX98-37801" fmla="*/ 5983398 w 6127024"/>
              <a:gd name="connsiteY98-37802" fmla="*/ 6778641 h 6858000"/>
              <a:gd name="connsiteX99-37803" fmla="*/ 5984543 w 6127024"/>
              <a:gd name="connsiteY99-37804" fmla="*/ 6811016 h 6858000"/>
              <a:gd name="connsiteX100-37805" fmla="*/ 5979671 w 6127024"/>
              <a:gd name="connsiteY100-37806" fmla="*/ 6858000 h 6858000"/>
              <a:gd name="connsiteX101-37807" fmla="*/ 0 w 6127024"/>
              <a:gd name="connsiteY101-37808" fmla="*/ 6858000 h 6858000"/>
              <a:gd name="connsiteX102-37809" fmla="*/ 0 w 6127024"/>
              <a:gd name="connsiteY102-37810" fmla="*/ 0 h 6858000"/>
              <a:gd name="connsiteX0-37811" fmla="*/ 0 w 6127024"/>
              <a:gd name="connsiteY0-37812" fmla="*/ 0 h 6858000"/>
              <a:gd name="connsiteX1-37813" fmla="*/ 4965888 w 6127024"/>
              <a:gd name="connsiteY1-37814" fmla="*/ 0 h 6858000"/>
              <a:gd name="connsiteX2-37815" fmla="*/ 4967767 w 6127024"/>
              <a:gd name="connsiteY2-37816" fmla="*/ 7930 h 6858000"/>
              <a:gd name="connsiteX3-37817" fmla="*/ 4979444 w 6127024"/>
              <a:gd name="connsiteY3-37818" fmla="*/ 43921 h 6858000"/>
              <a:gd name="connsiteX4-37819" fmla="*/ 5021173 w 6127024"/>
              <a:gd name="connsiteY4-37820" fmla="*/ 123738 h 6858000"/>
              <a:gd name="connsiteX5-37821" fmla="*/ 5075458 w 6127024"/>
              <a:gd name="connsiteY5-37822" fmla="*/ 264355 h 6858000"/>
              <a:gd name="connsiteX6-37823" fmla="*/ 5081175 w 6127024"/>
              <a:gd name="connsiteY6-37824" fmla="*/ 277448 h 6858000"/>
              <a:gd name="connsiteX7-37825" fmla="*/ 5097011 w 6127024"/>
              <a:gd name="connsiteY7-37826" fmla="*/ 355616 h 6858000"/>
              <a:gd name="connsiteX8-37827" fmla="*/ 5153000 w 6127024"/>
              <a:gd name="connsiteY8-37828" fmla="*/ 507134 h 6858000"/>
              <a:gd name="connsiteX9-37829" fmla="*/ 5171282 w 6127024"/>
              <a:gd name="connsiteY9-37830" fmla="*/ 602071 h 6858000"/>
              <a:gd name="connsiteX10-37831" fmla="*/ 5176196 w 6127024"/>
              <a:gd name="connsiteY10-37832" fmla="*/ 636822 h 6858000"/>
              <a:gd name="connsiteX11-37833" fmla="*/ 5189051 w 6127024"/>
              <a:gd name="connsiteY11-37834" fmla="*/ 782518 h 6858000"/>
              <a:gd name="connsiteX12-37835" fmla="*/ 5221088 w 6127024"/>
              <a:gd name="connsiteY12-37836" fmla="*/ 860193 h 6858000"/>
              <a:gd name="connsiteX13-37837" fmla="*/ 5221281 w 6127024"/>
              <a:gd name="connsiteY13-37838" fmla="*/ 920873 h 6858000"/>
              <a:gd name="connsiteX14-37839" fmla="*/ 5201018 w 6127024"/>
              <a:gd name="connsiteY14-37840" fmla="*/ 1095027 h 6858000"/>
              <a:gd name="connsiteX15-37841" fmla="*/ 5202153 w 6127024"/>
              <a:gd name="connsiteY15-37842" fmla="*/ 1133224 h 6858000"/>
              <a:gd name="connsiteX16-37843" fmla="*/ 5189234 w 6127024"/>
              <a:gd name="connsiteY16-37844" fmla="*/ 1193495 h 6858000"/>
              <a:gd name="connsiteX17-37845" fmla="*/ 5202769 w 6127024"/>
              <a:gd name="connsiteY17-37846" fmla="*/ 1269450 h 6858000"/>
              <a:gd name="connsiteX18-37847" fmla="*/ 5225968 w 6127024"/>
              <a:gd name="connsiteY18-37848" fmla="*/ 1357994 h 6858000"/>
              <a:gd name="connsiteX19-37849" fmla="*/ 5233819 w 6127024"/>
              <a:gd name="connsiteY19-37850" fmla="*/ 1380922 h 6858000"/>
              <a:gd name="connsiteX20-37851" fmla="*/ 5237226 w 6127024"/>
              <a:gd name="connsiteY20-37852" fmla="*/ 1441327 h 6858000"/>
              <a:gd name="connsiteX21-37853" fmla="*/ 5255653 w 6127024"/>
              <a:gd name="connsiteY21-37854" fmla="*/ 1524712 h 6858000"/>
              <a:gd name="connsiteX22-37855" fmla="*/ 5263491 w 6127024"/>
              <a:gd name="connsiteY22-37856" fmla="*/ 1642938 h 6858000"/>
              <a:gd name="connsiteX23-37857" fmla="*/ 5256552 w 6127024"/>
              <a:gd name="connsiteY23-37858" fmla="*/ 1672509 h 6858000"/>
              <a:gd name="connsiteX24-37859" fmla="*/ 5266931 w 6127024"/>
              <a:gd name="connsiteY24-37860" fmla="*/ 1866147 h 6858000"/>
              <a:gd name="connsiteX25-37861" fmla="*/ 5255696 w 6127024"/>
              <a:gd name="connsiteY25-37862" fmla="*/ 1953770 h 6858000"/>
              <a:gd name="connsiteX26-37863" fmla="*/ 5252592 w 6127024"/>
              <a:gd name="connsiteY26-37864" fmla="*/ 2092210 h 6858000"/>
              <a:gd name="connsiteX27-37865" fmla="*/ 5250104 w 6127024"/>
              <a:gd name="connsiteY27-37866" fmla="*/ 2249166 h 6858000"/>
              <a:gd name="connsiteX28-37867" fmla="*/ 5251214 w 6127024"/>
              <a:gd name="connsiteY28-37868" fmla="*/ 2250944 h 6858000"/>
              <a:gd name="connsiteX29-37869" fmla="*/ 5250644 w 6127024"/>
              <a:gd name="connsiteY29-37870" fmla="*/ 2266619 h 6858000"/>
              <a:gd name="connsiteX30-37871" fmla="*/ 5293877 w 6127024"/>
              <a:gd name="connsiteY30-37872" fmla="*/ 2368649 h 6858000"/>
              <a:gd name="connsiteX31-37873" fmla="*/ 5311338 w 6127024"/>
              <a:gd name="connsiteY31-37874" fmla="*/ 2404034 h 6858000"/>
              <a:gd name="connsiteX32-37875" fmla="*/ 5338366 w 6127024"/>
              <a:gd name="connsiteY32-37876" fmla="*/ 2465052 h 6858000"/>
              <a:gd name="connsiteX33-37877" fmla="*/ 5371263 w 6127024"/>
              <a:gd name="connsiteY33-37878" fmla="*/ 2586413 h 6858000"/>
              <a:gd name="connsiteX34-37879" fmla="*/ 5407503 w 6127024"/>
              <a:gd name="connsiteY34-37880" fmla="*/ 2786290 h 6858000"/>
              <a:gd name="connsiteX35-37881" fmla="*/ 5407356 w 6127024"/>
              <a:gd name="connsiteY35-37882" fmla="*/ 2787545 h 6858000"/>
              <a:gd name="connsiteX36-37883" fmla="*/ 5457023 w 6127024"/>
              <a:gd name="connsiteY36-37884" fmla="*/ 2858292 h 6858000"/>
              <a:gd name="connsiteX37-37885" fmla="*/ 5479298 w 6127024"/>
              <a:gd name="connsiteY37-37886" fmla="*/ 2947791 h 6858000"/>
              <a:gd name="connsiteX38-37887" fmla="*/ 5481770 w 6127024"/>
              <a:gd name="connsiteY38-37888" fmla="*/ 2951352 h 6858000"/>
              <a:gd name="connsiteX39-37889" fmla="*/ 5482415 w 6127024"/>
              <a:gd name="connsiteY39-37890" fmla="*/ 3004079 h 6858000"/>
              <a:gd name="connsiteX40-37891" fmla="*/ 5503944 w 6127024"/>
              <a:gd name="connsiteY40-37892" fmla="*/ 3123335 h 6858000"/>
              <a:gd name="connsiteX41-37893" fmla="*/ 5516007 w 6127024"/>
              <a:gd name="connsiteY41-37894" fmla="*/ 3258473 h 6858000"/>
              <a:gd name="connsiteX42-37895" fmla="*/ 5589758 w 6127024"/>
              <a:gd name="connsiteY42-37896" fmla="*/ 3453699 h 6858000"/>
              <a:gd name="connsiteX43-37897" fmla="*/ 5596144 w 6127024"/>
              <a:gd name="connsiteY43-37898" fmla="*/ 3534624 h 6858000"/>
              <a:gd name="connsiteX44-37899" fmla="*/ 5597750 w 6127024"/>
              <a:gd name="connsiteY44-37900" fmla="*/ 3534129 h 6858000"/>
              <a:gd name="connsiteX45-37901" fmla="*/ 5599700 w 6127024"/>
              <a:gd name="connsiteY45-37902" fmla="*/ 3547221 h 6858000"/>
              <a:gd name="connsiteX46-37903" fmla="*/ 5618377 w 6127024"/>
              <a:gd name="connsiteY46-37904" fmla="*/ 3588431 h 6858000"/>
              <a:gd name="connsiteX47-37905" fmla="*/ 5612155 w 6127024"/>
              <a:gd name="connsiteY47-37906" fmla="*/ 3589869 h 6858000"/>
              <a:gd name="connsiteX48-37907" fmla="*/ 5620843 w 6127024"/>
              <a:gd name="connsiteY48-37908" fmla="*/ 3606745 h 6858000"/>
              <a:gd name="connsiteX49-37909" fmla="*/ 5655472 w 6127024"/>
              <a:gd name="connsiteY49-37910" fmla="*/ 3678877 h 6858000"/>
              <a:gd name="connsiteX50-37911" fmla="*/ 5683015 w 6127024"/>
              <a:gd name="connsiteY50-37912" fmla="*/ 3762025 h 6858000"/>
              <a:gd name="connsiteX51-37913" fmla="*/ 5696643 w 6127024"/>
              <a:gd name="connsiteY51-37914" fmla="*/ 3773888 h 6858000"/>
              <a:gd name="connsiteX52-37915" fmla="*/ 5768491 w 6127024"/>
              <a:gd name="connsiteY52-37916" fmla="*/ 3914399 h 6858000"/>
              <a:gd name="connsiteX53-37917" fmla="*/ 5793123 w 6127024"/>
              <a:gd name="connsiteY53-37918" fmla="*/ 3969952 h 6858000"/>
              <a:gd name="connsiteX54-37919" fmla="*/ 5808321 w 6127024"/>
              <a:gd name="connsiteY54-37920" fmla="*/ 3988153 h 6858000"/>
              <a:gd name="connsiteX55-37921" fmla="*/ 5825621 w 6127024"/>
              <a:gd name="connsiteY55-37922" fmla="*/ 4015525 h 6858000"/>
              <a:gd name="connsiteX56-37923" fmla="*/ 5860672 w 6127024"/>
              <a:gd name="connsiteY56-37924" fmla="*/ 4061579 h 6858000"/>
              <a:gd name="connsiteX57-37925" fmla="*/ 5872173 w 6127024"/>
              <a:gd name="connsiteY57-37926" fmla="*/ 4088497 h 6858000"/>
              <a:gd name="connsiteX58-37927" fmla="*/ 5894095 w 6127024"/>
              <a:gd name="connsiteY58-37928" fmla="*/ 4128857 h 6858000"/>
              <a:gd name="connsiteX59-37929" fmla="*/ 5903513 w 6127024"/>
              <a:gd name="connsiteY59-37930" fmla="*/ 4187661 h 6858000"/>
              <a:gd name="connsiteX60-37931" fmla="*/ 5917114 w 6127024"/>
              <a:gd name="connsiteY60-37932" fmla="*/ 4213096 h 6858000"/>
              <a:gd name="connsiteX61-37933" fmla="*/ 5924233 w 6127024"/>
              <a:gd name="connsiteY61-37934" fmla="*/ 4242060 h 6858000"/>
              <a:gd name="connsiteX62-37935" fmla="*/ 5928910 w 6127024"/>
              <a:gd name="connsiteY62-37936" fmla="*/ 4300973 h 6858000"/>
              <a:gd name="connsiteX63-37937" fmla="*/ 5939320 w 6127024"/>
              <a:gd name="connsiteY63-37938" fmla="*/ 4340435 h 6858000"/>
              <a:gd name="connsiteX64-37939" fmla="*/ 5946705 w 6127024"/>
              <a:gd name="connsiteY64-37940" fmla="*/ 4428051 h 6858000"/>
              <a:gd name="connsiteX65-37941" fmla="*/ 5949261 w 6127024"/>
              <a:gd name="connsiteY65-37942" fmla="*/ 4449185 h 6858000"/>
              <a:gd name="connsiteX66-37943" fmla="*/ 5968960 w 6127024"/>
              <a:gd name="connsiteY66-37944" fmla="*/ 4482655 h 6858000"/>
              <a:gd name="connsiteX67-37945" fmla="*/ 5980106 w 6127024"/>
              <a:gd name="connsiteY67-37946" fmla="*/ 4585087 h 6858000"/>
              <a:gd name="connsiteX68-37947" fmla="*/ 5998138 w 6127024"/>
              <a:gd name="connsiteY68-37948" fmla="*/ 4697518 h 6858000"/>
              <a:gd name="connsiteX69-37949" fmla="*/ 6007819 w 6127024"/>
              <a:gd name="connsiteY69-37950" fmla="*/ 4858148 h 6858000"/>
              <a:gd name="connsiteX70-37951" fmla="*/ 6007749 w 6127024"/>
              <a:gd name="connsiteY70-37952" fmla="*/ 4964715 h 6858000"/>
              <a:gd name="connsiteX71-37953" fmla="*/ 6005269 w 6127024"/>
              <a:gd name="connsiteY71-37954" fmla="*/ 5150567 h 6858000"/>
              <a:gd name="connsiteX72-37955" fmla="*/ 6001127 w 6127024"/>
              <a:gd name="connsiteY72-37956" fmla="*/ 5164609 h 6858000"/>
              <a:gd name="connsiteX73-37957" fmla="*/ 5998514 w 6127024"/>
              <a:gd name="connsiteY73-37958" fmla="*/ 5189673 h 6858000"/>
              <a:gd name="connsiteX74-37959" fmla="*/ 6018409 w 6127024"/>
              <a:gd name="connsiteY74-37960" fmla="*/ 5227157 h 6858000"/>
              <a:gd name="connsiteX75-37961" fmla="*/ 6036748 w 6127024"/>
              <a:gd name="connsiteY75-37962" fmla="*/ 5322752 h 6858000"/>
              <a:gd name="connsiteX76-37963" fmla="*/ 6036943 w 6127024"/>
              <a:gd name="connsiteY76-37964" fmla="*/ 5329480 h 6858000"/>
              <a:gd name="connsiteX77-37965" fmla="*/ 6037677 w 6127024"/>
              <a:gd name="connsiteY77-37966" fmla="*/ 5354807 h 6858000"/>
              <a:gd name="connsiteX78-37967" fmla="*/ 6039728 w 6127024"/>
              <a:gd name="connsiteY78-37968" fmla="*/ 5359416 h 6858000"/>
              <a:gd name="connsiteX79-37969" fmla="*/ 6053435 w 6127024"/>
              <a:gd name="connsiteY79-37970" fmla="*/ 5387547 h 6858000"/>
              <a:gd name="connsiteX80-37971" fmla="*/ 6065933 w 6127024"/>
              <a:gd name="connsiteY80-37972" fmla="*/ 5443002 h 6858000"/>
              <a:gd name="connsiteX81-37973" fmla="*/ 6068640 w 6127024"/>
              <a:gd name="connsiteY81-37974" fmla="*/ 5474503 h 6858000"/>
              <a:gd name="connsiteX82-37975" fmla="*/ 6080922 w 6127024"/>
              <a:gd name="connsiteY82-37976" fmla="*/ 5561070 h 6858000"/>
              <a:gd name="connsiteX83-37977" fmla="*/ 6096949 w 6127024"/>
              <a:gd name="connsiteY83-37978" fmla="*/ 5648179 h 6858000"/>
              <a:gd name="connsiteX84-37979" fmla="*/ 6121353 w 6127024"/>
              <a:gd name="connsiteY84-37980" fmla="*/ 5721725 h 6858000"/>
              <a:gd name="connsiteX85-37981" fmla="*/ 6109884 w 6127024"/>
              <a:gd name="connsiteY85-37982" fmla="*/ 5721959 h 6858000"/>
              <a:gd name="connsiteX86-37983" fmla="*/ 6127024 w 6127024"/>
              <a:gd name="connsiteY86-37984" fmla="*/ 5786902 h 6858000"/>
              <a:gd name="connsiteX87-37985" fmla="*/ 6115796 w 6127024"/>
              <a:gd name="connsiteY87-37986" fmla="*/ 5862844 h 6858000"/>
              <a:gd name="connsiteX88-37987" fmla="*/ 6102493 w 6127024"/>
              <a:gd name="connsiteY88-37988" fmla="*/ 5928602 h 6858000"/>
              <a:gd name="connsiteX89-37989" fmla="*/ 6056863 w 6127024"/>
              <a:gd name="connsiteY89-37990" fmla="*/ 6000643 h 6858000"/>
              <a:gd name="connsiteX90-37991" fmla="*/ 6045436 w 6127024"/>
              <a:gd name="connsiteY90-37992" fmla="*/ 6124480 h 6858000"/>
              <a:gd name="connsiteX91-37993" fmla="*/ 6030489 w 6127024"/>
              <a:gd name="connsiteY91-37994" fmla="*/ 6317666 h 6858000"/>
              <a:gd name="connsiteX92-37995" fmla="*/ 6007492 w 6127024"/>
              <a:gd name="connsiteY92-37996" fmla="*/ 6440818 h 6858000"/>
              <a:gd name="connsiteX93-37997" fmla="*/ 6009467 w 6127024"/>
              <a:gd name="connsiteY93-37998" fmla="*/ 6487076 h 6858000"/>
              <a:gd name="connsiteX94-37999" fmla="*/ 5995064 w 6127024"/>
              <a:gd name="connsiteY94-38000" fmla="*/ 6540791 h 6858000"/>
              <a:gd name="connsiteX95-38001" fmla="*/ 6004510 w 6127024"/>
              <a:gd name="connsiteY95-38002" fmla="*/ 6599256 h 6858000"/>
              <a:gd name="connsiteX96-38003" fmla="*/ 5986207 w 6127024"/>
              <a:gd name="connsiteY96-38004" fmla="*/ 6695855 h 6858000"/>
              <a:gd name="connsiteX97-38005" fmla="*/ 5979428 w 6127024"/>
              <a:gd name="connsiteY97-38006" fmla="*/ 6754678 h 6858000"/>
              <a:gd name="connsiteX98-38007" fmla="*/ 5983398 w 6127024"/>
              <a:gd name="connsiteY98-38008" fmla="*/ 6778641 h 6858000"/>
              <a:gd name="connsiteX99-38009" fmla="*/ 5984543 w 6127024"/>
              <a:gd name="connsiteY99-38010" fmla="*/ 6811016 h 6858000"/>
              <a:gd name="connsiteX100-38011" fmla="*/ 5979671 w 6127024"/>
              <a:gd name="connsiteY100-38012" fmla="*/ 6858000 h 6858000"/>
              <a:gd name="connsiteX101-38013" fmla="*/ 0 w 6127024"/>
              <a:gd name="connsiteY101-38014" fmla="*/ 6858000 h 6858000"/>
              <a:gd name="connsiteX102-38015" fmla="*/ 0 w 6127024"/>
              <a:gd name="connsiteY102-38016" fmla="*/ 0 h 6858000"/>
              <a:gd name="connsiteX0-38017" fmla="*/ 0 w 6127024"/>
              <a:gd name="connsiteY0-38018" fmla="*/ 0 h 6858000"/>
              <a:gd name="connsiteX1-38019" fmla="*/ 4965888 w 6127024"/>
              <a:gd name="connsiteY1-38020" fmla="*/ 0 h 6858000"/>
              <a:gd name="connsiteX2-38021" fmla="*/ 4967767 w 6127024"/>
              <a:gd name="connsiteY2-38022" fmla="*/ 7930 h 6858000"/>
              <a:gd name="connsiteX3-38023" fmla="*/ 4979444 w 6127024"/>
              <a:gd name="connsiteY3-38024" fmla="*/ 43921 h 6858000"/>
              <a:gd name="connsiteX4-38025" fmla="*/ 5021173 w 6127024"/>
              <a:gd name="connsiteY4-38026" fmla="*/ 123738 h 6858000"/>
              <a:gd name="connsiteX5-38027" fmla="*/ 5075458 w 6127024"/>
              <a:gd name="connsiteY5-38028" fmla="*/ 264355 h 6858000"/>
              <a:gd name="connsiteX6-38029" fmla="*/ 5081175 w 6127024"/>
              <a:gd name="connsiteY6-38030" fmla="*/ 277448 h 6858000"/>
              <a:gd name="connsiteX7-38031" fmla="*/ 5097011 w 6127024"/>
              <a:gd name="connsiteY7-38032" fmla="*/ 355616 h 6858000"/>
              <a:gd name="connsiteX8-38033" fmla="*/ 5153000 w 6127024"/>
              <a:gd name="connsiteY8-38034" fmla="*/ 507134 h 6858000"/>
              <a:gd name="connsiteX9-38035" fmla="*/ 5171282 w 6127024"/>
              <a:gd name="connsiteY9-38036" fmla="*/ 602071 h 6858000"/>
              <a:gd name="connsiteX10-38037" fmla="*/ 5176196 w 6127024"/>
              <a:gd name="connsiteY10-38038" fmla="*/ 636822 h 6858000"/>
              <a:gd name="connsiteX11-38039" fmla="*/ 5189051 w 6127024"/>
              <a:gd name="connsiteY11-38040" fmla="*/ 782518 h 6858000"/>
              <a:gd name="connsiteX12-38041" fmla="*/ 5221088 w 6127024"/>
              <a:gd name="connsiteY12-38042" fmla="*/ 860193 h 6858000"/>
              <a:gd name="connsiteX13-38043" fmla="*/ 5221281 w 6127024"/>
              <a:gd name="connsiteY13-38044" fmla="*/ 920873 h 6858000"/>
              <a:gd name="connsiteX14-38045" fmla="*/ 5201018 w 6127024"/>
              <a:gd name="connsiteY14-38046" fmla="*/ 1095027 h 6858000"/>
              <a:gd name="connsiteX15-38047" fmla="*/ 5202153 w 6127024"/>
              <a:gd name="connsiteY15-38048" fmla="*/ 1133224 h 6858000"/>
              <a:gd name="connsiteX16-38049" fmla="*/ 5189234 w 6127024"/>
              <a:gd name="connsiteY16-38050" fmla="*/ 1193495 h 6858000"/>
              <a:gd name="connsiteX17-38051" fmla="*/ 5202769 w 6127024"/>
              <a:gd name="connsiteY17-38052" fmla="*/ 1269450 h 6858000"/>
              <a:gd name="connsiteX18-38053" fmla="*/ 5225968 w 6127024"/>
              <a:gd name="connsiteY18-38054" fmla="*/ 1357994 h 6858000"/>
              <a:gd name="connsiteX19-38055" fmla="*/ 5233819 w 6127024"/>
              <a:gd name="connsiteY19-38056" fmla="*/ 1380922 h 6858000"/>
              <a:gd name="connsiteX20-38057" fmla="*/ 5237226 w 6127024"/>
              <a:gd name="connsiteY20-38058" fmla="*/ 1441327 h 6858000"/>
              <a:gd name="connsiteX21-38059" fmla="*/ 5255653 w 6127024"/>
              <a:gd name="connsiteY21-38060" fmla="*/ 1524712 h 6858000"/>
              <a:gd name="connsiteX22-38061" fmla="*/ 5263491 w 6127024"/>
              <a:gd name="connsiteY22-38062" fmla="*/ 1642938 h 6858000"/>
              <a:gd name="connsiteX23-38063" fmla="*/ 5256552 w 6127024"/>
              <a:gd name="connsiteY23-38064" fmla="*/ 1672509 h 6858000"/>
              <a:gd name="connsiteX24-38065" fmla="*/ 5266931 w 6127024"/>
              <a:gd name="connsiteY24-38066" fmla="*/ 1866147 h 6858000"/>
              <a:gd name="connsiteX25-38067" fmla="*/ 5255696 w 6127024"/>
              <a:gd name="connsiteY25-38068" fmla="*/ 1953770 h 6858000"/>
              <a:gd name="connsiteX26-38069" fmla="*/ 5252592 w 6127024"/>
              <a:gd name="connsiteY26-38070" fmla="*/ 2092210 h 6858000"/>
              <a:gd name="connsiteX27-38071" fmla="*/ 5250104 w 6127024"/>
              <a:gd name="connsiteY27-38072" fmla="*/ 2249166 h 6858000"/>
              <a:gd name="connsiteX28-38073" fmla="*/ 5251214 w 6127024"/>
              <a:gd name="connsiteY28-38074" fmla="*/ 2250944 h 6858000"/>
              <a:gd name="connsiteX29-38075" fmla="*/ 5250644 w 6127024"/>
              <a:gd name="connsiteY29-38076" fmla="*/ 2266619 h 6858000"/>
              <a:gd name="connsiteX30-38077" fmla="*/ 5293877 w 6127024"/>
              <a:gd name="connsiteY30-38078" fmla="*/ 2368649 h 6858000"/>
              <a:gd name="connsiteX31-38079" fmla="*/ 5311338 w 6127024"/>
              <a:gd name="connsiteY31-38080" fmla="*/ 2404034 h 6858000"/>
              <a:gd name="connsiteX32-38081" fmla="*/ 5338366 w 6127024"/>
              <a:gd name="connsiteY32-38082" fmla="*/ 2465052 h 6858000"/>
              <a:gd name="connsiteX33-38083" fmla="*/ 5371263 w 6127024"/>
              <a:gd name="connsiteY33-38084" fmla="*/ 2586413 h 6858000"/>
              <a:gd name="connsiteX34-38085" fmla="*/ 5407503 w 6127024"/>
              <a:gd name="connsiteY34-38086" fmla="*/ 2786290 h 6858000"/>
              <a:gd name="connsiteX35-38087" fmla="*/ 5407356 w 6127024"/>
              <a:gd name="connsiteY35-38088" fmla="*/ 2787545 h 6858000"/>
              <a:gd name="connsiteX36-38089" fmla="*/ 5457023 w 6127024"/>
              <a:gd name="connsiteY36-38090" fmla="*/ 2858292 h 6858000"/>
              <a:gd name="connsiteX37-38091" fmla="*/ 5479298 w 6127024"/>
              <a:gd name="connsiteY37-38092" fmla="*/ 2947791 h 6858000"/>
              <a:gd name="connsiteX38-38093" fmla="*/ 5481770 w 6127024"/>
              <a:gd name="connsiteY38-38094" fmla="*/ 2951352 h 6858000"/>
              <a:gd name="connsiteX39-38095" fmla="*/ 5482415 w 6127024"/>
              <a:gd name="connsiteY39-38096" fmla="*/ 3004079 h 6858000"/>
              <a:gd name="connsiteX40-38097" fmla="*/ 5503944 w 6127024"/>
              <a:gd name="connsiteY40-38098" fmla="*/ 3123335 h 6858000"/>
              <a:gd name="connsiteX41-38099" fmla="*/ 5516007 w 6127024"/>
              <a:gd name="connsiteY41-38100" fmla="*/ 3258473 h 6858000"/>
              <a:gd name="connsiteX42-38101" fmla="*/ 5589758 w 6127024"/>
              <a:gd name="connsiteY42-38102" fmla="*/ 3453699 h 6858000"/>
              <a:gd name="connsiteX43-38103" fmla="*/ 5596144 w 6127024"/>
              <a:gd name="connsiteY43-38104" fmla="*/ 3534624 h 6858000"/>
              <a:gd name="connsiteX44-38105" fmla="*/ 5597750 w 6127024"/>
              <a:gd name="connsiteY44-38106" fmla="*/ 3534129 h 6858000"/>
              <a:gd name="connsiteX45-38107" fmla="*/ 5599700 w 6127024"/>
              <a:gd name="connsiteY45-38108" fmla="*/ 3547221 h 6858000"/>
              <a:gd name="connsiteX46-38109" fmla="*/ 5618377 w 6127024"/>
              <a:gd name="connsiteY46-38110" fmla="*/ 3588431 h 6858000"/>
              <a:gd name="connsiteX47-38111" fmla="*/ 5612155 w 6127024"/>
              <a:gd name="connsiteY47-38112" fmla="*/ 3589869 h 6858000"/>
              <a:gd name="connsiteX48-38113" fmla="*/ 5620843 w 6127024"/>
              <a:gd name="connsiteY48-38114" fmla="*/ 3606745 h 6858000"/>
              <a:gd name="connsiteX49-38115" fmla="*/ 5655472 w 6127024"/>
              <a:gd name="connsiteY49-38116" fmla="*/ 3678877 h 6858000"/>
              <a:gd name="connsiteX50-38117" fmla="*/ 5683015 w 6127024"/>
              <a:gd name="connsiteY50-38118" fmla="*/ 3762025 h 6858000"/>
              <a:gd name="connsiteX51-38119" fmla="*/ 5696643 w 6127024"/>
              <a:gd name="connsiteY51-38120" fmla="*/ 3773888 h 6858000"/>
              <a:gd name="connsiteX52-38121" fmla="*/ 5768491 w 6127024"/>
              <a:gd name="connsiteY52-38122" fmla="*/ 3914399 h 6858000"/>
              <a:gd name="connsiteX53-38123" fmla="*/ 5793123 w 6127024"/>
              <a:gd name="connsiteY53-38124" fmla="*/ 3969952 h 6858000"/>
              <a:gd name="connsiteX54-38125" fmla="*/ 5808321 w 6127024"/>
              <a:gd name="connsiteY54-38126" fmla="*/ 3988153 h 6858000"/>
              <a:gd name="connsiteX55-38127" fmla="*/ 5825621 w 6127024"/>
              <a:gd name="connsiteY55-38128" fmla="*/ 4015525 h 6858000"/>
              <a:gd name="connsiteX56-38129" fmla="*/ 5860672 w 6127024"/>
              <a:gd name="connsiteY56-38130" fmla="*/ 4061579 h 6858000"/>
              <a:gd name="connsiteX57-38131" fmla="*/ 5872173 w 6127024"/>
              <a:gd name="connsiteY57-38132" fmla="*/ 4088497 h 6858000"/>
              <a:gd name="connsiteX58-38133" fmla="*/ 5894095 w 6127024"/>
              <a:gd name="connsiteY58-38134" fmla="*/ 4128857 h 6858000"/>
              <a:gd name="connsiteX59-38135" fmla="*/ 5903513 w 6127024"/>
              <a:gd name="connsiteY59-38136" fmla="*/ 4187661 h 6858000"/>
              <a:gd name="connsiteX60-38137" fmla="*/ 5917114 w 6127024"/>
              <a:gd name="connsiteY60-38138" fmla="*/ 4213096 h 6858000"/>
              <a:gd name="connsiteX61-38139" fmla="*/ 5924233 w 6127024"/>
              <a:gd name="connsiteY61-38140" fmla="*/ 4242060 h 6858000"/>
              <a:gd name="connsiteX62-38141" fmla="*/ 5928910 w 6127024"/>
              <a:gd name="connsiteY62-38142" fmla="*/ 4300973 h 6858000"/>
              <a:gd name="connsiteX63-38143" fmla="*/ 5939320 w 6127024"/>
              <a:gd name="connsiteY63-38144" fmla="*/ 4340435 h 6858000"/>
              <a:gd name="connsiteX64-38145" fmla="*/ 5946705 w 6127024"/>
              <a:gd name="connsiteY64-38146" fmla="*/ 4428051 h 6858000"/>
              <a:gd name="connsiteX65-38147" fmla="*/ 5949261 w 6127024"/>
              <a:gd name="connsiteY65-38148" fmla="*/ 4449185 h 6858000"/>
              <a:gd name="connsiteX66-38149" fmla="*/ 5968960 w 6127024"/>
              <a:gd name="connsiteY66-38150" fmla="*/ 4482655 h 6858000"/>
              <a:gd name="connsiteX67-38151" fmla="*/ 5980106 w 6127024"/>
              <a:gd name="connsiteY67-38152" fmla="*/ 4585087 h 6858000"/>
              <a:gd name="connsiteX68-38153" fmla="*/ 5998138 w 6127024"/>
              <a:gd name="connsiteY68-38154" fmla="*/ 4697518 h 6858000"/>
              <a:gd name="connsiteX69-38155" fmla="*/ 6007819 w 6127024"/>
              <a:gd name="connsiteY69-38156" fmla="*/ 4858148 h 6858000"/>
              <a:gd name="connsiteX70-38157" fmla="*/ 6007749 w 6127024"/>
              <a:gd name="connsiteY70-38158" fmla="*/ 4964715 h 6858000"/>
              <a:gd name="connsiteX71-38159" fmla="*/ 6005269 w 6127024"/>
              <a:gd name="connsiteY71-38160" fmla="*/ 5150567 h 6858000"/>
              <a:gd name="connsiteX72-38161" fmla="*/ 6001127 w 6127024"/>
              <a:gd name="connsiteY72-38162" fmla="*/ 5164609 h 6858000"/>
              <a:gd name="connsiteX73-38163" fmla="*/ 5998514 w 6127024"/>
              <a:gd name="connsiteY73-38164" fmla="*/ 5189673 h 6858000"/>
              <a:gd name="connsiteX74-38165" fmla="*/ 6018409 w 6127024"/>
              <a:gd name="connsiteY74-38166" fmla="*/ 5227157 h 6858000"/>
              <a:gd name="connsiteX75-38167" fmla="*/ 6036748 w 6127024"/>
              <a:gd name="connsiteY75-38168" fmla="*/ 5322752 h 6858000"/>
              <a:gd name="connsiteX76-38169" fmla="*/ 6036943 w 6127024"/>
              <a:gd name="connsiteY76-38170" fmla="*/ 5329480 h 6858000"/>
              <a:gd name="connsiteX77-38171" fmla="*/ 6037677 w 6127024"/>
              <a:gd name="connsiteY77-38172" fmla="*/ 5354807 h 6858000"/>
              <a:gd name="connsiteX78-38173" fmla="*/ 6039728 w 6127024"/>
              <a:gd name="connsiteY78-38174" fmla="*/ 5359416 h 6858000"/>
              <a:gd name="connsiteX79-38175" fmla="*/ 6053435 w 6127024"/>
              <a:gd name="connsiteY79-38176" fmla="*/ 5387547 h 6858000"/>
              <a:gd name="connsiteX80-38177" fmla="*/ 6065933 w 6127024"/>
              <a:gd name="connsiteY80-38178" fmla="*/ 5443002 h 6858000"/>
              <a:gd name="connsiteX81-38179" fmla="*/ 6068640 w 6127024"/>
              <a:gd name="connsiteY81-38180" fmla="*/ 5474503 h 6858000"/>
              <a:gd name="connsiteX82-38181" fmla="*/ 6080922 w 6127024"/>
              <a:gd name="connsiteY82-38182" fmla="*/ 5561070 h 6858000"/>
              <a:gd name="connsiteX83-38183" fmla="*/ 6096949 w 6127024"/>
              <a:gd name="connsiteY83-38184" fmla="*/ 5648179 h 6858000"/>
              <a:gd name="connsiteX84-38185" fmla="*/ 6121353 w 6127024"/>
              <a:gd name="connsiteY84-38186" fmla="*/ 5721725 h 6858000"/>
              <a:gd name="connsiteX85-38187" fmla="*/ 6109884 w 6127024"/>
              <a:gd name="connsiteY85-38188" fmla="*/ 5721959 h 6858000"/>
              <a:gd name="connsiteX86-38189" fmla="*/ 6127024 w 6127024"/>
              <a:gd name="connsiteY86-38190" fmla="*/ 5786902 h 6858000"/>
              <a:gd name="connsiteX87-38191" fmla="*/ 6115796 w 6127024"/>
              <a:gd name="connsiteY87-38192" fmla="*/ 5862844 h 6858000"/>
              <a:gd name="connsiteX88-38193" fmla="*/ 6102493 w 6127024"/>
              <a:gd name="connsiteY88-38194" fmla="*/ 5928602 h 6858000"/>
              <a:gd name="connsiteX89-38195" fmla="*/ 6056863 w 6127024"/>
              <a:gd name="connsiteY89-38196" fmla="*/ 6000643 h 6858000"/>
              <a:gd name="connsiteX90-38197" fmla="*/ 6045436 w 6127024"/>
              <a:gd name="connsiteY90-38198" fmla="*/ 6124480 h 6858000"/>
              <a:gd name="connsiteX91-38199" fmla="*/ 6030489 w 6127024"/>
              <a:gd name="connsiteY91-38200" fmla="*/ 6317666 h 6858000"/>
              <a:gd name="connsiteX92-38201" fmla="*/ 6007492 w 6127024"/>
              <a:gd name="connsiteY92-38202" fmla="*/ 6440818 h 6858000"/>
              <a:gd name="connsiteX93-38203" fmla="*/ 6009467 w 6127024"/>
              <a:gd name="connsiteY93-38204" fmla="*/ 6487076 h 6858000"/>
              <a:gd name="connsiteX94-38205" fmla="*/ 5995064 w 6127024"/>
              <a:gd name="connsiteY94-38206" fmla="*/ 6540791 h 6858000"/>
              <a:gd name="connsiteX95-38207" fmla="*/ 6004510 w 6127024"/>
              <a:gd name="connsiteY95-38208" fmla="*/ 6599256 h 6858000"/>
              <a:gd name="connsiteX96-38209" fmla="*/ 5986207 w 6127024"/>
              <a:gd name="connsiteY96-38210" fmla="*/ 6695855 h 6858000"/>
              <a:gd name="connsiteX97-38211" fmla="*/ 5979428 w 6127024"/>
              <a:gd name="connsiteY97-38212" fmla="*/ 6754678 h 6858000"/>
              <a:gd name="connsiteX98-38213" fmla="*/ 5983398 w 6127024"/>
              <a:gd name="connsiteY98-38214" fmla="*/ 6778641 h 6858000"/>
              <a:gd name="connsiteX99-38215" fmla="*/ 5984543 w 6127024"/>
              <a:gd name="connsiteY99-38216" fmla="*/ 6811016 h 6858000"/>
              <a:gd name="connsiteX100-38217" fmla="*/ 5979671 w 6127024"/>
              <a:gd name="connsiteY100-38218" fmla="*/ 6858000 h 6858000"/>
              <a:gd name="connsiteX101-38219" fmla="*/ 0 w 6127024"/>
              <a:gd name="connsiteY101-38220" fmla="*/ 6858000 h 6858000"/>
              <a:gd name="connsiteX102-38221" fmla="*/ 0 w 6127024"/>
              <a:gd name="connsiteY102-38222" fmla="*/ 0 h 6858000"/>
              <a:gd name="connsiteX0-38223" fmla="*/ 0 w 6127024"/>
              <a:gd name="connsiteY0-38224" fmla="*/ 0 h 6858000"/>
              <a:gd name="connsiteX1-38225" fmla="*/ 4965888 w 6127024"/>
              <a:gd name="connsiteY1-38226" fmla="*/ 0 h 6858000"/>
              <a:gd name="connsiteX2-38227" fmla="*/ 4967767 w 6127024"/>
              <a:gd name="connsiteY2-38228" fmla="*/ 7930 h 6858000"/>
              <a:gd name="connsiteX3-38229" fmla="*/ 4979444 w 6127024"/>
              <a:gd name="connsiteY3-38230" fmla="*/ 43921 h 6858000"/>
              <a:gd name="connsiteX4-38231" fmla="*/ 5021173 w 6127024"/>
              <a:gd name="connsiteY4-38232" fmla="*/ 123738 h 6858000"/>
              <a:gd name="connsiteX5-38233" fmla="*/ 5075458 w 6127024"/>
              <a:gd name="connsiteY5-38234" fmla="*/ 264355 h 6858000"/>
              <a:gd name="connsiteX6-38235" fmla="*/ 5081175 w 6127024"/>
              <a:gd name="connsiteY6-38236" fmla="*/ 277448 h 6858000"/>
              <a:gd name="connsiteX7-38237" fmla="*/ 5097011 w 6127024"/>
              <a:gd name="connsiteY7-38238" fmla="*/ 355616 h 6858000"/>
              <a:gd name="connsiteX8-38239" fmla="*/ 5153000 w 6127024"/>
              <a:gd name="connsiteY8-38240" fmla="*/ 507134 h 6858000"/>
              <a:gd name="connsiteX9-38241" fmla="*/ 5171282 w 6127024"/>
              <a:gd name="connsiteY9-38242" fmla="*/ 602071 h 6858000"/>
              <a:gd name="connsiteX10-38243" fmla="*/ 5176196 w 6127024"/>
              <a:gd name="connsiteY10-38244" fmla="*/ 636822 h 6858000"/>
              <a:gd name="connsiteX11-38245" fmla="*/ 5189051 w 6127024"/>
              <a:gd name="connsiteY11-38246" fmla="*/ 782518 h 6858000"/>
              <a:gd name="connsiteX12-38247" fmla="*/ 5218707 w 6127024"/>
              <a:gd name="connsiteY12-38248" fmla="*/ 886387 h 6858000"/>
              <a:gd name="connsiteX13-38249" fmla="*/ 5221281 w 6127024"/>
              <a:gd name="connsiteY13-38250" fmla="*/ 920873 h 6858000"/>
              <a:gd name="connsiteX14-38251" fmla="*/ 5201018 w 6127024"/>
              <a:gd name="connsiteY14-38252" fmla="*/ 1095027 h 6858000"/>
              <a:gd name="connsiteX15-38253" fmla="*/ 5202153 w 6127024"/>
              <a:gd name="connsiteY15-38254" fmla="*/ 1133224 h 6858000"/>
              <a:gd name="connsiteX16-38255" fmla="*/ 5189234 w 6127024"/>
              <a:gd name="connsiteY16-38256" fmla="*/ 1193495 h 6858000"/>
              <a:gd name="connsiteX17-38257" fmla="*/ 5202769 w 6127024"/>
              <a:gd name="connsiteY17-38258" fmla="*/ 1269450 h 6858000"/>
              <a:gd name="connsiteX18-38259" fmla="*/ 5225968 w 6127024"/>
              <a:gd name="connsiteY18-38260" fmla="*/ 1357994 h 6858000"/>
              <a:gd name="connsiteX19-38261" fmla="*/ 5233819 w 6127024"/>
              <a:gd name="connsiteY19-38262" fmla="*/ 1380922 h 6858000"/>
              <a:gd name="connsiteX20-38263" fmla="*/ 5237226 w 6127024"/>
              <a:gd name="connsiteY20-38264" fmla="*/ 1441327 h 6858000"/>
              <a:gd name="connsiteX21-38265" fmla="*/ 5255653 w 6127024"/>
              <a:gd name="connsiteY21-38266" fmla="*/ 1524712 h 6858000"/>
              <a:gd name="connsiteX22-38267" fmla="*/ 5263491 w 6127024"/>
              <a:gd name="connsiteY22-38268" fmla="*/ 1642938 h 6858000"/>
              <a:gd name="connsiteX23-38269" fmla="*/ 5256552 w 6127024"/>
              <a:gd name="connsiteY23-38270" fmla="*/ 1672509 h 6858000"/>
              <a:gd name="connsiteX24-38271" fmla="*/ 5266931 w 6127024"/>
              <a:gd name="connsiteY24-38272" fmla="*/ 1866147 h 6858000"/>
              <a:gd name="connsiteX25-38273" fmla="*/ 5255696 w 6127024"/>
              <a:gd name="connsiteY25-38274" fmla="*/ 1953770 h 6858000"/>
              <a:gd name="connsiteX26-38275" fmla="*/ 5252592 w 6127024"/>
              <a:gd name="connsiteY26-38276" fmla="*/ 2092210 h 6858000"/>
              <a:gd name="connsiteX27-38277" fmla="*/ 5250104 w 6127024"/>
              <a:gd name="connsiteY27-38278" fmla="*/ 2249166 h 6858000"/>
              <a:gd name="connsiteX28-38279" fmla="*/ 5251214 w 6127024"/>
              <a:gd name="connsiteY28-38280" fmla="*/ 2250944 h 6858000"/>
              <a:gd name="connsiteX29-38281" fmla="*/ 5250644 w 6127024"/>
              <a:gd name="connsiteY29-38282" fmla="*/ 2266619 h 6858000"/>
              <a:gd name="connsiteX30-38283" fmla="*/ 5293877 w 6127024"/>
              <a:gd name="connsiteY30-38284" fmla="*/ 2368649 h 6858000"/>
              <a:gd name="connsiteX31-38285" fmla="*/ 5311338 w 6127024"/>
              <a:gd name="connsiteY31-38286" fmla="*/ 2404034 h 6858000"/>
              <a:gd name="connsiteX32-38287" fmla="*/ 5338366 w 6127024"/>
              <a:gd name="connsiteY32-38288" fmla="*/ 2465052 h 6858000"/>
              <a:gd name="connsiteX33-38289" fmla="*/ 5371263 w 6127024"/>
              <a:gd name="connsiteY33-38290" fmla="*/ 2586413 h 6858000"/>
              <a:gd name="connsiteX34-38291" fmla="*/ 5407503 w 6127024"/>
              <a:gd name="connsiteY34-38292" fmla="*/ 2786290 h 6858000"/>
              <a:gd name="connsiteX35-38293" fmla="*/ 5407356 w 6127024"/>
              <a:gd name="connsiteY35-38294" fmla="*/ 2787545 h 6858000"/>
              <a:gd name="connsiteX36-38295" fmla="*/ 5457023 w 6127024"/>
              <a:gd name="connsiteY36-38296" fmla="*/ 2858292 h 6858000"/>
              <a:gd name="connsiteX37-38297" fmla="*/ 5479298 w 6127024"/>
              <a:gd name="connsiteY37-38298" fmla="*/ 2947791 h 6858000"/>
              <a:gd name="connsiteX38-38299" fmla="*/ 5481770 w 6127024"/>
              <a:gd name="connsiteY38-38300" fmla="*/ 2951352 h 6858000"/>
              <a:gd name="connsiteX39-38301" fmla="*/ 5482415 w 6127024"/>
              <a:gd name="connsiteY39-38302" fmla="*/ 3004079 h 6858000"/>
              <a:gd name="connsiteX40-38303" fmla="*/ 5503944 w 6127024"/>
              <a:gd name="connsiteY40-38304" fmla="*/ 3123335 h 6858000"/>
              <a:gd name="connsiteX41-38305" fmla="*/ 5516007 w 6127024"/>
              <a:gd name="connsiteY41-38306" fmla="*/ 3258473 h 6858000"/>
              <a:gd name="connsiteX42-38307" fmla="*/ 5589758 w 6127024"/>
              <a:gd name="connsiteY42-38308" fmla="*/ 3453699 h 6858000"/>
              <a:gd name="connsiteX43-38309" fmla="*/ 5596144 w 6127024"/>
              <a:gd name="connsiteY43-38310" fmla="*/ 3534624 h 6858000"/>
              <a:gd name="connsiteX44-38311" fmla="*/ 5597750 w 6127024"/>
              <a:gd name="connsiteY44-38312" fmla="*/ 3534129 h 6858000"/>
              <a:gd name="connsiteX45-38313" fmla="*/ 5599700 w 6127024"/>
              <a:gd name="connsiteY45-38314" fmla="*/ 3547221 h 6858000"/>
              <a:gd name="connsiteX46-38315" fmla="*/ 5618377 w 6127024"/>
              <a:gd name="connsiteY46-38316" fmla="*/ 3588431 h 6858000"/>
              <a:gd name="connsiteX47-38317" fmla="*/ 5612155 w 6127024"/>
              <a:gd name="connsiteY47-38318" fmla="*/ 3589869 h 6858000"/>
              <a:gd name="connsiteX48-38319" fmla="*/ 5620843 w 6127024"/>
              <a:gd name="connsiteY48-38320" fmla="*/ 3606745 h 6858000"/>
              <a:gd name="connsiteX49-38321" fmla="*/ 5655472 w 6127024"/>
              <a:gd name="connsiteY49-38322" fmla="*/ 3678877 h 6858000"/>
              <a:gd name="connsiteX50-38323" fmla="*/ 5683015 w 6127024"/>
              <a:gd name="connsiteY50-38324" fmla="*/ 3762025 h 6858000"/>
              <a:gd name="connsiteX51-38325" fmla="*/ 5696643 w 6127024"/>
              <a:gd name="connsiteY51-38326" fmla="*/ 3773888 h 6858000"/>
              <a:gd name="connsiteX52-38327" fmla="*/ 5768491 w 6127024"/>
              <a:gd name="connsiteY52-38328" fmla="*/ 3914399 h 6858000"/>
              <a:gd name="connsiteX53-38329" fmla="*/ 5793123 w 6127024"/>
              <a:gd name="connsiteY53-38330" fmla="*/ 3969952 h 6858000"/>
              <a:gd name="connsiteX54-38331" fmla="*/ 5808321 w 6127024"/>
              <a:gd name="connsiteY54-38332" fmla="*/ 3988153 h 6858000"/>
              <a:gd name="connsiteX55-38333" fmla="*/ 5825621 w 6127024"/>
              <a:gd name="connsiteY55-38334" fmla="*/ 4015525 h 6858000"/>
              <a:gd name="connsiteX56-38335" fmla="*/ 5860672 w 6127024"/>
              <a:gd name="connsiteY56-38336" fmla="*/ 4061579 h 6858000"/>
              <a:gd name="connsiteX57-38337" fmla="*/ 5872173 w 6127024"/>
              <a:gd name="connsiteY57-38338" fmla="*/ 4088497 h 6858000"/>
              <a:gd name="connsiteX58-38339" fmla="*/ 5894095 w 6127024"/>
              <a:gd name="connsiteY58-38340" fmla="*/ 4128857 h 6858000"/>
              <a:gd name="connsiteX59-38341" fmla="*/ 5903513 w 6127024"/>
              <a:gd name="connsiteY59-38342" fmla="*/ 4187661 h 6858000"/>
              <a:gd name="connsiteX60-38343" fmla="*/ 5917114 w 6127024"/>
              <a:gd name="connsiteY60-38344" fmla="*/ 4213096 h 6858000"/>
              <a:gd name="connsiteX61-38345" fmla="*/ 5924233 w 6127024"/>
              <a:gd name="connsiteY61-38346" fmla="*/ 4242060 h 6858000"/>
              <a:gd name="connsiteX62-38347" fmla="*/ 5928910 w 6127024"/>
              <a:gd name="connsiteY62-38348" fmla="*/ 4300973 h 6858000"/>
              <a:gd name="connsiteX63-38349" fmla="*/ 5939320 w 6127024"/>
              <a:gd name="connsiteY63-38350" fmla="*/ 4340435 h 6858000"/>
              <a:gd name="connsiteX64-38351" fmla="*/ 5946705 w 6127024"/>
              <a:gd name="connsiteY64-38352" fmla="*/ 4428051 h 6858000"/>
              <a:gd name="connsiteX65-38353" fmla="*/ 5949261 w 6127024"/>
              <a:gd name="connsiteY65-38354" fmla="*/ 4449185 h 6858000"/>
              <a:gd name="connsiteX66-38355" fmla="*/ 5968960 w 6127024"/>
              <a:gd name="connsiteY66-38356" fmla="*/ 4482655 h 6858000"/>
              <a:gd name="connsiteX67-38357" fmla="*/ 5980106 w 6127024"/>
              <a:gd name="connsiteY67-38358" fmla="*/ 4585087 h 6858000"/>
              <a:gd name="connsiteX68-38359" fmla="*/ 5998138 w 6127024"/>
              <a:gd name="connsiteY68-38360" fmla="*/ 4697518 h 6858000"/>
              <a:gd name="connsiteX69-38361" fmla="*/ 6007819 w 6127024"/>
              <a:gd name="connsiteY69-38362" fmla="*/ 4858148 h 6858000"/>
              <a:gd name="connsiteX70-38363" fmla="*/ 6007749 w 6127024"/>
              <a:gd name="connsiteY70-38364" fmla="*/ 4964715 h 6858000"/>
              <a:gd name="connsiteX71-38365" fmla="*/ 6005269 w 6127024"/>
              <a:gd name="connsiteY71-38366" fmla="*/ 5150567 h 6858000"/>
              <a:gd name="connsiteX72-38367" fmla="*/ 6001127 w 6127024"/>
              <a:gd name="connsiteY72-38368" fmla="*/ 5164609 h 6858000"/>
              <a:gd name="connsiteX73-38369" fmla="*/ 5998514 w 6127024"/>
              <a:gd name="connsiteY73-38370" fmla="*/ 5189673 h 6858000"/>
              <a:gd name="connsiteX74-38371" fmla="*/ 6018409 w 6127024"/>
              <a:gd name="connsiteY74-38372" fmla="*/ 5227157 h 6858000"/>
              <a:gd name="connsiteX75-38373" fmla="*/ 6036748 w 6127024"/>
              <a:gd name="connsiteY75-38374" fmla="*/ 5322752 h 6858000"/>
              <a:gd name="connsiteX76-38375" fmla="*/ 6036943 w 6127024"/>
              <a:gd name="connsiteY76-38376" fmla="*/ 5329480 h 6858000"/>
              <a:gd name="connsiteX77-38377" fmla="*/ 6037677 w 6127024"/>
              <a:gd name="connsiteY77-38378" fmla="*/ 5354807 h 6858000"/>
              <a:gd name="connsiteX78-38379" fmla="*/ 6039728 w 6127024"/>
              <a:gd name="connsiteY78-38380" fmla="*/ 5359416 h 6858000"/>
              <a:gd name="connsiteX79-38381" fmla="*/ 6053435 w 6127024"/>
              <a:gd name="connsiteY79-38382" fmla="*/ 5387547 h 6858000"/>
              <a:gd name="connsiteX80-38383" fmla="*/ 6065933 w 6127024"/>
              <a:gd name="connsiteY80-38384" fmla="*/ 5443002 h 6858000"/>
              <a:gd name="connsiteX81-38385" fmla="*/ 6068640 w 6127024"/>
              <a:gd name="connsiteY81-38386" fmla="*/ 5474503 h 6858000"/>
              <a:gd name="connsiteX82-38387" fmla="*/ 6080922 w 6127024"/>
              <a:gd name="connsiteY82-38388" fmla="*/ 5561070 h 6858000"/>
              <a:gd name="connsiteX83-38389" fmla="*/ 6096949 w 6127024"/>
              <a:gd name="connsiteY83-38390" fmla="*/ 5648179 h 6858000"/>
              <a:gd name="connsiteX84-38391" fmla="*/ 6121353 w 6127024"/>
              <a:gd name="connsiteY84-38392" fmla="*/ 5721725 h 6858000"/>
              <a:gd name="connsiteX85-38393" fmla="*/ 6109884 w 6127024"/>
              <a:gd name="connsiteY85-38394" fmla="*/ 5721959 h 6858000"/>
              <a:gd name="connsiteX86-38395" fmla="*/ 6127024 w 6127024"/>
              <a:gd name="connsiteY86-38396" fmla="*/ 5786902 h 6858000"/>
              <a:gd name="connsiteX87-38397" fmla="*/ 6115796 w 6127024"/>
              <a:gd name="connsiteY87-38398" fmla="*/ 5862844 h 6858000"/>
              <a:gd name="connsiteX88-38399" fmla="*/ 6102493 w 6127024"/>
              <a:gd name="connsiteY88-38400" fmla="*/ 5928602 h 6858000"/>
              <a:gd name="connsiteX89-38401" fmla="*/ 6056863 w 6127024"/>
              <a:gd name="connsiteY89-38402" fmla="*/ 6000643 h 6858000"/>
              <a:gd name="connsiteX90-38403" fmla="*/ 6045436 w 6127024"/>
              <a:gd name="connsiteY90-38404" fmla="*/ 6124480 h 6858000"/>
              <a:gd name="connsiteX91-38405" fmla="*/ 6030489 w 6127024"/>
              <a:gd name="connsiteY91-38406" fmla="*/ 6317666 h 6858000"/>
              <a:gd name="connsiteX92-38407" fmla="*/ 6007492 w 6127024"/>
              <a:gd name="connsiteY92-38408" fmla="*/ 6440818 h 6858000"/>
              <a:gd name="connsiteX93-38409" fmla="*/ 6009467 w 6127024"/>
              <a:gd name="connsiteY93-38410" fmla="*/ 6487076 h 6858000"/>
              <a:gd name="connsiteX94-38411" fmla="*/ 5995064 w 6127024"/>
              <a:gd name="connsiteY94-38412" fmla="*/ 6540791 h 6858000"/>
              <a:gd name="connsiteX95-38413" fmla="*/ 6004510 w 6127024"/>
              <a:gd name="connsiteY95-38414" fmla="*/ 6599256 h 6858000"/>
              <a:gd name="connsiteX96-38415" fmla="*/ 5986207 w 6127024"/>
              <a:gd name="connsiteY96-38416" fmla="*/ 6695855 h 6858000"/>
              <a:gd name="connsiteX97-38417" fmla="*/ 5979428 w 6127024"/>
              <a:gd name="connsiteY97-38418" fmla="*/ 6754678 h 6858000"/>
              <a:gd name="connsiteX98-38419" fmla="*/ 5983398 w 6127024"/>
              <a:gd name="connsiteY98-38420" fmla="*/ 6778641 h 6858000"/>
              <a:gd name="connsiteX99-38421" fmla="*/ 5984543 w 6127024"/>
              <a:gd name="connsiteY99-38422" fmla="*/ 6811016 h 6858000"/>
              <a:gd name="connsiteX100-38423" fmla="*/ 5979671 w 6127024"/>
              <a:gd name="connsiteY100-38424" fmla="*/ 6858000 h 6858000"/>
              <a:gd name="connsiteX101-38425" fmla="*/ 0 w 6127024"/>
              <a:gd name="connsiteY101-38426" fmla="*/ 6858000 h 6858000"/>
              <a:gd name="connsiteX102-38427" fmla="*/ 0 w 6127024"/>
              <a:gd name="connsiteY102-38428" fmla="*/ 0 h 6858000"/>
              <a:gd name="connsiteX0-38429" fmla="*/ 0 w 6127024"/>
              <a:gd name="connsiteY0-38430" fmla="*/ 0 h 6858000"/>
              <a:gd name="connsiteX1-38431" fmla="*/ 4965888 w 6127024"/>
              <a:gd name="connsiteY1-38432" fmla="*/ 0 h 6858000"/>
              <a:gd name="connsiteX2-38433" fmla="*/ 4967767 w 6127024"/>
              <a:gd name="connsiteY2-38434" fmla="*/ 7930 h 6858000"/>
              <a:gd name="connsiteX3-38435" fmla="*/ 4979444 w 6127024"/>
              <a:gd name="connsiteY3-38436" fmla="*/ 43921 h 6858000"/>
              <a:gd name="connsiteX4-38437" fmla="*/ 5021173 w 6127024"/>
              <a:gd name="connsiteY4-38438" fmla="*/ 123738 h 6858000"/>
              <a:gd name="connsiteX5-38439" fmla="*/ 5075458 w 6127024"/>
              <a:gd name="connsiteY5-38440" fmla="*/ 264355 h 6858000"/>
              <a:gd name="connsiteX6-38441" fmla="*/ 5081175 w 6127024"/>
              <a:gd name="connsiteY6-38442" fmla="*/ 277448 h 6858000"/>
              <a:gd name="connsiteX7-38443" fmla="*/ 5097011 w 6127024"/>
              <a:gd name="connsiteY7-38444" fmla="*/ 355616 h 6858000"/>
              <a:gd name="connsiteX8-38445" fmla="*/ 5153000 w 6127024"/>
              <a:gd name="connsiteY8-38446" fmla="*/ 507134 h 6858000"/>
              <a:gd name="connsiteX9-38447" fmla="*/ 5171282 w 6127024"/>
              <a:gd name="connsiteY9-38448" fmla="*/ 602071 h 6858000"/>
              <a:gd name="connsiteX10-38449" fmla="*/ 5176196 w 6127024"/>
              <a:gd name="connsiteY10-38450" fmla="*/ 636822 h 6858000"/>
              <a:gd name="connsiteX11-38451" fmla="*/ 5189051 w 6127024"/>
              <a:gd name="connsiteY11-38452" fmla="*/ 782518 h 6858000"/>
              <a:gd name="connsiteX12-38453" fmla="*/ 5218707 w 6127024"/>
              <a:gd name="connsiteY12-38454" fmla="*/ 886387 h 6858000"/>
              <a:gd name="connsiteX13-38455" fmla="*/ 5221281 w 6127024"/>
              <a:gd name="connsiteY13-38456" fmla="*/ 920873 h 6858000"/>
              <a:gd name="connsiteX14-38457" fmla="*/ 5201018 w 6127024"/>
              <a:gd name="connsiteY14-38458" fmla="*/ 1095027 h 6858000"/>
              <a:gd name="connsiteX15-38459" fmla="*/ 5189234 w 6127024"/>
              <a:gd name="connsiteY15-38460" fmla="*/ 1193495 h 6858000"/>
              <a:gd name="connsiteX16-38461" fmla="*/ 5202769 w 6127024"/>
              <a:gd name="connsiteY16-38462" fmla="*/ 1269450 h 6858000"/>
              <a:gd name="connsiteX17-38463" fmla="*/ 5225968 w 6127024"/>
              <a:gd name="connsiteY17-38464" fmla="*/ 1357994 h 6858000"/>
              <a:gd name="connsiteX18-38465" fmla="*/ 5233819 w 6127024"/>
              <a:gd name="connsiteY18-38466" fmla="*/ 1380922 h 6858000"/>
              <a:gd name="connsiteX19-38467" fmla="*/ 5237226 w 6127024"/>
              <a:gd name="connsiteY19-38468" fmla="*/ 1441327 h 6858000"/>
              <a:gd name="connsiteX20-38469" fmla="*/ 5255653 w 6127024"/>
              <a:gd name="connsiteY20-38470" fmla="*/ 1524712 h 6858000"/>
              <a:gd name="connsiteX21-38471" fmla="*/ 5263491 w 6127024"/>
              <a:gd name="connsiteY21-38472" fmla="*/ 1642938 h 6858000"/>
              <a:gd name="connsiteX22-38473" fmla="*/ 5256552 w 6127024"/>
              <a:gd name="connsiteY22-38474" fmla="*/ 1672509 h 6858000"/>
              <a:gd name="connsiteX23-38475" fmla="*/ 5266931 w 6127024"/>
              <a:gd name="connsiteY23-38476" fmla="*/ 1866147 h 6858000"/>
              <a:gd name="connsiteX24-38477" fmla="*/ 5255696 w 6127024"/>
              <a:gd name="connsiteY24-38478" fmla="*/ 1953770 h 6858000"/>
              <a:gd name="connsiteX25-38479" fmla="*/ 5252592 w 6127024"/>
              <a:gd name="connsiteY25-38480" fmla="*/ 2092210 h 6858000"/>
              <a:gd name="connsiteX26-38481" fmla="*/ 5250104 w 6127024"/>
              <a:gd name="connsiteY26-38482" fmla="*/ 2249166 h 6858000"/>
              <a:gd name="connsiteX27-38483" fmla="*/ 5251214 w 6127024"/>
              <a:gd name="connsiteY27-38484" fmla="*/ 2250944 h 6858000"/>
              <a:gd name="connsiteX28-38485" fmla="*/ 5250644 w 6127024"/>
              <a:gd name="connsiteY28-38486" fmla="*/ 2266619 h 6858000"/>
              <a:gd name="connsiteX29-38487" fmla="*/ 5293877 w 6127024"/>
              <a:gd name="connsiteY29-38488" fmla="*/ 2368649 h 6858000"/>
              <a:gd name="connsiteX30-38489" fmla="*/ 5311338 w 6127024"/>
              <a:gd name="connsiteY30-38490" fmla="*/ 2404034 h 6858000"/>
              <a:gd name="connsiteX31-38491" fmla="*/ 5338366 w 6127024"/>
              <a:gd name="connsiteY31-38492" fmla="*/ 2465052 h 6858000"/>
              <a:gd name="connsiteX32-38493" fmla="*/ 5371263 w 6127024"/>
              <a:gd name="connsiteY32-38494" fmla="*/ 2586413 h 6858000"/>
              <a:gd name="connsiteX33-38495" fmla="*/ 5407503 w 6127024"/>
              <a:gd name="connsiteY33-38496" fmla="*/ 2786290 h 6858000"/>
              <a:gd name="connsiteX34-38497" fmla="*/ 5407356 w 6127024"/>
              <a:gd name="connsiteY34-38498" fmla="*/ 2787545 h 6858000"/>
              <a:gd name="connsiteX35-38499" fmla="*/ 5457023 w 6127024"/>
              <a:gd name="connsiteY35-38500" fmla="*/ 2858292 h 6858000"/>
              <a:gd name="connsiteX36-38501" fmla="*/ 5479298 w 6127024"/>
              <a:gd name="connsiteY36-38502" fmla="*/ 2947791 h 6858000"/>
              <a:gd name="connsiteX37-38503" fmla="*/ 5481770 w 6127024"/>
              <a:gd name="connsiteY37-38504" fmla="*/ 2951352 h 6858000"/>
              <a:gd name="connsiteX38-38505" fmla="*/ 5482415 w 6127024"/>
              <a:gd name="connsiteY38-38506" fmla="*/ 3004079 h 6858000"/>
              <a:gd name="connsiteX39-38507" fmla="*/ 5503944 w 6127024"/>
              <a:gd name="connsiteY39-38508" fmla="*/ 3123335 h 6858000"/>
              <a:gd name="connsiteX40-38509" fmla="*/ 5516007 w 6127024"/>
              <a:gd name="connsiteY40-38510" fmla="*/ 3258473 h 6858000"/>
              <a:gd name="connsiteX41-38511" fmla="*/ 5589758 w 6127024"/>
              <a:gd name="connsiteY41-38512" fmla="*/ 3453699 h 6858000"/>
              <a:gd name="connsiteX42-38513" fmla="*/ 5596144 w 6127024"/>
              <a:gd name="connsiteY42-38514" fmla="*/ 3534624 h 6858000"/>
              <a:gd name="connsiteX43-38515" fmla="*/ 5597750 w 6127024"/>
              <a:gd name="connsiteY43-38516" fmla="*/ 3534129 h 6858000"/>
              <a:gd name="connsiteX44-38517" fmla="*/ 5599700 w 6127024"/>
              <a:gd name="connsiteY44-38518" fmla="*/ 3547221 h 6858000"/>
              <a:gd name="connsiteX45-38519" fmla="*/ 5618377 w 6127024"/>
              <a:gd name="connsiteY45-38520" fmla="*/ 3588431 h 6858000"/>
              <a:gd name="connsiteX46-38521" fmla="*/ 5612155 w 6127024"/>
              <a:gd name="connsiteY46-38522" fmla="*/ 3589869 h 6858000"/>
              <a:gd name="connsiteX47-38523" fmla="*/ 5620843 w 6127024"/>
              <a:gd name="connsiteY47-38524" fmla="*/ 3606745 h 6858000"/>
              <a:gd name="connsiteX48-38525" fmla="*/ 5655472 w 6127024"/>
              <a:gd name="connsiteY48-38526" fmla="*/ 3678877 h 6858000"/>
              <a:gd name="connsiteX49-38527" fmla="*/ 5683015 w 6127024"/>
              <a:gd name="connsiteY49-38528" fmla="*/ 3762025 h 6858000"/>
              <a:gd name="connsiteX50-38529" fmla="*/ 5696643 w 6127024"/>
              <a:gd name="connsiteY50-38530" fmla="*/ 3773888 h 6858000"/>
              <a:gd name="connsiteX51-38531" fmla="*/ 5768491 w 6127024"/>
              <a:gd name="connsiteY51-38532" fmla="*/ 3914399 h 6858000"/>
              <a:gd name="connsiteX52-38533" fmla="*/ 5793123 w 6127024"/>
              <a:gd name="connsiteY52-38534" fmla="*/ 3969952 h 6858000"/>
              <a:gd name="connsiteX53-38535" fmla="*/ 5808321 w 6127024"/>
              <a:gd name="connsiteY53-38536" fmla="*/ 3988153 h 6858000"/>
              <a:gd name="connsiteX54-38537" fmla="*/ 5825621 w 6127024"/>
              <a:gd name="connsiteY54-38538" fmla="*/ 4015525 h 6858000"/>
              <a:gd name="connsiteX55-38539" fmla="*/ 5860672 w 6127024"/>
              <a:gd name="connsiteY55-38540" fmla="*/ 4061579 h 6858000"/>
              <a:gd name="connsiteX56-38541" fmla="*/ 5872173 w 6127024"/>
              <a:gd name="connsiteY56-38542" fmla="*/ 4088497 h 6858000"/>
              <a:gd name="connsiteX57-38543" fmla="*/ 5894095 w 6127024"/>
              <a:gd name="connsiteY57-38544" fmla="*/ 4128857 h 6858000"/>
              <a:gd name="connsiteX58-38545" fmla="*/ 5903513 w 6127024"/>
              <a:gd name="connsiteY58-38546" fmla="*/ 4187661 h 6858000"/>
              <a:gd name="connsiteX59-38547" fmla="*/ 5917114 w 6127024"/>
              <a:gd name="connsiteY59-38548" fmla="*/ 4213096 h 6858000"/>
              <a:gd name="connsiteX60-38549" fmla="*/ 5924233 w 6127024"/>
              <a:gd name="connsiteY60-38550" fmla="*/ 4242060 h 6858000"/>
              <a:gd name="connsiteX61-38551" fmla="*/ 5928910 w 6127024"/>
              <a:gd name="connsiteY61-38552" fmla="*/ 4300973 h 6858000"/>
              <a:gd name="connsiteX62-38553" fmla="*/ 5939320 w 6127024"/>
              <a:gd name="connsiteY62-38554" fmla="*/ 4340435 h 6858000"/>
              <a:gd name="connsiteX63-38555" fmla="*/ 5946705 w 6127024"/>
              <a:gd name="connsiteY63-38556" fmla="*/ 4428051 h 6858000"/>
              <a:gd name="connsiteX64-38557" fmla="*/ 5949261 w 6127024"/>
              <a:gd name="connsiteY64-38558" fmla="*/ 4449185 h 6858000"/>
              <a:gd name="connsiteX65-38559" fmla="*/ 5968960 w 6127024"/>
              <a:gd name="connsiteY65-38560" fmla="*/ 4482655 h 6858000"/>
              <a:gd name="connsiteX66-38561" fmla="*/ 5980106 w 6127024"/>
              <a:gd name="connsiteY66-38562" fmla="*/ 4585087 h 6858000"/>
              <a:gd name="connsiteX67-38563" fmla="*/ 5998138 w 6127024"/>
              <a:gd name="connsiteY67-38564" fmla="*/ 4697518 h 6858000"/>
              <a:gd name="connsiteX68-38565" fmla="*/ 6007819 w 6127024"/>
              <a:gd name="connsiteY68-38566" fmla="*/ 4858148 h 6858000"/>
              <a:gd name="connsiteX69-38567" fmla="*/ 6007749 w 6127024"/>
              <a:gd name="connsiteY69-38568" fmla="*/ 4964715 h 6858000"/>
              <a:gd name="connsiteX70-38569" fmla="*/ 6005269 w 6127024"/>
              <a:gd name="connsiteY70-38570" fmla="*/ 5150567 h 6858000"/>
              <a:gd name="connsiteX71-38571" fmla="*/ 6001127 w 6127024"/>
              <a:gd name="connsiteY71-38572" fmla="*/ 5164609 h 6858000"/>
              <a:gd name="connsiteX72-38573" fmla="*/ 5998514 w 6127024"/>
              <a:gd name="connsiteY72-38574" fmla="*/ 5189673 h 6858000"/>
              <a:gd name="connsiteX73-38575" fmla="*/ 6018409 w 6127024"/>
              <a:gd name="connsiteY73-38576" fmla="*/ 5227157 h 6858000"/>
              <a:gd name="connsiteX74-38577" fmla="*/ 6036748 w 6127024"/>
              <a:gd name="connsiteY74-38578" fmla="*/ 5322752 h 6858000"/>
              <a:gd name="connsiteX75-38579" fmla="*/ 6036943 w 6127024"/>
              <a:gd name="connsiteY75-38580" fmla="*/ 5329480 h 6858000"/>
              <a:gd name="connsiteX76-38581" fmla="*/ 6037677 w 6127024"/>
              <a:gd name="connsiteY76-38582" fmla="*/ 5354807 h 6858000"/>
              <a:gd name="connsiteX77-38583" fmla="*/ 6039728 w 6127024"/>
              <a:gd name="connsiteY77-38584" fmla="*/ 5359416 h 6858000"/>
              <a:gd name="connsiteX78-38585" fmla="*/ 6053435 w 6127024"/>
              <a:gd name="connsiteY78-38586" fmla="*/ 5387547 h 6858000"/>
              <a:gd name="connsiteX79-38587" fmla="*/ 6065933 w 6127024"/>
              <a:gd name="connsiteY79-38588" fmla="*/ 5443002 h 6858000"/>
              <a:gd name="connsiteX80-38589" fmla="*/ 6068640 w 6127024"/>
              <a:gd name="connsiteY80-38590" fmla="*/ 5474503 h 6858000"/>
              <a:gd name="connsiteX81-38591" fmla="*/ 6080922 w 6127024"/>
              <a:gd name="connsiteY81-38592" fmla="*/ 5561070 h 6858000"/>
              <a:gd name="connsiteX82-38593" fmla="*/ 6096949 w 6127024"/>
              <a:gd name="connsiteY82-38594" fmla="*/ 5648179 h 6858000"/>
              <a:gd name="connsiteX83-38595" fmla="*/ 6121353 w 6127024"/>
              <a:gd name="connsiteY83-38596" fmla="*/ 5721725 h 6858000"/>
              <a:gd name="connsiteX84-38597" fmla="*/ 6109884 w 6127024"/>
              <a:gd name="connsiteY84-38598" fmla="*/ 5721959 h 6858000"/>
              <a:gd name="connsiteX85-38599" fmla="*/ 6127024 w 6127024"/>
              <a:gd name="connsiteY85-38600" fmla="*/ 5786902 h 6858000"/>
              <a:gd name="connsiteX86-38601" fmla="*/ 6115796 w 6127024"/>
              <a:gd name="connsiteY86-38602" fmla="*/ 5862844 h 6858000"/>
              <a:gd name="connsiteX87-38603" fmla="*/ 6102493 w 6127024"/>
              <a:gd name="connsiteY87-38604" fmla="*/ 5928602 h 6858000"/>
              <a:gd name="connsiteX88-38605" fmla="*/ 6056863 w 6127024"/>
              <a:gd name="connsiteY88-38606" fmla="*/ 6000643 h 6858000"/>
              <a:gd name="connsiteX89-38607" fmla="*/ 6045436 w 6127024"/>
              <a:gd name="connsiteY89-38608" fmla="*/ 6124480 h 6858000"/>
              <a:gd name="connsiteX90-38609" fmla="*/ 6030489 w 6127024"/>
              <a:gd name="connsiteY90-38610" fmla="*/ 6317666 h 6858000"/>
              <a:gd name="connsiteX91-38611" fmla="*/ 6007492 w 6127024"/>
              <a:gd name="connsiteY91-38612" fmla="*/ 6440818 h 6858000"/>
              <a:gd name="connsiteX92-38613" fmla="*/ 6009467 w 6127024"/>
              <a:gd name="connsiteY92-38614" fmla="*/ 6487076 h 6858000"/>
              <a:gd name="connsiteX93-38615" fmla="*/ 5995064 w 6127024"/>
              <a:gd name="connsiteY93-38616" fmla="*/ 6540791 h 6858000"/>
              <a:gd name="connsiteX94-38617" fmla="*/ 6004510 w 6127024"/>
              <a:gd name="connsiteY94-38618" fmla="*/ 6599256 h 6858000"/>
              <a:gd name="connsiteX95-38619" fmla="*/ 5986207 w 6127024"/>
              <a:gd name="connsiteY95-38620" fmla="*/ 6695855 h 6858000"/>
              <a:gd name="connsiteX96-38621" fmla="*/ 5979428 w 6127024"/>
              <a:gd name="connsiteY96-38622" fmla="*/ 6754678 h 6858000"/>
              <a:gd name="connsiteX97-38623" fmla="*/ 5983398 w 6127024"/>
              <a:gd name="connsiteY97-38624" fmla="*/ 6778641 h 6858000"/>
              <a:gd name="connsiteX98-38625" fmla="*/ 5984543 w 6127024"/>
              <a:gd name="connsiteY98-38626" fmla="*/ 6811016 h 6858000"/>
              <a:gd name="connsiteX99-38627" fmla="*/ 5979671 w 6127024"/>
              <a:gd name="connsiteY99-38628" fmla="*/ 6858000 h 6858000"/>
              <a:gd name="connsiteX100-38629" fmla="*/ 0 w 6127024"/>
              <a:gd name="connsiteY100-38630" fmla="*/ 6858000 h 6858000"/>
              <a:gd name="connsiteX101-38631" fmla="*/ 0 w 6127024"/>
              <a:gd name="connsiteY101-38632" fmla="*/ 0 h 6858000"/>
              <a:gd name="connsiteX0-38633" fmla="*/ 0 w 6127024"/>
              <a:gd name="connsiteY0-38634" fmla="*/ 0 h 6858000"/>
              <a:gd name="connsiteX1-38635" fmla="*/ 4965888 w 6127024"/>
              <a:gd name="connsiteY1-38636" fmla="*/ 0 h 6858000"/>
              <a:gd name="connsiteX2-38637" fmla="*/ 4967767 w 6127024"/>
              <a:gd name="connsiteY2-38638" fmla="*/ 7930 h 6858000"/>
              <a:gd name="connsiteX3-38639" fmla="*/ 4979444 w 6127024"/>
              <a:gd name="connsiteY3-38640" fmla="*/ 43921 h 6858000"/>
              <a:gd name="connsiteX4-38641" fmla="*/ 5021173 w 6127024"/>
              <a:gd name="connsiteY4-38642" fmla="*/ 123738 h 6858000"/>
              <a:gd name="connsiteX5-38643" fmla="*/ 5075458 w 6127024"/>
              <a:gd name="connsiteY5-38644" fmla="*/ 264355 h 6858000"/>
              <a:gd name="connsiteX6-38645" fmla="*/ 5081175 w 6127024"/>
              <a:gd name="connsiteY6-38646" fmla="*/ 277448 h 6858000"/>
              <a:gd name="connsiteX7-38647" fmla="*/ 5097011 w 6127024"/>
              <a:gd name="connsiteY7-38648" fmla="*/ 355616 h 6858000"/>
              <a:gd name="connsiteX8-38649" fmla="*/ 5153000 w 6127024"/>
              <a:gd name="connsiteY8-38650" fmla="*/ 507134 h 6858000"/>
              <a:gd name="connsiteX9-38651" fmla="*/ 5171282 w 6127024"/>
              <a:gd name="connsiteY9-38652" fmla="*/ 602071 h 6858000"/>
              <a:gd name="connsiteX10-38653" fmla="*/ 5176196 w 6127024"/>
              <a:gd name="connsiteY10-38654" fmla="*/ 636822 h 6858000"/>
              <a:gd name="connsiteX11-38655" fmla="*/ 5189051 w 6127024"/>
              <a:gd name="connsiteY11-38656" fmla="*/ 782518 h 6858000"/>
              <a:gd name="connsiteX12-38657" fmla="*/ 5218707 w 6127024"/>
              <a:gd name="connsiteY12-38658" fmla="*/ 886387 h 6858000"/>
              <a:gd name="connsiteX13-38659" fmla="*/ 5221281 w 6127024"/>
              <a:gd name="connsiteY13-38660" fmla="*/ 920873 h 6858000"/>
              <a:gd name="connsiteX14-38661" fmla="*/ 5201018 w 6127024"/>
              <a:gd name="connsiteY14-38662" fmla="*/ 1095027 h 6858000"/>
              <a:gd name="connsiteX15-38663" fmla="*/ 5189234 w 6127024"/>
              <a:gd name="connsiteY15-38664" fmla="*/ 1217308 h 6858000"/>
              <a:gd name="connsiteX16-38665" fmla="*/ 5202769 w 6127024"/>
              <a:gd name="connsiteY16-38666" fmla="*/ 1269450 h 6858000"/>
              <a:gd name="connsiteX17-38667" fmla="*/ 5225968 w 6127024"/>
              <a:gd name="connsiteY17-38668" fmla="*/ 1357994 h 6858000"/>
              <a:gd name="connsiteX18-38669" fmla="*/ 5233819 w 6127024"/>
              <a:gd name="connsiteY18-38670" fmla="*/ 1380922 h 6858000"/>
              <a:gd name="connsiteX19-38671" fmla="*/ 5237226 w 6127024"/>
              <a:gd name="connsiteY19-38672" fmla="*/ 1441327 h 6858000"/>
              <a:gd name="connsiteX20-38673" fmla="*/ 5255653 w 6127024"/>
              <a:gd name="connsiteY20-38674" fmla="*/ 1524712 h 6858000"/>
              <a:gd name="connsiteX21-38675" fmla="*/ 5263491 w 6127024"/>
              <a:gd name="connsiteY21-38676" fmla="*/ 1642938 h 6858000"/>
              <a:gd name="connsiteX22-38677" fmla="*/ 5256552 w 6127024"/>
              <a:gd name="connsiteY22-38678" fmla="*/ 1672509 h 6858000"/>
              <a:gd name="connsiteX23-38679" fmla="*/ 5266931 w 6127024"/>
              <a:gd name="connsiteY23-38680" fmla="*/ 1866147 h 6858000"/>
              <a:gd name="connsiteX24-38681" fmla="*/ 5255696 w 6127024"/>
              <a:gd name="connsiteY24-38682" fmla="*/ 1953770 h 6858000"/>
              <a:gd name="connsiteX25-38683" fmla="*/ 5252592 w 6127024"/>
              <a:gd name="connsiteY25-38684" fmla="*/ 2092210 h 6858000"/>
              <a:gd name="connsiteX26-38685" fmla="*/ 5250104 w 6127024"/>
              <a:gd name="connsiteY26-38686" fmla="*/ 2249166 h 6858000"/>
              <a:gd name="connsiteX27-38687" fmla="*/ 5251214 w 6127024"/>
              <a:gd name="connsiteY27-38688" fmla="*/ 2250944 h 6858000"/>
              <a:gd name="connsiteX28-38689" fmla="*/ 5250644 w 6127024"/>
              <a:gd name="connsiteY28-38690" fmla="*/ 2266619 h 6858000"/>
              <a:gd name="connsiteX29-38691" fmla="*/ 5293877 w 6127024"/>
              <a:gd name="connsiteY29-38692" fmla="*/ 2368649 h 6858000"/>
              <a:gd name="connsiteX30-38693" fmla="*/ 5311338 w 6127024"/>
              <a:gd name="connsiteY30-38694" fmla="*/ 2404034 h 6858000"/>
              <a:gd name="connsiteX31-38695" fmla="*/ 5338366 w 6127024"/>
              <a:gd name="connsiteY31-38696" fmla="*/ 2465052 h 6858000"/>
              <a:gd name="connsiteX32-38697" fmla="*/ 5371263 w 6127024"/>
              <a:gd name="connsiteY32-38698" fmla="*/ 2586413 h 6858000"/>
              <a:gd name="connsiteX33-38699" fmla="*/ 5407503 w 6127024"/>
              <a:gd name="connsiteY33-38700" fmla="*/ 2786290 h 6858000"/>
              <a:gd name="connsiteX34-38701" fmla="*/ 5407356 w 6127024"/>
              <a:gd name="connsiteY34-38702" fmla="*/ 2787545 h 6858000"/>
              <a:gd name="connsiteX35-38703" fmla="*/ 5457023 w 6127024"/>
              <a:gd name="connsiteY35-38704" fmla="*/ 2858292 h 6858000"/>
              <a:gd name="connsiteX36-38705" fmla="*/ 5479298 w 6127024"/>
              <a:gd name="connsiteY36-38706" fmla="*/ 2947791 h 6858000"/>
              <a:gd name="connsiteX37-38707" fmla="*/ 5481770 w 6127024"/>
              <a:gd name="connsiteY37-38708" fmla="*/ 2951352 h 6858000"/>
              <a:gd name="connsiteX38-38709" fmla="*/ 5482415 w 6127024"/>
              <a:gd name="connsiteY38-38710" fmla="*/ 3004079 h 6858000"/>
              <a:gd name="connsiteX39-38711" fmla="*/ 5503944 w 6127024"/>
              <a:gd name="connsiteY39-38712" fmla="*/ 3123335 h 6858000"/>
              <a:gd name="connsiteX40-38713" fmla="*/ 5516007 w 6127024"/>
              <a:gd name="connsiteY40-38714" fmla="*/ 3258473 h 6858000"/>
              <a:gd name="connsiteX41-38715" fmla="*/ 5589758 w 6127024"/>
              <a:gd name="connsiteY41-38716" fmla="*/ 3453699 h 6858000"/>
              <a:gd name="connsiteX42-38717" fmla="*/ 5596144 w 6127024"/>
              <a:gd name="connsiteY42-38718" fmla="*/ 3534624 h 6858000"/>
              <a:gd name="connsiteX43-38719" fmla="*/ 5597750 w 6127024"/>
              <a:gd name="connsiteY43-38720" fmla="*/ 3534129 h 6858000"/>
              <a:gd name="connsiteX44-38721" fmla="*/ 5599700 w 6127024"/>
              <a:gd name="connsiteY44-38722" fmla="*/ 3547221 h 6858000"/>
              <a:gd name="connsiteX45-38723" fmla="*/ 5618377 w 6127024"/>
              <a:gd name="connsiteY45-38724" fmla="*/ 3588431 h 6858000"/>
              <a:gd name="connsiteX46-38725" fmla="*/ 5612155 w 6127024"/>
              <a:gd name="connsiteY46-38726" fmla="*/ 3589869 h 6858000"/>
              <a:gd name="connsiteX47-38727" fmla="*/ 5620843 w 6127024"/>
              <a:gd name="connsiteY47-38728" fmla="*/ 3606745 h 6858000"/>
              <a:gd name="connsiteX48-38729" fmla="*/ 5655472 w 6127024"/>
              <a:gd name="connsiteY48-38730" fmla="*/ 3678877 h 6858000"/>
              <a:gd name="connsiteX49-38731" fmla="*/ 5683015 w 6127024"/>
              <a:gd name="connsiteY49-38732" fmla="*/ 3762025 h 6858000"/>
              <a:gd name="connsiteX50-38733" fmla="*/ 5696643 w 6127024"/>
              <a:gd name="connsiteY50-38734" fmla="*/ 3773888 h 6858000"/>
              <a:gd name="connsiteX51-38735" fmla="*/ 5768491 w 6127024"/>
              <a:gd name="connsiteY51-38736" fmla="*/ 3914399 h 6858000"/>
              <a:gd name="connsiteX52-38737" fmla="*/ 5793123 w 6127024"/>
              <a:gd name="connsiteY52-38738" fmla="*/ 3969952 h 6858000"/>
              <a:gd name="connsiteX53-38739" fmla="*/ 5808321 w 6127024"/>
              <a:gd name="connsiteY53-38740" fmla="*/ 3988153 h 6858000"/>
              <a:gd name="connsiteX54-38741" fmla="*/ 5825621 w 6127024"/>
              <a:gd name="connsiteY54-38742" fmla="*/ 4015525 h 6858000"/>
              <a:gd name="connsiteX55-38743" fmla="*/ 5860672 w 6127024"/>
              <a:gd name="connsiteY55-38744" fmla="*/ 4061579 h 6858000"/>
              <a:gd name="connsiteX56-38745" fmla="*/ 5872173 w 6127024"/>
              <a:gd name="connsiteY56-38746" fmla="*/ 4088497 h 6858000"/>
              <a:gd name="connsiteX57-38747" fmla="*/ 5894095 w 6127024"/>
              <a:gd name="connsiteY57-38748" fmla="*/ 4128857 h 6858000"/>
              <a:gd name="connsiteX58-38749" fmla="*/ 5903513 w 6127024"/>
              <a:gd name="connsiteY58-38750" fmla="*/ 4187661 h 6858000"/>
              <a:gd name="connsiteX59-38751" fmla="*/ 5917114 w 6127024"/>
              <a:gd name="connsiteY59-38752" fmla="*/ 4213096 h 6858000"/>
              <a:gd name="connsiteX60-38753" fmla="*/ 5924233 w 6127024"/>
              <a:gd name="connsiteY60-38754" fmla="*/ 4242060 h 6858000"/>
              <a:gd name="connsiteX61-38755" fmla="*/ 5928910 w 6127024"/>
              <a:gd name="connsiteY61-38756" fmla="*/ 4300973 h 6858000"/>
              <a:gd name="connsiteX62-38757" fmla="*/ 5939320 w 6127024"/>
              <a:gd name="connsiteY62-38758" fmla="*/ 4340435 h 6858000"/>
              <a:gd name="connsiteX63-38759" fmla="*/ 5946705 w 6127024"/>
              <a:gd name="connsiteY63-38760" fmla="*/ 4428051 h 6858000"/>
              <a:gd name="connsiteX64-38761" fmla="*/ 5949261 w 6127024"/>
              <a:gd name="connsiteY64-38762" fmla="*/ 4449185 h 6858000"/>
              <a:gd name="connsiteX65-38763" fmla="*/ 5968960 w 6127024"/>
              <a:gd name="connsiteY65-38764" fmla="*/ 4482655 h 6858000"/>
              <a:gd name="connsiteX66-38765" fmla="*/ 5980106 w 6127024"/>
              <a:gd name="connsiteY66-38766" fmla="*/ 4585087 h 6858000"/>
              <a:gd name="connsiteX67-38767" fmla="*/ 5998138 w 6127024"/>
              <a:gd name="connsiteY67-38768" fmla="*/ 4697518 h 6858000"/>
              <a:gd name="connsiteX68-38769" fmla="*/ 6007819 w 6127024"/>
              <a:gd name="connsiteY68-38770" fmla="*/ 4858148 h 6858000"/>
              <a:gd name="connsiteX69-38771" fmla="*/ 6007749 w 6127024"/>
              <a:gd name="connsiteY69-38772" fmla="*/ 4964715 h 6858000"/>
              <a:gd name="connsiteX70-38773" fmla="*/ 6005269 w 6127024"/>
              <a:gd name="connsiteY70-38774" fmla="*/ 5150567 h 6858000"/>
              <a:gd name="connsiteX71-38775" fmla="*/ 6001127 w 6127024"/>
              <a:gd name="connsiteY71-38776" fmla="*/ 5164609 h 6858000"/>
              <a:gd name="connsiteX72-38777" fmla="*/ 5998514 w 6127024"/>
              <a:gd name="connsiteY72-38778" fmla="*/ 5189673 h 6858000"/>
              <a:gd name="connsiteX73-38779" fmla="*/ 6018409 w 6127024"/>
              <a:gd name="connsiteY73-38780" fmla="*/ 5227157 h 6858000"/>
              <a:gd name="connsiteX74-38781" fmla="*/ 6036748 w 6127024"/>
              <a:gd name="connsiteY74-38782" fmla="*/ 5322752 h 6858000"/>
              <a:gd name="connsiteX75-38783" fmla="*/ 6036943 w 6127024"/>
              <a:gd name="connsiteY75-38784" fmla="*/ 5329480 h 6858000"/>
              <a:gd name="connsiteX76-38785" fmla="*/ 6037677 w 6127024"/>
              <a:gd name="connsiteY76-38786" fmla="*/ 5354807 h 6858000"/>
              <a:gd name="connsiteX77-38787" fmla="*/ 6039728 w 6127024"/>
              <a:gd name="connsiteY77-38788" fmla="*/ 5359416 h 6858000"/>
              <a:gd name="connsiteX78-38789" fmla="*/ 6053435 w 6127024"/>
              <a:gd name="connsiteY78-38790" fmla="*/ 5387547 h 6858000"/>
              <a:gd name="connsiteX79-38791" fmla="*/ 6065933 w 6127024"/>
              <a:gd name="connsiteY79-38792" fmla="*/ 5443002 h 6858000"/>
              <a:gd name="connsiteX80-38793" fmla="*/ 6068640 w 6127024"/>
              <a:gd name="connsiteY80-38794" fmla="*/ 5474503 h 6858000"/>
              <a:gd name="connsiteX81-38795" fmla="*/ 6080922 w 6127024"/>
              <a:gd name="connsiteY81-38796" fmla="*/ 5561070 h 6858000"/>
              <a:gd name="connsiteX82-38797" fmla="*/ 6096949 w 6127024"/>
              <a:gd name="connsiteY82-38798" fmla="*/ 5648179 h 6858000"/>
              <a:gd name="connsiteX83-38799" fmla="*/ 6121353 w 6127024"/>
              <a:gd name="connsiteY83-38800" fmla="*/ 5721725 h 6858000"/>
              <a:gd name="connsiteX84-38801" fmla="*/ 6109884 w 6127024"/>
              <a:gd name="connsiteY84-38802" fmla="*/ 5721959 h 6858000"/>
              <a:gd name="connsiteX85-38803" fmla="*/ 6127024 w 6127024"/>
              <a:gd name="connsiteY85-38804" fmla="*/ 5786902 h 6858000"/>
              <a:gd name="connsiteX86-38805" fmla="*/ 6115796 w 6127024"/>
              <a:gd name="connsiteY86-38806" fmla="*/ 5862844 h 6858000"/>
              <a:gd name="connsiteX87-38807" fmla="*/ 6102493 w 6127024"/>
              <a:gd name="connsiteY87-38808" fmla="*/ 5928602 h 6858000"/>
              <a:gd name="connsiteX88-38809" fmla="*/ 6056863 w 6127024"/>
              <a:gd name="connsiteY88-38810" fmla="*/ 6000643 h 6858000"/>
              <a:gd name="connsiteX89-38811" fmla="*/ 6045436 w 6127024"/>
              <a:gd name="connsiteY89-38812" fmla="*/ 6124480 h 6858000"/>
              <a:gd name="connsiteX90-38813" fmla="*/ 6030489 w 6127024"/>
              <a:gd name="connsiteY90-38814" fmla="*/ 6317666 h 6858000"/>
              <a:gd name="connsiteX91-38815" fmla="*/ 6007492 w 6127024"/>
              <a:gd name="connsiteY91-38816" fmla="*/ 6440818 h 6858000"/>
              <a:gd name="connsiteX92-38817" fmla="*/ 6009467 w 6127024"/>
              <a:gd name="connsiteY92-38818" fmla="*/ 6487076 h 6858000"/>
              <a:gd name="connsiteX93-38819" fmla="*/ 5995064 w 6127024"/>
              <a:gd name="connsiteY93-38820" fmla="*/ 6540791 h 6858000"/>
              <a:gd name="connsiteX94-38821" fmla="*/ 6004510 w 6127024"/>
              <a:gd name="connsiteY94-38822" fmla="*/ 6599256 h 6858000"/>
              <a:gd name="connsiteX95-38823" fmla="*/ 5986207 w 6127024"/>
              <a:gd name="connsiteY95-38824" fmla="*/ 6695855 h 6858000"/>
              <a:gd name="connsiteX96-38825" fmla="*/ 5979428 w 6127024"/>
              <a:gd name="connsiteY96-38826" fmla="*/ 6754678 h 6858000"/>
              <a:gd name="connsiteX97-38827" fmla="*/ 5983398 w 6127024"/>
              <a:gd name="connsiteY97-38828" fmla="*/ 6778641 h 6858000"/>
              <a:gd name="connsiteX98-38829" fmla="*/ 5984543 w 6127024"/>
              <a:gd name="connsiteY98-38830" fmla="*/ 6811016 h 6858000"/>
              <a:gd name="connsiteX99-38831" fmla="*/ 5979671 w 6127024"/>
              <a:gd name="connsiteY99-38832" fmla="*/ 6858000 h 6858000"/>
              <a:gd name="connsiteX100-38833" fmla="*/ 0 w 6127024"/>
              <a:gd name="connsiteY100-38834" fmla="*/ 6858000 h 6858000"/>
              <a:gd name="connsiteX101-38835" fmla="*/ 0 w 6127024"/>
              <a:gd name="connsiteY101-38836" fmla="*/ 0 h 6858000"/>
              <a:gd name="connsiteX0-38837" fmla="*/ 0 w 6127024"/>
              <a:gd name="connsiteY0-38838" fmla="*/ 0 h 6858000"/>
              <a:gd name="connsiteX1-38839" fmla="*/ 4965888 w 6127024"/>
              <a:gd name="connsiteY1-38840" fmla="*/ 0 h 6858000"/>
              <a:gd name="connsiteX2-38841" fmla="*/ 4967767 w 6127024"/>
              <a:gd name="connsiteY2-38842" fmla="*/ 7930 h 6858000"/>
              <a:gd name="connsiteX3-38843" fmla="*/ 4979444 w 6127024"/>
              <a:gd name="connsiteY3-38844" fmla="*/ 43921 h 6858000"/>
              <a:gd name="connsiteX4-38845" fmla="*/ 5021173 w 6127024"/>
              <a:gd name="connsiteY4-38846" fmla="*/ 123738 h 6858000"/>
              <a:gd name="connsiteX5-38847" fmla="*/ 5075458 w 6127024"/>
              <a:gd name="connsiteY5-38848" fmla="*/ 264355 h 6858000"/>
              <a:gd name="connsiteX6-38849" fmla="*/ 5081175 w 6127024"/>
              <a:gd name="connsiteY6-38850" fmla="*/ 277448 h 6858000"/>
              <a:gd name="connsiteX7-38851" fmla="*/ 5097011 w 6127024"/>
              <a:gd name="connsiteY7-38852" fmla="*/ 355616 h 6858000"/>
              <a:gd name="connsiteX8-38853" fmla="*/ 5153000 w 6127024"/>
              <a:gd name="connsiteY8-38854" fmla="*/ 507134 h 6858000"/>
              <a:gd name="connsiteX9-38855" fmla="*/ 5171282 w 6127024"/>
              <a:gd name="connsiteY9-38856" fmla="*/ 602071 h 6858000"/>
              <a:gd name="connsiteX10-38857" fmla="*/ 5176196 w 6127024"/>
              <a:gd name="connsiteY10-38858" fmla="*/ 636822 h 6858000"/>
              <a:gd name="connsiteX11-38859" fmla="*/ 5189051 w 6127024"/>
              <a:gd name="connsiteY11-38860" fmla="*/ 782518 h 6858000"/>
              <a:gd name="connsiteX12-38861" fmla="*/ 5218707 w 6127024"/>
              <a:gd name="connsiteY12-38862" fmla="*/ 886387 h 6858000"/>
              <a:gd name="connsiteX13-38863" fmla="*/ 5221281 w 6127024"/>
              <a:gd name="connsiteY13-38864" fmla="*/ 920873 h 6858000"/>
              <a:gd name="connsiteX14-38865" fmla="*/ 5201018 w 6127024"/>
              <a:gd name="connsiteY14-38866" fmla="*/ 1095027 h 6858000"/>
              <a:gd name="connsiteX15-38867" fmla="*/ 5189234 w 6127024"/>
              <a:gd name="connsiteY15-38868" fmla="*/ 1217308 h 6858000"/>
              <a:gd name="connsiteX16-38869" fmla="*/ 5202769 w 6127024"/>
              <a:gd name="connsiteY16-38870" fmla="*/ 1269450 h 6858000"/>
              <a:gd name="connsiteX17-38871" fmla="*/ 5225968 w 6127024"/>
              <a:gd name="connsiteY17-38872" fmla="*/ 1357994 h 6858000"/>
              <a:gd name="connsiteX18-38873" fmla="*/ 5231437 w 6127024"/>
              <a:gd name="connsiteY18-38874" fmla="*/ 1373779 h 6858000"/>
              <a:gd name="connsiteX19-38875" fmla="*/ 5237226 w 6127024"/>
              <a:gd name="connsiteY19-38876" fmla="*/ 1441327 h 6858000"/>
              <a:gd name="connsiteX20-38877" fmla="*/ 5255653 w 6127024"/>
              <a:gd name="connsiteY20-38878" fmla="*/ 1524712 h 6858000"/>
              <a:gd name="connsiteX21-38879" fmla="*/ 5263491 w 6127024"/>
              <a:gd name="connsiteY21-38880" fmla="*/ 1642938 h 6858000"/>
              <a:gd name="connsiteX22-38881" fmla="*/ 5256552 w 6127024"/>
              <a:gd name="connsiteY22-38882" fmla="*/ 1672509 h 6858000"/>
              <a:gd name="connsiteX23-38883" fmla="*/ 5266931 w 6127024"/>
              <a:gd name="connsiteY23-38884" fmla="*/ 1866147 h 6858000"/>
              <a:gd name="connsiteX24-38885" fmla="*/ 5255696 w 6127024"/>
              <a:gd name="connsiteY24-38886" fmla="*/ 1953770 h 6858000"/>
              <a:gd name="connsiteX25-38887" fmla="*/ 5252592 w 6127024"/>
              <a:gd name="connsiteY25-38888" fmla="*/ 2092210 h 6858000"/>
              <a:gd name="connsiteX26-38889" fmla="*/ 5250104 w 6127024"/>
              <a:gd name="connsiteY26-38890" fmla="*/ 2249166 h 6858000"/>
              <a:gd name="connsiteX27-38891" fmla="*/ 5251214 w 6127024"/>
              <a:gd name="connsiteY27-38892" fmla="*/ 2250944 h 6858000"/>
              <a:gd name="connsiteX28-38893" fmla="*/ 5250644 w 6127024"/>
              <a:gd name="connsiteY28-38894" fmla="*/ 2266619 h 6858000"/>
              <a:gd name="connsiteX29-38895" fmla="*/ 5293877 w 6127024"/>
              <a:gd name="connsiteY29-38896" fmla="*/ 2368649 h 6858000"/>
              <a:gd name="connsiteX30-38897" fmla="*/ 5311338 w 6127024"/>
              <a:gd name="connsiteY30-38898" fmla="*/ 2404034 h 6858000"/>
              <a:gd name="connsiteX31-38899" fmla="*/ 5338366 w 6127024"/>
              <a:gd name="connsiteY31-38900" fmla="*/ 2465052 h 6858000"/>
              <a:gd name="connsiteX32-38901" fmla="*/ 5371263 w 6127024"/>
              <a:gd name="connsiteY32-38902" fmla="*/ 2586413 h 6858000"/>
              <a:gd name="connsiteX33-38903" fmla="*/ 5407503 w 6127024"/>
              <a:gd name="connsiteY33-38904" fmla="*/ 2786290 h 6858000"/>
              <a:gd name="connsiteX34-38905" fmla="*/ 5407356 w 6127024"/>
              <a:gd name="connsiteY34-38906" fmla="*/ 2787545 h 6858000"/>
              <a:gd name="connsiteX35-38907" fmla="*/ 5457023 w 6127024"/>
              <a:gd name="connsiteY35-38908" fmla="*/ 2858292 h 6858000"/>
              <a:gd name="connsiteX36-38909" fmla="*/ 5479298 w 6127024"/>
              <a:gd name="connsiteY36-38910" fmla="*/ 2947791 h 6858000"/>
              <a:gd name="connsiteX37-38911" fmla="*/ 5481770 w 6127024"/>
              <a:gd name="connsiteY37-38912" fmla="*/ 2951352 h 6858000"/>
              <a:gd name="connsiteX38-38913" fmla="*/ 5482415 w 6127024"/>
              <a:gd name="connsiteY38-38914" fmla="*/ 3004079 h 6858000"/>
              <a:gd name="connsiteX39-38915" fmla="*/ 5503944 w 6127024"/>
              <a:gd name="connsiteY39-38916" fmla="*/ 3123335 h 6858000"/>
              <a:gd name="connsiteX40-38917" fmla="*/ 5516007 w 6127024"/>
              <a:gd name="connsiteY40-38918" fmla="*/ 3258473 h 6858000"/>
              <a:gd name="connsiteX41-38919" fmla="*/ 5589758 w 6127024"/>
              <a:gd name="connsiteY41-38920" fmla="*/ 3453699 h 6858000"/>
              <a:gd name="connsiteX42-38921" fmla="*/ 5596144 w 6127024"/>
              <a:gd name="connsiteY42-38922" fmla="*/ 3534624 h 6858000"/>
              <a:gd name="connsiteX43-38923" fmla="*/ 5597750 w 6127024"/>
              <a:gd name="connsiteY43-38924" fmla="*/ 3534129 h 6858000"/>
              <a:gd name="connsiteX44-38925" fmla="*/ 5599700 w 6127024"/>
              <a:gd name="connsiteY44-38926" fmla="*/ 3547221 h 6858000"/>
              <a:gd name="connsiteX45-38927" fmla="*/ 5618377 w 6127024"/>
              <a:gd name="connsiteY45-38928" fmla="*/ 3588431 h 6858000"/>
              <a:gd name="connsiteX46-38929" fmla="*/ 5612155 w 6127024"/>
              <a:gd name="connsiteY46-38930" fmla="*/ 3589869 h 6858000"/>
              <a:gd name="connsiteX47-38931" fmla="*/ 5620843 w 6127024"/>
              <a:gd name="connsiteY47-38932" fmla="*/ 3606745 h 6858000"/>
              <a:gd name="connsiteX48-38933" fmla="*/ 5655472 w 6127024"/>
              <a:gd name="connsiteY48-38934" fmla="*/ 3678877 h 6858000"/>
              <a:gd name="connsiteX49-38935" fmla="*/ 5683015 w 6127024"/>
              <a:gd name="connsiteY49-38936" fmla="*/ 3762025 h 6858000"/>
              <a:gd name="connsiteX50-38937" fmla="*/ 5696643 w 6127024"/>
              <a:gd name="connsiteY50-38938" fmla="*/ 3773888 h 6858000"/>
              <a:gd name="connsiteX51-38939" fmla="*/ 5768491 w 6127024"/>
              <a:gd name="connsiteY51-38940" fmla="*/ 3914399 h 6858000"/>
              <a:gd name="connsiteX52-38941" fmla="*/ 5793123 w 6127024"/>
              <a:gd name="connsiteY52-38942" fmla="*/ 3969952 h 6858000"/>
              <a:gd name="connsiteX53-38943" fmla="*/ 5808321 w 6127024"/>
              <a:gd name="connsiteY53-38944" fmla="*/ 3988153 h 6858000"/>
              <a:gd name="connsiteX54-38945" fmla="*/ 5825621 w 6127024"/>
              <a:gd name="connsiteY54-38946" fmla="*/ 4015525 h 6858000"/>
              <a:gd name="connsiteX55-38947" fmla="*/ 5860672 w 6127024"/>
              <a:gd name="connsiteY55-38948" fmla="*/ 4061579 h 6858000"/>
              <a:gd name="connsiteX56-38949" fmla="*/ 5872173 w 6127024"/>
              <a:gd name="connsiteY56-38950" fmla="*/ 4088497 h 6858000"/>
              <a:gd name="connsiteX57-38951" fmla="*/ 5894095 w 6127024"/>
              <a:gd name="connsiteY57-38952" fmla="*/ 4128857 h 6858000"/>
              <a:gd name="connsiteX58-38953" fmla="*/ 5903513 w 6127024"/>
              <a:gd name="connsiteY58-38954" fmla="*/ 4187661 h 6858000"/>
              <a:gd name="connsiteX59-38955" fmla="*/ 5917114 w 6127024"/>
              <a:gd name="connsiteY59-38956" fmla="*/ 4213096 h 6858000"/>
              <a:gd name="connsiteX60-38957" fmla="*/ 5924233 w 6127024"/>
              <a:gd name="connsiteY60-38958" fmla="*/ 4242060 h 6858000"/>
              <a:gd name="connsiteX61-38959" fmla="*/ 5928910 w 6127024"/>
              <a:gd name="connsiteY61-38960" fmla="*/ 4300973 h 6858000"/>
              <a:gd name="connsiteX62-38961" fmla="*/ 5939320 w 6127024"/>
              <a:gd name="connsiteY62-38962" fmla="*/ 4340435 h 6858000"/>
              <a:gd name="connsiteX63-38963" fmla="*/ 5946705 w 6127024"/>
              <a:gd name="connsiteY63-38964" fmla="*/ 4428051 h 6858000"/>
              <a:gd name="connsiteX64-38965" fmla="*/ 5949261 w 6127024"/>
              <a:gd name="connsiteY64-38966" fmla="*/ 4449185 h 6858000"/>
              <a:gd name="connsiteX65-38967" fmla="*/ 5968960 w 6127024"/>
              <a:gd name="connsiteY65-38968" fmla="*/ 4482655 h 6858000"/>
              <a:gd name="connsiteX66-38969" fmla="*/ 5980106 w 6127024"/>
              <a:gd name="connsiteY66-38970" fmla="*/ 4585087 h 6858000"/>
              <a:gd name="connsiteX67-38971" fmla="*/ 5998138 w 6127024"/>
              <a:gd name="connsiteY67-38972" fmla="*/ 4697518 h 6858000"/>
              <a:gd name="connsiteX68-38973" fmla="*/ 6007819 w 6127024"/>
              <a:gd name="connsiteY68-38974" fmla="*/ 4858148 h 6858000"/>
              <a:gd name="connsiteX69-38975" fmla="*/ 6007749 w 6127024"/>
              <a:gd name="connsiteY69-38976" fmla="*/ 4964715 h 6858000"/>
              <a:gd name="connsiteX70-38977" fmla="*/ 6005269 w 6127024"/>
              <a:gd name="connsiteY70-38978" fmla="*/ 5150567 h 6858000"/>
              <a:gd name="connsiteX71-38979" fmla="*/ 6001127 w 6127024"/>
              <a:gd name="connsiteY71-38980" fmla="*/ 5164609 h 6858000"/>
              <a:gd name="connsiteX72-38981" fmla="*/ 5998514 w 6127024"/>
              <a:gd name="connsiteY72-38982" fmla="*/ 5189673 h 6858000"/>
              <a:gd name="connsiteX73-38983" fmla="*/ 6018409 w 6127024"/>
              <a:gd name="connsiteY73-38984" fmla="*/ 5227157 h 6858000"/>
              <a:gd name="connsiteX74-38985" fmla="*/ 6036748 w 6127024"/>
              <a:gd name="connsiteY74-38986" fmla="*/ 5322752 h 6858000"/>
              <a:gd name="connsiteX75-38987" fmla="*/ 6036943 w 6127024"/>
              <a:gd name="connsiteY75-38988" fmla="*/ 5329480 h 6858000"/>
              <a:gd name="connsiteX76-38989" fmla="*/ 6037677 w 6127024"/>
              <a:gd name="connsiteY76-38990" fmla="*/ 5354807 h 6858000"/>
              <a:gd name="connsiteX77-38991" fmla="*/ 6039728 w 6127024"/>
              <a:gd name="connsiteY77-38992" fmla="*/ 5359416 h 6858000"/>
              <a:gd name="connsiteX78-38993" fmla="*/ 6053435 w 6127024"/>
              <a:gd name="connsiteY78-38994" fmla="*/ 5387547 h 6858000"/>
              <a:gd name="connsiteX79-38995" fmla="*/ 6065933 w 6127024"/>
              <a:gd name="connsiteY79-38996" fmla="*/ 5443002 h 6858000"/>
              <a:gd name="connsiteX80-38997" fmla="*/ 6068640 w 6127024"/>
              <a:gd name="connsiteY80-38998" fmla="*/ 5474503 h 6858000"/>
              <a:gd name="connsiteX81-38999" fmla="*/ 6080922 w 6127024"/>
              <a:gd name="connsiteY81-39000" fmla="*/ 5561070 h 6858000"/>
              <a:gd name="connsiteX82-39001" fmla="*/ 6096949 w 6127024"/>
              <a:gd name="connsiteY82-39002" fmla="*/ 5648179 h 6858000"/>
              <a:gd name="connsiteX83-39003" fmla="*/ 6121353 w 6127024"/>
              <a:gd name="connsiteY83-39004" fmla="*/ 5721725 h 6858000"/>
              <a:gd name="connsiteX84-39005" fmla="*/ 6109884 w 6127024"/>
              <a:gd name="connsiteY84-39006" fmla="*/ 5721959 h 6858000"/>
              <a:gd name="connsiteX85-39007" fmla="*/ 6127024 w 6127024"/>
              <a:gd name="connsiteY85-39008" fmla="*/ 5786902 h 6858000"/>
              <a:gd name="connsiteX86-39009" fmla="*/ 6115796 w 6127024"/>
              <a:gd name="connsiteY86-39010" fmla="*/ 5862844 h 6858000"/>
              <a:gd name="connsiteX87-39011" fmla="*/ 6102493 w 6127024"/>
              <a:gd name="connsiteY87-39012" fmla="*/ 5928602 h 6858000"/>
              <a:gd name="connsiteX88-39013" fmla="*/ 6056863 w 6127024"/>
              <a:gd name="connsiteY88-39014" fmla="*/ 6000643 h 6858000"/>
              <a:gd name="connsiteX89-39015" fmla="*/ 6045436 w 6127024"/>
              <a:gd name="connsiteY89-39016" fmla="*/ 6124480 h 6858000"/>
              <a:gd name="connsiteX90-39017" fmla="*/ 6030489 w 6127024"/>
              <a:gd name="connsiteY90-39018" fmla="*/ 6317666 h 6858000"/>
              <a:gd name="connsiteX91-39019" fmla="*/ 6007492 w 6127024"/>
              <a:gd name="connsiteY91-39020" fmla="*/ 6440818 h 6858000"/>
              <a:gd name="connsiteX92-39021" fmla="*/ 6009467 w 6127024"/>
              <a:gd name="connsiteY92-39022" fmla="*/ 6487076 h 6858000"/>
              <a:gd name="connsiteX93-39023" fmla="*/ 5995064 w 6127024"/>
              <a:gd name="connsiteY93-39024" fmla="*/ 6540791 h 6858000"/>
              <a:gd name="connsiteX94-39025" fmla="*/ 6004510 w 6127024"/>
              <a:gd name="connsiteY94-39026" fmla="*/ 6599256 h 6858000"/>
              <a:gd name="connsiteX95-39027" fmla="*/ 5986207 w 6127024"/>
              <a:gd name="connsiteY95-39028" fmla="*/ 6695855 h 6858000"/>
              <a:gd name="connsiteX96-39029" fmla="*/ 5979428 w 6127024"/>
              <a:gd name="connsiteY96-39030" fmla="*/ 6754678 h 6858000"/>
              <a:gd name="connsiteX97-39031" fmla="*/ 5983398 w 6127024"/>
              <a:gd name="connsiteY97-39032" fmla="*/ 6778641 h 6858000"/>
              <a:gd name="connsiteX98-39033" fmla="*/ 5984543 w 6127024"/>
              <a:gd name="connsiteY98-39034" fmla="*/ 6811016 h 6858000"/>
              <a:gd name="connsiteX99-39035" fmla="*/ 5979671 w 6127024"/>
              <a:gd name="connsiteY99-39036" fmla="*/ 6858000 h 6858000"/>
              <a:gd name="connsiteX100-39037" fmla="*/ 0 w 6127024"/>
              <a:gd name="connsiteY100-39038" fmla="*/ 6858000 h 6858000"/>
              <a:gd name="connsiteX101-39039" fmla="*/ 0 w 6127024"/>
              <a:gd name="connsiteY101-39040" fmla="*/ 0 h 6858000"/>
              <a:gd name="connsiteX0-39041" fmla="*/ 0 w 6127024"/>
              <a:gd name="connsiteY0-39042" fmla="*/ 0 h 6858000"/>
              <a:gd name="connsiteX1-39043" fmla="*/ 4965888 w 6127024"/>
              <a:gd name="connsiteY1-39044" fmla="*/ 0 h 6858000"/>
              <a:gd name="connsiteX2-39045" fmla="*/ 4967767 w 6127024"/>
              <a:gd name="connsiteY2-39046" fmla="*/ 7930 h 6858000"/>
              <a:gd name="connsiteX3-39047" fmla="*/ 4979444 w 6127024"/>
              <a:gd name="connsiteY3-39048" fmla="*/ 43921 h 6858000"/>
              <a:gd name="connsiteX4-39049" fmla="*/ 5021173 w 6127024"/>
              <a:gd name="connsiteY4-39050" fmla="*/ 123738 h 6858000"/>
              <a:gd name="connsiteX5-39051" fmla="*/ 5075458 w 6127024"/>
              <a:gd name="connsiteY5-39052" fmla="*/ 264355 h 6858000"/>
              <a:gd name="connsiteX6-39053" fmla="*/ 5081175 w 6127024"/>
              <a:gd name="connsiteY6-39054" fmla="*/ 277448 h 6858000"/>
              <a:gd name="connsiteX7-39055" fmla="*/ 5097011 w 6127024"/>
              <a:gd name="connsiteY7-39056" fmla="*/ 355616 h 6858000"/>
              <a:gd name="connsiteX8-39057" fmla="*/ 5153000 w 6127024"/>
              <a:gd name="connsiteY8-39058" fmla="*/ 507134 h 6858000"/>
              <a:gd name="connsiteX9-39059" fmla="*/ 5171282 w 6127024"/>
              <a:gd name="connsiteY9-39060" fmla="*/ 602071 h 6858000"/>
              <a:gd name="connsiteX10-39061" fmla="*/ 5176196 w 6127024"/>
              <a:gd name="connsiteY10-39062" fmla="*/ 636822 h 6858000"/>
              <a:gd name="connsiteX11-39063" fmla="*/ 5189051 w 6127024"/>
              <a:gd name="connsiteY11-39064" fmla="*/ 782518 h 6858000"/>
              <a:gd name="connsiteX12-39065" fmla="*/ 5218707 w 6127024"/>
              <a:gd name="connsiteY12-39066" fmla="*/ 886387 h 6858000"/>
              <a:gd name="connsiteX13-39067" fmla="*/ 5221281 w 6127024"/>
              <a:gd name="connsiteY13-39068" fmla="*/ 920873 h 6858000"/>
              <a:gd name="connsiteX14-39069" fmla="*/ 5201018 w 6127024"/>
              <a:gd name="connsiteY14-39070" fmla="*/ 1095027 h 6858000"/>
              <a:gd name="connsiteX15-39071" fmla="*/ 5189234 w 6127024"/>
              <a:gd name="connsiteY15-39072" fmla="*/ 1217308 h 6858000"/>
              <a:gd name="connsiteX16-39073" fmla="*/ 5202769 w 6127024"/>
              <a:gd name="connsiteY16-39074" fmla="*/ 1269450 h 6858000"/>
              <a:gd name="connsiteX17-39075" fmla="*/ 5225968 w 6127024"/>
              <a:gd name="connsiteY17-39076" fmla="*/ 1357994 h 6858000"/>
              <a:gd name="connsiteX18-39077" fmla="*/ 5231437 w 6127024"/>
              <a:gd name="connsiteY18-39078" fmla="*/ 1373779 h 6858000"/>
              <a:gd name="connsiteX19-39079" fmla="*/ 5237226 w 6127024"/>
              <a:gd name="connsiteY19-39080" fmla="*/ 1441327 h 6858000"/>
              <a:gd name="connsiteX20-39081" fmla="*/ 5255653 w 6127024"/>
              <a:gd name="connsiteY20-39082" fmla="*/ 1524712 h 6858000"/>
              <a:gd name="connsiteX21-39083" fmla="*/ 5263491 w 6127024"/>
              <a:gd name="connsiteY21-39084" fmla="*/ 1642938 h 6858000"/>
              <a:gd name="connsiteX22-39085" fmla="*/ 5256552 w 6127024"/>
              <a:gd name="connsiteY22-39086" fmla="*/ 1672509 h 6858000"/>
              <a:gd name="connsiteX23-39087" fmla="*/ 5266931 w 6127024"/>
              <a:gd name="connsiteY23-39088" fmla="*/ 1866147 h 6858000"/>
              <a:gd name="connsiteX24-39089" fmla="*/ 5255696 w 6127024"/>
              <a:gd name="connsiteY24-39090" fmla="*/ 1953770 h 6858000"/>
              <a:gd name="connsiteX25-39091" fmla="*/ 5252592 w 6127024"/>
              <a:gd name="connsiteY25-39092" fmla="*/ 2092210 h 6858000"/>
              <a:gd name="connsiteX26-39093" fmla="*/ 5250104 w 6127024"/>
              <a:gd name="connsiteY26-39094" fmla="*/ 2249166 h 6858000"/>
              <a:gd name="connsiteX27-39095" fmla="*/ 5251214 w 6127024"/>
              <a:gd name="connsiteY27-39096" fmla="*/ 2250944 h 6858000"/>
              <a:gd name="connsiteX28-39097" fmla="*/ 5250644 w 6127024"/>
              <a:gd name="connsiteY28-39098" fmla="*/ 2266619 h 6858000"/>
              <a:gd name="connsiteX29-39099" fmla="*/ 5293877 w 6127024"/>
              <a:gd name="connsiteY29-39100" fmla="*/ 2368649 h 6858000"/>
              <a:gd name="connsiteX30-39101" fmla="*/ 5311338 w 6127024"/>
              <a:gd name="connsiteY30-39102" fmla="*/ 2404034 h 6858000"/>
              <a:gd name="connsiteX31-39103" fmla="*/ 5338366 w 6127024"/>
              <a:gd name="connsiteY31-39104" fmla="*/ 2465052 h 6858000"/>
              <a:gd name="connsiteX32-39105" fmla="*/ 5371263 w 6127024"/>
              <a:gd name="connsiteY32-39106" fmla="*/ 2586413 h 6858000"/>
              <a:gd name="connsiteX33-39107" fmla="*/ 5407503 w 6127024"/>
              <a:gd name="connsiteY33-39108" fmla="*/ 2786290 h 6858000"/>
              <a:gd name="connsiteX34-39109" fmla="*/ 5407356 w 6127024"/>
              <a:gd name="connsiteY34-39110" fmla="*/ 2787545 h 6858000"/>
              <a:gd name="connsiteX35-39111" fmla="*/ 5457023 w 6127024"/>
              <a:gd name="connsiteY35-39112" fmla="*/ 2858292 h 6858000"/>
              <a:gd name="connsiteX36-39113" fmla="*/ 5479298 w 6127024"/>
              <a:gd name="connsiteY36-39114" fmla="*/ 2947791 h 6858000"/>
              <a:gd name="connsiteX37-39115" fmla="*/ 5481770 w 6127024"/>
              <a:gd name="connsiteY37-39116" fmla="*/ 2951352 h 6858000"/>
              <a:gd name="connsiteX38-39117" fmla="*/ 5482415 w 6127024"/>
              <a:gd name="connsiteY38-39118" fmla="*/ 3004079 h 6858000"/>
              <a:gd name="connsiteX39-39119" fmla="*/ 5503944 w 6127024"/>
              <a:gd name="connsiteY39-39120" fmla="*/ 3123335 h 6858000"/>
              <a:gd name="connsiteX40-39121" fmla="*/ 5516007 w 6127024"/>
              <a:gd name="connsiteY40-39122" fmla="*/ 3258473 h 6858000"/>
              <a:gd name="connsiteX41-39123" fmla="*/ 5589758 w 6127024"/>
              <a:gd name="connsiteY41-39124" fmla="*/ 3453699 h 6858000"/>
              <a:gd name="connsiteX42-39125" fmla="*/ 5596144 w 6127024"/>
              <a:gd name="connsiteY42-39126" fmla="*/ 3534624 h 6858000"/>
              <a:gd name="connsiteX43-39127" fmla="*/ 5597750 w 6127024"/>
              <a:gd name="connsiteY43-39128" fmla="*/ 3534129 h 6858000"/>
              <a:gd name="connsiteX44-39129" fmla="*/ 5599700 w 6127024"/>
              <a:gd name="connsiteY44-39130" fmla="*/ 3547221 h 6858000"/>
              <a:gd name="connsiteX45-39131" fmla="*/ 5618377 w 6127024"/>
              <a:gd name="connsiteY45-39132" fmla="*/ 3588431 h 6858000"/>
              <a:gd name="connsiteX46-39133" fmla="*/ 5612155 w 6127024"/>
              <a:gd name="connsiteY46-39134" fmla="*/ 3589869 h 6858000"/>
              <a:gd name="connsiteX47-39135" fmla="*/ 5620843 w 6127024"/>
              <a:gd name="connsiteY47-39136" fmla="*/ 3606745 h 6858000"/>
              <a:gd name="connsiteX48-39137" fmla="*/ 5655472 w 6127024"/>
              <a:gd name="connsiteY48-39138" fmla="*/ 3678877 h 6858000"/>
              <a:gd name="connsiteX49-39139" fmla="*/ 5683015 w 6127024"/>
              <a:gd name="connsiteY49-39140" fmla="*/ 3762025 h 6858000"/>
              <a:gd name="connsiteX50-39141" fmla="*/ 5696643 w 6127024"/>
              <a:gd name="connsiteY50-39142" fmla="*/ 3773888 h 6858000"/>
              <a:gd name="connsiteX51-39143" fmla="*/ 5768491 w 6127024"/>
              <a:gd name="connsiteY51-39144" fmla="*/ 3914399 h 6858000"/>
              <a:gd name="connsiteX52-39145" fmla="*/ 5793123 w 6127024"/>
              <a:gd name="connsiteY52-39146" fmla="*/ 3969952 h 6858000"/>
              <a:gd name="connsiteX53-39147" fmla="*/ 5808321 w 6127024"/>
              <a:gd name="connsiteY53-39148" fmla="*/ 3988153 h 6858000"/>
              <a:gd name="connsiteX54-39149" fmla="*/ 5825621 w 6127024"/>
              <a:gd name="connsiteY54-39150" fmla="*/ 4015525 h 6858000"/>
              <a:gd name="connsiteX55-39151" fmla="*/ 5860672 w 6127024"/>
              <a:gd name="connsiteY55-39152" fmla="*/ 4061579 h 6858000"/>
              <a:gd name="connsiteX56-39153" fmla="*/ 5872173 w 6127024"/>
              <a:gd name="connsiteY56-39154" fmla="*/ 4088497 h 6858000"/>
              <a:gd name="connsiteX57-39155" fmla="*/ 5894095 w 6127024"/>
              <a:gd name="connsiteY57-39156" fmla="*/ 4128857 h 6858000"/>
              <a:gd name="connsiteX58-39157" fmla="*/ 5903513 w 6127024"/>
              <a:gd name="connsiteY58-39158" fmla="*/ 4187661 h 6858000"/>
              <a:gd name="connsiteX59-39159" fmla="*/ 5917114 w 6127024"/>
              <a:gd name="connsiteY59-39160" fmla="*/ 4213096 h 6858000"/>
              <a:gd name="connsiteX60-39161" fmla="*/ 5924233 w 6127024"/>
              <a:gd name="connsiteY60-39162" fmla="*/ 4242060 h 6858000"/>
              <a:gd name="connsiteX61-39163" fmla="*/ 5928910 w 6127024"/>
              <a:gd name="connsiteY61-39164" fmla="*/ 4300973 h 6858000"/>
              <a:gd name="connsiteX62-39165" fmla="*/ 5939320 w 6127024"/>
              <a:gd name="connsiteY62-39166" fmla="*/ 4340435 h 6858000"/>
              <a:gd name="connsiteX63-39167" fmla="*/ 5946705 w 6127024"/>
              <a:gd name="connsiteY63-39168" fmla="*/ 4428051 h 6858000"/>
              <a:gd name="connsiteX64-39169" fmla="*/ 5949261 w 6127024"/>
              <a:gd name="connsiteY64-39170" fmla="*/ 4449185 h 6858000"/>
              <a:gd name="connsiteX65-39171" fmla="*/ 5968960 w 6127024"/>
              <a:gd name="connsiteY65-39172" fmla="*/ 4482655 h 6858000"/>
              <a:gd name="connsiteX66-39173" fmla="*/ 5998138 w 6127024"/>
              <a:gd name="connsiteY66-39174" fmla="*/ 4697518 h 6858000"/>
              <a:gd name="connsiteX67-39175" fmla="*/ 6007819 w 6127024"/>
              <a:gd name="connsiteY67-39176" fmla="*/ 4858148 h 6858000"/>
              <a:gd name="connsiteX68-39177" fmla="*/ 6007749 w 6127024"/>
              <a:gd name="connsiteY68-39178" fmla="*/ 4964715 h 6858000"/>
              <a:gd name="connsiteX69-39179" fmla="*/ 6005269 w 6127024"/>
              <a:gd name="connsiteY69-39180" fmla="*/ 5150567 h 6858000"/>
              <a:gd name="connsiteX70-39181" fmla="*/ 6001127 w 6127024"/>
              <a:gd name="connsiteY70-39182" fmla="*/ 5164609 h 6858000"/>
              <a:gd name="connsiteX71-39183" fmla="*/ 5998514 w 6127024"/>
              <a:gd name="connsiteY71-39184" fmla="*/ 5189673 h 6858000"/>
              <a:gd name="connsiteX72-39185" fmla="*/ 6018409 w 6127024"/>
              <a:gd name="connsiteY72-39186" fmla="*/ 5227157 h 6858000"/>
              <a:gd name="connsiteX73-39187" fmla="*/ 6036748 w 6127024"/>
              <a:gd name="connsiteY73-39188" fmla="*/ 5322752 h 6858000"/>
              <a:gd name="connsiteX74-39189" fmla="*/ 6036943 w 6127024"/>
              <a:gd name="connsiteY74-39190" fmla="*/ 5329480 h 6858000"/>
              <a:gd name="connsiteX75-39191" fmla="*/ 6037677 w 6127024"/>
              <a:gd name="connsiteY75-39192" fmla="*/ 5354807 h 6858000"/>
              <a:gd name="connsiteX76-39193" fmla="*/ 6039728 w 6127024"/>
              <a:gd name="connsiteY76-39194" fmla="*/ 5359416 h 6858000"/>
              <a:gd name="connsiteX77-39195" fmla="*/ 6053435 w 6127024"/>
              <a:gd name="connsiteY77-39196" fmla="*/ 5387547 h 6858000"/>
              <a:gd name="connsiteX78-39197" fmla="*/ 6065933 w 6127024"/>
              <a:gd name="connsiteY78-39198" fmla="*/ 5443002 h 6858000"/>
              <a:gd name="connsiteX79-39199" fmla="*/ 6068640 w 6127024"/>
              <a:gd name="connsiteY79-39200" fmla="*/ 5474503 h 6858000"/>
              <a:gd name="connsiteX80-39201" fmla="*/ 6080922 w 6127024"/>
              <a:gd name="connsiteY80-39202" fmla="*/ 5561070 h 6858000"/>
              <a:gd name="connsiteX81-39203" fmla="*/ 6096949 w 6127024"/>
              <a:gd name="connsiteY81-39204" fmla="*/ 5648179 h 6858000"/>
              <a:gd name="connsiteX82-39205" fmla="*/ 6121353 w 6127024"/>
              <a:gd name="connsiteY82-39206" fmla="*/ 5721725 h 6858000"/>
              <a:gd name="connsiteX83-39207" fmla="*/ 6109884 w 6127024"/>
              <a:gd name="connsiteY83-39208" fmla="*/ 5721959 h 6858000"/>
              <a:gd name="connsiteX84-39209" fmla="*/ 6127024 w 6127024"/>
              <a:gd name="connsiteY84-39210" fmla="*/ 5786902 h 6858000"/>
              <a:gd name="connsiteX85-39211" fmla="*/ 6115796 w 6127024"/>
              <a:gd name="connsiteY85-39212" fmla="*/ 5862844 h 6858000"/>
              <a:gd name="connsiteX86-39213" fmla="*/ 6102493 w 6127024"/>
              <a:gd name="connsiteY86-39214" fmla="*/ 5928602 h 6858000"/>
              <a:gd name="connsiteX87-39215" fmla="*/ 6056863 w 6127024"/>
              <a:gd name="connsiteY87-39216" fmla="*/ 6000643 h 6858000"/>
              <a:gd name="connsiteX88-39217" fmla="*/ 6045436 w 6127024"/>
              <a:gd name="connsiteY88-39218" fmla="*/ 6124480 h 6858000"/>
              <a:gd name="connsiteX89-39219" fmla="*/ 6030489 w 6127024"/>
              <a:gd name="connsiteY89-39220" fmla="*/ 6317666 h 6858000"/>
              <a:gd name="connsiteX90-39221" fmla="*/ 6007492 w 6127024"/>
              <a:gd name="connsiteY90-39222" fmla="*/ 6440818 h 6858000"/>
              <a:gd name="connsiteX91-39223" fmla="*/ 6009467 w 6127024"/>
              <a:gd name="connsiteY91-39224" fmla="*/ 6487076 h 6858000"/>
              <a:gd name="connsiteX92-39225" fmla="*/ 5995064 w 6127024"/>
              <a:gd name="connsiteY92-39226" fmla="*/ 6540791 h 6858000"/>
              <a:gd name="connsiteX93-39227" fmla="*/ 6004510 w 6127024"/>
              <a:gd name="connsiteY93-39228" fmla="*/ 6599256 h 6858000"/>
              <a:gd name="connsiteX94-39229" fmla="*/ 5986207 w 6127024"/>
              <a:gd name="connsiteY94-39230" fmla="*/ 6695855 h 6858000"/>
              <a:gd name="connsiteX95-39231" fmla="*/ 5979428 w 6127024"/>
              <a:gd name="connsiteY95-39232" fmla="*/ 6754678 h 6858000"/>
              <a:gd name="connsiteX96-39233" fmla="*/ 5983398 w 6127024"/>
              <a:gd name="connsiteY96-39234" fmla="*/ 6778641 h 6858000"/>
              <a:gd name="connsiteX97-39235" fmla="*/ 5984543 w 6127024"/>
              <a:gd name="connsiteY97-39236" fmla="*/ 6811016 h 6858000"/>
              <a:gd name="connsiteX98-39237" fmla="*/ 5979671 w 6127024"/>
              <a:gd name="connsiteY98-39238" fmla="*/ 6858000 h 6858000"/>
              <a:gd name="connsiteX99-39239" fmla="*/ 0 w 6127024"/>
              <a:gd name="connsiteY99-39240" fmla="*/ 6858000 h 6858000"/>
              <a:gd name="connsiteX100-39241" fmla="*/ 0 w 6127024"/>
              <a:gd name="connsiteY100-39242" fmla="*/ 0 h 6858000"/>
              <a:gd name="connsiteX0-39243" fmla="*/ 0 w 6127024"/>
              <a:gd name="connsiteY0-39244" fmla="*/ 0 h 6858000"/>
              <a:gd name="connsiteX1-39245" fmla="*/ 4965888 w 6127024"/>
              <a:gd name="connsiteY1-39246" fmla="*/ 0 h 6858000"/>
              <a:gd name="connsiteX2-39247" fmla="*/ 4967767 w 6127024"/>
              <a:gd name="connsiteY2-39248" fmla="*/ 7930 h 6858000"/>
              <a:gd name="connsiteX3-39249" fmla="*/ 4979444 w 6127024"/>
              <a:gd name="connsiteY3-39250" fmla="*/ 43921 h 6858000"/>
              <a:gd name="connsiteX4-39251" fmla="*/ 5021173 w 6127024"/>
              <a:gd name="connsiteY4-39252" fmla="*/ 123738 h 6858000"/>
              <a:gd name="connsiteX5-39253" fmla="*/ 5075458 w 6127024"/>
              <a:gd name="connsiteY5-39254" fmla="*/ 264355 h 6858000"/>
              <a:gd name="connsiteX6-39255" fmla="*/ 5081175 w 6127024"/>
              <a:gd name="connsiteY6-39256" fmla="*/ 277448 h 6858000"/>
              <a:gd name="connsiteX7-39257" fmla="*/ 5097011 w 6127024"/>
              <a:gd name="connsiteY7-39258" fmla="*/ 355616 h 6858000"/>
              <a:gd name="connsiteX8-39259" fmla="*/ 5153000 w 6127024"/>
              <a:gd name="connsiteY8-39260" fmla="*/ 507134 h 6858000"/>
              <a:gd name="connsiteX9-39261" fmla="*/ 5171282 w 6127024"/>
              <a:gd name="connsiteY9-39262" fmla="*/ 602071 h 6858000"/>
              <a:gd name="connsiteX10-39263" fmla="*/ 5176196 w 6127024"/>
              <a:gd name="connsiteY10-39264" fmla="*/ 636822 h 6858000"/>
              <a:gd name="connsiteX11-39265" fmla="*/ 5189051 w 6127024"/>
              <a:gd name="connsiteY11-39266" fmla="*/ 782518 h 6858000"/>
              <a:gd name="connsiteX12-39267" fmla="*/ 5218707 w 6127024"/>
              <a:gd name="connsiteY12-39268" fmla="*/ 886387 h 6858000"/>
              <a:gd name="connsiteX13-39269" fmla="*/ 5221281 w 6127024"/>
              <a:gd name="connsiteY13-39270" fmla="*/ 920873 h 6858000"/>
              <a:gd name="connsiteX14-39271" fmla="*/ 5201018 w 6127024"/>
              <a:gd name="connsiteY14-39272" fmla="*/ 1095027 h 6858000"/>
              <a:gd name="connsiteX15-39273" fmla="*/ 5189234 w 6127024"/>
              <a:gd name="connsiteY15-39274" fmla="*/ 1217308 h 6858000"/>
              <a:gd name="connsiteX16-39275" fmla="*/ 5202769 w 6127024"/>
              <a:gd name="connsiteY16-39276" fmla="*/ 1269450 h 6858000"/>
              <a:gd name="connsiteX17-39277" fmla="*/ 5225968 w 6127024"/>
              <a:gd name="connsiteY17-39278" fmla="*/ 1357994 h 6858000"/>
              <a:gd name="connsiteX18-39279" fmla="*/ 5231437 w 6127024"/>
              <a:gd name="connsiteY18-39280" fmla="*/ 1373779 h 6858000"/>
              <a:gd name="connsiteX19-39281" fmla="*/ 5237226 w 6127024"/>
              <a:gd name="connsiteY19-39282" fmla="*/ 1441327 h 6858000"/>
              <a:gd name="connsiteX20-39283" fmla="*/ 5255653 w 6127024"/>
              <a:gd name="connsiteY20-39284" fmla="*/ 1524712 h 6858000"/>
              <a:gd name="connsiteX21-39285" fmla="*/ 5263491 w 6127024"/>
              <a:gd name="connsiteY21-39286" fmla="*/ 1642938 h 6858000"/>
              <a:gd name="connsiteX22-39287" fmla="*/ 5256552 w 6127024"/>
              <a:gd name="connsiteY22-39288" fmla="*/ 1672509 h 6858000"/>
              <a:gd name="connsiteX23-39289" fmla="*/ 5266931 w 6127024"/>
              <a:gd name="connsiteY23-39290" fmla="*/ 1866147 h 6858000"/>
              <a:gd name="connsiteX24-39291" fmla="*/ 5255696 w 6127024"/>
              <a:gd name="connsiteY24-39292" fmla="*/ 1953770 h 6858000"/>
              <a:gd name="connsiteX25-39293" fmla="*/ 5252592 w 6127024"/>
              <a:gd name="connsiteY25-39294" fmla="*/ 2092210 h 6858000"/>
              <a:gd name="connsiteX26-39295" fmla="*/ 5250104 w 6127024"/>
              <a:gd name="connsiteY26-39296" fmla="*/ 2249166 h 6858000"/>
              <a:gd name="connsiteX27-39297" fmla="*/ 5251214 w 6127024"/>
              <a:gd name="connsiteY27-39298" fmla="*/ 2250944 h 6858000"/>
              <a:gd name="connsiteX28-39299" fmla="*/ 5250644 w 6127024"/>
              <a:gd name="connsiteY28-39300" fmla="*/ 2266619 h 6858000"/>
              <a:gd name="connsiteX29-39301" fmla="*/ 5293877 w 6127024"/>
              <a:gd name="connsiteY29-39302" fmla="*/ 2368649 h 6858000"/>
              <a:gd name="connsiteX30-39303" fmla="*/ 5311338 w 6127024"/>
              <a:gd name="connsiteY30-39304" fmla="*/ 2404034 h 6858000"/>
              <a:gd name="connsiteX31-39305" fmla="*/ 5338366 w 6127024"/>
              <a:gd name="connsiteY31-39306" fmla="*/ 2465052 h 6858000"/>
              <a:gd name="connsiteX32-39307" fmla="*/ 5371263 w 6127024"/>
              <a:gd name="connsiteY32-39308" fmla="*/ 2586413 h 6858000"/>
              <a:gd name="connsiteX33-39309" fmla="*/ 5407503 w 6127024"/>
              <a:gd name="connsiteY33-39310" fmla="*/ 2786290 h 6858000"/>
              <a:gd name="connsiteX34-39311" fmla="*/ 5407356 w 6127024"/>
              <a:gd name="connsiteY34-39312" fmla="*/ 2787545 h 6858000"/>
              <a:gd name="connsiteX35-39313" fmla="*/ 5457023 w 6127024"/>
              <a:gd name="connsiteY35-39314" fmla="*/ 2858292 h 6858000"/>
              <a:gd name="connsiteX36-39315" fmla="*/ 5479298 w 6127024"/>
              <a:gd name="connsiteY36-39316" fmla="*/ 2947791 h 6858000"/>
              <a:gd name="connsiteX37-39317" fmla="*/ 5481770 w 6127024"/>
              <a:gd name="connsiteY37-39318" fmla="*/ 2951352 h 6858000"/>
              <a:gd name="connsiteX38-39319" fmla="*/ 5482415 w 6127024"/>
              <a:gd name="connsiteY38-39320" fmla="*/ 3004079 h 6858000"/>
              <a:gd name="connsiteX39-39321" fmla="*/ 5503944 w 6127024"/>
              <a:gd name="connsiteY39-39322" fmla="*/ 3123335 h 6858000"/>
              <a:gd name="connsiteX40-39323" fmla="*/ 5516007 w 6127024"/>
              <a:gd name="connsiteY40-39324" fmla="*/ 3258473 h 6858000"/>
              <a:gd name="connsiteX41-39325" fmla="*/ 5589758 w 6127024"/>
              <a:gd name="connsiteY41-39326" fmla="*/ 3453699 h 6858000"/>
              <a:gd name="connsiteX42-39327" fmla="*/ 5596144 w 6127024"/>
              <a:gd name="connsiteY42-39328" fmla="*/ 3534624 h 6858000"/>
              <a:gd name="connsiteX43-39329" fmla="*/ 5597750 w 6127024"/>
              <a:gd name="connsiteY43-39330" fmla="*/ 3534129 h 6858000"/>
              <a:gd name="connsiteX44-39331" fmla="*/ 5599700 w 6127024"/>
              <a:gd name="connsiteY44-39332" fmla="*/ 3547221 h 6858000"/>
              <a:gd name="connsiteX45-39333" fmla="*/ 5618377 w 6127024"/>
              <a:gd name="connsiteY45-39334" fmla="*/ 3588431 h 6858000"/>
              <a:gd name="connsiteX46-39335" fmla="*/ 5612155 w 6127024"/>
              <a:gd name="connsiteY46-39336" fmla="*/ 3589869 h 6858000"/>
              <a:gd name="connsiteX47-39337" fmla="*/ 5620843 w 6127024"/>
              <a:gd name="connsiteY47-39338" fmla="*/ 3606745 h 6858000"/>
              <a:gd name="connsiteX48-39339" fmla="*/ 5655472 w 6127024"/>
              <a:gd name="connsiteY48-39340" fmla="*/ 3678877 h 6858000"/>
              <a:gd name="connsiteX49-39341" fmla="*/ 5683015 w 6127024"/>
              <a:gd name="connsiteY49-39342" fmla="*/ 3762025 h 6858000"/>
              <a:gd name="connsiteX50-39343" fmla="*/ 5696643 w 6127024"/>
              <a:gd name="connsiteY50-39344" fmla="*/ 3773888 h 6858000"/>
              <a:gd name="connsiteX51-39345" fmla="*/ 5768491 w 6127024"/>
              <a:gd name="connsiteY51-39346" fmla="*/ 3914399 h 6858000"/>
              <a:gd name="connsiteX52-39347" fmla="*/ 5793123 w 6127024"/>
              <a:gd name="connsiteY52-39348" fmla="*/ 3969952 h 6858000"/>
              <a:gd name="connsiteX53-39349" fmla="*/ 5808321 w 6127024"/>
              <a:gd name="connsiteY53-39350" fmla="*/ 3988153 h 6858000"/>
              <a:gd name="connsiteX54-39351" fmla="*/ 5825621 w 6127024"/>
              <a:gd name="connsiteY54-39352" fmla="*/ 4015525 h 6858000"/>
              <a:gd name="connsiteX55-39353" fmla="*/ 5860672 w 6127024"/>
              <a:gd name="connsiteY55-39354" fmla="*/ 4061579 h 6858000"/>
              <a:gd name="connsiteX56-39355" fmla="*/ 5872173 w 6127024"/>
              <a:gd name="connsiteY56-39356" fmla="*/ 4088497 h 6858000"/>
              <a:gd name="connsiteX57-39357" fmla="*/ 5894095 w 6127024"/>
              <a:gd name="connsiteY57-39358" fmla="*/ 4128857 h 6858000"/>
              <a:gd name="connsiteX58-39359" fmla="*/ 5903513 w 6127024"/>
              <a:gd name="connsiteY58-39360" fmla="*/ 4187661 h 6858000"/>
              <a:gd name="connsiteX59-39361" fmla="*/ 5917114 w 6127024"/>
              <a:gd name="connsiteY59-39362" fmla="*/ 4213096 h 6858000"/>
              <a:gd name="connsiteX60-39363" fmla="*/ 5924233 w 6127024"/>
              <a:gd name="connsiteY60-39364" fmla="*/ 4242060 h 6858000"/>
              <a:gd name="connsiteX61-39365" fmla="*/ 5928910 w 6127024"/>
              <a:gd name="connsiteY61-39366" fmla="*/ 4300973 h 6858000"/>
              <a:gd name="connsiteX62-39367" fmla="*/ 5939320 w 6127024"/>
              <a:gd name="connsiteY62-39368" fmla="*/ 4340435 h 6858000"/>
              <a:gd name="connsiteX63-39369" fmla="*/ 5946705 w 6127024"/>
              <a:gd name="connsiteY63-39370" fmla="*/ 4428051 h 6858000"/>
              <a:gd name="connsiteX64-39371" fmla="*/ 5949261 w 6127024"/>
              <a:gd name="connsiteY64-39372" fmla="*/ 4449185 h 6858000"/>
              <a:gd name="connsiteX65-39373" fmla="*/ 5968960 w 6127024"/>
              <a:gd name="connsiteY65-39374" fmla="*/ 4482655 h 6858000"/>
              <a:gd name="connsiteX66-39375" fmla="*/ 5998138 w 6127024"/>
              <a:gd name="connsiteY66-39376" fmla="*/ 4697518 h 6858000"/>
              <a:gd name="connsiteX67-39377" fmla="*/ 6007819 w 6127024"/>
              <a:gd name="connsiteY67-39378" fmla="*/ 4858148 h 6858000"/>
              <a:gd name="connsiteX68-39379" fmla="*/ 6007749 w 6127024"/>
              <a:gd name="connsiteY68-39380" fmla="*/ 4964715 h 6858000"/>
              <a:gd name="connsiteX69-39381" fmla="*/ 6005269 w 6127024"/>
              <a:gd name="connsiteY69-39382" fmla="*/ 5150567 h 6858000"/>
              <a:gd name="connsiteX70-39383" fmla="*/ 6001127 w 6127024"/>
              <a:gd name="connsiteY70-39384" fmla="*/ 5164609 h 6858000"/>
              <a:gd name="connsiteX71-39385" fmla="*/ 5998514 w 6127024"/>
              <a:gd name="connsiteY71-39386" fmla="*/ 5189673 h 6858000"/>
              <a:gd name="connsiteX72-39387" fmla="*/ 6018409 w 6127024"/>
              <a:gd name="connsiteY72-39388" fmla="*/ 5227157 h 6858000"/>
              <a:gd name="connsiteX73-39389" fmla="*/ 6036748 w 6127024"/>
              <a:gd name="connsiteY73-39390" fmla="*/ 5322752 h 6858000"/>
              <a:gd name="connsiteX74-39391" fmla="*/ 6036943 w 6127024"/>
              <a:gd name="connsiteY74-39392" fmla="*/ 5329480 h 6858000"/>
              <a:gd name="connsiteX75-39393" fmla="*/ 6037677 w 6127024"/>
              <a:gd name="connsiteY75-39394" fmla="*/ 5354807 h 6858000"/>
              <a:gd name="connsiteX76-39395" fmla="*/ 6039728 w 6127024"/>
              <a:gd name="connsiteY76-39396" fmla="*/ 5359416 h 6858000"/>
              <a:gd name="connsiteX77-39397" fmla="*/ 6053435 w 6127024"/>
              <a:gd name="connsiteY77-39398" fmla="*/ 5387547 h 6858000"/>
              <a:gd name="connsiteX78-39399" fmla="*/ 6065933 w 6127024"/>
              <a:gd name="connsiteY78-39400" fmla="*/ 5443002 h 6858000"/>
              <a:gd name="connsiteX79-39401" fmla="*/ 6068640 w 6127024"/>
              <a:gd name="connsiteY79-39402" fmla="*/ 5474503 h 6858000"/>
              <a:gd name="connsiteX80-39403" fmla="*/ 6080922 w 6127024"/>
              <a:gd name="connsiteY80-39404" fmla="*/ 5561070 h 6858000"/>
              <a:gd name="connsiteX81-39405" fmla="*/ 6096949 w 6127024"/>
              <a:gd name="connsiteY81-39406" fmla="*/ 5648179 h 6858000"/>
              <a:gd name="connsiteX82-39407" fmla="*/ 6121353 w 6127024"/>
              <a:gd name="connsiteY82-39408" fmla="*/ 5721725 h 6858000"/>
              <a:gd name="connsiteX83-39409" fmla="*/ 6109884 w 6127024"/>
              <a:gd name="connsiteY83-39410" fmla="*/ 5721959 h 6858000"/>
              <a:gd name="connsiteX84-39411" fmla="*/ 6127024 w 6127024"/>
              <a:gd name="connsiteY84-39412" fmla="*/ 5786902 h 6858000"/>
              <a:gd name="connsiteX85-39413" fmla="*/ 6115796 w 6127024"/>
              <a:gd name="connsiteY85-39414" fmla="*/ 5862844 h 6858000"/>
              <a:gd name="connsiteX86-39415" fmla="*/ 6102493 w 6127024"/>
              <a:gd name="connsiteY86-39416" fmla="*/ 5928602 h 6858000"/>
              <a:gd name="connsiteX87-39417" fmla="*/ 6056863 w 6127024"/>
              <a:gd name="connsiteY87-39418" fmla="*/ 6000643 h 6858000"/>
              <a:gd name="connsiteX88-39419" fmla="*/ 6045436 w 6127024"/>
              <a:gd name="connsiteY88-39420" fmla="*/ 6124480 h 6858000"/>
              <a:gd name="connsiteX89-39421" fmla="*/ 6030489 w 6127024"/>
              <a:gd name="connsiteY89-39422" fmla="*/ 6317666 h 6858000"/>
              <a:gd name="connsiteX90-39423" fmla="*/ 6007492 w 6127024"/>
              <a:gd name="connsiteY90-39424" fmla="*/ 6440818 h 6858000"/>
              <a:gd name="connsiteX91-39425" fmla="*/ 6009467 w 6127024"/>
              <a:gd name="connsiteY91-39426" fmla="*/ 6487076 h 6858000"/>
              <a:gd name="connsiteX92-39427" fmla="*/ 5995064 w 6127024"/>
              <a:gd name="connsiteY92-39428" fmla="*/ 6540791 h 6858000"/>
              <a:gd name="connsiteX93-39429" fmla="*/ 6004510 w 6127024"/>
              <a:gd name="connsiteY93-39430" fmla="*/ 6599256 h 6858000"/>
              <a:gd name="connsiteX94-39431" fmla="*/ 5986207 w 6127024"/>
              <a:gd name="connsiteY94-39432" fmla="*/ 6695855 h 6858000"/>
              <a:gd name="connsiteX95-39433" fmla="*/ 5979428 w 6127024"/>
              <a:gd name="connsiteY95-39434" fmla="*/ 6754678 h 6858000"/>
              <a:gd name="connsiteX96-39435" fmla="*/ 5983398 w 6127024"/>
              <a:gd name="connsiteY96-39436" fmla="*/ 6778641 h 6858000"/>
              <a:gd name="connsiteX97-39437" fmla="*/ 5984543 w 6127024"/>
              <a:gd name="connsiteY97-39438" fmla="*/ 6811016 h 6858000"/>
              <a:gd name="connsiteX98-39439" fmla="*/ 5979671 w 6127024"/>
              <a:gd name="connsiteY98-39440" fmla="*/ 6858000 h 6858000"/>
              <a:gd name="connsiteX99-39441" fmla="*/ 0 w 6127024"/>
              <a:gd name="connsiteY99-39442" fmla="*/ 6858000 h 6858000"/>
              <a:gd name="connsiteX100-39443" fmla="*/ 0 w 6127024"/>
              <a:gd name="connsiteY100-39444" fmla="*/ 0 h 6858000"/>
              <a:gd name="connsiteX0-39445" fmla="*/ 0 w 6127024"/>
              <a:gd name="connsiteY0-39446" fmla="*/ 0 h 6858000"/>
              <a:gd name="connsiteX1-39447" fmla="*/ 4965888 w 6127024"/>
              <a:gd name="connsiteY1-39448" fmla="*/ 0 h 6858000"/>
              <a:gd name="connsiteX2-39449" fmla="*/ 4967767 w 6127024"/>
              <a:gd name="connsiteY2-39450" fmla="*/ 7930 h 6858000"/>
              <a:gd name="connsiteX3-39451" fmla="*/ 4979444 w 6127024"/>
              <a:gd name="connsiteY3-39452" fmla="*/ 43921 h 6858000"/>
              <a:gd name="connsiteX4-39453" fmla="*/ 5021173 w 6127024"/>
              <a:gd name="connsiteY4-39454" fmla="*/ 123738 h 6858000"/>
              <a:gd name="connsiteX5-39455" fmla="*/ 5075458 w 6127024"/>
              <a:gd name="connsiteY5-39456" fmla="*/ 264355 h 6858000"/>
              <a:gd name="connsiteX6-39457" fmla="*/ 5081175 w 6127024"/>
              <a:gd name="connsiteY6-39458" fmla="*/ 277448 h 6858000"/>
              <a:gd name="connsiteX7-39459" fmla="*/ 5097011 w 6127024"/>
              <a:gd name="connsiteY7-39460" fmla="*/ 355616 h 6858000"/>
              <a:gd name="connsiteX8-39461" fmla="*/ 5153000 w 6127024"/>
              <a:gd name="connsiteY8-39462" fmla="*/ 507134 h 6858000"/>
              <a:gd name="connsiteX9-39463" fmla="*/ 5171282 w 6127024"/>
              <a:gd name="connsiteY9-39464" fmla="*/ 602071 h 6858000"/>
              <a:gd name="connsiteX10-39465" fmla="*/ 5176196 w 6127024"/>
              <a:gd name="connsiteY10-39466" fmla="*/ 636822 h 6858000"/>
              <a:gd name="connsiteX11-39467" fmla="*/ 5189051 w 6127024"/>
              <a:gd name="connsiteY11-39468" fmla="*/ 782518 h 6858000"/>
              <a:gd name="connsiteX12-39469" fmla="*/ 5218707 w 6127024"/>
              <a:gd name="connsiteY12-39470" fmla="*/ 886387 h 6858000"/>
              <a:gd name="connsiteX13-39471" fmla="*/ 5221281 w 6127024"/>
              <a:gd name="connsiteY13-39472" fmla="*/ 920873 h 6858000"/>
              <a:gd name="connsiteX14-39473" fmla="*/ 5201018 w 6127024"/>
              <a:gd name="connsiteY14-39474" fmla="*/ 1095027 h 6858000"/>
              <a:gd name="connsiteX15-39475" fmla="*/ 5189234 w 6127024"/>
              <a:gd name="connsiteY15-39476" fmla="*/ 1217308 h 6858000"/>
              <a:gd name="connsiteX16-39477" fmla="*/ 5202769 w 6127024"/>
              <a:gd name="connsiteY16-39478" fmla="*/ 1269450 h 6858000"/>
              <a:gd name="connsiteX17-39479" fmla="*/ 5225968 w 6127024"/>
              <a:gd name="connsiteY17-39480" fmla="*/ 1357994 h 6858000"/>
              <a:gd name="connsiteX18-39481" fmla="*/ 5231437 w 6127024"/>
              <a:gd name="connsiteY18-39482" fmla="*/ 1373779 h 6858000"/>
              <a:gd name="connsiteX19-39483" fmla="*/ 5237226 w 6127024"/>
              <a:gd name="connsiteY19-39484" fmla="*/ 1441327 h 6858000"/>
              <a:gd name="connsiteX20-39485" fmla="*/ 5255653 w 6127024"/>
              <a:gd name="connsiteY20-39486" fmla="*/ 1524712 h 6858000"/>
              <a:gd name="connsiteX21-39487" fmla="*/ 5263491 w 6127024"/>
              <a:gd name="connsiteY21-39488" fmla="*/ 1642938 h 6858000"/>
              <a:gd name="connsiteX22-39489" fmla="*/ 5256552 w 6127024"/>
              <a:gd name="connsiteY22-39490" fmla="*/ 1672509 h 6858000"/>
              <a:gd name="connsiteX23-39491" fmla="*/ 5266931 w 6127024"/>
              <a:gd name="connsiteY23-39492" fmla="*/ 1866147 h 6858000"/>
              <a:gd name="connsiteX24-39493" fmla="*/ 5255696 w 6127024"/>
              <a:gd name="connsiteY24-39494" fmla="*/ 1953770 h 6858000"/>
              <a:gd name="connsiteX25-39495" fmla="*/ 5252592 w 6127024"/>
              <a:gd name="connsiteY25-39496" fmla="*/ 2092210 h 6858000"/>
              <a:gd name="connsiteX26-39497" fmla="*/ 5250104 w 6127024"/>
              <a:gd name="connsiteY26-39498" fmla="*/ 2249166 h 6858000"/>
              <a:gd name="connsiteX27-39499" fmla="*/ 5251214 w 6127024"/>
              <a:gd name="connsiteY27-39500" fmla="*/ 2250944 h 6858000"/>
              <a:gd name="connsiteX28-39501" fmla="*/ 5250644 w 6127024"/>
              <a:gd name="connsiteY28-39502" fmla="*/ 2266619 h 6858000"/>
              <a:gd name="connsiteX29-39503" fmla="*/ 5293877 w 6127024"/>
              <a:gd name="connsiteY29-39504" fmla="*/ 2368649 h 6858000"/>
              <a:gd name="connsiteX30-39505" fmla="*/ 5311338 w 6127024"/>
              <a:gd name="connsiteY30-39506" fmla="*/ 2404034 h 6858000"/>
              <a:gd name="connsiteX31-39507" fmla="*/ 5338366 w 6127024"/>
              <a:gd name="connsiteY31-39508" fmla="*/ 2465052 h 6858000"/>
              <a:gd name="connsiteX32-39509" fmla="*/ 5371263 w 6127024"/>
              <a:gd name="connsiteY32-39510" fmla="*/ 2586413 h 6858000"/>
              <a:gd name="connsiteX33-39511" fmla="*/ 5407503 w 6127024"/>
              <a:gd name="connsiteY33-39512" fmla="*/ 2786290 h 6858000"/>
              <a:gd name="connsiteX34-39513" fmla="*/ 5407356 w 6127024"/>
              <a:gd name="connsiteY34-39514" fmla="*/ 2787545 h 6858000"/>
              <a:gd name="connsiteX35-39515" fmla="*/ 5457023 w 6127024"/>
              <a:gd name="connsiteY35-39516" fmla="*/ 2858292 h 6858000"/>
              <a:gd name="connsiteX36-39517" fmla="*/ 5479298 w 6127024"/>
              <a:gd name="connsiteY36-39518" fmla="*/ 2947791 h 6858000"/>
              <a:gd name="connsiteX37-39519" fmla="*/ 5481770 w 6127024"/>
              <a:gd name="connsiteY37-39520" fmla="*/ 2951352 h 6858000"/>
              <a:gd name="connsiteX38-39521" fmla="*/ 5482415 w 6127024"/>
              <a:gd name="connsiteY38-39522" fmla="*/ 3004079 h 6858000"/>
              <a:gd name="connsiteX39-39523" fmla="*/ 5503944 w 6127024"/>
              <a:gd name="connsiteY39-39524" fmla="*/ 3123335 h 6858000"/>
              <a:gd name="connsiteX40-39525" fmla="*/ 5516007 w 6127024"/>
              <a:gd name="connsiteY40-39526" fmla="*/ 3258473 h 6858000"/>
              <a:gd name="connsiteX41-39527" fmla="*/ 5589758 w 6127024"/>
              <a:gd name="connsiteY41-39528" fmla="*/ 3453699 h 6858000"/>
              <a:gd name="connsiteX42-39529" fmla="*/ 5596144 w 6127024"/>
              <a:gd name="connsiteY42-39530" fmla="*/ 3534624 h 6858000"/>
              <a:gd name="connsiteX43-39531" fmla="*/ 5597750 w 6127024"/>
              <a:gd name="connsiteY43-39532" fmla="*/ 3534129 h 6858000"/>
              <a:gd name="connsiteX44-39533" fmla="*/ 5599700 w 6127024"/>
              <a:gd name="connsiteY44-39534" fmla="*/ 3547221 h 6858000"/>
              <a:gd name="connsiteX45-39535" fmla="*/ 5618377 w 6127024"/>
              <a:gd name="connsiteY45-39536" fmla="*/ 3588431 h 6858000"/>
              <a:gd name="connsiteX46-39537" fmla="*/ 5620843 w 6127024"/>
              <a:gd name="connsiteY46-39538" fmla="*/ 3606745 h 6858000"/>
              <a:gd name="connsiteX47-39539" fmla="*/ 5655472 w 6127024"/>
              <a:gd name="connsiteY47-39540" fmla="*/ 3678877 h 6858000"/>
              <a:gd name="connsiteX48-39541" fmla="*/ 5683015 w 6127024"/>
              <a:gd name="connsiteY48-39542" fmla="*/ 3762025 h 6858000"/>
              <a:gd name="connsiteX49-39543" fmla="*/ 5696643 w 6127024"/>
              <a:gd name="connsiteY49-39544" fmla="*/ 3773888 h 6858000"/>
              <a:gd name="connsiteX50-39545" fmla="*/ 5768491 w 6127024"/>
              <a:gd name="connsiteY50-39546" fmla="*/ 3914399 h 6858000"/>
              <a:gd name="connsiteX51-39547" fmla="*/ 5793123 w 6127024"/>
              <a:gd name="connsiteY51-39548" fmla="*/ 3969952 h 6858000"/>
              <a:gd name="connsiteX52-39549" fmla="*/ 5808321 w 6127024"/>
              <a:gd name="connsiteY52-39550" fmla="*/ 3988153 h 6858000"/>
              <a:gd name="connsiteX53-39551" fmla="*/ 5825621 w 6127024"/>
              <a:gd name="connsiteY53-39552" fmla="*/ 4015525 h 6858000"/>
              <a:gd name="connsiteX54-39553" fmla="*/ 5860672 w 6127024"/>
              <a:gd name="connsiteY54-39554" fmla="*/ 4061579 h 6858000"/>
              <a:gd name="connsiteX55-39555" fmla="*/ 5872173 w 6127024"/>
              <a:gd name="connsiteY55-39556" fmla="*/ 4088497 h 6858000"/>
              <a:gd name="connsiteX56-39557" fmla="*/ 5894095 w 6127024"/>
              <a:gd name="connsiteY56-39558" fmla="*/ 4128857 h 6858000"/>
              <a:gd name="connsiteX57-39559" fmla="*/ 5903513 w 6127024"/>
              <a:gd name="connsiteY57-39560" fmla="*/ 4187661 h 6858000"/>
              <a:gd name="connsiteX58-39561" fmla="*/ 5917114 w 6127024"/>
              <a:gd name="connsiteY58-39562" fmla="*/ 4213096 h 6858000"/>
              <a:gd name="connsiteX59-39563" fmla="*/ 5924233 w 6127024"/>
              <a:gd name="connsiteY59-39564" fmla="*/ 4242060 h 6858000"/>
              <a:gd name="connsiteX60-39565" fmla="*/ 5928910 w 6127024"/>
              <a:gd name="connsiteY60-39566" fmla="*/ 4300973 h 6858000"/>
              <a:gd name="connsiteX61-39567" fmla="*/ 5939320 w 6127024"/>
              <a:gd name="connsiteY61-39568" fmla="*/ 4340435 h 6858000"/>
              <a:gd name="connsiteX62-39569" fmla="*/ 5946705 w 6127024"/>
              <a:gd name="connsiteY62-39570" fmla="*/ 4428051 h 6858000"/>
              <a:gd name="connsiteX63-39571" fmla="*/ 5949261 w 6127024"/>
              <a:gd name="connsiteY63-39572" fmla="*/ 4449185 h 6858000"/>
              <a:gd name="connsiteX64-39573" fmla="*/ 5968960 w 6127024"/>
              <a:gd name="connsiteY64-39574" fmla="*/ 4482655 h 6858000"/>
              <a:gd name="connsiteX65-39575" fmla="*/ 5998138 w 6127024"/>
              <a:gd name="connsiteY65-39576" fmla="*/ 4697518 h 6858000"/>
              <a:gd name="connsiteX66-39577" fmla="*/ 6007819 w 6127024"/>
              <a:gd name="connsiteY66-39578" fmla="*/ 4858148 h 6858000"/>
              <a:gd name="connsiteX67-39579" fmla="*/ 6007749 w 6127024"/>
              <a:gd name="connsiteY67-39580" fmla="*/ 4964715 h 6858000"/>
              <a:gd name="connsiteX68-39581" fmla="*/ 6005269 w 6127024"/>
              <a:gd name="connsiteY68-39582" fmla="*/ 5150567 h 6858000"/>
              <a:gd name="connsiteX69-39583" fmla="*/ 6001127 w 6127024"/>
              <a:gd name="connsiteY69-39584" fmla="*/ 5164609 h 6858000"/>
              <a:gd name="connsiteX70-39585" fmla="*/ 5998514 w 6127024"/>
              <a:gd name="connsiteY70-39586" fmla="*/ 5189673 h 6858000"/>
              <a:gd name="connsiteX71-39587" fmla="*/ 6018409 w 6127024"/>
              <a:gd name="connsiteY71-39588" fmla="*/ 5227157 h 6858000"/>
              <a:gd name="connsiteX72-39589" fmla="*/ 6036748 w 6127024"/>
              <a:gd name="connsiteY72-39590" fmla="*/ 5322752 h 6858000"/>
              <a:gd name="connsiteX73-39591" fmla="*/ 6036943 w 6127024"/>
              <a:gd name="connsiteY73-39592" fmla="*/ 5329480 h 6858000"/>
              <a:gd name="connsiteX74-39593" fmla="*/ 6037677 w 6127024"/>
              <a:gd name="connsiteY74-39594" fmla="*/ 5354807 h 6858000"/>
              <a:gd name="connsiteX75-39595" fmla="*/ 6039728 w 6127024"/>
              <a:gd name="connsiteY75-39596" fmla="*/ 5359416 h 6858000"/>
              <a:gd name="connsiteX76-39597" fmla="*/ 6053435 w 6127024"/>
              <a:gd name="connsiteY76-39598" fmla="*/ 5387547 h 6858000"/>
              <a:gd name="connsiteX77-39599" fmla="*/ 6065933 w 6127024"/>
              <a:gd name="connsiteY77-39600" fmla="*/ 5443002 h 6858000"/>
              <a:gd name="connsiteX78-39601" fmla="*/ 6068640 w 6127024"/>
              <a:gd name="connsiteY78-39602" fmla="*/ 5474503 h 6858000"/>
              <a:gd name="connsiteX79-39603" fmla="*/ 6080922 w 6127024"/>
              <a:gd name="connsiteY79-39604" fmla="*/ 5561070 h 6858000"/>
              <a:gd name="connsiteX80-39605" fmla="*/ 6096949 w 6127024"/>
              <a:gd name="connsiteY80-39606" fmla="*/ 5648179 h 6858000"/>
              <a:gd name="connsiteX81-39607" fmla="*/ 6121353 w 6127024"/>
              <a:gd name="connsiteY81-39608" fmla="*/ 5721725 h 6858000"/>
              <a:gd name="connsiteX82-39609" fmla="*/ 6109884 w 6127024"/>
              <a:gd name="connsiteY82-39610" fmla="*/ 5721959 h 6858000"/>
              <a:gd name="connsiteX83-39611" fmla="*/ 6127024 w 6127024"/>
              <a:gd name="connsiteY83-39612" fmla="*/ 5786902 h 6858000"/>
              <a:gd name="connsiteX84-39613" fmla="*/ 6115796 w 6127024"/>
              <a:gd name="connsiteY84-39614" fmla="*/ 5862844 h 6858000"/>
              <a:gd name="connsiteX85-39615" fmla="*/ 6102493 w 6127024"/>
              <a:gd name="connsiteY85-39616" fmla="*/ 5928602 h 6858000"/>
              <a:gd name="connsiteX86-39617" fmla="*/ 6056863 w 6127024"/>
              <a:gd name="connsiteY86-39618" fmla="*/ 6000643 h 6858000"/>
              <a:gd name="connsiteX87-39619" fmla="*/ 6045436 w 6127024"/>
              <a:gd name="connsiteY87-39620" fmla="*/ 6124480 h 6858000"/>
              <a:gd name="connsiteX88-39621" fmla="*/ 6030489 w 6127024"/>
              <a:gd name="connsiteY88-39622" fmla="*/ 6317666 h 6858000"/>
              <a:gd name="connsiteX89-39623" fmla="*/ 6007492 w 6127024"/>
              <a:gd name="connsiteY89-39624" fmla="*/ 6440818 h 6858000"/>
              <a:gd name="connsiteX90-39625" fmla="*/ 6009467 w 6127024"/>
              <a:gd name="connsiteY90-39626" fmla="*/ 6487076 h 6858000"/>
              <a:gd name="connsiteX91-39627" fmla="*/ 5995064 w 6127024"/>
              <a:gd name="connsiteY91-39628" fmla="*/ 6540791 h 6858000"/>
              <a:gd name="connsiteX92-39629" fmla="*/ 6004510 w 6127024"/>
              <a:gd name="connsiteY92-39630" fmla="*/ 6599256 h 6858000"/>
              <a:gd name="connsiteX93-39631" fmla="*/ 5986207 w 6127024"/>
              <a:gd name="connsiteY93-39632" fmla="*/ 6695855 h 6858000"/>
              <a:gd name="connsiteX94-39633" fmla="*/ 5979428 w 6127024"/>
              <a:gd name="connsiteY94-39634" fmla="*/ 6754678 h 6858000"/>
              <a:gd name="connsiteX95-39635" fmla="*/ 5983398 w 6127024"/>
              <a:gd name="connsiteY95-39636" fmla="*/ 6778641 h 6858000"/>
              <a:gd name="connsiteX96-39637" fmla="*/ 5984543 w 6127024"/>
              <a:gd name="connsiteY96-39638" fmla="*/ 6811016 h 6858000"/>
              <a:gd name="connsiteX97-39639" fmla="*/ 5979671 w 6127024"/>
              <a:gd name="connsiteY97-39640" fmla="*/ 6858000 h 6858000"/>
              <a:gd name="connsiteX98-39641" fmla="*/ 0 w 6127024"/>
              <a:gd name="connsiteY98-39642" fmla="*/ 6858000 h 6858000"/>
              <a:gd name="connsiteX99-39643" fmla="*/ 0 w 6127024"/>
              <a:gd name="connsiteY99-39644" fmla="*/ 0 h 6858000"/>
              <a:gd name="connsiteX0-39645" fmla="*/ 0 w 6127024"/>
              <a:gd name="connsiteY0-39646" fmla="*/ 0 h 6858000"/>
              <a:gd name="connsiteX1-39647" fmla="*/ 4965888 w 6127024"/>
              <a:gd name="connsiteY1-39648" fmla="*/ 0 h 6858000"/>
              <a:gd name="connsiteX2-39649" fmla="*/ 4967767 w 6127024"/>
              <a:gd name="connsiteY2-39650" fmla="*/ 7930 h 6858000"/>
              <a:gd name="connsiteX3-39651" fmla="*/ 4979444 w 6127024"/>
              <a:gd name="connsiteY3-39652" fmla="*/ 43921 h 6858000"/>
              <a:gd name="connsiteX4-39653" fmla="*/ 5021173 w 6127024"/>
              <a:gd name="connsiteY4-39654" fmla="*/ 123738 h 6858000"/>
              <a:gd name="connsiteX5-39655" fmla="*/ 5075458 w 6127024"/>
              <a:gd name="connsiteY5-39656" fmla="*/ 264355 h 6858000"/>
              <a:gd name="connsiteX6-39657" fmla="*/ 5081175 w 6127024"/>
              <a:gd name="connsiteY6-39658" fmla="*/ 277448 h 6858000"/>
              <a:gd name="connsiteX7-39659" fmla="*/ 5097011 w 6127024"/>
              <a:gd name="connsiteY7-39660" fmla="*/ 355616 h 6858000"/>
              <a:gd name="connsiteX8-39661" fmla="*/ 5153000 w 6127024"/>
              <a:gd name="connsiteY8-39662" fmla="*/ 507134 h 6858000"/>
              <a:gd name="connsiteX9-39663" fmla="*/ 5171282 w 6127024"/>
              <a:gd name="connsiteY9-39664" fmla="*/ 602071 h 6858000"/>
              <a:gd name="connsiteX10-39665" fmla="*/ 5176196 w 6127024"/>
              <a:gd name="connsiteY10-39666" fmla="*/ 636822 h 6858000"/>
              <a:gd name="connsiteX11-39667" fmla="*/ 5189051 w 6127024"/>
              <a:gd name="connsiteY11-39668" fmla="*/ 782518 h 6858000"/>
              <a:gd name="connsiteX12-39669" fmla="*/ 5218707 w 6127024"/>
              <a:gd name="connsiteY12-39670" fmla="*/ 886387 h 6858000"/>
              <a:gd name="connsiteX13-39671" fmla="*/ 5221281 w 6127024"/>
              <a:gd name="connsiteY13-39672" fmla="*/ 920873 h 6858000"/>
              <a:gd name="connsiteX14-39673" fmla="*/ 5201018 w 6127024"/>
              <a:gd name="connsiteY14-39674" fmla="*/ 1095027 h 6858000"/>
              <a:gd name="connsiteX15-39675" fmla="*/ 5189234 w 6127024"/>
              <a:gd name="connsiteY15-39676" fmla="*/ 1217308 h 6858000"/>
              <a:gd name="connsiteX16-39677" fmla="*/ 5202769 w 6127024"/>
              <a:gd name="connsiteY16-39678" fmla="*/ 1269450 h 6858000"/>
              <a:gd name="connsiteX17-39679" fmla="*/ 5225968 w 6127024"/>
              <a:gd name="connsiteY17-39680" fmla="*/ 1357994 h 6858000"/>
              <a:gd name="connsiteX18-39681" fmla="*/ 5231437 w 6127024"/>
              <a:gd name="connsiteY18-39682" fmla="*/ 1373779 h 6858000"/>
              <a:gd name="connsiteX19-39683" fmla="*/ 5237226 w 6127024"/>
              <a:gd name="connsiteY19-39684" fmla="*/ 1441327 h 6858000"/>
              <a:gd name="connsiteX20-39685" fmla="*/ 5255653 w 6127024"/>
              <a:gd name="connsiteY20-39686" fmla="*/ 1524712 h 6858000"/>
              <a:gd name="connsiteX21-39687" fmla="*/ 5263491 w 6127024"/>
              <a:gd name="connsiteY21-39688" fmla="*/ 1642938 h 6858000"/>
              <a:gd name="connsiteX22-39689" fmla="*/ 5256552 w 6127024"/>
              <a:gd name="connsiteY22-39690" fmla="*/ 1672509 h 6858000"/>
              <a:gd name="connsiteX23-39691" fmla="*/ 5266931 w 6127024"/>
              <a:gd name="connsiteY23-39692" fmla="*/ 1866147 h 6858000"/>
              <a:gd name="connsiteX24-39693" fmla="*/ 5255696 w 6127024"/>
              <a:gd name="connsiteY24-39694" fmla="*/ 1953770 h 6858000"/>
              <a:gd name="connsiteX25-39695" fmla="*/ 5252592 w 6127024"/>
              <a:gd name="connsiteY25-39696" fmla="*/ 2092210 h 6858000"/>
              <a:gd name="connsiteX26-39697" fmla="*/ 5250104 w 6127024"/>
              <a:gd name="connsiteY26-39698" fmla="*/ 2249166 h 6858000"/>
              <a:gd name="connsiteX27-39699" fmla="*/ 5251214 w 6127024"/>
              <a:gd name="connsiteY27-39700" fmla="*/ 2250944 h 6858000"/>
              <a:gd name="connsiteX28-39701" fmla="*/ 5250644 w 6127024"/>
              <a:gd name="connsiteY28-39702" fmla="*/ 2266619 h 6858000"/>
              <a:gd name="connsiteX29-39703" fmla="*/ 5293877 w 6127024"/>
              <a:gd name="connsiteY29-39704" fmla="*/ 2368649 h 6858000"/>
              <a:gd name="connsiteX30-39705" fmla="*/ 5311338 w 6127024"/>
              <a:gd name="connsiteY30-39706" fmla="*/ 2404034 h 6858000"/>
              <a:gd name="connsiteX31-39707" fmla="*/ 5338366 w 6127024"/>
              <a:gd name="connsiteY31-39708" fmla="*/ 2465052 h 6858000"/>
              <a:gd name="connsiteX32-39709" fmla="*/ 5371263 w 6127024"/>
              <a:gd name="connsiteY32-39710" fmla="*/ 2586413 h 6858000"/>
              <a:gd name="connsiteX33-39711" fmla="*/ 5407503 w 6127024"/>
              <a:gd name="connsiteY33-39712" fmla="*/ 2786290 h 6858000"/>
              <a:gd name="connsiteX34-39713" fmla="*/ 5407356 w 6127024"/>
              <a:gd name="connsiteY34-39714" fmla="*/ 2787545 h 6858000"/>
              <a:gd name="connsiteX35-39715" fmla="*/ 5457023 w 6127024"/>
              <a:gd name="connsiteY35-39716" fmla="*/ 2858292 h 6858000"/>
              <a:gd name="connsiteX36-39717" fmla="*/ 5479298 w 6127024"/>
              <a:gd name="connsiteY36-39718" fmla="*/ 2947791 h 6858000"/>
              <a:gd name="connsiteX37-39719" fmla="*/ 5481770 w 6127024"/>
              <a:gd name="connsiteY37-39720" fmla="*/ 2951352 h 6858000"/>
              <a:gd name="connsiteX38-39721" fmla="*/ 5482415 w 6127024"/>
              <a:gd name="connsiteY38-39722" fmla="*/ 3004079 h 6858000"/>
              <a:gd name="connsiteX39-39723" fmla="*/ 5503944 w 6127024"/>
              <a:gd name="connsiteY39-39724" fmla="*/ 3123335 h 6858000"/>
              <a:gd name="connsiteX40-39725" fmla="*/ 5516007 w 6127024"/>
              <a:gd name="connsiteY40-39726" fmla="*/ 3258473 h 6858000"/>
              <a:gd name="connsiteX41-39727" fmla="*/ 5589758 w 6127024"/>
              <a:gd name="connsiteY41-39728" fmla="*/ 3453699 h 6858000"/>
              <a:gd name="connsiteX42-39729" fmla="*/ 5596144 w 6127024"/>
              <a:gd name="connsiteY42-39730" fmla="*/ 3534624 h 6858000"/>
              <a:gd name="connsiteX43-39731" fmla="*/ 5597750 w 6127024"/>
              <a:gd name="connsiteY43-39732" fmla="*/ 3534129 h 6858000"/>
              <a:gd name="connsiteX44-39733" fmla="*/ 5599700 w 6127024"/>
              <a:gd name="connsiteY44-39734" fmla="*/ 3547221 h 6858000"/>
              <a:gd name="connsiteX45-39735" fmla="*/ 5618377 w 6127024"/>
              <a:gd name="connsiteY45-39736" fmla="*/ 3588431 h 6858000"/>
              <a:gd name="connsiteX46-39737" fmla="*/ 5655472 w 6127024"/>
              <a:gd name="connsiteY46-39738" fmla="*/ 3678877 h 6858000"/>
              <a:gd name="connsiteX47-39739" fmla="*/ 5683015 w 6127024"/>
              <a:gd name="connsiteY47-39740" fmla="*/ 3762025 h 6858000"/>
              <a:gd name="connsiteX48-39741" fmla="*/ 5696643 w 6127024"/>
              <a:gd name="connsiteY48-39742" fmla="*/ 3773888 h 6858000"/>
              <a:gd name="connsiteX49-39743" fmla="*/ 5768491 w 6127024"/>
              <a:gd name="connsiteY49-39744" fmla="*/ 3914399 h 6858000"/>
              <a:gd name="connsiteX50-39745" fmla="*/ 5793123 w 6127024"/>
              <a:gd name="connsiteY50-39746" fmla="*/ 3969952 h 6858000"/>
              <a:gd name="connsiteX51-39747" fmla="*/ 5808321 w 6127024"/>
              <a:gd name="connsiteY51-39748" fmla="*/ 3988153 h 6858000"/>
              <a:gd name="connsiteX52-39749" fmla="*/ 5825621 w 6127024"/>
              <a:gd name="connsiteY52-39750" fmla="*/ 4015525 h 6858000"/>
              <a:gd name="connsiteX53-39751" fmla="*/ 5860672 w 6127024"/>
              <a:gd name="connsiteY53-39752" fmla="*/ 4061579 h 6858000"/>
              <a:gd name="connsiteX54-39753" fmla="*/ 5872173 w 6127024"/>
              <a:gd name="connsiteY54-39754" fmla="*/ 4088497 h 6858000"/>
              <a:gd name="connsiteX55-39755" fmla="*/ 5894095 w 6127024"/>
              <a:gd name="connsiteY55-39756" fmla="*/ 4128857 h 6858000"/>
              <a:gd name="connsiteX56-39757" fmla="*/ 5903513 w 6127024"/>
              <a:gd name="connsiteY56-39758" fmla="*/ 4187661 h 6858000"/>
              <a:gd name="connsiteX57-39759" fmla="*/ 5917114 w 6127024"/>
              <a:gd name="connsiteY57-39760" fmla="*/ 4213096 h 6858000"/>
              <a:gd name="connsiteX58-39761" fmla="*/ 5924233 w 6127024"/>
              <a:gd name="connsiteY58-39762" fmla="*/ 4242060 h 6858000"/>
              <a:gd name="connsiteX59-39763" fmla="*/ 5928910 w 6127024"/>
              <a:gd name="connsiteY59-39764" fmla="*/ 4300973 h 6858000"/>
              <a:gd name="connsiteX60-39765" fmla="*/ 5939320 w 6127024"/>
              <a:gd name="connsiteY60-39766" fmla="*/ 4340435 h 6858000"/>
              <a:gd name="connsiteX61-39767" fmla="*/ 5946705 w 6127024"/>
              <a:gd name="connsiteY61-39768" fmla="*/ 4428051 h 6858000"/>
              <a:gd name="connsiteX62-39769" fmla="*/ 5949261 w 6127024"/>
              <a:gd name="connsiteY62-39770" fmla="*/ 4449185 h 6858000"/>
              <a:gd name="connsiteX63-39771" fmla="*/ 5968960 w 6127024"/>
              <a:gd name="connsiteY63-39772" fmla="*/ 4482655 h 6858000"/>
              <a:gd name="connsiteX64-39773" fmla="*/ 5998138 w 6127024"/>
              <a:gd name="connsiteY64-39774" fmla="*/ 4697518 h 6858000"/>
              <a:gd name="connsiteX65-39775" fmla="*/ 6007819 w 6127024"/>
              <a:gd name="connsiteY65-39776" fmla="*/ 4858148 h 6858000"/>
              <a:gd name="connsiteX66-39777" fmla="*/ 6007749 w 6127024"/>
              <a:gd name="connsiteY66-39778" fmla="*/ 4964715 h 6858000"/>
              <a:gd name="connsiteX67-39779" fmla="*/ 6005269 w 6127024"/>
              <a:gd name="connsiteY67-39780" fmla="*/ 5150567 h 6858000"/>
              <a:gd name="connsiteX68-39781" fmla="*/ 6001127 w 6127024"/>
              <a:gd name="connsiteY68-39782" fmla="*/ 5164609 h 6858000"/>
              <a:gd name="connsiteX69-39783" fmla="*/ 5998514 w 6127024"/>
              <a:gd name="connsiteY69-39784" fmla="*/ 5189673 h 6858000"/>
              <a:gd name="connsiteX70-39785" fmla="*/ 6018409 w 6127024"/>
              <a:gd name="connsiteY70-39786" fmla="*/ 5227157 h 6858000"/>
              <a:gd name="connsiteX71-39787" fmla="*/ 6036748 w 6127024"/>
              <a:gd name="connsiteY71-39788" fmla="*/ 5322752 h 6858000"/>
              <a:gd name="connsiteX72-39789" fmla="*/ 6036943 w 6127024"/>
              <a:gd name="connsiteY72-39790" fmla="*/ 5329480 h 6858000"/>
              <a:gd name="connsiteX73-39791" fmla="*/ 6037677 w 6127024"/>
              <a:gd name="connsiteY73-39792" fmla="*/ 5354807 h 6858000"/>
              <a:gd name="connsiteX74-39793" fmla="*/ 6039728 w 6127024"/>
              <a:gd name="connsiteY74-39794" fmla="*/ 5359416 h 6858000"/>
              <a:gd name="connsiteX75-39795" fmla="*/ 6053435 w 6127024"/>
              <a:gd name="connsiteY75-39796" fmla="*/ 5387547 h 6858000"/>
              <a:gd name="connsiteX76-39797" fmla="*/ 6065933 w 6127024"/>
              <a:gd name="connsiteY76-39798" fmla="*/ 5443002 h 6858000"/>
              <a:gd name="connsiteX77-39799" fmla="*/ 6068640 w 6127024"/>
              <a:gd name="connsiteY77-39800" fmla="*/ 5474503 h 6858000"/>
              <a:gd name="connsiteX78-39801" fmla="*/ 6080922 w 6127024"/>
              <a:gd name="connsiteY78-39802" fmla="*/ 5561070 h 6858000"/>
              <a:gd name="connsiteX79-39803" fmla="*/ 6096949 w 6127024"/>
              <a:gd name="connsiteY79-39804" fmla="*/ 5648179 h 6858000"/>
              <a:gd name="connsiteX80-39805" fmla="*/ 6121353 w 6127024"/>
              <a:gd name="connsiteY80-39806" fmla="*/ 5721725 h 6858000"/>
              <a:gd name="connsiteX81-39807" fmla="*/ 6109884 w 6127024"/>
              <a:gd name="connsiteY81-39808" fmla="*/ 5721959 h 6858000"/>
              <a:gd name="connsiteX82-39809" fmla="*/ 6127024 w 6127024"/>
              <a:gd name="connsiteY82-39810" fmla="*/ 5786902 h 6858000"/>
              <a:gd name="connsiteX83-39811" fmla="*/ 6115796 w 6127024"/>
              <a:gd name="connsiteY83-39812" fmla="*/ 5862844 h 6858000"/>
              <a:gd name="connsiteX84-39813" fmla="*/ 6102493 w 6127024"/>
              <a:gd name="connsiteY84-39814" fmla="*/ 5928602 h 6858000"/>
              <a:gd name="connsiteX85-39815" fmla="*/ 6056863 w 6127024"/>
              <a:gd name="connsiteY85-39816" fmla="*/ 6000643 h 6858000"/>
              <a:gd name="connsiteX86-39817" fmla="*/ 6045436 w 6127024"/>
              <a:gd name="connsiteY86-39818" fmla="*/ 6124480 h 6858000"/>
              <a:gd name="connsiteX87-39819" fmla="*/ 6030489 w 6127024"/>
              <a:gd name="connsiteY87-39820" fmla="*/ 6317666 h 6858000"/>
              <a:gd name="connsiteX88-39821" fmla="*/ 6007492 w 6127024"/>
              <a:gd name="connsiteY88-39822" fmla="*/ 6440818 h 6858000"/>
              <a:gd name="connsiteX89-39823" fmla="*/ 6009467 w 6127024"/>
              <a:gd name="connsiteY89-39824" fmla="*/ 6487076 h 6858000"/>
              <a:gd name="connsiteX90-39825" fmla="*/ 5995064 w 6127024"/>
              <a:gd name="connsiteY90-39826" fmla="*/ 6540791 h 6858000"/>
              <a:gd name="connsiteX91-39827" fmla="*/ 6004510 w 6127024"/>
              <a:gd name="connsiteY91-39828" fmla="*/ 6599256 h 6858000"/>
              <a:gd name="connsiteX92-39829" fmla="*/ 5986207 w 6127024"/>
              <a:gd name="connsiteY92-39830" fmla="*/ 6695855 h 6858000"/>
              <a:gd name="connsiteX93-39831" fmla="*/ 5979428 w 6127024"/>
              <a:gd name="connsiteY93-39832" fmla="*/ 6754678 h 6858000"/>
              <a:gd name="connsiteX94-39833" fmla="*/ 5983398 w 6127024"/>
              <a:gd name="connsiteY94-39834" fmla="*/ 6778641 h 6858000"/>
              <a:gd name="connsiteX95-39835" fmla="*/ 5984543 w 6127024"/>
              <a:gd name="connsiteY95-39836" fmla="*/ 6811016 h 6858000"/>
              <a:gd name="connsiteX96-39837" fmla="*/ 5979671 w 6127024"/>
              <a:gd name="connsiteY96-39838" fmla="*/ 6858000 h 6858000"/>
              <a:gd name="connsiteX97-39839" fmla="*/ 0 w 6127024"/>
              <a:gd name="connsiteY97-39840" fmla="*/ 6858000 h 6858000"/>
              <a:gd name="connsiteX98-39841" fmla="*/ 0 w 6127024"/>
              <a:gd name="connsiteY98-39842" fmla="*/ 0 h 6858000"/>
              <a:gd name="connsiteX0-39843" fmla="*/ 0 w 6127024"/>
              <a:gd name="connsiteY0-39844" fmla="*/ 0 h 6858000"/>
              <a:gd name="connsiteX1-39845" fmla="*/ 4965888 w 6127024"/>
              <a:gd name="connsiteY1-39846" fmla="*/ 0 h 6858000"/>
              <a:gd name="connsiteX2-39847" fmla="*/ 4967767 w 6127024"/>
              <a:gd name="connsiteY2-39848" fmla="*/ 7930 h 6858000"/>
              <a:gd name="connsiteX3-39849" fmla="*/ 4979444 w 6127024"/>
              <a:gd name="connsiteY3-39850" fmla="*/ 43921 h 6858000"/>
              <a:gd name="connsiteX4-39851" fmla="*/ 5021173 w 6127024"/>
              <a:gd name="connsiteY4-39852" fmla="*/ 123738 h 6858000"/>
              <a:gd name="connsiteX5-39853" fmla="*/ 5075458 w 6127024"/>
              <a:gd name="connsiteY5-39854" fmla="*/ 264355 h 6858000"/>
              <a:gd name="connsiteX6-39855" fmla="*/ 5081175 w 6127024"/>
              <a:gd name="connsiteY6-39856" fmla="*/ 277448 h 6858000"/>
              <a:gd name="connsiteX7-39857" fmla="*/ 5097011 w 6127024"/>
              <a:gd name="connsiteY7-39858" fmla="*/ 355616 h 6858000"/>
              <a:gd name="connsiteX8-39859" fmla="*/ 5153000 w 6127024"/>
              <a:gd name="connsiteY8-39860" fmla="*/ 507134 h 6858000"/>
              <a:gd name="connsiteX9-39861" fmla="*/ 5171282 w 6127024"/>
              <a:gd name="connsiteY9-39862" fmla="*/ 602071 h 6858000"/>
              <a:gd name="connsiteX10-39863" fmla="*/ 5176196 w 6127024"/>
              <a:gd name="connsiteY10-39864" fmla="*/ 636822 h 6858000"/>
              <a:gd name="connsiteX11-39865" fmla="*/ 5189051 w 6127024"/>
              <a:gd name="connsiteY11-39866" fmla="*/ 782518 h 6858000"/>
              <a:gd name="connsiteX12-39867" fmla="*/ 5218707 w 6127024"/>
              <a:gd name="connsiteY12-39868" fmla="*/ 886387 h 6858000"/>
              <a:gd name="connsiteX13-39869" fmla="*/ 5221281 w 6127024"/>
              <a:gd name="connsiteY13-39870" fmla="*/ 920873 h 6858000"/>
              <a:gd name="connsiteX14-39871" fmla="*/ 5201018 w 6127024"/>
              <a:gd name="connsiteY14-39872" fmla="*/ 1095027 h 6858000"/>
              <a:gd name="connsiteX15-39873" fmla="*/ 5189234 w 6127024"/>
              <a:gd name="connsiteY15-39874" fmla="*/ 1217308 h 6858000"/>
              <a:gd name="connsiteX16-39875" fmla="*/ 5202769 w 6127024"/>
              <a:gd name="connsiteY16-39876" fmla="*/ 1269450 h 6858000"/>
              <a:gd name="connsiteX17-39877" fmla="*/ 5225968 w 6127024"/>
              <a:gd name="connsiteY17-39878" fmla="*/ 1357994 h 6858000"/>
              <a:gd name="connsiteX18-39879" fmla="*/ 5231437 w 6127024"/>
              <a:gd name="connsiteY18-39880" fmla="*/ 1373779 h 6858000"/>
              <a:gd name="connsiteX19-39881" fmla="*/ 5237226 w 6127024"/>
              <a:gd name="connsiteY19-39882" fmla="*/ 1441327 h 6858000"/>
              <a:gd name="connsiteX20-39883" fmla="*/ 5255653 w 6127024"/>
              <a:gd name="connsiteY20-39884" fmla="*/ 1524712 h 6858000"/>
              <a:gd name="connsiteX21-39885" fmla="*/ 5263491 w 6127024"/>
              <a:gd name="connsiteY21-39886" fmla="*/ 1642938 h 6858000"/>
              <a:gd name="connsiteX22-39887" fmla="*/ 5256552 w 6127024"/>
              <a:gd name="connsiteY22-39888" fmla="*/ 1672509 h 6858000"/>
              <a:gd name="connsiteX23-39889" fmla="*/ 5266931 w 6127024"/>
              <a:gd name="connsiteY23-39890" fmla="*/ 1866147 h 6858000"/>
              <a:gd name="connsiteX24-39891" fmla="*/ 5255696 w 6127024"/>
              <a:gd name="connsiteY24-39892" fmla="*/ 1953770 h 6858000"/>
              <a:gd name="connsiteX25-39893" fmla="*/ 5252592 w 6127024"/>
              <a:gd name="connsiteY25-39894" fmla="*/ 2092210 h 6858000"/>
              <a:gd name="connsiteX26-39895" fmla="*/ 5250104 w 6127024"/>
              <a:gd name="connsiteY26-39896" fmla="*/ 2249166 h 6858000"/>
              <a:gd name="connsiteX27-39897" fmla="*/ 5251214 w 6127024"/>
              <a:gd name="connsiteY27-39898" fmla="*/ 2250944 h 6858000"/>
              <a:gd name="connsiteX28-39899" fmla="*/ 5250644 w 6127024"/>
              <a:gd name="connsiteY28-39900" fmla="*/ 2266619 h 6858000"/>
              <a:gd name="connsiteX29-39901" fmla="*/ 5293877 w 6127024"/>
              <a:gd name="connsiteY29-39902" fmla="*/ 2368649 h 6858000"/>
              <a:gd name="connsiteX30-39903" fmla="*/ 5311338 w 6127024"/>
              <a:gd name="connsiteY30-39904" fmla="*/ 2404034 h 6858000"/>
              <a:gd name="connsiteX31-39905" fmla="*/ 5338366 w 6127024"/>
              <a:gd name="connsiteY31-39906" fmla="*/ 2465052 h 6858000"/>
              <a:gd name="connsiteX32-39907" fmla="*/ 5371263 w 6127024"/>
              <a:gd name="connsiteY32-39908" fmla="*/ 2586413 h 6858000"/>
              <a:gd name="connsiteX33-39909" fmla="*/ 5407503 w 6127024"/>
              <a:gd name="connsiteY33-39910" fmla="*/ 2786290 h 6858000"/>
              <a:gd name="connsiteX34-39911" fmla="*/ 5407356 w 6127024"/>
              <a:gd name="connsiteY34-39912" fmla="*/ 2787545 h 6858000"/>
              <a:gd name="connsiteX35-39913" fmla="*/ 5457023 w 6127024"/>
              <a:gd name="connsiteY35-39914" fmla="*/ 2858292 h 6858000"/>
              <a:gd name="connsiteX36-39915" fmla="*/ 5479298 w 6127024"/>
              <a:gd name="connsiteY36-39916" fmla="*/ 2947791 h 6858000"/>
              <a:gd name="connsiteX37-39917" fmla="*/ 5481770 w 6127024"/>
              <a:gd name="connsiteY37-39918" fmla="*/ 2951352 h 6858000"/>
              <a:gd name="connsiteX38-39919" fmla="*/ 5482415 w 6127024"/>
              <a:gd name="connsiteY38-39920" fmla="*/ 3004079 h 6858000"/>
              <a:gd name="connsiteX39-39921" fmla="*/ 5503944 w 6127024"/>
              <a:gd name="connsiteY39-39922" fmla="*/ 3123335 h 6858000"/>
              <a:gd name="connsiteX40-39923" fmla="*/ 5516007 w 6127024"/>
              <a:gd name="connsiteY40-39924" fmla="*/ 3258473 h 6858000"/>
              <a:gd name="connsiteX41-39925" fmla="*/ 5589758 w 6127024"/>
              <a:gd name="connsiteY41-39926" fmla="*/ 3453699 h 6858000"/>
              <a:gd name="connsiteX42-39927" fmla="*/ 5596144 w 6127024"/>
              <a:gd name="connsiteY42-39928" fmla="*/ 3534624 h 6858000"/>
              <a:gd name="connsiteX43-39929" fmla="*/ 5597750 w 6127024"/>
              <a:gd name="connsiteY43-39930" fmla="*/ 3534129 h 6858000"/>
              <a:gd name="connsiteX44-39931" fmla="*/ 5618377 w 6127024"/>
              <a:gd name="connsiteY44-39932" fmla="*/ 3588431 h 6858000"/>
              <a:gd name="connsiteX45-39933" fmla="*/ 5655472 w 6127024"/>
              <a:gd name="connsiteY45-39934" fmla="*/ 3678877 h 6858000"/>
              <a:gd name="connsiteX46-39935" fmla="*/ 5683015 w 6127024"/>
              <a:gd name="connsiteY46-39936" fmla="*/ 3762025 h 6858000"/>
              <a:gd name="connsiteX47-39937" fmla="*/ 5696643 w 6127024"/>
              <a:gd name="connsiteY47-39938" fmla="*/ 3773888 h 6858000"/>
              <a:gd name="connsiteX48-39939" fmla="*/ 5768491 w 6127024"/>
              <a:gd name="connsiteY48-39940" fmla="*/ 3914399 h 6858000"/>
              <a:gd name="connsiteX49-39941" fmla="*/ 5793123 w 6127024"/>
              <a:gd name="connsiteY49-39942" fmla="*/ 3969952 h 6858000"/>
              <a:gd name="connsiteX50-39943" fmla="*/ 5808321 w 6127024"/>
              <a:gd name="connsiteY50-39944" fmla="*/ 3988153 h 6858000"/>
              <a:gd name="connsiteX51-39945" fmla="*/ 5825621 w 6127024"/>
              <a:gd name="connsiteY51-39946" fmla="*/ 4015525 h 6858000"/>
              <a:gd name="connsiteX52-39947" fmla="*/ 5860672 w 6127024"/>
              <a:gd name="connsiteY52-39948" fmla="*/ 4061579 h 6858000"/>
              <a:gd name="connsiteX53-39949" fmla="*/ 5872173 w 6127024"/>
              <a:gd name="connsiteY53-39950" fmla="*/ 4088497 h 6858000"/>
              <a:gd name="connsiteX54-39951" fmla="*/ 5894095 w 6127024"/>
              <a:gd name="connsiteY54-39952" fmla="*/ 4128857 h 6858000"/>
              <a:gd name="connsiteX55-39953" fmla="*/ 5903513 w 6127024"/>
              <a:gd name="connsiteY55-39954" fmla="*/ 4187661 h 6858000"/>
              <a:gd name="connsiteX56-39955" fmla="*/ 5917114 w 6127024"/>
              <a:gd name="connsiteY56-39956" fmla="*/ 4213096 h 6858000"/>
              <a:gd name="connsiteX57-39957" fmla="*/ 5924233 w 6127024"/>
              <a:gd name="connsiteY57-39958" fmla="*/ 4242060 h 6858000"/>
              <a:gd name="connsiteX58-39959" fmla="*/ 5928910 w 6127024"/>
              <a:gd name="connsiteY58-39960" fmla="*/ 4300973 h 6858000"/>
              <a:gd name="connsiteX59-39961" fmla="*/ 5939320 w 6127024"/>
              <a:gd name="connsiteY59-39962" fmla="*/ 4340435 h 6858000"/>
              <a:gd name="connsiteX60-39963" fmla="*/ 5946705 w 6127024"/>
              <a:gd name="connsiteY60-39964" fmla="*/ 4428051 h 6858000"/>
              <a:gd name="connsiteX61-39965" fmla="*/ 5949261 w 6127024"/>
              <a:gd name="connsiteY61-39966" fmla="*/ 4449185 h 6858000"/>
              <a:gd name="connsiteX62-39967" fmla="*/ 5968960 w 6127024"/>
              <a:gd name="connsiteY62-39968" fmla="*/ 4482655 h 6858000"/>
              <a:gd name="connsiteX63-39969" fmla="*/ 5998138 w 6127024"/>
              <a:gd name="connsiteY63-39970" fmla="*/ 4697518 h 6858000"/>
              <a:gd name="connsiteX64-39971" fmla="*/ 6007819 w 6127024"/>
              <a:gd name="connsiteY64-39972" fmla="*/ 4858148 h 6858000"/>
              <a:gd name="connsiteX65-39973" fmla="*/ 6007749 w 6127024"/>
              <a:gd name="connsiteY65-39974" fmla="*/ 4964715 h 6858000"/>
              <a:gd name="connsiteX66-39975" fmla="*/ 6005269 w 6127024"/>
              <a:gd name="connsiteY66-39976" fmla="*/ 5150567 h 6858000"/>
              <a:gd name="connsiteX67-39977" fmla="*/ 6001127 w 6127024"/>
              <a:gd name="connsiteY67-39978" fmla="*/ 5164609 h 6858000"/>
              <a:gd name="connsiteX68-39979" fmla="*/ 5998514 w 6127024"/>
              <a:gd name="connsiteY68-39980" fmla="*/ 5189673 h 6858000"/>
              <a:gd name="connsiteX69-39981" fmla="*/ 6018409 w 6127024"/>
              <a:gd name="connsiteY69-39982" fmla="*/ 5227157 h 6858000"/>
              <a:gd name="connsiteX70-39983" fmla="*/ 6036748 w 6127024"/>
              <a:gd name="connsiteY70-39984" fmla="*/ 5322752 h 6858000"/>
              <a:gd name="connsiteX71-39985" fmla="*/ 6036943 w 6127024"/>
              <a:gd name="connsiteY71-39986" fmla="*/ 5329480 h 6858000"/>
              <a:gd name="connsiteX72-39987" fmla="*/ 6037677 w 6127024"/>
              <a:gd name="connsiteY72-39988" fmla="*/ 5354807 h 6858000"/>
              <a:gd name="connsiteX73-39989" fmla="*/ 6039728 w 6127024"/>
              <a:gd name="connsiteY73-39990" fmla="*/ 5359416 h 6858000"/>
              <a:gd name="connsiteX74-39991" fmla="*/ 6053435 w 6127024"/>
              <a:gd name="connsiteY74-39992" fmla="*/ 5387547 h 6858000"/>
              <a:gd name="connsiteX75-39993" fmla="*/ 6065933 w 6127024"/>
              <a:gd name="connsiteY75-39994" fmla="*/ 5443002 h 6858000"/>
              <a:gd name="connsiteX76-39995" fmla="*/ 6068640 w 6127024"/>
              <a:gd name="connsiteY76-39996" fmla="*/ 5474503 h 6858000"/>
              <a:gd name="connsiteX77-39997" fmla="*/ 6080922 w 6127024"/>
              <a:gd name="connsiteY77-39998" fmla="*/ 5561070 h 6858000"/>
              <a:gd name="connsiteX78-39999" fmla="*/ 6096949 w 6127024"/>
              <a:gd name="connsiteY78-40000" fmla="*/ 5648179 h 6858000"/>
              <a:gd name="connsiteX79-40001" fmla="*/ 6121353 w 6127024"/>
              <a:gd name="connsiteY79-40002" fmla="*/ 5721725 h 6858000"/>
              <a:gd name="connsiteX80-40003" fmla="*/ 6109884 w 6127024"/>
              <a:gd name="connsiteY80-40004" fmla="*/ 5721959 h 6858000"/>
              <a:gd name="connsiteX81-40005" fmla="*/ 6127024 w 6127024"/>
              <a:gd name="connsiteY81-40006" fmla="*/ 5786902 h 6858000"/>
              <a:gd name="connsiteX82-40007" fmla="*/ 6115796 w 6127024"/>
              <a:gd name="connsiteY82-40008" fmla="*/ 5862844 h 6858000"/>
              <a:gd name="connsiteX83-40009" fmla="*/ 6102493 w 6127024"/>
              <a:gd name="connsiteY83-40010" fmla="*/ 5928602 h 6858000"/>
              <a:gd name="connsiteX84-40011" fmla="*/ 6056863 w 6127024"/>
              <a:gd name="connsiteY84-40012" fmla="*/ 6000643 h 6858000"/>
              <a:gd name="connsiteX85-40013" fmla="*/ 6045436 w 6127024"/>
              <a:gd name="connsiteY85-40014" fmla="*/ 6124480 h 6858000"/>
              <a:gd name="connsiteX86-40015" fmla="*/ 6030489 w 6127024"/>
              <a:gd name="connsiteY86-40016" fmla="*/ 6317666 h 6858000"/>
              <a:gd name="connsiteX87-40017" fmla="*/ 6007492 w 6127024"/>
              <a:gd name="connsiteY87-40018" fmla="*/ 6440818 h 6858000"/>
              <a:gd name="connsiteX88-40019" fmla="*/ 6009467 w 6127024"/>
              <a:gd name="connsiteY88-40020" fmla="*/ 6487076 h 6858000"/>
              <a:gd name="connsiteX89-40021" fmla="*/ 5995064 w 6127024"/>
              <a:gd name="connsiteY89-40022" fmla="*/ 6540791 h 6858000"/>
              <a:gd name="connsiteX90-40023" fmla="*/ 6004510 w 6127024"/>
              <a:gd name="connsiteY90-40024" fmla="*/ 6599256 h 6858000"/>
              <a:gd name="connsiteX91-40025" fmla="*/ 5986207 w 6127024"/>
              <a:gd name="connsiteY91-40026" fmla="*/ 6695855 h 6858000"/>
              <a:gd name="connsiteX92-40027" fmla="*/ 5979428 w 6127024"/>
              <a:gd name="connsiteY92-40028" fmla="*/ 6754678 h 6858000"/>
              <a:gd name="connsiteX93-40029" fmla="*/ 5983398 w 6127024"/>
              <a:gd name="connsiteY93-40030" fmla="*/ 6778641 h 6858000"/>
              <a:gd name="connsiteX94-40031" fmla="*/ 5984543 w 6127024"/>
              <a:gd name="connsiteY94-40032" fmla="*/ 6811016 h 6858000"/>
              <a:gd name="connsiteX95-40033" fmla="*/ 5979671 w 6127024"/>
              <a:gd name="connsiteY95-40034" fmla="*/ 6858000 h 6858000"/>
              <a:gd name="connsiteX96-40035" fmla="*/ 0 w 6127024"/>
              <a:gd name="connsiteY96-40036" fmla="*/ 6858000 h 6858000"/>
              <a:gd name="connsiteX97-40037" fmla="*/ 0 w 6127024"/>
              <a:gd name="connsiteY97-40038" fmla="*/ 0 h 6858000"/>
              <a:gd name="connsiteX0-40039" fmla="*/ 0 w 6127024"/>
              <a:gd name="connsiteY0-40040" fmla="*/ 0 h 6858000"/>
              <a:gd name="connsiteX1-40041" fmla="*/ 4965888 w 6127024"/>
              <a:gd name="connsiteY1-40042" fmla="*/ 0 h 6858000"/>
              <a:gd name="connsiteX2-40043" fmla="*/ 4967767 w 6127024"/>
              <a:gd name="connsiteY2-40044" fmla="*/ 7930 h 6858000"/>
              <a:gd name="connsiteX3-40045" fmla="*/ 4979444 w 6127024"/>
              <a:gd name="connsiteY3-40046" fmla="*/ 43921 h 6858000"/>
              <a:gd name="connsiteX4-40047" fmla="*/ 5021173 w 6127024"/>
              <a:gd name="connsiteY4-40048" fmla="*/ 123738 h 6858000"/>
              <a:gd name="connsiteX5-40049" fmla="*/ 5075458 w 6127024"/>
              <a:gd name="connsiteY5-40050" fmla="*/ 264355 h 6858000"/>
              <a:gd name="connsiteX6-40051" fmla="*/ 5081175 w 6127024"/>
              <a:gd name="connsiteY6-40052" fmla="*/ 277448 h 6858000"/>
              <a:gd name="connsiteX7-40053" fmla="*/ 5097011 w 6127024"/>
              <a:gd name="connsiteY7-40054" fmla="*/ 355616 h 6858000"/>
              <a:gd name="connsiteX8-40055" fmla="*/ 5153000 w 6127024"/>
              <a:gd name="connsiteY8-40056" fmla="*/ 507134 h 6858000"/>
              <a:gd name="connsiteX9-40057" fmla="*/ 5171282 w 6127024"/>
              <a:gd name="connsiteY9-40058" fmla="*/ 602071 h 6858000"/>
              <a:gd name="connsiteX10-40059" fmla="*/ 5176196 w 6127024"/>
              <a:gd name="connsiteY10-40060" fmla="*/ 636822 h 6858000"/>
              <a:gd name="connsiteX11-40061" fmla="*/ 5189051 w 6127024"/>
              <a:gd name="connsiteY11-40062" fmla="*/ 782518 h 6858000"/>
              <a:gd name="connsiteX12-40063" fmla="*/ 5218707 w 6127024"/>
              <a:gd name="connsiteY12-40064" fmla="*/ 886387 h 6858000"/>
              <a:gd name="connsiteX13-40065" fmla="*/ 5221281 w 6127024"/>
              <a:gd name="connsiteY13-40066" fmla="*/ 920873 h 6858000"/>
              <a:gd name="connsiteX14-40067" fmla="*/ 5201018 w 6127024"/>
              <a:gd name="connsiteY14-40068" fmla="*/ 1095027 h 6858000"/>
              <a:gd name="connsiteX15-40069" fmla="*/ 5189234 w 6127024"/>
              <a:gd name="connsiteY15-40070" fmla="*/ 1217308 h 6858000"/>
              <a:gd name="connsiteX16-40071" fmla="*/ 5202769 w 6127024"/>
              <a:gd name="connsiteY16-40072" fmla="*/ 1269450 h 6858000"/>
              <a:gd name="connsiteX17-40073" fmla="*/ 5225968 w 6127024"/>
              <a:gd name="connsiteY17-40074" fmla="*/ 1357994 h 6858000"/>
              <a:gd name="connsiteX18-40075" fmla="*/ 5231437 w 6127024"/>
              <a:gd name="connsiteY18-40076" fmla="*/ 1373779 h 6858000"/>
              <a:gd name="connsiteX19-40077" fmla="*/ 5237226 w 6127024"/>
              <a:gd name="connsiteY19-40078" fmla="*/ 1441327 h 6858000"/>
              <a:gd name="connsiteX20-40079" fmla="*/ 5255653 w 6127024"/>
              <a:gd name="connsiteY20-40080" fmla="*/ 1524712 h 6858000"/>
              <a:gd name="connsiteX21-40081" fmla="*/ 5263491 w 6127024"/>
              <a:gd name="connsiteY21-40082" fmla="*/ 1642938 h 6858000"/>
              <a:gd name="connsiteX22-40083" fmla="*/ 5256552 w 6127024"/>
              <a:gd name="connsiteY22-40084" fmla="*/ 1672509 h 6858000"/>
              <a:gd name="connsiteX23-40085" fmla="*/ 5266931 w 6127024"/>
              <a:gd name="connsiteY23-40086" fmla="*/ 1866147 h 6858000"/>
              <a:gd name="connsiteX24-40087" fmla="*/ 5255696 w 6127024"/>
              <a:gd name="connsiteY24-40088" fmla="*/ 1953770 h 6858000"/>
              <a:gd name="connsiteX25-40089" fmla="*/ 5252592 w 6127024"/>
              <a:gd name="connsiteY25-40090" fmla="*/ 2092210 h 6858000"/>
              <a:gd name="connsiteX26-40091" fmla="*/ 5250104 w 6127024"/>
              <a:gd name="connsiteY26-40092" fmla="*/ 2249166 h 6858000"/>
              <a:gd name="connsiteX27-40093" fmla="*/ 5251214 w 6127024"/>
              <a:gd name="connsiteY27-40094" fmla="*/ 2250944 h 6858000"/>
              <a:gd name="connsiteX28-40095" fmla="*/ 5250644 w 6127024"/>
              <a:gd name="connsiteY28-40096" fmla="*/ 2266619 h 6858000"/>
              <a:gd name="connsiteX29-40097" fmla="*/ 5293877 w 6127024"/>
              <a:gd name="connsiteY29-40098" fmla="*/ 2368649 h 6858000"/>
              <a:gd name="connsiteX30-40099" fmla="*/ 5311338 w 6127024"/>
              <a:gd name="connsiteY30-40100" fmla="*/ 2404034 h 6858000"/>
              <a:gd name="connsiteX31-40101" fmla="*/ 5338366 w 6127024"/>
              <a:gd name="connsiteY31-40102" fmla="*/ 2465052 h 6858000"/>
              <a:gd name="connsiteX32-40103" fmla="*/ 5371263 w 6127024"/>
              <a:gd name="connsiteY32-40104" fmla="*/ 2586413 h 6858000"/>
              <a:gd name="connsiteX33-40105" fmla="*/ 5407503 w 6127024"/>
              <a:gd name="connsiteY33-40106" fmla="*/ 2786290 h 6858000"/>
              <a:gd name="connsiteX34-40107" fmla="*/ 5407356 w 6127024"/>
              <a:gd name="connsiteY34-40108" fmla="*/ 2787545 h 6858000"/>
              <a:gd name="connsiteX35-40109" fmla="*/ 5457023 w 6127024"/>
              <a:gd name="connsiteY35-40110" fmla="*/ 2858292 h 6858000"/>
              <a:gd name="connsiteX36-40111" fmla="*/ 5479298 w 6127024"/>
              <a:gd name="connsiteY36-40112" fmla="*/ 2947791 h 6858000"/>
              <a:gd name="connsiteX37-40113" fmla="*/ 5481770 w 6127024"/>
              <a:gd name="connsiteY37-40114" fmla="*/ 2951352 h 6858000"/>
              <a:gd name="connsiteX38-40115" fmla="*/ 5482415 w 6127024"/>
              <a:gd name="connsiteY38-40116" fmla="*/ 3004079 h 6858000"/>
              <a:gd name="connsiteX39-40117" fmla="*/ 5503944 w 6127024"/>
              <a:gd name="connsiteY39-40118" fmla="*/ 3123335 h 6858000"/>
              <a:gd name="connsiteX40-40119" fmla="*/ 5516007 w 6127024"/>
              <a:gd name="connsiteY40-40120" fmla="*/ 3258473 h 6858000"/>
              <a:gd name="connsiteX41-40121" fmla="*/ 5589758 w 6127024"/>
              <a:gd name="connsiteY41-40122" fmla="*/ 3453699 h 6858000"/>
              <a:gd name="connsiteX42-40123" fmla="*/ 5596144 w 6127024"/>
              <a:gd name="connsiteY42-40124" fmla="*/ 3534624 h 6858000"/>
              <a:gd name="connsiteX43-40125" fmla="*/ 5597750 w 6127024"/>
              <a:gd name="connsiteY43-40126" fmla="*/ 3534129 h 6858000"/>
              <a:gd name="connsiteX44-40127" fmla="*/ 5618377 w 6127024"/>
              <a:gd name="connsiteY44-40128" fmla="*/ 3588431 h 6858000"/>
              <a:gd name="connsiteX45-40129" fmla="*/ 5655472 w 6127024"/>
              <a:gd name="connsiteY45-40130" fmla="*/ 3678877 h 6858000"/>
              <a:gd name="connsiteX46-40131" fmla="*/ 5683015 w 6127024"/>
              <a:gd name="connsiteY46-40132" fmla="*/ 3762025 h 6858000"/>
              <a:gd name="connsiteX47-40133" fmla="*/ 5696643 w 6127024"/>
              <a:gd name="connsiteY47-40134" fmla="*/ 3773888 h 6858000"/>
              <a:gd name="connsiteX48-40135" fmla="*/ 5768491 w 6127024"/>
              <a:gd name="connsiteY48-40136" fmla="*/ 3914399 h 6858000"/>
              <a:gd name="connsiteX49-40137" fmla="*/ 5793123 w 6127024"/>
              <a:gd name="connsiteY49-40138" fmla="*/ 3969952 h 6858000"/>
              <a:gd name="connsiteX50-40139" fmla="*/ 5808321 w 6127024"/>
              <a:gd name="connsiteY50-40140" fmla="*/ 3988153 h 6858000"/>
              <a:gd name="connsiteX51-40141" fmla="*/ 5825621 w 6127024"/>
              <a:gd name="connsiteY51-40142" fmla="*/ 4015525 h 6858000"/>
              <a:gd name="connsiteX52-40143" fmla="*/ 5860672 w 6127024"/>
              <a:gd name="connsiteY52-40144" fmla="*/ 4061579 h 6858000"/>
              <a:gd name="connsiteX53-40145" fmla="*/ 5872173 w 6127024"/>
              <a:gd name="connsiteY53-40146" fmla="*/ 4088497 h 6858000"/>
              <a:gd name="connsiteX54-40147" fmla="*/ 5894095 w 6127024"/>
              <a:gd name="connsiteY54-40148" fmla="*/ 4128857 h 6858000"/>
              <a:gd name="connsiteX55-40149" fmla="*/ 5903513 w 6127024"/>
              <a:gd name="connsiteY55-40150" fmla="*/ 4187661 h 6858000"/>
              <a:gd name="connsiteX56-40151" fmla="*/ 5917114 w 6127024"/>
              <a:gd name="connsiteY56-40152" fmla="*/ 4213096 h 6858000"/>
              <a:gd name="connsiteX57-40153" fmla="*/ 5924233 w 6127024"/>
              <a:gd name="connsiteY57-40154" fmla="*/ 4242060 h 6858000"/>
              <a:gd name="connsiteX58-40155" fmla="*/ 5928910 w 6127024"/>
              <a:gd name="connsiteY58-40156" fmla="*/ 4300973 h 6858000"/>
              <a:gd name="connsiteX59-40157" fmla="*/ 5946705 w 6127024"/>
              <a:gd name="connsiteY59-40158" fmla="*/ 4428051 h 6858000"/>
              <a:gd name="connsiteX60-40159" fmla="*/ 5949261 w 6127024"/>
              <a:gd name="connsiteY60-40160" fmla="*/ 4449185 h 6858000"/>
              <a:gd name="connsiteX61-40161" fmla="*/ 5968960 w 6127024"/>
              <a:gd name="connsiteY61-40162" fmla="*/ 4482655 h 6858000"/>
              <a:gd name="connsiteX62-40163" fmla="*/ 5998138 w 6127024"/>
              <a:gd name="connsiteY62-40164" fmla="*/ 4697518 h 6858000"/>
              <a:gd name="connsiteX63-40165" fmla="*/ 6007819 w 6127024"/>
              <a:gd name="connsiteY63-40166" fmla="*/ 4858148 h 6858000"/>
              <a:gd name="connsiteX64-40167" fmla="*/ 6007749 w 6127024"/>
              <a:gd name="connsiteY64-40168" fmla="*/ 4964715 h 6858000"/>
              <a:gd name="connsiteX65-40169" fmla="*/ 6005269 w 6127024"/>
              <a:gd name="connsiteY65-40170" fmla="*/ 5150567 h 6858000"/>
              <a:gd name="connsiteX66-40171" fmla="*/ 6001127 w 6127024"/>
              <a:gd name="connsiteY66-40172" fmla="*/ 5164609 h 6858000"/>
              <a:gd name="connsiteX67-40173" fmla="*/ 5998514 w 6127024"/>
              <a:gd name="connsiteY67-40174" fmla="*/ 5189673 h 6858000"/>
              <a:gd name="connsiteX68-40175" fmla="*/ 6018409 w 6127024"/>
              <a:gd name="connsiteY68-40176" fmla="*/ 5227157 h 6858000"/>
              <a:gd name="connsiteX69-40177" fmla="*/ 6036748 w 6127024"/>
              <a:gd name="connsiteY69-40178" fmla="*/ 5322752 h 6858000"/>
              <a:gd name="connsiteX70-40179" fmla="*/ 6036943 w 6127024"/>
              <a:gd name="connsiteY70-40180" fmla="*/ 5329480 h 6858000"/>
              <a:gd name="connsiteX71-40181" fmla="*/ 6037677 w 6127024"/>
              <a:gd name="connsiteY71-40182" fmla="*/ 5354807 h 6858000"/>
              <a:gd name="connsiteX72-40183" fmla="*/ 6039728 w 6127024"/>
              <a:gd name="connsiteY72-40184" fmla="*/ 5359416 h 6858000"/>
              <a:gd name="connsiteX73-40185" fmla="*/ 6053435 w 6127024"/>
              <a:gd name="connsiteY73-40186" fmla="*/ 5387547 h 6858000"/>
              <a:gd name="connsiteX74-40187" fmla="*/ 6065933 w 6127024"/>
              <a:gd name="connsiteY74-40188" fmla="*/ 5443002 h 6858000"/>
              <a:gd name="connsiteX75-40189" fmla="*/ 6068640 w 6127024"/>
              <a:gd name="connsiteY75-40190" fmla="*/ 5474503 h 6858000"/>
              <a:gd name="connsiteX76-40191" fmla="*/ 6080922 w 6127024"/>
              <a:gd name="connsiteY76-40192" fmla="*/ 5561070 h 6858000"/>
              <a:gd name="connsiteX77-40193" fmla="*/ 6096949 w 6127024"/>
              <a:gd name="connsiteY77-40194" fmla="*/ 5648179 h 6858000"/>
              <a:gd name="connsiteX78-40195" fmla="*/ 6121353 w 6127024"/>
              <a:gd name="connsiteY78-40196" fmla="*/ 5721725 h 6858000"/>
              <a:gd name="connsiteX79-40197" fmla="*/ 6109884 w 6127024"/>
              <a:gd name="connsiteY79-40198" fmla="*/ 5721959 h 6858000"/>
              <a:gd name="connsiteX80-40199" fmla="*/ 6127024 w 6127024"/>
              <a:gd name="connsiteY80-40200" fmla="*/ 5786902 h 6858000"/>
              <a:gd name="connsiteX81-40201" fmla="*/ 6115796 w 6127024"/>
              <a:gd name="connsiteY81-40202" fmla="*/ 5862844 h 6858000"/>
              <a:gd name="connsiteX82-40203" fmla="*/ 6102493 w 6127024"/>
              <a:gd name="connsiteY82-40204" fmla="*/ 5928602 h 6858000"/>
              <a:gd name="connsiteX83-40205" fmla="*/ 6056863 w 6127024"/>
              <a:gd name="connsiteY83-40206" fmla="*/ 6000643 h 6858000"/>
              <a:gd name="connsiteX84-40207" fmla="*/ 6045436 w 6127024"/>
              <a:gd name="connsiteY84-40208" fmla="*/ 6124480 h 6858000"/>
              <a:gd name="connsiteX85-40209" fmla="*/ 6030489 w 6127024"/>
              <a:gd name="connsiteY85-40210" fmla="*/ 6317666 h 6858000"/>
              <a:gd name="connsiteX86-40211" fmla="*/ 6007492 w 6127024"/>
              <a:gd name="connsiteY86-40212" fmla="*/ 6440818 h 6858000"/>
              <a:gd name="connsiteX87-40213" fmla="*/ 6009467 w 6127024"/>
              <a:gd name="connsiteY87-40214" fmla="*/ 6487076 h 6858000"/>
              <a:gd name="connsiteX88-40215" fmla="*/ 5995064 w 6127024"/>
              <a:gd name="connsiteY88-40216" fmla="*/ 6540791 h 6858000"/>
              <a:gd name="connsiteX89-40217" fmla="*/ 6004510 w 6127024"/>
              <a:gd name="connsiteY89-40218" fmla="*/ 6599256 h 6858000"/>
              <a:gd name="connsiteX90-40219" fmla="*/ 5986207 w 6127024"/>
              <a:gd name="connsiteY90-40220" fmla="*/ 6695855 h 6858000"/>
              <a:gd name="connsiteX91-40221" fmla="*/ 5979428 w 6127024"/>
              <a:gd name="connsiteY91-40222" fmla="*/ 6754678 h 6858000"/>
              <a:gd name="connsiteX92-40223" fmla="*/ 5983398 w 6127024"/>
              <a:gd name="connsiteY92-40224" fmla="*/ 6778641 h 6858000"/>
              <a:gd name="connsiteX93-40225" fmla="*/ 5984543 w 6127024"/>
              <a:gd name="connsiteY93-40226" fmla="*/ 6811016 h 6858000"/>
              <a:gd name="connsiteX94-40227" fmla="*/ 5979671 w 6127024"/>
              <a:gd name="connsiteY94-40228" fmla="*/ 6858000 h 6858000"/>
              <a:gd name="connsiteX95-40229" fmla="*/ 0 w 6127024"/>
              <a:gd name="connsiteY95-40230" fmla="*/ 6858000 h 6858000"/>
              <a:gd name="connsiteX96-40231" fmla="*/ 0 w 6127024"/>
              <a:gd name="connsiteY96-40232" fmla="*/ 0 h 6858000"/>
              <a:gd name="connsiteX0-40233" fmla="*/ 0 w 6127024"/>
              <a:gd name="connsiteY0-40234" fmla="*/ 0 h 6858000"/>
              <a:gd name="connsiteX1-40235" fmla="*/ 4965888 w 6127024"/>
              <a:gd name="connsiteY1-40236" fmla="*/ 0 h 6858000"/>
              <a:gd name="connsiteX2-40237" fmla="*/ 4967767 w 6127024"/>
              <a:gd name="connsiteY2-40238" fmla="*/ 7930 h 6858000"/>
              <a:gd name="connsiteX3-40239" fmla="*/ 4979444 w 6127024"/>
              <a:gd name="connsiteY3-40240" fmla="*/ 43921 h 6858000"/>
              <a:gd name="connsiteX4-40241" fmla="*/ 5021173 w 6127024"/>
              <a:gd name="connsiteY4-40242" fmla="*/ 123738 h 6858000"/>
              <a:gd name="connsiteX5-40243" fmla="*/ 5075458 w 6127024"/>
              <a:gd name="connsiteY5-40244" fmla="*/ 264355 h 6858000"/>
              <a:gd name="connsiteX6-40245" fmla="*/ 5081175 w 6127024"/>
              <a:gd name="connsiteY6-40246" fmla="*/ 277448 h 6858000"/>
              <a:gd name="connsiteX7-40247" fmla="*/ 5097011 w 6127024"/>
              <a:gd name="connsiteY7-40248" fmla="*/ 355616 h 6858000"/>
              <a:gd name="connsiteX8-40249" fmla="*/ 5153000 w 6127024"/>
              <a:gd name="connsiteY8-40250" fmla="*/ 507134 h 6858000"/>
              <a:gd name="connsiteX9-40251" fmla="*/ 5171282 w 6127024"/>
              <a:gd name="connsiteY9-40252" fmla="*/ 602071 h 6858000"/>
              <a:gd name="connsiteX10-40253" fmla="*/ 5176196 w 6127024"/>
              <a:gd name="connsiteY10-40254" fmla="*/ 636822 h 6858000"/>
              <a:gd name="connsiteX11-40255" fmla="*/ 5189051 w 6127024"/>
              <a:gd name="connsiteY11-40256" fmla="*/ 782518 h 6858000"/>
              <a:gd name="connsiteX12-40257" fmla="*/ 5218707 w 6127024"/>
              <a:gd name="connsiteY12-40258" fmla="*/ 886387 h 6858000"/>
              <a:gd name="connsiteX13-40259" fmla="*/ 5221281 w 6127024"/>
              <a:gd name="connsiteY13-40260" fmla="*/ 920873 h 6858000"/>
              <a:gd name="connsiteX14-40261" fmla="*/ 5201018 w 6127024"/>
              <a:gd name="connsiteY14-40262" fmla="*/ 1095027 h 6858000"/>
              <a:gd name="connsiteX15-40263" fmla="*/ 5189234 w 6127024"/>
              <a:gd name="connsiteY15-40264" fmla="*/ 1217308 h 6858000"/>
              <a:gd name="connsiteX16-40265" fmla="*/ 5202769 w 6127024"/>
              <a:gd name="connsiteY16-40266" fmla="*/ 1269450 h 6858000"/>
              <a:gd name="connsiteX17-40267" fmla="*/ 5225968 w 6127024"/>
              <a:gd name="connsiteY17-40268" fmla="*/ 1357994 h 6858000"/>
              <a:gd name="connsiteX18-40269" fmla="*/ 5231437 w 6127024"/>
              <a:gd name="connsiteY18-40270" fmla="*/ 1373779 h 6858000"/>
              <a:gd name="connsiteX19-40271" fmla="*/ 5237226 w 6127024"/>
              <a:gd name="connsiteY19-40272" fmla="*/ 1441327 h 6858000"/>
              <a:gd name="connsiteX20-40273" fmla="*/ 5255653 w 6127024"/>
              <a:gd name="connsiteY20-40274" fmla="*/ 1524712 h 6858000"/>
              <a:gd name="connsiteX21-40275" fmla="*/ 5263491 w 6127024"/>
              <a:gd name="connsiteY21-40276" fmla="*/ 1642938 h 6858000"/>
              <a:gd name="connsiteX22-40277" fmla="*/ 5256552 w 6127024"/>
              <a:gd name="connsiteY22-40278" fmla="*/ 1672509 h 6858000"/>
              <a:gd name="connsiteX23-40279" fmla="*/ 5266931 w 6127024"/>
              <a:gd name="connsiteY23-40280" fmla="*/ 1866147 h 6858000"/>
              <a:gd name="connsiteX24-40281" fmla="*/ 5255696 w 6127024"/>
              <a:gd name="connsiteY24-40282" fmla="*/ 1953770 h 6858000"/>
              <a:gd name="connsiteX25-40283" fmla="*/ 5252592 w 6127024"/>
              <a:gd name="connsiteY25-40284" fmla="*/ 2092210 h 6858000"/>
              <a:gd name="connsiteX26-40285" fmla="*/ 5250104 w 6127024"/>
              <a:gd name="connsiteY26-40286" fmla="*/ 2249166 h 6858000"/>
              <a:gd name="connsiteX27-40287" fmla="*/ 5251214 w 6127024"/>
              <a:gd name="connsiteY27-40288" fmla="*/ 2250944 h 6858000"/>
              <a:gd name="connsiteX28-40289" fmla="*/ 5250644 w 6127024"/>
              <a:gd name="connsiteY28-40290" fmla="*/ 2266619 h 6858000"/>
              <a:gd name="connsiteX29-40291" fmla="*/ 5293877 w 6127024"/>
              <a:gd name="connsiteY29-40292" fmla="*/ 2368649 h 6858000"/>
              <a:gd name="connsiteX30-40293" fmla="*/ 5311338 w 6127024"/>
              <a:gd name="connsiteY30-40294" fmla="*/ 2404034 h 6858000"/>
              <a:gd name="connsiteX31-40295" fmla="*/ 5338366 w 6127024"/>
              <a:gd name="connsiteY31-40296" fmla="*/ 2465052 h 6858000"/>
              <a:gd name="connsiteX32-40297" fmla="*/ 5371263 w 6127024"/>
              <a:gd name="connsiteY32-40298" fmla="*/ 2586413 h 6858000"/>
              <a:gd name="connsiteX33-40299" fmla="*/ 5407503 w 6127024"/>
              <a:gd name="connsiteY33-40300" fmla="*/ 2786290 h 6858000"/>
              <a:gd name="connsiteX34-40301" fmla="*/ 5407356 w 6127024"/>
              <a:gd name="connsiteY34-40302" fmla="*/ 2787545 h 6858000"/>
              <a:gd name="connsiteX35-40303" fmla="*/ 5457023 w 6127024"/>
              <a:gd name="connsiteY35-40304" fmla="*/ 2858292 h 6858000"/>
              <a:gd name="connsiteX36-40305" fmla="*/ 5479298 w 6127024"/>
              <a:gd name="connsiteY36-40306" fmla="*/ 2947791 h 6858000"/>
              <a:gd name="connsiteX37-40307" fmla="*/ 5481770 w 6127024"/>
              <a:gd name="connsiteY37-40308" fmla="*/ 2951352 h 6858000"/>
              <a:gd name="connsiteX38-40309" fmla="*/ 5482415 w 6127024"/>
              <a:gd name="connsiteY38-40310" fmla="*/ 3004079 h 6858000"/>
              <a:gd name="connsiteX39-40311" fmla="*/ 5503944 w 6127024"/>
              <a:gd name="connsiteY39-40312" fmla="*/ 3123335 h 6858000"/>
              <a:gd name="connsiteX40-40313" fmla="*/ 5516007 w 6127024"/>
              <a:gd name="connsiteY40-40314" fmla="*/ 3258473 h 6858000"/>
              <a:gd name="connsiteX41-40315" fmla="*/ 5589758 w 6127024"/>
              <a:gd name="connsiteY41-40316" fmla="*/ 3453699 h 6858000"/>
              <a:gd name="connsiteX42-40317" fmla="*/ 5596144 w 6127024"/>
              <a:gd name="connsiteY42-40318" fmla="*/ 3534624 h 6858000"/>
              <a:gd name="connsiteX43-40319" fmla="*/ 5597750 w 6127024"/>
              <a:gd name="connsiteY43-40320" fmla="*/ 3534129 h 6858000"/>
              <a:gd name="connsiteX44-40321" fmla="*/ 5618377 w 6127024"/>
              <a:gd name="connsiteY44-40322" fmla="*/ 3588431 h 6858000"/>
              <a:gd name="connsiteX45-40323" fmla="*/ 5655472 w 6127024"/>
              <a:gd name="connsiteY45-40324" fmla="*/ 3678877 h 6858000"/>
              <a:gd name="connsiteX46-40325" fmla="*/ 5683015 w 6127024"/>
              <a:gd name="connsiteY46-40326" fmla="*/ 3762025 h 6858000"/>
              <a:gd name="connsiteX47-40327" fmla="*/ 5696643 w 6127024"/>
              <a:gd name="connsiteY47-40328" fmla="*/ 3773888 h 6858000"/>
              <a:gd name="connsiteX48-40329" fmla="*/ 5768491 w 6127024"/>
              <a:gd name="connsiteY48-40330" fmla="*/ 3914399 h 6858000"/>
              <a:gd name="connsiteX49-40331" fmla="*/ 5793123 w 6127024"/>
              <a:gd name="connsiteY49-40332" fmla="*/ 3969952 h 6858000"/>
              <a:gd name="connsiteX50-40333" fmla="*/ 5808321 w 6127024"/>
              <a:gd name="connsiteY50-40334" fmla="*/ 3988153 h 6858000"/>
              <a:gd name="connsiteX51-40335" fmla="*/ 5825621 w 6127024"/>
              <a:gd name="connsiteY51-40336" fmla="*/ 4015525 h 6858000"/>
              <a:gd name="connsiteX52-40337" fmla="*/ 5860672 w 6127024"/>
              <a:gd name="connsiteY52-40338" fmla="*/ 4061579 h 6858000"/>
              <a:gd name="connsiteX53-40339" fmla="*/ 5872173 w 6127024"/>
              <a:gd name="connsiteY53-40340" fmla="*/ 4088497 h 6858000"/>
              <a:gd name="connsiteX54-40341" fmla="*/ 5894095 w 6127024"/>
              <a:gd name="connsiteY54-40342" fmla="*/ 4128857 h 6858000"/>
              <a:gd name="connsiteX55-40343" fmla="*/ 5903513 w 6127024"/>
              <a:gd name="connsiteY55-40344" fmla="*/ 4187661 h 6858000"/>
              <a:gd name="connsiteX56-40345" fmla="*/ 5924233 w 6127024"/>
              <a:gd name="connsiteY56-40346" fmla="*/ 4242060 h 6858000"/>
              <a:gd name="connsiteX57-40347" fmla="*/ 5928910 w 6127024"/>
              <a:gd name="connsiteY57-40348" fmla="*/ 4300973 h 6858000"/>
              <a:gd name="connsiteX58-40349" fmla="*/ 5946705 w 6127024"/>
              <a:gd name="connsiteY58-40350" fmla="*/ 4428051 h 6858000"/>
              <a:gd name="connsiteX59-40351" fmla="*/ 5949261 w 6127024"/>
              <a:gd name="connsiteY59-40352" fmla="*/ 4449185 h 6858000"/>
              <a:gd name="connsiteX60-40353" fmla="*/ 5968960 w 6127024"/>
              <a:gd name="connsiteY60-40354" fmla="*/ 4482655 h 6858000"/>
              <a:gd name="connsiteX61-40355" fmla="*/ 5998138 w 6127024"/>
              <a:gd name="connsiteY61-40356" fmla="*/ 4697518 h 6858000"/>
              <a:gd name="connsiteX62-40357" fmla="*/ 6007819 w 6127024"/>
              <a:gd name="connsiteY62-40358" fmla="*/ 4858148 h 6858000"/>
              <a:gd name="connsiteX63-40359" fmla="*/ 6007749 w 6127024"/>
              <a:gd name="connsiteY63-40360" fmla="*/ 4964715 h 6858000"/>
              <a:gd name="connsiteX64-40361" fmla="*/ 6005269 w 6127024"/>
              <a:gd name="connsiteY64-40362" fmla="*/ 5150567 h 6858000"/>
              <a:gd name="connsiteX65-40363" fmla="*/ 6001127 w 6127024"/>
              <a:gd name="connsiteY65-40364" fmla="*/ 5164609 h 6858000"/>
              <a:gd name="connsiteX66-40365" fmla="*/ 5998514 w 6127024"/>
              <a:gd name="connsiteY66-40366" fmla="*/ 5189673 h 6858000"/>
              <a:gd name="connsiteX67-40367" fmla="*/ 6018409 w 6127024"/>
              <a:gd name="connsiteY67-40368" fmla="*/ 5227157 h 6858000"/>
              <a:gd name="connsiteX68-40369" fmla="*/ 6036748 w 6127024"/>
              <a:gd name="connsiteY68-40370" fmla="*/ 5322752 h 6858000"/>
              <a:gd name="connsiteX69-40371" fmla="*/ 6036943 w 6127024"/>
              <a:gd name="connsiteY69-40372" fmla="*/ 5329480 h 6858000"/>
              <a:gd name="connsiteX70-40373" fmla="*/ 6037677 w 6127024"/>
              <a:gd name="connsiteY70-40374" fmla="*/ 5354807 h 6858000"/>
              <a:gd name="connsiteX71-40375" fmla="*/ 6039728 w 6127024"/>
              <a:gd name="connsiteY71-40376" fmla="*/ 5359416 h 6858000"/>
              <a:gd name="connsiteX72-40377" fmla="*/ 6053435 w 6127024"/>
              <a:gd name="connsiteY72-40378" fmla="*/ 5387547 h 6858000"/>
              <a:gd name="connsiteX73-40379" fmla="*/ 6065933 w 6127024"/>
              <a:gd name="connsiteY73-40380" fmla="*/ 5443002 h 6858000"/>
              <a:gd name="connsiteX74-40381" fmla="*/ 6068640 w 6127024"/>
              <a:gd name="connsiteY74-40382" fmla="*/ 5474503 h 6858000"/>
              <a:gd name="connsiteX75-40383" fmla="*/ 6080922 w 6127024"/>
              <a:gd name="connsiteY75-40384" fmla="*/ 5561070 h 6858000"/>
              <a:gd name="connsiteX76-40385" fmla="*/ 6096949 w 6127024"/>
              <a:gd name="connsiteY76-40386" fmla="*/ 5648179 h 6858000"/>
              <a:gd name="connsiteX77-40387" fmla="*/ 6121353 w 6127024"/>
              <a:gd name="connsiteY77-40388" fmla="*/ 5721725 h 6858000"/>
              <a:gd name="connsiteX78-40389" fmla="*/ 6109884 w 6127024"/>
              <a:gd name="connsiteY78-40390" fmla="*/ 5721959 h 6858000"/>
              <a:gd name="connsiteX79-40391" fmla="*/ 6127024 w 6127024"/>
              <a:gd name="connsiteY79-40392" fmla="*/ 5786902 h 6858000"/>
              <a:gd name="connsiteX80-40393" fmla="*/ 6115796 w 6127024"/>
              <a:gd name="connsiteY80-40394" fmla="*/ 5862844 h 6858000"/>
              <a:gd name="connsiteX81-40395" fmla="*/ 6102493 w 6127024"/>
              <a:gd name="connsiteY81-40396" fmla="*/ 5928602 h 6858000"/>
              <a:gd name="connsiteX82-40397" fmla="*/ 6056863 w 6127024"/>
              <a:gd name="connsiteY82-40398" fmla="*/ 6000643 h 6858000"/>
              <a:gd name="connsiteX83-40399" fmla="*/ 6045436 w 6127024"/>
              <a:gd name="connsiteY83-40400" fmla="*/ 6124480 h 6858000"/>
              <a:gd name="connsiteX84-40401" fmla="*/ 6030489 w 6127024"/>
              <a:gd name="connsiteY84-40402" fmla="*/ 6317666 h 6858000"/>
              <a:gd name="connsiteX85-40403" fmla="*/ 6007492 w 6127024"/>
              <a:gd name="connsiteY85-40404" fmla="*/ 6440818 h 6858000"/>
              <a:gd name="connsiteX86-40405" fmla="*/ 6009467 w 6127024"/>
              <a:gd name="connsiteY86-40406" fmla="*/ 6487076 h 6858000"/>
              <a:gd name="connsiteX87-40407" fmla="*/ 5995064 w 6127024"/>
              <a:gd name="connsiteY87-40408" fmla="*/ 6540791 h 6858000"/>
              <a:gd name="connsiteX88-40409" fmla="*/ 6004510 w 6127024"/>
              <a:gd name="connsiteY88-40410" fmla="*/ 6599256 h 6858000"/>
              <a:gd name="connsiteX89-40411" fmla="*/ 5986207 w 6127024"/>
              <a:gd name="connsiteY89-40412" fmla="*/ 6695855 h 6858000"/>
              <a:gd name="connsiteX90-40413" fmla="*/ 5979428 w 6127024"/>
              <a:gd name="connsiteY90-40414" fmla="*/ 6754678 h 6858000"/>
              <a:gd name="connsiteX91-40415" fmla="*/ 5983398 w 6127024"/>
              <a:gd name="connsiteY91-40416" fmla="*/ 6778641 h 6858000"/>
              <a:gd name="connsiteX92-40417" fmla="*/ 5984543 w 6127024"/>
              <a:gd name="connsiteY92-40418" fmla="*/ 6811016 h 6858000"/>
              <a:gd name="connsiteX93-40419" fmla="*/ 5979671 w 6127024"/>
              <a:gd name="connsiteY93-40420" fmla="*/ 6858000 h 6858000"/>
              <a:gd name="connsiteX94-40421" fmla="*/ 0 w 6127024"/>
              <a:gd name="connsiteY94-40422" fmla="*/ 6858000 h 6858000"/>
              <a:gd name="connsiteX95-40423" fmla="*/ 0 w 6127024"/>
              <a:gd name="connsiteY95-40424" fmla="*/ 0 h 6858000"/>
              <a:gd name="connsiteX0-40425" fmla="*/ 0 w 6127024"/>
              <a:gd name="connsiteY0-40426" fmla="*/ 0 h 6858000"/>
              <a:gd name="connsiteX1-40427" fmla="*/ 4965888 w 6127024"/>
              <a:gd name="connsiteY1-40428" fmla="*/ 0 h 6858000"/>
              <a:gd name="connsiteX2-40429" fmla="*/ 4967767 w 6127024"/>
              <a:gd name="connsiteY2-40430" fmla="*/ 7930 h 6858000"/>
              <a:gd name="connsiteX3-40431" fmla="*/ 4979444 w 6127024"/>
              <a:gd name="connsiteY3-40432" fmla="*/ 43921 h 6858000"/>
              <a:gd name="connsiteX4-40433" fmla="*/ 5021173 w 6127024"/>
              <a:gd name="connsiteY4-40434" fmla="*/ 123738 h 6858000"/>
              <a:gd name="connsiteX5-40435" fmla="*/ 5075458 w 6127024"/>
              <a:gd name="connsiteY5-40436" fmla="*/ 264355 h 6858000"/>
              <a:gd name="connsiteX6-40437" fmla="*/ 5081175 w 6127024"/>
              <a:gd name="connsiteY6-40438" fmla="*/ 277448 h 6858000"/>
              <a:gd name="connsiteX7-40439" fmla="*/ 5097011 w 6127024"/>
              <a:gd name="connsiteY7-40440" fmla="*/ 355616 h 6858000"/>
              <a:gd name="connsiteX8-40441" fmla="*/ 5153000 w 6127024"/>
              <a:gd name="connsiteY8-40442" fmla="*/ 507134 h 6858000"/>
              <a:gd name="connsiteX9-40443" fmla="*/ 5171282 w 6127024"/>
              <a:gd name="connsiteY9-40444" fmla="*/ 602071 h 6858000"/>
              <a:gd name="connsiteX10-40445" fmla="*/ 5176196 w 6127024"/>
              <a:gd name="connsiteY10-40446" fmla="*/ 636822 h 6858000"/>
              <a:gd name="connsiteX11-40447" fmla="*/ 5189051 w 6127024"/>
              <a:gd name="connsiteY11-40448" fmla="*/ 782518 h 6858000"/>
              <a:gd name="connsiteX12-40449" fmla="*/ 5218707 w 6127024"/>
              <a:gd name="connsiteY12-40450" fmla="*/ 886387 h 6858000"/>
              <a:gd name="connsiteX13-40451" fmla="*/ 5221281 w 6127024"/>
              <a:gd name="connsiteY13-40452" fmla="*/ 920873 h 6858000"/>
              <a:gd name="connsiteX14-40453" fmla="*/ 5201018 w 6127024"/>
              <a:gd name="connsiteY14-40454" fmla="*/ 1095027 h 6858000"/>
              <a:gd name="connsiteX15-40455" fmla="*/ 5189234 w 6127024"/>
              <a:gd name="connsiteY15-40456" fmla="*/ 1217308 h 6858000"/>
              <a:gd name="connsiteX16-40457" fmla="*/ 5202769 w 6127024"/>
              <a:gd name="connsiteY16-40458" fmla="*/ 1269450 h 6858000"/>
              <a:gd name="connsiteX17-40459" fmla="*/ 5225968 w 6127024"/>
              <a:gd name="connsiteY17-40460" fmla="*/ 1357994 h 6858000"/>
              <a:gd name="connsiteX18-40461" fmla="*/ 5231437 w 6127024"/>
              <a:gd name="connsiteY18-40462" fmla="*/ 1373779 h 6858000"/>
              <a:gd name="connsiteX19-40463" fmla="*/ 5237226 w 6127024"/>
              <a:gd name="connsiteY19-40464" fmla="*/ 1441327 h 6858000"/>
              <a:gd name="connsiteX20-40465" fmla="*/ 5255653 w 6127024"/>
              <a:gd name="connsiteY20-40466" fmla="*/ 1524712 h 6858000"/>
              <a:gd name="connsiteX21-40467" fmla="*/ 5263491 w 6127024"/>
              <a:gd name="connsiteY21-40468" fmla="*/ 1642938 h 6858000"/>
              <a:gd name="connsiteX22-40469" fmla="*/ 5256552 w 6127024"/>
              <a:gd name="connsiteY22-40470" fmla="*/ 1672509 h 6858000"/>
              <a:gd name="connsiteX23-40471" fmla="*/ 5266931 w 6127024"/>
              <a:gd name="connsiteY23-40472" fmla="*/ 1866147 h 6858000"/>
              <a:gd name="connsiteX24-40473" fmla="*/ 5255696 w 6127024"/>
              <a:gd name="connsiteY24-40474" fmla="*/ 1953770 h 6858000"/>
              <a:gd name="connsiteX25-40475" fmla="*/ 5252592 w 6127024"/>
              <a:gd name="connsiteY25-40476" fmla="*/ 2092210 h 6858000"/>
              <a:gd name="connsiteX26-40477" fmla="*/ 5250104 w 6127024"/>
              <a:gd name="connsiteY26-40478" fmla="*/ 2249166 h 6858000"/>
              <a:gd name="connsiteX27-40479" fmla="*/ 5251214 w 6127024"/>
              <a:gd name="connsiteY27-40480" fmla="*/ 2250944 h 6858000"/>
              <a:gd name="connsiteX28-40481" fmla="*/ 5250644 w 6127024"/>
              <a:gd name="connsiteY28-40482" fmla="*/ 2266619 h 6858000"/>
              <a:gd name="connsiteX29-40483" fmla="*/ 5293877 w 6127024"/>
              <a:gd name="connsiteY29-40484" fmla="*/ 2368649 h 6858000"/>
              <a:gd name="connsiteX30-40485" fmla="*/ 5311338 w 6127024"/>
              <a:gd name="connsiteY30-40486" fmla="*/ 2404034 h 6858000"/>
              <a:gd name="connsiteX31-40487" fmla="*/ 5338366 w 6127024"/>
              <a:gd name="connsiteY31-40488" fmla="*/ 2465052 h 6858000"/>
              <a:gd name="connsiteX32-40489" fmla="*/ 5371263 w 6127024"/>
              <a:gd name="connsiteY32-40490" fmla="*/ 2586413 h 6858000"/>
              <a:gd name="connsiteX33-40491" fmla="*/ 5407503 w 6127024"/>
              <a:gd name="connsiteY33-40492" fmla="*/ 2786290 h 6858000"/>
              <a:gd name="connsiteX34-40493" fmla="*/ 5407356 w 6127024"/>
              <a:gd name="connsiteY34-40494" fmla="*/ 2787545 h 6858000"/>
              <a:gd name="connsiteX35-40495" fmla="*/ 5457023 w 6127024"/>
              <a:gd name="connsiteY35-40496" fmla="*/ 2858292 h 6858000"/>
              <a:gd name="connsiteX36-40497" fmla="*/ 5479298 w 6127024"/>
              <a:gd name="connsiteY36-40498" fmla="*/ 2947791 h 6858000"/>
              <a:gd name="connsiteX37-40499" fmla="*/ 5481770 w 6127024"/>
              <a:gd name="connsiteY37-40500" fmla="*/ 2951352 h 6858000"/>
              <a:gd name="connsiteX38-40501" fmla="*/ 5482415 w 6127024"/>
              <a:gd name="connsiteY38-40502" fmla="*/ 3004079 h 6858000"/>
              <a:gd name="connsiteX39-40503" fmla="*/ 5503944 w 6127024"/>
              <a:gd name="connsiteY39-40504" fmla="*/ 3123335 h 6858000"/>
              <a:gd name="connsiteX40-40505" fmla="*/ 5516007 w 6127024"/>
              <a:gd name="connsiteY40-40506" fmla="*/ 3258473 h 6858000"/>
              <a:gd name="connsiteX41-40507" fmla="*/ 5589758 w 6127024"/>
              <a:gd name="connsiteY41-40508" fmla="*/ 3453699 h 6858000"/>
              <a:gd name="connsiteX42-40509" fmla="*/ 5596144 w 6127024"/>
              <a:gd name="connsiteY42-40510" fmla="*/ 3534624 h 6858000"/>
              <a:gd name="connsiteX43-40511" fmla="*/ 5597750 w 6127024"/>
              <a:gd name="connsiteY43-40512" fmla="*/ 3534129 h 6858000"/>
              <a:gd name="connsiteX44-40513" fmla="*/ 5618377 w 6127024"/>
              <a:gd name="connsiteY44-40514" fmla="*/ 3588431 h 6858000"/>
              <a:gd name="connsiteX45-40515" fmla="*/ 5655472 w 6127024"/>
              <a:gd name="connsiteY45-40516" fmla="*/ 3678877 h 6858000"/>
              <a:gd name="connsiteX46-40517" fmla="*/ 5683015 w 6127024"/>
              <a:gd name="connsiteY46-40518" fmla="*/ 3762025 h 6858000"/>
              <a:gd name="connsiteX47-40519" fmla="*/ 5696643 w 6127024"/>
              <a:gd name="connsiteY47-40520" fmla="*/ 3773888 h 6858000"/>
              <a:gd name="connsiteX48-40521" fmla="*/ 5768491 w 6127024"/>
              <a:gd name="connsiteY48-40522" fmla="*/ 3914399 h 6858000"/>
              <a:gd name="connsiteX49-40523" fmla="*/ 5793123 w 6127024"/>
              <a:gd name="connsiteY49-40524" fmla="*/ 3969952 h 6858000"/>
              <a:gd name="connsiteX50-40525" fmla="*/ 5808321 w 6127024"/>
              <a:gd name="connsiteY50-40526" fmla="*/ 3988153 h 6858000"/>
              <a:gd name="connsiteX51-40527" fmla="*/ 5825621 w 6127024"/>
              <a:gd name="connsiteY51-40528" fmla="*/ 4015525 h 6858000"/>
              <a:gd name="connsiteX52-40529" fmla="*/ 5860672 w 6127024"/>
              <a:gd name="connsiteY52-40530" fmla="*/ 4061579 h 6858000"/>
              <a:gd name="connsiteX53-40531" fmla="*/ 5872173 w 6127024"/>
              <a:gd name="connsiteY53-40532" fmla="*/ 4088497 h 6858000"/>
              <a:gd name="connsiteX54-40533" fmla="*/ 5894095 w 6127024"/>
              <a:gd name="connsiteY54-40534" fmla="*/ 4128857 h 6858000"/>
              <a:gd name="connsiteX55-40535" fmla="*/ 5903513 w 6127024"/>
              <a:gd name="connsiteY55-40536" fmla="*/ 4187661 h 6858000"/>
              <a:gd name="connsiteX56-40537" fmla="*/ 5928910 w 6127024"/>
              <a:gd name="connsiteY56-40538" fmla="*/ 4300973 h 6858000"/>
              <a:gd name="connsiteX57-40539" fmla="*/ 5946705 w 6127024"/>
              <a:gd name="connsiteY57-40540" fmla="*/ 4428051 h 6858000"/>
              <a:gd name="connsiteX58-40541" fmla="*/ 5949261 w 6127024"/>
              <a:gd name="connsiteY58-40542" fmla="*/ 4449185 h 6858000"/>
              <a:gd name="connsiteX59-40543" fmla="*/ 5968960 w 6127024"/>
              <a:gd name="connsiteY59-40544" fmla="*/ 4482655 h 6858000"/>
              <a:gd name="connsiteX60-40545" fmla="*/ 5998138 w 6127024"/>
              <a:gd name="connsiteY60-40546" fmla="*/ 4697518 h 6858000"/>
              <a:gd name="connsiteX61-40547" fmla="*/ 6007819 w 6127024"/>
              <a:gd name="connsiteY61-40548" fmla="*/ 4858148 h 6858000"/>
              <a:gd name="connsiteX62-40549" fmla="*/ 6007749 w 6127024"/>
              <a:gd name="connsiteY62-40550" fmla="*/ 4964715 h 6858000"/>
              <a:gd name="connsiteX63-40551" fmla="*/ 6005269 w 6127024"/>
              <a:gd name="connsiteY63-40552" fmla="*/ 5150567 h 6858000"/>
              <a:gd name="connsiteX64-40553" fmla="*/ 6001127 w 6127024"/>
              <a:gd name="connsiteY64-40554" fmla="*/ 5164609 h 6858000"/>
              <a:gd name="connsiteX65-40555" fmla="*/ 5998514 w 6127024"/>
              <a:gd name="connsiteY65-40556" fmla="*/ 5189673 h 6858000"/>
              <a:gd name="connsiteX66-40557" fmla="*/ 6018409 w 6127024"/>
              <a:gd name="connsiteY66-40558" fmla="*/ 5227157 h 6858000"/>
              <a:gd name="connsiteX67-40559" fmla="*/ 6036748 w 6127024"/>
              <a:gd name="connsiteY67-40560" fmla="*/ 5322752 h 6858000"/>
              <a:gd name="connsiteX68-40561" fmla="*/ 6036943 w 6127024"/>
              <a:gd name="connsiteY68-40562" fmla="*/ 5329480 h 6858000"/>
              <a:gd name="connsiteX69-40563" fmla="*/ 6037677 w 6127024"/>
              <a:gd name="connsiteY69-40564" fmla="*/ 5354807 h 6858000"/>
              <a:gd name="connsiteX70-40565" fmla="*/ 6039728 w 6127024"/>
              <a:gd name="connsiteY70-40566" fmla="*/ 5359416 h 6858000"/>
              <a:gd name="connsiteX71-40567" fmla="*/ 6053435 w 6127024"/>
              <a:gd name="connsiteY71-40568" fmla="*/ 5387547 h 6858000"/>
              <a:gd name="connsiteX72-40569" fmla="*/ 6065933 w 6127024"/>
              <a:gd name="connsiteY72-40570" fmla="*/ 5443002 h 6858000"/>
              <a:gd name="connsiteX73-40571" fmla="*/ 6068640 w 6127024"/>
              <a:gd name="connsiteY73-40572" fmla="*/ 5474503 h 6858000"/>
              <a:gd name="connsiteX74-40573" fmla="*/ 6080922 w 6127024"/>
              <a:gd name="connsiteY74-40574" fmla="*/ 5561070 h 6858000"/>
              <a:gd name="connsiteX75-40575" fmla="*/ 6096949 w 6127024"/>
              <a:gd name="connsiteY75-40576" fmla="*/ 5648179 h 6858000"/>
              <a:gd name="connsiteX76-40577" fmla="*/ 6121353 w 6127024"/>
              <a:gd name="connsiteY76-40578" fmla="*/ 5721725 h 6858000"/>
              <a:gd name="connsiteX77-40579" fmla="*/ 6109884 w 6127024"/>
              <a:gd name="connsiteY77-40580" fmla="*/ 5721959 h 6858000"/>
              <a:gd name="connsiteX78-40581" fmla="*/ 6127024 w 6127024"/>
              <a:gd name="connsiteY78-40582" fmla="*/ 5786902 h 6858000"/>
              <a:gd name="connsiteX79-40583" fmla="*/ 6115796 w 6127024"/>
              <a:gd name="connsiteY79-40584" fmla="*/ 5862844 h 6858000"/>
              <a:gd name="connsiteX80-40585" fmla="*/ 6102493 w 6127024"/>
              <a:gd name="connsiteY80-40586" fmla="*/ 5928602 h 6858000"/>
              <a:gd name="connsiteX81-40587" fmla="*/ 6056863 w 6127024"/>
              <a:gd name="connsiteY81-40588" fmla="*/ 6000643 h 6858000"/>
              <a:gd name="connsiteX82-40589" fmla="*/ 6045436 w 6127024"/>
              <a:gd name="connsiteY82-40590" fmla="*/ 6124480 h 6858000"/>
              <a:gd name="connsiteX83-40591" fmla="*/ 6030489 w 6127024"/>
              <a:gd name="connsiteY83-40592" fmla="*/ 6317666 h 6858000"/>
              <a:gd name="connsiteX84-40593" fmla="*/ 6007492 w 6127024"/>
              <a:gd name="connsiteY84-40594" fmla="*/ 6440818 h 6858000"/>
              <a:gd name="connsiteX85-40595" fmla="*/ 6009467 w 6127024"/>
              <a:gd name="connsiteY85-40596" fmla="*/ 6487076 h 6858000"/>
              <a:gd name="connsiteX86-40597" fmla="*/ 5995064 w 6127024"/>
              <a:gd name="connsiteY86-40598" fmla="*/ 6540791 h 6858000"/>
              <a:gd name="connsiteX87-40599" fmla="*/ 6004510 w 6127024"/>
              <a:gd name="connsiteY87-40600" fmla="*/ 6599256 h 6858000"/>
              <a:gd name="connsiteX88-40601" fmla="*/ 5986207 w 6127024"/>
              <a:gd name="connsiteY88-40602" fmla="*/ 6695855 h 6858000"/>
              <a:gd name="connsiteX89-40603" fmla="*/ 5979428 w 6127024"/>
              <a:gd name="connsiteY89-40604" fmla="*/ 6754678 h 6858000"/>
              <a:gd name="connsiteX90-40605" fmla="*/ 5983398 w 6127024"/>
              <a:gd name="connsiteY90-40606" fmla="*/ 6778641 h 6858000"/>
              <a:gd name="connsiteX91-40607" fmla="*/ 5984543 w 6127024"/>
              <a:gd name="connsiteY91-40608" fmla="*/ 6811016 h 6858000"/>
              <a:gd name="connsiteX92-40609" fmla="*/ 5979671 w 6127024"/>
              <a:gd name="connsiteY92-40610" fmla="*/ 6858000 h 6858000"/>
              <a:gd name="connsiteX93-40611" fmla="*/ 0 w 6127024"/>
              <a:gd name="connsiteY93-40612" fmla="*/ 6858000 h 6858000"/>
              <a:gd name="connsiteX94-40613" fmla="*/ 0 w 6127024"/>
              <a:gd name="connsiteY94-40614" fmla="*/ 0 h 6858000"/>
              <a:gd name="connsiteX0-40615" fmla="*/ 0 w 6127024"/>
              <a:gd name="connsiteY0-40616" fmla="*/ 0 h 6858000"/>
              <a:gd name="connsiteX1-40617" fmla="*/ 4965888 w 6127024"/>
              <a:gd name="connsiteY1-40618" fmla="*/ 0 h 6858000"/>
              <a:gd name="connsiteX2-40619" fmla="*/ 4967767 w 6127024"/>
              <a:gd name="connsiteY2-40620" fmla="*/ 7930 h 6858000"/>
              <a:gd name="connsiteX3-40621" fmla="*/ 4979444 w 6127024"/>
              <a:gd name="connsiteY3-40622" fmla="*/ 43921 h 6858000"/>
              <a:gd name="connsiteX4-40623" fmla="*/ 5021173 w 6127024"/>
              <a:gd name="connsiteY4-40624" fmla="*/ 123738 h 6858000"/>
              <a:gd name="connsiteX5-40625" fmla="*/ 5075458 w 6127024"/>
              <a:gd name="connsiteY5-40626" fmla="*/ 264355 h 6858000"/>
              <a:gd name="connsiteX6-40627" fmla="*/ 5081175 w 6127024"/>
              <a:gd name="connsiteY6-40628" fmla="*/ 277448 h 6858000"/>
              <a:gd name="connsiteX7-40629" fmla="*/ 5097011 w 6127024"/>
              <a:gd name="connsiteY7-40630" fmla="*/ 355616 h 6858000"/>
              <a:gd name="connsiteX8-40631" fmla="*/ 5153000 w 6127024"/>
              <a:gd name="connsiteY8-40632" fmla="*/ 507134 h 6858000"/>
              <a:gd name="connsiteX9-40633" fmla="*/ 5171282 w 6127024"/>
              <a:gd name="connsiteY9-40634" fmla="*/ 602071 h 6858000"/>
              <a:gd name="connsiteX10-40635" fmla="*/ 5176196 w 6127024"/>
              <a:gd name="connsiteY10-40636" fmla="*/ 636822 h 6858000"/>
              <a:gd name="connsiteX11-40637" fmla="*/ 5189051 w 6127024"/>
              <a:gd name="connsiteY11-40638" fmla="*/ 782518 h 6858000"/>
              <a:gd name="connsiteX12-40639" fmla="*/ 5218707 w 6127024"/>
              <a:gd name="connsiteY12-40640" fmla="*/ 886387 h 6858000"/>
              <a:gd name="connsiteX13-40641" fmla="*/ 5221281 w 6127024"/>
              <a:gd name="connsiteY13-40642" fmla="*/ 920873 h 6858000"/>
              <a:gd name="connsiteX14-40643" fmla="*/ 5201018 w 6127024"/>
              <a:gd name="connsiteY14-40644" fmla="*/ 1095027 h 6858000"/>
              <a:gd name="connsiteX15-40645" fmla="*/ 5189234 w 6127024"/>
              <a:gd name="connsiteY15-40646" fmla="*/ 1217308 h 6858000"/>
              <a:gd name="connsiteX16-40647" fmla="*/ 5202769 w 6127024"/>
              <a:gd name="connsiteY16-40648" fmla="*/ 1269450 h 6858000"/>
              <a:gd name="connsiteX17-40649" fmla="*/ 5225968 w 6127024"/>
              <a:gd name="connsiteY17-40650" fmla="*/ 1357994 h 6858000"/>
              <a:gd name="connsiteX18-40651" fmla="*/ 5231437 w 6127024"/>
              <a:gd name="connsiteY18-40652" fmla="*/ 1373779 h 6858000"/>
              <a:gd name="connsiteX19-40653" fmla="*/ 5237226 w 6127024"/>
              <a:gd name="connsiteY19-40654" fmla="*/ 1441327 h 6858000"/>
              <a:gd name="connsiteX20-40655" fmla="*/ 5255653 w 6127024"/>
              <a:gd name="connsiteY20-40656" fmla="*/ 1524712 h 6858000"/>
              <a:gd name="connsiteX21-40657" fmla="*/ 5263491 w 6127024"/>
              <a:gd name="connsiteY21-40658" fmla="*/ 1642938 h 6858000"/>
              <a:gd name="connsiteX22-40659" fmla="*/ 5256552 w 6127024"/>
              <a:gd name="connsiteY22-40660" fmla="*/ 1672509 h 6858000"/>
              <a:gd name="connsiteX23-40661" fmla="*/ 5266931 w 6127024"/>
              <a:gd name="connsiteY23-40662" fmla="*/ 1866147 h 6858000"/>
              <a:gd name="connsiteX24-40663" fmla="*/ 5255696 w 6127024"/>
              <a:gd name="connsiteY24-40664" fmla="*/ 1953770 h 6858000"/>
              <a:gd name="connsiteX25-40665" fmla="*/ 5252592 w 6127024"/>
              <a:gd name="connsiteY25-40666" fmla="*/ 2092210 h 6858000"/>
              <a:gd name="connsiteX26-40667" fmla="*/ 5250104 w 6127024"/>
              <a:gd name="connsiteY26-40668" fmla="*/ 2249166 h 6858000"/>
              <a:gd name="connsiteX27-40669" fmla="*/ 5251214 w 6127024"/>
              <a:gd name="connsiteY27-40670" fmla="*/ 2250944 h 6858000"/>
              <a:gd name="connsiteX28-40671" fmla="*/ 5250644 w 6127024"/>
              <a:gd name="connsiteY28-40672" fmla="*/ 2266619 h 6858000"/>
              <a:gd name="connsiteX29-40673" fmla="*/ 5293877 w 6127024"/>
              <a:gd name="connsiteY29-40674" fmla="*/ 2368649 h 6858000"/>
              <a:gd name="connsiteX30-40675" fmla="*/ 5311338 w 6127024"/>
              <a:gd name="connsiteY30-40676" fmla="*/ 2404034 h 6858000"/>
              <a:gd name="connsiteX31-40677" fmla="*/ 5338366 w 6127024"/>
              <a:gd name="connsiteY31-40678" fmla="*/ 2465052 h 6858000"/>
              <a:gd name="connsiteX32-40679" fmla="*/ 5371263 w 6127024"/>
              <a:gd name="connsiteY32-40680" fmla="*/ 2586413 h 6858000"/>
              <a:gd name="connsiteX33-40681" fmla="*/ 5407503 w 6127024"/>
              <a:gd name="connsiteY33-40682" fmla="*/ 2786290 h 6858000"/>
              <a:gd name="connsiteX34-40683" fmla="*/ 5407356 w 6127024"/>
              <a:gd name="connsiteY34-40684" fmla="*/ 2787545 h 6858000"/>
              <a:gd name="connsiteX35-40685" fmla="*/ 5457023 w 6127024"/>
              <a:gd name="connsiteY35-40686" fmla="*/ 2858292 h 6858000"/>
              <a:gd name="connsiteX36-40687" fmla="*/ 5479298 w 6127024"/>
              <a:gd name="connsiteY36-40688" fmla="*/ 2947791 h 6858000"/>
              <a:gd name="connsiteX37-40689" fmla="*/ 5481770 w 6127024"/>
              <a:gd name="connsiteY37-40690" fmla="*/ 2951352 h 6858000"/>
              <a:gd name="connsiteX38-40691" fmla="*/ 5482415 w 6127024"/>
              <a:gd name="connsiteY38-40692" fmla="*/ 3004079 h 6858000"/>
              <a:gd name="connsiteX39-40693" fmla="*/ 5503944 w 6127024"/>
              <a:gd name="connsiteY39-40694" fmla="*/ 3123335 h 6858000"/>
              <a:gd name="connsiteX40-40695" fmla="*/ 5516007 w 6127024"/>
              <a:gd name="connsiteY40-40696" fmla="*/ 3258473 h 6858000"/>
              <a:gd name="connsiteX41-40697" fmla="*/ 5589758 w 6127024"/>
              <a:gd name="connsiteY41-40698" fmla="*/ 3453699 h 6858000"/>
              <a:gd name="connsiteX42-40699" fmla="*/ 5596144 w 6127024"/>
              <a:gd name="connsiteY42-40700" fmla="*/ 3534624 h 6858000"/>
              <a:gd name="connsiteX43-40701" fmla="*/ 5597750 w 6127024"/>
              <a:gd name="connsiteY43-40702" fmla="*/ 3534129 h 6858000"/>
              <a:gd name="connsiteX44-40703" fmla="*/ 5618377 w 6127024"/>
              <a:gd name="connsiteY44-40704" fmla="*/ 3588431 h 6858000"/>
              <a:gd name="connsiteX45-40705" fmla="*/ 5655472 w 6127024"/>
              <a:gd name="connsiteY45-40706" fmla="*/ 3678877 h 6858000"/>
              <a:gd name="connsiteX46-40707" fmla="*/ 5683015 w 6127024"/>
              <a:gd name="connsiteY46-40708" fmla="*/ 3762025 h 6858000"/>
              <a:gd name="connsiteX47-40709" fmla="*/ 5696643 w 6127024"/>
              <a:gd name="connsiteY47-40710" fmla="*/ 3773888 h 6858000"/>
              <a:gd name="connsiteX48-40711" fmla="*/ 5768491 w 6127024"/>
              <a:gd name="connsiteY48-40712" fmla="*/ 3914399 h 6858000"/>
              <a:gd name="connsiteX49-40713" fmla="*/ 5793123 w 6127024"/>
              <a:gd name="connsiteY49-40714" fmla="*/ 3969952 h 6858000"/>
              <a:gd name="connsiteX50-40715" fmla="*/ 5808321 w 6127024"/>
              <a:gd name="connsiteY50-40716" fmla="*/ 3988153 h 6858000"/>
              <a:gd name="connsiteX51-40717" fmla="*/ 5825621 w 6127024"/>
              <a:gd name="connsiteY51-40718" fmla="*/ 4015525 h 6858000"/>
              <a:gd name="connsiteX52-40719" fmla="*/ 5860672 w 6127024"/>
              <a:gd name="connsiteY52-40720" fmla="*/ 4061579 h 6858000"/>
              <a:gd name="connsiteX53-40721" fmla="*/ 5872173 w 6127024"/>
              <a:gd name="connsiteY53-40722" fmla="*/ 4088497 h 6858000"/>
              <a:gd name="connsiteX54-40723" fmla="*/ 5894095 w 6127024"/>
              <a:gd name="connsiteY54-40724" fmla="*/ 4128857 h 6858000"/>
              <a:gd name="connsiteX55-40725" fmla="*/ 5903513 w 6127024"/>
              <a:gd name="connsiteY55-40726" fmla="*/ 4187661 h 6858000"/>
              <a:gd name="connsiteX56-40727" fmla="*/ 5946705 w 6127024"/>
              <a:gd name="connsiteY56-40728" fmla="*/ 4428051 h 6858000"/>
              <a:gd name="connsiteX57-40729" fmla="*/ 5949261 w 6127024"/>
              <a:gd name="connsiteY57-40730" fmla="*/ 4449185 h 6858000"/>
              <a:gd name="connsiteX58-40731" fmla="*/ 5968960 w 6127024"/>
              <a:gd name="connsiteY58-40732" fmla="*/ 4482655 h 6858000"/>
              <a:gd name="connsiteX59-40733" fmla="*/ 5998138 w 6127024"/>
              <a:gd name="connsiteY59-40734" fmla="*/ 4697518 h 6858000"/>
              <a:gd name="connsiteX60-40735" fmla="*/ 6007819 w 6127024"/>
              <a:gd name="connsiteY60-40736" fmla="*/ 4858148 h 6858000"/>
              <a:gd name="connsiteX61-40737" fmla="*/ 6007749 w 6127024"/>
              <a:gd name="connsiteY61-40738" fmla="*/ 4964715 h 6858000"/>
              <a:gd name="connsiteX62-40739" fmla="*/ 6005269 w 6127024"/>
              <a:gd name="connsiteY62-40740" fmla="*/ 5150567 h 6858000"/>
              <a:gd name="connsiteX63-40741" fmla="*/ 6001127 w 6127024"/>
              <a:gd name="connsiteY63-40742" fmla="*/ 5164609 h 6858000"/>
              <a:gd name="connsiteX64-40743" fmla="*/ 5998514 w 6127024"/>
              <a:gd name="connsiteY64-40744" fmla="*/ 5189673 h 6858000"/>
              <a:gd name="connsiteX65-40745" fmla="*/ 6018409 w 6127024"/>
              <a:gd name="connsiteY65-40746" fmla="*/ 5227157 h 6858000"/>
              <a:gd name="connsiteX66-40747" fmla="*/ 6036748 w 6127024"/>
              <a:gd name="connsiteY66-40748" fmla="*/ 5322752 h 6858000"/>
              <a:gd name="connsiteX67-40749" fmla="*/ 6036943 w 6127024"/>
              <a:gd name="connsiteY67-40750" fmla="*/ 5329480 h 6858000"/>
              <a:gd name="connsiteX68-40751" fmla="*/ 6037677 w 6127024"/>
              <a:gd name="connsiteY68-40752" fmla="*/ 5354807 h 6858000"/>
              <a:gd name="connsiteX69-40753" fmla="*/ 6039728 w 6127024"/>
              <a:gd name="connsiteY69-40754" fmla="*/ 5359416 h 6858000"/>
              <a:gd name="connsiteX70-40755" fmla="*/ 6053435 w 6127024"/>
              <a:gd name="connsiteY70-40756" fmla="*/ 5387547 h 6858000"/>
              <a:gd name="connsiteX71-40757" fmla="*/ 6065933 w 6127024"/>
              <a:gd name="connsiteY71-40758" fmla="*/ 5443002 h 6858000"/>
              <a:gd name="connsiteX72-40759" fmla="*/ 6068640 w 6127024"/>
              <a:gd name="connsiteY72-40760" fmla="*/ 5474503 h 6858000"/>
              <a:gd name="connsiteX73-40761" fmla="*/ 6080922 w 6127024"/>
              <a:gd name="connsiteY73-40762" fmla="*/ 5561070 h 6858000"/>
              <a:gd name="connsiteX74-40763" fmla="*/ 6096949 w 6127024"/>
              <a:gd name="connsiteY74-40764" fmla="*/ 5648179 h 6858000"/>
              <a:gd name="connsiteX75-40765" fmla="*/ 6121353 w 6127024"/>
              <a:gd name="connsiteY75-40766" fmla="*/ 5721725 h 6858000"/>
              <a:gd name="connsiteX76-40767" fmla="*/ 6109884 w 6127024"/>
              <a:gd name="connsiteY76-40768" fmla="*/ 5721959 h 6858000"/>
              <a:gd name="connsiteX77-40769" fmla="*/ 6127024 w 6127024"/>
              <a:gd name="connsiteY77-40770" fmla="*/ 5786902 h 6858000"/>
              <a:gd name="connsiteX78-40771" fmla="*/ 6115796 w 6127024"/>
              <a:gd name="connsiteY78-40772" fmla="*/ 5862844 h 6858000"/>
              <a:gd name="connsiteX79-40773" fmla="*/ 6102493 w 6127024"/>
              <a:gd name="connsiteY79-40774" fmla="*/ 5928602 h 6858000"/>
              <a:gd name="connsiteX80-40775" fmla="*/ 6056863 w 6127024"/>
              <a:gd name="connsiteY80-40776" fmla="*/ 6000643 h 6858000"/>
              <a:gd name="connsiteX81-40777" fmla="*/ 6045436 w 6127024"/>
              <a:gd name="connsiteY81-40778" fmla="*/ 6124480 h 6858000"/>
              <a:gd name="connsiteX82-40779" fmla="*/ 6030489 w 6127024"/>
              <a:gd name="connsiteY82-40780" fmla="*/ 6317666 h 6858000"/>
              <a:gd name="connsiteX83-40781" fmla="*/ 6007492 w 6127024"/>
              <a:gd name="connsiteY83-40782" fmla="*/ 6440818 h 6858000"/>
              <a:gd name="connsiteX84-40783" fmla="*/ 6009467 w 6127024"/>
              <a:gd name="connsiteY84-40784" fmla="*/ 6487076 h 6858000"/>
              <a:gd name="connsiteX85-40785" fmla="*/ 5995064 w 6127024"/>
              <a:gd name="connsiteY85-40786" fmla="*/ 6540791 h 6858000"/>
              <a:gd name="connsiteX86-40787" fmla="*/ 6004510 w 6127024"/>
              <a:gd name="connsiteY86-40788" fmla="*/ 6599256 h 6858000"/>
              <a:gd name="connsiteX87-40789" fmla="*/ 5986207 w 6127024"/>
              <a:gd name="connsiteY87-40790" fmla="*/ 6695855 h 6858000"/>
              <a:gd name="connsiteX88-40791" fmla="*/ 5979428 w 6127024"/>
              <a:gd name="connsiteY88-40792" fmla="*/ 6754678 h 6858000"/>
              <a:gd name="connsiteX89-40793" fmla="*/ 5983398 w 6127024"/>
              <a:gd name="connsiteY89-40794" fmla="*/ 6778641 h 6858000"/>
              <a:gd name="connsiteX90-40795" fmla="*/ 5984543 w 6127024"/>
              <a:gd name="connsiteY90-40796" fmla="*/ 6811016 h 6858000"/>
              <a:gd name="connsiteX91-40797" fmla="*/ 5979671 w 6127024"/>
              <a:gd name="connsiteY91-40798" fmla="*/ 6858000 h 6858000"/>
              <a:gd name="connsiteX92-40799" fmla="*/ 0 w 6127024"/>
              <a:gd name="connsiteY92-40800" fmla="*/ 6858000 h 6858000"/>
              <a:gd name="connsiteX93-40801" fmla="*/ 0 w 6127024"/>
              <a:gd name="connsiteY93-40802" fmla="*/ 0 h 6858000"/>
              <a:gd name="connsiteX0-40803" fmla="*/ 0 w 6127024"/>
              <a:gd name="connsiteY0-40804" fmla="*/ 0 h 6858000"/>
              <a:gd name="connsiteX1-40805" fmla="*/ 4965888 w 6127024"/>
              <a:gd name="connsiteY1-40806" fmla="*/ 0 h 6858000"/>
              <a:gd name="connsiteX2-40807" fmla="*/ 4967767 w 6127024"/>
              <a:gd name="connsiteY2-40808" fmla="*/ 7930 h 6858000"/>
              <a:gd name="connsiteX3-40809" fmla="*/ 4979444 w 6127024"/>
              <a:gd name="connsiteY3-40810" fmla="*/ 43921 h 6858000"/>
              <a:gd name="connsiteX4-40811" fmla="*/ 5021173 w 6127024"/>
              <a:gd name="connsiteY4-40812" fmla="*/ 123738 h 6858000"/>
              <a:gd name="connsiteX5-40813" fmla="*/ 5075458 w 6127024"/>
              <a:gd name="connsiteY5-40814" fmla="*/ 264355 h 6858000"/>
              <a:gd name="connsiteX6-40815" fmla="*/ 5081175 w 6127024"/>
              <a:gd name="connsiteY6-40816" fmla="*/ 277448 h 6858000"/>
              <a:gd name="connsiteX7-40817" fmla="*/ 5097011 w 6127024"/>
              <a:gd name="connsiteY7-40818" fmla="*/ 355616 h 6858000"/>
              <a:gd name="connsiteX8-40819" fmla="*/ 5153000 w 6127024"/>
              <a:gd name="connsiteY8-40820" fmla="*/ 507134 h 6858000"/>
              <a:gd name="connsiteX9-40821" fmla="*/ 5171282 w 6127024"/>
              <a:gd name="connsiteY9-40822" fmla="*/ 602071 h 6858000"/>
              <a:gd name="connsiteX10-40823" fmla="*/ 5176196 w 6127024"/>
              <a:gd name="connsiteY10-40824" fmla="*/ 636822 h 6858000"/>
              <a:gd name="connsiteX11-40825" fmla="*/ 5189051 w 6127024"/>
              <a:gd name="connsiteY11-40826" fmla="*/ 782518 h 6858000"/>
              <a:gd name="connsiteX12-40827" fmla="*/ 5218707 w 6127024"/>
              <a:gd name="connsiteY12-40828" fmla="*/ 886387 h 6858000"/>
              <a:gd name="connsiteX13-40829" fmla="*/ 5221281 w 6127024"/>
              <a:gd name="connsiteY13-40830" fmla="*/ 920873 h 6858000"/>
              <a:gd name="connsiteX14-40831" fmla="*/ 5201018 w 6127024"/>
              <a:gd name="connsiteY14-40832" fmla="*/ 1095027 h 6858000"/>
              <a:gd name="connsiteX15-40833" fmla="*/ 5189234 w 6127024"/>
              <a:gd name="connsiteY15-40834" fmla="*/ 1217308 h 6858000"/>
              <a:gd name="connsiteX16-40835" fmla="*/ 5202769 w 6127024"/>
              <a:gd name="connsiteY16-40836" fmla="*/ 1269450 h 6858000"/>
              <a:gd name="connsiteX17-40837" fmla="*/ 5225968 w 6127024"/>
              <a:gd name="connsiteY17-40838" fmla="*/ 1357994 h 6858000"/>
              <a:gd name="connsiteX18-40839" fmla="*/ 5231437 w 6127024"/>
              <a:gd name="connsiteY18-40840" fmla="*/ 1373779 h 6858000"/>
              <a:gd name="connsiteX19-40841" fmla="*/ 5237226 w 6127024"/>
              <a:gd name="connsiteY19-40842" fmla="*/ 1441327 h 6858000"/>
              <a:gd name="connsiteX20-40843" fmla="*/ 5255653 w 6127024"/>
              <a:gd name="connsiteY20-40844" fmla="*/ 1524712 h 6858000"/>
              <a:gd name="connsiteX21-40845" fmla="*/ 5263491 w 6127024"/>
              <a:gd name="connsiteY21-40846" fmla="*/ 1642938 h 6858000"/>
              <a:gd name="connsiteX22-40847" fmla="*/ 5256552 w 6127024"/>
              <a:gd name="connsiteY22-40848" fmla="*/ 1672509 h 6858000"/>
              <a:gd name="connsiteX23-40849" fmla="*/ 5266931 w 6127024"/>
              <a:gd name="connsiteY23-40850" fmla="*/ 1866147 h 6858000"/>
              <a:gd name="connsiteX24-40851" fmla="*/ 5255696 w 6127024"/>
              <a:gd name="connsiteY24-40852" fmla="*/ 1953770 h 6858000"/>
              <a:gd name="connsiteX25-40853" fmla="*/ 5252592 w 6127024"/>
              <a:gd name="connsiteY25-40854" fmla="*/ 2092210 h 6858000"/>
              <a:gd name="connsiteX26-40855" fmla="*/ 5250104 w 6127024"/>
              <a:gd name="connsiteY26-40856" fmla="*/ 2249166 h 6858000"/>
              <a:gd name="connsiteX27-40857" fmla="*/ 5251214 w 6127024"/>
              <a:gd name="connsiteY27-40858" fmla="*/ 2250944 h 6858000"/>
              <a:gd name="connsiteX28-40859" fmla="*/ 5250644 w 6127024"/>
              <a:gd name="connsiteY28-40860" fmla="*/ 2266619 h 6858000"/>
              <a:gd name="connsiteX29-40861" fmla="*/ 5293877 w 6127024"/>
              <a:gd name="connsiteY29-40862" fmla="*/ 2368649 h 6858000"/>
              <a:gd name="connsiteX30-40863" fmla="*/ 5311338 w 6127024"/>
              <a:gd name="connsiteY30-40864" fmla="*/ 2404034 h 6858000"/>
              <a:gd name="connsiteX31-40865" fmla="*/ 5338366 w 6127024"/>
              <a:gd name="connsiteY31-40866" fmla="*/ 2465052 h 6858000"/>
              <a:gd name="connsiteX32-40867" fmla="*/ 5371263 w 6127024"/>
              <a:gd name="connsiteY32-40868" fmla="*/ 2586413 h 6858000"/>
              <a:gd name="connsiteX33-40869" fmla="*/ 5407503 w 6127024"/>
              <a:gd name="connsiteY33-40870" fmla="*/ 2786290 h 6858000"/>
              <a:gd name="connsiteX34-40871" fmla="*/ 5407356 w 6127024"/>
              <a:gd name="connsiteY34-40872" fmla="*/ 2787545 h 6858000"/>
              <a:gd name="connsiteX35-40873" fmla="*/ 5457023 w 6127024"/>
              <a:gd name="connsiteY35-40874" fmla="*/ 2858292 h 6858000"/>
              <a:gd name="connsiteX36-40875" fmla="*/ 5479298 w 6127024"/>
              <a:gd name="connsiteY36-40876" fmla="*/ 2947791 h 6858000"/>
              <a:gd name="connsiteX37-40877" fmla="*/ 5481770 w 6127024"/>
              <a:gd name="connsiteY37-40878" fmla="*/ 2951352 h 6858000"/>
              <a:gd name="connsiteX38-40879" fmla="*/ 5482415 w 6127024"/>
              <a:gd name="connsiteY38-40880" fmla="*/ 3004079 h 6858000"/>
              <a:gd name="connsiteX39-40881" fmla="*/ 5503944 w 6127024"/>
              <a:gd name="connsiteY39-40882" fmla="*/ 3123335 h 6858000"/>
              <a:gd name="connsiteX40-40883" fmla="*/ 5516007 w 6127024"/>
              <a:gd name="connsiteY40-40884" fmla="*/ 3258473 h 6858000"/>
              <a:gd name="connsiteX41-40885" fmla="*/ 5589758 w 6127024"/>
              <a:gd name="connsiteY41-40886" fmla="*/ 3453699 h 6858000"/>
              <a:gd name="connsiteX42-40887" fmla="*/ 5596144 w 6127024"/>
              <a:gd name="connsiteY42-40888" fmla="*/ 3534624 h 6858000"/>
              <a:gd name="connsiteX43-40889" fmla="*/ 5597750 w 6127024"/>
              <a:gd name="connsiteY43-40890" fmla="*/ 3534129 h 6858000"/>
              <a:gd name="connsiteX44-40891" fmla="*/ 5618377 w 6127024"/>
              <a:gd name="connsiteY44-40892" fmla="*/ 3588431 h 6858000"/>
              <a:gd name="connsiteX45-40893" fmla="*/ 5655472 w 6127024"/>
              <a:gd name="connsiteY45-40894" fmla="*/ 3678877 h 6858000"/>
              <a:gd name="connsiteX46-40895" fmla="*/ 5683015 w 6127024"/>
              <a:gd name="connsiteY46-40896" fmla="*/ 3762025 h 6858000"/>
              <a:gd name="connsiteX47-40897" fmla="*/ 5696643 w 6127024"/>
              <a:gd name="connsiteY47-40898" fmla="*/ 3773888 h 6858000"/>
              <a:gd name="connsiteX48-40899" fmla="*/ 5768491 w 6127024"/>
              <a:gd name="connsiteY48-40900" fmla="*/ 3914399 h 6858000"/>
              <a:gd name="connsiteX49-40901" fmla="*/ 5793123 w 6127024"/>
              <a:gd name="connsiteY49-40902" fmla="*/ 3969952 h 6858000"/>
              <a:gd name="connsiteX50-40903" fmla="*/ 5808321 w 6127024"/>
              <a:gd name="connsiteY50-40904" fmla="*/ 3988153 h 6858000"/>
              <a:gd name="connsiteX51-40905" fmla="*/ 5825621 w 6127024"/>
              <a:gd name="connsiteY51-40906" fmla="*/ 4015525 h 6858000"/>
              <a:gd name="connsiteX52-40907" fmla="*/ 5860672 w 6127024"/>
              <a:gd name="connsiteY52-40908" fmla="*/ 4061579 h 6858000"/>
              <a:gd name="connsiteX53-40909" fmla="*/ 5872173 w 6127024"/>
              <a:gd name="connsiteY53-40910" fmla="*/ 4088497 h 6858000"/>
              <a:gd name="connsiteX54-40911" fmla="*/ 5894095 w 6127024"/>
              <a:gd name="connsiteY54-40912" fmla="*/ 4128857 h 6858000"/>
              <a:gd name="connsiteX55-40913" fmla="*/ 5903513 w 6127024"/>
              <a:gd name="connsiteY55-40914" fmla="*/ 4187661 h 6858000"/>
              <a:gd name="connsiteX56-40915" fmla="*/ 5946705 w 6127024"/>
              <a:gd name="connsiteY56-40916" fmla="*/ 4428051 h 6858000"/>
              <a:gd name="connsiteX57-40917" fmla="*/ 5949261 w 6127024"/>
              <a:gd name="connsiteY57-40918" fmla="*/ 4449185 h 6858000"/>
              <a:gd name="connsiteX58-40919" fmla="*/ 5968960 w 6127024"/>
              <a:gd name="connsiteY58-40920" fmla="*/ 4482655 h 6858000"/>
              <a:gd name="connsiteX59-40921" fmla="*/ 5998138 w 6127024"/>
              <a:gd name="connsiteY59-40922" fmla="*/ 4697518 h 6858000"/>
              <a:gd name="connsiteX60-40923" fmla="*/ 6007819 w 6127024"/>
              <a:gd name="connsiteY60-40924" fmla="*/ 4858148 h 6858000"/>
              <a:gd name="connsiteX61-40925" fmla="*/ 6007749 w 6127024"/>
              <a:gd name="connsiteY61-40926" fmla="*/ 4964715 h 6858000"/>
              <a:gd name="connsiteX62-40927" fmla="*/ 6005269 w 6127024"/>
              <a:gd name="connsiteY62-40928" fmla="*/ 5150567 h 6858000"/>
              <a:gd name="connsiteX63-40929" fmla="*/ 6001127 w 6127024"/>
              <a:gd name="connsiteY63-40930" fmla="*/ 5164609 h 6858000"/>
              <a:gd name="connsiteX64-40931" fmla="*/ 5998514 w 6127024"/>
              <a:gd name="connsiteY64-40932" fmla="*/ 5189673 h 6858000"/>
              <a:gd name="connsiteX65-40933" fmla="*/ 6018409 w 6127024"/>
              <a:gd name="connsiteY65-40934" fmla="*/ 5227157 h 6858000"/>
              <a:gd name="connsiteX66-40935" fmla="*/ 6036748 w 6127024"/>
              <a:gd name="connsiteY66-40936" fmla="*/ 5322752 h 6858000"/>
              <a:gd name="connsiteX67-40937" fmla="*/ 6036943 w 6127024"/>
              <a:gd name="connsiteY67-40938" fmla="*/ 5329480 h 6858000"/>
              <a:gd name="connsiteX68-40939" fmla="*/ 6037677 w 6127024"/>
              <a:gd name="connsiteY68-40940" fmla="*/ 5354807 h 6858000"/>
              <a:gd name="connsiteX69-40941" fmla="*/ 6039728 w 6127024"/>
              <a:gd name="connsiteY69-40942" fmla="*/ 5359416 h 6858000"/>
              <a:gd name="connsiteX70-40943" fmla="*/ 6053435 w 6127024"/>
              <a:gd name="connsiteY70-40944" fmla="*/ 5387547 h 6858000"/>
              <a:gd name="connsiteX71-40945" fmla="*/ 6065933 w 6127024"/>
              <a:gd name="connsiteY71-40946" fmla="*/ 5443002 h 6858000"/>
              <a:gd name="connsiteX72-40947" fmla="*/ 6068640 w 6127024"/>
              <a:gd name="connsiteY72-40948" fmla="*/ 5474503 h 6858000"/>
              <a:gd name="connsiteX73-40949" fmla="*/ 6080922 w 6127024"/>
              <a:gd name="connsiteY73-40950" fmla="*/ 5561070 h 6858000"/>
              <a:gd name="connsiteX74-40951" fmla="*/ 6096949 w 6127024"/>
              <a:gd name="connsiteY74-40952" fmla="*/ 5648179 h 6858000"/>
              <a:gd name="connsiteX75-40953" fmla="*/ 6121353 w 6127024"/>
              <a:gd name="connsiteY75-40954" fmla="*/ 5721725 h 6858000"/>
              <a:gd name="connsiteX76-40955" fmla="*/ 6109884 w 6127024"/>
              <a:gd name="connsiteY76-40956" fmla="*/ 5721959 h 6858000"/>
              <a:gd name="connsiteX77-40957" fmla="*/ 6127024 w 6127024"/>
              <a:gd name="connsiteY77-40958" fmla="*/ 5786902 h 6858000"/>
              <a:gd name="connsiteX78-40959" fmla="*/ 6115796 w 6127024"/>
              <a:gd name="connsiteY78-40960" fmla="*/ 5862844 h 6858000"/>
              <a:gd name="connsiteX79-40961" fmla="*/ 6102493 w 6127024"/>
              <a:gd name="connsiteY79-40962" fmla="*/ 5928602 h 6858000"/>
              <a:gd name="connsiteX80-40963" fmla="*/ 6056863 w 6127024"/>
              <a:gd name="connsiteY80-40964" fmla="*/ 6000643 h 6858000"/>
              <a:gd name="connsiteX81-40965" fmla="*/ 6045436 w 6127024"/>
              <a:gd name="connsiteY81-40966" fmla="*/ 6124480 h 6858000"/>
              <a:gd name="connsiteX82-40967" fmla="*/ 6030489 w 6127024"/>
              <a:gd name="connsiteY82-40968" fmla="*/ 6317666 h 6858000"/>
              <a:gd name="connsiteX83-40969" fmla="*/ 6007492 w 6127024"/>
              <a:gd name="connsiteY83-40970" fmla="*/ 6440818 h 6858000"/>
              <a:gd name="connsiteX84-40971" fmla="*/ 6009467 w 6127024"/>
              <a:gd name="connsiteY84-40972" fmla="*/ 6487076 h 6858000"/>
              <a:gd name="connsiteX85-40973" fmla="*/ 5995064 w 6127024"/>
              <a:gd name="connsiteY85-40974" fmla="*/ 6540791 h 6858000"/>
              <a:gd name="connsiteX86-40975" fmla="*/ 6004510 w 6127024"/>
              <a:gd name="connsiteY86-40976" fmla="*/ 6599256 h 6858000"/>
              <a:gd name="connsiteX87-40977" fmla="*/ 5986207 w 6127024"/>
              <a:gd name="connsiteY87-40978" fmla="*/ 6695855 h 6858000"/>
              <a:gd name="connsiteX88-40979" fmla="*/ 5979428 w 6127024"/>
              <a:gd name="connsiteY88-40980" fmla="*/ 6754678 h 6858000"/>
              <a:gd name="connsiteX89-40981" fmla="*/ 5983398 w 6127024"/>
              <a:gd name="connsiteY89-40982" fmla="*/ 6778641 h 6858000"/>
              <a:gd name="connsiteX90-40983" fmla="*/ 5984543 w 6127024"/>
              <a:gd name="connsiteY90-40984" fmla="*/ 6811016 h 6858000"/>
              <a:gd name="connsiteX91-40985" fmla="*/ 5979671 w 6127024"/>
              <a:gd name="connsiteY91-40986" fmla="*/ 6858000 h 6858000"/>
              <a:gd name="connsiteX92-40987" fmla="*/ 0 w 6127024"/>
              <a:gd name="connsiteY92-40988" fmla="*/ 6858000 h 6858000"/>
              <a:gd name="connsiteX93-40989" fmla="*/ 0 w 6127024"/>
              <a:gd name="connsiteY93-40990" fmla="*/ 0 h 6858000"/>
              <a:gd name="connsiteX0-40991" fmla="*/ 0 w 6127024"/>
              <a:gd name="connsiteY0-40992" fmla="*/ 0 h 6858000"/>
              <a:gd name="connsiteX1-40993" fmla="*/ 4965888 w 6127024"/>
              <a:gd name="connsiteY1-40994" fmla="*/ 0 h 6858000"/>
              <a:gd name="connsiteX2-40995" fmla="*/ 4967767 w 6127024"/>
              <a:gd name="connsiteY2-40996" fmla="*/ 7930 h 6858000"/>
              <a:gd name="connsiteX3-40997" fmla="*/ 4979444 w 6127024"/>
              <a:gd name="connsiteY3-40998" fmla="*/ 43921 h 6858000"/>
              <a:gd name="connsiteX4-40999" fmla="*/ 5021173 w 6127024"/>
              <a:gd name="connsiteY4-41000" fmla="*/ 123738 h 6858000"/>
              <a:gd name="connsiteX5-41001" fmla="*/ 5075458 w 6127024"/>
              <a:gd name="connsiteY5-41002" fmla="*/ 264355 h 6858000"/>
              <a:gd name="connsiteX6-41003" fmla="*/ 5081175 w 6127024"/>
              <a:gd name="connsiteY6-41004" fmla="*/ 277448 h 6858000"/>
              <a:gd name="connsiteX7-41005" fmla="*/ 5097011 w 6127024"/>
              <a:gd name="connsiteY7-41006" fmla="*/ 355616 h 6858000"/>
              <a:gd name="connsiteX8-41007" fmla="*/ 5153000 w 6127024"/>
              <a:gd name="connsiteY8-41008" fmla="*/ 507134 h 6858000"/>
              <a:gd name="connsiteX9-41009" fmla="*/ 5171282 w 6127024"/>
              <a:gd name="connsiteY9-41010" fmla="*/ 602071 h 6858000"/>
              <a:gd name="connsiteX10-41011" fmla="*/ 5176196 w 6127024"/>
              <a:gd name="connsiteY10-41012" fmla="*/ 636822 h 6858000"/>
              <a:gd name="connsiteX11-41013" fmla="*/ 5189051 w 6127024"/>
              <a:gd name="connsiteY11-41014" fmla="*/ 782518 h 6858000"/>
              <a:gd name="connsiteX12-41015" fmla="*/ 5218707 w 6127024"/>
              <a:gd name="connsiteY12-41016" fmla="*/ 886387 h 6858000"/>
              <a:gd name="connsiteX13-41017" fmla="*/ 5221281 w 6127024"/>
              <a:gd name="connsiteY13-41018" fmla="*/ 920873 h 6858000"/>
              <a:gd name="connsiteX14-41019" fmla="*/ 5201018 w 6127024"/>
              <a:gd name="connsiteY14-41020" fmla="*/ 1095027 h 6858000"/>
              <a:gd name="connsiteX15-41021" fmla="*/ 5189234 w 6127024"/>
              <a:gd name="connsiteY15-41022" fmla="*/ 1217308 h 6858000"/>
              <a:gd name="connsiteX16-41023" fmla="*/ 5202769 w 6127024"/>
              <a:gd name="connsiteY16-41024" fmla="*/ 1269450 h 6858000"/>
              <a:gd name="connsiteX17-41025" fmla="*/ 5225968 w 6127024"/>
              <a:gd name="connsiteY17-41026" fmla="*/ 1357994 h 6858000"/>
              <a:gd name="connsiteX18-41027" fmla="*/ 5231437 w 6127024"/>
              <a:gd name="connsiteY18-41028" fmla="*/ 1373779 h 6858000"/>
              <a:gd name="connsiteX19-41029" fmla="*/ 5237226 w 6127024"/>
              <a:gd name="connsiteY19-41030" fmla="*/ 1441327 h 6858000"/>
              <a:gd name="connsiteX20-41031" fmla="*/ 5255653 w 6127024"/>
              <a:gd name="connsiteY20-41032" fmla="*/ 1524712 h 6858000"/>
              <a:gd name="connsiteX21-41033" fmla="*/ 5263491 w 6127024"/>
              <a:gd name="connsiteY21-41034" fmla="*/ 1642938 h 6858000"/>
              <a:gd name="connsiteX22-41035" fmla="*/ 5256552 w 6127024"/>
              <a:gd name="connsiteY22-41036" fmla="*/ 1672509 h 6858000"/>
              <a:gd name="connsiteX23-41037" fmla="*/ 5266931 w 6127024"/>
              <a:gd name="connsiteY23-41038" fmla="*/ 1866147 h 6858000"/>
              <a:gd name="connsiteX24-41039" fmla="*/ 5255696 w 6127024"/>
              <a:gd name="connsiteY24-41040" fmla="*/ 1953770 h 6858000"/>
              <a:gd name="connsiteX25-41041" fmla="*/ 5252592 w 6127024"/>
              <a:gd name="connsiteY25-41042" fmla="*/ 2092210 h 6858000"/>
              <a:gd name="connsiteX26-41043" fmla="*/ 5250104 w 6127024"/>
              <a:gd name="connsiteY26-41044" fmla="*/ 2249166 h 6858000"/>
              <a:gd name="connsiteX27-41045" fmla="*/ 5251214 w 6127024"/>
              <a:gd name="connsiteY27-41046" fmla="*/ 2250944 h 6858000"/>
              <a:gd name="connsiteX28-41047" fmla="*/ 5250644 w 6127024"/>
              <a:gd name="connsiteY28-41048" fmla="*/ 2266619 h 6858000"/>
              <a:gd name="connsiteX29-41049" fmla="*/ 5293877 w 6127024"/>
              <a:gd name="connsiteY29-41050" fmla="*/ 2368649 h 6858000"/>
              <a:gd name="connsiteX30-41051" fmla="*/ 5311338 w 6127024"/>
              <a:gd name="connsiteY30-41052" fmla="*/ 2404034 h 6858000"/>
              <a:gd name="connsiteX31-41053" fmla="*/ 5338366 w 6127024"/>
              <a:gd name="connsiteY31-41054" fmla="*/ 2465052 h 6858000"/>
              <a:gd name="connsiteX32-41055" fmla="*/ 5371263 w 6127024"/>
              <a:gd name="connsiteY32-41056" fmla="*/ 2586413 h 6858000"/>
              <a:gd name="connsiteX33-41057" fmla="*/ 5407503 w 6127024"/>
              <a:gd name="connsiteY33-41058" fmla="*/ 2786290 h 6858000"/>
              <a:gd name="connsiteX34-41059" fmla="*/ 5407356 w 6127024"/>
              <a:gd name="connsiteY34-41060" fmla="*/ 2787545 h 6858000"/>
              <a:gd name="connsiteX35-41061" fmla="*/ 5457023 w 6127024"/>
              <a:gd name="connsiteY35-41062" fmla="*/ 2858292 h 6858000"/>
              <a:gd name="connsiteX36-41063" fmla="*/ 5479298 w 6127024"/>
              <a:gd name="connsiteY36-41064" fmla="*/ 2947791 h 6858000"/>
              <a:gd name="connsiteX37-41065" fmla="*/ 5481770 w 6127024"/>
              <a:gd name="connsiteY37-41066" fmla="*/ 2951352 h 6858000"/>
              <a:gd name="connsiteX38-41067" fmla="*/ 5482415 w 6127024"/>
              <a:gd name="connsiteY38-41068" fmla="*/ 3004079 h 6858000"/>
              <a:gd name="connsiteX39-41069" fmla="*/ 5503944 w 6127024"/>
              <a:gd name="connsiteY39-41070" fmla="*/ 3123335 h 6858000"/>
              <a:gd name="connsiteX40-41071" fmla="*/ 5516007 w 6127024"/>
              <a:gd name="connsiteY40-41072" fmla="*/ 3258473 h 6858000"/>
              <a:gd name="connsiteX41-41073" fmla="*/ 5589758 w 6127024"/>
              <a:gd name="connsiteY41-41074" fmla="*/ 3453699 h 6858000"/>
              <a:gd name="connsiteX42-41075" fmla="*/ 5596144 w 6127024"/>
              <a:gd name="connsiteY42-41076" fmla="*/ 3534624 h 6858000"/>
              <a:gd name="connsiteX43-41077" fmla="*/ 5597750 w 6127024"/>
              <a:gd name="connsiteY43-41078" fmla="*/ 3534129 h 6858000"/>
              <a:gd name="connsiteX44-41079" fmla="*/ 5618377 w 6127024"/>
              <a:gd name="connsiteY44-41080" fmla="*/ 3588431 h 6858000"/>
              <a:gd name="connsiteX45-41081" fmla="*/ 5655472 w 6127024"/>
              <a:gd name="connsiteY45-41082" fmla="*/ 3678877 h 6858000"/>
              <a:gd name="connsiteX46-41083" fmla="*/ 5683015 w 6127024"/>
              <a:gd name="connsiteY46-41084" fmla="*/ 3762025 h 6858000"/>
              <a:gd name="connsiteX47-41085" fmla="*/ 5696643 w 6127024"/>
              <a:gd name="connsiteY47-41086" fmla="*/ 3773888 h 6858000"/>
              <a:gd name="connsiteX48-41087" fmla="*/ 5768491 w 6127024"/>
              <a:gd name="connsiteY48-41088" fmla="*/ 3914399 h 6858000"/>
              <a:gd name="connsiteX49-41089" fmla="*/ 5793123 w 6127024"/>
              <a:gd name="connsiteY49-41090" fmla="*/ 3969952 h 6858000"/>
              <a:gd name="connsiteX50-41091" fmla="*/ 5808321 w 6127024"/>
              <a:gd name="connsiteY50-41092" fmla="*/ 3988153 h 6858000"/>
              <a:gd name="connsiteX51-41093" fmla="*/ 5825621 w 6127024"/>
              <a:gd name="connsiteY51-41094" fmla="*/ 4015525 h 6858000"/>
              <a:gd name="connsiteX52-41095" fmla="*/ 5860672 w 6127024"/>
              <a:gd name="connsiteY52-41096" fmla="*/ 4061579 h 6858000"/>
              <a:gd name="connsiteX53-41097" fmla="*/ 5894095 w 6127024"/>
              <a:gd name="connsiteY53-41098" fmla="*/ 4128857 h 6858000"/>
              <a:gd name="connsiteX54-41099" fmla="*/ 5903513 w 6127024"/>
              <a:gd name="connsiteY54-41100" fmla="*/ 4187661 h 6858000"/>
              <a:gd name="connsiteX55-41101" fmla="*/ 5946705 w 6127024"/>
              <a:gd name="connsiteY55-41102" fmla="*/ 4428051 h 6858000"/>
              <a:gd name="connsiteX56-41103" fmla="*/ 5949261 w 6127024"/>
              <a:gd name="connsiteY56-41104" fmla="*/ 4449185 h 6858000"/>
              <a:gd name="connsiteX57-41105" fmla="*/ 5968960 w 6127024"/>
              <a:gd name="connsiteY57-41106" fmla="*/ 4482655 h 6858000"/>
              <a:gd name="connsiteX58-41107" fmla="*/ 5998138 w 6127024"/>
              <a:gd name="connsiteY58-41108" fmla="*/ 4697518 h 6858000"/>
              <a:gd name="connsiteX59-41109" fmla="*/ 6007819 w 6127024"/>
              <a:gd name="connsiteY59-41110" fmla="*/ 4858148 h 6858000"/>
              <a:gd name="connsiteX60-41111" fmla="*/ 6007749 w 6127024"/>
              <a:gd name="connsiteY60-41112" fmla="*/ 4964715 h 6858000"/>
              <a:gd name="connsiteX61-41113" fmla="*/ 6005269 w 6127024"/>
              <a:gd name="connsiteY61-41114" fmla="*/ 5150567 h 6858000"/>
              <a:gd name="connsiteX62-41115" fmla="*/ 6001127 w 6127024"/>
              <a:gd name="connsiteY62-41116" fmla="*/ 5164609 h 6858000"/>
              <a:gd name="connsiteX63-41117" fmla="*/ 5998514 w 6127024"/>
              <a:gd name="connsiteY63-41118" fmla="*/ 5189673 h 6858000"/>
              <a:gd name="connsiteX64-41119" fmla="*/ 6018409 w 6127024"/>
              <a:gd name="connsiteY64-41120" fmla="*/ 5227157 h 6858000"/>
              <a:gd name="connsiteX65-41121" fmla="*/ 6036748 w 6127024"/>
              <a:gd name="connsiteY65-41122" fmla="*/ 5322752 h 6858000"/>
              <a:gd name="connsiteX66-41123" fmla="*/ 6036943 w 6127024"/>
              <a:gd name="connsiteY66-41124" fmla="*/ 5329480 h 6858000"/>
              <a:gd name="connsiteX67-41125" fmla="*/ 6037677 w 6127024"/>
              <a:gd name="connsiteY67-41126" fmla="*/ 5354807 h 6858000"/>
              <a:gd name="connsiteX68-41127" fmla="*/ 6039728 w 6127024"/>
              <a:gd name="connsiteY68-41128" fmla="*/ 5359416 h 6858000"/>
              <a:gd name="connsiteX69-41129" fmla="*/ 6053435 w 6127024"/>
              <a:gd name="connsiteY69-41130" fmla="*/ 5387547 h 6858000"/>
              <a:gd name="connsiteX70-41131" fmla="*/ 6065933 w 6127024"/>
              <a:gd name="connsiteY70-41132" fmla="*/ 5443002 h 6858000"/>
              <a:gd name="connsiteX71-41133" fmla="*/ 6068640 w 6127024"/>
              <a:gd name="connsiteY71-41134" fmla="*/ 5474503 h 6858000"/>
              <a:gd name="connsiteX72-41135" fmla="*/ 6080922 w 6127024"/>
              <a:gd name="connsiteY72-41136" fmla="*/ 5561070 h 6858000"/>
              <a:gd name="connsiteX73-41137" fmla="*/ 6096949 w 6127024"/>
              <a:gd name="connsiteY73-41138" fmla="*/ 5648179 h 6858000"/>
              <a:gd name="connsiteX74-41139" fmla="*/ 6121353 w 6127024"/>
              <a:gd name="connsiteY74-41140" fmla="*/ 5721725 h 6858000"/>
              <a:gd name="connsiteX75-41141" fmla="*/ 6109884 w 6127024"/>
              <a:gd name="connsiteY75-41142" fmla="*/ 5721959 h 6858000"/>
              <a:gd name="connsiteX76-41143" fmla="*/ 6127024 w 6127024"/>
              <a:gd name="connsiteY76-41144" fmla="*/ 5786902 h 6858000"/>
              <a:gd name="connsiteX77-41145" fmla="*/ 6115796 w 6127024"/>
              <a:gd name="connsiteY77-41146" fmla="*/ 5862844 h 6858000"/>
              <a:gd name="connsiteX78-41147" fmla="*/ 6102493 w 6127024"/>
              <a:gd name="connsiteY78-41148" fmla="*/ 5928602 h 6858000"/>
              <a:gd name="connsiteX79-41149" fmla="*/ 6056863 w 6127024"/>
              <a:gd name="connsiteY79-41150" fmla="*/ 6000643 h 6858000"/>
              <a:gd name="connsiteX80-41151" fmla="*/ 6045436 w 6127024"/>
              <a:gd name="connsiteY80-41152" fmla="*/ 6124480 h 6858000"/>
              <a:gd name="connsiteX81-41153" fmla="*/ 6030489 w 6127024"/>
              <a:gd name="connsiteY81-41154" fmla="*/ 6317666 h 6858000"/>
              <a:gd name="connsiteX82-41155" fmla="*/ 6007492 w 6127024"/>
              <a:gd name="connsiteY82-41156" fmla="*/ 6440818 h 6858000"/>
              <a:gd name="connsiteX83-41157" fmla="*/ 6009467 w 6127024"/>
              <a:gd name="connsiteY83-41158" fmla="*/ 6487076 h 6858000"/>
              <a:gd name="connsiteX84-41159" fmla="*/ 5995064 w 6127024"/>
              <a:gd name="connsiteY84-41160" fmla="*/ 6540791 h 6858000"/>
              <a:gd name="connsiteX85-41161" fmla="*/ 6004510 w 6127024"/>
              <a:gd name="connsiteY85-41162" fmla="*/ 6599256 h 6858000"/>
              <a:gd name="connsiteX86-41163" fmla="*/ 5986207 w 6127024"/>
              <a:gd name="connsiteY86-41164" fmla="*/ 6695855 h 6858000"/>
              <a:gd name="connsiteX87-41165" fmla="*/ 5979428 w 6127024"/>
              <a:gd name="connsiteY87-41166" fmla="*/ 6754678 h 6858000"/>
              <a:gd name="connsiteX88-41167" fmla="*/ 5983398 w 6127024"/>
              <a:gd name="connsiteY88-41168" fmla="*/ 6778641 h 6858000"/>
              <a:gd name="connsiteX89-41169" fmla="*/ 5984543 w 6127024"/>
              <a:gd name="connsiteY89-41170" fmla="*/ 6811016 h 6858000"/>
              <a:gd name="connsiteX90-41171" fmla="*/ 5979671 w 6127024"/>
              <a:gd name="connsiteY90-41172" fmla="*/ 6858000 h 6858000"/>
              <a:gd name="connsiteX91-41173" fmla="*/ 0 w 6127024"/>
              <a:gd name="connsiteY91-41174" fmla="*/ 6858000 h 6858000"/>
              <a:gd name="connsiteX92-41175" fmla="*/ 0 w 6127024"/>
              <a:gd name="connsiteY92-41176" fmla="*/ 0 h 6858000"/>
              <a:gd name="connsiteX0-41177" fmla="*/ 0 w 6127024"/>
              <a:gd name="connsiteY0-41178" fmla="*/ 0 h 6858000"/>
              <a:gd name="connsiteX1-41179" fmla="*/ 4965888 w 6127024"/>
              <a:gd name="connsiteY1-41180" fmla="*/ 0 h 6858000"/>
              <a:gd name="connsiteX2-41181" fmla="*/ 4967767 w 6127024"/>
              <a:gd name="connsiteY2-41182" fmla="*/ 7930 h 6858000"/>
              <a:gd name="connsiteX3-41183" fmla="*/ 4979444 w 6127024"/>
              <a:gd name="connsiteY3-41184" fmla="*/ 43921 h 6858000"/>
              <a:gd name="connsiteX4-41185" fmla="*/ 5021173 w 6127024"/>
              <a:gd name="connsiteY4-41186" fmla="*/ 123738 h 6858000"/>
              <a:gd name="connsiteX5-41187" fmla="*/ 5075458 w 6127024"/>
              <a:gd name="connsiteY5-41188" fmla="*/ 264355 h 6858000"/>
              <a:gd name="connsiteX6-41189" fmla="*/ 5081175 w 6127024"/>
              <a:gd name="connsiteY6-41190" fmla="*/ 277448 h 6858000"/>
              <a:gd name="connsiteX7-41191" fmla="*/ 5097011 w 6127024"/>
              <a:gd name="connsiteY7-41192" fmla="*/ 355616 h 6858000"/>
              <a:gd name="connsiteX8-41193" fmla="*/ 5153000 w 6127024"/>
              <a:gd name="connsiteY8-41194" fmla="*/ 507134 h 6858000"/>
              <a:gd name="connsiteX9-41195" fmla="*/ 5171282 w 6127024"/>
              <a:gd name="connsiteY9-41196" fmla="*/ 602071 h 6858000"/>
              <a:gd name="connsiteX10-41197" fmla="*/ 5176196 w 6127024"/>
              <a:gd name="connsiteY10-41198" fmla="*/ 636822 h 6858000"/>
              <a:gd name="connsiteX11-41199" fmla="*/ 5189051 w 6127024"/>
              <a:gd name="connsiteY11-41200" fmla="*/ 782518 h 6858000"/>
              <a:gd name="connsiteX12-41201" fmla="*/ 5218707 w 6127024"/>
              <a:gd name="connsiteY12-41202" fmla="*/ 886387 h 6858000"/>
              <a:gd name="connsiteX13-41203" fmla="*/ 5221281 w 6127024"/>
              <a:gd name="connsiteY13-41204" fmla="*/ 920873 h 6858000"/>
              <a:gd name="connsiteX14-41205" fmla="*/ 5201018 w 6127024"/>
              <a:gd name="connsiteY14-41206" fmla="*/ 1095027 h 6858000"/>
              <a:gd name="connsiteX15-41207" fmla="*/ 5189234 w 6127024"/>
              <a:gd name="connsiteY15-41208" fmla="*/ 1217308 h 6858000"/>
              <a:gd name="connsiteX16-41209" fmla="*/ 5202769 w 6127024"/>
              <a:gd name="connsiteY16-41210" fmla="*/ 1269450 h 6858000"/>
              <a:gd name="connsiteX17-41211" fmla="*/ 5225968 w 6127024"/>
              <a:gd name="connsiteY17-41212" fmla="*/ 1357994 h 6858000"/>
              <a:gd name="connsiteX18-41213" fmla="*/ 5231437 w 6127024"/>
              <a:gd name="connsiteY18-41214" fmla="*/ 1373779 h 6858000"/>
              <a:gd name="connsiteX19-41215" fmla="*/ 5237226 w 6127024"/>
              <a:gd name="connsiteY19-41216" fmla="*/ 1441327 h 6858000"/>
              <a:gd name="connsiteX20-41217" fmla="*/ 5255653 w 6127024"/>
              <a:gd name="connsiteY20-41218" fmla="*/ 1524712 h 6858000"/>
              <a:gd name="connsiteX21-41219" fmla="*/ 5263491 w 6127024"/>
              <a:gd name="connsiteY21-41220" fmla="*/ 1642938 h 6858000"/>
              <a:gd name="connsiteX22-41221" fmla="*/ 5256552 w 6127024"/>
              <a:gd name="connsiteY22-41222" fmla="*/ 1672509 h 6858000"/>
              <a:gd name="connsiteX23-41223" fmla="*/ 5266931 w 6127024"/>
              <a:gd name="connsiteY23-41224" fmla="*/ 1866147 h 6858000"/>
              <a:gd name="connsiteX24-41225" fmla="*/ 5255696 w 6127024"/>
              <a:gd name="connsiteY24-41226" fmla="*/ 1953770 h 6858000"/>
              <a:gd name="connsiteX25-41227" fmla="*/ 5252592 w 6127024"/>
              <a:gd name="connsiteY25-41228" fmla="*/ 2092210 h 6858000"/>
              <a:gd name="connsiteX26-41229" fmla="*/ 5250104 w 6127024"/>
              <a:gd name="connsiteY26-41230" fmla="*/ 2249166 h 6858000"/>
              <a:gd name="connsiteX27-41231" fmla="*/ 5251214 w 6127024"/>
              <a:gd name="connsiteY27-41232" fmla="*/ 2250944 h 6858000"/>
              <a:gd name="connsiteX28-41233" fmla="*/ 5250644 w 6127024"/>
              <a:gd name="connsiteY28-41234" fmla="*/ 2266619 h 6858000"/>
              <a:gd name="connsiteX29-41235" fmla="*/ 5293877 w 6127024"/>
              <a:gd name="connsiteY29-41236" fmla="*/ 2368649 h 6858000"/>
              <a:gd name="connsiteX30-41237" fmla="*/ 5311338 w 6127024"/>
              <a:gd name="connsiteY30-41238" fmla="*/ 2404034 h 6858000"/>
              <a:gd name="connsiteX31-41239" fmla="*/ 5338366 w 6127024"/>
              <a:gd name="connsiteY31-41240" fmla="*/ 2465052 h 6858000"/>
              <a:gd name="connsiteX32-41241" fmla="*/ 5371263 w 6127024"/>
              <a:gd name="connsiteY32-41242" fmla="*/ 2586413 h 6858000"/>
              <a:gd name="connsiteX33-41243" fmla="*/ 5407503 w 6127024"/>
              <a:gd name="connsiteY33-41244" fmla="*/ 2786290 h 6858000"/>
              <a:gd name="connsiteX34-41245" fmla="*/ 5407356 w 6127024"/>
              <a:gd name="connsiteY34-41246" fmla="*/ 2787545 h 6858000"/>
              <a:gd name="connsiteX35-41247" fmla="*/ 5457023 w 6127024"/>
              <a:gd name="connsiteY35-41248" fmla="*/ 2858292 h 6858000"/>
              <a:gd name="connsiteX36-41249" fmla="*/ 5479298 w 6127024"/>
              <a:gd name="connsiteY36-41250" fmla="*/ 2947791 h 6858000"/>
              <a:gd name="connsiteX37-41251" fmla="*/ 5481770 w 6127024"/>
              <a:gd name="connsiteY37-41252" fmla="*/ 2951352 h 6858000"/>
              <a:gd name="connsiteX38-41253" fmla="*/ 5482415 w 6127024"/>
              <a:gd name="connsiteY38-41254" fmla="*/ 3004079 h 6858000"/>
              <a:gd name="connsiteX39-41255" fmla="*/ 5503944 w 6127024"/>
              <a:gd name="connsiteY39-41256" fmla="*/ 3123335 h 6858000"/>
              <a:gd name="connsiteX40-41257" fmla="*/ 5516007 w 6127024"/>
              <a:gd name="connsiteY40-41258" fmla="*/ 3258473 h 6858000"/>
              <a:gd name="connsiteX41-41259" fmla="*/ 5589758 w 6127024"/>
              <a:gd name="connsiteY41-41260" fmla="*/ 3453699 h 6858000"/>
              <a:gd name="connsiteX42-41261" fmla="*/ 5596144 w 6127024"/>
              <a:gd name="connsiteY42-41262" fmla="*/ 3534624 h 6858000"/>
              <a:gd name="connsiteX43-41263" fmla="*/ 5597750 w 6127024"/>
              <a:gd name="connsiteY43-41264" fmla="*/ 3534129 h 6858000"/>
              <a:gd name="connsiteX44-41265" fmla="*/ 5618377 w 6127024"/>
              <a:gd name="connsiteY44-41266" fmla="*/ 3588431 h 6858000"/>
              <a:gd name="connsiteX45-41267" fmla="*/ 5655472 w 6127024"/>
              <a:gd name="connsiteY45-41268" fmla="*/ 3678877 h 6858000"/>
              <a:gd name="connsiteX46-41269" fmla="*/ 5683015 w 6127024"/>
              <a:gd name="connsiteY46-41270" fmla="*/ 3762025 h 6858000"/>
              <a:gd name="connsiteX47-41271" fmla="*/ 5696643 w 6127024"/>
              <a:gd name="connsiteY47-41272" fmla="*/ 3773888 h 6858000"/>
              <a:gd name="connsiteX48-41273" fmla="*/ 5768491 w 6127024"/>
              <a:gd name="connsiteY48-41274" fmla="*/ 3914399 h 6858000"/>
              <a:gd name="connsiteX49-41275" fmla="*/ 5793123 w 6127024"/>
              <a:gd name="connsiteY49-41276" fmla="*/ 3969952 h 6858000"/>
              <a:gd name="connsiteX50-41277" fmla="*/ 5808321 w 6127024"/>
              <a:gd name="connsiteY50-41278" fmla="*/ 3988153 h 6858000"/>
              <a:gd name="connsiteX51-41279" fmla="*/ 5825621 w 6127024"/>
              <a:gd name="connsiteY51-41280" fmla="*/ 4015525 h 6858000"/>
              <a:gd name="connsiteX52-41281" fmla="*/ 5860672 w 6127024"/>
              <a:gd name="connsiteY52-41282" fmla="*/ 4061579 h 6858000"/>
              <a:gd name="connsiteX53-41283" fmla="*/ 5894095 w 6127024"/>
              <a:gd name="connsiteY53-41284" fmla="*/ 4128857 h 6858000"/>
              <a:gd name="connsiteX54-41285" fmla="*/ 5903513 w 6127024"/>
              <a:gd name="connsiteY54-41286" fmla="*/ 4187661 h 6858000"/>
              <a:gd name="connsiteX55-41287" fmla="*/ 5946705 w 6127024"/>
              <a:gd name="connsiteY55-41288" fmla="*/ 4428051 h 6858000"/>
              <a:gd name="connsiteX56-41289" fmla="*/ 5949261 w 6127024"/>
              <a:gd name="connsiteY56-41290" fmla="*/ 4449185 h 6858000"/>
              <a:gd name="connsiteX57-41291" fmla="*/ 5968960 w 6127024"/>
              <a:gd name="connsiteY57-41292" fmla="*/ 4482655 h 6858000"/>
              <a:gd name="connsiteX58-41293" fmla="*/ 5998138 w 6127024"/>
              <a:gd name="connsiteY58-41294" fmla="*/ 4697518 h 6858000"/>
              <a:gd name="connsiteX59-41295" fmla="*/ 6007819 w 6127024"/>
              <a:gd name="connsiteY59-41296" fmla="*/ 4858148 h 6858000"/>
              <a:gd name="connsiteX60-41297" fmla="*/ 6007749 w 6127024"/>
              <a:gd name="connsiteY60-41298" fmla="*/ 4964715 h 6858000"/>
              <a:gd name="connsiteX61-41299" fmla="*/ 6005269 w 6127024"/>
              <a:gd name="connsiteY61-41300" fmla="*/ 5150567 h 6858000"/>
              <a:gd name="connsiteX62-41301" fmla="*/ 6001127 w 6127024"/>
              <a:gd name="connsiteY62-41302" fmla="*/ 5164609 h 6858000"/>
              <a:gd name="connsiteX63-41303" fmla="*/ 5998514 w 6127024"/>
              <a:gd name="connsiteY63-41304" fmla="*/ 5189673 h 6858000"/>
              <a:gd name="connsiteX64-41305" fmla="*/ 6018409 w 6127024"/>
              <a:gd name="connsiteY64-41306" fmla="*/ 5227157 h 6858000"/>
              <a:gd name="connsiteX65-41307" fmla="*/ 6036748 w 6127024"/>
              <a:gd name="connsiteY65-41308" fmla="*/ 5322752 h 6858000"/>
              <a:gd name="connsiteX66-41309" fmla="*/ 6036943 w 6127024"/>
              <a:gd name="connsiteY66-41310" fmla="*/ 5329480 h 6858000"/>
              <a:gd name="connsiteX67-41311" fmla="*/ 6037677 w 6127024"/>
              <a:gd name="connsiteY67-41312" fmla="*/ 5354807 h 6858000"/>
              <a:gd name="connsiteX68-41313" fmla="*/ 6039728 w 6127024"/>
              <a:gd name="connsiteY68-41314" fmla="*/ 5359416 h 6858000"/>
              <a:gd name="connsiteX69-41315" fmla="*/ 6053435 w 6127024"/>
              <a:gd name="connsiteY69-41316" fmla="*/ 5387547 h 6858000"/>
              <a:gd name="connsiteX70-41317" fmla="*/ 6065933 w 6127024"/>
              <a:gd name="connsiteY70-41318" fmla="*/ 5443002 h 6858000"/>
              <a:gd name="connsiteX71-41319" fmla="*/ 6068640 w 6127024"/>
              <a:gd name="connsiteY71-41320" fmla="*/ 5474503 h 6858000"/>
              <a:gd name="connsiteX72-41321" fmla="*/ 6080922 w 6127024"/>
              <a:gd name="connsiteY72-41322" fmla="*/ 5561070 h 6858000"/>
              <a:gd name="connsiteX73-41323" fmla="*/ 6096949 w 6127024"/>
              <a:gd name="connsiteY73-41324" fmla="*/ 5648179 h 6858000"/>
              <a:gd name="connsiteX74-41325" fmla="*/ 6121353 w 6127024"/>
              <a:gd name="connsiteY74-41326" fmla="*/ 5721725 h 6858000"/>
              <a:gd name="connsiteX75-41327" fmla="*/ 6109884 w 6127024"/>
              <a:gd name="connsiteY75-41328" fmla="*/ 5721959 h 6858000"/>
              <a:gd name="connsiteX76-41329" fmla="*/ 6127024 w 6127024"/>
              <a:gd name="connsiteY76-41330" fmla="*/ 5786902 h 6858000"/>
              <a:gd name="connsiteX77-41331" fmla="*/ 6115796 w 6127024"/>
              <a:gd name="connsiteY77-41332" fmla="*/ 5862844 h 6858000"/>
              <a:gd name="connsiteX78-41333" fmla="*/ 6102493 w 6127024"/>
              <a:gd name="connsiteY78-41334" fmla="*/ 5928602 h 6858000"/>
              <a:gd name="connsiteX79-41335" fmla="*/ 6056863 w 6127024"/>
              <a:gd name="connsiteY79-41336" fmla="*/ 6000643 h 6858000"/>
              <a:gd name="connsiteX80-41337" fmla="*/ 6045436 w 6127024"/>
              <a:gd name="connsiteY80-41338" fmla="*/ 6124480 h 6858000"/>
              <a:gd name="connsiteX81-41339" fmla="*/ 6030489 w 6127024"/>
              <a:gd name="connsiteY81-41340" fmla="*/ 6317666 h 6858000"/>
              <a:gd name="connsiteX82-41341" fmla="*/ 6007492 w 6127024"/>
              <a:gd name="connsiteY82-41342" fmla="*/ 6440818 h 6858000"/>
              <a:gd name="connsiteX83-41343" fmla="*/ 6009467 w 6127024"/>
              <a:gd name="connsiteY83-41344" fmla="*/ 6487076 h 6858000"/>
              <a:gd name="connsiteX84-41345" fmla="*/ 5995064 w 6127024"/>
              <a:gd name="connsiteY84-41346" fmla="*/ 6540791 h 6858000"/>
              <a:gd name="connsiteX85-41347" fmla="*/ 6004510 w 6127024"/>
              <a:gd name="connsiteY85-41348" fmla="*/ 6599256 h 6858000"/>
              <a:gd name="connsiteX86-41349" fmla="*/ 5986207 w 6127024"/>
              <a:gd name="connsiteY86-41350" fmla="*/ 6695855 h 6858000"/>
              <a:gd name="connsiteX87-41351" fmla="*/ 5979428 w 6127024"/>
              <a:gd name="connsiteY87-41352" fmla="*/ 6754678 h 6858000"/>
              <a:gd name="connsiteX88-41353" fmla="*/ 5983398 w 6127024"/>
              <a:gd name="connsiteY88-41354" fmla="*/ 6778641 h 6858000"/>
              <a:gd name="connsiteX89-41355" fmla="*/ 5984543 w 6127024"/>
              <a:gd name="connsiteY89-41356" fmla="*/ 6811016 h 6858000"/>
              <a:gd name="connsiteX90-41357" fmla="*/ 5979671 w 6127024"/>
              <a:gd name="connsiteY90-41358" fmla="*/ 6858000 h 6858000"/>
              <a:gd name="connsiteX91-41359" fmla="*/ 0 w 6127024"/>
              <a:gd name="connsiteY91-41360" fmla="*/ 6858000 h 6858000"/>
              <a:gd name="connsiteX92-41361" fmla="*/ 0 w 6127024"/>
              <a:gd name="connsiteY92-41362" fmla="*/ 0 h 6858000"/>
              <a:gd name="connsiteX0-41363" fmla="*/ 0 w 6127024"/>
              <a:gd name="connsiteY0-41364" fmla="*/ 0 h 6858000"/>
              <a:gd name="connsiteX1-41365" fmla="*/ 4965888 w 6127024"/>
              <a:gd name="connsiteY1-41366" fmla="*/ 0 h 6858000"/>
              <a:gd name="connsiteX2-41367" fmla="*/ 4967767 w 6127024"/>
              <a:gd name="connsiteY2-41368" fmla="*/ 7930 h 6858000"/>
              <a:gd name="connsiteX3-41369" fmla="*/ 4979444 w 6127024"/>
              <a:gd name="connsiteY3-41370" fmla="*/ 43921 h 6858000"/>
              <a:gd name="connsiteX4-41371" fmla="*/ 5021173 w 6127024"/>
              <a:gd name="connsiteY4-41372" fmla="*/ 123738 h 6858000"/>
              <a:gd name="connsiteX5-41373" fmla="*/ 5075458 w 6127024"/>
              <a:gd name="connsiteY5-41374" fmla="*/ 264355 h 6858000"/>
              <a:gd name="connsiteX6-41375" fmla="*/ 5081175 w 6127024"/>
              <a:gd name="connsiteY6-41376" fmla="*/ 277448 h 6858000"/>
              <a:gd name="connsiteX7-41377" fmla="*/ 5097011 w 6127024"/>
              <a:gd name="connsiteY7-41378" fmla="*/ 355616 h 6858000"/>
              <a:gd name="connsiteX8-41379" fmla="*/ 5153000 w 6127024"/>
              <a:gd name="connsiteY8-41380" fmla="*/ 507134 h 6858000"/>
              <a:gd name="connsiteX9-41381" fmla="*/ 5171282 w 6127024"/>
              <a:gd name="connsiteY9-41382" fmla="*/ 602071 h 6858000"/>
              <a:gd name="connsiteX10-41383" fmla="*/ 5176196 w 6127024"/>
              <a:gd name="connsiteY10-41384" fmla="*/ 636822 h 6858000"/>
              <a:gd name="connsiteX11-41385" fmla="*/ 5189051 w 6127024"/>
              <a:gd name="connsiteY11-41386" fmla="*/ 782518 h 6858000"/>
              <a:gd name="connsiteX12-41387" fmla="*/ 5218707 w 6127024"/>
              <a:gd name="connsiteY12-41388" fmla="*/ 886387 h 6858000"/>
              <a:gd name="connsiteX13-41389" fmla="*/ 5221281 w 6127024"/>
              <a:gd name="connsiteY13-41390" fmla="*/ 920873 h 6858000"/>
              <a:gd name="connsiteX14-41391" fmla="*/ 5201018 w 6127024"/>
              <a:gd name="connsiteY14-41392" fmla="*/ 1095027 h 6858000"/>
              <a:gd name="connsiteX15-41393" fmla="*/ 5189234 w 6127024"/>
              <a:gd name="connsiteY15-41394" fmla="*/ 1217308 h 6858000"/>
              <a:gd name="connsiteX16-41395" fmla="*/ 5202769 w 6127024"/>
              <a:gd name="connsiteY16-41396" fmla="*/ 1269450 h 6858000"/>
              <a:gd name="connsiteX17-41397" fmla="*/ 5225968 w 6127024"/>
              <a:gd name="connsiteY17-41398" fmla="*/ 1357994 h 6858000"/>
              <a:gd name="connsiteX18-41399" fmla="*/ 5231437 w 6127024"/>
              <a:gd name="connsiteY18-41400" fmla="*/ 1373779 h 6858000"/>
              <a:gd name="connsiteX19-41401" fmla="*/ 5237226 w 6127024"/>
              <a:gd name="connsiteY19-41402" fmla="*/ 1441327 h 6858000"/>
              <a:gd name="connsiteX20-41403" fmla="*/ 5255653 w 6127024"/>
              <a:gd name="connsiteY20-41404" fmla="*/ 1524712 h 6858000"/>
              <a:gd name="connsiteX21-41405" fmla="*/ 5263491 w 6127024"/>
              <a:gd name="connsiteY21-41406" fmla="*/ 1642938 h 6858000"/>
              <a:gd name="connsiteX22-41407" fmla="*/ 5256552 w 6127024"/>
              <a:gd name="connsiteY22-41408" fmla="*/ 1672509 h 6858000"/>
              <a:gd name="connsiteX23-41409" fmla="*/ 5266931 w 6127024"/>
              <a:gd name="connsiteY23-41410" fmla="*/ 1866147 h 6858000"/>
              <a:gd name="connsiteX24-41411" fmla="*/ 5255696 w 6127024"/>
              <a:gd name="connsiteY24-41412" fmla="*/ 1953770 h 6858000"/>
              <a:gd name="connsiteX25-41413" fmla="*/ 5252592 w 6127024"/>
              <a:gd name="connsiteY25-41414" fmla="*/ 2092210 h 6858000"/>
              <a:gd name="connsiteX26-41415" fmla="*/ 5250104 w 6127024"/>
              <a:gd name="connsiteY26-41416" fmla="*/ 2249166 h 6858000"/>
              <a:gd name="connsiteX27-41417" fmla="*/ 5251214 w 6127024"/>
              <a:gd name="connsiteY27-41418" fmla="*/ 2250944 h 6858000"/>
              <a:gd name="connsiteX28-41419" fmla="*/ 5250644 w 6127024"/>
              <a:gd name="connsiteY28-41420" fmla="*/ 2266619 h 6858000"/>
              <a:gd name="connsiteX29-41421" fmla="*/ 5293877 w 6127024"/>
              <a:gd name="connsiteY29-41422" fmla="*/ 2368649 h 6858000"/>
              <a:gd name="connsiteX30-41423" fmla="*/ 5311338 w 6127024"/>
              <a:gd name="connsiteY30-41424" fmla="*/ 2404034 h 6858000"/>
              <a:gd name="connsiteX31-41425" fmla="*/ 5338366 w 6127024"/>
              <a:gd name="connsiteY31-41426" fmla="*/ 2465052 h 6858000"/>
              <a:gd name="connsiteX32-41427" fmla="*/ 5371263 w 6127024"/>
              <a:gd name="connsiteY32-41428" fmla="*/ 2586413 h 6858000"/>
              <a:gd name="connsiteX33-41429" fmla="*/ 5407503 w 6127024"/>
              <a:gd name="connsiteY33-41430" fmla="*/ 2786290 h 6858000"/>
              <a:gd name="connsiteX34-41431" fmla="*/ 5407356 w 6127024"/>
              <a:gd name="connsiteY34-41432" fmla="*/ 2787545 h 6858000"/>
              <a:gd name="connsiteX35-41433" fmla="*/ 5457023 w 6127024"/>
              <a:gd name="connsiteY35-41434" fmla="*/ 2858292 h 6858000"/>
              <a:gd name="connsiteX36-41435" fmla="*/ 5479298 w 6127024"/>
              <a:gd name="connsiteY36-41436" fmla="*/ 2947791 h 6858000"/>
              <a:gd name="connsiteX37-41437" fmla="*/ 5481770 w 6127024"/>
              <a:gd name="connsiteY37-41438" fmla="*/ 2951352 h 6858000"/>
              <a:gd name="connsiteX38-41439" fmla="*/ 5482415 w 6127024"/>
              <a:gd name="connsiteY38-41440" fmla="*/ 3004079 h 6858000"/>
              <a:gd name="connsiteX39-41441" fmla="*/ 5503944 w 6127024"/>
              <a:gd name="connsiteY39-41442" fmla="*/ 3123335 h 6858000"/>
              <a:gd name="connsiteX40-41443" fmla="*/ 5516007 w 6127024"/>
              <a:gd name="connsiteY40-41444" fmla="*/ 3258473 h 6858000"/>
              <a:gd name="connsiteX41-41445" fmla="*/ 5589758 w 6127024"/>
              <a:gd name="connsiteY41-41446" fmla="*/ 3453699 h 6858000"/>
              <a:gd name="connsiteX42-41447" fmla="*/ 5596144 w 6127024"/>
              <a:gd name="connsiteY42-41448" fmla="*/ 3534624 h 6858000"/>
              <a:gd name="connsiteX43-41449" fmla="*/ 5597750 w 6127024"/>
              <a:gd name="connsiteY43-41450" fmla="*/ 3534129 h 6858000"/>
              <a:gd name="connsiteX44-41451" fmla="*/ 5618377 w 6127024"/>
              <a:gd name="connsiteY44-41452" fmla="*/ 3588431 h 6858000"/>
              <a:gd name="connsiteX45-41453" fmla="*/ 5655472 w 6127024"/>
              <a:gd name="connsiteY45-41454" fmla="*/ 3678877 h 6858000"/>
              <a:gd name="connsiteX46-41455" fmla="*/ 5683015 w 6127024"/>
              <a:gd name="connsiteY46-41456" fmla="*/ 3762025 h 6858000"/>
              <a:gd name="connsiteX47-41457" fmla="*/ 5696643 w 6127024"/>
              <a:gd name="connsiteY47-41458" fmla="*/ 3773888 h 6858000"/>
              <a:gd name="connsiteX48-41459" fmla="*/ 5768491 w 6127024"/>
              <a:gd name="connsiteY48-41460" fmla="*/ 3914399 h 6858000"/>
              <a:gd name="connsiteX49-41461" fmla="*/ 5793123 w 6127024"/>
              <a:gd name="connsiteY49-41462" fmla="*/ 3969952 h 6858000"/>
              <a:gd name="connsiteX50-41463" fmla="*/ 5808321 w 6127024"/>
              <a:gd name="connsiteY50-41464" fmla="*/ 3988153 h 6858000"/>
              <a:gd name="connsiteX51-41465" fmla="*/ 5825621 w 6127024"/>
              <a:gd name="connsiteY51-41466" fmla="*/ 4015525 h 6858000"/>
              <a:gd name="connsiteX52-41467" fmla="*/ 5860672 w 6127024"/>
              <a:gd name="connsiteY52-41468" fmla="*/ 4061579 h 6858000"/>
              <a:gd name="connsiteX53-41469" fmla="*/ 5894095 w 6127024"/>
              <a:gd name="connsiteY53-41470" fmla="*/ 4128857 h 6858000"/>
              <a:gd name="connsiteX54-41471" fmla="*/ 5903513 w 6127024"/>
              <a:gd name="connsiteY54-41472" fmla="*/ 4187661 h 6858000"/>
              <a:gd name="connsiteX55-41473" fmla="*/ 5946705 w 6127024"/>
              <a:gd name="connsiteY55-41474" fmla="*/ 4428051 h 6858000"/>
              <a:gd name="connsiteX56-41475" fmla="*/ 5949261 w 6127024"/>
              <a:gd name="connsiteY56-41476" fmla="*/ 4449185 h 6858000"/>
              <a:gd name="connsiteX57-41477" fmla="*/ 5968960 w 6127024"/>
              <a:gd name="connsiteY57-41478" fmla="*/ 4482655 h 6858000"/>
              <a:gd name="connsiteX58-41479" fmla="*/ 5998138 w 6127024"/>
              <a:gd name="connsiteY58-41480" fmla="*/ 4697518 h 6858000"/>
              <a:gd name="connsiteX59-41481" fmla="*/ 6007819 w 6127024"/>
              <a:gd name="connsiteY59-41482" fmla="*/ 4858148 h 6858000"/>
              <a:gd name="connsiteX60-41483" fmla="*/ 6007749 w 6127024"/>
              <a:gd name="connsiteY60-41484" fmla="*/ 4964715 h 6858000"/>
              <a:gd name="connsiteX61-41485" fmla="*/ 6005269 w 6127024"/>
              <a:gd name="connsiteY61-41486" fmla="*/ 5150567 h 6858000"/>
              <a:gd name="connsiteX62-41487" fmla="*/ 6001127 w 6127024"/>
              <a:gd name="connsiteY62-41488" fmla="*/ 5164609 h 6858000"/>
              <a:gd name="connsiteX63-41489" fmla="*/ 5998514 w 6127024"/>
              <a:gd name="connsiteY63-41490" fmla="*/ 5189673 h 6858000"/>
              <a:gd name="connsiteX64-41491" fmla="*/ 6018409 w 6127024"/>
              <a:gd name="connsiteY64-41492" fmla="*/ 5227157 h 6858000"/>
              <a:gd name="connsiteX65-41493" fmla="*/ 6036748 w 6127024"/>
              <a:gd name="connsiteY65-41494" fmla="*/ 5322752 h 6858000"/>
              <a:gd name="connsiteX66-41495" fmla="*/ 6036943 w 6127024"/>
              <a:gd name="connsiteY66-41496" fmla="*/ 5329480 h 6858000"/>
              <a:gd name="connsiteX67-41497" fmla="*/ 6037677 w 6127024"/>
              <a:gd name="connsiteY67-41498" fmla="*/ 5354807 h 6858000"/>
              <a:gd name="connsiteX68-41499" fmla="*/ 6053435 w 6127024"/>
              <a:gd name="connsiteY68-41500" fmla="*/ 5387547 h 6858000"/>
              <a:gd name="connsiteX69-41501" fmla="*/ 6065933 w 6127024"/>
              <a:gd name="connsiteY69-41502" fmla="*/ 5443002 h 6858000"/>
              <a:gd name="connsiteX70-41503" fmla="*/ 6068640 w 6127024"/>
              <a:gd name="connsiteY70-41504" fmla="*/ 5474503 h 6858000"/>
              <a:gd name="connsiteX71-41505" fmla="*/ 6080922 w 6127024"/>
              <a:gd name="connsiteY71-41506" fmla="*/ 5561070 h 6858000"/>
              <a:gd name="connsiteX72-41507" fmla="*/ 6096949 w 6127024"/>
              <a:gd name="connsiteY72-41508" fmla="*/ 5648179 h 6858000"/>
              <a:gd name="connsiteX73-41509" fmla="*/ 6121353 w 6127024"/>
              <a:gd name="connsiteY73-41510" fmla="*/ 5721725 h 6858000"/>
              <a:gd name="connsiteX74-41511" fmla="*/ 6109884 w 6127024"/>
              <a:gd name="connsiteY74-41512" fmla="*/ 5721959 h 6858000"/>
              <a:gd name="connsiteX75-41513" fmla="*/ 6127024 w 6127024"/>
              <a:gd name="connsiteY75-41514" fmla="*/ 5786902 h 6858000"/>
              <a:gd name="connsiteX76-41515" fmla="*/ 6115796 w 6127024"/>
              <a:gd name="connsiteY76-41516" fmla="*/ 5862844 h 6858000"/>
              <a:gd name="connsiteX77-41517" fmla="*/ 6102493 w 6127024"/>
              <a:gd name="connsiteY77-41518" fmla="*/ 5928602 h 6858000"/>
              <a:gd name="connsiteX78-41519" fmla="*/ 6056863 w 6127024"/>
              <a:gd name="connsiteY78-41520" fmla="*/ 6000643 h 6858000"/>
              <a:gd name="connsiteX79-41521" fmla="*/ 6045436 w 6127024"/>
              <a:gd name="connsiteY79-41522" fmla="*/ 6124480 h 6858000"/>
              <a:gd name="connsiteX80-41523" fmla="*/ 6030489 w 6127024"/>
              <a:gd name="connsiteY80-41524" fmla="*/ 6317666 h 6858000"/>
              <a:gd name="connsiteX81-41525" fmla="*/ 6007492 w 6127024"/>
              <a:gd name="connsiteY81-41526" fmla="*/ 6440818 h 6858000"/>
              <a:gd name="connsiteX82-41527" fmla="*/ 6009467 w 6127024"/>
              <a:gd name="connsiteY82-41528" fmla="*/ 6487076 h 6858000"/>
              <a:gd name="connsiteX83-41529" fmla="*/ 5995064 w 6127024"/>
              <a:gd name="connsiteY83-41530" fmla="*/ 6540791 h 6858000"/>
              <a:gd name="connsiteX84-41531" fmla="*/ 6004510 w 6127024"/>
              <a:gd name="connsiteY84-41532" fmla="*/ 6599256 h 6858000"/>
              <a:gd name="connsiteX85-41533" fmla="*/ 5986207 w 6127024"/>
              <a:gd name="connsiteY85-41534" fmla="*/ 6695855 h 6858000"/>
              <a:gd name="connsiteX86-41535" fmla="*/ 5979428 w 6127024"/>
              <a:gd name="connsiteY86-41536" fmla="*/ 6754678 h 6858000"/>
              <a:gd name="connsiteX87-41537" fmla="*/ 5983398 w 6127024"/>
              <a:gd name="connsiteY87-41538" fmla="*/ 6778641 h 6858000"/>
              <a:gd name="connsiteX88-41539" fmla="*/ 5984543 w 6127024"/>
              <a:gd name="connsiteY88-41540" fmla="*/ 6811016 h 6858000"/>
              <a:gd name="connsiteX89-41541" fmla="*/ 5979671 w 6127024"/>
              <a:gd name="connsiteY89-41542" fmla="*/ 6858000 h 6858000"/>
              <a:gd name="connsiteX90-41543" fmla="*/ 0 w 6127024"/>
              <a:gd name="connsiteY90-41544" fmla="*/ 6858000 h 6858000"/>
              <a:gd name="connsiteX91-41545" fmla="*/ 0 w 6127024"/>
              <a:gd name="connsiteY91-41546" fmla="*/ 0 h 6858000"/>
              <a:gd name="connsiteX0-41547" fmla="*/ 0 w 6127024"/>
              <a:gd name="connsiteY0-41548" fmla="*/ 0 h 6858000"/>
              <a:gd name="connsiteX1-41549" fmla="*/ 4965888 w 6127024"/>
              <a:gd name="connsiteY1-41550" fmla="*/ 0 h 6858000"/>
              <a:gd name="connsiteX2-41551" fmla="*/ 4967767 w 6127024"/>
              <a:gd name="connsiteY2-41552" fmla="*/ 7930 h 6858000"/>
              <a:gd name="connsiteX3-41553" fmla="*/ 4979444 w 6127024"/>
              <a:gd name="connsiteY3-41554" fmla="*/ 43921 h 6858000"/>
              <a:gd name="connsiteX4-41555" fmla="*/ 5021173 w 6127024"/>
              <a:gd name="connsiteY4-41556" fmla="*/ 123738 h 6858000"/>
              <a:gd name="connsiteX5-41557" fmla="*/ 5075458 w 6127024"/>
              <a:gd name="connsiteY5-41558" fmla="*/ 264355 h 6858000"/>
              <a:gd name="connsiteX6-41559" fmla="*/ 5081175 w 6127024"/>
              <a:gd name="connsiteY6-41560" fmla="*/ 277448 h 6858000"/>
              <a:gd name="connsiteX7-41561" fmla="*/ 5097011 w 6127024"/>
              <a:gd name="connsiteY7-41562" fmla="*/ 355616 h 6858000"/>
              <a:gd name="connsiteX8-41563" fmla="*/ 5153000 w 6127024"/>
              <a:gd name="connsiteY8-41564" fmla="*/ 507134 h 6858000"/>
              <a:gd name="connsiteX9-41565" fmla="*/ 5171282 w 6127024"/>
              <a:gd name="connsiteY9-41566" fmla="*/ 602071 h 6858000"/>
              <a:gd name="connsiteX10-41567" fmla="*/ 5176196 w 6127024"/>
              <a:gd name="connsiteY10-41568" fmla="*/ 636822 h 6858000"/>
              <a:gd name="connsiteX11-41569" fmla="*/ 5189051 w 6127024"/>
              <a:gd name="connsiteY11-41570" fmla="*/ 782518 h 6858000"/>
              <a:gd name="connsiteX12-41571" fmla="*/ 5218707 w 6127024"/>
              <a:gd name="connsiteY12-41572" fmla="*/ 886387 h 6858000"/>
              <a:gd name="connsiteX13-41573" fmla="*/ 5221281 w 6127024"/>
              <a:gd name="connsiteY13-41574" fmla="*/ 920873 h 6858000"/>
              <a:gd name="connsiteX14-41575" fmla="*/ 5201018 w 6127024"/>
              <a:gd name="connsiteY14-41576" fmla="*/ 1095027 h 6858000"/>
              <a:gd name="connsiteX15-41577" fmla="*/ 5189234 w 6127024"/>
              <a:gd name="connsiteY15-41578" fmla="*/ 1217308 h 6858000"/>
              <a:gd name="connsiteX16-41579" fmla="*/ 5202769 w 6127024"/>
              <a:gd name="connsiteY16-41580" fmla="*/ 1269450 h 6858000"/>
              <a:gd name="connsiteX17-41581" fmla="*/ 5225968 w 6127024"/>
              <a:gd name="connsiteY17-41582" fmla="*/ 1357994 h 6858000"/>
              <a:gd name="connsiteX18-41583" fmla="*/ 5231437 w 6127024"/>
              <a:gd name="connsiteY18-41584" fmla="*/ 1373779 h 6858000"/>
              <a:gd name="connsiteX19-41585" fmla="*/ 5237226 w 6127024"/>
              <a:gd name="connsiteY19-41586" fmla="*/ 1441327 h 6858000"/>
              <a:gd name="connsiteX20-41587" fmla="*/ 5255653 w 6127024"/>
              <a:gd name="connsiteY20-41588" fmla="*/ 1524712 h 6858000"/>
              <a:gd name="connsiteX21-41589" fmla="*/ 5263491 w 6127024"/>
              <a:gd name="connsiteY21-41590" fmla="*/ 1642938 h 6858000"/>
              <a:gd name="connsiteX22-41591" fmla="*/ 5256552 w 6127024"/>
              <a:gd name="connsiteY22-41592" fmla="*/ 1672509 h 6858000"/>
              <a:gd name="connsiteX23-41593" fmla="*/ 5266931 w 6127024"/>
              <a:gd name="connsiteY23-41594" fmla="*/ 1866147 h 6858000"/>
              <a:gd name="connsiteX24-41595" fmla="*/ 5255696 w 6127024"/>
              <a:gd name="connsiteY24-41596" fmla="*/ 1953770 h 6858000"/>
              <a:gd name="connsiteX25-41597" fmla="*/ 5252592 w 6127024"/>
              <a:gd name="connsiteY25-41598" fmla="*/ 2092210 h 6858000"/>
              <a:gd name="connsiteX26-41599" fmla="*/ 5250104 w 6127024"/>
              <a:gd name="connsiteY26-41600" fmla="*/ 2249166 h 6858000"/>
              <a:gd name="connsiteX27-41601" fmla="*/ 5251214 w 6127024"/>
              <a:gd name="connsiteY27-41602" fmla="*/ 2250944 h 6858000"/>
              <a:gd name="connsiteX28-41603" fmla="*/ 5250644 w 6127024"/>
              <a:gd name="connsiteY28-41604" fmla="*/ 2266619 h 6858000"/>
              <a:gd name="connsiteX29-41605" fmla="*/ 5293877 w 6127024"/>
              <a:gd name="connsiteY29-41606" fmla="*/ 2368649 h 6858000"/>
              <a:gd name="connsiteX30-41607" fmla="*/ 5311338 w 6127024"/>
              <a:gd name="connsiteY30-41608" fmla="*/ 2404034 h 6858000"/>
              <a:gd name="connsiteX31-41609" fmla="*/ 5338366 w 6127024"/>
              <a:gd name="connsiteY31-41610" fmla="*/ 2465052 h 6858000"/>
              <a:gd name="connsiteX32-41611" fmla="*/ 5371263 w 6127024"/>
              <a:gd name="connsiteY32-41612" fmla="*/ 2586413 h 6858000"/>
              <a:gd name="connsiteX33-41613" fmla="*/ 5407503 w 6127024"/>
              <a:gd name="connsiteY33-41614" fmla="*/ 2786290 h 6858000"/>
              <a:gd name="connsiteX34-41615" fmla="*/ 5407356 w 6127024"/>
              <a:gd name="connsiteY34-41616" fmla="*/ 2787545 h 6858000"/>
              <a:gd name="connsiteX35-41617" fmla="*/ 5457023 w 6127024"/>
              <a:gd name="connsiteY35-41618" fmla="*/ 2858292 h 6858000"/>
              <a:gd name="connsiteX36-41619" fmla="*/ 5479298 w 6127024"/>
              <a:gd name="connsiteY36-41620" fmla="*/ 2947791 h 6858000"/>
              <a:gd name="connsiteX37-41621" fmla="*/ 5481770 w 6127024"/>
              <a:gd name="connsiteY37-41622" fmla="*/ 2951352 h 6858000"/>
              <a:gd name="connsiteX38-41623" fmla="*/ 5482415 w 6127024"/>
              <a:gd name="connsiteY38-41624" fmla="*/ 3004079 h 6858000"/>
              <a:gd name="connsiteX39-41625" fmla="*/ 5503944 w 6127024"/>
              <a:gd name="connsiteY39-41626" fmla="*/ 3123335 h 6858000"/>
              <a:gd name="connsiteX40-41627" fmla="*/ 5516007 w 6127024"/>
              <a:gd name="connsiteY40-41628" fmla="*/ 3258473 h 6858000"/>
              <a:gd name="connsiteX41-41629" fmla="*/ 5589758 w 6127024"/>
              <a:gd name="connsiteY41-41630" fmla="*/ 3453699 h 6858000"/>
              <a:gd name="connsiteX42-41631" fmla="*/ 5596144 w 6127024"/>
              <a:gd name="connsiteY42-41632" fmla="*/ 3534624 h 6858000"/>
              <a:gd name="connsiteX43-41633" fmla="*/ 5597750 w 6127024"/>
              <a:gd name="connsiteY43-41634" fmla="*/ 3534129 h 6858000"/>
              <a:gd name="connsiteX44-41635" fmla="*/ 5618377 w 6127024"/>
              <a:gd name="connsiteY44-41636" fmla="*/ 3588431 h 6858000"/>
              <a:gd name="connsiteX45-41637" fmla="*/ 5655472 w 6127024"/>
              <a:gd name="connsiteY45-41638" fmla="*/ 3678877 h 6858000"/>
              <a:gd name="connsiteX46-41639" fmla="*/ 5683015 w 6127024"/>
              <a:gd name="connsiteY46-41640" fmla="*/ 3762025 h 6858000"/>
              <a:gd name="connsiteX47-41641" fmla="*/ 5696643 w 6127024"/>
              <a:gd name="connsiteY47-41642" fmla="*/ 3773888 h 6858000"/>
              <a:gd name="connsiteX48-41643" fmla="*/ 5768491 w 6127024"/>
              <a:gd name="connsiteY48-41644" fmla="*/ 3914399 h 6858000"/>
              <a:gd name="connsiteX49-41645" fmla="*/ 5793123 w 6127024"/>
              <a:gd name="connsiteY49-41646" fmla="*/ 3969952 h 6858000"/>
              <a:gd name="connsiteX50-41647" fmla="*/ 5808321 w 6127024"/>
              <a:gd name="connsiteY50-41648" fmla="*/ 3988153 h 6858000"/>
              <a:gd name="connsiteX51-41649" fmla="*/ 5825621 w 6127024"/>
              <a:gd name="connsiteY51-41650" fmla="*/ 4015525 h 6858000"/>
              <a:gd name="connsiteX52-41651" fmla="*/ 5860672 w 6127024"/>
              <a:gd name="connsiteY52-41652" fmla="*/ 4061579 h 6858000"/>
              <a:gd name="connsiteX53-41653" fmla="*/ 5894095 w 6127024"/>
              <a:gd name="connsiteY53-41654" fmla="*/ 4128857 h 6858000"/>
              <a:gd name="connsiteX54-41655" fmla="*/ 5903513 w 6127024"/>
              <a:gd name="connsiteY54-41656" fmla="*/ 4187661 h 6858000"/>
              <a:gd name="connsiteX55-41657" fmla="*/ 5946705 w 6127024"/>
              <a:gd name="connsiteY55-41658" fmla="*/ 4428051 h 6858000"/>
              <a:gd name="connsiteX56-41659" fmla="*/ 5949261 w 6127024"/>
              <a:gd name="connsiteY56-41660" fmla="*/ 4449185 h 6858000"/>
              <a:gd name="connsiteX57-41661" fmla="*/ 5968960 w 6127024"/>
              <a:gd name="connsiteY57-41662" fmla="*/ 4482655 h 6858000"/>
              <a:gd name="connsiteX58-41663" fmla="*/ 5998138 w 6127024"/>
              <a:gd name="connsiteY58-41664" fmla="*/ 4697518 h 6858000"/>
              <a:gd name="connsiteX59-41665" fmla="*/ 6007819 w 6127024"/>
              <a:gd name="connsiteY59-41666" fmla="*/ 4858148 h 6858000"/>
              <a:gd name="connsiteX60-41667" fmla="*/ 6007749 w 6127024"/>
              <a:gd name="connsiteY60-41668" fmla="*/ 4964715 h 6858000"/>
              <a:gd name="connsiteX61-41669" fmla="*/ 6005269 w 6127024"/>
              <a:gd name="connsiteY61-41670" fmla="*/ 5150567 h 6858000"/>
              <a:gd name="connsiteX62-41671" fmla="*/ 6001127 w 6127024"/>
              <a:gd name="connsiteY62-41672" fmla="*/ 5164609 h 6858000"/>
              <a:gd name="connsiteX63-41673" fmla="*/ 5998514 w 6127024"/>
              <a:gd name="connsiteY63-41674" fmla="*/ 5189673 h 6858000"/>
              <a:gd name="connsiteX64-41675" fmla="*/ 6018409 w 6127024"/>
              <a:gd name="connsiteY64-41676" fmla="*/ 5227157 h 6858000"/>
              <a:gd name="connsiteX65-41677" fmla="*/ 6036748 w 6127024"/>
              <a:gd name="connsiteY65-41678" fmla="*/ 5322752 h 6858000"/>
              <a:gd name="connsiteX66-41679" fmla="*/ 6037677 w 6127024"/>
              <a:gd name="connsiteY66-41680" fmla="*/ 5354807 h 6858000"/>
              <a:gd name="connsiteX67-41681" fmla="*/ 6053435 w 6127024"/>
              <a:gd name="connsiteY67-41682" fmla="*/ 5387547 h 6858000"/>
              <a:gd name="connsiteX68-41683" fmla="*/ 6065933 w 6127024"/>
              <a:gd name="connsiteY68-41684" fmla="*/ 5443002 h 6858000"/>
              <a:gd name="connsiteX69-41685" fmla="*/ 6068640 w 6127024"/>
              <a:gd name="connsiteY69-41686" fmla="*/ 5474503 h 6858000"/>
              <a:gd name="connsiteX70-41687" fmla="*/ 6080922 w 6127024"/>
              <a:gd name="connsiteY70-41688" fmla="*/ 5561070 h 6858000"/>
              <a:gd name="connsiteX71-41689" fmla="*/ 6096949 w 6127024"/>
              <a:gd name="connsiteY71-41690" fmla="*/ 5648179 h 6858000"/>
              <a:gd name="connsiteX72-41691" fmla="*/ 6121353 w 6127024"/>
              <a:gd name="connsiteY72-41692" fmla="*/ 5721725 h 6858000"/>
              <a:gd name="connsiteX73-41693" fmla="*/ 6109884 w 6127024"/>
              <a:gd name="connsiteY73-41694" fmla="*/ 5721959 h 6858000"/>
              <a:gd name="connsiteX74-41695" fmla="*/ 6127024 w 6127024"/>
              <a:gd name="connsiteY74-41696" fmla="*/ 5786902 h 6858000"/>
              <a:gd name="connsiteX75-41697" fmla="*/ 6115796 w 6127024"/>
              <a:gd name="connsiteY75-41698" fmla="*/ 5862844 h 6858000"/>
              <a:gd name="connsiteX76-41699" fmla="*/ 6102493 w 6127024"/>
              <a:gd name="connsiteY76-41700" fmla="*/ 5928602 h 6858000"/>
              <a:gd name="connsiteX77-41701" fmla="*/ 6056863 w 6127024"/>
              <a:gd name="connsiteY77-41702" fmla="*/ 6000643 h 6858000"/>
              <a:gd name="connsiteX78-41703" fmla="*/ 6045436 w 6127024"/>
              <a:gd name="connsiteY78-41704" fmla="*/ 6124480 h 6858000"/>
              <a:gd name="connsiteX79-41705" fmla="*/ 6030489 w 6127024"/>
              <a:gd name="connsiteY79-41706" fmla="*/ 6317666 h 6858000"/>
              <a:gd name="connsiteX80-41707" fmla="*/ 6007492 w 6127024"/>
              <a:gd name="connsiteY80-41708" fmla="*/ 6440818 h 6858000"/>
              <a:gd name="connsiteX81-41709" fmla="*/ 6009467 w 6127024"/>
              <a:gd name="connsiteY81-41710" fmla="*/ 6487076 h 6858000"/>
              <a:gd name="connsiteX82-41711" fmla="*/ 5995064 w 6127024"/>
              <a:gd name="connsiteY82-41712" fmla="*/ 6540791 h 6858000"/>
              <a:gd name="connsiteX83-41713" fmla="*/ 6004510 w 6127024"/>
              <a:gd name="connsiteY83-41714" fmla="*/ 6599256 h 6858000"/>
              <a:gd name="connsiteX84-41715" fmla="*/ 5986207 w 6127024"/>
              <a:gd name="connsiteY84-41716" fmla="*/ 6695855 h 6858000"/>
              <a:gd name="connsiteX85-41717" fmla="*/ 5979428 w 6127024"/>
              <a:gd name="connsiteY85-41718" fmla="*/ 6754678 h 6858000"/>
              <a:gd name="connsiteX86-41719" fmla="*/ 5983398 w 6127024"/>
              <a:gd name="connsiteY86-41720" fmla="*/ 6778641 h 6858000"/>
              <a:gd name="connsiteX87-41721" fmla="*/ 5984543 w 6127024"/>
              <a:gd name="connsiteY87-41722" fmla="*/ 6811016 h 6858000"/>
              <a:gd name="connsiteX88-41723" fmla="*/ 5979671 w 6127024"/>
              <a:gd name="connsiteY88-41724" fmla="*/ 6858000 h 6858000"/>
              <a:gd name="connsiteX89-41725" fmla="*/ 0 w 6127024"/>
              <a:gd name="connsiteY89-41726" fmla="*/ 6858000 h 6858000"/>
              <a:gd name="connsiteX90-41727" fmla="*/ 0 w 6127024"/>
              <a:gd name="connsiteY90-41728" fmla="*/ 0 h 6858000"/>
              <a:gd name="connsiteX0-41729" fmla="*/ 0 w 6127024"/>
              <a:gd name="connsiteY0-41730" fmla="*/ 0 h 6858000"/>
              <a:gd name="connsiteX1-41731" fmla="*/ 4965888 w 6127024"/>
              <a:gd name="connsiteY1-41732" fmla="*/ 0 h 6858000"/>
              <a:gd name="connsiteX2-41733" fmla="*/ 4967767 w 6127024"/>
              <a:gd name="connsiteY2-41734" fmla="*/ 7930 h 6858000"/>
              <a:gd name="connsiteX3-41735" fmla="*/ 4979444 w 6127024"/>
              <a:gd name="connsiteY3-41736" fmla="*/ 43921 h 6858000"/>
              <a:gd name="connsiteX4-41737" fmla="*/ 5021173 w 6127024"/>
              <a:gd name="connsiteY4-41738" fmla="*/ 123738 h 6858000"/>
              <a:gd name="connsiteX5-41739" fmla="*/ 5075458 w 6127024"/>
              <a:gd name="connsiteY5-41740" fmla="*/ 264355 h 6858000"/>
              <a:gd name="connsiteX6-41741" fmla="*/ 5081175 w 6127024"/>
              <a:gd name="connsiteY6-41742" fmla="*/ 277448 h 6858000"/>
              <a:gd name="connsiteX7-41743" fmla="*/ 5097011 w 6127024"/>
              <a:gd name="connsiteY7-41744" fmla="*/ 355616 h 6858000"/>
              <a:gd name="connsiteX8-41745" fmla="*/ 5153000 w 6127024"/>
              <a:gd name="connsiteY8-41746" fmla="*/ 507134 h 6858000"/>
              <a:gd name="connsiteX9-41747" fmla="*/ 5171282 w 6127024"/>
              <a:gd name="connsiteY9-41748" fmla="*/ 602071 h 6858000"/>
              <a:gd name="connsiteX10-41749" fmla="*/ 5176196 w 6127024"/>
              <a:gd name="connsiteY10-41750" fmla="*/ 636822 h 6858000"/>
              <a:gd name="connsiteX11-41751" fmla="*/ 5189051 w 6127024"/>
              <a:gd name="connsiteY11-41752" fmla="*/ 782518 h 6858000"/>
              <a:gd name="connsiteX12-41753" fmla="*/ 5218707 w 6127024"/>
              <a:gd name="connsiteY12-41754" fmla="*/ 886387 h 6858000"/>
              <a:gd name="connsiteX13-41755" fmla="*/ 5221281 w 6127024"/>
              <a:gd name="connsiteY13-41756" fmla="*/ 920873 h 6858000"/>
              <a:gd name="connsiteX14-41757" fmla="*/ 5201018 w 6127024"/>
              <a:gd name="connsiteY14-41758" fmla="*/ 1095027 h 6858000"/>
              <a:gd name="connsiteX15-41759" fmla="*/ 5189234 w 6127024"/>
              <a:gd name="connsiteY15-41760" fmla="*/ 1217308 h 6858000"/>
              <a:gd name="connsiteX16-41761" fmla="*/ 5202769 w 6127024"/>
              <a:gd name="connsiteY16-41762" fmla="*/ 1269450 h 6858000"/>
              <a:gd name="connsiteX17-41763" fmla="*/ 5225968 w 6127024"/>
              <a:gd name="connsiteY17-41764" fmla="*/ 1357994 h 6858000"/>
              <a:gd name="connsiteX18-41765" fmla="*/ 5231437 w 6127024"/>
              <a:gd name="connsiteY18-41766" fmla="*/ 1373779 h 6858000"/>
              <a:gd name="connsiteX19-41767" fmla="*/ 5237226 w 6127024"/>
              <a:gd name="connsiteY19-41768" fmla="*/ 1441327 h 6858000"/>
              <a:gd name="connsiteX20-41769" fmla="*/ 5255653 w 6127024"/>
              <a:gd name="connsiteY20-41770" fmla="*/ 1524712 h 6858000"/>
              <a:gd name="connsiteX21-41771" fmla="*/ 5263491 w 6127024"/>
              <a:gd name="connsiteY21-41772" fmla="*/ 1642938 h 6858000"/>
              <a:gd name="connsiteX22-41773" fmla="*/ 5256552 w 6127024"/>
              <a:gd name="connsiteY22-41774" fmla="*/ 1672509 h 6858000"/>
              <a:gd name="connsiteX23-41775" fmla="*/ 5266931 w 6127024"/>
              <a:gd name="connsiteY23-41776" fmla="*/ 1866147 h 6858000"/>
              <a:gd name="connsiteX24-41777" fmla="*/ 5255696 w 6127024"/>
              <a:gd name="connsiteY24-41778" fmla="*/ 1953770 h 6858000"/>
              <a:gd name="connsiteX25-41779" fmla="*/ 5252592 w 6127024"/>
              <a:gd name="connsiteY25-41780" fmla="*/ 2092210 h 6858000"/>
              <a:gd name="connsiteX26-41781" fmla="*/ 5250104 w 6127024"/>
              <a:gd name="connsiteY26-41782" fmla="*/ 2249166 h 6858000"/>
              <a:gd name="connsiteX27-41783" fmla="*/ 5251214 w 6127024"/>
              <a:gd name="connsiteY27-41784" fmla="*/ 2250944 h 6858000"/>
              <a:gd name="connsiteX28-41785" fmla="*/ 5250644 w 6127024"/>
              <a:gd name="connsiteY28-41786" fmla="*/ 2266619 h 6858000"/>
              <a:gd name="connsiteX29-41787" fmla="*/ 5293877 w 6127024"/>
              <a:gd name="connsiteY29-41788" fmla="*/ 2368649 h 6858000"/>
              <a:gd name="connsiteX30-41789" fmla="*/ 5311338 w 6127024"/>
              <a:gd name="connsiteY30-41790" fmla="*/ 2404034 h 6858000"/>
              <a:gd name="connsiteX31-41791" fmla="*/ 5338366 w 6127024"/>
              <a:gd name="connsiteY31-41792" fmla="*/ 2465052 h 6858000"/>
              <a:gd name="connsiteX32-41793" fmla="*/ 5371263 w 6127024"/>
              <a:gd name="connsiteY32-41794" fmla="*/ 2586413 h 6858000"/>
              <a:gd name="connsiteX33-41795" fmla="*/ 5407503 w 6127024"/>
              <a:gd name="connsiteY33-41796" fmla="*/ 2786290 h 6858000"/>
              <a:gd name="connsiteX34-41797" fmla="*/ 5407356 w 6127024"/>
              <a:gd name="connsiteY34-41798" fmla="*/ 2787545 h 6858000"/>
              <a:gd name="connsiteX35-41799" fmla="*/ 5457023 w 6127024"/>
              <a:gd name="connsiteY35-41800" fmla="*/ 2858292 h 6858000"/>
              <a:gd name="connsiteX36-41801" fmla="*/ 5479298 w 6127024"/>
              <a:gd name="connsiteY36-41802" fmla="*/ 2947791 h 6858000"/>
              <a:gd name="connsiteX37-41803" fmla="*/ 5481770 w 6127024"/>
              <a:gd name="connsiteY37-41804" fmla="*/ 2951352 h 6858000"/>
              <a:gd name="connsiteX38-41805" fmla="*/ 5482415 w 6127024"/>
              <a:gd name="connsiteY38-41806" fmla="*/ 3004079 h 6858000"/>
              <a:gd name="connsiteX39-41807" fmla="*/ 5503944 w 6127024"/>
              <a:gd name="connsiteY39-41808" fmla="*/ 3123335 h 6858000"/>
              <a:gd name="connsiteX40-41809" fmla="*/ 5516007 w 6127024"/>
              <a:gd name="connsiteY40-41810" fmla="*/ 3258473 h 6858000"/>
              <a:gd name="connsiteX41-41811" fmla="*/ 5589758 w 6127024"/>
              <a:gd name="connsiteY41-41812" fmla="*/ 3453699 h 6858000"/>
              <a:gd name="connsiteX42-41813" fmla="*/ 5596144 w 6127024"/>
              <a:gd name="connsiteY42-41814" fmla="*/ 3534624 h 6858000"/>
              <a:gd name="connsiteX43-41815" fmla="*/ 5597750 w 6127024"/>
              <a:gd name="connsiteY43-41816" fmla="*/ 3534129 h 6858000"/>
              <a:gd name="connsiteX44-41817" fmla="*/ 5618377 w 6127024"/>
              <a:gd name="connsiteY44-41818" fmla="*/ 3588431 h 6858000"/>
              <a:gd name="connsiteX45-41819" fmla="*/ 5655472 w 6127024"/>
              <a:gd name="connsiteY45-41820" fmla="*/ 3678877 h 6858000"/>
              <a:gd name="connsiteX46-41821" fmla="*/ 5683015 w 6127024"/>
              <a:gd name="connsiteY46-41822" fmla="*/ 3762025 h 6858000"/>
              <a:gd name="connsiteX47-41823" fmla="*/ 5696643 w 6127024"/>
              <a:gd name="connsiteY47-41824" fmla="*/ 3773888 h 6858000"/>
              <a:gd name="connsiteX48-41825" fmla="*/ 5768491 w 6127024"/>
              <a:gd name="connsiteY48-41826" fmla="*/ 3914399 h 6858000"/>
              <a:gd name="connsiteX49-41827" fmla="*/ 5793123 w 6127024"/>
              <a:gd name="connsiteY49-41828" fmla="*/ 3969952 h 6858000"/>
              <a:gd name="connsiteX50-41829" fmla="*/ 5808321 w 6127024"/>
              <a:gd name="connsiteY50-41830" fmla="*/ 3988153 h 6858000"/>
              <a:gd name="connsiteX51-41831" fmla="*/ 5825621 w 6127024"/>
              <a:gd name="connsiteY51-41832" fmla="*/ 4015525 h 6858000"/>
              <a:gd name="connsiteX52-41833" fmla="*/ 5860672 w 6127024"/>
              <a:gd name="connsiteY52-41834" fmla="*/ 4061579 h 6858000"/>
              <a:gd name="connsiteX53-41835" fmla="*/ 5894095 w 6127024"/>
              <a:gd name="connsiteY53-41836" fmla="*/ 4128857 h 6858000"/>
              <a:gd name="connsiteX54-41837" fmla="*/ 5903513 w 6127024"/>
              <a:gd name="connsiteY54-41838" fmla="*/ 4187661 h 6858000"/>
              <a:gd name="connsiteX55-41839" fmla="*/ 5946705 w 6127024"/>
              <a:gd name="connsiteY55-41840" fmla="*/ 4428051 h 6858000"/>
              <a:gd name="connsiteX56-41841" fmla="*/ 5949261 w 6127024"/>
              <a:gd name="connsiteY56-41842" fmla="*/ 4449185 h 6858000"/>
              <a:gd name="connsiteX57-41843" fmla="*/ 5968960 w 6127024"/>
              <a:gd name="connsiteY57-41844" fmla="*/ 4482655 h 6858000"/>
              <a:gd name="connsiteX58-41845" fmla="*/ 5998138 w 6127024"/>
              <a:gd name="connsiteY58-41846" fmla="*/ 4697518 h 6858000"/>
              <a:gd name="connsiteX59-41847" fmla="*/ 6007819 w 6127024"/>
              <a:gd name="connsiteY59-41848" fmla="*/ 4858148 h 6858000"/>
              <a:gd name="connsiteX60-41849" fmla="*/ 6007749 w 6127024"/>
              <a:gd name="connsiteY60-41850" fmla="*/ 4964715 h 6858000"/>
              <a:gd name="connsiteX61-41851" fmla="*/ 6005269 w 6127024"/>
              <a:gd name="connsiteY61-41852" fmla="*/ 5150567 h 6858000"/>
              <a:gd name="connsiteX62-41853" fmla="*/ 6001127 w 6127024"/>
              <a:gd name="connsiteY62-41854" fmla="*/ 5164609 h 6858000"/>
              <a:gd name="connsiteX63-41855" fmla="*/ 5998514 w 6127024"/>
              <a:gd name="connsiteY63-41856" fmla="*/ 5189673 h 6858000"/>
              <a:gd name="connsiteX64-41857" fmla="*/ 6018409 w 6127024"/>
              <a:gd name="connsiteY64-41858" fmla="*/ 5227157 h 6858000"/>
              <a:gd name="connsiteX65-41859" fmla="*/ 6036748 w 6127024"/>
              <a:gd name="connsiteY65-41860" fmla="*/ 5322752 h 6858000"/>
              <a:gd name="connsiteX66-41861" fmla="*/ 6037677 w 6127024"/>
              <a:gd name="connsiteY66-41862" fmla="*/ 5354807 h 6858000"/>
              <a:gd name="connsiteX67-41863" fmla="*/ 6053435 w 6127024"/>
              <a:gd name="connsiteY67-41864" fmla="*/ 5387547 h 6858000"/>
              <a:gd name="connsiteX68-41865" fmla="*/ 6065933 w 6127024"/>
              <a:gd name="connsiteY68-41866" fmla="*/ 5443002 h 6858000"/>
              <a:gd name="connsiteX69-41867" fmla="*/ 6068640 w 6127024"/>
              <a:gd name="connsiteY69-41868" fmla="*/ 5474503 h 6858000"/>
              <a:gd name="connsiteX70-41869" fmla="*/ 6080922 w 6127024"/>
              <a:gd name="connsiteY70-41870" fmla="*/ 5561070 h 6858000"/>
              <a:gd name="connsiteX71-41871" fmla="*/ 6096949 w 6127024"/>
              <a:gd name="connsiteY71-41872" fmla="*/ 5648179 h 6858000"/>
              <a:gd name="connsiteX72-41873" fmla="*/ 6109884 w 6127024"/>
              <a:gd name="connsiteY72-41874" fmla="*/ 5721959 h 6858000"/>
              <a:gd name="connsiteX73-41875" fmla="*/ 6127024 w 6127024"/>
              <a:gd name="connsiteY73-41876" fmla="*/ 5786902 h 6858000"/>
              <a:gd name="connsiteX74-41877" fmla="*/ 6115796 w 6127024"/>
              <a:gd name="connsiteY74-41878" fmla="*/ 5862844 h 6858000"/>
              <a:gd name="connsiteX75-41879" fmla="*/ 6102493 w 6127024"/>
              <a:gd name="connsiteY75-41880" fmla="*/ 5928602 h 6858000"/>
              <a:gd name="connsiteX76-41881" fmla="*/ 6056863 w 6127024"/>
              <a:gd name="connsiteY76-41882" fmla="*/ 6000643 h 6858000"/>
              <a:gd name="connsiteX77-41883" fmla="*/ 6045436 w 6127024"/>
              <a:gd name="connsiteY77-41884" fmla="*/ 6124480 h 6858000"/>
              <a:gd name="connsiteX78-41885" fmla="*/ 6030489 w 6127024"/>
              <a:gd name="connsiteY78-41886" fmla="*/ 6317666 h 6858000"/>
              <a:gd name="connsiteX79-41887" fmla="*/ 6007492 w 6127024"/>
              <a:gd name="connsiteY79-41888" fmla="*/ 6440818 h 6858000"/>
              <a:gd name="connsiteX80-41889" fmla="*/ 6009467 w 6127024"/>
              <a:gd name="connsiteY80-41890" fmla="*/ 6487076 h 6858000"/>
              <a:gd name="connsiteX81-41891" fmla="*/ 5995064 w 6127024"/>
              <a:gd name="connsiteY81-41892" fmla="*/ 6540791 h 6858000"/>
              <a:gd name="connsiteX82-41893" fmla="*/ 6004510 w 6127024"/>
              <a:gd name="connsiteY82-41894" fmla="*/ 6599256 h 6858000"/>
              <a:gd name="connsiteX83-41895" fmla="*/ 5986207 w 6127024"/>
              <a:gd name="connsiteY83-41896" fmla="*/ 6695855 h 6858000"/>
              <a:gd name="connsiteX84-41897" fmla="*/ 5979428 w 6127024"/>
              <a:gd name="connsiteY84-41898" fmla="*/ 6754678 h 6858000"/>
              <a:gd name="connsiteX85-41899" fmla="*/ 5983398 w 6127024"/>
              <a:gd name="connsiteY85-41900" fmla="*/ 6778641 h 6858000"/>
              <a:gd name="connsiteX86-41901" fmla="*/ 5984543 w 6127024"/>
              <a:gd name="connsiteY86-41902" fmla="*/ 6811016 h 6858000"/>
              <a:gd name="connsiteX87-41903" fmla="*/ 5979671 w 6127024"/>
              <a:gd name="connsiteY87-41904" fmla="*/ 6858000 h 6858000"/>
              <a:gd name="connsiteX88-41905" fmla="*/ 0 w 6127024"/>
              <a:gd name="connsiteY88-41906" fmla="*/ 6858000 h 6858000"/>
              <a:gd name="connsiteX89-41907" fmla="*/ 0 w 6127024"/>
              <a:gd name="connsiteY89-41908" fmla="*/ 0 h 6858000"/>
              <a:gd name="connsiteX0-41909" fmla="*/ 0 w 6127024"/>
              <a:gd name="connsiteY0-41910" fmla="*/ 0 h 6858000"/>
              <a:gd name="connsiteX1-41911" fmla="*/ 4965888 w 6127024"/>
              <a:gd name="connsiteY1-41912" fmla="*/ 0 h 6858000"/>
              <a:gd name="connsiteX2-41913" fmla="*/ 4967767 w 6127024"/>
              <a:gd name="connsiteY2-41914" fmla="*/ 7930 h 6858000"/>
              <a:gd name="connsiteX3-41915" fmla="*/ 4979444 w 6127024"/>
              <a:gd name="connsiteY3-41916" fmla="*/ 43921 h 6858000"/>
              <a:gd name="connsiteX4-41917" fmla="*/ 5021173 w 6127024"/>
              <a:gd name="connsiteY4-41918" fmla="*/ 123738 h 6858000"/>
              <a:gd name="connsiteX5-41919" fmla="*/ 5075458 w 6127024"/>
              <a:gd name="connsiteY5-41920" fmla="*/ 264355 h 6858000"/>
              <a:gd name="connsiteX6-41921" fmla="*/ 5081175 w 6127024"/>
              <a:gd name="connsiteY6-41922" fmla="*/ 277448 h 6858000"/>
              <a:gd name="connsiteX7-41923" fmla="*/ 5097011 w 6127024"/>
              <a:gd name="connsiteY7-41924" fmla="*/ 355616 h 6858000"/>
              <a:gd name="connsiteX8-41925" fmla="*/ 5153000 w 6127024"/>
              <a:gd name="connsiteY8-41926" fmla="*/ 507134 h 6858000"/>
              <a:gd name="connsiteX9-41927" fmla="*/ 5171282 w 6127024"/>
              <a:gd name="connsiteY9-41928" fmla="*/ 602071 h 6858000"/>
              <a:gd name="connsiteX10-41929" fmla="*/ 5176196 w 6127024"/>
              <a:gd name="connsiteY10-41930" fmla="*/ 636822 h 6858000"/>
              <a:gd name="connsiteX11-41931" fmla="*/ 5189051 w 6127024"/>
              <a:gd name="connsiteY11-41932" fmla="*/ 782518 h 6858000"/>
              <a:gd name="connsiteX12-41933" fmla="*/ 5218707 w 6127024"/>
              <a:gd name="connsiteY12-41934" fmla="*/ 886387 h 6858000"/>
              <a:gd name="connsiteX13-41935" fmla="*/ 5221281 w 6127024"/>
              <a:gd name="connsiteY13-41936" fmla="*/ 920873 h 6858000"/>
              <a:gd name="connsiteX14-41937" fmla="*/ 5201018 w 6127024"/>
              <a:gd name="connsiteY14-41938" fmla="*/ 1095027 h 6858000"/>
              <a:gd name="connsiteX15-41939" fmla="*/ 5189234 w 6127024"/>
              <a:gd name="connsiteY15-41940" fmla="*/ 1217308 h 6858000"/>
              <a:gd name="connsiteX16-41941" fmla="*/ 5202769 w 6127024"/>
              <a:gd name="connsiteY16-41942" fmla="*/ 1269450 h 6858000"/>
              <a:gd name="connsiteX17-41943" fmla="*/ 5225968 w 6127024"/>
              <a:gd name="connsiteY17-41944" fmla="*/ 1357994 h 6858000"/>
              <a:gd name="connsiteX18-41945" fmla="*/ 5231437 w 6127024"/>
              <a:gd name="connsiteY18-41946" fmla="*/ 1373779 h 6858000"/>
              <a:gd name="connsiteX19-41947" fmla="*/ 5237226 w 6127024"/>
              <a:gd name="connsiteY19-41948" fmla="*/ 1441327 h 6858000"/>
              <a:gd name="connsiteX20-41949" fmla="*/ 5255653 w 6127024"/>
              <a:gd name="connsiteY20-41950" fmla="*/ 1524712 h 6858000"/>
              <a:gd name="connsiteX21-41951" fmla="*/ 5263491 w 6127024"/>
              <a:gd name="connsiteY21-41952" fmla="*/ 1642938 h 6858000"/>
              <a:gd name="connsiteX22-41953" fmla="*/ 5256552 w 6127024"/>
              <a:gd name="connsiteY22-41954" fmla="*/ 1672509 h 6858000"/>
              <a:gd name="connsiteX23-41955" fmla="*/ 5266931 w 6127024"/>
              <a:gd name="connsiteY23-41956" fmla="*/ 1866147 h 6858000"/>
              <a:gd name="connsiteX24-41957" fmla="*/ 5255696 w 6127024"/>
              <a:gd name="connsiteY24-41958" fmla="*/ 1953770 h 6858000"/>
              <a:gd name="connsiteX25-41959" fmla="*/ 5252592 w 6127024"/>
              <a:gd name="connsiteY25-41960" fmla="*/ 2092210 h 6858000"/>
              <a:gd name="connsiteX26-41961" fmla="*/ 5250104 w 6127024"/>
              <a:gd name="connsiteY26-41962" fmla="*/ 2249166 h 6858000"/>
              <a:gd name="connsiteX27-41963" fmla="*/ 5251214 w 6127024"/>
              <a:gd name="connsiteY27-41964" fmla="*/ 2250944 h 6858000"/>
              <a:gd name="connsiteX28-41965" fmla="*/ 5250644 w 6127024"/>
              <a:gd name="connsiteY28-41966" fmla="*/ 2266619 h 6858000"/>
              <a:gd name="connsiteX29-41967" fmla="*/ 5293877 w 6127024"/>
              <a:gd name="connsiteY29-41968" fmla="*/ 2368649 h 6858000"/>
              <a:gd name="connsiteX30-41969" fmla="*/ 5311338 w 6127024"/>
              <a:gd name="connsiteY30-41970" fmla="*/ 2404034 h 6858000"/>
              <a:gd name="connsiteX31-41971" fmla="*/ 5338366 w 6127024"/>
              <a:gd name="connsiteY31-41972" fmla="*/ 2465052 h 6858000"/>
              <a:gd name="connsiteX32-41973" fmla="*/ 5371263 w 6127024"/>
              <a:gd name="connsiteY32-41974" fmla="*/ 2586413 h 6858000"/>
              <a:gd name="connsiteX33-41975" fmla="*/ 5407503 w 6127024"/>
              <a:gd name="connsiteY33-41976" fmla="*/ 2786290 h 6858000"/>
              <a:gd name="connsiteX34-41977" fmla="*/ 5407356 w 6127024"/>
              <a:gd name="connsiteY34-41978" fmla="*/ 2787545 h 6858000"/>
              <a:gd name="connsiteX35-41979" fmla="*/ 5457023 w 6127024"/>
              <a:gd name="connsiteY35-41980" fmla="*/ 2858292 h 6858000"/>
              <a:gd name="connsiteX36-41981" fmla="*/ 5479298 w 6127024"/>
              <a:gd name="connsiteY36-41982" fmla="*/ 2947791 h 6858000"/>
              <a:gd name="connsiteX37-41983" fmla="*/ 5481770 w 6127024"/>
              <a:gd name="connsiteY37-41984" fmla="*/ 2951352 h 6858000"/>
              <a:gd name="connsiteX38-41985" fmla="*/ 5482415 w 6127024"/>
              <a:gd name="connsiteY38-41986" fmla="*/ 3004079 h 6858000"/>
              <a:gd name="connsiteX39-41987" fmla="*/ 5503944 w 6127024"/>
              <a:gd name="connsiteY39-41988" fmla="*/ 3123335 h 6858000"/>
              <a:gd name="connsiteX40-41989" fmla="*/ 5516007 w 6127024"/>
              <a:gd name="connsiteY40-41990" fmla="*/ 3258473 h 6858000"/>
              <a:gd name="connsiteX41-41991" fmla="*/ 5589758 w 6127024"/>
              <a:gd name="connsiteY41-41992" fmla="*/ 3453699 h 6858000"/>
              <a:gd name="connsiteX42-41993" fmla="*/ 5596144 w 6127024"/>
              <a:gd name="connsiteY42-41994" fmla="*/ 3534624 h 6858000"/>
              <a:gd name="connsiteX43-41995" fmla="*/ 5597750 w 6127024"/>
              <a:gd name="connsiteY43-41996" fmla="*/ 3534129 h 6858000"/>
              <a:gd name="connsiteX44-41997" fmla="*/ 5618377 w 6127024"/>
              <a:gd name="connsiteY44-41998" fmla="*/ 3588431 h 6858000"/>
              <a:gd name="connsiteX45-41999" fmla="*/ 5655472 w 6127024"/>
              <a:gd name="connsiteY45-42000" fmla="*/ 3678877 h 6858000"/>
              <a:gd name="connsiteX46-42001" fmla="*/ 5683015 w 6127024"/>
              <a:gd name="connsiteY46-42002" fmla="*/ 3762025 h 6858000"/>
              <a:gd name="connsiteX47-42003" fmla="*/ 5696643 w 6127024"/>
              <a:gd name="connsiteY47-42004" fmla="*/ 3773888 h 6858000"/>
              <a:gd name="connsiteX48-42005" fmla="*/ 5768491 w 6127024"/>
              <a:gd name="connsiteY48-42006" fmla="*/ 3914399 h 6858000"/>
              <a:gd name="connsiteX49-42007" fmla="*/ 5793123 w 6127024"/>
              <a:gd name="connsiteY49-42008" fmla="*/ 3969952 h 6858000"/>
              <a:gd name="connsiteX50-42009" fmla="*/ 5808321 w 6127024"/>
              <a:gd name="connsiteY50-42010" fmla="*/ 3988153 h 6858000"/>
              <a:gd name="connsiteX51-42011" fmla="*/ 5825621 w 6127024"/>
              <a:gd name="connsiteY51-42012" fmla="*/ 4015525 h 6858000"/>
              <a:gd name="connsiteX52-42013" fmla="*/ 5860672 w 6127024"/>
              <a:gd name="connsiteY52-42014" fmla="*/ 4061579 h 6858000"/>
              <a:gd name="connsiteX53-42015" fmla="*/ 5894095 w 6127024"/>
              <a:gd name="connsiteY53-42016" fmla="*/ 4128857 h 6858000"/>
              <a:gd name="connsiteX54-42017" fmla="*/ 5903513 w 6127024"/>
              <a:gd name="connsiteY54-42018" fmla="*/ 4187661 h 6858000"/>
              <a:gd name="connsiteX55-42019" fmla="*/ 5946705 w 6127024"/>
              <a:gd name="connsiteY55-42020" fmla="*/ 4428051 h 6858000"/>
              <a:gd name="connsiteX56-42021" fmla="*/ 5949261 w 6127024"/>
              <a:gd name="connsiteY56-42022" fmla="*/ 4449185 h 6858000"/>
              <a:gd name="connsiteX57-42023" fmla="*/ 5968960 w 6127024"/>
              <a:gd name="connsiteY57-42024" fmla="*/ 4482655 h 6858000"/>
              <a:gd name="connsiteX58-42025" fmla="*/ 5998138 w 6127024"/>
              <a:gd name="connsiteY58-42026" fmla="*/ 4697518 h 6858000"/>
              <a:gd name="connsiteX59-42027" fmla="*/ 6007819 w 6127024"/>
              <a:gd name="connsiteY59-42028" fmla="*/ 4858148 h 6858000"/>
              <a:gd name="connsiteX60-42029" fmla="*/ 6007749 w 6127024"/>
              <a:gd name="connsiteY60-42030" fmla="*/ 4964715 h 6858000"/>
              <a:gd name="connsiteX61-42031" fmla="*/ 6005269 w 6127024"/>
              <a:gd name="connsiteY61-42032" fmla="*/ 5150567 h 6858000"/>
              <a:gd name="connsiteX62-42033" fmla="*/ 6001127 w 6127024"/>
              <a:gd name="connsiteY62-42034" fmla="*/ 5164609 h 6858000"/>
              <a:gd name="connsiteX63-42035" fmla="*/ 5998514 w 6127024"/>
              <a:gd name="connsiteY63-42036" fmla="*/ 5189673 h 6858000"/>
              <a:gd name="connsiteX64-42037" fmla="*/ 6018409 w 6127024"/>
              <a:gd name="connsiteY64-42038" fmla="*/ 5227157 h 6858000"/>
              <a:gd name="connsiteX65-42039" fmla="*/ 6036748 w 6127024"/>
              <a:gd name="connsiteY65-42040" fmla="*/ 5322752 h 6858000"/>
              <a:gd name="connsiteX66-42041" fmla="*/ 6037677 w 6127024"/>
              <a:gd name="connsiteY66-42042" fmla="*/ 5354807 h 6858000"/>
              <a:gd name="connsiteX67-42043" fmla="*/ 6053435 w 6127024"/>
              <a:gd name="connsiteY67-42044" fmla="*/ 5387547 h 6858000"/>
              <a:gd name="connsiteX68-42045" fmla="*/ 6068640 w 6127024"/>
              <a:gd name="connsiteY68-42046" fmla="*/ 5474503 h 6858000"/>
              <a:gd name="connsiteX69-42047" fmla="*/ 6080922 w 6127024"/>
              <a:gd name="connsiteY69-42048" fmla="*/ 5561070 h 6858000"/>
              <a:gd name="connsiteX70-42049" fmla="*/ 6096949 w 6127024"/>
              <a:gd name="connsiteY70-42050" fmla="*/ 5648179 h 6858000"/>
              <a:gd name="connsiteX71-42051" fmla="*/ 6109884 w 6127024"/>
              <a:gd name="connsiteY71-42052" fmla="*/ 5721959 h 6858000"/>
              <a:gd name="connsiteX72-42053" fmla="*/ 6127024 w 6127024"/>
              <a:gd name="connsiteY72-42054" fmla="*/ 5786902 h 6858000"/>
              <a:gd name="connsiteX73-42055" fmla="*/ 6115796 w 6127024"/>
              <a:gd name="connsiteY73-42056" fmla="*/ 5862844 h 6858000"/>
              <a:gd name="connsiteX74-42057" fmla="*/ 6102493 w 6127024"/>
              <a:gd name="connsiteY74-42058" fmla="*/ 5928602 h 6858000"/>
              <a:gd name="connsiteX75-42059" fmla="*/ 6056863 w 6127024"/>
              <a:gd name="connsiteY75-42060" fmla="*/ 6000643 h 6858000"/>
              <a:gd name="connsiteX76-42061" fmla="*/ 6045436 w 6127024"/>
              <a:gd name="connsiteY76-42062" fmla="*/ 6124480 h 6858000"/>
              <a:gd name="connsiteX77-42063" fmla="*/ 6030489 w 6127024"/>
              <a:gd name="connsiteY77-42064" fmla="*/ 6317666 h 6858000"/>
              <a:gd name="connsiteX78-42065" fmla="*/ 6007492 w 6127024"/>
              <a:gd name="connsiteY78-42066" fmla="*/ 6440818 h 6858000"/>
              <a:gd name="connsiteX79-42067" fmla="*/ 6009467 w 6127024"/>
              <a:gd name="connsiteY79-42068" fmla="*/ 6487076 h 6858000"/>
              <a:gd name="connsiteX80-42069" fmla="*/ 5995064 w 6127024"/>
              <a:gd name="connsiteY80-42070" fmla="*/ 6540791 h 6858000"/>
              <a:gd name="connsiteX81-42071" fmla="*/ 6004510 w 6127024"/>
              <a:gd name="connsiteY81-42072" fmla="*/ 6599256 h 6858000"/>
              <a:gd name="connsiteX82-42073" fmla="*/ 5986207 w 6127024"/>
              <a:gd name="connsiteY82-42074" fmla="*/ 6695855 h 6858000"/>
              <a:gd name="connsiteX83-42075" fmla="*/ 5979428 w 6127024"/>
              <a:gd name="connsiteY83-42076" fmla="*/ 6754678 h 6858000"/>
              <a:gd name="connsiteX84-42077" fmla="*/ 5983398 w 6127024"/>
              <a:gd name="connsiteY84-42078" fmla="*/ 6778641 h 6858000"/>
              <a:gd name="connsiteX85-42079" fmla="*/ 5984543 w 6127024"/>
              <a:gd name="connsiteY85-42080" fmla="*/ 6811016 h 6858000"/>
              <a:gd name="connsiteX86-42081" fmla="*/ 5979671 w 6127024"/>
              <a:gd name="connsiteY86-42082" fmla="*/ 6858000 h 6858000"/>
              <a:gd name="connsiteX87-42083" fmla="*/ 0 w 6127024"/>
              <a:gd name="connsiteY87-42084" fmla="*/ 6858000 h 6858000"/>
              <a:gd name="connsiteX88-42085" fmla="*/ 0 w 6127024"/>
              <a:gd name="connsiteY88-42086" fmla="*/ 0 h 6858000"/>
              <a:gd name="connsiteX0-42087" fmla="*/ 0 w 6115796"/>
              <a:gd name="connsiteY0-42088" fmla="*/ 0 h 6858000"/>
              <a:gd name="connsiteX1-42089" fmla="*/ 4965888 w 6115796"/>
              <a:gd name="connsiteY1-42090" fmla="*/ 0 h 6858000"/>
              <a:gd name="connsiteX2-42091" fmla="*/ 4967767 w 6115796"/>
              <a:gd name="connsiteY2-42092" fmla="*/ 7930 h 6858000"/>
              <a:gd name="connsiteX3-42093" fmla="*/ 4979444 w 6115796"/>
              <a:gd name="connsiteY3-42094" fmla="*/ 43921 h 6858000"/>
              <a:gd name="connsiteX4-42095" fmla="*/ 5021173 w 6115796"/>
              <a:gd name="connsiteY4-42096" fmla="*/ 123738 h 6858000"/>
              <a:gd name="connsiteX5-42097" fmla="*/ 5075458 w 6115796"/>
              <a:gd name="connsiteY5-42098" fmla="*/ 264355 h 6858000"/>
              <a:gd name="connsiteX6-42099" fmla="*/ 5081175 w 6115796"/>
              <a:gd name="connsiteY6-42100" fmla="*/ 277448 h 6858000"/>
              <a:gd name="connsiteX7-42101" fmla="*/ 5097011 w 6115796"/>
              <a:gd name="connsiteY7-42102" fmla="*/ 355616 h 6858000"/>
              <a:gd name="connsiteX8-42103" fmla="*/ 5153000 w 6115796"/>
              <a:gd name="connsiteY8-42104" fmla="*/ 507134 h 6858000"/>
              <a:gd name="connsiteX9-42105" fmla="*/ 5171282 w 6115796"/>
              <a:gd name="connsiteY9-42106" fmla="*/ 602071 h 6858000"/>
              <a:gd name="connsiteX10-42107" fmla="*/ 5176196 w 6115796"/>
              <a:gd name="connsiteY10-42108" fmla="*/ 636822 h 6858000"/>
              <a:gd name="connsiteX11-42109" fmla="*/ 5189051 w 6115796"/>
              <a:gd name="connsiteY11-42110" fmla="*/ 782518 h 6858000"/>
              <a:gd name="connsiteX12-42111" fmla="*/ 5218707 w 6115796"/>
              <a:gd name="connsiteY12-42112" fmla="*/ 886387 h 6858000"/>
              <a:gd name="connsiteX13-42113" fmla="*/ 5221281 w 6115796"/>
              <a:gd name="connsiteY13-42114" fmla="*/ 920873 h 6858000"/>
              <a:gd name="connsiteX14-42115" fmla="*/ 5201018 w 6115796"/>
              <a:gd name="connsiteY14-42116" fmla="*/ 1095027 h 6858000"/>
              <a:gd name="connsiteX15-42117" fmla="*/ 5189234 w 6115796"/>
              <a:gd name="connsiteY15-42118" fmla="*/ 1217308 h 6858000"/>
              <a:gd name="connsiteX16-42119" fmla="*/ 5202769 w 6115796"/>
              <a:gd name="connsiteY16-42120" fmla="*/ 1269450 h 6858000"/>
              <a:gd name="connsiteX17-42121" fmla="*/ 5225968 w 6115796"/>
              <a:gd name="connsiteY17-42122" fmla="*/ 1357994 h 6858000"/>
              <a:gd name="connsiteX18-42123" fmla="*/ 5231437 w 6115796"/>
              <a:gd name="connsiteY18-42124" fmla="*/ 1373779 h 6858000"/>
              <a:gd name="connsiteX19-42125" fmla="*/ 5237226 w 6115796"/>
              <a:gd name="connsiteY19-42126" fmla="*/ 1441327 h 6858000"/>
              <a:gd name="connsiteX20-42127" fmla="*/ 5255653 w 6115796"/>
              <a:gd name="connsiteY20-42128" fmla="*/ 1524712 h 6858000"/>
              <a:gd name="connsiteX21-42129" fmla="*/ 5263491 w 6115796"/>
              <a:gd name="connsiteY21-42130" fmla="*/ 1642938 h 6858000"/>
              <a:gd name="connsiteX22-42131" fmla="*/ 5256552 w 6115796"/>
              <a:gd name="connsiteY22-42132" fmla="*/ 1672509 h 6858000"/>
              <a:gd name="connsiteX23-42133" fmla="*/ 5266931 w 6115796"/>
              <a:gd name="connsiteY23-42134" fmla="*/ 1866147 h 6858000"/>
              <a:gd name="connsiteX24-42135" fmla="*/ 5255696 w 6115796"/>
              <a:gd name="connsiteY24-42136" fmla="*/ 1953770 h 6858000"/>
              <a:gd name="connsiteX25-42137" fmla="*/ 5252592 w 6115796"/>
              <a:gd name="connsiteY25-42138" fmla="*/ 2092210 h 6858000"/>
              <a:gd name="connsiteX26-42139" fmla="*/ 5250104 w 6115796"/>
              <a:gd name="connsiteY26-42140" fmla="*/ 2249166 h 6858000"/>
              <a:gd name="connsiteX27-42141" fmla="*/ 5251214 w 6115796"/>
              <a:gd name="connsiteY27-42142" fmla="*/ 2250944 h 6858000"/>
              <a:gd name="connsiteX28-42143" fmla="*/ 5250644 w 6115796"/>
              <a:gd name="connsiteY28-42144" fmla="*/ 2266619 h 6858000"/>
              <a:gd name="connsiteX29-42145" fmla="*/ 5293877 w 6115796"/>
              <a:gd name="connsiteY29-42146" fmla="*/ 2368649 h 6858000"/>
              <a:gd name="connsiteX30-42147" fmla="*/ 5311338 w 6115796"/>
              <a:gd name="connsiteY30-42148" fmla="*/ 2404034 h 6858000"/>
              <a:gd name="connsiteX31-42149" fmla="*/ 5338366 w 6115796"/>
              <a:gd name="connsiteY31-42150" fmla="*/ 2465052 h 6858000"/>
              <a:gd name="connsiteX32-42151" fmla="*/ 5371263 w 6115796"/>
              <a:gd name="connsiteY32-42152" fmla="*/ 2586413 h 6858000"/>
              <a:gd name="connsiteX33-42153" fmla="*/ 5407503 w 6115796"/>
              <a:gd name="connsiteY33-42154" fmla="*/ 2786290 h 6858000"/>
              <a:gd name="connsiteX34-42155" fmla="*/ 5407356 w 6115796"/>
              <a:gd name="connsiteY34-42156" fmla="*/ 2787545 h 6858000"/>
              <a:gd name="connsiteX35-42157" fmla="*/ 5457023 w 6115796"/>
              <a:gd name="connsiteY35-42158" fmla="*/ 2858292 h 6858000"/>
              <a:gd name="connsiteX36-42159" fmla="*/ 5479298 w 6115796"/>
              <a:gd name="connsiteY36-42160" fmla="*/ 2947791 h 6858000"/>
              <a:gd name="connsiteX37-42161" fmla="*/ 5481770 w 6115796"/>
              <a:gd name="connsiteY37-42162" fmla="*/ 2951352 h 6858000"/>
              <a:gd name="connsiteX38-42163" fmla="*/ 5482415 w 6115796"/>
              <a:gd name="connsiteY38-42164" fmla="*/ 3004079 h 6858000"/>
              <a:gd name="connsiteX39-42165" fmla="*/ 5503944 w 6115796"/>
              <a:gd name="connsiteY39-42166" fmla="*/ 3123335 h 6858000"/>
              <a:gd name="connsiteX40-42167" fmla="*/ 5516007 w 6115796"/>
              <a:gd name="connsiteY40-42168" fmla="*/ 3258473 h 6858000"/>
              <a:gd name="connsiteX41-42169" fmla="*/ 5589758 w 6115796"/>
              <a:gd name="connsiteY41-42170" fmla="*/ 3453699 h 6858000"/>
              <a:gd name="connsiteX42-42171" fmla="*/ 5596144 w 6115796"/>
              <a:gd name="connsiteY42-42172" fmla="*/ 3534624 h 6858000"/>
              <a:gd name="connsiteX43-42173" fmla="*/ 5597750 w 6115796"/>
              <a:gd name="connsiteY43-42174" fmla="*/ 3534129 h 6858000"/>
              <a:gd name="connsiteX44-42175" fmla="*/ 5618377 w 6115796"/>
              <a:gd name="connsiteY44-42176" fmla="*/ 3588431 h 6858000"/>
              <a:gd name="connsiteX45-42177" fmla="*/ 5655472 w 6115796"/>
              <a:gd name="connsiteY45-42178" fmla="*/ 3678877 h 6858000"/>
              <a:gd name="connsiteX46-42179" fmla="*/ 5683015 w 6115796"/>
              <a:gd name="connsiteY46-42180" fmla="*/ 3762025 h 6858000"/>
              <a:gd name="connsiteX47-42181" fmla="*/ 5696643 w 6115796"/>
              <a:gd name="connsiteY47-42182" fmla="*/ 3773888 h 6858000"/>
              <a:gd name="connsiteX48-42183" fmla="*/ 5768491 w 6115796"/>
              <a:gd name="connsiteY48-42184" fmla="*/ 3914399 h 6858000"/>
              <a:gd name="connsiteX49-42185" fmla="*/ 5793123 w 6115796"/>
              <a:gd name="connsiteY49-42186" fmla="*/ 3969952 h 6858000"/>
              <a:gd name="connsiteX50-42187" fmla="*/ 5808321 w 6115796"/>
              <a:gd name="connsiteY50-42188" fmla="*/ 3988153 h 6858000"/>
              <a:gd name="connsiteX51-42189" fmla="*/ 5825621 w 6115796"/>
              <a:gd name="connsiteY51-42190" fmla="*/ 4015525 h 6858000"/>
              <a:gd name="connsiteX52-42191" fmla="*/ 5860672 w 6115796"/>
              <a:gd name="connsiteY52-42192" fmla="*/ 4061579 h 6858000"/>
              <a:gd name="connsiteX53-42193" fmla="*/ 5894095 w 6115796"/>
              <a:gd name="connsiteY53-42194" fmla="*/ 4128857 h 6858000"/>
              <a:gd name="connsiteX54-42195" fmla="*/ 5903513 w 6115796"/>
              <a:gd name="connsiteY54-42196" fmla="*/ 4187661 h 6858000"/>
              <a:gd name="connsiteX55-42197" fmla="*/ 5946705 w 6115796"/>
              <a:gd name="connsiteY55-42198" fmla="*/ 4428051 h 6858000"/>
              <a:gd name="connsiteX56-42199" fmla="*/ 5949261 w 6115796"/>
              <a:gd name="connsiteY56-42200" fmla="*/ 4449185 h 6858000"/>
              <a:gd name="connsiteX57-42201" fmla="*/ 5968960 w 6115796"/>
              <a:gd name="connsiteY57-42202" fmla="*/ 4482655 h 6858000"/>
              <a:gd name="connsiteX58-42203" fmla="*/ 5998138 w 6115796"/>
              <a:gd name="connsiteY58-42204" fmla="*/ 4697518 h 6858000"/>
              <a:gd name="connsiteX59-42205" fmla="*/ 6007819 w 6115796"/>
              <a:gd name="connsiteY59-42206" fmla="*/ 4858148 h 6858000"/>
              <a:gd name="connsiteX60-42207" fmla="*/ 6007749 w 6115796"/>
              <a:gd name="connsiteY60-42208" fmla="*/ 4964715 h 6858000"/>
              <a:gd name="connsiteX61-42209" fmla="*/ 6005269 w 6115796"/>
              <a:gd name="connsiteY61-42210" fmla="*/ 5150567 h 6858000"/>
              <a:gd name="connsiteX62-42211" fmla="*/ 6001127 w 6115796"/>
              <a:gd name="connsiteY62-42212" fmla="*/ 5164609 h 6858000"/>
              <a:gd name="connsiteX63-42213" fmla="*/ 5998514 w 6115796"/>
              <a:gd name="connsiteY63-42214" fmla="*/ 5189673 h 6858000"/>
              <a:gd name="connsiteX64-42215" fmla="*/ 6018409 w 6115796"/>
              <a:gd name="connsiteY64-42216" fmla="*/ 5227157 h 6858000"/>
              <a:gd name="connsiteX65-42217" fmla="*/ 6036748 w 6115796"/>
              <a:gd name="connsiteY65-42218" fmla="*/ 5322752 h 6858000"/>
              <a:gd name="connsiteX66-42219" fmla="*/ 6037677 w 6115796"/>
              <a:gd name="connsiteY66-42220" fmla="*/ 5354807 h 6858000"/>
              <a:gd name="connsiteX67-42221" fmla="*/ 6053435 w 6115796"/>
              <a:gd name="connsiteY67-42222" fmla="*/ 5387547 h 6858000"/>
              <a:gd name="connsiteX68-42223" fmla="*/ 6068640 w 6115796"/>
              <a:gd name="connsiteY68-42224" fmla="*/ 5474503 h 6858000"/>
              <a:gd name="connsiteX69-42225" fmla="*/ 6080922 w 6115796"/>
              <a:gd name="connsiteY69-42226" fmla="*/ 5561070 h 6858000"/>
              <a:gd name="connsiteX70-42227" fmla="*/ 6096949 w 6115796"/>
              <a:gd name="connsiteY70-42228" fmla="*/ 5648179 h 6858000"/>
              <a:gd name="connsiteX71-42229" fmla="*/ 6109884 w 6115796"/>
              <a:gd name="connsiteY71-42230" fmla="*/ 5721959 h 6858000"/>
              <a:gd name="connsiteX72-42231" fmla="*/ 6115796 w 6115796"/>
              <a:gd name="connsiteY72-42232" fmla="*/ 5862844 h 6858000"/>
              <a:gd name="connsiteX73-42233" fmla="*/ 6102493 w 6115796"/>
              <a:gd name="connsiteY73-42234" fmla="*/ 5928602 h 6858000"/>
              <a:gd name="connsiteX74-42235" fmla="*/ 6056863 w 6115796"/>
              <a:gd name="connsiteY74-42236" fmla="*/ 6000643 h 6858000"/>
              <a:gd name="connsiteX75-42237" fmla="*/ 6045436 w 6115796"/>
              <a:gd name="connsiteY75-42238" fmla="*/ 6124480 h 6858000"/>
              <a:gd name="connsiteX76-42239" fmla="*/ 6030489 w 6115796"/>
              <a:gd name="connsiteY76-42240" fmla="*/ 6317666 h 6858000"/>
              <a:gd name="connsiteX77-42241" fmla="*/ 6007492 w 6115796"/>
              <a:gd name="connsiteY77-42242" fmla="*/ 6440818 h 6858000"/>
              <a:gd name="connsiteX78-42243" fmla="*/ 6009467 w 6115796"/>
              <a:gd name="connsiteY78-42244" fmla="*/ 6487076 h 6858000"/>
              <a:gd name="connsiteX79-42245" fmla="*/ 5995064 w 6115796"/>
              <a:gd name="connsiteY79-42246" fmla="*/ 6540791 h 6858000"/>
              <a:gd name="connsiteX80-42247" fmla="*/ 6004510 w 6115796"/>
              <a:gd name="connsiteY80-42248" fmla="*/ 6599256 h 6858000"/>
              <a:gd name="connsiteX81-42249" fmla="*/ 5986207 w 6115796"/>
              <a:gd name="connsiteY81-42250" fmla="*/ 6695855 h 6858000"/>
              <a:gd name="connsiteX82-42251" fmla="*/ 5979428 w 6115796"/>
              <a:gd name="connsiteY82-42252" fmla="*/ 6754678 h 6858000"/>
              <a:gd name="connsiteX83-42253" fmla="*/ 5983398 w 6115796"/>
              <a:gd name="connsiteY83-42254" fmla="*/ 6778641 h 6858000"/>
              <a:gd name="connsiteX84-42255" fmla="*/ 5984543 w 6115796"/>
              <a:gd name="connsiteY84-42256" fmla="*/ 6811016 h 6858000"/>
              <a:gd name="connsiteX85-42257" fmla="*/ 5979671 w 6115796"/>
              <a:gd name="connsiteY85-42258" fmla="*/ 6858000 h 6858000"/>
              <a:gd name="connsiteX86-42259" fmla="*/ 0 w 6115796"/>
              <a:gd name="connsiteY86-42260" fmla="*/ 6858000 h 6858000"/>
              <a:gd name="connsiteX87-42261" fmla="*/ 0 w 6115796"/>
              <a:gd name="connsiteY87-42262" fmla="*/ 0 h 6858000"/>
              <a:gd name="connsiteX0-42263" fmla="*/ 0 w 6115796"/>
              <a:gd name="connsiteY0-42264" fmla="*/ 0 h 6858000"/>
              <a:gd name="connsiteX1-42265" fmla="*/ 4965888 w 6115796"/>
              <a:gd name="connsiteY1-42266" fmla="*/ 0 h 6858000"/>
              <a:gd name="connsiteX2-42267" fmla="*/ 4967767 w 6115796"/>
              <a:gd name="connsiteY2-42268" fmla="*/ 7930 h 6858000"/>
              <a:gd name="connsiteX3-42269" fmla="*/ 4979444 w 6115796"/>
              <a:gd name="connsiteY3-42270" fmla="*/ 43921 h 6858000"/>
              <a:gd name="connsiteX4-42271" fmla="*/ 5021173 w 6115796"/>
              <a:gd name="connsiteY4-42272" fmla="*/ 123738 h 6858000"/>
              <a:gd name="connsiteX5-42273" fmla="*/ 5075458 w 6115796"/>
              <a:gd name="connsiteY5-42274" fmla="*/ 264355 h 6858000"/>
              <a:gd name="connsiteX6-42275" fmla="*/ 5081175 w 6115796"/>
              <a:gd name="connsiteY6-42276" fmla="*/ 277448 h 6858000"/>
              <a:gd name="connsiteX7-42277" fmla="*/ 5097011 w 6115796"/>
              <a:gd name="connsiteY7-42278" fmla="*/ 355616 h 6858000"/>
              <a:gd name="connsiteX8-42279" fmla="*/ 5153000 w 6115796"/>
              <a:gd name="connsiteY8-42280" fmla="*/ 507134 h 6858000"/>
              <a:gd name="connsiteX9-42281" fmla="*/ 5171282 w 6115796"/>
              <a:gd name="connsiteY9-42282" fmla="*/ 602071 h 6858000"/>
              <a:gd name="connsiteX10-42283" fmla="*/ 5176196 w 6115796"/>
              <a:gd name="connsiteY10-42284" fmla="*/ 636822 h 6858000"/>
              <a:gd name="connsiteX11-42285" fmla="*/ 5189051 w 6115796"/>
              <a:gd name="connsiteY11-42286" fmla="*/ 782518 h 6858000"/>
              <a:gd name="connsiteX12-42287" fmla="*/ 5218707 w 6115796"/>
              <a:gd name="connsiteY12-42288" fmla="*/ 886387 h 6858000"/>
              <a:gd name="connsiteX13-42289" fmla="*/ 5221281 w 6115796"/>
              <a:gd name="connsiteY13-42290" fmla="*/ 920873 h 6858000"/>
              <a:gd name="connsiteX14-42291" fmla="*/ 5201018 w 6115796"/>
              <a:gd name="connsiteY14-42292" fmla="*/ 1095027 h 6858000"/>
              <a:gd name="connsiteX15-42293" fmla="*/ 5189234 w 6115796"/>
              <a:gd name="connsiteY15-42294" fmla="*/ 1217308 h 6858000"/>
              <a:gd name="connsiteX16-42295" fmla="*/ 5202769 w 6115796"/>
              <a:gd name="connsiteY16-42296" fmla="*/ 1269450 h 6858000"/>
              <a:gd name="connsiteX17-42297" fmla="*/ 5225968 w 6115796"/>
              <a:gd name="connsiteY17-42298" fmla="*/ 1357994 h 6858000"/>
              <a:gd name="connsiteX18-42299" fmla="*/ 5231437 w 6115796"/>
              <a:gd name="connsiteY18-42300" fmla="*/ 1373779 h 6858000"/>
              <a:gd name="connsiteX19-42301" fmla="*/ 5237226 w 6115796"/>
              <a:gd name="connsiteY19-42302" fmla="*/ 1441327 h 6858000"/>
              <a:gd name="connsiteX20-42303" fmla="*/ 5255653 w 6115796"/>
              <a:gd name="connsiteY20-42304" fmla="*/ 1524712 h 6858000"/>
              <a:gd name="connsiteX21-42305" fmla="*/ 5263491 w 6115796"/>
              <a:gd name="connsiteY21-42306" fmla="*/ 1642938 h 6858000"/>
              <a:gd name="connsiteX22-42307" fmla="*/ 5256552 w 6115796"/>
              <a:gd name="connsiteY22-42308" fmla="*/ 1672509 h 6858000"/>
              <a:gd name="connsiteX23-42309" fmla="*/ 5266931 w 6115796"/>
              <a:gd name="connsiteY23-42310" fmla="*/ 1866147 h 6858000"/>
              <a:gd name="connsiteX24-42311" fmla="*/ 5255696 w 6115796"/>
              <a:gd name="connsiteY24-42312" fmla="*/ 1953770 h 6858000"/>
              <a:gd name="connsiteX25-42313" fmla="*/ 5252592 w 6115796"/>
              <a:gd name="connsiteY25-42314" fmla="*/ 2092210 h 6858000"/>
              <a:gd name="connsiteX26-42315" fmla="*/ 5250104 w 6115796"/>
              <a:gd name="connsiteY26-42316" fmla="*/ 2249166 h 6858000"/>
              <a:gd name="connsiteX27-42317" fmla="*/ 5251214 w 6115796"/>
              <a:gd name="connsiteY27-42318" fmla="*/ 2250944 h 6858000"/>
              <a:gd name="connsiteX28-42319" fmla="*/ 5250644 w 6115796"/>
              <a:gd name="connsiteY28-42320" fmla="*/ 2266619 h 6858000"/>
              <a:gd name="connsiteX29-42321" fmla="*/ 5293877 w 6115796"/>
              <a:gd name="connsiteY29-42322" fmla="*/ 2368649 h 6858000"/>
              <a:gd name="connsiteX30-42323" fmla="*/ 5311338 w 6115796"/>
              <a:gd name="connsiteY30-42324" fmla="*/ 2404034 h 6858000"/>
              <a:gd name="connsiteX31-42325" fmla="*/ 5338366 w 6115796"/>
              <a:gd name="connsiteY31-42326" fmla="*/ 2465052 h 6858000"/>
              <a:gd name="connsiteX32-42327" fmla="*/ 5371263 w 6115796"/>
              <a:gd name="connsiteY32-42328" fmla="*/ 2586413 h 6858000"/>
              <a:gd name="connsiteX33-42329" fmla="*/ 5407503 w 6115796"/>
              <a:gd name="connsiteY33-42330" fmla="*/ 2786290 h 6858000"/>
              <a:gd name="connsiteX34-42331" fmla="*/ 5407356 w 6115796"/>
              <a:gd name="connsiteY34-42332" fmla="*/ 2787545 h 6858000"/>
              <a:gd name="connsiteX35-42333" fmla="*/ 5457023 w 6115796"/>
              <a:gd name="connsiteY35-42334" fmla="*/ 2858292 h 6858000"/>
              <a:gd name="connsiteX36-42335" fmla="*/ 5479298 w 6115796"/>
              <a:gd name="connsiteY36-42336" fmla="*/ 2947791 h 6858000"/>
              <a:gd name="connsiteX37-42337" fmla="*/ 5481770 w 6115796"/>
              <a:gd name="connsiteY37-42338" fmla="*/ 2951352 h 6858000"/>
              <a:gd name="connsiteX38-42339" fmla="*/ 5482415 w 6115796"/>
              <a:gd name="connsiteY38-42340" fmla="*/ 3004079 h 6858000"/>
              <a:gd name="connsiteX39-42341" fmla="*/ 5503944 w 6115796"/>
              <a:gd name="connsiteY39-42342" fmla="*/ 3123335 h 6858000"/>
              <a:gd name="connsiteX40-42343" fmla="*/ 5516007 w 6115796"/>
              <a:gd name="connsiteY40-42344" fmla="*/ 3258473 h 6858000"/>
              <a:gd name="connsiteX41-42345" fmla="*/ 5589758 w 6115796"/>
              <a:gd name="connsiteY41-42346" fmla="*/ 3453699 h 6858000"/>
              <a:gd name="connsiteX42-42347" fmla="*/ 5596144 w 6115796"/>
              <a:gd name="connsiteY42-42348" fmla="*/ 3534624 h 6858000"/>
              <a:gd name="connsiteX43-42349" fmla="*/ 5597750 w 6115796"/>
              <a:gd name="connsiteY43-42350" fmla="*/ 3534129 h 6858000"/>
              <a:gd name="connsiteX44-42351" fmla="*/ 5618377 w 6115796"/>
              <a:gd name="connsiteY44-42352" fmla="*/ 3588431 h 6858000"/>
              <a:gd name="connsiteX45-42353" fmla="*/ 5655472 w 6115796"/>
              <a:gd name="connsiteY45-42354" fmla="*/ 3678877 h 6858000"/>
              <a:gd name="connsiteX46-42355" fmla="*/ 5683015 w 6115796"/>
              <a:gd name="connsiteY46-42356" fmla="*/ 3762025 h 6858000"/>
              <a:gd name="connsiteX47-42357" fmla="*/ 5696643 w 6115796"/>
              <a:gd name="connsiteY47-42358" fmla="*/ 3773888 h 6858000"/>
              <a:gd name="connsiteX48-42359" fmla="*/ 5768491 w 6115796"/>
              <a:gd name="connsiteY48-42360" fmla="*/ 3914399 h 6858000"/>
              <a:gd name="connsiteX49-42361" fmla="*/ 5793123 w 6115796"/>
              <a:gd name="connsiteY49-42362" fmla="*/ 3969952 h 6858000"/>
              <a:gd name="connsiteX50-42363" fmla="*/ 5808321 w 6115796"/>
              <a:gd name="connsiteY50-42364" fmla="*/ 3988153 h 6858000"/>
              <a:gd name="connsiteX51-42365" fmla="*/ 5825621 w 6115796"/>
              <a:gd name="connsiteY51-42366" fmla="*/ 4015525 h 6858000"/>
              <a:gd name="connsiteX52-42367" fmla="*/ 5860672 w 6115796"/>
              <a:gd name="connsiteY52-42368" fmla="*/ 4061579 h 6858000"/>
              <a:gd name="connsiteX53-42369" fmla="*/ 5894095 w 6115796"/>
              <a:gd name="connsiteY53-42370" fmla="*/ 4128857 h 6858000"/>
              <a:gd name="connsiteX54-42371" fmla="*/ 5903513 w 6115796"/>
              <a:gd name="connsiteY54-42372" fmla="*/ 4187661 h 6858000"/>
              <a:gd name="connsiteX55-42373" fmla="*/ 5946705 w 6115796"/>
              <a:gd name="connsiteY55-42374" fmla="*/ 4428051 h 6858000"/>
              <a:gd name="connsiteX56-42375" fmla="*/ 5949261 w 6115796"/>
              <a:gd name="connsiteY56-42376" fmla="*/ 4449185 h 6858000"/>
              <a:gd name="connsiteX57-42377" fmla="*/ 5968960 w 6115796"/>
              <a:gd name="connsiteY57-42378" fmla="*/ 4482655 h 6858000"/>
              <a:gd name="connsiteX58-42379" fmla="*/ 5998138 w 6115796"/>
              <a:gd name="connsiteY58-42380" fmla="*/ 4697518 h 6858000"/>
              <a:gd name="connsiteX59-42381" fmla="*/ 6007819 w 6115796"/>
              <a:gd name="connsiteY59-42382" fmla="*/ 4858148 h 6858000"/>
              <a:gd name="connsiteX60-42383" fmla="*/ 6007749 w 6115796"/>
              <a:gd name="connsiteY60-42384" fmla="*/ 4964715 h 6858000"/>
              <a:gd name="connsiteX61-42385" fmla="*/ 6005269 w 6115796"/>
              <a:gd name="connsiteY61-42386" fmla="*/ 5150567 h 6858000"/>
              <a:gd name="connsiteX62-42387" fmla="*/ 6001127 w 6115796"/>
              <a:gd name="connsiteY62-42388" fmla="*/ 5164609 h 6858000"/>
              <a:gd name="connsiteX63-42389" fmla="*/ 5998514 w 6115796"/>
              <a:gd name="connsiteY63-42390" fmla="*/ 5189673 h 6858000"/>
              <a:gd name="connsiteX64-42391" fmla="*/ 6018409 w 6115796"/>
              <a:gd name="connsiteY64-42392" fmla="*/ 5227157 h 6858000"/>
              <a:gd name="connsiteX65-42393" fmla="*/ 6036748 w 6115796"/>
              <a:gd name="connsiteY65-42394" fmla="*/ 5322752 h 6858000"/>
              <a:gd name="connsiteX66-42395" fmla="*/ 6037677 w 6115796"/>
              <a:gd name="connsiteY66-42396" fmla="*/ 5354807 h 6858000"/>
              <a:gd name="connsiteX67-42397" fmla="*/ 6053435 w 6115796"/>
              <a:gd name="connsiteY67-42398" fmla="*/ 5387547 h 6858000"/>
              <a:gd name="connsiteX68-42399" fmla="*/ 6068640 w 6115796"/>
              <a:gd name="connsiteY68-42400" fmla="*/ 5474503 h 6858000"/>
              <a:gd name="connsiteX69-42401" fmla="*/ 6080922 w 6115796"/>
              <a:gd name="connsiteY69-42402" fmla="*/ 5561070 h 6858000"/>
              <a:gd name="connsiteX70-42403" fmla="*/ 6096949 w 6115796"/>
              <a:gd name="connsiteY70-42404" fmla="*/ 5648179 h 6858000"/>
              <a:gd name="connsiteX71-42405" fmla="*/ 6115796 w 6115796"/>
              <a:gd name="connsiteY71-42406" fmla="*/ 5862844 h 6858000"/>
              <a:gd name="connsiteX72-42407" fmla="*/ 6102493 w 6115796"/>
              <a:gd name="connsiteY72-42408" fmla="*/ 5928602 h 6858000"/>
              <a:gd name="connsiteX73-42409" fmla="*/ 6056863 w 6115796"/>
              <a:gd name="connsiteY73-42410" fmla="*/ 6000643 h 6858000"/>
              <a:gd name="connsiteX74-42411" fmla="*/ 6045436 w 6115796"/>
              <a:gd name="connsiteY74-42412" fmla="*/ 6124480 h 6858000"/>
              <a:gd name="connsiteX75-42413" fmla="*/ 6030489 w 6115796"/>
              <a:gd name="connsiteY75-42414" fmla="*/ 6317666 h 6858000"/>
              <a:gd name="connsiteX76-42415" fmla="*/ 6007492 w 6115796"/>
              <a:gd name="connsiteY76-42416" fmla="*/ 6440818 h 6858000"/>
              <a:gd name="connsiteX77-42417" fmla="*/ 6009467 w 6115796"/>
              <a:gd name="connsiteY77-42418" fmla="*/ 6487076 h 6858000"/>
              <a:gd name="connsiteX78-42419" fmla="*/ 5995064 w 6115796"/>
              <a:gd name="connsiteY78-42420" fmla="*/ 6540791 h 6858000"/>
              <a:gd name="connsiteX79-42421" fmla="*/ 6004510 w 6115796"/>
              <a:gd name="connsiteY79-42422" fmla="*/ 6599256 h 6858000"/>
              <a:gd name="connsiteX80-42423" fmla="*/ 5986207 w 6115796"/>
              <a:gd name="connsiteY80-42424" fmla="*/ 6695855 h 6858000"/>
              <a:gd name="connsiteX81-42425" fmla="*/ 5979428 w 6115796"/>
              <a:gd name="connsiteY81-42426" fmla="*/ 6754678 h 6858000"/>
              <a:gd name="connsiteX82-42427" fmla="*/ 5983398 w 6115796"/>
              <a:gd name="connsiteY82-42428" fmla="*/ 6778641 h 6858000"/>
              <a:gd name="connsiteX83-42429" fmla="*/ 5984543 w 6115796"/>
              <a:gd name="connsiteY83-42430" fmla="*/ 6811016 h 6858000"/>
              <a:gd name="connsiteX84-42431" fmla="*/ 5979671 w 6115796"/>
              <a:gd name="connsiteY84-42432" fmla="*/ 6858000 h 6858000"/>
              <a:gd name="connsiteX85-42433" fmla="*/ 0 w 6115796"/>
              <a:gd name="connsiteY85-42434" fmla="*/ 6858000 h 6858000"/>
              <a:gd name="connsiteX86-42435" fmla="*/ 0 w 6115796"/>
              <a:gd name="connsiteY86-42436" fmla="*/ 0 h 6858000"/>
              <a:gd name="connsiteX0-42437" fmla="*/ 0 w 6116025"/>
              <a:gd name="connsiteY0-42438" fmla="*/ 0 h 6858000"/>
              <a:gd name="connsiteX1-42439" fmla="*/ 4965888 w 6116025"/>
              <a:gd name="connsiteY1-42440" fmla="*/ 0 h 6858000"/>
              <a:gd name="connsiteX2-42441" fmla="*/ 4967767 w 6116025"/>
              <a:gd name="connsiteY2-42442" fmla="*/ 7930 h 6858000"/>
              <a:gd name="connsiteX3-42443" fmla="*/ 4979444 w 6116025"/>
              <a:gd name="connsiteY3-42444" fmla="*/ 43921 h 6858000"/>
              <a:gd name="connsiteX4-42445" fmla="*/ 5021173 w 6116025"/>
              <a:gd name="connsiteY4-42446" fmla="*/ 123738 h 6858000"/>
              <a:gd name="connsiteX5-42447" fmla="*/ 5075458 w 6116025"/>
              <a:gd name="connsiteY5-42448" fmla="*/ 264355 h 6858000"/>
              <a:gd name="connsiteX6-42449" fmla="*/ 5081175 w 6116025"/>
              <a:gd name="connsiteY6-42450" fmla="*/ 277448 h 6858000"/>
              <a:gd name="connsiteX7-42451" fmla="*/ 5097011 w 6116025"/>
              <a:gd name="connsiteY7-42452" fmla="*/ 355616 h 6858000"/>
              <a:gd name="connsiteX8-42453" fmla="*/ 5153000 w 6116025"/>
              <a:gd name="connsiteY8-42454" fmla="*/ 507134 h 6858000"/>
              <a:gd name="connsiteX9-42455" fmla="*/ 5171282 w 6116025"/>
              <a:gd name="connsiteY9-42456" fmla="*/ 602071 h 6858000"/>
              <a:gd name="connsiteX10-42457" fmla="*/ 5176196 w 6116025"/>
              <a:gd name="connsiteY10-42458" fmla="*/ 636822 h 6858000"/>
              <a:gd name="connsiteX11-42459" fmla="*/ 5189051 w 6116025"/>
              <a:gd name="connsiteY11-42460" fmla="*/ 782518 h 6858000"/>
              <a:gd name="connsiteX12-42461" fmla="*/ 5218707 w 6116025"/>
              <a:gd name="connsiteY12-42462" fmla="*/ 886387 h 6858000"/>
              <a:gd name="connsiteX13-42463" fmla="*/ 5221281 w 6116025"/>
              <a:gd name="connsiteY13-42464" fmla="*/ 920873 h 6858000"/>
              <a:gd name="connsiteX14-42465" fmla="*/ 5201018 w 6116025"/>
              <a:gd name="connsiteY14-42466" fmla="*/ 1095027 h 6858000"/>
              <a:gd name="connsiteX15-42467" fmla="*/ 5189234 w 6116025"/>
              <a:gd name="connsiteY15-42468" fmla="*/ 1217308 h 6858000"/>
              <a:gd name="connsiteX16-42469" fmla="*/ 5202769 w 6116025"/>
              <a:gd name="connsiteY16-42470" fmla="*/ 1269450 h 6858000"/>
              <a:gd name="connsiteX17-42471" fmla="*/ 5225968 w 6116025"/>
              <a:gd name="connsiteY17-42472" fmla="*/ 1357994 h 6858000"/>
              <a:gd name="connsiteX18-42473" fmla="*/ 5231437 w 6116025"/>
              <a:gd name="connsiteY18-42474" fmla="*/ 1373779 h 6858000"/>
              <a:gd name="connsiteX19-42475" fmla="*/ 5237226 w 6116025"/>
              <a:gd name="connsiteY19-42476" fmla="*/ 1441327 h 6858000"/>
              <a:gd name="connsiteX20-42477" fmla="*/ 5255653 w 6116025"/>
              <a:gd name="connsiteY20-42478" fmla="*/ 1524712 h 6858000"/>
              <a:gd name="connsiteX21-42479" fmla="*/ 5263491 w 6116025"/>
              <a:gd name="connsiteY21-42480" fmla="*/ 1642938 h 6858000"/>
              <a:gd name="connsiteX22-42481" fmla="*/ 5256552 w 6116025"/>
              <a:gd name="connsiteY22-42482" fmla="*/ 1672509 h 6858000"/>
              <a:gd name="connsiteX23-42483" fmla="*/ 5266931 w 6116025"/>
              <a:gd name="connsiteY23-42484" fmla="*/ 1866147 h 6858000"/>
              <a:gd name="connsiteX24-42485" fmla="*/ 5255696 w 6116025"/>
              <a:gd name="connsiteY24-42486" fmla="*/ 1953770 h 6858000"/>
              <a:gd name="connsiteX25-42487" fmla="*/ 5252592 w 6116025"/>
              <a:gd name="connsiteY25-42488" fmla="*/ 2092210 h 6858000"/>
              <a:gd name="connsiteX26-42489" fmla="*/ 5250104 w 6116025"/>
              <a:gd name="connsiteY26-42490" fmla="*/ 2249166 h 6858000"/>
              <a:gd name="connsiteX27-42491" fmla="*/ 5251214 w 6116025"/>
              <a:gd name="connsiteY27-42492" fmla="*/ 2250944 h 6858000"/>
              <a:gd name="connsiteX28-42493" fmla="*/ 5250644 w 6116025"/>
              <a:gd name="connsiteY28-42494" fmla="*/ 2266619 h 6858000"/>
              <a:gd name="connsiteX29-42495" fmla="*/ 5293877 w 6116025"/>
              <a:gd name="connsiteY29-42496" fmla="*/ 2368649 h 6858000"/>
              <a:gd name="connsiteX30-42497" fmla="*/ 5311338 w 6116025"/>
              <a:gd name="connsiteY30-42498" fmla="*/ 2404034 h 6858000"/>
              <a:gd name="connsiteX31-42499" fmla="*/ 5338366 w 6116025"/>
              <a:gd name="connsiteY31-42500" fmla="*/ 2465052 h 6858000"/>
              <a:gd name="connsiteX32-42501" fmla="*/ 5371263 w 6116025"/>
              <a:gd name="connsiteY32-42502" fmla="*/ 2586413 h 6858000"/>
              <a:gd name="connsiteX33-42503" fmla="*/ 5407503 w 6116025"/>
              <a:gd name="connsiteY33-42504" fmla="*/ 2786290 h 6858000"/>
              <a:gd name="connsiteX34-42505" fmla="*/ 5407356 w 6116025"/>
              <a:gd name="connsiteY34-42506" fmla="*/ 2787545 h 6858000"/>
              <a:gd name="connsiteX35-42507" fmla="*/ 5457023 w 6116025"/>
              <a:gd name="connsiteY35-42508" fmla="*/ 2858292 h 6858000"/>
              <a:gd name="connsiteX36-42509" fmla="*/ 5479298 w 6116025"/>
              <a:gd name="connsiteY36-42510" fmla="*/ 2947791 h 6858000"/>
              <a:gd name="connsiteX37-42511" fmla="*/ 5481770 w 6116025"/>
              <a:gd name="connsiteY37-42512" fmla="*/ 2951352 h 6858000"/>
              <a:gd name="connsiteX38-42513" fmla="*/ 5482415 w 6116025"/>
              <a:gd name="connsiteY38-42514" fmla="*/ 3004079 h 6858000"/>
              <a:gd name="connsiteX39-42515" fmla="*/ 5503944 w 6116025"/>
              <a:gd name="connsiteY39-42516" fmla="*/ 3123335 h 6858000"/>
              <a:gd name="connsiteX40-42517" fmla="*/ 5516007 w 6116025"/>
              <a:gd name="connsiteY40-42518" fmla="*/ 3258473 h 6858000"/>
              <a:gd name="connsiteX41-42519" fmla="*/ 5589758 w 6116025"/>
              <a:gd name="connsiteY41-42520" fmla="*/ 3453699 h 6858000"/>
              <a:gd name="connsiteX42-42521" fmla="*/ 5596144 w 6116025"/>
              <a:gd name="connsiteY42-42522" fmla="*/ 3534624 h 6858000"/>
              <a:gd name="connsiteX43-42523" fmla="*/ 5597750 w 6116025"/>
              <a:gd name="connsiteY43-42524" fmla="*/ 3534129 h 6858000"/>
              <a:gd name="connsiteX44-42525" fmla="*/ 5618377 w 6116025"/>
              <a:gd name="connsiteY44-42526" fmla="*/ 3588431 h 6858000"/>
              <a:gd name="connsiteX45-42527" fmla="*/ 5655472 w 6116025"/>
              <a:gd name="connsiteY45-42528" fmla="*/ 3678877 h 6858000"/>
              <a:gd name="connsiteX46-42529" fmla="*/ 5683015 w 6116025"/>
              <a:gd name="connsiteY46-42530" fmla="*/ 3762025 h 6858000"/>
              <a:gd name="connsiteX47-42531" fmla="*/ 5696643 w 6116025"/>
              <a:gd name="connsiteY47-42532" fmla="*/ 3773888 h 6858000"/>
              <a:gd name="connsiteX48-42533" fmla="*/ 5768491 w 6116025"/>
              <a:gd name="connsiteY48-42534" fmla="*/ 3914399 h 6858000"/>
              <a:gd name="connsiteX49-42535" fmla="*/ 5793123 w 6116025"/>
              <a:gd name="connsiteY49-42536" fmla="*/ 3969952 h 6858000"/>
              <a:gd name="connsiteX50-42537" fmla="*/ 5808321 w 6116025"/>
              <a:gd name="connsiteY50-42538" fmla="*/ 3988153 h 6858000"/>
              <a:gd name="connsiteX51-42539" fmla="*/ 5825621 w 6116025"/>
              <a:gd name="connsiteY51-42540" fmla="*/ 4015525 h 6858000"/>
              <a:gd name="connsiteX52-42541" fmla="*/ 5860672 w 6116025"/>
              <a:gd name="connsiteY52-42542" fmla="*/ 4061579 h 6858000"/>
              <a:gd name="connsiteX53-42543" fmla="*/ 5894095 w 6116025"/>
              <a:gd name="connsiteY53-42544" fmla="*/ 4128857 h 6858000"/>
              <a:gd name="connsiteX54-42545" fmla="*/ 5903513 w 6116025"/>
              <a:gd name="connsiteY54-42546" fmla="*/ 4187661 h 6858000"/>
              <a:gd name="connsiteX55-42547" fmla="*/ 5946705 w 6116025"/>
              <a:gd name="connsiteY55-42548" fmla="*/ 4428051 h 6858000"/>
              <a:gd name="connsiteX56-42549" fmla="*/ 5949261 w 6116025"/>
              <a:gd name="connsiteY56-42550" fmla="*/ 4449185 h 6858000"/>
              <a:gd name="connsiteX57-42551" fmla="*/ 5968960 w 6116025"/>
              <a:gd name="connsiteY57-42552" fmla="*/ 4482655 h 6858000"/>
              <a:gd name="connsiteX58-42553" fmla="*/ 5998138 w 6116025"/>
              <a:gd name="connsiteY58-42554" fmla="*/ 4697518 h 6858000"/>
              <a:gd name="connsiteX59-42555" fmla="*/ 6007819 w 6116025"/>
              <a:gd name="connsiteY59-42556" fmla="*/ 4858148 h 6858000"/>
              <a:gd name="connsiteX60-42557" fmla="*/ 6007749 w 6116025"/>
              <a:gd name="connsiteY60-42558" fmla="*/ 4964715 h 6858000"/>
              <a:gd name="connsiteX61-42559" fmla="*/ 6005269 w 6116025"/>
              <a:gd name="connsiteY61-42560" fmla="*/ 5150567 h 6858000"/>
              <a:gd name="connsiteX62-42561" fmla="*/ 6001127 w 6116025"/>
              <a:gd name="connsiteY62-42562" fmla="*/ 5164609 h 6858000"/>
              <a:gd name="connsiteX63-42563" fmla="*/ 5998514 w 6116025"/>
              <a:gd name="connsiteY63-42564" fmla="*/ 5189673 h 6858000"/>
              <a:gd name="connsiteX64-42565" fmla="*/ 6018409 w 6116025"/>
              <a:gd name="connsiteY64-42566" fmla="*/ 5227157 h 6858000"/>
              <a:gd name="connsiteX65-42567" fmla="*/ 6036748 w 6116025"/>
              <a:gd name="connsiteY65-42568" fmla="*/ 5322752 h 6858000"/>
              <a:gd name="connsiteX66-42569" fmla="*/ 6037677 w 6116025"/>
              <a:gd name="connsiteY66-42570" fmla="*/ 5354807 h 6858000"/>
              <a:gd name="connsiteX67-42571" fmla="*/ 6053435 w 6116025"/>
              <a:gd name="connsiteY67-42572" fmla="*/ 5387547 h 6858000"/>
              <a:gd name="connsiteX68-42573" fmla="*/ 6068640 w 6116025"/>
              <a:gd name="connsiteY68-42574" fmla="*/ 5474503 h 6858000"/>
              <a:gd name="connsiteX69-42575" fmla="*/ 6080922 w 6116025"/>
              <a:gd name="connsiteY69-42576" fmla="*/ 5561070 h 6858000"/>
              <a:gd name="connsiteX70-42577" fmla="*/ 6096949 w 6116025"/>
              <a:gd name="connsiteY70-42578" fmla="*/ 5648179 h 6858000"/>
              <a:gd name="connsiteX71-42579" fmla="*/ 6115796 w 6116025"/>
              <a:gd name="connsiteY71-42580" fmla="*/ 5862844 h 6858000"/>
              <a:gd name="connsiteX72-42581" fmla="*/ 6102493 w 6116025"/>
              <a:gd name="connsiteY72-42582" fmla="*/ 5928602 h 6858000"/>
              <a:gd name="connsiteX73-42583" fmla="*/ 6056863 w 6116025"/>
              <a:gd name="connsiteY73-42584" fmla="*/ 6000643 h 6858000"/>
              <a:gd name="connsiteX74-42585" fmla="*/ 6045436 w 6116025"/>
              <a:gd name="connsiteY74-42586" fmla="*/ 6124480 h 6858000"/>
              <a:gd name="connsiteX75-42587" fmla="*/ 6030489 w 6116025"/>
              <a:gd name="connsiteY75-42588" fmla="*/ 6317666 h 6858000"/>
              <a:gd name="connsiteX76-42589" fmla="*/ 6007492 w 6116025"/>
              <a:gd name="connsiteY76-42590" fmla="*/ 6440818 h 6858000"/>
              <a:gd name="connsiteX77-42591" fmla="*/ 6009467 w 6116025"/>
              <a:gd name="connsiteY77-42592" fmla="*/ 6487076 h 6858000"/>
              <a:gd name="connsiteX78-42593" fmla="*/ 5995064 w 6116025"/>
              <a:gd name="connsiteY78-42594" fmla="*/ 6540791 h 6858000"/>
              <a:gd name="connsiteX79-42595" fmla="*/ 6004510 w 6116025"/>
              <a:gd name="connsiteY79-42596" fmla="*/ 6599256 h 6858000"/>
              <a:gd name="connsiteX80-42597" fmla="*/ 5986207 w 6116025"/>
              <a:gd name="connsiteY80-42598" fmla="*/ 6695855 h 6858000"/>
              <a:gd name="connsiteX81-42599" fmla="*/ 5979428 w 6116025"/>
              <a:gd name="connsiteY81-42600" fmla="*/ 6754678 h 6858000"/>
              <a:gd name="connsiteX82-42601" fmla="*/ 5983398 w 6116025"/>
              <a:gd name="connsiteY82-42602" fmla="*/ 6778641 h 6858000"/>
              <a:gd name="connsiteX83-42603" fmla="*/ 5984543 w 6116025"/>
              <a:gd name="connsiteY83-42604" fmla="*/ 6811016 h 6858000"/>
              <a:gd name="connsiteX84-42605" fmla="*/ 5979671 w 6116025"/>
              <a:gd name="connsiteY84-42606" fmla="*/ 6858000 h 6858000"/>
              <a:gd name="connsiteX85-42607" fmla="*/ 0 w 6116025"/>
              <a:gd name="connsiteY85-42608" fmla="*/ 6858000 h 6858000"/>
              <a:gd name="connsiteX86-42609" fmla="*/ 0 w 6116025"/>
              <a:gd name="connsiteY86-42610" fmla="*/ 0 h 6858000"/>
              <a:gd name="connsiteX0-42611" fmla="*/ 0 w 6115796"/>
              <a:gd name="connsiteY0-42612" fmla="*/ 0 h 6858000"/>
              <a:gd name="connsiteX1-42613" fmla="*/ 4965888 w 6115796"/>
              <a:gd name="connsiteY1-42614" fmla="*/ 0 h 6858000"/>
              <a:gd name="connsiteX2-42615" fmla="*/ 4967767 w 6115796"/>
              <a:gd name="connsiteY2-42616" fmla="*/ 7930 h 6858000"/>
              <a:gd name="connsiteX3-42617" fmla="*/ 4979444 w 6115796"/>
              <a:gd name="connsiteY3-42618" fmla="*/ 43921 h 6858000"/>
              <a:gd name="connsiteX4-42619" fmla="*/ 5021173 w 6115796"/>
              <a:gd name="connsiteY4-42620" fmla="*/ 123738 h 6858000"/>
              <a:gd name="connsiteX5-42621" fmla="*/ 5075458 w 6115796"/>
              <a:gd name="connsiteY5-42622" fmla="*/ 264355 h 6858000"/>
              <a:gd name="connsiteX6-42623" fmla="*/ 5081175 w 6115796"/>
              <a:gd name="connsiteY6-42624" fmla="*/ 277448 h 6858000"/>
              <a:gd name="connsiteX7-42625" fmla="*/ 5097011 w 6115796"/>
              <a:gd name="connsiteY7-42626" fmla="*/ 355616 h 6858000"/>
              <a:gd name="connsiteX8-42627" fmla="*/ 5153000 w 6115796"/>
              <a:gd name="connsiteY8-42628" fmla="*/ 507134 h 6858000"/>
              <a:gd name="connsiteX9-42629" fmla="*/ 5171282 w 6115796"/>
              <a:gd name="connsiteY9-42630" fmla="*/ 602071 h 6858000"/>
              <a:gd name="connsiteX10-42631" fmla="*/ 5176196 w 6115796"/>
              <a:gd name="connsiteY10-42632" fmla="*/ 636822 h 6858000"/>
              <a:gd name="connsiteX11-42633" fmla="*/ 5189051 w 6115796"/>
              <a:gd name="connsiteY11-42634" fmla="*/ 782518 h 6858000"/>
              <a:gd name="connsiteX12-42635" fmla="*/ 5218707 w 6115796"/>
              <a:gd name="connsiteY12-42636" fmla="*/ 886387 h 6858000"/>
              <a:gd name="connsiteX13-42637" fmla="*/ 5221281 w 6115796"/>
              <a:gd name="connsiteY13-42638" fmla="*/ 920873 h 6858000"/>
              <a:gd name="connsiteX14-42639" fmla="*/ 5201018 w 6115796"/>
              <a:gd name="connsiteY14-42640" fmla="*/ 1095027 h 6858000"/>
              <a:gd name="connsiteX15-42641" fmla="*/ 5189234 w 6115796"/>
              <a:gd name="connsiteY15-42642" fmla="*/ 1217308 h 6858000"/>
              <a:gd name="connsiteX16-42643" fmla="*/ 5202769 w 6115796"/>
              <a:gd name="connsiteY16-42644" fmla="*/ 1269450 h 6858000"/>
              <a:gd name="connsiteX17-42645" fmla="*/ 5225968 w 6115796"/>
              <a:gd name="connsiteY17-42646" fmla="*/ 1357994 h 6858000"/>
              <a:gd name="connsiteX18-42647" fmla="*/ 5231437 w 6115796"/>
              <a:gd name="connsiteY18-42648" fmla="*/ 1373779 h 6858000"/>
              <a:gd name="connsiteX19-42649" fmla="*/ 5237226 w 6115796"/>
              <a:gd name="connsiteY19-42650" fmla="*/ 1441327 h 6858000"/>
              <a:gd name="connsiteX20-42651" fmla="*/ 5255653 w 6115796"/>
              <a:gd name="connsiteY20-42652" fmla="*/ 1524712 h 6858000"/>
              <a:gd name="connsiteX21-42653" fmla="*/ 5263491 w 6115796"/>
              <a:gd name="connsiteY21-42654" fmla="*/ 1642938 h 6858000"/>
              <a:gd name="connsiteX22-42655" fmla="*/ 5256552 w 6115796"/>
              <a:gd name="connsiteY22-42656" fmla="*/ 1672509 h 6858000"/>
              <a:gd name="connsiteX23-42657" fmla="*/ 5266931 w 6115796"/>
              <a:gd name="connsiteY23-42658" fmla="*/ 1866147 h 6858000"/>
              <a:gd name="connsiteX24-42659" fmla="*/ 5255696 w 6115796"/>
              <a:gd name="connsiteY24-42660" fmla="*/ 1953770 h 6858000"/>
              <a:gd name="connsiteX25-42661" fmla="*/ 5252592 w 6115796"/>
              <a:gd name="connsiteY25-42662" fmla="*/ 2092210 h 6858000"/>
              <a:gd name="connsiteX26-42663" fmla="*/ 5250104 w 6115796"/>
              <a:gd name="connsiteY26-42664" fmla="*/ 2249166 h 6858000"/>
              <a:gd name="connsiteX27-42665" fmla="*/ 5251214 w 6115796"/>
              <a:gd name="connsiteY27-42666" fmla="*/ 2250944 h 6858000"/>
              <a:gd name="connsiteX28-42667" fmla="*/ 5250644 w 6115796"/>
              <a:gd name="connsiteY28-42668" fmla="*/ 2266619 h 6858000"/>
              <a:gd name="connsiteX29-42669" fmla="*/ 5293877 w 6115796"/>
              <a:gd name="connsiteY29-42670" fmla="*/ 2368649 h 6858000"/>
              <a:gd name="connsiteX30-42671" fmla="*/ 5311338 w 6115796"/>
              <a:gd name="connsiteY30-42672" fmla="*/ 2404034 h 6858000"/>
              <a:gd name="connsiteX31-42673" fmla="*/ 5338366 w 6115796"/>
              <a:gd name="connsiteY31-42674" fmla="*/ 2465052 h 6858000"/>
              <a:gd name="connsiteX32-42675" fmla="*/ 5371263 w 6115796"/>
              <a:gd name="connsiteY32-42676" fmla="*/ 2586413 h 6858000"/>
              <a:gd name="connsiteX33-42677" fmla="*/ 5407503 w 6115796"/>
              <a:gd name="connsiteY33-42678" fmla="*/ 2786290 h 6858000"/>
              <a:gd name="connsiteX34-42679" fmla="*/ 5407356 w 6115796"/>
              <a:gd name="connsiteY34-42680" fmla="*/ 2787545 h 6858000"/>
              <a:gd name="connsiteX35-42681" fmla="*/ 5457023 w 6115796"/>
              <a:gd name="connsiteY35-42682" fmla="*/ 2858292 h 6858000"/>
              <a:gd name="connsiteX36-42683" fmla="*/ 5479298 w 6115796"/>
              <a:gd name="connsiteY36-42684" fmla="*/ 2947791 h 6858000"/>
              <a:gd name="connsiteX37-42685" fmla="*/ 5481770 w 6115796"/>
              <a:gd name="connsiteY37-42686" fmla="*/ 2951352 h 6858000"/>
              <a:gd name="connsiteX38-42687" fmla="*/ 5482415 w 6115796"/>
              <a:gd name="connsiteY38-42688" fmla="*/ 3004079 h 6858000"/>
              <a:gd name="connsiteX39-42689" fmla="*/ 5503944 w 6115796"/>
              <a:gd name="connsiteY39-42690" fmla="*/ 3123335 h 6858000"/>
              <a:gd name="connsiteX40-42691" fmla="*/ 5516007 w 6115796"/>
              <a:gd name="connsiteY40-42692" fmla="*/ 3258473 h 6858000"/>
              <a:gd name="connsiteX41-42693" fmla="*/ 5589758 w 6115796"/>
              <a:gd name="connsiteY41-42694" fmla="*/ 3453699 h 6858000"/>
              <a:gd name="connsiteX42-42695" fmla="*/ 5596144 w 6115796"/>
              <a:gd name="connsiteY42-42696" fmla="*/ 3534624 h 6858000"/>
              <a:gd name="connsiteX43-42697" fmla="*/ 5597750 w 6115796"/>
              <a:gd name="connsiteY43-42698" fmla="*/ 3534129 h 6858000"/>
              <a:gd name="connsiteX44-42699" fmla="*/ 5618377 w 6115796"/>
              <a:gd name="connsiteY44-42700" fmla="*/ 3588431 h 6858000"/>
              <a:gd name="connsiteX45-42701" fmla="*/ 5655472 w 6115796"/>
              <a:gd name="connsiteY45-42702" fmla="*/ 3678877 h 6858000"/>
              <a:gd name="connsiteX46-42703" fmla="*/ 5683015 w 6115796"/>
              <a:gd name="connsiteY46-42704" fmla="*/ 3762025 h 6858000"/>
              <a:gd name="connsiteX47-42705" fmla="*/ 5696643 w 6115796"/>
              <a:gd name="connsiteY47-42706" fmla="*/ 3773888 h 6858000"/>
              <a:gd name="connsiteX48-42707" fmla="*/ 5768491 w 6115796"/>
              <a:gd name="connsiteY48-42708" fmla="*/ 3914399 h 6858000"/>
              <a:gd name="connsiteX49-42709" fmla="*/ 5793123 w 6115796"/>
              <a:gd name="connsiteY49-42710" fmla="*/ 3969952 h 6858000"/>
              <a:gd name="connsiteX50-42711" fmla="*/ 5808321 w 6115796"/>
              <a:gd name="connsiteY50-42712" fmla="*/ 3988153 h 6858000"/>
              <a:gd name="connsiteX51-42713" fmla="*/ 5825621 w 6115796"/>
              <a:gd name="connsiteY51-42714" fmla="*/ 4015525 h 6858000"/>
              <a:gd name="connsiteX52-42715" fmla="*/ 5860672 w 6115796"/>
              <a:gd name="connsiteY52-42716" fmla="*/ 4061579 h 6858000"/>
              <a:gd name="connsiteX53-42717" fmla="*/ 5894095 w 6115796"/>
              <a:gd name="connsiteY53-42718" fmla="*/ 4128857 h 6858000"/>
              <a:gd name="connsiteX54-42719" fmla="*/ 5903513 w 6115796"/>
              <a:gd name="connsiteY54-42720" fmla="*/ 4187661 h 6858000"/>
              <a:gd name="connsiteX55-42721" fmla="*/ 5946705 w 6115796"/>
              <a:gd name="connsiteY55-42722" fmla="*/ 4428051 h 6858000"/>
              <a:gd name="connsiteX56-42723" fmla="*/ 5949261 w 6115796"/>
              <a:gd name="connsiteY56-42724" fmla="*/ 4449185 h 6858000"/>
              <a:gd name="connsiteX57-42725" fmla="*/ 5968960 w 6115796"/>
              <a:gd name="connsiteY57-42726" fmla="*/ 4482655 h 6858000"/>
              <a:gd name="connsiteX58-42727" fmla="*/ 5998138 w 6115796"/>
              <a:gd name="connsiteY58-42728" fmla="*/ 4697518 h 6858000"/>
              <a:gd name="connsiteX59-42729" fmla="*/ 6007819 w 6115796"/>
              <a:gd name="connsiteY59-42730" fmla="*/ 4858148 h 6858000"/>
              <a:gd name="connsiteX60-42731" fmla="*/ 6007749 w 6115796"/>
              <a:gd name="connsiteY60-42732" fmla="*/ 4964715 h 6858000"/>
              <a:gd name="connsiteX61-42733" fmla="*/ 6005269 w 6115796"/>
              <a:gd name="connsiteY61-42734" fmla="*/ 5150567 h 6858000"/>
              <a:gd name="connsiteX62-42735" fmla="*/ 6001127 w 6115796"/>
              <a:gd name="connsiteY62-42736" fmla="*/ 5164609 h 6858000"/>
              <a:gd name="connsiteX63-42737" fmla="*/ 5998514 w 6115796"/>
              <a:gd name="connsiteY63-42738" fmla="*/ 5189673 h 6858000"/>
              <a:gd name="connsiteX64-42739" fmla="*/ 6018409 w 6115796"/>
              <a:gd name="connsiteY64-42740" fmla="*/ 5227157 h 6858000"/>
              <a:gd name="connsiteX65-42741" fmla="*/ 6036748 w 6115796"/>
              <a:gd name="connsiteY65-42742" fmla="*/ 5322752 h 6858000"/>
              <a:gd name="connsiteX66-42743" fmla="*/ 6037677 w 6115796"/>
              <a:gd name="connsiteY66-42744" fmla="*/ 5354807 h 6858000"/>
              <a:gd name="connsiteX67-42745" fmla="*/ 6053435 w 6115796"/>
              <a:gd name="connsiteY67-42746" fmla="*/ 5387547 h 6858000"/>
              <a:gd name="connsiteX68-42747" fmla="*/ 6068640 w 6115796"/>
              <a:gd name="connsiteY68-42748" fmla="*/ 5474503 h 6858000"/>
              <a:gd name="connsiteX69-42749" fmla="*/ 6080922 w 6115796"/>
              <a:gd name="connsiteY69-42750" fmla="*/ 5561070 h 6858000"/>
              <a:gd name="connsiteX70-42751" fmla="*/ 6096949 w 6115796"/>
              <a:gd name="connsiteY70-42752" fmla="*/ 5648179 h 6858000"/>
              <a:gd name="connsiteX71-42753" fmla="*/ 6115796 w 6115796"/>
              <a:gd name="connsiteY71-42754" fmla="*/ 5862844 h 6858000"/>
              <a:gd name="connsiteX72-42755" fmla="*/ 6102493 w 6115796"/>
              <a:gd name="connsiteY72-42756" fmla="*/ 5928602 h 6858000"/>
              <a:gd name="connsiteX73-42757" fmla="*/ 6056863 w 6115796"/>
              <a:gd name="connsiteY73-42758" fmla="*/ 6000643 h 6858000"/>
              <a:gd name="connsiteX74-42759" fmla="*/ 6045436 w 6115796"/>
              <a:gd name="connsiteY74-42760" fmla="*/ 6124480 h 6858000"/>
              <a:gd name="connsiteX75-42761" fmla="*/ 6030489 w 6115796"/>
              <a:gd name="connsiteY75-42762" fmla="*/ 6317666 h 6858000"/>
              <a:gd name="connsiteX76-42763" fmla="*/ 6007492 w 6115796"/>
              <a:gd name="connsiteY76-42764" fmla="*/ 6440818 h 6858000"/>
              <a:gd name="connsiteX77-42765" fmla="*/ 6009467 w 6115796"/>
              <a:gd name="connsiteY77-42766" fmla="*/ 6487076 h 6858000"/>
              <a:gd name="connsiteX78-42767" fmla="*/ 5995064 w 6115796"/>
              <a:gd name="connsiteY78-42768" fmla="*/ 6540791 h 6858000"/>
              <a:gd name="connsiteX79-42769" fmla="*/ 6004510 w 6115796"/>
              <a:gd name="connsiteY79-42770" fmla="*/ 6599256 h 6858000"/>
              <a:gd name="connsiteX80-42771" fmla="*/ 5986207 w 6115796"/>
              <a:gd name="connsiteY80-42772" fmla="*/ 6695855 h 6858000"/>
              <a:gd name="connsiteX81-42773" fmla="*/ 5979428 w 6115796"/>
              <a:gd name="connsiteY81-42774" fmla="*/ 6754678 h 6858000"/>
              <a:gd name="connsiteX82-42775" fmla="*/ 5983398 w 6115796"/>
              <a:gd name="connsiteY82-42776" fmla="*/ 6778641 h 6858000"/>
              <a:gd name="connsiteX83-42777" fmla="*/ 5984543 w 6115796"/>
              <a:gd name="connsiteY83-42778" fmla="*/ 6811016 h 6858000"/>
              <a:gd name="connsiteX84-42779" fmla="*/ 5979671 w 6115796"/>
              <a:gd name="connsiteY84-42780" fmla="*/ 6858000 h 6858000"/>
              <a:gd name="connsiteX85-42781" fmla="*/ 0 w 6115796"/>
              <a:gd name="connsiteY85-42782" fmla="*/ 6858000 h 6858000"/>
              <a:gd name="connsiteX86-42783" fmla="*/ 0 w 6115796"/>
              <a:gd name="connsiteY86-42784" fmla="*/ 0 h 6858000"/>
              <a:gd name="connsiteX0-42785" fmla="*/ 0 w 6115796"/>
              <a:gd name="connsiteY0-42786" fmla="*/ 0 h 6858000"/>
              <a:gd name="connsiteX1-42787" fmla="*/ 4965888 w 6115796"/>
              <a:gd name="connsiteY1-42788" fmla="*/ 0 h 6858000"/>
              <a:gd name="connsiteX2-42789" fmla="*/ 4967767 w 6115796"/>
              <a:gd name="connsiteY2-42790" fmla="*/ 7930 h 6858000"/>
              <a:gd name="connsiteX3-42791" fmla="*/ 4979444 w 6115796"/>
              <a:gd name="connsiteY3-42792" fmla="*/ 43921 h 6858000"/>
              <a:gd name="connsiteX4-42793" fmla="*/ 5021173 w 6115796"/>
              <a:gd name="connsiteY4-42794" fmla="*/ 123738 h 6858000"/>
              <a:gd name="connsiteX5-42795" fmla="*/ 5075458 w 6115796"/>
              <a:gd name="connsiteY5-42796" fmla="*/ 264355 h 6858000"/>
              <a:gd name="connsiteX6-42797" fmla="*/ 5081175 w 6115796"/>
              <a:gd name="connsiteY6-42798" fmla="*/ 277448 h 6858000"/>
              <a:gd name="connsiteX7-42799" fmla="*/ 5097011 w 6115796"/>
              <a:gd name="connsiteY7-42800" fmla="*/ 355616 h 6858000"/>
              <a:gd name="connsiteX8-42801" fmla="*/ 5153000 w 6115796"/>
              <a:gd name="connsiteY8-42802" fmla="*/ 507134 h 6858000"/>
              <a:gd name="connsiteX9-42803" fmla="*/ 5171282 w 6115796"/>
              <a:gd name="connsiteY9-42804" fmla="*/ 602071 h 6858000"/>
              <a:gd name="connsiteX10-42805" fmla="*/ 5176196 w 6115796"/>
              <a:gd name="connsiteY10-42806" fmla="*/ 636822 h 6858000"/>
              <a:gd name="connsiteX11-42807" fmla="*/ 5189051 w 6115796"/>
              <a:gd name="connsiteY11-42808" fmla="*/ 782518 h 6858000"/>
              <a:gd name="connsiteX12-42809" fmla="*/ 5218707 w 6115796"/>
              <a:gd name="connsiteY12-42810" fmla="*/ 886387 h 6858000"/>
              <a:gd name="connsiteX13-42811" fmla="*/ 5221281 w 6115796"/>
              <a:gd name="connsiteY13-42812" fmla="*/ 920873 h 6858000"/>
              <a:gd name="connsiteX14-42813" fmla="*/ 5201018 w 6115796"/>
              <a:gd name="connsiteY14-42814" fmla="*/ 1095027 h 6858000"/>
              <a:gd name="connsiteX15-42815" fmla="*/ 5189234 w 6115796"/>
              <a:gd name="connsiteY15-42816" fmla="*/ 1217308 h 6858000"/>
              <a:gd name="connsiteX16-42817" fmla="*/ 5202769 w 6115796"/>
              <a:gd name="connsiteY16-42818" fmla="*/ 1269450 h 6858000"/>
              <a:gd name="connsiteX17-42819" fmla="*/ 5225968 w 6115796"/>
              <a:gd name="connsiteY17-42820" fmla="*/ 1357994 h 6858000"/>
              <a:gd name="connsiteX18-42821" fmla="*/ 5231437 w 6115796"/>
              <a:gd name="connsiteY18-42822" fmla="*/ 1373779 h 6858000"/>
              <a:gd name="connsiteX19-42823" fmla="*/ 5237226 w 6115796"/>
              <a:gd name="connsiteY19-42824" fmla="*/ 1441327 h 6858000"/>
              <a:gd name="connsiteX20-42825" fmla="*/ 5255653 w 6115796"/>
              <a:gd name="connsiteY20-42826" fmla="*/ 1524712 h 6858000"/>
              <a:gd name="connsiteX21-42827" fmla="*/ 5263491 w 6115796"/>
              <a:gd name="connsiteY21-42828" fmla="*/ 1642938 h 6858000"/>
              <a:gd name="connsiteX22-42829" fmla="*/ 5256552 w 6115796"/>
              <a:gd name="connsiteY22-42830" fmla="*/ 1672509 h 6858000"/>
              <a:gd name="connsiteX23-42831" fmla="*/ 5266931 w 6115796"/>
              <a:gd name="connsiteY23-42832" fmla="*/ 1866147 h 6858000"/>
              <a:gd name="connsiteX24-42833" fmla="*/ 5255696 w 6115796"/>
              <a:gd name="connsiteY24-42834" fmla="*/ 1953770 h 6858000"/>
              <a:gd name="connsiteX25-42835" fmla="*/ 5252592 w 6115796"/>
              <a:gd name="connsiteY25-42836" fmla="*/ 2092210 h 6858000"/>
              <a:gd name="connsiteX26-42837" fmla="*/ 5250104 w 6115796"/>
              <a:gd name="connsiteY26-42838" fmla="*/ 2249166 h 6858000"/>
              <a:gd name="connsiteX27-42839" fmla="*/ 5251214 w 6115796"/>
              <a:gd name="connsiteY27-42840" fmla="*/ 2250944 h 6858000"/>
              <a:gd name="connsiteX28-42841" fmla="*/ 5250644 w 6115796"/>
              <a:gd name="connsiteY28-42842" fmla="*/ 2266619 h 6858000"/>
              <a:gd name="connsiteX29-42843" fmla="*/ 5293877 w 6115796"/>
              <a:gd name="connsiteY29-42844" fmla="*/ 2368649 h 6858000"/>
              <a:gd name="connsiteX30-42845" fmla="*/ 5311338 w 6115796"/>
              <a:gd name="connsiteY30-42846" fmla="*/ 2404034 h 6858000"/>
              <a:gd name="connsiteX31-42847" fmla="*/ 5338366 w 6115796"/>
              <a:gd name="connsiteY31-42848" fmla="*/ 2465052 h 6858000"/>
              <a:gd name="connsiteX32-42849" fmla="*/ 5371263 w 6115796"/>
              <a:gd name="connsiteY32-42850" fmla="*/ 2586413 h 6858000"/>
              <a:gd name="connsiteX33-42851" fmla="*/ 5407503 w 6115796"/>
              <a:gd name="connsiteY33-42852" fmla="*/ 2786290 h 6858000"/>
              <a:gd name="connsiteX34-42853" fmla="*/ 5407356 w 6115796"/>
              <a:gd name="connsiteY34-42854" fmla="*/ 2787545 h 6858000"/>
              <a:gd name="connsiteX35-42855" fmla="*/ 5457023 w 6115796"/>
              <a:gd name="connsiteY35-42856" fmla="*/ 2858292 h 6858000"/>
              <a:gd name="connsiteX36-42857" fmla="*/ 5479298 w 6115796"/>
              <a:gd name="connsiteY36-42858" fmla="*/ 2947791 h 6858000"/>
              <a:gd name="connsiteX37-42859" fmla="*/ 5481770 w 6115796"/>
              <a:gd name="connsiteY37-42860" fmla="*/ 2951352 h 6858000"/>
              <a:gd name="connsiteX38-42861" fmla="*/ 5482415 w 6115796"/>
              <a:gd name="connsiteY38-42862" fmla="*/ 3004079 h 6858000"/>
              <a:gd name="connsiteX39-42863" fmla="*/ 5503944 w 6115796"/>
              <a:gd name="connsiteY39-42864" fmla="*/ 3123335 h 6858000"/>
              <a:gd name="connsiteX40-42865" fmla="*/ 5516007 w 6115796"/>
              <a:gd name="connsiteY40-42866" fmla="*/ 3258473 h 6858000"/>
              <a:gd name="connsiteX41-42867" fmla="*/ 5589758 w 6115796"/>
              <a:gd name="connsiteY41-42868" fmla="*/ 3453699 h 6858000"/>
              <a:gd name="connsiteX42-42869" fmla="*/ 5596144 w 6115796"/>
              <a:gd name="connsiteY42-42870" fmla="*/ 3534624 h 6858000"/>
              <a:gd name="connsiteX43-42871" fmla="*/ 5597750 w 6115796"/>
              <a:gd name="connsiteY43-42872" fmla="*/ 3534129 h 6858000"/>
              <a:gd name="connsiteX44-42873" fmla="*/ 5618377 w 6115796"/>
              <a:gd name="connsiteY44-42874" fmla="*/ 3588431 h 6858000"/>
              <a:gd name="connsiteX45-42875" fmla="*/ 5655472 w 6115796"/>
              <a:gd name="connsiteY45-42876" fmla="*/ 3678877 h 6858000"/>
              <a:gd name="connsiteX46-42877" fmla="*/ 5683015 w 6115796"/>
              <a:gd name="connsiteY46-42878" fmla="*/ 3762025 h 6858000"/>
              <a:gd name="connsiteX47-42879" fmla="*/ 5696643 w 6115796"/>
              <a:gd name="connsiteY47-42880" fmla="*/ 3773888 h 6858000"/>
              <a:gd name="connsiteX48-42881" fmla="*/ 5768491 w 6115796"/>
              <a:gd name="connsiteY48-42882" fmla="*/ 3914399 h 6858000"/>
              <a:gd name="connsiteX49-42883" fmla="*/ 5793123 w 6115796"/>
              <a:gd name="connsiteY49-42884" fmla="*/ 3969952 h 6858000"/>
              <a:gd name="connsiteX50-42885" fmla="*/ 5808321 w 6115796"/>
              <a:gd name="connsiteY50-42886" fmla="*/ 3988153 h 6858000"/>
              <a:gd name="connsiteX51-42887" fmla="*/ 5825621 w 6115796"/>
              <a:gd name="connsiteY51-42888" fmla="*/ 4015525 h 6858000"/>
              <a:gd name="connsiteX52-42889" fmla="*/ 5860672 w 6115796"/>
              <a:gd name="connsiteY52-42890" fmla="*/ 4061579 h 6858000"/>
              <a:gd name="connsiteX53-42891" fmla="*/ 5894095 w 6115796"/>
              <a:gd name="connsiteY53-42892" fmla="*/ 4128857 h 6858000"/>
              <a:gd name="connsiteX54-42893" fmla="*/ 5903513 w 6115796"/>
              <a:gd name="connsiteY54-42894" fmla="*/ 4187661 h 6858000"/>
              <a:gd name="connsiteX55-42895" fmla="*/ 5946705 w 6115796"/>
              <a:gd name="connsiteY55-42896" fmla="*/ 4428051 h 6858000"/>
              <a:gd name="connsiteX56-42897" fmla="*/ 5949261 w 6115796"/>
              <a:gd name="connsiteY56-42898" fmla="*/ 4449185 h 6858000"/>
              <a:gd name="connsiteX57-42899" fmla="*/ 5968960 w 6115796"/>
              <a:gd name="connsiteY57-42900" fmla="*/ 4482655 h 6858000"/>
              <a:gd name="connsiteX58-42901" fmla="*/ 5998138 w 6115796"/>
              <a:gd name="connsiteY58-42902" fmla="*/ 4697518 h 6858000"/>
              <a:gd name="connsiteX59-42903" fmla="*/ 6007819 w 6115796"/>
              <a:gd name="connsiteY59-42904" fmla="*/ 4858148 h 6858000"/>
              <a:gd name="connsiteX60-42905" fmla="*/ 6007749 w 6115796"/>
              <a:gd name="connsiteY60-42906" fmla="*/ 4964715 h 6858000"/>
              <a:gd name="connsiteX61-42907" fmla="*/ 6005269 w 6115796"/>
              <a:gd name="connsiteY61-42908" fmla="*/ 5150567 h 6858000"/>
              <a:gd name="connsiteX62-42909" fmla="*/ 6001127 w 6115796"/>
              <a:gd name="connsiteY62-42910" fmla="*/ 5164609 h 6858000"/>
              <a:gd name="connsiteX63-42911" fmla="*/ 5998514 w 6115796"/>
              <a:gd name="connsiteY63-42912" fmla="*/ 5189673 h 6858000"/>
              <a:gd name="connsiteX64-42913" fmla="*/ 6018409 w 6115796"/>
              <a:gd name="connsiteY64-42914" fmla="*/ 5227157 h 6858000"/>
              <a:gd name="connsiteX65-42915" fmla="*/ 6036748 w 6115796"/>
              <a:gd name="connsiteY65-42916" fmla="*/ 5322752 h 6858000"/>
              <a:gd name="connsiteX66-42917" fmla="*/ 6037677 w 6115796"/>
              <a:gd name="connsiteY66-42918" fmla="*/ 5354807 h 6858000"/>
              <a:gd name="connsiteX67-42919" fmla="*/ 6053435 w 6115796"/>
              <a:gd name="connsiteY67-42920" fmla="*/ 5387547 h 6858000"/>
              <a:gd name="connsiteX68-42921" fmla="*/ 6068640 w 6115796"/>
              <a:gd name="connsiteY68-42922" fmla="*/ 5474503 h 6858000"/>
              <a:gd name="connsiteX69-42923" fmla="*/ 6080922 w 6115796"/>
              <a:gd name="connsiteY69-42924" fmla="*/ 5561070 h 6858000"/>
              <a:gd name="connsiteX70-42925" fmla="*/ 6096949 w 6115796"/>
              <a:gd name="connsiteY70-42926" fmla="*/ 5648179 h 6858000"/>
              <a:gd name="connsiteX71-42927" fmla="*/ 6115796 w 6115796"/>
              <a:gd name="connsiteY71-42928" fmla="*/ 5862844 h 6858000"/>
              <a:gd name="connsiteX72-42929" fmla="*/ 6056863 w 6115796"/>
              <a:gd name="connsiteY72-42930" fmla="*/ 6000643 h 6858000"/>
              <a:gd name="connsiteX73-42931" fmla="*/ 6045436 w 6115796"/>
              <a:gd name="connsiteY73-42932" fmla="*/ 6124480 h 6858000"/>
              <a:gd name="connsiteX74-42933" fmla="*/ 6030489 w 6115796"/>
              <a:gd name="connsiteY74-42934" fmla="*/ 6317666 h 6858000"/>
              <a:gd name="connsiteX75-42935" fmla="*/ 6007492 w 6115796"/>
              <a:gd name="connsiteY75-42936" fmla="*/ 6440818 h 6858000"/>
              <a:gd name="connsiteX76-42937" fmla="*/ 6009467 w 6115796"/>
              <a:gd name="connsiteY76-42938" fmla="*/ 6487076 h 6858000"/>
              <a:gd name="connsiteX77-42939" fmla="*/ 5995064 w 6115796"/>
              <a:gd name="connsiteY77-42940" fmla="*/ 6540791 h 6858000"/>
              <a:gd name="connsiteX78-42941" fmla="*/ 6004510 w 6115796"/>
              <a:gd name="connsiteY78-42942" fmla="*/ 6599256 h 6858000"/>
              <a:gd name="connsiteX79-42943" fmla="*/ 5986207 w 6115796"/>
              <a:gd name="connsiteY79-42944" fmla="*/ 6695855 h 6858000"/>
              <a:gd name="connsiteX80-42945" fmla="*/ 5979428 w 6115796"/>
              <a:gd name="connsiteY80-42946" fmla="*/ 6754678 h 6858000"/>
              <a:gd name="connsiteX81-42947" fmla="*/ 5983398 w 6115796"/>
              <a:gd name="connsiteY81-42948" fmla="*/ 6778641 h 6858000"/>
              <a:gd name="connsiteX82-42949" fmla="*/ 5984543 w 6115796"/>
              <a:gd name="connsiteY82-42950" fmla="*/ 6811016 h 6858000"/>
              <a:gd name="connsiteX83-42951" fmla="*/ 5979671 w 6115796"/>
              <a:gd name="connsiteY83-42952" fmla="*/ 6858000 h 6858000"/>
              <a:gd name="connsiteX84-42953" fmla="*/ 0 w 6115796"/>
              <a:gd name="connsiteY84-42954" fmla="*/ 6858000 h 6858000"/>
              <a:gd name="connsiteX85-42955" fmla="*/ 0 w 6115796"/>
              <a:gd name="connsiteY85-42956" fmla="*/ 0 h 6858000"/>
              <a:gd name="connsiteX0-42957" fmla="*/ 0 w 6115796"/>
              <a:gd name="connsiteY0-42958" fmla="*/ 0 h 6858000"/>
              <a:gd name="connsiteX1-42959" fmla="*/ 4965888 w 6115796"/>
              <a:gd name="connsiteY1-42960" fmla="*/ 0 h 6858000"/>
              <a:gd name="connsiteX2-42961" fmla="*/ 4967767 w 6115796"/>
              <a:gd name="connsiteY2-42962" fmla="*/ 7930 h 6858000"/>
              <a:gd name="connsiteX3-42963" fmla="*/ 4979444 w 6115796"/>
              <a:gd name="connsiteY3-42964" fmla="*/ 43921 h 6858000"/>
              <a:gd name="connsiteX4-42965" fmla="*/ 5021173 w 6115796"/>
              <a:gd name="connsiteY4-42966" fmla="*/ 123738 h 6858000"/>
              <a:gd name="connsiteX5-42967" fmla="*/ 5075458 w 6115796"/>
              <a:gd name="connsiteY5-42968" fmla="*/ 264355 h 6858000"/>
              <a:gd name="connsiteX6-42969" fmla="*/ 5081175 w 6115796"/>
              <a:gd name="connsiteY6-42970" fmla="*/ 277448 h 6858000"/>
              <a:gd name="connsiteX7-42971" fmla="*/ 5097011 w 6115796"/>
              <a:gd name="connsiteY7-42972" fmla="*/ 355616 h 6858000"/>
              <a:gd name="connsiteX8-42973" fmla="*/ 5153000 w 6115796"/>
              <a:gd name="connsiteY8-42974" fmla="*/ 507134 h 6858000"/>
              <a:gd name="connsiteX9-42975" fmla="*/ 5171282 w 6115796"/>
              <a:gd name="connsiteY9-42976" fmla="*/ 602071 h 6858000"/>
              <a:gd name="connsiteX10-42977" fmla="*/ 5176196 w 6115796"/>
              <a:gd name="connsiteY10-42978" fmla="*/ 636822 h 6858000"/>
              <a:gd name="connsiteX11-42979" fmla="*/ 5189051 w 6115796"/>
              <a:gd name="connsiteY11-42980" fmla="*/ 782518 h 6858000"/>
              <a:gd name="connsiteX12-42981" fmla="*/ 5218707 w 6115796"/>
              <a:gd name="connsiteY12-42982" fmla="*/ 886387 h 6858000"/>
              <a:gd name="connsiteX13-42983" fmla="*/ 5221281 w 6115796"/>
              <a:gd name="connsiteY13-42984" fmla="*/ 920873 h 6858000"/>
              <a:gd name="connsiteX14-42985" fmla="*/ 5201018 w 6115796"/>
              <a:gd name="connsiteY14-42986" fmla="*/ 1095027 h 6858000"/>
              <a:gd name="connsiteX15-42987" fmla="*/ 5189234 w 6115796"/>
              <a:gd name="connsiteY15-42988" fmla="*/ 1217308 h 6858000"/>
              <a:gd name="connsiteX16-42989" fmla="*/ 5202769 w 6115796"/>
              <a:gd name="connsiteY16-42990" fmla="*/ 1269450 h 6858000"/>
              <a:gd name="connsiteX17-42991" fmla="*/ 5225968 w 6115796"/>
              <a:gd name="connsiteY17-42992" fmla="*/ 1357994 h 6858000"/>
              <a:gd name="connsiteX18-42993" fmla="*/ 5231437 w 6115796"/>
              <a:gd name="connsiteY18-42994" fmla="*/ 1373779 h 6858000"/>
              <a:gd name="connsiteX19-42995" fmla="*/ 5237226 w 6115796"/>
              <a:gd name="connsiteY19-42996" fmla="*/ 1441327 h 6858000"/>
              <a:gd name="connsiteX20-42997" fmla="*/ 5255653 w 6115796"/>
              <a:gd name="connsiteY20-42998" fmla="*/ 1524712 h 6858000"/>
              <a:gd name="connsiteX21-42999" fmla="*/ 5263491 w 6115796"/>
              <a:gd name="connsiteY21-43000" fmla="*/ 1642938 h 6858000"/>
              <a:gd name="connsiteX22-43001" fmla="*/ 5256552 w 6115796"/>
              <a:gd name="connsiteY22-43002" fmla="*/ 1672509 h 6858000"/>
              <a:gd name="connsiteX23-43003" fmla="*/ 5266931 w 6115796"/>
              <a:gd name="connsiteY23-43004" fmla="*/ 1866147 h 6858000"/>
              <a:gd name="connsiteX24-43005" fmla="*/ 5255696 w 6115796"/>
              <a:gd name="connsiteY24-43006" fmla="*/ 1953770 h 6858000"/>
              <a:gd name="connsiteX25-43007" fmla="*/ 5252592 w 6115796"/>
              <a:gd name="connsiteY25-43008" fmla="*/ 2092210 h 6858000"/>
              <a:gd name="connsiteX26-43009" fmla="*/ 5250104 w 6115796"/>
              <a:gd name="connsiteY26-43010" fmla="*/ 2249166 h 6858000"/>
              <a:gd name="connsiteX27-43011" fmla="*/ 5251214 w 6115796"/>
              <a:gd name="connsiteY27-43012" fmla="*/ 2250944 h 6858000"/>
              <a:gd name="connsiteX28-43013" fmla="*/ 5250644 w 6115796"/>
              <a:gd name="connsiteY28-43014" fmla="*/ 2266619 h 6858000"/>
              <a:gd name="connsiteX29-43015" fmla="*/ 5293877 w 6115796"/>
              <a:gd name="connsiteY29-43016" fmla="*/ 2368649 h 6858000"/>
              <a:gd name="connsiteX30-43017" fmla="*/ 5311338 w 6115796"/>
              <a:gd name="connsiteY30-43018" fmla="*/ 2404034 h 6858000"/>
              <a:gd name="connsiteX31-43019" fmla="*/ 5338366 w 6115796"/>
              <a:gd name="connsiteY31-43020" fmla="*/ 2465052 h 6858000"/>
              <a:gd name="connsiteX32-43021" fmla="*/ 5371263 w 6115796"/>
              <a:gd name="connsiteY32-43022" fmla="*/ 2586413 h 6858000"/>
              <a:gd name="connsiteX33-43023" fmla="*/ 5407503 w 6115796"/>
              <a:gd name="connsiteY33-43024" fmla="*/ 2786290 h 6858000"/>
              <a:gd name="connsiteX34-43025" fmla="*/ 5407356 w 6115796"/>
              <a:gd name="connsiteY34-43026" fmla="*/ 2787545 h 6858000"/>
              <a:gd name="connsiteX35-43027" fmla="*/ 5457023 w 6115796"/>
              <a:gd name="connsiteY35-43028" fmla="*/ 2858292 h 6858000"/>
              <a:gd name="connsiteX36-43029" fmla="*/ 5479298 w 6115796"/>
              <a:gd name="connsiteY36-43030" fmla="*/ 2947791 h 6858000"/>
              <a:gd name="connsiteX37-43031" fmla="*/ 5481770 w 6115796"/>
              <a:gd name="connsiteY37-43032" fmla="*/ 2951352 h 6858000"/>
              <a:gd name="connsiteX38-43033" fmla="*/ 5482415 w 6115796"/>
              <a:gd name="connsiteY38-43034" fmla="*/ 3004079 h 6858000"/>
              <a:gd name="connsiteX39-43035" fmla="*/ 5503944 w 6115796"/>
              <a:gd name="connsiteY39-43036" fmla="*/ 3123335 h 6858000"/>
              <a:gd name="connsiteX40-43037" fmla="*/ 5516007 w 6115796"/>
              <a:gd name="connsiteY40-43038" fmla="*/ 3258473 h 6858000"/>
              <a:gd name="connsiteX41-43039" fmla="*/ 5589758 w 6115796"/>
              <a:gd name="connsiteY41-43040" fmla="*/ 3453699 h 6858000"/>
              <a:gd name="connsiteX42-43041" fmla="*/ 5596144 w 6115796"/>
              <a:gd name="connsiteY42-43042" fmla="*/ 3534624 h 6858000"/>
              <a:gd name="connsiteX43-43043" fmla="*/ 5597750 w 6115796"/>
              <a:gd name="connsiteY43-43044" fmla="*/ 3534129 h 6858000"/>
              <a:gd name="connsiteX44-43045" fmla="*/ 5618377 w 6115796"/>
              <a:gd name="connsiteY44-43046" fmla="*/ 3588431 h 6858000"/>
              <a:gd name="connsiteX45-43047" fmla="*/ 5655472 w 6115796"/>
              <a:gd name="connsiteY45-43048" fmla="*/ 3678877 h 6858000"/>
              <a:gd name="connsiteX46-43049" fmla="*/ 5683015 w 6115796"/>
              <a:gd name="connsiteY46-43050" fmla="*/ 3762025 h 6858000"/>
              <a:gd name="connsiteX47-43051" fmla="*/ 5696643 w 6115796"/>
              <a:gd name="connsiteY47-43052" fmla="*/ 3773888 h 6858000"/>
              <a:gd name="connsiteX48-43053" fmla="*/ 5768491 w 6115796"/>
              <a:gd name="connsiteY48-43054" fmla="*/ 3914399 h 6858000"/>
              <a:gd name="connsiteX49-43055" fmla="*/ 5793123 w 6115796"/>
              <a:gd name="connsiteY49-43056" fmla="*/ 3969952 h 6858000"/>
              <a:gd name="connsiteX50-43057" fmla="*/ 5808321 w 6115796"/>
              <a:gd name="connsiteY50-43058" fmla="*/ 3988153 h 6858000"/>
              <a:gd name="connsiteX51-43059" fmla="*/ 5825621 w 6115796"/>
              <a:gd name="connsiteY51-43060" fmla="*/ 4015525 h 6858000"/>
              <a:gd name="connsiteX52-43061" fmla="*/ 5860672 w 6115796"/>
              <a:gd name="connsiteY52-43062" fmla="*/ 4061579 h 6858000"/>
              <a:gd name="connsiteX53-43063" fmla="*/ 5894095 w 6115796"/>
              <a:gd name="connsiteY53-43064" fmla="*/ 4128857 h 6858000"/>
              <a:gd name="connsiteX54-43065" fmla="*/ 5903513 w 6115796"/>
              <a:gd name="connsiteY54-43066" fmla="*/ 4187661 h 6858000"/>
              <a:gd name="connsiteX55-43067" fmla="*/ 5946705 w 6115796"/>
              <a:gd name="connsiteY55-43068" fmla="*/ 4428051 h 6858000"/>
              <a:gd name="connsiteX56-43069" fmla="*/ 5949261 w 6115796"/>
              <a:gd name="connsiteY56-43070" fmla="*/ 4449185 h 6858000"/>
              <a:gd name="connsiteX57-43071" fmla="*/ 5968960 w 6115796"/>
              <a:gd name="connsiteY57-43072" fmla="*/ 4482655 h 6858000"/>
              <a:gd name="connsiteX58-43073" fmla="*/ 5998138 w 6115796"/>
              <a:gd name="connsiteY58-43074" fmla="*/ 4697518 h 6858000"/>
              <a:gd name="connsiteX59-43075" fmla="*/ 6007819 w 6115796"/>
              <a:gd name="connsiteY59-43076" fmla="*/ 4858148 h 6858000"/>
              <a:gd name="connsiteX60-43077" fmla="*/ 6007749 w 6115796"/>
              <a:gd name="connsiteY60-43078" fmla="*/ 4964715 h 6858000"/>
              <a:gd name="connsiteX61-43079" fmla="*/ 6005269 w 6115796"/>
              <a:gd name="connsiteY61-43080" fmla="*/ 5150567 h 6858000"/>
              <a:gd name="connsiteX62-43081" fmla="*/ 6001127 w 6115796"/>
              <a:gd name="connsiteY62-43082" fmla="*/ 5164609 h 6858000"/>
              <a:gd name="connsiteX63-43083" fmla="*/ 5998514 w 6115796"/>
              <a:gd name="connsiteY63-43084" fmla="*/ 5189673 h 6858000"/>
              <a:gd name="connsiteX64-43085" fmla="*/ 6018409 w 6115796"/>
              <a:gd name="connsiteY64-43086" fmla="*/ 5227157 h 6858000"/>
              <a:gd name="connsiteX65-43087" fmla="*/ 6036748 w 6115796"/>
              <a:gd name="connsiteY65-43088" fmla="*/ 5322752 h 6858000"/>
              <a:gd name="connsiteX66-43089" fmla="*/ 6037677 w 6115796"/>
              <a:gd name="connsiteY66-43090" fmla="*/ 5354807 h 6858000"/>
              <a:gd name="connsiteX67-43091" fmla="*/ 6053435 w 6115796"/>
              <a:gd name="connsiteY67-43092" fmla="*/ 5387547 h 6858000"/>
              <a:gd name="connsiteX68-43093" fmla="*/ 6068640 w 6115796"/>
              <a:gd name="connsiteY68-43094" fmla="*/ 5474503 h 6858000"/>
              <a:gd name="connsiteX69-43095" fmla="*/ 6080922 w 6115796"/>
              <a:gd name="connsiteY69-43096" fmla="*/ 5561070 h 6858000"/>
              <a:gd name="connsiteX70-43097" fmla="*/ 6096949 w 6115796"/>
              <a:gd name="connsiteY70-43098" fmla="*/ 5648179 h 6858000"/>
              <a:gd name="connsiteX71-43099" fmla="*/ 6115796 w 6115796"/>
              <a:gd name="connsiteY71-43100" fmla="*/ 5862844 h 6858000"/>
              <a:gd name="connsiteX72-43101" fmla="*/ 6056863 w 6115796"/>
              <a:gd name="connsiteY72-43102" fmla="*/ 6000643 h 6858000"/>
              <a:gd name="connsiteX73-43103" fmla="*/ 6045436 w 6115796"/>
              <a:gd name="connsiteY73-43104" fmla="*/ 6124480 h 6858000"/>
              <a:gd name="connsiteX74-43105" fmla="*/ 6030489 w 6115796"/>
              <a:gd name="connsiteY74-43106" fmla="*/ 6317666 h 6858000"/>
              <a:gd name="connsiteX75-43107" fmla="*/ 6007492 w 6115796"/>
              <a:gd name="connsiteY75-43108" fmla="*/ 6440818 h 6858000"/>
              <a:gd name="connsiteX76-43109" fmla="*/ 6009467 w 6115796"/>
              <a:gd name="connsiteY76-43110" fmla="*/ 6487076 h 6858000"/>
              <a:gd name="connsiteX77-43111" fmla="*/ 5995064 w 6115796"/>
              <a:gd name="connsiteY77-43112" fmla="*/ 6540791 h 6858000"/>
              <a:gd name="connsiteX78-43113" fmla="*/ 6004510 w 6115796"/>
              <a:gd name="connsiteY78-43114" fmla="*/ 6599256 h 6858000"/>
              <a:gd name="connsiteX79-43115" fmla="*/ 5986207 w 6115796"/>
              <a:gd name="connsiteY79-43116" fmla="*/ 6695855 h 6858000"/>
              <a:gd name="connsiteX80-43117" fmla="*/ 5979428 w 6115796"/>
              <a:gd name="connsiteY80-43118" fmla="*/ 6754678 h 6858000"/>
              <a:gd name="connsiteX81-43119" fmla="*/ 5983398 w 6115796"/>
              <a:gd name="connsiteY81-43120" fmla="*/ 6778641 h 6858000"/>
              <a:gd name="connsiteX82-43121" fmla="*/ 5984543 w 6115796"/>
              <a:gd name="connsiteY82-43122" fmla="*/ 6811016 h 6858000"/>
              <a:gd name="connsiteX83-43123" fmla="*/ 5979671 w 6115796"/>
              <a:gd name="connsiteY83-43124" fmla="*/ 6858000 h 6858000"/>
              <a:gd name="connsiteX84-43125" fmla="*/ 0 w 6115796"/>
              <a:gd name="connsiteY84-43126" fmla="*/ 6858000 h 6858000"/>
              <a:gd name="connsiteX85-43127" fmla="*/ 0 w 6115796"/>
              <a:gd name="connsiteY85-43128" fmla="*/ 0 h 6858000"/>
              <a:gd name="connsiteX0-43129" fmla="*/ 0 w 6115796"/>
              <a:gd name="connsiteY0-43130" fmla="*/ 0 h 6858000"/>
              <a:gd name="connsiteX1-43131" fmla="*/ 4965888 w 6115796"/>
              <a:gd name="connsiteY1-43132" fmla="*/ 0 h 6858000"/>
              <a:gd name="connsiteX2-43133" fmla="*/ 4967767 w 6115796"/>
              <a:gd name="connsiteY2-43134" fmla="*/ 7930 h 6858000"/>
              <a:gd name="connsiteX3-43135" fmla="*/ 4979444 w 6115796"/>
              <a:gd name="connsiteY3-43136" fmla="*/ 43921 h 6858000"/>
              <a:gd name="connsiteX4-43137" fmla="*/ 5021173 w 6115796"/>
              <a:gd name="connsiteY4-43138" fmla="*/ 123738 h 6858000"/>
              <a:gd name="connsiteX5-43139" fmla="*/ 5075458 w 6115796"/>
              <a:gd name="connsiteY5-43140" fmla="*/ 264355 h 6858000"/>
              <a:gd name="connsiteX6-43141" fmla="*/ 5081175 w 6115796"/>
              <a:gd name="connsiteY6-43142" fmla="*/ 277448 h 6858000"/>
              <a:gd name="connsiteX7-43143" fmla="*/ 5097011 w 6115796"/>
              <a:gd name="connsiteY7-43144" fmla="*/ 355616 h 6858000"/>
              <a:gd name="connsiteX8-43145" fmla="*/ 5153000 w 6115796"/>
              <a:gd name="connsiteY8-43146" fmla="*/ 507134 h 6858000"/>
              <a:gd name="connsiteX9-43147" fmla="*/ 5171282 w 6115796"/>
              <a:gd name="connsiteY9-43148" fmla="*/ 602071 h 6858000"/>
              <a:gd name="connsiteX10-43149" fmla="*/ 5176196 w 6115796"/>
              <a:gd name="connsiteY10-43150" fmla="*/ 636822 h 6858000"/>
              <a:gd name="connsiteX11-43151" fmla="*/ 5189051 w 6115796"/>
              <a:gd name="connsiteY11-43152" fmla="*/ 782518 h 6858000"/>
              <a:gd name="connsiteX12-43153" fmla="*/ 5218707 w 6115796"/>
              <a:gd name="connsiteY12-43154" fmla="*/ 886387 h 6858000"/>
              <a:gd name="connsiteX13-43155" fmla="*/ 5221281 w 6115796"/>
              <a:gd name="connsiteY13-43156" fmla="*/ 920873 h 6858000"/>
              <a:gd name="connsiteX14-43157" fmla="*/ 5201018 w 6115796"/>
              <a:gd name="connsiteY14-43158" fmla="*/ 1095027 h 6858000"/>
              <a:gd name="connsiteX15-43159" fmla="*/ 5189234 w 6115796"/>
              <a:gd name="connsiteY15-43160" fmla="*/ 1217308 h 6858000"/>
              <a:gd name="connsiteX16-43161" fmla="*/ 5202769 w 6115796"/>
              <a:gd name="connsiteY16-43162" fmla="*/ 1269450 h 6858000"/>
              <a:gd name="connsiteX17-43163" fmla="*/ 5225968 w 6115796"/>
              <a:gd name="connsiteY17-43164" fmla="*/ 1357994 h 6858000"/>
              <a:gd name="connsiteX18-43165" fmla="*/ 5231437 w 6115796"/>
              <a:gd name="connsiteY18-43166" fmla="*/ 1373779 h 6858000"/>
              <a:gd name="connsiteX19-43167" fmla="*/ 5237226 w 6115796"/>
              <a:gd name="connsiteY19-43168" fmla="*/ 1441327 h 6858000"/>
              <a:gd name="connsiteX20-43169" fmla="*/ 5255653 w 6115796"/>
              <a:gd name="connsiteY20-43170" fmla="*/ 1524712 h 6858000"/>
              <a:gd name="connsiteX21-43171" fmla="*/ 5263491 w 6115796"/>
              <a:gd name="connsiteY21-43172" fmla="*/ 1642938 h 6858000"/>
              <a:gd name="connsiteX22-43173" fmla="*/ 5256552 w 6115796"/>
              <a:gd name="connsiteY22-43174" fmla="*/ 1672509 h 6858000"/>
              <a:gd name="connsiteX23-43175" fmla="*/ 5266931 w 6115796"/>
              <a:gd name="connsiteY23-43176" fmla="*/ 1866147 h 6858000"/>
              <a:gd name="connsiteX24-43177" fmla="*/ 5255696 w 6115796"/>
              <a:gd name="connsiteY24-43178" fmla="*/ 1953770 h 6858000"/>
              <a:gd name="connsiteX25-43179" fmla="*/ 5252592 w 6115796"/>
              <a:gd name="connsiteY25-43180" fmla="*/ 2092210 h 6858000"/>
              <a:gd name="connsiteX26-43181" fmla="*/ 5250104 w 6115796"/>
              <a:gd name="connsiteY26-43182" fmla="*/ 2249166 h 6858000"/>
              <a:gd name="connsiteX27-43183" fmla="*/ 5251214 w 6115796"/>
              <a:gd name="connsiteY27-43184" fmla="*/ 2250944 h 6858000"/>
              <a:gd name="connsiteX28-43185" fmla="*/ 5250644 w 6115796"/>
              <a:gd name="connsiteY28-43186" fmla="*/ 2266619 h 6858000"/>
              <a:gd name="connsiteX29-43187" fmla="*/ 5293877 w 6115796"/>
              <a:gd name="connsiteY29-43188" fmla="*/ 2368649 h 6858000"/>
              <a:gd name="connsiteX30-43189" fmla="*/ 5311338 w 6115796"/>
              <a:gd name="connsiteY30-43190" fmla="*/ 2404034 h 6858000"/>
              <a:gd name="connsiteX31-43191" fmla="*/ 5338366 w 6115796"/>
              <a:gd name="connsiteY31-43192" fmla="*/ 2465052 h 6858000"/>
              <a:gd name="connsiteX32-43193" fmla="*/ 5371263 w 6115796"/>
              <a:gd name="connsiteY32-43194" fmla="*/ 2586413 h 6858000"/>
              <a:gd name="connsiteX33-43195" fmla="*/ 5407503 w 6115796"/>
              <a:gd name="connsiteY33-43196" fmla="*/ 2786290 h 6858000"/>
              <a:gd name="connsiteX34-43197" fmla="*/ 5407356 w 6115796"/>
              <a:gd name="connsiteY34-43198" fmla="*/ 2787545 h 6858000"/>
              <a:gd name="connsiteX35-43199" fmla="*/ 5457023 w 6115796"/>
              <a:gd name="connsiteY35-43200" fmla="*/ 2858292 h 6858000"/>
              <a:gd name="connsiteX36-43201" fmla="*/ 5479298 w 6115796"/>
              <a:gd name="connsiteY36-43202" fmla="*/ 2947791 h 6858000"/>
              <a:gd name="connsiteX37-43203" fmla="*/ 5481770 w 6115796"/>
              <a:gd name="connsiteY37-43204" fmla="*/ 2951352 h 6858000"/>
              <a:gd name="connsiteX38-43205" fmla="*/ 5482415 w 6115796"/>
              <a:gd name="connsiteY38-43206" fmla="*/ 3004079 h 6858000"/>
              <a:gd name="connsiteX39-43207" fmla="*/ 5503944 w 6115796"/>
              <a:gd name="connsiteY39-43208" fmla="*/ 3123335 h 6858000"/>
              <a:gd name="connsiteX40-43209" fmla="*/ 5516007 w 6115796"/>
              <a:gd name="connsiteY40-43210" fmla="*/ 3258473 h 6858000"/>
              <a:gd name="connsiteX41-43211" fmla="*/ 5589758 w 6115796"/>
              <a:gd name="connsiteY41-43212" fmla="*/ 3453699 h 6858000"/>
              <a:gd name="connsiteX42-43213" fmla="*/ 5596144 w 6115796"/>
              <a:gd name="connsiteY42-43214" fmla="*/ 3534624 h 6858000"/>
              <a:gd name="connsiteX43-43215" fmla="*/ 5597750 w 6115796"/>
              <a:gd name="connsiteY43-43216" fmla="*/ 3534129 h 6858000"/>
              <a:gd name="connsiteX44-43217" fmla="*/ 5618377 w 6115796"/>
              <a:gd name="connsiteY44-43218" fmla="*/ 3588431 h 6858000"/>
              <a:gd name="connsiteX45-43219" fmla="*/ 5655472 w 6115796"/>
              <a:gd name="connsiteY45-43220" fmla="*/ 3678877 h 6858000"/>
              <a:gd name="connsiteX46-43221" fmla="*/ 5683015 w 6115796"/>
              <a:gd name="connsiteY46-43222" fmla="*/ 3762025 h 6858000"/>
              <a:gd name="connsiteX47-43223" fmla="*/ 5696643 w 6115796"/>
              <a:gd name="connsiteY47-43224" fmla="*/ 3773888 h 6858000"/>
              <a:gd name="connsiteX48-43225" fmla="*/ 5768491 w 6115796"/>
              <a:gd name="connsiteY48-43226" fmla="*/ 3914399 h 6858000"/>
              <a:gd name="connsiteX49-43227" fmla="*/ 5793123 w 6115796"/>
              <a:gd name="connsiteY49-43228" fmla="*/ 3969952 h 6858000"/>
              <a:gd name="connsiteX50-43229" fmla="*/ 5808321 w 6115796"/>
              <a:gd name="connsiteY50-43230" fmla="*/ 3988153 h 6858000"/>
              <a:gd name="connsiteX51-43231" fmla="*/ 5825621 w 6115796"/>
              <a:gd name="connsiteY51-43232" fmla="*/ 4015525 h 6858000"/>
              <a:gd name="connsiteX52-43233" fmla="*/ 5860672 w 6115796"/>
              <a:gd name="connsiteY52-43234" fmla="*/ 4061579 h 6858000"/>
              <a:gd name="connsiteX53-43235" fmla="*/ 5894095 w 6115796"/>
              <a:gd name="connsiteY53-43236" fmla="*/ 4128857 h 6858000"/>
              <a:gd name="connsiteX54-43237" fmla="*/ 5903513 w 6115796"/>
              <a:gd name="connsiteY54-43238" fmla="*/ 4187661 h 6858000"/>
              <a:gd name="connsiteX55-43239" fmla="*/ 5946705 w 6115796"/>
              <a:gd name="connsiteY55-43240" fmla="*/ 4428051 h 6858000"/>
              <a:gd name="connsiteX56-43241" fmla="*/ 5949261 w 6115796"/>
              <a:gd name="connsiteY56-43242" fmla="*/ 4449185 h 6858000"/>
              <a:gd name="connsiteX57-43243" fmla="*/ 5968960 w 6115796"/>
              <a:gd name="connsiteY57-43244" fmla="*/ 4482655 h 6858000"/>
              <a:gd name="connsiteX58-43245" fmla="*/ 5998138 w 6115796"/>
              <a:gd name="connsiteY58-43246" fmla="*/ 4697518 h 6858000"/>
              <a:gd name="connsiteX59-43247" fmla="*/ 6007819 w 6115796"/>
              <a:gd name="connsiteY59-43248" fmla="*/ 4858148 h 6858000"/>
              <a:gd name="connsiteX60-43249" fmla="*/ 6007749 w 6115796"/>
              <a:gd name="connsiteY60-43250" fmla="*/ 4964715 h 6858000"/>
              <a:gd name="connsiteX61-43251" fmla="*/ 6005269 w 6115796"/>
              <a:gd name="connsiteY61-43252" fmla="*/ 5150567 h 6858000"/>
              <a:gd name="connsiteX62-43253" fmla="*/ 6001127 w 6115796"/>
              <a:gd name="connsiteY62-43254" fmla="*/ 5164609 h 6858000"/>
              <a:gd name="connsiteX63-43255" fmla="*/ 5998514 w 6115796"/>
              <a:gd name="connsiteY63-43256" fmla="*/ 5189673 h 6858000"/>
              <a:gd name="connsiteX64-43257" fmla="*/ 6018409 w 6115796"/>
              <a:gd name="connsiteY64-43258" fmla="*/ 5227157 h 6858000"/>
              <a:gd name="connsiteX65-43259" fmla="*/ 6036748 w 6115796"/>
              <a:gd name="connsiteY65-43260" fmla="*/ 5322752 h 6858000"/>
              <a:gd name="connsiteX66-43261" fmla="*/ 6037677 w 6115796"/>
              <a:gd name="connsiteY66-43262" fmla="*/ 5354807 h 6858000"/>
              <a:gd name="connsiteX67-43263" fmla="*/ 6053435 w 6115796"/>
              <a:gd name="connsiteY67-43264" fmla="*/ 5387547 h 6858000"/>
              <a:gd name="connsiteX68-43265" fmla="*/ 6068640 w 6115796"/>
              <a:gd name="connsiteY68-43266" fmla="*/ 5474503 h 6858000"/>
              <a:gd name="connsiteX69-43267" fmla="*/ 6080922 w 6115796"/>
              <a:gd name="connsiteY69-43268" fmla="*/ 5561070 h 6858000"/>
              <a:gd name="connsiteX70-43269" fmla="*/ 6096949 w 6115796"/>
              <a:gd name="connsiteY70-43270" fmla="*/ 5648179 h 6858000"/>
              <a:gd name="connsiteX71-43271" fmla="*/ 6115796 w 6115796"/>
              <a:gd name="connsiteY71-43272" fmla="*/ 5862844 h 6858000"/>
              <a:gd name="connsiteX72-43273" fmla="*/ 6056863 w 6115796"/>
              <a:gd name="connsiteY72-43274" fmla="*/ 6000643 h 6858000"/>
              <a:gd name="connsiteX73-43275" fmla="*/ 6045436 w 6115796"/>
              <a:gd name="connsiteY73-43276" fmla="*/ 6124480 h 6858000"/>
              <a:gd name="connsiteX74-43277" fmla="*/ 6030489 w 6115796"/>
              <a:gd name="connsiteY74-43278" fmla="*/ 6317666 h 6858000"/>
              <a:gd name="connsiteX75-43279" fmla="*/ 6007492 w 6115796"/>
              <a:gd name="connsiteY75-43280" fmla="*/ 6440818 h 6858000"/>
              <a:gd name="connsiteX76-43281" fmla="*/ 6009467 w 6115796"/>
              <a:gd name="connsiteY76-43282" fmla="*/ 6487076 h 6858000"/>
              <a:gd name="connsiteX77-43283" fmla="*/ 5995064 w 6115796"/>
              <a:gd name="connsiteY77-43284" fmla="*/ 6540791 h 6858000"/>
              <a:gd name="connsiteX78-43285" fmla="*/ 5986207 w 6115796"/>
              <a:gd name="connsiteY78-43286" fmla="*/ 6695855 h 6858000"/>
              <a:gd name="connsiteX79-43287" fmla="*/ 5979428 w 6115796"/>
              <a:gd name="connsiteY79-43288" fmla="*/ 6754678 h 6858000"/>
              <a:gd name="connsiteX80-43289" fmla="*/ 5983398 w 6115796"/>
              <a:gd name="connsiteY80-43290" fmla="*/ 6778641 h 6858000"/>
              <a:gd name="connsiteX81-43291" fmla="*/ 5984543 w 6115796"/>
              <a:gd name="connsiteY81-43292" fmla="*/ 6811016 h 6858000"/>
              <a:gd name="connsiteX82-43293" fmla="*/ 5979671 w 6115796"/>
              <a:gd name="connsiteY82-43294" fmla="*/ 6858000 h 6858000"/>
              <a:gd name="connsiteX83-43295" fmla="*/ 0 w 6115796"/>
              <a:gd name="connsiteY83-43296" fmla="*/ 6858000 h 6858000"/>
              <a:gd name="connsiteX84-43297" fmla="*/ 0 w 6115796"/>
              <a:gd name="connsiteY84-43298" fmla="*/ 0 h 6858000"/>
              <a:gd name="connsiteX0-43299" fmla="*/ 0 w 6115796"/>
              <a:gd name="connsiteY0-43300" fmla="*/ 0 h 6858000"/>
              <a:gd name="connsiteX1-43301" fmla="*/ 4965888 w 6115796"/>
              <a:gd name="connsiteY1-43302" fmla="*/ 0 h 6858000"/>
              <a:gd name="connsiteX2-43303" fmla="*/ 4967767 w 6115796"/>
              <a:gd name="connsiteY2-43304" fmla="*/ 7930 h 6858000"/>
              <a:gd name="connsiteX3-43305" fmla="*/ 4979444 w 6115796"/>
              <a:gd name="connsiteY3-43306" fmla="*/ 43921 h 6858000"/>
              <a:gd name="connsiteX4-43307" fmla="*/ 5021173 w 6115796"/>
              <a:gd name="connsiteY4-43308" fmla="*/ 123738 h 6858000"/>
              <a:gd name="connsiteX5-43309" fmla="*/ 5075458 w 6115796"/>
              <a:gd name="connsiteY5-43310" fmla="*/ 264355 h 6858000"/>
              <a:gd name="connsiteX6-43311" fmla="*/ 5081175 w 6115796"/>
              <a:gd name="connsiteY6-43312" fmla="*/ 277448 h 6858000"/>
              <a:gd name="connsiteX7-43313" fmla="*/ 5097011 w 6115796"/>
              <a:gd name="connsiteY7-43314" fmla="*/ 355616 h 6858000"/>
              <a:gd name="connsiteX8-43315" fmla="*/ 5153000 w 6115796"/>
              <a:gd name="connsiteY8-43316" fmla="*/ 507134 h 6858000"/>
              <a:gd name="connsiteX9-43317" fmla="*/ 5171282 w 6115796"/>
              <a:gd name="connsiteY9-43318" fmla="*/ 602071 h 6858000"/>
              <a:gd name="connsiteX10-43319" fmla="*/ 5176196 w 6115796"/>
              <a:gd name="connsiteY10-43320" fmla="*/ 636822 h 6858000"/>
              <a:gd name="connsiteX11-43321" fmla="*/ 5189051 w 6115796"/>
              <a:gd name="connsiteY11-43322" fmla="*/ 782518 h 6858000"/>
              <a:gd name="connsiteX12-43323" fmla="*/ 5218707 w 6115796"/>
              <a:gd name="connsiteY12-43324" fmla="*/ 886387 h 6858000"/>
              <a:gd name="connsiteX13-43325" fmla="*/ 5221281 w 6115796"/>
              <a:gd name="connsiteY13-43326" fmla="*/ 920873 h 6858000"/>
              <a:gd name="connsiteX14-43327" fmla="*/ 5201018 w 6115796"/>
              <a:gd name="connsiteY14-43328" fmla="*/ 1095027 h 6858000"/>
              <a:gd name="connsiteX15-43329" fmla="*/ 5189234 w 6115796"/>
              <a:gd name="connsiteY15-43330" fmla="*/ 1217308 h 6858000"/>
              <a:gd name="connsiteX16-43331" fmla="*/ 5202769 w 6115796"/>
              <a:gd name="connsiteY16-43332" fmla="*/ 1269450 h 6858000"/>
              <a:gd name="connsiteX17-43333" fmla="*/ 5225968 w 6115796"/>
              <a:gd name="connsiteY17-43334" fmla="*/ 1357994 h 6858000"/>
              <a:gd name="connsiteX18-43335" fmla="*/ 5231437 w 6115796"/>
              <a:gd name="connsiteY18-43336" fmla="*/ 1373779 h 6858000"/>
              <a:gd name="connsiteX19-43337" fmla="*/ 5237226 w 6115796"/>
              <a:gd name="connsiteY19-43338" fmla="*/ 1441327 h 6858000"/>
              <a:gd name="connsiteX20-43339" fmla="*/ 5255653 w 6115796"/>
              <a:gd name="connsiteY20-43340" fmla="*/ 1524712 h 6858000"/>
              <a:gd name="connsiteX21-43341" fmla="*/ 5263491 w 6115796"/>
              <a:gd name="connsiteY21-43342" fmla="*/ 1642938 h 6858000"/>
              <a:gd name="connsiteX22-43343" fmla="*/ 5256552 w 6115796"/>
              <a:gd name="connsiteY22-43344" fmla="*/ 1672509 h 6858000"/>
              <a:gd name="connsiteX23-43345" fmla="*/ 5266931 w 6115796"/>
              <a:gd name="connsiteY23-43346" fmla="*/ 1866147 h 6858000"/>
              <a:gd name="connsiteX24-43347" fmla="*/ 5255696 w 6115796"/>
              <a:gd name="connsiteY24-43348" fmla="*/ 1953770 h 6858000"/>
              <a:gd name="connsiteX25-43349" fmla="*/ 5252592 w 6115796"/>
              <a:gd name="connsiteY25-43350" fmla="*/ 2092210 h 6858000"/>
              <a:gd name="connsiteX26-43351" fmla="*/ 5250104 w 6115796"/>
              <a:gd name="connsiteY26-43352" fmla="*/ 2249166 h 6858000"/>
              <a:gd name="connsiteX27-43353" fmla="*/ 5251214 w 6115796"/>
              <a:gd name="connsiteY27-43354" fmla="*/ 2250944 h 6858000"/>
              <a:gd name="connsiteX28-43355" fmla="*/ 5250644 w 6115796"/>
              <a:gd name="connsiteY28-43356" fmla="*/ 2266619 h 6858000"/>
              <a:gd name="connsiteX29-43357" fmla="*/ 5293877 w 6115796"/>
              <a:gd name="connsiteY29-43358" fmla="*/ 2368649 h 6858000"/>
              <a:gd name="connsiteX30-43359" fmla="*/ 5311338 w 6115796"/>
              <a:gd name="connsiteY30-43360" fmla="*/ 2404034 h 6858000"/>
              <a:gd name="connsiteX31-43361" fmla="*/ 5338366 w 6115796"/>
              <a:gd name="connsiteY31-43362" fmla="*/ 2465052 h 6858000"/>
              <a:gd name="connsiteX32-43363" fmla="*/ 5371263 w 6115796"/>
              <a:gd name="connsiteY32-43364" fmla="*/ 2586413 h 6858000"/>
              <a:gd name="connsiteX33-43365" fmla="*/ 5407503 w 6115796"/>
              <a:gd name="connsiteY33-43366" fmla="*/ 2786290 h 6858000"/>
              <a:gd name="connsiteX34-43367" fmla="*/ 5407356 w 6115796"/>
              <a:gd name="connsiteY34-43368" fmla="*/ 2787545 h 6858000"/>
              <a:gd name="connsiteX35-43369" fmla="*/ 5457023 w 6115796"/>
              <a:gd name="connsiteY35-43370" fmla="*/ 2858292 h 6858000"/>
              <a:gd name="connsiteX36-43371" fmla="*/ 5479298 w 6115796"/>
              <a:gd name="connsiteY36-43372" fmla="*/ 2947791 h 6858000"/>
              <a:gd name="connsiteX37-43373" fmla="*/ 5481770 w 6115796"/>
              <a:gd name="connsiteY37-43374" fmla="*/ 2951352 h 6858000"/>
              <a:gd name="connsiteX38-43375" fmla="*/ 5482415 w 6115796"/>
              <a:gd name="connsiteY38-43376" fmla="*/ 3004079 h 6858000"/>
              <a:gd name="connsiteX39-43377" fmla="*/ 5503944 w 6115796"/>
              <a:gd name="connsiteY39-43378" fmla="*/ 3123335 h 6858000"/>
              <a:gd name="connsiteX40-43379" fmla="*/ 5516007 w 6115796"/>
              <a:gd name="connsiteY40-43380" fmla="*/ 3258473 h 6858000"/>
              <a:gd name="connsiteX41-43381" fmla="*/ 5589758 w 6115796"/>
              <a:gd name="connsiteY41-43382" fmla="*/ 3453699 h 6858000"/>
              <a:gd name="connsiteX42-43383" fmla="*/ 5596144 w 6115796"/>
              <a:gd name="connsiteY42-43384" fmla="*/ 3534624 h 6858000"/>
              <a:gd name="connsiteX43-43385" fmla="*/ 5597750 w 6115796"/>
              <a:gd name="connsiteY43-43386" fmla="*/ 3534129 h 6858000"/>
              <a:gd name="connsiteX44-43387" fmla="*/ 5618377 w 6115796"/>
              <a:gd name="connsiteY44-43388" fmla="*/ 3588431 h 6858000"/>
              <a:gd name="connsiteX45-43389" fmla="*/ 5655472 w 6115796"/>
              <a:gd name="connsiteY45-43390" fmla="*/ 3678877 h 6858000"/>
              <a:gd name="connsiteX46-43391" fmla="*/ 5683015 w 6115796"/>
              <a:gd name="connsiteY46-43392" fmla="*/ 3762025 h 6858000"/>
              <a:gd name="connsiteX47-43393" fmla="*/ 5696643 w 6115796"/>
              <a:gd name="connsiteY47-43394" fmla="*/ 3773888 h 6858000"/>
              <a:gd name="connsiteX48-43395" fmla="*/ 5768491 w 6115796"/>
              <a:gd name="connsiteY48-43396" fmla="*/ 3914399 h 6858000"/>
              <a:gd name="connsiteX49-43397" fmla="*/ 5793123 w 6115796"/>
              <a:gd name="connsiteY49-43398" fmla="*/ 3969952 h 6858000"/>
              <a:gd name="connsiteX50-43399" fmla="*/ 5808321 w 6115796"/>
              <a:gd name="connsiteY50-43400" fmla="*/ 3988153 h 6858000"/>
              <a:gd name="connsiteX51-43401" fmla="*/ 5825621 w 6115796"/>
              <a:gd name="connsiteY51-43402" fmla="*/ 4015525 h 6858000"/>
              <a:gd name="connsiteX52-43403" fmla="*/ 5860672 w 6115796"/>
              <a:gd name="connsiteY52-43404" fmla="*/ 4061579 h 6858000"/>
              <a:gd name="connsiteX53-43405" fmla="*/ 5894095 w 6115796"/>
              <a:gd name="connsiteY53-43406" fmla="*/ 4128857 h 6858000"/>
              <a:gd name="connsiteX54-43407" fmla="*/ 5903513 w 6115796"/>
              <a:gd name="connsiteY54-43408" fmla="*/ 4187661 h 6858000"/>
              <a:gd name="connsiteX55-43409" fmla="*/ 5946705 w 6115796"/>
              <a:gd name="connsiteY55-43410" fmla="*/ 4428051 h 6858000"/>
              <a:gd name="connsiteX56-43411" fmla="*/ 5949261 w 6115796"/>
              <a:gd name="connsiteY56-43412" fmla="*/ 4449185 h 6858000"/>
              <a:gd name="connsiteX57-43413" fmla="*/ 5968960 w 6115796"/>
              <a:gd name="connsiteY57-43414" fmla="*/ 4482655 h 6858000"/>
              <a:gd name="connsiteX58-43415" fmla="*/ 5998138 w 6115796"/>
              <a:gd name="connsiteY58-43416" fmla="*/ 4697518 h 6858000"/>
              <a:gd name="connsiteX59-43417" fmla="*/ 6007819 w 6115796"/>
              <a:gd name="connsiteY59-43418" fmla="*/ 4858148 h 6858000"/>
              <a:gd name="connsiteX60-43419" fmla="*/ 6007749 w 6115796"/>
              <a:gd name="connsiteY60-43420" fmla="*/ 4964715 h 6858000"/>
              <a:gd name="connsiteX61-43421" fmla="*/ 6005269 w 6115796"/>
              <a:gd name="connsiteY61-43422" fmla="*/ 5150567 h 6858000"/>
              <a:gd name="connsiteX62-43423" fmla="*/ 6001127 w 6115796"/>
              <a:gd name="connsiteY62-43424" fmla="*/ 5164609 h 6858000"/>
              <a:gd name="connsiteX63-43425" fmla="*/ 5998514 w 6115796"/>
              <a:gd name="connsiteY63-43426" fmla="*/ 5189673 h 6858000"/>
              <a:gd name="connsiteX64-43427" fmla="*/ 6018409 w 6115796"/>
              <a:gd name="connsiteY64-43428" fmla="*/ 5227157 h 6858000"/>
              <a:gd name="connsiteX65-43429" fmla="*/ 6036748 w 6115796"/>
              <a:gd name="connsiteY65-43430" fmla="*/ 5322752 h 6858000"/>
              <a:gd name="connsiteX66-43431" fmla="*/ 6037677 w 6115796"/>
              <a:gd name="connsiteY66-43432" fmla="*/ 5354807 h 6858000"/>
              <a:gd name="connsiteX67-43433" fmla="*/ 6053435 w 6115796"/>
              <a:gd name="connsiteY67-43434" fmla="*/ 5387547 h 6858000"/>
              <a:gd name="connsiteX68-43435" fmla="*/ 6068640 w 6115796"/>
              <a:gd name="connsiteY68-43436" fmla="*/ 5474503 h 6858000"/>
              <a:gd name="connsiteX69-43437" fmla="*/ 6080922 w 6115796"/>
              <a:gd name="connsiteY69-43438" fmla="*/ 5561070 h 6858000"/>
              <a:gd name="connsiteX70-43439" fmla="*/ 6096949 w 6115796"/>
              <a:gd name="connsiteY70-43440" fmla="*/ 5648179 h 6858000"/>
              <a:gd name="connsiteX71-43441" fmla="*/ 6115796 w 6115796"/>
              <a:gd name="connsiteY71-43442" fmla="*/ 5862844 h 6858000"/>
              <a:gd name="connsiteX72-43443" fmla="*/ 6056863 w 6115796"/>
              <a:gd name="connsiteY72-43444" fmla="*/ 6000643 h 6858000"/>
              <a:gd name="connsiteX73-43445" fmla="*/ 6045436 w 6115796"/>
              <a:gd name="connsiteY73-43446" fmla="*/ 6124480 h 6858000"/>
              <a:gd name="connsiteX74-43447" fmla="*/ 6030489 w 6115796"/>
              <a:gd name="connsiteY74-43448" fmla="*/ 6317666 h 6858000"/>
              <a:gd name="connsiteX75-43449" fmla="*/ 6007492 w 6115796"/>
              <a:gd name="connsiteY75-43450" fmla="*/ 6440818 h 6858000"/>
              <a:gd name="connsiteX76-43451" fmla="*/ 6009467 w 6115796"/>
              <a:gd name="connsiteY76-43452" fmla="*/ 6487076 h 6858000"/>
              <a:gd name="connsiteX77-43453" fmla="*/ 5995064 w 6115796"/>
              <a:gd name="connsiteY77-43454" fmla="*/ 6540791 h 6858000"/>
              <a:gd name="connsiteX78-43455" fmla="*/ 5986207 w 6115796"/>
              <a:gd name="connsiteY78-43456" fmla="*/ 6695855 h 6858000"/>
              <a:gd name="connsiteX79-43457" fmla="*/ 5979428 w 6115796"/>
              <a:gd name="connsiteY79-43458" fmla="*/ 6754678 h 6858000"/>
              <a:gd name="connsiteX80-43459" fmla="*/ 5984543 w 6115796"/>
              <a:gd name="connsiteY80-43460" fmla="*/ 6811016 h 6858000"/>
              <a:gd name="connsiteX81-43461" fmla="*/ 5979671 w 6115796"/>
              <a:gd name="connsiteY81-43462" fmla="*/ 6858000 h 6858000"/>
              <a:gd name="connsiteX82-43463" fmla="*/ 0 w 6115796"/>
              <a:gd name="connsiteY82-43464" fmla="*/ 6858000 h 6858000"/>
              <a:gd name="connsiteX83-43465" fmla="*/ 0 w 6115796"/>
              <a:gd name="connsiteY83-43466" fmla="*/ 0 h 6858000"/>
              <a:gd name="connsiteX0-43467" fmla="*/ 0 w 6115796"/>
              <a:gd name="connsiteY0-43468" fmla="*/ 0 h 6858000"/>
              <a:gd name="connsiteX1-43469" fmla="*/ 4965888 w 6115796"/>
              <a:gd name="connsiteY1-43470" fmla="*/ 0 h 6858000"/>
              <a:gd name="connsiteX2-43471" fmla="*/ 4967767 w 6115796"/>
              <a:gd name="connsiteY2-43472" fmla="*/ 7930 h 6858000"/>
              <a:gd name="connsiteX3-43473" fmla="*/ 4979444 w 6115796"/>
              <a:gd name="connsiteY3-43474" fmla="*/ 43921 h 6858000"/>
              <a:gd name="connsiteX4-43475" fmla="*/ 5021173 w 6115796"/>
              <a:gd name="connsiteY4-43476" fmla="*/ 123738 h 6858000"/>
              <a:gd name="connsiteX5-43477" fmla="*/ 5075458 w 6115796"/>
              <a:gd name="connsiteY5-43478" fmla="*/ 264355 h 6858000"/>
              <a:gd name="connsiteX6-43479" fmla="*/ 5081175 w 6115796"/>
              <a:gd name="connsiteY6-43480" fmla="*/ 277448 h 6858000"/>
              <a:gd name="connsiteX7-43481" fmla="*/ 5097011 w 6115796"/>
              <a:gd name="connsiteY7-43482" fmla="*/ 355616 h 6858000"/>
              <a:gd name="connsiteX8-43483" fmla="*/ 5153000 w 6115796"/>
              <a:gd name="connsiteY8-43484" fmla="*/ 507134 h 6858000"/>
              <a:gd name="connsiteX9-43485" fmla="*/ 5171282 w 6115796"/>
              <a:gd name="connsiteY9-43486" fmla="*/ 602071 h 6858000"/>
              <a:gd name="connsiteX10-43487" fmla="*/ 5176196 w 6115796"/>
              <a:gd name="connsiteY10-43488" fmla="*/ 636822 h 6858000"/>
              <a:gd name="connsiteX11-43489" fmla="*/ 5189051 w 6115796"/>
              <a:gd name="connsiteY11-43490" fmla="*/ 782518 h 6858000"/>
              <a:gd name="connsiteX12-43491" fmla="*/ 5218707 w 6115796"/>
              <a:gd name="connsiteY12-43492" fmla="*/ 886387 h 6858000"/>
              <a:gd name="connsiteX13-43493" fmla="*/ 5221281 w 6115796"/>
              <a:gd name="connsiteY13-43494" fmla="*/ 920873 h 6858000"/>
              <a:gd name="connsiteX14-43495" fmla="*/ 5201018 w 6115796"/>
              <a:gd name="connsiteY14-43496" fmla="*/ 1095027 h 6858000"/>
              <a:gd name="connsiteX15-43497" fmla="*/ 5189234 w 6115796"/>
              <a:gd name="connsiteY15-43498" fmla="*/ 1217308 h 6858000"/>
              <a:gd name="connsiteX16-43499" fmla="*/ 5202769 w 6115796"/>
              <a:gd name="connsiteY16-43500" fmla="*/ 1269450 h 6858000"/>
              <a:gd name="connsiteX17-43501" fmla="*/ 5225968 w 6115796"/>
              <a:gd name="connsiteY17-43502" fmla="*/ 1357994 h 6858000"/>
              <a:gd name="connsiteX18-43503" fmla="*/ 5231437 w 6115796"/>
              <a:gd name="connsiteY18-43504" fmla="*/ 1373779 h 6858000"/>
              <a:gd name="connsiteX19-43505" fmla="*/ 5237226 w 6115796"/>
              <a:gd name="connsiteY19-43506" fmla="*/ 1441327 h 6858000"/>
              <a:gd name="connsiteX20-43507" fmla="*/ 5255653 w 6115796"/>
              <a:gd name="connsiteY20-43508" fmla="*/ 1524712 h 6858000"/>
              <a:gd name="connsiteX21-43509" fmla="*/ 5263491 w 6115796"/>
              <a:gd name="connsiteY21-43510" fmla="*/ 1642938 h 6858000"/>
              <a:gd name="connsiteX22-43511" fmla="*/ 5256552 w 6115796"/>
              <a:gd name="connsiteY22-43512" fmla="*/ 1672509 h 6858000"/>
              <a:gd name="connsiteX23-43513" fmla="*/ 5266931 w 6115796"/>
              <a:gd name="connsiteY23-43514" fmla="*/ 1866147 h 6858000"/>
              <a:gd name="connsiteX24-43515" fmla="*/ 5255696 w 6115796"/>
              <a:gd name="connsiteY24-43516" fmla="*/ 1953770 h 6858000"/>
              <a:gd name="connsiteX25-43517" fmla="*/ 5252592 w 6115796"/>
              <a:gd name="connsiteY25-43518" fmla="*/ 2092210 h 6858000"/>
              <a:gd name="connsiteX26-43519" fmla="*/ 5250104 w 6115796"/>
              <a:gd name="connsiteY26-43520" fmla="*/ 2249166 h 6858000"/>
              <a:gd name="connsiteX27-43521" fmla="*/ 5251214 w 6115796"/>
              <a:gd name="connsiteY27-43522" fmla="*/ 2250944 h 6858000"/>
              <a:gd name="connsiteX28-43523" fmla="*/ 5250644 w 6115796"/>
              <a:gd name="connsiteY28-43524" fmla="*/ 2266619 h 6858000"/>
              <a:gd name="connsiteX29-43525" fmla="*/ 5293877 w 6115796"/>
              <a:gd name="connsiteY29-43526" fmla="*/ 2368649 h 6858000"/>
              <a:gd name="connsiteX30-43527" fmla="*/ 5311338 w 6115796"/>
              <a:gd name="connsiteY30-43528" fmla="*/ 2404034 h 6858000"/>
              <a:gd name="connsiteX31-43529" fmla="*/ 5338366 w 6115796"/>
              <a:gd name="connsiteY31-43530" fmla="*/ 2465052 h 6858000"/>
              <a:gd name="connsiteX32-43531" fmla="*/ 5371263 w 6115796"/>
              <a:gd name="connsiteY32-43532" fmla="*/ 2586413 h 6858000"/>
              <a:gd name="connsiteX33-43533" fmla="*/ 5407503 w 6115796"/>
              <a:gd name="connsiteY33-43534" fmla="*/ 2786290 h 6858000"/>
              <a:gd name="connsiteX34-43535" fmla="*/ 5407356 w 6115796"/>
              <a:gd name="connsiteY34-43536" fmla="*/ 2787545 h 6858000"/>
              <a:gd name="connsiteX35-43537" fmla="*/ 5457023 w 6115796"/>
              <a:gd name="connsiteY35-43538" fmla="*/ 2858292 h 6858000"/>
              <a:gd name="connsiteX36-43539" fmla="*/ 5479298 w 6115796"/>
              <a:gd name="connsiteY36-43540" fmla="*/ 2947791 h 6858000"/>
              <a:gd name="connsiteX37-43541" fmla="*/ 5481770 w 6115796"/>
              <a:gd name="connsiteY37-43542" fmla="*/ 2951352 h 6858000"/>
              <a:gd name="connsiteX38-43543" fmla="*/ 5482415 w 6115796"/>
              <a:gd name="connsiteY38-43544" fmla="*/ 3004079 h 6858000"/>
              <a:gd name="connsiteX39-43545" fmla="*/ 5503944 w 6115796"/>
              <a:gd name="connsiteY39-43546" fmla="*/ 3123335 h 6858000"/>
              <a:gd name="connsiteX40-43547" fmla="*/ 5516007 w 6115796"/>
              <a:gd name="connsiteY40-43548" fmla="*/ 3258473 h 6858000"/>
              <a:gd name="connsiteX41-43549" fmla="*/ 5589758 w 6115796"/>
              <a:gd name="connsiteY41-43550" fmla="*/ 3453699 h 6858000"/>
              <a:gd name="connsiteX42-43551" fmla="*/ 5596144 w 6115796"/>
              <a:gd name="connsiteY42-43552" fmla="*/ 3534624 h 6858000"/>
              <a:gd name="connsiteX43-43553" fmla="*/ 5597750 w 6115796"/>
              <a:gd name="connsiteY43-43554" fmla="*/ 3534129 h 6858000"/>
              <a:gd name="connsiteX44-43555" fmla="*/ 5618377 w 6115796"/>
              <a:gd name="connsiteY44-43556" fmla="*/ 3588431 h 6858000"/>
              <a:gd name="connsiteX45-43557" fmla="*/ 5655472 w 6115796"/>
              <a:gd name="connsiteY45-43558" fmla="*/ 3678877 h 6858000"/>
              <a:gd name="connsiteX46-43559" fmla="*/ 5683015 w 6115796"/>
              <a:gd name="connsiteY46-43560" fmla="*/ 3762025 h 6858000"/>
              <a:gd name="connsiteX47-43561" fmla="*/ 5696643 w 6115796"/>
              <a:gd name="connsiteY47-43562" fmla="*/ 3773888 h 6858000"/>
              <a:gd name="connsiteX48-43563" fmla="*/ 5768491 w 6115796"/>
              <a:gd name="connsiteY48-43564" fmla="*/ 3914399 h 6858000"/>
              <a:gd name="connsiteX49-43565" fmla="*/ 5793123 w 6115796"/>
              <a:gd name="connsiteY49-43566" fmla="*/ 3969952 h 6858000"/>
              <a:gd name="connsiteX50-43567" fmla="*/ 5808321 w 6115796"/>
              <a:gd name="connsiteY50-43568" fmla="*/ 3988153 h 6858000"/>
              <a:gd name="connsiteX51-43569" fmla="*/ 5825621 w 6115796"/>
              <a:gd name="connsiteY51-43570" fmla="*/ 4015525 h 6858000"/>
              <a:gd name="connsiteX52-43571" fmla="*/ 5860672 w 6115796"/>
              <a:gd name="connsiteY52-43572" fmla="*/ 4061579 h 6858000"/>
              <a:gd name="connsiteX53-43573" fmla="*/ 5894095 w 6115796"/>
              <a:gd name="connsiteY53-43574" fmla="*/ 4128857 h 6858000"/>
              <a:gd name="connsiteX54-43575" fmla="*/ 5903513 w 6115796"/>
              <a:gd name="connsiteY54-43576" fmla="*/ 4187661 h 6858000"/>
              <a:gd name="connsiteX55-43577" fmla="*/ 5946705 w 6115796"/>
              <a:gd name="connsiteY55-43578" fmla="*/ 4428051 h 6858000"/>
              <a:gd name="connsiteX56-43579" fmla="*/ 5949261 w 6115796"/>
              <a:gd name="connsiteY56-43580" fmla="*/ 4449185 h 6858000"/>
              <a:gd name="connsiteX57-43581" fmla="*/ 5968960 w 6115796"/>
              <a:gd name="connsiteY57-43582" fmla="*/ 4482655 h 6858000"/>
              <a:gd name="connsiteX58-43583" fmla="*/ 5998138 w 6115796"/>
              <a:gd name="connsiteY58-43584" fmla="*/ 4697518 h 6858000"/>
              <a:gd name="connsiteX59-43585" fmla="*/ 6007819 w 6115796"/>
              <a:gd name="connsiteY59-43586" fmla="*/ 4858148 h 6858000"/>
              <a:gd name="connsiteX60-43587" fmla="*/ 6007749 w 6115796"/>
              <a:gd name="connsiteY60-43588" fmla="*/ 4964715 h 6858000"/>
              <a:gd name="connsiteX61-43589" fmla="*/ 6005269 w 6115796"/>
              <a:gd name="connsiteY61-43590" fmla="*/ 5150567 h 6858000"/>
              <a:gd name="connsiteX62-43591" fmla="*/ 6001127 w 6115796"/>
              <a:gd name="connsiteY62-43592" fmla="*/ 5164609 h 6858000"/>
              <a:gd name="connsiteX63-43593" fmla="*/ 5998514 w 6115796"/>
              <a:gd name="connsiteY63-43594" fmla="*/ 5189673 h 6858000"/>
              <a:gd name="connsiteX64-43595" fmla="*/ 6018409 w 6115796"/>
              <a:gd name="connsiteY64-43596" fmla="*/ 5227157 h 6858000"/>
              <a:gd name="connsiteX65-43597" fmla="*/ 6036748 w 6115796"/>
              <a:gd name="connsiteY65-43598" fmla="*/ 5322752 h 6858000"/>
              <a:gd name="connsiteX66-43599" fmla="*/ 6037677 w 6115796"/>
              <a:gd name="connsiteY66-43600" fmla="*/ 5354807 h 6858000"/>
              <a:gd name="connsiteX67-43601" fmla="*/ 6053435 w 6115796"/>
              <a:gd name="connsiteY67-43602" fmla="*/ 5387547 h 6858000"/>
              <a:gd name="connsiteX68-43603" fmla="*/ 6068640 w 6115796"/>
              <a:gd name="connsiteY68-43604" fmla="*/ 5474503 h 6858000"/>
              <a:gd name="connsiteX69-43605" fmla="*/ 6080922 w 6115796"/>
              <a:gd name="connsiteY69-43606" fmla="*/ 5561070 h 6858000"/>
              <a:gd name="connsiteX70-43607" fmla="*/ 6096949 w 6115796"/>
              <a:gd name="connsiteY70-43608" fmla="*/ 5648179 h 6858000"/>
              <a:gd name="connsiteX71-43609" fmla="*/ 6115796 w 6115796"/>
              <a:gd name="connsiteY71-43610" fmla="*/ 5862844 h 6858000"/>
              <a:gd name="connsiteX72-43611" fmla="*/ 6045436 w 6115796"/>
              <a:gd name="connsiteY72-43612" fmla="*/ 6124480 h 6858000"/>
              <a:gd name="connsiteX73-43613" fmla="*/ 6030489 w 6115796"/>
              <a:gd name="connsiteY73-43614" fmla="*/ 6317666 h 6858000"/>
              <a:gd name="connsiteX74-43615" fmla="*/ 6007492 w 6115796"/>
              <a:gd name="connsiteY74-43616" fmla="*/ 6440818 h 6858000"/>
              <a:gd name="connsiteX75-43617" fmla="*/ 6009467 w 6115796"/>
              <a:gd name="connsiteY75-43618" fmla="*/ 6487076 h 6858000"/>
              <a:gd name="connsiteX76-43619" fmla="*/ 5995064 w 6115796"/>
              <a:gd name="connsiteY76-43620" fmla="*/ 6540791 h 6858000"/>
              <a:gd name="connsiteX77-43621" fmla="*/ 5986207 w 6115796"/>
              <a:gd name="connsiteY77-43622" fmla="*/ 6695855 h 6858000"/>
              <a:gd name="connsiteX78-43623" fmla="*/ 5979428 w 6115796"/>
              <a:gd name="connsiteY78-43624" fmla="*/ 6754678 h 6858000"/>
              <a:gd name="connsiteX79-43625" fmla="*/ 5984543 w 6115796"/>
              <a:gd name="connsiteY79-43626" fmla="*/ 6811016 h 6858000"/>
              <a:gd name="connsiteX80-43627" fmla="*/ 5979671 w 6115796"/>
              <a:gd name="connsiteY80-43628" fmla="*/ 6858000 h 6858000"/>
              <a:gd name="connsiteX81-43629" fmla="*/ 0 w 6115796"/>
              <a:gd name="connsiteY81-43630" fmla="*/ 6858000 h 6858000"/>
              <a:gd name="connsiteX82-43631" fmla="*/ 0 w 6115796"/>
              <a:gd name="connsiteY82-43632" fmla="*/ 0 h 6858000"/>
              <a:gd name="connsiteX0-43633" fmla="*/ 0 w 6115796"/>
              <a:gd name="connsiteY0-43634" fmla="*/ 0 h 6858000"/>
              <a:gd name="connsiteX1-43635" fmla="*/ 4965888 w 6115796"/>
              <a:gd name="connsiteY1-43636" fmla="*/ 0 h 6858000"/>
              <a:gd name="connsiteX2-43637" fmla="*/ 4967767 w 6115796"/>
              <a:gd name="connsiteY2-43638" fmla="*/ 7930 h 6858000"/>
              <a:gd name="connsiteX3-43639" fmla="*/ 4979444 w 6115796"/>
              <a:gd name="connsiteY3-43640" fmla="*/ 43921 h 6858000"/>
              <a:gd name="connsiteX4-43641" fmla="*/ 5021173 w 6115796"/>
              <a:gd name="connsiteY4-43642" fmla="*/ 123738 h 6858000"/>
              <a:gd name="connsiteX5-43643" fmla="*/ 5075458 w 6115796"/>
              <a:gd name="connsiteY5-43644" fmla="*/ 264355 h 6858000"/>
              <a:gd name="connsiteX6-43645" fmla="*/ 5081175 w 6115796"/>
              <a:gd name="connsiteY6-43646" fmla="*/ 277448 h 6858000"/>
              <a:gd name="connsiteX7-43647" fmla="*/ 5097011 w 6115796"/>
              <a:gd name="connsiteY7-43648" fmla="*/ 355616 h 6858000"/>
              <a:gd name="connsiteX8-43649" fmla="*/ 5153000 w 6115796"/>
              <a:gd name="connsiteY8-43650" fmla="*/ 507134 h 6858000"/>
              <a:gd name="connsiteX9-43651" fmla="*/ 5171282 w 6115796"/>
              <a:gd name="connsiteY9-43652" fmla="*/ 602071 h 6858000"/>
              <a:gd name="connsiteX10-43653" fmla="*/ 5176196 w 6115796"/>
              <a:gd name="connsiteY10-43654" fmla="*/ 636822 h 6858000"/>
              <a:gd name="connsiteX11-43655" fmla="*/ 5189051 w 6115796"/>
              <a:gd name="connsiteY11-43656" fmla="*/ 782518 h 6858000"/>
              <a:gd name="connsiteX12-43657" fmla="*/ 5218707 w 6115796"/>
              <a:gd name="connsiteY12-43658" fmla="*/ 886387 h 6858000"/>
              <a:gd name="connsiteX13-43659" fmla="*/ 5221281 w 6115796"/>
              <a:gd name="connsiteY13-43660" fmla="*/ 920873 h 6858000"/>
              <a:gd name="connsiteX14-43661" fmla="*/ 5201018 w 6115796"/>
              <a:gd name="connsiteY14-43662" fmla="*/ 1095027 h 6858000"/>
              <a:gd name="connsiteX15-43663" fmla="*/ 5189234 w 6115796"/>
              <a:gd name="connsiteY15-43664" fmla="*/ 1217308 h 6858000"/>
              <a:gd name="connsiteX16-43665" fmla="*/ 5202769 w 6115796"/>
              <a:gd name="connsiteY16-43666" fmla="*/ 1269450 h 6858000"/>
              <a:gd name="connsiteX17-43667" fmla="*/ 5225968 w 6115796"/>
              <a:gd name="connsiteY17-43668" fmla="*/ 1357994 h 6858000"/>
              <a:gd name="connsiteX18-43669" fmla="*/ 5231437 w 6115796"/>
              <a:gd name="connsiteY18-43670" fmla="*/ 1373779 h 6858000"/>
              <a:gd name="connsiteX19-43671" fmla="*/ 5237226 w 6115796"/>
              <a:gd name="connsiteY19-43672" fmla="*/ 1441327 h 6858000"/>
              <a:gd name="connsiteX20-43673" fmla="*/ 5255653 w 6115796"/>
              <a:gd name="connsiteY20-43674" fmla="*/ 1524712 h 6858000"/>
              <a:gd name="connsiteX21-43675" fmla="*/ 5263491 w 6115796"/>
              <a:gd name="connsiteY21-43676" fmla="*/ 1642938 h 6858000"/>
              <a:gd name="connsiteX22-43677" fmla="*/ 5256552 w 6115796"/>
              <a:gd name="connsiteY22-43678" fmla="*/ 1672509 h 6858000"/>
              <a:gd name="connsiteX23-43679" fmla="*/ 5266931 w 6115796"/>
              <a:gd name="connsiteY23-43680" fmla="*/ 1866147 h 6858000"/>
              <a:gd name="connsiteX24-43681" fmla="*/ 5255696 w 6115796"/>
              <a:gd name="connsiteY24-43682" fmla="*/ 1953770 h 6858000"/>
              <a:gd name="connsiteX25-43683" fmla="*/ 5252592 w 6115796"/>
              <a:gd name="connsiteY25-43684" fmla="*/ 2092210 h 6858000"/>
              <a:gd name="connsiteX26-43685" fmla="*/ 5250104 w 6115796"/>
              <a:gd name="connsiteY26-43686" fmla="*/ 2249166 h 6858000"/>
              <a:gd name="connsiteX27-43687" fmla="*/ 5251214 w 6115796"/>
              <a:gd name="connsiteY27-43688" fmla="*/ 2250944 h 6858000"/>
              <a:gd name="connsiteX28-43689" fmla="*/ 5250644 w 6115796"/>
              <a:gd name="connsiteY28-43690" fmla="*/ 2266619 h 6858000"/>
              <a:gd name="connsiteX29-43691" fmla="*/ 5293877 w 6115796"/>
              <a:gd name="connsiteY29-43692" fmla="*/ 2368649 h 6858000"/>
              <a:gd name="connsiteX30-43693" fmla="*/ 5311338 w 6115796"/>
              <a:gd name="connsiteY30-43694" fmla="*/ 2404034 h 6858000"/>
              <a:gd name="connsiteX31-43695" fmla="*/ 5338366 w 6115796"/>
              <a:gd name="connsiteY31-43696" fmla="*/ 2465052 h 6858000"/>
              <a:gd name="connsiteX32-43697" fmla="*/ 5371263 w 6115796"/>
              <a:gd name="connsiteY32-43698" fmla="*/ 2586413 h 6858000"/>
              <a:gd name="connsiteX33-43699" fmla="*/ 5407503 w 6115796"/>
              <a:gd name="connsiteY33-43700" fmla="*/ 2786290 h 6858000"/>
              <a:gd name="connsiteX34-43701" fmla="*/ 5407356 w 6115796"/>
              <a:gd name="connsiteY34-43702" fmla="*/ 2787545 h 6858000"/>
              <a:gd name="connsiteX35-43703" fmla="*/ 5457023 w 6115796"/>
              <a:gd name="connsiteY35-43704" fmla="*/ 2858292 h 6858000"/>
              <a:gd name="connsiteX36-43705" fmla="*/ 5479298 w 6115796"/>
              <a:gd name="connsiteY36-43706" fmla="*/ 2947791 h 6858000"/>
              <a:gd name="connsiteX37-43707" fmla="*/ 5481770 w 6115796"/>
              <a:gd name="connsiteY37-43708" fmla="*/ 2951352 h 6858000"/>
              <a:gd name="connsiteX38-43709" fmla="*/ 5482415 w 6115796"/>
              <a:gd name="connsiteY38-43710" fmla="*/ 3004079 h 6858000"/>
              <a:gd name="connsiteX39-43711" fmla="*/ 5503944 w 6115796"/>
              <a:gd name="connsiteY39-43712" fmla="*/ 3123335 h 6858000"/>
              <a:gd name="connsiteX40-43713" fmla="*/ 5516007 w 6115796"/>
              <a:gd name="connsiteY40-43714" fmla="*/ 3258473 h 6858000"/>
              <a:gd name="connsiteX41-43715" fmla="*/ 5589758 w 6115796"/>
              <a:gd name="connsiteY41-43716" fmla="*/ 3453699 h 6858000"/>
              <a:gd name="connsiteX42-43717" fmla="*/ 5596144 w 6115796"/>
              <a:gd name="connsiteY42-43718" fmla="*/ 3534624 h 6858000"/>
              <a:gd name="connsiteX43-43719" fmla="*/ 5597750 w 6115796"/>
              <a:gd name="connsiteY43-43720" fmla="*/ 3534129 h 6858000"/>
              <a:gd name="connsiteX44-43721" fmla="*/ 5618377 w 6115796"/>
              <a:gd name="connsiteY44-43722" fmla="*/ 3588431 h 6858000"/>
              <a:gd name="connsiteX45-43723" fmla="*/ 5655472 w 6115796"/>
              <a:gd name="connsiteY45-43724" fmla="*/ 3678877 h 6858000"/>
              <a:gd name="connsiteX46-43725" fmla="*/ 5683015 w 6115796"/>
              <a:gd name="connsiteY46-43726" fmla="*/ 3762025 h 6858000"/>
              <a:gd name="connsiteX47-43727" fmla="*/ 5696643 w 6115796"/>
              <a:gd name="connsiteY47-43728" fmla="*/ 3773888 h 6858000"/>
              <a:gd name="connsiteX48-43729" fmla="*/ 5768491 w 6115796"/>
              <a:gd name="connsiteY48-43730" fmla="*/ 3914399 h 6858000"/>
              <a:gd name="connsiteX49-43731" fmla="*/ 5793123 w 6115796"/>
              <a:gd name="connsiteY49-43732" fmla="*/ 3969952 h 6858000"/>
              <a:gd name="connsiteX50-43733" fmla="*/ 5808321 w 6115796"/>
              <a:gd name="connsiteY50-43734" fmla="*/ 3988153 h 6858000"/>
              <a:gd name="connsiteX51-43735" fmla="*/ 5825621 w 6115796"/>
              <a:gd name="connsiteY51-43736" fmla="*/ 4015525 h 6858000"/>
              <a:gd name="connsiteX52-43737" fmla="*/ 5860672 w 6115796"/>
              <a:gd name="connsiteY52-43738" fmla="*/ 4061579 h 6858000"/>
              <a:gd name="connsiteX53-43739" fmla="*/ 5894095 w 6115796"/>
              <a:gd name="connsiteY53-43740" fmla="*/ 4128857 h 6858000"/>
              <a:gd name="connsiteX54-43741" fmla="*/ 5903513 w 6115796"/>
              <a:gd name="connsiteY54-43742" fmla="*/ 4187661 h 6858000"/>
              <a:gd name="connsiteX55-43743" fmla="*/ 5946705 w 6115796"/>
              <a:gd name="connsiteY55-43744" fmla="*/ 4428051 h 6858000"/>
              <a:gd name="connsiteX56-43745" fmla="*/ 5949261 w 6115796"/>
              <a:gd name="connsiteY56-43746" fmla="*/ 4449185 h 6858000"/>
              <a:gd name="connsiteX57-43747" fmla="*/ 5968960 w 6115796"/>
              <a:gd name="connsiteY57-43748" fmla="*/ 4482655 h 6858000"/>
              <a:gd name="connsiteX58-43749" fmla="*/ 5998138 w 6115796"/>
              <a:gd name="connsiteY58-43750" fmla="*/ 4697518 h 6858000"/>
              <a:gd name="connsiteX59-43751" fmla="*/ 6007819 w 6115796"/>
              <a:gd name="connsiteY59-43752" fmla="*/ 4858148 h 6858000"/>
              <a:gd name="connsiteX60-43753" fmla="*/ 6007749 w 6115796"/>
              <a:gd name="connsiteY60-43754" fmla="*/ 4964715 h 6858000"/>
              <a:gd name="connsiteX61-43755" fmla="*/ 6005269 w 6115796"/>
              <a:gd name="connsiteY61-43756" fmla="*/ 5150567 h 6858000"/>
              <a:gd name="connsiteX62-43757" fmla="*/ 6001127 w 6115796"/>
              <a:gd name="connsiteY62-43758" fmla="*/ 5164609 h 6858000"/>
              <a:gd name="connsiteX63-43759" fmla="*/ 5998514 w 6115796"/>
              <a:gd name="connsiteY63-43760" fmla="*/ 5189673 h 6858000"/>
              <a:gd name="connsiteX64-43761" fmla="*/ 6018409 w 6115796"/>
              <a:gd name="connsiteY64-43762" fmla="*/ 5227157 h 6858000"/>
              <a:gd name="connsiteX65-43763" fmla="*/ 6036748 w 6115796"/>
              <a:gd name="connsiteY65-43764" fmla="*/ 5322752 h 6858000"/>
              <a:gd name="connsiteX66-43765" fmla="*/ 6037677 w 6115796"/>
              <a:gd name="connsiteY66-43766" fmla="*/ 5354807 h 6858000"/>
              <a:gd name="connsiteX67-43767" fmla="*/ 6053435 w 6115796"/>
              <a:gd name="connsiteY67-43768" fmla="*/ 5387547 h 6858000"/>
              <a:gd name="connsiteX68-43769" fmla="*/ 6068640 w 6115796"/>
              <a:gd name="connsiteY68-43770" fmla="*/ 5474503 h 6858000"/>
              <a:gd name="connsiteX69-43771" fmla="*/ 6080922 w 6115796"/>
              <a:gd name="connsiteY69-43772" fmla="*/ 5561070 h 6858000"/>
              <a:gd name="connsiteX70-43773" fmla="*/ 6096949 w 6115796"/>
              <a:gd name="connsiteY70-43774" fmla="*/ 5648179 h 6858000"/>
              <a:gd name="connsiteX71-43775" fmla="*/ 6115796 w 6115796"/>
              <a:gd name="connsiteY71-43776" fmla="*/ 5862844 h 6858000"/>
              <a:gd name="connsiteX72-43777" fmla="*/ 6045436 w 6115796"/>
              <a:gd name="connsiteY72-43778" fmla="*/ 6124480 h 6858000"/>
              <a:gd name="connsiteX73-43779" fmla="*/ 6030489 w 6115796"/>
              <a:gd name="connsiteY73-43780" fmla="*/ 6317666 h 6858000"/>
              <a:gd name="connsiteX74-43781" fmla="*/ 6007492 w 6115796"/>
              <a:gd name="connsiteY74-43782" fmla="*/ 6440818 h 6858000"/>
              <a:gd name="connsiteX75-43783" fmla="*/ 6009467 w 6115796"/>
              <a:gd name="connsiteY75-43784" fmla="*/ 6487076 h 6858000"/>
              <a:gd name="connsiteX76-43785" fmla="*/ 5995064 w 6115796"/>
              <a:gd name="connsiteY76-43786" fmla="*/ 6540791 h 6858000"/>
              <a:gd name="connsiteX77-43787" fmla="*/ 5986207 w 6115796"/>
              <a:gd name="connsiteY77-43788" fmla="*/ 6695855 h 6858000"/>
              <a:gd name="connsiteX78-43789" fmla="*/ 5979428 w 6115796"/>
              <a:gd name="connsiteY78-43790" fmla="*/ 6754678 h 6858000"/>
              <a:gd name="connsiteX79-43791" fmla="*/ 5984543 w 6115796"/>
              <a:gd name="connsiteY79-43792" fmla="*/ 6811016 h 6858000"/>
              <a:gd name="connsiteX80-43793" fmla="*/ 5979671 w 6115796"/>
              <a:gd name="connsiteY80-43794" fmla="*/ 6858000 h 6858000"/>
              <a:gd name="connsiteX81-43795" fmla="*/ 0 w 6115796"/>
              <a:gd name="connsiteY81-43796" fmla="*/ 6858000 h 6858000"/>
              <a:gd name="connsiteX82-43797" fmla="*/ 0 w 6115796"/>
              <a:gd name="connsiteY82-43798" fmla="*/ 0 h 6858000"/>
              <a:gd name="connsiteX0-43799" fmla="*/ 0 w 6115796"/>
              <a:gd name="connsiteY0-43800" fmla="*/ 0 h 6858000"/>
              <a:gd name="connsiteX1-43801" fmla="*/ 4965888 w 6115796"/>
              <a:gd name="connsiteY1-43802" fmla="*/ 0 h 6858000"/>
              <a:gd name="connsiteX2-43803" fmla="*/ 4967767 w 6115796"/>
              <a:gd name="connsiteY2-43804" fmla="*/ 7930 h 6858000"/>
              <a:gd name="connsiteX3-43805" fmla="*/ 4979444 w 6115796"/>
              <a:gd name="connsiteY3-43806" fmla="*/ 43921 h 6858000"/>
              <a:gd name="connsiteX4-43807" fmla="*/ 5021173 w 6115796"/>
              <a:gd name="connsiteY4-43808" fmla="*/ 123738 h 6858000"/>
              <a:gd name="connsiteX5-43809" fmla="*/ 5075458 w 6115796"/>
              <a:gd name="connsiteY5-43810" fmla="*/ 264355 h 6858000"/>
              <a:gd name="connsiteX6-43811" fmla="*/ 5081175 w 6115796"/>
              <a:gd name="connsiteY6-43812" fmla="*/ 277448 h 6858000"/>
              <a:gd name="connsiteX7-43813" fmla="*/ 5097011 w 6115796"/>
              <a:gd name="connsiteY7-43814" fmla="*/ 355616 h 6858000"/>
              <a:gd name="connsiteX8-43815" fmla="*/ 5153000 w 6115796"/>
              <a:gd name="connsiteY8-43816" fmla="*/ 507134 h 6858000"/>
              <a:gd name="connsiteX9-43817" fmla="*/ 5171282 w 6115796"/>
              <a:gd name="connsiteY9-43818" fmla="*/ 602071 h 6858000"/>
              <a:gd name="connsiteX10-43819" fmla="*/ 5176196 w 6115796"/>
              <a:gd name="connsiteY10-43820" fmla="*/ 636822 h 6858000"/>
              <a:gd name="connsiteX11-43821" fmla="*/ 5189051 w 6115796"/>
              <a:gd name="connsiteY11-43822" fmla="*/ 782518 h 6858000"/>
              <a:gd name="connsiteX12-43823" fmla="*/ 5218707 w 6115796"/>
              <a:gd name="connsiteY12-43824" fmla="*/ 886387 h 6858000"/>
              <a:gd name="connsiteX13-43825" fmla="*/ 5221281 w 6115796"/>
              <a:gd name="connsiteY13-43826" fmla="*/ 920873 h 6858000"/>
              <a:gd name="connsiteX14-43827" fmla="*/ 5201018 w 6115796"/>
              <a:gd name="connsiteY14-43828" fmla="*/ 1095027 h 6858000"/>
              <a:gd name="connsiteX15-43829" fmla="*/ 5189234 w 6115796"/>
              <a:gd name="connsiteY15-43830" fmla="*/ 1217308 h 6858000"/>
              <a:gd name="connsiteX16-43831" fmla="*/ 5202769 w 6115796"/>
              <a:gd name="connsiteY16-43832" fmla="*/ 1269450 h 6858000"/>
              <a:gd name="connsiteX17-43833" fmla="*/ 5225968 w 6115796"/>
              <a:gd name="connsiteY17-43834" fmla="*/ 1357994 h 6858000"/>
              <a:gd name="connsiteX18-43835" fmla="*/ 5231437 w 6115796"/>
              <a:gd name="connsiteY18-43836" fmla="*/ 1373779 h 6858000"/>
              <a:gd name="connsiteX19-43837" fmla="*/ 5237226 w 6115796"/>
              <a:gd name="connsiteY19-43838" fmla="*/ 1441327 h 6858000"/>
              <a:gd name="connsiteX20-43839" fmla="*/ 5255653 w 6115796"/>
              <a:gd name="connsiteY20-43840" fmla="*/ 1524712 h 6858000"/>
              <a:gd name="connsiteX21-43841" fmla="*/ 5263491 w 6115796"/>
              <a:gd name="connsiteY21-43842" fmla="*/ 1642938 h 6858000"/>
              <a:gd name="connsiteX22-43843" fmla="*/ 5256552 w 6115796"/>
              <a:gd name="connsiteY22-43844" fmla="*/ 1672509 h 6858000"/>
              <a:gd name="connsiteX23-43845" fmla="*/ 5266931 w 6115796"/>
              <a:gd name="connsiteY23-43846" fmla="*/ 1866147 h 6858000"/>
              <a:gd name="connsiteX24-43847" fmla="*/ 5255696 w 6115796"/>
              <a:gd name="connsiteY24-43848" fmla="*/ 1953770 h 6858000"/>
              <a:gd name="connsiteX25-43849" fmla="*/ 5252592 w 6115796"/>
              <a:gd name="connsiteY25-43850" fmla="*/ 2092210 h 6858000"/>
              <a:gd name="connsiteX26-43851" fmla="*/ 5250104 w 6115796"/>
              <a:gd name="connsiteY26-43852" fmla="*/ 2249166 h 6858000"/>
              <a:gd name="connsiteX27-43853" fmla="*/ 5251214 w 6115796"/>
              <a:gd name="connsiteY27-43854" fmla="*/ 2250944 h 6858000"/>
              <a:gd name="connsiteX28-43855" fmla="*/ 5250644 w 6115796"/>
              <a:gd name="connsiteY28-43856" fmla="*/ 2266619 h 6858000"/>
              <a:gd name="connsiteX29-43857" fmla="*/ 5293877 w 6115796"/>
              <a:gd name="connsiteY29-43858" fmla="*/ 2368649 h 6858000"/>
              <a:gd name="connsiteX30-43859" fmla="*/ 5311338 w 6115796"/>
              <a:gd name="connsiteY30-43860" fmla="*/ 2404034 h 6858000"/>
              <a:gd name="connsiteX31-43861" fmla="*/ 5338366 w 6115796"/>
              <a:gd name="connsiteY31-43862" fmla="*/ 2465052 h 6858000"/>
              <a:gd name="connsiteX32-43863" fmla="*/ 5371263 w 6115796"/>
              <a:gd name="connsiteY32-43864" fmla="*/ 2586413 h 6858000"/>
              <a:gd name="connsiteX33-43865" fmla="*/ 5407503 w 6115796"/>
              <a:gd name="connsiteY33-43866" fmla="*/ 2786290 h 6858000"/>
              <a:gd name="connsiteX34-43867" fmla="*/ 5407356 w 6115796"/>
              <a:gd name="connsiteY34-43868" fmla="*/ 2787545 h 6858000"/>
              <a:gd name="connsiteX35-43869" fmla="*/ 5457023 w 6115796"/>
              <a:gd name="connsiteY35-43870" fmla="*/ 2858292 h 6858000"/>
              <a:gd name="connsiteX36-43871" fmla="*/ 5479298 w 6115796"/>
              <a:gd name="connsiteY36-43872" fmla="*/ 2947791 h 6858000"/>
              <a:gd name="connsiteX37-43873" fmla="*/ 5482415 w 6115796"/>
              <a:gd name="connsiteY37-43874" fmla="*/ 3004079 h 6858000"/>
              <a:gd name="connsiteX38-43875" fmla="*/ 5503944 w 6115796"/>
              <a:gd name="connsiteY38-43876" fmla="*/ 3123335 h 6858000"/>
              <a:gd name="connsiteX39-43877" fmla="*/ 5516007 w 6115796"/>
              <a:gd name="connsiteY39-43878" fmla="*/ 3258473 h 6858000"/>
              <a:gd name="connsiteX40-43879" fmla="*/ 5589758 w 6115796"/>
              <a:gd name="connsiteY40-43880" fmla="*/ 3453699 h 6858000"/>
              <a:gd name="connsiteX41-43881" fmla="*/ 5596144 w 6115796"/>
              <a:gd name="connsiteY41-43882" fmla="*/ 3534624 h 6858000"/>
              <a:gd name="connsiteX42-43883" fmla="*/ 5597750 w 6115796"/>
              <a:gd name="connsiteY42-43884" fmla="*/ 3534129 h 6858000"/>
              <a:gd name="connsiteX43-43885" fmla="*/ 5618377 w 6115796"/>
              <a:gd name="connsiteY43-43886" fmla="*/ 3588431 h 6858000"/>
              <a:gd name="connsiteX44-43887" fmla="*/ 5655472 w 6115796"/>
              <a:gd name="connsiteY44-43888" fmla="*/ 3678877 h 6858000"/>
              <a:gd name="connsiteX45-43889" fmla="*/ 5683015 w 6115796"/>
              <a:gd name="connsiteY45-43890" fmla="*/ 3762025 h 6858000"/>
              <a:gd name="connsiteX46-43891" fmla="*/ 5696643 w 6115796"/>
              <a:gd name="connsiteY46-43892" fmla="*/ 3773888 h 6858000"/>
              <a:gd name="connsiteX47-43893" fmla="*/ 5768491 w 6115796"/>
              <a:gd name="connsiteY47-43894" fmla="*/ 3914399 h 6858000"/>
              <a:gd name="connsiteX48-43895" fmla="*/ 5793123 w 6115796"/>
              <a:gd name="connsiteY48-43896" fmla="*/ 3969952 h 6858000"/>
              <a:gd name="connsiteX49-43897" fmla="*/ 5808321 w 6115796"/>
              <a:gd name="connsiteY49-43898" fmla="*/ 3988153 h 6858000"/>
              <a:gd name="connsiteX50-43899" fmla="*/ 5825621 w 6115796"/>
              <a:gd name="connsiteY50-43900" fmla="*/ 4015525 h 6858000"/>
              <a:gd name="connsiteX51-43901" fmla="*/ 5860672 w 6115796"/>
              <a:gd name="connsiteY51-43902" fmla="*/ 4061579 h 6858000"/>
              <a:gd name="connsiteX52-43903" fmla="*/ 5894095 w 6115796"/>
              <a:gd name="connsiteY52-43904" fmla="*/ 4128857 h 6858000"/>
              <a:gd name="connsiteX53-43905" fmla="*/ 5903513 w 6115796"/>
              <a:gd name="connsiteY53-43906" fmla="*/ 4187661 h 6858000"/>
              <a:gd name="connsiteX54-43907" fmla="*/ 5946705 w 6115796"/>
              <a:gd name="connsiteY54-43908" fmla="*/ 4428051 h 6858000"/>
              <a:gd name="connsiteX55-43909" fmla="*/ 5949261 w 6115796"/>
              <a:gd name="connsiteY55-43910" fmla="*/ 4449185 h 6858000"/>
              <a:gd name="connsiteX56-43911" fmla="*/ 5968960 w 6115796"/>
              <a:gd name="connsiteY56-43912" fmla="*/ 4482655 h 6858000"/>
              <a:gd name="connsiteX57-43913" fmla="*/ 5998138 w 6115796"/>
              <a:gd name="connsiteY57-43914" fmla="*/ 4697518 h 6858000"/>
              <a:gd name="connsiteX58-43915" fmla="*/ 6007819 w 6115796"/>
              <a:gd name="connsiteY58-43916" fmla="*/ 4858148 h 6858000"/>
              <a:gd name="connsiteX59-43917" fmla="*/ 6007749 w 6115796"/>
              <a:gd name="connsiteY59-43918" fmla="*/ 4964715 h 6858000"/>
              <a:gd name="connsiteX60-43919" fmla="*/ 6005269 w 6115796"/>
              <a:gd name="connsiteY60-43920" fmla="*/ 5150567 h 6858000"/>
              <a:gd name="connsiteX61-43921" fmla="*/ 6001127 w 6115796"/>
              <a:gd name="connsiteY61-43922" fmla="*/ 5164609 h 6858000"/>
              <a:gd name="connsiteX62-43923" fmla="*/ 5998514 w 6115796"/>
              <a:gd name="connsiteY62-43924" fmla="*/ 5189673 h 6858000"/>
              <a:gd name="connsiteX63-43925" fmla="*/ 6018409 w 6115796"/>
              <a:gd name="connsiteY63-43926" fmla="*/ 5227157 h 6858000"/>
              <a:gd name="connsiteX64-43927" fmla="*/ 6036748 w 6115796"/>
              <a:gd name="connsiteY64-43928" fmla="*/ 5322752 h 6858000"/>
              <a:gd name="connsiteX65-43929" fmla="*/ 6037677 w 6115796"/>
              <a:gd name="connsiteY65-43930" fmla="*/ 5354807 h 6858000"/>
              <a:gd name="connsiteX66-43931" fmla="*/ 6053435 w 6115796"/>
              <a:gd name="connsiteY66-43932" fmla="*/ 5387547 h 6858000"/>
              <a:gd name="connsiteX67-43933" fmla="*/ 6068640 w 6115796"/>
              <a:gd name="connsiteY67-43934" fmla="*/ 5474503 h 6858000"/>
              <a:gd name="connsiteX68-43935" fmla="*/ 6080922 w 6115796"/>
              <a:gd name="connsiteY68-43936" fmla="*/ 5561070 h 6858000"/>
              <a:gd name="connsiteX69-43937" fmla="*/ 6096949 w 6115796"/>
              <a:gd name="connsiteY69-43938" fmla="*/ 5648179 h 6858000"/>
              <a:gd name="connsiteX70-43939" fmla="*/ 6115796 w 6115796"/>
              <a:gd name="connsiteY70-43940" fmla="*/ 5862844 h 6858000"/>
              <a:gd name="connsiteX71-43941" fmla="*/ 6045436 w 6115796"/>
              <a:gd name="connsiteY71-43942" fmla="*/ 6124480 h 6858000"/>
              <a:gd name="connsiteX72-43943" fmla="*/ 6030489 w 6115796"/>
              <a:gd name="connsiteY72-43944" fmla="*/ 6317666 h 6858000"/>
              <a:gd name="connsiteX73-43945" fmla="*/ 6007492 w 6115796"/>
              <a:gd name="connsiteY73-43946" fmla="*/ 6440818 h 6858000"/>
              <a:gd name="connsiteX74-43947" fmla="*/ 6009467 w 6115796"/>
              <a:gd name="connsiteY74-43948" fmla="*/ 6487076 h 6858000"/>
              <a:gd name="connsiteX75-43949" fmla="*/ 5995064 w 6115796"/>
              <a:gd name="connsiteY75-43950" fmla="*/ 6540791 h 6858000"/>
              <a:gd name="connsiteX76-43951" fmla="*/ 5986207 w 6115796"/>
              <a:gd name="connsiteY76-43952" fmla="*/ 6695855 h 6858000"/>
              <a:gd name="connsiteX77-43953" fmla="*/ 5979428 w 6115796"/>
              <a:gd name="connsiteY77-43954" fmla="*/ 6754678 h 6858000"/>
              <a:gd name="connsiteX78-43955" fmla="*/ 5984543 w 6115796"/>
              <a:gd name="connsiteY78-43956" fmla="*/ 6811016 h 6858000"/>
              <a:gd name="connsiteX79-43957" fmla="*/ 5979671 w 6115796"/>
              <a:gd name="connsiteY79-43958" fmla="*/ 6858000 h 6858000"/>
              <a:gd name="connsiteX80-43959" fmla="*/ 0 w 6115796"/>
              <a:gd name="connsiteY80-43960" fmla="*/ 6858000 h 6858000"/>
              <a:gd name="connsiteX81-43961" fmla="*/ 0 w 6115796"/>
              <a:gd name="connsiteY81-43962" fmla="*/ 0 h 6858000"/>
              <a:gd name="connsiteX0-43963" fmla="*/ 0 w 6115796"/>
              <a:gd name="connsiteY0-43964" fmla="*/ 0 h 6858000"/>
              <a:gd name="connsiteX1-43965" fmla="*/ 4965888 w 6115796"/>
              <a:gd name="connsiteY1-43966" fmla="*/ 0 h 6858000"/>
              <a:gd name="connsiteX2-43967" fmla="*/ 4967767 w 6115796"/>
              <a:gd name="connsiteY2-43968" fmla="*/ 7930 h 6858000"/>
              <a:gd name="connsiteX3-43969" fmla="*/ 4979444 w 6115796"/>
              <a:gd name="connsiteY3-43970" fmla="*/ 43921 h 6858000"/>
              <a:gd name="connsiteX4-43971" fmla="*/ 5021173 w 6115796"/>
              <a:gd name="connsiteY4-43972" fmla="*/ 123738 h 6858000"/>
              <a:gd name="connsiteX5-43973" fmla="*/ 5075458 w 6115796"/>
              <a:gd name="connsiteY5-43974" fmla="*/ 264355 h 6858000"/>
              <a:gd name="connsiteX6-43975" fmla="*/ 5081175 w 6115796"/>
              <a:gd name="connsiteY6-43976" fmla="*/ 277448 h 6858000"/>
              <a:gd name="connsiteX7-43977" fmla="*/ 5097011 w 6115796"/>
              <a:gd name="connsiteY7-43978" fmla="*/ 355616 h 6858000"/>
              <a:gd name="connsiteX8-43979" fmla="*/ 5153000 w 6115796"/>
              <a:gd name="connsiteY8-43980" fmla="*/ 507134 h 6858000"/>
              <a:gd name="connsiteX9-43981" fmla="*/ 5171282 w 6115796"/>
              <a:gd name="connsiteY9-43982" fmla="*/ 602071 h 6858000"/>
              <a:gd name="connsiteX10-43983" fmla="*/ 5176196 w 6115796"/>
              <a:gd name="connsiteY10-43984" fmla="*/ 636822 h 6858000"/>
              <a:gd name="connsiteX11-43985" fmla="*/ 5189051 w 6115796"/>
              <a:gd name="connsiteY11-43986" fmla="*/ 782518 h 6858000"/>
              <a:gd name="connsiteX12-43987" fmla="*/ 5218707 w 6115796"/>
              <a:gd name="connsiteY12-43988" fmla="*/ 886387 h 6858000"/>
              <a:gd name="connsiteX13-43989" fmla="*/ 5221281 w 6115796"/>
              <a:gd name="connsiteY13-43990" fmla="*/ 920873 h 6858000"/>
              <a:gd name="connsiteX14-43991" fmla="*/ 5201018 w 6115796"/>
              <a:gd name="connsiteY14-43992" fmla="*/ 1095027 h 6858000"/>
              <a:gd name="connsiteX15-43993" fmla="*/ 5189234 w 6115796"/>
              <a:gd name="connsiteY15-43994" fmla="*/ 1217308 h 6858000"/>
              <a:gd name="connsiteX16-43995" fmla="*/ 5202769 w 6115796"/>
              <a:gd name="connsiteY16-43996" fmla="*/ 1269450 h 6858000"/>
              <a:gd name="connsiteX17-43997" fmla="*/ 5225968 w 6115796"/>
              <a:gd name="connsiteY17-43998" fmla="*/ 1357994 h 6858000"/>
              <a:gd name="connsiteX18-43999" fmla="*/ 5231437 w 6115796"/>
              <a:gd name="connsiteY18-44000" fmla="*/ 1373779 h 6858000"/>
              <a:gd name="connsiteX19-44001" fmla="*/ 5237226 w 6115796"/>
              <a:gd name="connsiteY19-44002" fmla="*/ 1441327 h 6858000"/>
              <a:gd name="connsiteX20-44003" fmla="*/ 5255653 w 6115796"/>
              <a:gd name="connsiteY20-44004" fmla="*/ 1524712 h 6858000"/>
              <a:gd name="connsiteX21-44005" fmla="*/ 5263491 w 6115796"/>
              <a:gd name="connsiteY21-44006" fmla="*/ 1642938 h 6858000"/>
              <a:gd name="connsiteX22-44007" fmla="*/ 5256552 w 6115796"/>
              <a:gd name="connsiteY22-44008" fmla="*/ 1672509 h 6858000"/>
              <a:gd name="connsiteX23-44009" fmla="*/ 5266931 w 6115796"/>
              <a:gd name="connsiteY23-44010" fmla="*/ 1866147 h 6858000"/>
              <a:gd name="connsiteX24-44011" fmla="*/ 5255696 w 6115796"/>
              <a:gd name="connsiteY24-44012" fmla="*/ 1953770 h 6858000"/>
              <a:gd name="connsiteX25-44013" fmla="*/ 5252592 w 6115796"/>
              <a:gd name="connsiteY25-44014" fmla="*/ 2092210 h 6858000"/>
              <a:gd name="connsiteX26-44015" fmla="*/ 5250104 w 6115796"/>
              <a:gd name="connsiteY26-44016" fmla="*/ 2249166 h 6858000"/>
              <a:gd name="connsiteX27-44017" fmla="*/ 5251214 w 6115796"/>
              <a:gd name="connsiteY27-44018" fmla="*/ 2250944 h 6858000"/>
              <a:gd name="connsiteX28-44019" fmla="*/ 5250644 w 6115796"/>
              <a:gd name="connsiteY28-44020" fmla="*/ 2266619 h 6858000"/>
              <a:gd name="connsiteX29-44021" fmla="*/ 5293877 w 6115796"/>
              <a:gd name="connsiteY29-44022" fmla="*/ 2368649 h 6858000"/>
              <a:gd name="connsiteX30-44023" fmla="*/ 5311338 w 6115796"/>
              <a:gd name="connsiteY30-44024" fmla="*/ 2404034 h 6858000"/>
              <a:gd name="connsiteX31-44025" fmla="*/ 5338366 w 6115796"/>
              <a:gd name="connsiteY31-44026" fmla="*/ 2465052 h 6858000"/>
              <a:gd name="connsiteX32-44027" fmla="*/ 5371263 w 6115796"/>
              <a:gd name="connsiteY32-44028" fmla="*/ 2586413 h 6858000"/>
              <a:gd name="connsiteX33-44029" fmla="*/ 5407503 w 6115796"/>
              <a:gd name="connsiteY33-44030" fmla="*/ 2786290 h 6858000"/>
              <a:gd name="connsiteX34-44031" fmla="*/ 5407356 w 6115796"/>
              <a:gd name="connsiteY34-44032" fmla="*/ 2787545 h 6858000"/>
              <a:gd name="connsiteX35-44033" fmla="*/ 5457023 w 6115796"/>
              <a:gd name="connsiteY35-44034" fmla="*/ 2858292 h 6858000"/>
              <a:gd name="connsiteX36-44035" fmla="*/ 5479298 w 6115796"/>
              <a:gd name="connsiteY36-44036" fmla="*/ 2947791 h 6858000"/>
              <a:gd name="connsiteX37-44037" fmla="*/ 5482415 w 6115796"/>
              <a:gd name="connsiteY37-44038" fmla="*/ 3004079 h 6858000"/>
              <a:gd name="connsiteX38-44039" fmla="*/ 5503944 w 6115796"/>
              <a:gd name="connsiteY38-44040" fmla="*/ 3123335 h 6858000"/>
              <a:gd name="connsiteX39-44041" fmla="*/ 5516007 w 6115796"/>
              <a:gd name="connsiteY39-44042" fmla="*/ 3258473 h 6858000"/>
              <a:gd name="connsiteX40-44043" fmla="*/ 5589758 w 6115796"/>
              <a:gd name="connsiteY40-44044" fmla="*/ 3453699 h 6858000"/>
              <a:gd name="connsiteX41-44045" fmla="*/ 5596144 w 6115796"/>
              <a:gd name="connsiteY41-44046" fmla="*/ 3534624 h 6858000"/>
              <a:gd name="connsiteX42-44047" fmla="*/ 5597750 w 6115796"/>
              <a:gd name="connsiteY42-44048" fmla="*/ 3534129 h 6858000"/>
              <a:gd name="connsiteX43-44049" fmla="*/ 5618377 w 6115796"/>
              <a:gd name="connsiteY43-44050" fmla="*/ 3588431 h 6858000"/>
              <a:gd name="connsiteX44-44051" fmla="*/ 5655472 w 6115796"/>
              <a:gd name="connsiteY44-44052" fmla="*/ 3678877 h 6858000"/>
              <a:gd name="connsiteX45-44053" fmla="*/ 5683015 w 6115796"/>
              <a:gd name="connsiteY45-44054" fmla="*/ 3762025 h 6858000"/>
              <a:gd name="connsiteX46-44055" fmla="*/ 5696643 w 6115796"/>
              <a:gd name="connsiteY46-44056" fmla="*/ 3773888 h 6858000"/>
              <a:gd name="connsiteX47-44057" fmla="*/ 5768491 w 6115796"/>
              <a:gd name="connsiteY47-44058" fmla="*/ 3914399 h 6858000"/>
              <a:gd name="connsiteX48-44059" fmla="*/ 5793123 w 6115796"/>
              <a:gd name="connsiteY48-44060" fmla="*/ 3969952 h 6858000"/>
              <a:gd name="connsiteX49-44061" fmla="*/ 5808321 w 6115796"/>
              <a:gd name="connsiteY49-44062" fmla="*/ 3988153 h 6858000"/>
              <a:gd name="connsiteX50-44063" fmla="*/ 5825621 w 6115796"/>
              <a:gd name="connsiteY50-44064" fmla="*/ 4015525 h 6858000"/>
              <a:gd name="connsiteX51-44065" fmla="*/ 5860672 w 6115796"/>
              <a:gd name="connsiteY51-44066" fmla="*/ 4061579 h 6858000"/>
              <a:gd name="connsiteX52-44067" fmla="*/ 5894095 w 6115796"/>
              <a:gd name="connsiteY52-44068" fmla="*/ 4128857 h 6858000"/>
              <a:gd name="connsiteX53-44069" fmla="*/ 5903513 w 6115796"/>
              <a:gd name="connsiteY53-44070" fmla="*/ 4187661 h 6858000"/>
              <a:gd name="connsiteX54-44071" fmla="*/ 5946705 w 6115796"/>
              <a:gd name="connsiteY54-44072" fmla="*/ 4428051 h 6858000"/>
              <a:gd name="connsiteX55-44073" fmla="*/ 5949261 w 6115796"/>
              <a:gd name="connsiteY55-44074" fmla="*/ 4449185 h 6858000"/>
              <a:gd name="connsiteX56-44075" fmla="*/ 5968960 w 6115796"/>
              <a:gd name="connsiteY56-44076" fmla="*/ 4482655 h 6858000"/>
              <a:gd name="connsiteX57-44077" fmla="*/ 5998138 w 6115796"/>
              <a:gd name="connsiteY57-44078" fmla="*/ 4697518 h 6858000"/>
              <a:gd name="connsiteX58-44079" fmla="*/ 6007819 w 6115796"/>
              <a:gd name="connsiteY58-44080" fmla="*/ 4858148 h 6858000"/>
              <a:gd name="connsiteX59-44081" fmla="*/ 6007749 w 6115796"/>
              <a:gd name="connsiteY59-44082" fmla="*/ 4964715 h 6858000"/>
              <a:gd name="connsiteX60-44083" fmla="*/ 6005269 w 6115796"/>
              <a:gd name="connsiteY60-44084" fmla="*/ 5150567 h 6858000"/>
              <a:gd name="connsiteX61-44085" fmla="*/ 6001127 w 6115796"/>
              <a:gd name="connsiteY61-44086" fmla="*/ 5164609 h 6858000"/>
              <a:gd name="connsiteX62-44087" fmla="*/ 5998514 w 6115796"/>
              <a:gd name="connsiteY62-44088" fmla="*/ 5189673 h 6858000"/>
              <a:gd name="connsiteX63-44089" fmla="*/ 6018409 w 6115796"/>
              <a:gd name="connsiteY63-44090" fmla="*/ 5227157 h 6858000"/>
              <a:gd name="connsiteX64-44091" fmla="*/ 6036748 w 6115796"/>
              <a:gd name="connsiteY64-44092" fmla="*/ 5322752 h 6858000"/>
              <a:gd name="connsiteX65-44093" fmla="*/ 6037677 w 6115796"/>
              <a:gd name="connsiteY65-44094" fmla="*/ 5354807 h 6858000"/>
              <a:gd name="connsiteX66-44095" fmla="*/ 6053435 w 6115796"/>
              <a:gd name="connsiteY66-44096" fmla="*/ 5387547 h 6858000"/>
              <a:gd name="connsiteX67-44097" fmla="*/ 6068640 w 6115796"/>
              <a:gd name="connsiteY67-44098" fmla="*/ 5474503 h 6858000"/>
              <a:gd name="connsiteX68-44099" fmla="*/ 6080922 w 6115796"/>
              <a:gd name="connsiteY68-44100" fmla="*/ 5561070 h 6858000"/>
              <a:gd name="connsiteX69-44101" fmla="*/ 6096949 w 6115796"/>
              <a:gd name="connsiteY69-44102" fmla="*/ 5648179 h 6858000"/>
              <a:gd name="connsiteX70-44103" fmla="*/ 6115796 w 6115796"/>
              <a:gd name="connsiteY70-44104" fmla="*/ 5862844 h 6858000"/>
              <a:gd name="connsiteX71-44105" fmla="*/ 6045436 w 6115796"/>
              <a:gd name="connsiteY71-44106" fmla="*/ 6124480 h 6858000"/>
              <a:gd name="connsiteX72-44107" fmla="*/ 6030489 w 6115796"/>
              <a:gd name="connsiteY72-44108" fmla="*/ 6317666 h 6858000"/>
              <a:gd name="connsiteX73-44109" fmla="*/ 6007492 w 6115796"/>
              <a:gd name="connsiteY73-44110" fmla="*/ 6440818 h 6858000"/>
              <a:gd name="connsiteX74-44111" fmla="*/ 6009467 w 6115796"/>
              <a:gd name="connsiteY74-44112" fmla="*/ 6487076 h 6858000"/>
              <a:gd name="connsiteX75-44113" fmla="*/ 5995064 w 6115796"/>
              <a:gd name="connsiteY75-44114" fmla="*/ 6540791 h 6858000"/>
              <a:gd name="connsiteX76-44115" fmla="*/ 5986207 w 6115796"/>
              <a:gd name="connsiteY76-44116" fmla="*/ 6695855 h 6858000"/>
              <a:gd name="connsiteX77-44117" fmla="*/ 5979428 w 6115796"/>
              <a:gd name="connsiteY77-44118" fmla="*/ 6754678 h 6858000"/>
              <a:gd name="connsiteX78-44119" fmla="*/ 5984543 w 6115796"/>
              <a:gd name="connsiteY78-44120" fmla="*/ 6811016 h 6858000"/>
              <a:gd name="connsiteX79-44121" fmla="*/ 5979671 w 6115796"/>
              <a:gd name="connsiteY79-44122" fmla="*/ 6858000 h 6858000"/>
              <a:gd name="connsiteX80-44123" fmla="*/ 0 w 6115796"/>
              <a:gd name="connsiteY80-44124" fmla="*/ 6858000 h 6858000"/>
              <a:gd name="connsiteX81-44125" fmla="*/ 0 w 6115796"/>
              <a:gd name="connsiteY81-44126" fmla="*/ 0 h 6858000"/>
              <a:gd name="connsiteX0-44127" fmla="*/ 0 w 6115796"/>
              <a:gd name="connsiteY0-44128" fmla="*/ 0 h 6858000"/>
              <a:gd name="connsiteX1-44129" fmla="*/ 4965888 w 6115796"/>
              <a:gd name="connsiteY1-44130" fmla="*/ 0 h 6858000"/>
              <a:gd name="connsiteX2-44131" fmla="*/ 4967767 w 6115796"/>
              <a:gd name="connsiteY2-44132" fmla="*/ 7930 h 6858000"/>
              <a:gd name="connsiteX3-44133" fmla="*/ 4979444 w 6115796"/>
              <a:gd name="connsiteY3-44134" fmla="*/ 43921 h 6858000"/>
              <a:gd name="connsiteX4-44135" fmla="*/ 5021173 w 6115796"/>
              <a:gd name="connsiteY4-44136" fmla="*/ 123738 h 6858000"/>
              <a:gd name="connsiteX5-44137" fmla="*/ 5075458 w 6115796"/>
              <a:gd name="connsiteY5-44138" fmla="*/ 264355 h 6858000"/>
              <a:gd name="connsiteX6-44139" fmla="*/ 5081175 w 6115796"/>
              <a:gd name="connsiteY6-44140" fmla="*/ 277448 h 6858000"/>
              <a:gd name="connsiteX7-44141" fmla="*/ 5097011 w 6115796"/>
              <a:gd name="connsiteY7-44142" fmla="*/ 355616 h 6858000"/>
              <a:gd name="connsiteX8-44143" fmla="*/ 5153000 w 6115796"/>
              <a:gd name="connsiteY8-44144" fmla="*/ 507134 h 6858000"/>
              <a:gd name="connsiteX9-44145" fmla="*/ 5171282 w 6115796"/>
              <a:gd name="connsiteY9-44146" fmla="*/ 602071 h 6858000"/>
              <a:gd name="connsiteX10-44147" fmla="*/ 5176196 w 6115796"/>
              <a:gd name="connsiteY10-44148" fmla="*/ 636822 h 6858000"/>
              <a:gd name="connsiteX11-44149" fmla="*/ 5189051 w 6115796"/>
              <a:gd name="connsiteY11-44150" fmla="*/ 782518 h 6858000"/>
              <a:gd name="connsiteX12-44151" fmla="*/ 5218707 w 6115796"/>
              <a:gd name="connsiteY12-44152" fmla="*/ 886387 h 6858000"/>
              <a:gd name="connsiteX13-44153" fmla="*/ 5221281 w 6115796"/>
              <a:gd name="connsiteY13-44154" fmla="*/ 920873 h 6858000"/>
              <a:gd name="connsiteX14-44155" fmla="*/ 5201018 w 6115796"/>
              <a:gd name="connsiteY14-44156" fmla="*/ 1095027 h 6858000"/>
              <a:gd name="connsiteX15-44157" fmla="*/ 5189234 w 6115796"/>
              <a:gd name="connsiteY15-44158" fmla="*/ 1217308 h 6858000"/>
              <a:gd name="connsiteX16-44159" fmla="*/ 5202769 w 6115796"/>
              <a:gd name="connsiteY16-44160" fmla="*/ 1269450 h 6858000"/>
              <a:gd name="connsiteX17-44161" fmla="*/ 5225968 w 6115796"/>
              <a:gd name="connsiteY17-44162" fmla="*/ 1357994 h 6858000"/>
              <a:gd name="connsiteX18-44163" fmla="*/ 5231437 w 6115796"/>
              <a:gd name="connsiteY18-44164" fmla="*/ 1373779 h 6858000"/>
              <a:gd name="connsiteX19-44165" fmla="*/ 5237226 w 6115796"/>
              <a:gd name="connsiteY19-44166" fmla="*/ 1441327 h 6858000"/>
              <a:gd name="connsiteX20-44167" fmla="*/ 5255653 w 6115796"/>
              <a:gd name="connsiteY20-44168" fmla="*/ 1524712 h 6858000"/>
              <a:gd name="connsiteX21-44169" fmla="*/ 5263491 w 6115796"/>
              <a:gd name="connsiteY21-44170" fmla="*/ 1642938 h 6858000"/>
              <a:gd name="connsiteX22-44171" fmla="*/ 5256552 w 6115796"/>
              <a:gd name="connsiteY22-44172" fmla="*/ 1672509 h 6858000"/>
              <a:gd name="connsiteX23-44173" fmla="*/ 5266931 w 6115796"/>
              <a:gd name="connsiteY23-44174" fmla="*/ 1866147 h 6858000"/>
              <a:gd name="connsiteX24-44175" fmla="*/ 5255696 w 6115796"/>
              <a:gd name="connsiteY24-44176" fmla="*/ 1953770 h 6858000"/>
              <a:gd name="connsiteX25-44177" fmla="*/ 5252592 w 6115796"/>
              <a:gd name="connsiteY25-44178" fmla="*/ 2092210 h 6858000"/>
              <a:gd name="connsiteX26-44179" fmla="*/ 5250104 w 6115796"/>
              <a:gd name="connsiteY26-44180" fmla="*/ 2249166 h 6858000"/>
              <a:gd name="connsiteX27-44181" fmla="*/ 5251214 w 6115796"/>
              <a:gd name="connsiteY27-44182" fmla="*/ 2250944 h 6858000"/>
              <a:gd name="connsiteX28-44183" fmla="*/ 5250644 w 6115796"/>
              <a:gd name="connsiteY28-44184" fmla="*/ 2266619 h 6858000"/>
              <a:gd name="connsiteX29-44185" fmla="*/ 5293877 w 6115796"/>
              <a:gd name="connsiteY29-44186" fmla="*/ 2368649 h 6858000"/>
              <a:gd name="connsiteX30-44187" fmla="*/ 5311338 w 6115796"/>
              <a:gd name="connsiteY30-44188" fmla="*/ 2404034 h 6858000"/>
              <a:gd name="connsiteX31-44189" fmla="*/ 5338366 w 6115796"/>
              <a:gd name="connsiteY31-44190" fmla="*/ 2465052 h 6858000"/>
              <a:gd name="connsiteX32-44191" fmla="*/ 5371263 w 6115796"/>
              <a:gd name="connsiteY32-44192" fmla="*/ 2586413 h 6858000"/>
              <a:gd name="connsiteX33-44193" fmla="*/ 5407503 w 6115796"/>
              <a:gd name="connsiteY33-44194" fmla="*/ 2786290 h 6858000"/>
              <a:gd name="connsiteX34-44195" fmla="*/ 5407356 w 6115796"/>
              <a:gd name="connsiteY34-44196" fmla="*/ 2787545 h 6858000"/>
              <a:gd name="connsiteX35-44197" fmla="*/ 5457023 w 6115796"/>
              <a:gd name="connsiteY35-44198" fmla="*/ 2858292 h 6858000"/>
              <a:gd name="connsiteX36-44199" fmla="*/ 5484061 w 6115796"/>
              <a:gd name="connsiteY36-44200" fmla="*/ 2919216 h 6858000"/>
              <a:gd name="connsiteX37-44201" fmla="*/ 5482415 w 6115796"/>
              <a:gd name="connsiteY37-44202" fmla="*/ 3004079 h 6858000"/>
              <a:gd name="connsiteX38-44203" fmla="*/ 5503944 w 6115796"/>
              <a:gd name="connsiteY38-44204" fmla="*/ 3123335 h 6858000"/>
              <a:gd name="connsiteX39-44205" fmla="*/ 5516007 w 6115796"/>
              <a:gd name="connsiteY39-44206" fmla="*/ 3258473 h 6858000"/>
              <a:gd name="connsiteX40-44207" fmla="*/ 5589758 w 6115796"/>
              <a:gd name="connsiteY40-44208" fmla="*/ 3453699 h 6858000"/>
              <a:gd name="connsiteX41-44209" fmla="*/ 5596144 w 6115796"/>
              <a:gd name="connsiteY41-44210" fmla="*/ 3534624 h 6858000"/>
              <a:gd name="connsiteX42-44211" fmla="*/ 5597750 w 6115796"/>
              <a:gd name="connsiteY42-44212" fmla="*/ 3534129 h 6858000"/>
              <a:gd name="connsiteX43-44213" fmla="*/ 5618377 w 6115796"/>
              <a:gd name="connsiteY43-44214" fmla="*/ 3588431 h 6858000"/>
              <a:gd name="connsiteX44-44215" fmla="*/ 5655472 w 6115796"/>
              <a:gd name="connsiteY44-44216" fmla="*/ 3678877 h 6858000"/>
              <a:gd name="connsiteX45-44217" fmla="*/ 5683015 w 6115796"/>
              <a:gd name="connsiteY45-44218" fmla="*/ 3762025 h 6858000"/>
              <a:gd name="connsiteX46-44219" fmla="*/ 5696643 w 6115796"/>
              <a:gd name="connsiteY46-44220" fmla="*/ 3773888 h 6858000"/>
              <a:gd name="connsiteX47-44221" fmla="*/ 5768491 w 6115796"/>
              <a:gd name="connsiteY47-44222" fmla="*/ 3914399 h 6858000"/>
              <a:gd name="connsiteX48-44223" fmla="*/ 5793123 w 6115796"/>
              <a:gd name="connsiteY48-44224" fmla="*/ 3969952 h 6858000"/>
              <a:gd name="connsiteX49-44225" fmla="*/ 5808321 w 6115796"/>
              <a:gd name="connsiteY49-44226" fmla="*/ 3988153 h 6858000"/>
              <a:gd name="connsiteX50-44227" fmla="*/ 5825621 w 6115796"/>
              <a:gd name="connsiteY50-44228" fmla="*/ 4015525 h 6858000"/>
              <a:gd name="connsiteX51-44229" fmla="*/ 5860672 w 6115796"/>
              <a:gd name="connsiteY51-44230" fmla="*/ 4061579 h 6858000"/>
              <a:gd name="connsiteX52-44231" fmla="*/ 5894095 w 6115796"/>
              <a:gd name="connsiteY52-44232" fmla="*/ 4128857 h 6858000"/>
              <a:gd name="connsiteX53-44233" fmla="*/ 5903513 w 6115796"/>
              <a:gd name="connsiteY53-44234" fmla="*/ 4187661 h 6858000"/>
              <a:gd name="connsiteX54-44235" fmla="*/ 5946705 w 6115796"/>
              <a:gd name="connsiteY54-44236" fmla="*/ 4428051 h 6858000"/>
              <a:gd name="connsiteX55-44237" fmla="*/ 5949261 w 6115796"/>
              <a:gd name="connsiteY55-44238" fmla="*/ 4449185 h 6858000"/>
              <a:gd name="connsiteX56-44239" fmla="*/ 5968960 w 6115796"/>
              <a:gd name="connsiteY56-44240" fmla="*/ 4482655 h 6858000"/>
              <a:gd name="connsiteX57-44241" fmla="*/ 5998138 w 6115796"/>
              <a:gd name="connsiteY57-44242" fmla="*/ 4697518 h 6858000"/>
              <a:gd name="connsiteX58-44243" fmla="*/ 6007819 w 6115796"/>
              <a:gd name="connsiteY58-44244" fmla="*/ 4858148 h 6858000"/>
              <a:gd name="connsiteX59-44245" fmla="*/ 6007749 w 6115796"/>
              <a:gd name="connsiteY59-44246" fmla="*/ 4964715 h 6858000"/>
              <a:gd name="connsiteX60-44247" fmla="*/ 6005269 w 6115796"/>
              <a:gd name="connsiteY60-44248" fmla="*/ 5150567 h 6858000"/>
              <a:gd name="connsiteX61-44249" fmla="*/ 6001127 w 6115796"/>
              <a:gd name="connsiteY61-44250" fmla="*/ 5164609 h 6858000"/>
              <a:gd name="connsiteX62-44251" fmla="*/ 5998514 w 6115796"/>
              <a:gd name="connsiteY62-44252" fmla="*/ 5189673 h 6858000"/>
              <a:gd name="connsiteX63-44253" fmla="*/ 6018409 w 6115796"/>
              <a:gd name="connsiteY63-44254" fmla="*/ 5227157 h 6858000"/>
              <a:gd name="connsiteX64-44255" fmla="*/ 6036748 w 6115796"/>
              <a:gd name="connsiteY64-44256" fmla="*/ 5322752 h 6858000"/>
              <a:gd name="connsiteX65-44257" fmla="*/ 6037677 w 6115796"/>
              <a:gd name="connsiteY65-44258" fmla="*/ 5354807 h 6858000"/>
              <a:gd name="connsiteX66-44259" fmla="*/ 6053435 w 6115796"/>
              <a:gd name="connsiteY66-44260" fmla="*/ 5387547 h 6858000"/>
              <a:gd name="connsiteX67-44261" fmla="*/ 6068640 w 6115796"/>
              <a:gd name="connsiteY67-44262" fmla="*/ 5474503 h 6858000"/>
              <a:gd name="connsiteX68-44263" fmla="*/ 6080922 w 6115796"/>
              <a:gd name="connsiteY68-44264" fmla="*/ 5561070 h 6858000"/>
              <a:gd name="connsiteX69-44265" fmla="*/ 6096949 w 6115796"/>
              <a:gd name="connsiteY69-44266" fmla="*/ 5648179 h 6858000"/>
              <a:gd name="connsiteX70-44267" fmla="*/ 6115796 w 6115796"/>
              <a:gd name="connsiteY70-44268" fmla="*/ 5862844 h 6858000"/>
              <a:gd name="connsiteX71-44269" fmla="*/ 6045436 w 6115796"/>
              <a:gd name="connsiteY71-44270" fmla="*/ 6124480 h 6858000"/>
              <a:gd name="connsiteX72-44271" fmla="*/ 6030489 w 6115796"/>
              <a:gd name="connsiteY72-44272" fmla="*/ 6317666 h 6858000"/>
              <a:gd name="connsiteX73-44273" fmla="*/ 6007492 w 6115796"/>
              <a:gd name="connsiteY73-44274" fmla="*/ 6440818 h 6858000"/>
              <a:gd name="connsiteX74-44275" fmla="*/ 6009467 w 6115796"/>
              <a:gd name="connsiteY74-44276" fmla="*/ 6487076 h 6858000"/>
              <a:gd name="connsiteX75-44277" fmla="*/ 5995064 w 6115796"/>
              <a:gd name="connsiteY75-44278" fmla="*/ 6540791 h 6858000"/>
              <a:gd name="connsiteX76-44279" fmla="*/ 5986207 w 6115796"/>
              <a:gd name="connsiteY76-44280" fmla="*/ 6695855 h 6858000"/>
              <a:gd name="connsiteX77-44281" fmla="*/ 5979428 w 6115796"/>
              <a:gd name="connsiteY77-44282" fmla="*/ 6754678 h 6858000"/>
              <a:gd name="connsiteX78-44283" fmla="*/ 5984543 w 6115796"/>
              <a:gd name="connsiteY78-44284" fmla="*/ 6811016 h 6858000"/>
              <a:gd name="connsiteX79-44285" fmla="*/ 5979671 w 6115796"/>
              <a:gd name="connsiteY79-44286" fmla="*/ 6858000 h 6858000"/>
              <a:gd name="connsiteX80-44287" fmla="*/ 0 w 6115796"/>
              <a:gd name="connsiteY80-44288" fmla="*/ 6858000 h 6858000"/>
              <a:gd name="connsiteX81-44289" fmla="*/ 0 w 6115796"/>
              <a:gd name="connsiteY81-44290" fmla="*/ 0 h 6858000"/>
              <a:gd name="connsiteX0-44291" fmla="*/ 0 w 6115796"/>
              <a:gd name="connsiteY0-44292" fmla="*/ 0 h 6858000"/>
              <a:gd name="connsiteX1-44293" fmla="*/ 4965888 w 6115796"/>
              <a:gd name="connsiteY1-44294" fmla="*/ 0 h 6858000"/>
              <a:gd name="connsiteX2-44295" fmla="*/ 4967767 w 6115796"/>
              <a:gd name="connsiteY2-44296" fmla="*/ 7930 h 6858000"/>
              <a:gd name="connsiteX3-44297" fmla="*/ 4979444 w 6115796"/>
              <a:gd name="connsiteY3-44298" fmla="*/ 43921 h 6858000"/>
              <a:gd name="connsiteX4-44299" fmla="*/ 5021173 w 6115796"/>
              <a:gd name="connsiteY4-44300" fmla="*/ 123738 h 6858000"/>
              <a:gd name="connsiteX5-44301" fmla="*/ 5075458 w 6115796"/>
              <a:gd name="connsiteY5-44302" fmla="*/ 264355 h 6858000"/>
              <a:gd name="connsiteX6-44303" fmla="*/ 5081175 w 6115796"/>
              <a:gd name="connsiteY6-44304" fmla="*/ 277448 h 6858000"/>
              <a:gd name="connsiteX7-44305" fmla="*/ 5097011 w 6115796"/>
              <a:gd name="connsiteY7-44306" fmla="*/ 355616 h 6858000"/>
              <a:gd name="connsiteX8-44307" fmla="*/ 5153000 w 6115796"/>
              <a:gd name="connsiteY8-44308" fmla="*/ 507134 h 6858000"/>
              <a:gd name="connsiteX9-44309" fmla="*/ 5171282 w 6115796"/>
              <a:gd name="connsiteY9-44310" fmla="*/ 602071 h 6858000"/>
              <a:gd name="connsiteX10-44311" fmla="*/ 5176196 w 6115796"/>
              <a:gd name="connsiteY10-44312" fmla="*/ 636822 h 6858000"/>
              <a:gd name="connsiteX11-44313" fmla="*/ 5189051 w 6115796"/>
              <a:gd name="connsiteY11-44314" fmla="*/ 782518 h 6858000"/>
              <a:gd name="connsiteX12-44315" fmla="*/ 5218707 w 6115796"/>
              <a:gd name="connsiteY12-44316" fmla="*/ 886387 h 6858000"/>
              <a:gd name="connsiteX13-44317" fmla="*/ 5221281 w 6115796"/>
              <a:gd name="connsiteY13-44318" fmla="*/ 920873 h 6858000"/>
              <a:gd name="connsiteX14-44319" fmla="*/ 5201018 w 6115796"/>
              <a:gd name="connsiteY14-44320" fmla="*/ 1095027 h 6858000"/>
              <a:gd name="connsiteX15-44321" fmla="*/ 5189234 w 6115796"/>
              <a:gd name="connsiteY15-44322" fmla="*/ 1217308 h 6858000"/>
              <a:gd name="connsiteX16-44323" fmla="*/ 5202769 w 6115796"/>
              <a:gd name="connsiteY16-44324" fmla="*/ 1269450 h 6858000"/>
              <a:gd name="connsiteX17-44325" fmla="*/ 5225968 w 6115796"/>
              <a:gd name="connsiteY17-44326" fmla="*/ 1357994 h 6858000"/>
              <a:gd name="connsiteX18-44327" fmla="*/ 5231437 w 6115796"/>
              <a:gd name="connsiteY18-44328" fmla="*/ 1373779 h 6858000"/>
              <a:gd name="connsiteX19-44329" fmla="*/ 5237226 w 6115796"/>
              <a:gd name="connsiteY19-44330" fmla="*/ 1441327 h 6858000"/>
              <a:gd name="connsiteX20-44331" fmla="*/ 5255653 w 6115796"/>
              <a:gd name="connsiteY20-44332" fmla="*/ 1524712 h 6858000"/>
              <a:gd name="connsiteX21-44333" fmla="*/ 5263491 w 6115796"/>
              <a:gd name="connsiteY21-44334" fmla="*/ 1642938 h 6858000"/>
              <a:gd name="connsiteX22-44335" fmla="*/ 5256552 w 6115796"/>
              <a:gd name="connsiteY22-44336" fmla="*/ 1672509 h 6858000"/>
              <a:gd name="connsiteX23-44337" fmla="*/ 5266931 w 6115796"/>
              <a:gd name="connsiteY23-44338" fmla="*/ 1866147 h 6858000"/>
              <a:gd name="connsiteX24-44339" fmla="*/ 5255696 w 6115796"/>
              <a:gd name="connsiteY24-44340" fmla="*/ 1953770 h 6858000"/>
              <a:gd name="connsiteX25-44341" fmla="*/ 5252592 w 6115796"/>
              <a:gd name="connsiteY25-44342" fmla="*/ 2092210 h 6858000"/>
              <a:gd name="connsiteX26-44343" fmla="*/ 5250104 w 6115796"/>
              <a:gd name="connsiteY26-44344" fmla="*/ 2249166 h 6858000"/>
              <a:gd name="connsiteX27-44345" fmla="*/ 5251214 w 6115796"/>
              <a:gd name="connsiteY27-44346" fmla="*/ 2250944 h 6858000"/>
              <a:gd name="connsiteX28-44347" fmla="*/ 5250644 w 6115796"/>
              <a:gd name="connsiteY28-44348" fmla="*/ 2266619 h 6858000"/>
              <a:gd name="connsiteX29-44349" fmla="*/ 5293877 w 6115796"/>
              <a:gd name="connsiteY29-44350" fmla="*/ 2368649 h 6858000"/>
              <a:gd name="connsiteX30-44351" fmla="*/ 5311338 w 6115796"/>
              <a:gd name="connsiteY30-44352" fmla="*/ 2404034 h 6858000"/>
              <a:gd name="connsiteX31-44353" fmla="*/ 5338366 w 6115796"/>
              <a:gd name="connsiteY31-44354" fmla="*/ 2465052 h 6858000"/>
              <a:gd name="connsiteX32-44355" fmla="*/ 5371263 w 6115796"/>
              <a:gd name="connsiteY32-44356" fmla="*/ 2586413 h 6858000"/>
              <a:gd name="connsiteX33-44357" fmla="*/ 5407503 w 6115796"/>
              <a:gd name="connsiteY33-44358" fmla="*/ 2786290 h 6858000"/>
              <a:gd name="connsiteX34-44359" fmla="*/ 5407356 w 6115796"/>
              <a:gd name="connsiteY34-44360" fmla="*/ 2787545 h 6858000"/>
              <a:gd name="connsiteX35-44361" fmla="*/ 5457023 w 6115796"/>
              <a:gd name="connsiteY35-44362" fmla="*/ 2858292 h 6858000"/>
              <a:gd name="connsiteX36-44363" fmla="*/ 5484061 w 6115796"/>
              <a:gd name="connsiteY36-44364" fmla="*/ 2919216 h 6858000"/>
              <a:gd name="connsiteX37-44365" fmla="*/ 5482415 w 6115796"/>
              <a:gd name="connsiteY37-44366" fmla="*/ 3004079 h 6858000"/>
              <a:gd name="connsiteX38-44367" fmla="*/ 5503944 w 6115796"/>
              <a:gd name="connsiteY38-44368" fmla="*/ 3123335 h 6858000"/>
              <a:gd name="connsiteX39-44369" fmla="*/ 5516007 w 6115796"/>
              <a:gd name="connsiteY39-44370" fmla="*/ 3258473 h 6858000"/>
              <a:gd name="connsiteX40-44371" fmla="*/ 5589758 w 6115796"/>
              <a:gd name="connsiteY40-44372" fmla="*/ 3453699 h 6858000"/>
              <a:gd name="connsiteX41-44373" fmla="*/ 5596144 w 6115796"/>
              <a:gd name="connsiteY41-44374" fmla="*/ 3534624 h 6858000"/>
              <a:gd name="connsiteX42-44375" fmla="*/ 5597750 w 6115796"/>
              <a:gd name="connsiteY42-44376" fmla="*/ 3534129 h 6858000"/>
              <a:gd name="connsiteX43-44377" fmla="*/ 5618377 w 6115796"/>
              <a:gd name="connsiteY43-44378" fmla="*/ 3588431 h 6858000"/>
              <a:gd name="connsiteX44-44379" fmla="*/ 5655472 w 6115796"/>
              <a:gd name="connsiteY44-44380" fmla="*/ 3678877 h 6858000"/>
              <a:gd name="connsiteX45-44381" fmla="*/ 5683015 w 6115796"/>
              <a:gd name="connsiteY45-44382" fmla="*/ 3762025 h 6858000"/>
              <a:gd name="connsiteX46-44383" fmla="*/ 5696643 w 6115796"/>
              <a:gd name="connsiteY46-44384" fmla="*/ 3773888 h 6858000"/>
              <a:gd name="connsiteX47-44385" fmla="*/ 5768491 w 6115796"/>
              <a:gd name="connsiteY47-44386" fmla="*/ 3914399 h 6858000"/>
              <a:gd name="connsiteX48-44387" fmla="*/ 5793123 w 6115796"/>
              <a:gd name="connsiteY48-44388" fmla="*/ 3969952 h 6858000"/>
              <a:gd name="connsiteX49-44389" fmla="*/ 5808321 w 6115796"/>
              <a:gd name="connsiteY49-44390" fmla="*/ 3988153 h 6858000"/>
              <a:gd name="connsiteX50-44391" fmla="*/ 5825621 w 6115796"/>
              <a:gd name="connsiteY50-44392" fmla="*/ 4015525 h 6858000"/>
              <a:gd name="connsiteX51-44393" fmla="*/ 5860672 w 6115796"/>
              <a:gd name="connsiteY51-44394" fmla="*/ 4061579 h 6858000"/>
              <a:gd name="connsiteX52-44395" fmla="*/ 5894095 w 6115796"/>
              <a:gd name="connsiteY52-44396" fmla="*/ 4128857 h 6858000"/>
              <a:gd name="connsiteX53-44397" fmla="*/ 5903513 w 6115796"/>
              <a:gd name="connsiteY53-44398" fmla="*/ 4187661 h 6858000"/>
              <a:gd name="connsiteX54-44399" fmla="*/ 5946705 w 6115796"/>
              <a:gd name="connsiteY54-44400" fmla="*/ 4428051 h 6858000"/>
              <a:gd name="connsiteX55-44401" fmla="*/ 5949261 w 6115796"/>
              <a:gd name="connsiteY55-44402" fmla="*/ 4449185 h 6858000"/>
              <a:gd name="connsiteX56-44403" fmla="*/ 5968960 w 6115796"/>
              <a:gd name="connsiteY56-44404" fmla="*/ 4482655 h 6858000"/>
              <a:gd name="connsiteX57-44405" fmla="*/ 5998138 w 6115796"/>
              <a:gd name="connsiteY57-44406" fmla="*/ 4697518 h 6858000"/>
              <a:gd name="connsiteX58-44407" fmla="*/ 6007819 w 6115796"/>
              <a:gd name="connsiteY58-44408" fmla="*/ 4858148 h 6858000"/>
              <a:gd name="connsiteX59-44409" fmla="*/ 6007749 w 6115796"/>
              <a:gd name="connsiteY59-44410" fmla="*/ 4964715 h 6858000"/>
              <a:gd name="connsiteX60-44411" fmla="*/ 6005269 w 6115796"/>
              <a:gd name="connsiteY60-44412" fmla="*/ 5150567 h 6858000"/>
              <a:gd name="connsiteX61-44413" fmla="*/ 6001127 w 6115796"/>
              <a:gd name="connsiteY61-44414" fmla="*/ 5164609 h 6858000"/>
              <a:gd name="connsiteX62-44415" fmla="*/ 5998514 w 6115796"/>
              <a:gd name="connsiteY62-44416" fmla="*/ 5189673 h 6858000"/>
              <a:gd name="connsiteX63-44417" fmla="*/ 6018409 w 6115796"/>
              <a:gd name="connsiteY63-44418" fmla="*/ 5227157 h 6858000"/>
              <a:gd name="connsiteX64-44419" fmla="*/ 6036748 w 6115796"/>
              <a:gd name="connsiteY64-44420" fmla="*/ 5322752 h 6858000"/>
              <a:gd name="connsiteX65-44421" fmla="*/ 6037677 w 6115796"/>
              <a:gd name="connsiteY65-44422" fmla="*/ 5354807 h 6858000"/>
              <a:gd name="connsiteX66-44423" fmla="*/ 6053435 w 6115796"/>
              <a:gd name="connsiteY66-44424" fmla="*/ 5387547 h 6858000"/>
              <a:gd name="connsiteX67-44425" fmla="*/ 6068640 w 6115796"/>
              <a:gd name="connsiteY67-44426" fmla="*/ 5474503 h 6858000"/>
              <a:gd name="connsiteX68-44427" fmla="*/ 6080922 w 6115796"/>
              <a:gd name="connsiteY68-44428" fmla="*/ 5561070 h 6858000"/>
              <a:gd name="connsiteX69-44429" fmla="*/ 6096949 w 6115796"/>
              <a:gd name="connsiteY69-44430" fmla="*/ 5648179 h 6858000"/>
              <a:gd name="connsiteX70-44431" fmla="*/ 6115796 w 6115796"/>
              <a:gd name="connsiteY70-44432" fmla="*/ 5862844 h 6858000"/>
              <a:gd name="connsiteX71-44433" fmla="*/ 6045436 w 6115796"/>
              <a:gd name="connsiteY71-44434" fmla="*/ 6124480 h 6858000"/>
              <a:gd name="connsiteX72-44435" fmla="*/ 6030489 w 6115796"/>
              <a:gd name="connsiteY72-44436" fmla="*/ 6317666 h 6858000"/>
              <a:gd name="connsiteX73-44437" fmla="*/ 6007492 w 6115796"/>
              <a:gd name="connsiteY73-44438" fmla="*/ 6440818 h 6858000"/>
              <a:gd name="connsiteX74-44439" fmla="*/ 6009467 w 6115796"/>
              <a:gd name="connsiteY74-44440" fmla="*/ 6487076 h 6858000"/>
              <a:gd name="connsiteX75-44441" fmla="*/ 5995064 w 6115796"/>
              <a:gd name="connsiteY75-44442" fmla="*/ 6540791 h 6858000"/>
              <a:gd name="connsiteX76-44443" fmla="*/ 5986207 w 6115796"/>
              <a:gd name="connsiteY76-44444" fmla="*/ 6695855 h 6858000"/>
              <a:gd name="connsiteX77-44445" fmla="*/ 5979428 w 6115796"/>
              <a:gd name="connsiteY77-44446" fmla="*/ 6754678 h 6858000"/>
              <a:gd name="connsiteX78-44447" fmla="*/ 5984543 w 6115796"/>
              <a:gd name="connsiteY78-44448" fmla="*/ 6811016 h 6858000"/>
              <a:gd name="connsiteX79-44449" fmla="*/ 5979671 w 6115796"/>
              <a:gd name="connsiteY79-44450" fmla="*/ 6858000 h 6858000"/>
              <a:gd name="connsiteX80-44451" fmla="*/ 0 w 6115796"/>
              <a:gd name="connsiteY80-44452" fmla="*/ 6858000 h 6858000"/>
              <a:gd name="connsiteX81-44453" fmla="*/ 0 w 6115796"/>
              <a:gd name="connsiteY81-44454" fmla="*/ 0 h 6858000"/>
              <a:gd name="connsiteX0-44455" fmla="*/ 0 w 6115796"/>
              <a:gd name="connsiteY0-44456" fmla="*/ 0 h 6858000"/>
              <a:gd name="connsiteX1-44457" fmla="*/ 4965888 w 6115796"/>
              <a:gd name="connsiteY1-44458" fmla="*/ 0 h 6858000"/>
              <a:gd name="connsiteX2-44459" fmla="*/ 4967767 w 6115796"/>
              <a:gd name="connsiteY2-44460" fmla="*/ 7930 h 6858000"/>
              <a:gd name="connsiteX3-44461" fmla="*/ 4979444 w 6115796"/>
              <a:gd name="connsiteY3-44462" fmla="*/ 43921 h 6858000"/>
              <a:gd name="connsiteX4-44463" fmla="*/ 5021173 w 6115796"/>
              <a:gd name="connsiteY4-44464" fmla="*/ 123738 h 6858000"/>
              <a:gd name="connsiteX5-44465" fmla="*/ 5075458 w 6115796"/>
              <a:gd name="connsiteY5-44466" fmla="*/ 264355 h 6858000"/>
              <a:gd name="connsiteX6-44467" fmla="*/ 5081175 w 6115796"/>
              <a:gd name="connsiteY6-44468" fmla="*/ 277448 h 6858000"/>
              <a:gd name="connsiteX7-44469" fmla="*/ 5097011 w 6115796"/>
              <a:gd name="connsiteY7-44470" fmla="*/ 355616 h 6858000"/>
              <a:gd name="connsiteX8-44471" fmla="*/ 5153000 w 6115796"/>
              <a:gd name="connsiteY8-44472" fmla="*/ 507134 h 6858000"/>
              <a:gd name="connsiteX9-44473" fmla="*/ 5171282 w 6115796"/>
              <a:gd name="connsiteY9-44474" fmla="*/ 602071 h 6858000"/>
              <a:gd name="connsiteX10-44475" fmla="*/ 5176196 w 6115796"/>
              <a:gd name="connsiteY10-44476" fmla="*/ 636822 h 6858000"/>
              <a:gd name="connsiteX11-44477" fmla="*/ 5189051 w 6115796"/>
              <a:gd name="connsiteY11-44478" fmla="*/ 782518 h 6858000"/>
              <a:gd name="connsiteX12-44479" fmla="*/ 5218707 w 6115796"/>
              <a:gd name="connsiteY12-44480" fmla="*/ 886387 h 6858000"/>
              <a:gd name="connsiteX13-44481" fmla="*/ 5221281 w 6115796"/>
              <a:gd name="connsiteY13-44482" fmla="*/ 920873 h 6858000"/>
              <a:gd name="connsiteX14-44483" fmla="*/ 5201018 w 6115796"/>
              <a:gd name="connsiteY14-44484" fmla="*/ 1095027 h 6858000"/>
              <a:gd name="connsiteX15-44485" fmla="*/ 5189234 w 6115796"/>
              <a:gd name="connsiteY15-44486" fmla="*/ 1217308 h 6858000"/>
              <a:gd name="connsiteX16-44487" fmla="*/ 5202769 w 6115796"/>
              <a:gd name="connsiteY16-44488" fmla="*/ 1269450 h 6858000"/>
              <a:gd name="connsiteX17-44489" fmla="*/ 5225968 w 6115796"/>
              <a:gd name="connsiteY17-44490" fmla="*/ 1357994 h 6858000"/>
              <a:gd name="connsiteX18-44491" fmla="*/ 5231437 w 6115796"/>
              <a:gd name="connsiteY18-44492" fmla="*/ 1373779 h 6858000"/>
              <a:gd name="connsiteX19-44493" fmla="*/ 5237226 w 6115796"/>
              <a:gd name="connsiteY19-44494" fmla="*/ 1441327 h 6858000"/>
              <a:gd name="connsiteX20-44495" fmla="*/ 5255653 w 6115796"/>
              <a:gd name="connsiteY20-44496" fmla="*/ 1524712 h 6858000"/>
              <a:gd name="connsiteX21-44497" fmla="*/ 5263491 w 6115796"/>
              <a:gd name="connsiteY21-44498" fmla="*/ 1642938 h 6858000"/>
              <a:gd name="connsiteX22-44499" fmla="*/ 5256552 w 6115796"/>
              <a:gd name="connsiteY22-44500" fmla="*/ 1672509 h 6858000"/>
              <a:gd name="connsiteX23-44501" fmla="*/ 5266931 w 6115796"/>
              <a:gd name="connsiteY23-44502" fmla="*/ 1866147 h 6858000"/>
              <a:gd name="connsiteX24-44503" fmla="*/ 5255696 w 6115796"/>
              <a:gd name="connsiteY24-44504" fmla="*/ 1953770 h 6858000"/>
              <a:gd name="connsiteX25-44505" fmla="*/ 5252592 w 6115796"/>
              <a:gd name="connsiteY25-44506" fmla="*/ 2092210 h 6858000"/>
              <a:gd name="connsiteX26-44507" fmla="*/ 5250104 w 6115796"/>
              <a:gd name="connsiteY26-44508" fmla="*/ 2249166 h 6858000"/>
              <a:gd name="connsiteX27-44509" fmla="*/ 5251214 w 6115796"/>
              <a:gd name="connsiteY27-44510" fmla="*/ 2250944 h 6858000"/>
              <a:gd name="connsiteX28-44511" fmla="*/ 5250644 w 6115796"/>
              <a:gd name="connsiteY28-44512" fmla="*/ 2266619 h 6858000"/>
              <a:gd name="connsiteX29-44513" fmla="*/ 5293877 w 6115796"/>
              <a:gd name="connsiteY29-44514" fmla="*/ 2368649 h 6858000"/>
              <a:gd name="connsiteX30-44515" fmla="*/ 5311338 w 6115796"/>
              <a:gd name="connsiteY30-44516" fmla="*/ 2404034 h 6858000"/>
              <a:gd name="connsiteX31-44517" fmla="*/ 5338366 w 6115796"/>
              <a:gd name="connsiteY31-44518" fmla="*/ 2465052 h 6858000"/>
              <a:gd name="connsiteX32-44519" fmla="*/ 5371263 w 6115796"/>
              <a:gd name="connsiteY32-44520" fmla="*/ 2586413 h 6858000"/>
              <a:gd name="connsiteX33-44521" fmla="*/ 5407503 w 6115796"/>
              <a:gd name="connsiteY33-44522" fmla="*/ 2786290 h 6858000"/>
              <a:gd name="connsiteX34-44523" fmla="*/ 5407356 w 6115796"/>
              <a:gd name="connsiteY34-44524" fmla="*/ 2787545 h 6858000"/>
              <a:gd name="connsiteX35-44525" fmla="*/ 5457023 w 6115796"/>
              <a:gd name="connsiteY35-44526" fmla="*/ 2858292 h 6858000"/>
              <a:gd name="connsiteX36-44527" fmla="*/ 5484061 w 6115796"/>
              <a:gd name="connsiteY36-44528" fmla="*/ 2919216 h 6858000"/>
              <a:gd name="connsiteX37-44529" fmla="*/ 5491940 w 6115796"/>
              <a:gd name="connsiteY37-44530" fmla="*/ 3015985 h 6858000"/>
              <a:gd name="connsiteX38-44531" fmla="*/ 5503944 w 6115796"/>
              <a:gd name="connsiteY38-44532" fmla="*/ 3123335 h 6858000"/>
              <a:gd name="connsiteX39-44533" fmla="*/ 5516007 w 6115796"/>
              <a:gd name="connsiteY39-44534" fmla="*/ 3258473 h 6858000"/>
              <a:gd name="connsiteX40-44535" fmla="*/ 5589758 w 6115796"/>
              <a:gd name="connsiteY40-44536" fmla="*/ 3453699 h 6858000"/>
              <a:gd name="connsiteX41-44537" fmla="*/ 5596144 w 6115796"/>
              <a:gd name="connsiteY41-44538" fmla="*/ 3534624 h 6858000"/>
              <a:gd name="connsiteX42-44539" fmla="*/ 5597750 w 6115796"/>
              <a:gd name="connsiteY42-44540" fmla="*/ 3534129 h 6858000"/>
              <a:gd name="connsiteX43-44541" fmla="*/ 5618377 w 6115796"/>
              <a:gd name="connsiteY43-44542" fmla="*/ 3588431 h 6858000"/>
              <a:gd name="connsiteX44-44543" fmla="*/ 5655472 w 6115796"/>
              <a:gd name="connsiteY44-44544" fmla="*/ 3678877 h 6858000"/>
              <a:gd name="connsiteX45-44545" fmla="*/ 5683015 w 6115796"/>
              <a:gd name="connsiteY45-44546" fmla="*/ 3762025 h 6858000"/>
              <a:gd name="connsiteX46-44547" fmla="*/ 5696643 w 6115796"/>
              <a:gd name="connsiteY46-44548" fmla="*/ 3773888 h 6858000"/>
              <a:gd name="connsiteX47-44549" fmla="*/ 5768491 w 6115796"/>
              <a:gd name="connsiteY47-44550" fmla="*/ 3914399 h 6858000"/>
              <a:gd name="connsiteX48-44551" fmla="*/ 5793123 w 6115796"/>
              <a:gd name="connsiteY48-44552" fmla="*/ 3969952 h 6858000"/>
              <a:gd name="connsiteX49-44553" fmla="*/ 5808321 w 6115796"/>
              <a:gd name="connsiteY49-44554" fmla="*/ 3988153 h 6858000"/>
              <a:gd name="connsiteX50-44555" fmla="*/ 5825621 w 6115796"/>
              <a:gd name="connsiteY50-44556" fmla="*/ 4015525 h 6858000"/>
              <a:gd name="connsiteX51-44557" fmla="*/ 5860672 w 6115796"/>
              <a:gd name="connsiteY51-44558" fmla="*/ 4061579 h 6858000"/>
              <a:gd name="connsiteX52-44559" fmla="*/ 5894095 w 6115796"/>
              <a:gd name="connsiteY52-44560" fmla="*/ 4128857 h 6858000"/>
              <a:gd name="connsiteX53-44561" fmla="*/ 5903513 w 6115796"/>
              <a:gd name="connsiteY53-44562" fmla="*/ 4187661 h 6858000"/>
              <a:gd name="connsiteX54-44563" fmla="*/ 5946705 w 6115796"/>
              <a:gd name="connsiteY54-44564" fmla="*/ 4428051 h 6858000"/>
              <a:gd name="connsiteX55-44565" fmla="*/ 5949261 w 6115796"/>
              <a:gd name="connsiteY55-44566" fmla="*/ 4449185 h 6858000"/>
              <a:gd name="connsiteX56-44567" fmla="*/ 5968960 w 6115796"/>
              <a:gd name="connsiteY56-44568" fmla="*/ 4482655 h 6858000"/>
              <a:gd name="connsiteX57-44569" fmla="*/ 5998138 w 6115796"/>
              <a:gd name="connsiteY57-44570" fmla="*/ 4697518 h 6858000"/>
              <a:gd name="connsiteX58-44571" fmla="*/ 6007819 w 6115796"/>
              <a:gd name="connsiteY58-44572" fmla="*/ 4858148 h 6858000"/>
              <a:gd name="connsiteX59-44573" fmla="*/ 6007749 w 6115796"/>
              <a:gd name="connsiteY59-44574" fmla="*/ 4964715 h 6858000"/>
              <a:gd name="connsiteX60-44575" fmla="*/ 6005269 w 6115796"/>
              <a:gd name="connsiteY60-44576" fmla="*/ 5150567 h 6858000"/>
              <a:gd name="connsiteX61-44577" fmla="*/ 6001127 w 6115796"/>
              <a:gd name="connsiteY61-44578" fmla="*/ 5164609 h 6858000"/>
              <a:gd name="connsiteX62-44579" fmla="*/ 5998514 w 6115796"/>
              <a:gd name="connsiteY62-44580" fmla="*/ 5189673 h 6858000"/>
              <a:gd name="connsiteX63-44581" fmla="*/ 6018409 w 6115796"/>
              <a:gd name="connsiteY63-44582" fmla="*/ 5227157 h 6858000"/>
              <a:gd name="connsiteX64-44583" fmla="*/ 6036748 w 6115796"/>
              <a:gd name="connsiteY64-44584" fmla="*/ 5322752 h 6858000"/>
              <a:gd name="connsiteX65-44585" fmla="*/ 6037677 w 6115796"/>
              <a:gd name="connsiteY65-44586" fmla="*/ 5354807 h 6858000"/>
              <a:gd name="connsiteX66-44587" fmla="*/ 6053435 w 6115796"/>
              <a:gd name="connsiteY66-44588" fmla="*/ 5387547 h 6858000"/>
              <a:gd name="connsiteX67-44589" fmla="*/ 6068640 w 6115796"/>
              <a:gd name="connsiteY67-44590" fmla="*/ 5474503 h 6858000"/>
              <a:gd name="connsiteX68-44591" fmla="*/ 6080922 w 6115796"/>
              <a:gd name="connsiteY68-44592" fmla="*/ 5561070 h 6858000"/>
              <a:gd name="connsiteX69-44593" fmla="*/ 6096949 w 6115796"/>
              <a:gd name="connsiteY69-44594" fmla="*/ 5648179 h 6858000"/>
              <a:gd name="connsiteX70-44595" fmla="*/ 6115796 w 6115796"/>
              <a:gd name="connsiteY70-44596" fmla="*/ 5862844 h 6858000"/>
              <a:gd name="connsiteX71-44597" fmla="*/ 6045436 w 6115796"/>
              <a:gd name="connsiteY71-44598" fmla="*/ 6124480 h 6858000"/>
              <a:gd name="connsiteX72-44599" fmla="*/ 6030489 w 6115796"/>
              <a:gd name="connsiteY72-44600" fmla="*/ 6317666 h 6858000"/>
              <a:gd name="connsiteX73-44601" fmla="*/ 6007492 w 6115796"/>
              <a:gd name="connsiteY73-44602" fmla="*/ 6440818 h 6858000"/>
              <a:gd name="connsiteX74-44603" fmla="*/ 6009467 w 6115796"/>
              <a:gd name="connsiteY74-44604" fmla="*/ 6487076 h 6858000"/>
              <a:gd name="connsiteX75-44605" fmla="*/ 5995064 w 6115796"/>
              <a:gd name="connsiteY75-44606" fmla="*/ 6540791 h 6858000"/>
              <a:gd name="connsiteX76-44607" fmla="*/ 5986207 w 6115796"/>
              <a:gd name="connsiteY76-44608" fmla="*/ 6695855 h 6858000"/>
              <a:gd name="connsiteX77-44609" fmla="*/ 5979428 w 6115796"/>
              <a:gd name="connsiteY77-44610" fmla="*/ 6754678 h 6858000"/>
              <a:gd name="connsiteX78-44611" fmla="*/ 5984543 w 6115796"/>
              <a:gd name="connsiteY78-44612" fmla="*/ 6811016 h 6858000"/>
              <a:gd name="connsiteX79-44613" fmla="*/ 5979671 w 6115796"/>
              <a:gd name="connsiteY79-44614" fmla="*/ 6858000 h 6858000"/>
              <a:gd name="connsiteX80-44615" fmla="*/ 0 w 6115796"/>
              <a:gd name="connsiteY80-44616" fmla="*/ 6858000 h 6858000"/>
              <a:gd name="connsiteX81-44617" fmla="*/ 0 w 6115796"/>
              <a:gd name="connsiteY81-44618" fmla="*/ 0 h 6858000"/>
              <a:gd name="connsiteX0-44619" fmla="*/ 0 w 6115796"/>
              <a:gd name="connsiteY0-44620" fmla="*/ 0 h 6858000"/>
              <a:gd name="connsiteX1-44621" fmla="*/ 4965888 w 6115796"/>
              <a:gd name="connsiteY1-44622" fmla="*/ 0 h 6858000"/>
              <a:gd name="connsiteX2-44623" fmla="*/ 4967767 w 6115796"/>
              <a:gd name="connsiteY2-44624" fmla="*/ 7930 h 6858000"/>
              <a:gd name="connsiteX3-44625" fmla="*/ 4979444 w 6115796"/>
              <a:gd name="connsiteY3-44626" fmla="*/ 43921 h 6858000"/>
              <a:gd name="connsiteX4-44627" fmla="*/ 5021173 w 6115796"/>
              <a:gd name="connsiteY4-44628" fmla="*/ 123738 h 6858000"/>
              <a:gd name="connsiteX5-44629" fmla="*/ 5075458 w 6115796"/>
              <a:gd name="connsiteY5-44630" fmla="*/ 264355 h 6858000"/>
              <a:gd name="connsiteX6-44631" fmla="*/ 5081175 w 6115796"/>
              <a:gd name="connsiteY6-44632" fmla="*/ 277448 h 6858000"/>
              <a:gd name="connsiteX7-44633" fmla="*/ 5097011 w 6115796"/>
              <a:gd name="connsiteY7-44634" fmla="*/ 355616 h 6858000"/>
              <a:gd name="connsiteX8-44635" fmla="*/ 5153000 w 6115796"/>
              <a:gd name="connsiteY8-44636" fmla="*/ 507134 h 6858000"/>
              <a:gd name="connsiteX9-44637" fmla="*/ 5171282 w 6115796"/>
              <a:gd name="connsiteY9-44638" fmla="*/ 602071 h 6858000"/>
              <a:gd name="connsiteX10-44639" fmla="*/ 5176196 w 6115796"/>
              <a:gd name="connsiteY10-44640" fmla="*/ 636822 h 6858000"/>
              <a:gd name="connsiteX11-44641" fmla="*/ 5189051 w 6115796"/>
              <a:gd name="connsiteY11-44642" fmla="*/ 782518 h 6858000"/>
              <a:gd name="connsiteX12-44643" fmla="*/ 5218707 w 6115796"/>
              <a:gd name="connsiteY12-44644" fmla="*/ 886387 h 6858000"/>
              <a:gd name="connsiteX13-44645" fmla="*/ 5221281 w 6115796"/>
              <a:gd name="connsiteY13-44646" fmla="*/ 920873 h 6858000"/>
              <a:gd name="connsiteX14-44647" fmla="*/ 5201018 w 6115796"/>
              <a:gd name="connsiteY14-44648" fmla="*/ 1095027 h 6858000"/>
              <a:gd name="connsiteX15-44649" fmla="*/ 5189234 w 6115796"/>
              <a:gd name="connsiteY15-44650" fmla="*/ 1217308 h 6858000"/>
              <a:gd name="connsiteX16-44651" fmla="*/ 5202769 w 6115796"/>
              <a:gd name="connsiteY16-44652" fmla="*/ 1269450 h 6858000"/>
              <a:gd name="connsiteX17-44653" fmla="*/ 5225968 w 6115796"/>
              <a:gd name="connsiteY17-44654" fmla="*/ 1357994 h 6858000"/>
              <a:gd name="connsiteX18-44655" fmla="*/ 5231437 w 6115796"/>
              <a:gd name="connsiteY18-44656" fmla="*/ 1373779 h 6858000"/>
              <a:gd name="connsiteX19-44657" fmla="*/ 5237226 w 6115796"/>
              <a:gd name="connsiteY19-44658" fmla="*/ 1441327 h 6858000"/>
              <a:gd name="connsiteX20-44659" fmla="*/ 5255653 w 6115796"/>
              <a:gd name="connsiteY20-44660" fmla="*/ 1524712 h 6858000"/>
              <a:gd name="connsiteX21-44661" fmla="*/ 5263491 w 6115796"/>
              <a:gd name="connsiteY21-44662" fmla="*/ 1642938 h 6858000"/>
              <a:gd name="connsiteX22-44663" fmla="*/ 5256552 w 6115796"/>
              <a:gd name="connsiteY22-44664" fmla="*/ 1672509 h 6858000"/>
              <a:gd name="connsiteX23-44665" fmla="*/ 5266931 w 6115796"/>
              <a:gd name="connsiteY23-44666" fmla="*/ 1866147 h 6858000"/>
              <a:gd name="connsiteX24-44667" fmla="*/ 5255696 w 6115796"/>
              <a:gd name="connsiteY24-44668" fmla="*/ 1953770 h 6858000"/>
              <a:gd name="connsiteX25-44669" fmla="*/ 5252592 w 6115796"/>
              <a:gd name="connsiteY25-44670" fmla="*/ 2092210 h 6858000"/>
              <a:gd name="connsiteX26-44671" fmla="*/ 5250104 w 6115796"/>
              <a:gd name="connsiteY26-44672" fmla="*/ 2249166 h 6858000"/>
              <a:gd name="connsiteX27-44673" fmla="*/ 5251214 w 6115796"/>
              <a:gd name="connsiteY27-44674" fmla="*/ 2250944 h 6858000"/>
              <a:gd name="connsiteX28-44675" fmla="*/ 5250644 w 6115796"/>
              <a:gd name="connsiteY28-44676" fmla="*/ 2266619 h 6858000"/>
              <a:gd name="connsiteX29-44677" fmla="*/ 5293877 w 6115796"/>
              <a:gd name="connsiteY29-44678" fmla="*/ 2368649 h 6858000"/>
              <a:gd name="connsiteX30-44679" fmla="*/ 5311338 w 6115796"/>
              <a:gd name="connsiteY30-44680" fmla="*/ 2404034 h 6858000"/>
              <a:gd name="connsiteX31-44681" fmla="*/ 5338366 w 6115796"/>
              <a:gd name="connsiteY31-44682" fmla="*/ 2465052 h 6858000"/>
              <a:gd name="connsiteX32-44683" fmla="*/ 5371263 w 6115796"/>
              <a:gd name="connsiteY32-44684" fmla="*/ 2586413 h 6858000"/>
              <a:gd name="connsiteX33-44685" fmla="*/ 5407503 w 6115796"/>
              <a:gd name="connsiteY33-44686" fmla="*/ 2786290 h 6858000"/>
              <a:gd name="connsiteX34-44687" fmla="*/ 5407356 w 6115796"/>
              <a:gd name="connsiteY34-44688" fmla="*/ 2787545 h 6858000"/>
              <a:gd name="connsiteX35-44689" fmla="*/ 5457023 w 6115796"/>
              <a:gd name="connsiteY35-44690" fmla="*/ 2858292 h 6858000"/>
              <a:gd name="connsiteX36-44691" fmla="*/ 5484061 w 6115796"/>
              <a:gd name="connsiteY36-44692" fmla="*/ 2919216 h 6858000"/>
              <a:gd name="connsiteX37-44693" fmla="*/ 5491940 w 6115796"/>
              <a:gd name="connsiteY37-44694" fmla="*/ 3015985 h 6858000"/>
              <a:gd name="connsiteX38-44695" fmla="*/ 5503944 w 6115796"/>
              <a:gd name="connsiteY38-44696" fmla="*/ 3123335 h 6858000"/>
              <a:gd name="connsiteX39-44697" fmla="*/ 5516007 w 6115796"/>
              <a:gd name="connsiteY39-44698" fmla="*/ 3258473 h 6858000"/>
              <a:gd name="connsiteX40-44699" fmla="*/ 5589758 w 6115796"/>
              <a:gd name="connsiteY40-44700" fmla="*/ 3453699 h 6858000"/>
              <a:gd name="connsiteX41-44701" fmla="*/ 5596144 w 6115796"/>
              <a:gd name="connsiteY41-44702" fmla="*/ 3534624 h 6858000"/>
              <a:gd name="connsiteX42-44703" fmla="*/ 5597750 w 6115796"/>
              <a:gd name="connsiteY42-44704" fmla="*/ 3534129 h 6858000"/>
              <a:gd name="connsiteX43-44705" fmla="*/ 5618377 w 6115796"/>
              <a:gd name="connsiteY43-44706" fmla="*/ 3588431 h 6858000"/>
              <a:gd name="connsiteX44-44707" fmla="*/ 5655472 w 6115796"/>
              <a:gd name="connsiteY44-44708" fmla="*/ 3678877 h 6858000"/>
              <a:gd name="connsiteX45-44709" fmla="*/ 5683015 w 6115796"/>
              <a:gd name="connsiteY45-44710" fmla="*/ 3762025 h 6858000"/>
              <a:gd name="connsiteX46-44711" fmla="*/ 5696643 w 6115796"/>
              <a:gd name="connsiteY46-44712" fmla="*/ 3773888 h 6858000"/>
              <a:gd name="connsiteX47-44713" fmla="*/ 5768491 w 6115796"/>
              <a:gd name="connsiteY47-44714" fmla="*/ 3914399 h 6858000"/>
              <a:gd name="connsiteX48-44715" fmla="*/ 5793123 w 6115796"/>
              <a:gd name="connsiteY48-44716" fmla="*/ 3969952 h 6858000"/>
              <a:gd name="connsiteX49-44717" fmla="*/ 5808321 w 6115796"/>
              <a:gd name="connsiteY49-44718" fmla="*/ 3988153 h 6858000"/>
              <a:gd name="connsiteX50-44719" fmla="*/ 5825621 w 6115796"/>
              <a:gd name="connsiteY50-44720" fmla="*/ 4015525 h 6858000"/>
              <a:gd name="connsiteX51-44721" fmla="*/ 5860672 w 6115796"/>
              <a:gd name="connsiteY51-44722" fmla="*/ 4061579 h 6858000"/>
              <a:gd name="connsiteX52-44723" fmla="*/ 5894095 w 6115796"/>
              <a:gd name="connsiteY52-44724" fmla="*/ 4128857 h 6858000"/>
              <a:gd name="connsiteX53-44725" fmla="*/ 5903513 w 6115796"/>
              <a:gd name="connsiteY53-44726" fmla="*/ 4187661 h 6858000"/>
              <a:gd name="connsiteX54-44727" fmla="*/ 5946705 w 6115796"/>
              <a:gd name="connsiteY54-44728" fmla="*/ 4428051 h 6858000"/>
              <a:gd name="connsiteX55-44729" fmla="*/ 5949261 w 6115796"/>
              <a:gd name="connsiteY55-44730" fmla="*/ 4449185 h 6858000"/>
              <a:gd name="connsiteX56-44731" fmla="*/ 5968960 w 6115796"/>
              <a:gd name="connsiteY56-44732" fmla="*/ 4482655 h 6858000"/>
              <a:gd name="connsiteX57-44733" fmla="*/ 5998138 w 6115796"/>
              <a:gd name="connsiteY57-44734" fmla="*/ 4697518 h 6858000"/>
              <a:gd name="connsiteX58-44735" fmla="*/ 6007819 w 6115796"/>
              <a:gd name="connsiteY58-44736" fmla="*/ 4858148 h 6858000"/>
              <a:gd name="connsiteX59-44737" fmla="*/ 6007749 w 6115796"/>
              <a:gd name="connsiteY59-44738" fmla="*/ 4964715 h 6858000"/>
              <a:gd name="connsiteX60-44739" fmla="*/ 6005269 w 6115796"/>
              <a:gd name="connsiteY60-44740" fmla="*/ 5150567 h 6858000"/>
              <a:gd name="connsiteX61-44741" fmla="*/ 6001127 w 6115796"/>
              <a:gd name="connsiteY61-44742" fmla="*/ 5164609 h 6858000"/>
              <a:gd name="connsiteX62-44743" fmla="*/ 5998514 w 6115796"/>
              <a:gd name="connsiteY62-44744" fmla="*/ 5189673 h 6858000"/>
              <a:gd name="connsiteX63-44745" fmla="*/ 6018409 w 6115796"/>
              <a:gd name="connsiteY63-44746" fmla="*/ 5227157 h 6858000"/>
              <a:gd name="connsiteX64-44747" fmla="*/ 6036748 w 6115796"/>
              <a:gd name="connsiteY64-44748" fmla="*/ 5322752 h 6858000"/>
              <a:gd name="connsiteX65-44749" fmla="*/ 6037677 w 6115796"/>
              <a:gd name="connsiteY65-44750" fmla="*/ 5354807 h 6858000"/>
              <a:gd name="connsiteX66-44751" fmla="*/ 6053435 w 6115796"/>
              <a:gd name="connsiteY66-44752" fmla="*/ 5387547 h 6858000"/>
              <a:gd name="connsiteX67-44753" fmla="*/ 6068640 w 6115796"/>
              <a:gd name="connsiteY67-44754" fmla="*/ 5474503 h 6858000"/>
              <a:gd name="connsiteX68-44755" fmla="*/ 6080922 w 6115796"/>
              <a:gd name="connsiteY68-44756" fmla="*/ 5561070 h 6858000"/>
              <a:gd name="connsiteX69-44757" fmla="*/ 6096949 w 6115796"/>
              <a:gd name="connsiteY69-44758" fmla="*/ 5648179 h 6858000"/>
              <a:gd name="connsiteX70-44759" fmla="*/ 6115796 w 6115796"/>
              <a:gd name="connsiteY70-44760" fmla="*/ 5862844 h 6858000"/>
              <a:gd name="connsiteX71-44761" fmla="*/ 6045436 w 6115796"/>
              <a:gd name="connsiteY71-44762" fmla="*/ 6124480 h 6858000"/>
              <a:gd name="connsiteX72-44763" fmla="*/ 6030489 w 6115796"/>
              <a:gd name="connsiteY72-44764" fmla="*/ 6317666 h 6858000"/>
              <a:gd name="connsiteX73-44765" fmla="*/ 6007492 w 6115796"/>
              <a:gd name="connsiteY73-44766" fmla="*/ 6440818 h 6858000"/>
              <a:gd name="connsiteX74-44767" fmla="*/ 6009467 w 6115796"/>
              <a:gd name="connsiteY74-44768" fmla="*/ 6487076 h 6858000"/>
              <a:gd name="connsiteX75-44769" fmla="*/ 5995064 w 6115796"/>
              <a:gd name="connsiteY75-44770" fmla="*/ 6540791 h 6858000"/>
              <a:gd name="connsiteX76-44771" fmla="*/ 5986207 w 6115796"/>
              <a:gd name="connsiteY76-44772" fmla="*/ 6695855 h 6858000"/>
              <a:gd name="connsiteX77-44773" fmla="*/ 5979428 w 6115796"/>
              <a:gd name="connsiteY77-44774" fmla="*/ 6754678 h 6858000"/>
              <a:gd name="connsiteX78-44775" fmla="*/ 5984543 w 6115796"/>
              <a:gd name="connsiteY78-44776" fmla="*/ 6811016 h 6858000"/>
              <a:gd name="connsiteX79-44777" fmla="*/ 5979671 w 6115796"/>
              <a:gd name="connsiteY79-44778" fmla="*/ 6858000 h 6858000"/>
              <a:gd name="connsiteX80-44779" fmla="*/ 0 w 6115796"/>
              <a:gd name="connsiteY80-44780" fmla="*/ 6858000 h 6858000"/>
              <a:gd name="connsiteX81-44781" fmla="*/ 0 w 6115796"/>
              <a:gd name="connsiteY81-44782" fmla="*/ 0 h 6858000"/>
              <a:gd name="connsiteX0-44783" fmla="*/ 0 w 6115796"/>
              <a:gd name="connsiteY0-44784" fmla="*/ 0 h 6858000"/>
              <a:gd name="connsiteX1-44785" fmla="*/ 4965888 w 6115796"/>
              <a:gd name="connsiteY1-44786" fmla="*/ 0 h 6858000"/>
              <a:gd name="connsiteX2-44787" fmla="*/ 4967767 w 6115796"/>
              <a:gd name="connsiteY2-44788" fmla="*/ 7930 h 6858000"/>
              <a:gd name="connsiteX3-44789" fmla="*/ 4979444 w 6115796"/>
              <a:gd name="connsiteY3-44790" fmla="*/ 43921 h 6858000"/>
              <a:gd name="connsiteX4-44791" fmla="*/ 5021173 w 6115796"/>
              <a:gd name="connsiteY4-44792" fmla="*/ 123738 h 6858000"/>
              <a:gd name="connsiteX5-44793" fmla="*/ 5075458 w 6115796"/>
              <a:gd name="connsiteY5-44794" fmla="*/ 264355 h 6858000"/>
              <a:gd name="connsiteX6-44795" fmla="*/ 5081175 w 6115796"/>
              <a:gd name="connsiteY6-44796" fmla="*/ 277448 h 6858000"/>
              <a:gd name="connsiteX7-44797" fmla="*/ 5097011 w 6115796"/>
              <a:gd name="connsiteY7-44798" fmla="*/ 355616 h 6858000"/>
              <a:gd name="connsiteX8-44799" fmla="*/ 5153000 w 6115796"/>
              <a:gd name="connsiteY8-44800" fmla="*/ 507134 h 6858000"/>
              <a:gd name="connsiteX9-44801" fmla="*/ 5171282 w 6115796"/>
              <a:gd name="connsiteY9-44802" fmla="*/ 602071 h 6858000"/>
              <a:gd name="connsiteX10-44803" fmla="*/ 5176196 w 6115796"/>
              <a:gd name="connsiteY10-44804" fmla="*/ 636822 h 6858000"/>
              <a:gd name="connsiteX11-44805" fmla="*/ 5189051 w 6115796"/>
              <a:gd name="connsiteY11-44806" fmla="*/ 782518 h 6858000"/>
              <a:gd name="connsiteX12-44807" fmla="*/ 5218707 w 6115796"/>
              <a:gd name="connsiteY12-44808" fmla="*/ 886387 h 6858000"/>
              <a:gd name="connsiteX13-44809" fmla="*/ 5221281 w 6115796"/>
              <a:gd name="connsiteY13-44810" fmla="*/ 920873 h 6858000"/>
              <a:gd name="connsiteX14-44811" fmla="*/ 5201018 w 6115796"/>
              <a:gd name="connsiteY14-44812" fmla="*/ 1095027 h 6858000"/>
              <a:gd name="connsiteX15-44813" fmla="*/ 5189234 w 6115796"/>
              <a:gd name="connsiteY15-44814" fmla="*/ 1217308 h 6858000"/>
              <a:gd name="connsiteX16-44815" fmla="*/ 5202769 w 6115796"/>
              <a:gd name="connsiteY16-44816" fmla="*/ 1269450 h 6858000"/>
              <a:gd name="connsiteX17-44817" fmla="*/ 5225968 w 6115796"/>
              <a:gd name="connsiteY17-44818" fmla="*/ 1357994 h 6858000"/>
              <a:gd name="connsiteX18-44819" fmla="*/ 5231437 w 6115796"/>
              <a:gd name="connsiteY18-44820" fmla="*/ 1373779 h 6858000"/>
              <a:gd name="connsiteX19-44821" fmla="*/ 5237226 w 6115796"/>
              <a:gd name="connsiteY19-44822" fmla="*/ 1441327 h 6858000"/>
              <a:gd name="connsiteX20-44823" fmla="*/ 5255653 w 6115796"/>
              <a:gd name="connsiteY20-44824" fmla="*/ 1524712 h 6858000"/>
              <a:gd name="connsiteX21-44825" fmla="*/ 5263491 w 6115796"/>
              <a:gd name="connsiteY21-44826" fmla="*/ 1642938 h 6858000"/>
              <a:gd name="connsiteX22-44827" fmla="*/ 5256552 w 6115796"/>
              <a:gd name="connsiteY22-44828" fmla="*/ 1672509 h 6858000"/>
              <a:gd name="connsiteX23-44829" fmla="*/ 5266931 w 6115796"/>
              <a:gd name="connsiteY23-44830" fmla="*/ 1866147 h 6858000"/>
              <a:gd name="connsiteX24-44831" fmla="*/ 5255696 w 6115796"/>
              <a:gd name="connsiteY24-44832" fmla="*/ 1953770 h 6858000"/>
              <a:gd name="connsiteX25-44833" fmla="*/ 5252592 w 6115796"/>
              <a:gd name="connsiteY25-44834" fmla="*/ 2092210 h 6858000"/>
              <a:gd name="connsiteX26-44835" fmla="*/ 5250104 w 6115796"/>
              <a:gd name="connsiteY26-44836" fmla="*/ 2249166 h 6858000"/>
              <a:gd name="connsiteX27-44837" fmla="*/ 5250644 w 6115796"/>
              <a:gd name="connsiteY27-44838" fmla="*/ 2266619 h 6858000"/>
              <a:gd name="connsiteX28-44839" fmla="*/ 5293877 w 6115796"/>
              <a:gd name="connsiteY28-44840" fmla="*/ 2368649 h 6858000"/>
              <a:gd name="connsiteX29-44841" fmla="*/ 5311338 w 6115796"/>
              <a:gd name="connsiteY29-44842" fmla="*/ 2404034 h 6858000"/>
              <a:gd name="connsiteX30-44843" fmla="*/ 5338366 w 6115796"/>
              <a:gd name="connsiteY30-44844" fmla="*/ 2465052 h 6858000"/>
              <a:gd name="connsiteX31-44845" fmla="*/ 5371263 w 6115796"/>
              <a:gd name="connsiteY31-44846" fmla="*/ 2586413 h 6858000"/>
              <a:gd name="connsiteX32-44847" fmla="*/ 5407503 w 6115796"/>
              <a:gd name="connsiteY32-44848" fmla="*/ 2786290 h 6858000"/>
              <a:gd name="connsiteX33-44849" fmla="*/ 5407356 w 6115796"/>
              <a:gd name="connsiteY33-44850" fmla="*/ 2787545 h 6858000"/>
              <a:gd name="connsiteX34-44851" fmla="*/ 5457023 w 6115796"/>
              <a:gd name="connsiteY34-44852" fmla="*/ 2858292 h 6858000"/>
              <a:gd name="connsiteX35-44853" fmla="*/ 5484061 w 6115796"/>
              <a:gd name="connsiteY35-44854" fmla="*/ 2919216 h 6858000"/>
              <a:gd name="connsiteX36-44855" fmla="*/ 5491940 w 6115796"/>
              <a:gd name="connsiteY36-44856" fmla="*/ 3015985 h 6858000"/>
              <a:gd name="connsiteX37-44857" fmla="*/ 5503944 w 6115796"/>
              <a:gd name="connsiteY37-44858" fmla="*/ 3123335 h 6858000"/>
              <a:gd name="connsiteX38-44859" fmla="*/ 5516007 w 6115796"/>
              <a:gd name="connsiteY38-44860" fmla="*/ 3258473 h 6858000"/>
              <a:gd name="connsiteX39-44861" fmla="*/ 5589758 w 6115796"/>
              <a:gd name="connsiteY39-44862" fmla="*/ 3453699 h 6858000"/>
              <a:gd name="connsiteX40-44863" fmla="*/ 5596144 w 6115796"/>
              <a:gd name="connsiteY40-44864" fmla="*/ 3534624 h 6858000"/>
              <a:gd name="connsiteX41-44865" fmla="*/ 5597750 w 6115796"/>
              <a:gd name="connsiteY41-44866" fmla="*/ 3534129 h 6858000"/>
              <a:gd name="connsiteX42-44867" fmla="*/ 5618377 w 6115796"/>
              <a:gd name="connsiteY42-44868" fmla="*/ 3588431 h 6858000"/>
              <a:gd name="connsiteX43-44869" fmla="*/ 5655472 w 6115796"/>
              <a:gd name="connsiteY43-44870" fmla="*/ 3678877 h 6858000"/>
              <a:gd name="connsiteX44-44871" fmla="*/ 5683015 w 6115796"/>
              <a:gd name="connsiteY44-44872" fmla="*/ 3762025 h 6858000"/>
              <a:gd name="connsiteX45-44873" fmla="*/ 5696643 w 6115796"/>
              <a:gd name="connsiteY45-44874" fmla="*/ 3773888 h 6858000"/>
              <a:gd name="connsiteX46-44875" fmla="*/ 5768491 w 6115796"/>
              <a:gd name="connsiteY46-44876" fmla="*/ 3914399 h 6858000"/>
              <a:gd name="connsiteX47-44877" fmla="*/ 5793123 w 6115796"/>
              <a:gd name="connsiteY47-44878" fmla="*/ 3969952 h 6858000"/>
              <a:gd name="connsiteX48-44879" fmla="*/ 5808321 w 6115796"/>
              <a:gd name="connsiteY48-44880" fmla="*/ 3988153 h 6858000"/>
              <a:gd name="connsiteX49-44881" fmla="*/ 5825621 w 6115796"/>
              <a:gd name="connsiteY49-44882" fmla="*/ 4015525 h 6858000"/>
              <a:gd name="connsiteX50-44883" fmla="*/ 5860672 w 6115796"/>
              <a:gd name="connsiteY50-44884" fmla="*/ 4061579 h 6858000"/>
              <a:gd name="connsiteX51-44885" fmla="*/ 5894095 w 6115796"/>
              <a:gd name="connsiteY51-44886" fmla="*/ 4128857 h 6858000"/>
              <a:gd name="connsiteX52-44887" fmla="*/ 5903513 w 6115796"/>
              <a:gd name="connsiteY52-44888" fmla="*/ 4187661 h 6858000"/>
              <a:gd name="connsiteX53-44889" fmla="*/ 5946705 w 6115796"/>
              <a:gd name="connsiteY53-44890" fmla="*/ 4428051 h 6858000"/>
              <a:gd name="connsiteX54-44891" fmla="*/ 5949261 w 6115796"/>
              <a:gd name="connsiteY54-44892" fmla="*/ 4449185 h 6858000"/>
              <a:gd name="connsiteX55-44893" fmla="*/ 5968960 w 6115796"/>
              <a:gd name="connsiteY55-44894" fmla="*/ 4482655 h 6858000"/>
              <a:gd name="connsiteX56-44895" fmla="*/ 5998138 w 6115796"/>
              <a:gd name="connsiteY56-44896" fmla="*/ 4697518 h 6858000"/>
              <a:gd name="connsiteX57-44897" fmla="*/ 6007819 w 6115796"/>
              <a:gd name="connsiteY57-44898" fmla="*/ 4858148 h 6858000"/>
              <a:gd name="connsiteX58-44899" fmla="*/ 6007749 w 6115796"/>
              <a:gd name="connsiteY58-44900" fmla="*/ 4964715 h 6858000"/>
              <a:gd name="connsiteX59-44901" fmla="*/ 6005269 w 6115796"/>
              <a:gd name="connsiteY59-44902" fmla="*/ 5150567 h 6858000"/>
              <a:gd name="connsiteX60-44903" fmla="*/ 6001127 w 6115796"/>
              <a:gd name="connsiteY60-44904" fmla="*/ 5164609 h 6858000"/>
              <a:gd name="connsiteX61-44905" fmla="*/ 5998514 w 6115796"/>
              <a:gd name="connsiteY61-44906" fmla="*/ 5189673 h 6858000"/>
              <a:gd name="connsiteX62-44907" fmla="*/ 6018409 w 6115796"/>
              <a:gd name="connsiteY62-44908" fmla="*/ 5227157 h 6858000"/>
              <a:gd name="connsiteX63-44909" fmla="*/ 6036748 w 6115796"/>
              <a:gd name="connsiteY63-44910" fmla="*/ 5322752 h 6858000"/>
              <a:gd name="connsiteX64-44911" fmla="*/ 6037677 w 6115796"/>
              <a:gd name="connsiteY64-44912" fmla="*/ 5354807 h 6858000"/>
              <a:gd name="connsiteX65-44913" fmla="*/ 6053435 w 6115796"/>
              <a:gd name="connsiteY65-44914" fmla="*/ 5387547 h 6858000"/>
              <a:gd name="connsiteX66-44915" fmla="*/ 6068640 w 6115796"/>
              <a:gd name="connsiteY66-44916" fmla="*/ 5474503 h 6858000"/>
              <a:gd name="connsiteX67-44917" fmla="*/ 6080922 w 6115796"/>
              <a:gd name="connsiteY67-44918" fmla="*/ 5561070 h 6858000"/>
              <a:gd name="connsiteX68-44919" fmla="*/ 6096949 w 6115796"/>
              <a:gd name="connsiteY68-44920" fmla="*/ 5648179 h 6858000"/>
              <a:gd name="connsiteX69-44921" fmla="*/ 6115796 w 6115796"/>
              <a:gd name="connsiteY69-44922" fmla="*/ 5862844 h 6858000"/>
              <a:gd name="connsiteX70-44923" fmla="*/ 6045436 w 6115796"/>
              <a:gd name="connsiteY70-44924" fmla="*/ 6124480 h 6858000"/>
              <a:gd name="connsiteX71-44925" fmla="*/ 6030489 w 6115796"/>
              <a:gd name="connsiteY71-44926" fmla="*/ 6317666 h 6858000"/>
              <a:gd name="connsiteX72-44927" fmla="*/ 6007492 w 6115796"/>
              <a:gd name="connsiteY72-44928" fmla="*/ 6440818 h 6858000"/>
              <a:gd name="connsiteX73-44929" fmla="*/ 6009467 w 6115796"/>
              <a:gd name="connsiteY73-44930" fmla="*/ 6487076 h 6858000"/>
              <a:gd name="connsiteX74-44931" fmla="*/ 5995064 w 6115796"/>
              <a:gd name="connsiteY74-44932" fmla="*/ 6540791 h 6858000"/>
              <a:gd name="connsiteX75-44933" fmla="*/ 5986207 w 6115796"/>
              <a:gd name="connsiteY75-44934" fmla="*/ 6695855 h 6858000"/>
              <a:gd name="connsiteX76-44935" fmla="*/ 5979428 w 6115796"/>
              <a:gd name="connsiteY76-44936" fmla="*/ 6754678 h 6858000"/>
              <a:gd name="connsiteX77-44937" fmla="*/ 5984543 w 6115796"/>
              <a:gd name="connsiteY77-44938" fmla="*/ 6811016 h 6858000"/>
              <a:gd name="connsiteX78-44939" fmla="*/ 5979671 w 6115796"/>
              <a:gd name="connsiteY78-44940" fmla="*/ 6858000 h 6858000"/>
              <a:gd name="connsiteX79-44941" fmla="*/ 0 w 6115796"/>
              <a:gd name="connsiteY79-44942" fmla="*/ 6858000 h 6858000"/>
              <a:gd name="connsiteX80-44943" fmla="*/ 0 w 6115796"/>
              <a:gd name="connsiteY80-44944" fmla="*/ 0 h 6858000"/>
              <a:gd name="connsiteX0-44945" fmla="*/ 0 w 6115796"/>
              <a:gd name="connsiteY0-44946" fmla="*/ 0 h 6858000"/>
              <a:gd name="connsiteX1-44947" fmla="*/ 4965888 w 6115796"/>
              <a:gd name="connsiteY1-44948" fmla="*/ 0 h 6858000"/>
              <a:gd name="connsiteX2-44949" fmla="*/ 4967767 w 6115796"/>
              <a:gd name="connsiteY2-44950" fmla="*/ 7930 h 6858000"/>
              <a:gd name="connsiteX3-44951" fmla="*/ 4979444 w 6115796"/>
              <a:gd name="connsiteY3-44952" fmla="*/ 43921 h 6858000"/>
              <a:gd name="connsiteX4-44953" fmla="*/ 5021173 w 6115796"/>
              <a:gd name="connsiteY4-44954" fmla="*/ 123738 h 6858000"/>
              <a:gd name="connsiteX5-44955" fmla="*/ 5075458 w 6115796"/>
              <a:gd name="connsiteY5-44956" fmla="*/ 264355 h 6858000"/>
              <a:gd name="connsiteX6-44957" fmla="*/ 5081175 w 6115796"/>
              <a:gd name="connsiteY6-44958" fmla="*/ 277448 h 6858000"/>
              <a:gd name="connsiteX7-44959" fmla="*/ 5097011 w 6115796"/>
              <a:gd name="connsiteY7-44960" fmla="*/ 355616 h 6858000"/>
              <a:gd name="connsiteX8-44961" fmla="*/ 5153000 w 6115796"/>
              <a:gd name="connsiteY8-44962" fmla="*/ 507134 h 6858000"/>
              <a:gd name="connsiteX9-44963" fmla="*/ 5171282 w 6115796"/>
              <a:gd name="connsiteY9-44964" fmla="*/ 602071 h 6858000"/>
              <a:gd name="connsiteX10-44965" fmla="*/ 5176196 w 6115796"/>
              <a:gd name="connsiteY10-44966" fmla="*/ 636822 h 6858000"/>
              <a:gd name="connsiteX11-44967" fmla="*/ 5189051 w 6115796"/>
              <a:gd name="connsiteY11-44968" fmla="*/ 782518 h 6858000"/>
              <a:gd name="connsiteX12-44969" fmla="*/ 5218707 w 6115796"/>
              <a:gd name="connsiteY12-44970" fmla="*/ 886387 h 6858000"/>
              <a:gd name="connsiteX13-44971" fmla="*/ 5221281 w 6115796"/>
              <a:gd name="connsiteY13-44972" fmla="*/ 920873 h 6858000"/>
              <a:gd name="connsiteX14-44973" fmla="*/ 5201018 w 6115796"/>
              <a:gd name="connsiteY14-44974" fmla="*/ 1095027 h 6858000"/>
              <a:gd name="connsiteX15-44975" fmla="*/ 5189234 w 6115796"/>
              <a:gd name="connsiteY15-44976" fmla="*/ 1217308 h 6858000"/>
              <a:gd name="connsiteX16-44977" fmla="*/ 5202769 w 6115796"/>
              <a:gd name="connsiteY16-44978" fmla="*/ 1269450 h 6858000"/>
              <a:gd name="connsiteX17-44979" fmla="*/ 5225968 w 6115796"/>
              <a:gd name="connsiteY17-44980" fmla="*/ 1357994 h 6858000"/>
              <a:gd name="connsiteX18-44981" fmla="*/ 5231437 w 6115796"/>
              <a:gd name="connsiteY18-44982" fmla="*/ 1373779 h 6858000"/>
              <a:gd name="connsiteX19-44983" fmla="*/ 5237226 w 6115796"/>
              <a:gd name="connsiteY19-44984" fmla="*/ 1441327 h 6858000"/>
              <a:gd name="connsiteX20-44985" fmla="*/ 5255653 w 6115796"/>
              <a:gd name="connsiteY20-44986" fmla="*/ 1524712 h 6858000"/>
              <a:gd name="connsiteX21-44987" fmla="*/ 5263491 w 6115796"/>
              <a:gd name="connsiteY21-44988" fmla="*/ 1642938 h 6858000"/>
              <a:gd name="connsiteX22-44989" fmla="*/ 5256552 w 6115796"/>
              <a:gd name="connsiteY22-44990" fmla="*/ 1672509 h 6858000"/>
              <a:gd name="connsiteX23-44991" fmla="*/ 5266931 w 6115796"/>
              <a:gd name="connsiteY23-44992" fmla="*/ 1866147 h 6858000"/>
              <a:gd name="connsiteX24-44993" fmla="*/ 5255696 w 6115796"/>
              <a:gd name="connsiteY24-44994" fmla="*/ 1953770 h 6858000"/>
              <a:gd name="connsiteX25-44995" fmla="*/ 5252592 w 6115796"/>
              <a:gd name="connsiteY25-44996" fmla="*/ 2092210 h 6858000"/>
              <a:gd name="connsiteX26-44997" fmla="*/ 5257248 w 6115796"/>
              <a:gd name="connsiteY26-44998" fmla="*/ 2203922 h 6858000"/>
              <a:gd name="connsiteX27-44999" fmla="*/ 5250644 w 6115796"/>
              <a:gd name="connsiteY27-45000" fmla="*/ 2266619 h 6858000"/>
              <a:gd name="connsiteX28-45001" fmla="*/ 5293877 w 6115796"/>
              <a:gd name="connsiteY28-45002" fmla="*/ 2368649 h 6858000"/>
              <a:gd name="connsiteX29-45003" fmla="*/ 5311338 w 6115796"/>
              <a:gd name="connsiteY29-45004" fmla="*/ 2404034 h 6858000"/>
              <a:gd name="connsiteX30-45005" fmla="*/ 5338366 w 6115796"/>
              <a:gd name="connsiteY30-45006" fmla="*/ 2465052 h 6858000"/>
              <a:gd name="connsiteX31-45007" fmla="*/ 5371263 w 6115796"/>
              <a:gd name="connsiteY31-45008" fmla="*/ 2586413 h 6858000"/>
              <a:gd name="connsiteX32-45009" fmla="*/ 5407503 w 6115796"/>
              <a:gd name="connsiteY32-45010" fmla="*/ 2786290 h 6858000"/>
              <a:gd name="connsiteX33-45011" fmla="*/ 5407356 w 6115796"/>
              <a:gd name="connsiteY33-45012" fmla="*/ 2787545 h 6858000"/>
              <a:gd name="connsiteX34-45013" fmla="*/ 5457023 w 6115796"/>
              <a:gd name="connsiteY34-45014" fmla="*/ 2858292 h 6858000"/>
              <a:gd name="connsiteX35-45015" fmla="*/ 5484061 w 6115796"/>
              <a:gd name="connsiteY35-45016" fmla="*/ 2919216 h 6858000"/>
              <a:gd name="connsiteX36-45017" fmla="*/ 5491940 w 6115796"/>
              <a:gd name="connsiteY36-45018" fmla="*/ 3015985 h 6858000"/>
              <a:gd name="connsiteX37-45019" fmla="*/ 5503944 w 6115796"/>
              <a:gd name="connsiteY37-45020" fmla="*/ 3123335 h 6858000"/>
              <a:gd name="connsiteX38-45021" fmla="*/ 5516007 w 6115796"/>
              <a:gd name="connsiteY38-45022" fmla="*/ 3258473 h 6858000"/>
              <a:gd name="connsiteX39-45023" fmla="*/ 5589758 w 6115796"/>
              <a:gd name="connsiteY39-45024" fmla="*/ 3453699 h 6858000"/>
              <a:gd name="connsiteX40-45025" fmla="*/ 5596144 w 6115796"/>
              <a:gd name="connsiteY40-45026" fmla="*/ 3534624 h 6858000"/>
              <a:gd name="connsiteX41-45027" fmla="*/ 5597750 w 6115796"/>
              <a:gd name="connsiteY41-45028" fmla="*/ 3534129 h 6858000"/>
              <a:gd name="connsiteX42-45029" fmla="*/ 5618377 w 6115796"/>
              <a:gd name="connsiteY42-45030" fmla="*/ 3588431 h 6858000"/>
              <a:gd name="connsiteX43-45031" fmla="*/ 5655472 w 6115796"/>
              <a:gd name="connsiteY43-45032" fmla="*/ 3678877 h 6858000"/>
              <a:gd name="connsiteX44-45033" fmla="*/ 5683015 w 6115796"/>
              <a:gd name="connsiteY44-45034" fmla="*/ 3762025 h 6858000"/>
              <a:gd name="connsiteX45-45035" fmla="*/ 5696643 w 6115796"/>
              <a:gd name="connsiteY45-45036" fmla="*/ 3773888 h 6858000"/>
              <a:gd name="connsiteX46-45037" fmla="*/ 5768491 w 6115796"/>
              <a:gd name="connsiteY46-45038" fmla="*/ 3914399 h 6858000"/>
              <a:gd name="connsiteX47-45039" fmla="*/ 5793123 w 6115796"/>
              <a:gd name="connsiteY47-45040" fmla="*/ 3969952 h 6858000"/>
              <a:gd name="connsiteX48-45041" fmla="*/ 5808321 w 6115796"/>
              <a:gd name="connsiteY48-45042" fmla="*/ 3988153 h 6858000"/>
              <a:gd name="connsiteX49-45043" fmla="*/ 5825621 w 6115796"/>
              <a:gd name="connsiteY49-45044" fmla="*/ 4015525 h 6858000"/>
              <a:gd name="connsiteX50-45045" fmla="*/ 5860672 w 6115796"/>
              <a:gd name="connsiteY50-45046" fmla="*/ 4061579 h 6858000"/>
              <a:gd name="connsiteX51-45047" fmla="*/ 5894095 w 6115796"/>
              <a:gd name="connsiteY51-45048" fmla="*/ 4128857 h 6858000"/>
              <a:gd name="connsiteX52-45049" fmla="*/ 5903513 w 6115796"/>
              <a:gd name="connsiteY52-45050" fmla="*/ 4187661 h 6858000"/>
              <a:gd name="connsiteX53-45051" fmla="*/ 5946705 w 6115796"/>
              <a:gd name="connsiteY53-45052" fmla="*/ 4428051 h 6858000"/>
              <a:gd name="connsiteX54-45053" fmla="*/ 5949261 w 6115796"/>
              <a:gd name="connsiteY54-45054" fmla="*/ 4449185 h 6858000"/>
              <a:gd name="connsiteX55-45055" fmla="*/ 5968960 w 6115796"/>
              <a:gd name="connsiteY55-45056" fmla="*/ 4482655 h 6858000"/>
              <a:gd name="connsiteX56-45057" fmla="*/ 5998138 w 6115796"/>
              <a:gd name="connsiteY56-45058" fmla="*/ 4697518 h 6858000"/>
              <a:gd name="connsiteX57-45059" fmla="*/ 6007819 w 6115796"/>
              <a:gd name="connsiteY57-45060" fmla="*/ 4858148 h 6858000"/>
              <a:gd name="connsiteX58-45061" fmla="*/ 6007749 w 6115796"/>
              <a:gd name="connsiteY58-45062" fmla="*/ 4964715 h 6858000"/>
              <a:gd name="connsiteX59-45063" fmla="*/ 6005269 w 6115796"/>
              <a:gd name="connsiteY59-45064" fmla="*/ 5150567 h 6858000"/>
              <a:gd name="connsiteX60-45065" fmla="*/ 6001127 w 6115796"/>
              <a:gd name="connsiteY60-45066" fmla="*/ 5164609 h 6858000"/>
              <a:gd name="connsiteX61-45067" fmla="*/ 5998514 w 6115796"/>
              <a:gd name="connsiteY61-45068" fmla="*/ 5189673 h 6858000"/>
              <a:gd name="connsiteX62-45069" fmla="*/ 6018409 w 6115796"/>
              <a:gd name="connsiteY62-45070" fmla="*/ 5227157 h 6858000"/>
              <a:gd name="connsiteX63-45071" fmla="*/ 6036748 w 6115796"/>
              <a:gd name="connsiteY63-45072" fmla="*/ 5322752 h 6858000"/>
              <a:gd name="connsiteX64-45073" fmla="*/ 6037677 w 6115796"/>
              <a:gd name="connsiteY64-45074" fmla="*/ 5354807 h 6858000"/>
              <a:gd name="connsiteX65-45075" fmla="*/ 6053435 w 6115796"/>
              <a:gd name="connsiteY65-45076" fmla="*/ 5387547 h 6858000"/>
              <a:gd name="connsiteX66-45077" fmla="*/ 6068640 w 6115796"/>
              <a:gd name="connsiteY66-45078" fmla="*/ 5474503 h 6858000"/>
              <a:gd name="connsiteX67-45079" fmla="*/ 6080922 w 6115796"/>
              <a:gd name="connsiteY67-45080" fmla="*/ 5561070 h 6858000"/>
              <a:gd name="connsiteX68-45081" fmla="*/ 6096949 w 6115796"/>
              <a:gd name="connsiteY68-45082" fmla="*/ 5648179 h 6858000"/>
              <a:gd name="connsiteX69-45083" fmla="*/ 6115796 w 6115796"/>
              <a:gd name="connsiteY69-45084" fmla="*/ 5862844 h 6858000"/>
              <a:gd name="connsiteX70-45085" fmla="*/ 6045436 w 6115796"/>
              <a:gd name="connsiteY70-45086" fmla="*/ 6124480 h 6858000"/>
              <a:gd name="connsiteX71-45087" fmla="*/ 6030489 w 6115796"/>
              <a:gd name="connsiteY71-45088" fmla="*/ 6317666 h 6858000"/>
              <a:gd name="connsiteX72-45089" fmla="*/ 6007492 w 6115796"/>
              <a:gd name="connsiteY72-45090" fmla="*/ 6440818 h 6858000"/>
              <a:gd name="connsiteX73-45091" fmla="*/ 6009467 w 6115796"/>
              <a:gd name="connsiteY73-45092" fmla="*/ 6487076 h 6858000"/>
              <a:gd name="connsiteX74-45093" fmla="*/ 5995064 w 6115796"/>
              <a:gd name="connsiteY74-45094" fmla="*/ 6540791 h 6858000"/>
              <a:gd name="connsiteX75-45095" fmla="*/ 5986207 w 6115796"/>
              <a:gd name="connsiteY75-45096" fmla="*/ 6695855 h 6858000"/>
              <a:gd name="connsiteX76-45097" fmla="*/ 5979428 w 6115796"/>
              <a:gd name="connsiteY76-45098" fmla="*/ 6754678 h 6858000"/>
              <a:gd name="connsiteX77-45099" fmla="*/ 5984543 w 6115796"/>
              <a:gd name="connsiteY77-45100" fmla="*/ 6811016 h 6858000"/>
              <a:gd name="connsiteX78-45101" fmla="*/ 5979671 w 6115796"/>
              <a:gd name="connsiteY78-45102" fmla="*/ 6858000 h 6858000"/>
              <a:gd name="connsiteX79-45103" fmla="*/ 0 w 6115796"/>
              <a:gd name="connsiteY79-45104" fmla="*/ 6858000 h 6858000"/>
              <a:gd name="connsiteX80-45105" fmla="*/ 0 w 6115796"/>
              <a:gd name="connsiteY80-45106" fmla="*/ 0 h 6858000"/>
              <a:gd name="connsiteX0-45107" fmla="*/ 0 w 6115796"/>
              <a:gd name="connsiteY0-45108" fmla="*/ 0 h 6858000"/>
              <a:gd name="connsiteX1-45109" fmla="*/ 4965888 w 6115796"/>
              <a:gd name="connsiteY1-45110" fmla="*/ 0 h 6858000"/>
              <a:gd name="connsiteX2-45111" fmla="*/ 4967767 w 6115796"/>
              <a:gd name="connsiteY2-45112" fmla="*/ 7930 h 6858000"/>
              <a:gd name="connsiteX3-45113" fmla="*/ 4979444 w 6115796"/>
              <a:gd name="connsiteY3-45114" fmla="*/ 43921 h 6858000"/>
              <a:gd name="connsiteX4-45115" fmla="*/ 5021173 w 6115796"/>
              <a:gd name="connsiteY4-45116" fmla="*/ 123738 h 6858000"/>
              <a:gd name="connsiteX5-45117" fmla="*/ 5075458 w 6115796"/>
              <a:gd name="connsiteY5-45118" fmla="*/ 264355 h 6858000"/>
              <a:gd name="connsiteX6-45119" fmla="*/ 5081175 w 6115796"/>
              <a:gd name="connsiteY6-45120" fmla="*/ 277448 h 6858000"/>
              <a:gd name="connsiteX7-45121" fmla="*/ 5097011 w 6115796"/>
              <a:gd name="connsiteY7-45122" fmla="*/ 355616 h 6858000"/>
              <a:gd name="connsiteX8-45123" fmla="*/ 5153000 w 6115796"/>
              <a:gd name="connsiteY8-45124" fmla="*/ 507134 h 6858000"/>
              <a:gd name="connsiteX9-45125" fmla="*/ 5171282 w 6115796"/>
              <a:gd name="connsiteY9-45126" fmla="*/ 602071 h 6858000"/>
              <a:gd name="connsiteX10-45127" fmla="*/ 5176196 w 6115796"/>
              <a:gd name="connsiteY10-45128" fmla="*/ 636822 h 6858000"/>
              <a:gd name="connsiteX11-45129" fmla="*/ 5189051 w 6115796"/>
              <a:gd name="connsiteY11-45130" fmla="*/ 782518 h 6858000"/>
              <a:gd name="connsiteX12-45131" fmla="*/ 5218707 w 6115796"/>
              <a:gd name="connsiteY12-45132" fmla="*/ 886387 h 6858000"/>
              <a:gd name="connsiteX13-45133" fmla="*/ 5221281 w 6115796"/>
              <a:gd name="connsiteY13-45134" fmla="*/ 920873 h 6858000"/>
              <a:gd name="connsiteX14-45135" fmla="*/ 5201018 w 6115796"/>
              <a:gd name="connsiteY14-45136" fmla="*/ 1095027 h 6858000"/>
              <a:gd name="connsiteX15-45137" fmla="*/ 5189234 w 6115796"/>
              <a:gd name="connsiteY15-45138" fmla="*/ 1217308 h 6858000"/>
              <a:gd name="connsiteX16-45139" fmla="*/ 5202769 w 6115796"/>
              <a:gd name="connsiteY16-45140" fmla="*/ 1269450 h 6858000"/>
              <a:gd name="connsiteX17-45141" fmla="*/ 5225968 w 6115796"/>
              <a:gd name="connsiteY17-45142" fmla="*/ 1357994 h 6858000"/>
              <a:gd name="connsiteX18-45143" fmla="*/ 5231437 w 6115796"/>
              <a:gd name="connsiteY18-45144" fmla="*/ 1373779 h 6858000"/>
              <a:gd name="connsiteX19-45145" fmla="*/ 5237226 w 6115796"/>
              <a:gd name="connsiteY19-45146" fmla="*/ 1441327 h 6858000"/>
              <a:gd name="connsiteX20-45147" fmla="*/ 5255653 w 6115796"/>
              <a:gd name="connsiteY20-45148" fmla="*/ 1524712 h 6858000"/>
              <a:gd name="connsiteX21-45149" fmla="*/ 5263491 w 6115796"/>
              <a:gd name="connsiteY21-45150" fmla="*/ 1642938 h 6858000"/>
              <a:gd name="connsiteX22-45151" fmla="*/ 5256552 w 6115796"/>
              <a:gd name="connsiteY22-45152" fmla="*/ 1672509 h 6858000"/>
              <a:gd name="connsiteX23-45153" fmla="*/ 5266931 w 6115796"/>
              <a:gd name="connsiteY23-45154" fmla="*/ 1866147 h 6858000"/>
              <a:gd name="connsiteX24-45155" fmla="*/ 5255696 w 6115796"/>
              <a:gd name="connsiteY24-45156" fmla="*/ 1953770 h 6858000"/>
              <a:gd name="connsiteX25-45157" fmla="*/ 5252592 w 6115796"/>
              <a:gd name="connsiteY25-45158" fmla="*/ 2092210 h 6858000"/>
              <a:gd name="connsiteX26-45159" fmla="*/ 5257248 w 6115796"/>
              <a:gd name="connsiteY26-45160" fmla="*/ 2203922 h 6858000"/>
              <a:gd name="connsiteX27-45161" fmla="*/ 5250644 w 6115796"/>
              <a:gd name="connsiteY27-45162" fmla="*/ 2266619 h 6858000"/>
              <a:gd name="connsiteX28-45163" fmla="*/ 5293877 w 6115796"/>
              <a:gd name="connsiteY28-45164" fmla="*/ 2368649 h 6858000"/>
              <a:gd name="connsiteX29-45165" fmla="*/ 5311338 w 6115796"/>
              <a:gd name="connsiteY29-45166" fmla="*/ 2404034 h 6858000"/>
              <a:gd name="connsiteX30-45167" fmla="*/ 5338366 w 6115796"/>
              <a:gd name="connsiteY30-45168" fmla="*/ 2465052 h 6858000"/>
              <a:gd name="connsiteX31-45169" fmla="*/ 5371263 w 6115796"/>
              <a:gd name="connsiteY31-45170" fmla="*/ 2586413 h 6858000"/>
              <a:gd name="connsiteX32-45171" fmla="*/ 5407503 w 6115796"/>
              <a:gd name="connsiteY32-45172" fmla="*/ 2786290 h 6858000"/>
              <a:gd name="connsiteX33-45173" fmla="*/ 5407356 w 6115796"/>
              <a:gd name="connsiteY33-45174" fmla="*/ 2787545 h 6858000"/>
              <a:gd name="connsiteX34-45175" fmla="*/ 5457023 w 6115796"/>
              <a:gd name="connsiteY34-45176" fmla="*/ 2858292 h 6858000"/>
              <a:gd name="connsiteX35-45177" fmla="*/ 5484061 w 6115796"/>
              <a:gd name="connsiteY35-45178" fmla="*/ 2919216 h 6858000"/>
              <a:gd name="connsiteX36-45179" fmla="*/ 5491940 w 6115796"/>
              <a:gd name="connsiteY36-45180" fmla="*/ 3015985 h 6858000"/>
              <a:gd name="connsiteX37-45181" fmla="*/ 5503944 w 6115796"/>
              <a:gd name="connsiteY37-45182" fmla="*/ 3123335 h 6858000"/>
              <a:gd name="connsiteX38-45183" fmla="*/ 5516007 w 6115796"/>
              <a:gd name="connsiteY38-45184" fmla="*/ 3258473 h 6858000"/>
              <a:gd name="connsiteX39-45185" fmla="*/ 5589758 w 6115796"/>
              <a:gd name="connsiteY39-45186" fmla="*/ 3453699 h 6858000"/>
              <a:gd name="connsiteX40-45187" fmla="*/ 5596144 w 6115796"/>
              <a:gd name="connsiteY40-45188" fmla="*/ 3534624 h 6858000"/>
              <a:gd name="connsiteX41-45189" fmla="*/ 5597750 w 6115796"/>
              <a:gd name="connsiteY41-45190" fmla="*/ 3534129 h 6858000"/>
              <a:gd name="connsiteX42-45191" fmla="*/ 5618377 w 6115796"/>
              <a:gd name="connsiteY42-45192" fmla="*/ 3588431 h 6858000"/>
              <a:gd name="connsiteX43-45193" fmla="*/ 5655472 w 6115796"/>
              <a:gd name="connsiteY43-45194" fmla="*/ 3678877 h 6858000"/>
              <a:gd name="connsiteX44-45195" fmla="*/ 5683015 w 6115796"/>
              <a:gd name="connsiteY44-45196" fmla="*/ 3762025 h 6858000"/>
              <a:gd name="connsiteX45-45197" fmla="*/ 5696643 w 6115796"/>
              <a:gd name="connsiteY45-45198" fmla="*/ 3773888 h 6858000"/>
              <a:gd name="connsiteX46-45199" fmla="*/ 5768491 w 6115796"/>
              <a:gd name="connsiteY46-45200" fmla="*/ 3914399 h 6858000"/>
              <a:gd name="connsiteX47-45201" fmla="*/ 5793123 w 6115796"/>
              <a:gd name="connsiteY47-45202" fmla="*/ 3969952 h 6858000"/>
              <a:gd name="connsiteX48-45203" fmla="*/ 5808321 w 6115796"/>
              <a:gd name="connsiteY48-45204" fmla="*/ 3988153 h 6858000"/>
              <a:gd name="connsiteX49-45205" fmla="*/ 5825621 w 6115796"/>
              <a:gd name="connsiteY49-45206" fmla="*/ 4015525 h 6858000"/>
              <a:gd name="connsiteX50-45207" fmla="*/ 5860672 w 6115796"/>
              <a:gd name="connsiteY50-45208" fmla="*/ 4061579 h 6858000"/>
              <a:gd name="connsiteX51-45209" fmla="*/ 5894095 w 6115796"/>
              <a:gd name="connsiteY51-45210" fmla="*/ 4128857 h 6858000"/>
              <a:gd name="connsiteX52-45211" fmla="*/ 5903513 w 6115796"/>
              <a:gd name="connsiteY52-45212" fmla="*/ 4187661 h 6858000"/>
              <a:gd name="connsiteX53-45213" fmla="*/ 5946705 w 6115796"/>
              <a:gd name="connsiteY53-45214" fmla="*/ 4428051 h 6858000"/>
              <a:gd name="connsiteX54-45215" fmla="*/ 5949261 w 6115796"/>
              <a:gd name="connsiteY54-45216" fmla="*/ 4449185 h 6858000"/>
              <a:gd name="connsiteX55-45217" fmla="*/ 5968960 w 6115796"/>
              <a:gd name="connsiteY55-45218" fmla="*/ 4482655 h 6858000"/>
              <a:gd name="connsiteX56-45219" fmla="*/ 5998138 w 6115796"/>
              <a:gd name="connsiteY56-45220" fmla="*/ 4697518 h 6858000"/>
              <a:gd name="connsiteX57-45221" fmla="*/ 6007819 w 6115796"/>
              <a:gd name="connsiteY57-45222" fmla="*/ 4858148 h 6858000"/>
              <a:gd name="connsiteX58-45223" fmla="*/ 6007749 w 6115796"/>
              <a:gd name="connsiteY58-45224" fmla="*/ 4964715 h 6858000"/>
              <a:gd name="connsiteX59-45225" fmla="*/ 6005269 w 6115796"/>
              <a:gd name="connsiteY59-45226" fmla="*/ 5150567 h 6858000"/>
              <a:gd name="connsiteX60-45227" fmla="*/ 6001127 w 6115796"/>
              <a:gd name="connsiteY60-45228" fmla="*/ 5164609 h 6858000"/>
              <a:gd name="connsiteX61-45229" fmla="*/ 5998514 w 6115796"/>
              <a:gd name="connsiteY61-45230" fmla="*/ 5189673 h 6858000"/>
              <a:gd name="connsiteX62-45231" fmla="*/ 6018409 w 6115796"/>
              <a:gd name="connsiteY62-45232" fmla="*/ 5227157 h 6858000"/>
              <a:gd name="connsiteX63-45233" fmla="*/ 6036748 w 6115796"/>
              <a:gd name="connsiteY63-45234" fmla="*/ 5322752 h 6858000"/>
              <a:gd name="connsiteX64-45235" fmla="*/ 6037677 w 6115796"/>
              <a:gd name="connsiteY64-45236" fmla="*/ 5354807 h 6858000"/>
              <a:gd name="connsiteX65-45237" fmla="*/ 6053435 w 6115796"/>
              <a:gd name="connsiteY65-45238" fmla="*/ 5387547 h 6858000"/>
              <a:gd name="connsiteX66-45239" fmla="*/ 6068640 w 6115796"/>
              <a:gd name="connsiteY66-45240" fmla="*/ 5474503 h 6858000"/>
              <a:gd name="connsiteX67-45241" fmla="*/ 6080922 w 6115796"/>
              <a:gd name="connsiteY67-45242" fmla="*/ 5561070 h 6858000"/>
              <a:gd name="connsiteX68-45243" fmla="*/ 6096949 w 6115796"/>
              <a:gd name="connsiteY68-45244" fmla="*/ 5648179 h 6858000"/>
              <a:gd name="connsiteX69-45245" fmla="*/ 6115796 w 6115796"/>
              <a:gd name="connsiteY69-45246" fmla="*/ 5862844 h 6858000"/>
              <a:gd name="connsiteX70-45247" fmla="*/ 6045436 w 6115796"/>
              <a:gd name="connsiteY70-45248" fmla="*/ 6124480 h 6858000"/>
              <a:gd name="connsiteX71-45249" fmla="*/ 6030489 w 6115796"/>
              <a:gd name="connsiteY71-45250" fmla="*/ 6317666 h 6858000"/>
              <a:gd name="connsiteX72-45251" fmla="*/ 6007492 w 6115796"/>
              <a:gd name="connsiteY72-45252" fmla="*/ 6440818 h 6858000"/>
              <a:gd name="connsiteX73-45253" fmla="*/ 6009467 w 6115796"/>
              <a:gd name="connsiteY73-45254" fmla="*/ 6487076 h 6858000"/>
              <a:gd name="connsiteX74-45255" fmla="*/ 5995064 w 6115796"/>
              <a:gd name="connsiteY74-45256" fmla="*/ 6540791 h 6858000"/>
              <a:gd name="connsiteX75-45257" fmla="*/ 5986207 w 6115796"/>
              <a:gd name="connsiteY75-45258" fmla="*/ 6695855 h 6858000"/>
              <a:gd name="connsiteX76-45259" fmla="*/ 5979428 w 6115796"/>
              <a:gd name="connsiteY76-45260" fmla="*/ 6754678 h 6858000"/>
              <a:gd name="connsiteX77-45261" fmla="*/ 5984543 w 6115796"/>
              <a:gd name="connsiteY77-45262" fmla="*/ 6811016 h 6858000"/>
              <a:gd name="connsiteX78-45263" fmla="*/ 5979671 w 6115796"/>
              <a:gd name="connsiteY78-45264" fmla="*/ 6858000 h 6858000"/>
              <a:gd name="connsiteX79-45265" fmla="*/ 0 w 6115796"/>
              <a:gd name="connsiteY79-45266" fmla="*/ 6858000 h 6858000"/>
              <a:gd name="connsiteX80-45267" fmla="*/ 0 w 6115796"/>
              <a:gd name="connsiteY80-45268" fmla="*/ 0 h 6858000"/>
              <a:gd name="connsiteX0-45269" fmla="*/ 0 w 6115796"/>
              <a:gd name="connsiteY0-45270" fmla="*/ 0 h 6858000"/>
              <a:gd name="connsiteX1-45271" fmla="*/ 4965888 w 6115796"/>
              <a:gd name="connsiteY1-45272" fmla="*/ 0 h 6858000"/>
              <a:gd name="connsiteX2-45273" fmla="*/ 4967767 w 6115796"/>
              <a:gd name="connsiteY2-45274" fmla="*/ 7930 h 6858000"/>
              <a:gd name="connsiteX3-45275" fmla="*/ 4979444 w 6115796"/>
              <a:gd name="connsiteY3-45276" fmla="*/ 43921 h 6858000"/>
              <a:gd name="connsiteX4-45277" fmla="*/ 5021173 w 6115796"/>
              <a:gd name="connsiteY4-45278" fmla="*/ 123738 h 6858000"/>
              <a:gd name="connsiteX5-45279" fmla="*/ 5075458 w 6115796"/>
              <a:gd name="connsiteY5-45280" fmla="*/ 264355 h 6858000"/>
              <a:gd name="connsiteX6-45281" fmla="*/ 5081175 w 6115796"/>
              <a:gd name="connsiteY6-45282" fmla="*/ 277448 h 6858000"/>
              <a:gd name="connsiteX7-45283" fmla="*/ 5097011 w 6115796"/>
              <a:gd name="connsiteY7-45284" fmla="*/ 355616 h 6858000"/>
              <a:gd name="connsiteX8-45285" fmla="*/ 5153000 w 6115796"/>
              <a:gd name="connsiteY8-45286" fmla="*/ 507134 h 6858000"/>
              <a:gd name="connsiteX9-45287" fmla="*/ 5171282 w 6115796"/>
              <a:gd name="connsiteY9-45288" fmla="*/ 602071 h 6858000"/>
              <a:gd name="connsiteX10-45289" fmla="*/ 5176196 w 6115796"/>
              <a:gd name="connsiteY10-45290" fmla="*/ 636822 h 6858000"/>
              <a:gd name="connsiteX11-45291" fmla="*/ 5189051 w 6115796"/>
              <a:gd name="connsiteY11-45292" fmla="*/ 782518 h 6858000"/>
              <a:gd name="connsiteX12-45293" fmla="*/ 5218707 w 6115796"/>
              <a:gd name="connsiteY12-45294" fmla="*/ 886387 h 6858000"/>
              <a:gd name="connsiteX13-45295" fmla="*/ 5221281 w 6115796"/>
              <a:gd name="connsiteY13-45296" fmla="*/ 920873 h 6858000"/>
              <a:gd name="connsiteX14-45297" fmla="*/ 5201018 w 6115796"/>
              <a:gd name="connsiteY14-45298" fmla="*/ 1095027 h 6858000"/>
              <a:gd name="connsiteX15-45299" fmla="*/ 5189234 w 6115796"/>
              <a:gd name="connsiteY15-45300" fmla="*/ 1217308 h 6858000"/>
              <a:gd name="connsiteX16-45301" fmla="*/ 5202769 w 6115796"/>
              <a:gd name="connsiteY16-45302" fmla="*/ 1269450 h 6858000"/>
              <a:gd name="connsiteX17-45303" fmla="*/ 5225968 w 6115796"/>
              <a:gd name="connsiteY17-45304" fmla="*/ 1357994 h 6858000"/>
              <a:gd name="connsiteX18-45305" fmla="*/ 5231437 w 6115796"/>
              <a:gd name="connsiteY18-45306" fmla="*/ 1373779 h 6858000"/>
              <a:gd name="connsiteX19-45307" fmla="*/ 5237226 w 6115796"/>
              <a:gd name="connsiteY19-45308" fmla="*/ 1441327 h 6858000"/>
              <a:gd name="connsiteX20-45309" fmla="*/ 5255653 w 6115796"/>
              <a:gd name="connsiteY20-45310" fmla="*/ 1524712 h 6858000"/>
              <a:gd name="connsiteX21-45311" fmla="*/ 5263491 w 6115796"/>
              <a:gd name="connsiteY21-45312" fmla="*/ 1642938 h 6858000"/>
              <a:gd name="connsiteX22-45313" fmla="*/ 5256552 w 6115796"/>
              <a:gd name="connsiteY22-45314" fmla="*/ 1672509 h 6858000"/>
              <a:gd name="connsiteX23-45315" fmla="*/ 5266931 w 6115796"/>
              <a:gd name="connsiteY23-45316" fmla="*/ 1866147 h 6858000"/>
              <a:gd name="connsiteX24-45317" fmla="*/ 5255696 w 6115796"/>
              <a:gd name="connsiteY24-45318" fmla="*/ 1953770 h 6858000"/>
              <a:gd name="connsiteX25-45319" fmla="*/ 5252592 w 6115796"/>
              <a:gd name="connsiteY25-45320" fmla="*/ 2092210 h 6858000"/>
              <a:gd name="connsiteX26-45321" fmla="*/ 5257248 w 6115796"/>
              <a:gd name="connsiteY26-45322" fmla="*/ 2203922 h 6858000"/>
              <a:gd name="connsiteX27-45323" fmla="*/ 5262551 w 6115796"/>
              <a:gd name="connsiteY27-45324" fmla="*/ 2288050 h 6858000"/>
              <a:gd name="connsiteX28-45325" fmla="*/ 5293877 w 6115796"/>
              <a:gd name="connsiteY28-45326" fmla="*/ 2368649 h 6858000"/>
              <a:gd name="connsiteX29-45327" fmla="*/ 5311338 w 6115796"/>
              <a:gd name="connsiteY29-45328" fmla="*/ 2404034 h 6858000"/>
              <a:gd name="connsiteX30-45329" fmla="*/ 5338366 w 6115796"/>
              <a:gd name="connsiteY30-45330" fmla="*/ 2465052 h 6858000"/>
              <a:gd name="connsiteX31-45331" fmla="*/ 5371263 w 6115796"/>
              <a:gd name="connsiteY31-45332" fmla="*/ 2586413 h 6858000"/>
              <a:gd name="connsiteX32-45333" fmla="*/ 5407503 w 6115796"/>
              <a:gd name="connsiteY32-45334" fmla="*/ 2786290 h 6858000"/>
              <a:gd name="connsiteX33-45335" fmla="*/ 5407356 w 6115796"/>
              <a:gd name="connsiteY33-45336" fmla="*/ 2787545 h 6858000"/>
              <a:gd name="connsiteX34-45337" fmla="*/ 5457023 w 6115796"/>
              <a:gd name="connsiteY34-45338" fmla="*/ 2858292 h 6858000"/>
              <a:gd name="connsiteX35-45339" fmla="*/ 5484061 w 6115796"/>
              <a:gd name="connsiteY35-45340" fmla="*/ 2919216 h 6858000"/>
              <a:gd name="connsiteX36-45341" fmla="*/ 5491940 w 6115796"/>
              <a:gd name="connsiteY36-45342" fmla="*/ 3015985 h 6858000"/>
              <a:gd name="connsiteX37-45343" fmla="*/ 5503944 w 6115796"/>
              <a:gd name="connsiteY37-45344" fmla="*/ 3123335 h 6858000"/>
              <a:gd name="connsiteX38-45345" fmla="*/ 5516007 w 6115796"/>
              <a:gd name="connsiteY38-45346" fmla="*/ 3258473 h 6858000"/>
              <a:gd name="connsiteX39-45347" fmla="*/ 5589758 w 6115796"/>
              <a:gd name="connsiteY39-45348" fmla="*/ 3453699 h 6858000"/>
              <a:gd name="connsiteX40-45349" fmla="*/ 5596144 w 6115796"/>
              <a:gd name="connsiteY40-45350" fmla="*/ 3534624 h 6858000"/>
              <a:gd name="connsiteX41-45351" fmla="*/ 5597750 w 6115796"/>
              <a:gd name="connsiteY41-45352" fmla="*/ 3534129 h 6858000"/>
              <a:gd name="connsiteX42-45353" fmla="*/ 5618377 w 6115796"/>
              <a:gd name="connsiteY42-45354" fmla="*/ 3588431 h 6858000"/>
              <a:gd name="connsiteX43-45355" fmla="*/ 5655472 w 6115796"/>
              <a:gd name="connsiteY43-45356" fmla="*/ 3678877 h 6858000"/>
              <a:gd name="connsiteX44-45357" fmla="*/ 5683015 w 6115796"/>
              <a:gd name="connsiteY44-45358" fmla="*/ 3762025 h 6858000"/>
              <a:gd name="connsiteX45-45359" fmla="*/ 5696643 w 6115796"/>
              <a:gd name="connsiteY45-45360" fmla="*/ 3773888 h 6858000"/>
              <a:gd name="connsiteX46-45361" fmla="*/ 5768491 w 6115796"/>
              <a:gd name="connsiteY46-45362" fmla="*/ 3914399 h 6858000"/>
              <a:gd name="connsiteX47-45363" fmla="*/ 5793123 w 6115796"/>
              <a:gd name="connsiteY47-45364" fmla="*/ 3969952 h 6858000"/>
              <a:gd name="connsiteX48-45365" fmla="*/ 5808321 w 6115796"/>
              <a:gd name="connsiteY48-45366" fmla="*/ 3988153 h 6858000"/>
              <a:gd name="connsiteX49-45367" fmla="*/ 5825621 w 6115796"/>
              <a:gd name="connsiteY49-45368" fmla="*/ 4015525 h 6858000"/>
              <a:gd name="connsiteX50-45369" fmla="*/ 5860672 w 6115796"/>
              <a:gd name="connsiteY50-45370" fmla="*/ 4061579 h 6858000"/>
              <a:gd name="connsiteX51-45371" fmla="*/ 5894095 w 6115796"/>
              <a:gd name="connsiteY51-45372" fmla="*/ 4128857 h 6858000"/>
              <a:gd name="connsiteX52-45373" fmla="*/ 5903513 w 6115796"/>
              <a:gd name="connsiteY52-45374" fmla="*/ 4187661 h 6858000"/>
              <a:gd name="connsiteX53-45375" fmla="*/ 5946705 w 6115796"/>
              <a:gd name="connsiteY53-45376" fmla="*/ 4428051 h 6858000"/>
              <a:gd name="connsiteX54-45377" fmla="*/ 5949261 w 6115796"/>
              <a:gd name="connsiteY54-45378" fmla="*/ 4449185 h 6858000"/>
              <a:gd name="connsiteX55-45379" fmla="*/ 5968960 w 6115796"/>
              <a:gd name="connsiteY55-45380" fmla="*/ 4482655 h 6858000"/>
              <a:gd name="connsiteX56-45381" fmla="*/ 5998138 w 6115796"/>
              <a:gd name="connsiteY56-45382" fmla="*/ 4697518 h 6858000"/>
              <a:gd name="connsiteX57-45383" fmla="*/ 6007819 w 6115796"/>
              <a:gd name="connsiteY57-45384" fmla="*/ 4858148 h 6858000"/>
              <a:gd name="connsiteX58-45385" fmla="*/ 6007749 w 6115796"/>
              <a:gd name="connsiteY58-45386" fmla="*/ 4964715 h 6858000"/>
              <a:gd name="connsiteX59-45387" fmla="*/ 6005269 w 6115796"/>
              <a:gd name="connsiteY59-45388" fmla="*/ 5150567 h 6858000"/>
              <a:gd name="connsiteX60-45389" fmla="*/ 6001127 w 6115796"/>
              <a:gd name="connsiteY60-45390" fmla="*/ 5164609 h 6858000"/>
              <a:gd name="connsiteX61-45391" fmla="*/ 5998514 w 6115796"/>
              <a:gd name="connsiteY61-45392" fmla="*/ 5189673 h 6858000"/>
              <a:gd name="connsiteX62-45393" fmla="*/ 6018409 w 6115796"/>
              <a:gd name="connsiteY62-45394" fmla="*/ 5227157 h 6858000"/>
              <a:gd name="connsiteX63-45395" fmla="*/ 6036748 w 6115796"/>
              <a:gd name="connsiteY63-45396" fmla="*/ 5322752 h 6858000"/>
              <a:gd name="connsiteX64-45397" fmla="*/ 6037677 w 6115796"/>
              <a:gd name="connsiteY64-45398" fmla="*/ 5354807 h 6858000"/>
              <a:gd name="connsiteX65-45399" fmla="*/ 6053435 w 6115796"/>
              <a:gd name="connsiteY65-45400" fmla="*/ 5387547 h 6858000"/>
              <a:gd name="connsiteX66-45401" fmla="*/ 6068640 w 6115796"/>
              <a:gd name="connsiteY66-45402" fmla="*/ 5474503 h 6858000"/>
              <a:gd name="connsiteX67-45403" fmla="*/ 6080922 w 6115796"/>
              <a:gd name="connsiteY67-45404" fmla="*/ 5561070 h 6858000"/>
              <a:gd name="connsiteX68-45405" fmla="*/ 6096949 w 6115796"/>
              <a:gd name="connsiteY68-45406" fmla="*/ 5648179 h 6858000"/>
              <a:gd name="connsiteX69-45407" fmla="*/ 6115796 w 6115796"/>
              <a:gd name="connsiteY69-45408" fmla="*/ 5862844 h 6858000"/>
              <a:gd name="connsiteX70-45409" fmla="*/ 6045436 w 6115796"/>
              <a:gd name="connsiteY70-45410" fmla="*/ 6124480 h 6858000"/>
              <a:gd name="connsiteX71-45411" fmla="*/ 6030489 w 6115796"/>
              <a:gd name="connsiteY71-45412" fmla="*/ 6317666 h 6858000"/>
              <a:gd name="connsiteX72-45413" fmla="*/ 6007492 w 6115796"/>
              <a:gd name="connsiteY72-45414" fmla="*/ 6440818 h 6858000"/>
              <a:gd name="connsiteX73-45415" fmla="*/ 6009467 w 6115796"/>
              <a:gd name="connsiteY73-45416" fmla="*/ 6487076 h 6858000"/>
              <a:gd name="connsiteX74-45417" fmla="*/ 5995064 w 6115796"/>
              <a:gd name="connsiteY74-45418" fmla="*/ 6540791 h 6858000"/>
              <a:gd name="connsiteX75-45419" fmla="*/ 5986207 w 6115796"/>
              <a:gd name="connsiteY75-45420" fmla="*/ 6695855 h 6858000"/>
              <a:gd name="connsiteX76-45421" fmla="*/ 5979428 w 6115796"/>
              <a:gd name="connsiteY76-45422" fmla="*/ 6754678 h 6858000"/>
              <a:gd name="connsiteX77-45423" fmla="*/ 5984543 w 6115796"/>
              <a:gd name="connsiteY77-45424" fmla="*/ 6811016 h 6858000"/>
              <a:gd name="connsiteX78-45425" fmla="*/ 5979671 w 6115796"/>
              <a:gd name="connsiteY78-45426" fmla="*/ 6858000 h 6858000"/>
              <a:gd name="connsiteX79-45427" fmla="*/ 0 w 6115796"/>
              <a:gd name="connsiteY79-45428" fmla="*/ 6858000 h 6858000"/>
              <a:gd name="connsiteX80-45429" fmla="*/ 0 w 6115796"/>
              <a:gd name="connsiteY80-45430" fmla="*/ 0 h 6858000"/>
              <a:gd name="connsiteX0-45431" fmla="*/ 0 w 6115796"/>
              <a:gd name="connsiteY0-45432" fmla="*/ 0 h 6858000"/>
              <a:gd name="connsiteX1-45433" fmla="*/ 4965888 w 6115796"/>
              <a:gd name="connsiteY1-45434" fmla="*/ 0 h 6858000"/>
              <a:gd name="connsiteX2-45435" fmla="*/ 4967767 w 6115796"/>
              <a:gd name="connsiteY2-45436" fmla="*/ 7930 h 6858000"/>
              <a:gd name="connsiteX3-45437" fmla="*/ 4979444 w 6115796"/>
              <a:gd name="connsiteY3-45438" fmla="*/ 43921 h 6858000"/>
              <a:gd name="connsiteX4-45439" fmla="*/ 5021173 w 6115796"/>
              <a:gd name="connsiteY4-45440" fmla="*/ 123738 h 6858000"/>
              <a:gd name="connsiteX5-45441" fmla="*/ 5075458 w 6115796"/>
              <a:gd name="connsiteY5-45442" fmla="*/ 264355 h 6858000"/>
              <a:gd name="connsiteX6-45443" fmla="*/ 5081175 w 6115796"/>
              <a:gd name="connsiteY6-45444" fmla="*/ 277448 h 6858000"/>
              <a:gd name="connsiteX7-45445" fmla="*/ 5097011 w 6115796"/>
              <a:gd name="connsiteY7-45446" fmla="*/ 355616 h 6858000"/>
              <a:gd name="connsiteX8-45447" fmla="*/ 5153000 w 6115796"/>
              <a:gd name="connsiteY8-45448" fmla="*/ 507134 h 6858000"/>
              <a:gd name="connsiteX9-45449" fmla="*/ 5171282 w 6115796"/>
              <a:gd name="connsiteY9-45450" fmla="*/ 602071 h 6858000"/>
              <a:gd name="connsiteX10-45451" fmla="*/ 5176196 w 6115796"/>
              <a:gd name="connsiteY10-45452" fmla="*/ 636822 h 6858000"/>
              <a:gd name="connsiteX11-45453" fmla="*/ 5189051 w 6115796"/>
              <a:gd name="connsiteY11-45454" fmla="*/ 782518 h 6858000"/>
              <a:gd name="connsiteX12-45455" fmla="*/ 5218707 w 6115796"/>
              <a:gd name="connsiteY12-45456" fmla="*/ 886387 h 6858000"/>
              <a:gd name="connsiteX13-45457" fmla="*/ 5221281 w 6115796"/>
              <a:gd name="connsiteY13-45458" fmla="*/ 920873 h 6858000"/>
              <a:gd name="connsiteX14-45459" fmla="*/ 5201018 w 6115796"/>
              <a:gd name="connsiteY14-45460" fmla="*/ 1095027 h 6858000"/>
              <a:gd name="connsiteX15-45461" fmla="*/ 5189234 w 6115796"/>
              <a:gd name="connsiteY15-45462" fmla="*/ 1217308 h 6858000"/>
              <a:gd name="connsiteX16-45463" fmla="*/ 5202769 w 6115796"/>
              <a:gd name="connsiteY16-45464" fmla="*/ 1269450 h 6858000"/>
              <a:gd name="connsiteX17-45465" fmla="*/ 5225968 w 6115796"/>
              <a:gd name="connsiteY17-45466" fmla="*/ 1357994 h 6858000"/>
              <a:gd name="connsiteX18-45467" fmla="*/ 5231437 w 6115796"/>
              <a:gd name="connsiteY18-45468" fmla="*/ 1373779 h 6858000"/>
              <a:gd name="connsiteX19-45469" fmla="*/ 5237226 w 6115796"/>
              <a:gd name="connsiteY19-45470" fmla="*/ 1441327 h 6858000"/>
              <a:gd name="connsiteX20-45471" fmla="*/ 5255653 w 6115796"/>
              <a:gd name="connsiteY20-45472" fmla="*/ 1524712 h 6858000"/>
              <a:gd name="connsiteX21-45473" fmla="*/ 5263491 w 6115796"/>
              <a:gd name="connsiteY21-45474" fmla="*/ 1642938 h 6858000"/>
              <a:gd name="connsiteX22-45475" fmla="*/ 5256552 w 6115796"/>
              <a:gd name="connsiteY22-45476" fmla="*/ 1672509 h 6858000"/>
              <a:gd name="connsiteX23-45477" fmla="*/ 5266931 w 6115796"/>
              <a:gd name="connsiteY23-45478" fmla="*/ 1866147 h 6858000"/>
              <a:gd name="connsiteX24-45479" fmla="*/ 5255696 w 6115796"/>
              <a:gd name="connsiteY24-45480" fmla="*/ 1953770 h 6858000"/>
              <a:gd name="connsiteX25-45481" fmla="*/ 5252592 w 6115796"/>
              <a:gd name="connsiteY25-45482" fmla="*/ 2092210 h 6858000"/>
              <a:gd name="connsiteX26-45483" fmla="*/ 5257248 w 6115796"/>
              <a:gd name="connsiteY26-45484" fmla="*/ 2203922 h 6858000"/>
              <a:gd name="connsiteX27-45485" fmla="*/ 5262551 w 6115796"/>
              <a:gd name="connsiteY27-45486" fmla="*/ 2288050 h 6858000"/>
              <a:gd name="connsiteX28-45487" fmla="*/ 5293877 w 6115796"/>
              <a:gd name="connsiteY28-45488" fmla="*/ 2368649 h 6858000"/>
              <a:gd name="connsiteX29-45489" fmla="*/ 5311338 w 6115796"/>
              <a:gd name="connsiteY29-45490" fmla="*/ 2404034 h 6858000"/>
              <a:gd name="connsiteX30-45491" fmla="*/ 5338366 w 6115796"/>
              <a:gd name="connsiteY30-45492" fmla="*/ 2465052 h 6858000"/>
              <a:gd name="connsiteX31-45493" fmla="*/ 5371263 w 6115796"/>
              <a:gd name="connsiteY31-45494" fmla="*/ 2586413 h 6858000"/>
              <a:gd name="connsiteX32-45495" fmla="*/ 5407503 w 6115796"/>
              <a:gd name="connsiteY32-45496" fmla="*/ 2786290 h 6858000"/>
              <a:gd name="connsiteX33-45497" fmla="*/ 5407356 w 6115796"/>
              <a:gd name="connsiteY33-45498" fmla="*/ 2787545 h 6858000"/>
              <a:gd name="connsiteX34-45499" fmla="*/ 5457023 w 6115796"/>
              <a:gd name="connsiteY34-45500" fmla="*/ 2858292 h 6858000"/>
              <a:gd name="connsiteX35-45501" fmla="*/ 5484061 w 6115796"/>
              <a:gd name="connsiteY35-45502" fmla="*/ 2919216 h 6858000"/>
              <a:gd name="connsiteX36-45503" fmla="*/ 5491940 w 6115796"/>
              <a:gd name="connsiteY36-45504" fmla="*/ 3015985 h 6858000"/>
              <a:gd name="connsiteX37-45505" fmla="*/ 5503944 w 6115796"/>
              <a:gd name="connsiteY37-45506" fmla="*/ 3123335 h 6858000"/>
              <a:gd name="connsiteX38-45507" fmla="*/ 5516007 w 6115796"/>
              <a:gd name="connsiteY38-45508" fmla="*/ 3258473 h 6858000"/>
              <a:gd name="connsiteX39-45509" fmla="*/ 5589758 w 6115796"/>
              <a:gd name="connsiteY39-45510" fmla="*/ 3453699 h 6858000"/>
              <a:gd name="connsiteX40-45511" fmla="*/ 5596144 w 6115796"/>
              <a:gd name="connsiteY40-45512" fmla="*/ 3534624 h 6858000"/>
              <a:gd name="connsiteX41-45513" fmla="*/ 5597750 w 6115796"/>
              <a:gd name="connsiteY41-45514" fmla="*/ 3534129 h 6858000"/>
              <a:gd name="connsiteX42-45515" fmla="*/ 5618377 w 6115796"/>
              <a:gd name="connsiteY42-45516" fmla="*/ 3588431 h 6858000"/>
              <a:gd name="connsiteX43-45517" fmla="*/ 5655472 w 6115796"/>
              <a:gd name="connsiteY43-45518" fmla="*/ 3678877 h 6858000"/>
              <a:gd name="connsiteX44-45519" fmla="*/ 5683015 w 6115796"/>
              <a:gd name="connsiteY44-45520" fmla="*/ 3762025 h 6858000"/>
              <a:gd name="connsiteX45-45521" fmla="*/ 5696643 w 6115796"/>
              <a:gd name="connsiteY45-45522" fmla="*/ 3773888 h 6858000"/>
              <a:gd name="connsiteX46-45523" fmla="*/ 5768491 w 6115796"/>
              <a:gd name="connsiteY46-45524" fmla="*/ 3914399 h 6858000"/>
              <a:gd name="connsiteX47-45525" fmla="*/ 5793123 w 6115796"/>
              <a:gd name="connsiteY47-45526" fmla="*/ 3969952 h 6858000"/>
              <a:gd name="connsiteX48-45527" fmla="*/ 5808321 w 6115796"/>
              <a:gd name="connsiteY48-45528" fmla="*/ 3988153 h 6858000"/>
              <a:gd name="connsiteX49-45529" fmla="*/ 5825621 w 6115796"/>
              <a:gd name="connsiteY49-45530" fmla="*/ 4015525 h 6858000"/>
              <a:gd name="connsiteX50-45531" fmla="*/ 5860672 w 6115796"/>
              <a:gd name="connsiteY50-45532" fmla="*/ 4061579 h 6858000"/>
              <a:gd name="connsiteX51-45533" fmla="*/ 5894095 w 6115796"/>
              <a:gd name="connsiteY51-45534" fmla="*/ 4128857 h 6858000"/>
              <a:gd name="connsiteX52-45535" fmla="*/ 5903513 w 6115796"/>
              <a:gd name="connsiteY52-45536" fmla="*/ 4187661 h 6858000"/>
              <a:gd name="connsiteX53-45537" fmla="*/ 5946705 w 6115796"/>
              <a:gd name="connsiteY53-45538" fmla="*/ 4428051 h 6858000"/>
              <a:gd name="connsiteX54-45539" fmla="*/ 5949261 w 6115796"/>
              <a:gd name="connsiteY54-45540" fmla="*/ 4449185 h 6858000"/>
              <a:gd name="connsiteX55-45541" fmla="*/ 5968960 w 6115796"/>
              <a:gd name="connsiteY55-45542" fmla="*/ 4482655 h 6858000"/>
              <a:gd name="connsiteX56-45543" fmla="*/ 5998138 w 6115796"/>
              <a:gd name="connsiteY56-45544" fmla="*/ 4697518 h 6858000"/>
              <a:gd name="connsiteX57-45545" fmla="*/ 6007819 w 6115796"/>
              <a:gd name="connsiteY57-45546" fmla="*/ 4858148 h 6858000"/>
              <a:gd name="connsiteX58-45547" fmla="*/ 6007749 w 6115796"/>
              <a:gd name="connsiteY58-45548" fmla="*/ 4964715 h 6858000"/>
              <a:gd name="connsiteX59-45549" fmla="*/ 6005269 w 6115796"/>
              <a:gd name="connsiteY59-45550" fmla="*/ 5150567 h 6858000"/>
              <a:gd name="connsiteX60-45551" fmla="*/ 6001127 w 6115796"/>
              <a:gd name="connsiteY60-45552" fmla="*/ 5164609 h 6858000"/>
              <a:gd name="connsiteX61-45553" fmla="*/ 5998514 w 6115796"/>
              <a:gd name="connsiteY61-45554" fmla="*/ 5189673 h 6858000"/>
              <a:gd name="connsiteX62-45555" fmla="*/ 6018409 w 6115796"/>
              <a:gd name="connsiteY62-45556" fmla="*/ 5227157 h 6858000"/>
              <a:gd name="connsiteX63-45557" fmla="*/ 6036748 w 6115796"/>
              <a:gd name="connsiteY63-45558" fmla="*/ 5322752 h 6858000"/>
              <a:gd name="connsiteX64-45559" fmla="*/ 6037677 w 6115796"/>
              <a:gd name="connsiteY64-45560" fmla="*/ 5354807 h 6858000"/>
              <a:gd name="connsiteX65-45561" fmla="*/ 6053435 w 6115796"/>
              <a:gd name="connsiteY65-45562" fmla="*/ 5387547 h 6858000"/>
              <a:gd name="connsiteX66-45563" fmla="*/ 6068640 w 6115796"/>
              <a:gd name="connsiteY66-45564" fmla="*/ 5474503 h 6858000"/>
              <a:gd name="connsiteX67-45565" fmla="*/ 6080922 w 6115796"/>
              <a:gd name="connsiteY67-45566" fmla="*/ 5561070 h 6858000"/>
              <a:gd name="connsiteX68-45567" fmla="*/ 6096949 w 6115796"/>
              <a:gd name="connsiteY68-45568" fmla="*/ 5648179 h 6858000"/>
              <a:gd name="connsiteX69-45569" fmla="*/ 6115796 w 6115796"/>
              <a:gd name="connsiteY69-45570" fmla="*/ 5862844 h 6858000"/>
              <a:gd name="connsiteX70-45571" fmla="*/ 6045436 w 6115796"/>
              <a:gd name="connsiteY70-45572" fmla="*/ 6124480 h 6858000"/>
              <a:gd name="connsiteX71-45573" fmla="*/ 6030489 w 6115796"/>
              <a:gd name="connsiteY71-45574" fmla="*/ 6317666 h 6858000"/>
              <a:gd name="connsiteX72-45575" fmla="*/ 6007492 w 6115796"/>
              <a:gd name="connsiteY72-45576" fmla="*/ 6440818 h 6858000"/>
              <a:gd name="connsiteX73-45577" fmla="*/ 6009467 w 6115796"/>
              <a:gd name="connsiteY73-45578" fmla="*/ 6487076 h 6858000"/>
              <a:gd name="connsiteX74-45579" fmla="*/ 5995064 w 6115796"/>
              <a:gd name="connsiteY74-45580" fmla="*/ 6540791 h 6858000"/>
              <a:gd name="connsiteX75-45581" fmla="*/ 5986207 w 6115796"/>
              <a:gd name="connsiteY75-45582" fmla="*/ 6695855 h 6858000"/>
              <a:gd name="connsiteX76-45583" fmla="*/ 5979428 w 6115796"/>
              <a:gd name="connsiteY76-45584" fmla="*/ 6754678 h 6858000"/>
              <a:gd name="connsiteX77-45585" fmla="*/ 5984543 w 6115796"/>
              <a:gd name="connsiteY77-45586" fmla="*/ 6811016 h 6858000"/>
              <a:gd name="connsiteX78-45587" fmla="*/ 5979671 w 6115796"/>
              <a:gd name="connsiteY78-45588" fmla="*/ 6858000 h 6858000"/>
              <a:gd name="connsiteX79-45589" fmla="*/ 0 w 6115796"/>
              <a:gd name="connsiteY79-45590" fmla="*/ 6858000 h 6858000"/>
              <a:gd name="connsiteX80-45591" fmla="*/ 0 w 6115796"/>
              <a:gd name="connsiteY80-45592" fmla="*/ 0 h 6858000"/>
              <a:gd name="connsiteX0-45593" fmla="*/ 0 w 6115796"/>
              <a:gd name="connsiteY0-45594" fmla="*/ 0 h 6858000"/>
              <a:gd name="connsiteX1-45595" fmla="*/ 4965888 w 6115796"/>
              <a:gd name="connsiteY1-45596" fmla="*/ 0 h 6858000"/>
              <a:gd name="connsiteX2-45597" fmla="*/ 4967767 w 6115796"/>
              <a:gd name="connsiteY2-45598" fmla="*/ 7930 h 6858000"/>
              <a:gd name="connsiteX3-45599" fmla="*/ 4979444 w 6115796"/>
              <a:gd name="connsiteY3-45600" fmla="*/ 43921 h 6858000"/>
              <a:gd name="connsiteX4-45601" fmla="*/ 5021173 w 6115796"/>
              <a:gd name="connsiteY4-45602" fmla="*/ 123738 h 6858000"/>
              <a:gd name="connsiteX5-45603" fmla="*/ 5075458 w 6115796"/>
              <a:gd name="connsiteY5-45604" fmla="*/ 264355 h 6858000"/>
              <a:gd name="connsiteX6-45605" fmla="*/ 5081175 w 6115796"/>
              <a:gd name="connsiteY6-45606" fmla="*/ 277448 h 6858000"/>
              <a:gd name="connsiteX7-45607" fmla="*/ 5097011 w 6115796"/>
              <a:gd name="connsiteY7-45608" fmla="*/ 355616 h 6858000"/>
              <a:gd name="connsiteX8-45609" fmla="*/ 5153000 w 6115796"/>
              <a:gd name="connsiteY8-45610" fmla="*/ 507134 h 6858000"/>
              <a:gd name="connsiteX9-45611" fmla="*/ 5171282 w 6115796"/>
              <a:gd name="connsiteY9-45612" fmla="*/ 602071 h 6858000"/>
              <a:gd name="connsiteX10-45613" fmla="*/ 5176196 w 6115796"/>
              <a:gd name="connsiteY10-45614" fmla="*/ 636822 h 6858000"/>
              <a:gd name="connsiteX11-45615" fmla="*/ 5189051 w 6115796"/>
              <a:gd name="connsiteY11-45616" fmla="*/ 782518 h 6858000"/>
              <a:gd name="connsiteX12-45617" fmla="*/ 5218707 w 6115796"/>
              <a:gd name="connsiteY12-45618" fmla="*/ 886387 h 6858000"/>
              <a:gd name="connsiteX13-45619" fmla="*/ 5221281 w 6115796"/>
              <a:gd name="connsiteY13-45620" fmla="*/ 920873 h 6858000"/>
              <a:gd name="connsiteX14-45621" fmla="*/ 5201018 w 6115796"/>
              <a:gd name="connsiteY14-45622" fmla="*/ 1095027 h 6858000"/>
              <a:gd name="connsiteX15-45623" fmla="*/ 5189234 w 6115796"/>
              <a:gd name="connsiteY15-45624" fmla="*/ 1217308 h 6858000"/>
              <a:gd name="connsiteX16-45625" fmla="*/ 5202769 w 6115796"/>
              <a:gd name="connsiteY16-45626" fmla="*/ 1269450 h 6858000"/>
              <a:gd name="connsiteX17-45627" fmla="*/ 5225968 w 6115796"/>
              <a:gd name="connsiteY17-45628" fmla="*/ 1357994 h 6858000"/>
              <a:gd name="connsiteX18-45629" fmla="*/ 5231437 w 6115796"/>
              <a:gd name="connsiteY18-45630" fmla="*/ 1373779 h 6858000"/>
              <a:gd name="connsiteX19-45631" fmla="*/ 5237226 w 6115796"/>
              <a:gd name="connsiteY19-45632" fmla="*/ 1441327 h 6858000"/>
              <a:gd name="connsiteX20-45633" fmla="*/ 5255653 w 6115796"/>
              <a:gd name="connsiteY20-45634" fmla="*/ 1524712 h 6858000"/>
              <a:gd name="connsiteX21-45635" fmla="*/ 5263491 w 6115796"/>
              <a:gd name="connsiteY21-45636" fmla="*/ 1642938 h 6858000"/>
              <a:gd name="connsiteX22-45637" fmla="*/ 5256552 w 6115796"/>
              <a:gd name="connsiteY22-45638" fmla="*/ 1672509 h 6858000"/>
              <a:gd name="connsiteX23-45639" fmla="*/ 5264549 w 6115796"/>
              <a:gd name="connsiteY23-45640" fmla="*/ 1837572 h 6858000"/>
              <a:gd name="connsiteX24-45641" fmla="*/ 5255696 w 6115796"/>
              <a:gd name="connsiteY24-45642" fmla="*/ 1953770 h 6858000"/>
              <a:gd name="connsiteX25-45643" fmla="*/ 5252592 w 6115796"/>
              <a:gd name="connsiteY25-45644" fmla="*/ 2092210 h 6858000"/>
              <a:gd name="connsiteX26-45645" fmla="*/ 5257248 w 6115796"/>
              <a:gd name="connsiteY26-45646" fmla="*/ 2203922 h 6858000"/>
              <a:gd name="connsiteX27-45647" fmla="*/ 5262551 w 6115796"/>
              <a:gd name="connsiteY27-45648" fmla="*/ 2288050 h 6858000"/>
              <a:gd name="connsiteX28-45649" fmla="*/ 5293877 w 6115796"/>
              <a:gd name="connsiteY28-45650" fmla="*/ 2368649 h 6858000"/>
              <a:gd name="connsiteX29-45651" fmla="*/ 5311338 w 6115796"/>
              <a:gd name="connsiteY29-45652" fmla="*/ 2404034 h 6858000"/>
              <a:gd name="connsiteX30-45653" fmla="*/ 5338366 w 6115796"/>
              <a:gd name="connsiteY30-45654" fmla="*/ 2465052 h 6858000"/>
              <a:gd name="connsiteX31-45655" fmla="*/ 5371263 w 6115796"/>
              <a:gd name="connsiteY31-45656" fmla="*/ 2586413 h 6858000"/>
              <a:gd name="connsiteX32-45657" fmla="*/ 5407503 w 6115796"/>
              <a:gd name="connsiteY32-45658" fmla="*/ 2786290 h 6858000"/>
              <a:gd name="connsiteX33-45659" fmla="*/ 5407356 w 6115796"/>
              <a:gd name="connsiteY33-45660" fmla="*/ 2787545 h 6858000"/>
              <a:gd name="connsiteX34-45661" fmla="*/ 5457023 w 6115796"/>
              <a:gd name="connsiteY34-45662" fmla="*/ 2858292 h 6858000"/>
              <a:gd name="connsiteX35-45663" fmla="*/ 5484061 w 6115796"/>
              <a:gd name="connsiteY35-45664" fmla="*/ 2919216 h 6858000"/>
              <a:gd name="connsiteX36-45665" fmla="*/ 5491940 w 6115796"/>
              <a:gd name="connsiteY36-45666" fmla="*/ 3015985 h 6858000"/>
              <a:gd name="connsiteX37-45667" fmla="*/ 5503944 w 6115796"/>
              <a:gd name="connsiteY37-45668" fmla="*/ 3123335 h 6858000"/>
              <a:gd name="connsiteX38-45669" fmla="*/ 5516007 w 6115796"/>
              <a:gd name="connsiteY38-45670" fmla="*/ 3258473 h 6858000"/>
              <a:gd name="connsiteX39-45671" fmla="*/ 5589758 w 6115796"/>
              <a:gd name="connsiteY39-45672" fmla="*/ 3453699 h 6858000"/>
              <a:gd name="connsiteX40-45673" fmla="*/ 5596144 w 6115796"/>
              <a:gd name="connsiteY40-45674" fmla="*/ 3534624 h 6858000"/>
              <a:gd name="connsiteX41-45675" fmla="*/ 5597750 w 6115796"/>
              <a:gd name="connsiteY41-45676" fmla="*/ 3534129 h 6858000"/>
              <a:gd name="connsiteX42-45677" fmla="*/ 5618377 w 6115796"/>
              <a:gd name="connsiteY42-45678" fmla="*/ 3588431 h 6858000"/>
              <a:gd name="connsiteX43-45679" fmla="*/ 5655472 w 6115796"/>
              <a:gd name="connsiteY43-45680" fmla="*/ 3678877 h 6858000"/>
              <a:gd name="connsiteX44-45681" fmla="*/ 5683015 w 6115796"/>
              <a:gd name="connsiteY44-45682" fmla="*/ 3762025 h 6858000"/>
              <a:gd name="connsiteX45-45683" fmla="*/ 5696643 w 6115796"/>
              <a:gd name="connsiteY45-45684" fmla="*/ 3773888 h 6858000"/>
              <a:gd name="connsiteX46-45685" fmla="*/ 5768491 w 6115796"/>
              <a:gd name="connsiteY46-45686" fmla="*/ 3914399 h 6858000"/>
              <a:gd name="connsiteX47-45687" fmla="*/ 5793123 w 6115796"/>
              <a:gd name="connsiteY47-45688" fmla="*/ 3969952 h 6858000"/>
              <a:gd name="connsiteX48-45689" fmla="*/ 5808321 w 6115796"/>
              <a:gd name="connsiteY48-45690" fmla="*/ 3988153 h 6858000"/>
              <a:gd name="connsiteX49-45691" fmla="*/ 5825621 w 6115796"/>
              <a:gd name="connsiteY49-45692" fmla="*/ 4015525 h 6858000"/>
              <a:gd name="connsiteX50-45693" fmla="*/ 5860672 w 6115796"/>
              <a:gd name="connsiteY50-45694" fmla="*/ 4061579 h 6858000"/>
              <a:gd name="connsiteX51-45695" fmla="*/ 5894095 w 6115796"/>
              <a:gd name="connsiteY51-45696" fmla="*/ 4128857 h 6858000"/>
              <a:gd name="connsiteX52-45697" fmla="*/ 5903513 w 6115796"/>
              <a:gd name="connsiteY52-45698" fmla="*/ 4187661 h 6858000"/>
              <a:gd name="connsiteX53-45699" fmla="*/ 5946705 w 6115796"/>
              <a:gd name="connsiteY53-45700" fmla="*/ 4428051 h 6858000"/>
              <a:gd name="connsiteX54-45701" fmla="*/ 5949261 w 6115796"/>
              <a:gd name="connsiteY54-45702" fmla="*/ 4449185 h 6858000"/>
              <a:gd name="connsiteX55-45703" fmla="*/ 5968960 w 6115796"/>
              <a:gd name="connsiteY55-45704" fmla="*/ 4482655 h 6858000"/>
              <a:gd name="connsiteX56-45705" fmla="*/ 5998138 w 6115796"/>
              <a:gd name="connsiteY56-45706" fmla="*/ 4697518 h 6858000"/>
              <a:gd name="connsiteX57-45707" fmla="*/ 6007819 w 6115796"/>
              <a:gd name="connsiteY57-45708" fmla="*/ 4858148 h 6858000"/>
              <a:gd name="connsiteX58-45709" fmla="*/ 6007749 w 6115796"/>
              <a:gd name="connsiteY58-45710" fmla="*/ 4964715 h 6858000"/>
              <a:gd name="connsiteX59-45711" fmla="*/ 6005269 w 6115796"/>
              <a:gd name="connsiteY59-45712" fmla="*/ 5150567 h 6858000"/>
              <a:gd name="connsiteX60-45713" fmla="*/ 6001127 w 6115796"/>
              <a:gd name="connsiteY60-45714" fmla="*/ 5164609 h 6858000"/>
              <a:gd name="connsiteX61-45715" fmla="*/ 5998514 w 6115796"/>
              <a:gd name="connsiteY61-45716" fmla="*/ 5189673 h 6858000"/>
              <a:gd name="connsiteX62-45717" fmla="*/ 6018409 w 6115796"/>
              <a:gd name="connsiteY62-45718" fmla="*/ 5227157 h 6858000"/>
              <a:gd name="connsiteX63-45719" fmla="*/ 6036748 w 6115796"/>
              <a:gd name="connsiteY63-45720" fmla="*/ 5322752 h 6858000"/>
              <a:gd name="connsiteX64-45721" fmla="*/ 6037677 w 6115796"/>
              <a:gd name="connsiteY64-45722" fmla="*/ 5354807 h 6858000"/>
              <a:gd name="connsiteX65-45723" fmla="*/ 6053435 w 6115796"/>
              <a:gd name="connsiteY65-45724" fmla="*/ 5387547 h 6858000"/>
              <a:gd name="connsiteX66-45725" fmla="*/ 6068640 w 6115796"/>
              <a:gd name="connsiteY66-45726" fmla="*/ 5474503 h 6858000"/>
              <a:gd name="connsiteX67-45727" fmla="*/ 6080922 w 6115796"/>
              <a:gd name="connsiteY67-45728" fmla="*/ 5561070 h 6858000"/>
              <a:gd name="connsiteX68-45729" fmla="*/ 6096949 w 6115796"/>
              <a:gd name="connsiteY68-45730" fmla="*/ 5648179 h 6858000"/>
              <a:gd name="connsiteX69-45731" fmla="*/ 6115796 w 6115796"/>
              <a:gd name="connsiteY69-45732" fmla="*/ 5862844 h 6858000"/>
              <a:gd name="connsiteX70-45733" fmla="*/ 6045436 w 6115796"/>
              <a:gd name="connsiteY70-45734" fmla="*/ 6124480 h 6858000"/>
              <a:gd name="connsiteX71-45735" fmla="*/ 6030489 w 6115796"/>
              <a:gd name="connsiteY71-45736" fmla="*/ 6317666 h 6858000"/>
              <a:gd name="connsiteX72-45737" fmla="*/ 6007492 w 6115796"/>
              <a:gd name="connsiteY72-45738" fmla="*/ 6440818 h 6858000"/>
              <a:gd name="connsiteX73-45739" fmla="*/ 6009467 w 6115796"/>
              <a:gd name="connsiteY73-45740" fmla="*/ 6487076 h 6858000"/>
              <a:gd name="connsiteX74-45741" fmla="*/ 5995064 w 6115796"/>
              <a:gd name="connsiteY74-45742" fmla="*/ 6540791 h 6858000"/>
              <a:gd name="connsiteX75-45743" fmla="*/ 5986207 w 6115796"/>
              <a:gd name="connsiteY75-45744" fmla="*/ 6695855 h 6858000"/>
              <a:gd name="connsiteX76-45745" fmla="*/ 5979428 w 6115796"/>
              <a:gd name="connsiteY76-45746" fmla="*/ 6754678 h 6858000"/>
              <a:gd name="connsiteX77-45747" fmla="*/ 5984543 w 6115796"/>
              <a:gd name="connsiteY77-45748" fmla="*/ 6811016 h 6858000"/>
              <a:gd name="connsiteX78-45749" fmla="*/ 5979671 w 6115796"/>
              <a:gd name="connsiteY78-45750" fmla="*/ 6858000 h 6858000"/>
              <a:gd name="connsiteX79-45751" fmla="*/ 0 w 6115796"/>
              <a:gd name="connsiteY79-45752" fmla="*/ 6858000 h 6858000"/>
              <a:gd name="connsiteX80-45753" fmla="*/ 0 w 6115796"/>
              <a:gd name="connsiteY80-45754" fmla="*/ 0 h 6858000"/>
              <a:gd name="connsiteX0-45755" fmla="*/ 0 w 6115796"/>
              <a:gd name="connsiteY0-45756" fmla="*/ 0 h 6858000"/>
              <a:gd name="connsiteX1-45757" fmla="*/ 4965888 w 6115796"/>
              <a:gd name="connsiteY1-45758" fmla="*/ 0 h 6858000"/>
              <a:gd name="connsiteX2-45759" fmla="*/ 4967767 w 6115796"/>
              <a:gd name="connsiteY2-45760" fmla="*/ 7930 h 6858000"/>
              <a:gd name="connsiteX3-45761" fmla="*/ 4979444 w 6115796"/>
              <a:gd name="connsiteY3-45762" fmla="*/ 43921 h 6858000"/>
              <a:gd name="connsiteX4-45763" fmla="*/ 5021173 w 6115796"/>
              <a:gd name="connsiteY4-45764" fmla="*/ 123738 h 6858000"/>
              <a:gd name="connsiteX5-45765" fmla="*/ 5075458 w 6115796"/>
              <a:gd name="connsiteY5-45766" fmla="*/ 264355 h 6858000"/>
              <a:gd name="connsiteX6-45767" fmla="*/ 5081175 w 6115796"/>
              <a:gd name="connsiteY6-45768" fmla="*/ 277448 h 6858000"/>
              <a:gd name="connsiteX7-45769" fmla="*/ 5097011 w 6115796"/>
              <a:gd name="connsiteY7-45770" fmla="*/ 355616 h 6858000"/>
              <a:gd name="connsiteX8-45771" fmla="*/ 5153000 w 6115796"/>
              <a:gd name="connsiteY8-45772" fmla="*/ 507134 h 6858000"/>
              <a:gd name="connsiteX9-45773" fmla="*/ 5171282 w 6115796"/>
              <a:gd name="connsiteY9-45774" fmla="*/ 602071 h 6858000"/>
              <a:gd name="connsiteX10-45775" fmla="*/ 5176196 w 6115796"/>
              <a:gd name="connsiteY10-45776" fmla="*/ 636822 h 6858000"/>
              <a:gd name="connsiteX11-45777" fmla="*/ 5189051 w 6115796"/>
              <a:gd name="connsiteY11-45778" fmla="*/ 782518 h 6858000"/>
              <a:gd name="connsiteX12-45779" fmla="*/ 5218707 w 6115796"/>
              <a:gd name="connsiteY12-45780" fmla="*/ 886387 h 6858000"/>
              <a:gd name="connsiteX13-45781" fmla="*/ 5221281 w 6115796"/>
              <a:gd name="connsiteY13-45782" fmla="*/ 920873 h 6858000"/>
              <a:gd name="connsiteX14-45783" fmla="*/ 5201018 w 6115796"/>
              <a:gd name="connsiteY14-45784" fmla="*/ 1095027 h 6858000"/>
              <a:gd name="connsiteX15-45785" fmla="*/ 5189234 w 6115796"/>
              <a:gd name="connsiteY15-45786" fmla="*/ 1217308 h 6858000"/>
              <a:gd name="connsiteX16-45787" fmla="*/ 5202769 w 6115796"/>
              <a:gd name="connsiteY16-45788" fmla="*/ 1269450 h 6858000"/>
              <a:gd name="connsiteX17-45789" fmla="*/ 5225968 w 6115796"/>
              <a:gd name="connsiteY17-45790" fmla="*/ 1357994 h 6858000"/>
              <a:gd name="connsiteX18-45791" fmla="*/ 5226675 w 6115796"/>
              <a:gd name="connsiteY18-45792" fmla="*/ 1385685 h 6858000"/>
              <a:gd name="connsiteX19-45793" fmla="*/ 5237226 w 6115796"/>
              <a:gd name="connsiteY19-45794" fmla="*/ 1441327 h 6858000"/>
              <a:gd name="connsiteX20-45795" fmla="*/ 5255653 w 6115796"/>
              <a:gd name="connsiteY20-45796" fmla="*/ 1524712 h 6858000"/>
              <a:gd name="connsiteX21-45797" fmla="*/ 5263491 w 6115796"/>
              <a:gd name="connsiteY21-45798" fmla="*/ 1642938 h 6858000"/>
              <a:gd name="connsiteX22-45799" fmla="*/ 5256552 w 6115796"/>
              <a:gd name="connsiteY22-45800" fmla="*/ 1672509 h 6858000"/>
              <a:gd name="connsiteX23-45801" fmla="*/ 5264549 w 6115796"/>
              <a:gd name="connsiteY23-45802" fmla="*/ 1837572 h 6858000"/>
              <a:gd name="connsiteX24-45803" fmla="*/ 5255696 w 6115796"/>
              <a:gd name="connsiteY24-45804" fmla="*/ 1953770 h 6858000"/>
              <a:gd name="connsiteX25-45805" fmla="*/ 5252592 w 6115796"/>
              <a:gd name="connsiteY25-45806" fmla="*/ 2092210 h 6858000"/>
              <a:gd name="connsiteX26-45807" fmla="*/ 5257248 w 6115796"/>
              <a:gd name="connsiteY26-45808" fmla="*/ 2203922 h 6858000"/>
              <a:gd name="connsiteX27-45809" fmla="*/ 5262551 w 6115796"/>
              <a:gd name="connsiteY27-45810" fmla="*/ 2288050 h 6858000"/>
              <a:gd name="connsiteX28-45811" fmla="*/ 5293877 w 6115796"/>
              <a:gd name="connsiteY28-45812" fmla="*/ 2368649 h 6858000"/>
              <a:gd name="connsiteX29-45813" fmla="*/ 5311338 w 6115796"/>
              <a:gd name="connsiteY29-45814" fmla="*/ 2404034 h 6858000"/>
              <a:gd name="connsiteX30-45815" fmla="*/ 5338366 w 6115796"/>
              <a:gd name="connsiteY30-45816" fmla="*/ 2465052 h 6858000"/>
              <a:gd name="connsiteX31-45817" fmla="*/ 5371263 w 6115796"/>
              <a:gd name="connsiteY31-45818" fmla="*/ 2586413 h 6858000"/>
              <a:gd name="connsiteX32-45819" fmla="*/ 5407503 w 6115796"/>
              <a:gd name="connsiteY32-45820" fmla="*/ 2786290 h 6858000"/>
              <a:gd name="connsiteX33-45821" fmla="*/ 5407356 w 6115796"/>
              <a:gd name="connsiteY33-45822" fmla="*/ 2787545 h 6858000"/>
              <a:gd name="connsiteX34-45823" fmla="*/ 5457023 w 6115796"/>
              <a:gd name="connsiteY34-45824" fmla="*/ 2858292 h 6858000"/>
              <a:gd name="connsiteX35-45825" fmla="*/ 5484061 w 6115796"/>
              <a:gd name="connsiteY35-45826" fmla="*/ 2919216 h 6858000"/>
              <a:gd name="connsiteX36-45827" fmla="*/ 5491940 w 6115796"/>
              <a:gd name="connsiteY36-45828" fmla="*/ 3015985 h 6858000"/>
              <a:gd name="connsiteX37-45829" fmla="*/ 5503944 w 6115796"/>
              <a:gd name="connsiteY37-45830" fmla="*/ 3123335 h 6858000"/>
              <a:gd name="connsiteX38-45831" fmla="*/ 5516007 w 6115796"/>
              <a:gd name="connsiteY38-45832" fmla="*/ 3258473 h 6858000"/>
              <a:gd name="connsiteX39-45833" fmla="*/ 5589758 w 6115796"/>
              <a:gd name="connsiteY39-45834" fmla="*/ 3453699 h 6858000"/>
              <a:gd name="connsiteX40-45835" fmla="*/ 5596144 w 6115796"/>
              <a:gd name="connsiteY40-45836" fmla="*/ 3534624 h 6858000"/>
              <a:gd name="connsiteX41-45837" fmla="*/ 5597750 w 6115796"/>
              <a:gd name="connsiteY41-45838" fmla="*/ 3534129 h 6858000"/>
              <a:gd name="connsiteX42-45839" fmla="*/ 5618377 w 6115796"/>
              <a:gd name="connsiteY42-45840" fmla="*/ 3588431 h 6858000"/>
              <a:gd name="connsiteX43-45841" fmla="*/ 5655472 w 6115796"/>
              <a:gd name="connsiteY43-45842" fmla="*/ 3678877 h 6858000"/>
              <a:gd name="connsiteX44-45843" fmla="*/ 5683015 w 6115796"/>
              <a:gd name="connsiteY44-45844" fmla="*/ 3762025 h 6858000"/>
              <a:gd name="connsiteX45-45845" fmla="*/ 5696643 w 6115796"/>
              <a:gd name="connsiteY45-45846" fmla="*/ 3773888 h 6858000"/>
              <a:gd name="connsiteX46-45847" fmla="*/ 5768491 w 6115796"/>
              <a:gd name="connsiteY46-45848" fmla="*/ 3914399 h 6858000"/>
              <a:gd name="connsiteX47-45849" fmla="*/ 5793123 w 6115796"/>
              <a:gd name="connsiteY47-45850" fmla="*/ 3969952 h 6858000"/>
              <a:gd name="connsiteX48-45851" fmla="*/ 5808321 w 6115796"/>
              <a:gd name="connsiteY48-45852" fmla="*/ 3988153 h 6858000"/>
              <a:gd name="connsiteX49-45853" fmla="*/ 5825621 w 6115796"/>
              <a:gd name="connsiteY49-45854" fmla="*/ 4015525 h 6858000"/>
              <a:gd name="connsiteX50-45855" fmla="*/ 5860672 w 6115796"/>
              <a:gd name="connsiteY50-45856" fmla="*/ 4061579 h 6858000"/>
              <a:gd name="connsiteX51-45857" fmla="*/ 5894095 w 6115796"/>
              <a:gd name="connsiteY51-45858" fmla="*/ 4128857 h 6858000"/>
              <a:gd name="connsiteX52-45859" fmla="*/ 5903513 w 6115796"/>
              <a:gd name="connsiteY52-45860" fmla="*/ 4187661 h 6858000"/>
              <a:gd name="connsiteX53-45861" fmla="*/ 5946705 w 6115796"/>
              <a:gd name="connsiteY53-45862" fmla="*/ 4428051 h 6858000"/>
              <a:gd name="connsiteX54-45863" fmla="*/ 5949261 w 6115796"/>
              <a:gd name="connsiteY54-45864" fmla="*/ 4449185 h 6858000"/>
              <a:gd name="connsiteX55-45865" fmla="*/ 5968960 w 6115796"/>
              <a:gd name="connsiteY55-45866" fmla="*/ 4482655 h 6858000"/>
              <a:gd name="connsiteX56-45867" fmla="*/ 5998138 w 6115796"/>
              <a:gd name="connsiteY56-45868" fmla="*/ 4697518 h 6858000"/>
              <a:gd name="connsiteX57-45869" fmla="*/ 6007819 w 6115796"/>
              <a:gd name="connsiteY57-45870" fmla="*/ 4858148 h 6858000"/>
              <a:gd name="connsiteX58-45871" fmla="*/ 6007749 w 6115796"/>
              <a:gd name="connsiteY58-45872" fmla="*/ 4964715 h 6858000"/>
              <a:gd name="connsiteX59-45873" fmla="*/ 6005269 w 6115796"/>
              <a:gd name="connsiteY59-45874" fmla="*/ 5150567 h 6858000"/>
              <a:gd name="connsiteX60-45875" fmla="*/ 6001127 w 6115796"/>
              <a:gd name="connsiteY60-45876" fmla="*/ 5164609 h 6858000"/>
              <a:gd name="connsiteX61-45877" fmla="*/ 5998514 w 6115796"/>
              <a:gd name="connsiteY61-45878" fmla="*/ 5189673 h 6858000"/>
              <a:gd name="connsiteX62-45879" fmla="*/ 6018409 w 6115796"/>
              <a:gd name="connsiteY62-45880" fmla="*/ 5227157 h 6858000"/>
              <a:gd name="connsiteX63-45881" fmla="*/ 6036748 w 6115796"/>
              <a:gd name="connsiteY63-45882" fmla="*/ 5322752 h 6858000"/>
              <a:gd name="connsiteX64-45883" fmla="*/ 6037677 w 6115796"/>
              <a:gd name="connsiteY64-45884" fmla="*/ 5354807 h 6858000"/>
              <a:gd name="connsiteX65-45885" fmla="*/ 6053435 w 6115796"/>
              <a:gd name="connsiteY65-45886" fmla="*/ 5387547 h 6858000"/>
              <a:gd name="connsiteX66-45887" fmla="*/ 6068640 w 6115796"/>
              <a:gd name="connsiteY66-45888" fmla="*/ 5474503 h 6858000"/>
              <a:gd name="connsiteX67-45889" fmla="*/ 6080922 w 6115796"/>
              <a:gd name="connsiteY67-45890" fmla="*/ 5561070 h 6858000"/>
              <a:gd name="connsiteX68-45891" fmla="*/ 6096949 w 6115796"/>
              <a:gd name="connsiteY68-45892" fmla="*/ 5648179 h 6858000"/>
              <a:gd name="connsiteX69-45893" fmla="*/ 6115796 w 6115796"/>
              <a:gd name="connsiteY69-45894" fmla="*/ 5862844 h 6858000"/>
              <a:gd name="connsiteX70-45895" fmla="*/ 6045436 w 6115796"/>
              <a:gd name="connsiteY70-45896" fmla="*/ 6124480 h 6858000"/>
              <a:gd name="connsiteX71-45897" fmla="*/ 6030489 w 6115796"/>
              <a:gd name="connsiteY71-45898" fmla="*/ 6317666 h 6858000"/>
              <a:gd name="connsiteX72-45899" fmla="*/ 6007492 w 6115796"/>
              <a:gd name="connsiteY72-45900" fmla="*/ 6440818 h 6858000"/>
              <a:gd name="connsiteX73-45901" fmla="*/ 6009467 w 6115796"/>
              <a:gd name="connsiteY73-45902" fmla="*/ 6487076 h 6858000"/>
              <a:gd name="connsiteX74-45903" fmla="*/ 5995064 w 6115796"/>
              <a:gd name="connsiteY74-45904" fmla="*/ 6540791 h 6858000"/>
              <a:gd name="connsiteX75-45905" fmla="*/ 5986207 w 6115796"/>
              <a:gd name="connsiteY75-45906" fmla="*/ 6695855 h 6858000"/>
              <a:gd name="connsiteX76-45907" fmla="*/ 5979428 w 6115796"/>
              <a:gd name="connsiteY76-45908" fmla="*/ 6754678 h 6858000"/>
              <a:gd name="connsiteX77-45909" fmla="*/ 5984543 w 6115796"/>
              <a:gd name="connsiteY77-45910" fmla="*/ 6811016 h 6858000"/>
              <a:gd name="connsiteX78-45911" fmla="*/ 5979671 w 6115796"/>
              <a:gd name="connsiteY78-45912" fmla="*/ 6858000 h 6858000"/>
              <a:gd name="connsiteX79-45913" fmla="*/ 0 w 6115796"/>
              <a:gd name="connsiteY79-45914" fmla="*/ 6858000 h 6858000"/>
              <a:gd name="connsiteX80-45915" fmla="*/ 0 w 6115796"/>
              <a:gd name="connsiteY80-45916" fmla="*/ 0 h 6858000"/>
              <a:gd name="connsiteX0-45917" fmla="*/ 0 w 6115796"/>
              <a:gd name="connsiteY0-45918" fmla="*/ 0 h 6858000"/>
              <a:gd name="connsiteX1-45919" fmla="*/ 4965888 w 6115796"/>
              <a:gd name="connsiteY1-45920" fmla="*/ 0 h 6858000"/>
              <a:gd name="connsiteX2-45921" fmla="*/ 4967767 w 6115796"/>
              <a:gd name="connsiteY2-45922" fmla="*/ 7930 h 6858000"/>
              <a:gd name="connsiteX3-45923" fmla="*/ 4979444 w 6115796"/>
              <a:gd name="connsiteY3-45924" fmla="*/ 43921 h 6858000"/>
              <a:gd name="connsiteX4-45925" fmla="*/ 5075458 w 6115796"/>
              <a:gd name="connsiteY4-45926" fmla="*/ 264355 h 6858000"/>
              <a:gd name="connsiteX5-45927" fmla="*/ 5081175 w 6115796"/>
              <a:gd name="connsiteY5-45928" fmla="*/ 277448 h 6858000"/>
              <a:gd name="connsiteX6-45929" fmla="*/ 5097011 w 6115796"/>
              <a:gd name="connsiteY6-45930" fmla="*/ 355616 h 6858000"/>
              <a:gd name="connsiteX7-45931" fmla="*/ 5153000 w 6115796"/>
              <a:gd name="connsiteY7-45932" fmla="*/ 507134 h 6858000"/>
              <a:gd name="connsiteX8-45933" fmla="*/ 5171282 w 6115796"/>
              <a:gd name="connsiteY8-45934" fmla="*/ 602071 h 6858000"/>
              <a:gd name="connsiteX9-45935" fmla="*/ 5176196 w 6115796"/>
              <a:gd name="connsiteY9-45936" fmla="*/ 636822 h 6858000"/>
              <a:gd name="connsiteX10-45937" fmla="*/ 5189051 w 6115796"/>
              <a:gd name="connsiteY10-45938" fmla="*/ 782518 h 6858000"/>
              <a:gd name="connsiteX11-45939" fmla="*/ 5218707 w 6115796"/>
              <a:gd name="connsiteY11-45940" fmla="*/ 886387 h 6858000"/>
              <a:gd name="connsiteX12-45941" fmla="*/ 5221281 w 6115796"/>
              <a:gd name="connsiteY12-45942" fmla="*/ 920873 h 6858000"/>
              <a:gd name="connsiteX13-45943" fmla="*/ 5201018 w 6115796"/>
              <a:gd name="connsiteY13-45944" fmla="*/ 1095027 h 6858000"/>
              <a:gd name="connsiteX14-45945" fmla="*/ 5189234 w 6115796"/>
              <a:gd name="connsiteY14-45946" fmla="*/ 1217308 h 6858000"/>
              <a:gd name="connsiteX15-45947" fmla="*/ 5202769 w 6115796"/>
              <a:gd name="connsiteY15-45948" fmla="*/ 1269450 h 6858000"/>
              <a:gd name="connsiteX16-45949" fmla="*/ 5225968 w 6115796"/>
              <a:gd name="connsiteY16-45950" fmla="*/ 1357994 h 6858000"/>
              <a:gd name="connsiteX17-45951" fmla="*/ 5226675 w 6115796"/>
              <a:gd name="connsiteY17-45952" fmla="*/ 1385685 h 6858000"/>
              <a:gd name="connsiteX18-45953" fmla="*/ 5237226 w 6115796"/>
              <a:gd name="connsiteY18-45954" fmla="*/ 1441327 h 6858000"/>
              <a:gd name="connsiteX19-45955" fmla="*/ 5255653 w 6115796"/>
              <a:gd name="connsiteY19-45956" fmla="*/ 1524712 h 6858000"/>
              <a:gd name="connsiteX20-45957" fmla="*/ 5263491 w 6115796"/>
              <a:gd name="connsiteY20-45958" fmla="*/ 1642938 h 6858000"/>
              <a:gd name="connsiteX21-45959" fmla="*/ 5256552 w 6115796"/>
              <a:gd name="connsiteY21-45960" fmla="*/ 1672509 h 6858000"/>
              <a:gd name="connsiteX22-45961" fmla="*/ 5264549 w 6115796"/>
              <a:gd name="connsiteY22-45962" fmla="*/ 1837572 h 6858000"/>
              <a:gd name="connsiteX23-45963" fmla="*/ 5255696 w 6115796"/>
              <a:gd name="connsiteY23-45964" fmla="*/ 1953770 h 6858000"/>
              <a:gd name="connsiteX24-45965" fmla="*/ 5252592 w 6115796"/>
              <a:gd name="connsiteY24-45966" fmla="*/ 2092210 h 6858000"/>
              <a:gd name="connsiteX25-45967" fmla="*/ 5257248 w 6115796"/>
              <a:gd name="connsiteY25-45968" fmla="*/ 2203922 h 6858000"/>
              <a:gd name="connsiteX26-45969" fmla="*/ 5262551 w 6115796"/>
              <a:gd name="connsiteY26-45970" fmla="*/ 2288050 h 6858000"/>
              <a:gd name="connsiteX27-45971" fmla="*/ 5293877 w 6115796"/>
              <a:gd name="connsiteY27-45972" fmla="*/ 2368649 h 6858000"/>
              <a:gd name="connsiteX28-45973" fmla="*/ 5311338 w 6115796"/>
              <a:gd name="connsiteY28-45974" fmla="*/ 2404034 h 6858000"/>
              <a:gd name="connsiteX29-45975" fmla="*/ 5338366 w 6115796"/>
              <a:gd name="connsiteY29-45976" fmla="*/ 2465052 h 6858000"/>
              <a:gd name="connsiteX30-45977" fmla="*/ 5371263 w 6115796"/>
              <a:gd name="connsiteY30-45978" fmla="*/ 2586413 h 6858000"/>
              <a:gd name="connsiteX31-45979" fmla="*/ 5407503 w 6115796"/>
              <a:gd name="connsiteY31-45980" fmla="*/ 2786290 h 6858000"/>
              <a:gd name="connsiteX32-45981" fmla="*/ 5407356 w 6115796"/>
              <a:gd name="connsiteY32-45982" fmla="*/ 2787545 h 6858000"/>
              <a:gd name="connsiteX33-45983" fmla="*/ 5457023 w 6115796"/>
              <a:gd name="connsiteY33-45984" fmla="*/ 2858292 h 6858000"/>
              <a:gd name="connsiteX34-45985" fmla="*/ 5484061 w 6115796"/>
              <a:gd name="connsiteY34-45986" fmla="*/ 2919216 h 6858000"/>
              <a:gd name="connsiteX35-45987" fmla="*/ 5491940 w 6115796"/>
              <a:gd name="connsiteY35-45988" fmla="*/ 3015985 h 6858000"/>
              <a:gd name="connsiteX36-45989" fmla="*/ 5503944 w 6115796"/>
              <a:gd name="connsiteY36-45990" fmla="*/ 3123335 h 6858000"/>
              <a:gd name="connsiteX37-45991" fmla="*/ 5516007 w 6115796"/>
              <a:gd name="connsiteY37-45992" fmla="*/ 3258473 h 6858000"/>
              <a:gd name="connsiteX38-45993" fmla="*/ 5589758 w 6115796"/>
              <a:gd name="connsiteY38-45994" fmla="*/ 3453699 h 6858000"/>
              <a:gd name="connsiteX39-45995" fmla="*/ 5596144 w 6115796"/>
              <a:gd name="connsiteY39-45996" fmla="*/ 3534624 h 6858000"/>
              <a:gd name="connsiteX40-45997" fmla="*/ 5597750 w 6115796"/>
              <a:gd name="connsiteY40-45998" fmla="*/ 3534129 h 6858000"/>
              <a:gd name="connsiteX41-45999" fmla="*/ 5618377 w 6115796"/>
              <a:gd name="connsiteY41-46000" fmla="*/ 3588431 h 6858000"/>
              <a:gd name="connsiteX42-46001" fmla="*/ 5655472 w 6115796"/>
              <a:gd name="connsiteY42-46002" fmla="*/ 3678877 h 6858000"/>
              <a:gd name="connsiteX43-46003" fmla="*/ 5683015 w 6115796"/>
              <a:gd name="connsiteY43-46004" fmla="*/ 3762025 h 6858000"/>
              <a:gd name="connsiteX44-46005" fmla="*/ 5696643 w 6115796"/>
              <a:gd name="connsiteY44-46006" fmla="*/ 3773888 h 6858000"/>
              <a:gd name="connsiteX45-46007" fmla="*/ 5768491 w 6115796"/>
              <a:gd name="connsiteY45-46008" fmla="*/ 3914399 h 6858000"/>
              <a:gd name="connsiteX46-46009" fmla="*/ 5793123 w 6115796"/>
              <a:gd name="connsiteY46-46010" fmla="*/ 3969952 h 6858000"/>
              <a:gd name="connsiteX47-46011" fmla="*/ 5808321 w 6115796"/>
              <a:gd name="connsiteY47-46012" fmla="*/ 3988153 h 6858000"/>
              <a:gd name="connsiteX48-46013" fmla="*/ 5825621 w 6115796"/>
              <a:gd name="connsiteY48-46014" fmla="*/ 4015525 h 6858000"/>
              <a:gd name="connsiteX49-46015" fmla="*/ 5860672 w 6115796"/>
              <a:gd name="connsiteY49-46016" fmla="*/ 4061579 h 6858000"/>
              <a:gd name="connsiteX50-46017" fmla="*/ 5894095 w 6115796"/>
              <a:gd name="connsiteY50-46018" fmla="*/ 4128857 h 6858000"/>
              <a:gd name="connsiteX51-46019" fmla="*/ 5903513 w 6115796"/>
              <a:gd name="connsiteY51-46020" fmla="*/ 4187661 h 6858000"/>
              <a:gd name="connsiteX52-46021" fmla="*/ 5946705 w 6115796"/>
              <a:gd name="connsiteY52-46022" fmla="*/ 4428051 h 6858000"/>
              <a:gd name="connsiteX53-46023" fmla="*/ 5949261 w 6115796"/>
              <a:gd name="connsiteY53-46024" fmla="*/ 4449185 h 6858000"/>
              <a:gd name="connsiteX54-46025" fmla="*/ 5968960 w 6115796"/>
              <a:gd name="connsiteY54-46026" fmla="*/ 4482655 h 6858000"/>
              <a:gd name="connsiteX55-46027" fmla="*/ 5998138 w 6115796"/>
              <a:gd name="connsiteY55-46028" fmla="*/ 4697518 h 6858000"/>
              <a:gd name="connsiteX56-46029" fmla="*/ 6007819 w 6115796"/>
              <a:gd name="connsiteY56-46030" fmla="*/ 4858148 h 6858000"/>
              <a:gd name="connsiteX57-46031" fmla="*/ 6007749 w 6115796"/>
              <a:gd name="connsiteY57-46032" fmla="*/ 4964715 h 6858000"/>
              <a:gd name="connsiteX58-46033" fmla="*/ 6005269 w 6115796"/>
              <a:gd name="connsiteY58-46034" fmla="*/ 5150567 h 6858000"/>
              <a:gd name="connsiteX59-46035" fmla="*/ 6001127 w 6115796"/>
              <a:gd name="connsiteY59-46036" fmla="*/ 5164609 h 6858000"/>
              <a:gd name="connsiteX60-46037" fmla="*/ 5998514 w 6115796"/>
              <a:gd name="connsiteY60-46038" fmla="*/ 5189673 h 6858000"/>
              <a:gd name="connsiteX61-46039" fmla="*/ 6018409 w 6115796"/>
              <a:gd name="connsiteY61-46040" fmla="*/ 5227157 h 6858000"/>
              <a:gd name="connsiteX62-46041" fmla="*/ 6036748 w 6115796"/>
              <a:gd name="connsiteY62-46042" fmla="*/ 5322752 h 6858000"/>
              <a:gd name="connsiteX63-46043" fmla="*/ 6037677 w 6115796"/>
              <a:gd name="connsiteY63-46044" fmla="*/ 5354807 h 6858000"/>
              <a:gd name="connsiteX64-46045" fmla="*/ 6053435 w 6115796"/>
              <a:gd name="connsiteY64-46046" fmla="*/ 5387547 h 6858000"/>
              <a:gd name="connsiteX65-46047" fmla="*/ 6068640 w 6115796"/>
              <a:gd name="connsiteY65-46048" fmla="*/ 5474503 h 6858000"/>
              <a:gd name="connsiteX66-46049" fmla="*/ 6080922 w 6115796"/>
              <a:gd name="connsiteY66-46050" fmla="*/ 5561070 h 6858000"/>
              <a:gd name="connsiteX67-46051" fmla="*/ 6096949 w 6115796"/>
              <a:gd name="connsiteY67-46052" fmla="*/ 5648179 h 6858000"/>
              <a:gd name="connsiteX68-46053" fmla="*/ 6115796 w 6115796"/>
              <a:gd name="connsiteY68-46054" fmla="*/ 5862844 h 6858000"/>
              <a:gd name="connsiteX69-46055" fmla="*/ 6045436 w 6115796"/>
              <a:gd name="connsiteY69-46056" fmla="*/ 6124480 h 6858000"/>
              <a:gd name="connsiteX70-46057" fmla="*/ 6030489 w 6115796"/>
              <a:gd name="connsiteY70-46058" fmla="*/ 6317666 h 6858000"/>
              <a:gd name="connsiteX71-46059" fmla="*/ 6007492 w 6115796"/>
              <a:gd name="connsiteY71-46060" fmla="*/ 6440818 h 6858000"/>
              <a:gd name="connsiteX72-46061" fmla="*/ 6009467 w 6115796"/>
              <a:gd name="connsiteY72-46062" fmla="*/ 6487076 h 6858000"/>
              <a:gd name="connsiteX73-46063" fmla="*/ 5995064 w 6115796"/>
              <a:gd name="connsiteY73-46064" fmla="*/ 6540791 h 6858000"/>
              <a:gd name="connsiteX74-46065" fmla="*/ 5986207 w 6115796"/>
              <a:gd name="connsiteY74-46066" fmla="*/ 6695855 h 6858000"/>
              <a:gd name="connsiteX75-46067" fmla="*/ 5979428 w 6115796"/>
              <a:gd name="connsiteY75-46068" fmla="*/ 6754678 h 6858000"/>
              <a:gd name="connsiteX76-46069" fmla="*/ 5984543 w 6115796"/>
              <a:gd name="connsiteY76-46070" fmla="*/ 6811016 h 6858000"/>
              <a:gd name="connsiteX77-46071" fmla="*/ 5979671 w 6115796"/>
              <a:gd name="connsiteY77-46072" fmla="*/ 6858000 h 6858000"/>
              <a:gd name="connsiteX78-46073" fmla="*/ 0 w 6115796"/>
              <a:gd name="connsiteY78-46074" fmla="*/ 6858000 h 6858000"/>
              <a:gd name="connsiteX79-46075" fmla="*/ 0 w 6115796"/>
              <a:gd name="connsiteY79-46076" fmla="*/ 0 h 6858000"/>
              <a:gd name="connsiteX0-46077" fmla="*/ 0 w 6115796"/>
              <a:gd name="connsiteY0-46078" fmla="*/ 0 h 6858000"/>
              <a:gd name="connsiteX1-46079" fmla="*/ 4965888 w 6115796"/>
              <a:gd name="connsiteY1-46080" fmla="*/ 0 h 6858000"/>
              <a:gd name="connsiteX2-46081" fmla="*/ 4967767 w 6115796"/>
              <a:gd name="connsiteY2-46082" fmla="*/ 7930 h 6858000"/>
              <a:gd name="connsiteX3-46083" fmla="*/ 4979444 w 6115796"/>
              <a:gd name="connsiteY3-46084" fmla="*/ 43921 h 6858000"/>
              <a:gd name="connsiteX4-46085" fmla="*/ 5075458 w 6115796"/>
              <a:gd name="connsiteY4-46086" fmla="*/ 264355 h 6858000"/>
              <a:gd name="connsiteX5-46087" fmla="*/ 5081175 w 6115796"/>
              <a:gd name="connsiteY5-46088" fmla="*/ 277448 h 6858000"/>
              <a:gd name="connsiteX6-46089" fmla="*/ 5097011 w 6115796"/>
              <a:gd name="connsiteY6-46090" fmla="*/ 355616 h 6858000"/>
              <a:gd name="connsiteX7-46091" fmla="*/ 5153000 w 6115796"/>
              <a:gd name="connsiteY7-46092" fmla="*/ 507134 h 6858000"/>
              <a:gd name="connsiteX8-46093" fmla="*/ 5171282 w 6115796"/>
              <a:gd name="connsiteY8-46094" fmla="*/ 602071 h 6858000"/>
              <a:gd name="connsiteX9-46095" fmla="*/ 5176196 w 6115796"/>
              <a:gd name="connsiteY9-46096" fmla="*/ 636822 h 6858000"/>
              <a:gd name="connsiteX10-46097" fmla="*/ 5189051 w 6115796"/>
              <a:gd name="connsiteY10-46098" fmla="*/ 782518 h 6858000"/>
              <a:gd name="connsiteX11-46099" fmla="*/ 5218707 w 6115796"/>
              <a:gd name="connsiteY11-46100" fmla="*/ 886387 h 6858000"/>
              <a:gd name="connsiteX12-46101" fmla="*/ 5221281 w 6115796"/>
              <a:gd name="connsiteY12-46102" fmla="*/ 920873 h 6858000"/>
              <a:gd name="connsiteX13-46103" fmla="*/ 5201018 w 6115796"/>
              <a:gd name="connsiteY13-46104" fmla="*/ 1095027 h 6858000"/>
              <a:gd name="connsiteX14-46105" fmla="*/ 5189234 w 6115796"/>
              <a:gd name="connsiteY14-46106" fmla="*/ 1217308 h 6858000"/>
              <a:gd name="connsiteX15-46107" fmla="*/ 5202769 w 6115796"/>
              <a:gd name="connsiteY15-46108" fmla="*/ 1269450 h 6858000"/>
              <a:gd name="connsiteX16-46109" fmla="*/ 5225968 w 6115796"/>
              <a:gd name="connsiteY16-46110" fmla="*/ 1357994 h 6858000"/>
              <a:gd name="connsiteX17-46111" fmla="*/ 5226675 w 6115796"/>
              <a:gd name="connsiteY17-46112" fmla="*/ 1385685 h 6858000"/>
              <a:gd name="connsiteX18-46113" fmla="*/ 5237226 w 6115796"/>
              <a:gd name="connsiteY18-46114" fmla="*/ 1441327 h 6858000"/>
              <a:gd name="connsiteX19-46115" fmla="*/ 5255653 w 6115796"/>
              <a:gd name="connsiteY19-46116" fmla="*/ 1524712 h 6858000"/>
              <a:gd name="connsiteX20-46117" fmla="*/ 5263491 w 6115796"/>
              <a:gd name="connsiteY20-46118" fmla="*/ 1642938 h 6858000"/>
              <a:gd name="connsiteX21-46119" fmla="*/ 5256552 w 6115796"/>
              <a:gd name="connsiteY21-46120" fmla="*/ 1672509 h 6858000"/>
              <a:gd name="connsiteX22-46121" fmla="*/ 5264549 w 6115796"/>
              <a:gd name="connsiteY22-46122" fmla="*/ 1837572 h 6858000"/>
              <a:gd name="connsiteX23-46123" fmla="*/ 5255696 w 6115796"/>
              <a:gd name="connsiteY23-46124" fmla="*/ 1953770 h 6858000"/>
              <a:gd name="connsiteX24-46125" fmla="*/ 5252592 w 6115796"/>
              <a:gd name="connsiteY24-46126" fmla="*/ 2092210 h 6858000"/>
              <a:gd name="connsiteX25-46127" fmla="*/ 5257248 w 6115796"/>
              <a:gd name="connsiteY25-46128" fmla="*/ 2203922 h 6858000"/>
              <a:gd name="connsiteX26-46129" fmla="*/ 5262551 w 6115796"/>
              <a:gd name="connsiteY26-46130" fmla="*/ 2288050 h 6858000"/>
              <a:gd name="connsiteX27-46131" fmla="*/ 5293877 w 6115796"/>
              <a:gd name="connsiteY27-46132" fmla="*/ 2368649 h 6858000"/>
              <a:gd name="connsiteX28-46133" fmla="*/ 5311338 w 6115796"/>
              <a:gd name="connsiteY28-46134" fmla="*/ 2404034 h 6858000"/>
              <a:gd name="connsiteX29-46135" fmla="*/ 5338366 w 6115796"/>
              <a:gd name="connsiteY29-46136" fmla="*/ 2465052 h 6858000"/>
              <a:gd name="connsiteX30-46137" fmla="*/ 5371263 w 6115796"/>
              <a:gd name="connsiteY30-46138" fmla="*/ 2586413 h 6858000"/>
              <a:gd name="connsiteX31-46139" fmla="*/ 5407503 w 6115796"/>
              <a:gd name="connsiteY31-46140" fmla="*/ 2786290 h 6858000"/>
              <a:gd name="connsiteX32-46141" fmla="*/ 5407356 w 6115796"/>
              <a:gd name="connsiteY32-46142" fmla="*/ 2787545 h 6858000"/>
              <a:gd name="connsiteX33-46143" fmla="*/ 5457023 w 6115796"/>
              <a:gd name="connsiteY33-46144" fmla="*/ 2858292 h 6858000"/>
              <a:gd name="connsiteX34-46145" fmla="*/ 5484061 w 6115796"/>
              <a:gd name="connsiteY34-46146" fmla="*/ 2919216 h 6858000"/>
              <a:gd name="connsiteX35-46147" fmla="*/ 5491940 w 6115796"/>
              <a:gd name="connsiteY35-46148" fmla="*/ 3015985 h 6858000"/>
              <a:gd name="connsiteX36-46149" fmla="*/ 5503944 w 6115796"/>
              <a:gd name="connsiteY36-46150" fmla="*/ 3123335 h 6858000"/>
              <a:gd name="connsiteX37-46151" fmla="*/ 5516007 w 6115796"/>
              <a:gd name="connsiteY37-46152" fmla="*/ 3258473 h 6858000"/>
              <a:gd name="connsiteX38-46153" fmla="*/ 5589758 w 6115796"/>
              <a:gd name="connsiteY38-46154" fmla="*/ 3453699 h 6858000"/>
              <a:gd name="connsiteX39-46155" fmla="*/ 5596144 w 6115796"/>
              <a:gd name="connsiteY39-46156" fmla="*/ 3534624 h 6858000"/>
              <a:gd name="connsiteX40-46157" fmla="*/ 5597750 w 6115796"/>
              <a:gd name="connsiteY40-46158" fmla="*/ 3534129 h 6858000"/>
              <a:gd name="connsiteX41-46159" fmla="*/ 5618377 w 6115796"/>
              <a:gd name="connsiteY41-46160" fmla="*/ 3588431 h 6858000"/>
              <a:gd name="connsiteX42-46161" fmla="*/ 5655472 w 6115796"/>
              <a:gd name="connsiteY42-46162" fmla="*/ 3678877 h 6858000"/>
              <a:gd name="connsiteX43-46163" fmla="*/ 5683015 w 6115796"/>
              <a:gd name="connsiteY43-46164" fmla="*/ 3762025 h 6858000"/>
              <a:gd name="connsiteX44-46165" fmla="*/ 5696643 w 6115796"/>
              <a:gd name="connsiteY44-46166" fmla="*/ 3773888 h 6858000"/>
              <a:gd name="connsiteX45-46167" fmla="*/ 5768491 w 6115796"/>
              <a:gd name="connsiteY45-46168" fmla="*/ 3914399 h 6858000"/>
              <a:gd name="connsiteX46-46169" fmla="*/ 5793123 w 6115796"/>
              <a:gd name="connsiteY46-46170" fmla="*/ 3969952 h 6858000"/>
              <a:gd name="connsiteX47-46171" fmla="*/ 5808321 w 6115796"/>
              <a:gd name="connsiteY47-46172" fmla="*/ 3988153 h 6858000"/>
              <a:gd name="connsiteX48-46173" fmla="*/ 5825621 w 6115796"/>
              <a:gd name="connsiteY48-46174" fmla="*/ 4015525 h 6858000"/>
              <a:gd name="connsiteX49-46175" fmla="*/ 5860672 w 6115796"/>
              <a:gd name="connsiteY49-46176" fmla="*/ 4061579 h 6858000"/>
              <a:gd name="connsiteX50-46177" fmla="*/ 5894095 w 6115796"/>
              <a:gd name="connsiteY50-46178" fmla="*/ 4128857 h 6858000"/>
              <a:gd name="connsiteX51-46179" fmla="*/ 5903513 w 6115796"/>
              <a:gd name="connsiteY51-46180" fmla="*/ 4187661 h 6858000"/>
              <a:gd name="connsiteX52-46181" fmla="*/ 5946705 w 6115796"/>
              <a:gd name="connsiteY52-46182" fmla="*/ 4428051 h 6858000"/>
              <a:gd name="connsiteX53-46183" fmla="*/ 5949261 w 6115796"/>
              <a:gd name="connsiteY53-46184" fmla="*/ 4449185 h 6858000"/>
              <a:gd name="connsiteX54-46185" fmla="*/ 5968960 w 6115796"/>
              <a:gd name="connsiteY54-46186" fmla="*/ 4482655 h 6858000"/>
              <a:gd name="connsiteX55-46187" fmla="*/ 5998138 w 6115796"/>
              <a:gd name="connsiteY55-46188" fmla="*/ 4697518 h 6858000"/>
              <a:gd name="connsiteX56-46189" fmla="*/ 6007819 w 6115796"/>
              <a:gd name="connsiteY56-46190" fmla="*/ 4858148 h 6858000"/>
              <a:gd name="connsiteX57-46191" fmla="*/ 6007749 w 6115796"/>
              <a:gd name="connsiteY57-46192" fmla="*/ 4964715 h 6858000"/>
              <a:gd name="connsiteX58-46193" fmla="*/ 6005269 w 6115796"/>
              <a:gd name="connsiteY58-46194" fmla="*/ 5150567 h 6858000"/>
              <a:gd name="connsiteX59-46195" fmla="*/ 6001127 w 6115796"/>
              <a:gd name="connsiteY59-46196" fmla="*/ 5164609 h 6858000"/>
              <a:gd name="connsiteX60-46197" fmla="*/ 5998514 w 6115796"/>
              <a:gd name="connsiteY60-46198" fmla="*/ 5189673 h 6858000"/>
              <a:gd name="connsiteX61-46199" fmla="*/ 6018409 w 6115796"/>
              <a:gd name="connsiteY61-46200" fmla="*/ 5227157 h 6858000"/>
              <a:gd name="connsiteX62-46201" fmla="*/ 6036748 w 6115796"/>
              <a:gd name="connsiteY62-46202" fmla="*/ 5322752 h 6858000"/>
              <a:gd name="connsiteX63-46203" fmla="*/ 6037677 w 6115796"/>
              <a:gd name="connsiteY63-46204" fmla="*/ 5354807 h 6858000"/>
              <a:gd name="connsiteX64-46205" fmla="*/ 6053435 w 6115796"/>
              <a:gd name="connsiteY64-46206" fmla="*/ 5387547 h 6858000"/>
              <a:gd name="connsiteX65-46207" fmla="*/ 6068640 w 6115796"/>
              <a:gd name="connsiteY65-46208" fmla="*/ 5474503 h 6858000"/>
              <a:gd name="connsiteX66-46209" fmla="*/ 6080922 w 6115796"/>
              <a:gd name="connsiteY66-46210" fmla="*/ 5561070 h 6858000"/>
              <a:gd name="connsiteX67-46211" fmla="*/ 6096949 w 6115796"/>
              <a:gd name="connsiteY67-46212" fmla="*/ 5648179 h 6858000"/>
              <a:gd name="connsiteX68-46213" fmla="*/ 6115796 w 6115796"/>
              <a:gd name="connsiteY68-46214" fmla="*/ 5862844 h 6858000"/>
              <a:gd name="connsiteX69-46215" fmla="*/ 6045436 w 6115796"/>
              <a:gd name="connsiteY69-46216" fmla="*/ 6124480 h 6858000"/>
              <a:gd name="connsiteX70-46217" fmla="*/ 6030489 w 6115796"/>
              <a:gd name="connsiteY70-46218" fmla="*/ 6317666 h 6858000"/>
              <a:gd name="connsiteX71-46219" fmla="*/ 6007492 w 6115796"/>
              <a:gd name="connsiteY71-46220" fmla="*/ 6440818 h 6858000"/>
              <a:gd name="connsiteX72-46221" fmla="*/ 6009467 w 6115796"/>
              <a:gd name="connsiteY72-46222" fmla="*/ 6487076 h 6858000"/>
              <a:gd name="connsiteX73-46223" fmla="*/ 5995064 w 6115796"/>
              <a:gd name="connsiteY73-46224" fmla="*/ 6540791 h 6858000"/>
              <a:gd name="connsiteX74-46225" fmla="*/ 5986207 w 6115796"/>
              <a:gd name="connsiteY74-46226" fmla="*/ 6695855 h 6858000"/>
              <a:gd name="connsiteX75-46227" fmla="*/ 5979428 w 6115796"/>
              <a:gd name="connsiteY75-46228" fmla="*/ 6754678 h 6858000"/>
              <a:gd name="connsiteX76-46229" fmla="*/ 5984543 w 6115796"/>
              <a:gd name="connsiteY76-46230" fmla="*/ 6811016 h 6858000"/>
              <a:gd name="connsiteX77-46231" fmla="*/ 5979671 w 6115796"/>
              <a:gd name="connsiteY77-46232" fmla="*/ 6858000 h 6858000"/>
              <a:gd name="connsiteX78-46233" fmla="*/ 0 w 6115796"/>
              <a:gd name="connsiteY78-46234" fmla="*/ 6858000 h 6858000"/>
              <a:gd name="connsiteX79-46235" fmla="*/ 0 w 6115796"/>
              <a:gd name="connsiteY79-46236" fmla="*/ 0 h 6858000"/>
              <a:gd name="connsiteX0-46237" fmla="*/ 0 w 6115796"/>
              <a:gd name="connsiteY0-46238" fmla="*/ 0 h 6858000"/>
              <a:gd name="connsiteX1-46239" fmla="*/ 4965888 w 6115796"/>
              <a:gd name="connsiteY1-46240" fmla="*/ 0 h 6858000"/>
              <a:gd name="connsiteX2-46241" fmla="*/ 4967767 w 6115796"/>
              <a:gd name="connsiteY2-46242" fmla="*/ 7930 h 6858000"/>
              <a:gd name="connsiteX3-46243" fmla="*/ 4979444 w 6115796"/>
              <a:gd name="connsiteY3-46244" fmla="*/ 43921 h 6858000"/>
              <a:gd name="connsiteX4-46245" fmla="*/ 5075458 w 6115796"/>
              <a:gd name="connsiteY4-46246" fmla="*/ 264355 h 6858000"/>
              <a:gd name="connsiteX5-46247" fmla="*/ 5081175 w 6115796"/>
              <a:gd name="connsiteY5-46248" fmla="*/ 277448 h 6858000"/>
              <a:gd name="connsiteX6-46249" fmla="*/ 5097011 w 6115796"/>
              <a:gd name="connsiteY6-46250" fmla="*/ 355616 h 6858000"/>
              <a:gd name="connsiteX7-46251" fmla="*/ 5153000 w 6115796"/>
              <a:gd name="connsiteY7-46252" fmla="*/ 507134 h 6858000"/>
              <a:gd name="connsiteX8-46253" fmla="*/ 5171282 w 6115796"/>
              <a:gd name="connsiteY8-46254" fmla="*/ 602071 h 6858000"/>
              <a:gd name="connsiteX9-46255" fmla="*/ 5176196 w 6115796"/>
              <a:gd name="connsiteY9-46256" fmla="*/ 636822 h 6858000"/>
              <a:gd name="connsiteX10-46257" fmla="*/ 5189051 w 6115796"/>
              <a:gd name="connsiteY10-46258" fmla="*/ 782518 h 6858000"/>
              <a:gd name="connsiteX11-46259" fmla="*/ 5218707 w 6115796"/>
              <a:gd name="connsiteY11-46260" fmla="*/ 886387 h 6858000"/>
              <a:gd name="connsiteX12-46261" fmla="*/ 5221281 w 6115796"/>
              <a:gd name="connsiteY12-46262" fmla="*/ 920873 h 6858000"/>
              <a:gd name="connsiteX13-46263" fmla="*/ 5201018 w 6115796"/>
              <a:gd name="connsiteY13-46264" fmla="*/ 1095027 h 6858000"/>
              <a:gd name="connsiteX14-46265" fmla="*/ 5189234 w 6115796"/>
              <a:gd name="connsiteY14-46266" fmla="*/ 1217308 h 6858000"/>
              <a:gd name="connsiteX15-46267" fmla="*/ 5202769 w 6115796"/>
              <a:gd name="connsiteY15-46268" fmla="*/ 1269450 h 6858000"/>
              <a:gd name="connsiteX16-46269" fmla="*/ 5225968 w 6115796"/>
              <a:gd name="connsiteY16-46270" fmla="*/ 1357994 h 6858000"/>
              <a:gd name="connsiteX17-46271" fmla="*/ 5226675 w 6115796"/>
              <a:gd name="connsiteY17-46272" fmla="*/ 1385685 h 6858000"/>
              <a:gd name="connsiteX18-46273" fmla="*/ 5237226 w 6115796"/>
              <a:gd name="connsiteY18-46274" fmla="*/ 1441327 h 6858000"/>
              <a:gd name="connsiteX19-46275" fmla="*/ 5255653 w 6115796"/>
              <a:gd name="connsiteY19-46276" fmla="*/ 1524712 h 6858000"/>
              <a:gd name="connsiteX20-46277" fmla="*/ 5263491 w 6115796"/>
              <a:gd name="connsiteY20-46278" fmla="*/ 1642938 h 6858000"/>
              <a:gd name="connsiteX21-46279" fmla="*/ 5256552 w 6115796"/>
              <a:gd name="connsiteY21-46280" fmla="*/ 1672509 h 6858000"/>
              <a:gd name="connsiteX22-46281" fmla="*/ 5264549 w 6115796"/>
              <a:gd name="connsiteY22-46282" fmla="*/ 1837572 h 6858000"/>
              <a:gd name="connsiteX23-46283" fmla="*/ 5255696 w 6115796"/>
              <a:gd name="connsiteY23-46284" fmla="*/ 1953770 h 6858000"/>
              <a:gd name="connsiteX24-46285" fmla="*/ 5252592 w 6115796"/>
              <a:gd name="connsiteY24-46286" fmla="*/ 2092210 h 6858000"/>
              <a:gd name="connsiteX25-46287" fmla="*/ 5257248 w 6115796"/>
              <a:gd name="connsiteY25-46288" fmla="*/ 2203922 h 6858000"/>
              <a:gd name="connsiteX26-46289" fmla="*/ 5262551 w 6115796"/>
              <a:gd name="connsiteY26-46290" fmla="*/ 2288050 h 6858000"/>
              <a:gd name="connsiteX27-46291" fmla="*/ 5293877 w 6115796"/>
              <a:gd name="connsiteY27-46292" fmla="*/ 2368649 h 6858000"/>
              <a:gd name="connsiteX28-46293" fmla="*/ 5311338 w 6115796"/>
              <a:gd name="connsiteY28-46294" fmla="*/ 2404034 h 6858000"/>
              <a:gd name="connsiteX29-46295" fmla="*/ 5338366 w 6115796"/>
              <a:gd name="connsiteY29-46296" fmla="*/ 2465052 h 6858000"/>
              <a:gd name="connsiteX30-46297" fmla="*/ 5371263 w 6115796"/>
              <a:gd name="connsiteY30-46298" fmla="*/ 2586413 h 6858000"/>
              <a:gd name="connsiteX31-46299" fmla="*/ 5407503 w 6115796"/>
              <a:gd name="connsiteY31-46300" fmla="*/ 2786290 h 6858000"/>
              <a:gd name="connsiteX32-46301" fmla="*/ 5407356 w 6115796"/>
              <a:gd name="connsiteY32-46302" fmla="*/ 2787545 h 6858000"/>
              <a:gd name="connsiteX33-46303" fmla="*/ 5457023 w 6115796"/>
              <a:gd name="connsiteY33-46304" fmla="*/ 2858292 h 6858000"/>
              <a:gd name="connsiteX34-46305" fmla="*/ 5484061 w 6115796"/>
              <a:gd name="connsiteY34-46306" fmla="*/ 2919216 h 6858000"/>
              <a:gd name="connsiteX35-46307" fmla="*/ 5491940 w 6115796"/>
              <a:gd name="connsiteY35-46308" fmla="*/ 3015985 h 6858000"/>
              <a:gd name="connsiteX36-46309" fmla="*/ 5503944 w 6115796"/>
              <a:gd name="connsiteY36-46310" fmla="*/ 3123335 h 6858000"/>
              <a:gd name="connsiteX37-46311" fmla="*/ 5516007 w 6115796"/>
              <a:gd name="connsiteY37-46312" fmla="*/ 3258473 h 6858000"/>
              <a:gd name="connsiteX38-46313" fmla="*/ 5589758 w 6115796"/>
              <a:gd name="connsiteY38-46314" fmla="*/ 3453699 h 6858000"/>
              <a:gd name="connsiteX39-46315" fmla="*/ 5596144 w 6115796"/>
              <a:gd name="connsiteY39-46316" fmla="*/ 3534624 h 6858000"/>
              <a:gd name="connsiteX40-46317" fmla="*/ 5597750 w 6115796"/>
              <a:gd name="connsiteY40-46318" fmla="*/ 3534129 h 6858000"/>
              <a:gd name="connsiteX41-46319" fmla="*/ 5618377 w 6115796"/>
              <a:gd name="connsiteY41-46320" fmla="*/ 3588431 h 6858000"/>
              <a:gd name="connsiteX42-46321" fmla="*/ 5655472 w 6115796"/>
              <a:gd name="connsiteY42-46322" fmla="*/ 3678877 h 6858000"/>
              <a:gd name="connsiteX43-46323" fmla="*/ 5683015 w 6115796"/>
              <a:gd name="connsiteY43-46324" fmla="*/ 3762025 h 6858000"/>
              <a:gd name="connsiteX44-46325" fmla="*/ 5696643 w 6115796"/>
              <a:gd name="connsiteY44-46326" fmla="*/ 3773888 h 6858000"/>
              <a:gd name="connsiteX45-46327" fmla="*/ 5768491 w 6115796"/>
              <a:gd name="connsiteY45-46328" fmla="*/ 3914399 h 6858000"/>
              <a:gd name="connsiteX46-46329" fmla="*/ 5793123 w 6115796"/>
              <a:gd name="connsiteY46-46330" fmla="*/ 3969952 h 6858000"/>
              <a:gd name="connsiteX47-46331" fmla="*/ 5808321 w 6115796"/>
              <a:gd name="connsiteY47-46332" fmla="*/ 3988153 h 6858000"/>
              <a:gd name="connsiteX48-46333" fmla="*/ 5825621 w 6115796"/>
              <a:gd name="connsiteY48-46334" fmla="*/ 4015525 h 6858000"/>
              <a:gd name="connsiteX49-46335" fmla="*/ 5860672 w 6115796"/>
              <a:gd name="connsiteY49-46336" fmla="*/ 4061579 h 6858000"/>
              <a:gd name="connsiteX50-46337" fmla="*/ 5894095 w 6115796"/>
              <a:gd name="connsiteY50-46338" fmla="*/ 4128857 h 6858000"/>
              <a:gd name="connsiteX51-46339" fmla="*/ 5903513 w 6115796"/>
              <a:gd name="connsiteY51-46340" fmla="*/ 4187661 h 6858000"/>
              <a:gd name="connsiteX52-46341" fmla="*/ 5946705 w 6115796"/>
              <a:gd name="connsiteY52-46342" fmla="*/ 4428051 h 6858000"/>
              <a:gd name="connsiteX53-46343" fmla="*/ 5949261 w 6115796"/>
              <a:gd name="connsiteY53-46344" fmla="*/ 4449185 h 6858000"/>
              <a:gd name="connsiteX54-46345" fmla="*/ 5968960 w 6115796"/>
              <a:gd name="connsiteY54-46346" fmla="*/ 4482655 h 6858000"/>
              <a:gd name="connsiteX55-46347" fmla="*/ 5998138 w 6115796"/>
              <a:gd name="connsiteY55-46348" fmla="*/ 4697518 h 6858000"/>
              <a:gd name="connsiteX56-46349" fmla="*/ 6007819 w 6115796"/>
              <a:gd name="connsiteY56-46350" fmla="*/ 4858148 h 6858000"/>
              <a:gd name="connsiteX57-46351" fmla="*/ 6007749 w 6115796"/>
              <a:gd name="connsiteY57-46352" fmla="*/ 4964715 h 6858000"/>
              <a:gd name="connsiteX58-46353" fmla="*/ 6005269 w 6115796"/>
              <a:gd name="connsiteY58-46354" fmla="*/ 5150567 h 6858000"/>
              <a:gd name="connsiteX59-46355" fmla="*/ 6001127 w 6115796"/>
              <a:gd name="connsiteY59-46356" fmla="*/ 5164609 h 6858000"/>
              <a:gd name="connsiteX60-46357" fmla="*/ 5998514 w 6115796"/>
              <a:gd name="connsiteY60-46358" fmla="*/ 5189673 h 6858000"/>
              <a:gd name="connsiteX61-46359" fmla="*/ 6018409 w 6115796"/>
              <a:gd name="connsiteY61-46360" fmla="*/ 5227157 h 6858000"/>
              <a:gd name="connsiteX62-46361" fmla="*/ 6036748 w 6115796"/>
              <a:gd name="connsiteY62-46362" fmla="*/ 5322752 h 6858000"/>
              <a:gd name="connsiteX63-46363" fmla="*/ 6037677 w 6115796"/>
              <a:gd name="connsiteY63-46364" fmla="*/ 5354807 h 6858000"/>
              <a:gd name="connsiteX64-46365" fmla="*/ 6053435 w 6115796"/>
              <a:gd name="connsiteY64-46366" fmla="*/ 5387547 h 6858000"/>
              <a:gd name="connsiteX65-46367" fmla="*/ 6068640 w 6115796"/>
              <a:gd name="connsiteY65-46368" fmla="*/ 5474503 h 6858000"/>
              <a:gd name="connsiteX66-46369" fmla="*/ 6080922 w 6115796"/>
              <a:gd name="connsiteY66-46370" fmla="*/ 5561070 h 6858000"/>
              <a:gd name="connsiteX67-46371" fmla="*/ 6096949 w 6115796"/>
              <a:gd name="connsiteY67-46372" fmla="*/ 5648179 h 6858000"/>
              <a:gd name="connsiteX68-46373" fmla="*/ 6115796 w 6115796"/>
              <a:gd name="connsiteY68-46374" fmla="*/ 5862844 h 6858000"/>
              <a:gd name="connsiteX69-46375" fmla="*/ 6045436 w 6115796"/>
              <a:gd name="connsiteY69-46376" fmla="*/ 6124480 h 6858000"/>
              <a:gd name="connsiteX70-46377" fmla="*/ 6030489 w 6115796"/>
              <a:gd name="connsiteY70-46378" fmla="*/ 6317666 h 6858000"/>
              <a:gd name="connsiteX71-46379" fmla="*/ 6007492 w 6115796"/>
              <a:gd name="connsiteY71-46380" fmla="*/ 6440818 h 6858000"/>
              <a:gd name="connsiteX72-46381" fmla="*/ 6009467 w 6115796"/>
              <a:gd name="connsiteY72-46382" fmla="*/ 6487076 h 6858000"/>
              <a:gd name="connsiteX73-46383" fmla="*/ 5995064 w 6115796"/>
              <a:gd name="connsiteY73-46384" fmla="*/ 6540791 h 6858000"/>
              <a:gd name="connsiteX74-46385" fmla="*/ 5986207 w 6115796"/>
              <a:gd name="connsiteY74-46386" fmla="*/ 6695855 h 6858000"/>
              <a:gd name="connsiteX75-46387" fmla="*/ 5979428 w 6115796"/>
              <a:gd name="connsiteY75-46388" fmla="*/ 6754678 h 6858000"/>
              <a:gd name="connsiteX76-46389" fmla="*/ 5984543 w 6115796"/>
              <a:gd name="connsiteY76-46390" fmla="*/ 6811016 h 6858000"/>
              <a:gd name="connsiteX77-46391" fmla="*/ 5979671 w 6115796"/>
              <a:gd name="connsiteY77-46392" fmla="*/ 6858000 h 6858000"/>
              <a:gd name="connsiteX78-46393" fmla="*/ 0 w 6115796"/>
              <a:gd name="connsiteY78-46394" fmla="*/ 6858000 h 6858000"/>
              <a:gd name="connsiteX79-46395" fmla="*/ 0 w 6115796"/>
              <a:gd name="connsiteY79-46396" fmla="*/ 0 h 6858000"/>
              <a:gd name="connsiteX0-46397" fmla="*/ 0 w 6115796"/>
              <a:gd name="connsiteY0-46398" fmla="*/ 0 h 6858000"/>
              <a:gd name="connsiteX1-46399" fmla="*/ 4965888 w 6115796"/>
              <a:gd name="connsiteY1-46400" fmla="*/ 0 h 6858000"/>
              <a:gd name="connsiteX2-46401" fmla="*/ 4967767 w 6115796"/>
              <a:gd name="connsiteY2-46402" fmla="*/ 7930 h 6858000"/>
              <a:gd name="connsiteX3-46403" fmla="*/ 4979444 w 6115796"/>
              <a:gd name="connsiteY3-46404" fmla="*/ 43921 h 6858000"/>
              <a:gd name="connsiteX4-46405" fmla="*/ 5075458 w 6115796"/>
              <a:gd name="connsiteY4-46406" fmla="*/ 264355 h 6858000"/>
              <a:gd name="connsiteX5-46407" fmla="*/ 5081175 w 6115796"/>
              <a:gd name="connsiteY5-46408" fmla="*/ 277448 h 6858000"/>
              <a:gd name="connsiteX6-46409" fmla="*/ 5097011 w 6115796"/>
              <a:gd name="connsiteY6-46410" fmla="*/ 355616 h 6858000"/>
              <a:gd name="connsiteX7-46411" fmla="*/ 5153000 w 6115796"/>
              <a:gd name="connsiteY7-46412" fmla="*/ 507134 h 6858000"/>
              <a:gd name="connsiteX8-46413" fmla="*/ 5171282 w 6115796"/>
              <a:gd name="connsiteY8-46414" fmla="*/ 602071 h 6858000"/>
              <a:gd name="connsiteX9-46415" fmla="*/ 5176196 w 6115796"/>
              <a:gd name="connsiteY9-46416" fmla="*/ 636822 h 6858000"/>
              <a:gd name="connsiteX10-46417" fmla="*/ 5189051 w 6115796"/>
              <a:gd name="connsiteY10-46418" fmla="*/ 782518 h 6858000"/>
              <a:gd name="connsiteX11-46419" fmla="*/ 5218707 w 6115796"/>
              <a:gd name="connsiteY11-46420" fmla="*/ 886387 h 6858000"/>
              <a:gd name="connsiteX12-46421" fmla="*/ 5221281 w 6115796"/>
              <a:gd name="connsiteY12-46422" fmla="*/ 920873 h 6858000"/>
              <a:gd name="connsiteX13-46423" fmla="*/ 5201018 w 6115796"/>
              <a:gd name="connsiteY13-46424" fmla="*/ 1095027 h 6858000"/>
              <a:gd name="connsiteX14-46425" fmla="*/ 5189234 w 6115796"/>
              <a:gd name="connsiteY14-46426" fmla="*/ 1217308 h 6858000"/>
              <a:gd name="connsiteX15-46427" fmla="*/ 5202769 w 6115796"/>
              <a:gd name="connsiteY15-46428" fmla="*/ 1269450 h 6858000"/>
              <a:gd name="connsiteX16-46429" fmla="*/ 5225968 w 6115796"/>
              <a:gd name="connsiteY16-46430" fmla="*/ 1357994 h 6858000"/>
              <a:gd name="connsiteX17-46431" fmla="*/ 5226675 w 6115796"/>
              <a:gd name="connsiteY17-46432" fmla="*/ 1385685 h 6858000"/>
              <a:gd name="connsiteX18-46433" fmla="*/ 5237226 w 6115796"/>
              <a:gd name="connsiteY18-46434" fmla="*/ 1441327 h 6858000"/>
              <a:gd name="connsiteX19-46435" fmla="*/ 5255653 w 6115796"/>
              <a:gd name="connsiteY19-46436" fmla="*/ 1524712 h 6858000"/>
              <a:gd name="connsiteX20-46437" fmla="*/ 5263491 w 6115796"/>
              <a:gd name="connsiteY20-46438" fmla="*/ 1642938 h 6858000"/>
              <a:gd name="connsiteX21-46439" fmla="*/ 5256552 w 6115796"/>
              <a:gd name="connsiteY21-46440" fmla="*/ 1672509 h 6858000"/>
              <a:gd name="connsiteX22-46441" fmla="*/ 5264549 w 6115796"/>
              <a:gd name="connsiteY22-46442" fmla="*/ 1837572 h 6858000"/>
              <a:gd name="connsiteX23-46443" fmla="*/ 5255696 w 6115796"/>
              <a:gd name="connsiteY23-46444" fmla="*/ 1953770 h 6858000"/>
              <a:gd name="connsiteX24-46445" fmla="*/ 5252592 w 6115796"/>
              <a:gd name="connsiteY24-46446" fmla="*/ 2092210 h 6858000"/>
              <a:gd name="connsiteX25-46447" fmla="*/ 5257248 w 6115796"/>
              <a:gd name="connsiteY25-46448" fmla="*/ 2203922 h 6858000"/>
              <a:gd name="connsiteX26-46449" fmla="*/ 5262551 w 6115796"/>
              <a:gd name="connsiteY26-46450" fmla="*/ 2288050 h 6858000"/>
              <a:gd name="connsiteX27-46451" fmla="*/ 5293877 w 6115796"/>
              <a:gd name="connsiteY27-46452" fmla="*/ 2368649 h 6858000"/>
              <a:gd name="connsiteX28-46453" fmla="*/ 5311338 w 6115796"/>
              <a:gd name="connsiteY28-46454" fmla="*/ 2404034 h 6858000"/>
              <a:gd name="connsiteX29-46455" fmla="*/ 5338366 w 6115796"/>
              <a:gd name="connsiteY29-46456" fmla="*/ 2465052 h 6858000"/>
              <a:gd name="connsiteX30-46457" fmla="*/ 5371263 w 6115796"/>
              <a:gd name="connsiteY30-46458" fmla="*/ 2586413 h 6858000"/>
              <a:gd name="connsiteX31-46459" fmla="*/ 5407503 w 6115796"/>
              <a:gd name="connsiteY31-46460" fmla="*/ 2786290 h 6858000"/>
              <a:gd name="connsiteX32-46461" fmla="*/ 5407356 w 6115796"/>
              <a:gd name="connsiteY32-46462" fmla="*/ 2787545 h 6858000"/>
              <a:gd name="connsiteX33-46463" fmla="*/ 5457023 w 6115796"/>
              <a:gd name="connsiteY33-46464" fmla="*/ 2858292 h 6858000"/>
              <a:gd name="connsiteX34-46465" fmla="*/ 5484061 w 6115796"/>
              <a:gd name="connsiteY34-46466" fmla="*/ 2919216 h 6858000"/>
              <a:gd name="connsiteX35-46467" fmla="*/ 5491940 w 6115796"/>
              <a:gd name="connsiteY35-46468" fmla="*/ 3015985 h 6858000"/>
              <a:gd name="connsiteX36-46469" fmla="*/ 5503944 w 6115796"/>
              <a:gd name="connsiteY36-46470" fmla="*/ 3123335 h 6858000"/>
              <a:gd name="connsiteX37-46471" fmla="*/ 5516007 w 6115796"/>
              <a:gd name="connsiteY37-46472" fmla="*/ 3258473 h 6858000"/>
              <a:gd name="connsiteX38-46473" fmla="*/ 5589758 w 6115796"/>
              <a:gd name="connsiteY38-46474" fmla="*/ 3453699 h 6858000"/>
              <a:gd name="connsiteX39-46475" fmla="*/ 5596144 w 6115796"/>
              <a:gd name="connsiteY39-46476" fmla="*/ 3534624 h 6858000"/>
              <a:gd name="connsiteX40-46477" fmla="*/ 5597750 w 6115796"/>
              <a:gd name="connsiteY40-46478" fmla="*/ 3534129 h 6858000"/>
              <a:gd name="connsiteX41-46479" fmla="*/ 5618377 w 6115796"/>
              <a:gd name="connsiteY41-46480" fmla="*/ 3588431 h 6858000"/>
              <a:gd name="connsiteX42-46481" fmla="*/ 5655472 w 6115796"/>
              <a:gd name="connsiteY42-46482" fmla="*/ 3678877 h 6858000"/>
              <a:gd name="connsiteX43-46483" fmla="*/ 5683015 w 6115796"/>
              <a:gd name="connsiteY43-46484" fmla="*/ 3762025 h 6858000"/>
              <a:gd name="connsiteX44-46485" fmla="*/ 5696643 w 6115796"/>
              <a:gd name="connsiteY44-46486" fmla="*/ 3773888 h 6858000"/>
              <a:gd name="connsiteX45-46487" fmla="*/ 5768491 w 6115796"/>
              <a:gd name="connsiteY45-46488" fmla="*/ 3914399 h 6858000"/>
              <a:gd name="connsiteX46-46489" fmla="*/ 5793123 w 6115796"/>
              <a:gd name="connsiteY46-46490" fmla="*/ 3969952 h 6858000"/>
              <a:gd name="connsiteX47-46491" fmla="*/ 5808321 w 6115796"/>
              <a:gd name="connsiteY47-46492" fmla="*/ 3988153 h 6858000"/>
              <a:gd name="connsiteX48-46493" fmla="*/ 5825621 w 6115796"/>
              <a:gd name="connsiteY48-46494" fmla="*/ 4015525 h 6858000"/>
              <a:gd name="connsiteX49-46495" fmla="*/ 5860672 w 6115796"/>
              <a:gd name="connsiteY49-46496" fmla="*/ 4061579 h 6858000"/>
              <a:gd name="connsiteX50-46497" fmla="*/ 5894095 w 6115796"/>
              <a:gd name="connsiteY50-46498" fmla="*/ 4128857 h 6858000"/>
              <a:gd name="connsiteX51-46499" fmla="*/ 5903513 w 6115796"/>
              <a:gd name="connsiteY51-46500" fmla="*/ 4187661 h 6858000"/>
              <a:gd name="connsiteX52-46501" fmla="*/ 5946705 w 6115796"/>
              <a:gd name="connsiteY52-46502" fmla="*/ 4428051 h 6858000"/>
              <a:gd name="connsiteX53-46503" fmla="*/ 5949261 w 6115796"/>
              <a:gd name="connsiteY53-46504" fmla="*/ 4449185 h 6858000"/>
              <a:gd name="connsiteX54-46505" fmla="*/ 5968960 w 6115796"/>
              <a:gd name="connsiteY54-46506" fmla="*/ 4482655 h 6858000"/>
              <a:gd name="connsiteX55-46507" fmla="*/ 5998138 w 6115796"/>
              <a:gd name="connsiteY55-46508" fmla="*/ 4697518 h 6858000"/>
              <a:gd name="connsiteX56-46509" fmla="*/ 6007819 w 6115796"/>
              <a:gd name="connsiteY56-46510" fmla="*/ 4858148 h 6858000"/>
              <a:gd name="connsiteX57-46511" fmla="*/ 6007749 w 6115796"/>
              <a:gd name="connsiteY57-46512" fmla="*/ 4964715 h 6858000"/>
              <a:gd name="connsiteX58-46513" fmla="*/ 6005269 w 6115796"/>
              <a:gd name="connsiteY58-46514" fmla="*/ 5150567 h 6858000"/>
              <a:gd name="connsiteX59-46515" fmla="*/ 6001127 w 6115796"/>
              <a:gd name="connsiteY59-46516" fmla="*/ 5164609 h 6858000"/>
              <a:gd name="connsiteX60-46517" fmla="*/ 5998514 w 6115796"/>
              <a:gd name="connsiteY60-46518" fmla="*/ 5189673 h 6858000"/>
              <a:gd name="connsiteX61-46519" fmla="*/ 6018409 w 6115796"/>
              <a:gd name="connsiteY61-46520" fmla="*/ 5227157 h 6858000"/>
              <a:gd name="connsiteX62-46521" fmla="*/ 6036748 w 6115796"/>
              <a:gd name="connsiteY62-46522" fmla="*/ 5322752 h 6858000"/>
              <a:gd name="connsiteX63-46523" fmla="*/ 6037677 w 6115796"/>
              <a:gd name="connsiteY63-46524" fmla="*/ 5354807 h 6858000"/>
              <a:gd name="connsiteX64-46525" fmla="*/ 6053435 w 6115796"/>
              <a:gd name="connsiteY64-46526" fmla="*/ 5387547 h 6858000"/>
              <a:gd name="connsiteX65-46527" fmla="*/ 6068640 w 6115796"/>
              <a:gd name="connsiteY65-46528" fmla="*/ 5474503 h 6858000"/>
              <a:gd name="connsiteX66-46529" fmla="*/ 6080922 w 6115796"/>
              <a:gd name="connsiteY66-46530" fmla="*/ 5561070 h 6858000"/>
              <a:gd name="connsiteX67-46531" fmla="*/ 6096949 w 6115796"/>
              <a:gd name="connsiteY67-46532" fmla="*/ 5648179 h 6858000"/>
              <a:gd name="connsiteX68-46533" fmla="*/ 6115796 w 6115796"/>
              <a:gd name="connsiteY68-46534" fmla="*/ 5862844 h 6858000"/>
              <a:gd name="connsiteX69-46535" fmla="*/ 6045436 w 6115796"/>
              <a:gd name="connsiteY69-46536" fmla="*/ 6124480 h 6858000"/>
              <a:gd name="connsiteX70-46537" fmla="*/ 6030489 w 6115796"/>
              <a:gd name="connsiteY70-46538" fmla="*/ 6317666 h 6858000"/>
              <a:gd name="connsiteX71-46539" fmla="*/ 6007492 w 6115796"/>
              <a:gd name="connsiteY71-46540" fmla="*/ 6440818 h 6858000"/>
              <a:gd name="connsiteX72-46541" fmla="*/ 6009467 w 6115796"/>
              <a:gd name="connsiteY72-46542" fmla="*/ 6487076 h 6858000"/>
              <a:gd name="connsiteX73-46543" fmla="*/ 5995064 w 6115796"/>
              <a:gd name="connsiteY73-46544" fmla="*/ 6540791 h 6858000"/>
              <a:gd name="connsiteX74-46545" fmla="*/ 5986207 w 6115796"/>
              <a:gd name="connsiteY74-46546" fmla="*/ 6695855 h 6858000"/>
              <a:gd name="connsiteX75-46547" fmla="*/ 5979428 w 6115796"/>
              <a:gd name="connsiteY75-46548" fmla="*/ 6754678 h 6858000"/>
              <a:gd name="connsiteX76-46549" fmla="*/ 5984543 w 6115796"/>
              <a:gd name="connsiteY76-46550" fmla="*/ 6811016 h 6858000"/>
              <a:gd name="connsiteX77-46551" fmla="*/ 5979671 w 6115796"/>
              <a:gd name="connsiteY77-46552" fmla="*/ 6858000 h 6858000"/>
              <a:gd name="connsiteX78-46553" fmla="*/ 0 w 6115796"/>
              <a:gd name="connsiteY78-46554" fmla="*/ 6858000 h 6858000"/>
              <a:gd name="connsiteX79-46555" fmla="*/ 0 w 6115796"/>
              <a:gd name="connsiteY79-46556" fmla="*/ 0 h 6858000"/>
              <a:gd name="connsiteX0-46557" fmla="*/ 0 w 6115796"/>
              <a:gd name="connsiteY0-46558" fmla="*/ 0 h 6858000"/>
              <a:gd name="connsiteX1-46559" fmla="*/ 4965888 w 6115796"/>
              <a:gd name="connsiteY1-46560" fmla="*/ 0 h 6858000"/>
              <a:gd name="connsiteX2-46561" fmla="*/ 4967767 w 6115796"/>
              <a:gd name="connsiteY2-46562" fmla="*/ 7930 h 6858000"/>
              <a:gd name="connsiteX3-46563" fmla="*/ 4979444 w 6115796"/>
              <a:gd name="connsiteY3-46564" fmla="*/ 43921 h 6858000"/>
              <a:gd name="connsiteX4-46565" fmla="*/ 5075458 w 6115796"/>
              <a:gd name="connsiteY4-46566" fmla="*/ 264355 h 6858000"/>
              <a:gd name="connsiteX5-46567" fmla="*/ 5081175 w 6115796"/>
              <a:gd name="connsiteY5-46568" fmla="*/ 277448 h 6858000"/>
              <a:gd name="connsiteX6-46569" fmla="*/ 5097011 w 6115796"/>
              <a:gd name="connsiteY6-46570" fmla="*/ 355616 h 6858000"/>
              <a:gd name="connsiteX7-46571" fmla="*/ 5153000 w 6115796"/>
              <a:gd name="connsiteY7-46572" fmla="*/ 507134 h 6858000"/>
              <a:gd name="connsiteX8-46573" fmla="*/ 5171282 w 6115796"/>
              <a:gd name="connsiteY8-46574" fmla="*/ 602071 h 6858000"/>
              <a:gd name="connsiteX9-46575" fmla="*/ 5176196 w 6115796"/>
              <a:gd name="connsiteY9-46576" fmla="*/ 636822 h 6858000"/>
              <a:gd name="connsiteX10-46577" fmla="*/ 5189051 w 6115796"/>
              <a:gd name="connsiteY10-46578" fmla="*/ 782518 h 6858000"/>
              <a:gd name="connsiteX11-46579" fmla="*/ 5218707 w 6115796"/>
              <a:gd name="connsiteY11-46580" fmla="*/ 886387 h 6858000"/>
              <a:gd name="connsiteX12-46581" fmla="*/ 5221281 w 6115796"/>
              <a:gd name="connsiteY12-46582" fmla="*/ 920873 h 6858000"/>
              <a:gd name="connsiteX13-46583" fmla="*/ 5201018 w 6115796"/>
              <a:gd name="connsiteY13-46584" fmla="*/ 1095027 h 6858000"/>
              <a:gd name="connsiteX14-46585" fmla="*/ 5189234 w 6115796"/>
              <a:gd name="connsiteY14-46586" fmla="*/ 1217308 h 6858000"/>
              <a:gd name="connsiteX15-46587" fmla="*/ 5202769 w 6115796"/>
              <a:gd name="connsiteY15-46588" fmla="*/ 1269450 h 6858000"/>
              <a:gd name="connsiteX16-46589" fmla="*/ 5225968 w 6115796"/>
              <a:gd name="connsiteY16-46590" fmla="*/ 1357994 h 6858000"/>
              <a:gd name="connsiteX17-46591" fmla="*/ 5226675 w 6115796"/>
              <a:gd name="connsiteY17-46592" fmla="*/ 1385685 h 6858000"/>
              <a:gd name="connsiteX18-46593" fmla="*/ 5237226 w 6115796"/>
              <a:gd name="connsiteY18-46594" fmla="*/ 1441327 h 6858000"/>
              <a:gd name="connsiteX19-46595" fmla="*/ 5255653 w 6115796"/>
              <a:gd name="connsiteY19-46596" fmla="*/ 1524712 h 6858000"/>
              <a:gd name="connsiteX20-46597" fmla="*/ 5263491 w 6115796"/>
              <a:gd name="connsiteY20-46598" fmla="*/ 1642938 h 6858000"/>
              <a:gd name="connsiteX21-46599" fmla="*/ 5256552 w 6115796"/>
              <a:gd name="connsiteY21-46600" fmla="*/ 1672509 h 6858000"/>
              <a:gd name="connsiteX22-46601" fmla="*/ 5264549 w 6115796"/>
              <a:gd name="connsiteY22-46602" fmla="*/ 1837572 h 6858000"/>
              <a:gd name="connsiteX23-46603" fmla="*/ 5255696 w 6115796"/>
              <a:gd name="connsiteY23-46604" fmla="*/ 1953770 h 6858000"/>
              <a:gd name="connsiteX24-46605" fmla="*/ 5252592 w 6115796"/>
              <a:gd name="connsiteY24-46606" fmla="*/ 2092210 h 6858000"/>
              <a:gd name="connsiteX25-46607" fmla="*/ 5257248 w 6115796"/>
              <a:gd name="connsiteY25-46608" fmla="*/ 2203922 h 6858000"/>
              <a:gd name="connsiteX26-46609" fmla="*/ 5262551 w 6115796"/>
              <a:gd name="connsiteY26-46610" fmla="*/ 2288050 h 6858000"/>
              <a:gd name="connsiteX27-46611" fmla="*/ 5293877 w 6115796"/>
              <a:gd name="connsiteY27-46612" fmla="*/ 2368649 h 6858000"/>
              <a:gd name="connsiteX28-46613" fmla="*/ 5311338 w 6115796"/>
              <a:gd name="connsiteY28-46614" fmla="*/ 2404034 h 6858000"/>
              <a:gd name="connsiteX29-46615" fmla="*/ 5338366 w 6115796"/>
              <a:gd name="connsiteY29-46616" fmla="*/ 2465052 h 6858000"/>
              <a:gd name="connsiteX30-46617" fmla="*/ 5371263 w 6115796"/>
              <a:gd name="connsiteY30-46618" fmla="*/ 2586413 h 6858000"/>
              <a:gd name="connsiteX31-46619" fmla="*/ 5407503 w 6115796"/>
              <a:gd name="connsiteY31-46620" fmla="*/ 2786290 h 6858000"/>
              <a:gd name="connsiteX32-46621" fmla="*/ 5407356 w 6115796"/>
              <a:gd name="connsiteY32-46622" fmla="*/ 2787545 h 6858000"/>
              <a:gd name="connsiteX33-46623" fmla="*/ 5457023 w 6115796"/>
              <a:gd name="connsiteY33-46624" fmla="*/ 2858292 h 6858000"/>
              <a:gd name="connsiteX34-46625" fmla="*/ 5491940 w 6115796"/>
              <a:gd name="connsiteY34-46626" fmla="*/ 3015985 h 6858000"/>
              <a:gd name="connsiteX35-46627" fmla="*/ 5503944 w 6115796"/>
              <a:gd name="connsiteY35-46628" fmla="*/ 3123335 h 6858000"/>
              <a:gd name="connsiteX36-46629" fmla="*/ 5516007 w 6115796"/>
              <a:gd name="connsiteY36-46630" fmla="*/ 3258473 h 6858000"/>
              <a:gd name="connsiteX37-46631" fmla="*/ 5589758 w 6115796"/>
              <a:gd name="connsiteY37-46632" fmla="*/ 3453699 h 6858000"/>
              <a:gd name="connsiteX38-46633" fmla="*/ 5596144 w 6115796"/>
              <a:gd name="connsiteY38-46634" fmla="*/ 3534624 h 6858000"/>
              <a:gd name="connsiteX39-46635" fmla="*/ 5597750 w 6115796"/>
              <a:gd name="connsiteY39-46636" fmla="*/ 3534129 h 6858000"/>
              <a:gd name="connsiteX40-46637" fmla="*/ 5618377 w 6115796"/>
              <a:gd name="connsiteY40-46638" fmla="*/ 3588431 h 6858000"/>
              <a:gd name="connsiteX41-46639" fmla="*/ 5655472 w 6115796"/>
              <a:gd name="connsiteY41-46640" fmla="*/ 3678877 h 6858000"/>
              <a:gd name="connsiteX42-46641" fmla="*/ 5683015 w 6115796"/>
              <a:gd name="connsiteY42-46642" fmla="*/ 3762025 h 6858000"/>
              <a:gd name="connsiteX43-46643" fmla="*/ 5696643 w 6115796"/>
              <a:gd name="connsiteY43-46644" fmla="*/ 3773888 h 6858000"/>
              <a:gd name="connsiteX44-46645" fmla="*/ 5768491 w 6115796"/>
              <a:gd name="connsiteY44-46646" fmla="*/ 3914399 h 6858000"/>
              <a:gd name="connsiteX45-46647" fmla="*/ 5793123 w 6115796"/>
              <a:gd name="connsiteY45-46648" fmla="*/ 3969952 h 6858000"/>
              <a:gd name="connsiteX46-46649" fmla="*/ 5808321 w 6115796"/>
              <a:gd name="connsiteY46-46650" fmla="*/ 3988153 h 6858000"/>
              <a:gd name="connsiteX47-46651" fmla="*/ 5825621 w 6115796"/>
              <a:gd name="connsiteY47-46652" fmla="*/ 4015525 h 6858000"/>
              <a:gd name="connsiteX48-46653" fmla="*/ 5860672 w 6115796"/>
              <a:gd name="connsiteY48-46654" fmla="*/ 4061579 h 6858000"/>
              <a:gd name="connsiteX49-46655" fmla="*/ 5894095 w 6115796"/>
              <a:gd name="connsiteY49-46656" fmla="*/ 4128857 h 6858000"/>
              <a:gd name="connsiteX50-46657" fmla="*/ 5903513 w 6115796"/>
              <a:gd name="connsiteY50-46658" fmla="*/ 4187661 h 6858000"/>
              <a:gd name="connsiteX51-46659" fmla="*/ 5946705 w 6115796"/>
              <a:gd name="connsiteY51-46660" fmla="*/ 4428051 h 6858000"/>
              <a:gd name="connsiteX52-46661" fmla="*/ 5949261 w 6115796"/>
              <a:gd name="connsiteY52-46662" fmla="*/ 4449185 h 6858000"/>
              <a:gd name="connsiteX53-46663" fmla="*/ 5968960 w 6115796"/>
              <a:gd name="connsiteY53-46664" fmla="*/ 4482655 h 6858000"/>
              <a:gd name="connsiteX54-46665" fmla="*/ 5998138 w 6115796"/>
              <a:gd name="connsiteY54-46666" fmla="*/ 4697518 h 6858000"/>
              <a:gd name="connsiteX55-46667" fmla="*/ 6007819 w 6115796"/>
              <a:gd name="connsiteY55-46668" fmla="*/ 4858148 h 6858000"/>
              <a:gd name="connsiteX56-46669" fmla="*/ 6007749 w 6115796"/>
              <a:gd name="connsiteY56-46670" fmla="*/ 4964715 h 6858000"/>
              <a:gd name="connsiteX57-46671" fmla="*/ 6005269 w 6115796"/>
              <a:gd name="connsiteY57-46672" fmla="*/ 5150567 h 6858000"/>
              <a:gd name="connsiteX58-46673" fmla="*/ 6001127 w 6115796"/>
              <a:gd name="connsiteY58-46674" fmla="*/ 5164609 h 6858000"/>
              <a:gd name="connsiteX59-46675" fmla="*/ 5998514 w 6115796"/>
              <a:gd name="connsiteY59-46676" fmla="*/ 5189673 h 6858000"/>
              <a:gd name="connsiteX60-46677" fmla="*/ 6018409 w 6115796"/>
              <a:gd name="connsiteY60-46678" fmla="*/ 5227157 h 6858000"/>
              <a:gd name="connsiteX61-46679" fmla="*/ 6036748 w 6115796"/>
              <a:gd name="connsiteY61-46680" fmla="*/ 5322752 h 6858000"/>
              <a:gd name="connsiteX62-46681" fmla="*/ 6037677 w 6115796"/>
              <a:gd name="connsiteY62-46682" fmla="*/ 5354807 h 6858000"/>
              <a:gd name="connsiteX63-46683" fmla="*/ 6053435 w 6115796"/>
              <a:gd name="connsiteY63-46684" fmla="*/ 5387547 h 6858000"/>
              <a:gd name="connsiteX64-46685" fmla="*/ 6068640 w 6115796"/>
              <a:gd name="connsiteY64-46686" fmla="*/ 5474503 h 6858000"/>
              <a:gd name="connsiteX65-46687" fmla="*/ 6080922 w 6115796"/>
              <a:gd name="connsiteY65-46688" fmla="*/ 5561070 h 6858000"/>
              <a:gd name="connsiteX66-46689" fmla="*/ 6096949 w 6115796"/>
              <a:gd name="connsiteY66-46690" fmla="*/ 5648179 h 6858000"/>
              <a:gd name="connsiteX67-46691" fmla="*/ 6115796 w 6115796"/>
              <a:gd name="connsiteY67-46692" fmla="*/ 5862844 h 6858000"/>
              <a:gd name="connsiteX68-46693" fmla="*/ 6045436 w 6115796"/>
              <a:gd name="connsiteY68-46694" fmla="*/ 6124480 h 6858000"/>
              <a:gd name="connsiteX69-46695" fmla="*/ 6030489 w 6115796"/>
              <a:gd name="connsiteY69-46696" fmla="*/ 6317666 h 6858000"/>
              <a:gd name="connsiteX70-46697" fmla="*/ 6007492 w 6115796"/>
              <a:gd name="connsiteY70-46698" fmla="*/ 6440818 h 6858000"/>
              <a:gd name="connsiteX71-46699" fmla="*/ 6009467 w 6115796"/>
              <a:gd name="connsiteY71-46700" fmla="*/ 6487076 h 6858000"/>
              <a:gd name="connsiteX72-46701" fmla="*/ 5995064 w 6115796"/>
              <a:gd name="connsiteY72-46702" fmla="*/ 6540791 h 6858000"/>
              <a:gd name="connsiteX73-46703" fmla="*/ 5986207 w 6115796"/>
              <a:gd name="connsiteY73-46704" fmla="*/ 6695855 h 6858000"/>
              <a:gd name="connsiteX74-46705" fmla="*/ 5979428 w 6115796"/>
              <a:gd name="connsiteY74-46706" fmla="*/ 6754678 h 6858000"/>
              <a:gd name="connsiteX75-46707" fmla="*/ 5984543 w 6115796"/>
              <a:gd name="connsiteY75-46708" fmla="*/ 6811016 h 6858000"/>
              <a:gd name="connsiteX76-46709" fmla="*/ 5979671 w 6115796"/>
              <a:gd name="connsiteY76-46710" fmla="*/ 6858000 h 6858000"/>
              <a:gd name="connsiteX77-46711" fmla="*/ 0 w 6115796"/>
              <a:gd name="connsiteY77-46712" fmla="*/ 6858000 h 6858000"/>
              <a:gd name="connsiteX78-46713" fmla="*/ 0 w 6115796"/>
              <a:gd name="connsiteY78-46714" fmla="*/ 0 h 6858000"/>
              <a:gd name="connsiteX0-46715" fmla="*/ 0 w 6115796"/>
              <a:gd name="connsiteY0-46716" fmla="*/ 0 h 6858000"/>
              <a:gd name="connsiteX1-46717" fmla="*/ 4965888 w 6115796"/>
              <a:gd name="connsiteY1-46718" fmla="*/ 0 h 6858000"/>
              <a:gd name="connsiteX2-46719" fmla="*/ 4967767 w 6115796"/>
              <a:gd name="connsiteY2-46720" fmla="*/ 7930 h 6858000"/>
              <a:gd name="connsiteX3-46721" fmla="*/ 4979444 w 6115796"/>
              <a:gd name="connsiteY3-46722" fmla="*/ 43921 h 6858000"/>
              <a:gd name="connsiteX4-46723" fmla="*/ 5075458 w 6115796"/>
              <a:gd name="connsiteY4-46724" fmla="*/ 264355 h 6858000"/>
              <a:gd name="connsiteX5-46725" fmla="*/ 5081175 w 6115796"/>
              <a:gd name="connsiteY5-46726" fmla="*/ 277448 h 6858000"/>
              <a:gd name="connsiteX6-46727" fmla="*/ 5097011 w 6115796"/>
              <a:gd name="connsiteY6-46728" fmla="*/ 355616 h 6858000"/>
              <a:gd name="connsiteX7-46729" fmla="*/ 5153000 w 6115796"/>
              <a:gd name="connsiteY7-46730" fmla="*/ 507134 h 6858000"/>
              <a:gd name="connsiteX8-46731" fmla="*/ 5171282 w 6115796"/>
              <a:gd name="connsiteY8-46732" fmla="*/ 602071 h 6858000"/>
              <a:gd name="connsiteX9-46733" fmla="*/ 5176196 w 6115796"/>
              <a:gd name="connsiteY9-46734" fmla="*/ 636822 h 6858000"/>
              <a:gd name="connsiteX10-46735" fmla="*/ 5189051 w 6115796"/>
              <a:gd name="connsiteY10-46736" fmla="*/ 782518 h 6858000"/>
              <a:gd name="connsiteX11-46737" fmla="*/ 5218707 w 6115796"/>
              <a:gd name="connsiteY11-46738" fmla="*/ 886387 h 6858000"/>
              <a:gd name="connsiteX12-46739" fmla="*/ 5221281 w 6115796"/>
              <a:gd name="connsiteY12-46740" fmla="*/ 920873 h 6858000"/>
              <a:gd name="connsiteX13-46741" fmla="*/ 5201018 w 6115796"/>
              <a:gd name="connsiteY13-46742" fmla="*/ 1095027 h 6858000"/>
              <a:gd name="connsiteX14-46743" fmla="*/ 5189234 w 6115796"/>
              <a:gd name="connsiteY14-46744" fmla="*/ 1217308 h 6858000"/>
              <a:gd name="connsiteX15-46745" fmla="*/ 5202769 w 6115796"/>
              <a:gd name="connsiteY15-46746" fmla="*/ 1269450 h 6858000"/>
              <a:gd name="connsiteX16-46747" fmla="*/ 5225968 w 6115796"/>
              <a:gd name="connsiteY16-46748" fmla="*/ 1357994 h 6858000"/>
              <a:gd name="connsiteX17-46749" fmla="*/ 5226675 w 6115796"/>
              <a:gd name="connsiteY17-46750" fmla="*/ 1385685 h 6858000"/>
              <a:gd name="connsiteX18-46751" fmla="*/ 5237226 w 6115796"/>
              <a:gd name="connsiteY18-46752" fmla="*/ 1441327 h 6858000"/>
              <a:gd name="connsiteX19-46753" fmla="*/ 5255653 w 6115796"/>
              <a:gd name="connsiteY19-46754" fmla="*/ 1524712 h 6858000"/>
              <a:gd name="connsiteX20-46755" fmla="*/ 5263491 w 6115796"/>
              <a:gd name="connsiteY20-46756" fmla="*/ 1642938 h 6858000"/>
              <a:gd name="connsiteX21-46757" fmla="*/ 5256552 w 6115796"/>
              <a:gd name="connsiteY21-46758" fmla="*/ 1672509 h 6858000"/>
              <a:gd name="connsiteX22-46759" fmla="*/ 5264549 w 6115796"/>
              <a:gd name="connsiteY22-46760" fmla="*/ 1837572 h 6858000"/>
              <a:gd name="connsiteX23-46761" fmla="*/ 5255696 w 6115796"/>
              <a:gd name="connsiteY23-46762" fmla="*/ 1953770 h 6858000"/>
              <a:gd name="connsiteX24-46763" fmla="*/ 5252592 w 6115796"/>
              <a:gd name="connsiteY24-46764" fmla="*/ 2092210 h 6858000"/>
              <a:gd name="connsiteX25-46765" fmla="*/ 5257248 w 6115796"/>
              <a:gd name="connsiteY25-46766" fmla="*/ 2203922 h 6858000"/>
              <a:gd name="connsiteX26-46767" fmla="*/ 5262551 w 6115796"/>
              <a:gd name="connsiteY26-46768" fmla="*/ 2288050 h 6858000"/>
              <a:gd name="connsiteX27-46769" fmla="*/ 5293877 w 6115796"/>
              <a:gd name="connsiteY27-46770" fmla="*/ 2368649 h 6858000"/>
              <a:gd name="connsiteX28-46771" fmla="*/ 5311338 w 6115796"/>
              <a:gd name="connsiteY28-46772" fmla="*/ 2404034 h 6858000"/>
              <a:gd name="connsiteX29-46773" fmla="*/ 5338366 w 6115796"/>
              <a:gd name="connsiteY29-46774" fmla="*/ 2465052 h 6858000"/>
              <a:gd name="connsiteX30-46775" fmla="*/ 5371263 w 6115796"/>
              <a:gd name="connsiteY30-46776" fmla="*/ 2586413 h 6858000"/>
              <a:gd name="connsiteX31-46777" fmla="*/ 5407503 w 6115796"/>
              <a:gd name="connsiteY31-46778" fmla="*/ 2786290 h 6858000"/>
              <a:gd name="connsiteX32-46779" fmla="*/ 5407356 w 6115796"/>
              <a:gd name="connsiteY32-46780" fmla="*/ 2787545 h 6858000"/>
              <a:gd name="connsiteX33-46781" fmla="*/ 5457023 w 6115796"/>
              <a:gd name="connsiteY33-46782" fmla="*/ 2858292 h 6858000"/>
              <a:gd name="connsiteX34-46783" fmla="*/ 5491940 w 6115796"/>
              <a:gd name="connsiteY34-46784" fmla="*/ 3015985 h 6858000"/>
              <a:gd name="connsiteX35-46785" fmla="*/ 5503944 w 6115796"/>
              <a:gd name="connsiteY35-46786" fmla="*/ 3123335 h 6858000"/>
              <a:gd name="connsiteX36-46787" fmla="*/ 5516007 w 6115796"/>
              <a:gd name="connsiteY36-46788" fmla="*/ 3258473 h 6858000"/>
              <a:gd name="connsiteX37-46789" fmla="*/ 5589758 w 6115796"/>
              <a:gd name="connsiteY37-46790" fmla="*/ 3453699 h 6858000"/>
              <a:gd name="connsiteX38-46791" fmla="*/ 5596144 w 6115796"/>
              <a:gd name="connsiteY38-46792" fmla="*/ 3534624 h 6858000"/>
              <a:gd name="connsiteX39-46793" fmla="*/ 5597750 w 6115796"/>
              <a:gd name="connsiteY39-46794" fmla="*/ 3534129 h 6858000"/>
              <a:gd name="connsiteX40-46795" fmla="*/ 5618377 w 6115796"/>
              <a:gd name="connsiteY40-46796" fmla="*/ 3588431 h 6858000"/>
              <a:gd name="connsiteX41-46797" fmla="*/ 5655472 w 6115796"/>
              <a:gd name="connsiteY41-46798" fmla="*/ 3678877 h 6858000"/>
              <a:gd name="connsiteX42-46799" fmla="*/ 5683015 w 6115796"/>
              <a:gd name="connsiteY42-46800" fmla="*/ 3762025 h 6858000"/>
              <a:gd name="connsiteX43-46801" fmla="*/ 5696643 w 6115796"/>
              <a:gd name="connsiteY43-46802" fmla="*/ 3773888 h 6858000"/>
              <a:gd name="connsiteX44-46803" fmla="*/ 5768491 w 6115796"/>
              <a:gd name="connsiteY44-46804" fmla="*/ 3914399 h 6858000"/>
              <a:gd name="connsiteX45-46805" fmla="*/ 5793123 w 6115796"/>
              <a:gd name="connsiteY45-46806" fmla="*/ 3969952 h 6858000"/>
              <a:gd name="connsiteX46-46807" fmla="*/ 5808321 w 6115796"/>
              <a:gd name="connsiteY46-46808" fmla="*/ 3988153 h 6858000"/>
              <a:gd name="connsiteX47-46809" fmla="*/ 5825621 w 6115796"/>
              <a:gd name="connsiteY47-46810" fmla="*/ 4015525 h 6858000"/>
              <a:gd name="connsiteX48-46811" fmla="*/ 5860672 w 6115796"/>
              <a:gd name="connsiteY48-46812" fmla="*/ 4061579 h 6858000"/>
              <a:gd name="connsiteX49-46813" fmla="*/ 5894095 w 6115796"/>
              <a:gd name="connsiteY49-46814" fmla="*/ 4128857 h 6858000"/>
              <a:gd name="connsiteX50-46815" fmla="*/ 5903513 w 6115796"/>
              <a:gd name="connsiteY50-46816" fmla="*/ 4187661 h 6858000"/>
              <a:gd name="connsiteX51-46817" fmla="*/ 5946705 w 6115796"/>
              <a:gd name="connsiteY51-46818" fmla="*/ 4428051 h 6858000"/>
              <a:gd name="connsiteX52-46819" fmla="*/ 5949261 w 6115796"/>
              <a:gd name="connsiteY52-46820" fmla="*/ 4449185 h 6858000"/>
              <a:gd name="connsiteX53-46821" fmla="*/ 5968960 w 6115796"/>
              <a:gd name="connsiteY53-46822" fmla="*/ 4482655 h 6858000"/>
              <a:gd name="connsiteX54-46823" fmla="*/ 5998138 w 6115796"/>
              <a:gd name="connsiteY54-46824" fmla="*/ 4697518 h 6858000"/>
              <a:gd name="connsiteX55-46825" fmla="*/ 6007819 w 6115796"/>
              <a:gd name="connsiteY55-46826" fmla="*/ 4858148 h 6858000"/>
              <a:gd name="connsiteX56-46827" fmla="*/ 6007749 w 6115796"/>
              <a:gd name="connsiteY56-46828" fmla="*/ 4964715 h 6858000"/>
              <a:gd name="connsiteX57-46829" fmla="*/ 6005269 w 6115796"/>
              <a:gd name="connsiteY57-46830" fmla="*/ 5150567 h 6858000"/>
              <a:gd name="connsiteX58-46831" fmla="*/ 6001127 w 6115796"/>
              <a:gd name="connsiteY58-46832" fmla="*/ 5164609 h 6858000"/>
              <a:gd name="connsiteX59-46833" fmla="*/ 5998514 w 6115796"/>
              <a:gd name="connsiteY59-46834" fmla="*/ 5189673 h 6858000"/>
              <a:gd name="connsiteX60-46835" fmla="*/ 6018409 w 6115796"/>
              <a:gd name="connsiteY60-46836" fmla="*/ 5227157 h 6858000"/>
              <a:gd name="connsiteX61-46837" fmla="*/ 6036748 w 6115796"/>
              <a:gd name="connsiteY61-46838" fmla="*/ 5322752 h 6858000"/>
              <a:gd name="connsiteX62-46839" fmla="*/ 6037677 w 6115796"/>
              <a:gd name="connsiteY62-46840" fmla="*/ 5354807 h 6858000"/>
              <a:gd name="connsiteX63-46841" fmla="*/ 6053435 w 6115796"/>
              <a:gd name="connsiteY63-46842" fmla="*/ 5387547 h 6858000"/>
              <a:gd name="connsiteX64-46843" fmla="*/ 6068640 w 6115796"/>
              <a:gd name="connsiteY64-46844" fmla="*/ 5474503 h 6858000"/>
              <a:gd name="connsiteX65-46845" fmla="*/ 6080922 w 6115796"/>
              <a:gd name="connsiteY65-46846" fmla="*/ 5561070 h 6858000"/>
              <a:gd name="connsiteX66-46847" fmla="*/ 6096949 w 6115796"/>
              <a:gd name="connsiteY66-46848" fmla="*/ 5648179 h 6858000"/>
              <a:gd name="connsiteX67-46849" fmla="*/ 6115796 w 6115796"/>
              <a:gd name="connsiteY67-46850" fmla="*/ 5862844 h 6858000"/>
              <a:gd name="connsiteX68-46851" fmla="*/ 6045436 w 6115796"/>
              <a:gd name="connsiteY68-46852" fmla="*/ 6124480 h 6858000"/>
              <a:gd name="connsiteX69-46853" fmla="*/ 6030489 w 6115796"/>
              <a:gd name="connsiteY69-46854" fmla="*/ 6317666 h 6858000"/>
              <a:gd name="connsiteX70-46855" fmla="*/ 6007492 w 6115796"/>
              <a:gd name="connsiteY70-46856" fmla="*/ 6440818 h 6858000"/>
              <a:gd name="connsiteX71-46857" fmla="*/ 6009467 w 6115796"/>
              <a:gd name="connsiteY71-46858" fmla="*/ 6487076 h 6858000"/>
              <a:gd name="connsiteX72-46859" fmla="*/ 5995064 w 6115796"/>
              <a:gd name="connsiteY72-46860" fmla="*/ 6540791 h 6858000"/>
              <a:gd name="connsiteX73-46861" fmla="*/ 5986207 w 6115796"/>
              <a:gd name="connsiteY73-46862" fmla="*/ 6695855 h 6858000"/>
              <a:gd name="connsiteX74-46863" fmla="*/ 5979428 w 6115796"/>
              <a:gd name="connsiteY74-46864" fmla="*/ 6754678 h 6858000"/>
              <a:gd name="connsiteX75-46865" fmla="*/ 5984543 w 6115796"/>
              <a:gd name="connsiteY75-46866" fmla="*/ 6811016 h 6858000"/>
              <a:gd name="connsiteX76-46867" fmla="*/ 5979671 w 6115796"/>
              <a:gd name="connsiteY76-46868" fmla="*/ 6858000 h 6858000"/>
              <a:gd name="connsiteX77-46869" fmla="*/ 0 w 6115796"/>
              <a:gd name="connsiteY77-46870" fmla="*/ 6858000 h 6858000"/>
              <a:gd name="connsiteX78-46871" fmla="*/ 0 w 6115796"/>
              <a:gd name="connsiteY78-46872" fmla="*/ 0 h 6858000"/>
              <a:gd name="connsiteX0-46873" fmla="*/ 0 w 6115796"/>
              <a:gd name="connsiteY0-46874" fmla="*/ 0 h 6858000"/>
              <a:gd name="connsiteX1-46875" fmla="*/ 4965888 w 6115796"/>
              <a:gd name="connsiteY1-46876" fmla="*/ 0 h 6858000"/>
              <a:gd name="connsiteX2-46877" fmla="*/ 4967767 w 6115796"/>
              <a:gd name="connsiteY2-46878" fmla="*/ 7930 h 6858000"/>
              <a:gd name="connsiteX3-46879" fmla="*/ 4979444 w 6115796"/>
              <a:gd name="connsiteY3-46880" fmla="*/ 43921 h 6858000"/>
              <a:gd name="connsiteX4-46881" fmla="*/ 5075458 w 6115796"/>
              <a:gd name="connsiteY4-46882" fmla="*/ 264355 h 6858000"/>
              <a:gd name="connsiteX5-46883" fmla="*/ 5081175 w 6115796"/>
              <a:gd name="connsiteY5-46884" fmla="*/ 277448 h 6858000"/>
              <a:gd name="connsiteX6-46885" fmla="*/ 5097011 w 6115796"/>
              <a:gd name="connsiteY6-46886" fmla="*/ 355616 h 6858000"/>
              <a:gd name="connsiteX7-46887" fmla="*/ 5153000 w 6115796"/>
              <a:gd name="connsiteY7-46888" fmla="*/ 507134 h 6858000"/>
              <a:gd name="connsiteX8-46889" fmla="*/ 5171282 w 6115796"/>
              <a:gd name="connsiteY8-46890" fmla="*/ 602071 h 6858000"/>
              <a:gd name="connsiteX9-46891" fmla="*/ 5176196 w 6115796"/>
              <a:gd name="connsiteY9-46892" fmla="*/ 636822 h 6858000"/>
              <a:gd name="connsiteX10-46893" fmla="*/ 5189051 w 6115796"/>
              <a:gd name="connsiteY10-46894" fmla="*/ 782518 h 6858000"/>
              <a:gd name="connsiteX11-46895" fmla="*/ 5218707 w 6115796"/>
              <a:gd name="connsiteY11-46896" fmla="*/ 886387 h 6858000"/>
              <a:gd name="connsiteX12-46897" fmla="*/ 5221281 w 6115796"/>
              <a:gd name="connsiteY12-46898" fmla="*/ 920873 h 6858000"/>
              <a:gd name="connsiteX13-46899" fmla="*/ 5201018 w 6115796"/>
              <a:gd name="connsiteY13-46900" fmla="*/ 1095027 h 6858000"/>
              <a:gd name="connsiteX14-46901" fmla="*/ 5189234 w 6115796"/>
              <a:gd name="connsiteY14-46902" fmla="*/ 1217308 h 6858000"/>
              <a:gd name="connsiteX15-46903" fmla="*/ 5202769 w 6115796"/>
              <a:gd name="connsiteY15-46904" fmla="*/ 1269450 h 6858000"/>
              <a:gd name="connsiteX16-46905" fmla="*/ 5225968 w 6115796"/>
              <a:gd name="connsiteY16-46906" fmla="*/ 1357994 h 6858000"/>
              <a:gd name="connsiteX17-46907" fmla="*/ 5226675 w 6115796"/>
              <a:gd name="connsiteY17-46908" fmla="*/ 1385685 h 6858000"/>
              <a:gd name="connsiteX18-46909" fmla="*/ 5237226 w 6115796"/>
              <a:gd name="connsiteY18-46910" fmla="*/ 1441327 h 6858000"/>
              <a:gd name="connsiteX19-46911" fmla="*/ 5255653 w 6115796"/>
              <a:gd name="connsiteY19-46912" fmla="*/ 1524712 h 6858000"/>
              <a:gd name="connsiteX20-46913" fmla="*/ 5263491 w 6115796"/>
              <a:gd name="connsiteY20-46914" fmla="*/ 1642938 h 6858000"/>
              <a:gd name="connsiteX21-46915" fmla="*/ 5256552 w 6115796"/>
              <a:gd name="connsiteY21-46916" fmla="*/ 1672509 h 6858000"/>
              <a:gd name="connsiteX22-46917" fmla="*/ 5264549 w 6115796"/>
              <a:gd name="connsiteY22-46918" fmla="*/ 1837572 h 6858000"/>
              <a:gd name="connsiteX23-46919" fmla="*/ 5255696 w 6115796"/>
              <a:gd name="connsiteY23-46920" fmla="*/ 1953770 h 6858000"/>
              <a:gd name="connsiteX24-46921" fmla="*/ 5252592 w 6115796"/>
              <a:gd name="connsiteY24-46922" fmla="*/ 2092210 h 6858000"/>
              <a:gd name="connsiteX25-46923" fmla="*/ 5257248 w 6115796"/>
              <a:gd name="connsiteY25-46924" fmla="*/ 2203922 h 6858000"/>
              <a:gd name="connsiteX26-46925" fmla="*/ 5262551 w 6115796"/>
              <a:gd name="connsiteY26-46926" fmla="*/ 2288050 h 6858000"/>
              <a:gd name="connsiteX27-46927" fmla="*/ 5293877 w 6115796"/>
              <a:gd name="connsiteY27-46928" fmla="*/ 2368649 h 6858000"/>
              <a:gd name="connsiteX28-46929" fmla="*/ 5311338 w 6115796"/>
              <a:gd name="connsiteY28-46930" fmla="*/ 2404034 h 6858000"/>
              <a:gd name="connsiteX29-46931" fmla="*/ 5338366 w 6115796"/>
              <a:gd name="connsiteY29-46932" fmla="*/ 2465052 h 6858000"/>
              <a:gd name="connsiteX30-46933" fmla="*/ 5371263 w 6115796"/>
              <a:gd name="connsiteY30-46934" fmla="*/ 2586413 h 6858000"/>
              <a:gd name="connsiteX31-46935" fmla="*/ 5407503 w 6115796"/>
              <a:gd name="connsiteY31-46936" fmla="*/ 2786290 h 6858000"/>
              <a:gd name="connsiteX32-46937" fmla="*/ 5407356 w 6115796"/>
              <a:gd name="connsiteY32-46938" fmla="*/ 2787545 h 6858000"/>
              <a:gd name="connsiteX33-46939" fmla="*/ 5457023 w 6115796"/>
              <a:gd name="connsiteY33-46940" fmla="*/ 2858292 h 6858000"/>
              <a:gd name="connsiteX34-46941" fmla="*/ 5491940 w 6115796"/>
              <a:gd name="connsiteY34-46942" fmla="*/ 3015985 h 6858000"/>
              <a:gd name="connsiteX35-46943" fmla="*/ 5503944 w 6115796"/>
              <a:gd name="connsiteY35-46944" fmla="*/ 3123335 h 6858000"/>
              <a:gd name="connsiteX36-46945" fmla="*/ 5525532 w 6115796"/>
              <a:gd name="connsiteY36-46946" fmla="*/ 3258473 h 6858000"/>
              <a:gd name="connsiteX37-46947" fmla="*/ 5589758 w 6115796"/>
              <a:gd name="connsiteY37-46948" fmla="*/ 3453699 h 6858000"/>
              <a:gd name="connsiteX38-46949" fmla="*/ 5596144 w 6115796"/>
              <a:gd name="connsiteY38-46950" fmla="*/ 3534624 h 6858000"/>
              <a:gd name="connsiteX39-46951" fmla="*/ 5597750 w 6115796"/>
              <a:gd name="connsiteY39-46952" fmla="*/ 3534129 h 6858000"/>
              <a:gd name="connsiteX40-46953" fmla="*/ 5618377 w 6115796"/>
              <a:gd name="connsiteY40-46954" fmla="*/ 3588431 h 6858000"/>
              <a:gd name="connsiteX41-46955" fmla="*/ 5655472 w 6115796"/>
              <a:gd name="connsiteY41-46956" fmla="*/ 3678877 h 6858000"/>
              <a:gd name="connsiteX42-46957" fmla="*/ 5683015 w 6115796"/>
              <a:gd name="connsiteY42-46958" fmla="*/ 3762025 h 6858000"/>
              <a:gd name="connsiteX43-46959" fmla="*/ 5696643 w 6115796"/>
              <a:gd name="connsiteY43-46960" fmla="*/ 3773888 h 6858000"/>
              <a:gd name="connsiteX44-46961" fmla="*/ 5768491 w 6115796"/>
              <a:gd name="connsiteY44-46962" fmla="*/ 3914399 h 6858000"/>
              <a:gd name="connsiteX45-46963" fmla="*/ 5793123 w 6115796"/>
              <a:gd name="connsiteY45-46964" fmla="*/ 3969952 h 6858000"/>
              <a:gd name="connsiteX46-46965" fmla="*/ 5808321 w 6115796"/>
              <a:gd name="connsiteY46-46966" fmla="*/ 3988153 h 6858000"/>
              <a:gd name="connsiteX47-46967" fmla="*/ 5825621 w 6115796"/>
              <a:gd name="connsiteY47-46968" fmla="*/ 4015525 h 6858000"/>
              <a:gd name="connsiteX48-46969" fmla="*/ 5860672 w 6115796"/>
              <a:gd name="connsiteY48-46970" fmla="*/ 4061579 h 6858000"/>
              <a:gd name="connsiteX49-46971" fmla="*/ 5894095 w 6115796"/>
              <a:gd name="connsiteY49-46972" fmla="*/ 4128857 h 6858000"/>
              <a:gd name="connsiteX50-46973" fmla="*/ 5903513 w 6115796"/>
              <a:gd name="connsiteY50-46974" fmla="*/ 4187661 h 6858000"/>
              <a:gd name="connsiteX51-46975" fmla="*/ 5946705 w 6115796"/>
              <a:gd name="connsiteY51-46976" fmla="*/ 4428051 h 6858000"/>
              <a:gd name="connsiteX52-46977" fmla="*/ 5949261 w 6115796"/>
              <a:gd name="connsiteY52-46978" fmla="*/ 4449185 h 6858000"/>
              <a:gd name="connsiteX53-46979" fmla="*/ 5968960 w 6115796"/>
              <a:gd name="connsiteY53-46980" fmla="*/ 4482655 h 6858000"/>
              <a:gd name="connsiteX54-46981" fmla="*/ 5998138 w 6115796"/>
              <a:gd name="connsiteY54-46982" fmla="*/ 4697518 h 6858000"/>
              <a:gd name="connsiteX55-46983" fmla="*/ 6007819 w 6115796"/>
              <a:gd name="connsiteY55-46984" fmla="*/ 4858148 h 6858000"/>
              <a:gd name="connsiteX56-46985" fmla="*/ 6007749 w 6115796"/>
              <a:gd name="connsiteY56-46986" fmla="*/ 4964715 h 6858000"/>
              <a:gd name="connsiteX57-46987" fmla="*/ 6005269 w 6115796"/>
              <a:gd name="connsiteY57-46988" fmla="*/ 5150567 h 6858000"/>
              <a:gd name="connsiteX58-46989" fmla="*/ 6001127 w 6115796"/>
              <a:gd name="connsiteY58-46990" fmla="*/ 5164609 h 6858000"/>
              <a:gd name="connsiteX59-46991" fmla="*/ 5998514 w 6115796"/>
              <a:gd name="connsiteY59-46992" fmla="*/ 5189673 h 6858000"/>
              <a:gd name="connsiteX60-46993" fmla="*/ 6018409 w 6115796"/>
              <a:gd name="connsiteY60-46994" fmla="*/ 5227157 h 6858000"/>
              <a:gd name="connsiteX61-46995" fmla="*/ 6036748 w 6115796"/>
              <a:gd name="connsiteY61-46996" fmla="*/ 5322752 h 6858000"/>
              <a:gd name="connsiteX62-46997" fmla="*/ 6037677 w 6115796"/>
              <a:gd name="connsiteY62-46998" fmla="*/ 5354807 h 6858000"/>
              <a:gd name="connsiteX63-46999" fmla="*/ 6053435 w 6115796"/>
              <a:gd name="connsiteY63-47000" fmla="*/ 5387547 h 6858000"/>
              <a:gd name="connsiteX64-47001" fmla="*/ 6068640 w 6115796"/>
              <a:gd name="connsiteY64-47002" fmla="*/ 5474503 h 6858000"/>
              <a:gd name="connsiteX65-47003" fmla="*/ 6080922 w 6115796"/>
              <a:gd name="connsiteY65-47004" fmla="*/ 5561070 h 6858000"/>
              <a:gd name="connsiteX66-47005" fmla="*/ 6096949 w 6115796"/>
              <a:gd name="connsiteY66-47006" fmla="*/ 5648179 h 6858000"/>
              <a:gd name="connsiteX67-47007" fmla="*/ 6115796 w 6115796"/>
              <a:gd name="connsiteY67-47008" fmla="*/ 5862844 h 6858000"/>
              <a:gd name="connsiteX68-47009" fmla="*/ 6045436 w 6115796"/>
              <a:gd name="connsiteY68-47010" fmla="*/ 6124480 h 6858000"/>
              <a:gd name="connsiteX69-47011" fmla="*/ 6030489 w 6115796"/>
              <a:gd name="connsiteY69-47012" fmla="*/ 6317666 h 6858000"/>
              <a:gd name="connsiteX70-47013" fmla="*/ 6007492 w 6115796"/>
              <a:gd name="connsiteY70-47014" fmla="*/ 6440818 h 6858000"/>
              <a:gd name="connsiteX71-47015" fmla="*/ 6009467 w 6115796"/>
              <a:gd name="connsiteY71-47016" fmla="*/ 6487076 h 6858000"/>
              <a:gd name="connsiteX72-47017" fmla="*/ 5995064 w 6115796"/>
              <a:gd name="connsiteY72-47018" fmla="*/ 6540791 h 6858000"/>
              <a:gd name="connsiteX73-47019" fmla="*/ 5986207 w 6115796"/>
              <a:gd name="connsiteY73-47020" fmla="*/ 6695855 h 6858000"/>
              <a:gd name="connsiteX74-47021" fmla="*/ 5979428 w 6115796"/>
              <a:gd name="connsiteY74-47022" fmla="*/ 6754678 h 6858000"/>
              <a:gd name="connsiteX75-47023" fmla="*/ 5984543 w 6115796"/>
              <a:gd name="connsiteY75-47024" fmla="*/ 6811016 h 6858000"/>
              <a:gd name="connsiteX76-47025" fmla="*/ 5979671 w 6115796"/>
              <a:gd name="connsiteY76-47026" fmla="*/ 6858000 h 6858000"/>
              <a:gd name="connsiteX77-47027" fmla="*/ 0 w 6115796"/>
              <a:gd name="connsiteY77-47028" fmla="*/ 6858000 h 6858000"/>
              <a:gd name="connsiteX78-47029" fmla="*/ 0 w 6115796"/>
              <a:gd name="connsiteY78-47030" fmla="*/ 0 h 6858000"/>
              <a:gd name="connsiteX0-47031" fmla="*/ 0 w 6115796"/>
              <a:gd name="connsiteY0-47032" fmla="*/ 0 h 6858000"/>
              <a:gd name="connsiteX1-47033" fmla="*/ 4965888 w 6115796"/>
              <a:gd name="connsiteY1-47034" fmla="*/ 0 h 6858000"/>
              <a:gd name="connsiteX2-47035" fmla="*/ 4967767 w 6115796"/>
              <a:gd name="connsiteY2-47036" fmla="*/ 7930 h 6858000"/>
              <a:gd name="connsiteX3-47037" fmla="*/ 4979444 w 6115796"/>
              <a:gd name="connsiteY3-47038" fmla="*/ 43921 h 6858000"/>
              <a:gd name="connsiteX4-47039" fmla="*/ 5075458 w 6115796"/>
              <a:gd name="connsiteY4-47040" fmla="*/ 264355 h 6858000"/>
              <a:gd name="connsiteX5-47041" fmla="*/ 5081175 w 6115796"/>
              <a:gd name="connsiteY5-47042" fmla="*/ 277448 h 6858000"/>
              <a:gd name="connsiteX6-47043" fmla="*/ 5097011 w 6115796"/>
              <a:gd name="connsiteY6-47044" fmla="*/ 355616 h 6858000"/>
              <a:gd name="connsiteX7-47045" fmla="*/ 5153000 w 6115796"/>
              <a:gd name="connsiteY7-47046" fmla="*/ 507134 h 6858000"/>
              <a:gd name="connsiteX8-47047" fmla="*/ 5171282 w 6115796"/>
              <a:gd name="connsiteY8-47048" fmla="*/ 602071 h 6858000"/>
              <a:gd name="connsiteX9-47049" fmla="*/ 5176196 w 6115796"/>
              <a:gd name="connsiteY9-47050" fmla="*/ 636822 h 6858000"/>
              <a:gd name="connsiteX10-47051" fmla="*/ 5189051 w 6115796"/>
              <a:gd name="connsiteY10-47052" fmla="*/ 782518 h 6858000"/>
              <a:gd name="connsiteX11-47053" fmla="*/ 5218707 w 6115796"/>
              <a:gd name="connsiteY11-47054" fmla="*/ 886387 h 6858000"/>
              <a:gd name="connsiteX12-47055" fmla="*/ 5221281 w 6115796"/>
              <a:gd name="connsiteY12-47056" fmla="*/ 920873 h 6858000"/>
              <a:gd name="connsiteX13-47057" fmla="*/ 5201018 w 6115796"/>
              <a:gd name="connsiteY13-47058" fmla="*/ 1095027 h 6858000"/>
              <a:gd name="connsiteX14-47059" fmla="*/ 5189234 w 6115796"/>
              <a:gd name="connsiteY14-47060" fmla="*/ 1217308 h 6858000"/>
              <a:gd name="connsiteX15-47061" fmla="*/ 5202769 w 6115796"/>
              <a:gd name="connsiteY15-47062" fmla="*/ 1269450 h 6858000"/>
              <a:gd name="connsiteX16-47063" fmla="*/ 5225968 w 6115796"/>
              <a:gd name="connsiteY16-47064" fmla="*/ 1357994 h 6858000"/>
              <a:gd name="connsiteX17-47065" fmla="*/ 5226675 w 6115796"/>
              <a:gd name="connsiteY17-47066" fmla="*/ 1385685 h 6858000"/>
              <a:gd name="connsiteX18-47067" fmla="*/ 5237226 w 6115796"/>
              <a:gd name="connsiteY18-47068" fmla="*/ 1441327 h 6858000"/>
              <a:gd name="connsiteX19-47069" fmla="*/ 5255653 w 6115796"/>
              <a:gd name="connsiteY19-47070" fmla="*/ 1524712 h 6858000"/>
              <a:gd name="connsiteX20-47071" fmla="*/ 5263491 w 6115796"/>
              <a:gd name="connsiteY20-47072" fmla="*/ 1642938 h 6858000"/>
              <a:gd name="connsiteX21-47073" fmla="*/ 5256552 w 6115796"/>
              <a:gd name="connsiteY21-47074" fmla="*/ 1672509 h 6858000"/>
              <a:gd name="connsiteX22-47075" fmla="*/ 5264549 w 6115796"/>
              <a:gd name="connsiteY22-47076" fmla="*/ 1837572 h 6858000"/>
              <a:gd name="connsiteX23-47077" fmla="*/ 5255696 w 6115796"/>
              <a:gd name="connsiteY23-47078" fmla="*/ 1953770 h 6858000"/>
              <a:gd name="connsiteX24-47079" fmla="*/ 5252592 w 6115796"/>
              <a:gd name="connsiteY24-47080" fmla="*/ 2092210 h 6858000"/>
              <a:gd name="connsiteX25-47081" fmla="*/ 5257248 w 6115796"/>
              <a:gd name="connsiteY25-47082" fmla="*/ 2203922 h 6858000"/>
              <a:gd name="connsiteX26-47083" fmla="*/ 5262551 w 6115796"/>
              <a:gd name="connsiteY26-47084" fmla="*/ 2288050 h 6858000"/>
              <a:gd name="connsiteX27-47085" fmla="*/ 5293877 w 6115796"/>
              <a:gd name="connsiteY27-47086" fmla="*/ 2368649 h 6858000"/>
              <a:gd name="connsiteX28-47087" fmla="*/ 5311338 w 6115796"/>
              <a:gd name="connsiteY28-47088" fmla="*/ 2404034 h 6858000"/>
              <a:gd name="connsiteX29-47089" fmla="*/ 5338366 w 6115796"/>
              <a:gd name="connsiteY29-47090" fmla="*/ 2465052 h 6858000"/>
              <a:gd name="connsiteX30-47091" fmla="*/ 5371263 w 6115796"/>
              <a:gd name="connsiteY30-47092" fmla="*/ 2586413 h 6858000"/>
              <a:gd name="connsiteX31-47093" fmla="*/ 5407503 w 6115796"/>
              <a:gd name="connsiteY31-47094" fmla="*/ 2786290 h 6858000"/>
              <a:gd name="connsiteX32-47095" fmla="*/ 5407356 w 6115796"/>
              <a:gd name="connsiteY32-47096" fmla="*/ 2787545 h 6858000"/>
              <a:gd name="connsiteX33-47097" fmla="*/ 5457023 w 6115796"/>
              <a:gd name="connsiteY33-47098" fmla="*/ 2858292 h 6858000"/>
              <a:gd name="connsiteX34-47099" fmla="*/ 5491940 w 6115796"/>
              <a:gd name="connsiteY34-47100" fmla="*/ 3015985 h 6858000"/>
              <a:gd name="connsiteX35-47101" fmla="*/ 5503944 w 6115796"/>
              <a:gd name="connsiteY35-47102" fmla="*/ 3123335 h 6858000"/>
              <a:gd name="connsiteX36-47103" fmla="*/ 5525532 w 6115796"/>
              <a:gd name="connsiteY36-47104" fmla="*/ 3258473 h 6858000"/>
              <a:gd name="connsiteX37-47105" fmla="*/ 5589758 w 6115796"/>
              <a:gd name="connsiteY37-47106" fmla="*/ 3453699 h 6858000"/>
              <a:gd name="connsiteX38-47107" fmla="*/ 5596144 w 6115796"/>
              <a:gd name="connsiteY38-47108" fmla="*/ 3534624 h 6858000"/>
              <a:gd name="connsiteX39-47109" fmla="*/ 5597750 w 6115796"/>
              <a:gd name="connsiteY39-47110" fmla="*/ 3534129 h 6858000"/>
              <a:gd name="connsiteX40-47111" fmla="*/ 5618377 w 6115796"/>
              <a:gd name="connsiteY40-47112" fmla="*/ 3588431 h 6858000"/>
              <a:gd name="connsiteX41-47113" fmla="*/ 5655472 w 6115796"/>
              <a:gd name="connsiteY41-47114" fmla="*/ 3678877 h 6858000"/>
              <a:gd name="connsiteX42-47115" fmla="*/ 5683015 w 6115796"/>
              <a:gd name="connsiteY42-47116" fmla="*/ 3762025 h 6858000"/>
              <a:gd name="connsiteX43-47117" fmla="*/ 5696643 w 6115796"/>
              <a:gd name="connsiteY43-47118" fmla="*/ 3773888 h 6858000"/>
              <a:gd name="connsiteX44-47119" fmla="*/ 5768491 w 6115796"/>
              <a:gd name="connsiteY44-47120" fmla="*/ 3914399 h 6858000"/>
              <a:gd name="connsiteX45-47121" fmla="*/ 5793123 w 6115796"/>
              <a:gd name="connsiteY45-47122" fmla="*/ 3969952 h 6858000"/>
              <a:gd name="connsiteX46-47123" fmla="*/ 5808321 w 6115796"/>
              <a:gd name="connsiteY46-47124" fmla="*/ 3988153 h 6858000"/>
              <a:gd name="connsiteX47-47125" fmla="*/ 5825621 w 6115796"/>
              <a:gd name="connsiteY47-47126" fmla="*/ 4015525 h 6858000"/>
              <a:gd name="connsiteX48-47127" fmla="*/ 5860672 w 6115796"/>
              <a:gd name="connsiteY48-47128" fmla="*/ 4061579 h 6858000"/>
              <a:gd name="connsiteX49-47129" fmla="*/ 5894095 w 6115796"/>
              <a:gd name="connsiteY49-47130" fmla="*/ 4128857 h 6858000"/>
              <a:gd name="connsiteX50-47131" fmla="*/ 5903513 w 6115796"/>
              <a:gd name="connsiteY50-47132" fmla="*/ 4187661 h 6858000"/>
              <a:gd name="connsiteX51-47133" fmla="*/ 5946705 w 6115796"/>
              <a:gd name="connsiteY51-47134" fmla="*/ 4428051 h 6858000"/>
              <a:gd name="connsiteX52-47135" fmla="*/ 5949261 w 6115796"/>
              <a:gd name="connsiteY52-47136" fmla="*/ 4449185 h 6858000"/>
              <a:gd name="connsiteX53-47137" fmla="*/ 5961816 w 6115796"/>
              <a:gd name="connsiteY53-47138" fmla="*/ 4494562 h 6858000"/>
              <a:gd name="connsiteX54-47139" fmla="*/ 5998138 w 6115796"/>
              <a:gd name="connsiteY54-47140" fmla="*/ 4697518 h 6858000"/>
              <a:gd name="connsiteX55-47141" fmla="*/ 6007819 w 6115796"/>
              <a:gd name="connsiteY55-47142" fmla="*/ 4858148 h 6858000"/>
              <a:gd name="connsiteX56-47143" fmla="*/ 6007749 w 6115796"/>
              <a:gd name="connsiteY56-47144" fmla="*/ 4964715 h 6858000"/>
              <a:gd name="connsiteX57-47145" fmla="*/ 6005269 w 6115796"/>
              <a:gd name="connsiteY57-47146" fmla="*/ 5150567 h 6858000"/>
              <a:gd name="connsiteX58-47147" fmla="*/ 6001127 w 6115796"/>
              <a:gd name="connsiteY58-47148" fmla="*/ 5164609 h 6858000"/>
              <a:gd name="connsiteX59-47149" fmla="*/ 5998514 w 6115796"/>
              <a:gd name="connsiteY59-47150" fmla="*/ 5189673 h 6858000"/>
              <a:gd name="connsiteX60-47151" fmla="*/ 6018409 w 6115796"/>
              <a:gd name="connsiteY60-47152" fmla="*/ 5227157 h 6858000"/>
              <a:gd name="connsiteX61-47153" fmla="*/ 6036748 w 6115796"/>
              <a:gd name="connsiteY61-47154" fmla="*/ 5322752 h 6858000"/>
              <a:gd name="connsiteX62-47155" fmla="*/ 6037677 w 6115796"/>
              <a:gd name="connsiteY62-47156" fmla="*/ 5354807 h 6858000"/>
              <a:gd name="connsiteX63-47157" fmla="*/ 6053435 w 6115796"/>
              <a:gd name="connsiteY63-47158" fmla="*/ 5387547 h 6858000"/>
              <a:gd name="connsiteX64-47159" fmla="*/ 6068640 w 6115796"/>
              <a:gd name="connsiteY64-47160" fmla="*/ 5474503 h 6858000"/>
              <a:gd name="connsiteX65-47161" fmla="*/ 6080922 w 6115796"/>
              <a:gd name="connsiteY65-47162" fmla="*/ 5561070 h 6858000"/>
              <a:gd name="connsiteX66-47163" fmla="*/ 6096949 w 6115796"/>
              <a:gd name="connsiteY66-47164" fmla="*/ 5648179 h 6858000"/>
              <a:gd name="connsiteX67-47165" fmla="*/ 6115796 w 6115796"/>
              <a:gd name="connsiteY67-47166" fmla="*/ 5862844 h 6858000"/>
              <a:gd name="connsiteX68-47167" fmla="*/ 6045436 w 6115796"/>
              <a:gd name="connsiteY68-47168" fmla="*/ 6124480 h 6858000"/>
              <a:gd name="connsiteX69-47169" fmla="*/ 6030489 w 6115796"/>
              <a:gd name="connsiteY69-47170" fmla="*/ 6317666 h 6858000"/>
              <a:gd name="connsiteX70-47171" fmla="*/ 6007492 w 6115796"/>
              <a:gd name="connsiteY70-47172" fmla="*/ 6440818 h 6858000"/>
              <a:gd name="connsiteX71-47173" fmla="*/ 6009467 w 6115796"/>
              <a:gd name="connsiteY71-47174" fmla="*/ 6487076 h 6858000"/>
              <a:gd name="connsiteX72-47175" fmla="*/ 5995064 w 6115796"/>
              <a:gd name="connsiteY72-47176" fmla="*/ 6540791 h 6858000"/>
              <a:gd name="connsiteX73-47177" fmla="*/ 5986207 w 6115796"/>
              <a:gd name="connsiteY73-47178" fmla="*/ 6695855 h 6858000"/>
              <a:gd name="connsiteX74-47179" fmla="*/ 5979428 w 6115796"/>
              <a:gd name="connsiteY74-47180" fmla="*/ 6754678 h 6858000"/>
              <a:gd name="connsiteX75-47181" fmla="*/ 5984543 w 6115796"/>
              <a:gd name="connsiteY75-47182" fmla="*/ 6811016 h 6858000"/>
              <a:gd name="connsiteX76-47183" fmla="*/ 5979671 w 6115796"/>
              <a:gd name="connsiteY76-47184" fmla="*/ 6858000 h 6858000"/>
              <a:gd name="connsiteX77-47185" fmla="*/ 0 w 6115796"/>
              <a:gd name="connsiteY77-47186" fmla="*/ 6858000 h 6858000"/>
              <a:gd name="connsiteX78-47187" fmla="*/ 0 w 6115796"/>
              <a:gd name="connsiteY78-47188" fmla="*/ 0 h 6858000"/>
              <a:gd name="connsiteX0-47189" fmla="*/ 0 w 6115796"/>
              <a:gd name="connsiteY0-47190" fmla="*/ 0 h 6858000"/>
              <a:gd name="connsiteX1-47191" fmla="*/ 4965888 w 6115796"/>
              <a:gd name="connsiteY1-47192" fmla="*/ 0 h 6858000"/>
              <a:gd name="connsiteX2-47193" fmla="*/ 4967767 w 6115796"/>
              <a:gd name="connsiteY2-47194" fmla="*/ 7930 h 6858000"/>
              <a:gd name="connsiteX3-47195" fmla="*/ 4979444 w 6115796"/>
              <a:gd name="connsiteY3-47196" fmla="*/ 43921 h 6858000"/>
              <a:gd name="connsiteX4-47197" fmla="*/ 5075458 w 6115796"/>
              <a:gd name="connsiteY4-47198" fmla="*/ 264355 h 6858000"/>
              <a:gd name="connsiteX5-47199" fmla="*/ 5081175 w 6115796"/>
              <a:gd name="connsiteY5-47200" fmla="*/ 277448 h 6858000"/>
              <a:gd name="connsiteX6-47201" fmla="*/ 5097011 w 6115796"/>
              <a:gd name="connsiteY6-47202" fmla="*/ 355616 h 6858000"/>
              <a:gd name="connsiteX7-47203" fmla="*/ 5153000 w 6115796"/>
              <a:gd name="connsiteY7-47204" fmla="*/ 507134 h 6858000"/>
              <a:gd name="connsiteX8-47205" fmla="*/ 5171282 w 6115796"/>
              <a:gd name="connsiteY8-47206" fmla="*/ 602071 h 6858000"/>
              <a:gd name="connsiteX9-47207" fmla="*/ 5176196 w 6115796"/>
              <a:gd name="connsiteY9-47208" fmla="*/ 636822 h 6858000"/>
              <a:gd name="connsiteX10-47209" fmla="*/ 5189051 w 6115796"/>
              <a:gd name="connsiteY10-47210" fmla="*/ 782518 h 6858000"/>
              <a:gd name="connsiteX11-47211" fmla="*/ 5218707 w 6115796"/>
              <a:gd name="connsiteY11-47212" fmla="*/ 886387 h 6858000"/>
              <a:gd name="connsiteX12-47213" fmla="*/ 5221281 w 6115796"/>
              <a:gd name="connsiteY12-47214" fmla="*/ 920873 h 6858000"/>
              <a:gd name="connsiteX13-47215" fmla="*/ 5201018 w 6115796"/>
              <a:gd name="connsiteY13-47216" fmla="*/ 1095027 h 6858000"/>
              <a:gd name="connsiteX14-47217" fmla="*/ 5189234 w 6115796"/>
              <a:gd name="connsiteY14-47218" fmla="*/ 1217308 h 6858000"/>
              <a:gd name="connsiteX15-47219" fmla="*/ 5202769 w 6115796"/>
              <a:gd name="connsiteY15-47220" fmla="*/ 1269450 h 6858000"/>
              <a:gd name="connsiteX16-47221" fmla="*/ 5225968 w 6115796"/>
              <a:gd name="connsiteY16-47222" fmla="*/ 1357994 h 6858000"/>
              <a:gd name="connsiteX17-47223" fmla="*/ 5226675 w 6115796"/>
              <a:gd name="connsiteY17-47224" fmla="*/ 1385685 h 6858000"/>
              <a:gd name="connsiteX18-47225" fmla="*/ 5237226 w 6115796"/>
              <a:gd name="connsiteY18-47226" fmla="*/ 1441327 h 6858000"/>
              <a:gd name="connsiteX19-47227" fmla="*/ 5255653 w 6115796"/>
              <a:gd name="connsiteY19-47228" fmla="*/ 1524712 h 6858000"/>
              <a:gd name="connsiteX20-47229" fmla="*/ 5263491 w 6115796"/>
              <a:gd name="connsiteY20-47230" fmla="*/ 1642938 h 6858000"/>
              <a:gd name="connsiteX21-47231" fmla="*/ 5256552 w 6115796"/>
              <a:gd name="connsiteY21-47232" fmla="*/ 1672509 h 6858000"/>
              <a:gd name="connsiteX22-47233" fmla="*/ 5264549 w 6115796"/>
              <a:gd name="connsiteY22-47234" fmla="*/ 1837572 h 6858000"/>
              <a:gd name="connsiteX23-47235" fmla="*/ 5255696 w 6115796"/>
              <a:gd name="connsiteY23-47236" fmla="*/ 1953770 h 6858000"/>
              <a:gd name="connsiteX24-47237" fmla="*/ 5252592 w 6115796"/>
              <a:gd name="connsiteY24-47238" fmla="*/ 2092210 h 6858000"/>
              <a:gd name="connsiteX25-47239" fmla="*/ 5257248 w 6115796"/>
              <a:gd name="connsiteY25-47240" fmla="*/ 2203922 h 6858000"/>
              <a:gd name="connsiteX26-47241" fmla="*/ 5262551 w 6115796"/>
              <a:gd name="connsiteY26-47242" fmla="*/ 2288050 h 6858000"/>
              <a:gd name="connsiteX27-47243" fmla="*/ 5293877 w 6115796"/>
              <a:gd name="connsiteY27-47244" fmla="*/ 2368649 h 6858000"/>
              <a:gd name="connsiteX28-47245" fmla="*/ 5311338 w 6115796"/>
              <a:gd name="connsiteY28-47246" fmla="*/ 2404034 h 6858000"/>
              <a:gd name="connsiteX29-47247" fmla="*/ 5338366 w 6115796"/>
              <a:gd name="connsiteY29-47248" fmla="*/ 2465052 h 6858000"/>
              <a:gd name="connsiteX30-47249" fmla="*/ 5371263 w 6115796"/>
              <a:gd name="connsiteY30-47250" fmla="*/ 2586413 h 6858000"/>
              <a:gd name="connsiteX31-47251" fmla="*/ 5407503 w 6115796"/>
              <a:gd name="connsiteY31-47252" fmla="*/ 2786290 h 6858000"/>
              <a:gd name="connsiteX32-47253" fmla="*/ 5407356 w 6115796"/>
              <a:gd name="connsiteY32-47254" fmla="*/ 2787545 h 6858000"/>
              <a:gd name="connsiteX33-47255" fmla="*/ 5457023 w 6115796"/>
              <a:gd name="connsiteY33-47256" fmla="*/ 2858292 h 6858000"/>
              <a:gd name="connsiteX34-47257" fmla="*/ 5491940 w 6115796"/>
              <a:gd name="connsiteY34-47258" fmla="*/ 3015985 h 6858000"/>
              <a:gd name="connsiteX35-47259" fmla="*/ 5503944 w 6115796"/>
              <a:gd name="connsiteY35-47260" fmla="*/ 3123335 h 6858000"/>
              <a:gd name="connsiteX36-47261" fmla="*/ 5525532 w 6115796"/>
              <a:gd name="connsiteY36-47262" fmla="*/ 3258473 h 6858000"/>
              <a:gd name="connsiteX37-47263" fmla="*/ 5589758 w 6115796"/>
              <a:gd name="connsiteY37-47264" fmla="*/ 3453699 h 6858000"/>
              <a:gd name="connsiteX38-47265" fmla="*/ 5596144 w 6115796"/>
              <a:gd name="connsiteY38-47266" fmla="*/ 3534624 h 6858000"/>
              <a:gd name="connsiteX39-47267" fmla="*/ 5597750 w 6115796"/>
              <a:gd name="connsiteY39-47268" fmla="*/ 3534129 h 6858000"/>
              <a:gd name="connsiteX40-47269" fmla="*/ 5618377 w 6115796"/>
              <a:gd name="connsiteY40-47270" fmla="*/ 3588431 h 6858000"/>
              <a:gd name="connsiteX41-47271" fmla="*/ 5655472 w 6115796"/>
              <a:gd name="connsiteY41-47272" fmla="*/ 3678877 h 6858000"/>
              <a:gd name="connsiteX42-47273" fmla="*/ 5683015 w 6115796"/>
              <a:gd name="connsiteY42-47274" fmla="*/ 3762025 h 6858000"/>
              <a:gd name="connsiteX43-47275" fmla="*/ 5696643 w 6115796"/>
              <a:gd name="connsiteY43-47276" fmla="*/ 3773888 h 6858000"/>
              <a:gd name="connsiteX44-47277" fmla="*/ 5768491 w 6115796"/>
              <a:gd name="connsiteY44-47278" fmla="*/ 3914399 h 6858000"/>
              <a:gd name="connsiteX45-47279" fmla="*/ 5793123 w 6115796"/>
              <a:gd name="connsiteY45-47280" fmla="*/ 3969952 h 6858000"/>
              <a:gd name="connsiteX46-47281" fmla="*/ 5808321 w 6115796"/>
              <a:gd name="connsiteY46-47282" fmla="*/ 3988153 h 6858000"/>
              <a:gd name="connsiteX47-47283" fmla="*/ 5825621 w 6115796"/>
              <a:gd name="connsiteY47-47284" fmla="*/ 4015525 h 6858000"/>
              <a:gd name="connsiteX48-47285" fmla="*/ 5860672 w 6115796"/>
              <a:gd name="connsiteY48-47286" fmla="*/ 4061579 h 6858000"/>
              <a:gd name="connsiteX49-47287" fmla="*/ 5894095 w 6115796"/>
              <a:gd name="connsiteY49-47288" fmla="*/ 4128857 h 6858000"/>
              <a:gd name="connsiteX50-47289" fmla="*/ 5903513 w 6115796"/>
              <a:gd name="connsiteY50-47290" fmla="*/ 4187661 h 6858000"/>
              <a:gd name="connsiteX51-47291" fmla="*/ 5949086 w 6115796"/>
              <a:gd name="connsiteY51-47292" fmla="*/ 4366139 h 6858000"/>
              <a:gd name="connsiteX52-47293" fmla="*/ 5949261 w 6115796"/>
              <a:gd name="connsiteY52-47294" fmla="*/ 4449185 h 6858000"/>
              <a:gd name="connsiteX53-47295" fmla="*/ 5961816 w 6115796"/>
              <a:gd name="connsiteY53-47296" fmla="*/ 4494562 h 6858000"/>
              <a:gd name="connsiteX54-47297" fmla="*/ 5998138 w 6115796"/>
              <a:gd name="connsiteY54-47298" fmla="*/ 4697518 h 6858000"/>
              <a:gd name="connsiteX55-47299" fmla="*/ 6007819 w 6115796"/>
              <a:gd name="connsiteY55-47300" fmla="*/ 4858148 h 6858000"/>
              <a:gd name="connsiteX56-47301" fmla="*/ 6007749 w 6115796"/>
              <a:gd name="connsiteY56-47302" fmla="*/ 4964715 h 6858000"/>
              <a:gd name="connsiteX57-47303" fmla="*/ 6005269 w 6115796"/>
              <a:gd name="connsiteY57-47304" fmla="*/ 5150567 h 6858000"/>
              <a:gd name="connsiteX58-47305" fmla="*/ 6001127 w 6115796"/>
              <a:gd name="connsiteY58-47306" fmla="*/ 5164609 h 6858000"/>
              <a:gd name="connsiteX59-47307" fmla="*/ 5998514 w 6115796"/>
              <a:gd name="connsiteY59-47308" fmla="*/ 5189673 h 6858000"/>
              <a:gd name="connsiteX60-47309" fmla="*/ 6018409 w 6115796"/>
              <a:gd name="connsiteY60-47310" fmla="*/ 5227157 h 6858000"/>
              <a:gd name="connsiteX61-47311" fmla="*/ 6036748 w 6115796"/>
              <a:gd name="connsiteY61-47312" fmla="*/ 5322752 h 6858000"/>
              <a:gd name="connsiteX62-47313" fmla="*/ 6037677 w 6115796"/>
              <a:gd name="connsiteY62-47314" fmla="*/ 5354807 h 6858000"/>
              <a:gd name="connsiteX63-47315" fmla="*/ 6053435 w 6115796"/>
              <a:gd name="connsiteY63-47316" fmla="*/ 5387547 h 6858000"/>
              <a:gd name="connsiteX64-47317" fmla="*/ 6068640 w 6115796"/>
              <a:gd name="connsiteY64-47318" fmla="*/ 5474503 h 6858000"/>
              <a:gd name="connsiteX65-47319" fmla="*/ 6080922 w 6115796"/>
              <a:gd name="connsiteY65-47320" fmla="*/ 5561070 h 6858000"/>
              <a:gd name="connsiteX66-47321" fmla="*/ 6096949 w 6115796"/>
              <a:gd name="connsiteY66-47322" fmla="*/ 5648179 h 6858000"/>
              <a:gd name="connsiteX67-47323" fmla="*/ 6115796 w 6115796"/>
              <a:gd name="connsiteY67-47324" fmla="*/ 5862844 h 6858000"/>
              <a:gd name="connsiteX68-47325" fmla="*/ 6045436 w 6115796"/>
              <a:gd name="connsiteY68-47326" fmla="*/ 6124480 h 6858000"/>
              <a:gd name="connsiteX69-47327" fmla="*/ 6030489 w 6115796"/>
              <a:gd name="connsiteY69-47328" fmla="*/ 6317666 h 6858000"/>
              <a:gd name="connsiteX70-47329" fmla="*/ 6007492 w 6115796"/>
              <a:gd name="connsiteY70-47330" fmla="*/ 6440818 h 6858000"/>
              <a:gd name="connsiteX71-47331" fmla="*/ 6009467 w 6115796"/>
              <a:gd name="connsiteY71-47332" fmla="*/ 6487076 h 6858000"/>
              <a:gd name="connsiteX72-47333" fmla="*/ 5995064 w 6115796"/>
              <a:gd name="connsiteY72-47334" fmla="*/ 6540791 h 6858000"/>
              <a:gd name="connsiteX73-47335" fmla="*/ 5986207 w 6115796"/>
              <a:gd name="connsiteY73-47336" fmla="*/ 6695855 h 6858000"/>
              <a:gd name="connsiteX74-47337" fmla="*/ 5979428 w 6115796"/>
              <a:gd name="connsiteY74-47338" fmla="*/ 6754678 h 6858000"/>
              <a:gd name="connsiteX75-47339" fmla="*/ 5984543 w 6115796"/>
              <a:gd name="connsiteY75-47340" fmla="*/ 6811016 h 6858000"/>
              <a:gd name="connsiteX76-47341" fmla="*/ 5979671 w 6115796"/>
              <a:gd name="connsiteY76-47342" fmla="*/ 6858000 h 6858000"/>
              <a:gd name="connsiteX77-47343" fmla="*/ 0 w 6115796"/>
              <a:gd name="connsiteY77-47344" fmla="*/ 6858000 h 6858000"/>
              <a:gd name="connsiteX78-47345" fmla="*/ 0 w 6115796"/>
              <a:gd name="connsiteY78-47346" fmla="*/ 0 h 6858000"/>
              <a:gd name="connsiteX0-47347" fmla="*/ 0 w 6115796"/>
              <a:gd name="connsiteY0-47348" fmla="*/ 0 h 6858000"/>
              <a:gd name="connsiteX1-47349" fmla="*/ 4965888 w 6115796"/>
              <a:gd name="connsiteY1-47350" fmla="*/ 0 h 6858000"/>
              <a:gd name="connsiteX2-47351" fmla="*/ 4967767 w 6115796"/>
              <a:gd name="connsiteY2-47352" fmla="*/ 7930 h 6858000"/>
              <a:gd name="connsiteX3-47353" fmla="*/ 4979444 w 6115796"/>
              <a:gd name="connsiteY3-47354" fmla="*/ 43921 h 6858000"/>
              <a:gd name="connsiteX4-47355" fmla="*/ 5075458 w 6115796"/>
              <a:gd name="connsiteY4-47356" fmla="*/ 264355 h 6858000"/>
              <a:gd name="connsiteX5-47357" fmla="*/ 5081175 w 6115796"/>
              <a:gd name="connsiteY5-47358" fmla="*/ 277448 h 6858000"/>
              <a:gd name="connsiteX6-47359" fmla="*/ 5097011 w 6115796"/>
              <a:gd name="connsiteY6-47360" fmla="*/ 355616 h 6858000"/>
              <a:gd name="connsiteX7-47361" fmla="*/ 5153000 w 6115796"/>
              <a:gd name="connsiteY7-47362" fmla="*/ 507134 h 6858000"/>
              <a:gd name="connsiteX8-47363" fmla="*/ 5171282 w 6115796"/>
              <a:gd name="connsiteY8-47364" fmla="*/ 602071 h 6858000"/>
              <a:gd name="connsiteX9-47365" fmla="*/ 5176196 w 6115796"/>
              <a:gd name="connsiteY9-47366" fmla="*/ 636822 h 6858000"/>
              <a:gd name="connsiteX10-47367" fmla="*/ 5189051 w 6115796"/>
              <a:gd name="connsiteY10-47368" fmla="*/ 782518 h 6858000"/>
              <a:gd name="connsiteX11-47369" fmla="*/ 5218707 w 6115796"/>
              <a:gd name="connsiteY11-47370" fmla="*/ 886387 h 6858000"/>
              <a:gd name="connsiteX12-47371" fmla="*/ 5221281 w 6115796"/>
              <a:gd name="connsiteY12-47372" fmla="*/ 920873 h 6858000"/>
              <a:gd name="connsiteX13-47373" fmla="*/ 5201018 w 6115796"/>
              <a:gd name="connsiteY13-47374" fmla="*/ 1095027 h 6858000"/>
              <a:gd name="connsiteX14-47375" fmla="*/ 5189234 w 6115796"/>
              <a:gd name="connsiteY14-47376" fmla="*/ 1217308 h 6858000"/>
              <a:gd name="connsiteX15-47377" fmla="*/ 5202769 w 6115796"/>
              <a:gd name="connsiteY15-47378" fmla="*/ 1269450 h 6858000"/>
              <a:gd name="connsiteX16-47379" fmla="*/ 5225968 w 6115796"/>
              <a:gd name="connsiteY16-47380" fmla="*/ 1357994 h 6858000"/>
              <a:gd name="connsiteX17-47381" fmla="*/ 5226675 w 6115796"/>
              <a:gd name="connsiteY17-47382" fmla="*/ 1385685 h 6858000"/>
              <a:gd name="connsiteX18-47383" fmla="*/ 5237226 w 6115796"/>
              <a:gd name="connsiteY18-47384" fmla="*/ 1441327 h 6858000"/>
              <a:gd name="connsiteX19-47385" fmla="*/ 5255653 w 6115796"/>
              <a:gd name="connsiteY19-47386" fmla="*/ 1524712 h 6858000"/>
              <a:gd name="connsiteX20-47387" fmla="*/ 5263491 w 6115796"/>
              <a:gd name="connsiteY20-47388" fmla="*/ 1642938 h 6858000"/>
              <a:gd name="connsiteX21-47389" fmla="*/ 5256552 w 6115796"/>
              <a:gd name="connsiteY21-47390" fmla="*/ 1672509 h 6858000"/>
              <a:gd name="connsiteX22-47391" fmla="*/ 5264549 w 6115796"/>
              <a:gd name="connsiteY22-47392" fmla="*/ 1837572 h 6858000"/>
              <a:gd name="connsiteX23-47393" fmla="*/ 5255696 w 6115796"/>
              <a:gd name="connsiteY23-47394" fmla="*/ 1953770 h 6858000"/>
              <a:gd name="connsiteX24-47395" fmla="*/ 5252592 w 6115796"/>
              <a:gd name="connsiteY24-47396" fmla="*/ 2092210 h 6858000"/>
              <a:gd name="connsiteX25-47397" fmla="*/ 5257248 w 6115796"/>
              <a:gd name="connsiteY25-47398" fmla="*/ 2203922 h 6858000"/>
              <a:gd name="connsiteX26-47399" fmla="*/ 5262551 w 6115796"/>
              <a:gd name="connsiteY26-47400" fmla="*/ 2288050 h 6858000"/>
              <a:gd name="connsiteX27-47401" fmla="*/ 5293877 w 6115796"/>
              <a:gd name="connsiteY27-47402" fmla="*/ 2368649 h 6858000"/>
              <a:gd name="connsiteX28-47403" fmla="*/ 5311338 w 6115796"/>
              <a:gd name="connsiteY28-47404" fmla="*/ 2404034 h 6858000"/>
              <a:gd name="connsiteX29-47405" fmla="*/ 5338366 w 6115796"/>
              <a:gd name="connsiteY29-47406" fmla="*/ 2465052 h 6858000"/>
              <a:gd name="connsiteX30-47407" fmla="*/ 5371263 w 6115796"/>
              <a:gd name="connsiteY30-47408" fmla="*/ 2586413 h 6858000"/>
              <a:gd name="connsiteX31-47409" fmla="*/ 5407503 w 6115796"/>
              <a:gd name="connsiteY31-47410" fmla="*/ 2786290 h 6858000"/>
              <a:gd name="connsiteX32-47411" fmla="*/ 5407356 w 6115796"/>
              <a:gd name="connsiteY32-47412" fmla="*/ 2787545 h 6858000"/>
              <a:gd name="connsiteX33-47413" fmla="*/ 5457023 w 6115796"/>
              <a:gd name="connsiteY33-47414" fmla="*/ 2858292 h 6858000"/>
              <a:gd name="connsiteX34-47415" fmla="*/ 5491940 w 6115796"/>
              <a:gd name="connsiteY34-47416" fmla="*/ 3015985 h 6858000"/>
              <a:gd name="connsiteX35-47417" fmla="*/ 5503944 w 6115796"/>
              <a:gd name="connsiteY35-47418" fmla="*/ 3123335 h 6858000"/>
              <a:gd name="connsiteX36-47419" fmla="*/ 5525532 w 6115796"/>
              <a:gd name="connsiteY36-47420" fmla="*/ 3258473 h 6858000"/>
              <a:gd name="connsiteX37-47421" fmla="*/ 5589758 w 6115796"/>
              <a:gd name="connsiteY37-47422" fmla="*/ 3453699 h 6858000"/>
              <a:gd name="connsiteX38-47423" fmla="*/ 5596144 w 6115796"/>
              <a:gd name="connsiteY38-47424" fmla="*/ 3534624 h 6858000"/>
              <a:gd name="connsiteX39-47425" fmla="*/ 5597750 w 6115796"/>
              <a:gd name="connsiteY39-47426" fmla="*/ 3534129 h 6858000"/>
              <a:gd name="connsiteX40-47427" fmla="*/ 5618377 w 6115796"/>
              <a:gd name="connsiteY40-47428" fmla="*/ 3588431 h 6858000"/>
              <a:gd name="connsiteX41-47429" fmla="*/ 5655472 w 6115796"/>
              <a:gd name="connsiteY41-47430" fmla="*/ 3678877 h 6858000"/>
              <a:gd name="connsiteX42-47431" fmla="*/ 5683015 w 6115796"/>
              <a:gd name="connsiteY42-47432" fmla="*/ 3762025 h 6858000"/>
              <a:gd name="connsiteX43-47433" fmla="*/ 5696643 w 6115796"/>
              <a:gd name="connsiteY43-47434" fmla="*/ 3773888 h 6858000"/>
              <a:gd name="connsiteX44-47435" fmla="*/ 5768491 w 6115796"/>
              <a:gd name="connsiteY44-47436" fmla="*/ 3914399 h 6858000"/>
              <a:gd name="connsiteX45-47437" fmla="*/ 5793123 w 6115796"/>
              <a:gd name="connsiteY45-47438" fmla="*/ 3969952 h 6858000"/>
              <a:gd name="connsiteX46-47439" fmla="*/ 5808321 w 6115796"/>
              <a:gd name="connsiteY46-47440" fmla="*/ 3988153 h 6858000"/>
              <a:gd name="connsiteX47-47441" fmla="*/ 5825621 w 6115796"/>
              <a:gd name="connsiteY47-47442" fmla="*/ 4015525 h 6858000"/>
              <a:gd name="connsiteX48-47443" fmla="*/ 5860672 w 6115796"/>
              <a:gd name="connsiteY48-47444" fmla="*/ 4061579 h 6858000"/>
              <a:gd name="connsiteX49-47445" fmla="*/ 5894095 w 6115796"/>
              <a:gd name="connsiteY49-47446" fmla="*/ 4128857 h 6858000"/>
              <a:gd name="connsiteX50-47447" fmla="*/ 5903513 w 6115796"/>
              <a:gd name="connsiteY50-47448" fmla="*/ 4187661 h 6858000"/>
              <a:gd name="connsiteX51-47449" fmla="*/ 5949086 w 6115796"/>
              <a:gd name="connsiteY51-47450" fmla="*/ 4366139 h 6858000"/>
              <a:gd name="connsiteX52-47451" fmla="*/ 5949261 w 6115796"/>
              <a:gd name="connsiteY52-47452" fmla="*/ 4449185 h 6858000"/>
              <a:gd name="connsiteX53-47453" fmla="*/ 5961816 w 6115796"/>
              <a:gd name="connsiteY53-47454" fmla="*/ 4494562 h 6858000"/>
              <a:gd name="connsiteX54-47455" fmla="*/ 5998138 w 6115796"/>
              <a:gd name="connsiteY54-47456" fmla="*/ 4697518 h 6858000"/>
              <a:gd name="connsiteX55-47457" fmla="*/ 6007819 w 6115796"/>
              <a:gd name="connsiteY55-47458" fmla="*/ 4858148 h 6858000"/>
              <a:gd name="connsiteX56-47459" fmla="*/ 6007749 w 6115796"/>
              <a:gd name="connsiteY56-47460" fmla="*/ 4964715 h 6858000"/>
              <a:gd name="connsiteX57-47461" fmla="*/ 6005269 w 6115796"/>
              <a:gd name="connsiteY57-47462" fmla="*/ 5150567 h 6858000"/>
              <a:gd name="connsiteX58-47463" fmla="*/ 6001127 w 6115796"/>
              <a:gd name="connsiteY58-47464" fmla="*/ 5164609 h 6858000"/>
              <a:gd name="connsiteX59-47465" fmla="*/ 5998514 w 6115796"/>
              <a:gd name="connsiteY59-47466" fmla="*/ 5189673 h 6858000"/>
              <a:gd name="connsiteX60-47467" fmla="*/ 6018409 w 6115796"/>
              <a:gd name="connsiteY60-47468" fmla="*/ 5227157 h 6858000"/>
              <a:gd name="connsiteX61-47469" fmla="*/ 6036748 w 6115796"/>
              <a:gd name="connsiteY61-47470" fmla="*/ 5322752 h 6858000"/>
              <a:gd name="connsiteX62-47471" fmla="*/ 6037677 w 6115796"/>
              <a:gd name="connsiteY62-47472" fmla="*/ 5354807 h 6858000"/>
              <a:gd name="connsiteX63-47473" fmla="*/ 6053435 w 6115796"/>
              <a:gd name="connsiteY63-47474" fmla="*/ 5387547 h 6858000"/>
              <a:gd name="connsiteX64-47475" fmla="*/ 6068640 w 6115796"/>
              <a:gd name="connsiteY64-47476" fmla="*/ 5474503 h 6858000"/>
              <a:gd name="connsiteX65-47477" fmla="*/ 6080922 w 6115796"/>
              <a:gd name="connsiteY65-47478" fmla="*/ 5561070 h 6858000"/>
              <a:gd name="connsiteX66-47479" fmla="*/ 6096949 w 6115796"/>
              <a:gd name="connsiteY66-47480" fmla="*/ 5648179 h 6858000"/>
              <a:gd name="connsiteX67-47481" fmla="*/ 6115796 w 6115796"/>
              <a:gd name="connsiteY67-47482" fmla="*/ 5862844 h 6858000"/>
              <a:gd name="connsiteX68-47483" fmla="*/ 6045436 w 6115796"/>
              <a:gd name="connsiteY68-47484" fmla="*/ 6124480 h 6858000"/>
              <a:gd name="connsiteX69-47485" fmla="*/ 6030489 w 6115796"/>
              <a:gd name="connsiteY69-47486" fmla="*/ 6317666 h 6858000"/>
              <a:gd name="connsiteX70-47487" fmla="*/ 6007492 w 6115796"/>
              <a:gd name="connsiteY70-47488" fmla="*/ 6440818 h 6858000"/>
              <a:gd name="connsiteX71-47489" fmla="*/ 6009467 w 6115796"/>
              <a:gd name="connsiteY71-47490" fmla="*/ 6487076 h 6858000"/>
              <a:gd name="connsiteX72-47491" fmla="*/ 5995064 w 6115796"/>
              <a:gd name="connsiteY72-47492" fmla="*/ 6540791 h 6858000"/>
              <a:gd name="connsiteX73-47493" fmla="*/ 5986207 w 6115796"/>
              <a:gd name="connsiteY73-47494" fmla="*/ 6695855 h 6858000"/>
              <a:gd name="connsiteX74-47495" fmla="*/ 5979428 w 6115796"/>
              <a:gd name="connsiteY74-47496" fmla="*/ 6754678 h 6858000"/>
              <a:gd name="connsiteX75-47497" fmla="*/ 5984543 w 6115796"/>
              <a:gd name="connsiteY75-47498" fmla="*/ 6811016 h 6858000"/>
              <a:gd name="connsiteX76-47499" fmla="*/ 5979671 w 6115796"/>
              <a:gd name="connsiteY76-47500" fmla="*/ 6858000 h 6858000"/>
              <a:gd name="connsiteX77-47501" fmla="*/ 0 w 6115796"/>
              <a:gd name="connsiteY77-47502" fmla="*/ 6858000 h 6858000"/>
              <a:gd name="connsiteX78-47503" fmla="*/ 0 w 6115796"/>
              <a:gd name="connsiteY78-47504" fmla="*/ 0 h 6858000"/>
              <a:gd name="connsiteX0-47505" fmla="*/ 0 w 6105267"/>
              <a:gd name="connsiteY0-47506" fmla="*/ 0 h 6858000"/>
              <a:gd name="connsiteX1-47507" fmla="*/ 4965888 w 6105267"/>
              <a:gd name="connsiteY1-47508" fmla="*/ 0 h 6858000"/>
              <a:gd name="connsiteX2-47509" fmla="*/ 4967767 w 6105267"/>
              <a:gd name="connsiteY2-47510" fmla="*/ 7930 h 6858000"/>
              <a:gd name="connsiteX3-47511" fmla="*/ 4979444 w 6105267"/>
              <a:gd name="connsiteY3-47512" fmla="*/ 43921 h 6858000"/>
              <a:gd name="connsiteX4-47513" fmla="*/ 5075458 w 6105267"/>
              <a:gd name="connsiteY4-47514" fmla="*/ 264355 h 6858000"/>
              <a:gd name="connsiteX5-47515" fmla="*/ 5081175 w 6105267"/>
              <a:gd name="connsiteY5-47516" fmla="*/ 277448 h 6858000"/>
              <a:gd name="connsiteX6-47517" fmla="*/ 5097011 w 6105267"/>
              <a:gd name="connsiteY6-47518" fmla="*/ 355616 h 6858000"/>
              <a:gd name="connsiteX7-47519" fmla="*/ 5153000 w 6105267"/>
              <a:gd name="connsiteY7-47520" fmla="*/ 507134 h 6858000"/>
              <a:gd name="connsiteX8-47521" fmla="*/ 5171282 w 6105267"/>
              <a:gd name="connsiteY8-47522" fmla="*/ 602071 h 6858000"/>
              <a:gd name="connsiteX9-47523" fmla="*/ 5176196 w 6105267"/>
              <a:gd name="connsiteY9-47524" fmla="*/ 636822 h 6858000"/>
              <a:gd name="connsiteX10-47525" fmla="*/ 5189051 w 6105267"/>
              <a:gd name="connsiteY10-47526" fmla="*/ 782518 h 6858000"/>
              <a:gd name="connsiteX11-47527" fmla="*/ 5218707 w 6105267"/>
              <a:gd name="connsiteY11-47528" fmla="*/ 886387 h 6858000"/>
              <a:gd name="connsiteX12-47529" fmla="*/ 5221281 w 6105267"/>
              <a:gd name="connsiteY12-47530" fmla="*/ 920873 h 6858000"/>
              <a:gd name="connsiteX13-47531" fmla="*/ 5201018 w 6105267"/>
              <a:gd name="connsiteY13-47532" fmla="*/ 1095027 h 6858000"/>
              <a:gd name="connsiteX14-47533" fmla="*/ 5189234 w 6105267"/>
              <a:gd name="connsiteY14-47534" fmla="*/ 1217308 h 6858000"/>
              <a:gd name="connsiteX15-47535" fmla="*/ 5202769 w 6105267"/>
              <a:gd name="connsiteY15-47536" fmla="*/ 1269450 h 6858000"/>
              <a:gd name="connsiteX16-47537" fmla="*/ 5225968 w 6105267"/>
              <a:gd name="connsiteY16-47538" fmla="*/ 1357994 h 6858000"/>
              <a:gd name="connsiteX17-47539" fmla="*/ 5226675 w 6105267"/>
              <a:gd name="connsiteY17-47540" fmla="*/ 1385685 h 6858000"/>
              <a:gd name="connsiteX18-47541" fmla="*/ 5237226 w 6105267"/>
              <a:gd name="connsiteY18-47542" fmla="*/ 1441327 h 6858000"/>
              <a:gd name="connsiteX19-47543" fmla="*/ 5255653 w 6105267"/>
              <a:gd name="connsiteY19-47544" fmla="*/ 1524712 h 6858000"/>
              <a:gd name="connsiteX20-47545" fmla="*/ 5263491 w 6105267"/>
              <a:gd name="connsiteY20-47546" fmla="*/ 1642938 h 6858000"/>
              <a:gd name="connsiteX21-47547" fmla="*/ 5256552 w 6105267"/>
              <a:gd name="connsiteY21-47548" fmla="*/ 1672509 h 6858000"/>
              <a:gd name="connsiteX22-47549" fmla="*/ 5264549 w 6105267"/>
              <a:gd name="connsiteY22-47550" fmla="*/ 1837572 h 6858000"/>
              <a:gd name="connsiteX23-47551" fmla="*/ 5255696 w 6105267"/>
              <a:gd name="connsiteY23-47552" fmla="*/ 1953770 h 6858000"/>
              <a:gd name="connsiteX24-47553" fmla="*/ 5252592 w 6105267"/>
              <a:gd name="connsiteY24-47554" fmla="*/ 2092210 h 6858000"/>
              <a:gd name="connsiteX25-47555" fmla="*/ 5257248 w 6105267"/>
              <a:gd name="connsiteY25-47556" fmla="*/ 2203922 h 6858000"/>
              <a:gd name="connsiteX26-47557" fmla="*/ 5262551 w 6105267"/>
              <a:gd name="connsiteY26-47558" fmla="*/ 2288050 h 6858000"/>
              <a:gd name="connsiteX27-47559" fmla="*/ 5293877 w 6105267"/>
              <a:gd name="connsiteY27-47560" fmla="*/ 2368649 h 6858000"/>
              <a:gd name="connsiteX28-47561" fmla="*/ 5311338 w 6105267"/>
              <a:gd name="connsiteY28-47562" fmla="*/ 2404034 h 6858000"/>
              <a:gd name="connsiteX29-47563" fmla="*/ 5338366 w 6105267"/>
              <a:gd name="connsiteY29-47564" fmla="*/ 2465052 h 6858000"/>
              <a:gd name="connsiteX30-47565" fmla="*/ 5371263 w 6105267"/>
              <a:gd name="connsiteY30-47566" fmla="*/ 2586413 h 6858000"/>
              <a:gd name="connsiteX31-47567" fmla="*/ 5407503 w 6105267"/>
              <a:gd name="connsiteY31-47568" fmla="*/ 2786290 h 6858000"/>
              <a:gd name="connsiteX32-47569" fmla="*/ 5407356 w 6105267"/>
              <a:gd name="connsiteY32-47570" fmla="*/ 2787545 h 6858000"/>
              <a:gd name="connsiteX33-47571" fmla="*/ 5457023 w 6105267"/>
              <a:gd name="connsiteY33-47572" fmla="*/ 2858292 h 6858000"/>
              <a:gd name="connsiteX34-47573" fmla="*/ 5491940 w 6105267"/>
              <a:gd name="connsiteY34-47574" fmla="*/ 3015985 h 6858000"/>
              <a:gd name="connsiteX35-47575" fmla="*/ 5503944 w 6105267"/>
              <a:gd name="connsiteY35-47576" fmla="*/ 3123335 h 6858000"/>
              <a:gd name="connsiteX36-47577" fmla="*/ 5525532 w 6105267"/>
              <a:gd name="connsiteY36-47578" fmla="*/ 3258473 h 6858000"/>
              <a:gd name="connsiteX37-47579" fmla="*/ 5589758 w 6105267"/>
              <a:gd name="connsiteY37-47580" fmla="*/ 3453699 h 6858000"/>
              <a:gd name="connsiteX38-47581" fmla="*/ 5596144 w 6105267"/>
              <a:gd name="connsiteY38-47582" fmla="*/ 3534624 h 6858000"/>
              <a:gd name="connsiteX39-47583" fmla="*/ 5597750 w 6105267"/>
              <a:gd name="connsiteY39-47584" fmla="*/ 3534129 h 6858000"/>
              <a:gd name="connsiteX40-47585" fmla="*/ 5618377 w 6105267"/>
              <a:gd name="connsiteY40-47586" fmla="*/ 3588431 h 6858000"/>
              <a:gd name="connsiteX41-47587" fmla="*/ 5655472 w 6105267"/>
              <a:gd name="connsiteY41-47588" fmla="*/ 3678877 h 6858000"/>
              <a:gd name="connsiteX42-47589" fmla="*/ 5683015 w 6105267"/>
              <a:gd name="connsiteY42-47590" fmla="*/ 3762025 h 6858000"/>
              <a:gd name="connsiteX43-47591" fmla="*/ 5696643 w 6105267"/>
              <a:gd name="connsiteY43-47592" fmla="*/ 3773888 h 6858000"/>
              <a:gd name="connsiteX44-47593" fmla="*/ 5768491 w 6105267"/>
              <a:gd name="connsiteY44-47594" fmla="*/ 3914399 h 6858000"/>
              <a:gd name="connsiteX45-47595" fmla="*/ 5793123 w 6105267"/>
              <a:gd name="connsiteY45-47596" fmla="*/ 3969952 h 6858000"/>
              <a:gd name="connsiteX46-47597" fmla="*/ 5808321 w 6105267"/>
              <a:gd name="connsiteY46-47598" fmla="*/ 3988153 h 6858000"/>
              <a:gd name="connsiteX47-47599" fmla="*/ 5825621 w 6105267"/>
              <a:gd name="connsiteY47-47600" fmla="*/ 4015525 h 6858000"/>
              <a:gd name="connsiteX48-47601" fmla="*/ 5860672 w 6105267"/>
              <a:gd name="connsiteY48-47602" fmla="*/ 4061579 h 6858000"/>
              <a:gd name="connsiteX49-47603" fmla="*/ 5894095 w 6105267"/>
              <a:gd name="connsiteY49-47604" fmla="*/ 4128857 h 6858000"/>
              <a:gd name="connsiteX50-47605" fmla="*/ 5903513 w 6105267"/>
              <a:gd name="connsiteY50-47606" fmla="*/ 4187661 h 6858000"/>
              <a:gd name="connsiteX51-47607" fmla="*/ 5949086 w 6105267"/>
              <a:gd name="connsiteY51-47608" fmla="*/ 4366139 h 6858000"/>
              <a:gd name="connsiteX52-47609" fmla="*/ 5949261 w 6105267"/>
              <a:gd name="connsiteY52-47610" fmla="*/ 4449185 h 6858000"/>
              <a:gd name="connsiteX53-47611" fmla="*/ 5961816 w 6105267"/>
              <a:gd name="connsiteY53-47612" fmla="*/ 4494562 h 6858000"/>
              <a:gd name="connsiteX54-47613" fmla="*/ 5998138 w 6105267"/>
              <a:gd name="connsiteY54-47614" fmla="*/ 4697518 h 6858000"/>
              <a:gd name="connsiteX55-47615" fmla="*/ 6007819 w 6105267"/>
              <a:gd name="connsiteY55-47616" fmla="*/ 4858148 h 6858000"/>
              <a:gd name="connsiteX56-47617" fmla="*/ 6007749 w 6105267"/>
              <a:gd name="connsiteY56-47618" fmla="*/ 4964715 h 6858000"/>
              <a:gd name="connsiteX57-47619" fmla="*/ 6005269 w 6105267"/>
              <a:gd name="connsiteY57-47620" fmla="*/ 5150567 h 6858000"/>
              <a:gd name="connsiteX58-47621" fmla="*/ 6001127 w 6105267"/>
              <a:gd name="connsiteY58-47622" fmla="*/ 5164609 h 6858000"/>
              <a:gd name="connsiteX59-47623" fmla="*/ 5998514 w 6105267"/>
              <a:gd name="connsiteY59-47624" fmla="*/ 5189673 h 6858000"/>
              <a:gd name="connsiteX60-47625" fmla="*/ 6018409 w 6105267"/>
              <a:gd name="connsiteY60-47626" fmla="*/ 5227157 h 6858000"/>
              <a:gd name="connsiteX61-47627" fmla="*/ 6036748 w 6105267"/>
              <a:gd name="connsiteY61-47628" fmla="*/ 5322752 h 6858000"/>
              <a:gd name="connsiteX62-47629" fmla="*/ 6037677 w 6105267"/>
              <a:gd name="connsiteY62-47630" fmla="*/ 5354807 h 6858000"/>
              <a:gd name="connsiteX63-47631" fmla="*/ 6053435 w 6105267"/>
              <a:gd name="connsiteY63-47632" fmla="*/ 5387547 h 6858000"/>
              <a:gd name="connsiteX64-47633" fmla="*/ 6068640 w 6105267"/>
              <a:gd name="connsiteY64-47634" fmla="*/ 5474503 h 6858000"/>
              <a:gd name="connsiteX65-47635" fmla="*/ 6080922 w 6105267"/>
              <a:gd name="connsiteY65-47636" fmla="*/ 5561070 h 6858000"/>
              <a:gd name="connsiteX66-47637" fmla="*/ 6096949 w 6105267"/>
              <a:gd name="connsiteY66-47638" fmla="*/ 5648179 h 6858000"/>
              <a:gd name="connsiteX67-47639" fmla="*/ 6096746 w 6105267"/>
              <a:gd name="connsiteY67-47640" fmla="*/ 5862844 h 6858000"/>
              <a:gd name="connsiteX68-47641" fmla="*/ 6045436 w 6105267"/>
              <a:gd name="connsiteY68-47642" fmla="*/ 6124480 h 6858000"/>
              <a:gd name="connsiteX69-47643" fmla="*/ 6030489 w 6105267"/>
              <a:gd name="connsiteY69-47644" fmla="*/ 6317666 h 6858000"/>
              <a:gd name="connsiteX70-47645" fmla="*/ 6007492 w 6105267"/>
              <a:gd name="connsiteY70-47646" fmla="*/ 6440818 h 6858000"/>
              <a:gd name="connsiteX71-47647" fmla="*/ 6009467 w 6105267"/>
              <a:gd name="connsiteY71-47648" fmla="*/ 6487076 h 6858000"/>
              <a:gd name="connsiteX72-47649" fmla="*/ 5995064 w 6105267"/>
              <a:gd name="connsiteY72-47650" fmla="*/ 6540791 h 6858000"/>
              <a:gd name="connsiteX73-47651" fmla="*/ 5986207 w 6105267"/>
              <a:gd name="connsiteY73-47652" fmla="*/ 6695855 h 6858000"/>
              <a:gd name="connsiteX74-47653" fmla="*/ 5979428 w 6105267"/>
              <a:gd name="connsiteY74-47654" fmla="*/ 6754678 h 6858000"/>
              <a:gd name="connsiteX75-47655" fmla="*/ 5984543 w 6105267"/>
              <a:gd name="connsiteY75-47656" fmla="*/ 6811016 h 6858000"/>
              <a:gd name="connsiteX76-47657" fmla="*/ 5979671 w 6105267"/>
              <a:gd name="connsiteY76-47658" fmla="*/ 6858000 h 6858000"/>
              <a:gd name="connsiteX77-47659" fmla="*/ 0 w 6105267"/>
              <a:gd name="connsiteY77-47660" fmla="*/ 6858000 h 6858000"/>
              <a:gd name="connsiteX78-47661" fmla="*/ 0 w 6105267"/>
              <a:gd name="connsiteY78-47662" fmla="*/ 0 h 6858000"/>
              <a:gd name="connsiteX0-47663" fmla="*/ 0 w 6105267"/>
              <a:gd name="connsiteY0-47664" fmla="*/ 0 h 6858000"/>
              <a:gd name="connsiteX1-47665" fmla="*/ 4965888 w 6105267"/>
              <a:gd name="connsiteY1-47666" fmla="*/ 0 h 6858000"/>
              <a:gd name="connsiteX2-47667" fmla="*/ 4967767 w 6105267"/>
              <a:gd name="connsiteY2-47668" fmla="*/ 7930 h 6858000"/>
              <a:gd name="connsiteX3-47669" fmla="*/ 4979444 w 6105267"/>
              <a:gd name="connsiteY3-47670" fmla="*/ 43921 h 6858000"/>
              <a:gd name="connsiteX4-47671" fmla="*/ 5075458 w 6105267"/>
              <a:gd name="connsiteY4-47672" fmla="*/ 264355 h 6858000"/>
              <a:gd name="connsiteX5-47673" fmla="*/ 5081175 w 6105267"/>
              <a:gd name="connsiteY5-47674" fmla="*/ 277448 h 6858000"/>
              <a:gd name="connsiteX6-47675" fmla="*/ 5097011 w 6105267"/>
              <a:gd name="connsiteY6-47676" fmla="*/ 355616 h 6858000"/>
              <a:gd name="connsiteX7-47677" fmla="*/ 5153000 w 6105267"/>
              <a:gd name="connsiteY7-47678" fmla="*/ 507134 h 6858000"/>
              <a:gd name="connsiteX8-47679" fmla="*/ 5171282 w 6105267"/>
              <a:gd name="connsiteY8-47680" fmla="*/ 602071 h 6858000"/>
              <a:gd name="connsiteX9-47681" fmla="*/ 5189051 w 6105267"/>
              <a:gd name="connsiteY9-47682" fmla="*/ 782518 h 6858000"/>
              <a:gd name="connsiteX10-47683" fmla="*/ 5218707 w 6105267"/>
              <a:gd name="connsiteY10-47684" fmla="*/ 886387 h 6858000"/>
              <a:gd name="connsiteX11-47685" fmla="*/ 5221281 w 6105267"/>
              <a:gd name="connsiteY11-47686" fmla="*/ 920873 h 6858000"/>
              <a:gd name="connsiteX12-47687" fmla="*/ 5201018 w 6105267"/>
              <a:gd name="connsiteY12-47688" fmla="*/ 1095027 h 6858000"/>
              <a:gd name="connsiteX13-47689" fmla="*/ 5189234 w 6105267"/>
              <a:gd name="connsiteY13-47690" fmla="*/ 1217308 h 6858000"/>
              <a:gd name="connsiteX14-47691" fmla="*/ 5202769 w 6105267"/>
              <a:gd name="connsiteY14-47692" fmla="*/ 1269450 h 6858000"/>
              <a:gd name="connsiteX15-47693" fmla="*/ 5225968 w 6105267"/>
              <a:gd name="connsiteY15-47694" fmla="*/ 1357994 h 6858000"/>
              <a:gd name="connsiteX16-47695" fmla="*/ 5226675 w 6105267"/>
              <a:gd name="connsiteY16-47696" fmla="*/ 1385685 h 6858000"/>
              <a:gd name="connsiteX17-47697" fmla="*/ 5237226 w 6105267"/>
              <a:gd name="connsiteY17-47698" fmla="*/ 1441327 h 6858000"/>
              <a:gd name="connsiteX18-47699" fmla="*/ 5255653 w 6105267"/>
              <a:gd name="connsiteY18-47700" fmla="*/ 1524712 h 6858000"/>
              <a:gd name="connsiteX19-47701" fmla="*/ 5263491 w 6105267"/>
              <a:gd name="connsiteY19-47702" fmla="*/ 1642938 h 6858000"/>
              <a:gd name="connsiteX20-47703" fmla="*/ 5256552 w 6105267"/>
              <a:gd name="connsiteY20-47704" fmla="*/ 1672509 h 6858000"/>
              <a:gd name="connsiteX21-47705" fmla="*/ 5264549 w 6105267"/>
              <a:gd name="connsiteY21-47706" fmla="*/ 1837572 h 6858000"/>
              <a:gd name="connsiteX22-47707" fmla="*/ 5255696 w 6105267"/>
              <a:gd name="connsiteY22-47708" fmla="*/ 1953770 h 6858000"/>
              <a:gd name="connsiteX23-47709" fmla="*/ 5252592 w 6105267"/>
              <a:gd name="connsiteY23-47710" fmla="*/ 2092210 h 6858000"/>
              <a:gd name="connsiteX24-47711" fmla="*/ 5257248 w 6105267"/>
              <a:gd name="connsiteY24-47712" fmla="*/ 2203922 h 6858000"/>
              <a:gd name="connsiteX25-47713" fmla="*/ 5262551 w 6105267"/>
              <a:gd name="connsiteY25-47714" fmla="*/ 2288050 h 6858000"/>
              <a:gd name="connsiteX26-47715" fmla="*/ 5293877 w 6105267"/>
              <a:gd name="connsiteY26-47716" fmla="*/ 2368649 h 6858000"/>
              <a:gd name="connsiteX27-47717" fmla="*/ 5311338 w 6105267"/>
              <a:gd name="connsiteY27-47718" fmla="*/ 2404034 h 6858000"/>
              <a:gd name="connsiteX28-47719" fmla="*/ 5338366 w 6105267"/>
              <a:gd name="connsiteY28-47720" fmla="*/ 2465052 h 6858000"/>
              <a:gd name="connsiteX29-47721" fmla="*/ 5371263 w 6105267"/>
              <a:gd name="connsiteY29-47722" fmla="*/ 2586413 h 6858000"/>
              <a:gd name="connsiteX30-47723" fmla="*/ 5407503 w 6105267"/>
              <a:gd name="connsiteY30-47724" fmla="*/ 2786290 h 6858000"/>
              <a:gd name="connsiteX31-47725" fmla="*/ 5407356 w 6105267"/>
              <a:gd name="connsiteY31-47726" fmla="*/ 2787545 h 6858000"/>
              <a:gd name="connsiteX32-47727" fmla="*/ 5457023 w 6105267"/>
              <a:gd name="connsiteY32-47728" fmla="*/ 2858292 h 6858000"/>
              <a:gd name="connsiteX33-47729" fmla="*/ 5491940 w 6105267"/>
              <a:gd name="connsiteY33-47730" fmla="*/ 3015985 h 6858000"/>
              <a:gd name="connsiteX34-47731" fmla="*/ 5503944 w 6105267"/>
              <a:gd name="connsiteY34-47732" fmla="*/ 3123335 h 6858000"/>
              <a:gd name="connsiteX35-47733" fmla="*/ 5525532 w 6105267"/>
              <a:gd name="connsiteY35-47734" fmla="*/ 3258473 h 6858000"/>
              <a:gd name="connsiteX36-47735" fmla="*/ 5589758 w 6105267"/>
              <a:gd name="connsiteY36-47736" fmla="*/ 3453699 h 6858000"/>
              <a:gd name="connsiteX37-47737" fmla="*/ 5596144 w 6105267"/>
              <a:gd name="connsiteY37-47738" fmla="*/ 3534624 h 6858000"/>
              <a:gd name="connsiteX38-47739" fmla="*/ 5597750 w 6105267"/>
              <a:gd name="connsiteY38-47740" fmla="*/ 3534129 h 6858000"/>
              <a:gd name="connsiteX39-47741" fmla="*/ 5618377 w 6105267"/>
              <a:gd name="connsiteY39-47742" fmla="*/ 3588431 h 6858000"/>
              <a:gd name="connsiteX40-47743" fmla="*/ 5655472 w 6105267"/>
              <a:gd name="connsiteY40-47744" fmla="*/ 3678877 h 6858000"/>
              <a:gd name="connsiteX41-47745" fmla="*/ 5683015 w 6105267"/>
              <a:gd name="connsiteY41-47746" fmla="*/ 3762025 h 6858000"/>
              <a:gd name="connsiteX42-47747" fmla="*/ 5696643 w 6105267"/>
              <a:gd name="connsiteY42-47748" fmla="*/ 3773888 h 6858000"/>
              <a:gd name="connsiteX43-47749" fmla="*/ 5768491 w 6105267"/>
              <a:gd name="connsiteY43-47750" fmla="*/ 3914399 h 6858000"/>
              <a:gd name="connsiteX44-47751" fmla="*/ 5793123 w 6105267"/>
              <a:gd name="connsiteY44-47752" fmla="*/ 3969952 h 6858000"/>
              <a:gd name="connsiteX45-47753" fmla="*/ 5808321 w 6105267"/>
              <a:gd name="connsiteY45-47754" fmla="*/ 3988153 h 6858000"/>
              <a:gd name="connsiteX46-47755" fmla="*/ 5825621 w 6105267"/>
              <a:gd name="connsiteY46-47756" fmla="*/ 4015525 h 6858000"/>
              <a:gd name="connsiteX47-47757" fmla="*/ 5860672 w 6105267"/>
              <a:gd name="connsiteY47-47758" fmla="*/ 4061579 h 6858000"/>
              <a:gd name="connsiteX48-47759" fmla="*/ 5894095 w 6105267"/>
              <a:gd name="connsiteY48-47760" fmla="*/ 4128857 h 6858000"/>
              <a:gd name="connsiteX49-47761" fmla="*/ 5903513 w 6105267"/>
              <a:gd name="connsiteY49-47762" fmla="*/ 4187661 h 6858000"/>
              <a:gd name="connsiteX50-47763" fmla="*/ 5949086 w 6105267"/>
              <a:gd name="connsiteY50-47764" fmla="*/ 4366139 h 6858000"/>
              <a:gd name="connsiteX51-47765" fmla="*/ 5949261 w 6105267"/>
              <a:gd name="connsiteY51-47766" fmla="*/ 4449185 h 6858000"/>
              <a:gd name="connsiteX52-47767" fmla="*/ 5961816 w 6105267"/>
              <a:gd name="connsiteY52-47768" fmla="*/ 4494562 h 6858000"/>
              <a:gd name="connsiteX53-47769" fmla="*/ 5998138 w 6105267"/>
              <a:gd name="connsiteY53-47770" fmla="*/ 4697518 h 6858000"/>
              <a:gd name="connsiteX54-47771" fmla="*/ 6007819 w 6105267"/>
              <a:gd name="connsiteY54-47772" fmla="*/ 4858148 h 6858000"/>
              <a:gd name="connsiteX55-47773" fmla="*/ 6007749 w 6105267"/>
              <a:gd name="connsiteY55-47774" fmla="*/ 4964715 h 6858000"/>
              <a:gd name="connsiteX56-47775" fmla="*/ 6005269 w 6105267"/>
              <a:gd name="connsiteY56-47776" fmla="*/ 5150567 h 6858000"/>
              <a:gd name="connsiteX57-47777" fmla="*/ 6001127 w 6105267"/>
              <a:gd name="connsiteY57-47778" fmla="*/ 5164609 h 6858000"/>
              <a:gd name="connsiteX58-47779" fmla="*/ 5998514 w 6105267"/>
              <a:gd name="connsiteY58-47780" fmla="*/ 5189673 h 6858000"/>
              <a:gd name="connsiteX59-47781" fmla="*/ 6018409 w 6105267"/>
              <a:gd name="connsiteY59-47782" fmla="*/ 5227157 h 6858000"/>
              <a:gd name="connsiteX60-47783" fmla="*/ 6036748 w 6105267"/>
              <a:gd name="connsiteY60-47784" fmla="*/ 5322752 h 6858000"/>
              <a:gd name="connsiteX61-47785" fmla="*/ 6037677 w 6105267"/>
              <a:gd name="connsiteY61-47786" fmla="*/ 5354807 h 6858000"/>
              <a:gd name="connsiteX62-47787" fmla="*/ 6053435 w 6105267"/>
              <a:gd name="connsiteY62-47788" fmla="*/ 5387547 h 6858000"/>
              <a:gd name="connsiteX63-47789" fmla="*/ 6068640 w 6105267"/>
              <a:gd name="connsiteY63-47790" fmla="*/ 5474503 h 6858000"/>
              <a:gd name="connsiteX64-47791" fmla="*/ 6080922 w 6105267"/>
              <a:gd name="connsiteY64-47792" fmla="*/ 5561070 h 6858000"/>
              <a:gd name="connsiteX65-47793" fmla="*/ 6096949 w 6105267"/>
              <a:gd name="connsiteY65-47794" fmla="*/ 5648179 h 6858000"/>
              <a:gd name="connsiteX66-47795" fmla="*/ 6096746 w 6105267"/>
              <a:gd name="connsiteY66-47796" fmla="*/ 5862844 h 6858000"/>
              <a:gd name="connsiteX67-47797" fmla="*/ 6045436 w 6105267"/>
              <a:gd name="connsiteY67-47798" fmla="*/ 6124480 h 6858000"/>
              <a:gd name="connsiteX68-47799" fmla="*/ 6030489 w 6105267"/>
              <a:gd name="connsiteY68-47800" fmla="*/ 6317666 h 6858000"/>
              <a:gd name="connsiteX69-47801" fmla="*/ 6007492 w 6105267"/>
              <a:gd name="connsiteY69-47802" fmla="*/ 6440818 h 6858000"/>
              <a:gd name="connsiteX70-47803" fmla="*/ 6009467 w 6105267"/>
              <a:gd name="connsiteY70-47804" fmla="*/ 6487076 h 6858000"/>
              <a:gd name="connsiteX71-47805" fmla="*/ 5995064 w 6105267"/>
              <a:gd name="connsiteY71-47806" fmla="*/ 6540791 h 6858000"/>
              <a:gd name="connsiteX72-47807" fmla="*/ 5986207 w 6105267"/>
              <a:gd name="connsiteY72-47808" fmla="*/ 6695855 h 6858000"/>
              <a:gd name="connsiteX73-47809" fmla="*/ 5979428 w 6105267"/>
              <a:gd name="connsiteY73-47810" fmla="*/ 6754678 h 6858000"/>
              <a:gd name="connsiteX74-47811" fmla="*/ 5984543 w 6105267"/>
              <a:gd name="connsiteY74-47812" fmla="*/ 6811016 h 6858000"/>
              <a:gd name="connsiteX75-47813" fmla="*/ 5979671 w 6105267"/>
              <a:gd name="connsiteY75-47814" fmla="*/ 6858000 h 6858000"/>
              <a:gd name="connsiteX76-47815" fmla="*/ 0 w 6105267"/>
              <a:gd name="connsiteY76-47816" fmla="*/ 6858000 h 6858000"/>
              <a:gd name="connsiteX77-47817" fmla="*/ 0 w 6105267"/>
              <a:gd name="connsiteY77-47818" fmla="*/ 0 h 6858000"/>
              <a:gd name="connsiteX0-47819" fmla="*/ 0 w 6105267"/>
              <a:gd name="connsiteY0-47820" fmla="*/ 0 h 6858000"/>
              <a:gd name="connsiteX1-47821" fmla="*/ 4965888 w 6105267"/>
              <a:gd name="connsiteY1-47822" fmla="*/ 0 h 6858000"/>
              <a:gd name="connsiteX2-47823" fmla="*/ 4967767 w 6105267"/>
              <a:gd name="connsiteY2-47824" fmla="*/ 7930 h 6858000"/>
              <a:gd name="connsiteX3-47825" fmla="*/ 4979444 w 6105267"/>
              <a:gd name="connsiteY3-47826" fmla="*/ 43921 h 6858000"/>
              <a:gd name="connsiteX4-47827" fmla="*/ 5075458 w 6105267"/>
              <a:gd name="connsiteY4-47828" fmla="*/ 264355 h 6858000"/>
              <a:gd name="connsiteX5-47829" fmla="*/ 5081175 w 6105267"/>
              <a:gd name="connsiteY5-47830" fmla="*/ 277448 h 6858000"/>
              <a:gd name="connsiteX6-47831" fmla="*/ 5097011 w 6105267"/>
              <a:gd name="connsiteY6-47832" fmla="*/ 355616 h 6858000"/>
              <a:gd name="connsiteX7-47833" fmla="*/ 5153000 w 6105267"/>
              <a:gd name="connsiteY7-47834" fmla="*/ 507134 h 6858000"/>
              <a:gd name="connsiteX8-47835" fmla="*/ 5171282 w 6105267"/>
              <a:gd name="connsiteY8-47836" fmla="*/ 602071 h 6858000"/>
              <a:gd name="connsiteX9-47837" fmla="*/ 5189051 w 6105267"/>
              <a:gd name="connsiteY9-47838" fmla="*/ 782518 h 6858000"/>
              <a:gd name="connsiteX10-47839" fmla="*/ 5218707 w 6105267"/>
              <a:gd name="connsiteY10-47840" fmla="*/ 886387 h 6858000"/>
              <a:gd name="connsiteX11-47841" fmla="*/ 5221281 w 6105267"/>
              <a:gd name="connsiteY11-47842" fmla="*/ 920873 h 6858000"/>
              <a:gd name="connsiteX12-47843" fmla="*/ 5201018 w 6105267"/>
              <a:gd name="connsiteY12-47844" fmla="*/ 1095027 h 6858000"/>
              <a:gd name="connsiteX13-47845" fmla="*/ 5189234 w 6105267"/>
              <a:gd name="connsiteY13-47846" fmla="*/ 1217308 h 6858000"/>
              <a:gd name="connsiteX14-47847" fmla="*/ 5202769 w 6105267"/>
              <a:gd name="connsiteY14-47848" fmla="*/ 1269450 h 6858000"/>
              <a:gd name="connsiteX15-47849" fmla="*/ 5225968 w 6105267"/>
              <a:gd name="connsiteY15-47850" fmla="*/ 1357994 h 6858000"/>
              <a:gd name="connsiteX16-47851" fmla="*/ 5226675 w 6105267"/>
              <a:gd name="connsiteY16-47852" fmla="*/ 1385685 h 6858000"/>
              <a:gd name="connsiteX17-47853" fmla="*/ 5237226 w 6105267"/>
              <a:gd name="connsiteY17-47854" fmla="*/ 1441327 h 6858000"/>
              <a:gd name="connsiteX18-47855" fmla="*/ 5255653 w 6105267"/>
              <a:gd name="connsiteY18-47856" fmla="*/ 1524712 h 6858000"/>
              <a:gd name="connsiteX19-47857" fmla="*/ 5263491 w 6105267"/>
              <a:gd name="connsiteY19-47858" fmla="*/ 1642938 h 6858000"/>
              <a:gd name="connsiteX20-47859" fmla="*/ 5256552 w 6105267"/>
              <a:gd name="connsiteY20-47860" fmla="*/ 1672509 h 6858000"/>
              <a:gd name="connsiteX21-47861" fmla="*/ 5264549 w 6105267"/>
              <a:gd name="connsiteY21-47862" fmla="*/ 1837572 h 6858000"/>
              <a:gd name="connsiteX22-47863" fmla="*/ 5255696 w 6105267"/>
              <a:gd name="connsiteY22-47864" fmla="*/ 1953770 h 6858000"/>
              <a:gd name="connsiteX23-47865" fmla="*/ 5252592 w 6105267"/>
              <a:gd name="connsiteY23-47866" fmla="*/ 2092210 h 6858000"/>
              <a:gd name="connsiteX24-47867" fmla="*/ 5257248 w 6105267"/>
              <a:gd name="connsiteY24-47868" fmla="*/ 2203922 h 6858000"/>
              <a:gd name="connsiteX25-47869" fmla="*/ 5262551 w 6105267"/>
              <a:gd name="connsiteY25-47870" fmla="*/ 2288050 h 6858000"/>
              <a:gd name="connsiteX26-47871" fmla="*/ 5293877 w 6105267"/>
              <a:gd name="connsiteY26-47872" fmla="*/ 2368649 h 6858000"/>
              <a:gd name="connsiteX27-47873" fmla="*/ 5311338 w 6105267"/>
              <a:gd name="connsiteY27-47874" fmla="*/ 2404034 h 6858000"/>
              <a:gd name="connsiteX28-47875" fmla="*/ 5338366 w 6105267"/>
              <a:gd name="connsiteY28-47876" fmla="*/ 2465052 h 6858000"/>
              <a:gd name="connsiteX29-47877" fmla="*/ 5371263 w 6105267"/>
              <a:gd name="connsiteY29-47878" fmla="*/ 2586413 h 6858000"/>
              <a:gd name="connsiteX30-47879" fmla="*/ 5407503 w 6105267"/>
              <a:gd name="connsiteY30-47880" fmla="*/ 2786290 h 6858000"/>
              <a:gd name="connsiteX31-47881" fmla="*/ 5407356 w 6105267"/>
              <a:gd name="connsiteY31-47882" fmla="*/ 2787545 h 6858000"/>
              <a:gd name="connsiteX32-47883" fmla="*/ 5457023 w 6105267"/>
              <a:gd name="connsiteY32-47884" fmla="*/ 2858292 h 6858000"/>
              <a:gd name="connsiteX33-47885" fmla="*/ 5491940 w 6105267"/>
              <a:gd name="connsiteY33-47886" fmla="*/ 3015985 h 6858000"/>
              <a:gd name="connsiteX34-47887" fmla="*/ 5503944 w 6105267"/>
              <a:gd name="connsiteY34-47888" fmla="*/ 3123335 h 6858000"/>
              <a:gd name="connsiteX35-47889" fmla="*/ 5525532 w 6105267"/>
              <a:gd name="connsiteY35-47890" fmla="*/ 3258473 h 6858000"/>
              <a:gd name="connsiteX36-47891" fmla="*/ 5589758 w 6105267"/>
              <a:gd name="connsiteY36-47892" fmla="*/ 3453699 h 6858000"/>
              <a:gd name="connsiteX37-47893" fmla="*/ 5596144 w 6105267"/>
              <a:gd name="connsiteY37-47894" fmla="*/ 3534624 h 6858000"/>
              <a:gd name="connsiteX38-47895" fmla="*/ 5597750 w 6105267"/>
              <a:gd name="connsiteY38-47896" fmla="*/ 3534129 h 6858000"/>
              <a:gd name="connsiteX39-47897" fmla="*/ 5618377 w 6105267"/>
              <a:gd name="connsiteY39-47898" fmla="*/ 3588431 h 6858000"/>
              <a:gd name="connsiteX40-47899" fmla="*/ 5655472 w 6105267"/>
              <a:gd name="connsiteY40-47900" fmla="*/ 3678877 h 6858000"/>
              <a:gd name="connsiteX41-47901" fmla="*/ 5683015 w 6105267"/>
              <a:gd name="connsiteY41-47902" fmla="*/ 3762025 h 6858000"/>
              <a:gd name="connsiteX42-47903" fmla="*/ 5696643 w 6105267"/>
              <a:gd name="connsiteY42-47904" fmla="*/ 3773888 h 6858000"/>
              <a:gd name="connsiteX43-47905" fmla="*/ 5768491 w 6105267"/>
              <a:gd name="connsiteY43-47906" fmla="*/ 3914399 h 6858000"/>
              <a:gd name="connsiteX44-47907" fmla="*/ 5793123 w 6105267"/>
              <a:gd name="connsiteY44-47908" fmla="*/ 3969952 h 6858000"/>
              <a:gd name="connsiteX45-47909" fmla="*/ 5808321 w 6105267"/>
              <a:gd name="connsiteY45-47910" fmla="*/ 3988153 h 6858000"/>
              <a:gd name="connsiteX46-47911" fmla="*/ 5825621 w 6105267"/>
              <a:gd name="connsiteY46-47912" fmla="*/ 4015525 h 6858000"/>
              <a:gd name="connsiteX47-47913" fmla="*/ 5860672 w 6105267"/>
              <a:gd name="connsiteY47-47914" fmla="*/ 4061579 h 6858000"/>
              <a:gd name="connsiteX48-47915" fmla="*/ 5894095 w 6105267"/>
              <a:gd name="connsiteY48-47916" fmla="*/ 4128857 h 6858000"/>
              <a:gd name="connsiteX49-47917" fmla="*/ 5903513 w 6105267"/>
              <a:gd name="connsiteY49-47918" fmla="*/ 4187661 h 6858000"/>
              <a:gd name="connsiteX50-47919" fmla="*/ 5949086 w 6105267"/>
              <a:gd name="connsiteY50-47920" fmla="*/ 4366139 h 6858000"/>
              <a:gd name="connsiteX51-47921" fmla="*/ 5949261 w 6105267"/>
              <a:gd name="connsiteY51-47922" fmla="*/ 4449185 h 6858000"/>
              <a:gd name="connsiteX52-47923" fmla="*/ 5961816 w 6105267"/>
              <a:gd name="connsiteY52-47924" fmla="*/ 4494562 h 6858000"/>
              <a:gd name="connsiteX53-47925" fmla="*/ 5998138 w 6105267"/>
              <a:gd name="connsiteY53-47926" fmla="*/ 4697518 h 6858000"/>
              <a:gd name="connsiteX54-47927" fmla="*/ 6007819 w 6105267"/>
              <a:gd name="connsiteY54-47928" fmla="*/ 4858148 h 6858000"/>
              <a:gd name="connsiteX55-47929" fmla="*/ 6007749 w 6105267"/>
              <a:gd name="connsiteY55-47930" fmla="*/ 4964715 h 6858000"/>
              <a:gd name="connsiteX56-47931" fmla="*/ 6005269 w 6105267"/>
              <a:gd name="connsiteY56-47932" fmla="*/ 5150567 h 6858000"/>
              <a:gd name="connsiteX57-47933" fmla="*/ 6001127 w 6105267"/>
              <a:gd name="connsiteY57-47934" fmla="*/ 5164609 h 6858000"/>
              <a:gd name="connsiteX58-47935" fmla="*/ 5998514 w 6105267"/>
              <a:gd name="connsiteY58-47936" fmla="*/ 5189673 h 6858000"/>
              <a:gd name="connsiteX59-47937" fmla="*/ 6018409 w 6105267"/>
              <a:gd name="connsiteY59-47938" fmla="*/ 5227157 h 6858000"/>
              <a:gd name="connsiteX60-47939" fmla="*/ 6036748 w 6105267"/>
              <a:gd name="connsiteY60-47940" fmla="*/ 5322752 h 6858000"/>
              <a:gd name="connsiteX61-47941" fmla="*/ 6037677 w 6105267"/>
              <a:gd name="connsiteY61-47942" fmla="*/ 5354807 h 6858000"/>
              <a:gd name="connsiteX62-47943" fmla="*/ 6053435 w 6105267"/>
              <a:gd name="connsiteY62-47944" fmla="*/ 5387547 h 6858000"/>
              <a:gd name="connsiteX63-47945" fmla="*/ 6068640 w 6105267"/>
              <a:gd name="connsiteY63-47946" fmla="*/ 5474503 h 6858000"/>
              <a:gd name="connsiteX64-47947" fmla="*/ 6080922 w 6105267"/>
              <a:gd name="connsiteY64-47948" fmla="*/ 5561070 h 6858000"/>
              <a:gd name="connsiteX65-47949" fmla="*/ 6096949 w 6105267"/>
              <a:gd name="connsiteY65-47950" fmla="*/ 5648179 h 6858000"/>
              <a:gd name="connsiteX66-47951" fmla="*/ 6096746 w 6105267"/>
              <a:gd name="connsiteY66-47952" fmla="*/ 5862844 h 6858000"/>
              <a:gd name="connsiteX67-47953" fmla="*/ 6045436 w 6105267"/>
              <a:gd name="connsiteY67-47954" fmla="*/ 6124480 h 6858000"/>
              <a:gd name="connsiteX68-47955" fmla="*/ 6030489 w 6105267"/>
              <a:gd name="connsiteY68-47956" fmla="*/ 6317666 h 6858000"/>
              <a:gd name="connsiteX69-47957" fmla="*/ 6007492 w 6105267"/>
              <a:gd name="connsiteY69-47958" fmla="*/ 6440818 h 6858000"/>
              <a:gd name="connsiteX70-47959" fmla="*/ 6009467 w 6105267"/>
              <a:gd name="connsiteY70-47960" fmla="*/ 6487076 h 6858000"/>
              <a:gd name="connsiteX71-47961" fmla="*/ 5995064 w 6105267"/>
              <a:gd name="connsiteY71-47962" fmla="*/ 6540791 h 6858000"/>
              <a:gd name="connsiteX72-47963" fmla="*/ 5986207 w 6105267"/>
              <a:gd name="connsiteY72-47964" fmla="*/ 6695855 h 6858000"/>
              <a:gd name="connsiteX73-47965" fmla="*/ 5979428 w 6105267"/>
              <a:gd name="connsiteY73-47966" fmla="*/ 6754678 h 6858000"/>
              <a:gd name="connsiteX74-47967" fmla="*/ 5984543 w 6105267"/>
              <a:gd name="connsiteY74-47968" fmla="*/ 6811016 h 6858000"/>
              <a:gd name="connsiteX75-47969" fmla="*/ 5979671 w 6105267"/>
              <a:gd name="connsiteY75-47970" fmla="*/ 6858000 h 6858000"/>
              <a:gd name="connsiteX76-47971" fmla="*/ 0 w 6105267"/>
              <a:gd name="connsiteY76-47972" fmla="*/ 6858000 h 6858000"/>
              <a:gd name="connsiteX77-47973" fmla="*/ 0 w 6105267"/>
              <a:gd name="connsiteY77-47974" fmla="*/ 0 h 6858000"/>
              <a:gd name="connsiteX0-47975" fmla="*/ 0 w 6105267"/>
              <a:gd name="connsiteY0-47976" fmla="*/ 0 h 6858000"/>
              <a:gd name="connsiteX1-47977" fmla="*/ 4965888 w 6105267"/>
              <a:gd name="connsiteY1-47978" fmla="*/ 0 h 6858000"/>
              <a:gd name="connsiteX2-47979" fmla="*/ 4967767 w 6105267"/>
              <a:gd name="connsiteY2-47980" fmla="*/ 7930 h 6858000"/>
              <a:gd name="connsiteX3-47981" fmla="*/ 4979444 w 6105267"/>
              <a:gd name="connsiteY3-47982" fmla="*/ 43921 h 6858000"/>
              <a:gd name="connsiteX4-47983" fmla="*/ 5075458 w 6105267"/>
              <a:gd name="connsiteY4-47984" fmla="*/ 264355 h 6858000"/>
              <a:gd name="connsiteX5-47985" fmla="*/ 5081175 w 6105267"/>
              <a:gd name="connsiteY5-47986" fmla="*/ 277448 h 6858000"/>
              <a:gd name="connsiteX6-47987" fmla="*/ 5097011 w 6105267"/>
              <a:gd name="connsiteY6-47988" fmla="*/ 355616 h 6858000"/>
              <a:gd name="connsiteX7-47989" fmla="*/ 5153000 w 6105267"/>
              <a:gd name="connsiteY7-47990" fmla="*/ 507134 h 6858000"/>
              <a:gd name="connsiteX8-47991" fmla="*/ 5171282 w 6105267"/>
              <a:gd name="connsiteY8-47992" fmla="*/ 602071 h 6858000"/>
              <a:gd name="connsiteX9-47993" fmla="*/ 5189051 w 6105267"/>
              <a:gd name="connsiteY9-47994" fmla="*/ 782518 h 6858000"/>
              <a:gd name="connsiteX10-47995" fmla="*/ 5218707 w 6105267"/>
              <a:gd name="connsiteY10-47996" fmla="*/ 886387 h 6858000"/>
              <a:gd name="connsiteX11-47997" fmla="*/ 5221281 w 6105267"/>
              <a:gd name="connsiteY11-47998" fmla="*/ 920873 h 6858000"/>
              <a:gd name="connsiteX12-47999" fmla="*/ 5201018 w 6105267"/>
              <a:gd name="connsiteY12-48000" fmla="*/ 1095027 h 6858000"/>
              <a:gd name="connsiteX13-48001" fmla="*/ 5189234 w 6105267"/>
              <a:gd name="connsiteY13-48002" fmla="*/ 1217308 h 6858000"/>
              <a:gd name="connsiteX14-48003" fmla="*/ 5202769 w 6105267"/>
              <a:gd name="connsiteY14-48004" fmla="*/ 1269450 h 6858000"/>
              <a:gd name="connsiteX15-48005" fmla="*/ 5225968 w 6105267"/>
              <a:gd name="connsiteY15-48006" fmla="*/ 1357994 h 6858000"/>
              <a:gd name="connsiteX16-48007" fmla="*/ 5226675 w 6105267"/>
              <a:gd name="connsiteY16-48008" fmla="*/ 1385685 h 6858000"/>
              <a:gd name="connsiteX17-48009" fmla="*/ 5237226 w 6105267"/>
              <a:gd name="connsiteY17-48010" fmla="*/ 1441327 h 6858000"/>
              <a:gd name="connsiteX18-48011" fmla="*/ 5255653 w 6105267"/>
              <a:gd name="connsiteY18-48012" fmla="*/ 1524712 h 6858000"/>
              <a:gd name="connsiteX19-48013" fmla="*/ 5263491 w 6105267"/>
              <a:gd name="connsiteY19-48014" fmla="*/ 1642938 h 6858000"/>
              <a:gd name="connsiteX20-48015" fmla="*/ 5256552 w 6105267"/>
              <a:gd name="connsiteY20-48016" fmla="*/ 1672509 h 6858000"/>
              <a:gd name="connsiteX21-48017" fmla="*/ 5264549 w 6105267"/>
              <a:gd name="connsiteY21-48018" fmla="*/ 1837572 h 6858000"/>
              <a:gd name="connsiteX22-48019" fmla="*/ 5255696 w 6105267"/>
              <a:gd name="connsiteY22-48020" fmla="*/ 1953770 h 6858000"/>
              <a:gd name="connsiteX23-48021" fmla="*/ 5252592 w 6105267"/>
              <a:gd name="connsiteY23-48022" fmla="*/ 2092210 h 6858000"/>
              <a:gd name="connsiteX24-48023" fmla="*/ 5257248 w 6105267"/>
              <a:gd name="connsiteY24-48024" fmla="*/ 2203922 h 6858000"/>
              <a:gd name="connsiteX25-48025" fmla="*/ 5262551 w 6105267"/>
              <a:gd name="connsiteY25-48026" fmla="*/ 2288050 h 6858000"/>
              <a:gd name="connsiteX26-48027" fmla="*/ 5293877 w 6105267"/>
              <a:gd name="connsiteY26-48028" fmla="*/ 2368649 h 6858000"/>
              <a:gd name="connsiteX27-48029" fmla="*/ 5311338 w 6105267"/>
              <a:gd name="connsiteY27-48030" fmla="*/ 2404034 h 6858000"/>
              <a:gd name="connsiteX28-48031" fmla="*/ 5338366 w 6105267"/>
              <a:gd name="connsiteY28-48032" fmla="*/ 2465052 h 6858000"/>
              <a:gd name="connsiteX29-48033" fmla="*/ 5371263 w 6105267"/>
              <a:gd name="connsiteY29-48034" fmla="*/ 2586413 h 6858000"/>
              <a:gd name="connsiteX30-48035" fmla="*/ 5407503 w 6105267"/>
              <a:gd name="connsiteY30-48036" fmla="*/ 2786290 h 6858000"/>
              <a:gd name="connsiteX31-48037" fmla="*/ 5407356 w 6105267"/>
              <a:gd name="connsiteY31-48038" fmla="*/ 2787545 h 6858000"/>
              <a:gd name="connsiteX32-48039" fmla="*/ 5457023 w 6105267"/>
              <a:gd name="connsiteY32-48040" fmla="*/ 2858292 h 6858000"/>
              <a:gd name="connsiteX33-48041" fmla="*/ 5503944 w 6105267"/>
              <a:gd name="connsiteY33-48042" fmla="*/ 3123335 h 6858000"/>
              <a:gd name="connsiteX34-48043" fmla="*/ 5525532 w 6105267"/>
              <a:gd name="connsiteY34-48044" fmla="*/ 3258473 h 6858000"/>
              <a:gd name="connsiteX35-48045" fmla="*/ 5589758 w 6105267"/>
              <a:gd name="connsiteY35-48046" fmla="*/ 3453699 h 6858000"/>
              <a:gd name="connsiteX36-48047" fmla="*/ 5596144 w 6105267"/>
              <a:gd name="connsiteY36-48048" fmla="*/ 3534624 h 6858000"/>
              <a:gd name="connsiteX37-48049" fmla="*/ 5597750 w 6105267"/>
              <a:gd name="connsiteY37-48050" fmla="*/ 3534129 h 6858000"/>
              <a:gd name="connsiteX38-48051" fmla="*/ 5618377 w 6105267"/>
              <a:gd name="connsiteY38-48052" fmla="*/ 3588431 h 6858000"/>
              <a:gd name="connsiteX39-48053" fmla="*/ 5655472 w 6105267"/>
              <a:gd name="connsiteY39-48054" fmla="*/ 3678877 h 6858000"/>
              <a:gd name="connsiteX40-48055" fmla="*/ 5683015 w 6105267"/>
              <a:gd name="connsiteY40-48056" fmla="*/ 3762025 h 6858000"/>
              <a:gd name="connsiteX41-48057" fmla="*/ 5696643 w 6105267"/>
              <a:gd name="connsiteY41-48058" fmla="*/ 3773888 h 6858000"/>
              <a:gd name="connsiteX42-48059" fmla="*/ 5768491 w 6105267"/>
              <a:gd name="connsiteY42-48060" fmla="*/ 3914399 h 6858000"/>
              <a:gd name="connsiteX43-48061" fmla="*/ 5793123 w 6105267"/>
              <a:gd name="connsiteY43-48062" fmla="*/ 3969952 h 6858000"/>
              <a:gd name="connsiteX44-48063" fmla="*/ 5808321 w 6105267"/>
              <a:gd name="connsiteY44-48064" fmla="*/ 3988153 h 6858000"/>
              <a:gd name="connsiteX45-48065" fmla="*/ 5825621 w 6105267"/>
              <a:gd name="connsiteY45-48066" fmla="*/ 4015525 h 6858000"/>
              <a:gd name="connsiteX46-48067" fmla="*/ 5860672 w 6105267"/>
              <a:gd name="connsiteY46-48068" fmla="*/ 4061579 h 6858000"/>
              <a:gd name="connsiteX47-48069" fmla="*/ 5894095 w 6105267"/>
              <a:gd name="connsiteY47-48070" fmla="*/ 4128857 h 6858000"/>
              <a:gd name="connsiteX48-48071" fmla="*/ 5903513 w 6105267"/>
              <a:gd name="connsiteY48-48072" fmla="*/ 4187661 h 6858000"/>
              <a:gd name="connsiteX49-48073" fmla="*/ 5949086 w 6105267"/>
              <a:gd name="connsiteY49-48074" fmla="*/ 4366139 h 6858000"/>
              <a:gd name="connsiteX50-48075" fmla="*/ 5949261 w 6105267"/>
              <a:gd name="connsiteY50-48076" fmla="*/ 4449185 h 6858000"/>
              <a:gd name="connsiteX51-48077" fmla="*/ 5961816 w 6105267"/>
              <a:gd name="connsiteY51-48078" fmla="*/ 4494562 h 6858000"/>
              <a:gd name="connsiteX52-48079" fmla="*/ 5998138 w 6105267"/>
              <a:gd name="connsiteY52-48080" fmla="*/ 4697518 h 6858000"/>
              <a:gd name="connsiteX53-48081" fmla="*/ 6007819 w 6105267"/>
              <a:gd name="connsiteY53-48082" fmla="*/ 4858148 h 6858000"/>
              <a:gd name="connsiteX54-48083" fmla="*/ 6007749 w 6105267"/>
              <a:gd name="connsiteY54-48084" fmla="*/ 4964715 h 6858000"/>
              <a:gd name="connsiteX55-48085" fmla="*/ 6005269 w 6105267"/>
              <a:gd name="connsiteY55-48086" fmla="*/ 5150567 h 6858000"/>
              <a:gd name="connsiteX56-48087" fmla="*/ 6001127 w 6105267"/>
              <a:gd name="connsiteY56-48088" fmla="*/ 5164609 h 6858000"/>
              <a:gd name="connsiteX57-48089" fmla="*/ 5998514 w 6105267"/>
              <a:gd name="connsiteY57-48090" fmla="*/ 5189673 h 6858000"/>
              <a:gd name="connsiteX58-48091" fmla="*/ 6018409 w 6105267"/>
              <a:gd name="connsiteY58-48092" fmla="*/ 5227157 h 6858000"/>
              <a:gd name="connsiteX59-48093" fmla="*/ 6036748 w 6105267"/>
              <a:gd name="connsiteY59-48094" fmla="*/ 5322752 h 6858000"/>
              <a:gd name="connsiteX60-48095" fmla="*/ 6037677 w 6105267"/>
              <a:gd name="connsiteY60-48096" fmla="*/ 5354807 h 6858000"/>
              <a:gd name="connsiteX61-48097" fmla="*/ 6053435 w 6105267"/>
              <a:gd name="connsiteY61-48098" fmla="*/ 5387547 h 6858000"/>
              <a:gd name="connsiteX62-48099" fmla="*/ 6068640 w 6105267"/>
              <a:gd name="connsiteY62-48100" fmla="*/ 5474503 h 6858000"/>
              <a:gd name="connsiteX63-48101" fmla="*/ 6080922 w 6105267"/>
              <a:gd name="connsiteY63-48102" fmla="*/ 5561070 h 6858000"/>
              <a:gd name="connsiteX64-48103" fmla="*/ 6096949 w 6105267"/>
              <a:gd name="connsiteY64-48104" fmla="*/ 5648179 h 6858000"/>
              <a:gd name="connsiteX65-48105" fmla="*/ 6096746 w 6105267"/>
              <a:gd name="connsiteY65-48106" fmla="*/ 5862844 h 6858000"/>
              <a:gd name="connsiteX66-48107" fmla="*/ 6045436 w 6105267"/>
              <a:gd name="connsiteY66-48108" fmla="*/ 6124480 h 6858000"/>
              <a:gd name="connsiteX67-48109" fmla="*/ 6030489 w 6105267"/>
              <a:gd name="connsiteY67-48110" fmla="*/ 6317666 h 6858000"/>
              <a:gd name="connsiteX68-48111" fmla="*/ 6007492 w 6105267"/>
              <a:gd name="connsiteY68-48112" fmla="*/ 6440818 h 6858000"/>
              <a:gd name="connsiteX69-48113" fmla="*/ 6009467 w 6105267"/>
              <a:gd name="connsiteY69-48114" fmla="*/ 6487076 h 6858000"/>
              <a:gd name="connsiteX70-48115" fmla="*/ 5995064 w 6105267"/>
              <a:gd name="connsiteY70-48116" fmla="*/ 6540791 h 6858000"/>
              <a:gd name="connsiteX71-48117" fmla="*/ 5986207 w 6105267"/>
              <a:gd name="connsiteY71-48118" fmla="*/ 6695855 h 6858000"/>
              <a:gd name="connsiteX72-48119" fmla="*/ 5979428 w 6105267"/>
              <a:gd name="connsiteY72-48120" fmla="*/ 6754678 h 6858000"/>
              <a:gd name="connsiteX73-48121" fmla="*/ 5984543 w 6105267"/>
              <a:gd name="connsiteY73-48122" fmla="*/ 6811016 h 6858000"/>
              <a:gd name="connsiteX74-48123" fmla="*/ 5979671 w 6105267"/>
              <a:gd name="connsiteY74-48124" fmla="*/ 6858000 h 6858000"/>
              <a:gd name="connsiteX75-48125" fmla="*/ 0 w 6105267"/>
              <a:gd name="connsiteY75-48126" fmla="*/ 6858000 h 6858000"/>
              <a:gd name="connsiteX76-48127" fmla="*/ 0 w 6105267"/>
              <a:gd name="connsiteY76-48128" fmla="*/ 0 h 6858000"/>
              <a:gd name="connsiteX0-48129" fmla="*/ 0 w 6105267"/>
              <a:gd name="connsiteY0-48130" fmla="*/ 0 h 6858000"/>
              <a:gd name="connsiteX1-48131" fmla="*/ 4965888 w 6105267"/>
              <a:gd name="connsiteY1-48132" fmla="*/ 0 h 6858000"/>
              <a:gd name="connsiteX2-48133" fmla="*/ 4967767 w 6105267"/>
              <a:gd name="connsiteY2-48134" fmla="*/ 7930 h 6858000"/>
              <a:gd name="connsiteX3-48135" fmla="*/ 4979444 w 6105267"/>
              <a:gd name="connsiteY3-48136" fmla="*/ 43921 h 6858000"/>
              <a:gd name="connsiteX4-48137" fmla="*/ 5075458 w 6105267"/>
              <a:gd name="connsiteY4-48138" fmla="*/ 264355 h 6858000"/>
              <a:gd name="connsiteX5-48139" fmla="*/ 5081175 w 6105267"/>
              <a:gd name="connsiteY5-48140" fmla="*/ 277448 h 6858000"/>
              <a:gd name="connsiteX6-48141" fmla="*/ 5097011 w 6105267"/>
              <a:gd name="connsiteY6-48142" fmla="*/ 355616 h 6858000"/>
              <a:gd name="connsiteX7-48143" fmla="*/ 5153000 w 6105267"/>
              <a:gd name="connsiteY7-48144" fmla="*/ 507134 h 6858000"/>
              <a:gd name="connsiteX8-48145" fmla="*/ 5171282 w 6105267"/>
              <a:gd name="connsiteY8-48146" fmla="*/ 602071 h 6858000"/>
              <a:gd name="connsiteX9-48147" fmla="*/ 5189051 w 6105267"/>
              <a:gd name="connsiteY9-48148" fmla="*/ 782518 h 6858000"/>
              <a:gd name="connsiteX10-48149" fmla="*/ 5218707 w 6105267"/>
              <a:gd name="connsiteY10-48150" fmla="*/ 886387 h 6858000"/>
              <a:gd name="connsiteX11-48151" fmla="*/ 5221281 w 6105267"/>
              <a:gd name="connsiteY11-48152" fmla="*/ 920873 h 6858000"/>
              <a:gd name="connsiteX12-48153" fmla="*/ 5201018 w 6105267"/>
              <a:gd name="connsiteY12-48154" fmla="*/ 1095027 h 6858000"/>
              <a:gd name="connsiteX13-48155" fmla="*/ 5189234 w 6105267"/>
              <a:gd name="connsiteY13-48156" fmla="*/ 1217308 h 6858000"/>
              <a:gd name="connsiteX14-48157" fmla="*/ 5202769 w 6105267"/>
              <a:gd name="connsiteY14-48158" fmla="*/ 1269450 h 6858000"/>
              <a:gd name="connsiteX15-48159" fmla="*/ 5225968 w 6105267"/>
              <a:gd name="connsiteY15-48160" fmla="*/ 1357994 h 6858000"/>
              <a:gd name="connsiteX16-48161" fmla="*/ 5226675 w 6105267"/>
              <a:gd name="connsiteY16-48162" fmla="*/ 1385685 h 6858000"/>
              <a:gd name="connsiteX17-48163" fmla="*/ 5237226 w 6105267"/>
              <a:gd name="connsiteY17-48164" fmla="*/ 1441327 h 6858000"/>
              <a:gd name="connsiteX18-48165" fmla="*/ 5255653 w 6105267"/>
              <a:gd name="connsiteY18-48166" fmla="*/ 1524712 h 6858000"/>
              <a:gd name="connsiteX19-48167" fmla="*/ 5263491 w 6105267"/>
              <a:gd name="connsiteY19-48168" fmla="*/ 1642938 h 6858000"/>
              <a:gd name="connsiteX20-48169" fmla="*/ 5256552 w 6105267"/>
              <a:gd name="connsiteY20-48170" fmla="*/ 1672509 h 6858000"/>
              <a:gd name="connsiteX21-48171" fmla="*/ 5264549 w 6105267"/>
              <a:gd name="connsiteY21-48172" fmla="*/ 1837572 h 6858000"/>
              <a:gd name="connsiteX22-48173" fmla="*/ 5255696 w 6105267"/>
              <a:gd name="connsiteY22-48174" fmla="*/ 1953770 h 6858000"/>
              <a:gd name="connsiteX23-48175" fmla="*/ 5252592 w 6105267"/>
              <a:gd name="connsiteY23-48176" fmla="*/ 2092210 h 6858000"/>
              <a:gd name="connsiteX24-48177" fmla="*/ 5257248 w 6105267"/>
              <a:gd name="connsiteY24-48178" fmla="*/ 2203922 h 6858000"/>
              <a:gd name="connsiteX25-48179" fmla="*/ 5262551 w 6105267"/>
              <a:gd name="connsiteY25-48180" fmla="*/ 2288050 h 6858000"/>
              <a:gd name="connsiteX26-48181" fmla="*/ 5293877 w 6105267"/>
              <a:gd name="connsiteY26-48182" fmla="*/ 2368649 h 6858000"/>
              <a:gd name="connsiteX27-48183" fmla="*/ 5311338 w 6105267"/>
              <a:gd name="connsiteY27-48184" fmla="*/ 2404034 h 6858000"/>
              <a:gd name="connsiteX28-48185" fmla="*/ 5338366 w 6105267"/>
              <a:gd name="connsiteY28-48186" fmla="*/ 2465052 h 6858000"/>
              <a:gd name="connsiteX29-48187" fmla="*/ 5371263 w 6105267"/>
              <a:gd name="connsiteY29-48188" fmla="*/ 2586413 h 6858000"/>
              <a:gd name="connsiteX30-48189" fmla="*/ 5407503 w 6105267"/>
              <a:gd name="connsiteY30-48190" fmla="*/ 2786290 h 6858000"/>
              <a:gd name="connsiteX31-48191" fmla="*/ 5407356 w 6105267"/>
              <a:gd name="connsiteY31-48192" fmla="*/ 2787545 h 6858000"/>
              <a:gd name="connsiteX32-48193" fmla="*/ 5457023 w 6105267"/>
              <a:gd name="connsiteY32-48194" fmla="*/ 2858292 h 6858000"/>
              <a:gd name="connsiteX33-48195" fmla="*/ 5503944 w 6105267"/>
              <a:gd name="connsiteY33-48196" fmla="*/ 3123335 h 6858000"/>
              <a:gd name="connsiteX34-48197" fmla="*/ 5525532 w 6105267"/>
              <a:gd name="connsiteY34-48198" fmla="*/ 3258473 h 6858000"/>
              <a:gd name="connsiteX35-48199" fmla="*/ 5589758 w 6105267"/>
              <a:gd name="connsiteY35-48200" fmla="*/ 3453699 h 6858000"/>
              <a:gd name="connsiteX36-48201" fmla="*/ 5596144 w 6105267"/>
              <a:gd name="connsiteY36-48202" fmla="*/ 3534624 h 6858000"/>
              <a:gd name="connsiteX37-48203" fmla="*/ 5597750 w 6105267"/>
              <a:gd name="connsiteY37-48204" fmla="*/ 3534129 h 6858000"/>
              <a:gd name="connsiteX38-48205" fmla="*/ 5618377 w 6105267"/>
              <a:gd name="connsiteY38-48206" fmla="*/ 3588431 h 6858000"/>
              <a:gd name="connsiteX39-48207" fmla="*/ 5655472 w 6105267"/>
              <a:gd name="connsiteY39-48208" fmla="*/ 3678877 h 6858000"/>
              <a:gd name="connsiteX40-48209" fmla="*/ 5683015 w 6105267"/>
              <a:gd name="connsiteY40-48210" fmla="*/ 3762025 h 6858000"/>
              <a:gd name="connsiteX41-48211" fmla="*/ 5696643 w 6105267"/>
              <a:gd name="connsiteY41-48212" fmla="*/ 3773888 h 6858000"/>
              <a:gd name="connsiteX42-48213" fmla="*/ 5768491 w 6105267"/>
              <a:gd name="connsiteY42-48214" fmla="*/ 3914399 h 6858000"/>
              <a:gd name="connsiteX43-48215" fmla="*/ 5793123 w 6105267"/>
              <a:gd name="connsiteY43-48216" fmla="*/ 3969952 h 6858000"/>
              <a:gd name="connsiteX44-48217" fmla="*/ 5808321 w 6105267"/>
              <a:gd name="connsiteY44-48218" fmla="*/ 3988153 h 6858000"/>
              <a:gd name="connsiteX45-48219" fmla="*/ 5825621 w 6105267"/>
              <a:gd name="connsiteY45-48220" fmla="*/ 4015525 h 6858000"/>
              <a:gd name="connsiteX46-48221" fmla="*/ 5860672 w 6105267"/>
              <a:gd name="connsiteY46-48222" fmla="*/ 4061579 h 6858000"/>
              <a:gd name="connsiteX47-48223" fmla="*/ 5894095 w 6105267"/>
              <a:gd name="connsiteY47-48224" fmla="*/ 4128857 h 6858000"/>
              <a:gd name="connsiteX48-48225" fmla="*/ 5903513 w 6105267"/>
              <a:gd name="connsiteY48-48226" fmla="*/ 4187661 h 6858000"/>
              <a:gd name="connsiteX49-48227" fmla="*/ 5949086 w 6105267"/>
              <a:gd name="connsiteY49-48228" fmla="*/ 4366139 h 6858000"/>
              <a:gd name="connsiteX50-48229" fmla="*/ 5949261 w 6105267"/>
              <a:gd name="connsiteY50-48230" fmla="*/ 4449185 h 6858000"/>
              <a:gd name="connsiteX51-48231" fmla="*/ 5961816 w 6105267"/>
              <a:gd name="connsiteY51-48232" fmla="*/ 4494562 h 6858000"/>
              <a:gd name="connsiteX52-48233" fmla="*/ 5998138 w 6105267"/>
              <a:gd name="connsiteY52-48234" fmla="*/ 4697518 h 6858000"/>
              <a:gd name="connsiteX53-48235" fmla="*/ 6007819 w 6105267"/>
              <a:gd name="connsiteY53-48236" fmla="*/ 4858148 h 6858000"/>
              <a:gd name="connsiteX54-48237" fmla="*/ 6007749 w 6105267"/>
              <a:gd name="connsiteY54-48238" fmla="*/ 4964715 h 6858000"/>
              <a:gd name="connsiteX55-48239" fmla="*/ 6005269 w 6105267"/>
              <a:gd name="connsiteY55-48240" fmla="*/ 5150567 h 6858000"/>
              <a:gd name="connsiteX56-48241" fmla="*/ 6001127 w 6105267"/>
              <a:gd name="connsiteY56-48242" fmla="*/ 5164609 h 6858000"/>
              <a:gd name="connsiteX57-48243" fmla="*/ 5998514 w 6105267"/>
              <a:gd name="connsiteY57-48244" fmla="*/ 5189673 h 6858000"/>
              <a:gd name="connsiteX58-48245" fmla="*/ 6018409 w 6105267"/>
              <a:gd name="connsiteY58-48246" fmla="*/ 5227157 h 6858000"/>
              <a:gd name="connsiteX59-48247" fmla="*/ 6036748 w 6105267"/>
              <a:gd name="connsiteY59-48248" fmla="*/ 5322752 h 6858000"/>
              <a:gd name="connsiteX60-48249" fmla="*/ 6037677 w 6105267"/>
              <a:gd name="connsiteY60-48250" fmla="*/ 5354807 h 6858000"/>
              <a:gd name="connsiteX61-48251" fmla="*/ 6053435 w 6105267"/>
              <a:gd name="connsiteY61-48252" fmla="*/ 5387547 h 6858000"/>
              <a:gd name="connsiteX62-48253" fmla="*/ 6068640 w 6105267"/>
              <a:gd name="connsiteY62-48254" fmla="*/ 5474503 h 6858000"/>
              <a:gd name="connsiteX63-48255" fmla="*/ 6080922 w 6105267"/>
              <a:gd name="connsiteY63-48256" fmla="*/ 5561070 h 6858000"/>
              <a:gd name="connsiteX64-48257" fmla="*/ 6096949 w 6105267"/>
              <a:gd name="connsiteY64-48258" fmla="*/ 5648179 h 6858000"/>
              <a:gd name="connsiteX65-48259" fmla="*/ 6096746 w 6105267"/>
              <a:gd name="connsiteY65-48260" fmla="*/ 5862844 h 6858000"/>
              <a:gd name="connsiteX66-48261" fmla="*/ 6045436 w 6105267"/>
              <a:gd name="connsiteY66-48262" fmla="*/ 6124480 h 6858000"/>
              <a:gd name="connsiteX67-48263" fmla="*/ 6030489 w 6105267"/>
              <a:gd name="connsiteY67-48264" fmla="*/ 6317666 h 6858000"/>
              <a:gd name="connsiteX68-48265" fmla="*/ 6007492 w 6105267"/>
              <a:gd name="connsiteY68-48266" fmla="*/ 6440818 h 6858000"/>
              <a:gd name="connsiteX69-48267" fmla="*/ 6009467 w 6105267"/>
              <a:gd name="connsiteY69-48268" fmla="*/ 6487076 h 6858000"/>
              <a:gd name="connsiteX70-48269" fmla="*/ 5995064 w 6105267"/>
              <a:gd name="connsiteY70-48270" fmla="*/ 6540791 h 6858000"/>
              <a:gd name="connsiteX71-48271" fmla="*/ 5986207 w 6105267"/>
              <a:gd name="connsiteY71-48272" fmla="*/ 6695855 h 6858000"/>
              <a:gd name="connsiteX72-48273" fmla="*/ 5979428 w 6105267"/>
              <a:gd name="connsiteY72-48274" fmla="*/ 6754678 h 6858000"/>
              <a:gd name="connsiteX73-48275" fmla="*/ 5984543 w 6105267"/>
              <a:gd name="connsiteY73-48276" fmla="*/ 6811016 h 6858000"/>
              <a:gd name="connsiteX74-48277" fmla="*/ 5979671 w 6105267"/>
              <a:gd name="connsiteY74-48278" fmla="*/ 6858000 h 6858000"/>
              <a:gd name="connsiteX75-48279" fmla="*/ 0 w 6105267"/>
              <a:gd name="connsiteY75-48280" fmla="*/ 6858000 h 6858000"/>
              <a:gd name="connsiteX76-48281" fmla="*/ 0 w 6105267"/>
              <a:gd name="connsiteY76-48282" fmla="*/ 0 h 6858000"/>
              <a:gd name="connsiteX0-48283" fmla="*/ 0 w 6105267"/>
              <a:gd name="connsiteY0-48284" fmla="*/ 0 h 6858000"/>
              <a:gd name="connsiteX1-48285" fmla="*/ 4965888 w 6105267"/>
              <a:gd name="connsiteY1-48286" fmla="*/ 0 h 6858000"/>
              <a:gd name="connsiteX2-48287" fmla="*/ 4967767 w 6105267"/>
              <a:gd name="connsiteY2-48288" fmla="*/ 7930 h 6858000"/>
              <a:gd name="connsiteX3-48289" fmla="*/ 4979444 w 6105267"/>
              <a:gd name="connsiteY3-48290" fmla="*/ 43921 h 6858000"/>
              <a:gd name="connsiteX4-48291" fmla="*/ 5075458 w 6105267"/>
              <a:gd name="connsiteY4-48292" fmla="*/ 264355 h 6858000"/>
              <a:gd name="connsiteX5-48293" fmla="*/ 5081175 w 6105267"/>
              <a:gd name="connsiteY5-48294" fmla="*/ 277448 h 6858000"/>
              <a:gd name="connsiteX6-48295" fmla="*/ 5097011 w 6105267"/>
              <a:gd name="connsiteY6-48296" fmla="*/ 355616 h 6858000"/>
              <a:gd name="connsiteX7-48297" fmla="*/ 5153000 w 6105267"/>
              <a:gd name="connsiteY7-48298" fmla="*/ 507134 h 6858000"/>
              <a:gd name="connsiteX8-48299" fmla="*/ 5171282 w 6105267"/>
              <a:gd name="connsiteY8-48300" fmla="*/ 602071 h 6858000"/>
              <a:gd name="connsiteX9-48301" fmla="*/ 5189051 w 6105267"/>
              <a:gd name="connsiteY9-48302" fmla="*/ 782518 h 6858000"/>
              <a:gd name="connsiteX10-48303" fmla="*/ 5218707 w 6105267"/>
              <a:gd name="connsiteY10-48304" fmla="*/ 886387 h 6858000"/>
              <a:gd name="connsiteX11-48305" fmla="*/ 5221281 w 6105267"/>
              <a:gd name="connsiteY11-48306" fmla="*/ 920873 h 6858000"/>
              <a:gd name="connsiteX12-48307" fmla="*/ 5201018 w 6105267"/>
              <a:gd name="connsiteY12-48308" fmla="*/ 1095027 h 6858000"/>
              <a:gd name="connsiteX13-48309" fmla="*/ 5189234 w 6105267"/>
              <a:gd name="connsiteY13-48310" fmla="*/ 1217308 h 6858000"/>
              <a:gd name="connsiteX14-48311" fmla="*/ 5202769 w 6105267"/>
              <a:gd name="connsiteY14-48312" fmla="*/ 1269450 h 6858000"/>
              <a:gd name="connsiteX15-48313" fmla="*/ 5225968 w 6105267"/>
              <a:gd name="connsiteY15-48314" fmla="*/ 1357994 h 6858000"/>
              <a:gd name="connsiteX16-48315" fmla="*/ 5226675 w 6105267"/>
              <a:gd name="connsiteY16-48316" fmla="*/ 1385685 h 6858000"/>
              <a:gd name="connsiteX17-48317" fmla="*/ 5237226 w 6105267"/>
              <a:gd name="connsiteY17-48318" fmla="*/ 1441327 h 6858000"/>
              <a:gd name="connsiteX18-48319" fmla="*/ 5255653 w 6105267"/>
              <a:gd name="connsiteY18-48320" fmla="*/ 1524712 h 6858000"/>
              <a:gd name="connsiteX19-48321" fmla="*/ 5263491 w 6105267"/>
              <a:gd name="connsiteY19-48322" fmla="*/ 1642938 h 6858000"/>
              <a:gd name="connsiteX20-48323" fmla="*/ 5256552 w 6105267"/>
              <a:gd name="connsiteY20-48324" fmla="*/ 1672509 h 6858000"/>
              <a:gd name="connsiteX21-48325" fmla="*/ 5264549 w 6105267"/>
              <a:gd name="connsiteY21-48326" fmla="*/ 1837572 h 6858000"/>
              <a:gd name="connsiteX22-48327" fmla="*/ 5255696 w 6105267"/>
              <a:gd name="connsiteY22-48328" fmla="*/ 1953770 h 6858000"/>
              <a:gd name="connsiteX23-48329" fmla="*/ 5252592 w 6105267"/>
              <a:gd name="connsiteY23-48330" fmla="*/ 2092210 h 6858000"/>
              <a:gd name="connsiteX24-48331" fmla="*/ 5257248 w 6105267"/>
              <a:gd name="connsiteY24-48332" fmla="*/ 2203922 h 6858000"/>
              <a:gd name="connsiteX25-48333" fmla="*/ 5262551 w 6105267"/>
              <a:gd name="connsiteY25-48334" fmla="*/ 2288050 h 6858000"/>
              <a:gd name="connsiteX26-48335" fmla="*/ 5293877 w 6105267"/>
              <a:gd name="connsiteY26-48336" fmla="*/ 2368649 h 6858000"/>
              <a:gd name="connsiteX27-48337" fmla="*/ 5311338 w 6105267"/>
              <a:gd name="connsiteY27-48338" fmla="*/ 2404034 h 6858000"/>
              <a:gd name="connsiteX28-48339" fmla="*/ 5338366 w 6105267"/>
              <a:gd name="connsiteY28-48340" fmla="*/ 2465052 h 6858000"/>
              <a:gd name="connsiteX29-48341" fmla="*/ 5371263 w 6105267"/>
              <a:gd name="connsiteY29-48342" fmla="*/ 2586413 h 6858000"/>
              <a:gd name="connsiteX30-48343" fmla="*/ 5407503 w 6105267"/>
              <a:gd name="connsiteY30-48344" fmla="*/ 2786290 h 6858000"/>
              <a:gd name="connsiteX31-48345" fmla="*/ 5407356 w 6105267"/>
              <a:gd name="connsiteY31-48346" fmla="*/ 2787545 h 6858000"/>
              <a:gd name="connsiteX32-48347" fmla="*/ 5457023 w 6105267"/>
              <a:gd name="connsiteY32-48348" fmla="*/ 2858292 h 6858000"/>
              <a:gd name="connsiteX33-48349" fmla="*/ 5503944 w 6105267"/>
              <a:gd name="connsiteY33-48350" fmla="*/ 3123335 h 6858000"/>
              <a:gd name="connsiteX34-48351" fmla="*/ 5525532 w 6105267"/>
              <a:gd name="connsiteY34-48352" fmla="*/ 3258473 h 6858000"/>
              <a:gd name="connsiteX35-48353" fmla="*/ 5589758 w 6105267"/>
              <a:gd name="connsiteY35-48354" fmla="*/ 3453699 h 6858000"/>
              <a:gd name="connsiteX36-48355" fmla="*/ 5596144 w 6105267"/>
              <a:gd name="connsiteY36-48356" fmla="*/ 3534624 h 6858000"/>
              <a:gd name="connsiteX37-48357" fmla="*/ 5597750 w 6105267"/>
              <a:gd name="connsiteY37-48358" fmla="*/ 3534129 h 6858000"/>
              <a:gd name="connsiteX38-48359" fmla="*/ 5618377 w 6105267"/>
              <a:gd name="connsiteY38-48360" fmla="*/ 3588431 h 6858000"/>
              <a:gd name="connsiteX39-48361" fmla="*/ 5655472 w 6105267"/>
              <a:gd name="connsiteY39-48362" fmla="*/ 3678877 h 6858000"/>
              <a:gd name="connsiteX40-48363" fmla="*/ 5683015 w 6105267"/>
              <a:gd name="connsiteY40-48364" fmla="*/ 3762025 h 6858000"/>
              <a:gd name="connsiteX41-48365" fmla="*/ 5696643 w 6105267"/>
              <a:gd name="connsiteY41-48366" fmla="*/ 3773888 h 6858000"/>
              <a:gd name="connsiteX42-48367" fmla="*/ 5768491 w 6105267"/>
              <a:gd name="connsiteY42-48368" fmla="*/ 3914399 h 6858000"/>
              <a:gd name="connsiteX43-48369" fmla="*/ 5793123 w 6105267"/>
              <a:gd name="connsiteY43-48370" fmla="*/ 3969952 h 6858000"/>
              <a:gd name="connsiteX44-48371" fmla="*/ 5808321 w 6105267"/>
              <a:gd name="connsiteY44-48372" fmla="*/ 3988153 h 6858000"/>
              <a:gd name="connsiteX45-48373" fmla="*/ 5860672 w 6105267"/>
              <a:gd name="connsiteY45-48374" fmla="*/ 4061579 h 6858000"/>
              <a:gd name="connsiteX46-48375" fmla="*/ 5894095 w 6105267"/>
              <a:gd name="connsiteY46-48376" fmla="*/ 4128857 h 6858000"/>
              <a:gd name="connsiteX47-48377" fmla="*/ 5903513 w 6105267"/>
              <a:gd name="connsiteY47-48378" fmla="*/ 4187661 h 6858000"/>
              <a:gd name="connsiteX48-48379" fmla="*/ 5949086 w 6105267"/>
              <a:gd name="connsiteY48-48380" fmla="*/ 4366139 h 6858000"/>
              <a:gd name="connsiteX49-48381" fmla="*/ 5949261 w 6105267"/>
              <a:gd name="connsiteY49-48382" fmla="*/ 4449185 h 6858000"/>
              <a:gd name="connsiteX50-48383" fmla="*/ 5961816 w 6105267"/>
              <a:gd name="connsiteY50-48384" fmla="*/ 4494562 h 6858000"/>
              <a:gd name="connsiteX51-48385" fmla="*/ 5998138 w 6105267"/>
              <a:gd name="connsiteY51-48386" fmla="*/ 4697518 h 6858000"/>
              <a:gd name="connsiteX52-48387" fmla="*/ 6007819 w 6105267"/>
              <a:gd name="connsiteY52-48388" fmla="*/ 4858148 h 6858000"/>
              <a:gd name="connsiteX53-48389" fmla="*/ 6007749 w 6105267"/>
              <a:gd name="connsiteY53-48390" fmla="*/ 4964715 h 6858000"/>
              <a:gd name="connsiteX54-48391" fmla="*/ 6005269 w 6105267"/>
              <a:gd name="connsiteY54-48392" fmla="*/ 5150567 h 6858000"/>
              <a:gd name="connsiteX55-48393" fmla="*/ 6001127 w 6105267"/>
              <a:gd name="connsiteY55-48394" fmla="*/ 5164609 h 6858000"/>
              <a:gd name="connsiteX56-48395" fmla="*/ 5998514 w 6105267"/>
              <a:gd name="connsiteY56-48396" fmla="*/ 5189673 h 6858000"/>
              <a:gd name="connsiteX57-48397" fmla="*/ 6018409 w 6105267"/>
              <a:gd name="connsiteY57-48398" fmla="*/ 5227157 h 6858000"/>
              <a:gd name="connsiteX58-48399" fmla="*/ 6036748 w 6105267"/>
              <a:gd name="connsiteY58-48400" fmla="*/ 5322752 h 6858000"/>
              <a:gd name="connsiteX59-48401" fmla="*/ 6037677 w 6105267"/>
              <a:gd name="connsiteY59-48402" fmla="*/ 5354807 h 6858000"/>
              <a:gd name="connsiteX60-48403" fmla="*/ 6053435 w 6105267"/>
              <a:gd name="connsiteY60-48404" fmla="*/ 5387547 h 6858000"/>
              <a:gd name="connsiteX61-48405" fmla="*/ 6068640 w 6105267"/>
              <a:gd name="connsiteY61-48406" fmla="*/ 5474503 h 6858000"/>
              <a:gd name="connsiteX62-48407" fmla="*/ 6080922 w 6105267"/>
              <a:gd name="connsiteY62-48408" fmla="*/ 5561070 h 6858000"/>
              <a:gd name="connsiteX63-48409" fmla="*/ 6096949 w 6105267"/>
              <a:gd name="connsiteY63-48410" fmla="*/ 5648179 h 6858000"/>
              <a:gd name="connsiteX64-48411" fmla="*/ 6096746 w 6105267"/>
              <a:gd name="connsiteY64-48412" fmla="*/ 5862844 h 6858000"/>
              <a:gd name="connsiteX65-48413" fmla="*/ 6045436 w 6105267"/>
              <a:gd name="connsiteY65-48414" fmla="*/ 6124480 h 6858000"/>
              <a:gd name="connsiteX66-48415" fmla="*/ 6030489 w 6105267"/>
              <a:gd name="connsiteY66-48416" fmla="*/ 6317666 h 6858000"/>
              <a:gd name="connsiteX67-48417" fmla="*/ 6007492 w 6105267"/>
              <a:gd name="connsiteY67-48418" fmla="*/ 6440818 h 6858000"/>
              <a:gd name="connsiteX68-48419" fmla="*/ 6009467 w 6105267"/>
              <a:gd name="connsiteY68-48420" fmla="*/ 6487076 h 6858000"/>
              <a:gd name="connsiteX69-48421" fmla="*/ 5995064 w 6105267"/>
              <a:gd name="connsiteY69-48422" fmla="*/ 6540791 h 6858000"/>
              <a:gd name="connsiteX70-48423" fmla="*/ 5986207 w 6105267"/>
              <a:gd name="connsiteY70-48424" fmla="*/ 6695855 h 6858000"/>
              <a:gd name="connsiteX71-48425" fmla="*/ 5979428 w 6105267"/>
              <a:gd name="connsiteY71-48426" fmla="*/ 6754678 h 6858000"/>
              <a:gd name="connsiteX72-48427" fmla="*/ 5984543 w 6105267"/>
              <a:gd name="connsiteY72-48428" fmla="*/ 6811016 h 6858000"/>
              <a:gd name="connsiteX73-48429" fmla="*/ 5979671 w 6105267"/>
              <a:gd name="connsiteY73-48430" fmla="*/ 6858000 h 6858000"/>
              <a:gd name="connsiteX74-48431" fmla="*/ 0 w 6105267"/>
              <a:gd name="connsiteY74-48432" fmla="*/ 6858000 h 6858000"/>
              <a:gd name="connsiteX75-48433" fmla="*/ 0 w 6105267"/>
              <a:gd name="connsiteY75-48434" fmla="*/ 0 h 6858000"/>
              <a:gd name="connsiteX0-48435" fmla="*/ 0 w 6105267"/>
              <a:gd name="connsiteY0-48436" fmla="*/ 0 h 6858000"/>
              <a:gd name="connsiteX1-48437" fmla="*/ 4965888 w 6105267"/>
              <a:gd name="connsiteY1-48438" fmla="*/ 0 h 6858000"/>
              <a:gd name="connsiteX2-48439" fmla="*/ 4967767 w 6105267"/>
              <a:gd name="connsiteY2-48440" fmla="*/ 7930 h 6858000"/>
              <a:gd name="connsiteX3-48441" fmla="*/ 4979444 w 6105267"/>
              <a:gd name="connsiteY3-48442" fmla="*/ 43921 h 6858000"/>
              <a:gd name="connsiteX4-48443" fmla="*/ 5075458 w 6105267"/>
              <a:gd name="connsiteY4-48444" fmla="*/ 264355 h 6858000"/>
              <a:gd name="connsiteX5-48445" fmla="*/ 5081175 w 6105267"/>
              <a:gd name="connsiteY5-48446" fmla="*/ 277448 h 6858000"/>
              <a:gd name="connsiteX6-48447" fmla="*/ 5097011 w 6105267"/>
              <a:gd name="connsiteY6-48448" fmla="*/ 355616 h 6858000"/>
              <a:gd name="connsiteX7-48449" fmla="*/ 5153000 w 6105267"/>
              <a:gd name="connsiteY7-48450" fmla="*/ 507134 h 6858000"/>
              <a:gd name="connsiteX8-48451" fmla="*/ 5171282 w 6105267"/>
              <a:gd name="connsiteY8-48452" fmla="*/ 602071 h 6858000"/>
              <a:gd name="connsiteX9-48453" fmla="*/ 5189051 w 6105267"/>
              <a:gd name="connsiteY9-48454" fmla="*/ 782518 h 6858000"/>
              <a:gd name="connsiteX10-48455" fmla="*/ 5218707 w 6105267"/>
              <a:gd name="connsiteY10-48456" fmla="*/ 886387 h 6858000"/>
              <a:gd name="connsiteX11-48457" fmla="*/ 5221281 w 6105267"/>
              <a:gd name="connsiteY11-48458" fmla="*/ 920873 h 6858000"/>
              <a:gd name="connsiteX12-48459" fmla="*/ 5201018 w 6105267"/>
              <a:gd name="connsiteY12-48460" fmla="*/ 1095027 h 6858000"/>
              <a:gd name="connsiteX13-48461" fmla="*/ 5189234 w 6105267"/>
              <a:gd name="connsiteY13-48462" fmla="*/ 1217308 h 6858000"/>
              <a:gd name="connsiteX14-48463" fmla="*/ 5202769 w 6105267"/>
              <a:gd name="connsiteY14-48464" fmla="*/ 1269450 h 6858000"/>
              <a:gd name="connsiteX15-48465" fmla="*/ 5225968 w 6105267"/>
              <a:gd name="connsiteY15-48466" fmla="*/ 1357994 h 6858000"/>
              <a:gd name="connsiteX16-48467" fmla="*/ 5226675 w 6105267"/>
              <a:gd name="connsiteY16-48468" fmla="*/ 1385685 h 6858000"/>
              <a:gd name="connsiteX17-48469" fmla="*/ 5237226 w 6105267"/>
              <a:gd name="connsiteY17-48470" fmla="*/ 1441327 h 6858000"/>
              <a:gd name="connsiteX18-48471" fmla="*/ 5255653 w 6105267"/>
              <a:gd name="connsiteY18-48472" fmla="*/ 1524712 h 6858000"/>
              <a:gd name="connsiteX19-48473" fmla="*/ 5263491 w 6105267"/>
              <a:gd name="connsiteY19-48474" fmla="*/ 1642938 h 6858000"/>
              <a:gd name="connsiteX20-48475" fmla="*/ 5256552 w 6105267"/>
              <a:gd name="connsiteY20-48476" fmla="*/ 1672509 h 6858000"/>
              <a:gd name="connsiteX21-48477" fmla="*/ 5264549 w 6105267"/>
              <a:gd name="connsiteY21-48478" fmla="*/ 1837572 h 6858000"/>
              <a:gd name="connsiteX22-48479" fmla="*/ 5255696 w 6105267"/>
              <a:gd name="connsiteY22-48480" fmla="*/ 1953770 h 6858000"/>
              <a:gd name="connsiteX23-48481" fmla="*/ 5252592 w 6105267"/>
              <a:gd name="connsiteY23-48482" fmla="*/ 2092210 h 6858000"/>
              <a:gd name="connsiteX24-48483" fmla="*/ 5257248 w 6105267"/>
              <a:gd name="connsiteY24-48484" fmla="*/ 2203922 h 6858000"/>
              <a:gd name="connsiteX25-48485" fmla="*/ 5262551 w 6105267"/>
              <a:gd name="connsiteY25-48486" fmla="*/ 2288050 h 6858000"/>
              <a:gd name="connsiteX26-48487" fmla="*/ 5293877 w 6105267"/>
              <a:gd name="connsiteY26-48488" fmla="*/ 2368649 h 6858000"/>
              <a:gd name="connsiteX27-48489" fmla="*/ 5311338 w 6105267"/>
              <a:gd name="connsiteY27-48490" fmla="*/ 2404034 h 6858000"/>
              <a:gd name="connsiteX28-48491" fmla="*/ 5338366 w 6105267"/>
              <a:gd name="connsiteY28-48492" fmla="*/ 2465052 h 6858000"/>
              <a:gd name="connsiteX29-48493" fmla="*/ 5371263 w 6105267"/>
              <a:gd name="connsiteY29-48494" fmla="*/ 2586413 h 6858000"/>
              <a:gd name="connsiteX30-48495" fmla="*/ 5407503 w 6105267"/>
              <a:gd name="connsiteY30-48496" fmla="*/ 2786290 h 6858000"/>
              <a:gd name="connsiteX31-48497" fmla="*/ 5407356 w 6105267"/>
              <a:gd name="connsiteY31-48498" fmla="*/ 2787545 h 6858000"/>
              <a:gd name="connsiteX32-48499" fmla="*/ 5457023 w 6105267"/>
              <a:gd name="connsiteY32-48500" fmla="*/ 2858292 h 6858000"/>
              <a:gd name="connsiteX33-48501" fmla="*/ 5503944 w 6105267"/>
              <a:gd name="connsiteY33-48502" fmla="*/ 3123335 h 6858000"/>
              <a:gd name="connsiteX34-48503" fmla="*/ 5525532 w 6105267"/>
              <a:gd name="connsiteY34-48504" fmla="*/ 3258473 h 6858000"/>
              <a:gd name="connsiteX35-48505" fmla="*/ 5589758 w 6105267"/>
              <a:gd name="connsiteY35-48506" fmla="*/ 3453699 h 6858000"/>
              <a:gd name="connsiteX36-48507" fmla="*/ 5596144 w 6105267"/>
              <a:gd name="connsiteY36-48508" fmla="*/ 3534624 h 6858000"/>
              <a:gd name="connsiteX37-48509" fmla="*/ 5597750 w 6105267"/>
              <a:gd name="connsiteY37-48510" fmla="*/ 3534129 h 6858000"/>
              <a:gd name="connsiteX38-48511" fmla="*/ 5618377 w 6105267"/>
              <a:gd name="connsiteY38-48512" fmla="*/ 3588431 h 6858000"/>
              <a:gd name="connsiteX39-48513" fmla="*/ 5655472 w 6105267"/>
              <a:gd name="connsiteY39-48514" fmla="*/ 3678877 h 6858000"/>
              <a:gd name="connsiteX40-48515" fmla="*/ 5683015 w 6105267"/>
              <a:gd name="connsiteY40-48516" fmla="*/ 3762025 h 6858000"/>
              <a:gd name="connsiteX41-48517" fmla="*/ 5696643 w 6105267"/>
              <a:gd name="connsiteY41-48518" fmla="*/ 3773888 h 6858000"/>
              <a:gd name="connsiteX42-48519" fmla="*/ 5768491 w 6105267"/>
              <a:gd name="connsiteY42-48520" fmla="*/ 3914399 h 6858000"/>
              <a:gd name="connsiteX43-48521" fmla="*/ 5793123 w 6105267"/>
              <a:gd name="connsiteY43-48522" fmla="*/ 3969952 h 6858000"/>
              <a:gd name="connsiteX44-48523" fmla="*/ 5808321 w 6105267"/>
              <a:gd name="connsiteY44-48524" fmla="*/ 3988153 h 6858000"/>
              <a:gd name="connsiteX45-48525" fmla="*/ 5860672 w 6105267"/>
              <a:gd name="connsiteY45-48526" fmla="*/ 4061579 h 6858000"/>
              <a:gd name="connsiteX46-48527" fmla="*/ 5894095 w 6105267"/>
              <a:gd name="connsiteY46-48528" fmla="*/ 4128857 h 6858000"/>
              <a:gd name="connsiteX47-48529" fmla="*/ 5903513 w 6105267"/>
              <a:gd name="connsiteY47-48530" fmla="*/ 4187661 h 6858000"/>
              <a:gd name="connsiteX48-48531" fmla="*/ 5949086 w 6105267"/>
              <a:gd name="connsiteY48-48532" fmla="*/ 4366139 h 6858000"/>
              <a:gd name="connsiteX49-48533" fmla="*/ 5949261 w 6105267"/>
              <a:gd name="connsiteY49-48534" fmla="*/ 4449185 h 6858000"/>
              <a:gd name="connsiteX50-48535" fmla="*/ 5961816 w 6105267"/>
              <a:gd name="connsiteY50-48536" fmla="*/ 4494562 h 6858000"/>
              <a:gd name="connsiteX51-48537" fmla="*/ 5998138 w 6105267"/>
              <a:gd name="connsiteY51-48538" fmla="*/ 4697518 h 6858000"/>
              <a:gd name="connsiteX52-48539" fmla="*/ 6007819 w 6105267"/>
              <a:gd name="connsiteY52-48540" fmla="*/ 4858148 h 6858000"/>
              <a:gd name="connsiteX53-48541" fmla="*/ 6007749 w 6105267"/>
              <a:gd name="connsiteY53-48542" fmla="*/ 4964715 h 6858000"/>
              <a:gd name="connsiteX54-48543" fmla="*/ 6005269 w 6105267"/>
              <a:gd name="connsiteY54-48544" fmla="*/ 5150567 h 6858000"/>
              <a:gd name="connsiteX55-48545" fmla="*/ 6001127 w 6105267"/>
              <a:gd name="connsiteY55-48546" fmla="*/ 5164609 h 6858000"/>
              <a:gd name="connsiteX56-48547" fmla="*/ 5998514 w 6105267"/>
              <a:gd name="connsiteY56-48548" fmla="*/ 5189673 h 6858000"/>
              <a:gd name="connsiteX57-48549" fmla="*/ 6018409 w 6105267"/>
              <a:gd name="connsiteY57-48550" fmla="*/ 5227157 h 6858000"/>
              <a:gd name="connsiteX58-48551" fmla="*/ 6036748 w 6105267"/>
              <a:gd name="connsiteY58-48552" fmla="*/ 5322752 h 6858000"/>
              <a:gd name="connsiteX59-48553" fmla="*/ 6037677 w 6105267"/>
              <a:gd name="connsiteY59-48554" fmla="*/ 5354807 h 6858000"/>
              <a:gd name="connsiteX60-48555" fmla="*/ 6053435 w 6105267"/>
              <a:gd name="connsiteY60-48556" fmla="*/ 5387547 h 6858000"/>
              <a:gd name="connsiteX61-48557" fmla="*/ 6068640 w 6105267"/>
              <a:gd name="connsiteY61-48558" fmla="*/ 5474503 h 6858000"/>
              <a:gd name="connsiteX62-48559" fmla="*/ 6080922 w 6105267"/>
              <a:gd name="connsiteY62-48560" fmla="*/ 5561070 h 6858000"/>
              <a:gd name="connsiteX63-48561" fmla="*/ 6096949 w 6105267"/>
              <a:gd name="connsiteY63-48562" fmla="*/ 5648179 h 6858000"/>
              <a:gd name="connsiteX64-48563" fmla="*/ 6096746 w 6105267"/>
              <a:gd name="connsiteY64-48564" fmla="*/ 5862844 h 6858000"/>
              <a:gd name="connsiteX65-48565" fmla="*/ 6045436 w 6105267"/>
              <a:gd name="connsiteY65-48566" fmla="*/ 6124480 h 6858000"/>
              <a:gd name="connsiteX66-48567" fmla="*/ 6030489 w 6105267"/>
              <a:gd name="connsiteY66-48568" fmla="*/ 6317666 h 6858000"/>
              <a:gd name="connsiteX67-48569" fmla="*/ 6007492 w 6105267"/>
              <a:gd name="connsiteY67-48570" fmla="*/ 6440818 h 6858000"/>
              <a:gd name="connsiteX68-48571" fmla="*/ 6009467 w 6105267"/>
              <a:gd name="connsiteY68-48572" fmla="*/ 6487076 h 6858000"/>
              <a:gd name="connsiteX69-48573" fmla="*/ 5995064 w 6105267"/>
              <a:gd name="connsiteY69-48574" fmla="*/ 6540791 h 6858000"/>
              <a:gd name="connsiteX70-48575" fmla="*/ 5986207 w 6105267"/>
              <a:gd name="connsiteY70-48576" fmla="*/ 6695855 h 6858000"/>
              <a:gd name="connsiteX71-48577" fmla="*/ 5979428 w 6105267"/>
              <a:gd name="connsiteY71-48578" fmla="*/ 6754678 h 6858000"/>
              <a:gd name="connsiteX72-48579" fmla="*/ 5984543 w 6105267"/>
              <a:gd name="connsiteY72-48580" fmla="*/ 6811016 h 6858000"/>
              <a:gd name="connsiteX73-48581" fmla="*/ 5979671 w 6105267"/>
              <a:gd name="connsiteY73-48582" fmla="*/ 6858000 h 6858000"/>
              <a:gd name="connsiteX74-48583" fmla="*/ 0 w 6105267"/>
              <a:gd name="connsiteY74-48584" fmla="*/ 6858000 h 6858000"/>
              <a:gd name="connsiteX75-48585" fmla="*/ 0 w 6105267"/>
              <a:gd name="connsiteY75-48586" fmla="*/ 0 h 6858000"/>
              <a:gd name="connsiteX0-48587" fmla="*/ 0 w 6105267"/>
              <a:gd name="connsiteY0-48588" fmla="*/ 0 h 6858000"/>
              <a:gd name="connsiteX1-48589" fmla="*/ 4965888 w 6105267"/>
              <a:gd name="connsiteY1-48590" fmla="*/ 0 h 6858000"/>
              <a:gd name="connsiteX2-48591" fmla="*/ 4967767 w 6105267"/>
              <a:gd name="connsiteY2-48592" fmla="*/ 7930 h 6858000"/>
              <a:gd name="connsiteX3-48593" fmla="*/ 4979444 w 6105267"/>
              <a:gd name="connsiteY3-48594" fmla="*/ 43921 h 6858000"/>
              <a:gd name="connsiteX4-48595" fmla="*/ 5075458 w 6105267"/>
              <a:gd name="connsiteY4-48596" fmla="*/ 264355 h 6858000"/>
              <a:gd name="connsiteX5-48597" fmla="*/ 5081175 w 6105267"/>
              <a:gd name="connsiteY5-48598" fmla="*/ 277448 h 6858000"/>
              <a:gd name="connsiteX6-48599" fmla="*/ 5097011 w 6105267"/>
              <a:gd name="connsiteY6-48600" fmla="*/ 355616 h 6858000"/>
              <a:gd name="connsiteX7-48601" fmla="*/ 5153000 w 6105267"/>
              <a:gd name="connsiteY7-48602" fmla="*/ 507134 h 6858000"/>
              <a:gd name="connsiteX8-48603" fmla="*/ 5171282 w 6105267"/>
              <a:gd name="connsiteY8-48604" fmla="*/ 602071 h 6858000"/>
              <a:gd name="connsiteX9-48605" fmla="*/ 5189051 w 6105267"/>
              <a:gd name="connsiteY9-48606" fmla="*/ 782518 h 6858000"/>
              <a:gd name="connsiteX10-48607" fmla="*/ 5218707 w 6105267"/>
              <a:gd name="connsiteY10-48608" fmla="*/ 886387 h 6858000"/>
              <a:gd name="connsiteX11-48609" fmla="*/ 5221281 w 6105267"/>
              <a:gd name="connsiteY11-48610" fmla="*/ 920873 h 6858000"/>
              <a:gd name="connsiteX12-48611" fmla="*/ 5201018 w 6105267"/>
              <a:gd name="connsiteY12-48612" fmla="*/ 1095027 h 6858000"/>
              <a:gd name="connsiteX13-48613" fmla="*/ 5189234 w 6105267"/>
              <a:gd name="connsiteY13-48614" fmla="*/ 1217308 h 6858000"/>
              <a:gd name="connsiteX14-48615" fmla="*/ 5202769 w 6105267"/>
              <a:gd name="connsiteY14-48616" fmla="*/ 1269450 h 6858000"/>
              <a:gd name="connsiteX15-48617" fmla="*/ 5225968 w 6105267"/>
              <a:gd name="connsiteY15-48618" fmla="*/ 1357994 h 6858000"/>
              <a:gd name="connsiteX16-48619" fmla="*/ 5226675 w 6105267"/>
              <a:gd name="connsiteY16-48620" fmla="*/ 1385685 h 6858000"/>
              <a:gd name="connsiteX17-48621" fmla="*/ 5237226 w 6105267"/>
              <a:gd name="connsiteY17-48622" fmla="*/ 1441327 h 6858000"/>
              <a:gd name="connsiteX18-48623" fmla="*/ 5255653 w 6105267"/>
              <a:gd name="connsiteY18-48624" fmla="*/ 1524712 h 6858000"/>
              <a:gd name="connsiteX19-48625" fmla="*/ 5263491 w 6105267"/>
              <a:gd name="connsiteY19-48626" fmla="*/ 1642938 h 6858000"/>
              <a:gd name="connsiteX20-48627" fmla="*/ 5256552 w 6105267"/>
              <a:gd name="connsiteY20-48628" fmla="*/ 1672509 h 6858000"/>
              <a:gd name="connsiteX21-48629" fmla="*/ 5264549 w 6105267"/>
              <a:gd name="connsiteY21-48630" fmla="*/ 1837572 h 6858000"/>
              <a:gd name="connsiteX22-48631" fmla="*/ 5255696 w 6105267"/>
              <a:gd name="connsiteY22-48632" fmla="*/ 1953770 h 6858000"/>
              <a:gd name="connsiteX23-48633" fmla="*/ 5252592 w 6105267"/>
              <a:gd name="connsiteY23-48634" fmla="*/ 2092210 h 6858000"/>
              <a:gd name="connsiteX24-48635" fmla="*/ 5257248 w 6105267"/>
              <a:gd name="connsiteY24-48636" fmla="*/ 2203922 h 6858000"/>
              <a:gd name="connsiteX25-48637" fmla="*/ 5262551 w 6105267"/>
              <a:gd name="connsiteY25-48638" fmla="*/ 2288050 h 6858000"/>
              <a:gd name="connsiteX26-48639" fmla="*/ 5293877 w 6105267"/>
              <a:gd name="connsiteY26-48640" fmla="*/ 2368649 h 6858000"/>
              <a:gd name="connsiteX27-48641" fmla="*/ 5311338 w 6105267"/>
              <a:gd name="connsiteY27-48642" fmla="*/ 2404034 h 6858000"/>
              <a:gd name="connsiteX28-48643" fmla="*/ 5338366 w 6105267"/>
              <a:gd name="connsiteY28-48644" fmla="*/ 2465052 h 6858000"/>
              <a:gd name="connsiteX29-48645" fmla="*/ 5371263 w 6105267"/>
              <a:gd name="connsiteY29-48646" fmla="*/ 2586413 h 6858000"/>
              <a:gd name="connsiteX30-48647" fmla="*/ 5407503 w 6105267"/>
              <a:gd name="connsiteY30-48648" fmla="*/ 2786290 h 6858000"/>
              <a:gd name="connsiteX31-48649" fmla="*/ 5407356 w 6105267"/>
              <a:gd name="connsiteY31-48650" fmla="*/ 2787545 h 6858000"/>
              <a:gd name="connsiteX32-48651" fmla="*/ 5457023 w 6105267"/>
              <a:gd name="connsiteY32-48652" fmla="*/ 2858292 h 6858000"/>
              <a:gd name="connsiteX33-48653" fmla="*/ 5503944 w 6105267"/>
              <a:gd name="connsiteY33-48654" fmla="*/ 3123335 h 6858000"/>
              <a:gd name="connsiteX34-48655" fmla="*/ 5525532 w 6105267"/>
              <a:gd name="connsiteY34-48656" fmla="*/ 3258473 h 6858000"/>
              <a:gd name="connsiteX35-48657" fmla="*/ 5589758 w 6105267"/>
              <a:gd name="connsiteY35-48658" fmla="*/ 3453699 h 6858000"/>
              <a:gd name="connsiteX36-48659" fmla="*/ 5596144 w 6105267"/>
              <a:gd name="connsiteY36-48660" fmla="*/ 3534624 h 6858000"/>
              <a:gd name="connsiteX37-48661" fmla="*/ 5597750 w 6105267"/>
              <a:gd name="connsiteY37-48662" fmla="*/ 3534129 h 6858000"/>
              <a:gd name="connsiteX38-48663" fmla="*/ 5618377 w 6105267"/>
              <a:gd name="connsiteY38-48664" fmla="*/ 3588431 h 6858000"/>
              <a:gd name="connsiteX39-48665" fmla="*/ 5655472 w 6105267"/>
              <a:gd name="connsiteY39-48666" fmla="*/ 3678877 h 6858000"/>
              <a:gd name="connsiteX40-48667" fmla="*/ 5683015 w 6105267"/>
              <a:gd name="connsiteY40-48668" fmla="*/ 3762025 h 6858000"/>
              <a:gd name="connsiteX41-48669" fmla="*/ 5696643 w 6105267"/>
              <a:gd name="connsiteY41-48670" fmla="*/ 3773888 h 6858000"/>
              <a:gd name="connsiteX42-48671" fmla="*/ 5768491 w 6105267"/>
              <a:gd name="connsiteY42-48672" fmla="*/ 3914399 h 6858000"/>
              <a:gd name="connsiteX43-48673" fmla="*/ 5793123 w 6105267"/>
              <a:gd name="connsiteY43-48674" fmla="*/ 3969952 h 6858000"/>
              <a:gd name="connsiteX44-48675" fmla="*/ 5808321 w 6105267"/>
              <a:gd name="connsiteY44-48676" fmla="*/ 3988153 h 6858000"/>
              <a:gd name="connsiteX45-48677" fmla="*/ 5860672 w 6105267"/>
              <a:gd name="connsiteY45-48678" fmla="*/ 4061579 h 6858000"/>
              <a:gd name="connsiteX46-48679" fmla="*/ 5894095 w 6105267"/>
              <a:gd name="connsiteY46-48680" fmla="*/ 4128857 h 6858000"/>
              <a:gd name="connsiteX47-48681" fmla="*/ 5903513 w 6105267"/>
              <a:gd name="connsiteY47-48682" fmla="*/ 4187661 h 6858000"/>
              <a:gd name="connsiteX48-48683" fmla="*/ 5949086 w 6105267"/>
              <a:gd name="connsiteY48-48684" fmla="*/ 4366139 h 6858000"/>
              <a:gd name="connsiteX49-48685" fmla="*/ 5949261 w 6105267"/>
              <a:gd name="connsiteY49-48686" fmla="*/ 4449185 h 6858000"/>
              <a:gd name="connsiteX50-48687" fmla="*/ 5961816 w 6105267"/>
              <a:gd name="connsiteY50-48688" fmla="*/ 4494562 h 6858000"/>
              <a:gd name="connsiteX51-48689" fmla="*/ 5998138 w 6105267"/>
              <a:gd name="connsiteY51-48690" fmla="*/ 4697518 h 6858000"/>
              <a:gd name="connsiteX52-48691" fmla="*/ 6007819 w 6105267"/>
              <a:gd name="connsiteY52-48692" fmla="*/ 4858148 h 6858000"/>
              <a:gd name="connsiteX53-48693" fmla="*/ 6007749 w 6105267"/>
              <a:gd name="connsiteY53-48694" fmla="*/ 4964715 h 6858000"/>
              <a:gd name="connsiteX54-48695" fmla="*/ 6005269 w 6105267"/>
              <a:gd name="connsiteY54-48696" fmla="*/ 5150567 h 6858000"/>
              <a:gd name="connsiteX55-48697" fmla="*/ 6001127 w 6105267"/>
              <a:gd name="connsiteY55-48698" fmla="*/ 5164609 h 6858000"/>
              <a:gd name="connsiteX56-48699" fmla="*/ 5998514 w 6105267"/>
              <a:gd name="connsiteY56-48700" fmla="*/ 5189673 h 6858000"/>
              <a:gd name="connsiteX57-48701" fmla="*/ 6036748 w 6105267"/>
              <a:gd name="connsiteY57-48702" fmla="*/ 5322752 h 6858000"/>
              <a:gd name="connsiteX58-48703" fmla="*/ 6037677 w 6105267"/>
              <a:gd name="connsiteY58-48704" fmla="*/ 5354807 h 6858000"/>
              <a:gd name="connsiteX59-48705" fmla="*/ 6053435 w 6105267"/>
              <a:gd name="connsiteY59-48706" fmla="*/ 5387547 h 6858000"/>
              <a:gd name="connsiteX60-48707" fmla="*/ 6068640 w 6105267"/>
              <a:gd name="connsiteY60-48708" fmla="*/ 5474503 h 6858000"/>
              <a:gd name="connsiteX61-48709" fmla="*/ 6080922 w 6105267"/>
              <a:gd name="connsiteY61-48710" fmla="*/ 5561070 h 6858000"/>
              <a:gd name="connsiteX62-48711" fmla="*/ 6096949 w 6105267"/>
              <a:gd name="connsiteY62-48712" fmla="*/ 5648179 h 6858000"/>
              <a:gd name="connsiteX63-48713" fmla="*/ 6096746 w 6105267"/>
              <a:gd name="connsiteY63-48714" fmla="*/ 5862844 h 6858000"/>
              <a:gd name="connsiteX64-48715" fmla="*/ 6045436 w 6105267"/>
              <a:gd name="connsiteY64-48716" fmla="*/ 6124480 h 6858000"/>
              <a:gd name="connsiteX65-48717" fmla="*/ 6030489 w 6105267"/>
              <a:gd name="connsiteY65-48718" fmla="*/ 6317666 h 6858000"/>
              <a:gd name="connsiteX66-48719" fmla="*/ 6007492 w 6105267"/>
              <a:gd name="connsiteY66-48720" fmla="*/ 6440818 h 6858000"/>
              <a:gd name="connsiteX67-48721" fmla="*/ 6009467 w 6105267"/>
              <a:gd name="connsiteY67-48722" fmla="*/ 6487076 h 6858000"/>
              <a:gd name="connsiteX68-48723" fmla="*/ 5995064 w 6105267"/>
              <a:gd name="connsiteY68-48724" fmla="*/ 6540791 h 6858000"/>
              <a:gd name="connsiteX69-48725" fmla="*/ 5986207 w 6105267"/>
              <a:gd name="connsiteY69-48726" fmla="*/ 6695855 h 6858000"/>
              <a:gd name="connsiteX70-48727" fmla="*/ 5979428 w 6105267"/>
              <a:gd name="connsiteY70-48728" fmla="*/ 6754678 h 6858000"/>
              <a:gd name="connsiteX71-48729" fmla="*/ 5984543 w 6105267"/>
              <a:gd name="connsiteY71-48730" fmla="*/ 6811016 h 6858000"/>
              <a:gd name="connsiteX72-48731" fmla="*/ 5979671 w 6105267"/>
              <a:gd name="connsiteY72-48732" fmla="*/ 6858000 h 6858000"/>
              <a:gd name="connsiteX73-48733" fmla="*/ 0 w 6105267"/>
              <a:gd name="connsiteY73-48734" fmla="*/ 6858000 h 6858000"/>
              <a:gd name="connsiteX74-48735" fmla="*/ 0 w 6105267"/>
              <a:gd name="connsiteY74-48736" fmla="*/ 0 h 6858000"/>
              <a:gd name="connsiteX0-48737" fmla="*/ 0 w 6105267"/>
              <a:gd name="connsiteY0-48738" fmla="*/ 0 h 6858000"/>
              <a:gd name="connsiteX1-48739" fmla="*/ 4965888 w 6105267"/>
              <a:gd name="connsiteY1-48740" fmla="*/ 0 h 6858000"/>
              <a:gd name="connsiteX2-48741" fmla="*/ 4967767 w 6105267"/>
              <a:gd name="connsiteY2-48742" fmla="*/ 7930 h 6858000"/>
              <a:gd name="connsiteX3-48743" fmla="*/ 4979444 w 6105267"/>
              <a:gd name="connsiteY3-48744" fmla="*/ 43921 h 6858000"/>
              <a:gd name="connsiteX4-48745" fmla="*/ 5075458 w 6105267"/>
              <a:gd name="connsiteY4-48746" fmla="*/ 264355 h 6858000"/>
              <a:gd name="connsiteX5-48747" fmla="*/ 5081175 w 6105267"/>
              <a:gd name="connsiteY5-48748" fmla="*/ 277448 h 6858000"/>
              <a:gd name="connsiteX6-48749" fmla="*/ 5097011 w 6105267"/>
              <a:gd name="connsiteY6-48750" fmla="*/ 355616 h 6858000"/>
              <a:gd name="connsiteX7-48751" fmla="*/ 5153000 w 6105267"/>
              <a:gd name="connsiteY7-48752" fmla="*/ 507134 h 6858000"/>
              <a:gd name="connsiteX8-48753" fmla="*/ 5171282 w 6105267"/>
              <a:gd name="connsiteY8-48754" fmla="*/ 602071 h 6858000"/>
              <a:gd name="connsiteX9-48755" fmla="*/ 5189051 w 6105267"/>
              <a:gd name="connsiteY9-48756" fmla="*/ 782518 h 6858000"/>
              <a:gd name="connsiteX10-48757" fmla="*/ 5218707 w 6105267"/>
              <a:gd name="connsiteY10-48758" fmla="*/ 886387 h 6858000"/>
              <a:gd name="connsiteX11-48759" fmla="*/ 5221281 w 6105267"/>
              <a:gd name="connsiteY11-48760" fmla="*/ 920873 h 6858000"/>
              <a:gd name="connsiteX12-48761" fmla="*/ 5201018 w 6105267"/>
              <a:gd name="connsiteY12-48762" fmla="*/ 1095027 h 6858000"/>
              <a:gd name="connsiteX13-48763" fmla="*/ 5189234 w 6105267"/>
              <a:gd name="connsiteY13-48764" fmla="*/ 1186352 h 6858000"/>
              <a:gd name="connsiteX14-48765" fmla="*/ 5202769 w 6105267"/>
              <a:gd name="connsiteY14-48766" fmla="*/ 1269450 h 6858000"/>
              <a:gd name="connsiteX15-48767" fmla="*/ 5225968 w 6105267"/>
              <a:gd name="connsiteY15-48768" fmla="*/ 1357994 h 6858000"/>
              <a:gd name="connsiteX16-48769" fmla="*/ 5226675 w 6105267"/>
              <a:gd name="connsiteY16-48770" fmla="*/ 1385685 h 6858000"/>
              <a:gd name="connsiteX17-48771" fmla="*/ 5237226 w 6105267"/>
              <a:gd name="connsiteY17-48772" fmla="*/ 1441327 h 6858000"/>
              <a:gd name="connsiteX18-48773" fmla="*/ 5255653 w 6105267"/>
              <a:gd name="connsiteY18-48774" fmla="*/ 1524712 h 6858000"/>
              <a:gd name="connsiteX19-48775" fmla="*/ 5263491 w 6105267"/>
              <a:gd name="connsiteY19-48776" fmla="*/ 1642938 h 6858000"/>
              <a:gd name="connsiteX20-48777" fmla="*/ 5256552 w 6105267"/>
              <a:gd name="connsiteY20-48778" fmla="*/ 1672509 h 6858000"/>
              <a:gd name="connsiteX21-48779" fmla="*/ 5264549 w 6105267"/>
              <a:gd name="connsiteY21-48780" fmla="*/ 1837572 h 6858000"/>
              <a:gd name="connsiteX22-48781" fmla="*/ 5255696 w 6105267"/>
              <a:gd name="connsiteY22-48782" fmla="*/ 1953770 h 6858000"/>
              <a:gd name="connsiteX23-48783" fmla="*/ 5252592 w 6105267"/>
              <a:gd name="connsiteY23-48784" fmla="*/ 2092210 h 6858000"/>
              <a:gd name="connsiteX24-48785" fmla="*/ 5257248 w 6105267"/>
              <a:gd name="connsiteY24-48786" fmla="*/ 2203922 h 6858000"/>
              <a:gd name="connsiteX25-48787" fmla="*/ 5262551 w 6105267"/>
              <a:gd name="connsiteY25-48788" fmla="*/ 2288050 h 6858000"/>
              <a:gd name="connsiteX26-48789" fmla="*/ 5293877 w 6105267"/>
              <a:gd name="connsiteY26-48790" fmla="*/ 2368649 h 6858000"/>
              <a:gd name="connsiteX27-48791" fmla="*/ 5311338 w 6105267"/>
              <a:gd name="connsiteY27-48792" fmla="*/ 2404034 h 6858000"/>
              <a:gd name="connsiteX28-48793" fmla="*/ 5338366 w 6105267"/>
              <a:gd name="connsiteY28-48794" fmla="*/ 2465052 h 6858000"/>
              <a:gd name="connsiteX29-48795" fmla="*/ 5371263 w 6105267"/>
              <a:gd name="connsiteY29-48796" fmla="*/ 2586413 h 6858000"/>
              <a:gd name="connsiteX30-48797" fmla="*/ 5407503 w 6105267"/>
              <a:gd name="connsiteY30-48798" fmla="*/ 2786290 h 6858000"/>
              <a:gd name="connsiteX31-48799" fmla="*/ 5407356 w 6105267"/>
              <a:gd name="connsiteY31-48800" fmla="*/ 2787545 h 6858000"/>
              <a:gd name="connsiteX32-48801" fmla="*/ 5457023 w 6105267"/>
              <a:gd name="connsiteY32-48802" fmla="*/ 2858292 h 6858000"/>
              <a:gd name="connsiteX33-48803" fmla="*/ 5503944 w 6105267"/>
              <a:gd name="connsiteY33-48804" fmla="*/ 3123335 h 6858000"/>
              <a:gd name="connsiteX34-48805" fmla="*/ 5525532 w 6105267"/>
              <a:gd name="connsiteY34-48806" fmla="*/ 3258473 h 6858000"/>
              <a:gd name="connsiteX35-48807" fmla="*/ 5589758 w 6105267"/>
              <a:gd name="connsiteY35-48808" fmla="*/ 3453699 h 6858000"/>
              <a:gd name="connsiteX36-48809" fmla="*/ 5596144 w 6105267"/>
              <a:gd name="connsiteY36-48810" fmla="*/ 3534624 h 6858000"/>
              <a:gd name="connsiteX37-48811" fmla="*/ 5597750 w 6105267"/>
              <a:gd name="connsiteY37-48812" fmla="*/ 3534129 h 6858000"/>
              <a:gd name="connsiteX38-48813" fmla="*/ 5618377 w 6105267"/>
              <a:gd name="connsiteY38-48814" fmla="*/ 3588431 h 6858000"/>
              <a:gd name="connsiteX39-48815" fmla="*/ 5655472 w 6105267"/>
              <a:gd name="connsiteY39-48816" fmla="*/ 3678877 h 6858000"/>
              <a:gd name="connsiteX40-48817" fmla="*/ 5683015 w 6105267"/>
              <a:gd name="connsiteY40-48818" fmla="*/ 3762025 h 6858000"/>
              <a:gd name="connsiteX41-48819" fmla="*/ 5696643 w 6105267"/>
              <a:gd name="connsiteY41-48820" fmla="*/ 3773888 h 6858000"/>
              <a:gd name="connsiteX42-48821" fmla="*/ 5768491 w 6105267"/>
              <a:gd name="connsiteY42-48822" fmla="*/ 3914399 h 6858000"/>
              <a:gd name="connsiteX43-48823" fmla="*/ 5793123 w 6105267"/>
              <a:gd name="connsiteY43-48824" fmla="*/ 3969952 h 6858000"/>
              <a:gd name="connsiteX44-48825" fmla="*/ 5808321 w 6105267"/>
              <a:gd name="connsiteY44-48826" fmla="*/ 3988153 h 6858000"/>
              <a:gd name="connsiteX45-48827" fmla="*/ 5860672 w 6105267"/>
              <a:gd name="connsiteY45-48828" fmla="*/ 4061579 h 6858000"/>
              <a:gd name="connsiteX46-48829" fmla="*/ 5894095 w 6105267"/>
              <a:gd name="connsiteY46-48830" fmla="*/ 4128857 h 6858000"/>
              <a:gd name="connsiteX47-48831" fmla="*/ 5903513 w 6105267"/>
              <a:gd name="connsiteY47-48832" fmla="*/ 4187661 h 6858000"/>
              <a:gd name="connsiteX48-48833" fmla="*/ 5949086 w 6105267"/>
              <a:gd name="connsiteY48-48834" fmla="*/ 4366139 h 6858000"/>
              <a:gd name="connsiteX49-48835" fmla="*/ 5949261 w 6105267"/>
              <a:gd name="connsiteY49-48836" fmla="*/ 4449185 h 6858000"/>
              <a:gd name="connsiteX50-48837" fmla="*/ 5961816 w 6105267"/>
              <a:gd name="connsiteY50-48838" fmla="*/ 4494562 h 6858000"/>
              <a:gd name="connsiteX51-48839" fmla="*/ 5998138 w 6105267"/>
              <a:gd name="connsiteY51-48840" fmla="*/ 4697518 h 6858000"/>
              <a:gd name="connsiteX52-48841" fmla="*/ 6007819 w 6105267"/>
              <a:gd name="connsiteY52-48842" fmla="*/ 4858148 h 6858000"/>
              <a:gd name="connsiteX53-48843" fmla="*/ 6007749 w 6105267"/>
              <a:gd name="connsiteY53-48844" fmla="*/ 4964715 h 6858000"/>
              <a:gd name="connsiteX54-48845" fmla="*/ 6005269 w 6105267"/>
              <a:gd name="connsiteY54-48846" fmla="*/ 5150567 h 6858000"/>
              <a:gd name="connsiteX55-48847" fmla="*/ 6001127 w 6105267"/>
              <a:gd name="connsiteY55-48848" fmla="*/ 5164609 h 6858000"/>
              <a:gd name="connsiteX56-48849" fmla="*/ 5998514 w 6105267"/>
              <a:gd name="connsiteY56-48850" fmla="*/ 5189673 h 6858000"/>
              <a:gd name="connsiteX57-48851" fmla="*/ 6036748 w 6105267"/>
              <a:gd name="connsiteY57-48852" fmla="*/ 5322752 h 6858000"/>
              <a:gd name="connsiteX58-48853" fmla="*/ 6037677 w 6105267"/>
              <a:gd name="connsiteY58-48854" fmla="*/ 5354807 h 6858000"/>
              <a:gd name="connsiteX59-48855" fmla="*/ 6053435 w 6105267"/>
              <a:gd name="connsiteY59-48856" fmla="*/ 5387547 h 6858000"/>
              <a:gd name="connsiteX60-48857" fmla="*/ 6068640 w 6105267"/>
              <a:gd name="connsiteY60-48858" fmla="*/ 5474503 h 6858000"/>
              <a:gd name="connsiteX61-48859" fmla="*/ 6080922 w 6105267"/>
              <a:gd name="connsiteY61-48860" fmla="*/ 5561070 h 6858000"/>
              <a:gd name="connsiteX62-48861" fmla="*/ 6096949 w 6105267"/>
              <a:gd name="connsiteY62-48862" fmla="*/ 5648179 h 6858000"/>
              <a:gd name="connsiteX63-48863" fmla="*/ 6096746 w 6105267"/>
              <a:gd name="connsiteY63-48864" fmla="*/ 5862844 h 6858000"/>
              <a:gd name="connsiteX64-48865" fmla="*/ 6045436 w 6105267"/>
              <a:gd name="connsiteY64-48866" fmla="*/ 6124480 h 6858000"/>
              <a:gd name="connsiteX65-48867" fmla="*/ 6030489 w 6105267"/>
              <a:gd name="connsiteY65-48868" fmla="*/ 6317666 h 6858000"/>
              <a:gd name="connsiteX66-48869" fmla="*/ 6007492 w 6105267"/>
              <a:gd name="connsiteY66-48870" fmla="*/ 6440818 h 6858000"/>
              <a:gd name="connsiteX67-48871" fmla="*/ 6009467 w 6105267"/>
              <a:gd name="connsiteY67-48872" fmla="*/ 6487076 h 6858000"/>
              <a:gd name="connsiteX68-48873" fmla="*/ 5995064 w 6105267"/>
              <a:gd name="connsiteY68-48874" fmla="*/ 6540791 h 6858000"/>
              <a:gd name="connsiteX69-48875" fmla="*/ 5986207 w 6105267"/>
              <a:gd name="connsiteY69-48876" fmla="*/ 6695855 h 6858000"/>
              <a:gd name="connsiteX70-48877" fmla="*/ 5979428 w 6105267"/>
              <a:gd name="connsiteY70-48878" fmla="*/ 6754678 h 6858000"/>
              <a:gd name="connsiteX71-48879" fmla="*/ 5984543 w 6105267"/>
              <a:gd name="connsiteY71-48880" fmla="*/ 6811016 h 6858000"/>
              <a:gd name="connsiteX72-48881" fmla="*/ 5979671 w 6105267"/>
              <a:gd name="connsiteY72-48882" fmla="*/ 6858000 h 6858000"/>
              <a:gd name="connsiteX73-48883" fmla="*/ 0 w 6105267"/>
              <a:gd name="connsiteY73-48884" fmla="*/ 6858000 h 6858000"/>
              <a:gd name="connsiteX74-48885" fmla="*/ 0 w 6105267"/>
              <a:gd name="connsiteY74-48886" fmla="*/ 0 h 6858000"/>
              <a:gd name="connsiteX0-48887" fmla="*/ 0 w 6105267"/>
              <a:gd name="connsiteY0-48888" fmla="*/ 0 h 6858000"/>
              <a:gd name="connsiteX1-48889" fmla="*/ 4965888 w 6105267"/>
              <a:gd name="connsiteY1-48890" fmla="*/ 0 h 6858000"/>
              <a:gd name="connsiteX2-48891" fmla="*/ 4967767 w 6105267"/>
              <a:gd name="connsiteY2-48892" fmla="*/ 7930 h 6858000"/>
              <a:gd name="connsiteX3-48893" fmla="*/ 4979444 w 6105267"/>
              <a:gd name="connsiteY3-48894" fmla="*/ 43921 h 6858000"/>
              <a:gd name="connsiteX4-48895" fmla="*/ 5075458 w 6105267"/>
              <a:gd name="connsiteY4-48896" fmla="*/ 264355 h 6858000"/>
              <a:gd name="connsiteX5-48897" fmla="*/ 5081175 w 6105267"/>
              <a:gd name="connsiteY5-48898" fmla="*/ 277448 h 6858000"/>
              <a:gd name="connsiteX6-48899" fmla="*/ 5097011 w 6105267"/>
              <a:gd name="connsiteY6-48900" fmla="*/ 355616 h 6858000"/>
              <a:gd name="connsiteX7-48901" fmla="*/ 5153000 w 6105267"/>
              <a:gd name="connsiteY7-48902" fmla="*/ 507134 h 6858000"/>
              <a:gd name="connsiteX8-48903" fmla="*/ 5171282 w 6105267"/>
              <a:gd name="connsiteY8-48904" fmla="*/ 602071 h 6858000"/>
              <a:gd name="connsiteX9-48905" fmla="*/ 5189051 w 6105267"/>
              <a:gd name="connsiteY9-48906" fmla="*/ 782518 h 6858000"/>
              <a:gd name="connsiteX10-48907" fmla="*/ 5218707 w 6105267"/>
              <a:gd name="connsiteY10-48908" fmla="*/ 886387 h 6858000"/>
              <a:gd name="connsiteX11-48909" fmla="*/ 5221281 w 6105267"/>
              <a:gd name="connsiteY11-48910" fmla="*/ 920873 h 6858000"/>
              <a:gd name="connsiteX12-48911" fmla="*/ 5201018 w 6105267"/>
              <a:gd name="connsiteY12-48912" fmla="*/ 1095027 h 6858000"/>
              <a:gd name="connsiteX13-48913" fmla="*/ 5189234 w 6105267"/>
              <a:gd name="connsiteY13-48914" fmla="*/ 1186352 h 6858000"/>
              <a:gd name="connsiteX14-48915" fmla="*/ 5207532 w 6105267"/>
              <a:gd name="connsiteY14-48916" fmla="*/ 1278975 h 6858000"/>
              <a:gd name="connsiteX15-48917" fmla="*/ 5225968 w 6105267"/>
              <a:gd name="connsiteY15-48918" fmla="*/ 1357994 h 6858000"/>
              <a:gd name="connsiteX16-48919" fmla="*/ 5226675 w 6105267"/>
              <a:gd name="connsiteY16-48920" fmla="*/ 1385685 h 6858000"/>
              <a:gd name="connsiteX17-48921" fmla="*/ 5237226 w 6105267"/>
              <a:gd name="connsiteY17-48922" fmla="*/ 1441327 h 6858000"/>
              <a:gd name="connsiteX18-48923" fmla="*/ 5255653 w 6105267"/>
              <a:gd name="connsiteY18-48924" fmla="*/ 1524712 h 6858000"/>
              <a:gd name="connsiteX19-48925" fmla="*/ 5263491 w 6105267"/>
              <a:gd name="connsiteY19-48926" fmla="*/ 1642938 h 6858000"/>
              <a:gd name="connsiteX20-48927" fmla="*/ 5256552 w 6105267"/>
              <a:gd name="connsiteY20-48928" fmla="*/ 1672509 h 6858000"/>
              <a:gd name="connsiteX21-48929" fmla="*/ 5264549 w 6105267"/>
              <a:gd name="connsiteY21-48930" fmla="*/ 1837572 h 6858000"/>
              <a:gd name="connsiteX22-48931" fmla="*/ 5255696 w 6105267"/>
              <a:gd name="connsiteY22-48932" fmla="*/ 1953770 h 6858000"/>
              <a:gd name="connsiteX23-48933" fmla="*/ 5252592 w 6105267"/>
              <a:gd name="connsiteY23-48934" fmla="*/ 2092210 h 6858000"/>
              <a:gd name="connsiteX24-48935" fmla="*/ 5257248 w 6105267"/>
              <a:gd name="connsiteY24-48936" fmla="*/ 2203922 h 6858000"/>
              <a:gd name="connsiteX25-48937" fmla="*/ 5262551 w 6105267"/>
              <a:gd name="connsiteY25-48938" fmla="*/ 2288050 h 6858000"/>
              <a:gd name="connsiteX26-48939" fmla="*/ 5293877 w 6105267"/>
              <a:gd name="connsiteY26-48940" fmla="*/ 2368649 h 6858000"/>
              <a:gd name="connsiteX27-48941" fmla="*/ 5311338 w 6105267"/>
              <a:gd name="connsiteY27-48942" fmla="*/ 2404034 h 6858000"/>
              <a:gd name="connsiteX28-48943" fmla="*/ 5338366 w 6105267"/>
              <a:gd name="connsiteY28-48944" fmla="*/ 2465052 h 6858000"/>
              <a:gd name="connsiteX29-48945" fmla="*/ 5371263 w 6105267"/>
              <a:gd name="connsiteY29-48946" fmla="*/ 2586413 h 6858000"/>
              <a:gd name="connsiteX30-48947" fmla="*/ 5407503 w 6105267"/>
              <a:gd name="connsiteY30-48948" fmla="*/ 2786290 h 6858000"/>
              <a:gd name="connsiteX31-48949" fmla="*/ 5407356 w 6105267"/>
              <a:gd name="connsiteY31-48950" fmla="*/ 2787545 h 6858000"/>
              <a:gd name="connsiteX32-48951" fmla="*/ 5457023 w 6105267"/>
              <a:gd name="connsiteY32-48952" fmla="*/ 2858292 h 6858000"/>
              <a:gd name="connsiteX33-48953" fmla="*/ 5503944 w 6105267"/>
              <a:gd name="connsiteY33-48954" fmla="*/ 3123335 h 6858000"/>
              <a:gd name="connsiteX34-48955" fmla="*/ 5525532 w 6105267"/>
              <a:gd name="connsiteY34-48956" fmla="*/ 3258473 h 6858000"/>
              <a:gd name="connsiteX35-48957" fmla="*/ 5589758 w 6105267"/>
              <a:gd name="connsiteY35-48958" fmla="*/ 3453699 h 6858000"/>
              <a:gd name="connsiteX36-48959" fmla="*/ 5596144 w 6105267"/>
              <a:gd name="connsiteY36-48960" fmla="*/ 3534624 h 6858000"/>
              <a:gd name="connsiteX37-48961" fmla="*/ 5597750 w 6105267"/>
              <a:gd name="connsiteY37-48962" fmla="*/ 3534129 h 6858000"/>
              <a:gd name="connsiteX38-48963" fmla="*/ 5618377 w 6105267"/>
              <a:gd name="connsiteY38-48964" fmla="*/ 3588431 h 6858000"/>
              <a:gd name="connsiteX39-48965" fmla="*/ 5655472 w 6105267"/>
              <a:gd name="connsiteY39-48966" fmla="*/ 3678877 h 6858000"/>
              <a:gd name="connsiteX40-48967" fmla="*/ 5683015 w 6105267"/>
              <a:gd name="connsiteY40-48968" fmla="*/ 3762025 h 6858000"/>
              <a:gd name="connsiteX41-48969" fmla="*/ 5696643 w 6105267"/>
              <a:gd name="connsiteY41-48970" fmla="*/ 3773888 h 6858000"/>
              <a:gd name="connsiteX42-48971" fmla="*/ 5768491 w 6105267"/>
              <a:gd name="connsiteY42-48972" fmla="*/ 3914399 h 6858000"/>
              <a:gd name="connsiteX43-48973" fmla="*/ 5793123 w 6105267"/>
              <a:gd name="connsiteY43-48974" fmla="*/ 3969952 h 6858000"/>
              <a:gd name="connsiteX44-48975" fmla="*/ 5808321 w 6105267"/>
              <a:gd name="connsiteY44-48976" fmla="*/ 3988153 h 6858000"/>
              <a:gd name="connsiteX45-48977" fmla="*/ 5860672 w 6105267"/>
              <a:gd name="connsiteY45-48978" fmla="*/ 4061579 h 6858000"/>
              <a:gd name="connsiteX46-48979" fmla="*/ 5894095 w 6105267"/>
              <a:gd name="connsiteY46-48980" fmla="*/ 4128857 h 6858000"/>
              <a:gd name="connsiteX47-48981" fmla="*/ 5903513 w 6105267"/>
              <a:gd name="connsiteY47-48982" fmla="*/ 4187661 h 6858000"/>
              <a:gd name="connsiteX48-48983" fmla="*/ 5949086 w 6105267"/>
              <a:gd name="connsiteY48-48984" fmla="*/ 4366139 h 6858000"/>
              <a:gd name="connsiteX49-48985" fmla="*/ 5949261 w 6105267"/>
              <a:gd name="connsiteY49-48986" fmla="*/ 4449185 h 6858000"/>
              <a:gd name="connsiteX50-48987" fmla="*/ 5961816 w 6105267"/>
              <a:gd name="connsiteY50-48988" fmla="*/ 4494562 h 6858000"/>
              <a:gd name="connsiteX51-48989" fmla="*/ 5998138 w 6105267"/>
              <a:gd name="connsiteY51-48990" fmla="*/ 4697518 h 6858000"/>
              <a:gd name="connsiteX52-48991" fmla="*/ 6007819 w 6105267"/>
              <a:gd name="connsiteY52-48992" fmla="*/ 4858148 h 6858000"/>
              <a:gd name="connsiteX53-48993" fmla="*/ 6007749 w 6105267"/>
              <a:gd name="connsiteY53-48994" fmla="*/ 4964715 h 6858000"/>
              <a:gd name="connsiteX54-48995" fmla="*/ 6005269 w 6105267"/>
              <a:gd name="connsiteY54-48996" fmla="*/ 5150567 h 6858000"/>
              <a:gd name="connsiteX55-48997" fmla="*/ 6001127 w 6105267"/>
              <a:gd name="connsiteY55-48998" fmla="*/ 5164609 h 6858000"/>
              <a:gd name="connsiteX56-48999" fmla="*/ 5998514 w 6105267"/>
              <a:gd name="connsiteY56-49000" fmla="*/ 5189673 h 6858000"/>
              <a:gd name="connsiteX57-49001" fmla="*/ 6036748 w 6105267"/>
              <a:gd name="connsiteY57-49002" fmla="*/ 5322752 h 6858000"/>
              <a:gd name="connsiteX58-49003" fmla="*/ 6037677 w 6105267"/>
              <a:gd name="connsiteY58-49004" fmla="*/ 5354807 h 6858000"/>
              <a:gd name="connsiteX59-49005" fmla="*/ 6053435 w 6105267"/>
              <a:gd name="connsiteY59-49006" fmla="*/ 5387547 h 6858000"/>
              <a:gd name="connsiteX60-49007" fmla="*/ 6068640 w 6105267"/>
              <a:gd name="connsiteY60-49008" fmla="*/ 5474503 h 6858000"/>
              <a:gd name="connsiteX61-49009" fmla="*/ 6080922 w 6105267"/>
              <a:gd name="connsiteY61-49010" fmla="*/ 5561070 h 6858000"/>
              <a:gd name="connsiteX62-49011" fmla="*/ 6096949 w 6105267"/>
              <a:gd name="connsiteY62-49012" fmla="*/ 5648179 h 6858000"/>
              <a:gd name="connsiteX63-49013" fmla="*/ 6096746 w 6105267"/>
              <a:gd name="connsiteY63-49014" fmla="*/ 5862844 h 6858000"/>
              <a:gd name="connsiteX64-49015" fmla="*/ 6045436 w 6105267"/>
              <a:gd name="connsiteY64-49016" fmla="*/ 6124480 h 6858000"/>
              <a:gd name="connsiteX65-49017" fmla="*/ 6030489 w 6105267"/>
              <a:gd name="connsiteY65-49018" fmla="*/ 6317666 h 6858000"/>
              <a:gd name="connsiteX66-49019" fmla="*/ 6007492 w 6105267"/>
              <a:gd name="connsiteY66-49020" fmla="*/ 6440818 h 6858000"/>
              <a:gd name="connsiteX67-49021" fmla="*/ 6009467 w 6105267"/>
              <a:gd name="connsiteY67-49022" fmla="*/ 6487076 h 6858000"/>
              <a:gd name="connsiteX68-49023" fmla="*/ 5995064 w 6105267"/>
              <a:gd name="connsiteY68-49024" fmla="*/ 6540791 h 6858000"/>
              <a:gd name="connsiteX69-49025" fmla="*/ 5986207 w 6105267"/>
              <a:gd name="connsiteY69-49026" fmla="*/ 6695855 h 6858000"/>
              <a:gd name="connsiteX70-49027" fmla="*/ 5979428 w 6105267"/>
              <a:gd name="connsiteY70-49028" fmla="*/ 6754678 h 6858000"/>
              <a:gd name="connsiteX71-49029" fmla="*/ 5984543 w 6105267"/>
              <a:gd name="connsiteY71-49030" fmla="*/ 6811016 h 6858000"/>
              <a:gd name="connsiteX72-49031" fmla="*/ 5979671 w 6105267"/>
              <a:gd name="connsiteY72-49032" fmla="*/ 6858000 h 6858000"/>
              <a:gd name="connsiteX73-49033" fmla="*/ 0 w 6105267"/>
              <a:gd name="connsiteY73-49034" fmla="*/ 6858000 h 6858000"/>
              <a:gd name="connsiteX74-49035" fmla="*/ 0 w 6105267"/>
              <a:gd name="connsiteY74-49036" fmla="*/ 0 h 6858000"/>
              <a:gd name="connsiteX0-49037" fmla="*/ 0 w 6105267"/>
              <a:gd name="connsiteY0-49038" fmla="*/ 0 h 6858000"/>
              <a:gd name="connsiteX1-49039" fmla="*/ 4965888 w 6105267"/>
              <a:gd name="connsiteY1-49040" fmla="*/ 0 h 6858000"/>
              <a:gd name="connsiteX2-49041" fmla="*/ 4967767 w 6105267"/>
              <a:gd name="connsiteY2-49042" fmla="*/ 7930 h 6858000"/>
              <a:gd name="connsiteX3-49043" fmla="*/ 4979444 w 6105267"/>
              <a:gd name="connsiteY3-49044" fmla="*/ 43921 h 6858000"/>
              <a:gd name="connsiteX4-49045" fmla="*/ 5075458 w 6105267"/>
              <a:gd name="connsiteY4-49046" fmla="*/ 264355 h 6858000"/>
              <a:gd name="connsiteX5-49047" fmla="*/ 5081175 w 6105267"/>
              <a:gd name="connsiteY5-49048" fmla="*/ 277448 h 6858000"/>
              <a:gd name="connsiteX6-49049" fmla="*/ 5097011 w 6105267"/>
              <a:gd name="connsiteY6-49050" fmla="*/ 355616 h 6858000"/>
              <a:gd name="connsiteX7-49051" fmla="*/ 5153000 w 6105267"/>
              <a:gd name="connsiteY7-49052" fmla="*/ 507134 h 6858000"/>
              <a:gd name="connsiteX8-49053" fmla="*/ 5171282 w 6105267"/>
              <a:gd name="connsiteY8-49054" fmla="*/ 602071 h 6858000"/>
              <a:gd name="connsiteX9-49055" fmla="*/ 5189051 w 6105267"/>
              <a:gd name="connsiteY9-49056" fmla="*/ 782518 h 6858000"/>
              <a:gd name="connsiteX10-49057" fmla="*/ 5218707 w 6105267"/>
              <a:gd name="connsiteY10-49058" fmla="*/ 886387 h 6858000"/>
              <a:gd name="connsiteX11-49059" fmla="*/ 5221281 w 6105267"/>
              <a:gd name="connsiteY11-49060" fmla="*/ 920873 h 6858000"/>
              <a:gd name="connsiteX12-49061" fmla="*/ 5201018 w 6105267"/>
              <a:gd name="connsiteY12-49062" fmla="*/ 1095027 h 6858000"/>
              <a:gd name="connsiteX13-49063" fmla="*/ 5205902 w 6105267"/>
              <a:gd name="connsiteY13-49064" fmla="*/ 1203021 h 6858000"/>
              <a:gd name="connsiteX14-49065" fmla="*/ 5207532 w 6105267"/>
              <a:gd name="connsiteY14-49066" fmla="*/ 1278975 h 6858000"/>
              <a:gd name="connsiteX15-49067" fmla="*/ 5225968 w 6105267"/>
              <a:gd name="connsiteY15-49068" fmla="*/ 1357994 h 6858000"/>
              <a:gd name="connsiteX16-49069" fmla="*/ 5226675 w 6105267"/>
              <a:gd name="connsiteY16-49070" fmla="*/ 1385685 h 6858000"/>
              <a:gd name="connsiteX17-49071" fmla="*/ 5237226 w 6105267"/>
              <a:gd name="connsiteY17-49072" fmla="*/ 1441327 h 6858000"/>
              <a:gd name="connsiteX18-49073" fmla="*/ 5255653 w 6105267"/>
              <a:gd name="connsiteY18-49074" fmla="*/ 1524712 h 6858000"/>
              <a:gd name="connsiteX19-49075" fmla="*/ 5263491 w 6105267"/>
              <a:gd name="connsiteY19-49076" fmla="*/ 1642938 h 6858000"/>
              <a:gd name="connsiteX20-49077" fmla="*/ 5256552 w 6105267"/>
              <a:gd name="connsiteY20-49078" fmla="*/ 1672509 h 6858000"/>
              <a:gd name="connsiteX21-49079" fmla="*/ 5264549 w 6105267"/>
              <a:gd name="connsiteY21-49080" fmla="*/ 1837572 h 6858000"/>
              <a:gd name="connsiteX22-49081" fmla="*/ 5255696 w 6105267"/>
              <a:gd name="connsiteY22-49082" fmla="*/ 1953770 h 6858000"/>
              <a:gd name="connsiteX23-49083" fmla="*/ 5252592 w 6105267"/>
              <a:gd name="connsiteY23-49084" fmla="*/ 2092210 h 6858000"/>
              <a:gd name="connsiteX24-49085" fmla="*/ 5257248 w 6105267"/>
              <a:gd name="connsiteY24-49086" fmla="*/ 2203922 h 6858000"/>
              <a:gd name="connsiteX25-49087" fmla="*/ 5262551 w 6105267"/>
              <a:gd name="connsiteY25-49088" fmla="*/ 2288050 h 6858000"/>
              <a:gd name="connsiteX26-49089" fmla="*/ 5293877 w 6105267"/>
              <a:gd name="connsiteY26-49090" fmla="*/ 2368649 h 6858000"/>
              <a:gd name="connsiteX27-49091" fmla="*/ 5311338 w 6105267"/>
              <a:gd name="connsiteY27-49092" fmla="*/ 2404034 h 6858000"/>
              <a:gd name="connsiteX28-49093" fmla="*/ 5338366 w 6105267"/>
              <a:gd name="connsiteY28-49094" fmla="*/ 2465052 h 6858000"/>
              <a:gd name="connsiteX29-49095" fmla="*/ 5371263 w 6105267"/>
              <a:gd name="connsiteY29-49096" fmla="*/ 2586413 h 6858000"/>
              <a:gd name="connsiteX30-49097" fmla="*/ 5407503 w 6105267"/>
              <a:gd name="connsiteY30-49098" fmla="*/ 2786290 h 6858000"/>
              <a:gd name="connsiteX31-49099" fmla="*/ 5407356 w 6105267"/>
              <a:gd name="connsiteY31-49100" fmla="*/ 2787545 h 6858000"/>
              <a:gd name="connsiteX32-49101" fmla="*/ 5457023 w 6105267"/>
              <a:gd name="connsiteY32-49102" fmla="*/ 2858292 h 6858000"/>
              <a:gd name="connsiteX33-49103" fmla="*/ 5503944 w 6105267"/>
              <a:gd name="connsiteY33-49104" fmla="*/ 3123335 h 6858000"/>
              <a:gd name="connsiteX34-49105" fmla="*/ 5525532 w 6105267"/>
              <a:gd name="connsiteY34-49106" fmla="*/ 3258473 h 6858000"/>
              <a:gd name="connsiteX35-49107" fmla="*/ 5589758 w 6105267"/>
              <a:gd name="connsiteY35-49108" fmla="*/ 3453699 h 6858000"/>
              <a:gd name="connsiteX36-49109" fmla="*/ 5596144 w 6105267"/>
              <a:gd name="connsiteY36-49110" fmla="*/ 3534624 h 6858000"/>
              <a:gd name="connsiteX37-49111" fmla="*/ 5597750 w 6105267"/>
              <a:gd name="connsiteY37-49112" fmla="*/ 3534129 h 6858000"/>
              <a:gd name="connsiteX38-49113" fmla="*/ 5618377 w 6105267"/>
              <a:gd name="connsiteY38-49114" fmla="*/ 3588431 h 6858000"/>
              <a:gd name="connsiteX39-49115" fmla="*/ 5655472 w 6105267"/>
              <a:gd name="connsiteY39-49116" fmla="*/ 3678877 h 6858000"/>
              <a:gd name="connsiteX40-49117" fmla="*/ 5683015 w 6105267"/>
              <a:gd name="connsiteY40-49118" fmla="*/ 3762025 h 6858000"/>
              <a:gd name="connsiteX41-49119" fmla="*/ 5696643 w 6105267"/>
              <a:gd name="connsiteY41-49120" fmla="*/ 3773888 h 6858000"/>
              <a:gd name="connsiteX42-49121" fmla="*/ 5768491 w 6105267"/>
              <a:gd name="connsiteY42-49122" fmla="*/ 3914399 h 6858000"/>
              <a:gd name="connsiteX43-49123" fmla="*/ 5793123 w 6105267"/>
              <a:gd name="connsiteY43-49124" fmla="*/ 3969952 h 6858000"/>
              <a:gd name="connsiteX44-49125" fmla="*/ 5808321 w 6105267"/>
              <a:gd name="connsiteY44-49126" fmla="*/ 3988153 h 6858000"/>
              <a:gd name="connsiteX45-49127" fmla="*/ 5860672 w 6105267"/>
              <a:gd name="connsiteY45-49128" fmla="*/ 4061579 h 6858000"/>
              <a:gd name="connsiteX46-49129" fmla="*/ 5894095 w 6105267"/>
              <a:gd name="connsiteY46-49130" fmla="*/ 4128857 h 6858000"/>
              <a:gd name="connsiteX47-49131" fmla="*/ 5903513 w 6105267"/>
              <a:gd name="connsiteY47-49132" fmla="*/ 4187661 h 6858000"/>
              <a:gd name="connsiteX48-49133" fmla="*/ 5949086 w 6105267"/>
              <a:gd name="connsiteY48-49134" fmla="*/ 4366139 h 6858000"/>
              <a:gd name="connsiteX49-49135" fmla="*/ 5949261 w 6105267"/>
              <a:gd name="connsiteY49-49136" fmla="*/ 4449185 h 6858000"/>
              <a:gd name="connsiteX50-49137" fmla="*/ 5961816 w 6105267"/>
              <a:gd name="connsiteY50-49138" fmla="*/ 4494562 h 6858000"/>
              <a:gd name="connsiteX51-49139" fmla="*/ 5998138 w 6105267"/>
              <a:gd name="connsiteY51-49140" fmla="*/ 4697518 h 6858000"/>
              <a:gd name="connsiteX52-49141" fmla="*/ 6007819 w 6105267"/>
              <a:gd name="connsiteY52-49142" fmla="*/ 4858148 h 6858000"/>
              <a:gd name="connsiteX53-49143" fmla="*/ 6007749 w 6105267"/>
              <a:gd name="connsiteY53-49144" fmla="*/ 4964715 h 6858000"/>
              <a:gd name="connsiteX54-49145" fmla="*/ 6005269 w 6105267"/>
              <a:gd name="connsiteY54-49146" fmla="*/ 5150567 h 6858000"/>
              <a:gd name="connsiteX55-49147" fmla="*/ 6001127 w 6105267"/>
              <a:gd name="connsiteY55-49148" fmla="*/ 5164609 h 6858000"/>
              <a:gd name="connsiteX56-49149" fmla="*/ 5998514 w 6105267"/>
              <a:gd name="connsiteY56-49150" fmla="*/ 5189673 h 6858000"/>
              <a:gd name="connsiteX57-49151" fmla="*/ 6036748 w 6105267"/>
              <a:gd name="connsiteY57-49152" fmla="*/ 5322752 h 6858000"/>
              <a:gd name="connsiteX58-49153" fmla="*/ 6037677 w 6105267"/>
              <a:gd name="connsiteY58-49154" fmla="*/ 5354807 h 6858000"/>
              <a:gd name="connsiteX59-49155" fmla="*/ 6053435 w 6105267"/>
              <a:gd name="connsiteY59-49156" fmla="*/ 5387547 h 6858000"/>
              <a:gd name="connsiteX60-49157" fmla="*/ 6068640 w 6105267"/>
              <a:gd name="connsiteY60-49158" fmla="*/ 5474503 h 6858000"/>
              <a:gd name="connsiteX61-49159" fmla="*/ 6080922 w 6105267"/>
              <a:gd name="connsiteY61-49160" fmla="*/ 5561070 h 6858000"/>
              <a:gd name="connsiteX62-49161" fmla="*/ 6096949 w 6105267"/>
              <a:gd name="connsiteY62-49162" fmla="*/ 5648179 h 6858000"/>
              <a:gd name="connsiteX63-49163" fmla="*/ 6096746 w 6105267"/>
              <a:gd name="connsiteY63-49164" fmla="*/ 5862844 h 6858000"/>
              <a:gd name="connsiteX64-49165" fmla="*/ 6045436 w 6105267"/>
              <a:gd name="connsiteY64-49166" fmla="*/ 6124480 h 6858000"/>
              <a:gd name="connsiteX65-49167" fmla="*/ 6030489 w 6105267"/>
              <a:gd name="connsiteY65-49168" fmla="*/ 6317666 h 6858000"/>
              <a:gd name="connsiteX66-49169" fmla="*/ 6007492 w 6105267"/>
              <a:gd name="connsiteY66-49170" fmla="*/ 6440818 h 6858000"/>
              <a:gd name="connsiteX67-49171" fmla="*/ 6009467 w 6105267"/>
              <a:gd name="connsiteY67-49172" fmla="*/ 6487076 h 6858000"/>
              <a:gd name="connsiteX68-49173" fmla="*/ 5995064 w 6105267"/>
              <a:gd name="connsiteY68-49174" fmla="*/ 6540791 h 6858000"/>
              <a:gd name="connsiteX69-49175" fmla="*/ 5986207 w 6105267"/>
              <a:gd name="connsiteY69-49176" fmla="*/ 6695855 h 6858000"/>
              <a:gd name="connsiteX70-49177" fmla="*/ 5979428 w 6105267"/>
              <a:gd name="connsiteY70-49178" fmla="*/ 6754678 h 6858000"/>
              <a:gd name="connsiteX71-49179" fmla="*/ 5984543 w 6105267"/>
              <a:gd name="connsiteY71-49180" fmla="*/ 6811016 h 6858000"/>
              <a:gd name="connsiteX72-49181" fmla="*/ 5979671 w 6105267"/>
              <a:gd name="connsiteY72-49182" fmla="*/ 6858000 h 6858000"/>
              <a:gd name="connsiteX73-49183" fmla="*/ 0 w 6105267"/>
              <a:gd name="connsiteY73-49184" fmla="*/ 6858000 h 6858000"/>
              <a:gd name="connsiteX74-49185" fmla="*/ 0 w 6105267"/>
              <a:gd name="connsiteY74-49186" fmla="*/ 0 h 6858000"/>
              <a:gd name="connsiteX0-49187" fmla="*/ 0 w 6105267"/>
              <a:gd name="connsiteY0-49188" fmla="*/ 0 h 6858000"/>
              <a:gd name="connsiteX1-49189" fmla="*/ 4965888 w 6105267"/>
              <a:gd name="connsiteY1-49190" fmla="*/ 0 h 6858000"/>
              <a:gd name="connsiteX2-49191" fmla="*/ 4967767 w 6105267"/>
              <a:gd name="connsiteY2-49192" fmla="*/ 7930 h 6858000"/>
              <a:gd name="connsiteX3-49193" fmla="*/ 4979444 w 6105267"/>
              <a:gd name="connsiteY3-49194" fmla="*/ 43921 h 6858000"/>
              <a:gd name="connsiteX4-49195" fmla="*/ 5075458 w 6105267"/>
              <a:gd name="connsiteY4-49196" fmla="*/ 264355 h 6858000"/>
              <a:gd name="connsiteX5-49197" fmla="*/ 5081175 w 6105267"/>
              <a:gd name="connsiteY5-49198" fmla="*/ 277448 h 6858000"/>
              <a:gd name="connsiteX6-49199" fmla="*/ 5097011 w 6105267"/>
              <a:gd name="connsiteY6-49200" fmla="*/ 355616 h 6858000"/>
              <a:gd name="connsiteX7-49201" fmla="*/ 5153000 w 6105267"/>
              <a:gd name="connsiteY7-49202" fmla="*/ 507134 h 6858000"/>
              <a:gd name="connsiteX8-49203" fmla="*/ 5171282 w 6105267"/>
              <a:gd name="connsiteY8-49204" fmla="*/ 602071 h 6858000"/>
              <a:gd name="connsiteX9-49205" fmla="*/ 5189051 w 6105267"/>
              <a:gd name="connsiteY9-49206" fmla="*/ 782518 h 6858000"/>
              <a:gd name="connsiteX10-49207" fmla="*/ 5218707 w 6105267"/>
              <a:gd name="connsiteY10-49208" fmla="*/ 886387 h 6858000"/>
              <a:gd name="connsiteX11-49209" fmla="*/ 5221281 w 6105267"/>
              <a:gd name="connsiteY11-49210" fmla="*/ 920873 h 6858000"/>
              <a:gd name="connsiteX12-49211" fmla="*/ 5201018 w 6105267"/>
              <a:gd name="connsiteY12-49212" fmla="*/ 1095027 h 6858000"/>
              <a:gd name="connsiteX13-49213" fmla="*/ 5205902 w 6105267"/>
              <a:gd name="connsiteY13-49214" fmla="*/ 1203021 h 6858000"/>
              <a:gd name="connsiteX14-49215" fmla="*/ 5207532 w 6105267"/>
              <a:gd name="connsiteY14-49216" fmla="*/ 1278975 h 6858000"/>
              <a:gd name="connsiteX15-49217" fmla="*/ 5225968 w 6105267"/>
              <a:gd name="connsiteY15-49218" fmla="*/ 1357994 h 6858000"/>
              <a:gd name="connsiteX16-49219" fmla="*/ 5226675 w 6105267"/>
              <a:gd name="connsiteY16-49220" fmla="*/ 1385685 h 6858000"/>
              <a:gd name="connsiteX17-49221" fmla="*/ 5237226 w 6105267"/>
              <a:gd name="connsiteY17-49222" fmla="*/ 1441327 h 6858000"/>
              <a:gd name="connsiteX18-49223" fmla="*/ 5255653 w 6105267"/>
              <a:gd name="connsiteY18-49224" fmla="*/ 1524712 h 6858000"/>
              <a:gd name="connsiteX19-49225" fmla="*/ 5263491 w 6105267"/>
              <a:gd name="connsiteY19-49226" fmla="*/ 1642938 h 6858000"/>
              <a:gd name="connsiteX20-49227" fmla="*/ 5256552 w 6105267"/>
              <a:gd name="connsiteY20-49228" fmla="*/ 1672509 h 6858000"/>
              <a:gd name="connsiteX21-49229" fmla="*/ 5264549 w 6105267"/>
              <a:gd name="connsiteY21-49230" fmla="*/ 1837572 h 6858000"/>
              <a:gd name="connsiteX22-49231" fmla="*/ 5255696 w 6105267"/>
              <a:gd name="connsiteY22-49232" fmla="*/ 1953770 h 6858000"/>
              <a:gd name="connsiteX23-49233" fmla="*/ 5252592 w 6105267"/>
              <a:gd name="connsiteY23-49234" fmla="*/ 2092210 h 6858000"/>
              <a:gd name="connsiteX24-49235" fmla="*/ 5257248 w 6105267"/>
              <a:gd name="connsiteY24-49236" fmla="*/ 2203922 h 6858000"/>
              <a:gd name="connsiteX25-49237" fmla="*/ 5262551 w 6105267"/>
              <a:gd name="connsiteY25-49238" fmla="*/ 2288050 h 6858000"/>
              <a:gd name="connsiteX26-49239" fmla="*/ 5293877 w 6105267"/>
              <a:gd name="connsiteY26-49240" fmla="*/ 2368649 h 6858000"/>
              <a:gd name="connsiteX27-49241" fmla="*/ 5311338 w 6105267"/>
              <a:gd name="connsiteY27-49242" fmla="*/ 2404034 h 6858000"/>
              <a:gd name="connsiteX28-49243" fmla="*/ 5338366 w 6105267"/>
              <a:gd name="connsiteY28-49244" fmla="*/ 2465052 h 6858000"/>
              <a:gd name="connsiteX29-49245" fmla="*/ 5371263 w 6105267"/>
              <a:gd name="connsiteY29-49246" fmla="*/ 2586413 h 6858000"/>
              <a:gd name="connsiteX30-49247" fmla="*/ 5407503 w 6105267"/>
              <a:gd name="connsiteY30-49248" fmla="*/ 2786290 h 6858000"/>
              <a:gd name="connsiteX31-49249" fmla="*/ 5407356 w 6105267"/>
              <a:gd name="connsiteY31-49250" fmla="*/ 2787545 h 6858000"/>
              <a:gd name="connsiteX32-49251" fmla="*/ 5457023 w 6105267"/>
              <a:gd name="connsiteY32-49252" fmla="*/ 2858292 h 6858000"/>
              <a:gd name="connsiteX33-49253" fmla="*/ 5503944 w 6105267"/>
              <a:gd name="connsiteY33-49254" fmla="*/ 3123335 h 6858000"/>
              <a:gd name="connsiteX34-49255" fmla="*/ 5525532 w 6105267"/>
              <a:gd name="connsiteY34-49256" fmla="*/ 3258473 h 6858000"/>
              <a:gd name="connsiteX35-49257" fmla="*/ 5589758 w 6105267"/>
              <a:gd name="connsiteY35-49258" fmla="*/ 3453699 h 6858000"/>
              <a:gd name="connsiteX36-49259" fmla="*/ 5596144 w 6105267"/>
              <a:gd name="connsiteY36-49260" fmla="*/ 3534624 h 6858000"/>
              <a:gd name="connsiteX37-49261" fmla="*/ 5597750 w 6105267"/>
              <a:gd name="connsiteY37-49262" fmla="*/ 3534129 h 6858000"/>
              <a:gd name="connsiteX38-49263" fmla="*/ 5618377 w 6105267"/>
              <a:gd name="connsiteY38-49264" fmla="*/ 3588431 h 6858000"/>
              <a:gd name="connsiteX39-49265" fmla="*/ 5655472 w 6105267"/>
              <a:gd name="connsiteY39-49266" fmla="*/ 3678877 h 6858000"/>
              <a:gd name="connsiteX40-49267" fmla="*/ 5683015 w 6105267"/>
              <a:gd name="connsiteY40-49268" fmla="*/ 3762025 h 6858000"/>
              <a:gd name="connsiteX41-49269" fmla="*/ 5696643 w 6105267"/>
              <a:gd name="connsiteY41-49270" fmla="*/ 3773888 h 6858000"/>
              <a:gd name="connsiteX42-49271" fmla="*/ 5768491 w 6105267"/>
              <a:gd name="connsiteY42-49272" fmla="*/ 3914399 h 6858000"/>
              <a:gd name="connsiteX43-49273" fmla="*/ 5793123 w 6105267"/>
              <a:gd name="connsiteY43-49274" fmla="*/ 3969952 h 6858000"/>
              <a:gd name="connsiteX44-49275" fmla="*/ 5808321 w 6105267"/>
              <a:gd name="connsiteY44-49276" fmla="*/ 3988153 h 6858000"/>
              <a:gd name="connsiteX45-49277" fmla="*/ 5860672 w 6105267"/>
              <a:gd name="connsiteY45-49278" fmla="*/ 4061579 h 6858000"/>
              <a:gd name="connsiteX46-49279" fmla="*/ 5894095 w 6105267"/>
              <a:gd name="connsiteY46-49280" fmla="*/ 4128857 h 6858000"/>
              <a:gd name="connsiteX47-49281" fmla="*/ 5903513 w 6105267"/>
              <a:gd name="connsiteY47-49282" fmla="*/ 4187661 h 6858000"/>
              <a:gd name="connsiteX48-49283" fmla="*/ 5949086 w 6105267"/>
              <a:gd name="connsiteY48-49284" fmla="*/ 4366139 h 6858000"/>
              <a:gd name="connsiteX49-49285" fmla="*/ 5949261 w 6105267"/>
              <a:gd name="connsiteY49-49286" fmla="*/ 4449185 h 6858000"/>
              <a:gd name="connsiteX50-49287" fmla="*/ 5961816 w 6105267"/>
              <a:gd name="connsiteY50-49288" fmla="*/ 4494562 h 6858000"/>
              <a:gd name="connsiteX51-49289" fmla="*/ 5998138 w 6105267"/>
              <a:gd name="connsiteY51-49290" fmla="*/ 4697518 h 6858000"/>
              <a:gd name="connsiteX52-49291" fmla="*/ 6007819 w 6105267"/>
              <a:gd name="connsiteY52-49292" fmla="*/ 4858148 h 6858000"/>
              <a:gd name="connsiteX53-49293" fmla="*/ 6007749 w 6105267"/>
              <a:gd name="connsiteY53-49294" fmla="*/ 4964715 h 6858000"/>
              <a:gd name="connsiteX54-49295" fmla="*/ 6005269 w 6105267"/>
              <a:gd name="connsiteY54-49296" fmla="*/ 5150567 h 6858000"/>
              <a:gd name="connsiteX55-49297" fmla="*/ 6001127 w 6105267"/>
              <a:gd name="connsiteY55-49298" fmla="*/ 5164609 h 6858000"/>
              <a:gd name="connsiteX56-49299" fmla="*/ 5998514 w 6105267"/>
              <a:gd name="connsiteY56-49300" fmla="*/ 5189673 h 6858000"/>
              <a:gd name="connsiteX57-49301" fmla="*/ 6036748 w 6105267"/>
              <a:gd name="connsiteY57-49302" fmla="*/ 5322752 h 6858000"/>
              <a:gd name="connsiteX58-49303" fmla="*/ 6037677 w 6105267"/>
              <a:gd name="connsiteY58-49304" fmla="*/ 5354807 h 6858000"/>
              <a:gd name="connsiteX59-49305" fmla="*/ 6053435 w 6105267"/>
              <a:gd name="connsiteY59-49306" fmla="*/ 5387547 h 6858000"/>
              <a:gd name="connsiteX60-49307" fmla="*/ 6068640 w 6105267"/>
              <a:gd name="connsiteY60-49308" fmla="*/ 5474503 h 6858000"/>
              <a:gd name="connsiteX61-49309" fmla="*/ 6080922 w 6105267"/>
              <a:gd name="connsiteY61-49310" fmla="*/ 5561070 h 6858000"/>
              <a:gd name="connsiteX62-49311" fmla="*/ 6096949 w 6105267"/>
              <a:gd name="connsiteY62-49312" fmla="*/ 5648179 h 6858000"/>
              <a:gd name="connsiteX63-49313" fmla="*/ 6096746 w 6105267"/>
              <a:gd name="connsiteY63-49314" fmla="*/ 5862844 h 6858000"/>
              <a:gd name="connsiteX64-49315" fmla="*/ 6045436 w 6105267"/>
              <a:gd name="connsiteY64-49316" fmla="*/ 6124480 h 6858000"/>
              <a:gd name="connsiteX65-49317" fmla="*/ 6030489 w 6105267"/>
              <a:gd name="connsiteY65-49318" fmla="*/ 6317666 h 6858000"/>
              <a:gd name="connsiteX66-49319" fmla="*/ 6007492 w 6105267"/>
              <a:gd name="connsiteY66-49320" fmla="*/ 6440818 h 6858000"/>
              <a:gd name="connsiteX67-49321" fmla="*/ 6009467 w 6105267"/>
              <a:gd name="connsiteY67-49322" fmla="*/ 6487076 h 6858000"/>
              <a:gd name="connsiteX68-49323" fmla="*/ 5995064 w 6105267"/>
              <a:gd name="connsiteY68-49324" fmla="*/ 6540791 h 6858000"/>
              <a:gd name="connsiteX69-49325" fmla="*/ 5986207 w 6105267"/>
              <a:gd name="connsiteY69-49326" fmla="*/ 6695855 h 6858000"/>
              <a:gd name="connsiteX70-49327" fmla="*/ 5979428 w 6105267"/>
              <a:gd name="connsiteY70-49328" fmla="*/ 6754678 h 6858000"/>
              <a:gd name="connsiteX71-49329" fmla="*/ 5984543 w 6105267"/>
              <a:gd name="connsiteY71-49330" fmla="*/ 6811016 h 6858000"/>
              <a:gd name="connsiteX72-49331" fmla="*/ 5979671 w 6105267"/>
              <a:gd name="connsiteY72-49332" fmla="*/ 6858000 h 6858000"/>
              <a:gd name="connsiteX73-49333" fmla="*/ 0 w 6105267"/>
              <a:gd name="connsiteY73-49334" fmla="*/ 6858000 h 6858000"/>
              <a:gd name="connsiteX74-49335" fmla="*/ 0 w 6105267"/>
              <a:gd name="connsiteY74-49336" fmla="*/ 0 h 6858000"/>
              <a:gd name="connsiteX0-49337" fmla="*/ 0 w 6105267"/>
              <a:gd name="connsiteY0-49338" fmla="*/ 0 h 6858000"/>
              <a:gd name="connsiteX1-49339" fmla="*/ 4965888 w 6105267"/>
              <a:gd name="connsiteY1-49340" fmla="*/ 0 h 6858000"/>
              <a:gd name="connsiteX2-49341" fmla="*/ 4967767 w 6105267"/>
              <a:gd name="connsiteY2-49342" fmla="*/ 7930 h 6858000"/>
              <a:gd name="connsiteX3-49343" fmla="*/ 4979444 w 6105267"/>
              <a:gd name="connsiteY3-49344" fmla="*/ 43921 h 6858000"/>
              <a:gd name="connsiteX4-49345" fmla="*/ 5075458 w 6105267"/>
              <a:gd name="connsiteY4-49346" fmla="*/ 264355 h 6858000"/>
              <a:gd name="connsiteX5-49347" fmla="*/ 5081175 w 6105267"/>
              <a:gd name="connsiteY5-49348" fmla="*/ 277448 h 6858000"/>
              <a:gd name="connsiteX6-49349" fmla="*/ 5097011 w 6105267"/>
              <a:gd name="connsiteY6-49350" fmla="*/ 355616 h 6858000"/>
              <a:gd name="connsiteX7-49351" fmla="*/ 5153000 w 6105267"/>
              <a:gd name="connsiteY7-49352" fmla="*/ 507134 h 6858000"/>
              <a:gd name="connsiteX8-49353" fmla="*/ 5171282 w 6105267"/>
              <a:gd name="connsiteY8-49354" fmla="*/ 602071 h 6858000"/>
              <a:gd name="connsiteX9-49355" fmla="*/ 5189051 w 6105267"/>
              <a:gd name="connsiteY9-49356" fmla="*/ 782518 h 6858000"/>
              <a:gd name="connsiteX10-49357" fmla="*/ 5218707 w 6105267"/>
              <a:gd name="connsiteY10-49358" fmla="*/ 886387 h 6858000"/>
              <a:gd name="connsiteX11-49359" fmla="*/ 5221281 w 6105267"/>
              <a:gd name="connsiteY11-49360" fmla="*/ 920873 h 6858000"/>
              <a:gd name="connsiteX12-49361" fmla="*/ 5201018 w 6105267"/>
              <a:gd name="connsiteY12-49362" fmla="*/ 1095027 h 6858000"/>
              <a:gd name="connsiteX13-49363" fmla="*/ 5205902 w 6105267"/>
              <a:gd name="connsiteY13-49364" fmla="*/ 1203021 h 6858000"/>
              <a:gd name="connsiteX14-49365" fmla="*/ 5207532 w 6105267"/>
              <a:gd name="connsiteY14-49366" fmla="*/ 1278975 h 6858000"/>
              <a:gd name="connsiteX15-49367" fmla="*/ 5225968 w 6105267"/>
              <a:gd name="connsiteY15-49368" fmla="*/ 1357994 h 6858000"/>
              <a:gd name="connsiteX16-49369" fmla="*/ 5226675 w 6105267"/>
              <a:gd name="connsiteY16-49370" fmla="*/ 1385685 h 6858000"/>
              <a:gd name="connsiteX17-49371" fmla="*/ 5237226 w 6105267"/>
              <a:gd name="connsiteY17-49372" fmla="*/ 1441327 h 6858000"/>
              <a:gd name="connsiteX18-49373" fmla="*/ 5255653 w 6105267"/>
              <a:gd name="connsiteY18-49374" fmla="*/ 1524712 h 6858000"/>
              <a:gd name="connsiteX19-49375" fmla="*/ 5263491 w 6105267"/>
              <a:gd name="connsiteY19-49376" fmla="*/ 1642938 h 6858000"/>
              <a:gd name="connsiteX20-49377" fmla="*/ 5256552 w 6105267"/>
              <a:gd name="connsiteY20-49378" fmla="*/ 1672509 h 6858000"/>
              <a:gd name="connsiteX21-49379" fmla="*/ 5264549 w 6105267"/>
              <a:gd name="connsiteY21-49380" fmla="*/ 1837572 h 6858000"/>
              <a:gd name="connsiteX22-49381" fmla="*/ 5255696 w 6105267"/>
              <a:gd name="connsiteY22-49382" fmla="*/ 1953770 h 6858000"/>
              <a:gd name="connsiteX23-49383" fmla="*/ 5252592 w 6105267"/>
              <a:gd name="connsiteY23-49384" fmla="*/ 2092210 h 6858000"/>
              <a:gd name="connsiteX24-49385" fmla="*/ 5257248 w 6105267"/>
              <a:gd name="connsiteY24-49386" fmla="*/ 2203922 h 6858000"/>
              <a:gd name="connsiteX25-49387" fmla="*/ 5262551 w 6105267"/>
              <a:gd name="connsiteY25-49388" fmla="*/ 2288050 h 6858000"/>
              <a:gd name="connsiteX26-49389" fmla="*/ 5293877 w 6105267"/>
              <a:gd name="connsiteY26-49390" fmla="*/ 2368649 h 6858000"/>
              <a:gd name="connsiteX27-49391" fmla="*/ 5311338 w 6105267"/>
              <a:gd name="connsiteY27-49392" fmla="*/ 2404034 h 6858000"/>
              <a:gd name="connsiteX28-49393" fmla="*/ 5338366 w 6105267"/>
              <a:gd name="connsiteY28-49394" fmla="*/ 2465052 h 6858000"/>
              <a:gd name="connsiteX29-49395" fmla="*/ 5371263 w 6105267"/>
              <a:gd name="connsiteY29-49396" fmla="*/ 2586413 h 6858000"/>
              <a:gd name="connsiteX30-49397" fmla="*/ 5407503 w 6105267"/>
              <a:gd name="connsiteY30-49398" fmla="*/ 2786290 h 6858000"/>
              <a:gd name="connsiteX31-49399" fmla="*/ 5407356 w 6105267"/>
              <a:gd name="connsiteY31-49400" fmla="*/ 2787545 h 6858000"/>
              <a:gd name="connsiteX32-49401" fmla="*/ 5457023 w 6105267"/>
              <a:gd name="connsiteY32-49402" fmla="*/ 2858292 h 6858000"/>
              <a:gd name="connsiteX33-49403" fmla="*/ 5503944 w 6105267"/>
              <a:gd name="connsiteY33-49404" fmla="*/ 3123335 h 6858000"/>
              <a:gd name="connsiteX34-49405" fmla="*/ 5525532 w 6105267"/>
              <a:gd name="connsiteY34-49406" fmla="*/ 3258473 h 6858000"/>
              <a:gd name="connsiteX35-49407" fmla="*/ 5589758 w 6105267"/>
              <a:gd name="connsiteY35-49408" fmla="*/ 3453699 h 6858000"/>
              <a:gd name="connsiteX36-49409" fmla="*/ 5596144 w 6105267"/>
              <a:gd name="connsiteY36-49410" fmla="*/ 3534624 h 6858000"/>
              <a:gd name="connsiteX37-49411" fmla="*/ 5597750 w 6105267"/>
              <a:gd name="connsiteY37-49412" fmla="*/ 3534129 h 6858000"/>
              <a:gd name="connsiteX38-49413" fmla="*/ 5618377 w 6105267"/>
              <a:gd name="connsiteY38-49414" fmla="*/ 3588431 h 6858000"/>
              <a:gd name="connsiteX39-49415" fmla="*/ 5655472 w 6105267"/>
              <a:gd name="connsiteY39-49416" fmla="*/ 3678877 h 6858000"/>
              <a:gd name="connsiteX40-49417" fmla="*/ 5683015 w 6105267"/>
              <a:gd name="connsiteY40-49418" fmla="*/ 3762025 h 6858000"/>
              <a:gd name="connsiteX41-49419" fmla="*/ 5696643 w 6105267"/>
              <a:gd name="connsiteY41-49420" fmla="*/ 3773888 h 6858000"/>
              <a:gd name="connsiteX42-49421" fmla="*/ 5768491 w 6105267"/>
              <a:gd name="connsiteY42-49422" fmla="*/ 3914399 h 6858000"/>
              <a:gd name="connsiteX43-49423" fmla="*/ 5793123 w 6105267"/>
              <a:gd name="connsiteY43-49424" fmla="*/ 3969952 h 6858000"/>
              <a:gd name="connsiteX44-49425" fmla="*/ 5808321 w 6105267"/>
              <a:gd name="connsiteY44-49426" fmla="*/ 3988153 h 6858000"/>
              <a:gd name="connsiteX45-49427" fmla="*/ 5860672 w 6105267"/>
              <a:gd name="connsiteY45-49428" fmla="*/ 4061579 h 6858000"/>
              <a:gd name="connsiteX46-49429" fmla="*/ 5894095 w 6105267"/>
              <a:gd name="connsiteY46-49430" fmla="*/ 4128857 h 6858000"/>
              <a:gd name="connsiteX47-49431" fmla="*/ 5903513 w 6105267"/>
              <a:gd name="connsiteY47-49432" fmla="*/ 4187661 h 6858000"/>
              <a:gd name="connsiteX48-49433" fmla="*/ 5949086 w 6105267"/>
              <a:gd name="connsiteY48-49434" fmla="*/ 4366139 h 6858000"/>
              <a:gd name="connsiteX49-49435" fmla="*/ 5949261 w 6105267"/>
              <a:gd name="connsiteY49-49436" fmla="*/ 4449185 h 6858000"/>
              <a:gd name="connsiteX50-49437" fmla="*/ 5961816 w 6105267"/>
              <a:gd name="connsiteY50-49438" fmla="*/ 4494562 h 6858000"/>
              <a:gd name="connsiteX51-49439" fmla="*/ 5998138 w 6105267"/>
              <a:gd name="connsiteY51-49440" fmla="*/ 4697518 h 6858000"/>
              <a:gd name="connsiteX52-49441" fmla="*/ 6007819 w 6105267"/>
              <a:gd name="connsiteY52-49442" fmla="*/ 4858148 h 6858000"/>
              <a:gd name="connsiteX53-49443" fmla="*/ 6007749 w 6105267"/>
              <a:gd name="connsiteY53-49444" fmla="*/ 4964715 h 6858000"/>
              <a:gd name="connsiteX54-49445" fmla="*/ 6005269 w 6105267"/>
              <a:gd name="connsiteY54-49446" fmla="*/ 5150567 h 6858000"/>
              <a:gd name="connsiteX55-49447" fmla="*/ 6001127 w 6105267"/>
              <a:gd name="connsiteY55-49448" fmla="*/ 5164609 h 6858000"/>
              <a:gd name="connsiteX56-49449" fmla="*/ 5998514 w 6105267"/>
              <a:gd name="connsiteY56-49450" fmla="*/ 5189673 h 6858000"/>
              <a:gd name="connsiteX57-49451" fmla="*/ 6036748 w 6105267"/>
              <a:gd name="connsiteY57-49452" fmla="*/ 5322752 h 6858000"/>
              <a:gd name="connsiteX58-49453" fmla="*/ 6037677 w 6105267"/>
              <a:gd name="connsiteY58-49454" fmla="*/ 5354807 h 6858000"/>
              <a:gd name="connsiteX59-49455" fmla="*/ 6053435 w 6105267"/>
              <a:gd name="connsiteY59-49456" fmla="*/ 5387547 h 6858000"/>
              <a:gd name="connsiteX60-49457" fmla="*/ 6068640 w 6105267"/>
              <a:gd name="connsiteY60-49458" fmla="*/ 5474503 h 6858000"/>
              <a:gd name="connsiteX61-49459" fmla="*/ 6080922 w 6105267"/>
              <a:gd name="connsiteY61-49460" fmla="*/ 5561070 h 6858000"/>
              <a:gd name="connsiteX62-49461" fmla="*/ 6096949 w 6105267"/>
              <a:gd name="connsiteY62-49462" fmla="*/ 5648179 h 6858000"/>
              <a:gd name="connsiteX63-49463" fmla="*/ 6096746 w 6105267"/>
              <a:gd name="connsiteY63-49464" fmla="*/ 5862844 h 6858000"/>
              <a:gd name="connsiteX64-49465" fmla="*/ 6045436 w 6105267"/>
              <a:gd name="connsiteY64-49466" fmla="*/ 6124480 h 6858000"/>
              <a:gd name="connsiteX65-49467" fmla="*/ 6030489 w 6105267"/>
              <a:gd name="connsiteY65-49468" fmla="*/ 6317666 h 6858000"/>
              <a:gd name="connsiteX66-49469" fmla="*/ 6007492 w 6105267"/>
              <a:gd name="connsiteY66-49470" fmla="*/ 6440818 h 6858000"/>
              <a:gd name="connsiteX67-49471" fmla="*/ 6009467 w 6105267"/>
              <a:gd name="connsiteY67-49472" fmla="*/ 6487076 h 6858000"/>
              <a:gd name="connsiteX68-49473" fmla="*/ 5995064 w 6105267"/>
              <a:gd name="connsiteY68-49474" fmla="*/ 6540791 h 6858000"/>
              <a:gd name="connsiteX69-49475" fmla="*/ 5986207 w 6105267"/>
              <a:gd name="connsiteY69-49476" fmla="*/ 6695855 h 6858000"/>
              <a:gd name="connsiteX70-49477" fmla="*/ 5979428 w 6105267"/>
              <a:gd name="connsiteY70-49478" fmla="*/ 6754678 h 6858000"/>
              <a:gd name="connsiteX71-49479" fmla="*/ 5984543 w 6105267"/>
              <a:gd name="connsiteY71-49480" fmla="*/ 6811016 h 6858000"/>
              <a:gd name="connsiteX72-49481" fmla="*/ 5979671 w 6105267"/>
              <a:gd name="connsiteY72-49482" fmla="*/ 6858000 h 6858000"/>
              <a:gd name="connsiteX73-49483" fmla="*/ 0 w 6105267"/>
              <a:gd name="connsiteY73-49484" fmla="*/ 6858000 h 6858000"/>
              <a:gd name="connsiteX74-49485" fmla="*/ 0 w 6105267"/>
              <a:gd name="connsiteY74-49486" fmla="*/ 0 h 6858000"/>
              <a:gd name="connsiteX0-49487" fmla="*/ 0 w 6105267"/>
              <a:gd name="connsiteY0-49488" fmla="*/ 0 h 6858000"/>
              <a:gd name="connsiteX1-49489" fmla="*/ 4965888 w 6105267"/>
              <a:gd name="connsiteY1-49490" fmla="*/ 0 h 6858000"/>
              <a:gd name="connsiteX2-49491" fmla="*/ 4967767 w 6105267"/>
              <a:gd name="connsiteY2-49492" fmla="*/ 7930 h 6858000"/>
              <a:gd name="connsiteX3-49493" fmla="*/ 4979444 w 6105267"/>
              <a:gd name="connsiteY3-49494" fmla="*/ 43921 h 6858000"/>
              <a:gd name="connsiteX4-49495" fmla="*/ 5075458 w 6105267"/>
              <a:gd name="connsiteY4-49496" fmla="*/ 264355 h 6858000"/>
              <a:gd name="connsiteX5-49497" fmla="*/ 5081175 w 6105267"/>
              <a:gd name="connsiteY5-49498" fmla="*/ 277448 h 6858000"/>
              <a:gd name="connsiteX6-49499" fmla="*/ 5097011 w 6105267"/>
              <a:gd name="connsiteY6-49500" fmla="*/ 355616 h 6858000"/>
              <a:gd name="connsiteX7-49501" fmla="*/ 5153000 w 6105267"/>
              <a:gd name="connsiteY7-49502" fmla="*/ 507134 h 6858000"/>
              <a:gd name="connsiteX8-49503" fmla="*/ 5171282 w 6105267"/>
              <a:gd name="connsiteY8-49504" fmla="*/ 602071 h 6858000"/>
              <a:gd name="connsiteX9-49505" fmla="*/ 5189051 w 6105267"/>
              <a:gd name="connsiteY9-49506" fmla="*/ 782518 h 6858000"/>
              <a:gd name="connsiteX10-49507" fmla="*/ 5218707 w 6105267"/>
              <a:gd name="connsiteY10-49508" fmla="*/ 886387 h 6858000"/>
              <a:gd name="connsiteX11-49509" fmla="*/ 5221281 w 6105267"/>
              <a:gd name="connsiteY11-49510" fmla="*/ 920873 h 6858000"/>
              <a:gd name="connsiteX12-49511" fmla="*/ 5201018 w 6105267"/>
              <a:gd name="connsiteY12-49512" fmla="*/ 1095027 h 6858000"/>
              <a:gd name="connsiteX13-49513" fmla="*/ 5205902 w 6105267"/>
              <a:gd name="connsiteY13-49514" fmla="*/ 1203021 h 6858000"/>
              <a:gd name="connsiteX14-49515" fmla="*/ 5207532 w 6105267"/>
              <a:gd name="connsiteY14-49516" fmla="*/ 1278975 h 6858000"/>
              <a:gd name="connsiteX15-49517" fmla="*/ 5225968 w 6105267"/>
              <a:gd name="connsiteY15-49518" fmla="*/ 1357994 h 6858000"/>
              <a:gd name="connsiteX16-49519" fmla="*/ 5226675 w 6105267"/>
              <a:gd name="connsiteY16-49520" fmla="*/ 1385685 h 6858000"/>
              <a:gd name="connsiteX17-49521" fmla="*/ 5237226 w 6105267"/>
              <a:gd name="connsiteY17-49522" fmla="*/ 1441327 h 6858000"/>
              <a:gd name="connsiteX18-49523" fmla="*/ 5255653 w 6105267"/>
              <a:gd name="connsiteY18-49524" fmla="*/ 1524712 h 6858000"/>
              <a:gd name="connsiteX19-49525" fmla="*/ 5263491 w 6105267"/>
              <a:gd name="connsiteY19-49526" fmla="*/ 1642938 h 6858000"/>
              <a:gd name="connsiteX20-49527" fmla="*/ 5256552 w 6105267"/>
              <a:gd name="connsiteY20-49528" fmla="*/ 1672509 h 6858000"/>
              <a:gd name="connsiteX21-49529" fmla="*/ 5264549 w 6105267"/>
              <a:gd name="connsiteY21-49530" fmla="*/ 1837572 h 6858000"/>
              <a:gd name="connsiteX22-49531" fmla="*/ 5255696 w 6105267"/>
              <a:gd name="connsiteY22-49532" fmla="*/ 1953770 h 6858000"/>
              <a:gd name="connsiteX23-49533" fmla="*/ 5252592 w 6105267"/>
              <a:gd name="connsiteY23-49534" fmla="*/ 2092210 h 6858000"/>
              <a:gd name="connsiteX24-49535" fmla="*/ 5257248 w 6105267"/>
              <a:gd name="connsiteY24-49536" fmla="*/ 2203922 h 6858000"/>
              <a:gd name="connsiteX25-49537" fmla="*/ 5262551 w 6105267"/>
              <a:gd name="connsiteY25-49538" fmla="*/ 2288050 h 6858000"/>
              <a:gd name="connsiteX26-49539" fmla="*/ 5293877 w 6105267"/>
              <a:gd name="connsiteY26-49540" fmla="*/ 2368649 h 6858000"/>
              <a:gd name="connsiteX27-49541" fmla="*/ 5311338 w 6105267"/>
              <a:gd name="connsiteY27-49542" fmla="*/ 2404034 h 6858000"/>
              <a:gd name="connsiteX28-49543" fmla="*/ 5338366 w 6105267"/>
              <a:gd name="connsiteY28-49544" fmla="*/ 2465052 h 6858000"/>
              <a:gd name="connsiteX29-49545" fmla="*/ 5371263 w 6105267"/>
              <a:gd name="connsiteY29-49546" fmla="*/ 2586413 h 6858000"/>
              <a:gd name="connsiteX30-49547" fmla="*/ 5407503 w 6105267"/>
              <a:gd name="connsiteY30-49548" fmla="*/ 2786290 h 6858000"/>
              <a:gd name="connsiteX31-49549" fmla="*/ 5407356 w 6105267"/>
              <a:gd name="connsiteY31-49550" fmla="*/ 2787545 h 6858000"/>
              <a:gd name="connsiteX32-49551" fmla="*/ 5457023 w 6105267"/>
              <a:gd name="connsiteY32-49552" fmla="*/ 2858292 h 6858000"/>
              <a:gd name="connsiteX33-49553" fmla="*/ 5503944 w 6105267"/>
              <a:gd name="connsiteY33-49554" fmla="*/ 3123335 h 6858000"/>
              <a:gd name="connsiteX34-49555" fmla="*/ 5525532 w 6105267"/>
              <a:gd name="connsiteY34-49556" fmla="*/ 3258473 h 6858000"/>
              <a:gd name="connsiteX35-49557" fmla="*/ 5589758 w 6105267"/>
              <a:gd name="connsiteY35-49558" fmla="*/ 3453699 h 6858000"/>
              <a:gd name="connsiteX36-49559" fmla="*/ 5596144 w 6105267"/>
              <a:gd name="connsiteY36-49560" fmla="*/ 3534624 h 6858000"/>
              <a:gd name="connsiteX37-49561" fmla="*/ 5597750 w 6105267"/>
              <a:gd name="connsiteY37-49562" fmla="*/ 3534129 h 6858000"/>
              <a:gd name="connsiteX38-49563" fmla="*/ 5618377 w 6105267"/>
              <a:gd name="connsiteY38-49564" fmla="*/ 3588431 h 6858000"/>
              <a:gd name="connsiteX39-49565" fmla="*/ 5655472 w 6105267"/>
              <a:gd name="connsiteY39-49566" fmla="*/ 3678877 h 6858000"/>
              <a:gd name="connsiteX40-49567" fmla="*/ 5683015 w 6105267"/>
              <a:gd name="connsiteY40-49568" fmla="*/ 3762025 h 6858000"/>
              <a:gd name="connsiteX41-49569" fmla="*/ 5696643 w 6105267"/>
              <a:gd name="connsiteY41-49570" fmla="*/ 3773888 h 6858000"/>
              <a:gd name="connsiteX42-49571" fmla="*/ 5768491 w 6105267"/>
              <a:gd name="connsiteY42-49572" fmla="*/ 3914399 h 6858000"/>
              <a:gd name="connsiteX43-49573" fmla="*/ 5793123 w 6105267"/>
              <a:gd name="connsiteY43-49574" fmla="*/ 3969952 h 6858000"/>
              <a:gd name="connsiteX44-49575" fmla="*/ 5808321 w 6105267"/>
              <a:gd name="connsiteY44-49576" fmla="*/ 3988153 h 6858000"/>
              <a:gd name="connsiteX45-49577" fmla="*/ 5860672 w 6105267"/>
              <a:gd name="connsiteY45-49578" fmla="*/ 4061579 h 6858000"/>
              <a:gd name="connsiteX46-49579" fmla="*/ 5894095 w 6105267"/>
              <a:gd name="connsiteY46-49580" fmla="*/ 4128857 h 6858000"/>
              <a:gd name="connsiteX47-49581" fmla="*/ 5903513 w 6105267"/>
              <a:gd name="connsiteY47-49582" fmla="*/ 4187661 h 6858000"/>
              <a:gd name="connsiteX48-49583" fmla="*/ 5949086 w 6105267"/>
              <a:gd name="connsiteY48-49584" fmla="*/ 4366139 h 6858000"/>
              <a:gd name="connsiteX49-49585" fmla="*/ 5949261 w 6105267"/>
              <a:gd name="connsiteY49-49586" fmla="*/ 4449185 h 6858000"/>
              <a:gd name="connsiteX50-49587" fmla="*/ 5961816 w 6105267"/>
              <a:gd name="connsiteY50-49588" fmla="*/ 4494562 h 6858000"/>
              <a:gd name="connsiteX51-49589" fmla="*/ 5998138 w 6105267"/>
              <a:gd name="connsiteY51-49590" fmla="*/ 4697518 h 6858000"/>
              <a:gd name="connsiteX52-49591" fmla="*/ 6007819 w 6105267"/>
              <a:gd name="connsiteY52-49592" fmla="*/ 4858148 h 6858000"/>
              <a:gd name="connsiteX53-49593" fmla="*/ 6007749 w 6105267"/>
              <a:gd name="connsiteY53-49594" fmla="*/ 4964715 h 6858000"/>
              <a:gd name="connsiteX54-49595" fmla="*/ 6005269 w 6105267"/>
              <a:gd name="connsiteY54-49596" fmla="*/ 5150567 h 6858000"/>
              <a:gd name="connsiteX55-49597" fmla="*/ 6001127 w 6105267"/>
              <a:gd name="connsiteY55-49598" fmla="*/ 5164609 h 6858000"/>
              <a:gd name="connsiteX56-49599" fmla="*/ 5998514 w 6105267"/>
              <a:gd name="connsiteY56-49600" fmla="*/ 5189673 h 6858000"/>
              <a:gd name="connsiteX57-49601" fmla="*/ 6036748 w 6105267"/>
              <a:gd name="connsiteY57-49602" fmla="*/ 5322752 h 6858000"/>
              <a:gd name="connsiteX58-49603" fmla="*/ 6037677 w 6105267"/>
              <a:gd name="connsiteY58-49604" fmla="*/ 5354807 h 6858000"/>
              <a:gd name="connsiteX59-49605" fmla="*/ 6053435 w 6105267"/>
              <a:gd name="connsiteY59-49606" fmla="*/ 5387547 h 6858000"/>
              <a:gd name="connsiteX60-49607" fmla="*/ 6068640 w 6105267"/>
              <a:gd name="connsiteY60-49608" fmla="*/ 5474503 h 6858000"/>
              <a:gd name="connsiteX61-49609" fmla="*/ 6080922 w 6105267"/>
              <a:gd name="connsiteY61-49610" fmla="*/ 5561070 h 6858000"/>
              <a:gd name="connsiteX62-49611" fmla="*/ 6096949 w 6105267"/>
              <a:gd name="connsiteY62-49612" fmla="*/ 5648179 h 6858000"/>
              <a:gd name="connsiteX63-49613" fmla="*/ 6096746 w 6105267"/>
              <a:gd name="connsiteY63-49614" fmla="*/ 5862844 h 6858000"/>
              <a:gd name="connsiteX64-49615" fmla="*/ 6045436 w 6105267"/>
              <a:gd name="connsiteY64-49616" fmla="*/ 6124480 h 6858000"/>
              <a:gd name="connsiteX65-49617" fmla="*/ 6030489 w 6105267"/>
              <a:gd name="connsiteY65-49618" fmla="*/ 6317666 h 6858000"/>
              <a:gd name="connsiteX66-49619" fmla="*/ 6007492 w 6105267"/>
              <a:gd name="connsiteY66-49620" fmla="*/ 6440818 h 6858000"/>
              <a:gd name="connsiteX67-49621" fmla="*/ 6009467 w 6105267"/>
              <a:gd name="connsiteY67-49622" fmla="*/ 6487076 h 6858000"/>
              <a:gd name="connsiteX68-49623" fmla="*/ 5995064 w 6105267"/>
              <a:gd name="connsiteY68-49624" fmla="*/ 6540791 h 6858000"/>
              <a:gd name="connsiteX69-49625" fmla="*/ 5986207 w 6105267"/>
              <a:gd name="connsiteY69-49626" fmla="*/ 6695855 h 6858000"/>
              <a:gd name="connsiteX70-49627" fmla="*/ 5979428 w 6105267"/>
              <a:gd name="connsiteY70-49628" fmla="*/ 6754678 h 6858000"/>
              <a:gd name="connsiteX71-49629" fmla="*/ 5984543 w 6105267"/>
              <a:gd name="connsiteY71-49630" fmla="*/ 6811016 h 6858000"/>
              <a:gd name="connsiteX72-49631" fmla="*/ 5979671 w 6105267"/>
              <a:gd name="connsiteY72-49632" fmla="*/ 6858000 h 6858000"/>
              <a:gd name="connsiteX73-49633" fmla="*/ 0 w 6105267"/>
              <a:gd name="connsiteY73-49634" fmla="*/ 6858000 h 6858000"/>
              <a:gd name="connsiteX74-49635" fmla="*/ 0 w 6105267"/>
              <a:gd name="connsiteY74-49636" fmla="*/ 0 h 6858000"/>
              <a:gd name="connsiteX0-49637" fmla="*/ 0 w 6105267"/>
              <a:gd name="connsiteY0-49638" fmla="*/ 0 h 6858000"/>
              <a:gd name="connsiteX1-49639" fmla="*/ 4965888 w 6105267"/>
              <a:gd name="connsiteY1-49640" fmla="*/ 0 h 6858000"/>
              <a:gd name="connsiteX2-49641" fmla="*/ 4967767 w 6105267"/>
              <a:gd name="connsiteY2-49642" fmla="*/ 7930 h 6858000"/>
              <a:gd name="connsiteX3-49643" fmla="*/ 4979444 w 6105267"/>
              <a:gd name="connsiteY3-49644" fmla="*/ 43921 h 6858000"/>
              <a:gd name="connsiteX4-49645" fmla="*/ 5075458 w 6105267"/>
              <a:gd name="connsiteY4-49646" fmla="*/ 264355 h 6858000"/>
              <a:gd name="connsiteX5-49647" fmla="*/ 5081175 w 6105267"/>
              <a:gd name="connsiteY5-49648" fmla="*/ 277448 h 6858000"/>
              <a:gd name="connsiteX6-49649" fmla="*/ 5097011 w 6105267"/>
              <a:gd name="connsiteY6-49650" fmla="*/ 355616 h 6858000"/>
              <a:gd name="connsiteX7-49651" fmla="*/ 5153000 w 6105267"/>
              <a:gd name="connsiteY7-49652" fmla="*/ 507134 h 6858000"/>
              <a:gd name="connsiteX8-49653" fmla="*/ 5171282 w 6105267"/>
              <a:gd name="connsiteY8-49654" fmla="*/ 602071 h 6858000"/>
              <a:gd name="connsiteX9-49655" fmla="*/ 5189051 w 6105267"/>
              <a:gd name="connsiteY9-49656" fmla="*/ 782518 h 6858000"/>
              <a:gd name="connsiteX10-49657" fmla="*/ 5218707 w 6105267"/>
              <a:gd name="connsiteY10-49658" fmla="*/ 886387 h 6858000"/>
              <a:gd name="connsiteX11-49659" fmla="*/ 5221281 w 6105267"/>
              <a:gd name="connsiteY11-49660" fmla="*/ 920873 h 6858000"/>
              <a:gd name="connsiteX12-49661" fmla="*/ 5201018 w 6105267"/>
              <a:gd name="connsiteY12-49662" fmla="*/ 1095027 h 6858000"/>
              <a:gd name="connsiteX13-49663" fmla="*/ 5205902 w 6105267"/>
              <a:gd name="connsiteY13-49664" fmla="*/ 1203021 h 6858000"/>
              <a:gd name="connsiteX14-49665" fmla="*/ 5207532 w 6105267"/>
              <a:gd name="connsiteY14-49666" fmla="*/ 1278975 h 6858000"/>
              <a:gd name="connsiteX15-49667" fmla="*/ 5225968 w 6105267"/>
              <a:gd name="connsiteY15-49668" fmla="*/ 1357994 h 6858000"/>
              <a:gd name="connsiteX16-49669" fmla="*/ 5226675 w 6105267"/>
              <a:gd name="connsiteY16-49670" fmla="*/ 1385685 h 6858000"/>
              <a:gd name="connsiteX17-49671" fmla="*/ 5237226 w 6105267"/>
              <a:gd name="connsiteY17-49672" fmla="*/ 1441327 h 6858000"/>
              <a:gd name="connsiteX18-49673" fmla="*/ 5255653 w 6105267"/>
              <a:gd name="connsiteY18-49674" fmla="*/ 1524712 h 6858000"/>
              <a:gd name="connsiteX19-49675" fmla="*/ 5263491 w 6105267"/>
              <a:gd name="connsiteY19-49676" fmla="*/ 1642938 h 6858000"/>
              <a:gd name="connsiteX20-49677" fmla="*/ 5256552 w 6105267"/>
              <a:gd name="connsiteY20-49678" fmla="*/ 1672509 h 6858000"/>
              <a:gd name="connsiteX21-49679" fmla="*/ 5264549 w 6105267"/>
              <a:gd name="connsiteY21-49680" fmla="*/ 1837572 h 6858000"/>
              <a:gd name="connsiteX22-49681" fmla="*/ 5255696 w 6105267"/>
              <a:gd name="connsiteY22-49682" fmla="*/ 1953770 h 6858000"/>
              <a:gd name="connsiteX23-49683" fmla="*/ 5252592 w 6105267"/>
              <a:gd name="connsiteY23-49684" fmla="*/ 2092210 h 6858000"/>
              <a:gd name="connsiteX24-49685" fmla="*/ 5257248 w 6105267"/>
              <a:gd name="connsiteY24-49686" fmla="*/ 2203922 h 6858000"/>
              <a:gd name="connsiteX25-49687" fmla="*/ 5262551 w 6105267"/>
              <a:gd name="connsiteY25-49688" fmla="*/ 2288050 h 6858000"/>
              <a:gd name="connsiteX26-49689" fmla="*/ 5293877 w 6105267"/>
              <a:gd name="connsiteY26-49690" fmla="*/ 2368649 h 6858000"/>
              <a:gd name="connsiteX27-49691" fmla="*/ 5311338 w 6105267"/>
              <a:gd name="connsiteY27-49692" fmla="*/ 2404034 h 6858000"/>
              <a:gd name="connsiteX28-49693" fmla="*/ 5338366 w 6105267"/>
              <a:gd name="connsiteY28-49694" fmla="*/ 2465052 h 6858000"/>
              <a:gd name="connsiteX29-49695" fmla="*/ 5371263 w 6105267"/>
              <a:gd name="connsiteY29-49696" fmla="*/ 2586413 h 6858000"/>
              <a:gd name="connsiteX30-49697" fmla="*/ 5407503 w 6105267"/>
              <a:gd name="connsiteY30-49698" fmla="*/ 2786290 h 6858000"/>
              <a:gd name="connsiteX31-49699" fmla="*/ 5407356 w 6105267"/>
              <a:gd name="connsiteY31-49700" fmla="*/ 2787545 h 6858000"/>
              <a:gd name="connsiteX32-49701" fmla="*/ 5457023 w 6105267"/>
              <a:gd name="connsiteY32-49702" fmla="*/ 2858292 h 6858000"/>
              <a:gd name="connsiteX33-49703" fmla="*/ 5503944 w 6105267"/>
              <a:gd name="connsiteY33-49704" fmla="*/ 3123335 h 6858000"/>
              <a:gd name="connsiteX34-49705" fmla="*/ 5525532 w 6105267"/>
              <a:gd name="connsiteY34-49706" fmla="*/ 3258473 h 6858000"/>
              <a:gd name="connsiteX35-49707" fmla="*/ 5589758 w 6105267"/>
              <a:gd name="connsiteY35-49708" fmla="*/ 3453699 h 6858000"/>
              <a:gd name="connsiteX36-49709" fmla="*/ 5596144 w 6105267"/>
              <a:gd name="connsiteY36-49710" fmla="*/ 3534624 h 6858000"/>
              <a:gd name="connsiteX37-49711" fmla="*/ 5597750 w 6105267"/>
              <a:gd name="connsiteY37-49712" fmla="*/ 3534129 h 6858000"/>
              <a:gd name="connsiteX38-49713" fmla="*/ 5618377 w 6105267"/>
              <a:gd name="connsiteY38-49714" fmla="*/ 3588431 h 6858000"/>
              <a:gd name="connsiteX39-49715" fmla="*/ 5655472 w 6105267"/>
              <a:gd name="connsiteY39-49716" fmla="*/ 3678877 h 6858000"/>
              <a:gd name="connsiteX40-49717" fmla="*/ 5683015 w 6105267"/>
              <a:gd name="connsiteY40-49718" fmla="*/ 3762025 h 6858000"/>
              <a:gd name="connsiteX41-49719" fmla="*/ 5706168 w 6105267"/>
              <a:gd name="connsiteY41-49720" fmla="*/ 3797701 h 6858000"/>
              <a:gd name="connsiteX42-49721" fmla="*/ 5768491 w 6105267"/>
              <a:gd name="connsiteY42-49722" fmla="*/ 3914399 h 6858000"/>
              <a:gd name="connsiteX43-49723" fmla="*/ 5793123 w 6105267"/>
              <a:gd name="connsiteY43-49724" fmla="*/ 3969952 h 6858000"/>
              <a:gd name="connsiteX44-49725" fmla="*/ 5808321 w 6105267"/>
              <a:gd name="connsiteY44-49726" fmla="*/ 3988153 h 6858000"/>
              <a:gd name="connsiteX45-49727" fmla="*/ 5860672 w 6105267"/>
              <a:gd name="connsiteY45-49728" fmla="*/ 4061579 h 6858000"/>
              <a:gd name="connsiteX46-49729" fmla="*/ 5894095 w 6105267"/>
              <a:gd name="connsiteY46-49730" fmla="*/ 4128857 h 6858000"/>
              <a:gd name="connsiteX47-49731" fmla="*/ 5903513 w 6105267"/>
              <a:gd name="connsiteY47-49732" fmla="*/ 4187661 h 6858000"/>
              <a:gd name="connsiteX48-49733" fmla="*/ 5949086 w 6105267"/>
              <a:gd name="connsiteY48-49734" fmla="*/ 4366139 h 6858000"/>
              <a:gd name="connsiteX49-49735" fmla="*/ 5949261 w 6105267"/>
              <a:gd name="connsiteY49-49736" fmla="*/ 4449185 h 6858000"/>
              <a:gd name="connsiteX50-49737" fmla="*/ 5961816 w 6105267"/>
              <a:gd name="connsiteY50-49738" fmla="*/ 4494562 h 6858000"/>
              <a:gd name="connsiteX51-49739" fmla="*/ 5998138 w 6105267"/>
              <a:gd name="connsiteY51-49740" fmla="*/ 4697518 h 6858000"/>
              <a:gd name="connsiteX52-49741" fmla="*/ 6007819 w 6105267"/>
              <a:gd name="connsiteY52-49742" fmla="*/ 4858148 h 6858000"/>
              <a:gd name="connsiteX53-49743" fmla="*/ 6007749 w 6105267"/>
              <a:gd name="connsiteY53-49744" fmla="*/ 4964715 h 6858000"/>
              <a:gd name="connsiteX54-49745" fmla="*/ 6005269 w 6105267"/>
              <a:gd name="connsiteY54-49746" fmla="*/ 5150567 h 6858000"/>
              <a:gd name="connsiteX55-49747" fmla="*/ 6001127 w 6105267"/>
              <a:gd name="connsiteY55-49748" fmla="*/ 5164609 h 6858000"/>
              <a:gd name="connsiteX56-49749" fmla="*/ 5998514 w 6105267"/>
              <a:gd name="connsiteY56-49750" fmla="*/ 5189673 h 6858000"/>
              <a:gd name="connsiteX57-49751" fmla="*/ 6036748 w 6105267"/>
              <a:gd name="connsiteY57-49752" fmla="*/ 5322752 h 6858000"/>
              <a:gd name="connsiteX58-49753" fmla="*/ 6037677 w 6105267"/>
              <a:gd name="connsiteY58-49754" fmla="*/ 5354807 h 6858000"/>
              <a:gd name="connsiteX59-49755" fmla="*/ 6053435 w 6105267"/>
              <a:gd name="connsiteY59-49756" fmla="*/ 5387547 h 6858000"/>
              <a:gd name="connsiteX60-49757" fmla="*/ 6068640 w 6105267"/>
              <a:gd name="connsiteY60-49758" fmla="*/ 5474503 h 6858000"/>
              <a:gd name="connsiteX61-49759" fmla="*/ 6080922 w 6105267"/>
              <a:gd name="connsiteY61-49760" fmla="*/ 5561070 h 6858000"/>
              <a:gd name="connsiteX62-49761" fmla="*/ 6096949 w 6105267"/>
              <a:gd name="connsiteY62-49762" fmla="*/ 5648179 h 6858000"/>
              <a:gd name="connsiteX63-49763" fmla="*/ 6096746 w 6105267"/>
              <a:gd name="connsiteY63-49764" fmla="*/ 5862844 h 6858000"/>
              <a:gd name="connsiteX64-49765" fmla="*/ 6045436 w 6105267"/>
              <a:gd name="connsiteY64-49766" fmla="*/ 6124480 h 6858000"/>
              <a:gd name="connsiteX65-49767" fmla="*/ 6030489 w 6105267"/>
              <a:gd name="connsiteY65-49768" fmla="*/ 6317666 h 6858000"/>
              <a:gd name="connsiteX66-49769" fmla="*/ 6007492 w 6105267"/>
              <a:gd name="connsiteY66-49770" fmla="*/ 6440818 h 6858000"/>
              <a:gd name="connsiteX67-49771" fmla="*/ 6009467 w 6105267"/>
              <a:gd name="connsiteY67-49772" fmla="*/ 6487076 h 6858000"/>
              <a:gd name="connsiteX68-49773" fmla="*/ 5995064 w 6105267"/>
              <a:gd name="connsiteY68-49774" fmla="*/ 6540791 h 6858000"/>
              <a:gd name="connsiteX69-49775" fmla="*/ 5986207 w 6105267"/>
              <a:gd name="connsiteY69-49776" fmla="*/ 6695855 h 6858000"/>
              <a:gd name="connsiteX70-49777" fmla="*/ 5979428 w 6105267"/>
              <a:gd name="connsiteY70-49778" fmla="*/ 6754678 h 6858000"/>
              <a:gd name="connsiteX71-49779" fmla="*/ 5984543 w 6105267"/>
              <a:gd name="connsiteY71-49780" fmla="*/ 6811016 h 6858000"/>
              <a:gd name="connsiteX72-49781" fmla="*/ 5979671 w 6105267"/>
              <a:gd name="connsiteY72-49782" fmla="*/ 6858000 h 6858000"/>
              <a:gd name="connsiteX73-49783" fmla="*/ 0 w 6105267"/>
              <a:gd name="connsiteY73-49784" fmla="*/ 6858000 h 6858000"/>
              <a:gd name="connsiteX74-49785" fmla="*/ 0 w 6105267"/>
              <a:gd name="connsiteY74-49786" fmla="*/ 0 h 6858000"/>
              <a:gd name="connsiteX0-49787" fmla="*/ 0 w 6105267"/>
              <a:gd name="connsiteY0-49788" fmla="*/ 0 h 6858000"/>
              <a:gd name="connsiteX1-49789" fmla="*/ 4965888 w 6105267"/>
              <a:gd name="connsiteY1-49790" fmla="*/ 0 h 6858000"/>
              <a:gd name="connsiteX2-49791" fmla="*/ 4967767 w 6105267"/>
              <a:gd name="connsiteY2-49792" fmla="*/ 7930 h 6858000"/>
              <a:gd name="connsiteX3-49793" fmla="*/ 4979444 w 6105267"/>
              <a:gd name="connsiteY3-49794" fmla="*/ 43921 h 6858000"/>
              <a:gd name="connsiteX4-49795" fmla="*/ 5075458 w 6105267"/>
              <a:gd name="connsiteY4-49796" fmla="*/ 264355 h 6858000"/>
              <a:gd name="connsiteX5-49797" fmla="*/ 5081175 w 6105267"/>
              <a:gd name="connsiteY5-49798" fmla="*/ 277448 h 6858000"/>
              <a:gd name="connsiteX6-49799" fmla="*/ 5097011 w 6105267"/>
              <a:gd name="connsiteY6-49800" fmla="*/ 355616 h 6858000"/>
              <a:gd name="connsiteX7-49801" fmla="*/ 5153000 w 6105267"/>
              <a:gd name="connsiteY7-49802" fmla="*/ 507134 h 6858000"/>
              <a:gd name="connsiteX8-49803" fmla="*/ 5171282 w 6105267"/>
              <a:gd name="connsiteY8-49804" fmla="*/ 602071 h 6858000"/>
              <a:gd name="connsiteX9-49805" fmla="*/ 5189051 w 6105267"/>
              <a:gd name="connsiteY9-49806" fmla="*/ 782518 h 6858000"/>
              <a:gd name="connsiteX10-49807" fmla="*/ 5218707 w 6105267"/>
              <a:gd name="connsiteY10-49808" fmla="*/ 886387 h 6858000"/>
              <a:gd name="connsiteX11-49809" fmla="*/ 5221281 w 6105267"/>
              <a:gd name="connsiteY11-49810" fmla="*/ 920873 h 6858000"/>
              <a:gd name="connsiteX12-49811" fmla="*/ 5201018 w 6105267"/>
              <a:gd name="connsiteY12-49812" fmla="*/ 1095027 h 6858000"/>
              <a:gd name="connsiteX13-49813" fmla="*/ 5205902 w 6105267"/>
              <a:gd name="connsiteY13-49814" fmla="*/ 1203021 h 6858000"/>
              <a:gd name="connsiteX14-49815" fmla="*/ 5207532 w 6105267"/>
              <a:gd name="connsiteY14-49816" fmla="*/ 1278975 h 6858000"/>
              <a:gd name="connsiteX15-49817" fmla="*/ 5225968 w 6105267"/>
              <a:gd name="connsiteY15-49818" fmla="*/ 1357994 h 6858000"/>
              <a:gd name="connsiteX16-49819" fmla="*/ 5226675 w 6105267"/>
              <a:gd name="connsiteY16-49820" fmla="*/ 1385685 h 6858000"/>
              <a:gd name="connsiteX17-49821" fmla="*/ 5237226 w 6105267"/>
              <a:gd name="connsiteY17-49822" fmla="*/ 1441327 h 6858000"/>
              <a:gd name="connsiteX18-49823" fmla="*/ 5255653 w 6105267"/>
              <a:gd name="connsiteY18-49824" fmla="*/ 1524712 h 6858000"/>
              <a:gd name="connsiteX19-49825" fmla="*/ 5263491 w 6105267"/>
              <a:gd name="connsiteY19-49826" fmla="*/ 1642938 h 6858000"/>
              <a:gd name="connsiteX20-49827" fmla="*/ 5256552 w 6105267"/>
              <a:gd name="connsiteY20-49828" fmla="*/ 1672509 h 6858000"/>
              <a:gd name="connsiteX21-49829" fmla="*/ 5264549 w 6105267"/>
              <a:gd name="connsiteY21-49830" fmla="*/ 1837572 h 6858000"/>
              <a:gd name="connsiteX22-49831" fmla="*/ 5255696 w 6105267"/>
              <a:gd name="connsiteY22-49832" fmla="*/ 1953770 h 6858000"/>
              <a:gd name="connsiteX23-49833" fmla="*/ 5252592 w 6105267"/>
              <a:gd name="connsiteY23-49834" fmla="*/ 2092210 h 6858000"/>
              <a:gd name="connsiteX24-49835" fmla="*/ 5257248 w 6105267"/>
              <a:gd name="connsiteY24-49836" fmla="*/ 2203922 h 6858000"/>
              <a:gd name="connsiteX25-49837" fmla="*/ 5262551 w 6105267"/>
              <a:gd name="connsiteY25-49838" fmla="*/ 2288050 h 6858000"/>
              <a:gd name="connsiteX26-49839" fmla="*/ 5293877 w 6105267"/>
              <a:gd name="connsiteY26-49840" fmla="*/ 2368649 h 6858000"/>
              <a:gd name="connsiteX27-49841" fmla="*/ 5311338 w 6105267"/>
              <a:gd name="connsiteY27-49842" fmla="*/ 2404034 h 6858000"/>
              <a:gd name="connsiteX28-49843" fmla="*/ 5338366 w 6105267"/>
              <a:gd name="connsiteY28-49844" fmla="*/ 2465052 h 6858000"/>
              <a:gd name="connsiteX29-49845" fmla="*/ 5371263 w 6105267"/>
              <a:gd name="connsiteY29-49846" fmla="*/ 2586413 h 6858000"/>
              <a:gd name="connsiteX30-49847" fmla="*/ 5407503 w 6105267"/>
              <a:gd name="connsiteY30-49848" fmla="*/ 2786290 h 6858000"/>
              <a:gd name="connsiteX31-49849" fmla="*/ 5407356 w 6105267"/>
              <a:gd name="connsiteY31-49850" fmla="*/ 2787545 h 6858000"/>
              <a:gd name="connsiteX32-49851" fmla="*/ 5457023 w 6105267"/>
              <a:gd name="connsiteY32-49852" fmla="*/ 2858292 h 6858000"/>
              <a:gd name="connsiteX33-49853" fmla="*/ 5503944 w 6105267"/>
              <a:gd name="connsiteY33-49854" fmla="*/ 3123335 h 6858000"/>
              <a:gd name="connsiteX34-49855" fmla="*/ 5525532 w 6105267"/>
              <a:gd name="connsiteY34-49856" fmla="*/ 3258473 h 6858000"/>
              <a:gd name="connsiteX35-49857" fmla="*/ 5589758 w 6105267"/>
              <a:gd name="connsiteY35-49858" fmla="*/ 3453699 h 6858000"/>
              <a:gd name="connsiteX36-49859" fmla="*/ 5596144 w 6105267"/>
              <a:gd name="connsiteY36-49860" fmla="*/ 3534624 h 6858000"/>
              <a:gd name="connsiteX37-49861" fmla="*/ 5597750 w 6105267"/>
              <a:gd name="connsiteY37-49862" fmla="*/ 3534129 h 6858000"/>
              <a:gd name="connsiteX38-49863" fmla="*/ 5618377 w 6105267"/>
              <a:gd name="connsiteY38-49864" fmla="*/ 3588431 h 6858000"/>
              <a:gd name="connsiteX39-49865" fmla="*/ 5655472 w 6105267"/>
              <a:gd name="connsiteY39-49866" fmla="*/ 3678877 h 6858000"/>
              <a:gd name="connsiteX40-49867" fmla="*/ 5683015 w 6105267"/>
              <a:gd name="connsiteY40-49868" fmla="*/ 3762025 h 6858000"/>
              <a:gd name="connsiteX41-49869" fmla="*/ 5722836 w 6105267"/>
              <a:gd name="connsiteY41-49870" fmla="*/ 3814370 h 6858000"/>
              <a:gd name="connsiteX42-49871" fmla="*/ 5768491 w 6105267"/>
              <a:gd name="connsiteY42-49872" fmla="*/ 3914399 h 6858000"/>
              <a:gd name="connsiteX43-49873" fmla="*/ 5793123 w 6105267"/>
              <a:gd name="connsiteY43-49874" fmla="*/ 3969952 h 6858000"/>
              <a:gd name="connsiteX44-49875" fmla="*/ 5808321 w 6105267"/>
              <a:gd name="connsiteY44-49876" fmla="*/ 3988153 h 6858000"/>
              <a:gd name="connsiteX45-49877" fmla="*/ 5860672 w 6105267"/>
              <a:gd name="connsiteY45-49878" fmla="*/ 4061579 h 6858000"/>
              <a:gd name="connsiteX46-49879" fmla="*/ 5894095 w 6105267"/>
              <a:gd name="connsiteY46-49880" fmla="*/ 4128857 h 6858000"/>
              <a:gd name="connsiteX47-49881" fmla="*/ 5903513 w 6105267"/>
              <a:gd name="connsiteY47-49882" fmla="*/ 4187661 h 6858000"/>
              <a:gd name="connsiteX48-49883" fmla="*/ 5949086 w 6105267"/>
              <a:gd name="connsiteY48-49884" fmla="*/ 4366139 h 6858000"/>
              <a:gd name="connsiteX49-49885" fmla="*/ 5949261 w 6105267"/>
              <a:gd name="connsiteY49-49886" fmla="*/ 4449185 h 6858000"/>
              <a:gd name="connsiteX50-49887" fmla="*/ 5961816 w 6105267"/>
              <a:gd name="connsiteY50-49888" fmla="*/ 4494562 h 6858000"/>
              <a:gd name="connsiteX51-49889" fmla="*/ 5998138 w 6105267"/>
              <a:gd name="connsiteY51-49890" fmla="*/ 4697518 h 6858000"/>
              <a:gd name="connsiteX52-49891" fmla="*/ 6007819 w 6105267"/>
              <a:gd name="connsiteY52-49892" fmla="*/ 4858148 h 6858000"/>
              <a:gd name="connsiteX53-49893" fmla="*/ 6007749 w 6105267"/>
              <a:gd name="connsiteY53-49894" fmla="*/ 4964715 h 6858000"/>
              <a:gd name="connsiteX54-49895" fmla="*/ 6005269 w 6105267"/>
              <a:gd name="connsiteY54-49896" fmla="*/ 5150567 h 6858000"/>
              <a:gd name="connsiteX55-49897" fmla="*/ 6001127 w 6105267"/>
              <a:gd name="connsiteY55-49898" fmla="*/ 5164609 h 6858000"/>
              <a:gd name="connsiteX56-49899" fmla="*/ 5998514 w 6105267"/>
              <a:gd name="connsiteY56-49900" fmla="*/ 5189673 h 6858000"/>
              <a:gd name="connsiteX57-49901" fmla="*/ 6036748 w 6105267"/>
              <a:gd name="connsiteY57-49902" fmla="*/ 5322752 h 6858000"/>
              <a:gd name="connsiteX58-49903" fmla="*/ 6037677 w 6105267"/>
              <a:gd name="connsiteY58-49904" fmla="*/ 5354807 h 6858000"/>
              <a:gd name="connsiteX59-49905" fmla="*/ 6053435 w 6105267"/>
              <a:gd name="connsiteY59-49906" fmla="*/ 5387547 h 6858000"/>
              <a:gd name="connsiteX60-49907" fmla="*/ 6068640 w 6105267"/>
              <a:gd name="connsiteY60-49908" fmla="*/ 5474503 h 6858000"/>
              <a:gd name="connsiteX61-49909" fmla="*/ 6080922 w 6105267"/>
              <a:gd name="connsiteY61-49910" fmla="*/ 5561070 h 6858000"/>
              <a:gd name="connsiteX62-49911" fmla="*/ 6096949 w 6105267"/>
              <a:gd name="connsiteY62-49912" fmla="*/ 5648179 h 6858000"/>
              <a:gd name="connsiteX63-49913" fmla="*/ 6096746 w 6105267"/>
              <a:gd name="connsiteY63-49914" fmla="*/ 5862844 h 6858000"/>
              <a:gd name="connsiteX64-49915" fmla="*/ 6045436 w 6105267"/>
              <a:gd name="connsiteY64-49916" fmla="*/ 6124480 h 6858000"/>
              <a:gd name="connsiteX65-49917" fmla="*/ 6030489 w 6105267"/>
              <a:gd name="connsiteY65-49918" fmla="*/ 6317666 h 6858000"/>
              <a:gd name="connsiteX66-49919" fmla="*/ 6007492 w 6105267"/>
              <a:gd name="connsiteY66-49920" fmla="*/ 6440818 h 6858000"/>
              <a:gd name="connsiteX67-49921" fmla="*/ 6009467 w 6105267"/>
              <a:gd name="connsiteY67-49922" fmla="*/ 6487076 h 6858000"/>
              <a:gd name="connsiteX68-49923" fmla="*/ 5995064 w 6105267"/>
              <a:gd name="connsiteY68-49924" fmla="*/ 6540791 h 6858000"/>
              <a:gd name="connsiteX69-49925" fmla="*/ 5986207 w 6105267"/>
              <a:gd name="connsiteY69-49926" fmla="*/ 6695855 h 6858000"/>
              <a:gd name="connsiteX70-49927" fmla="*/ 5979428 w 6105267"/>
              <a:gd name="connsiteY70-49928" fmla="*/ 6754678 h 6858000"/>
              <a:gd name="connsiteX71-49929" fmla="*/ 5984543 w 6105267"/>
              <a:gd name="connsiteY71-49930" fmla="*/ 6811016 h 6858000"/>
              <a:gd name="connsiteX72-49931" fmla="*/ 5979671 w 6105267"/>
              <a:gd name="connsiteY72-49932" fmla="*/ 6858000 h 6858000"/>
              <a:gd name="connsiteX73-49933" fmla="*/ 0 w 6105267"/>
              <a:gd name="connsiteY73-49934" fmla="*/ 6858000 h 6858000"/>
              <a:gd name="connsiteX74-49935" fmla="*/ 0 w 6105267"/>
              <a:gd name="connsiteY74-49936" fmla="*/ 0 h 6858000"/>
              <a:gd name="connsiteX0-49937" fmla="*/ 0 w 6105267"/>
              <a:gd name="connsiteY0-49938" fmla="*/ 0 h 6858000"/>
              <a:gd name="connsiteX1-49939" fmla="*/ 4965888 w 6105267"/>
              <a:gd name="connsiteY1-49940" fmla="*/ 0 h 6858000"/>
              <a:gd name="connsiteX2-49941" fmla="*/ 4967767 w 6105267"/>
              <a:gd name="connsiteY2-49942" fmla="*/ 7930 h 6858000"/>
              <a:gd name="connsiteX3-49943" fmla="*/ 4979444 w 6105267"/>
              <a:gd name="connsiteY3-49944" fmla="*/ 43921 h 6858000"/>
              <a:gd name="connsiteX4-49945" fmla="*/ 5075458 w 6105267"/>
              <a:gd name="connsiteY4-49946" fmla="*/ 264355 h 6858000"/>
              <a:gd name="connsiteX5-49947" fmla="*/ 5081175 w 6105267"/>
              <a:gd name="connsiteY5-49948" fmla="*/ 277448 h 6858000"/>
              <a:gd name="connsiteX6-49949" fmla="*/ 5097011 w 6105267"/>
              <a:gd name="connsiteY6-49950" fmla="*/ 355616 h 6858000"/>
              <a:gd name="connsiteX7-49951" fmla="*/ 5153000 w 6105267"/>
              <a:gd name="connsiteY7-49952" fmla="*/ 507134 h 6858000"/>
              <a:gd name="connsiteX8-49953" fmla="*/ 5171282 w 6105267"/>
              <a:gd name="connsiteY8-49954" fmla="*/ 602071 h 6858000"/>
              <a:gd name="connsiteX9-49955" fmla="*/ 5189051 w 6105267"/>
              <a:gd name="connsiteY9-49956" fmla="*/ 782518 h 6858000"/>
              <a:gd name="connsiteX10-49957" fmla="*/ 5218707 w 6105267"/>
              <a:gd name="connsiteY10-49958" fmla="*/ 886387 h 6858000"/>
              <a:gd name="connsiteX11-49959" fmla="*/ 5221281 w 6105267"/>
              <a:gd name="connsiteY11-49960" fmla="*/ 920873 h 6858000"/>
              <a:gd name="connsiteX12-49961" fmla="*/ 5201018 w 6105267"/>
              <a:gd name="connsiteY12-49962" fmla="*/ 1095027 h 6858000"/>
              <a:gd name="connsiteX13-49963" fmla="*/ 5205902 w 6105267"/>
              <a:gd name="connsiteY13-49964" fmla="*/ 1203021 h 6858000"/>
              <a:gd name="connsiteX14-49965" fmla="*/ 5207532 w 6105267"/>
              <a:gd name="connsiteY14-49966" fmla="*/ 1278975 h 6858000"/>
              <a:gd name="connsiteX15-49967" fmla="*/ 5225968 w 6105267"/>
              <a:gd name="connsiteY15-49968" fmla="*/ 1357994 h 6858000"/>
              <a:gd name="connsiteX16-49969" fmla="*/ 5226675 w 6105267"/>
              <a:gd name="connsiteY16-49970" fmla="*/ 1385685 h 6858000"/>
              <a:gd name="connsiteX17-49971" fmla="*/ 5237226 w 6105267"/>
              <a:gd name="connsiteY17-49972" fmla="*/ 1441327 h 6858000"/>
              <a:gd name="connsiteX18-49973" fmla="*/ 5255653 w 6105267"/>
              <a:gd name="connsiteY18-49974" fmla="*/ 1524712 h 6858000"/>
              <a:gd name="connsiteX19-49975" fmla="*/ 5263491 w 6105267"/>
              <a:gd name="connsiteY19-49976" fmla="*/ 1642938 h 6858000"/>
              <a:gd name="connsiteX20-49977" fmla="*/ 5256552 w 6105267"/>
              <a:gd name="connsiteY20-49978" fmla="*/ 1672509 h 6858000"/>
              <a:gd name="connsiteX21-49979" fmla="*/ 5264549 w 6105267"/>
              <a:gd name="connsiteY21-49980" fmla="*/ 1837572 h 6858000"/>
              <a:gd name="connsiteX22-49981" fmla="*/ 5255696 w 6105267"/>
              <a:gd name="connsiteY22-49982" fmla="*/ 1953770 h 6858000"/>
              <a:gd name="connsiteX23-49983" fmla="*/ 5252592 w 6105267"/>
              <a:gd name="connsiteY23-49984" fmla="*/ 2092210 h 6858000"/>
              <a:gd name="connsiteX24-49985" fmla="*/ 5257248 w 6105267"/>
              <a:gd name="connsiteY24-49986" fmla="*/ 2203922 h 6858000"/>
              <a:gd name="connsiteX25-49987" fmla="*/ 5262551 w 6105267"/>
              <a:gd name="connsiteY25-49988" fmla="*/ 2288050 h 6858000"/>
              <a:gd name="connsiteX26-49989" fmla="*/ 5293877 w 6105267"/>
              <a:gd name="connsiteY26-49990" fmla="*/ 2368649 h 6858000"/>
              <a:gd name="connsiteX27-49991" fmla="*/ 5311338 w 6105267"/>
              <a:gd name="connsiteY27-49992" fmla="*/ 2404034 h 6858000"/>
              <a:gd name="connsiteX28-49993" fmla="*/ 5338366 w 6105267"/>
              <a:gd name="connsiteY28-49994" fmla="*/ 2465052 h 6858000"/>
              <a:gd name="connsiteX29-49995" fmla="*/ 5371263 w 6105267"/>
              <a:gd name="connsiteY29-49996" fmla="*/ 2586413 h 6858000"/>
              <a:gd name="connsiteX30-49997" fmla="*/ 5407503 w 6105267"/>
              <a:gd name="connsiteY30-49998" fmla="*/ 2786290 h 6858000"/>
              <a:gd name="connsiteX31-49999" fmla="*/ 5407356 w 6105267"/>
              <a:gd name="connsiteY31-50000" fmla="*/ 2787545 h 6858000"/>
              <a:gd name="connsiteX32-50001" fmla="*/ 5448870 w 6105267"/>
              <a:gd name="connsiteY32-50002" fmla="*/ 2838305 h 6858000"/>
              <a:gd name="connsiteX33-50003" fmla="*/ 5503944 w 6105267"/>
              <a:gd name="connsiteY33-50004" fmla="*/ 3123335 h 6858000"/>
              <a:gd name="connsiteX34-50005" fmla="*/ 5525532 w 6105267"/>
              <a:gd name="connsiteY34-50006" fmla="*/ 3258473 h 6858000"/>
              <a:gd name="connsiteX35-50007" fmla="*/ 5589758 w 6105267"/>
              <a:gd name="connsiteY35-50008" fmla="*/ 3453699 h 6858000"/>
              <a:gd name="connsiteX36-50009" fmla="*/ 5596144 w 6105267"/>
              <a:gd name="connsiteY36-50010" fmla="*/ 3534624 h 6858000"/>
              <a:gd name="connsiteX37-50011" fmla="*/ 5597750 w 6105267"/>
              <a:gd name="connsiteY37-50012" fmla="*/ 3534129 h 6858000"/>
              <a:gd name="connsiteX38-50013" fmla="*/ 5618377 w 6105267"/>
              <a:gd name="connsiteY38-50014" fmla="*/ 3588431 h 6858000"/>
              <a:gd name="connsiteX39-50015" fmla="*/ 5655472 w 6105267"/>
              <a:gd name="connsiteY39-50016" fmla="*/ 3678877 h 6858000"/>
              <a:gd name="connsiteX40-50017" fmla="*/ 5683015 w 6105267"/>
              <a:gd name="connsiteY40-50018" fmla="*/ 3762025 h 6858000"/>
              <a:gd name="connsiteX41-50019" fmla="*/ 5722836 w 6105267"/>
              <a:gd name="connsiteY41-50020" fmla="*/ 3814370 h 6858000"/>
              <a:gd name="connsiteX42-50021" fmla="*/ 5768491 w 6105267"/>
              <a:gd name="connsiteY42-50022" fmla="*/ 3914399 h 6858000"/>
              <a:gd name="connsiteX43-50023" fmla="*/ 5793123 w 6105267"/>
              <a:gd name="connsiteY43-50024" fmla="*/ 3969952 h 6858000"/>
              <a:gd name="connsiteX44-50025" fmla="*/ 5808321 w 6105267"/>
              <a:gd name="connsiteY44-50026" fmla="*/ 3988153 h 6858000"/>
              <a:gd name="connsiteX45-50027" fmla="*/ 5860672 w 6105267"/>
              <a:gd name="connsiteY45-50028" fmla="*/ 4061579 h 6858000"/>
              <a:gd name="connsiteX46-50029" fmla="*/ 5894095 w 6105267"/>
              <a:gd name="connsiteY46-50030" fmla="*/ 4128857 h 6858000"/>
              <a:gd name="connsiteX47-50031" fmla="*/ 5903513 w 6105267"/>
              <a:gd name="connsiteY47-50032" fmla="*/ 4187661 h 6858000"/>
              <a:gd name="connsiteX48-50033" fmla="*/ 5949086 w 6105267"/>
              <a:gd name="connsiteY48-50034" fmla="*/ 4366139 h 6858000"/>
              <a:gd name="connsiteX49-50035" fmla="*/ 5949261 w 6105267"/>
              <a:gd name="connsiteY49-50036" fmla="*/ 4449185 h 6858000"/>
              <a:gd name="connsiteX50-50037" fmla="*/ 5961816 w 6105267"/>
              <a:gd name="connsiteY50-50038" fmla="*/ 4494562 h 6858000"/>
              <a:gd name="connsiteX51-50039" fmla="*/ 5998138 w 6105267"/>
              <a:gd name="connsiteY51-50040" fmla="*/ 4697518 h 6858000"/>
              <a:gd name="connsiteX52-50041" fmla="*/ 6007819 w 6105267"/>
              <a:gd name="connsiteY52-50042" fmla="*/ 4858148 h 6858000"/>
              <a:gd name="connsiteX53-50043" fmla="*/ 6007749 w 6105267"/>
              <a:gd name="connsiteY53-50044" fmla="*/ 4964715 h 6858000"/>
              <a:gd name="connsiteX54-50045" fmla="*/ 6005269 w 6105267"/>
              <a:gd name="connsiteY54-50046" fmla="*/ 5150567 h 6858000"/>
              <a:gd name="connsiteX55-50047" fmla="*/ 6001127 w 6105267"/>
              <a:gd name="connsiteY55-50048" fmla="*/ 5164609 h 6858000"/>
              <a:gd name="connsiteX56-50049" fmla="*/ 5998514 w 6105267"/>
              <a:gd name="connsiteY56-50050" fmla="*/ 5189673 h 6858000"/>
              <a:gd name="connsiteX57-50051" fmla="*/ 6036748 w 6105267"/>
              <a:gd name="connsiteY57-50052" fmla="*/ 5322752 h 6858000"/>
              <a:gd name="connsiteX58-50053" fmla="*/ 6037677 w 6105267"/>
              <a:gd name="connsiteY58-50054" fmla="*/ 5354807 h 6858000"/>
              <a:gd name="connsiteX59-50055" fmla="*/ 6053435 w 6105267"/>
              <a:gd name="connsiteY59-50056" fmla="*/ 5387547 h 6858000"/>
              <a:gd name="connsiteX60-50057" fmla="*/ 6068640 w 6105267"/>
              <a:gd name="connsiteY60-50058" fmla="*/ 5474503 h 6858000"/>
              <a:gd name="connsiteX61-50059" fmla="*/ 6080922 w 6105267"/>
              <a:gd name="connsiteY61-50060" fmla="*/ 5561070 h 6858000"/>
              <a:gd name="connsiteX62-50061" fmla="*/ 6096949 w 6105267"/>
              <a:gd name="connsiteY62-50062" fmla="*/ 5648179 h 6858000"/>
              <a:gd name="connsiteX63-50063" fmla="*/ 6096746 w 6105267"/>
              <a:gd name="connsiteY63-50064" fmla="*/ 5862844 h 6858000"/>
              <a:gd name="connsiteX64-50065" fmla="*/ 6045436 w 6105267"/>
              <a:gd name="connsiteY64-50066" fmla="*/ 6124480 h 6858000"/>
              <a:gd name="connsiteX65-50067" fmla="*/ 6030489 w 6105267"/>
              <a:gd name="connsiteY65-50068" fmla="*/ 6317666 h 6858000"/>
              <a:gd name="connsiteX66-50069" fmla="*/ 6007492 w 6105267"/>
              <a:gd name="connsiteY66-50070" fmla="*/ 6440818 h 6858000"/>
              <a:gd name="connsiteX67-50071" fmla="*/ 6009467 w 6105267"/>
              <a:gd name="connsiteY67-50072" fmla="*/ 6487076 h 6858000"/>
              <a:gd name="connsiteX68-50073" fmla="*/ 5995064 w 6105267"/>
              <a:gd name="connsiteY68-50074" fmla="*/ 6540791 h 6858000"/>
              <a:gd name="connsiteX69-50075" fmla="*/ 5986207 w 6105267"/>
              <a:gd name="connsiteY69-50076" fmla="*/ 6695855 h 6858000"/>
              <a:gd name="connsiteX70-50077" fmla="*/ 5979428 w 6105267"/>
              <a:gd name="connsiteY70-50078" fmla="*/ 6754678 h 6858000"/>
              <a:gd name="connsiteX71-50079" fmla="*/ 5984543 w 6105267"/>
              <a:gd name="connsiteY71-50080" fmla="*/ 6811016 h 6858000"/>
              <a:gd name="connsiteX72-50081" fmla="*/ 5979671 w 6105267"/>
              <a:gd name="connsiteY72-50082" fmla="*/ 6858000 h 6858000"/>
              <a:gd name="connsiteX73-50083" fmla="*/ 0 w 6105267"/>
              <a:gd name="connsiteY73-50084" fmla="*/ 6858000 h 6858000"/>
              <a:gd name="connsiteX74-50085" fmla="*/ 0 w 6105267"/>
              <a:gd name="connsiteY74-50086" fmla="*/ 0 h 6858000"/>
              <a:gd name="connsiteX0-50087" fmla="*/ 0 w 6105267"/>
              <a:gd name="connsiteY0-50088" fmla="*/ 0 h 6858000"/>
              <a:gd name="connsiteX1-50089" fmla="*/ 4965888 w 6105267"/>
              <a:gd name="connsiteY1-50090" fmla="*/ 0 h 6858000"/>
              <a:gd name="connsiteX2-50091" fmla="*/ 4967767 w 6105267"/>
              <a:gd name="connsiteY2-50092" fmla="*/ 7930 h 6858000"/>
              <a:gd name="connsiteX3-50093" fmla="*/ 4979444 w 6105267"/>
              <a:gd name="connsiteY3-50094" fmla="*/ 43921 h 6858000"/>
              <a:gd name="connsiteX4-50095" fmla="*/ 5075458 w 6105267"/>
              <a:gd name="connsiteY4-50096" fmla="*/ 264355 h 6858000"/>
              <a:gd name="connsiteX5-50097" fmla="*/ 5081175 w 6105267"/>
              <a:gd name="connsiteY5-50098" fmla="*/ 277448 h 6858000"/>
              <a:gd name="connsiteX6-50099" fmla="*/ 5097011 w 6105267"/>
              <a:gd name="connsiteY6-50100" fmla="*/ 355616 h 6858000"/>
              <a:gd name="connsiteX7-50101" fmla="*/ 5153000 w 6105267"/>
              <a:gd name="connsiteY7-50102" fmla="*/ 507134 h 6858000"/>
              <a:gd name="connsiteX8-50103" fmla="*/ 5171282 w 6105267"/>
              <a:gd name="connsiteY8-50104" fmla="*/ 602071 h 6858000"/>
              <a:gd name="connsiteX9-50105" fmla="*/ 5189051 w 6105267"/>
              <a:gd name="connsiteY9-50106" fmla="*/ 782518 h 6858000"/>
              <a:gd name="connsiteX10-50107" fmla="*/ 5218707 w 6105267"/>
              <a:gd name="connsiteY10-50108" fmla="*/ 886387 h 6858000"/>
              <a:gd name="connsiteX11-50109" fmla="*/ 5221281 w 6105267"/>
              <a:gd name="connsiteY11-50110" fmla="*/ 920873 h 6858000"/>
              <a:gd name="connsiteX12-50111" fmla="*/ 5201018 w 6105267"/>
              <a:gd name="connsiteY12-50112" fmla="*/ 1095027 h 6858000"/>
              <a:gd name="connsiteX13-50113" fmla="*/ 5205902 w 6105267"/>
              <a:gd name="connsiteY13-50114" fmla="*/ 1203021 h 6858000"/>
              <a:gd name="connsiteX14-50115" fmla="*/ 5207532 w 6105267"/>
              <a:gd name="connsiteY14-50116" fmla="*/ 1278975 h 6858000"/>
              <a:gd name="connsiteX15-50117" fmla="*/ 5225968 w 6105267"/>
              <a:gd name="connsiteY15-50118" fmla="*/ 1357994 h 6858000"/>
              <a:gd name="connsiteX16-50119" fmla="*/ 5226675 w 6105267"/>
              <a:gd name="connsiteY16-50120" fmla="*/ 1385685 h 6858000"/>
              <a:gd name="connsiteX17-50121" fmla="*/ 5237226 w 6105267"/>
              <a:gd name="connsiteY17-50122" fmla="*/ 1441327 h 6858000"/>
              <a:gd name="connsiteX18-50123" fmla="*/ 5255653 w 6105267"/>
              <a:gd name="connsiteY18-50124" fmla="*/ 1524712 h 6858000"/>
              <a:gd name="connsiteX19-50125" fmla="*/ 5263491 w 6105267"/>
              <a:gd name="connsiteY19-50126" fmla="*/ 1642938 h 6858000"/>
              <a:gd name="connsiteX20-50127" fmla="*/ 5256552 w 6105267"/>
              <a:gd name="connsiteY20-50128" fmla="*/ 1672509 h 6858000"/>
              <a:gd name="connsiteX21-50129" fmla="*/ 5264549 w 6105267"/>
              <a:gd name="connsiteY21-50130" fmla="*/ 1837572 h 6858000"/>
              <a:gd name="connsiteX22-50131" fmla="*/ 5255696 w 6105267"/>
              <a:gd name="connsiteY22-50132" fmla="*/ 1953770 h 6858000"/>
              <a:gd name="connsiteX23-50133" fmla="*/ 5252592 w 6105267"/>
              <a:gd name="connsiteY23-50134" fmla="*/ 2092210 h 6858000"/>
              <a:gd name="connsiteX24-50135" fmla="*/ 5257248 w 6105267"/>
              <a:gd name="connsiteY24-50136" fmla="*/ 2203922 h 6858000"/>
              <a:gd name="connsiteX25-50137" fmla="*/ 5262551 w 6105267"/>
              <a:gd name="connsiteY25-50138" fmla="*/ 2288050 h 6858000"/>
              <a:gd name="connsiteX26-50139" fmla="*/ 5293877 w 6105267"/>
              <a:gd name="connsiteY26-50140" fmla="*/ 2368649 h 6858000"/>
              <a:gd name="connsiteX27-50141" fmla="*/ 5311338 w 6105267"/>
              <a:gd name="connsiteY27-50142" fmla="*/ 2404034 h 6858000"/>
              <a:gd name="connsiteX28-50143" fmla="*/ 5338366 w 6105267"/>
              <a:gd name="connsiteY28-50144" fmla="*/ 2465052 h 6858000"/>
              <a:gd name="connsiteX29-50145" fmla="*/ 5371263 w 6105267"/>
              <a:gd name="connsiteY29-50146" fmla="*/ 2586413 h 6858000"/>
              <a:gd name="connsiteX30-50147" fmla="*/ 5407503 w 6105267"/>
              <a:gd name="connsiteY30-50148" fmla="*/ 2786290 h 6858000"/>
              <a:gd name="connsiteX31-50149" fmla="*/ 5407356 w 6105267"/>
              <a:gd name="connsiteY31-50150" fmla="*/ 2787545 h 6858000"/>
              <a:gd name="connsiteX32-50151" fmla="*/ 5448870 w 6105267"/>
              <a:gd name="connsiteY32-50152" fmla="*/ 2838305 h 6858000"/>
              <a:gd name="connsiteX33-50153" fmla="*/ 5503944 w 6105267"/>
              <a:gd name="connsiteY33-50154" fmla="*/ 3123335 h 6858000"/>
              <a:gd name="connsiteX34-50155" fmla="*/ 5525532 w 6105267"/>
              <a:gd name="connsiteY34-50156" fmla="*/ 3258473 h 6858000"/>
              <a:gd name="connsiteX35-50157" fmla="*/ 5589758 w 6105267"/>
              <a:gd name="connsiteY35-50158" fmla="*/ 3453699 h 6858000"/>
              <a:gd name="connsiteX36-50159" fmla="*/ 5596144 w 6105267"/>
              <a:gd name="connsiteY36-50160" fmla="*/ 3534624 h 6858000"/>
              <a:gd name="connsiteX37-50161" fmla="*/ 5597750 w 6105267"/>
              <a:gd name="connsiteY37-50162" fmla="*/ 3534129 h 6858000"/>
              <a:gd name="connsiteX38-50163" fmla="*/ 5655472 w 6105267"/>
              <a:gd name="connsiteY38-50164" fmla="*/ 3678877 h 6858000"/>
              <a:gd name="connsiteX39-50165" fmla="*/ 5683015 w 6105267"/>
              <a:gd name="connsiteY39-50166" fmla="*/ 3762025 h 6858000"/>
              <a:gd name="connsiteX40-50167" fmla="*/ 5722836 w 6105267"/>
              <a:gd name="connsiteY40-50168" fmla="*/ 3814370 h 6858000"/>
              <a:gd name="connsiteX41-50169" fmla="*/ 5768491 w 6105267"/>
              <a:gd name="connsiteY41-50170" fmla="*/ 3914399 h 6858000"/>
              <a:gd name="connsiteX42-50171" fmla="*/ 5793123 w 6105267"/>
              <a:gd name="connsiteY42-50172" fmla="*/ 3969952 h 6858000"/>
              <a:gd name="connsiteX43-50173" fmla="*/ 5808321 w 6105267"/>
              <a:gd name="connsiteY43-50174" fmla="*/ 3988153 h 6858000"/>
              <a:gd name="connsiteX44-50175" fmla="*/ 5860672 w 6105267"/>
              <a:gd name="connsiteY44-50176" fmla="*/ 4061579 h 6858000"/>
              <a:gd name="connsiteX45-50177" fmla="*/ 5894095 w 6105267"/>
              <a:gd name="connsiteY45-50178" fmla="*/ 4128857 h 6858000"/>
              <a:gd name="connsiteX46-50179" fmla="*/ 5903513 w 6105267"/>
              <a:gd name="connsiteY46-50180" fmla="*/ 4187661 h 6858000"/>
              <a:gd name="connsiteX47-50181" fmla="*/ 5949086 w 6105267"/>
              <a:gd name="connsiteY47-50182" fmla="*/ 4366139 h 6858000"/>
              <a:gd name="connsiteX48-50183" fmla="*/ 5949261 w 6105267"/>
              <a:gd name="connsiteY48-50184" fmla="*/ 4449185 h 6858000"/>
              <a:gd name="connsiteX49-50185" fmla="*/ 5961816 w 6105267"/>
              <a:gd name="connsiteY49-50186" fmla="*/ 4494562 h 6858000"/>
              <a:gd name="connsiteX50-50187" fmla="*/ 5998138 w 6105267"/>
              <a:gd name="connsiteY50-50188" fmla="*/ 4697518 h 6858000"/>
              <a:gd name="connsiteX51-50189" fmla="*/ 6007819 w 6105267"/>
              <a:gd name="connsiteY51-50190" fmla="*/ 4858148 h 6858000"/>
              <a:gd name="connsiteX52-50191" fmla="*/ 6007749 w 6105267"/>
              <a:gd name="connsiteY52-50192" fmla="*/ 4964715 h 6858000"/>
              <a:gd name="connsiteX53-50193" fmla="*/ 6005269 w 6105267"/>
              <a:gd name="connsiteY53-50194" fmla="*/ 5150567 h 6858000"/>
              <a:gd name="connsiteX54-50195" fmla="*/ 6001127 w 6105267"/>
              <a:gd name="connsiteY54-50196" fmla="*/ 5164609 h 6858000"/>
              <a:gd name="connsiteX55-50197" fmla="*/ 5998514 w 6105267"/>
              <a:gd name="connsiteY55-50198" fmla="*/ 5189673 h 6858000"/>
              <a:gd name="connsiteX56-50199" fmla="*/ 6036748 w 6105267"/>
              <a:gd name="connsiteY56-50200" fmla="*/ 5322752 h 6858000"/>
              <a:gd name="connsiteX57-50201" fmla="*/ 6037677 w 6105267"/>
              <a:gd name="connsiteY57-50202" fmla="*/ 5354807 h 6858000"/>
              <a:gd name="connsiteX58-50203" fmla="*/ 6053435 w 6105267"/>
              <a:gd name="connsiteY58-50204" fmla="*/ 5387547 h 6858000"/>
              <a:gd name="connsiteX59-50205" fmla="*/ 6068640 w 6105267"/>
              <a:gd name="connsiteY59-50206" fmla="*/ 5474503 h 6858000"/>
              <a:gd name="connsiteX60-50207" fmla="*/ 6080922 w 6105267"/>
              <a:gd name="connsiteY60-50208" fmla="*/ 5561070 h 6858000"/>
              <a:gd name="connsiteX61-50209" fmla="*/ 6096949 w 6105267"/>
              <a:gd name="connsiteY61-50210" fmla="*/ 5648179 h 6858000"/>
              <a:gd name="connsiteX62-50211" fmla="*/ 6096746 w 6105267"/>
              <a:gd name="connsiteY62-50212" fmla="*/ 5862844 h 6858000"/>
              <a:gd name="connsiteX63-50213" fmla="*/ 6045436 w 6105267"/>
              <a:gd name="connsiteY63-50214" fmla="*/ 6124480 h 6858000"/>
              <a:gd name="connsiteX64-50215" fmla="*/ 6030489 w 6105267"/>
              <a:gd name="connsiteY64-50216" fmla="*/ 6317666 h 6858000"/>
              <a:gd name="connsiteX65-50217" fmla="*/ 6007492 w 6105267"/>
              <a:gd name="connsiteY65-50218" fmla="*/ 6440818 h 6858000"/>
              <a:gd name="connsiteX66-50219" fmla="*/ 6009467 w 6105267"/>
              <a:gd name="connsiteY66-50220" fmla="*/ 6487076 h 6858000"/>
              <a:gd name="connsiteX67-50221" fmla="*/ 5995064 w 6105267"/>
              <a:gd name="connsiteY67-50222" fmla="*/ 6540791 h 6858000"/>
              <a:gd name="connsiteX68-50223" fmla="*/ 5986207 w 6105267"/>
              <a:gd name="connsiteY68-50224" fmla="*/ 6695855 h 6858000"/>
              <a:gd name="connsiteX69-50225" fmla="*/ 5979428 w 6105267"/>
              <a:gd name="connsiteY69-50226" fmla="*/ 6754678 h 6858000"/>
              <a:gd name="connsiteX70-50227" fmla="*/ 5984543 w 6105267"/>
              <a:gd name="connsiteY70-50228" fmla="*/ 6811016 h 6858000"/>
              <a:gd name="connsiteX71-50229" fmla="*/ 5979671 w 6105267"/>
              <a:gd name="connsiteY71-50230" fmla="*/ 6858000 h 6858000"/>
              <a:gd name="connsiteX72-50231" fmla="*/ 0 w 6105267"/>
              <a:gd name="connsiteY72-50232" fmla="*/ 6858000 h 6858000"/>
              <a:gd name="connsiteX73-50233" fmla="*/ 0 w 6105267"/>
              <a:gd name="connsiteY73-50234" fmla="*/ 0 h 6858000"/>
              <a:gd name="connsiteX0-50235" fmla="*/ 0 w 6105267"/>
              <a:gd name="connsiteY0-50236" fmla="*/ 0 h 6858000"/>
              <a:gd name="connsiteX1-50237" fmla="*/ 4965888 w 6105267"/>
              <a:gd name="connsiteY1-50238" fmla="*/ 0 h 6858000"/>
              <a:gd name="connsiteX2-50239" fmla="*/ 4967767 w 6105267"/>
              <a:gd name="connsiteY2-50240" fmla="*/ 7930 h 6858000"/>
              <a:gd name="connsiteX3-50241" fmla="*/ 4979444 w 6105267"/>
              <a:gd name="connsiteY3-50242" fmla="*/ 43921 h 6858000"/>
              <a:gd name="connsiteX4-50243" fmla="*/ 5075458 w 6105267"/>
              <a:gd name="connsiteY4-50244" fmla="*/ 264355 h 6858000"/>
              <a:gd name="connsiteX5-50245" fmla="*/ 5081175 w 6105267"/>
              <a:gd name="connsiteY5-50246" fmla="*/ 277448 h 6858000"/>
              <a:gd name="connsiteX6-50247" fmla="*/ 5097011 w 6105267"/>
              <a:gd name="connsiteY6-50248" fmla="*/ 355616 h 6858000"/>
              <a:gd name="connsiteX7-50249" fmla="*/ 5153000 w 6105267"/>
              <a:gd name="connsiteY7-50250" fmla="*/ 507134 h 6858000"/>
              <a:gd name="connsiteX8-50251" fmla="*/ 5171282 w 6105267"/>
              <a:gd name="connsiteY8-50252" fmla="*/ 602071 h 6858000"/>
              <a:gd name="connsiteX9-50253" fmla="*/ 5189051 w 6105267"/>
              <a:gd name="connsiteY9-50254" fmla="*/ 782518 h 6858000"/>
              <a:gd name="connsiteX10-50255" fmla="*/ 5218707 w 6105267"/>
              <a:gd name="connsiteY10-50256" fmla="*/ 886387 h 6858000"/>
              <a:gd name="connsiteX11-50257" fmla="*/ 5221281 w 6105267"/>
              <a:gd name="connsiteY11-50258" fmla="*/ 920873 h 6858000"/>
              <a:gd name="connsiteX12-50259" fmla="*/ 5201018 w 6105267"/>
              <a:gd name="connsiteY12-50260" fmla="*/ 1095027 h 6858000"/>
              <a:gd name="connsiteX13-50261" fmla="*/ 5205902 w 6105267"/>
              <a:gd name="connsiteY13-50262" fmla="*/ 1203021 h 6858000"/>
              <a:gd name="connsiteX14-50263" fmla="*/ 5207532 w 6105267"/>
              <a:gd name="connsiteY14-50264" fmla="*/ 1278975 h 6858000"/>
              <a:gd name="connsiteX15-50265" fmla="*/ 5225968 w 6105267"/>
              <a:gd name="connsiteY15-50266" fmla="*/ 1357994 h 6858000"/>
              <a:gd name="connsiteX16-50267" fmla="*/ 5226675 w 6105267"/>
              <a:gd name="connsiteY16-50268" fmla="*/ 1385685 h 6858000"/>
              <a:gd name="connsiteX17-50269" fmla="*/ 5237226 w 6105267"/>
              <a:gd name="connsiteY17-50270" fmla="*/ 1441327 h 6858000"/>
              <a:gd name="connsiteX18-50271" fmla="*/ 5255653 w 6105267"/>
              <a:gd name="connsiteY18-50272" fmla="*/ 1524712 h 6858000"/>
              <a:gd name="connsiteX19-50273" fmla="*/ 5263491 w 6105267"/>
              <a:gd name="connsiteY19-50274" fmla="*/ 1642938 h 6858000"/>
              <a:gd name="connsiteX20-50275" fmla="*/ 5256552 w 6105267"/>
              <a:gd name="connsiteY20-50276" fmla="*/ 1672509 h 6858000"/>
              <a:gd name="connsiteX21-50277" fmla="*/ 5264549 w 6105267"/>
              <a:gd name="connsiteY21-50278" fmla="*/ 1837572 h 6858000"/>
              <a:gd name="connsiteX22-50279" fmla="*/ 5255696 w 6105267"/>
              <a:gd name="connsiteY22-50280" fmla="*/ 1953770 h 6858000"/>
              <a:gd name="connsiteX23-50281" fmla="*/ 5252592 w 6105267"/>
              <a:gd name="connsiteY23-50282" fmla="*/ 2092210 h 6858000"/>
              <a:gd name="connsiteX24-50283" fmla="*/ 5257248 w 6105267"/>
              <a:gd name="connsiteY24-50284" fmla="*/ 2203922 h 6858000"/>
              <a:gd name="connsiteX25-50285" fmla="*/ 5262551 w 6105267"/>
              <a:gd name="connsiteY25-50286" fmla="*/ 2288050 h 6858000"/>
              <a:gd name="connsiteX26-50287" fmla="*/ 5293877 w 6105267"/>
              <a:gd name="connsiteY26-50288" fmla="*/ 2368649 h 6858000"/>
              <a:gd name="connsiteX27-50289" fmla="*/ 5311338 w 6105267"/>
              <a:gd name="connsiteY27-50290" fmla="*/ 2404034 h 6858000"/>
              <a:gd name="connsiteX28-50291" fmla="*/ 5338366 w 6105267"/>
              <a:gd name="connsiteY28-50292" fmla="*/ 2465052 h 6858000"/>
              <a:gd name="connsiteX29-50293" fmla="*/ 5371263 w 6105267"/>
              <a:gd name="connsiteY29-50294" fmla="*/ 2586413 h 6858000"/>
              <a:gd name="connsiteX30-50295" fmla="*/ 5407503 w 6105267"/>
              <a:gd name="connsiteY30-50296" fmla="*/ 2786290 h 6858000"/>
              <a:gd name="connsiteX31-50297" fmla="*/ 5407356 w 6105267"/>
              <a:gd name="connsiteY31-50298" fmla="*/ 2787545 h 6858000"/>
              <a:gd name="connsiteX32-50299" fmla="*/ 5448870 w 6105267"/>
              <a:gd name="connsiteY32-50300" fmla="*/ 2838305 h 6858000"/>
              <a:gd name="connsiteX33-50301" fmla="*/ 5503944 w 6105267"/>
              <a:gd name="connsiteY33-50302" fmla="*/ 3123335 h 6858000"/>
              <a:gd name="connsiteX34-50303" fmla="*/ 5525532 w 6105267"/>
              <a:gd name="connsiteY34-50304" fmla="*/ 3258473 h 6858000"/>
              <a:gd name="connsiteX35-50305" fmla="*/ 5589758 w 6105267"/>
              <a:gd name="connsiteY35-50306" fmla="*/ 3453699 h 6858000"/>
              <a:gd name="connsiteX36-50307" fmla="*/ 5596144 w 6105267"/>
              <a:gd name="connsiteY36-50308" fmla="*/ 3534624 h 6858000"/>
              <a:gd name="connsiteX37-50309" fmla="*/ 5597750 w 6105267"/>
              <a:gd name="connsiteY37-50310" fmla="*/ 3534129 h 6858000"/>
              <a:gd name="connsiteX38-50311" fmla="*/ 5683015 w 6105267"/>
              <a:gd name="connsiteY38-50312" fmla="*/ 3762025 h 6858000"/>
              <a:gd name="connsiteX39-50313" fmla="*/ 5722836 w 6105267"/>
              <a:gd name="connsiteY39-50314" fmla="*/ 3814370 h 6858000"/>
              <a:gd name="connsiteX40-50315" fmla="*/ 5768491 w 6105267"/>
              <a:gd name="connsiteY40-50316" fmla="*/ 3914399 h 6858000"/>
              <a:gd name="connsiteX41-50317" fmla="*/ 5793123 w 6105267"/>
              <a:gd name="connsiteY41-50318" fmla="*/ 3969952 h 6858000"/>
              <a:gd name="connsiteX42-50319" fmla="*/ 5808321 w 6105267"/>
              <a:gd name="connsiteY42-50320" fmla="*/ 3988153 h 6858000"/>
              <a:gd name="connsiteX43-50321" fmla="*/ 5860672 w 6105267"/>
              <a:gd name="connsiteY43-50322" fmla="*/ 4061579 h 6858000"/>
              <a:gd name="connsiteX44-50323" fmla="*/ 5894095 w 6105267"/>
              <a:gd name="connsiteY44-50324" fmla="*/ 4128857 h 6858000"/>
              <a:gd name="connsiteX45-50325" fmla="*/ 5903513 w 6105267"/>
              <a:gd name="connsiteY45-50326" fmla="*/ 4187661 h 6858000"/>
              <a:gd name="connsiteX46-50327" fmla="*/ 5949086 w 6105267"/>
              <a:gd name="connsiteY46-50328" fmla="*/ 4366139 h 6858000"/>
              <a:gd name="connsiteX47-50329" fmla="*/ 5949261 w 6105267"/>
              <a:gd name="connsiteY47-50330" fmla="*/ 4449185 h 6858000"/>
              <a:gd name="connsiteX48-50331" fmla="*/ 5961816 w 6105267"/>
              <a:gd name="connsiteY48-50332" fmla="*/ 4494562 h 6858000"/>
              <a:gd name="connsiteX49-50333" fmla="*/ 5998138 w 6105267"/>
              <a:gd name="connsiteY49-50334" fmla="*/ 4697518 h 6858000"/>
              <a:gd name="connsiteX50-50335" fmla="*/ 6007819 w 6105267"/>
              <a:gd name="connsiteY50-50336" fmla="*/ 4858148 h 6858000"/>
              <a:gd name="connsiteX51-50337" fmla="*/ 6007749 w 6105267"/>
              <a:gd name="connsiteY51-50338" fmla="*/ 4964715 h 6858000"/>
              <a:gd name="connsiteX52-50339" fmla="*/ 6005269 w 6105267"/>
              <a:gd name="connsiteY52-50340" fmla="*/ 5150567 h 6858000"/>
              <a:gd name="connsiteX53-50341" fmla="*/ 6001127 w 6105267"/>
              <a:gd name="connsiteY53-50342" fmla="*/ 5164609 h 6858000"/>
              <a:gd name="connsiteX54-50343" fmla="*/ 5998514 w 6105267"/>
              <a:gd name="connsiteY54-50344" fmla="*/ 5189673 h 6858000"/>
              <a:gd name="connsiteX55-50345" fmla="*/ 6036748 w 6105267"/>
              <a:gd name="connsiteY55-50346" fmla="*/ 5322752 h 6858000"/>
              <a:gd name="connsiteX56-50347" fmla="*/ 6037677 w 6105267"/>
              <a:gd name="connsiteY56-50348" fmla="*/ 5354807 h 6858000"/>
              <a:gd name="connsiteX57-50349" fmla="*/ 6053435 w 6105267"/>
              <a:gd name="connsiteY57-50350" fmla="*/ 5387547 h 6858000"/>
              <a:gd name="connsiteX58-50351" fmla="*/ 6068640 w 6105267"/>
              <a:gd name="connsiteY58-50352" fmla="*/ 5474503 h 6858000"/>
              <a:gd name="connsiteX59-50353" fmla="*/ 6080922 w 6105267"/>
              <a:gd name="connsiteY59-50354" fmla="*/ 5561070 h 6858000"/>
              <a:gd name="connsiteX60-50355" fmla="*/ 6096949 w 6105267"/>
              <a:gd name="connsiteY60-50356" fmla="*/ 5648179 h 6858000"/>
              <a:gd name="connsiteX61-50357" fmla="*/ 6096746 w 6105267"/>
              <a:gd name="connsiteY61-50358" fmla="*/ 5862844 h 6858000"/>
              <a:gd name="connsiteX62-50359" fmla="*/ 6045436 w 6105267"/>
              <a:gd name="connsiteY62-50360" fmla="*/ 6124480 h 6858000"/>
              <a:gd name="connsiteX63-50361" fmla="*/ 6030489 w 6105267"/>
              <a:gd name="connsiteY63-50362" fmla="*/ 6317666 h 6858000"/>
              <a:gd name="connsiteX64-50363" fmla="*/ 6007492 w 6105267"/>
              <a:gd name="connsiteY64-50364" fmla="*/ 6440818 h 6858000"/>
              <a:gd name="connsiteX65-50365" fmla="*/ 6009467 w 6105267"/>
              <a:gd name="connsiteY65-50366" fmla="*/ 6487076 h 6858000"/>
              <a:gd name="connsiteX66-50367" fmla="*/ 5995064 w 6105267"/>
              <a:gd name="connsiteY66-50368" fmla="*/ 6540791 h 6858000"/>
              <a:gd name="connsiteX67-50369" fmla="*/ 5986207 w 6105267"/>
              <a:gd name="connsiteY67-50370" fmla="*/ 6695855 h 6858000"/>
              <a:gd name="connsiteX68-50371" fmla="*/ 5979428 w 6105267"/>
              <a:gd name="connsiteY68-50372" fmla="*/ 6754678 h 6858000"/>
              <a:gd name="connsiteX69-50373" fmla="*/ 5984543 w 6105267"/>
              <a:gd name="connsiteY69-50374" fmla="*/ 6811016 h 6858000"/>
              <a:gd name="connsiteX70-50375" fmla="*/ 5979671 w 6105267"/>
              <a:gd name="connsiteY70-50376" fmla="*/ 6858000 h 6858000"/>
              <a:gd name="connsiteX71-50377" fmla="*/ 0 w 6105267"/>
              <a:gd name="connsiteY71-50378" fmla="*/ 6858000 h 6858000"/>
              <a:gd name="connsiteX72-50379" fmla="*/ 0 w 6105267"/>
              <a:gd name="connsiteY72-50380" fmla="*/ 0 h 6858000"/>
              <a:gd name="connsiteX0-50381" fmla="*/ 0 w 6105267"/>
              <a:gd name="connsiteY0-50382" fmla="*/ 0 h 6858000"/>
              <a:gd name="connsiteX1-50383" fmla="*/ 4965888 w 6105267"/>
              <a:gd name="connsiteY1-50384" fmla="*/ 0 h 6858000"/>
              <a:gd name="connsiteX2-50385" fmla="*/ 4967767 w 6105267"/>
              <a:gd name="connsiteY2-50386" fmla="*/ 7930 h 6858000"/>
              <a:gd name="connsiteX3-50387" fmla="*/ 4979444 w 6105267"/>
              <a:gd name="connsiteY3-50388" fmla="*/ 43921 h 6858000"/>
              <a:gd name="connsiteX4-50389" fmla="*/ 5075458 w 6105267"/>
              <a:gd name="connsiteY4-50390" fmla="*/ 264355 h 6858000"/>
              <a:gd name="connsiteX5-50391" fmla="*/ 5081175 w 6105267"/>
              <a:gd name="connsiteY5-50392" fmla="*/ 277448 h 6858000"/>
              <a:gd name="connsiteX6-50393" fmla="*/ 5097011 w 6105267"/>
              <a:gd name="connsiteY6-50394" fmla="*/ 355616 h 6858000"/>
              <a:gd name="connsiteX7-50395" fmla="*/ 5153000 w 6105267"/>
              <a:gd name="connsiteY7-50396" fmla="*/ 507134 h 6858000"/>
              <a:gd name="connsiteX8-50397" fmla="*/ 5171282 w 6105267"/>
              <a:gd name="connsiteY8-50398" fmla="*/ 602071 h 6858000"/>
              <a:gd name="connsiteX9-50399" fmla="*/ 5189051 w 6105267"/>
              <a:gd name="connsiteY9-50400" fmla="*/ 782518 h 6858000"/>
              <a:gd name="connsiteX10-50401" fmla="*/ 5218707 w 6105267"/>
              <a:gd name="connsiteY10-50402" fmla="*/ 886387 h 6858000"/>
              <a:gd name="connsiteX11-50403" fmla="*/ 5221281 w 6105267"/>
              <a:gd name="connsiteY11-50404" fmla="*/ 920873 h 6858000"/>
              <a:gd name="connsiteX12-50405" fmla="*/ 5201018 w 6105267"/>
              <a:gd name="connsiteY12-50406" fmla="*/ 1095027 h 6858000"/>
              <a:gd name="connsiteX13-50407" fmla="*/ 5205902 w 6105267"/>
              <a:gd name="connsiteY13-50408" fmla="*/ 1203021 h 6858000"/>
              <a:gd name="connsiteX14-50409" fmla="*/ 5207532 w 6105267"/>
              <a:gd name="connsiteY14-50410" fmla="*/ 1278975 h 6858000"/>
              <a:gd name="connsiteX15-50411" fmla="*/ 5225968 w 6105267"/>
              <a:gd name="connsiteY15-50412" fmla="*/ 1357994 h 6858000"/>
              <a:gd name="connsiteX16-50413" fmla="*/ 5226675 w 6105267"/>
              <a:gd name="connsiteY16-50414" fmla="*/ 1385685 h 6858000"/>
              <a:gd name="connsiteX17-50415" fmla="*/ 5237226 w 6105267"/>
              <a:gd name="connsiteY17-50416" fmla="*/ 1441327 h 6858000"/>
              <a:gd name="connsiteX18-50417" fmla="*/ 5255653 w 6105267"/>
              <a:gd name="connsiteY18-50418" fmla="*/ 1524712 h 6858000"/>
              <a:gd name="connsiteX19-50419" fmla="*/ 5263491 w 6105267"/>
              <a:gd name="connsiteY19-50420" fmla="*/ 1642938 h 6858000"/>
              <a:gd name="connsiteX20-50421" fmla="*/ 5256552 w 6105267"/>
              <a:gd name="connsiteY20-50422" fmla="*/ 1672509 h 6858000"/>
              <a:gd name="connsiteX21-50423" fmla="*/ 5264549 w 6105267"/>
              <a:gd name="connsiteY21-50424" fmla="*/ 1837572 h 6858000"/>
              <a:gd name="connsiteX22-50425" fmla="*/ 5255696 w 6105267"/>
              <a:gd name="connsiteY22-50426" fmla="*/ 1953770 h 6858000"/>
              <a:gd name="connsiteX23-50427" fmla="*/ 5252592 w 6105267"/>
              <a:gd name="connsiteY23-50428" fmla="*/ 2092210 h 6858000"/>
              <a:gd name="connsiteX24-50429" fmla="*/ 5257248 w 6105267"/>
              <a:gd name="connsiteY24-50430" fmla="*/ 2203922 h 6858000"/>
              <a:gd name="connsiteX25-50431" fmla="*/ 5262551 w 6105267"/>
              <a:gd name="connsiteY25-50432" fmla="*/ 2288050 h 6858000"/>
              <a:gd name="connsiteX26-50433" fmla="*/ 5293877 w 6105267"/>
              <a:gd name="connsiteY26-50434" fmla="*/ 2368649 h 6858000"/>
              <a:gd name="connsiteX27-50435" fmla="*/ 5311338 w 6105267"/>
              <a:gd name="connsiteY27-50436" fmla="*/ 2404034 h 6858000"/>
              <a:gd name="connsiteX28-50437" fmla="*/ 5338366 w 6105267"/>
              <a:gd name="connsiteY28-50438" fmla="*/ 2465052 h 6858000"/>
              <a:gd name="connsiteX29-50439" fmla="*/ 5371263 w 6105267"/>
              <a:gd name="connsiteY29-50440" fmla="*/ 2586413 h 6858000"/>
              <a:gd name="connsiteX30-50441" fmla="*/ 5407503 w 6105267"/>
              <a:gd name="connsiteY30-50442" fmla="*/ 2786290 h 6858000"/>
              <a:gd name="connsiteX31-50443" fmla="*/ 5407356 w 6105267"/>
              <a:gd name="connsiteY31-50444" fmla="*/ 2787545 h 6858000"/>
              <a:gd name="connsiteX32-50445" fmla="*/ 5448870 w 6105267"/>
              <a:gd name="connsiteY32-50446" fmla="*/ 2838305 h 6858000"/>
              <a:gd name="connsiteX33-50447" fmla="*/ 5503944 w 6105267"/>
              <a:gd name="connsiteY33-50448" fmla="*/ 3123335 h 6858000"/>
              <a:gd name="connsiteX34-50449" fmla="*/ 5525532 w 6105267"/>
              <a:gd name="connsiteY34-50450" fmla="*/ 3258473 h 6858000"/>
              <a:gd name="connsiteX35-50451" fmla="*/ 5589758 w 6105267"/>
              <a:gd name="connsiteY35-50452" fmla="*/ 3453699 h 6858000"/>
              <a:gd name="connsiteX36-50453" fmla="*/ 5596144 w 6105267"/>
              <a:gd name="connsiteY36-50454" fmla="*/ 3534624 h 6858000"/>
              <a:gd name="connsiteX37-50455" fmla="*/ 5597750 w 6105267"/>
              <a:gd name="connsiteY37-50456" fmla="*/ 3534129 h 6858000"/>
              <a:gd name="connsiteX38-50457" fmla="*/ 5683015 w 6105267"/>
              <a:gd name="connsiteY38-50458" fmla="*/ 3762025 h 6858000"/>
              <a:gd name="connsiteX39-50459" fmla="*/ 5722836 w 6105267"/>
              <a:gd name="connsiteY39-50460" fmla="*/ 3814370 h 6858000"/>
              <a:gd name="connsiteX40-50461" fmla="*/ 5768491 w 6105267"/>
              <a:gd name="connsiteY40-50462" fmla="*/ 3914399 h 6858000"/>
              <a:gd name="connsiteX41-50463" fmla="*/ 5793123 w 6105267"/>
              <a:gd name="connsiteY41-50464" fmla="*/ 3969952 h 6858000"/>
              <a:gd name="connsiteX42-50465" fmla="*/ 5808321 w 6105267"/>
              <a:gd name="connsiteY42-50466" fmla="*/ 3988153 h 6858000"/>
              <a:gd name="connsiteX43-50467" fmla="*/ 5860672 w 6105267"/>
              <a:gd name="connsiteY43-50468" fmla="*/ 4061579 h 6858000"/>
              <a:gd name="connsiteX44-50469" fmla="*/ 5894095 w 6105267"/>
              <a:gd name="connsiteY44-50470" fmla="*/ 4128857 h 6858000"/>
              <a:gd name="connsiteX45-50471" fmla="*/ 5903513 w 6105267"/>
              <a:gd name="connsiteY45-50472" fmla="*/ 4187661 h 6858000"/>
              <a:gd name="connsiteX46-50473" fmla="*/ 5949086 w 6105267"/>
              <a:gd name="connsiteY46-50474" fmla="*/ 4366139 h 6858000"/>
              <a:gd name="connsiteX47-50475" fmla="*/ 5949261 w 6105267"/>
              <a:gd name="connsiteY47-50476" fmla="*/ 4449185 h 6858000"/>
              <a:gd name="connsiteX48-50477" fmla="*/ 5961816 w 6105267"/>
              <a:gd name="connsiteY48-50478" fmla="*/ 4494562 h 6858000"/>
              <a:gd name="connsiteX49-50479" fmla="*/ 5998138 w 6105267"/>
              <a:gd name="connsiteY49-50480" fmla="*/ 4697518 h 6858000"/>
              <a:gd name="connsiteX50-50481" fmla="*/ 6007819 w 6105267"/>
              <a:gd name="connsiteY50-50482" fmla="*/ 4858148 h 6858000"/>
              <a:gd name="connsiteX51-50483" fmla="*/ 6007749 w 6105267"/>
              <a:gd name="connsiteY51-50484" fmla="*/ 4964715 h 6858000"/>
              <a:gd name="connsiteX52-50485" fmla="*/ 6005269 w 6105267"/>
              <a:gd name="connsiteY52-50486" fmla="*/ 5150567 h 6858000"/>
              <a:gd name="connsiteX53-50487" fmla="*/ 6001127 w 6105267"/>
              <a:gd name="connsiteY53-50488" fmla="*/ 5164609 h 6858000"/>
              <a:gd name="connsiteX54-50489" fmla="*/ 5998514 w 6105267"/>
              <a:gd name="connsiteY54-50490" fmla="*/ 5189673 h 6858000"/>
              <a:gd name="connsiteX55-50491" fmla="*/ 6036748 w 6105267"/>
              <a:gd name="connsiteY55-50492" fmla="*/ 5322752 h 6858000"/>
              <a:gd name="connsiteX56-50493" fmla="*/ 6037677 w 6105267"/>
              <a:gd name="connsiteY56-50494" fmla="*/ 5354807 h 6858000"/>
              <a:gd name="connsiteX57-50495" fmla="*/ 6053435 w 6105267"/>
              <a:gd name="connsiteY57-50496" fmla="*/ 5387547 h 6858000"/>
              <a:gd name="connsiteX58-50497" fmla="*/ 6068640 w 6105267"/>
              <a:gd name="connsiteY58-50498" fmla="*/ 5474503 h 6858000"/>
              <a:gd name="connsiteX59-50499" fmla="*/ 6080922 w 6105267"/>
              <a:gd name="connsiteY59-50500" fmla="*/ 5561070 h 6858000"/>
              <a:gd name="connsiteX60-50501" fmla="*/ 6096949 w 6105267"/>
              <a:gd name="connsiteY60-50502" fmla="*/ 5648179 h 6858000"/>
              <a:gd name="connsiteX61-50503" fmla="*/ 6096746 w 6105267"/>
              <a:gd name="connsiteY61-50504" fmla="*/ 5862844 h 6858000"/>
              <a:gd name="connsiteX62-50505" fmla="*/ 6045436 w 6105267"/>
              <a:gd name="connsiteY62-50506" fmla="*/ 6124480 h 6858000"/>
              <a:gd name="connsiteX63-50507" fmla="*/ 6030489 w 6105267"/>
              <a:gd name="connsiteY63-50508" fmla="*/ 6317666 h 6858000"/>
              <a:gd name="connsiteX64-50509" fmla="*/ 6007492 w 6105267"/>
              <a:gd name="connsiteY64-50510" fmla="*/ 6440818 h 6858000"/>
              <a:gd name="connsiteX65-50511" fmla="*/ 6009467 w 6105267"/>
              <a:gd name="connsiteY65-50512" fmla="*/ 6487076 h 6858000"/>
              <a:gd name="connsiteX66-50513" fmla="*/ 5995064 w 6105267"/>
              <a:gd name="connsiteY66-50514" fmla="*/ 6540791 h 6858000"/>
              <a:gd name="connsiteX67-50515" fmla="*/ 5986207 w 6105267"/>
              <a:gd name="connsiteY67-50516" fmla="*/ 6695855 h 6858000"/>
              <a:gd name="connsiteX68-50517" fmla="*/ 5979428 w 6105267"/>
              <a:gd name="connsiteY68-50518" fmla="*/ 6754678 h 6858000"/>
              <a:gd name="connsiteX69-50519" fmla="*/ 5984543 w 6105267"/>
              <a:gd name="connsiteY69-50520" fmla="*/ 6811016 h 6858000"/>
              <a:gd name="connsiteX70-50521" fmla="*/ 5979671 w 6105267"/>
              <a:gd name="connsiteY70-50522" fmla="*/ 6858000 h 6858000"/>
              <a:gd name="connsiteX71-50523" fmla="*/ 0 w 6105267"/>
              <a:gd name="connsiteY71-50524" fmla="*/ 6858000 h 6858000"/>
              <a:gd name="connsiteX72-50525" fmla="*/ 0 w 6105267"/>
              <a:gd name="connsiteY72-50526" fmla="*/ 0 h 6858000"/>
              <a:gd name="connsiteX0-50527" fmla="*/ 0 w 6105267"/>
              <a:gd name="connsiteY0-50528" fmla="*/ 0 h 6858000"/>
              <a:gd name="connsiteX1-50529" fmla="*/ 4965888 w 6105267"/>
              <a:gd name="connsiteY1-50530" fmla="*/ 0 h 6858000"/>
              <a:gd name="connsiteX2-50531" fmla="*/ 4967767 w 6105267"/>
              <a:gd name="connsiteY2-50532" fmla="*/ 7930 h 6858000"/>
              <a:gd name="connsiteX3-50533" fmla="*/ 4979444 w 6105267"/>
              <a:gd name="connsiteY3-50534" fmla="*/ 43921 h 6858000"/>
              <a:gd name="connsiteX4-50535" fmla="*/ 5075458 w 6105267"/>
              <a:gd name="connsiteY4-50536" fmla="*/ 264355 h 6858000"/>
              <a:gd name="connsiteX5-50537" fmla="*/ 5081175 w 6105267"/>
              <a:gd name="connsiteY5-50538" fmla="*/ 277448 h 6858000"/>
              <a:gd name="connsiteX6-50539" fmla="*/ 5097011 w 6105267"/>
              <a:gd name="connsiteY6-50540" fmla="*/ 355616 h 6858000"/>
              <a:gd name="connsiteX7-50541" fmla="*/ 5153000 w 6105267"/>
              <a:gd name="connsiteY7-50542" fmla="*/ 507134 h 6858000"/>
              <a:gd name="connsiteX8-50543" fmla="*/ 5171282 w 6105267"/>
              <a:gd name="connsiteY8-50544" fmla="*/ 602071 h 6858000"/>
              <a:gd name="connsiteX9-50545" fmla="*/ 5189051 w 6105267"/>
              <a:gd name="connsiteY9-50546" fmla="*/ 782518 h 6858000"/>
              <a:gd name="connsiteX10-50547" fmla="*/ 5218707 w 6105267"/>
              <a:gd name="connsiteY10-50548" fmla="*/ 886387 h 6858000"/>
              <a:gd name="connsiteX11-50549" fmla="*/ 5221281 w 6105267"/>
              <a:gd name="connsiteY11-50550" fmla="*/ 920873 h 6858000"/>
              <a:gd name="connsiteX12-50551" fmla="*/ 5201018 w 6105267"/>
              <a:gd name="connsiteY12-50552" fmla="*/ 1095027 h 6858000"/>
              <a:gd name="connsiteX13-50553" fmla="*/ 5205902 w 6105267"/>
              <a:gd name="connsiteY13-50554" fmla="*/ 1203021 h 6858000"/>
              <a:gd name="connsiteX14-50555" fmla="*/ 5207532 w 6105267"/>
              <a:gd name="connsiteY14-50556" fmla="*/ 1278975 h 6858000"/>
              <a:gd name="connsiteX15-50557" fmla="*/ 5225968 w 6105267"/>
              <a:gd name="connsiteY15-50558" fmla="*/ 1357994 h 6858000"/>
              <a:gd name="connsiteX16-50559" fmla="*/ 5226675 w 6105267"/>
              <a:gd name="connsiteY16-50560" fmla="*/ 1385685 h 6858000"/>
              <a:gd name="connsiteX17-50561" fmla="*/ 5237226 w 6105267"/>
              <a:gd name="connsiteY17-50562" fmla="*/ 1441327 h 6858000"/>
              <a:gd name="connsiteX18-50563" fmla="*/ 5255653 w 6105267"/>
              <a:gd name="connsiteY18-50564" fmla="*/ 1524712 h 6858000"/>
              <a:gd name="connsiteX19-50565" fmla="*/ 5263491 w 6105267"/>
              <a:gd name="connsiteY19-50566" fmla="*/ 1642938 h 6858000"/>
              <a:gd name="connsiteX20-50567" fmla="*/ 5256552 w 6105267"/>
              <a:gd name="connsiteY20-50568" fmla="*/ 1672509 h 6858000"/>
              <a:gd name="connsiteX21-50569" fmla="*/ 5264549 w 6105267"/>
              <a:gd name="connsiteY21-50570" fmla="*/ 1837572 h 6858000"/>
              <a:gd name="connsiteX22-50571" fmla="*/ 5255696 w 6105267"/>
              <a:gd name="connsiteY22-50572" fmla="*/ 1953770 h 6858000"/>
              <a:gd name="connsiteX23-50573" fmla="*/ 5252592 w 6105267"/>
              <a:gd name="connsiteY23-50574" fmla="*/ 2092210 h 6858000"/>
              <a:gd name="connsiteX24-50575" fmla="*/ 5257248 w 6105267"/>
              <a:gd name="connsiteY24-50576" fmla="*/ 2203922 h 6858000"/>
              <a:gd name="connsiteX25-50577" fmla="*/ 5262551 w 6105267"/>
              <a:gd name="connsiteY25-50578" fmla="*/ 2288050 h 6858000"/>
              <a:gd name="connsiteX26-50579" fmla="*/ 5293877 w 6105267"/>
              <a:gd name="connsiteY26-50580" fmla="*/ 2368649 h 6858000"/>
              <a:gd name="connsiteX27-50581" fmla="*/ 5311338 w 6105267"/>
              <a:gd name="connsiteY27-50582" fmla="*/ 2404034 h 6858000"/>
              <a:gd name="connsiteX28-50583" fmla="*/ 5338366 w 6105267"/>
              <a:gd name="connsiteY28-50584" fmla="*/ 2465052 h 6858000"/>
              <a:gd name="connsiteX29-50585" fmla="*/ 5371263 w 6105267"/>
              <a:gd name="connsiteY29-50586" fmla="*/ 2586413 h 6858000"/>
              <a:gd name="connsiteX30-50587" fmla="*/ 5407503 w 6105267"/>
              <a:gd name="connsiteY30-50588" fmla="*/ 2786290 h 6858000"/>
              <a:gd name="connsiteX31-50589" fmla="*/ 5407356 w 6105267"/>
              <a:gd name="connsiteY31-50590" fmla="*/ 2787545 h 6858000"/>
              <a:gd name="connsiteX32-50591" fmla="*/ 5448870 w 6105267"/>
              <a:gd name="connsiteY32-50592" fmla="*/ 2838305 h 6858000"/>
              <a:gd name="connsiteX33-50593" fmla="*/ 5503944 w 6105267"/>
              <a:gd name="connsiteY33-50594" fmla="*/ 3123335 h 6858000"/>
              <a:gd name="connsiteX34-50595" fmla="*/ 5525532 w 6105267"/>
              <a:gd name="connsiteY34-50596" fmla="*/ 3258473 h 6858000"/>
              <a:gd name="connsiteX35-50597" fmla="*/ 5589758 w 6105267"/>
              <a:gd name="connsiteY35-50598" fmla="*/ 3453699 h 6858000"/>
              <a:gd name="connsiteX36-50599" fmla="*/ 5596144 w 6105267"/>
              <a:gd name="connsiteY36-50600" fmla="*/ 3534624 h 6858000"/>
              <a:gd name="connsiteX37-50601" fmla="*/ 5597750 w 6105267"/>
              <a:gd name="connsiteY37-50602" fmla="*/ 3520805 h 6858000"/>
              <a:gd name="connsiteX38-50603" fmla="*/ 5683015 w 6105267"/>
              <a:gd name="connsiteY38-50604" fmla="*/ 3762025 h 6858000"/>
              <a:gd name="connsiteX39-50605" fmla="*/ 5722836 w 6105267"/>
              <a:gd name="connsiteY39-50606" fmla="*/ 3814370 h 6858000"/>
              <a:gd name="connsiteX40-50607" fmla="*/ 5768491 w 6105267"/>
              <a:gd name="connsiteY40-50608" fmla="*/ 3914399 h 6858000"/>
              <a:gd name="connsiteX41-50609" fmla="*/ 5793123 w 6105267"/>
              <a:gd name="connsiteY41-50610" fmla="*/ 3969952 h 6858000"/>
              <a:gd name="connsiteX42-50611" fmla="*/ 5808321 w 6105267"/>
              <a:gd name="connsiteY42-50612" fmla="*/ 3988153 h 6858000"/>
              <a:gd name="connsiteX43-50613" fmla="*/ 5860672 w 6105267"/>
              <a:gd name="connsiteY43-50614" fmla="*/ 4061579 h 6858000"/>
              <a:gd name="connsiteX44-50615" fmla="*/ 5894095 w 6105267"/>
              <a:gd name="connsiteY44-50616" fmla="*/ 4128857 h 6858000"/>
              <a:gd name="connsiteX45-50617" fmla="*/ 5903513 w 6105267"/>
              <a:gd name="connsiteY45-50618" fmla="*/ 4187661 h 6858000"/>
              <a:gd name="connsiteX46-50619" fmla="*/ 5949086 w 6105267"/>
              <a:gd name="connsiteY46-50620" fmla="*/ 4366139 h 6858000"/>
              <a:gd name="connsiteX47-50621" fmla="*/ 5949261 w 6105267"/>
              <a:gd name="connsiteY47-50622" fmla="*/ 4449185 h 6858000"/>
              <a:gd name="connsiteX48-50623" fmla="*/ 5961816 w 6105267"/>
              <a:gd name="connsiteY48-50624" fmla="*/ 4494562 h 6858000"/>
              <a:gd name="connsiteX49-50625" fmla="*/ 5998138 w 6105267"/>
              <a:gd name="connsiteY49-50626" fmla="*/ 4697518 h 6858000"/>
              <a:gd name="connsiteX50-50627" fmla="*/ 6007819 w 6105267"/>
              <a:gd name="connsiteY50-50628" fmla="*/ 4858148 h 6858000"/>
              <a:gd name="connsiteX51-50629" fmla="*/ 6007749 w 6105267"/>
              <a:gd name="connsiteY51-50630" fmla="*/ 4964715 h 6858000"/>
              <a:gd name="connsiteX52-50631" fmla="*/ 6005269 w 6105267"/>
              <a:gd name="connsiteY52-50632" fmla="*/ 5150567 h 6858000"/>
              <a:gd name="connsiteX53-50633" fmla="*/ 6001127 w 6105267"/>
              <a:gd name="connsiteY53-50634" fmla="*/ 5164609 h 6858000"/>
              <a:gd name="connsiteX54-50635" fmla="*/ 5998514 w 6105267"/>
              <a:gd name="connsiteY54-50636" fmla="*/ 5189673 h 6858000"/>
              <a:gd name="connsiteX55-50637" fmla="*/ 6036748 w 6105267"/>
              <a:gd name="connsiteY55-50638" fmla="*/ 5322752 h 6858000"/>
              <a:gd name="connsiteX56-50639" fmla="*/ 6037677 w 6105267"/>
              <a:gd name="connsiteY56-50640" fmla="*/ 5354807 h 6858000"/>
              <a:gd name="connsiteX57-50641" fmla="*/ 6053435 w 6105267"/>
              <a:gd name="connsiteY57-50642" fmla="*/ 5387547 h 6858000"/>
              <a:gd name="connsiteX58-50643" fmla="*/ 6068640 w 6105267"/>
              <a:gd name="connsiteY58-50644" fmla="*/ 5474503 h 6858000"/>
              <a:gd name="connsiteX59-50645" fmla="*/ 6080922 w 6105267"/>
              <a:gd name="connsiteY59-50646" fmla="*/ 5561070 h 6858000"/>
              <a:gd name="connsiteX60-50647" fmla="*/ 6096949 w 6105267"/>
              <a:gd name="connsiteY60-50648" fmla="*/ 5648179 h 6858000"/>
              <a:gd name="connsiteX61-50649" fmla="*/ 6096746 w 6105267"/>
              <a:gd name="connsiteY61-50650" fmla="*/ 5862844 h 6858000"/>
              <a:gd name="connsiteX62-50651" fmla="*/ 6045436 w 6105267"/>
              <a:gd name="connsiteY62-50652" fmla="*/ 6124480 h 6858000"/>
              <a:gd name="connsiteX63-50653" fmla="*/ 6030489 w 6105267"/>
              <a:gd name="connsiteY63-50654" fmla="*/ 6317666 h 6858000"/>
              <a:gd name="connsiteX64-50655" fmla="*/ 6007492 w 6105267"/>
              <a:gd name="connsiteY64-50656" fmla="*/ 6440818 h 6858000"/>
              <a:gd name="connsiteX65-50657" fmla="*/ 6009467 w 6105267"/>
              <a:gd name="connsiteY65-50658" fmla="*/ 6487076 h 6858000"/>
              <a:gd name="connsiteX66-50659" fmla="*/ 5995064 w 6105267"/>
              <a:gd name="connsiteY66-50660" fmla="*/ 6540791 h 6858000"/>
              <a:gd name="connsiteX67-50661" fmla="*/ 5986207 w 6105267"/>
              <a:gd name="connsiteY67-50662" fmla="*/ 6695855 h 6858000"/>
              <a:gd name="connsiteX68-50663" fmla="*/ 5979428 w 6105267"/>
              <a:gd name="connsiteY68-50664" fmla="*/ 6754678 h 6858000"/>
              <a:gd name="connsiteX69-50665" fmla="*/ 5984543 w 6105267"/>
              <a:gd name="connsiteY69-50666" fmla="*/ 6811016 h 6858000"/>
              <a:gd name="connsiteX70-50667" fmla="*/ 5979671 w 6105267"/>
              <a:gd name="connsiteY70-50668" fmla="*/ 6858000 h 6858000"/>
              <a:gd name="connsiteX71-50669" fmla="*/ 0 w 6105267"/>
              <a:gd name="connsiteY71-50670" fmla="*/ 6858000 h 6858000"/>
              <a:gd name="connsiteX72-50671" fmla="*/ 0 w 6105267"/>
              <a:gd name="connsiteY72-50672" fmla="*/ 0 h 6858000"/>
              <a:gd name="connsiteX0-50673" fmla="*/ 0 w 6105267"/>
              <a:gd name="connsiteY0-50674" fmla="*/ 0 h 6858000"/>
              <a:gd name="connsiteX1-50675" fmla="*/ 4965888 w 6105267"/>
              <a:gd name="connsiteY1-50676" fmla="*/ 0 h 6858000"/>
              <a:gd name="connsiteX2-50677" fmla="*/ 4967767 w 6105267"/>
              <a:gd name="connsiteY2-50678" fmla="*/ 7930 h 6858000"/>
              <a:gd name="connsiteX3-50679" fmla="*/ 4979444 w 6105267"/>
              <a:gd name="connsiteY3-50680" fmla="*/ 43921 h 6858000"/>
              <a:gd name="connsiteX4-50681" fmla="*/ 5075458 w 6105267"/>
              <a:gd name="connsiteY4-50682" fmla="*/ 264355 h 6858000"/>
              <a:gd name="connsiteX5-50683" fmla="*/ 5081175 w 6105267"/>
              <a:gd name="connsiteY5-50684" fmla="*/ 277448 h 6858000"/>
              <a:gd name="connsiteX6-50685" fmla="*/ 5097011 w 6105267"/>
              <a:gd name="connsiteY6-50686" fmla="*/ 355616 h 6858000"/>
              <a:gd name="connsiteX7-50687" fmla="*/ 5153000 w 6105267"/>
              <a:gd name="connsiteY7-50688" fmla="*/ 507134 h 6858000"/>
              <a:gd name="connsiteX8-50689" fmla="*/ 5171282 w 6105267"/>
              <a:gd name="connsiteY8-50690" fmla="*/ 602071 h 6858000"/>
              <a:gd name="connsiteX9-50691" fmla="*/ 5189051 w 6105267"/>
              <a:gd name="connsiteY9-50692" fmla="*/ 782518 h 6858000"/>
              <a:gd name="connsiteX10-50693" fmla="*/ 5218707 w 6105267"/>
              <a:gd name="connsiteY10-50694" fmla="*/ 886387 h 6858000"/>
              <a:gd name="connsiteX11-50695" fmla="*/ 5221281 w 6105267"/>
              <a:gd name="connsiteY11-50696" fmla="*/ 920873 h 6858000"/>
              <a:gd name="connsiteX12-50697" fmla="*/ 5201018 w 6105267"/>
              <a:gd name="connsiteY12-50698" fmla="*/ 1095027 h 6858000"/>
              <a:gd name="connsiteX13-50699" fmla="*/ 5205902 w 6105267"/>
              <a:gd name="connsiteY13-50700" fmla="*/ 1203021 h 6858000"/>
              <a:gd name="connsiteX14-50701" fmla="*/ 5207532 w 6105267"/>
              <a:gd name="connsiteY14-50702" fmla="*/ 1278975 h 6858000"/>
              <a:gd name="connsiteX15-50703" fmla="*/ 5225968 w 6105267"/>
              <a:gd name="connsiteY15-50704" fmla="*/ 1357994 h 6858000"/>
              <a:gd name="connsiteX16-50705" fmla="*/ 5226675 w 6105267"/>
              <a:gd name="connsiteY16-50706" fmla="*/ 1385685 h 6858000"/>
              <a:gd name="connsiteX17-50707" fmla="*/ 5237226 w 6105267"/>
              <a:gd name="connsiteY17-50708" fmla="*/ 1441327 h 6858000"/>
              <a:gd name="connsiteX18-50709" fmla="*/ 5255653 w 6105267"/>
              <a:gd name="connsiteY18-50710" fmla="*/ 1524712 h 6858000"/>
              <a:gd name="connsiteX19-50711" fmla="*/ 5263491 w 6105267"/>
              <a:gd name="connsiteY19-50712" fmla="*/ 1642938 h 6858000"/>
              <a:gd name="connsiteX20-50713" fmla="*/ 5256552 w 6105267"/>
              <a:gd name="connsiteY20-50714" fmla="*/ 1672509 h 6858000"/>
              <a:gd name="connsiteX21-50715" fmla="*/ 5264549 w 6105267"/>
              <a:gd name="connsiteY21-50716" fmla="*/ 1837572 h 6858000"/>
              <a:gd name="connsiteX22-50717" fmla="*/ 5255696 w 6105267"/>
              <a:gd name="connsiteY22-50718" fmla="*/ 1953770 h 6858000"/>
              <a:gd name="connsiteX23-50719" fmla="*/ 5252592 w 6105267"/>
              <a:gd name="connsiteY23-50720" fmla="*/ 2092210 h 6858000"/>
              <a:gd name="connsiteX24-50721" fmla="*/ 5257248 w 6105267"/>
              <a:gd name="connsiteY24-50722" fmla="*/ 2203922 h 6858000"/>
              <a:gd name="connsiteX25-50723" fmla="*/ 5262551 w 6105267"/>
              <a:gd name="connsiteY25-50724" fmla="*/ 2288050 h 6858000"/>
              <a:gd name="connsiteX26-50725" fmla="*/ 5293877 w 6105267"/>
              <a:gd name="connsiteY26-50726" fmla="*/ 2368649 h 6858000"/>
              <a:gd name="connsiteX27-50727" fmla="*/ 5311338 w 6105267"/>
              <a:gd name="connsiteY27-50728" fmla="*/ 2404034 h 6858000"/>
              <a:gd name="connsiteX28-50729" fmla="*/ 5338366 w 6105267"/>
              <a:gd name="connsiteY28-50730" fmla="*/ 2465052 h 6858000"/>
              <a:gd name="connsiteX29-50731" fmla="*/ 5371263 w 6105267"/>
              <a:gd name="connsiteY29-50732" fmla="*/ 2586413 h 6858000"/>
              <a:gd name="connsiteX30-50733" fmla="*/ 5407503 w 6105267"/>
              <a:gd name="connsiteY30-50734" fmla="*/ 2786290 h 6858000"/>
              <a:gd name="connsiteX31-50735" fmla="*/ 5407356 w 6105267"/>
              <a:gd name="connsiteY31-50736" fmla="*/ 2787545 h 6858000"/>
              <a:gd name="connsiteX32-50737" fmla="*/ 5448870 w 6105267"/>
              <a:gd name="connsiteY32-50738" fmla="*/ 2838305 h 6858000"/>
              <a:gd name="connsiteX33-50739" fmla="*/ 5503944 w 6105267"/>
              <a:gd name="connsiteY33-50740" fmla="*/ 3123335 h 6858000"/>
              <a:gd name="connsiteX34-50741" fmla="*/ 5525532 w 6105267"/>
              <a:gd name="connsiteY34-50742" fmla="*/ 3258473 h 6858000"/>
              <a:gd name="connsiteX35-50743" fmla="*/ 5589758 w 6105267"/>
              <a:gd name="connsiteY35-50744" fmla="*/ 3453699 h 6858000"/>
              <a:gd name="connsiteX36-50745" fmla="*/ 5530926 w 6105267"/>
              <a:gd name="connsiteY36-50746" fmla="*/ 3564605 h 6858000"/>
              <a:gd name="connsiteX37-50747" fmla="*/ 5597750 w 6105267"/>
              <a:gd name="connsiteY37-50748" fmla="*/ 3520805 h 6858000"/>
              <a:gd name="connsiteX38-50749" fmla="*/ 5683015 w 6105267"/>
              <a:gd name="connsiteY38-50750" fmla="*/ 3762025 h 6858000"/>
              <a:gd name="connsiteX39-50751" fmla="*/ 5722836 w 6105267"/>
              <a:gd name="connsiteY39-50752" fmla="*/ 3814370 h 6858000"/>
              <a:gd name="connsiteX40-50753" fmla="*/ 5768491 w 6105267"/>
              <a:gd name="connsiteY40-50754" fmla="*/ 3914399 h 6858000"/>
              <a:gd name="connsiteX41-50755" fmla="*/ 5793123 w 6105267"/>
              <a:gd name="connsiteY41-50756" fmla="*/ 3969952 h 6858000"/>
              <a:gd name="connsiteX42-50757" fmla="*/ 5808321 w 6105267"/>
              <a:gd name="connsiteY42-50758" fmla="*/ 3988153 h 6858000"/>
              <a:gd name="connsiteX43-50759" fmla="*/ 5860672 w 6105267"/>
              <a:gd name="connsiteY43-50760" fmla="*/ 4061579 h 6858000"/>
              <a:gd name="connsiteX44-50761" fmla="*/ 5894095 w 6105267"/>
              <a:gd name="connsiteY44-50762" fmla="*/ 4128857 h 6858000"/>
              <a:gd name="connsiteX45-50763" fmla="*/ 5903513 w 6105267"/>
              <a:gd name="connsiteY45-50764" fmla="*/ 4187661 h 6858000"/>
              <a:gd name="connsiteX46-50765" fmla="*/ 5949086 w 6105267"/>
              <a:gd name="connsiteY46-50766" fmla="*/ 4366139 h 6858000"/>
              <a:gd name="connsiteX47-50767" fmla="*/ 5949261 w 6105267"/>
              <a:gd name="connsiteY47-50768" fmla="*/ 4449185 h 6858000"/>
              <a:gd name="connsiteX48-50769" fmla="*/ 5961816 w 6105267"/>
              <a:gd name="connsiteY48-50770" fmla="*/ 4494562 h 6858000"/>
              <a:gd name="connsiteX49-50771" fmla="*/ 5998138 w 6105267"/>
              <a:gd name="connsiteY49-50772" fmla="*/ 4697518 h 6858000"/>
              <a:gd name="connsiteX50-50773" fmla="*/ 6007819 w 6105267"/>
              <a:gd name="connsiteY50-50774" fmla="*/ 4858148 h 6858000"/>
              <a:gd name="connsiteX51-50775" fmla="*/ 6007749 w 6105267"/>
              <a:gd name="connsiteY51-50776" fmla="*/ 4964715 h 6858000"/>
              <a:gd name="connsiteX52-50777" fmla="*/ 6005269 w 6105267"/>
              <a:gd name="connsiteY52-50778" fmla="*/ 5150567 h 6858000"/>
              <a:gd name="connsiteX53-50779" fmla="*/ 6001127 w 6105267"/>
              <a:gd name="connsiteY53-50780" fmla="*/ 5164609 h 6858000"/>
              <a:gd name="connsiteX54-50781" fmla="*/ 5998514 w 6105267"/>
              <a:gd name="connsiteY54-50782" fmla="*/ 5189673 h 6858000"/>
              <a:gd name="connsiteX55-50783" fmla="*/ 6036748 w 6105267"/>
              <a:gd name="connsiteY55-50784" fmla="*/ 5322752 h 6858000"/>
              <a:gd name="connsiteX56-50785" fmla="*/ 6037677 w 6105267"/>
              <a:gd name="connsiteY56-50786" fmla="*/ 5354807 h 6858000"/>
              <a:gd name="connsiteX57-50787" fmla="*/ 6053435 w 6105267"/>
              <a:gd name="connsiteY57-50788" fmla="*/ 5387547 h 6858000"/>
              <a:gd name="connsiteX58-50789" fmla="*/ 6068640 w 6105267"/>
              <a:gd name="connsiteY58-50790" fmla="*/ 5474503 h 6858000"/>
              <a:gd name="connsiteX59-50791" fmla="*/ 6080922 w 6105267"/>
              <a:gd name="connsiteY59-50792" fmla="*/ 5561070 h 6858000"/>
              <a:gd name="connsiteX60-50793" fmla="*/ 6096949 w 6105267"/>
              <a:gd name="connsiteY60-50794" fmla="*/ 5648179 h 6858000"/>
              <a:gd name="connsiteX61-50795" fmla="*/ 6096746 w 6105267"/>
              <a:gd name="connsiteY61-50796" fmla="*/ 5862844 h 6858000"/>
              <a:gd name="connsiteX62-50797" fmla="*/ 6045436 w 6105267"/>
              <a:gd name="connsiteY62-50798" fmla="*/ 6124480 h 6858000"/>
              <a:gd name="connsiteX63-50799" fmla="*/ 6030489 w 6105267"/>
              <a:gd name="connsiteY63-50800" fmla="*/ 6317666 h 6858000"/>
              <a:gd name="connsiteX64-50801" fmla="*/ 6007492 w 6105267"/>
              <a:gd name="connsiteY64-50802" fmla="*/ 6440818 h 6858000"/>
              <a:gd name="connsiteX65-50803" fmla="*/ 6009467 w 6105267"/>
              <a:gd name="connsiteY65-50804" fmla="*/ 6487076 h 6858000"/>
              <a:gd name="connsiteX66-50805" fmla="*/ 5995064 w 6105267"/>
              <a:gd name="connsiteY66-50806" fmla="*/ 6540791 h 6858000"/>
              <a:gd name="connsiteX67-50807" fmla="*/ 5986207 w 6105267"/>
              <a:gd name="connsiteY67-50808" fmla="*/ 6695855 h 6858000"/>
              <a:gd name="connsiteX68-50809" fmla="*/ 5979428 w 6105267"/>
              <a:gd name="connsiteY68-50810" fmla="*/ 6754678 h 6858000"/>
              <a:gd name="connsiteX69-50811" fmla="*/ 5984543 w 6105267"/>
              <a:gd name="connsiteY69-50812" fmla="*/ 6811016 h 6858000"/>
              <a:gd name="connsiteX70-50813" fmla="*/ 5979671 w 6105267"/>
              <a:gd name="connsiteY70-50814" fmla="*/ 6858000 h 6858000"/>
              <a:gd name="connsiteX71-50815" fmla="*/ 0 w 6105267"/>
              <a:gd name="connsiteY71-50816" fmla="*/ 6858000 h 6858000"/>
              <a:gd name="connsiteX72-50817" fmla="*/ 0 w 6105267"/>
              <a:gd name="connsiteY72-50818" fmla="*/ 0 h 6858000"/>
              <a:gd name="connsiteX0-50819" fmla="*/ 0 w 6105267"/>
              <a:gd name="connsiteY0-50820" fmla="*/ 0 h 6858000"/>
              <a:gd name="connsiteX1-50821" fmla="*/ 4965888 w 6105267"/>
              <a:gd name="connsiteY1-50822" fmla="*/ 0 h 6858000"/>
              <a:gd name="connsiteX2-50823" fmla="*/ 4967767 w 6105267"/>
              <a:gd name="connsiteY2-50824" fmla="*/ 7930 h 6858000"/>
              <a:gd name="connsiteX3-50825" fmla="*/ 4979444 w 6105267"/>
              <a:gd name="connsiteY3-50826" fmla="*/ 43921 h 6858000"/>
              <a:gd name="connsiteX4-50827" fmla="*/ 5075458 w 6105267"/>
              <a:gd name="connsiteY4-50828" fmla="*/ 264355 h 6858000"/>
              <a:gd name="connsiteX5-50829" fmla="*/ 5081175 w 6105267"/>
              <a:gd name="connsiteY5-50830" fmla="*/ 277448 h 6858000"/>
              <a:gd name="connsiteX6-50831" fmla="*/ 5097011 w 6105267"/>
              <a:gd name="connsiteY6-50832" fmla="*/ 355616 h 6858000"/>
              <a:gd name="connsiteX7-50833" fmla="*/ 5153000 w 6105267"/>
              <a:gd name="connsiteY7-50834" fmla="*/ 507134 h 6858000"/>
              <a:gd name="connsiteX8-50835" fmla="*/ 5171282 w 6105267"/>
              <a:gd name="connsiteY8-50836" fmla="*/ 602071 h 6858000"/>
              <a:gd name="connsiteX9-50837" fmla="*/ 5189051 w 6105267"/>
              <a:gd name="connsiteY9-50838" fmla="*/ 782518 h 6858000"/>
              <a:gd name="connsiteX10-50839" fmla="*/ 5218707 w 6105267"/>
              <a:gd name="connsiteY10-50840" fmla="*/ 886387 h 6858000"/>
              <a:gd name="connsiteX11-50841" fmla="*/ 5221281 w 6105267"/>
              <a:gd name="connsiteY11-50842" fmla="*/ 920873 h 6858000"/>
              <a:gd name="connsiteX12-50843" fmla="*/ 5201018 w 6105267"/>
              <a:gd name="connsiteY12-50844" fmla="*/ 1095027 h 6858000"/>
              <a:gd name="connsiteX13-50845" fmla="*/ 5205902 w 6105267"/>
              <a:gd name="connsiteY13-50846" fmla="*/ 1203021 h 6858000"/>
              <a:gd name="connsiteX14-50847" fmla="*/ 5207532 w 6105267"/>
              <a:gd name="connsiteY14-50848" fmla="*/ 1278975 h 6858000"/>
              <a:gd name="connsiteX15-50849" fmla="*/ 5225968 w 6105267"/>
              <a:gd name="connsiteY15-50850" fmla="*/ 1357994 h 6858000"/>
              <a:gd name="connsiteX16-50851" fmla="*/ 5226675 w 6105267"/>
              <a:gd name="connsiteY16-50852" fmla="*/ 1385685 h 6858000"/>
              <a:gd name="connsiteX17-50853" fmla="*/ 5237226 w 6105267"/>
              <a:gd name="connsiteY17-50854" fmla="*/ 1441327 h 6858000"/>
              <a:gd name="connsiteX18-50855" fmla="*/ 5255653 w 6105267"/>
              <a:gd name="connsiteY18-50856" fmla="*/ 1524712 h 6858000"/>
              <a:gd name="connsiteX19-50857" fmla="*/ 5263491 w 6105267"/>
              <a:gd name="connsiteY19-50858" fmla="*/ 1642938 h 6858000"/>
              <a:gd name="connsiteX20-50859" fmla="*/ 5256552 w 6105267"/>
              <a:gd name="connsiteY20-50860" fmla="*/ 1672509 h 6858000"/>
              <a:gd name="connsiteX21-50861" fmla="*/ 5264549 w 6105267"/>
              <a:gd name="connsiteY21-50862" fmla="*/ 1837572 h 6858000"/>
              <a:gd name="connsiteX22-50863" fmla="*/ 5255696 w 6105267"/>
              <a:gd name="connsiteY22-50864" fmla="*/ 1953770 h 6858000"/>
              <a:gd name="connsiteX23-50865" fmla="*/ 5252592 w 6105267"/>
              <a:gd name="connsiteY23-50866" fmla="*/ 2092210 h 6858000"/>
              <a:gd name="connsiteX24-50867" fmla="*/ 5257248 w 6105267"/>
              <a:gd name="connsiteY24-50868" fmla="*/ 2203922 h 6858000"/>
              <a:gd name="connsiteX25-50869" fmla="*/ 5262551 w 6105267"/>
              <a:gd name="connsiteY25-50870" fmla="*/ 2288050 h 6858000"/>
              <a:gd name="connsiteX26-50871" fmla="*/ 5293877 w 6105267"/>
              <a:gd name="connsiteY26-50872" fmla="*/ 2368649 h 6858000"/>
              <a:gd name="connsiteX27-50873" fmla="*/ 5311338 w 6105267"/>
              <a:gd name="connsiteY27-50874" fmla="*/ 2404034 h 6858000"/>
              <a:gd name="connsiteX28-50875" fmla="*/ 5338366 w 6105267"/>
              <a:gd name="connsiteY28-50876" fmla="*/ 2465052 h 6858000"/>
              <a:gd name="connsiteX29-50877" fmla="*/ 5371263 w 6105267"/>
              <a:gd name="connsiteY29-50878" fmla="*/ 2586413 h 6858000"/>
              <a:gd name="connsiteX30-50879" fmla="*/ 5407503 w 6105267"/>
              <a:gd name="connsiteY30-50880" fmla="*/ 2786290 h 6858000"/>
              <a:gd name="connsiteX31-50881" fmla="*/ 5407356 w 6105267"/>
              <a:gd name="connsiteY31-50882" fmla="*/ 2787545 h 6858000"/>
              <a:gd name="connsiteX32-50883" fmla="*/ 5448870 w 6105267"/>
              <a:gd name="connsiteY32-50884" fmla="*/ 2838305 h 6858000"/>
              <a:gd name="connsiteX33-50885" fmla="*/ 5503944 w 6105267"/>
              <a:gd name="connsiteY33-50886" fmla="*/ 3123335 h 6858000"/>
              <a:gd name="connsiteX34-50887" fmla="*/ 5525532 w 6105267"/>
              <a:gd name="connsiteY34-50888" fmla="*/ 3258473 h 6858000"/>
              <a:gd name="connsiteX35-50889" fmla="*/ 5589758 w 6105267"/>
              <a:gd name="connsiteY35-50890" fmla="*/ 3453699 h 6858000"/>
              <a:gd name="connsiteX36-50891" fmla="*/ 5530926 w 6105267"/>
              <a:gd name="connsiteY36-50892" fmla="*/ 3564605 h 6858000"/>
              <a:gd name="connsiteX37-50893" fmla="*/ 5614055 w 6105267"/>
              <a:gd name="connsiteY37-50894" fmla="*/ 3560779 h 6858000"/>
              <a:gd name="connsiteX38-50895" fmla="*/ 5683015 w 6105267"/>
              <a:gd name="connsiteY38-50896" fmla="*/ 3762025 h 6858000"/>
              <a:gd name="connsiteX39-50897" fmla="*/ 5722836 w 6105267"/>
              <a:gd name="connsiteY39-50898" fmla="*/ 3814370 h 6858000"/>
              <a:gd name="connsiteX40-50899" fmla="*/ 5768491 w 6105267"/>
              <a:gd name="connsiteY40-50900" fmla="*/ 3914399 h 6858000"/>
              <a:gd name="connsiteX41-50901" fmla="*/ 5793123 w 6105267"/>
              <a:gd name="connsiteY41-50902" fmla="*/ 3969952 h 6858000"/>
              <a:gd name="connsiteX42-50903" fmla="*/ 5808321 w 6105267"/>
              <a:gd name="connsiteY42-50904" fmla="*/ 3988153 h 6858000"/>
              <a:gd name="connsiteX43-50905" fmla="*/ 5860672 w 6105267"/>
              <a:gd name="connsiteY43-50906" fmla="*/ 4061579 h 6858000"/>
              <a:gd name="connsiteX44-50907" fmla="*/ 5894095 w 6105267"/>
              <a:gd name="connsiteY44-50908" fmla="*/ 4128857 h 6858000"/>
              <a:gd name="connsiteX45-50909" fmla="*/ 5903513 w 6105267"/>
              <a:gd name="connsiteY45-50910" fmla="*/ 4187661 h 6858000"/>
              <a:gd name="connsiteX46-50911" fmla="*/ 5949086 w 6105267"/>
              <a:gd name="connsiteY46-50912" fmla="*/ 4366139 h 6858000"/>
              <a:gd name="connsiteX47-50913" fmla="*/ 5949261 w 6105267"/>
              <a:gd name="connsiteY47-50914" fmla="*/ 4449185 h 6858000"/>
              <a:gd name="connsiteX48-50915" fmla="*/ 5961816 w 6105267"/>
              <a:gd name="connsiteY48-50916" fmla="*/ 4494562 h 6858000"/>
              <a:gd name="connsiteX49-50917" fmla="*/ 5998138 w 6105267"/>
              <a:gd name="connsiteY49-50918" fmla="*/ 4697518 h 6858000"/>
              <a:gd name="connsiteX50-50919" fmla="*/ 6007819 w 6105267"/>
              <a:gd name="connsiteY50-50920" fmla="*/ 4858148 h 6858000"/>
              <a:gd name="connsiteX51-50921" fmla="*/ 6007749 w 6105267"/>
              <a:gd name="connsiteY51-50922" fmla="*/ 4964715 h 6858000"/>
              <a:gd name="connsiteX52-50923" fmla="*/ 6005269 w 6105267"/>
              <a:gd name="connsiteY52-50924" fmla="*/ 5150567 h 6858000"/>
              <a:gd name="connsiteX53-50925" fmla="*/ 6001127 w 6105267"/>
              <a:gd name="connsiteY53-50926" fmla="*/ 5164609 h 6858000"/>
              <a:gd name="connsiteX54-50927" fmla="*/ 5998514 w 6105267"/>
              <a:gd name="connsiteY54-50928" fmla="*/ 5189673 h 6858000"/>
              <a:gd name="connsiteX55-50929" fmla="*/ 6036748 w 6105267"/>
              <a:gd name="connsiteY55-50930" fmla="*/ 5322752 h 6858000"/>
              <a:gd name="connsiteX56-50931" fmla="*/ 6037677 w 6105267"/>
              <a:gd name="connsiteY56-50932" fmla="*/ 5354807 h 6858000"/>
              <a:gd name="connsiteX57-50933" fmla="*/ 6053435 w 6105267"/>
              <a:gd name="connsiteY57-50934" fmla="*/ 5387547 h 6858000"/>
              <a:gd name="connsiteX58-50935" fmla="*/ 6068640 w 6105267"/>
              <a:gd name="connsiteY58-50936" fmla="*/ 5474503 h 6858000"/>
              <a:gd name="connsiteX59-50937" fmla="*/ 6080922 w 6105267"/>
              <a:gd name="connsiteY59-50938" fmla="*/ 5561070 h 6858000"/>
              <a:gd name="connsiteX60-50939" fmla="*/ 6096949 w 6105267"/>
              <a:gd name="connsiteY60-50940" fmla="*/ 5648179 h 6858000"/>
              <a:gd name="connsiteX61-50941" fmla="*/ 6096746 w 6105267"/>
              <a:gd name="connsiteY61-50942" fmla="*/ 5862844 h 6858000"/>
              <a:gd name="connsiteX62-50943" fmla="*/ 6045436 w 6105267"/>
              <a:gd name="connsiteY62-50944" fmla="*/ 6124480 h 6858000"/>
              <a:gd name="connsiteX63-50945" fmla="*/ 6030489 w 6105267"/>
              <a:gd name="connsiteY63-50946" fmla="*/ 6317666 h 6858000"/>
              <a:gd name="connsiteX64-50947" fmla="*/ 6007492 w 6105267"/>
              <a:gd name="connsiteY64-50948" fmla="*/ 6440818 h 6858000"/>
              <a:gd name="connsiteX65-50949" fmla="*/ 6009467 w 6105267"/>
              <a:gd name="connsiteY65-50950" fmla="*/ 6487076 h 6858000"/>
              <a:gd name="connsiteX66-50951" fmla="*/ 5995064 w 6105267"/>
              <a:gd name="connsiteY66-50952" fmla="*/ 6540791 h 6858000"/>
              <a:gd name="connsiteX67-50953" fmla="*/ 5986207 w 6105267"/>
              <a:gd name="connsiteY67-50954" fmla="*/ 6695855 h 6858000"/>
              <a:gd name="connsiteX68-50955" fmla="*/ 5979428 w 6105267"/>
              <a:gd name="connsiteY68-50956" fmla="*/ 6754678 h 6858000"/>
              <a:gd name="connsiteX69-50957" fmla="*/ 5984543 w 6105267"/>
              <a:gd name="connsiteY69-50958" fmla="*/ 6811016 h 6858000"/>
              <a:gd name="connsiteX70-50959" fmla="*/ 5979671 w 6105267"/>
              <a:gd name="connsiteY70-50960" fmla="*/ 6858000 h 6858000"/>
              <a:gd name="connsiteX71-50961" fmla="*/ 0 w 6105267"/>
              <a:gd name="connsiteY71-50962" fmla="*/ 6858000 h 6858000"/>
              <a:gd name="connsiteX72-50963" fmla="*/ 0 w 6105267"/>
              <a:gd name="connsiteY72-50964" fmla="*/ 0 h 6858000"/>
              <a:gd name="connsiteX0-50965" fmla="*/ 0 w 6105267"/>
              <a:gd name="connsiteY0-50966" fmla="*/ 0 h 6858000"/>
              <a:gd name="connsiteX1-50967" fmla="*/ 4965888 w 6105267"/>
              <a:gd name="connsiteY1-50968" fmla="*/ 0 h 6858000"/>
              <a:gd name="connsiteX2-50969" fmla="*/ 4967767 w 6105267"/>
              <a:gd name="connsiteY2-50970" fmla="*/ 7930 h 6858000"/>
              <a:gd name="connsiteX3-50971" fmla="*/ 4979444 w 6105267"/>
              <a:gd name="connsiteY3-50972" fmla="*/ 43921 h 6858000"/>
              <a:gd name="connsiteX4-50973" fmla="*/ 5075458 w 6105267"/>
              <a:gd name="connsiteY4-50974" fmla="*/ 264355 h 6858000"/>
              <a:gd name="connsiteX5-50975" fmla="*/ 5081175 w 6105267"/>
              <a:gd name="connsiteY5-50976" fmla="*/ 277448 h 6858000"/>
              <a:gd name="connsiteX6-50977" fmla="*/ 5097011 w 6105267"/>
              <a:gd name="connsiteY6-50978" fmla="*/ 355616 h 6858000"/>
              <a:gd name="connsiteX7-50979" fmla="*/ 5153000 w 6105267"/>
              <a:gd name="connsiteY7-50980" fmla="*/ 507134 h 6858000"/>
              <a:gd name="connsiteX8-50981" fmla="*/ 5171282 w 6105267"/>
              <a:gd name="connsiteY8-50982" fmla="*/ 602071 h 6858000"/>
              <a:gd name="connsiteX9-50983" fmla="*/ 5189051 w 6105267"/>
              <a:gd name="connsiteY9-50984" fmla="*/ 782518 h 6858000"/>
              <a:gd name="connsiteX10-50985" fmla="*/ 5218707 w 6105267"/>
              <a:gd name="connsiteY10-50986" fmla="*/ 886387 h 6858000"/>
              <a:gd name="connsiteX11-50987" fmla="*/ 5221281 w 6105267"/>
              <a:gd name="connsiteY11-50988" fmla="*/ 920873 h 6858000"/>
              <a:gd name="connsiteX12-50989" fmla="*/ 5201018 w 6105267"/>
              <a:gd name="connsiteY12-50990" fmla="*/ 1095027 h 6858000"/>
              <a:gd name="connsiteX13-50991" fmla="*/ 5205902 w 6105267"/>
              <a:gd name="connsiteY13-50992" fmla="*/ 1203021 h 6858000"/>
              <a:gd name="connsiteX14-50993" fmla="*/ 5207532 w 6105267"/>
              <a:gd name="connsiteY14-50994" fmla="*/ 1278975 h 6858000"/>
              <a:gd name="connsiteX15-50995" fmla="*/ 5225968 w 6105267"/>
              <a:gd name="connsiteY15-50996" fmla="*/ 1357994 h 6858000"/>
              <a:gd name="connsiteX16-50997" fmla="*/ 5226675 w 6105267"/>
              <a:gd name="connsiteY16-50998" fmla="*/ 1385685 h 6858000"/>
              <a:gd name="connsiteX17-50999" fmla="*/ 5237226 w 6105267"/>
              <a:gd name="connsiteY17-51000" fmla="*/ 1441327 h 6858000"/>
              <a:gd name="connsiteX18-51001" fmla="*/ 5255653 w 6105267"/>
              <a:gd name="connsiteY18-51002" fmla="*/ 1524712 h 6858000"/>
              <a:gd name="connsiteX19-51003" fmla="*/ 5263491 w 6105267"/>
              <a:gd name="connsiteY19-51004" fmla="*/ 1642938 h 6858000"/>
              <a:gd name="connsiteX20-51005" fmla="*/ 5256552 w 6105267"/>
              <a:gd name="connsiteY20-51006" fmla="*/ 1672509 h 6858000"/>
              <a:gd name="connsiteX21-51007" fmla="*/ 5264549 w 6105267"/>
              <a:gd name="connsiteY21-51008" fmla="*/ 1837572 h 6858000"/>
              <a:gd name="connsiteX22-51009" fmla="*/ 5255696 w 6105267"/>
              <a:gd name="connsiteY22-51010" fmla="*/ 1953770 h 6858000"/>
              <a:gd name="connsiteX23-51011" fmla="*/ 5252592 w 6105267"/>
              <a:gd name="connsiteY23-51012" fmla="*/ 2092210 h 6858000"/>
              <a:gd name="connsiteX24-51013" fmla="*/ 5257248 w 6105267"/>
              <a:gd name="connsiteY24-51014" fmla="*/ 2203922 h 6858000"/>
              <a:gd name="connsiteX25-51015" fmla="*/ 5262551 w 6105267"/>
              <a:gd name="connsiteY25-51016" fmla="*/ 2288050 h 6858000"/>
              <a:gd name="connsiteX26-51017" fmla="*/ 5293877 w 6105267"/>
              <a:gd name="connsiteY26-51018" fmla="*/ 2368649 h 6858000"/>
              <a:gd name="connsiteX27-51019" fmla="*/ 5311338 w 6105267"/>
              <a:gd name="connsiteY27-51020" fmla="*/ 2404034 h 6858000"/>
              <a:gd name="connsiteX28-51021" fmla="*/ 5338366 w 6105267"/>
              <a:gd name="connsiteY28-51022" fmla="*/ 2465052 h 6858000"/>
              <a:gd name="connsiteX29-51023" fmla="*/ 5371263 w 6105267"/>
              <a:gd name="connsiteY29-51024" fmla="*/ 2586413 h 6858000"/>
              <a:gd name="connsiteX30-51025" fmla="*/ 5407503 w 6105267"/>
              <a:gd name="connsiteY30-51026" fmla="*/ 2786290 h 6858000"/>
              <a:gd name="connsiteX31-51027" fmla="*/ 5407356 w 6105267"/>
              <a:gd name="connsiteY31-51028" fmla="*/ 2787545 h 6858000"/>
              <a:gd name="connsiteX32-51029" fmla="*/ 5448870 w 6105267"/>
              <a:gd name="connsiteY32-51030" fmla="*/ 2838305 h 6858000"/>
              <a:gd name="connsiteX33-51031" fmla="*/ 5503944 w 6105267"/>
              <a:gd name="connsiteY33-51032" fmla="*/ 3123335 h 6858000"/>
              <a:gd name="connsiteX34-51033" fmla="*/ 5525532 w 6105267"/>
              <a:gd name="connsiteY34-51034" fmla="*/ 3258473 h 6858000"/>
              <a:gd name="connsiteX35-51035" fmla="*/ 5589758 w 6105267"/>
              <a:gd name="connsiteY35-51036" fmla="*/ 3453699 h 6858000"/>
              <a:gd name="connsiteX36-51037" fmla="*/ 5530926 w 6105267"/>
              <a:gd name="connsiteY36-51038" fmla="*/ 3564605 h 6858000"/>
              <a:gd name="connsiteX37-51039" fmla="*/ 5614055 w 6105267"/>
              <a:gd name="connsiteY37-51040" fmla="*/ 3560779 h 6858000"/>
              <a:gd name="connsiteX38-51041" fmla="*/ 5683015 w 6105267"/>
              <a:gd name="connsiteY38-51042" fmla="*/ 3762025 h 6858000"/>
              <a:gd name="connsiteX39-51043" fmla="*/ 5722836 w 6105267"/>
              <a:gd name="connsiteY39-51044" fmla="*/ 3814370 h 6858000"/>
              <a:gd name="connsiteX40-51045" fmla="*/ 5768491 w 6105267"/>
              <a:gd name="connsiteY40-51046" fmla="*/ 3914399 h 6858000"/>
              <a:gd name="connsiteX41-51047" fmla="*/ 5793123 w 6105267"/>
              <a:gd name="connsiteY41-51048" fmla="*/ 3969952 h 6858000"/>
              <a:gd name="connsiteX42-51049" fmla="*/ 5808321 w 6105267"/>
              <a:gd name="connsiteY42-51050" fmla="*/ 3988153 h 6858000"/>
              <a:gd name="connsiteX43-51051" fmla="*/ 5860672 w 6105267"/>
              <a:gd name="connsiteY43-51052" fmla="*/ 4061579 h 6858000"/>
              <a:gd name="connsiteX44-51053" fmla="*/ 5894095 w 6105267"/>
              <a:gd name="connsiteY44-51054" fmla="*/ 4128857 h 6858000"/>
              <a:gd name="connsiteX45-51055" fmla="*/ 5903513 w 6105267"/>
              <a:gd name="connsiteY45-51056" fmla="*/ 4187661 h 6858000"/>
              <a:gd name="connsiteX46-51057" fmla="*/ 5949086 w 6105267"/>
              <a:gd name="connsiteY46-51058" fmla="*/ 4366139 h 6858000"/>
              <a:gd name="connsiteX47-51059" fmla="*/ 5949261 w 6105267"/>
              <a:gd name="connsiteY47-51060" fmla="*/ 4449185 h 6858000"/>
              <a:gd name="connsiteX48-51061" fmla="*/ 5961816 w 6105267"/>
              <a:gd name="connsiteY48-51062" fmla="*/ 4494562 h 6858000"/>
              <a:gd name="connsiteX49-51063" fmla="*/ 5998138 w 6105267"/>
              <a:gd name="connsiteY49-51064" fmla="*/ 4697518 h 6858000"/>
              <a:gd name="connsiteX50-51065" fmla="*/ 6007819 w 6105267"/>
              <a:gd name="connsiteY50-51066" fmla="*/ 4858148 h 6858000"/>
              <a:gd name="connsiteX51-51067" fmla="*/ 6007749 w 6105267"/>
              <a:gd name="connsiteY51-51068" fmla="*/ 4964715 h 6858000"/>
              <a:gd name="connsiteX52-51069" fmla="*/ 6005269 w 6105267"/>
              <a:gd name="connsiteY52-51070" fmla="*/ 5150567 h 6858000"/>
              <a:gd name="connsiteX53-51071" fmla="*/ 6001127 w 6105267"/>
              <a:gd name="connsiteY53-51072" fmla="*/ 5164609 h 6858000"/>
              <a:gd name="connsiteX54-51073" fmla="*/ 5998514 w 6105267"/>
              <a:gd name="connsiteY54-51074" fmla="*/ 5189673 h 6858000"/>
              <a:gd name="connsiteX55-51075" fmla="*/ 6036748 w 6105267"/>
              <a:gd name="connsiteY55-51076" fmla="*/ 5322752 h 6858000"/>
              <a:gd name="connsiteX56-51077" fmla="*/ 6037677 w 6105267"/>
              <a:gd name="connsiteY56-51078" fmla="*/ 5354807 h 6858000"/>
              <a:gd name="connsiteX57-51079" fmla="*/ 6053435 w 6105267"/>
              <a:gd name="connsiteY57-51080" fmla="*/ 5387547 h 6858000"/>
              <a:gd name="connsiteX58-51081" fmla="*/ 6068640 w 6105267"/>
              <a:gd name="connsiteY58-51082" fmla="*/ 5474503 h 6858000"/>
              <a:gd name="connsiteX59-51083" fmla="*/ 6080922 w 6105267"/>
              <a:gd name="connsiteY59-51084" fmla="*/ 5561070 h 6858000"/>
              <a:gd name="connsiteX60-51085" fmla="*/ 6096949 w 6105267"/>
              <a:gd name="connsiteY60-51086" fmla="*/ 5648179 h 6858000"/>
              <a:gd name="connsiteX61-51087" fmla="*/ 6096746 w 6105267"/>
              <a:gd name="connsiteY61-51088" fmla="*/ 5862844 h 6858000"/>
              <a:gd name="connsiteX62-51089" fmla="*/ 6045436 w 6105267"/>
              <a:gd name="connsiteY62-51090" fmla="*/ 6124480 h 6858000"/>
              <a:gd name="connsiteX63-51091" fmla="*/ 6030489 w 6105267"/>
              <a:gd name="connsiteY63-51092" fmla="*/ 6317666 h 6858000"/>
              <a:gd name="connsiteX64-51093" fmla="*/ 6007492 w 6105267"/>
              <a:gd name="connsiteY64-51094" fmla="*/ 6440818 h 6858000"/>
              <a:gd name="connsiteX65-51095" fmla="*/ 6009467 w 6105267"/>
              <a:gd name="connsiteY65-51096" fmla="*/ 6487076 h 6858000"/>
              <a:gd name="connsiteX66-51097" fmla="*/ 5995064 w 6105267"/>
              <a:gd name="connsiteY66-51098" fmla="*/ 6540791 h 6858000"/>
              <a:gd name="connsiteX67-51099" fmla="*/ 5986207 w 6105267"/>
              <a:gd name="connsiteY67-51100" fmla="*/ 6695855 h 6858000"/>
              <a:gd name="connsiteX68-51101" fmla="*/ 5979428 w 6105267"/>
              <a:gd name="connsiteY68-51102" fmla="*/ 6754678 h 6858000"/>
              <a:gd name="connsiteX69-51103" fmla="*/ 5984543 w 6105267"/>
              <a:gd name="connsiteY69-51104" fmla="*/ 6811016 h 6858000"/>
              <a:gd name="connsiteX70-51105" fmla="*/ 5979671 w 6105267"/>
              <a:gd name="connsiteY70-51106" fmla="*/ 6858000 h 6858000"/>
              <a:gd name="connsiteX71-51107" fmla="*/ 0 w 6105267"/>
              <a:gd name="connsiteY71-51108" fmla="*/ 6858000 h 6858000"/>
              <a:gd name="connsiteX72-51109" fmla="*/ 0 w 6105267"/>
              <a:gd name="connsiteY72-51110" fmla="*/ 0 h 6858000"/>
              <a:gd name="connsiteX0-51111" fmla="*/ 0 w 6105267"/>
              <a:gd name="connsiteY0-51112" fmla="*/ 0 h 6858000"/>
              <a:gd name="connsiteX1-51113" fmla="*/ 4965888 w 6105267"/>
              <a:gd name="connsiteY1-51114" fmla="*/ 0 h 6858000"/>
              <a:gd name="connsiteX2-51115" fmla="*/ 4967767 w 6105267"/>
              <a:gd name="connsiteY2-51116" fmla="*/ 7930 h 6858000"/>
              <a:gd name="connsiteX3-51117" fmla="*/ 4979444 w 6105267"/>
              <a:gd name="connsiteY3-51118" fmla="*/ 43921 h 6858000"/>
              <a:gd name="connsiteX4-51119" fmla="*/ 5075458 w 6105267"/>
              <a:gd name="connsiteY4-51120" fmla="*/ 264355 h 6858000"/>
              <a:gd name="connsiteX5-51121" fmla="*/ 5081175 w 6105267"/>
              <a:gd name="connsiteY5-51122" fmla="*/ 277448 h 6858000"/>
              <a:gd name="connsiteX6-51123" fmla="*/ 5097011 w 6105267"/>
              <a:gd name="connsiteY6-51124" fmla="*/ 355616 h 6858000"/>
              <a:gd name="connsiteX7-51125" fmla="*/ 5153000 w 6105267"/>
              <a:gd name="connsiteY7-51126" fmla="*/ 507134 h 6858000"/>
              <a:gd name="connsiteX8-51127" fmla="*/ 5171282 w 6105267"/>
              <a:gd name="connsiteY8-51128" fmla="*/ 602071 h 6858000"/>
              <a:gd name="connsiteX9-51129" fmla="*/ 5189051 w 6105267"/>
              <a:gd name="connsiteY9-51130" fmla="*/ 782518 h 6858000"/>
              <a:gd name="connsiteX10-51131" fmla="*/ 5218707 w 6105267"/>
              <a:gd name="connsiteY10-51132" fmla="*/ 886387 h 6858000"/>
              <a:gd name="connsiteX11-51133" fmla="*/ 5221281 w 6105267"/>
              <a:gd name="connsiteY11-51134" fmla="*/ 920873 h 6858000"/>
              <a:gd name="connsiteX12-51135" fmla="*/ 5201018 w 6105267"/>
              <a:gd name="connsiteY12-51136" fmla="*/ 1095027 h 6858000"/>
              <a:gd name="connsiteX13-51137" fmla="*/ 5205902 w 6105267"/>
              <a:gd name="connsiteY13-51138" fmla="*/ 1203021 h 6858000"/>
              <a:gd name="connsiteX14-51139" fmla="*/ 5207532 w 6105267"/>
              <a:gd name="connsiteY14-51140" fmla="*/ 1278975 h 6858000"/>
              <a:gd name="connsiteX15-51141" fmla="*/ 5225968 w 6105267"/>
              <a:gd name="connsiteY15-51142" fmla="*/ 1357994 h 6858000"/>
              <a:gd name="connsiteX16-51143" fmla="*/ 5226675 w 6105267"/>
              <a:gd name="connsiteY16-51144" fmla="*/ 1385685 h 6858000"/>
              <a:gd name="connsiteX17-51145" fmla="*/ 5237226 w 6105267"/>
              <a:gd name="connsiteY17-51146" fmla="*/ 1441327 h 6858000"/>
              <a:gd name="connsiteX18-51147" fmla="*/ 5255653 w 6105267"/>
              <a:gd name="connsiteY18-51148" fmla="*/ 1524712 h 6858000"/>
              <a:gd name="connsiteX19-51149" fmla="*/ 5263491 w 6105267"/>
              <a:gd name="connsiteY19-51150" fmla="*/ 1642938 h 6858000"/>
              <a:gd name="connsiteX20-51151" fmla="*/ 5256552 w 6105267"/>
              <a:gd name="connsiteY20-51152" fmla="*/ 1672509 h 6858000"/>
              <a:gd name="connsiteX21-51153" fmla="*/ 5264549 w 6105267"/>
              <a:gd name="connsiteY21-51154" fmla="*/ 1837572 h 6858000"/>
              <a:gd name="connsiteX22-51155" fmla="*/ 5255696 w 6105267"/>
              <a:gd name="connsiteY22-51156" fmla="*/ 1953770 h 6858000"/>
              <a:gd name="connsiteX23-51157" fmla="*/ 5252592 w 6105267"/>
              <a:gd name="connsiteY23-51158" fmla="*/ 2092210 h 6858000"/>
              <a:gd name="connsiteX24-51159" fmla="*/ 5257248 w 6105267"/>
              <a:gd name="connsiteY24-51160" fmla="*/ 2203922 h 6858000"/>
              <a:gd name="connsiteX25-51161" fmla="*/ 5262551 w 6105267"/>
              <a:gd name="connsiteY25-51162" fmla="*/ 2288050 h 6858000"/>
              <a:gd name="connsiteX26-51163" fmla="*/ 5293877 w 6105267"/>
              <a:gd name="connsiteY26-51164" fmla="*/ 2368649 h 6858000"/>
              <a:gd name="connsiteX27-51165" fmla="*/ 5311338 w 6105267"/>
              <a:gd name="connsiteY27-51166" fmla="*/ 2404034 h 6858000"/>
              <a:gd name="connsiteX28-51167" fmla="*/ 5338366 w 6105267"/>
              <a:gd name="connsiteY28-51168" fmla="*/ 2465052 h 6858000"/>
              <a:gd name="connsiteX29-51169" fmla="*/ 5371263 w 6105267"/>
              <a:gd name="connsiteY29-51170" fmla="*/ 2586413 h 6858000"/>
              <a:gd name="connsiteX30-51171" fmla="*/ 5407503 w 6105267"/>
              <a:gd name="connsiteY30-51172" fmla="*/ 2786290 h 6858000"/>
              <a:gd name="connsiteX31-51173" fmla="*/ 5407356 w 6105267"/>
              <a:gd name="connsiteY31-51174" fmla="*/ 2787545 h 6858000"/>
              <a:gd name="connsiteX32-51175" fmla="*/ 5448870 w 6105267"/>
              <a:gd name="connsiteY32-51176" fmla="*/ 2838305 h 6858000"/>
              <a:gd name="connsiteX33-51177" fmla="*/ 5503944 w 6105267"/>
              <a:gd name="connsiteY33-51178" fmla="*/ 3123335 h 6858000"/>
              <a:gd name="connsiteX34-51179" fmla="*/ 5525532 w 6105267"/>
              <a:gd name="connsiteY34-51180" fmla="*/ 3258473 h 6858000"/>
              <a:gd name="connsiteX35-51181" fmla="*/ 5589758 w 6105267"/>
              <a:gd name="connsiteY35-51182" fmla="*/ 3453699 h 6858000"/>
              <a:gd name="connsiteX36-51183" fmla="*/ 5592069 w 6105267"/>
              <a:gd name="connsiteY36-51184" fmla="*/ 3514638 h 6858000"/>
              <a:gd name="connsiteX37-51185" fmla="*/ 5614055 w 6105267"/>
              <a:gd name="connsiteY37-51186" fmla="*/ 3560779 h 6858000"/>
              <a:gd name="connsiteX38-51187" fmla="*/ 5683015 w 6105267"/>
              <a:gd name="connsiteY38-51188" fmla="*/ 3762025 h 6858000"/>
              <a:gd name="connsiteX39-51189" fmla="*/ 5722836 w 6105267"/>
              <a:gd name="connsiteY39-51190" fmla="*/ 3814370 h 6858000"/>
              <a:gd name="connsiteX40-51191" fmla="*/ 5768491 w 6105267"/>
              <a:gd name="connsiteY40-51192" fmla="*/ 3914399 h 6858000"/>
              <a:gd name="connsiteX41-51193" fmla="*/ 5793123 w 6105267"/>
              <a:gd name="connsiteY41-51194" fmla="*/ 3969952 h 6858000"/>
              <a:gd name="connsiteX42-51195" fmla="*/ 5808321 w 6105267"/>
              <a:gd name="connsiteY42-51196" fmla="*/ 3988153 h 6858000"/>
              <a:gd name="connsiteX43-51197" fmla="*/ 5860672 w 6105267"/>
              <a:gd name="connsiteY43-51198" fmla="*/ 4061579 h 6858000"/>
              <a:gd name="connsiteX44-51199" fmla="*/ 5894095 w 6105267"/>
              <a:gd name="connsiteY44-51200" fmla="*/ 4128857 h 6858000"/>
              <a:gd name="connsiteX45-51201" fmla="*/ 5903513 w 6105267"/>
              <a:gd name="connsiteY45-51202" fmla="*/ 4187661 h 6858000"/>
              <a:gd name="connsiteX46-51203" fmla="*/ 5949086 w 6105267"/>
              <a:gd name="connsiteY46-51204" fmla="*/ 4366139 h 6858000"/>
              <a:gd name="connsiteX47-51205" fmla="*/ 5949261 w 6105267"/>
              <a:gd name="connsiteY47-51206" fmla="*/ 4449185 h 6858000"/>
              <a:gd name="connsiteX48-51207" fmla="*/ 5961816 w 6105267"/>
              <a:gd name="connsiteY48-51208" fmla="*/ 4494562 h 6858000"/>
              <a:gd name="connsiteX49-51209" fmla="*/ 5998138 w 6105267"/>
              <a:gd name="connsiteY49-51210" fmla="*/ 4697518 h 6858000"/>
              <a:gd name="connsiteX50-51211" fmla="*/ 6007819 w 6105267"/>
              <a:gd name="connsiteY50-51212" fmla="*/ 4858148 h 6858000"/>
              <a:gd name="connsiteX51-51213" fmla="*/ 6007749 w 6105267"/>
              <a:gd name="connsiteY51-51214" fmla="*/ 4964715 h 6858000"/>
              <a:gd name="connsiteX52-51215" fmla="*/ 6005269 w 6105267"/>
              <a:gd name="connsiteY52-51216" fmla="*/ 5150567 h 6858000"/>
              <a:gd name="connsiteX53-51217" fmla="*/ 6001127 w 6105267"/>
              <a:gd name="connsiteY53-51218" fmla="*/ 5164609 h 6858000"/>
              <a:gd name="connsiteX54-51219" fmla="*/ 5998514 w 6105267"/>
              <a:gd name="connsiteY54-51220" fmla="*/ 5189673 h 6858000"/>
              <a:gd name="connsiteX55-51221" fmla="*/ 6036748 w 6105267"/>
              <a:gd name="connsiteY55-51222" fmla="*/ 5322752 h 6858000"/>
              <a:gd name="connsiteX56-51223" fmla="*/ 6037677 w 6105267"/>
              <a:gd name="connsiteY56-51224" fmla="*/ 5354807 h 6858000"/>
              <a:gd name="connsiteX57-51225" fmla="*/ 6053435 w 6105267"/>
              <a:gd name="connsiteY57-51226" fmla="*/ 5387547 h 6858000"/>
              <a:gd name="connsiteX58-51227" fmla="*/ 6068640 w 6105267"/>
              <a:gd name="connsiteY58-51228" fmla="*/ 5474503 h 6858000"/>
              <a:gd name="connsiteX59-51229" fmla="*/ 6080922 w 6105267"/>
              <a:gd name="connsiteY59-51230" fmla="*/ 5561070 h 6858000"/>
              <a:gd name="connsiteX60-51231" fmla="*/ 6096949 w 6105267"/>
              <a:gd name="connsiteY60-51232" fmla="*/ 5648179 h 6858000"/>
              <a:gd name="connsiteX61-51233" fmla="*/ 6096746 w 6105267"/>
              <a:gd name="connsiteY61-51234" fmla="*/ 5862844 h 6858000"/>
              <a:gd name="connsiteX62-51235" fmla="*/ 6045436 w 6105267"/>
              <a:gd name="connsiteY62-51236" fmla="*/ 6124480 h 6858000"/>
              <a:gd name="connsiteX63-51237" fmla="*/ 6030489 w 6105267"/>
              <a:gd name="connsiteY63-51238" fmla="*/ 6317666 h 6858000"/>
              <a:gd name="connsiteX64-51239" fmla="*/ 6007492 w 6105267"/>
              <a:gd name="connsiteY64-51240" fmla="*/ 6440818 h 6858000"/>
              <a:gd name="connsiteX65-51241" fmla="*/ 6009467 w 6105267"/>
              <a:gd name="connsiteY65-51242" fmla="*/ 6487076 h 6858000"/>
              <a:gd name="connsiteX66-51243" fmla="*/ 5995064 w 6105267"/>
              <a:gd name="connsiteY66-51244" fmla="*/ 6540791 h 6858000"/>
              <a:gd name="connsiteX67-51245" fmla="*/ 5986207 w 6105267"/>
              <a:gd name="connsiteY67-51246" fmla="*/ 6695855 h 6858000"/>
              <a:gd name="connsiteX68-51247" fmla="*/ 5979428 w 6105267"/>
              <a:gd name="connsiteY68-51248" fmla="*/ 6754678 h 6858000"/>
              <a:gd name="connsiteX69-51249" fmla="*/ 5984543 w 6105267"/>
              <a:gd name="connsiteY69-51250" fmla="*/ 6811016 h 6858000"/>
              <a:gd name="connsiteX70-51251" fmla="*/ 5979671 w 6105267"/>
              <a:gd name="connsiteY70-51252" fmla="*/ 6858000 h 6858000"/>
              <a:gd name="connsiteX71-51253" fmla="*/ 0 w 6105267"/>
              <a:gd name="connsiteY71-51254" fmla="*/ 6858000 h 6858000"/>
              <a:gd name="connsiteX72-51255" fmla="*/ 0 w 6105267"/>
              <a:gd name="connsiteY72-51256" fmla="*/ 0 h 6858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  <a:cxn ang="0">
                <a:pos x="connsiteX45-91" y="connsiteY45-92"/>
              </a:cxn>
              <a:cxn ang="0">
                <a:pos x="connsiteX46-93" y="connsiteY46-94"/>
              </a:cxn>
              <a:cxn ang="0">
                <a:pos x="connsiteX47-95" y="connsiteY47-96"/>
              </a:cxn>
              <a:cxn ang="0">
                <a:pos x="connsiteX48-97" y="connsiteY48-98"/>
              </a:cxn>
              <a:cxn ang="0">
                <a:pos x="connsiteX49-99" y="connsiteY49-100"/>
              </a:cxn>
              <a:cxn ang="0">
                <a:pos x="connsiteX50-101" y="connsiteY50-102"/>
              </a:cxn>
              <a:cxn ang="0">
                <a:pos x="connsiteX51-103" y="connsiteY51-104"/>
              </a:cxn>
              <a:cxn ang="0">
                <a:pos x="connsiteX52-105" y="connsiteY52-106"/>
              </a:cxn>
              <a:cxn ang="0">
                <a:pos x="connsiteX53-107" y="connsiteY53-108"/>
              </a:cxn>
              <a:cxn ang="0">
                <a:pos x="connsiteX54-109" y="connsiteY54-110"/>
              </a:cxn>
              <a:cxn ang="0">
                <a:pos x="connsiteX55-111" y="connsiteY55-112"/>
              </a:cxn>
              <a:cxn ang="0">
                <a:pos x="connsiteX56-113" y="connsiteY56-114"/>
              </a:cxn>
              <a:cxn ang="0">
                <a:pos x="connsiteX57-115" y="connsiteY57-116"/>
              </a:cxn>
              <a:cxn ang="0">
                <a:pos x="connsiteX58-117" y="connsiteY58-118"/>
              </a:cxn>
              <a:cxn ang="0">
                <a:pos x="connsiteX59-119" y="connsiteY59-120"/>
              </a:cxn>
              <a:cxn ang="0">
                <a:pos x="connsiteX60-121" y="connsiteY60-122"/>
              </a:cxn>
              <a:cxn ang="0">
                <a:pos x="connsiteX61-123" y="connsiteY61-124"/>
              </a:cxn>
              <a:cxn ang="0">
                <a:pos x="connsiteX62-125" y="connsiteY62-126"/>
              </a:cxn>
              <a:cxn ang="0">
                <a:pos x="connsiteX63-127" y="connsiteY63-128"/>
              </a:cxn>
              <a:cxn ang="0">
                <a:pos x="connsiteX64-129" y="connsiteY64-130"/>
              </a:cxn>
              <a:cxn ang="0">
                <a:pos x="connsiteX65-131" y="connsiteY65-132"/>
              </a:cxn>
              <a:cxn ang="0">
                <a:pos x="connsiteX66-133" y="connsiteY66-134"/>
              </a:cxn>
              <a:cxn ang="0">
                <a:pos x="connsiteX67-135" y="connsiteY67-136"/>
              </a:cxn>
              <a:cxn ang="0">
                <a:pos x="connsiteX68-137" y="connsiteY68-138"/>
              </a:cxn>
              <a:cxn ang="0">
                <a:pos x="connsiteX69-139" y="connsiteY69-140"/>
              </a:cxn>
              <a:cxn ang="0">
                <a:pos x="connsiteX70-141" y="connsiteY70-142"/>
              </a:cxn>
              <a:cxn ang="0">
                <a:pos x="connsiteX71-143" y="connsiteY71-144"/>
              </a:cxn>
              <a:cxn ang="0">
                <a:pos x="connsiteX72-145" y="connsiteY72-146"/>
              </a:cxn>
            </a:cxnLst>
            <a:rect l="l" t="t" r="r" b="b"/>
            <a:pathLst>
              <a:path w="6105267" h="6858000">
                <a:moveTo>
                  <a:pt x="0" y="0"/>
                </a:moveTo>
                <a:lnTo>
                  <a:pt x="4965888" y="0"/>
                </a:lnTo>
                <a:lnTo>
                  <a:pt x="4967767" y="7930"/>
                </a:lnTo>
                <a:cubicBezTo>
                  <a:pt x="4971201" y="21562"/>
                  <a:pt x="4974810" y="33728"/>
                  <a:pt x="4979444" y="43921"/>
                </a:cubicBezTo>
                <a:cubicBezTo>
                  <a:pt x="5002155" y="108089"/>
                  <a:pt x="5039453" y="125421"/>
                  <a:pt x="5075458" y="264355"/>
                </a:cubicBezTo>
                <a:cubicBezTo>
                  <a:pt x="5080172" y="263373"/>
                  <a:pt x="5084375" y="273006"/>
                  <a:pt x="5081175" y="277448"/>
                </a:cubicBezTo>
                <a:cubicBezTo>
                  <a:pt x="5078869" y="356637"/>
                  <a:pt x="5109899" y="337879"/>
                  <a:pt x="5097011" y="355616"/>
                </a:cubicBezTo>
                <a:cubicBezTo>
                  <a:pt x="5108982" y="393897"/>
                  <a:pt x="5123954" y="442245"/>
                  <a:pt x="5153000" y="507134"/>
                </a:cubicBezTo>
                <a:cubicBezTo>
                  <a:pt x="5159130" y="542272"/>
                  <a:pt x="5172528" y="570912"/>
                  <a:pt x="5171282" y="602071"/>
                </a:cubicBezTo>
                <a:cubicBezTo>
                  <a:pt x="5177290" y="647968"/>
                  <a:pt x="5183528" y="639882"/>
                  <a:pt x="5189051" y="782518"/>
                </a:cubicBezTo>
                <a:cubicBezTo>
                  <a:pt x="5196533" y="819747"/>
                  <a:pt x="5211748" y="856581"/>
                  <a:pt x="5218707" y="886387"/>
                </a:cubicBezTo>
                <a:cubicBezTo>
                  <a:pt x="5222103" y="910651"/>
                  <a:pt x="5224626" y="881734"/>
                  <a:pt x="5221281" y="920873"/>
                </a:cubicBezTo>
                <a:cubicBezTo>
                  <a:pt x="5216226" y="962348"/>
                  <a:pt x="5227328" y="1047212"/>
                  <a:pt x="5201018" y="1095027"/>
                </a:cubicBezTo>
                <a:cubicBezTo>
                  <a:pt x="5195677" y="1140464"/>
                  <a:pt x="5205610" y="1173951"/>
                  <a:pt x="5205902" y="1203021"/>
                </a:cubicBezTo>
                <a:cubicBezTo>
                  <a:pt x="5207939" y="1240877"/>
                  <a:pt x="5220231" y="1264849"/>
                  <a:pt x="5207532" y="1278975"/>
                </a:cubicBezTo>
                <a:cubicBezTo>
                  <a:pt x="5213654" y="1306391"/>
                  <a:pt x="5220794" y="1339415"/>
                  <a:pt x="5225968" y="1357994"/>
                </a:cubicBezTo>
                <a:cubicBezTo>
                  <a:pt x="5235560" y="1363307"/>
                  <a:pt x="5224941" y="1377158"/>
                  <a:pt x="5226675" y="1385685"/>
                </a:cubicBezTo>
                <a:cubicBezTo>
                  <a:pt x="5235522" y="1394562"/>
                  <a:pt x="5242140" y="1429309"/>
                  <a:pt x="5237226" y="1441327"/>
                </a:cubicBezTo>
                <a:lnTo>
                  <a:pt x="5255653" y="1524712"/>
                </a:lnTo>
                <a:lnTo>
                  <a:pt x="5263491" y="1642938"/>
                </a:lnTo>
                <a:cubicBezTo>
                  <a:pt x="5233312" y="1645260"/>
                  <a:pt x="5283758" y="1680689"/>
                  <a:pt x="5256552" y="1672509"/>
                </a:cubicBezTo>
                <a:cubicBezTo>
                  <a:pt x="5263439" y="1704194"/>
                  <a:pt x="5241186" y="1762238"/>
                  <a:pt x="5264549" y="1837572"/>
                </a:cubicBezTo>
                <a:cubicBezTo>
                  <a:pt x="5255047" y="1894025"/>
                  <a:pt x="5279958" y="1903508"/>
                  <a:pt x="5255696" y="1953770"/>
                </a:cubicBezTo>
                <a:cubicBezTo>
                  <a:pt x="5254497" y="2018939"/>
                  <a:pt x="5251158" y="2034824"/>
                  <a:pt x="5252592" y="2092210"/>
                </a:cubicBezTo>
                <a:cubicBezTo>
                  <a:pt x="5251660" y="2141443"/>
                  <a:pt x="5257478" y="2177466"/>
                  <a:pt x="5257248" y="2203922"/>
                </a:cubicBezTo>
                <a:lnTo>
                  <a:pt x="5262551" y="2288050"/>
                </a:lnTo>
                <a:cubicBezTo>
                  <a:pt x="5267437" y="2336348"/>
                  <a:pt x="5279466" y="2334639"/>
                  <a:pt x="5293877" y="2368649"/>
                </a:cubicBezTo>
                <a:lnTo>
                  <a:pt x="5311338" y="2404034"/>
                </a:lnTo>
                <a:cubicBezTo>
                  <a:pt x="5310997" y="2405674"/>
                  <a:pt x="5338704" y="2463412"/>
                  <a:pt x="5338366" y="2465052"/>
                </a:cubicBezTo>
                <a:cubicBezTo>
                  <a:pt x="5342744" y="2497318"/>
                  <a:pt x="5359740" y="2532873"/>
                  <a:pt x="5371263" y="2586413"/>
                </a:cubicBezTo>
                <a:cubicBezTo>
                  <a:pt x="5361911" y="2605414"/>
                  <a:pt x="5395423" y="2719664"/>
                  <a:pt x="5407503" y="2786290"/>
                </a:cubicBezTo>
                <a:cubicBezTo>
                  <a:pt x="5407454" y="2786708"/>
                  <a:pt x="5407404" y="2787125"/>
                  <a:pt x="5407356" y="2787545"/>
                </a:cubicBezTo>
                <a:cubicBezTo>
                  <a:pt x="5433437" y="2813691"/>
                  <a:pt x="5432314" y="2814723"/>
                  <a:pt x="5448870" y="2838305"/>
                </a:cubicBezTo>
                <a:cubicBezTo>
                  <a:pt x="5464968" y="2894270"/>
                  <a:pt x="5454425" y="2918525"/>
                  <a:pt x="5503944" y="3123335"/>
                </a:cubicBezTo>
                <a:cubicBezTo>
                  <a:pt x="5512347" y="3181628"/>
                  <a:pt x="5512245" y="3208390"/>
                  <a:pt x="5525532" y="3258473"/>
                </a:cubicBezTo>
                <a:cubicBezTo>
                  <a:pt x="5539834" y="3322326"/>
                  <a:pt x="5576402" y="3407674"/>
                  <a:pt x="5589758" y="3453699"/>
                </a:cubicBezTo>
                <a:cubicBezTo>
                  <a:pt x="5570147" y="3490668"/>
                  <a:pt x="5591299" y="3454351"/>
                  <a:pt x="5592069" y="3514638"/>
                </a:cubicBezTo>
                <a:lnTo>
                  <a:pt x="5614055" y="3560779"/>
                </a:lnTo>
                <a:cubicBezTo>
                  <a:pt x="5642477" y="3636744"/>
                  <a:pt x="5634212" y="3552814"/>
                  <a:pt x="5683015" y="3762025"/>
                </a:cubicBezTo>
                <a:cubicBezTo>
                  <a:pt x="5687021" y="3766429"/>
                  <a:pt x="5717920" y="3810691"/>
                  <a:pt x="5722836" y="3814370"/>
                </a:cubicBezTo>
                <a:lnTo>
                  <a:pt x="5768491" y="3914399"/>
                </a:lnTo>
                <a:cubicBezTo>
                  <a:pt x="5768399" y="3927909"/>
                  <a:pt x="5782052" y="3965459"/>
                  <a:pt x="5793123" y="3969952"/>
                </a:cubicBezTo>
                <a:cubicBezTo>
                  <a:pt x="5797717" y="3977244"/>
                  <a:pt x="5797864" y="3987352"/>
                  <a:pt x="5808321" y="3988153"/>
                </a:cubicBezTo>
                <a:cubicBezTo>
                  <a:pt x="5819579" y="4003424"/>
                  <a:pt x="5841613" y="4014315"/>
                  <a:pt x="5860672" y="4061579"/>
                </a:cubicBezTo>
                <a:cubicBezTo>
                  <a:pt x="5872084" y="4080468"/>
                  <a:pt x="5865523" y="4095937"/>
                  <a:pt x="5894095" y="4128857"/>
                </a:cubicBezTo>
                <a:lnTo>
                  <a:pt x="5903513" y="4187661"/>
                </a:lnTo>
                <a:cubicBezTo>
                  <a:pt x="5912281" y="4237527"/>
                  <a:pt x="5929555" y="4191583"/>
                  <a:pt x="5949086" y="4366139"/>
                </a:cubicBezTo>
                <a:cubicBezTo>
                  <a:pt x="5948498" y="4373973"/>
                  <a:pt x="5947179" y="4442831"/>
                  <a:pt x="5949261" y="4449185"/>
                </a:cubicBezTo>
                <a:lnTo>
                  <a:pt x="5961816" y="4494562"/>
                </a:lnTo>
                <a:cubicBezTo>
                  <a:pt x="5969962" y="4535951"/>
                  <a:pt x="5978352" y="4666880"/>
                  <a:pt x="5998138" y="4697518"/>
                </a:cubicBezTo>
                <a:cubicBezTo>
                  <a:pt x="6005688" y="4743028"/>
                  <a:pt x="6006217" y="4813615"/>
                  <a:pt x="6007819" y="4858148"/>
                </a:cubicBezTo>
                <a:cubicBezTo>
                  <a:pt x="6006852" y="4913684"/>
                  <a:pt x="6011369" y="4918877"/>
                  <a:pt x="6007749" y="4964715"/>
                </a:cubicBezTo>
                <a:cubicBezTo>
                  <a:pt x="6006922" y="5026666"/>
                  <a:pt x="6006096" y="5088616"/>
                  <a:pt x="6005269" y="5150567"/>
                </a:cubicBezTo>
                <a:lnTo>
                  <a:pt x="6001127" y="5164609"/>
                </a:lnTo>
                <a:lnTo>
                  <a:pt x="5998514" y="5189673"/>
                </a:lnTo>
                <a:lnTo>
                  <a:pt x="6036748" y="5322752"/>
                </a:lnTo>
                <a:cubicBezTo>
                  <a:pt x="6037058" y="5333437"/>
                  <a:pt x="6037367" y="5344122"/>
                  <a:pt x="6037677" y="5354807"/>
                </a:cubicBezTo>
                <a:lnTo>
                  <a:pt x="6053435" y="5387547"/>
                </a:lnTo>
                <a:cubicBezTo>
                  <a:pt x="6058595" y="5407496"/>
                  <a:pt x="6064059" y="5445583"/>
                  <a:pt x="6068640" y="5474503"/>
                </a:cubicBezTo>
                <a:cubicBezTo>
                  <a:pt x="6065387" y="5502156"/>
                  <a:pt x="6077015" y="5529097"/>
                  <a:pt x="6080922" y="5561070"/>
                </a:cubicBezTo>
                <a:cubicBezTo>
                  <a:pt x="6069952" y="5593856"/>
                  <a:pt x="6092872" y="5614018"/>
                  <a:pt x="6096949" y="5648179"/>
                </a:cubicBezTo>
                <a:cubicBezTo>
                  <a:pt x="6121811" y="5715144"/>
                  <a:pt x="6081535" y="5799438"/>
                  <a:pt x="6096746" y="5862844"/>
                </a:cubicBezTo>
                <a:cubicBezTo>
                  <a:pt x="6088161" y="5942227"/>
                  <a:pt x="6066798" y="6084395"/>
                  <a:pt x="6045436" y="6124480"/>
                </a:cubicBezTo>
                <a:cubicBezTo>
                  <a:pt x="6035300" y="6187952"/>
                  <a:pt x="6042671" y="6255420"/>
                  <a:pt x="6030489" y="6317666"/>
                </a:cubicBezTo>
                <a:cubicBezTo>
                  <a:pt x="5997800" y="6359855"/>
                  <a:pt x="6026490" y="6389009"/>
                  <a:pt x="6007492" y="6440818"/>
                </a:cubicBezTo>
                <a:cubicBezTo>
                  <a:pt x="6032870" y="6477306"/>
                  <a:pt x="6007936" y="6454949"/>
                  <a:pt x="6009467" y="6487076"/>
                </a:cubicBezTo>
                <a:cubicBezTo>
                  <a:pt x="6007396" y="6503737"/>
                  <a:pt x="5997257" y="6531311"/>
                  <a:pt x="5995064" y="6540791"/>
                </a:cubicBezTo>
                <a:lnTo>
                  <a:pt x="5986207" y="6695855"/>
                </a:lnTo>
                <a:cubicBezTo>
                  <a:pt x="5979276" y="6706164"/>
                  <a:pt x="5972094" y="6743953"/>
                  <a:pt x="5979428" y="6754678"/>
                </a:cubicBezTo>
                <a:cubicBezTo>
                  <a:pt x="5979151" y="6773871"/>
                  <a:pt x="5984503" y="6793796"/>
                  <a:pt x="5984543" y="6811016"/>
                </a:cubicBezTo>
                <a:cubicBezTo>
                  <a:pt x="5983922" y="6824242"/>
                  <a:pt x="6007010" y="6838446"/>
                  <a:pt x="5979671" y="6858000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tile tx="0" ty="0" sx="70000" sy="70000" flip="none" algn="tl"/>
          </a:blip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800" y="391886"/>
            <a:ext cx="4773168" cy="2051305"/>
          </a:xfrm>
        </p:spPr>
        <p:txBody>
          <a:bodyPr anchor="t">
            <a:normAutofit/>
          </a:bodyPr>
          <a:lstStyle/>
          <a:p>
            <a:r>
              <a:rPr lang="pt-BR" sz="6000"/>
              <a:t>Animação</a:t>
            </a:r>
            <a:endParaRPr lang="pt-BR" sz="6000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5800" y="1925833"/>
            <a:ext cx="5971032" cy="4264655"/>
          </a:xfrm>
        </p:spPr>
        <p:txBody>
          <a:bodyPr>
            <a:normAutofit fontScale="92500"/>
          </a:bodyPr>
          <a:lstStyle/>
          <a:p>
            <a:r>
              <a:rPr lang="pt-BR" sz="32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Open GL</a:t>
            </a:r>
            <a:endParaRPr lang="pt-BR" sz="3200" dirty="0">
              <a:solidFill>
                <a:srgbClr val="292929"/>
              </a:solidFill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2400" dirty="0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OpenGL, que significa Open </a:t>
            </a:r>
            <a:r>
              <a:rPr lang="pt-BR" sz="2400" dirty="0" err="1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Graphics</a:t>
            </a:r>
            <a:r>
              <a:rPr lang="pt-BR" sz="2400" dirty="0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 Library, é uma API (Interface de Programação de Aplicações) padrão para gráficos 2D e 3D. Desenvolvida inicialmente pela Silicon </a:t>
            </a:r>
            <a:r>
              <a:rPr lang="pt-BR" sz="2400" dirty="0" err="1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Graphics</a:t>
            </a:r>
            <a:r>
              <a:rPr lang="pt-BR" sz="2400" dirty="0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 em 1992, OpenGL permite que desenvolvedores criem gráficos complexos e interativos em uma variedade de plataformas, incluindo Windows, </a:t>
            </a:r>
            <a:r>
              <a:rPr lang="pt-BR" sz="2400" dirty="0" err="1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macOS</a:t>
            </a:r>
            <a:r>
              <a:rPr lang="pt-BR" sz="2400" dirty="0">
                <a:solidFill>
                  <a:srgbClr val="292929"/>
                </a:solidFill>
                <a:highlight>
                  <a:srgbClr val="FFFFFF"/>
                </a:highlight>
                <a:latin typeface="Roboto" panose="02000000000000000000" pitchFamily="2" charset="0"/>
              </a:rPr>
              <a:t> e Linux</a:t>
            </a:r>
            <a:endParaRPr lang="pt-BR" sz="2400" dirty="0">
              <a:solidFill>
                <a:srgbClr val="292929"/>
              </a:solidFill>
              <a:highlight>
                <a:srgbClr val="FFFFFF"/>
              </a:highlight>
              <a:latin typeface="Roboto" panose="02000000000000000000" pitchFamily="2" charset="0"/>
            </a:endParaRPr>
          </a:p>
        </p:txBody>
      </p:sp>
      <p:pic>
        <p:nvPicPr>
          <p:cNvPr id="5122" name="Picture 2" descr="GitHub - emargollo/OpenGL-Animator: C++ OpenGL Animator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6892" y="2083367"/>
            <a:ext cx="3588351" cy="26912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16" name="Rectangle 15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0"/>
            <a:ext cx="12192000" cy="6858000"/>
          </a:xfrm>
          <a:prstGeom prst="rect">
            <a:avLst/>
          </a:prstGeom>
          <a:ln w="12700" cap="flat" cmpd="sng" algn="ctr">
            <a:noFill/>
            <a:prstDash val="solid"/>
            <a:miter lim="800000"/>
          </a:ln>
          <a:effectLst/>
          <a:extLst>
            <a:ext uri="{91240B29-F687-4F45-9708-019B960494DF}">
              <a14:hiddenLine xmlns:a14="http://schemas.microsoft.com/office/drawing/2010/main" w="12700">
                <a:solidFill>
                  <a:schemeClr val="accent1">
                    <a:shade val="50000"/>
                  </a:schemeClr>
                </a:solidFill>
                <a:prstDash val="solid"/>
                <a:miter lim="800000"/>
                <a:headEnd/>
                <a:tailEnd/>
              </a14:hiddenLine>
            </a:ext>
          </a:ex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Tela de fundo abstrata triangular"/>
          <p:cNvPicPr>
            <a:picLocks noChangeAspect="1"/>
          </p:cNvPicPr>
          <p:nvPr/>
        </p:nvPicPr>
        <p:blipFill>
          <a:blip r:embed="rId1"/>
          <a:srcRect t="15589"/>
          <a:stretch>
            <a:fillRect/>
          </a:stretch>
        </p:blipFill>
        <p:spPr>
          <a:xfrm>
            <a:off x="20" y="-5732"/>
            <a:ext cx="12191980" cy="6869465"/>
          </a:xfrm>
          <a:custGeom>
            <a:avLst/>
            <a:gdLst/>
            <a:ahLst/>
            <a:cxnLst/>
            <a:rect l="l" t="t" r="r" b="b"/>
            <a:pathLst>
              <a:path w="12192000" h="6869465">
                <a:moveTo>
                  <a:pt x="0" y="0"/>
                </a:moveTo>
                <a:lnTo>
                  <a:pt x="12192000" y="0"/>
                </a:lnTo>
                <a:lnTo>
                  <a:pt x="12192000" y="6869465"/>
                </a:lnTo>
                <a:lnTo>
                  <a:pt x="0" y="6869465"/>
                </a:lnTo>
                <a:lnTo>
                  <a:pt x="0" y="6863732"/>
                </a:lnTo>
                <a:lnTo>
                  <a:pt x="4932327" y="6863732"/>
                </a:lnTo>
                <a:cubicBezTo>
                  <a:pt x="4954877" y="6844178"/>
                  <a:pt x="4935833" y="6829974"/>
                  <a:pt x="4936345" y="6816748"/>
                </a:cubicBezTo>
                <a:cubicBezTo>
                  <a:pt x="4936312" y="6799528"/>
                  <a:pt x="4931898" y="6779603"/>
                  <a:pt x="4932126" y="6760410"/>
                </a:cubicBezTo>
                <a:cubicBezTo>
                  <a:pt x="4926077" y="6749685"/>
                  <a:pt x="4932001" y="6711896"/>
                  <a:pt x="4937718" y="6701587"/>
                </a:cubicBezTo>
                <a:lnTo>
                  <a:pt x="4945023" y="6546523"/>
                </a:lnTo>
                <a:cubicBezTo>
                  <a:pt x="4946832" y="6537043"/>
                  <a:pt x="4955195" y="6509469"/>
                  <a:pt x="4956904" y="6492808"/>
                </a:cubicBezTo>
                <a:cubicBezTo>
                  <a:pt x="4955641" y="6460681"/>
                  <a:pt x="4976208" y="6483038"/>
                  <a:pt x="4955275" y="6446550"/>
                </a:cubicBezTo>
                <a:cubicBezTo>
                  <a:pt x="4970945" y="6394741"/>
                  <a:pt x="4947280" y="6365587"/>
                  <a:pt x="4974244" y="6323398"/>
                </a:cubicBezTo>
                <a:cubicBezTo>
                  <a:pt x="4984292" y="6261152"/>
                  <a:pt x="4978212" y="6193684"/>
                  <a:pt x="4986573" y="6130212"/>
                </a:cubicBezTo>
                <a:cubicBezTo>
                  <a:pt x="5004193" y="6090127"/>
                  <a:pt x="5021814" y="5947959"/>
                  <a:pt x="5028896" y="5868576"/>
                </a:cubicBezTo>
                <a:cubicBezTo>
                  <a:pt x="5016349" y="5805170"/>
                  <a:pt x="5049571" y="5720876"/>
                  <a:pt x="5029063" y="5653911"/>
                </a:cubicBezTo>
                <a:cubicBezTo>
                  <a:pt x="5025700" y="5619750"/>
                  <a:pt x="5006795" y="5599588"/>
                  <a:pt x="5015843" y="5566802"/>
                </a:cubicBezTo>
                <a:cubicBezTo>
                  <a:pt x="5012621" y="5534829"/>
                  <a:pt x="5003029" y="5507888"/>
                  <a:pt x="5005713" y="5480235"/>
                </a:cubicBezTo>
                <a:cubicBezTo>
                  <a:pt x="5001934" y="5451315"/>
                  <a:pt x="4997427" y="5413228"/>
                  <a:pt x="4993171" y="5393279"/>
                </a:cubicBezTo>
                <a:lnTo>
                  <a:pt x="4980173" y="5360539"/>
                </a:lnTo>
                <a:cubicBezTo>
                  <a:pt x="4979917" y="5349854"/>
                  <a:pt x="4979663" y="5339169"/>
                  <a:pt x="4979406" y="5328484"/>
                </a:cubicBezTo>
                <a:lnTo>
                  <a:pt x="4947869" y="5195405"/>
                </a:lnTo>
                <a:lnTo>
                  <a:pt x="4950024" y="5170341"/>
                </a:lnTo>
                <a:lnTo>
                  <a:pt x="4953441" y="5156299"/>
                </a:lnTo>
                <a:cubicBezTo>
                  <a:pt x="4954123" y="5094348"/>
                  <a:pt x="4954804" y="5032398"/>
                  <a:pt x="4955487" y="4970447"/>
                </a:cubicBezTo>
                <a:cubicBezTo>
                  <a:pt x="4958473" y="4924609"/>
                  <a:pt x="4954747" y="4919416"/>
                  <a:pt x="4955544" y="4863880"/>
                </a:cubicBezTo>
                <a:cubicBezTo>
                  <a:pt x="4954223" y="4819347"/>
                  <a:pt x="4953787" y="4748760"/>
                  <a:pt x="4947559" y="4703250"/>
                </a:cubicBezTo>
                <a:cubicBezTo>
                  <a:pt x="4931239" y="4672612"/>
                  <a:pt x="4924318" y="4541683"/>
                  <a:pt x="4917599" y="4500294"/>
                </a:cubicBezTo>
                <a:lnTo>
                  <a:pt x="4907243" y="4454917"/>
                </a:lnTo>
                <a:cubicBezTo>
                  <a:pt x="4905526" y="4448563"/>
                  <a:pt x="4906613" y="4379705"/>
                  <a:pt x="4907098" y="4371871"/>
                </a:cubicBezTo>
                <a:cubicBezTo>
                  <a:pt x="4890988" y="4197315"/>
                  <a:pt x="4876740" y="4243259"/>
                  <a:pt x="4869508" y="4193393"/>
                </a:cubicBezTo>
                <a:lnTo>
                  <a:pt x="4861739" y="4134589"/>
                </a:lnTo>
                <a:cubicBezTo>
                  <a:pt x="4838172" y="4101669"/>
                  <a:pt x="4843583" y="4086200"/>
                  <a:pt x="4834170" y="4067311"/>
                </a:cubicBezTo>
                <a:cubicBezTo>
                  <a:pt x="4818449" y="4020047"/>
                  <a:pt x="4800275" y="4009156"/>
                  <a:pt x="4790989" y="3993885"/>
                </a:cubicBezTo>
                <a:cubicBezTo>
                  <a:pt x="4782363" y="3993084"/>
                  <a:pt x="4782242" y="3982976"/>
                  <a:pt x="4778453" y="3975684"/>
                </a:cubicBezTo>
                <a:cubicBezTo>
                  <a:pt x="4769321" y="3971191"/>
                  <a:pt x="4758059" y="3933641"/>
                  <a:pt x="4758135" y="3920131"/>
                </a:cubicBezTo>
                <a:lnTo>
                  <a:pt x="4720476" y="3820102"/>
                </a:lnTo>
                <a:cubicBezTo>
                  <a:pt x="4716421" y="3816423"/>
                  <a:pt x="4690934" y="3772161"/>
                  <a:pt x="4687630" y="3767757"/>
                </a:cubicBezTo>
                <a:cubicBezTo>
                  <a:pt x="4647375" y="3558546"/>
                  <a:pt x="4654192" y="3642476"/>
                  <a:pt x="4630748" y="3566511"/>
                </a:cubicBezTo>
                <a:lnTo>
                  <a:pt x="4612614" y="3520370"/>
                </a:lnTo>
                <a:cubicBezTo>
                  <a:pt x="4611978" y="3460083"/>
                  <a:pt x="4594531" y="3496400"/>
                  <a:pt x="4610707" y="3459431"/>
                </a:cubicBezTo>
                <a:cubicBezTo>
                  <a:pt x="4599690" y="3413406"/>
                  <a:pt x="4569527" y="3328058"/>
                  <a:pt x="4557730" y="3264205"/>
                </a:cubicBezTo>
                <a:cubicBezTo>
                  <a:pt x="4546771" y="3214122"/>
                  <a:pt x="4546855" y="3187360"/>
                  <a:pt x="4539924" y="3129067"/>
                </a:cubicBezTo>
                <a:cubicBezTo>
                  <a:pt x="4499078" y="2924257"/>
                  <a:pt x="4507775" y="2900002"/>
                  <a:pt x="4494496" y="2844037"/>
                </a:cubicBezTo>
                <a:cubicBezTo>
                  <a:pt x="4480840" y="2820455"/>
                  <a:pt x="4481766" y="2819423"/>
                  <a:pt x="4460253" y="2793277"/>
                </a:cubicBezTo>
                <a:cubicBezTo>
                  <a:pt x="4460293" y="2792857"/>
                  <a:pt x="4460334" y="2792440"/>
                  <a:pt x="4460374" y="2792022"/>
                </a:cubicBezTo>
                <a:cubicBezTo>
                  <a:pt x="4450410" y="2725396"/>
                  <a:pt x="4422768" y="2611146"/>
                  <a:pt x="4430482" y="2592145"/>
                </a:cubicBezTo>
                <a:cubicBezTo>
                  <a:pt x="4420977" y="2538605"/>
                  <a:pt x="4406958" y="2503050"/>
                  <a:pt x="4403347" y="2470784"/>
                </a:cubicBezTo>
                <a:cubicBezTo>
                  <a:pt x="4403625" y="2469144"/>
                  <a:pt x="4380771" y="2411406"/>
                  <a:pt x="4381053" y="2409766"/>
                </a:cubicBezTo>
                <a:lnTo>
                  <a:pt x="4366650" y="2374381"/>
                </a:lnTo>
                <a:cubicBezTo>
                  <a:pt x="4354764" y="2340371"/>
                  <a:pt x="4344841" y="2342080"/>
                  <a:pt x="4340811" y="2293782"/>
                </a:cubicBezTo>
                <a:lnTo>
                  <a:pt x="4336437" y="2209654"/>
                </a:lnTo>
                <a:cubicBezTo>
                  <a:pt x="4336626" y="2183198"/>
                  <a:pt x="4331827" y="2147175"/>
                  <a:pt x="4332596" y="2097942"/>
                </a:cubicBezTo>
                <a:cubicBezTo>
                  <a:pt x="4331413" y="2040556"/>
                  <a:pt x="4334167" y="2024671"/>
                  <a:pt x="4335156" y="1959502"/>
                </a:cubicBezTo>
                <a:cubicBezTo>
                  <a:pt x="4355169" y="1909240"/>
                  <a:pt x="4334621" y="1899757"/>
                  <a:pt x="4342459" y="1843304"/>
                </a:cubicBezTo>
                <a:cubicBezTo>
                  <a:pt x="4323188" y="1767970"/>
                  <a:pt x="4341543" y="1709926"/>
                  <a:pt x="4335862" y="1678241"/>
                </a:cubicBezTo>
                <a:cubicBezTo>
                  <a:pt x="4358303" y="1686421"/>
                  <a:pt x="4316693" y="1650992"/>
                  <a:pt x="4341586" y="1648670"/>
                </a:cubicBezTo>
                <a:lnTo>
                  <a:pt x="4335121" y="1530444"/>
                </a:lnTo>
                <a:lnTo>
                  <a:pt x="4319921" y="1447059"/>
                </a:lnTo>
                <a:cubicBezTo>
                  <a:pt x="4323975" y="1435041"/>
                  <a:pt x="4318516" y="1400294"/>
                  <a:pt x="4311218" y="1391417"/>
                </a:cubicBezTo>
                <a:cubicBezTo>
                  <a:pt x="4309788" y="1382890"/>
                  <a:pt x="4318548" y="1369039"/>
                  <a:pt x="4310635" y="1363726"/>
                </a:cubicBezTo>
                <a:cubicBezTo>
                  <a:pt x="4306367" y="1345147"/>
                  <a:pt x="4300478" y="1312123"/>
                  <a:pt x="4295428" y="1284707"/>
                </a:cubicBezTo>
                <a:cubicBezTo>
                  <a:pt x="4305903" y="1270581"/>
                  <a:pt x="4295764" y="1246609"/>
                  <a:pt x="4294084" y="1208753"/>
                </a:cubicBezTo>
                <a:cubicBezTo>
                  <a:pt x="4293843" y="1179683"/>
                  <a:pt x="4285650" y="1146196"/>
                  <a:pt x="4290055" y="1100759"/>
                </a:cubicBezTo>
                <a:cubicBezTo>
                  <a:pt x="4311757" y="1052944"/>
                  <a:pt x="4302600" y="968080"/>
                  <a:pt x="4306769" y="926605"/>
                </a:cubicBezTo>
                <a:cubicBezTo>
                  <a:pt x="4309528" y="887466"/>
                  <a:pt x="4307447" y="916383"/>
                  <a:pt x="4304646" y="892119"/>
                </a:cubicBezTo>
                <a:cubicBezTo>
                  <a:pt x="4298906" y="862313"/>
                  <a:pt x="4286356" y="825479"/>
                  <a:pt x="4280184" y="788250"/>
                </a:cubicBezTo>
                <a:cubicBezTo>
                  <a:pt x="4275629" y="645614"/>
                  <a:pt x="4270483" y="653700"/>
                  <a:pt x="4265528" y="607803"/>
                </a:cubicBezTo>
                <a:cubicBezTo>
                  <a:pt x="4266555" y="576644"/>
                  <a:pt x="4255504" y="548004"/>
                  <a:pt x="4250448" y="512866"/>
                </a:cubicBezTo>
                <a:cubicBezTo>
                  <a:pt x="4226489" y="447977"/>
                  <a:pt x="4214139" y="399629"/>
                  <a:pt x="4204265" y="361348"/>
                </a:cubicBezTo>
                <a:cubicBezTo>
                  <a:pt x="4214896" y="343611"/>
                  <a:pt x="4189301" y="362369"/>
                  <a:pt x="4191203" y="283180"/>
                </a:cubicBezTo>
                <a:cubicBezTo>
                  <a:pt x="4193843" y="278738"/>
                  <a:pt x="4190376" y="269105"/>
                  <a:pt x="4186487" y="270087"/>
                </a:cubicBezTo>
                <a:cubicBezTo>
                  <a:pt x="4156789" y="131153"/>
                  <a:pt x="4126023" y="113821"/>
                  <a:pt x="4107290" y="49653"/>
                </a:cubicBezTo>
                <a:cubicBezTo>
                  <a:pt x="4103468" y="39460"/>
                  <a:pt x="4100491" y="27294"/>
                  <a:pt x="4097659" y="13662"/>
                </a:cubicBezTo>
                <a:lnTo>
                  <a:pt x="4096109" y="5732"/>
                </a:lnTo>
                <a:lnTo>
                  <a:pt x="0" y="5732"/>
                </a:lnTo>
                <a:close/>
              </a:path>
            </a:pathLst>
          </a:custGeom>
        </p:spPr>
      </p:pic>
      <p:sp>
        <p:nvSpPr>
          <p:cNvPr id="18" name="Rectangle 17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 rot="16200000">
            <a:off x="-1418457" y="1424189"/>
            <a:ext cx="6858002" cy="4021087"/>
          </a:xfrm>
          <a:prstGeom prst="rect">
            <a:avLst/>
          </a:prstGeom>
          <a:gradFill flip="none" rotWithShape="1">
            <a:gsLst>
              <a:gs pos="0">
                <a:srgbClr val="000000">
                  <a:alpha val="35000"/>
                </a:srgbClr>
              </a:gs>
              <a:gs pos="100000">
                <a:srgbClr val="000000">
                  <a:alpha val="0"/>
                </a:srgbClr>
              </a:gs>
              <a:gs pos="37000">
                <a:srgbClr val="000000">
                  <a:alpha val="20000"/>
                </a:srgbClr>
              </a:gs>
            </a:gsLst>
            <a:lin ang="5400000" scaled="0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FFFF"/>
              </a:solidFill>
            </a:endParaRPr>
          </a:p>
        </p:txBody>
      </p:sp>
      <p:sp>
        <p:nvSpPr>
          <p:cNvPr id="20" name="Freeform: Shape 19"/>
          <p:cNvSpPr>
            <a:spLocks noGrp="1" noRot="1" noChangeAspect="1" noMove="1" noResize="1" noEditPoints="1" noAdjustHandles="1" noChangeArrowheads="1" noChangeShapeType="1" noTextEdit="1"/>
          </p:cNvSpPr>
          <p:nvPr/>
        </p:nvSpPr>
        <p:spPr>
          <a:xfrm>
            <a:off x="0" y="-5733"/>
            <a:ext cx="5035924" cy="6869464"/>
          </a:xfrm>
          <a:custGeom>
            <a:avLst/>
            <a:gdLst>
              <a:gd name="connsiteX0" fmla="*/ 0 w 6128435"/>
              <a:gd name="connsiteY0" fmla="*/ 0 h 6858000"/>
              <a:gd name="connsiteX1" fmla="*/ 4965888 w 6128435"/>
              <a:gd name="connsiteY1" fmla="*/ 0 h 6858000"/>
              <a:gd name="connsiteX2" fmla="*/ 4967767 w 6128435"/>
              <a:gd name="connsiteY2" fmla="*/ 7930 h 6858000"/>
              <a:gd name="connsiteX3" fmla="*/ 4979444 w 6128435"/>
              <a:gd name="connsiteY3" fmla="*/ 43921 h 6858000"/>
              <a:gd name="connsiteX4" fmla="*/ 5021173 w 6128435"/>
              <a:gd name="connsiteY4" fmla="*/ 123738 h 6858000"/>
              <a:gd name="connsiteX5" fmla="*/ 5075458 w 6128435"/>
              <a:gd name="connsiteY5" fmla="*/ 264355 h 6858000"/>
              <a:gd name="connsiteX6" fmla="*/ 5081175 w 6128435"/>
              <a:gd name="connsiteY6" fmla="*/ 277448 h 6858000"/>
              <a:gd name="connsiteX7" fmla="*/ 5097011 w 6128435"/>
              <a:gd name="connsiteY7" fmla="*/ 355616 h 6858000"/>
              <a:gd name="connsiteX8" fmla="*/ 5130982 w 6128435"/>
              <a:gd name="connsiteY8" fmla="*/ 412030 h 6858000"/>
              <a:gd name="connsiteX9" fmla="*/ 5153000 w 6128435"/>
              <a:gd name="connsiteY9" fmla="*/ 507134 h 6858000"/>
              <a:gd name="connsiteX10" fmla="*/ 5171282 w 6128435"/>
              <a:gd name="connsiteY10" fmla="*/ 602071 h 6858000"/>
              <a:gd name="connsiteX11" fmla="*/ 5176196 w 6128435"/>
              <a:gd name="connsiteY11" fmla="*/ 636822 h 6858000"/>
              <a:gd name="connsiteX12" fmla="*/ 5201957 w 6128435"/>
              <a:gd name="connsiteY12" fmla="*/ 736835 h 6858000"/>
              <a:gd name="connsiteX13" fmla="*/ 5185452 w 6128435"/>
              <a:gd name="connsiteY13" fmla="*/ 745392 h 6858000"/>
              <a:gd name="connsiteX14" fmla="*/ 5189051 w 6128435"/>
              <a:gd name="connsiteY14" fmla="*/ 782518 h 6858000"/>
              <a:gd name="connsiteX15" fmla="*/ 5210428 w 6128435"/>
              <a:gd name="connsiteY15" fmla="*/ 815772 h 6858000"/>
              <a:gd name="connsiteX16" fmla="*/ 5221088 w 6128435"/>
              <a:gd name="connsiteY16" fmla="*/ 860193 h 6858000"/>
              <a:gd name="connsiteX17" fmla="*/ 5227653 w 6128435"/>
              <a:gd name="connsiteY17" fmla="*/ 886709 h 6858000"/>
              <a:gd name="connsiteX18" fmla="*/ 5230806 w 6128435"/>
              <a:gd name="connsiteY18" fmla="*/ 961354 h 6858000"/>
              <a:gd name="connsiteX19" fmla="*/ 5201018 w 6128435"/>
              <a:gd name="connsiteY19" fmla="*/ 1095027 h 6858000"/>
              <a:gd name="connsiteX20" fmla="*/ 5202153 w 6128435"/>
              <a:gd name="connsiteY20" fmla="*/ 1133224 h 6858000"/>
              <a:gd name="connsiteX21" fmla="*/ 5207370 w 6128435"/>
              <a:gd name="connsiteY21" fmla="*/ 1138097 h 6858000"/>
              <a:gd name="connsiteX22" fmla="*/ 5189234 w 6128435"/>
              <a:gd name="connsiteY22" fmla="*/ 1193495 h 6858000"/>
              <a:gd name="connsiteX23" fmla="*/ 5202769 w 6128435"/>
              <a:gd name="connsiteY23" fmla="*/ 1269450 h 6858000"/>
              <a:gd name="connsiteX24" fmla="*/ 5225968 w 6128435"/>
              <a:gd name="connsiteY24" fmla="*/ 1357994 h 6858000"/>
              <a:gd name="connsiteX25" fmla="*/ 5233819 w 6128435"/>
              <a:gd name="connsiteY25" fmla="*/ 1380922 h 6858000"/>
              <a:gd name="connsiteX26" fmla="*/ 5237226 w 6128435"/>
              <a:gd name="connsiteY26" fmla="*/ 1441327 h 6858000"/>
              <a:gd name="connsiteX27" fmla="*/ 5244434 w 6128435"/>
              <a:gd name="connsiteY27" fmla="*/ 1580810 h 6858000"/>
              <a:gd name="connsiteX28" fmla="*/ 5251453 w 6128435"/>
              <a:gd name="connsiteY28" fmla="*/ 1583934 h 6858000"/>
              <a:gd name="connsiteX29" fmla="*/ 5253136 w 6128435"/>
              <a:gd name="connsiteY29" fmla="*/ 1595457 h 6858000"/>
              <a:gd name="connsiteX30" fmla="*/ 5254863 w 6128435"/>
              <a:gd name="connsiteY30" fmla="*/ 1598311 h 6858000"/>
              <a:gd name="connsiteX31" fmla="*/ 5263491 w 6128435"/>
              <a:gd name="connsiteY31" fmla="*/ 1614889 h 6858000"/>
              <a:gd name="connsiteX32" fmla="*/ 5250095 w 6128435"/>
              <a:gd name="connsiteY32" fmla="*/ 1655519 h 6858000"/>
              <a:gd name="connsiteX33" fmla="*/ 5259788 w 6128435"/>
              <a:gd name="connsiteY33" fmla="*/ 1701198 h 6858000"/>
              <a:gd name="connsiteX34" fmla="*/ 5255696 w 6128435"/>
              <a:gd name="connsiteY34" fmla="*/ 1880842 h 6858000"/>
              <a:gd name="connsiteX35" fmla="*/ 5280947 w 6128435"/>
              <a:gd name="connsiteY35" fmla="*/ 1904438 h 6858000"/>
              <a:gd name="connsiteX36" fmla="*/ 5288486 w 6128435"/>
              <a:gd name="connsiteY36" fmla="*/ 1976575 h 6858000"/>
              <a:gd name="connsiteX37" fmla="*/ 5252592 w 6128435"/>
              <a:gd name="connsiteY37" fmla="*/ 2092210 h 6858000"/>
              <a:gd name="connsiteX38" fmla="*/ 5264303 w 6128435"/>
              <a:gd name="connsiteY38" fmla="*/ 2225157 h 6858000"/>
              <a:gd name="connsiteX39" fmla="*/ 5254949 w 6128435"/>
              <a:gd name="connsiteY39" fmla="*/ 2236160 h 6858000"/>
              <a:gd name="connsiteX40" fmla="*/ 5250104 w 6128435"/>
              <a:gd name="connsiteY40" fmla="*/ 2249166 h 6858000"/>
              <a:gd name="connsiteX41" fmla="*/ 5251214 w 6128435"/>
              <a:gd name="connsiteY41" fmla="*/ 2250944 h 6858000"/>
              <a:gd name="connsiteX42" fmla="*/ 5250644 w 6128435"/>
              <a:gd name="connsiteY42" fmla="*/ 2266619 h 6858000"/>
              <a:gd name="connsiteX43" fmla="*/ 5247111 w 6128435"/>
              <a:gd name="connsiteY43" fmla="*/ 2269679 h 6858000"/>
              <a:gd name="connsiteX44" fmla="*/ 5245653 w 6128435"/>
              <a:gd name="connsiteY44" fmla="*/ 2280317 h 6858000"/>
              <a:gd name="connsiteX45" fmla="*/ 5239901 w 6128435"/>
              <a:gd name="connsiteY45" fmla="*/ 2300961 h 6858000"/>
              <a:gd name="connsiteX46" fmla="*/ 5241522 w 6128435"/>
              <a:gd name="connsiteY46" fmla="*/ 2305114 h 6858000"/>
              <a:gd name="connsiteX47" fmla="*/ 5237050 w 6128435"/>
              <a:gd name="connsiteY47" fmla="*/ 2336703 h 6858000"/>
              <a:gd name="connsiteX48" fmla="*/ 5238267 w 6128435"/>
              <a:gd name="connsiteY48" fmla="*/ 2337277 h 6858000"/>
              <a:gd name="connsiteX49" fmla="*/ 5242602 w 6128435"/>
              <a:gd name="connsiteY49" fmla="*/ 2346782 h 6858000"/>
              <a:gd name="connsiteX50" fmla="*/ 5247963 w 6128435"/>
              <a:gd name="connsiteY50" fmla="*/ 2364638 h 6858000"/>
              <a:gd name="connsiteX51" fmla="*/ 5276175 w 6128435"/>
              <a:gd name="connsiteY51" fmla="*/ 2407515 h 6858000"/>
              <a:gd name="connsiteX52" fmla="*/ 5271650 w 6128435"/>
              <a:gd name="connsiteY52" fmla="*/ 2440467 h 6858000"/>
              <a:gd name="connsiteX53" fmla="*/ 5271438 w 6128435"/>
              <a:gd name="connsiteY53" fmla="*/ 2447186 h 6858000"/>
              <a:gd name="connsiteX54" fmla="*/ 5271722 w 6128435"/>
              <a:gd name="connsiteY54" fmla="*/ 2447359 h 6858000"/>
              <a:gd name="connsiteX55" fmla="*/ 5272069 w 6128435"/>
              <a:gd name="connsiteY55" fmla="*/ 2454523 h 6858000"/>
              <a:gd name="connsiteX56" fmla="*/ 5271049 w 6128435"/>
              <a:gd name="connsiteY56" fmla="*/ 2459442 h 6858000"/>
              <a:gd name="connsiteX57" fmla="*/ 5270636 w 6128435"/>
              <a:gd name="connsiteY57" fmla="*/ 2472481 h 6858000"/>
              <a:gd name="connsiteX58" fmla="*/ 5272406 w 6128435"/>
              <a:gd name="connsiteY58" fmla="*/ 2477221 h 6858000"/>
              <a:gd name="connsiteX59" fmla="*/ 5307538 w 6128435"/>
              <a:gd name="connsiteY59" fmla="*/ 2514685 h 6858000"/>
              <a:gd name="connsiteX60" fmla="*/ 5337604 w 6128435"/>
              <a:gd name="connsiteY60" fmla="*/ 2597632 h 6858000"/>
              <a:gd name="connsiteX61" fmla="*/ 5407503 w 6128435"/>
              <a:gd name="connsiteY61" fmla="*/ 2786290 h 6858000"/>
              <a:gd name="connsiteX62" fmla="*/ 5407356 w 6128435"/>
              <a:gd name="connsiteY62" fmla="*/ 2787545 h 6858000"/>
              <a:gd name="connsiteX63" fmla="*/ 5411130 w 6128435"/>
              <a:gd name="connsiteY63" fmla="*/ 2788640 h 6858000"/>
              <a:gd name="connsiteX64" fmla="*/ 5416439 w 6128435"/>
              <a:gd name="connsiteY64" fmla="*/ 2805666 h 6858000"/>
              <a:gd name="connsiteX65" fmla="*/ 5416589 w 6128435"/>
              <a:gd name="connsiteY65" fmla="*/ 2810822 h 6858000"/>
              <a:gd name="connsiteX66" fmla="*/ 5418542 w 6128435"/>
              <a:gd name="connsiteY66" fmla="*/ 2817745 h 6858000"/>
              <a:gd name="connsiteX67" fmla="*/ 5418847 w 6128435"/>
              <a:gd name="connsiteY67" fmla="*/ 2817825 h 6858000"/>
              <a:gd name="connsiteX68" fmla="*/ 5423364 w 6128435"/>
              <a:gd name="connsiteY68" fmla="*/ 2858292 h 6858000"/>
              <a:gd name="connsiteX69" fmla="*/ 5479298 w 6128435"/>
              <a:gd name="connsiteY69" fmla="*/ 2947791 h 6858000"/>
              <a:gd name="connsiteX70" fmla="*/ 5481770 w 6128435"/>
              <a:gd name="connsiteY70" fmla="*/ 2951352 h 6858000"/>
              <a:gd name="connsiteX71" fmla="*/ 5481013 w 6128435"/>
              <a:gd name="connsiteY71" fmla="*/ 2973461 h 6858000"/>
              <a:gd name="connsiteX72" fmla="*/ 5482045 w 6128435"/>
              <a:gd name="connsiteY72" fmla="*/ 2984371 h 6858000"/>
              <a:gd name="connsiteX73" fmla="*/ 5479405 w 6128435"/>
              <a:gd name="connsiteY73" fmla="*/ 2988507 h 6858000"/>
              <a:gd name="connsiteX74" fmla="*/ 5482415 w 6128435"/>
              <a:gd name="connsiteY74" fmla="*/ 3004079 h 6858000"/>
              <a:gd name="connsiteX75" fmla="*/ 5483865 w 6128435"/>
              <a:gd name="connsiteY75" fmla="*/ 3005467 h 6858000"/>
              <a:gd name="connsiteX76" fmla="*/ 5482236 w 6128435"/>
              <a:gd name="connsiteY76" fmla="*/ 3019791 h 6858000"/>
              <a:gd name="connsiteX77" fmla="*/ 5475895 w 6128435"/>
              <a:gd name="connsiteY77" fmla="*/ 3033578 h 6858000"/>
              <a:gd name="connsiteX78" fmla="*/ 5477595 w 6128435"/>
              <a:gd name="connsiteY78" fmla="*/ 3250534 h 6858000"/>
              <a:gd name="connsiteX79" fmla="*/ 5532836 w 6128435"/>
              <a:gd name="connsiteY79" fmla="*/ 3353840 h 6858000"/>
              <a:gd name="connsiteX80" fmla="*/ 5561229 w 6128435"/>
              <a:gd name="connsiteY80" fmla="*/ 3395784 h 6858000"/>
              <a:gd name="connsiteX81" fmla="*/ 5589758 w 6128435"/>
              <a:gd name="connsiteY81" fmla="*/ 3506453 h 6858000"/>
              <a:gd name="connsiteX82" fmla="*/ 5596144 w 6128435"/>
              <a:gd name="connsiteY82" fmla="*/ 3534624 h 6858000"/>
              <a:gd name="connsiteX83" fmla="*/ 5597750 w 6128435"/>
              <a:gd name="connsiteY83" fmla="*/ 3534129 h 6858000"/>
              <a:gd name="connsiteX84" fmla="*/ 5599700 w 6128435"/>
              <a:gd name="connsiteY84" fmla="*/ 3547221 h 6858000"/>
              <a:gd name="connsiteX85" fmla="*/ 5615031 w 6128435"/>
              <a:gd name="connsiteY85" fmla="*/ 3557482 h 6858000"/>
              <a:gd name="connsiteX86" fmla="*/ 5618377 w 6128435"/>
              <a:gd name="connsiteY86" fmla="*/ 3588431 h 6858000"/>
              <a:gd name="connsiteX87" fmla="*/ 5612155 w 6128435"/>
              <a:gd name="connsiteY87" fmla="*/ 3589869 h 6858000"/>
              <a:gd name="connsiteX88" fmla="*/ 5620843 w 6128435"/>
              <a:gd name="connsiteY88" fmla="*/ 3606745 h 6858000"/>
              <a:gd name="connsiteX89" fmla="*/ 5655472 w 6128435"/>
              <a:gd name="connsiteY89" fmla="*/ 3678877 h 6858000"/>
              <a:gd name="connsiteX90" fmla="*/ 5680448 w 6128435"/>
              <a:gd name="connsiteY90" fmla="*/ 3717760 h 6858000"/>
              <a:gd name="connsiteX91" fmla="*/ 5683015 w 6128435"/>
              <a:gd name="connsiteY91" fmla="*/ 3762025 h 6858000"/>
              <a:gd name="connsiteX92" fmla="*/ 5696643 w 6128435"/>
              <a:gd name="connsiteY92" fmla="*/ 3773888 h 6858000"/>
              <a:gd name="connsiteX93" fmla="*/ 5699203 w 6128435"/>
              <a:gd name="connsiteY93" fmla="*/ 3775823 h 6858000"/>
              <a:gd name="connsiteX94" fmla="*/ 5704824 w 6128435"/>
              <a:gd name="connsiteY94" fmla="*/ 3785966 h 6858000"/>
              <a:gd name="connsiteX95" fmla="*/ 5712204 w 6128435"/>
              <a:gd name="connsiteY95" fmla="*/ 3785830 h 6858000"/>
              <a:gd name="connsiteX96" fmla="*/ 5724816 w 6128435"/>
              <a:gd name="connsiteY96" fmla="*/ 3798949 h 6858000"/>
              <a:gd name="connsiteX97" fmla="*/ 5733539 w 6128435"/>
              <a:gd name="connsiteY97" fmla="*/ 3818457 h 6858000"/>
              <a:gd name="connsiteX98" fmla="*/ 5768491 w 6128435"/>
              <a:gd name="connsiteY98" fmla="*/ 3914399 h 6858000"/>
              <a:gd name="connsiteX99" fmla="*/ 5793123 w 6128435"/>
              <a:gd name="connsiteY99" fmla="*/ 3969952 h 6858000"/>
              <a:gd name="connsiteX100" fmla="*/ 5808321 w 6128435"/>
              <a:gd name="connsiteY100" fmla="*/ 3988153 h 6858000"/>
              <a:gd name="connsiteX101" fmla="*/ 5825621 w 6128435"/>
              <a:gd name="connsiteY101" fmla="*/ 4015525 h 6858000"/>
              <a:gd name="connsiteX102" fmla="*/ 5860672 w 6128435"/>
              <a:gd name="connsiteY102" fmla="*/ 4061579 h 6858000"/>
              <a:gd name="connsiteX103" fmla="*/ 5872173 w 6128435"/>
              <a:gd name="connsiteY103" fmla="*/ 4088497 h 6858000"/>
              <a:gd name="connsiteX104" fmla="*/ 5883705 w 6128435"/>
              <a:gd name="connsiteY104" fmla="*/ 4101899 h 6858000"/>
              <a:gd name="connsiteX105" fmla="*/ 5885314 w 6128435"/>
              <a:gd name="connsiteY105" fmla="*/ 4108387 h 6858000"/>
              <a:gd name="connsiteX106" fmla="*/ 5894095 w 6128435"/>
              <a:gd name="connsiteY106" fmla="*/ 4128857 h 6858000"/>
              <a:gd name="connsiteX107" fmla="*/ 5898339 w 6128435"/>
              <a:gd name="connsiteY107" fmla="*/ 4140800 h 6858000"/>
              <a:gd name="connsiteX108" fmla="*/ 5899734 w 6128435"/>
              <a:gd name="connsiteY108" fmla="*/ 4145632 h 6858000"/>
              <a:gd name="connsiteX109" fmla="*/ 5897098 w 6128435"/>
              <a:gd name="connsiteY109" fmla="*/ 4157819 h 6858000"/>
              <a:gd name="connsiteX110" fmla="*/ 5904495 w 6128435"/>
              <a:gd name="connsiteY110" fmla="*/ 4170854 h 6858000"/>
              <a:gd name="connsiteX111" fmla="*/ 5903513 w 6128435"/>
              <a:gd name="connsiteY111" fmla="*/ 4187661 h 6858000"/>
              <a:gd name="connsiteX112" fmla="*/ 5909911 w 6128435"/>
              <a:gd name="connsiteY112" fmla="*/ 4189970 h 6858000"/>
              <a:gd name="connsiteX113" fmla="*/ 5919468 w 6128435"/>
              <a:gd name="connsiteY113" fmla="*/ 4200916 h 6858000"/>
              <a:gd name="connsiteX114" fmla="*/ 5917114 w 6128435"/>
              <a:gd name="connsiteY114" fmla="*/ 4213096 h 6858000"/>
              <a:gd name="connsiteX115" fmla="*/ 5921153 w 6128435"/>
              <a:gd name="connsiteY115" fmla="*/ 4236222 h 6858000"/>
              <a:gd name="connsiteX116" fmla="*/ 5924233 w 6128435"/>
              <a:gd name="connsiteY116" fmla="*/ 4242060 h 6858000"/>
              <a:gd name="connsiteX117" fmla="*/ 5923742 w 6128435"/>
              <a:gd name="connsiteY117" fmla="*/ 4265435 h 6858000"/>
              <a:gd name="connsiteX118" fmla="*/ 5928910 w 6128435"/>
              <a:gd name="connsiteY118" fmla="*/ 4300973 h 6858000"/>
              <a:gd name="connsiteX119" fmla="*/ 5939320 w 6128435"/>
              <a:gd name="connsiteY119" fmla="*/ 4340435 h 6858000"/>
              <a:gd name="connsiteX120" fmla="*/ 5936924 w 6128435"/>
              <a:gd name="connsiteY120" fmla="*/ 4353034 h 6858000"/>
              <a:gd name="connsiteX121" fmla="*/ 5946705 w 6128435"/>
              <a:gd name="connsiteY121" fmla="*/ 4428051 h 6858000"/>
              <a:gd name="connsiteX122" fmla="*/ 5949261 w 6128435"/>
              <a:gd name="connsiteY122" fmla="*/ 4449185 h 6858000"/>
              <a:gd name="connsiteX123" fmla="*/ 5957504 w 6128435"/>
              <a:gd name="connsiteY123" fmla="*/ 4465911 h 6858000"/>
              <a:gd name="connsiteX124" fmla="*/ 5964689 w 6128435"/>
              <a:gd name="connsiteY124" fmla="*/ 4468532 h 6858000"/>
              <a:gd name="connsiteX125" fmla="*/ 5967062 w 6128435"/>
              <a:gd name="connsiteY125" fmla="*/ 4479923 h 6858000"/>
              <a:gd name="connsiteX126" fmla="*/ 5968960 w 6128435"/>
              <a:gd name="connsiteY126" fmla="*/ 4482655 h 6858000"/>
              <a:gd name="connsiteX127" fmla="*/ 5978567 w 6128435"/>
              <a:gd name="connsiteY127" fmla="*/ 4498605 h 6858000"/>
              <a:gd name="connsiteX128" fmla="*/ 5967676 w 6128435"/>
              <a:gd name="connsiteY128" fmla="*/ 4540140 h 6858000"/>
              <a:gd name="connsiteX129" fmla="*/ 5980106 w 6128435"/>
              <a:gd name="connsiteY129" fmla="*/ 4585087 h 6858000"/>
              <a:gd name="connsiteX130" fmla="*/ 5986918 w 6128435"/>
              <a:gd name="connsiteY130" fmla="*/ 4764836 h 6858000"/>
              <a:gd name="connsiteX131" fmla="*/ 6013516 w 6128435"/>
              <a:gd name="connsiteY131" fmla="*/ 4786619 h 6858000"/>
              <a:gd name="connsiteX132" fmla="*/ 6025404 w 6128435"/>
              <a:gd name="connsiteY132" fmla="*/ 4858148 h 6858000"/>
              <a:gd name="connsiteX133" fmla="*/ 6007749 w 6128435"/>
              <a:gd name="connsiteY133" fmla="*/ 4964715 h 6858000"/>
              <a:gd name="connsiteX134" fmla="*/ 6005269 w 6128435"/>
              <a:gd name="connsiteY134" fmla="*/ 5150567 h 6858000"/>
              <a:gd name="connsiteX135" fmla="*/ 6001127 w 6128435"/>
              <a:gd name="connsiteY135" fmla="*/ 5164609 h 6858000"/>
              <a:gd name="connsiteX136" fmla="*/ 5996647 w 6128435"/>
              <a:gd name="connsiteY136" fmla="*/ 5185640 h 6858000"/>
              <a:gd name="connsiteX137" fmla="*/ 5998514 w 6128435"/>
              <a:gd name="connsiteY137" fmla="*/ 5189673 h 6858000"/>
              <a:gd name="connsiteX138" fmla="*/ 5995970 w 6128435"/>
              <a:gd name="connsiteY138" fmla="*/ 5221547 h 6858000"/>
              <a:gd name="connsiteX139" fmla="*/ 5997218 w 6128435"/>
              <a:gd name="connsiteY139" fmla="*/ 5222031 h 6858000"/>
              <a:gd name="connsiteX140" fmla="*/ 6002116 w 6128435"/>
              <a:gd name="connsiteY140" fmla="*/ 5231223 h 6858000"/>
              <a:gd name="connsiteX141" fmla="*/ 6008541 w 6128435"/>
              <a:gd name="connsiteY141" fmla="*/ 5248680 h 6858000"/>
              <a:gd name="connsiteX142" fmla="*/ 6039260 w 6128435"/>
              <a:gd name="connsiteY142" fmla="*/ 5289518 h 6858000"/>
              <a:gd name="connsiteX143" fmla="*/ 6036748 w 6128435"/>
              <a:gd name="connsiteY143" fmla="*/ 5322752 h 6858000"/>
              <a:gd name="connsiteX144" fmla="*/ 6036943 w 6128435"/>
              <a:gd name="connsiteY144" fmla="*/ 5329480 h 6858000"/>
              <a:gd name="connsiteX145" fmla="*/ 6037236 w 6128435"/>
              <a:gd name="connsiteY145" fmla="*/ 5329634 h 6858000"/>
              <a:gd name="connsiteX146" fmla="*/ 6038019 w 6128435"/>
              <a:gd name="connsiteY146" fmla="*/ 5336764 h 6858000"/>
              <a:gd name="connsiteX147" fmla="*/ 6037298 w 6128435"/>
              <a:gd name="connsiteY147" fmla="*/ 5341753 h 6858000"/>
              <a:gd name="connsiteX148" fmla="*/ 6037677 w 6128435"/>
              <a:gd name="connsiteY148" fmla="*/ 5354807 h 6858000"/>
              <a:gd name="connsiteX149" fmla="*/ 6039728 w 6128435"/>
              <a:gd name="connsiteY149" fmla="*/ 5359416 h 6858000"/>
              <a:gd name="connsiteX150" fmla="*/ 6043311 w 6128435"/>
              <a:gd name="connsiteY150" fmla="*/ 5361407 h 6858000"/>
              <a:gd name="connsiteX151" fmla="*/ 6042954 w 6128435"/>
              <a:gd name="connsiteY151" fmla="*/ 5362576 h 6858000"/>
              <a:gd name="connsiteX152" fmla="*/ 6053435 w 6128435"/>
              <a:gd name="connsiteY152" fmla="*/ 5387547 h 6858000"/>
              <a:gd name="connsiteX153" fmla="*/ 6065933 w 6128435"/>
              <a:gd name="connsiteY153" fmla="*/ 5443002 h 6858000"/>
              <a:gd name="connsiteX154" fmla="*/ 6068640 w 6128435"/>
              <a:gd name="connsiteY154" fmla="*/ 5474503 h 6858000"/>
              <a:gd name="connsiteX155" fmla="*/ 6080922 w 6128435"/>
              <a:gd name="connsiteY155" fmla="*/ 5561070 h 6858000"/>
              <a:gd name="connsiteX156" fmla="*/ 6096949 w 6128435"/>
              <a:gd name="connsiteY156" fmla="*/ 5648179 h 6858000"/>
              <a:gd name="connsiteX157" fmla="*/ 6125703 w 6128435"/>
              <a:gd name="connsiteY157" fmla="*/ 5692894 h 6858000"/>
              <a:gd name="connsiteX158" fmla="*/ 6126670 w 6128435"/>
              <a:gd name="connsiteY158" fmla="*/ 5697882 h 6858000"/>
              <a:gd name="connsiteX159" fmla="*/ 6124061 w 6128435"/>
              <a:gd name="connsiteY159" fmla="*/ 5710294 h 6858000"/>
              <a:gd name="connsiteX160" fmla="*/ 6122213 w 6128435"/>
              <a:gd name="connsiteY160" fmla="*/ 5714762 h 6858000"/>
              <a:gd name="connsiteX161" fmla="*/ 6121353 w 6128435"/>
              <a:gd name="connsiteY161" fmla="*/ 5721725 h 6858000"/>
              <a:gd name="connsiteX162" fmla="*/ 6121607 w 6128435"/>
              <a:gd name="connsiteY162" fmla="*/ 5721959 h 6858000"/>
              <a:gd name="connsiteX163" fmla="*/ 6120262 w 6128435"/>
              <a:gd name="connsiteY163" fmla="*/ 5728358 h 6858000"/>
              <a:gd name="connsiteX164" fmla="*/ 6110194 w 6128435"/>
              <a:gd name="connsiteY164" fmla="*/ 5758853 h 6858000"/>
              <a:gd name="connsiteX165" fmla="*/ 6127519 w 6128435"/>
              <a:gd name="connsiteY165" fmla="*/ 5865775 h 6858000"/>
              <a:gd name="connsiteX166" fmla="*/ 6128435 w 6128435"/>
              <a:gd name="connsiteY166" fmla="*/ 5870164 h 6858000"/>
              <a:gd name="connsiteX167" fmla="*/ 6119217 w 6128435"/>
              <a:gd name="connsiteY167" fmla="*/ 5888542 h 6858000"/>
              <a:gd name="connsiteX168" fmla="*/ 6115966 w 6128435"/>
              <a:gd name="connsiteY168" fmla="*/ 5898387 h 6858000"/>
              <a:gd name="connsiteX169" fmla="*/ 6111924 w 6128435"/>
              <a:gd name="connsiteY169" fmla="*/ 5900444 h 6858000"/>
              <a:gd name="connsiteX170" fmla="*/ 6108716 w 6128435"/>
              <a:gd name="connsiteY170" fmla="*/ 5915345 h 6858000"/>
              <a:gd name="connsiteX171" fmla="*/ 6109524 w 6128435"/>
              <a:gd name="connsiteY171" fmla="*/ 5917328 h 6858000"/>
              <a:gd name="connsiteX172" fmla="*/ 6102493 w 6128435"/>
              <a:gd name="connsiteY172" fmla="*/ 5928602 h 6858000"/>
              <a:gd name="connsiteX173" fmla="*/ 6056863 w 6128435"/>
              <a:gd name="connsiteY173" fmla="*/ 6000643 h 6858000"/>
              <a:gd name="connsiteX174" fmla="*/ 6045436 w 6128435"/>
              <a:gd name="connsiteY174" fmla="*/ 6124480 h 6858000"/>
              <a:gd name="connsiteX175" fmla="*/ 6030489 w 6128435"/>
              <a:gd name="connsiteY175" fmla="*/ 6317666 h 6858000"/>
              <a:gd name="connsiteX176" fmla="*/ 6007492 w 6128435"/>
              <a:gd name="connsiteY176" fmla="*/ 6440818 h 6858000"/>
              <a:gd name="connsiteX177" fmla="*/ 6009467 w 6128435"/>
              <a:gd name="connsiteY177" fmla="*/ 6487076 h 6858000"/>
              <a:gd name="connsiteX178" fmla="*/ 5995064 w 6128435"/>
              <a:gd name="connsiteY178" fmla="*/ 6540791 h 6858000"/>
              <a:gd name="connsiteX179" fmla="*/ 5996309 w 6128435"/>
              <a:gd name="connsiteY179" fmla="*/ 6543961 h 6858000"/>
              <a:gd name="connsiteX180" fmla="*/ 5996048 w 6128435"/>
              <a:gd name="connsiteY180" fmla="*/ 6555444 h 6858000"/>
              <a:gd name="connsiteX181" fmla="*/ 6002524 w 6128435"/>
              <a:gd name="connsiteY181" fmla="*/ 6560188 h 6858000"/>
              <a:gd name="connsiteX182" fmla="*/ 6006823 w 6128435"/>
              <a:gd name="connsiteY182" fmla="*/ 6578546 h 6858000"/>
              <a:gd name="connsiteX183" fmla="*/ 6004510 w 6128435"/>
              <a:gd name="connsiteY183" fmla="*/ 6599256 h 6858000"/>
              <a:gd name="connsiteX184" fmla="*/ 5986207 w 6128435"/>
              <a:gd name="connsiteY184" fmla="*/ 6695855 h 6858000"/>
              <a:gd name="connsiteX185" fmla="*/ 5979428 w 6128435"/>
              <a:gd name="connsiteY185" fmla="*/ 6754678 h 6858000"/>
              <a:gd name="connsiteX186" fmla="*/ 5983398 w 6128435"/>
              <a:gd name="connsiteY186" fmla="*/ 6778641 h 6858000"/>
              <a:gd name="connsiteX187" fmla="*/ 5984543 w 6128435"/>
              <a:gd name="connsiteY187" fmla="*/ 6811016 h 6858000"/>
              <a:gd name="connsiteX188" fmla="*/ 5981802 w 6128435"/>
              <a:gd name="connsiteY188" fmla="*/ 6838578 h 6858000"/>
              <a:gd name="connsiteX189" fmla="*/ 5979671 w 6128435"/>
              <a:gd name="connsiteY189" fmla="*/ 6858000 h 6858000"/>
              <a:gd name="connsiteX190" fmla="*/ 0 w 6128435"/>
              <a:gd name="connsiteY190" fmla="*/ 6858000 h 6858000"/>
              <a:gd name="connsiteX0-1" fmla="*/ 0 w 6128435"/>
              <a:gd name="connsiteY0-2" fmla="*/ 0 h 6858000"/>
              <a:gd name="connsiteX1-3" fmla="*/ 4965888 w 6128435"/>
              <a:gd name="connsiteY1-4" fmla="*/ 0 h 6858000"/>
              <a:gd name="connsiteX2-5" fmla="*/ 4967767 w 6128435"/>
              <a:gd name="connsiteY2-6" fmla="*/ 7930 h 6858000"/>
              <a:gd name="connsiteX3-7" fmla="*/ 4979444 w 6128435"/>
              <a:gd name="connsiteY3-8" fmla="*/ 43921 h 6858000"/>
              <a:gd name="connsiteX4-9" fmla="*/ 5021173 w 6128435"/>
              <a:gd name="connsiteY4-10" fmla="*/ 123738 h 6858000"/>
              <a:gd name="connsiteX5-11" fmla="*/ 5075458 w 6128435"/>
              <a:gd name="connsiteY5-12" fmla="*/ 264355 h 6858000"/>
              <a:gd name="connsiteX6-13" fmla="*/ 5081175 w 6128435"/>
              <a:gd name="connsiteY6-14" fmla="*/ 277448 h 6858000"/>
              <a:gd name="connsiteX7-15" fmla="*/ 5097011 w 6128435"/>
              <a:gd name="connsiteY7-16" fmla="*/ 355616 h 6858000"/>
              <a:gd name="connsiteX8-17" fmla="*/ 5130982 w 6128435"/>
              <a:gd name="connsiteY8-18" fmla="*/ 412030 h 6858000"/>
              <a:gd name="connsiteX9-19" fmla="*/ 5153000 w 6128435"/>
              <a:gd name="connsiteY9-20" fmla="*/ 507134 h 6858000"/>
              <a:gd name="connsiteX10-21" fmla="*/ 5171282 w 6128435"/>
              <a:gd name="connsiteY10-22" fmla="*/ 602071 h 6858000"/>
              <a:gd name="connsiteX11-23" fmla="*/ 5176196 w 6128435"/>
              <a:gd name="connsiteY11-24" fmla="*/ 636822 h 6858000"/>
              <a:gd name="connsiteX12-25" fmla="*/ 5201957 w 6128435"/>
              <a:gd name="connsiteY12-26" fmla="*/ 736835 h 6858000"/>
              <a:gd name="connsiteX13-27" fmla="*/ 5185452 w 6128435"/>
              <a:gd name="connsiteY13-28" fmla="*/ 745392 h 6858000"/>
              <a:gd name="connsiteX14-29" fmla="*/ 5189051 w 6128435"/>
              <a:gd name="connsiteY14-30" fmla="*/ 782518 h 6858000"/>
              <a:gd name="connsiteX15-31" fmla="*/ 5210428 w 6128435"/>
              <a:gd name="connsiteY15-32" fmla="*/ 815772 h 6858000"/>
              <a:gd name="connsiteX16-33" fmla="*/ 5221088 w 6128435"/>
              <a:gd name="connsiteY16-34" fmla="*/ 860193 h 6858000"/>
              <a:gd name="connsiteX17-35" fmla="*/ 5227653 w 6128435"/>
              <a:gd name="connsiteY17-36" fmla="*/ 886709 h 6858000"/>
              <a:gd name="connsiteX18-37" fmla="*/ 5230806 w 6128435"/>
              <a:gd name="connsiteY18-38" fmla="*/ 961354 h 6858000"/>
              <a:gd name="connsiteX19-39" fmla="*/ 5201018 w 6128435"/>
              <a:gd name="connsiteY19-40" fmla="*/ 1095027 h 6858000"/>
              <a:gd name="connsiteX20-41" fmla="*/ 5202153 w 6128435"/>
              <a:gd name="connsiteY20-42" fmla="*/ 1133224 h 6858000"/>
              <a:gd name="connsiteX21-43" fmla="*/ 5207370 w 6128435"/>
              <a:gd name="connsiteY21-44" fmla="*/ 1138097 h 6858000"/>
              <a:gd name="connsiteX22-45" fmla="*/ 5189234 w 6128435"/>
              <a:gd name="connsiteY22-46" fmla="*/ 1193495 h 6858000"/>
              <a:gd name="connsiteX23-47" fmla="*/ 5202769 w 6128435"/>
              <a:gd name="connsiteY23-48" fmla="*/ 1269450 h 6858000"/>
              <a:gd name="connsiteX24-49" fmla="*/ 5225968 w 6128435"/>
              <a:gd name="connsiteY24-50" fmla="*/ 1357994 h 6858000"/>
              <a:gd name="connsiteX25-51" fmla="*/ 5233819 w 6128435"/>
              <a:gd name="connsiteY25-52" fmla="*/ 1380922 h 6858000"/>
              <a:gd name="connsiteX26-53" fmla="*/ 5237226 w 6128435"/>
              <a:gd name="connsiteY26-54" fmla="*/ 1441327 h 6858000"/>
              <a:gd name="connsiteX27-55" fmla="*/ 5244434 w 6128435"/>
              <a:gd name="connsiteY27-56" fmla="*/ 1580810 h 6858000"/>
              <a:gd name="connsiteX28-57" fmla="*/ 5251453 w 6128435"/>
              <a:gd name="connsiteY28-58" fmla="*/ 1583934 h 6858000"/>
              <a:gd name="connsiteX29-59" fmla="*/ 5253136 w 6128435"/>
              <a:gd name="connsiteY29-60" fmla="*/ 1595457 h 6858000"/>
              <a:gd name="connsiteX30-61" fmla="*/ 5254863 w 6128435"/>
              <a:gd name="connsiteY30-62" fmla="*/ 1598311 h 6858000"/>
              <a:gd name="connsiteX31-63" fmla="*/ 5263491 w 6128435"/>
              <a:gd name="connsiteY31-64" fmla="*/ 1614889 h 6858000"/>
              <a:gd name="connsiteX32-65" fmla="*/ 5250095 w 6128435"/>
              <a:gd name="connsiteY32-66" fmla="*/ 1655519 h 6858000"/>
              <a:gd name="connsiteX33-67" fmla="*/ 5259788 w 6128435"/>
              <a:gd name="connsiteY33-68" fmla="*/ 1701198 h 6858000"/>
              <a:gd name="connsiteX34-69" fmla="*/ 5255696 w 6128435"/>
              <a:gd name="connsiteY34-70" fmla="*/ 1880842 h 6858000"/>
              <a:gd name="connsiteX35-71" fmla="*/ 5280947 w 6128435"/>
              <a:gd name="connsiteY35-72" fmla="*/ 1904438 h 6858000"/>
              <a:gd name="connsiteX36-73" fmla="*/ 5288486 w 6128435"/>
              <a:gd name="connsiteY36-74" fmla="*/ 1976575 h 6858000"/>
              <a:gd name="connsiteX37-75" fmla="*/ 5252592 w 6128435"/>
              <a:gd name="connsiteY37-76" fmla="*/ 2092210 h 6858000"/>
              <a:gd name="connsiteX38-77" fmla="*/ 5264303 w 6128435"/>
              <a:gd name="connsiteY38-78" fmla="*/ 2225157 h 6858000"/>
              <a:gd name="connsiteX39-79" fmla="*/ 5254949 w 6128435"/>
              <a:gd name="connsiteY39-80" fmla="*/ 2236160 h 6858000"/>
              <a:gd name="connsiteX40-81" fmla="*/ 5250104 w 6128435"/>
              <a:gd name="connsiteY40-82" fmla="*/ 2249166 h 6858000"/>
              <a:gd name="connsiteX41-83" fmla="*/ 5251214 w 6128435"/>
              <a:gd name="connsiteY41-84" fmla="*/ 2250944 h 6858000"/>
              <a:gd name="connsiteX42-85" fmla="*/ 5250644 w 6128435"/>
              <a:gd name="connsiteY42-86" fmla="*/ 2266619 h 6858000"/>
              <a:gd name="connsiteX43-87" fmla="*/ 5247111 w 6128435"/>
              <a:gd name="connsiteY43-88" fmla="*/ 2269679 h 6858000"/>
              <a:gd name="connsiteX44-89" fmla="*/ 5245653 w 6128435"/>
              <a:gd name="connsiteY44-90" fmla="*/ 2280317 h 6858000"/>
              <a:gd name="connsiteX45-91" fmla="*/ 5239901 w 6128435"/>
              <a:gd name="connsiteY45-92" fmla="*/ 2300961 h 6858000"/>
              <a:gd name="connsiteX46-93" fmla="*/ 5241522 w 6128435"/>
              <a:gd name="connsiteY46-94" fmla="*/ 2305114 h 6858000"/>
              <a:gd name="connsiteX47-95" fmla="*/ 5237050 w 6128435"/>
              <a:gd name="connsiteY47-96" fmla="*/ 2336703 h 6858000"/>
              <a:gd name="connsiteX48-97" fmla="*/ 5238267 w 6128435"/>
              <a:gd name="connsiteY48-98" fmla="*/ 2337277 h 6858000"/>
              <a:gd name="connsiteX49-99" fmla="*/ 5242602 w 6128435"/>
              <a:gd name="connsiteY49-100" fmla="*/ 2346782 h 6858000"/>
              <a:gd name="connsiteX50-101" fmla="*/ 5247963 w 6128435"/>
              <a:gd name="connsiteY50-102" fmla="*/ 2364638 h 6858000"/>
              <a:gd name="connsiteX51-103" fmla="*/ 5276175 w 6128435"/>
              <a:gd name="connsiteY51-104" fmla="*/ 2407515 h 6858000"/>
              <a:gd name="connsiteX52-105" fmla="*/ 5271650 w 6128435"/>
              <a:gd name="connsiteY52-106" fmla="*/ 2440467 h 6858000"/>
              <a:gd name="connsiteX53-107" fmla="*/ 5271438 w 6128435"/>
              <a:gd name="connsiteY53-108" fmla="*/ 2447186 h 6858000"/>
              <a:gd name="connsiteX54-109" fmla="*/ 5271722 w 6128435"/>
              <a:gd name="connsiteY54-110" fmla="*/ 2447359 h 6858000"/>
              <a:gd name="connsiteX55-111" fmla="*/ 5272069 w 6128435"/>
              <a:gd name="connsiteY55-112" fmla="*/ 2454523 h 6858000"/>
              <a:gd name="connsiteX56-113" fmla="*/ 5271049 w 6128435"/>
              <a:gd name="connsiteY56-114" fmla="*/ 2459442 h 6858000"/>
              <a:gd name="connsiteX57-115" fmla="*/ 5270636 w 6128435"/>
              <a:gd name="connsiteY57-116" fmla="*/ 2472481 h 6858000"/>
              <a:gd name="connsiteX58-117" fmla="*/ 5272406 w 6128435"/>
              <a:gd name="connsiteY58-118" fmla="*/ 2477221 h 6858000"/>
              <a:gd name="connsiteX59-119" fmla="*/ 5307538 w 6128435"/>
              <a:gd name="connsiteY59-120" fmla="*/ 2514685 h 6858000"/>
              <a:gd name="connsiteX60-121" fmla="*/ 5337604 w 6128435"/>
              <a:gd name="connsiteY60-122" fmla="*/ 2597632 h 6858000"/>
              <a:gd name="connsiteX61-123" fmla="*/ 5407503 w 6128435"/>
              <a:gd name="connsiteY61-124" fmla="*/ 2786290 h 6858000"/>
              <a:gd name="connsiteX62-125" fmla="*/ 5407356 w 6128435"/>
              <a:gd name="connsiteY62-126" fmla="*/ 2787545 h 6858000"/>
              <a:gd name="connsiteX63-127" fmla="*/ 5411130 w 6128435"/>
              <a:gd name="connsiteY63-128" fmla="*/ 2788640 h 6858000"/>
              <a:gd name="connsiteX64-129" fmla="*/ 5416439 w 6128435"/>
              <a:gd name="connsiteY64-130" fmla="*/ 2805666 h 6858000"/>
              <a:gd name="connsiteX65-131" fmla="*/ 5416589 w 6128435"/>
              <a:gd name="connsiteY65-132" fmla="*/ 2810822 h 6858000"/>
              <a:gd name="connsiteX66-133" fmla="*/ 5418542 w 6128435"/>
              <a:gd name="connsiteY66-134" fmla="*/ 2817745 h 6858000"/>
              <a:gd name="connsiteX67-135" fmla="*/ 5418847 w 6128435"/>
              <a:gd name="connsiteY67-136" fmla="*/ 2817825 h 6858000"/>
              <a:gd name="connsiteX68-137" fmla="*/ 5423364 w 6128435"/>
              <a:gd name="connsiteY68-138" fmla="*/ 2858292 h 6858000"/>
              <a:gd name="connsiteX69-139" fmla="*/ 5479298 w 6128435"/>
              <a:gd name="connsiteY69-140" fmla="*/ 2947791 h 6858000"/>
              <a:gd name="connsiteX70-141" fmla="*/ 5481770 w 6128435"/>
              <a:gd name="connsiteY70-142" fmla="*/ 2951352 h 6858000"/>
              <a:gd name="connsiteX71-143" fmla="*/ 5481013 w 6128435"/>
              <a:gd name="connsiteY71-144" fmla="*/ 2973461 h 6858000"/>
              <a:gd name="connsiteX72-145" fmla="*/ 5482045 w 6128435"/>
              <a:gd name="connsiteY72-146" fmla="*/ 2984371 h 6858000"/>
              <a:gd name="connsiteX73-147" fmla="*/ 5479405 w 6128435"/>
              <a:gd name="connsiteY73-148" fmla="*/ 2988507 h 6858000"/>
              <a:gd name="connsiteX74-149" fmla="*/ 5482415 w 6128435"/>
              <a:gd name="connsiteY74-150" fmla="*/ 3004079 h 6858000"/>
              <a:gd name="connsiteX75-151" fmla="*/ 5483865 w 6128435"/>
              <a:gd name="connsiteY75-152" fmla="*/ 3005467 h 6858000"/>
              <a:gd name="connsiteX76-153" fmla="*/ 5482236 w 6128435"/>
              <a:gd name="connsiteY76-154" fmla="*/ 3019791 h 6858000"/>
              <a:gd name="connsiteX77-155" fmla="*/ 5475895 w 6128435"/>
              <a:gd name="connsiteY77-156" fmla="*/ 3033578 h 6858000"/>
              <a:gd name="connsiteX78-157" fmla="*/ 5477595 w 6128435"/>
              <a:gd name="connsiteY78-158" fmla="*/ 3250534 h 6858000"/>
              <a:gd name="connsiteX79-159" fmla="*/ 5532836 w 6128435"/>
              <a:gd name="connsiteY79-160" fmla="*/ 3353840 h 6858000"/>
              <a:gd name="connsiteX80-161" fmla="*/ 5561229 w 6128435"/>
              <a:gd name="connsiteY80-162" fmla="*/ 3395784 h 6858000"/>
              <a:gd name="connsiteX81-163" fmla="*/ 5589758 w 6128435"/>
              <a:gd name="connsiteY81-164" fmla="*/ 3506453 h 6858000"/>
              <a:gd name="connsiteX82-165" fmla="*/ 5596144 w 6128435"/>
              <a:gd name="connsiteY82-166" fmla="*/ 3534624 h 6858000"/>
              <a:gd name="connsiteX83-167" fmla="*/ 5597750 w 6128435"/>
              <a:gd name="connsiteY83-168" fmla="*/ 3534129 h 6858000"/>
              <a:gd name="connsiteX84-169" fmla="*/ 5599700 w 6128435"/>
              <a:gd name="connsiteY84-170" fmla="*/ 3547221 h 6858000"/>
              <a:gd name="connsiteX85-171" fmla="*/ 5615031 w 6128435"/>
              <a:gd name="connsiteY85-172" fmla="*/ 3557482 h 6858000"/>
              <a:gd name="connsiteX86-173" fmla="*/ 5618377 w 6128435"/>
              <a:gd name="connsiteY86-174" fmla="*/ 3588431 h 6858000"/>
              <a:gd name="connsiteX87-175" fmla="*/ 5612155 w 6128435"/>
              <a:gd name="connsiteY87-176" fmla="*/ 3589869 h 6858000"/>
              <a:gd name="connsiteX88-177" fmla="*/ 5620843 w 6128435"/>
              <a:gd name="connsiteY88-178" fmla="*/ 3606745 h 6858000"/>
              <a:gd name="connsiteX89-179" fmla="*/ 5655472 w 6128435"/>
              <a:gd name="connsiteY89-180" fmla="*/ 3678877 h 6858000"/>
              <a:gd name="connsiteX90-181" fmla="*/ 5680448 w 6128435"/>
              <a:gd name="connsiteY90-182" fmla="*/ 3717760 h 6858000"/>
              <a:gd name="connsiteX91-183" fmla="*/ 5683015 w 6128435"/>
              <a:gd name="connsiteY91-184" fmla="*/ 3762025 h 6858000"/>
              <a:gd name="connsiteX92-185" fmla="*/ 5696643 w 6128435"/>
              <a:gd name="connsiteY92-186" fmla="*/ 3773888 h 6858000"/>
              <a:gd name="connsiteX93-187" fmla="*/ 5699203 w 6128435"/>
              <a:gd name="connsiteY93-188" fmla="*/ 3775823 h 6858000"/>
              <a:gd name="connsiteX94-189" fmla="*/ 5704824 w 6128435"/>
              <a:gd name="connsiteY94-190" fmla="*/ 3785966 h 6858000"/>
              <a:gd name="connsiteX95-191" fmla="*/ 5712204 w 6128435"/>
              <a:gd name="connsiteY95-192" fmla="*/ 3785830 h 6858000"/>
              <a:gd name="connsiteX96-193" fmla="*/ 5724816 w 6128435"/>
              <a:gd name="connsiteY96-194" fmla="*/ 3798949 h 6858000"/>
              <a:gd name="connsiteX97-195" fmla="*/ 5733539 w 6128435"/>
              <a:gd name="connsiteY97-196" fmla="*/ 3818457 h 6858000"/>
              <a:gd name="connsiteX98-197" fmla="*/ 5768491 w 6128435"/>
              <a:gd name="connsiteY98-198" fmla="*/ 3914399 h 6858000"/>
              <a:gd name="connsiteX99-199" fmla="*/ 5793123 w 6128435"/>
              <a:gd name="connsiteY99-200" fmla="*/ 3969952 h 6858000"/>
              <a:gd name="connsiteX100-201" fmla="*/ 5808321 w 6128435"/>
              <a:gd name="connsiteY100-202" fmla="*/ 3988153 h 6858000"/>
              <a:gd name="connsiteX101-203" fmla="*/ 5825621 w 6128435"/>
              <a:gd name="connsiteY101-204" fmla="*/ 4015525 h 6858000"/>
              <a:gd name="connsiteX102-205" fmla="*/ 5860672 w 6128435"/>
              <a:gd name="connsiteY102-206" fmla="*/ 4061579 h 6858000"/>
              <a:gd name="connsiteX103-207" fmla="*/ 5872173 w 6128435"/>
              <a:gd name="connsiteY103-208" fmla="*/ 4088497 h 6858000"/>
              <a:gd name="connsiteX104-209" fmla="*/ 5883705 w 6128435"/>
              <a:gd name="connsiteY104-210" fmla="*/ 4101899 h 6858000"/>
              <a:gd name="connsiteX105-211" fmla="*/ 5885314 w 6128435"/>
              <a:gd name="connsiteY105-212" fmla="*/ 4108387 h 6858000"/>
              <a:gd name="connsiteX106-213" fmla="*/ 5894095 w 6128435"/>
              <a:gd name="connsiteY106-214" fmla="*/ 4128857 h 6858000"/>
              <a:gd name="connsiteX107-215" fmla="*/ 5898339 w 6128435"/>
              <a:gd name="connsiteY107-216" fmla="*/ 4140800 h 6858000"/>
              <a:gd name="connsiteX108-217" fmla="*/ 5899734 w 6128435"/>
              <a:gd name="connsiteY108-218" fmla="*/ 4145632 h 6858000"/>
              <a:gd name="connsiteX109-219" fmla="*/ 5897098 w 6128435"/>
              <a:gd name="connsiteY109-220" fmla="*/ 4157819 h 6858000"/>
              <a:gd name="connsiteX110-221" fmla="*/ 5904495 w 6128435"/>
              <a:gd name="connsiteY110-222" fmla="*/ 4170854 h 6858000"/>
              <a:gd name="connsiteX111-223" fmla="*/ 5903513 w 6128435"/>
              <a:gd name="connsiteY111-224" fmla="*/ 4187661 h 6858000"/>
              <a:gd name="connsiteX112-225" fmla="*/ 5909911 w 6128435"/>
              <a:gd name="connsiteY112-226" fmla="*/ 4189970 h 6858000"/>
              <a:gd name="connsiteX113-227" fmla="*/ 5917114 w 6128435"/>
              <a:gd name="connsiteY113-228" fmla="*/ 4213096 h 6858000"/>
              <a:gd name="connsiteX114-229" fmla="*/ 5921153 w 6128435"/>
              <a:gd name="connsiteY114-230" fmla="*/ 4236222 h 6858000"/>
              <a:gd name="connsiteX115-231" fmla="*/ 5924233 w 6128435"/>
              <a:gd name="connsiteY115-232" fmla="*/ 4242060 h 6858000"/>
              <a:gd name="connsiteX116-233" fmla="*/ 5923742 w 6128435"/>
              <a:gd name="connsiteY116-234" fmla="*/ 4265435 h 6858000"/>
              <a:gd name="connsiteX117-235" fmla="*/ 5928910 w 6128435"/>
              <a:gd name="connsiteY117-236" fmla="*/ 4300973 h 6858000"/>
              <a:gd name="connsiteX118-237" fmla="*/ 5939320 w 6128435"/>
              <a:gd name="connsiteY118-238" fmla="*/ 4340435 h 6858000"/>
              <a:gd name="connsiteX119-239" fmla="*/ 5936924 w 6128435"/>
              <a:gd name="connsiteY119-240" fmla="*/ 4353034 h 6858000"/>
              <a:gd name="connsiteX120-241" fmla="*/ 5946705 w 6128435"/>
              <a:gd name="connsiteY120-242" fmla="*/ 4428051 h 6858000"/>
              <a:gd name="connsiteX121-243" fmla="*/ 5949261 w 6128435"/>
              <a:gd name="connsiteY121-244" fmla="*/ 4449185 h 6858000"/>
              <a:gd name="connsiteX122-245" fmla="*/ 5957504 w 6128435"/>
              <a:gd name="connsiteY122-246" fmla="*/ 4465911 h 6858000"/>
              <a:gd name="connsiteX123-247" fmla="*/ 5964689 w 6128435"/>
              <a:gd name="connsiteY123-248" fmla="*/ 4468532 h 6858000"/>
              <a:gd name="connsiteX124-249" fmla="*/ 5967062 w 6128435"/>
              <a:gd name="connsiteY124-250" fmla="*/ 4479923 h 6858000"/>
              <a:gd name="connsiteX125-251" fmla="*/ 5968960 w 6128435"/>
              <a:gd name="connsiteY125-252" fmla="*/ 4482655 h 6858000"/>
              <a:gd name="connsiteX126-253" fmla="*/ 5978567 w 6128435"/>
              <a:gd name="connsiteY126-254" fmla="*/ 4498605 h 6858000"/>
              <a:gd name="connsiteX127-255" fmla="*/ 5967676 w 6128435"/>
              <a:gd name="connsiteY127-256" fmla="*/ 4540140 h 6858000"/>
              <a:gd name="connsiteX128-257" fmla="*/ 5980106 w 6128435"/>
              <a:gd name="connsiteY128-258" fmla="*/ 4585087 h 6858000"/>
              <a:gd name="connsiteX129-259" fmla="*/ 5986918 w 6128435"/>
              <a:gd name="connsiteY129-260" fmla="*/ 4764836 h 6858000"/>
              <a:gd name="connsiteX130-261" fmla="*/ 6013516 w 6128435"/>
              <a:gd name="connsiteY130-262" fmla="*/ 4786619 h 6858000"/>
              <a:gd name="connsiteX131-263" fmla="*/ 6025404 w 6128435"/>
              <a:gd name="connsiteY131-264" fmla="*/ 4858148 h 6858000"/>
              <a:gd name="connsiteX132-265" fmla="*/ 6007749 w 6128435"/>
              <a:gd name="connsiteY132-266" fmla="*/ 4964715 h 6858000"/>
              <a:gd name="connsiteX133-267" fmla="*/ 6005269 w 6128435"/>
              <a:gd name="connsiteY133-268" fmla="*/ 5150567 h 6858000"/>
              <a:gd name="connsiteX134-269" fmla="*/ 6001127 w 6128435"/>
              <a:gd name="connsiteY134-270" fmla="*/ 5164609 h 6858000"/>
              <a:gd name="connsiteX135-271" fmla="*/ 5996647 w 6128435"/>
              <a:gd name="connsiteY135-272" fmla="*/ 5185640 h 6858000"/>
              <a:gd name="connsiteX136-273" fmla="*/ 5998514 w 6128435"/>
              <a:gd name="connsiteY136-274" fmla="*/ 5189673 h 6858000"/>
              <a:gd name="connsiteX137-275" fmla="*/ 5995970 w 6128435"/>
              <a:gd name="connsiteY137-276" fmla="*/ 5221547 h 6858000"/>
              <a:gd name="connsiteX138-277" fmla="*/ 5997218 w 6128435"/>
              <a:gd name="connsiteY138-278" fmla="*/ 5222031 h 6858000"/>
              <a:gd name="connsiteX139-279" fmla="*/ 6002116 w 6128435"/>
              <a:gd name="connsiteY139-280" fmla="*/ 5231223 h 6858000"/>
              <a:gd name="connsiteX140-281" fmla="*/ 6008541 w 6128435"/>
              <a:gd name="connsiteY140-282" fmla="*/ 5248680 h 6858000"/>
              <a:gd name="connsiteX141-283" fmla="*/ 6039260 w 6128435"/>
              <a:gd name="connsiteY141-284" fmla="*/ 5289518 h 6858000"/>
              <a:gd name="connsiteX142-285" fmla="*/ 6036748 w 6128435"/>
              <a:gd name="connsiteY142-286" fmla="*/ 5322752 h 6858000"/>
              <a:gd name="connsiteX143-287" fmla="*/ 6036943 w 6128435"/>
              <a:gd name="connsiteY143-288" fmla="*/ 5329480 h 6858000"/>
              <a:gd name="connsiteX144-289" fmla="*/ 6037236 w 6128435"/>
              <a:gd name="connsiteY144-290" fmla="*/ 5329634 h 6858000"/>
              <a:gd name="connsiteX145-291" fmla="*/ 6038019 w 6128435"/>
              <a:gd name="connsiteY145-292" fmla="*/ 5336764 h 6858000"/>
              <a:gd name="connsiteX146-293" fmla="*/ 6037298 w 6128435"/>
              <a:gd name="connsiteY146-294" fmla="*/ 5341753 h 6858000"/>
              <a:gd name="connsiteX147-295" fmla="*/ 6037677 w 6128435"/>
              <a:gd name="connsiteY147-296" fmla="*/ 5354807 h 6858000"/>
              <a:gd name="connsiteX148-297" fmla="*/ 6039728 w 6128435"/>
              <a:gd name="connsiteY148-298" fmla="*/ 5359416 h 6858000"/>
              <a:gd name="connsiteX149-299" fmla="*/ 6043311 w 6128435"/>
              <a:gd name="connsiteY149-300" fmla="*/ 5361407 h 6858000"/>
              <a:gd name="connsiteX150-301" fmla="*/ 6042954 w 6128435"/>
              <a:gd name="connsiteY150-302" fmla="*/ 5362576 h 6858000"/>
              <a:gd name="connsiteX151-303" fmla="*/ 6053435 w 6128435"/>
              <a:gd name="connsiteY151-304" fmla="*/ 5387547 h 6858000"/>
              <a:gd name="connsiteX152-305" fmla="*/ 6065933 w 6128435"/>
              <a:gd name="connsiteY152-306" fmla="*/ 5443002 h 6858000"/>
              <a:gd name="connsiteX153-307" fmla="*/ 6068640 w 6128435"/>
              <a:gd name="connsiteY153-308" fmla="*/ 5474503 h 6858000"/>
              <a:gd name="connsiteX154-309" fmla="*/ 6080922 w 6128435"/>
              <a:gd name="connsiteY154-310" fmla="*/ 5561070 h 6858000"/>
              <a:gd name="connsiteX155-311" fmla="*/ 6096949 w 6128435"/>
              <a:gd name="connsiteY155-312" fmla="*/ 5648179 h 6858000"/>
              <a:gd name="connsiteX156-313" fmla="*/ 6125703 w 6128435"/>
              <a:gd name="connsiteY156-314" fmla="*/ 5692894 h 6858000"/>
              <a:gd name="connsiteX157-315" fmla="*/ 6126670 w 6128435"/>
              <a:gd name="connsiteY157-316" fmla="*/ 5697882 h 6858000"/>
              <a:gd name="connsiteX158-317" fmla="*/ 6124061 w 6128435"/>
              <a:gd name="connsiteY158-318" fmla="*/ 5710294 h 6858000"/>
              <a:gd name="connsiteX159-319" fmla="*/ 6122213 w 6128435"/>
              <a:gd name="connsiteY159-320" fmla="*/ 5714762 h 6858000"/>
              <a:gd name="connsiteX160-321" fmla="*/ 6121353 w 6128435"/>
              <a:gd name="connsiteY160-322" fmla="*/ 5721725 h 6858000"/>
              <a:gd name="connsiteX161-323" fmla="*/ 6121607 w 6128435"/>
              <a:gd name="connsiteY161-324" fmla="*/ 5721959 h 6858000"/>
              <a:gd name="connsiteX162-325" fmla="*/ 6120262 w 6128435"/>
              <a:gd name="connsiteY162-326" fmla="*/ 5728358 h 6858000"/>
              <a:gd name="connsiteX163-327" fmla="*/ 6110194 w 6128435"/>
              <a:gd name="connsiteY163-328" fmla="*/ 5758853 h 6858000"/>
              <a:gd name="connsiteX164-329" fmla="*/ 6127519 w 6128435"/>
              <a:gd name="connsiteY164-330" fmla="*/ 5865775 h 6858000"/>
              <a:gd name="connsiteX165-331" fmla="*/ 6128435 w 6128435"/>
              <a:gd name="connsiteY165-332" fmla="*/ 5870164 h 6858000"/>
              <a:gd name="connsiteX166-333" fmla="*/ 6119217 w 6128435"/>
              <a:gd name="connsiteY166-334" fmla="*/ 5888542 h 6858000"/>
              <a:gd name="connsiteX167-335" fmla="*/ 6115966 w 6128435"/>
              <a:gd name="connsiteY167-336" fmla="*/ 5898387 h 6858000"/>
              <a:gd name="connsiteX168-337" fmla="*/ 6111924 w 6128435"/>
              <a:gd name="connsiteY168-338" fmla="*/ 5900444 h 6858000"/>
              <a:gd name="connsiteX169-339" fmla="*/ 6108716 w 6128435"/>
              <a:gd name="connsiteY169-340" fmla="*/ 5915345 h 6858000"/>
              <a:gd name="connsiteX170-341" fmla="*/ 6109524 w 6128435"/>
              <a:gd name="connsiteY170-342" fmla="*/ 5917328 h 6858000"/>
              <a:gd name="connsiteX171-343" fmla="*/ 6102493 w 6128435"/>
              <a:gd name="connsiteY171-344" fmla="*/ 5928602 h 6858000"/>
              <a:gd name="connsiteX172-345" fmla="*/ 6056863 w 6128435"/>
              <a:gd name="connsiteY172-346" fmla="*/ 6000643 h 6858000"/>
              <a:gd name="connsiteX173-347" fmla="*/ 6045436 w 6128435"/>
              <a:gd name="connsiteY173-348" fmla="*/ 6124480 h 6858000"/>
              <a:gd name="connsiteX174-349" fmla="*/ 6030489 w 6128435"/>
              <a:gd name="connsiteY174-350" fmla="*/ 6317666 h 6858000"/>
              <a:gd name="connsiteX175-351" fmla="*/ 6007492 w 6128435"/>
              <a:gd name="connsiteY175-352" fmla="*/ 6440818 h 6858000"/>
              <a:gd name="connsiteX176-353" fmla="*/ 6009467 w 6128435"/>
              <a:gd name="connsiteY176-354" fmla="*/ 6487076 h 6858000"/>
              <a:gd name="connsiteX177-355" fmla="*/ 5995064 w 6128435"/>
              <a:gd name="connsiteY177-356" fmla="*/ 6540791 h 6858000"/>
              <a:gd name="connsiteX178-357" fmla="*/ 5996309 w 6128435"/>
              <a:gd name="connsiteY178-358" fmla="*/ 6543961 h 6858000"/>
              <a:gd name="connsiteX179-359" fmla="*/ 5996048 w 6128435"/>
              <a:gd name="connsiteY179-360" fmla="*/ 6555444 h 6858000"/>
              <a:gd name="connsiteX180-361" fmla="*/ 6002524 w 6128435"/>
              <a:gd name="connsiteY180-362" fmla="*/ 6560188 h 6858000"/>
              <a:gd name="connsiteX181-363" fmla="*/ 6006823 w 6128435"/>
              <a:gd name="connsiteY181-364" fmla="*/ 6578546 h 6858000"/>
              <a:gd name="connsiteX182-365" fmla="*/ 6004510 w 6128435"/>
              <a:gd name="connsiteY182-366" fmla="*/ 6599256 h 6858000"/>
              <a:gd name="connsiteX183-367" fmla="*/ 5986207 w 6128435"/>
              <a:gd name="connsiteY183-368" fmla="*/ 6695855 h 6858000"/>
              <a:gd name="connsiteX184-369" fmla="*/ 5979428 w 6128435"/>
              <a:gd name="connsiteY184-370" fmla="*/ 6754678 h 6858000"/>
              <a:gd name="connsiteX185-371" fmla="*/ 5983398 w 6128435"/>
              <a:gd name="connsiteY185-372" fmla="*/ 6778641 h 6858000"/>
              <a:gd name="connsiteX186-373" fmla="*/ 5984543 w 6128435"/>
              <a:gd name="connsiteY186-374" fmla="*/ 6811016 h 6858000"/>
              <a:gd name="connsiteX187-375" fmla="*/ 5981802 w 6128435"/>
              <a:gd name="connsiteY187-376" fmla="*/ 6838578 h 6858000"/>
              <a:gd name="connsiteX188-377" fmla="*/ 5979671 w 6128435"/>
              <a:gd name="connsiteY188-378" fmla="*/ 6858000 h 6858000"/>
              <a:gd name="connsiteX189-379" fmla="*/ 0 w 6128435"/>
              <a:gd name="connsiteY189-380" fmla="*/ 6858000 h 6858000"/>
              <a:gd name="connsiteX190-381" fmla="*/ 0 w 6128435"/>
              <a:gd name="connsiteY190-382" fmla="*/ 0 h 6858000"/>
              <a:gd name="connsiteX0-383" fmla="*/ 0 w 6128435"/>
              <a:gd name="connsiteY0-384" fmla="*/ 0 h 6858000"/>
              <a:gd name="connsiteX1-385" fmla="*/ 4965888 w 6128435"/>
              <a:gd name="connsiteY1-386" fmla="*/ 0 h 6858000"/>
              <a:gd name="connsiteX2-387" fmla="*/ 4967767 w 6128435"/>
              <a:gd name="connsiteY2-388" fmla="*/ 7930 h 6858000"/>
              <a:gd name="connsiteX3-389" fmla="*/ 4979444 w 6128435"/>
              <a:gd name="connsiteY3-390" fmla="*/ 43921 h 6858000"/>
              <a:gd name="connsiteX4-391" fmla="*/ 5021173 w 6128435"/>
              <a:gd name="connsiteY4-392" fmla="*/ 123738 h 6858000"/>
              <a:gd name="connsiteX5-393" fmla="*/ 5075458 w 6128435"/>
              <a:gd name="connsiteY5-394" fmla="*/ 264355 h 6858000"/>
              <a:gd name="connsiteX6-395" fmla="*/ 5081175 w 6128435"/>
              <a:gd name="connsiteY6-396" fmla="*/ 277448 h 6858000"/>
              <a:gd name="connsiteX7-397" fmla="*/ 5097011 w 6128435"/>
              <a:gd name="connsiteY7-398" fmla="*/ 355616 h 6858000"/>
              <a:gd name="connsiteX8-399" fmla="*/ 5130982 w 6128435"/>
              <a:gd name="connsiteY8-400" fmla="*/ 412030 h 6858000"/>
              <a:gd name="connsiteX9-401" fmla="*/ 5153000 w 6128435"/>
              <a:gd name="connsiteY9-402" fmla="*/ 507134 h 6858000"/>
              <a:gd name="connsiteX10-403" fmla="*/ 5171282 w 6128435"/>
              <a:gd name="connsiteY10-404" fmla="*/ 602071 h 6858000"/>
              <a:gd name="connsiteX11-405" fmla="*/ 5176196 w 6128435"/>
              <a:gd name="connsiteY11-406" fmla="*/ 636822 h 6858000"/>
              <a:gd name="connsiteX12-407" fmla="*/ 5201957 w 6128435"/>
              <a:gd name="connsiteY12-408" fmla="*/ 736835 h 6858000"/>
              <a:gd name="connsiteX13-409" fmla="*/ 5185452 w 6128435"/>
              <a:gd name="connsiteY13-410" fmla="*/ 745392 h 6858000"/>
              <a:gd name="connsiteX14-411" fmla="*/ 5189051 w 6128435"/>
              <a:gd name="connsiteY14-412" fmla="*/ 782518 h 6858000"/>
              <a:gd name="connsiteX15-413" fmla="*/ 5210428 w 6128435"/>
              <a:gd name="connsiteY15-414" fmla="*/ 815772 h 6858000"/>
              <a:gd name="connsiteX16-415" fmla="*/ 5221088 w 6128435"/>
              <a:gd name="connsiteY16-416" fmla="*/ 860193 h 6858000"/>
              <a:gd name="connsiteX17-417" fmla="*/ 5227653 w 6128435"/>
              <a:gd name="connsiteY17-418" fmla="*/ 886709 h 6858000"/>
              <a:gd name="connsiteX18-419" fmla="*/ 5230806 w 6128435"/>
              <a:gd name="connsiteY18-420" fmla="*/ 961354 h 6858000"/>
              <a:gd name="connsiteX19-421" fmla="*/ 5201018 w 6128435"/>
              <a:gd name="connsiteY19-422" fmla="*/ 1095027 h 6858000"/>
              <a:gd name="connsiteX20-423" fmla="*/ 5202153 w 6128435"/>
              <a:gd name="connsiteY20-424" fmla="*/ 1133224 h 6858000"/>
              <a:gd name="connsiteX21-425" fmla="*/ 5207370 w 6128435"/>
              <a:gd name="connsiteY21-426" fmla="*/ 1138097 h 6858000"/>
              <a:gd name="connsiteX22-427" fmla="*/ 5189234 w 6128435"/>
              <a:gd name="connsiteY22-428" fmla="*/ 1193495 h 6858000"/>
              <a:gd name="connsiteX23-429" fmla="*/ 5202769 w 6128435"/>
              <a:gd name="connsiteY23-430" fmla="*/ 1269450 h 6858000"/>
              <a:gd name="connsiteX24-431" fmla="*/ 5225968 w 6128435"/>
              <a:gd name="connsiteY24-432" fmla="*/ 1357994 h 6858000"/>
              <a:gd name="connsiteX25-433" fmla="*/ 5233819 w 6128435"/>
              <a:gd name="connsiteY25-434" fmla="*/ 1380922 h 6858000"/>
              <a:gd name="connsiteX26-435" fmla="*/ 5237226 w 6128435"/>
              <a:gd name="connsiteY26-436" fmla="*/ 1441327 h 6858000"/>
              <a:gd name="connsiteX27-437" fmla="*/ 5244434 w 6128435"/>
              <a:gd name="connsiteY27-438" fmla="*/ 1580810 h 6858000"/>
              <a:gd name="connsiteX28-439" fmla="*/ 5251453 w 6128435"/>
              <a:gd name="connsiteY28-440" fmla="*/ 1583934 h 6858000"/>
              <a:gd name="connsiteX29-441" fmla="*/ 5253136 w 6128435"/>
              <a:gd name="connsiteY29-442" fmla="*/ 1595457 h 6858000"/>
              <a:gd name="connsiteX30-443" fmla="*/ 5254863 w 6128435"/>
              <a:gd name="connsiteY30-444" fmla="*/ 1598311 h 6858000"/>
              <a:gd name="connsiteX31-445" fmla="*/ 5263491 w 6128435"/>
              <a:gd name="connsiteY31-446" fmla="*/ 1614889 h 6858000"/>
              <a:gd name="connsiteX32-447" fmla="*/ 5250095 w 6128435"/>
              <a:gd name="connsiteY32-448" fmla="*/ 1655519 h 6858000"/>
              <a:gd name="connsiteX33-449" fmla="*/ 5259788 w 6128435"/>
              <a:gd name="connsiteY33-450" fmla="*/ 1701198 h 6858000"/>
              <a:gd name="connsiteX34-451" fmla="*/ 5255696 w 6128435"/>
              <a:gd name="connsiteY34-452" fmla="*/ 1880842 h 6858000"/>
              <a:gd name="connsiteX35-453" fmla="*/ 5280947 w 6128435"/>
              <a:gd name="connsiteY35-454" fmla="*/ 1904438 h 6858000"/>
              <a:gd name="connsiteX36-455" fmla="*/ 5288486 w 6128435"/>
              <a:gd name="connsiteY36-456" fmla="*/ 1976575 h 6858000"/>
              <a:gd name="connsiteX37-457" fmla="*/ 5252592 w 6128435"/>
              <a:gd name="connsiteY37-458" fmla="*/ 2092210 h 6858000"/>
              <a:gd name="connsiteX38-459" fmla="*/ 5264303 w 6128435"/>
              <a:gd name="connsiteY38-460" fmla="*/ 2225157 h 6858000"/>
              <a:gd name="connsiteX39-461" fmla="*/ 5254949 w 6128435"/>
              <a:gd name="connsiteY39-462" fmla="*/ 2236160 h 6858000"/>
              <a:gd name="connsiteX40-463" fmla="*/ 5250104 w 6128435"/>
              <a:gd name="connsiteY40-464" fmla="*/ 2249166 h 6858000"/>
              <a:gd name="connsiteX41-465" fmla="*/ 5251214 w 6128435"/>
              <a:gd name="connsiteY41-466" fmla="*/ 2250944 h 6858000"/>
              <a:gd name="connsiteX42-467" fmla="*/ 5250644 w 6128435"/>
              <a:gd name="connsiteY42-468" fmla="*/ 2266619 h 6858000"/>
              <a:gd name="connsiteX43-469" fmla="*/ 5247111 w 6128435"/>
              <a:gd name="connsiteY43-470" fmla="*/ 2269679 h 6858000"/>
              <a:gd name="connsiteX44-471" fmla="*/ 5245653 w 6128435"/>
              <a:gd name="connsiteY44-472" fmla="*/ 2280317 h 6858000"/>
              <a:gd name="connsiteX45-473" fmla="*/ 5239901 w 6128435"/>
              <a:gd name="connsiteY45-474" fmla="*/ 2300961 h 6858000"/>
              <a:gd name="connsiteX46-475" fmla="*/ 5241522 w 6128435"/>
              <a:gd name="connsiteY46-476" fmla="*/ 2305114 h 6858000"/>
              <a:gd name="connsiteX47-477" fmla="*/ 5237050 w 6128435"/>
              <a:gd name="connsiteY47-478" fmla="*/ 2336703 h 6858000"/>
              <a:gd name="connsiteX48-479" fmla="*/ 5238267 w 6128435"/>
              <a:gd name="connsiteY48-480" fmla="*/ 2337277 h 6858000"/>
              <a:gd name="connsiteX49-481" fmla="*/ 5242602 w 6128435"/>
              <a:gd name="connsiteY49-482" fmla="*/ 2346782 h 6858000"/>
              <a:gd name="connsiteX50-483" fmla="*/ 5247963 w 6128435"/>
              <a:gd name="connsiteY50-484" fmla="*/ 2364638 h 6858000"/>
              <a:gd name="connsiteX51-485" fmla="*/ 5276175 w 6128435"/>
              <a:gd name="connsiteY51-486" fmla="*/ 2407515 h 6858000"/>
              <a:gd name="connsiteX52-487" fmla="*/ 5271650 w 6128435"/>
              <a:gd name="connsiteY52-488" fmla="*/ 2440467 h 6858000"/>
              <a:gd name="connsiteX53-489" fmla="*/ 5271438 w 6128435"/>
              <a:gd name="connsiteY53-490" fmla="*/ 2447186 h 6858000"/>
              <a:gd name="connsiteX54-491" fmla="*/ 5271722 w 6128435"/>
              <a:gd name="connsiteY54-492" fmla="*/ 2447359 h 6858000"/>
              <a:gd name="connsiteX55-493" fmla="*/ 5272069 w 6128435"/>
              <a:gd name="connsiteY55-494" fmla="*/ 2454523 h 6858000"/>
              <a:gd name="connsiteX56-495" fmla="*/ 5271049 w 6128435"/>
              <a:gd name="connsiteY56-496" fmla="*/ 2459442 h 6858000"/>
              <a:gd name="connsiteX57-497" fmla="*/ 5270636 w 6128435"/>
              <a:gd name="connsiteY57-498" fmla="*/ 2472481 h 6858000"/>
              <a:gd name="connsiteX58-499" fmla="*/ 5272406 w 6128435"/>
              <a:gd name="connsiteY58-500" fmla="*/ 2477221 h 6858000"/>
              <a:gd name="connsiteX59-501" fmla="*/ 5307538 w 6128435"/>
              <a:gd name="connsiteY59-502" fmla="*/ 2514685 h 6858000"/>
              <a:gd name="connsiteX60-503" fmla="*/ 5337604 w 6128435"/>
              <a:gd name="connsiteY60-504" fmla="*/ 2597632 h 6858000"/>
              <a:gd name="connsiteX61-505" fmla="*/ 5407503 w 6128435"/>
              <a:gd name="connsiteY61-506" fmla="*/ 2786290 h 6858000"/>
              <a:gd name="connsiteX62-507" fmla="*/ 5407356 w 6128435"/>
              <a:gd name="connsiteY62-508" fmla="*/ 2787545 h 6858000"/>
              <a:gd name="connsiteX63-509" fmla="*/ 5411130 w 6128435"/>
              <a:gd name="connsiteY63-510" fmla="*/ 2788640 h 6858000"/>
              <a:gd name="connsiteX64-511" fmla="*/ 5416439 w 6128435"/>
              <a:gd name="connsiteY64-512" fmla="*/ 2805666 h 6858000"/>
              <a:gd name="connsiteX65-513" fmla="*/ 5416589 w 6128435"/>
              <a:gd name="connsiteY65-514" fmla="*/ 2810822 h 6858000"/>
              <a:gd name="connsiteX66-515" fmla="*/ 5418542 w 6128435"/>
              <a:gd name="connsiteY66-516" fmla="*/ 2817745 h 6858000"/>
              <a:gd name="connsiteX67-517" fmla="*/ 5418847 w 6128435"/>
              <a:gd name="connsiteY67-518" fmla="*/ 2817825 h 6858000"/>
              <a:gd name="connsiteX68-519" fmla="*/ 5423364 w 6128435"/>
              <a:gd name="connsiteY68-520" fmla="*/ 2858292 h 6858000"/>
              <a:gd name="connsiteX69-521" fmla="*/ 5479298 w 6128435"/>
              <a:gd name="connsiteY69-522" fmla="*/ 2947791 h 6858000"/>
              <a:gd name="connsiteX70-523" fmla="*/ 5481770 w 6128435"/>
              <a:gd name="connsiteY70-524" fmla="*/ 2951352 h 6858000"/>
              <a:gd name="connsiteX71-525" fmla="*/ 5481013 w 6128435"/>
              <a:gd name="connsiteY71-526" fmla="*/ 2973461 h 6858000"/>
              <a:gd name="connsiteX72-527" fmla="*/ 5482045 w 6128435"/>
              <a:gd name="connsiteY72-528" fmla="*/ 2984371 h 6858000"/>
              <a:gd name="connsiteX73-529" fmla="*/ 5479405 w 6128435"/>
              <a:gd name="connsiteY73-530" fmla="*/ 2988507 h 6858000"/>
              <a:gd name="connsiteX74-531" fmla="*/ 5482415 w 6128435"/>
              <a:gd name="connsiteY74-532" fmla="*/ 3004079 h 6858000"/>
              <a:gd name="connsiteX75-533" fmla="*/ 5483865 w 6128435"/>
              <a:gd name="connsiteY75-534" fmla="*/ 3005467 h 6858000"/>
              <a:gd name="connsiteX76-535" fmla="*/ 5482236 w 6128435"/>
              <a:gd name="connsiteY76-536" fmla="*/ 3019791 h 6858000"/>
              <a:gd name="connsiteX77-537" fmla="*/ 5475895 w 6128435"/>
              <a:gd name="connsiteY77-538" fmla="*/ 3033578 h 6858000"/>
              <a:gd name="connsiteX78-539" fmla="*/ 5477595 w 6128435"/>
              <a:gd name="connsiteY78-540" fmla="*/ 3250534 h 6858000"/>
              <a:gd name="connsiteX79-541" fmla="*/ 5532836 w 6128435"/>
              <a:gd name="connsiteY79-542" fmla="*/ 3353840 h 6858000"/>
              <a:gd name="connsiteX80-543" fmla="*/ 5561229 w 6128435"/>
              <a:gd name="connsiteY80-544" fmla="*/ 3395784 h 6858000"/>
              <a:gd name="connsiteX81-545" fmla="*/ 5589758 w 6128435"/>
              <a:gd name="connsiteY81-546" fmla="*/ 3506453 h 6858000"/>
              <a:gd name="connsiteX82-547" fmla="*/ 5596144 w 6128435"/>
              <a:gd name="connsiteY82-548" fmla="*/ 3534624 h 6858000"/>
              <a:gd name="connsiteX83-549" fmla="*/ 5597750 w 6128435"/>
              <a:gd name="connsiteY83-550" fmla="*/ 3534129 h 6858000"/>
              <a:gd name="connsiteX84-551" fmla="*/ 5599700 w 6128435"/>
              <a:gd name="connsiteY84-552" fmla="*/ 3547221 h 6858000"/>
              <a:gd name="connsiteX85-553" fmla="*/ 5615031 w 6128435"/>
              <a:gd name="connsiteY85-554" fmla="*/ 3557482 h 6858000"/>
              <a:gd name="connsiteX86-555" fmla="*/ 5618377 w 6128435"/>
              <a:gd name="connsiteY86-556" fmla="*/ 3588431 h 6858000"/>
              <a:gd name="connsiteX87-557" fmla="*/ 5612155 w 6128435"/>
              <a:gd name="connsiteY87-558" fmla="*/ 3589869 h 6858000"/>
              <a:gd name="connsiteX88-559" fmla="*/ 5620843 w 6128435"/>
              <a:gd name="connsiteY88-560" fmla="*/ 3606745 h 6858000"/>
              <a:gd name="connsiteX89-561" fmla="*/ 5655472 w 6128435"/>
              <a:gd name="connsiteY89-562" fmla="*/ 3678877 h 6858000"/>
              <a:gd name="connsiteX90-563" fmla="*/ 5680448 w 6128435"/>
              <a:gd name="connsiteY90-564" fmla="*/ 3717760 h 6858000"/>
              <a:gd name="connsiteX91-565" fmla="*/ 5683015 w 6128435"/>
              <a:gd name="connsiteY91-566" fmla="*/ 3762025 h 6858000"/>
              <a:gd name="connsiteX92-567" fmla="*/ 5696643 w 6128435"/>
              <a:gd name="connsiteY92-568" fmla="*/ 3773888 h 6858000"/>
              <a:gd name="connsiteX93-569" fmla="*/ 5699203 w 6128435"/>
              <a:gd name="connsiteY93-570" fmla="*/ 3775823 h 6858000"/>
              <a:gd name="connsiteX94-571" fmla="*/ 5704824 w 6128435"/>
              <a:gd name="connsiteY94-572" fmla="*/ 3785966 h 6858000"/>
              <a:gd name="connsiteX95-573" fmla="*/ 5712204 w 6128435"/>
              <a:gd name="connsiteY95-574" fmla="*/ 3785830 h 6858000"/>
              <a:gd name="connsiteX96-575" fmla="*/ 5724816 w 6128435"/>
              <a:gd name="connsiteY96-576" fmla="*/ 3798949 h 6858000"/>
              <a:gd name="connsiteX97-577" fmla="*/ 5733539 w 6128435"/>
              <a:gd name="connsiteY97-578" fmla="*/ 3818457 h 6858000"/>
              <a:gd name="connsiteX98-579" fmla="*/ 5768491 w 6128435"/>
              <a:gd name="connsiteY98-580" fmla="*/ 3914399 h 6858000"/>
              <a:gd name="connsiteX99-581" fmla="*/ 5793123 w 6128435"/>
              <a:gd name="connsiteY99-582" fmla="*/ 3969952 h 6858000"/>
              <a:gd name="connsiteX100-583" fmla="*/ 5808321 w 6128435"/>
              <a:gd name="connsiteY100-584" fmla="*/ 3988153 h 6858000"/>
              <a:gd name="connsiteX101-585" fmla="*/ 5825621 w 6128435"/>
              <a:gd name="connsiteY101-586" fmla="*/ 4015525 h 6858000"/>
              <a:gd name="connsiteX102-587" fmla="*/ 5860672 w 6128435"/>
              <a:gd name="connsiteY102-588" fmla="*/ 4061579 h 6858000"/>
              <a:gd name="connsiteX103-589" fmla="*/ 5872173 w 6128435"/>
              <a:gd name="connsiteY103-590" fmla="*/ 4088497 h 6858000"/>
              <a:gd name="connsiteX104-591" fmla="*/ 5883705 w 6128435"/>
              <a:gd name="connsiteY104-592" fmla="*/ 4101899 h 6858000"/>
              <a:gd name="connsiteX105-593" fmla="*/ 5885314 w 6128435"/>
              <a:gd name="connsiteY105-594" fmla="*/ 4108387 h 6858000"/>
              <a:gd name="connsiteX106-595" fmla="*/ 5894095 w 6128435"/>
              <a:gd name="connsiteY106-596" fmla="*/ 4128857 h 6858000"/>
              <a:gd name="connsiteX107-597" fmla="*/ 5898339 w 6128435"/>
              <a:gd name="connsiteY107-598" fmla="*/ 4140800 h 6858000"/>
              <a:gd name="connsiteX108-599" fmla="*/ 5899734 w 6128435"/>
              <a:gd name="connsiteY108-600" fmla="*/ 4145632 h 6858000"/>
              <a:gd name="connsiteX109-601" fmla="*/ 5897098 w 6128435"/>
              <a:gd name="connsiteY109-602" fmla="*/ 4157819 h 6858000"/>
              <a:gd name="connsiteX110-603" fmla="*/ 5904495 w 6128435"/>
              <a:gd name="connsiteY110-604" fmla="*/ 4170854 h 6858000"/>
              <a:gd name="connsiteX111-605" fmla="*/ 5903513 w 6128435"/>
              <a:gd name="connsiteY111-606" fmla="*/ 4187661 h 6858000"/>
              <a:gd name="connsiteX112-607" fmla="*/ 5909911 w 6128435"/>
              <a:gd name="connsiteY112-608" fmla="*/ 4189970 h 6858000"/>
              <a:gd name="connsiteX113-609" fmla="*/ 5917114 w 6128435"/>
              <a:gd name="connsiteY113-610" fmla="*/ 4213096 h 6858000"/>
              <a:gd name="connsiteX114-611" fmla="*/ 5921153 w 6128435"/>
              <a:gd name="connsiteY114-612" fmla="*/ 4236222 h 6858000"/>
              <a:gd name="connsiteX115-613" fmla="*/ 5924233 w 6128435"/>
              <a:gd name="connsiteY115-614" fmla="*/ 4242060 h 6858000"/>
              <a:gd name="connsiteX116-615" fmla="*/ 5923742 w 6128435"/>
              <a:gd name="connsiteY116-616" fmla="*/ 4265435 h 6858000"/>
              <a:gd name="connsiteX117-617" fmla="*/ 5928910 w 6128435"/>
              <a:gd name="connsiteY117-618" fmla="*/ 4300973 h 6858000"/>
              <a:gd name="connsiteX118-619" fmla="*/ 5939320 w 6128435"/>
              <a:gd name="connsiteY118-620" fmla="*/ 4340435 h 6858000"/>
              <a:gd name="connsiteX119-621" fmla="*/ 5946705 w 6128435"/>
              <a:gd name="connsiteY119-622" fmla="*/ 4428051 h 6858000"/>
              <a:gd name="connsiteX120-623" fmla="*/ 5949261 w 6128435"/>
              <a:gd name="connsiteY120-624" fmla="*/ 4449185 h 6858000"/>
              <a:gd name="connsiteX121-625" fmla="*/ 5957504 w 6128435"/>
              <a:gd name="connsiteY121-626" fmla="*/ 4465911 h 6858000"/>
              <a:gd name="connsiteX122-627" fmla="*/ 5964689 w 6128435"/>
              <a:gd name="connsiteY122-628" fmla="*/ 4468532 h 6858000"/>
              <a:gd name="connsiteX123-629" fmla="*/ 5967062 w 6128435"/>
              <a:gd name="connsiteY123-630" fmla="*/ 4479923 h 6858000"/>
              <a:gd name="connsiteX124-631" fmla="*/ 5968960 w 6128435"/>
              <a:gd name="connsiteY124-632" fmla="*/ 4482655 h 6858000"/>
              <a:gd name="connsiteX125-633" fmla="*/ 5978567 w 6128435"/>
              <a:gd name="connsiteY125-634" fmla="*/ 4498605 h 6858000"/>
              <a:gd name="connsiteX126-635" fmla="*/ 5967676 w 6128435"/>
              <a:gd name="connsiteY126-636" fmla="*/ 4540140 h 6858000"/>
              <a:gd name="connsiteX127-637" fmla="*/ 5980106 w 6128435"/>
              <a:gd name="connsiteY127-638" fmla="*/ 4585087 h 6858000"/>
              <a:gd name="connsiteX128-639" fmla="*/ 5986918 w 6128435"/>
              <a:gd name="connsiteY128-640" fmla="*/ 4764836 h 6858000"/>
              <a:gd name="connsiteX129-641" fmla="*/ 6013516 w 6128435"/>
              <a:gd name="connsiteY129-642" fmla="*/ 4786619 h 6858000"/>
              <a:gd name="connsiteX130-643" fmla="*/ 6025404 w 6128435"/>
              <a:gd name="connsiteY130-644" fmla="*/ 4858148 h 6858000"/>
              <a:gd name="connsiteX131-645" fmla="*/ 6007749 w 6128435"/>
              <a:gd name="connsiteY131-646" fmla="*/ 4964715 h 6858000"/>
              <a:gd name="connsiteX132-647" fmla="*/ 6005269 w 6128435"/>
              <a:gd name="connsiteY132-648" fmla="*/ 5150567 h 6858000"/>
              <a:gd name="connsiteX133-649" fmla="*/ 6001127 w 6128435"/>
              <a:gd name="connsiteY133-650" fmla="*/ 5164609 h 6858000"/>
              <a:gd name="connsiteX134-651" fmla="*/ 5996647 w 6128435"/>
              <a:gd name="connsiteY134-652" fmla="*/ 5185640 h 6858000"/>
              <a:gd name="connsiteX135-653" fmla="*/ 5998514 w 6128435"/>
              <a:gd name="connsiteY135-654" fmla="*/ 5189673 h 6858000"/>
              <a:gd name="connsiteX136-655" fmla="*/ 5995970 w 6128435"/>
              <a:gd name="connsiteY136-656" fmla="*/ 5221547 h 6858000"/>
              <a:gd name="connsiteX137-657" fmla="*/ 5997218 w 6128435"/>
              <a:gd name="connsiteY137-658" fmla="*/ 5222031 h 6858000"/>
              <a:gd name="connsiteX138-659" fmla="*/ 6002116 w 6128435"/>
              <a:gd name="connsiteY138-660" fmla="*/ 5231223 h 6858000"/>
              <a:gd name="connsiteX139-661" fmla="*/ 6008541 w 6128435"/>
              <a:gd name="connsiteY139-662" fmla="*/ 5248680 h 6858000"/>
              <a:gd name="connsiteX140-663" fmla="*/ 6039260 w 6128435"/>
              <a:gd name="connsiteY140-664" fmla="*/ 5289518 h 6858000"/>
              <a:gd name="connsiteX141-665" fmla="*/ 6036748 w 6128435"/>
              <a:gd name="connsiteY141-666" fmla="*/ 5322752 h 6858000"/>
              <a:gd name="connsiteX142-667" fmla="*/ 6036943 w 6128435"/>
              <a:gd name="connsiteY142-668" fmla="*/ 5329480 h 6858000"/>
              <a:gd name="connsiteX143-669" fmla="*/ 6037236 w 6128435"/>
              <a:gd name="connsiteY143-670" fmla="*/ 5329634 h 6858000"/>
              <a:gd name="connsiteX144-671" fmla="*/ 6038019 w 6128435"/>
              <a:gd name="connsiteY144-672" fmla="*/ 5336764 h 6858000"/>
              <a:gd name="connsiteX145-673" fmla="*/ 6037298 w 6128435"/>
              <a:gd name="connsiteY145-674" fmla="*/ 5341753 h 6858000"/>
              <a:gd name="connsiteX146-675" fmla="*/ 6037677 w 6128435"/>
              <a:gd name="connsiteY146-676" fmla="*/ 5354807 h 6858000"/>
              <a:gd name="connsiteX147-677" fmla="*/ 6039728 w 6128435"/>
              <a:gd name="connsiteY147-678" fmla="*/ 5359416 h 6858000"/>
              <a:gd name="connsiteX148-679" fmla="*/ 6043311 w 6128435"/>
              <a:gd name="connsiteY148-680" fmla="*/ 5361407 h 6858000"/>
              <a:gd name="connsiteX149-681" fmla="*/ 6042954 w 6128435"/>
              <a:gd name="connsiteY149-682" fmla="*/ 5362576 h 6858000"/>
              <a:gd name="connsiteX150-683" fmla="*/ 6053435 w 6128435"/>
              <a:gd name="connsiteY150-684" fmla="*/ 5387547 h 6858000"/>
              <a:gd name="connsiteX151-685" fmla="*/ 6065933 w 6128435"/>
              <a:gd name="connsiteY151-686" fmla="*/ 5443002 h 6858000"/>
              <a:gd name="connsiteX152-687" fmla="*/ 6068640 w 6128435"/>
              <a:gd name="connsiteY152-688" fmla="*/ 5474503 h 6858000"/>
              <a:gd name="connsiteX153-689" fmla="*/ 6080922 w 6128435"/>
              <a:gd name="connsiteY153-690" fmla="*/ 5561070 h 6858000"/>
              <a:gd name="connsiteX154-691" fmla="*/ 6096949 w 6128435"/>
              <a:gd name="connsiteY154-692" fmla="*/ 5648179 h 6858000"/>
              <a:gd name="connsiteX155-693" fmla="*/ 6125703 w 6128435"/>
              <a:gd name="connsiteY155-694" fmla="*/ 5692894 h 6858000"/>
              <a:gd name="connsiteX156-695" fmla="*/ 6126670 w 6128435"/>
              <a:gd name="connsiteY156-696" fmla="*/ 5697882 h 6858000"/>
              <a:gd name="connsiteX157-697" fmla="*/ 6124061 w 6128435"/>
              <a:gd name="connsiteY157-698" fmla="*/ 5710294 h 6858000"/>
              <a:gd name="connsiteX158-699" fmla="*/ 6122213 w 6128435"/>
              <a:gd name="connsiteY158-700" fmla="*/ 5714762 h 6858000"/>
              <a:gd name="connsiteX159-701" fmla="*/ 6121353 w 6128435"/>
              <a:gd name="connsiteY159-702" fmla="*/ 5721725 h 6858000"/>
              <a:gd name="connsiteX160-703" fmla="*/ 6121607 w 6128435"/>
              <a:gd name="connsiteY160-704" fmla="*/ 5721959 h 6858000"/>
              <a:gd name="connsiteX161-705" fmla="*/ 6120262 w 6128435"/>
              <a:gd name="connsiteY161-706" fmla="*/ 5728358 h 6858000"/>
              <a:gd name="connsiteX162-707" fmla="*/ 6110194 w 6128435"/>
              <a:gd name="connsiteY162-708" fmla="*/ 5758853 h 6858000"/>
              <a:gd name="connsiteX163-709" fmla="*/ 6127519 w 6128435"/>
              <a:gd name="connsiteY163-710" fmla="*/ 5865775 h 6858000"/>
              <a:gd name="connsiteX164-711" fmla="*/ 6128435 w 6128435"/>
              <a:gd name="connsiteY164-712" fmla="*/ 5870164 h 6858000"/>
              <a:gd name="connsiteX165-713" fmla="*/ 6119217 w 6128435"/>
              <a:gd name="connsiteY165-714" fmla="*/ 5888542 h 6858000"/>
              <a:gd name="connsiteX166-715" fmla="*/ 6115966 w 6128435"/>
              <a:gd name="connsiteY166-716" fmla="*/ 5898387 h 6858000"/>
              <a:gd name="connsiteX167-717" fmla="*/ 6111924 w 6128435"/>
              <a:gd name="connsiteY167-718" fmla="*/ 5900444 h 6858000"/>
              <a:gd name="connsiteX168-719" fmla="*/ 6108716 w 6128435"/>
              <a:gd name="connsiteY168-720" fmla="*/ 5915345 h 6858000"/>
              <a:gd name="connsiteX169-721" fmla="*/ 6109524 w 6128435"/>
              <a:gd name="connsiteY169-722" fmla="*/ 5917328 h 6858000"/>
              <a:gd name="connsiteX170-723" fmla="*/ 6102493 w 6128435"/>
              <a:gd name="connsiteY170-724" fmla="*/ 5928602 h 6858000"/>
              <a:gd name="connsiteX171-725" fmla="*/ 6056863 w 6128435"/>
              <a:gd name="connsiteY171-726" fmla="*/ 6000643 h 6858000"/>
              <a:gd name="connsiteX172-727" fmla="*/ 6045436 w 6128435"/>
              <a:gd name="connsiteY172-728" fmla="*/ 6124480 h 6858000"/>
              <a:gd name="connsiteX173-729" fmla="*/ 6030489 w 6128435"/>
              <a:gd name="connsiteY173-730" fmla="*/ 6317666 h 6858000"/>
              <a:gd name="connsiteX174-731" fmla="*/ 6007492 w 6128435"/>
              <a:gd name="connsiteY174-732" fmla="*/ 6440818 h 6858000"/>
              <a:gd name="connsiteX175-733" fmla="*/ 6009467 w 6128435"/>
              <a:gd name="connsiteY175-734" fmla="*/ 6487076 h 6858000"/>
              <a:gd name="connsiteX176-735" fmla="*/ 5995064 w 6128435"/>
              <a:gd name="connsiteY176-736" fmla="*/ 6540791 h 6858000"/>
              <a:gd name="connsiteX177-737" fmla="*/ 5996309 w 6128435"/>
              <a:gd name="connsiteY177-738" fmla="*/ 6543961 h 6858000"/>
              <a:gd name="connsiteX178-739" fmla="*/ 5996048 w 6128435"/>
              <a:gd name="connsiteY178-740" fmla="*/ 6555444 h 6858000"/>
              <a:gd name="connsiteX179-741" fmla="*/ 6002524 w 6128435"/>
              <a:gd name="connsiteY179-742" fmla="*/ 6560188 h 6858000"/>
              <a:gd name="connsiteX180-743" fmla="*/ 6006823 w 6128435"/>
              <a:gd name="connsiteY180-744" fmla="*/ 6578546 h 6858000"/>
              <a:gd name="connsiteX181-745" fmla="*/ 6004510 w 6128435"/>
              <a:gd name="connsiteY181-746" fmla="*/ 6599256 h 6858000"/>
              <a:gd name="connsiteX182-747" fmla="*/ 5986207 w 6128435"/>
              <a:gd name="connsiteY182-748" fmla="*/ 6695855 h 6858000"/>
              <a:gd name="connsiteX183-749" fmla="*/ 5979428 w 6128435"/>
              <a:gd name="connsiteY183-750" fmla="*/ 6754678 h 6858000"/>
              <a:gd name="connsiteX184-751" fmla="*/ 5983398 w 6128435"/>
              <a:gd name="connsiteY184-752" fmla="*/ 6778641 h 6858000"/>
              <a:gd name="connsiteX185-753" fmla="*/ 5984543 w 6128435"/>
              <a:gd name="connsiteY185-754" fmla="*/ 6811016 h 6858000"/>
              <a:gd name="connsiteX186-755" fmla="*/ 5981802 w 6128435"/>
              <a:gd name="connsiteY186-756" fmla="*/ 6838578 h 6858000"/>
              <a:gd name="connsiteX187-757" fmla="*/ 5979671 w 6128435"/>
              <a:gd name="connsiteY187-758" fmla="*/ 6858000 h 6858000"/>
              <a:gd name="connsiteX188-759" fmla="*/ 0 w 6128435"/>
              <a:gd name="connsiteY188-760" fmla="*/ 6858000 h 6858000"/>
              <a:gd name="connsiteX189-761" fmla="*/ 0 w 6128435"/>
              <a:gd name="connsiteY189-762" fmla="*/ 0 h 6858000"/>
              <a:gd name="connsiteX0-763" fmla="*/ 0 w 6128435"/>
              <a:gd name="connsiteY0-764" fmla="*/ 0 h 6858000"/>
              <a:gd name="connsiteX1-765" fmla="*/ 4965888 w 6128435"/>
              <a:gd name="connsiteY1-766" fmla="*/ 0 h 6858000"/>
              <a:gd name="connsiteX2-767" fmla="*/ 4967767 w 6128435"/>
              <a:gd name="connsiteY2-768" fmla="*/ 7930 h 6858000"/>
              <a:gd name="connsiteX3-769" fmla="*/ 4979444 w 6128435"/>
              <a:gd name="connsiteY3-770" fmla="*/ 43921 h 6858000"/>
              <a:gd name="connsiteX4-771" fmla="*/ 5021173 w 6128435"/>
              <a:gd name="connsiteY4-772" fmla="*/ 123738 h 6858000"/>
              <a:gd name="connsiteX5-773" fmla="*/ 5075458 w 6128435"/>
              <a:gd name="connsiteY5-774" fmla="*/ 264355 h 6858000"/>
              <a:gd name="connsiteX6-775" fmla="*/ 5081175 w 6128435"/>
              <a:gd name="connsiteY6-776" fmla="*/ 277448 h 6858000"/>
              <a:gd name="connsiteX7-777" fmla="*/ 5097011 w 6128435"/>
              <a:gd name="connsiteY7-778" fmla="*/ 355616 h 6858000"/>
              <a:gd name="connsiteX8-779" fmla="*/ 5130982 w 6128435"/>
              <a:gd name="connsiteY8-780" fmla="*/ 412030 h 6858000"/>
              <a:gd name="connsiteX9-781" fmla="*/ 5153000 w 6128435"/>
              <a:gd name="connsiteY9-782" fmla="*/ 507134 h 6858000"/>
              <a:gd name="connsiteX10-783" fmla="*/ 5171282 w 6128435"/>
              <a:gd name="connsiteY10-784" fmla="*/ 602071 h 6858000"/>
              <a:gd name="connsiteX11-785" fmla="*/ 5176196 w 6128435"/>
              <a:gd name="connsiteY11-786" fmla="*/ 636822 h 6858000"/>
              <a:gd name="connsiteX12-787" fmla="*/ 5201957 w 6128435"/>
              <a:gd name="connsiteY12-788" fmla="*/ 736835 h 6858000"/>
              <a:gd name="connsiteX13-789" fmla="*/ 5185452 w 6128435"/>
              <a:gd name="connsiteY13-790" fmla="*/ 745392 h 6858000"/>
              <a:gd name="connsiteX14-791" fmla="*/ 5189051 w 6128435"/>
              <a:gd name="connsiteY14-792" fmla="*/ 782518 h 6858000"/>
              <a:gd name="connsiteX15-793" fmla="*/ 5210428 w 6128435"/>
              <a:gd name="connsiteY15-794" fmla="*/ 815772 h 6858000"/>
              <a:gd name="connsiteX16-795" fmla="*/ 5221088 w 6128435"/>
              <a:gd name="connsiteY16-796" fmla="*/ 860193 h 6858000"/>
              <a:gd name="connsiteX17-797" fmla="*/ 5227653 w 6128435"/>
              <a:gd name="connsiteY17-798" fmla="*/ 886709 h 6858000"/>
              <a:gd name="connsiteX18-799" fmla="*/ 5230806 w 6128435"/>
              <a:gd name="connsiteY18-800" fmla="*/ 961354 h 6858000"/>
              <a:gd name="connsiteX19-801" fmla="*/ 5201018 w 6128435"/>
              <a:gd name="connsiteY19-802" fmla="*/ 1095027 h 6858000"/>
              <a:gd name="connsiteX20-803" fmla="*/ 5202153 w 6128435"/>
              <a:gd name="connsiteY20-804" fmla="*/ 1133224 h 6858000"/>
              <a:gd name="connsiteX21-805" fmla="*/ 5207370 w 6128435"/>
              <a:gd name="connsiteY21-806" fmla="*/ 1138097 h 6858000"/>
              <a:gd name="connsiteX22-807" fmla="*/ 5189234 w 6128435"/>
              <a:gd name="connsiteY22-808" fmla="*/ 1193495 h 6858000"/>
              <a:gd name="connsiteX23-809" fmla="*/ 5202769 w 6128435"/>
              <a:gd name="connsiteY23-810" fmla="*/ 1269450 h 6858000"/>
              <a:gd name="connsiteX24-811" fmla="*/ 5225968 w 6128435"/>
              <a:gd name="connsiteY24-812" fmla="*/ 1357994 h 6858000"/>
              <a:gd name="connsiteX25-813" fmla="*/ 5233819 w 6128435"/>
              <a:gd name="connsiteY25-814" fmla="*/ 1380922 h 6858000"/>
              <a:gd name="connsiteX26-815" fmla="*/ 5237226 w 6128435"/>
              <a:gd name="connsiteY26-816" fmla="*/ 1441327 h 6858000"/>
              <a:gd name="connsiteX27-817" fmla="*/ 5244434 w 6128435"/>
              <a:gd name="connsiteY27-818" fmla="*/ 1580810 h 6858000"/>
              <a:gd name="connsiteX28-819" fmla="*/ 5251453 w 6128435"/>
              <a:gd name="connsiteY28-820" fmla="*/ 1583934 h 6858000"/>
              <a:gd name="connsiteX29-821" fmla="*/ 5253136 w 6128435"/>
              <a:gd name="connsiteY29-822" fmla="*/ 1595457 h 6858000"/>
              <a:gd name="connsiteX30-823" fmla="*/ 5254863 w 6128435"/>
              <a:gd name="connsiteY30-824" fmla="*/ 1598311 h 6858000"/>
              <a:gd name="connsiteX31-825" fmla="*/ 5263491 w 6128435"/>
              <a:gd name="connsiteY31-826" fmla="*/ 1614889 h 6858000"/>
              <a:gd name="connsiteX32-827" fmla="*/ 5250095 w 6128435"/>
              <a:gd name="connsiteY32-828" fmla="*/ 1655519 h 6858000"/>
              <a:gd name="connsiteX33-829" fmla="*/ 5259788 w 6128435"/>
              <a:gd name="connsiteY33-830" fmla="*/ 1701198 h 6858000"/>
              <a:gd name="connsiteX34-831" fmla="*/ 5255696 w 6128435"/>
              <a:gd name="connsiteY34-832" fmla="*/ 1880842 h 6858000"/>
              <a:gd name="connsiteX35-833" fmla="*/ 5280947 w 6128435"/>
              <a:gd name="connsiteY35-834" fmla="*/ 1904438 h 6858000"/>
              <a:gd name="connsiteX36-835" fmla="*/ 5288486 w 6128435"/>
              <a:gd name="connsiteY36-836" fmla="*/ 1976575 h 6858000"/>
              <a:gd name="connsiteX37-837" fmla="*/ 5252592 w 6128435"/>
              <a:gd name="connsiteY37-838" fmla="*/ 2092210 h 6858000"/>
              <a:gd name="connsiteX38-839" fmla="*/ 5264303 w 6128435"/>
              <a:gd name="connsiteY38-840" fmla="*/ 2225157 h 6858000"/>
              <a:gd name="connsiteX39-841" fmla="*/ 5254949 w 6128435"/>
              <a:gd name="connsiteY39-842" fmla="*/ 2236160 h 6858000"/>
              <a:gd name="connsiteX40-843" fmla="*/ 5250104 w 6128435"/>
              <a:gd name="connsiteY40-844" fmla="*/ 2249166 h 6858000"/>
              <a:gd name="connsiteX41-845" fmla="*/ 5251214 w 6128435"/>
              <a:gd name="connsiteY41-846" fmla="*/ 2250944 h 6858000"/>
              <a:gd name="connsiteX42-847" fmla="*/ 5250644 w 6128435"/>
              <a:gd name="connsiteY42-848" fmla="*/ 2266619 h 6858000"/>
              <a:gd name="connsiteX43-849" fmla="*/ 5247111 w 6128435"/>
              <a:gd name="connsiteY43-850" fmla="*/ 2269679 h 6858000"/>
              <a:gd name="connsiteX44-851" fmla="*/ 5245653 w 6128435"/>
              <a:gd name="connsiteY44-852" fmla="*/ 2280317 h 6858000"/>
              <a:gd name="connsiteX45-853" fmla="*/ 5239901 w 6128435"/>
              <a:gd name="connsiteY45-854" fmla="*/ 2300961 h 6858000"/>
              <a:gd name="connsiteX46-855" fmla="*/ 5241522 w 6128435"/>
              <a:gd name="connsiteY46-856" fmla="*/ 2305114 h 6858000"/>
              <a:gd name="connsiteX47-857" fmla="*/ 5237050 w 6128435"/>
              <a:gd name="connsiteY47-858" fmla="*/ 2336703 h 6858000"/>
              <a:gd name="connsiteX48-859" fmla="*/ 5238267 w 6128435"/>
              <a:gd name="connsiteY48-860" fmla="*/ 2337277 h 6858000"/>
              <a:gd name="connsiteX49-861" fmla="*/ 5242602 w 6128435"/>
              <a:gd name="connsiteY49-862" fmla="*/ 2346782 h 6858000"/>
              <a:gd name="connsiteX50-863" fmla="*/ 5247963 w 6128435"/>
              <a:gd name="connsiteY50-864" fmla="*/ 2364638 h 6858000"/>
              <a:gd name="connsiteX51-865" fmla="*/ 5276175 w 6128435"/>
              <a:gd name="connsiteY51-866" fmla="*/ 2407515 h 6858000"/>
              <a:gd name="connsiteX52-867" fmla="*/ 5271650 w 6128435"/>
              <a:gd name="connsiteY52-868" fmla="*/ 2440467 h 6858000"/>
              <a:gd name="connsiteX53-869" fmla="*/ 5271438 w 6128435"/>
              <a:gd name="connsiteY53-870" fmla="*/ 2447186 h 6858000"/>
              <a:gd name="connsiteX54-871" fmla="*/ 5271722 w 6128435"/>
              <a:gd name="connsiteY54-872" fmla="*/ 2447359 h 6858000"/>
              <a:gd name="connsiteX55-873" fmla="*/ 5272069 w 6128435"/>
              <a:gd name="connsiteY55-874" fmla="*/ 2454523 h 6858000"/>
              <a:gd name="connsiteX56-875" fmla="*/ 5271049 w 6128435"/>
              <a:gd name="connsiteY56-876" fmla="*/ 2459442 h 6858000"/>
              <a:gd name="connsiteX57-877" fmla="*/ 5270636 w 6128435"/>
              <a:gd name="connsiteY57-878" fmla="*/ 2472481 h 6858000"/>
              <a:gd name="connsiteX58-879" fmla="*/ 5272406 w 6128435"/>
              <a:gd name="connsiteY58-880" fmla="*/ 2477221 h 6858000"/>
              <a:gd name="connsiteX59-881" fmla="*/ 5307538 w 6128435"/>
              <a:gd name="connsiteY59-882" fmla="*/ 2514685 h 6858000"/>
              <a:gd name="connsiteX60-883" fmla="*/ 5337604 w 6128435"/>
              <a:gd name="connsiteY60-884" fmla="*/ 2597632 h 6858000"/>
              <a:gd name="connsiteX61-885" fmla="*/ 5407503 w 6128435"/>
              <a:gd name="connsiteY61-886" fmla="*/ 2786290 h 6858000"/>
              <a:gd name="connsiteX62-887" fmla="*/ 5407356 w 6128435"/>
              <a:gd name="connsiteY62-888" fmla="*/ 2787545 h 6858000"/>
              <a:gd name="connsiteX63-889" fmla="*/ 5411130 w 6128435"/>
              <a:gd name="connsiteY63-890" fmla="*/ 2788640 h 6858000"/>
              <a:gd name="connsiteX64-891" fmla="*/ 5416439 w 6128435"/>
              <a:gd name="connsiteY64-892" fmla="*/ 2805666 h 6858000"/>
              <a:gd name="connsiteX65-893" fmla="*/ 5416589 w 6128435"/>
              <a:gd name="connsiteY65-894" fmla="*/ 2810822 h 6858000"/>
              <a:gd name="connsiteX66-895" fmla="*/ 5418542 w 6128435"/>
              <a:gd name="connsiteY66-896" fmla="*/ 2817745 h 6858000"/>
              <a:gd name="connsiteX67-897" fmla="*/ 5418847 w 6128435"/>
              <a:gd name="connsiteY67-898" fmla="*/ 2817825 h 6858000"/>
              <a:gd name="connsiteX68-899" fmla="*/ 5423364 w 6128435"/>
              <a:gd name="connsiteY68-900" fmla="*/ 2858292 h 6858000"/>
              <a:gd name="connsiteX69-901" fmla="*/ 5479298 w 6128435"/>
              <a:gd name="connsiteY69-902" fmla="*/ 2947791 h 6858000"/>
              <a:gd name="connsiteX70-903" fmla="*/ 5481770 w 6128435"/>
              <a:gd name="connsiteY70-904" fmla="*/ 2951352 h 6858000"/>
              <a:gd name="connsiteX71-905" fmla="*/ 5481013 w 6128435"/>
              <a:gd name="connsiteY71-906" fmla="*/ 2973461 h 6858000"/>
              <a:gd name="connsiteX72-907" fmla="*/ 5482045 w 6128435"/>
              <a:gd name="connsiteY72-908" fmla="*/ 2984371 h 6858000"/>
              <a:gd name="connsiteX73-909" fmla="*/ 5479405 w 6128435"/>
              <a:gd name="connsiteY73-910" fmla="*/ 2988507 h 6858000"/>
              <a:gd name="connsiteX74-911" fmla="*/ 5482415 w 6128435"/>
              <a:gd name="connsiteY74-912" fmla="*/ 3004079 h 6858000"/>
              <a:gd name="connsiteX75-913" fmla="*/ 5483865 w 6128435"/>
              <a:gd name="connsiteY75-914" fmla="*/ 3005467 h 6858000"/>
              <a:gd name="connsiteX76-915" fmla="*/ 5482236 w 6128435"/>
              <a:gd name="connsiteY76-916" fmla="*/ 3019791 h 6858000"/>
              <a:gd name="connsiteX77-917" fmla="*/ 5475895 w 6128435"/>
              <a:gd name="connsiteY77-918" fmla="*/ 3033578 h 6858000"/>
              <a:gd name="connsiteX78-919" fmla="*/ 5477595 w 6128435"/>
              <a:gd name="connsiteY78-920" fmla="*/ 3250534 h 6858000"/>
              <a:gd name="connsiteX79-921" fmla="*/ 5532836 w 6128435"/>
              <a:gd name="connsiteY79-922" fmla="*/ 3353840 h 6858000"/>
              <a:gd name="connsiteX80-923" fmla="*/ 5561229 w 6128435"/>
              <a:gd name="connsiteY80-924" fmla="*/ 3395784 h 6858000"/>
              <a:gd name="connsiteX81-925" fmla="*/ 5589758 w 6128435"/>
              <a:gd name="connsiteY81-926" fmla="*/ 3506453 h 6858000"/>
              <a:gd name="connsiteX82-927" fmla="*/ 5596144 w 6128435"/>
              <a:gd name="connsiteY82-928" fmla="*/ 3534624 h 6858000"/>
              <a:gd name="connsiteX83-929" fmla="*/ 5597750 w 6128435"/>
              <a:gd name="connsiteY83-930" fmla="*/ 3534129 h 6858000"/>
              <a:gd name="connsiteX84-931" fmla="*/ 5599700 w 6128435"/>
              <a:gd name="connsiteY84-932" fmla="*/ 3547221 h 6858000"/>
              <a:gd name="connsiteX85-933" fmla="*/ 5615031 w 6128435"/>
              <a:gd name="connsiteY85-934" fmla="*/ 3557482 h 6858000"/>
              <a:gd name="connsiteX86-935" fmla="*/ 5618377 w 6128435"/>
              <a:gd name="connsiteY86-936" fmla="*/ 3588431 h 6858000"/>
              <a:gd name="connsiteX87-937" fmla="*/ 5612155 w 6128435"/>
              <a:gd name="connsiteY87-938" fmla="*/ 3589869 h 6858000"/>
              <a:gd name="connsiteX88-939" fmla="*/ 5620843 w 6128435"/>
              <a:gd name="connsiteY88-940" fmla="*/ 3606745 h 6858000"/>
              <a:gd name="connsiteX89-941" fmla="*/ 5655472 w 6128435"/>
              <a:gd name="connsiteY89-942" fmla="*/ 3678877 h 6858000"/>
              <a:gd name="connsiteX90-943" fmla="*/ 5680448 w 6128435"/>
              <a:gd name="connsiteY90-944" fmla="*/ 3717760 h 6858000"/>
              <a:gd name="connsiteX91-945" fmla="*/ 5683015 w 6128435"/>
              <a:gd name="connsiteY91-946" fmla="*/ 3762025 h 6858000"/>
              <a:gd name="connsiteX92-947" fmla="*/ 5696643 w 6128435"/>
              <a:gd name="connsiteY92-948" fmla="*/ 3773888 h 6858000"/>
              <a:gd name="connsiteX93-949" fmla="*/ 5699203 w 6128435"/>
              <a:gd name="connsiteY93-950" fmla="*/ 3775823 h 6858000"/>
              <a:gd name="connsiteX94-951" fmla="*/ 5704824 w 6128435"/>
              <a:gd name="connsiteY94-952" fmla="*/ 3785966 h 6858000"/>
              <a:gd name="connsiteX95-953" fmla="*/ 5712204 w 6128435"/>
              <a:gd name="connsiteY95-954" fmla="*/ 3785830 h 6858000"/>
              <a:gd name="connsiteX96-955" fmla="*/ 5724816 w 6128435"/>
              <a:gd name="connsiteY96-956" fmla="*/ 3798949 h 6858000"/>
              <a:gd name="connsiteX97-957" fmla="*/ 5733539 w 6128435"/>
              <a:gd name="connsiteY97-958" fmla="*/ 3818457 h 6858000"/>
              <a:gd name="connsiteX98-959" fmla="*/ 5768491 w 6128435"/>
              <a:gd name="connsiteY98-960" fmla="*/ 3914399 h 6858000"/>
              <a:gd name="connsiteX99-961" fmla="*/ 5793123 w 6128435"/>
              <a:gd name="connsiteY99-962" fmla="*/ 3969952 h 6858000"/>
              <a:gd name="connsiteX100-963" fmla="*/ 5808321 w 6128435"/>
              <a:gd name="connsiteY100-964" fmla="*/ 3988153 h 6858000"/>
              <a:gd name="connsiteX101-965" fmla="*/ 5825621 w 6128435"/>
              <a:gd name="connsiteY101-966" fmla="*/ 4015525 h 6858000"/>
              <a:gd name="connsiteX102-967" fmla="*/ 5860672 w 6128435"/>
              <a:gd name="connsiteY102-968" fmla="*/ 4061579 h 6858000"/>
              <a:gd name="connsiteX103-969" fmla="*/ 5872173 w 6128435"/>
              <a:gd name="connsiteY103-970" fmla="*/ 4088497 h 6858000"/>
              <a:gd name="connsiteX104-971" fmla="*/ 5883705 w 6128435"/>
              <a:gd name="connsiteY104-972" fmla="*/ 4101899 h 6858000"/>
              <a:gd name="connsiteX105-973" fmla="*/ 5885314 w 6128435"/>
              <a:gd name="connsiteY105-974" fmla="*/ 4108387 h 6858000"/>
              <a:gd name="connsiteX106-975" fmla="*/ 5894095 w 6128435"/>
              <a:gd name="connsiteY106-976" fmla="*/ 4128857 h 6858000"/>
              <a:gd name="connsiteX107-977" fmla="*/ 5898339 w 6128435"/>
              <a:gd name="connsiteY107-978" fmla="*/ 4140800 h 6858000"/>
              <a:gd name="connsiteX108-979" fmla="*/ 5899734 w 6128435"/>
              <a:gd name="connsiteY108-980" fmla="*/ 4145632 h 6858000"/>
              <a:gd name="connsiteX109-981" fmla="*/ 5897098 w 6128435"/>
              <a:gd name="connsiteY109-982" fmla="*/ 4157819 h 6858000"/>
              <a:gd name="connsiteX110-983" fmla="*/ 5904495 w 6128435"/>
              <a:gd name="connsiteY110-984" fmla="*/ 4170854 h 6858000"/>
              <a:gd name="connsiteX111-985" fmla="*/ 5903513 w 6128435"/>
              <a:gd name="connsiteY111-986" fmla="*/ 4187661 h 6858000"/>
              <a:gd name="connsiteX112-987" fmla="*/ 5917114 w 6128435"/>
              <a:gd name="connsiteY112-988" fmla="*/ 4213096 h 6858000"/>
              <a:gd name="connsiteX113-989" fmla="*/ 5921153 w 6128435"/>
              <a:gd name="connsiteY113-990" fmla="*/ 4236222 h 6858000"/>
              <a:gd name="connsiteX114-991" fmla="*/ 5924233 w 6128435"/>
              <a:gd name="connsiteY114-992" fmla="*/ 4242060 h 6858000"/>
              <a:gd name="connsiteX115-993" fmla="*/ 5923742 w 6128435"/>
              <a:gd name="connsiteY115-994" fmla="*/ 4265435 h 6858000"/>
              <a:gd name="connsiteX116-995" fmla="*/ 5928910 w 6128435"/>
              <a:gd name="connsiteY116-996" fmla="*/ 4300973 h 6858000"/>
              <a:gd name="connsiteX117-997" fmla="*/ 5939320 w 6128435"/>
              <a:gd name="connsiteY117-998" fmla="*/ 4340435 h 6858000"/>
              <a:gd name="connsiteX118-999" fmla="*/ 5946705 w 6128435"/>
              <a:gd name="connsiteY118-1000" fmla="*/ 4428051 h 6858000"/>
              <a:gd name="connsiteX119-1001" fmla="*/ 5949261 w 6128435"/>
              <a:gd name="connsiteY119-1002" fmla="*/ 4449185 h 6858000"/>
              <a:gd name="connsiteX120-1003" fmla="*/ 5957504 w 6128435"/>
              <a:gd name="connsiteY120-1004" fmla="*/ 4465911 h 6858000"/>
              <a:gd name="connsiteX121-1005" fmla="*/ 5964689 w 6128435"/>
              <a:gd name="connsiteY121-1006" fmla="*/ 4468532 h 6858000"/>
              <a:gd name="connsiteX122-1007" fmla="*/ 5967062 w 6128435"/>
              <a:gd name="connsiteY122-1008" fmla="*/ 4479923 h 6858000"/>
              <a:gd name="connsiteX123-1009" fmla="*/ 5968960 w 6128435"/>
              <a:gd name="connsiteY123-1010" fmla="*/ 4482655 h 6858000"/>
              <a:gd name="connsiteX124-1011" fmla="*/ 5978567 w 6128435"/>
              <a:gd name="connsiteY124-1012" fmla="*/ 4498605 h 6858000"/>
              <a:gd name="connsiteX125-1013" fmla="*/ 5967676 w 6128435"/>
              <a:gd name="connsiteY125-1014" fmla="*/ 4540140 h 6858000"/>
              <a:gd name="connsiteX126-1015" fmla="*/ 5980106 w 6128435"/>
              <a:gd name="connsiteY126-1016" fmla="*/ 4585087 h 6858000"/>
              <a:gd name="connsiteX127-1017" fmla="*/ 5986918 w 6128435"/>
              <a:gd name="connsiteY127-1018" fmla="*/ 4764836 h 6858000"/>
              <a:gd name="connsiteX128-1019" fmla="*/ 6013516 w 6128435"/>
              <a:gd name="connsiteY128-1020" fmla="*/ 4786619 h 6858000"/>
              <a:gd name="connsiteX129-1021" fmla="*/ 6025404 w 6128435"/>
              <a:gd name="connsiteY129-1022" fmla="*/ 4858148 h 6858000"/>
              <a:gd name="connsiteX130-1023" fmla="*/ 6007749 w 6128435"/>
              <a:gd name="connsiteY130-1024" fmla="*/ 4964715 h 6858000"/>
              <a:gd name="connsiteX131-1025" fmla="*/ 6005269 w 6128435"/>
              <a:gd name="connsiteY131-1026" fmla="*/ 5150567 h 6858000"/>
              <a:gd name="connsiteX132-1027" fmla="*/ 6001127 w 6128435"/>
              <a:gd name="connsiteY132-1028" fmla="*/ 5164609 h 6858000"/>
              <a:gd name="connsiteX133-1029" fmla="*/ 5996647 w 6128435"/>
              <a:gd name="connsiteY133-1030" fmla="*/ 5185640 h 6858000"/>
              <a:gd name="connsiteX134-1031" fmla="*/ 5998514 w 6128435"/>
              <a:gd name="connsiteY134-1032" fmla="*/ 5189673 h 6858000"/>
              <a:gd name="connsiteX135-1033" fmla="*/ 5995970 w 6128435"/>
              <a:gd name="connsiteY135-1034" fmla="*/ 5221547 h 6858000"/>
              <a:gd name="connsiteX136-1035" fmla="*/ 5997218 w 6128435"/>
              <a:gd name="connsiteY136-1036" fmla="*/ 5222031 h 6858000"/>
              <a:gd name="connsiteX137-1037" fmla="*/ 6002116 w 6128435"/>
              <a:gd name="connsiteY137-1038" fmla="*/ 5231223 h 6858000"/>
              <a:gd name="connsiteX138-1039" fmla="*/ 6008541 w 6128435"/>
              <a:gd name="connsiteY138-1040" fmla="*/ 5248680 h 6858000"/>
              <a:gd name="connsiteX139-1041" fmla="*/ 6039260 w 6128435"/>
              <a:gd name="connsiteY139-1042" fmla="*/ 5289518 h 6858000"/>
              <a:gd name="connsiteX140-1043" fmla="*/ 6036748 w 6128435"/>
              <a:gd name="connsiteY140-1044" fmla="*/ 5322752 h 6858000"/>
              <a:gd name="connsiteX141-1045" fmla="*/ 6036943 w 6128435"/>
              <a:gd name="connsiteY141-1046" fmla="*/ 5329480 h 6858000"/>
              <a:gd name="connsiteX142-1047" fmla="*/ 6037236 w 6128435"/>
              <a:gd name="connsiteY142-1048" fmla="*/ 5329634 h 6858000"/>
              <a:gd name="connsiteX143-1049" fmla="*/ 6038019 w 6128435"/>
              <a:gd name="connsiteY143-1050" fmla="*/ 5336764 h 6858000"/>
              <a:gd name="connsiteX144-1051" fmla="*/ 6037298 w 6128435"/>
              <a:gd name="connsiteY144-1052" fmla="*/ 5341753 h 6858000"/>
              <a:gd name="connsiteX145-1053" fmla="*/ 6037677 w 6128435"/>
              <a:gd name="connsiteY145-1054" fmla="*/ 5354807 h 6858000"/>
              <a:gd name="connsiteX146-1055" fmla="*/ 6039728 w 6128435"/>
              <a:gd name="connsiteY146-1056" fmla="*/ 5359416 h 6858000"/>
              <a:gd name="connsiteX147-1057" fmla="*/ 6043311 w 6128435"/>
              <a:gd name="connsiteY147-1058" fmla="*/ 5361407 h 6858000"/>
              <a:gd name="connsiteX148-1059" fmla="*/ 6042954 w 6128435"/>
              <a:gd name="connsiteY148-1060" fmla="*/ 5362576 h 6858000"/>
              <a:gd name="connsiteX149-1061" fmla="*/ 6053435 w 6128435"/>
              <a:gd name="connsiteY149-1062" fmla="*/ 5387547 h 6858000"/>
              <a:gd name="connsiteX150-1063" fmla="*/ 6065933 w 6128435"/>
              <a:gd name="connsiteY150-1064" fmla="*/ 5443002 h 6858000"/>
              <a:gd name="connsiteX151-1065" fmla="*/ 6068640 w 6128435"/>
              <a:gd name="connsiteY151-1066" fmla="*/ 5474503 h 6858000"/>
              <a:gd name="connsiteX152-1067" fmla="*/ 6080922 w 6128435"/>
              <a:gd name="connsiteY152-1068" fmla="*/ 5561070 h 6858000"/>
              <a:gd name="connsiteX153-1069" fmla="*/ 6096949 w 6128435"/>
              <a:gd name="connsiteY153-1070" fmla="*/ 5648179 h 6858000"/>
              <a:gd name="connsiteX154-1071" fmla="*/ 6125703 w 6128435"/>
              <a:gd name="connsiteY154-1072" fmla="*/ 5692894 h 6858000"/>
              <a:gd name="connsiteX155-1073" fmla="*/ 6126670 w 6128435"/>
              <a:gd name="connsiteY155-1074" fmla="*/ 5697882 h 6858000"/>
              <a:gd name="connsiteX156-1075" fmla="*/ 6124061 w 6128435"/>
              <a:gd name="connsiteY156-1076" fmla="*/ 5710294 h 6858000"/>
              <a:gd name="connsiteX157-1077" fmla="*/ 6122213 w 6128435"/>
              <a:gd name="connsiteY157-1078" fmla="*/ 5714762 h 6858000"/>
              <a:gd name="connsiteX158-1079" fmla="*/ 6121353 w 6128435"/>
              <a:gd name="connsiteY158-1080" fmla="*/ 5721725 h 6858000"/>
              <a:gd name="connsiteX159-1081" fmla="*/ 6121607 w 6128435"/>
              <a:gd name="connsiteY159-1082" fmla="*/ 5721959 h 6858000"/>
              <a:gd name="connsiteX160-1083" fmla="*/ 6120262 w 6128435"/>
              <a:gd name="connsiteY160-1084" fmla="*/ 5728358 h 6858000"/>
              <a:gd name="connsiteX161-1085" fmla="*/ 6110194 w 6128435"/>
              <a:gd name="connsiteY161-1086" fmla="*/ 5758853 h 6858000"/>
              <a:gd name="connsiteX162-1087" fmla="*/ 6127519 w 6128435"/>
              <a:gd name="connsiteY162-1088" fmla="*/ 5865775 h 6858000"/>
              <a:gd name="connsiteX163-1089" fmla="*/ 6128435 w 6128435"/>
              <a:gd name="connsiteY163-1090" fmla="*/ 5870164 h 6858000"/>
              <a:gd name="connsiteX164-1091" fmla="*/ 6119217 w 6128435"/>
              <a:gd name="connsiteY164-1092" fmla="*/ 5888542 h 6858000"/>
              <a:gd name="connsiteX165-1093" fmla="*/ 6115966 w 6128435"/>
              <a:gd name="connsiteY165-1094" fmla="*/ 5898387 h 6858000"/>
              <a:gd name="connsiteX166-1095" fmla="*/ 6111924 w 6128435"/>
              <a:gd name="connsiteY166-1096" fmla="*/ 5900444 h 6858000"/>
              <a:gd name="connsiteX167-1097" fmla="*/ 6108716 w 6128435"/>
              <a:gd name="connsiteY167-1098" fmla="*/ 5915345 h 6858000"/>
              <a:gd name="connsiteX168-1099" fmla="*/ 6109524 w 6128435"/>
              <a:gd name="connsiteY168-1100" fmla="*/ 5917328 h 6858000"/>
              <a:gd name="connsiteX169-1101" fmla="*/ 6102493 w 6128435"/>
              <a:gd name="connsiteY169-1102" fmla="*/ 5928602 h 6858000"/>
              <a:gd name="connsiteX170-1103" fmla="*/ 6056863 w 6128435"/>
              <a:gd name="connsiteY170-1104" fmla="*/ 6000643 h 6858000"/>
              <a:gd name="connsiteX171-1105" fmla="*/ 6045436 w 6128435"/>
              <a:gd name="connsiteY171-1106" fmla="*/ 6124480 h 6858000"/>
              <a:gd name="connsiteX172-1107" fmla="*/ 6030489 w 6128435"/>
              <a:gd name="connsiteY172-1108" fmla="*/ 6317666 h 6858000"/>
              <a:gd name="connsiteX173-1109" fmla="*/ 6007492 w 6128435"/>
              <a:gd name="connsiteY173-1110" fmla="*/ 6440818 h 6858000"/>
              <a:gd name="connsiteX174-1111" fmla="*/ 6009467 w 6128435"/>
              <a:gd name="connsiteY174-1112" fmla="*/ 6487076 h 6858000"/>
              <a:gd name="connsiteX175-1113" fmla="*/ 5995064 w 6128435"/>
              <a:gd name="connsiteY175-1114" fmla="*/ 6540791 h 6858000"/>
              <a:gd name="connsiteX176-1115" fmla="*/ 5996309 w 6128435"/>
              <a:gd name="connsiteY176-1116" fmla="*/ 6543961 h 6858000"/>
              <a:gd name="connsiteX177-1117" fmla="*/ 5996048 w 6128435"/>
              <a:gd name="connsiteY177-1118" fmla="*/ 6555444 h 6858000"/>
              <a:gd name="connsiteX178-1119" fmla="*/ 6002524 w 6128435"/>
              <a:gd name="connsiteY178-1120" fmla="*/ 6560188 h 6858000"/>
              <a:gd name="connsiteX179-1121" fmla="*/ 6006823 w 6128435"/>
              <a:gd name="connsiteY179-1122" fmla="*/ 6578546 h 6858000"/>
              <a:gd name="connsiteX180-1123" fmla="*/ 6004510 w 6128435"/>
              <a:gd name="connsiteY180-1124" fmla="*/ 6599256 h 6858000"/>
              <a:gd name="connsiteX181-1125" fmla="*/ 5986207 w 6128435"/>
              <a:gd name="connsiteY181-1126" fmla="*/ 6695855 h 6858000"/>
              <a:gd name="connsiteX182-1127" fmla="*/ 5979428 w 6128435"/>
              <a:gd name="connsiteY182-1128" fmla="*/ 6754678 h 6858000"/>
              <a:gd name="connsiteX183-1129" fmla="*/ 5983398 w 6128435"/>
              <a:gd name="connsiteY183-1130" fmla="*/ 6778641 h 6858000"/>
              <a:gd name="connsiteX184-1131" fmla="*/ 5984543 w 6128435"/>
              <a:gd name="connsiteY184-1132" fmla="*/ 6811016 h 6858000"/>
              <a:gd name="connsiteX185-1133" fmla="*/ 5981802 w 6128435"/>
              <a:gd name="connsiteY185-1134" fmla="*/ 6838578 h 6858000"/>
              <a:gd name="connsiteX186-1135" fmla="*/ 5979671 w 6128435"/>
              <a:gd name="connsiteY186-1136" fmla="*/ 6858000 h 6858000"/>
              <a:gd name="connsiteX187-1137" fmla="*/ 0 w 6128435"/>
              <a:gd name="connsiteY187-1138" fmla="*/ 6858000 h 6858000"/>
              <a:gd name="connsiteX188-1139" fmla="*/ 0 w 6128435"/>
              <a:gd name="connsiteY188-1140" fmla="*/ 0 h 6858000"/>
              <a:gd name="connsiteX0-1141" fmla="*/ 0 w 6128435"/>
              <a:gd name="connsiteY0-1142" fmla="*/ 0 h 6858000"/>
              <a:gd name="connsiteX1-1143" fmla="*/ 4965888 w 6128435"/>
              <a:gd name="connsiteY1-1144" fmla="*/ 0 h 6858000"/>
              <a:gd name="connsiteX2-1145" fmla="*/ 4967767 w 6128435"/>
              <a:gd name="connsiteY2-1146" fmla="*/ 7930 h 6858000"/>
              <a:gd name="connsiteX3-1147" fmla="*/ 4979444 w 6128435"/>
              <a:gd name="connsiteY3-1148" fmla="*/ 43921 h 6858000"/>
              <a:gd name="connsiteX4-1149" fmla="*/ 5021173 w 6128435"/>
              <a:gd name="connsiteY4-1150" fmla="*/ 123738 h 6858000"/>
              <a:gd name="connsiteX5-1151" fmla="*/ 5075458 w 6128435"/>
              <a:gd name="connsiteY5-1152" fmla="*/ 264355 h 6858000"/>
              <a:gd name="connsiteX6-1153" fmla="*/ 5081175 w 6128435"/>
              <a:gd name="connsiteY6-1154" fmla="*/ 277448 h 6858000"/>
              <a:gd name="connsiteX7-1155" fmla="*/ 5097011 w 6128435"/>
              <a:gd name="connsiteY7-1156" fmla="*/ 355616 h 6858000"/>
              <a:gd name="connsiteX8-1157" fmla="*/ 5130982 w 6128435"/>
              <a:gd name="connsiteY8-1158" fmla="*/ 412030 h 6858000"/>
              <a:gd name="connsiteX9-1159" fmla="*/ 5153000 w 6128435"/>
              <a:gd name="connsiteY9-1160" fmla="*/ 507134 h 6858000"/>
              <a:gd name="connsiteX10-1161" fmla="*/ 5171282 w 6128435"/>
              <a:gd name="connsiteY10-1162" fmla="*/ 602071 h 6858000"/>
              <a:gd name="connsiteX11-1163" fmla="*/ 5176196 w 6128435"/>
              <a:gd name="connsiteY11-1164" fmla="*/ 636822 h 6858000"/>
              <a:gd name="connsiteX12-1165" fmla="*/ 5201957 w 6128435"/>
              <a:gd name="connsiteY12-1166" fmla="*/ 736835 h 6858000"/>
              <a:gd name="connsiteX13-1167" fmla="*/ 5185452 w 6128435"/>
              <a:gd name="connsiteY13-1168" fmla="*/ 745392 h 6858000"/>
              <a:gd name="connsiteX14-1169" fmla="*/ 5189051 w 6128435"/>
              <a:gd name="connsiteY14-1170" fmla="*/ 782518 h 6858000"/>
              <a:gd name="connsiteX15-1171" fmla="*/ 5210428 w 6128435"/>
              <a:gd name="connsiteY15-1172" fmla="*/ 815772 h 6858000"/>
              <a:gd name="connsiteX16-1173" fmla="*/ 5221088 w 6128435"/>
              <a:gd name="connsiteY16-1174" fmla="*/ 860193 h 6858000"/>
              <a:gd name="connsiteX17-1175" fmla="*/ 5227653 w 6128435"/>
              <a:gd name="connsiteY17-1176" fmla="*/ 886709 h 6858000"/>
              <a:gd name="connsiteX18-1177" fmla="*/ 5230806 w 6128435"/>
              <a:gd name="connsiteY18-1178" fmla="*/ 961354 h 6858000"/>
              <a:gd name="connsiteX19-1179" fmla="*/ 5201018 w 6128435"/>
              <a:gd name="connsiteY19-1180" fmla="*/ 1095027 h 6858000"/>
              <a:gd name="connsiteX20-1181" fmla="*/ 5202153 w 6128435"/>
              <a:gd name="connsiteY20-1182" fmla="*/ 1133224 h 6858000"/>
              <a:gd name="connsiteX21-1183" fmla="*/ 5207370 w 6128435"/>
              <a:gd name="connsiteY21-1184" fmla="*/ 1138097 h 6858000"/>
              <a:gd name="connsiteX22-1185" fmla="*/ 5189234 w 6128435"/>
              <a:gd name="connsiteY22-1186" fmla="*/ 1193495 h 6858000"/>
              <a:gd name="connsiteX23-1187" fmla="*/ 5202769 w 6128435"/>
              <a:gd name="connsiteY23-1188" fmla="*/ 1269450 h 6858000"/>
              <a:gd name="connsiteX24-1189" fmla="*/ 5225968 w 6128435"/>
              <a:gd name="connsiteY24-1190" fmla="*/ 1357994 h 6858000"/>
              <a:gd name="connsiteX25-1191" fmla="*/ 5233819 w 6128435"/>
              <a:gd name="connsiteY25-1192" fmla="*/ 1380922 h 6858000"/>
              <a:gd name="connsiteX26-1193" fmla="*/ 5237226 w 6128435"/>
              <a:gd name="connsiteY26-1194" fmla="*/ 1441327 h 6858000"/>
              <a:gd name="connsiteX27-1195" fmla="*/ 5244434 w 6128435"/>
              <a:gd name="connsiteY27-1196" fmla="*/ 1580810 h 6858000"/>
              <a:gd name="connsiteX28-1197" fmla="*/ 5251453 w 6128435"/>
              <a:gd name="connsiteY28-1198" fmla="*/ 1583934 h 6858000"/>
              <a:gd name="connsiteX29-1199" fmla="*/ 5253136 w 6128435"/>
              <a:gd name="connsiteY29-1200" fmla="*/ 1595457 h 6858000"/>
              <a:gd name="connsiteX30-1201" fmla="*/ 5254863 w 6128435"/>
              <a:gd name="connsiteY30-1202" fmla="*/ 1598311 h 6858000"/>
              <a:gd name="connsiteX31-1203" fmla="*/ 5263491 w 6128435"/>
              <a:gd name="connsiteY31-1204" fmla="*/ 1614889 h 6858000"/>
              <a:gd name="connsiteX32-1205" fmla="*/ 5250095 w 6128435"/>
              <a:gd name="connsiteY32-1206" fmla="*/ 1655519 h 6858000"/>
              <a:gd name="connsiteX33-1207" fmla="*/ 5259788 w 6128435"/>
              <a:gd name="connsiteY33-1208" fmla="*/ 1701198 h 6858000"/>
              <a:gd name="connsiteX34-1209" fmla="*/ 5255696 w 6128435"/>
              <a:gd name="connsiteY34-1210" fmla="*/ 1880842 h 6858000"/>
              <a:gd name="connsiteX35-1211" fmla="*/ 5280947 w 6128435"/>
              <a:gd name="connsiteY35-1212" fmla="*/ 1904438 h 6858000"/>
              <a:gd name="connsiteX36-1213" fmla="*/ 5288486 w 6128435"/>
              <a:gd name="connsiteY36-1214" fmla="*/ 1976575 h 6858000"/>
              <a:gd name="connsiteX37-1215" fmla="*/ 5252592 w 6128435"/>
              <a:gd name="connsiteY37-1216" fmla="*/ 2092210 h 6858000"/>
              <a:gd name="connsiteX38-1217" fmla="*/ 5264303 w 6128435"/>
              <a:gd name="connsiteY38-1218" fmla="*/ 2225157 h 6858000"/>
              <a:gd name="connsiteX39-1219" fmla="*/ 5254949 w 6128435"/>
              <a:gd name="connsiteY39-1220" fmla="*/ 2236160 h 6858000"/>
              <a:gd name="connsiteX40-1221" fmla="*/ 5250104 w 6128435"/>
              <a:gd name="connsiteY40-1222" fmla="*/ 2249166 h 6858000"/>
              <a:gd name="connsiteX41-1223" fmla="*/ 5251214 w 6128435"/>
              <a:gd name="connsiteY41-1224" fmla="*/ 2250944 h 6858000"/>
              <a:gd name="connsiteX42-1225" fmla="*/ 5250644 w 6128435"/>
              <a:gd name="connsiteY42-1226" fmla="*/ 2266619 h 6858000"/>
              <a:gd name="connsiteX43-1227" fmla="*/ 5247111 w 6128435"/>
              <a:gd name="connsiteY43-1228" fmla="*/ 2269679 h 6858000"/>
              <a:gd name="connsiteX44-1229" fmla="*/ 5245653 w 6128435"/>
              <a:gd name="connsiteY44-1230" fmla="*/ 2280317 h 6858000"/>
              <a:gd name="connsiteX45-1231" fmla="*/ 5239901 w 6128435"/>
              <a:gd name="connsiteY45-1232" fmla="*/ 2300961 h 6858000"/>
              <a:gd name="connsiteX46-1233" fmla="*/ 5241522 w 6128435"/>
              <a:gd name="connsiteY46-1234" fmla="*/ 2305114 h 6858000"/>
              <a:gd name="connsiteX47-1235" fmla="*/ 5237050 w 6128435"/>
              <a:gd name="connsiteY47-1236" fmla="*/ 2336703 h 6858000"/>
              <a:gd name="connsiteX48-1237" fmla="*/ 5238267 w 6128435"/>
              <a:gd name="connsiteY48-1238" fmla="*/ 2337277 h 6858000"/>
              <a:gd name="connsiteX49-1239" fmla="*/ 5242602 w 6128435"/>
              <a:gd name="connsiteY49-1240" fmla="*/ 2346782 h 6858000"/>
              <a:gd name="connsiteX50-1241" fmla="*/ 5247963 w 6128435"/>
              <a:gd name="connsiteY50-1242" fmla="*/ 2364638 h 6858000"/>
              <a:gd name="connsiteX51-1243" fmla="*/ 5276175 w 6128435"/>
              <a:gd name="connsiteY51-1244" fmla="*/ 2407515 h 6858000"/>
              <a:gd name="connsiteX52-1245" fmla="*/ 5271650 w 6128435"/>
              <a:gd name="connsiteY52-1246" fmla="*/ 2440467 h 6858000"/>
              <a:gd name="connsiteX53-1247" fmla="*/ 5271438 w 6128435"/>
              <a:gd name="connsiteY53-1248" fmla="*/ 2447186 h 6858000"/>
              <a:gd name="connsiteX54-1249" fmla="*/ 5271722 w 6128435"/>
              <a:gd name="connsiteY54-1250" fmla="*/ 2447359 h 6858000"/>
              <a:gd name="connsiteX55-1251" fmla="*/ 5272069 w 6128435"/>
              <a:gd name="connsiteY55-1252" fmla="*/ 2454523 h 6858000"/>
              <a:gd name="connsiteX56-1253" fmla="*/ 5271049 w 6128435"/>
              <a:gd name="connsiteY56-1254" fmla="*/ 2459442 h 6858000"/>
              <a:gd name="connsiteX57-1255" fmla="*/ 5270636 w 6128435"/>
              <a:gd name="connsiteY57-1256" fmla="*/ 2472481 h 6858000"/>
              <a:gd name="connsiteX58-1257" fmla="*/ 5272406 w 6128435"/>
              <a:gd name="connsiteY58-1258" fmla="*/ 2477221 h 6858000"/>
              <a:gd name="connsiteX59-1259" fmla="*/ 5307538 w 6128435"/>
              <a:gd name="connsiteY59-1260" fmla="*/ 2514685 h 6858000"/>
              <a:gd name="connsiteX60-1261" fmla="*/ 5337604 w 6128435"/>
              <a:gd name="connsiteY60-1262" fmla="*/ 2597632 h 6858000"/>
              <a:gd name="connsiteX61-1263" fmla="*/ 5407503 w 6128435"/>
              <a:gd name="connsiteY61-1264" fmla="*/ 2786290 h 6858000"/>
              <a:gd name="connsiteX62-1265" fmla="*/ 5407356 w 6128435"/>
              <a:gd name="connsiteY62-1266" fmla="*/ 2787545 h 6858000"/>
              <a:gd name="connsiteX63-1267" fmla="*/ 5411130 w 6128435"/>
              <a:gd name="connsiteY63-1268" fmla="*/ 2788640 h 6858000"/>
              <a:gd name="connsiteX64-1269" fmla="*/ 5416439 w 6128435"/>
              <a:gd name="connsiteY64-1270" fmla="*/ 2805666 h 6858000"/>
              <a:gd name="connsiteX65-1271" fmla="*/ 5416589 w 6128435"/>
              <a:gd name="connsiteY65-1272" fmla="*/ 2810822 h 6858000"/>
              <a:gd name="connsiteX66-1273" fmla="*/ 5418542 w 6128435"/>
              <a:gd name="connsiteY66-1274" fmla="*/ 2817745 h 6858000"/>
              <a:gd name="connsiteX67-1275" fmla="*/ 5418847 w 6128435"/>
              <a:gd name="connsiteY67-1276" fmla="*/ 2817825 h 6858000"/>
              <a:gd name="connsiteX68-1277" fmla="*/ 5423364 w 6128435"/>
              <a:gd name="connsiteY68-1278" fmla="*/ 2858292 h 6858000"/>
              <a:gd name="connsiteX69-1279" fmla="*/ 5479298 w 6128435"/>
              <a:gd name="connsiteY69-1280" fmla="*/ 2947791 h 6858000"/>
              <a:gd name="connsiteX70-1281" fmla="*/ 5481770 w 6128435"/>
              <a:gd name="connsiteY70-1282" fmla="*/ 2951352 h 6858000"/>
              <a:gd name="connsiteX71-1283" fmla="*/ 5481013 w 6128435"/>
              <a:gd name="connsiteY71-1284" fmla="*/ 2973461 h 6858000"/>
              <a:gd name="connsiteX72-1285" fmla="*/ 5482045 w 6128435"/>
              <a:gd name="connsiteY72-1286" fmla="*/ 2984371 h 6858000"/>
              <a:gd name="connsiteX73-1287" fmla="*/ 5479405 w 6128435"/>
              <a:gd name="connsiteY73-1288" fmla="*/ 2988507 h 6858000"/>
              <a:gd name="connsiteX74-1289" fmla="*/ 5482415 w 6128435"/>
              <a:gd name="connsiteY74-1290" fmla="*/ 3004079 h 6858000"/>
              <a:gd name="connsiteX75-1291" fmla="*/ 5483865 w 6128435"/>
              <a:gd name="connsiteY75-1292" fmla="*/ 3005467 h 6858000"/>
              <a:gd name="connsiteX76-1293" fmla="*/ 5482236 w 6128435"/>
              <a:gd name="connsiteY76-1294" fmla="*/ 3019791 h 6858000"/>
              <a:gd name="connsiteX77-1295" fmla="*/ 5475895 w 6128435"/>
              <a:gd name="connsiteY77-1296" fmla="*/ 3033578 h 6858000"/>
              <a:gd name="connsiteX78-1297" fmla="*/ 5477595 w 6128435"/>
              <a:gd name="connsiteY78-1298" fmla="*/ 3250534 h 6858000"/>
              <a:gd name="connsiteX79-1299" fmla="*/ 5532836 w 6128435"/>
              <a:gd name="connsiteY79-1300" fmla="*/ 3353840 h 6858000"/>
              <a:gd name="connsiteX80-1301" fmla="*/ 5561229 w 6128435"/>
              <a:gd name="connsiteY80-1302" fmla="*/ 3395784 h 6858000"/>
              <a:gd name="connsiteX81-1303" fmla="*/ 5589758 w 6128435"/>
              <a:gd name="connsiteY81-1304" fmla="*/ 3506453 h 6858000"/>
              <a:gd name="connsiteX82-1305" fmla="*/ 5596144 w 6128435"/>
              <a:gd name="connsiteY82-1306" fmla="*/ 3534624 h 6858000"/>
              <a:gd name="connsiteX83-1307" fmla="*/ 5597750 w 6128435"/>
              <a:gd name="connsiteY83-1308" fmla="*/ 3534129 h 6858000"/>
              <a:gd name="connsiteX84-1309" fmla="*/ 5599700 w 6128435"/>
              <a:gd name="connsiteY84-1310" fmla="*/ 3547221 h 6858000"/>
              <a:gd name="connsiteX85-1311" fmla="*/ 5615031 w 6128435"/>
              <a:gd name="connsiteY85-1312" fmla="*/ 3557482 h 6858000"/>
              <a:gd name="connsiteX86-1313" fmla="*/ 5618377 w 6128435"/>
              <a:gd name="connsiteY86-1314" fmla="*/ 3588431 h 6858000"/>
              <a:gd name="connsiteX87-1315" fmla="*/ 5612155 w 6128435"/>
              <a:gd name="connsiteY87-1316" fmla="*/ 3589869 h 6858000"/>
              <a:gd name="connsiteX88-1317" fmla="*/ 5620843 w 6128435"/>
              <a:gd name="connsiteY88-1318" fmla="*/ 3606745 h 6858000"/>
              <a:gd name="connsiteX89-1319" fmla="*/ 5655472 w 6128435"/>
              <a:gd name="connsiteY89-1320" fmla="*/ 3678877 h 6858000"/>
              <a:gd name="connsiteX90-1321" fmla="*/ 5680448 w 6128435"/>
              <a:gd name="connsiteY90-1322" fmla="*/ 3717760 h 6858000"/>
              <a:gd name="connsiteX91-1323" fmla="*/ 5683015 w 6128435"/>
              <a:gd name="connsiteY91-1324" fmla="*/ 3762025 h 6858000"/>
              <a:gd name="connsiteX92-1325" fmla="*/ 5696643 w 6128435"/>
              <a:gd name="connsiteY92-1326" fmla="*/ 3773888 h 6858000"/>
              <a:gd name="connsiteX93-1327" fmla="*/ 5699203 w 6128435"/>
              <a:gd name="connsiteY93-1328" fmla="*/ 3775823 h 6858000"/>
              <a:gd name="connsiteX94-1329" fmla="*/ 5704824 w 6128435"/>
              <a:gd name="connsiteY94-1330" fmla="*/ 3785966 h 6858000"/>
              <a:gd name="connsiteX95-1331" fmla="*/ 5712204 w 6128435"/>
              <a:gd name="connsiteY95-1332" fmla="*/ 3785830 h 6858000"/>
              <a:gd name="connsiteX96-1333" fmla="*/ 5724816 w 6128435"/>
              <a:gd name="connsiteY96-1334" fmla="*/ 3798949 h 6858000"/>
              <a:gd name="connsiteX97-1335" fmla="*/ 5733539 w 6128435"/>
              <a:gd name="connsiteY97-1336" fmla="*/ 3818457 h 6858000"/>
              <a:gd name="connsiteX98-1337" fmla="*/ 5768491 w 6128435"/>
              <a:gd name="connsiteY98-1338" fmla="*/ 3914399 h 6858000"/>
              <a:gd name="connsiteX99-1339" fmla="*/ 5793123 w 6128435"/>
              <a:gd name="connsiteY99-1340" fmla="*/ 3969952 h 6858000"/>
              <a:gd name="connsiteX100-1341" fmla="*/ 5808321 w 6128435"/>
              <a:gd name="connsiteY100-1342" fmla="*/ 3988153 h 6858000"/>
              <a:gd name="connsiteX101-1343" fmla="*/ 5825621 w 6128435"/>
              <a:gd name="connsiteY101-1344" fmla="*/ 4015525 h 6858000"/>
              <a:gd name="connsiteX102-1345" fmla="*/ 5860672 w 6128435"/>
              <a:gd name="connsiteY102-1346" fmla="*/ 4061579 h 6858000"/>
              <a:gd name="connsiteX103-1347" fmla="*/ 5872173 w 6128435"/>
              <a:gd name="connsiteY103-1348" fmla="*/ 4088497 h 6858000"/>
              <a:gd name="connsiteX104-1349" fmla="*/ 5883705 w 6128435"/>
              <a:gd name="connsiteY104-1350" fmla="*/ 4101899 h 6858000"/>
              <a:gd name="connsiteX105-1351" fmla="*/ 5885314 w 6128435"/>
              <a:gd name="connsiteY105-1352" fmla="*/ 4108387 h 6858000"/>
              <a:gd name="connsiteX106-1353" fmla="*/ 5894095 w 6128435"/>
              <a:gd name="connsiteY106-1354" fmla="*/ 4128857 h 6858000"/>
              <a:gd name="connsiteX107-1355" fmla="*/ 5898339 w 6128435"/>
              <a:gd name="connsiteY107-1356" fmla="*/ 4140800 h 6858000"/>
              <a:gd name="connsiteX108-1357" fmla="*/ 5899734 w 6128435"/>
              <a:gd name="connsiteY108-1358" fmla="*/ 4145632 h 6858000"/>
              <a:gd name="connsiteX109-1359" fmla="*/ 5897098 w 6128435"/>
              <a:gd name="connsiteY109-1360" fmla="*/ 4157819 h 6858000"/>
              <a:gd name="connsiteX110-1361" fmla="*/ 5903513 w 6128435"/>
              <a:gd name="connsiteY110-1362" fmla="*/ 4187661 h 6858000"/>
              <a:gd name="connsiteX111-1363" fmla="*/ 5917114 w 6128435"/>
              <a:gd name="connsiteY111-1364" fmla="*/ 4213096 h 6858000"/>
              <a:gd name="connsiteX112-1365" fmla="*/ 5921153 w 6128435"/>
              <a:gd name="connsiteY112-1366" fmla="*/ 4236222 h 6858000"/>
              <a:gd name="connsiteX113-1367" fmla="*/ 5924233 w 6128435"/>
              <a:gd name="connsiteY113-1368" fmla="*/ 4242060 h 6858000"/>
              <a:gd name="connsiteX114-1369" fmla="*/ 5923742 w 6128435"/>
              <a:gd name="connsiteY114-1370" fmla="*/ 4265435 h 6858000"/>
              <a:gd name="connsiteX115-1371" fmla="*/ 5928910 w 6128435"/>
              <a:gd name="connsiteY115-1372" fmla="*/ 4300973 h 6858000"/>
              <a:gd name="connsiteX116-1373" fmla="*/ 5939320 w 6128435"/>
              <a:gd name="connsiteY116-1374" fmla="*/ 4340435 h 6858000"/>
              <a:gd name="connsiteX117-1375" fmla="*/ 5946705 w 6128435"/>
              <a:gd name="connsiteY117-1376" fmla="*/ 4428051 h 6858000"/>
              <a:gd name="connsiteX118-1377" fmla="*/ 5949261 w 6128435"/>
              <a:gd name="connsiteY118-1378" fmla="*/ 4449185 h 6858000"/>
              <a:gd name="connsiteX119-1379" fmla="*/ 5957504 w 6128435"/>
              <a:gd name="connsiteY119-1380" fmla="*/ 4465911 h 6858000"/>
              <a:gd name="connsiteX120-1381" fmla="*/ 5964689 w 6128435"/>
              <a:gd name="connsiteY120-1382" fmla="*/ 4468532 h 6858000"/>
              <a:gd name="connsiteX121-1383" fmla="*/ 5967062 w 6128435"/>
              <a:gd name="connsiteY121-1384" fmla="*/ 4479923 h 6858000"/>
              <a:gd name="connsiteX122-1385" fmla="*/ 5968960 w 6128435"/>
              <a:gd name="connsiteY122-1386" fmla="*/ 4482655 h 6858000"/>
              <a:gd name="connsiteX123-1387" fmla="*/ 5978567 w 6128435"/>
              <a:gd name="connsiteY123-1388" fmla="*/ 4498605 h 6858000"/>
              <a:gd name="connsiteX124-1389" fmla="*/ 5967676 w 6128435"/>
              <a:gd name="connsiteY124-1390" fmla="*/ 4540140 h 6858000"/>
              <a:gd name="connsiteX125-1391" fmla="*/ 5980106 w 6128435"/>
              <a:gd name="connsiteY125-1392" fmla="*/ 4585087 h 6858000"/>
              <a:gd name="connsiteX126-1393" fmla="*/ 5986918 w 6128435"/>
              <a:gd name="connsiteY126-1394" fmla="*/ 4764836 h 6858000"/>
              <a:gd name="connsiteX127-1395" fmla="*/ 6013516 w 6128435"/>
              <a:gd name="connsiteY127-1396" fmla="*/ 4786619 h 6858000"/>
              <a:gd name="connsiteX128-1397" fmla="*/ 6025404 w 6128435"/>
              <a:gd name="connsiteY128-1398" fmla="*/ 4858148 h 6858000"/>
              <a:gd name="connsiteX129-1399" fmla="*/ 6007749 w 6128435"/>
              <a:gd name="connsiteY129-1400" fmla="*/ 4964715 h 6858000"/>
              <a:gd name="connsiteX130-1401" fmla="*/ 6005269 w 6128435"/>
              <a:gd name="connsiteY130-1402" fmla="*/ 5150567 h 6858000"/>
              <a:gd name="connsiteX131-1403" fmla="*/ 6001127 w 6128435"/>
              <a:gd name="connsiteY131-1404" fmla="*/ 5164609 h 6858000"/>
              <a:gd name="connsiteX132-1405" fmla="*/ 5996647 w 6128435"/>
              <a:gd name="connsiteY132-1406" fmla="*/ 5185640 h 6858000"/>
              <a:gd name="connsiteX133-1407" fmla="*/ 5998514 w 6128435"/>
              <a:gd name="connsiteY133-1408" fmla="*/ 5189673 h 6858000"/>
              <a:gd name="connsiteX134-1409" fmla="*/ 5995970 w 6128435"/>
              <a:gd name="connsiteY134-1410" fmla="*/ 5221547 h 6858000"/>
              <a:gd name="connsiteX135-1411" fmla="*/ 5997218 w 6128435"/>
              <a:gd name="connsiteY135-1412" fmla="*/ 5222031 h 6858000"/>
              <a:gd name="connsiteX136-1413" fmla="*/ 6002116 w 6128435"/>
              <a:gd name="connsiteY136-1414" fmla="*/ 5231223 h 6858000"/>
              <a:gd name="connsiteX137-1415" fmla="*/ 6008541 w 6128435"/>
              <a:gd name="connsiteY137-1416" fmla="*/ 5248680 h 6858000"/>
              <a:gd name="connsiteX138-1417" fmla="*/ 6039260 w 6128435"/>
              <a:gd name="connsiteY138-1418" fmla="*/ 5289518 h 6858000"/>
              <a:gd name="connsiteX139-1419" fmla="*/ 6036748 w 6128435"/>
              <a:gd name="connsiteY139-1420" fmla="*/ 5322752 h 6858000"/>
              <a:gd name="connsiteX140-1421" fmla="*/ 6036943 w 6128435"/>
              <a:gd name="connsiteY140-1422" fmla="*/ 5329480 h 6858000"/>
              <a:gd name="connsiteX141-1423" fmla="*/ 6037236 w 6128435"/>
              <a:gd name="connsiteY141-1424" fmla="*/ 5329634 h 6858000"/>
              <a:gd name="connsiteX142-1425" fmla="*/ 6038019 w 6128435"/>
              <a:gd name="connsiteY142-1426" fmla="*/ 5336764 h 6858000"/>
              <a:gd name="connsiteX143-1427" fmla="*/ 6037298 w 6128435"/>
              <a:gd name="connsiteY143-1428" fmla="*/ 5341753 h 6858000"/>
              <a:gd name="connsiteX144-1429" fmla="*/ 6037677 w 6128435"/>
              <a:gd name="connsiteY144-1430" fmla="*/ 5354807 h 6858000"/>
              <a:gd name="connsiteX145-1431" fmla="*/ 6039728 w 6128435"/>
              <a:gd name="connsiteY145-1432" fmla="*/ 5359416 h 6858000"/>
              <a:gd name="connsiteX146-1433" fmla="*/ 6043311 w 6128435"/>
              <a:gd name="connsiteY146-1434" fmla="*/ 5361407 h 6858000"/>
              <a:gd name="connsiteX147-1435" fmla="*/ 6042954 w 6128435"/>
              <a:gd name="connsiteY147-1436" fmla="*/ 5362576 h 6858000"/>
              <a:gd name="connsiteX148-1437" fmla="*/ 6053435 w 6128435"/>
              <a:gd name="connsiteY148-1438" fmla="*/ 5387547 h 6858000"/>
              <a:gd name="connsiteX149-1439" fmla="*/ 6065933 w 6128435"/>
              <a:gd name="connsiteY149-1440" fmla="*/ 5443002 h 6858000"/>
              <a:gd name="connsiteX150-1441" fmla="*/ 6068640 w 6128435"/>
              <a:gd name="connsiteY150-1442" fmla="*/ 5474503 h 6858000"/>
              <a:gd name="connsiteX151-1443" fmla="*/ 6080922 w 6128435"/>
              <a:gd name="connsiteY151-1444" fmla="*/ 5561070 h 6858000"/>
              <a:gd name="connsiteX152-1445" fmla="*/ 6096949 w 6128435"/>
              <a:gd name="connsiteY152-1446" fmla="*/ 5648179 h 6858000"/>
              <a:gd name="connsiteX153-1447" fmla="*/ 6125703 w 6128435"/>
              <a:gd name="connsiteY153-1448" fmla="*/ 5692894 h 6858000"/>
              <a:gd name="connsiteX154-1449" fmla="*/ 6126670 w 6128435"/>
              <a:gd name="connsiteY154-1450" fmla="*/ 5697882 h 6858000"/>
              <a:gd name="connsiteX155-1451" fmla="*/ 6124061 w 6128435"/>
              <a:gd name="connsiteY155-1452" fmla="*/ 5710294 h 6858000"/>
              <a:gd name="connsiteX156-1453" fmla="*/ 6122213 w 6128435"/>
              <a:gd name="connsiteY156-1454" fmla="*/ 5714762 h 6858000"/>
              <a:gd name="connsiteX157-1455" fmla="*/ 6121353 w 6128435"/>
              <a:gd name="connsiteY157-1456" fmla="*/ 5721725 h 6858000"/>
              <a:gd name="connsiteX158-1457" fmla="*/ 6121607 w 6128435"/>
              <a:gd name="connsiteY158-1458" fmla="*/ 5721959 h 6858000"/>
              <a:gd name="connsiteX159-1459" fmla="*/ 6120262 w 6128435"/>
              <a:gd name="connsiteY159-1460" fmla="*/ 5728358 h 6858000"/>
              <a:gd name="connsiteX160-1461" fmla="*/ 6110194 w 6128435"/>
              <a:gd name="connsiteY160-1462" fmla="*/ 5758853 h 6858000"/>
              <a:gd name="connsiteX161-1463" fmla="*/ 6127519 w 6128435"/>
              <a:gd name="connsiteY161-1464" fmla="*/ 5865775 h 6858000"/>
              <a:gd name="connsiteX162-1465" fmla="*/ 6128435 w 6128435"/>
              <a:gd name="connsiteY162-1466" fmla="*/ 5870164 h 6858000"/>
              <a:gd name="connsiteX163-1467" fmla="*/ 6119217 w 6128435"/>
              <a:gd name="connsiteY163-1468" fmla="*/ 5888542 h 6858000"/>
              <a:gd name="connsiteX164-1469" fmla="*/ 6115966 w 6128435"/>
              <a:gd name="connsiteY164-1470" fmla="*/ 5898387 h 6858000"/>
              <a:gd name="connsiteX165-1471" fmla="*/ 6111924 w 6128435"/>
              <a:gd name="connsiteY165-1472" fmla="*/ 5900444 h 6858000"/>
              <a:gd name="connsiteX166-1473" fmla="*/ 6108716 w 6128435"/>
              <a:gd name="connsiteY166-1474" fmla="*/ 5915345 h 6858000"/>
              <a:gd name="connsiteX167-1475" fmla="*/ 6109524 w 6128435"/>
              <a:gd name="connsiteY167-1476" fmla="*/ 5917328 h 6858000"/>
              <a:gd name="connsiteX168-1477" fmla="*/ 6102493 w 6128435"/>
              <a:gd name="connsiteY168-1478" fmla="*/ 5928602 h 6858000"/>
              <a:gd name="connsiteX169-1479" fmla="*/ 6056863 w 6128435"/>
              <a:gd name="connsiteY169-1480" fmla="*/ 6000643 h 6858000"/>
              <a:gd name="connsiteX170-1481" fmla="*/ 6045436 w 6128435"/>
              <a:gd name="connsiteY170-1482" fmla="*/ 6124480 h 6858000"/>
              <a:gd name="connsiteX171-1483" fmla="*/ 6030489 w 6128435"/>
              <a:gd name="connsiteY171-1484" fmla="*/ 6317666 h 6858000"/>
              <a:gd name="connsiteX172-1485" fmla="*/ 6007492 w 6128435"/>
              <a:gd name="connsiteY172-1486" fmla="*/ 6440818 h 6858000"/>
              <a:gd name="connsiteX173-1487" fmla="*/ 6009467 w 6128435"/>
              <a:gd name="connsiteY173-1488" fmla="*/ 6487076 h 6858000"/>
              <a:gd name="connsiteX174-1489" fmla="*/ 5995064 w 6128435"/>
              <a:gd name="connsiteY174-1490" fmla="*/ 6540791 h 6858000"/>
              <a:gd name="connsiteX175-1491" fmla="*/ 5996309 w 6128435"/>
              <a:gd name="connsiteY175-1492" fmla="*/ 6543961 h 6858000"/>
              <a:gd name="connsiteX176-1493" fmla="*/ 5996048 w 6128435"/>
              <a:gd name="connsiteY176-1494" fmla="*/ 6555444 h 6858000"/>
              <a:gd name="connsiteX177-1495" fmla="*/ 6002524 w 6128435"/>
              <a:gd name="connsiteY177-1496" fmla="*/ 6560188 h 6858000"/>
              <a:gd name="connsiteX178-1497" fmla="*/ 6006823 w 6128435"/>
              <a:gd name="connsiteY178-1498" fmla="*/ 6578546 h 6858000"/>
              <a:gd name="connsiteX179-1499" fmla="*/ 6004510 w 6128435"/>
              <a:gd name="connsiteY179-1500" fmla="*/ 6599256 h 6858000"/>
              <a:gd name="connsiteX180-1501" fmla="*/ 5986207 w 6128435"/>
              <a:gd name="connsiteY180-1502" fmla="*/ 6695855 h 6858000"/>
              <a:gd name="connsiteX181-1503" fmla="*/ 5979428 w 6128435"/>
              <a:gd name="connsiteY181-1504" fmla="*/ 6754678 h 6858000"/>
              <a:gd name="connsiteX182-1505" fmla="*/ 5983398 w 6128435"/>
              <a:gd name="connsiteY182-1506" fmla="*/ 6778641 h 6858000"/>
              <a:gd name="connsiteX183-1507" fmla="*/ 5984543 w 6128435"/>
              <a:gd name="connsiteY183-1508" fmla="*/ 6811016 h 6858000"/>
              <a:gd name="connsiteX184-1509" fmla="*/ 5981802 w 6128435"/>
              <a:gd name="connsiteY184-1510" fmla="*/ 6838578 h 6858000"/>
              <a:gd name="connsiteX185-1511" fmla="*/ 5979671 w 6128435"/>
              <a:gd name="connsiteY185-1512" fmla="*/ 6858000 h 6858000"/>
              <a:gd name="connsiteX186-1513" fmla="*/ 0 w 6128435"/>
              <a:gd name="connsiteY186-1514" fmla="*/ 6858000 h 6858000"/>
              <a:gd name="connsiteX187-1515" fmla="*/ 0 w 6128435"/>
              <a:gd name="connsiteY187-1516" fmla="*/ 0 h 6858000"/>
              <a:gd name="connsiteX0-1517" fmla="*/ 0 w 6128435"/>
              <a:gd name="connsiteY0-1518" fmla="*/ 0 h 6858000"/>
              <a:gd name="connsiteX1-1519" fmla="*/ 4965888 w 6128435"/>
              <a:gd name="connsiteY1-1520" fmla="*/ 0 h 6858000"/>
              <a:gd name="connsiteX2-1521" fmla="*/ 4967767 w 6128435"/>
              <a:gd name="connsiteY2-1522" fmla="*/ 7930 h 6858000"/>
              <a:gd name="connsiteX3-1523" fmla="*/ 4979444 w 6128435"/>
              <a:gd name="connsiteY3-1524" fmla="*/ 43921 h 6858000"/>
              <a:gd name="connsiteX4-1525" fmla="*/ 5021173 w 6128435"/>
              <a:gd name="connsiteY4-1526" fmla="*/ 123738 h 6858000"/>
              <a:gd name="connsiteX5-1527" fmla="*/ 5075458 w 6128435"/>
              <a:gd name="connsiteY5-1528" fmla="*/ 264355 h 6858000"/>
              <a:gd name="connsiteX6-1529" fmla="*/ 5081175 w 6128435"/>
              <a:gd name="connsiteY6-1530" fmla="*/ 277448 h 6858000"/>
              <a:gd name="connsiteX7-1531" fmla="*/ 5097011 w 6128435"/>
              <a:gd name="connsiteY7-1532" fmla="*/ 355616 h 6858000"/>
              <a:gd name="connsiteX8-1533" fmla="*/ 5130982 w 6128435"/>
              <a:gd name="connsiteY8-1534" fmla="*/ 412030 h 6858000"/>
              <a:gd name="connsiteX9-1535" fmla="*/ 5153000 w 6128435"/>
              <a:gd name="connsiteY9-1536" fmla="*/ 507134 h 6858000"/>
              <a:gd name="connsiteX10-1537" fmla="*/ 5171282 w 6128435"/>
              <a:gd name="connsiteY10-1538" fmla="*/ 602071 h 6858000"/>
              <a:gd name="connsiteX11-1539" fmla="*/ 5176196 w 6128435"/>
              <a:gd name="connsiteY11-1540" fmla="*/ 636822 h 6858000"/>
              <a:gd name="connsiteX12-1541" fmla="*/ 5201957 w 6128435"/>
              <a:gd name="connsiteY12-1542" fmla="*/ 736835 h 6858000"/>
              <a:gd name="connsiteX13-1543" fmla="*/ 5185452 w 6128435"/>
              <a:gd name="connsiteY13-1544" fmla="*/ 745392 h 6858000"/>
              <a:gd name="connsiteX14-1545" fmla="*/ 5189051 w 6128435"/>
              <a:gd name="connsiteY14-1546" fmla="*/ 782518 h 6858000"/>
              <a:gd name="connsiteX15-1547" fmla="*/ 5210428 w 6128435"/>
              <a:gd name="connsiteY15-1548" fmla="*/ 815772 h 6858000"/>
              <a:gd name="connsiteX16-1549" fmla="*/ 5221088 w 6128435"/>
              <a:gd name="connsiteY16-1550" fmla="*/ 860193 h 6858000"/>
              <a:gd name="connsiteX17-1551" fmla="*/ 5227653 w 6128435"/>
              <a:gd name="connsiteY17-1552" fmla="*/ 886709 h 6858000"/>
              <a:gd name="connsiteX18-1553" fmla="*/ 5230806 w 6128435"/>
              <a:gd name="connsiteY18-1554" fmla="*/ 961354 h 6858000"/>
              <a:gd name="connsiteX19-1555" fmla="*/ 5201018 w 6128435"/>
              <a:gd name="connsiteY19-1556" fmla="*/ 1095027 h 6858000"/>
              <a:gd name="connsiteX20-1557" fmla="*/ 5202153 w 6128435"/>
              <a:gd name="connsiteY20-1558" fmla="*/ 1133224 h 6858000"/>
              <a:gd name="connsiteX21-1559" fmla="*/ 5207370 w 6128435"/>
              <a:gd name="connsiteY21-1560" fmla="*/ 1138097 h 6858000"/>
              <a:gd name="connsiteX22-1561" fmla="*/ 5189234 w 6128435"/>
              <a:gd name="connsiteY22-1562" fmla="*/ 1193495 h 6858000"/>
              <a:gd name="connsiteX23-1563" fmla="*/ 5202769 w 6128435"/>
              <a:gd name="connsiteY23-1564" fmla="*/ 1269450 h 6858000"/>
              <a:gd name="connsiteX24-1565" fmla="*/ 5225968 w 6128435"/>
              <a:gd name="connsiteY24-1566" fmla="*/ 1357994 h 6858000"/>
              <a:gd name="connsiteX25-1567" fmla="*/ 5233819 w 6128435"/>
              <a:gd name="connsiteY25-1568" fmla="*/ 1380922 h 6858000"/>
              <a:gd name="connsiteX26-1569" fmla="*/ 5237226 w 6128435"/>
              <a:gd name="connsiteY26-1570" fmla="*/ 1441327 h 6858000"/>
              <a:gd name="connsiteX27-1571" fmla="*/ 5244434 w 6128435"/>
              <a:gd name="connsiteY27-1572" fmla="*/ 1580810 h 6858000"/>
              <a:gd name="connsiteX28-1573" fmla="*/ 5251453 w 6128435"/>
              <a:gd name="connsiteY28-1574" fmla="*/ 1583934 h 6858000"/>
              <a:gd name="connsiteX29-1575" fmla="*/ 5253136 w 6128435"/>
              <a:gd name="connsiteY29-1576" fmla="*/ 1595457 h 6858000"/>
              <a:gd name="connsiteX30-1577" fmla="*/ 5254863 w 6128435"/>
              <a:gd name="connsiteY30-1578" fmla="*/ 1598311 h 6858000"/>
              <a:gd name="connsiteX31-1579" fmla="*/ 5263491 w 6128435"/>
              <a:gd name="connsiteY31-1580" fmla="*/ 1614889 h 6858000"/>
              <a:gd name="connsiteX32-1581" fmla="*/ 5250095 w 6128435"/>
              <a:gd name="connsiteY32-1582" fmla="*/ 1655519 h 6858000"/>
              <a:gd name="connsiteX33-1583" fmla="*/ 5259788 w 6128435"/>
              <a:gd name="connsiteY33-1584" fmla="*/ 1701198 h 6858000"/>
              <a:gd name="connsiteX34-1585" fmla="*/ 5255696 w 6128435"/>
              <a:gd name="connsiteY34-1586" fmla="*/ 1880842 h 6858000"/>
              <a:gd name="connsiteX35-1587" fmla="*/ 5280947 w 6128435"/>
              <a:gd name="connsiteY35-1588" fmla="*/ 1904438 h 6858000"/>
              <a:gd name="connsiteX36-1589" fmla="*/ 5288486 w 6128435"/>
              <a:gd name="connsiteY36-1590" fmla="*/ 1976575 h 6858000"/>
              <a:gd name="connsiteX37-1591" fmla="*/ 5252592 w 6128435"/>
              <a:gd name="connsiteY37-1592" fmla="*/ 2092210 h 6858000"/>
              <a:gd name="connsiteX38-1593" fmla="*/ 5264303 w 6128435"/>
              <a:gd name="connsiteY38-1594" fmla="*/ 2225157 h 6858000"/>
              <a:gd name="connsiteX39-1595" fmla="*/ 5254949 w 6128435"/>
              <a:gd name="connsiteY39-1596" fmla="*/ 2236160 h 6858000"/>
              <a:gd name="connsiteX40-1597" fmla="*/ 5250104 w 6128435"/>
              <a:gd name="connsiteY40-1598" fmla="*/ 2249166 h 6858000"/>
              <a:gd name="connsiteX41-1599" fmla="*/ 5251214 w 6128435"/>
              <a:gd name="connsiteY41-1600" fmla="*/ 2250944 h 6858000"/>
              <a:gd name="connsiteX42-1601" fmla="*/ 5250644 w 6128435"/>
              <a:gd name="connsiteY42-1602" fmla="*/ 2266619 h 6858000"/>
              <a:gd name="connsiteX43-1603" fmla="*/ 5247111 w 6128435"/>
              <a:gd name="connsiteY43-1604" fmla="*/ 2269679 h 6858000"/>
              <a:gd name="connsiteX44-1605" fmla="*/ 5245653 w 6128435"/>
              <a:gd name="connsiteY44-1606" fmla="*/ 2280317 h 6858000"/>
              <a:gd name="connsiteX45-1607" fmla="*/ 5239901 w 6128435"/>
              <a:gd name="connsiteY45-1608" fmla="*/ 2300961 h 6858000"/>
              <a:gd name="connsiteX46-1609" fmla="*/ 5241522 w 6128435"/>
              <a:gd name="connsiteY46-1610" fmla="*/ 2305114 h 6858000"/>
              <a:gd name="connsiteX47-1611" fmla="*/ 5237050 w 6128435"/>
              <a:gd name="connsiteY47-1612" fmla="*/ 2336703 h 6858000"/>
              <a:gd name="connsiteX48-1613" fmla="*/ 5238267 w 6128435"/>
              <a:gd name="connsiteY48-1614" fmla="*/ 2337277 h 6858000"/>
              <a:gd name="connsiteX49-1615" fmla="*/ 5242602 w 6128435"/>
              <a:gd name="connsiteY49-1616" fmla="*/ 2346782 h 6858000"/>
              <a:gd name="connsiteX50-1617" fmla="*/ 5247963 w 6128435"/>
              <a:gd name="connsiteY50-1618" fmla="*/ 2364638 h 6858000"/>
              <a:gd name="connsiteX51-1619" fmla="*/ 5276175 w 6128435"/>
              <a:gd name="connsiteY51-1620" fmla="*/ 2407515 h 6858000"/>
              <a:gd name="connsiteX52-1621" fmla="*/ 5271650 w 6128435"/>
              <a:gd name="connsiteY52-1622" fmla="*/ 2440467 h 6858000"/>
              <a:gd name="connsiteX53-1623" fmla="*/ 5271438 w 6128435"/>
              <a:gd name="connsiteY53-1624" fmla="*/ 2447186 h 6858000"/>
              <a:gd name="connsiteX54-1625" fmla="*/ 5271722 w 6128435"/>
              <a:gd name="connsiteY54-1626" fmla="*/ 2447359 h 6858000"/>
              <a:gd name="connsiteX55-1627" fmla="*/ 5272069 w 6128435"/>
              <a:gd name="connsiteY55-1628" fmla="*/ 2454523 h 6858000"/>
              <a:gd name="connsiteX56-1629" fmla="*/ 5271049 w 6128435"/>
              <a:gd name="connsiteY56-1630" fmla="*/ 2459442 h 6858000"/>
              <a:gd name="connsiteX57-1631" fmla="*/ 5270636 w 6128435"/>
              <a:gd name="connsiteY57-1632" fmla="*/ 2472481 h 6858000"/>
              <a:gd name="connsiteX58-1633" fmla="*/ 5272406 w 6128435"/>
              <a:gd name="connsiteY58-1634" fmla="*/ 2477221 h 6858000"/>
              <a:gd name="connsiteX59-1635" fmla="*/ 5307538 w 6128435"/>
              <a:gd name="connsiteY59-1636" fmla="*/ 2514685 h 6858000"/>
              <a:gd name="connsiteX60-1637" fmla="*/ 5337604 w 6128435"/>
              <a:gd name="connsiteY60-1638" fmla="*/ 2597632 h 6858000"/>
              <a:gd name="connsiteX61-1639" fmla="*/ 5407503 w 6128435"/>
              <a:gd name="connsiteY61-1640" fmla="*/ 2786290 h 6858000"/>
              <a:gd name="connsiteX62-1641" fmla="*/ 5407356 w 6128435"/>
              <a:gd name="connsiteY62-1642" fmla="*/ 2787545 h 6858000"/>
              <a:gd name="connsiteX63-1643" fmla="*/ 5411130 w 6128435"/>
              <a:gd name="connsiteY63-1644" fmla="*/ 2788640 h 6858000"/>
              <a:gd name="connsiteX64-1645" fmla="*/ 5416439 w 6128435"/>
              <a:gd name="connsiteY64-1646" fmla="*/ 2805666 h 6858000"/>
              <a:gd name="connsiteX65-1647" fmla="*/ 5416589 w 6128435"/>
              <a:gd name="connsiteY65-1648" fmla="*/ 2810822 h 6858000"/>
              <a:gd name="connsiteX66-1649" fmla="*/ 5418542 w 6128435"/>
              <a:gd name="connsiteY66-1650" fmla="*/ 2817745 h 6858000"/>
              <a:gd name="connsiteX67-1651" fmla="*/ 5418847 w 6128435"/>
              <a:gd name="connsiteY67-1652" fmla="*/ 2817825 h 6858000"/>
              <a:gd name="connsiteX68-1653" fmla="*/ 5423364 w 6128435"/>
              <a:gd name="connsiteY68-1654" fmla="*/ 2858292 h 6858000"/>
              <a:gd name="connsiteX69-1655" fmla="*/ 5479298 w 6128435"/>
              <a:gd name="connsiteY69-1656" fmla="*/ 2947791 h 6858000"/>
              <a:gd name="connsiteX70-1657" fmla="*/ 5481770 w 6128435"/>
              <a:gd name="connsiteY70-1658" fmla="*/ 2951352 h 6858000"/>
              <a:gd name="connsiteX71-1659" fmla="*/ 5481013 w 6128435"/>
              <a:gd name="connsiteY71-1660" fmla="*/ 2973461 h 6858000"/>
              <a:gd name="connsiteX72-1661" fmla="*/ 5482045 w 6128435"/>
              <a:gd name="connsiteY72-1662" fmla="*/ 2984371 h 6858000"/>
              <a:gd name="connsiteX73-1663" fmla="*/ 5479405 w 6128435"/>
              <a:gd name="connsiteY73-1664" fmla="*/ 2988507 h 6858000"/>
              <a:gd name="connsiteX74-1665" fmla="*/ 5482415 w 6128435"/>
              <a:gd name="connsiteY74-1666" fmla="*/ 3004079 h 6858000"/>
              <a:gd name="connsiteX75-1667" fmla="*/ 5483865 w 6128435"/>
              <a:gd name="connsiteY75-1668" fmla="*/ 3005467 h 6858000"/>
              <a:gd name="connsiteX76-1669" fmla="*/ 5482236 w 6128435"/>
              <a:gd name="connsiteY76-1670" fmla="*/ 3019791 h 6858000"/>
              <a:gd name="connsiteX77-1671" fmla="*/ 5475895 w 6128435"/>
              <a:gd name="connsiteY77-1672" fmla="*/ 3033578 h 6858000"/>
              <a:gd name="connsiteX78-1673" fmla="*/ 5477595 w 6128435"/>
              <a:gd name="connsiteY78-1674" fmla="*/ 3250534 h 6858000"/>
              <a:gd name="connsiteX79-1675" fmla="*/ 5532836 w 6128435"/>
              <a:gd name="connsiteY79-1676" fmla="*/ 3353840 h 6858000"/>
              <a:gd name="connsiteX80-1677" fmla="*/ 5561229 w 6128435"/>
              <a:gd name="connsiteY80-1678" fmla="*/ 3395784 h 6858000"/>
              <a:gd name="connsiteX81-1679" fmla="*/ 5589758 w 6128435"/>
              <a:gd name="connsiteY81-1680" fmla="*/ 3506453 h 6858000"/>
              <a:gd name="connsiteX82-1681" fmla="*/ 5596144 w 6128435"/>
              <a:gd name="connsiteY82-1682" fmla="*/ 3534624 h 6858000"/>
              <a:gd name="connsiteX83-1683" fmla="*/ 5597750 w 6128435"/>
              <a:gd name="connsiteY83-1684" fmla="*/ 3534129 h 6858000"/>
              <a:gd name="connsiteX84-1685" fmla="*/ 5599700 w 6128435"/>
              <a:gd name="connsiteY84-1686" fmla="*/ 3547221 h 6858000"/>
              <a:gd name="connsiteX85-1687" fmla="*/ 5615031 w 6128435"/>
              <a:gd name="connsiteY85-1688" fmla="*/ 3557482 h 6858000"/>
              <a:gd name="connsiteX86-1689" fmla="*/ 5618377 w 6128435"/>
              <a:gd name="connsiteY86-1690" fmla="*/ 3588431 h 6858000"/>
              <a:gd name="connsiteX87-1691" fmla="*/ 5612155 w 6128435"/>
              <a:gd name="connsiteY87-1692" fmla="*/ 3589869 h 6858000"/>
              <a:gd name="connsiteX88-1693" fmla="*/ 5620843 w 6128435"/>
              <a:gd name="connsiteY88-1694" fmla="*/ 3606745 h 6858000"/>
              <a:gd name="connsiteX89-1695" fmla="*/ 5655472 w 6128435"/>
              <a:gd name="connsiteY89-1696" fmla="*/ 3678877 h 6858000"/>
              <a:gd name="connsiteX90-1697" fmla="*/ 5680448 w 6128435"/>
              <a:gd name="connsiteY90-1698" fmla="*/ 3717760 h 6858000"/>
              <a:gd name="connsiteX91-1699" fmla="*/ 5683015 w 6128435"/>
              <a:gd name="connsiteY91-1700" fmla="*/ 3762025 h 6858000"/>
              <a:gd name="connsiteX92-1701" fmla="*/ 5696643 w 6128435"/>
              <a:gd name="connsiteY92-1702" fmla="*/ 3773888 h 6858000"/>
              <a:gd name="connsiteX93-1703" fmla="*/ 5699203 w 6128435"/>
              <a:gd name="connsiteY93-1704" fmla="*/ 3775823 h 6858000"/>
              <a:gd name="connsiteX94-1705" fmla="*/ 5704824 w 6128435"/>
              <a:gd name="connsiteY94-1706" fmla="*/ 3785966 h 6858000"/>
              <a:gd name="connsiteX95-1707" fmla="*/ 5712204 w 6128435"/>
              <a:gd name="connsiteY95-1708" fmla="*/ 3785830 h 6858000"/>
              <a:gd name="connsiteX96-1709" fmla="*/ 5724816 w 6128435"/>
              <a:gd name="connsiteY96-1710" fmla="*/ 3798949 h 6858000"/>
              <a:gd name="connsiteX97-1711" fmla="*/ 5733539 w 6128435"/>
              <a:gd name="connsiteY97-1712" fmla="*/ 3818457 h 6858000"/>
              <a:gd name="connsiteX98-1713" fmla="*/ 5768491 w 6128435"/>
              <a:gd name="connsiteY98-1714" fmla="*/ 3914399 h 6858000"/>
              <a:gd name="connsiteX99-1715" fmla="*/ 5793123 w 6128435"/>
              <a:gd name="connsiteY99-1716" fmla="*/ 3969952 h 6858000"/>
              <a:gd name="connsiteX100-1717" fmla="*/ 5808321 w 6128435"/>
              <a:gd name="connsiteY100-1718" fmla="*/ 3988153 h 6858000"/>
              <a:gd name="connsiteX101-1719" fmla="*/ 5825621 w 6128435"/>
              <a:gd name="connsiteY101-1720" fmla="*/ 4015525 h 6858000"/>
              <a:gd name="connsiteX102-1721" fmla="*/ 5860672 w 6128435"/>
              <a:gd name="connsiteY102-1722" fmla="*/ 4061579 h 6858000"/>
              <a:gd name="connsiteX103-1723" fmla="*/ 5872173 w 6128435"/>
              <a:gd name="connsiteY103-1724" fmla="*/ 4088497 h 6858000"/>
              <a:gd name="connsiteX104-1725" fmla="*/ 5883705 w 6128435"/>
              <a:gd name="connsiteY104-1726" fmla="*/ 4101899 h 6858000"/>
              <a:gd name="connsiteX105-1727" fmla="*/ 5885314 w 6128435"/>
              <a:gd name="connsiteY105-1728" fmla="*/ 4108387 h 6858000"/>
              <a:gd name="connsiteX106-1729" fmla="*/ 5894095 w 6128435"/>
              <a:gd name="connsiteY106-1730" fmla="*/ 4128857 h 6858000"/>
              <a:gd name="connsiteX107-1731" fmla="*/ 5898339 w 6128435"/>
              <a:gd name="connsiteY107-1732" fmla="*/ 4140800 h 6858000"/>
              <a:gd name="connsiteX108-1733" fmla="*/ 5899734 w 6128435"/>
              <a:gd name="connsiteY108-1734" fmla="*/ 4145632 h 6858000"/>
              <a:gd name="connsiteX109-1735" fmla="*/ 5897098 w 6128435"/>
              <a:gd name="connsiteY109-1736" fmla="*/ 4157819 h 6858000"/>
              <a:gd name="connsiteX110-1737" fmla="*/ 5903513 w 6128435"/>
              <a:gd name="connsiteY110-1738" fmla="*/ 4187661 h 6858000"/>
              <a:gd name="connsiteX111-1739" fmla="*/ 5917114 w 6128435"/>
              <a:gd name="connsiteY111-1740" fmla="*/ 4213096 h 6858000"/>
              <a:gd name="connsiteX112-1741" fmla="*/ 5921153 w 6128435"/>
              <a:gd name="connsiteY112-1742" fmla="*/ 4236222 h 6858000"/>
              <a:gd name="connsiteX113-1743" fmla="*/ 5924233 w 6128435"/>
              <a:gd name="connsiteY113-1744" fmla="*/ 4242060 h 6858000"/>
              <a:gd name="connsiteX114-1745" fmla="*/ 5928910 w 6128435"/>
              <a:gd name="connsiteY114-1746" fmla="*/ 4300973 h 6858000"/>
              <a:gd name="connsiteX115-1747" fmla="*/ 5939320 w 6128435"/>
              <a:gd name="connsiteY115-1748" fmla="*/ 4340435 h 6858000"/>
              <a:gd name="connsiteX116-1749" fmla="*/ 5946705 w 6128435"/>
              <a:gd name="connsiteY116-1750" fmla="*/ 4428051 h 6858000"/>
              <a:gd name="connsiteX117-1751" fmla="*/ 5949261 w 6128435"/>
              <a:gd name="connsiteY117-1752" fmla="*/ 4449185 h 6858000"/>
              <a:gd name="connsiteX118-1753" fmla="*/ 5957504 w 6128435"/>
              <a:gd name="connsiteY118-1754" fmla="*/ 4465911 h 6858000"/>
              <a:gd name="connsiteX119-1755" fmla="*/ 5964689 w 6128435"/>
              <a:gd name="connsiteY119-1756" fmla="*/ 4468532 h 6858000"/>
              <a:gd name="connsiteX120-1757" fmla="*/ 5967062 w 6128435"/>
              <a:gd name="connsiteY120-1758" fmla="*/ 4479923 h 6858000"/>
              <a:gd name="connsiteX121-1759" fmla="*/ 5968960 w 6128435"/>
              <a:gd name="connsiteY121-1760" fmla="*/ 4482655 h 6858000"/>
              <a:gd name="connsiteX122-1761" fmla="*/ 5978567 w 6128435"/>
              <a:gd name="connsiteY122-1762" fmla="*/ 4498605 h 6858000"/>
              <a:gd name="connsiteX123-1763" fmla="*/ 5967676 w 6128435"/>
              <a:gd name="connsiteY123-1764" fmla="*/ 4540140 h 6858000"/>
              <a:gd name="connsiteX124-1765" fmla="*/ 5980106 w 6128435"/>
              <a:gd name="connsiteY124-1766" fmla="*/ 4585087 h 6858000"/>
              <a:gd name="connsiteX125-1767" fmla="*/ 5986918 w 6128435"/>
              <a:gd name="connsiteY125-1768" fmla="*/ 4764836 h 6858000"/>
              <a:gd name="connsiteX126-1769" fmla="*/ 6013516 w 6128435"/>
              <a:gd name="connsiteY126-1770" fmla="*/ 4786619 h 6858000"/>
              <a:gd name="connsiteX127-1771" fmla="*/ 6025404 w 6128435"/>
              <a:gd name="connsiteY127-1772" fmla="*/ 4858148 h 6858000"/>
              <a:gd name="connsiteX128-1773" fmla="*/ 6007749 w 6128435"/>
              <a:gd name="connsiteY128-1774" fmla="*/ 4964715 h 6858000"/>
              <a:gd name="connsiteX129-1775" fmla="*/ 6005269 w 6128435"/>
              <a:gd name="connsiteY129-1776" fmla="*/ 5150567 h 6858000"/>
              <a:gd name="connsiteX130-1777" fmla="*/ 6001127 w 6128435"/>
              <a:gd name="connsiteY130-1778" fmla="*/ 5164609 h 6858000"/>
              <a:gd name="connsiteX131-1779" fmla="*/ 5996647 w 6128435"/>
              <a:gd name="connsiteY131-1780" fmla="*/ 5185640 h 6858000"/>
              <a:gd name="connsiteX132-1781" fmla="*/ 5998514 w 6128435"/>
              <a:gd name="connsiteY132-1782" fmla="*/ 5189673 h 6858000"/>
              <a:gd name="connsiteX133-1783" fmla="*/ 5995970 w 6128435"/>
              <a:gd name="connsiteY133-1784" fmla="*/ 5221547 h 6858000"/>
              <a:gd name="connsiteX134-1785" fmla="*/ 5997218 w 6128435"/>
              <a:gd name="connsiteY134-1786" fmla="*/ 5222031 h 6858000"/>
              <a:gd name="connsiteX135-1787" fmla="*/ 6002116 w 6128435"/>
              <a:gd name="connsiteY135-1788" fmla="*/ 5231223 h 6858000"/>
              <a:gd name="connsiteX136-1789" fmla="*/ 6008541 w 6128435"/>
              <a:gd name="connsiteY136-1790" fmla="*/ 5248680 h 6858000"/>
              <a:gd name="connsiteX137-1791" fmla="*/ 6039260 w 6128435"/>
              <a:gd name="connsiteY137-1792" fmla="*/ 5289518 h 6858000"/>
              <a:gd name="connsiteX138-1793" fmla="*/ 6036748 w 6128435"/>
              <a:gd name="connsiteY138-1794" fmla="*/ 5322752 h 6858000"/>
              <a:gd name="connsiteX139-1795" fmla="*/ 6036943 w 6128435"/>
              <a:gd name="connsiteY139-1796" fmla="*/ 5329480 h 6858000"/>
              <a:gd name="connsiteX140-1797" fmla="*/ 6037236 w 6128435"/>
              <a:gd name="connsiteY140-1798" fmla="*/ 5329634 h 6858000"/>
              <a:gd name="connsiteX141-1799" fmla="*/ 6038019 w 6128435"/>
              <a:gd name="connsiteY141-1800" fmla="*/ 5336764 h 6858000"/>
              <a:gd name="connsiteX142-1801" fmla="*/ 6037298 w 6128435"/>
              <a:gd name="connsiteY142-1802" fmla="*/ 5341753 h 6858000"/>
              <a:gd name="connsiteX143-1803" fmla="*/ 6037677 w 6128435"/>
              <a:gd name="connsiteY143-1804" fmla="*/ 5354807 h 6858000"/>
              <a:gd name="connsiteX144-1805" fmla="*/ 6039728 w 6128435"/>
              <a:gd name="connsiteY144-1806" fmla="*/ 5359416 h 6858000"/>
              <a:gd name="connsiteX145-1807" fmla="*/ 6043311 w 6128435"/>
              <a:gd name="connsiteY145-1808" fmla="*/ 5361407 h 6858000"/>
              <a:gd name="connsiteX146-1809" fmla="*/ 6042954 w 6128435"/>
              <a:gd name="connsiteY146-1810" fmla="*/ 5362576 h 6858000"/>
              <a:gd name="connsiteX147-1811" fmla="*/ 6053435 w 6128435"/>
              <a:gd name="connsiteY147-1812" fmla="*/ 5387547 h 6858000"/>
              <a:gd name="connsiteX148-1813" fmla="*/ 6065933 w 6128435"/>
              <a:gd name="connsiteY148-1814" fmla="*/ 5443002 h 6858000"/>
              <a:gd name="connsiteX149-1815" fmla="*/ 6068640 w 6128435"/>
              <a:gd name="connsiteY149-1816" fmla="*/ 5474503 h 6858000"/>
              <a:gd name="connsiteX150-1817" fmla="*/ 6080922 w 6128435"/>
              <a:gd name="connsiteY150-1818" fmla="*/ 5561070 h 6858000"/>
              <a:gd name="connsiteX151-1819" fmla="*/ 6096949 w 6128435"/>
              <a:gd name="connsiteY151-1820" fmla="*/ 5648179 h 6858000"/>
              <a:gd name="connsiteX152-1821" fmla="*/ 6125703 w 6128435"/>
              <a:gd name="connsiteY152-1822" fmla="*/ 5692894 h 6858000"/>
              <a:gd name="connsiteX153-1823" fmla="*/ 6126670 w 6128435"/>
              <a:gd name="connsiteY153-1824" fmla="*/ 5697882 h 6858000"/>
              <a:gd name="connsiteX154-1825" fmla="*/ 6124061 w 6128435"/>
              <a:gd name="connsiteY154-1826" fmla="*/ 5710294 h 6858000"/>
              <a:gd name="connsiteX155-1827" fmla="*/ 6122213 w 6128435"/>
              <a:gd name="connsiteY155-1828" fmla="*/ 5714762 h 6858000"/>
              <a:gd name="connsiteX156-1829" fmla="*/ 6121353 w 6128435"/>
              <a:gd name="connsiteY156-1830" fmla="*/ 5721725 h 6858000"/>
              <a:gd name="connsiteX157-1831" fmla="*/ 6121607 w 6128435"/>
              <a:gd name="connsiteY157-1832" fmla="*/ 5721959 h 6858000"/>
              <a:gd name="connsiteX158-1833" fmla="*/ 6120262 w 6128435"/>
              <a:gd name="connsiteY158-1834" fmla="*/ 5728358 h 6858000"/>
              <a:gd name="connsiteX159-1835" fmla="*/ 6110194 w 6128435"/>
              <a:gd name="connsiteY159-1836" fmla="*/ 5758853 h 6858000"/>
              <a:gd name="connsiteX160-1837" fmla="*/ 6127519 w 6128435"/>
              <a:gd name="connsiteY160-1838" fmla="*/ 5865775 h 6858000"/>
              <a:gd name="connsiteX161-1839" fmla="*/ 6128435 w 6128435"/>
              <a:gd name="connsiteY161-1840" fmla="*/ 5870164 h 6858000"/>
              <a:gd name="connsiteX162-1841" fmla="*/ 6119217 w 6128435"/>
              <a:gd name="connsiteY162-1842" fmla="*/ 5888542 h 6858000"/>
              <a:gd name="connsiteX163-1843" fmla="*/ 6115966 w 6128435"/>
              <a:gd name="connsiteY163-1844" fmla="*/ 5898387 h 6858000"/>
              <a:gd name="connsiteX164-1845" fmla="*/ 6111924 w 6128435"/>
              <a:gd name="connsiteY164-1846" fmla="*/ 5900444 h 6858000"/>
              <a:gd name="connsiteX165-1847" fmla="*/ 6108716 w 6128435"/>
              <a:gd name="connsiteY165-1848" fmla="*/ 5915345 h 6858000"/>
              <a:gd name="connsiteX166-1849" fmla="*/ 6109524 w 6128435"/>
              <a:gd name="connsiteY166-1850" fmla="*/ 5917328 h 6858000"/>
              <a:gd name="connsiteX167-1851" fmla="*/ 6102493 w 6128435"/>
              <a:gd name="connsiteY167-1852" fmla="*/ 5928602 h 6858000"/>
              <a:gd name="connsiteX168-1853" fmla="*/ 6056863 w 6128435"/>
              <a:gd name="connsiteY168-1854" fmla="*/ 6000643 h 6858000"/>
              <a:gd name="connsiteX169-1855" fmla="*/ 6045436 w 6128435"/>
              <a:gd name="connsiteY169-1856" fmla="*/ 6124480 h 6858000"/>
              <a:gd name="connsiteX170-1857" fmla="*/ 6030489 w 6128435"/>
              <a:gd name="connsiteY170-1858" fmla="*/ 6317666 h 6858000"/>
              <a:gd name="connsiteX171-1859" fmla="*/ 6007492 w 6128435"/>
              <a:gd name="connsiteY171-1860" fmla="*/ 6440818 h 6858000"/>
              <a:gd name="connsiteX172-1861" fmla="*/ 6009467 w 6128435"/>
              <a:gd name="connsiteY172-1862" fmla="*/ 6487076 h 6858000"/>
              <a:gd name="connsiteX173-1863" fmla="*/ 5995064 w 6128435"/>
              <a:gd name="connsiteY173-1864" fmla="*/ 6540791 h 6858000"/>
              <a:gd name="connsiteX174-1865" fmla="*/ 5996309 w 6128435"/>
              <a:gd name="connsiteY174-1866" fmla="*/ 6543961 h 6858000"/>
              <a:gd name="connsiteX175-1867" fmla="*/ 5996048 w 6128435"/>
              <a:gd name="connsiteY175-1868" fmla="*/ 6555444 h 6858000"/>
              <a:gd name="connsiteX176-1869" fmla="*/ 6002524 w 6128435"/>
              <a:gd name="connsiteY176-1870" fmla="*/ 6560188 h 6858000"/>
              <a:gd name="connsiteX177-1871" fmla="*/ 6006823 w 6128435"/>
              <a:gd name="connsiteY177-1872" fmla="*/ 6578546 h 6858000"/>
              <a:gd name="connsiteX178-1873" fmla="*/ 6004510 w 6128435"/>
              <a:gd name="connsiteY178-1874" fmla="*/ 6599256 h 6858000"/>
              <a:gd name="connsiteX179-1875" fmla="*/ 5986207 w 6128435"/>
              <a:gd name="connsiteY179-1876" fmla="*/ 6695855 h 6858000"/>
              <a:gd name="connsiteX180-1877" fmla="*/ 5979428 w 6128435"/>
              <a:gd name="connsiteY180-1878" fmla="*/ 6754678 h 6858000"/>
              <a:gd name="connsiteX181-1879" fmla="*/ 5983398 w 6128435"/>
              <a:gd name="connsiteY181-1880" fmla="*/ 6778641 h 6858000"/>
              <a:gd name="connsiteX182-1881" fmla="*/ 5984543 w 6128435"/>
              <a:gd name="connsiteY182-1882" fmla="*/ 6811016 h 6858000"/>
              <a:gd name="connsiteX183-1883" fmla="*/ 5981802 w 6128435"/>
              <a:gd name="connsiteY183-1884" fmla="*/ 6838578 h 6858000"/>
              <a:gd name="connsiteX184-1885" fmla="*/ 5979671 w 6128435"/>
              <a:gd name="connsiteY184-1886" fmla="*/ 6858000 h 6858000"/>
              <a:gd name="connsiteX185-1887" fmla="*/ 0 w 6128435"/>
              <a:gd name="connsiteY185-1888" fmla="*/ 6858000 h 6858000"/>
              <a:gd name="connsiteX186-1889" fmla="*/ 0 w 6128435"/>
              <a:gd name="connsiteY186-1890" fmla="*/ 0 h 6858000"/>
              <a:gd name="connsiteX0-1891" fmla="*/ 0 w 6128435"/>
              <a:gd name="connsiteY0-1892" fmla="*/ 0 h 6858000"/>
              <a:gd name="connsiteX1-1893" fmla="*/ 4965888 w 6128435"/>
              <a:gd name="connsiteY1-1894" fmla="*/ 0 h 6858000"/>
              <a:gd name="connsiteX2-1895" fmla="*/ 4967767 w 6128435"/>
              <a:gd name="connsiteY2-1896" fmla="*/ 7930 h 6858000"/>
              <a:gd name="connsiteX3-1897" fmla="*/ 4979444 w 6128435"/>
              <a:gd name="connsiteY3-1898" fmla="*/ 43921 h 6858000"/>
              <a:gd name="connsiteX4-1899" fmla="*/ 5021173 w 6128435"/>
              <a:gd name="connsiteY4-1900" fmla="*/ 123738 h 6858000"/>
              <a:gd name="connsiteX5-1901" fmla="*/ 5075458 w 6128435"/>
              <a:gd name="connsiteY5-1902" fmla="*/ 264355 h 6858000"/>
              <a:gd name="connsiteX6-1903" fmla="*/ 5081175 w 6128435"/>
              <a:gd name="connsiteY6-1904" fmla="*/ 277448 h 6858000"/>
              <a:gd name="connsiteX7-1905" fmla="*/ 5097011 w 6128435"/>
              <a:gd name="connsiteY7-1906" fmla="*/ 355616 h 6858000"/>
              <a:gd name="connsiteX8-1907" fmla="*/ 5130982 w 6128435"/>
              <a:gd name="connsiteY8-1908" fmla="*/ 412030 h 6858000"/>
              <a:gd name="connsiteX9-1909" fmla="*/ 5153000 w 6128435"/>
              <a:gd name="connsiteY9-1910" fmla="*/ 507134 h 6858000"/>
              <a:gd name="connsiteX10-1911" fmla="*/ 5171282 w 6128435"/>
              <a:gd name="connsiteY10-1912" fmla="*/ 602071 h 6858000"/>
              <a:gd name="connsiteX11-1913" fmla="*/ 5176196 w 6128435"/>
              <a:gd name="connsiteY11-1914" fmla="*/ 636822 h 6858000"/>
              <a:gd name="connsiteX12-1915" fmla="*/ 5201957 w 6128435"/>
              <a:gd name="connsiteY12-1916" fmla="*/ 736835 h 6858000"/>
              <a:gd name="connsiteX13-1917" fmla="*/ 5185452 w 6128435"/>
              <a:gd name="connsiteY13-1918" fmla="*/ 745392 h 6858000"/>
              <a:gd name="connsiteX14-1919" fmla="*/ 5189051 w 6128435"/>
              <a:gd name="connsiteY14-1920" fmla="*/ 782518 h 6858000"/>
              <a:gd name="connsiteX15-1921" fmla="*/ 5210428 w 6128435"/>
              <a:gd name="connsiteY15-1922" fmla="*/ 815772 h 6858000"/>
              <a:gd name="connsiteX16-1923" fmla="*/ 5221088 w 6128435"/>
              <a:gd name="connsiteY16-1924" fmla="*/ 860193 h 6858000"/>
              <a:gd name="connsiteX17-1925" fmla="*/ 5227653 w 6128435"/>
              <a:gd name="connsiteY17-1926" fmla="*/ 886709 h 6858000"/>
              <a:gd name="connsiteX18-1927" fmla="*/ 5230806 w 6128435"/>
              <a:gd name="connsiteY18-1928" fmla="*/ 961354 h 6858000"/>
              <a:gd name="connsiteX19-1929" fmla="*/ 5201018 w 6128435"/>
              <a:gd name="connsiteY19-1930" fmla="*/ 1095027 h 6858000"/>
              <a:gd name="connsiteX20-1931" fmla="*/ 5202153 w 6128435"/>
              <a:gd name="connsiteY20-1932" fmla="*/ 1133224 h 6858000"/>
              <a:gd name="connsiteX21-1933" fmla="*/ 5207370 w 6128435"/>
              <a:gd name="connsiteY21-1934" fmla="*/ 1138097 h 6858000"/>
              <a:gd name="connsiteX22-1935" fmla="*/ 5189234 w 6128435"/>
              <a:gd name="connsiteY22-1936" fmla="*/ 1193495 h 6858000"/>
              <a:gd name="connsiteX23-1937" fmla="*/ 5202769 w 6128435"/>
              <a:gd name="connsiteY23-1938" fmla="*/ 1269450 h 6858000"/>
              <a:gd name="connsiteX24-1939" fmla="*/ 5225968 w 6128435"/>
              <a:gd name="connsiteY24-1940" fmla="*/ 1357994 h 6858000"/>
              <a:gd name="connsiteX25-1941" fmla="*/ 5233819 w 6128435"/>
              <a:gd name="connsiteY25-1942" fmla="*/ 1380922 h 6858000"/>
              <a:gd name="connsiteX26-1943" fmla="*/ 5237226 w 6128435"/>
              <a:gd name="connsiteY26-1944" fmla="*/ 1441327 h 6858000"/>
              <a:gd name="connsiteX27-1945" fmla="*/ 5244434 w 6128435"/>
              <a:gd name="connsiteY27-1946" fmla="*/ 1580810 h 6858000"/>
              <a:gd name="connsiteX28-1947" fmla="*/ 5251453 w 6128435"/>
              <a:gd name="connsiteY28-1948" fmla="*/ 1583934 h 6858000"/>
              <a:gd name="connsiteX29-1949" fmla="*/ 5253136 w 6128435"/>
              <a:gd name="connsiteY29-1950" fmla="*/ 1595457 h 6858000"/>
              <a:gd name="connsiteX30-1951" fmla="*/ 5254863 w 6128435"/>
              <a:gd name="connsiteY30-1952" fmla="*/ 1598311 h 6858000"/>
              <a:gd name="connsiteX31-1953" fmla="*/ 5263491 w 6128435"/>
              <a:gd name="connsiteY31-1954" fmla="*/ 1614889 h 6858000"/>
              <a:gd name="connsiteX32-1955" fmla="*/ 5250095 w 6128435"/>
              <a:gd name="connsiteY32-1956" fmla="*/ 1655519 h 6858000"/>
              <a:gd name="connsiteX33-1957" fmla="*/ 5259788 w 6128435"/>
              <a:gd name="connsiteY33-1958" fmla="*/ 1701198 h 6858000"/>
              <a:gd name="connsiteX34-1959" fmla="*/ 5255696 w 6128435"/>
              <a:gd name="connsiteY34-1960" fmla="*/ 1880842 h 6858000"/>
              <a:gd name="connsiteX35-1961" fmla="*/ 5280947 w 6128435"/>
              <a:gd name="connsiteY35-1962" fmla="*/ 1904438 h 6858000"/>
              <a:gd name="connsiteX36-1963" fmla="*/ 5288486 w 6128435"/>
              <a:gd name="connsiteY36-1964" fmla="*/ 1976575 h 6858000"/>
              <a:gd name="connsiteX37-1965" fmla="*/ 5252592 w 6128435"/>
              <a:gd name="connsiteY37-1966" fmla="*/ 2092210 h 6858000"/>
              <a:gd name="connsiteX38-1967" fmla="*/ 5264303 w 6128435"/>
              <a:gd name="connsiteY38-1968" fmla="*/ 2225157 h 6858000"/>
              <a:gd name="connsiteX39-1969" fmla="*/ 5254949 w 6128435"/>
              <a:gd name="connsiteY39-1970" fmla="*/ 2236160 h 6858000"/>
              <a:gd name="connsiteX40-1971" fmla="*/ 5250104 w 6128435"/>
              <a:gd name="connsiteY40-1972" fmla="*/ 2249166 h 6858000"/>
              <a:gd name="connsiteX41-1973" fmla="*/ 5251214 w 6128435"/>
              <a:gd name="connsiteY41-1974" fmla="*/ 2250944 h 6858000"/>
              <a:gd name="connsiteX42-1975" fmla="*/ 5250644 w 6128435"/>
              <a:gd name="connsiteY42-1976" fmla="*/ 2266619 h 6858000"/>
              <a:gd name="connsiteX43-1977" fmla="*/ 5247111 w 6128435"/>
              <a:gd name="connsiteY43-1978" fmla="*/ 2269679 h 6858000"/>
              <a:gd name="connsiteX44-1979" fmla="*/ 5245653 w 6128435"/>
              <a:gd name="connsiteY44-1980" fmla="*/ 2280317 h 6858000"/>
              <a:gd name="connsiteX45-1981" fmla="*/ 5239901 w 6128435"/>
              <a:gd name="connsiteY45-1982" fmla="*/ 2300961 h 6858000"/>
              <a:gd name="connsiteX46-1983" fmla="*/ 5241522 w 6128435"/>
              <a:gd name="connsiteY46-1984" fmla="*/ 2305114 h 6858000"/>
              <a:gd name="connsiteX47-1985" fmla="*/ 5237050 w 6128435"/>
              <a:gd name="connsiteY47-1986" fmla="*/ 2336703 h 6858000"/>
              <a:gd name="connsiteX48-1987" fmla="*/ 5238267 w 6128435"/>
              <a:gd name="connsiteY48-1988" fmla="*/ 2337277 h 6858000"/>
              <a:gd name="connsiteX49-1989" fmla="*/ 5242602 w 6128435"/>
              <a:gd name="connsiteY49-1990" fmla="*/ 2346782 h 6858000"/>
              <a:gd name="connsiteX50-1991" fmla="*/ 5247963 w 6128435"/>
              <a:gd name="connsiteY50-1992" fmla="*/ 2364638 h 6858000"/>
              <a:gd name="connsiteX51-1993" fmla="*/ 5276175 w 6128435"/>
              <a:gd name="connsiteY51-1994" fmla="*/ 2407515 h 6858000"/>
              <a:gd name="connsiteX52-1995" fmla="*/ 5271650 w 6128435"/>
              <a:gd name="connsiteY52-1996" fmla="*/ 2440467 h 6858000"/>
              <a:gd name="connsiteX53-1997" fmla="*/ 5271438 w 6128435"/>
              <a:gd name="connsiteY53-1998" fmla="*/ 2447186 h 6858000"/>
              <a:gd name="connsiteX54-1999" fmla="*/ 5271722 w 6128435"/>
              <a:gd name="connsiteY54-2000" fmla="*/ 2447359 h 6858000"/>
              <a:gd name="connsiteX55-2001" fmla="*/ 5272069 w 6128435"/>
              <a:gd name="connsiteY55-2002" fmla="*/ 2454523 h 6858000"/>
              <a:gd name="connsiteX56-2003" fmla="*/ 5271049 w 6128435"/>
              <a:gd name="connsiteY56-2004" fmla="*/ 2459442 h 6858000"/>
              <a:gd name="connsiteX57-2005" fmla="*/ 5270636 w 6128435"/>
              <a:gd name="connsiteY57-2006" fmla="*/ 2472481 h 6858000"/>
              <a:gd name="connsiteX58-2007" fmla="*/ 5272406 w 6128435"/>
              <a:gd name="connsiteY58-2008" fmla="*/ 2477221 h 6858000"/>
              <a:gd name="connsiteX59-2009" fmla="*/ 5307538 w 6128435"/>
              <a:gd name="connsiteY59-2010" fmla="*/ 2514685 h 6858000"/>
              <a:gd name="connsiteX60-2011" fmla="*/ 5337604 w 6128435"/>
              <a:gd name="connsiteY60-2012" fmla="*/ 2597632 h 6858000"/>
              <a:gd name="connsiteX61-2013" fmla="*/ 5407503 w 6128435"/>
              <a:gd name="connsiteY61-2014" fmla="*/ 2786290 h 6858000"/>
              <a:gd name="connsiteX62-2015" fmla="*/ 5407356 w 6128435"/>
              <a:gd name="connsiteY62-2016" fmla="*/ 2787545 h 6858000"/>
              <a:gd name="connsiteX63-2017" fmla="*/ 5411130 w 6128435"/>
              <a:gd name="connsiteY63-2018" fmla="*/ 2788640 h 6858000"/>
              <a:gd name="connsiteX64-2019" fmla="*/ 5416439 w 6128435"/>
              <a:gd name="connsiteY64-2020" fmla="*/ 2805666 h 6858000"/>
              <a:gd name="connsiteX65-2021" fmla="*/ 5416589 w 6128435"/>
              <a:gd name="connsiteY65-2022" fmla="*/ 2810822 h 6858000"/>
              <a:gd name="connsiteX66-2023" fmla="*/ 5418542 w 6128435"/>
              <a:gd name="connsiteY66-2024" fmla="*/ 2817745 h 6858000"/>
              <a:gd name="connsiteX67-2025" fmla="*/ 5418847 w 6128435"/>
              <a:gd name="connsiteY67-2026" fmla="*/ 2817825 h 6858000"/>
              <a:gd name="connsiteX68-2027" fmla="*/ 5423364 w 6128435"/>
              <a:gd name="connsiteY68-2028" fmla="*/ 2858292 h 6858000"/>
              <a:gd name="connsiteX69-2029" fmla="*/ 5479298 w 6128435"/>
              <a:gd name="connsiteY69-2030" fmla="*/ 2947791 h 6858000"/>
              <a:gd name="connsiteX70-2031" fmla="*/ 5481770 w 6128435"/>
              <a:gd name="connsiteY70-2032" fmla="*/ 2951352 h 6858000"/>
              <a:gd name="connsiteX71-2033" fmla="*/ 5481013 w 6128435"/>
              <a:gd name="connsiteY71-2034" fmla="*/ 2973461 h 6858000"/>
              <a:gd name="connsiteX72-2035" fmla="*/ 5482045 w 6128435"/>
              <a:gd name="connsiteY72-2036" fmla="*/ 2984371 h 6858000"/>
              <a:gd name="connsiteX73-2037" fmla="*/ 5479405 w 6128435"/>
              <a:gd name="connsiteY73-2038" fmla="*/ 2988507 h 6858000"/>
              <a:gd name="connsiteX74-2039" fmla="*/ 5482415 w 6128435"/>
              <a:gd name="connsiteY74-2040" fmla="*/ 3004079 h 6858000"/>
              <a:gd name="connsiteX75-2041" fmla="*/ 5483865 w 6128435"/>
              <a:gd name="connsiteY75-2042" fmla="*/ 3005467 h 6858000"/>
              <a:gd name="connsiteX76-2043" fmla="*/ 5482236 w 6128435"/>
              <a:gd name="connsiteY76-2044" fmla="*/ 3019791 h 6858000"/>
              <a:gd name="connsiteX77-2045" fmla="*/ 5475895 w 6128435"/>
              <a:gd name="connsiteY77-2046" fmla="*/ 3033578 h 6858000"/>
              <a:gd name="connsiteX78-2047" fmla="*/ 5477595 w 6128435"/>
              <a:gd name="connsiteY78-2048" fmla="*/ 3250534 h 6858000"/>
              <a:gd name="connsiteX79-2049" fmla="*/ 5532836 w 6128435"/>
              <a:gd name="connsiteY79-2050" fmla="*/ 3353840 h 6858000"/>
              <a:gd name="connsiteX80-2051" fmla="*/ 5561229 w 6128435"/>
              <a:gd name="connsiteY80-2052" fmla="*/ 3395784 h 6858000"/>
              <a:gd name="connsiteX81-2053" fmla="*/ 5589758 w 6128435"/>
              <a:gd name="connsiteY81-2054" fmla="*/ 3506453 h 6858000"/>
              <a:gd name="connsiteX82-2055" fmla="*/ 5596144 w 6128435"/>
              <a:gd name="connsiteY82-2056" fmla="*/ 3534624 h 6858000"/>
              <a:gd name="connsiteX83-2057" fmla="*/ 5597750 w 6128435"/>
              <a:gd name="connsiteY83-2058" fmla="*/ 3534129 h 6858000"/>
              <a:gd name="connsiteX84-2059" fmla="*/ 5599700 w 6128435"/>
              <a:gd name="connsiteY84-2060" fmla="*/ 3547221 h 6858000"/>
              <a:gd name="connsiteX85-2061" fmla="*/ 5615031 w 6128435"/>
              <a:gd name="connsiteY85-2062" fmla="*/ 3557482 h 6858000"/>
              <a:gd name="connsiteX86-2063" fmla="*/ 5618377 w 6128435"/>
              <a:gd name="connsiteY86-2064" fmla="*/ 3588431 h 6858000"/>
              <a:gd name="connsiteX87-2065" fmla="*/ 5612155 w 6128435"/>
              <a:gd name="connsiteY87-2066" fmla="*/ 3589869 h 6858000"/>
              <a:gd name="connsiteX88-2067" fmla="*/ 5620843 w 6128435"/>
              <a:gd name="connsiteY88-2068" fmla="*/ 3606745 h 6858000"/>
              <a:gd name="connsiteX89-2069" fmla="*/ 5655472 w 6128435"/>
              <a:gd name="connsiteY89-2070" fmla="*/ 3678877 h 6858000"/>
              <a:gd name="connsiteX90-2071" fmla="*/ 5680448 w 6128435"/>
              <a:gd name="connsiteY90-2072" fmla="*/ 3717760 h 6858000"/>
              <a:gd name="connsiteX91-2073" fmla="*/ 5683015 w 6128435"/>
              <a:gd name="connsiteY91-2074" fmla="*/ 3762025 h 6858000"/>
              <a:gd name="connsiteX92-2075" fmla="*/ 5696643 w 6128435"/>
              <a:gd name="connsiteY92-2076" fmla="*/ 3773888 h 6858000"/>
              <a:gd name="connsiteX93-2077" fmla="*/ 5699203 w 6128435"/>
              <a:gd name="connsiteY93-2078" fmla="*/ 3775823 h 6858000"/>
              <a:gd name="connsiteX94-2079" fmla="*/ 5704824 w 6128435"/>
              <a:gd name="connsiteY94-2080" fmla="*/ 3785966 h 6858000"/>
              <a:gd name="connsiteX95-2081" fmla="*/ 5712204 w 6128435"/>
              <a:gd name="connsiteY95-2082" fmla="*/ 3785830 h 6858000"/>
              <a:gd name="connsiteX96-2083" fmla="*/ 5724816 w 6128435"/>
              <a:gd name="connsiteY96-2084" fmla="*/ 3798949 h 6858000"/>
              <a:gd name="connsiteX97-2085" fmla="*/ 5733539 w 6128435"/>
              <a:gd name="connsiteY97-2086" fmla="*/ 3818457 h 6858000"/>
              <a:gd name="connsiteX98-2087" fmla="*/ 5768491 w 6128435"/>
              <a:gd name="connsiteY98-2088" fmla="*/ 3914399 h 6858000"/>
              <a:gd name="connsiteX99-2089" fmla="*/ 5793123 w 6128435"/>
              <a:gd name="connsiteY99-2090" fmla="*/ 3969952 h 6858000"/>
              <a:gd name="connsiteX100-2091" fmla="*/ 5808321 w 6128435"/>
              <a:gd name="connsiteY100-2092" fmla="*/ 3988153 h 6858000"/>
              <a:gd name="connsiteX101-2093" fmla="*/ 5825621 w 6128435"/>
              <a:gd name="connsiteY101-2094" fmla="*/ 4015525 h 6858000"/>
              <a:gd name="connsiteX102-2095" fmla="*/ 5860672 w 6128435"/>
              <a:gd name="connsiteY102-2096" fmla="*/ 4061579 h 6858000"/>
              <a:gd name="connsiteX103-2097" fmla="*/ 5872173 w 6128435"/>
              <a:gd name="connsiteY103-2098" fmla="*/ 4088497 h 6858000"/>
              <a:gd name="connsiteX104-2099" fmla="*/ 5883705 w 6128435"/>
              <a:gd name="connsiteY104-2100" fmla="*/ 4101899 h 6858000"/>
              <a:gd name="connsiteX105-2101" fmla="*/ 5885314 w 6128435"/>
              <a:gd name="connsiteY105-2102" fmla="*/ 4108387 h 6858000"/>
              <a:gd name="connsiteX106-2103" fmla="*/ 5894095 w 6128435"/>
              <a:gd name="connsiteY106-2104" fmla="*/ 4128857 h 6858000"/>
              <a:gd name="connsiteX107-2105" fmla="*/ 5898339 w 6128435"/>
              <a:gd name="connsiteY107-2106" fmla="*/ 4140800 h 6858000"/>
              <a:gd name="connsiteX108-2107" fmla="*/ 5899734 w 6128435"/>
              <a:gd name="connsiteY108-2108" fmla="*/ 4145632 h 6858000"/>
              <a:gd name="connsiteX109-2109" fmla="*/ 5897098 w 6128435"/>
              <a:gd name="connsiteY109-2110" fmla="*/ 4157819 h 6858000"/>
              <a:gd name="connsiteX110-2111" fmla="*/ 5903513 w 6128435"/>
              <a:gd name="connsiteY110-2112" fmla="*/ 4187661 h 6858000"/>
              <a:gd name="connsiteX111-2113" fmla="*/ 5917114 w 6128435"/>
              <a:gd name="connsiteY111-2114" fmla="*/ 4213096 h 6858000"/>
              <a:gd name="connsiteX112-2115" fmla="*/ 5921153 w 6128435"/>
              <a:gd name="connsiteY112-2116" fmla="*/ 4236222 h 6858000"/>
              <a:gd name="connsiteX113-2117" fmla="*/ 5924233 w 6128435"/>
              <a:gd name="connsiteY113-2118" fmla="*/ 4242060 h 6858000"/>
              <a:gd name="connsiteX114-2119" fmla="*/ 5928910 w 6128435"/>
              <a:gd name="connsiteY114-2120" fmla="*/ 4300973 h 6858000"/>
              <a:gd name="connsiteX115-2121" fmla="*/ 5939320 w 6128435"/>
              <a:gd name="connsiteY115-2122" fmla="*/ 4340435 h 6858000"/>
              <a:gd name="connsiteX116-2123" fmla="*/ 5946705 w 6128435"/>
              <a:gd name="connsiteY116-2124" fmla="*/ 4428051 h 6858000"/>
              <a:gd name="connsiteX117-2125" fmla="*/ 5949261 w 6128435"/>
              <a:gd name="connsiteY117-2126" fmla="*/ 4449185 h 6858000"/>
              <a:gd name="connsiteX118-2127" fmla="*/ 5957504 w 6128435"/>
              <a:gd name="connsiteY118-2128" fmla="*/ 4465911 h 6858000"/>
              <a:gd name="connsiteX119-2129" fmla="*/ 5964689 w 6128435"/>
              <a:gd name="connsiteY119-2130" fmla="*/ 4468532 h 6858000"/>
              <a:gd name="connsiteX120-2131" fmla="*/ 5967062 w 6128435"/>
              <a:gd name="connsiteY120-2132" fmla="*/ 4479923 h 6858000"/>
              <a:gd name="connsiteX121-2133" fmla="*/ 5968960 w 6128435"/>
              <a:gd name="connsiteY121-2134" fmla="*/ 4482655 h 6858000"/>
              <a:gd name="connsiteX122-2135" fmla="*/ 5978567 w 6128435"/>
              <a:gd name="connsiteY122-2136" fmla="*/ 4498605 h 6858000"/>
              <a:gd name="connsiteX123-2137" fmla="*/ 5967676 w 6128435"/>
              <a:gd name="connsiteY123-2138" fmla="*/ 4540140 h 6858000"/>
              <a:gd name="connsiteX124-2139" fmla="*/ 5980106 w 6128435"/>
              <a:gd name="connsiteY124-2140" fmla="*/ 4585087 h 6858000"/>
              <a:gd name="connsiteX125-2141" fmla="*/ 5998138 w 6128435"/>
              <a:gd name="connsiteY125-2142" fmla="*/ 4697518 h 6858000"/>
              <a:gd name="connsiteX126-2143" fmla="*/ 6013516 w 6128435"/>
              <a:gd name="connsiteY126-2144" fmla="*/ 4786619 h 6858000"/>
              <a:gd name="connsiteX127-2145" fmla="*/ 6025404 w 6128435"/>
              <a:gd name="connsiteY127-2146" fmla="*/ 4858148 h 6858000"/>
              <a:gd name="connsiteX128-2147" fmla="*/ 6007749 w 6128435"/>
              <a:gd name="connsiteY128-2148" fmla="*/ 4964715 h 6858000"/>
              <a:gd name="connsiteX129-2149" fmla="*/ 6005269 w 6128435"/>
              <a:gd name="connsiteY129-2150" fmla="*/ 5150567 h 6858000"/>
              <a:gd name="connsiteX130-2151" fmla="*/ 6001127 w 6128435"/>
              <a:gd name="connsiteY130-2152" fmla="*/ 5164609 h 6858000"/>
              <a:gd name="connsiteX131-2153" fmla="*/ 5996647 w 6128435"/>
              <a:gd name="connsiteY131-2154" fmla="*/ 5185640 h 6858000"/>
              <a:gd name="connsiteX132-2155" fmla="*/ 5998514 w 6128435"/>
              <a:gd name="connsiteY132-2156" fmla="*/ 5189673 h 6858000"/>
              <a:gd name="connsiteX133-2157" fmla="*/ 5995970 w 6128435"/>
              <a:gd name="connsiteY133-2158" fmla="*/ 5221547 h 6858000"/>
              <a:gd name="connsiteX134-2159" fmla="*/ 5997218 w 6128435"/>
              <a:gd name="connsiteY134-2160" fmla="*/ 5222031 h 6858000"/>
              <a:gd name="connsiteX135-2161" fmla="*/ 6002116 w 6128435"/>
              <a:gd name="connsiteY135-2162" fmla="*/ 5231223 h 6858000"/>
              <a:gd name="connsiteX136-2163" fmla="*/ 6008541 w 6128435"/>
              <a:gd name="connsiteY136-2164" fmla="*/ 5248680 h 6858000"/>
              <a:gd name="connsiteX137-2165" fmla="*/ 6039260 w 6128435"/>
              <a:gd name="connsiteY137-2166" fmla="*/ 5289518 h 6858000"/>
              <a:gd name="connsiteX138-2167" fmla="*/ 6036748 w 6128435"/>
              <a:gd name="connsiteY138-2168" fmla="*/ 5322752 h 6858000"/>
              <a:gd name="connsiteX139-2169" fmla="*/ 6036943 w 6128435"/>
              <a:gd name="connsiteY139-2170" fmla="*/ 5329480 h 6858000"/>
              <a:gd name="connsiteX140-2171" fmla="*/ 6037236 w 6128435"/>
              <a:gd name="connsiteY140-2172" fmla="*/ 5329634 h 6858000"/>
              <a:gd name="connsiteX141-2173" fmla="*/ 6038019 w 6128435"/>
              <a:gd name="connsiteY141-2174" fmla="*/ 5336764 h 6858000"/>
              <a:gd name="connsiteX142-2175" fmla="*/ 6037298 w 6128435"/>
              <a:gd name="connsiteY142-2176" fmla="*/ 5341753 h 6858000"/>
              <a:gd name="connsiteX143-2177" fmla="*/ 6037677 w 6128435"/>
              <a:gd name="connsiteY143-2178" fmla="*/ 5354807 h 6858000"/>
              <a:gd name="connsiteX144-2179" fmla="*/ 6039728 w 6128435"/>
              <a:gd name="connsiteY144-2180" fmla="*/ 5359416 h 6858000"/>
              <a:gd name="connsiteX145-2181" fmla="*/ 6043311 w 6128435"/>
              <a:gd name="connsiteY145-2182" fmla="*/ 5361407 h 6858000"/>
              <a:gd name="connsiteX146-2183" fmla="*/ 6042954 w 6128435"/>
              <a:gd name="connsiteY146-2184" fmla="*/ 5362576 h 6858000"/>
              <a:gd name="connsiteX147-2185" fmla="*/ 6053435 w 6128435"/>
              <a:gd name="connsiteY147-2186" fmla="*/ 5387547 h 6858000"/>
              <a:gd name="connsiteX148-2187" fmla="*/ 6065933 w 6128435"/>
              <a:gd name="connsiteY148-2188" fmla="*/ 5443002 h 6858000"/>
              <a:gd name="connsiteX149-2189" fmla="*/ 6068640 w 6128435"/>
              <a:gd name="connsiteY149-2190" fmla="*/ 5474503 h 6858000"/>
              <a:gd name="connsiteX150-2191" fmla="*/ 6080922 w 6128435"/>
              <a:gd name="connsiteY150-2192" fmla="*/ 5561070 h 6858000"/>
              <a:gd name="connsiteX151-2193" fmla="*/ 6096949 w 6128435"/>
              <a:gd name="connsiteY151-2194" fmla="*/ 5648179 h 6858000"/>
              <a:gd name="connsiteX152-2195" fmla="*/ 6125703 w 6128435"/>
              <a:gd name="connsiteY152-2196" fmla="*/ 5692894 h 6858000"/>
              <a:gd name="connsiteX153-2197" fmla="*/ 6126670 w 6128435"/>
              <a:gd name="connsiteY153-2198" fmla="*/ 5697882 h 6858000"/>
              <a:gd name="connsiteX154-2199" fmla="*/ 6124061 w 6128435"/>
              <a:gd name="connsiteY154-2200" fmla="*/ 5710294 h 6858000"/>
              <a:gd name="connsiteX155-2201" fmla="*/ 6122213 w 6128435"/>
              <a:gd name="connsiteY155-2202" fmla="*/ 5714762 h 6858000"/>
              <a:gd name="connsiteX156-2203" fmla="*/ 6121353 w 6128435"/>
              <a:gd name="connsiteY156-2204" fmla="*/ 5721725 h 6858000"/>
              <a:gd name="connsiteX157-2205" fmla="*/ 6121607 w 6128435"/>
              <a:gd name="connsiteY157-2206" fmla="*/ 5721959 h 6858000"/>
              <a:gd name="connsiteX158-2207" fmla="*/ 6120262 w 6128435"/>
              <a:gd name="connsiteY158-2208" fmla="*/ 5728358 h 6858000"/>
              <a:gd name="connsiteX159-2209" fmla="*/ 6110194 w 6128435"/>
              <a:gd name="connsiteY159-2210" fmla="*/ 5758853 h 6858000"/>
              <a:gd name="connsiteX160-2211" fmla="*/ 6127519 w 6128435"/>
              <a:gd name="connsiteY160-2212" fmla="*/ 5865775 h 6858000"/>
              <a:gd name="connsiteX161-2213" fmla="*/ 6128435 w 6128435"/>
              <a:gd name="connsiteY161-2214" fmla="*/ 5870164 h 6858000"/>
              <a:gd name="connsiteX162-2215" fmla="*/ 6119217 w 6128435"/>
              <a:gd name="connsiteY162-2216" fmla="*/ 5888542 h 6858000"/>
              <a:gd name="connsiteX163-2217" fmla="*/ 6115966 w 6128435"/>
              <a:gd name="connsiteY163-2218" fmla="*/ 5898387 h 6858000"/>
              <a:gd name="connsiteX164-2219" fmla="*/ 6111924 w 6128435"/>
              <a:gd name="connsiteY164-2220" fmla="*/ 5900444 h 6858000"/>
              <a:gd name="connsiteX165-2221" fmla="*/ 6108716 w 6128435"/>
              <a:gd name="connsiteY165-2222" fmla="*/ 5915345 h 6858000"/>
              <a:gd name="connsiteX166-2223" fmla="*/ 6109524 w 6128435"/>
              <a:gd name="connsiteY166-2224" fmla="*/ 5917328 h 6858000"/>
              <a:gd name="connsiteX167-2225" fmla="*/ 6102493 w 6128435"/>
              <a:gd name="connsiteY167-2226" fmla="*/ 5928602 h 6858000"/>
              <a:gd name="connsiteX168-2227" fmla="*/ 6056863 w 6128435"/>
              <a:gd name="connsiteY168-2228" fmla="*/ 6000643 h 6858000"/>
              <a:gd name="connsiteX169-2229" fmla="*/ 6045436 w 6128435"/>
              <a:gd name="connsiteY169-2230" fmla="*/ 6124480 h 6858000"/>
              <a:gd name="connsiteX170-2231" fmla="*/ 6030489 w 6128435"/>
              <a:gd name="connsiteY170-2232" fmla="*/ 6317666 h 6858000"/>
              <a:gd name="connsiteX171-2233" fmla="*/ 6007492 w 6128435"/>
              <a:gd name="connsiteY171-2234" fmla="*/ 6440818 h 6858000"/>
              <a:gd name="connsiteX172-2235" fmla="*/ 6009467 w 6128435"/>
              <a:gd name="connsiteY172-2236" fmla="*/ 6487076 h 6858000"/>
              <a:gd name="connsiteX173-2237" fmla="*/ 5995064 w 6128435"/>
              <a:gd name="connsiteY173-2238" fmla="*/ 6540791 h 6858000"/>
              <a:gd name="connsiteX174-2239" fmla="*/ 5996309 w 6128435"/>
              <a:gd name="connsiteY174-2240" fmla="*/ 6543961 h 6858000"/>
              <a:gd name="connsiteX175-2241" fmla="*/ 5996048 w 6128435"/>
              <a:gd name="connsiteY175-2242" fmla="*/ 6555444 h 6858000"/>
              <a:gd name="connsiteX176-2243" fmla="*/ 6002524 w 6128435"/>
              <a:gd name="connsiteY176-2244" fmla="*/ 6560188 h 6858000"/>
              <a:gd name="connsiteX177-2245" fmla="*/ 6006823 w 6128435"/>
              <a:gd name="connsiteY177-2246" fmla="*/ 6578546 h 6858000"/>
              <a:gd name="connsiteX178-2247" fmla="*/ 6004510 w 6128435"/>
              <a:gd name="connsiteY178-2248" fmla="*/ 6599256 h 6858000"/>
              <a:gd name="connsiteX179-2249" fmla="*/ 5986207 w 6128435"/>
              <a:gd name="connsiteY179-2250" fmla="*/ 6695855 h 6858000"/>
              <a:gd name="connsiteX180-2251" fmla="*/ 5979428 w 6128435"/>
              <a:gd name="connsiteY180-2252" fmla="*/ 6754678 h 6858000"/>
              <a:gd name="connsiteX181-2253" fmla="*/ 5983398 w 6128435"/>
              <a:gd name="connsiteY181-2254" fmla="*/ 6778641 h 6858000"/>
              <a:gd name="connsiteX182-2255" fmla="*/ 5984543 w 6128435"/>
              <a:gd name="connsiteY182-2256" fmla="*/ 6811016 h 6858000"/>
              <a:gd name="connsiteX183-2257" fmla="*/ 5981802 w 6128435"/>
              <a:gd name="connsiteY183-2258" fmla="*/ 6838578 h 6858000"/>
              <a:gd name="connsiteX184-2259" fmla="*/ 5979671 w 6128435"/>
              <a:gd name="connsiteY184-2260" fmla="*/ 6858000 h 6858000"/>
              <a:gd name="connsiteX185-2261" fmla="*/ 0 w 6128435"/>
              <a:gd name="connsiteY185-2262" fmla="*/ 6858000 h 6858000"/>
              <a:gd name="connsiteX186-2263" fmla="*/ 0 w 6128435"/>
              <a:gd name="connsiteY186-2264" fmla="*/ 0 h 6858000"/>
              <a:gd name="connsiteX0-2265" fmla="*/ 0 w 6128435"/>
              <a:gd name="connsiteY0-2266" fmla="*/ 0 h 6858000"/>
              <a:gd name="connsiteX1-2267" fmla="*/ 4965888 w 6128435"/>
              <a:gd name="connsiteY1-2268" fmla="*/ 0 h 6858000"/>
              <a:gd name="connsiteX2-2269" fmla="*/ 4967767 w 6128435"/>
              <a:gd name="connsiteY2-2270" fmla="*/ 7930 h 6858000"/>
              <a:gd name="connsiteX3-2271" fmla="*/ 4979444 w 6128435"/>
              <a:gd name="connsiteY3-2272" fmla="*/ 43921 h 6858000"/>
              <a:gd name="connsiteX4-2273" fmla="*/ 5021173 w 6128435"/>
              <a:gd name="connsiteY4-2274" fmla="*/ 123738 h 6858000"/>
              <a:gd name="connsiteX5-2275" fmla="*/ 5075458 w 6128435"/>
              <a:gd name="connsiteY5-2276" fmla="*/ 264355 h 6858000"/>
              <a:gd name="connsiteX6-2277" fmla="*/ 5081175 w 6128435"/>
              <a:gd name="connsiteY6-2278" fmla="*/ 277448 h 6858000"/>
              <a:gd name="connsiteX7-2279" fmla="*/ 5097011 w 6128435"/>
              <a:gd name="connsiteY7-2280" fmla="*/ 355616 h 6858000"/>
              <a:gd name="connsiteX8-2281" fmla="*/ 5130982 w 6128435"/>
              <a:gd name="connsiteY8-2282" fmla="*/ 412030 h 6858000"/>
              <a:gd name="connsiteX9-2283" fmla="*/ 5153000 w 6128435"/>
              <a:gd name="connsiteY9-2284" fmla="*/ 507134 h 6858000"/>
              <a:gd name="connsiteX10-2285" fmla="*/ 5171282 w 6128435"/>
              <a:gd name="connsiteY10-2286" fmla="*/ 602071 h 6858000"/>
              <a:gd name="connsiteX11-2287" fmla="*/ 5176196 w 6128435"/>
              <a:gd name="connsiteY11-2288" fmla="*/ 636822 h 6858000"/>
              <a:gd name="connsiteX12-2289" fmla="*/ 5201957 w 6128435"/>
              <a:gd name="connsiteY12-2290" fmla="*/ 736835 h 6858000"/>
              <a:gd name="connsiteX13-2291" fmla="*/ 5185452 w 6128435"/>
              <a:gd name="connsiteY13-2292" fmla="*/ 745392 h 6858000"/>
              <a:gd name="connsiteX14-2293" fmla="*/ 5189051 w 6128435"/>
              <a:gd name="connsiteY14-2294" fmla="*/ 782518 h 6858000"/>
              <a:gd name="connsiteX15-2295" fmla="*/ 5210428 w 6128435"/>
              <a:gd name="connsiteY15-2296" fmla="*/ 815772 h 6858000"/>
              <a:gd name="connsiteX16-2297" fmla="*/ 5221088 w 6128435"/>
              <a:gd name="connsiteY16-2298" fmla="*/ 860193 h 6858000"/>
              <a:gd name="connsiteX17-2299" fmla="*/ 5227653 w 6128435"/>
              <a:gd name="connsiteY17-2300" fmla="*/ 886709 h 6858000"/>
              <a:gd name="connsiteX18-2301" fmla="*/ 5230806 w 6128435"/>
              <a:gd name="connsiteY18-2302" fmla="*/ 961354 h 6858000"/>
              <a:gd name="connsiteX19-2303" fmla="*/ 5201018 w 6128435"/>
              <a:gd name="connsiteY19-2304" fmla="*/ 1095027 h 6858000"/>
              <a:gd name="connsiteX20-2305" fmla="*/ 5202153 w 6128435"/>
              <a:gd name="connsiteY20-2306" fmla="*/ 1133224 h 6858000"/>
              <a:gd name="connsiteX21-2307" fmla="*/ 5207370 w 6128435"/>
              <a:gd name="connsiteY21-2308" fmla="*/ 1138097 h 6858000"/>
              <a:gd name="connsiteX22-2309" fmla="*/ 5189234 w 6128435"/>
              <a:gd name="connsiteY22-2310" fmla="*/ 1193495 h 6858000"/>
              <a:gd name="connsiteX23-2311" fmla="*/ 5202769 w 6128435"/>
              <a:gd name="connsiteY23-2312" fmla="*/ 1269450 h 6858000"/>
              <a:gd name="connsiteX24-2313" fmla="*/ 5225968 w 6128435"/>
              <a:gd name="connsiteY24-2314" fmla="*/ 1357994 h 6858000"/>
              <a:gd name="connsiteX25-2315" fmla="*/ 5233819 w 6128435"/>
              <a:gd name="connsiteY25-2316" fmla="*/ 1380922 h 6858000"/>
              <a:gd name="connsiteX26-2317" fmla="*/ 5237226 w 6128435"/>
              <a:gd name="connsiteY26-2318" fmla="*/ 1441327 h 6858000"/>
              <a:gd name="connsiteX27-2319" fmla="*/ 5244434 w 6128435"/>
              <a:gd name="connsiteY27-2320" fmla="*/ 1580810 h 6858000"/>
              <a:gd name="connsiteX28-2321" fmla="*/ 5251453 w 6128435"/>
              <a:gd name="connsiteY28-2322" fmla="*/ 1583934 h 6858000"/>
              <a:gd name="connsiteX29-2323" fmla="*/ 5253136 w 6128435"/>
              <a:gd name="connsiteY29-2324" fmla="*/ 1595457 h 6858000"/>
              <a:gd name="connsiteX30-2325" fmla="*/ 5254863 w 6128435"/>
              <a:gd name="connsiteY30-2326" fmla="*/ 1598311 h 6858000"/>
              <a:gd name="connsiteX31-2327" fmla="*/ 5263491 w 6128435"/>
              <a:gd name="connsiteY31-2328" fmla="*/ 1614889 h 6858000"/>
              <a:gd name="connsiteX32-2329" fmla="*/ 5250095 w 6128435"/>
              <a:gd name="connsiteY32-2330" fmla="*/ 1655519 h 6858000"/>
              <a:gd name="connsiteX33-2331" fmla="*/ 5259788 w 6128435"/>
              <a:gd name="connsiteY33-2332" fmla="*/ 1701198 h 6858000"/>
              <a:gd name="connsiteX34-2333" fmla="*/ 5255696 w 6128435"/>
              <a:gd name="connsiteY34-2334" fmla="*/ 1880842 h 6858000"/>
              <a:gd name="connsiteX35-2335" fmla="*/ 5280947 w 6128435"/>
              <a:gd name="connsiteY35-2336" fmla="*/ 1904438 h 6858000"/>
              <a:gd name="connsiteX36-2337" fmla="*/ 5288486 w 6128435"/>
              <a:gd name="connsiteY36-2338" fmla="*/ 1976575 h 6858000"/>
              <a:gd name="connsiteX37-2339" fmla="*/ 5252592 w 6128435"/>
              <a:gd name="connsiteY37-2340" fmla="*/ 2092210 h 6858000"/>
              <a:gd name="connsiteX38-2341" fmla="*/ 5264303 w 6128435"/>
              <a:gd name="connsiteY38-2342" fmla="*/ 2225157 h 6858000"/>
              <a:gd name="connsiteX39-2343" fmla="*/ 5254949 w 6128435"/>
              <a:gd name="connsiteY39-2344" fmla="*/ 2236160 h 6858000"/>
              <a:gd name="connsiteX40-2345" fmla="*/ 5250104 w 6128435"/>
              <a:gd name="connsiteY40-2346" fmla="*/ 2249166 h 6858000"/>
              <a:gd name="connsiteX41-2347" fmla="*/ 5251214 w 6128435"/>
              <a:gd name="connsiteY41-2348" fmla="*/ 2250944 h 6858000"/>
              <a:gd name="connsiteX42-2349" fmla="*/ 5250644 w 6128435"/>
              <a:gd name="connsiteY42-2350" fmla="*/ 2266619 h 6858000"/>
              <a:gd name="connsiteX43-2351" fmla="*/ 5247111 w 6128435"/>
              <a:gd name="connsiteY43-2352" fmla="*/ 2269679 h 6858000"/>
              <a:gd name="connsiteX44-2353" fmla="*/ 5245653 w 6128435"/>
              <a:gd name="connsiteY44-2354" fmla="*/ 2280317 h 6858000"/>
              <a:gd name="connsiteX45-2355" fmla="*/ 5239901 w 6128435"/>
              <a:gd name="connsiteY45-2356" fmla="*/ 2300961 h 6858000"/>
              <a:gd name="connsiteX46-2357" fmla="*/ 5241522 w 6128435"/>
              <a:gd name="connsiteY46-2358" fmla="*/ 2305114 h 6858000"/>
              <a:gd name="connsiteX47-2359" fmla="*/ 5237050 w 6128435"/>
              <a:gd name="connsiteY47-2360" fmla="*/ 2336703 h 6858000"/>
              <a:gd name="connsiteX48-2361" fmla="*/ 5238267 w 6128435"/>
              <a:gd name="connsiteY48-2362" fmla="*/ 2337277 h 6858000"/>
              <a:gd name="connsiteX49-2363" fmla="*/ 5242602 w 6128435"/>
              <a:gd name="connsiteY49-2364" fmla="*/ 2346782 h 6858000"/>
              <a:gd name="connsiteX50-2365" fmla="*/ 5247963 w 6128435"/>
              <a:gd name="connsiteY50-2366" fmla="*/ 2364638 h 6858000"/>
              <a:gd name="connsiteX51-2367" fmla="*/ 5276175 w 6128435"/>
              <a:gd name="connsiteY51-2368" fmla="*/ 2407515 h 6858000"/>
              <a:gd name="connsiteX52-2369" fmla="*/ 5271650 w 6128435"/>
              <a:gd name="connsiteY52-2370" fmla="*/ 2440467 h 6858000"/>
              <a:gd name="connsiteX53-2371" fmla="*/ 5271438 w 6128435"/>
              <a:gd name="connsiteY53-2372" fmla="*/ 2447186 h 6858000"/>
              <a:gd name="connsiteX54-2373" fmla="*/ 5271722 w 6128435"/>
              <a:gd name="connsiteY54-2374" fmla="*/ 2447359 h 6858000"/>
              <a:gd name="connsiteX55-2375" fmla="*/ 5272069 w 6128435"/>
              <a:gd name="connsiteY55-2376" fmla="*/ 2454523 h 6858000"/>
              <a:gd name="connsiteX56-2377" fmla="*/ 5271049 w 6128435"/>
              <a:gd name="connsiteY56-2378" fmla="*/ 2459442 h 6858000"/>
              <a:gd name="connsiteX57-2379" fmla="*/ 5270636 w 6128435"/>
              <a:gd name="connsiteY57-2380" fmla="*/ 2472481 h 6858000"/>
              <a:gd name="connsiteX58-2381" fmla="*/ 5272406 w 6128435"/>
              <a:gd name="connsiteY58-2382" fmla="*/ 2477221 h 6858000"/>
              <a:gd name="connsiteX59-2383" fmla="*/ 5307538 w 6128435"/>
              <a:gd name="connsiteY59-2384" fmla="*/ 2514685 h 6858000"/>
              <a:gd name="connsiteX60-2385" fmla="*/ 5337604 w 6128435"/>
              <a:gd name="connsiteY60-2386" fmla="*/ 2597632 h 6858000"/>
              <a:gd name="connsiteX61-2387" fmla="*/ 5407503 w 6128435"/>
              <a:gd name="connsiteY61-2388" fmla="*/ 2786290 h 6858000"/>
              <a:gd name="connsiteX62-2389" fmla="*/ 5407356 w 6128435"/>
              <a:gd name="connsiteY62-2390" fmla="*/ 2787545 h 6858000"/>
              <a:gd name="connsiteX63-2391" fmla="*/ 5411130 w 6128435"/>
              <a:gd name="connsiteY63-2392" fmla="*/ 2788640 h 6858000"/>
              <a:gd name="connsiteX64-2393" fmla="*/ 5416439 w 6128435"/>
              <a:gd name="connsiteY64-2394" fmla="*/ 2805666 h 6858000"/>
              <a:gd name="connsiteX65-2395" fmla="*/ 5416589 w 6128435"/>
              <a:gd name="connsiteY65-2396" fmla="*/ 2810822 h 6858000"/>
              <a:gd name="connsiteX66-2397" fmla="*/ 5418542 w 6128435"/>
              <a:gd name="connsiteY66-2398" fmla="*/ 2817745 h 6858000"/>
              <a:gd name="connsiteX67-2399" fmla="*/ 5418847 w 6128435"/>
              <a:gd name="connsiteY67-2400" fmla="*/ 2817825 h 6858000"/>
              <a:gd name="connsiteX68-2401" fmla="*/ 5423364 w 6128435"/>
              <a:gd name="connsiteY68-2402" fmla="*/ 2858292 h 6858000"/>
              <a:gd name="connsiteX69-2403" fmla="*/ 5479298 w 6128435"/>
              <a:gd name="connsiteY69-2404" fmla="*/ 2947791 h 6858000"/>
              <a:gd name="connsiteX70-2405" fmla="*/ 5481770 w 6128435"/>
              <a:gd name="connsiteY70-2406" fmla="*/ 2951352 h 6858000"/>
              <a:gd name="connsiteX71-2407" fmla="*/ 5481013 w 6128435"/>
              <a:gd name="connsiteY71-2408" fmla="*/ 2973461 h 6858000"/>
              <a:gd name="connsiteX72-2409" fmla="*/ 5482045 w 6128435"/>
              <a:gd name="connsiteY72-2410" fmla="*/ 2984371 h 6858000"/>
              <a:gd name="connsiteX73-2411" fmla="*/ 5479405 w 6128435"/>
              <a:gd name="connsiteY73-2412" fmla="*/ 2988507 h 6858000"/>
              <a:gd name="connsiteX74-2413" fmla="*/ 5482415 w 6128435"/>
              <a:gd name="connsiteY74-2414" fmla="*/ 3004079 h 6858000"/>
              <a:gd name="connsiteX75-2415" fmla="*/ 5483865 w 6128435"/>
              <a:gd name="connsiteY75-2416" fmla="*/ 3005467 h 6858000"/>
              <a:gd name="connsiteX76-2417" fmla="*/ 5482236 w 6128435"/>
              <a:gd name="connsiteY76-2418" fmla="*/ 3019791 h 6858000"/>
              <a:gd name="connsiteX77-2419" fmla="*/ 5475895 w 6128435"/>
              <a:gd name="connsiteY77-2420" fmla="*/ 3033578 h 6858000"/>
              <a:gd name="connsiteX78-2421" fmla="*/ 5477595 w 6128435"/>
              <a:gd name="connsiteY78-2422" fmla="*/ 3250534 h 6858000"/>
              <a:gd name="connsiteX79-2423" fmla="*/ 5532836 w 6128435"/>
              <a:gd name="connsiteY79-2424" fmla="*/ 3353840 h 6858000"/>
              <a:gd name="connsiteX80-2425" fmla="*/ 5561229 w 6128435"/>
              <a:gd name="connsiteY80-2426" fmla="*/ 3395784 h 6858000"/>
              <a:gd name="connsiteX81-2427" fmla="*/ 5589758 w 6128435"/>
              <a:gd name="connsiteY81-2428" fmla="*/ 3506453 h 6858000"/>
              <a:gd name="connsiteX82-2429" fmla="*/ 5596144 w 6128435"/>
              <a:gd name="connsiteY82-2430" fmla="*/ 3534624 h 6858000"/>
              <a:gd name="connsiteX83-2431" fmla="*/ 5597750 w 6128435"/>
              <a:gd name="connsiteY83-2432" fmla="*/ 3534129 h 6858000"/>
              <a:gd name="connsiteX84-2433" fmla="*/ 5599700 w 6128435"/>
              <a:gd name="connsiteY84-2434" fmla="*/ 3547221 h 6858000"/>
              <a:gd name="connsiteX85-2435" fmla="*/ 5615031 w 6128435"/>
              <a:gd name="connsiteY85-2436" fmla="*/ 3557482 h 6858000"/>
              <a:gd name="connsiteX86-2437" fmla="*/ 5618377 w 6128435"/>
              <a:gd name="connsiteY86-2438" fmla="*/ 3588431 h 6858000"/>
              <a:gd name="connsiteX87-2439" fmla="*/ 5612155 w 6128435"/>
              <a:gd name="connsiteY87-2440" fmla="*/ 3589869 h 6858000"/>
              <a:gd name="connsiteX88-2441" fmla="*/ 5620843 w 6128435"/>
              <a:gd name="connsiteY88-2442" fmla="*/ 3606745 h 6858000"/>
              <a:gd name="connsiteX89-2443" fmla="*/ 5655472 w 6128435"/>
              <a:gd name="connsiteY89-2444" fmla="*/ 3678877 h 6858000"/>
              <a:gd name="connsiteX90-2445" fmla="*/ 5680448 w 6128435"/>
              <a:gd name="connsiteY90-2446" fmla="*/ 3717760 h 6858000"/>
              <a:gd name="connsiteX91-2447" fmla="*/ 5683015 w 6128435"/>
              <a:gd name="connsiteY91-2448" fmla="*/ 3762025 h 6858000"/>
              <a:gd name="connsiteX92-2449" fmla="*/ 5696643 w 6128435"/>
              <a:gd name="connsiteY92-2450" fmla="*/ 3773888 h 6858000"/>
              <a:gd name="connsiteX93-2451" fmla="*/ 5699203 w 6128435"/>
              <a:gd name="connsiteY93-2452" fmla="*/ 3775823 h 6858000"/>
              <a:gd name="connsiteX94-2453" fmla="*/ 5704824 w 6128435"/>
              <a:gd name="connsiteY94-2454" fmla="*/ 3785966 h 6858000"/>
              <a:gd name="connsiteX95-2455" fmla="*/ 5712204 w 6128435"/>
              <a:gd name="connsiteY95-2456" fmla="*/ 3785830 h 6858000"/>
              <a:gd name="connsiteX96-2457" fmla="*/ 5724816 w 6128435"/>
              <a:gd name="connsiteY96-2458" fmla="*/ 3798949 h 6858000"/>
              <a:gd name="connsiteX97-2459" fmla="*/ 5733539 w 6128435"/>
              <a:gd name="connsiteY97-2460" fmla="*/ 3818457 h 6858000"/>
              <a:gd name="connsiteX98-2461" fmla="*/ 5768491 w 6128435"/>
              <a:gd name="connsiteY98-2462" fmla="*/ 3914399 h 6858000"/>
              <a:gd name="connsiteX99-2463" fmla="*/ 5793123 w 6128435"/>
              <a:gd name="connsiteY99-2464" fmla="*/ 3969952 h 6858000"/>
              <a:gd name="connsiteX100-2465" fmla="*/ 5808321 w 6128435"/>
              <a:gd name="connsiteY100-2466" fmla="*/ 3988153 h 6858000"/>
              <a:gd name="connsiteX101-2467" fmla="*/ 5825621 w 6128435"/>
              <a:gd name="connsiteY101-2468" fmla="*/ 4015525 h 6858000"/>
              <a:gd name="connsiteX102-2469" fmla="*/ 5860672 w 6128435"/>
              <a:gd name="connsiteY102-2470" fmla="*/ 4061579 h 6858000"/>
              <a:gd name="connsiteX103-2471" fmla="*/ 5872173 w 6128435"/>
              <a:gd name="connsiteY103-2472" fmla="*/ 4088497 h 6858000"/>
              <a:gd name="connsiteX104-2473" fmla="*/ 5883705 w 6128435"/>
              <a:gd name="connsiteY104-2474" fmla="*/ 4101899 h 6858000"/>
              <a:gd name="connsiteX105-2475" fmla="*/ 5885314 w 6128435"/>
              <a:gd name="connsiteY105-2476" fmla="*/ 4108387 h 6858000"/>
              <a:gd name="connsiteX106-2477" fmla="*/ 5894095 w 6128435"/>
              <a:gd name="connsiteY106-2478" fmla="*/ 4128857 h 6858000"/>
              <a:gd name="connsiteX107-2479" fmla="*/ 5898339 w 6128435"/>
              <a:gd name="connsiteY107-2480" fmla="*/ 4140800 h 6858000"/>
              <a:gd name="connsiteX108-2481" fmla="*/ 5899734 w 6128435"/>
              <a:gd name="connsiteY108-2482" fmla="*/ 4145632 h 6858000"/>
              <a:gd name="connsiteX109-2483" fmla="*/ 5897098 w 6128435"/>
              <a:gd name="connsiteY109-2484" fmla="*/ 4157819 h 6858000"/>
              <a:gd name="connsiteX110-2485" fmla="*/ 5903513 w 6128435"/>
              <a:gd name="connsiteY110-2486" fmla="*/ 4187661 h 6858000"/>
              <a:gd name="connsiteX111-2487" fmla="*/ 5917114 w 6128435"/>
              <a:gd name="connsiteY111-2488" fmla="*/ 4213096 h 6858000"/>
              <a:gd name="connsiteX112-2489" fmla="*/ 5921153 w 6128435"/>
              <a:gd name="connsiteY112-2490" fmla="*/ 4236222 h 6858000"/>
              <a:gd name="connsiteX113-2491" fmla="*/ 5924233 w 6128435"/>
              <a:gd name="connsiteY113-2492" fmla="*/ 4242060 h 6858000"/>
              <a:gd name="connsiteX114-2493" fmla="*/ 5928910 w 6128435"/>
              <a:gd name="connsiteY114-2494" fmla="*/ 4300973 h 6858000"/>
              <a:gd name="connsiteX115-2495" fmla="*/ 5939320 w 6128435"/>
              <a:gd name="connsiteY115-2496" fmla="*/ 4340435 h 6858000"/>
              <a:gd name="connsiteX116-2497" fmla="*/ 5946705 w 6128435"/>
              <a:gd name="connsiteY116-2498" fmla="*/ 4428051 h 6858000"/>
              <a:gd name="connsiteX117-2499" fmla="*/ 5949261 w 6128435"/>
              <a:gd name="connsiteY117-2500" fmla="*/ 4449185 h 6858000"/>
              <a:gd name="connsiteX118-2501" fmla="*/ 5957504 w 6128435"/>
              <a:gd name="connsiteY118-2502" fmla="*/ 4465911 h 6858000"/>
              <a:gd name="connsiteX119-2503" fmla="*/ 5964689 w 6128435"/>
              <a:gd name="connsiteY119-2504" fmla="*/ 4468532 h 6858000"/>
              <a:gd name="connsiteX120-2505" fmla="*/ 5967062 w 6128435"/>
              <a:gd name="connsiteY120-2506" fmla="*/ 4479923 h 6858000"/>
              <a:gd name="connsiteX121-2507" fmla="*/ 5968960 w 6128435"/>
              <a:gd name="connsiteY121-2508" fmla="*/ 4482655 h 6858000"/>
              <a:gd name="connsiteX122-2509" fmla="*/ 5978567 w 6128435"/>
              <a:gd name="connsiteY122-2510" fmla="*/ 4498605 h 6858000"/>
              <a:gd name="connsiteX123-2511" fmla="*/ 5980106 w 6128435"/>
              <a:gd name="connsiteY123-2512" fmla="*/ 4585087 h 6858000"/>
              <a:gd name="connsiteX124-2513" fmla="*/ 5998138 w 6128435"/>
              <a:gd name="connsiteY124-2514" fmla="*/ 4697518 h 6858000"/>
              <a:gd name="connsiteX125-2515" fmla="*/ 6013516 w 6128435"/>
              <a:gd name="connsiteY125-2516" fmla="*/ 4786619 h 6858000"/>
              <a:gd name="connsiteX126-2517" fmla="*/ 6025404 w 6128435"/>
              <a:gd name="connsiteY126-2518" fmla="*/ 4858148 h 6858000"/>
              <a:gd name="connsiteX127-2519" fmla="*/ 6007749 w 6128435"/>
              <a:gd name="connsiteY127-2520" fmla="*/ 4964715 h 6858000"/>
              <a:gd name="connsiteX128-2521" fmla="*/ 6005269 w 6128435"/>
              <a:gd name="connsiteY128-2522" fmla="*/ 5150567 h 6858000"/>
              <a:gd name="connsiteX129-2523" fmla="*/ 6001127 w 6128435"/>
              <a:gd name="connsiteY129-2524" fmla="*/ 5164609 h 6858000"/>
              <a:gd name="connsiteX130-2525" fmla="*/ 5996647 w 6128435"/>
              <a:gd name="connsiteY130-2526" fmla="*/ 5185640 h 6858000"/>
              <a:gd name="connsiteX131-2527" fmla="*/ 5998514 w 6128435"/>
              <a:gd name="connsiteY131-2528" fmla="*/ 5189673 h 6858000"/>
              <a:gd name="connsiteX132-2529" fmla="*/ 5995970 w 6128435"/>
              <a:gd name="connsiteY132-2530" fmla="*/ 5221547 h 6858000"/>
              <a:gd name="connsiteX133-2531" fmla="*/ 5997218 w 6128435"/>
              <a:gd name="connsiteY133-2532" fmla="*/ 5222031 h 6858000"/>
              <a:gd name="connsiteX134-2533" fmla="*/ 6002116 w 6128435"/>
              <a:gd name="connsiteY134-2534" fmla="*/ 5231223 h 6858000"/>
              <a:gd name="connsiteX135-2535" fmla="*/ 6008541 w 6128435"/>
              <a:gd name="connsiteY135-2536" fmla="*/ 5248680 h 6858000"/>
              <a:gd name="connsiteX136-2537" fmla="*/ 6039260 w 6128435"/>
              <a:gd name="connsiteY136-2538" fmla="*/ 5289518 h 6858000"/>
              <a:gd name="connsiteX137-2539" fmla="*/ 6036748 w 6128435"/>
              <a:gd name="connsiteY137-2540" fmla="*/ 5322752 h 6858000"/>
              <a:gd name="connsiteX138-2541" fmla="*/ 6036943 w 6128435"/>
              <a:gd name="connsiteY138-2542" fmla="*/ 5329480 h 6858000"/>
              <a:gd name="connsiteX139-2543" fmla="*/ 6037236 w 6128435"/>
              <a:gd name="connsiteY139-2544" fmla="*/ 5329634 h 6858000"/>
              <a:gd name="connsiteX140-2545" fmla="*/ 6038019 w 6128435"/>
              <a:gd name="connsiteY140-2546" fmla="*/ 5336764 h 6858000"/>
              <a:gd name="connsiteX141-2547" fmla="*/ 6037298 w 6128435"/>
              <a:gd name="connsiteY141-2548" fmla="*/ 5341753 h 6858000"/>
              <a:gd name="connsiteX142-2549" fmla="*/ 6037677 w 6128435"/>
              <a:gd name="connsiteY142-2550" fmla="*/ 5354807 h 6858000"/>
              <a:gd name="connsiteX143-2551" fmla="*/ 6039728 w 6128435"/>
              <a:gd name="connsiteY143-2552" fmla="*/ 5359416 h 6858000"/>
              <a:gd name="connsiteX144-2553" fmla="*/ 6043311 w 6128435"/>
              <a:gd name="connsiteY144-2554" fmla="*/ 5361407 h 6858000"/>
              <a:gd name="connsiteX145-2555" fmla="*/ 6042954 w 6128435"/>
              <a:gd name="connsiteY145-2556" fmla="*/ 5362576 h 6858000"/>
              <a:gd name="connsiteX146-2557" fmla="*/ 6053435 w 6128435"/>
              <a:gd name="connsiteY146-2558" fmla="*/ 5387547 h 6858000"/>
              <a:gd name="connsiteX147-2559" fmla="*/ 6065933 w 6128435"/>
              <a:gd name="connsiteY147-2560" fmla="*/ 5443002 h 6858000"/>
              <a:gd name="connsiteX148-2561" fmla="*/ 6068640 w 6128435"/>
              <a:gd name="connsiteY148-2562" fmla="*/ 5474503 h 6858000"/>
              <a:gd name="connsiteX149-2563" fmla="*/ 6080922 w 6128435"/>
              <a:gd name="connsiteY149-2564" fmla="*/ 5561070 h 6858000"/>
              <a:gd name="connsiteX150-2565" fmla="*/ 6096949 w 6128435"/>
              <a:gd name="connsiteY150-2566" fmla="*/ 5648179 h 6858000"/>
              <a:gd name="connsiteX151-2567" fmla="*/ 6125703 w 6128435"/>
              <a:gd name="connsiteY151-2568" fmla="*/ 5692894 h 6858000"/>
              <a:gd name="connsiteX152-2569" fmla="*/ 6126670 w 6128435"/>
              <a:gd name="connsiteY152-2570" fmla="*/ 5697882 h 6858000"/>
              <a:gd name="connsiteX153-2571" fmla="*/ 6124061 w 6128435"/>
              <a:gd name="connsiteY153-2572" fmla="*/ 5710294 h 6858000"/>
              <a:gd name="connsiteX154-2573" fmla="*/ 6122213 w 6128435"/>
              <a:gd name="connsiteY154-2574" fmla="*/ 5714762 h 6858000"/>
              <a:gd name="connsiteX155-2575" fmla="*/ 6121353 w 6128435"/>
              <a:gd name="connsiteY155-2576" fmla="*/ 5721725 h 6858000"/>
              <a:gd name="connsiteX156-2577" fmla="*/ 6121607 w 6128435"/>
              <a:gd name="connsiteY156-2578" fmla="*/ 5721959 h 6858000"/>
              <a:gd name="connsiteX157-2579" fmla="*/ 6120262 w 6128435"/>
              <a:gd name="connsiteY157-2580" fmla="*/ 5728358 h 6858000"/>
              <a:gd name="connsiteX158-2581" fmla="*/ 6110194 w 6128435"/>
              <a:gd name="connsiteY158-2582" fmla="*/ 5758853 h 6858000"/>
              <a:gd name="connsiteX159-2583" fmla="*/ 6127519 w 6128435"/>
              <a:gd name="connsiteY159-2584" fmla="*/ 5865775 h 6858000"/>
              <a:gd name="connsiteX160-2585" fmla="*/ 6128435 w 6128435"/>
              <a:gd name="connsiteY160-2586" fmla="*/ 5870164 h 6858000"/>
              <a:gd name="connsiteX161-2587" fmla="*/ 6119217 w 6128435"/>
              <a:gd name="connsiteY161-2588" fmla="*/ 5888542 h 6858000"/>
              <a:gd name="connsiteX162-2589" fmla="*/ 6115966 w 6128435"/>
              <a:gd name="connsiteY162-2590" fmla="*/ 5898387 h 6858000"/>
              <a:gd name="connsiteX163-2591" fmla="*/ 6111924 w 6128435"/>
              <a:gd name="connsiteY163-2592" fmla="*/ 5900444 h 6858000"/>
              <a:gd name="connsiteX164-2593" fmla="*/ 6108716 w 6128435"/>
              <a:gd name="connsiteY164-2594" fmla="*/ 5915345 h 6858000"/>
              <a:gd name="connsiteX165-2595" fmla="*/ 6109524 w 6128435"/>
              <a:gd name="connsiteY165-2596" fmla="*/ 5917328 h 6858000"/>
              <a:gd name="connsiteX166-2597" fmla="*/ 6102493 w 6128435"/>
              <a:gd name="connsiteY166-2598" fmla="*/ 5928602 h 6858000"/>
              <a:gd name="connsiteX167-2599" fmla="*/ 6056863 w 6128435"/>
              <a:gd name="connsiteY167-2600" fmla="*/ 6000643 h 6858000"/>
              <a:gd name="connsiteX168-2601" fmla="*/ 6045436 w 6128435"/>
              <a:gd name="connsiteY168-2602" fmla="*/ 6124480 h 6858000"/>
              <a:gd name="connsiteX169-2603" fmla="*/ 6030489 w 6128435"/>
              <a:gd name="connsiteY169-2604" fmla="*/ 6317666 h 6858000"/>
              <a:gd name="connsiteX170-2605" fmla="*/ 6007492 w 6128435"/>
              <a:gd name="connsiteY170-2606" fmla="*/ 6440818 h 6858000"/>
              <a:gd name="connsiteX171-2607" fmla="*/ 6009467 w 6128435"/>
              <a:gd name="connsiteY171-2608" fmla="*/ 6487076 h 6858000"/>
              <a:gd name="connsiteX172-2609" fmla="*/ 5995064 w 6128435"/>
              <a:gd name="connsiteY172-2610" fmla="*/ 6540791 h 6858000"/>
              <a:gd name="connsiteX173-2611" fmla="*/ 5996309 w 6128435"/>
              <a:gd name="connsiteY173-2612" fmla="*/ 6543961 h 6858000"/>
              <a:gd name="connsiteX174-2613" fmla="*/ 5996048 w 6128435"/>
              <a:gd name="connsiteY174-2614" fmla="*/ 6555444 h 6858000"/>
              <a:gd name="connsiteX175-2615" fmla="*/ 6002524 w 6128435"/>
              <a:gd name="connsiteY175-2616" fmla="*/ 6560188 h 6858000"/>
              <a:gd name="connsiteX176-2617" fmla="*/ 6006823 w 6128435"/>
              <a:gd name="connsiteY176-2618" fmla="*/ 6578546 h 6858000"/>
              <a:gd name="connsiteX177-2619" fmla="*/ 6004510 w 6128435"/>
              <a:gd name="connsiteY177-2620" fmla="*/ 6599256 h 6858000"/>
              <a:gd name="connsiteX178-2621" fmla="*/ 5986207 w 6128435"/>
              <a:gd name="connsiteY178-2622" fmla="*/ 6695855 h 6858000"/>
              <a:gd name="connsiteX179-2623" fmla="*/ 5979428 w 6128435"/>
              <a:gd name="connsiteY179-2624" fmla="*/ 6754678 h 6858000"/>
              <a:gd name="connsiteX180-2625" fmla="*/ 5983398 w 6128435"/>
              <a:gd name="connsiteY180-2626" fmla="*/ 6778641 h 6858000"/>
              <a:gd name="connsiteX181-2627" fmla="*/ 5984543 w 6128435"/>
              <a:gd name="connsiteY181-2628" fmla="*/ 6811016 h 6858000"/>
              <a:gd name="connsiteX182-2629" fmla="*/ 5981802 w 6128435"/>
              <a:gd name="connsiteY182-2630" fmla="*/ 6838578 h 6858000"/>
              <a:gd name="connsiteX183-2631" fmla="*/ 5979671 w 6128435"/>
              <a:gd name="connsiteY183-2632" fmla="*/ 6858000 h 6858000"/>
              <a:gd name="connsiteX184-2633" fmla="*/ 0 w 6128435"/>
              <a:gd name="connsiteY184-2634" fmla="*/ 6858000 h 6858000"/>
              <a:gd name="connsiteX185-2635" fmla="*/ 0 w 6128435"/>
              <a:gd name="connsiteY185-2636" fmla="*/ 0 h 6858000"/>
              <a:gd name="connsiteX0-2637" fmla="*/ 0 w 6128435"/>
              <a:gd name="connsiteY0-2638" fmla="*/ 0 h 6858000"/>
              <a:gd name="connsiteX1-2639" fmla="*/ 4965888 w 6128435"/>
              <a:gd name="connsiteY1-2640" fmla="*/ 0 h 6858000"/>
              <a:gd name="connsiteX2-2641" fmla="*/ 4967767 w 6128435"/>
              <a:gd name="connsiteY2-2642" fmla="*/ 7930 h 6858000"/>
              <a:gd name="connsiteX3-2643" fmla="*/ 4979444 w 6128435"/>
              <a:gd name="connsiteY3-2644" fmla="*/ 43921 h 6858000"/>
              <a:gd name="connsiteX4-2645" fmla="*/ 5021173 w 6128435"/>
              <a:gd name="connsiteY4-2646" fmla="*/ 123738 h 6858000"/>
              <a:gd name="connsiteX5-2647" fmla="*/ 5075458 w 6128435"/>
              <a:gd name="connsiteY5-2648" fmla="*/ 264355 h 6858000"/>
              <a:gd name="connsiteX6-2649" fmla="*/ 5081175 w 6128435"/>
              <a:gd name="connsiteY6-2650" fmla="*/ 277448 h 6858000"/>
              <a:gd name="connsiteX7-2651" fmla="*/ 5097011 w 6128435"/>
              <a:gd name="connsiteY7-2652" fmla="*/ 355616 h 6858000"/>
              <a:gd name="connsiteX8-2653" fmla="*/ 5130982 w 6128435"/>
              <a:gd name="connsiteY8-2654" fmla="*/ 412030 h 6858000"/>
              <a:gd name="connsiteX9-2655" fmla="*/ 5153000 w 6128435"/>
              <a:gd name="connsiteY9-2656" fmla="*/ 507134 h 6858000"/>
              <a:gd name="connsiteX10-2657" fmla="*/ 5171282 w 6128435"/>
              <a:gd name="connsiteY10-2658" fmla="*/ 602071 h 6858000"/>
              <a:gd name="connsiteX11-2659" fmla="*/ 5176196 w 6128435"/>
              <a:gd name="connsiteY11-2660" fmla="*/ 636822 h 6858000"/>
              <a:gd name="connsiteX12-2661" fmla="*/ 5201957 w 6128435"/>
              <a:gd name="connsiteY12-2662" fmla="*/ 736835 h 6858000"/>
              <a:gd name="connsiteX13-2663" fmla="*/ 5185452 w 6128435"/>
              <a:gd name="connsiteY13-2664" fmla="*/ 745392 h 6858000"/>
              <a:gd name="connsiteX14-2665" fmla="*/ 5189051 w 6128435"/>
              <a:gd name="connsiteY14-2666" fmla="*/ 782518 h 6858000"/>
              <a:gd name="connsiteX15-2667" fmla="*/ 5210428 w 6128435"/>
              <a:gd name="connsiteY15-2668" fmla="*/ 815772 h 6858000"/>
              <a:gd name="connsiteX16-2669" fmla="*/ 5221088 w 6128435"/>
              <a:gd name="connsiteY16-2670" fmla="*/ 860193 h 6858000"/>
              <a:gd name="connsiteX17-2671" fmla="*/ 5227653 w 6128435"/>
              <a:gd name="connsiteY17-2672" fmla="*/ 886709 h 6858000"/>
              <a:gd name="connsiteX18-2673" fmla="*/ 5230806 w 6128435"/>
              <a:gd name="connsiteY18-2674" fmla="*/ 961354 h 6858000"/>
              <a:gd name="connsiteX19-2675" fmla="*/ 5201018 w 6128435"/>
              <a:gd name="connsiteY19-2676" fmla="*/ 1095027 h 6858000"/>
              <a:gd name="connsiteX20-2677" fmla="*/ 5202153 w 6128435"/>
              <a:gd name="connsiteY20-2678" fmla="*/ 1133224 h 6858000"/>
              <a:gd name="connsiteX21-2679" fmla="*/ 5207370 w 6128435"/>
              <a:gd name="connsiteY21-2680" fmla="*/ 1138097 h 6858000"/>
              <a:gd name="connsiteX22-2681" fmla="*/ 5189234 w 6128435"/>
              <a:gd name="connsiteY22-2682" fmla="*/ 1193495 h 6858000"/>
              <a:gd name="connsiteX23-2683" fmla="*/ 5202769 w 6128435"/>
              <a:gd name="connsiteY23-2684" fmla="*/ 1269450 h 6858000"/>
              <a:gd name="connsiteX24-2685" fmla="*/ 5225968 w 6128435"/>
              <a:gd name="connsiteY24-2686" fmla="*/ 1357994 h 6858000"/>
              <a:gd name="connsiteX25-2687" fmla="*/ 5233819 w 6128435"/>
              <a:gd name="connsiteY25-2688" fmla="*/ 1380922 h 6858000"/>
              <a:gd name="connsiteX26-2689" fmla="*/ 5237226 w 6128435"/>
              <a:gd name="connsiteY26-2690" fmla="*/ 1441327 h 6858000"/>
              <a:gd name="connsiteX27-2691" fmla="*/ 5244434 w 6128435"/>
              <a:gd name="connsiteY27-2692" fmla="*/ 1580810 h 6858000"/>
              <a:gd name="connsiteX28-2693" fmla="*/ 5251453 w 6128435"/>
              <a:gd name="connsiteY28-2694" fmla="*/ 1583934 h 6858000"/>
              <a:gd name="connsiteX29-2695" fmla="*/ 5253136 w 6128435"/>
              <a:gd name="connsiteY29-2696" fmla="*/ 1595457 h 6858000"/>
              <a:gd name="connsiteX30-2697" fmla="*/ 5254863 w 6128435"/>
              <a:gd name="connsiteY30-2698" fmla="*/ 1598311 h 6858000"/>
              <a:gd name="connsiteX31-2699" fmla="*/ 5263491 w 6128435"/>
              <a:gd name="connsiteY31-2700" fmla="*/ 1614889 h 6858000"/>
              <a:gd name="connsiteX32-2701" fmla="*/ 5250095 w 6128435"/>
              <a:gd name="connsiteY32-2702" fmla="*/ 1655519 h 6858000"/>
              <a:gd name="connsiteX33-2703" fmla="*/ 5259788 w 6128435"/>
              <a:gd name="connsiteY33-2704" fmla="*/ 1701198 h 6858000"/>
              <a:gd name="connsiteX34-2705" fmla="*/ 5255696 w 6128435"/>
              <a:gd name="connsiteY34-2706" fmla="*/ 1880842 h 6858000"/>
              <a:gd name="connsiteX35-2707" fmla="*/ 5280947 w 6128435"/>
              <a:gd name="connsiteY35-2708" fmla="*/ 1904438 h 6858000"/>
              <a:gd name="connsiteX36-2709" fmla="*/ 5252592 w 6128435"/>
              <a:gd name="connsiteY36-2710" fmla="*/ 2092210 h 6858000"/>
              <a:gd name="connsiteX37-2711" fmla="*/ 5264303 w 6128435"/>
              <a:gd name="connsiteY37-2712" fmla="*/ 2225157 h 6858000"/>
              <a:gd name="connsiteX38-2713" fmla="*/ 5254949 w 6128435"/>
              <a:gd name="connsiteY38-2714" fmla="*/ 2236160 h 6858000"/>
              <a:gd name="connsiteX39-2715" fmla="*/ 5250104 w 6128435"/>
              <a:gd name="connsiteY39-2716" fmla="*/ 2249166 h 6858000"/>
              <a:gd name="connsiteX40-2717" fmla="*/ 5251214 w 6128435"/>
              <a:gd name="connsiteY40-2718" fmla="*/ 2250944 h 6858000"/>
              <a:gd name="connsiteX41-2719" fmla="*/ 5250644 w 6128435"/>
              <a:gd name="connsiteY41-2720" fmla="*/ 2266619 h 6858000"/>
              <a:gd name="connsiteX42-2721" fmla="*/ 5247111 w 6128435"/>
              <a:gd name="connsiteY42-2722" fmla="*/ 2269679 h 6858000"/>
              <a:gd name="connsiteX43-2723" fmla="*/ 5245653 w 6128435"/>
              <a:gd name="connsiteY43-2724" fmla="*/ 2280317 h 6858000"/>
              <a:gd name="connsiteX44-2725" fmla="*/ 5239901 w 6128435"/>
              <a:gd name="connsiteY44-2726" fmla="*/ 2300961 h 6858000"/>
              <a:gd name="connsiteX45-2727" fmla="*/ 5241522 w 6128435"/>
              <a:gd name="connsiteY45-2728" fmla="*/ 2305114 h 6858000"/>
              <a:gd name="connsiteX46-2729" fmla="*/ 5237050 w 6128435"/>
              <a:gd name="connsiteY46-2730" fmla="*/ 2336703 h 6858000"/>
              <a:gd name="connsiteX47-2731" fmla="*/ 5238267 w 6128435"/>
              <a:gd name="connsiteY47-2732" fmla="*/ 2337277 h 6858000"/>
              <a:gd name="connsiteX48-2733" fmla="*/ 5242602 w 6128435"/>
              <a:gd name="connsiteY48-2734" fmla="*/ 2346782 h 6858000"/>
              <a:gd name="connsiteX49-2735" fmla="*/ 5247963 w 6128435"/>
              <a:gd name="connsiteY49-2736" fmla="*/ 2364638 h 6858000"/>
              <a:gd name="connsiteX50-2737" fmla="*/ 5276175 w 6128435"/>
              <a:gd name="connsiteY50-2738" fmla="*/ 2407515 h 6858000"/>
              <a:gd name="connsiteX51-2739" fmla="*/ 5271650 w 6128435"/>
              <a:gd name="connsiteY51-2740" fmla="*/ 2440467 h 6858000"/>
              <a:gd name="connsiteX52-2741" fmla="*/ 5271438 w 6128435"/>
              <a:gd name="connsiteY52-2742" fmla="*/ 2447186 h 6858000"/>
              <a:gd name="connsiteX53-2743" fmla="*/ 5271722 w 6128435"/>
              <a:gd name="connsiteY53-2744" fmla="*/ 2447359 h 6858000"/>
              <a:gd name="connsiteX54-2745" fmla="*/ 5272069 w 6128435"/>
              <a:gd name="connsiteY54-2746" fmla="*/ 2454523 h 6858000"/>
              <a:gd name="connsiteX55-2747" fmla="*/ 5271049 w 6128435"/>
              <a:gd name="connsiteY55-2748" fmla="*/ 2459442 h 6858000"/>
              <a:gd name="connsiteX56-2749" fmla="*/ 5270636 w 6128435"/>
              <a:gd name="connsiteY56-2750" fmla="*/ 2472481 h 6858000"/>
              <a:gd name="connsiteX57-2751" fmla="*/ 5272406 w 6128435"/>
              <a:gd name="connsiteY57-2752" fmla="*/ 2477221 h 6858000"/>
              <a:gd name="connsiteX58-2753" fmla="*/ 5307538 w 6128435"/>
              <a:gd name="connsiteY58-2754" fmla="*/ 2514685 h 6858000"/>
              <a:gd name="connsiteX59-2755" fmla="*/ 5337604 w 6128435"/>
              <a:gd name="connsiteY59-2756" fmla="*/ 2597632 h 6858000"/>
              <a:gd name="connsiteX60-2757" fmla="*/ 5407503 w 6128435"/>
              <a:gd name="connsiteY60-2758" fmla="*/ 2786290 h 6858000"/>
              <a:gd name="connsiteX61-2759" fmla="*/ 5407356 w 6128435"/>
              <a:gd name="connsiteY61-2760" fmla="*/ 2787545 h 6858000"/>
              <a:gd name="connsiteX62-2761" fmla="*/ 5411130 w 6128435"/>
              <a:gd name="connsiteY62-2762" fmla="*/ 2788640 h 6858000"/>
              <a:gd name="connsiteX63-2763" fmla="*/ 5416439 w 6128435"/>
              <a:gd name="connsiteY63-2764" fmla="*/ 2805666 h 6858000"/>
              <a:gd name="connsiteX64-2765" fmla="*/ 5416589 w 6128435"/>
              <a:gd name="connsiteY64-2766" fmla="*/ 2810822 h 6858000"/>
              <a:gd name="connsiteX65-2767" fmla="*/ 5418542 w 6128435"/>
              <a:gd name="connsiteY65-2768" fmla="*/ 2817745 h 6858000"/>
              <a:gd name="connsiteX66-2769" fmla="*/ 5418847 w 6128435"/>
              <a:gd name="connsiteY66-2770" fmla="*/ 2817825 h 6858000"/>
              <a:gd name="connsiteX67-2771" fmla="*/ 5423364 w 6128435"/>
              <a:gd name="connsiteY67-2772" fmla="*/ 2858292 h 6858000"/>
              <a:gd name="connsiteX68-2773" fmla="*/ 5479298 w 6128435"/>
              <a:gd name="connsiteY68-2774" fmla="*/ 2947791 h 6858000"/>
              <a:gd name="connsiteX69-2775" fmla="*/ 5481770 w 6128435"/>
              <a:gd name="connsiteY69-2776" fmla="*/ 2951352 h 6858000"/>
              <a:gd name="connsiteX70-2777" fmla="*/ 5481013 w 6128435"/>
              <a:gd name="connsiteY70-2778" fmla="*/ 2973461 h 6858000"/>
              <a:gd name="connsiteX71-2779" fmla="*/ 5482045 w 6128435"/>
              <a:gd name="connsiteY71-2780" fmla="*/ 2984371 h 6858000"/>
              <a:gd name="connsiteX72-2781" fmla="*/ 5479405 w 6128435"/>
              <a:gd name="connsiteY72-2782" fmla="*/ 2988507 h 6858000"/>
              <a:gd name="connsiteX73-2783" fmla="*/ 5482415 w 6128435"/>
              <a:gd name="connsiteY73-2784" fmla="*/ 3004079 h 6858000"/>
              <a:gd name="connsiteX74-2785" fmla="*/ 5483865 w 6128435"/>
              <a:gd name="connsiteY74-2786" fmla="*/ 3005467 h 6858000"/>
              <a:gd name="connsiteX75-2787" fmla="*/ 5482236 w 6128435"/>
              <a:gd name="connsiteY75-2788" fmla="*/ 3019791 h 6858000"/>
              <a:gd name="connsiteX76-2789" fmla="*/ 5475895 w 6128435"/>
              <a:gd name="connsiteY76-2790" fmla="*/ 3033578 h 6858000"/>
              <a:gd name="connsiteX77-2791" fmla="*/ 5477595 w 6128435"/>
              <a:gd name="connsiteY77-2792" fmla="*/ 3250534 h 6858000"/>
              <a:gd name="connsiteX78-2793" fmla="*/ 5532836 w 6128435"/>
              <a:gd name="connsiteY78-2794" fmla="*/ 3353840 h 6858000"/>
              <a:gd name="connsiteX79-2795" fmla="*/ 5561229 w 6128435"/>
              <a:gd name="connsiteY79-2796" fmla="*/ 3395784 h 6858000"/>
              <a:gd name="connsiteX80-2797" fmla="*/ 5589758 w 6128435"/>
              <a:gd name="connsiteY80-2798" fmla="*/ 3506453 h 6858000"/>
              <a:gd name="connsiteX81-2799" fmla="*/ 5596144 w 6128435"/>
              <a:gd name="connsiteY81-2800" fmla="*/ 3534624 h 6858000"/>
              <a:gd name="connsiteX82-2801" fmla="*/ 5597750 w 6128435"/>
              <a:gd name="connsiteY82-2802" fmla="*/ 3534129 h 6858000"/>
              <a:gd name="connsiteX83-2803" fmla="*/ 5599700 w 6128435"/>
              <a:gd name="connsiteY83-2804" fmla="*/ 3547221 h 6858000"/>
              <a:gd name="connsiteX84-2805" fmla="*/ 5615031 w 6128435"/>
              <a:gd name="connsiteY84-2806" fmla="*/ 3557482 h 6858000"/>
              <a:gd name="connsiteX85-2807" fmla="*/ 5618377 w 6128435"/>
              <a:gd name="connsiteY85-2808" fmla="*/ 3588431 h 6858000"/>
              <a:gd name="connsiteX86-2809" fmla="*/ 5612155 w 6128435"/>
              <a:gd name="connsiteY86-2810" fmla="*/ 3589869 h 6858000"/>
              <a:gd name="connsiteX87-2811" fmla="*/ 5620843 w 6128435"/>
              <a:gd name="connsiteY87-2812" fmla="*/ 3606745 h 6858000"/>
              <a:gd name="connsiteX88-2813" fmla="*/ 5655472 w 6128435"/>
              <a:gd name="connsiteY88-2814" fmla="*/ 3678877 h 6858000"/>
              <a:gd name="connsiteX89-2815" fmla="*/ 5680448 w 6128435"/>
              <a:gd name="connsiteY89-2816" fmla="*/ 3717760 h 6858000"/>
              <a:gd name="connsiteX90-2817" fmla="*/ 5683015 w 6128435"/>
              <a:gd name="connsiteY90-2818" fmla="*/ 3762025 h 6858000"/>
              <a:gd name="connsiteX91-2819" fmla="*/ 5696643 w 6128435"/>
              <a:gd name="connsiteY91-2820" fmla="*/ 3773888 h 6858000"/>
              <a:gd name="connsiteX92-2821" fmla="*/ 5699203 w 6128435"/>
              <a:gd name="connsiteY92-2822" fmla="*/ 3775823 h 6858000"/>
              <a:gd name="connsiteX93-2823" fmla="*/ 5704824 w 6128435"/>
              <a:gd name="connsiteY93-2824" fmla="*/ 3785966 h 6858000"/>
              <a:gd name="connsiteX94-2825" fmla="*/ 5712204 w 6128435"/>
              <a:gd name="connsiteY94-2826" fmla="*/ 3785830 h 6858000"/>
              <a:gd name="connsiteX95-2827" fmla="*/ 5724816 w 6128435"/>
              <a:gd name="connsiteY95-2828" fmla="*/ 3798949 h 6858000"/>
              <a:gd name="connsiteX96-2829" fmla="*/ 5733539 w 6128435"/>
              <a:gd name="connsiteY96-2830" fmla="*/ 3818457 h 6858000"/>
              <a:gd name="connsiteX97-2831" fmla="*/ 5768491 w 6128435"/>
              <a:gd name="connsiteY97-2832" fmla="*/ 3914399 h 6858000"/>
              <a:gd name="connsiteX98-2833" fmla="*/ 5793123 w 6128435"/>
              <a:gd name="connsiteY98-2834" fmla="*/ 3969952 h 6858000"/>
              <a:gd name="connsiteX99-2835" fmla="*/ 5808321 w 6128435"/>
              <a:gd name="connsiteY99-2836" fmla="*/ 3988153 h 6858000"/>
              <a:gd name="connsiteX100-2837" fmla="*/ 5825621 w 6128435"/>
              <a:gd name="connsiteY100-2838" fmla="*/ 4015525 h 6858000"/>
              <a:gd name="connsiteX101-2839" fmla="*/ 5860672 w 6128435"/>
              <a:gd name="connsiteY101-2840" fmla="*/ 4061579 h 6858000"/>
              <a:gd name="connsiteX102-2841" fmla="*/ 5872173 w 6128435"/>
              <a:gd name="connsiteY102-2842" fmla="*/ 4088497 h 6858000"/>
              <a:gd name="connsiteX103-2843" fmla="*/ 5883705 w 6128435"/>
              <a:gd name="connsiteY103-2844" fmla="*/ 4101899 h 6858000"/>
              <a:gd name="connsiteX104-2845" fmla="*/ 5885314 w 6128435"/>
              <a:gd name="connsiteY104-2846" fmla="*/ 4108387 h 6858000"/>
              <a:gd name="connsiteX105-2847" fmla="*/ 5894095 w 6128435"/>
              <a:gd name="connsiteY105-2848" fmla="*/ 4128857 h 6858000"/>
              <a:gd name="connsiteX106-2849" fmla="*/ 5898339 w 6128435"/>
              <a:gd name="connsiteY106-2850" fmla="*/ 4140800 h 6858000"/>
              <a:gd name="connsiteX107-2851" fmla="*/ 5899734 w 6128435"/>
              <a:gd name="connsiteY107-2852" fmla="*/ 4145632 h 6858000"/>
              <a:gd name="connsiteX108-2853" fmla="*/ 5897098 w 6128435"/>
              <a:gd name="connsiteY108-2854" fmla="*/ 4157819 h 6858000"/>
              <a:gd name="connsiteX109-2855" fmla="*/ 5903513 w 6128435"/>
              <a:gd name="connsiteY109-2856" fmla="*/ 4187661 h 6858000"/>
              <a:gd name="connsiteX110-2857" fmla="*/ 5917114 w 6128435"/>
              <a:gd name="connsiteY110-2858" fmla="*/ 4213096 h 6858000"/>
              <a:gd name="connsiteX111-2859" fmla="*/ 5921153 w 6128435"/>
              <a:gd name="connsiteY111-2860" fmla="*/ 4236222 h 6858000"/>
              <a:gd name="connsiteX112-2861" fmla="*/ 5924233 w 6128435"/>
              <a:gd name="connsiteY112-2862" fmla="*/ 4242060 h 6858000"/>
              <a:gd name="connsiteX113-2863" fmla="*/ 5928910 w 6128435"/>
              <a:gd name="connsiteY113-2864" fmla="*/ 4300973 h 6858000"/>
              <a:gd name="connsiteX114-2865" fmla="*/ 5939320 w 6128435"/>
              <a:gd name="connsiteY114-2866" fmla="*/ 4340435 h 6858000"/>
              <a:gd name="connsiteX115-2867" fmla="*/ 5946705 w 6128435"/>
              <a:gd name="connsiteY115-2868" fmla="*/ 4428051 h 6858000"/>
              <a:gd name="connsiteX116-2869" fmla="*/ 5949261 w 6128435"/>
              <a:gd name="connsiteY116-2870" fmla="*/ 4449185 h 6858000"/>
              <a:gd name="connsiteX117-2871" fmla="*/ 5957504 w 6128435"/>
              <a:gd name="connsiteY117-2872" fmla="*/ 4465911 h 6858000"/>
              <a:gd name="connsiteX118-2873" fmla="*/ 5964689 w 6128435"/>
              <a:gd name="connsiteY118-2874" fmla="*/ 4468532 h 6858000"/>
              <a:gd name="connsiteX119-2875" fmla="*/ 5967062 w 6128435"/>
              <a:gd name="connsiteY119-2876" fmla="*/ 4479923 h 6858000"/>
              <a:gd name="connsiteX120-2877" fmla="*/ 5968960 w 6128435"/>
              <a:gd name="connsiteY120-2878" fmla="*/ 4482655 h 6858000"/>
              <a:gd name="connsiteX121-2879" fmla="*/ 5978567 w 6128435"/>
              <a:gd name="connsiteY121-2880" fmla="*/ 4498605 h 6858000"/>
              <a:gd name="connsiteX122-2881" fmla="*/ 5980106 w 6128435"/>
              <a:gd name="connsiteY122-2882" fmla="*/ 4585087 h 6858000"/>
              <a:gd name="connsiteX123-2883" fmla="*/ 5998138 w 6128435"/>
              <a:gd name="connsiteY123-2884" fmla="*/ 4697518 h 6858000"/>
              <a:gd name="connsiteX124-2885" fmla="*/ 6013516 w 6128435"/>
              <a:gd name="connsiteY124-2886" fmla="*/ 4786619 h 6858000"/>
              <a:gd name="connsiteX125-2887" fmla="*/ 6025404 w 6128435"/>
              <a:gd name="connsiteY125-2888" fmla="*/ 4858148 h 6858000"/>
              <a:gd name="connsiteX126-2889" fmla="*/ 6007749 w 6128435"/>
              <a:gd name="connsiteY126-2890" fmla="*/ 4964715 h 6858000"/>
              <a:gd name="connsiteX127-2891" fmla="*/ 6005269 w 6128435"/>
              <a:gd name="connsiteY127-2892" fmla="*/ 5150567 h 6858000"/>
              <a:gd name="connsiteX128-2893" fmla="*/ 6001127 w 6128435"/>
              <a:gd name="connsiteY128-2894" fmla="*/ 5164609 h 6858000"/>
              <a:gd name="connsiteX129-2895" fmla="*/ 5996647 w 6128435"/>
              <a:gd name="connsiteY129-2896" fmla="*/ 5185640 h 6858000"/>
              <a:gd name="connsiteX130-2897" fmla="*/ 5998514 w 6128435"/>
              <a:gd name="connsiteY130-2898" fmla="*/ 5189673 h 6858000"/>
              <a:gd name="connsiteX131-2899" fmla="*/ 5995970 w 6128435"/>
              <a:gd name="connsiteY131-2900" fmla="*/ 5221547 h 6858000"/>
              <a:gd name="connsiteX132-2901" fmla="*/ 5997218 w 6128435"/>
              <a:gd name="connsiteY132-2902" fmla="*/ 5222031 h 6858000"/>
              <a:gd name="connsiteX133-2903" fmla="*/ 6002116 w 6128435"/>
              <a:gd name="connsiteY133-2904" fmla="*/ 5231223 h 6858000"/>
              <a:gd name="connsiteX134-2905" fmla="*/ 6008541 w 6128435"/>
              <a:gd name="connsiteY134-2906" fmla="*/ 5248680 h 6858000"/>
              <a:gd name="connsiteX135-2907" fmla="*/ 6039260 w 6128435"/>
              <a:gd name="connsiteY135-2908" fmla="*/ 5289518 h 6858000"/>
              <a:gd name="connsiteX136-2909" fmla="*/ 6036748 w 6128435"/>
              <a:gd name="connsiteY136-2910" fmla="*/ 5322752 h 6858000"/>
              <a:gd name="connsiteX137-2911" fmla="*/ 6036943 w 6128435"/>
              <a:gd name="connsiteY137-2912" fmla="*/ 5329480 h 6858000"/>
              <a:gd name="connsiteX138-2913" fmla="*/ 6037236 w 6128435"/>
              <a:gd name="connsiteY138-2914" fmla="*/ 5329634 h 6858000"/>
              <a:gd name="connsiteX139-2915" fmla="*/ 6038019 w 6128435"/>
              <a:gd name="connsiteY139-2916" fmla="*/ 5336764 h 6858000"/>
              <a:gd name="connsiteX140-2917" fmla="*/ 6037298 w 6128435"/>
              <a:gd name="connsiteY140-2918" fmla="*/ 5341753 h 6858000"/>
              <a:gd name="connsiteX141-2919" fmla="*/ 6037677 w 6128435"/>
              <a:gd name="connsiteY141-2920" fmla="*/ 5354807 h 6858000"/>
              <a:gd name="connsiteX142-2921" fmla="*/ 6039728 w 6128435"/>
              <a:gd name="connsiteY142-2922" fmla="*/ 5359416 h 6858000"/>
              <a:gd name="connsiteX143-2923" fmla="*/ 6043311 w 6128435"/>
              <a:gd name="connsiteY143-2924" fmla="*/ 5361407 h 6858000"/>
              <a:gd name="connsiteX144-2925" fmla="*/ 6042954 w 6128435"/>
              <a:gd name="connsiteY144-2926" fmla="*/ 5362576 h 6858000"/>
              <a:gd name="connsiteX145-2927" fmla="*/ 6053435 w 6128435"/>
              <a:gd name="connsiteY145-2928" fmla="*/ 5387547 h 6858000"/>
              <a:gd name="connsiteX146-2929" fmla="*/ 6065933 w 6128435"/>
              <a:gd name="connsiteY146-2930" fmla="*/ 5443002 h 6858000"/>
              <a:gd name="connsiteX147-2931" fmla="*/ 6068640 w 6128435"/>
              <a:gd name="connsiteY147-2932" fmla="*/ 5474503 h 6858000"/>
              <a:gd name="connsiteX148-2933" fmla="*/ 6080922 w 6128435"/>
              <a:gd name="connsiteY148-2934" fmla="*/ 5561070 h 6858000"/>
              <a:gd name="connsiteX149-2935" fmla="*/ 6096949 w 6128435"/>
              <a:gd name="connsiteY149-2936" fmla="*/ 5648179 h 6858000"/>
              <a:gd name="connsiteX150-2937" fmla="*/ 6125703 w 6128435"/>
              <a:gd name="connsiteY150-2938" fmla="*/ 5692894 h 6858000"/>
              <a:gd name="connsiteX151-2939" fmla="*/ 6126670 w 6128435"/>
              <a:gd name="connsiteY151-2940" fmla="*/ 5697882 h 6858000"/>
              <a:gd name="connsiteX152-2941" fmla="*/ 6124061 w 6128435"/>
              <a:gd name="connsiteY152-2942" fmla="*/ 5710294 h 6858000"/>
              <a:gd name="connsiteX153-2943" fmla="*/ 6122213 w 6128435"/>
              <a:gd name="connsiteY153-2944" fmla="*/ 5714762 h 6858000"/>
              <a:gd name="connsiteX154-2945" fmla="*/ 6121353 w 6128435"/>
              <a:gd name="connsiteY154-2946" fmla="*/ 5721725 h 6858000"/>
              <a:gd name="connsiteX155-2947" fmla="*/ 6121607 w 6128435"/>
              <a:gd name="connsiteY155-2948" fmla="*/ 5721959 h 6858000"/>
              <a:gd name="connsiteX156-2949" fmla="*/ 6120262 w 6128435"/>
              <a:gd name="connsiteY156-2950" fmla="*/ 5728358 h 6858000"/>
              <a:gd name="connsiteX157-2951" fmla="*/ 6110194 w 6128435"/>
              <a:gd name="connsiteY157-2952" fmla="*/ 5758853 h 6858000"/>
              <a:gd name="connsiteX158-2953" fmla="*/ 6127519 w 6128435"/>
              <a:gd name="connsiteY158-2954" fmla="*/ 5865775 h 6858000"/>
              <a:gd name="connsiteX159-2955" fmla="*/ 6128435 w 6128435"/>
              <a:gd name="connsiteY159-2956" fmla="*/ 5870164 h 6858000"/>
              <a:gd name="connsiteX160-2957" fmla="*/ 6119217 w 6128435"/>
              <a:gd name="connsiteY160-2958" fmla="*/ 5888542 h 6858000"/>
              <a:gd name="connsiteX161-2959" fmla="*/ 6115966 w 6128435"/>
              <a:gd name="connsiteY161-2960" fmla="*/ 5898387 h 6858000"/>
              <a:gd name="connsiteX162-2961" fmla="*/ 6111924 w 6128435"/>
              <a:gd name="connsiteY162-2962" fmla="*/ 5900444 h 6858000"/>
              <a:gd name="connsiteX163-2963" fmla="*/ 6108716 w 6128435"/>
              <a:gd name="connsiteY163-2964" fmla="*/ 5915345 h 6858000"/>
              <a:gd name="connsiteX164-2965" fmla="*/ 6109524 w 6128435"/>
              <a:gd name="connsiteY164-2966" fmla="*/ 5917328 h 6858000"/>
              <a:gd name="connsiteX165-2967" fmla="*/ 6102493 w 6128435"/>
              <a:gd name="connsiteY165-2968" fmla="*/ 5928602 h 6858000"/>
              <a:gd name="connsiteX166-2969" fmla="*/ 6056863 w 6128435"/>
              <a:gd name="connsiteY166-2970" fmla="*/ 6000643 h 6858000"/>
              <a:gd name="connsiteX167-2971" fmla="*/ 6045436 w 6128435"/>
              <a:gd name="connsiteY167-2972" fmla="*/ 6124480 h 6858000"/>
              <a:gd name="connsiteX168-2973" fmla="*/ 6030489 w 6128435"/>
              <a:gd name="connsiteY168-2974" fmla="*/ 6317666 h 6858000"/>
              <a:gd name="connsiteX169-2975" fmla="*/ 6007492 w 6128435"/>
              <a:gd name="connsiteY169-2976" fmla="*/ 6440818 h 6858000"/>
              <a:gd name="connsiteX170-2977" fmla="*/ 6009467 w 6128435"/>
              <a:gd name="connsiteY170-2978" fmla="*/ 6487076 h 6858000"/>
              <a:gd name="connsiteX171-2979" fmla="*/ 5995064 w 6128435"/>
              <a:gd name="connsiteY171-2980" fmla="*/ 6540791 h 6858000"/>
              <a:gd name="connsiteX172-2981" fmla="*/ 5996309 w 6128435"/>
              <a:gd name="connsiteY172-2982" fmla="*/ 6543961 h 6858000"/>
              <a:gd name="connsiteX173-2983" fmla="*/ 5996048 w 6128435"/>
              <a:gd name="connsiteY173-2984" fmla="*/ 6555444 h 6858000"/>
              <a:gd name="connsiteX174-2985" fmla="*/ 6002524 w 6128435"/>
              <a:gd name="connsiteY174-2986" fmla="*/ 6560188 h 6858000"/>
              <a:gd name="connsiteX175-2987" fmla="*/ 6006823 w 6128435"/>
              <a:gd name="connsiteY175-2988" fmla="*/ 6578546 h 6858000"/>
              <a:gd name="connsiteX176-2989" fmla="*/ 6004510 w 6128435"/>
              <a:gd name="connsiteY176-2990" fmla="*/ 6599256 h 6858000"/>
              <a:gd name="connsiteX177-2991" fmla="*/ 5986207 w 6128435"/>
              <a:gd name="connsiteY177-2992" fmla="*/ 6695855 h 6858000"/>
              <a:gd name="connsiteX178-2993" fmla="*/ 5979428 w 6128435"/>
              <a:gd name="connsiteY178-2994" fmla="*/ 6754678 h 6858000"/>
              <a:gd name="connsiteX179-2995" fmla="*/ 5983398 w 6128435"/>
              <a:gd name="connsiteY179-2996" fmla="*/ 6778641 h 6858000"/>
              <a:gd name="connsiteX180-2997" fmla="*/ 5984543 w 6128435"/>
              <a:gd name="connsiteY180-2998" fmla="*/ 6811016 h 6858000"/>
              <a:gd name="connsiteX181-2999" fmla="*/ 5981802 w 6128435"/>
              <a:gd name="connsiteY181-3000" fmla="*/ 6838578 h 6858000"/>
              <a:gd name="connsiteX182-3001" fmla="*/ 5979671 w 6128435"/>
              <a:gd name="connsiteY182-3002" fmla="*/ 6858000 h 6858000"/>
              <a:gd name="connsiteX183-3003" fmla="*/ 0 w 6128435"/>
              <a:gd name="connsiteY183-3004" fmla="*/ 6858000 h 6858000"/>
              <a:gd name="connsiteX184-3005" fmla="*/ 0 w 6128435"/>
              <a:gd name="connsiteY184-3006" fmla="*/ 0 h 6858000"/>
              <a:gd name="connsiteX0-3007" fmla="*/ 0 w 6128435"/>
              <a:gd name="connsiteY0-3008" fmla="*/ 0 h 6858000"/>
              <a:gd name="connsiteX1-3009" fmla="*/ 4965888 w 6128435"/>
              <a:gd name="connsiteY1-3010" fmla="*/ 0 h 6858000"/>
              <a:gd name="connsiteX2-3011" fmla="*/ 4967767 w 6128435"/>
              <a:gd name="connsiteY2-3012" fmla="*/ 7930 h 6858000"/>
              <a:gd name="connsiteX3-3013" fmla="*/ 4979444 w 6128435"/>
              <a:gd name="connsiteY3-3014" fmla="*/ 43921 h 6858000"/>
              <a:gd name="connsiteX4-3015" fmla="*/ 5021173 w 6128435"/>
              <a:gd name="connsiteY4-3016" fmla="*/ 123738 h 6858000"/>
              <a:gd name="connsiteX5-3017" fmla="*/ 5075458 w 6128435"/>
              <a:gd name="connsiteY5-3018" fmla="*/ 264355 h 6858000"/>
              <a:gd name="connsiteX6-3019" fmla="*/ 5081175 w 6128435"/>
              <a:gd name="connsiteY6-3020" fmla="*/ 277448 h 6858000"/>
              <a:gd name="connsiteX7-3021" fmla="*/ 5097011 w 6128435"/>
              <a:gd name="connsiteY7-3022" fmla="*/ 355616 h 6858000"/>
              <a:gd name="connsiteX8-3023" fmla="*/ 5130982 w 6128435"/>
              <a:gd name="connsiteY8-3024" fmla="*/ 412030 h 6858000"/>
              <a:gd name="connsiteX9-3025" fmla="*/ 5153000 w 6128435"/>
              <a:gd name="connsiteY9-3026" fmla="*/ 507134 h 6858000"/>
              <a:gd name="connsiteX10-3027" fmla="*/ 5171282 w 6128435"/>
              <a:gd name="connsiteY10-3028" fmla="*/ 602071 h 6858000"/>
              <a:gd name="connsiteX11-3029" fmla="*/ 5176196 w 6128435"/>
              <a:gd name="connsiteY11-3030" fmla="*/ 636822 h 6858000"/>
              <a:gd name="connsiteX12-3031" fmla="*/ 5201957 w 6128435"/>
              <a:gd name="connsiteY12-3032" fmla="*/ 736835 h 6858000"/>
              <a:gd name="connsiteX13-3033" fmla="*/ 5185452 w 6128435"/>
              <a:gd name="connsiteY13-3034" fmla="*/ 745392 h 6858000"/>
              <a:gd name="connsiteX14-3035" fmla="*/ 5189051 w 6128435"/>
              <a:gd name="connsiteY14-3036" fmla="*/ 782518 h 6858000"/>
              <a:gd name="connsiteX15-3037" fmla="*/ 5210428 w 6128435"/>
              <a:gd name="connsiteY15-3038" fmla="*/ 815772 h 6858000"/>
              <a:gd name="connsiteX16-3039" fmla="*/ 5221088 w 6128435"/>
              <a:gd name="connsiteY16-3040" fmla="*/ 860193 h 6858000"/>
              <a:gd name="connsiteX17-3041" fmla="*/ 5227653 w 6128435"/>
              <a:gd name="connsiteY17-3042" fmla="*/ 886709 h 6858000"/>
              <a:gd name="connsiteX18-3043" fmla="*/ 5230806 w 6128435"/>
              <a:gd name="connsiteY18-3044" fmla="*/ 961354 h 6858000"/>
              <a:gd name="connsiteX19-3045" fmla="*/ 5201018 w 6128435"/>
              <a:gd name="connsiteY19-3046" fmla="*/ 1095027 h 6858000"/>
              <a:gd name="connsiteX20-3047" fmla="*/ 5202153 w 6128435"/>
              <a:gd name="connsiteY20-3048" fmla="*/ 1133224 h 6858000"/>
              <a:gd name="connsiteX21-3049" fmla="*/ 5207370 w 6128435"/>
              <a:gd name="connsiteY21-3050" fmla="*/ 1138097 h 6858000"/>
              <a:gd name="connsiteX22-3051" fmla="*/ 5189234 w 6128435"/>
              <a:gd name="connsiteY22-3052" fmla="*/ 1193495 h 6858000"/>
              <a:gd name="connsiteX23-3053" fmla="*/ 5202769 w 6128435"/>
              <a:gd name="connsiteY23-3054" fmla="*/ 1269450 h 6858000"/>
              <a:gd name="connsiteX24-3055" fmla="*/ 5225968 w 6128435"/>
              <a:gd name="connsiteY24-3056" fmla="*/ 1357994 h 6858000"/>
              <a:gd name="connsiteX25-3057" fmla="*/ 5233819 w 6128435"/>
              <a:gd name="connsiteY25-3058" fmla="*/ 1380922 h 6858000"/>
              <a:gd name="connsiteX26-3059" fmla="*/ 5237226 w 6128435"/>
              <a:gd name="connsiteY26-3060" fmla="*/ 1441327 h 6858000"/>
              <a:gd name="connsiteX27-3061" fmla="*/ 5244434 w 6128435"/>
              <a:gd name="connsiteY27-3062" fmla="*/ 1580810 h 6858000"/>
              <a:gd name="connsiteX28-3063" fmla="*/ 5251453 w 6128435"/>
              <a:gd name="connsiteY28-3064" fmla="*/ 1583934 h 6858000"/>
              <a:gd name="connsiteX29-3065" fmla="*/ 5253136 w 6128435"/>
              <a:gd name="connsiteY29-3066" fmla="*/ 1595457 h 6858000"/>
              <a:gd name="connsiteX30-3067" fmla="*/ 5254863 w 6128435"/>
              <a:gd name="connsiteY30-3068" fmla="*/ 1598311 h 6858000"/>
              <a:gd name="connsiteX31-3069" fmla="*/ 5263491 w 6128435"/>
              <a:gd name="connsiteY31-3070" fmla="*/ 1614889 h 6858000"/>
              <a:gd name="connsiteX32-3071" fmla="*/ 5250095 w 6128435"/>
              <a:gd name="connsiteY32-3072" fmla="*/ 1655519 h 6858000"/>
              <a:gd name="connsiteX33-3073" fmla="*/ 5259788 w 6128435"/>
              <a:gd name="connsiteY33-3074" fmla="*/ 1701198 h 6858000"/>
              <a:gd name="connsiteX34-3075" fmla="*/ 5255696 w 6128435"/>
              <a:gd name="connsiteY34-3076" fmla="*/ 1880842 h 6858000"/>
              <a:gd name="connsiteX35-3077" fmla="*/ 5252592 w 6128435"/>
              <a:gd name="connsiteY35-3078" fmla="*/ 2092210 h 6858000"/>
              <a:gd name="connsiteX36-3079" fmla="*/ 5264303 w 6128435"/>
              <a:gd name="connsiteY36-3080" fmla="*/ 2225157 h 6858000"/>
              <a:gd name="connsiteX37-3081" fmla="*/ 5254949 w 6128435"/>
              <a:gd name="connsiteY37-3082" fmla="*/ 2236160 h 6858000"/>
              <a:gd name="connsiteX38-3083" fmla="*/ 5250104 w 6128435"/>
              <a:gd name="connsiteY38-3084" fmla="*/ 2249166 h 6858000"/>
              <a:gd name="connsiteX39-3085" fmla="*/ 5251214 w 6128435"/>
              <a:gd name="connsiteY39-3086" fmla="*/ 2250944 h 6858000"/>
              <a:gd name="connsiteX40-3087" fmla="*/ 5250644 w 6128435"/>
              <a:gd name="connsiteY40-3088" fmla="*/ 2266619 h 6858000"/>
              <a:gd name="connsiteX41-3089" fmla="*/ 5247111 w 6128435"/>
              <a:gd name="connsiteY41-3090" fmla="*/ 2269679 h 6858000"/>
              <a:gd name="connsiteX42-3091" fmla="*/ 5245653 w 6128435"/>
              <a:gd name="connsiteY42-3092" fmla="*/ 2280317 h 6858000"/>
              <a:gd name="connsiteX43-3093" fmla="*/ 5239901 w 6128435"/>
              <a:gd name="connsiteY43-3094" fmla="*/ 2300961 h 6858000"/>
              <a:gd name="connsiteX44-3095" fmla="*/ 5241522 w 6128435"/>
              <a:gd name="connsiteY44-3096" fmla="*/ 2305114 h 6858000"/>
              <a:gd name="connsiteX45-3097" fmla="*/ 5237050 w 6128435"/>
              <a:gd name="connsiteY45-3098" fmla="*/ 2336703 h 6858000"/>
              <a:gd name="connsiteX46-3099" fmla="*/ 5238267 w 6128435"/>
              <a:gd name="connsiteY46-3100" fmla="*/ 2337277 h 6858000"/>
              <a:gd name="connsiteX47-3101" fmla="*/ 5242602 w 6128435"/>
              <a:gd name="connsiteY47-3102" fmla="*/ 2346782 h 6858000"/>
              <a:gd name="connsiteX48-3103" fmla="*/ 5247963 w 6128435"/>
              <a:gd name="connsiteY48-3104" fmla="*/ 2364638 h 6858000"/>
              <a:gd name="connsiteX49-3105" fmla="*/ 5276175 w 6128435"/>
              <a:gd name="connsiteY49-3106" fmla="*/ 2407515 h 6858000"/>
              <a:gd name="connsiteX50-3107" fmla="*/ 5271650 w 6128435"/>
              <a:gd name="connsiteY50-3108" fmla="*/ 2440467 h 6858000"/>
              <a:gd name="connsiteX51-3109" fmla="*/ 5271438 w 6128435"/>
              <a:gd name="connsiteY51-3110" fmla="*/ 2447186 h 6858000"/>
              <a:gd name="connsiteX52-3111" fmla="*/ 5271722 w 6128435"/>
              <a:gd name="connsiteY52-3112" fmla="*/ 2447359 h 6858000"/>
              <a:gd name="connsiteX53-3113" fmla="*/ 5272069 w 6128435"/>
              <a:gd name="connsiteY53-3114" fmla="*/ 2454523 h 6858000"/>
              <a:gd name="connsiteX54-3115" fmla="*/ 5271049 w 6128435"/>
              <a:gd name="connsiteY54-3116" fmla="*/ 2459442 h 6858000"/>
              <a:gd name="connsiteX55-3117" fmla="*/ 5270636 w 6128435"/>
              <a:gd name="connsiteY55-3118" fmla="*/ 2472481 h 6858000"/>
              <a:gd name="connsiteX56-3119" fmla="*/ 5272406 w 6128435"/>
              <a:gd name="connsiteY56-3120" fmla="*/ 2477221 h 6858000"/>
              <a:gd name="connsiteX57-3121" fmla="*/ 5307538 w 6128435"/>
              <a:gd name="connsiteY57-3122" fmla="*/ 2514685 h 6858000"/>
              <a:gd name="connsiteX58-3123" fmla="*/ 5337604 w 6128435"/>
              <a:gd name="connsiteY58-3124" fmla="*/ 2597632 h 6858000"/>
              <a:gd name="connsiteX59-3125" fmla="*/ 5407503 w 6128435"/>
              <a:gd name="connsiteY59-3126" fmla="*/ 2786290 h 6858000"/>
              <a:gd name="connsiteX60-3127" fmla="*/ 5407356 w 6128435"/>
              <a:gd name="connsiteY60-3128" fmla="*/ 2787545 h 6858000"/>
              <a:gd name="connsiteX61-3129" fmla="*/ 5411130 w 6128435"/>
              <a:gd name="connsiteY61-3130" fmla="*/ 2788640 h 6858000"/>
              <a:gd name="connsiteX62-3131" fmla="*/ 5416439 w 6128435"/>
              <a:gd name="connsiteY62-3132" fmla="*/ 2805666 h 6858000"/>
              <a:gd name="connsiteX63-3133" fmla="*/ 5416589 w 6128435"/>
              <a:gd name="connsiteY63-3134" fmla="*/ 2810822 h 6858000"/>
              <a:gd name="connsiteX64-3135" fmla="*/ 5418542 w 6128435"/>
              <a:gd name="connsiteY64-3136" fmla="*/ 2817745 h 6858000"/>
              <a:gd name="connsiteX65-3137" fmla="*/ 5418847 w 6128435"/>
              <a:gd name="connsiteY65-3138" fmla="*/ 2817825 h 6858000"/>
              <a:gd name="connsiteX66-3139" fmla="*/ 5423364 w 6128435"/>
              <a:gd name="connsiteY66-3140" fmla="*/ 2858292 h 6858000"/>
              <a:gd name="connsiteX67-3141" fmla="*/ 5479298 w 6128435"/>
              <a:gd name="connsiteY67-3142" fmla="*/ 2947791 h 6858000"/>
              <a:gd name="connsiteX68-3143" fmla="*/ 5481770 w 6128435"/>
              <a:gd name="connsiteY68-3144" fmla="*/ 2951352 h 6858000"/>
              <a:gd name="connsiteX69-3145" fmla="*/ 5481013 w 6128435"/>
              <a:gd name="connsiteY69-3146" fmla="*/ 2973461 h 6858000"/>
              <a:gd name="connsiteX70-3147" fmla="*/ 5482045 w 6128435"/>
              <a:gd name="connsiteY70-3148" fmla="*/ 2984371 h 6858000"/>
              <a:gd name="connsiteX71-3149" fmla="*/ 5479405 w 6128435"/>
              <a:gd name="connsiteY71-3150" fmla="*/ 2988507 h 6858000"/>
              <a:gd name="connsiteX72-3151" fmla="*/ 5482415 w 6128435"/>
              <a:gd name="connsiteY72-3152" fmla="*/ 3004079 h 6858000"/>
              <a:gd name="connsiteX73-3153" fmla="*/ 5483865 w 6128435"/>
              <a:gd name="connsiteY73-3154" fmla="*/ 3005467 h 6858000"/>
              <a:gd name="connsiteX74-3155" fmla="*/ 5482236 w 6128435"/>
              <a:gd name="connsiteY74-3156" fmla="*/ 3019791 h 6858000"/>
              <a:gd name="connsiteX75-3157" fmla="*/ 5475895 w 6128435"/>
              <a:gd name="connsiteY75-3158" fmla="*/ 3033578 h 6858000"/>
              <a:gd name="connsiteX76-3159" fmla="*/ 5477595 w 6128435"/>
              <a:gd name="connsiteY76-3160" fmla="*/ 3250534 h 6858000"/>
              <a:gd name="connsiteX77-3161" fmla="*/ 5532836 w 6128435"/>
              <a:gd name="connsiteY77-3162" fmla="*/ 3353840 h 6858000"/>
              <a:gd name="connsiteX78-3163" fmla="*/ 5561229 w 6128435"/>
              <a:gd name="connsiteY78-3164" fmla="*/ 3395784 h 6858000"/>
              <a:gd name="connsiteX79-3165" fmla="*/ 5589758 w 6128435"/>
              <a:gd name="connsiteY79-3166" fmla="*/ 3506453 h 6858000"/>
              <a:gd name="connsiteX80-3167" fmla="*/ 5596144 w 6128435"/>
              <a:gd name="connsiteY80-3168" fmla="*/ 3534624 h 6858000"/>
              <a:gd name="connsiteX81-3169" fmla="*/ 5597750 w 6128435"/>
              <a:gd name="connsiteY81-3170" fmla="*/ 3534129 h 6858000"/>
              <a:gd name="connsiteX82-3171" fmla="*/ 5599700 w 6128435"/>
              <a:gd name="connsiteY82-3172" fmla="*/ 3547221 h 6858000"/>
              <a:gd name="connsiteX83-3173" fmla="*/ 5615031 w 6128435"/>
              <a:gd name="connsiteY83-3174" fmla="*/ 3557482 h 6858000"/>
              <a:gd name="connsiteX84-3175" fmla="*/ 5618377 w 6128435"/>
              <a:gd name="connsiteY84-3176" fmla="*/ 3588431 h 6858000"/>
              <a:gd name="connsiteX85-3177" fmla="*/ 5612155 w 6128435"/>
              <a:gd name="connsiteY85-3178" fmla="*/ 3589869 h 6858000"/>
              <a:gd name="connsiteX86-3179" fmla="*/ 5620843 w 6128435"/>
              <a:gd name="connsiteY86-3180" fmla="*/ 3606745 h 6858000"/>
              <a:gd name="connsiteX87-3181" fmla="*/ 5655472 w 6128435"/>
              <a:gd name="connsiteY87-3182" fmla="*/ 3678877 h 6858000"/>
              <a:gd name="connsiteX88-3183" fmla="*/ 5680448 w 6128435"/>
              <a:gd name="connsiteY88-3184" fmla="*/ 3717760 h 6858000"/>
              <a:gd name="connsiteX89-3185" fmla="*/ 5683015 w 6128435"/>
              <a:gd name="connsiteY89-3186" fmla="*/ 3762025 h 6858000"/>
              <a:gd name="connsiteX90-3187" fmla="*/ 5696643 w 6128435"/>
              <a:gd name="connsiteY90-3188" fmla="*/ 3773888 h 6858000"/>
              <a:gd name="connsiteX91-3189" fmla="*/ 5699203 w 6128435"/>
              <a:gd name="connsiteY91-3190" fmla="*/ 3775823 h 6858000"/>
              <a:gd name="connsiteX92-3191" fmla="*/ 5704824 w 6128435"/>
              <a:gd name="connsiteY92-3192" fmla="*/ 3785966 h 6858000"/>
              <a:gd name="connsiteX93-3193" fmla="*/ 5712204 w 6128435"/>
              <a:gd name="connsiteY93-3194" fmla="*/ 3785830 h 6858000"/>
              <a:gd name="connsiteX94-3195" fmla="*/ 5724816 w 6128435"/>
              <a:gd name="connsiteY94-3196" fmla="*/ 3798949 h 6858000"/>
              <a:gd name="connsiteX95-3197" fmla="*/ 5733539 w 6128435"/>
              <a:gd name="connsiteY95-3198" fmla="*/ 3818457 h 6858000"/>
              <a:gd name="connsiteX96-3199" fmla="*/ 5768491 w 6128435"/>
              <a:gd name="connsiteY96-3200" fmla="*/ 3914399 h 6858000"/>
              <a:gd name="connsiteX97-3201" fmla="*/ 5793123 w 6128435"/>
              <a:gd name="connsiteY97-3202" fmla="*/ 3969952 h 6858000"/>
              <a:gd name="connsiteX98-3203" fmla="*/ 5808321 w 6128435"/>
              <a:gd name="connsiteY98-3204" fmla="*/ 3988153 h 6858000"/>
              <a:gd name="connsiteX99-3205" fmla="*/ 5825621 w 6128435"/>
              <a:gd name="connsiteY99-3206" fmla="*/ 4015525 h 6858000"/>
              <a:gd name="connsiteX100-3207" fmla="*/ 5860672 w 6128435"/>
              <a:gd name="connsiteY100-3208" fmla="*/ 4061579 h 6858000"/>
              <a:gd name="connsiteX101-3209" fmla="*/ 5872173 w 6128435"/>
              <a:gd name="connsiteY101-3210" fmla="*/ 4088497 h 6858000"/>
              <a:gd name="connsiteX102-3211" fmla="*/ 5883705 w 6128435"/>
              <a:gd name="connsiteY102-3212" fmla="*/ 4101899 h 6858000"/>
              <a:gd name="connsiteX103-3213" fmla="*/ 5885314 w 6128435"/>
              <a:gd name="connsiteY103-3214" fmla="*/ 4108387 h 6858000"/>
              <a:gd name="connsiteX104-3215" fmla="*/ 5894095 w 6128435"/>
              <a:gd name="connsiteY104-3216" fmla="*/ 4128857 h 6858000"/>
              <a:gd name="connsiteX105-3217" fmla="*/ 5898339 w 6128435"/>
              <a:gd name="connsiteY105-3218" fmla="*/ 4140800 h 6858000"/>
              <a:gd name="connsiteX106-3219" fmla="*/ 5899734 w 6128435"/>
              <a:gd name="connsiteY106-3220" fmla="*/ 4145632 h 6858000"/>
              <a:gd name="connsiteX107-3221" fmla="*/ 5897098 w 6128435"/>
              <a:gd name="connsiteY107-3222" fmla="*/ 4157819 h 6858000"/>
              <a:gd name="connsiteX108-3223" fmla="*/ 5903513 w 6128435"/>
              <a:gd name="connsiteY108-3224" fmla="*/ 4187661 h 6858000"/>
              <a:gd name="connsiteX109-3225" fmla="*/ 5917114 w 6128435"/>
              <a:gd name="connsiteY109-3226" fmla="*/ 4213096 h 6858000"/>
              <a:gd name="connsiteX110-3227" fmla="*/ 5921153 w 6128435"/>
              <a:gd name="connsiteY110-3228" fmla="*/ 4236222 h 6858000"/>
              <a:gd name="connsiteX111-3229" fmla="*/ 5924233 w 6128435"/>
              <a:gd name="connsiteY111-3230" fmla="*/ 4242060 h 6858000"/>
              <a:gd name="connsiteX112-3231" fmla="*/ 5928910 w 6128435"/>
              <a:gd name="connsiteY112-3232" fmla="*/ 4300973 h 6858000"/>
              <a:gd name="connsiteX113-3233" fmla="*/ 5939320 w 6128435"/>
              <a:gd name="connsiteY113-3234" fmla="*/ 4340435 h 6858000"/>
              <a:gd name="connsiteX114-3235" fmla="*/ 5946705 w 6128435"/>
              <a:gd name="connsiteY114-3236" fmla="*/ 4428051 h 6858000"/>
              <a:gd name="connsiteX115-3237" fmla="*/ 5949261 w 6128435"/>
              <a:gd name="connsiteY115-3238" fmla="*/ 4449185 h 6858000"/>
              <a:gd name="connsiteX116-3239" fmla="*/ 5957504 w 6128435"/>
              <a:gd name="connsiteY116-3240" fmla="*/ 4465911 h 6858000"/>
              <a:gd name="connsiteX117-3241" fmla="*/ 5964689 w 6128435"/>
              <a:gd name="connsiteY117-3242" fmla="*/ 4468532 h 6858000"/>
              <a:gd name="connsiteX118-3243" fmla="*/ 5967062 w 6128435"/>
              <a:gd name="connsiteY118-3244" fmla="*/ 4479923 h 6858000"/>
              <a:gd name="connsiteX119-3245" fmla="*/ 5968960 w 6128435"/>
              <a:gd name="connsiteY119-3246" fmla="*/ 4482655 h 6858000"/>
              <a:gd name="connsiteX120-3247" fmla="*/ 5978567 w 6128435"/>
              <a:gd name="connsiteY120-3248" fmla="*/ 4498605 h 6858000"/>
              <a:gd name="connsiteX121-3249" fmla="*/ 5980106 w 6128435"/>
              <a:gd name="connsiteY121-3250" fmla="*/ 4585087 h 6858000"/>
              <a:gd name="connsiteX122-3251" fmla="*/ 5998138 w 6128435"/>
              <a:gd name="connsiteY122-3252" fmla="*/ 4697518 h 6858000"/>
              <a:gd name="connsiteX123-3253" fmla="*/ 6013516 w 6128435"/>
              <a:gd name="connsiteY123-3254" fmla="*/ 4786619 h 6858000"/>
              <a:gd name="connsiteX124-3255" fmla="*/ 6025404 w 6128435"/>
              <a:gd name="connsiteY124-3256" fmla="*/ 4858148 h 6858000"/>
              <a:gd name="connsiteX125-3257" fmla="*/ 6007749 w 6128435"/>
              <a:gd name="connsiteY125-3258" fmla="*/ 4964715 h 6858000"/>
              <a:gd name="connsiteX126-3259" fmla="*/ 6005269 w 6128435"/>
              <a:gd name="connsiteY126-3260" fmla="*/ 5150567 h 6858000"/>
              <a:gd name="connsiteX127-3261" fmla="*/ 6001127 w 6128435"/>
              <a:gd name="connsiteY127-3262" fmla="*/ 5164609 h 6858000"/>
              <a:gd name="connsiteX128-3263" fmla="*/ 5996647 w 6128435"/>
              <a:gd name="connsiteY128-3264" fmla="*/ 5185640 h 6858000"/>
              <a:gd name="connsiteX129-3265" fmla="*/ 5998514 w 6128435"/>
              <a:gd name="connsiteY129-3266" fmla="*/ 5189673 h 6858000"/>
              <a:gd name="connsiteX130-3267" fmla="*/ 5995970 w 6128435"/>
              <a:gd name="connsiteY130-3268" fmla="*/ 5221547 h 6858000"/>
              <a:gd name="connsiteX131-3269" fmla="*/ 5997218 w 6128435"/>
              <a:gd name="connsiteY131-3270" fmla="*/ 5222031 h 6858000"/>
              <a:gd name="connsiteX132-3271" fmla="*/ 6002116 w 6128435"/>
              <a:gd name="connsiteY132-3272" fmla="*/ 5231223 h 6858000"/>
              <a:gd name="connsiteX133-3273" fmla="*/ 6008541 w 6128435"/>
              <a:gd name="connsiteY133-3274" fmla="*/ 5248680 h 6858000"/>
              <a:gd name="connsiteX134-3275" fmla="*/ 6039260 w 6128435"/>
              <a:gd name="connsiteY134-3276" fmla="*/ 5289518 h 6858000"/>
              <a:gd name="connsiteX135-3277" fmla="*/ 6036748 w 6128435"/>
              <a:gd name="connsiteY135-3278" fmla="*/ 5322752 h 6858000"/>
              <a:gd name="connsiteX136-3279" fmla="*/ 6036943 w 6128435"/>
              <a:gd name="connsiteY136-3280" fmla="*/ 5329480 h 6858000"/>
              <a:gd name="connsiteX137-3281" fmla="*/ 6037236 w 6128435"/>
              <a:gd name="connsiteY137-3282" fmla="*/ 5329634 h 6858000"/>
              <a:gd name="connsiteX138-3283" fmla="*/ 6038019 w 6128435"/>
              <a:gd name="connsiteY138-3284" fmla="*/ 5336764 h 6858000"/>
              <a:gd name="connsiteX139-3285" fmla="*/ 6037298 w 6128435"/>
              <a:gd name="connsiteY139-3286" fmla="*/ 5341753 h 6858000"/>
              <a:gd name="connsiteX140-3287" fmla="*/ 6037677 w 6128435"/>
              <a:gd name="connsiteY140-3288" fmla="*/ 5354807 h 6858000"/>
              <a:gd name="connsiteX141-3289" fmla="*/ 6039728 w 6128435"/>
              <a:gd name="connsiteY141-3290" fmla="*/ 5359416 h 6858000"/>
              <a:gd name="connsiteX142-3291" fmla="*/ 6043311 w 6128435"/>
              <a:gd name="connsiteY142-3292" fmla="*/ 5361407 h 6858000"/>
              <a:gd name="connsiteX143-3293" fmla="*/ 6042954 w 6128435"/>
              <a:gd name="connsiteY143-3294" fmla="*/ 5362576 h 6858000"/>
              <a:gd name="connsiteX144-3295" fmla="*/ 6053435 w 6128435"/>
              <a:gd name="connsiteY144-3296" fmla="*/ 5387547 h 6858000"/>
              <a:gd name="connsiteX145-3297" fmla="*/ 6065933 w 6128435"/>
              <a:gd name="connsiteY145-3298" fmla="*/ 5443002 h 6858000"/>
              <a:gd name="connsiteX146-3299" fmla="*/ 6068640 w 6128435"/>
              <a:gd name="connsiteY146-3300" fmla="*/ 5474503 h 6858000"/>
              <a:gd name="connsiteX147-3301" fmla="*/ 6080922 w 6128435"/>
              <a:gd name="connsiteY147-3302" fmla="*/ 5561070 h 6858000"/>
              <a:gd name="connsiteX148-3303" fmla="*/ 6096949 w 6128435"/>
              <a:gd name="connsiteY148-3304" fmla="*/ 5648179 h 6858000"/>
              <a:gd name="connsiteX149-3305" fmla="*/ 6125703 w 6128435"/>
              <a:gd name="connsiteY149-3306" fmla="*/ 5692894 h 6858000"/>
              <a:gd name="connsiteX150-3307" fmla="*/ 6126670 w 6128435"/>
              <a:gd name="connsiteY150-3308" fmla="*/ 5697882 h 6858000"/>
              <a:gd name="connsiteX151-3309" fmla="*/ 6124061 w 6128435"/>
              <a:gd name="connsiteY151-3310" fmla="*/ 5710294 h 6858000"/>
              <a:gd name="connsiteX152-3311" fmla="*/ 6122213 w 6128435"/>
              <a:gd name="connsiteY152-3312" fmla="*/ 5714762 h 6858000"/>
              <a:gd name="connsiteX153-3313" fmla="*/ 6121353 w 6128435"/>
              <a:gd name="connsiteY153-3314" fmla="*/ 5721725 h 6858000"/>
              <a:gd name="connsiteX154-3315" fmla="*/ 6121607 w 6128435"/>
              <a:gd name="connsiteY154-3316" fmla="*/ 5721959 h 6858000"/>
              <a:gd name="connsiteX155-3317" fmla="*/ 6120262 w 6128435"/>
              <a:gd name="connsiteY155-3318" fmla="*/ 5728358 h 6858000"/>
              <a:gd name="connsiteX156-3319" fmla="*/ 6110194 w 6128435"/>
              <a:gd name="connsiteY156-3320" fmla="*/ 5758853 h 6858000"/>
              <a:gd name="connsiteX157-3321" fmla="*/ 6127519 w 6128435"/>
              <a:gd name="connsiteY157-3322" fmla="*/ 5865775 h 6858000"/>
              <a:gd name="connsiteX158-3323" fmla="*/ 6128435 w 6128435"/>
              <a:gd name="connsiteY158-3324" fmla="*/ 5870164 h 6858000"/>
              <a:gd name="connsiteX159-3325" fmla="*/ 6119217 w 6128435"/>
              <a:gd name="connsiteY159-3326" fmla="*/ 5888542 h 6858000"/>
              <a:gd name="connsiteX160-3327" fmla="*/ 6115966 w 6128435"/>
              <a:gd name="connsiteY160-3328" fmla="*/ 5898387 h 6858000"/>
              <a:gd name="connsiteX161-3329" fmla="*/ 6111924 w 6128435"/>
              <a:gd name="connsiteY161-3330" fmla="*/ 5900444 h 6858000"/>
              <a:gd name="connsiteX162-3331" fmla="*/ 6108716 w 6128435"/>
              <a:gd name="connsiteY162-3332" fmla="*/ 5915345 h 6858000"/>
              <a:gd name="connsiteX163-3333" fmla="*/ 6109524 w 6128435"/>
              <a:gd name="connsiteY163-3334" fmla="*/ 5917328 h 6858000"/>
              <a:gd name="connsiteX164-3335" fmla="*/ 6102493 w 6128435"/>
              <a:gd name="connsiteY164-3336" fmla="*/ 5928602 h 6858000"/>
              <a:gd name="connsiteX165-3337" fmla="*/ 6056863 w 6128435"/>
              <a:gd name="connsiteY165-3338" fmla="*/ 6000643 h 6858000"/>
              <a:gd name="connsiteX166-3339" fmla="*/ 6045436 w 6128435"/>
              <a:gd name="connsiteY166-3340" fmla="*/ 6124480 h 6858000"/>
              <a:gd name="connsiteX167-3341" fmla="*/ 6030489 w 6128435"/>
              <a:gd name="connsiteY167-3342" fmla="*/ 6317666 h 6858000"/>
              <a:gd name="connsiteX168-3343" fmla="*/ 6007492 w 6128435"/>
              <a:gd name="connsiteY168-3344" fmla="*/ 6440818 h 6858000"/>
              <a:gd name="connsiteX169-3345" fmla="*/ 6009467 w 6128435"/>
              <a:gd name="connsiteY169-3346" fmla="*/ 6487076 h 6858000"/>
              <a:gd name="connsiteX170-3347" fmla="*/ 5995064 w 6128435"/>
              <a:gd name="connsiteY170-3348" fmla="*/ 6540791 h 6858000"/>
              <a:gd name="connsiteX171-3349" fmla="*/ 5996309 w 6128435"/>
              <a:gd name="connsiteY171-3350" fmla="*/ 6543961 h 6858000"/>
              <a:gd name="connsiteX172-3351" fmla="*/ 5996048 w 6128435"/>
              <a:gd name="connsiteY172-3352" fmla="*/ 6555444 h 6858000"/>
              <a:gd name="connsiteX173-3353" fmla="*/ 6002524 w 6128435"/>
              <a:gd name="connsiteY173-3354" fmla="*/ 6560188 h 6858000"/>
              <a:gd name="connsiteX174-3355" fmla="*/ 6006823 w 6128435"/>
              <a:gd name="connsiteY174-3356" fmla="*/ 6578546 h 6858000"/>
              <a:gd name="connsiteX175-3357" fmla="*/ 6004510 w 6128435"/>
              <a:gd name="connsiteY175-3358" fmla="*/ 6599256 h 6858000"/>
              <a:gd name="connsiteX176-3359" fmla="*/ 5986207 w 6128435"/>
              <a:gd name="connsiteY176-3360" fmla="*/ 6695855 h 6858000"/>
              <a:gd name="connsiteX177-3361" fmla="*/ 5979428 w 6128435"/>
              <a:gd name="connsiteY177-3362" fmla="*/ 6754678 h 6858000"/>
              <a:gd name="connsiteX178-3363" fmla="*/ 5983398 w 6128435"/>
              <a:gd name="connsiteY178-3364" fmla="*/ 6778641 h 6858000"/>
              <a:gd name="connsiteX179-3365" fmla="*/ 5984543 w 6128435"/>
              <a:gd name="connsiteY179-3366" fmla="*/ 6811016 h 6858000"/>
              <a:gd name="connsiteX180-3367" fmla="*/ 5981802 w 6128435"/>
              <a:gd name="connsiteY180-3368" fmla="*/ 6838578 h 6858000"/>
              <a:gd name="connsiteX181-3369" fmla="*/ 5979671 w 6128435"/>
              <a:gd name="connsiteY181-3370" fmla="*/ 6858000 h 6858000"/>
              <a:gd name="connsiteX182-3371" fmla="*/ 0 w 6128435"/>
              <a:gd name="connsiteY182-3372" fmla="*/ 6858000 h 6858000"/>
              <a:gd name="connsiteX183-3373" fmla="*/ 0 w 6128435"/>
              <a:gd name="connsiteY183-3374" fmla="*/ 0 h 6858000"/>
              <a:gd name="connsiteX0-3375" fmla="*/ 0 w 6128435"/>
              <a:gd name="connsiteY0-3376" fmla="*/ 0 h 6858000"/>
              <a:gd name="connsiteX1-3377" fmla="*/ 4965888 w 6128435"/>
              <a:gd name="connsiteY1-3378" fmla="*/ 0 h 6858000"/>
              <a:gd name="connsiteX2-3379" fmla="*/ 4967767 w 6128435"/>
              <a:gd name="connsiteY2-3380" fmla="*/ 7930 h 6858000"/>
              <a:gd name="connsiteX3-3381" fmla="*/ 4979444 w 6128435"/>
              <a:gd name="connsiteY3-3382" fmla="*/ 43921 h 6858000"/>
              <a:gd name="connsiteX4-3383" fmla="*/ 5021173 w 6128435"/>
              <a:gd name="connsiteY4-3384" fmla="*/ 123738 h 6858000"/>
              <a:gd name="connsiteX5-3385" fmla="*/ 5075458 w 6128435"/>
              <a:gd name="connsiteY5-3386" fmla="*/ 264355 h 6858000"/>
              <a:gd name="connsiteX6-3387" fmla="*/ 5081175 w 6128435"/>
              <a:gd name="connsiteY6-3388" fmla="*/ 277448 h 6858000"/>
              <a:gd name="connsiteX7-3389" fmla="*/ 5097011 w 6128435"/>
              <a:gd name="connsiteY7-3390" fmla="*/ 355616 h 6858000"/>
              <a:gd name="connsiteX8-3391" fmla="*/ 5130982 w 6128435"/>
              <a:gd name="connsiteY8-3392" fmla="*/ 412030 h 6858000"/>
              <a:gd name="connsiteX9-3393" fmla="*/ 5153000 w 6128435"/>
              <a:gd name="connsiteY9-3394" fmla="*/ 507134 h 6858000"/>
              <a:gd name="connsiteX10-3395" fmla="*/ 5171282 w 6128435"/>
              <a:gd name="connsiteY10-3396" fmla="*/ 602071 h 6858000"/>
              <a:gd name="connsiteX11-3397" fmla="*/ 5176196 w 6128435"/>
              <a:gd name="connsiteY11-3398" fmla="*/ 636822 h 6858000"/>
              <a:gd name="connsiteX12-3399" fmla="*/ 5201957 w 6128435"/>
              <a:gd name="connsiteY12-3400" fmla="*/ 736835 h 6858000"/>
              <a:gd name="connsiteX13-3401" fmla="*/ 5185452 w 6128435"/>
              <a:gd name="connsiteY13-3402" fmla="*/ 745392 h 6858000"/>
              <a:gd name="connsiteX14-3403" fmla="*/ 5189051 w 6128435"/>
              <a:gd name="connsiteY14-3404" fmla="*/ 782518 h 6858000"/>
              <a:gd name="connsiteX15-3405" fmla="*/ 5210428 w 6128435"/>
              <a:gd name="connsiteY15-3406" fmla="*/ 815772 h 6858000"/>
              <a:gd name="connsiteX16-3407" fmla="*/ 5221088 w 6128435"/>
              <a:gd name="connsiteY16-3408" fmla="*/ 860193 h 6858000"/>
              <a:gd name="connsiteX17-3409" fmla="*/ 5227653 w 6128435"/>
              <a:gd name="connsiteY17-3410" fmla="*/ 886709 h 6858000"/>
              <a:gd name="connsiteX18-3411" fmla="*/ 5230806 w 6128435"/>
              <a:gd name="connsiteY18-3412" fmla="*/ 961354 h 6858000"/>
              <a:gd name="connsiteX19-3413" fmla="*/ 5201018 w 6128435"/>
              <a:gd name="connsiteY19-3414" fmla="*/ 1095027 h 6858000"/>
              <a:gd name="connsiteX20-3415" fmla="*/ 5202153 w 6128435"/>
              <a:gd name="connsiteY20-3416" fmla="*/ 1133224 h 6858000"/>
              <a:gd name="connsiteX21-3417" fmla="*/ 5207370 w 6128435"/>
              <a:gd name="connsiteY21-3418" fmla="*/ 1138097 h 6858000"/>
              <a:gd name="connsiteX22-3419" fmla="*/ 5189234 w 6128435"/>
              <a:gd name="connsiteY22-3420" fmla="*/ 1193495 h 6858000"/>
              <a:gd name="connsiteX23-3421" fmla="*/ 5202769 w 6128435"/>
              <a:gd name="connsiteY23-3422" fmla="*/ 1269450 h 6858000"/>
              <a:gd name="connsiteX24-3423" fmla="*/ 5225968 w 6128435"/>
              <a:gd name="connsiteY24-3424" fmla="*/ 1357994 h 6858000"/>
              <a:gd name="connsiteX25-3425" fmla="*/ 5233819 w 6128435"/>
              <a:gd name="connsiteY25-3426" fmla="*/ 1380922 h 6858000"/>
              <a:gd name="connsiteX26-3427" fmla="*/ 5237226 w 6128435"/>
              <a:gd name="connsiteY26-3428" fmla="*/ 1441327 h 6858000"/>
              <a:gd name="connsiteX27-3429" fmla="*/ 5244434 w 6128435"/>
              <a:gd name="connsiteY27-3430" fmla="*/ 1580810 h 6858000"/>
              <a:gd name="connsiteX28-3431" fmla="*/ 5251453 w 6128435"/>
              <a:gd name="connsiteY28-3432" fmla="*/ 1583934 h 6858000"/>
              <a:gd name="connsiteX29-3433" fmla="*/ 5253136 w 6128435"/>
              <a:gd name="connsiteY29-3434" fmla="*/ 1595457 h 6858000"/>
              <a:gd name="connsiteX30-3435" fmla="*/ 5254863 w 6128435"/>
              <a:gd name="connsiteY30-3436" fmla="*/ 1598311 h 6858000"/>
              <a:gd name="connsiteX31-3437" fmla="*/ 5263491 w 6128435"/>
              <a:gd name="connsiteY31-3438" fmla="*/ 1614889 h 6858000"/>
              <a:gd name="connsiteX32-3439" fmla="*/ 5250095 w 6128435"/>
              <a:gd name="connsiteY32-3440" fmla="*/ 1655519 h 6858000"/>
              <a:gd name="connsiteX33-3441" fmla="*/ 5259788 w 6128435"/>
              <a:gd name="connsiteY33-3442" fmla="*/ 1701198 h 6858000"/>
              <a:gd name="connsiteX34-3443" fmla="*/ 5272526 w 6128435"/>
              <a:gd name="connsiteY34-3444" fmla="*/ 1936940 h 6858000"/>
              <a:gd name="connsiteX35-3445" fmla="*/ 5252592 w 6128435"/>
              <a:gd name="connsiteY35-3446" fmla="*/ 2092210 h 6858000"/>
              <a:gd name="connsiteX36-3447" fmla="*/ 5264303 w 6128435"/>
              <a:gd name="connsiteY36-3448" fmla="*/ 2225157 h 6858000"/>
              <a:gd name="connsiteX37-3449" fmla="*/ 5254949 w 6128435"/>
              <a:gd name="connsiteY37-3450" fmla="*/ 2236160 h 6858000"/>
              <a:gd name="connsiteX38-3451" fmla="*/ 5250104 w 6128435"/>
              <a:gd name="connsiteY38-3452" fmla="*/ 2249166 h 6858000"/>
              <a:gd name="connsiteX39-3453" fmla="*/ 5251214 w 6128435"/>
              <a:gd name="connsiteY39-3454" fmla="*/ 2250944 h 6858000"/>
              <a:gd name="connsiteX40-3455" fmla="*/ 5250644 w 6128435"/>
              <a:gd name="connsiteY40-3456" fmla="*/ 2266619 h 6858000"/>
              <a:gd name="connsiteX41-3457" fmla="*/ 5247111 w 6128435"/>
              <a:gd name="connsiteY41-3458" fmla="*/ 2269679 h 6858000"/>
              <a:gd name="connsiteX42-3459" fmla="*/ 5245653 w 6128435"/>
              <a:gd name="connsiteY42-3460" fmla="*/ 2280317 h 6858000"/>
              <a:gd name="connsiteX43-3461" fmla="*/ 5239901 w 6128435"/>
              <a:gd name="connsiteY43-3462" fmla="*/ 2300961 h 6858000"/>
              <a:gd name="connsiteX44-3463" fmla="*/ 5241522 w 6128435"/>
              <a:gd name="connsiteY44-3464" fmla="*/ 2305114 h 6858000"/>
              <a:gd name="connsiteX45-3465" fmla="*/ 5237050 w 6128435"/>
              <a:gd name="connsiteY45-3466" fmla="*/ 2336703 h 6858000"/>
              <a:gd name="connsiteX46-3467" fmla="*/ 5238267 w 6128435"/>
              <a:gd name="connsiteY46-3468" fmla="*/ 2337277 h 6858000"/>
              <a:gd name="connsiteX47-3469" fmla="*/ 5242602 w 6128435"/>
              <a:gd name="connsiteY47-3470" fmla="*/ 2346782 h 6858000"/>
              <a:gd name="connsiteX48-3471" fmla="*/ 5247963 w 6128435"/>
              <a:gd name="connsiteY48-3472" fmla="*/ 2364638 h 6858000"/>
              <a:gd name="connsiteX49-3473" fmla="*/ 5276175 w 6128435"/>
              <a:gd name="connsiteY49-3474" fmla="*/ 2407515 h 6858000"/>
              <a:gd name="connsiteX50-3475" fmla="*/ 5271650 w 6128435"/>
              <a:gd name="connsiteY50-3476" fmla="*/ 2440467 h 6858000"/>
              <a:gd name="connsiteX51-3477" fmla="*/ 5271438 w 6128435"/>
              <a:gd name="connsiteY51-3478" fmla="*/ 2447186 h 6858000"/>
              <a:gd name="connsiteX52-3479" fmla="*/ 5271722 w 6128435"/>
              <a:gd name="connsiteY52-3480" fmla="*/ 2447359 h 6858000"/>
              <a:gd name="connsiteX53-3481" fmla="*/ 5272069 w 6128435"/>
              <a:gd name="connsiteY53-3482" fmla="*/ 2454523 h 6858000"/>
              <a:gd name="connsiteX54-3483" fmla="*/ 5271049 w 6128435"/>
              <a:gd name="connsiteY54-3484" fmla="*/ 2459442 h 6858000"/>
              <a:gd name="connsiteX55-3485" fmla="*/ 5270636 w 6128435"/>
              <a:gd name="connsiteY55-3486" fmla="*/ 2472481 h 6858000"/>
              <a:gd name="connsiteX56-3487" fmla="*/ 5272406 w 6128435"/>
              <a:gd name="connsiteY56-3488" fmla="*/ 2477221 h 6858000"/>
              <a:gd name="connsiteX57-3489" fmla="*/ 5307538 w 6128435"/>
              <a:gd name="connsiteY57-3490" fmla="*/ 2514685 h 6858000"/>
              <a:gd name="connsiteX58-3491" fmla="*/ 5337604 w 6128435"/>
              <a:gd name="connsiteY58-3492" fmla="*/ 2597632 h 6858000"/>
              <a:gd name="connsiteX59-3493" fmla="*/ 5407503 w 6128435"/>
              <a:gd name="connsiteY59-3494" fmla="*/ 2786290 h 6858000"/>
              <a:gd name="connsiteX60-3495" fmla="*/ 5407356 w 6128435"/>
              <a:gd name="connsiteY60-3496" fmla="*/ 2787545 h 6858000"/>
              <a:gd name="connsiteX61-3497" fmla="*/ 5411130 w 6128435"/>
              <a:gd name="connsiteY61-3498" fmla="*/ 2788640 h 6858000"/>
              <a:gd name="connsiteX62-3499" fmla="*/ 5416439 w 6128435"/>
              <a:gd name="connsiteY62-3500" fmla="*/ 2805666 h 6858000"/>
              <a:gd name="connsiteX63-3501" fmla="*/ 5416589 w 6128435"/>
              <a:gd name="connsiteY63-3502" fmla="*/ 2810822 h 6858000"/>
              <a:gd name="connsiteX64-3503" fmla="*/ 5418542 w 6128435"/>
              <a:gd name="connsiteY64-3504" fmla="*/ 2817745 h 6858000"/>
              <a:gd name="connsiteX65-3505" fmla="*/ 5418847 w 6128435"/>
              <a:gd name="connsiteY65-3506" fmla="*/ 2817825 h 6858000"/>
              <a:gd name="connsiteX66-3507" fmla="*/ 5423364 w 6128435"/>
              <a:gd name="connsiteY66-3508" fmla="*/ 2858292 h 6858000"/>
              <a:gd name="connsiteX67-3509" fmla="*/ 5479298 w 6128435"/>
              <a:gd name="connsiteY67-3510" fmla="*/ 2947791 h 6858000"/>
              <a:gd name="connsiteX68-3511" fmla="*/ 5481770 w 6128435"/>
              <a:gd name="connsiteY68-3512" fmla="*/ 2951352 h 6858000"/>
              <a:gd name="connsiteX69-3513" fmla="*/ 5481013 w 6128435"/>
              <a:gd name="connsiteY69-3514" fmla="*/ 2973461 h 6858000"/>
              <a:gd name="connsiteX70-3515" fmla="*/ 5482045 w 6128435"/>
              <a:gd name="connsiteY70-3516" fmla="*/ 2984371 h 6858000"/>
              <a:gd name="connsiteX71-3517" fmla="*/ 5479405 w 6128435"/>
              <a:gd name="connsiteY71-3518" fmla="*/ 2988507 h 6858000"/>
              <a:gd name="connsiteX72-3519" fmla="*/ 5482415 w 6128435"/>
              <a:gd name="connsiteY72-3520" fmla="*/ 3004079 h 6858000"/>
              <a:gd name="connsiteX73-3521" fmla="*/ 5483865 w 6128435"/>
              <a:gd name="connsiteY73-3522" fmla="*/ 3005467 h 6858000"/>
              <a:gd name="connsiteX74-3523" fmla="*/ 5482236 w 6128435"/>
              <a:gd name="connsiteY74-3524" fmla="*/ 3019791 h 6858000"/>
              <a:gd name="connsiteX75-3525" fmla="*/ 5475895 w 6128435"/>
              <a:gd name="connsiteY75-3526" fmla="*/ 3033578 h 6858000"/>
              <a:gd name="connsiteX76-3527" fmla="*/ 5477595 w 6128435"/>
              <a:gd name="connsiteY76-3528" fmla="*/ 3250534 h 6858000"/>
              <a:gd name="connsiteX77-3529" fmla="*/ 5532836 w 6128435"/>
              <a:gd name="connsiteY77-3530" fmla="*/ 3353840 h 6858000"/>
              <a:gd name="connsiteX78-3531" fmla="*/ 5561229 w 6128435"/>
              <a:gd name="connsiteY78-3532" fmla="*/ 3395784 h 6858000"/>
              <a:gd name="connsiteX79-3533" fmla="*/ 5589758 w 6128435"/>
              <a:gd name="connsiteY79-3534" fmla="*/ 3506453 h 6858000"/>
              <a:gd name="connsiteX80-3535" fmla="*/ 5596144 w 6128435"/>
              <a:gd name="connsiteY80-3536" fmla="*/ 3534624 h 6858000"/>
              <a:gd name="connsiteX81-3537" fmla="*/ 5597750 w 6128435"/>
              <a:gd name="connsiteY81-3538" fmla="*/ 3534129 h 6858000"/>
              <a:gd name="connsiteX82-3539" fmla="*/ 5599700 w 6128435"/>
              <a:gd name="connsiteY82-3540" fmla="*/ 3547221 h 6858000"/>
              <a:gd name="connsiteX83-3541" fmla="*/ 5615031 w 6128435"/>
              <a:gd name="connsiteY83-3542" fmla="*/ 3557482 h 6858000"/>
              <a:gd name="connsiteX84-3543" fmla="*/ 5618377 w 6128435"/>
              <a:gd name="connsiteY84-3544" fmla="*/ 3588431 h 6858000"/>
              <a:gd name="connsiteX85-3545" fmla="*/ 5612155 w 6128435"/>
              <a:gd name="connsiteY85-3546" fmla="*/ 3589869 h 6858000"/>
              <a:gd name="connsiteX86-3547" fmla="*/ 5620843 w 6128435"/>
              <a:gd name="connsiteY86-3548" fmla="*/ 3606745 h 6858000"/>
              <a:gd name="connsiteX87-3549" fmla="*/ 5655472 w 6128435"/>
              <a:gd name="connsiteY87-3550" fmla="*/ 3678877 h 6858000"/>
              <a:gd name="connsiteX88-3551" fmla="*/ 5680448 w 6128435"/>
              <a:gd name="connsiteY88-3552" fmla="*/ 3717760 h 6858000"/>
              <a:gd name="connsiteX89-3553" fmla="*/ 5683015 w 6128435"/>
              <a:gd name="connsiteY89-3554" fmla="*/ 3762025 h 6858000"/>
              <a:gd name="connsiteX90-3555" fmla="*/ 5696643 w 6128435"/>
              <a:gd name="connsiteY90-3556" fmla="*/ 3773888 h 6858000"/>
              <a:gd name="connsiteX91-3557" fmla="*/ 5699203 w 6128435"/>
              <a:gd name="connsiteY91-3558" fmla="*/ 3775823 h 6858000"/>
              <a:gd name="connsiteX92-3559" fmla="*/ 5704824 w 6128435"/>
              <a:gd name="connsiteY92-3560" fmla="*/ 3785966 h 6858000"/>
              <a:gd name="connsiteX93-3561" fmla="*/ 5712204 w 6128435"/>
              <a:gd name="connsiteY93-3562" fmla="*/ 3785830 h 6858000"/>
              <a:gd name="connsiteX94-3563" fmla="*/ 5724816 w 6128435"/>
              <a:gd name="connsiteY94-3564" fmla="*/ 3798949 h 6858000"/>
              <a:gd name="connsiteX95-3565" fmla="*/ 5733539 w 6128435"/>
              <a:gd name="connsiteY95-3566" fmla="*/ 3818457 h 6858000"/>
              <a:gd name="connsiteX96-3567" fmla="*/ 5768491 w 6128435"/>
              <a:gd name="connsiteY96-3568" fmla="*/ 3914399 h 6858000"/>
              <a:gd name="connsiteX97-3569" fmla="*/ 5793123 w 6128435"/>
              <a:gd name="connsiteY97-3570" fmla="*/ 3969952 h 6858000"/>
              <a:gd name="connsiteX98-3571" fmla="*/ 5808321 w 6128435"/>
              <a:gd name="connsiteY98-3572" fmla="*/ 3988153 h 6858000"/>
              <a:gd name="connsiteX99-3573" fmla="*/ 5825621 w 6128435"/>
              <a:gd name="connsiteY99-3574" fmla="*/ 4015525 h 6858000"/>
              <a:gd name="connsiteX100-3575" fmla="*/ 5860672 w 6128435"/>
              <a:gd name="connsiteY100-3576" fmla="*/ 4061579 h 6858000"/>
              <a:gd name="connsiteX101-3577" fmla="*/ 5872173 w 6128435"/>
              <a:gd name="connsiteY101-3578" fmla="*/ 4088497 h 6858000"/>
              <a:gd name="connsiteX102-3579" fmla="*/ 5883705 w 6128435"/>
              <a:gd name="connsiteY102-3580" fmla="*/ 4101899 h 6858000"/>
              <a:gd name="connsiteX103-3581" fmla="*/ 5885314 w 6128435"/>
              <a:gd name="connsiteY103-3582" fmla="*/ 4108387 h 6858000"/>
              <a:gd name="connsiteX104-3583" fmla="*/ 5894095 w 6128435"/>
              <a:gd name="connsiteY104-3584" fmla="*/ 4128857 h 6858000"/>
              <a:gd name="connsiteX105-3585" fmla="*/ 5898339 w 6128435"/>
              <a:gd name="connsiteY105-3586" fmla="*/ 4140800 h 6858000"/>
              <a:gd name="connsiteX106-3587" fmla="*/ 5899734 w 6128435"/>
              <a:gd name="connsiteY106-3588" fmla="*/ 4145632 h 6858000"/>
              <a:gd name="connsiteX107-3589" fmla="*/ 5897098 w 6128435"/>
              <a:gd name="connsiteY107-3590" fmla="*/ 4157819 h 6858000"/>
              <a:gd name="connsiteX108-3591" fmla="*/ 5903513 w 6128435"/>
              <a:gd name="connsiteY108-3592" fmla="*/ 4187661 h 6858000"/>
              <a:gd name="connsiteX109-3593" fmla="*/ 5917114 w 6128435"/>
              <a:gd name="connsiteY109-3594" fmla="*/ 4213096 h 6858000"/>
              <a:gd name="connsiteX110-3595" fmla="*/ 5921153 w 6128435"/>
              <a:gd name="connsiteY110-3596" fmla="*/ 4236222 h 6858000"/>
              <a:gd name="connsiteX111-3597" fmla="*/ 5924233 w 6128435"/>
              <a:gd name="connsiteY111-3598" fmla="*/ 4242060 h 6858000"/>
              <a:gd name="connsiteX112-3599" fmla="*/ 5928910 w 6128435"/>
              <a:gd name="connsiteY112-3600" fmla="*/ 4300973 h 6858000"/>
              <a:gd name="connsiteX113-3601" fmla="*/ 5939320 w 6128435"/>
              <a:gd name="connsiteY113-3602" fmla="*/ 4340435 h 6858000"/>
              <a:gd name="connsiteX114-3603" fmla="*/ 5946705 w 6128435"/>
              <a:gd name="connsiteY114-3604" fmla="*/ 4428051 h 6858000"/>
              <a:gd name="connsiteX115-3605" fmla="*/ 5949261 w 6128435"/>
              <a:gd name="connsiteY115-3606" fmla="*/ 4449185 h 6858000"/>
              <a:gd name="connsiteX116-3607" fmla="*/ 5957504 w 6128435"/>
              <a:gd name="connsiteY116-3608" fmla="*/ 4465911 h 6858000"/>
              <a:gd name="connsiteX117-3609" fmla="*/ 5964689 w 6128435"/>
              <a:gd name="connsiteY117-3610" fmla="*/ 4468532 h 6858000"/>
              <a:gd name="connsiteX118-3611" fmla="*/ 5967062 w 6128435"/>
              <a:gd name="connsiteY118-3612" fmla="*/ 4479923 h 6858000"/>
              <a:gd name="connsiteX119-3613" fmla="*/ 5968960 w 6128435"/>
              <a:gd name="connsiteY119-3614" fmla="*/ 4482655 h 6858000"/>
              <a:gd name="connsiteX120-3615" fmla="*/ 5978567 w 6128435"/>
              <a:gd name="connsiteY120-3616" fmla="*/ 4498605 h 6858000"/>
              <a:gd name="connsiteX121-3617" fmla="*/ 5980106 w 6128435"/>
              <a:gd name="connsiteY121-3618" fmla="*/ 4585087 h 6858000"/>
              <a:gd name="connsiteX122-3619" fmla="*/ 5998138 w 6128435"/>
              <a:gd name="connsiteY122-3620" fmla="*/ 4697518 h 6858000"/>
              <a:gd name="connsiteX123-3621" fmla="*/ 6013516 w 6128435"/>
              <a:gd name="connsiteY123-3622" fmla="*/ 4786619 h 6858000"/>
              <a:gd name="connsiteX124-3623" fmla="*/ 6025404 w 6128435"/>
              <a:gd name="connsiteY124-3624" fmla="*/ 4858148 h 6858000"/>
              <a:gd name="connsiteX125-3625" fmla="*/ 6007749 w 6128435"/>
              <a:gd name="connsiteY125-3626" fmla="*/ 4964715 h 6858000"/>
              <a:gd name="connsiteX126-3627" fmla="*/ 6005269 w 6128435"/>
              <a:gd name="connsiteY126-3628" fmla="*/ 5150567 h 6858000"/>
              <a:gd name="connsiteX127-3629" fmla="*/ 6001127 w 6128435"/>
              <a:gd name="connsiteY127-3630" fmla="*/ 5164609 h 6858000"/>
              <a:gd name="connsiteX128-3631" fmla="*/ 5996647 w 6128435"/>
              <a:gd name="connsiteY128-3632" fmla="*/ 5185640 h 6858000"/>
              <a:gd name="connsiteX129-3633" fmla="*/ 5998514 w 6128435"/>
              <a:gd name="connsiteY129-3634" fmla="*/ 5189673 h 6858000"/>
              <a:gd name="connsiteX130-3635" fmla="*/ 5995970 w 6128435"/>
              <a:gd name="connsiteY130-3636" fmla="*/ 5221547 h 6858000"/>
              <a:gd name="connsiteX131-3637" fmla="*/ 5997218 w 6128435"/>
              <a:gd name="connsiteY131-3638" fmla="*/ 5222031 h 6858000"/>
              <a:gd name="connsiteX132-3639" fmla="*/ 6002116 w 6128435"/>
              <a:gd name="connsiteY132-3640" fmla="*/ 5231223 h 6858000"/>
              <a:gd name="connsiteX133-3641" fmla="*/ 6008541 w 6128435"/>
              <a:gd name="connsiteY133-3642" fmla="*/ 5248680 h 6858000"/>
              <a:gd name="connsiteX134-3643" fmla="*/ 6039260 w 6128435"/>
              <a:gd name="connsiteY134-3644" fmla="*/ 5289518 h 6858000"/>
              <a:gd name="connsiteX135-3645" fmla="*/ 6036748 w 6128435"/>
              <a:gd name="connsiteY135-3646" fmla="*/ 5322752 h 6858000"/>
              <a:gd name="connsiteX136-3647" fmla="*/ 6036943 w 6128435"/>
              <a:gd name="connsiteY136-3648" fmla="*/ 5329480 h 6858000"/>
              <a:gd name="connsiteX137-3649" fmla="*/ 6037236 w 6128435"/>
              <a:gd name="connsiteY137-3650" fmla="*/ 5329634 h 6858000"/>
              <a:gd name="connsiteX138-3651" fmla="*/ 6038019 w 6128435"/>
              <a:gd name="connsiteY138-3652" fmla="*/ 5336764 h 6858000"/>
              <a:gd name="connsiteX139-3653" fmla="*/ 6037298 w 6128435"/>
              <a:gd name="connsiteY139-3654" fmla="*/ 5341753 h 6858000"/>
              <a:gd name="connsiteX140-3655" fmla="*/ 6037677 w 6128435"/>
              <a:gd name="connsiteY140-3656" fmla="*/ 5354807 h 6858000"/>
              <a:gd name="connsiteX141-3657" fmla="*/ 6039728 w 6128435"/>
              <a:gd name="connsiteY141-3658" fmla="*/ 5359416 h 6858000"/>
              <a:gd name="connsiteX142-3659" fmla="*/ 6043311 w 6128435"/>
              <a:gd name="connsiteY142-3660" fmla="*/ 5361407 h 6858000"/>
              <a:gd name="connsiteX143-3661" fmla="*/ 6042954 w 6128435"/>
              <a:gd name="connsiteY143-3662" fmla="*/ 5362576 h 6858000"/>
              <a:gd name="connsiteX144-3663" fmla="*/ 6053435 w 6128435"/>
              <a:gd name="connsiteY144-3664" fmla="*/ 5387547 h 6858000"/>
              <a:gd name="connsiteX145-3665" fmla="*/ 6065933 w 6128435"/>
              <a:gd name="connsiteY145-3666" fmla="*/ 5443002 h 6858000"/>
              <a:gd name="connsiteX146-3667" fmla="*/ 6068640 w 6128435"/>
              <a:gd name="connsiteY146-3668" fmla="*/ 5474503 h 6858000"/>
              <a:gd name="connsiteX147-3669" fmla="*/ 6080922 w 6128435"/>
              <a:gd name="connsiteY147-3670" fmla="*/ 5561070 h 6858000"/>
              <a:gd name="connsiteX148-3671" fmla="*/ 6096949 w 6128435"/>
              <a:gd name="connsiteY148-3672" fmla="*/ 5648179 h 6858000"/>
              <a:gd name="connsiteX149-3673" fmla="*/ 6125703 w 6128435"/>
              <a:gd name="connsiteY149-3674" fmla="*/ 5692894 h 6858000"/>
              <a:gd name="connsiteX150-3675" fmla="*/ 6126670 w 6128435"/>
              <a:gd name="connsiteY150-3676" fmla="*/ 5697882 h 6858000"/>
              <a:gd name="connsiteX151-3677" fmla="*/ 6124061 w 6128435"/>
              <a:gd name="connsiteY151-3678" fmla="*/ 5710294 h 6858000"/>
              <a:gd name="connsiteX152-3679" fmla="*/ 6122213 w 6128435"/>
              <a:gd name="connsiteY152-3680" fmla="*/ 5714762 h 6858000"/>
              <a:gd name="connsiteX153-3681" fmla="*/ 6121353 w 6128435"/>
              <a:gd name="connsiteY153-3682" fmla="*/ 5721725 h 6858000"/>
              <a:gd name="connsiteX154-3683" fmla="*/ 6121607 w 6128435"/>
              <a:gd name="connsiteY154-3684" fmla="*/ 5721959 h 6858000"/>
              <a:gd name="connsiteX155-3685" fmla="*/ 6120262 w 6128435"/>
              <a:gd name="connsiteY155-3686" fmla="*/ 5728358 h 6858000"/>
              <a:gd name="connsiteX156-3687" fmla="*/ 6110194 w 6128435"/>
              <a:gd name="connsiteY156-3688" fmla="*/ 5758853 h 6858000"/>
              <a:gd name="connsiteX157-3689" fmla="*/ 6127519 w 6128435"/>
              <a:gd name="connsiteY157-3690" fmla="*/ 5865775 h 6858000"/>
              <a:gd name="connsiteX158-3691" fmla="*/ 6128435 w 6128435"/>
              <a:gd name="connsiteY158-3692" fmla="*/ 5870164 h 6858000"/>
              <a:gd name="connsiteX159-3693" fmla="*/ 6119217 w 6128435"/>
              <a:gd name="connsiteY159-3694" fmla="*/ 5888542 h 6858000"/>
              <a:gd name="connsiteX160-3695" fmla="*/ 6115966 w 6128435"/>
              <a:gd name="connsiteY160-3696" fmla="*/ 5898387 h 6858000"/>
              <a:gd name="connsiteX161-3697" fmla="*/ 6111924 w 6128435"/>
              <a:gd name="connsiteY161-3698" fmla="*/ 5900444 h 6858000"/>
              <a:gd name="connsiteX162-3699" fmla="*/ 6108716 w 6128435"/>
              <a:gd name="connsiteY162-3700" fmla="*/ 5915345 h 6858000"/>
              <a:gd name="connsiteX163-3701" fmla="*/ 6109524 w 6128435"/>
              <a:gd name="connsiteY163-3702" fmla="*/ 5917328 h 6858000"/>
              <a:gd name="connsiteX164-3703" fmla="*/ 6102493 w 6128435"/>
              <a:gd name="connsiteY164-3704" fmla="*/ 5928602 h 6858000"/>
              <a:gd name="connsiteX165-3705" fmla="*/ 6056863 w 6128435"/>
              <a:gd name="connsiteY165-3706" fmla="*/ 6000643 h 6858000"/>
              <a:gd name="connsiteX166-3707" fmla="*/ 6045436 w 6128435"/>
              <a:gd name="connsiteY166-3708" fmla="*/ 6124480 h 6858000"/>
              <a:gd name="connsiteX167-3709" fmla="*/ 6030489 w 6128435"/>
              <a:gd name="connsiteY167-3710" fmla="*/ 6317666 h 6858000"/>
              <a:gd name="connsiteX168-3711" fmla="*/ 6007492 w 6128435"/>
              <a:gd name="connsiteY168-3712" fmla="*/ 6440818 h 6858000"/>
              <a:gd name="connsiteX169-3713" fmla="*/ 6009467 w 6128435"/>
              <a:gd name="connsiteY169-3714" fmla="*/ 6487076 h 6858000"/>
              <a:gd name="connsiteX170-3715" fmla="*/ 5995064 w 6128435"/>
              <a:gd name="connsiteY170-3716" fmla="*/ 6540791 h 6858000"/>
              <a:gd name="connsiteX171-3717" fmla="*/ 5996309 w 6128435"/>
              <a:gd name="connsiteY171-3718" fmla="*/ 6543961 h 6858000"/>
              <a:gd name="connsiteX172-3719" fmla="*/ 5996048 w 6128435"/>
              <a:gd name="connsiteY172-3720" fmla="*/ 6555444 h 6858000"/>
              <a:gd name="connsiteX173-3721" fmla="*/ 6002524 w 6128435"/>
              <a:gd name="connsiteY173-3722" fmla="*/ 6560188 h 6858000"/>
              <a:gd name="connsiteX174-3723" fmla="*/ 6006823 w 6128435"/>
              <a:gd name="connsiteY174-3724" fmla="*/ 6578546 h 6858000"/>
              <a:gd name="connsiteX175-3725" fmla="*/ 6004510 w 6128435"/>
              <a:gd name="connsiteY175-3726" fmla="*/ 6599256 h 6858000"/>
              <a:gd name="connsiteX176-3727" fmla="*/ 5986207 w 6128435"/>
              <a:gd name="connsiteY176-3728" fmla="*/ 6695855 h 6858000"/>
              <a:gd name="connsiteX177-3729" fmla="*/ 5979428 w 6128435"/>
              <a:gd name="connsiteY177-3730" fmla="*/ 6754678 h 6858000"/>
              <a:gd name="connsiteX178-3731" fmla="*/ 5983398 w 6128435"/>
              <a:gd name="connsiteY178-3732" fmla="*/ 6778641 h 6858000"/>
              <a:gd name="connsiteX179-3733" fmla="*/ 5984543 w 6128435"/>
              <a:gd name="connsiteY179-3734" fmla="*/ 6811016 h 6858000"/>
              <a:gd name="connsiteX180-3735" fmla="*/ 5981802 w 6128435"/>
              <a:gd name="connsiteY180-3736" fmla="*/ 6838578 h 6858000"/>
              <a:gd name="connsiteX181-3737" fmla="*/ 5979671 w 6128435"/>
              <a:gd name="connsiteY181-3738" fmla="*/ 6858000 h 6858000"/>
              <a:gd name="connsiteX182-3739" fmla="*/ 0 w 6128435"/>
              <a:gd name="connsiteY182-3740" fmla="*/ 6858000 h 6858000"/>
              <a:gd name="connsiteX183-3741" fmla="*/ 0 w 6128435"/>
              <a:gd name="connsiteY183-3742" fmla="*/ 0 h 6858000"/>
              <a:gd name="connsiteX0-3743" fmla="*/ 0 w 6128435"/>
              <a:gd name="connsiteY0-3744" fmla="*/ 0 h 6858000"/>
              <a:gd name="connsiteX1-3745" fmla="*/ 4965888 w 6128435"/>
              <a:gd name="connsiteY1-3746" fmla="*/ 0 h 6858000"/>
              <a:gd name="connsiteX2-3747" fmla="*/ 4967767 w 6128435"/>
              <a:gd name="connsiteY2-3748" fmla="*/ 7930 h 6858000"/>
              <a:gd name="connsiteX3-3749" fmla="*/ 4979444 w 6128435"/>
              <a:gd name="connsiteY3-3750" fmla="*/ 43921 h 6858000"/>
              <a:gd name="connsiteX4-3751" fmla="*/ 5021173 w 6128435"/>
              <a:gd name="connsiteY4-3752" fmla="*/ 123738 h 6858000"/>
              <a:gd name="connsiteX5-3753" fmla="*/ 5075458 w 6128435"/>
              <a:gd name="connsiteY5-3754" fmla="*/ 264355 h 6858000"/>
              <a:gd name="connsiteX6-3755" fmla="*/ 5081175 w 6128435"/>
              <a:gd name="connsiteY6-3756" fmla="*/ 277448 h 6858000"/>
              <a:gd name="connsiteX7-3757" fmla="*/ 5097011 w 6128435"/>
              <a:gd name="connsiteY7-3758" fmla="*/ 355616 h 6858000"/>
              <a:gd name="connsiteX8-3759" fmla="*/ 5130982 w 6128435"/>
              <a:gd name="connsiteY8-3760" fmla="*/ 412030 h 6858000"/>
              <a:gd name="connsiteX9-3761" fmla="*/ 5153000 w 6128435"/>
              <a:gd name="connsiteY9-3762" fmla="*/ 507134 h 6858000"/>
              <a:gd name="connsiteX10-3763" fmla="*/ 5171282 w 6128435"/>
              <a:gd name="connsiteY10-3764" fmla="*/ 602071 h 6858000"/>
              <a:gd name="connsiteX11-3765" fmla="*/ 5176196 w 6128435"/>
              <a:gd name="connsiteY11-3766" fmla="*/ 636822 h 6858000"/>
              <a:gd name="connsiteX12-3767" fmla="*/ 5201957 w 6128435"/>
              <a:gd name="connsiteY12-3768" fmla="*/ 736835 h 6858000"/>
              <a:gd name="connsiteX13-3769" fmla="*/ 5185452 w 6128435"/>
              <a:gd name="connsiteY13-3770" fmla="*/ 745392 h 6858000"/>
              <a:gd name="connsiteX14-3771" fmla="*/ 5189051 w 6128435"/>
              <a:gd name="connsiteY14-3772" fmla="*/ 782518 h 6858000"/>
              <a:gd name="connsiteX15-3773" fmla="*/ 5210428 w 6128435"/>
              <a:gd name="connsiteY15-3774" fmla="*/ 815772 h 6858000"/>
              <a:gd name="connsiteX16-3775" fmla="*/ 5221088 w 6128435"/>
              <a:gd name="connsiteY16-3776" fmla="*/ 860193 h 6858000"/>
              <a:gd name="connsiteX17-3777" fmla="*/ 5227653 w 6128435"/>
              <a:gd name="connsiteY17-3778" fmla="*/ 886709 h 6858000"/>
              <a:gd name="connsiteX18-3779" fmla="*/ 5230806 w 6128435"/>
              <a:gd name="connsiteY18-3780" fmla="*/ 961354 h 6858000"/>
              <a:gd name="connsiteX19-3781" fmla="*/ 5201018 w 6128435"/>
              <a:gd name="connsiteY19-3782" fmla="*/ 1095027 h 6858000"/>
              <a:gd name="connsiteX20-3783" fmla="*/ 5202153 w 6128435"/>
              <a:gd name="connsiteY20-3784" fmla="*/ 1133224 h 6858000"/>
              <a:gd name="connsiteX21-3785" fmla="*/ 5207370 w 6128435"/>
              <a:gd name="connsiteY21-3786" fmla="*/ 1138097 h 6858000"/>
              <a:gd name="connsiteX22-3787" fmla="*/ 5189234 w 6128435"/>
              <a:gd name="connsiteY22-3788" fmla="*/ 1193495 h 6858000"/>
              <a:gd name="connsiteX23-3789" fmla="*/ 5202769 w 6128435"/>
              <a:gd name="connsiteY23-3790" fmla="*/ 1269450 h 6858000"/>
              <a:gd name="connsiteX24-3791" fmla="*/ 5225968 w 6128435"/>
              <a:gd name="connsiteY24-3792" fmla="*/ 1357994 h 6858000"/>
              <a:gd name="connsiteX25-3793" fmla="*/ 5233819 w 6128435"/>
              <a:gd name="connsiteY25-3794" fmla="*/ 1380922 h 6858000"/>
              <a:gd name="connsiteX26-3795" fmla="*/ 5237226 w 6128435"/>
              <a:gd name="connsiteY26-3796" fmla="*/ 1441327 h 6858000"/>
              <a:gd name="connsiteX27-3797" fmla="*/ 5244434 w 6128435"/>
              <a:gd name="connsiteY27-3798" fmla="*/ 1580810 h 6858000"/>
              <a:gd name="connsiteX28-3799" fmla="*/ 5251453 w 6128435"/>
              <a:gd name="connsiteY28-3800" fmla="*/ 1583934 h 6858000"/>
              <a:gd name="connsiteX29-3801" fmla="*/ 5253136 w 6128435"/>
              <a:gd name="connsiteY29-3802" fmla="*/ 1595457 h 6858000"/>
              <a:gd name="connsiteX30-3803" fmla="*/ 5254863 w 6128435"/>
              <a:gd name="connsiteY30-3804" fmla="*/ 1598311 h 6858000"/>
              <a:gd name="connsiteX31-3805" fmla="*/ 5263491 w 6128435"/>
              <a:gd name="connsiteY31-3806" fmla="*/ 1614889 h 6858000"/>
              <a:gd name="connsiteX32-3807" fmla="*/ 5250095 w 6128435"/>
              <a:gd name="connsiteY32-3808" fmla="*/ 1655519 h 6858000"/>
              <a:gd name="connsiteX33-3809" fmla="*/ 5259788 w 6128435"/>
              <a:gd name="connsiteY33-3810" fmla="*/ 1768516 h 6858000"/>
              <a:gd name="connsiteX34-3811" fmla="*/ 5272526 w 6128435"/>
              <a:gd name="connsiteY34-3812" fmla="*/ 1936940 h 6858000"/>
              <a:gd name="connsiteX35-3813" fmla="*/ 5252592 w 6128435"/>
              <a:gd name="connsiteY35-3814" fmla="*/ 2092210 h 6858000"/>
              <a:gd name="connsiteX36-3815" fmla="*/ 5264303 w 6128435"/>
              <a:gd name="connsiteY36-3816" fmla="*/ 2225157 h 6858000"/>
              <a:gd name="connsiteX37-3817" fmla="*/ 5254949 w 6128435"/>
              <a:gd name="connsiteY37-3818" fmla="*/ 2236160 h 6858000"/>
              <a:gd name="connsiteX38-3819" fmla="*/ 5250104 w 6128435"/>
              <a:gd name="connsiteY38-3820" fmla="*/ 2249166 h 6858000"/>
              <a:gd name="connsiteX39-3821" fmla="*/ 5251214 w 6128435"/>
              <a:gd name="connsiteY39-3822" fmla="*/ 2250944 h 6858000"/>
              <a:gd name="connsiteX40-3823" fmla="*/ 5250644 w 6128435"/>
              <a:gd name="connsiteY40-3824" fmla="*/ 2266619 h 6858000"/>
              <a:gd name="connsiteX41-3825" fmla="*/ 5247111 w 6128435"/>
              <a:gd name="connsiteY41-3826" fmla="*/ 2269679 h 6858000"/>
              <a:gd name="connsiteX42-3827" fmla="*/ 5245653 w 6128435"/>
              <a:gd name="connsiteY42-3828" fmla="*/ 2280317 h 6858000"/>
              <a:gd name="connsiteX43-3829" fmla="*/ 5239901 w 6128435"/>
              <a:gd name="connsiteY43-3830" fmla="*/ 2300961 h 6858000"/>
              <a:gd name="connsiteX44-3831" fmla="*/ 5241522 w 6128435"/>
              <a:gd name="connsiteY44-3832" fmla="*/ 2305114 h 6858000"/>
              <a:gd name="connsiteX45-3833" fmla="*/ 5237050 w 6128435"/>
              <a:gd name="connsiteY45-3834" fmla="*/ 2336703 h 6858000"/>
              <a:gd name="connsiteX46-3835" fmla="*/ 5238267 w 6128435"/>
              <a:gd name="connsiteY46-3836" fmla="*/ 2337277 h 6858000"/>
              <a:gd name="connsiteX47-3837" fmla="*/ 5242602 w 6128435"/>
              <a:gd name="connsiteY47-3838" fmla="*/ 2346782 h 6858000"/>
              <a:gd name="connsiteX48-3839" fmla="*/ 5247963 w 6128435"/>
              <a:gd name="connsiteY48-3840" fmla="*/ 2364638 h 6858000"/>
              <a:gd name="connsiteX49-3841" fmla="*/ 5276175 w 6128435"/>
              <a:gd name="connsiteY49-3842" fmla="*/ 2407515 h 6858000"/>
              <a:gd name="connsiteX50-3843" fmla="*/ 5271650 w 6128435"/>
              <a:gd name="connsiteY50-3844" fmla="*/ 2440467 h 6858000"/>
              <a:gd name="connsiteX51-3845" fmla="*/ 5271438 w 6128435"/>
              <a:gd name="connsiteY51-3846" fmla="*/ 2447186 h 6858000"/>
              <a:gd name="connsiteX52-3847" fmla="*/ 5271722 w 6128435"/>
              <a:gd name="connsiteY52-3848" fmla="*/ 2447359 h 6858000"/>
              <a:gd name="connsiteX53-3849" fmla="*/ 5272069 w 6128435"/>
              <a:gd name="connsiteY53-3850" fmla="*/ 2454523 h 6858000"/>
              <a:gd name="connsiteX54-3851" fmla="*/ 5271049 w 6128435"/>
              <a:gd name="connsiteY54-3852" fmla="*/ 2459442 h 6858000"/>
              <a:gd name="connsiteX55-3853" fmla="*/ 5270636 w 6128435"/>
              <a:gd name="connsiteY55-3854" fmla="*/ 2472481 h 6858000"/>
              <a:gd name="connsiteX56-3855" fmla="*/ 5272406 w 6128435"/>
              <a:gd name="connsiteY56-3856" fmla="*/ 2477221 h 6858000"/>
              <a:gd name="connsiteX57-3857" fmla="*/ 5307538 w 6128435"/>
              <a:gd name="connsiteY57-3858" fmla="*/ 2514685 h 6858000"/>
              <a:gd name="connsiteX58-3859" fmla="*/ 5337604 w 6128435"/>
              <a:gd name="connsiteY58-3860" fmla="*/ 2597632 h 6858000"/>
              <a:gd name="connsiteX59-3861" fmla="*/ 5407503 w 6128435"/>
              <a:gd name="connsiteY59-3862" fmla="*/ 2786290 h 6858000"/>
              <a:gd name="connsiteX60-3863" fmla="*/ 5407356 w 6128435"/>
              <a:gd name="connsiteY60-3864" fmla="*/ 2787545 h 6858000"/>
              <a:gd name="connsiteX61-3865" fmla="*/ 5411130 w 6128435"/>
              <a:gd name="connsiteY61-3866" fmla="*/ 2788640 h 6858000"/>
              <a:gd name="connsiteX62-3867" fmla="*/ 5416439 w 6128435"/>
              <a:gd name="connsiteY62-3868" fmla="*/ 2805666 h 6858000"/>
              <a:gd name="connsiteX63-3869" fmla="*/ 5416589 w 6128435"/>
              <a:gd name="connsiteY63-3870" fmla="*/ 2810822 h 6858000"/>
              <a:gd name="connsiteX64-3871" fmla="*/ 5418542 w 6128435"/>
              <a:gd name="connsiteY64-3872" fmla="*/ 2817745 h 6858000"/>
              <a:gd name="connsiteX65-3873" fmla="*/ 5418847 w 6128435"/>
              <a:gd name="connsiteY65-3874" fmla="*/ 2817825 h 6858000"/>
              <a:gd name="connsiteX66-3875" fmla="*/ 5423364 w 6128435"/>
              <a:gd name="connsiteY66-3876" fmla="*/ 2858292 h 6858000"/>
              <a:gd name="connsiteX67-3877" fmla="*/ 5479298 w 6128435"/>
              <a:gd name="connsiteY67-3878" fmla="*/ 2947791 h 6858000"/>
              <a:gd name="connsiteX68-3879" fmla="*/ 5481770 w 6128435"/>
              <a:gd name="connsiteY68-3880" fmla="*/ 2951352 h 6858000"/>
              <a:gd name="connsiteX69-3881" fmla="*/ 5481013 w 6128435"/>
              <a:gd name="connsiteY69-3882" fmla="*/ 2973461 h 6858000"/>
              <a:gd name="connsiteX70-3883" fmla="*/ 5482045 w 6128435"/>
              <a:gd name="connsiteY70-3884" fmla="*/ 2984371 h 6858000"/>
              <a:gd name="connsiteX71-3885" fmla="*/ 5479405 w 6128435"/>
              <a:gd name="connsiteY71-3886" fmla="*/ 2988507 h 6858000"/>
              <a:gd name="connsiteX72-3887" fmla="*/ 5482415 w 6128435"/>
              <a:gd name="connsiteY72-3888" fmla="*/ 3004079 h 6858000"/>
              <a:gd name="connsiteX73-3889" fmla="*/ 5483865 w 6128435"/>
              <a:gd name="connsiteY73-3890" fmla="*/ 3005467 h 6858000"/>
              <a:gd name="connsiteX74-3891" fmla="*/ 5482236 w 6128435"/>
              <a:gd name="connsiteY74-3892" fmla="*/ 3019791 h 6858000"/>
              <a:gd name="connsiteX75-3893" fmla="*/ 5475895 w 6128435"/>
              <a:gd name="connsiteY75-3894" fmla="*/ 3033578 h 6858000"/>
              <a:gd name="connsiteX76-3895" fmla="*/ 5477595 w 6128435"/>
              <a:gd name="connsiteY76-3896" fmla="*/ 3250534 h 6858000"/>
              <a:gd name="connsiteX77-3897" fmla="*/ 5532836 w 6128435"/>
              <a:gd name="connsiteY77-3898" fmla="*/ 3353840 h 6858000"/>
              <a:gd name="connsiteX78-3899" fmla="*/ 5561229 w 6128435"/>
              <a:gd name="connsiteY78-3900" fmla="*/ 3395784 h 6858000"/>
              <a:gd name="connsiteX79-3901" fmla="*/ 5589758 w 6128435"/>
              <a:gd name="connsiteY79-3902" fmla="*/ 3506453 h 6858000"/>
              <a:gd name="connsiteX80-3903" fmla="*/ 5596144 w 6128435"/>
              <a:gd name="connsiteY80-3904" fmla="*/ 3534624 h 6858000"/>
              <a:gd name="connsiteX81-3905" fmla="*/ 5597750 w 6128435"/>
              <a:gd name="connsiteY81-3906" fmla="*/ 3534129 h 6858000"/>
              <a:gd name="connsiteX82-3907" fmla="*/ 5599700 w 6128435"/>
              <a:gd name="connsiteY82-3908" fmla="*/ 3547221 h 6858000"/>
              <a:gd name="connsiteX83-3909" fmla="*/ 5615031 w 6128435"/>
              <a:gd name="connsiteY83-3910" fmla="*/ 3557482 h 6858000"/>
              <a:gd name="connsiteX84-3911" fmla="*/ 5618377 w 6128435"/>
              <a:gd name="connsiteY84-3912" fmla="*/ 3588431 h 6858000"/>
              <a:gd name="connsiteX85-3913" fmla="*/ 5612155 w 6128435"/>
              <a:gd name="connsiteY85-3914" fmla="*/ 3589869 h 6858000"/>
              <a:gd name="connsiteX86-3915" fmla="*/ 5620843 w 6128435"/>
              <a:gd name="connsiteY86-3916" fmla="*/ 3606745 h 6858000"/>
              <a:gd name="connsiteX87-3917" fmla="*/ 5655472 w 6128435"/>
              <a:gd name="connsiteY87-3918" fmla="*/ 3678877 h 6858000"/>
              <a:gd name="connsiteX88-3919" fmla="*/ 5680448 w 6128435"/>
              <a:gd name="connsiteY88-3920" fmla="*/ 3717760 h 6858000"/>
              <a:gd name="connsiteX89-3921" fmla="*/ 5683015 w 6128435"/>
              <a:gd name="connsiteY89-3922" fmla="*/ 3762025 h 6858000"/>
              <a:gd name="connsiteX90-3923" fmla="*/ 5696643 w 6128435"/>
              <a:gd name="connsiteY90-3924" fmla="*/ 3773888 h 6858000"/>
              <a:gd name="connsiteX91-3925" fmla="*/ 5699203 w 6128435"/>
              <a:gd name="connsiteY91-3926" fmla="*/ 3775823 h 6858000"/>
              <a:gd name="connsiteX92-3927" fmla="*/ 5704824 w 6128435"/>
              <a:gd name="connsiteY92-3928" fmla="*/ 3785966 h 6858000"/>
              <a:gd name="connsiteX93-3929" fmla="*/ 5712204 w 6128435"/>
              <a:gd name="connsiteY93-3930" fmla="*/ 3785830 h 6858000"/>
              <a:gd name="connsiteX94-3931" fmla="*/ 5724816 w 6128435"/>
              <a:gd name="connsiteY94-3932" fmla="*/ 3798949 h 6858000"/>
              <a:gd name="connsiteX95-3933" fmla="*/ 5733539 w 6128435"/>
              <a:gd name="connsiteY95-3934" fmla="*/ 3818457 h 6858000"/>
              <a:gd name="connsiteX96-3935" fmla="*/ 5768491 w 6128435"/>
              <a:gd name="connsiteY96-3936" fmla="*/ 3914399 h 6858000"/>
              <a:gd name="connsiteX97-3937" fmla="*/ 5793123 w 6128435"/>
              <a:gd name="connsiteY97-3938" fmla="*/ 3969952 h 6858000"/>
              <a:gd name="connsiteX98-3939" fmla="*/ 5808321 w 6128435"/>
              <a:gd name="connsiteY98-3940" fmla="*/ 3988153 h 6858000"/>
              <a:gd name="connsiteX99-3941" fmla="*/ 5825621 w 6128435"/>
              <a:gd name="connsiteY99-3942" fmla="*/ 4015525 h 6858000"/>
              <a:gd name="connsiteX100-3943" fmla="*/ 5860672 w 6128435"/>
              <a:gd name="connsiteY100-3944" fmla="*/ 4061579 h 6858000"/>
              <a:gd name="connsiteX101-3945" fmla="*/ 5872173 w 6128435"/>
              <a:gd name="connsiteY101-3946" fmla="*/ 4088497 h 6858000"/>
              <a:gd name="connsiteX102-3947" fmla="*/ 5883705 w 6128435"/>
              <a:gd name="connsiteY102-3948" fmla="*/ 4101899 h 6858000"/>
              <a:gd name="connsiteX103-3949" fmla="*/ 5885314 w 6128435"/>
              <a:gd name="connsiteY103-3950" fmla="*/ 4108387 h 6858000"/>
              <a:gd name="connsiteX104-3951" fmla="*/ 5894095 w 6128435"/>
              <a:gd name="connsiteY104-3952" fmla="*/ 4128857 h 6858000"/>
              <a:gd name="connsiteX105-3953" fmla="*/ 5898339 w 6128435"/>
              <a:gd name="connsiteY105-3954" fmla="*/ 4140800 h 6858000"/>
              <a:gd name="connsiteX106-3955" fmla="*/ 5899734 w 6128435"/>
              <a:gd name="connsiteY106-3956" fmla="*/ 4145632 h 6858000"/>
              <a:gd name="connsiteX107-3957" fmla="*/ 5897098 w 6128435"/>
              <a:gd name="connsiteY107-3958" fmla="*/ 4157819 h 6858000"/>
              <a:gd name="connsiteX108-3959" fmla="*/ 5903513 w 6128435"/>
              <a:gd name="connsiteY108-3960" fmla="*/ 4187661 h 6858000"/>
              <a:gd name="connsiteX109-3961" fmla="*/ 5917114 w 6128435"/>
              <a:gd name="connsiteY109-3962" fmla="*/ 4213096 h 6858000"/>
              <a:gd name="connsiteX110-3963" fmla="*/ 5921153 w 6128435"/>
              <a:gd name="connsiteY110-3964" fmla="*/ 4236222 h 6858000"/>
              <a:gd name="connsiteX111-3965" fmla="*/ 5924233 w 6128435"/>
              <a:gd name="connsiteY111-3966" fmla="*/ 4242060 h 6858000"/>
              <a:gd name="connsiteX112-3967" fmla="*/ 5928910 w 6128435"/>
              <a:gd name="connsiteY112-3968" fmla="*/ 4300973 h 6858000"/>
              <a:gd name="connsiteX113-3969" fmla="*/ 5939320 w 6128435"/>
              <a:gd name="connsiteY113-3970" fmla="*/ 4340435 h 6858000"/>
              <a:gd name="connsiteX114-3971" fmla="*/ 5946705 w 6128435"/>
              <a:gd name="connsiteY114-3972" fmla="*/ 4428051 h 6858000"/>
              <a:gd name="connsiteX115-3973" fmla="*/ 5949261 w 6128435"/>
              <a:gd name="connsiteY115-3974" fmla="*/ 4449185 h 6858000"/>
              <a:gd name="connsiteX116-3975" fmla="*/ 5957504 w 6128435"/>
              <a:gd name="connsiteY116-3976" fmla="*/ 4465911 h 6858000"/>
              <a:gd name="connsiteX117-3977" fmla="*/ 5964689 w 6128435"/>
              <a:gd name="connsiteY117-3978" fmla="*/ 4468532 h 6858000"/>
              <a:gd name="connsiteX118-3979" fmla="*/ 5967062 w 6128435"/>
              <a:gd name="connsiteY118-3980" fmla="*/ 4479923 h 6858000"/>
              <a:gd name="connsiteX119-3981" fmla="*/ 5968960 w 6128435"/>
              <a:gd name="connsiteY119-3982" fmla="*/ 4482655 h 6858000"/>
              <a:gd name="connsiteX120-3983" fmla="*/ 5978567 w 6128435"/>
              <a:gd name="connsiteY120-3984" fmla="*/ 4498605 h 6858000"/>
              <a:gd name="connsiteX121-3985" fmla="*/ 5980106 w 6128435"/>
              <a:gd name="connsiteY121-3986" fmla="*/ 4585087 h 6858000"/>
              <a:gd name="connsiteX122-3987" fmla="*/ 5998138 w 6128435"/>
              <a:gd name="connsiteY122-3988" fmla="*/ 4697518 h 6858000"/>
              <a:gd name="connsiteX123-3989" fmla="*/ 6013516 w 6128435"/>
              <a:gd name="connsiteY123-3990" fmla="*/ 4786619 h 6858000"/>
              <a:gd name="connsiteX124-3991" fmla="*/ 6025404 w 6128435"/>
              <a:gd name="connsiteY124-3992" fmla="*/ 4858148 h 6858000"/>
              <a:gd name="connsiteX125-3993" fmla="*/ 6007749 w 6128435"/>
              <a:gd name="connsiteY125-3994" fmla="*/ 4964715 h 6858000"/>
              <a:gd name="connsiteX126-3995" fmla="*/ 6005269 w 6128435"/>
              <a:gd name="connsiteY126-3996" fmla="*/ 5150567 h 6858000"/>
              <a:gd name="connsiteX127-3997" fmla="*/ 6001127 w 6128435"/>
              <a:gd name="connsiteY127-3998" fmla="*/ 5164609 h 6858000"/>
              <a:gd name="connsiteX128-3999" fmla="*/ 5996647 w 6128435"/>
              <a:gd name="connsiteY128-4000" fmla="*/ 5185640 h 6858000"/>
              <a:gd name="connsiteX129-4001" fmla="*/ 5998514 w 6128435"/>
              <a:gd name="connsiteY129-4002" fmla="*/ 5189673 h 6858000"/>
              <a:gd name="connsiteX130-4003" fmla="*/ 5995970 w 6128435"/>
              <a:gd name="connsiteY130-4004" fmla="*/ 5221547 h 6858000"/>
              <a:gd name="connsiteX131-4005" fmla="*/ 5997218 w 6128435"/>
              <a:gd name="connsiteY131-4006" fmla="*/ 5222031 h 6858000"/>
              <a:gd name="connsiteX132-4007" fmla="*/ 6002116 w 6128435"/>
              <a:gd name="connsiteY132-4008" fmla="*/ 5231223 h 6858000"/>
              <a:gd name="connsiteX133-4009" fmla="*/ 6008541 w 6128435"/>
              <a:gd name="connsiteY133-4010" fmla="*/ 5248680 h 6858000"/>
              <a:gd name="connsiteX134-4011" fmla="*/ 6039260 w 6128435"/>
              <a:gd name="connsiteY134-4012" fmla="*/ 5289518 h 6858000"/>
              <a:gd name="connsiteX135-4013" fmla="*/ 6036748 w 6128435"/>
              <a:gd name="connsiteY135-4014" fmla="*/ 5322752 h 6858000"/>
              <a:gd name="connsiteX136-4015" fmla="*/ 6036943 w 6128435"/>
              <a:gd name="connsiteY136-4016" fmla="*/ 5329480 h 6858000"/>
              <a:gd name="connsiteX137-4017" fmla="*/ 6037236 w 6128435"/>
              <a:gd name="connsiteY137-4018" fmla="*/ 5329634 h 6858000"/>
              <a:gd name="connsiteX138-4019" fmla="*/ 6038019 w 6128435"/>
              <a:gd name="connsiteY138-4020" fmla="*/ 5336764 h 6858000"/>
              <a:gd name="connsiteX139-4021" fmla="*/ 6037298 w 6128435"/>
              <a:gd name="connsiteY139-4022" fmla="*/ 5341753 h 6858000"/>
              <a:gd name="connsiteX140-4023" fmla="*/ 6037677 w 6128435"/>
              <a:gd name="connsiteY140-4024" fmla="*/ 5354807 h 6858000"/>
              <a:gd name="connsiteX141-4025" fmla="*/ 6039728 w 6128435"/>
              <a:gd name="connsiteY141-4026" fmla="*/ 5359416 h 6858000"/>
              <a:gd name="connsiteX142-4027" fmla="*/ 6043311 w 6128435"/>
              <a:gd name="connsiteY142-4028" fmla="*/ 5361407 h 6858000"/>
              <a:gd name="connsiteX143-4029" fmla="*/ 6042954 w 6128435"/>
              <a:gd name="connsiteY143-4030" fmla="*/ 5362576 h 6858000"/>
              <a:gd name="connsiteX144-4031" fmla="*/ 6053435 w 6128435"/>
              <a:gd name="connsiteY144-4032" fmla="*/ 5387547 h 6858000"/>
              <a:gd name="connsiteX145-4033" fmla="*/ 6065933 w 6128435"/>
              <a:gd name="connsiteY145-4034" fmla="*/ 5443002 h 6858000"/>
              <a:gd name="connsiteX146-4035" fmla="*/ 6068640 w 6128435"/>
              <a:gd name="connsiteY146-4036" fmla="*/ 5474503 h 6858000"/>
              <a:gd name="connsiteX147-4037" fmla="*/ 6080922 w 6128435"/>
              <a:gd name="connsiteY147-4038" fmla="*/ 5561070 h 6858000"/>
              <a:gd name="connsiteX148-4039" fmla="*/ 6096949 w 6128435"/>
              <a:gd name="connsiteY148-4040" fmla="*/ 5648179 h 6858000"/>
              <a:gd name="connsiteX149-4041" fmla="*/ 6125703 w 6128435"/>
              <a:gd name="connsiteY149-4042" fmla="*/ 5692894 h 6858000"/>
              <a:gd name="connsiteX150-4043" fmla="*/ 6126670 w 6128435"/>
              <a:gd name="connsiteY150-4044" fmla="*/ 5697882 h 6858000"/>
              <a:gd name="connsiteX151-4045" fmla="*/ 6124061 w 6128435"/>
              <a:gd name="connsiteY151-4046" fmla="*/ 5710294 h 6858000"/>
              <a:gd name="connsiteX152-4047" fmla="*/ 6122213 w 6128435"/>
              <a:gd name="connsiteY152-4048" fmla="*/ 5714762 h 6858000"/>
              <a:gd name="connsiteX153-4049" fmla="*/ 6121353 w 6128435"/>
              <a:gd name="connsiteY153-4050" fmla="*/ 5721725 h 6858000"/>
              <a:gd name="connsiteX154-4051" fmla="*/ 6121607 w 6128435"/>
              <a:gd name="connsiteY154-4052" fmla="*/ 5721959 h 6858000"/>
              <a:gd name="connsiteX155-4053" fmla="*/ 6120262 w 6128435"/>
              <a:gd name="connsiteY155-4054" fmla="*/ 5728358 h 6858000"/>
              <a:gd name="connsiteX156-4055" fmla="*/ 6110194 w 6128435"/>
              <a:gd name="connsiteY156-4056" fmla="*/ 5758853 h 6858000"/>
              <a:gd name="connsiteX157-4057" fmla="*/ 6127519 w 6128435"/>
              <a:gd name="connsiteY157-4058" fmla="*/ 5865775 h 6858000"/>
              <a:gd name="connsiteX158-4059" fmla="*/ 6128435 w 6128435"/>
              <a:gd name="connsiteY158-4060" fmla="*/ 5870164 h 6858000"/>
              <a:gd name="connsiteX159-4061" fmla="*/ 6119217 w 6128435"/>
              <a:gd name="connsiteY159-4062" fmla="*/ 5888542 h 6858000"/>
              <a:gd name="connsiteX160-4063" fmla="*/ 6115966 w 6128435"/>
              <a:gd name="connsiteY160-4064" fmla="*/ 5898387 h 6858000"/>
              <a:gd name="connsiteX161-4065" fmla="*/ 6111924 w 6128435"/>
              <a:gd name="connsiteY161-4066" fmla="*/ 5900444 h 6858000"/>
              <a:gd name="connsiteX162-4067" fmla="*/ 6108716 w 6128435"/>
              <a:gd name="connsiteY162-4068" fmla="*/ 5915345 h 6858000"/>
              <a:gd name="connsiteX163-4069" fmla="*/ 6109524 w 6128435"/>
              <a:gd name="connsiteY163-4070" fmla="*/ 5917328 h 6858000"/>
              <a:gd name="connsiteX164-4071" fmla="*/ 6102493 w 6128435"/>
              <a:gd name="connsiteY164-4072" fmla="*/ 5928602 h 6858000"/>
              <a:gd name="connsiteX165-4073" fmla="*/ 6056863 w 6128435"/>
              <a:gd name="connsiteY165-4074" fmla="*/ 6000643 h 6858000"/>
              <a:gd name="connsiteX166-4075" fmla="*/ 6045436 w 6128435"/>
              <a:gd name="connsiteY166-4076" fmla="*/ 6124480 h 6858000"/>
              <a:gd name="connsiteX167-4077" fmla="*/ 6030489 w 6128435"/>
              <a:gd name="connsiteY167-4078" fmla="*/ 6317666 h 6858000"/>
              <a:gd name="connsiteX168-4079" fmla="*/ 6007492 w 6128435"/>
              <a:gd name="connsiteY168-4080" fmla="*/ 6440818 h 6858000"/>
              <a:gd name="connsiteX169-4081" fmla="*/ 6009467 w 6128435"/>
              <a:gd name="connsiteY169-4082" fmla="*/ 6487076 h 6858000"/>
              <a:gd name="connsiteX170-4083" fmla="*/ 5995064 w 6128435"/>
              <a:gd name="connsiteY170-4084" fmla="*/ 6540791 h 6858000"/>
              <a:gd name="connsiteX171-4085" fmla="*/ 5996309 w 6128435"/>
              <a:gd name="connsiteY171-4086" fmla="*/ 6543961 h 6858000"/>
              <a:gd name="connsiteX172-4087" fmla="*/ 5996048 w 6128435"/>
              <a:gd name="connsiteY172-4088" fmla="*/ 6555444 h 6858000"/>
              <a:gd name="connsiteX173-4089" fmla="*/ 6002524 w 6128435"/>
              <a:gd name="connsiteY173-4090" fmla="*/ 6560188 h 6858000"/>
              <a:gd name="connsiteX174-4091" fmla="*/ 6006823 w 6128435"/>
              <a:gd name="connsiteY174-4092" fmla="*/ 6578546 h 6858000"/>
              <a:gd name="connsiteX175-4093" fmla="*/ 6004510 w 6128435"/>
              <a:gd name="connsiteY175-4094" fmla="*/ 6599256 h 6858000"/>
              <a:gd name="connsiteX176-4095" fmla="*/ 5986207 w 6128435"/>
              <a:gd name="connsiteY176-4096" fmla="*/ 6695855 h 6858000"/>
              <a:gd name="connsiteX177-4097" fmla="*/ 5979428 w 6128435"/>
              <a:gd name="connsiteY177-4098" fmla="*/ 6754678 h 6858000"/>
              <a:gd name="connsiteX178-4099" fmla="*/ 5983398 w 6128435"/>
              <a:gd name="connsiteY178-4100" fmla="*/ 6778641 h 6858000"/>
              <a:gd name="connsiteX179-4101" fmla="*/ 5984543 w 6128435"/>
              <a:gd name="connsiteY179-4102" fmla="*/ 6811016 h 6858000"/>
              <a:gd name="connsiteX180-4103" fmla="*/ 5981802 w 6128435"/>
              <a:gd name="connsiteY180-4104" fmla="*/ 6838578 h 6858000"/>
              <a:gd name="connsiteX181-4105" fmla="*/ 5979671 w 6128435"/>
              <a:gd name="connsiteY181-4106" fmla="*/ 6858000 h 6858000"/>
              <a:gd name="connsiteX182-4107" fmla="*/ 0 w 6128435"/>
              <a:gd name="connsiteY182-4108" fmla="*/ 6858000 h 6858000"/>
              <a:gd name="connsiteX183-4109" fmla="*/ 0 w 6128435"/>
              <a:gd name="connsiteY183-4110" fmla="*/ 0 h 6858000"/>
              <a:gd name="connsiteX0-4111" fmla="*/ 0 w 6128435"/>
              <a:gd name="connsiteY0-4112" fmla="*/ 0 h 6858000"/>
              <a:gd name="connsiteX1-4113" fmla="*/ 4965888 w 6128435"/>
              <a:gd name="connsiteY1-4114" fmla="*/ 0 h 6858000"/>
              <a:gd name="connsiteX2-4115" fmla="*/ 4967767 w 6128435"/>
              <a:gd name="connsiteY2-4116" fmla="*/ 7930 h 6858000"/>
              <a:gd name="connsiteX3-4117" fmla="*/ 4979444 w 6128435"/>
              <a:gd name="connsiteY3-4118" fmla="*/ 43921 h 6858000"/>
              <a:gd name="connsiteX4-4119" fmla="*/ 5021173 w 6128435"/>
              <a:gd name="connsiteY4-4120" fmla="*/ 123738 h 6858000"/>
              <a:gd name="connsiteX5-4121" fmla="*/ 5075458 w 6128435"/>
              <a:gd name="connsiteY5-4122" fmla="*/ 264355 h 6858000"/>
              <a:gd name="connsiteX6-4123" fmla="*/ 5081175 w 6128435"/>
              <a:gd name="connsiteY6-4124" fmla="*/ 277448 h 6858000"/>
              <a:gd name="connsiteX7-4125" fmla="*/ 5097011 w 6128435"/>
              <a:gd name="connsiteY7-4126" fmla="*/ 355616 h 6858000"/>
              <a:gd name="connsiteX8-4127" fmla="*/ 5130982 w 6128435"/>
              <a:gd name="connsiteY8-4128" fmla="*/ 412030 h 6858000"/>
              <a:gd name="connsiteX9-4129" fmla="*/ 5153000 w 6128435"/>
              <a:gd name="connsiteY9-4130" fmla="*/ 507134 h 6858000"/>
              <a:gd name="connsiteX10-4131" fmla="*/ 5171282 w 6128435"/>
              <a:gd name="connsiteY10-4132" fmla="*/ 602071 h 6858000"/>
              <a:gd name="connsiteX11-4133" fmla="*/ 5176196 w 6128435"/>
              <a:gd name="connsiteY11-4134" fmla="*/ 636822 h 6858000"/>
              <a:gd name="connsiteX12-4135" fmla="*/ 5201957 w 6128435"/>
              <a:gd name="connsiteY12-4136" fmla="*/ 736835 h 6858000"/>
              <a:gd name="connsiteX13-4137" fmla="*/ 5185452 w 6128435"/>
              <a:gd name="connsiteY13-4138" fmla="*/ 745392 h 6858000"/>
              <a:gd name="connsiteX14-4139" fmla="*/ 5189051 w 6128435"/>
              <a:gd name="connsiteY14-4140" fmla="*/ 782518 h 6858000"/>
              <a:gd name="connsiteX15-4141" fmla="*/ 5210428 w 6128435"/>
              <a:gd name="connsiteY15-4142" fmla="*/ 815772 h 6858000"/>
              <a:gd name="connsiteX16-4143" fmla="*/ 5221088 w 6128435"/>
              <a:gd name="connsiteY16-4144" fmla="*/ 860193 h 6858000"/>
              <a:gd name="connsiteX17-4145" fmla="*/ 5227653 w 6128435"/>
              <a:gd name="connsiteY17-4146" fmla="*/ 886709 h 6858000"/>
              <a:gd name="connsiteX18-4147" fmla="*/ 5230806 w 6128435"/>
              <a:gd name="connsiteY18-4148" fmla="*/ 961354 h 6858000"/>
              <a:gd name="connsiteX19-4149" fmla="*/ 5201018 w 6128435"/>
              <a:gd name="connsiteY19-4150" fmla="*/ 1095027 h 6858000"/>
              <a:gd name="connsiteX20-4151" fmla="*/ 5202153 w 6128435"/>
              <a:gd name="connsiteY20-4152" fmla="*/ 1133224 h 6858000"/>
              <a:gd name="connsiteX21-4153" fmla="*/ 5207370 w 6128435"/>
              <a:gd name="connsiteY21-4154" fmla="*/ 1138097 h 6858000"/>
              <a:gd name="connsiteX22-4155" fmla="*/ 5189234 w 6128435"/>
              <a:gd name="connsiteY22-4156" fmla="*/ 1193495 h 6858000"/>
              <a:gd name="connsiteX23-4157" fmla="*/ 5202769 w 6128435"/>
              <a:gd name="connsiteY23-4158" fmla="*/ 1269450 h 6858000"/>
              <a:gd name="connsiteX24-4159" fmla="*/ 5225968 w 6128435"/>
              <a:gd name="connsiteY24-4160" fmla="*/ 1357994 h 6858000"/>
              <a:gd name="connsiteX25-4161" fmla="*/ 5233819 w 6128435"/>
              <a:gd name="connsiteY25-4162" fmla="*/ 1380922 h 6858000"/>
              <a:gd name="connsiteX26-4163" fmla="*/ 5237226 w 6128435"/>
              <a:gd name="connsiteY26-4164" fmla="*/ 1441327 h 6858000"/>
              <a:gd name="connsiteX27-4165" fmla="*/ 5244434 w 6128435"/>
              <a:gd name="connsiteY27-4166" fmla="*/ 1580810 h 6858000"/>
              <a:gd name="connsiteX28-4167" fmla="*/ 5251453 w 6128435"/>
              <a:gd name="connsiteY28-4168" fmla="*/ 1583934 h 6858000"/>
              <a:gd name="connsiteX29-4169" fmla="*/ 5253136 w 6128435"/>
              <a:gd name="connsiteY29-4170" fmla="*/ 1595457 h 6858000"/>
              <a:gd name="connsiteX30-4171" fmla="*/ 5254863 w 6128435"/>
              <a:gd name="connsiteY30-4172" fmla="*/ 1598311 h 6858000"/>
              <a:gd name="connsiteX31-4173" fmla="*/ 5263491 w 6128435"/>
              <a:gd name="connsiteY31-4174" fmla="*/ 1614889 h 6858000"/>
              <a:gd name="connsiteX32-4175" fmla="*/ 5261314 w 6128435"/>
              <a:gd name="connsiteY32-4176" fmla="*/ 1689177 h 6858000"/>
              <a:gd name="connsiteX33-4177" fmla="*/ 5259788 w 6128435"/>
              <a:gd name="connsiteY33-4178" fmla="*/ 1768516 h 6858000"/>
              <a:gd name="connsiteX34-4179" fmla="*/ 5272526 w 6128435"/>
              <a:gd name="connsiteY34-4180" fmla="*/ 1936940 h 6858000"/>
              <a:gd name="connsiteX35-4181" fmla="*/ 5252592 w 6128435"/>
              <a:gd name="connsiteY35-4182" fmla="*/ 2092210 h 6858000"/>
              <a:gd name="connsiteX36-4183" fmla="*/ 5264303 w 6128435"/>
              <a:gd name="connsiteY36-4184" fmla="*/ 2225157 h 6858000"/>
              <a:gd name="connsiteX37-4185" fmla="*/ 5254949 w 6128435"/>
              <a:gd name="connsiteY37-4186" fmla="*/ 2236160 h 6858000"/>
              <a:gd name="connsiteX38-4187" fmla="*/ 5250104 w 6128435"/>
              <a:gd name="connsiteY38-4188" fmla="*/ 2249166 h 6858000"/>
              <a:gd name="connsiteX39-4189" fmla="*/ 5251214 w 6128435"/>
              <a:gd name="connsiteY39-4190" fmla="*/ 2250944 h 6858000"/>
              <a:gd name="connsiteX40-4191" fmla="*/ 5250644 w 6128435"/>
              <a:gd name="connsiteY40-4192" fmla="*/ 2266619 h 6858000"/>
              <a:gd name="connsiteX41-4193" fmla="*/ 5247111 w 6128435"/>
              <a:gd name="connsiteY41-4194" fmla="*/ 2269679 h 6858000"/>
              <a:gd name="connsiteX42-4195" fmla="*/ 5245653 w 6128435"/>
              <a:gd name="connsiteY42-4196" fmla="*/ 2280317 h 6858000"/>
              <a:gd name="connsiteX43-4197" fmla="*/ 5239901 w 6128435"/>
              <a:gd name="connsiteY43-4198" fmla="*/ 2300961 h 6858000"/>
              <a:gd name="connsiteX44-4199" fmla="*/ 5241522 w 6128435"/>
              <a:gd name="connsiteY44-4200" fmla="*/ 2305114 h 6858000"/>
              <a:gd name="connsiteX45-4201" fmla="*/ 5237050 w 6128435"/>
              <a:gd name="connsiteY45-4202" fmla="*/ 2336703 h 6858000"/>
              <a:gd name="connsiteX46-4203" fmla="*/ 5238267 w 6128435"/>
              <a:gd name="connsiteY46-4204" fmla="*/ 2337277 h 6858000"/>
              <a:gd name="connsiteX47-4205" fmla="*/ 5242602 w 6128435"/>
              <a:gd name="connsiteY47-4206" fmla="*/ 2346782 h 6858000"/>
              <a:gd name="connsiteX48-4207" fmla="*/ 5247963 w 6128435"/>
              <a:gd name="connsiteY48-4208" fmla="*/ 2364638 h 6858000"/>
              <a:gd name="connsiteX49-4209" fmla="*/ 5276175 w 6128435"/>
              <a:gd name="connsiteY49-4210" fmla="*/ 2407515 h 6858000"/>
              <a:gd name="connsiteX50-4211" fmla="*/ 5271650 w 6128435"/>
              <a:gd name="connsiteY50-4212" fmla="*/ 2440467 h 6858000"/>
              <a:gd name="connsiteX51-4213" fmla="*/ 5271438 w 6128435"/>
              <a:gd name="connsiteY51-4214" fmla="*/ 2447186 h 6858000"/>
              <a:gd name="connsiteX52-4215" fmla="*/ 5271722 w 6128435"/>
              <a:gd name="connsiteY52-4216" fmla="*/ 2447359 h 6858000"/>
              <a:gd name="connsiteX53-4217" fmla="*/ 5272069 w 6128435"/>
              <a:gd name="connsiteY53-4218" fmla="*/ 2454523 h 6858000"/>
              <a:gd name="connsiteX54-4219" fmla="*/ 5271049 w 6128435"/>
              <a:gd name="connsiteY54-4220" fmla="*/ 2459442 h 6858000"/>
              <a:gd name="connsiteX55-4221" fmla="*/ 5270636 w 6128435"/>
              <a:gd name="connsiteY55-4222" fmla="*/ 2472481 h 6858000"/>
              <a:gd name="connsiteX56-4223" fmla="*/ 5272406 w 6128435"/>
              <a:gd name="connsiteY56-4224" fmla="*/ 2477221 h 6858000"/>
              <a:gd name="connsiteX57-4225" fmla="*/ 5307538 w 6128435"/>
              <a:gd name="connsiteY57-4226" fmla="*/ 2514685 h 6858000"/>
              <a:gd name="connsiteX58-4227" fmla="*/ 5337604 w 6128435"/>
              <a:gd name="connsiteY58-4228" fmla="*/ 2597632 h 6858000"/>
              <a:gd name="connsiteX59-4229" fmla="*/ 5407503 w 6128435"/>
              <a:gd name="connsiteY59-4230" fmla="*/ 2786290 h 6858000"/>
              <a:gd name="connsiteX60-4231" fmla="*/ 5407356 w 6128435"/>
              <a:gd name="connsiteY60-4232" fmla="*/ 2787545 h 6858000"/>
              <a:gd name="connsiteX61-4233" fmla="*/ 5411130 w 6128435"/>
              <a:gd name="connsiteY61-4234" fmla="*/ 2788640 h 6858000"/>
              <a:gd name="connsiteX62-4235" fmla="*/ 5416439 w 6128435"/>
              <a:gd name="connsiteY62-4236" fmla="*/ 2805666 h 6858000"/>
              <a:gd name="connsiteX63-4237" fmla="*/ 5416589 w 6128435"/>
              <a:gd name="connsiteY63-4238" fmla="*/ 2810822 h 6858000"/>
              <a:gd name="connsiteX64-4239" fmla="*/ 5418542 w 6128435"/>
              <a:gd name="connsiteY64-4240" fmla="*/ 2817745 h 6858000"/>
              <a:gd name="connsiteX65-4241" fmla="*/ 5418847 w 6128435"/>
              <a:gd name="connsiteY65-4242" fmla="*/ 2817825 h 6858000"/>
              <a:gd name="connsiteX66-4243" fmla="*/ 5423364 w 6128435"/>
              <a:gd name="connsiteY66-4244" fmla="*/ 2858292 h 6858000"/>
              <a:gd name="connsiteX67-4245" fmla="*/ 5479298 w 6128435"/>
              <a:gd name="connsiteY67-4246" fmla="*/ 2947791 h 6858000"/>
              <a:gd name="connsiteX68-4247" fmla="*/ 5481770 w 6128435"/>
              <a:gd name="connsiteY68-4248" fmla="*/ 2951352 h 6858000"/>
              <a:gd name="connsiteX69-4249" fmla="*/ 5481013 w 6128435"/>
              <a:gd name="connsiteY69-4250" fmla="*/ 2973461 h 6858000"/>
              <a:gd name="connsiteX70-4251" fmla="*/ 5482045 w 6128435"/>
              <a:gd name="connsiteY70-4252" fmla="*/ 2984371 h 6858000"/>
              <a:gd name="connsiteX71-4253" fmla="*/ 5479405 w 6128435"/>
              <a:gd name="connsiteY71-4254" fmla="*/ 2988507 h 6858000"/>
              <a:gd name="connsiteX72-4255" fmla="*/ 5482415 w 6128435"/>
              <a:gd name="connsiteY72-4256" fmla="*/ 3004079 h 6858000"/>
              <a:gd name="connsiteX73-4257" fmla="*/ 5483865 w 6128435"/>
              <a:gd name="connsiteY73-4258" fmla="*/ 3005467 h 6858000"/>
              <a:gd name="connsiteX74-4259" fmla="*/ 5482236 w 6128435"/>
              <a:gd name="connsiteY74-4260" fmla="*/ 3019791 h 6858000"/>
              <a:gd name="connsiteX75-4261" fmla="*/ 5475895 w 6128435"/>
              <a:gd name="connsiteY75-4262" fmla="*/ 3033578 h 6858000"/>
              <a:gd name="connsiteX76-4263" fmla="*/ 5477595 w 6128435"/>
              <a:gd name="connsiteY76-4264" fmla="*/ 3250534 h 6858000"/>
              <a:gd name="connsiteX77-4265" fmla="*/ 5532836 w 6128435"/>
              <a:gd name="connsiteY77-4266" fmla="*/ 3353840 h 6858000"/>
              <a:gd name="connsiteX78-4267" fmla="*/ 5561229 w 6128435"/>
              <a:gd name="connsiteY78-4268" fmla="*/ 3395784 h 6858000"/>
              <a:gd name="connsiteX79-4269" fmla="*/ 5589758 w 6128435"/>
              <a:gd name="connsiteY79-4270" fmla="*/ 3506453 h 6858000"/>
              <a:gd name="connsiteX80-4271" fmla="*/ 5596144 w 6128435"/>
              <a:gd name="connsiteY80-4272" fmla="*/ 3534624 h 6858000"/>
              <a:gd name="connsiteX81-4273" fmla="*/ 5597750 w 6128435"/>
              <a:gd name="connsiteY81-4274" fmla="*/ 3534129 h 6858000"/>
              <a:gd name="connsiteX82-4275" fmla="*/ 5599700 w 6128435"/>
              <a:gd name="connsiteY82-4276" fmla="*/ 3547221 h 6858000"/>
              <a:gd name="connsiteX83-4277" fmla="*/ 5615031 w 6128435"/>
              <a:gd name="connsiteY83-4278" fmla="*/ 3557482 h 6858000"/>
              <a:gd name="connsiteX84-4279" fmla="*/ 5618377 w 6128435"/>
              <a:gd name="connsiteY84-4280" fmla="*/ 3588431 h 6858000"/>
              <a:gd name="connsiteX85-4281" fmla="*/ 5612155 w 6128435"/>
              <a:gd name="connsiteY85-4282" fmla="*/ 3589869 h 6858000"/>
              <a:gd name="connsiteX86-4283" fmla="*/ 5620843 w 6128435"/>
              <a:gd name="connsiteY86-4284" fmla="*/ 3606745 h 6858000"/>
              <a:gd name="connsiteX87-4285" fmla="*/ 5655472 w 6128435"/>
              <a:gd name="connsiteY87-4286" fmla="*/ 3678877 h 6858000"/>
              <a:gd name="connsiteX88-4287" fmla="*/ 5680448 w 6128435"/>
              <a:gd name="connsiteY88-4288" fmla="*/ 3717760 h 6858000"/>
              <a:gd name="connsiteX89-4289" fmla="*/ 5683015 w 6128435"/>
              <a:gd name="connsiteY89-4290" fmla="*/ 3762025 h 6858000"/>
              <a:gd name="connsiteX90-4291" fmla="*/ 5696643 w 6128435"/>
              <a:gd name="connsiteY90-4292" fmla="*/ 3773888 h 6858000"/>
              <a:gd name="connsiteX91-4293" fmla="*/ 5699203 w 6128435"/>
              <a:gd name="connsiteY91-4294" fmla="*/ 3775823 h 6858000"/>
              <a:gd name="connsiteX92-4295" fmla="*/ 5704824 w 6128435"/>
              <a:gd name="connsiteY92-4296" fmla="*/ 3785966 h 6858000"/>
              <a:gd name="connsiteX93-4297" fmla="*/ 5712204 w 6128435"/>
              <a:gd name="connsiteY93-4298" fmla="*/ 3785830 h 6858000"/>
              <a:gd name="connsiteX94-4299" fmla="*/ 5724816 w 6128435"/>
              <a:gd name="connsiteY94-4300" fmla="*/ 3798949 h 6858000"/>
              <a:gd name="connsiteX95-4301" fmla="*/ 5733539 w 6128435"/>
              <a:gd name="connsiteY95-4302" fmla="*/ 3818457 h 6858000"/>
              <a:gd name="connsiteX96-4303" fmla="*/ 5768491 w 6128435"/>
              <a:gd name="connsiteY96-4304" fmla="*/ 3914399 h 6858000"/>
              <a:gd name="connsiteX97-4305" fmla="*/ 5793123 w 6128435"/>
              <a:gd name="connsiteY97-4306" fmla="*/ 3969952 h 6858000"/>
              <a:gd name="connsiteX98-4307" fmla="*/ 5808321 w 6128435"/>
              <a:gd name="connsiteY98-4308" fmla="*/ 3988153 h 6858000"/>
              <a:gd name="connsiteX99-4309" fmla="*/ 5825621 w 6128435"/>
              <a:gd name="connsiteY99-4310" fmla="*/ 4015525 h 6858000"/>
              <a:gd name="connsiteX100-4311" fmla="*/ 5860672 w 6128435"/>
              <a:gd name="connsiteY100-4312" fmla="*/ 4061579 h 6858000"/>
              <a:gd name="connsiteX101-4313" fmla="*/ 5872173 w 6128435"/>
              <a:gd name="connsiteY101-4314" fmla="*/ 4088497 h 6858000"/>
              <a:gd name="connsiteX102-4315" fmla="*/ 5883705 w 6128435"/>
              <a:gd name="connsiteY102-4316" fmla="*/ 4101899 h 6858000"/>
              <a:gd name="connsiteX103-4317" fmla="*/ 5885314 w 6128435"/>
              <a:gd name="connsiteY103-4318" fmla="*/ 4108387 h 6858000"/>
              <a:gd name="connsiteX104-4319" fmla="*/ 5894095 w 6128435"/>
              <a:gd name="connsiteY104-4320" fmla="*/ 4128857 h 6858000"/>
              <a:gd name="connsiteX105-4321" fmla="*/ 5898339 w 6128435"/>
              <a:gd name="connsiteY105-4322" fmla="*/ 4140800 h 6858000"/>
              <a:gd name="connsiteX106-4323" fmla="*/ 5899734 w 6128435"/>
              <a:gd name="connsiteY106-4324" fmla="*/ 4145632 h 6858000"/>
              <a:gd name="connsiteX107-4325" fmla="*/ 5897098 w 6128435"/>
              <a:gd name="connsiteY107-4326" fmla="*/ 4157819 h 6858000"/>
              <a:gd name="connsiteX108-4327" fmla="*/ 5903513 w 6128435"/>
              <a:gd name="connsiteY108-4328" fmla="*/ 4187661 h 6858000"/>
              <a:gd name="connsiteX109-4329" fmla="*/ 5917114 w 6128435"/>
              <a:gd name="connsiteY109-4330" fmla="*/ 4213096 h 6858000"/>
              <a:gd name="connsiteX110-4331" fmla="*/ 5921153 w 6128435"/>
              <a:gd name="connsiteY110-4332" fmla="*/ 4236222 h 6858000"/>
              <a:gd name="connsiteX111-4333" fmla="*/ 5924233 w 6128435"/>
              <a:gd name="connsiteY111-4334" fmla="*/ 4242060 h 6858000"/>
              <a:gd name="connsiteX112-4335" fmla="*/ 5928910 w 6128435"/>
              <a:gd name="connsiteY112-4336" fmla="*/ 4300973 h 6858000"/>
              <a:gd name="connsiteX113-4337" fmla="*/ 5939320 w 6128435"/>
              <a:gd name="connsiteY113-4338" fmla="*/ 4340435 h 6858000"/>
              <a:gd name="connsiteX114-4339" fmla="*/ 5946705 w 6128435"/>
              <a:gd name="connsiteY114-4340" fmla="*/ 4428051 h 6858000"/>
              <a:gd name="connsiteX115-4341" fmla="*/ 5949261 w 6128435"/>
              <a:gd name="connsiteY115-4342" fmla="*/ 4449185 h 6858000"/>
              <a:gd name="connsiteX116-4343" fmla="*/ 5957504 w 6128435"/>
              <a:gd name="connsiteY116-4344" fmla="*/ 4465911 h 6858000"/>
              <a:gd name="connsiteX117-4345" fmla="*/ 5964689 w 6128435"/>
              <a:gd name="connsiteY117-4346" fmla="*/ 4468532 h 6858000"/>
              <a:gd name="connsiteX118-4347" fmla="*/ 5967062 w 6128435"/>
              <a:gd name="connsiteY118-4348" fmla="*/ 4479923 h 6858000"/>
              <a:gd name="connsiteX119-4349" fmla="*/ 5968960 w 6128435"/>
              <a:gd name="connsiteY119-4350" fmla="*/ 4482655 h 6858000"/>
              <a:gd name="connsiteX120-4351" fmla="*/ 5978567 w 6128435"/>
              <a:gd name="connsiteY120-4352" fmla="*/ 4498605 h 6858000"/>
              <a:gd name="connsiteX121-4353" fmla="*/ 5980106 w 6128435"/>
              <a:gd name="connsiteY121-4354" fmla="*/ 4585087 h 6858000"/>
              <a:gd name="connsiteX122-4355" fmla="*/ 5998138 w 6128435"/>
              <a:gd name="connsiteY122-4356" fmla="*/ 4697518 h 6858000"/>
              <a:gd name="connsiteX123-4357" fmla="*/ 6013516 w 6128435"/>
              <a:gd name="connsiteY123-4358" fmla="*/ 4786619 h 6858000"/>
              <a:gd name="connsiteX124-4359" fmla="*/ 6025404 w 6128435"/>
              <a:gd name="connsiteY124-4360" fmla="*/ 4858148 h 6858000"/>
              <a:gd name="connsiteX125-4361" fmla="*/ 6007749 w 6128435"/>
              <a:gd name="connsiteY125-4362" fmla="*/ 4964715 h 6858000"/>
              <a:gd name="connsiteX126-4363" fmla="*/ 6005269 w 6128435"/>
              <a:gd name="connsiteY126-4364" fmla="*/ 5150567 h 6858000"/>
              <a:gd name="connsiteX127-4365" fmla="*/ 6001127 w 6128435"/>
              <a:gd name="connsiteY127-4366" fmla="*/ 5164609 h 6858000"/>
              <a:gd name="connsiteX128-4367" fmla="*/ 5996647 w 6128435"/>
              <a:gd name="connsiteY128-4368" fmla="*/ 5185640 h 6858000"/>
              <a:gd name="connsiteX129-4369" fmla="*/ 5998514 w 6128435"/>
              <a:gd name="connsiteY129-4370" fmla="*/ 5189673 h 6858000"/>
              <a:gd name="connsiteX130-4371" fmla="*/ 5995970 w 6128435"/>
              <a:gd name="connsiteY130-4372" fmla="*/ 5221547 h 6858000"/>
              <a:gd name="connsiteX131-4373" fmla="*/ 5997218 w 6128435"/>
              <a:gd name="connsiteY131-4374" fmla="*/ 5222031 h 6858000"/>
              <a:gd name="connsiteX132-4375" fmla="*/ 6002116 w 6128435"/>
              <a:gd name="connsiteY132-4376" fmla="*/ 5231223 h 6858000"/>
              <a:gd name="connsiteX133-4377" fmla="*/ 6008541 w 6128435"/>
              <a:gd name="connsiteY133-4378" fmla="*/ 5248680 h 6858000"/>
              <a:gd name="connsiteX134-4379" fmla="*/ 6039260 w 6128435"/>
              <a:gd name="connsiteY134-4380" fmla="*/ 5289518 h 6858000"/>
              <a:gd name="connsiteX135-4381" fmla="*/ 6036748 w 6128435"/>
              <a:gd name="connsiteY135-4382" fmla="*/ 5322752 h 6858000"/>
              <a:gd name="connsiteX136-4383" fmla="*/ 6036943 w 6128435"/>
              <a:gd name="connsiteY136-4384" fmla="*/ 5329480 h 6858000"/>
              <a:gd name="connsiteX137-4385" fmla="*/ 6037236 w 6128435"/>
              <a:gd name="connsiteY137-4386" fmla="*/ 5329634 h 6858000"/>
              <a:gd name="connsiteX138-4387" fmla="*/ 6038019 w 6128435"/>
              <a:gd name="connsiteY138-4388" fmla="*/ 5336764 h 6858000"/>
              <a:gd name="connsiteX139-4389" fmla="*/ 6037298 w 6128435"/>
              <a:gd name="connsiteY139-4390" fmla="*/ 5341753 h 6858000"/>
              <a:gd name="connsiteX140-4391" fmla="*/ 6037677 w 6128435"/>
              <a:gd name="connsiteY140-4392" fmla="*/ 5354807 h 6858000"/>
              <a:gd name="connsiteX141-4393" fmla="*/ 6039728 w 6128435"/>
              <a:gd name="connsiteY141-4394" fmla="*/ 5359416 h 6858000"/>
              <a:gd name="connsiteX142-4395" fmla="*/ 6043311 w 6128435"/>
              <a:gd name="connsiteY142-4396" fmla="*/ 5361407 h 6858000"/>
              <a:gd name="connsiteX143-4397" fmla="*/ 6042954 w 6128435"/>
              <a:gd name="connsiteY143-4398" fmla="*/ 5362576 h 6858000"/>
              <a:gd name="connsiteX144-4399" fmla="*/ 6053435 w 6128435"/>
              <a:gd name="connsiteY144-4400" fmla="*/ 5387547 h 6858000"/>
              <a:gd name="connsiteX145-4401" fmla="*/ 6065933 w 6128435"/>
              <a:gd name="connsiteY145-4402" fmla="*/ 5443002 h 6858000"/>
              <a:gd name="connsiteX146-4403" fmla="*/ 6068640 w 6128435"/>
              <a:gd name="connsiteY146-4404" fmla="*/ 5474503 h 6858000"/>
              <a:gd name="connsiteX147-4405" fmla="*/ 6080922 w 6128435"/>
              <a:gd name="connsiteY147-4406" fmla="*/ 5561070 h 6858000"/>
              <a:gd name="connsiteX148-4407" fmla="*/ 6096949 w 6128435"/>
              <a:gd name="connsiteY148-4408" fmla="*/ 5648179 h 6858000"/>
              <a:gd name="connsiteX149-4409" fmla="*/ 6125703 w 6128435"/>
              <a:gd name="connsiteY149-4410" fmla="*/ 5692894 h 6858000"/>
              <a:gd name="connsiteX150-4411" fmla="*/ 6126670 w 6128435"/>
              <a:gd name="connsiteY150-4412" fmla="*/ 5697882 h 6858000"/>
              <a:gd name="connsiteX151-4413" fmla="*/ 6124061 w 6128435"/>
              <a:gd name="connsiteY151-4414" fmla="*/ 5710294 h 6858000"/>
              <a:gd name="connsiteX152-4415" fmla="*/ 6122213 w 6128435"/>
              <a:gd name="connsiteY152-4416" fmla="*/ 5714762 h 6858000"/>
              <a:gd name="connsiteX153-4417" fmla="*/ 6121353 w 6128435"/>
              <a:gd name="connsiteY153-4418" fmla="*/ 5721725 h 6858000"/>
              <a:gd name="connsiteX154-4419" fmla="*/ 6121607 w 6128435"/>
              <a:gd name="connsiteY154-4420" fmla="*/ 5721959 h 6858000"/>
              <a:gd name="connsiteX155-4421" fmla="*/ 6120262 w 6128435"/>
              <a:gd name="connsiteY155-4422" fmla="*/ 5728358 h 6858000"/>
              <a:gd name="connsiteX156-4423" fmla="*/ 6110194 w 6128435"/>
              <a:gd name="connsiteY156-4424" fmla="*/ 5758853 h 6858000"/>
              <a:gd name="connsiteX157-4425" fmla="*/ 6127519 w 6128435"/>
              <a:gd name="connsiteY157-4426" fmla="*/ 5865775 h 6858000"/>
              <a:gd name="connsiteX158-4427" fmla="*/ 6128435 w 6128435"/>
              <a:gd name="connsiteY158-4428" fmla="*/ 5870164 h 6858000"/>
              <a:gd name="connsiteX159-4429" fmla="*/ 6119217 w 6128435"/>
              <a:gd name="connsiteY159-4430" fmla="*/ 5888542 h 6858000"/>
              <a:gd name="connsiteX160-4431" fmla="*/ 6115966 w 6128435"/>
              <a:gd name="connsiteY160-4432" fmla="*/ 5898387 h 6858000"/>
              <a:gd name="connsiteX161-4433" fmla="*/ 6111924 w 6128435"/>
              <a:gd name="connsiteY161-4434" fmla="*/ 5900444 h 6858000"/>
              <a:gd name="connsiteX162-4435" fmla="*/ 6108716 w 6128435"/>
              <a:gd name="connsiteY162-4436" fmla="*/ 5915345 h 6858000"/>
              <a:gd name="connsiteX163-4437" fmla="*/ 6109524 w 6128435"/>
              <a:gd name="connsiteY163-4438" fmla="*/ 5917328 h 6858000"/>
              <a:gd name="connsiteX164-4439" fmla="*/ 6102493 w 6128435"/>
              <a:gd name="connsiteY164-4440" fmla="*/ 5928602 h 6858000"/>
              <a:gd name="connsiteX165-4441" fmla="*/ 6056863 w 6128435"/>
              <a:gd name="connsiteY165-4442" fmla="*/ 6000643 h 6858000"/>
              <a:gd name="connsiteX166-4443" fmla="*/ 6045436 w 6128435"/>
              <a:gd name="connsiteY166-4444" fmla="*/ 6124480 h 6858000"/>
              <a:gd name="connsiteX167-4445" fmla="*/ 6030489 w 6128435"/>
              <a:gd name="connsiteY167-4446" fmla="*/ 6317666 h 6858000"/>
              <a:gd name="connsiteX168-4447" fmla="*/ 6007492 w 6128435"/>
              <a:gd name="connsiteY168-4448" fmla="*/ 6440818 h 6858000"/>
              <a:gd name="connsiteX169-4449" fmla="*/ 6009467 w 6128435"/>
              <a:gd name="connsiteY169-4450" fmla="*/ 6487076 h 6858000"/>
              <a:gd name="connsiteX170-4451" fmla="*/ 5995064 w 6128435"/>
              <a:gd name="connsiteY170-4452" fmla="*/ 6540791 h 6858000"/>
              <a:gd name="connsiteX171-4453" fmla="*/ 5996309 w 6128435"/>
              <a:gd name="connsiteY171-4454" fmla="*/ 6543961 h 6858000"/>
              <a:gd name="connsiteX172-4455" fmla="*/ 5996048 w 6128435"/>
              <a:gd name="connsiteY172-4456" fmla="*/ 6555444 h 6858000"/>
              <a:gd name="connsiteX173-4457" fmla="*/ 6002524 w 6128435"/>
              <a:gd name="connsiteY173-4458" fmla="*/ 6560188 h 6858000"/>
              <a:gd name="connsiteX174-4459" fmla="*/ 6006823 w 6128435"/>
              <a:gd name="connsiteY174-4460" fmla="*/ 6578546 h 6858000"/>
              <a:gd name="connsiteX175-4461" fmla="*/ 6004510 w 6128435"/>
              <a:gd name="connsiteY175-4462" fmla="*/ 6599256 h 6858000"/>
              <a:gd name="connsiteX176-4463" fmla="*/ 5986207 w 6128435"/>
              <a:gd name="connsiteY176-4464" fmla="*/ 6695855 h 6858000"/>
              <a:gd name="connsiteX177-4465" fmla="*/ 5979428 w 6128435"/>
              <a:gd name="connsiteY177-4466" fmla="*/ 6754678 h 6858000"/>
              <a:gd name="connsiteX178-4467" fmla="*/ 5983398 w 6128435"/>
              <a:gd name="connsiteY178-4468" fmla="*/ 6778641 h 6858000"/>
              <a:gd name="connsiteX179-4469" fmla="*/ 5984543 w 6128435"/>
              <a:gd name="connsiteY179-4470" fmla="*/ 6811016 h 6858000"/>
              <a:gd name="connsiteX180-4471" fmla="*/ 5981802 w 6128435"/>
              <a:gd name="connsiteY180-4472" fmla="*/ 6838578 h 6858000"/>
              <a:gd name="connsiteX181-4473" fmla="*/ 5979671 w 6128435"/>
              <a:gd name="connsiteY181-4474" fmla="*/ 6858000 h 6858000"/>
              <a:gd name="connsiteX182-4475" fmla="*/ 0 w 6128435"/>
              <a:gd name="connsiteY182-4476" fmla="*/ 6858000 h 6858000"/>
              <a:gd name="connsiteX183-4477" fmla="*/ 0 w 6128435"/>
              <a:gd name="connsiteY183-4478" fmla="*/ 0 h 6858000"/>
              <a:gd name="connsiteX0-4479" fmla="*/ 0 w 6128435"/>
              <a:gd name="connsiteY0-4480" fmla="*/ 0 h 6858000"/>
              <a:gd name="connsiteX1-4481" fmla="*/ 4965888 w 6128435"/>
              <a:gd name="connsiteY1-4482" fmla="*/ 0 h 6858000"/>
              <a:gd name="connsiteX2-4483" fmla="*/ 4967767 w 6128435"/>
              <a:gd name="connsiteY2-4484" fmla="*/ 7930 h 6858000"/>
              <a:gd name="connsiteX3-4485" fmla="*/ 4979444 w 6128435"/>
              <a:gd name="connsiteY3-4486" fmla="*/ 43921 h 6858000"/>
              <a:gd name="connsiteX4-4487" fmla="*/ 5021173 w 6128435"/>
              <a:gd name="connsiteY4-4488" fmla="*/ 123738 h 6858000"/>
              <a:gd name="connsiteX5-4489" fmla="*/ 5075458 w 6128435"/>
              <a:gd name="connsiteY5-4490" fmla="*/ 264355 h 6858000"/>
              <a:gd name="connsiteX6-4491" fmla="*/ 5081175 w 6128435"/>
              <a:gd name="connsiteY6-4492" fmla="*/ 277448 h 6858000"/>
              <a:gd name="connsiteX7-4493" fmla="*/ 5097011 w 6128435"/>
              <a:gd name="connsiteY7-4494" fmla="*/ 355616 h 6858000"/>
              <a:gd name="connsiteX8-4495" fmla="*/ 5130982 w 6128435"/>
              <a:gd name="connsiteY8-4496" fmla="*/ 412030 h 6858000"/>
              <a:gd name="connsiteX9-4497" fmla="*/ 5153000 w 6128435"/>
              <a:gd name="connsiteY9-4498" fmla="*/ 507134 h 6858000"/>
              <a:gd name="connsiteX10-4499" fmla="*/ 5171282 w 6128435"/>
              <a:gd name="connsiteY10-4500" fmla="*/ 602071 h 6858000"/>
              <a:gd name="connsiteX11-4501" fmla="*/ 5176196 w 6128435"/>
              <a:gd name="connsiteY11-4502" fmla="*/ 636822 h 6858000"/>
              <a:gd name="connsiteX12-4503" fmla="*/ 5201957 w 6128435"/>
              <a:gd name="connsiteY12-4504" fmla="*/ 736835 h 6858000"/>
              <a:gd name="connsiteX13-4505" fmla="*/ 5185452 w 6128435"/>
              <a:gd name="connsiteY13-4506" fmla="*/ 745392 h 6858000"/>
              <a:gd name="connsiteX14-4507" fmla="*/ 5189051 w 6128435"/>
              <a:gd name="connsiteY14-4508" fmla="*/ 782518 h 6858000"/>
              <a:gd name="connsiteX15-4509" fmla="*/ 5210428 w 6128435"/>
              <a:gd name="connsiteY15-4510" fmla="*/ 815772 h 6858000"/>
              <a:gd name="connsiteX16-4511" fmla="*/ 5221088 w 6128435"/>
              <a:gd name="connsiteY16-4512" fmla="*/ 860193 h 6858000"/>
              <a:gd name="connsiteX17-4513" fmla="*/ 5227653 w 6128435"/>
              <a:gd name="connsiteY17-4514" fmla="*/ 886709 h 6858000"/>
              <a:gd name="connsiteX18-4515" fmla="*/ 5230806 w 6128435"/>
              <a:gd name="connsiteY18-4516" fmla="*/ 961354 h 6858000"/>
              <a:gd name="connsiteX19-4517" fmla="*/ 5201018 w 6128435"/>
              <a:gd name="connsiteY19-4518" fmla="*/ 1095027 h 6858000"/>
              <a:gd name="connsiteX20-4519" fmla="*/ 5202153 w 6128435"/>
              <a:gd name="connsiteY20-4520" fmla="*/ 1133224 h 6858000"/>
              <a:gd name="connsiteX21-4521" fmla="*/ 5207370 w 6128435"/>
              <a:gd name="connsiteY21-4522" fmla="*/ 1138097 h 6858000"/>
              <a:gd name="connsiteX22-4523" fmla="*/ 5189234 w 6128435"/>
              <a:gd name="connsiteY22-4524" fmla="*/ 1193495 h 6858000"/>
              <a:gd name="connsiteX23-4525" fmla="*/ 5202769 w 6128435"/>
              <a:gd name="connsiteY23-4526" fmla="*/ 1269450 h 6858000"/>
              <a:gd name="connsiteX24-4527" fmla="*/ 5225968 w 6128435"/>
              <a:gd name="connsiteY24-4528" fmla="*/ 1357994 h 6858000"/>
              <a:gd name="connsiteX25-4529" fmla="*/ 5233819 w 6128435"/>
              <a:gd name="connsiteY25-4530" fmla="*/ 1380922 h 6858000"/>
              <a:gd name="connsiteX26-4531" fmla="*/ 5237226 w 6128435"/>
              <a:gd name="connsiteY26-4532" fmla="*/ 1441327 h 6858000"/>
              <a:gd name="connsiteX27-4533" fmla="*/ 5244434 w 6128435"/>
              <a:gd name="connsiteY27-4534" fmla="*/ 1580810 h 6858000"/>
              <a:gd name="connsiteX28-4535" fmla="*/ 5251453 w 6128435"/>
              <a:gd name="connsiteY28-4536" fmla="*/ 1583934 h 6858000"/>
              <a:gd name="connsiteX29-4537" fmla="*/ 5253136 w 6128435"/>
              <a:gd name="connsiteY29-4538" fmla="*/ 1595457 h 6858000"/>
              <a:gd name="connsiteX30-4539" fmla="*/ 5254863 w 6128435"/>
              <a:gd name="connsiteY30-4540" fmla="*/ 1598311 h 6858000"/>
              <a:gd name="connsiteX31-4541" fmla="*/ 5263491 w 6128435"/>
              <a:gd name="connsiteY31-4542" fmla="*/ 1642938 h 6858000"/>
              <a:gd name="connsiteX32-4543" fmla="*/ 5261314 w 6128435"/>
              <a:gd name="connsiteY32-4544" fmla="*/ 1689177 h 6858000"/>
              <a:gd name="connsiteX33-4545" fmla="*/ 5259788 w 6128435"/>
              <a:gd name="connsiteY33-4546" fmla="*/ 1768516 h 6858000"/>
              <a:gd name="connsiteX34-4547" fmla="*/ 5272526 w 6128435"/>
              <a:gd name="connsiteY34-4548" fmla="*/ 1936940 h 6858000"/>
              <a:gd name="connsiteX35-4549" fmla="*/ 5252592 w 6128435"/>
              <a:gd name="connsiteY35-4550" fmla="*/ 2092210 h 6858000"/>
              <a:gd name="connsiteX36-4551" fmla="*/ 5264303 w 6128435"/>
              <a:gd name="connsiteY36-4552" fmla="*/ 2225157 h 6858000"/>
              <a:gd name="connsiteX37-4553" fmla="*/ 5254949 w 6128435"/>
              <a:gd name="connsiteY37-4554" fmla="*/ 2236160 h 6858000"/>
              <a:gd name="connsiteX38-4555" fmla="*/ 5250104 w 6128435"/>
              <a:gd name="connsiteY38-4556" fmla="*/ 2249166 h 6858000"/>
              <a:gd name="connsiteX39-4557" fmla="*/ 5251214 w 6128435"/>
              <a:gd name="connsiteY39-4558" fmla="*/ 2250944 h 6858000"/>
              <a:gd name="connsiteX40-4559" fmla="*/ 5250644 w 6128435"/>
              <a:gd name="connsiteY40-4560" fmla="*/ 2266619 h 6858000"/>
              <a:gd name="connsiteX41-4561" fmla="*/ 5247111 w 6128435"/>
              <a:gd name="connsiteY41-4562" fmla="*/ 2269679 h 6858000"/>
              <a:gd name="connsiteX42-4563" fmla="*/ 5245653 w 6128435"/>
              <a:gd name="connsiteY42-4564" fmla="*/ 2280317 h 6858000"/>
              <a:gd name="connsiteX43-4565" fmla="*/ 5239901 w 6128435"/>
              <a:gd name="connsiteY43-4566" fmla="*/ 2300961 h 6858000"/>
              <a:gd name="connsiteX44-4567" fmla="*/ 5241522 w 6128435"/>
              <a:gd name="connsiteY44-4568" fmla="*/ 2305114 h 6858000"/>
              <a:gd name="connsiteX45-4569" fmla="*/ 5237050 w 6128435"/>
              <a:gd name="connsiteY45-4570" fmla="*/ 2336703 h 6858000"/>
              <a:gd name="connsiteX46-4571" fmla="*/ 5238267 w 6128435"/>
              <a:gd name="connsiteY46-4572" fmla="*/ 2337277 h 6858000"/>
              <a:gd name="connsiteX47-4573" fmla="*/ 5242602 w 6128435"/>
              <a:gd name="connsiteY47-4574" fmla="*/ 2346782 h 6858000"/>
              <a:gd name="connsiteX48-4575" fmla="*/ 5247963 w 6128435"/>
              <a:gd name="connsiteY48-4576" fmla="*/ 2364638 h 6858000"/>
              <a:gd name="connsiteX49-4577" fmla="*/ 5276175 w 6128435"/>
              <a:gd name="connsiteY49-4578" fmla="*/ 2407515 h 6858000"/>
              <a:gd name="connsiteX50-4579" fmla="*/ 5271650 w 6128435"/>
              <a:gd name="connsiteY50-4580" fmla="*/ 2440467 h 6858000"/>
              <a:gd name="connsiteX51-4581" fmla="*/ 5271438 w 6128435"/>
              <a:gd name="connsiteY51-4582" fmla="*/ 2447186 h 6858000"/>
              <a:gd name="connsiteX52-4583" fmla="*/ 5271722 w 6128435"/>
              <a:gd name="connsiteY52-4584" fmla="*/ 2447359 h 6858000"/>
              <a:gd name="connsiteX53-4585" fmla="*/ 5272069 w 6128435"/>
              <a:gd name="connsiteY53-4586" fmla="*/ 2454523 h 6858000"/>
              <a:gd name="connsiteX54-4587" fmla="*/ 5271049 w 6128435"/>
              <a:gd name="connsiteY54-4588" fmla="*/ 2459442 h 6858000"/>
              <a:gd name="connsiteX55-4589" fmla="*/ 5270636 w 6128435"/>
              <a:gd name="connsiteY55-4590" fmla="*/ 2472481 h 6858000"/>
              <a:gd name="connsiteX56-4591" fmla="*/ 5272406 w 6128435"/>
              <a:gd name="connsiteY56-4592" fmla="*/ 2477221 h 6858000"/>
              <a:gd name="connsiteX57-4593" fmla="*/ 5307538 w 6128435"/>
              <a:gd name="connsiteY57-4594" fmla="*/ 2514685 h 6858000"/>
              <a:gd name="connsiteX58-4595" fmla="*/ 5337604 w 6128435"/>
              <a:gd name="connsiteY58-4596" fmla="*/ 2597632 h 6858000"/>
              <a:gd name="connsiteX59-4597" fmla="*/ 5407503 w 6128435"/>
              <a:gd name="connsiteY59-4598" fmla="*/ 2786290 h 6858000"/>
              <a:gd name="connsiteX60-4599" fmla="*/ 5407356 w 6128435"/>
              <a:gd name="connsiteY60-4600" fmla="*/ 2787545 h 6858000"/>
              <a:gd name="connsiteX61-4601" fmla="*/ 5411130 w 6128435"/>
              <a:gd name="connsiteY61-4602" fmla="*/ 2788640 h 6858000"/>
              <a:gd name="connsiteX62-4603" fmla="*/ 5416439 w 6128435"/>
              <a:gd name="connsiteY62-4604" fmla="*/ 2805666 h 6858000"/>
              <a:gd name="connsiteX63-4605" fmla="*/ 5416589 w 6128435"/>
              <a:gd name="connsiteY63-4606" fmla="*/ 2810822 h 6858000"/>
              <a:gd name="connsiteX64-4607" fmla="*/ 5418542 w 6128435"/>
              <a:gd name="connsiteY64-4608" fmla="*/ 2817745 h 6858000"/>
              <a:gd name="connsiteX65-4609" fmla="*/ 5418847 w 6128435"/>
              <a:gd name="connsiteY65-4610" fmla="*/ 2817825 h 6858000"/>
              <a:gd name="connsiteX66-4611" fmla="*/ 5423364 w 6128435"/>
              <a:gd name="connsiteY66-4612" fmla="*/ 2858292 h 6858000"/>
              <a:gd name="connsiteX67-4613" fmla="*/ 5479298 w 6128435"/>
              <a:gd name="connsiteY67-4614" fmla="*/ 2947791 h 6858000"/>
              <a:gd name="connsiteX68-4615" fmla="*/ 5481770 w 6128435"/>
              <a:gd name="connsiteY68-4616" fmla="*/ 2951352 h 6858000"/>
              <a:gd name="connsiteX69-4617" fmla="*/ 5481013 w 6128435"/>
              <a:gd name="connsiteY69-4618" fmla="*/ 2973461 h 6858000"/>
              <a:gd name="connsiteX70-4619" fmla="*/ 5482045 w 6128435"/>
              <a:gd name="connsiteY70-4620" fmla="*/ 2984371 h 6858000"/>
              <a:gd name="connsiteX71-4621" fmla="*/ 5479405 w 6128435"/>
              <a:gd name="connsiteY71-4622" fmla="*/ 2988507 h 6858000"/>
              <a:gd name="connsiteX72-4623" fmla="*/ 5482415 w 6128435"/>
              <a:gd name="connsiteY72-4624" fmla="*/ 3004079 h 6858000"/>
              <a:gd name="connsiteX73-4625" fmla="*/ 5483865 w 6128435"/>
              <a:gd name="connsiteY73-4626" fmla="*/ 3005467 h 6858000"/>
              <a:gd name="connsiteX74-4627" fmla="*/ 5482236 w 6128435"/>
              <a:gd name="connsiteY74-4628" fmla="*/ 3019791 h 6858000"/>
              <a:gd name="connsiteX75-4629" fmla="*/ 5475895 w 6128435"/>
              <a:gd name="connsiteY75-4630" fmla="*/ 3033578 h 6858000"/>
              <a:gd name="connsiteX76-4631" fmla="*/ 5477595 w 6128435"/>
              <a:gd name="connsiteY76-4632" fmla="*/ 3250534 h 6858000"/>
              <a:gd name="connsiteX77-4633" fmla="*/ 5532836 w 6128435"/>
              <a:gd name="connsiteY77-4634" fmla="*/ 3353840 h 6858000"/>
              <a:gd name="connsiteX78-4635" fmla="*/ 5561229 w 6128435"/>
              <a:gd name="connsiteY78-4636" fmla="*/ 3395784 h 6858000"/>
              <a:gd name="connsiteX79-4637" fmla="*/ 5589758 w 6128435"/>
              <a:gd name="connsiteY79-4638" fmla="*/ 3506453 h 6858000"/>
              <a:gd name="connsiteX80-4639" fmla="*/ 5596144 w 6128435"/>
              <a:gd name="connsiteY80-4640" fmla="*/ 3534624 h 6858000"/>
              <a:gd name="connsiteX81-4641" fmla="*/ 5597750 w 6128435"/>
              <a:gd name="connsiteY81-4642" fmla="*/ 3534129 h 6858000"/>
              <a:gd name="connsiteX82-4643" fmla="*/ 5599700 w 6128435"/>
              <a:gd name="connsiteY82-4644" fmla="*/ 3547221 h 6858000"/>
              <a:gd name="connsiteX83-4645" fmla="*/ 5615031 w 6128435"/>
              <a:gd name="connsiteY83-4646" fmla="*/ 3557482 h 6858000"/>
              <a:gd name="connsiteX84-4647" fmla="*/ 5618377 w 6128435"/>
              <a:gd name="connsiteY84-4648" fmla="*/ 3588431 h 6858000"/>
              <a:gd name="connsiteX85-4649" fmla="*/ 5612155 w 6128435"/>
              <a:gd name="connsiteY85-4650" fmla="*/ 3589869 h 6858000"/>
              <a:gd name="connsiteX86-4651" fmla="*/ 5620843 w 6128435"/>
              <a:gd name="connsiteY86-4652" fmla="*/ 3606745 h 6858000"/>
              <a:gd name="connsiteX87-4653" fmla="*/ 5655472 w 6128435"/>
              <a:gd name="connsiteY87-4654" fmla="*/ 3678877 h 6858000"/>
              <a:gd name="connsiteX88-4655" fmla="*/ 5680448 w 6128435"/>
              <a:gd name="connsiteY88-4656" fmla="*/ 3717760 h 6858000"/>
              <a:gd name="connsiteX89-4657" fmla="*/ 5683015 w 6128435"/>
              <a:gd name="connsiteY89-4658" fmla="*/ 3762025 h 6858000"/>
              <a:gd name="connsiteX90-4659" fmla="*/ 5696643 w 6128435"/>
              <a:gd name="connsiteY90-4660" fmla="*/ 3773888 h 6858000"/>
              <a:gd name="connsiteX91-4661" fmla="*/ 5699203 w 6128435"/>
              <a:gd name="connsiteY91-4662" fmla="*/ 3775823 h 6858000"/>
              <a:gd name="connsiteX92-4663" fmla="*/ 5704824 w 6128435"/>
              <a:gd name="connsiteY92-4664" fmla="*/ 3785966 h 6858000"/>
              <a:gd name="connsiteX93-4665" fmla="*/ 5712204 w 6128435"/>
              <a:gd name="connsiteY93-4666" fmla="*/ 3785830 h 6858000"/>
              <a:gd name="connsiteX94-4667" fmla="*/ 5724816 w 6128435"/>
              <a:gd name="connsiteY94-4668" fmla="*/ 3798949 h 6858000"/>
              <a:gd name="connsiteX95-4669" fmla="*/ 5733539 w 6128435"/>
              <a:gd name="connsiteY95-4670" fmla="*/ 3818457 h 6858000"/>
              <a:gd name="connsiteX96-4671" fmla="*/ 5768491 w 6128435"/>
              <a:gd name="connsiteY96-4672" fmla="*/ 3914399 h 6858000"/>
              <a:gd name="connsiteX97-4673" fmla="*/ 5793123 w 6128435"/>
              <a:gd name="connsiteY97-4674" fmla="*/ 3969952 h 6858000"/>
              <a:gd name="connsiteX98-4675" fmla="*/ 5808321 w 6128435"/>
              <a:gd name="connsiteY98-4676" fmla="*/ 3988153 h 6858000"/>
              <a:gd name="connsiteX99-4677" fmla="*/ 5825621 w 6128435"/>
              <a:gd name="connsiteY99-4678" fmla="*/ 4015525 h 6858000"/>
              <a:gd name="connsiteX100-4679" fmla="*/ 5860672 w 6128435"/>
              <a:gd name="connsiteY100-4680" fmla="*/ 4061579 h 6858000"/>
              <a:gd name="connsiteX101-4681" fmla="*/ 5872173 w 6128435"/>
              <a:gd name="connsiteY101-4682" fmla="*/ 4088497 h 6858000"/>
              <a:gd name="connsiteX102-4683" fmla="*/ 5883705 w 6128435"/>
              <a:gd name="connsiteY102-4684" fmla="*/ 4101899 h 6858000"/>
              <a:gd name="connsiteX103-4685" fmla="*/ 5885314 w 6128435"/>
              <a:gd name="connsiteY103-4686" fmla="*/ 4108387 h 6858000"/>
              <a:gd name="connsiteX104-4687" fmla="*/ 5894095 w 6128435"/>
              <a:gd name="connsiteY104-4688" fmla="*/ 4128857 h 6858000"/>
              <a:gd name="connsiteX105-4689" fmla="*/ 5898339 w 6128435"/>
              <a:gd name="connsiteY105-4690" fmla="*/ 4140800 h 6858000"/>
              <a:gd name="connsiteX106-4691" fmla="*/ 5899734 w 6128435"/>
              <a:gd name="connsiteY106-4692" fmla="*/ 4145632 h 6858000"/>
              <a:gd name="connsiteX107-4693" fmla="*/ 5897098 w 6128435"/>
              <a:gd name="connsiteY107-4694" fmla="*/ 4157819 h 6858000"/>
              <a:gd name="connsiteX108-4695" fmla="*/ 5903513 w 6128435"/>
              <a:gd name="connsiteY108-4696" fmla="*/ 4187661 h 6858000"/>
              <a:gd name="connsiteX109-4697" fmla="*/ 5917114 w 6128435"/>
              <a:gd name="connsiteY109-4698" fmla="*/ 4213096 h 6858000"/>
              <a:gd name="connsiteX110-4699" fmla="*/ 5921153 w 6128435"/>
              <a:gd name="connsiteY110-4700" fmla="*/ 4236222 h 6858000"/>
              <a:gd name="connsiteX111-4701" fmla="*/ 5924233 w 6128435"/>
              <a:gd name="connsiteY111-4702" fmla="*/ 4242060 h 6858000"/>
              <a:gd name="connsiteX112-4703" fmla="*/ 5928910 w 6128435"/>
              <a:gd name="connsiteY112-4704" fmla="*/ 4300973 h 6858000"/>
              <a:gd name="connsiteX113-4705" fmla="*/ 5939320 w 6128435"/>
              <a:gd name="connsiteY113-4706" fmla="*/ 4340435 h 6858000"/>
              <a:gd name="connsiteX114-4707" fmla="*/ 5946705 w 6128435"/>
              <a:gd name="connsiteY114-4708" fmla="*/ 4428051 h 6858000"/>
              <a:gd name="connsiteX115-4709" fmla="*/ 5949261 w 6128435"/>
              <a:gd name="connsiteY115-4710" fmla="*/ 4449185 h 6858000"/>
              <a:gd name="connsiteX116-4711" fmla="*/ 5957504 w 6128435"/>
              <a:gd name="connsiteY116-4712" fmla="*/ 4465911 h 6858000"/>
              <a:gd name="connsiteX117-4713" fmla="*/ 5964689 w 6128435"/>
              <a:gd name="connsiteY117-4714" fmla="*/ 4468532 h 6858000"/>
              <a:gd name="connsiteX118-4715" fmla="*/ 5967062 w 6128435"/>
              <a:gd name="connsiteY118-4716" fmla="*/ 4479923 h 6858000"/>
              <a:gd name="connsiteX119-4717" fmla="*/ 5968960 w 6128435"/>
              <a:gd name="connsiteY119-4718" fmla="*/ 4482655 h 6858000"/>
              <a:gd name="connsiteX120-4719" fmla="*/ 5978567 w 6128435"/>
              <a:gd name="connsiteY120-4720" fmla="*/ 4498605 h 6858000"/>
              <a:gd name="connsiteX121-4721" fmla="*/ 5980106 w 6128435"/>
              <a:gd name="connsiteY121-4722" fmla="*/ 4585087 h 6858000"/>
              <a:gd name="connsiteX122-4723" fmla="*/ 5998138 w 6128435"/>
              <a:gd name="connsiteY122-4724" fmla="*/ 4697518 h 6858000"/>
              <a:gd name="connsiteX123-4725" fmla="*/ 6013516 w 6128435"/>
              <a:gd name="connsiteY123-4726" fmla="*/ 4786619 h 6858000"/>
              <a:gd name="connsiteX124-4727" fmla="*/ 6025404 w 6128435"/>
              <a:gd name="connsiteY124-4728" fmla="*/ 4858148 h 6858000"/>
              <a:gd name="connsiteX125-4729" fmla="*/ 6007749 w 6128435"/>
              <a:gd name="connsiteY125-4730" fmla="*/ 4964715 h 6858000"/>
              <a:gd name="connsiteX126-4731" fmla="*/ 6005269 w 6128435"/>
              <a:gd name="connsiteY126-4732" fmla="*/ 5150567 h 6858000"/>
              <a:gd name="connsiteX127-4733" fmla="*/ 6001127 w 6128435"/>
              <a:gd name="connsiteY127-4734" fmla="*/ 5164609 h 6858000"/>
              <a:gd name="connsiteX128-4735" fmla="*/ 5996647 w 6128435"/>
              <a:gd name="connsiteY128-4736" fmla="*/ 5185640 h 6858000"/>
              <a:gd name="connsiteX129-4737" fmla="*/ 5998514 w 6128435"/>
              <a:gd name="connsiteY129-4738" fmla="*/ 5189673 h 6858000"/>
              <a:gd name="connsiteX130-4739" fmla="*/ 5995970 w 6128435"/>
              <a:gd name="connsiteY130-4740" fmla="*/ 5221547 h 6858000"/>
              <a:gd name="connsiteX131-4741" fmla="*/ 5997218 w 6128435"/>
              <a:gd name="connsiteY131-4742" fmla="*/ 5222031 h 6858000"/>
              <a:gd name="connsiteX132-4743" fmla="*/ 6002116 w 6128435"/>
              <a:gd name="connsiteY132-4744" fmla="*/ 5231223 h 6858000"/>
              <a:gd name="connsiteX133-4745" fmla="*/ 6008541 w 6128435"/>
              <a:gd name="connsiteY133-4746" fmla="*/ 5248680 h 6858000"/>
              <a:gd name="connsiteX134-4747" fmla="*/ 6039260 w 6128435"/>
              <a:gd name="connsiteY134-4748" fmla="*/ 5289518 h 6858000"/>
              <a:gd name="connsiteX135-4749" fmla="*/ 6036748 w 6128435"/>
              <a:gd name="connsiteY135-4750" fmla="*/ 5322752 h 6858000"/>
              <a:gd name="connsiteX136-4751" fmla="*/ 6036943 w 6128435"/>
              <a:gd name="connsiteY136-4752" fmla="*/ 5329480 h 6858000"/>
              <a:gd name="connsiteX137-4753" fmla="*/ 6037236 w 6128435"/>
              <a:gd name="connsiteY137-4754" fmla="*/ 5329634 h 6858000"/>
              <a:gd name="connsiteX138-4755" fmla="*/ 6038019 w 6128435"/>
              <a:gd name="connsiteY138-4756" fmla="*/ 5336764 h 6858000"/>
              <a:gd name="connsiteX139-4757" fmla="*/ 6037298 w 6128435"/>
              <a:gd name="connsiteY139-4758" fmla="*/ 5341753 h 6858000"/>
              <a:gd name="connsiteX140-4759" fmla="*/ 6037677 w 6128435"/>
              <a:gd name="connsiteY140-4760" fmla="*/ 5354807 h 6858000"/>
              <a:gd name="connsiteX141-4761" fmla="*/ 6039728 w 6128435"/>
              <a:gd name="connsiteY141-4762" fmla="*/ 5359416 h 6858000"/>
              <a:gd name="connsiteX142-4763" fmla="*/ 6043311 w 6128435"/>
              <a:gd name="connsiteY142-4764" fmla="*/ 5361407 h 6858000"/>
              <a:gd name="connsiteX143-4765" fmla="*/ 6042954 w 6128435"/>
              <a:gd name="connsiteY143-4766" fmla="*/ 5362576 h 6858000"/>
              <a:gd name="connsiteX144-4767" fmla="*/ 6053435 w 6128435"/>
              <a:gd name="connsiteY144-4768" fmla="*/ 5387547 h 6858000"/>
              <a:gd name="connsiteX145-4769" fmla="*/ 6065933 w 6128435"/>
              <a:gd name="connsiteY145-4770" fmla="*/ 5443002 h 6858000"/>
              <a:gd name="connsiteX146-4771" fmla="*/ 6068640 w 6128435"/>
              <a:gd name="connsiteY146-4772" fmla="*/ 5474503 h 6858000"/>
              <a:gd name="connsiteX147-4773" fmla="*/ 6080922 w 6128435"/>
              <a:gd name="connsiteY147-4774" fmla="*/ 5561070 h 6858000"/>
              <a:gd name="connsiteX148-4775" fmla="*/ 6096949 w 6128435"/>
              <a:gd name="connsiteY148-4776" fmla="*/ 5648179 h 6858000"/>
              <a:gd name="connsiteX149-4777" fmla="*/ 6125703 w 6128435"/>
              <a:gd name="connsiteY149-4778" fmla="*/ 5692894 h 6858000"/>
              <a:gd name="connsiteX150-4779" fmla="*/ 6126670 w 6128435"/>
              <a:gd name="connsiteY150-4780" fmla="*/ 5697882 h 6858000"/>
              <a:gd name="connsiteX151-4781" fmla="*/ 6124061 w 6128435"/>
              <a:gd name="connsiteY151-4782" fmla="*/ 5710294 h 6858000"/>
              <a:gd name="connsiteX152-4783" fmla="*/ 6122213 w 6128435"/>
              <a:gd name="connsiteY152-4784" fmla="*/ 5714762 h 6858000"/>
              <a:gd name="connsiteX153-4785" fmla="*/ 6121353 w 6128435"/>
              <a:gd name="connsiteY153-4786" fmla="*/ 5721725 h 6858000"/>
              <a:gd name="connsiteX154-4787" fmla="*/ 6121607 w 6128435"/>
              <a:gd name="connsiteY154-4788" fmla="*/ 5721959 h 6858000"/>
              <a:gd name="connsiteX155-4789" fmla="*/ 6120262 w 6128435"/>
              <a:gd name="connsiteY155-4790" fmla="*/ 5728358 h 6858000"/>
              <a:gd name="connsiteX156-4791" fmla="*/ 6110194 w 6128435"/>
              <a:gd name="connsiteY156-4792" fmla="*/ 5758853 h 6858000"/>
              <a:gd name="connsiteX157-4793" fmla="*/ 6127519 w 6128435"/>
              <a:gd name="connsiteY157-4794" fmla="*/ 5865775 h 6858000"/>
              <a:gd name="connsiteX158-4795" fmla="*/ 6128435 w 6128435"/>
              <a:gd name="connsiteY158-4796" fmla="*/ 5870164 h 6858000"/>
              <a:gd name="connsiteX159-4797" fmla="*/ 6119217 w 6128435"/>
              <a:gd name="connsiteY159-4798" fmla="*/ 5888542 h 6858000"/>
              <a:gd name="connsiteX160-4799" fmla="*/ 6115966 w 6128435"/>
              <a:gd name="connsiteY160-4800" fmla="*/ 5898387 h 6858000"/>
              <a:gd name="connsiteX161-4801" fmla="*/ 6111924 w 6128435"/>
              <a:gd name="connsiteY161-4802" fmla="*/ 5900444 h 6858000"/>
              <a:gd name="connsiteX162-4803" fmla="*/ 6108716 w 6128435"/>
              <a:gd name="connsiteY162-4804" fmla="*/ 5915345 h 6858000"/>
              <a:gd name="connsiteX163-4805" fmla="*/ 6109524 w 6128435"/>
              <a:gd name="connsiteY163-4806" fmla="*/ 5917328 h 6858000"/>
              <a:gd name="connsiteX164-4807" fmla="*/ 6102493 w 6128435"/>
              <a:gd name="connsiteY164-4808" fmla="*/ 5928602 h 6858000"/>
              <a:gd name="connsiteX165-4809" fmla="*/ 6056863 w 6128435"/>
              <a:gd name="connsiteY165-4810" fmla="*/ 6000643 h 6858000"/>
              <a:gd name="connsiteX166-4811" fmla="*/ 6045436 w 6128435"/>
              <a:gd name="connsiteY166-4812" fmla="*/ 6124480 h 6858000"/>
              <a:gd name="connsiteX167-4813" fmla="*/ 6030489 w 6128435"/>
              <a:gd name="connsiteY167-4814" fmla="*/ 6317666 h 6858000"/>
              <a:gd name="connsiteX168-4815" fmla="*/ 6007492 w 6128435"/>
              <a:gd name="connsiteY168-4816" fmla="*/ 6440818 h 6858000"/>
              <a:gd name="connsiteX169-4817" fmla="*/ 6009467 w 6128435"/>
              <a:gd name="connsiteY169-4818" fmla="*/ 6487076 h 6858000"/>
              <a:gd name="connsiteX170-4819" fmla="*/ 5995064 w 6128435"/>
              <a:gd name="connsiteY170-4820" fmla="*/ 6540791 h 6858000"/>
              <a:gd name="connsiteX171-4821" fmla="*/ 5996309 w 6128435"/>
              <a:gd name="connsiteY171-4822" fmla="*/ 6543961 h 6858000"/>
              <a:gd name="connsiteX172-4823" fmla="*/ 5996048 w 6128435"/>
              <a:gd name="connsiteY172-4824" fmla="*/ 6555444 h 6858000"/>
              <a:gd name="connsiteX173-4825" fmla="*/ 6002524 w 6128435"/>
              <a:gd name="connsiteY173-4826" fmla="*/ 6560188 h 6858000"/>
              <a:gd name="connsiteX174-4827" fmla="*/ 6006823 w 6128435"/>
              <a:gd name="connsiteY174-4828" fmla="*/ 6578546 h 6858000"/>
              <a:gd name="connsiteX175-4829" fmla="*/ 6004510 w 6128435"/>
              <a:gd name="connsiteY175-4830" fmla="*/ 6599256 h 6858000"/>
              <a:gd name="connsiteX176-4831" fmla="*/ 5986207 w 6128435"/>
              <a:gd name="connsiteY176-4832" fmla="*/ 6695855 h 6858000"/>
              <a:gd name="connsiteX177-4833" fmla="*/ 5979428 w 6128435"/>
              <a:gd name="connsiteY177-4834" fmla="*/ 6754678 h 6858000"/>
              <a:gd name="connsiteX178-4835" fmla="*/ 5983398 w 6128435"/>
              <a:gd name="connsiteY178-4836" fmla="*/ 6778641 h 6858000"/>
              <a:gd name="connsiteX179-4837" fmla="*/ 5984543 w 6128435"/>
              <a:gd name="connsiteY179-4838" fmla="*/ 6811016 h 6858000"/>
              <a:gd name="connsiteX180-4839" fmla="*/ 5981802 w 6128435"/>
              <a:gd name="connsiteY180-4840" fmla="*/ 6838578 h 6858000"/>
              <a:gd name="connsiteX181-4841" fmla="*/ 5979671 w 6128435"/>
              <a:gd name="connsiteY181-4842" fmla="*/ 6858000 h 6858000"/>
              <a:gd name="connsiteX182-4843" fmla="*/ 0 w 6128435"/>
              <a:gd name="connsiteY182-4844" fmla="*/ 6858000 h 6858000"/>
              <a:gd name="connsiteX183-4845" fmla="*/ 0 w 6128435"/>
              <a:gd name="connsiteY183-4846" fmla="*/ 0 h 6858000"/>
              <a:gd name="connsiteX0-4847" fmla="*/ 0 w 6128435"/>
              <a:gd name="connsiteY0-4848" fmla="*/ 0 h 6858000"/>
              <a:gd name="connsiteX1-4849" fmla="*/ 4965888 w 6128435"/>
              <a:gd name="connsiteY1-4850" fmla="*/ 0 h 6858000"/>
              <a:gd name="connsiteX2-4851" fmla="*/ 4967767 w 6128435"/>
              <a:gd name="connsiteY2-4852" fmla="*/ 7930 h 6858000"/>
              <a:gd name="connsiteX3-4853" fmla="*/ 4979444 w 6128435"/>
              <a:gd name="connsiteY3-4854" fmla="*/ 43921 h 6858000"/>
              <a:gd name="connsiteX4-4855" fmla="*/ 5021173 w 6128435"/>
              <a:gd name="connsiteY4-4856" fmla="*/ 123738 h 6858000"/>
              <a:gd name="connsiteX5-4857" fmla="*/ 5075458 w 6128435"/>
              <a:gd name="connsiteY5-4858" fmla="*/ 264355 h 6858000"/>
              <a:gd name="connsiteX6-4859" fmla="*/ 5081175 w 6128435"/>
              <a:gd name="connsiteY6-4860" fmla="*/ 277448 h 6858000"/>
              <a:gd name="connsiteX7-4861" fmla="*/ 5097011 w 6128435"/>
              <a:gd name="connsiteY7-4862" fmla="*/ 355616 h 6858000"/>
              <a:gd name="connsiteX8-4863" fmla="*/ 5130982 w 6128435"/>
              <a:gd name="connsiteY8-4864" fmla="*/ 412030 h 6858000"/>
              <a:gd name="connsiteX9-4865" fmla="*/ 5153000 w 6128435"/>
              <a:gd name="connsiteY9-4866" fmla="*/ 507134 h 6858000"/>
              <a:gd name="connsiteX10-4867" fmla="*/ 5171282 w 6128435"/>
              <a:gd name="connsiteY10-4868" fmla="*/ 602071 h 6858000"/>
              <a:gd name="connsiteX11-4869" fmla="*/ 5176196 w 6128435"/>
              <a:gd name="connsiteY11-4870" fmla="*/ 636822 h 6858000"/>
              <a:gd name="connsiteX12-4871" fmla="*/ 5201957 w 6128435"/>
              <a:gd name="connsiteY12-4872" fmla="*/ 736835 h 6858000"/>
              <a:gd name="connsiteX13-4873" fmla="*/ 5185452 w 6128435"/>
              <a:gd name="connsiteY13-4874" fmla="*/ 745392 h 6858000"/>
              <a:gd name="connsiteX14-4875" fmla="*/ 5189051 w 6128435"/>
              <a:gd name="connsiteY14-4876" fmla="*/ 782518 h 6858000"/>
              <a:gd name="connsiteX15-4877" fmla="*/ 5210428 w 6128435"/>
              <a:gd name="connsiteY15-4878" fmla="*/ 815772 h 6858000"/>
              <a:gd name="connsiteX16-4879" fmla="*/ 5221088 w 6128435"/>
              <a:gd name="connsiteY16-4880" fmla="*/ 860193 h 6858000"/>
              <a:gd name="connsiteX17-4881" fmla="*/ 5227653 w 6128435"/>
              <a:gd name="connsiteY17-4882" fmla="*/ 886709 h 6858000"/>
              <a:gd name="connsiteX18-4883" fmla="*/ 5230806 w 6128435"/>
              <a:gd name="connsiteY18-4884" fmla="*/ 961354 h 6858000"/>
              <a:gd name="connsiteX19-4885" fmla="*/ 5201018 w 6128435"/>
              <a:gd name="connsiteY19-4886" fmla="*/ 1095027 h 6858000"/>
              <a:gd name="connsiteX20-4887" fmla="*/ 5202153 w 6128435"/>
              <a:gd name="connsiteY20-4888" fmla="*/ 1133224 h 6858000"/>
              <a:gd name="connsiteX21-4889" fmla="*/ 5207370 w 6128435"/>
              <a:gd name="connsiteY21-4890" fmla="*/ 1138097 h 6858000"/>
              <a:gd name="connsiteX22-4891" fmla="*/ 5189234 w 6128435"/>
              <a:gd name="connsiteY22-4892" fmla="*/ 1193495 h 6858000"/>
              <a:gd name="connsiteX23-4893" fmla="*/ 5202769 w 6128435"/>
              <a:gd name="connsiteY23-4894" fmla="*/ 1269450 h 6858000"/>
              <a:gd name="connsiteX24-4895" fmla="*/ 5225968 w 6128435"/>
              <a:gd name="connsiteY24-4896" fmla="*/ 1357994 h 6858000"/>
              <a:gd name="connsiteX25-4897" fmla="*/ 5233819 w 6128435"/>
              <a:gd name="connsiteY25-4898" fmla="*/ 1380922 h 6858000"/>
              <a:gd name="connsiteX26-4899" fmla="*/ 5237226 w 6128435"/>
              <a:gd name="connsiteY26-4900" fmla="*/ 1441327 h 6858000"/>
              <a:gd name="connsiteX27-4901" fmla="*/ 5244434 w 6128435"/>
              <a:gd name="connsiteY27-4902" fmla="*/ 1580810 h 6858000"/>
              <a:gd name="connsiteX28-4903" fmla="*/ 5251453 w 6128435"/>
              <a:gd name="connsiteY28-4904" fmla="*/ 1583934 h 6858000"/>
              <a:gd name="connsiteX29-4905" fmla="*/ 5253136 w 6128435"/>
              <a:gd name="connsiteY29-4906" fmla="*/ 1595457 h 6858000"/>
              <a:gd name="connsiteX30-4907" fmla="*/ 5254863 w 6128435"/>
              <a:gd name="connsiteY30-4908" fmla="*/ 1598311 h 6858000"/>
              <a:gd name="connsiteX31-4909" fmla="*/ 5263491 w 6128435"/>
              <a:gd name="connsiteY31-4910" fmla="*/ 1642938 h 6858000"/>
              <a:gd name="connsiteX32-4911" fmla="*/ 5261314 w 6128435"/>
              <a:gd name="connsiteY32-4912" fmla="*/ 1689177 h 6858000"/>
              <a:gd name="connsiteX33-4913" fmla="*/ 5259788 w 6128435"/>
              <a:gd name="connsiteY33-4914" fmla="*/ 1768516 h 6858000"/>
              <a:gd name="connsiteX34-4915" fmla="*/ 5272526 w 6128435"/>
              <a:gd name="connsiteY34-4916" fmla="*/ 1936940 h 6858000"/>
              <a:gd name="connsiteX35-4917" fmla="*/ 5252592 w 6128435"/>
              <a:gd name="connsiteY35-4918" fmla="*/ 2092210 h 6858000"/>
              <a:gd name="connsiteX36-4919" fmla="*/ 5264303 w 6128435"/>
              <a:gd name="connsiteY36-4920" fmla="*/ 2225157 h 6858000"/>
              <a:gd name="connsiteX37-4921" fmla="*/ 5254949 w 6128435"/>
              <a:gd name="connsiteY37-4922" fmla="*/ 2236160 h 6858000"/>
              <a:gd name="connsiteX38-4923" fmla="*/ 5250104 w 6128435"/>
              <a:gd name="connsiteY38-4924" fmla="*/ 2249166 h 6858000"/>
              <a:gd name="connsiteX39-4925" fmla="*/ 5251214 w 6128435"/>
              <a:gd name="connsiteY39-4926" fmla="*/ 2250944 h 6858000"/>
              <a:gd name="connsiteX40-4927" fmla="*/ 5250644 w 6128435"/>
              <a:gd name="connsiteY40-4928" fmla="*/ 2266619 h 6858000"/>
              <a:gd name="connsiteX41-4929" fmla="*/ 5247111 w 6128435"/>
              <a:gd name="connsiteY41-4930" fmla="*/ 2269679 h 6858000"/>
              <a:gd name="connsiteX42-4931" fmla="*/ 5245653 w 6128435"/>
              <a:gd name="connsiteY42-4932" fmla="*/ 2280317 h 6858000"/>
              <a:gd name="connsiteX43-4933" fmla="*/ 5239901 w 6128435"/>
              <a:gd name="connsiteY43-4934" fmla="*/ 2300961 h 6858000"/>
              <a:gd name="connsiteX44-4935" fmla="*/ 5241522 w 6128435"/>
              <a:gd name="connsiteY44-4936" fmla="*/ 2305114 h 6858000"/>
              <a:gd name="connsiteX45-4937" fmla="*/ 5237050 w 6128435"/>
              <a:gd name="connsiteY45-4938" fmla="*/ 2336703 h 6858000"/>
              <a:gd name="connsiteX46-4939" fmla="*/ 5238267 w 6128435"/>
              <a:gd name="connsiteY46-4940" fmla="*/ 2337277 h 6858000"/>
              <a:gd name="connsiteX47-4941" fmla="*/ 5242602 w 6128435"/>
              <a:gd name="connsiteY47-4942" fmla="*/ 2346782 h 6858000"/>
              <a:gd name="connsiteX48-4943" fmla="*/ 5247963 w 6128435"/>
              <a:gd name="connsiteY48-4944" fmla="*/ 2364638 h 6858000"/>
              <a:gd name="connsiteX49-4945" fmla="*/ 5271650 w 6128435"/>
              <a:gd name="connsiteY49-4946" fmla="*/ 2440467 h 6858000"/>
              <a:gd name="connsiteX50-4947" fmla="*/ 5271438 w 6128435"/>
              <a:gd name="connsiteY50-4948" fmla="*/ 2447186 h 6858000"/>
              <a:gd name="connsiteX51-4949" fmla="*/ 5271722 w 6128435"/>
              <a:gd name="connsiteY51-4950" fmla="*/ 2447359 h 6858000"/>
              <a:gd name="connsiteX52-4951" fmla="*/ 5272069 w 6128435"/>
              <a:gd name="connsiteY52-4952" fmla="*/ 2454523 h 6858000"/>
              <a:gd name="connsiteX53-4953" fmla="*/ 5271049 w 6128435"/>
              <a:gd name="connsiteY53-4954" fmla="*/ 2459442 h 6858000"/>
              <a:gd name="connsiteX54-4955" fmla="*/ 5270636 w 6128435"/>
              <a:gd name="connsiteY54-4956" fmla="*/ 2472481 h 6858000"/>
              <a:gd name="connsiteX55-4957" fmla="*/ 5272406 w 6128435"/>
              <a:gd name="connsiteY55-4958" fmla="*/ 2477221 h 6858000"/>
              <a:gd name="connsiteX56-4959" fmla="*/ 5307538 w 6128435"/>
              <a:gd name="connsiteY56-4960" fmla="*/ 2514685 h 6858000"/>
              <a:gd name="connsiteX57-4961" fmla="*/ 5337604 w 6128435"/>
              <a:gd name="connsiteY57-4962" fmla="*/ 2597632 h 6858000"/>
              <a:gd name="connsiteX58-4963" fmla="*/ 5407503 w 6128435"/>
              <a:gd name="connsiteY58-4964" fmla="*/ 2786290 h 6858000"/>
              <a:gd name="connsiteX59-4965" fmla="*/ 5407356 w 6128435"/>
              <a:gd name="connsiteY59-4966" fmla="*/ 2787545 h 6858000"/>
              <a:gd name="connsiteX60-4967" fmla="*/ 5411130 w 6128435"/>
              <a:gd name="connsiteY60-4968" fmla="*/ 2788640 h 6858000"/>
              <a:gd name="connsiteX61-4969" fmla="*/ 5416439 w 6128435"/>
              <a:gd name="connsiteY61-4970" fmla="*/ 2805666 h 6858000"/>
              <a:gd name="connsiteX62-4971" fmla="*/ 5416589 w 6128435"/>
              <a:gd name="connsiteY62-4972" fmla="*/ 2810822 h 6858000"/>
              <a:gd name="connsiteX63-4973" fmla="*/ 5418542 w 6128435"/>
              <a:gd name="connsiteY63-4974" fmla="*/ 2817745 h 6858000"/>
              <a:gd name="connsiteX64-4975" fmla="*/ 5418847 w 6128435"/>
              <a:gd name="connsiteY64-4976" fmla="*/ 2817825 h 6858000"/>
              <a:gd name="connsiteX65-4977" fmla="*/ 5423364 w 6128435"/>
              <a:gd name="connsiteY65-4978" fmla="*/ 2858292 h 6858000"/>
              <a:gd name="connsiteX66-4979" fmla="*/ 5479298 w 6128435"/>
              <a:gd name="connsiteY66-4980" fmla="*/ 2947791 h 6858000"/>
              <a:gd name="connsiteX67-4981" fmla="*/ 5481770 w 6128435"/>
              <a:gd name="connsiteY67-4982" fmla="*/ 2951352 h 6858000"/>
              <a:gd name="connsiteX68-4983" fmla="*/ 5481013 w 6128435"/>
              <a:gd name="connsiteY68-4984" fmla="*/ 2973461 h 6858000"/>
              <a:gd name="connsiteX69-4985" fmla="*/ 5482045 w 6128435"/>
              <a:gd name="connsiteY69-4986" fmla="*/ 2984371 h 6858000"/>
              <a:gd name="connsiteX70-4987" fmla="*/ 5479405 w 6128435"/>
              <a:gd name="connsiteY70-4988" fmla="*/ 2988507 h 6858000"/>
              <a:gd name="connsiteX71-4989" fmla="*/ 5482415 w 6128435"/>
              <a:gd name="connsiteY71-4990" fmla="*/ 3004079 h 6858000"/>
              <a:gd name="connsiteX72-4991" fmla="*/ 5483865 w 6128435"/>
              <a:gd name="connsiteY72-4992" fmla="*/ 3005467 h 6858000"/>
              <a:gd name="connsiteX73-4993" fmla="*/ 5482236 w 6128435"/>
              <a:gd name="connsiteY73-4994" fmla="*/ 3019791 h 6858000"/>
              <a:gd name="connsiteX74-4995" fmla="*/ 5475895 w 6128435"/>
              <a:gd name="connsiteY74-4996" fmla="*/ 3033578 h 6858000"/>
              <a:gd name="connsiteX75-4997" fmla="*/ 5477595 w 6128435"/>
              <a:gd name="connsiteY75-4998" fmla="*/ 3250534 h 6858000"/>
              <a:gd name="connsiteX76-4999" fmla="*/ 5532836 w 6128435"/>
              <a:gd name="connsiteY76-5000" fmla="*/ 3353840 h 6858000"/>
              <a:gd name="connsiteX77-5001" fmla="*/ 5561229 w 6128435"/>
              <a:gd name="connsiteY77-5002" fmla="*/ 3395784 h 6858000"/>
              <a:gd name="connsiteX78-5003" fmla="*/ 5589758 w 6128435"/>
              <a:gd name="connsiteY78-5004" fmla="*/ 3506453 h 6858000"/>
              <a:gd name="connsiteX79-5005" fmla="*/ 5596144 w 6128435"/>
              <a:gd name="connsiteY79-5006" fmla="*/ 3534624 h 6858000"/>
              <a:gd name="connsiteX80-5007" fmla="*/ 5597750 w 6128435"/>
              <a:gd name="connsiteY80-5008" fmla="*/ 3534129 h 6858000"/>
              <a:gd name="connsiteX81-5009" fmla="*/ 5599700 w 6128435"/>
              <a:gd name="connsiteY81-5010" fmla="*/ 3547221 h 6858000"/>
              <a:gd name="connsiteX82-5011" fmla="*/ 5615031 w 6128435"/>
              <a:gd name="connsiteY82-5012" fmla="*/ 3557482 h 6858000"/>
              <a:gd name="connsiteX83-5013" fmla="*/ 5618377 w 6128435"/>
              <a:gd name="connsiteY83-5014" fmla="*/ 3588431 h 6858000"/>
              <a:gd name="connsiteX84-5015" fmla="*/ 5612155 w 6128435"/>
              <a:gd name="connsiteY84-5016" fmla="*/ 3589869 h 6858000"/>
              <a:gd name="connsiteX85-5017" fmla="*/ 5620843 w 6128435"/>
              <a:gd name="connsiteY85-5018" fmla="*/ 3606745 h 6858000"/>
              <a:gd name="connsiteX86-5019" fmla="*/ 5655472 w 6128435"/>
              <a:gd name="connsiteY86-5020" fmla="*/ 3678877 h 6858000"/>
              <a:gd name="connsiteX87-5021" fmla="*/ 5680448 w 6128435"/>
              <a:gd name="connsiteY87-5022" fmla="*/ 3717760 h 6858000"/>
              <a:gd name="connsiteX88-5023" fmla="*/ 5683015 w 6128435"/>
              <a:gd name="connsiteY88-5024" fmla="*/ 3762025 h 6858000"/>
              <a:gd name="connsiteX89-5025" fmla="*/ 5696643 w 6128435"/>
              <a:gd name="connsiteY89-5026" fmla="*/ 3773888 h 6858000"/>
              <a:gd name="connsiteX90-5027" fmla="*/ 5699203 w 6128435"/>
              <a:gd name="connsiteY90-5028" fmla="*/ 3775823 h 6858000"/>
              <a:gd name="connsiteX91-5029" fmla="*/ 5704824 w 6128435"/>
              <a:gd name="connsiteY91-5030" fmla="*/ 3785966 h 6858000"/>
              <a:gd name="connsiteX92-5031" fmla="*/ 5712204 w 6128435"/>
              <a:gd name="connsiteY92-5032" fmla="*/ 3785830 h 6858000"/>
              <a:gd name="connsiteX93-5033" fmla="*/ 5724816 w 6128435"/>
              <a:gd name="connsiteY93-5034" fmla="*/ 3798949 h 6858000"/>
              <a:gd name="connsiteX94-5035" fmla="*/ 5733539 w 6128435"/>
              <a:gd name="connsiteY94-5036" fmla="*/ 3818457 h 6858000"/>
              <a:gd name="connsiteX95-5037" fmla="*/ 5768491 w 6128435"/>
              <a:gd name="connsiteY95-5038" fmla="*/ 3914399 h 6858000"/>
              <a:gd name="connsiteX96-5039" fmla="*/ 5793123 w 6128435"/>
              <a:gd name="connsiteY96-5040" fmla="*/ 3969952 h 6858000"/>
              <a:gd name="connsiteX97-5041" fmla="*/ 5808321 w 6128435"/>
              <a:gd name="connsiteY97-5042" fmla="*/ 3988153 h 6858000"/>
              <a:gd name="connsiteX98-5043" fmla="*/ 5825621 w 6128435"/>
              <a:gd name="connsiteY98-5044" fmla="*/ 4015525 h 6858000"/>
              <a:gd name="connsiteX99-5045" fmla="*/ 5860672 w 6128435"/>
              <a:gd name="connsiteY99-5046" fmla="*/ 4061579 h 6858000"/>
              <a:gd name="connsiteX100-5047" fmla="*/ 5872173 w 6128435"/>
              <a:gd name="connsiteY100-5048" fmla="*/ 4088497 h 6858000"/>
              <a:gd name="connsiteX101-5049" fmla="*/ 5883705 w 6128435"/>
              <a:gd name="connsiteY101-5050" fmla="*/ 4101899 h 6858000"/>
              <a:gd name="connsiteX102-5051" fmla="*/ 5885314 w 6128435"/>
              <a:gd name="connsiteY102-5052" fmla="*/ 4108387 h 6858000"/>
              <a:gd name="connsiteX103-5053" fmla="*/ 5894095 w 6128435"/>
              <a:gd name="connsiteY103-5054" fmla="*/ 4128857 h 6858000"/>
              <a:gd name="connsiteX104-5055" fmla="*/ 5898339 w 6128435"/>
              <a:gd name="connsiteY104-5056" fmla="*/ 4140800 h 6858000"/>
              <a:gd name="connsiteX105-5057" fmla="*/ 5899734 w 6128435"/>
              <a:gd name="connsiteY105-5058" fmla="*/ 4145632 h 6858000"/>
              <a:gd name="connsiteX106-5059" fmla="*/ 5897098 w 6128435"/>
              <a:gd name="connsiteY106-5060" fmla="*/ 4157819 h 6858000"/>
              <a:gd name="connsiteX107-5061" fmla="*/ 5903513 w 6128435"/>
              <a:gd name="connsiteY107-5062" fmla="*/ 4187661 h 6858000"/>
              <a:gd name="connsiteX108-5063" fmla="*/ 5917114 w 6128435"/>
              <a:gd name="connsiteY108-5064" fmla="*/ 4213096 h 6858000"/>
              <a:gd name="connsiteX109-5065" fmla="*/ 5921153 w 6128435"/>
              <a:gd name="connsiteY109-5066" fmla="*/ 4236222 h 6858000"/>
              <a:gd name="connsiteX110-5067" fmla="*/ 5924233 w 6128435"/>
              <a:gd name="connsiteY110-5068" fmla="*/ 4242060 h 6858000"/>
              <a:gd name="connsiteX111-5069" fmla="*/ 5928910 w 6128435"/>
              <a:gd name="connsiteY111-5070" fmla="*/ 4300973 h 6858000"/>
              <a:gd name="connsiteX112-5071" fmla="*/ 5939320 w 6128435"/>
              <a:gd name="connsiteY112-5072" fmla="*/ 4340435 h 6858000"/>
              <a:gd name="connsiteX113-5073" fmla="*/ 5946705 w 6128435"/>
              <a:gd name="connsiteY113-5074" fmla="*/ 4428051 h 6858000"/>
              <a:gd name="connsiteX114-5075" fmla="*/ 5949261 w 6128435"/>
              <a:gd name="connsiteY114-5076" fmla="*/ 4449185 h 6858000"/>
              <a:gd name="connsiteX115-5077" fmla="*/ 5957504 w 6128435"/>
              <a:gd name="connsiteY115-5078" fmla="*/ 4465911 h 6858000"/>
              <a:gd name="connsiteX116-5079" fmla="*/ 5964689 w 6128435"/>
              <a:gd name="connsiteY116-5080" fmla="*/ 4468532 h 6858000"/>
              <a:gd name="connsiteX117-5081" fmla="*/ 5967062 w 6128435"/>
              <a:gd name="connsiteY117-5082" fmla="*/ 4479923 h 6858000"/>
              <a:gd name="connsiteX118-5083" fmla="*/ 5968960 w 6128435"/>
              <a:gd name="connsiteY118-5084" fmla="*/ 4482655 h 6858000"/>
              <a:gd name="connsiteX119-5085" fmla="*/ 5978567 w 6128435"/>
              <a:gd name="connsiteY119-5086" fmla="*/ 4498605 h 6858000"/>
              <a:gd name="connsiteX120-5087" fmla="*/ 5980106 w 6128435"/>
              <a:gd name="connsiteY120-5088" fmla="*/ 4585087 h 6858000"/>
              <a:gd name="connsiteX121-5089" fmla="*/ 5998138 w 6128435"/>
              <a:gd name="connsiteY121-5090" fmla="*/ 4697518 h 6858000"/>
              <a:gd name="connsiteX122-5091" fmla="*/ 6013516 w 6128435"/>
              <a:gd name="connsiteY122-5092" fmla="*/ 4786619 h 6858000"/>
              <a:gd name="connsiteX123-5093" fmla="*/ 6025404 w 6128435"/>
              <a:gd name="connsiteY123-5094" fmla="*/ 4858148 h 6858000"/>
              <a:gd name="connsiteX124-5095" fmla="*/ 6007749 w 6128435"/>
              <a:gd name="connsiteY124-5096" fmla="*/ 4964715 h 6858000"/>
              <a:gd name="connsiteX125-5097" fmla="*/ 6005269 w 6128435"/>
              <a:gd name="connsiteY125-5098" fmla="*/ 5150567 h 6858000"/>
              <a:gd name="connsiteX126-5099" fmla="*/ 6001127 w 6128435"/>
              <a:gd name="connsiteY126-5100" fmla="*/ 5164609 h 6858000"/>
              <a:gd name="connsiteX127-5101" fmla="*/ 5996647 w 6128435"/>
              <a:gd name="connsiteY127-5102" fmla="*/ 5185640 h 6858000"/>
              <a:gd name="connsiteX128-5103" fmla="*/ 5998514 w 6128435"/>
              <a:gd name="connsiteY128-5104" fmla="*/ 5189673 h 6858000"/>
              <a:gd name="connsiteX129-5105" fmla="*/ 5995970 w 6128435"/>
              <a:gd name="connsiteY129-5106" fmla="*/ 5221547 h 6858000"/>
              <a:gd name="connsiteX130-5107" fmla="*/ 5997218 w 6128435"/>
              <a:gd name="connsiteY130-5108" fmla="*/ 5222031 h 6858000"/>
              <a:gd name="connsiteX131-5109" fmla="*/ 6002116 w 6128435"/>
              <a:gd name="connsiteY131-5110" fmla="*/ 5231223 h 6858000"/>
              <a:gd name="connsiteX132-5111" fmla="*/ 6008541 w 6128435"/>
              <a:gd name="connsiteY132-5112" fmla="*/ 5248680 h 6858000"/>
              <a:gd name="connsiteX133-5113" fmla="*/ 6039260 w 6128435"/>
              <a:gd name="connsiteY133-5114" fmla="*/ 5289518 h 6858000"/>
              <a:gd name="connsiteX134-5115" fmla="*/ 6036748 w 6128435"/>
              <a:gd name="connsiteY134-5116" fmla="*/ 5322752 h 6858000"/>
              <a:gd name="connsiteX135-5117" fmla="*/ 6036943 w 6128435"/>
              <a:gd name="connsiteY135-5118" fmla="*/ 5329480 h 6858000"/>
              <a:gd name="connsiteX136-5119" fmla="*/ 6037236 w 6128435"/>
              <a:gd name="connsiteY136-5120" fmla="*/ 5329634 h 6858000"/>
              <a:gd name="connsiteX137-5121" fmla="*/ 6038019 w 6128435"/>
              <a:gd name="connsiteY137-5122" fmla="*/ 5336764 h 6858000"/>
              <a:gd name="connsiteX138-5123" fmla="*/ 6037298 w 6128435"/>
              <a:gd name="connsiteY138-5124" fmla="*/ 5341753 h 6858000"/>
              <a:gd name="connsiteX139-5125" fmla="*/ 6037677 w 6128435"/>
              <a:gd name="connsiteY139-5126" fmla="*/ 5354807 h 6858000"/>
              <a:gd name="connsiteX140-5127" fmla="*/ 6039728 w 6128435"/>
              <a:gd name="connsiteY140-5128" fmla="*/ 5359416 h 6858000"/>
              <a:gd name="connsiteX141-5129" fmla="*/ 6043311 w 6128435"/>
              <a:gd name="connsiteY141-5130" fmla="*/ 5361407 h 6858000"/>
              <a:gd name="connsiteX142-5131" fmla="*/ 6042954 w 6128435"/>
              <a:gd name="connsiteY142-5132" fmla="*/ 5362576 h 6858000"/>
              <a:gd name="connsiteX143-5133" fmla="*/ 6053435 w 6128435"/>
              <a:gd name="connsiteY143-5134" fmla="*/ 5387547 h 6858000"/>
              <a:gd name="connsiteX144-5135" fmla="*/ 6065933 w 6128435"/>
              <a:gd name="connsiteY144-5136" fmla="*/ 5443002 h 6858000"/>
              <a:gd name="connsiteX145-5137" fmla="*/ 6068640 w 6128435"/>
              <a:gd name="connsiteY145-5138" fmla="*/ 5474503 h 6858000"/>
              <a:gd name="connsiteX146-5139" fmla="*/ 6080922 w 6128435"/>
              <a:gd name="connsiteY146-5140" fmla="*/ 5561070 h 6858000"/>
              <a:gd name="connsiteX147-5141" fmla="*/ 6096949 w 6128435"/>
              <a:gd name="connsiteY147-5142" fmla="*/ 5648179 h 6858000"/>
              <a:gd name="connsiteX148-5143" fmla="*/ 6125703 w 6128435"/>
              <a:gd name="connsiteY148-5144" fmla="*/ 5692894 h 6858000"/>
              <a:gd name="connsiteX149-5145" fmla="*/ 6126670 w 6128435"/>
              <a:gd name="connsiteY149-5146" fmla="*/ 5697882 h 6858000"/>
              <a:gd name="connsiteX150-5147" fmla="*/ 6124061 w 6128435"/>
              <a:gd name="connsiteY150-5148" fmla="*/ 5710294 h 6858000"/>
              <a:gd name="connsiteX151-5149" fmla="*/ 6122213 w 6128435"/>
              <a:gd name="connsiteY151-5150" fmla="*/ 5714762 h 6858000"/>
              <a:gd name="connsiteX152-5151" fmla="*/ 6121353 w 6128435"/>
              <a:gd name="connsiteY152-5152" fmla="*/ 5721725 h 6858000"/>
              <a:gd name="connsiteX153-5153" fmla="*/ 6121607 w 6128435"/>
              <a:gd name="connsiteY153-5154" fmla="*/ 5721959 h 6858000"/>
              <a:gd name="connsiteX154-5155" fmla="*/ 6120262 w 6128435"/>
              <a:gd name="connsiteY154-5156" fmla="*/ 5728358 h 6858000"/>
              <a:gd name="connsiteX155-5157" fmla="*/ 6110194 w 6128435"/>
              <a:gd name="connsiteY155-5158" fmla="*/ 5758853 h 6858000"/>
              <a:gd name="connsiteX156-5159" fmla="*/ 6127519 w 6128435"/>
              <a:gd name="connsiteY156-5160" fmla="*/ 5865775 h 6858000"/>
              <a:gd name="connsiteX157-5161" fmla="*/ 6128435 w 6128435"/>
              <a:gd name="connsiteY157-5162" fmla="*/ 5870164 h 6858000"/>
              <a:gd name="connsiteX158-5163" fmla="*/ 6119217 w 6128435"/>
              <a:gd name="connsiteY158-5164" fmla="*/ 5888542 h 6858000"/>
              <a:gd name="connsiteX159-5165" fmla="*/ 6115966 w 6128435"/>
              <a:gd name="connsiteY159-5166" fmla="*/ 5898387 h 6858000"/>
              <a:gd name="connsiteX160-5167" fmla="*/ 6111924 w 6128435"/>
              <a:gd name="connsiteY160-5168" fmla="*/ 5900444 h 6858000"/>
              <a:gd name="connsiteX161-5169" fmla="*/ 6108716 w 6128435"/>
              <a:gd name="connsiteY161-5170" fmla="*/ 5915345 h 6858000"/>
              <a:gd name="connsiteX162-5171" fmla="*/ 6109524 w 6128435"/>
              <a:gd name="connsiteY162-5172" fmla="*/ 5917328 h 6858000"/>
              <a:gd name="connsiteX163-5173" fmla="*/ 6102493 w 6128435"/>
              <a:gd name="connsiteY163-5174" fmla="*/ 5928602 h 6858000"/>
              <a:gd name="connsiteX164-5175" fmla="*/ 6056863 w 6128435"/>
              <a:gd name="connsiteY164-5176" fmla="*/ 6000643 h 6858000"/>
              <a:gd name="connsiteX165-5177" fmla="*/ 6045436 w 6128435"/>
              <a:gd name="connsiteY165-5178" fmla="*/ 6124480 h 6858000"/>
              <a:gd name="connsiteX166-5179" fmla="*/ 6030489 w 6128435"/>
              <a:gd name="connsiteY166-5180" fmla="*/ 6317666 h 6858000"/>
              <a:gd name="connsiteX167-5181" fmla="*/ 6007492 w 6128435"/>
              <a:gd name="connsiteY167-5182" fmla="*/ 6440818 h 6858000"/>
              <a:gd name="connsiteX168-5183" fmla="*/ 6009467 w 6128435"/>
              <a:gd name="connsiteY168-5184" fmla="*/ 6487076 h 6858000"/>
              <a:gd name="connsiteX169-5185" fmla="*/ 5995064 w 6128435"/>
              <a:gd name="connsiteY169-5186" fmla="*/ 6540791 h 6858000"/>
              <a:gd name="connsiteX170-5187" fmla="*/ 5996309 w 6128435"/>
              <a:gd name="connsiteY170-5188" fmla="*/ 6543961 h 6858000"/>
              <a:gd name="connsiteX171-5189" fmla="*/ 5996048 w 6128435"/>
              <a:gd name="connsiteY171-5190" fmla="*/ 6555444 h 6858000"/>
              <a:gd name="connsiteX172-5191" fmla="*/ 6002524 w 6128435"/>
              <a:gd name="connsiteY172-5192" fmla="*/ 6560188 h 6858000"/>
              <a:gd name="connsiteX173-5193" fmla="*/ 6006823 w 6128435"/>
              <a:gd name="connsiteY173-5194" fmla="*/ 6578546 h 6858000"/>
              <a:gd name="connsiteX174-5195" fmla="*/ 6004510 w 6128435"/>
              <a:gd name="connsiteY174-5196" fmla="*/ 6599256 h 6858000"/>
              <a:gd name="connsiteX175-5197" fmla="*/ 5986207 w 6128435"/>
              <a:gd name="connsiteY175-5198" fmla="*/ 6695855 h 6858000"/>
              <a:gd name="connsiteX176-5199" fmla="*/ 5979428 w 6128435"/>
              <a:gd name="connsiteY176-5200" fmla="*/ 6754678 h 6858000"/>
              <a:gd name="connsiteX177-5201" fmla="*/ 5983398 w 6128435"/>
              <a:gd name="connsiteY177-5202" fmla="*/ 6778641 h 6858000"/>
              <a:gd name="connsiteX178-5203" fmla="*/ 5984543 w 6128435"/>
              <a:gd name="connsiteY178-5204" fmla="*/ 6811016 h 6858000"/>
              <a:gd name="connsiteX179-5205" fmla="*/ 5981802 w 6128435"/>
              <a:gd name="connsiteY179-5206" fmla="*/ 6838578 h 6858000"/>
              <a:gd name="connsiteX180-5207" fmla="*/ 5979671 w 6128435"/>
              <a:gd name="connsiteY180-5208" fmla="*/ 6858000 h 6858000"/>
              <a:gd name="connsiteX181-5209" fmla="*/ 0 w 6128435"/>
              <a:gd name="connsiteY181-5210" fmla="*/ 6858000 h 6858000"/>
              <a:gd name="connsiteX182-5211" fmla="*/ 0 w 6128435"/>
              <a:gd name="connsiteY182-5212" fmla="*/ 0 h 6858000"/>
              <a:gd name="connsiteX0-5213" fmla="*/ 0 w 6128435"/>
              <a:gd name="connsiteY0-5214" fmla="*/ 0 h 6858000"/>
              <a:gd name="connsiteX1-5215" fmla="*/ 4965888 w 6128435"/>
              <a:gd name="connsiteY1-5216" fmla="*/ 0 h 6858000"/>
              <a:gd name="connsiteX2-5217" fmla="*/ 4967767 w 6128435"/>
              <a:gd name="connsiteY2-5218" fmla="*/ 7930 h 6858000"/>
              <a:gd name="connsiteX3-5219" fmla="*/ 4979444 w 6128435"/>
              <a:gd name="connsiteY3-5220" fmla="*/ 43921 h 6858000"/>
              <a:gd name="connsiteX4-5221" fmla="*/ 5021173 w 6128435"/>
              <a:gd name="connsiteY4-5222" fmla="*/ 123738 h 6858000"/>
              <a:gd name="connsiteX5-5223" fmla="*/ 5075458 w 6128435"/>
              <a:gd name="connsiteY5-5224" fmla="*/ 264355 h 6858000"/>
              <a:gd name="connsiteX6-5225" fmla="*/ 5081175 w 6128435"/>
              <a:gd name="connsiteY6-5226" fmla="*/ 277448 h 6858000"/>
              <a:gd name="connsiteX7-5227" fmla="*/ 5097011 w 6128435"/>
              <a:gd name="connsiteY7-5228" fmla="*/ 355616 h 6858000"/>
              <a:gd name="connsiteX8-5229" fmla="*/ 5130982 w 6128435"/>
              <a:gd name="connsiteY8-5230" fmla="*/ 412030 h 6858000"/>
              <a:gd name="connsiteX9-5231" fmla="*/ 5153000 w 6128435"/>
              <a:gd name="connsiteY9-5232" fmla="*/ 507134 h 6858000"/>
              <a:gd name="connsiteX10-5233" fmla="*/ 5171282 w 6128435"/>
              <a:gd name="connsiteY10-5234" fmla="*/ 602071 h 6858000"/>
              <a:gd name="connsiteX11-5235" fmla="*/ 5176196 w 6128435"/>
              <a:gd name="connsiteY11-5236" fmla="*/ 636822 h 6858000"/>
              <a:gd name="connsiteX12-5237" fmla="*/ 5201957 w 6128435"/>
              <a:gd name="connsiteY12-5238" fmla="*/ 736835 h 6858000"/>
              <a:gd name="connsiteX13-5239" fmla="*/ 5185452 w 6128435"/>
              <a:gd name="connsiteY13-5240" fmla="*/ 745392 h 6858000"/>
              <a:gd name="connsiteX14-5241" fmla="*/ 5189051 w 6128435"/>
              <a:gd name="connsiteY14-5242" fmla="*/ 782518 h 6858000"/>
              <a:gd name="connsiteX15-5243" fmla="*/ 5210428 w 6128435"/>
              <a:gd name="connsiteY15-5244" fmla="*/ 815772 h 6858000"/>
              <a:gd name="connsiteX16-5245" fmla="*/ 5221088 w 6128435"/>
              <a:gd name="connsiteY16-5246" fmla="*/ 860193 h 6858000"/>
              <a:gd name="connsiteX17-5247" fmla="*/ 5227653 w 6128435"/>
              <a:gd name="connsiteY17-5248" fmla="*/ 886709 h 6858000"/>
              <a:gd name="connsiteX18-5249" fmla="*/ 5230806 w 6128435"/>
              <a:gd name="connsiteY18-5250" fmla="*/ 961354 h 6858000"/>
              <a:gd name="connsiteX19-5251" fmla="*/ 5201018 w 6128435"/>
              <a:gd name="connsiteY19-5252" fmla="*/ 1095027 h 6858000"/>
              <a:gd name="connsiteX20-5253" fmla="*/ 5202153 w 6128435"/>
              <a:gd name="connsiteY20-5254" fmla="*/ 1133224 h 6858000"/>
              <a:gd name="connsiteX21-5255" fmla="*/ 5207370 w 6128435"/>
              <a:gd name="connsiteY21-5256" fmla="*/ 1138097 h 6858000"/>
              <a:gd name="connsiteX22-5257" fmla="*/ 5189234 w 6128435"/>
              <a:gd name="connsiteY22-5258" fmla="*/ 1193495 h 6858000"/>
              <a:gd name="connsiteX23-5259" fmla="*/ 5202769 w 6128435"/>
              <a:gd name="connsiteY23-5260" fmla="*/ 1269450 h 6858000"/>
              <a:gd name="connsiteX24-5261" fmla="*/ 5225968 w 6128435"/>
              <a:gd name="connsiteY24-5262" fmla="*/ 1357994 h 6858000"/>
              <a:gd name="connsiteX25-5263" fmla="*/ 5233819 w 6128435"/>
              <a:gd name="connsiteY25-5264" fmla="*/ 1380922 h 6858000"/>
              <a:gd name="connsiteX26-5265" fmla="*/ 5237226 w 6128435"/>
              <a:gd name="connsiteY26-5266" fmla="*/ 1441327 h 6858000"/>
              <a:gd name="connsiteX27-5267" fmla="*/ 5244434 w 6128435"/>
              <a:gd name="connsiteY27-5268" fmla="*/ 1580810 h 6858000"/>
              <a:gd name="connsiteX28-5269" fmla="*/ 5251453 w 6128435"/>
              <a:gd name="connsiteY28-5270" fmla="*/ 1583934 h 6858000"/>
              <a:gd name="connsiteX29-5271" fmla="*/ 5253136 w 6128435"/>
              <a:gd name="connsiteY29-5272" fmla="*/ 1595457 h 6858000"/>
              <a:gd name="connsiteX30-5273" fmla="*/ 5254863 w 6128435"/>
              <a:gd name="connsiteY30-5274" fmla="*/ 1598311 h 6858000"/>
              <a:gd name="connsiteX31-5275" fmla="*/ 5263491 w 6128435"/>
              <a:gd name="connsiteY31-5276" fmla="*/ 1642938 h 6858000"/>
              <a:gd name="connsiteX32-5277" fmla="*/ 5261314 w 6128435"/>
              <a:gd name="connsiteY32-5278" fmla="*/ 1689177 h 6858000"/>
              <a:gd name="connsiteX33-5279" fmla="*/ 5259788 w 6128435"/>
              <a:gd name="connsiteY33-5280" fmla="*/ 1768516 h 6858000"/>
              <a:gd name="connsiteX34-5281" fmla="*/ 5272526 w 6128435"/>
              <a:gd name="connsiteY34-5282" fmla="*/ 1936940 h 6858000"/>
              <a:gd name="connsiteX35-5283" fmla="*/ 5252592 w 6128435"/>
              <a:gd name="connsiteY35-5284" fmla="*/ 2092210 h 6858000"/>
              <a:gd name="connsiteX36-5285" fmla="*/ 5264303 w 6128435"/>
              <a:gd name="connsiteY36-5286" fmla="*/ 2225157 h 6858000"/>
              <a:gd name="connsiteX37-5287" fmla="*/ 5254949 w 6128435"/>
              <a:gd name="connsiteY37-5288" fmla="*/ 2236160 h 6858000"/>
              <a:gd name="connsiteX38-5289" fmla="*/ 5250104 w 6128435"/>
              <a:gd name="connsiteY38-5290" fmla="*/ 2249166 h 6858000"/>
              <a:gd name="connsiteX39-5291" fmla="*/ 5251214 w 6128435"/>
              <a:gd name="connsiteY39-5292" fmla="*/ 2250944 h 6858000"/>
              <a:gd name="connsiteX40-5293" fmla="*/ 5250644 w 6128435"/>
              <a:gd name="connsiteY40-5294" fmla="*/ 2266619 h 6858000"/>
              <a:gd name="connsiteX41-5295" fmla="*/ 5247111 w 6128435"/>
              <a:gd name="connsiteY41-5296" fmla="*/ 2269679 h 6858000"/>
              <a:gd name="connsiteX42-5297" fmla="*/ 5245653 w 6128435"/>
              <a:gd name="connsiteY42-5298" fmla="*/ 2280317 h 6858000"/>
              <a:gd name="connsiteX43-5299" fmla="*/ 5239901 w 6128435"/>
              <a:gd name="connsiteY43-5300" fmla="*/ 2300961 h 6858000"/>
              <a:gd name="connsiteX44-5301" fmla="*/ 5241522 w 6128435"/>
              <a:gd name="connsiteY44-5302" fmla="*/ 2305114 h 6858000"/>
              <a:gd name="connsiteX45-5303" fmla="*/ 5237050 w 6128435"/>
              <a:gd name="connsiteY45-5304" fmla="*/ 2336703 h 6858000"/>
              <a:gd name="connsiteX46-5305" fmla="*/ 5238267 w 6128435"/>
              <a:gd name="connsiteY46-5306" fmla="*/ 2337277 h 6858000"/>
              <a:gd name="connsiteX47-5307" fmla="*/ 5242602 w 6128435"/>
              <a:gd name="connsiteY47-5308" fmla="*/ 2346782 h 6858000"/>
              <a:gd name="connsiteX48-5309" fmla="*/ 5247963 w 6128435"/>
              <a:gd name="connsiteY48-5310" fmla="*/ 2364638 h 6858000"/>
              <a:gd name="connsiteX49-5311" fmla="*/ 5271650 w 6128435"/>
              <a:gd name="connsiteY49-5312" fmla="*/ 2440467 h 6858000"/>
              <a:gd name="connsiteX50-5313" fmla="*/ 5271438 w 6128435"/>
              <a:gd name="connsiteY50-5314" fmla="*/ 2447186 h 6858000"/>
              <a:gd name="connsiteX51-5315" fmla="*/ 5271722 w 6128435"/>
              <a:gd name="connsiteY51-5316" fmla="*/ 2447359 h 6858000"/>
              <a:gd name="connsiteX52-5317" fmla="*/ 5272069 w 6128435"/>
              <a:gd name="connsiteY52-5318" fmla="*/ 2454523 h 6858000"/>
              <a:gd name="connsiteX53-5319" fmla="*/ 5271049 w 6128435"/>
              <a:gd name="connsiteY53-5320" fmla="*/ 2459442 h 6858000"/>
              <a:gd name="connsiteX54-5321" fmla="*/ 5270636 w 6128435"/>
              <a:gd name="connsiteY54-5322" fmla="*/ 2472481 h 6858000"/>
              <a:gd name="connsiteX55-5323" fmla="*/ 5307538 w 6128435"/>
              <a:gd name="connsiteY55-5324" fmla="*/ 2514685 h 6858000"/>
              <a:gd name="connsiteX56-5325" fmla="*/ 5337604 w 6128435"/>
              <a:gd name="connsiteY56-5326" fmla="*/ 2597632 h 6858000"/>
              <a:gd name="connsiteX57-5327" fmla="*/ 5407503 w 6128435"/>
              <a:gd name="connsiteY57-5328" fmla="*/ 2786290 h 6858000"/>
              <a:gd name="connsiteX58-5329" fmla="*/ 5407356 w 6128435"/>
              <a:gd name="connsiteY58-5330" fmla="*/ 2787545 h 6858000"/>
              <a:gd name="connsiteX59-5331" fmla="*/ 5411130 w 6128435"/>
              <a:gd name="connsiteY59-5332" fmla="*/ 2788640 h 6858000"/>
              <a:gd name="connsiteX60-5333" fmla="*/ 5416439 w 6128435"/>
              <a:gd name="connsiteY60-5334" fmla="*/ 2805666 h 6858000"/>
              <a:gd name="connsiteX61-5335" fmla="*/ 5416589 w 6128435"/>
              <a:gd name="connsiteY61-5336" fmla="*/ 2810822 h 6858000"/>
              <a:gd name="connsiteX62-5337" fmla="*/ 5418542 w 6128435"/>
              <a:gd name="connsiteY62-5338" fmla="*/ 2817745 h 6858000"/>
              <a:gd name="connsiteX63-5339" fmla="*/ 5418847 w 6128435"/>
              <a:gd name="connsiteY63-5340" fmla="*/ 2817825 h 6858000"/>
              <a:gd name="connsiteX64-5341" fmla="*/ 5423364 w 6128435"/>
              <a:gd name="connsiteY64-5342" fmla="*/ 2858292 h 6858000"/>
              <a:gd name="connsiteX65-5343" fmla="*/ 5479298 w 6128435"/>
              <a:gd name="connsiteY65-5344" fmla="*/ 2947791 h 6858000"/>
              <a:gd name="connsiteX66-5345" fmla="*/ 5481770 w 6128435"/>
              <a:gd name="connsiteY66-5346" fmla="*/ 2951352 h 6858000"/>
              <a:gd name="connsiteX67-5347" fmla="*/ 5481013 w 6128435"/>
              <a:gd name="connsiteY67-5348" fmla="*/ 2973461 h 6858000"/>
              <a:gd name="connsiteX68-5349" fmla="*/ 5482045 w 6128435"/>
              <a:gd name="connsiteY68-5350" fmla="*/ 2984371 h 6858000"/>
              <a:gd name="connsiteX69-5351" fmla="*/ 5479405 w 6128435"/>
              <a:gd name="connsiteY69-5352" fmla="*/ 2988507 h 6858000"/>
              <a:gd name="connsiteX70-5353" fmla="*/ 5482415 w 6128435"/>
              <a:gd name="connsiteY70-5354" fmla="*/ 3004079 h 6858000"/>
              <a:gd name="connsiteX71-5355" fmla="*/ 5483865 w 6128435"/>
              <a:gd name="connsiteY71-5356" fmla="*/ 3005467 h 6858000"/>
              <a:gd name="connsiteX72-5357" fmla="*/ 5482236 w 6128435"/>
              <a:gd name="connsiteY72-5358" fmla="*/ 3019791 h 6858000"/>
              <a:gd name="connsiteX73-5359" fmla="*/ 5475895 w 6128435"/>
              <a:gd name="connsiteY73-5360" fmla="*/ 3033578 h 6858000"/>
              <a:gd name="connsiteX74-5361" fmla="*/ 5477595 w 6128435"/>
              <a:gd name="connsiteY74-5362" fmla="*/ 3250534 h 6858000"/>
              <a:gd name="connsiteX75-5363" fmla="*/ 5532836 w 6128435"/>
              <a:gd name="connsiteY75-5364" fmla="*/ 3353840 h 6858000"/>
              <a:gd name="connsiteX76-5365" fmla="*/ 5561229 w 6128435"/>
              <a:gd name="connsiteY76-5366" fmla="*/ 3395784 h 6858000"/>
              <a:gd name="connsiteX77-5367" fmla="*/ 5589758 w 6128435"/>
              <a:gd name="connsiteY77-5368" fmla="*/ 3506453 h 6858000"/>
              <a:gd name="connsiteX78-5369" fmla="*/ 5596144 w 6128435"/>
              <a:gd name="connsiteY78-5370" fmla="*/ 3534624 h 6858000"/>
              <a:gd name="connsiteX79-5371" fmla="*/ 5597750 w 6128435"/>
              <a:gd name="connsiteY79-5372" fmla="*/ 3534129 h 6858000"/>
              <a:gd name="connsiteX80-5373" fmla="*/ 5599700 w 6128435"/>
              <a:gd name="connsiteY80-5374" fmla="*/ 3547221 h 6858000"/>
              <a:gd name="connsiteX81-5375" fmla="*/ 5615031 w 6128435"/>
              <a:gd name="connsiteY81-5376" fmla="*/ 3557482 h 6858000"/>
              <a:gd name="connsiteX82-5377" fmla="*/ 5618377 w 6128435"/>
              <a:gd name="connsiteY82-5378" fmla="*/ 3588431 h 6858000"/>
              <a:gd name="connsiteX83-5379" fmla="*/ 5612155 w 6128435"/>
              <a:gd name="connsiteY83-5380" fmla="*/ 3589869 h 6858000"/>
              <a:gd name="connsiteX84-5381" fmla="*/ 5620843 w 6128435"/>
              <a:gd name="connsiteY84-5382" fmla="*/ 3606745 h 6858000"/>
              <a:gd name="connsiteX85-5383" fmla="*/ 5655472 w 6128435"/>
              <a:gd name="connsiteY85-5384" fmla="*/ 3678877 h 6858000"/>
              <a:gd name="connsiteX86-5385" fmla="*/ 5680448 w 6128435"/>
              <a:gd name="connsiteY86-5386" fmla="*/ 3717760 h 6858000"/>
              <a:gd name="connsiteX87-5387" fmla="*/ 5683015 w 6128435"/>
              <a:gd name="connsiteY87-5388" fmla="*/ 3762025 h 6858000"/>
              <a:gd name="connsiteX88-5389" fmla="*/ 5696643 w 6128435"/>
              <a:gd name="connsiteY88-5390" fmla="*/ 3773888 h 6858000"/>
              <a:gd name="connsiteX89-5391" fmla="*/ 5699203 w 6128435"/>
              <a:gd name="connsiteY89-5392" fmla="*/ 3775823 h 6858000"/>
              <a:gd name="connsiteX90-5393" fmla="*/ 5704824 w 6128435"/>
              <a:gd name="connsiteY90-5394" fmla="*/ 3785966 h 6858000"/>
              <a:gd name="connsiteX91-5395" fmla="*/ 5712204 w 6128435"/>
              <a:gd name="connsiteY91-5396" fmla="*/ 3785830 h 6858000"/>
              <a:gd name="connsiteX92-5397" fmla="*/ 5724816 w 6128435"/>
              <a:gd name="connsiteY92-5398" fmla="*/ 3798949 h 6858000"/>
              <a:gd name="connsiteX93-5399" fmla="*/ 5733539 w 6128435"/>
              <a:gd name="connsiteY93-5400" fmla="*/ 3818457 h 6858000"/>
              <a:gd name="connsiteX94-5401" fmla="*/ 5768491 w 6128435"/>
              <a:gd name="connsiteY94-5402" fmla="*/ 3914399 h 6858000"/>
              <a:gd name="connsiteX95-5403" fmla="*/ 5793123 w 6128435"/>
              <a:gd name="connsiteY95-5404" fmla="*/ 3969952 h 6858000"/>
              <a:gd name="connsiteX96-5405" fmla="*/ 5808321 w 6128435"/>
              <a:gd name="connsiteY96-5406" fmla="*/ 3988153 h 6858000"/>
              <a:gd name="connsiteX97-5407" fmla="*/ 5825621 w 6128435"/>
              <a:gd name="connsiteY97-5408" fmla="*/ 4015525 h 6858000"/>
              <a:gd name="connsiteX98-5409" fmla="*/ 5860672 w 6128435"/>
              <a:gd name="connsiteY98-5410" fmla="*/ 4061579 h 6858000"/>
              <a:gd name="connsiteX99-5411" fmla="*/ 5872173 w 6128435"/>
              <a:gd name="connsiteY99-5412" fmla="*/ 4088497 h 6858000"/>
              <a:gd name="connsiteX100-5413" fmla="*/ 5883705 w 6128435"/>
              <a:gd name="connsiteY100-5414" fmla="*/ 4101899 h 6858000"/>
              <a:gd name="connsiteX101-5415" fmla="*/ 5885314 w 6128435"/>
              <a:gd name="connsiteY101-5416" fmla="*/ 4108387 h 6858000"/>
              <a:gd name="connsiteX102-5417" fmla="*/ 5894095 w 6128435"/>
              <a:gd name="connsiteY102-5418" fmla="*/ 4128857 h 6858000"/>
              <a:gd name="connsiteX103-5419" fmla="*/ 5898339 w 6128435"/>
              <a:gd name="connsiteY103-5420" fmla="*/ 4140800 h 6858000"/>
              <a:gd name="connsiteX104-5421" fmla="*/ 5899734 w 6128435"/>
              <a:gd name="connsiteY104-5422" fmla="*/ 4145632 h 6858000"/>
              <a:gd name="connsiteX105-5423" fmla="*/ 5897098 w 6128435"/>
              <a:gd name="connsiteY105-5424" fmla="*/ 4157819 h 6858000"/>
              <a:gd name="connsiteX106-5425" fmla="*/ 5903513 w 6128435"/>
              <a:gd name="connsiteY106-5426" fmla="*/ 4187661 h 6858000"/>
              <a:gd name="connsiteX107-5427" fmla="*/ 5917114 w 6128435"/>
              <a:gd name="connsiteY107-5428" fmla="*/ 4213096 h 6858000"/>
              <a:gd name="connsiteX108-5429" fmla="*/ 5921153 w 6128435"/>
              <a:gd name="connsiteY108-5430" fmla="*/ 4236222 h 6858000"/>
              <a:gd name="connsiteX109-5431" fmla="*/ 5924233 w 6128435"/>
              <a:gd name="connsiteY109-5432" fmla="*/ 4242060 h 6858000"/>
              <a:gd name="connsiteX110-5433" fmla="*/ 5928910 w 6128435"/>
              <a:gd name="connsiteY110-5434" fmla="*/ 4300973 h 6858000"/>
              <a:gd name="connsiteX111-5435" fmla="*/ 5939320 w 6128435"/>
              <a:gd name="connsiteY111-5436" fmla="*/ 4340435 h 6858000"/>
              <a:gd name="connsiteX112-5437" fmla="*/ 5946705 w 6128435"/>
              <a:gd name="connsiteY112-5438" fmla="*/ 4428051 h 6858000"/>
              <a:gd name="connsiteX113-5439" fmla="*/ 5949261 w 6128435"/>
              <a:gd name="connsiteY113-5440" fmla="*/ 4449185 h 6858000"/>
              <a:gd name="connsiteX114-5441" fmla="*/ 5957504 w 6128435"/>
              <a:gd name="connsiteY114-5442" fmla="*/ 4465911 h 6858000"/>
              <a:gd name="connsiteX115-5443" fmla="*/ 5964689 w 6128435"/>
              <a:gd name="connsiteY115-5444" fmla="*/ 4468532 h 6858000"/>
              <a:gd name="connsiteX116-5445" fmla="*/ 5967062 w 6128435"/>
              <a:gd name="connsiteY116-5446" fmla="*/ 4479923 h 6858000"/>
              <a:gd name="connsiteX117-5447" fmla="*/ 5968960 w 6128435"/>
              <a:gd name="connsiteY117-5448" fmla="*/ 4482655 h 6858000"/>
              <a:gd name="connsiteX118-5449" fmla="*/ 5978567 w 6128435"/>
              <a:gd name="connsiteY118-5450" fmla="*/ 4498605 h 6858000"/>
              <a:gd name="connsiteX119-5451" fmla="*/ 5980106 w 6128435"/>
              <a:gd name="connsiteY119-5452" fmla="*/ 4585087 h 6858000"/>
              <a:gd name="connsiteX120-5453" fmla="*/ 5998138 w 6128435"/>
              <a:gd name="connsiteY120-5454" fmla="*/ 4697518 h 6858000"/>
              <a:gd name="connsiteX121-5455" fmla="*/ 6013516 w 6128435"/>
              <a:gd name="connsiteY121-5456" fmla="*/ 4786619 h 6858000"/>
              <a:gd name="connsiteX122-5457" fmla="*/ 6025404 w 6128435"/>
              <a:gd name="connsiteY122-5458" fmla="*/ 4858148 h 6858000"/>
              <a:gd name="connsiteX123-5459" fmla="*/ 6007749 w 6128435"/>
              <a:gd name="connsiteY123-5460" fmla="*/ 4964715 h 6858000"/>
              <a:gd name="connsiteX124-5461" fmla="*/ 6005269 w 6128435"/>
              <a:gd name="connsiteY124-5462" fmla="*/ 5150567 h 6858000"/>
              <a:gd name="connsiteX125-5463" fmla="*/ 6001127 w 6128435"/>
              <a:gd name="connsiteY125-5464" fmla="*/ 5164609 h 6858000"/>
              <a:gd name="connsiteX126-5465" fmla="*/ 5996647 w 6128435"/>
              <a:gd name="connsiteY126-5466" fmla="*/ 5185640 h 6858000"/>
              <a:gd name="connsiteX127-5467" fmla="*/ 5998514 w 6128435"/>
              <a:gd name="connsiteY127-5468" fmla="*/ 5189673 h 6858000"/>
              <a:gd name="connsiteX128-5469" fmla="*/ 5995970 w 6128435"/>
              <a:gd name="connsiteY128-5470" fmla="*/ 5221547 h 6858000"/>
              <a:gd name="connsiteX129-5471" fmla="*/ 5997218 w 6128435"/>
              <a:gd name="connsiteY129-5472" fmla="*/ 5222031 h 6858000"/>
              <a:gd name="connsiteX130-5473" fmla="*/ 6002116 w 6128435"/>
              <a:gd name="connsiteY130-5474" fmla="*/ 5231223 h 6858000"/>
              <a:gd name="connsiteX131-5475" fmla="*/ 6008541 w 6128435"/>
              <a:gd name="connsiteY131-5476" fmla="*/ 5248680 h 6858000"/>
              <a:gd name="connsiteX132-5477" fmla="*/ 6039260 w 6128435"/>
              <a:gd name="connsiteY132-5478" fmla="*/ 5289518 h 6858000"/>
              <a:gd name="connsiteX133-5479" fmla="*/ 6036748 w 6128435"/>
              <a:gd name="connsiteY133-5480" fmla="*/ 5322752 h 6858000"/>
              <a:gd name="connsiteX134-5481" fmla="*/ 6036943 w 6128435"/>
              <a:gd name="connsiteY134-5482" fmla="*/ 5329480 h 6858000"/>
              <a:gd name="connsiteX135-5483" fmla="*/ 6037236 w 6128435"/>
              <a:gd name="connsiteY135-5484" fmla="*/ 5329634 h 6858000"/>
              <a:gd name="connsiteX136-5485" fmla="*/ 6038019 w 6128435"/>
              <a:gd name="connsiteY136-5486" fmla="*/ 5336764 h 6858000"/>
              <a:gd name="connsiteX137-5487" fmla="*/ 6037298 w 6128435"/>
              <a:gd name="connsiteY137-5488" fmla="*/ 5341753 h 6858000"/>
              <a:gd name="connsiteX138-5489" fmla="*/ 6037677 w 6128435"/>
              <a:gd name="connsiteY138-5490" fmla="*/ 5354807 h 6858000"/>
              <a:gd name="connsiteX139-5491" fmla="*/ 6039728 w 6128435"/>
              <a:gd name="connsiteY139-5492" fmla="*/ 5359416 h 6858000"/>
              <a:gd name="connsiteX140-5493" fmla="*/ 6043311 w 6128435"/>
              <a:gd name="connsiteY140-5494" fmla="*/ 5361407 h 6858000"/>
              <a:gd name="connsiteX141-5495" fmla="*/ 6042954 w 6128435"/>
              <a:gd name="connsiteY141-5496" fmla="*/ 5362576 h 6858000"/>
              <a:gd name="connsiteX142-5497" fmla="*/ 6053435 w 6128435"/>
              <a:gd name="connsiteY142-5498" fmla="*/ 5387547 h 6858000"/>
              <a:gd name="connsiteX143-5499" fmla="*/ 6065933 w 6128435"/>
              <a:gd name="connsiteY143-5500" fmla="*/ 5443002 h 6858000"/>
              <a:gd name="connsiteX144-5501" fmla="*/ 6068640 w 6128435"/>
              <a:gd name="connsiteY144-5502" fmla="*/ 5474503 h 6858000"/>
              <a:gd name="connsiteX145-5503" fmla="*/ 6080922 w 6128435"/>
              <a:gd name="connsiteY145-5504" fmla="*/ 5561070 h 6858000"/>
              <a:gd name="connsiteX146-5505" fmla="*/ 6096949 w 6128435"/>
              <a:gd name="connsiteY146-5506" fmla="*/ 5648179 h 6858000"/>
              <a:gd name="connsiteX147-5507" fmla="*/ 6125703 w 6128435"/>
              <a:gd name="connsiteY147-5508" fmla="*/ 5692894 h 6858000"/>
              <a:gd name="connsiteX148-5509" fmla="*/ 6126670 w 6128435"/>
              <a:gd name="connsiteY148-5510" fmla="*/ 5697882 h 6858000"/>
              <a:gd name="connsiteX149-5511" fmla="*/ 6124061 w 6128435"/>
              <a:gd name="connsiteY149-5512" fmla="*/ 5710294 h 6858000"/>
              <a:gd name="connsiteX150-5513" fmla="*/ 6122213 w 6128435"/>
              <a:gd name="connsiteY150-5514" fmla="*/ 5714762 h 6858000"/>
              <a:gd name="connsiteX151-5515" fmla="*/ 6121353 w 6128435"/>
              <a:gd name="connsiteY151-5516" fmla="*/ 5721725 h 6858000"/>
              <a:gd name="connsiteX152-5517" fmla="*/ 6121607 w 6128435"/>
              <a:gd name="connsiteY152-5518" fmla="*/ 5721959 h 6858000"/>
              <a:gd name="connsiteX153-5519" fmla="*/ 6120262 w 6128435"/>
              <a:gd name="connsiteY153-5520" fmla="*/ 5728358 h 6858000"/>
              <a:gd name="connsiteX154-5521" fmla="*/ 6110194 w 6128435"/>
              <a:gd name="connsiteY154-5522" fmla="*/ 5758853 h 6858000"/>
              <a:gd name="connsiteX155-5523" fmla="*/ 6127519 w 6128435"/>
              <a:gd name="connsiteY155-5524" fmla="*/ 5865775 h 6858000"/>
              <a:gd name="connsiteX156-5525" fmla="*/ 6128435 w 6128435"/>
              <a:gd name="connsiteY156-5526" fmla="*/ 5870164 h 6858000"/>
              <a:gd name="connsiteX157-5527" fmla="*/ 6119217 w 6128435"/>
              <a:gd name="connsiteY157-5528" fmla="*/ 5888542 h 6858000"/>
              <a:gd name="connsiteX158-5529" fmla="*/ 6115966 w 6128435"/>
              <a:gd name="connsiteY158-5530" fmla="*/ 5898387 h 6858000"/>
              <a:gd name="connsiteX159-5531" fmla="*/ 6111924 w 6128435"/>
              <a:gd name="connsiteY159-5532" fmla="*/ 5900444 h 6858000"/>
              <a:gd name="connsiteX160-5533" fmla="*/ 6108716 w 6128435"/>
              <a:gd name="connsiteY160-5534" fmla="*/ 5915345 h 6858000"/>
              <a:gd name="connsiteX161-5535" fmla="*/ 6109524 w 6128435"/>
              <a:gd name="connsiteY161-5536" fmla="*/ 5917328 h 6858000"/>
              <a:gd name="connsiteX162-5537" fmla="*/ 6102493 w 6128435"/>
              <a:gd name="connsiteY162-5538" fmla="*/ 5928602 h 6858000"/>
              <a:gd name="connsiteX163-5539" fmla="*/ 6056863 w 6128435"/>
              <a:gd name="connsiteY163-5540" fmla="*/ 6000643 h 6858000"/>
              <a:gd name="connsiteX164-5541" fmla="*/ 6045436 w 6128435"/>
              <a:gd name="connsiteY164-5542" fmla="*/ 6124480 h 6858000"/>
              <a:gd name="connsiteX165-5543" fmla="*/ 6030489 w 6128435"/>
              <a:gd name="connsiteY165-5544" fmla="*/ 6317666 h 6858000"/>
              <a:gd name="connsiteX166-5545" fmla="*/ 6007492 w 6128435"/>
              <a:gd name="connsiteY166-5546" fmla="*/ 6440818 h 6858000"/>
              <a:gd name="connsiteX167-5547" fmla="*/ 6009467 w 6128435"/>
              <a:gd name="connsiteY167-5548" fmla="*/ 6487076 h 6858000"/>
              <a:gd name="connsiteX168-5549" fmla="*/ 5995064 w 6128435"/>
              <a:gd name="connsiteY168-5550" fmla="*/ 6540791 h 6858000"/>
              <a:gd name="connsiteX169-5551" fmla="*/ 5996309 w 6128435"/>
              <a:gd name="connsiteY169-5552" fmla="*/ 6543961 h 6858000"/>
              <a:gd name="connsiteX170-5553" fmla="*/ 5996048 w 6128435"/>
              <a:gd name="connsiteY170-5554" fmla="*/ 6555444 h 6858000"/>
              <a:gd name="connsiteX171-5555" fmla="*/ 6002524 w 6128435"/>
              <a:gd name="connsiteY171-5556" fmla="*/ 6560188 h 6858000"/>
              <a:gd name="connsiteX172-5557" fmla="*/ 6006823 w 6128435"/>
              <a:gd name="connsiteY172-5558" fmla="*/ 6578546 h 6858000"/>
              <a:gd name="connsiteX173-5559" fmla="*/ 6004510 w 6128435"/>
              <a:gd name="connsiteY173-5560" fmla="*/ 6599256 h 6858000"/>
              <a:gd name="connsiteX174-5561" fmla="*/ 5986207 w 6128435"/>
              <a:gd name="connsiteY174-5562" fmla="*/ 6695855 h 6858000"/>
              <a:gd name="connsiteX175-5563" fmla="*/ 5979428 w 6128435"/>
              <a:gd name="connsiteY175-5564" fmla="*/ 6754678 h 6858000"/>
              <a:gd name="connsiteX176-5565" fmla="*/ 5983398 w 6128435"/>
              <a:gd name="connsiteY176-5566" fmla="*/ 6778641 h 6858000"/>
              <a:gd name="connsiteX177-5567" fmla="*/ 5984543 w 6128435"/>
              <a:gd name="connsiteY177-5568" fmla="*/ 6811016 h 6858000"/>
              <a:gd name="connsiteX178-5569" fmla="*/ 5981802 w 6128435"/>
              <a:gd name="connsiteY178-5570" fmla="*/ 6838578 h 6858000"/>
              <a:gd name="connsiteX179-5571" fmla="*/ 5979671 w 6128435"/>
              <a:gd name="connsiteY179-5572" fmla="*/ 6858000 h 6858000"/>
              <a:gd name="connsiteX180-5573" fmla="*/ 0 w 6128435"/>
              <a:gd name="connsiteY180-5574" fmla="*/ 6858000 h 6858000"/>
              <a:gd name="connsiteX181-5575" fmla="*/ 0 w 6128435"/>
              <a:gd name="connsiteY181-5576" fmla="*/ 0 h 6858000"/>
              <a:gd name="connsiteX0-5577" fmla="*/ 0 w 6128435"/>
              <a:gd name="connsiteY0-5578" fmla="*/ 0 h 6858000"/>
              <a:gd name="connsiteX1-5579" fmla="*/ 4965888 w 6128435"/>
              <a:gd name="connsiteY1-5580" fmla="*/ 0 h 6858000"/>
              <a:gd name="connsiteX2-5581" fmla="*/ 4967767 w 6128435"/>
              <a:gd name="connsiteY2-5582" fmla="*/ 7930 h 6858000"/>
              <a:gd name="connsiteX3-5583" fmla="*/ 4979444 w 6128435"/>
              <a:gd name="connsiteY3-5584" fmla="*/ 43921 h 6858000"/>
              <a:gd name="connsiteX4-5585" fmla="*/ 5021173 w 6128435"/>
              <a:gd name="connsiteY4-5586" fmla="*/ 123738 h 6858000"/>
              <a:gd name="connsiteX5-5587" fmla="*/ 5075458 w 6128435"/>
              <a:gd name="connsiteY5-5588" fmla="*/ 264355 h 6858000"/>
              <a:gd name="connsiteX6-5589" fmla="*/ 5081175 w 6128435"/>
              <a:gd name="connsiteY6-5590" fmla="*/ 277448 h 6858000"/>
              <a:gd name="connsiteX7-5591" fmla="*/ 5097011 w 6128435"/>
              <a:gd name="connsiteY7-5592" fmla="*/ 355616 h 6858000"/>
              <a:gd name="connsiteX8-5593" fmla="*/ 5130982 w 6128435"/>
              <a:gd name="connsiteY8-5594" fmla="*/ 412030 h 6858000"/>
              <a:gd name="connsiteX9-5595" fmla="*/ 5153000 w 6128435"/>
              <a:gd name="connsiteY9-5596" fmla="*/ 507134 h 6858000"/>
              <a:gd name="connsiteX10-5597" fmla="*/ 5171282 w 6128435"/>
              <a:gd name="connsiteY10-5598" fmla="*/ 602071 h 6858000"/>
              <a:gd name="connsiteX11-5599" fmla="*/ 5176196 w 6128435"/>
              <a:gd name="connsiteY11-5600" fmla="*/ 636822 h 6858000"/>
              <a:gd name="connsiteX12-5601" fmla="*/ 5201957 w 6128435"/>
              <a:gd name="connsiteY12-5602" fmla="*/ 736835 h 6858000"/>
              <a:gd name="connsiteX13-5603" fmla="*/ 5185452 w 6128435"/>
              <a:gd name="connsiteY13-5604" fmla="*/ 745392 h 6858000"/>
              <a:gd name="connsiteX14-5605" fmla="*/ 5189051 w 6128435"/>
              <a:gd name="connsiteY14-5606" fmla="*/ 782518 h 6858000"/>
              <a:gd name="connsiteX15-5607" fmla="*/ 5210428 w 6128435"/>
              <a:gd name="connsiteY15-5608" fmla="*/ 815772 h 6858000"/>
              <a:gd name="connsiteX16-5609" fmla="*/ 5221088 w 6128435"/>
              <a:gd name="connsiteY16-5610" fmla="*/ 860193 h 6858000"/>
              <a:gd name="connsiteX17-5611" fmla="*/ 5227653 w 6128435"/>
              <a:gd name="connsiteY17-5612" fmla="*/ 886709 h 6858000"/>
              <a:gd name="connsiteX18-5613" fmla="*/ 5230806 w 6128435"/>
              <a:gd name="connsiteY18-5614" fmla="*/ 961354 h 6858000"/>
              <a:gd name="connsiteX19-5615" fmla="*/ 5201018 w 6128435"/>
              <a:gd name="connsiteY19-5616" fmla="*/ 1095027 h 6858000"/>
              <a:gd name="connsiteX20-5617" fmla="*/ 5202153 w 6128435"/>
              <a:gd name="connsiteY20-5618" fmla="*/ 1133224 h 6858000"/>
              <a:gd name="connsiteX21-5619" fmla="*/ 5207370 w 6128435"/>
              <a:gd name="connsiteY21-5620" fmla="*/ 1138097 h 6858000"/>
              <a:gd name="connsiteX22-5621" fmla="*/ 5189234 w 6128435"/>
              <a:gd name="connsiteY22-5622" fmla="*/ 1193495 h 6858000"/>
              <a:gd name="connsiteX23-5623" fmla="*/ 5202769 w 6128435"/>
              <a:gd name="connsiteY23-5624" fmla="*/ 1269450 h 6858000"/>
              <a:gd name="connsiteX24-5625" fmla="*/ 5225968 w 6128435"/>
              <a:gd name="connsiteY24-5626" fmla="*/ 1357994 h 6858000"/>
              <a:gd name="connsiteX25-5627" fmla="*/ 5233819 w 6128435"/>
              <a:gd name="connsiteY25-5628" fmla="*/ 1380922 h 6858000"/>
              <a:gd name="connsiteX26-5629" fmla="*/ 5237226 w 6128435"/>
              <a:gd name="connsiteY26-5630" fmla="*/ 1441327 h 6858000"/>
              <a:gd name="connsiteX27-5631" fmla="*/ 5244434 w 6128435"/>
              <a:gd name="connsiteY27-5632" fmla="*/ 1580810 h 6858000"/>
              <a:gd name="connsiteX28-5633" fmla="*/ 5251453 w 6128435"/>
              <a:gd name="connsiteY28-5634" fmla="*/ 1583934 h 6858000"/>
              <a:gd name="connsiteX29-5635" fmla="*/ 5253136 w 6128435"/>
              <a:gd name="connsiteY29-5636" fmla="*/ 1595457 h 6858000"/>
              <a:gd name="connsiteX30-5637" fmla="*/ 5254863 w 6128435"/>
              <a:gd name="connsiteY30-5638" fmla="*/ 1598311 h 6858000"/>
              <a:gd name="connsiteX31-5639" fmla="*/ 5263491 w 6128435"/>
              <a:gd name="connsiteY31-5640" fmla="*/ 1642938 h 6858000"/>
              <a:gd name="connsiteX32-5641" fmla="*/ 5261314 w 6128435"/>
              <a:gd name="connsiteY32-5642" fmla="*/ 1689177 h 6858000"/>
              <a:gd name="connsiteX33-5643" fmla="*/ 5259788 w 6128435"/>
              <a:gd name="connsiteY33-5644" fmla="*/ 1768516 h 6858000"/>
              <a:gd name="connsiteX34-5645" fmla="*/ 5272526 w 6128435"/>
              <a:gd name="connsiteY34-5646" fmla="*/ 1936940 h 6858000"/>
              <a:gd name="connsiteX35-5647" fmla="*/ 5252592 w 6128435"/>
              <a:gd name="connsiteY35-5648" fmla="*/ 2092210 h 6858000"/>
              <a:gd name="connsiteX36-5649" fmla="*/ 5264303 w 6128435"/>
              <a:gd name="connsiteY36-5650" fmla="*/ 2225157 h 6858000"/>
              <a:gd name="connsiteX37-5651" fmla="*/ 5254949 w 6128435"/>
              <a:gd name="connsiteY37-5652" fmla="*/ 2236160 h 6858000"/>
              <a:gd name="connsiteX38-5653" fmla="*/ 5250104 w 6128435"/>
              <a:gd name="connsiteY38-5654" fmla="*/ 2249166 h 6858000"/>
              <a:gd name="connsiteX39-5655" fmla="*/ 5251214 w 6128435"/>
              <a:gd name="connsiteY39-5656" fmla="*/ 2250944 h 6858000"/>
              <a:gd name="connsiteX40-5657" fmla="*/ 5250644 w 6128435"/>
              <a:gd name="connsiteY40-5658" fmla="*/ 2266619 h 6858000"/>
              <a:gd name="connsiteX41-5659" fmla="*/ 5247111 w 6128435"/>
              <a:gd name="connsiteY41-5660" fmla="*/ 2269679 h 6858000"/>
              <a:gd name="connsiteX42-5661" fmla="*/ 5245653 w 6128435"/>
              <a:gd name="connsiteY42-5662" fmla="*/ 2280317 h 6858000"/>
              <a:gd name="connsiteX43-5663" fmla="*/ 5239901 w 6128435"/>
              <a:gd name="connsiteY43-5664" fmla="*/ 2300961 h 6858000"/>
              <a:gd name="connsiteX44-5665" fmla="*/ 5241522 w 6128435"/>
              <a:gd name="connsiteY44-5666" fmla="*/ 2305114 h 6858000"/>
              <a:gd name="connsiteX45-5667" fmla="*/ 5237050 w 6128435"/>
              <a:gd name="connsiteY45-5668" fmla="*/ 2336703 h 6858000"/>
              <a:gd name="connsiteX46-5669" fmla="*/ 5238267 w 6128435"/>
              <a:gd name="connsiteY46-5670" fmla="*/ 2337277 h 6858000"/>
              <a:gd name="connsiteX47-5671" fmla="*/ 5242602 w 6128435"/>
              <a:gd name="connsiteY47-5672" fmla="*/ 2346782 h 6858000"/>
              <a:gd name="connsiteX48-5673" fmla="*/ 5247963 w 6128435"/>
              <a:gd name="connsiteY48-5674" fmla="*/ 2364638 h 6858000"/>
              <a:gd name="connsiteX49-5675" fmla="*/ 5271650 w 6128435"/>
              <a:gd name="connsiteY49-5676" fmla="*/ 2440467 h 6858000"/>
              <a:gd name="connsiteX50-5677" fmla="*/ 5271438 w 6128435"/>
              <a:gd name="connsiteY50-5678" fmla="*/ 2447186 h 6858000"/>
              <a:gd name="connsiteX51-5679" fmla="*/ 5271722 w 6128435"/>
              <a:gd name="connsiteY51-5680" fmla="*/ 2447359 h 6858000"/>
              <a:gd name="connsiteX52-5681" fmla="*/ 5272069 w 6128435"/>
              <a:gd name="connsiteY52-5682" fmla="*/ 2454523 h 6858000"/>
              <a:gd name="connsiteX53-5683" fmla="*/ 5271049 w 6128435"/>
              <a:gd name="connsiteY53-5684" fmla="*/ 2459442 h 6858000"/>
              <a:gd name="connsiteX54-5685" fmla="*/ 5307538 w 6128435"/>
              <a:gd name="connsiteY54-5686" fmla="*/ 2514685 h 6858000"/>
              <a:gd name="connsiteX55-5687" fmla="*/ 5337604 w 6128435"/>
              <a:gd name="connsiteY55-5688" fmla="*/ 2597632 h 6858000"/>
              <a:gd name="connsiteX56-5689" fmla="*/ 5407503 w 6128435"/>
              <a:gd name="connsiteY56-5690" fmla="*/ 2786290 h 6858000"/>
              <a:gd name="connsiteX57-5691" fmla="*/ 5407356 w 6128435"/>
              <a:gd name="connsiteY57-5692" fmla="*/ 2787545 h 6858000"/>
              <a:gd name="connsiteX58-5693" fmla="*/ 5411130 w 6128435"/>
              <a:gd name="connsiteY58-5694" fmla="*/ 2788640 h 6858000"/>
              <a:gd name="connsiteX59-5695" fmla="*/ 5416439 w 6128435"/>
              <a:gd name="connsiteY59-5696" fmla="*/ 2805666 h 6858000"/>
              <a:gd name="connsiteX60-5697" fmla="*/ 5416589 w 6128435"/>
              <a:gd name="connsiteY60-5698" fmla="*/ 2810822 h 6858000"/>
              <a:gd name="connsiteX61-5699" fmla="*/ 5418542 w 6128435"/>
              <a:gd name="connsiteY61-5700" fmla="*/ 2817745 h 6858000"/>
              <a:gd name="connsiteX62-5701" fmla="*/ 5418847 w 6128435"/>
              <a:gd name="connsiteY62-5702" fmla="*/ 2817825 h 6858000"/>
              <a:gd name="connsiteX63-5703" fmla="*/ 5423364 w 6128435"/>
              <a:gd name="connsiteY63-5704" fmla="*/ 2858292 h 6858000"/>
              <a:gd name="connsiteX64-5705" fmla="*/ 5479298 w 6128435"/>
              <a:gd name="connsiteY64-5706" fmla="*/ 2947791 h 6858000"/>
              <a:gd name="connsiteX65-5707" fmla="*/ 5481770 w 6128435"/>
              <a:gd name="connsiteY65-5708" fmla="*/ 2951352 h 6858000"/>
              <a:gd name="connsiteX66-5709" fmla="*/ 5481013 w 6128435"/>
              <a:gd name="connsiteY66-5710" fmla="*/ 2973461 h 6858000"/>
              <a:gd name="connsiteX67-5711" fmla="*/ 5482045 w 6128435"/>
              <a:gd name="connsiteY67-5712" fmla="*/ 2984371 h 6858000"/>
              <a:gd name="connsiteX68-5713" fmla="*/ 5479405 w 6128435"/>
              <a:gd name="connsiteY68-5714" fmla="*/ 2988507 h 6858000"/>
              <a:gd name="connsiteX69-5715" fmla="*/ 5482415 w 6128435"/>
              <a:gd name="connsiteY69-5716" fmla="*/ 3004079 h 6858000"/>
              <a:gd name="connsiteX70-5717" fmla="*/ 5483865 w 6128435"/>
              <a:gd name="connsiteY70-5718" fmla="*/ 3005467 h 6858000"/>
              <a:gd name="connsiteX71-5719" fmla="*/ 5482236 w 6128435"/>
              <a:gd name="connsiteY71-5720" fmla="*/ 3019791 h 6858000"/>
              <a:gd name="connsiteX72-5721" fmla="*/ 5475895 w 6128435"/>
              <a:gd name="connsiteY72-5722" fmla="*/ 3033578 h 6858000"/>
              <a:gd name="connsiteX73-5723" fmla="*/ 5477595 w 6128435"/>
              <a:gd name="connsiteY73-5724" fmla="*/ 3250534 h 6858000"/>
              <a:gd name="connsiteX74-5725" fmla="*/ 5532836 w 6128435"/>
              <a:gd name="connsiteY74-5726" fmla="*/ 3353840 h 6858000"/>
              <a:gd name="connsiteX75-5727" fmla="*/ 5561229 w 6128435"/>
              <a:gd name="connsiteY75-5728" fmla="*/ 3395784 h 6858000"/>
              <a:gd name="connsiteX76-5729" fmla="*/ 5589758 w 6128435"/>
              <a:gd name="connsiteY76-5730" fmla="*/ 3506453 h 6858000"/>
              <a:gd name="connsiteX77-5731" fmla="*/ 5596144 w 6128435"/>
              <a:gd name="connsiteY77-5732" fmla="*/ 3534624 h 6858000"/>
              <a:gd name="connsiteX78-5733" fmla="*/ 5597750 w 6128435"/>
              <a:gd name="connsiteY78-5734" fmla="*/ 3534129 h 6858000"/>
              <a:gd name="connsiteX79-5735" fmla="*/ 5599700 w 6128435"/>
              <a:gd name="connsiteY79-5736" fmla="*/ 3547221 h 6858000"/>
              <a:gd name="connsiteX80-5737" fmla="*/ 5615031 w 6128435"/>
              <a:gd name="connsiteY80-5738" fmla="*/ 3557482 h 6858000"/>
              <a:gd name="connsiteX81-5739" fmla="*/ 5618377 w 6128435"/>
              <a:gd name="connsiteY81-5740" fmla="*/ 3588431 h 6858000"/>
              <a:gd name="connsiteX82-5741" fmla="*/ 5612155 w 6128435"/>
              <a:gd name="connsiteY82-5742" fmla="*/ 3589869 h 6858000"/>
              <a:gd name="connsiteX83-5743" fmla="*/ 5620843 w 6128435"/>
              <a:gd name="connsiteY83-5744" fmla="*/ 3606745 h 6858000"/>
              <a:gd name="connsiteX84-5745" fmla="*/ 5655472 w 6128435"/>
              <a:gd name="connsiteY84-5746" fmla="*/ 3678877 h 6858000"/>
              <a:gd name="connsiteX85-5747" fmla="*/ 5680448 w 6128435"/>
              <a:gd name="connsiteY85-5748" fmla="*/ 3717760 h 6858000"/>
              <a:gd name="connsiteX86-5749" fmla="*/ 5683015 w 6128435"/>
              <a:gd name="connsiteY86-5750" fmla="*/ 3762025 h 6858000"/>
              <a:gd name="connsiteX87-5751" fmla="*/ 5696643 w 6128435"/>
              <a:gd name="connsiteY87-5752" fmla="*/ 3773888 h 6858000"/>
              <a:gd name="connsiteX88-5753" fmla="*/ 5699203 w 6128435"/>
              <a:gd name="connsiteY88-5754" fmla="*/ 3775823 h 6858000"/>
              <a:gd name="connsiteX89-5755" fmla="*/ 5704824 w 6128435"/>
              <a:gd name="connsiteY89-5756" fmla="*/ 3785966 h 6858000"/>
              <a:gd name="connsiteX90-5757" fmla="*/ 5712204 w 6128435"/>
              <a:gd name="connsiteY90-5758" fmla="*/ 3785830 h 6858000"/>
              <a:gd name="connsiteX91-5759" fmla="*/ 5724816 w 6128435"/>
              <a:gd name="connsiteY91-5760" fmla="*/ 3798949 h 6858000"/>
              <a:gd name="connsiteX92-5761" fmla="*/ 5733539 w 6128435"/>
              <a:gd name="connsiteY92-5762" fmla="*/ 3818457 h 6858000"/>
              <a:gd name="connsiteX93-5763" fmla="*/ 5768491 w 6128435"/>
              <a:gd name="connsiteY93-5764" fmla="*/ 3914399 h 6858000"/>
              <a:gd name="connsiteX94-5765" fmla="*/ 5793123 w 6128435"/>
              <a:gd name="connsiteY94-5766" fmla="*/ 3969952 h 6858000"/>
              <a:gd name="connsiteX95-5767" fmla="*/ 5808321 w 6128435"/>
              <a:gd name="connsiteY95-5768" fmla="*/ 3988153 h 6858000"/>
              <a:gd name="connsiteX96-5769" fmla="*/ 5825621 w 6128435"/>
              <a:gd name="connsiteY96-5770" fmla="*/ 4015525 h 6858000"/>
              <a:gd name="connsiteX97-5771" fmla="*/ 5860672 w 6128435"/>
              <a:gd name="connsiteY97-5772" fmla="*/ 4061579 h 6858000"/>
              <a:gd name="connsiteX98-5773" fmla="*/ 5872173 w 6128435"/>
              <a:gd name="connsiteY98-5774" fmla="*/ 4088497 h 6858000"/>
              <a:gd name="connsiteX99-5775" fmla="*/ 5883705 w 6128435"/>
              <a:gd name="connsiteY99-5776" fmla="*/ 4101899 h 6858000"/>
              <a:gd name="connsiteX100-5777" fmla="*/ 5885314 w 6128435"/>
              <a:gd name="connsiteY100-5778" fmla="*/ 4108387 h 6858000"/>
              <a:gd name="connsiteX101-5779" fmla="*/ 5894095 w 6128435"/>
              <a:gd name="connsiteY101-5780" fmla="*/ 4128857 h 6858000"/>
              <a:gd name="connsiteX102-5781" fmla="*/ 5898339 w 6128435"/>
              <a:gd name="connsiteY102-5782" fmla="*/ 4140800 h 6858000"/>
              <a:gd name="connsiteX103-5783" fmla="*/ 5899734 w 6128435"/>
              <a:gd name="connsiteY103-5784" fmla="*/ 4145632 h 6858000"/>
              <a:gd name="connsiteX104-5785" fmla="*/ 5897098 w 6128435"/>
              <a:gd name="connsiteY104-5786" fmla="*/ 4157819 h 6858000"/>
              <a:gd name="connsiteX105-5787" fmla="*/ 5903513 w 6128435"/>
              <a:gd name="connsiteY105-5788" fmla="*/ 4187661 h 6858000"/>
              <a:gd name="connsiteX106-5789" fmla="*/ 5917114 w 6128435"/>
              <a:gd name="connsiteY106-5790" fmla="*/ 4213096 h 6858000"/>
              <a:gd name="connsiteX107-5791" fmla="*/ 5921153 w 6128435"/>
              <a:gd name="connsiteY107-5792" fmla="*/ 4236222 h 6858000"/>
              <a:gd name="connsiteX108-5793" fmla="*/ 5924233 w 6128435"/>
              <a:gd name="connsiteY108-5794" fmla="*/ 4242060 h 6858000"/>
              <a:gd name="connsiteX109-5795" fmla="*/ 5928910 w 6128435"/>
              <a:gd name="connsiteY109-5796" fmla="*/ 4300973 h 6858000"/>
              <a:gd name="connsiteX110-5797" fmla="*/ 5939320 w 6128435"/>
              <a:gd name="connsiteY110-5798" fmla="*/ 4340435 h 6858000"/>
              <a:gd name="connsiteX111-5799" fmla="*/ 5946705 w 6128435"/>
              <a:gd name="connsiteY111-5800" fmla="*/ 4428051 h 6858000"/>
              <a:gd name="connsiteX112-5801" fmla="*/ 5949261 w 6128435"/>
              <a:gd name="connsiteY112-5802" fmla="*/ 4449185 h 6858000"/>
              <a:gd name="connsiteX113-5803" fmla="*/ 5957504 w 6128435"/>
              <a:gd name="connsiteY113-5804" fmla="*/ 4465911 h 6858000"/>
              <a:gd name="connsiteX114-5805" fmla="*/ 5964689 w 6128435"/>
              <a:gd name="connsiteY114-5806" fmla="*/ 4468532 h 6858000"/>
              <a:gd name="connsiteX115-5807" fmla="*/ 5967062 w 6128435"/>
              <a:gd name="connsiteY115-5808" fmla="*/ 4479923 h 6858000"/>
              <a:gd name="connsiteX116-5809" fmla="*/ 5968960 w 6128435"/>
              <a:gd name="connsiteY116-5810" fmla="*/ 4482655 h 6858000"/>
              <a:gd name="connsiteX117-5811" fmla="*/ 5978567 w 6128435"/>
              <a:gd name="connsiteY117-5812" fmla="*/ 4498605 h 6858000"/>
              <a:gd name="connsiteX118-5813" fmla="*/ 5980106 w 6128435"/>
              <a:gd name="connsiteY118-5814" fmla="*/ 4585087 h 6858000"/>
              <a:gd name="connsiteX119-5815" fmla="*/ 5998138 w 6128435"/>
              <a:gd name="connsiteY119-5816" fmla="*/ 4697518 h 6858000"/>
              <a:gd name="connsiteX120-5817" fmla="*/ 6013516 w 6128435"/>
              <a:gd name="connsiteY120-5818" fmla="*/ 4786619 h 6858000"/>
              <a:gd name="connsiteX121-5819" fmla="*/ 6025404 w 6128435"/>
              <a:gd name="connsiteY121-5820" fmla="*/ 4858148 h 6858000"/>
              <a:gd name="connsiteX122-5821" fmla="*/ 6007749 w 6128435"/>
              <a:gd name="connsiteY122-5822" fmla="*/ 4964715 h 6858000"/>
              <a:gd name="connsiteX123-5823" fmla="*/ 6005269 w 6128435"/>
              <a:gd name="connsiteY123-5824" fmla="*/ 5150567 h 6858000"/>
              <a:gd name="connsiteX124-5825" fmla="*/ 6001127 w 6128435"/>
              <a:gd name="connsiteY124-5826" fmla="*/ 5164609 h 6858000"/>
              <a:gd name="connsiteX125-5827" fmla="*/ 5996647 w 6128435"/>
              <a:gd name="connsiteY125-5828" fmla="*/ 5185640 h 6858000"/>
              <a:gd name="connsiteX126-5829" fmla="*/ 5998514 w 6128435"/>
              <a:gd name="connsiteY126-5830" fmla="*/ 5189673 h 6858000"/>
              <a:gd name="connsiteX127-5831" fmla="*/ 5995970 w 6128435"/>
              <a:gd name="connsiteY127-5832" fmla="*/ 5221547 h 6858000"/>
              <a:gd name="connsiteX128-5833" fmla="*/ 5997218 w 6128435"/>
              <a:gd name="connsiteY128-5834" fmla="*/ 5222031 h 6858000"/>
              <a:gd name="connsiteX129-5835" fmla="*/ 6002116 w 6128435"/>
              <a:gd name="connsiteY129-5836" fmla="*/ 5231223 h 6858000"/>
              <a:gd name="connsiteX130-5837" fmla="*/ 6008541 w 6128435"/>
              <a:gd name="connsiteY130-5838" fmla="*/ 5248680 h 6858000"/>
              <a:gd name="connsiteX131-5839" fmla="*/ 6039260 w 6128435"/>
              <a:gd name="connsiteY131-5840" fmla="*/ 5289518 h 6858000"/>
              <a:gd name="connsiteX132-5841" fmla="*/ 6036748 w 6128435"/>
              <a:gd name="connsiteY132-5842" fmla="*/ 5322752 h 6858000"/>
              <a:gd name="connsiteX133-5843" fmla="*/ 6036943 w 6128435"/>
              <a:gd name="connsiteY133-5844" fmla="*/ 5329480 h 6858000"/>
              <a:gd name="connsiteX134-5845" fmla="*/ 6037236 w 6128435"/>
              <a:gd name="connsiteY134-5846" fmla="*/ 5329634 h 6858000"/>
              <a:gd name="connsiteX135-5847" fmla="*/ 6038019 w 6128435"/>
              <a:gd name="connsiteY135-5848" fmla="*/ 5336764 h 6858000"/>
              <a:gd name="connsiteX136-5849" fmla="*/ 6037298 w 6128435"/>
              <a:gd name="connsiteY136-5850" fmla="*/ 5341753 h 6858000"/>
              <a:gd name="connsiteX137-5851" fmla="*/ 6037677 w 6128435"/>
              <a:gd name="connsiteY137-5852" fmla="*/ 5354807 h 6858000"/>
              <a:gd name="connsiteX138-5853" fmla="*/ 6039728 w 6128435"/>
              <a:gd name="connsiteY138-5854" fmla="*/ 5359416 h 6858000"/>
              <a:gd name="connsiteX139-5855" fmla="*/ 6043311 w 6128435"/>
              <a:gd name="connsiteY139-5856" fmla="*/ 5361407 h 6858000"/>
              <a:gd name="connsiteX140-5857" fmla="*/ 6042954 w 6128435"/>
              <a:gd name="connsiteY140-5858" fmla="*/ 5362576 h 6858000"/>
              <a:gd name="connsiteX141-5859" fmla="*/ 6053435 w 6128435"/>
              <a:gd name="connsiteY141-5860" fmla="*/ 5387547 h 6858000"/>
              <a:gd name="connsiteX142-5861" fmla="*/ 6065933 w 6128435"/>
              <a:gd name="connsiteY142-5862" fmla="*/ 5443002 h 6858000"/>
              <a:gd name="connsiteX143-5863" fmla="*/ 6068640 w 6128435"/>
              <a:gd name="connsiteY143-5864" fmla="*/ 5474503 h 6858000"/>
              <a:gd name="connsiteX144-5865" fmla="*/ 6080922 w 6128435"/>
              <a:gd name="connsiteY144-5866" fmla="*/ 5561070 h 6858000"/>
              <a:gd name="connsiteX145-5867" fmla="*/ 6096949 w 6128435"/>
              <a:gd name="connsiteY145-5868" fmla="*/ 5648179 h 6858000"/>
              <a:gd name="connsiteX146-5869" fmla="*/ 6125703 w 6128435"/>
              <a:gd name="connsiteY146-5870" fmla="*/ 5692894 h 6858000"/>
              <a:gd name="connsiteX147-5871" fmla="*/ 6126670 w 6128435"/>
              <a:gd name="connsiteY147-5872" fmla="*/ 5697882 h 6858000"/>
              <a:gd name="connsiteX148-5873" fmla="*/ 6124061 w 6128435"/>
              <a:gd name="connsiteY148-5874" fmla="*/ 5710294 h 6858000"/>
              <a:gd name="connsiteX149-5875" fmla="*/ 6122213 w 6128435"/>
              <a:gd name="connsiteY149-5876" fmla="*/ 5714762 h 6858000"/>
              <a:gd name="connsiteX150-5877" fmla="*/ 6121353 w 6128435"/>
              <a:gd name="connsiteY150-5878" fmla="*/ 5721725 h 6858000"/>
              <a:gd name="connsiteX151-5879" fmla="*/ 6121607 w 6128435"/>
              <a:gd name="connsiteY151-5880" fmla="*/ 5721959 h 6858000"/>
              <a:gd name="connsiteX152-5881" fmla="*/ 6120262 w 6128435"/>
              <a:gd name="connsiteY152-5882" fmla="*/ 5728358 h 6858000"/>
              <a:gd name="connsiteX153-5883" fmla="*/ 6110194 w 6128435"/>
              <a:gd name="connsiteY153-5884" fmla="*/ 5758853 h 6858000"/>
              <a:gd name="connsiteX154-5885" fmla="*/ 6127519 w 6128435"/>
              <a:gd name="connsiteY154-5886" fmla="*/ 5865775 h 6858000"/>
              <a:gd name="connsiteX155-5887" fmla="*/ 6128435 w 6128435"/>
              <a:gd name="connsiteY155-5888" fmla="*/ 5870164 h 6858000"/>
              <a:gd name="connsiteX156-5889" fmla="*/ 6119217 w 6128435"/>
              <a:gd name="connsiteY156-5890" fmla="*/ 5888542 h 6858000"/>
              <a:gd name="connsiteX157-5891" fmla="*/ 6115966 w 6128435"/>
              <a:gd name="connsiteY157-5892" fmla="*/ 5898387 h 6858000"/>
              <a:gd name="connsiteX158-5893" fmla="*/ 6111924 w 6128435"/>
              <a:gd name="connsiteY158-5894" fmla="*/ 5900444 h 6858000"/>
              <a:gd name="connsiteX159-5895" fmla="*/ 6108716 w 6128435"/>
              <a:gd name="connsiteY159-5896" fmla="*/ 5915345 h 6858000"/>
              <a:gd name="connsiteX160-5897" fmla="*/ 6109524 w 6128435"/>
              <a:gd name="connsiteY160-5898" fmla="*/ 5917328 h 6858000"/>
              <a:gd name="connsiteX161-5899" fmla="*/ 6102493 w 6128435"/>
              <a:gd name="connsiteY161-5900" fmla="*/ 5928602 h 6858000"/>
              <a:gd name="connsiteX162-5901" fmla="*/ 6056863 w 6128435"/>
              <a:gd name="connsiteY162-5902" fmla="*/ 6000643 h 6858000"/>
              <a:gd name="connsiteX163-5903" fmla="*/ 6045436 w 6128435"/>
              <a:gd name="connsiteY163-5904" fmla="*/ 6124480 h 6858000"/>
              <a:gd name="connsiteX164-5905" fmla="*/ 6030489 w 6128435"/>
              <a:gd name="connsiteY164-5906" fmla="*/ 6317666 h 6858000"/>
              <a:gd name="connsiteX165-5907" fmla="*/ 6007492 w 6128435"/>
              <a:gd name="connsiteY165-5908" fmla="*/ 6440818 h 6858000"/>
              <a:gd name="connsiteX166-5909" fmla="*/ 6009467 w 6128435"/>
              <a:gd name="connsiteY166-5910" fmla="*/ 6487076 h 6858000"/>
              <a:gd name="connsiteX167-5911" fmla="*/ 5995064 w 6128435"/>
              <a:gd name="connsiteY167-5912" fmla="*/ 6540791 h 6858000"/>
              <a:gd name="connsiteX168-5913" fmla="*/ 5996309 w 6128435"/>
              <a:gd name="connsiteY168-5914" fmla="*/ 6543961 h 6858000"/>
              <a:gd name="connsiteX169-5915" fmla="*/ 5996048 w 6128435"/>
              <a:gd name="connsiteY169-5916" fmla="*/ 6555444 h 6858000"/>
              <a:gd name="connsiteX170-5917" fmla="*/ 6002524 w 6128435"/>
              <a:gd name="connsiteY170-5918" fmla="*/ 6560188 h 6858000"/>
              <a:gd name="connsiteX171-5919" fmla="*/ 6006823 w 6128435"/>
              <a:gd name="connsiteY171-5920" fmla="*/ 6578546 h 6858000"/>
              <a:gd name="connsiteX172-5921" fmla="*/ 6004510 w 6128435"/>
              <a:gd name="connsiteY172-5922" fmla="*/ 6599256 h 6858000"/>
              <a:gd name="connsiteX173-5923" fmla="*/ 5986207 w 6128435"/>
              <a:gd name="connsiteY173-5924" fmla="*/ 6695855 h 6858000"/>
              <a:gd name="connsiteX174-5925" fmla="*/ 5979428 w 6128435"/>
              <a:gd name="connsiteY174-5926" fmla="*/ 6754678 h 6858000"/>
              <a:gd name="connsiteX175-5927" fmla="*/ 5983398 w 6128435"/>
              <a:gd name="connsiteY175-5928" fmla="*/ 6778641 h 6858000"/>
              <a:gd name="connsiteX176-5929" fmla="*/ 5984543 w 6128435"/>
              <a:gd name="connsiteY176-5930" fmla="*/ 6811016 h 6858000"/>
              <a:gd name="connsiteX177-5931" fmla="*/ 5981802 w 6128435"/>
              <a:gd name="connsiteY177-5932" fmla="*/ 6838578 h 6858000"/>
              <a:gd name="connsiteX178-5933" fmla="*/ 5979671 w 6128435"/>
              <a:gd name="connsiteY178-5934" fmla="*/ 6858000 h 6858000"/>
              <a:gd name="connsiteX179-5935" fmla="*/ 0 w 6128435"/>
              <a:gd name="connsiteY179-5936" fmla="*/ 6858000 h 6858000"/>
              <a:gd name="connsiteX180-5937" fmla="*/ 0 w 6128435"/>
              <a:gd name="connsiteY180-5938" fmla="*/ 0 h 6858000"/>
              <a:gd name="connsiteX0-5939" fmla="*/ 0 w 6128435"/>
              <a:gd name="connsiteY0-5940" fmla="*/ 0 h 6858000"/>
              <a:gd name="connsiteX1-5941" fmla="*/ 4965888 w 6128435"/>
              <a:gd name="connsiteY1-5942" fmla="*/ 0 h 6858000"/>
              <a:gd name="connsiteX2-5943" fmla="*/ 4967767 w 6128435"/>
              <a:gd name="connsiteY2-5944" fmla="*/ 7930 h 6858000"/>
              <a:gd name="connsiteX3-5945" fmla="*/ 4979444 w 6128435"/>
              <a:gd name="connsiteY3-5946" fmla="*/ 43921 h 6858000"/>
              <a:gd name="connsiteX4-5947" fmla="*/ 5021173 w 6128435"/>
              <a:gd name="connsiteY4-5948" fmla="*/ 123738 h 6858000"/>
              <a:gd name="connsiteX5-5949" fmla="*/ 5075458 w 6128435"/>
              <a:gd name="connsiteY5-5950" fmla="*/ 264355 h 6858000"/>
              <a:gd name="connsiteX6-5951" fmla="*/ 5081175 w 6128435"/>
              <a:gd name="connsiteY6-5952" fmla="*/ 277448 h 6858000"/>
              <a:gd name="connsiteX7-5953" fmla="*/ 5097011 w 6128435"/>
              <a:gd name="connsiteY7-5954" fmla="*/ 355616 h 6858000"/>
              <a:gd name="connsiteX8-5955" fmla="*/ 5130982 w 6128435"/>
              <a:gd name="connsiteY8-5956" fmla="*/ 412030 h 6858000"/>
              <a:gd name="connsiteX9-5957" fmla="*/ 5153000 w 6128435"/>
              <a:gd name="connsiteY9-5958" fmla="*/ 507134 h 6858000"/>
              <a:gd name="connsiteX10-5959" fmla="*/ 5171282 w 6128435"/>
              <a:gd name="connsiteY10-5960" fmla="*/ 602071 h 6858000"/>
              <a:gd name="connsiteX11-5961" fmla="*/ 5176196 w 6128435"/>
              <a:gd name="connsiteY11-5962" fmla="*/ 636822 h 6858000"/>
              <a:gd name="connsiteX12-5963" fmla="*/ 5201957 w 6128435"/>
              <a:gd name="connsiteY12-5964" fmla="*/ 736835 h 6858000"/>
              <a:gd name="connsiteX13-5965" fmla="*/ 5185452 w 6128435"/>
              <a:gd name="connsiteY13-5966" fmla="*/ 745392 h 6858000"/>
              <a:gd name="connsiteX14-5967" fmla="*/ 5189051 w 6128435"/>
              <a:gd name="connsiteY14-5968" fmla="*/ 782518 h 6858000"/>
              <a:gd name="connsiteX15-5969" fmla="*/ 5210428 w 6128435"/>
              <a:gd name="connsiteY15-5970" fmla="*/ 815772 h 6858000"/>
              <a:gd name="connsiteX16-5971" fmla="*/ 5221088 w 6128435"/>
              <a:gd name="connsiteY16-5972" fmla="*/ 860193 h 6858000"/>
              <a:gd name="connsiteX17-5973" fmla="*/ 5227653 w 6128435"/>
              <a:gd name="connsiteY17-5974" fmla="*/ 886709 h 6858000"/>
              <a:gd name="connsiteX18-5975" fmla="*/ 5230806 w 6128435"/>
              <a:gd name="connsiteY18-5976" fmla="*/ 961354 h 6858000"/>
              <a:gd name="connsiteX19-5977" fmla="*/ 5201018 w 6128435"/>
              <a:gd name="connsiteY19-5978" fmla="*/ 1095027 h 6858000"/>
              <a:gd name="connsiteX20-5979" fmla="*/ 5202153 w 6128435"/>
              <a:gd name="connsiteY20-5980" fmla="*/ 1133224 h 6858000"/>
              <a:gd name="connsiteX21-5981" fmla="*/ 5207370 w 6128435"/>
              <a:gd name="connsiteY21-5982" fmla="*/ 1138097 h 6858000"/>
              <a:gd name="connsiteX22-5983" fmla="*/ 5189234 w 6128435"/>
              <a:gd name="connsiteY22-5984" fmla="*/ 1193495 h 6858000"/>
              <a:gd name="connsiteX23-5985" fmla="*/ 5202769 w 6128435"/>
              <a:gd name="connsiteY23-5986" fmla="*/ 1269450 h 6858000"/>
              <a:gd name="connsiteX24-5987" fmla="*/ 5225968 w 6128435"/>
              <a:gd name="connsiteY24-5988" fmla="*/ 1357994 h 6858000"/>
              <a:gd name="connsiteX25-5989" fmla="*/ 5233819 w 6128435"/>
              <a:gd name="connsiteY25-5990" fmla="*/ 1380922 h 6858000"/>
              <a:gd name="connsiteX26-5991" fmla="*/ 5237226 w 6128435"/>
              <a:gd name="connsiteY26-5992" fmla="*/ 1441327 h 6858000"/>
              <a:gd name="connsiteX27-5993" fmla="*/ 5244434 w 6128435"/>
              <a:gd name="connsiteY27-5994" fmla="*/ 1580810 h 6858000"/>
              <a:gd name="connsiteX28-5995" fmla="*/ 5251453 w 6128435"/>
              <a:gd name="connsiteY28-5996" fmla="*/ 1583934 h 6858000"/>
              <a:gd name="connsiteX29-5997" fmla="*/ 5253136 w 6128435"/>
              <a:gd name="connsiteY29-5998" fmla="*/ 1595457 h 6858000"/>
              <a:gd name="connsiteX30-5999" fmla="*/ 5254863 w 6128435"/>
              <a:gd name="connsiteY30-6000" fmla="*/ 1598311 h 6858000"/>
              <a:gd name="connsiteX31-6001" fmla="*/ 5263491 w 6128435"/>
              <a:gd name="connsiteY31-6002" fmla="*/ 1642938 h 6858000"/>
              <a:gd name="connsiteX32-6003" fmla="*/ 5261314 w 6128435"/>
              <a:gd name="connsiteY32-6004" fmla="*/ 1689177 h 6858000"/>
              <a:gd name="connsiteX33-6005" fmla="*/ 5259788 w 6128435"/>
              <a:gd name="connsiteY33-6006" fmla="*/ 1768516 h 6858000"/>
              <a:gd name="connsiteX34-6007" fmla="*/ 5272526 w 6128435"/>
              <a:gd name="connsiteY34-6008" fmla="*/ 1936940 h 6858000"/>
              <a:gd name="connsiteX35-6009" fmla="*/ 5252592 w 6128435"/>
              <a:gd name="connsiteY35-6010" fmla="*/ 2092210 h 6858000"/>
              <a:gd name="connsiteX36-6011" fmla="*/ 5264303 w 6128435"/>
              <a:gd name="connsiteY36-6012" fmla="*/ 2225157 h 6858000"/>
              <a:gd name="connsiteX37-6013" fmla="*/ 5254949 w 6128435"/>
              <a:gd name="connsiteY37-6014" fmla="*/ 2236160 h 6858000"/>
              <a:gd name="connsiteX38-6015" fmla="*/ 5250104 w 6128435"/>
              <a:gd name="connsiteY38-6016" fmla="*/ 2249166 h 6858000"/>
              <a:gd name="connsiteX39-6017" fmla="*/ 5251214 w 6128435"/>
              <a:gd name="connsiteY39-6018" fmla="*/ 2250944 h 6858000"/>
              <a:gd name="connsiteX40-6019" fmla="*/ 5250644 w 6128435"/>
              <a:gd name="connsiteY40-6020" fmla="*/ 2266619 h 6858000"/>
              <a:gd name="connsiteX41-6021" fmla="*/ 5247111 w 6128435"/>
              <a:gd name="connsiteY41-6022" fmla="*/ 2269679 h 6858000"/>
              <a:gd name="connsiteX42-6023" fmla="*/ 5245653 w 6128435"/>
              <a:gd name="connsiteY42-6024" fmla="*/ 2280317 h 6858000"/>
              <a:gd name="connsiteX43-6025" fmla="*/ 5239901 w 6128435"/>
              <a:gd name="connsiteY43-6026" fmla="*/ 2300961 h 6858000"/>
              <a:gd name="connsiteX44-6027" fmla="*/ 5241522 w 6128435"/>
              <a:gd name="connsiteY44-6028" fmla="*/ 2305114 h 6858000"/>
              <a:gd name="connsiteX45-6029" fmla="*/ 5237050 w 6128435"/>
              <a:gd name="connsiteY45-6030" fmla="*/ 2336703 h 6858000"/>
              <a:gd name="connsiteX46-6031" fmla="*/ 5238267 w 6128435"/>
              <a:gd name="connsiteY46-6032" fmla="*/ 2337277 h 6858000"/>
              <a:gd name="connsiteX47-6033" fmla="*/ 5242602 w 6128435"/>
              <a:gd name="connsiteY47-6034" fmla="*/ 2346782 h 6858000"/>
              <a:gd name="connsiteX48-6035" fmla="*/ 5271650 w 6128435"/>
              <a:gd name="connsiteY48-6036" fmla="*/ 2440467 h 6858000"/>
              <a:gd name="connsiteX49-6037" fmla="*/ 5271438 w 6128435"/>
              <a:gd name="connsiteY49-6038" fmla="*/ 2447186 h 6858000"/>
              <a:gd name="connsiteX50-6039" fmla="*/ 5271722 w 6128435"/>
              <a:gd name="connsiteY50-6040" fmla="*/ 2447359 h 6858000"/>
              <a:gd name="connsiteX51-6041" fmla="*/ 5272069 w 6128435"/>
              <a:gd name="connsiteY51-6042" fmla="*/ 2454523 h 6858000"/>
              <a:gd name="connsiteX52-6043" fmla="*/ 5271049 w 6128435"/>
              <a:gd name="connsiteY52-6044" fmla="*/ 2459442 h 6858000"/>
              <a:gd name="connsiteX53-6045" fmla="*/ 5307538 w 6128435"/>
              <a:gd name="connsiteY53-6046" fmla="*/ 2514685 h 6858000"/>
              <a:gd name="connsiteX54-6047" fmla="*/ 5337604 w 6128435"/>
              <a:gd name="connsiteY54-6048" fmla="*/ 2597632 h 6858000"/>
              <a:gd name="connsiteX55-6049" fmla="*/ 5407503 w 6128435"/>
              <a:gd name="connsiteY55-6050" fmla="*/ 2786290 h 6858000"/>
              <a:gd name="connsiteX56-6051" fmla="*/ 5407356 w 6128435"/>
              <a:gd name="connsiteY56-6052" fmla="*/ 2787545 h 6858000"/>
              <a:gd name="connsiteX57-6053" fmla="*/ 5411130 w 6128435"/>
              <a:gd name="connsiteY57-6054" fmla="*/ 2788640 h 6858000"/>
              <a:gd name="connsiteX58-6055" fmla="*/ 5416439 w 6128435"/>
              <a:gd name="connsiteY58-6056" fmla="*/ 2805666 h 6858000"/>
              <a:gd name="connsiteX59-6057" fmla="*/ 5416589 w 6128435"/>
              <a:gd name="connsiteY59-6058" fmla="*/ 2810822 h 6858000"/>
              <a:gd name="connsiteX60-6059" fmla="*/ 5418542 w 6128435"/>
              <a:gd name="connsiteY60-6060" fmla="*/ 2817745 h 6858000"/>
              <a:gd name="connsiteX61-6061" fmla="*/ 5418847 w 6128435"/>
              <a:gd name="connsiteY61-6062" fmla="*/ 2817825 h 6858000"/>
              <a:gd name="connsiteX62-6063" fmla="*/ 5423364 w 6128435"/>
              <a:gd name="connsiteY62-6064" fmla="*/ 2858292 h 6858000"/>
              <a:gd name="connsiteX63-6065" fmla="*/ 5479298 w 6128435"/>
              <a:gd name="connsiteY63-6066" fmla="*/ 2947791 h 6858000"/>
              <a:gd name="connsiteX64-6067" fmla="*/ 5481770 w 6128435"/>
              <a:gd name="connsiteY64-6068" fmla="*/ 2951352 h 6858000"/>
              <a:gd name="connsiteX65-6069" fmla="*/ 5481013 w 6128435"/>
              <a:gd name="connsiteY65-6070" fmla="*/ 2973461 h 6858000"/>
              <a:gd name="connsiteX66-6071" fmla="*/ 5482045 w 6128435"/>
              <a:gd name="connsiteY66-6072" fmla="*/ 2984371 h 6858000"/>
              <a:gd name="connsiteX67-6073" fmla="*/ 5479405 w 6128435"/>
              <a:gd name="connsiteY67-6074" fmla="*/ 2988507 h 6858000"/>
              <a:gd name="connsiteX68-6075" fmla="*/ 5482415 w 6128435"/>
              <a:gd name="connsiteY68-6076" fmla="*/ 3004079 h 6858000"/>
              <a:gd name="connsiteX69-6077" fmla="*/ 5483865 w 6128435"/>
              <a:gd name="connsiteY69-6078" fmla="*/ 3005467 h 6858000"/>
              <a:gd name="connsiteX70-6079" fmla="*/ 5482236 w 6128435"/>
              <a:gd name="connsiteY70-6080" fmla="*/ 3019791 h 6858000"/>
              <a:gd name="connsiteX71-6081" fmla="*/ 5475895 w 6128435"/>
              <a:gd name="connsiteY71-6082" fmla="*/ 3033578 h 6858000"/>
              <a:gd name="connsiteX72-6083" fmla="*/ 5477595 w 6128435"/>
              <a:gd name="connsiteY72-6084" fmla="*/ 3250534 h 6858000"/>
              <a:gd name="connsiteX73-6085" fmla="*/ 5532836 w 6128435"/>
              <a:gd name="connsiteY73-6086" fmla="*/ 3353840 h 6858000"/>
              <a:gd name="connsiteX74-6087" fmla="*/ 5561229 w 6128435"/>
              <a:gd name="connsiteY74-6088" fmla="*/ 3395784 h 6858000"/>
              <a:gd name="connsiteX75-6089" fmla="*/ 5589758 w 6128435"/>
              <a:gd name="connsiteY75-6090" fmla="*/ 3506453 h 6858000"/>
              <a:gd name="connsiteX76-6091" fmla="*/ 5596144 w 6128435"/>
              <a:gd name="connsiteY76-6092" fmla="*/ 3534624 h 6858000"/>
              <a:gd name="connsiteX77-6093" fmla="*/ 5597750 w 6128435"/>
              <a:gd name="connsiteY77-6094" fmla="*/ 3534129 h 6858000"/>
              <a:gd name="connsiteX78-6095" fmla="*/ 5599700 w 6128435"/>
              <a:gd name="connsiteY78-6096" fmla="*/ 3547221 h 6858000"/>
              <a:gd name="connsiteX79-6097" fmla="*/ 5615031 w 6128435"/>
              <a:gd name="connsiteY79-6098" fmla="*/ 3557482 h 6858000"/>
              <a:gd name="connsiteX80-6099" fmla="*/ 5618377 w 6128435"/>
              <a:gd name="connsiteY80-6100" fmla="*/ 3588431 h 6858000"/>
              <a:gd name="connsiteX81-6101" fmla="*/ 5612155 w 6128435"/>
              <a:gd name="connsiteY81-6102" fmla="*/ 3589869 h 6858000"/>
              <a:gd name="connsiteX82-6103" fmla="*/ 5620843 w 6128435"/>
              <a:gd name="connsiteY82-6104" fmla="*/ 3606745 h 6858000"/>
              <a:gd name="connsiteX83-6105" fmla="*/ 5655472 w 6128435"/>
              <a:gd name="connsiteY83-6106" fmla="*/ 3678877 h 6858000"/>
              <a:gd name="connsiteX84-6107" fmla="*/ 5680448 w 6128435"/>
              <a:gd name="connsiteY84-6108" fmla="*/ 3717760 h 6858000"/>
              <a:gd name="connsiteX85-6109" fmla="*/ 5683015 w 6128435"/>
              <a:gd name="connsiteY85-6110" fmla="*/ 3762025 h 6858000"/>
              <a:gd name="connsiteX86-6111" fmla="*/ 5696643 w 6128435"/>
              <a:gd name="connsiteY86-6112" fmla="*/ 3773888 h 6858000"/>
              <a:gd name="connsiteX87-6113" fmla="*/ 5699203 w 6128435"/>
              <a:gd name="connsiteY87-6114" fmla="*/ 3775823 h 6858000"/>
              <a:gd name="connsiteX88-6115" fmla="*/ 5704824 w 6128435"/>
              <a:gd name="connsiteY88-6116" fmla="*/ 3785966 h 6858000"/>
              <a:gd name="connsiteX89-6117" fmla="*/ 5712204 w 6128435"/>
              <a:gd name="connsiteY89-6118" fmla="*/ 3785830 h 6858000"/>
              <a:gd name="connsiteX90-6119" fmla="*/ 5724816 w 6128435"/>
              <a:gd name="connsiteY90-6120" fmla="*/ 3798949 h 6858000"/>
              <a:gd name="connsiteX91-6121" fmla="*/ 5733539 w 6128435"/>
              <a:gd name="connsiteY91-6122" fmla="*/ 3818457 h 6858000"/>
              <a:gd name="connsiteX92-6123" fmla="*/ 5768491 w 6128435"/>
              <a:gd name="connsiteY92-6124" fmla="*/ 3914399 h 6858000"/>
              <a:gd name="connsiteX93-6125" fmla="*/ 5793123 w 6128435"/>
              <a:gd name="connsiteY93-6126" fmla="*/ 3969952 h 6858000"/>
              <a:gd name="connsiteX94-6127" fmla="*/ 5808321 w 6128435"/>
              <a:gd name="connsiteY94-6128" fmla="*/ 3988153 h 6858000"/>
              <a:gd name="connsiteX95-6129" fmla="*/ 5825621 w 6128435"/>
              <a:gd name="connsiteY95-6130" fmla="*/ 4015525 h 6858000"/>
              <a:gd name="connsiteX96-6131" fmla="*/ 5860672 w 6128435"/>
              <a:gd name="connsiteY96-6132" fmla="*/ 4061579 h 6858000"/>
              <a:gd name="connsiteX97-6133" fmla="*/ 5872173 w 6128435"/>
              <a:gd name="connsiteY97-6134" fmla="*/ 4088497 h 6858000"/>
              <a:gd name="connsiteX98-6135" fmla="*/ 5883705 w 6128435"/>
              <a:gd name="connsiteY98-6136" fmla="*/ 4101899 h 6858000"/>
              <a:gd name="connsiteX99-6137" fmla="*/ 5885314 w 6128435"/>
              <a:gd name="connsiteY99-6138" fmla="*/ 4108387 h 6858000"/>
              <a:gd name="connsiteX100-6139" fmla="*/ 5894095 w 6128435"/>
              <a:gd name="connsiteY100-6140" fmla="*/ 4128857 h 6858000"/>
              <a:gd name="connsiteX101-6141" fmla="*/ 5898339 w 6128435"/>
              <a:gd name="connsiteY101-6142" fmla="*/ 4140800 h 6858000"/>
              <a:gd name="connsiteX102-6143" fmla="*/ 5899734 w 6128435"/>
              <a:gd name="connsiteY102-6144" fmla="*/ 4145632 h 6858000"/>
              <a:gd name="connsiteX103-6145" fmla="*/ 5897098 w 6128435"/>
              <a:gd name="connsiteY103-6146" fmla="*/ 4157819 h 6858000"/>
              <a:gd name="connsiteX104-6147" fmla="*/ 5903513 w 6128435"/>
              <a:gd name="connsiteY104-6148" fmla="*/ 4187661 h 6858000"/>
              <a:gd name="connsiteX105-6149" fmla="*/ 5917114 w 6128435"/>
              <a:gd name="connsiteY105-6150" fmla="*/ 4213096 h 6858000"/>
              <a:gd name="connsiteX106-6151" fmla="*/ 5921153 w 6128435"/>
              <a:gd name="connsiteY106-6152" fmla="*/ 4236222 h 6858000"/>
              <a:gd name="connsiteX107-6153" fmla="*/ 5924233 w 6128435"/>
              <a:gd name="connsiteY107-6154" fmla="*/ 4242060 h 6858000"/>
              <a:gd name="connsiteX108-6155" fmla="*/ 5928910 w 6128435"/>
              <a:gd name="connsiteY108-6156" fmla="*/ 4300973 h 6858000"/>
              <a:gd name="connsiteX109-6157" fmla="*/ 5939320 w 6128435"/>
              <a:gd name="connsiteY109-6158" fmla="*/ 4340435 h 6858000"/>
              <a:gd name="connsiteX110-6159" fmla="*/ 5946705 w 6128435"/>
              <a:gd name="connsiteY110-6160" fmla="*/ 4428051 h 6858000"/>
              <a:gd name="connsiteX111-6161" fmla="*/ 5949261 w 6128435"/>
              <a:gd name="connsiteY111-6162" fmla="*/ 4449185 h 6858000"/>
              <a:gd name="connsiteX112-6163" fmla="*/ 5957504 w 6128435"/>
              <a:gd name="connsiteY112-6164" fmla="*/ 4465911 h 6858000"/>
              <a:gd name="connsiteX113-6165" fmla="*/ 5964689 w 6128435"/>
              <a:gd name="connsiteY113-6166" fmla="*/ 4468532 h 6858000"/>
              <a:gd name="connsiteX114-6167" fmla="*/ 5967062 w 6128435"/>
              <a:gd name="connsiteY114-6168" fmla="*/ 4479923 h 6858000"/>
              <a:gd name="connsiteX115-6169" fmla="*/ 5968960 w 6128435"/>
              <a:gd name="connsiteY115-6170" fmla="*/ 4482655 h 6858000"/>
              <a:gd name="connsiteX116-6171" fmla="*/ 5978567 w 6128435"/>
              <a:gd name="connsiteY116-6172" fmla="*/ 4498605 h 6858000"/>
              <a:gd name="connsiteX117-6173" fmla="*/ 5980106 w 6128435"/>
              <a:gd name="connsiteY117-6174" fmla="*/ 4585087 h 6858000"/>
              <a:gd name="connsiteX118-6175" fmla="*/ 5998138 w 6128435"/>
              <a:gd name="connsiteY118-6176" fmla="*/ 4697518 h 6858000"/>
              <a:gd name="connsiteX119-6177" fmla="*/ 6013516 w 6128435"/>
              <a:gd name="connsiteY119-6178" fmla="*/ 4786619 h 6858000"/>
              <a:gd name="connsiteX120-6179" fmla="*/ 6025404 w 6128435"/>
              <a:gd name="connsiteY120-6180" fmla="*/ 4858148 h 6858000"/>
              <a:gd name="connsiteX121-6181" fmla="*/ 6007749 w 6128435"/>
              <a:gd name="connsiteY121-6182" fmla="*/ 4964715 h 6858000"/>
              <a:gd name="connsiteX122-6183" fmla="*/ 6005269 w 6128435"/>
              <a:gd name="connsiteY122-6184" fmla="*/ 5150567 h 6858000"/>
              <a:gd name="connsiteX123-6185" fmla="*/ 6001127 w 6128435"/>
              <a:gd name="connsiteY123-6186" fmla="*/ 5164609 h 6858000"/>
              <a:gd name="connsiteX124-6187" fmla="*/ 5996647 w 6128435"/>
              <a:gd name="connsiteY124-6188" fmla="*/ 5185640 h 6858000"/>
              <a:gd name="connsiteX125-6189" fmla="*/ 5998514 w 6128435"/>
              <a:gd name="connsiteY125-6190" fmla="*/ 5189673 h 6858000"/>
              <a:gd name="connsiteX126-6191" fmla="*/ 5995970 w 6128435"/>
              <a:gd name="connsiteY126-6192" fmla="*/ 5221547 h 6858000"/>
              <a:gd name="connsiteX127-6193" fmla="*/ 5997218 w 6128435"/>
              <a:gd name="connsiteY127-6194" fmla="*/ 5222031 h 6858000"/>
              <a:gd name="connsiteX128-6195" fmla="*/ 6002116 w 6128435"/>
              <a:gd name="connsiteY128-6196" fmla="*/ 5231223 h 6858000"/>
              <a:gd name="connsiteX129-6197" fmla="*/ 6008541 w 6128435"/>
              <a:gd name="connsiteY129-6198" fmla="*/ 5248680 h 6858000"/>
              <a:gd name="connsiteX130-6199" fmla="*/ 6039260 w 6128435"/>
              <a:gd name="connsiteY130-6200" fmla="*/ 5289518 h 6858000"/>
              <a:gd name="connsiteX131-6201" fmla="*/ 6036748 w 6128435"/>
              <a:gd name="connsiteY131-6202" fmla="*/ 5322752 h 6858000"/>
              <a:gd name="connsiteX132-6203" fmla="*/ 6036943 w 6128435"/>
              <a:gd name="connsiteY132-6204" fmla="*/ 5329480 h 6858000"/>
              <a:gd name="connsiteX133-6205" fmla="*/ 6037236 w 6128435"/>
              <a:gd name="connsiteY133-6206" fmla="*/ 5329634 h 6858000"/>
              <a:gd name="connsiteX134-6207" fmla="*/ 6038019 w 6128435"/>
              <a:gd name="connsiteY134-6208" fmla="*/ 5336764 h 6858000"/>
              <a:gd name="connsiteX135-6209" fmla="*/ 6037298 w 6128435"/>
              <a:gd name="connsiteY135-6210" fmla="*/ 5341753 h 6858000"/>
              <a:gd name="connsiteX136-6211" fmla="*/ 6037677 w 6128435"/>
              <a:gd name="connsiteY136-6212" fmla="*/ 5354807 h 6858000"/>
              <a:gd name="connsiteX137-6213" fmla="*/ 6039728 w 6128435"/>
              <a:gd name="connsiteY137-6214" fmla="*/ 5359416 h 6858000"/>
              <a:gd name="connsiteX138-6215" fmla="*/ 6043311 w 6128435"/>
              <a:gd name="connsiteY138-6216" fmla="*/ 5361407 h 6858000"/>
              <a:gd name="connsiteX139-6217" fmla="*/ 6042954 w 6128435"/>
              <a:gd name="connsiteY139-6218" fmla="*/ 5362576 h 6858000"/>
              <a:gd name="connsiteX140-6219" fmla="*/ 6053435 w 6128435"/>
              <a:gd name="connsiteY140-6220" fmla="*/ 5387547 h 6858000"/>
              <a:gd name="connsiteX141-6221" fmla="*/ 6065933 w 6128435"/>
              <a:gd name="connsiteY141-6222" fmla="*/ 5443002 h 6858000"/>
              <a:gd name="connsiteX142-6223" fmla="*/ 6068640 w 6128435"/>
              <a:gd name="connsiteY142-6224" fmla="*/ 5474503 h 6858000"/>
              <a:gd name="connsiteX143-6225" fmla="*/ 6080922 w 6128435"/>
              <a:gd name="connsiteY143-6226" fmla="*/ 5561070 h 6858000"/>
              <a:gd name="connsiteX144-6227" fmla="*/ 6096949 w 6128435"/>
              <a:gd name="connsiteY144-6228" fmla="*/ 5648179 h 6858000"/>
              <a:gd name="connsiteX145-6229" fmla="*/ 6125703 w 6128435"/>
              <a:gd name="connsiteY145-6230" fmla="*/ 5692894 h 6858000"/>
              <a:gd name="connsiteX146-6231" fmla="*/ 6126670 w 6128435"/>
              <a:gd name="connsiteY146-6232" fmla="*/ 5697882 h 6858000"/>
              <a:gd name="connsiteX147-6233" fmla="*/ 6124061 w 6128435"/>
              <a:gd name="connsiteY147-6234" fmla="*/ 5710294 h 6858000"/>
              <a:gd name="connsiteX148-6235" fmla="*/ 6122213 w 6128435"/>
              <a:gd name="connsiteY148-6236" fmla="*/ 5714762 h 6858000"/>
              <a:gd name="connsiteX149-6237" fmla="*/ 6121353 w 6128435"/>
              <a:gd name="connsiteY149-6238" fmla="*/ 5721725 h 6858000"/>
              <a:gd name="connsiteX150-6239" fmla="*/ 6121607 w 6128435"/>
              <a:gd name="connsiteY150-6240" fmla="*/ 5721959 h 6858000"/>
              <a:gd name="connsiteX151-6241" fmla="*/ 6120262 w 6128435"/>
              <a:gd name="connsiteY151-6242" fmla="*/ 5728358 h 6858000"/>
              <a:gd name="connsiteX152-6243" fmla="*/ 6110194 w 6128435"/>
              <a:gd name="connsiteY152-6244" fmla="*/ 5758853 h 6858000"/>
              <a:gd name="connsiteX153-6245" fmla="*/ 6127519 w 6128435"/>
              <a:gd name="connsiteY153-6246" fmla="*/ 5865775 h 6858000"/>
              <a:gd name="connsiteX154-6247" fmla="*/ 6128435 w 6128435"/>
              <a:gd name="connsiteY154-6248" fmla="*/ 5870164 h 6858000"/>
              <a:gd name="connsiteX155-6249" fmla="*/ 6119217 w 6128435"/>
              <a:gd name="connsiteY155-6250" fmla="*/ 5888542 h 6858000"/>
              <a:gd name="connsiteX156-6251" fmla="*/ 6115966 w 6128435"/>
              <a:gd name="connsiteY156-6252" fmla="*/ 5898387 h 6858000"/>
              <a:gd name="connsiteX157-6253" fmla="*/ 6111924 w 6128435"/>
              <a:gd name="connsiteY157-6254" fmla="*/ 5900444 h 6858000"/>
              <a:gd name="connsiteX158-6255" fmla="*/ 6108716 w 6128435"/>
              <a:gd name="connsiteY158-6256" fmla="*/ 5915345 h 6858000"/>
              <a:gd name="connsiteX159-6257" fmla="*/ 6109524 w 6128435"/>
              <a:gd name="connsiteY159-6258" fmla="*/ 5917328 h 6858000"/>
              <a:gd name="connsiteX160-6259" fmla="*/ 6102493 w 6128435"/>
              <a:gd name="connsiteY160-6260" fmla="*/ 5928602 h 6858000"/>
              <a:gd name="connsiteX161-6261" fmla="*/ 6056863 w 6128435"/>
              <a:gd name="connsiteY161-6262" fmla="*/ 6000643 h 6858000"/>
              <a:gd name="connsiteX162-6263" fmla="*/ 6045436 w 6128435"/>
              <a:gd name="connsiteY162-6264" fmla="*/ 6124480 h 6858000"/>
              <a:gd name="connsiteX163-6265" fmla="*/ 6030489 w 6128435"/>
              <a:gd name="connsiteY163-6266" fmla="*/ 6317666 h 6858000"/>
              <a:gd name="connsiteX164-6267" fmla="*/ 6007492 w 6128435"/>
              <a:gd name="connsiteY164-6268" fmla="*/ 6440818 h 6858000"/>
              <a:gd name="connsiteX165-6269" fmla="*/ 6009467 w 6128435"/>
              <a:gd name="connsiteY165-6270" fmla="*/ 6487076 h 6858000"/>
              <a:gd name="connsiteX166-6271" fmla="*/ 5995064 w 6128435"/>
              <a:gd name="connsiteY166-6272" fmla="*/ 6540791 h 6858000"/>
              <a:gd name="connsiteX167-6273" fmla="*/ 5996309 w 6128435"/>
              <a:gd name="connsiteY167-6274" fmla="*/ 6543961 h 6858000"/>
              <a:gd name="connsiteX168-6275" fmla="*/ 5996048 w 6128435"/>
              <a:gd name="connsiteY168-6276" fmla="*/ 6555444 h 6858000"/>
              <a:gd name="connsiteX169-6277" fmla="*/ 6002524 w 6128435"/>
              <a:gd name="connsiteY169-6278" fmla="*/ 6560188 h 6858000"/>
              <a:gd name="connsiteX170-6279" fmla="*/ 6006823 w 6128435"/>
              <a:gd name="connsiteY170-6280" fmla="*/ 6578546 h 6858000"/>
              <a:gd name="connsiteX171-6281" fmla="*/ 6004510 w 6128435"/>
              <a:gd name="connsiteY171-6282" fmla="*/ 6599256 h 6858000"/>
              <a:gd name="connsiteX172-6283" fmla="*/ 5986207 w 6128435"/>
              <a:gd name="connsiteY172-6284" fmla="*/ 6695855 h 6858000"/>
              <a:gd name="connsiteX173-6285" fmla="*/ 5979428 w 6128435"/>
              <a:gd name="connsiteY173-6286" fmla="*/ 6754678 h 6858000"/>
              <a:gd name="connsiteX174-6287" fmla="*/ 5983398 w 6128435"/>
              <a:gd name="connsiteY174-6288" fmla="*/ 6778641 h 6858000"/>
              <a:gd name="connsiteX175-6289" fmla="*/ 5984543 w 6128435"/>
              <a:gd name="connsiteY175-6290" fmla="*/ 6811016 h 6858000"/>
              <a:gd name="connsiteX176-6291" fmla="*/ 5981802 w 6128435"/>
              <a:gd name="connsiteY176-6292" fmla="*/ 6838578 h 6858000"/>
              <a:gd name="connsiteX177-6293" fmla="*/ 5979671 w 6128435"/>
              <a:gd name="connsiteY177-6294" fmla="*/ 6858000 h 6858000"/>
              <a:gd name="connsiteX178-6295" fmla="*/ 0 w 6128435"/>
              <a:gd name="connsiteY178-6296" fmla="*/ 6858000 h 6858000"/>
              <a:gd name="connsiteX179-6297" fmla="*/ 0 w 6128435"/>
              <a:gd name="connsiteY179-6298" fmla="*/ 0 h 6858000"/>
              <a:gd name="connsiteX0-6299" fmla="*/ 0 w 6128435"/>
              <a:gd name="connsiteY0-6300" fmla="*/ 0 h 6858000"/>
              <a:gd name="connsiteX1-6301" fmla="*/ 4965888 w 6128435"/>
              <a:gd name="connsiteY1-6302" fmla="*/ 0 h 6858000"/>
              <a:gd name="connsiteX2-6303" fmla="*/ 4967767 w 6128435"/>
              <a:gd name="connsiteY2-6304" fmla="*/ 7930 h 6858000"/>
              <a:gd name="connsiteX3-6305" fmla="*/ 4979444 w 6128435"/>
              <a:gd name="connsiteY3-6306" fmla="*/ 43921 h 6858000"/>
              <a:gd name="connsiteX4-6307" fmla="*/ 5021173 w 6128435"/>
              <a:gd name="connsiteY4-6308" fmla="*/ 123738 h 6858000"/>
              <a:gd name="connsiteX5-6309" fmla="*/ 5075458 w 6128435"/>
              <a:gd name="connsiteY5-6310" fmla="*/ 264355 h 6858000"/>
              <a:gd name="connsiteX6-6311" fmla="*/ 5081175 w 6128435"/>
              <a:gd name="connsiteY6-6312" fmla="*/ 277448 h 6858000"/>
              <a:gd name="connsiteX7-6313" fmla="*/ 5097011 w 6128435"/>
              <a:gd name="connsiteY7-6314" fmla="*/ 355616 h 6858000"/>
              <a:gd name="connsiteX8-6315" fmla="*/ 5130982 w 6128435"/>
              <a:gd name="connsiteY8-6316" fmla="*/ 412030 h 6858000"/>
              <a:gd name="connsiteX9-6317" fmla="*/ 5153000 w 6128435"/>
              <a:gd name="connsiteY9-6318" fmla="*/ 507134 h 6858000"/>
              <a:gd name="connsiteX10-6319" fmla="*/ 5171282 w 6128435"/>
              <a:gd name="connsiteY10-6320" fmla="*/ 602071 h 6858000"/>
              <a:gd name="connsiteX11-6321" fmla="*/ 5176196 w 6128435"/>
              <a:gd name="connsiteY11-6322" fmla="*/ 636822 h 6858000"/>
              <a:gd name="connsiteX12-6323" fmla="*/ 5201957 w 6128435"/>
              <a:gd name="connsiteY12-6324" fmla="*/ 736835 h 6858000"/>
              <a:gd name="connsiteX13-6325" fmla="*/ 5185452 w 6128435"/>
              <a:gd name="connsiteY13-6326" fmla="*/ 745392 h 6858000"/>
              <a:gd name="connsiteX14-6327" fmla="*/ 5189051 w 6128435"/>
              <a:gd name="connsiteY14-6328" fmla="*/ 782518 h 6858000"/>
              <a:gd name="connsiteX15-6329" fmla="*/ 5210428 w 6128435"/>
              <a:gd name="connsiteY15-6330" fmla="*/ 815772 h 6858000"/>
              <a:gd name="connsiteX16-6331" fmla="*/ 5221088 w 6128435"/>
              <a:gd name="connsiteY16-6332" fmla="*/ 860193 h 6858000"/>
              <a:gd name="connsiteX17-6333" fmla="*/ 5227653 w 6128435"/>
              <a:gd name="connsiteY17-6334" fmla="*/ 886709 h 6858000"/>
              <a:gd name="connsiteX18-6335" fmla="*/ 5230806 w 6128435"/>
              <a:gd name="connsiteY18-6336" fmla="*/ 961354 h 6858000"/>
              <a:gd name="connsiteX19-6337" fmla="*/ 5201018 w 6128435"/>
              <a:gd name="connsiteY19-6338" fmla="*/ 1095027 h 6858000"/>
              <a:gd name="connsiteX20-6339" fmla="*/ 5202153 w 6128435"/>
              <a:gd name="connsiteY20-6340" fmla="*/ 1133224 h 6858000"/>
              <a:gd name="connsiteX21-6341" fmla="*/ 5207370 w 6128435"/>
              <a:gd name="connsiteY21-6342" fmla="*/ 1138097 h 6858000"/>
              <a:gd name="connsiteX22-6343" fmla="*/ 5189234 w 6128435"/>
              <a:gd name="connsiteY22-6344" fmla="*/ 1193495 h 6858000"/>
              <a:gd name="connsiteX23-6345" fmla="*/ 5202769 w 6128435"/>
              <a:gd name="connsiteY23-6346" fmla="*/ 1269450 h 6858000"/>
              <a:gd name="connsiteX24-6347" fmla="*/ 5225968 w 6128435"/>
              <a:gd name="connsiteY24-6348" fmla="*/ 1357994 h 6858000"/>
              <a:gd name="connsiteX25-6349" fmla="*/ 5233819 w 6128435"/>
              <a:gd name="connsiteY25-6350" fmla="*/ 1380922 h 6858000"/>
              <a:gd name="connsiteX26-6351" fmla="*/ 5237226 w 6128435"/>
              <a:gd name="connsiteY26-6352" fmla="*/ 1441327 h 6858000"/>
              <a:gd name="connsiteX27-6353" fmla="*/ 5244434 w 6128435"/>
              <a:gd name="connsiteY27-6354" fmla="*/ 1580810 h 6858000"/>
              <a:gd name="connsiteX28-6355" fmla="*/ 5251453 w 6128435"/>
              <a:gd name="connsiteY28-6356" fmla="*/ 1583934 h 6858000"/>
              <a:gd name="connsiteX29-6357" fmla="*/ 5253136 w 6128435"/>
              <a:gd name="connsiteY29-6358" fmla="*/ 1595457 h 6858000"/>
              <a:gd name="connsiteX30-6359" fmla="*/ 5254863 w 6128435"/>
              <a:gd name="connsiteY30-6360" fmla="*/ 1598311 h 6858000"/>
              <a:gd name="connsiteX31-6361" fmla="*/ 5263491 w 6128435"/>
              <a:gd name="connsiteY31-6362" fmla="*/ 1642938 h 6858000"/>
              <a:gd name="connsiteX32-6363" fmla="*/ 5261314 w 6128435"/>
              <a:gd name="connsiteY32-6364" fmla="*/ 1689177 h 6858000"/>
              <a:gd name="connsiteX33-6365" fmla="*/ 5259788 w 6128435"/>
              <a:gd name="connsiteY33-6366" fmla="*/ 1768516 h 6858000"/>
              <a:gd name="connsiteX34-6367" fmla="*/ 5272526 w 6128435"/>
              <a:gd name="connsiteY34-6368" fmla="*/ 1936940 h 6858000"/>
              <a:gd name="connsiteX35-6369" fmla="*/ 5252592 w 6128435"/>
              <a:gd name="connsiteY35-6370" fmla="*/ 2092210 h 6858000"/>
              <a:gd name="connsiteX36-6371" fmla="*/ 5264303 w 6128435"/>
              <a:gd name="connsiteY36-6372" fmla="*/ 2225157 h 6858000"/>
              <a:gd name="connsiteX37-6373" fmla="*/ 5254949 w 6128435"/>
              <a:gd name="connsiteY37-6374" fmla="*/ 2236160 h 6858000"/>
              <a:gd name="connsiteX38-6375" fmla="*/ 5250104 w 6128435"/>
              <a:gd name="connsiteY38-6376" fmla="*/ 2249166 h 6858000"/>
              <a:gd name="connsiteX39-6377" fmla="*/ 5251214 w 6128435"/>
              <a:gd name="connsiteY39-6378" fmla="*/ 2250944 h 6858000"/>
              <a:gd name="connsiteX40-6379" fmla="*/ 5250644 w 6128435"/>
              <a:gd name="connsiteY40-6380" fmla="*/ 2266619 h 6858000"/>
              <a:gd name="connsiteX41-6381" fmla="*/ 5247111 w 6128435"/>
              <a:gd name="connsiteY41-6382" fmla="*/ 2269679 h 6858000"/>
              <a:gd name="connsiteX42-6383" fmla="*/ 5245653 w 6128435"/>
              <a:gd name="connsiteY42-6384" fmla="*/ 2280317 h 6858000"/>
              <a:gd name="connsiteX43-6385" fmla="*/ 5239901 w 6128435"/>
              <a:gd name="connsiteY43-6386" fmla="*/ 2300961 h 6858000"/>
              <a:gd name="connsiteX44-6387" fmla="*/ 5241522 w 6128435"/>
              <a:gd name="connsiteY44-6388" fmla="*/ 2305114 h 6858000"/>
              <a:gd name="connsiteX45-6389" fmla="*/ 5237050 w 6128435"/>
              <a:gd name="connsiteY45-6390" fmla="*/ 2336703 h 6858000"/>
              <a:gd name="connsiteX46-6391" fmla="*/ 5238267 w 6128435"/>
              <a:gd name="connsiteY46-6392" fmla="*/ 2337277 h 6858000"/>
              <a:gd name="connsiteX47-6393" fmla="*/ 5271650 w 6128435"/>
              <a:gd name="connsiteY47-6394" fmla="*/ 2440467 h 6858000"/>
              <a:gd name="connsiteX48-6395" fmla="*/ 5271438 w 6128435"/>
              <a:gd name="connsiteY48-6396" fmla="*/ 2447186 h 6858000"/>
              <a:gd name="connsiteX49-6397" fmla="*/ 5271722 w 6128435"/>
              <a:gd name="connsiteY49-6398" fmla="*/ 2447359 h 6858000"/>
              <a:gd name="connsiteX50-6399" fmla="*/ 5272069 w 6128435"/>
              <a:gd name="connsiteY50-6400" fmla="*/ 2454523 h 6858000"/>
              <a:gd name="connsiteX51-6401" fmla="*/ 5271049 w 6128435"/>
              <a:gd name="connsiteY51-6402" fmla="*/ 2459442 h 6858000"/>
              <a:gd name="connsiteX52-6403" fmla="*/ 5307538 w 6128435"/>
              <a:gd name="connsiteY52-6404" fmla="*/ 2514685 h 6858000"/>
              <a:gd name="connsiteX53-6405" fmla="*/ 5337604 w 6128435"/>
              <a:gd name="connsiteY53-6406" fmla="*/ 2597632 h 6858000"/>
              <a:gd name="connsiteX54-6407" fmla="*/ 5407503 w 6128435"/>
              <a:gd name="connsiteY54-6408" fmla="*/ 2786290 h 6858000"/>
              <a:gd name="connsiteX55-6409" fmla="*/ 5407356 w 6128435"/>
              <a:gd name="connsiteY55-6410" fmla="*/ 2787545 h 6858000"/>
              <a:gd name="connsiteX56-6411" fmla="*/ 5411130 w 6128435"/>
              <a:gd name="connsiteY56-6412" fmla="*/ 2788640 h 6858000"/>
              <a:gd name="connsiteX57-6413" fmla="*/ 5416439 w 6128435"/>
              <a:gd name="connsiteY57-6414" fmla="*/ 2805666 h 6858000"/>
              <a:gd name="connsiteX58-6415" fmla="*/ 5416589 w 6128435"/>
              <a:gd name="connsiteY58-6416" fmla="*/ 2810822 h 6858000"/>
              <a:gd name="connsiteX59-6417" fmla="*/ 5418542 w 6128435"/>
              <a:gd name="connsiteY59-6418" fmla="*/ 2817745 h 6858000"/>
              <a:gd name="connsiteX60-6419" fmla="*/ 5418847 w 6128435"/>
              <a:gd name="connsiteY60-6420" fmla="*/ 2817825 h 6858000"/>
              <a:gd name="connsiteX61-6421" fmla="*/ 5423364 w 6128435"/>
              <a:gd name="connsiteY61-6422" fmla="*/ 2858292 h 6858000"/>
              <a:gd name="connsiteX62-6423" fmla="*/ 5479298 w 6128435"/>
              <a:gd name="connsiteY62-6424" fmla="*/ 2947791 h 6858000"/>
              <a:gd name="connsiteX63-6425" fmla="*/ 5481770 w 6128435"/>
              <a:gd name="connsiteY63-6426" fmla="*/ 2951352 h 6858000"/>
              <a:gd name="connsiteX64-6427" fmla="*/ 5481013 w 6128435"/>
              <a:gd name="connsiteY64-6428" fmla="*/ 2973461 h 6858000"/>
              <a:gd name="connsiteX65-6429" fmla="*/ 5482045 w 6128435"/>
              <a:gd name="connsiteY65-6430" fmla="*/ 2984371 h 6858000"/>
              <a:gd name="connsiteX66-6431" fmla="*/ 5479405 w 6128435"/>
              <a:gd name="connsiteY66-6432" fmla="*/ 2988507 h 6858000"/>
              <a:gd name="connsiteX67-6433" fmla="*/ 5482415 w 6128435"/>
              <a:gd name="connsiteY67-6434" fmla="*/ 3004079 h 6858000"/>
              <a:gd name="connsiteX68-6435" fmla="*/ 5483865 w 6128435"/>
              <a:gd name="connsiteY68-6436" fmla="*/ 3005467 h 6858000"/>
              <a:gd name="connsiteX69-6437" fmla="*/ 5482236 w 6128435"/>
              <a:gd name="connsiteY69-6438" fmla="*/ 3019791 h 6858000"/>
              <a:gd name="connsiteX70-6439" fmla="*/ 5475895 w 6128435"/>
              <a:gd name="connsiteY70-6440" fmla="*/ 3033578 h 6858000"/>
              <a:gd name="connsiteX71-6441" fmla="*/ 5477595 w 6128435"/>
              <a:gd name="connsiteY71-6442" fmla="*/ 3250534 h 6858000"/>
              <a:gd name="connsiteX72-6443" fmla="*/ 5532836 w 6128435"/>
              <a:gd name="connsiteY72-6444" fmla="*/ 3353840 h 6858000"/>
              <a:gd name="connsiteX73-6445" fmla="*/ 5561229 w 6128435"/>
              <a:gd name="connsiteY73-6446" fmla="*/ 3395784 h 6858000"/>
              <a:gd name="connsiteX74-6447" fmla="*/ 5589758 w 6128435"/>
              <a:gd name="connsiteY74-6448" fmla="*/ 3506453 h 6858000"/>
              <a:gd name="connsiteX75-6449" fmla="*/ 5596144 w 6128435"/>
              <a:gd name="connsiteY75-6450" fmla="*/ 3534624 h 6858000"/>
              <a:gd name="connsiteX76-6451" fmla="*/ 5597750 w 6128435"/>
              <a:gd name="connsiteY76-6452" fmla="*/ 3534129 h 6858000"/>
              <a:gd name="connsiteX77-6453" fmla="*/ 5599700 w 6128435"/>
              <a:gd name="connsiteY77-6454" fmla="*/ 3547221 h 6858000"/>
              <a:gd name="connsiteX78-6455" fmla="*/ 5615031 w 6128435"/>
              <a:gd name="connsiteY78-6456" fmla="*/ 3557482 h 6858000"/>
              <a:gd name="connsiteX79-6457" fmla="*/ 5618377 w 6128435"/>
              <a:gd name="connsiteY79-6458" fmla="*/ 3588431 h 6858000"/>
              <a:gd name="connsiteX80-6459" fmla="*/ 5612155 w 6128435"/>
              <a:gd name="connsiteY80-6460" fmla="*/ 3589869 h 6858000"/>
              <a:gd name="connsiteX81-6461" fmla="*/ 5620843 w 6128435"/>
              <a:gd name="connsiteY81-6462" fmla="*/ 3606745 h 6858000"/>
              <a:gd name="connsiteX82-6463" fmla="*/ 5655472 w 6128435"/>
              <a:gd name="connsiteY82-6464" fmla="*/ 3678877 h 6858000"/>
              <a:gd name="connsiteX83-6465" fmla="*/ 5680448 w 6128435"/>
              <a:gd name="connsiteY83-6466" fmla="*/ 3717760 h 6858000"/>
              <a:gd name="connsiteX84-6467" fmla="*/ 5683015 w 6128435"/>
              <a:gd name="connsiteY84-6468" fmla="*/ 3762025 h 6858000"/>
              <a:gd name="connsiteX85-6469" fmla="*/ 5696643 w 6128435"/>
              <a:gd name="connsiteY85-6470" fmla="*/ 3773888 h 6858000"/>
              <a:gd name="connsiteX86-6471" fmla="*/ 5699203 w 6128435"/>
              <a:gd name="connsiteY86-6472" fmla="*/ 3775823 h 6858000"/>
              <a:gd name="connsiteX87-6473" fmla="*/ 5704824 w 6128435"/>
              <a:gd name="connsiteY87-6474" fmla="*/ 3785966 h 6858000"/>
              <a:gd name="connsiteX88-6475" fmla="*/ 5712204 w 6128435"/>
              <a:gd name="connsiteY88-6476" fmla="*/ 3785830 h 6858000"/>
              <a:gd name="connsiteX89-6477" fmla="*/ 5724816 w 6128435"/>
              <a:gd name="connsiteY89-6478" fmla="*/ 3798949 h 6858000"/>
              <a:gd name="connsiteX90-6479" fmla="*/ 5733539 w 6128435"/>
              <a:gd name="connsiteY90-6480" fmla="*/ 3818457 h 6858000"/>
              <a:gd name="connsiteX91-6481" fmla="*/ 5768491 w 6128435"/>
              <a:gd name="connsiteY91-6482" fmla="*/ 3914399 h 6858000"/>
              <a:gd name="connsiteX92-6483" fmla="*/ 5793123 w 6128435"/>
              <a:gd name="connsiteY92-6484" fmla="*/ 3969952 h 6858000"/>
              <a:gd name="connsiteX93-6485" fmla="*/ 5808321 w 6128435"/>
              <a:gd name="connsiteY93-6486" fmla="*/ 3988153 h 6858000"/>
              <a:gd name="connsiteX94-6487" fmla="*/ 5825621 w 6128435"/>
              <a:gd name="connsiteY94-6488" fmla="*/ 4015525 h 6858000"/>
              <a:gd name="connsiteX95-6489" fmla="*/ 5860672 w 6128435"/>
              <a:gd name="connsiteY95-6490" fmla="*/ 4061579 h 6858000"/>
              <a:gd name="connsiteX96-6491" fmla="*/ 5872173 w 6128435"/>
              <a:gd name="connsiteY96-6492" fmla="*/ 4088497 h 6858000"/>
              <a:gd name="connsiteX97-6493" fmla="*/ 5883705 w 6128435"/>
              <a:gd name="connsiteY97-6494" fmla="*/ 4101899 h 6858000"/>
              <a:gd name="connsiteX98-6495" fmla="*/ 5885314 w 6128435"/>
              <a:gd name="connsiteY98-6496" fmla="*/ 4108387 h 6858000"/>
              <a:gd name="connsiteX99-6497" fmla="*/ 5894095 w 6128435"/>
              <a:gd name="connsiteY99-6498" fmla="*/ 4128857 h 6858000"/>
              <a:gd name="connsiteX100-6499" fmla="*/ 5898339 w 6128435"/>
              <a:gd name="connsiteY100-6500" fmla="*/ 4140800 h 6858000"/>
              <a:gd name="connsiteX101-6501" fmla="*/ 5899734 w 6128435"/>
              <a:gd name="connsiteY101-6502" fmla="*/ 4145632 h 6858000"/>
              <a:gd name="connsiteX102-6503" fmla="*/ 5897098 w 6128435"/>
              <a:gd name="connsiteY102-6504" fmla="*/ 4157819 h 6858000"/>
              <a:gd name="connsiteX103-6505" fmla="*/ 5903513 w 6128435"/>
              <a:gd name="connsiteY103-6506" fmla="*/ 4187661 h 6858000"/>
              <a:gd name="connsiteX104-6507" fmla="*/ 5917114 w 6128435"/>
              <a:gd name="connsiteY104-6508" fmla="*/ 4213096 h 6858000"/>
              <a:gd name="connsiteX105-6509" fmla="*/ 5921153 w 6128435"/>
              <a:gd name="connsiteY105-6510" fmla="*/ 4236222 h 6858000"/>
              <a:gd name="connsiteX106-6511" fmla="*/ 5924233 w 6128435"/>
              <a:gd name="connsiteY106-6512" fmla="*/ 4242060 h 6858000"/>
              <a:gd name="connsiteX107-6513" fmla="*/ 5928910 w 6128435"/>
              <a:gd name="connsiteY107-6514" fmla="*/ 4300973 h 6858000"/>
              <a:gd name="connsiteX108-6515" fmla="*/ 5939320 w 6128435"/>
              <a:gd name="connsiteY108-6516" fmla="*/ 4340435 h 6858000"/>
              <a:gd name="connsiteX109-6517" fmla="*/ 5946705 w 6128435"/>
              <a:gd name="connsiteY109-6518" fmla="*/ 4428051 h 6858000"/>
              <a:gd name="connsiteX110-6519" fmla="*/ 5949261 w 6128435"/>
              <a:gd name="connsiteY110-6520" fmla="*/ 4449185 h 6858000"/>
              <a:gd name="connsiteX111-6521" fmla="*/ 5957504 w 6128435"/>
              <a:gd name="connsiteY111-6522" fmla="*/ 4465911 h 6858000"/>
              <a:gd name="connsiteX112-6523" fmla="*/ 5964689 w 6128435"/>
              <a:gd name="connsiteY112-6524" fmla="*/ 4468532 h 6858000"/>
              <a:gd name="connsiteX113-6525" fmla="*/ 5967062 w 6128435"/>
              <a:gd name="connsiteY113-6526" fmla="*/ 4479923 h 6858000"/>
              <a:gd name="connsiteX114-6527" fmla="*/ 5968960 w 6128435"/>
              <a:gd name="connsiteY114-6528" fmla="*/ 4482655 h 6858000"/>
              <a:gd name="connsiteX115-6529" fmla="*/ 5978567 w 6128435"/>
              <a:gd name="connsiteY115-6530" fmla="*/ 4498605 h 6858000"/>
              <a:gd name="connsiteX116-6531" fmla="*/ 5980106 w 6128435"/>
              <a:gd name="connsiteY116-6532" fmla="*/ 4585087 h 6858000"/>
              <a:gd name="connsiteX117-6533" fmla="*/ 5998138 w 6128435"/>
              <a:gd name="connsiteY117-6534" fmla="*/ 4697518 h 6858000"/>
              <a:gd name="connsiteX118-6535" fmla="*/ 6013516 w 6128435"/>
              <a:gd name="connsiteY118-6536" fmla="*/ 4786619 h 6858000"/>
              <a:gd name="connsiteX119-6537" fmla="*/ 6025404 w 6128435"/>
              <a:gd name="connsiteY119-6538" fmla="*/ 4858148 h 6858000"/>
              <a:gd name="connsiteX120-6539" fmla="*/ 6007749 w 6128435"/>
              <a:gd name="connsiteY120-6540" fmla="*/ 4964715 h 6858000"/>
              <a:gd name="connsiteX121-6541" fmla="*/ 6005269 w 6128435"/>
              <a:gd name="connsiteY121-6542" fmla="*/ 5150567 h 6858000"/>
              <a:gd name="connsiteX122-6543" fmla="*/ 6001127 w 6128435"/>
              <a:gd name="connsiteY122-6544" fmla="*/ 5164609 h 6858000"/>
              <a:gd name="connsiteX123-6545" fmla="*/ 5996647 w 6128435"/>
              <a:gd name="connsiteY123-6546" fmla="*/ 5185640 h 6858000"/>
              <a:gd name="connsiteX124-6547" fmla="*/ 5998514 w 6128435"/>
              <a:gd name="connsiteY124-6548" fmla="*/ 5189673 h 6858000"/>
              <a:gd name="connsiteX125-6549" fmla="*/ 5995970 w 6128435"/>
              <a:gd name="connsiteY125-6550" fmla="*/ 5221547 h 6858000"/>
              <a:gd name="connsiteX126-6551" fmla="*/ 5997218 w 6128435"/>
              <a:gd name="connsiteY126-6552" fmla="*/ 5222031 h 6858000"/>
              <a:gd name="connsiteX127-6553" fmla="*/ 6002116 w 6128435"/>
              <a:gd name="connsiteY127-6554" fmla="*/ 5231223 h 6858000"/>
              <a:gd name="connsiteX128-6555" fmla="*/ 6008541 w 6128435"/>
              <a:gd name="connsiteY128-6556" fmla="*/ 5248680 h 6858000"/>
              <a:gd name="connsiteX129-6557" fmla="*/ 6039260 w 6128435"/>
              <a:gd name="connsiteY129-6558" fmla="*/ 5289518 h 6858000"/>
              <a:gd name="connsiteX130-6559" fmla="*/ 6036748 w 6128435"/>
              <a:gd name="connsiteY130-6560" fmla="*/ 5322752 h 6858000"/>
              <a:gd name="connsiteX131-6561" fmla="*/ 6036943 w 6128435"/>
              <a:gd name="connsiteY131-6562" fmla="*/ 5329480 h 6858000"/>
              <a:gd name="connsiteX132-6563" fmla="*/ 6037236 w 6128435"/>
              <a:gd name="connsiteY132-6564" fmla="*/ 5329634 h 6858000"/>
              <a:gd name="connsiteX133-6565" fmla="*/ 6038019 w 6128435"/>
              <a:gd name="connsiteY133-6566" fmla="*/ 5336764 h 6858000"/>
              <a:gd name="connsiteX134-6567" fmla="*/ 6037298 w 6128435"/>
              <a:gd name="connsiteY134-6568" fmla="*/ 5341753 h 6858000"/>
              <a:gd name="connsiteX135-6569" fmla="*/ 6037677 w 6128435"/>
              <a:gd name="connsiteY135-6570" fmla="*/ 5354807 h 6858000"/>
              <a:gd name="connsiteX136-6571" fmla="*/ 6039728 w 6128435"/>
              <a:gd name="connsiteY136-6572" fmla="*/ 5359416 h 6858000"/>
              <a:gd name="connsiteX137-6573" fmla="*/ 6043311 w 6128435"/>
              <a:gd name="connsiteY137-6574" fmla="*/ 5361407 h 6858000"/>
              <a:gd name="connsiteX138-6575" fmla="*/ 6042954 w 6128435"/>
              <a:gd name="connsiteY138-6576" fmla="*/ 5362576 h 6858000"/>
              <a:gd name="connsiteX139-6577" fmla="*/ 6053435 w 6128435"/>
              <a:gd name="connsiteY139-6578" fmla="*/ 5387547 h 6858000"/>
              <a:gd name="connsiteX140-6579" fmla="*/ 6065933 w 6128435"/>
              <a:gd name="connsiteY140-6580" fmla="*/ 5443002 h 6858000"/>
              <a:gd name="connsiteX141-6581" fmla="*/ 6068640 w 6128435"/>
              <a:gd name="connsiteY141-6582" fmla="*/ 5474503 h 6858000"/>
              <a:gd name="connsiteX142-6583" fmla="*/ 6080922 w 6128435"/>
              <a:gd name="connsiteY142-6584" fmla="*/ 5561070 h 6858000"/>
              <a:gd name="connsiteX143-6585" fmla="*/ 6096949 w 6128435"/>
              <a:gd name="connsiteY143-6586" fmla="*/ 5648179 h 6858000"/>
              <a:gd name="connsiteX144-6587" fmla="*/ 6125703 w 6128435"/>
              <a:gd name="connsiteY144-6588" fmla="*/ 5692894 h 6858000"/>
              <a:gd name="connsiteX145-6589" fmla="*/ 6126670 w 6128435"/>
              <a:gd name="connsiteY145-6590" fmla="*/ 5697882 h 6858000"/>
              <a:gd name="connsiteX146-6591" fmla="*/ 6124061 w 6128435"/>
              <a:gd name="connsiteY146-6592" fmla="*/ 5710294 h 6858000"/>
              <a:gd name="connsiteX147-6593" fmla="*/ 6122213 w 6128435"/>
              <a:gd name="connsiteY147-6594" fmla="*/ 5714762 h 6858000"/>
              <a:gd name="connsiteX148-6595" fmla="*/ 6121353 w 6128435"/>
              <a:gd name="connsiteY148-6596" fmla="*/ 5721725 h 6858000"/>
              <a:gd name="connsiteX149-6597" fmla="*/ 6121607 w 6128435"/>
              <a:gd name="connsiteY149-6598" fmla="*/ 5721959 h 6858000"/>
              <a:gd name="connsiteX150-6599" fmla="*/ 6120262 w 6128435"/>
              <a:gd name="connsiteY150-6600" fmla="*/ 5728358 h 6858000"/>
              <a:gd name="connsiteX151-6601" fmla="*/ 6110194 w 6128435"/>
              <a:gd name="connsiteY151-6602" fmla="*/ 5758853 h 6858000"/>
              <a:gd name="connsiteX152-6603" fmla="*/ 6127519 w 6128435"/>
              <a:gd name="connsiteY152-6604" fmla="*/ 5865775 h 6858000"/>
              <a:gd name="connsiteX153-6605" fmla="*/ 6128435 w 6128435"/>
              <a:gd name="connsiteY153-6606" fmla="*/ 5870164 h 6858000"/>
              <a:gd name="connsiteX154-6607" fmla="*/ 6119217 w 6128435"/>
              <a:gd name="connsiteY154-6608" fmla="*/ 5888542 h 6858000"/>
              <a:gd name="connsiteX155-6609" fmla="*/ 6115966 w 6128435"/>
              <a:gd name="connsiteY155-6610" fmla="*/ 5898387 h 6858000"/>
              <a:gd name="connsiteX156-6611" fmla="*/ 6111924 w 6128435"/>
              <a:gd name="connsiteY156-6612" fmla="*/ 5900444 h 6858000"/>
              <a:gd name="connsiteX157-6613" fmla="*/ 6108716 w 6128435"/>
              <a:gd name="connsiteY157-6614" fmla="*/ 5915345 h 6858000"/>
              <a:gd name="connsiteX158-6615" fmla="*/ 6109524 w 6128435"/>
              <a:gd name="connsiteY158-6616" fmla="*/ 5917328 h 6858000"/>
              <a:gd name="connsiteX159-6617" fmla="*/ 6102493 w 6128435"/>
              <a:gd name="connsiteY159-6618" fmla="*/ 5928602 h 6858000"/>
              <a:gd name="connsiteX160-6619" fmla="*/ 6056863 w 6128435"/>
              <a:gd name="connsiteY160-6620" fmla="*/ 6000643 h 6858000"/>
              <a:gd name="connsiteX161-6621" fmla="*/ 6045436 w 6128435"/>
              <a:gd name="connsiteY161-6622" fmla="*/ 6124480 h 6858000"/>
              <a:gd name="connsiteX162-6623" fmla="*/ 6030489 w 6128435"/>
              <a:gd name="connsiteY162-6624" fmla="*/ 6317666 h 6858000"/>
              <a:gd name="connsiteX163-6625" fmla="*/ 6007492 w 6128435"/>
              <a:gd name="connsiteY163-6626" fmla="*/ 6440818 h 6858000"/>
              <a:gd name="connsiteX164-6627" fmla="*/ 6009467 w 6128435"/>
              <a:gd name="connsiteY164-6628" fmla="*/ 6487076 h 6858000"/>
              <a:gd name="connsiteX165-6629" fmla="*/ 5995064 w 6128435"/>
              <a:gd name="connsiteY165-6630" fmla="*/ 6540791 h 6858000"/>
              <a:gd name="connsiteX166-6631" fmla="*/ 5996309 w 6128435"/>
              <a:gd name="connsiteY166-6632" fmla="*/ 6543961 h 6858000"/>
              <a:gd name="connsiteX167-6633" fmla="*/ 5996048 w 6128435"/>
              <a:gd name="connsiteY167-6634" fmla="*/ 6555444 h 6858000"/>
              <a:gd name="connsiteX168-6635" fmla="*/ 6002524 w 6128435"/>
              <a:gd name="connsiteY168-6636" fmla="*/ 6560188 h 6858000"/>
              <a:gd name="connsiteX169-6637" fmla="*/ 6006823 w 6128435"/>
              <a:gd name="connsiteY169-6638" fmla="*/ 6578546 h 6858000"/>
              <a:gd name="connsiteX170-6639" fmla="*/ 6004510 w 6128435"/>
              <a:gd name="connsiteY170-6640" fmla="*/ 6599256 h 6858000"/>
              <a:gd name="connsiteX171-6641" fmla="*/ 5986207 w 6128435"/>
              <a:gd name="connsiteY171-6642" fmla="*/ 6695855 h 6858000"/>
              <a:gd name="connsiteX172-6643" fmla="*/ 5979428 w 6128435"/>
              <a:gd name="connsiteY172-6644" fmla="*/ 6754678 h 6858000"/>
              <a:gd name="connsiteX173-6645" fmla="*/ 5983398 w 6128435"/>
              <a:gd name="connsiteY173-6646" fmla="*/ 6778641 h 6858000"/>
              <a:gd name="connsiteX174-6647" fmla="*/ 5984543 w 6128435"/>
              <a:gd name="connsiteY174-6648" fmla="*/ 6811016 h 6858000"/>
              <a:gd name="connsiteX175-6649" fmla="*/ 5981802 w 6128435"/>
              <a:gd name="connsiteY175-6650" fmla="*/ 6838578 h 6858000"/>
              <a:gd name="connsiteX176-6651" fmla="*/ 5979671 w 6128435"/>
              <a:gd name="connsiteY176-6652" fmla="*/ 6858000 h 6858000"/>
              <a:gd name="connsiteX177-6653" fmla="*/ 0 w 6128435"/>
              <a:gd name="connsiteY177-6654" fmla="*/ 6858000 h 6858000"/>
              <a:gd name="connsiteX178-6655" fmla="*/ 0 w 6128435"/>
              <a:gd name="connsiteY178-6656" fmla="*/ 0 h 6858000"/>
              <a:gd name="connsiteX0-6657" fmla="*/ 0 w 6128435"/>
              <a:gd name="connsiteY0-6658" fmla="*/ 0 h 6858000"/>
              <a:gd name="connsiteX1-6659" fmla="*/ 4965888 w 6128435"/>
              <a:gd name="connsiteY1-6660" fmla="*/ 0 h 6858000"/>
              <a:gd name="connsiteX2-6661" fmla="*/ 4967767 w 6128435"/>
              <a:gd name="connsiteY2-6662" fmla="*/ 7930 h 6858000"/>
              <a:gd name="connsiteX3-6663" fmla="*/ 4979444 w 6128435"/>
              <a:gd name="connsiteY3-6664" fmla="*/ 43921 h 6858000"/>
              <a:gd name="connsiteX4-6665" fmla="*/ 5021173 w 6128435"/>
              <a:gd name="connsiteY4-6666" fmla="*/ 123738 h 6858000"/>
              <a:gd name="connsiteX5-6667" fmla="*/ 5075458 w 6128435"/>
              <a:gd name="connsiteY5-6668" fmla="*/ 264355 h 6858000"/>
              <a:gd name="connsiteX6-6669" fmla="*/ 5081175 w 6128435"/>
              <a:gd name="connsiteY6-6670" fmla="*/ 277448 h 6858000"/>
              <a:gd name="connsiteX7-6671" fmla="*/ 5097011 w 6128435"/>
              <a:gd name="connsiteY7-6672" fmla="*/ 355616 h 6858000"/>
              <a:gd name="connsiteX8-6673" fmla="*/ 5130982 w 6128435"/>
              <a:gd name="connsiteY8-6674" fmla="*/ 412030 h 6858000"/>
              <a:gd name="connsiteX9-6675" fmla="*/ 5153000 w 6128435"/>
              <a:gd name="connsiteY9-6676" fmla="*/ 507134 h 6858000"/>
              <a:gd name="connsiteX10-6677" fmla="*/ 5171282 w 6128435"/>
              <a:gd name="connsiteY10-6678" fmla="*/ 602071 h 6858000"/>
              <a:gd name="connsiteX11-6679" fmla="*/ 5176196 w 6128435"/>
              <a:gd name="connsiteY11-6680" fmla="*/ 636822 h 6858000"/>
              <a:gd name="connsiteX12-6681" fmla="*/ 5201957 w 6128435"/>
              <a:gd name="connsiteY12-6682" fmla="*/ 736835 h 6858000"/>
              <a:gd name="connsiteX13-6683" fmla="*/ 5185452 w 6128435"/>
              <a:gd name="connsiteY13-6684" fmla="*/ 745392 h 6858000"/>
              <a:gd name="connsiteX14-6685" fmla="*/ 5189051 w 6128435"/>
              <a:gd name="connsiteY14-6686" fmla="*/ 782518 h 6858000"/>
              <a:gd name="connsiteX15-6687" fmla="*/ 5210428 w 6128435"/>
              <a:gd name="connsiteY15-6688" fmla="*/ 815772 h 6858000"/>
              <a:gd name="connsiteX16-6689" fmla="*/ 5221088 w 6128435"/>
              <a:gd name="connsiteY16-6690" fmla="*/ 860193 h 6858000"/>
              <a:gd name="connsiteX17-6691" fmla="*/ 5227653 w 6128435"/>
              <a:gd name="connsiteY17-6692" fmla="*/ 886709 h 6858000"/>
              <a:gd name="connsiteX18-6693" fmla="*/ 5230806 w 6128435"/>
              <a:gd name="connsiteY18-6694" fmla="*/ 961354 h 6858000"/>
              <a:gd name="connsiteX19-6695" fmla="*/ 5201018 w 6128435"/>
              <a:gd name="connsiteY19-6696" fmla="*/ 1095027 h 6858000"/>
              <a:gd name="connsiteX20-6697" fmla="*/ 5202153 w 6128435"/>
              <a:gd name="connsiteY20-6698" fmla="*/ 1133224 h 6858000"/>
              <a:gd name="connsiteX21-6699" fmla="*/ 5207370 w 6128435"/>
              <a:gd name="connsiteY21-6700" fmla="*/ 1138097 h 6858000"/>
              <a:gd name="connsiteX22-6701" fmla="*/ 5189234 w 6128435"/>
              <a:gd name="connsiteY22-6702" fmla="*/ 1193495 h 6858000"/>
              <a:gd name="connsiteX23-6703" fmla="*/ 5202769 w 6128435"/>
              <a:gd name="connsiteY23-6704" fmla="*/ 1269450 h 6858000"/>
              <a:gd name="connsiteX24-6705" fmla="*/ 5225968 w 6128435"/>
              <a:gd name="connsiteY24-6706" fmla="*/ 1357994 h 6858000"/>
              <a:gd name="connsiteX25-6707" fmla="*/ 5233819 w 6128435"/>
              <a:gd name="connsiteY25-6708" fmla="*/ 1380922 h 6858000"/>
              <a:gd name="connsiteX26-6709" fmla="*/ 5237226 w 6128435"/>
              <a:gd name="connsiteY26-6710" fmla="*/ 1441327 h 6858000"/>
              <a:gd name="connsiteX27-6711" fmla="*/ 5244434 w 6128435"/>
              <a:gd name="connsiteY27-6712" fmla="*/ 1580810 h 6858000"/>
              <a:gd name="connsiteX28-6713" fmla="*/ 5251453 w 6128435"/>
              <a:gd name="connsiteY28-6714" fmla="*/ 1583934 h 6858000"/>
              <a:gd name="connsiteX29-6715" fmla="*/ 5253136 w 6128435"/>
              <a:gd name="connsiteY29-6716" fmla="*/ 1595457 h 6858000"/>
              <a:gd name="connsiteX30-6717" fmla="*/ 5254863 w 6128435"/>
              <a:gd name="connsiteY30-6718" fmla="*/ 1598311 h 6858000"/>
              <a:gd name="connsiteX31-6719" fmla="*/ 5263491 w 6128435"/>
              <a:gd name="connsiteY31-6720" fmla="*/ 1642938 h 6858000"/>
              <a:gd name="connsiteX32-6721" fmla="*/ 5261314 w 6128435"/>
              <a:gd name="connsiteY32-6722" fmla="*/ 1689177 h 6858000"/>
              <a:gd name="connsiteX33-6723" fmla="*/ 5259788 w 6128435"/>
              <a:gd name="connsiteY33-6724" fmla="*/ 1768516 h 6858000"/>
              <a:gd name="connsiteX34-6725" fmla="*/ 5272526 w 6128435"/>
              <a:gd name="connsiteY34-6726" fmla="*/ 1936940 h 6858000"/>
              <a:gd name="connsiteX35-6727" fmla="*/ 5252592 w 6128435"/>
              <a:gd name="connsiteY35-6728" fmla="*/ 2092210 h 6858000"/>
              <a:gd name="connsiteX36-6729" fmla="*/ 5264303 w 6128435"/>
              <a:gd name="connsiteY36-6730" fmla="*/ 2225157 h 6858000"/>
              <a:gd name="connsiteX37-6731" fmla="*/ 5254949 w 6128435"/>
              <a:gd name="connsiteY37-6732" fmla="*/ 2236160 h 6858000"/>
              <a:gd name="connsiteX38-6733" fmla="*/ 5250104 w 6128435"/>
              <a:gd name="connsiteY38-6734" fmla="*/ 2249166 h 6858000"/>
              <a:gd name="connsiteX39-6735" fmla="*/ 5251214 w 6128435"/>
              <a:gd name="connsiteY39-6736" fmla="*/ 2250944 h 6858000"/>
              <a:gd name="connsiteX40-6737" fmla="*/ 5250644 w 6128435"/>
              <a:gd name="connsiteY40-6738" fmla="*/ 2266619 h 6858000"/>
              <a:gd name="connsiteX41-6739" fmla="*/ 5247111 w 6128435"/>
              <a:gd name="connsiteY41-6740" fmla="*/ 2269679 h 6858000"/>
              <a:gd name="connsiteX42-6741" fmla="*/ 5245653 w 6128435"/>
              <a:gd name="connsiteY42-6742" fmla="*/ 2280317 h 6858000"/>
              <a:gd name="connsiteX43-6743" fmla="*/ 5239901 w 6128435"/>
              <a:gd name="connsiteY43-6744" fmla="*/ 2300961 h 6858000"/>
              <a:gd name="connsiteX44-6745" fmla="*/ 5241522 w 6128435"/>
              <a:gd name="connsiteY44-6746" fmla="*/ 2305114 h 6858000"/>
              <a:gd name="connsiteX45-6747" fmla="*/ 5237050 w 6128435"/>
              <a:gd name="connsiteY45-6748" fmla="*/ 2336703 h 6858000"/>
              <a:gd name="connsiteX46-6749" fmla="*/ 5271650 w 6128435"/>
              <a:gd name="connsiteY46-6750" fmla="*/ 2440467 h 6858000"/>
              <a:gd name="connsiteX47-6751" fmla="*/ 5271438 w 6128435"/>
              <a:gd name="connsiteY47-6752" fmla="*/ 2447186 h 6858000"/>
              <a:gd name="connsiteX48-6753" fmla="*/ 5271722 w 6128435"/>
              <a:gd name="connsiteY48-6754" fmla="*/ 2447359 h 6858000"/>
              <a:gd name="connsiteX49-6755" fmla="*/ 5272069 w 6128435"/>
              <a:gd name="connsiteY49-6756" fmla="*/ 2454523 h 6858000"/>
              <a:gd name="connsiteX50-6757" fmla="*/ 5271049 w 6128435"/>
              <a:gd name="connsiteY50-6758" fmla="*/ 2459442 h 6858000"/>
              <a:gd name="connsiteX51-6759" fmla="*/ 5307538 w 6128435"/>
              <a:gd name="connsiteY51-6760" fmla="*/ 2514685 h 6858000"/>
              <a:gd name="connsiteX52-6761" fmla="*/ 5337604 w 6128435"/>
              <a:gd name="connsiteY52-6762" fmla="*/ 2597632 h 6858000"/>
              <a:gd name="connsiteX53-6763" fmla="*/ 5407503 w 6128435"/>
              <a:gd name="connsiteY53-6764" fmla="*/ 2786290 h 6858000"/>
              <a:gd name="connsiteX54-6765" fmla="*/ 5407356 w 6128435"/>
              <a:gd name="connsiteY54-6766" fmla="*/ 2787545 h 6858000"/>
              <a:gd name="connsiteX55-6767" fmla="*/ 5411130 w 6128435"/>
              <a:gd name="connsiteY55-6768" fmla="*/ 2788640 h 6858000"/>
              <a:gd name="connsiteX56-6769" fmla="*/ 5416439 w 6128435"/>
              <a:gd name="connsiteY56-6770" fmla="*/ 2805666 h 6858000"/>
              <a:gd name="connsiteX57-6771" fmla="*/ 5416589 w 6128435"/>
              <a:gd name="connsiteY57-6772" fmla="*/ 2810822 h 6858000"/>
              <a:gd name="connsiteX58-6773" fmla="*/ 5418542 w 6128435"/>
              <a:gd name="connsiteY58-6774" fmla="*/ 2817745 h 6858000"/>
              <a:gd name="connsiteX59-6775" fmla="*/ 5418847 w 6128435"/>
              <a:gd name="connsiteY59-6776" fmla="*/ 2817825 h 6858000"/>
              <a:gd name="connsiteX60-6777" fmla="*/ 5423364 w 6128435"/>
              <a:gd name="connsiteY60-6778" fmla="*/ 2858292 h 6858000"/>
              <a:gd name="connsiteX61-6779" fmla="*/ 5479298 w 6128435"/>
              <a:gd name="connsiteY61-6780" fmla="*/ 2947791 h 6858000"/>
              <a:gd name="connsiteX62-6781" fmla="*/ 5481770 w 6128435"/>
              <a:gd name="connsiteY62-6782" fmla="*/ 2951352 h 6858000"/>
              <a:gd name="connsiteX63-6783" fmla="*/ 5481013 w 6128435"/>
              <a:gd name="connsiteY63-6784" fmla="*/ 2973461 h 6858000"/>
              <a:gd name="connsiteX64-6785" fmla="*/ 5482045 w 6128435"/>
              <a:gd name="connsiteY64-6786" fmla="*/ 2984371 h 6858000"/>
              <a:gd name="connsiteX65-6787" fmla="*/ 5479405 w 6128435"/>
              <a:gd name="connsiteY65-6788" fmla="*/ 2988507 h 6858000"/>
              <a:gd name="connsiteX66-6789" fmla="*/ 5482415 w 6128435"/>
              <a:gd name="connsiteY66-6790" fmla="*/ 3004079 h 6858000"/>
              <a:gd name="connsiteX67-6791" fmla="*/ 5483865 w 6128435"/>
              <a:gd name="connsiteY67-6792" fmla="*/ 3005467 h 6858000"/>
              <a:gd name="connsiteX68-6793" fmla="*/ 5482236 w 6128435"/>
              <a:gd name="connsiteY68-6794" fmla="*/ 3019791 h 6858000"/>
              <a:gd name="connsiteX69-6795" fmla="*/ 5475895 w 6128435"/>
              <a:gd name="connsiteY69-6796" fmla="*/ 3033578 h 6858000"/>
              <a:gd name="connsiteX70-6797" fmla="*/ 5477595 w 6128435"/>
              <a:gd name="connsiteY70-6798" fmla="*/ 3250534 h 6858000"/>
              <a:gd name="connsiteX71-6799" fmla="*/ 5532836 w 6128435"/>
              <a:gd name="connsiteY71-6800" fmla="*/ 3353840 h 6858000"/>
              <a:gd name="connsiteX72-6801" fmla="*/ 5561229 w 6128435"/>
              <a:gd name="connsiteY72-6802" fmla="*/ 3395784 h 6858000"/>
              <a:gd name="connsiteX73-6803" fmla="*/ 5589758 w 6128435"/>
              <a:gd name="connsiteY73-6804" fmla="*/ 3506453 h 6858000"/>
              <a:gd name="connsiteX74-6805" fmla="*/ 5596144 w 6128435"/>
              <a:gd name="connsiteY74-6806" fmla="*/ 3534624 h 6858000"/>
              <a:gd name="connsiteX75-6807" fmla="*/ 5597750 w 6128435"/>
              <a:gd name="connsiteY75-6808" fmla="*/ 3534129 h 6858000"/>
              <a:gd name="connsiteX76-6809" fmla="*/ 5599700 w 6128435"/>
              <a:gd name="connsiteY76-6810" fmla="*/ 3547221 h 6858000"/>
              <a:gd name="connsiteX77-6811" fmla="*/ 5615031 w 6128435"/>
              <a:gd name="connsiteY77-6812" fmla="*/ 3557482 h 6858000"/>
              <a:gd name="connsiteX78-6813" fmla="*/ 5618377 w 6128435"/>
              <a:gd name="connsiteY78-6814" fmla="*/ 3588431 h 6858000"/>
              <a:gd name="connsiteX79-6815" fmla="*/ 5612155 w 6128435"/>
              <a:gd name="connsiteY79-6816" fmla="*/ 3589869 h 6858000"/>
              <a:gd name="connsiteX80-6817" fmla="*/ 5620843 w 6128435"/>
              <a:gd name="connsiteY80-6818" fmla="*/ 3606745 h 6858000"/>
              <a:gd name="connsiteX81-6819" fmla="*/ 5655472 w 6128435"/>
              <a:gd name="connsiteY81-6820" fmla="*/ 3678877 h 6858000"/>
              <a:gd name="connsiteX82-6821" fmla="*/ 5680448 w 6128435"/>
              <a:gd name="connsiteY82-6822" fmla="*/ 3717760 h 6858000"/>
              <a:gd name="connsiteX83-6823" fmla="*/ 5683015 w 6128435"/>
              <a:gd name="connsiteY83-6824" fmla="*/ 3762025 h 6858000"/>
              <a:gd name="connsiteX84-6825" fmla="*/ 5696643 w 6128435"/>
              <a:gd name="connsiteY84-6826" fmla="*/ 3773888 h 6858000"/>
              <a:gd name="connsiteX85-6827" fmla="*/ 5699203 w 6128435"/>
              <a:gd name="connsiteY85-6828" fmla="*/ 3775823 h 6858000"/>
              <a:gd name="connsiteX86-6829" fmla="*/ 5704824 w 6128435"/>
              <a:gd name="connsiteY86-6830" fmla="*/ 3785966 h 6858000"/>
              <a:gd name="connsiteX87-6831" fmla="*/ 5712204 w 6128435"/>
              <a:gd name="connsiteY87-6832" fmla="*/ 3785830 h 6858000"/>
              <a:gd name="connsiteX88-6833" fmla="*/ 5724816 w 6128435"/>
              <a:gd name="connsiteY88-6834" fmla="*/ 3798949 h 6858000"/>
              <a:gd name="connsiteX89-6835" fmla="*/ 5733539 w 6128435"/>
              <a:gd name="connsiteY89-6836" fmla="*/ 3818457 h 6858000"/>
              <a:gd name="connsiteX90-6837" fmla="*/ 5768491 w 6128435"/>
              <a:gd name="connsiteY90-6838" fmla="*/ 3914399 h 6858000"/>
              <a:gd name="connsiteX91-6839" fmla="*/ 5793123 w 6128435"/>
              <a:gd name="connsiteY91-6840" fmla="*/ 3969952 h 6858000"/>
              <a:gd name="connsiteX92-6841" fmla="*/ 5808321 w 6128435"/>
              <a:gd name="connsiteY92-6842" fmla="*/ 3988153 h 6858000"/>
              <a:gd name="connsiteX93-6843" fmla="*/ 5825621 w 6128435"/>
              <a:gd name="connsiteY93-6844" fmla="*/ 4015525 h 6858000"/>
              <a:gd name="connsiteX94-6845" fmla="*/ 5860672 w 6128435"/>
              <a:gd name="connsiteY94-6846" fmla="*/ 4061579 h 6858000"/>
              <a:gd name="connsiteX95-6847" fmla="*/ 5872173 w 6128435"/>
              <a:gd name="connsiteY95-6848" fmla="*/ 4088497 h 6858000"/>
              <a:gd name="connsiteX96-6849" fmla="*/ 5883705 w 6128435"/>
              <a:gd name="connsiteY96-6850" fmla="*/ 4101899 h 6858000"/>
              <a:gd name="connsiteX97-6851" fmla="*/ 5885314 w 6128435"/>
              <a:gd name="connsiteY97-6852" fmla="*/ 4108387 h 6858000"/>
              <a:gd name="connsiteX98-6853" fmla="*/ 5894095 w 6128435"/>
              <a:gd name="connsiteY98-6854" fmla="*/ 4128857 h 6858000"/>
              <a:gd name="connsiteX99-6855" fmla="*/ 5898339 w 6128435"/>
              <a:gd name="connsiteY99-6856" fmla="*/ 4140800 h 6858000"/>
              <a:gd name="connsiteX100-6857" fmla="*/ 5899734 w 6128435"/>
              <a:gd name="connsiteY100-6858" fmla="*/ 4145632 h 6858000"/>
              <a:gd name="connsiteX101-6859" fmla="*/ 5897098 w 6128435"/>
              <a:gd name="connsiteY101-6860" fmla="*/ 4157819 h 6858000"/>
              <a:gd name="connsiteX102-6861" fmla="*/ 5903513 w 6128435"/>
              <a:gd name="connsiteY102-6862" fmla="*/ 4187661 h 6858000"/>
              <a:gd name="connsiteX103-6863" fmla="*/ 5917114 w 6128435"/>
              <a:gd name="connsiteY103-6864" fmla="*/ 4213096 h 6858000"/>
              <a:gd name="connsiteX104-6865" fmla="*/ 5921153 w 6128435"/>
              <a:gd name="connsiteY104-6866" fmla="*/ 4236222 h 6858000"/>
              <a:gd name="connsiteX105-6867" fmla="*/ 5924233 w 6128435"/>
              <a:gd name="connsiteY105-6868" fmla="*/ 4242060 h 6858000"/>
              <a:gd name="connsiteX106-6869" fmla="*/ 5928910 w 6128435"/>
              <a:gd name="connsiteY106-6870" fmla="*/ 4300973 h 6858000"/>
              <a:gd name="connsiteX107-6871" fmla="*/ 5939320 w 6128435"/>
              <a:gd name="connsiteY107-6872" fmla="*/ 4340435 h 6858000"/>
              <a:gd name="connsiteX108-6873" fmla="*/ 5946705 w 6128435"/>
              <a:gd name="connsiteY108-6874" fmla="*/ 4428051 h 6858000"/>
              <a:gd name="connsiteX109-6875" fmla="*/ 5949261 w 6128435"/>
              <a:gd name="connsiteY109-6876" fmla="*/ 4449185 h 6858000"/>
              <a:gd name="connsiteX110-6877" fmla="*/ 5957504 w 6128435"/>
              <a:gd name="connsiteY110-6878" fmla="*/ 4465911 h 6858000"/>
              <a:gd name="connsiteX111-6879" fmla="*/ 5964689 w 6128435"/>
              <a:gd name="connsiteY111-6880" fmla="*/ 4468532 h 6858000"/>
              <a:gd name="connsiteX112-6881" fmla="*/ 5967062 w 6128435"/>
              <a:gd name="connsiteY112-6882" fmla="*/ 4479923 h 6858000"/>
              <a:gd name="connsiteX113-6883" fmla="*/ 5968960 w 6128435"/>
              <a:gd name="connsiteY113-6884" fmla="*/ 4482655 h 6858000"/>
              <a:gd name="connsiteX114-6885" fmla="*/ 5978567 w 6128435"/>
              <a:gd name="connsiteY114-6886" fmla="*/ 4498605 h 6858000"/>
              <a:gd name="connsiteX115-6887" fmla="*/ 5980106 w 6128435"/>
              <a:gd name="connsiteY115-6888" fmla="*/ 4585087 h 6858000"/>
              <a:gd name="connsiteX116-6889" fmla="*/ 5998138 w 6128435"/>
              <a:gd name="connsiteY116-6890" fmla="*/ 4697518 h 6858000"/>
              <a:gd name="connsiteX117-6891" fmla="*/ 6013516 w 6128435"/>
              <a:gd name="connsiteY117-6892" fmla="*/ 4786619 h 6858000"/>
              <a:gd name="connsiteX118-6893" fmla="*/ 6025404 w 6128435"/>
              <a:gd name="connsiteY118-6894" fmla="*/ 4858148 h 6858000"/>
              <a:gd name="connsiteX119-6895" fmla="*/ 6007749 w 6128435"/>
              <a:gd name="connsiteY119-6896" fmla="*/ 4964715 h 6858000"/>
              <a:gd name="connsiteX120-6897" fmla="*/ 6005269 w 6128435"/>
              <a:gd name="connsiteY120-6898" fmla="*/ 5150567 h 6858000"/>
              <a:gd name="connsiteX121-6899" fmla="*/ 6001127 w 6128435"/>
              <a:gd name="connsiteY121-6900" fmla="*/ 5164609 h 6858000"/>
              <a:gd name="connsiteX122-6901" fmla="*/ 5996647 w 6128435"/>
              <a:gd name="connsiteY122-6902" fmla="*/ 5185640 h 6858000"/>
              <a:gd name="connsiteX123-6903" fmla="*/ 5998514 w 6128435"/>
              <a:gd name="connsiteY123-6904" fmla="*/ 5189673 h 6858000"/>
              <a:gd name="connsiteX124-6905" fmla="*/ 5995970 w 6128435"/>
              <a:gd name="connsiteY124-6906" fmla="*/ 5221547 h 6858000"/>
              <a:gd name="connsiteX125-6907" fmla="*/ 5997218 w 6128435"/>
              <a:gd name="connsiteY125-6908" fmla="*/ 5222031 h 6858000"/>
              <a:gd name="connsiteX126-6909" fmla="*/ 6002116 w 6128435"/>
              <a:gd name="connsiteY126-6910" fmla="*/ 5231223 h 6858000"/>
              <a:gd name="connsiteX127-6911" fmla="*/ 6008541 w 6128435"/>
              <a:gd name="connsiteY127-6912" fmla="*/ 5248680 h 6858000"/>
              <a:gd name="connsiteX128-6913" fmla="*/ 6039260 w 6128435"/>
              <a:gd name="connsiteY128-6914" fmla="*/ 5289518 h 6858000"/>
              <a:gd name="connsiteX129-6915" fmla="*/ 6036748 w 6128435"/>
              <a:gd name="connsiteY129-6916" fmla="*/ 5322752 h 6858000"/>
              <a:gd name="connsiteX130-6917" fmla="*/ 6036943 w 6128435"/>
              <a:gd name="connsiteY130-6918" fmla="*/ 5329480 h 6858000"/>
              <a:gd name="connsiteX131-6919" fmla="*/ 6037236 w 6128435"/>
              <a:gd name="connsiteY131-6920" fmla="*/ 5329634 h 6858000"/>
              <a:gd name="connsiteX132-6921" fmla="*/ 6038019 w 6128435"/>
              <a:gd name="connsiteY132-6922" fmla="*/ 5336764 h 6858000"/>
              <a:gd name="connsiteX133-6923" fmla="*/ 6037298 w 6128435"/>
              <a:gd name="connsiteY133-6924" fmla="*/ 5341753 h 6858000"/>
              <a:gd name="connsiteX134-6925" fmla="*/ 6037677 w 6128435"/>
              <a:gd name="connsiteY134-6926" fmla="*/ 5354807 h 6858000"/>
              <a:gd name="connsiteX135-6927" fmla="*/ 6039728 w 6128435"/>
              <a:gd name="connsiteY135-6928" fmla="*/ 5359416 h 6858000"/>
              <a:gd name="connsiteX136-6929" fmla="*/ 6043311 w 6128435"/>
              <a:gd name="connsiteY136-6930" fmla="*/ 5361407 h 6858000"/>
              <a:gd name="connsiteX137-6931" fmla="*/ 6042954 w 6128435"/>
              <a:gd name="connsiteY137-6932" fmla="*/ 5362576 h 6858000"/>
              <a:gd name="connsiteX138-6933" fmla="*/ 6053435 w 6128435"/>
              <a:gd name="connsiteY138-6934" fmla="*/ 5387547 h 6858000"/>
              <a:gd name="connsiteX139-6935" fmla="*/ 6065933 w 6128435"/>
              <a:gd name="connsiteY139-6936" fmla="*/ 5443002 h 6858000"/>
              <a:gd name="connsiteX140-6937" fmla="*/ 6068640 w 6128435"/>
              <a:gd name="connsiteY140-6938" fmla="*/ 5474503 h 6858000"/>
              <a:gd name="connsiteX141-6939" fmla="*/ 6080922 w 6128435"/>
              <a:gd name="connsiteY141-6940" fmla="*/ 5561070 h 6858000"/>
              <a:gd name="connsiteX142-6941" fmla="*/ 6096949 w 6128435"/>
              <a:gd name="connsiteY142-6942" fmla="*/ 5648179 h 6858000"/>
              <a:gd name="connsiteX143-6943" fmla="*/ 6125703 w 6128435"/>
              <a:gd name="connsiteY143-6944" fmla="*/ 5692894 h 6858000"/>
              <a:gd name="connsiteX144-6945" fmla="*/ 6126670 w 6128435"/>
              <a:gd name="connsiteY144-6946" fmla="*/ 5697882 h 6858000"/>
              <a:gd name="connsiteX145-6947" fmla="*/ 6124061 w 6128435"/>
              <a:gd name="connsiteY145-6948" fmla="*/ 5710294 h 6858000"/>
              <a:gd name="connsiteX146-6949" fmla="*/ 6122213 w 6128435"/>
              <a:gd name="connsiteY146-6950" fmla="*/ 5714762 h 6858000"/>
              <a:gd name="connsiteX147-6951" fmla="*/ 6121353 w 6128435"/>
              <a:gd name="connsiteY147-6952" fmla="*/ 5721725 h 6858000"/>
              <a:gd name="connsiteX148-6953" fmla="*/ 6121607 w 6128435"/>
              <a:gd name="connsiteY148-6954" fmla="*/ 5721959 h 6858000"/>
              <a:gd name="connsiteX149-6955" fmla="*/ 6120262 w 6128435"/>
              <a:gd name="connsiteY149-6956" fmla="*/ 5728358 h 6858000"/>
              <a:gd name="connsiteX150-6957" fmla="*/ 6110194 w 6128435"/>
              <a:gd name="connsiteY150-6958" fmla="*/ 5758853 h 6858000"/>
              <a:gd name="connsiteX151-6959" fmla="*/ 6127519 w 6128435"/>
              <a:gd name="connsiteY151-6960" fmla="*/ 5865775 h 6858000"/>
              <a:gd name="connsiteX152-6961" fmla="*/ 6128435 w 6128435"/>
              <a:gd name="connsiteY152-6962" fmla="*/ 5870164 h 6858000"/>
              <a:gd name="connsiteX153-6963" fmla="*/ 6119217 w 6128435"/>
              <a:gd name="connsiteY153-6964" fmla="*/ 5888542 h 6858000"/>
              <a:gd name="connsiteX154-6965" fmla="*/ 6115966 w 6128435"/>
              <a:gd name="connsiteY154-6966" fmla="*/ 5898387 h 6858000"/>
              <a:gd name="connsiteX155-6967" fmla="*/ 6111924 w 6128435"/>
              <a:gd name="connsiteY155-6968" fmla="*/ 5900444 h 6858000"/>
              <a:gd name="connsiteX156-6969" fmla="*/ 6108716 w 6128435"/>
              <a:gd name="connsiteY156-6970" fmla="*/ 5915345 h 6858000"/>
              <a:gd name="connsiteX157-6971" fmla="*/ 6109524 w 6128435"/>
              <a:gd name="connsiteY157-6972" fmla="*/ 5917328 h 6858000"/>
              <a:gd name="connsiteX158-6973" fmla="*/ 6102493 w 6128435"/>
              <a:gd name="connsiteY158-6974" fmla="*/ 5928602 h 6858000"/>
              <a:gd name="connsiteX159-6975" fmla="*/ 6056863 w 6128435"/>
              <a:gd name="connsiteY159-6976" fmla="*/ 6000643 h 6858000"/>
              <a:gd name="connsiteX160-6977" fmla="*/ 6045436 w 6128435"/>
              <a:gd name="connsiteY160-6978" fmla="*/ 6124480 h 6858000"/>
              <a:gd name="connsiteX161-6979" fmla="*/ 6030489 w 6128435"/>
              <a:gd name="connsiteY161-6980" fmla="*/ 6317666 h 6858000"/>
              <a:gd name="connsiteX162-6981" fmla="*/ 6007492 w 6128435"/>
              <a:gd name="connsiteY162-6982" fmla="*/ 6440818 h 6858000"/>
              <a:gd name="connsiteX163-6983" fmla="*/ 6009467 w 6128435"/>
              <a:gd name="connsiteY163-6984" fmla="*/ 6487076 h 6858000"/>
              <a:gd name="connsiteX164-6985" fmla="*/ 5995064 w 6128435"/>
              <a:gd name="connsiteY164-6986" fmla="*/ 6540791 h 6858000"/>
              <a:gd name="connsiteX165-6987" fmla="*/ 5996309 w 6128435"/>
              <a:gd name="connsiteY165-6988" fmla="*/ 6543961 h 6858000"/>
              <a:gd name="connsiteX166-6989" fmla="*/ 5996048 w 6128435"/>
              <a:gd name="connsiteY166-6990" fmla="*/ 6555444 h 6858000"/>
              <a:gd name="connsiteX167-6991" fmla="*/ 6002524 w 6128435"/>
              <a:gd name="connsiteY167-6992" fmla="*/ 6560188 h 6858000"/>
              <a:gd name="connsiteX168-6993" fmla="*/ 6006823 w 6128435"/>
              <a:gd name="connsiteY168-6994" fmla="*/ 6578546 h 6858000"/>
              <a:gd name="connsiteX169-6995" fmla="*/ 6004510 w 6128435"/>
              <a:gd name="connsiteY169-6996" fmla="*/ 6599256 h 6858000"/>
              <a:gd name="connsiteX170-6997" fmla="*/ 5986207 w 6128435"/>
              <a:gd name="connsiteY170-6998" fmla="*/ 6695855 h 6858000"/>
              <a:gd name="connsiteX171-6999" fmla="*/ 5979428 w 6128435"/>
              <a:gd name="connsiteY171-7000" fmla="*/ 6754678 h 6858000"/>
              <a:gd name="connsiteX172-7001" fmla="*/ 5983398 w 6128435"/>
              <a:gd name="connsiteY172-7002" fmla="*/ 6778641 h 6858000"/>
              <a:gd name="connsiteX173-7003" fmla="*/ 5984543 w 6128435"/>
              <a:gd name="connsiteY173-7004" fmla="*/ 6811016 h 6858000"/>
              <a:gd name="connsiteX174-7005" fmla="*/ 5981802 w 6128435"/>
              <a:gd name="connsiteY174-7006" fmla="*/ 6838578 h 6858000"/>
              <a:gd name="connsiteX175-7007" fmla="*/ 5979671 w 6128435"/>
              <a:gd name="connsiteY175-7008" fmla="*/ 6858000 h 6858000"/>
              <a:gd name="connsiteX176-7009" fmla="*/ 0 w 6128435"/>
              <a:gd name="connsiteY176-7010" fmla="*/ 6858000 h 6858000"/>
              <a:gd name="connsiteX177-7011" fmla="*/ 0 w 6128435"/>
              <a:gd name="connsiteY177-7012" fmla="*/ 0 h 6858000"/>
              <a:gd name="connsiteX0-7013" fmla="*/ 0 w 6128435"/>
              <a:gd name="connsiteY0-7014" fmla="*/ 0 h 6858000"/>
              <a:gd name="connsiteX1-7015" fmla="*/ 4965888 w 6128435"/>
              <a:gd name="connsiteY1-7016" fmla="*/ 0 h 6858000"/>
              <a:gd name="connsiteX2-7017" fmla="*/ 4967767 w 6128435"/>
              <a:gd name="connsiteY2-7018" fmla="*/ 7930 h 6858000"/>
              <a:gd name="connsiteX3-7019" fmla="*/ 4979444 w 6128435"/>
              <a:gd name="connsiteY3-7020" fmla="*/ 43921 h 6858000"/>
              <a:gd name="connsiteX4-7021" fmla="*/ 5021173 w 6128435"/>
              <a:gd name="connsiteY4-7022" fmla="*/ 123738 h 6858000"/>
              <a:gd name="connsiteX5-7023" fmla="*/ 5075458 w 6128435"/>
              <a:gd name="connsiteY5-7024" fmla="*/ 264355 h 6858000"/>
              <a:gd name="connsiteX6-7025" fmla="*/ 5081175 w 6128435"/>
              <a:gd name="connsiteY6-7026" fmla="*/ 277448 h 6858000"/>
              <a:gd name="connsiteX7-7027" fmla="*/ 5097011 w 6128435"/>
              <a:gd name="connsiteY7-7028" fmla="*/ 355616 h 6858000"/>
              <a:gd name="connsiteX8-7029" fmla="*/ 5130982 w 6128435"/>
              <a:gd name="connsiteY8-7030" fmla="*/ 412030 h 6858000"/>
              <a:gd name="connsiteX9-7031" fmla="*/ 5153000 w 6128435"/>
              <a:gd name="connsiteY9-7032" fmla="*/ 507134 h 6858000"/>
              <a:gd name="connsiteX10-7033" fmla="*/ 5171282 w 6128435"/>
              <a:gd name="connsiteY10-7034" fmla="*/ 602071 h 6858000"/>
              <a:gd name="connsiteX11-7035" fmla="*/ 5176196 w 6128435"/>
              <a:gd name="connsiteY11-7036" fmla="*/ 636822 h 6858000"/>
              <a:gd name="connsiteX12-7037" fmla="*/ 5201957 w 6128435"/>
              <a:gd name="connsiteY12-7038" fmla="*/ 736835 h 6858000"/>
              <a:gd name="connsiteX13-7039" fmla="*/ 5185452 w 6128435"/>
              <a:gd name="connsiteY13-7040" fmla="*/ 745392 h 6858000"/>
              <a:gd name="connsiteX14-7041" fmla="*/ 5189051 w 6128435"/>
              <a:gd name="connsiteY14-7042" fmla="*/ 782518 h 6858000"/>
              <a:gd name="connsiteX15-7043" fmla="*/ 5210428 w 6128435"/>
              <a:gd name="connsiteY15-7044" fmla="*/ 815772 h 6858000"/>
              <a:gd name="connsiteX16-7045" fmla="*/ 5221088 w 6128435"/>
              <a:gd name="connsiteY16-7046" fmla="*/ 860193 h 6858000"/>
              <a:gd name="connsiteX17-7047" fmla="*/ 5227653 w 6128435"/>
              <a:gd name="connsiteY17-7048" fmla="*/ 886709 h 6858000"/>
              <a:gd name="connsiteX18-7049" fmla="*/ 5230806 w 6128435"/>
              <a:gd name="connsiteY18-7050" fmla="*/ 961354 h 6858000"/>
              <a:gd name="connsiteX19-7051" fmla="*/ 5201018 w 6128435"/>
              <a:gd name="connsiteY19-7052" fmla="*/ 1095027 h 6858000"/>
              <a:gd name="connsiteX20-7053" fmla="*/ 5202153 w 6128435"/>
              <a:gd name="connsiteY20-7054" fmla="*/ 1133224 h 6858000"/>
              <a:gd name="connsiteX21-7055" fmla="*/ 5207370 w 6128435"/>
              <a:gd name="connsiteY21-7056" fmla="*/ 1138097 h 6858000"/>
              <a:gd name="connsiteX22-7057" fmla="*/ 5189234 w 6128435"/>
              <a:gd name="connsiteY22-7058" fmla="*/ 1193495 h 6858000"/>
              <a:gd name="connsiteX23-7059" fmla="*/ 5202769 w 6128435"/>
              <a:gd name="connsiteY23-7060" fmla="*/ 1269450 h 6858000"/>
              <a:gd name="connsiteX24-7061" fmla="*/ 5225968 w 6128435"/>
              <a:gd name="connsiteY24-7062" fmla="*/ 1357994 h 6858000"/>
              <a:gd name="connsiteX25-7063" fmla="*/ 5233819 w 6128435"/>
              <a:gd name="connsiteY25-7064" fmla="*/ 1380922 h 6858000"/>
              <a:gd name="connsiteX26-7065" fmla="*/ 5237226 w 6128435"/>
              <a:gd name="connsiteY26-7066" fmla="*/ 1441327 h 6858000"/>
              <a:gd name="connsiteX27-7067" fmla="*/ 5244434 w 6128435"/>
              <a:gd name="connsiteY27-7068" fmla="*/ 1580810 h 6858000"/>
              <a:gd name="connsiteX28-7069" fmla="*/ 5251453 w 6128435"/>
              <a:gd name="connsiteY28-7070" fmla="*/ 1583934 h 6858000"/>
              <a:gd name="connsiteX29-7071" fmla="*/ 5253136 w 6128435"/>
              <a:gd name="connsiteY29-7072" fmla="*/ 1595457 h 6858000"/>
              <a:gd name="connsiteX30-7073" fmla="*/ 5254863 w 6128435"/>
              <a:gd name="connsiteY30-7074" fmla="*/ 1598311 h 6858000"/>
              <a:gd name="connsiteX31-7075" fmla="*/ 5263491 w 6128435"/>
              <a:gd name="connsiteY31-7076" fmla="*/ 1642938 h 6858000"/>
              <a:gd name="connsiteX32-7077" fmla="*/ 5261314 w 6128435"/>
              <a:gd name="connsiteY32-7078" fmla="*/ 1689177 h 6858000"/>
              <a:gd name="connsiteX33-7079" fmla="*/ 5259788 w 6128435"/>
              <a:gd name="connsiteY33-7080" fmla="*/ 1768516 h 6858000"/>
              <a:gd name="connsiteX34-7081" fmla="*/ 5272526 w 6128435"/>
              <a:gd name="connsiteY34-7082" fmla="*/ 1936940 h 6858000"/>
              <a:gd name="connsiteX35-7083" fmla="*/ 5252592 w 6128435"/>
              <a:gd name="connsiteY35-7084" fmla="*/ 2092210 h 6858000"/>
              <a:gd name="connsiteX36-7085" fmla="*/ 5264303 w 6128435"/>
              <a:gd name="connsiteY36-7086" fmla="*/ 2225157 h 6858000"/>
              <a:gd name="connsiteX37-7087" fmla="*/ 5254949 w 6128435"/>
              <a:gd name="connsiteY37-7088" fmla="*/ 2236160 h 6858000"/>
              <a:gd name="connsiteX38-7089" fmla="*/ 5250104 w 6128435"/>
              <a:gd name="connsiteY38-7090" fmla="*/ 2249166 h 6858000"/>
              <a:gd name="connsiteX39-7091" fmla="*/ 5251214 w 6128435"/>
              <a:gd name="connsiteY39-7092" fmla="*/ 2250944 h 6858000"/>
              <a:gd name="connsiteX40-7093" fmla="*/ 5250644 w 6128435"/>
              <a:gd name="connsiteY40-7094" fmla="*/ 2266619 h 6858000"/>
              <a:gd name="connsiteX41-7095" fmla="*/ 5247111 w 6128435"/>
              <a:gd name="connsiteY41-7096" fmla="*/ 2269679 h 6858000"/>
              <a:gd name="connsiteX42-7097" fmla="*/ 5245653 w 6128435"/>
              <a:gd name="connsiteY42-7098" fmla="*/ 2280317 h 6858000"/>
              <a:gd name="connsiteX43-7099" fmla="*/ 5239901 w 6128435"/>
              <a:gd name="connsiteY43-7100" fmla="*/ 2300961 h 6858000"/>
              <a:gd name="connsiteX44-7101" fmla="*/ 5241522 w 6128435"/>
              <a:gd name="connsiteY44-7102" fmla="*/ 2305114 h 6858000"/>
              <a:gd name="connsiteX45-7103" fmla="*/ 5298758 w 6128435"/>
              <a:gd name="connsiteY45-7104" fmla="*/ 2375971 h 6858000"/>
              <a:gd name="connsiteX46-7105" fmla="*/ 5271650 w 6128435"/>
              <a:gd name="connsiteY46-7106" fmla="*/ 2440467 h 6858000"/>
              <a:gd name="connsiteX47-7107" fmla="*/ 5271438 w 6128435"/>
              <a:gd name="connsiteY47-7108" fmla="*/ 2447186 h 6858000"/>
              <a:gd name="connsiteX48-7109" fmla="*/ 5271722 w 6128435"/>
              <a:gd name="connsiteY48-7110" fmla="*/ 2447359 h 6858000"/>
              <a:gd name="connsiteX49-7111" fmla="*/ 5272069 w 6128435"/>
              <a:gd name="connsiteY49-7112" fmla="*/ 2454523 h 6858000"/>
              <a:gd name="connsiteX50-7113" fmla="*/ 5271049 w 6128435"/>
              <a:gd name="connsiteY50-7114" fmla="*/ 2459442 h 6858000"/>
              <a:gd name="connsiteX51-7115" fmla="*/ 5307538 w 6128435"/>
              <a:gd name="connsiteY51-7116" fmla="*/ 2514685 h 6858000"/>
              <a:gd name="connsiteX52-7117" fmla="*/ 5337604 w 6128435"/>
              <a:gd name="connsiteY52-7118" fmla="*/ 2597632 h 6858000"/>
              <a:gd name="connsiteX53-7119" fmla="*/ 5407503 w 6128435"/>
              <a:gd name="connsiteY53-7120" fmla="*/ 2786290 h 6858000"/>
              <a:gd name="connsiteX54-7121" fmla="*/ 5407356 w 6128435"/>
              <a:gd name="connsiteY54-7122" fmla="*/ 2787545 h 6858000"/>
              <a:gd name="connsiteX55-7123" fmla="*/ 5411130 w 6128435"/>
              <a:gd name="connsiteY55-7124" fmla="*/ 2788640 h 6858000"/>
              <a:gd name="connsiteX56-7125" fmla="*/ 5416439 w 6128435"/>
              <a:gd name="connsiteY56-7126" fmla="*/ 2805666 h 6858000"/>
              <a:gd name="connsiteX57-7127" fmla="*/ 5416589 w 6128435"/>
              <a:gd name="connsiteY57-7128" fmla="*/ 2810822 h 6858000"/>
              <a:gd name="connsiteX58-7129" fmla="*/ 5418542 w 6128435"/>
              <a:gd name="connsiteY58-7130" fmla="*/ 2817745 h 6858000"/>
              <a:gd name="connsiteX59-7131" fmla="*/ 5418847 w 6128435"/>
              <a:gd name="connsiteY59-7132" fmla="*/ 2817825 h 6858000"/>
              <a:gd name="connsiteX60-7133" fmla="*/ 5423364 w 6128435"/>
              <a:gd name="connsiteY60-7134" fmla="*/ 2858292 h 6858000"/>
              <a:gd name="connsiteX61-7135" fmla="*/ 5479298 w 6128435"/>
              <a:gd name="connsiteY61-7136" fmla="*/ 2947791 h 6858000"/>
              <a:gd name="connsiteX62-7137" fmla="*/ 5481770 w 6128435"/>
              <a:gd name="connsiteY62-7138" fmla="*/ 2951352 h 6858000"/>
              <a:gd name="connsiteX63-7139" fmla="*/ 5481013 w 6128435"/>
              <a:gd name="connsiteY63-7140" fmla="*/ 2973461 h 6858000"/>
              <a:gd name="connsiteX64-7141" fmla="*/ 5482045 w 6128435"/>
              <a:gd name="connsiteY64-7142" fmla="*/ 2984371 h 6858000"/>
              <a:gd name="connsiteX65-7143" fmla="*/ 5479405 w 6128435"/>
              <a:gd name="connsiteY65-7144" fmla="*/ 2988507 h 6858000"/>
              <a:gd name="connsiteX66-7145" fmla="*/ 5482415 w 6128435"/>
              <a:gd name="connsiteY66-7146" fmla="*/ 3004079 h 6858000"/>
              <a:gd name="connsiteX67-7147" fmla="*/ 5483865 w 6128435"/>
              <a:gd name="connsiteY67-7148" fmla="*/ 3005467 h 6858000"/>
              <a:gd name="connsiteX68-7149" fmla="*/ 5482236 w 6128435"/>
              <a:gd name="connsiteY68-7150" fmla="*/ 3019791 h 6858000"/>
              <a:gd name="connsiteX69-7151" fmla="*/ 5475895 w 6128435"/>
              <a:gd name="connsiteY69-7152" fmla="*/ 3033578 h 6858000"/>
              <a:gd name="connsiteX70-7153" fmla="*/ 5477595 w 6128435"/>
              <a:gd name="connsiteY70-7154" fmla="*/ 3250534 h 6858000"/>
              <a:gd name="connsiteX71-7155" fmla="*/ 5532836 w 6128435"/>
              <a:gd name="connsiteY71-7156" fmla="*/ 3353840 h 6858000"/>
              <a:gd name="connsiteX72-7157" fmla="*/ 5561229 w 6128435"/>
              <a:gd name="connsiteY72-7158" fmla="*/ 3395784 h 6858000"/>
              <a:gd name="connsiteX73-7159" fmla="*/ 5589758 w 6128435"/>
              <a:gd name="connsiteY73-7160" fmla="*/ 3506453 h 6858000"/>
              <a:gd name="connsiteX74-7161" fmla="*/ 5596144 w 6128435"/>
              <a:gd name="connsiteY74-7162" fmla="*/ 3534624 h 6858000"/>
              <a:gd name="connsiteX75-7163" fmla="*/ 5597750 w 6128435"/>
              <a:gd name="connsiteY75-7164" fmla="*/ 3534129 h 6858000"/>
              <a:gd name="connsiteX76-7165" fmla="*/ 5599700 w 6128435"/>
              <a:gd name="connsiteY76-7166" fmla="*/ 3547221 h 6858000"/>
              <a:gd name="connsiteX77-7167" fmla="*/ 5615031 w 6128435"/>
              <a:gd name="connsiteY77-7168" fmla="*/ 3557482 h 6858000"/>
              <a:gd name="connsiteX78-7169" fmla="*/ 5618377 w 6128435"/>
              <a:gd name="connsiteY78-7170" fmla="*/ 3588431 h 6858000"/>
              <a:gd name="connsiteX79-7171" fmla="*/ 5612155 w 6128435"/>
              <a:gd name="connsiteY79-7172" fmla="*/ 3589869 h 6858000"/>
              <a:gd name="connsiteX80-7173" fmla="*/ 5620843 w 6128435"/>
              <a:gd name="connsiteY80-7174" fmla="*/ 3606745 h 6858000"/>
              <a:gd name="connsiteX81-7175" fmla="*/ 5655472 w 6128435"/>
              <a:gd name="connsiteY81-7176" fmla="*/ 3678877 h 6858000"/>
              <a:gd name="connsiteX82-7177" fmla="*/ 5680448 w 6128435"/>
              <a:gd name="connsiteY82-7178" fmla="*/ 3717760 h 6858000"/>
              <a:gd name="connsiteX83-7179" fmla="*/ 5683015 w 6128435"/>
              <a:gd name="connsiteY83-7180" fmla="*/ 3762025 h 6858000"/>
              <a:gd name="connsiteX84-7181" fmla="*/ 5696643 w 6128435"/>
              <a:gd name="connsiteY84-7182" fmla="*/ 3773888 h 6858000"/>
              <a:gd name="connsiteX85-7183" fmla="*/ 5699203 w 6128435"/>
              <a:gd name="connsiteY85-7184" fmla="*/ 3775823 h 6858000"/>
              <a:gd name="connsiteX86-7185" fmla="*/ 5704824 w 6128435"/>
              <a:gd name="connsiteY86-7186" fmla="*/ 3785966 h 6858000"/>
              <a:gd name="connsiteX87-7187" fmla="*/ 5712204 w 6128435"/>
              <a:gd name="connsiteY87-7188" fmla="*/ 3785830 h 6858000"/>
              <a:gd name="connsiteX88-7189" fmla="*/ 5724816 w 6128435"/>
              <a:gd name="connsiteY88-7190" fmla="*/ 3798949 h 6858000"/>
              <a:gd name="connsiteX89-7191" fmla="*/ 5733539 w 6128435"/>
              <a:gd name="connsiteY89-7192" fmla="*/ 3818457 h 6858000"/>
              <a:gd name="connsiteX90-7193" fmla="*/ 5768491 w 6128435"/>
              <a:gd name="connsiteY90-7194" fmla="*/ 3914399 h 6858000"/>
              <a:gd name="connsiteX91-7195" fmla="*/ 5793123 w 6128435"/>
              <a:gd name="connsiteY91-7196" fmla="*/ 3969952 h 6858000"/>
              <a:gd name="connsiteX92-7197" fmla="*/ 5808321 w 6128435"/>
              <a:gd name="connsiteY92-7198" fmla="*/ 3988153 h 6858000"/>
              <a:gd name="connsiteX93-7199" fmla="*/ 5825621 w 6128435"/>
              <a:gd name="connsiteY93-7200" fmla="*/ 4015525 h 6858000"/>
              <a:gd name="connsiteX94-7201" fmla="*/ 5860672 w 6128435"/>
              <a:gd name="connsiteY94-7202" fmla="*/ 4061579 h 6858000"/>
              <a:gd name="connsiteX95-7203" fmla="*/ 5872173 w 6128435"/>
              <a:gd name="connsiteY95-7204" fmla="*/ 4088497 h 6858000"/>
              <a:gd name="connsiteX96-7205" fmla="*/ 5883705 w 6128435"/>
              <a:gd name="connsiteY96-7206" fmla="*/ 4101899 h 6858000"/>
              <a:gd name="connsiteX97-7207" fmla="*/ 5885314 w 6128435"/>
              <a:gd name="connsiteY97-7208" fmla="*/ 4108387 h 6858000"/>
              <a:gd name="connsiteX98-7209" fmla="*/ 5894095 w 6128435"/>
              <a:gd name="connsiteY98-7210" fmla="*/ 4128857 h 6858000"/>
              <a:gd name="connsiteX99-7211" fmla="*/ 5898339 w 6128435"/>
              <a:gd name="connsiteY99-7212" fmla="*/ 4140800 h 6858000"/>
              <a:gd name="connsiteX100-7213" fmla="*/ 5899734 w 6128435"/>
              <a:gd name="connsiteY100-7214" fmla="*/ 4145632 h 6858000"/>
              <a:gd name="connsiteX101-7215" fmla="*/ 5897098 w 6128435"/>
              <a:gd name="connsiteY101-7216" fmla="*/ 4157819 h 6858000"/>
              <a:gd name="connsiteX102-7217" fmla="*/ 5903513 w 6128435"/>
              <a:gd name="connsiteY102-7218" fmla="*/ 4187661 h 6858000"/>
              <a:gd name="connsiteX103-7219" fmla="*/ 5917114 w 6128435"/>
              <a:gd name="connsiteY103-7220" fmla="*/ 4213096 h 6858000"/>
              <a:gd name="connsiteX104-7221" fmla="*/ 5921153 w 6128435"/>
              <a:gd name="connsiteY104-7222" fmla="*/ 4236222 h 6858000"/>
              <a:gd name="connsiteX105-7223" fmla="*/ 5924233 w 6128435"/>
              <a:gd name="connsiteY105-7224" fmla="*/ 4242060 h 6858000"/>
              <a:gd name="connsiteX106-7225" fmla="*/ 5928910 w 6128435"/>
              <a:gd name="connsiteY106-7226" fmla="*/ 4300973 h 6858000"/>
              <a:gd name="connsiteX107-7227" fmla="*/ 5939320 w 6128435"/>
              <a:gd name="connsiteY107-7228" fmla="*/ 4340435 h 6858000"/>
              <a:gd name="connsiteX108-7229" fmla="*/ 5946705 w 6128435"/>
              <a:gd name="connsiteY108-7230" fmla="*/ 4428051 h 6858000"/>
              <a:gd name="connsiteX109-7231" fmla="*/ 5949261 w 6128435"/>
              <a:gd name="connsiteY109-7232" fmla="*/ 4449185 h 6858000"/>
              <a:gd name="connsiteX110-7233" fmla="*/ 5957504 w 6128435"/>
              <a:gd name="connsiteY110-7234" fmla="*/ 4465911 h 6858000"/>
              <a:gd name="connsiteX111-7235" fmla="*/ 5964689 w 6128435"/>
              <a:gd name="connsiteY111-7236" fmla="*/ 4468532 h 6858000"/>
              <a:gd name="connsiteX112-7237" fmla="*/ 5967062 w 6128435"/>
              <a:gd name="connsiteY112-7238" fmla="*/ 4479923 h 6858000"/>
              <a:gd name="connsiteX113-7239" fmla="*/ 5968960 w 6128435"/>
              <a:gd name="connsiteY113-7240" fmla="*/ 4482655 h 6858000"/>
              <a:gd name="connsiteX114-7241" fmla="*/ 5978567 w 6128435"/>
              <a:gd name="connsiteY114-7242" fmla="*/ 4498605 h 6858000"/>
              <a:gd name="connsiteX115-7243" fmla="*/ 5980106 w 6128435"/>
              <a:gd name="connsiteY115-7244" fmla="*/ 4585087 h 6858000"/>
              <a:gd name="connsiteX116-7245" fmla="*/ 5998138 w 6128435"/>
              <a:gd name="connsiteY116-7246" fmla="*/ 4697518 h 6858000"/>
              <a:gd name="connsiteX117-7247" fmla="*/ 6013516 w 6128435"/>
              <a:gd name="connsiteY117-7248" fmla="*/ 4786619 h 6858000"/>
              <a:gd name="connsiteX118-7249" fmla="*/ 6025404 w 6128435"/>
              <a:gd name="connsiteY118-7250" fmla="*/ 4858148 h 6858000"/>
              <a:gd name="connsiteX119-7251" fmla="*/ 6007749 w 6128435"/>
              <a:gd name="connsiteY119-7252" fmla="*/ 4964715 h 6858000"/>
              <a:gd name="connsiteX120-7253" fmla="*/ 6005269 w 6128435"/>
              <a:gd name="connsiteY120-7254" fmla="*/ 5150567 h 6858000"/>
              <a:gd name="connsiteX121-7255" fmla="*/ 6001127 w 6128435"/>
              <a:gd name="connsiteY121-7256" fmla="*/ 5164609 h 6858000"/>
              <a:gd name="connsiteX122-7257" fmla="*/ 5996647 w 6128435"/>
              <a:gd name="connsiteY122-7258" fmla="*/ 5185640 h 6858000"/>
              <a:gd name="connsiteX123-7259" fmla="*/ 5998514 w 6128435"/>
              <a:gd name="connsiteY123-7260" fmla="*/ 5189673 h 6858000"/>
              <a:gd name="connsiteX124-7261" fmla="*/ 5995970 w 6128435"/>
              <a:gd name="connsiteY124-7262" fmla="*/ 5221547 h 6858000"/>
              <a:gd name="connsiteX125-7263" fmla="*/ 5997218 w 6128435"/>
              <a:gd name="connsiteY125-7264" fmla="*/ 5222031 h 6858000"/>
              <a:gd name="connsiteX126-7265" fmla="*/ 6002116 w 6128435"/>
              <a:gd name="connsiteY126-7266" fmla="*/ 5231223 h 6858000"/>
              <a:gd name="connsiteX127-7267" fmla="*/ 6008541 w 6128435"/>
              <a:gd name="connsiteY127-7268" fmla="*/ 5248680 h 6858000"/>
              <a:gd name="connsiteX128-7269" fmla="*/ 6039260 w 6128435"/>
              <a:gd name="connsiteY128-7270" fmla="*/ 5289518 h 6858000"/>
              <a:gd name="connsiteX129-7271" fmla="*/ 6036748 w 6128435"/>
              <a:gd name="connsiteY129-7272" fmla="*/ 5322752 h 6858000"/>
              <a:gd name="connsiteX130-7273" fmla="*/ 6036943 w 6128435"/>
              <a:gd name="connsiteY130-7274" fmla="*/ 5329480 h 6858000"/>
              <a:gd name="connsiteX131-7275" fmla="*/ 6037236 w 6128435"/>
              <a:gd name="connsiteY131-7276" fmla="*/ 5329634 h 6858000"/>
              <a:gd name="connsiteX132-7277" fmla="*/ 6038019 w 6128435"/>
              <a:gd name="connsiteY132-7278" fmla="*/ 5336764 h 6858000"/>
              <a:gd name="connsiteX133-7279" fmla="*/ 6037298 w 6128435"/>
              <a:gd name="connsiteY133-7280" fmla="*/ 5341753 h 6858000"/>
              <a:gd name="connsiteX134-7281" fmla="*/ 6037677 w 6128435"/>
              <a:gd name="connsiteY134-7282" fmla="*/ 5354807 h 6858000"/>
              <a:gd name="connsiteX135-7283" fmla="*/ 6039728 w 6128435"/>
              <a:gd name="connsiteY135-7284" fmla="*/ 5359416 h 6858000"/>
              <a:gd name="connsiteX136-7285" fmla="*/ 6043311 w 6128435"/>
              <a:gd name="connsiteY136-7286" fmla="*/ 5361407 h 6858000"/>
              <a:gd name="connsiteX137-7287" fmla="*/ 6042954 w 6128435"/>
              <a:gd name="connsiteY137-7288" fmla="*/ 5362576 h 6858000"/>
              <a:gd name="connsiteX138-7289" fmla="*/ 6053435 w 6128435"/>
              <a:gd name="connsiteY138-7290" fmla="*/ 5387547 h 6858000"/>
              <a:gd name="connsiteX139-7291" fmla="*/ 6065933 w 6128435"/>
              <a:gd name="connsiteY139-7292" fmla="*/ 5443002 h 6858000"/>
              <a:gd name="connsiteX140-7293" fmla="*/ 6068640 w 6128435"/>
              <a:gd name="connsiteY140-7294" fmla="*/ 5474503 h 6858000"/>
              <a:gd name="connsiteX141-7295" fmla="*/ 6080922 w 6128435"/>
              <a:gd name="connsiteY141-7296" fmla="*/ 5561070 h 6858000"/>
              <a:gd name="connsiteX142-7297" fmla="*/ 6096949 w 6128435"/>
              <a:gd name="connsiteY142-7298" fmla="*/ 5648179 h 6858000"/>
              <a:gd name="connsiteX143-7299" fmla="*/ 6125703 w 6128435"/>
              <a:gd name="connsiteY143-7300" fmla="*/ 5692894 h 6858000"/>
              <a:gd name="connsiteX144-7301" fmla="*/ 6126670 w 6128435"/>
              <a:gd name="connsiteY144-7302" fmla="*/ 5697882 h 6858000"/>
              <a:gd name="connsiteX145-7303" fmla="*/ 6124061 w 6128435"/>
              <a:gd name="connsiteY145-7304" fmla="*/ 5710294 h 6858000"/>
              <a:gd name="connsiteX146-7305" fmla="*/ 6122213 w 6128435"/>
              <a:gd name="connsiteY146-7306" fmla="*/ 5714762 h 6858000"/>
              <a:gd name="connsiteX147-7307" fmla="*/ 6121353 w 6128435"/>
              <a:gd name="connsiteY147-7308" fmla="*/ 5721725 h 6858000"/>
              <a:gd name="connsiteX148-7309" fmla="*/ 6121607 w 6128435"/>
              <a:gd name="connsiteY148-7310" fmla="*/ 5721959 h 6858000"/>
              <a:gd name="connsiteX149-7311" fmla="*/ 6120262 w 6128435"/>
              <a:gd name="connsiteY149-7312" fmla="*/ 5728358 h 6858000"/>
              <a:gd name="connsiteX150-7313" fmla="*/ 6110194 w 6128435"/>
              <a:gd name="connsiteY150-7314" fmla="*/ 5758853 h 6858000"/>
              <a:gd name="connsiteX151-7315" fmla="*/ 6127519 w 6128435"/>
              <a:gd name="connsiteY151-7316" fmla="*/ 5865775 h 6858000"/>
              <a:gd name="connsiteX152-7317" fmla="*/ 6128435 w 6128435"/>
              <a:gd name="connsiteY152-7318" fmla="*/ 5870164 h 6858000"/>
              <a:gd name="connsiteX153-7319" fmla="*/ 6119217 w 6128435"/>
              <a:gd name="connsiteY153-7320" fmla="*/ 5888542 h 6858000"/>
              <a:gd name="connsiteX154-7321" fmla="*/ 6115966 w 6128435"/>
              <a:gd name="connsiteY154-7322" fmla="*/ 5898387 h 6858000"/>
              <a:gd name="connsiteX155-7323" fmla="*/ 6111924 w 6128435"/>
              <a:gd name="connsiteY155-7324" fmla="*/ 5900444 h 6858000"/>
              <a:gd name="connsiteX156-7325" fmla="*/ 6108716 w 6128435"/>
              <a:gd name="connsiteY156-7326" fmla="*/ 5915345 h 6858000"/>
              <a:gd name="connsiteX157-7327" fmla="*/ 6109524 w 6128435"/>
              <a:gd name="connsiteY157-7328" fmla="*/ 5917328 h 6858000"/>
              <a:gd name="connsiteX158-7329" fmla="*/ 6102493 w 6128435"/>
              <a:gd name="connsiteY158-7330" fmla="*/ 5928602 h 6858000"/>
              <a:gd name="connsiteX159-7331" fmla="*/ 6056863 w 6128435"/>
              <a:gd name="connsiteY159-7332" fmla="*/ 6000643 h 6858000"/>
              <a:gd name="connsiteX160-7333" fmla="*/ 6045436 w 6128435"/>
              <a:gd name="connsiteY160-7334" fmla="*/ 6124480 h 6858000"/>
              <a:gd name="connsiteX161-7335" fmla="*/ 6030489 w 6128435"/>
              <a:gd name="connsiteY161-7336" fmla="*/ 6317666 h 6858000"/>
              <a:gd name="connsiteX162-7337" fmla="*/ 6007492 w 6128435"/>
              <a:gd name="connsiteY162-7338" fmla="*/ 6440818 h 6858000"/>
              <a:gd name="connsiteX163-7339" fmla="*/ 6009467 w 6128435"/>
              <a:gd name="connsiteY163-7340" fmla="*/ 6487076 h 6858000"/>
              <a:gd name="connsiteX164-7341" fmla="*/ 5995064 w 6128435"/>
              <a:gd name="connsiteY164-7342" fmla="*/ 6540791 h 6858000"/>
              <a:gd name="connsiteX165-7343" fmla="*/ 5996309 w 6128435"/>
              <a:gd name="connsiteY165-7344" fmla="*/ 6543961 h 6858000"/>
              <a:gd name="connsiteX166-7345" fmla="*/ 5996048 w 6128435"/>
              <a:gd name="connsiteY166-7346" fmla="*/ 6555444 h 6858000"/>
              <a:gd name="connsiteX167-7347" fmla="*/ 6002524 w 6128435"/>
              <a:gd name="connsiteY167-7348" fmla="*/ 6560188 h 6858000"/>
              <a:gd name="connsiteX168-7349" fmla="*/ 6006823 w 6128435"/>
              <a:gd name="connsiteY168-7350" fmla="*/ 6578546 h 6858000"/>
              <a:gd name="connsiteX169-7351" fmla="*/ 6004510 w 6128435"/>
              <a:gd name="connsiteY169-7352" fmla="*/ 6599256 h 6858000"/>
              <a:gd name="connsiteX170-7353" fmla="*/ 5986207 w 6128435"/>
              <a:gd name="connsiteY170-7354" fmla="*/ 6695855 h 6858000"/>
              <a:gd name="connsiteX171-7355" fmla="*/ 5979428 w 6128435"/>
              <a:gd name="connsiteY171-7356" fmla="*/ 6754678 h 6858000"/>
              <a:gd name="connsiteX172-7357" fmla="*/ 5983398 w 6128435"/>
              <a:gd name="connsiteY172-7358" fmla="*/ 6778641 h 6858000"/>
              <a:gd name="connsiteX173-7359" fmla="*/ 5984543 w 6128435"/>
              <a:gd name="connsiteY173-7360" fmla="*/ 6811016 h 6858000"/>
              <a:gd name="connsiteX174-7361" fmla="*/ 5981802 w 6128435"/>
              <a:gd name="connsiteY174-7362" fmla="*/ 6838578 h 6858000"/>
              <a:gd name="connsiteX175-7363" fmla="*/ 5979671 w 6128435"/>
              <a:gd name="connsiteY175-7364" fmla="*/ 6858000 h 6858000"/>
              <a:gd name="connsiteX176-7365" fmla="*/ 0 w 6128435"/>
              <a:gd name="connsiteY176-7366" fmla="*/ 6858000 h 6858000"/>
              <a:gd name="connsiteX177-7367" fmla="*/ 0 w 6128435"/>
              <a:gd name="connsiteY177-7368" fmla="*/ 0 h 6858000"/>
              <a:gd name="connsiteX0-7369" fmla="*/ 0 w 6128435"/>
              <a:gd name="connsiteY0-7370" fmla="*/ 0 h 6858000"/>
              <a:gd name="connsiteX1-7371" fmla="*/ 4965888 w 6128435"/>
              <a:gd name="connsiteY1-7372" fmla="*/ 0 h 6858000"/>
              <a:gd name="connsiteX2-7373" fmla="*/ 4967767 w 6128435"/>
              <a:gd name="connsiteY2-7374" fmla="*/ 7930 h 6858000"/>
              <a:gd name="connsiteX3-7375" fmla="*/ 4979444 w 6128435"/>
              <a:gd name="connsiteY3-7376" fmla="*/ 43921 h 6858000"/>
              <a:gd name="connsiteX4-7377" fmla="*/ 5021173 w 6128435"/>
              <a:gd name="connsiteY4-7378" fmla="*/ 123738 h 6858000"/>
              <a:gd name="connsiteX5-7379" fmla="*/ 5075458 w 6128435"/>
              <a:gd name="connsiteY5-7380" fmla="*/ 264355 h 6858000"/>
              <a:gd name="connsiteX6-7381" fmla="*/ 5081175 w 6128435"/>
              <a:gd name="connsiteY6-7382" fmla="*/ 277448 h 6858000"/>
              <a:gd name="connsiteX7-7383" fmla="*/ 5097011 w 6128435"/>
              <a:gd name="connsiteY7-7384" fmla="*/ 355616 h 6858000"/>
              <a:gd name="connsiteX8-7385" fmla="*/ 5130982 w 6128435"/>
              <a:gd name="connsiteY8-7386" fmla="*/ 412030 h 6858000"/>
              <a:gd name="connsiteX9-7387" fmla="*/ 5153000 w 6128435"/>
              <a:gd name="connsiteY9-7388" fmla="*/ 507134 h 6858000"/>
              <a:gd name="connsiteX10-7389" fmla="*/ 5171282 w 6128435"/>
              <a:gd name="connsiteY10-7390" fmla="*/ 602071 h 6858000"/>
              <a:gd name="connsiteX11-7391" fmla="*/ 5176196 w 6128435"/>
              <a:gd name="connsiteY11-7392" fmla="*/ 636822 h 6858000"/>
              <a:gd name="connsiteX12-7393" fmla="*/ 5201957 w 6128435"/>
              <a:gd name="connsiteY12-7394" fmla="*/ 736835 h 6858000"/>
              <a:gd name="connsiteX13-7395" fmla="*/ 5185452 w 6128435"/>
              <a:gd name="connsiteY13-7396" fmla="*/ 745392 h 6858000"/>
              <a:gd name="connsiteX14-7397" fmla="*/ 5189051 w 6128435"/>
              <a:gd name="connsiteY14-7398" fmla="*/ 782518 h 6858000"/>
              <a:gd name="connsiteX15-7399" fmla="*/ 5210428 w 6128435"/>
              <a:gd name="connsiteY15-7400" fmla="*/ 815772 h 6858000"/>
              <a:gd name="connsiteX16-7401" fmla="*/ 5221088 w 6128435"/>
              <a:gd name="connsiteY16-7402" fmla="*/ 860193 h 6858000"/>
              <a:gd name="connsiteX17-7403" fmla="*/ 5227653 w 6128435"/>
              <a:gd name="connsiteY17-7404" fmla="*/ 886709 h 6858000"/>
              <a:gd name="connsiteX18-7405" fmla="*/ 5230806 w 6128435"/>
              <a:gd name="connsiteY18-7406" fmla="*/ 961354 h 6858000"/>
              <a:gd name="connsiteX19-7407" fmla="*/ 5201018 w 6128435"/>
              <a:gd name="connsiteY19-7408" fmla="*/ 1095027 h 6858000"/>
              <a:gd name="connsiteX20-7409" fmla="*/ 5202153 w 6128435"/>
              <a:gd name="connsiteY20-7410" fmla="*/ 1133224 h 6858000"/>
              <a:gd name="connsiteX21-7411" fmla="*/ 5207370 w 6128435"/>
              <a:gd name="connsiteY21-7412" fmla="*/ 1138097 h 6858000"/>
              <a:gd name="connsiteX22-7413" fmla="*/ 5189234 w 6128435"/>
              <a:gd name="connsiteY22-7414" fmla="*/ 1193495 h 6858000"/>
              <a:gd name="connsiteX23-7415" fmla="*/ 5202769 w 6128435"/>
              <a:gd name="connsiteY23-7416" fmla="*/ 1269450 h 6858000"/>
              <a:gd name="connsiteX24-7417" fmla="*/ 5225968 w 6128435"/>
              <a:gd name="connsiteY24-7418" fmla="*/ 1357994 h 6858000"/>
              <a:gd name="connsiteX25-7419" fmla="*/ 5233819 w 6128435"/>
              <a:gd name="connsiteY25-7420" fmla="*/ 1380922 h 6858000"/>
              <a:gd name="connsiteX26-7421" fmla="*/ 5237226 w 6128435"/>
              <a:gd name="connsiteY26-7422" fmla="*/ 1441327 h 6858000"/>
              <a:gd name="connsiteX27-7423" fmla="*/ 5244434 w 6128435"/>
              <a:gd name="connsiteY27-7424" fmla="*/ 1580810 h 6858000"/>
              <a:gd name="connsiteX28-7425" fmla="*/ 5251453 w 6128435"/>
              <a:gd name="connsiteY28-7426" fmla="*/ 1583934 h 6858000"/>
              <a:gd name="connsiteX29-7427" fmla="*/ 5253136 w 6128435"/>
              <a:gd name="connsiteY29-7428" fmla="*/ 1595457 h 6858000"/>
              <a:gd name="connsiteX30-7429" fmla="*/ 5254863 w 6128435"/>
              <a:gd name="connsiteY30-7430" fmla="*/ 1598311 h 6858000"/>
              <a:gd name="connsiteX31-7431" fmla="*/ 5263491 w 6128435"/>
              <a:gd name="connsiteY31-7432" fmla="*/ 1642938 h 6858000"/>
              <a:gd name="connsiteX32-7433" fmla="*/ 5261314 w 6128435"/>
              <a:gd name="connsiteY32-7434" fmla="*/ 1689177 h 6858000"/>
              <a:gd name="connsiteX33-7435" fmla="*/ 5259788 w 6128435"/>
              <a:gd name="connsiteY33-7436" fmla="*/ 1768516 h 6858000"/>
              <a:gd name="connsiteX34-7437" fmla="*/ 5272526 w 6128435"/>
              <a:gd name="connsiteY34-7438" fmla="*/ 1936940 h 6858000"/>
              <a:gd name="connsiteX35-7439" fmla="*/ 5252592 w 6128435"/>
              <a:gd name="connsiteY35-7440" fmla="*/ 2092210 h 6858000"/>
              <a:gd name="connsiteX36-7441" fmla="*/ 5264303 w 6128435"/>
              <a:gd name="connsiteY36-7442" fmla="*/ 2225157 h 6858000"/>
              <a:gd name="connsiteX37-7443" fmla="*/ 5254949 w 6128435"/>
              <a:gd name="connsiteY37-7444" fmla="*/ 2236160 h 6858000"/>
              <a:gd name="connsiteX38-7445" fmla="*/ 5250104 w 6128435"/>
              <a:gd name="connsiteY38-7446" fmla="*/ 2249166 h 6858000"/>
              <a:gd name="connsiteX39-7447" fmla="*/ 5251214 w 6128435"/>
              <a:gd name="connsiteY39-7448" fmla="*/ 2250944 h 6858000"/>
              <a:gd name="connsiteX40-7449" fmla="*/ 5250644 w 6128435"/>
              <a:gd name="connsiteY40-7450" fmla="*/ 2266619 h 6858000"/>
              <a:gd name="connsiteX41-7451" fmla="*/ 5247111 w 6128435"/>
              <a:gd name="connsiteY41-7452" fmla="*/ 2269679 h 6858000"/>
              <a:gd name="connsiteX42-7453" fmla="*/ 5245653 w 6128435"/>
              <a:gd name="connsiteY42-7454" fmla="*/ 2280317 h 6858000"/>
              <a:gd name="connsiteX43-7455" fmla="*/ 5239901 w 6128435"/>
              <a:gd name="connsiteY43-7456" fmla="*/ 2300961 h 6858000"/>
              <a:gd name="connsiteX44-7457" fmla="*/ 5298758 w 6128435"/>
              <a:gd name="connsiteY44-7458" fmla="*/ 2375971 h 6858000"/>
              <a:gd name="connsiteX45-7459" fmla="*/ 5271650 w 6128435"/>
              <a:gd name="connsiteY45-7460" fmla="*/ 2440467 h 6858000"/>
              <a:gd name="connsiteX46-7461" fmla="*/ 5271438 w 6128435"/>
              <a:gd name="connsiteY46-7462" fmla="*/ 2447186 h 6858000"/>
              <a:gd name="connsiteX47-7463" fmla="*/ 5271722 w 6128435"/>
              <a:gd name="connsiteY47-7464" fmla="*/ 2447359 h 6858000"/>
              <a:gd name="connsiteX48-7465" fmla="*/ 5272069 w 6128435"/>
              <a:gd name="connsiteY48-7466" fmla="*/ 2454523 h 6858000"/>
              <a:gd name="connsiteX49-7467" fmla="*/ 5271049 w 6128435"/>
              <a:gd name="connsiteY49-7468" fmla="*/ 2459442 h 6858000"/>
              <a:gd name="connsiteX50-7469" fmla="*/ 5307538 w 6128435"/>
              <a:gd name="connsiteY50-7470" fmla="*/ 2514685 h 6858000"/>
              <a:gd name="connsiteX51-7471" fmla="*/ 5337604 w 6128435"/>
              <a:gd name="connsiteY51-7472" fmla="*/ 2597632 h 6858000"/>
              <a:gd name="connsiteX52-7473" fmla="*/ 5407503 w 6128435"/>
              <a:gd name="connsiteY52-7474" fmla="*/ 2786290 h 6858000"/>
              <a:gd name="connsiteX53-7475" fmla="*/ 5407356 w 6128435"/>
              <a:gd name="connsiteY53-7476" fmla="*/ 2787545 h 6858000"/>
              <a:gd name="connsiteX54-7477" fmla="*/ 5411130 w 6128435"/>
              <a:gd name="connsiteY54-7478" fmla="*/ 2788640 h 6858000"/>
              <a:gd name="connsiteX55-7479" fmla="*/ 5416439 w 6128435"/>
              <a:gd name="connsiteY55-7480" fmla="*/ 2805666 h 6858000"/>
              <a:gd name="connsiteX56-7481" fmla="*/ 5416589 w 6128435"/>
              <a:gd name="connsiteY56-7482" fmla="*/ 2810822 h 6858000"/>
              <a:gd name="connsiteX57-7483" fmla="*/ 5418542 w 6128435"/>
              <a:gd name="connsiteY57-7484" fmla="*/ 2817745 h 6858000"/>
              <a:gd name="connsiteX58-7485" fmla="*/ 5418847 w 6128435"/>
              <a:gd name="connsiteY58-7486" fmla="*/ 2817825 h 6858000"/>
              <a:gd name="connsiteX59-7487" fmla="*/ 5423364 w 6128435"/>
              <a:gd name="connsiteY59-7488" fmla="*/ 2858292 h 6858000"/>
              <a:gd name="connsiteX60-7489" fmla="*/ 5479298 w 6128435"/>
              <a:gd name="connsiteY60-7490" fmla="*/ 2947791 h 6858000"/>
              <a:gd name="connsiteX61-7491" fmla="*/ 5481770 w 6128435"/>
              <a:gd name="connsiteY61-7492" fmla="*/ 2951352 h 6858000"/>
              <a:gd name="connsiteX62-7493" fmla="*/ 5481013 w 6128435"/>
              <a:gd name="connsiteY62-7494" fmla="*/ 2973461 h 6858000"/>
              <a:gd name="connsiteX63-7495" fmla="*/ 5482045 w 6128435"/>
              <a:gd name="connsiteY63-7496" fmla="*/ 2984371 h 6858000"/>
              <a:gd name="connsiteX64-7497" fmla="*/ 5479405 w 6128435"/>
              <a:gd name="connsiteY64-7498" fmla="*/ 2988507 h 6858000"/>
              <a:gd name="connsiteX65-7499" fmla="*/ 5482415 w 6128435"/>
              <a:gd name="connsiteY65-7500" fmla="*/ 3004079 h 6858000"/>
              <a:gd name="connsiteX66-7501" fmla="*/ 5483865 w 6128435"/>
              <a:gd name="connsiteY66-7502" fmla="*/ 3005467 h 6858000"/>
              <a:gd name="connsiteX67-7503" fmla="*/ 5482236 w 6128435"/>
              <a:gd name="connsiteY67-7504" fmla="*/ 3019791 h 6858000"/>
              <a:gd name="connsiteX68-7505" fmla="*/ 5475895 w 6128435"/>
              <a:gd name="connsiteY68-7506" fmla="*/ 3033578 h 6858000"/>
              <a:gd name="connsiteX69-7507" fmla="*/ 5477595 w 6128435"/>
              <a:gd name="connsiteY69-7508" fmla="*/ 3250534 h 6858000"/>
              <a:gd name="connsiteX70-7509" fmla="*/ 5532836 w 6128435"/>
              <a:gd name="connsiteY70-7510" fmla="*/ 3353840 h 6858000"/>
              <a:gd name="connsiteX71-7511" fmla="*/ 5561229 w 6128435"/>
              <a:gd name="connsiteY71-7512" fmla="*/ 3395784 h 6858000"/>
              <a:gd name="connsiteX72-7513" fmla="*/ 5589758 w 6128435"/>
              <a:gd name="connsiteY72-7514" fmla="*/ 3506453 h 6858000"/>
              <a:gd name="connsiteX73-7515" fmla="*/ 5596144 w 6128435"/>
              <a:gd name="connsiteY73-7516" fmla="*/ 3534624 h 6858000"/>
              <a:gd name="connsiteX74-7517" fmla="*/ 5597750 w 6128435"/>
              <a:gd name="connsiteY74-7518" fmla="*/ 3534129 h 6858000"/>
              <a:gd name="connsiteX75-7519" fmla="*/ 5599700 w 6128435"/>
              <a:gd name="connsiteY75-7520" fmla="*/ 3547221 h 6858000"/>
              <a:gd name="connsiteX76-7521" fmla="*/ 5615031 w 6128435"/>
              <a:gd name="connsiteY76-7522" fmla="*/ 3557482 h 6858000"/>
              <a:gd name="connsiteX77-7523" fmla="*/ 5618377 w 6128435"/>
              <a:gd name="connsiteY77-7524" fmla="*/ 3588431 h 6858000"/>
              <a:gd name="connsiteX78-7525" fmla="*/ 5612155 w 6128435"/>
              <a:gd name="connsiteY78-7526" fmla="*/ 3589869 h 6858000"/>
              <a:gd name="connsiteX79-7527" fmla="*/ 5620843 w 6128435"/>
              <a:gd name="connsiteY79-7528" fmla="*/ 3606745 h 6858000"/>
              <a:gd name="connsiteX80-7529" fmla="*/ 5655472 w 6128435"/>
              <a:gd name="connsiteY80-7530" fmla="*/ 3678877 h 6858000"/>
              <a:gd name="connsiteX81-7531" fmla="*/ 5680448 w 6128435"/>
              <a:gd name="connsiteY81-7532" fmla="*/ 3717760 h 6858000"/>
              <a:gd name="connsiteX82-7533" fmla="*/ 5683015 w 6128435"/>
              <a:gd name="connsiteY82-7534" fmla="*/ 3762025 h 6858000"/>
              <a:gd name="connsiteX83-7535" fmla="*/ 5696643 w 6128435"/>
              <a:gd name="connsiteY83-7536" fmla="*/ 3773888 h 6858000"/>
              <a:gd name="connsiteX84-7537" fmla="*/ 5699203 w 6128435"/>
              <a:gd name="connsiteY84-7538" fmla="*/ 3775823 h 6858000"/>
              <a:gd name="connsiteX85-7539" fmla="*/ 5704824 w 6128435"/>
              <a:gd name="connsiteY85-7540" fmla="*/ 3785966 h 6858000"/>
              <a:gd name="connsiteX86-7541" fmla="*/ 5712204 w 6128435"/>
              <a:gd name="connsiteY86-7542" fmla="*/ 3785830 h 6858000"/>
              <a:gd name="connsiteX87-7543" fmla="*/ 5724816 w 6128435"/>
              <a:gd name="connsiteY87-7544" fmla="*/ 3798949 h 6858000"/>
              <a:gd name="connsiteX88-7545" fmla="*/ 5733539 w 6128435"/>
              <a:gd name="connsiteY88-7546" fmla="*/ 3818457 h 6858000"/>
              <a:gd name="connsiteX89-7547" fmla="*/ 5768491 w 6128435"/>
              <a:gd name="connsiteY89-7548" fmla="*/ 3914399 h 6858000"/>
              <a:gd name="connsiteX90-7549" fmla="*/ 5793123 w 6128435"/>
              <a:gd name="connsiteY90-7550" fmla="*/ 3969952 h 6858000"/>
              <a:gd name="connsiteX91-7551" fmla="*/ 5808321 w 6128435"/>
              <a:gd name="connsiteY91-7552" fmla="*/ 3988153 h 6858000"/>
              <a:gd name="connsiteX92-7553" fmla="*/ 5825621 w 6128435"/>
              <a:gd name="connsiteY92-7554" fmla="*/ 4015525 h 6858000"/>
              <a:gd name="connsiteX93-7555" fmla="*/ 5860672 w 6128435"/>
              <a:gd name="connsiteY93-7556" fmla="*/ 4061579 h 6858000"/>
              <a:gd name="connsiteX94-7557" fmla="*/ 5872173 w 6128435"/>
              <a:gd name="connsiteY94-7558" fmla="*/ 4088497 h 6858000"/>
              <a:gd name="connsiteX95-7559" fmla="*/ 5883705 w 6128435"/>
              <a:gd name="connsiteY95-7560" fmla="*/ 4101899 h 6858000"/>
              <a:gd name="connsiteX96-7561" fmla="*/ 5885314 w 6128435"/>
              <a:gd name="connsiteY96-7562" fmla="*/ 4108387 h 6858000"/>
              <a:gd name="connsiteX97-7563" fmla="*/ 5894095 w 6128435"/>
              <a:gd name="connsiteY97-7564" fmla="*/ 4128857 h 6858000"/>
              <a:gd name="connsiteX98-7565" fmla="*/ 5898339 w 6128435"/>
              <a:gd name="connsiteY98-7566" fmla="*/ 4140800 h 6858000"/>
              <a:gd name="connsiteX99-7567" fmla="*/ 5899734 w 6128435"/>
              <a:gd name="connsiteY99-7568" fmla="*/ 4145632 h 6858000"/>
              <a:gd name="connsiteX100-7569" fmla="*/ 5897098 w 6128435"/>
              <a:gd name="connsiteY100-7570" fmla="*/ 4157819 h 6858000"/>
              <a:gd name="connsiteX101-7571" fmla="*/ 5903513 w 6128435"/>
              <a:gd name="connsiteY101-7572" fmla="*/ 4187661 h 6858000"/>
              <a:gd name="connsiteX102-7573" fmla="*/ 5917114 w 6128435"/>
              <a:gd name="connsiteY102-7574" fmla="*/ 4213096 h 6858000"/>
              <a:gd name="connsiteX103-7575" fmla="*/ 5921153 w 6128435"/>
              <a:gd name="connsiteY103-7576" fmla="*/ 4236222 h 6858000"/>
              <a:gd name="connsiteX104-7577" fmla="*/ 5924233 w 6128435"/>
              <a:gd name="connsiteY104-7578" fmla="*/ 4242060 h 6858000"/>
              <a:gd name="connsiteX105-7579" fmla="*/ 5928910 w 6128435"/>
              <a:gd name="connsiteY105-7580" fmla="*/ 4300973 h 6858000"/>
              <a:gd name="connsiteX106-7581" fmla="*/ 5939320 w 6128435"/>
              <a:gd name="connsiteY106-7582" fmla="*/ 4340435 h 6858000"/>
              <a:gd name="connsiteX107-7583" fmla="*/ 5946705 w 6128435"/>
              <a:gd name="connsiteY107-7584" fmla="*/ 4428051 h 6858000"/>
              <a:gd name="connsiteX108-7585" fmla="*/ 5949261 w 6128435"/>
              <a:gd name="connsiteY108-7586" fmla="*/ 4449185 h 6858000"/>
              <a:gd name="connsiteX109-7587" fmla="*/ 5957504 w 6128435"/>
              <a:gd name="connsiteY109-7588" fmla="*/ 4465911 h 6858000"/>
              <a:gd name="connsiteX110-7589" fmla="*/ 5964689 w 6128435"/>
              <a:gd name="connsiteY110-7590" fmla="*/ 4468532 h 6858000"/>
              <a:gd name="connsiteX111-7591" fmla="*/ 5967062 w 6128435"/>
              <a:gd name="connsiteY111-7592" fmla="*/ 4479923 h 6858000"/>
              <a:gd name="connsiteX112-7593" fmla="*/ 5968960 w 6128435"/>
              <a:gd name="connsiteY112-7594" fmla="*/ 4482655 h 6858000"/>
              <a:gd name="connsiteX113-7595" fmla="*/ 5978567 w 6128435"/>
              <a:gd name="connsiteY113-7596" fmla="*/ 4498605 h 6858000"/>
              <a:gd name="connsiteX114-7597" fmla="*/ 5980106 w 6128435"/>
              <a:gd name="connsiteY114-7598" fmla="*/ 4585087 h 6858000"/>
              <a:gd name="connsiteX115-7599" fmla="*/ 5998138 w 6128435"/>
              <a:gd name="connsiteY115-7600" fmla="*/ 4697518 h 6858000"/>
              <a:gd name="connsiteX116-7601" fmla="*/ 6013516 w 6128435"/>
              <a:gd name="connsiteY116-7602" fmla="*/ 4786619 h 6858000"/>
              <a:gd name="connsiteX117-7603" fmla="*/ 6025404 w 6128435"/>
              <a:gd name="connsiteY117-7604" fmla="*/ 4858148 h 6858000"/>
              <a:gd name="connsiteX118-7605" fmla="*/ 6007749 w 6128435"/>
              <a:gd name="connsiteY118-7606" fmla="*/ 4964715 h 6858000"/>
              <a:gd name="connsiteX119-7607" fmla="*/ 6005269 w 6128435"/>
              <a:gd name="connsiteY119-7608" fmla="*/ 5150567 h 6858000"/>
              <a:gd name="connsiteX120-7609" fmla="*/ 6001127 w 6128435"/>
              <a:gd name="connsiteY120-7610" fmla="*/ 5164609 h 6858000"/>
              <a:gd name="connsiteX121-7611" fmla="*/ 5996647 w 6128435"/>
              <a:gd name="connsiteY121-7612" fmla="*/ 5185640 h 6858000"/>
              <a:gd name="connsiteX122-7613" fmla="*/ 5998514 w 6128435"/>
              <a:gd name="connsiteY122-7614" fmla="*/ 5189673 h 6858000"/>
              <a:gd name="connsiteX123-7615" fmla="*/ 5995970 w 6128435"/>
              <a:gd name="connsiteY123-7616" fmla="*/ 5221547 h 6858000"/>
              <a:gd name="connsiteX124-7617" fmla="*/ 5997218 w 6128435"/>
              <a:gd name="connsiteY124-7618" fmla="*/ 5222031 h 6858000"/>
              <a:gd name="connsiteX125-7619" fmla="*/ 6002116 w 6128435"/>
              <a:gd name="connsiteY125-7620" fmla="*/ 5231223 h 6858000"/>
              <a:gd name="connsiteX126-7621" fmla="*/ 6008541 w 6128435"/>
              <a:gd name="connsiteY126-7622" fmla="*/ 5248680 h 6858000"/>
              <a:gd name="connsiteX127-7623" fmla="*/ 6039260 w 6128435"/>
              <a:gd name="connsiteY127-7624" fmla="*/ 5289518 h 6858000"/>
              <a:gd name="connsiteX128-7625" fmla="*/ 6036748 w 6128435"/>
              <a:gd name="connsiteY128-7626" fmla="*/ 5322752 h 6858000"/>
              <a:gd name="connsiteX129-7627" fmla="*/ 6036943 w 6128435"/>
              <a:gd name="connsiteY129-7628" fmla="*/ 5329480 h 6858000"/>
              <a:gd name="connsiteX130-7629" fmla="*/ 6037236 w 6128435"/>
              <a:gd name="connsiteY130-7630" fmla="*/ 5329634 h 6858000"/>
              <a:gd name="connsiteX131-7631" fmla="*/ 6038019 w 6128435"/>
              <a:gd name="connsiteY131-7632" fmla="*/ 5336764 h 6858000"/>
              <a:gd name="connsiteX132-7633" fmla="*/ 6037298 w 6128435"/>
              <a:gd name="connsiteY132-7634" fmla="*/ 5341753 h 6858000"/>
              <a:gd name="connsiteX133-7635" fmla="*/ 6037677 w 6128435"/>
              <a:gd name="connsiteY133-7636" fmla="*/ 5354807 h 6858000"/>
              <a:gd name="connsiteX134-7637" fmla="*/ 6039728 w 6128435"/>
              <a:gd name="connsiteY134-7638" fmla="*/ 5359416 h 6858000"/>
              <a:gd name="connsiteX135-7639" fmla="*/ 6043311 w 6128435"/>
              <a:gd name="connsiteY135-7640" fmla="*/ 5361407 h 6858000"/>
              <a:gd name="connsiteX136-7641" fmla="*/ 6042954 w 6128435"/>
              <a:gd name="connsiteY136-7642" fmla="*/ 5362576 h 6858000"/>
              <a:gd name="connsiteX137-7643" fmla="*/ 6053435 w 6128435"/>
              <a:gd name="connsiteY137-7644" fmla="*/ 5387547 h 6858000"/>
              <a:gd name="connsiteX138-7645" fmla="*/ 6065933 w 6128435"/>
              <a:gd name="connsiteY138-7646" fmla="*/ 5443002 h 6858000"/>
              <a:gd name="connsiteX139-7647" fmla="*/ 6068640 w 6128435"/>
              <a:gd name="connsiteY139-7648" fmla="*/ 5474503 h 6858000"/>
              <a:gd name="connsiteX140-7649" fmla="*/ 6080922 w 6128435"/>
              <a:gd name="connsiteY140-7650" fmla="*/ 5561070 h 6858000"/>
              <a:gd name="connsiteX141-7651" fmla="*/ 6096949 w 6128435"/>
              <a:gd name="connsiteY141-7652" fmla="*/ 5648179 h 6858000"/>
              <a:gd name="connsiteX142-7653" fmla="*/ 6125703 w 6128435"/>
              <a:gd name="connsiteY142-7654" fmla="*/ 5692894 h 6858000"/>
              <a:gd name="connsiteX143-7655" fmla="*/ 6126670 w 6128435"/>
              <a:gd name="connsiteY143-7656" fmla="*/ 5697882 h 6858000"/>
              <a:gd name="connsiteX144-7657" fmla="*/ 6124061 w 6128435"/>
              <a:gd name="connsiteY144-7658" fmla="*/ 5710294 h 6858000"/>
              <a:gd name="connsiteX145-7659" fmla="*/ 6122213 w 6128435"/>
              <a:gd name="connsiteY145-7660" fmla="*/ 5714762 h 6858000"/>
              <a:gd name="connsiteX146-7661" fmla="*/ 6121353 w 6128435"/>
              <a:gd name="connsiteY146-7662" fmla="*/ 5721725 h 6858000"/>
              <a:gd name="connsiteX147-7663" fmla="*/ 6121607 w 6128435"/>
              <a:gd name="connsiteY147-7664" fmla="*/ 5721959 h 6858000"/>
              <a:gd name="connsiteX148-7665" fmla="*/ 6120262 w 6128435"/>
              <a:gd name="connsiteY148-7666" fmla="*/ 5728358 h 6858000"/>
              <a:gd name="connsiteX149-7667" fmla="*/ 6110194 w 6128435"/>
              <a:gd name="connsiteY149-7668" fmla="*/ 5758853 h 6858000"/>
              <a:gd name="connsiteX150-7669" fmla="*/ 6127519 w 6128435"/>
              <a:gd name="connsiteY150-7670" fmla="*/ 5865775 h 6858000"/>
              <a:gd name="connsiteX151-7671" fmla="*/ 6128435 w 6128435"/>
              <a:gd name="connsiteY151-7672" fmla="*/ 5870164 h 6858000"/>
              <a:gd name="connsiteX152-7673" fmla="*/ 6119217 w 6128435"/>
              <a:gd name="connsiteY152-7674" fmla="*/ 5888542 h 6858000"/>
              <a:gd name="connsiteX153-7675" fmla="*/ 6115966 w 6128435"/>
              <a:gd name="connsiteY153-7676" fmla="*/ 5898387 h 6858000"/>
              <a:gd name="connsiteX154-7677" fmla="*/ 6111924 w 6128435"/>
              <a:gd name="connsiteY154-7678" fmla="*/ 5900444 h 6858000"/>
              <a:gd name="connsiteX155-7679" fmla="*/ 6108716 w 6128435"/>
              <a:gd name="connsiteY155-7680" fmla="*/ 5915345 h 6858000"/>
              <a:gd name="connsiteX156-7681" fmla="*/ 6109524 w 6128435"/>
              <a:gd name="connsiteY156-7682" fmla="*/ 5917328 h 6858000"/>
              <a:gd name="connsiteX157-7683" fmla="*/ 6102493 w 6128435"/>
              <a:gd name="connsiteY157-7684" fmla="*/ 5928602 h 6858000"/>
              <a:gd name="connsiteX158-7685" fmla="*/ 6056863 w 6128435"/>
              <a:gd name="connsiteY158-7686" fmla="*/ 6000643 h 6858000"/>
              <a:gd name="connsiteX159-7687" fmla="*/ 6045436 w 6128435"/>
              <a:gd name="connsiteY159-7688" fmla="*/ 6124480 h 6858000"/>
              <a:gd name="connsiteX160-7689" fmla="*/ 6030489 w 6128435"/>
              <a:gd name="connsiteY160-7690" fmla="*/ 6317666 h 6858000"/>
              <a:gd name="connsiteX161-7691" fmla="*/ 6007492 w 6128435"/>
              <a:gd name="connsiteY161-7692" fmla="*/ 6440818 h 6858000"/>
              <a:gd name="connsiteX162-7693" fmla="*/ 6009467 w 6128435"/>
              <a:gd name="connsiteY162-7694" fmla="*/ 6487076 h 6858000"/>
              <a:gd name="connsiteX163-7695" fmla="*/ 5995064 w 6128435"/>
              <a:gd name="connsiteY163-7696" fmla="*/ 6540791 h 6858000"/>
              <a:gd name="connsiteX164-7697" fmla="*/ 5996309 w 6128435"/>
              <a:gd name="connsiteY164-7698" fmla="*/ 6543961 h 6858000"/>
              <a:gd name="connsiteX165-7699" fmla="*/ 5996048 w 6128435"/>
              <a:gd name="connsiteY165-7700" fmla="*/ 6555444 h 6858000"/>
              <a:gd name="connsiteX166-7701" fmla="*/ 6002524 w 6128435"/>
              <a:gd name="connsiteY166-7702" fmla="*/ 6560188 h 6858000"/>
              <a:gd name="connsiteX167-7703" fmla="*/ 6006823 w 6128435"/>
              <a:gd name="connsiteY167-7704" fmla="*/ 6578546 h 6858000"/>
              <a:gd name="connsiteX168-7705" fmla="*/ 6004510 w 6128435"/>
              <a:gd name="connsiteY168-7706" fmla="*/ 6599256 h 6858000"/>
              <a:gd name="connsiteX169-7707" fmla="*/ 5986207 w 6128435"/>
              <a:gd name="connsiteY169-7708" fmla="*/ 6695855 h 6858000"/>
              <a:gd name="connsiteX170-7709" fmla="*/ 5979428 w 6128435"/>
              <a:gd name="connsiteY170-7710" fmla="*/ 6754678 h 6858000"/>
              <a:gd name="connsiteX171-7711" fmla="*/ 5983398 w 6128435"/>
              <a:gd name="connsiteY171-7712" fmla="*/ 6778641 h 6858000"/>
              <a:gd name="connsiteX172-7713" fmla="*/ 5984543 w 6128435"/>
              <a:gd name="connsiteY172-7714" fmla="*/ 6811016 h 6858000"/>
              <a:gd name="connsiteX173-7715" fmla="*/ 5981802 w 6128435"/>
              <a:gd name="connsiteY173-7716" fmla="*/ 6838578 h 6858000"/>
              <a:gd name="connsiteX174-7717" fmla="*/ 5979671 w 6128435"/>
              <a:gd name="connsiteY174-7718" fmla="*/ 6858000 h 6858000"/>
              <a:gd name="connsiteX175-7719" fmla="*/ 0 w 6128435"/>
              <a:gd name="connsiteY175-7720" fmla="*/ 6858000 h 6858000"/>
              <a:gd name="connsiteX176-7721" fmla="*/ 0 w 6128435"/>
              <a:gd name="connsiteY176-7722" fmla="*/ 0 h 6858000"/>
              <a:gd name="connsiteX0-7723" fmla="*/ 0 w 6128435"/>
              <a:gd name="connsiteY0-7724" fmla="*/ 0 h 6858000"/>
              <a:gd name="connsiteX1-7725" fmla="*/ 4965888 w 6128435"/>
              <a:gd name="connsiteY1-7726" fmla="*/ 0 h 6858000"/>
              <a:gd name="connsiteX2-7727" fmla="*/ 4967767 w 6128435"/>
              <a:gd name="connsiteY2-7728" fmla="*/ 7930 h 6858000"/>
              <a:gd name="connsiteX3-7729" fmla="*/ 4979444 w 6128435"/>
              <a:gd name="connsiteY3-7730" fmla="*/ 43921 h 6858000"/>
              <a:gd name="connsiteX4-7731" fmla="*/ 5021173 w 6128435"/>
              <a:gd name="connsiteY4-7732" fmla="*/ 123738 h 6858000"/>
              <a:gd name="connsiteX5-7733" fmla="*/ 5075458 w 6128435"/>
              <a:gd name="connsiteY5-7734" fmla="*/ 264355 h 6858000"/>
              <a:gd name="connsiteX6-7735" fmla="*/ 5081175 w 6128435"/>
              <a:gd name="connsiteY6-7736" fmla="*/ 277448 h 6858000"/>
              <a:gd name="connsiteX7-7737" fmla="*/ 5097011 w 6128435"/>
              <a:gd name="connsiteY7-7738" fmla="*/ 355616 h 6858000"/>
              <a:gd name="connsiteX8-7739" fmla="*/ 5130982 w 6128435"/>
              <a:gd name="connsiteY8-7740" fmla="*/ 412030 h 6858000"/>
              <a:gd name="connsiteX9-7741" fmla="*/ 5153000 w 6128435"/>
              <a:gd name="connsiteY9-7742" fmla="*/ 507134 h 6858000"/>
              <a:gd name="connsiteX10-7743" fmla="*/ 5171282 w 6128435"/>
              <a:gd name="connsiteY10-7744" fmla="*/ 602071 h 6858000"/>
              <a:gd name="connsiteX11-7745" fmla="*/ 5176196 w 6128435"/>
              <a:gd name="connsiteY11-7746" fmla="*/ 636822 h 6858000"/>
              <a:gd name="connsiteX12-7747" fmla="*/ 5201957 w 6128435"/>
              <a:gd name="connsiteY12-7748" fmla="*/ 736835 h 6858000"/>
              <a:gd name="connsiteX13-7749" fmla="*/ 5185452 w 6128435"/>
              <a:gd name="connsiteY13-7750" fmla="*/ 745392 h 6858000"/>
              <a:gd name="connsiteX14-7751" fmla="*/ 5189051 w 6128435"/>
              <a:gd name="connsiteY14-7752" fmla="*/ 782518 h 6858000"/>
              <a:gd name="connsiteX15-7753" fmla="*/ 5210428 w 6128435"/>
              <a:gd name="connsiteY15-7754" fmla="*/ 815772 h 6858000"/>
              <a:gd name="connsiteX16-7755" fmla="*/ 5221088 w 6128435"/>
              <a:gd name="connsiteY16-7756" fmla="*/ 860193 h 6858000"/>
              <a:gd name="connsiteX17-7757" fmla="*/ 5227653 w 6128435"/>
              <a:gd name="connsiteY17-7758" fmla="*/ 886709 h 6858000"/>
              <a:gd name="connsiteX18-7759" fmla="*/ 5230806 w 6128435"/>
              <a:gd name="connsiteY18-7760" fmla="*/ 961354 h 6858000"/>
              <a:gd name="connsiteX19-7761" fmla="*/ 5201018 w 6128435"/>
              <a:gd name="connsiteY19-7762" fmla="*/ 1095027 h 6858000"/>
              <a:gd name="connsiteX20-7763" fmla="*/ 5202153 w 6128435"/>
              <a:gd name="connsiteY20-7764" fmla="*/ 1133224 h 6858000"/>
              <a:gd name="connsiteX21-7765" fmla="*/ 5207370 w 6128435"/>
              <a:gd name="connsiteY21-7766" fmla="*/ 1138097 h 6858000"/>
              <a:gd name="connsiteX22-7767" fmla="*/ 5189234 w 6128435"/>
              <a:gd name="connsiteY22-7768" fmla="*/ 1193495 h 6858000"/>
              <a:gd name="connsiteX23-7769" fmla="*/ 5202769 w 6128435"/>
              <a:gd name="connsiteY23-7770" fmla="*/ 1269450 h 6858000"/>
              <a:gd name="connsiteX24-7771" fmla="*/ 5225968 w 6128435"/>
              <a:gd name="connsiteY24-7772" fmla="*/ 1357994 h 6858000"/>
              <a:gd name="connsiteX25-7773" fmla="*/ 5233819 w 6128435"/>
              <a:gd name="connsiteY25-7774" fmla="*/ 1380922 h 6858000"/>
              <a:gd name="connsiteX26-7775" fmla="*/ 5237226 w 6128435"/>
              <a:gd name="connsiteY26-7776" fmla="*/ 1441327 h 6858000"/>
              <a:gd name="connsiteX27-7777" fmla="*/ 5244434 w 6128435"/>
              <a:gd name="connsiteY27-7778" fmla="*/ 1580810 h 6858000"/>
              <a:gd name="connsiteX28-7779" fmla="*/ 5251453 w 6128435"/>
              <a:gd name="connsiteY28-7780" fmla="*/ 1583934 h 6858000"/>
              <a:gd name="connsiteX29-7781" fmla="*/ 5253136 w 6128435"/>
              <a:gd name="connsiteY29-7782" fmla="*/ 1595457 h 6858000"/>
              <a:gd name="connsiteX30-7783" fmla="*/ 5254863 w 6128435"/>
              <a:gd name="connsiteY30-7784" fmla="*/ 1598311 h 6858000"/>
              <a:gd name="connsiteX31-7785" fmla="*/ 5263491 w 6128435"/>
              <a:gd name="connsiteY31-7786" fmla="*/ 1642938 h 6858000"/>
              <a:gd name="connsiteX32-7787" fmla="*/ 5261314 w 6128435"/>
              <a:gd name="connsiteY32-7788" fmla="*/ 1689177 h 6858000"/>
              <a:gd name="connsiteX33-7789" fmla="*/ 5259788 w 6128435"/>
              <a:gd name="connsiteY33-7790" fmla="*/ 1768516 h 6858000"/>
              <a:gd name="connsiteX34-7791" fmla="*/ 5272526 w 6128435"/>
              <a:gd name="connsiteY34-7792" fmla="*/ 1936940 h 6858000"/>
              <a:gd name="connsiteX35-7793" fmla="*/ 5252592 w 6128435"/>
              <a:gd name="connsiteY35-7794" fmla="*/ 2092210 h 6858000"/>
              <a:gd name="connsiteX36-7795" fmla="*/ 5264303 w 6128435"/>
              <a:gd name="connsiteY36-7796" fmla="*/ 2225157 h 6858000"/>
              <a:gd name="connsiteX37-7797" fmla="*/ 5254949 w 6128435"/>
              <a:gd name="connsiteY37-7798" fmla="*/ 2236160 h 6858000"/>
              <a:gd name="connsiteX38-7799" fmla="*/ 5250104 w 6128435"/>
              <a:gd name="connsiteY38-7800" fmla="*/ 2249166 h 6858000"/>
              <a:gd name="connsiteX39-7801" fmla="*/ 5251214 w 6128435"/>
              <a:gd name="connsiteY39-7802" fmla="*/ 2250944 h 6858000"/>
              <a:gd name="connsiteX40-7803" fmla="*/ 5250644 w 6128435"/>
              <a:gd name="connsiteY40-7804" fmla="*/ 2266619 h 6858000"/>
              <a:gd name="connsiteX41-7805" fmla="*/ 5247111 w 6128435"/>
              <a:gd name="connsiteY41-7806" fmla="*/ 2269679 h 6858000"/>
              <a:gd name="connsiteX42-7807" fmla="*/ 5245653 w 6128435"/>
              <a:gd name="connsiteY42-7808" fmla="*/ 2280317 h 6858000"/>
              <a:gd name="connsiteX43-7809" fmla="*/ 5239901 w 6128435"/>
              <a:gd name="connsiteY43-7810" fmla="*/ 2300961 h 6858000"/>
              <a:gd name="connsiteX44-7811" fmla="*/ 5271650 w 6128435"/>
              <a:gd name="connsiteY44-7812" fmla="*/ 2440467 h 6858000"/>
              <a:gd name="connsiteX45-7813" fmla="*/ 5271438 w 6128435"/>
              <a:gd name="connsiteY45-7814" fmla="*/ 2447186 h 6858000"/>
              <a:gd name="connsiteX46-7815" fmla="*/ 5271722 w 6128435"/>
              <a:gd name="connsiteY46-7816" fmla="*/ 2447359 h 6858000"/>
              <a:gd name="connsiteX47-7817" fmla="*/ 5272069 w 6128435"/>
              <a:gd name="connsiteY47-7818" fmla="*/ 2454523 h 6858000"/>
              <a:gd name="connsiteX48-7819" fmla="*/ 5271049 w 6128435"/>
              <a:gd name="connsiteY48-7820" fmla="*/ 2459442 h 6858000"/>
              <a:gd name="connsiteX49-7821" fmla="*/ 5307538 w 6128435"/>
              <a:gd name="connsiteY49-7822" fmla="*/ 2514685 h 6858000"/>
              <a:gd name="connsiteX50-7823" fmla="*/ 5337604 w 6128435"/>
              <a:gd name="connsiteY50-7824" fmla="*/ 2597632 h 6858000"/>
              <a:gd name="connsiteX51-7825" fmla="*/ 5407503 w 6128435"/>
              <a:gd name="connsiteY51-7826" fmla="*/ 2786290 h 6858000"/>
              <a:gd name="connsiteX52-7827" fmla="*/ 5407356 w 6128435"/>
              <a:gd name="connsiteY52-7828" fmla="*/ 2787545 h 6858000"/>
              <a:gd name="connsiteX53-7829" fmla="*/ 5411130 w 6128435"/>
              <a:gd name="connsiteY53-7830" fmla="*/ 2788640 h 6858000"/>
              <a:gd name="connsiteX54-7831" fmla="*/ 5416439 w 6128435"/>
              <a:gd name="connsiteY54-7832" fmla="*/ 2805666 h 6858000"/>
              <a:gd name="connsiteX55-7833" fmla="*/ 5416589 w 6128435"/>
              <a:gd name="connsiteY55-7834" fmla="*/ 2810822 h 6858000"/>
              <a:gd name="connsiteX56-7835" fmla="*/ 5418542 w 6128435"/>
              <a:gd name="connsiteY56-7836" fmla="*/ 2817745 h 6858000"/>
              <a:gd name="connsiteX57-7837" fmla="*/ 5418847 w 6128435"/>
              <a:gd name="connsiteY57-7838" fmla="*/ 2817825 h 6858000"/>
              <a:gd name="connsiteX58-7839" fmla="*/ 5423364 w 6128435"/>
              <a:gd name="connsiteY58-7840" fmla="*/ 2858292 h 6858000"/>
              <a:gd name="connsiteX59-7841" fmla="*/ 5479298 w 6128435"/>
              <a:gd name="connsiteY59-7842" fmla="*/ 2947791 h 6858000"/>
              <a:gd name="connsiteX60-7843" fmla="*/ 5481770 w 6128435"/>
              <a:gd name="connsiteY60-7844" fmla="*/ 2951352 h 6858000"/>
              <a:gd name="connsiteX61-7845" fmla="*/ 5481013 w 6128435"/>
              <a:gd name="connsiteY61-7846" fmla="*/ 2973461 h 6858000"/>
              <a:gd name="connsiteX62-7847" fmla="*/ 5482045 w 6128435"/>
              <a:gd name="connsiteY62-7848" fmla="*/ 2984371 h 6858000"/>
              <a:gd name="connsiteX63-7849" fmla="*/ 5479405 w 6128435"/>
              <a:gd name="connsiteY63-7850" fmla="*/ 2988507 h 6858000"/>
              <a:gd name="connsiteX64-7851" fmla="*/ 5482415 w 6128435"/>
              <a:gd name="connsiteY64-7852" fmla="*/ 3004079 h 6858000"/>
              <a:gd name="connsiteX65-7853" fmla="*/ 5483865 w 6128435"/>
              <a:gd name="connsiteY65-7854" fmla="*/ 3005467 h 6858000"/>
              <a:gd name="connsiteX66-7855" fmla="*/ 5482236 w 6128435"/>
              <a:gd name="connsiteY66-7856" fmla="*/ 3019791 h 6858000"/>
              <a:gd name="connsiteX67-7857" fmla="*/ 5475895 w 6128435"/>
              <a:gd name="connsiteY67-7858" fmla="*/ 3033578 h 6858000"/>
              <a:gd name="connsiteX68-7859" fmla="*/ 5477595 w 6128435"/>
              <a:gd name="connsiteY68-7860" fmla="*/ 3250534 h 6858000"/>
              <a:gd name="connsiteX69-7861" fmla="*/ 5532836 w 6128435"/>
              <a:gd name="connsiteY69-7862" fmla="*/ 3353840 h 6858000"/>
              <a:gd name="connsiteX70-7863" fmla="*/ 5561229 w 6128435"/>
              <a:gd name="connsiteY70-7864" fmla="*/ 3395784 h 6858000"/>
              <a:gd name="connsiteX71-7865" fmla="*/ 5589758 w 6128435"/>
              <a:gd name="connsiteY71-7866" fmla="*/ 3506453 h 6858000"/>
              <a:gd name="connsiteX72-7867" fmla="*/ 5596144 w 6128435"/>
              <a:gd name="connsiteY72-7868" fmla="*/ 3534624 h 6858000"/>
              <a:gd name="connsiteX73-7869" fmla="*/ 5597750 w 6128435"/>
              <a:gd name="connsiteY73-7870" fmla="*/ 3534129 h 6858000"/>
              <a:gd name="connsiteX74-7871" fmla="*/ 5599700 w 6128435"/>
              <a:gd name="connsiteY74-7872" fmla="*/ 3547221 h 6858000"/>
              <a:gd name="connsiteX75-7873" fmla="*/ 5615031 w 6128435"/>
              <a:gd name="connsiteY75-7874" fmla="*/ 3557482 h 6858000"/>
              <a:gd name="connsiteX76-7875" fmla="*/ 5618377 w 6128435"/>
              <a:gd name="connsiteY76-7876" fmla="*/ 3588431 h 6858000"/>
              <a:gd name="connsiteX77-7877" fmla="*/ 5612155 w 6128435"/>
              <a:gd name="connsiteY77-7878" fmla="*/ 3589869 h 6858000"/>
              <a:gd name="connsiteX78-7879" fmla="*/ 5620843 w 6128435"/>
              <a:gd name="connsiteY78-7880" fmla="*/ 3606745 h 6858000"/>
              <a:gd name="connsiteX79-7881" fmla="*/ 5655472 w 6128435"/>
              <a:gd name="connsiteY79-7882" fmla="*/ 3678877 h 6858000"/>
              <a:gd name="connsiteX80-7883" fmla="*/ 5680448 w 6128435"/>
              <a:gd name="connsiteY80-7884" fmla="*/ 3717760 h 6858000"/>
              <a:gd name="connsiteX81-7885" fmla="*/ 5683015 w 6128435"/>
              <a:gd name="connsiteY81-7886" fmla="*/ 3762025 h 6858000"/>
              <a:gd name="connsiteX82-7887" fmla="*/ 5696643 w 6128435"/>
              <a:gd name="connsiteY82-7888" fmla="*/ 3773888 h 6858000"/>
              <a:gd name="connsiteX83-7889" fmla="*/ 5699203 w 6128435"/>
              <a:gd name="connsiteY83-7890" fmla="*/ 3775823 h 6858000"/>
              <a:gd name="connsiteX84-7891" fmla="*/ 5704824 w 6128435"/>
              <a:gd name="connsiteY84-7892" fmla="*/ 3785966 h 6858000"/>
              <a:gd name="connsiteX85-7893" fmla="*/ 5712204 w 6128435"/>
              <a:gd name="connsiteY85-7894" fmla="*/ 3785830 h 6858000"/>
              <a:gd name="connsiteX86-7895" fmla="*/ 5724816 w 6128435"/>
              <a:gd name="connsiteY86-7896" fmla="*/ 3798949 h 6858000"/>
              <a:gd name="connsiteX87-7897" fmla="*/ 5733539 w 6128435"/>
              <a:gd name="connsiteY87-7898" fmla="*/ 3818457 h 6858000"/>
              <a:gd name="connsiteX88-7899" fmla="*/ 5768491 w 6128435"/>
              <a:gd name="connsiteY88-7900" fmla="*/ 3914399 h 6858000"/>
              <a:gd name="connsiteX89-7901" fmla="*/ 5793123 w 6128435"/>
              <a:gd name="connsiteY89-7902" fmla="*/ 3969952 h 6858000"/>
              <a:gd name="connsiteX90-7903" fmla="*/ 5808321 w 6128435"/>
              <a:gd name="connsiteY90-7904" fmla="*/ 3988153 h 6858000"/>
              <a:gd name="connsiteX91-7905" fmla="*/ 5825621 w 6128435"/>
              <a:gd name="connsiteY91-7906" fmla="*/ 4015525 h 6858000"/>
              <a:gd name="connsiteX92-7907" fmla="*/ 5860672 w 6128435"/>
              <a:gd name="connsiteY92-7908" fmla="*/ 4061579 h 6858000"/>
              <a:gd name="connsiteX93-7909" fmla="*/ 5872173 w 6128435"/>
              <a:gd name="connsiteY93-7910" fmla="*/ 4088497 h 6858000"/>
              <a:gd name="connsiteX94-7911" fmla="*/ 5883705 w 6128435"/>
              <a:gd name="connsiteY94-7912" fmla="*/ 4101899 h 6858000"/>
              <a:gd name="connsiteX95-7913" fmla="*/ 5885314 w 6128435"/>
              <a:gd name="connsiteY95-7914" fmla="*/ 4108387 h 6858000"/>
              <a:gd name="connsiteX96-7915" fmla="*/ 5894095 w 6128435"/>
              <a:gd name="connsiteY96-7916" fmla="*/ 4128857 h 6858000"/>
              <a:gd name="connsiteX97-7917" fmla="*/ 5898339 w 6128435"/>
              <a:gd name="connsiteY97-7918" fmla="*/ 4140800 h 6858000"/>
              <a:gd name="connsiteX98-7919" fmla="*/ 5899734 w 6128435"/>
              <a:gd name="connsiteY98-7920" fmla="*/ 4145632 h 6858000"/>
              <a:gd name="connsiteX99-7921" fmla="*/ 5897098 w 6128435"/>
              <a:gd name="connsiteY99-7922" fmla="*/ 4157819 h 6858000"/>
              <a:gd name="connsiteX100-7923" fmla="*/ 5903513 w 6128435"/>
              <a:gd name="connsiteY100-7924" fmla="*/ 4187661 h 6858000"/>
              <a:gd name="connsiteX101-7925" fmla="*/ 5917114 w 6128435"/>
              <a:gd name="connsiteY101-7926" fmla="*/ 4213096 h 6858000"/>
              <a:gd name="connsiteX102-7927" fmla="*/ 5921153 w 6128435"/>
              <a:gd name="connsiteY102-7928" fmla="*/ 4236222 h 6858000"/>
              <a:gd name="connsiteX103-7929" fmla="*/ 5924233 w 6128435"/>
              <a:gd name="connsiteY103-7930" fmla="*/ 4242060 h 6858000"/>
              <a:gd name="connsiteX104-7931" fmla="*/ 5928910 w 6128435"/>
              <a:gd name="connsiteY104-7932" fmla="*/ 4300973 h 6858000"/>
              <a:gd name="connsiteX105-7933" fmla="*/ 5939320 w 6128435"/>
              <a:gd name="connsiteY105-7934" fmla="*/ 4340435 h 6858000"/>
              <a:gd name="connsiteX106-7935" fmla="*/ 5946705 w 6128435"/>
              <a:gd name="connsiteY106-7936" fmla="*/ 4428051 h 6858000"/>
              <a:gd name="connsiteX107-7937" fmla="*/ 5949261 w 6128435"/>
              <a:gd name="connsiteY107-7938" fmla="*/ 4449185 h 6858000"/>
              <a:gd name="connsiteX108-7939" fmla="*/ 5957504 w 6128435"/>
              <a:gd name="connsiteY108-7940" fmla="*/ 4465911 h 6858000"/>
              <a:gd name="connsiteX109-7941" fmla="*/ 5964689 w 6128435"/>
              <a:gd name="connsiteY109-7942" fmla="*/ 4468532 h 6858000"/>
              <a:gd name="connsiteX110-7943" fmla="*/ 5967062 w 6128435"/>
              <a:gd name="connsiteY110-7944" fmla="*/ 4479923 h 6858000"/>
              <a:gd name="connsiteX111-7945" fmla="*/ 5968960 w 6128435"/>
              <a:gd name="connsiteY111-7946" fmla="*/ 4482655 h 6858000"/>
              <a:gd name="connsiteX112-7947" fmla="*/ 5978567 w 6128435"/>
              <a:gd name="connsiteY112-7948" fmla="*/ 4498605 h 6858000"/>
              <a:gd name="connsiteX113-7949" fmla="*/ 5980106 w 6128435"/>
              <a:gd name="connsiteY113-7950" fmla="*/ 4585087 h 6858000"/>
              <a:gd name="connsiteX114-7951" fmla="*/ 5998138 w 6128435"/>
              <a:gd name="connsiteY114-7952" fmla="*/ 4697518 h 6858000"/>
              <a:gd name="connsiteX115-7953" fmla="*/ 6013516 w 6128435"/>
              <a:gd name="connsiteY115-7954" fmla="*/ 4786619 h 6858000"/>
              <a:gd name="connsiteX116-7955" fmla="*/ 6025404 w 6128435"/>
              <a:gd name="connsiteY116-7956" fmla="*/ 4858148 h 6858000"/>
              <a:gd name="connsiteX117-7957" fmla="*/ 6007749 w 6128435"/>
              <a:gd name="connsiteY117-7958" fmla="*/ 4964715 h 6858000"/>
              <a:gd name="connsiteX118-7959" fmla="*/ 6005269 w 6128435"/>
              <a:gd name="connsiteY118-7960" fmla="*/ 5150567 h 6858000"/>
              <a:gd name="connsiteX119-7961" fmla="*/ 6001127 w 6128435"/>
              <a:gd name="connsiteY119-7962" fmla="*/ 5164609 h 6858000"/>
              <a:gd name="connsiteX120-7963" fmla="*/ 5996647 w 6128435"/>
              <a:gd name="connsiteY120-7964" fmla="*/ 5185640 h 6858000"/>
              <a:gd name="connsiteX121-7965" fmla="*/ 5998514 w 6128435"/>
              <a:gd name="connsiteY121-7966" fmla="*/ 5189673 h 6858000"/>
              <a:gd name="connsiteX122-7967" fmla="*/ 5995970 w 6128435"/>
              <a:gd name="connsiteY122-7968" fmla="*/ 5221547 h 6858000"/>
              <a:gd name="connsiteX123-7969" fmla="*/ 5997218 w 6128435"/>
              <a:gd name="connsiteY123-7970" fmla="*/ 5222031 h 6858000"/>
              <a:gd name="connsiteX124-7971" fmla="*/ 6002116 w 6128435"/>
              <a:gd name="connsiteY124-7972" fmla="*/ 5231223 h 6858000"/>
              <a:gd name="connsiteX125-7973" fmla="*/ 6008541 w 6128435"/>
              <a:gd name="connsiteY125-7974" fmla="*/ 5248680 h 6858000"/>
              <a:gd name="connsiteX126-7975" fmla="*/ 6039260 w 6128435"/>
              <a:gd name="connsiteY126-7976" fmla="*/ 5289518 h 6858000"/>
              <a:gd name="connsiteX127-7977" fmla="*/ 6036748 w 6128435"/>
              <a:gd name="connsiteY127-7978" fmla="*/ 5322752 h 6858000"/>
              <a:gd name="connsiteX128-7979" fmla="*/ 6036943 w 6128435"/>
              <a:gd name="connsiteY128-7980" fmla="*/ 5329480 h 6858000"/>
              <a:gd name="connsiteX129-7981" fmla="*/ 6037236 w 6128435"/>
              <a:gd name="connsiteY129-7982" fmla="*/ 5329634 h 6858000"/>
              <a:gd name="connsiteX130-7983" fmla="*/ 6038019 w 6128435"/>
              <a:gd name="connsiteY130-7984" fmla="*/ 5336764 h 6858000"/>
              <a:gd name="connsiteX131-7985" fmla="*/ 6037298 w 6128435"/>
              <a:gd name="connsiteY131-7986" fmla="*/ 5341753 h 6858000"/>
              <a:gd name="connsiteX132-7987" fmla="*/ 6037677 w 6128435"/>
              <a:gd name="connsiteY132-7988" fmla="*/ 5354807 h 6858000"/>
              <a:gd name="connsiteX133-7989" fmla="*/ 6039728 w 6128435"/>
              <a:gd name="connsiteY133-7990" fmla="*/ 5359416 h 6858000"/>
              <a:gd name="connsiteX134-7991" fmla="*/ 6043311 w 6128435"/>
              <a:gd name="connsiteY134-7992" fmla="*/ 5361407 h 6858000"/>
              <a:gd name="connsiteX135-7993" fmla="*/ 6042954 w 6128435"/>
              <a:gd name="connsiteY135-7994" fmla="*/ 5362576 h 6858000"/>
              <a:gd name="connsiteX136-7995" fmla="*/ 6053435 w 6128435"/>
              <a:gd name="connsiteY136-7996" fmla="*/ 5387547 h 6858000"/>
              <a:gd name="connsiteX137-7997" fmla="*/ 6065933 w 6128435"/>
              <a:gd name="connsiteY137-7998" fmla="*/ 5443002 h 6858000"/>
              <a:gd name="connsiteX138-7999" fmla="*/ 6068640 w 6128435"/>
              <a:gd name="connsiteY138-8000" fmla="*/ 5474503 h 6858000"/>
              <a:gd name="connsiteX139-8001" fmla="*/ 6080922 w 6128435"/>
              <a:gd name="connsiteY139-8002" fmla="*/ 5561070 h 6858000"/>
              <a:gd name="connsiteX140-8003" fmla="*/ 6096949 w 6128435"/>
              <a:gd name="connsiteY140-8004" fmla="*/ 5648179 h 6858000"/>
              <a:gd name="connsiteX141-8005" fmla="*/ 6125703 w 6128435"/>
              <a:gd name="connsiteY141-8006" fmla="*/ 5692894 h 6858000"/>
              <a:gd name="connsiteX142-8007" fmla="*/ 6126670 w 6128435"/>
              <a:gd name="connsiteY142-8008" fmla="*/ 5697882 h 6858000"/>
              <a:gd name="connsiteX143-8009" fmla="*/ 6124061 w 6128435"/>
              <a:gd name="connsiteY143-8010" fmla="*/ 5710294 h 6858000"/>
              <a:gd name="connsiteX144-8011" fmla="*/ 6122213 w 6128435"/>
              <a:gd name="connsiteY144-8012" fmla="*/ 5714762 h 6858000"/>
              <a:gd name="connsiteX145-8013" fmla="*/ 6121353 w 6128435"/>
              <a:gd name="connsiteY145-8014" fmla="*/ 5721725 h 6858000"/>
              <a:gd name="connsiteX146-8015" fmla="*/ 6121607 w 6128435"/>
              <a:gd name="connsiteY146-8016" fmla="*/ 5721959 h 6858000"/>
              <a:gd name="connsiteX147-8017" fmla="*/ 6120262 w 6128435"/>
              <a:gd name="connsiteY147-8018" fmla="*/ 5728358 h 6858000"/>
              <a:gd name="connsiteX148-8019" fmla="*/ 6110194 w 6128435"/>
              <a:gd name="connsiteY148-8020" fmla="*/ 5758853 h 6858000"/>
              <a:gd name="connsiteX149-8021" fmla="*/ 6127519 w 6128435"/>
              <a:gd name="connsiteY149-8022" fmla="*/ 5865775 h 6858000"/>
              <a:gd name="connsiteX150-8023" fmla="*/ 6128435 w 6128435"/>
              <a:gd name="connsiteY150-8024" fmla="*/ 5870164 h 6858000"/>
              <a:gd name="connsiteX151-8025" fmla="*/ 6119217 w 6128435"/>
              <a:gd name="connsiteY151-8026" fmla="*/ 5888542 h 6858000"/>
              <a:gd name="connsiteX152-8027" fmla="*/ 6115966 w 6128435"/>
              <a:gd name="connsiteY152-8028" fmla="*/ 5898387 h 6858000"/>
              <a:gd name="connsiteX153-8029" fmla="*/ 6111924 w 6128435"/>
              <a:gd name="connsiteY153-8030" fmla="*/ 5900444 h 6858000"/>
              <a:gd name="connsiteX154-8031" fmla="*/ 6108716 w 6128435"/>
              <a:gd name="connsiteY154-8032" fmla="*/ 5915345 h 6858000"/>
              <a:gd name="connsiteX155-8033" fmla="*/ 6109524 w 6128435"/>
              <a:gd name="connsiteY155-8034" fmla="*/ 5917328 h 6858000"/>
              <a:gd name="connsiteX156-8035" fmla="*/ 6102493 w 6128435"/>
              <a:gd name="connsiteY156-8036" fmla="*/ 5928602 h 6858000"/>
              <a:gd name="connsiteX157-8037" fmla="*/ 6056863 w 6128435"/>
              <a:gd name="connsiteY157-8038" fmla="*/ 6000643 h 6858000"/>
              <a:gd name="connsiteX158-8039" fmla="*/ 6045436 w 6128435"/>
              <a:gd name="connsiteY158-8040" fmla="*/ 6124480 h 6858000"/>
              <a:gd name="connsiteX159-8041" fmla="*/ 6030489 w 6128435"/>
              <a:gd name="connsiteY159-8042" fmla="*/ 6317666 h 6858000"/>
              <a:gd name="connsiteX160-8043" fmla="*/ 6007492 w 6128435"/>
              <a:gd name="connsiteY160-8044" fmla="*/ 6440818 h 6858000"/>
              <a:gd name="connsiteX161-8045" fmla="*/ 6009467 w 6128435"/>
              <a:gd name="connsiteY161-8046" fmla="*/ 6487076 h 6858000"/>
              <a:gd name="connsiteX162-8047" fmla="*/ 5995064 w 6128435"/>
              <a:gd name="connsiteY162-8048" fmla="*/ 6540791 h 6858000"/>
              <a:gd name="connsiteX163-8049" fmla="*/ 5996309 w 6128435"/>
              <a:gd name="connsiteY163-8050" fmla="*/ 6543961 h 6858000"/>
              <a:gd name="connsiteX164-8051" fmla="*/ 5996048 w 6128435"/>
              <a:gd name="connsiteY164-8052" fmla="*/ 6555444 h 6858000"/>
              <a:gd name="connsiteX165-8053" fmla="*/ 6002524 w 6128435"/>
              <a:gd name="connsiteY165-8054" fmla="*/ 6560188 h 6858000"/>
              <a:gd name="connsiteX166-8055" fmla="*/ 6006823 w 6128435"/>
              <a:gd name="connsiteY166-8056" fmla="*/ 6578546 h 6858000"/>
              <a:gd name="connsiteX167-8057" fmla="*/ 6004510 w 6128435"/>
              <a:gd name="connsiteY167-8058" fmla="*/ 6599256 h 6858000"/>
              <a:gd name="connsiteX168-8059" fmla="*/ 5986207 w 6128435"/>
              <a:gd name="connsiteY168-8060" fmla="*/ 6695855 h 6858000"/>
              <a:gd name="connsiteX169-8061" fmla="*/ 5979428 w 6128435"/>
              <a:gd name="connsiteY169-8062" fmla="*/ 6754678 h 6858000"/>
              <a:gd name="connsiteX170-8063" fmla="*/ 5983398 w 6128435"/>
              <a:gd name="connsiteY170-8064" fmla="*/ 6778641 h 6858000"/>
              <a:gd name="connsiteX171-8065" fmla="*/ 5984543 w 6128435"/>
              <a:gd name="connsiteY171-8066" fmla="*/ 6811016 h 6858000"/>
              <a:gd name="connsiteX172-8067" fmla="*/ 5981802 w 6128435"/>
              <a:gd name="connsiteY172-8068" fmla="*/ 6838578 h 6858000"/>
              <a:gd name="connsiteX173-8069" fmla="*/ 5979671 w 6128435"/>
              <a:gd name="connsiteY173-8070" fmla="*/ 6858000 h 6858000"/>
              <a:gd name="connsiteX174-8071" fmla="*/ 0 w 6128435"/>
              <a:gd name="connsiteY174-8072" fmla="*/ 6858000 h 6858000"/>
              <a:gd name="connsiteX175-8073" fmla="*/ 0 w 6128435"/>
              <a:gd name="connsiteY175-8074" fmla="*/ 0 h 6858000"/>
              <a:gd name="connsiteX0-8075" fmla="*/ 0 w 6128435"/>
              <a:gd name="connsiteY0-8076" fmla="*/ 0 h 6858000"/>
              <a:gd name="connsiteX1-8077" fmla="*/ 4965888 w 6128435"/>
              <a:gd name="connsiteY1-8078" fmla="*/ 0 h 6858000"/>
              <a:gd name="connsiteX2-8079" fmla="*/ 4967767 w 6128435"/>
              <a:gd name="connsiteY2-8080" fmla="*/ 7930 h 6858000"/>
              <a:gd name="connsiteX3-8081" fmla="*/ 4979444 w 6128435"/>
              <a:gd name="connsiteY3-8082" fmla="*/ 43921 h 6858000"/>
              <a:gd name="connsiteX4-8083" fmla="*/ 5021173 w 6128435"/>
              <a:gd name="connsiteY4-8084" fmla="*/ 123738 h 6858000"/>
              <a:gd name="connsiteX5-8085" fmla="*/ 5075458 w 6128435"/>
              <a:gd name="connsiteY5-8086" fmla="*/ 264355 h 6858000"/>
              <a:gd name="connsiteX6-8087" fmla="*/ 5081175 w 6128435"/>
              <a:gd name="connsiteY6-8088" fmla="*/ 277448 h 6858000"/>
              <a:gd name="connsiteX7-8089" fmla="*/ 5097011 w 6128435"/>
              <a:gd name="connsiteY7-8090" fmla="*/ 355616 h 6858000"/>
              <a:gd name="connsiteX8-8091" fmla="*/ 5130982 w 6128435"/>
              <a:gd name="connsiteY8-8092" fmla="*/ 412030 h 6858000"/>
              <a:gd name="connsiteX9-8093" fmla="*/ 5153000 w 6128435"/>
              <a:gd name="connsiteY9-8094" fmla="*/ 507134 h 6858000"/>
              <a:gd name="connsiteX10-8095" fmla="*/ 5171282 w 6128435"/>
              <a:gd name="connsiteY10-8096" fmla="*/ 602071 h 6858000"/>
              <a:gd name="connsiteX11-8097" fmla="*/ 5176196 w 6128435"/>
              <a:gd name="connsiteY11-8098" fmla="*/ 636822 h 6858000"/>
              <a:gd name="connsiteX12-8099" fmla="*/ 5201957 w 6128435"/>
              <a:gd name="connsiteY12-8100" fmla="*/ 736835 h 6858000"/>
              <a:gd name="connsiteX13-8101" fmla="*/ 5185452 w 6128435"/>
              <a:gd name="connsiteY13-8102" fmla="*/ 745392 h 6858000"/>
              <a:gd name="connsiteX14-8103" fmla="*/ 5189051 w 6128435"/>
              <a:gd name="connsiteY14-8104" fmla="*/ 782518 h 6858000"/>
              <a:gd name="connsiteX15-8105" fmla="*/ 5210428 w 6128435"/>
              <a:gd name="connsiteY15-8106" fmla="*/ 815772 h 6858000"/>
              <a:gd name="connsiteX16-8107" fmla="*/ 5221088 w 6128435"/>
              <a:gd name="connsiteY16-8108" fmla="*/ 860193 h 6858000"/>
              <a:gd name="connsiteX17-8109" fmla="*/ 5227653 w 6128435"/>
              <a:gd name="connsiteY17-8110" fmla="*/ 886709 h 6858000"/>
              <a:gd name="connsiteX18-8111" fmla="*/ 5230806 w 6128435"/>
              <a:gd name="connsiteY18-8112" fmla="*/ 961354 h 6858000"/>
              <a:gd name="connsiteX19-8113" fmla="*/ 5201018 w 6128435"/>
              <a:gd name="connsiteY19-8114" fmla="*/ 1095027 h 6858000"/>
              <a:gd name="connsiteX20-8115" fmla="*/ 5202153 w 6128435"/>
              <a:gd name="connsiteY20-8116" fmla="*/ 1133224 h 6858000"/>
              <a:gd name="connsiteX21-8117" fmla="*/ 5207370 w 6128435"/>
              <a:gd name="connsiteY21-8118" fmla="*/ 1138097 h 6858000"/>
              <a:gd name="connsiteX22-8119" fmla="*/ 5189234 w 6128435"/>
              <a:gd name="connsiteY22-8120" fmla="*/ 1193495 h 6858000"/>
              <a:gd name="connsiteX23-8121" fmla="*/ 5202769 w 6128435"/>
              <a:gd name="connsiteY23-8122" fmla="*/ 1269450 h 6858000"/>
              <a:gd name="connsiteX24-8123" fmla="*/ 5225968 w 6128435"/>
              <a:gd name="connsiteY24-8124" fmla="*/ 1357994 h 6858000"/>
              <a:gd name="connsiteX25-8125" fmla="*/ 5233819 w 6128435"/>
              <a:gd name="connsiteY25-8126" fmla="*/ 1380922 h 6858000"/>
              <a:gd name="connsiteX26-8127" fmla="*/ 5237226 w 6128435"/>
              <a:gd name="connsiteY26-8128" fmla="*/ 1441327 h 6858000"/>
              <a:gd name="connsiteX27-8129" fmla="*/ 5244434 w 6128435"/>
              <a:gd name="connsiteY27-8130" fmla="*/ 1580810 h 6858000"/>
              <a:gd name="connsiteX28-8131" fmla="*/ 5251453 w 6128435"/>
              <a:gd name="connsiteY28-8132" fmla="*/ 1583934 h 6858000"/>
              <a:gd name="connsiteX29-8133" fmla="*/ 5253136 w 6128435"/>
              <a:gd name="connsiteY29-8134" fmla="*/ 1595457 h 6858000"/>
              <a:gd name="connsiteX30-8135" fmla="*/ 5254863 w 6128435"/>
              <a:gd name="connsiteY30-8136" fmla="*/ 1598311 h 6858000"/>
              <a:gd name="connsiteX31-8137" fmla="*/ 5263491 w 6128435"/>
              <a:gd name="connsiteY31-8138" fmla="*/ 1642938 h 6858000"/>
              <a:gd name="connsiteX32-8139" fmla="*/ 5261314 w 6128435"/>
              <a:gd name="connsiteY32-8140" fmla="*/ 1689177 h 6858000"/>
              <a:gd name="connsiteX33-8141" fmla="*/ 5259788 w 6128435"/>
              <a:gd name="connsiteY33-8142" fmla="*/ 1768516 h 6858000"/>
              <a:gd name="connsiteX34-8143" fmla="*/ 5272526 w 6128435"/>
              <a:gd name="connsiteY34-8144" fmla="*/ 1936940 h 6858000"/>
              <a:gd name="connsiteX35-8145" fmla="*/ 5252592 w 6128435"/>
              <a:gd name="connsiteY35-8146" fmla="*/ 2092210 h 6858000"/>
              <a:gd name="connsiteX36-8147" fmla="*/ 5264303 w 6128435"/>
              <a:gd name="connsiteY36-8148" fmla="*/ 2225157 h 6858000"/>
              <a:gd name="connsiteX37-8149" fmla="*/ 5254949 w 6128435"/>
              <a:gd name="connsiteY37-8150" fmla="*/ 2236160 h 6858000"/>
              <a:gd name="connsiteX38-8151" fmla="*/ 5250104 w 6128435"/>
              <a:gd name="connsiteY38-8152" fmla="*/ 2249166 h 6858000"/>
              <a:gd name="connsiteX39-8153" fmla="*/ 5251214 w 6128435"/>
              <a:gd name="connsiteY39-8154" fmla="*/ 2250944 h 6858000"/>
              <a:gd name="connsiteX40-8155" fmla="*/ 5250644 w 6128435"/>
              <a:gd name="connsiteY40-8156" fmla="*/ 2266619 h 6858000"/>
              <a:gd name="connsiteX41-8157" fmla="*/ 5247111 w 6128435"/>
              <a:gd name="connsiteY41-8158" fmla="*/ 2269679 h 6858000"/>
              <a:gd name="connsiteX42-8159" fmla="*/ 5245653 w 6128435"/>
              <a:gd name="connsiteY42-8160" fmla="*/ 2280317 h 6858000"/>
              <a:gd name="connsiteX43-8161" fmla="*/ 5239901 w 6128435"/>
              <a:gd name="connsiteY43-8162" fmla="*/ 2300961 h 6858000"/>
              <a:gd name="connsiteX44-8163" fmla="*/ 5271650 w 6128435"/>
              <a:gd name="connsiteY44-8164" fmla="*/ 2440467 h 6858000"/>
              <a:gd name="connsiteX45-8165" fmla="*/ 5271438 w 6128435"/>
              <a:gd name="connsiteY45-8166" fmla="*/ 2447186 h 6858000"/>
              <a:gd name="connsiteX46-8167" fmla="*/ 5271722 w 6128435"/>
              <a:gd name="connsiteY46-8168" fmla="*/ 2447359 h 6858000"/>
              <a:gd name="connsiteX47-8169" fmla="*/ 5272069 w 6128435"/>
              <a:gd name="connsiteY47-8170" fmla="*/ 2454523 h 6858000"/>
              <a:gd name="connsiteX48-8171" fmla="*/ 5192511 w 6128435"/>
              <a:gd name="connsiteY48-8172" fmla="*/ 2549199 h 6858000"/>
              <a:gd name="connsiteX49-8173" fmla="*/ 5307538 w 6128435"/>
              <a:gd name="connsiteY49-8174" fmla="*/ 2514685 h 6858000"/>
              <a:gd name="connsiteX50-8175" fmla="*/ 5337604 w 6128435"/>
              <a:gd name="connsiteY50-8176" fmla="*/ 2597632 h 6858000"/>
              <a:gd name="connsiteX51-8177" fmla="*/ 5407503 w 6128435"/>
              <a:gd name="connsiteY51-8178" fmla="*/ 2786290 h 6858000"/>
              <a:gd name="connsiteX52-8179" fmla="*/ 5407356 w 6128435"/>
              <a:gd name="connsiteY52-8180" fmla="*/ 2787545 h 6858000"/>
              <a:gd name="connsiteX53-8181" fmla="*/ 5411130 w 6128435"/>
              <a:gd name="connsiteY53-8182" fmla="*/ 2788640 h 6858000"/>
              <a:gd name="connsiteX54-8183" fmla="*/ 5416439 w 6128435"/>
              <a:gd name="connsiteY54-8184" fmla="*/ 2805666 h 6858000"/>
              <a:gd name="connsiteX55-8185" fmla="*/ 5416589 w 6128435"/>
              <a:gd name="connsiteY55-8186" fmla="*/ 2810822 h 6858000"/>
              <a:gd name="connsiteX56-8187" fmla="*/ 5418542 w 6128435"/>
              <a:gd name="connsiteY56-8188" fmla="*/ 2817745 h 6858000"/>
              <a:gd name="connsiteX57-8189" fmla="*/ 5418847 w 6128435"/>
              <a:gd name="connsiteY57-8190" fmla="*/ 2817825 h 6858000"/>
              <a:gd name="connsiteX58-8191" fmla="*/ 5423364 w 6128435"/>
              <a:gd name="connsiteY58-8192" fmla="*/ 2858292 h 6858000"/>
              <a:gd name="connsiteX59-8193" fmla="*/ 5479298 w 6128435"/>
              <a:gd name="connsiteY59-8194" fmla="*/ 2947791 h 6858000"/>
              <a:gd name="connsiteX60-8195" fmla="*/ 5481770 w 6128435"/>
              <a:gd name="connsiteY60-8196" fmla="*/ 2951352 h 6858000"/>
              <a:gd name="connsiteX61-8197" fmla="*/ 5481013 w 6128435"/>
              <a:gd name="connsiteY61-8198" fmla="*/ 2973461 h 6858000"/>
              <a:gd name="connsiteX62-8199" fmla="*/ 5482045 w 6128435"/>
              <a:gd name="connsiteY62-8200" fmla="*/ 2984371 h 6858000"/>
              <a:gd name="connsiteX63-8201" fmla="*/ 5479405 w 6128435"/>
              <a:gd name="connsiteY63-8202" fmla="*/ 2988507 h 6858000"/>
              <a:gd name="connsiteX64-8203" fmla="*/ 5482415 w 6128435"/>
              <a:gd name="connsiteY64-8204" fmla="*/ 3004079 h 6858000"/>
              <a:gd name="connsiteX65-8205" fmla="*/ 5483865 w 6128435"/>
              <a:gd name="connsiteY65-8206" fmla="*/ 3005467 h 6858000"/>
              <a:gd name="connsiteX66-8207" fmla="*/ 5482236 w 6128435"/>
              <a:gd name="connsiteY66-8208" fmla="*/ 3019791 h 6858000"/>
              <a:gd name="connsiteX67-8209" fmla="*/ 5475895 w 6128435"/>
              <a:gd name="connsiteY67-8210" fmla="*/ 3033578 h 6858000"/>
              <a:gd name="connsiteX68-8211" fmla="*/ 5477595 w 6128435"/>
              <a:gd name="connsiteY68-8212" fmla="*/ 3250534 h 6858000"/>
              <a:gd name="connsiteX69-8213" fmla="*/ 5532836 w 6128435"/>
              <a:gd name="connsiteY69-8214" fmla="*/ 3353840 h 6858000"/>
              <a:gd name="connsiteX70-8215" fmla="*/ 5561229 w 6128435"/>
              <a:gd name="connsiteY70-8216" fmla="*/ 3395784 h 6858000"/>
              <a:gd name="connsiteX71-8217" fmla="*/ 5589758 w 6128435"/>
              <a:gd name="connsiteY71-8218" fmla="*/ 3506453 h 6858000"/>
              <a:gd name="connsiteX72-8219" fmla="*/ 5596144 w 6128435"/>
              <a:gd name="connsiteY72-8220" fmla="*/ 3534624 h 6858000"/>
              <a:gd name="connsiteX73-8221" fmla="*/ 5597750 w 6128435"/>
              <a:gd name="connsiteY73-8222" fmla="*/ 3534129 h 6858000"/>
              <a:gd name="connsiteX74-8223" fmla="*/ 5599700 w 6128435"/>
              <a:gd name="connsiteY74-8224" fmla="*/ 3547221 h 6858000"/>
              <a:gd name="connsiteX75-8225" fmla="*/ 5615031 w 6128435"/>
              <a:gd name="connsiteY75-8226" fmla="*/ 3557482 h 6858000"/>
              <a:gd name="connsiteX76-8227" fmla="*/ 5618377 w 6128435"/>
              <a:gd name="connsiteY76-8228" fmla="*/ 3588431 h 6858000"/>
              <a:gd name="connsiteX77-8229" fmla="*/ 5612155 w 6128435"/>
              <a:gd name="connsiteY77-8230" fmla="*/ 3589869 h 6858000"/>
              <a:gd name="connsiteX78-8231" fmla="*/ 5620843 w 6128435"/>
              <a:gd name="connsiteY78-8232" fmla="*/ 3606745 h 6858000"/>
              <a:gd name="connsiteX79-8233" fmla="*/ 5655472 w 6128435"/>
              <a:gd name="connsiteY79-8234" fmla="*/ 3678877 h 6858000"/>
              <a:gd name="connsiteX80-8235" fmla="*/ 5680448 w 6128435"/>
              <a:gd name="connsiteY80-8236" fmla="*/ 3717760 h 6858000"/>
              <a:gd name="connsiteX81-8237" fmla="*/ 5683015 w 6128435"/>
              <a:gd name="connsiteY81-8238" fmla="*/ 3762025 h 6858000"/>
              <a:gd name="connsiteX82-8239" fmla="*/ 5696643 w 6128435"/>
              <a:gd name="connsiteY82-8240" fmla="*/ 3773888 h 6858000"/>
              <a:gd name="connsiteX83-8241" fmla="*/ 5699203 w 6128435"/>
              <a:gd name="connsiteY83-8242" fmla="*/ 3775823 h 6858000"/>
              <a:gd name="connsiteX84-8243" fmla="*/ 5704824 w 6128435"/>
              <a:gd name="connsiteY84-8244" fmla="*/ 3785966 h 6858000"/>
              <a:gd name="connsiteX85-8245" fmla="*/ 5712204 w 6128435"/>
              <a:gd name="connsiteY85-8246" fmla="*/ 3785830 h 6858000"/>
              <a:gd name="connsiteX86-8247" fmla="*/ 5724816 w 6128435"/>
              <a:gd name="connsiteY86-8248" fmla="*/ 3798949 h 6858000"/>
              <a:gd name="connsiteX87-8249" fmla="*/ 5733539 w 6128435"/>
              <a:gd name="connsiteY87-8250" fmla="*/ 3818457 h 6858000"/>
              <a:gd name="connsiteX88-8251" fmla="*/ 5768491 w 6128435"/>
              <a:gd name="connsiteY88-8252" fmla="*/ 3914399 h 6858000"/>
              <a:gd name="connsiteX89-8253" fmla="*/ 5793123 w 6128435"/>
              <a:gd name="connsiteY89-8254" fmla="*/ 3969952 h 6858000"/>
              <a:gd name="connsiteX90-8255" fmla="*/ 5808321 w 6128435"/>
              <a:gd name="connsiteY90-8256" fmla="*/ 3988153 h 6858000"/>
              <a:gd name="connsiteX91-8257" fmla="*/ 5825621 w 6128435"/>
              <a:gd name="connsiteY91-8258" fmla="*/ 4015525 h 6858000"/>
              <a:gd name="connsiteX92-8259" fmla="*/ 5860672 w 6128435"/>
              <a:gd name="connsiteY92-8260" fmla="*/ 4061579 h 6858000"/>
              <a:gd name="connsiteX93-8261" fmla="*/ 5872173 w 6128435"/>
              <a:gd name="connsiteY93-8262" fmla="*/ 4088497 h 6858000"/>
              <a:gd name="connsiteX94-8263" fmla="*/ 5883705 w 6128435"/>
              <a:gd name="connsiteY94-8264" fmla="*/ 4101899 h 6858000"/>
              <a:gd name="connsiteX95-8265" fmla="*/ 5885314 w 6128435"/>
              <a:gd name="connsiteY95-8266" fmla="*/ 4108387 h 6858000"/>
              <a:gd name="connsiteX96-8267" fmla="*/ 5894095 w 6128435"/>
              <a:gd name="connsiteY96-8268" fmla="*/ 4128857 h 6858000"/>
              <a:gd name="connsiteX97-8269" fmla="*/ 5898339 w 6128435"/>
              <a:gd name="connsiteY97-8270" fmla="*/ 4140800 h 6858000"/>
              <a:gd name="connsiteX98-8271" fmla="*/ 5899734 w 6128435"/>
              <a:gd name="connsiteY98-8272" fmla="*/ 4145632 h 6858000"/>
              <a:gd name="connsiteX99-8273" fmla="*/ 5897098 w 6128435"/>
              <a:gd name="connsiteY99-8274" fmla="*/ 4157819 h 6858000"/>
              <a:gd name="connsiteX100-8275" fmla="*/ 5903513 w 6128435"/>
              <a:gd name="connsiteY100-8276" fmla="*/ 4187661 h 6858000"/>
              <a:gd name="connsiteX101-8277" fmla="*/ 5917114 w 6128435"/>
              <a:gd name="connsiteY101-8278" fmla="*/ 4213096 h 6858000"/>
              <a:gd name="connsiteX102-8279" fmla="*/ 5921153 w 6128435"/>
              <a:gd name="connsiteY102-8280" fmla="*/ 4236222 h 6858000"/>
              <a:gd name="connsiteX103-8281" fmla="*/ 5924233 w 6128435"/>
              <a:gd name="connsiteY103-8282" fmla="*/ 4242060 h 6858000"/>
              <a:gd name="connsiteX104-8283" fmla="*/ 5928910 w 6128435"/>
              <a:gd name="connsiteY104-8284" fmla="*/ 4300973 h 6858000"/>
              <a:gd name="connsiteX105-8285" fmla="*/ 5939320 w 6128435"/>
              <a:gd name="connsiteY105-8286" fmla="*/ 4340435 h 6858000"/>
              <a:gd name="connsiteX106-8287" fmla="*/ 5946705 w 6128435"/>
              <a:gd name="connsiteY106-8288" fmla="*/ 4428051 h 6858000"/>
              <a:gd name="connsiteX107-8289" fmla="*/ 5949261 w 6128435"/>
              <a:gd name="connsiteY107-8290" fmla="*/ 4449185 h 6858000"/>
              <a:gd name="connsiteX108-8291" fmla="*/ 5957504 w 6128435"/>
              <a:gd name="connsiteY108-8292" fmla="*/ 4465911 h 6858000"/>
              <a:gd name="connsiteX109-8293" fmla="*/ 5964689 w 6128435"/>
              <a:gd name="connsiteY109-8294" fmla="*/ 4468532 h 6858000"/>
              <a:gd name="connsiteX110-8295" fmla="*/ 5967062 w 6128435"/>
              <a:gd name="connsiteY110-8296" fmla="*/ 4479923 h 6858000"/>
              <a:gd name="connsiteX111-8297" fmla="*/ 5968960 w 6128435"/>
              <a:gd name="connsiteY111-8298" fmla="*/ 4482655 h 6858000"/>
              <a:gd name="connsiteX112-8299" fmla="*/ 5978567 w 6128435"/>
              <a:gd name="connsiteY112-8300" fmla="*/ 4498605 h 6858000"/>
              <a:gd name="connsiteX113-8301" fmla="*/ 5980106 w 6128435"/>
              <a:gd name="connsiteY113-8302" fmla="*/ 4585087 h 6858000"/>
              <a:gd name="connsiteX114-8303" fmla="*/ 5998138 w 6128435"/>
              <a:gd name="connsiteY114-8304" fmla="*/ 4697518 h 6858000"/>
              <a:gd name="connsiteX115-8305" fmla="*/ 6013516 w 6128435"/>
              <a:gd name="connsiteY115-8306" fmla="*/ 4786619 h 6858000"/>
              <a:gd name="connsiteX116-8307" fmla="*/ 6025404 w 6128435"/>
              <a:gd name="connsiteY116-8308" fmla="*/ 4858148 h 6858000"/>
              <a:gd name="connsiteX117-8309" fmla="*/ 6007749 w 6128435"/>
              <a:gd name="connsiteY117-8310" fmla="*/ 4964715 h 6858000"/>
              <a:gd name="connsiteX118-8311" fmla="*/ 6005269 w 6128435"/>
              <a:gd name="connsiteY118-8312" fmla="*/ 5150567 h 6858000"/>
              <a:gd name="connsiteX119-8313" fmla="*/ 6001127 w 6128435"/>
              <a:gd name="connsiteY119-8314" fmla="*/ 5164609 h 6858000"/>
              <a:gd name="connsiteX120-8315" fmla="*/ 5996647 w 6128435"/>
              <a:gd name="connsiteY120-8316" fmla="*/ 5185640 h 6858000"/>
              <a:gd name="connsiteX121-8317" fmla="*/ 5998514 w 6128435"/>
              <a:gd name="connsiteY121-8318" fmla="*/ 5189673 h 6858000"/>
              <a:gd name="connsiteX122-8319" fmla="*/ 5995970 w 6128435"/>
              <a:gd name="connsiteY122-8320" fmla="*/ 5221547 h 6858000"/>
              <a:gd name="connsiteX123-8321" fmla="*/ 5997218 w 6128435"/>
              <a:gd name="connsiteY123-8322" fmla="*/ 5222031 h 6858000"/>
              <a:gd name="connsiteX124-8323" fmla="*/ 6002116 w 6128435"/>
              <a:gd name="connsiteY124-8324" fmla="*/ 5231223 h 6858000"/>
              <a:gd name="connsiteX125-8325" fmla="*/ 6008541 w 6128435"/>
              <a:gd name="connsiteY125-8326" fmla="*/ 5248680 h 6858000"/>
              <a:gd name="connsiteX126-8327" fmla="*/ 6039260 w 6128435"/>
              <a:gd name="connsiteY126-8328" fmla="*/ 5289518 h 6858000"/>
              <a:gd name="connsiteX127-8329" fmla="*/ 6036748 w 6128435"/>
              <a:gd name="connsiteY127-8330" fmla="*/ 5322752 h 6858000"/>
              <a:gd name="connsiteX128-8331" fmla="*/ 6036943 w 6128435"/>
              <a:gd name="connsiteY128-8332" fmla="*/ 5329480 h 6858000"/>
              <a:gd name="connsiteX129-8333" fmla="*/ 6037236 w 6128435"/>
              <a:gd name="connsiteY129-8334" fmla="*/ 5329634 h 6858000"/>
              <a:gd name="connsiteX130-8335" fmla="*/ 6038019 w 6128435"/>
              <a:gd name="connsiteY130-8336" fmla="*/ 5336764 h 6858000"/>
              <a:gd name="connsiteX131-8337" fmla="*/ 6037298 w 6128435"/>
              <a:gd name="connsiteY131-8338" fmla="*/ 5341753 h 6858000"/>
              <a:gd name="connsiteX132-8339" fmla="*/ 6037677 w 6128435"/>
              <a:gd name="connsiteY132-8340" fmla="*/ 5354807 h 6858000"/>
              <a:gd name="connsiteX133-8341" fmla="*/ 6039728 w 6128435"/>
              <a:gd name="connsiteY133-8342" fmla="*/ 5359416 h 6858000"/>
              <a:gd name="connsiteX134-8343" fmla="*/ 6043311 w 6128435"/>
              <a:gd name="connsiteY134-8344" fmla="*/ 5361407 h 6858000"/>
              <a:gd name="connsiteX135-8345" fmla="*/ 6042954 w 6128435"/>
              <a:gd name="connsiteY135-8346" fmla="*/ 5362576 h 6858000"/>
              <a:gd name="connsiteX136-8347" fmla="*/ 6053435 w 6128435"/>
              <a:gd name="connsiteY136-8348" fmla="*/ 5387547 h 6858000"/>
              <a:gd name="connsiteX137-8349" fmla="*/ 6065933 w 6128435"/>
              <a:gd name="connsiteY137-8350" fmla="*/ 5443002 h 6858000"/>
              <a:gd name="connsiteX138-8351" fmla="*/ 6068640 w 6128435"/>
              <a:gd name="connsiteY138-8352" fmla="*/ 5474503 h 6858000"/>
              <a:gd name="connsiteX139-8353" fmla="*/ 6080922 w 6128435"/>
              <a:gd name="connsiteY139-8354" fmla="*/ 5561070 h 6858000"/>
              <a:gd name="connsiteX140-8355" fmla="*/ 6096949 w 6128435"/>
              <a:gd name="connsiteY140-8356" fmla="*/ 5648179 h 6858000"/>
              <a:gd name="connsiteX141-8357" fmla="*/ 6125703 w 6128435"/>
              <a:gd name="connsiteY141-8358" fmla="*/ 5692894 h 6858000"/>
              <a:gd name="connsiteX142-8359" fmla="*/ 6126670 w 6128435"/>
              <a:gd name="connsiteY142-8360" fmla="*/ 5697882 h 6858000"/>
              <a:gd name="connsiteX143-8361" fmla="*/ 6124061 w 6128435"/>
              <a:gd name="connsiteY143-8362" fmla="*/ 5710294 h 6858000"/>
              <a:gd name="connsiteX144-8363" fmla="*/ 6122213 w 6128435"/>
              <a:gd name="connsiteY144-8364" fmla="*/ 5714762 h 6858000"/>
              <a:gd name="connsiteX145-8365" fmla="*/ 6121353 w 6128435"/>
              <a:gd name="connsiteY145-8366" fmla="*/ 5721725 h 6858000"/>
              <a:gd name="connsiteX146-8367" fmla="*/ 6121607 w 6128435"/>
              <a:gd name="connsiteY146-8368" fmla="*/ 5721959 h 6858000"/>
              <a:gd name="connsiteX147-8369" fmla="*/ 6120262 w 6128435"/>
              <a:gd name="connsiteY147-8370" fmla="*/ 5728358 h 6858000"/>
              <a:gd name="connsiteX148-8371" fmla="*/ 6110194 w 6128435"/>
              <a:gd name="connsiteY148-8372" fmla="*/ 5758853 h 6858000"/>
              <a:gd name="connsiteX149-8373" fmla="*/ 6127519 w 6128435"/>
              <a:gd name="connsiteY149-8374" fmla="*/ 5865775 h 6858000"/>
              <a:gd name="connsiteX150-8375" fmla="*/ 6128435 w 6128435"/>
              <a:gd name="connsiteY150-8376" fmla="*/ 5870164 h 6858000"/>
              <a:gd name="connsiteX151-8377" fmla="*/ 6119217 w 6128435"/>
              <a:gd name="connsiteY151-8378" fmla="*/ 5888542 h 6858000"/>
              <a:gd name="connsiteX152-8379" fmla="*/ 6115966 w 6128435"/>
              <a:gd name="connsiteY152-8380" fmla="*/ 5898387 h 6858000"/>
              <a:gd name="connsiteX153-8381" fmla="*/ 6111924 w 6128435"/>
              <a:gd name="connsiteY153-8382" fmla="*/ 5900444 h 6858000"/>
              <a:gd name="connsiteX154-8383" fmla="*/ 6108716 w 6128435"/>
              <a:gd name="connsiteY154-8384" fmla="*/ 5915345 h 6858000"/>
              <a:gd name="connsiteX155-8385" fmla="*/ 6109524 w 6128435"/>
              <a:gd name="connsiteY155-8386" fmla="*/ 5917328 h 6858000"/>
              <a:gd name="connsiteX156-8387" fmla="*/ 6102493 w 6128435"/>
              <a:gd name="connsiteY156-8388" fmla="*/ 5928602 h 6858000"/>
              <a:gd name="connsiteX157-8389" fmla="*/ 6056863 w 6128435"/>
              <a:gd name="connsiteY157-8390" fmla="*/ 6000643 h 6858000"/>
              <a:gd name="connsiteX158-8391" fmla="*/ 6045436 w 6128435"/>
              <a:gd name="connsiteY158-8392" fmla="*/ 6124480 h 6858000"/>
              <a:gd name="connsiteX159-8393" fmla="*/ 6030489 w 6128435"/>
              <a:gd name="connsiteY159-8394" fmla="*/ 6317666 h 6858000"/>
              <a:gd name="connsiteX160-8395" fmla="*/ 6007492 w 6128435"/>
              <a:gd name="connsiteY160-8396" fmla="*/ 6440818 h 6858000"/>
              <a:gd name="connsiteX161-8397" fmla="*/ 6009467 w 6128435"/>
              <a:gd name="connsiteY161-8398" fmla="*/ 6487076 h 6858000"/>
              <a:gd name="connsiteX162-8399" fmla="*/ 5995064 w 6128435"/>
              <a:gd name="connsiteY162-8400" fmla="*/ 6540791 h 6858000"/>
              <a:gd name="connsiteX163-8401" fmla="*/ 5996309 w 6128435"/>
              <a:gd name="connsiteY163-8402" fmla="*/ 6543961 h 6858000"/>
              <a:gd name="connsiteX164-8403" fmla="*/ 5996048 w 6128435"/>
              <a:gd name="connsiteY164-8404" fmla="*/ 6555444 h 6858000"/>
              <a:gd name="connsiteX165-8405" fmla="*/ 6002524 w 6128435"/>
              <a:gd name="connsiteY165-8406" fmla="*/ 6560188 h 6858000"/>
              <a:gd name="connsiteX166-8407" fmla="*/ 6006823 w 6128435"/>
              <a:gd name="connsiteY166-8408" fmla="*/ 6578546 h 6858000"/>
              <a:gd name="connsiteX167-8409" fmla="*/ 6004510 w 6128435"/>
              <a:gd name="connsiteY167-8410" fmla="*/ 6599256 h 6858000"/>
              <a:gd name="connsiteX168-8411" fmla="*/ 5986207 w 6128435"/>
              <a:gd name="connsiteY168-8412" fmla="*/ 6695855 h 6858000"/>
              <a:gd name="connsiteX169-8413" fmla="*/ 5979428 w 6128435"/>
              <a:gd name="connsiteY169-8414" fmla="*/ 6754678 h 6858000"/>
              <a:gd name="connsiteX170-8415" fmla="*/ 5983398 w 6128435"/>
              <a:gd name="connsiteY170-8416" fmla="*/ 6778641 h 6858000"/>
              <a:gd name="connsiteX171-8417" fmla="*/ 5984543 w 6128435"/>
              <a:gd name="connsiteY171-8418" fmla="*/ 6811016 h 6858000"/>
              <a:gd name="connsiteX172-8419" fmla="*/ 5981802 w 6128435"/>
              <a:gd name="connsiteY172-8420" fmla="*/ 6838578 h 6858000"/>
              <a:gd name="connsiteX173-8421" fmla="*/ 5979671 w 6128435"/>
              <a:gd name="connsiteY173-8422" fmla="*/ 6858000 h 6858000"/>
              <a:gd name="connsiteX174-8423" fmla="*/ 0 w 6128435"/>
              <a:gd name="connsiteY174-8424" fmla="*/ 6858000 h 6858000"/>
              <a:gd name="connsiteX175-8425" fmla="*/ 0 w 6128435"/>
              <a:gd name="connsiteY175-8426" fmla="*/ 0 h 6858000"/>
              <a:gd name="connsiteX0-8427" fmla="*/ 0 w 6128435"/>
              <a:gd name="connsiteY0-8428" fmla="*/ 0 h 6858000"/>
              <a:gd name="connsiteX1-8429" fmla="*/ 4965888 w 6128435"/>
              <a:gd name="connsiteY1-8430" fmla="*/ 0 h 6858000"/>
              <a:gd name="connsiteX2-8431" fmla="*/ 4967767 w 6128435"/>
              <a:gd name="connsiteY2-8432" fmla="*/ 7930 h 6858000"/>
              <a:gd name="connsiteX3-8433" fmla="*/ 4979444 w 6128435"/>
              <a:gd name="connsiteY3-8434" fmla="*/ 43921 h 6858000"/>
              <a:gd name="connsiteX4-8435" fmla="*/ 5021173 w 6128435"/>
              <a:gd name="connsiteY4-8436" fmla="*/ 123738 h 6858000"/>
              <a:gd name="connsiteX5-8437" fmla="*/ 5075458 w 6128435"/>
              <a:gd name="connsiteY5-8438" fmla="*/ 264355 h 6858000"/>
              <a:gd name="connsiteX6-8439" fmla="*/ 5081175 w 6128435"/>
              <a:gd name="connsiteY6-8440" fmla="*/ 277448 h 6858000"/>
              <a:gd name="connsiteX7-8441" fmla="*/ 5097011 w 6128435"/>
              <a:gd name="connsiteY7-8442" fmla="*/ 355616 h 6858000"/>
              <a:gd name="connsiteX8-8443" fmla="*/ 5130982 w 6128435"/>
              <a:gd name="connsiteY8-8444" fmla="*/ 412030 h 6858000"/>
              <a:gd name="connsiteX9-8445" fmla="*/ 5153000 w 6128435"/>
              <a:gd name="connsiteY9-8446" fmla="*/ 507134 h 6858000"/>
              <a:gd name="connsiteX10-8447" fmla="*/ 5171282 w 6128435"/>
              <a:gd name="connsiteY10-8448" fmla="*/ 602071 h 6858000"/>
              <a:gd name="connsiteX11-8449" fmla="*/ 5176196 w 6128435"/>
              <a:gd name="connsiteY11-8450" fmla="*/ 636822 h 6858000"/>
              <a:gd name="connsiteX12-8451" fmla="*/ 5201957 w 6128435"/>
              <a:gd name="connsiteY12-8452" fmla="*/ 736835 h 6858000"/>
              <a:gd name="connsiteX13-8453" fmla="*/ 5185452 w 6128435"/>
              <a:gd name="connsiteY13-8454" fmla="*/ 745392 h 6858000"/>
              <a:gd name="connsiteX14-8455" fmla="*/ 5189051 w 6128435"/>
              <a:gd name="connsiteY14-8456" fmla="*/ 782518 h 6858000"/>
              <a:gd name="connsiteX15-8457" fmla="*/ 5210428 w 6128435"/>
              <a:gd name="connsiteY15-8458" fmla="*/ 815772 h 6858000"/>
              <a:gd name="connsiteX16-8459" fmla="*/ 5221088 w 6128435"/>
              <a:gd name="connsiteY16-8460" fmla="*/ 860193 h 6858000"/>
              <a:gd name="connsiteX17-8461" fmla="*/ 5227653 w 6128435"/>
              <a:gd name="connsiteY17-8462" fmla="*/ 886709 h 6858000"/>
              <a:gd name="connsiteX18-8463" fmla="*/ 5230806 w 6128435"/>
              <a:gd name="connsiteY18-8464" fmla="*/ 961354 h 6858000"/>
              <a:gd name="connsiteX19-8465" fmla="*/ 5201018 w 6128435"/>
              <a:gd name="connsiteY19-8466" fmla="*/ 1095027 h 6858000"/>
              <a:gd name="connsiteX20-8467" fmla="*/ 5202153 w 6128435"/>
              <a:gd name="connsiteY20-8468" fmla="*/ 1133224 h 6858000"/>
              <a:gd name="connsiteX21-8469" fmla="*/ 5207370 w 6128435"/>
              <a:gd name="connsiteY21-8470" fmla="*/ 1138097 h 6858000"/>
              <a:gd name="connsiteX22-8471" fmla="*/ 5189234 w 6128435"/>
              <a:gd name="connsiteY22-8472" fmla="*/ 1193495 h 6858000"/>
              <a:gd name="connsiteX23-8473" fmla="*/ 5202769 w 6128435"/>
              <a:gd name="connsiteY23-8474" fmla="*/ 1269450 h 6858000"/>
              <a:gd name="connsiteX24-8475" fmla="*/ 5225968 w 6128435"/>
              <a:gd name="connsiteY24-8476" fmla="*/ 1357994 h 6858000"/>
              <a:gd name="connsiteX25-8477" fmla="*/ 5233819 w 6128435"/>
              <a:gd name="connsiteY25-8478" fmla="*/ 1380922 h 6858000"/>
              <a:gd name="connsiteX26-8479" fmla="*/ 5237226 w 6128435"/>
              <a:gd name="connsiteY26-8480" fmla="*/ 1441327 h 6858000"/>
              <a:gd name="connsiteX27-8481" fmla="*/ 5244434 w 6128435"/>
              <a:gd name="connsiteY27-8482" fmla="*/ 1580810 h 6858000"/>
              <a:gd name="connsiteX28-8483" fmla="*/ 5251453 w 6128435"/>
              <a:gd name="connsiteY28-8484" fmla="*/ 1583934 h 6858000"/>
              <a:gd name="connsiteX29-8485" fmla="*/ 5253136 w 6128435"/>
              <a:gd name="connsiteY29-8486" fmla="*/ 1595457 h 6858000"/>
              <a:gd name="connsiteX30-8487" fmla="*/ 5254863 w 6128435"/>
              <a:gd name="connsiteY30-8488" fmla="*/ 1598311 h 6858000"/>
              <a:gd name="connsiteX31-8489" fmla="*/ 5263491 w 6128435"/>
              <a:gd name="connsiteY31-8490" fmla="*/ 1642938 h 6858000"/>
              <a:gd name="connsiteX32-8491" fmla="*/ 5261314 w 6128435"/>
              <a:gd name="connsiteY32-8492" fmla="*/ 1689177 h 6858000"/>
              <a:gd name="connsiteX33-8493" fmla="*/ 5259788 w 6128435"/>
              <a:gd name="connsiteY33-8494" fmla="*/ 1768516 h 6858000"/>
              <a:gd name="connsiteX34-8495" fmla="*/ 5272526 w 6128435"/>
              <a:gd name="connsiteY34-8496" fmla="*/ 1936940 h 6858000"/>
              <a:gd name="connsiteX35-8497" fmla="*/ 5252592 w 6128435"/>
              <a:gd name="connsiteY35-8498" fmla="*/ 2092210 h 6858000"/>
              <a:gd name="connsiteX36-8499" fmla="*/ 5264303 w 6128435"/>
              <a:gd name="connsiteY36-8500" fmla="*/ 2225157 h 6858000"/>
              <a:gd name="connsiteX37-8501" fmla="*/ 5254949 w 6128435"/>
              <a:gd name="connsiteY37-8502" fmla="*/ 2236160 h 6858000"/>
              <a:gd name="connsiteX38-8503" fmla="*/ 5250104 w 6128435"/>
              <a:gd name="connsiteY38-8504" fmla="*/ 2249166 h 6858000"/>
              <a:gd name="connsiteX39-8505" fmla="*/ 5251214 w 6128435"/>
              <a:gd name="connsiteY39-8506" fmla="*/ 2250944 h 6858000"/>
              <a:gd name="connsiteX40-8507" fmla="*/ 5250644 w 6128435"/>
              <a:gd name="connsiteY40-8508" fmla="*/ 2266619 h 6858000"/>
              <a:gd name="connsiteX41-8509" fmla="*/ 5247111 w 6128435"/>
              <a:gd name="connsiteY41-8510" fmla="*/ 2269679 h 6858000"/>
              <a:gd name="connsiteX42-8511" fmla="*/ 5245653 w 6128435"/>
              <a:gd name="connsiteY42-8512" fmla="*/ 2280317 h 6858000"/>
              <a:gd name="connsiteX43-8513" fmla="*/ 5239901 w 6128435"/>
              <a:gd name="connsiteY43-8514" fmla="*/ 2300961 h 6858000"/>
              <a:gd name="connsiteX44-8515" fmla="*/ 5271650 w 6128435"/>
              <a:gd name="connsiteY44-8516" fmla="*/ 2440467 h 6858000"/>
              <a:gd name="connsiteX45-8517" fmla="*/ 5271438 w 6128435"/>
              <a:gd name="connsiteY45-8518" fmla="*/ 2447186 h 6858000"/>
              <a:gd name="connsiteX46-8519" fmla="*/ 5271722 w 6128435"/>
              <a:gd name="connsiteY46-8520" fmla="*/ 2447359 h 6858000"/>
              <a:gd name="connsiteX47-8521" fmla="*/ 5148653 w 6128435"/>
              <a:gd name="connsiteY47-8522" fmla="*/ 2460132 h 6858000"/>
              <a:gd name="connsiteX48-8523" fmla="*/ 5192511 w 6128435"/>
              <a:gd name="connsiteY48-8524" fmla="*/ 2549199 h 6858000"/>
              <a:gd name="connsiteX49-8525" fmla="*/ 5307538 w 6128435"/>
              <a:gd name="connsiteY49-8526" fmla="*/ 2514685 h 6858000"/>
              <a:gd name="connsiteX50-8527" fmla="*/ 5337604 w 6128435"/>
              <a:gd name="connsiteY50-8528" fmla="*/ 2597632 h 6858000"/>
              <a:gd name="connsiteX51-8529" fmla="*/ 5407503 w 6128435"/>
              <a:gd name="connsiteY51-8530" fmla="*/ 2786290 h 6858000"/>
              <a:gd name="connsiteX52-8531" fmla="*/ 5407356 w 6128435"/>
              <a:gd name="connsiteY52-8532" fmla="*/ 2787545 h 6858000"/>
              <a:gd name="connsiteX53-8533" fmla="*/ 5411130 w 6128435"/>
              <a:gd name="connsiteY53-8534" fmla="*/ 2788640 h 6858000"/>
              <a:gd name="connsiteX54-8535" fmla="*/ 5416439 w 6128435"/>
              <a:gd name="connsiteY54-8536" fmla="*/ 2805666 h 6858000"/>
              <a:gd name="connsiteX55-8537" fmla="*/ 5416589 w 6128435"/>
              <a:gd name="connsiteY55-8538" fmla="*/ 2810822 h 6858000"/>
              <a:gd name="connsiteX56-8539" fmla="*/ 5418542 w 6128435"/>
              <a:gd name="connsiteY56-8540" fmla="*/ 2817745 h 6858000"/>
              <a:gd name="connsiteX57-8541" fmla="*/ 5418847 w 6128435"/>
              <a:gd name="connsiteY57-8542" fmla="*/ 2817825 h 6858000"/>
              <a:gd name="connsiteX58-8543" fmla="*/ 5423364 w 6128435"/>
              <a:gd name="connsiteY58-8544" fmla="*/ 2858292 h 6858000"/>
              <a:gd name="connsiteX59-8545" fmla="*/ 5479298 w 6128435"/>
              <a:gd name="connsiteY59-8546" fmla="*/ 2947791 h 6858000"/>
              <a:gd name="connsiteX60-8547" fmla="*/ 5481770 w 6128435"/>
              <a:gd name="connsiteY60-8548" fmla="*/ 2951352 h 6858000"/>
              <a:gd name="connsiteX61-8549" fmla="*/ 5481013 w 6128435"/>
              <a:gd name="connsiteY61-8550" fmla="*/ 2973461 h 6858000"/>
              <a:gd name="connsiteX62-8551" fmla="*/ 5482045 w 6128435"/>
              <a:gd name="connsiteY62-8552" fmla="*/ 2984371 h 6858000"/>
              <a:gd name="connsiteX63-8553" fmla="*/ 5479405 w 6128435"/>
              <a:gd name="connsiteY63-8554" fmla="*/ 2988507 h 6858000"/>
              <a:gd name="connsiteX64-8555" fmla="*/ 5482415 w 6128435"/>
              <a:gd name="connsiteY64-8556" fmla="*/ 3004079 h 6858000"/>
              <a:gd name="connsiteX65-8557" fmla="*/ 5483865 w 6128435"/>
              <a:gd name="connsiteY65-8558" fmla="*/ 3005467 h 6858000"/>
              <a:gd name="connsiteX66-8559" fmla="*/ 5482236 w 6128435"/>
              <a:gd name="connsiteY66-8560" fmla="*/ 3019791 h 6858000"/>
              <a:gd name="connsiteX67-8561" fmla="*/ 5475895 w 6128435"/>
              <a:gd name="connsiteY67-8562" fmla="*/ 3033578 h 6858000"/>
              <a:gd name="connsiteX68-8563" fmla="*/ 5477595 w 6128435"/>
              <a:gd name="connsiteY68-8564" fmla="*/ 3250534 h 6858000"/>
              <a:gd name="connsiteX69-8565" fmla="*/ 5532836 w 6128435"/>
              <a:gd name="connsiteY69-8566" fmla="*/ 3353840 h 6858000"/>
              <a:gd name="connsiteX70-8567" fmla="*/ 5561229 w 6128435"/>
              <a:gd name="connsiteY70-8568" fmla="*/ 3395784 h 6858000"/>
              <a:gd name="connsiteX71-8569" fmla="*/ 5589758 w 6128435"/>
              <a:gd name="connsiteY71-8570" fmla="*/ 3506453 h 6858000"/>
              <a:gd name="connsiteX72-8571" fmla="*/ 5596144 w 6128435"/>
              <a:gd name="connsiteY72-8572" fmla="*/ 3534624 h 6858000"/>
              <a:gd name="connsiteX73-8573" fmla="*/ 5597750 w 6128435"/>
              <a:gd name="connsiteY73-8574" fmla="*/ 3534129 h 6858000"/>
              <a:gd name="connsiteX74-8575" fmla="*/ 5599700 w 6128435"/>
              <a:gd name="connsiteY74-8576" fmla="*/ 3547221 h 6858000"/>
              <a:gd name="connsiteX75-8577" fmla="*/ 5615031 w 6128435"/>
              <a:gd name="connsiteY75-8578" fmla="*/ 3557482 h 6858000"/>
              <a:gd name="connsiteX76-8579" fmla="*/ 5618377 w 6128435"/>
              <a:gd name="connsiteY76-8580" fmla="*/ 3588431 h 6858000"/>
              <a:gd name="connsiteX77-8581" fmla="*/ 5612155 w 6128435"/>
              <a:gd name="connsiteY77-8582" fmla="*/ 3589869 h 6858000"/>
              <a:gd name="connsiteX78-8583" fmla="*/ 5620843 w 6128435"/>
              <a:gd name="connsiteY78-8584" fmla="*/ 3606745 h 6858000"/>
              <a:gd name="connsiteX79-8585" fmla="*/ 5655472 w 6128435"/>
              <a:gd name="connsiteY79-8586" fmla="*/ 3678877 h 6858000"/>
              <a:gd name="connsiteX80-8587" fmla="*/ 5680448 w 6128435"/>
              <a:gd name="connsiteY80-8588" fmla="*/ 3717760 h 6858000"/>
              <a:gd name="connsiteX81-8589" fmla="*/ 5683015 w 6128435"/>
              <a:gd name="connsiteY81-8590" fmla="*/ 3762025 h 6858000"/>
              <a:gd name="connsiteX82-8591" fmla="*/ 5696643 w 6128435"/>
              <a:gd name="connsiteY82-8592" fmla="*/ 3773888 h 6858000"/>
              <a:gd name="connsiteX83-8593" fmla="*/ 5699203 w 6128435"/>
              <a:gd name="connsiteY83-8594" fmla="*/ 3775823 h 6858000"/>
              <a:gd name="connsiteX84-8595" fmla="*/ 5704824 w 6128435"/>
              <a:gd name="connsiteY84-8596" fmla="*/ 3785966 h 6858000"/>
              <a:gd name="connsiteX85-8597" fmla="*/ 5712204 w 6128435"/>
              <a:gd name="connsiteY85-8598" fmla="*/ 3785830 h 6858000"/>
              <a:gd name="connsiteX86-8599" fmla="*/ 5724816 w 6128435"/>
              <a:gd name="connsiteY86-8600" fmla="*/ 3798949 h 6858000"/>
              <a:gd name="connsiteX87-8601" fmla="*/ 5733539 w 6128435"/>
              <a:gd name="connsiteY87-8602" fmla="*/ 3818457 h 6858000"/>
              <a:gd name="connsiteX88-8603" fmla="*/ 5768491 w 6128435"/>
              <a:gd name="connsiteY88-8604" fmla="*/ 3914399 h 6858000"/>
              <a:gd name="connsiteX89-8605" fmla="*/ 5793123 w 6128435"/>
              <a:gd name="connsiteY89-8606" fmla="*/ 3969952 h 6858000"/>
              <a:gd name="connsiteX90-8607" fmla="*/ 5808321 w 6128435"/>
              <a:gd name="connsiteY90-8608" fmla="*/ 3988153 h 6858000"/>
              <a:gd name="connsiteX91-8609" fmla="*/ 5825621 w 6128435"/>
              <a:gd name="connsiteY91-8610" fmla="*/ 4015525 h 6858000"/>
              <a:gd name="connsiteX92-8611" fmla="*/ 5860672 w 6128435"/>
              <a:gd name="connsiteY92-8612" fmla="*/ 4061579 h 6858000"/>
              <a:gd name="connsiteX93-8613" fmla="*/ 5872173 w 6128435"/>
              <a:gd name="connsiteY93-8614" fmla="*/ 4088497 h 6858000"/>
              <a:gd name="connsiteX94-8615" fmla="*/ 5883705 w 6128435"/>
              <a:gd name="connsiteY94-8616" fmla="*/ 4101899 h 6858000"/>
              <a:gd name="connsiteX95-8617" fmla="*/ 5885314 w 6128435"/>
              <a:gd name="connsiteY95-8618" fmla="*/ 4108387 h 6858000"/>
              <a:gd name="connsiteX96-8619" fmla="*/ 5894095 w 6128435"/>
              <a:gd name="connsiteY96-8620" fmla="*/ 4128857 h 6858000"/>
              <a:gd name="connsiteX97-8621" fmla="*/ 5898339 w 6128435"/>
              <a:gd name="connsiteY97-8622" fmla="*/ 4140800 h 6858000"/>
              <a:gd name="connsiteX98-8623" fmla="*/ 5899734 w 6128435"/>
              <a:gd name="connsiteY98-8624" fmla="*/ 4145632 h 6858000"/>
              <a:gd name="connsiteX99-8625" fmla="*/ 5897098 w 6128435"/>
              <a:gd name="connsiteY99-8626" fmla="*/ 4157819 h 6858000"/>
              <a:gd name="connsiteX100-8627" fmla="*/ 5903513 w 6128435"/>
              <a:gd name="connsiteY100-8628" fmla="*/ 4187661 h 6858000"/>
              <a:gd name="connsiteX101-8629" fmla="*/ 5917114 w 6128435"/>
              <a:gd name="connsiteY101-8630" fmla="*/ 4213096 h 6858000"/>
              <a:gd name="connsiteX102-8631" fmla="*/ 5921153 w 6128435"/>
              <a:gd name="connsiteY102-8632" fmla="*/ 4236222 h 6858000"/>
              <a:gd name="connsiteX103-8633" fmla="*/ 5924233 w 6128435"/>
              <a:gd name="connsiteY103-8634" fmla="*/ 4242060 h 6858000"/>
              <a:gd name="connsiteX104-8635" fmla="*/ 5928910 w 6128435"/>
              <a:gd name="connsiteY104-8636" fmla="*/ 4300973 h 6858000"/>
              <a:gd name="connsiteX105-8637" fmla="*/ 5939320 w 6128435"/>
              <a:gd name="connsiteY105-8638" fmla="*/ 4340435 h 6858000"/>
              <a:gd name="connsiteX106-8639" fmla="*/ 5946705 w 6128435"/>
              <a:gd name="connsiteY106-8640" fmla="*/ 4428051 h 6858000"/>
              <a:gd name="connsiteX107-8641" fmla="*/ 5949261 w 6128435"/>
              <a:gd name="connsiteY107-8642" fmla="*/ 4449185 h 6858000"/>
              <a:gd name="connsiteX108-8643" fmla="*/ 5957504 w 6128435"/>
              <a:gd name="connsiteY108-8644" fmla="*/ 4465911 h 6858000"/>
              <a:gd name="connsiteX109-8645" fmla="*/ 5964689 w 6128435"/>
              <a:gd name="connsiteY109-8646" fmla="*/ 4468532 h 6858000"/>
              <a:gd name="connsiteX110-8647" fmla="*/ 5967062 w 6128435"/>
              <a:gd name="connsiteY110-8648" fmla="*/ 4479923 h 6858000"/>
              <a:gd name="connsiteX111-8649" fmla="*/ 5968960 w 6128435"/>
              <a:gd name="connsiteY111-8650" fmla="*/ 4482655 h 6858000"/>
              <a:gd name="connsiteX112-8651" fmla="*/ 5978567 w 6128435"/>
              <a:gd name="connsiteY112-8652" fmla="*/ 4498605 h 6858000"/>
              <a:gd name="connsiteX113-8653" fmla="*/ 5980106 w 6128435"/>
              <a:gd name="connsiteY113-8654" fmla="*/ 4585087 h 6858000"/>
              <a:gd name="connsiteX114-8655" fmla="*/ 5998138 w 6128435"/>
              <a:gd name="connsiteY114-8656" fmla="*/ 4697518 h 6858000"/>
              <a:gd name="connsiteX115-8657" fmla="*/ 6013516 w 6128435"/>
              <a:gd name="connsiteY115-8658" fmla="*/ 4786619 h 6858000"/>
              <a:gd name="connsiteX116-8659" fmla="*/ 6025404 w 6128435"/>
              <a:gd name="connsiteY116-8660" fmla="*/ 4858148 h 6858000"/>
              <a:gd name="connsiteX117-8661" fmla="*/ 6007749 w 6128435"/>
              <a:gd name="connsiteY117-8662" fmla="*/ 4964715 h 6858000"/>
              <a:gd name="connsiteX118-8663" fmla="*/ 6005269 w 6128435"/>
              <a:gd name="connsiteY118-8664" fmla="*/ 5150567 h 6858000"/>
              <a:gd name="connsiteX119-8665" fmla="*/ 6001127 w 6128435"/>
              <a:gd name="connsiteY119-8666" fmla="*/ 5164609 h 6858000"/>
              <a:gd name="connsiteX120-8667" fmla="*/ 5996647 w 6128435"/>
              <a:gd name="connsiteY120-8668" fmla="*/ 5185640 h 6858000"/>
              <a:gd name="connsiteX121-8669" fmla="*/ 5998514 w 6128435"/>
              <a:gd name="connsiteY121-8670" fmla="*/ 5189673 h 6858000"/>
              <a:gd name="connsiteX122-8671" fmla="*/ 5995970 w 6128435"/>
              <a:gd name="connsiteY122-8672" fmla="*/ 5221547 h 6858000"/>
              <a:gd name="connsiteX123-8673" fmla="*/ 5997218 w 6128435"/>
              <a:gd name="connsiteY123-8674" fmla="*/ 5222031 h 6858000"/>
              <a:gd name="connsiteX124-8675" fmla="*/ 6002116 w 6128435"/>
              <a:gd name="connsiteY124-8676" fmla="*/ 5231223 h 6858000"/>
              <a:gd name="connsiteX125-8677" fmla="*/ 6008541 w 6128435"/>
              <a:gd name="connsiteY125-8678" fmla="*/ 5248680 h 6858000"/>
              <a:gd name="connsiteX126-8679" fmla="*/ 6039260 w 6128435"/>
              <a:gd name="connsiteY126-8680" fmla="*/ 5289518 h 6858000"/>
              <a:gd name="connsiteX127-8681" fmla="*/ 6036748 w 6128435"/>
              <a:gd name="connsiteY127-8682" fmla="*/ 5322752 h 6858000"/>
              <a:gd name="connsiteX128-8683" fmla="*/ 6036943 w 6128435"/>
              <a:gd name="connsiteY128-8684" fmla="*/ 5329480 h 6858000"/>
              <a:gd name="connsiteX129-8685" fmla="*/ 6037236 w 6128435"/>
              <a:gd name="connsiteY129-8686" fmla="*/ 5329634 h 6858000"/>
              <a:gd name="connsiteX130-8687" fmla="*/ 6038019 w 6128435"/>
              <a:gd name="connsiteY130-8688" fmla="*/ 5336764 h 6858000"/>
              <a:gd name="connsiteX131-8689" fmla="*/ 6037298 w 6128435"/>
              <a:gd name="connsiteY131-8690" fmla="*/ 5341753 h 6858000"/>
              <a:gd name="connsiteX132-8691" fmla="*/ 6037677 w 6128435"/>
              <a:gd name="connsiteY132-8692" fmla="*/ 5354807 h 6858000"/>
              <a:gd name="connsiteX133-8693" fmla="*/ 6039728 w 6128435"/>
              <a:gd name="connsiteY133-8694" fmla="*/ 5359416 h 6858000"/>
              <a:gd name="connsiteX134-8695" fmla="*/ 6043311 w 6128435"/>
              <a:gd name="connsiteY134-8696" fmla="*/ 5361407 h 6858000"/>
              <a:gd name="connsiteX135-8697" fmla="*/ 6042954 w 6128435"/>
              <a:gd name="connsiteY135-8698" fmla="*/ 5362576 h 6858000"/>
              <a:gd name="connsiteX136-8699" fmla="*/ 6053435 w 6128435"/>
              <a:gd name="connsiteY136-8700" fmla="*/ 5387547 h 6858000"/>
              <a:gd name="connsiteX137-8701" fmla="*/ 6065933 w 6128435"/>
              <a:gd name="connsiteY137-8702" fmla="*/ 5443002 h 6858000"/>
              <a:gd name="connsiteX138-8703" fmla="*/ 6068640 w 6128435"/>
              <a:gd name="connsiteY138-8704" fmla="*/ 5474503 h 6858000"/>
              <a:gd name="connsiteX139-8705" fmla="*/ 6080922 w 6128435"/>
              <a:gd name="connsiteY139-8706" fmla="*/ 5561070 h 6858000"/>
              <a:gd name="connsiteX140-8707" fmla="*/ 6096949 w 6128435"/>
              <a:gd name="connsiteY140-8708" fmla="*/ 5648179 h 6858000"/>
              <a:gd name="connsiteX141-8709" fmla="*/ 6125703 w 6128435"/>
              <a:gd name="connsiteY141-8710" fmla="*/ 5692894 h 6858000"/>
              <a:gd name="connsiteX142-8711" fmla="*/ 6126670 w 6128435"/>
              <a:gd name="connsiteY142-8712" fmla="*/ 5697882 h 6858000"/>
              <a:gd name="connsiteX143-8713" fmla="*/ 6124061 w 6128435"/>
              <a:gd name="connsiteY143-8714" fmla="*/ 5710294 h 6858000"/>
              <a:gd name="connsiteX144-8715" fmla="*/ 6122213 w 6128435"/>
              <a:gd name="connsiteY144-8716" fmla="*/ 5714762 h 6858000"/>
              <a:gd name="connsiteX145-8717" fmla="*/ 6121353 w 6128435"/>
              <a:gd name="connsiteY145-8718" fmla="*/ 5721725 h 6858000"/>
              <a:gd name="connsiteX146-8719" fmla="*/ 6121607 w 6128435"/>
              <a:gd name="connsiteY146-8720" fmla="*/ 5721959 h 6858000"/>
              <a:gd name="connsiteX147-8721" fmla="*/ 6120262 w 6128435"/>
              <a:gd name="connsiteY147-8722" fmla="*/ 5728358 h 6858000"/>
              <a:gd name="connsiteX148-8723" fmla="*/ 6110194 w 6128435"/>
              <a:gd name="connsiteY148-8724" fmla="*/ 5758853 h 6858000"/>
              <a:gd name="connsiteX149-8725" fmla="*/ 6127519 w 6128435"/>
              <a:gd name="connsiteY149-8726" fmla="*/ 5865775 h 6858000"/>
              <a:gd name="connsiteX150-8727" fmla="*/ 6128435 w 6128435"/>
              <a:gd name="connsiteY150-8728" fmla="*/ 5870164 h 6858000"/>
              <a:gd name="connsiteX151-8729" fmla="*/ 6119217 w 6128435"/>
              <a:gd name="connsiteY151-8730" fmla="*/ 5888542 h 6858000"/>
              <a:gd name="connsiteX152-8731" fmla="*/ 6115966 w 6128435"/>
              <a:gd name="connsiteY152-8732" fmla="*/ 5898387 h 6858000"/>
              <a:gd name="connsiteX153-8733" fmla="*/ 6111924 w 6128435"/>
              <a:gd name="connsiteY153-8734" fmla="*/ 5900444 h 6858000"/>
              <a:gd name="connsiteX154-8735" fmla="*/ 6108716 w 6128435"/>
              <a:gd name="connsiteY154-8736" fmla="*/ 5915345 h 6858000"/>
              <a:gd name="connsiteX155-8737" fmla="*/ 6109524 w 6128435"/>
              <a:gd name="connsiteY155-8738" fmla="*/ 5917328 h 6858000"/>
              <a:gd name="connsiteX156-8739" fmla="*/ 6102493 w 6128435"/>
              <a:gd name="connsiteY156-8740" fmla="*/ 5928602 h 6858000"/>
              <a:gd name="connsiteX157-8741" fmla="*/ 6056863 w 6128435"/>
              <a:gd name="connsiteY157-8742" fmla="*/ 6000643 h 6858000"/>
              <a:gd name="connsiteX158-8743" fmla="*/ 6045436 w 6128435"/>
              <a:gd name="connsiteY158-8744" fmla="*/ 6124480 h 6858000"/>
              <a:gd name="connsiteX159-8745" fmla="*/ 6030489 w 6128435"/>
              <a:gd name="connsiteY159-8746" fmla="*/ 6317666 h 6858000"/>
              <a:gd name="connsiteX160-8747" fmla="*/ 6007492 w 6128435"/>
              <a:gd name="connsiteY160-8748" fmla="*/ 6440818 h 6858000"/>
              <a:gd name="connsiteX161-8749" fmla="*/ 6009467 w 6128435"/>
              <a:gd name="connsiteY161-8750" fmla="*/ 6487076 h 6858000"/>
              <a:gd name="connsiteX162-8751" fmla="*/ 5995064 w 6128435"/>
              <a:gd name="connsiteY162-8752" fmla="*/ 6540791 h 6858000"/>
              <a:gd name="connsiteX163-8753" fmla="*/ 5996309 w 6128435"/>
              <a:gd name="connsiteY163-8754" fmla="*/ 6543961 h 6858000"/>
              <a:gd name="connsiteX164-8755" fmla="*/ 5996048 w 6128435"/>
              <a:gd name="connsiteY164-8756" fmla="*/ 6555444 h 6858000"/>
              <a:gd name="connsiteX165-8757" fmla="*/ 6002524 w 6128435"/>
              <a:gd name="connsiteY165-8758" fmla="*/ 6560188 h 6858000"/>
              <a:gd name="connsiteX166-8759" fmla="*/ 6006823 w 6128435"/>
              <a:gd name="connsiteY166-8760" fmla="*/ 6578546 h 6858000"/>
              <a:gd name="connsiteX167-8761" fmla="*/ 6004510 w 6128435"/>
              <a:gd name="connsiteY167-8762" fmla="*/ 6599256 h 6858000"/>
              <a:gd name="connsiteX168-8763" fmla="*/ 5986207 w 6128435"/>
              <a:gd name="connsiteY168-8764" fmla="*/ 6695855 h 6858000"/>
              <a:gd name="connsiteX169-8765" fmla="*/ 5979428 w 6128435"/>
              <a:gd name="connsiteY169-8766" fmla="*/ 6754678 h 6858000"/>
              <a:gd name="connsiteX170-8767" fmla="*/ 5983398 w 6128435"/>
              <a:gd name="connsiteY170-8768" fmla="*/ 6778641 h 6858000"/>
              <a:gd name="connsiteX171-8769" fmla="*/ 5984543 w 6128435"/>
              <a:gd name="connsiteY171-8770" fmla="*/ 6811016 h 6858000"/>
              <a:gd name="connsiteX172-8771" fmla="*/ 5981802 w 6128435"/>
              <a:gd name="connsiteY172-8772" fmla="*/ 6838578 h 6858000"/>
              <a:gd name="connsiteX173-8773" fmla="*/ 5979671 w 6128435"/>
              <a:gd name="connsiteY173-8774" fmla="*/ 6858000 h 6858000"/>
              <a:gd name="connsiteX174-8775" fmla="*/ 0 w 6128435"/>
              <a:gd name="connsiteY174-8776" fmla="*/ 6858000 h 6858000"/>
              <a:gd name="connsiteX175-8777" fmla="*/ 0 w 6128435"/>
              <a:gd name="connsiteY175-8778" fmla="*/ 0 h 6858000"/>
              <a:gd name="connsiteX0-8779" fmla="*/ 0 w 6128435"/>
              <a:gd name="connsiteY0-8780" fmla="*/ 0 h 6858000"/>
              <a:gd name="connsiteX1-8781" fmla="*/ 4965888 w 6128435"/>
              <a:gd name="connsiteY1-8782" fmla="*/ 0 h 6858000"/>
              <a:gd name="connsiteX2-8783" fmla="*/ 4967767 w 6128435"/>
              <a:gd name="connsiteY2-8784" fmla="*/ 7930 h 6858000"/>
              <a:gd name="connsiteX3-8785" fmla="*/ 4979444 w 6128435"/>
              <a:gd name="connsiteY3-8786" fmla="*/ 43921 h 6858000"/>
              <a:gd name="connsiteX4-8787" fmla="*/ 5021173 w 6128435"/>
              <a:gd name="connsiteY4-8788" fmla="*/ 123738 h 6858000"/>
              <a:gd name="connsiteX5-8789" fmla="*/ 5075458 w 6128435"/>
              <a:gd name="connsiteY5-8790" fmla="*/ 264355 h 6858000"/>
              <a:gd name="connsiteX6-8791" fmla="*/ 5081175 w 6128435"/>
              <a:gd name="connsiteY6-8792" fmla="*/ 277448 h 6858000"/>
              <a:gd name="connsiteX7-8793" fmla="*/ 5097011 w 6128435"/>
              <a:gd name="connsiteY7-8794" fmla="*/ 355616 h 6858000"/>
              <a:gd name="connsiteX8-8795" fmla="*/ 5130982 w 6128435"/>
              <a:gd name="connsiteY8-8796" fmla="*/ 412030 h 6858000"/>
              <a:gd name="connsiteX9-8797" fmla="*/ 5153000 w 6128435"/>
              <a:gd name="connsiteY9-8798" fmla="*/ 507134 h 6858000"/>
              <a:gd name="connsiteX10-8799" fmla="*/ 5171282 w 6128435"/>
              <a:gd name="connsiteY10-8800" fmla="*/ 602071 h 6858000"/>
              <a:gd name="connsiteX11-8801" fmla="*/ 5176196 w 6128435"/>
              <a:gd name="connsiteY11-8802" fmla="*/ 636822 h 6858000"/>
              <a:gd name="connsiteX12-8803" fmla="*/ 5201957 w 6128435"/>
              <a:gd name="connsiteY12-8804" fmla="*/ 736835 h 6858000"/>
              <a:gd name="connsiteX13-8805" fmla="*/ 5185452 w 6128435"/>
              <a:gd name="connsiteY13-8806" fmla="*/ 745392 h 6858000"/>
              <a:gd name="connsiteX14-8807" fmla="*/ 5189051 w 6128435"/>
              <a:gd name="connsiteY14-8808" fmla="*/ 782518 h 6858000"/>
              <a:gd name="connsiteX15-8809" fmla="*/ 5210428 w 6128435"/>
              <a:gd name="connsiteY15-8810" fmla="*/ 815772 h 6858000"/>
              <a:gd name="connsiteX16-8811" fmla="*/ 5221088 w 6128435"/>
              <a:gd name="connsiteY16-8812" fmla="*/ 860193 h 6858000"/>
              <a:gd name="connsiteX17-8813" fmla="*/ 5227653 w 6128435"/>
              <a:gd name="connsiteY17-8814" fmla="*/ 886709 h 6858000"/>
              <a:gd name="connsiteX18-8815" fmla="*/ 5230806 w 6128435"/>
              <a:gd name="connsiteY18-8816" fmla="*/ 961354 h 6858000"/>
              <a:gd name="connsiteX19-8817" fmla="*/ 5201018 w 6128435"/>
              <a:gd name="connsiteY19-8818" fmla="*/ 1095027 h 6858000"/>
              <a:gd name="connsiteX20-8819" fmla="*/ 5202153 w 6128435"/>
              <a:gd name="connsiteY20-8820" fmla="*/ 1133224 h 6858000"/>
              <a:gd name="connsiteX21-8821" fmla="*/ 5207370 w 6128435"/>
              <a:gd name="connsiteY21-8822" fmla="*/ 1138097 h 6858000"/>
              <a:gd name="connsiteX22-8823" fmla="*/ 5189234 w 6128435"/>
              <a:gd name="connsiteY22-8824" fmla="*/ 1193495 h 6858000"/>
              <a:gd name="connsiteX23-8825" fmla="*/ 5202769 w 6128435"/>
              <a:gd name="connsiteY23-8826" fmla="*/ 1269450 h 6858000"/>
              <a:gd name="connsiteX24-8827" fmla="*/ 5225968 w 6128435"/>
              <a:gd name="connsiteY24-8828" fmla="*/ 1357994 h 6858000"/>
              <a:gd name="connsiteX25-8829" fmla="*/ 5233819 w 6128435"/>
              <a:gd name="connsiteY25-8830" fmla="*/ 1380922 h 6858000"/>
              <a:gd name="connsiteX26-8831" fmla="*/ 5237226 w 6128435"/>
              <a:gd name="connsiteY26-8832" fmla="*/ 1441327 h 6858000"/>
              <a:gd name="connsiteX27-8833" fmla="*/ 5244434 w 6128435"/>
              <a:gd name="connsiteY27-8834" fmla="*/ 1580810 h 6858000"/>
              <a:gd name="connsiteX28-8835" fmla="*/ 5251453 w 6128435"/>
              <a:gd name="connsiteY28-8836" fmla="*/ 1583934 h 6858000"/>
              <a:gd name="connsiteX29-8837" fmla="*/ 5253136 w 6128435"/>
              <a:gd name="connsiteY29-8838" fmla="*/ 1595457 h 6858000"/>
              <a:gd name="connsiteX30-8839" fmla="*/ 5254863 w 6128435"/>
              <a:gd name="connsiteY30-8840" fmla="*/ 1598311 h 6858000"/>
              <a:gd name="connsiteX31-8841" fmla="*/ 5263491 w 6128435"/>
              <a:gd name="connsiteY31-8842" fmla="*/ 1642938 h 6858000"/>
              <a:gd name="connsiteX32-8843" fmla="*/ 5261314 w 6128435"/>
              <a:gd name="connsiteY32-8844" fmla="*/ 1689177 h 6858000"/>
              <a:gd name="connsiteX33-8845" fmla="*/ 5259788 w 6128435"/>
              <a:gd name="connsiteY33-8846" fmla="*/ 1768516 h 6858000"/>
              <a:gd name="connsiteX34-8847" fmla="*/ 5272526 w 6128435"/>
              <a:gd name="connsiteY34-8848" fmla="*/ 1936940 h 6858000"/>
              <a:gd name="connsiteX35-8849" fmla="*/ 5252592 w 6128435"/>
              <a:gd name="connsiteY35-8850" fmla="*/ 2092210 h 6858000"/>
              <a:gd name="connsiteX36-8851" fmla="*/ 5264303 w 6128435"/>
              <a:gd name="connsiteY36-8852" fmla="*/ 2225157 h 6858000"/>
              <a:gd name="connsiteX37-8853" fmla="*/ 5254949 w 6128435"/>
              <a:gd name="connsiteY37-8854" fmla="*/ 2236160 h 6858000"/>
              <a:gd name="connsiteX38-8855" fmla="*/ 5250104 w 6128435"/>
              <a:gd name="connsiteY38-8856" fmla="*/ 2249166 h 6858000"/>
              <a:gd name="connsiteX39-8857" fmla="*/ 5251214 w 6128435"/>
              <a:gd name="connsiteY39-8858" fmla="*/ 2250944 h 6858000"/>
              <a:gd name="connsiteX40-8859" fmla="*/ 5250644 w 6128435"/>
              <a:gd name="connsiteY40-8860" fmla="*/ 2266619 h 6858000"/>
              <a:gd name="connsiteX41-8861" fmla="*/ 5247111 w 6128435"/>
              <a:gd name="connsiteY41-8862" fmla="*/ 2269679 h 6858000"/>
              <a:gd name="connsiteX42-8863" fmla="*/ 5245653 w 6128435"/>
              <a:gd name="connsiteY42-8864" fmla="*/ 2280317 h 6858000"/>
              <a:gd name="connsiteX43-8865" fmla="*/ 5239901 w 6128435"/>
              <a:gd name="connsiteY43-8866" fmla="*/ 2300961 h 6858000"/>
              <a:gd name="connsiteX44-8867" fmla="*/ 5271650 w 6128435"/>
              <a:gd name="connsiteY44-8868" fmla="*/ 2440467 h 6858000"/>
              <a:gd name="connsiteX45-8869" fmla="*/ 5271438 w 6128435"/>
              <a:gd name="connsiteY45-8870" fmla="*/ 2447186 h 6858000"/>
              <a:gd name="connsiteX46-8871" fmla="*/ 5271722 w 6128435"/>
              <a:gd name="connsiteY46-8872" fmla="*/ 2447359 h 6858000"/>
              <a:gd name="connsiteX47-8873" fmla="*/ 5148653 w 6128435"/>
              <a:gd name="connsiteY47-8874" fmla="*/ 2460132 h 6858000"/>
              <a:gd name="connsiteX48-8875" fmla="*/ 5192511 w 6128435"/>
              <a:gd name="connsiteY48-8876" fmla="*/ 2549199 h 6858000"/>
              <a:gd name="connsiteX49-8877" fmla="*/ 5307538 w 6128435"/>
              <a:gd name="connsiteY49-8878" fmla="*/ 2514685 h 6858000"/>
              <a:gd name="connsiteX50-8879" fmla="*/ 5337604 w 6128435"/>
              <a:gd name="connsiteY50-8880" fmla="*/ 2597632 h 6858000"/>
              <a:gd name="connsiteX51-8881" fmla="*/ 5407503 w 6128435"/>
              <a:gd name="connsiteY51-8882" fmla="*/ 2786290 h 6858000"/>
              <a:gd name="connsiteX52-8883" fmla="*/ 5407356 w 6128435"/>
              <a:gd name="connsiteY52-8884" fmla="*/ 2787545 h 6858000"/>
              <a:gd name="connsiteX53-8885" fmla="*/ 5411130 w 6128435"/>
              <a:gd name="connsiteY53-8886" fmla="*/ 2788640 h 6858000"/>
              <a:gd name="connsiteX54-8887" fmla="*/ 5416439 w 6128435"/>
              <a:gd name="connsiteY54-8888" fmla="*/ 2805666 h 6858000"/>
              <a:gd name="connsiteX55-8889" fmla="*/ 5416589 w 6128435"/>
              <a:gd name="connsiteY55-8890" fmla="*/ 2810822 h 6858000"/>
              <a:gd name="connsiteX56-8891" fmla="*/ 5418542 w 6128435"/>
              <a:gd name="connsiteY56-8892" fmla="*/ 2817745 h 6858000"/>
              <a:gd name="connsiteX57-8893" fmla="*/ 5418847 w 6128435"/>
              <a:gd name="connsiteY57-8894" fmla="*/ 2817825 h 6858000"/>
              <a:gd name="connsiteX58-8895" fmla="*/ 5423364 w 6128435"/>
              <a:gd name="connsiteY58-8896" fmla="*/ 2858292 h 6858000"/>
              <a:gd name="connsiteX59-8897" fmla="*/ 5479298 w 6128435"/>
              <a:gd name="connsiteY59-8898" fmla="*/ 2947791 h 6858000"/>
              <a:gd name="connsiteX60-8899" fmla="*/ 5481770 w 6128435"/>
              <a:gd name="connsiteY60-8900" fmla="*/ 2951352 h 6858000"/>
              <a:gd name="connsiteX61-8901" fmla="*/ 5481013 w 6128435"/>
              <a:gd name="connsiteY61-8902" fmla="*/ 2973461 h 6858000"/>
              <a:gd name="connsiteX62-8903" fmla="*/ 5482045 w 6128435"/>
              <a:gd name="connsiteY62-8904" fmla="*/ 2984371 h 6858000"/>
              <a:gd name="connsiteX63-8905" fmla="*/ 5479405 w 6128435"/>
              <a:gd name="connsiteY63-8906" fmla="*/ 2988507 h 6858000"/>
              <a:gd name="connsiteX64-8907" fmla="*/ 5482415 w 6128435"/>
              <a:gd name="connsiteY64-8908" fmla="*/ 3004079 h 6858000"/>
              <a:gd name="connsiteX65-8909" fmla="*/ 5483865 w 6128435"/>
              <a:gd name="connsiteY65-8910" fmla="*/ 3005467 h 6858000"/>
              <a:gd name="connsiteX66-8911" fmla="*/ 5482236 w 6128435"/>
              <a:gd name="connsiteY66-8912" fmla="*/ 3019791 h 6858000"/>
              <a:gd name="connsiteX67-8913" fmla="*/ 5475895 w 6128435"/>
              <a:gd name="connsiteY67-8914" fmla="*/ 3033578 h 6858000"/>
              <a:gd name="connsiteX68-8915" fmla="*/ 5477595 w 6128435"/>
              <a:gd name="connsiteY68-8916" fmla="*/ 3250534 h 6858000"/>
              <a:gd name="connsiteX69-8917" fmla="*/ 5532836 w 6128435"/>
              <a:gd name="connsiteY69-8918" fmla="*/ 3353840 h 6858000"/>
              <a:gd name="connsiteX70-8919" fmla="*/ 5561229 w 6128435"/>
              <a:gd name="connsiteY70-8920" fmla="*/ 3395784 h 6858000"/>
              <a:gd name="connsiteX71-8921" fmla="*/ 5589758 w 6128435"/>
              <a:gd name="connsiteY71-8922" fmla="*/ 3506453 h 6858000"/>
              <a:gd name="connsiteX72-8923" fmla="*/ 5596144 w 6128435"/>
              <a:gd name="connsiteY72-8924" fmla="*/ 3534624 h 6858000"/>
              <a:gd name="connsiteX73-8925" fmla="*/ 5597750 w 6128435"/>
              <a:gd name="connsiteY73-8926" fmla="*/ 3534129 h 6858000"/>
              <a:gd name="connsiteX74-8927" fmla="*/ 5599700 w 6128435"/>
              <a:gd name="connsiteY74-8928" fmla="*/ 3547221 h 6858000"/>
              <a:gd name="connsiteX75-8929" fmla="*/ 5615031 w 6128435"/>
              <a:gd name="connsiteY75-8930" fmla="*/ 3557482 h 6858000"/>
              <a:gd name="connsiteX76-8931" fmla="*/ 5618377 w 6128435"/>
              <a:gd name="connsiteY76-8932" fmla="*/ 3588431 h 6858000"/>
              <a:gd name="connsiteX77-8933" fmla="*/ 5612155 w 6128435"/>
              <a:gd name="connsiteY77-8934" fmla="*/ 3589869 h 6858000"/>
              <a:gd name="connsiteX78-8935" fmla="*/ 5620843 w 6128435"/>
              <a:gd name="connsiteY78-8936" fmla="*/ 3606745 h 6858000"/>
              <a:gd name="connsiteX79-8937" fmla="*/ 5655472 w 6128435"/>
              <a:gd name="connsiteY79-8938" fmla="*/ 3678877 h 6858000"/>
              <a:gd name="connsiteX80-8939" fmla="*/ 5680448 w 6128435"/>
              <a:gd name="connsiteY80-8940" fmla="*/ 3717760 h 6858000"/>
              <a:gd name="connsiteX81-8941" fmla="*/ 5683015 w 6128435"/>
              <a:gd name="connsiteY81-8942" fmla="*/ 3762025 h 6858000"/>
              <a:gd name="connsiteX82-8943" fmla="*/ 5696643 w 6128435"/>
              <a:gd name="connsiteY82-8944" fmla="*/ 3773888 h 6858000"/>
              <a:gd name="connsiteX83-8945" fmla="*/ 5699203 w 6128435"/>
              <a:gd name="connsiteY83-8946" fmla="*/ 3775823 h 6858000"/>
              <a:gd name="connsiteX84-8947" fmla="*/ 5704824 w 6128435"/>
              <a:gd name="connsiteY84-8948" fmla="*/ 3785966 h 6858000"/>
              <a:gd name="connsiteX85-8949" fmla="*/ 5712204 w 6128435"/>
              <a:gd name="connsiteY85-8950" fmla="*/ 3785830 h 6858000"/>
              <a:gd name="connsiteX86-8951" fmla="*/ 5724816 w 6128435"/>
              <a:gd name="connsiteY86-8952" fmla="*/ 3798949 h 6858000"/>
              <a:gd name="connsiteX87-8953" fmla="*/ 5733539 w 6128435"/>
              <a:gd name="connsiteY87-8954" fmla="*/ 3818457 h 6858000"/>
              <a:gd name="connsiteX88-8955" fmla="*/ 5768491 w 6128435"/>
              <a:gd name="connsiteY88-8956" fmla="*/ 3914399 h 6858000"/>
              <a:gd name="connsiteX89-8957" fmla="*/ 5793123 w 6128435"/>
              <a:gd name="connsiteY89-8958" fmla="*/ 3969952 h 6858000"/>
              <a:gd name="connsiteX90-8959" fmla="*/ 5808321 w 6128435"/>
              <a:gd name="connsiteY90-8960" fmla="*/ 3988153 h 6858000"/>
              <a:gd name="connsiteX91-8961" fmla="*/ 5825621 w 6128435"/>
              <a:gd name="connsiteY91-8962" fmla="*/ 4015525 h 6858000"/>
              <a:gd name="connsiteX92-8963" fmla="*/ 5860672 w 6128435"/>
              <a:gd name="connsiteY92-8964" fmla="*/ 4061579 h 6858000"/>
              <a:gd name="connsiteX93-8965" fmla="*/ 5872173 w 6128435"/>
              <a:gd name="connsiteY93-8966" fmla="*/ 4088497 h 6858000"/>
              <a:gd name="connsiteX94-8967" fmla="*/ 5883705 w 6128435"/>
              <a:gd name="connsiteY94-8968" fmla="*/ 4101899 h 6858000"/>
              <a:gd name="connsiteX95-8969" fmla="*/ 5885314 w 6128435"/>
              <a:gd name="connsiteY95-8970" fmla="*/ 4108387 h 6858000"/>
              <a:gd name="connsiteX96-8971" fmla="*/ 5894095 w 6128435"/>
              <a:gd name="connsiteY96-8972" fmla="*/ 4128857 h 6858000"/>
              <a:gd name="connsiteX97-8973" fmla="*/ 5898339 w 6128435"/>
              <a:gd name="connsiteY97-8974" fmla="*/ 4140800 h 6858000"/>
              <a:gd name="connsiteX98-8975" fmla="*/ 5899734 w 6128435"/>
              <a:gd name="connsiteY98-8976" fmla="*/ 4145632 h 6858000"/>
              <a:gd name="connsiteX99-8977" fmla="*/ 5897098 w 6128435"/>
              <a:gd name="connsiteY99-8978" fmla="*/ 4157819 h 6858000"/>
              <a:gd name="connsiteX100-8979" fmla="*/ 5903513 w 6128435"/>
              <a:gd name="connsiteY100-8980" fmla="*/ 4187661 h 6858000"/>
              <a:gd name="connsiteX101-8981" fmla="*/ 5917114 w 6128435"/>
              <a:gd name="connsiteY101-8982" fmla="*/ 4213096 h 6858000"/>
              <a:gd name="connsiteX102-8983" fmla="*/ 5921153 w 6128435"/>
              <a:gd name="connsiteY102-8984" fmla="*/ 4236222 h 6858000"/>
              <a:gd name="connsiteX103-8985" fmla="*/ 5924233 w 6128435"/>
              <a:gd name="connsiteY103-8986" fmla="*/ 4242060 h 6858000"/>
              <a:gd name="connsiteX104-8987" fmla="*/ 5928910 w 6128435"/>
              <a:gd name="connsiteY104-8988" fmla="*/ 4300973 h 6858000"/>
              <a:gd name="connsiteX105-8989" fmla="*/ 5939320 w 6128435"/>
              <a:gd name="connsiteY105-8990" fmla="*/ 4340435 h 6858000"/>
              <a:gd name="connsiteX106-8991" fmla="*/ 5946705 w 6128435"/>
              <a:gd name="connsiteY106-8992" fmla="*/ 4428051 h 6858000"/>
              <a:gd name="connsiteX107-8993" fmla="*/ 5949261 w 6128435"/>
              <a:gd name="connsiteY107-8994" fmla="*/ 4449185 h 6858000"/>
              <a:gd name="connsiteX108-8995" fmla="*/ 5957504 w 6128435"/>
              <a:gd name="connsiteY108-8996" fmla="*/ 4465911 h 6858000"/>
              <a:gd name="connsiteX109-8997" fmla="*/ 5964689 w 6128435"/>
              <a:gd name="connsiteY109-8998" fmla="*/ 4468532 h 6858000"/>
              <a:gd name="connsiteX110-8999" fmla="*/ 5967062 w 6128435"/>
              <a:gd name="connsiteY110-9000" fmla="*/ 4479923 h 6858000"/>
              <a:gd name="connsiteX111-9001" fmla="*/ 5968960 w 6128435"/>
              <a:gd name="connsiteY111-9002" fmla="*/ 4482655 h 6858000"/>
              <a:gd name="connsiteX112-9003" fmla="*/ 5978567 w 6128435"/>
              <a:gd name="connsiteY112-9004" fmla="*/ 4498605 h 6858000"/>
              <a:gd name="connsiteX113-9005" fmla="*/ 5980106 w 6128435"/>
              <a:gd name="connsiteY113-9006" fmla="*/ 4585087 h 6858000"/>
              <a:gd name="connsiteX114-9007" fmla="*/ 5998138 w 6128435"/>
              <a:gd name="connsiteY114-9008" fmla="*/ 4697518 h 6858000"/>
              <a:gd name="connsiteX115-9009" fmla="*/ 6013516 w 6128435"/>
              <a:gd name="connsiteY115-9010" fmla="*/ 4786619 h 6858000"/>
              <a:gd name="connsiteX116-9011" fmla="*/ 6025404 w 6128435"/>
              <a:gd name="connsiteY116-9012" fmla="*/ 4858148 h 6858000"/>
              <a:gd name="connsiteX117-9013" fmla="*/ 6007749 w 6128435"/>
              <a:gd name="connsiteY117-9014" fmla="*/ 4964715 h 6858000"/>
              <a:gd name="connsiteX118-9015" fmla="*/ 6005269 w 6128435"/>
              <a:gd name="connsiteY118-9016" fmla="*/ 5150567 h 6858000"/>
              <a:gd name="connsiteX119-9017" fmla="*/ 6001127 w 6128435"/>
              <a:gd name="connsiteY119-9018" fmla="*/ 5164609 h 6858000"/>
              <a:gd name="connsiteX120-9019" fmla="*/ 5996647 w 6128435"/>
              <a:gd name="connsiteY120-9020" fmla="*/ 5185640 h 6858000"/>
              <a:gd name="connsiteX121-9021" fmla="*/ 5998514 w 6128435"/>
              <a:gd name="connsiteY121-9022" fmla="*/ 5189673 h 6858000"/>
              <a:gd name="connsiteX122-9023" fmla="*/ 5995970 w 6128435"/>
              <a:gd name="connsiteY122-9024" fmla="*/ 5221547 h 6858000"/>
              <a:gd name="connsiteX123-9025" fmla="*/ 5997218 w 6128435"/>
              <a:gd name="connsiteY123-9026" fmla="*/ 5222031 h 6858000"/>
              <a:gd name="connsiteX124-9027" fmla="*/ 6002116 w 6128435"/>
              <a:gd name="connsiteY124-9028" fmla="*/ 5231223 h 6858000"/>
              <a:gd name="connsiteX125-9029" fmla="*/ 6008541 w 6128435"/>
              <a:gd name="connsiteY125-9030" fmla="*/ 5248680 h 6858000"/>
              <a:gd name="connsiteX126-9031" fmla="*/ 6039260 w 6128435"/>
              <a:gd name="connsiteY126-9032" fmla="*/ 5289518 h 6858000"/>
              <a:gd name="connsiteX127-9033" fmla="*/ 6036748 w 6128435"/>
              <a:gd name="connsiteY127-9034" fmla="*/ 5322752 h 6858000"/>
              <a:gd name="connsiteX128-9035" fmla="*/ 6036943 w 6128435"/>
              <a:gd name="connsiteY128-9036" fmla="*/ 5329480 h 6858000"/>
              <a:gd name="connsiteX129-9037" fmla="*/ 6037236 w 6128435"/>
              <a:gd name="connsiteY129-9038" fmla="*/ 5329634 h 6858000"/>
              <a:gd name="connsiteX130-9039" fmla="*/ 6038019 w 6128435"/>
              <a:gd name="connsiteY130-9040" fmla="*/ 5336764 h 6858000"/>
              <a:gd name="connsiteX131-9041" fmla="*/ 6037298 w 6128435"/>
              <a:gd name="connsiteY131-9042" fmla="*/ 5341753 h 6858000"/>
              <a:gd name="connsiteX132-9043" fmla="*/ 6037677 w 6128435"/>
              <a:gd name="connsiteY132-9044" fmla="*/ 5354807 h 6858000"/>
              <a:gd name="connsiteX133-9045" fmla="*/ 6039728 w 6128435"/>
              <a:gd name="connsiteY133-9046" fmla="*/ 5359416 h 6858000"/>
              <a:gd name="connsiteX134-9047" fmla="*/ 6043311 w 6128435"/>
              <a:gd name="connsiteY134-9048" fmla="*/ 5361407 h 6858000"/>
              <a:gd name="connsiteX135-9049" fmla="*/ 6042954 w 6128435"/>
              <a:gd name="connsiteY135-9050" fmla="*/ 5362576 h 6858000"/>
              <a:gd name="connsiteX136-9051" fmla="*/ 6053435 w 6128435"/>
              <a:gd name="connsiteY136-9052" fmla="*/ 5387547 h 6858000"/>
              <a:gd name="connsiteX137-9053" fmla="*/ 6065933 w 6128435"/>
              <a:gd name="connsiteY137-9054" fmla="*/ 5443002 h 6858000"/>
              <a:gd name="connsiteX138-9055" fmla="*/ 6068640 w 6128435"/>
              <a:gd name="connsiteY138-9056" fmla="*/ 5474503 h 6858000"/>
              <a:gd name="connsiteX139-9057" fmla="*/ 6080922 w 6128435"/>
              <a:gd name="connsiteY139-9058" fmla="*/ 5561070 h 6858000"/>
              <a:gd name="connsiteX140-9059" fmla="*/ 6096949 w 6128435"/>
              <a:gd name="connsiteY140-9060" fmla="*/ 5648179 h 6858000"/>
              <a:gd name="connsiteX141-9061" fmla="*/ 6125703 w 6128435"/>
              <a:gd name="connsiteY141-9062" fmla="*/ 5692894 h 6858000"/>
              <a:gd name="connsiteX142-9063" fmla="*/ 6126670 w 6128435"/>
              <a:gd name="connsiteY142-9064" fmla="*/ 5697882 h 6858000"/>
              <a:gd name="connsiteX143-9065" fmla="*/ 6124061 w 6128435"/>
              <a:gd name="connsiteY143-9066" fmla="*/ 5710294 h 6858000"/>
              <a:gd name="connsiteX144-9067" fmla="*/ 6122213 w 6128435"/>
              <a:gd name="connsiteY144-9068" fmla="*/ 5714762 h 6858000"/>
              <a:gd name="connsiteX145-9069" fmla="*/ 6121353 w 6128435"/>
              <a:gd name="connsiteY145-9070" fmla="*/ 5721725 h 6858000"/>
              <a:gd name="connsiteX146-9071" fmla="*/ 6121607 w 6128435"/>
              <a:gd name="connsiteY146-9072" fmla="*/ 5721959 h 6858000"/>
              <a:gd name="connsiteX147-9073" fmla="*/ 6120262 w 6128435"/>
              <a:gd name="connsiteY147-9074" fmla="*/ 5728358 h 6858000"/>
              <a:gd name="connsiteX148-9075" fmla="*/ 6110194 w 6128435"/>
              <a:gd name="connsiteY148-9076" fmla="*/ 5758853 h 6858000"/>
              <a:gd name="connsiteX149-9077" fmla="*/ 6127519 w 6128435"/>
              <a:gd name="connsiteY149-9078" fmla="*/ 5865775 h 6858000"/>
              <a:gd name="connsiteX150-9079" fmla="*/ 6128435 w 6128435"/>
              <a:gd name="connsiteY150-9080" fmla="*/ 5870164 h 6858000"/>
              <a:gd name="connsiteX151-9081" fmla="*/ 6119217 w 6128435"/>
              <a:gd name="connsiteY151-9082" fmla="*/ 5888542 h 6858000"/>
              <a:gd name="connsiteX152-9083" fmla="*/ 6115966 w 6128435"/>
              <a:gd name="connsiteY152-9084" fmla="*/ 5898387 h 6858000"/>
              <a:gd name="connsiteX153-9085" fmla="*/ 6111924 w 6128435"/>
              <a:gd name="connsiteY153-9086" fmla="*/ 5900444 h 6858000"/>
              <a:gd name="connsiteX154-9087" fmla="*/ 6108716 w 6128435"/>
              <a:gd name="connsiteY154-9088" fmla="*/ 5915345 h 6858000"/>
              <a:gd name="connsiteX155-9089" fmla="*/ 6109524 w 6128435"/>
              <a:gd name="connsiteY155-9090" fmla="*/ 5917328 h 6858000"/>
              <a:gd name="connsiteX156-9091" fmla="*/ 6102493 w 6128435"/>
              <a:gd name="connsiteY156-9092" fmla="*/ 5928602 h 6858000"/>
              <a:gd name="connsiteX157-9093" fmla="*/ 6056863 w 6128435"/>
              <a:gd name="connsiteY157-9094" fmla="*/ 6000643 h 6858000"/>
              <a:gd name="connsiteX158-9095" fmla="*/ 6045436 w 6128435"/>
              <a:gd name="connsiteY158-9096" fmla="*/ 6124480 h 6858000"/>
              <a:gd name="connsiteX159-9097" fmla="*/ 6030489 w 6128435"/>
              <a:gd name="connsiteY159-9098" fmla="*/ 6317666 h 6858000"/>
              <a:gd name="connsiteX160-9099" fmla="*/ 6007492 w 6128435"/>
              <a:gd name="connsiteY160-9100" fmla="*/ 6440818 h 6858000"/>
              <a:gd name="connsiteX161-9101" fmla="*/ 6009467 w 6128435"/>
              <a:gd name="connsiteY161-9102" fmla="*/ 6487076 h 6858000"/>
              <a:gd name="connsiteX162-9103" fmla="*/ 5995064 w 6128435"/>
              <a:gd name="connsiteY162-9104" fmla="*/ 6540791 h 6858000"/>
              <a:gd name="connsiteX163-9105" fmla="*/ 5996309 w 6128435"/>
              <a:gd name="connsiteY163-9106" fmla="*/ 6543961 h 6858000"/>
              <a:gd name="connsiteX164-9107" fmla="*/ 5996048 w 6128435"/>
              <a:gd name="connsiteY164-9108" fmla="*/ 6555444 h 6858000"/>
              <a:gd name="connsiteX165-9109" fmla="*/ 6002524 w 6128435"/>
              <a:gd name="connsiteY165-9110" fmla="*/ 6560188 h 6858000"/>
              <a:gd name="connsiteX166-9111" fmla="*/ 6006823 w 6128435"/>
              <a:gd name="connsiteY166-9112" fmla="*/ 6578546 h 6858000"/>
              <a:gd name="connsiteX167-9113" fmla="*/ 6004510 w 6128435"/>
              <a:gd name="connsiteY167-9114" fmla="*/ 6599256 h 6858000"/>
              <a:gd name="connsiteX168-9115" fmla="*/ 5986207 w 6128435"/>
              <a:gd name="connsiteY168-9116" fmla="*/ 6695855 h 6858000"/>
              <a:gd name="connsiteX169-9117" fmla="*/ 5979428 w 6128435"/>
              <a:gd name="connsiteY169-9118" fmla="*/ 6754678 h 6858000"/>
              <a:gd name="connsiteX170-9119" fmla="*/ 5983398 w 6128435"/>
              <a:gd name="connsiteY170-9120" fmla="*/ 6778641 h 6858000"/>
              <a:gd name="connsiteX171-9121" fmla="*/ 5984543 w 6128435"/>
              <a:gd name="connsiteY171-9122" fmla="*/ 6811016 h 6858000"/>
              <a:gd name="connsiteX172-9123" fmla="*/ 5981802 w 6128435"/>
              <a:gd name="connsiteY172-9124" fmla="*/ 6838578 h 6858000"/>
              <a:gd name="connsiteX173-9125" fmla="*/ 5979671 w 6128435"/>
              <a:gd name="connsiteY173-9126" fmla="*/ 6858000 h 6858000"/>
              <a:gd name="connsiteX174-9127" fmla="*/ 0 w 6128435"/>
              <a:gd name="connsiteY174-9128" fmla="*/ 6858000 h 6858000"/>
              <a:gd name="connsiteX175-9129" fmla="*/ 0 w 6128435"/>
              <a:gd name="connsiteY175-9130" fmla="*/ 0 h 6858000"/>
              <a:gd name="connsiteX0-9131" fmla="*/ 0 w 6128435"/>
              <a:gd name="connsiteY0-9132" fmla="*/ 0 h 6858000"/>
              <a:gd name="connsiteX1-9133" fmla="*/ 4965888 w 6128435"/>
              <a:gd name="connsiteY1-9134" fmla="*/ 0 h 6858000"/>
              <a:gd name="connsiteX2-9135" fmla="*/ 4967767 w 6128435"/>
              <a:gd name="connsiteY2-9136" fmla="*/ 7930 h 6858000"/>
              <a:gd name="connsiteX3-9137" fmla="*/ 4979444 w 6128435"/>
              <a:gd name="connsiteY3-9138" fmla="*/ 43921 h 6858000"/>
              <a:gd name="connsiteX4-9139" fmla="*/ 5021173 w 6128435"/>
              <a:gd name="connsiteY4-9140" fmla="*/ 123738 h 6858000"/>
              <a:gd name="connsiteX5-9141" fmla="*/ 5075458 w 6128435"/>
              <a:gd name="connsiteY5-9142" fmla="*/ 264355 h 6858000"/>
              <a:gd name="connsiteX6-9143" fmla="*/ 5081175 w 6128435"/>
              <a:gd name="connsiteY6-9144" fmla="*/ 277448 h 6858000"/>
              <a:gd name="connsiteX7-9145" fmla="*/ 5097011 w 6128435"/>
              <a:gd name="connsiteY7-9146" fmla="*/ 355616 h 6858000"/>
              <a:gd name="connsiteX8-9147" fmla="*/ 5130982 w 6128435"/>
              <a:gd name="connsiteY8-9148" fmla="*/ 412030 h 6858000"/>
              <a:gd name="connsiteX9-9149" fmla="*/ 5153000 w 6128435"/>
              <a:gd name="connsiteY9-9150" fmla="*/ 507134 h 6858000"/>
              <a:gd name="connsiteX10-9151" fmla="*/ 5171282 w 6128435"/>
              <a:gd name="connsiteY10-9152" fmla="*/ 602071 h 6858000"/>
              <a:gd name="connsiteX11-9153" fmla="*/ 5176196 w 6128435"/>
              <a:gd name="connsiteY11-9154" fmla="*/ 636822 h 6858000"/>
              <a:gd name="connsiteX12-9155" fmla="*/ 5201957 w 6128435"/>
              <a:gd name="connsiteY12-9156" fmla="*/ 736835 h 6858000"/>
              <a:gd name="connsiteX13-9157" fmla="*/ 5185452 w 6128435"/>
              <a:gd name="connsiteY13-9158" fmla="*/ 745392 h 6858000"/>
              <a:gd name="connsiteX14-9159" fmla="*/ 5189051 w 6128435"/>
              <a:gd name="connsiteY14-9160" fmla="*/ 782518 h 6858000"/>
              <a:gd name="connsiteX15-9161" fmla="*/ 5210428 w 6128435"/>
              <a:gd name="connsiteY15-9162" fmla="*/ 815772 h 6858000"/>
              <a:gd name="connsiteX16-9163" fmla="*/ 5221088 w 6128435"/>
              <a:gd name="connsiteY16-9164" fmla="*/ 860193 h 6858000"/>
              <a:gd name="connsiteX17-9165" fmla="*/ 5227653 w 6128435"/>
              <a:gd name="connsiteY17-9166" fmla="*/ 886709 h 6858000"/>
              <a:gd name="connsiteX18-9167" fmla="*/ 5230806 w 6128435"/>
              <a:gd name="connsiteY18-9168" fmla="*/ 961354 h 6858000"/>
              <a:gd name="connsiteX19-9169" fmla="*/ 5201018 w 6128435"/>
              <a:gd name="connsiteY19-9170" fmla="*/ 1095027 h 6858000"/>
              <a:gd name="connsiteX20-9171" fmla="*/ 5202153 w 6128435"/>
              <a:gd name="connsiteY20-9172" fmla="*/ 1133224 h 6858000"/>
              <a:gd name="connsiteX21-9173" fmla="*/ 5207370 w 6128435"/>
              <a:gd name="connsiteY21-9174" fmla="*/ 1138097 h 6858000"/>
              <a:gd name="connsiteX22-9175" fmla="*/ 5189234 w 6128435"/>
              <a:gd name="connsiteY22-9176" fmla="*/ 1193495 h 6858000"/>
              <a:gd name="connsiteX23-9177" fmla="*/ 5202769 w 6128435"/>
              <a:gd name="connsiteY23-9178" fmla="*/ 1269450 h 6858000"/>
              <a:gd name="connsiteX24-9179" fmla="*/ 5225968 w 6128435"/>
              <a:gd name="connsiteY24-9180" fmla="*/ 1357994 h 6858000"/>
              <a:gd name="connsiteX25-9181" fmla="*/ 5233819 w 6128435"/>
              <a:gd name="connsiteY25-9182" fmla="*/ 1380922 h 6858000"/>
              <a:gd name="connsiteX26-9183" fmla="*/ 5237226 w 6128435"/>
              <a:gd name="connsiteY26-9184" fmla="*/ 1441327 h 6858000"/>
              <a:gd name="connsiteX27-9185" fmla="*/ 5244434 w 6128435"/>
              <a:gd name="connsiteY27-9186" fmla="*/ 1580810 h 6858000"/>
              <a:gd name="connsiteX28-9187" fmla="*/ 5251453 w 6128435"/>
              <a:gd name="connsiteY28-9188" fmla="*/ 1583934 h 6858000"/>
              <a:gd name="connsiteX29-9189" fmla="*/ 5253136 w 6128435"/>
              <a:gd name="connsiteY29-9190" fmla="*/ 1595457 h 6858000"/>
              <a:gd name="connsiteX30-9191" fmla="*/ 5254863 w 6128435"/>
              <a:gd name="connsiteY30-9192" fmla="*/ 1598311 h 6858000"/>
              <a:gd name="connsiteX31-9193" fmla="*/ 5263491 w 6128435"/>
              <a:gd name="connsiteY31-9194" fmla="*/ 1642938 h 6858000"/>
              <a:gd name="connsiteX32-9195" fmla="*/ 5261314 w 6128435"/>
              <a:gd name="connsiteY32-9196" fmla="*/ 1689177 h 6858000"/>
              <a:gd name="connsiteX33-9197" fmla="*/ 5259788 w 6128435"/>
              <a:gd name="connsiteY33-9198" fmla="*/ 1768516 h 6858000"/>
              <a:gd name="connsiteX34-9199" fmla="*/ 5272526 w 6128435"/>
              <a:gd name="connsiteY34-9200" fmla="*/ 1936940 h 6858000"/>
              <a:gd name="connsiteX35-9201" fmla="*/ 5252592 w 6128435"/>
              <a:gd name="connsiteY35-9202" fmla="*/ 2092210 h 6858000"/>
              <a:gd name="connsiteX36-9203" fmla="*/ 5264303 w 6128435"/>
              <a:gd name="connsiteY36-9204" fmla="*/ 2225157 h 6858000"/>
              <a:gd name="connsiteX37-9205" fmla="*/ 5254949 w 6128435"/>
              <a:gd name="connsiteY37-9206" fmla="*/ 2236160 h 6858000"/>
              <a:gd name="connsiteX38-9207" fmla="*/ 5250104 w 6128435"/>
              <a:gd name="connsiteY38-9208" fmla="*/ 2249166 h 6858000"/>
              <a:gd name="connsiteX39-9209" fmla="*/ 5251214 w 6128435"/>
              <a:gd name="connsiteY39-9210" fmla="*/ 2250944 h 6858000"/>
              <a:gd name="connsiteX40-9211" fmla="*/ 5250644 w 6128435"/>
              <a:gd name="connsiteY40-9212" fmla="*/ 2266619 h 6858000"/>
              <a:gd name="connsiteX41-9213" fmla="*/ 5247111 w 6128435"/>
              <a:gd name="connsiteY41-9214" fmla="*/ 2269679 h 6858000"/>
              <a:gd name="connsiteX42-9215" fmla="*/ 5245653 w 6128435"/>
              <a:gd name="connsiteY42-9216" fmla="*/ 2280317 h 6858000"/>
              <a:gd name="connsiteX43-9217" fmla="*/ 5239901 w 6128435"/>
              <a:gd name="connsiteY43-9218" fmla="*/ 2300961 h 6858000"/>
              <a:gd name="connsiteX44-9219" fmla="*/ 5271650 w 6128435"/>
              <a:gd name="connsiteY44-9220" fmla="*/ 2440467 h 6858000"/>
              <a:gd name="connsiteX45-9221" fmla="*/ 5271438 w 6128435"/>
              <a:gd name="connsiteY45-9222" fmla="*/ 2447186 h 6858000"/>
              <a:gd name="connsiteX46-9223" fmla="*/ 5148653 w 6128435"/>
              <a:gd name="connsiteY46-9224" fmla="*/ 2460132 h 6858000"/>
              <a:gd name="connsiteX47-9225" fmla="*/ 5192511 w 6128435"/>
              <a:gd name="connsiteY47-9226" fmla="*/ 2549199 h 6858000"/>
              <a:gd name="connsiteX48-9227" fmla="*/ 5307538 w 6128435"/>
              <a:gd name="connsiteY48-9228" fmla="*/ 2514685 h 6858000"/>
              <a:gd name="connsiteX49-9229" fmla="*/ 5337604 w 6128435"/>
              <a:gd name="connsiteY49-9230" fmla="*/ 2597632 h 6858000"/>
              <a:gd name="connsiteX50-9231" fmla="*/ 5407503 w 6128435"/>
              <a:gd name="connsiteY50-9232" fmla="*/ 2786290 h 6858000"/>
              <a:gd name="connsiteX51-9233" fmla="*/ 5407356 w 6128435"/>
              <a:gd name="connsiteY51-9234" fmla="*/ 2787545 h 6858000"/>
              <a:gd name="connsiteX52-9235" fmla="*/ 5411130 w 6128435"/>
              <a:gd name="connsiteY52-9236" fmla="*/ 2788640 h 6858000"/>
              <a:gd name="connsiteX53-9237" fmla="*/ 5416439 w 6128435"/>
              <a:gd name="connsiteY53-9238" fmla="*/ 2805666 h 6858000"/>
              <a:gd name="connsiteX54-9239" fmla="*/ 5416589 w 6128435"/>
              <a:gd name="connsiteY54-9240" fmla="*/ 2810822 h 6858000"/>
              <a:gd name="connsiteX55-9241" fmla="*/ 5418542 w 6128435"/>
              <a:gd name="connsiteY55-9242" fmla="*/ 2817745 h 6858000"/>
              <a:gd name="connsiteX56-9243" fmla="*/ 5418847 w 6128435"/>
              <a:gd name="connsiteY56-9244" fmla="*/ 2817825 h 6858000"/>
              <a:gd name="connsiteX57-9245" fmla="*/ 5423364 w 6128435"/>
              <a:gd name="connsiteY57-9246" fmla="*/ 2858292 h 6858000"/>
              <a:gd name="connsiteX58-9247" fmla="*/ 5479298 w 6128435"/>
              <a:gd name="connsiteY58-9248" fmla="*/ 2947791 h 6858000"/>
              <a:gd name="connsiteX59-9249" fmla="*/ 5481770 w 6128435"/>
              <a:gd name="connsiteY59-9250" fmla="*/ 2951352 h 6858000"/>
              <a:gd name="connsiteX60-9251" fmla="*/ 5481013 w 6128435"/>
              <a:gd name="connsiteY60-9252" fmla="*/ 2973461 h 6858000"/>
              <a:gd name="connsiteX61-9253" fmla="*/ 5482045 w 6128435"/>
              <a:gd name="connsiteY61-9254" fmla="*/ 2984371 h 6858000"/>
              <a:gd name="connsiteX62-9255" fmla="*/ 5479405 w 6128435"/>
              <a:gd name="connsiteY62-9256" fmla="*/ 2988507 h 6858000"/>
              <a:gd name="connsiteX63-9257" fmla="*/ 5482415 w 6128435"/>
              <a:gd name="connsiteY63-9258" fmla="*/ 3004079 h 6858000"/>
              <a:gd name="connsiteX64-9259" fmla="*/ 5483865 w 6128435"/>
              <a:gd name="connsiteY64-9260" fmla="*/ 3005467 h 6858000"/>
              <a:gd name="connsiteX65-9261" fmla="*/ 5482236 w 6128435"/>
              <a:gd name="connsiteY65-9262" fmla="*/ 3019791 h 6858000"/>
              <a:gd name="connsiteX66-9263" fmla="*/ 5475895 w 6128435"/>
              <a:gd name="connsiteY66-9264" fmla="*/ 3033578 h 6858000"/>
              <a:gd name="connsiteX67-9265" fmla="*/ 5477595 w 6128435"/>
              <a:gd name="connsiteY67-9266" fmla="*/ 3250534 h 6858000"/>
              <a:gd name="connsiteX68-9267" fmla="*/ 5532836 w 6128435"/>
              <a:gd name="connsiteY68-9268" fmla="*/ 3353840 h 6858000"/>
              <a:gd name="connsiteX69-9269" fmla="*/ 5561229 w 6128435"/>
              <a:gd name="connsiteY69-9270" fmla="*/ 3395784 h 6858000"/>
              <a:gd name="connsiteX70-9271" fmla="*/ 5589758 w 6128435"/>
              <a:gd name="connsiteY70-9272" fmla="*/ 3506453 h 6858000"/>
              <a:gd name="connsiteX71-9273" fmla="*/ 5596144 w 6128435"/>
              <a:gd name="connsiteY71-9274" fmla="*/ 3534624 h 6858000"/>
              <a:gd name="connsiteX72-9275" fmla="*/ 5597750 w 6128435"/>
              <a:gd name="connsiteY72-9276" fmla="*/ 3534129 h 6858000"/>
              <a:gd name="connsiteX73-9277" fmla="*/ 5599700 w 6128435"/>
              <a:gd name="connsiteY73-9278" fmla="*/ 3547221 h 6858000"/>
              <a:gd name="connsiteX74-9279" fmla="*/ 5615031 w 6128435"/>
              <a:gd name="connsiteY74-9280" fmla="*/ 3557482 h 6858000"/>
              <a:gd name="connsiteX75-9281" fmla="*/ 5618377 w 6128435"/>
              <a:gd name="connsiteY75-9282" fmla="*/ 3588431 h 6858000"/>
              <a:gd name="connsiteX76-9283" fmla="*/ 5612155 w 6128435"/>
              <a:gd name="connsiteY76-9284" fmla="*/ 3589869 h 6858000"/>
              <a:gd name="connsiteX77-9285" fmla="*/ 5620843 w 6128435"/>
              <a:gd name="connsiteY77-9286" fmla="*/ 3606745 h 6858000"/>
              <a:gd name="connsiteX78-9287" fmla="*/ 5655472 w 6128435"/>
              <a:gd name="connsiteY78-9288" fmla="*/ 3678877 h 6858000"/>
              <a:gd name="connsiteX79-9289" fmla="*/ 5680448 w 6128435"/>
              <a:gd name="connsiteY79-9290" fmla="*/ 3717760 h 6858000"/>
              <a:gd name="connsiteX80-9291" fmla="*/ 5683015 w 6128435"/>
              <a:gd name="connsiteY80-9292" fmla="*/ 3762025 h 6858000"/>
              <a:gd name="connsiteX81-9293" fmla="*/ 5696643 w 6128435"/>
              <a:gd name="connsiteY81-9294" fmla="*/ 3773888 h 6858000"/>
              <a:gd name="connsiteX82-9295" fmla="*/ 5699203 w 6128435"/>
              <a:gd name="connsiteY82-9296" fmla="*/ 3775823 h 6858000"/>
              <a:gd name="connsiteX83-9297" fmla="*/ 5704824 w 6128435"/>
              <a:gd name="connsiteY83-9298" fmla="*/ 3785966 h 6858000"/>
              <a:gd name="connsiteX84-9299" fmla="*/ 5712204 w 6128435"/>
              <a:gd name="connsiteY84-9300" fmla="*/ 3785830 h 6858000"/>
              <a:gd name="connsiteX85-9301" fmla="*/ 5724816 w 6128435"/>
              <a:gd name="connsiteY85-9302" fmla="*/ 3798949 h 6858000"/>
              <a:gd name="connsiteX86-9303" fmla="*/ 5733539 w 6128435"/>
              <a:gd name="connsiteY86-9304" fmla="*/ 3818457 h 6858000"/>
              <a:gd name="connsiteX87-9305" fmla="*/ 5768491 w 6128435"/>
              <a:gd name="connsiteY87-9306" fmla="*/ 3914399 h 6858000"/>
              <a:gd name="connsiteX88-9307" fmla="*/ 5793123 w 6128435"/>
              <a:gd name="connsiteY88-9308" fmla="*/ 3969952 h 6858000"/>
              <a:gd name="connsiteX89-9309" fmla="*/ 5808321 w 6128435"/>
              <a:gd name="connsiteY89-9310" fmla="*/ 3988153 h 6858000"/>
              <a:gd name="connsiteX90-9311" fmla="*/ 5825621 w 6128435"/>
              <a:gd name="connsiteY90-9312" fmla="*/ 4015525 h 6858000"/>
              <a:gd name="connsiteX91-9313" fmla="*/ 5860672 w 6128435"/>
              <a:gd name="connsiteY91-9314" fmla="*/ 4061579 h 6858000"/>
              <a:gd name="connsiteX92-9315" fmla="*/ 5872173 w 6128435"/>
              <a:gd name="connsiteY92-9316" fmla="*/ 4088497 h 6858000"/>
              <a:gd name="connsiteX93-9317" fmla="*/ 5883705 w 6128435"/>
              <a:gd name="connsiteY93-9318" fmla="*/ 4101899 h 6858000"/>
              <a:gd name="connsiteX94-9319" fmla="*/ 5885314 w 6128435"/>
              <a:gd name="connsiteY94-9320" fmla="*/ 4108387 h 6858000"/>
              <a:gd name="connsiteX95-9321" fmla="*/ 5894095 w 6128435"/>
              <a:gd name="connsiteY95-9322" fmla="*/ 4128857 h 6858000"/>
              <a:gd name="connsiteX96-9323" fmla="*/ 5898339 w 6128435"/>
              <a:gd name="connsiteY96-9324" fmla="*/ 4140800 h 6858000"/>
              <a:gd name="connsiteX97-9325" fmla="*/ 5899734 w 6128435"/>
              <a:gd name="connsiteY97-9326" fmla="*/ 4145632 h 6858000"/>
              <a:gd name="connsiteX98-9327" fmla="*/ 5897098 w 6128435"/>
              <a:gd name="connsiteY98-9328" fmla="*/ 4157819 h 6858000"/>
              <a:gd name="connsiteX99-9329" fmla="*/ 5903513 w 6128435"/>
              <a:gd name="connsiteY99-9330" fmla="*/ 4187661 h 6858000"/>
              <a:gd name="connsiteX100-9331" fmla="*/ 5917114 w 6128435"/>
              <a:gd name="connsiteY100-9332" fmla="*/ 4213096 h 6858000"/>
              <a:gd name="connsiteX101-9333" fmla="*/ 5921153 w 6128435"/>
              <a:gd name="connsiteY101-9334" fmla="*/ 4236222 h 6858000"/>
              <a:gd name="connsiteX102-9335" fmla="*/ 5924233 w 6128435"/>
              <a:gd name="connsiteY102-9336" fmla="*/ 4242060 h 6858000"/>
              <a:gd name="connsiteX103-9337" fmla="*/ 5928910 w 6128435"/>
              <a:gd name="connsiteY103-9338" fmla="*/ 4300973 h 6858000"/>
              <a:gd name="connsiteX104-9339" fmla="*/ 5939320 w 6128435"/>
              <a:gd name="connsiteY104-9340" fmla="*/ 4340435 h 6858000"/>
              <a:gd name="connsiteX105-9341" fmla="*/ 5946705 w 6128435"/>
              <a:gd name="connsiteY105-9342" fmla="*/ 4428051 h 6858000"/>
              <a:gd name="connsiteX106-9343" fmla="*/ 5949261 w 6128435"/>
              <a:gd name="connsiteY106-9344" fmla="*/ 4449185 h 6858000"/>
              <a:gd name="connsiteX107-9345" fmla="*/ 5957504 w 6128435"/>
              <a:gd name="connsiteY107-9346" fmla="*/ 4465911 h 6858000"/>
              <a:gd name="connsiteX108-9347" fmla="*/ 5964689 w 6128435"/>
              <a:gd name="connsiteY108-9348" fmla="*/ 4468532 h 6858000"/>
              <a:gd name="connsiteX109-9349" fmla="*/ 5967062 w 6128435"/>
              <a:gd name="connsiteY109-9350" fmla="*/ 4479923 h 6858000"/>
              <a:gd name="connsiteX110-9351" fmla="*/ 5968960 w 6128435"/>
              <a:gd name="connsiteY110-9352" fmla="*/ 4482655 h 6858000"/>
              <a:gd name="connsiteX111-9353" fmla="*/ 5978567 w 6128435"/>
              <a:gd name="connsiteY111-9354" fmla="*/ 4498605 h 6858000"/>
              <a:gd name="connsiteX112-9355" fmla="*/ 5980106 w 6128435"/>
              <a:gd name="connsiteY112-9356" fmla="*/ 4585087 h 6858000"/>
              <a:gd name="connsiteX113-9357" fmla="*/ 5998138 w 6128435"/>
              <a:gd name="connsiteY113-9358" fmla="*/ 4697518 h 6858000"/>
              <a:gd name="connsiteX114-9359" fmla="*/ 6013516 w 6128435"/>
              <a:gd name="connsiteY114-9360" fmla="*/ 4786619 h 6858000"/>
              <a:gd name="connsiteX115-9361" fmla="*/ 6025404 w 6128435"/>
              <a:gd name="connsiteY115-9362" fmla="*/ 4858148 h 6858000"/>
              <a:gd name="connsiteX116-9363" fmla="*/ 6007749 w 6128435"/>
              <a:gd name="connsiteY116-9364" fmla="*/ 4964715 h 6858000"/>
              <a:gd name="connsiteX117-9365" fmla="*/ 6005269 w 6128435"/>
              <a:gd name="connsiteY117-9366" fmla="*/ 5150567 h 6858000"/>
              <a:gd name="connsiteX118-9367" fmla="*/ 6001127 w 6128435"/>
              <a:gd name="connsiteY118-9368" fmla="*/ 5164609 h 6858000"/>
              <a:gd name="connsiteX119-9369" fmla="*/ 5996647 w 6128435"/>
              <a:gd name="connsiteY119-9370" fmla="*/ 5185640 h 6858000"/>
              <a:gd name="connsiteX120-9371" fmla="*/ 5998514 w 6128435"/>
              <a:gd name="connsiteY120-9372" fmla="*/ 5189673 h 6858000"/>
              <a:gd name="connsiteX121-9373" fmla="*/ 5995970 w 6128435"/>
              <a:gd name="connsiteY121-9374" fmla="*/ 5221547 h 6858000"/>
              <a:gd name="connsiteX122-9375" fmla="*/ 5997218 w 6128435"/>
              <a:gd name="connsiteY122-9376" fmla="*/ 5222031 h 6858000"/>
              <a:gd name="connsiteX123-9377" fmla="*/ 6002116 w 6128435"/>
              <a:gd name="connsiteY123-9378" fmla="*/ 5231223 h 6858000"/>
              <a:gd name="connsiteX124-9379" fmla="*/ 6008541 w 6128435"/>
              <a:gd name="connsiteY124-9380" fmla="*/ 5248680 h 6858000"/>
              <a:gd name="connsiteX125-9381" fmla="*/ 6039260 w 6128435"/>
              <a:gd name="connsiteY125-9382" fmla="*/ 5289518 h 6858000"/>
              <a:gd name="connsiteX126-9383" fmla="*/ 6036748 w 6128435"/>
              <a:gd name="connsiteY126-9384" fmla="*/ 5322752 h 6858000"/>
              <a:gd name="connsiteX127-9385" fmla="*/ 6036943 w 6128435"/>
              <a:gd name="connsiteY127-9386" fmla="*/ 5329480 h 6858000"/>
              <a:gd name="connsiteX128-9387" fmla="*/ 6037236 w 6128435"/>
              <a:gd name="connsiteY128-9388" fmla="*/ 5329634 h 6858000"/>
              <a:gd name="connsiteX129-9389" fmla="*/ 6038019 w 6128435"/>
              <a:gd name="connsiteY129-9390" fmla="*/ 5336764 h 6858000"/>
              <a:gd name="connsiteX130-9391" fmla="*/ 6037298 w 6128435"/>
              <a:gd name="connsiteY130-9392" fmla="*/ 5341753 h 6858000"/>
              <a:gd name="connsiteX131-9393" fmla="*/ 6037677 w 6128435"/>
              <a:gd name="connsiteY131-9394" fmla="*/ 5354807 h 6858000"/>
              <a:gd name="connsiteX132-9395" fmla="*/ 6039728 w 6128435"/>
              <a:gd name="connsiteY132-9396" fmla="*/ 5359416 h 6858000"/>
              <a:gd name="connsiteX133-9397" fmla="*/ 6043311 w 6128435"/>
              <a:gd name="connsiteY133-9398" fmla="*/ 5361407 h 6858000"/>
              <a:gd name="connsiteX134-9399" fmla="*/ 6042954 w 6128435"/>
              <a:gd name="connsiteY134-9400" fmla="*/ 5362576 h 6858000"/>
              <a:gd name="connsiteX135-9401" fmla="*/ 6053435 w 6128435"/>
              <a:gd name="connsiteY135-9402" fmla="*/ 5387547 h 6858000"/>
              <a:gd name="connsiteX136-9403" fmla="*/ 6065933 w 6128435"/>
              <a:gd name="connsiteY136-9404" fmla="*/ 5443002 h 6858000"/>
              <a:gd name="connsiteX137-9405" fmla="*/ 6068640 w 6128435"/>
              <a:gd name="connsiteY137-9406" fmla="*/ 5474503 h 6858000"/>
              <a:gd name="connsiteX138-9407" fmla="*/ 6080922 w 6128435"/>
              <a:gd name="connsiteY138-9408" fmla="*/ 5561070 h 6858000"/>
              <a:gd name="connsiteX139-9409" fmla="*/ 6096949 w 6128435"/>
              <a:gd name="connsiteY139-9410" fmla="*/ 5648179 h 6858000"/>
              <a:gd name="connsiteX140-9411" fmla="*/ 6125703 w 6128435"/>
              <a:gd name="connsiteY140-9412" fmla="*/ 5692894 h 6858000"/>
              <a:gd name="connsiteX141-9413" fmla="*/ 6126670 w 6128435"/>
              <a:gd name="connsiteY141-9414" fmla="*/ 5697882 h 6858000"/>
              <a:gd name="connsiteX142-9415" fmla="*/ 6124061 w 6128435"/>
              <a:gd name="connsiteY142-9416" fmla="*/ 5710294 h 6858000"/>
              <a:gd name="connsiteX143-9417" fmla="*/ 6122213 w 6128435"/>
              <a:gd name="connsiteY143-9418" fmla="*/ 5714762 h 6858000"/>
              <a:gd name="connsiteX144-9419" fmla="*/ 6121353 w 6128435"/>
              <a:gd name="connsiteY144-9420" fmla="*/ 5721725 h 6858000"/>
              <a:gd name="connsiteX145-9421" fmla="*/ 6121607 w 6128435"/>
              <a:gd name="connsiteY145-9422" fmla="*/ 5721959 h 6858000"/>
              <a:gd name="connsiteX146-9423" fmla="*/ 6120262 w 6128435"/>
              <a:gd name="connsiteY146-9424" fmla="*/ 5728358 h 6858000"/>
              <a:gd name="connsiteX147-9425" fmla="*/ 6110194 w 6128435"/>
              <a:gd name="connsiteY147-9426" fmla="*/ 5758853 h 6858000"/>
              <a:gd name="connsiteX148-9427" fmla="*/ 6127519 w 6128435"/>
              <a:gd name="connsiteY148-9428" fmla="*/ 5865775 h 6858000"/>
              <a:gd name="connsiteX149-9429" fmla="*/ 6128435 w 6128435"/>
              <a:gd name="connsiteY149-9430" fmla="*/ 5870164 h 6858000"/>
              <a:gd name="connsiteX150-9431" fmla="*/ 6119217 w 6128435"/>
              <a:gd name="connsiteY150-9432" fmla="*/ 5888542 h 6858000"/>
              <a:gd name="connsiteX151-9433" fmla="*/ 6115966 w 6128435"/>
              <a:gd name="connsiteY151-9434" fmla="*/ 5898387 h 6858000"/>
              <a:gd name="connsiteX152-9435" fmla="*/ 6111924 w 6128435"/>
              <a:gd name="connsiteY152-9436" fmla="*/ 5900444 h 6858000"/>
              <a:gd name="connsiteX153-9437" fmla="*/ 6108716 w 6128435"/>
              <a:gd name="connsiteY153-9438" fmla="*/ 5915345 h 6858000"/>
              <a:gd name="connsiteX154-9439" fmla="*/ 6109524 w 6128435"/>
              <a:gd name="connsiteY154-9440" fmla="*/ 5917328 h 6858000"/>
              <a:gd name="connsiteX155-9441" fmla="*/ 6102493 w 6128435"/>
              <a:gd name="connsiteY155-9442" fmla="*/ 5928602 h 6858000"/>
              <a:gd name="connsiteX156-9443" fmla="*/ 6056863 w 6128435"/>
              <a:gd name="connsiteY156-9444" fmla="*/ 6000643 h 6858000"/>
              <a:gd name="connsiteX157-9445" fmla="*/ 6045436 w 6128435"/>
              <a:gd name="connsiteY157-9446" fmla="*/ 6124480 h 6858000"/>
              <a:gd name="connsiteX158-9447" fmla="*/ 6030489 w 6128435"/>
              <a:gd name="connsiteY158-9448" fmla="*/ 6317666 h 6858000"/>
              <a:gd name="connsiteX159-9449" fmla="*/ 6007492 w 6128435"/>
              <a:gd name="connsiteY159-9450" fmla="*/ 6440818 h 6858000"/>
              <a:gd name="connsiteX160-9451" fmla="*/ 6009467 w 6128435"/>
              <a:gd name="connsiteY160-9452" fmla="*/ 6487076 h 6858000"/>
              <a:gd name="connsiteX161-9453" fmla="*/ 5995064 w 6128435"/>
              <a:gd name="connsiteY161-9454" fmla="*/ 6540791 h 6858000"/>
              <a:gd name="connsiteX162-9455" fmla="*/ 5996309 w 6128435"/>
              <a:gd name="connsiteY162-9456" fmla="*/ 6543961 h 6858000"/>
              <a:gd name="connsiteX163-9457" fmla="*/ 5996048 w 6128435"/>
              <a:gd name="connsiteY163-9458" fmla="*/ 6555444 h 6858000"/>
              <a:gd name="connsiteX164-9459" fmla="*/ 6002524 w 6128435"/>
              <a:gd name="connsiteY164-9460" fmla="*/ 6560188 h 6858000"/>
              <a:gd name="connsiteX165-9461" fmla="*/ 6006823 w 6128435"/>
              <a:gd name="connsiteY165-9462" fmla="*/ 6578546 h 6858000"/>
              <a:gd name="connsiteX166-9463" fmla="*/ 6004510 w 6128435"/>
              <a:gd name="connsiteY166-9464" fmla="*/ 6599256 h 6858000"/>
              <a:gd name="connsiteX167-9465" fmla="*/ 5986207 w 6128435"/>
              <a:gd name="connsiteY167-9466" fmla="*/ 6695855 h 6858000"/>
              <a:gd name="connsiteX168-9467" fmla="*/ 5979428 w 6128435"/>
              <a:gd name="connsiteY168-9468" fmla="*/ 6754678 h 6858000"/>
              <a:gd name="connsiteX169-9469" fmla="*/ 5983398 w 6128435"/>
              <a:gd name="connsiteY169-9470" fmla="*/ 6778641 h 6858000"/>
              <a:gd name="connsiteX170-9471" fmla="*/ 5984543 w 6128435"/>
              <a:gd name="connsiteY170-9472" fmla="*/ 6811016 h 6858000"/>
              <a:gd name="connsiteX171-9473" fmla="*/ 5981802 w 6128435"/>
              <a:gd name="connsiteY171-9474" fmla="*/ 6838578 h 6858000"/>
              <a:gd name="connsiteX172-9475" fmla="*/ 5979671 w 6128435"/>
              <a:gd name="connsiteY172-9476" fmla="*/ 6858000 h 6858000"/>
              <a:gd name="connsiteX173-9477" fmla="*/ 0 w 6128435"/>
              <a:gd name="connsiteY173-9478" fmla="*/ 6858000 h 6858000"/>
              <a:gd name="connsiteX174-9479" fmla="*/ 0 w 6128435"/>
              <a:gd name="connsiteY174-9480" fmla="*/ 0 h 6858000"/>
              <a:gd name="connsiteX0-9481" fmla="*/ 0 w 6128435"/>
              <a:gd name="connsiteY0-9482" fmla="*/ 0 h 6858000"/>
              <a:gd name="connsiteX1-9483" fmla="*/ 4965888 w 6128435"/>
              <a:gd name="connsiteY1-9484" fmla="*/ 0 h 6858000"/>
              <a:gd name="connsiteX2-9485" fmla="*/ 4967767 w 6128435"/>
              <a:gd name="connsiteY2-9486" fmla="*/ 7930 h 6858000"/>
              <a:gd name="connsiteX3-9487" fmla="*/ 4979444 w 6128435"/>
              <a:gd name="connsiteY3-9488" fmla="*/ 43921 h 6858000"/>
              <a:gd name="connsiteX4-9489" fmla="*/ 5021173 w 6128435"/>
              <a:gd name="connsiteY4-9490" fmla="*/ 123738 h 6858000"/>
              <a:gd name="connsiteX5-9491" fmla="*/ 5075458 w 6128435"/>
              <a:gd name="connsiteY5-9492" fmla="*/ 264355 h 6858000"/>
              <a:gd name="connsiteX6-9493" fmla="*/ 5081175 w 6128435"/>
              <a:gd name="connsiteY6-9494" fmla="*/ 277448 h 6858000"/>
              <a:gd name="connsiteX7-9495" fmla="*/ 5097011 w 6128435"/>
              <a:gd name="connsiteY7-9496" fmla="*/ 355616 h 6858000"/>
              <a:gd name="connsiteX8-9497" fmla="*/ 5130982 w 6128435"/>
              <a:gd name="connsiteY8-9498" fmla="*/ 412030 h 6858000"/>
              <a:gd name="connsiteX9-9499" fmla="*/ 5153000 w 6128435"/>
              <a:gd name="connsiteY9-9500" fmla="*/ 507134 h 6858000"/>
              <a:gd name="connsiteX10-9501" fmla="*/ 5171282 w 6128435"/>
              <a:gd name="connsiteY10-9502" fmla="*/ 602071 h 6858000"/>
              <a:gd name="connsiteX11-9503" fmla="*/ 5176196 w 6128435"/>
              <a:gd name="connsiteY11-9504" fmla="*/ 636822 h 6858000"/>
              <a:gd name="connsiteX12-9505" fmla="*/ 5201957 w 6128435"/>
              <a:gd name="connsiteY12-9506" fmla="*/ 736835 h 6858000"/>
              <a:gd name="connsiteX13-9507" fmla="*/ 5185452 w 6128435"/>
              <a:gd name="connsiteY13-9508" fmla="*/ 745392 h 6858000"/>
              <a:gd name="connsiteX14-9509" fmla="*/ 5189051 w 6128435"/>
              <a:gd name="connsiteY14-9510" fmla="*/ 782518 h 6858000"/>
              <a:gd name="connsiteX15-9511" fmla="*/ 5210428 w 6128435"/>
              <a:gd name="connsiteY15-9512" fmla="*/ 815772 h 6858000"/>
              <a:gd name="connsiteX16-9513" fmla="*/ 5221088 w 6128435"/>
              <a:gd name="connsiteY16-9514" fmla="*/ 860193 h 6858000"/>
              <a:gd name="connsiteX17-9515" fmla="*/ 5227653 w 6128435"/>
              <a:gd name="connsiteY17-9516" fmla="*/ 886709 h 6858000"/>
              <a:gd name="connsiteX18-9517" fmla="*/ 5230806 w 6128435"/>
              <a:gd name="connsiteY18-9518" fmla="*/ 961354 h 6858000"/>
              <a:gd name="connsiteX19-9519" fmla="*/ 5201018 w 6128435"/>
              <a:gd name="connsiteY19-9520" fmla="*/ 1095027 h 6858000"/>
              <a:gd name="connsiteX20-9521" fmla="*/ 5202153 w 6128435"/>
              <a:gd name="connsiteY20-9522" fmla="*/ 1133224 h 6858000"/>
              <a:gd name="connsiteX21-9523" fmla="*/ 5207370 w 6128435"/>
              <a:gd name="connsiteY21-9524" fmla="*/ 1138097 h 6858000"/>
              <a:gd name="connsiteX22-9525" fmla="*/ 5189234 w 6128435"/>
              <a:gd name="connsiteY22-9526" fmla="*/ 1193495 h 6858000"/>
              <a:gd name="connsiteX23-9527" fmla="*/ 5202769 w 6128435"/>
              <a:gd name="connsiteY23-9528" fmla="*/ 1269450 h 6858000"/>
              <a:gd name="connsiteX24-9529" fmla="*/ 5225968 w 6128435"/>
              <a:gd name="connsiteY24-9530" fmla="*/ 1357994 h 6858000"/>
              <a:gd name="connsiteX25-9531" fmla="*/ 5233819 w 6128435"/>
              <a:gd name="connsiteY25-9532" fmla="*/ 1380922 h 6858000"/>
              <a:gd name="connsiteX26-9533" fmla="*/ 5237226 w 6128435"/>
              <a:gd name="connsiteY26-9534" fmla="*/ 1441327 h 6858000"/>
              <a:gd name="connsiteX27-9535" fmla="*/ 5244434 w 6128435"/>
              <a:gd name="connsiteY27-9536" fmla="*/ 1580810 h 6858000"/>
              <a:gd name="connsiteX28-9537" fmla="*/ 5251453 w 6128435"/>
              <a:gd name="connsiteY28-9538" fmla="*/ 1583934 h 6858000"/>
              <a:gd name="connsiteX29-9539" fmla="*/ 5253136 w 6128435"/>
              <a:gd name="connsiteY29-9540" fmla="*/ 1595457 h 6858000"/>
              <a:gd name="connsiteX30-9541" fmla="*/ 5254863 w 6128435"/>
              <a:gd name="connsiteY30-9542" fmla="*/ 1598311 h 6858000"/>
              <a:gd name="connsiteX31-9543" fmla="*/ 5263491 w 6128435"/>
              <a:gd name="connsiteY31-9544" fmla="*/ 1642938 h 6858000"/>
              <a:gd name="connsiteX32-9545" fmla="*/ 5261314 w 6128435"/>
              <a:gd name="connsiteY32-9546" fmla="*/ 1689177 h 6858000"/>
              <a:gd name="connsiteX33-9547" fmla="*/ 5259788 w 6128435"/>
              <a:gd name="connsiteY33-9548" fmla="*/ 1768516 h 6858000"/>
              <a:gd name="connsiteX34-9549" fmla="*/ 5272526 w 6128435"/>
              <a:gd name="connsiteY34-9550" fmla="*/ 1936940 h 6858000"/>
              <a:gd name="connsiteX35-9551" fmla="*/ 5252592 w 6128435"/>
              <a:gd name="connsiteY35-9552" fmla="*/ 2092210 h 6858000"/>
              <a:gd name="connsiteX36-9553" fmla="*/ 5264303 w 6128435"/>
              <a:gd name="connsiteY36-9554" fmla="*/ 2225157 h 6858000"/>
              <a:gd name="connsiteX37-9555" fmla="*/ 5254949 w 6128435"/>
              <a:gd name="connsiteY37-9556" fmla="*/ 2236160 h 6858000"/>
              <a:gd name="connsiteX38-9557" fmla="*/ 5250104 w 6128435"/>
              <a:gd name="connsiteY38-9558" fmla="*/ 2249166 h 6858000"/>
              <a:gd name="connsiteX39-9559" fmla="*/ 5251214 w 6128435"/>
              <a:gd name="connsiteY39-9560" fmla="*/ 2250944 h 6858000"/>
              <a:gd name="connsiteX40-9561" fmla="*/ 5250644 w 6128435"/>
              <a:gd name="connsiteY40-9562" fmla="*/ 2266619 h 6858000"/>
              <a:gd name="connsiteX41-9563" fmla="*/ 5247111 w 6128435"/>
              <a:gd name="connsiteY41-9564" fmla="*/ 2269679 h 6858000"/>
              <a:gd name="connsiteX42-9565" fmla="*/ 5245653 w 6128435"/>
              <a:gd name="connsiteY42-9566" fmla="*/ 2280317 h 6858000"/>
              <a:gd name="connsiteX43-9567" fmla="*/ 5239901 w 6128435"/>
              <a:gd name="connsiteY43-9568" fmla="*/ 2300961 h 6858000"/>
              <a:gd name="connsiteX44-9569" fmla="*/ 5271650 w 6128435"/>
              <a:gd name="connsiteY44-9570" fmla="*/ 2440467 h 6858000"/>
              <a:gd name="connsiteX45-9571" fmla="*/ 5204120 w 6128435"/>
              <a:gd name="connsiteY45-9572" fmla="*/ 2435967 h 6858000"/>
              <a:gd name="connsiteX46-9573" fmla="*/ 5148653 w 6128435"/>
              <a:gd name="connsiteY46-9574" fmla="*/ 2460132 h 6858000"/>
              <a:gd name="connsiteX47-9575" fmla="*/ 5192511 w 6128435"/>
              <a:gd name="connsiteY47-9576" fmla="*/ 2549199 h 6858000"/>
              <a:gd name="connsiteX48-9577" fmla="*/ 5307538 w 6128435"/>
              <a:gd name="connsiteY48-9578" fmla="*/ 2514685 h 6858000"/>
              <a:gd name="connsiteX49-9579" fmla="*/ 5337604 w 6128435"/>
              <a:gd name="connsiteY49-9580" fmla="*/ 2597632 h 6858000"/>
              <a:gd name="connsiteX50-9581" fmla="*/ 5407503 w 6128435"/>
              <a:gd name="connsiteY50-9582" fmla="*/ 2786290 h 6858000"/>
              <a:gd name="connsiteX51-9583" fmla="*/ 5407356 w 6128435"/>
              <a:gd name="connsiteY51-9584" fmla="*/ 2787545 h 6858000"/>
              <a:gd name="connsiteX52-9585" fmla="*/ 5411130 w 6128435"/>
              <a:gd name="connsiteY52-9586" fmla="*/ 2788640 h 6858000"/>
              <a:gd name="connsiteX53-9587" fmla="*/ 5416439 w 6128435"/>
              <a:gd name="connsiteY53-9588" fmla="*/ 2805666 h 6858000"/>
              <a:gd name="connsiteX54-9589" fmla="*/ 5416589 w 6128435"/>
              <a:gd name="connsiteY54-9590" fmla="*/ 2810822 h 6858000"/>
              <a:gd name="connsiteX55-9591" fmla="*/ 5418542 w 6128435"/>
              <a:gd name="connsiteY55-9592" fmla="*/ 2817745 h 6858000"/>
              <a:gd name="connsiteX56-9593" fmla="*/ 5418847 w 6128435"/>
              <a:gd name="connsiteY56-9594" fmla="*/ 2817825 h 6858000"/>
              <a:gd name="connsiteX57-9595" fmla="*/ 5423364 w 6128435"/>
              <a:gd name="connsiteY57-9596" fmla="*/ 2858292 h 6858000"/>
              <a:gd name="connsiteX58-9597" fmla="*/ 5479298 w 6128435"/>
              <a:gd name="connsiteY58-9598" fmla="*/ 2947791 h 6858000"/>
              <a:gd name="connsiteX59-9599" fmla="*/ 5481770 w 6128435"/>
              <a:gd name="connsiteY59-9600" fmla="*/ 2951352 h 6858000"/>
              <a:gd name="connsiteX60-9601" fmla="*/ 5481013 w 6128435"/>
              <a:gd name="connsiteY60-9602" fmla="*/ 2973461 h 6858000"/>
              <a:gd name="connsiteX61-9603" fmla="*/ 5482045 w 6128435"/>
              <a:gd name="connsiteY61-9604" fmla="*/ 2984371 h 6858000"/>
              <a:gd name="connsiteX62-9605" fmla="*/ 5479405 w 6128435"/>
              <a:gd name="connsiteY62-9606" fmla="*/ 2988507 h 6858000"/>
              <a:gd name="connsiteX63-9607" fmla="*/ 5482415 w 6128435"/>
              <a:gd name="connsiteY63-9608" fmla="*/ 3004079 h 6858000"/>
              <a:gd name="connsiteX64-9609" fmla="*/ 5483865 w 6128435"/>
              <a:gd name="connsiteY64-9610" fmla="*/ 3005467 h 6858000"/>
              <a:gd name="connsiteX65-9611" fmla="*/ 5482236 w 6128435"/>
              <a:gd name="connsiteY65-9612" fmla="*/ 3019791 h 6858000"/>
              <a:gd name="connsiteX66-9613" fmla="*/ 5475895 w 6128435"/>
              <a:gd name="connsiteY66-9614" fmla="*/ 3033578 h 6858000"/>
              <a:gd name="connsiteX67-9615" fmla="*/ 5477595 w 6128435"/>
              <a:gd name="connsiteY67-9616" fmla="*/ 3250534 h 6858000"/>
              <a:gd name="connsiteX68-9617" fmla="*/ 5532836 w 6128435"/>
              <a:gd name="connsiteY68-9618" fmla="*/ 3353840 h 6858000"/>
              <a:gd name="connsiteX69-9619" fmla="*/ 5561229 w 6128435"/>
              <a:gd name="connsiteY69-9620" fmla="*/ 3395784 h 6858000"/>
              <a:gd name="connsiteX70-9621" fmla="*/ 5589758 w 6128435"/>
              <a:gd name="connsiteY70-9622" fmla="*/ 3506453 h 6858000"/>
              <a:gd name="connsiteX71-9623" fmla="*/ 5596144 w 6128435"/>
              <a:gd name="connsiteY71-9624" fmla="*/ 3534624 h 6858000"/>
              <a:gd name="connsiteX72-9625" fmla="*/ 5597750 w 6128435"/>
              <a:gd name="connsiteY72-9626" fmla="*/ 3534129 h 6858000"/>
              <a:gd name="connsiteX73-9627" fmla="*/ 5599700 w 6128435"/>
              <a:gd name="connsiteY73-9628" fmla="*/ 3547221 h 6858000"/>
              <a:gd name="connsiteX74-9629" fmla="*/ 5615031 w 6128435"/>
              <a:gd name="connsiteY74-9630" fmla="*/ 3557482 h 6858000"/>
              <a:gd name="connsiteX75-9631" fmla="*/ 5618377 w 6128435"/>
              <a:gd name="connsiteY75-9632" fmla="*/ 3588431 h 6858000"/>
              <a:gd name="connsiteX76-9633" fmla="*/ 5612155 w 6128435"/>
              <a:gd name="connsiteY76-9634" fmla="*/ 3589869 h 6858000"/>
              <a:gd name="connsiteX77-9635" fmla="*/ 5620843 w 6128435"/>
              <a:gd name="connsiteY77-9636" fmla="*/ 3606745 h 6858000"/>
              <a:gd name="connsiteX78-9637" fmla="*/ 5655472 w 6128435"/>
              <a:gd name="connsiteY78-9638" fmla="*/ 3678877 h 6858000"/>
              <a:gd name="connsiteX79-9639" fmla="*/ 5680448 w 6128435"/>
              <a:gd name="connsiteY79-9640" fmla="*/ 3717760 h 6858000"/>
              <a:gd name="connsiteX80-9641" fmla="*/ 5683015 w 6128435"/>
              <a:gd name="connsiteY80-9642" fmla="*/ 3762025 h 6858000"/>
              <a:gd name="connsiteX81-9643" fmla="*/ 5696643 w 6128435"/>
              <a:gd name="connsiteY81-9644" fmla="*/ 3773888 h 6858000"/>
              <a:gd name="connsiteX82-9645" fmla="*/ 5699203 w 6128435"/>
              <a:gd name="connsiteY82-9646" fmla="*/ 3775823 h 6858000"/>
              <a:gd name="connsiteX83-9647" fmla="*/ 5704824 w 6128435"/>
              <a:gd name="connsiteY83-9648" fmla="*/ 3785966 h 6858000"/>
              <a:gd name="connsiteX84-9649" fmla="*/ 5712204 w 6128435"/>
              <a:gd name="connsiteY84-9650" fmla="*/ 3785830 h 6858000"/>
              <a:gd name="connsiteX85-9651" fmla="*/ 5724816 w 6128435"/>
              <a:gd name="connsiteY85-9652" fmla="*/ 3798949 h 6858000"/>
              <a:gd name="connsiteX86-9653" fmla="*/ 5733539 w 6128435"/>
              <a:gd name="connsiteY86-9654" fmla="*/ 3818457 h 6858000"/>
              <a:gd name="connsiteX87-9655" fmla="*/ 5768491 w 6128435"/>
              <a:gd name="connsiteY87-9656" fmla="*/ 3914399 h 6858000"/>
              <a:gd name="connsiteX88-9657" fmla="*/ 5793123 w 6128435"/>
              <a:gd name="connsiteY88-9658" fmla="*/ 3969952 h 6858000"/>
              <a:gd name="connsiteX89-9659" fmla="*/ 5808321 w 6128435"/>
              <a:gd name="connsiteY89-9660" fmla="*/ 3988153 h 6858000"/>
              <a:gd name="connsiteX90-9661" fmla="*/ 5825621 w 6128435"/>
              <a:gd name="connsiteY90-9662" fmla="*/ 4015525 h 6858000"/>
              <a:gd name="connsiteX91-9663" fmla="*/ 5860672 w 6128435"/>
              <a:gd name="connsiteY91-9664" fmla="*/ 4061579 h 6858000"/>
              <a:gd name="connsiteX92-9665" fmla="*/ 5872173 w 6128435"/>
              <a:gd name="connsiteY92-9666" fmla="*/ 4088497 h 6858000"/>
              <a:gd name="connsiteX93-9667" fmla="*/ 5883705 w 6128435"/>
              <a:gd name="connsiteY93-9668" fmla="*/ 4101899 h 6858000"/>
              <a:gd name="connsiteX94-9669" fmla="*/ 5885314 w 6128435"/>
              <a:gd name="connsiteY94-9670" fmla="*/ 4108387 h 6858000"/>
              <a:gd name="connsiteX95-9671" fmla="*/ 5894095 w 6128435"/>
              <a:gd name="connsiteY95-9672" fmla="*/ 4128857 h 6858000"/>
              <a:gd name="connsiteX96-9673" fmla="*/ 5898339 w 6128435"/>
              <a:gd name="connsiteY96-9674" fmla="*/ 4140800 h 6858000"/>
              <a:gd name="connsiteX97-9675" fmla="*/ 5899734 w 6128435"/>
              <a:gd name="connsiteY97-9676" fmla="*/ 4145632 h 6858000"/>
              <a:gd name="connsiteX98-9677" fmla="*/ 5897098 w 6128435"/>
              <a:gd name="connsiteY98-9678" fmla="*/ 4157819 h 6858000"/>
              <a:gd name="connsiteX99-9679" fmla="*/ 5903513 w 6128435"/>
              <a:gd name="connsiteY99-9680" fmla="*/ 4187661 h 6858000"/>
              <a:gd name="connsiteX100-9681" fmla="*/ 5917114 w 6128435"/>
              <a:gd name="connsiteY100-9682" fmla="*/ 4213096 h 6858000"/>
              <a:gd name="connsiteX101-9683" fmla="*/ 5921153 w 6128435"/>
              <a:gd name="connsiteY101-9684" fmla="*/ 4236222 h 6858000"/>
              <a:gd name="connsiteX102-9685" fmla="*/ 5924233 w 6128435"/>
              <a:gd name="connsiteY102-9686" fmla="*/ 4242060 h 6858000"/>
              <a:gd name="connsiteX103-9687" fmla="*/ 5928910 w 6128435"/>
              <a:gd name="connsiteY103-9688" fmla="*/ 4300973 h 6858000"/>
              <a:gd name="connsiteX104-9689" fmla="*/ 5939320 w 6128435"/>
              <a:gd name="connsiteY104-9690" fmla="*/ 4340435 h 6858000"/>
              <a:gd name="connsiteX105-9691" fmla="*/ 5946705 w 6128435"/>
              <a:gd name="connsiteY105-9692" fmla="*/ 4428051 h 6858000"/>
              <a:gd name="connsiteX106-9693" fmla="*/ 5949261 w 6128435"/>
              <a:gd name="connsiteY106-9694" fmla="*/ 4449185 h 6858000"/>
              <a:gd name="connsiteX107-9695" fmla="*/ 5957504 w 6128435"/>
              <a:gd name="connsiteY107-9696" fmla="*/ 4465911 h 6858000"/>
              <a:gd name="connsiteX108-9697" fmla="*/ 5964689 w 6128435"/>
              <a:gd name="connsiteY108-9698" fmla="*/ 4468532 h 6858000"/>
              <a:gd name="connsiteX109-9699" fmla="*/ 5967062 w 6128435"/>
              <a:gd name="connsiteY109-9700" fmla="*/ 4479923 h 6858000"/>
              <a:gd name="connsiteX110-9701" fmla="*/ 5968960 w 6128435"/>
              <a:gd name="connsiteY110-9702" fmla="*/ 4482655 h 6858000"/>
              <a:gd name="connsiteX111-9703" fmla="*/ 5978567 w 6128435"/>
              <a:gd name="connsiteY111-9704" fmla="*/ 4498605 h 6858000"/>
              <a:gd name="connsiteX112-9705" fmla="*/ 5980106 w 6128435"/>
              <a:gd name="connsiteY112-9706" fmla="*/ 4585087 h 6858000"/>
              <a:gd name="connsiteX113-9707" fmla="*/ 5998138 w 6128435"/>
              <a:gd name="connsiteY113-9708" fmla="*/ 4697518 h 6858000"/>
              <a:gd name="connsiteX114-9709" fmla="*/ 6013516 w 6128435"/>
              <a:gd name="connsiteY114-9710" fmla="*/ 4786619 h 6858000"/>
              <a:gd name="connsiteX115-9711" fmla="*/ 6025404 w 6128435"/>
              <a:gd name="connsiteY115-9712" fmla="*/ 4858148 h 6858000"/>
              <a:gd name="connsiteX116-9713" fmla="*/ 6007749 w 6128435"/>
              <a:gd name="connsiteY116-9714" fmla="*/ 4964715 h 6858000"/>
              <a:gd name="connsiteX117-9715" fmla="*/ 6005269 w 6128435"/>
              <a:gd name="connsiteY117-9716" fmla="*/ 5150567 h 6858000"/>
              <a:gd name="connsiteX118-9717" fmla="*/ 6001127 w 6128435"/>
              <a:gd name="connsiteY118-9718" fmla="*/ 5164609 h 6858000"/>
              <a:gd name="connsiteX119-9719" fmla="*/ 5996647 w 6128435"/>
              <a:gd name="connsiteY119-9720" fmla="*/ 5185640 h 6858000"/>
              <a:gd name="connsiteX120-9721" fmla="*/ 5998514 w 6128435"/>
              <a:gd name="connsiteY120-9722" fmla="*/ 5189673 h 6858000"/>
              <a:gd name="connsiteX121-9723" fmla="*/ 5995970 w 6128435"/>
              <a:gd name="connsiteY121-9724" fmla="*/ 5221547 h 6858000"/>
              <a:gd name="connsiteX122-9725" fmla="*/ 5997218 w 6128435"/>
              <a:gd name="connsiteY122-9726" fmla="*/ 5222031 h 6858000"/>
              <a:gd name="connsiteX123-9727" fmla="*/ 6002116 w 6128435"/>
              <a:gd name="connsiteY123-9728" fmla="*/ 5231223 h 6858000"/>
              <a:gd name="connsiteX124-9729" fmla="*/ 6008541 w 6128435"/>
              <a:gd name="connsiteY124-9730" fmla="*/ 5248680 h 6858000"/>
              <a:gd name="connsiteX125-9731" fmla="*/ 6039260 w 6128435"/>
              <a:gd name="connsiteY125-9732" fmla="*/ 5289518 h 6858000"/>
              <a:gd name="connsiteX126-9733" fmla="*/ 6036748 w 6128435"/>
              <a:gd name="connsiteY126-9734" fmla="*/ 5322752 h 6858000"/>
              <a:gd name="connsiteX127-9735" fmla="*/ 6036943 w 6128435"/>
              <a:gd name="connsiteY127-9736" fmla="*/ 5329480 h 6858000"/>
              <a:gd name="connsiteX128-9737" fmla="*/ 6037236 w 6128435"/>
              <a:gd name="connsiteY128-9738" fmla="*/ 5329634 h 6858000"/>
              <a:gd name="connsiteX129-9739" fmla="*/ 6038019 w 6128435"/>
              <a:gd name="connsiteY129-9740" fmla="*/ 5336764 h 6858000"/>
              <a:gd name="connsiteX130-9741" fmla="*/ 6037298 w 6128435"/>
              <a:gd name="connsiteY130-9742" fmla="*/ 5341753 h 6858000"/>
              <a:gd name="connsiteX131-9743" fmla="*/ 6037677 w 6128435"/>
              <a:gd name="connsiteY131-9744" fmla="*/ 5354807 h 6858000"/>
              <a:gd name="connsiteX132-9745" fmla="*/ 6039728 w 6128435"/>
              <a:gd name="connsiteY132-9746" fmla="*/ 5359416 h 6858000"/>
              <a:gd name="connsiteX133-9747" fmla="*/ 6043311 w 6128435"/>
              <a:gd name="connsiteY133-9748" fmla="*/ 5361407 h 6858000"/>
              <a:gd name="connsiteX134-9749" fmla="*/ 6042954 w 6128435"/>
              <a:gd name="connsiteY134-9750" fmla="*/ 5362576 h 6858000"/>
              <a:gd name="connsiteX135-9751" fmla="*/ 6053435 w 6128435"/>
              <a:gd name="connsiteY135-9752" fmla="*/ 5387547 h 6858000"/>
              <a:gd name="connsiteX136-9753" fmla="*/ 6065933 w 6128435"/>
              <a:gd name="connsiteY136-9754" fmla="*/ 5443002 h 6858000"/>
              <a:gd name="connsiteX137-9755" fmla="*/ 6068640 w 6128435"/>
              <a:gd name="connsiteY137-9756" fmla="*/ 5474503 h 6858000"/>
              <a:gd name="connsiteX138-9757" fmla="*/ 6080922 w 6128435"/>
              <a:gd name="connsiteY138-9758" fmla="*/ 5561070 h 6858000"/>
              <a:gd name="connsiteX139-9759" fmla="*/ 6096949 w 6128435"/>
              <a:gd name="connsiteY139-9760" fmla="*/ 5648179 h 6858000"/>
              <a:gd name="connsiteX140-9761" fmla="*/ 6125703 w 6128435"/>
              <a:gd name="connsiteY140-9762" fmla="*/ 5692894 h 6858000"/>
              <a:gd name="connsiteX141-9763" fmla="*/ 6126670 w 6128435"/>
              <a:gd name="connsiteY141-9764" fmla="*/ 5697882 h 6858000"/>
              <a:gd name="connsiteX142-9765" fmla="*/ 6124061 w 6128435"/>
              <a:gd name="connsiteY142-9766" fmla="*/ 5710294 h 6858000"/>
              <a:gd name="connsiteX143-9767" fmla="*/ 6122213 w 6128435"/>
              <a:gd name="connsiteY143-9768" fmla="*/ 5714762 h 6858000"/>
              <a:gd name="connsiteX144-9769" fmla="*/ 6121353 w 6128435"/>
              <a:gd name="connsiteY144-9770" fmla="*/ 5721725 h 6858000"/>
              <a:gd name="connsiteX145-9771" fmla="*/ 6121607 w 6128435"/>
              <a:gd name="connsiteY145-9772" fmla="*/ 5721959 h 6858000"/>
              <a:gd name="connsiteX146-9773" fmla="*/ 6120262 w 6128435"/>
              <a:gd name="connsiteY146-9774" fmla="*/ 5728358 h 6858000"/>
              <a:gd name="connsiteX147-9775" fmla="*/ 6110194 w 6128435"/>
              <a:gd name="connsiteY147-9776" fmla="*/ 5758853 h 6858000"/>
              <a:gd name="connsiteX148-9777" fmla="*/ 6127519 w 6128435"/>
              <a:gd name="connsiteY148-9778" fmla="*/ 5865775 h 6858000"/>
              <a:gd name="connsiteX149-9779" fmla="*/ 6128435 w 6128435"/>
              <a:gd name="connsiteY149-9780" fmla="*/ 5870164 h 6858000"/>
              <a:gd name="connsiteX150-9781" fmla="*/ 6119217 w 6128435"/>
              <a:gd name="connsiteY150-9782" fmla="*/ 5888542 h 6858000"/>
              <a:gd name="connsiteX151-9783" fmla="*/ 6115966 w 6128435"/>
              <a:gd name="connsiteY151-9784" fmla="*/ 5898387 h 6858000"/>
              <a:gd name="connsiteX152-9785" fmla="*/ 6111924 w 6128435"/>
              <a:gd name="connsiteY152-9786" fmla="*/ 5900444 h 6858000"/>
              <a:gd name="connsiteX153-9787" fmla="*/ 6108716 w 6128435"/>
              <a:gd name="connsiteY153-9788" fmla="*/ 5915345 h 6858000"/>
              <a:gd name="connsiteX154-9789" fmla="*/ 6109524 w 6128435"/>
              <a:gd name="connsiteY154-9790" fmla="*/ 5917328 h 6858000"/>
              <a:gd name="connsiteX155-9791" fmla="*/ 6102493 w 6128435"/>
              <a:gd name="connsiteY155-9792" fmla="*/ 5928602 h 6858000"/>
              <a:gd name="connsiteX156-9793" fmla="*/ 6056863 w 6128435"/>
              <a:gd name="connsiteY156-9794" fmla="*/ 6000643 h 6858000"/>
              <a:gd name="connsiteX157-9795" fmla="*/ 6045436 w 6128435"/>
              <a:gd name="connsiteY157-9796" fmla="*/ 6124480 h 6858000"/>
              <a:gd name="connsiteX158-9797" fmla="*/ 6030489 w 6128435"/>
              <a:gd name="connsiteY158-9798" fmla="*/ 6317666 h 6858000"/>
              <a:gd name="connsiteX159-9799" fmla="*/ 6007492 w 6128435"/>
              <a:gd name="connsiteY159-9800" fmla="*/ 6440818 h 6858000"/>
              <a:gd name="connsiteX160-9801" fmla="*/ 6009467 w 6128435"/>
              <a:gd name="connsiteY160-9802" fmla="*/ 6487076 h 6858000"/>
              <a:gd name="connsiteX161-9803" fmla="*/ 5995064 w 6128435"/>
              <a:gd name="connsiteY161-9804" fmla="*/ 6540791 h 6858000"/>
              <a:gd name="connsiteX162-9805" fmla="*/ 5996309 w 6128435"/>
              <a:gd name="connsiteY162-9806" fmla="*/ 6543961 h 6858000"/>
              <a:gd name="connsiteX163-9807" fmla="*/ 5996048 w 6128435"/>
              <a:gd name="connsiteY163-9808" fmla="*/ 6555444 h 6858000"/>
              <a:gd name="connsiteX164-9809" fmla="*/ 6002524 w 6128435"/>
              <a:gd name="connsiteY164-9810" fmla="*/ 6560188 h 6858000"/>
              <a:gd name="connsiteX165-9811" fmla="*/ 6006823 w 6128435"/>
              <a:gd name="connsiteY165-9812" fmla="*/ 6578546 h 6858000"/>
              <a:gd name="connsiteX166-9813" fmla="*/ 6004510 w 6128435"/>
              <a:gd name="connsiteY166-9814" fmla="*/ 6599256 h 6858000"/>
              <a:gd name="connsiteX167-9815" fmla="*/ 5986207 w 6128435"/>
              <a:gd name="connsiteY167-9816" fmla="*/ 6695855 h 6858000"/>
              <a:gd name="connsiteX168-9817" fmla="*/ 5979428 w 6128435"/>
              <a:gd name="connsiteY168-9818" fmla="*/ 6754678 h 6858000"/>
              <a:gd name="connsiteX169-9819" fmla="*/ 5983398 w 6128435"/>
              <a:gd name="connsiteY169-9820" fmla="*/ 6778641 h 6858000"/>
              <a:gd name="connsiteX170-9821" fmla="*/ 5984543 w 6128435"/>
              <a:gd name="connsiteY170-9822" fmla="*/ 6811016 h 6858000"/>
              <a:gd name="connsiteX171-9823" fmla="*/ 5981802 w 6128435"/>
              <a:gd name="connsiteY171-9824" fmla="*/ 6838578 h 6858000"/>
              <a:gd name="connsiteX172-9825" fmla="*/ 5979671 w 6128435"/>
              <a:gd name="connsiteY172-9826" fmla="*/ 6858000 h 6858000"/>
              <a:gd name="connsiteX173-9827" fmla="*/ 0 w 6128435"/>
              <a:gd name="connsiteY173-9828" fmla="*/ 6858000 h 6858000"/>
              <a:gd name="connsiteX174-9829" fmla="*/ 0 w 6128435"/>
              <a:gd name="connsiteY174-9830" fmla="*/ 0 h 6858000"/>
              <a:gd name="connsiteX0-9831" fmla="*/ 0 w 6128435"/>
              <a:gd name="connsiteY0-9832" fmla="*/ 0 h 6858000"/>
              <a:gd name="connsiteX1-9833" fmla="*/ 4965888 w 6128435"/>
              <a:gd name="connsiteY1-9834" fmla="*/ 0 h 6858000"/>
              <a:gd name="connsiteX2-9835" fmla="*/ 4967767 w 6128435"/>
              <a:gd name="connsiteY2-9836" fmla="*/ 7930 h 6858000"/>
              <a:gd name="connsiteX3-9837" fmla="*/ 4979444 w 6128435"/>
              <a:gd name="connsiteY3-9838" fmla="*/ 43921 h 6858000"/>
              <a:gd name="connsiteX4-9839" fmla="*/ 5021173 w 6128435"/>
              <a:gd name="connsiteY4-9840" fmla="*/ 123738 h 6858000"/>
              <a:gd name="connsiteX5-9841" fmla="*/ 5075458 w 6128435"/>
              <a:gd name="connsiteY5-9842" fmla="*/ 264355 h 6858000"/>
              <a:gd name="connsiteX6-9843" fmla="*/ 5081175 w 6128435"/>
              <a:gd name="connsiteY6-9844" fmla="*/ 277448 h 6858000"/>
              <a:gd name="connsiteX7-9845" fmla="*/ 5097011 w 6128435"/>
              <a:gd name="connsiteY7-9846" fmla="*/ 355616 h 6858000"/>
              <a:gd name="connsiteX8-9847" fmla="*/ 5130982 w 6128435"/>
              <a:gd name="connsiteY8-9848" fmla="*/ 412030 h 6858000"/>
              <a:gd name="connsiteX9-9849" fmla="*/ 5153000 w 6128435"/>
              <a:gd name="connsiteY9-9850" fmla="*/ 507134 h 6858000"/>
              <a:gd name="connsiteX10-9851" fmla="*/ 5171282 w 6128435"/>
              <a:gd name="connsiteY10-9852" fmla="*/ 602071 h 6858000"/>
              <a:gd name="connsiteX11-9853" fmla="*/ 5176196 w 6128435"/>
              <a:gd name="connsiteY11-9854" fmla="*/ 636822 h 6858000"/>
              <a:gd name="connsiteX12-9855" fmla="*/ 5201957 w 6128435"/>
              <a:gd name="connsiteY12-9856" fmla="*/ 736835 h 6858000"/>
              <a:gd name="connsiteX13-9857" fmla="*/ 5185452 w 6128435"/>
              <a:gd name="connsiteY13-9858" fmla="*/ 745392 h 6858000"/>
              <a:gd name="connsiteX14-9859" fmla="*/ 5189051 w 6128435"/>
              <a:gd name="connsiteY14-9860" fmla="*/ 782518 h 6858000"/>
              <a:gd name="connsiteX15-9861" fmla="*/ 5210428 w 6128435"/>
              <a:gd name="connsiteY15-9862" fmla="*/ 815772 h 6858000"/>
              <a:gd name="connsiteX16-9863" fmla="*/ 5221088 w 6128435"/>
              <a:gd name="connsiteY16-9864" fmla="*/ 860193 h 6858000"/>
              <a:gd name="connsiteX17-9865" fmla="*/ 5227653 w 6128435"/>
              <a:gd name="connsiteY17-9866" fmla="*/ 886709 h 6858000"/>
              <a:gd name="connsiteX18-9867" fmla="*/ 5230806 w 6128435"/>
              <a:gd name="connsiteY18-9868" fmla="*/ 961354 h 6858000"/>
              <a:gd name="connsiteX19-9869" fmla="*/ 5201018 w 6128435"/>
              <a:gd name="connsiteY19-9870" fmla="*/ 1095027 h 6858000"/>
              <a:gd name="connsiteX20-9871" fmla="*/ 5202153 w 6128435"/>
              <a:gd name="connsiteY20-9872" fmla="*/ 1133224 h 6858000"/>
              <a:gd name="connsiteX21-9873" fmla="*/ 5207370 w 6128435"/>
              <a:gd name="connsiteY21-9874" fmla="*/ 1138097 h 6858000"/>
              <a:gd name="connsiteX22-9875" fmla="*/ 5189234 w 6128435"/>
              <a:gd name="connsiteY22-9876" fmla="*/ 1193495 h 6858000"/>
              <a:gd name="connsiteX23-9877" fmla="*/ 5202769 w 6128435"/>
              <a:gd name="connsiteY23-9878" fmla="*/ 1269450 h 6858000"/>
              <a:gd name="connsiteX24-9879" fmla="*/ 5225968 w 6128435"/>
              <a:gd name="connsiteY24-9880" fmla="*/ 1357994 h 6858000"/>
              <a:gd name="connsiteX25-9881" fmla="*/ 5233819 w 6128435"/>
              <a:gd name="connsiteY25-9882" fmla="*/ 1380922 h 6858000"/>
              <a:gd name="connsiteX26-9883" fmla="*/ 5237226 w 6128435"/>
              <a:gd name="connsiteY26-9884" fmla="*/ 1441327 h 6858000"/>
              <a:gd name="connsiteX27-9885" fmla="*/ 5244434 w 6128435"/>
              <a:gd name="connsiteY27-9886" fmla="*/ 1580810 h 6858000"/>
              <a:gd name="connsiteX28-9887" fmla="*/ 5251453 w 6128435"/>
              <a:gd name="connsiteY28-9888" fmla="*/ 1583934 h 6858000"/>
              <a:gd name="connsiteX29-9889" fmla="*/ 5253136 w 6128435"/>
              <a:gd name="connsiteY29-9890" fmla="*/ 1595457 h 6858000"/>
              <a:gd name="connsiteX30-9891" fmla="*/ 5254863 w 6128435"/>
              <a:gd name="connsiteY30-9892" fmla="*/ 1598311 h 6858000"/>
              <a:gd name="connsiteX31-9893" fmla="*/ 5263491 w 6128435"/>
              <a:gd name="connsiteY31-9894" fmla="*/ 1642938 h 6858000"/>
              <a:gd name="connsiteX32-9895" fmla="*/ 5261314 w 6128435"/>
              <a:gd name="connsiteY32-9896" fmla="*/ 1689177 h 6858000"/>
              <a:gd name="connsiteX33-9897" fmla="*/ 5259788 w 6128435"/>
              <a:gd name="connsiteY33-9898" fmla="*/ 1768516 h 6858000"/>
              <a:gd name="connsiteX34-9899" fmla="*/ 5272526 w 6128435"/>
              <a:gd name="connsiteY34-9900" fmla="*/ 1936940 h 6858000"/>
              <a:gd name="connsiteX35-9901" fmla="*/ 5252592 w 6128435"/>
              <a:gd name="connsiteY35-9902" fmla="*/ 2092210 h 6858000"/>
              <a:gd name="connsiteX36-9903" fmla="*/ 5264303 w 6128435"/>
              <a:gd name="connsiteY36-9904" fmla="*/ 2225157 h 6858000"/>
              <a:gd name="connsiteX37-9905" fmla="*/ 5254949 w 6128435"/>
              <a:gd name="connsiteY37-9906" fmla="*/ 2236160 h 6858000"/>
              <a:gd name="connsiteX38-9907" fmla="*/ 5250104 w 6128435"/>
              <a:gd name="connsiteY38-9908" fmla="*/ 2249166 h 6858000"/>
              <a:gd name="connsiteX39-9909" fmla="*/ 5251214 w 6128435"/>
              <a:gd name="connsiteY39-9910" fmla="*/ 2250944 h 6858000"/>
              <a:gd name="connsiteX40-9911" fmla="*/ 5250644 w 6128435"/>
              <a:gd name="connsiteY40-9912" fmla="*/ 2266619 h 6858000"/>
              <a:gd name="connsiteX41-9913" fmla="*/ 5247111 w 6128435"/>
              <a:gd name="connsiteY41-9914" fmla="*/ 2269679 h 6858000"/>
              <a:gd name="connsiteX42-9915" fmla="*/ 5245653 w 6128435"/>
              <a:gd name="connsiteY42-9916" fmla="*/ 2280317 h 6858000"/>
              <a:gd name="connsiteX43-9917" fmla="*/ 5239901 w 6128435"/>
              <a:gd name="connsiteY43-9918" fmla="*/ 2300961 h 6858000"/>
              <a:gd name="connsiteX44-9919" fmla="*/ 5204120 w 6128435"/>
              <a:gd name="connsiteY44-9920" fmla="*/ 2435967 h 6858000"/>
              <a:gd name="connsiteX45-9921" fmla="*/ 5148653 w 6128435"/>
              <a:gd name="connsiteY45-9922" fmla="*/ 2460132 h 6858000"/>
              <a:gd name="connsiteX46-9923" fmla="*/ 5192511 w 6128435"/>
              <a:gd name="connsiteY46-9924" fmla="*/ 2549199 h 6858000"/>
              <a:gd name="connsiteX47-9925" fmla="*/ 5307538 w 6128435"/>
              <a:gd name="connsiteY47-9926" fmla="*/ 2514685 h 6858000"/>
              <a:gd name="connsiteX48-9927" fmla="*/ 5337604 w 6128435"/>
              <a:gd name="connsiteY48-9928" fmla="*/ 2597632 h 6858000"/>
              <a:gd name="connsiteX49-9929" fmla="*/ 5407503 w 6128435"/>
              <a:gd name="connsiteY49-9930" fmla="*/ 2786290 h 6858000"/>
              <a:gd name="connsiteX50-9931" fmla="*/ 5407356 w 6128435"/>
              <a:gd name="connsiteY50-9932" fmla="*/ 2787545 h 6858000"/>
              <a:gd name="connsiteX51-9933" fmla="*/ 5411130 w 6128435"/>
              <a:gd name="connsiteY51-9934" fmla="*/ 2788640 h 6858000"/>
              <a:gd name="connsiteX52-9935" fmla="*/ 5416439 w 6128435"/>
              <a:gd name="connsiteY52-9936" fmla="*/ 2805666 h 6858000"/>
              <a:gd name="connsiteX53-9937" fmla="*/ 5416589 w 6128435"/>
              <a:gd name="connsiteY53-9938" fmla="*/ 2810822 h 6858000"/>
              <a:gd name="connsiteX54-9939" fmla="*/ 5418542 w 6128435"/>
              <a:gd name="connsiteY54-9940" fmla="*/ 2817745 h 6858000"/>
              <a:gd name="connsiteX55-9941" fmla="*/ 5418847 w 6128435"/>
              <a:gd name="connsiteY55-9942" fmla="*/ 2817825 h 6858000"/>
              <a:gd name="connsiteX56-9943" fmla="*/ 5423364 w 6128435"/>
              <a:gd name="connsiteY56-9944" fmla="*/ 2858292 h 6858000"/>
              <a:gd name="connsiteX57-9945" fmla="*/ 5479298 w 6128435"/>
              <a:gd name="connsiteY57-9946" fmla="*/ 2947791 h 6858000"/>
              <a:gd name="connsiteX58-9947" fmla="*/ 5481770 w 6128435"/>
              <a:gd name="connsiteY58-9948" fmla="*/ 2951352 h 6858000"/>
              <a:gd name="connsiteX59-9949" fmla="*/ 5481013 w 6128435"/>
              <a:gd name="connsiteY59-9950" fmla="*/ 2973461 h 6858000"/>
              <a:gd name="connsiteX60-9951" fmla="*/ 5482045 w 6128435"/>
              <a:gd name="connsiteY60-9952" fmla="*/ 2984371 h 6858000"/>
              <a:gd name="connsiteX61-9953" fmla="*/ 5479405 w 6128435"/>
              <a:gd name="connsiteY61-9954" fmla="*/ 2988507 h 6858000"/>
              <a:gd name="connsiteX62-9955" fmla="*/ 5482415 w 6128435"/>
              <a:gd name="connsiteY62-9956" fmla="*/ 3004079 h 6858000"/>
              <a:gd name="connsiteX63-9957" fmla="*/ 5483865 w 6128435"/>
              <a:gd name="connsiteY63-9958" fmla="*/ 3005467 h 6858000"/>
              <a:gd name="connsiteX64-9959" fmla="*/ 5482236 w 6128435"/>
              <a:gd name="connsiteY64-9960" fmla="*/ 3019791 h 6858000"/>
              <a:gd name="connsiteX65-9961" fmla="*/ 5475895 w 6128435"/>
              <a:gd name="connsiteY65-9962" fmla="*/ 3033578 h 6858000"/>
              <a:gd name="connsiteX66-9963" fmla="*/ 5477595 w 6128435"/>
              <a:gd name="connsiteY66-9964" fmla="*/ 3250534 h 6858000"/>
              <a:gd name="connsiteX67-9965" fmla="*/ 5532836 w 6128435"/>
              <a:gd name="connsiteY67-9966" fmla="*/ 3353840 h 6858000"/>
              <a:gd name="connsiteX68-9967" fmla="*/ 5561229 w 6128435"/>
              <a:gd name="connsiteY68-9968" fmla="*/ 3395784 h 6858000"/>
              <a:gd name="connsiteX69-9969" fmla="*/ 5589758 w 6128435"/>
              <a:gd name="connsiteY69-9970" fmla="*/ 3506453 h 6858000"/>
              <a:gd name="connsiteX70-9971" fmla="*/ 5596144 w 6128435"/>
              <a:gd name="connsiteY70-9972" fmla="*/ 3534624 h 6858000"/>
              <a:gd name="connsiteX71-9973" fmla="*/ 5597750 w 6128435"/>
              <a:gd name="connsiteY71-9974" fmla="*/ 3534129 h 6858000"/>
              <a:gd name="connsiteX72-9975" fmla="*/ 5599700 w 6128435"/>
              <a:gd name="connsiteY72-9976" fmla="*/ 3547221 h 6858000"/>
              <a:gd name="connsiteX73-9977" fmla="*/ 5615031 w 6128435"/>
              <a:gd name="connsiteY73-9978" fmla="*/ 3557482 h 6858000"/>
              <a:gd name="connsiteX74-9979" fmla="*/ 5618377 w 6128435"/>
              <a:gd name="connsiteY74-9980" fmla="*/ 3588431 h 6858000"/>
              <a:gd name="connsiteX75-9981" fmla="*/ 5612155 w 6128435"/>
              <a:gd name="connsiteY75-9982" fmla="*/ 3589869 h 6858000"/>
              <a:gd name="connsiteX76-9983" fmla="*/ 5620843 w 6128435"/>
              <a:gd name="connsiteY76-9984" fmla="*/ 3606745 h 6858000"/>
              <a:gd name="connsiteX77-9985" fmla="*/ 5655472 w 6128435"/>
              <a:gd name="connsiteY77-9986" fmla="*/ 3678877 h 6858000"/>
              <a:gd name="connsiteX78-9987" fmla="*/ 5680448 w 6128435"/>
              <a:gd name="connsiteY78-9988" fmla="*/ 3717760 h 6858000"/>
              <a:gd name="connsiteX79-9989" fmla="*/ 5683015 w 6128435"/>
              <a:gd name="connsiteY79-9990" fmla="*/ 3762025 h 6858000"/>
              <a:gd name="connsiteX80-9991" fmla="*/ 5696643 w 6128435"/>
              <a:gd name="connsiteY80-9992" fmla="*/ 3773888 h 6858000"/>
              <a:gd name="connsiteX81-9993" fmla="*/ 5699203 w 6128435"/>
              <a:gd name="connsiteY81-9994" fmla="*/ 3775823 h 6858000"/>
              <a:gd name="connsiteX82-9995" fmla="*/ 5704824 w 6128435"/>
              <a:gd name="connsiteY82-9996" fmla="*/ 3785966 h 6858000"/>
              <a:gd name="connsiteX83-9997" fmla="*/ 5712204 w 6128435"/>
              <a:gd name="connsiteY83-9998" fmla="*/ 3785830 h 6858000"/>
              <a:gd name="connsiteX84-9999" fmla="*/ 5724816 w 6128435"/>
              <a:gd name="connsiteY84-10000" fmla="*/ 3798949 h 6858000"/>
              <a:gd name="connsiteX85-10001" fmla="*/ 5733539 w 6128435"/>
              <a:gd name="connsiteY85-10002" fmla="*/ 3818457 h 6858000"/>
              <a:gd name="connsiteX86-10003" fmla="*/ 5768491 w 6128435"/>
              <a:gd name="connsiteY86-10004" fmla="*/ 3914399 h 6858000"/>
              <a:gd name="connsiteX87-10005" fmla="*/ 5793123 w 6128435"/>
              <a:gd name="connsiteY87-10006" fmla="*/ 3969952 h 6858000"/>
              <a:gd name="connsiteX88-10007" fmla="*/ 5808321 w 6128435"/>
              <a:gd name="connsiteY88-10008" fmla="*/ 3988153 h 6858000"/>
              <a:gd name="connsiteX89-10009" fmla="*/ 5825621 w 6128435"/>
              <a:gd name="connsiteY89-10010" fmla="*/ 4015525 h 6858000"/>
              <a:gd name="connsiteX90-10011" fmla="*/ 5860672 w 6128435"/>
              <a:gd name="connsiteY90-10012" fmla="*/ 4061579 h 6858000"/>
              <a:gd name="connsiteX91-10013" fmla="*/ 5872173 w 6128435"/>
              <a:gd name="connsiteY91-10014" fmla="*/ 4088497 h 6858000"/>
              <a:gd name="connsiteX92-10015" fmla="*/ 5883705 w 6128435"/>
              <a:gd name="connsiteY92-10016" fmla="*/ 4101899 h 6858000"/>
              <a:gd name="connsiteX93-10017" fmla="*/ 5885314 w 6128435"/>
              <a:gd name="connsiteY93-10018" fmla="*/ 4108387 h 6858000"/>
              <a:gd name="connsiteX94-10019" fmla="*/ 5894095 w 6128435"/>
              <a:gd name="connsiteY94-10020" fmla="*/ 4128857 h 6858000"/>
              <a:gd name="connsiteX95-10021" fmla="*/ 5898339 w 6128435"/>
              <a:gd name="connsiteY95-10022" fmla="*/ 4140800 h 6858000"/>
              <a:gd name="connsiteX96-10023" fmla="*/ 5899734 w 6128435"/>
              <a:gd name="connsiteY96-10024" fmla="*/ 4145632 h 6858000"/>
              <a:gd name="connsiteX97-10025" fmla="*/ 5897098 w 6128435"/>
              <a:gd name="connsiteY97-10026" fmla="*/ 4157819 h 6858000"/>
              <a:gd name="connsiteX98-10027" fmla="*/ 5903513 w 6128435"/>
              <a:gd name="connsiteY98-10028" fmla="*/ 4187661 h 6858000"/>
              <a:gd name="connsiteX99-10029" fmla="*/ 5917114 w 6128435"/>
              <a:gd name="connsiteY99-10030" fmla="*/ 4213096 h 6858000"/>
              <a:gd name="connsiteX100-10031" fmla="*/ 5921153 w 6128435"/>
              <a:gd name="connsiteY100-10032" fmla="*/ 4236222 h 6858000"/>
              <a:gd name="connsiteX101-10033" fmla="*/ 5924233 w 6128435"/>
              <a:gd name="connsiteY101-10034" fmla="*/ 4242060 h 6858000"/>
              <a:gd name="connsiteX102-10035" fmla="*/ 5928910 w 6128435"/>
              <a:gd name="connsiteY102-10036" fmla="*/ 4300973 h 6858000"/>
              <a:gd name="connsiteX103-10037" fmla="*/ 5939320 w 6128435"/>
              <a:gd name="connsiteY103-10038" fmla="*/ 4340435 h 6858000"/>
              <a:gd name="connsiteX104-10039" fmla="*/ 5946705 w 6128435"/>
              <a:gd name="connsiteY104-10040" fmla="*/ 4428051 h 6858000"/>
              <a:gd name="connsiteX105-10041" fmla="*/ 5949261 w 6128435"/>
              <a:gd name="connsiteY105-10042" fmla="*/ 4449185 h 6858000"/>
              <a:gd name="connsiteX106-10043" fmla="*/ 5957504 w 6128435"/>
              <a:gd name="connsiteY106-10044" fmla="*/ 4465911 h 6858000"/>
              <a:gd name="connsiteX107-10045" fmla="*/ 5964689 w 6128435"/>
              <a:gd name="connsiteY107-10046" fmla="*/ 4468532 h 6858000"/>
              <a:gd name="connsiteX108-10047" fmla="*/ 5967062 w 6128435"/>
              <a:gd name="connsiteY108-10048" fmla="*/ 4479923 h 6858000"/>
              <a:gd name="connsiteX109-10049" fmla="*/ 5968960 w 6128435"/>
              <a:gd name="connsiteY109-10050" fmla="*/ 4482655 h 6858000"/>
              <a:gd name="connsiteX110-10051" fmla="*/ 5978567 w 6128435"/>
              <a:gd name="connsiteY110-10052" fmla="*/ 4498605 h 6858000"/>
              <a:gd name="connsiteX111-10053" fmla="*/ 5980106 w 6128435"/>
              <a:gd name="connsiteY111-10054" fmla="*/ 4585087 h 6858000"/>
              <a:gd name="connsiteX112-10055" fmla="*/ 5998138 w 6128435"/>
              <a:gd name="connsiteY112-10056" fmla="*/ 4697518 h 6858000"/>
              <a:gd name="connsiteX113-10057" fmla="*/ 6013516 w 6128435"/>
              <a:gd name="connsiteY113-10058" fmla="*/ 4786619 h 6858000"/>
              <a:gd name="connsiteX114-10059" fmla="*/ 6025404 w 6128435"/>
              <a:gd name="connsiteY114-10060" fmla="*/ 4858148 h 6858000"/>
              <a:gd name="connsiteX115-10061" fmla="*/ 6007749 w 6128435"/>
              <a:gd name="connsiteY115-10062" fmla="*/ 4964715 h 6858000"/>
              <a:gd name="connsiteX116-10063" fmla="*/ 6005269 w 6128435"/>
              <a:gd name="connsiteY116-10064" fmla="*/ 5150567 h 6858000"/>
              <a:gd name="connsiteX117-10065" fmla="*/ 6001127 w 6128435"/>
              <a:gd name="connsiteY117-10066" fmla="*/ 5164609 h 6858000"/>
              <a:gd name="connsiteX118-10067" fmla="*/ 5996647 w 6128435"/>
              <a:gd name="connsiteY118-10068" fmla="*/ 5185640 h 6858000"/>
              <a:gd name="connsiteX119-10069" fmla="*/ 5998514 w 6128435"/>
              <a:gd name="connsiteY119-10070" fmla="*/ 5189673 h 6858000"/>
              <a:gd name="connsiteX120-10071" fmla="*/ 5995970 w 6128435"/>
              <a:gd name="connsiteY120-10072" fmla="*/ 5221547 h 6858000"/>
              <a:gd name="connsiteX121-10073" fmla="*/ 5997218 w 6128435"/>
              <a:gd name="connsiteY121-10074" fmla="*/ 5222031 h 6858000"/>
              <a:gd name="connsiteX122-10075" fmla="*/ 6002116 w 6128435"/>
              <a:gd name="connsiteY122-10076" fmla="*/ 5231223 h 6858000"/>
              <a:gd name="connsiteX123-10077" fmla="*/ 6008541 w 6128435"/>
              <a:gd name="connsiteY123-10078" fmla="*/ 5248680 h 6858000"/>
              <a:gd name="connsiteX124-10079" fmla="*/ 6039260 w 6128435"/>
              <a:gd name="connsiteY124-10080" fmla="*/ 5289518 h 6858000"/>
              <a:gd name="connsiteX125-10081" fmla="*/ 6036748 w 6128435"/>
              <a:gd name="connsiteY125-10082" fmla="*/ 5322752 h 6858000"/>
              <a:gd name="connsiteX126-10083" fmla="*/ 6036943 w 6128435"/>
              <a:gd name="connsiteY126-10084" fmla="*/ 5329480 h 6858000"/>
              <a:gd name="connsiteX127-10085" fmla="*/ 6037236 w 6128435"/>
              <a:gd name="connsiteY127-10086" fmla="*/ 5329634 h 6858000"/>
              <a:gd name="connsiteX128-10087" fmla="*/ 6038019 w 6128435"/>
              <a:gd name="connsiteY128-10088" fmla="*/ 5336764 h 6858000"/>
              <a:gd name="connsiteX129-10089" fmla="*/ 6037298 w 6128435"/>
              <a:gd name="connsiteY129-10090" fmla="*/ 5341753 h 6858000"/>
              <a:gd name="connsiteX130-10091" fmla="*/ 6037677 w 6128435"/>
              <a:gd name="connsiteY130-10092" fmla="*/ 5354807 h 6858000"/>
              <a:gd name="connsiteX131-10093" fmla="*/ 6039728 w 6128435"/>
              <a:gd name="connsiteY131-10094" fmla="*/ 5359416 h 6858000"/>
              <a:gd name="connsiteX132-10095" fmla="*/ 6043311 w 6128435"/>
              <a:gd name="connsiteY132-10096" fmla="*/ 5361407 h 6858000"/>
              <a:gd name="connsiteX133-10097" fmla="*/ 6042954 w 6128435"/>
              <a:gd name="connsiteY133-10098" fmla="*/ 5362576 h 6858000"/>
              <a:gd name="connsiteX134-10099" fmla="*/ 6053435 w 6128435"/>
              <a:gd name="connsiteY134-10100" fmla="*/ 5387547 h 6858000"/>
              <a:gd name="connsiteX135-10101" fmla="*/ 6065933 w 6128435"/>
              <a:gd name="connsiteY135-10102" fmla="*/ 5443002 h 6858000"/>
              <a:gd name="connsiteX136-10103" fmla="*/ 6068640 w 6128435"/>
              <a:gd name="connsiteY136-10104" fmla="*/ 5474503 h 6858000"/>
              <a:gd name="connsiteX137-10105" fmla="*/ 6080922 w 6128435"/>
              <a:gd name="connsiteY137-10106" fmla="*/ 5561070 h 6858000"/>
              <a:gd name="connsiteX138-10107" fmla="*/ 6096949 w 6128435"/>
              <a:gd name="connsiteY138-10108" fmla="*/ 5648179 h 6858000"/>
              <a:gd name="connsiteX139-10109" fmla="*/ 6125703 w 6128435"/>
              <a:gd name="connsiteY139-10110" fmla="*/ 5692894 h 6858000"/>
              <a:gd name="connsiteX140-10111" fmla="*/ 6126670 w 6128435"/>
              <a:gd name="connsiteY140-10112" fmla="*/ 5697882 h 6858000"/>
              <a:gd name="connsiteX141-10113" fmla="*/ 6124061 w 6128435"/>
              <a:gd name="connsiteY141-10114" fmla="*/ 5710294 h 6858000"/>
              <a:gd name="connsiteX142-10115" fmla="*/ 6122213 w 6128435"/>
              <a:gd name="connsiteY142-10116" fmla="*/ 5714762 h 6858000"/>
              <a:gd name="connsiteX143-10117" fmla="*/ 6121353 w 6128435"/>
              <a:gd name="connsiteY143-10118" fmla="*/ 5721725 h 6858000"/>
              <a:gd name="connsiteX144-10119" fmla="*/ 6121607 w 6128435"/>
              <a:gd name="connsiteY144-10120" fmla="*/ 5721959 h 6858000"/>
              <a:gd name="connsiteX145-10121" fmla="*/ 6120262 w 6128435"/>
              <a:gd name="connsiteY145-10122" fmla="*/ 5728358 h 6858000"/>
              <a:gd name="connsiteX146-10123" fmla="*/ 6110194 w 6128435"/>
              <a:gd name="connsiteY146-10124" fmla="*/ 5758853 h 6858000"/>
              <a:gd name="connsiteX147-10125" fmla="*/ 6127519 w 6128435"/>
              <a:gd name="connsiteY147-10126" fmla="*/ 5865775 h 6858000"/>
              <a:gd name="connsiteX148-10127" fmla="*/ 6128435 w 6128435"/>
              <a:gd name="connsiteY148-10128" fmla="*/ 5870164 h 6858000"/>
              <a:gd name="connsiteX149-10129" fmla="*/ 6119217 w 6128435"/>
              <a:gd name="connsiteY149-10130" fmla="*/ 5888542 h 6858000"/>
              <a:gd name="connsiteX150-10131" fmla="*/ 6115966 w 6128435"/>
              <a:gd name="connsiteY150-10132" fmla="*/ 5898387 h 6858000"/>
              <a:gd name="connsiteX151-10133" fmla="*/ 6111924 w 6128435"/>
              <a:gd name="connsiteY151-10134" fmla="*/ 5900444 h 6858000"/>
              <a:gd name="connsiteX152-10135" fmla="*/ 6108716 w 6128435"/>
              <a:gd name="connsiteY152-10136" fmla="*/ 5915345 h 6858000"/>
              <a:gd name="connsiteX153-10137" fmla="*/ 6109524 w 6128435"/>
              <a:gd name="connsiteY153-10138" fmla="*/ 5917328 h 6858000"/>
              <a:gd name="connsiteX154-10139" fmla="*/ 6102493 w 6128435"/>
              <a:gd name="connsiteY154-10140" fmla="*/ 5928602 h 6858000"/>
              <a:gd name="connsiteX155-10141" fmla="*/ 6056863 w 6128435"/>
              <a:gd name="connsiteY155-10142" fmla="*/ 6000643 h 6858000"/>
              <a:gd name="connsiteX156-10143" fmla="*/ 6045436 w 6128435"/>
              <a:gd name="connsiteY156-10144" fmla="*/ 6124480 h 6858000"/>
              <a:gd name="connsiteX157-10145" fmla="*/ 6030489 w 6128435"/>
              <a:gd name="connsiteY157-10146" fmla="*/ 6317666 h 6858000"/>
              <a:gd name="connsiteX158-10147" fmla="*/ 6007492 w 6128435"/>
              <a:gd name="connsiteY158-10148" fmla="*/ 6440818 h 6858000"/>
              <a:gd name="connsiteX159-10149" fmla="*/ 6009467 w 6128435"/>
              <a:gd name="connsiteY159-10150" fmla="*/ 6487076 h 6858000"/>
              <a:gd name="connsiteX160-10151" fmla="*/ 5995064 w 6128435"/>
              <a:gd name="connsiteY160-10152" fmla="*/ 6540791 h 6858000"/>
              <a:gd name="connsiteX161-10153" fmla="*/ 5996309 w 6128435"/>
              <a:gd name="connsiteY161-10154" fmla="*/ 6543961 h 6858000"/>
              <a:gd name="connsiteX162-10155" fmla="*/ 5996048 w 6128435"/>
              <a:gd name="connsiteY162-10156" fmla="*/ 6555444 h 6858000"/>
              <a:gd name="connsiteX163-10157" fmla="*/ 6002524 w 6128435"/>
              <a:gd name="connsiteY163-10158" fmla="*/ 6560188 h 6858000"/>
              <a:gd name="connsiteX164-10159" fmla="*/ 6006823 w 6128435"/>
              <a:gd name="connsiteY164-10160" fmla="*/ 6578546 h 6858000"/>
              <a:gd name="connsiteX165-10161" fmla="*/ 6004510 w 6128435"/>
              <a:gd name="connsiteY165-10162" fmla="*/ 6599256 h 6858000"/>
              <a:gd name="connsiteX166-10163" fmla="*/ 5986207 w 6128435"/>
              <a:gd name="connsiteY166-10164" fmla="*/ 6695855 h 6858000"/>
              <a:gd name="connsiteX167-10165" fmla="*/ 5979428 w 6128435"/>
              <a:gd name="connsiteY167-10166" fmla="*/ 6754678 h 6858000"/>
              <a:gd name="connsiteX168-10167" fmla="*/ 5983398 w 6128435"/>
              <a:gd name="connsiteY168-10168" fmla="*/ 6778641 h 6858000"/>
              <a:gd name="connsiteX169-10169" fmla="*/ 5984543 w 6128435"/>
              <a:gd name="connsiteY169-10170" fmla="*/ 6811016 h 6858000"/>
              <a:gd name="connsiteX170-10171" fmla="*/ 5981802 w 6128435"/>
              <a:gd name="connsiteY170-10172" fmla="*/ 6838578 h 6858000"/>
              <a:gd name="connsiteX171-10173" fmla="*/ 5979671 w 6128435"/>
              <a:gd name="connsiteY171-10174" fmla="*/ 6858000 h 6858000"/>
              <a:gd name="connsiteX172-10175" fmla="*/ 0 w 6128435"/>
              <a:gd name="connsiteY172-10176" fmla="*/ 6858000 h 6858000"/>
              <a:gd name="connsiteX173-10177" fmla="*/ 0 w 6128435"/>
              <a:gd name="connsiteY173-10178" fmla="*/ 0 h 6858000"/>
              <a:gd name="connsiteX0-10179" fmla="*/ 0 w 6128435"/>
              <a:gd name="connsiteY0-10180" fmla="*/ 0 h 6858000"/>
              <a:gd name="connsiteX1-10181" fmla="*/ 4965888 w 6128435"/>
              <a:gd name="connsiteY1-10182" fmla="*/ 0 h 6858000"/>
              <a:gd name="connsiteX2-10183" fmla="*/ 4967767 w 6128435"/>
              <a:gd name="connsiteY2-10184" fmla="*/ 7930 h 6858000"/>
              <a:gd name="connsiteX3-10185" fmla="*/ 4979444 w 6128435"/>
              <a:gd name="connsiteY3-10186" fmla="*/ 43921 h 6858000"/>
              <a:gd name="connsiteX4-10187" fmla="*/ 5021173 w 6128435"/>
              <a:gd name="connsiteY4-10188" fmla="*/ 123738 h 6858000"/>
              <a:gd name="connsiteX5-10189" fmla="*/ 5075458 w 6128435"/>
              <a:gd name="connsiteY5-10190" fmla="*/ 264355 h 6858000"/>
              <a:gd name="connsiteX6-10191" fmla="*/ 5081175 w 6128435"/>
              <a:gd name="connsiteY6-10192" fmla="*/ 277448 h 6858000"/>
              <a:gd name="connsiteX7-10193" fmla="*/ 5097011 w 6128435"/>
              <a:gd name="connsiteY7-10194" fmla="*/ 355616 h 6858000"/>
              <a:gd name="connsiteX8-10195" fmla="*/ 5130982 w 6128435"/>
              <a:gd name="connsiteY8-10196" fmla="*/ 412030 h 6858000"/>
              <a:gd name="connsiteX9-10197" fmla="*/ 5153000 w 6128435"/>
              <a:gd name="connsiteY9-10198" fmla="*/ 507134 h 6858000"/>
              <a:gd name="connsiteX10-10199" fmla="*/ 5171282 w 6128435"/>
              <a:gd name="connsiteY10-10200" fmla="*/ 602071 h 6858000"/>
              <a:gd name="connsiteX11-10201" fmla="*/ 5176196 w 6128435"/>
              <a:gd name="connsiteY11-10202" fmla="*/ 636822 h 6858000"/>
              <a:gd name="connsiteX12-10203" fmla="*/ 5201957 w 6128435"/>
              <a:gd name="connsiteY12-10204" fmla="*/ 736835 h 6858000"/>
              <a:gd name="connsiteX13-10205" fmla="*/ 5185452 w 6128435"/>
              <a:gd name="connsiteY13-10206" fmla="*/ 745392 h 6858000"/>
              <a:gd name="connsiteX14-10207" fmla="*/ 5189051 w 6128435"/>
              <a:gd name="connsiteY14-10208" fmla="*/ 782518 h 6858000"/>
              <a:gd name="connsiteX15-10209" fmla="*/ 5210428 w 6128435"/>
              <a:gd name="connsiteY15-10210" fmla="*/ 815772 h 6858000"/>
              <a:gd name="connsiteX16-10211" fmla="*/ 5221088 w 6128435"/>
              <a:gd name="connsiteY16-10212" fmla="*/ 860193 h 6858000"/>
              <a:gd name="connsiteX17-10213" fmla="*/ 5227653 w 6128435"/>
              <a:gd name="connsiteY17-10214" fmla="*/ 886709 h 6858000"/>
              <a:gd name="connsiteX18-10215" fmla="*/ 5230806 w 6128435"/>
              <a:gd name="connsiteY18-10216" fmla="*/ 961354 h 6858000"/>
              <a:gd name="connsiteX19-10217" fmla="*/ 5201018 w 6128435"/>
              <a:gd name="connsiteY19-10218" fmla="*/ 1095027 h 6858000"/>
              <a:gd name="connsiteX20-10219" fmla="*/ 5202153 w 6128435"/>
              <a:gd name="connsiteY20-10220" fmla="*/ 1133224 h 6858000"/>
              <a:gd name="connsiteX21-10221" fmla="*/ 5207370 w 6128435"/>
              <a:gd name="connsiteY21-10222" fmla="*/ 1138097 h 6858000"/>
              <a:gd name="connsiteX22-10223" fmla="*/ 5189234 w 6128435"/>
              <a:gd name="connsiteY22-10224" fmla="*/ 1193495 h 6858000"/>
              <a:gd name="connsiteX23-10225" fmla="*/ 5202769 w 6128435"/>
              <a:gd name="connsiteY23-10226" fmla="*/ 1269450 h 6858000"/>
              <a:gd name="connsiteX24-10227" fmla="*/ 5225968 w 6128435"/>
              <a:gd name="connsiteY24-10228" fmla="*/ 1357994 h 6858000"/>
              <a:gd name="connsiteX25-10229" fmla="*/ 5233819 w 6128435"/>
              <a:gd name="connsiteY25-10230" fmla="*/ 1380922 h 6858000"/>
              <a:gd name="connsiteX26-10231" fmla="*/ 5237226 w 6128435"/>
              <a:gd name="connsiteY26-10232" fmla="*/ 1441327 h 6858000"/>
              <a:gd name="connsiteX27-10233" fmla="*/ 5244434 w 6128435"/>
              <a:gd name="connsiteY27-10234" fmla="*/ 1580810 h 6858000"/>
              <a:gd name="connsiteX28-10235" fmla="*/ 5251453 w 6128435"/>
              <a:gd name="connsiteY28-10236" fmla="*/ 1583934 h 6858000"/>
              <a:gd name="connsiteX29-10237" fmla="*/ 5253136 w 6128435"/>
              <a:gd name="connsiteY29-10238" fmla="*/ 1595457 h 6858000"/>
              <a:gd name="connsiteX30-10239" fmla="*/ 5254863 w 6128435"/>
              <a:gd name="connsiteY30-10240" fmla="*/ 1598311 h 6858000"/>
              <a:gd name="connsiteX31-10241" fmla="*/ 5263491 w 6128435"/>
              <a:gd name="connsiteY31-10242" fmla="*/ 1642938 h 6858000"/>
              <a:gd name="connsiteX32-10243" fmla="*/ 5261314 w 6128435"/>
              <a:gd name="connsiteY32-10244" fmla="*/ 1689177 h 6858000"/>
              <a:gd name="connsiteX33-10245" fmla="*/ 5259788 w 6128435"/>
              <a:gd name="connsiteY33-10246" fmla="*/ 1768516 h 6858000"/>
              <a:gd name="connsiteX34-10247" fmla="*/ 5272526 w 6128435"/>
              <a:gd name="connsiteY34-10248" fmla="*/ 1936940 h 6858000"/>
              <a:gd name="connsiteX35-10249" fmla="*/ 5252592 w 6128435"/>
              <a:gd name="connsiteY35-10250" fmla="*/ 2092210 h 6858000"/>
              <a:gd name="connsiteX36-10251" fmla="*/ 5264303 w 6128435"/>
              <a:gd name="connsiteY36-10252" fmla="*/ 2225157 h 6858000"/>
              <a:gd name="connsiteX37-10253" fmla="*/ 5254949 w 6128435"/>
              <a:gd name="connsiteY37-10254" fmla="*/ 2236160 h 6858000"/>
              <a:gd name="connsiteX38-10255" fmla="*/ 5250104 w 6128435"/>
              <a:gd name="connsiteY38-10256" fmla="*/ 2249166 h 6858000"/>
              <a:gd name="connsiteX39-10257" fmla="*/ 5251214 w 6128435"/>
              <a:gd name="connsiteY39-10258" fmla="*/ 2250944 h 6858000"/>
              <a:gd name="connsiteX40-10259" fmla="*/ 5250644 w 6128435"/>
              <a:gd name="connsiteY40-10260" fmla="*/ 2266619 h 6858000"/>
              <a:gd name="connsiteX41-10261" fmla="*/ 5247111 w 6128435"/>
              <a:gd name="connsiteY41-10262" fmla="*/ 2269679 h 6858000"/>
              <a:gd name="connsiteX42-10263" fmla="*/ 5245653 w 6128435"/>
              <a:gd name="connsiteY42-10264" fmla="*/ 2280317 h 6858000"/>
              <a:gd name="connsiteX43-10265" fmla="*/ 5239901 w 6128435"/>
              <a:gd name="connsiteY43-10266" fmla="*/ 2300961 h 6858000"/>
              <a:gd name="connsiteX44-10267" fmla="*/ 5293877 w 6128435"/>
              <a:gd name="connsiteY44-10268" fmla="*/ 2368649 h 6858000"/>
              <a:gd name="connsiteX45-10269" fmla="*/ 5148653 w 6128435"/>
              <a:gd name="connsiteY45-10270" fmla="*/ 2460132 h 6858000"/>
              <a:gd name="connsiteX46-10271" fmla="*/ 5192511 w 6128435"/>
              <a:gd name="connsiteY46-10272" fmla="*/ 2549199 h 6858000"/>
              <a:gd name="connsiteX47-10273" fmla="*/ 5307538 w 6128435"/>
              <a:gd name="connsiteY47-10274" fmla="*/ 2514685 h 6858000"/>
              <a:gd name="connsiteX48-10275" fmla="*/ 5337604 w 6128435"/>
              <a:gd name="connsiteY48-10276" fmla="*/ 2597632 h 6858000"/>
              <a:gd name="connsiteX49-10277" fmla="*/ 5407503 w 6128435"/>
              <a:gd name="connsiteY49-10278" fmla="*/ 2786290 h 6858000"/>
              <a:gd name="connsiteX50-10279" fmla="*/ 5407356 w 6128435"/>
              <a:gd name="connsiteY50-10280" fmla="*/ 2787545 h 6858000"/>
              <a:gd name="connsiteX51-10281" fmla="*/ 5411130 w 6128435"/>
              <a:gd name="connsiteY51-10282" fmla="*/ 2788640 h 6858000"/>
              <a:gd name="connsiteX52-10283" fmla="*/ 5416439 w 6128435"/>
              <a:gd name="connsiteY52-10284" fmla="*/ 2805666 h 6858000"/>
              <a:gd name="connsiteX53-10285" fmla="*/ 5416589 w 6128435"/>
              <a:gd name="connsiteY53-10286" fmla="*/ 2810822 h 6858000"/>
              <a:gd name="connsiteX54-10287" fmla="*/ 5418542 w 6128435"/>
              <a:gd name="connsiteY54-10288" fmla="*/ 2817745 h 6858000"/>
              <a:gd name="connsiteX55-10289" fmla="*/ 5418847 w 6128435"/>
              <a:gd name="connsiteY55-10290" fmla="*/ 2817825 h 6858000"/>
              <a:gd name="connsiteX56-10291" fmla="*/ 5423364 w 6128435"/>
              <a:gd name="connsiteY56-10292" fmla="*/ 2858292 h 6858000"/>
              <a:gd name="connsiteX57-10293" fmla="*/ 5479298 w 6128435"/>
              <a:gd name="connsiteY57-10294" fmla="*/ 2947791 h 6858000"/>
              <a:gd name="connsiteX58-10295" fmla="*/ 5481770 w 6128435"/>
              <a:gd name="connsiteY58-10296" fmla="*/ 2951352 h 6858000"/>
              <a:gd name="connsiteX59-10297" fmla="*/ 5481013 w 6128435"/>
              <a:gd name="connsiteY59-10298" fmla="*/ 2973461 h 6858000"/>
              <a:gd name="connsiteX60-10299" fmla="*/ 5482045 w 6128435"/>
              <a:gd name="connsiteY60-10300" fmla="*/ 2984371 h 6858000"/>
              <a:gd name="connsiteX61-10301" fmla="*/ 5479405 w 6128435"/>
              <a:gd name="connsiteY61-10302" fmla="*/ 2988507 h 6858000"/>
              <a:gd name="connsiteX62-10303" fmla="*/ 5482415 w 6128435"/>
              <a:gd name="connsiteY62-10304" fmla="*/ 3004079 h 6858000"/>
              <a:gd name="connsiteX63-10305" fmla="*/ 5483865 w 6128435"/>
              <a:gd name="connsiteY63-10306" fmla="*/ 3005467 h 6858000"/>
              <a:gd name="connsiteX64-10307" fmla="*/ 5482236 w 6128435"/>
              <a:gd name="connsiteY64-10308" fmla="*/ 3019791 h 6858000"/>
              <a:gd name="connsiteX65-10309" fmla="*/ 5475895 w 6128435"/>
              <a:gd name="connsiteY65-10310" fmla="*/ 3033578 h 6858000"/>
              <a:gd name="connsiteX66-10311" fmla="*/ 5477595 w 6128435"/>
              <a:gd name="connsiteY66-10312" fmla="*/ 3250534 h 6858000"/>
              <a:gd name="connsiteX67-10313" fmla="*/ 5532836 w 6128435"/>
              <a:gd name="connsiteY67-10314" fmla="*/ 3353840 h 6858000"/>
              <a:gd name="connsiteX68-10315" fmla="*/ 5561229 w 6128435"/>
              <a:gd name="connsiteY68-10316" fmla="*/ 3395784 h 6858000"/>
              <a:gd name="connsiteX69-10317" fmla="*/ 5589758 w 6128435"/>
              <a:gd name="connsiteY69-10318" fmla="*/ 3506453 h 6858000"/>
              <a:gd name="connsiteX70-10319" fmla="*/ 5596144 w 6128435"/>
              <a:gd name="connsiteY70-10320" fmla="*/ 3534624 h 6858000"/>
              <a:gd name="connsiteX71-10321" fmla="*/ 5597750 w 6128435"/>
              <a:gd name="connsiteY71-10322" fmla="*/ 3534129 h 6858000"/>
              <a:gd name="connsiteX72-10323" fmla="*/ 5599700 w 6128435"/>
              <a:gd name="connsiteY72-10324" fmla="*/ 3547221 h 6858000"/>
              <a:gd name="connsiteX73-10325" fmla="*/ 5615031 w 6128435"/>
              <a:gd name="connsiteY73-10326" fmla="*/ 3557482 h 6858000"/>
              <a:gd name="connsiteX74-10327" fmla="*/ 5618377 w 6128435"/>
              <a:gd name="connsiteY74-10328" fmla="*/ 3588431 h 6858000"/>
              <a:gd name="connsiteX75-10329" fmla="*/ 5612155 w 6128435"/>
              <a:gd name="connsiteY75-10330" fmla="*/ 3589869 h 6858000"/>
              <a:gd name="connsiteX76-10331" fmla="*/ 5620843 w 6128435"/>
              <a:gd name="connsiteY76-10332" fmla="*/ 3606745 h 6858000"/>
              <a:gd name="connsiteX77-10333" fmla="*/ 5655472 w 6128435"/>
              <a:gd name="connsiteY77-10334" fmla="*/ 3678877 h 6858000"/>
              <a:gd name="connsiteX78-10335" fmla="*/ 5680448 w 6128435"/>
              <a:gd name="connsiteY78-10336" fmla="*/ 3717760 h 6858000"/>
              <a:gd name="connsiteX79-10337" fmla="*/ 5683015 w 6128435"/>
              <a:gd name="connsiteY79-10338" fmla="*/ 3762025 h 6858000"/>
              <a:gd name="connsiteX80-10339" fmla="*/ 5696643 w 6128435"/>
              <a:gd name="connsiteY80-10340" fmla="*/ 3773888 h 6858000"/>
              <a:gd name="connsiteX81-10341" fmla="*/ 5699203 w 6128435"/>
              <a:gd name="connsiteY81-10342" fmla="*/ 3775823 h 6858000"/>
              <a:gd name="connsiteX82-10343" fmla="*/ 5704824 w 6128435"/>
              <a:gd name="connsiteY82-10344" fmla="*/ 3785966 h 6858000"/>
              <a:gd name="connsiteX83-10345" fmla="*/ 5712204 w 6128435"/>
              <a:gd name="connsiteY83-10346" fmla="*/ 3785830 h 6858000"/>
              <a:gd name="connsiteX84-10347" fmla="*/ 5724816 w 6128435"/>
              <a:gd name="connsiteY84-10348" fmla="*/ 3798949 h 6858000"/>
              <a:gd name="connsiteX85-10349" fmla="*/ 5733539 w 6128435"/>
              <a:gd name="connsiteY85-10350" fmla="*/ 3818457 h 6858000"/>
              <a:gd name="connsiteX86-10351" fmla="*/ 5768491 w 6128435"/>
              <a:gd name="connsiteY86-10352" fmla="*/ 3914399 h 6858000"/>
              <a:gd name="connsiteX87-10353" fmla="*/ 5793123 w 6128435"/>
              <a:gd name="connsiteY87-10354" fmla="*/ 3969952 h 6858000"/>
              <a:gd name="connsiteX88-10355" fmla="*/ 5808321 w 6128435"/>
              <a:gd name="connsiteY88-10356" fmla="*/ 3988153 h 6858000"/>
              <a:gd name="connsiteX89-10357" fmla="*/ 5825621 w 6128435"/>
              <a:gd name="connsiteY89-10358" fmla="*/ 4015525 h 6858000"/>
              <a:gd name="connsiteX90-10359" fmla="*/ 5860672 w 6128435"/>
              <a:gd name="connsiteY90-10360" fmla="*/ 4061579 h 6858000"/>
              <a:gd name="connsiteX91-10361" fmla="*/ 5872173 w 6128435"/>
              <a:gd name="connsiteY91-10362" fmla="*/ 4088497 h 6858000"/>
              <a:gd name="connsiteX92-10363" fmla="*/ 5883705 w 6128435"/>
              <a:gd name="connsiteY92-10364" fmla="*/ 4101899 h 6858000"/>
              <a:gd name="connsiteX93-10365" fmla="*/ 5885314 w 6128435"/>
              <a:gd name="connsiteY93-10366" fmla="*/ 4108387 h 6858000"/>
              <a:gd name="connsiteX94-10367" fmla="*/ 5894095 w 6128435"/>
              <a:gd name="connsiteY94-10368" fmla="*/ 4128857 h 6858000"/>
              <a:gd name="connsiteX95-10369" fmla="*/ 5898339 w 6128435"/>
              <a:gd name="connsiteY95-10370" fmla="*/ 4140800 h 6858000"/>
              <a:gd name="connsiteX96-10371" fmla="*/ 5899734 w 6128435"/>
              <a:gd name="connsiteY96-10372" fmla="*/ 4145632 h 6858000"/>
              <a:gd name="connsiteX97-10373" fmla="*/ 5897098 w 6128435"/>
              <a:gd name="connsiteY97-10374" fmla="*/ 4157819 h 6858000"/>
              <a:gd name="connsiteX98-10375" fmla="*/ 5903513 w 6128435"/>
              <a:gd name="connsiteY98-10376" fmla="*/ 4187661 h 6858000"/>
              <a:gd name="connsiteX99-10377" fmla="*/ 5917114 w 6128435"/>
              <a:gd name="connsiteY99-10378" fmla="*/ 4213096 h 6858000"/>
              <a:gd name="connsiteX100-10379" fmla="*/ 5921153 w 6128435"/>
              <a:gd name="connsiteY100-10380" fmla="*/ 4236222 h 6858000"/>
              <a:gd name="connsiteX101-10381" fmla="*/ 5924233 w 6128435"/>
              <a:gd name="connsiteY101-10382" fmla="*/ 4242060 h 6858000"/>
              <a:gd name="connsiteX102-10383" fmla="*/ 5928910 w 6128435"/>
              <a:gd name="connsiteY102-10384" fmla="*/ 4300973 h 6858000"/>
              <a:gd name="connsiteX103-10385" fmla="*/ 5939320 w 6128435"/>
              <a:gd name="connsiteY103-10386" fmla="*/ 4340435 h 6858000"/>
              <a:gd name="connsiteX104-10387" fmla="*/ 5946705 w 6128435"/>
              <a:gd name="connsiteY104-10388" fmla="*/ 4428051 h 6858000"/>
              <a:gd name="connsiteX105-10389" fmla="*/ 5949261 w 6128435"/>
              <a:gd name="connsiteY105-10390" fmla="*/ 4449185 h 6858000"/>
              <a:gd name="connsiteX106-10391" fmla="*/ 5957504 w 6128435"/>
              <a:gd name="connsiteY106-10392" fmla="*/ 4465911 h 6858000"/>
              <a:gd name="connsiteX107-10393" fmla="*/ 5964689 w 6128435"/>
              <a:gd name="connsiteY107-10394" fmla="*/ 4468532 h 6858000"/>
              <a:gd name="connsiteX108-10395" fmla="*/ 5967062 w 6128435"/>
              <a:gd name="connsiteY108-10396" fmla="*/ 4479923 h 6858000"/>
              <a:gd name="connsiteX109-10397" fmla="*/ 5968960 w 6128435"/>
              <a:gd name="connsiteY109-10398" fmla="*/ 4482655 h 6858000"/>
              <a:gd name="connsiteX110-10399" fmla="*/ 5978567 w 6128435"/>
              <a:gd name="connsiteY110-10400" fmla="*/ 4498605 h 6858000"/>
              <a:gd name="connsiteX111-10401" fmla="*/ 5980106 w 6128435"/>
              <a:gd name="connsiteY111-10402" fmla="*/ 4585087 h 6858000"/>
              <a:gd name="connsiteX112-10403" fmla="*/ 5998138 w 6128435"/>
              <a:gd name="connsiteY112-10404" fmla="*/ 4697518 h 6858000"/>
              <a:gd name="connsiteX113-10405" fmla="*/ 6013516 w 6128435"/>
              <a:gd name="connsiteY113-10406" fmla="*/ 4786619 h 6858000"/>
              <a:gd name="connsiteX114-10407" fmla="*/ 6025404 w 6128435"/>
              <a:gd name="connsiteY114-10408" fmla="*/ 4858148 h 6858000"/>
              <a:gd name="connsiteX115-10409" fmla="*/ 6007749 w 6128435"/>
              <a:gd name="connsiteY115-10410" fmla="*/ 4964715 h 6858000"/>
              <a:gd name="connsiteX116-10411" fmla="*/ 6005269 w 6128435"/>
              <a:gd name="connsiteY116-10412" fmla="*/ 5150567 h 6858000"/>
              <a:gd name="connsiteX117-10413" fmla="*/ 6001127 w 6128435"/>
              <a:gd name="connsiteY117-10414" fmla="*/ 5164609 h 6858000"/>
              <a:gd name="connsiteX118-10415" fmla="*/ 5996647 w 6128435"/>
              <a:gd name="connsiteY118-10416" fmla="*/ 5185640 h 6858000"/>
              <a:gd name="connsiteX119-10417" fmla="*/ 5998514 w 6128435"/>
              <a:gd name="connsiteY119-10418" fmla="*/ 5189673 h 6858000"/>
              <a:gd name="connsiteX120-10419" fmla="*/ 5995970 w 6128435"/>
              <a:gd name="connsiteY120-10420" fmla="*/ 5221547 h 6858000"/>
              <a:gd name="connsiteX121-10421" fmla="*/ 5997218 w 6128435"/>
              <a:gd name="connsiteY121-10422" fmla="*/ 5222031 h 6858000"/>
              <a:gd name="connsiteX122-10423" fmla="*/ 6002116 w 6128435"/>
              <a:gd name="connsiteY122-10424" fmla="*/ 5231223 h 6858000"/>
              <a:gd name="connsiteX123-10425" fmla="*/ 6008541 w 6128435"/>
              <a:gd name="connsiteY123-10426" fmla="*/ 5248680 h 6858000"/>
              <a:gd name="connsiteX124-10427" fmla="*/ 6039260 w 6128435"/>
              <a:gd name="connsiteY124-10428" fmla="*/ 5289518 h 6858000"/>
              <a:gd name="connsiteX125-10429" fmla="*/ 6036748 w 6128435"/>
              <a:gd name="connsiteY125-10430" fmla="*/ 5322752 h 6858000"/>
              <a:gd name="connsiteX126-10431" fmla="*/ 6036943 w 6128435"/>
              <a:gd name="connsiteY126-10432" fmla="*/ 5329480 h 6858000"/>
              <a:gd name="connsiteX127-10433" fmla="*/ 6037236 w 6128435"/>
              <a:gd name="connsiteY127-10434" fmla="*/ 5329634 h 6858000"/>
              <a:gd name="connsiteX128-10435" fmla="*/ 6038019 w 6128435"/>
              <a:gd name="connsiteY128-10436" fmla="*/ 5336764 h 6858000"/>
              <a:gd name="connsiteX129-10437" fmla="*/ 6037298 w 6128435"/>
              <a:gd name="connsiteY129-10438" fmla="*/ 5341753 h 6858000"/>
              <a:gd name="connsiteX130-10439" fmla="*/ 6037677 w 6128435"/>
              <a:gd name="connsiteY130-10440" fmla="*/ 5354807 h 6858000"/>
              <a:gd name="connsiteX131-10441" fmla="*/ 6039728 w 6128435"/>
              <a:gd name="connsiteY131-10442" fmla="*/ 5359416 h 6858000"/>
              <a:gd name="connsiteX132-10443" fmla="*/ 6043311 w 6128435"/>
              <a:gd name="connsiteY132-10444" fmla="*/ 5361407 h 6858000"/>
              <a:gd name="connsiteX133-10445" fmla="*/ 6042954 w 6128435"/>
              <a:gd name="connsiteY133-10446" fmla="*/ 5362576 h 6858000"/>
              <a:gd name="connsiteX134-10447" fmla="*/ 6053435 w 6128435"/>
              <a:gd name="connsiteY134-10448" fmla="*/ 5387547 h 6858000"/>
              <a:gd name="connsiteX135-10449" fmla="*/ 6065933 w 6128435"/>
              <a:gd name="connsiteY135-10450" fmla="*/ 5443002 h 6858000"/>
              <a:gd name="connsiteX136-10451" fmla="*/ 6068640 w 6128435"/>
              <a:gd name="connsiteY136-10452" fmla="*/ 5474503 h 6858000"/>
              <a:gd name="connsiteX137-10453" fmla="*/ 6080922 w 6128435"/>
              <a:gd name="connsiteY137-10454" fmla="*/ 5561070 h 6858000"/>
              <a:gd name="connsiteX138-10455" fmla="*/ 6096949 w 6128435"/>
              <a:gd name="connsiteY138-10456" fmla="*/ 5648179 h 6858000"/>
              <a:gd name="connsiteX139-10457" fmla="*/ 6125703 w 6128435"/>
              <a:gd name="connsiteY139-10458" fmla="*/ 5692894 h 6858000"/>
              <a:gd name="connsiteX140-10459" fmla="*/ 6126670 w 6128435"/>
              <a:gd name="connsiteY140-10460" fmla="*/ 5697882 h 6858000"/>
              <a:gd name="connsiteX141-10461" fmla="*/ 6124061 w 6128435"/>
              <a:gd name="connsiteY141-10462" fmla="*/ 5710294 h 6858000"/>
              <a:gd name="connsiteX142-10463" fmla="*/ 6122213 w 6128435"/>
              <a:gd name="connsiteY142-10464" fmla="*/ 5714762 h 6858000"/>
              <a:gd name="connsiteX143-10465" fmla="*/ 6121353 w 6128435"/>
              <a:gd name="connsiteY143-10466" fmla="*/ 5721725 h 6858000"/>
              <a:gd name="connsiteX144-10467" fmla="*/ 6121607 w 6128435"/>
              <a:gd name="connsiteY144-10468" fmla="*/ 5721959 h 6858000"/>
              <a:gd name="connsiteX145-10469" fmla="*/ 6120262 w 6128435"/>
              <a:gd name="connsiteY145-10470" fmla="*/ 5728358 h 6858000"/>
              <a:gd name="connsiteX146-10471" fmla="*/ 6110194 w 6128435"/>
              <a:gd name="connsiteY146-10472" fmla="*/ 5758853 h 6858000"/>
              <a:gd name="connsiteX147-10473" fmla="*/ 6127519 w 6128435"/>
              <a:gd name="connsiteY147-10474" fmla="*/ 5865775 h 6858000"/>
              <a:gd name="connsiteX148-10475" fmla="*/ 6128435 w 6128435"/>
              <a:gd name="connsiteY148-10476" fmla="*/ 5870164 h 6858000"/>
              <a:gd name="connsiteX149-10477" fmla="*/ 6119217 w 6128435"/>
              <a:gd name="connsiteY149-10478" fmla="*/ 5888542 h 6858000"/>
              <a:gd name="connsiteX150-10479" fmla="*/ 6115966 w 6128435"/>
              <a:gd name="connsiteY150-10480" fmla="*/ 5898387 h 6858000"/>
              <a:gd name="connsiteX151-10481" fmla="*/ 6111924 w 6128435"/>
              <a:gd name="connsiteY151-10482" fmla="*/ 5900444 h 6858000"/>
              <a:gd name="connsiteX152-10483" fmla="*/ 6108716 w 6128435"/>
              <a:gd name="connsiteY152-10484" fmla="*/ 5915345 h 6858000"/>
              <a:gd name="connsiteX153-10485" fmla="*/ 6109524 w 6128435"/>
              <a:gd name="connsiteY153-10486" fmla="*/ 5917328 h 6858000"/>
              <a:gd name="connsiteX154-10487" fmla="*/ 6102493 w 6128435"/>
              <a:gd name="connsiteY154-10488" fmla="*/ 5928602 h 6858000"/>
              <a:gd name="connsiteX155-10489" fmla="*/ 6056863 w 6128435"/>
              <a:gd name="connsiteY155-10490" fmla="*/ 6000643 h 6858000"/>
              <a:gd name="connsiteX156-10491" fmla="*/ 6045436 w 6128435"/>
              <a:gd name="connsiteY156-10492" fmla="*/ 6124480 h 6858000"/>
              <a:gd name="connsiteX157-10493" fmla="*/ 6030489 w 6128435"/>
              <a:gd name="connsiteY157-10494" fmla="*/ 6317666 h 6858000"/>
              <a:gd name="connsiteX158-10495" fmla="*/ 6007492 w 6128435"/>
              <a:gd name="connsiteY158-10496" fmla="*/ 6440818 h 6858000"/>
              <a:gd name="connsiteX159-10497" fmla="*/ 6009467 w 6128435"/>
              <a:gd name="connsiteY159-10498" fmla="*/ 6487076 h 6858000"/>
              <a:gd name="connsiteX160-10499" fmla="*/ 5995064 w 6128435"/>
              <a:gd name="connsiteY160-10500" fmla="*/ 6540791 h 6858000"/>
              <a:gd name="connsiteX161-10501" fmla="*/ 5996309 w 6128435"/>
              <a:gd name="connsiteY161-10502" fmla="*/ 6543961 h 6858000"/>
              <a:gd name="connsiteX162-10503" fmla="*/ 5996048 w 6128435"/>
              <a:gd name="connsiteY162-10504" fmla="*/ 6555444 h 6858000"/>
              <a:gd name="connsiteX163-10505" fmla="*/ 6002524 w 6128435"/>
              <a:gd name="connsiteY163-10506" fmla="*/ 6560188 h 6858000"/>
              <a:gd name="connsiteX164-10507" fmla="*/ 6006823 w 6128435"/>
              <a:gd name="connsiteY164-10508" fmla="*/ 6578546 h 6858000"/>
              <a:gd name="connsiteX165-10509" fmla="*/ 6004510 w 6128435"/>
              <a:gd name="connsiteY165-10510" fmla="*/ 6599256 h 6858000"/>
              <a:gd name="connsiteX166-10511" fmla="*/ 5986207 w 6128435"/>
              <a:gd name="connsiteY166-10512" fmla="*/ 6695855 h 6858000"/>
              <a:gd name="connsiteX167-10513" fmla="*/ 5979428 w 6128435"/>
              <a:gd name="connsiteY167-10514" fmla="*/ 6754678 h 6858000"/>
              <a:gd name="connsiteX168-10515" fmla="*/ 5983398 w 6128435"/>
              <a:gd name="connsiteY168-10516" fmla="*/ 6778641 h 6858000"/>
              <a:gd name="connsiteX169-10517" fmla="*/ 5984543 w 6128435"/>
              <a:gd name="connsiteY169-10518" fmla="*/ 6811016 h 6858000"/>
              <a:gd name="connsiteX170-10519" fmla="*/ 5981802 w 6128435"/>
              <a:gd name="connsiteY170-10520" fmla="*/ 6838578 h 6858000"/>
              <a:gd name="connsiteX171-10521" fmla="*/ 5979671 w 6128435"/>
              <a:gd name="connsiteY171-10522" fmla="*/ 6858000 h 6858000"/>
              <a:gd name="connsiteX172-10523" fmla="*/ 0 w 6128435"/>
              <a:gd name="connsiteY172-10524" fmla="*/ 6858000 h 6858000"/>
              <a:gd name="connsiteX173-10525" fmla="*/ 0 w 6128435"/>
              <a:gd name="connsiteY173-10526" fmla="*/ 0 h 6858000"/>
              <a:gd name="connsiteX0-10527" fmla="*/ 0 w 6128435"/>
              <a:gd name="connsiteY0-10528" fmla="*/ 0 h 6858000"/>
              <a:gd name="connsiteX1-10529" fmla="*/ 4965888 w 6128435"/>
              <a:gd name="connsiteY1-10530" fmla="*/ 0 h 6858000"/>
              <a:gd name="connsiteX2-10531" fmla="*/ 4967767 w 6128435"/>
              <a:gd name="connsiteY2-10532" fmla="*/ 7930 h 6858000"/>
              <a:gd name="connsiteX3-10533" fmla="*/ 4979444 w 6128435"/>
              <a:gd name="connsiteY3-10534" fmla="*/ 43921 h 6858000"/>
              <a:gd name="connsiteX4-10535" fmla="*/ 5021173 w 6128435"/>
              <a:gd name="connsiteY4-10536" fmla="*/ 123738 h 6858000"/>
              <a:gd name="connsiteX5-10537" fmla="*/ 5075458 w 6128435"/>
              <a:gd name="connsiteY5-10538" fmla="*/ 264355 h 6858000"/>
              <a:gd name="connsiteX6-10539" fmla="*/ 5081175 w 6128435"/>
              <a:gd name="connsiteY6-10540" fmla="*/ 277448 h 6858000"/>
              <a:gd name="connsiteX7-10541" fmla="*/ 5097011 w 6128435"/>
              <a:gd name="connsiteY7-10542" fmla="*/ 355616 h 6858000"/>
              <a:gd name="connsiteX8-10543" fmla="*/ 5130982 w 6128435"/>
              <a:gd name="connsiteY8-10544" fmla="*/ 412030 h 6858000"/>
              <a:gd name="connsiteX9-10545" fmla="*/ 5153000 w 6128435"/>
              <a:gd name="connsiteY9-10546" fmla="*/ 507134 h 6858000"/>
              <a:gd name="connsiteX10-10547" fmla="*/ 5171282 w 6128435"/>
              <a:gd name="connsiteY10-10548" fmla="*/ 602071 h 6858000"/>
              <a:gd name="connsiteX11-10549" fmla="*/ 5176196 w 6128435"/>
              <a:gd name="connsiteY11-10550" fmla="*/ 636822 h 6858000"/>
              <a:gd name="connsiteX12-10551" fmla="*/ 5201957 w 6128435"/>
              <a:gd name="connsiteY12-10552" fmla="*/ 736835 h 6858000"/>
              <a:gd name="connsiteX13-10553" fmla="*/ 5185452 w 6128435"/>
              <a:gd name="connsiteY13-10554" fmla="*/ 745392 h 6858000"/>
              <a:gd name="connsiteX14-10555" fmla="*/ 5189051 w 6128435"/>
              <a:gd name="connsiteY14-10556" fmla="*/ 782518 h 6858000"/>
              <a:gd name="connsiteX15-10557" fmla="*/ 5210428 w 6128435"/>
              <a:gd name="connsiteY15-10558" fmla="*/ 815772 h 6858000"/>
              <a:gd name="connsiteX16-10559" fmla="*/ 5221088 w 6128435"/>
              <a:gd name="connsiteY16-10560" fmla="*/ 860193 h 6858000"/>
              <a:gd name="connsiteX17-10561" fmla="*/ 5227653 w 6128435"/>
              <a:gd name="connsiteY17-10562" fmla="*/ 886709 h 6858000"/>
              <a:gd name="connsiteX18-10563" fmla="*/ 5230806 w 6128435"/>
              <a:gd name="connsiteY18-10564" fmla="*/ 961354 h 6858000"/>
              <a:gd name="connsiteX19-10565" fmla="*/ 5201018 w 6128435"/>
              <a:gd name="connsiteY19-10566" fmla="*/ 1095027 h 6858000"/>
              <a:gd name="connsiteX20-10567" fmla="*/ 5202153 w 6128435"/>
              <a:gd name="connsiteY20-10568" fmla="*/ 1133224 h 6858000"/>
              <a:gd name="connsiteX21-10569" fmla="*/ 5207370 w 6128435"/>
              <a:gd name="connsiteY21-10570" fmla="*/ 1138097 h 6858000"/>
              <a:gd name="connsiteX22-10571" fmla="*/ 5189234 w 6128435"/>
              <a:gd name="connsiteY22-10572" fmla="*/ 1193495 h 6858000"/>
              <a:gd name="connsiteX23-10573" fmla="*/ 5202769 w 6128435"/>
              <a:gd name="connsiteY23-10574" fmla="*/ 1269450 h 6858000"/>
              <a:gd name="connsiteX24-10575" fmla="*/ 5225968 w 6128435"/>
              <a:gd name="connsiteY24-10576" fmla="*/ 1357994 h 6858000"/>
              <a:gd name="connsiteX25-10577" fmla="*/ 5233819 w 6128435"/>
              <a:gd name="connsiteY25-10578" fmla="*/ 1380922 h 6858000"/>
              <a:gd name="connsiteX26-10579" fmla="*/ 5237226 w 6128435"/>
              <a:gd name="connsiteY26-10580" fmla="*/ 1441327 h 6858000"/>
              <a:gd name="connsiteX27-10581" fmla="*/ 5244434 w 6128435"/>
              <a:gd name="connsiteY27-10582" fmla="*/ 1580810 h 6858000"/>
              <a:gd name="connsiteX28-10583" fmla="*/ 5251453 w 6128435"/>
              <a:gd name="connsiteY28-10584" fmla="*/ 1583934 h 6858000"/>
              <a:gd name="connsiteX29-10585" fmla="*/ 5253136 w 6128435"/>
              <a:gd name="connsiteY29-10586" fmla="*/ 1595457 h 6858000"/>
              <a:gd name="connsiteX30-10587" fmla="*/ 5254863 w 6128435"/>
              <a:gd name="connsiteY30-10588" fmla="*/ 1598311 h 6858000"/>
              <a:gd name="connsiteX31-10589" fmla="*/ 5263491 w 6128435"/>
              <a:gd name="connsiteY31-10590" fmla="*/ 1642938 h 6858000"/>
              <a:gd name="connsiteX32-10591" fmla="*/ 5261314 w 6128435"/>
              <a:gd name="connsiteY32-10592" fmla="*/ 1689177 h 6858000"/>
              <a:gd name="connsiteX33-10593" fmla="*/ 5259788 w 6128435"/>
              <a:gd name="connsiteY33-10594" fmla="*/ 1768516 h 6858000"/>
              <a:gd name="connsiteX34-10595" fmla="*/ 5272526 w 6128435"/>
              <a:gd name="connsiteY34-10596" fmla="*/ 1936940 h 6858000"/>
              <a:gd name="connsiteX35-10597" fmla="*/ 5252592 w 6128435"/>
              <a:gd name="connsiteY35-10598" fmla="*/ 2092210 h 6858000"/>
              <a:gd name="connsiteX36-10599" fmla="*/ 5264303 w 6128435"/>
              <a:gd name="connsiteY36-10600" fmla="*/ 2225157 h 6858000"/>
              <a:gd name="connsiteX37-10601" fmla="*/ 5254949 w 6128435"/>
              <a:gd name="connsiteY37-10602" fmla="*/ 2236160 h 6858000"/>
              <a:gd name="connsiteX38-10603" fmla="*/ 5250104 w 6128435"/>
              <a:gd name="connsiteY38-10604" fmla="*/ 2249166 h 6858000"/>
              <a:gd name="connsiteX39-10605" fmla="*/ 5251214 w 6128435"/>
              <a:gd name="connsiteY39-10606" fmla="*/ 2250944 h 6858000"/>
              <a:gd name="connsiteX40-10607" fmla="*/ 5250644 w 6128435"/>
              <a:gd name="connsiteY40-10608" fmla="*/ 2266619 h 6858000"/>
              <a:gd name="connsiteX41-10609" fmla="*/ 5247111 w 6128435"/>
              <a:gd name="connsiteY41-10610" fmla="*/ 2269679 h 6858000"/>
              <a:gd name="connsiteX42-10611" fmla="*/ 5245653 w 6128435"/>
              <a:gd name="connsiteY42-10612" fmla="*/ 2280317 h 6858000"/>
              <a:gd name="connsiteX43-10613" fmla="*/ 5239901 w 6128435"/>
              <a:gd name="connsiteY43-10614" fmla="*/ 2300961 h 6858000"/>
              <a:gd name="connsiteX44-10615" fmla="*/ 5293877 w 6128435"/>
              <a:gd name="connsiteY44-10616" fmla="*/ 2368649 h 6858000"/>
              <a:gd name="connsiteX45-10617" fmla="*/ 5311338 w 6128435"/>
              <a:gd name="connsiteY45-10618" fmla="*/ 2404034 h 6858000"/>
              <a:gd name="connsiteX46-10619" fmla="*/ 5192511 w 6128435"/>
              <a:gd name="connsiteY46-10620" fmla="*/ 2549199 h 6858000"/>
              <a:gd name="connsiteX47-10621" fmla="*/ 5307538 w 6128435"/>
              <a:gd name="connsiteY47-10622" fmla="*/ 2514685 h 6858000"/>
              <a:gd name="connsiteX48-10623" fmla="*/ 5337604 w 6128435"/>
              <a:gd name="connsiteY48-10624" fmla="*/ 2597632 h 6858000"/>
              <a:gd name="connsiteX49-10625" fmla="*/ 5407503 w 6128435"/>
              <a:gd name="connsiteY49-10626" fmla="*/ 2786290 h 6858000"/>
              <a:gd name="connsiteX50-10627" fmla="*/ 5407356 w 6128435"/>
              <a:gd name="connsiteY50-10628" fmla="*/ 2787545 h 6858000"/>
              <a:gd name="connsiteX51-10629" fmla="*/ 5411130 w 6128435"/>
              <a:gd name="connsiteY51-10630" fmla="*/ 2788640 h 6858000"/>
              <a:gd name="connsiteX52-10631" fmla="*/ 5416439 w 6128435"/>
              <a:gd name="connsiteY52-10632" fmla="*/ 2805666 h 6858000"/>
              <a:gd name="connsiteX53-10633" fmla="*/ 5416589 w 6128435"/>
              <a:gd name="connsiteY53-10634" fmla="*/ 2810822 h 6858000"/>
              <a:gd name="connsiteX54-10635" fmla="*/ 5418542 w 6128435"/>
              <a:gd name="connsiteY54-10636" fmla="*/ 2817745 h 6858000"/>
              <a:gd name="connsiteX55-10637" fmla="*/ 5418847 w 6128435"/>
              <a:gd name="connsiteY55-10638" fmla="*/ 2817825 h 6858000"/>
              <a:gd name="connsiteX56-10639" fmla="*/ 5423364 w 6128435"/>
              <a:gd name="connsiteY56-10640" fmla="*/ 2858292 h 6858000"/>
              <a:gd name="connsiteX57-10641" fmla="*/ 5479298 w 6128435"/>
              <a:gd name="connsiteY57-10642" fmla="*/ 2947791 h 6858000"/>
              <a:gd name="connsiteX58-10643" fmla="*/ 5481770 w 6128435"/>
              <a:gd name="connsiteY58-10644" fmla="*/ 2951352 h 6858000"/>
              <a:gd name="connsiteX59-10645" fmla="*/ 5481013 w 6128435"/>
              <a:gd name="connsiteY59-10646" fmla="*/ 2973461 h 6858000"/>
              <a:gd name="connsiteX60-10647" fmla="*/ 5482045 w 6128435"/>
              <a:gd name="connsiteY60-10648" fmla="*/ 2984371 h 6858000"/>
              <a:gd name="connsiteX61-10649" fmla="*/ 5479405 w 6128435"/>
              <a:gd name="connsiteY61-10650" fmla="*/ 2988507 h 6858000"/>
              <a:gd name="connsiteX62-10651" fmla="*/ 5482415 w 6128435"/>
              <a:gd name="connsiteY62-10652" fmla="*/ 3004079 h 6858000"/>
              <a:gd name="connsiteX63-10653" fmla="*/ 5483865 w 6128435"/>
              <a:gd name="connsiteY63-10654" fmla="*/ 3005467 h 6858000"/>
              <a:gd name="connsiteX64-10655" fmla="*/ 5482236 w 6128435"/>
              <a:gd name="connsiteY64-10656" fmla="*/ 3019791 h 6858000"/>
              <a:gd name="connsiteX65-10657" fmla="*/ 5475895 w 6128435"/>
              <a:gd name="connsiteY65-10658" fmla="*/ 3033578 h 6858000"/>
              <a:gd name="connsiteX66-10659" fmla="*/ 5477595 w 6128435"/>
              <a:gd name="connsiteY66-10660" fmla="*/ 3250534 h 6858000"/>
              <a:gd name="connsiteX67-10661" fmla="*/ 5532836 w 6128435"/>
              <a:gd name="connsiteY67-10662" fmla="*/ 3353840 h 6858000"/>
              <a:gd name="connsiteX68-10663" fmla="*/ 5561229 w 6128435"/>
              <a:gd name="connsiteY68-10664" fmla="*/ 3395784 h 6858000"/>
              <a:gd name="connsiteX69-10665" fmla="*/ 5589758 w 6128435"/>
              <a:gd name="connsiteY69-10666" fmla="*/ 3506453 h 6858000"/>
              <a:gd name="connsiteX70-10667" fmla="*/ 5596144 w 6128435"/>
              <a:gd name="connsiteY70-10668" fmla="*/ 3534624 h 6858000"/>
              <a:gd name="connsiteX71-10669" fmla="*/ 5597750 w 6128435"/>
              <a:gd name="connsiteY71-10670" fmla="*/ 3534129 h 6858000"/>
              <a:gd name="connsiteX72-10671" fmla="*/ 5599700 w 6128435"/>
              <a:gd name="connsiteY72-10672" fmla="*/ 3547221 h 6858000"/>
              <a:gd name="connsiteX73-10673" fmla="*/ 5615031 w 6128435"/>
              <a:gd name="connsiteY73-10674" fmla="*/ 3557482 h 6858000"/>
              <a:gd name="connsiteX74-10675" fmla="*/ 5618377 w 6128435"/>
              <a:gd name="connsiteY74-10676" fmla="*/ 3588431 h 6858000"/>
              <a:gd name="connsiteX75-10677" fmla="*/ 5612155 w 6128435"/>
              <a:gd name="connsiteY75-10678" fmla="*/ 3589869 h 6858000"/>
              <a:gd name="connsiteX76-10679" fmla="*/ 5620843 w 6128435"/>
              <a:gd name="connsiteY76-10680" fmla="*/ 3606745 h 6858000"/>
              <a:gd name="connsiteX77-10681" fmla="*/ 5655472 w 6128435"/>
              <a:gd name="connsiteY77-10682" fmla="*/ 3678877 h 6858000"/>
              <a:gd name="connsiteX78-10683" fmla="*/ 5680448 w 6128435"/>
              <a:gd name="connsiteY78-10684" fmla="*/ 3717760 h 6858000"/>
              <a:gd name="connsiteX79-10685" fmla="*/ 5683015 w 6128435"/>
              <a:gd name="connsiteY79-10686" fmla="*/ 3762025 h 6858000"/>
              <a:gd name="connsiteX80-10687" fmla="*/ 5696643 w 6128435"/>
              <a:gd name="connsiteY80-10688" fmla="*/ 3773888 h 6858000"/>
              <a:gd name="connsiteX81-10689" fmla="*/ 5699203 w 6128435"/>
              <a:gd name="connsiteY81-10690" fmla="*/ 3775823 h 6858000"/>
              <a:gd name="connsiteX82-10691" fmla="*/ 5704824 w 6128435"/>
              <a:gd name="connsiteY82-10692" fmla="*/ 3785966 h 6858000"/>
              <a:gd name="connsiteX83-10693" fmla="*/ 5712204 w 6128435"/>
              <a:gd name="connsiteY83-10694" fmla="*/ 3785830 h 6858000"/>
              <a:gd name="connsiteX84-10695" fmla="*/ 5724816 w 6128435"/>
              <a:gd name="connsiteY84-10696" fmla="*/ 3798949 h 6858000"/>
              <a:gd name="connsiteX85-10697" fmla="*/ 5733539 w 6128435"/>
              <a:gd name="connsiteY85-10698" fmla="*/ 3818457 h 6858000"/>
              <a:gd name="connsiteX86-10699" fmla="*/ 5768491 w 6128435"/>
              <a:gd name="connsiteY86-10700" fmla="*/ 3914399 h 6858000"/>
              <a:gd name="connsiteX87-10701" fmla="*/ 5793123 w 6128435"/>
              <a:gd name="connsiteY87-10702" fmla="*/ 3969952 h 6858000"/>
              <a:gd name="connsiteX88-10703" fmla="*/ 5808321 w 6128435"/>
              <a:gd name="connsiteY88-10704" fmla="*/ 3988153 h 6858000"/>
              <a:gd name="connsiteX89-10705" fmla="*/ 5825621 w 6128435"/>
              <a:gd name="connsiteY89-10706" fmla="*/ 4015525 h 6858000"/>
              <a:gd name="connsiteX90-10707" fmla="*/ 5860672 w 6128435"/>
              <a:gd name="connsiteY90-10708" fmla="*/ 4061579 h 6858000"/>
              <a:gd name="connsiteX91-10709" fmla="*/ 5872173 w 6128435"/>
              <a:gd name="connsiteY91-10710" fmla="*/ 4088497 h 6858000"/>
              <a:gd name="connsiteX92-10711" fmla="*/ 5883705 w 6128435"/>
              <a:gd name="connsiteY92-10712" fmla="*/ 4101899 h 6858000"/>
              <a:gd name="connsiteX93-10713" fmla="*/ 5885314 w 6128435"/>
              <a:gd name="connsiteY93-10714" fmla="*/ 4108387 h 6858000"/>
              <a:gd name="connsiteX94-10715" fmla="*/ 5894095 w 6128435"/>
              <a:gd name="connsiteY94-10716" fmla="*/ 4128857 h 6858000"/>
              <a:gd name="connsiteX95-10717" fmla="*/ 5898339 w 6128435"/>
              <a:gd name="connsiteY95-10718" fmla="*/ 4140800 h 6858000"/>
              <a:gd name="connsiteX96-10719" fmla="*/ 5899734 w 6128435"/>
              <a:gd name="connsiteY96-10720" fmla="*/ 4145632 h 6858000"/>
              <a:gd name="connsiteX97-10721" fmla="*/ 5897098 w 6128435"/>
              <a:gd name="connsiteY97-10722" fmla="*/ 4157819 h 6858000"/>
              <a:gd name="connsiteX98-10723" fmla="*/ 5903513 w 6128435"/>
              <a:gd name="connsiteY98-10724" fmla="*/ 4187661 h 6858000"/>
              <a:gd name="connsiteX99-10725" fmla="*/ 5917114 w 6128435"/>
              <a:gd name="connsiteY99-10726" fmla="*/ 4213096 h 6858000"/>
              <a:gd name="connsiteX100-10727" fmla="*/ 5921153 w 6128435"/>
              <a:gd name="connsiteY100-10728" fmla="*/ 4236222 h 6858000"/>
              <a:gd name="connsiteX101-10729" fmla="*/ 5924233 w 6128435"/>
              <a:gd name="connsiteY101-10730" fmla="*/ 4242060 h 6858000"/>
              <a:gd name="connsiteX102-10731" fmla="*/ 5928910 w 6128435"/>
              <a:gd name="connsiteY102-10732" fmla="*/ 4300973 h 6858000"/>
              <a:gd name="connsiteX103-10733" fmla="*/ 5939320 w 6128435"/>
              <a:gd name="connsiteY103-10734" fmla="*/ 4340435 h 6858000"/>
              <a:gd name="connsiteX104-10735" fmla="*/ 5946705 w 6128435"/>
              <a:gd name="connsiteY104-10736" fmla="*/ 4428051 h 6858000"/>
              <a:gd name="connsiteX105-10737" fmla="*/ 5949261 w 6128435"/>
              <a:gd name="connsiteY105-10738" fmla="*/ 4449185 h 6858000"/>
              <a:gd name="connsiteX106-10739" fmla="*/ 5957504 w 6128435"/>
              <a:gd name="connsiteY106-10740" fmla="*/ 4465911 h 6858000"/>
              <a:gd name="connsiteX107-10741" fmla="*/ 5964689 w 6128435"/>
              <a:gd name="connsiteY107-10742" fmla="*/ 4468532 h 6858000"/>
              <a:gd name="connsiteX108-10743" fmla="*/ 5967062 w 6128435"/>
              <a:gd name="connsiteY108-10744" fmla="*/ 4479923 h 6858000"/>
              <a:gd name="connsiteX109-10745" fmla="*/ 5968960 w 6128435"/>
              <a:gd name="connsiteY109-10746" fmla="*/ 4482655 h 6858000"/>
              <a:gd name="connsiteX110-10747" fmla="*/ 5978567 w 6128435"/>
              <a:gd name="connsiteY110-10748" fmla="*/ 4498605 h 6858000"/>
              <a:gd name="connsiteX111-10749" fmla="*/ 5980106 w 6128435"/>
              <a:gd name="connsiteY111-10750" fmla="*/ 4585087 h 6858000"/>
              <a:gd name="connsiteX112-10751" fmla="*/ 5998138 w 6128435"/>
              <a:gd name="connsiteY112-10752" fmla="*/ 4697518 h 6858000"/>
              <a:gd name="connsiteX113-10753" fmla="*/ 6013516 w 6128435"/>
              <a:gd name="connsiteY113-10754" fmla="*/ 4786619 h 6858000"/>
              <a:gd name="connsiteX114-10755" fmla="*/ 6025404 w 6128435"/>
              <a:gd name="connsiteY114-10756" fmla="*/ 4858148 h 6858000"/>
              <a:gd name="connsiteX115-10757" fmla="*/ 6007749 w 6128435"/>
              <a:gd name="connsiteY115-10758" fmla="*/ 4964715 h 6858000"/>
              <a:gd name="connsiteX116-10759" fmla="*/ 6005269 w 6128435"/>
              <a:gd name="connsiteY116-10760" fmla="*/ 5150567 h 6858000"/>
              <a:gd name="connsiteX117-10761" fmla="*/ 6001127 w 6128435"/>
              <a:gd name="connsiteY117-10762" fmla="*/ 5164609 h 6858000"/>
              <a:gd name="connsiteX118-10763" fmla="*/ 5996647 w 6128435"/>
              <a:gd name="connsiteY118-10764" fmla="*/ 5185640 h 6858000"/>
              <a:gd name="connsiteX119-10765" fmla="*/ 5998514 w 6128435"/>
              <a:gd name="connsiteY119-10766" fmla="*/ 5189673 h 6858000"/>
              <a:gd name="connsiteX120-10767" fmla="*/ 5995970 w 6128435"/>
              <a:gd name="connsiteY120-10768" fmla="*/ 5221547 h 6858000"/>
              <a:gd name="connsiteX121-10769" fmla="*/ 5997218 w 6128435"/>
              <a:gd name="connsiteY121-10770" fmla="*/ 5222031 h 6858000"/>
              <a:gd name="connsiteX122-10771" fmla="*/ 6002116 w 6128435"/>
              <a:gd name="connsiteY122-10772" fmla="*/ 5231223 h 6858000"/>
              <a:gd name="connsiteX123-10773" fmla="*/ 6008541 w 6128435"/>
              <a:gd name="connsiteY123-10774" fmla="*/ 5248680 h 6858000"/>
              <a:gd name="connsiteX124-10775" fmla="*/ 6039260 w 6128435"/>
              <a:gd name="connsiteY124-10776" fmla="*/ 5289518 h 6858000"/>
              <a:gd name="connsiteX125-10777" fmla="*/ 6036748 w 6128435"/>
              <a:gd name="connsiteY125-10778" fmla="*/ 5322752 h 6858000"/>
              <a:gd name="connsiteX126-10779" fmla="*/ 6036943 w 6128435"/>
              <a:gd name="connsiteY126-10780" fmla="*/ 5329480 h 6858000"/>
              <a:gd name="connsiteX127-10781" fmla="*/ 6037236 w 6128435"/>
              <a:gd name="connsiteY127-10782" fmla="*/ 5329634 h 6858000"/>
              <a:gd name="connsiteX128-10783" fmla="*/ 6038019 w 6128435"/>
              <a:gd name="connsiteY128-10784" fmla="*/ 5336764 h 6858000"/>
              <a:gd name="connsiteX129-10785" fmla="*/ 6037298 w 6128435"/>
              <a:gd name="connsiteY129-10786" fmla="*/ 5341753 h 6858000"/>
              <a:gd name="connsiteX130-10787" fmla="*/ 6037677 w 6128435"/>
              <a:gd name="connsiteY130-10788" fmla="*/ 5354807 h 6858000"/>
              <a:gd name="connsiteX131-10789" fmla="*/ 6039728 w 6128435"/>
              <a:gd name="connsiteY131-10790" fmla="*/ 5359416 h 6858000"/>
              <a:gd name="connsiteX132-10791" fmla="*/ 6043311 w 6128435"/>
              <a:gd name="connsiteY132-10792" fmla="*/ 5361407 h 6858000"/>
              <a:gd name="connsiteX133-10793" fmla="*/ 6042954 w 6128435"/>
              <a:gd name="connsiteY133-10794" fmla="*/ 5362576 h 6858000"/>
              <a:gd name="connsiteX134-10795" fmla="*/ 6053435 w 6128435"/>
              <a:gd name="connsiteY134-10796" fmla="*/ 5387547 h 6858000"/>
              <a:gd name="connsiteX135-10797" fmla="*/ 6065933 w 6128435"/>
              <a:gd name="connsiteY135-10798" fmla="*/ 5443002 h 6858000"/>
              <a:gd name="connsiteX136-10799" fmla="*/ 6068640 w 6128435"/>
              <a:gd name="connsiteY136-10800" fmla="*/ 5474503 h 6858000"/>
              <a:gd name="connsiteX137-10801" fmla="*/ 6080922 w 6128435"/>
              <a:gd name="connsiteY137-10802" fmla="*/ 5561070 h 6858000"/>
              <a:gd name="connsiteX138-10803" fmla="*/ 6096949 w 6128435"/>
              <a:gd name="connsiteY138-10804" fmla="*/ 5648179 h 6858000"/>
              <a:gd name="connsiteX139-10805" fmla="*/ 6125703 w 6128435"/>
              <a:gd name="connsiteY139-10806" fmla="*/ 5692894 h 6858000"/>
              <a:gd name="connsiteX140-10807" fmla="*/ 6126670 w 6128435"/>
              <a:gd name="connsiteY140-10808" fmla="*/ 5697882 h 6858000"/>
              <a:gd name="connsiteX141-10809" fmla="*/ 6124061 w 6128435"/>
              <a:gd name="connsiteY141-10810" fmla="*/ 5710294 h 6858000"/>
              <a:gd name="connsiteX142-10811" fmla="*/ 6122213 w 6128435"/>
              <a:gd name="connsiteY142-10812" fmla="*/ 5714762 h 6858000"/>
              <a:gd name="connsiteX143-10813" fmla="*/ 6121353 w 6128435"/>
              <a:gd name="connsiteY143-10814" fmla="*/ 5721725 h 6858000"/>
              <a:gd name="connsiteX144-10815" fmla="*/ 6121607 w 6128435"/>
              <a:gd name="connsiteY144-10816" fmla="*/ 5721959 h 6858000"/>
              <a:gd name="connsiteX145-10817" fmla="*/ 6120262 w 6128435"/>
              <a:gd name="connsiteY145-10818" fmla="*/ 5728358 h 6858000"/>
              <a:gd name="connsiteX146-10819" fmla="*/ 6110194 w 6128435"/>
              <a:gd name="connsiteY146-10820" fmla="*/ 5758853 h 6858000"/>
              <a:gd name="connsiteX147-10821" fmla="*/ 6127519 w 6128435"/>
              <a:gd name="connsiteY147-10822" fmla="*/ 5865775 h 6858000"/>
              <a:gd name="connsiteX148-10823" fmla="*/ 6128435 w 6128435"/>
              <a:gd name="connsiteY148-10824" fmla="*/ 5870164 h 6858000"/>
              <a:gd name="connsiteX149-10825" fmla="*/ 6119217 w 6128435"/>
              <a:gd name="connsiteY149-10826" fmla="*/ 5888542 h 6858000"/>
              <a:gd name="connsiteX150-10827" fmla="*/ 6115966 w 6128435"/>
              <a:gd name="connsiteY150-10828" fmla="*/ 5898387 h 6858000"/>
              <a:gd name="connsiteX151-10829" fmla="*/ 6111924 w 6128435"/>
              <a:gd name="connsiteY151-10830" fmla="*/ 5900444 h 6858000"/>
              <a:gd name="connsiteX152-10831" fmla="*/ 6108716 w 6128435"/>
              <a:gd name="connsiteY152-10832" fmla="*/ 5915345 h 6858000"/>
              <a:gd name="connsiteX153-10833" fmla="*/ 6109524 w 6128435"/>
              <a:gd name="connsiteY153-10834" fmla="*/ 5917328 h 6858000"/>
              <a:gd name="connsiteX154-10835" fmla="*/ 6102493 w 6128435"/>
              <a:gd name="connsiteY154-10836" fmla="*/ 5928602 h 6858000"/>
              <a:gd name="connsiteX155-10837" fmla="*/ 6056863 w 6128435"/>
              <a:gd name="connsiteY155-10838" fmla="*/ 6000643 h 6858000"/>
              <a:gd name="connsiteX156-10839" fmla="*/ 6045436 w 6128435"/>
              <a:gd name="connsiteY156-10840" fmla="*/ 6124480 h 6858000"/>
              <a:gd name="connsiteX157-10841" fmla="*/ 6030489 w 6128435"/>
              <a:gd name="connsiteY157-10842" fmla="*/ 6317666 h 6858000"/>
              <a:gd name="connsiteX158-10843" fmla="*/ 6007492 w 6128435"/>
              <a:gd name="connsiteY158-10844" fmla="*/ 6440818 h 6858000"/>
              <a:gd name="connsiteX159-10845" fmla="*/ 6009467 w 6128435"/>
              <a:gd name="connsiteY159-10846" fmla="*/ 6487076 h 6858000"/>
              <a:gd name="connsiteX160-10847" fmla="*/ 5995064 w 6128435"/>
              <a:gd name="connsiteY160-10848" fmla="*/ 6540791 h 6858000"/>
              <a:gd name="connsiteX161-10849" fmla="*/ 5996309 w 6128435"/>
              <a:gd name="connsiteY161-10850" fmla="*/ 6543961 h 6858000"/>
              <a:gd name="connsiteX162-10851" fmla="*/ 5996048 w 6128435"/>
              <a:gd name="connsiteY162-10852" fmla="*/ 6555444 h 6858000"/>
              <a:gd name="connsiteX163-10853" fmla="*/ 6002524 w 6128435"/>
              <a:gd name="connsiteY163-10854" fmla="*/ 6560188 h 6858000"/>
              <a:gd name="connsiteX164-10855" fmla="*/ 6006823 w 6128435"/>
              <a:gd name="connsiteY164-10856" fmla="*/ 6578546 h 6858000"/>
              <a:gd name="connsiteX165-10857" fmla="*/ 6004510 w 6128435"/>
              <a:gd name="connsiteY165-10858" fmla="*/ 6599256 h 6858000"/>
              <a:gd name="connsiteX166-10859" fmla="*/ 5986207 w 6128435"/>
              <a:gd name="connsiteY166-10860" fmla="*/ 6695855 h 6858000"/>
              <a:gd name="connsiteX167-10861" fmla="*/ 5979428 w 6128435"/>
              <a:gd name="connsiteY167-10862" fmla="*/ 6754678 h 6858000"/>
              <a:gd name="connsiteX168-10863" fmla="*/ 5983398 w 6128435"/>
              <a:gd name="connsiteY168-10864" fmla="*/ 6778641 h 6858000"/>
              <a:gd name="connsiteX169-10865" fmla="*/ 5984543 w 6128435"/>
              <a:gd name="connsiteY169-10866" fmla="*/ 6811016 h 6858000"/>
              <a:gd name="connsiteX170-10867" fmla="*/ 5981802 w 6128435"/>
              <a:gd name="connsiteY170-10868" fmla="*/ 6838578 h 6858000"/>
              <a:gd name="connsiteX171-10869" fmla="*/ 5979671 w 6128435"/>
              <a:gd name="connsiteY171-10870" fmla="*/ 6858000 h 6858000"/>
              <a:gd name="connsiteX172-10871" fmla="*/ 0 w 6128435"/>
              <a:gd name="connsiteY172-10872" fmla="*/ 6858000 h 6858000"/>
              <a:gd name="connsiteX173-10873" fmla="*/ 0 w 6128435"/>
              <a:gd name="connsiteY173-10874" fmla="*/ 0 h 6858000"/>
              <a:gd name="connsiteX0-10875" fmla="*/ 0 w 6128435"/>
              <a:gd name="connsiteY0-10876" fmla="*/ 0 h 6858000"/>
              <a:gd name="connsiteX1-10877" fmla="*/ 4965888 w 6128435"/>
              <a:gd name="connsiteY1-10878" fmla="*/ 0 h 6858000"/>
              <a:gd name="connsiteX2-10879" fmla="*/ 4967767 w 6128435"/>
              <a:gd name="connsiteY2-10880" fmla="*/ 7930 h 6858000"/>
              <a:gd name="connsiteX3-10881" fmla="*/ 4979444 w 6128435"/>
              <a:gd name="connsiteY3-10882" fmla="*/ 43921 h 6858000"/>
              <a:gd name="connsiteX4-10883" fmla="*/ 5021173 w 6128435"/>
              <a:gd name="connsiteY4-10884" fmla="*/ 123738 h 6858000"/>
              <a:gd name="connsiteX5-10885" fmla="*/ 5075458 w 6128435"/>
              <a:gd name="connsiteY5-10886" fmla="*/ 264355 h 6858000"/>
              <a:gd name="connsiteX6-10887" fmla="*/ 5081175 w 6128435"/>
              <a:gd name="connsiteY6-10888" fmla="*/ 277448 h 6858000"/>
              <a:gd name="connsiteX7-10889" fmla="*/ 5097011 w 6128435"/>
              <a:gd name="connsiteY7-10890" fmla="*/ 355616 h 6858000"/>
              <a:gd name="connsiteX8-10891" fmla="*/ 5130982 w 6128435"/>
              <a:gd name="connsiteY8-10892" fmla="*/ 412030 h 6858000"/>
              <a:gd name="connsiteX9-10893" fmla="*/ 5153000 w 6128435"/>
              <a:gd name="connsiteY9-10894" fmla="*/ 507134 h 6858000"/>
              <a:gd name="connsiteX10-10895" fmla="*/ 5171282 w 6128435"/>
              <a:gd name="connsiteY10-10896" fmla="*/ 602071 h 6858000"/>
              <a:gd name="connsiteX11-10897" fmla="*/ 5176196 w 6128435"/>
              <a:gd name="connsiteY11-10898" fmla="*/ 636822 h 6858000"/>
              <a:gd name="connsiteX12-10899" fmla="*/ 5201957 w 6128435"/>
              <a:gd name="connsiteY12-10900" fmla="*/ 736835 h 6858000"/>
              <a:gd name="connsiteX13-10901" fmla="*/ 5185452 w 6128435"/>
              <a:gd name="connsiteY13-10902" fmla="*/ 745392 h 6858000"/>
              <a:gd name="connsiteX14-10903" fmla="*/ 5189051 w 6128435"/>
              <a:gd name="connsiteY14-10904" fmla="*/ 782518 h 6858000"/>
              <a:gd name="connsiteX15-10905" fmla="*/ 5210428 w 6128435"/>
              <a:gd name="connsiteY15-10906" fmla="*/ 815772 h 6858000"/>
              <a:gd name="connsiteX16-10907" fmla="*/ 5221088 w 6128435"/>
              <a:gd name="connsiteY16-10908" fmla="*/ 860193 h 6858000"/>
              <a:gd name="connsiteX17-10909" fmla="*/ 5227653 w 6128435"/>
              <a:gd name="connsiteY17-10910" fmla="*/ 886709 h 6858000"/>
              <a:gd name="connsiteX18-10911" fmla="*/ 5230806 w 6128435"/>
              <a:gd name="connsiteY18-10912" fmla="*/ 961354 h 6858000"/>
              <a:gd name="connsiteX19-10913" fmla="*/ 5201018 w 6128435"/>
              <a:gd name="connsiteY19-10914" fmla="*/ 1095027 h 6858000"/>
              <a:gd name="connsiteX20-10915" fmla="*/ 5202153 w 6128435"/>
              <a:gd name="connsiteY20-10916" fmla="*/ 1133224 h 6858000"/>
              <a:gd name="connsiteX21-10917" fmla="*/ 5207370 w 6128435"/>
              <a:gd name="connsiteY21-10918" fmla="*/ 1138097 h 6858000"/>
              <a:gd name="connsiteX22-10919" fmla="*/ 5189234 w 6128435"/>
              <a:gd name="connsiteY22-10920" fmla="*/ 1193495 h 6858000"/>
              <a:gd name="connsiteX23-10921" fmla="*/ 5202769 w 6128435"/>
              <a:gd name="connsiteY23-10922" fmla="*/ 1269450 h 6858000"/>
              <a:gd name="connsiteX24-10923" fmla="*/ 5225968 w 6128435"/>
              <a:gd name="connsiteY24-10924" fmla="*/ 1357994 h 6858000"/>
              <a:gd name="connsiteX25-10925" fmla="*/ 5233819 w 6128435"/>
              <a:gd name="connsiteY25-10926" fmla="*/ 1380922 h 6858000"/>
              <a:gd name="connsiteX26-10927" fmla="*/ 5237226 w 6128435"/>
              <a:gd name="connsiteY26-10928" fmla="*/ 1441327 h 6858000"/>
              <a:gd name="connsiteX27-10929" fmla="*/ 5244434 w 6128435"/>
              <a:gd name="connsiteY27-10930" fmla="*/ 1580810 h 6858000"/>
              <a:gd name="connsiteX28-10931" fmla="*/ 5251453 w 6128435"/>
              <a:gd name="connsiteY28-10932" fmla="*/ 1583934 h 6858000"/>
              <a:gd name="connsiteX29-10933" fmla="*/ 5253136 w 6128435"/>
              <a:gd name="connsiteY29-10934" fmla="*/ 1595457 h 6858000"/>
              <a:gd name="connsiteX30-10935" fmla="*/ 5254863 w 6128435"/>
              <a:gd name="connsiteY30-10936" fmla="*/ 1598311 h 6858000"/>
              <a:gd name="connsiteX31-10937" fmla="*/ 5263491 w 6128435"/>
              <a:gd name="connsiteY31-10938" fmla="*/ 1642938 h 6858000"/>
              <a:gd name="connsiteX32-10939" fmla="*/ 5261314 w 6128435"/>
              <a:gd name="connsiteY32-10940" fmla="*/ 1689177 h 6858000"/>
              <a:gd name="connsiteX33-10941" fmla="*/ 5259788 w 6128435"/>
              <a:gd name="connsiteY33-10942" fmla="*/ 1768516 h 6858000"/>
              <a:gd name="connsiteX34-10943" fmla="*/ 5272526 w 6128435"/>
              <a:gd name="connsiteY34-10944" fmla="*/ 1936940 h 6858000"/>
              <a:gd name="connsiteX35-10945" fmla="*/ 5252592 w 6128435"/>
              <a:gd name="connsiteY35-10946" fmla="*/ 2092210 h 6858000"/>
              <a:gd name="connsiteX36-10947" fmla="*/ 5264303 w 6128435"/>
              <a:gd name="connsiteY36-10948" fmla="*/ 2225157 h 6858000"/>
              <a:gd name="connsiteX37-10949" fmla="*/ 5254949 w 6128435"/>
              <a:gd name="connsiteY37-10950" fmla="*/ 2236160 h 6858000"/>
              <a:gd name="connsiteX38-10951" fmla="*/ 5250104 w 6128435"/>
              <a:gd name="connsiteY38-10952" fmla="*/ 2249166 h 6858000"/>
              <a:gd name="connsiteX39-10953" fmla="*/ 5251214 w 6128435"/>
              <a:gd name="connsiteY39-10954" fmla="*/ 2250944 h 6858000"/>
              <a:gd name="connsiteX40-10955" fmla="*/ 5250644 w 6128435"/>
              <a:gd name="connsiteY40-10956" fmla="*/ 2266619 h 6858000"/>
              <a:gd name="connsiteX41-10957" fmla="*/ 5247111 w 6128435"/>
              <a:gd name="connsiteY41-10958" fmla="*/ 2269679 h 6858000"/>
              <a:gd name="connsiteX42-10959" fmla="*/ 5245653 w 6128435"/>
              <a:gd name="connsiteY42-10960" fmla="*/ 2280317 h 6858000"/>
              <a:gd name="connsiteX43-10961" fmla="*/ 5239901 w 6128435"/>
              <a:gd name="connsiteY43-10962" fmla="*/ 2300961 h 6858000"/>
              <a:gd name="connsiteX44-10963" fmla="*/ 5293877 w 6128435"/>
              <a:gd name="connsiteY44-10964" fmla="*/ 2368649 h 6858000"/>
              <a:gd name="connsiteX45-10965" fmla="*/ 5311338 w 6128435"/>
              <a:gd name="connsiteY45-10966" fmla="*/ 2404034 h 6858000"/>
              <a:gd name="connsiteX46-10967" fmla="*/ 5338366 w 6128435"/>
              <a:gd name="connsiteY46-10968" fmla="*/ 2465052 h 6858000"/>
              <a:gd name="connsiteX47-10969" fmla="*/ 5307538 w 6128435"/>
              <a:gd name="connsiteY47-10970" fmla="*/ 2514685 h 6858000"/>
              <a:gd name="connsiteX48-10971" fmla="*/ 5337604 w 6128435"/>
              <a:gd name="connsiteY48-10972" fmla="*/ 2597632 h 6858000"/>
              <a:gd name="connsiteX49-10973" fmla="*/ 5407503 w 6128435"/>
              <a:gd name="connsiteY49-10974" fmla="*/ 2786290 h 6858000"/>
              <a:gd name="connsiteX50-10975" fmla="*/ 5407356 w 6128435"/>
              <a:gd name="connsiteY50-10976" fmla="*/ 2787545 h 6858000"/>
              <a:gd name="connsiteX51-10977" fmla="*/ 5411130 w 6128435"/>
              <a:gd name="connsiteY51-10978" fmla="*/ 2788640 h 6858000"/>
              <a:gd name="connsiteX52-10979" fmla="*/ 5416439 w 6128435"/>
              <a:gd name="connsiteY52-10980" fmla="*/ 2805666 h 6858000"/>
              <a:gd name="connsiteX53-10981" fmla="*/ 5416589 w 6128435"/>
              <a:gd name="connsiteY53-10982" fmla="*/ 2810822 h 6858000"/>
              <a:gd name="connsiteX54-10983" fmla="*/ 5418542 w 6128435"/>
              <a:gd name="connsiteY54-10984" fmla="*/ 2817745 h 6858000"/>
              <a:gd name="connsiteX55-10985" fmla="*/ 5418847 w 6128435"/>
              <a:gd name="connsiteY55-10986" fmla="*/ 2817825 h 6858000"/>
              <a:gd name="connsiteX56-10987" fmla="*/ 5423364 w 6128435"/>
              <a:gd name="connsiteY56-10988" fmla="*/ 2858292 h 6858000"/>
              <a:gd name="connsiteX57-10989" fmla="*/ 5479298 w 6128435"/>
              <a:gd name="connsiteY57-10990" fmla="*/ 2947791 h 6858000"/>
              <a:gd name="connsiteX58-10991" fmla="*/ 5481770 w 6128435"/>
              <a:gd name="connsiteY58-10992" fmla="*/ 2951352 h 6858000"/>
              <a:gd name="connsiteX59-10993" fmla="*/ 5481013 w 6128435"/>
              <a:gd name="connsiteY59-10994" fmla="*/ 2973461 h 6858000"/>
              <a:gd name="connsiteX60-10995" fmla="*/ 5482045 w 6128435"/>
              <a:gd name="connsiteY60-10996" fmla="*/ 2984371 h 6858000"/>
              <a:gd name="connsiteX61-10997" fmla="*/ 5479405 w 6128435"/>
              <a:gd name="connsiteY61-10998" fmla="*/ 2988507 h 6858000"/>
              <a:gd name="connsiteX62-10999" fmla="*/ 5482415 w 6128435"/>
              <a:gd name="connsiteY62-11000" fmla="*/ 3004079 h 6858000"/>
              <a:gd name="connsiteX63-11001" fmla="*/ 5483865 w 6128435"/>
              <a:gd name="connsiteY63-11002" fmla="*/ 3005467 h 6858000"/>
              <a:gd name="connsiteX64-11003" fmla="*/ 5482236 w 6128435"/>
              <a:gd name="connsiteY64-11004" fmla="*/ 3019791 h 6858000"/>
              <a:gd name="connsiteX65-11005" fmla="*/ 5475895 w 6128435"/>
              <a:gd name="connsiteY65-11006" fmla="*/ 3033578 h 6858000"/>
              <a:gd name="connsiteX66-11007" fmla="*/ 5477595 w 6128435"/>
              <a:gd name="connsiteY66-11008" fmla="*/ 3250534 h 6858000"/>
              <a:gd name="connsiteX67-11009" fmla="*/ 5532836 w 6128435"/>
              <a:gd name="connsiteY67-11010" fmla="*/ 3353840 h 6858000"/>
              <a:gd name="connsiteX68-11011" fmla="*/ 5561229 w 6128435"/>
              <a:gd name="connsiteY68-11012" fmla="*/ 3395784 h 6858000"/>
              <a:gd name="connsiteX69-11013" fmla="*/ 5589758 w 6128435"/>
              <a:gd name="connsiteY69-11014" fmla="*/ 3506453 h 6858000"/>
              <a:gd name="connsiteX70-11015" fmla="*/ 5596144 w 6128435"/>
              <a:gd name="connsiteY70-11016" fmla="*/ 3534624 h 6858000"/>
              <a:gd name="connsiteX71-11017" fmla="*/ 5597750 w 6128435"/>
              <a:gd name="connsiteY71-11018" fmla="*/ 3534129 h 6858000"/>
              <a:gd name="connsiteX72-11019" fmla="*/ 5599700 w 6128435"/>
              <a:gd name="connsiteY72-11020" fmla="*/ 3547221 h 6858000"/>
              <a:gd name="connsiteX73-11021" fmla="*/ 5615031 w 6128435"/>
              <a:gd name="connsiteY73-11022" fmla="*/ 3557482 h 6858000"/>
              <a:gd name="connsiteX74-11023" fmla="*/ 5618377 w 6128435"/>
              <a:gd name="connsiteY74-11024" fmla="*/ 3588431 h 6858000"/>
              <a:gd name="connsiteX75-11025" fmla="*/ 5612155 w 6128435"/>
              <a:gd name="connsiteY75-11026" fmla="*/ 3589869 h 6858000"/>
              <a:gd name="connsiteX76-11027" fmla="*/ 5620843 w 6128435"/>
              <a:gd name="connsiteY76-11028" fmla="*/ 3606745 h 6858000"/>
              <a:gd name="connsiteX77-11029" fmla="*/ 5655472 w 6128435"/>
              <a:gd name="connsiteY77-11030" fmla="*/ 3678877 h 6858000"/>
              <a:gd name="connsiteX78-11031" fmla="*/ 5680448 w 6128435"/>
              <a:gd name="connsiteY78-11032" fmla="*/ 3717760 h 6858000"/>
              <a:gd name="connsiteX79-11033" fmla="*/ 5683015 w 6128435"/>
              <a:gd name="connsiteY79-11034" fmla="*/ 3762025 h 6858000"/>
              <a:gd name="connsiteX80-11035" fmla="*/ 5696643 w 6128435"/>
              <a:gd name="connsiteY80-11036" fmla="*/ 3773888 h 6858000"/>
              <a:gd name="connsiteX81-11037" fmla="*/ 5699203 w 6128435"/>
              <a:gd name="connsiteY81-11038" fmla="*/ 3775823 h 6858000"/>
              <a:gd name="connsiteX82-11039" fmla="*/ 5704824 w 6128435"/>
              <a:gd name="connsiteY82-11040" fmla="*/ 3785966 h 6858000"/>
              <a:gd name="connsiteX83-11041" fmla="*/ 5712204 w 6128435"/>
              <a:gd name="connsiteY83-11042" fmla="*/ 3785830 h 6858000"/>
              <a:gd name="connsiteX84-11043" fmla="*/ 5724816 w 6128435"/>
              <a:gd name="connsiteY84-11044" fmla="*/ 3798949 h 6858000"/>
              <a:gd name="connsiteX85-11045" fmla="*/ 5733539 w 6128435"/>
              <a:gd name="connsiteY85-11046" fmla="*/ 3818457 h 6858000"/>
              <a:gd name="connsiteX86-11047" fmla="*/ 5768491 w 6128435"/>
              <a:gd name="connsiteY86-11048" fmla="*/ 3914399 h 6858000"/>
              <a:gd name="connsiteX87-11049" fmla="*/ 5793123 w 6128435"/>
              <a:gd name="connsiteY87-11050" fmla="*/ 3969952 h 6858000"/>
              <a:gd name="connsiteX88-11051" fmla="*/ 5808321 w 6128435"/>
              <a:gd name="connsiteY88-11052" fmla="*/ 3988153 h 6858000"/>
              <a:gd name="connsiteX89-11053" fmla="*/ 5825621 w 6128435"/>
              <a:gd name="connsiteY89-11054" fmla="*/ 4015525 h 6858000"/>
              <a:gd name="connsiteX90-11055" fmla="*/ 5860672 w 6128435"/>
              <a:gd name="connsiteY90-11056" fmla="*/ 4061579 h 6858000"/>
              <a:gd name="connsiteX91-11057" fmla="*/ 5872173 w 6128435"/>
              <a:gd name="connsiteY91-11058" fmla="*/ 4088497 h 6858000"/>
              <a:gd name="connsiteX92-11059" fmla="*/ 5883705 w 6128435"/>
              <a:gd name="connsiteY92-11060" fmla="*/ 4101899 h 6858000"/>
              <a:gd name="connsiteX93-11061" fmla="*/ 5885314 w 6128435"/>
              <a:gd name="connsiteY93-11062" fmla="*/ 4108387 h 6858000"/>
              <a:gd name="connsiteX94-11063" fmla="*/ 5894095 w 6128435"/>
              <a:gd name="connsiteY94-11064" fmla="*/ 4128857 h 6858000"/>
              <a:gd name="connsiteX95-11065" fmla="*/ 5898339 w 6128435"/>
              <a:gd name="connsiteY95-11066" fmla="*/ 4140800 h 6858000"/>
              <a:gd name="connsiteX96-11067" fmla="*/ 5899734 w 6128435"/>
              <a:gd name="connsiteY96-11068" fmla="*/ 4145632 h 6858000"/>
              <a:gd name="connsiteX97-11069" fmla="*/ 5897098 w 6128435"/>
              <a:gd name="connsiteY97-11070" fmla="*/ 4157819 h 6858000"/>
              <a:gd name="connsiteX98-11071" fmla="*/ 5903513 w 6128435"/>
              <a:gd name="connsiteY98-11072" fmla="*/ 4187661 h 6858000"/>
              <a:gd name="connsiteX99-11073" fmla="*/ 5917114 w 6128435"/>
              <a:gd name="connsiteY99-11074" fmla="*/ 4213096 h 6858000"/>
              <a:gd name="connsiteX100-11075" fmla="*/ 5921153 w 6128435"/>
              <a:gd name="connsiteY100-11076" fmla="*/ 4236222 h 6858000"/>
              <a:gd name="connsiteX101-11077" fmla="*/ 5924233 w 6128435"/>
              <a:gd name="connsiteY101-11078" fmla="*/ 4242060 h 6858000"/>
              <a:gd name="connsiteX102-11079" fmla="*/ 5928910 w 6128435"/>
              <a:gd name="connsiteY102-11080" fmla="*/ 4300973 h 6858000"/>
              <a:gd name="connsiteX103-11081" fmla="*/ 5939320 w 6128435"/>
              <a:gd name="connsiteY103-11082" fmla="*/ 4340435 h 6858000"/>
              <a:gd name="connsiteX104-11083" fmla="*/ 5946705 w 6128435"/>
              <a:gd name="connsiteY104-11084" fmla="*/ 4428051 h 6858000"/>
              <a:gd name="connsiteX105-11085" fmla="*/ 5949261 w 6128435"/>
              <a:gd name="connsiteY105-11086" fmla="*/ 4449185 h 6858000"/>
              <a:gd name="connsiteX106-11087" fmla="*/ 5957504 w 6128435"/>
              <a:gd name="connsiteY106-11088" fmla="*/ 4465911 h 6858000"/>
              <a:gd name="connsiteX107-11089" fmla="*/ 5964689 w 6128435"/>
              <a:gd name="connsiteY107-11090" fmla="*/ 4468532 h 6858000"/>
              <a:gd name="connsiteX108-11091" fmla="*/ 5967062 w 6128435"/>
              <a:gd name="connsiteY108-11092" fmla="*/ 4479923 h 6858000"/>
              <a:gd name="connsiteX109-11093" fmla="*/ 5968960 w 6128435"/>
              <a:gd name="connsiteY109-11094" fmla="*/ 4482655 h 6858000"/>
              <a:gd name="connsiteX110-11095" fmla="*/ 5978567 w 6128435"/>
              <a:gd name="connsiteY110-11096" fmla="*/ 4498605 h 6858000"/>
              <a:gd name="connsiteX111-11097" fmla="*/ 5980106 w 6128435"/>
              <a:gd name="connsiteY111-11098" fmla="*/ 4585087 h 6858000"/>
              <a:gd name="connsiteX112-11099" fmla="*/ 5998138 w 6128435"/>
              <a:gd name="connsiteY112-11100" fmla="*/ 4697518 h 6858000"/>
              <a:gd name="connsiteX113-11101" fmla="*/ 6013516 w 6128435"/>
              <a:gd name="connsiteY113-11102" fmla="*/ 4786619 h 6858000"/>
              <a:gd name="connsiteX114-11103" fmla="*/ 6025404 w 6128435"/>
              <a:gd name="connsiteY114-11104" fmla="*/ 4858148 h 6858000"/>
              <a:gd name="connsiteX115-11105" fmla="*/ 6007749 w 6128435"/>
              <a:gd name="connsiteY115-11106" fmla="*/ 4964715 h 6858000"/>
              <a:gd name="connsiteX116-11107" fmla="*/ 6005269 w 6128435"/>
              <a:gd name="connsiteY116-11108" fmla="*/ 5150567 h 6858000"/>
              <a:gd name="connsiteX117-11109" fmla="*/ 6001127 w 6128435"/>
              <a:gd name="connsiteY117-11110" fmla="*/ 5164609 h 6858000"/>
              <a:gd name="connsiteX118-11111" fmla="*/ 5996647 w 6128435"/>
              <a:gd name="connsiteY118-11112" fmla="*/ 5185640 h 6858000"/>
              <a:gd name="connsiteX119-11113" fmla="*/ 5998514 w 6128435"/>
              <a:gd name="connsiteY119-11114" fmla="*/ 5189673 h 6858000"/>
              <a:gd name="connsiteX120-11115" fmla="*/ 5995970 w 6128435"/>
              <a:gd name="connsiteY120-11116" fmla="*/ 5221547 h 6858000"/>
              <a:gd name="connsiteX121-11117" fmla="*/ 5997218 w 6128435"/>
              <a:gd name="connsiteY121-11118" fmla="*/ 5222031 h 6858000"/>
              <a:gd name="connsiteX122-11119" fmla="*/ 6002116 w 6128435"/>
              <a:gd name="connsiteY122-11120" fmla="*/ 5231223 h 6858000"/>
              <a:gd name="connsiteX123-11121" fmla="*/ 6008541 w 6128435"/>
              <a:gd name="connsiteY123-11122" fmla="*/ 5248680 h 6858000"/>
              <a:gd name="connsiteX124-11123" fmla="*/ 6039260 w 6128435"/>
              <a:gd name="connsiteY124-11124" fmla="*/ 5289518 h 6858000"/>
              <a:gd name="connsiteX125-11125" fmla="*/ 6036748 w 6128435"/>
              <a:gd name="connsiteY125-11126" fmla="*/ 5322752 h 6858000"/>
              <a:gd name="connsiteX126-11127" fmla="*/ 6036943 w 6128435"/>
              <a:gd name="connsiteY126-11128" fmla="*/ 5329480 h 6858000"/>
              <a:gd name="connsiteX127-11129" fmla="*/ 6037236 w 6128435"/>
              <a:gd name="connsiteY127-11130" fmla="*/ 5329634 h 6858000"/>
              <a:gd name="connsiteX128-11131" fmla="*/ 6038019 w 6128435"/>
              <a:gd name="connsiteY128-11132" fmla="*/ 5336764 h 6858000"/>
              <a:gd name="connsiteX129-11133" fmla="*/ 6037298 w 6128435"/>
              <a:gd name="connsiteY129-11134" fmla="*/ 5341753 h 6858000"/>
              <a:gd name="connsiteX130-11135" fmla="*/ 6037677 w 6128435"/>
              <a:gd name="connsiteY130-11136" fmla="*/ 5354807 h 6858000"/>
              <a:gd name="connsiteX131-11137" fmla="*/ 6039728 w 6128435"/>
              <a:gd name="connsiteY131-11138" fmla="*/ 5359416 h 6858000"/>
              <a:gd name="connsiteX132-11139" fmla="*/ 6043311 w 6128435"/>
              <a:gd name="connsiteY132-11140" fmla="*/ 5361407 h 6858000"/>
              <a:gd name="connsiteX133-11141" fmla="*/ 6042954 w 6128435"/>
              <a:gd name="connsiteY133-11142" fmla="*/ 5362576 h 6858000"/>
              <a:gd name="connsiteX134-11143" fmla="*/ 6053435 w 6128435"/>
              <a:gd name="connsiteY134-11144" fmla="*/ 5387547 h 6858000"/>
              <a:gd name="connsiteX135-11145" fmla="*/ 6065933 w 6128435"/>
              <a:gd name="connsiteY135-11146" fmla="*/ 5443002 h 6858000"/>
              <a:gd name="connsiteX136-11147" fmla="*/ 6068640 w 6128435"/>
              <a:gd name="connsiteY136-11148" fmla="*/ 5474503 h 6858000"/>
              <a:gd name="connsiteX137-11149" fmla="*/ 6080922 w 6128435"/>
              <a:gd name="connsiteY137-11150" fmla="*/ 5561070 h 6858000"/>
              <a:gd name="connsiteX138-11151" fmla="*/ 6096949 w 6128435"/>
              <a:gd name="connsiteY138-11152" fmla="*/ 5648179 h 6858000"/>
              <a:gd name="connsiteX139-11153" fmla="*/ 6125703 w 6128435"/>
              <a:gd name="connsiteY139-11154" fmla="*/ 5692894 h 6858000"/>
              <a:gd name="connsiteX140-11155" fmla="*/ 6126670 w 6128435"/>
              <a:gd name="connsiteY140-11156" fmla="*/ 5697882 h 6858000"/>
              <a:gd name="connsiteX141-11157" fmla="*/ 6124061 w 6128435"/>
              <a:gd name="connsiteY141-11158" fmla="*/ 5710294 h 6858000"/>
              <a:gd name="connsiteX142-11159" fmla="*/ 6122213 w 6128435"/>
              <a:gd name="connsiteY142-11160" fmla="*/ 5714762 h 6858000"/>
              <a:gd name="connsiteX143-11161" fmla="*/ 6121353 w 6128435"/>
              <a:gd name="connsiteY143-11162" fmla="*/ 5721725 h 6858000"/>
              <a:gd name="connsiteX144-11163" fmla="*/ 6121607 w 6128435"/>
              <a:gd name="connsiteY144-11164" fmla="*/ 5721959 h 6858000"/>
              <a:gd name="connsiteX145-11165" fmla="*/ 6120262 w 6128435"/>
              <a:gd name="connsiteY145-11166" fmla="*/ 5728358 h 6858000"/>
              <a:gd name="connsiteX146-11167" fmla="*/ 6110194 w 6128435"/>
              <a:gd name="connsiteY146-11168" fmla="*/ 5758853 h 6858000"/>
              <a:gd name="connsiteX147-11169" fmla="*/ 6127519 w 6128435"/>
              <a:gd name="connsiteY147-11170" fmla="*/ 5865775 h 6858000"/>
              <a:gd name="connsiteX148-11171" fmla="*/ 6128435 w 6128435"/>
              <a:gd name="connsiteY148-11172" fmla="*/ 5870164 h 6858000"/>
              <a:gd name="connsiteX149-11173" fmla="*/ 6119217 w 6128435"/>
              <a:gd name="connsiteY149-11174" fmla="*/ 5888542 h 6858000"/>
              <a:gd name="connsiteX150-11175" fmla="*/ 6115966 w 6128435"/>
              <a:gd name="connsiteY150-11176" fmla="*/ 5898387 h 6858000"/>
              <a:gd name="connsiteX151-11177" fmla="*/ 6111924 w 6128435"/>
              <a:gd name="connsiteY151-11178" fmla="*/ 5900444 h 6858000"/>
              <a:gd name="connsiteX152-11179" fmla="*/ 6108716 w 6128435"/>
              <a:gd name="connsiteY152-11180" fmla="*/ 5915345 h 6858000"/>
              <a:gd name="connsiteX153-11181" fmla="*/ 6109524 w 6128435"/>
              <a:gd name="connsiteY153-11182" fmla="*/ 5917328 h 6858000"/>
              <a:gd name="connsiteX154-11183" fmla="*/ 6102493 w 6128435"/>
              <a:gd name="connsiteY154-11184" fmla="*/ 5928602 h 6858000"/>
              <a:gd name="connsiteX155-11185" fmla="*/ 6056863 w 6128435"/>
              <a:gd name="connsiteY155-11186" fmla="*/ 6000643 h 6858000"/>
              <a:gd name="connsiteX156-11187" fmla="*/ 6045436 w 6128435"/>
              <a:gd name="connsiteY156-11188" fmla="*/ 6124480 h 6858000"/>
              <a:gd name="connsiteX157-11189" fmla="*/ 6030489 w 6128435"/>
              <a:gd name="connsiteY157-11190" fmla="*/ 6317666 h 6858000"/>
              <a:gd name="connsiteX158-11191" fmla="*/ 6007492 w 6128435"/>
              <a:gd name="connsiteY158-11192" fmla="*/ 6440818 h 6858000"/>
              <a:gd name="connsiteX159-11193" fmla="*/ 6009467 w 6128435"/>
              <a:gd name="connsiteY159-11194" fmla="*/ 6487076 h 6858000"/>
              <a:gd name="connsiteX160-11195" fmla="*/ 5995064 w 6128435"/>
              <a:gd name="connsiteY160-11196" fmla="*/ 6540791 h 6858000"/>
              <a:gd name="connsiteX161-11197" fmla="*/ 5996309 w 6128435"/>
              <a:gd name="connsiteY161-11198" fmla="*/ 6543961 h 6858000"/>
              <a:gd name="connsiteX162-11199" fmla="*/ 5996048 w 6128435"/>
              <a:gd name="connsiteY162-11200" fmla="*/ 6555444 h 6858000"/>
              <a:gd name="connsiteX163-11201" fmla="*/ 6002524 w 6128435"/>
              <a:gd name="connsiteY163-11202" fmla="*/ 6560188 h 6858000"/>
              <a:gd name="connsiteX164-11203" fmla="*/ 6006823 w 6128435"/>
              <a:gd name="connsiteY164-11204" fmla="*/ 6578546 h 6858000"/>
              <a:gd name="connsiteX165-11205" fmla="*/ 6004510 w 6128435"/>
              <a:gd name="connsiteY165-11206" fmla="*/ 6599256 h 6858000"/>
              <a:gd name="connsiteX166-11207" fmla="*/ 5986207 w 6128435"/>
              <a:gd name="connsiteY166-11208" fmla="*/ 6695855 h 6858000"/>
              <a:gd name="connsiteX167-11209" fmla="*/ 5979428 w 6128435"/>
              <a:gd name="connsiteY167-11210" fmla="*/ 6754678 h 6858000"/>
              <a:gd name="connsiteX168-11211" fmla="*/ 5983398 w 6128435"/>
              <a:gd name="connsiteY168-11212" fmla="*/ 6778641 h 6858000"/>
              <a:gd name="connsiteX169-11213" fmla="*/ 5984543 w 6128435"/>
              <a:gd name="connsiteY169-11214" fmla="*/ 6811016 h 6858000"/>
              <a:gd name="connsiteX170-11215" fmla="*/ 5981802 w 6128435"/>
              <a:gd name="connsiteY170-11216" fmla="*/ 6838578 h 6858000"/>
              <a:gd name="connsiteX171-11217" fmla="*/ 5979671 w 6128435"/>
              <a:gd name="connsiteY171-11218" fmla="*/ 6858000 h 6858000"/>
              <a:gd name="connsiteX172-11219" fmla="*/ 0 w 6128435"/>
              <a:gd name="connsiteY172-11220" fmla="*/ 6858000 h 6858000"/>
              <a:gd name="connsiteX173-11221" fmla="*/ 0 w 6128435"/>
              <a:gd name="connsiteY173-11222" fmla="*/ 0 h 6858000"/>
              <a:gd name="connsiteX0-11223" fmla="*/ 0 w 6128435"/>
              <a:gd name="connsiteY0-11224" fmla="*/ 0 h 6858000"/>
              <a:gd name="connsiteX1-11225" fmla="*/ 4965888 w 6128435"/>
              <a:gd name="connsiteY1-11226" fmla="*/ 0 h 6858000"/>
              <a:gd name="connsiteX2-11227" fmla="*/ 4967767 w 6128435"/>
              <a:gd name="connsiteY2-11228" fmla="*/ 7930 h 6858000"/>
              <a:gd name="connsiteX3-11229" fmla="*/ 4979444 w 6128435"/>
              <a:gd name="connsiteY3-11230" fmla="*/ 43921 h 6858000"/>
              <a:gd name="connsiteX4-11231" fmla="*/ 5021173 w 6128435"/>
              <a:gd name="connsiteY4-11232" fmla="*/ 123738 h 6858000"/>
              <a:gd name="connsiteX5-11233" fmla="*/ 5075458 w 6128435"/>
              <a:gd name="connsiteY5-11234" fmla="*/ 264355 h 6858000"/>
              <a:gd name="connsiteX6-11235" fmla="*/ 5081175 w 6128435"/>
              <a:gd name="connsiteY6-11236" fmla="*/ 277448 h 6858000"/>
              <a:gd name="connsiteX7-11237" fmla="*/ 5097011 w 6128435"/>
              <a:gd name="connsiteY7-11238" fmla="*/ 355616 h 6858000"/>
              <a:gd name="connsiteX8-11239" fmla="*/ 5130982 w 6128435"/>
              <a:gd name="connsiteY8-11240" fmla="*/ 412030 h 6858000"/>
              <a:gd name="connsiteX9-11241" fmla="*/ 5153000 w 6128435"/>
              <a:gd name="connsiteY9-11242" fmla="*/ 507134 h 6858000"/>
              <a:gd name="connsiteX10-11243" fmla="*/ 5171282 w 6128435"/>
              <a:gd name="connsiteY10-11244" fmla="*/ 602071 h 6858000"/>
              <a:gd name="connsiteX11-11245" fmla="*/ 5176196 w 6128435"/>
              <a:gd name="connsiteY11-11246" fmla="*/ 636822 h 6858000"/>
              <a:gd name="connsiteX12-11247" fmla="*/ 5201957 w 6128435"/>
              <a:gd name="connsiteY12-11248" fmla="*/ 736835 h 6858000"/>
              <a:gd name="connsiteX13-11249" fmla="*/ 5185452 w 6128435"/>
              <a:gd name="connsiteY13-11250" fmla="*/ 745392 h 6858000"/>
              <a:gd name="connsiteX14-11251" fmla="*/ 5189051 w 6128435"/>
              <a:gd name="connsiteY14-11252" fmla="*/ 782518 h 6858000"/>
              <a:gd name="connsiteX15-11253" fmla="*/ 5210428 w 6128435"/>
              <a:gd name="connsiteY15-11254" fmla="*/ 815772 h 6858000"/>
              <a:gd name="connsiteX16-11255" fmla="*/ 5221088 w 6128435"/>
              <a:gd name="connsiteY16-11256" fmla="*/ 860193 h 6858000"/>
              <a:gd name="connsiteX17-11257" fmla="*/ 5227653 w 6128435"/>
              <a:gd name="connsiteY17-11258" fmla="*/ 886709 h 6858000"/>
              <a:gd name="connsiteX18-11259" fmla="*/ 5230806 w 6128435"/>
              <a:gd name="connsiteY18-11260" fmla="*/ 961354 h 6858000"/>
              <a:gd name="connsiteX19-11261" fmla="*/ 5201018 w 6128435"/>
              <a:gd name="connsiteY19-11262" fmla="*/ 1095027 h 6858000"/>
              <a:gd name="connsiteX20-11263" fmla="*/ 5202153 w 6128435"/>
              <a:gd name="connsiteY20-11264" fmla="*/ 1133224 h 6858000"/>
              <a:gd name="connsiteX21-11265" fmla="*/ 5207370 w 6128435"/>
              <a:gd name="connsiteY21-11266" fmla="*/ 1138097 h 6858000"/>
              <a:gd name="connsiteX22-11267" fmla="*/ 5189234 w 6128435"/>
              <a:gd name="connsiteY22-11268" fmla="*/ 1193495 h 6858000"/>
              <a:gd name="connsiteX23-11269" fmla="*/ 5202769 w 6128435"/>
              <a:gd name="connsiteY23-11270" fmla="*/ 1269450 h 6858000"/>
              <a:gd name="connsiteX24-11271" fmla="*/ 5225968 w 6128435"/>
              <a:gd name="connsiteY24-11272" fmla="*/ 1357994 h 6858000"/>
              <a:gd name="connsiteX25-11273" fmla="*/ 5233819 w 6128435"/>
              <a:gd name="connsiteY25-11274" fmla="*/ 1380922 h 6858000"/>
              <a:gd name="connsiteX26-11275" fmla="*/ 5237226 w 6128435"/>
              <a:gd name="connsiteY26-11276" fmla="*/ 1441327 h 6858000"/>
              <a:gd name="connsiteX27-11277" fmla="*/ 5244434 w 6128435"/>
              <a:gd name="connsiteY27-11278" fmla="*/ 1580810 h 6858000"/>
              <a:gd name="connsiteX28-11279" fmla="*/ 5251453 w 6128435"/>
              <a:gd name="connsiteY28-11280" fmla="*/ 1583934 h 6858000"/>
              <a:gd name="connsiteX29-11281" fmla="*/ 5253136 w 6128435"/>
              <a:gd name="connsiteY29-11282" fmla="*/ 1595457 h 6858000"/>
              <a:gd name="connsiteX30-11283" fmla="*/ 5254863 w 6128435"/>
              <a:gd name="connsiteY30-11284" fmla="*/ 1598311 h 6858000"/>
              <a:gd name="connsiteX31-11285" fmla="*/ 5263491 w 6128435"/>
              <a:gd name="connsiteY31-11286" fmla="*/ 1642938 h 6858000"/>
              <a:gd name="connsiteX32-11287" fmla="*/ 5261314 w 6128435"/>
              <a:gd name="connsiteY32-11288" fmla="*/ 1689177 h 6858000"/>
              <a:gd name="connsiteX33-11289" fmla="*/ 5259788 w 6128435"/>
              <a:gd name="connsiteY33-11290" fmla="*/ 1768516 h 6858000"/>
              <a:gd name="connsiteX34-11291" fmla="*/ 5272526 w 6128435"/>
              <a:gd name="connsiteY34-11292" fmla="*/ 1936940 h 6858000"/>
              <a:gd name="connsiteX35-11293" fmla="*/ 5252592 w 6128435"/>
              <a:gd name="connsiteY35-11294" fmla="*/ 2092210 h 6858000"/>
              <a:gd name="connsiteX36-11295" fmla="*/ 5264303 w 6128435"/>
              <a:gd name="connsiteY36-11296" fmla="*/ 2225157 h 6858000"/>
              <a:gd name="connsiteX37-11297" fmla="*/ 5254949 w 6128435"/>
              <a:gd name="connsiteY37-11298" fmla="*/ 2236160 h 6858000"/>
              <a:gd name="connsiteX38-11299" fmla="*/ 5250104 w 6128435"/>
              <a:gd name="connsiteY38-11300" fmla="*/ 2249166 h 6858000"/>
              <a:gd name="connsiteX39-11301" fmla="*/ 5251214 w 6128435"/>
              <a:gd name="connsiteY39-11302" fmla="*/ 2250944 h 6858000"/>
              <a:gd name="connsiteX40-11303" fmla="*/ 5250644 w 6128435"/>
              <a:gd name="connsiteY40-11304" fmla="*/ 2266619 h 6858000"/>
              <a:gd name="connsiteX41-11305" fmla="*/ 5247111 w 6128435"/>
              <a:gd name="connsiteY41-11306" fmla="*/ 2269679 h 6858000"/>
              <a:gd name="connsiteX42-11307" fmla="*/ 5245653 w 6128435"/>
              <a:gd name="connsiteY42-11308" fmla="*/ 2280317 h 6858000"/>
              <a:gd name="connsiteX43-11309" fmla="*/ 5239901 w 6128435"/>
              <a:gd name="connsiteY43-11310" fmla="*/ 2300961 h 6858000"/>
              <a:gd name="connsiteX44-11311" fmla="*/ 5293877 w 6128435"/>
              <a:gd name="connsiteY44-11312" fmla="*/ 2368649 h 6858000"/>
              <a:gd name="connsiteX45-11313" fmla="*/ 5311338 w 6128435"/>
              <a:gd name="connsiteY45-11314" fmla="*/ 2404034 h 6858000"/>
              <a:gd name="connsiteX46-11315" fmla="*/ 5338366 w 6128435"/>
              <a:gd name="connsiteY46-11316" fmla="*/ 2465052 h 6858000"/>
              <a:gd name="connsiteX47-11317" fmla="*/ 5337604 w 6128435"/>
              <a:gd name="connsiteY47-11318" fmla="*/ 2597632 h 6858000"/>
              <a:gd name="connsiteX48-11319" fmla="*/ 5407503 w 6128435"/>
              <a:gd name="connsiteY48-11320" fmla="*/ 2786290 h 6858000"/>
              <a:gd name="connsiteX49-11321" fmla="*/ 5407356 w 6128435"/>
              <a:gd name="connsiteY49-11322" fmla="*/ 2787545 h 6858000"/>
              <a:gd name="connsiteX50-11323" fmla="*/ 5411130 w 6128435"/>
              <a:gd name="connsiteY50-11324" fmla="*/ 2788640 h 6858000"/>
              <a:gd name="connsiteX51-11325" fmla="*/ 5416439 w 6128435"/>
              <a:gd name="connsiteY51-11326" fmla="*/ 2805666 h 6858000"/>
              <a:gd name="connsiteX52-11327" fmla="*/ 5416589 w 6128435"/>
              <a:gd name="connsiteY52-11328" fmla="*/ 2810822 h 6858000"/>
              <a:gd name="connsiteX53-11329" fmla="*/ 5418542 w 6128435"/>
              <a:gd name="connsiteY53-11330" fmla="*/ 2817745 h 6858000"/>
              <a:gd name="connsiteX54-11331" fmla="*/ 5418847 w 6128435"/>
              <a:gd name="connsiteY54-11332" fmla="*/ 2817825 h 6858000"/>
              <a:gd name="connsiteX55-11333" fmla="*/ 5423364 w 6128435"/>
              <a:gd name="connsiteY55-11334" fmla="*/ 2858292 h 6858000"/>
              <a:gd name="connsiteX56-11335" fmla="*/ 5479298 w 6128435"/>
              <a:gd name="connsiteY56-11336" fmla="*/ 2947791 h 6858000"/>
              <a:gd name="connsiteX57-11337" fmla="*/ 5481770 w 6128435"/>
              <a:gd name="connsiteY57-11338" fmla="*/ 2951352 h 6858000"/>
              <a:gd name="connsiteX58-11339" fmla="*/ 5481013 w 6128435"/>
              <a:gd name="connsiteY58-11340" fmla="*/ 2973461 h 6858000"/>
              <a:gd name="connsiteX59-11341" fmla="*/ 5482045 w 6128435"/>
              <a:gd name="connsiteY59-11342" fmla="*/ 2984371 h 6858000"/>
              <a:gd name="connsiteX60-11343" fmla="*/ 5479405 w 6128435"/>
              <a:gd name="connsiteY60-11344" fmla="*/ 2988507 h 6858000"/>
              <a:gd name="connsiteX61-11345" fmla="*/ 5482415 w 6128435"/>
              <a:gd name="connsiteY61-11346" fmla="*/ 3004079 h 6858000"/>
              <a:gd name="connsiteX62-11347" fmla="*/ 5483865 w 6128435"/>
              <a:gd name="connsiteY62-11348" fmla="*/ 3005467 h 6858000"/>
              <a:gd name="connsiteX63-11349" fmla="*/ 5482236 w 6128435"/>
              <a:gd name="connsiteY63-11350" fmla="*/ 3019791 h 6858000"/>
              <a:gd name="connsiteX64-11351" fmla="*/ 5475895 w 6128435"/>
              <a:gd name="connsiteY64-11352" fmla="*/ 3033578 h 6858000"/>
              <a:gd name="connsiteX65-11353" fmla="*/ 5477595 w 6128435"/>
              <a:gd name="connsiteY65-11354" fmla="*/ 3250534 h 6858000"/>
              <a:gd name="connsiteX66-11355" fmla="*/ 5532836 w 6128435"/>
              <a:gd name="connsiteY66-11356" fmla="*/ 3353840 h 6858000"/>
              <a:gd name="connsiteX67-11357" fmla="*/ 5561229 w 6128435"/>
              <a:gd name="connsiteY67-11358" fmla="*/ 3395784 h 6858000"/>
              <a:gd name="connsiteX68-11359" fmla="*/ 5589758 w 6128435"/>
              <a:gd name="connsiteY68-11360" fmla="*/ 3506453 h 6858000"/>
              <a:gd name="connsiteX69-11361" fmla="*/ 5596144 w 6128435"/>
              <a:gd name="connsiteY69-11362" fmla="*/ 3534624 h 6858000"/>
              <a:gd name="connsiteX70-11363" fmla="*/ 5597750 w 6128435"/>
              <a:gd name="connsiteY70-11364" fmla="*/ 3534129 h 6858000"/>
              <a:gd name="connsiteX71-11365" fmla="*/ 5599700 w 6128435"/>
              <a:gd name="connsiteY71-11366" fmla="*/ 3547221 h 6858000"/>
              <a:gd name="connsiteX72-11367" fmla="*/ 5615031 w 6128435"/>
              <a:gd name="connsiteY72-11368" fmla="*/ 3557482 h 6858000"/>
              <a:gd name="connsiteX73-11369" fmla="*/ 5618377 w 6128435"/>
              <a:gd name="connsiteY73-11370" fmla="*/ 3588431 h 6858000"/>
              <a:gd name="connsiteX74-11371" fmla="*/ 5612155 w 6128435"/>
              <a:gd name="connsiteY74-11372" fmla="*/ 3589869 h 6858000"/>
              <a:gd name="connsiteX75-11373" fmla="*/ 5620843 w 6128435"/>
              <a:gd name="connsiteY75-11374" fmla="*/ 3606745 h 6858000"/>
              <a:gd name="connsiteX76-11375" fmla="*/ 5655472 w 6128435"/>
              <a:gd name="connsiteY76-11376" fmla="*/ 3678877 h 6858000"/>
              <a:gd name="connsiteX77-11377" fmla="*/ 5680448 w 6128435"/>
              <a:gd name="connsiteY77-11378" fmla="*/ 3717760 h 6858000"/>
              <a:gd name="connsiteX78-11379" fmla="*/ 5683015 w 6128435"/>
              <a:gd name="connsiteY78-11380" fmla="*/ 3762025 h 6858000"/>
              <a:gd name="connsiteX79-11381" fmla="*/ 5696643 w 6128435"/>
              <a:gd name="connsiteY79-11382" fmla="*/ 3773888 h 6858000"/>
              <a:gd name="connsiteX80-11383" fmla="*/ 5699203 w 6128435"/>
              <a:gd name="connsiteY80-11384" fmla="*/ 3775823 h 6858000"/>
              <a:gd name="connsiteX81-11385" fmla="*/ 5704824 w 6128435"/>
              <a:gd name="connsiteY81-11386" fmla="*/ 3785966 h 6858000"/>
              <a:gd name="connsiteX82-11387" fmla="*/ 5712204 w 6128435"/>
              <a:gd name="connsiteY82-11388" fmla="*/ 3785830 h 6858000"/>
              <a:gd name="connsiteX83-11389" fmla="*/ 5724816 w 6128435"/>
              <a:gd name="connsiteY83-11390" fmla="*/ 3798949 h 6858000"/>
              <a:gd name="connsiteX84-11391" fmla="*/ 5733539 w 6128435"/>
              <a:gd name="connsiteY84-11392" fmla="*/ 3818457 h 6858000"/>
              <a:gd name="connsiteX85-11393" fmla="*/ 5768491 w 6128435"/>
              <a:gd name="connsiteY85-11394" fmla="*/ 3914399 h 6858000"/>
              <a:gd name="connsiteX86-11395" fmla="*/ 5793123 w 6128435"/>
              <a:gd name="connsiteY86-11396" fmla="*/ 3969952 h 6858000"/>
              <a:gd name="connsiteX87-11397" fmla="*/ 5808321 w 6128435"/>
              <a:gd name="connsiteY87-11398" fmla="*/ 3988153 h 6858000"/>
              <a:gd name="connsiteX88-11399" fmla="*/ 5825621 w 6128435"/>
              <a:gd name="connsiteY88-11400" fmla="*/ 4015525 h 6858000"/>
              <a:gd name="connsiteX89-11401" fmla="*/ 5860672 w 6128435"/>
              <a:gd name="connsiteY89-11402" fmla="*/ 4061579 h 6858000"/>
              <a:gd name="connsiteX90-11403" fmla="*/ 5872173 w 6128435"/>
              <a:gd name="connsiteY90-11404" fmla="*/ 4088497 h 6858000"/>
              <a:gd name="connsiteX91-11405" fmla="*/ 5883705 w 6128435"/>
              <a:gd name="connsiteY91-11406" fmla="*/ 4101899 h 6858000"/>
              <a:gd name="connsiteX92-11407" fmla="*/ 5885314 w 6128435"/>
              <a:gd name="connsiteY92-11408" fmla="*/ 4108387 h 6858000"/>
              <a:gd name="connsiteX93-11409" fmla="*/ 5894095 w 6128435"/>
              <a:gd name="connsiteY93-11410" fmla="*/ 4128857 h 6858000"/>
              <a:gd name="connsiteX94-11411" fmla="*/ 5898339 w 6128435"/>
              <a:gd name="connsiteY94-11412" fmla="*/ 4140800 h 6858000"/>
              <a:gd name="connsiteX95-11413" fmla="*/ 5899734 w 6128435"/>
              <a:gd name="connsiteY95-11414" fmla="*/ 4145632 h 6858000"/>
              <a:gd name="connsiteX96-11415" fmla="*/ 5897098 w 6128435"/>
              <a:gd name="connsiteY96-11416" fmla="*/ 4157819 h 6858000"/>
              <a:gd name="connsiteX97-11417" fmla="*/ 5903513 w 6128435"/>
              <a:gd name="connsiteY97-11418" fmla="*/ 4187661 h 6858000"/>
              <a:gd name="connsiteX98-11419" fmla="*/ 5917114 w 6128435"/>
              <a:gd name="connsiteY98-11420" fmla="*/ 4213096 h 6858000"/>
              <a:gd name="connsiteX99-11421" fmla="*/ 5921153 w 6128435"/>
              <a:gd name="connsiteY99-11422" fmla="*/ 4236222 h 6858000"/>
              <a:gd name="connsiteX100-11423" fmla="*/ 5924233 w 6128435"/>
              <a:gd name="connsiteY100-11424" fmla="*/ 4242060 h 6858000"/>
              <a:gd name="connsiteX101-11425" fmla="*/ 5928910 w 6128435"/>
              <a:gd name="connsiteY101-11426" fmla="*/ 4300973 h 6858000"/>
              <a:gd name="connsiteX102-11427" fmla="*/ 5939320 w 6128435"/>
              <a:gd name="connsiteY102-11428" fmla="*/ 4340435 h 6858000"/>
              <a:gd name="connsiteX103-11429" fmla="*/ 5946705 w 6128435"/>
              <a:gd name="connsiteY103-11430" fmla="*/ 4428051 h 6858000"/>
              <a:gd name="connsiteX104-11431" fmla="*/ 5949261 w 6128435"/>
              <a:gd name="connsiteY104-11432" fmla="*/ 4449185 h 6858000"/>
              <a:gd name="connsiteX105-11433" fmla="*/ 5957504 w 6128435"/>
              <a:gd name="connsiteY105-11434" fmla="*/ 4465911 h 6858000"/>
              <a:gd name="connsiteX106-11435" fmla="*/ 5964689 w 6128435"/>
              <a:gd name="connsiteY106-11436" fmla="*/ 4468532 h 6858000"/>
              <a:gd name="connsiteX107-11437" fmla="*/ 5967062 w 6128435"/>
              <a:gd name="connsiteY107-11438" fmla="*/ 4479923 h 6858000"/>
              <a:gd name="connsiteX108-11439" fmla="*/ 5968960 w 6128435"/>
              <a:gd name="connsiteY108-11440" fmla="*/ 4482655 h 6858000"/>
              <a:gd name="connsiteX109-11441" fmla="*/ 5978567 w 6128435"/>
              <a:gd name="connsiteY109-11442" fmla="*/ 4498605 h 6858000"/>
              <a:gd name="connsiteX110-11443" fmla="*/ 5980106 w 6128435"/>
              <a:gd name="connsiteY110-11444" fmla="*/ 4585087 h 6858000"/>
              <a:gd name="connsiteX111-11445" fmla="*/ 5998138 w 6128435"/>
              <a:gd name="connsiteY111-11446" fmla="*/ 4697518 h 6858000"/>
              <a:gd name="connsiteX112-11447" fmla="*/ 6013516 w 6128435"/>
              <a:gd name="connsiteY112-11448" fmla="*/ 4786619 h 6858000"/>
              <a:gd name="connsiteX113-11449" fmla="*/ 6025404 w 6128435"/>
              <a:gd name="connsiteY113-11450" fmla="*/ 4858148 h 6858000"/>
              <a:gd name="connsiteX114-11451" fmla="*/ 6007749 w 6128435"/>
              <a:gd name="connsiteY114-11452" fmla="*/ 4964715 h 6858000"/>
              <a:gd name="connsiteX115-11453" fmla="*/ 6005269 w 6128435"/>
              <a:gd name="connsiteY115-11454" fmla="*/ 5150567 h 6858000"/>
              <a:gd name="connsiteX116-11455" fmla="*/ 6001127 w 6128435"/>
              <a:gd name="connsiteY116-11456" fmla="*/ 5164609 h 6858000"/>
              <a:gd name="connsiteX117-11457" fmla="*/ 5996647 w 6128435"/>
              <a:gd name="connsiteY117-11458" fmla="*/ 5185640 h 6858000"/>
              <a:gd name="connsiteX118-11459" fmla="*/ 5998514 w 6128435"/>
              <a:gd name="connsiteY118-11460" fmla="*/ 5189673 h 6858000"/>
              <a:gd name="connsiteX119-11461" fmla="*/ 5995970 w 6128435"/>
              <a:gd name="connsiteY119-11462" fmla="*/ 5221547 h 6858000"/>
              <a:gd name="connsiteX120-11463" fmla="*/ 5997218 w 6128435"/>
              <a:gd name="connsiteY120-11464" fmla="*/ 5222031 h 6858000"/>
              <a:gd name="connsiteX121-11465" fmla="*/ 6002116 w 6128435"/>
              <a:gd name="connsiteY121-11466" fmla="*/ 5231223 h 6858000"/>
              <a:gd name="connsiteX122-11467" fmla="*/ 6008541 w 6128435"/>
              <a:gd name="connsiteY122-11468" fmla="*/ 5248680 h 6858000"/>
              <a:gd name="connsiteX123-11469" fmla="*/ 6039260 w 6128435"/>
              <a:gd name="connsiteY123-11470" fmla="*/ 5289518 h 6858000"/>
              <a:gd name="connsiteX124-11471" fmla="*/ 6036748 w 6128435"/>
              <a:gd name="connsiteY124-11472" fmla="*/ 5322752 h 6858000"/>
              <a:gd name="connsiteX125-11473" fmla="*/ 6036943 w 6128435"/>
              <a:gd name="connsiteY125-11474" fmla="*/ 5329480 h 6858000"/>
              <a:gd name="connsiteX126-11475" fmla="*/ 6037236 w 6128435"/>
              <a:gd name="connsiteY126-11476" fmla="*/ 5329634 h 6858000"/>
              <a:gd name="connsiteX127-11477" fmla="*/ 6038019 w 6128435"/>
              <a:gd name="connsiteY127-11478" fmla="*/ 5336764 h 6858000"/>
              <a:gd name="connsiteX128-11479" fmla="*/ 6037298 w 6128435"/>
              <a:gd name="connsiteY128-11480" fmla="*/ 5341753 h 6858000"/>
              <a:gd name="connsiteX129-11481" fmla="*/ 6037677 w 6128435"/>
              <a:gd name="connsiteY129-11482" fmla="*/ 5354807 h 6858000"/>
              <a:gd name="connsiteX130-11483" fmla="*/ 6039728 w 6128435"/>
              <a:gd name="connsiteY130-11484" fmla="*/ 5359416 h 6858000"/>
              <a:gd name="connsiteX131-11485" fmla="*/ 6043311 w 6128435"/>
              <a:gd name="connsiteY131-11486" fmla="*/ 5361407 h 6858000"/>
              <a:gd name="connsiteX132-11487" fmla="*/ 6042954 w 6128435"/>
              <a:gd name="connsiteY132-11488" fmla="*/ 5362576 h 6858000"/>
              <a:gd name="connsiteX133-11489" fmla="*/ 6053435 w 6128435"/>
              <a:gd name="connsiteY133-11490" fmla="*/ 5387547 h 6858000"/>
              <a:gd name="connsiteX134-11491" fmla="*/ 6065933 w 6128435"/>
              <a:gd name="connsiteY134-11492" fmla="*/ 5443002 h 6858000"/>
              <a:gd name="connsiteX135-11493" fmla="*/ 6068640 w 6128435"/>
              <a:gd name="connsiteY135-11494" fmla="*/ 5474503 h 6858000"/>
              <a:gd name="connsiteX136-11495" fmla="*/ 6080922 w 6128435"/>
              <a:gd name="connsiteY136-11496" fmla="*/ 5561070 h 6858000"/>
              <a:gd name="connsiteX137-11497" fmla="*/ 6096949 w 6128435"/>
              <a:gd name="connsiteY137-11498" fmla="*/ 5648179 h 6858000"/>
              <a:gd name="connsiteX138-11499" fmla="*/ 6125703 w 6128435"/>
              <a:gd name="connsiteY138-11500" fmla="*/ 5692894 h 6858000"/>
              <a:gd name="connsiteX139-11501" fmla="*/ 6126670 w 6128435"/>
              <a:gd name="connsiteY139-11502" fmla="*/ 5697882 h 6858000"/>
              <a:gd name="connsiteX140-11503" fmla="*/ 6124061 w 6128435"/>
              <a:gd name="connsiteY140-11504" fmla="*/ 5710294 h 6858000"/>
              <a:gd name="connsiteX141-11505" fmla="*/ 6122213 w 6128435"/>
              <a:gd name="connsiteY141-11506" fmla="*/ 5714762 h 6858000"/>
              <a:gd name="connsiteX142-11507" fmla="*/ 6121353 w 6128435"/>
              <a:gd name="connsiteY142-11508" fmla="*/ 5721725 h 6858000"/>
              <a:gd name="connsiteX143-11509" fmla="*/ 6121607 w 6128435"/>
              <a:gd name="connsiteY143-11510" fmla="*/ 5721959 h 6858000"/>
              <a:gd name="connsiteX144-11511" fmla="*/ 6120262 w 6128435"/>
              <a:gd name="connsiteY144-11512" fmla="*/ 5728358 h 6858000"/>
              <a:gd name="connsiteX145-11513" fmla="*/ 6110194 w 6128435"/>
              <a:gd name="connsiteY145-11514" fmla="*/ 5758853 h 6858000"/>
              <a:gd name="connsiteX146-11515" fmla="*/ 6127519 w 6128435"/>
              <a:gd name="connsiteY146-11516" fmla="*/ 5865775 h 6858000"/>
              <a:gd name="connsiteX147-11517" fmla="*/ 6128435 w 6128435"/>
              <a:gd name="connsiteY147-11518" fmla="*/ 5870164 h 6858000"/>
              <a:gd name="connsiteX148-11519" fmla="*/ 6119217 w 6128435"/>
              <a:gd name="connsiteY148-11520" fmla="*/ 5888542 h 6858000"/>
              <a:gd name="connsiteX149-11521" fmla="*/ 6115966 w 6128435"/>
              <a:gd name="connsiteY149-11522" fmla="*/ 5898387 h 6858000"/>
              <a:gd name="connsiteX150-11523" fmla="*/ 6111924 w 6128435"/>
              <a:gd name="connsiteY150-11524" fmla="*/ 5900444 h 6858000"/>
              <a:gd name="connsiteX151-11525" fmla="*/ 6108716 w 6128435"/>
              <a:gd name="connsiteY151-11526" fmla="*/ 5915345 h 6858000"/>
              <a:gd name="connsiteX152-11527" fmla="*/ 6109524 w 6128435"/>
              <a:gd name="connsiteY152-11528" fmla="*/ 5917328 h 6858000"/>
              <a:gd name="connsiteX153-11529" fmla="*/ 6102493 w 6128435"/>
              <a:gd name="connsiteY153-11530" fmla="*/ 5928602 h 6858000"/>
              <a:gd name="connsiteX154-11531" fmla="*/ 6056863 w 6128435"/>
              <a:gd name="connsiteY154-11532" fmla="*/ 6000643 h 6858000"/>
              <a:gd name="connsiteX155-11533" fmla="*/ 6045436 w 6128435"/>
              <a:gd name="connsiteY155-11534" fmla="*/ 6124480 h 6858000"/>
              <a:gd name="connsiteX156-11535" fmla="*/ 6030489 w 6128435"/>
              <a:gd name="connsiteY156-11536" fmla="*/ 6317666 h 6858000"/>
              <a:gd name="connsiteX157-11537" fmla="*/ 6007492 w 6128435"/>
              <a:gd name="connsiteY157-11538" fmla="*/ 6440818 h 6858000"/>
              <a:gd name="connsiteX158-11539" fmla="*/ 6009467 w 6128435"/>
              <a:gd name="connsiteY158-11540" fmla="*/ 6487076 h 6858000"/>
              <a:gd name="connsiteX159-11541" fmla="*/ 5995064 w 6128435"/>
              <a:gd name="connsiteY159-11542" fmla="*/ 6540791 h 6858000"/>
              <a:gd name="connsiteX160-11543" fmla="*/ 5996309 w 6128435"/>
              <a:gd name="connsiteY160-11544" fmla="*/ 6543961 h 6858000"/>
              <a:gd name="connsiteX161-11545" fmla="*/ 5996048 w 6128435"/>
              <a:gd name="connsiteY161-11546" fmla="*/ 6555444 h 6858000"/>
              <a:gd name="connsiteX162-11547" fmla="*/ 6002524 w 6128435"/>
              <a:gd name="connsiteY162-11548" fmla="*/ 6560188 h 6858000"/>
              <a:gd name="connsiteX163-11549" fmla="*/ 6006823 w 6128435"/>
              <a:gd name="connsiteY163-11550" fmla="*/ 6578546 h 6858000"/>
              <a:gd name="connsiteX164-11551" fmla="*/ 6004510 w 6128435"/>
              <a:gd name="connsiteY164-11552" fmla="*/ 6599256 h 6858000"/>
              <a:gd name="connsiteX165-11553" fmla="*/ 5986207 w 6128435"/>
              <a:gd name="connsiteY165-11554" fmla="*/ 6695855 h 6858000"/>
              <a:gd name="connsiteX166-11555" fmla="*/ 5979428 w 6128435"/>
              <a:gd name="connsiteY166-11556" fmla="*/ 6754678 h 6858000"/>
              <a:gd name="connsiteX167-11557" fmla="*/ 5983398 w 6128435"/>
              <a:gd name="connsiteY167-11558" fmla="*/ 6778641 h 6858000"/>
              <a:gd name="connsiteX168-11559" fmla="*/ 5984543 w 6128435"/>
              <a:gd name="connsiteY168-11560" fmla="*/ 6811016 h 6858000"/>
              <a:gd name="connsiteX169-11561" fmla="*/ 5981802 w 6128435"/>
              <a:gd name="connsiteY169-11562" fmla="*/ 6838578 h 6858000"/>
              <a:gd name="connsiteX170-11563" fmla="*/ 5979671 w 6128435"/>
              <a:gd name="connsiteY170-11564" fmla="*/ 6858000 h 6858000"/>
              <a:gd name="connsiteX171-11565" fmla="*/ 0 w 6128435"/>
              <a:gd name="connsiteY171-11566" fmla="*/ 6858000 h 6858000"/>
              <a:gd name="connsiteX172-11567" fmla="*/ 0 w 6128435"/>
              <a:gd name="connsiteY172-11568" fmla="*/ 0 h 6858000"/>
              <a:gd name="connsiteX0-11569" fmla="*/ 0 w 6128435"/>
              <a:gd name="connsiteY0-11570" fmla="*/ 0 h 6858000"/>
              <a:gd name="connsiteX1-11571" fmla="*/ 4965888 w 6128435"/>
              <a:gd name="connsiteY1-11572" fmla="*/ 0 h 6858000"/>
              <a:gd name="connsiteX2-11573" fmla="*/ 4967767 w 6128435"/>
              <a:gd name="connsiteY2-11574" fmla="*/ 7930 h 6858000"/>
              <a:gd name="connsiteX3-11575" fmla="*/ 4979444 w 6128435"/>
              <a:gd name="connsiteY3-11576" fmla="*/ 43921 h 6858000"/>
              <a:gd name="connsiteX4-11577" fmla="*/ 5021173 w 6128435"/>
              <a:gd name="connsiteY4-11578" fmla="*/ 123738 h 6858000"/>
              <a:gd name="connsiteX5-11579" fmla="*/ 5075458 w 6128435"/>
              <a:gd name="connsiteY5-11580" fmla="*/ 264355 h 6858000"/>
              <a:gd name="connsiteX6-11581" fmla="*/ 5081175 w 6128435"/>
              <a:gd name="connsiteY6-11582" fmla="*/ 277448 h 6858000"/>
              <a:gd name="connsiteX7-11583" fmla="*/ 5097011 w 6128435"/>
              <a:gd name="connsiteY7-11584" fmla="*/ 355616 h 6858000"/>
              <a:gd name="connsiteX8-11585" fmla="*/ 5130982 w 6128435"/>
              <a:gd name="connsiteY8-11586" fmla="*/ 412030 h 6858000"/>
              <a:gd name="connsiteX9-11587" fmla="*/ 5153000 w 6128435"/>
              <a:gd name="connsiteY9-11588" fmla="*/ 507134 h 6858000"/>
              <a:gd name="connsiteX10-11589" fmla="*/ 5171282 w 6128435"/>
              <a:gd name="connsiteY10-11590" fmla="*/ 602071 h 6858000"/>
              <a:gd name="connsiteX11-11591" fmla="*/ 5176196 w 6128435"/>
              <a:gd name="connsiteY11-11592" fmla="*/ 636822 h 6858000"/>
              <a:gd name="connsiteX12-11593" fmla="*/ 5201957 w 6128435"/>
              <a:gd name="connsiteY12-11594" fmla="*/ 736835 h 6858000"/>
              <a:gd name="connsiteX13-11595" fmla="*/ 5185452 w 6128435"/>
              <a:gd name="connsiteY13-11596" fmla="*/ 745392 h 6858000"/>
              <a:gd name="connsiteX14-11597" fmla="*/ 5189051 w 6128435"/>
              <a:gd name="connsiteY14-11598" fmla="*/ 782518 h 6858000"/>
              <a:gd name="connsiteX15-11599" fmla="*/ 5210428 w 6128435"/>
              <a:gd name="connsiteY15-11600" fmla="*/ 815772 h 6858000"/>
              <a:gd name="connsiteX16-11601" fmla="*/ 5221088 w 6128435"/>
              <a:gd name="connsiteY16-11602" fmla="*/ 860193 h 6858000"/>
              <a:gd name="connsiteX17-11603" fmla="*/ 5227653 w 6128435"/>
              <a:gd name="connsiteY17-11604" fmla="*/ 886709 h 6858000"/>
              <a:gd name="connsiteX18-11605" fmla="*/ 5230806 w 6128435"/>
              <a:gd name="connsiteY18-11606" fmla="*/ 961354 h 6858000"/>
              <a:gd name="connsiteX19-11607" fmla="*/ 5201018 w 6128435"/>
              <a:gd name="connsiteY19-11608" fmla="*/ 1095027 h 6858000"/>
              <a:gd name="connsiteX20-11609" fmla="*/ 5202153 w 6128435"/>
              <a:gd name="connsiteY20-11610" fmla="*/ 1133224 h 6858000"/>
              <a:gd name="connsiteX21-11611" fmla="*/ 5207370 w 6128435"/>
              <a:gd name="connsiteY21-11612" fmla="*/ 1138097 h 6858000"/>
              <a:gd name="connsiteX22-11613" fmla="*/ 5189234 w 6128435"/>
              <a:gd name="connsiteY22-11614" fmla="*/ 1193495 h 6858000"/>
              <a:gd name="connsiteX23-11615" fmla="*/ 5202769 w 6128435"/>
              <a:gd name="connsiteY23-11616" fmla="*/ 1269450 h 6858000"/>
              <a:gd name="connsiteX24-11617" fmla="*/ 5225968 w 6128435"/>
              <a:gd name="connsiteY24-11618" fmla="*/ 1357994 h 6858000"/>
              <a:gd name="connsiteX25-11619" fmla="*/ 5233819 w 6128435"/>
              <a:gd name="connsiteY25-11620" fmla="*/ 1380922 h 6858000"/>
              <a:gd name="connsiteX26-11621" fmla="*/ 5237226 w 6128435"/>
              <a:gd name="connsiteY26-11622" fmla="*/ 1441327 h 6858000"/>
              <a:gd name="connsiteX27-11623" fmla="*/ 5244434 w 6128435"/>
              <a:gd name="connsiteY27-11624" fmla="*/ 1580810 h 6858000"/>
              <a:gd name="connsiteX28-11625" fmla="*/ 5251453 w 6128435"/>
              <a:gd name="connsiteY28-11626" fmla="*/ 1583934 h 6858000"/>
              <a:gd name="connsiteX29-11627" fmla="*/ 5253136 w 6128435"/>
              <a:gd name="connsiteY29-11628" fmla="*/ 1595457 h 6858000"/>
              <a:gd name="connsiteX30-11629" fmla="*/ 5254863 w 6128435"/>
              <a:gd name="connsiteY30-11630" fmla="*/ 1598311 h 6858000"/>
              <a:gd name="connsiteX31-11631" fmla="*/ 5263491 w 6128435"/>
              <a:gd name="connsiteY31-11632" fmla="*/ 1642938 h 6858000"/>
              <a:gd name="connsiteX32-11633" fmla="*/ 5261314 w 6128435"/>
              <a:gd name="connsiteY32-11634" fmla="*/ 1689177 h 6858000"/>
              <a:gd name="connsiteX33-11635" fmla="*/ 5259788 w 6128435"/>
              <a:gd name="connsiteY33-11636" fmla="*/ 1768516 h 6858000"/>
              <a:gd name="connsiteX34-11637" fmla="*/ 5272526 w 6128435"/>
              <a:gd name="connsiteY34-11638" fmla="*/ 1936940 h 6858000"/>
              <a:gd name="connsiteX35-11639" fmla="*/ 5252592 w 6128435"/>
              <a:gd name="connsiteY35-11640" fmla="*/ 2092210 h 6858000"/>
              <a:gd name="connsiteX36-11641" fmla="*/ 5264303 w 6128435"/>
              <a:gd name="connsiteY36-11642" fmla="*/ 2225157 h 6858000"/>
              <a:gd name="connsiteX37-11643" fmla="*/ 5254949 w 6128435"/>
              <a:gd name="connsiteY37-11644" fmla="*/ 2236160 h 6858000"/>
              <a:gd name="connsiteX38-11645" fmla="*/ 5250104 w 6128435"/>
              <a:gd name="connsiteY38-11646" fmla="*/ 2249166 h 6858000"/>
              <a:gd name="connsiteX39-11647" fmla="*/ 5251214 w 6128435"/>
              <a:gd name="connsiteY39-11648" fmla="*/ 2250944 h 6858000"/>
              <a:gd name="connsiteX40-11649" fmla="*/ 5250644 w 6128435"/>
              <a:gd name="connsiteY40-11650" fmla="*/ 2266619 h 6858000"/>
              <a:gd name="connsiteX41-11651" fmla="*/ 5247111 w 6128435"/>
              <a:gd name="connsiteY41-11652" fmla="*/ 2269679 h 6858000"/>
              <a:gd name="connsiteX42-11653" fmla="*/ 5245653 w 6128435"/>
              <a:gd name="connsiteY42-11654" fmla="*/ 2280317 h 6858000"/>
              <a:gd name="connsiteX43-11655" fmla="*/ 5239901 w 6128435"/>
              <a:gd name="connsiteY43-11656" fmla="*/ 2300961 h 6858000"/>
              <a:gd name="connsiteX44-11657" fmla="*/ 5293877 w 6128435"/>
              <a:gd name="connsiteY44-11658" fmla="*/ 2368649 h 6858000"/>
              <a:gd name="connsiteX45-11659" fmla="*/ 5311338 w 6128435"/>
              <a:gd name="connsiteY45-11660" fmla="*/ 2404034 h 6858000"/>
              <a:gd name="connsiteX46-11661" fmla="*/ 5338366 w 6128435"/>
              <a:gd name="connsiteY46-11662" fmla="*/ 2465052 h 6858000"/>
              <a:gd name="connsiteX47-11663" fmla="*/ 5371263 w 6128435"/>
              <a:gd name="connsiteY47-11664" fmla="*/ 2586413 h 6858000"/>
              <a:gd name="connsiteX48-11665" fmla="*/ 5407503 w 6128435"/>
              <a:gd name="connsiteY48-11666" fmla="*/ 2786290 h 6858000"/>
              <a:gd name="connsiteX49-11667" fmla="*/ 5407356 w 6128435"/>
              <a:gd name="connsiteY49-11668" fmla="*/ 2787545 h 6858000"/>
              <a:gd name="connsiteX50-11669" fmla="*/ 5411130 w 6128435"/>
              <a:gd name="connsiteY50-11670" fmla="*/ 2788640 h 6858000"/>
              <a:gd name="connsiteX51-11671" fmla="*/ 5416439 w 6128435"/>
              <a:gd name="connsiteY51-11672" fmla="*/ 2805666 h 6858000"/>
              <a:gd name="connsiteX52-11673" fmla="*/ 5416589 w 6128435"/>
              <a:gd name="connsiteY52-11674" fmla="*/ 2810822 h 6858000"/>
              <a:gd name="connsiteX53-11675" fmla="*/ 5418542 w 6128435"/>
              <a:gd name="connsiteY53-11676" fmla="*/ 2817745 h 6858000"/>
              <a:gd name="connsiteX54-11677" fmla="*/ 5418847 w 6128435"/>
              <a:gd name="connsiteY54-11678" fmla="*/ 2817825 h 6858000"/>
              <a:gd name="connsiteX55-11679" fmla="*/ 5423364 w 6128435"/>
              <a:gd name="connsiteY55-11680" fmla="*/ 2858292 h 6858000"/>
              <a:gd name="connsiteX56-11681" fmla="*/ 5479298 w 6128435"/>
              <a:gd name="connsiteY56-11682" fmla="*/ 2947791 h 6858000"/>
              <a:gd name="connsiteX57-11683" fmla="*/ 5481770 w 6128435"/>
              <a:gd name="connsiteY57-11684" fmla="*/ 2951352 h 6858000"/>
              <a:gd name="connsiteX58-11685" fmla="*/ 5481013 w 6128435"/>
              <a:gd name="connsiteY58-11686" fmla="*/ 2973461 h 6858000"/>
              <a:gd name="connsiteX59-11687" fmla="*/ 5482045 w 6128435"/>
              <a:gd name="connsiteY59-11688" fmla="*/ 2984371 h 6858000"/>
              <a:gd name="connsiteX60-11689" fmla="*/ 5479405 w 6128435"/>
              <a:gd name="connsiteY60-11690" fmla="*/ 2988507 h 6858000"/>
              <a:gd name="connsiteX61-11691" fmla="*/ 5482415 w 6128435"/>
              <a:gd name="connsiteY61-11692" fmla="*/ 3004079 h 6858000"/>
              <a:gd name="connsiteX62-11693" fmla="*/ 5483865 w 6128435"/>
              <a:gd name="connsiteY62-11694" fmla="*/ 3005467 h 6858000"/>
              <a:gd name="connsiteX63-11695" fmla="*/ 5482236 w 6128435"/>
              <a:gd name="connsiteY63-11696" fmla="*/ 3019791 h 6858000"/>
              <a:gd name="connsiteX64-11697" fmla="*/ 5475895 w 6128435"/>
              <a:gd name="connsiteY64-11698" fmla="*/ 3033578 h 6858000"/>
              <a:gd name="connsiteX65-11699" fmla="*/ 5477595 w 6128435"/>
              <a:gd name="connsiteY65-11700" fmla="*/ 3250534 h 6858000"/>
              <a:gd name="connsiteX66-11701" fmla="*/ 5532836 w 6128435"/>
              <a:gd name="connsiteY66-11702" fmla="*/ 3353840 h 6858000"/>
              <a:gd name="connsiteX67-11703" fmla="*/ 5561229 w 6128435"/>
              <a:gd name="connsiteY67-11704" fmla="*/ 3395784 h 6858000"/>
              <a:gd name="connsiteX68-11705" fmla="*/ 5589758 w 6128435"/>
              <a:gd name="connsiteY68-11706" fmla="*/ 3506453 h 6858000"/>
              <a:gd name="connsiteX69-11707" fmla="*/ 5596144 w 6128435"/>
              <a:gd name="connsiteY69-11708" fmla="*/ 3534624 h 6858000"/>
              <a:gd name="connsiteX70-11709" fmla="*/ 5597750 w 6128435"/>
              <a:gd name="connsiteY70-11710" fmla="*/ 3534129 h 6858000"/>
              <a:gd name="connsiteX71-11711" fmla="*/ 5599700 w 6128435"/>
              <a:gd name="connsiteY71-11712" fmla="*/ 3547221 h 6858000"/>
              <a:gd name="connsiteX72-11713" fmla="*/ 5615031 w 6128435"/>
              <a:gd name="connsiteY72-11714" fmla="*/ 3557482 h 6858000"/>
              <a:gd name="connsiteX73-11715" fmla="*/ 5618377 w 6128435"/>
              <a:gd name="connsiteY73-11716" fmla="*/ 3588431 h 6858000"/>
              <a:gd name="connsiteX74-11717" fmla="*/ 5612155 w 6128435"/>
              <a:gd name="connsiteY74-11718" fmla="*/ 3589869 h 6858000"/>
              <a:gd name="connsiteX75-11719" fmla="*/ 5620843 w 6128435"/>
              <a:gd name="connsiteY75-11720" fmla="*/ 3606745 h 6858000"/>
              <a:gd name="connsiteX76-11721" fmla="*/ 5655472 w 6128435"/>
              <a:gd name="connsiteY76-11722" fmla="*/ 3678877 h 6858000"/>
              <a:gd name="connsiteX77-11723" fmla="*/ 5680448 w 6128435"/>
              <a:gd name="connsiteY77-11724" fmla="*/ 3717760 h 6858000"/>
              <a:gd name="connsiteX78-11725" fmla="*/ 5683015 w 6128435"/>
              <a:gd name="connsiteY78-11726" fmla="*/ 3762025 h 6858000"/>
              <a:gd name="connsiteX79-11727" fmla="*/ 5696643 w 6128435"/>
              <a:gd name="connsiteY79-11728" fmla="*/ 3773888 h 6858000"/>
              <a:gd name="connsiteX80-11729" fmla="*/ 5699203 w 6128435"/>
              <a:gd name="connsiteY80-11730" fmla="*/ 3775823 h 6858000"/>
              <a:gd name="connsiteX81-11731" fmla="*/ 5704824 w 6128435"/>
              <a:gd name="connsiteY81-11732" fmla="*/ 3785966 h 6858000"/>
              <a:gd name="connsiteX82-11733" fmla="*/ 5712204 w 6128435"/>
              <a:gd name="connsiteY82-11734" fmla="*/ 3785830 h 6858000"/>
              <a:gd name="connsiteX83-11735" fmla="*/ 5724816 w 6128435"/>
              <a:gd name="connsiteY83-11736" fmla="*/ 3798949 h 6858000"/>
              <a:gd name="connsiteX84-11737" fmla="*/ 5733539 w 6128435"/>
              <a:gd name="connsiteY84-11738" fmla="*/ 3818457 h 6858000"/>
              <a:gd name="connsiteX85-11739" fmla="*/ 5768491 w 6128435"/>
              <a:gd name="connsiteY85-11740" fmla="*/ 3914399 h 6858000"/>
              <a:gd name="connsiteX86-11741" fmla="*/ 5793123 w 6128435"/>
              <a:gd name="connsiteY86-11742" fmla="*/ 3969952 h 6858000"/>
              <a:gd name="connsiteX87-11743" fmla="*/ 5808321 w 6128435"/>
              <a:gd name="connsiteY87-11744" fmla="*/ 3988153 h 6858000"/>
              <a:gd name="connsiteX88-11745" fmla="*/ 5825621 w 6128435"/>
              <a:gd name="connsiteY88-11746" fmla="*/ 4015525 h 6858000"/>
              <a:gd name="connsiteX89-11747" fmla="*/ 5860672 w 6128435"/>
              <a:gd name="connsiteY89-11748" fmla="*/ 4061579 h 6858000"/>
              <a:gd name="connsiteX90-11749" fmla="*/ 5872173 w 6128435"/>
              <a:gd name="connsiteY90-11750" fmla="*/ 4088497 h 6858000"/>
              <a:gd name="connsiteX91-11751" fmla="*/ 5883705 w 6128435"/>
              <a:gd name="connsiteY91-11752" fmla="*/ 4101899 h 6858000"/>
              <a:gd name="connsiteX92-11753" fmla="*/ 5885314 w 6128435"/>
              <a:gd name="connsiteY92-11754" fmla="*/ 4108387 h 6858000"/>
              <a:gd name="connsiteX93-11755" fmla="*/ 5894095 w 6128435"/>
              <a:gd name="connsiteY93-11756" fmla="*/ 4128857 h 6858000"/>
              <a:gd name="connsiteX94-11757" fmla="*/ 5898339 w 6128435"/>
              <a:gd name="connsiteY94-11758" fmla="*/ 4140800 h 6858000"/>
              <a:gd name="connsiteX95-11759" fmla="*/ 5899734 w 6128435"/>
              <a:gd name="connsiteY95-11760" fmla="*/ 4145632 h 6858000"/>
              <a:gd name="connsiteX96-11761" fmla="*/ 5897098 w 6128435"/>
              <a:gd name="connsiteY96-11762" fmla="*/ 4157819 h 6858000"/>
              <a:gd name="connsiteX97-11763" fmla="*/ 5903513 w 6128435"/>
              <a:gd name="connsiteY97-11764" fmla="*/ 4187661 h 6858000"/>
              <a:gd name="connsiteX98-11765" fmla="*/ 5917114 w 6128435"/>
              <a:gd name="connsiteY98-11766" fmla="*/ 4213096 h 6858000"/>
              <a:gd name="connsiteX99-11767" fmla="*/ 5921153 w 6128435"/>
              <a:gd name="connsiteY99-11768" fmla="*/ 4236222 h 6858000"/>
              <a:gd name="connsiteX100-11769" fmla="*/ 5924233 w 6128435"/>
              <a:gd name="connsiteY100-11770" fmla="*/ 4242060 h 6858000"/>
              <a:gd name="connsiteX101-11771" fmla="*/ 5928910 w 6128435"/>
              <a:gd name="connsiteY101-11772" fmla="*/ 4300973 h 6858000"/>
              <a:gd name="connsiteX102-11773" fmla="*/ 5939320 w 6128435"/>
              <a:gd name="connsiteY102-11774" fmla="*/ 4340435 h 6858000"/>
              <a:gd name="connsiteX103-11775" fmla="*/ 5946705 w 6128435"/>
              <a:gd name="connsiteY103-11776" fmla="*/ 4428051 h 6858000"/>
              <a:gd name="connsiteX104-11777" fmla="*/ 5949261 w 6128435"/>
              <a:gd name="connsiteY104-11778" fmla="*/ 4449185 h 6858000"/>
              <a:gd name="connsiteX105-11779" fmla="*/ 5957504 w 6128435"/>
              <a:gd name="connsiteY105-11780" fmla="*/ 4465911 h 6858000"/>
              <a:gd name="connsiteX106-11781" fmla="*/ 5964689 w 6128435"/>
              <a:gd name="connsiteY106-11782" fmla="*/ 4468532 h 6858000"/>
              <a:gd name="connsiteX107-11783" fmla="*/ 5967062 w 6128435"/>
              <a:gd name="connsiteY107-11784" fmla="*/ 4479923 h 6858000"/>
              <a:gd name="connsiteX108-11785" fmla="*/ 5968960 w 6128435"/>
              <a:gd name="connsiteY108-11786" fmla="*/ 4482655 h 6858000"/>
              <a:gd name="connsiteX109-11787" fmla="*/ 5978567 w 6128435"/>
              <a:gd name="connsiteY109-11788" fmla="*/ 4498605 h 6858000"/>
              <a:gd name="connsiteX110-11789" fmla="*/ 5980106 w 6128435"/>
              <a:gd name="connsiteY110-11790" fmla="*/ 4585087 h 6858000"/>
              <a:gd name="connsiteX111-11791" fmla="*/ 5998138 w 6128435"/>
              <a:gd name="connsiteY111-11792" fmla="*/ 4697518 h 6858000"/>
              <a:gd name="connsiteX112-11793" fmla="*/ 6013516 w 6128435"/>
              <a:gd name="connsiteY112-11794" fmla="*/ 4786619 h 6858000"/>
              <a:gd name="connsiteX113-11795" fmla="*/ 6025404 w 6128435"/>
              <a:gd name="connsiteY113-11796" fmla="*/ 4858148 h 6858000"/>
              <a:gd name="connsiteX114-11797" fmla="*/ 6007749 w 6128435"/>
              <a:gd name="connsiteY114-11798" fmla="*/ 4964715 h 6858000"/>
              <a:gd name="connsiteX115-11799" fmla="*/ 6005269 w 6128435"/>
              <a:gd name="connsiteY115-11800" fmla="*/ 5150567 h 6858000"/>
              <a:gd name="connsiteX116-11801" fmla="*/ 6001127 w 6128435"/>
              <a:gd name="connsiteY116-11802" fmla="*/ 5164609 h 6858000"/>
              <a:gd name="connsiteX117-11803" fmla="*/ 5996647 w 6128435"/>
              <a:gd name="connsiteY117-11804" fmla="*/ 5185640 h 6858000"/>
              <a:gd name="connsiteX118-11805" fmla="*/ 5998514 w 6128435"/>
              <a:gd name="connsiteY118-11806" fmla="*/ 5189673 h 6858000"/>
              <a:gd name="connsiteX119-11807" fmla="*/ 5995970 w 6128435"/>
              <a:gd name="connsiteY119-11808" fmla="*/ 5221547 h 6858000"/>
              <a:gd name="connsiteX120-11809" fmla="*/ 5997218 w 6128435"/>
              <a:gd name="connsiteY120-11810" fmla="*/ 5222031 h 6858000"/>
              <a:gd name="connsiteX121-11811" fmla="*/ 6002116 w 6128435"/>
              <a:gd name="connsiteY121-11812" fmla="*/ 5231223 h 6858000"/>
              <a:gd name="connsiteX122-11813" fmla="*/ 6008541 w 6128435"/>
              <a:gd name="connsiteY122-11814" fmla="*/ 5248680 h 6858000"/>
              <a:gd name="connsiteX123-11815" fmla="*/ 6039260 w 6128435"/>
              <a:gd name="connsiteY123-11816" fmla="*/ 5289518 h 6858000"/>
              <a:gd name="connsiteX124-11817" fmla="*/ 6036748 w 6128435"/>
              <a:gd name="connsiteY124-11818" fmla="*/ 5322752 h 6858000"/>
              <a:gd name="connsiteX125-11819" fmla="*/ 6036943 w 6128435"/>
              <a:gd name="connsiteY125-11820" fmla="*/ 5329480 h 6858000"/>
              <a:gd name="connsiteX126-11821" fmla="*/ 6037236 w 6128435"/>
              <a:gd name="connsiteY126-11822" fmla="*/ 5329634 h 6858000"/>
              <a:gd name="connsiteX127-11823" fmla="*/ 6038019 w 6128435"/>
              <a:gd name="connsiteY127-11824" fmla="*/ 5336764 h 6858000"/>
              <a:gd name="connsiteX128-11825" fmla="*/ 6037298 w 6128435"/>
              <a:gd name="connsiteY128-11826" fmla="*/ 5341753 h 6858000"/>
              <a:gd name="connsiteX129-11827" fmla="*/ 6037677 w 6128435"/>
              <a:gd name="connsiteY129-11828" fmla="*/ 5354807 h 6858000"/>
              <a:gd name="connsiteX130-11829" fmla="*/ 6039728 w 6128435"/>
              <a:gd name="connsiteY130-11830" fmla="*/ 5359416 h 6858000"/>
              <a:gd name="connsiteX131-11831" fmla="*/ 6043311 w 6128435"/>
              <a:gd name="connsiteY131-11832" fmla="*/ 5361407 h 6858000"/>
              <a:gd name="connsiteX132-11833" fmla="*/ 6042954 w 6128435"/>
              <a:gd name="connsiteY132-11834" fmla="*/ 5362576 h 6858000"/>
              <a:gd name="connsiteX133-11835" fmla="*/ 6053435 w 6128435"/>
              <a:gd name="connsiteY133-11836" fmla="*/ 5387547 h 6858000"/>
              <a:gd name="connsiteX134-11837" fmla="*/ 6065933 w 6128435"/>
              <a:gd name="connsiteY134-11838" fmla="*/ 5443002 h 6858000"/>
              <a:gd name="connsiteX135-11839" fmla="*/ 6068640 w 6128435"/>
              <a:gd name="connsiteY135-11840" fmla="*/ 5474503 h 6858000"/>
              <a:gd name="connsiteX136-11841" fmla="*/ 6080922 w 6128435"/>
              <a:gd name="connsiteY136-11842" fmla="*/ 5561070 h 6858000"/>
              <a:gd name="connsiteX137-11843" fmla="*/ 6096949 w 6128435"/>
              <a:gd name="connsiteY137-11844" fmla="*/ 5648179 h 6858000"/>
              <a:gd name="connsiteX138-11845" fmla="*/ 6125703 w 6128435"/>
              <a:gd name="connsiteY138-11846" fmla="*/ 5692894 h 6858000"/>
              <a:gd name="connsiteX139-11847" fmla="*/ 6126670 w 6128435"/>
              <a:gd name="connsiteY139-11848" fmla="*/ 5697882 h 6858000"/>
              <a:gd name="connsiteX140-11849" fmla="*/ 6124061 w 6128435"/>
              <a:gd name="connsiteY140-11850" fmla="*/ 5710294 h 6858000"/>
              <a:gd name="connsiteX141-11851" fmla="*/ 6122213 w 6128435"/>
              <a:gd name="connsiteY141-11852" fmla="*/ 5714762 h 6858000"/>
              <a:gd name="connsiteX142-11853" fmla="*/ 6121353 w 6128435"/>
              <a:gd name="connsiteY142-11854" fmla="*/ 5721725 h 6858000"/>
              <a:gd name="connsiteX143-11855" fmla="*/ 6121607 w 6128435"/>
              <a:gd name="connsiteY143-11856" fmla="*/ 5721959 h 6858000"/>
              <a:gd name="connsiteX144-11857" fmla="*/ 6120262 w 6128435"/>
              <a:gd name="connsiteY144-11858" fmla="*/ 5728358 h 6858000"/>
              <a:gd name="connsiteX145-11859" fmla="*/ 6110194 w 6128435"/>
              <a:gd name="connsiteY145-11860" fmla="*/ 5758853 h 6858000"/>
              <a:gd name="connsiteX146-11861" fmla="*/ 6127519 w 6128435"/>
              <a:gd name="connsiteY146-11862" fmla="*/ 5865775 h 6858000"/>
              <a:gd name="connsiteX147-11863" fmla="*/ 6128435 w 6128435"/>
              <a:gd name="connsiteY147-11864" fmla="*/ 5870164 h 6858000"/>
              <a:gd name="connsiteX148-11865" fmla="*/ 6119217 w 6128435"/>
              <a:gd name="connsiteY148-11866" fmla="*/ 5888542 h 6858000"/>
              <a:gd name="connsiteX149-11867" fmla="*/ 6115966 w 6128435"/>
              <a:gd name="connsiteY149-11868" fmla="*/ 5898387 h 6858000"/>
              <a:gd name="connsiteX150-11869" fmla="*/ 6111924 w 6128435"/>
              <a:gd name="connsiteY150-11870" fmla="*/ 5900444 h 6858000"/>
              <a:gd name="connsiteX151-11871" fmla="*/ 6108716 w 6128435"/>
              <a:gd name="connsiteY151-11872" fmla="*/ 5915345 h 6858000"/>
              <a:gd name="connsiteX152-11873" fmla="*/ 6109524 w 6128435"/>
              <a:gd name="connsiteY152-11874" fmla="*/ 5917328 h 6858000"/>
              <a:gd name="connsiteX153-11875" fmla="*/ 6102493 w 6128435"/>
              <a:gd name="connsiteY153-11876" fmla="*/ 5928602 h 6858000"/>
              <a:gd name="connsiteX154-11877" fmla="*/ 6056863 w 6128435"/>
              <a:gd name="connsiteY154-11878" fmla="*/ 6000643 h 6858000"/>
              <a:gd name="connsiteX155-11879" fmla="*/ 6045436 w 6128435"/>
              <a:gd name="connsiteY155-11880" fmla="*/ 6124480 h 6858000"/>
              <a:gd name="connsiteX156-11881" fmla="*/ 6030489 w 6128435"/>
              <a:gd name="connsiteY156-11882" fmla="*/ 6317666 h 6858000"/>
              <a:gd name="connsiteX157-11883" fmla="*/ 6007492 w 6128435"/>
              <a:gd name="connsiteY157-11884" fmla="*/ 6440818 h 6858000"/>
              <a:gd name="connsiteX158-11885" fmla="*/ 6009467 w 6128435"/>
              <a:gd name="connsiteY158-11886" fmla="*/ 6487076 h 6858000"/>
              <a:gd name="connsiteX159-11887" fmla="*/ 5995064 w 6128435"/>
              <a:gd name="connsiteY159-11888" fmla="*/ 6540791 h 6858000"/>
              <a:gd name="connsiteX160-11889" fmla="*/ 5996309 w 6128435"/>
              <a:gd name="connsiteY160-11890" fmla="*/ 6543961 h 6858000"/>
              <a:gd name="connsiteX161-11891" fmla="*/ 5996048 w 6128435"/>
              <a:gd name="connsiteY161-11892" fmla="*/ 6555444 h 6858000"/>
              <a:gd name="connsiteX162-11893" fmla="*/ 6002524 w 6128435"/>
              <a:gd name="connsiteY162-11894" fmla="*/ 6560188 h 6858000"/>
              <a:gd name="connsiteX163-11895" fmla="*/ 6006823 w 6128435"/>
              <a:gd name="connsiteY163-11896" fmla="*/ 6578546 h 6858000"/>
              <a:gd name="connsiteX164-11897" fmla="*/ 6004510 w 6128435"/>
              <a:gd name="connsiteY164-11898" fmla="*/ 6599256 h 6858000"/>
              <a:gd name="connsiteX165-11899" fmla="*/ 5986207 w 6128435"/>
              <a:gd name="connsiteY165-11900" fmla="*/ 6695855 h 6858000"/>
              <a:gd name="connsiteX166-11901" fmla="*/ 5979428 w 6128435"/>
              <a:gd name="connsiteY166-11902" fmla="*/ 6754678 h 6858000"/>
              <a:gd name="connsiteX167-11903" fmla="*/ 5983398 w 6128435"/>
              <a:gd name="connsiteY167-11904" fmla="*/ 6778641 h 6858000"/>
              <a:gd name="connsiteX168-11905" fmla="*/ 5984543 w 6128435"/>
              <a:gd name="connsiteY168-11906" fmla="*/ 6811016 h 6858000"/>
              <a:gd name="connsiteX169-11907" fmla="*/ 5981802 w 6128435"/>
              <a:gd name="connsiteY169-11908" fmla="*/ 6838578 h 6858000"/>
              <a:gd name="connsiteX170-11909" fmla="*/ 5979671 w 6128435"/>
              <a:gd name="connsiteY170-11910" fmla="*/ 6858000 h 6858000"/>
              <a:gd name="connsiteX171-11911" fmla="*/ 0 w 6128435"/>
              <a:gd name="connsiteY171-11912" fmla="*/ 6858000 h 6858000"/>
              <a:gd name="connsiteX172-11913" fmla="*/ 0 w 6128435"/>
              <a:gd name="connsiteY172-11914" fmla="*/ 0 h 6858000"/>
              <a:gd name="connsiteX0-11915" fmla="*/ 0 w 6128435"/>
              <a:gd name="connsiteY0-11916" fmla="*/ 0 h 6858000"/>
              <a:gd name="connsiteX1-11917" fmla="*/ 4965888 w 6128435"/>
              <a:gd name="connsiteY1-11918" fmla="*/ 0 h 6858000"/>
              <a:gd name="connsiteX2-11919" fmla="*/ 4967767 w 6128435"/>
              <a:gd name="connsiteY2-11920" fmla="*/ 7930 h 6858000"/>
              <a:gd name="connsiteX3-11921" fmla="*/ 4979444 w 6128435"/>
              <a:gd name="connsiteY3-11922" fmla="*/ 43921 h 6858000"/>
              <a:gd name="connsiteX4-11923" fmla="*/ 5021173 w 6128435"/>
              <a:gd name="connsiteY4-11924" fmla="*/ 123738 h 6858000"/>
              <a:gd name="connsiteX5-11925" fmla="*/ 5075458 w 6128435"/>
              <a:gd name="connsiteY5-11926" fmla="*/ 264355 h 6858000"/>
              <a:gd name="connsiteX6-11927" fmla="*/ 5081175 w 6128435"/>
              <a:gd name="connsiteY6-11928" fmla="*/ 277448 h 6858000"/>
              <a:gd name="connsiteX7-11929" fmla="*/ 5097011 w 6128435"/>
              <a:gd name="connsiteY7-11930" fmla="*/ 355616 h 6858000"/>
              <a:gd name="connsiteX8-11931" fmla="*/ 5130982 w 6128435"/>
              <a:gd name="connsiteY8-11932" fmla="*/ 412030 h 6858000"/>
              <a:gd name="connsiteX9-11933" fmla="*/ 5153000 w 6128435"/>
              <a:gd name="connsiteY9-11934" fmla="*/ 507134 h 6858000"/>
              <a:gd name="connsiteX10-11935" fmla="*/ 5171282 w 6128435"/>
              <a:gd name="connsiteY10-11936" fmla="*/ 602071 h 6858000"/>
              <a:gd name="connsiteX11-11937" fmla="*/ 5176196 w 6128435"/>
              <a:gd name="connsiteY11-11938" fmla="*/ 636822 h 6858000"/>
              <a:gd name="connsiteX12-11939" fmla="*/ 5201957 w 6128435"/>
              <a:gd name="connsiteY12-11940" fmla="*/ 736835 h 6858000"/>
              <a:gd name="connsiteX13-11941" fmla="*/ 5185452 w 6128435"/>
              <a:gd name="connsiteY13-11942" fmla="*/ 745392 h 6858000"/>
              <a:gd name="connsiteX14-11943" fmla="*/ 5189051 w 6128435"/>
              <a:gd name="connsiteY14-11944" fmla="*/ 782518 h 6858000"/>
              <a:gd name="connsiteX15-11945" fmla="*/ 5210428 w 6128435"/>
              <a:gd name="connsiteY15-11946" fmla="*/ 815772 h 6858000"/>
              <a:gd name="connsiteX16-11947" fmla="*/ 5221088 w 6128435"/>
              <a:gd name="connsiteY16-11948" fmla="*/ 860193 h 6858000"/>
              <a:gd name="connsiteX17-11949" fmla="*/ 5227653 w 6128435"/>
              <a:gd name="connsiteY17-11950" fmla="*/ 886709 h 6858000"/>
              <a:gd name="connsiteX18-11951" fmla="*/ 5230806 w 6128435"/>
              <a:gd name="connsiteY18-11952" fmla="*/ 961354 h 6858000"/>
              <a:gd name="connsiteX19-11953" fmla="*/ 5201018 w 6128435"/>
              <a:gd name="connsiteY19-11954" fmla="*/ 1095027 h 6858000"/>
              <a:gd name="connsiteX20-11955" fmla="*/ 5202153 w 6128435"/>
              <a:gd name="connsiteY20-11956" fmla="*/ 1133224 h 6858000"/>
              <a:gd name="connsiteX21-11957" fmla="*/ 5207370 w 6128435"/>
              <a:gd name="connsiteY21-11958" fmla="*/ 1138097 h 6858000"/>
              <a:gd name="connsiteX22-11959" fmla="*/ 5189234 w 6128435"/>
              <a:gd name="connsiteY22-11960" fmla="*/ 1193495 h 6858000"/>
              <a:gd name="connsiteX23-11961" fmla="*/ 5202769 w 6128435"/>
              <a:gd name="connsiteY23-11962" fmla="*/ 1269450 h 6858000"/>
              <a:gd name="connsiteX24-11963" fmla="*/ 5225968 w 6128435"/>
              <a:gd name="connsiteY24-11964" fmla="*/ 1357994 h 6858000"/>
              <a:gd name="connsiteX25-11965" fmla="*/ 5233819 w 6128435"/>
              <a:gd name="connsiteY25-11966" fmla="*/ 1380922 h 6858000"/>
              <a:gd name="connsiteX26-11967" fmla="*/ 5237226 w 6128435"/>
              <a:gd name="connsiteY26-11968" fmla="*/ 1441327 h 6858000"/>
              <a:gd name="connsiteX27-11969" fmla="*/ 5244434 w 6128435"/>
              <a:gd name="connsiteY27-11970" fmla="*/ 1580810 h 6858000"/>
              <a:gd name="connsiteX28-11971" fmla="*/ 5251453 w 6128435"/>
              <a:gd name="connsiteY28-11972" fmla="*/ 1583934 h 6858000"/>
              <a:gd name="connsiteX29-11973" fmla="*/ 5253136 w 6128435"/>
              <a:gd name="connsiteY29-11974" fmla="*/ 1595457 h 6858000"/>
              <a:gd name="connsiteX30-11975" fmla="*/ 5254863 w 6128435"/>
              <a:gd name="connsiteY30-11976" fmla="*/ 1598311 h 6858000"/>
              <a:gd name="connsiteX31-11977" fmla="*/ 5263491 w 6128435"/>
              <a:gd name="connsiteY31-11978" fmla="*/ 1642938 h 6858000"/>
              <a:gd name="connsiteX32-11979" fmla="*/ 5261314 w 6128435"/>
              <a:gd name="connsiteY32-11980" fmla="*/ 1689177 h 6858000"/>
              <a:gd name="connsiteX33-11981" fmla="*/ 5259788 w 6128435"/>
              <a:gd name="connsiteY33-11982" fmla="*/ 1768516 h 6858000"/>
              <a:gd name="connsiteX34-11983" fmla="*/ 5272526 w 6128435"/>
              <a:gd name="connsiteY34-11984" fmla="*/ 1936940 h 6858000"/>
              <a:gd name="connsiteX35-11985" fmla="*/ 5252592 w 6128435"/>
              <a:gd name="connsiteY35-11986" fmla="*/ 2092210 h 6858000"/>
              <a:gd name="connsiteX36-11987" fmla="*/ 5264303 w 6128435"/>
              <a:gd name="connsiteY36-11988" fmla="*/ 2225157 h 6858000"/>
              <a:gd name="connsiteX37-11989" fmla="*/ 5254949 w 6128435"/>
              <a:gd name="connsiteY37-11990" fmla="*/ 2236160 h 6858000"/>
              <a:gd name="connsiteX38-11991" fmla="*/ 5250104 w 6128435"/>
              <a:gd name="connsiteY38-11992" fmla="*/ 2249166 h 6858000"/>
              <a:gd name="connsiteX39-11993" fmla="*/ 5251214 w 6128435"/>
              <a:gd name="connsiteY39-11994" fmla="*/ 2250944 h 6858000"/>
              <a:gd name="connsiteX40-11995" fmla="*/ 5250644 w 6128435"/>
              <a:gd name="connsiteY40-11996" fmla="*/ 2266619 h 6858000"/>
              <a:gd name="connsiteX41-11997" fmla="*/ 5247111 w 6128435"/>
              <a:gd name="connsiteY41-11998" fmla="*/ 2269679 h 6858000"/>
              <a:gd name="connsiteX42-11999" fmla="*/ 5245653 w 6128435"/>
              <a:gd name="connsiteY42-12000" fmla="*/ 2280317 h 6858000"/>
              <a:gd name="connsiteX43-12001" fmla="*/ 5293877 w 6128435"/>
              <a:gd name="connsiteY43-12002" fmla="*/ 2368649 h 6858000"/>
              <a:gd name="connsiteX44-12003" fmla="*/ 5311338 w 6128435"/>
              <a:gd name="connsiteY44-12004" fmla="*/ 2404034 h 6858000"/>
              <a:gd name="connsiteX45-12005" fmla="*/ 5338366 w 6128435"/>
              <a:gd name="connsiteY45-12006" fmla="*/ 2465052 h 6858000"/>
              <a:gd name="connsiteX46-12007" fmla="*/ 5371263 w 6128435"/>
              <a:gd name="connsiteY46-12008" fmla="*/ 2586413 h 6858000"/>
              <a:gd name="connsiteX47-12009" fmla="*/ 5407503 w 6128435"/>
              <a:gd name="connsiteY47-12010" fmla="*/ 2786290 h 6858000"/>
              <a:gd name="connsiteX48-12011" fmla="*/ 5407356 w 6128435"/>
              <a:gd name="connsiteY48-12012" fmla="*/ 2787545 h 6858000"/>
              <a:gd name="connsiteX49-12013" fmla="*/ 5411130 w 6128435"/>
              <a:gd name="connsiteY49-12014" fmla="*/ 2788640 h 6858000"/>
              <a:gd name="connsiteX50-12015" fmla="*/ 5416439 w 6128435"/>
              <a:gd name="connsiteY50-12016" fmla="*/ 2805666 h 6858000"/>
              <a:gd name="connsiteX51-12017" fmla="*/ 5416589 w 6128435"/>
              <a:gd name="connsiteY51-12018" fmla="*/ 2810822 h 6858000"/>
              <a:gd name="connsiteX52-12019" fmla="*/ 5418542 w 6128435"/>
              <a:gd name="connsiteY52-12020" fmla="*/ 2817745 h 6858000"/>
              <a:gd name="connsiteX53-12021" fmla="*/ 5418847 w 6128435"/>
              <a:gd name="connsiteY53-12022" fmla="*/ 2817825 h 6858000"/>
              <a:gd name="connsiteX54-12023" fmla="*/ 5423364 w 6128435"/>
              <a:gd name="connsiteY54-12024" fmla="*/ 2858292 h 6858000"/>
              <a:gd name="connsiteX55-12025" fmla="*/ 5479298 w 6128435"/>
              <a:gd name="connsiteY55-12026" fmla="*/ 2947791 h 6858000"/>
              <a:gd name="connsiteX56-12027" fmla="*/ 5481770 w 6128435"/>
              <a:gd name="connsiteY56-12028" fmla="*/ 2951352 h 6858000"/>
              <a:gd name="connsiteX57-12029" fmla="*/ 5481013 w 6128435"/>
              <a:gd name="connsiteY57-12030" fmla="*/ 2973461 h 6858000"/>
              <a:gd name="connsiteX58-12031" fmla="*/ 5482045 w 6128435"/>
              <a:gd name="connsiteY58-12032" fmla="*/ 2984371 h 6858000"/>
              <a:gd name="connsiteX59-12033" fmla="*/ 5479405 w 6128435"/>
              <a:gd name="connsiteY59-12034" fmla="*/ 2988507 h 6858000"/>
              <a:gd name="connsiteX60-12035" fmla="*/ 5482415 w 6128435"/>
              <a:gd name="connsiteY60-12036" fmla="*/ 3004079 h 6858000"/>
              <a:gd name="connsiteX61-12037" fmla="*/ 5483865 w 6128435"/>
              <a:gd name="connsiteY61-12038" fmla="*/ 3005467 h 6858000"/>
              <a:gd name="connsiteX62-12039" fmla="*/ 5482236 w 6128435"/>
              <a:gd name="connsiteY62-12040" fmla="*/ 3019791 h 6858000"/>
              <a:gd name="connsiteX63-12041" fmla="*/ 5475895 w 6128435"/>
              <a:gd name="connsiteY63-12042" fmla="*/ 3033578 h 6858000"/>
              <a:gd name="connsiteX64-12043" fmla="*/ 5477595 w 6128435"/>
              <a:gd name="connsiteY64-12044" fmla="*/ 3250534 h 6858000"/>
              <a:gd name="connsiteX65-12045" fmla="*/ 5532836 w 6128435"/>
              <a:gd name="connsiteY65-12046" fmla="*/ 3353840 h 6858000"/>
              <a:gd name="connsiteX66-12047" fmla="*/ 5561229 w 6128435"/>
              <a:gd name="connsiteY66-12048" fmla="*/ 3395784 h 6858000"/>
              <a:gd name="connsiteX67-12049" fmla="*/ 5589758 w 6128435"/>
              <a:gd name="connsiteY67-12050" fmla="*/ 3506453 h 6858000"/>
              <a:gd name="connsiteX68-12051" fmla="*/ 5596144 w 6128435"/>
              <a:gd name="connsiteY68-12052" fmla="*/ 3534624 h 6858000"/>
              <a:gd name="connsiteX69-12053" fmla="*/ 5597750 w 6128435"/>
              <a:gd name="connsiteY69-12054" fmla="*/ 3534129 h 6858000"/>
              <a:gd name="connsiteX70-12055" fmla="*/ 5599700 w 6128435"/>
              <a:gd name="connsiteY70-12056" fmla="*/ 3547221 h 6858000"/>
              <a:gd name="connsiteX71-12057" fmla="*/ 5615031 w 6128435"/>
              <a:gd name="connsiteY71-12058" fmla="*/ 3557482 h 6858000"/>
              <a:gd name="connsiteX72-12059" fmla="*/ 5618377 w 6128435"/>
              <a:gd name="connsiteY72-12060" fmla="*/ 3588431 h 6858000"/>
              <a:gd name="connsiteX73-12061" fmla="*/ 5612155 w 6128435"/>
              <a:gd name="connsiteY73-12062" fmla="*/ 3589869 h 6858000"/>
              <a:gd name="connsiteX74-12063" fmla="*/ 5620843 w 6128435"/>
              <a:gd name="connsiteY74-12064" fmla="*/ 3606745 h 6858000"/>
              <a:gd name="connsiteX75-12065" fmla="*/ 5655472 w 6128435"/>
              <a:gd name="connsiteY75-12066" fmla="*/ 3678877 h 6858000"/>
              <a:gd name="connsiteX76-12067" fmla="*/ 5680448 w 6128435"/>
              <a:gd name="connsiteY76-12068" fmla="*/ 3717760 h 6858000"/>
              <a:gd name="connsiteX77-12069" fmla="*/ 5683015 w 6128435"/>
              <a:gd name="connsiteY77-12070" fmla="*/ 3762025 h 6858000"/>
              <a:gd name="connsiteX78-12071" fmla="*/ 5696643 w 6128435"/>
              <a:gd name="connsiteY78-12072" fmla="*/ 3773888 h 6858000"/>
              <a:gd name="connsiteX79-12073" fmla="*/ 5699203 w 6128435"/>
              <a:gd name="connsiteY79-12074" fmla="*/ 3775823 h 6858000"/>
              <a:gd name="connsiteX80-12075" fmla="*/ 5704824 w 6128435"/>
              <a:gd name="connsiteY80-12076" fmla="*/ 3785966 h 6858000"/>
              <a:gd name="connsiteX81-12077" fmla="*/ 5712204 w 6128435"/>
              <a:gd name="connsiteY81-12078" fmla="*/ 3785830 h 6858000"/>
              <a:gd name="connsiteX82-12079" fmla="*/ 5724816 w 6128435"/>
              <a:gd name="connsiteY82-12080" fmla="*/ 3798949 h 6858000"/>
              <a:gd name="connsiteX83-12081" fmla="*/ 5733539 w 6128435"/>
              <a:gd name="connsiteY83-12082" fmla="*/ 3818457 h 6858000"/>
              <a:gd name="connsiteX84-12083" fmla="*/ 5768491 w 6128435"/>
              <a:gd name="connsiteY84-12084" fmla="*/ 3914399 h 6858000"/>
              <a:gd name="connsiteX85-12085" fmla="*/ 5793123 w 6128435"/>
              <a:gd name="connsiteY85-12086" fmla="*/ 3969952 h 6858000"/>
              <a:gd name="connsiteX86-12087" fmla="*/ 5808321 w 6128435"/>
              <a:gd name="connsiteY86-12088" fmla="*/ 3988153 h 6858000"/>
              <a:gd name="connsiteX87-12089" fmla="*/ 5825621 w 6128435"/>
              <a:gd name="connsiteY87-12090" fmla="*/ 4015525 h 6858000"/>
              <a:gd name="connsiteX88-12091" fmla="*/ 5860672 w 6128435"/>
              <a:gd name="connsiteY88-12092" fmla="*/ 4061579 h 6858000"/>
              <a:gd name="connsiteX89-12093" fmla="*/ 5872173 w 6128435"/>
              <a:gd name="connsiteY89-12094" fmla="*/ 4088497 h 6858000"/>
              <a:gd name="connsiteX90-12095" fmla="*/ 5883705 w 6128435"/>
              <a:gd name="connsiteY90-12096" fmla="*/ 4101899 h 6858000"/>
              <a:gd name="connsiteX91-12097" fmla="*/ 5885314 w 6128435"/>
              <a:gd name="connsiteY91-12098" fmla="*/ 4108387 h 6858000"/>
              <a:gd name="connsiteX92-12099" fmla="*/ 5894095 w 6128435"/>
              <a:gd name="connsiteY92-12100" fmla="*/ 4128857 h 6858000"/>
              <a:gd name="connsiteX93-12101" fmla="*/ 5898339 w 6128435"/>
              <a:gd name="connsiteY93-12102" fmla="*/ 4140800 h 6858000"/>
              <a:gd name="connsiteX94-12103" fmla="*/ 5899734 w 6128435"/>
              <a:gd name="connsiteY94-12104" fmla="*/ 4145632 h 6858000"/>
              <a:gd name="connsiteX95-12105" fmla="*/ 5897098 w 6128435"/>
              <a:gd name="connsiteY95-12106" fmla="*/ 4157819 h 6858000"/>
              <a:gd name="connsiteX96-12107" fmla="*/ 5903513 w 6128435"/>
              <a:gd name="connsiteY96-12108" fmla="*/ 4187661 h 6858000"/>
              <a:gd name="connsiteX97-12109" fmla="*/ 5917114 w 6128435"/>
              <a:gd name="connsiteY97-12110" fmla="*/ 4213096 h 6858000"/>
              <a:gd name="connsiteX98-12111" fmla="*/ 5921153 w 6128435"/>
              <a:gd name="connsiteY98-12112" fmla="*/ 4236222 h 6858000"/>
              <a:gd name="connsiteX99-12113" fmla="*/ 5924233 w 6128435"/>
              <a:gd name="connsiteY99-12114" fmla="*/ 4242060 h 6858000"/>
              <a:gd name="connsiteX100-12115" fmla="*/ 5928910 w 6128435"/>
              <a:gd name="connsiteY100-12116" fmla="*/ 4300973 h 6858000"/>
              <a:gd name="connsiteX101-12117" fmla="*/ 5939320 w 6128435"/>
              <a:gd name="connsiteY101-12118" fmla="*/ 4340435 h 6858000"/>
              <a:gd name="connsiteX102-12119" fmla="*/ 5946705 w 6128435"/>
              <a:gd name="connsiteY102-12120" fmla="*/ 4428051 h 6858000"/>
              <a:gd name="connsiteX103-12121" fmla="*/ 5949261 w 6128435"/>
              <a:gd name="connsiteY103-12122" fmla="*/ 4449185 h 6858000"/>
              <a:gd name="connsiteX104-12123" fmla="*/ 5957504 w 6128435"/>
              <a:gd name="connsiteY104-12124" fmla="*/ 4465911 h 6858000"/>
              <a:gd name="connsiteX105-12125" fmla="*/ 5964689 w 6128435"/>
              <a:gd name="connsiteY105-12126" fmla="*/ 4468532 h 6858000"/>
              <a:gd name="connsiteX106-12127" fmla="*/ 5967062 w 6128435"/>
              <a:gd name="connsiteY106-12128" fmla="*/ 4479923 h 6858000"/>
              <a:gd name="connsiteX107-12129" fmla="*/ 5968960 w 6128435"/>
              <a:gd name="connsiteY107-12130" fmla="*/ 4482655 h 6858000"/>
              <a:gd name="connsiteX108-12131" fmla="*/ 5978567 w 6128435"/>
              <a:gd name="connsiteY108-12132" fmla="*/ 4498605 h 6858000"/>
              <a:gd name="connsiteX109-12133" fmla="*/ 5980106 w 6128435"/>
              <a:gd name="connsiteY109-12134" fmla="*/ 4585087 h 6858000"/>
              <a:gd name="connsiteX110-12135" fmla="*/ 5998138 w 6128435"/>
              <a:gd name="connsiteY110-12136" fmla="*/ 4697518 h 6858000"/>
              <a:gd name="connsiteX111-12137" fmla="*/ 6013516 w 6128435"/>
              <a:gd name="connsiteY111-12138" fmla="*/ 4786619 h 6858000"/>
              <a:gd name="connsiteX112-12139" fmla="*/ 6025404 w 6128435"/>
              <a:gd name="connsiteY112-12140" fmla="*/ 4858148 h 6858000"/>
              <a:gd name="connsiteX113-12141" fmla="*/ 6007749 w 6128435"/>
              <a:gd name="connsiteY113-12142" fmla="*/ 4964715 h 6858000"/>
              <a:gd name="connsiteX114-12143" fmla="*/ 6005269 w 6128435"/>
              <a:gd name="connsiteY114-12144" fmla="*/ 5150567 h 6858000"/>
              <a:gd name="connsiteX115-12145" fmla="*/ 6001127 w 6128435"/>
              <a:gd name="connsiteY115-12146" fmla="*/ 5164609 h 6858000"/>
              <a:gd name="connsiteX116-12147" fmla="*/ 5996647 w 6128435"/>
              <a:gd name="connsiteY116-12148" fmla="*/ 5185640 h 6858000"/>
              <a:gd name="connsiteX117-12149" fmla="*/ 5998514 w 6128435"/>
              <a:gd name="connsiteY117-12150" fmla="*/ 5189673 h 6858000"/>
              <a:gd name="connsiteX118-12151" fmla="*/ 5995970 w 6128435"/>
              <a:gd name="connsiteY118-12152" fmla="*/ 5221547 h 6858000"/>
              <a:gd name="connsiteX119-12153" fmla="*/ 5997218 w 6128435"/>
              <a:gd name="connsiteY119-12154" fmla="*/ 5222031 h 6858000"/>
              <a:gd name="connsiteX120-12155" fmla="*/ 6002116 w 6128435"/>
              <a:gd name="connsiteY120-12156" fmla="*/ 5231223 h 6858000"/>
              <a:gd name="connsiteX121-12157" fmla="*/ 6008541 w 6128435"/>
              <a:gd name="connsiteY121-12158" fmla="*/ 5248680 h 6858000"/>
              <a:gd name="connsiteX122-12159" fmla="*/ 6039260 w 6128435"/>
              <a:gd name="connsiteY122-12160" fmla="*/ 5289518 h 6858000"/>
              <a:gd name="connsiteX123-12161" fmla="*/ 6036748 w 6128435"/>
              <a:gd name="connsiteY123-12162" fmla="*/ 5322752 h 6858000"/>
              <a:gd name="connsiteX124-12163" fmla="*/ 6036943 w 6128435"/>
              <a:gd name="connsiteY124-12164" fmla="*/ 5329480 h 6858000"/>
              <a:gd name="connsiteX125-12165" fmla="*/ 6037236 w 6128435"/>
              <a:gd name="connsiteY125-12166" fmla="*/ 5329634 h 6858000"/>
              <a:gd name="connsiteX126-12167" fmla="*/ 6038019 w 6128435"/>
              <a:gd name="connsiteY126-12168" fmla="*/ 5336764 h 6858000"/>
              <a:gd name="connsiteX127-12169" fmla="*/ 6037298 w 6128435"/>
              <a:gd name="connsiteY127-12170" fmla="*/ 5341753 h 6858000"/>
              <a:gd name="connsiteX128-12171" fmla="*/ 6037677 w 6128435"/>
              <a:gd name="connsiteY128-12172" fmla="*/ 5354807 h 6858000"/>
              <a:gd name="connsiteX129-12173" fmla="*/ 6039728 w 6128435"/>
              <a:gd name="connsiteY129-12174" fmla="*/ 5359416 h 6858000"/>
              <a:gd name="connsiteX130-12175" fmla="*/ 6043311 w 6128435"/>
              <a:gd name="connsiteY130-12176" fmla="*/ 5361407 h 6858000"/>
              <a:gd name="connsiteX131-12177" fmla="*/ 6042954 w 6128435"/>
              <a:gd name="connsiteY131-12178" fmla="*/ 5362576 h 6858000"/>
              <a:gd name="connsiteX132-12179" fmla="*/ 6053435 w 6128435"/>
              <a:gd name="connsiteY132-12180" fmla="*/ 5387547 h 6858000"/>
              <a:gd name="connsiteX133-12181" fmla="*/ 6065933 w 6128435"/>
              <a:gd name="connsiteY133-12182" fmla="*/ 5443002 h 6858000"/>
              <a:gd name="connsiteX134-12183" fmla="*/ 6068640 w 6128435"/>
              <a:gd name="connsiteY134-12184" fmla="*/ 5474503 h 6858000"/>
              <a:gd name="connsiteX135-12185" fmla="*/ 6080922 w 6128435"/>
              <a:gd name="connsiteY135-12186" fmla="*/ 5561070 h 6858000"/>
              <a:gd name="connsiteX136-12187" fmla="*/ 6096949 w 6128435"/>
              <a:gd name="connsiteY136-12188" fmla="*/ 5648179 h 6858000"/>
              <a:gd name="connsiteX137-12189" fmla="*/ 6125703 w 6128435"/>
              <a:gd name="connsiteY137-12190" fmla="*/ 5692894 h 6858000"/>
              <a:gd name="connsiteX138-12191" fmla="*/ 6126670 w 6128435"/>
              <a:gd name="connsiteY138-12192" fmla="*/ 5697882 h 6858000"/>
              <a:gd name="connsiteX139-12193" fmla="*/ 6124061 w 6128435"/>
              <a:gd name="connsiteY139-12194" fmla="*/ 5710294 h 6858000"/>
              <a:gd name="connsiteX140-12195" fmla="*/ 6122213 w 6128435"/>
              <a:gd name="connsiteY140-12196" fmla="*/ 5714762 h 6858000"/>
              <a:gd name="connsiteX141-12197" fmla="*/ 6121353 w 6128435"/>
              <a:gd name="connsiteY141-12198" fmla="*/ 5721725 h 6858000"/>
              <a:gd name="connsiteX142-12199" fmla="*/ 6121607 w 6128435"/>
              <a:gd name="connsiteY142-12200" fmla="*/ 5721959 h 6858000"/>
              <a:gd name="connsiteX143-12201" fmla="*/ 6120262 w 6128435"/>
              <a:gd name="connsiteY143-12202" fmla="*/ 5728358 h 6858000"/>
              <a:gd name="connsiteX144-12203" fmla="*/ 6110194 w 6128435"/>
              <a:gd name="connsiteY144-12204" fmla="*/ 5758853 h 6858000"/>
              <a:gd name="connsiteX145-12205" fmla="*/ 6127519 w 6128435"/>
              <a:gd name="connsiteY145-12206" fmla="*/ 5865775 h 6858000"/>
              <a:gd name="connsiteX146-12207" fmla="*/ 6128435 w 6128435"/>
              <a:gd name="connsiteY146-12208" fmla="*/ 5870164 h 6858000"/>
              <a:gd name="connsiteX147-12209" fmla="*/ 6119217 w 6128435"/>
              <a:gd name="connsiteY147-12210" fmla="*/ 5888542 h 6858000"/>
              <a:gd name="connsiteX148-12211" fmla="*/ 6115966 w 6128435"/>
              <a:gd name="connsiteY148-12212" fmla="*/ 5898387 h 6858000"/>
              <a:gd name="connsiteX149-12213" fmla="*/ 6111924 w 6128435"/>
              <a:gd name="connsiteY149-12214" fmla="*/ 5900444 h 6858000"/>
              <a:gd name="connsiteX150-12215" fmla="*/ 6108716 w 6128435"/>
              <a:gd name="connsiteY150-12216" fmla="*/ 5915345 h 6858000"/>
              <a:gd name="connsiteX151-12217" fmla="*/ 6109524 w 6128435"/>
              <a:gd name="connsiteY151-12218" fmla="*/ 5917328 h 6858000"/>
              <a:gd name="connsiteX152-12219" fmla="*/ 6102493 w 6128435"/>
              <a:gd name="connsiteY152-12220" fmla="*/ 5928602 h 6858000"/>
              <a:gd name="connsiteX153-12221" fmla="*/ 6056863 w 6128435"/>
              <a:gd name="connsiteY153-12222" fmla="*/ 6000643 h 6858000"/>
              <a:gd name="connsiteX154-12223" fmla="*/ 6045436 w 6128435"/>
              <a:gd name="connsiteY154-12224" fmla="*/ 6124480 h 6858000"/>
              <a:gd name="connsiteX155-12225" fmla="*/ 6030489 w 6128435"/>
              <a:gd name="connsiteY155-12226" fmla="*/ 6317666 h 6858000"/>
              <a:gd name="connsiteX156-12227" fmla="*/ 6007492 w 6128435"/>
              <a:gd name="connsiteY156-12228" fmla="*/ 6440818 h 6858000"/>
              <a:gd name="connsiteX157-12229" fmla="*/ 6009467 w 6128435"/>
              <a:gd name="connsiteY157-12230" fmla="*/ 6487076 h 6858000"/>
              <a:gd name="connsiteX158-12231" fmla="*/ 5995064 w 6128435"/>
              <a:gd name="connsiteY158-12232" fmla="*/ 6540791 h 6858000"/>
              <a:gd name="connsiteX159-12233" fmla="*/ 5996309 w 6128435"/>
              <a:gd name="connsiteY159-12234" fmla="*/ 6543961 h 6858000"/>
              <a:gd name="connsiteX160-12235" fmla="*/ 5996048 w 6128435"/>
              <a:gd name="connsiteY160-12236" fmla="*/ 6555444 h 6858000"/>
              <a:gd name="connsiteX161-12237" fmla="*/ 6002524 w 6128435"/>
              <a:gd name="connsiteY161-12238" fmla="*/ 6560188 h 6858000"/>
              <a:gd name="connsiteX162-12239" fmla="*/ 6006823 w 6128435"/>
              <a:gd name="connsiteY162-12240" fmla="*/ 6578546 h 6858000"/>
              <a:gd name="connsiteX163-12241" fmla="*/ 6004510 w 6128435"/>
              <a:gd name="connsiteY163-12242" fmla="*/ 6599256 h 6858000"/>
              <a:gd name="connsiteX164-12243" fmla="*/ 5986207 w 6128435"/>
              <a:gd name="connsiteY164-12244" fmla="*/ 6695855 h 6858000"/>
              <a:gd name="connsiteX165-12245" fmla="*/ 5979428 w 6128435"/>
              <a:gd name="connsiteY165-12246" fmla="*/ 6754678 h 6858000"/>
              <a:gd name="connsiteX166-12247" fmla="*/ 5983398 w 6128435"/>
              <a:gd name="connsiteY166-12248" fmla="*/ 6778641 h 6858000"/>
              <a:gd name="connsiteX167-12249" fmla="*/ 5984543 w 6128435"/>
              <a:gd name="connsiteY167-12250" fmla="*/ 6811016 h 6858000"/>
              <a:gd name="connsiteX168-12251" fmla="*/ 5981802 w 6128435"/>
              <a:gd name="connsiteY168-12252" fmla="*/ 6838578 h 6858000"/>
              <a:gd name="connsiteX169-12253" fmla="*/ 5979671 w 6128435"/>
              <a:gd name="connsiteY169-12254" fmla="*/ 6858000 h 6858000"/>
              <a:gd name="connsiteX170-12255" fmla="*/ 0 w 6128435"/>
              <a:gd name="connsiteY170-12256" fmla="*/ 6858000 h 6858000"/>
              <a:gd name="connsiteX171-12257" fmla="*/ 0 w 6128435"/>
              <a:gd name="connsiteY171-12258" fmla="*/ 0 h 6858000"/>
              <a:gd name="connsiteX0-12259" fmla="*/ 0 w 6128435"/>
              <a:gd name="connsiteY0-12260" fmla="*/ 0 h 6858000"/>
              <a:gd name="connsiteX1-12261" fmla="*/ 4965888 w 6128435"/>
              <a:gd name="connsiteY1-12262" fmla="*/ 0 h 6858000"/>
              <a:gd name="connsiteX2-12263" fmla="*/ 4967767 w 6128435"/>
              <a:gd name="connsiteY2-12264" fmla="*/ 7930 h 6858000"/>
              <a:gd name="connsiteX3-12265" fmla="*/ 4979444 w 6128435"/>
              <a:gd name="connsiteY3-12266" fmla="*/ 43921 h 6858000"/>
              <a:gd name="connsiteX4-12267" fmla="*/ 5021173 w 6128435"/>
              <a:gd name="connsiteY4-12268" fmla="*/ 123738 h 6858000"/>
              <a:gd name="connsiteX5-12269" fmla="*/ 5075458 w 6128435"/>
              <a:gd name="connsiteY5-12270" fmla="*/ 264355 h 6858000"/>
              <a:gd name="connsiteX6-12271" fmla="*/ 5081175 w 6128435"/>
              <a:gd name="connsiteY6-12272" fmla="*/ 277448 h 6858000"/>
              <a:gd name="connsiteX7-12273" fmla="*/ 5097011 w 6128435"/>
              <a:gd name="connsiteY7-12274" fmla="*/ 355616 h 6858000"/>
              <a:gd name="connsiteX8-12275" fmla="*/ 5130982 w 6128435"/>
              <a:gd name="connsiteY8-12276" fmla="*/ 412030 h 6858000"/>
              <a:gd name="connsiteX9-12277" fmla="*/ 5153000 w 6128435"/>
              <a:gd name="connsiteY9-12278" fmla="*/ 507134 h 6858000"/>
              <a:gd name="connsiteX10-12279" fmla="*/ 5171282 w 6128435"/>
              <a:gd name="connsiteY10-12280" fmla="*/ 602071 h 6858000"/>
              <a:gd name="connsiteX11-12281" fmla="*/ 5176196 w 6128435"/>
              <a:gd name="connsiteY11-12282" fmla="*/ 636822 h 6858000"/>
              <a:gd name="connsiteX12-12283" fmla="*/ 5201957 w 6128435"/>
              <a:gd name="connsiteY12-12284" fmla="*/ 736835 h 6858000"/>
              <a:gd name="connsiteX13-12285" fmla="*/ 5185452 w 6128435"/>
              <a:gd name="connsiteY13-12286" fmla="*/ 745392 h 6858000"/>
              <a:gd name="connsiteX14-12287" fmla="*/ 5189051 w 6128435"/>
              <a:gd name="connsiteY14-12288" fmla="*/ 782518 h 6858000"/>
              <a:gd name="connsiteX15-12289" fmla="*/ 5210428 w 6128435"/>
              <a:gd name="connsiteY15-12290" fmla="*/ 815772 h 6858000"/>
              <a:gd name="connsiteX16-12291" fmla="*/ 5221088 w 6128435"/>
              <a:gd name="connsiteY16-12292" fmla="*/ 860193 h 6858000"/>
              <a:gd name="connsiteX17-12293" fmla="*/ 5227653 w 6128435"/>
              <a:gd name="connsiteY17-12294" fmla="*/ 886709 h 6858000"/>
              <a:gd name="connsiteX18-12295" fmla="*/ 5230806 w 6128435"/>
              <a:gd name="connsiteY18-12296" fmla="*/ 961354 h 6858000"/>
              <a:gd name="connsiteX19-12297" fmla="*/ 5201018 w 6128435"/>
              <a:gd name="connsiteY19-12298" fmla="*/ 1095027 h 6858000"/>
              <a:gd name="connsiteX20-12299" fmla="*/ 5202153 w 6128435"/>
              <a:gd name="connsiteY20-12300" fmla="*/ 1133224 h 6858000"/>
              <a:gd name="connsiteX21-12301" fmla="*/ 5207370 w 6128435"/>
              <a:gd name="connsiteY21-12302" fmla="*/ 1138097 h 6858000"/>
              <a:gd name="connsiteX22-12303" fmla="*/ 5189234 w 6128435"/>
              <a:gd name="connsiteY22-12304" fmla="*/ 1193495 h 6858000"/>
              <a:gd name="connsiteX23-12305" fmla="*/ 5202769 w 6128435"/>
              <a:gd name="connsiteY23-12306" fmla="*/ 1269450 h 6858000"/>
              <a:gd name="connsiteX24-12307" fmla="*/ 5225968 w 6128435"/>
              <a:gd name="connsiteY24-12308" fmla="*/ 1357994 h 6858000"/>
              <a:gd name="connsiteX25-12309" fmla="*/ 5233819 w 6128435"/>
              <a:gd name="connsiteY25-12310" fmla="*/ 1380922 h 6858000"/>
              <a:gd name="connsiteX26-12311" fmla="*/ 5237226 w 6128435"/>
              <a:gd name="connsiteY26-12312" fmla="*/ 1441327 h 6858000"/>
              <a:gd name="connsiteX27-12313" fmla="*/ 5244434 w 6128435"/>
              <a:gd name="connsiteY27-12314" fmla="*/ 1580810 h 6858000"/>
              <a:gd name="connsiteX28-12315" fmla="*/ 5251453 w 6128435"/>
              <a:gd name="connsiteY28-12316" fmla="*/ 1583934 h 6858000"/>
              <a:gd name="connsiteX29-12317" fmla="*/ 5253136 w 6128435"/>
              <a:gd name="connsiteY29-12318" fmla="*/ 1595457 h 6858000"/>
              <a:gd name="connsiteX30-12319" fmla="*/ 5254863 w 6128435"/>
              <a:gd name="connsiteY30-12320" fmla="*/ 1598311 h 6858000"/>
              <a:gd name="connsiteX31-12321" fmla="*/ 5263491 w 6128435"/>
              <a:gd name="connsiteY31-12322" fmla="*/ 1642938 h 6858000"/>
              <a:gd name="connsiteX32-12323" fmla="*/ 5261314 w 6128435"/>
              <a:gd name="connsiteY32-12324" fmla="*/ 1689177 h 6858000"/>
              <a:gd name="connsiteX33-12325" fmla="*/ 5259788 w 6128435"/>
              <a:gd name="connsiteY33-12326" fmla="*/ 1768516 h 6858000"/>
              <a:gd name="connsiteX34-12327" fmla="*/ 5272526 w 6128435"/>
              <a:gd name="connsiteY34-12328" fmla="*/ 1936940 h 6858000"/>
              <a:gd name="connsiteX35-12329" fmla="*/ 5252592 w 6128435"/>
              <a:gd name="connsiteY35-12330" fmla="*/ 2092210 h 6858000"/>
              <a:gd name="connsiteX36-12331" fmla="*/ 5264303 w 6128435"/>
              <a:gd name="connsiteY36-12332" fmla="*/ 2225157 h 6858000"/>
              <a:gd name="connsiteX37-12333" fmla="*/ 5254949 w 6128435"/>
              <a:gd name="connsiteY37-12334" fmla="*/ 2236160 h 6858000"/>
              <a:gd name="connsiteX38-12335" fmla="*/ 5250104 w 6128435"/>
              <a:gd name="connsiteY38-12336" fmla="*/ 2249166 h 6858000"/>
              <a:gd name="connsiteX39-12337" fmla="*/ 5251214 w 6128435"/>
              <a:gd name="connsiteY39-12338" fmla="*/ 2250944 h 6858000"/>
              <a:gd name="connsiteX40-12339" fmla="*/ 5250644 w 6128435"/>
              <a:gd name="connsiteY40-12340" fmla="*/ 2266619 h 6858000"/>
              <a:gd name="connsiteX41-12341" fmla="*/ 5247111 w 6128435"/>
              <a:gd name="connsiteY41-12342" fmla="*/ 2269679 h 6858000"/>
              <a:gd name="connsiteX42-12343" fmla="*/ 5279312 w 6128435"/>
              <a:gd name="connsiteY42-12344" fmla="*/ 2302757 h 6858000"/>
              <a:gd name="connsiteX43-12345" fmla="*/ 5293877 w 6128435"/>
              <a:gd name="connsiteY43-12346" fmla="*/ 2368649 h 6858000"/>
              <a:gd name="connsiteX44-12347" fmla="*/ 5311338 w 6128435"/>
              <a:gd name="connsiteY44-12348" fmla="*/ 2404034 h 6858000"/>
              <a:gd name="connsiteX45-12349" fmla="*/ 5338366 w 6128435"/>
              <a:gd name="connsiteY45-12350" fmla="*/ 2465052 h 6858000"/>
              <a:gd name="connsiteX46-12351" fmla="*/ 5371263 w 6128435"/>
              <a:gd name="connsiteY46-12352" fmla="*/ 2586413 h 6858000"/>
              <a:gd name="connsiteX47-12353" fmla="*/ 5407503 w 6128435"/>
              <a:gd name="connsiteY47-12354" fmla="*/ 2786290 h 6858000"/>
              <a:gd name="connsiteX48-12355" fmla="*/ 5407356 w 6128435"/>
              <a:gd name="connsiteY48-12356" fmla="*/ 2787545 h 6858000"/>
              <a:gd name="connsiteX49-12357" fmla="*/ 5411130 w 6128435"/>
              <a:gd name="connsiteY49-12358" fmla="*/ 2788640 h 6858000"/>
              <a:gd name="connsiteX50-12359" fmla="*/ 5416439 w 6128435"/>
              <a:gd name="connsiteY50-12360" fmla="*/ 2805666 h 6858000"/>
              <a:gd name="connsiteX51-12361" fmla="*/ 5416589 w 6128435"/>
              <a:gd name="connsiteY51-12362" fmla="*/ 2810822 h 6858000"/>
              <a:gd name="connsiteX52-12363" fmla="*/ 5418542 w 6128435"/>
              <a:gd name="connsiteY52-12364" fmla="*/ 2817745 h 6858000"/>
              <a:gd name="connsiteX53-12365" fmla="*/ 5418847 w 6128435"/>
              <a:gd name="connsiteY53-12366" fmla="*/ 2817825 h 6858000"/>
              <a:gd name="connsiteX54-12367" fmla="*/ 5423364 w 6128435"/>
              <a:gd name="connsiteY54-12368" fmla="*/ 2858292 h 6858000"/>
              <a:gd name="connsiteX55-12369" fmla="*/ 5479298 w 6128435"/>
              <a:gd name="connsiteY55-12370" fmla="*/ 2947791 h 6858000"/>
              <a:gd name="connsiteX56-12371" fmla="*/ 5481770 w 6128435"/>
              <a:gd name="connsiteY56-12372" fmla="*/ 2951352 h 6858000"/>
              <a:gd name="connsiteX57-12373" fmla="*/ 5481013 w 6128435"/>
              <a:gd name="connsiteY57-12374" fmla="*/ 2973461 h 6858000"/>
              <a:gd name="connsiteX58-12375" fmla="*/ 5482045 w 6128435"/>
              <a:gd name="connsiteY58-12376" fmla="*/ 2984371 h 6858000"/>
              <a:gd name="connsiteX59-12377" fmla="*/ 5479405 w 6128435"/>
              <a:gd name="connsiteY59-12378" fmla="*/ 2988507 h 6858000"/>
              <a:gd name="connsiteX60-12379" fmla="*/ 5482415 w 6128435"/>
              <a:gd name="connsiteY60-12380" fmla="*/ 3004079 h 6858000"/>
              <a:gd name="connsiteX61-12381" fmla="*/ 5483865 w 6128435"/>
              <a:gd name="connsiteY61-12382" fmla="*/ 3005467 h 6858000"/>
              <a:gd name="connsiteX62-12383" fmla="*/ 5482236 w 6128435"/>
              <a:gd name="connsiteY62-12384" fmla="*/ 3019791 h 6858000"/>
              <a:gd name="connsiteX63-12385" fmla="*/ 5475895 w 6128435"/>
              <a:gd name="connsiteY63-12386" fmla="*/ 3033578 h 6858000"/>
              <a:gd name="connsiteX64-12387" fmla="*/ 5477595 w 6128435"/>
              <a:gd name="connsiteY64-12388" fmla="*/ 3250534 h 6858000"/>
              <a:gd name="connsiteX65-12389" fmla="*/ 5532836 w 6128435"/>
              <a:gd name="connsiteY65-12390" fmla="*/ 3353840 h 6858000"/>
              <a:gd name="connsiteX66-12391" fmla="*/ 5561229 w 6128435"/>
              <a:gd name="connsiteY66-12392" fmla="*/ 3395784 h 6858000"/>
              <a:gd name="connsiteX67-12393" fmla="*/ 5589758 w 6128435"/>
              <a:gd name="connsiteY67-12394" fmla="*/ 3506453 h 6858000"/>
              <a:gd name="connsiteX68-12395" fmla="*/ 5596144 w 6128435"/>
              <a:gd name="connsiteY68-12396" fmla="*/ 3534624 h 6858000"/>
              <a:gd name="connsiteX69-12397" fmla="*/ 5597750 w 6128435"/>
              <a:gd name="connsiteY69-12398" fmla="*/ 3534129 h 6858000"/>
              <a:gd name="connsiteX70-12399" fmla="*/ 5599700 w 6128435"/>
              <a:gd name="connsiteY70-12400" fmla="*/ 3547221 h 6858000"/>
              <a:gd name="connsiteX71-12401" fmla="*/ 5615031 w 6128435"/>
              <a:gd name="connsiteY71-12402" fmla="*/ 3557482 h 6858000"/>
              <a:gd name="connsiteX72-12403" fmla="*/ 5618377 w 6128435"/>
              <a:gd name="connsiteY72-12404" fmla="*/ 3588431 h 6858000"/>
              <a:gd name="connsiteX73-12405" fmla="*/ 5612155 w 6128435"/>
              <a:gd name="connsiteY73-12406" fmla="*/ 3589869 h 6858000"/>
              <a:gd name="connsiteX74-12407" fmla="*/ 5620843 w 6128435"/>
              <a:gd name="connsiteY74-12408" fmla="*/ 3606745 h 6858000"/>
              <a:gd name="connsiteX75-12409" fmla="*/ 5655472 w 6128435"/>
              <a:gd name="connsiteY75-12410" fmla="*/ 3678877 h 6858000"/>
              <a:gd name="connsiteX76-12411" fmla="*/ 5680448 w 6128435"/>
              <a:gd name="connsiteY76-12412" fmla="*/ 3717760 h 6858000"/>
              <a:gd name="connsiteX77-12413" fmla="*/ 5683015 w 6128435"/>
              <a:gd name="connsiteY77-12414" fmla="*/ 3762025 h 6858000"/>
              <a:gd name="connsiteX78-12415" fmla="*/ 5696643 w 6128435"/>
              <a:gd name="connsiteY78-12416" fmla="*/ 3773888 h 6858000"/>
              <a:gd name="connsiteX79-12417" fmla="*/ 5699203 w 6128435"/>
              <a:gd name="connsiteY79-12418" fmla="*/ 3775823 h 6858000"/>
              <a:gd name="connsiteX80-12419" fmla="*/ 5704824 w 6128435"/>
              <a:gd name="connsiteY80-12420" fmla="*/ 3785966 h 6858000"/>
              <a:gd name="connsiteX81-12421" fmla="*/ 5712204 w 6128435"/>
              <a:gd name="connsiteY81-12422" fmla="*/ 3785830 h 6858000"/>
              <a:gd name="connsiteX82-12423" fmla="*/ 5724816 w 6128435"/>
              <a:gd name="connsiteY82-12424" fmla="*/ 3798949 h 6858000"/>
              <a:gd name="connsiteX83-12425" fmla="*/ 5733539 w 6128435"/>
              <a:gd name="connsiteY83-12426" fmla="*/ 3818457 h 6858000"/>
              <a:gd name="connsiteX84-12427" fmla="*/ 5768491 w 6128435"/>
              <a:gd name="connsiteY84-12428" fmla="*/ 3914399 h 6858000"/>
              <a:gd name="connsiteX85-12429" fmla="*/ 5793123 w 6128435"/>
              <a:gd name="connsiteY85-12430" fmla="*/ 3969952 h 6858000"/>
              <a:gd name="connsiteX86-12431" fmla="*/ 5808321 w 6128435"/>
              <a:gd name="connsiteY86-12432" fmla="*/ 3988153 h 6858000"/>
              <a:gd name="connsiteX87-12433" fmla="*/ 5825621 w 6128435"/>
              <a:gd name="connsiteY87-12434" fmla="*/ 4015525 h 6858000"/>
              <a:gd name="connsiteX88-12435" fmla="*/ 5860672 w 6128435"/>
              <a:gd name="connsiteY88-12436" fmla="*/ 4061579 h 6858000"/>
              <a:gd name="connsiteX89-12437" fmla="*/ 5872173 w 6128435"/>
              <a:gd name="connsiteY89-12438" fmla="*/ 4088497 h 6858000"/>
              <a:gd name="connsiteX90-12439" fmla="*/ 5883705 w 6128435"/>
              <a:gd name="connsiteY90-12440" fmla="*/ 4101899 h 6858000"/>
              <a:gd name="connsiteX91-12441" fmla="*/ 5885314 w 6128435"/>
              <a:gd name="connsiteY91-12442" fmla="*/ 4108387 h 6858000"/>
              <a:gd name="connsiteX92-12443" fmla="*/ 5894095 w 6128435"/>
              <a:gd name="connsiteY92-12444" fmla="*/ 4128857 h 6858000"/>
              <a:gd name="connsiteX93-12445" fmla="*/ 5898339 w 6128435"/>
              <a:gd name="connsiteY93-12446" fmla="*/ 4140800 h 6858000"/>
              <a:gd name="connsiteX94-12447" fmla="*/ 5899734 w 6128435"/>
              <a:gd name="connsiteY94-12448" fmla="*/ 4145632 h 6858000"/>
              <a:gd name="connsiteX95-12449" fmla="*/ 5897098 w 6128435"/>
              <a:gd name="connsiteY95-12450" fmla="*/ 4157819 h 6858000"/>
              <a:gd name="connsiteX96-12451" fmla="*/ 5903513 w 6128435"/>
              <a:gd name="connsiteY96-12452" fmla="*/ 4187661 h 6858000"/>
              <a:gd name="connsiteX97-12453" fmla="*/ 5917114 w 6128435"/>
              <a:gd name="connsiteY97-12454" fmla="*/ 4213096 h 6858000"/>
              <a:gd name="connsiteX98-12455" fmla="*/ 5921153 w 6128435"/>
              <a:gd name="connsiteY98-12456" fmla="*/ 4236222 h 6858000"/>
              <a:gd name="connsiteX99-12457" fmla="*/ 5924233 w 6128435"/>
              <a:gd name="connsiteY99-12458" fmla="*/ 4242060 h 6858000"/>
              <a:gd name="connsiteX100-12459" fmla="*/ 5928910 w 6128435"/>
              <a:gd name="connsiteY100-12460" fmla="*/ 4300973 h 6858000"/>
              <a:gd name="connsiteX101-12461" fmla="*/ 5939320 w 6128435"/>
              <a:gd name="connsiteY101-12462" fmla="*/ 4340435 h 6858000"/>
              <a:gd name="connsiteX102-12463" fmla="*/ 5946705 w 6128435"/>
              <a:gd name="connsiteY102-12464" fmla="*/ 4428051 h 6858000"/>
              <a:gd name="connsiteX103-12465" fmla="*/ 5949261 w 6128435"/>
              <a:gd name="connsiteY103-12466" fmla="*/ 4449185 h 6858000"/>
              <a:gd name="connsiteX104-12467" fmla="*/ 5957504 w 6128435"/>
              <a:gd name="connsiteY104-12468" fmla="*/ 4465911 h 6858000"/>
              <a:gd name="connsiteX105-12469" fmla="*/ 5964689 w 6128435"/>
              <a:gd name="connsiteY105-12470" fmla="*/ 4468532 h 6858000"/>
              <a:gd name="connsiteX106-12471" fmla="*/ 5967062 w 6128435"/>
              <a:gd name="connsiteY106-12472" fmla="*/ 4479923 h 6858000"/>
              <a:gd name="connsiteX107-12473" fmla="*/ 5968960 w 6128435"/>
              <a:gd name="connsiteY107-12474" fmla="*/ 4482655 h 6858000"/>
              <a:gd name="connsiteX108-12475" fmla="*/ 5978567 w 6128435"/>
              <a:gd name="connsiteY108-12476" fmla="*/ 4498605 h 6858000"/>
              <a:gd name="connsiteX109-12477" fmla="*/ 5980106 w 6128435"/>
              <a:gd name="connsiteY109-12478" fmla="*/ 4585087 h 6858000"/>
              <a:gd name="connsiteX110-12479" fmla="*/ 5998138 w 6128435"/>
              <a:gd name="connsiteY110-12480" fmla="*/ 4697518 h 6858000"/>
              <a:gd name="connsiteX111-12481" fmla="*/ 6013516 w 6128435"/>
              <a:gd name="connsiteY111-12482" fmla="*/ 4786619 h 6858000"/>
              <a:gd name="connsiteX112-12483" fmla="*/ 6025404 w 6128435"/>
              <a:gd name="connsiteY112-12484" fmla="*/ 4858148 h 6858000"/>
              <a:gd name="connsiteX113-12485" fmla="*/ 6007749 w 6128435"/>
              <a:gd name="connsiteY113-12486" fmla="*/ 4964715 h 6858000"/>
              <a:gd name="connsiteX114-12487" fmla="*/ 6005269 w 6128435"/>
              <a:gd name="connsiteY114-12488" fmla="*/ 5150567 h 6858000"/>
              <a:gd name="connsiteX115-12489" fmla="*/ 6001127 w 6128435"/>
              <a:gd name="connsiteY115-12490" fmla="*/ 5164609 h 6858000"/>
              <a:gd name="connsiteX116-12491" fmla="*/ 5996647 w 6128435"/>
              <a:gd name="connsiteY116-12492" fmla="*/ 5185640 h 6858000"/>
              <a:gd name="connsiteX117-12493" fmla="*/ 5998514 w 6128435"/>
              <a:gd name="connsiteY117-12494" fmla="*/ 5189673 h 6858000"/>
              <a:gd name="connsiteX118-12495" fmla="*/ 5995970 w 6128435"/>
              <a:gd name="connsiteY118-12496" fmla="*/ 5221547 h 6858000"/>
              <a:gd name="connsiteX119-12497" fmla="*/ 5997218 w 6128435"/>
              <a:gd name="connsiteY119-12498" fmla="*/ 5222031 h 6858000"/>
              <a:gd name="connsiteX120-12499" fmla="*/ 6002116 w 6128435"/>
              <a:gd name="connsiteY120-12500" fmla="*/ 5231223 h 6858000"/>
              <a:gd name="connsiteX121-12501" fmla="*/ 6008541 w 6128435"/>
              <a:gd name="connsiteY121-12502" fmla="*/ 5248680 h 6858000"/>
              <a:gd name="connsiteX122-12503" fmla="*/ 6039260 w 6128435"/>
              <a:gd name="connsiteY122-12504" fmla="*/ 5289518 h 6858000"/>
              <a:gd name="connsiteX123-12505" fmla="*/ 6036748 w 6128435"/>
              <a:gd name="connsiteY123-12506" fmla="*/ 5322752 h 6858000"/>
              <a:gd name="connsiteX124-12507" fmla="*/ 6036943 w 6128435"/>
              <a:gd name="connsiteY124-12508" fmla="*/ 5329480 h 6858000"/>
              <a:gd name="connsiteX125-12509" fmla="*/ 6037236 w 6128435"/>
              <a:gd name="connsiteY125-12510" fmla="*/ 5329634 h 6858000"/>
              <a:gd name="connsiteX126-12511" fmla="*/ 6038019 w 6128435"/>
              <a:gd name="connsiteY126-12512" fmla="*/ 5336764 h 6858000"/>
              <a:gd name="connsiteX127-12513" fmla="*/ 6037298 w 6128435"/>
              <a:gd name="connsiteY127-12514" fmla="*/ 5341753 h 6858000"/>
              <a:gd name="connsiteX128-12515" fmla="*/ 6037677 w 6128435"/>
              <a:gd name="connsiteY128-12516" fmla="*/ 5354807 h 6858000"/>
              <a:gd name="connsiteX129-12517" fmla="*/ 6039728 w 6128435"/>
              <a:gd name="connsiteY129-12518" fmla="*/ 5359416 h 6858000"/>
              <a:gd name="connsiteX130-12519" fmla="*/ 6043311 w 6128435"/>
              <a:gd name="connsiteY130-12520" fmla="*/ 5361407 h 6858000"/>
              <a:gd name="connsiteX131-12521" fmla="*/ 6042954 w 6128435"/>
              <a:gd name="connsiteY131-12522" fmla="*/ 5362576 h 6858000"/>
              <a:gd name="connsiteX132-12523" fmla="*/ 6053435 w 6128435"/>
              <a:gd name="connsiteY132-12524" fmla="*/ 5387547 h 6858000"/>
              <a:gd name="connsiteX133-12525" fmla="*/ 6065933 w 6128435"/>
              <a:gd name="connsiteY133-12526" fmla="*/ 5443002 h 6858000"/>
              <a:gd name="connsiteX134-12527" fmla="*/ 6068640 w 6128435"/>
              <a:gd name="connsiteY134-12528" fmla="*/ 5474503 h 6858000"/>
              <a:gd name="connsiteX135-12529" fmla="*/ 6080922 w 6128435"/>
              <a:gd name="connsiteY135-12530" fmla="*/ 5561070 h 6858000"/>
              <a:gd name="connsiteX136-12531" fmla="*/ 6096949 w 6128435"/>
              <a:gd name="connsiteY136-12532" fmla="*/ 5648179 h 6858000"/>
              <a:gd name="connsiteX137-12533" fmla="*/ 6125703 w 6128435"/>
              <a:gd name="connsiteY137-12534" fmla="*/ 5692894 h 6858000"/>
              <a:gd name="connsiteX138-12535" fmla="*/ 6126670 w 6128435"/>
              <a:gd name="connsiteY138-12536" fmla="*/ 5697882 h 6858000"/>
              <a:gd name="connsiteX139-12537" fmla="*/ 6124061 w 6128435"/>
              <a:gd name="connsiteY139-12538" fmla="*/ 5710294 h 6858000"/>
              <a:gd name="connsiteX140-12539" fmla="*/ 6122213 w 6128435"/>
              <a:gd name="connsiteY140-12540" fmla="*/ 5714762 h 6858000"/>
              <a:gd name="connsiteX141-12541" fmla="*/ 6121353 w 6128435"/>
              <a:gd name="connsiteY141-12542" fmla="*/ 5721725 h 6858000"/>
              <a:gd name="connsiteX142-12543" fmla="*/ 6121607 w 6128435"/>
              <a:gd name="connsiteY142-12544" fmla="*/ 5721959 h 6858000"/>
              <a:gd name="connsiteX143-12545" fmla="*/ 6120262 w 6128435"/>
              <a:gd name="connsiteY143-12546" fmla="*/ 5728358 h 6858000"/>
              <a:gd name="connsiteX144-12547" fmla="*/ 6110194 w 6128435"/>
              <a:gd name="connsiteY144-12548" fmla="*/ 5758853 h 6858000"/>
              <a:gd name="connsiteX145-12549" fmla="*/ 6127519 w 6128435"/>
              <a:gd name="connsiteY145-12550" fmla="*/ 5865775 h 6858000"/>
              <a:gd name="connsiteX146-12551" fmla="*/ 6128435 w 6128435"/>
              <a:gd name="connsiteY146-12552" fmla="*/ 5870164 h 6858000"/>
              <a:gd name="connsiteX147-12553" fmla="*/ 6119217 w 6128435"/>
              <a:gd name="connsiteY147-12554" fmla="*/ 5888542 h 6858000"/>
              <a:gd name="connsiteX148-12555" fmla="*/ 6115966 w 6128435"/>
              <a:gd name="connsiteY148-12556" fmla="*/ 5898387 h 6858000"/>
              <a:gd name="connsiteX149-12557" fmla="*/ 6111924 w 6128435"/>
              <a:gd name="connsiteY149-12558" fmla="*/ 5900444 h 6858000"/>
              <a:gd name="connsiteX150-12559" fmla="*/ 6108716 w 6128435"/>
              <a:gd name="connsiteY150-12560" fmla="*/ 5915345 h 6858000"/>
              <a:gd name="connsiteX151-12561" fmla="*/ 6109524 w 6128435"/>
              <a:gd name="connsiteY151-12562" fmla="*/ 5917328 h 6858000"/>
              <a:gd name="connsiteX152-12563" fmla="*/ 6102493 w 6128435"/>
              <a:gd name="connsiteY152-12564" fmla="*/ 5928602 h 6858000"/>
              <a:gd name="connsiteX153-12565" fmla="*/ 6056863 w 6128435"/>
              <a:gd name="connsiteY153-12566" fmla="*/ 6000643 h 6858000"/>
              <a:gd name="connsiteX154-12567" fmla="*/ 6045436 w 6128435"/>
              <a:gd name="connsiteY154-12568" fmla="*/ 6124480 h 6858000"/>
              <a:gd name="connsiteX155-12569" fmla="*/ 6030489 w 6128435"/>
              <a:gd name="connsiteY155-12570" fmla="*/ 6317666 h 6858000"/>
              <a:gd name="connsiteX156-12571" fmla="*/ 6007492 w 6128435"/>
              <a:gd name="connsiteY156-12572" fmla="*/ 6440818 h 6858000"/>
              <a:gd name="connsiteX157-12573" fmla="*/ 6009467 w 6128435"/>
              <a:gd name="connsiteY157-12574" fmla="*/ 6487076 h 6858000"/>
              <a:gd name="connsiteX158-12575" fmla="*/ 5995064 w 6128435"/>
              <a:gd name="connsiteY158-12576" fmla="*/ 6540791 h 6858000"/>
              <a:gd name="connsiteX159-12577" fmla="*/ 5996309 w 6128435"/>
              <a:gd name="connsiteY159-12578" fmla="*/ 6543961 h 6858000"/>
              <a:gd name="connsiteX160-12579" fmla="*/ 5996048 w 6128435"/>
              <a:gd name="connsiteY160-12580" fmla="*/ 6555444 h 6858000"/>
              <a:gd name="connsiteX161-12581" fmla="*/ 6002524 w 6128435"/>
              <a:gd name="connsiteY161-12582" fmla="*/ 6560188 h 6858000"/>
              <a:gd name="connsiteX162-12583" fmla="*/ 6006823 w 6128435"/>
              <a:gd name="connsiteY162-12584" fmla="*/ 6578546 h 6858000"/>
              <a:gd name="connsiteX163-12585" fmla="*/ 6004510 w 6128435"/>
              <a:gd name="connsiteY163-12586" fmla="*/ 6599256 h 6858000"/>
              <a:gd name="connsiteX164-12587" fmla="*/ 5986207 w 6128435"/>
              <a:gd name="connsiteY164-12588" fmla="*/ 6695855 h 6858000"/>
              <a:gd name="connsiteX165-12589" fmla="*/ 5979428 w 6128435"/>
              <a:gd name="connsiteY165-12590" fmla="*/ 6754678 h 6858000"/>
              <a:gd name="connsiteX166-12591" fmla="*/ 5983398 w 6128435"/>
              <a:gd name="connsiteY166-12592" fmla="*/ 6778641 h 6858000"/>
              <a:gd name="connsiteX167-12593" fmla="*/ 5984543 w 6128435"/>
              <a:gd name="connsiteY167-12594" fmla="*/ 6811016 h 6858000"/>
              <a:gd name="connsiteX168-12595" fmla="*/ 5981802 w 6128435"/>
              <a:gd name="connsiteY168-12596" fmla="*/ 6838578 h 6858000"/>
              <a:gd name="connsiteX169-12597" fmla="*/ 5979671 w 6128435"/>
              <a:gd name="connsiteY169-12598" fmla="*/ 6858000 h 6858000"/>
              <a:gd name="connsiteX170-12599" fmla="*/ 0 w 6128435"/>
              <a:gd name="connsiteY170-12600" fmla="*/ 6858000 h 6858000"/>
              <a:gd name="connsiteX171-12601" fmla="*/ 0 w 6128435"/>
              <a:gd name="connsiteY171-12602" fmla="*/ 0 h 6858000"/>
              <a:gd name="connsiteX0-12603" fmla="*/ 0 w 6128435"/>
              <a:gd name="connsiteY0-12604" fmla="*/ 0 h 6858000"/>
              <a:gd name="connsiteX1-12605" fmla="*/ 4965888 w 6128435"/>
              <a:gd name="connsiteY1-12606" fmla="*/ 0 h 6858000"/>
              <a:gd name="connsiteX2-12607" fmla="*/ 4967767 w 6128435"/>
              <a:gd name="connsiteY2-12608" fmla="*/ 7930 h 6858000"/>
              <a:gd name="connsiteX3-12609" fmla="*/ 4979444 w 6128435"/>
              <a:gd name="connsiteY3-12610" fmla="*/ 43921 h 6858000"/>
              <a:gd name="connsiteX4-12611" fmla="*/ 5021173 w 6128435"/>
              <a:gd name="connsiteY4-12612" fmla="*/ 123738 h 6858000"/>
              <a:gd name="connsiteX5-12613" fmla="*/ 5075458 w 6128435"/>
              <a:gd name="connsiteY5-12614" fmla="*/ 264355 h 6858000"/>
              <a:gd name="connsiteX6-12615" fmla="*/ 5081175 w 6128435"/>
              <a:gd name="connsiteY6-12616" fmla="*/ 277448 h 6858000"/>
              <a:gd name="connsiteX7-12617" fmla="*/ 5097011 w 6128435"/>
              <a:gd name="connsiteY7-12618" fmla="*/ 355616 h 6858000"/>
              <a:gd name="connsiteX8-12619" fmla="*/ 5130982 w 6128435"/>
              <a:gd name="connsiteY8-12620" fmla="*/ 412030 h 6858000"/>
              <a:gd name="connsiteX9-12621" fmla="*/ 5153000 w 6128435"/>
              <a:gd name="connsiteY9-12622" fmla="*/ 507134 h 6858000"/>
              <a:gd name="connsiteX10-12623" fmla="*/ 5171282 w 6128435"/>
              <a:gd name="connsiteY10-12624" fmla="*/ 602071 h 6858000"/>
              <a:gd name="connsiteX11-12625" fmla="*/ 5176196 w 6128435"/>
              <a:gd name="connsiteY11-12626" fmla="*/ 636822 h 6858000"/>
              <a:gd name="connsiteX12-12627" fmla="*/ 5201957 w 6128435"/>
              <a:gd name="connsiteY12-12628" fmla="*/ 736835 h 6858000"/>
              <a:gd name="connsiteX13-12629" fmla="*/ 5185452 w 6128435"/>
              <a:gd name="connsiteY13-12630" fmla="*/ 745392 h 6858000"/>
              <a:gd name="connsiteX14-12631" fmla="*/ 5189051 w 6128435"/>
              <a:gd name="connsiteY14-12632" fmla="*/ 782518 h 6858000"/>
              <a:gd name="connsiteX15-12633" fmla="*/ 5210428 w 6128435"/>
              <a:gd name="connsiteY15-12634" fmla="*/ 815772 h 6858000"/>
              <a:gd name="connsiteX16-12635" fmla="*/ 5221088 w 6128435"/>
              <a:gd name="connsiteY16-12636" fmla="*/ 860193 h 6858000"/>
              <a:gd name="connsiteX17-12637" fmla="*/ 5227653 w 6128435"/>
              <a:gd name="connsiteY17-12638" fmla="*/ 886709 h 6858000"/>
              <a:gd name="connsiteX18-12639" fmla="*/ 5230806 w 6128435"/>
              <a:gd name="connsiteY18-12640" fmla="*/ 961354 h 6858000"/>
              <a:gd name="connsiteX19-12641" fmla="*/ 5201018 w 6128435"/>
              <a:gd name="connsiteY19-12642" fmla="*/ 1095027 h 6858000"/>
              <a:gd name="connsiteX20-12643" fmla="*/ 5202153 w 6128435"/>
              <a:gd name="connsiteY20-12644" fmla="*/ 1133224 h 6858000"/>
              <a:gd name="connsiteX21-12645" fmla="*/ 5207370 w 6128435"/>
              <a:gd name="connsiteY21-12646" fmla="*/ 1138097 h 6858000"/>
              <a:gd name="connsiteX22-12647" fmla="*/ 5189234 w 6128435"/>
              <a:gd name="connsiteY22-12648" fmla="*/ 1193495 h 6858000"/>
              <a:gd name="connsiteX23-12649" fmla="*/ 5202769 w 6128435"/>
              <a:gd name="connsiteY23-12650" fmla="*/ 1269450 h 6858000"/>
              <a:gd name="connsiteX24-12651" fmla="*/ 5225968 w 6128435"/>
              <a:gd name="connsiteY24-12652" fmla="*/ 1357994 h 6858000"/>
              <a:gd name="connsiteX25-12653" fmla="*/ 5233819 w 6128435"/>
              <a:gd name="connsiteY25-12654" fmla="*/ 1380922 h 6858000"/>
              <a:gd name="connsiteX26-12655" fmla="*/ 5237226 w 6128435"/>
              <a:gd name="connsiteY26-12656" fmla="*/ 1441327 h 6858000"/>
              <a:gd name="connsiteX27-12657" fmla="*/ 5244434 w 6128435"/>
              <a:gd name="connsiteY27-12658" fmla="*/ 1580810 h 6858000"/>
              <a:gd name="connsiteX28-12659" fmla="*/ 5251453 w 6128435"/>
              <a:gd name="connsiteY28-12660" fmla="*/ 1583934 h 6858000"/>
              <a:gd name="connsiteX29-12661" fmla="*/ 5253136 w 6128435"/>
              <a:gd name="connsiteY29-12662" fmla="*/ 1595457 h 6858000"/>
              <a:gd name="connsiteX30-12663" fmla="*/ 5254863 w 6128435"/>
              <a:gd name="connsiteY30-12664" fmla="*/ 1598311 h 6858000"/>
              <a:gd name="connsiteX31-12665" fmla="*/ 5263491 w 6128435"/>
              <a:gd name="connsiteY31-12666" fmla="*/ 1642938 h 6858000"/>
              <a:gd name="connsiteX32-12667" fmla="*/ 5261314 w 6128435"/>
              <a:gd name="connsiteY32-12668" fmla="*/ 1689177 h 6858000"/>
              <a:gd name="connsiteX33-12669" fmla="*/ 5259788 w 6128435"/>
              <a:gd name="connsiteY33-12670" fmla="*/ 1768516 h 6858000"/>
              <a:gd name="connsiteX34-12671" fmla="*/ 5255696 w 6128435"/>
              <a:gd name="connsiteY34-12672" fmla="*/ 1953770 h 6858000"/>
              <a:gd name="connsiteX35-12673" fmla="*/ 5252592 w 6128435"/>
              <a:gd name="connsiteY35-12674" fmla="*/ 2092210 h 6858000"/>
              <a:gd name="connsiteX36-12675" fmla="*/ 5264303 w 6128435"/>
              <a:gd name="connsiteY36-12676" fmla="*/ 2225157 h 6858000"/>
              <a:gd name="connsiteX37-12677" fmla="*/ 5254949 w 6128435"/>
              <a:gd name="connsiteY37-12678" fmla="*/ 2236160 h 6858000"/>
              <a:gd name="connsiteX38-12679" fmla="*/ 5250104 w 6128435"/>
              <a:gd name="connsiteY38-12680" fmla="*/ 2249166 h 6858000"/>
              <a:gd name="connsiteX39-12681" fmla="*/ 5251214 w 6128435"/>
              <a:gd name="connsiteY39-12682" fmla="*/ 2250944 h 6858000"/>
              <a:gd name="connsiteX40-12683" fmla="*/ 5250644 w 6128435"/>
              <a:gd name="connsiteY40-12684" fmla="*/ 2266619 h 6858000"/>
              <a:gd name="connsiteX41-12685" fmla="*/ 5247111 w 6128435"/>
              <a:gd name="connsiteY41-12686" fmla="*/ 2269679 h 6858000"/>
              <a:gd name="connsiteX42-12687" fmla="*/ 5279312 w 6128435"/>
              <a:gd name="connsiteY42-12688" fmla="*/ 2302757 h 6858000"/>
              <a:gd name="connsiteX43-12689" fmla="*/ 5293877 w 6128435"/>
              <a:gd name="connsiteY43-12690" fmla="*/ 2368649 h 6858000"/>
              <a:gd name="connsiteX44-12691" fmla="*/ 5311338 w 6128435"/>
              <a:gd name="connsiteY44-12692" fmla="*/ 2404034 h 6858000"/>
              <a:gd name="connsiteX45-12693" fmla="*/ 5338366 w 6128435"/>
              <a:gd name="connsiteY45-12694" fmla="*/ 2465052 h 6858000"/>
              <a:gd name="connsiteX46-12695" fmla="*/ 5371263 w 6128435"/>
              <a:gd name="connsiteY46-12696" fmla="*/ 2586413 h 6858000"/>
              <a:gd name="connsiteX47-12697" fmla="*/ 5407503 w 6128435"/>
              <a:gd name="connsiteY47-12698" fmla="*/ 2786290 h 6858000"/>
              <a:gd name="connsiteX48-12699" fmla="*/ 5407356 w 6128435"/>
              <a:gd name="connsiteY48-12700" fmla="*/ 2787545 h 6858000"/>
              <a:gd name="connsiteX49-12701" fmla="*/ 5411130 w 6128435"/>
              <a:gd name="connsiteY49-12702" fmla="*/ 2788640 h 6858000"/>
              <a:gd name="connsiteX50-12703" fmla="*/ 5416439 w 6128435"/>
              <a:gd name="connsiteY50-12704" fmla="*/ 2805666 h 6858000"/>
              <a:gd name="connsiteX51-12705" fmla="*/ 5416589 w 6128435"/>
              <a:gd name="connsiteY51-12706" fmla="*/ 2810822 h 6858000"/>
              <a:gd name="connsiteX52-12707" fmla="*/ 5418542 w 6128435"/>
              <a:gd name="connsiteY52-12708" fmla="*/ 2817745 h 6858000"/>
              <a:gd name="connsiteX53-12709" fmla="*/ 5418847 w 6128435"/>
              <a:gd name="connsiteY53-12710" fmla="*/ 2817825 h 6858000"/>
              <a:gd name="connsiteX54-12711" fmla="*/ 5423364 w 6128435"/>
              <a:gd name="connsiteY54-12712" fmla="*/ 2858292 h 6858000"/>
              <a:gd name="connsiteX55-12713" fmla="*/ 5479298 w 6128435"/>
              <a:gd name="connsiteY55-12714" fmla="*/ 2947791 h 6858000"/>
              <a:gd name="connsiteX56-12715" fmla="*/ 5481770 w 6128435"/>
              <a:gd name="connsiteY56-12716" fmla="*/ 2951352 h 6858000"/>
              <a:gd name="connsiteX57-12717" fmla="*/ 5481013 w 6128435"/>
              <a:gd name="connsiteY57-12718" fmla="*/ 2973461 h 6858000"/>
              <a:gd name="connsiteX58-12719" fmla="*/ 5482045 w 6128435"/>
              <a:gd name="connsiteY58-12720" fmla="*/ 2984371 h 6858000"/>
              <a:gd name="connsiteX59-12721" fmla="*/ 5479405 w 6128435"/>
              <a:gd name="connsiteY59-12722" fmla="*/ 2988507 h 6858000"/>
              <a:gd name="connsiteX60-12723" fmla="*/ 5482415 w 6128435"/>
              <a:gd name="connsiteY60-12724" fmla="*/ 3004079 h 6858000"/>
              <a:gd name="connsiteX61-12725" fmla="*/ 5483865 w 6128435"/>
              <a:gd name="connsiteY61-12726" fmla="*/ 3005467 h 6858000"/>
              <a:gd name="connsiteX62-12727" fmla="*/ 5482236 w 6128435"/>
              <a:gd name="connsiteY62-12728" fmla="*/ 3019791 h 6858000"/>
              <a:gd name="connsiteX63-12729" fmla="*/ 5475895 w 6128435"/>
              <a:gd name="connsiteY63-12730" fmla="*/ 3033578 h 6858000"/>
              <a:gd name="connsiteX64-12731" fmla="*/ 5477595 w 6128435"/>
              <a:gd name="connsiteY64-12732" fmla="*/ 3250534 h 6858000"/>
              <a:gd name="connsiteX65-12733" fmla="*/ 5532836 w 6128435"/>
              <a:gd name="connsiteY65-12734" fmla="*/ 3353840 h 6858000"/>
              <a:gd name="connsiteX66-12735" fmla="*/ 5561229 w 6128435"/>
              <a:gd name="connsiteY66-12736" fmla="*/ 3395784 h 6858000"/>
              <a:gd name="connsiteX67-12737" fmla="*/ 5589758 w 6128435"/>
              <a:gd name="connsiteY67-12738" fmla="*/ 3506453 h 6858000"/>
              <a:gd name="connsiteX68-12739" fmla="*/ 5596144 w 6128435"/>
              <a:gd name="connsiteY68-12740" fmla="*/ 3534624 h 6858000"/>
              <a:gd name="connsiteX69-12741" fmla="*/ 5597750 w 6128435"/>
              <a:gd name="connsiteY69-12742" fmla="*/ 3534129 h 6858000"/>
              <a:gd name="connsiteX70-12743" fmla="*/ 5599700 w 6128435"/>
              <a:gd name="connsiteY70-12744" fmla="*/ 3547221 h 6858000"/>
              <a:gd name="connsiteX71-12745" fmla="*/ 5615031 w 6128435"/>
              <a:gd name="connsiteY71-12746" fmla="*/ 3557482 h 6858000"/>
              <a:gd name="connsiteX72-12747" fmla="*/ 5618377 w 6128435"/>
              <a:gd name="connsiteY72-12748" fmla="*/ 3588431 h 6858000"/>
              <a:gd name="connsiteX73-12749" fmla="*/ 5612155 w 6128435"/>
              <a:gd name="connsiteY73-12750" fmla="*/ 3589869 h 6858000"/>
              <a:gd name="connsiteX74-12751" fmla="*/ 5620843 w 6128435"/>
              <a:gd name="connsiteY74-12752" fmla="*/ 3606745 h 6858000"/>
              <a:gd name="connsiteX75-12753" fmla="*/ 5655472 w 6128435"/>
              <a:gd name="connsiteY75-12754" fmla="*/ 3678877 h 6858000"/>
              <a:gd name="connsiteX76-12755" fmla="*/ 5680448 w 6128435"/>
              <a:gd name="connsiteY76-12756" fmla="*/ 3717760 h 6858000"/>
              <a:gd name="connsiteX77-12757" fmla="*/ 5683015 w 6128435"/>
              <a:gd name="connsiteY77-12758" fmla="*/ 3762025 h 6858000"/>
              <a:gd name="connsiteX78-12759" fmla="*/ 5696643 w 6128435"/>
              <a:gd name="connsiteY78-12760" fmla="*/ 3773888 h 6858000"/>
              <a:gd name="connsiteX79-12761" fmla="*/ 5699203 w 6128435"/>
              <a:gd name="connsiteY79-12762" fmla="*/ 3775823 h 6858000"/>
              <a:gd name="connsiteX80-12763" fmla="*/ 5704824 w 6128435"/>
              <a:gd name="connsiteY80-12764" fmla="*/ 3785966 h 6858000"/>
              <a:gd name="connsiteX81-12765" fmla="*/ 5712204 w 6128435"/>
              <a:gd name="connsiteY81-12766" fmla="*/ 3785830 h 6858000"/>
              <a:gd name="connsiteX82-12767" fmla="*/ 5724816 w 6128435"/>
              <a:gd name="connsiteY82-12768" fmla="*/ 3798949 h 6858000"/>
              <a:gd name="connsiteX83-12769" fmla="*/ 5733539 w 6128435"/>
              <a:gd name="connsiteY83-12770" fmla="*/ 3818457 h 6858000"/>
              <a:gd name="connsiteX84-12771" fmla="*/ 5768491 w 6128435"/>
              <a:gd name="connsiteY84-12772" fmla="*/ 3914399 h 6858000"/>
              <a:gd name="connsiteX85-12773" fmla="*/ 5793123 w 6128435"/>
              <a:gd name="connsiteY85-12774" fmla="*/ 3969952 h 6858000"/>
              <a:gd name="connsiteX86-12775" fmla="*/ 5808321 w 6128435"/>
              <a:gd name="connsiteY86-12776" fmla="*/ 3988153 h 6858000"/>
              <a:gd name="connsiteX87-12777" fmla="*/ 5825621 w 6128435"/>
              <a:gd name="connsiteY87-12778" fmla="*/ 4015525 h 6858000"/>
              <a:gd name="connsiteX88-12779" fmla="*/ 5860672 w 6128435"/>
              <a:gd name="connsiteY88-12780" fmla="*/ 4061579 h 6858000"/>
              <a:gd name="connsiteX89-12781" fmla="*/ 5872173 w 6128435"/>
              <a:gd name="connsiteY89-12782" fmla="*/ 4088497 h 6858000"/>
              <a:gd name="connsiteX90-12783" fmla="*/ 5883705 w 6128435"/>
              <a:gd name="connsiteY90-12784" fmla="*/ 4101899 h 6858000"/>
              <a:gd name="connsiteX91-12785" fmla="*/ 5885314 w 6128435"/>
              <a:gd name="connsiteY91-12786" fmla="*/ 4108387 h 6858000"/>
              <a:gd name="connsiteX92-12787" fmla="*/ 5894095 w 6128435"/>
              <a:gd name="connsiteY92-12788" fmla="*/ 4128857 h 6858000"/>
              <a:gd name="connsiteX93-12789" fmla="*/ 5898339 w 6128435"/>
              <a:gd name="connsiteY93-12790" fmla="*/ 4140800 h 6858000"/>
              <a:gd name="connsiteX94-12791" fmla="*/ 5899734 w 6128435"/>
              <a:gd name="connsiteY94-12792" fmla="*/ 4145632 h 6858000"/>
              <a:gd name="connsiteX95-12793" fmla="*/ 5897098 w 6128435"/>
              <a:gd name="connsiteY95-12794" fmla="*/ 4157819 h 6858000"/>
              <a:gd name="connsiteX96-12795" fmla="*/ 5903513 w 6128435"/>
              <a:gd name="connsiteY96-12796" fmla="*/ 4187661 h 6858000"/>
              <a:gd name="connsiteX97-12797" fmla="*/ 5917114 w 6128435"/>
              <a:gd name="connsiteY97-12798" fmla="*/ 4213096 h 6858000"/>
              <a:gd name="connsiteX98-12799" fmla="*/ 5921153 w 6128435"/>
              <a:gd name="connsiteY98-12800" fmla="*/ 4236222 h 6858000"/>
              <a:gd name="connsiteX99-12801" fmla="*/ 5924233 w 6128435"/>
              <a:gd name="connsiteY99-12802" fmla="*/ 4242060 h 6858000"/>
              <a:gd name="connsiteX100-12803" fmla="*/ 5928910 w 6128435"/>
              <a:gd name="connsiteY100-12804" fmla="*/ 4300973 h 6858000"/>
              <a:gd name="connsiteX101-12805" fmla="*/ 5939320 w 6128435"/>
              <a:gd name="connsiteY101-12806" fmla="*/ 4340435 h 6858000"/>
              <a:gd name="connsiteX102-12807" fmla="*/ 5946705 w 6128435"/>
              <a:gd name="connsiteY102-12808" fmla="*/ 4428051 h 6858000"/>
              <a:gd name="connsiteX103-12809" fmla="*/ 5949261 w 6128435"/>
              <a:gd name="connsiteY103-12810" fmla="*/ 4449185 h 6858000"/>
              <a:gd name="connsiteX104-12811" fmla="*/ 5957504 w 6128435"/>
              <a:gd name="connsiteY104-12812" fmla="*/ 4465911 h 6858000"/>
              <a:gd name="connsiteX105-12813" fmla="*/ 5964689 w 6128435"/>
              <a:gd name="connsiteY105-12814" fmla="*/ 4468532 h 6858000"/>
              <a:gd name="connsiteX106-12815" fmla="*/ 5967062 w 6128435"/>
              <a:gd name="connsiteY106-12816" fmla="*/ 4479923 h 6858000"/>
              <a:gd name="connsiteX107-12817" fmla="*/ 5968960 w 6128435"/>
              <a:gd name="connsiteY107-12818" fmla="*/ 4482655 h 6858000"/>
              <a:gd name="connsiteX108-12819" fmla="*/ 5978567 w 6128435"/>
              <a:gd name="connsiteY108-12820" fmla="*/ 4498605 h 6858000"/>
              <a:gd name="connsiteX109-12821" fmla="*/ 5980106 w 6128435"/>
              <a:gd name="connsiteY109-12822" fmla="*/ 4585087 h 6858000"/>
              <a:gd name="connsiteX110-12823" fmla="*/ 5998138 w 6128435"/>
              <a:gd name="connsiteY110-12824" fmla="*/ 4697518 h 6858000"/>
              <a:gd name="connsiteX111-12825" fmla="*/ 6013516 w 6128435"/>
              <a:gd name="connsiteY111-12826" fmla="*/ 4786619 h 6858000"/>
              <a:gd name="connsiteX112-12827" fmla="*/ 6025404 w 6128435"/>
              <a:gd name="connsiteY112-12828" fmla="*/ 4858148 h 6858000"/>
              <a:gd name="connsiteX113-12829" fmla="*/ 6007749 w 6128435"/>
              <a:gd name="connsiteY113-12830" fmla="*/ 4964715 h 6858000"/>
              <a:gd name="connsiteX114-12831" fmla="*/ 6005269 w 6128435"/>
              <a:gd name="connsiteY114-12832" fmla="*/ 5150567 h 6858000"/>
              <a:gd name="connsiteX115-12833" fmla="*/ 6001127 w 6128435"/>
              <a:gd name="connsiteY115-12834" fmla="*/ 5164609 h 6858000"/>
              <a:gd name="connsiteX116-12835" fmla="*/ 5996647 w 6128435"/>
              <a:gd name="connsiteY116-12836" fmla="*/ 5185640 h 6858000"/>
              <a:gd name="connsiteX117-12837" fmla="*/ 5998514 w 6128435"/>
              <a:gd name="connsiteY117-12838" fmla="*/ 5189673 h 6858000"/>
              <a:gd name="connsiteX118-12839" fmla="*/ 5995970 w 6128435"/>
              <a:gd name="connsiteY118-12840" fmla="*/ 5221547 h 6858000"/>
              <a:gd name="connsiteX119-12841" fmla="*/ 5997218 w 6128435"/>
              <a:gd name="connsiteY119-12842" fmla="*/ 5222031 h 6858000"/>
              <a:gd name="connsiteX120-12843" fmla="*/ 6002116 w 6128435"/>
              <a:gd name="connsiteY120-12844" fmla="*/ 5231223 h 6858000"/>
              <a:gd name="connsiteX121-12845" fmla="*/ 6008541 w 6128435"/>
              <a:gd name="connsiteY121-12846" fmla="*/ 5248680 h 6858000"/>
              <a:gd name="connsiteX122-12847" fmla="*/ 6039260 w 6128435"/>
              <a:gd name="connsiteY122-12848" fmla="*/ 5289518 h 6858000"/>
              <a:gd name="connsiteX123-12849" fmla="*/ 6036748 w 6128435"/>
              <a:gd name="connsiteY123-12850" fmla="*/ 5322752 h 6858000"/>
              <a:gd name="connsiteX124-12851" fmla="*/ 6036943 w 6128435"/>
              <a:gd name="connsiteY124-12852" fmla="*/ 5329480 h 6858000"/>
              <a:gd name="connsiteX125-12853" fmla="*/ 6037236 w 6128435"/>
              <a:gd name="connsiteY125-12854" fmla="*/ 5329634 h 6858000"/>
              <a:gd name="connsiteX126-12855" fmla="*/ 6038019 w 6128435"/>
              <a:gd name="connsiteY126-12856" fmla="*/ 5336764 h 6858000"/>
              <a:gd name="connsiteX127-12857" fmla="*/ 6037298 w 6128435"/>
              <a:gd name="connsiteY127-12858" fmla="*/ 5341753 h 6858000"/>
              <a:gd name="connsiteX128-12859" fmla="*/ 6037677 w 6128435"/>
              <a:gd name="connsiteY128-12860" fmla="*/ 5354807 h 6858000"/>
              <a:gd name="connsiteX129-12861" fmla="*/ 6039728 w 6128435"/>
              <a:gd name="connsiteY129-12862" fmla="*/ 5359416 h 6858000"/>
              <a:gd name="connsiteX130-12863" fmla="*/ 6043311 w 6128435"/>
              <a:gd name="connsiteY130-12864" fmla="*/ 5361407 h 6858000"/>
              <a:gd name="connsiteX131-12865" fmla="*/ 6042954 w 6128435"/>
              <a:gd name="connsiteY131-12866" fmla="*/ 5362576 h 6858000"/>
              <a:gd name="connsiteX132-12867" fmla="*/ 6053435 w 6128435"/>
              <a:gd name="connsiteY132-12868" fmla="*/ 5387547 h 6858000"/>
              <a:gd name="connsiteX133-12869" fmla="*/ 6065933 w 6128435"/>
              <a:gd name="connsiteY133-12870" fmla="*/ 5443002 h 6858000"/>
              <a:gd name="connsiteX134-12871" fmla="*/ 6068640 w 6128435"/>
              <a:gd name="connsiteY134-12872" fmla="*/ 5474503 h 6858000"/>
              <a:gd name="connsiteX135-12873" fmla="*/ 6080922 w 6128435"/>
              <a:gd name="connsiteY135-12874" fmla="*/ 5561070 h 6858000"/>
              <a:gd name="connsiteX136-12875" fmla="*/ 6096949 w 6128435"/>
              <a:gd name="connsiteY136-12876" fmla="*/ 5648179 h 6858000"/>
              <a:gd name="connsiteX137-12877" fmla="*/ 6125703 w 6128435"/>
              <a:gd name="connsiteY137-12878" fmla="*/ 5692894 h 6858000"/>
              <a:gd name="connsiteX138-12879" fmla="*/ 6126670 w 6128435"/>
              <a:gd name="connsiteY138-12880" fmla="*/ 5697882 h 6858000"/>
              <a:gd name="connsiteX139-12881" fmla="*/ 6124061 w 6128435"/>
              <a:gd name="connsiteY139-12882" fmla="*/ 5710294 h 6858000"/>
              <a:gd name="connsiteX140-12883" fmla="*/ 6122213 w 6128435"/>
              <a:gd name="connsiteY140-12884" fmla="*/ 5714762 h 6858000"/>
              <a:gd name="connsiteX141-12885" fmla="*/ 6121353 w 6128435"/>
              <a:gd name="connsiteY141-12886" fmla="*/ 5721725 h 6858000"/>
              <a:gd name="connsiteX142-12887" fmla="*/ 6121607 w 6128435"/>
              <a:gd name="connsiteY142-12888" fmla="*/ 5721959 h 6858000"/>
              <a:gd name="connsiteX143-12889" fmla="*/ 6120262 w 6128435"/>
              <a:gd name="connsiteY143-12890" fmla="*/ 5728358 h 6858000"/>
              <a:gd name="connsiteX144-12891" fmla="*/ 6110194 w 6128435"/>
              <a:gd name="connsiteY144-12892" fmla="*/ 5758853 h 6858000"/>
              <a:gd name="connsiteX145-12893" fmla="*/ 6127519 w 6128435"/>
              <a:gd name="connsiteY145-12894" fmla="*/ 5865775 h 6858000"/>
              <a:gd name="connsiteX146-12895" fmla="*/ 6128435 w 6128435"/>
              <a:gd name="connsiteY146-12896" fmla="*/ 5870164 h 6858000"/>
              <a:gd name="connsiteX147-12897" fmla="*/ 6119217 w 6128435"/>
              <a:gd name="connsiteY147-12898" fmla="*/ 5888542 h 6858000"/>
              <a:gd name="connsiteX148-12899" fmla="*/ 6115966 w 6128435"/>
              <a:gd name="connsiteY148-12900" fmla="*/ 5898387 h 6858000"/>
              <a:gd name="connsiteX149-12901" fmla="*/ 6111924 w 6128435"/>
              <a:gd name="connsiteY149-12902" fmla="*/ 5900444 h 6858000"/>
              <a:gd name="connsiteX150-12903" fmla="*/ 6108716 w 6128435"/>
              <a:gd name="connsiteY150-12904" fmla="*/ 5915345 h 6858000"/>
              <a:gd name="connsiteX151-12905" fmla="*/ 6109524 w 6128435"/>
              <a:gd name="connsiteY151-12906" fmla="*/ 5917328 h 6858000"/>
              <a:gd name="connsiteX152-12907" fmla="*/ 6102493 w 6128435"/>
              <a:gd name="connsiteY152-12908" fmla="*/ 5928602 h 6858000"/>
              <a:gd name="connsiteX153-12909" fmla="*/ 6056863 w 6128435"/>
              <a:gd name="connsiteY153-12910" fmla="*/ 6000643 h 6858000"/>
              <a:gd name="connsiteX154-12911" fmla="*/ 6045436 w 6128435"/>
              <a:gd name="connsiteY154-12912" fmla="*/ 6124480 h 6858000"/>
              <a:gd name="connsiteX155-12913" fmla="*/ 6030489 w 6128435"/>
              <a:gd name="connsiteY155-12914" fmla="*/ 6317666 h 6858000"/>
              <a:gd name="connsiteX156-12915" fmla="*/ 6007492 w 6128435"/>
              <a:gd name="connsiteY156-12916" fmla="*/ 6440818 h 6858000"/>
              <a:gd name="connsiteX157-12917" fmla="*/ 6009467 w 6128435"/>
              <a:gd name="connsiteY157-12918" fmla="*/ 6487076 h 6858000"/>
              <a:gd name="connsiteX158-12919" fmla="*/ 5995064 w 6128435"/>
              <a:gd name="connsiteY158-12920" fmla="*/ 6540791 h 6858000"/>
              <a:gd name="connsiteX159-12921" fmla="*/ 5996309 w 6128435"/>
              <a:gd name="connsiteY159-12922" fmla="*/ 6543961 h 6858000"/>
              <a:gd name="connsiteX160-12923" fmla="*/ 5996048 w 6128435"/>
              <a:gd name="connsiteY160-12924" fmla="*/ 6555444 h 6858000"/>
              <a:gd name="connsiteX161-12925" fmla="*/ 6002524 w 6128435"/>
              <a:gd name="connsiteY161-12926" fmla="*/ 6560188 h 6858000"/>
              <a:gd name="connsiteX162-12927" fmla="*/ 6006823 w 6128435"/>
              <a:gd name="connsiteY162-12928" fmla="*/ 6578546 h 6858000"/>
              <a:gd name="connsiteX163-12929" fmla="*/ 6004510 w 6128435"/>
              <a:gd name="connsiteY163-12930" fmla="*/ 6599256 h 6858000"/>
              <a:gd name="connsiteX164-12931" fmla="*/ 5986207 w 6128435"/>
              <a:gd name="connsiteY164-12932" fmla="*/ 6695855 h 6858000"/>
              <a:gd name="connsiteX165-12933" fmla="*/ 5979428 w 6128435"/>
              <a:gd name="connsiteY165-12934" fmla="*/ 6754678 h 6858000"/>
              <a:gd name="connsiteX166-12935" fmla="*/ 5983398 w 6128435"/>
              <a:gd name="connsiteY166-12936" fmla="*/ 6778641 h 6858000"/>
              <a:gd name="connsiteX167-12937" fmla="*/ 5984543 w 6128435"/>
              <a:gd name="connsiteY167-12938" fmla="*/ 6811016 h 6858000"/>
              <a:gd name="connsiteX168-12939" fmla="*/ 5981802 w 6128435"/>
              <a:gd name="connsiteY168-12940" fmla="*/ 6838578 h 6858000"/>
              <a:gd name="connsiteX169-12941" fmla="*/ 5979671 w 6128435"/>
              <a:gd name="connsiteY169-12942" fmla="*/ 6858000 h 6858000"/>
              <a:gd name="connsiteX170-12943" fmla="*/ 0 w 6128435"/>
              <a:gd name="connsiteY170-12944" fmla="*/ 6858000 h 6858000"/>
              <a:gd name="connsiteX171-12945" fmla="*/ 0 w 6128435"/>
              <a:gd name="connsiteY171-12946" fmla="*/ 0 h 6858000"/>
              <a:gd name="connsiteX0-12947" fmla="*/ 0 w 6128435"/>
              <a:gd name="connsiteY0-12948" fmla="*/ 0 h 6858000"/>
              <a:gd name="connsiteX1-12949" fmla="*/ 4965888 w 6128435"/>
              <a:gd name="connsiteY1-12950" fmla="*/ 0 h 6858000"/>
              <a:gd name="connsiteX2-12951" fmla="*/ 4967767 w 6128435"/>
              <a:gd name="connsiteY2-12952" fmla="*/ 7930 h 6858000"/>
              <a:gd name="connsiteX3-12953" fmla="*/ 4979444 w 6128435"/>
              <a:gd name="connsiteY3-12954" fmla="*/ 43921 h 6858000"/>
              <a:gd name="connsiteX4-12955" fmla="*/ 5021173 w 6128435"/>
              <a:gd name="connsiteY4-12956" fmla="*/ 123738 h 6858000"/>
              <a:gd name="connsiteX5-12957" fmla="*/ 5075458 w 6128435"/>
              <a:gd name="connsiteY5-12958" fmla="*/ 264355 h 6858000"/>
              <a:gd name="connsiteX6-12959" fmla="*/ 5081175 w 6128435"/>
              <a:gd name="connsiteY6-12960" fmla="*/ 277448 h 6858000"/>
              <a:gd name="connsiteX7-12961" fmla="*/ 5097011 w 6128435"/>
              <a:gd name="connsiteY7-12962" fmla="*/ 355616 h 6858000"/>
              <a:gd name="connsiteX8-12963" fmla="*/ 5130982 w 6128435"/>
              <a:gd name="connsiteY8-12964" fmla="*/ 412030 h 6858000"/>
              <a:gd name="connsiteX9-12965" fmla="*/ 5153000 w 6128435"/>
              <a:gd name="connsiteY9-12966" fmla="*/ 507134 h 6858000"/>
              <a:gd name="connsiteX10-12967" fmla="*/ 5171282 w 6128435"/>
              <a:gd name="connsiteY10-12968" fmla="*/ 602071 h 6858000"/>
              <a:gd name="connsiteX11-12969" fmla="*/ 5176196 w 6128435"/>
              <a:gd name="connsiteY11-12970" fmla="*/ 636822 h 6858000"/>
              <a:gd name="connsiteX12-12971" fmla="*/ 5201957 w 6128435"/>
              <a:gd name="connsiteY12-12972" fmla="*/ 736835 h 6858000"/>
              <a:gd name="connsiteX13-12973" fmla="*/ 5185452 w 6128435"/>
              <a:gd name="connsiteY13-12974" fmla="*/ 745392 h 6858000"/>
              <a:gd name="connsiteX14-12975" fmla="*/ 5189051 w 6128435"/>
              <a:gd name="connsiteY14-12976" fmla="*/ 782518 h 6858000"/>
              <a:gd name="connsiteX15-12977" fmla="*/ 5210428 w 6128435"/>
              <a:gd name="connsiteY15-12978" fmla="*/ 815772 h 6858000"/>
              <a:gd name="connsiteX16-12979" fmla="*/ 5221088 w 6128435"/>
              <a:gd name="connsiteY16-12980" fmla="*/ 860193 h 6858000"/>
              <a:gd name="connsiteX17-12981" fmla="*/ 5227653 w 6128435"/>
              <a:gd name="connsiteY17-12982" fmla="*/ 886709 h 6858000"/>
              <a:gd name="connsiteX18-12983" fmla="*/ 5230806 w 6128435"/>
              <a:gd name="connsiteY18-12984" fmla="*/ 961354 h 6858000"/>
              <a:gd name="connsiteX19-12985" fmla="*/ 5201018 w 6128435"/>
              <a:gd name="connsiteY19-12986" fmla="*/ 1095027 h 6858000"/>
              <a:gd name="connsiteX20-12987" fmla="*/ 5202153 w 6128435"/>
              <a:gd name="connsiteY20-12988" fmla="*/ 1133224 h 6858000"/>
              <a:gd name="connsiteX21-12989" fmla="*/ 5207370 w 6128435"/>
              <a:gd name="connsiteY21-12990" fmla="*/ 1138097 h 6858000"/>
              <a:gd name="connsiteX22-12991" fmla="*/ 5189234 w 6128435"/>
              <a:gd name="connsiteY22-12992" fmla="*/ 1193495 h 6858000"/>
              <a:gd name="connsiteX23-12993" fmla="*/ 5202769 w 6128435"/>
              <a:gd name="connsiteY23-12994" fmla="*/ 1269450 h 6858000"/>
              <a:gd name="connsiteX24-12995" fmla="*/ 5225968 w 6128435"/>
              <a:gd name="connsiteY24-12996" fmla="*/ 1357994 h 6858000"/>
              <a:gd name="connsiteX25-12997" fmla="*/ 5233819 w 6128435"/>
              <a:gd name="connsiteY25-12998" fmla="*/ 1380922 h 6858000"/>
              <a:gd name="connsiteX26-12999" fmla="*/ 5237226 w 6128435"/>
              <a:gd name="connsiteY26-13000" fmla="*/ 1441327 h 6858000"/>
              <a:gd name="connsiteX27-13001" fmla="*/ 5244434 w 6128435"/>
              <a:gd name="connsiteY27-13002" fmla="*/ 1580810 h 6858000"/>
              <a:gd name="connsiteX28-13003" fmla="*/ 5251453 w 6128435"/>
              <a:gd name="connsiteY28-13004" fmla="*/ 1583934 h 6858000"/>
              <a:gd name="connsiteX29-13005" fmla="*/ 5253136 w 6128435"/>
              <a:gd name="connsiteY29-13006" fmla="*/ 1595457 h 6858000"/>
              <a:gd name="connsiteX30-13007" fmla="*/ 5254863 w 6128435"/>
              <a:gd name="connsiteY30-13008" fmla="*/ 1598311 h 6858000"/>
              <a:gd name="connsiteX31-13009" fmla="*/ 5263491 w 6128435"/>
              <a:gd name="connsiteY31-13010" fmla="*/ 1642938 h 6858000"/>
              <a:gd name="connsiteX32-13011" fmla="*/ 5261314 w 6128435"/>
              <a:gd name="connsiteY32-13012" fmla="*/ 1689177 h 6858000"/>
              <a:gd name="connsiteX33-13013" fmla="*/ 5259788 w 6128435"/>
              <a:gd name="connsiteY33-13014" fmla="*/ 1768516 h 6858000"/>
              <a:gd name="connsiteX34-13015" fmla="*/ 5255696 w 6128435"/>
              <a:gd name="connsiteY34-13016" fmla="*/ 1953770 h 6858000"/>
              <a:gd name="connsiteX35-13017" fmla="*/ 5252592 w 6128435"/>
              <a:gd name="connsiteY35-13018" fmla="*/ 2092210 h 6858000"/>
              <a:gd name="connsiteX36-13019" fmla="*/ 5264303 w 6128435"/>
              <a:gd name="connsiteY36-13020" fmla="*/ 2225157 h 6858000"/>
              <a:gd name="connsiteX37-13021" fmla="*/ 5254949 w 6128435"/>
              <a:gd name="connsiteY37-13022" fmla="*/ 2236160 h 6858000"/>
              <a:gd name="connsiteX38-13023" fmla="*/ 5250104 w 6128435"/>
              <a:gd name="connsiteY38-13024" fmla="*/ 2249166 h 6858000"/>
              <a:gd name="connsiteX39-13025" fmla="*/ 5251214 w 6128435"/>
              <a:gd name="connsiteY39-13026" fmla="*/ 2250944 h 6858000"/>
              <a:gd name="connsiteX40-13027" fmla="*/ 5250644 w 6128435"/>
              <a:gd name="connsiteY40-13028" fmla="*/ 2266619 h 6858000"/>
              <a:gd name="connsiteX41-13029" fmla="*/ 5247111 w 6128435"/>
              <a:gd name="connsiteY41-13030" fmla="*/ 2269679 h 6858000"/>
              <a:gd name="connsiteX42-13031" fmla="*/ 5279312 w 6128435"/>
              <a:gd name="connsiteY42-13032" fmla="*/ 2302757 h 6858000"/>
              <a:gd name="connsiteX43-13033" fmla="*/ 5293877 w 6128435"/>
              <a:gd name="connsiteY43-13034" fmla="*/ 2368649 h 6858000"/>
              <a:gd name="connsiteX44-13035" fmla="*/ 5311338 w 6128435"/>
              <a:gd name="connsiteY44-13036" fmla="*/ 2404034 h 6858000"/>
              <a:gd name="connsiteX45-13037" fmla="*/ 5338366 w 6128435"/>
              <a:gd name="connsiteY45-13038" fmla="*/ 2465052 h 6858000"/>
              <a:gd name="connsiteX46-13039" fmla="*/ 5371263 w 6128435"/>
              <a:gd name="connsiteY46-13040" fmla="*/ 2586413 h 6858000"/>
              <a:gd name="connsiteX47-13041" fmla="*/ 5407503 w 6128435"/>
              <a:gd name="connsiteY47-13042" fmla="*/ 2786290 h 6858000"/>
              <a:gd name="connsiteX48-13043" fmla="*/ 5407356 w 6128435"/>
              <a:gd name="connsiteY48-13044" fmla="*/ 2787545 h 6858000"/>
              <a:gd name="connsiteX49-13045" fmla="*/ 5411130 w 6128435"/>
              <a:gd name="connsiteY49-13046" fmla="*/ 2788640 h 6858000"/>
              <a:gd name="connsiteX50-13047" fmla="*/ 5416439 w 6128435"/>
              <a:gd name="connsiteY50-13048" fmla="*/ 2805666 h 6858000"/>
              <a:gd name="connsiteX51-13049" fmla="*/ 5416589 w 6128435"/>
              <a:gd name="connsiteY51-13050" fmla="*/ 2810822 h 6858000"/>
              <a:gd name="connsiteX52-13051" fmla="*/ 5418542 w 6128435"/>
              <a:gd name="connsiteY52-13052" fmla="*/ 2817745 h 6858000"/>
              <a:gd name="connsiteX53-13053" fmla="*/ 5418847 w 6128435"/>
              <a:gd name="connsiteY53-13054" fmla="*/ 2817825 h 6858000"/>
              <a:gd name="connsiteX54-13055" fmla="*/ 5423364 w 6128435"/>
              <a:gd name="connsiteY54-13056" fmla="*/ 2858292 h 6858000"/>
              <a:gd name="connsiteX55-13057" fmla="*/ 5479298 w 6128435"/>
              <a:gd name="connsiteY55-13058" fmla="*/ 2947791 h 6858000"/>
              <a:gd name="connsiteX56-13059" fmla="*/ 5481770 w 6128435"/>
              <a:gd name="connsiteY56-13060" fmla="*/ 2951352 h 6858000"/>
              <a:gd name="connsiteX57-13061" fmla="*/ 5481013 w 6128435"/>
              <a:gd name="connsiteY57-13062" fmla="*/ 2973461 h 6858000"/>
              <a:gd name="connsiteX58-13063" fmla="*/ 5482045 w 6128435"/>
              <a:gd name="connsiteY58-13064" fmla="*/ 2984371 h 6858000"/>
              <a:gd name="connsiteX59-13065" fmla="*/ 5479405 w 6128435"/>
              <a:gd name="connsiteY59-13066" fmla="*/ 2988507 h 6858000"/>
              <a:gd name="connsiteX60-13067" fmla="*/ 5482415 w 6128435"/>
              <a:gd name="connsiteY60-13068" fmla="*/ 3004079 h 6858000"/>
              <a:gd name="connsiteX61-13069" fmla="*/ 5483865 w 6128435"/>
              <a:gd name="connsiteY61-13070" fmla="*/ 3005467 h 6858000"/>
              <a:gd name="connsiteX62-13071" fmla="*/ 5482236 w 6128435"/>
              <a:gd name="connsiteY62-13072" fmla="*/ 3019791 h 6858000"/>
              <a:gd name="connsiteX63-13073" fmla="*/ 5481505 w 6128435"/>
              <a:gd name="connsiteY63-13074" fmla="*/ 3095286 h 6858000"/>
              <a:gd name="connsiteX64-13075" fmla="*/ 5477595 w 6128435"/>
              <a:gd name="connsiteY64-13076" fmla="*/ 3250534 h 6858000"/>
              <a:gd name="connsiteX65-13077" fmla="*/ 5532836 w 6128435"/>
              <a:gd name="connsiteY65-13078" fmla="*/ 3353840 h 6858000"/>
              <a:gd name="connsiteX66-13079" fmla="*/ 5561229 w 6128435"/>
              <a:gd name="connsiteY66-13080" fmla="*/ 3395784 h 6858000"/>
              <a:gd name="connsiteX67-13081" fmla="*/ 5589758 w 6128435"/>
              <a:gd name="connsiteY67-13082" fmla="*/ 3506453 h 6858000"/>
              <a:gd name="connsiteX68-13083" fmla="*/ 5596144 w 6128435"/>
              <a:gd name="connsiteY68-13084" fmla="*/ 3534624 h 6858000"/>
              <a:gd name="connsiteX69-13085" fmla="*/ 5597750 w 6128435"/>
              <a:gd name="connsiteY69-13086" fmla="*/ 3534129 h 6858000"/>
              <a:gd name="connsiteX70-13087" fmla="*/ 5599700 w 6128435"/>
              <a:gd name="connsiteY70-13088" fmla="*/ 3547221 h 6858000"/>
              <a:gd name="connsiteX71-13089" fmla="*/ 5615031 w 6128435"/>
              <a:gd name="connsiteY71-13090" fmla="*/ 3557482 h 6858000"/>
              <a:gd name="connsiteX72-13091" fmla="*/ 5618377 w 6128435"/>
              <a:gd name="connsiteY72-13092" fmla="*/ 3588431 h 6858000"/>
              <a:gd name="connsiteX73-13093" fmla="*/ 5612155 w 6128435"/>
              <a:gd name="connsiteY73-13094" fmla="*/ 3589869 h 6858000"/>
              <a:gd name="connsiteX74-13095" fmla="*/ 5620843 w 6128435"/>
              <a:gd name="connsiteY74-13096" fmla="*/ 3606745 h 6858000"/>
              <a:gd name="connsiteX75-13097" fmla="*/ 5655472 w 6128435"/>
              <a:gd name="connsiteY75-13098" fmla="*/ 3678877 h 6858000"/>
              <a:gd name="connsiteX76-13099" fmla="*/ 5680448 w 6128435"/>
              <a:gd name="connsiteY76-13100" fmla="*/ 3717760 h 6858000"/>
              <a:gd name="connsiteX77-13101" fmla="*/ 5683015 w 6128435"/>
              <a:gd name="connsiteY77-13102" fmla="*/ 3762025 h 6858000"/>
              <a:gd name="connsiteX78-13103" fmla="*/ 5696643 w 6128435"/>
              <a:gd name="connsiteY78-13104" fmla="*/ 3773888 h 6858000"/>
              <a:gd name="connsiteX79-13105" fmla="*/ 5699203 w 6128435"/>
              <a:gd name="connsiteY79-13106" fmla="*/ 3775823 h 6858000"/>
              <a:gd name="connsiteX80-13107" fmla="*/ 5704824 w 6128435"/>
              <a:gd name="connsiteY80-13108" fmla="*/ 3785966 h 6858000"/>
              <a:gd name="connsiteX81-13109" fmla="*/ 5712204 w 6128435"/>
              <a:gd name="connsiteY81-13110" fmla="*/ 3785830 h 6858000"/>
              <a:gd name="connsiteX82-13111" fmla="*/ 5724816 w 6128435"/>
              <a:gd name="connsiteY82-13112" fmla="*/ 3798949 h 6858000"/>
              <a:gd name="connsiteX83-13113" fmla="*/ 5733539 w 6128435"/>
              <a:gd name="connsiteY83-13114" fmla="*/ 3818457 h 6858000"/>
              <a:gd name="connsiteX84-13115" fmla="*/ 5768491 w 6128435"/>
              <a:gd name="connsiteY84-13116" fmla="*/ 3914399 h 6858000"/>
              <a:gd name="connsiteX85-13117" fmla="*/ 5793123 w 6128435"/>
              <a:gd name="connsiteY85-13118" fmla="*/ 3969952 h 6858000"/>
              <a:gd name="connsiteX86-13119" fmla="*/ 5808321 w 6128435"/>
              <a:gd name="connsiteY86-13120" fmla="*/ 3988153 h 6858000"/>
              <a:gd name="connsiteX87-13121" fmla="*/ 5825621 w 6128435"/>
              <a:gd name="connsiteY87-13122" fmla="*/ 4015525 h 6858000"/>
              <a:gd name="connsiteX88-13123" fmla="*/ 5860672 w 6128435"/>
              <a:gd name="connsiteY88-13124" fmla="*/ 4061579 h 6858000"/>
              <a:gd name="connsiteX89-13125" fmla="*/ 5872173 w 6128435"/>
              <a:gd name="connsiteY89-13126" fmla="*/ 4088497 h 6858000"/>
              <a:gd name="connsiteX90-13127" fmla="*/ 5883705 w 6128435"/>
              <a:gd name="connsiteY90-13128" fmla="*/ 4101899 h 6858000"/>
              <a:gd name="connsiteX91-13129" fmla="*/ 5885314 w 6128435"/>
              <a:gd name="connsiteY91-13130" fmla="*/ 4108387 h 6858000"/>
              <a:gd name="connsiteX92-13131" fmla="*/ 5894095 w 6128435"/>
              <a:gd name="connsiteY92-13132" fmla="*/ 4128857 h 6858000"/>
              <a:gd name="connsiteX93-13133" fmla="*/ 5898339 w 6128435"/>
              <a:gd name="connsiteY93-13134" fmla="*/ 4140800 h 6858000"/>
              <a:gd name="connsiteX94-13135" fmla="*/ 5899734 w 6128435"/>
              <a:gd name="connsiteY94-13136" fmla="*/ 4145632 h 6858000"/>
              <a:gd name="connsiteX95-13137" fmla="*/ 5897098 w 6128435"/>
              <a:gd name="connsiteY95-13138" fmla="*/ 4157819 h 6858000"/>
              <a:gd name="connsiteX96-13139" fmla="*/ 5903513 w 6128435"/>
              <a:gd name="connsiteY96-13140" fmla="*/ 4187661 h 6858000"/>
              <a:gd name="connsiteX97-13141" fmla="*/ 5917114 w 6128435"/>
              <a:gd name="connsiteY97-13142" fmla="*/ 4213096 h 6858000"/>
              <a:gd name="connsiteX98-13143" fmla="*/ 5921153 w 6128435"/>
              <a:gd name="connsiteY98-13144" fmla="*/ 4236222 h 6858000"/>
              <a:gd name="connsiteX99-13145" fmla="*/ 5924233 w 6128435"/>
              <a:gd name="connsiteY99-13146" fmla="*/ 4242060 h 6858000"/>
              <a:gd name="connsiteX100-13147" fmla="*/ 5928910 w 6128435"/>
              <a:gd name="connsiteY100-13148" fmla="*/ 4300973 h 6858000"/>
              <a:gd name="connsiteX101-13149" fmla="*/ 5939320 w 6128435"/>
              <a:gd name="connsiteY101-13150" fmla="*/ 4340435 h 6858000"/>
              <a:gd name="connsiteX102-13151" fmla="*/ 5946705 w 6128435"/>
              <a:gd name="connsiteY102-13152" fmla="*/ 4428051 h 6858000"/>
              <a:gd name="connsiteX103-13153" fmla="*/ 5949261 w 6128435"/>
              <a:gd name="connsiteY103-13154" fmla="*/ 4449185 h 6858000"/>
              <a:gd name="connsiteX104-13155" fmla="*/ 5957504 w 6128435"/>
              <a:gd name="connsiteY104-13156" fmla="*/ 4465911 h 6858000"/>
              <a:gd name="connsiteX105-13157" fmla="*/ 5964689 w 6128435"/>
              <a:gd name="connsiteY105-13158" fmla="*/ 4468532 h 6858000"/>
              <a:gd name="connsiteX106-13159" fmla="*/ 5967062 w 6128435"/>
              <a:gd name="connsiteY106-13160" fmla="*/ 4479923 h 6858000"/>
              <a:gd name="connsiteX107-13161" fmla="*/ 5968960 w 6128435"/>
              <a:gd name="connsiteY107-13162" fmla="*/ 4482655 h 6858000"/>
              <a:gd name="connsiteX108-13163" fmla="*/ 5978567 w 6128435"/>
              <a:gd name="connsiteY108-13164" fmla="*/ 4498605 h 6858000"/>
              <a:gd name="connsiteX109-13165" fmla="*/ 5980106 w 6128435"/>
              <a:gd name="connsiteY109-13166" fmla="*/ 4585087 h 6858000"/>
              <a:gd name="connsiteX110-13167" fmla="*/ 5998138 w 6128435"/>
              <a:gd name="connsiteY110-13168" fmla="*/ 4697518 h 6858000"/>
              <a:gd name="connsiteX111-13169" fmla="*/ 6013516 w 6128435"/>
              <a:gd name="connsiteY111-13170" fmla="*/ 4786619 h 6858000"/>
              <a:gd name="connsiteX112-13171" fmla="*/ 6025404 w 6128435"/>
              <a:gd name="connsiteY112-13172" fmla="*/ 4858148 h 6858000"/>
              <a:gd name="connsiteX113-13173" fmla="*/ 6007749 w 6128435"/>
              <a:gd name="connsiteY113-13174" fmla="*/ 4964715 h 6858000"/>
              <a:gd name="connsiteX114-13175" fmla="*/ 6005269 w 6128435"/>
              <a:gd name="connsiteY114-13176" fmla="*/ 5150567 h 6858000"/>
              <a:gd name="connsiteX115-13177" fmla="*/ 6001127 w 6128435"/>
              <a:gd name="connsiteY115-13178" fmla="*/ 5164609 h 6858000"/>
              <a:gd name="connsiteX116-13179" fmla="*/ 5996647 w 6128435"/>
              <a:gd name="connsiteY116-13180" fmla="*/ 5185640 h 6858000"/>
              <a:gd name="connsiteX117-13181" fmla="*/ 5998514 w 6128435"/>
              <a:gd name="connsiteY117-13182" fmla="*/ 5189673 h 6858000"/>
              <a:gd name="connsiteX118-13183" fmla="*/ 5995970 w 6128435"/>
              <a:gd name="connsiteY118-13184" fmla="*/ 5221547 h 6858000"/>
              <a:gd name="connsiteX119-13185" fmla="*/ 5997218 w 6128435"/>
              <a:gd name="connsiteY119-13186" fmla="*/ 5222031 h 6858000"/>
              <a:gd name="connsiteX120-13187" fmla="*/ 6002116 w 6128435"/>
              <a:gd name="connsiteY120-13188" fmla="*/ 5231223 h 6858000"/>
              <a:gd name="connsiteX121-13189" fmla="*/ 6008541 w 6128435"/>
              <a:gd name="connsiteY121-13190" fmla="*/ 5248680 h 6858000"/>
              <a:gd name="connsiteX122-13191" fmla="*/ 6039260 w 6128435"/>
              <a:gd name="connsiteY122-13192" fmla="*/ 5289518 h 6858000"/>
              <a:gd name="connsiteX123-13193" fmla="*/ 6036748 w 6128435"/>
              <a:gd name="connsiteY123-13194" fmla="*/ 5322752 h 6858000"/>
              <a:gd name="connsiteX124-13195" fmla="*/ 6036943 w 6128435"/>
              <a:gd name="connsiteY124-13196" fmla="*/ 5329480 h 6858000"/>
              <a:gd name="connsiteX125-13197" fmla="*/ 6037236 w 6128435"/>
              <a:gd name="connsiteY125-13198" fmla="*/ 5329634 h 6858000"/>
              <a:gd name="connsiteX126-13199" fmla="*/ 6038019 w 6128435"/>
              <a:gd name="connsiteY126-13200" fmla="*/ 5336764 h 6858000"/>
              <a:gd name="connsiteX127-13201" fmla="*/ 6037298 w 6128435"/>
              <a:gd name="connsiteY127-13202" fmla="*/ 5341753 h 6858000"/>
              <a:gd name="connsiteX128-13203" fmla="*/ 6037677 w 6128435"/>
              <a:gd name="connsiteY128-13204" fmla="*/ 5354807 h 6858000"/>
              <a:gd name="connsiteX129-13205" fmla="*/ 6039728 w 6128435"/>
              <a:gd name="connsiteY129-13206" fmla="*/ 5359416 h 6858000"/>
              <a:gd name="connsiteX130-13207" fmla="*/ 6043311 w 6128435"/>
              <a:gd name="connsiteY130-13208" fmla="*/ 5361407 h 6858000"/>
              <a:gd name="connsiteX131-13209" fmla="*/ 6042954 w 6128435"/>
              <a:gd name="connsiteY131-13210" fmla="*/ 5362576 h 6858000"/>
              <a:gd name="connsiteX132-13211" fmla="*/ 6053435 w 6128435"/>
              <a:gd name="connsiteY132-13212" fmla="*/ 5387547 h 6858000"/>
              <a:gd name="connsiteX133-13213" fmla="*/ 6065933 w 6128435"/>
              <a:gd name="connsiteY133-13214" fmla="*/ 5443002 h 6858000"/>
              <a:gd name="connsiteX134-13215" fmla="*/ 6068640 w 6128435"/>
              <a:gd name="connsiteY134-13216" fmla="*/ 5474503 h 6858000"/>
              <a:gd name="connsiteX135-13217" fmla="*/ 6080922 w 6128435"/>
              <a:gd name="connsiteY135-13218" fmla="*/ 5561070 h 6858000"/>
              <a:gd name="connsiteX136-13219" fmla="*/ 6096949 w 6128435"/>
              <a:gd name="connsiteY136-13220" fmla="*/ 5648179 h 6858000"/>
              <a:gd name="connsiteX137-13221" fmla="*/ 6125703 w 6128435"/>
              <a:gd name="connsiteY137-13222" fmla="*/ 5692894 h 6858000"/>
              <a:gd name="connsiteX138-13223" fmla="*/ 6126670 w 6128435"/>
              <a:gd name="connsiteY138-13224" fmla="*/ 5697882 h 6858000"/>
              <a:gd name="connsiteX139-13225" fmla="*/ 6124061 w 6128435"/>
              <a:gd name="connsiteY139-13226" fmla="*/ 5710294 h 6858000"/>
              <a:gd name="connsiteX140-13227" fmla="*/ 6122213 w 6128435"/>
              <a:gd name="connsiteY140-13228" fmla="*/ 5714762 h 6858000"/>
              <a:gd name="connsiteX141-13229" fmla="*/ 6121353 w 6128435"/>
              <a:gd name="connsiteY141-13230" fmla="*/ 5721725 h 6858000"/>
              <a:gd name="connsiteX142-13231" fmla="*/ 6121607 w 6128435"/>
              <a:gd name="connsiteY142-13232" fmla="*/ 5721959 h 6858000"/>
              <a:gd name="connsiteX143-13233" fmla="*/ 6120262 w 6128435"/>
              <a:gd name="connsiteY143-13234" fmla="*/ 5728358 h 6858000"/>
              <a:gd name="connsiteX144-13235" fmla="*/ 6110194 w 6128435"/>
              <a:gd name="connsiteY144-13236" fmla="*/ 5758853 h 6858000"/>
              <a:gd name="connsiteX145-13237" fmla="*/ 6127519 w 6128435"/>
              <a:gd name="connsiteY145-13238" fmla="*/ 5865775 h 6858000"/>
              <a:gd name="connsiteX146-13239" fmla="*/ 6128435 w 6128435"/>
              <a:gd name="connsiteY146-13240" fmla="*/ 5870164 h 6858000"/>
              <a:gd name="connsiteX147-13241" fmla="*/ 6119217 w 6128435"/>
              <a:gd name="connsiteY147-13242" fmla="*/ 5888542 h 6858000"/>
              <a:gd name="connsiteX148-13243" fmla="*/ 6115966 w 6128435"/>
              <a:gd name="connsiteY148-13244" fmla="*/ 5898387 h 6858000"/>
              <a:gd name="connsiteX149-13245" fmla="*/ 6111924 w 6128435"/>
              <a:gd name="connsiteY149-13246" fmla="*/ 5900444 h 6858000"/>
              <a:gd name="connsiteX150-13247" fmla="*/ 6108716 w 6128435"/>
              <a:gd name="connsiteY150-13248" fmla="*/ 5915345 h 6858000"/>
              <a:gd name="connsiteX151-13249" fmla="*/ 6109524 w 6128435"/>
              <a:gd name="connsiteY151-13250" fmla="*/ 5917328 h 6858000"/>
              <a:gd name="connsiteX152-13251" fmla="*/ 6102493 w 6128435"/>
              <a:gd name="connsiteY152-13252" fmla="*/ 5928602 h 6858000"/>
              <a:gd name="connsiteX153-13253" fmla="*/ 6056863 w 6128435"/>
              <a:gd name="connsiteY153-13254" fmla="*/ 6000643 h 6858000"/>
              <a:gd name="connsiteX154-13255" fmla="*/ 6045436 w 6128435"/>
              <a:gd name="connsiteY154-13256" fmla="*/ 6124480 h 6858000"/>
              <a:gd name="connsiteX155-13257" fmla="*/ 6030489 w 6128435"/>
              <a:gd name="connsiteY155-13258" fmla="*/ 6317666 h 6858000"/>
              <a:gd name="connsiteX156-13259" fmla="*/ 6007492 w 6128435"/>
              <a:gd name="connsiteY156-13260" fmla="*/ 6440818 h 6858000"/>
              <a:gd name="connsiteX157-13261" fmla="*/ 6009467 w 6128435"/>
              <a:gd name="connsiteY157-13262" fmla="*/ 6487076 h 6858000"/>
              <a:gd name="connsiteX158-13263" fmla="*/ 5995064 w 6128435"/>
              <a:gd name="connsiteY158-13264" fmla="*/ 6540791 h 6858000"/>
              <a:gd name="connsiteX159-13265" fmla="*/ 5996309 w 6128435"/>
              <a:gd name="connsiteY159-13266" fmla="*/ 6543961 h 6858000"/>
              <a:gd name="connsiteX160-13267" fmla="*/ 5996048 w 6128435"/>
              <a:gd name="connsiteY160-13268" fmla="*/ 6555444 h 6858000"/>
              <a:gd name="connsiteX161-13269" fmla="*/ 6002524 w 6128435"/>
              <a:gd name="connsiteY161-13270" fmla="*/ 6560188 h 6858000"/>
              <a:gd name="connsiteX162-13271" fmla="*/ 6006823 w 6128435"/>
              <a:gd name="connsiteY162-13272" fmla="*/ 6578546 h 6858000"/>
              <a:gd name="connsiteX163-13273" fmla="*/ 6004510 w 6128435"/>
              <a:gd name="connsiteY163-13274" fmla="*/ 6599256 h 6858000"/>
              <a:gd name="connsiteX164-13275" fmla="*/ 5986207 w 6128435"/>
              <a:gd name="connsiteY164-13276" fmla="*/ 6695855 h 6858000"/>
              <a:gd name="connsiteX165-13277" fmla="*/ 5979428 w 6128435"/>
              <a:gd name="connsiteY165-13278" fmla="*/ 6754678 h 6858000"/>
              <a:gd name="connsiteX166-13279" fmla="*/ 5983398 w 6128435"/>
              <a:gd name="connsiteY166-13280" fmla="*/ 6778641 h 6858000"/>
              <a:gd name="connsiteX167-13281" fmla="*/ 5984543 w 6128435"/>
              <a:gd name="connsiteY167-13282" fmla="*/ 6811016 h 6858000"/>
              <a:gd name="connsiteX168-13283" fmla="*/ 5981802 w 6128435"/>
              <a:gd name="connsiteY168-13284" fmla="*/ 6838578 h 6858000"/>
              <a:gd name="connsiteX169-13285" fmla="*/ 5979671 w 6128435"/>
              <a:gd name="connsiteY169-13286" fmla="*/ 6858000 h 6858000"/>
              <a:gd name="connsiteX170-13287" fmla="*/ 0 w 6128435"/>
              <a:gd name="connsiteY170-13288" fmla="*/ 6858000 h 6858000"/>
              <a:gd name="connsiteX171-13289" fmla="*/ 0 w 6128435"/>
              <a:gd name="connsiteY171-13290" fmla="*/ 0 h 6858000"/>
              <a:gd name="connsiteX0-13291" fmla="*/ 0 w 6128435"/>
              <a:gd name="connsiteY0-13292" fmla="*/ 0 h 6858000"/>
              <a:gd name="connsiteX1-13293" fmla="*/ 4965888 w 6128435"/>
              <a:gd name="connsiteY1-13294" fmla="*/ 0 h 6858000"/>
              <a:gd name="connsiteX2-13295" fmla="*/ 4967767 w 6128435"/>
              <a:gd name="connsiteY2-13296" fmla="*/ 7930 h 6858000"/>
              <a:gd name="connsiteX3-13297" fmla="*/ 4979444 w 6128435"/>
              <a:gd name="connsiteY3-13298" fmla="*/ 43921 h 6858000"/>
              <a:gd name="connsiteX4-13299" fmla="*/ 5021173 w 6128435"/>
              <a:gd name="connsiteY4-13300" fmla="*/ 123738 h 6858000"/>
              <a:gd name="connsiteX5-13301" fmla="*/ 5075458 w 6128435"/>
              <a:gd name="connsiteY5-13302" fmla="*/ 264355 h 6858000"/>
              <a:gd name="connsiteX6-13303" fmla="*/ 5081175 w 6128435"/>
              <a:gd name="connsiteY6-13304" fmla="*/ 277448 h 6858000"/>
              <a:gd name="connsiteX7-13305" fmla="*/ 5097011 w 6128435"/>
              <a:gd name="connsiteY7-13306" fmla="*/ 355616 h 6858000"/>
              <a:gd name="connsiteX8-13307" fmla="*/ 5130982 w 6128435"/>
              <a:gd name="connsiteY8-13308" fmla="*/ 412030 h 6858000"/>
              <a:gd name="connsiteX9-13309" fmla="*/ 5153000 w 6128435"/>
              <a:gd name="connsiteY9-13310" fmla="*/ 507134 h 6858000"/>
              <a:gd name="connsiteX10-13311" fmla="*/ 5171282 w 6128435"/>
              <a:gd name="connsiteY10-13312" fmla="*/ 602071 h 6858000"/>
              <a:gd name="connsiteX11-13313" fmla="*/ 5176196 w 6128435"/>
              <a:gd name="connsiteY11-13314" fmla="*/ 636822 h 6858000"/>
              <a:gd name="connsiteX12-13315" fmla="*/ 5201957 w 6128435"/>
              <a:gd name="connsiteY12-13316" fmla="*/ 736835 h 6858000"/>
              <a:gd name="connsiteX13-13317" fmla="*/ 5185452 w 6128435"/>
              <a:gd name="connsiteY13-13318" fmla="*/ 745392 h 6858000"/>
              <a:gd name="connsiteX14-13319" fmla="*/ 5189051 w 6128435"/>
              <a:gd name="connsiteY14-13320" fmla="*/ 782518 h 6858000"/>
              <a:gd name="connsiteX15-13321" fmla="*/ 5210428 w 6128435"/>
              <a:gd name="connsiteY15-13322" fmla="*/ 815772 h 6858000"/>
              <a:gd name="connsiteX16-13323" fmla="*/ 5221088 w 6128435"/>
              <a:gd name="connsiteY16-13324" fmla="*/ 860193 h 6858000"/>
              <a:gd name="connsiteX17-13325" fmla="*/ 5227653 w 6128435"/>
              <a:gd name="connsiteY17-13326" fmla="*/ 886709 h 6858000"/>
              <a:gd name="connsiteX18-13327" fmla="*/ 5230806 w 6128435"/>
              <a:gd name="connsiteY18-13328" fmla="*/ 961354 h 6858000"/>
              <a:gd name="connsiteX19-13329" fmla="*/ 5201018 w 6128435"/>
              <a:gd name="connsiteY19-13330" fmla="*/ 1095027 h 6858000"/>
              <a:gd name="connsiteX20-13331" fmla="*/ 5202153 w 6128435"/>
              <a:gd name="connsiteY20-13332" fmla="*/ 1133224 h 6858000"/>
              <a:gd name="connsiteX21-13333" fmla="*/ 5207370 w 6128435"/>
              <a:gd name="connsiteY21-13334" fmla="*/ 1138097 h 6858000"/>
              <a:gd name="connsiteX22-13335" fmla="*/ 5189234 w 6128435"/>
              <a:gd name="connsiteY22-13336" fmla="*/ 1193495 h 6858000"/>
              <a:gd name="connsiteX23-13337" fmla="*/ 5202769 w 6128435"/>
              <a:gd name="connsiteY23-13338" fmla="*/ 1269450 h 6858000"/>
              <a:gd name="connsiteX24-13339" fmla="*/ 5225968 w 6128435"/>
              <a:gd name="connsiteY24-13340" fmla="*/ 1357994 h 6858000"/>
              <a:gd name="connsiteX25-13341" fmla="*/ 5233819 w 6128435"/>
              <a:gd name="connsiteY25-13342" fmla="*/ 1380922 h 6858000"/>
              <a:gd name="connsiteX26-13343" fmla="*/ 5237226 w 6128435"/>
              <a:gd name="connsiteY26-13344" fmla="*/ 1441327 h 6858000"/>
              <a:gd name="connsiteX27-13345" fmla="*/ 5244434 w 6128435"/>
              <a:gd name="connsiteY27-13346" fmla="*/ 1580810 h 6858000"/>
              <a:gd name="connsiteX28-13347" fmla="*/ 5251453 w 6128435"/>
              <a:gd name="connsiteY28-13348" fmla="*/ 1583934 h 6858000"/>
              <a:gd name="connsiteX29-13349" fmla="*/ 5253136 w 6128435"/>
              <a:gd name="connsiteY29-13350" fmla="*/ 1595457 h 6858000"/>
              <a:gd name="connsiteX30-13351" fmla="*/ 5254863 w 6128435"/>
              <a:gd name="connsiteY30-13352" fmla="*/ 1598311 h 6858000"/>
              <a:gd name="connsiteX31-13353" fmla="*/ 5263491 w 6128435"/>
              <a:gd name="connsiteY31-13354" fmla="*/ 1642938 h 6858000"/>
              <a:gd name="connsiteX32-13355" fmla="*/ 5261314 w 6128435"/>
              <a:gd name="connsiteY32-13356" fmla="*/ 1689177 h 6858000"/>
              <a:gd name="connsiteX33-13357" fmla="*/ 5259788 w 6128435"/>
              <a:gd name="connsiteY33-13358" fmla="*/ 1768516 h 6858000"/>
              <a:gd name="connsiteX34-13359" fmla="*/ 5255696 w 6128435"/>
              <a:gd name="connsiteY34-13360" fmla="*/ 1953770 h 6858000"/>
              <a:gd name="connsiteX35-13361" fmla="*/ 5252592 w 6128435"/>
              <a:gd name="connsiteY35-13362" fmla="*/ 2092210 h 6858000"/>
              <a:gd name="connsiteX36-13363" fmla="*/ 5264303 w 6128435"/>
              <a:gd name="connsiteY36-13364" fmla="*/ 2225157 h 6858000"/>
              <a:gd name="connsiteX37-13365" fmla="*/ 5254949 w 6128435"/>
              <a:gd name="connsiteY37-13366" fmla="*/ 2236160 h 6858000"/>
              <a:gd name="connsiteX38-13367" fmla="*/ 5250104 w 6128435"/>
              <a:gd name="connsiteY38-13368" fmla="*/ 2249166 h 6858000"/>
              <a:gd name="connsiteX39-13369" fmla="*/ 5251214 w 6128435"/>
              <a:gd name="connsiteY39-13370" fmla="*/ 2250944 h 6858000"/>
              <a:gd name="connsiteX40-13371" fmla="*/ 5250644 w 6128435"/>
              <a:gd name="connsiteY40-13372" fmla="*/ 2266619 h 6858000"/>
              <a:gd name="connsiteX41-13373" fmla="*/ 5247111 w 6128435"/>
              <a:gd name="connsiteY41-13374" fmla="*/ 2269679 h 6858000"/>
              <a:gd name="connsiteX42-13375" fmla="*/ 5279312 w 6128435"/>
              <a:gd name="connsiteY42-13376" fmla="*/ 2302757 h 6858000"/>
              <a:gd name="connsiteX43-13377" fmla="*/ 5293877 w 6128435"/>
              <a:gd name="connsiteY43-13378" fmla="*/ 2368649 h 6858000"/>
              <a:gd name="connsiteX44-13379" fmla="*/ 5311338 w 6128435"/>
              <a:gd name="connsiteY44-13380" fmla="*/ 2404034 h 6858000"/>
              <a:gd name="connsiteX45-13381" fmla="*/ 5338366 w 6128435"/>
              <a:gd name="connsiteY45-13382" fmla="*/ 2465052 h 6858000"/>
              <a:gd name="connsiteX46-13383" fmla="*/ 5371263 w 6128435"/>
              <a:gd name="connsiteY46-13384" fmla="*/ 2586413 h 6858000"/>
              <a:gd name="connsiteX47-13385" fmla="*/ 5407503 w 6128435"/>
              <a:gd name="connsiteY47-13386" fmla="*/ 2786290 h 6858000"/>
              <a:gd name="connsiteX48-13387" fmla="*/ 5407356 w 6128435"/>
              <a:gd name="connsiteY48-13388" fmla="*/ 2787545 h 6858000"/>
              <a:gd name="connsiteX49-13389" fmla="*/ 5411130 w 6128435"/>
              <a:gd name="connsiteY49-13390" fmla="*/ 2788640 h 6858000"/>
              <a:gd name="connsiteX50-13391" fmla="*/ 5416439 w 6128435"/>
              <a:gd name="connsiteY50-13392" fmla="*/ 2805666 h 6858000"/>
              <a:gd name="connsiteX51-13393" fmla="*/ 5416589 w 6128435"/>
              <a:gd name="connsiteY51-13394" fmla="*/ 2810822 h 6858000"/>
              <a:gd name="connsiteX52-13395" fmla="*/ 5418542 w 6128435"/>
              <a:gd name="connsiteY52-13396" fmla="*/ 2817745 h 6858000"/>
              <a:gd name="connsiteX53-13397" fmla="*/ 5418847 w 6128435"/>
              <a:gd name="connsiteY53-13398" fmla="*/ 2817825 h 6858000"/>
              <a:gd name="connsiteX54-13399" fmla="*/ 5423364 w 6128435"/>
              <a:gd name="connsiteY54-13400" fmla="*/ 2858292 h 6858000"/>
              <a:gd name="connsiteX55-13401" fmla="*/ 5479298 w 6128435"/>
              <a:gd name="connsiteY55-13402" fmla="*/ 2947791 h 6858000"/>
              <a:gd name="connsiteX56-13403" fmla="*/ 5481770 w 6128435"/>
              <a:gd name="connsiteY56-13404" fmla="*/ 2951352 h 6858000"/>
              <a:gd name="connsiteX57-13405" fmla="*/ 5482045 w 6128435"/>
              <a:gd name="connsiteY57-13406" fmla="*/ 2984371 h 6858000"/>
              <a:gd name="connsiteX58-13407" fmla="*/ 5479405 w 6128435"/>
              <a:gd name="connsiteY58-13408" fmla="*/ 2988507 h 6858000"/>
              <a:gd name="connsiteX59-13409" fmla="*/ 5482415 w 6128435"/>
              <a:gd name="connsiteY59-13410" fmla="*/ 3004079 h 6858000"/>
              <a:gd name="connsiteX60-13411" fmla="*/ 5483865 w 6128435"/>
              <a:gd name="connsiteY60-13412" fmla="*/ 3005467 h 6858000"/>
              <a:gd name="connsiteX61-13413" fmla="*/ 5482236 w 6128435"/>
              <a:gd name="connsiteY61-13414" fmla="*/ 3019791 h 6858000"/>
              <a:gd name="connsiteX62-13415" fmla="*/ 5481505 w 6128435"/>
              <a:gd name="connsiteY62-13416" fmla="*/ 3095286 h 6858000"/>
              <a:gd name="connsiteX63-13417" fmla="*/ 5477595 w 6128435"/>
              <a:gd name="connsiteY63-13418" fmla="*/ 3250534 h 6858000"/>
              <a:gd name="connsiteX64-13419" fmla="*/ 5532836 w 6128435"/>
              <a:gd name="connsiteY64-13420" fmla="*/ 3353840 h 6858000"/>
              <a:gd name="connsiteX65-13421" fmla="*/ 5561229 w 6128435"/>
              <a:gd name="connsiteY65-13422" fmla="*/ 3395784 h 6858000"/>
              <a:gd name="connsiteX66-13423" fmla="*/ 5589758 w 6128435"/>
              <a:gd name="connsiteY66-13424" fmla="*/ 3506453 h 6858000"/>
              <a:gd name="connsiteX67-13425" fmla="*/ 5596144 w 6128435"/>
              <a:gd name="connsiteY67-13426" fmla="*/ 3534624 h 6858000"/>
              <a:gd name="connsiteX68-13427" fmla="*/ 5597750 w 6128435"/>
              <a:gd name="connsiteY68-13428" fmla="*/ 3534129 h 6858000"/>
              <a:gd name="connsiteX69-13429" fmla="*/ 5599700 w 6128435"/>
              <a:gd name="connsiteY69-13430" fmla="*/ 3547221 h 6858000"/>
              <a:gd name="connsiteX70-13431" fmla="*/ 5615031 w 6128435"/>
              <a:gd name="connsiteY70-13432" fmla="*/ 3557482 h 6858000"/>
              <a:gd name="connsiteX71-13433" fmla="*/ 5618377 w 6128435"/>
              <a:gd name="connsiteY71-13434" fmla="*/ 3588431 h 6858000"/>
              <a:gd name="connsiteX72-13435" fmla="*/ 5612155 w 6128435"/>
              <a:gd name="connsiteY72-13436" fmla="*/ 3589869 h 6858000"/>
              <a:gd name="connsiteX73-13437" fmla="*/ 5620843 w 6128435"/>
              <a:gd name="connsiteY73-13438" fmla="*/ 3606745 h 6858000"/>
              <a:gd name="connsiteX74-13439" fmla="*/ 5655472 w 6128435"/>
              <a:gd name="connsiteY74-13440" fmla="*/ 3678877 h 6858000"/>
              <a:gd name="connsiteX75-13441" fmla="*/ 5680448 w 6128435"/>
              <a:gd name="connsiteY75-13442" fmla="*/ 3717760 h 6858000"/>
              <a:gd name="connsiteX76-13443" fmla="*/ 5683015 w 6128435"/>
              <a:gd name="connsiteY76-13444" fmla="*/ 3762025 h 6858000"/>
              <a:gd name="connsiteX77-13445" fmla="*/ 5696643 w 6128435"/>
              <a:gd name="connsiteY77-13446" fmla="*/ 3773888 h 6858000"/>
              <a:gd name="connsiteX78-13447" fmla="*/ 5699203 w 6128435"/>
              <a:gd name="connsiteY78-13448" fmla="*/ 3775823 h 6858000"/>
              <a:gd name="connsiteX79-13449" fmla="*/ 5704824 w 6128435"/>
              <a:gd name="connsiteY79-13450" fmla="*/ 3785966 h 6858000"/>
              <a:gd name="connsiteX80-13451" fmla="*/ 5712204 w 6128435"/>
              <a:gd name="connsiteY80-13452" fmla="*/ 3785830 h 6858000"/>
              <a:gd name="connsiteX81-13453" fmla="*/ 5724816 w 6128435"/>
              <a:gd name="connsiteY81-13454" fmla="*/ 3798949 h 6858000"/>
              <a:gd name="connsiteX82-13455" fmla="*/ 5733539 w 6128435"/>
              <a:gd name="connsiteY82-13456" fmla="*/ 3818457 h 6858000"/>
              <a:gd name="connsiteX83-13457" fmla="*/ 5768491 w 6128435"/>
              <a:gd name="connsiteY83-13458" fmla="*/ 3914399 h 6858000"/>
              <a:gd name="connsiteX84-13459" fmla="*/ 5793123 w 6128435"/>
              <a:gd name="connsiteY84-13460" fmla="*/ 3969952 h 6858000"/>
              <a:gd name="connsiteX85-13461" fmla="*/ 5808321 w 6128435"/>
              <a:gd name="connsiteY85-13462" fmla="*/ 3988153 h 6858000"/>
              <a:gd name="connsiteX86-13463" fmla="*/ 5825621 w 6128435"/>
              <a:gd name="connsiteY86-13464" fmla="*/ 4015525 h 6858000"/>
              <a:gd name="connsiteX87-13465" fmla="*/ 5860672 w 6128435"/>
              <a:gd name="connsiteY87-13466" fmla="*/ 4061579 h 6858000"/>
              <a:gd name="connsiteX88-13467" fmla="*/ 5872173 w 6128435"/>
              <a:gd name="connsiteY88-13468" fmla="*/ 4088497 h 6858000"/>
              <a:gd name="connsiteX89-13469" fmla="*/ 5883705 w 6128435"/>
              <a:gd name="connsiteY89-13470" fmla="*/ 4101899 h 6858000"/>
              <a:gd name="connsiteX90-13471" fmla="*/ 5885314 w 6128435"/>
              <a:gd name="connsiteY90-13472" fmla="*/ 4108387 h 6858000"/>
              <a:gd name="connsiteX91-13473" fmla="*/ 5894095 w 6128435"/>
              <a:gd name="connsiteY91-13474" fmla="*/ 4128857 h 6858000"/>
              <a:gd name="connsiteX92-13475" fmla="*/ 5898339 w 6128435"/>
              <a:gd name="connsiteY92-13476" fmla="*/ 4140800 h 6858000"/>
              <a:gd name="connsiteX93-13477" fmla="*/ 5899734 w 6128435"/>
              <a:gd name="connsiteY93-13478" fmla="*/ 4145632 h 6858000"/>
              <a:gd name="connsiteX94-13479" fmla="*/ 5897098 w 6128435"/>
              <a:gd name="connsiteY94-13480" fmla="*/ 4157819 h 6858000"/>
              <a:gd name="connsiteX95-13481" fmla="*/ 5903513 w 6128435"/>
              <a:gd name="connsiteY95-13482" fmla="*/ 4187661 h 6858000"/>
              <a:gd name="connsiteX96-13483" fmla="*/ 5917114 w 6128435"/>
              <a:gd name="connsiteY96-13484" fmla="*/ 4213096 h 6858000"/>
              <a:gd name="connsiteX97-13485" fmla="*/ 5921153 w 6128435"/>
              <a:gd name="connsiteY97-13486" fmla="*/ 4236222 h 6858000"/>
              <a:gd name="connsiteX98-13487" fmla="*/ 5924233 w 6128435"/>
              <a:gd name="connsiteY98-13488" fmla="*/ 4242060 h 6858000"/>
              <a:gd name="connsiteX99-13489" fmla="*/ 5928910 w 6128435"/>
              <a:gd name="connsiteY99-13490" fmla="*/ 4300973 h 6858000"/>
              <a:gd name="connsiteX100-13491" fmla="*/ 5939320 w 6128435"/>
              <a:gd name="connsiteY100-13492" fmla="*/ 4340435 h 6858000"/>
              <a:gd name="connsiteX101-13493" fmla="*/ 5946705 w 6128435"/>
              <a:gd name="connsiteY101-13494" fmla="*/ 4428051 h 6858000"/>
              <a:gd name="connsiteX102-13495" fmla="*/ 5949261 w 6128435"/>
              <a:gd name="connsiteY102-13496" fmla="*/ 4449185 h 6858000"/>
              <a:gd name="connsiteX103-13497" fmla="*/ 5957504 w 6128435"/>
              <a:gd name="connsiteY103-13498" fmla="*/ 4465911 h 6858000"/>
              <a:gd name="connsiteX104-13499" fmla="*/ 5964689 w 6128435"/>
              <a:gd name="connsiteY104-13500" fmla="*/ 4468532 h 6858000"/>
              <a:gd name="connsiteX105-13501" fmla="*/ 5967062 w 6128435"/>
              <a:gd name="connsiteY105-13502" fmla="*/ 4479923 h 6858000"/>
              <a:gd name="connsiteX106-13503" fmla="*/ 5968960 w 6128435"/>
              <a:gd name="connsiteY106-13504" fmla="*/ 4482655 h 6858000"/>
              <a:gd name="connsiteX107-13505" fmla="*/ 5978567 w 6128435"/>
              <a:gd name="connsiteY107-13506" fmla="*/ 4498605 h 6858000"/>
              <a:gd name="connsiteX108-13507" fmla="*/ 5980106 w 6128435"/>
              <a:gd name="connsiteY108-13508" fmla="*/ 4585087 h 6858000"/>
              <a:gd name="connsiteX109-13509" fmla="*/ 5998138 w 6128435"/>
              <a:gd name="connsiteY109-13510" fmla="*/ 4697518 h 6858000"/>
              <a:gd name="connsiteX110-13511" fmla="*/ 6013516 w 6128435"/>
              <a:gd name="connsiteY110-13512" fmla="*/ 4786619 h 6858000"/>
              <a:gd name="connsiteX111-13513" fmla="*/ 6025404 w 6128435"/>
              <a:gd name="connsiteY111-13514" fmla="*/ 4858148 h 6858000"/>
              <a:gd name="connsiteX112-13515" fmla="*/ 6007749 w 6128435"/>
              <a:gd name="connsiteY112-13516" fmla="*/ 4964715 h 6858000"/>
              <a:gd name="connsiteX113-13517" fmla="*/ 6005269 w 6128435"/>
              <a:gd name="connsiteY113-13518" fmla="*/ 5150567 h 6858000"/>
              <a:gd name="connsiteX114-13519" fmla="*/ 6001127 w 6128435"/>
              <a:gd name="connsiteY114-13520" fmla="*/ 5164609 h 6858000"/>
              <a:gd name="connsiteX115-13521" fmla="*/ 5996647 w 6128435"/>
              <a:gd name="connsiteY115-13522" fmla="*/ 5185640 h 6858000"/>
              <a:gd name="connsiteX116-13523" fmla="*/ 5998514 w 6128435"/>
              <a:gd name="connsiteY116-13524" fmla="*/ 5189673 h 6858000"/>
              <a:gd name="connsiteX117-13525" fmla="*/ 5995970 w 6128435"/>
              <a:gd name="connsiteY117-13526" fmla="*/ 5221547 h 6858000"/>
              <a:gd name="connsiteX118-13527" fmla="*/ 5997218 w 6128435"/>
              <a:gd name="connsiteY118-13528" fmla="*/ 5222031 h 6858000"/>
              <a:gd name="connsiteX119-13529" fmla="*/ 6002116 w 6128435"/>
              <a:gd name="connsiteY119-13530" fmla="*/ 5231223 h 6858000"/>
              <a:gd name="connsiteX120-13531" fmla="*/ 6008541 w 6128435"/>
              <a:gd name="connsiteY120-13532" fmla="*/ 5248680 h 6858000"/>
              <a:gd name="connsiteX121-13533" fmla="*/ 6039260 w 6128435"/>
              <a:gd name="connsiteY121-13534" fmla="*/ 5289518 h 6858000"/>
              <a:gd name="connsiteX122-13535" fmla="*/ 6036748 w 6128435"/>
              <a:gd name="connsiteY122-13536" fmla="*/ 5322752 h 6858000"/>
              <a:gd name="connsiteX123-13537" fmla="*/ 6036943 w 6128435"/>
              <a:gd name="connsiteY123-13538" fmla="*/ 5329480 h 6858000"/>
              <a:gd name="connsiteX124-13539" fmla="*/ 6037236 w 6128435"/>
              <a:gd name="connsiteY124-13540" fmla="*/ 5329634 h 6858000"/>
              <a:gd name="connsiteX125-13541" fmla="*/ 6038019 w 6128435"/>
              <a:gd name="connsiteY125-13542" fmla="*/ 5336764 h 6858000"/>
              <a:gd name="connsiteX126-13543" fmla="*/ 6037298 w 6128435"/>
              <a:gd name="connsiteY126-13544" fmla="*/ 5341753 h 6858000"/>
              <a:gd name="connsiteX127-13545" fmla="*/ 6037677 w 6128435"/>
              <a:gd name="connsiteY127-13546" fmla="*/ 5354807 h 6858000"/>
              <a:gd name="connsiteX128-13547" fmla="*/ 6039728 w 6128435"/>
              <a:gd name="connsiteY128-13548" fmla="*/ 5359416 h 6858000"/>
              <a:gd name="connsiteX129-13549" fmla="*/ 6043311 w 6128435"/>
              <a:gd name="connsiteY129-13550" fmla="*/ 5361407 h 6858000"/>
              <a:gd name="connsiteX130-13551" fmla="*/ 6042954 w 6128435"/>
              <a:gd name="connsiteY130-13552" fmla="*/ 5362576 h 6858000"/>
              <a:gd name="connsiteX131-13553" fmla="*/ 6053435 w 6128435"/>
              <a:gd name="connsiteY131-13554" fmla="*/ 5387547 h 6858000"/>
              <a:gd name="connsiteX132-13555" fmla="*/ 6065933 w 6128435"/>
              <a:gd name="connsiteY132-13556" fmla="*/ 5443002 h 6858000"/>
              <a:gd name="connsiteX133-13557" fmla="*/ 6068640 w 6128435"/>
              <a:gd name="connsiteY133-13558" fmla="*/ 5474503 h 6858000"/>
              <a:gd name="connsiteX134-13559" fmla="*/ 6080922 w 6128435"/>
              <a:gd name="connsiteY134-13560" fmla="*/ 5561070 h 6858000"/>
              <a:gd name="connsiteX135-13561" fmla="*/ 6096949 w 6128435"/>
              <a:gd name="connsiteY135-13562" fmla="*/ 5648179 h 6858000"/>
              <a:gd name="connsiteX136-13563" fmla="*/ 6125703 w 6128435"/>
              <a:gd name="connsiteY136-13564" fmla="*/ 5692894 h 6858000"/>
              <a:gd name="connsiteX137-13565" fmla="*/ 6126670 w 6128435"/>
              <a:gd name="connsiteY137-13566" fmla="*/ 5697882 h 6858000"/>
              <a:gd name="connsiteX138-13567" fmla="*/ 6124061 w 6128435"/>
              <a:gd name="connsiteY138-13568" fmla="*/ 5710294 h 6858000"/>
              <a:gd name="connsiteX139-13569" fmla="*/ 6122213 w 6128435"/>
              <a:gd name="connsiteY139-13570" fmla="*/ 5714762 h 6858000"/>
              <a:gd name="connsiteX140-13571" fmla="*/ 6121353 w 6128435"/>
              <a:gd name="connsiteY140-13572" fmla="*/ 5721725 h 6858000"/>
              <a:gd name="connsiteX141-13573" fmla="*/ 6121607 w 6128435"/>
              <a:gd name="connsiteY141-13574" fmla="*/ 5721959 h 6858000"/>
              <a:gd name="connsiteX142-13575" fmla="*/ 6120262 w 6128435"/>
              <a:gd name="connsiteY142-13576" fmla="*/ 5728358 h 6858000"/>
              <a:gd name="connsiteX143-13577" fmla="*/ 6110194 w 6128435"/>
              <a:gd name="connsiteY143-13578" fmla="*/ 5758853 h 6858000"/>
              <a:gd name="connsiteX144-13579" fmla="*/ 6127519 w 6128435"/>
              <a:gd name="connsiteY144-13580" fmla="*/ 5865775 h 6858000"/>
              <a:gd name="connsiteX145-13581" fmla="*/ 6128435 w 6128435"/>
              <a:gd name="connsiteY145-13582" fmla="*/ 5870164 h 6858000"/>
              <a:gd name="connsiteX146-13583" fmla="*/ 6119217 w 6128435"/>
              <a:gd name="connsiteY146-13584" fmla="*/ 5888542 h 6858000"/>
              <a:gd name="connsiteX147-13585" fmla="*/ 6115966 w 6128435"/>
              <a:gd name="connsiteY147-13586" fmla="*/ 5898387 h 6858000"/>
              <a:gd name="connsiteX148-13587" fmla="*/ 6111924 w 6128435"/>
              <a:gd name="connsiteY148-13588" fmla="*/ 5900444 h 6858000"/>
              <a:gd name="connsiteX149-13589" fmla="*/ 6108716 w 6128435"/>
              <a:gd name="connsiteY149-13590" fmla="*/ 5915345 h 6858000"/>
              <a:gd name="connsiteX150-13591" fmla="*/ 6109524 w 6128435"/>
              <a:gd name="connsiteY150-13592" fmla="*/ 5917328 h 6858000"/>
              <a:gd name="connsiteX151-13593" fmla="*/ 6102493 w 6128435"/>
              <a:gd name="connsiteY151-13594" fmla="*/ 5928602 h 6858000"/>
              <a:gd name="connsiteX152-13595" fmla="*/ 6056863 w 6128435"/>
              <a:gd name="connsiteY152-13596" fmla="*/ 6000643 h 6858000"/>
              <a:gd name="connsiteX153-13597" fmla="*/ 6045436 w 6128435"/>
              <a:gd name="connsiteY153-13598" fmla="*/ 6124480 h 6858000"/>
              <a:gd name="connsiteX154-13599" fmla="*/ 6030489 w 6128435"/>
              <a:gd name="connsiteY154-13600" fmla="*/ 6317666 h 6858000"/>
              <a:gd name="connsiteX155-13601" fmla="*/ 6007492 w 6128435"/>
              <a:gd name="connsiteY155-13602" fmla="*/ 6440818 h 6858000"/>
              <a:gd name="connsiteX156-13603" fmla="*/ 6009467 w 6128435"/>
              <a:gd name="connsiteY156-13604" fmla="*/ 6487076 h 6858000"/>
              <a:gd name="connsiteX157-13605" fmla="*/ 5995064 w 6128435"/>
              <a:gd name="connsiteY157-13606" fmla="*/ 6540791 h 6858000"/>
              <a:gd name="connsiteX158-13607" fmla="*/ 5996309 w 6128435"/>
              <a:gd name="connsiteY158-13608" fmla="*/ 6543961 h 6858000"/>
              <a:gd name="connsiteX159-13609" fmla="*/ 5996048 w 6128435"/>
              <a:gd name="connsiteY159-13610" fmla="*/ 6555444 h 6858000"/>
              <a:gd name="connsiteX160-13611" fmla="*/ 6002524 w 6128435"/>
              <a:gd name="connsiteY160-13612" fmla="*/ 6560188 h 6858000"/>
              <a:gd name="connsiteX161-13613" fmla="*/ 6006823 w 6128435"/>
              <a:gd name="connsiteY161-13614" fmla="*/ 6578546 h 6858000"/>
              <a:gd name="connsiteX162-13615" fmla="*/ 6004510 w 6128435"/>
              <a:gd name="connsiteY162-13616" fmla="*/ 6599256 h 6858000"/>
              <a:gd name="connsiteX163-13617" fmla="*/ 5986207 w 6128435"/>
              <a:gd name="connsiteY163-13618" fmla="*/ 6695855 h 6858000"/>
              <a:gd name="connsiteX164-13619" fmla="*/ 5979428 w 6128435"/>
              <a:gd name="connsiteY164-13620" fmla="*/ 6754678 h 6858000"/>
              <a:gd name="connsiteX165-13621" fmla="*/ 5983398 w 6128435"/>
              <a:gd name="connsiteY165-13622" fmla="*/ 6778641 h 6858000"/>
              <a:gd name="connsiteX166-13623" fmla="*/ 5984543 w 6128435"/>
              <a:gd name="connsiteY166-13624" fmla="*/ 6811016 h 6858000"/>
              <a:gd name="connsiteX167-13625" fmla="*/ 5981802 w 6128435"/>
              <a:gd name="connsiteY167-13626" fmla="*/ 6838578 h 6858000"/>
              <a:gd name="connsiteX168-13627" fmla="*/ 5979671 w 6128435"/>
              <a:gd name="connsiteY168-13628" fmla="*/ 6858000 h 6858000"/>
              <a:gd name="connsiteX169-13629" fmla="*/ 0 w 6128435"/>
              <a:gd name="connsiteY169-13630" fmla="*/ 6858000 h 6858000"/>
              <a:gd name="connsiteX170-13631" fmla="*/ 0 w 6128435"/>
              <a:gd name="connsiteY170-13632" fmla="*/ 0 h 6858000"/>
              <a:gd name="connsiteX0-13633" fmla="*/ 0 w 6128435"/>
              <a:gd name="connsiteY0-13634" fmla="*/ 0 h 6858000"/>
              <a:gd name="connsiteX1-13635" fmla="*/ 4965888 w 6128435"/>
              <a:gd name="connsiteY1-13636" fmla="*/ 0 h 6858000"/>
              <a:gd name="connsiteX2-13637" fmla="*/ 4967767 w 6128435"/>
              <a:gd name="connsiteY2-13638" fmla="*/ 7930 h 6858000"/>
              <a:gd name="connsiteX3-13639" fmla="*/ 4979444 w 6128435"/>
              <a:gd name="connsiteY3-13640" fmla="*/ 43921 h 6858000"/>
              <a:gd name="connsiteX4-13641" fmla="*/ 5021173 w 6128435"/>
              <a:gd name="connsiteY4-13642" fmla="*/ 123738 h 6858000"/>
              <a:gd name="connsiteX5-13643" fmla="*/ 5075458 w 6128435"/>
              <a:gd name="connsiteY5-13644" fmla="*/ 264355 h 6858000"/>
              <a:gd name="connsiteX6-13645" fmla="*/ 5081175 w 6128435"/>
              <a:gd name="connsiteY6-13646" fmla="*/ 277448 h 6858000"/>
              <a:gd name="connsiteX7-13647" fmla="*/ 5097011 w 6128435"/>
              <a:gd name="connsiteY7-13648" fmla="*/ 355616 h 6858000"/>
              <a:gd name="connsiteX8-13649" fmla="*/ 5130982 w 6128435"/>
              <a:gd name="connsiteY8-13650" fmla="*/ 412030 h 6858000"/>
              <a:gd name="connsiteX9-13651" fmla="*/ 5153000 w 6128435"/>
              <a:gd name="connsiteY9-13652" fmla="*/ 507134 h 6858000"/>
              <a:gd name="connsiteX10-13653" fmla="*/ 5171282 w 6128435"/>
              <a:gd name="connsiteY10-13654" fmla="*/ 602071 h 6858000"/>
              <a:gd name="connsiteX11-13655" fmla="*/ 5176196 w 6128435"/>
              <a:gd name="connsiteY11-13656" fmla="*/ 636822 h 6858000"/>
              <a:gd name="connsiteX12-13657" fmla="*/ 5201957 w 6128435"/>
              <a:gd name="connsiteY12-13658" fmla="*/ 736835 h 6858000"/>
              <a:gd name="connsiteX13-13659" fmla="*/ 5185452 w 6128435"/>
              <a:gd name="connsiteY13-13660" fmla="*/ 745392 h 6858000"/>
              <a:gd name="connsiteX14-13661" fmla="*/ 5189051 w 6128435"/>
              <a:gd name="connsiteY14-13662" fmla="*/ 782518 h 6858000"/>
              <a:gd name="connsiteX15-13663" fmla="*/ 5210428 w 6128435"/>
              <a:gd name="connsiteY15-13664" fmla="*/ 815772 h 6858000"/>
              <a:gd name="connsiteX16-13665" fmla="*/ 5221088 w 6128435"/>
              <a:gd name="connsiteY16-13666" fmla="*/ 860193 h 6858000"/>
              <a:gd name="connsiteX17-13667" fmla="*/ 5227653 w 6128435"/>
              <a:gd name="connsiteY17-13668" fmla="*/ 886709 h 6858000"/>
              <a:gd name="connsiteX18-13669" fmla="*/ 5230806 w 6128435"/>
              <a:gd name="connsiteY18-13670" fmla="*/ 961354 h 6858000"/>
              <a:gd name="connsiteX19-13671" fmla="*/ 5201018 w 6128435"/>
              <a:gd name="connsiteY19-13672" fmla="*/ 1095027 h 6858000"/>
              <a:gd name="connsiteX20-13673" fmla="*/ 5202153 w 6128435"/>
              <a:gd name="connsiteY20-13674" fmla="*/ 1133224 h 6858000"/>
              <a:gd name="connsiteX21-13675" fmla="*/ 5207370 w 6128435"/>
              <a:gd name="connsiteY21-13676" fmla="*/ 1138097 h 6858000"/>
              <a:gd name="connsiteX22-13677" fmla="*/ 5189234 w 6128435"/>
              <a:gd name="connsiteY22-13678" fmla="*/ 1193495 h 6858000"/>
              <a:gd name="connsiteX23-13679" fmla="*/ 5202769 w 6128435"/>
              <a:gd name="connsiteY23-13680" fmla="*/ 1269450 h 6858000"/>
              <a:gd name="connsiteX24-13681" fmla="*/ 5225968 w 6128435"/>
              <a:gd name="connsiteY24-13682" fmla="*/ 1357994 h 6858000"/>
              <a:gd name="connsiteX25-13683" fmla="*/ 5233819 w 6128435"/>
              <a:gd name="connsiteY25-13684" fmla="*/ 1380922 h 6858000"/>
              <a:gd name="connsiteX26-13685" fmla="*/ 5237226 w 6128435"/>
              <a:gd name="connsiteY26-13686" fmla="*/ 1441327 h 6858000"/>
              <a:gd name="connsiteX27-13687" fmla="*/ 5244434 w 6128435"/>
              <a:gd name="connsiteY27-13688" fmla="*/ 1580810 h 6858000"/>
              <a:gd name="connsiteX28-13689" fmla="*/ 5251453 w 6128435"/>
              <a:gd name="connsiteY28-13690" fmla="*/ 1583934 h 6858000"/>
              <a:gd name="connsiteX29-13691" fmla="*/ 5253136 w 6128435"/>
              <a:gd name="connsiteY29-13692" fmla="*/ 1595457 h 6858000"/>
              <a:gd name="connsiteX30-13693" fmla="*/ 5254863 w 6128435"/>
              <a:gd name="connsiteY30-13694" fmla="*/ 1598311 h 6858000"/>
              <a:gd name="connsiteX31-13695" fmla="*/ 5263491 w 6128435"/>
              <a:gd name="connsiteY31-13696" fmla="*/ 1642938 h 6858000"/>
              <a:gd name="connsiteX32-13697" fmla="*/ 5261314 w 6128435"/>
              <a:gd name="connsiteY32-13698" fmla="*/ 1689177 h 6858000"/>
              <a:gd name="connsiteX33-13699" fmla="*/ 5259788 w 6128435"/>
              <a:gd name="connsiteY33-13700" fmla="*/ 1768516 h 6858000"/>
              <a:gd name="connsiteX34-13701" fmla="*/ 5255696 w 6128435"/>
              <a:gd name="connsiteY34-13702" fmla="*/ 1953770 h 6858000"/>
              <a:gd name="connsiteX35-13703" fmla="*/ 5252592 w 6128435"/>
              <a:gd name="connsiteY35-13704" fmla="*/ 2092210 h 6858000"/>
              <a:gd name="connsiteX36-13705" fmla="*/ 5264303 w 6128435"/>
              <a:gd name="connsiteY36-13706" fmla="*/ 2225157 h 6858000"/>
              <a:gd name="connsiteX37-13707" fmla="*/ 5254949 w 6128435"/>
              <a:gd name="connsiteY37-13708" fmla="*/ 2236160 h 6858000"/>
              <a:gd name="connsiteX38-13709" fmla="*/ 5250104 w 6128435"/>
              <a:gd name="connsiteY38-13710" fmla="*/ 2249166 h 6858000"/>
              <a:gd name="connsiteX39-13711" fmla="*/ 5251214 w 6128435"/>
              <a:gd name="connsiteY39-13712" fmla="*/ 2250944 h 6858000"/>
              <a:gd name="connsiteX40-13713" fmla="*/ 5250644 w 6128435"/>
              <a:gd name="connsiteY40-13714" fmla="*/ 2266619 h 6858000"/>
              <a:gd name="connsiteX41-13715" fmla="*/ 5247111 w 6128435"/>
              <a:gd name="connsiteY41-13716" fmla="*/ 2269679 h 6858000"/>
              <a:gd name="connsiteX42-13717" fmla="*/ 5279312 w 6128435"/>
              <a:gd name="connsiteY42-13718" fmla="*/ 2302757 h 6858000"/>
              <a:gd name="connsiteX43-13719" fmla="*/ 5293877 w 6128435"/>
              <a:gd name="connsiteY43-13720" fmla="*/ 2368649 h 6858000"/>
              <a:gd name="connsiteX44-13721" fmla="*/ 5311338 w 6128435"/>
              <a:gd name="connsiteY44-13722" fmla="*/ 2404034 h 6858000"/>
              <a:gd name="connsiteX45-13723" fmla="*/ 5338366 w 6128435"/>
              <a:gd name="connsiteY45-13724" fmla="*/ 2465052 h 6858000"/>
              <a:gd name="connsiteX46-13725" fmla="*/ 5371263 w 6128435"/>
              <a:gd name="connsiteY46-13726" fmla="*/ 2586413 h 6858000"/>
              <a:gd name="connsiteX47-13727" fmla="*/ 5407503 w 6128435"/>
              <a:gd name="connsiteY47-13728" fmla="*/ 2786290 h 6858000"/>
              <a:gd name="connsiteX48-13729" fmla="*/ 5407356 w 6128435"/>
              <a:gd name="connsiteY48-13730" fmla="*/ 2787545 h 6858000"/>
              <a:gd name="connsiteX49-13731" fmla="*/ 5411130 w 6128435"/>
              <a:gd name="connsiteY49-13732" fmla="*/ 2788640 h 6858000"/>
              <a:gd name="connsiteX50-13733" fmla="*/ 5416439 w 6128435"/>
              <a:gd name="connsiteY50-13734" fmla="*/ 2805666 h 6858000"/>
              <a:gd name="connsiteX51-13735" fmla="*/ 5416589 w 6128435"/>
              <a:gd name="connsiteY51-13736" fmla="*/ 2810822 h 6858000"/>
              <a:gd name="connsiteX52-13737" fmla="*/ 5418542 w 6128435"/>
              <a:gd name="connsiteY52-13738" fmla="*/ 2817745 h 6858000"/>
              <a:gd name="connsiteX53-13739" fmla="*/ 5418847 w 6128435"/>
              <a:gd name="connsiteY53-13740" fmla="*/ 2817825 h 6858000"/>
              <a:gd name="connsiteX54-13741" fmla="*/ 5423364 w 6128435"/>
              <a:gd name="connsiteY54-13742" fmla="*/ 2858292 h 6858000"/>
              <a:gd name="connsiteX55-13743" fmla="*/ 5479298 w 6128435"/>
              <a:gd name="connsiteY55-13744" fmla="*/ 2947791 h 6858000"/>
              <a:gd name="connsiteX56-13745" fmla="*/ 5481770 w 6128435"/>
              <a:gd name="connsiteY56-13746" fmla="*/ 2951352 h 6858000"/>
              <a:gd name="connsiteX57-13747" fmla="*/ 5482045 w 6128435"/>
              <a:gd name="connsiteY57-13748" fmla="*/ 2984371 h 6858000"/>
              <a:gd name="connsiteX58-13749" fmla="*/ 5482415 w 6128435"/>
              <a:gd name="connsiteY58-13750" fmla="*/ 3004079 h 6858000"/>
              <a:gd name="connsiteX59-13751" fmla="*/ 5483865 w 6128435"/>
              <a:gd name="connsiteY59-13752" fmla="*/ 3005467 h 6858000"/>
              <a:gd name="connsiteX60-13753" fmla="*/ 5482236 w 6128435"/>
              <a:gd name="connsiteY60-13754" fmla="*/ 3019791 h 6858000"/>
              <a:gd name="connsiteX61-13755" fmla="*/ 5481505 w 6128435"/>
              <a:gd name="connsiteY61-13756" fmla="*/ 3095286 h 6858000"/>
              <a:gd name="connsiteX62-13757" fmla="*/ 5477595 w 6128435"/>
              <a:gd name="connsiteY62-13758" fmla="*/ 3250534 h 6858000"/>
              <a:gd name="connsiteX63-13759" fmla="*/ 5532836 w 6128435"/>
              <a:gd name="connsiteY63-13760" fmla="*/ 3353840 h 6858000"/>
              <a:gd name="connsiteX64-13761" fmla="*/ 5561229 w 6128435"/>
              <a:gd name="connsiteY64-13762" fmla="*/ 3395784 h 6858000"/>
              <a:gd name="connsiteX65-13763" fmla="*/ 5589758 w 6128435"/>
              <a:gd name="connsiteY65-13764" fmla="*/ 3506453 h 6858000"/>
              <a:gd name="connsiteX66-13765" fmla="*/ 5596144 w 6128435"/>
              <a:gd name="connsiteY66-13766" fmla="*/ 3534624 h 6858000"/>
              <a:gd name="connsiteX67-13767" fmla="*/ 5597750 w 6128435"/>
              <a:gd name="connsiteY67-13768" fmla="*/ 3534129 h 6858000"/>
              <a:gd name="connsiteX68-13769" fmla="*/ 5599700 w 6128435"/>
              <a:gd name="connsiteY68-13770" fmla="*/ 3547221 h 6858000"/>
              <a:gd name="connsiteX69-13771" fmla="*/ 5615031 w 6128435"/>
              <a:gd name="connsiteY69-13772" fmla="*/ 3557482 h 6858000"/>
              <a:gd name="connsiteX70-13773" fmla="*/ 5618377 w 6128435"/>
              <a:gd name="connsiteY70-13774" fmla="*/ 3588431 h 6858000"/>
              <a:gd name="connsiteX71-13775" fmla="*/ 5612155 w 6128435"/>
              <a:gd name="connsiteY71-13776" fmla="*/ 3589869 h 6858000"/>
              <a:gd name="connsiteX72-13777" fmla="*/ 5620843 w 6128435"/>
              <a:gd name="connsiteY72-13778" fmla="*/ 3606745 h 6858000"/>
              <a:gd name="connsiteX73-13779" fmla="*/ 5655472 w 6128435"/>
              <a:gd name="connsiteY73-13780" fmla="*/ 3678877 h 6858000"/>
              <a:gd name="connsiteX74-13781" fmla="*/ 5680448 w 6128435"/>
              <a:gd name="connsiteY74-13782" fmla="*/ 3717760 h 6858000"/>
              <a:gd name="connsiteX75-13783" fmla="*/ 5683015 w 6128435"/>
              <a:gd name="connsiteY75-13784" fmla="*/ 3762025 h 6858000"/>
              <a:gd name="connsiteX76-13785" fmla="*/ 5696643 w 6128435"/>
              <a:gd name="connsiteY76-13786" fmla="*/ 3773888 h 6858000"/>
              <a:gd name="connsiteX77-13787" fmla="*/ 5699203 w 6128435"/>
              <a:gd name="connsiteY77-13788" fmla="*/ 3775823 h 6858000"/>
              <a:gd name="connsiteX78-13789" fmla="*/ 5704824 w 6128435"/>
              <a:gd name="connsiteY78-13790" fmla="*/ 3785966 h 6858000"/>
              <a:gd name="connsiteX79-13791" fmla="*/ 5712204 w 6128435"/>
              <a:gd name="connsiteY79-13792" fmla="*/ 3785830 h 6858000"/>
              <a:gd name="connsiteX80-13793" fmla="*/ 5724816 w 6128435"/>
              <a:gd name="connsiteY80-13794" fmla="*/ 3798949 h 6858000"/>
              <a:gd name="connsiteX81-13795" fmla="*/ 5733539 w 6128435"/>
              <a:gd name="connsiteY81-13796" fmla="*/ 3818457 h 6858000"/>
              <a:gd name="connsiteX82-13797" fmla="*/ 5768491 w 6128435"/>
              <a:gd name="connsiteY82-13798" fmla="*/ 3914399 h 6858000"/>
              <a:gd name="connsiteX83-13799" fmla="*/ 5793123 w 6128435"/>
              <a:gd name="connsiteY83-13800" fmla="*/ 3969952 h 6858000"/>
              <a:gd name="connsiteX84-13801" fmla="*/ 5808321 w 6128435"/>
              <a:gd name="connsiteY84-13802" fmla="*/ 3988153 h 6858000"/>
              <a:gd name="connsiteX85-13803" fmla="*/ 5825621 w 6128435"/>
              <a:gd name="connsiteY85-13804" fmla="*/ 4015525 h 6858000"/>
              <a:gd name="connsiteX86-13805" fmla="*/ 5860672 w 6128435"/>
              <a:gd name="connsiteY86-13806" fmla="*/ 4061579 h 6858000"/>
              <a:gd name="connsiteX87-13807" fmla="*/ 5872173 w 6128435"/>
              <a:gd name="connsiteY87-13808" fmla="*/ 4088497 h 6858000"/>
              <a:gd name="connsiteX88-13809" fmla="*/ 5883705 w 6128435"/>
              <a:gd name="connsiteY88-13810" fmla="*/ 4101899 h 6858000"/>
              <a:gd name="connsiteX89-13811" fmla="*/ 5885314 w 6128435"/>
              <a:gd name="connsiteY89-13812" fmla="*/ 4108387 h 6858000"/>
              <a:gd name="connsiteX90-13813" fmla="*/ 5894095 w 6128435"/>
              <a:gd name="connsiteY90-13814" fmla="*/ 4128857 h 6858000"/>
              <a:gd name="connsiteX91-13815" fmla="*/ 5898339 w 6128435"/>
              <a:gd name="connsiteY91-13816" fmla="*/ 4140800 h 6858000"/>
              <a:gd name="connsiteX92-13817" fmla="*/ 5899734 w 6128435"/>
              <a:gd name="connsiteY92-13818" fmla="*/ 4145632 h 6858000"/>
              <a:gd name="connsiteX93-13819" fmla="*/ 5897098 w 6128435"/>
              <a:gd name="connsiteY93-13820" fmla="*/ 4157819 h 6858000"/>
              <a:gd name="connsiteX94-13821" fmla="*/ 5903513 w 6128435"/>
              <a:gd name="connsiteY94-13822" fmla="*/ 4187661 h 6858000"/>
              <a:gd name="connsiteX95-13823" fmla="*/ 5917114 w 6128435"/>
              <a:gd name="connsiteY95-13824" fmla="*/ 4213096 h 6858000"/>
              <a:gd name="connsiteX96-13825" fmla="*/ 5921153 w 6128435"/>
              <a:gd name="connsiteY96-13826" fmla="*/ 4236222 h 6858000"/>
              <a:gd name="connsiteX97-13827" fmla="*/ 5924233 w 6128435"/>
              <a:gd name="connsiteY97-13828" fmla="*/ 4242060 h 6858000"/>
              <a:gd name="connsiteX98-13829" fmla="*/ 5928910 w 6128435"/>
              <a:gd name="connsiteY98-13830" fmla="*/ 4300973 h 6858000"/>
              <a:gd name="connsiteX99-13831" fmla="*/ 5939320 w 6128435"/>
              <a:gd name="connsiteY99-13832" fmla="*/ 4340435 h 6858000"/>
              <a:gd name="connsiteX100-13833" fmla="*/ 5946705 w 6128435"/>
              <a:gd name="connsiteY100-13834" fmla="*/ 4428051 h 6858000"/>
              <a:gd name="connsiteX101-13835" fmla="*/ 5949261 w 6128435"/>
              <a:gd name="connsiteY101-13836" fmla="*/ 4449185 h 6858000"/>
              <a:gd name="connsiteX102-13837" fmla="*/ 5957504 w 6128435"/>
              <a:gd name="connsiteY102-13838" fmla="*/ 4465911 h 6858000"/>
              <a:gd name="connsiteX103-13839" fmla="*/ 5964689 w 6128435"/>
              <a:gd name="connsiteY103-13840" fmla="*/ 4468532 h 6858000"/>
              <a:gd name="connsiteX104-13841" fmla="*/ 5967062 w 6128435"/>
              <a:gd name="connsiteY104-13842" fmla="*/ 4479923 h 6858000"/>
              <a:gd name="connsiteX105-13843" fmla="*/ 5968960 w 6128435"/>
              <a:gd name="connsiteY105-13844" fmla="*/ 4482655 h 6858000"/>
              <a:gd name="connsiteX106-13845" fmla="*/ 5978567 w 6128435"/>
              <a:gd name="connsiteY106-13846" fmla="*/ 4498605 h 6858000"/>
              <a:gd name="connsiteX107-13847" fmla="*/ 5980106 w 6128435"/>
              <a:gd name="connsiteY107-13848" fmla="*/ 4585087 h 6858000"/>
              <a:gd name="connsiteX108-13849" fmla="*/ 5998138 w 6128435"/>
              <a:gd name="connsiteY108-13850" fmla="*/ 4697518 h 6858000"/>
              <a:gd name="connsiteX109-13851" fmla="*/ 6013516 w 6128435"/>
              <a:gd name="connsiteY109-13852" fmla="*/ 4786619 h 6858000"/>
              <a:gd name="connsiteX110-13853" fmla="*/ 6025404 w 6128435"/>
              <a:gd name="connsiteY110-13854" fmla="*/ 4858148 h 6858000"/>
              <a:gd name="connsiteX111-13855" fmla="*/ 6007749 w 6128435"/>
              <a:gd name="connsiteY111-13856" fmla="*/ 4964715 h 6858000"/>
              <a:gd name="connsiteX112-13857" fmla="*/ 6005269 w 6128435"/>
              <a:gd name="connsiteY112-13858" fmla="*/ 5150567 h 6858000"/>
              <a:gd name="connsiteX113-13859" fmla="*/ 6001127 w 6128435"/>
              <a:gd name="connsiteY113-13860" fmla="*/ 5164609 h 6858000"/>
              <a:gd name="connsiteX114-13861" fmla="*/ 5996647 w 6128435"/>
              <a:gd name="connsiteY114-13862" fmla="*/ 5185640 h 6858000"/>
              <a:gd name="connsiteX115-13863" fmla="*/ 5998514 w 6128435"/>
              <a:gd name="connsiteY115-13864" fmla="*/ 5189673 h 6858000"/>
              <a:gd name="connsiteX116-13865" fmla="*/ 5995970 w 6128435"/>
              <a:gd name="connsiteY116-13866" fmla="*/ 5221547 h 6858000"/>
              <a:gd name="connsiteX117-13867" fmla="*/ 5997218 w 6128435"/>
              <a:gd name="connsiteY117-13868" fmla="*/ 5222031 h 6858000"/>
              <a:gd name="connsiteX118-13869" fmla="*/ 6002116 w 6128435"/>
              <a:gd name="connsiteY118-13870" fmla="*/ 5231223 h 6858000"/>
              <a:gd name="connsiteX119-13871" fmla="*/ 6008541 w 6128435"/>
              <a:gd name="connsiteY119-13872" fmla="*/ 5248680 h 6858000"/>
              <a:gd name="connsiteX120-13873" fmla="*/ 6039260 w 6128435"/>
              <a:gd name="connsiteY120-13874" fmla="*/ 5289518 h 6858000"/>
              <a:gd name="connsiteX121-13875" fmla="*/ 6036748 w 6128435"/>
              <a:gd name="connsiteY121-13876" fmla="*/ 5322752 h 6858000"/>
              <a:gd name="connsiteX122-13877" fmla="*/ 6036943 w 6128435"/>
              <a:gd name="connsiteY122-13878" fmla="*/ 5329480 h 6858000"/>
              <a:gd name="connsiteX123-13879" fmla="*/ 6037236 w 6128435"/>
              <a:gd name="connsiteY123-13880" fmla="*/ 5329634 h 6858000"/>
              <a:gd name="connsiteX124-13881" fmla="*/ 6038019 w 6128435"/>
              <a:gd name="connsiteY124-13882" fmla="*/ 5336764 h 6858000"/>
              <a:gd name="connsiteX125-13883" fmla="*/ 6037298 w 6128435"/>
              <a:gd name="connsiteY125-13884" fmla="*/ 5341753 h 6858000"/>
              <a:gd name="connsiteX126-13885" fmla="*/ 6037677 w 6128435"/>
              <a:gd name="connsiteY126-13886" fmla="*/ 5354807 h 6858000"/>
              <a:gd name="connsiteX127-13887" fmla="*/ 6039728 w 6128435"/>
              <a:gd name="connsiteY127-13888" fmla="*/ 5359416 h 6858000"/>
              <a:gd name="connsiteX128-13889" fmla="*/ 6043311 w 6128435"/>
              <a:gd name="connsiteY128-13890" fmla="*/ 5361407 h 6858000"/>
              <a:gd name="connsiteX129-13891" fmla="*/ 6042954 w 6128435"/>
              <a:gd name="connsiteY129-13892" fmla="*/ 5362576 h 6858000"/>
              <a:gd name="connsiteX130-13893" fmla="*/ 6053435 w 6128435"/>
              <a:gd name="connsiteY130-13894" fmla="*/ 5387547 h 6858000"/>
              <a:gd name="connsiteX131-13895" fmla="*/ 6065933 w 6128435"/>
              <a:gd name="connsiteY131-13896" fmla="*/ 5443002 h 6858000"/>
              <a:gd name="connsiteX132-13897" fmla="*/ 6068640 w 6128435"/>
              <a:gd name="connsiteY132-13898" fmla="*/ 5474503 h 6858000"/>
              <a:gd name="connsiteX133-13899" fmla="*/ 6080922 w 6128435"/>
              <a:gd name="connsiteY133-13900" fmla="*/ 5561070 h 6858000"/>
              <a:gd name="connsiteX134-13901" fmla="*/ 6096949 w 6128435"/>
              <a:gd name="connsiteY134-13902" fmla="*/ 5648179 h 6858000"/>
              <a:gd name="connsiteX135-13903" fmla="*/ 6125703 w 6128435"/>
              <a:gd name="connsiteY135-13904" fmla="*/ 5692894 h 6858000"/>
              <a:gd name="connsiteX136-13905" fmla="*/ 6126670 w 6128435"/>
              <a:gd name="connsiteY136-13906" fmla="*/ 5697882 h 6858000"/>
              <a:gd name="connsiteX137-13907" fmla="*/ 6124061 w 6128435"/>
              <a:gd name="connsiteY137-13908" fmla="*/ 5710294 h 6858000"/>
              <a:gd name="connsiteX138-13909" fmla="*/ 6122213 w 6128435"/>
              <a:gd name="connsiteY138-13910" fmla="*/ 5714762 h 6858000"/>
              <a:gd name="connsiteX139-13911" fmla="*/ 6121353 w 6128435"/>
              <a:gd name="connsiteY139-13912" fmla="*/ 5721725 h 6858000"/>
              <a:gd name="connsiteX140-13913" fmla="*/ 6121607 w 6128435"/>
              <a:gd name="connsiteY140-13914" fmla="*/ 5721959 h 6858000"/>
              <a:gd name="connsiteX141-13915" fmla="*/ 6120262 w 6128435"/>
              <a:gd name="connsiteY141-13916" fmla="*/ 5728358 h 6858000"/>
              <a:gd name="connsiteX142-13917" fmla="*/ 6110194 w 6128435"/>
              <a:gd name="connsiteY142-13918" fmla="*/ 5758853 h 6858000"/>
              <a:gd name="connsiteX143-13919" fmla="*/ 6127519 w 6128435"/>
              <a:gd name="connsiteY143-13920" fmla="*/ 5865775 h 6858000"/>
              <a:gd name="connsiteX144-13921" fmla="*/ 6128435 w 6128435"/>
              <a:gd name="connsiteY144-13922" fmla="*/ 5870164 h 6858000"/>
              <a:gd name="connsiteX145-13923" fmla="*/ 6119217 w 6128435"/>
              <a:gd name="connsiteY145-13924" fmla="*/ 5888542 h 6858000"/>
              <a:gd name="connsiteX146-13925" fmla="*/ 6115966 w 6128435"/>
              <a:gd name="connsiteY146-13926" fmla="*/ 5898387 h 6858000"/>
              <a:gd name="connsiteX147-13927" fmla="*/ 6111924 w 6128435"/>
              <a:gd name="connsiteY147-13928" fmla="*/ 5900444 h 6858000"/>
              <a:gd name="connsiteX148-13929" fmla="*/ 6108716 w 6128435"/>
              <a:gd name="connsiteY148-13930" fmla="*/ 5915345 h 6858000"/>
              <a:gd name="connsiteX149-13931" fmla="*/ 6109524 w 6128435"/>
              <a:gd name="connsiteY149-13932" fmla="*/ 5917328 h 6858000"/>
              <a:gd name="connsiteX150-13933" fmla="*/ 6102493 w 6128435"/>
              <a:gd name="connsiteY150-13934" fmla="*/ 5928602 h 6858000"/>
              <a:gd name="connsiteX151-13935" fmla="*/ 6056863 w 6128435"/>
              <a:gd name="connsiteY151-13936" fmla="*/ 6000643 h 6858000"/>
              <a:gd name="connsiteX152-13937" fmla="*/ 6045436 w 6128435"/>
              <a:gd name="connsiteY152-13938" fmla="*/ 6124480 h 6858000"/>
              <a:gd name="connsiteX153-13939" fmla="*/ 6030489 w 6128435"/>
              <a:gd name="connsiteY153-13940" fmla="*/ 6317666 h 6858000"/>
              <a:gd name="connsiteX154-13941" fmla="*/ 6007492 w 6128435"/>
              <a:gd name="connsiteY154-13942" fmla="*/ 6440818 h 6858000"/>
              <a:gd name="connsiteX155-13943" fmla="*/ 6009467 w 6128435"/>
              <a:gd name="connsiteY155-13944" fmla="*/ 6487076 h 6858000"/>
              <a:gd name="connsiteX156-13945" fmla="*/ 5995064 w 6128435"/>
              <a:gd name="connsiteY156-13946" fmla="*/ 6540791 h 6858000"/>
              <a:gd name="connsiteX157-13947" fmla="*/ 5996309 w 6128435"/>
              <a:gd name="connsiteY157-13948" fmla="*/ 6543961 h 6858000"/>
              <a:gd name="connsiteX158-13949" fmla="*/ 5996048 w 6128435"/>
              <a:gd name="connsiteY158-13950" fmla="*/ 6555444 h 6858000"/>
              <a:gd name="connsiteX159-13951" fmla="*/ 6002524 w 6128435"/>
              <a:gd name="connsiteY159-13952" fmla="*/ 6560188 h 6858000"/>
              <a:gd name="connsiteX160-13953" fmla="*/ 6006823 w 6128435"/>
              <a:gd name="connsiteY160-13954" fmla="*/ 6578546 h 6858000"/>
              <a:gd name="connsiteX161-13955" fmla="*/ 6004510 w 6128435"/>
              <a:gd name="connsiteY161-13956" fmla="*/ 6599256 h 6858000"/>
              <a:gd name="connsiteX162-13957" fmla="*/ 5986207 w 6128435"/>
              <a:gd name="connsiteY162-13958" fmla="*/ 6695855 h 6858000"/>
              <a:gd name="connsiteX163-13959" fmla="*/ 5979428 w 6128435"/>
              <a:gd name="connsiteY163-13960" fmla="*/ 6754678 h 6858000"/>
              <a:gd name="connsiteX164-13961" fmla="*/ 5983398 w 6128435"/>
              <a:gd name="connsiteY164-13962" fmla="*/ 6778641 h 6858000"/>
              <a:gd name="connsiteX165-13963" fmla="*/ 5984543 w 6128435"/>
              <a:gd name="connsiteY165-13964" fmla="*/ 6811016 h 6858000"/>
              <a:gd name="connsiteX166-13965" fmla="*/ 5981802 w 6128435"/>
              <a:gd name="connsiteY166-13966" fmla="*/ 6838578 h 6858000"/>
              <a:gd name="connsiteX167-13967" fmla="*/ 5979671 w 6128435"/>
              <a:gd name="connsiteY167-13968" fmla="*/ 6858000 h 6858000"/>
              <a:gd name="connsiteX168-13969" fmla="*/ 0 w 6128435"/>
              <a:gd name="connsiteY168-13970" fmla="*/ 6858000 h 6858000"/>
              <a:gd name="connsiteX169-13971" fmla="*/ 0 w 6128435"/>
              <a:gd name="connsiteY169-13972" fmla="*/ 0 h 6858000"/>
              <a:gd name="connsiteX0-13973" fmla="*/ 0 w 6128435"/>
              <a:gd name="connsiteY0-13974" fmla="*/ 0 h 6858000"/>
              <a:gd name="connsiteX1-13975" fmla="*/ 4965888 w 6128435"/>
              <a:gd name="connsiteY1-13976" fmla="*/ 0 h 6858000"/>
              <a:gd name="connsiteX2-13977" fmla="*/ 4967767 w 6128435"/>
              <a:gd name="connsiteY2-13978" fmla="*/ 7930 h 6858000"/>
              <a:gd name="connsiteX3-13979" fmla="*/ 4979444 w 6128435"/>
              <a:gd name="connsiteY3-13980" fmla="*/ 43921 h 6858000"/>
              <a:gd name="connsiteX4-13981" fmla="*/ 5021173 w 6128435"/>
              <a:gd name="connsiteY4-13982" fmla="*/ 123738 h 6858000"/>
              <a:gd name="connsiteX5-13983" fmla="*/ 5075458 w 6128435"/>
              <a:gd name="connsiteY5-13984" fmla="*/ 264355 h 6858000"/>
              <a:gd name="connsiteX6-13985" fmla="*/ 5081175 w 6128435"/>
              <a:gd name="connsiteY6-13986" fmla="*/ 277448 h 6858000"/>
              <a:gd name="connsiteX7-13987" fmla="*/ 5097011 w 6128435"/>
              <a:gd name="connsiteY7-13988" fmla="*/ 355616 h 6858000"/>
              <a:gd name="connsiteX8-13989" fmla="*/ 5130982 w 6128435"/>
              <a:gd name="connsiteY8-13990" fmla="*/ 412030 h 6858000"/>
              <a:gd name="connsiteX9-13991" fmla="*/ 5153000 w 6128435"/>
              <a:gd name="connsiteY9-13992" fmla="*/ 507134 h 6858000"/>
              <a:gd name="connsiteX10-13993" fmla="*/ 5171282 w 6128435"/>
              <a:gd name="connsiteY10-13994" fmla="*/ 602071 h 6858000"/>
              <a:gd name="connsiteX11-13995" fmla="*/ 5176196 w 6128435"/>
              <a:gd name="connsiteY11-13996" fmla="*/ 636822 h 6858000"/>
              <a:gd name="connsiteX12-13997" fmla="*/ 5201957 w 6128435"/>
              <a:gd name="connsiteY12-13998" fmla="*/ 736835 h 6858000"/>
              <a:gd name="connsiteX13-13999" fmla="*/ 5185452 w 6128435"/>
              <a:gd name="connsiteY13-14000" fmla="*/ 745392 h 6858000"/>
              <a:gd name="connsiteX14-14001" fmla="*/ 5189051 w 6128435"/>
              <a:gd name="connsiteY14-14002" fmla="*/ 782518 h 6858000"/>
              <a:gd name="connsiteX15-14003" fmla="*/ 5210428 w 6128435"/>
              <a:gd name="connsiteY15-14004" fmla="*/ 815772 h 6858000"/>
              <a:gd name="connsiteX16-14005" fmla="*/ 5221088 w 6128435"/>
              <a:gd name="connsiteY16-14006" fmla="*/ 860193 h 6858000"/>
              <a:gd name="connsiteX17-14007" fmla="*/ 5227653 w 6128435"/>
              <a:gd name="connsiteY17-14008" fmla="*/ 886709 h 6858000"/>
              <a:gd name="connsiteX18-14009" fmla="*/ 5230806 w 6128435"/>
              <a:gd name="connsiteY18-14010" fmla="*/ 961354 h 6858000"/>
              <a:gd name="connsiteX19-14011" fmla="*/ 5201018 w 6128435"/>
              <a:gd name="connsiteY19-14012" fmla="*/ 1095027 h 6858000"/>
              <a:gd name="connsiteX20-14013" fmla="*/ 5202153 w 6128435"/>
              <a:gd name="connsiteY20-14014" fmla="*/ 1133224 h 6858000"/>
              <a:gd name="connsiteX21-14015" fmla="*/ 5207370 w 6128435"/>
              <a:gd name="connsiteY21-14016" fmla="*/ 1138097 h 6858000"/>
              <a:gd name="connsiteX22-14017" fmla="*/ 5189234 w 6128435"/>
              <a:gd name="connsiteY22-14018" fmla="*/ 1193495 h 6858000"/>
              <a:gd name="connsiteX23-14019" fmla="*/ 5202769 w 6128435"/>
              <a:gd name="connsiteY23-14020" fmla="*/ 1269450 h 6858000"/>
              <a:gd name="connsiteX24-14021" fmla="*/ 5225968 w 6128435"/>
              <a:gd name="connsiteY24-14022" fmla="*/ 1357994 h 6858000"/>
              <a:gd name="connsiteX25-14023" fmla="*/ 5233819 w 6128435"/>
              <a:gd name="connsiteY25-14024" fmla="*/ 1380922 h 6858000"/>
              <a:gd name="connsiteX26-14025" fmla="*/ 5237226 w 6128435"/>
              <a:gd name="connsiteY26-14026" fmla="*/ 1441327 h 6858000"/>
              <a:gd name="connsiteX27-14027" fmla="*/ 5244434 w 6128435"/>
              <a:gd name="connsiteY27-14028" fmla="*/ 1580810 h 6858000"/>
              <a:gd name="connsiteX28-14029" fmla="*/ 5251453 w 6128435"/>
              <a:gd name="connsiteY28-14030" fmla="*/ 1583934 h 6858000"/>
              <a:gd name="connsiteX29-14031" fmla="*/ 5253136 w 6128435"/>
              <a:gd name="connsiteY29-14032" fmla="*/ 1595457 h 6858000"/>
              <a:gd name="connsiteX30-14033" fmla="*/ 5254863 w 6128435"/>
              <a:gd name="connsiteY30-14034" fmla="*/ 1598311 h 6858000"/>
              <a:gd name="connsiteX31-14035" fmla="*/ 5263491 w 6128435"/>
              <a:gd name="connsiteY31-14036" fmla="*/ 1642938 h 6858000"/>
              <a:gd name="connsiteX32-14037" fmla="*/ 5261314 w 6128435"/>
              <a:gd name="connsiteY32-14038" fmla="*/ 1689177 h 6858000"/>
              <a:gd name="connsiteX33-14039" fmla="*/ 5259788 w 6128435"/>
              <a:gd name="connsiteY33-14040" fmla="*/ 1768516 h 6858000"/>
              <a:gd name="connsiteX34-14041" fmla="*/ 5255696 w 6128435"/>
              <a:gd name="connsiteY34-14042" fmla="*/ 1953770 h 6858000"/>
              <a:gd name="connsiteX35-14043" fmla="*/ 5252592 w 6128435"/>
              <a:gd name="connsiteY35-14044" fmla="*/ 2092210 h 6858000"/>
              <a:gd name="connsiteX36-14045" fmla="*/ 5264303 w 6128435"/>
              <a:gd name="connsiteY36-14046" fmla="*/ 2225157 h 6858000"/>
              <a:gd name="connsiteX37-14047" fmla="*/ 5254949 w 6128435"/>
              <a:gd name="connsiteY37-14048" fmla="*/ 2236160 h 6858000"/>
              <a:gd name="connsiteX38-14049" fmla="*/ 5250104 w 6128435"/>
              <a:gd name="connsiteY38-14050" fmla="*/ 2249166 h 6858000"/>
              <a:gd name="connsiteX39-14051" fmla="*/ 5251214 w 6128435"/>
              <a:gd name="connsiteY39-14052" fmla="*/ 2250944 h 6858000"/>
              <a:gd name="connsiteX40-14053" fmla="*/ 5250644 w 6128435"/>
              <a:gd name="connsiteY40-14054" fmla="*/ 2266619 h 6858000"/>
              <a:gd name="connsiteX41-14055" fmla="*/ 5247111 w 6128435"/>
              <a:gd name="connsiteY41-14056" fmla="*/ 2269679 h 6858000"/>
              <a:gd name="connsiteX42-14057" fmla="*/ 5279312 w 6128435"/>
              <a:gd name="connsiteY42-14058" fmla="*/ 2302757 h 6858000"/>
              <a:gd name="connsiteX43-14059" fmla="*/ 5293877 w 6128435"/>
              <a:gd name="connsiteY43-14060" fmla="*/ 2368649 h 6858000"/>
              <a:gd name="connsiteX44-14061" fmla="*/ 5311338 w 6128435"/>
              <a:gd name="connsiteY44-14062" fmla="*/ 2404034 h 6858000"/>
              <a:gd name="connsiteX45-14063" fmla="*/ 5338366 w 6128435"/>
              <a:gd name="connsiteY45-14064" fmla="*/ 2465052 h 6858000"/>
              <a:gd name="connsiteX46-14065" fmla="*/ 5371263 w 6128435"/>
              <a:gd name="connsiteY46-14066" fmla="*/ 2586413 h 6858000"/>
              <a:gd name="connsiteX47-14067" fmla="*/ 5407503 w 6128435"/>
              <a:gd name="connsiteY47-14068" fmla="*/ 2786290 h 6858000"/>
              <a:gd name="connsiteX48-14069" fmla="*/ 5407356 w 6128435"/>
              <a:gd name="connsiteY48-14070" fmla="*/ 2787545 h 6858000"/>
              <a:gd name="connsiteX49-14071" fmla="*/ 5411130 w 6128435"/>
              <a:gd name="connsiteY49-14072" fmla="*/ 2788640 h 6858000"/>
              <a:gd name="connsiteX50-14073" fmla="*/ 5416439 w 6128435"/>
              <a:gd name="connsiteY50-14074" fmla="*/ 2805666 h 6858000"/>
              <a:gd name="connsiteX51-14075" fmla="*/ 5416589 w 6128435"/>
              <a:gd name="connsiteY51-14076" fmla="*/ 2810822 h 6858000"/>
              <a:gd name="connsiteX52-14077" fmla="*/ 5418542 w 6128435"/>
              <a:gd name="connsiteY52-14078" fmla="*/ 2817745 h 6858000"/>
              <a:gd name="connsiteX53-14079" fmla="*/ 5418847 w 6128435"/>
              <a:gd name="connsiteY53-14080" fmla="*/ 2817825 h 6858000"/>
              <a:gd name="connsiteX54-14081" fmla="*/ 5457023 w 6128435"/>
              <a:gd name="connsiteY54-14082" fmla="*/ 2858292 h 6858000"/>
              <a:gd name="connsiteX55-14083" fmla="*/ 5479298 w 6128435"/>
              <a:gd name="connsiteY55-14084" fmla="*/ 2947791 h 6858000"/>
              <a:gd name="connsiteX56-14085" fmla="*/ 5481770 w 6128435"/>
              <a:gd name="connsiteY56-14086" fmla="*/ 2951352 h 6858000"/>
              <a:gd name="connsiteX57-14087" fmla="*/ 5482045 w 6128435"/>
              <a:gd name="connsiteY57-14088" fmla="*/ 2984371 h 6858000"/>
              <a:gd name="connsiteX58-14089" fmla="*/ 5482415 w 6128435"/>
              <a:gd name="connsiteY58-14090" fmla="*/ 3004079 h 6858000"/>
              <a:gd name="connsiteX59-14091" fmla="*/ 5483865 w 6128435"/>
              <a:gd name="connsiteY59-14092" fmla="*/ 3005467 h 6858000"/>
              <a:gd name="connsiteX60-14093" fmla="*/ 5482236 w 6128435"/>
              <a:gd name="connsiteY60-14094" fmla="*/ 3019791 h 6858000"/>
              <a:gd name="connsiteX61-14095" fmla="*/ 5481505 w 6128435"/>
              <a:gd name="connsiteY61-14096" fmla="*/ 3095286 h 6858000"/>
              <a:gd name="connsiteX62-14097" fmla="*/ 5477595 w 6128435"/>
              <a:gd name="connsiteY62-14098" fmla="*/ 3250534 h 6858000"/>
              <a:gd name="connsiteX63-14099" fmla="*/ 5532836 w 6128435"/>
              <a:gd name="connsiteY63-14100" fmla="*/ 3353840 h 6858000"/>
              <a:gd name="connsiteX64-14101" fmla="*/ 5561229 w 6128435"/>
              <a:gd name="connsiteY64-14102" fmla="*/ 3395784 h 6858000"/>
              <a:gd name="connsiteX65-14103" fmla="*/ 5589758 w 6128435"/>
              <a:gd name="connsiteY65-14104" fmla="*/ 3506453 h 6858000"/>
              <a:gd name="connsiteX66-14105" fmla="*/ 5596144 w 6128435"/>
              <a:gd name="connsiteY66-14106" fmla="*/ 3534624 h 6858000"/>
              <a:gd name="connsiteX67-14107" fmla="*/ 5597750 w 6128435"/>
              <a:gd name="connsiteY67-14108" fmla="*/ 3534129 h 6858000"/>
              <a:gd name="connsiteX68-14109" fmla="*/ 5599700 w 6128435"/>
              <a:gd name="connsiteY68-14110" fmla="*/ 3547221 h 6858000"/>
              <a:gd name="connsiteX69-14111" fmla="*/ 5615031 w 6128435"/>
              <a:gd name="connsiteY69-14112" fmla="*/ 3557482 h 6858000"/>
              <a:gd name="connsiteX70-14113" fmla="*/ 5618377 w 6128435"/>
              <a:gd name="connsiteY70-14114" fmla="*/ 3588431 h 6858000"/>
              <a:gd name="connsiteX71-14115" fmla="*/ 5612155 w 6128435"/>
              <a:gd name="connsiteY71-14116" fmla="*/ 3589869 h 6858000"/>
              <a:gd name="connsiteX72-14117" fmla="*/ 5620843 w 6128435"/>
              <a:gd name="connsiteY72-14118" fmla="*/ 3606745 h 6858000"/>
              <a:gd name="connsiteX73-14119" fmla="*/ 5655472 w 6128435"/>
              <a:gd name="connsiteY73-14120" fmla="*/ 3678877 h 6858000"/>
              <a:gd name="connsiteX74-14121" fmla="*/ 5680448 w 6128435"/>
              <a:gd name="connsiteY74-14122" fmla="*/ 3717760 h 6858000"/>
              <a:gd name="connsiteX75-14123" fmla="*/ 5683015 w 6128435"/>
              <a:gd name="connsiteY75-14124" fmla="*/ 3762025 h 6858000"/>
              <a:gd name="connsiteX76-14125" fmla="*/ 5696643 w 6128435"/>
              <a:gd name="connsiteY76-14126" fmla="*/ 3773888 h 6858000"/>
              <a:gd name="connsiteX77-14127" fmla="*/ 5699203 w 6128435"/>
              <a:gd name="connsiteY77-14128" fmla="*/ 3775823 h 6858000"/>
              <a:gd name="connsiteX78-14129" fmla="*/ 5704824 w 6128435"/>
              <a:gd name="connsiteY78-14130" fmla="*/ 3785966 h 6858000"/>
              <a:gd name="connsiteX79-14131" fmla="*/ 5712204 w 6128435"/>
              <a:gd name="connsiteY79-14132" fmla="*/ 3785830 h 6858000"/>
              <a:gd name="connsiteX80-14133" fmla="*/ 5724816 w 6128435"/>
              <a:gd name="connsiteY80-14134" fmla="*/ 3798949 h 6858000"/>
              <a:gd name="connsiteX81-14135" fmla="*/ 5733539 w 6128435"/>
              <a:gd name="connsiteY81-14136" fmla="*/ 3818457 h 6858000"/>
              <a:gd name="connsiteX82-14137" fmla="*/ 5768491 w 6128435"/>
              <a:gd name="connsiteY82-14138" fmla="*/ 3914399 h 6858000"/>
              <a:gd name="connsiteX83-14139" fmla="*/ 5793123 w 6128435"/>
              <a:gd name="connsiteY83-14140" fmla="*/ 3969952 h 6858000"/>
              <a:gd name="connsiteX84-14141" fmla="*/ 5808321 w 6128435"/>
              <a:gd name="connsiteY84-14142" fmla="*/ 3988153 h 6858000"/>
              <a:gd name="connsiteX85-14143" fmla="*/ 5825621 w 6128435"/>
              <a:gd name="connsiteY85-14144" fmla="*/ 4015525 h 6858000"/>
              <a:gd name="connsiteX86-14145" fmla="*/ 5860672 w 6128435"/>
              <a:gd name="connsiteY86-14146" fmla="*/ 4061579 h 6858000"/>
              <a:gd name="connsiteX87-14147" fmla="*/ 5872173 w 6128435"/>
              <a:gd name="connsiteY87-14148" fmla="*/ 4088497 h 6858000"/>
              <a:gd name="connsiteX88-14149" fmla="*/ 5883705 w 6128435"/>
              <a:gd name="connsiteY88-14150" fmla="*/ 4101899 h 6858000"/>
              <a:gd name="connsiteX89-14151" fmla="*/ 5885314 w 6128435"/>
              <a:gd name="connsiteY89-14152" fmla="*/ 4108387 h 6858000"/>
              <a:gd name="connsiteX90-14153" fmla="*/ 5894095 w 6128435"/>
              <a:gd name="connsiteY90-14154" fmla="*/ 4128857 h 6858000"/>
              <a:gd name="connsiteX91-14155" fmla="*/ 5898339 w 6128435"/>
              <a:gd name="connsiteY91-14156" fmla="*/ 4140800 h 6858000"/>
              <a:gd name="connsiteX92-14157" fmla="*/ 5899734 w 6128435"/>
              <a:gd name="connsiteY92-14158" fmla="*/ 4145632 h 6858000"/>
              <a:gd name="connsiteX93-14159" fmla="*/ 5897098 w 6128435"/>
              <a:gd name="connsiteY93-14160" fmla="*/ 4157819 h 6858000"/>
              <a:gd name="connsiteX94-14161" fmla="*/ 5903513 w 6128435"/>
              <a:gd name="connsiteY94-14162" fmla="*/ 4187661 h 6858000"/>
              <a:gd name="connsiteX95-14163" fmla="*/ 5917114 w 6128435"/>
              <a:gd name="connsiteY95-14164" fmla="*/ 4213096 h 6858000"/>
              <a:gd name="connsiteX96-14165" fmla="*/ 5921153 w 6128435"/>
              <a:gd name="connsiteY96-14166" fmla="*/ 4236222 h 6858000"/>
              <a:gd name="connsiteX97-14167" fmla="*/ 5924233 w 6128435"/>
              <a:gd name="connsiteY97-14168" fmla="*/ 4242060 h 6858000"/>
              <a:gd name="connsiteX98-14169" fmla="*/ 5928910 w 6128435"/>
              <a:gd name="connsiteY98-14170" fmla="*/ 4300973 h 6858000"/>
              <a:gd name="connsiteX99-14171" fmla="*/ 5939320 w 6128435"/>
              <a:gd name="connsiteY99-14172" fmla="*/ 4340435 h 6858000"/>
              <a:gd name="connsiteX100-14173" fmla="*/ 5946705 w 6128435"/>
              <a:gd name="connsiteY100-14174" fmla="*/ 4428051 h 6858000"/>
              <a:gd name="connsiteX101-14175" fmla="*/ 5949261 w 6128435"/>
              <a:gd name="connsiteY101-14176" fmla="*/ 4449185 h 6858000"/>
              <a:gd name="connsiteX102-14177" fmla="*/ 5957504 w 6128435"/>
              <a:gd name="connsiteY102-14178" fmla="*/ 4465911 h 6858000"/>
              <a:gd name="connsiteX103-14179" fmla="*/ 5964689 w 6128435"/>
              <a:gd name="connsiteY103-14180" fmla="*/ 4468532 h 6858000"/>
              <a:gd name="connsiteX104-14181" fmla="*/ 5967062 w 6128435"/>
              <a:gd name="connsiteY104-14182" fmla="*/ 4479923 h 6858000"/>
              <a:gd name="connsiteX105-14183" fmla="*/ 5968960 w 6128435"/>
              <a:gd name="connsiteY105-14184" fmla="*/ 4482655 h 6858000"/>
              <a:gd name="connsiteX106-14185" fmla="*/ 5978567 w 6128435"/>
              <a:gd name="connsiteY106-14186" fmla="*/ 4498605 h 6858000"/>
              <a:gd name="connsiteX107-14187" fmla="*/ 5980106 w 6128435"/>
              <a:gd name="connsiteY107-14188" fmla="*/ 4585087 h 6858000"/>
              <a:gd name="connsiteX108-14189" fmla="*/ 5998138 w 6128435"/>
              <a:gd name="connsiteY108-14190" fmla="*/ 4697518 h 6858000"/>
              <a:gd name="connsiteX109-14191" fmla="*/ 6013516 w 6128435"/>
              <a:gd name="connsiteY109-14192" fmla="*/ 4786619 h 6858000"/>
              <a:gd name="connsiteX110-14193" fmla="*/ 6025404 w 6128435"/>
              <a:gd name="connsiteY110-14194" fmla="*/ 4858148 h 6858000"/>
              <a:gd name="connsiteX111-14195" fmla="*/ 6007749 w 6128435"/>
              <a:gd name="connsiteY111-14196" fmla="*/ 4964715 h 6858000"/>
              <a:gd name="connsiteX112-14197" fmla="*/ 6005269 w 6128435"/>
              <a:gd name="connsiteY112-14198" fmla="*/ 5150567 h 6858000"/>
              <a:gd name="connsiteX113-14199" fmla="*/ 6001127 w 6128435"/>
              <a:gd name="connsiteY113-14200" fmla="*/ 5164609 h 6858000"/>
              <a:gd name="connsiteX114-14201" fmla="*/ 5996647 w 6128435"/>
              <a:gd name="connsiteY114-14202" fmla="*/ 5185640 h 6858000"/>
              <a:gd name="connsiteX115-14203" fmla="*/ 5998514 w 6128435"/>
              <a:gd name="connsiteY115-14204" fmla="*/ 5189673 h 6858000"/>
              <a:gd name="connsiteX116-14205" fmla="*/ 5995970 w 6128435"/>
              <a:gd name="connsiteY116-14206" fmla="*/ 5221547 h 6858000"/>
              <a:gd name="connsiteX117-14207" fmla="*/ 5997218 w 6128435"/>
              <a:gd name="connsiteY117-14208" fmla="*/ 5222031 h 6858000"/>
              <a:gd name="connsiteX118-14209" fmla="*/ 6002116 w 6128435"/>
              <a:gd name="connsiteY118-14210" fmla="*/ 5231223 h 6858000"/>
              <a:gd name="connsiteX119-14211" fmla="*/ 6008541 w 6128435"/>
              <a:gd name="connsiteY119-14212" fmla="*/ 5248680 h 6858000"/>
              <a:gd name="connsiteX120-14213" fmla="*/ 6039260 w 6128435"/>
              <a:gd name="connsiteY120-14214" fmla="*/ 5289518 h 6858000"/>
              <a:gd name="connsiteX121-14215" fmla="*/ 6036748 w 6128435"/>
              <a:gd name="connsiteY121-14216" fmla="*/ 5322752 h 6858000"/>
              <a:gd name="connsiteX122-14217" fmla="*/ 6036943 w 6128435"/>
              <a:gd name="connsiteY122-14218" fmla="*/ 5329480 h 6858000"/>
              <a:gd name="connsiteX123-14219" fmla="*/ 6037236 w 6128435"/>
              <a:gd name="connsiteY123-14220" fmla="*/ 5329634 h 6858000"/>
              <a:gd name="connsiteX124-14221" fmla="*/ 6038019 w 6128435"/>
              <a:gd name="connsiteY124-14222" fmla="*/ 5336764 h 6858000"/>
              <a:gd name="connsiteX125-14223" fmla="*/ 6037298 w 6128435"/>
              <a:gd name="connsiteY125-14224" fmla="*/ 5341753 h 6858000"/>
              <a:gd name="connsiteX126-14225" fmla="*/ 6037677 w 6128435"/>
              <a:gd name="connsiteY126-14226" fmla="*/ 5354807 h 6858000"/>
              <a:gd name="connsiteX127-14227" fmla="*/ 6039728 w 6128435"/>
              <a:gd name="connsiteY127-14228" fmla="*/ 5359416 h 6858000"/>
              <a:gd name="connsiteX128-14229" fmla="*/ 6043311 w 6128435"/>
              <a:gd name="connsiteY128-14230" fmla="*/ 5361407 h 6858000"/>
              <a:gd name="connsiteX129-14231" fmla="*/ 6042954 w 6128435"/>
              <a:gd name="connsiteY129-14232" fmla="*/ 5362576 h 6858000"/>
              <a:gd name="connsiteX130-14233" fmla="*/ 6053435 w 6128435"/>
              <a:gd name="connsiteY130-14234" fmla="*/ 5387547 h 6858000"/>
              <a:gd name="connsiteX131-14235" fmla="*/ 6065933 w 6128435"/>
              <a:gd name="connsiteY131-14236" fmla="*/ 5443002 h 6858000"/>
              <a:gd name="connsiteX132-14237" fmla="*/ 6068640 w 6128435"/>
              <a:gd name="connsiteY132-14238" fmla="*/ 5474503 h 6858000"/>
              <a:gd name="connsiteX133-14239" fmla="*/ 6080922 w 6128435"/>
              <a:gd name="connsiteY133-14240" fmla="*/ 5561070 h 6858000"/>
              <a:gd name="connsiteX134-14241" fmla="*/ 6096949 w 6128435"/>
              <a:gd name="connsiteY134-14242" fmla="*/ 5648179 h 6858000"/>
              <a:gd name="connsiteX135-14243" fmla="*/ 6125703 w 6128435"/>
              <a:gd name="connsiteY135-14244" fmla="*/ 5692894 h 6858000"/>
              <a:gd name="connsiteX136-14245" fmla="*/ 6126670 w 6128435"/>
              <a:gd name="connsiteY136-14246" fmla="*/ 5697882 h 6858000"/>
              <a:gd name="connsiteX137-14247" fmla="*/ 6124061 w 6128435"/>
              <a:gd name="connsiteY137-14248" fmla="*/ 5710294 h 6858000"/>
              <a:gd name="connsiteX138-14249" fmla="*/ 6122213 w 6128435"/>
              <a:gd name="connsiteY138-14250" fmla="*/ 5714762 h 6858000"/>
              <a:gd name="connsiteX139-14251" fmla="*/ 6121353 w 6128435"/>
              <a:gd name="connsiteY139-14252" fmla="*/ 5721725 h 6858000"/>
              <a:gd name="connsiteX140-14253" fmla="*/ 6121607 w 6128435"/>
              <a:gd name="connsiteY140-14254" fmla="*/ 5721959 h 6858000"/>
              <a:gd name="connsiteX141-14255" fmla="*/ 6120262 w 6128435"/>
              <a:gd name="connsiteY141-14256" fmla="*/ 5728358 h 6858000"/>
              <a:gd name="connsiteX142-14257" fmla="*/ 6110194 w 6128435"/>
              <a:gd name="connsiteY142-14258" fmla="*/ 5758853 h 6858000"/>
              <a:gd name="connsiteX143-14259" fmla="*/ 6127519 w 6128435"/>
              <a:gd name="connsiteY143-14260" fmla="*/ 5865775 h 6858000"/>
              <a:gd name="connsiteX144-14261" fmla="*/ 6128435 w 6128435"/>
              <a:gd name="connsiteY144-14262" fmla="*/ 5870164 h 6858000"/>
              <a:gd name="connsiteX145-14263" fmla="*/ 6119217 w 6128435"/>
              <a:gd name="connsiteY145-14264" fmla="*/ 5888542 h 6858000"/>
              <a:gd name="connsiteX146-14265" fmla="*/ 6115966 w 6128435"/>
              <a:gd name="connsiteY146-14266" fmla="*/ 5898387 h 6858000"/>
              <a:gd name="connsiteX147-14267" fmla="*/ 6111924 w 6128435"/>
              <a:gd name="connsiteY147-14268" fmla="*/ 5900444 h 6858000"/>
              <a:gd name="connsiteX148-14269" fmla="*/ 6108716 w 6128435"/>
              <a:gd name="connsiteY148-14270" fmla="*/ 5915345 h 6858000"/>
              <a:gd name="connsiteX149-14271" fmla="*/ 6109524 w 6128435"/>
              <a:gd name="connsiteY149-14272" fmla="*/ 5917328 h 6858000"/>
              <a:gd name="connsiteX150-14273" fmla="*/ 6102493 w 6128435"/>
              <a:gd name="connsiteY150-14274" fmla="*/ 5928602 h 6858000"/>
              <a:gd name="connsiteX151-14275" fmla="*/ 6056863 w 6128435"/>
              <a:gd name="connsiteY151-14276" fmla="*/ 6000643 h 6858000"/>
              <a:gd name="connsiteX152-14277" fmla="*/ 6045436 w 6128435"/>
              <a:gd name="connsiteY152-14278" fmla="*/ 6124480 h 6858000"/>
              <a:gd name="connsiteX153-14279" fmla="*/ 6030489 w 6128435"/>
              <a:gd name="connsiteY153-14280" fmla="*/ 6317666 h 6858000"/>
              <a:gd name="connsiteX154-14281" fmla="*/ 6007492 w 6128435"/>
              <a:gd name="connsiteY154-14282" fmla="*/ 6440818 h 6858000"/>
              <a:gd name="connsiteX155-14283" fmla="*/ 6009467 w 6128435"/>
              <a:gd name="connsiteY155-14284" fmla="*/ 6487076 h 6858000"/>
              <a:gd name="connsiteX156-14285" fmla="*/ 5995064 w 6128435"/>
              <a:gd name="connsiteY156-14286" fmla="*/ 6540791 h 6858000"/>
              <a:gd name="connsiteX157-14287" fmla="*/ 5996309 w 6128435"/>
              <a:gd name="connsiteY157-14288" fmla="*/ 6543961 h 6858000"/>
              <a:gd name="connsiteX158-14289" fmla="*/ 5996048 w 6128435"/>
              <a:gd name="connsiteY158-14290" fmla="*/ 6555444 h 6858000"/>
              <a:gd name="connsiteX159-14291" fmla="*/ 6002524 w 6128435"/>
              <a:gd name="connsiteY159-14292" fmla="*/ 6560188 h 6858000"/>
              <a:gd name="connsiteX160-14293" fmla="*/ 6006823 w 6128435"/>
              <a:gd name="connsiteY160-14294" fmla="*/ 6578546 h 6858000"/>
              <a:gd name="connsiteX161-14295" fmla="*/ 6004510 w 6128435"/>
              <a:gd name="connsiteY161-14296" fmla="*/ 6599256 h 6858000"/>
              <a:gd name="connsiteX162-14297" fmla="*/ 5986207 w 6128435"/>
              <a:gd name="connsiteY162-14298" fmla="*/ 6695855 h 6858000"/>
              <a:gd name="connsiteX163-14299" fmla="*/ 5979428 w 6128435"/>
              <a:gd name="connsiteY163-14300" fmla="*/ 6754678 h 6858000"/>
              <a:gd name="connsiteX164-14301" fmla="*/ 5983398 w 6128435"/>
              <a:gd name="connsiteY164-14302" fmla="*/ 6778641 h 6858000"/>
              <a:gd name="connsiteX165-14303" fmla="*/ 5984543 w 6128435"/>
              <a:gd name="connsiteY165-14304" fmla="*/ 6811016 h 6858000"/>
              <a:gd name="connsiteX166-14305" fmla="*/ 5981802 w 6128435"/>
              <a:gd name="connsiteY166-14306" fmla="*/ 6838578 h 6858000"/>
              <a:gd name="connsiteX167-14307" fmla="*/ 5979671 w 6128435"/>
              <a:gd name="connsiteY167-14308" fmla="*/ 6858000 h 6858000"/>
              <a:gd name="connsiteX168-14309" fmla="*/ 0 w 6128435"/>
              <a:gd name="connsiteY168-14310" fmla="*/ 6858000 h 6858000"/>
              <a:gd name="connsiteX169-14311" fmla="*/ 0 w 6128435"/>
              <a:gd name="connsiteY169-14312" fmla="*/ 0 h 6858000"/>
              <a:gd name="connsiteX0-14313" fmla="*/ 0 w 6128435"/>
              <a:gd name="connsiteY0-14314" fmla="*/ 0 h 6858000"/>
              <a:gd name="connsiteX1-14315" fmla="*/ 4965888 w 6128435"/>
              <a:gd name="connsiteY1-14316" fmla="*/ 0 h 6858000"/>
              <a:gd name="connsiteX2-14317" fmla="*/ 4967767 w 6128435"/>
              <a:gd name="connsiteY2-14318" fmla="*/ 7930 h 6858000"/>
              <a:gd name="connsiteX3-14319" fmla="*/ 4979444 w 6128435"/>
              <a:gd name="connsiteY3-14320" fmla="*/ 43921 h 6858000"/>
              <a:gd name="connsiteX4-14321" fmla="*/ 5021173 w 6128435"/>
              <a:gd name="connsiteY4-14322" fmla="*/ 123738 h 6858000"/>
              <a:gd name="connsiteX5-14323" fmla="*/ 5075458 w 6128435"/>
              <a:gd name="connsiteY5-14324" fmla="*/ 264355 h 6858000"/>
              <a:gd name="connsiteX6-14325" fmla="*/ 5081175 w 6128435"/>
              <a:gd name="connsiteY6-14326" fmla="*/ 277448 h 6858000"/>
              <a:gd name="connsiteX7-14327" fmla="*/ 5097011 w 6128435"/>
              <a:gd name="connsiteY7-14328" fmla="*/ 355616 h 6858000"/>
              <a:gd name="connsiteX8-14329" fmla="*/ 5130982 w 6128435"/>
              <a:gd name="connsiteY8-14330" fmla="*/ 412030 h 6858000"/>
              <a:gd name="connsiteX9-14331" fmla="*/ 5153000 w 6128435"/>
              <a:gd name="connsiteY9-14332" fmla="*/ 507134 h 6858000"/>
              <a:gd name="connsiteX10-14333" fmla="*/ 5171282 w 6128435"/>
              <a:gd name="connsiteY10-14334" fmla="*/ 602071 h 6858000"/>
              <a:gd name="connsiteX11-14335" fmla="*/ 5176196 w 6128435"/>
              <a:gd name="connsiteY11-14336" fmla="*/ 636822 h 6858000"/>
              <a:gd name="connsiteX12-14337" fmla="*/ 5201957 w 6128435"/>
              <a:gd name="connsiteY12-14338" fmla="*/ 736835 h 6858000"/>
              <a:gd name="connsiteX13-14339" fmla="*/ 5185452 w 6128435"/>
              <a:gd name="connsiteY13-14340" fmla="*/ 745392 h 6858000"/>
              <a:gd name="connsiteX14-14341" fmla="*/ 5189051 w 6128435"/>
              <a:gd name="connsiteY14-14342" fmla="*/ 782518 h 6858000"/>
              <a:gd name="connsiteX15-14343" fmla="*/ 5210428 w 6128435"/>
              <a:gd name="connsiteY15-14344" fmla="*/ 815772 h 6858000"/>
              <a:gd name="connsiteX16-14345" fmla="*/ 5221088 w 6128435"/>
              <a:gd name="connsiteY16-14346" fmla="*/ 860193 h 6858000"/>
              <a:gd name="connsiteX17-14347" fmla="*/ 5227653 w 6128435"/>
              <a:gd name="connsiteY17-14348" fmla="*/ 886709 h 6858000"/>
              <a:gd name="connsiteX18-14349" fmla="*/ 5230806 w 6128435"/>
              <a:gd name="connsiteY18-14350" fmla="*/ 961354 h 6858000"/>
              <a:gd name="connsiteX19-14351" fmla="*/ 5201018 w 6128435"/>
              <a:gd name="connsiteY19-14352" fmla="*/ 1095027 h 6858000"/>
              <a:gd name="connsiteX20-14353" fmla="*/ 5202153 w 6128435"/>
              <a:gd name="connsiteY20-14354" fmla="*/ 1133224 h 6858000"/>
              <a:gd name="connsiteX21-14355" fmla="*/ 5207370 w 6128435"/>
              <a:gd name="connsiteY21-14356" fmla="*/ 1138097 h 6858000"/>
              <a:gd name="connsiteX22-14357" fmla="*/ 5189234 w 6128435"/>
              <a:gd name="connsiteY22-14358" fmla="*/ 1193495 h 6858000"/>
              <a:gd name="connsiteX23-14359" fmla="*/ 5202769 w 6128435"/>
              <a:gd name="connsiteY23-14360" fmla="*/ 1269450 h 6858000"/>
              <a:gd name="connsiteX24-14361" fmla="*/ 5225968 w 6128435"/>
              <a:gd name="connsiteY24-14362" fmla="*/ 1357994 h 6858000"/>
              <a:gd name="connsiteX25-14363" fmla="*/ 5233819 w 6128435"/>
              <a:gd name="connsiteY25-14364" fmla="*/ 1380922 h 6858000"/>
              <a:gd name="connsiteX26-14365" fmla="*/ 5237226 w 6128435"/>
              <a:gd name="connsiteY26-14366" fmla="*/ 1441327 h 6858000"/>
              <a:gd name="connsiteX27-14367" fmla="*/ 5244434 w 6128435"/>
              <a:gd name="connsiteY27-14368" fmla="*/ 1580810 h 6858000"/>
              <a:gd name="connsiteX28-14369" fmla="*/ 5251453 w 6128435"/>
              <a:gd name="connsiteY28-14370" fmla="*/ 1583934 h 6858000"/>
              <a:gd name="connsiteX29-14371" fmla="*/ 5253136 w 6128435"/>
              <a:gd name="connsiteY29-14372" fmla="*/ 1595457 h 6858000"/>
              <a:gd name="connsiteX30-14373" fmla="*/ 5254863 w 6128435"/>
              <a:gd name="connsiteY30-14374" fmla="*/ 1598311 h 6858000"/>
              <a:gd name="connsiteX31-14375" fmla="*/ 5263491 w 6128435"/>
              <a:gd name="connsiteY31-14376" fmla="*/ 1642938 h 6858000"/>
              <a:gd name="connsiteX32-14377" fmla="*/ 5261314 w 6128435"/>
              <a:gd name="connsiteY32-14378" fmla="*/ 1689177 h 6858000"/>
              <a:gd name="connsiteX33-14379" fmla="*/ 5259788 w 6128435"/>
              <a:gd name="connsiteY33-14380" fmla="*/ 1768516 h 6858000"/>
              <a:gd name="connsiteX34-14381" fmla="*/ 5255696 w 6128435"/>
              <a:gd name="connsiteY34-14382" fmla="*/ 1953770 h 6858000"/>
              <a:gd name="connsiteX35-14383" fmla="*/ 5252592 w 6128435"/>
              <a:gd name="connsiteY35-14384" fmla="*/ 2092210 h 6858000"/>
              <a:gd name="connsiteX36-14385" fmla="*/ 5264303 w 6128435"/>
              <a:gd name="connsiteY36-14386" fmla="*/ 2225157 h 6858000"/>
              <a:gd name="connsiteX37-14387" fmla="*/ 5254949 w 6128435"/>
              <a:gd name="connsiteY37-14388" fmla="*/ 2236160 h 6858000"/>
              <a:gd name="connsiteX38-14389" fmla="*/ 5250104 w 6128435"/>
              <a:gd name="connsiteY38-14390" fmla="*/ 2249166 h 6858000"/>
              <a:gd name="connsiteX39-14391" fmla="*/ 5251214 w 6128435"/>
              <a:gd name="connsiteY39-14392" fmla="*/ 2250944 h 6858000"/>
              <a:gd name="connsiteX40-14393" fmla="*/ 5250644 w 6128435"/>
              <a:gd name="connsiteY40-14394" fmla="*/ 2266619 h 6858000"/>
              <a:gd name="connsiteX41-14395" fmla="*/ 5247111 w 6128435"/>
              <a:gd name="connsiteY41-14396" fmla="*/ 2269679 h 6858000"/>
              <a:gd name="connsiteX42-14397" fmla="*/ 5279312 w 6128435"/>
              <a:gd name="connsiteY42-14398" fmla="*/ 2302757 h 6858000"/>
              <a:gd name="connsiteX43-14399" fmla="*/ 5293877 w 6128435"/>
              <a:gd name="connsiteY43-14400" fmla="*/ 2368649 h 6858000"/>
              <a:gd name="connsiteX44-14401" fmla="*/ 5311338 w 6128435"/>
              <a:gd name="connsiteY44-14402" fmla="*/ 2404034 h 6858000"/>
              <a:gd name="connsiteX45-14403" fmla="*/ 5338366 w 6128435"/>
              <a:gd name="connsiteY45-14404" fmla="*/ 2465052 h 6858000"/>
              <a:gd name="connsiteX46-14405" fmla="*/ 5371263 w 6128435"/>
              <a:gd name="connsiteY46-14406" fmla="*/ 2586413 h 6858000"/>
              <a:gd name="connsiteX47-14407" fmla="*/ 5407503 w 6128435"/>
              <a:gd name="connsiteY47-14408" fmla="*/ 2786290 h 6858000"/>
              <a:gd name="connsiteX48-14409" fmla="*/ 5407356 w 6128435"/>
              <a:gd name="connsiteY48-14410" fmla="*/ 2787545 h 6858000"/>
              <a:gd name="connsiteX49-14411" fmla="*/ 5411130 w 6128435"/>
              <a:gd name="connsiteY49-14412" fmla="*/ 2788640 h 6858000"/>
              <a:gd name="connsiteX50-14413" fmla="*/ 5416439 w 6128435"/>
              <a:gd name="connsiteY50-14414" fmla="*/ 2805666 h 6858000"/>
              <a:gd name="connsiteX51-14415" fmla="*/ 5416589 w 6128435"/>
              <a:gd name="connsiteY51-14416" fmla="*/ 2810822 h 6858000"/>
              <a:gd name="connsiteX52-14417" fmla="*/ 5418542 w 6128435"/>
              <a:gd name="connsiteY52-14418" fmla="*/ 2817745 h 6858000"/>
              <a:gd name="connsiteX53-14419" fmla="*/ 5418847 w 6128435"/>
              <a:gd name="connsiteY53-14420" fmla="*/ 2817825 h 6858000"/>
              <a:gd name="connsiteX54-14421" fmla="*/ 5457023 w 6128435"/>
              <a:gd name="connsiteY54-14422" fmla="*/ 2858292 h 6858000"/>
              <a:gd name="connsiteX55-14423" fmla="*/ 5479298 w 6128435"/>
              <a:gd name="connsiteY55-14424" fmla="*/ 2947791 h 6858000"/>
              <a:gd name="connsiteX56-14425" fmla="*/ 5481770 w 6128435"/>
              <a:gd name="connsiteY56-14426" fmla="*/ 2951352 h 6858000"/>
              <a:gd name="connsiteX57-14427" fmla="*/ 5482045 w 6128435"/>
              <a:gd name="connsiteY57-14428" fmla="*/ 2984371 h 6858000"/>
              <a:gd name="connsiteX58-14429" fmla="*/ 5482415 w 6128435"/>
              <a:gd name="connsiteY58-14430" fmla="*/ 3004079 h 6858000"/>
              <a:gd name="connsiteX59-14431" fmla="*/ 5483865 w 6128435"/>
              <a:gd name="connsiteY59-14432" fmla="*/ 3005467 h 6858000"/>
              <a:gd name="connsiteX60-14433" fmla="*/ 5482236 w 6128435"/>
              <a:gd name="connsiteY60-14434" fmla="*/ 3019791 h 6858000"/>
              <a:gd name="connsiteX61-14435" fmla="*/ 5481505 w 6128435"/>
              <a:gd name="connsiteY61-14436" fmla="*/ 3095286 h 6858000"/>
              <a:gd name="connsiteX62-14437" fmla="*/ 5477595 w 6128435"/>
              <a:gd name="connsiteY62-14438" fmla="*/ 3250534 h 6858000"/>
              <a:gd name="connsiteX63-14439" fmla="*/ 5532836 w 6128435"/>
              <a:gd name="connsiteY63-14440" fmla="*/ 3353840 h 6858000"/>
              <a:gd name="connsiteX64-14441" fmla="*/ 5561229 w 6128435"/>
              <a:gd name="connsiteY64-14442" fmla="*/ 3395784 h 6858000"/>
              <a:gd name="connsiteX65-14443" fmla="*/ 5589758 w 6128435"/>
              <a:gd name="connsiteY65-14444" fmla="*/ 3506453 h 6858000"/>
              <a:gd name="connsiteX66-14445" fmla="*/ 5596144 w 6128435"/>
              <a:gd name="connsiteY66-14446" fmla="*/ 3534624 h 6858000"/>
              <a:gd name="connsiteX67-14447" fmla="*/ 5597750 w 6128435"/>
              <a:gd name="connsiteY67-14448" fmla="*/ 3534129 h 6858000"/>
              <a:gd name="connsiteX68-14449" fmla="*/ 5599700 w 6128435"/>
              <a:gd name="connsiteY68-14450" fmla="*/ 3547221 h 6858000"/>
              <a:gd name="connsiteX69-14451" fmla="*/ 5615031 w 6128435"/>
              <a:gd name="connsiteY69-14452" fmla="*/ 3557482 h 6858000"/>
              <a:gd name="connsiteX70-14453" fmla="*/ 5618377 w 6128435"/>
              <a:gd name="connsiteY70-14454" fmla="*/ 3588431 h 6858000"/>
              <a:gd name="connsiteX71-14455" fmla="*/ 5612155 w 6128435"/>
              <a:gd name="connsiteY71-14456" fmla="*/ 3589869 h 6858000"/>
              <a:gd name="connsiteX72-14457" fmla="*/ 5620843 w 6128435"/>
              <a:gd name="connsiteY72-14458" fmla="*/ 3606745 h 6858000"/>
              <a:gd name="connsiteX73-14459" fmla="*/ 5655472 w 6128435"/>
              <a:gd name="connsiteY73-14460" fmla="*/ 3678877 h 6858000"/>
              <a:gd name="connsiteX74-14461" fmla="*/ 5680448 w 6128435"/>
              <a:gd name="connsiteY74-14462" fmla="*/ 3717760 h 6858000"/>
              <a:gd name="connsiteX75-14463" fmla="*/ 5683015 w 6128435"/>
              <a:gd name="connsiteY75-14464" fmla="*/ 3762025 h 6858000"/>
              <a:gd name="connsiteX76-14465" fmla="*/ 5696643 w 6128435"/>
              <a:gd name="connsiteY76-14466" fmla="*/ 3773888 h 6858000"/>
              <a:gd name="connsiteX77-14467" fmla="*/ 5699203 w 6128435"/>
              <a:gd name="connsiteY77-14468" fmla="*/ 3775823 h 6858000"/>
              <a:gd name="connsiteX78-14469" fmla="*/ 5704824 w 6128435"/>
              <a:gd name="connsiteY78-14470" fmla="*/ 3785966 h 6858000"/>
              <a:gd name="connsiteX79-14471" fmla="*/ 5712204 w 6128435"/>
              <a:gd name="connsiteY79-14472" fmla="*/ 3785830 h 6858000"/>
              <a:gd name="connsiteX80-14473" fmla="*/ 5724816 w 6128435"/>
              <a:gd name="connsiteY80-14474" fmla="*/ 3798949 h 6858000"/>
              <a:gd name="connsiteX81-14475" fmla="*/ 5733539 w 6128435"/>
              <a:gd name="connsiteY81-14476" fmla="*/ 3818457 h 6858000"/>
              <a:gd name="connsiteX82-14477" fmla="*/ 5768491 w 6128435"/>
              <a:gd name="connsiteY82-14478" fmla="*/ 3914399 h 6858000"/>
              <a:gd name="connsiteX83-14479" fmla="*/ 5793123 w 6128435"/>
              <a:gd name="connsiteY83-14480" fmla="*/ 3969952 h 6858000"/>
              <a:gd name="connsiteX84-14481" fmla="*/ 5808321 w 6128435"/>
              <a:gd name="connsiteY84-14482" fmla="*/ 3988153 h 6858000"/>
              <a:gd name="connsiteX85-14483" fmla="*/ 5825621 w 6128435"/>
              <a:gd name="connsiteY85-14484" fmla="*/ 4015525 h 6858000"/>
              <a:gd name="connsiteX86-14485" fmla="*/ 5860672 w 6128435"/>
              <a:gd name="connsiteY86-14486" fmla="*/ 4061579 h 6858000"/>
              <a:gd name="connsiteX87-14487" fmla="*/ 5872173 w 6128435"/>
              <a:gd name="connsiteY87-14488" fmla="*/ 4088497 h 6858000"/>
              <a:gd name="connsiteX88-14489" fmla="*/ 5883705 w 6128435"/>
              <a:gd name="connsiteY88-14490" fmla="*/ 4101899 h 6858000"/>
              <a:gd name="connsiteX89-14491" fmla="*/ 5885314 w 6128435"/>
              <a:gd name="connsiteY89-14492" fmla="*/ 4108387 h 6858000"/>
              <a:gd name="connsiteX90-14493" fmla="*/ 5894095 w 6128435"/>
              <a:gd name="connsiteY90-14494" fmla="*/ 4128857 h 6858000"/>
              <a:gd name="connsiteX91-14495" fmla="*/ 5898339 w 6128435"/>
              <a:gd name="connsiteY91-14496" fmla="*/ 4140800 h 6858000"/>
              <a:gd name="connsiteX92-14497" fmla="*/ 5899734 w 6128435"/>
              <a:gd name="connsiteY92-14498" fmla="*/ 4145632 h 6858000"/>
              <a:gd name="connsiteX93-14499" fmla="*/ 5903513 w 6128435"/>
              <a:gd name="connsiteY93-14500" fmla="*/ 4187661 h 6858000"/>
              <a:gd name="connsiteX94-14501" fmla="*/ 5917114 w 6128435"/>
              <a:gd name="connsiteY94-14502" fmla="*/ 4213096 h 6858000"/>
              <a:gd name="connsiteX95-14503" fmla="*/ 5921153 w 6128435"/>
              <a:gd name="connsiteY95-14504" fmla="*/ 4236222 h 6858000"/>
              <a:gd name="connsiteX96-14505" fmla="*/ 5924233 w 6128435"/>
              <a:gd name="connsiteY96-14506" fmla="*/ 4242060 h 6858000"/>
              <a:gd name="connsiteX97-14507" fmla="*/ 5928910 w 6128435"/>
              <a:gd name="connsiteY97-14508" fmla="*/ 4300973 h 6858000"/>
              <a:gd name="connsiteX98-14509" fmla="*/ 5939320 w 6128435"/>
              <a:gd name="connsiteY98-14510" fmla="*/ 4340435 h 6858000"/>
              <a:gd name="connsiteX99-14511" fmla="*/ 5946705 w 6128435"/>
              <a:gd name="connsiteY99-14512" fmla="*/ 4428051 h 6858000"/>
              <a:gd name="connsiteX100-14513" fmla="*/ 5949261 w 6128435"/>
              <a:gd name="connsiteY100-14514" fmla="*/ 4449185 h 6858000"/>
              <a:gd name="connsiteX101-14515" fmla="*/ 5957504 w 6128435"/>
              <a:gd name="connsiteY101-14516" fmla="*/ 4465911 h 6858000"/>
              <a:gd name="connsiteX102-14517" fmla="*/ 5964689 w 6128435"/>
              <a:gd name="connsiteY102-14518" fmla="*/ 4468532 h 6858000"/>
              <a:gd name="connsiteX103-14519" fmla="*/ 5967062 w 6128435"/>
              <a:gd name="connsiteY103-14520" fmla="*/ 4479923 h 6858000"/>
              <a:gd name="connsiteX104-14521" fmla="*/ 5968960 w 6128435"/>
              <a:gd name="connsiteY104-14522" fmla="*/ 4482655 h 6858000"/>
              <a:gd name="connsiteX105-14523" fmla="*/ 5978567 w 6128435"/>
              <a:gd name="connsiteY105-14524" fmla="*/ 4498605 h 6858000"/>
              <a:gd name="connsiteX106-14525" fmla="*/ 5980106 w 6128435"/>
              <a:gd name="connsiteY106-14526" fmla="*/ 4585087 h 6858000"/>
              <a:gd name="connsiteX107-14527" fmla="*/ 5998138 w 6128435"/>
              <a:gd name="connsiteY107-14528" fmla="*/ 4697518 h 6858000"/>
              <a:gd name="connsiteX108-14529" fmla="*/ 6013516 w 6128435"/>
              <a:gd name="connsiteY108-14530" fmla="*/ 4786619 h 6858000"/>
              <a:gd name="connsiteX109-14531" fmla="*/ 6025404 w 6128435"/>
              <a:gd name="connsiteY109-14532" fmla="*/ 4858148 h 6858000"/>
              <a:gd name="connsiteX110-14533" fmla="*/ 6007749 w 6128435"/>
              <a:gd name="connsiteY110-14534" fmla="*/ 4964715 h 6858000"/>
              <a:gd name="connsiteX111-14535" fmla="*/ 6005269 w 6128435"/>
              <a:gd name="connsiteY111-14536" fmla="*/ 5150567 h 6858000"/>
              <a:gd name="connsiteX112-14537" fmla="*/ 6001127 w 6128435"/>
              <a:gd name="connsiteY112-14538" fmla="*/ 5164609 h 6858000"/>
              <a:gd name="connsiteX113-14539" fmla="*/ 5996647 w 6128435"/>
              <a:gd name="connsiteY113-14540" fmla="*/ 5185640 h 6858000"/>
              <a:gd name="connsiteX114-14541" fmla="*/ 5998514 w 6128435"/>
              <a:gd name="connsiteY114-14542" fmla="*/ 5189673 h 6858000"/>
              <a:gd name="connsiteX115-14543" fmla="*/ 5995970 w 6128435"/>
              <a:gd name="connsiteY115-14544" fmla="*/ 5221547 h 6858000"/>
              <a:gd name="connsiteX116-14545" fmla="*/ 5997218 w 6128435"/>
              <a:gd name="connsiteY116-14546" fmla="*/ 5222031 h 6858000"/>
              <a:gd name="connsiteX117-14547" fmla="*/ 6002116 w 6128435"/>
              <a:gd name="connsiteY117-14548" fmla="*/ 5231223 h 6858000"/>
              <a:gd name="connsiteX118-14549" fmla="*/ 6008541 w 6128435"/>
              <a:gd name="connsiteY118-14550" fmla="*/ 5248680 h 6858000"/>
              <a:gd name="connsiteX119-14551" fmla="*/ 6039260 w 6128435"/>
              <a:gd name="connsiteY119-14552" fmla="*/ 5289518 h 6858000"/>
              <a:gd name="connsiteX120-14553" fmla="*/ 6036748 w 6128435"/>
              <a:gd name="connsiteY120-14554" fmla="*/ 5322752 h 6858000"/>
              <a:gd name="connsiteX121-14555" fmla="*/ 6036943 w 6128435"/>
              <a:gd name="connsiteY121-14556" fmla="*/ 5329480 h 6858000"/>
              <a:gd name="connsiteX122-14557" fmla="*/ 6037236 w 6128435"/>
              <a:gd name="connsiteY122-14558" fmla="*/ 5329634 h 6858000"/>
              <a:gd name="connsiteX123-14559" fmla="*/ 6038019 w 6128435"/>
              <a:gd name="connsiteY123-14560" fmla="*/ 5336764 h 6858000"/>
              <a:gd name="connsiteX124-14561" fmla="*/ 6037298 w 6128435"/>
              <a:gd name="connsiteY124-14562" fmla="*/ 5341753 h 6858000"/>
              <a:gd name="connsiteX125-14563" fmla="*/ 6037677 w 6128435"/>
              <a:gd name="connsiteY125-14564" fmla="*/ 5354807 h 6858000"/>
              <a:gd name="connsiteX126-14565" fmla="*/ 6039728 w 6128435"/>
              <a:gd name="connsiteY126-14566" fmla="*/ 5359416 h 6858000"/>
              <a:gd name="connsiteX127-14567" fmla="*/ 6043311 w 6128435"/>
              <a:gd name="connsiteY127-14568" fmla="*/ 5361407 h 6858000"/>
              <a:gd name="connsiteX128-14569" fmla="*/ 6042954 w 6128435"/>
              <a:gd name="connsiteY128-14570" fmla="*/ 5362576 h 6858000"/>
              <a:gd name="connsiteX129-14571" fmla="*/ 6053435 w 6128435"/>
              <a:gd name="connsiteY129-14572" fmla="*/ 5387547 h 6858000"/>
              <a:gd name="connsiteX130-14573" fmla="*/ 6065933 w 6128435"/>
              <a:gd name="connsiteY130-14574" fmla="*/ 5443002 h 6858000"/>
              <a:gd name="connsiteX131-14575" fmla="*/ 6068640 w 6128435"/>
              <a:gd name="connsiteY131-14576" fmla="*/ 5474503 h 6858000"/>
              <a:gd name="connsiteX132-14577" fmla="*/ 6080922 w 6128435"/>
              <a:gd name="connsiteY132-14578" fmla="*/ 5561070 h 6858000"/>
              <a:gd name="connsiteX133-14579" fmla="*/ 6096949 w 6128435"/>
              <a:gd name="connsiteY133-14580" fmla="*/ 5648179 h 6858000"/>
              <a:gd name="connsiteX134-14581" fmla="*/ 6125703 w 6128435"/>
              <a:gd name="connsiteY134-14582" fmla="*/ 5692894 h 6858000"/>
              <a:gd name="connsiteX135-14583" fmla="*/ 6126670 w 6128435"/>
              <a:gd name="connsiteY135-14584" fmla="*/ 5697882 h 6858000"/>
              <a:gd name="connsiteX136-14585" fmla="*/ 6124061 w 6128435"/>
              <a:gd name="connsiteY136-14586" fmla="*/ 5710294 h 6858000"/>
              <a:gd name="connsiteX137-14587" fmla="*/ 6122213 w 6128435"/>
              <a:gd name="connsiteY137-14588" fmla="*/ 5714762 h 6858000"/>
              <a:gd name="connsiteX138-14589" fmla="*/ 6121353 w 6128435"/>
              <a:gd name="connsiteY138-14590" fmla="*/ 5721725 h 6858000"/>
              <a:gd name="connsiteX139-14591" fmla="*/ 6121607 w 6128435"/>
              <a:gd name="connsiteY139-14592" fmla="*/ 5721959 h 6858000"/>
              <a:gd name="connsiteX140-14593" fmla="*/ 6120262 w 6128435"/>
              <a:gd name="connsiteY140-14594" fmla="*/ 5728358 h 6858000"/>
              <a:gd name="connsiteX141-14595" fmla="*/ 6110194 w 6128435"/>
              <a:gd name="connsiteY141-14596" fmla="*/ 5758853 h 6858000"/>
              <a:gd name="connsiteX142-14597" fmla="*/ 6127519 w 6128435"/>
              <a:gd name="connsiteY142-14598" fmla="*/ 5865775 h 6858000"/>
              <a:gd name="connsiteX143-14599" fmla="*/ 6128435 w 6128435"/>
              <a:gd name="connsiteY143-14600" fmla="*/ 5870164 h 6858000"/>
              <a:gd name="connsiteX144-14601" fmla="*/ 6119217 w 6128435"/>
              <a:gd name="connsiteY144-14602" fmla="*/ 5888542 h 6858000"/>
              <a:gd name="connsiteX145-14603" fmla="*/ 6115966 w 6128435"/>
              <a:gd name="connsiteY145-14604" fmla="*/ 5898387 h 6858000"/>
              <a:gd name="connsiteX146-14605" fmla="*/ 6111924 w 6128435"/>
              <a:gd name="connsiteY146-14606" fmla="*/ 5900444 h 6858000"/>
              <a:gd name="connsiteX147-14607" fmla="*/ 6108716 w 6128435"/>
              <a:gd name="connsiteY147-14608" fmla="*/ 5915345 h 6858000"/>
              <a:gd name="connsiteX148-14609" fmla="*/ 6109524 w 6128435"/>
              <a:gd name="connsiteY148-14610" fmla="*/ 5917328 h 6858000"/>
              <a:gd name="connsiteX149-14611" fmla="*/ 6102493 w 6128435"/>
              <a:gd name="connsiteY149-14612" fmla="*/ 5928602 h 6858000"/>
              <a:gd name="connsiteX150-14613" fmla="*/ 6056863 w 6128435"/>
              <a:gd name="connsiteY150-14614" fmla="*/ 6000643 h 6858000"/>
              <a:gd name="connsiteX151-14615" fmla="*/ 6045436 w 6128435"/>
              <a:gd name="connsiteY151-14616" fmla="*/ 6124480 h 6858000"/>
              <a:gd name="connsiteX152-14617" fmla="*/ 6030489 w 6128435"/>
              <a:gd name="connsiteY152-14618" fmla="*/ 6317666 h 6858000"/>
              <a:gd name="connsiteX153-14619" fmla="*/ 6007492 w 6128435"/>
              <a:gd name="connsiteY153-14620" fmla="*/ 6440818 h 6858000"/>
              <a:gd name="connsiteX154-14621" fmla="*/ 6009467 w 6128435"/>
              <a:gd name="connsiteY154-14622" fmla="*/ 6487076 h 6858000"/>
              <a:gd name="connsiteX155-14623" fmla="*/ 5995064 w 6128435"/>
              <a:gd name="connsiteY155-14624" fmla="*/ 6540791 h 6858000"/>
              <a:gd name="connsiteX156-14625" fmla="*/ 5996309 w 6128435"/>
              <a:gd name="connsiteY156-14626" fmla="*/ 6543961 h 6858000"/>
              <a:gd name="connsiteX157-14627" fmla="*/ 5996048 w 6128435"/>
              <a:gd name="connsiteY157-14628" fmla="*/ 6555444 h 6858000"/>
              <a:gd name="connsiteX158-14629" fmla="*/ 6002524 w 6128435"/>
              <a:gd name="connsiteY158-14630" fmla="*/ 6560188 h 6858000"/>
              <a:gd name="connsiteX159-14631" fmla="*/ 6006823 w 6128435"/>
              <a:gd name="connsiteY159-14632" fmla="*/ 6578546 h 6858000"/>
              <a:gd name="connsiteX160-14633" fmla="*/ 6004510 w 6128435"/>
              <a:gd name="connsiteY160-14634" fmla="*/ 6599256 h 6858000"/>
              <a:gd name="connsiteX161-14635" fmla="*/ 5986207 w 6128435"/>
              <a:gd name="connsiteY161-14636" fmla="*/ 6695855 h 6858000"/>
              <a:gd name="connsiteX162-14637" fmla="*/ 5979428 w 6128435"/>
              <a:gd name="connsiteY162-14638" fmla="*/ 6754678 h 6858000"/>
              <a:gd name="connsiteX163-14639" fmla="*/ 5983398 w 6128435"/>
              <a:gd name="connsiteY163-14640" fmla="*/ 6778641 h 6858000"/>
              <a:gd name="connsiteX164-14641" fmla="*/ 5984543 w 6128435"/>
              <a:gd name="connsiteY164-14642" fmla="*/ 6811016 h 6858000"/>
              <a:gd name="connsiteX165-14643" fmla="*/ 5981802 w 6128435"/>
              <a:gd name="connsiteY165-14644" fmla="*/ 6838578 h 6858000"/>
              <a:gd name="connsiteX166-14645" fmla="*/ 5979671 w 6128435"/>
              <a:gd name="connsiteY166-14646" fmla="*/ 6858000 h 6858000"/>
              <a:gd name="connsiteX167-14647" fmla="*/ 0 w 6128435"/>
              <a:gd name="connsiteY167-14648" fmla="*/ 6858000 h 6858000"/>
              <a:gd name="connsiteX168-14649" fmla="*/ 0 w 6128435"/>
              <a:gd name="connsiteY168-14650" fmla="*/ 0 h 6858000"/>
              <a:gd name="connsiteX0-14651" fmla="*/ 0 w 6128435"/>
              <a:gd name="connsiteY0-14652" fmla="*/ 0 h 6858000"/>
              <a:gd name="connsiteX1-14653" fmla="*/ 4965888 w 6128435"/>
              <a:gd name="connsiteY1-14654" fmla="*/ 0 h 6858000"/>
              <a:gd name="connsiteX2-14655" fmla="*/ 4967767 w 6128435"/>
              <a:gd name="connsiteY2-14656" fmla="*/ 7930 h 6858000"/>
              <a:gd name="connsiteX3-14657" fmla="*/ 4979444 w 6128435"/>
              <a:gd name="connsiteY3-14658" fmla="*/ 43921 h 6858000"/>
              <a:gd name="connsiteX4-14659" fmla="*/ 5021173 w 6128435"/>
              <a:gd name="connsiteY4-14660" fmla="*/ 123738 h 6858000"/>
              <a:gd name="connsiteX5-14661" fmla="*/ 5075458 w 6128435"/>
              <a:gd name="connsiteY5-14662" fmla="*/ 264355 h 6858000"/>
              <a:gd name="connsiteX6-14663" fmla="*/ 5081175 w 6128435"/>
              <a:gd name="connsiteY6-14664" fmla="*/ 277448 h 6858000"/>
              <a:gd name="connsiteX7-14665" fmla="*/ 5097011 w 6128435"/>
              <a:gd name="connsiteY7-14666" fmla="*/ 355616 h 6858000"/>
              <a:gd name="connsiteX8-14667" fmla="*/ 5130982 w 6128435"/>
              <a:gd name="connsiteY8-14668" fmla="*/ 412030 h 6858000"/>
              <a:gd name="connsiteX9-14669" fmla="*/ 5153000 w 6128435"/>
              <a:gd name="connsiteY9-14670" fmla="*/ 507134 h 6858000"/>
              <a:gd name="connsiteX10-14671" fmla="*/ 5171282 w 6128435"/>
              <a:gd name="connsiteY10-14672" fmla="*/ 602071 h 6858000"/>
              <a:gd name="connsiteX11-14673" fmla="*/ 5176196 w 6128435"/>
              <a:gd name="connsiteY11-14674" fmla="*/ 636822 h 6858000"/>
              <a:gd name="connsiteX12-14675" fmla="*/ 5201957 w 6128435"/>
              <a:gd name="connsiteY12-14676" fmla="*/ 736835 h 6858000"/>
              <a:gd name="connsiteX13-14677" fmla="*/ 5189051 w 6128435"/>
              <a:gd name="connsiteY13-14678" fmla="*/ 782518 h 6858000"/>
              <a:gd name="connsiteX14-14679" fmla="*/ 5210428 w 6128435"/>
              <a:gd name="connsiteY14-14680" fmla="*/ 815772 h 6858000"/>
              <a:gd name="connsiteX15-14681" fmla="*/ 5221088 w 6128435"/>
              <a:gd name="connsiteY15-14682" fmla="*/ 860193 h 6858000"/>
              <a:gd name="connsiteX16-14683" fmla="*/ 5227653 w 6128435"/>
              <a:gd name="connsiteY16-14684" fmla="*/ 886709 h 6858000"/>
              <a:gd name="connsiteX17-14685" fmla="*/ 5230806 w 6128435"/>
              <a:gd name="connsiteY17-14686" fmla="*/ 961354 h 6858000"/>
              <a:gd name="connsiteX18-14687" fmla="*/ 5201018 w 6128435"/>
              <a:gd name="connsiteY18-14688" fmla="*/ 1095027 h 6858000"/>
              <a:gd name="connsiteX19-14689" fmla="*/ 5202153 w 6128435"/>
              <a:gd name="connsiteY19-14690" fmla="*/ 1133224 h 6858000"/>
              <a:gd name="connsiteX20-14691" fmla="*/ 5207370 w 6128435"/>
              <a:gd name="connsiteY20-14692" fmla="*/ 1138097 h 6858000"/>
              <a:gd name="connsiteX21-14693" fmla="*/ 5189234 w 6128435"/>
              <a:gd name="connsiteY21-14694" fmla="*/ 1193495 h 6858000"/>
              <a:gd name="connsiteX22-14695" fmla="*/ 5202769 w 6128435"/>
              <a:gd name="connsiteY22-14696" fmla="*/ 1269450 h 6858000"/>
              <a:gd name="connsiteX23-14697" fmla="*/ 5225968 w 6128435"/>
              <a:gd name="connsiteY23-14698" fmla="*/ 1357994 h 6858000"/>
              <a:gd name="connsiteX24-14699" fmla="*/ 5233819 w 6128435"/>
              <a:gd name="connsiteY24-14700" fmla="*/ 1380922 h 6858000"/>
              <a:gd name="connsiteX25-14701" fmla="*/ 5237226 w 6128435"/>
              <a:gd name="connsiteY25-14702" fmla="*/ 1441327 h 6858000"/>
              <a:gd name="connsiteX26-14703" fmla="*/ 5244434 w 6128435"/>
              <a:gd name="connsiteY26-14704" fmla="*/ 1580810 h 6858000"/>
              <a:gd name="connsiteX27-14705" fmla="*/ 5251453 w 6128435"/>
              <a:gd name="connsiteY27-14706" fmla="*/ 1583934 h 6858000"/>
              <a:gd name="connsiteX28-14707" fmla="*/ 5253136 w 6128435"/>
              <a:gd name="connsiteY28-14708" fmla="*/ 1595457 h 6858000"/>
              <a:gd name="connsiteX29-14709" fmla="*/ 5254863 w 6128435"/>
              <a:gd name="connsiteY29-14710" fmla="*/ 1598311 h 6858000"/>
              <a:gd name="connsiteX30-14711" fmla="*/ 5263491 w 6128435"/>
              <a:gd name="connsiteY30-14712" fmla="*/ 1642938 h 6858000"/>
              <a:gd name="connsiteX31-14713" fmla="*/ 5261314 w 6128435"/>
              <a:gd name="connsiteY31-14714" fmla="*/ 1689177 h 6858000"/>
              <a:gd name="connsiteX32-14715" fmla="*/ 5259788 w 6128435"/>
              <a:gd name="connsiteY32-14716" fmla="*/ 1768516 h 6858000"/>
              <a:gd name="connsiteX33-14717" fmla="*/ 5255696 w 6128435"/>
              <a:gd name="connsiteY33-14718" fmla="*/ 1953770 h 6858000"/>
              <a:gd name="connsiteX34-14719" fmla="*/ 5252592 w 6128435"/>
              <a:gd name="connsiteY34-14720" fmla="*/ 2092210 h 6858000"/>
              <a:gd name="connsiteX35-14721" fmla="*/ 5264303 w 6128435"/>
              <a:gd name="connsiteY35-14722" fmla="*/ 2225157 h 6858000"/>
              <a:gd name="connsiteX36-14723" fmla="*/ 5254949 w 6128435"/>
              <a:gd name="connsiteY36-14724" fmla="*/ 2236160 h 6858000"/>
              <a:gd name="connsiteX37-14725" fmla="*/ 5250104 w 6128435"/>
              <a:gd name="connsiteY37-14726" fmla="*/ 2249166 h 6858000"/>
              <a:gd name="connsiteX38-14727" fmla="*/ 5251214 w 6128435"/>
              <a:gd name="connsiteY38-14728" fmla="*/ 2250944 h 6858000"/>
              <a:gd name="connsiteX39-14729" fmla="*/ 5250644 w 6128435"/>
              <a:gd name="connsiteY39-14730" fmla="*/ 2266619 h 6858000"/>
              <a:gd name="connsiteX40-14731" fmla="*/ 5247111 w 6128435"/>
              <a:gd name="connsiteY40-14732" fmla="*/ 2269679 h 6858000"/>
              <a:gd name="connsiteX41-14733" fmla="*/ 5279312 w 6128435"/>
              <a:gd name="connsiteY41-14734" fmla="*/ 2302757 h 6858000"/>
              <a:gd name="connsiteX42-14735" fmla="*/ 5293877 w 6128435"/>
              <a:gd name="connsiteY42-14736" fmla="*/ 2368649 h 6858000"/>
              <a:gd name="connsiteX43-14737" fmla="*/ 5311338 w 6128435"/>
              <a:gd name="connsiteY43-14738" fmla="*/ 2404034 h 6858000"/>
              <a:gd name="connsiteX44-14739" fmla="*/ 5338366 w 6128435"/>
              <a:gd name="connsiteY44-14740" fmla="*/ 2465052 h 6858000"/>
              <a:gd name="connsiteX45-14741" fmla="*/ 5371263 w 6128435"/>
              <a:gd name="connsiteY45-14742" fmla="*/ 2586413 h 6858000"/>
              <a:gd name="connsiteX46-14743" fmla="*/ 5407503 w 6128435"/>
              <a:gd name="connsiteY46-14744" fmla="*/ 2786290 h 6858000"/>
              <a:gd name="connsiteX47-14745" fmla="*/ 5407356 w 6128435"/>
              <a:gd name="connsiteY47-14746" fmla="*/ 2787545 h 6858000"/>
              <a:gd name="connsiteX48-14747" fmla="*/ 5411130 w 6128435"/>
              <a:gd name="connsiteY48-14748" fmla="*/ 2788640 h 6858000"/>
              <a:gd name="connsiteX49-14749" fmla="*/ 5416439 w 6128435"/>
              <a:gd name="connsiteY49-14750" fmla="*/ 2805666 h 6858000"/>
              <a:gd name="connsiteX50-14751" fmla="*/ 5416589 w 6128435"/>
              <a:gd name="connsiteY50-14752" fmla="*/ 2810822 h 6858000"/>
              <a:gd name="connsiteX51-14753" fmla="*/ 5418542 w 6128435"/>
              <a:gd name="connsiteY51-14754" fmla="*/ 2817745 h 6858000"/>
              <a:gd name="connsiteX52-14755" fmla="*/ 5418847 w 6128435"/>
              <a:gd name="connsiteY52-14756" fmla="*/ 2817825 h 6858000"/>
              <a:gd name="connsiteX53-14757" fmla="*/ 5457023 w 6128435"/>
              <a:gd name="connsiteY53-14758" fmla="*/ 2858292 h 6858000"/>
              <a:gd name="connsiteX54-14759" fmla="*/ 5479298 w 6128435"/>
              <a:gd name="connsiteY54-14760" fmla="*/ 2947791 h 6858000"/>
              <a:gd name="connsiteX55-14761" fmla="*/ 5481770 w 6128435"/>
              <a:gd name="connsiteY55-14762" fmla="*/ 2951352 h 6858000"/>
              <a:gd name="connsiteX56-14763" fmla="*/ 5482045 w 6128435"/>
              <a:gd name="connsiteY56-14764" fmla="*/ 2984371 h 6858000"/>
              <a:gd name="connsiteX57-14765" fmla="*/ 5482415 w 6128435"/>
              <a:gd name="connsiteY57-14766" fmla="*/ 3004079 h 6858000"/>
              <a:gd name="connsiteX58-14767" fmla="*/ 5483865 w 6128435"/>
              <a:gd name="connsiteY58-14768" fmla="*/ 3005467 h 6858000"/>
              <a:gd name="connsiteX59-14769" fmla="*/ 5482236 w 6128435"/>
              <a:gd name="connsiteY59-14770" fmla="*/ 3019791 h 6858000"/>
              <a:gd name="connsiteX60-14771" fmla="*/ 5481505 w 6128435"/>
              <a:gd name="connsiteY60-14772" fmla="*/ 3095286 h 6858000"/>
              <a:gd name="connsiteX61-14773" fmla="*/ 5477595 w 6128435"/>
              <a:gd name="connsiteY61-14774" fmla="*/ 3250534 h 6858000"/>
              <a:gd name="connsiteX62-14775" fmla="*/ 5532836 w 6128435"/>
              <a:gd name="connsiteY62-14776" fmla="*/ 3353840 h 6858000"/>
              <a:gd name="connsiteX63-14777" fmla="*/ 5561229 w 6128435"/>
              <a:gd name="connsiteY63-14778" fmla="*/ 3395784 h 6858000"/>
              <a:gd name="connsiteX64-14779" fmla="*/ 5589758 w 6128435"/>
              <a:gd name="connsiteY64-14780" fmla="*/ 3506453 h 6858000"/>
              <a:gd name="connsiteX65-14781" fmla="*/ 5596144 w 6128435"/>
              <a:gd name="connsiteY65-14782" fmla="*/ 3534624 h 6858000"/>
              <a:gd name="connsiteX66-14783" fmla="*/ 5597750 w 6128435"/>
              <a:gd name="connsiteY66-14784" fmla="*/ 3534129 h 6858000"/>
              <a:gd name="connsiteX67-14785" fmla="*/ 5599700 w 6128435"/>
              <a:gd name="connsiteY67-14786" fmla="*/ 3547221 h 6858000"/>
              <a:gd name="connsiteX68-14787" fmla="*/ 5615031 w 6128435"/>
              <a:gd name="connsiteY68-14788" fmla="*/ 3557482 h 6858000"/>
              <a:gd name="connsiteX69-14789" fmla="*/ 5618377 w 6128435"/>
              <a:gd name="connsiteY69-14790" fmla="*/ 3588431 h 6858000"/>
              <a:gd name="connsiteX70-14791" fmla="*/ 5612155 w 6128435"/>
              <a:gd name="connsiteY70-14792" fmla="*/ 3589869 h 6858000"/>
              <a:gd name="connsiteX71-14793" fmla="*/ 5620843 w 6128435"/>
              <a:gd name="connsiteY71-14794" fmla="*/ 3606745 h 6858000"/>
              <a:gd name="connsiteX72-14795" fmla="*/ 5655472 w 6128435"/>
              <a:gd name="connsiteY72-14796" fmla="*/ 3678877 h 6858000"/>
              <a:gd name="connsiteX73-14797" fmla="*/ 5680448 w 6128435"/>
              <a:gd name="connsiteY73-14798" fmla="*/ 3717760 h 6858000"/>
              <a:gd name="connsiteX74-14799" fmla="*/ 5683015 w 6128435"/>
              <a:gd name="connsiteY74-14800" fmla="*/ 3762025 h 6858000"/>
              <a:gd name="connsiteX75-14801" fmla="*/ 5696643 w 6128435"/>
              <a:gd name="connsiteY75-14802" fmla="*/ 3773888 h 6858000"/>
              <a:gd name="connsiteX76-14803" fmla="*/ 5699203 w 6128435"/>
              <a:gd name="connsiteY76-14804" fmla="*/ 3775823 h 6858000"/>
              <a:gd name="connsiteX77-14805" fmla="*/ 5704824 w 6128435"/>
              <a:gd name="connsiteY77-14806" fmla="*/ 3785966 h 6858000"/>
              <a:gd name="connsiteX78-14807" fmla="*/ 5712204 w 6128435"/>
              <a:gd name="connsiteY78-14808" fmla="*/ 3785830 h 6858000"/>
              <a:gd name="connsiteX79-14809" fmla="*/ 5724816 w 6128435"/>
              <a:gd name="connsiteY79-14810" fmla="*/ 3798949 h 6858000"/>
              <a:gd name="connsiteX80-14811" fmla="*/ 5733539 w 6128435"/>
              <a:gd name="connsiteY80-14812" fmla="*/ 3818457 h 6858000"/>
              <a:gd name="connsiteX81-14813" fmla="*/ 5768491 w 6128435"/>
              <a:gd name="connsiteY81-14814" fmla="*/ 3914399 h 6858000"/>
              <a:gd name="connsiteX82-14815" fmla="*/ 5793123 w 6128435"/>
              <a:gd name="connsiteY82-14816" fmla="*/ 3969952 h 6858000"/>
              <a:gd name="connsiteX83-14817" fmla="*/ 5808321 w 6128435"/>
              <a:gd name="connsiteY83-14818" fmla="*/ 3988153 h 6858000"/>
              <a:gd name="connsiteX84-14819" fmla="*/ 5825621 w 6128435"/>
              <a:gd name="connsiteY84-14820" fmla="*/ 4015525 h 6858000"/>
              <a:gd name="connsiteX85-14821" fmla="*/ 5860672 w 6128435"/>
              <a:gd name="connsiteY85-14822" fmla="*/ 4061579 h 6858000"/>
              <a:gd name="connsiteX86-14823" fmla="*/ 5872173 w 6128435"/>
              <a:gd name="connsiteY86-14824" fmla="*/ 4088497 h 6858000"/>
              <a:gd name="connsiteX87-14825" fmla="*/ 5883705 w 6128435"/>
              <a:gd name="connsiteY87-14826" fmla="*/ 4101899 h 6858000"/>
              <a:gd name="connsiteX88-14827" fmla="*/ 5885314 w 6128435"/>
              <a:gd name="connsiteY88-14828" fmla="*/ 4108387 h 6858000"/>
              <a:gd name="connsiteX89-14829" fmla="*/ 5894095 w 6128435"/>
              <a:gd name="connsiteY89-14830" fmla="*/ 4128857 h 6858000"/>
              <a:gd name="connsiteX90-14831" fmla="*/ 5898339 w 6128435"/>
              <a:gd name="connsiteY90-14832" fmla="*/ 4140800 h 6858000"/>
              <a:gd name="connsiteX91-14833" fmla="*/ 5899734 w 6128435"/>
              <a:gd name="connsiteY91-14834" fmla="*/ 4145632 h 6858000"/>
              <a:gd name="connsiteX92-14835" fmla="*/ 5903513 w 6128435"/>
              <a:gd name="connsiteY92-14836" fmla="*/ 4187661 h 6858000"/>
              <a:gd name="connsiteX93-14837" fmla="*/ 5917114 w 6128435"/>
              <a:gd name="connsiteY93-14838" fmla="*/ 4213096 h 6858000"/>
              <a:gd name="connsiteX94-14839" fmla="*/ 5921153 w 6128435"/>
              <a:gd name="connsiteY94-14840" fmla="*/ 4236222 h 6858000"/>
              <a:gd name="connsiteX95-14841" fmla="*/ 5924233 w 6128435"/>
              <a:gd name="connsiteY95-14842" fmla="*/ 4242060 h 6858000"/>
              <a:gd name="connsiteX96-14843" fmla="*/ 5928910 w 6128435"/>
              <a:gd name="connsiteY96-14844" fmla="*/ 4300973 h 6858000"/>
              <a:gd name="connsiteX97-14845" fmla="*/ 5939320 w 6128435"/>
              <a:gd name="connsiteY97-14846" fmla="*/ 4340435 h 6858000"/>
              <a:gd name="connsiteX98-14847" fmla="*/ 5946705 w 6128435"/>
              <a:gd name="connsiteY98-14848" fmla="*/ 4428051 h 6858000"/>
              <a:gd name="connsiteX99-14849" fmla="*/ 5949261 w 6128435"/>
              <a:gd name="connsiteY99-14850" fmla="*/ 4449185 h 6858000"/>
              <a:gd name="connsiteX100-14851" fmla="*/ 5957504 w 6128435"/>
              <a:gd name="connsiteY100-14852" fmla="*/ 4465911 h 6858000"/>
              <a:gd name="connsiteX101-14853" fmla="*/ 5964689 w 6128435"/>
              <a:gd name="connsiteY101-14854" fmla="*/ 4468532 h 6858000"/>
              <a:gd name="connsiteX102-14855" fmla="*/ 5967062 w 6128435"/>
              <a:gd name="connsiteY102-14856" fmla="*/ 4479923 h 6858000"/>
              <a:gd name="connsiteX103-14857" fmla="*/ 5968960 w 6128435"/>
              <a:gd name="connsiteY103-14858" fmla="*/ 4482655 h 6858000"/>
              <a:gd name="connsiteX104-14859" fmla="*/ 5978567 w 6128435"/>
              <a:gd name="connsiteY104-14860" fmla="*/ 4498605 h 6858000"/>
              <a:gd name="connsiteX105-14861" fmla="*/ 5980106 w 6128435"/>
              <a:gd name="connsiteY105-14862" fmla="*/ 4585087 h 6858000"/>
              <a:gd name="connsiteX106-14863" fmla="*/ 5998138 w 6128435"/>
              <a:gd name="connsiteY106-14864" fmla="*/ 4697518 h 6858000"/>
              <a:gd name="connsiteX107-14865" fmla="*/ 6013516 w 6128435"/>
              <a:gd name="connsiteY107-14866" fmla="*/ 4786619 h 6858000"/>
              <a:gd name="connsiteX108-14867" fmla="*/ 6025404 w 6128435"/>
              <a:gd name="connsiteY108-14868" fmla="*/ 4858148 h 6858000"/>
              <a:gd name="connsiteX109-14869" fmla="*/ 6007749 w 6128435"/>
              <a:gd name="connsiteY109-14870" fmla="*/ 4964715 h 6858000"/>
              <a:gd name="connsiteX110-14871" fmla="*/ 6005269 w 6128435"/>
              <a:gd name="connsiteY110-14872" fmla="*/ 5150567 h 6858000"/>
              <a:gd name="connsiteX111-14873" fmla="*/ 6001127 w 6128435"/>
              <a:gd name="connsiteY111-14874" fmla="*/ 5164609 h 6858000"/>
              <a:gd name="connsiteX112-14875" fmla="*/ 5996647 w 6128435"/>
              <a:gd name="connsiteY112-14876" fmla="*/ 5185640 h 6858000"/>
              <a:gd name="connsiteX113-14877" fmla="*/ 5998514 w 6128435"/>
              <a:gd name="connsiteY113-14878" fmla="*/ 5189673 h 6858000"/>
              <a:gd name="connsiteX114-14879" fmla="*/ 5995970 w 6128435"/>
              <a:gd name="connsiteY114-14880" fmla="*/ 5221547 h 6858000"/>
              <a:gd name="connsiteX115-14881" fmla="*/ 5997218 w 6128435"/>
              <a:gd name="connsiteY115-14882" fmla="*/ 5222031 h 6858000"/>
              <a:gd name="connsiteX116-14883" fmla="*/ 6002116 w 6128435"/>
              <a:gd name="connsiteY116-14884" fmla="*/ 5231223 h 6858000"/>
              <a:gd name="connsiteX117-14885" fmla="*/ 6008541 w 6128435"/>
              <a:gd name="connsiteY117-14886" fmla="*/ 5248680 h 6858000"/>
              <a:gd name="connsiteX118-14887" fmla="*/ 6039260 w 6128435"/>
              <a:gd name="connsiteY118-14888" fmla="*/ 5289518 h 6858000"/>
              <a:gd name="connsiteX119-14889" fmla="*/ 6036748 w 6128435"/>
              <a:gd name="connsiteY119-14890" fmla="*/ 5322752 h 6858000"/>
              <a:gd name="connsiteX120-14891" fmla="*/ 6036943 w 6128435"/>
              <a:gd name="connsiteY120-14892" fmla="*/ 5329480 h 6858000"/>
              <a:gd name="connsiteX121-14893" fmla="*/ 6037236 w 6128435"/>
              <a:gd name="connsiteY121-14894" fmla="*/ 5329634 h 6858000"/>
              <a:gd name="connsiteX122-14895" fmla="*/ 6038019 w 6128435"/>
              <a:gd name="connsiteY122-14896" fmla="*/ 5336764 h 6858000"/>
              <a:gd name="connsiteX123-14897" fmla="*/ 6037298 w 6128435"/>
              <a:gd name="connsiteY123-14898" fmla="*/ 5341753 h 6858000"/>
              <a:gd name="connsiteX124-14899" fmla="*/ 6037677 w 6128435"/>
              <a:gd name="connsiteY124-14900" fmla="*/ 5354807 h 6858000"/>
              <a:gd name="connsiteX125-14901" fmla="*/ 6039728 w 6128435"/>
              <a:gd name="connsiteY125-14902" fmla="*/ 5359416 h 6858000"/>
              <a:gd name="connsiteX126-14903" fmla="*/ 6043311 w 6128435"/>
              <a:gd name="connsiteY126-14904" fmla="*/ 5361407 h 6858000"/>
              <a:gd name="connsiteX127-14905" fmla="*/ 6042954 w 6128435"/>
              <a:gd name="connsiteY127-14906" fmla="*/ 5362576 h 6858000"/>
              <a:gd name="connsiteX128-14907" fmla="*/ 6053435 w 6128435"/>
              <a:gd name="connsiteY128-14908" fmla="*/ 5387547 h 6858000"/>
              <a:gd name="connsiteX129-14909" fmla="*/ 6065933 w 6128435"/>
              <a:gd name="connsiteY129-14910" fmla="*/ 5443002 h 6858000"/>
              <a:gd name="connsiteX130-14911" fmla="*/ 6068640 w 6128435"/>
              <a:gd name="connsiteY130-14912" fmla="*/ 5474503 h 6858000"/>
              <a:gd name="connsiteX131-14913" fmla="*/ 6080922 w 6128435"/>
              <a:gd name="connsiteY131-14914" fmla="*/ 5561070 h 6858000"/>
              <a:gd name="connsiteX132-14915" fmla="*/ 6096949 w 6128435"/>
              <a:gd name="connsiteY132-14916" fmla="*/ 5648179 h 6858000"/>
              <a:gd name="connsiteX133-14917" fmla="*/ 6125703 w 6128435"/>
              <a:gd name="connsiteY133-14918" fmla="*/ 5692894 h 6858000"/>
              <a:gd name="connsiteX134-14919" fmla="*/ 6126670 w 6128435"/>
              <a:gd name="connsiteY134-14920" fmla="*/ 5697882 h 6858000"/>
              <a:gd name="connsiteX135-14921" fmla="*/ 6124061 w 6128435"/>
              <a:gd name="connsiteY135-14922" fmla="*/ 5710294 h 6858000"/>
              <a:gd name="connsiteX136-14923" fmla="*/ 6122213 w 6128435"/>
              <a:gd name="connsiteY136-14924" fmla="*/ 5714762 h 6858000"/>
              <a:gd name="connsiteX137-14925" fmla="*/ 6121353 w 6128435"/>
              <a:gd name="connsiteY137-14926" fmla="*/ 5721725 h 6858000"/>
              <a:gd name="connsiteX138-14927" fmla="*/ 6121607 w 6128435"/>
              <a:gd name="connsiteY138-14928" fmla="*/ 5721959 h 6858000"/>
              <a:gd name="connsiteX139-14929" fmla="*/ 6120262 w 6128435"/>
              <a:gd name="connsiteY139-14930" fmla="*/ 5728358 h 6858000"/>
              <a:gd name="connsiteX140-14931" fmla="*/ 6110194 w 6128435"/>
              <a:gd name="connsiteY140-14932" fmla="*/ 5758853 h 6858000"/>
              <a:gd name="connsiteX141-14933" fmla="*/ 6127519 w 6128435"/>
              <a:gd name="connsiteY141-14934" fmla="*/ 5865775 h 6858000"/>
              <a:gd name="connsiteX142-14935" fmla="*/ 6128435 w 6128435"/>
              <a:gd name="connsiteY142-14936" fmla="*/ 5870164 h 6858000"/>
              <a:gd name="connsiteX143-14937" fmla="*/ 6119217 w 6128435"/>
              <a:gd name="connsiteY143-14938" fmla="*/ 5888542 h 6858000"/>
              <a:gd name="connsiteX144-14939" fmla="*/ 6115966 w 6128435"/>
              <a:gd name="connsiteY144-14940" fmla="*/ 5898387 h 6858000"/>
              <a:gd name="connsiteX145-14941" fmla="*/ 6111924 w 6128435"/>
              <a:gd name="connsiteY145-14942" fmla="*/ 5900444 h 6858000"/>
              <a:gd name="connsiteX146-14943" fmla="*/ 6108716 w 6128435"/>
              <a:gd name="connsiteY146-14944" fmla="*/ 5915345 h 6858000"/>
              <a:gd name="connsiteX147-14945" fmla="*/ 6109524 w 6128435"/>
              <a:gd name="connsiteY147-14946" fmla="*/ 5917328 h 6858000"/>
              <a:gd name="connsiteX148-14947" fmla="*/ 6102493 w 6128435"/>
              <a:gd name="connsiteY148-14948" fmla="*/ 5928602 h 6858000"/>
              <a:gd name="connsiteX149-14949" fmla="*/ 6056863 w 6128435"/>
              <a:gd name="connsiteY149-14950" fmla="*/ 6000643 h 6858000"/>
              <a:gd name="connsiteX150-14951" fmla="*/ 6045436 w 6128435"/>
              <a:gd name="connsiteY150-14952" fmla="*/ 6124480 h 6858000"/>
              <a:gd name="connsiteX151-14953" fmla="*/ 6030489 w 6128435"/>
              <a:gd name="connsiteY151-14954" fmla="*/ 6317666 h 6858000"/>
              <a:gd name="connsiteX152-14955" fmla="*/ 6007492 w 6128435"/>
              <a:gd name="connsiteY152-14956" fmla="*/ 6440818 h 6858000"/>
              <a:gd name="connsiteX153-14957" fmla="*/ 6009467 w 6128435"/>
              <a:gd name="connsiteY153-14958" fmla="*/ 6487076 h 6858000"/>
              <a:gd name="connsiteX154-14959" fmla="*/ 5995064 w 6128435"/>
              <a:gd name="connsiteY154-14960" fmla="*/ 6540791 h 6858000"/>
              <a:gd name="connsiteX155-14961" fmla="*/ 5996309 w 6128435"/>
              <a:gd name="connsiteY155-14962" fmla="*/ 6543961 h 6858000"/>
              <a:gd name="connsiteX156-14963" fmla="*/ 5996048 w 6128435"/>
              <a:gd name="connsiteY156-14964" fmla="*/ 6555444 h 6858000"/>
              <a:gd name="connsiteX157-14965" fmla="*/ 6002524 w 6128435"/>
              <a:gd name="connsiteY157-14966" fmla="*/ 6560188 h 6858000"/>
              <a:gd name="connsiteX158-14967" fmla="*/ 6006823 w 6128435"/>
              <a:gd name="connsiteY158-14968" fmla="*/ 6578546 h 6858000"/>
              <a:gd name="connsiteX159-14969" fmla="*/ 6004510 w 6128435"/>
              <a:gd name="connsiteY159-14970" fmla="*/ 6599256 h 6858000"/>
              <a:gd name="connsiteX160-14971" fmla="*/ 5986207 w 6128435"/>
              <a:gd name="connsiteY160-14972" fmla="*/ 6695855 h 6858000"/>
              <a:gd name="connsiteX161-14973" fmla="*/ 5979428 w 6128435"/>
              <a:gd name="connsiteY161-14974" fmla="*/ 6754678 h 6858000"/>
              <a:gd name="connsiteX162-14975" fmla="*/ 5983398 w 6128435"/>
              <a:gd name="connsiteY162-14976" fmla="*/ 6778641 h 6858000"/>
              <a:gd name="connsiteX163-14977" fmla="*/ 5984543 w 6128435"/>
              <a:gd name="connsiteY163-14978" fmla="*/ 6811016 h 6858000"/>
              <a:gd name="connsiteX164-14979" fmla="*/ 5981802 w 6128435"/>
              <a:gd name="connsiteY164-14980" fmla="*/ 6838578 h 6858000"/>
              <a:gd name="connsiteX165-14981" fmla="*/ 5979671 w 6128435"/>
              <a:gd name="connsiteY165-14982" fmla="*/ 6858000 h 6858000"/>
              <a:gd name="connsiteX166-14983" fmla="*/ 0 w 6128435"/>
              <a:gd name="connsiteY166-14984" fmla="*/ 6858000 h 6858000"/>
              <a:gd name="connsiteX167-14985" fmla="*/ 0 w 6128435"/>
              <a:gd name="connsiteY167-14986" fmla="*/ 0 h 6858000"/>
              <a:gd name="connsiteX0-14987" fmla="*/ 0 w 6128435"/>
              <a:gd name="connsiteY0-14988" fmla="*/ 0 h 6858000"/>
              <a:gd name="connsiteX1-14989" fmla="*/ 4965888 w 6128435"/>
              <a:gd name="connsiteY1-14990" fmla="*/ 0 h 6858000"/>
              <a:gd name="connsiteX2-14991" fmla="*/ 4967767 w 6128435"/>
              <a:gd name="connsiteY2-14992" fmla="*/ 7930 h 6858000"/>
              <a:gd name="connsiteX3-14993" fmla="*/ 4979444 w 6128435"/>
              <a:gd name="connsiteY3-14994" fmla="*/ 43921 h 6858000"/>
              <a:gd name="connsiteX4-14995" fmla="*/ 5021173 w 6128435"/>
              <a:gd name="connsiteY4-14996" fmla="*/ 123738 h 6858000"/>
              <a:gd name="connsiteX5-14997" fmla="*/ 5075458 w 6128435"/>
              <a:gd name="connsiteY5-14998" fmla="*/ 264355 h 6858000"/>
              <a:gd name="connsiteX6-14999" fmla="*/ 5081175 w 6128435"/>
              <a:gd name="connsiteY6-15000" fmla="*/ 277448 h 6858000"/>
              <a:gd name="connsiteX7-15001" fmla="*/ 5097011 w 6128435"/>
              <a:gd name="connsiteY7-15002" fmla="*/ 355616 h 6858000"/>
              <a:gd name="connsiteX8-15003" fmla="*/ 5130982 w 6128435"/>
              <a:gd name="connsiteY8-15004" fmla="*/ 412030 h 6858000"/>
              <a:gd name="connsiteX9-15005" fmla="*/ 5153000 w 6128435"/>
              <a:gd name="connsiteY9-15006" fmla="*/ 507134 h 6858000"/>
              <a:gd name="connsiteX10-15007" fmla="*/ 5171282 w 6128435"/>
              <a:gd name="connsiteY10-15008" fmla="*/ 602071 h 6858000"/>
              <a:gd name="connsiteX11-15009" fmla="*/ 5176196 w 6128435"/>
              <a:gd name="connsiteY11-15010" fmla="*/ 636822 h 6858000"/>
              <a:gd name="connsiteX12-15011" fmla="*/ 5189051 w 6128435"/>
              <a:gd name="connsiteY12-15012" fmla="*/ 782518 h 6858000"/>
              <a:gd name="connsiteX13-15013" fmla="*/ 5210428 w 6128435"/>
              <a:gd name="connsiteY13-15014" fmla="*/ 815772 h 6858000"/>
              <a:gd name="connsiteX14-15015" fmla="*/ 5221088 w 6128435"/>
              <a:gd name="connsiteY14-15016" fmla="*/ 860193 h 6858000"/>
              <a:gd name="connsiteX15-15017" fmla="*/ 5227653 w 6128435"/>
              <a:gd name="connsiteY15-15018" fmla="*/ 886709 h 6858000"/>
              <a:gd name="connsiteX16-15019" fmla="*/ 5230806 w 6128435"/>
              <a:gd name="connsiteY16-15020" fmla="*/ 961354 h 6858000"/>
              <a:gd name="connsiteX17-15021" fmla="*/ 5201018 w 6128435"/>
              <a:gd name="connsiteY17-15022" fmla="*/ 1095027 h 6858000"/>
              <a:gd name="connsiteX18-15023" fmla="*/ 5202153 w 6128435"/>
              <a:gd name="connsiteY18-15024" fmla="*/ 1133224 h 6858000"/>
              <a:gd name="connsiteX19-15025" fmla="*/ 5207370 w 6128435"/>
              <a:gd name="connsiteY19-15026" fmla="*/ 1138097 h 6858000"/>
              <a:gd name="connsiteX20-15027" fmla="*/ 5189234 w 6128435"/>
              <a:gd name="connsiteY20-15028" fmla="*/ 1193495 h 6858000"/>
              <a:gd name="connsiteX21-15029" fmla="*/ 5202769 w 6128435"/>
              <a:gd name="connsiteY21-15030" fmla="*/ 1269450 h 6858000"/>
              <a:gd name="connsiteX22-15031" fmla="*/ 5225968 w 6128435"/>
              <a:gd name="connsiteY22-15032" fmla="*/ 1357994 h 6858000"/>
              <a:gd name="connsiteX23-15033" fmla="*/ 5233819 w 6128435"/>
              <a:gd name="connsiteY23-15034" fmla="*/ 1380922 h 6858000"/>
              <a:gd name="connsiteX24-15035" fmla="*/ 5237226 w 6128435"/>
              <a:gd name="connsiteY24-15036" fmla="*/ 1441327 h 6858000"/>
              <a:gd name="connsiteX25-15037" fmla="*/ 5244434 w 6128435"/>
              <a:gd name="connsiteY25-15038" fmla="*/ 1580810 h 6858000"/>
              <a:gd name="connsiteX26-15039" fmla="*/ 5251453 w 6128435"/>
              <a:gd name="connsiteY26-15040" fmla="*/ 1583934 h 6858000"/>
              <a:gd name="connsiteX27-15041" fmla="*/ 5253136 w 6128435"/>
              <a:gd name="connsiteY27-15042" fmla="*/ 1595457 h 6858000"/>
              <a:gd name="connsiteX28-15043" fmla="*/ 5254863 w 6128435"/>
              <a:gd name="connsiteY28-15044" fmla="*/ 1598311 h 6858000"/>
              <a:gd name="connsiteX29-15045" fmla="*/ 5263491 w 6128435"/>
              <a:gd name="connsiteY29-15046" fmla="*/ 1642938 h 6858000"/>
              <a:gd name="connsiteX30-15047" fmla="*/ 5261314 w 6128435"/>
              <a:gd name="connsiteY30-15048" fmla="*/ 1689177 h 6858000"/>
              <a:gd name="connsiteX31-15049" fmla="*/ 5259788 w 6128435"/>
              <a:gd name="connsiteY31-15050" fmla="*/ 1768516 h 6858000"/>
              <a:gd name="connsiteX32-15051" fmla="*/ 5255696 w 6128435"/>
              <a:gd name="connsiteY32-15052" fmla="*/ 1953770 h 6858000"/>
              <a:gd name="connsiteX33-15053" fmla="*/ 5252592 w 6128435"/>
              <a:gd name="connsiteY33-15054" fmla="*/ 2092210 h 6858000"/>
              <a:gd name="connsiteX34-15055" fmla="*/ 5264303 w 6128435"/>
              <a:gd name="connsiteY34-15056" fmla="*/ 2225157 h 6858000"/>
              <a:gd name="connsiteX35-15057" fmla="*/ 5254949 w 6128435"/>
              <a:gd name="connsiteY35-15058" fmla="*/ 2236160 h 6858000"/>
              <a:gd name="connsiteX36-15059" fmla="*/ 5250104 w 6128435"/>
              <a:gd name="connsiteY36-15060" fmla="*/ 2249166 h 6858000"/>
              <a:gd name="connsiteX37-15061" fmla="*/ 5251214 w 6128435"/>
              <a:gd name="connsiteY37-15062" fmla="*/ 2250944 h 6858000"/>
              <a:gd name="connsiteX38-15063" fmla="*/ 5250644 w 6128435"/>
              <a:gd name="connsiteY38-15064" fmla="*/ 2266619 h 6858000"/>
              <a:gd name="connsiteX39-15065" fmla="*/ 5247111 w 6128435"/>
              <a:gd name="connsiteY39-15066" fmla="*/ 2269679 h 6858000"/>
              <a:gd name="connsiteX40-15067" fmla="*/ 5279312 w 6128435"/>
              <a:gd name="connsiteY40-15068" fmla="*/ 2302757 h 6858000"/>
              <a:gd name="connsiteX41-15069" fmla="*/ 5293877 w 6128435"/>
              <a:gd name="connsiteY41-15070" fmla="*/ 2368649 h 6858000"/>
              <a:gd name="connsiteX42-15071" fmla="*/ 5311338 w 6128435"/>
              <a:gd name="connsiteY42-15072" fmla="*/ 2404034 h 6858000"/>
              <a:gd name="connsiteX43-15073" fmla="*/ 5338366 w 6128435"/>
              <a:gd name="connsiteY43-15074" fmla="*/ 2465052 h 6858000"/>
              <a:gd name="connsiteX44-15075" fmla="*/ 5371263 w 6128435"/>
              <a:gd name="connsiteY44-15076" fmla="*/ 2586413 h 6858000"/>
              <a:gd name="connsiteX45-15077" fmla="*/ 5407503 w 6128435"/>
              <a:gd name="connsiteY45-15078" fmla="*/ 2786290 h 6858000"/>
              <a:gd name="connsiteX46-15079" fmla="*/ 5407356 w 6128435"/>
              <a:gd name="connsiteY46-15080" fmla="*/ 2787545 h 6858000"/>
              <a:gd name="connsiteX47-15081" fmla="*/ 5411130 w 6128435"/>
              <a:gd name="connsiteY47-15082" fmla="*/ 2788640 h 6858000"/>
              <a:gd name="connsiteX48-15083" fmla="*/ 5416439 w 6128435"/>
              <a:gd name="connsiteY48-15084" fmla="*/ 2805666 h 6858000"/>
              <a:gd name="connsiteX49-15085" fmla="*/ 5416589 w 6128435"/>
              <a:gd name="connsiteY49-15086" fmla="*/ 2810822 h 6858000"/>
              <a:gd name="connsiteX50-15087" fmla="*/ 5418542 w 6128435"/>
              <a:gd name="connsiteY50-15088" fmla="*/ 2817745 h 6858000"/>
              <a:gd name="connsiteX51-15089" fmla="*/ 5418847 w 6128435"/>
              <a:gd name="connsiteY51-15090" fmla="*/ 2817825 h 6858000"/>
              <a:gd name="connsiteX52-15091" fmla="*/ 5457023 w 6128435"/>
              <a:gd name="connsiteY52-15092" fmla="*/ 2858292 h 6858000"/>
              <a:gd name="connsiteX53-15093" fmla="*/ 5479298 w 6128435"/>
              <a:gd name="connsiteY53-15094" fmla="*/ 2947791 h 6858000"/>
              <a:gd name="connsiteX54-15095" fmla="*/ 5481770 w 6128435"/>
              <a:gd name="connsiteY54-15096" fmla="*/ 2951352 h 6858000"/>
              <a:gd name="connsiteX55-15097" fmla="*/ 5482045 w 6128435"/>
              <a:gd name="connsiteY55-15098" fmla="*/ 2984371 h 6858000"/>
              <a:gd name="connsiteX56-15099" fmla="*/ 5482415 w 6128435"/>
              <a:gd name="connsiteY56-15100" fmla="*/ 3004079 h 6858000"/>
              <a:gd name="connsiteX57-15101" fmla="*/ 5483865 w 6128435"/>
              <a:gd name="connsiteY57-15102" fmla="*/ 3005467 h 6858000"/>
              <a:gd name="connsiteX58-15103" fmla="*/ 5482236 w 6128435"/>
              <a:gd name="connsiteY58-15104" fmla="*/ 3019791 h 6858000"/>
              <a:gd name="connsiteX59-15105" fmla="*/ 5481505 w 6128435"/>
              <a:gd name="connsiteY59-15106" fmla="*/ 3095286 h 6858000"/>
              <a:gd name="connsiteX60-15107" fmla="*/ 5477595 w 6128435"/>
              <a:gd name="connsiteY60-15108" fmla="*/ 3250534 h 6858000"/>
              <a:gd name="connsiteX61-15109" fmla="*/ 5532836 w 6128435"/>
              <a:gd name="connsiteY61-15110" fmla="*/ 3353840 h 6858000"/>
              <a:gd name="connsiteX62-15111" fmla="*/ 5561229 w 6128435"/>
              <a:gd name="connsiteY62-15112" fmla="*/ 3395784 h 6858000"/>
              <a:gd name="connsiteX63-15113" fmla="*/ 5589758 w 6128435"/>
              <a:gd name="connsiteY63-15114" fmla="*/ 3506453 h 6858000"/>
              <a:gd name="connsiteX64-15115" fmla="*/ 5596144 w 6128435"/>
              <a:gd name="connsiteY64-15116" fmla="*/ 3534624 h 6858000"/>
              <a:gd name="connsiteX65-15117" fmla="*/ 5597750 w 6128435"/>
              <a:gd name="connsiteY65-15118" fmla="*/ 3534129 h 6858000"/>
              <a:gd name="connsiteX66-15119" fmla="*/ 5599700 w 6128435"/>
              <a:gd name="connsiteY66-15120" fmla="*/ 3547221 h 6858000"/>
              <a:gd name="connsiteX67-15121" fmla="*/ 5615031 w 6128435"/>
              <a:gd name="connsiteY67-15122" fmla="*/ 3557482 h 6858000"/>
              <a:gd name="connsiteX68-15123" fmla="*/ 5618377 w 6128435"/>
              <a:gd name="connsiteY68-15124" fmla="*/ 3588431 h 6858000"/>
              <a:gd name="connsiteX69-15125" fmla="*/ 5612155 w 6128435"/>
              <a:gd name="connsiteY69-15126" fmla="*/ 3589869 h 6858000"/>
              <a:gd name="connsiteX70-15127" fmla="*/ 5620843 w 6128435"/>
              <a:gd name="connsiteY70-15128" fmla="*/ 3606745 h 6858000"/>
              <a:gd name="connsiteX71-15129" fmla="*/ 5655472 w 6128435"/>
              <a:gd name="connsiteY71-15130" fmla="*/ 3678877 h 6858000"/>
              <a:gd name="connsiteX72-15131" fmla="*/ 5680448 w 6128435"/>
              <a:gd name="connsiteY72-15132" fmla="*/ 3717760 h 6858000"/>
              <a:gd name="connsiteX73-15133" fmla="*/ 5683015 w 6128435"/>
              <a:gd name="connsiteY73-15134" fmla="*/ 3762025 h 6858000"/>
              <a:gd name="connsiteX74-15135" fmla="*/ 5696643 w 6128435"/>
              <a:gd name="connsiteY74-15136" fmla="*/ 3773888 h 6858000"/>
              <a:gd name="connsiteX75-15137" fmla="*/ 5699203 w 6128435"/>
              <a:gd name="connsiteY75-15138" fmla="*/ 3775823 h 6858000"/>
              <a:gd name="connsiteX76-15139" fmla="*/ 5704824 w 6128435"/>
              <a:gd name="connsiteY76-15140" fmla="*/ 3785966 h 6858000"/>
              <a:gd name="connsiteX77-15141" fmla="*/ 5712204 w 6128435"/>
              <a:gd name="connsiteY77-15142" fmla="*/ 3785830 h 6858000"/>
              <a:gd name="connsiteX78-15143" fmla="*/ 5724816 w 6128435"/>
              <a:gd name="connsiteY78-15144" fmla="*/ 3798949 h 6858000"/>
              <a:gd name="connsiteX79-15145" fmla="*/ 5733539 w 6128435"/>
              <a:gd name="connsiteY79-15146" fmla="*/ 3818457 h 6858000"/>
              <a:gd name="connsiteX80-15147" fmla="*/ 5768491 w 6128435"/>
              <a:gd name="connsiteY80-15148" fmla="*/ 3914399 h 6858000"/>
              <a:gd name="connsiteX81-15149" fmla="*/ 5793123 w 6128435"/>
              <a:gd name="connsiteY81-15150" fmla="*/ 3969952 h 6858000"/>
              <a:gd name="connsiteX82-15151" fmla="*/ 5808321 w 6128435"/>
              <a:gd name="connsiteY82-15152" fmla="*/ 3988153 h 6858000"/>
              <a:gd name="connsiteX83-15153" fmla="*/ 5825621 w 6128435"/>
              <a:gd name="connsiteY83-15154" fmla="*/ 4015525 h 6858000"/>
              <a:gd name="connsiteX84-15155" fmla="*/ 5860672 w 6128435"/>
              <a:gd name="connsiteY84-15156" fmla="*/ 4061579 h 6858000"/>
              <a:gd name="connsiteX85-15157" fmla="*/ 5872173 w 6128435"/>
              <a:gd name="connsiteY85-15158" fmla="*/ 4088497 h 6858000"/>
              <a:gd name="connsiteX86-15159" fmla="*/ 5883705 w 6128435"/>
              <a:gd name="connsiteY86-15160" fmla="*/ 4101899 h 6858000"/>
              <a:gd name="connsiteX87-15161" fmla="*/ 5885314 w 6128435"/>
              <a:gd name="connsiteY87-15162" fmla="*/ 4108387 h 6858000"/>
              <a:gd name="connsiteX88-15163" fmla="*/ 5894095 w 6128435"/>
              <a:gd name="connsiteY88-15164" fmla="*/ 4128857 h 6858000"/>
              <a:gd name="connsiteX89-15165" fmla="*/ 5898339 w 6128435"/>
              <a:gd name="connsiteY89-15166" fmla="*/ 4140800 h 6858000"/>
              <a:gd name="connsiteX90-15167" fmla="*/ 5899734 w 6128435"/>
              <a:gd name="connsiteY90-15168" fmla="*/ 4145632 h 6858000"/>
              <a:gd name="connsiteX91-15169" fmla="*/ 5903513 w 6128435"/>
              <a:gd name="connsiteY91-15170" fmla="*/ 4187661 h 6858000"/>
              <a:gd name="connsiteX92-15171" fmla="*/ 5917114 w 6128435"/>
              <a:gd name="connsiteY92-15172" fmla="*/ 4213096 h 6858000"/>
              <a:gd name="connsiteX93-15173" fmla="*/ 5921153 w 6128435"/>
              <a:gd name="connsiteY93-15174" fmla="*/ 4236222 h 6858000"/>
              <a:gd name="connsiteX94-15175" fmla="*/ 5924233 w 6128435"/>
              <a:gd name="connsiteY94-15176" fmla="*/ 4242060 h 6858000"/>
              <a:gd name="connsiteX95-15177" fmla="*/ 5928910 w 6128435"/>
              <a:gd name="connsiteY95-15178" fmla="*/ 4300973 h 6858000"/>
              <a:gd name="connsiteX96-15179" fmla="*/ 5939320 w 6128435"/>
              <a:gd name="connsiteY96-15180" fmla="*/ 4340435 h 6858000"/>
              <a:gd name="connsiteX97-15181" fmla="*/ 5946705 w 6128435"/>
              <a:gd name="connsiteY97-15182" fmla="*/ 4428051 h 6858000"/>
              <a:gd name="connsiteX98-15183" fmla="*/ 5949261 w 6128435"/>
              <a:gd name="connsiteY98-15184" fmla="*/ 4449185 h 6858000"/>
              <a:gd name="connsiteX99-15185" fmla="*/ 5957504 w 6128435"/>
              <a:gd name="connsiteY99-15186" fmla="*/ 4465911 h 6858000"/>
              <a:gd name="connsiteX100-15187" fmla="*/ 5964689 w 6128435"/>
              <a:gd name="connsiteY100-15188" fmla="*/ 4468532 h 6858000"/>
              <a:gd name="connsiteX101-15189" fmla="*/ 5967062 w 6128435"/>
              <a:gd name="connsiteY101-15190" fmla="*/ 4479923 h 6858000"/>
              <a:gd name="connsiteX102-15191" fmla="*/ 5968960 w 6128435"/>
              <a:gd name="connsiteY102-15192" fmla="*/ 4482655 h 6858000"/>
              <a:gd name="connsiteX103-15193" fmla="*/ 5978567 w 6128435"/>
              <a:gd name="connsiteY103-15194" fmla="*/ 4498605 h 6858000"/>
              <a:gd name="connsiteX104-15195" fmla="*/ 5980106 w 6128435"/>
              <a:gd name="connsiteY104-15196" fmla="*/ 4585087 h 6858000"/>
              <a:gd name="connsiteX105-15197" fmla="*/ 5998138 w 6128435"/>
              <a:gd name="connsiteY105-15198" fmla="*/ 4697518 h 6858000"/>
              <a:gd name="connsiteX106-15199" fmla="*/ 6013516 w 6128435"/>
              <a:gd name="connsiteY106-15200" fmla="*/ 4786619 h 6858000"/>
              <a:gd name="connsiteX107-15201" fmla="*/ 6025404 w 6128435"/>
              <a:gd name="connsiteY107-15202" fmla="*/ 4858148 h 6858000"/>
              <a:gd name="connsiteX108-15203" fmla="*/ 6007749 w 6128435"/>
              <a:gd name="connsiteY108-15204" fmla="*/ 4964715 h 6858000"/>
              <a:gd name="connsiteX109-15205" fmla="*/ 6005269 w 6128435"/>
              <a:gd name="connsiteY109-15206" fmla="*/ 5150567 h 6858000"/>
              <a:gd name="connsiteX110-15207" fmla="*/ 6001127 w 6128435"/>
              <a:gd name="connsiteY110-15208" fmla="*/ 5164609 h 6858000"/>
              <a:gd name="connsiteX111-15209" fmla="*/ 5996647 w 6128435"/>
              <a:gd name="connsiteY111-15210" fmla="*/ 5185640 h 6858000"/>
              <a:gd name="connsiteX112-15211" fmla="*/ 5998514 w 6128435"/>
              <a:gd name="connsiteY112-15212" fmla="*/ 5189673 h 6858000"/>
              <a:gd name="connsiteX113-15213" fmla="*/ 5995970 w 6128435"/>
              <a:gd name="connsiteY113-15214" fmla="*/ 5221547 h 6858000"/>
              <a:gd name="connsiteX114-15215" fmla="*/ 5997218 w 6128435"/>
              <a:gd name="connsiteY114-15216" fmla="*/ 5222031 h 6858000"/>
              <a:gd name="connsiteX115-15217" fmla="*/ 6002116 w 6128435"/>
              <a:gd name="connsiteY115-15218" fmla="*/ 5231223 h 6858000"/>
              <a:gd name="connsiteX116-15219" fmla="*/ 6008541 w 6128435"/>
              <a:gd name="connsiteY116-15220" fmla="*/ 5248680 h 6858000"/>
              <a:gd name="connsiteX117-15221" fmla="*/ 6039260 w 6128435"/>
              <a:gd name="connsiteY117-15222" fmla="*/ 5289518 h 6858000"/>
              <a:gd name="connsiteX118-15223" fmla="*/ 6036748 w 6128435"/>
              <a:gd name="connsiteY118-15224" fmla="*/ 5322752 h 6858000"/>
              <a:gd name="connsiteX119-15225" fmla="*/ 6036943 w 6128435"/>
              <a:gd name="connsiteY119-15226" fmla="*/ 5329480 h 6858000"/>
              <a:gd name="connsiteX120-15227" fmla="*/ 6037236 w 6128435"/>
              <a:gd name="connsiteY120-15228" fmla="*/ 5329634 h 6858000"/>
              <a:gd name="connsiteX121-15229" fmla="*/ 6038019 w 6128435"/>
              <a:gd name="connsiteY121-15230" fmla="*/ 5336764 h 6858000"/>
              <a:gd name="connsiteX122-15231" fmla="*/ 6037298 w 6128435"/>
              <a:gd name="connsiteY122-15232" fmla="*/ 5341753 h 6858000"/>
              <a:gd name="connsiteX123-15233" fmla="*/ 6037677 w 6128435"/>
              <a:gd name="connsiteY123-15234" fmla="*/ 5354807 h 6858000"/>
              <a:gd name="connsiteX124-15235" fmla="*/ 6039728 w 6128435"/>
              <a:gd name="connsiteY124-15236" fmla="*/ 5359416 h 6858000"/>
              <a:gd name="connsiteX125-15237" fmla="*/ 6043311 w 6128435"/>
              <a:gd name="connsiteY125-15238" fmla="*/ 5361407 h 6858000"/>
              <a:gd name="connsiteX126-15239" fmla="*/ 6042954 w 6128435"/>
              <a:gd name="connsiteY126-15240" fmla="*/ 5362576 h 6858000"/>
              <a:gd name="connsiteX127-15241" fmla="*/ 6053435 w 6128435"/>
              <a:gd name="connsiteY127-15242" fmla="*/ 5387547 h 6858000"/>
              <a:gd name="connsiteX128-15243" fmla="*/ 6065933 w 6128435"/>
              <a:gd name="connsiteY128-15244" fmla="*/ 5443002 h 6858000"/>
              <a:gd name="connsiteX129-15245" fmla="*/ 6068640 w 6128435"/>
              <a:gd name="connsiteY129-15246" fmla="*/ 5474503 h 6858000"/>
              <a:gd name="connsiteX130-15247" fmla="*/ 6080922 w 6128435"/>
              <a:gd name="connsiteY130-15248" fmla="*/ 5561070 h 6858000"/>
              <a:gd name="connsiteX131-15249" fmla="*/ 6096949 w 6128435"/>
              <a:gd name="connsiteY131-15250" fmla="*/ 5648179 h 6858000"/>
              <a:gd name="connsiteX132-15251" fmla="*/ 6125703 w 6128435"/>
              <a:gd name="connsiteY132-15252" fmla="*/ 5692894 h 6858000"/>
              <a:gd name="connsiteX133-15253" fmla="*/ 6126670 w 6128435"/>
              <a:gd name="connsiteY133-15254" fmla="*/ 5697882 h 6858000"/>
              <a:gd name="connsiteX134-15255" fmla="*/ 6124061 w 6128435"/>
              <a:gd name="connsiteY134-15256" fmla="*/ 5710294 h 6858000"/>
              <a:gd name="connsiteX135-15257" fmla="*/ 6122213 w 6128435"/>
              <a:gd name="connsiteY135-15258" fmla="*/ 5714762 h 6858000"/>
              <a:gd name="connsiteX136-15259" fmla="*/ 6121353 w 6128435"/>
              <a:gd name="connsiteY136-15260" fmla="*/ 5721725 h 6858000"/>
              <a:gd name="connsiteX137-15261" fmla="*/ 6121607 w 6128435"/>
              <a:gd name="connsiteY137-15262" fmla="*/ 5721959 h 6858000"/>
              <a:gd name="connsiteX138-15263" fmla="*/ 6120262 w 6128435"/>
              <a:gd name="connsiteY138-15264" fmla="*/ 5728358 h 6858000"/>
              <a:gd name="connsiteX139-15265" fmla="*/ 6110194 w 6128435"/>
              <a:gd name="connsiteY139-15266" fmla="*/ 5758853 h 6858000"/>
              <a:gd name="connsiteX140-15267" fmla="*/ 6127519 w 6128435"/>
              <a:gd name="connsiteY140-15268" fmla="*/ 5865775 h 6858000"/>
              <a:gd name="connsiteX141-15269" fmla="*/ 6128435 w 6128435"/>
              <a:gd name="connsiteY141-15270" fmla="*/ 5870164 h 6858000"/>
              <a:gd name="connsiteX142-15271" fmla="*/ 6119217 w 6128435"/>
              <a:gd name="connsiteY142-15272" fmla="*/ 5888542 h 6858000"/>
              <a:gd name="connsiteX143-15273" fmla="*/ 6115966 w 6128435"/>
              <a:gd name="connsiteY143-15274" fmla="*/ 5898387 h 6858000"/>
              <a:gd name="connsiteX144-15275" fmla="*/ 6111924 w 6128435"/>
              <a:gd name="connsiteY144-15276" fmla="*/ 5900444 h 6858000"/>
              <a:gd name="connsiteX145-15277" fmla="*/ 6108716 w 6128435"/>
              <a:gd name="connsiteY145-15278" fmla="*/ 5915345 h 6858000"/>
              <a:gd name="connsiteX146-15279" fmla="*/ 6109524 w 6128435"/>
              <a:gd name="connsiteY146-15280" fmla="*/ 5917328 h 6858000"/>
              <a:gd name="connsiteX147-15281" fmla="*/ 6102493 w 6128435"/>
              <a:gd name="connsiteY147-15282" fmla="*/ 5928602 h 6858000"/>
              <a:gd name="connsiteX148-15283" fmla="*/ 6056863 w 6128435"/>
              <a:gd name="connsiteY148-15284" fmla="*/ 6000643 h 6858000"/>
              <a:gd name="connsiteX149-15285" fmla="*/ 6045436 w 6128435"/>
              <a:gd name="connsiteY149-15286" fmla="*/ 6124480 h 6858000"/>
              <a:gd name="connsiteX150-15287" fmla="*/ 6030489 w 6128435"/>
              <a:gd name="connsiteY150-15288" fmla="*/ 6317666 h 6858000"/>
              <a:gd name="connsiteX151-15289" fmla="*/ 6007492 w 6128435"/>
              <a:gd name="connsiteY151-15290" fmla="*/ 6440818 h 6858000"/>
              <a:gd name="connsiteX152-15291" fmla="*/ 6009467 w 6128435"/>
              <a:gd name="connsiteY152-15292" fmla="*/ 6487076 h 6858000"/>
              <a:gd name="connsiteX153-15293" fmla="*/ 5995064 w 6128435"/>
              <a:gd name="connsiteY153-15294" fmla="*/ 6540791 h 6858000"/>
              <a:gd name="connsiteX154-15295" fmla="*/ 5996309 w 6128435"/>
              <a:gd name="connsiteY154-15296" fmla="*/ 6543961 h 6858000"/>
              <a:gd name="connsiteX155-15297" fmla="*/ 5996048 w 6128435"/>
              <a:gd name="connsiteY155-15298" fmla="*/ 6555444 h 6858000"/>
              <a:gd name="connsiteX156-15299" fmla="*/ 6002524 w 6128435"/>
              <a:gd name="connsiteY156-15300" fmla="*/ 6560188 h 6858000"/>
              <a:gd name="connsiteX157-15301" fmla="*/ 6006823 w 6128435"/>
              <a:gd name="connsiteY157-15302" fmla="*/ 6578546 h 6858000"/>
              <a:gd name="connsiteX158-15303" fmla="*/ 6004510 w 6128435"/>
              <a:gd name="connsiteY158-15304" fmla="*/ 6599256 h 6858000"/>
              <a:gd name="connsiteX159-15305" fmla="*/ 5986207 w 6128435"/>
              <a:gd name="connsiteY159-15306" fmla="*/ 6695855 h 6858000"/>
              <a:gd name="connsiteX160-15307" fmla="*/ 5979428 w 6128435"/>
              <a:gd name="connsiteY160-15308" fmla="*/ 6754678 h 6858000"/>
              <a:gd name="connsiteX161-15309" fmla="*/ 5983398 w 6128435"/>
              <a:gd name="connsiteY161-15310" fmla="*/ 6778641 h 6858000"/>
              <a:gd name="connsiteX162-15311" fmla="*/ 5984543 w 6128435"/>
              <a:gd name="connsiteY162-15312" fmla="*/ 6811016 h 6858000"/>
              <a:gd name="connsiteX163-15313" fmla="*/ 5981802 w 6128435"/>
              <a:gd name="connsiteY163-15314" fmla="*/ 6838578 h 6858000"/>
              <a:gd name="connsiteX164-15315" fmla="*/ 5979671 w 6128435"/>
              <a:gd name="connsiteY164-15316" fmla="*/ 6858000 h 6858000"/>
              <a:gd name="connsiteX165-15317" fmla="*/ 0 w 6128435"/>
              <a:gd name="connsiteY165-15318" fmla="*/ 6858000 h 6858000"/>
              <a:gd name="connsiteX166-15319" fmla="*/ 0 w 6128435"/>
              <a:gd name="connsiteY166-15320" fmla="*/ 0 h 6858000"/>
              <a:gd name="connsiteX0-15321" fmla="*/ 0 w 6128435"/>
              <a:gd name="connsiteY0-15322" fmla="*/ 0 h 6858000"/>
              <a:gd name="connsiteX1-15323" fmla="*/ 4965888 w 6128435"/>
              <a:gd name="connsiteY1-15324" fmla="*/ 0 h 6858000"/>
              <a:gd name="connsiteX2-15325" fmla="*/ 4967767 w 6128435"/>
              <a:gd name="connsiteY2-15326" fmla="*/ 7930 h 6858000"/>
              <a:gd name="connsiteX3-15327" fmla="*/ 4979444 w 6128435"/>
              <a:gd name="connsiteY3-15328" fmla="*/ 43921 h 6858000"/>
              <a:gd name="connsiteX4-15329" fmla="*/ 5021173 w 6128435"/>
              <a:gd name="connsiteY4-15330" fmla="*/ 123738 h 6858000"/>
              <a:gd name="connsiteX5-15331" fmla="*/ 5075458 w 6128435"/>
              <a:gd name="connsiteY5-15332" fmla="*/ 264355 h 6858000"/>
              <a:gd name="connsiteX6-15333" fmla="*/ 5081175 w 6128435"/>
              <a:gd name="connsiteY6-15334" fmla="*/ 277448 h 6858000"/>
              <a:gd name="connsiteX7-15335" fmla="*/ 5097011 w 6128435"/>
              <a:gd name="connsiteY7-15336" fmla="*/ 355616 h 6858000"/>
              <a:gd name="connsiteX8-15337" fmla="*/ 5130982 w 6128435"/>
              <a:gd name="connsiteY8-15338" fmla="*/ 412030 h 6858000"/>
              <a:gd name="connsiteX9-15339" fmla="*/ 5153000 w 6128435"/>
              <a:gd name="connsiteY9-15340" fmla="*/ 507134 h 6858000"/>
              <a:gd name="connsiteX10-15341" fmla="*/ 5171282 w 6128435"/>
              <a:gd name="connsiteY10-15342" fmla="*/ 602071 h 6858000"/>
              <a:gd name="connsiteX11-15343" fmla="*/ 5176196 w 6128435"/>
              <a:gd name="connsiteY11-15344" fmla="*/ 636822 h 6858000"/>
              <a:gd name="connsiteX12-15345" fmla="*/ 5189051 w 6128435"/>
              <a:gd name="connsiteY12-15346" fmla="*/ 782518 h 6858000"/>
              <a:gd name="connsiteX13-15347" fmla="*/ 5210428 w 6128435"/>
              <a:gd name="connsiteY13-15348" fmla="*/ 815772 h 6858000"/>
              <a:gd name="connsiteX14-15349" fmla="*/ 5221088 w 6128435"/>
              <a:gd name="connsiteY14-15350" fmla="*/ 860193 h 6858000"/>
              <a:gd name="connsiteX15-15351" fmla="*/ 5230806 w 6128435"/>
              <a:gd name="connsiteY15-15352" fmla="*/ 961354 h 6858000"/>
              <a:gd name="connsiteX16-15353" fmla="*/ 5201018 w 6128435"/>
              <a:gd name="connsiteY16-15354" fmla="*/ 1095027 h 6858000"/>
              <a:gd name="connsiteX17-15355" fmla="*/ 5202153 w 6128435"/>
              <a:gd name="connsiteY17-15356" fmla="*/ 1133224 h 6858000"/>
              <a:gd name="connsiteX18-15357" fmla="*/ 5207370 w 6128435"/>
              <a:gd name="connsiteY18-15358" fmla="*/ 1138097 h 6858000"/>
              <a:gd name="connsiteX19-15359" fmla="*/ 5189234 w 6128435"/>
              <a:gd name="connsiteY19-15360" fmla="*/ 1193495 h 6858000"/>
              <a:gd name="connsiteX20-15361" fmla="*/ 5202769 w 6128435"/>
              <a:gd name="connsiteY20-15362" fmla="*/ 1269450 h 6858000"/>
              <a:gd name="connsiteX21-15363" fmla="*/ 5225968 w 6128435"/>
              <a:gd name="connsiteY21-15364" fmla="*/ 1357994 h 6858000"/>
              <a:gd name="connsiteX22-15365" fmla="*/ 5233819 w 6128435"/>
              <a:gd name="connsiteY22-15366" fmla="*/ 1380922 h 6858000"/>
              <a:gd name="connsiteX23-15367" fmla="*/ 5237226 w 6128435"/>
              <a:gd name="connsiteY23-15368" fmla="*/ 1441327 h 6858000"/>
              <a:gd name="connsiteX24-15369" fmla="*/ 5244434 w 6128435"/>
              <a:gd name="connsiteY24-15370" fmla="*/ 1580810 h 6858000"/>
              <a:gd name="connsiteX25-15371" fmla="*/ 5251453 w 6128435"/>
              <a:gd name="connsiteY25-15372" fmla="*/ 1583934 h 6858000"/>
              <a:gd name="connsiteX26-15373" fmla="*/ 5253136 w 6128435"/>
              <a:gd name="connsiteY26-15374" fmla="*/ 1595457 h 6858000"/>
              <a:gd name="connsiteX27-15375" fmla="*/ 5254863 w 6128435"/>
              <a:gd name="connsiteY27-15376" fmla="*/ 1598311 h 6858000"/>
              <a:gd name="connsiteX28-15377" fmla="*/ 5263491 w 6128435"/>
              <a:gd name="connsiteY28-15378" fmla="*/ 1642938 h 6858000"/>
              <a:gd name="connsiteX29-15379" fmla="*/ 5261314 w 6128435"/>
              <a:gd name="connsiteY29-15380" fmla="*/ 1689177 h 6858000"/>
              <a:gd name="connsiteX30-15381" fmla="*/ 5259788 w 6128435"/>
              <a:gd name="connsiteY30-15382" fmla="*/ 1768516 h 6858000"/>
              <a:gd name="connsiteX31-15383" fmla="*/ 5255696 w 6128435"/>
              <a:gd name="connsiteY31-15384" fmla="*/ 1953770 h 6858000"/>
              <a:gd name="connsiteX32-15385" fmla="*/ 5252592 w 6128435"/>
              <a:gd name="connsiteY32-15386" fmla="*/ 2092210 h 6858000"/>
              <a:gd name="connsiteX33-15387" fmla="*/ 5264303 w 6128435"/>
              <a:gd name="connsiteY33-15388" fmla="*/ 2225157 h 6858000"/>
              <a:gd name="connsiteX34-15389" fmla="*/ 5254949 w 6128435"/>
              <a:gd name="connsiteY34-15390" fmla="*/ 2236160 h 6858000"/>
              <a:gd name="connsiteX35-15391" fmla="*/ 5250104 w 6128435"/>
              <a:gd name="connsiteY35-15392" fmla="*/ 2249166 h 6858000"/>
              <a:gd name="connsiteX36-15393" fmla="*/ 5251214 w 6128435"/>
              <a:gd name="connsiteY36-15394" fmla="*/ 2250944 h 6858000"/>
              <a:gd name="connsiteX37-15395" fmla="*/ 5250644 w 6128435"/>
              <a:gd name="connsiteY37-15396" fmla="*/ 2266619 h 6858000"/>
              <a:gd name="connsiteX38-15397" fmla="*/ 5247111 w 6128435"/>
              <a:gd name="connsiteY38-15398" fmla="*/ 2269679 h 6858000"/>
              <a:gd name="connsiteX39-15399" fmla="*/ 5279312 w 6128435"/>
              <a:gd name="connsiteY39-15400" fmla="*/ 2302757 h 6858000"/>
              <a:gd name="connsiteX40-15401" fmla="*/ 5293877 w 6128435"/>
              <a:gd name="connsiteY40-15402" fmla="*/ 2368649 h 6858000"/>
              <a:gd name="connsiteX41-15403" fmla="*/ 5311338 w 6128435"/>
              <a:gd name="connsiteY41-15404" fmla="*/ 2404034 h 6858000"/>
              <a:gd name="connsiteX42-15405" fmla="*/ 5338366 w 6128435"/>
              <a:gd name="connsiteY42-15406" fmla="*/ 2465052 h 6858000"/>
              <a:gd name="connsiteX43-15407" fmla="*/ 5371263 w 6128435"/>
              <a:gd name="connsiteY43-15408" fmla="*/ 2586413 h 6858000"/>
              <a:gd name="connsiteX44-15409" fmla="*/ 5407503 w 6128435"/>
              <a:gd name="connsiteY44-15410" fmla="*/ 2786290 h 6858000"/>
              <a:gd name="connsiteX45-15411" fmla="*/ 5407356 w 6128435"/>
              <a:gd name="connsiteY45-15412" fmla="*/ 2787545 h 6858000"/>
              <a:gd name="connsiteX46-15413" fmla="*/ 5411130 w 6128435"/>
              <a:gd name="connsiteY46-15414" fmla="*/ 2788640 h 6858000"/>
              <a:gd name="connsiteX47-15415" fmla="*/ 5416439 w 6128435"/>
              <a:gd name="connsiteY47-15416" fmla="*/ 2805666 h 6858000"/>
              <a:gd name="connsiteX48-15417" fmla="*/ 5416589 w 6128435"/>
              <a:gd name="connsiteY48-15418" fmla="*/ 2810822 h 6858000"/>
              <a:gd name="connsiteX49-15419" fmla="*/ 5418542 w 6128435"/>
              <a:gd name="connsiteY49-15420" fmla="*/ 2817745 h 6858000"/>
              <a:gd name="connsiteX50-15421" fmla="*/ 5418847 w 6128435"/>
              <a:gd name="connsiteY50-15422" fmla="*/ 2817825 h 6858000"/>
              <a:gd name="connsiteX51-15423" fmla="*/ 5457023 w 6128435"/>
              <a:gd name="connsiteY51-15424" fmla="*/ 2858292 h 6858000"/>
              <a:gd name="connsiteX52-15425" fmla="*/ 5479298 w 6128435"/>
              <a:gd name="connsiteY52-15426" fmla="*/ 2947791 h 6858000"/>
              <a:gd name="connsiteX53-15427" fmla="*/ 5481770 w 6128435"/>
              <a:gd name="connsiteY53-15428" fmla="*/ 2951352 h 6858000"/>
              <a:gd name="connsiteX54-15429" fmla="*/ 5482045 w 6128435"/>
              <a:gd name="connsiteY54-15430" fmla="*/ 2984371 h 6858000"/>
              <a:gd name="connsiteX55-15431" fmla="*/ 5482415 w 6128435"/>
              <a:gd name="connsiteY55-15432" fmla="*/ 3004079 h 6858000"/>
              <a:gd name="connsiteX56-15433" fmla="*/ 5483865 w 6128435"/>
              <a:gd name="connsiteY56-15434" fmla="*/ 3005467 h 6858000"/>
              <a:gd name="connsiteX57-15435" fmla="*/ 5482236 w 6128435"/>
              <a:gd name="connsiteY57-15436" fmla="*/ 3019791 h 6858000"/>
              <a:gd name="connsiteX58-15437" fmla="*/ 5481505 w 6128435"/>
              <a:gd name="connsiteY58-15438" fmla="*/ 3095286 h 6858000"/>
              <a:gd name="connsiteX59-15439" fmla="*/ 5477595 w 6128435"/>
              <a:gd name="connsiteY59-15440" fmla="*/ 3250534 h 6858000"/>
              <a:gd name="connsiteX60-15441" fmla="*/ 5532836 w 6128435"/>
              <a:gd name="connsiteY60-15442" fmla="*/ 3353840 h 6858000"/>
              <a:gd name="connsiteX61-15443" fmla="*/ 5561229 w 6128435"/>
              <a:gd name="connsiteY61-15444" fmla="*/ 3395784 h 6858000"/>
              <a:gd name="connsiteX62-15445" fmla="*/ 5589758 w 6128435"/>
              <a:gd name="connsiteY62-15446" fmla="*/ 3506453 h 6858000"/>
              <a:gd name="connsiteX63-15447" fmla="*/ 5596144 w 6128435"/>
              <a:gd name="connsiteY63-15448" fmla="*/ 3534624 h 6858000"/>
              <a:gd name="connsiteX64-15449" fmla="*/ 5597750 w 6128435"/>
              <a:gd name="connsiteY64-15450" fmla="*/ 3534129 h 6858000"/>
              <a:gd name="connsiteX65-15451" fmla="*/ 5599700 w 6128435"/>
              <a:gd name="connsiteY65-15452" fmla="*/ 3547221 h 6858000"/>
              <a:gd name="connsiteX66-15453" fmla="*/ 5615031 w 6128435"/>
              <a:gd name="connsiteY66-15454" fmla="*/ 3557482 h 6858000"/>
              <a:gd name="connsiteX67-15455" fmla="*/ 5618377 w 6128435"/>
              <a:gd name="connsiteY67-15456" fmla="*/ 3588431 h 6858000"/>
              <a:gd name="connsiteX68-15457" fmla="*/ 5612155 w 6128435"/>
              <a:gd name="connsiteY68-15458" fmla="*/ 3589869 h 6858000"/>
              <a:gd name="connsiteX69-15459" fmla="*/ 5620843 w 6128435"/>
              <a:gd name="connsiteY69-15460" fmla="*/ 3606745 h 6858000"/>
              <a:gd name="connsiteX70-15461" fmla="*/ 5655472 w 6128435"/>
              <a:gd name="connsiteY70-15462" fmla="*/ 3678877 h 6858000"/>
              <a:gd name="connsiteX71-15463" fmla="*/ 5680448 w 6128435"/>
              <a:gd name="connsiteY71-15464" fmla="*/ 3717760 h 6858000"/>
              <a:gd name="connsiteX72-15465" fmla="*/ 5683015 w 6128435"/>
              <a:gd name="connsiteY72-15466" fmla="*/ 3762025 h 6858000"/>
              <a:gd name="connsiteX73-15467" fmla="*/ 5696643 w 6128435"/>
              <a:gd name="connsiteY73-15468" fmla="*/ 3773888 h 6858000"/>
              <a:gd name="connsiteX74-15469" fmla="*/ 5699203 w 6128435"/>
              <a:gd name="connsiteY74-15470" fmla="*/ 3775823 h 6858000"/>
              <a:gd name="connsiteX75-15471" fmla="*/ 5704824 w 6128435"/>
              <a:gd name="connsiteY75-15472" fmla="*/ 3785966 h 6858000"/>
              <a:gd name="connsiteX76-15473" fmla="*/ 5712204 w 6128435"/>
              <a:gd name="connsiteY76-15474" fmla="*/ 3785830 h 6858000"/>
              <a:gd name="connsiteX77-15475" fmla="*/ 5724816 w 6128435"/>
              <a:gd name="connsiteY77-15476" fmla="*/ 3798949 h 6858000"/>
              <a:gd name="connsiteX78-15477" fmla="*/ 5733539 w 6128435"/>
              <a:gd name="connsiteY78-15478" fmla="*/ 3818457 h 6858000"/>
              <a:gd name="connsiteX79-15479" fmla="*/ 5768491 w 6128435"/>
              <a:gd name="connsiteY79-15480" fmla="*/ 3914399 h 6858000"/>
              <a:gd name="connsiteX80-15481" fmla="*/ 5793123 w 6128435"/>
              <a:gd name="connsiteY80-15482" fmla="*/ 3969952 h 6858000"/>
              <a:gd name="connsiteX81-15483" fmla="*/ 5808321 w 6128435"/>
              <a:gd name="connsiteY81-15484" fmla="*/ 3988153 h 6858000"/>
              <a:gd name="connsiteX82-15485" fmla="*/ 5825621 w 6128435"/>
              <a:gd name="connsiteY82-15486" fmla="*/ 4015525 h 6858000"/>
              <a:gd name="connsiteX83-15487" fmla="*/ 5860672 w 6128435"/>
              <a:gd name="connsiteY83-15488" fmla="*/ 4061579 h 6858000"/>
              <a:gd name="connsiteX84-15489" fmla="*/ 5872173 w 6128435"/>
              <a:gd name="connsiteY84-15490" fmla="*/ 4088497 h 6858000"/>
              <a:gd name="connsiteX85-15491" fmla="*/ 5883705 w 6128435"/>
              <a:gd name="connsiteY85-15492" fmla="*/ 4101899 h 6858000"/>
              <a:gd name="connsiteX86-15493" fmla="*/ 5885314 w 6128435"/>
              <a:gd name="connsiteY86-15494" fmla="*/ 4108387 h 6858000"/>
              <a:gd name="connsiteX87-15495" fmla="*/ 5894095 w 6128435"/>
              <a:gd name="connsiteY87-15496" fmla="*/ 4128857 h 6858000"/>
              <a:gd name="connsiteX88-15497" fmla="*/ 5898339 w 6128435"/>
              <a:gd name="connsiteY88-15498" fmla="*/ 4140800 h 6858000"/>
              <a:gd name="connsiteX89-15499" fmla="*/ 5899734 w 6128435"/>
              <a:gd name="connsiteY89-15500" fmla="*/ 4145632 h 6858000"/>
              <a:gd name="connsiteX90-15501" fmla="*/ 5903513 w 6128435"/>
              <a:gd name="connsiteY90-15502" fmla="*/ 4187661 h 6858000"/>
              <a:gd name="connsiteX91-15503" fmla="*/ 5917114 w 6128435"/>
              <a:gd name="connsiteY91-15504" fmla="*/ 4213096 h 6858000"/>
              <a:gd name="connsiteX92-15505" fmla="*/ 5921153 w 6128435"/>
              <a:gd name="connsiteY92-15506" fmla="*/ 4236222 h 6858000"/>
              <a:gd name="connsiteX93-15507" fmla="*/ 5924233 w 6128435"/>
              <a:gd name="connsiteY93-15508" fmla="*/ 4242060 h 6858000"/>
              <a:gd name="connsiteX94-15509" fmla="*/ 5928910 w 6128435"/>
              <a:gd name="connsiteY94-15510" fmla="*/ 4300973 h 6858000"/>
              <a:gd name="connsiteX95-15511" fmla="*/ 5939320 w 6128435"/>
              <a:gd name="connsiteY95-15512" fmla="*/ 4340435 h 6858000"/>
              <a:gd name="connsiteX96-15513" fmla="*/ 5946705 w 6128435"/>
              <a:gd name="connsiteY96-15514" fmla="*/ 4428051 h 6858000"/>
              <a:gd name="connsiteX97-15515" fmla="*/ 5949261 w 6128435"/>
              <a:gd name="connsiteY97-15516" fmla="*/ 4449185 h 6858000"/>
              <a:gd name="connsiteX98-15517" fmla="*/ 5957504 w 6128435"/>
              <a:gd name="connsiteY98-15518" fmla="*/ 4465911 h 6858000"/>
              <a:gd name="connsiteX99-15519" fmla="*/ 5964689 w 6128435"/>
              <a:gd name="connsiteY99-15520" fmla="*/ 4468532 h 6858000"/>
              <a:gd name="connsiteX100-15521" fmla="*/ 5967062 w 6128435"/>
              <a:gd name="connsiteY100-15522" fmla="*/ 4479923 h 6858000"/>
              <a:gd name="connsiteX101-15523" fmla="*/ 5968960 w 6128435"/>
              <a:gd name="connsiteY101-15524" fmla="*/ 4482655 h 6858000"/>
              <a:gd name="connsiteX102-15525" fmla="*/ 5978567 w 6128435"/>
              <a:gd name="connsiteY102-15526" fmla="*/ 4498605 h 6858000"/>
              <a:gd name="connsiteX103-15527" fmla="*/ 5980106 w 6128435"/>
              <a:gd name="connsiteY103-15528" fmla="*/ 4585087 h 6858000"/>
              <a:gd name="connsiteX104-15529" fmla="*/ 5998138 w 6128435"/>
              <a:gd name="connsiteY104-15530" fmla="*/ 4697518 h 6858000"/>
              <a:gd name="connsiteX105-15531" fmla="*/ 6013516 w 6128435"/>
              <a:gd name="connsiteY105-15532" fmla="*/ 4786619 h 6858000"/>
              <a:gd name="connsiteX106-15533" fmla="*/ 6025404 w 6128435"/>
              <a:gd name="connsiteY106-15534" fmla="*/ 4858148 h 6858000"/>
              <a:gd name="connsiteX107-15535" fmla="*/ 6007749 w 6128435"/>
              <a:gd name="connsiteY107-15536" fmla="*/ 4964715 h 6858000"/>
              <a:gd name="connsiteX108-15537" fmla="*/ 6005269 w 6128435"/>
              <a:gd name="connsiteY108-15538" fmla="*/ 5150567 h 6858000"/>
              <a:gd name="connsiteX109-15539" fmla="*/ 6001127 w 6128435"/>
              <a:gd name="connsiteY109-15540" fmla="*/ 5164609 h 6858000"/>
              <a:gd name="connsiteX110-15541" fmla="*/ 5996647 w 6128435"/>
              <a:gd name="connsiteY110-15542" fmla="*/ 5185640 h 6858000"/>
              <a:gd name="connsiteX111-15543" fmla="*/ 5998514 w 6128435"/>
              <a:gd name="connsiteY111-15544" fmla="*/ 5189673 h 6858000"/>
              <a:gd name="connsiteX112-15545" fmla="*/ 5995970 w 6128435"/>
              <a:gd name="connsiteY112-15546" fmla="*/ 5221547 h 6858000"/>
              <a:gd name="connsiteX113-15547" fmla="*/ 5997218 w 6128435"/>
              <a:gd name="connsiteY113-15548" fmla="*/ 5222031 h 6858000"/>
              <a:gd name="connsiteX114-15549" fmla="*/ 6002116 w 6128435"/>
              <a:gd name="connsiteY114-15550" fmla="*/ 5231223 h 6858000"/>
              <a:gd name="connsiteX115-15551" fmla="*/ 6008541 w 6128435"/>
              <a:gd name="connsiteY115-15552" fmla="*/ 5248680 h 6858000"/>
              <a:gd name="connsiteX116-15553" fmla="*/ 6039260 w 6128435"/>
              <a:gd name="connsiteY116-15554" fmla="*/ 5289518 h 6858000"/>
              <a:gd name="connsiteX117-15555" fmla="*/ 6036748 w 6128435"/>
              <a:gd name="connsiteY117-15556" fmla="*/ 5322752 h 6858000"/>
              <a:gd name="connsiteX118-15557" fmla="*/ 6036943 w 6128435"/>
              <a:gd name="connsiteY118-15558" fmla="*/ 5329480 h 6858000"/>
              <a:gd name="connsiteX119-15559" fmla="*/ 6037236 w 6128435"/>
              <a:gd name="connsiteY119-15560" fmla="*/ 5329634 h 6858000"/>
              <a:gd name="connsiteX120-15561" fmla="*/ 6038019 w 6128435"/>
              <a:gd name="connsiteY120-15562" fmla="*/ 5336764 h 6858000"/>
              <a:gd name="connsiteX121-15563" fmla="*/ 6037298 w 6128435"/>
              <a:gd name="connsiteY121-15564" fmla="*/ 5341753 h 6858000"/>
              <a:gd name="connsiteX122-15565" fmla="*/ 6037677 w 6128435"/>
              <a:gd name="connsiteY122-15566" fmla="*/ 5354807 h 6858000"/>
              <a:gd name="connsiteX123-15567" fmla="*/ 6039728 w 6128435"/>
              <a:gd name="connsiteY123-15568" fmla="*/ 5359416 h 6858000"/>
              <a:gd name="connsiteX124-15569" fmla="*/ 6043311 w 6128435"/>
              <a:gd name="connsiteY124-15570" fmla="*/ 5361407 h 6858000"/>
              <a:gd name="connsiteX125-15571" fmla="*/ 6042954 w 6128435"/>
              <a:gd name="connsiteY125-15572" fmla="*/ 5362576 h 6858000"/>
              <a:gd name="connsiteX126-15573" fmla="*/ 6053435 w 6128435"/>
              <a:gd name="connsiteY126-15574" fmla="*/ 5387547 h 6858000"/>
              <a:gd name="connsiteX127-15575" fmla="*/ 6065933 w 6128435"/>
              <a:gd name="connsiteY127-15576" fmla="*/ 5443002 h 6858000"/>
              <a:gd name="connsiteX128-15577" fmla="*/ 6068640 w 6128435"/>
              <a:gd name="connsiteY128-15578" fmla="*/ 5474503 h 6858000"/>
              <a:gd name="connsiteX129-15579" fmla="*/ 6080922 w 6128435"/>
              <a:gd name="connsiteY129-15580" fmla="*/ 5561070 h 6858000"/>
              <a:gd name="connsiteX130-15581" fmla="*/ 6096949 w 6128435"/>
              <a:gd name="connsiteY130-15582" fmla="*/ 5648179 h 6858000"/>
              <a:gd name="connsiteX131-15583" fmla="*/ 6125703 w 6128435"/>
              <a:gd name="connsiteY131-15584" fmla="*/ 5692894 h 6858000"/>
              <a:gd name="connsiteX132-15585" fmla="*/ 6126670 w 6128435"/>
              <a:gd name="connsiteY132-15586" fmla="*/ 5697882 h 6858000"/>
              <a:gd name="connsiteX133-15587" fmla="*/ 6124061 w 6128435"/>
              <a:gd name="connsiteY133-15588" fmla="*/ 5710294 h 6858000"/>
              <a:gd name="connsiteX134-15589" fmla="*/ 6122213 w 6128435"/>
              <a:gd name="connsiteY134-15590" fmla="*/ 5714762 h 6858000"/>
              <a:gd name="connsiteX135-15591" fmla="*/ 6121353 w 6128435"/>
              <a:gd name="connsiteY135-15592" fmla="*/ 5721725 h 6858000"/>
              <a:gd name="connsiteX136-15593" fmla="*/ 6121607 w 6128435"/>
              <a:gd name="connsiteY136-15594" fmla="*/ 5721959 h 6858000"/>
              <a:gd name="connsiteX137-15595" fmla="*/ 6120262 w 6128435"/>
              <a:gd name="connsiteY137-15596" fmla="*/ 5728358 h 6858000"/>
              <a:gd name="connsiteX138-15597" fmla="*/ 6110194 w 6128435"/>
              <a:gd name="connsiteY138-15598" fmla="*/ 5758853 h 6858000"/>
              <a:gd name="connsiteX139-15599" fmla="*/ 6127519 w 6128435"/>
              <a:gd name="connsiteY139-15600" fmla="*/ 5865775 h 6858000"/>
              <a:gd name="connsiteX140-15601" fmla="*/ 6128435 w 6128435"/>
              <a:gd name="connsiteY140-15602" fmla="*/ 5870164 h 6858000"/>
              <a:gd name="connsiteX141-15603" fmla="*/ 6119217 w 6128435"/>
              <a:gd name="connsiteY141-15604" fmla="*/ 5888542 h 6858000"/>
              <a:gd name="connsiteX142-15605" fmla="*/ 6115966 w 6128435"/>
              <a:gd name="connsiteY142-15606" fmla="*/ 5898387 h 6858000"/>
              <a:gd name="connsiteX143-15607" fmla="*/ 6111924 w 6128435"/>
              <a:gd name="connsiteY143-15608" fmla="*/ 5900444 h 6858000"/>
              <a:gd name="connsiteX144-15609" fmla="*/ 6108716 w 6128435"/>
              <a:gd name="connsiteY144-15610" fmla="*/ 5915345 h 6858000"/>
              <a:gd name="connsiteX145-15611" fmla="*/ 6109524 w 6128435"/>
              <a:gd name="connsiteY145-15612" fmla="*/ 5917328 h 6858000"/>
              <a:gd name="connsiteX146-15613" fmla="*/ 6102493 w 6128435"/>
              <a:gd name="connsiteY146-15614" fmla="*/ 5928602 h 6858000"/>
              <a:gd name="connsiteX147-15615" fmla="*/ 6056863 w 6128435"/>
              <a:gd name="connsiteY147-15616" fmla="*/ 6000643 h 6858000"/>
              <a:gd name="connsiteX148-15617" fmla="*/ 6045436 w 6128435"/>
              <a:gd name="connsiteY148-15618" fmla="*/ 6124480 h 6858000"/>
              <a:gd name="connsiteX149-15619" fmla="*/ 6030489 w 6128435"/>
              <a:gd name="connsiteY149-15620" fmla="*/ 6317666 h 6858000"/>
              <a:gd name="connsiteX150-15621" fmla="*/ 6007492 w 6128435"/>
              <a:gd name="connsiteY150-15622" fmla="*/ 6440818 h 6858000"/>
              <a:gd name="connsiteX151-15623" fmla="*/ 6009467 w 6128435"/>
              <a:gd name="connsiteY151-15624" fmla="*/ 6487076 h 6858000"/>
              <a:gd name="connsiteX152-15625" fmla="*/ 5995064 w 6128435"/>
              <a:gd name="connsiteY152-15626" fmla="*/ 6540791 h 6858000"/>
              <a:gd name="connsiteX153-15627" fmla="*/ 5996309 w 6128435"/>
              <a:gd name="connsiteY153-15628" fmla="*/ 6543961 h 6858000"/>
              <a:gd name="connsiteX154-15629" fmla="*/ 5996048 w 6128435"/>
              <a:gd name="connsiteY154-15630" fmla="*/ 6555444 h 6858000"/>
              <a:gd name="connsiteX155-15631" fmla="*/ 6002524 w 6128435"/>
              <a:gd name="connsiteY155-15632" fmla="*/ 6560188 h 6858000"/>
              <a:gd name="connsiteX156-15633" fmla="*/ 6006823 w 6128435"/>
              <a:gd name="connsiteY156-15634" fmla="*/ 6578546 h 6858000"/>
              <a:gd name="connsiteX157-15635" fmla="*/ 6004510 w 6128435"/>
              <a:gd name="connsiteY157-15636" fmla="*/ 6599256 h 6858000"/>
              <a:gd name="connsiteX158-15637" fmla="*/ 5986207 w 6128435"/>
              <a:gd name="connsiteY158-15638" fmla="*/ 6695855 h 6858000"/>
              <a:gd name="connsiteX159-15639" fmla="*/ 5979428 w 6128435"/>
              <a:gd name="connsiteY159-15640" fmla="*/ 6754678 h 6858000"/>
              <a:gd name="connsiteX160-15641" fmla="*/ 5983398 w 6128435"/>
              <a:gd name="connsiteY160-15642" fmla="*/ 6778641 h 6858000"/>
              <a:gd name="connsiteX161-15643" fmla="*/ 5984543 w 6128435"/>
              <a:gd name="connsiteY161-15644" fmla="*/ 6811016 h 6858000"/>
              <a:gd name="connsiteX162-15645" fmla="*/ 5981802 w 6128435"/>
              <a:gd name="connsiteY162-15646" fmla="*/ 6838578 h 6858000"/>
              <a:gd name="connsiteX163-15647" fmla="*/ 5979671 w 6128435"/>
              <a:gd name="connsiteY163-15648" fmla="*/ 6858000 h 6858000"/>
              <a:gd name="connsiteX164-15649" fmla="*/ 0 w 6128435"/>
              <a:gd name="connsiteY164-15650" fmla="*/ 6858000 h 6858000"/>
              <a:gd name="connsiteX165-15651" fmla="*/ 0 w 6128435"/>
              <a:gd name="connsiteY165-15652" fmla="*/ 0 h 6858000"/>
              <a:gd name="connsiteX0-15653" fmla="*/ 0 w 6128435"/>
              <a:gd name="connsiteY0-15654" fmla="*/ 0 h 6858000"/>
              <a:gd name="connsiteX1-15655" fmla="*/ 4965888 w 6128435"/>
              <a:gd name="connsiteY1-15656" fmla="*/ 0 h 6858000"/>
              <a:gd name="connsiteX2-15657" fmla="*/ 4967767 w 6128435"/>
              <a:gd name="connsiteY2-15658" fmla="*/ 7930 h 6858000"/>
              <a:gd name="connsiteX3-15659" fmla="*/ 4979444 w 6128435"/>
              <a:gd name="connsiteY3-15660" fmla="*/ 43921 h 6858000"/>
              <a:gd name="connsiteX4-15661" fmla="*/ 5021173 w 6128435"/>
              <a:gd name="connsiteY4-15662" fmla="*/ 123738 h 6858000"/>
              <a:gd name="connsiteX5-15663" fmla="*/ 5075458 w 6128435"/>
              <a:gd name="connsiteY5-15664" fmla="*/ 264355 h 6858000"/>
              <a:gd name="connsiteX6-15665" fmla="*/ 5081175 w 6128435"/>
              <a:gd name="connsiteY6-15666" fmla="*/ 277448 h 6858000"/>
              <a:gd name="connsiteX7-15667" fmla="*/ 5097011 w 6128435"/>
              <a:gd name="connsiteY7-15668" fmla="*/ 355616 h 6858000"/>
              <a:gd name="connsiteX8-15669" fmla="*/ 5130982 w 6128435"/>
              <a:gd name="connsiteY8-15670" fmla="*/ 412030 h 6858000"/>
              <a:gd name="connsiteX9-15671" fmla="*/ 5153000 w 6128435"/>
              <a:gd name="connsiteY9-15672" fmla="*/ 507134 h 6858000"/>
              <a:gd name="connsiteX10-15673" fmla="*/ 5171282 w 6128435"/>
              <a:gd name="connsiteY10-15674" fmla="*/ 602071 h 6858000"/>
              <a:gd name="connsiteX11-15675" fmla="*/ 5176196 w 6128435"/>
              <a:gd name="connsiteY11-15676" fmla="*/ 636822 h 6858000"/>
              <a:gd name="connsiteX12-15677" fmla="*/ 5189051 w 6128435"/>
              <a:gd name="connsiteY12-15678" fmla="*/ 782518 h 6858000"/>
              <a:gd name="connsiteX13-15679" fmla="*/ 5210428 w 6128435"/>
              <a:gd name="connsiteY13-15680" fmla="*/ 815772 h 6858000"/>
              <a:gd name="connsiteX14-15681" fmla="*/ 5221088 w 6128435"/>
              <a:gd name="connsiteY14-15682" fmla="*/ 860193 h 6858000"/>
              <a:gd name="connsiteX15-15683" fmla="*/ 5230806 w 6128435"/>
              <a:gd name="connsiteY15-15684" fmla="*/ 961354 h 6858000"/>
              <a:gd name="connsiteX16-15685" fmla="*/ 5201018 w 6128435"/>
              <a:gd name="connsiteY16-15686" fmla="*/ 1095027 h 6858000"/>
              <a:gd name="connsiteX17-15687" fmla="*/ 5202153 w 6128435"/>
              <a:gd name="connsiteY17-15688" fmla="*/ 1133224 h 6858000"/>
              <a:gd name="connsiteX18-15689" fmla="*/ 5207370 w 6128435"/>
              <a:gd name="connsiteY18-15690" fmla="*/ 1138097 h 6858000"/>
              <a:gd name="connsiteX19-15691" fmla="*/ 5189234 w 6128435"/>
              <a:gd name="connsiteY19-15692" fmla="*/ 1193495 h 6858000"/>
              <a:gd name="connsiteX20-15693" fmla="*/ 5202769 w 6128435"/>
              <a:gd name="connsiteY20-15694" fmla="*/ 1269450 h 6858000"/>
              <a:gd name="connsiteX21-15695" fmla="*/ 5225968 w 6128435"/>
              <a:gd name="connsiteY21-15696" fmla="*/ 1357994 h 6858000"/>
              <a:gd name="connsiteX22-15697" fmla="*/ 5233819 w 6128435"/>
              <a:gd name="connsiteY22-15698" fmla="*/ 1380922 h 6858000"/>
              <a:gd name="connsiteX23-15699" fmla="*/ 5237226 w 6128435"/>
              <a:gd name="connsiteY23-15700" fmla="*/ 1441327 h 6858000"/>
              <a:gd name="connsiteX24-15701" fmla="*/ 5244434 w 6128435"/>
              <a:gd name="connsiteY24-15702" fmla="*/ 1580810 h 6858000"/>
              <a:gd name="connsiteX25-15703" fmla="*/ 5251453 w 6128435"/>
              <a:gd name="connsiteY25-15704" fmla="*/ 1583934 h 6858000"/>
              <a:gd name="connsiteX26-15705" fmla="*/ 5253136 w 6128435"/>
              <a:gd name="connsiteY26-15706" fmla="*/ 1595457 h 6858000"/>
              <a:gd name="connsiteX27-15707" fmla="*/ 5263491 w 6128435"/>
              <a:gd name="connsiteY27-15708" fmla="*/ 1642938 h 6858000"/>
              <a:gd name="connsiteX28-15709" fmla="*/ 5261314 w 6128435"/>
              <a:gd name="connsiteY28-15710" fmla="*/ 1689177 h 6858000"/>
              <a:gd name="connsiteX29-15711" fmla="*/ 5259788 w 6128435"/>
              <a:gd name="connsiteY29-15712" fmla="*/ 1768516 h 6858000"/>
              <a:gd name="connsiteX30-15713" fmla="*/ 5255696 w 6128435"/>
              <a:gd name="connsiteY30-15714" fmla="*/ 1953770 h 6858000"/>
              <a:gd name="connsiteX31-15715" fmla="*/ 5252592 w 6128435"/>
              <a:gd name="connsiteY31-15716" fmla="*/ 2092210 h 6858000"/>
              <a:gd name="connsiteX32-15717" fmla="*/ 5264303 w 6128435"/>
              <a:gd name="connsiteY32-15718" fmla="*/ 2225157 h 6858000"/>
              <a:gd name="connsiteX33-15719" fmla="*/ 5254949 w 6128435"/>
              <a:gd name="connsiteY33-15720" fmla="*/ 2236160 h 6858000"/>
              <a:gd name="connsiteX34-15721" fmla="*/ 5250104 w 6128435"/>
              <a:gd name="connsiteY34-15722" fmla="*/ 2249166 h 6858000"/>
              <a:gd name="connsiteX35-15723" fmla="*/ 5251214 w 6128435"/>
              <a:gd name="connsiteY35-15724" fmla="*/ 2250944 h 6858000"/>
              <a:gd name="connsiteX36-15725" fmla="*/ 5250644 w 6128435"/>
              <a:gd name="connsiteY36-15726" fmla="*/ 2266619 h 6858000"/>
              <a:gd name="connsiteX37-15727" fmla="*/ 5247111 w 6128435"/>
              <a:gd name="connsiteY37-15728" fmla="*/ 2269679 h 6858000"/>
              <a:gd name="connsiteX38-15729" fmla="*/ 5279312 w 6128435"/>
              <a:gd name="connsiteY38-15730" fmla="*/ 2302757 h 6858000"/>
              <a:gd name="connsiteX39-15731" fmla="*/ 5293877 w 6128435"/>
              <a:gd name="connsiteY39-15732" fmla="*/ 2368649 h 6858000"/>
              <a:gd name="connsiteX40-15733" fmla="*/ 5311338 w 6128435"/>
              <a:gd name="connsiteY40-15734" fmla="*/ 2404034 h 6858000"/>
              <a:gd name="connsiteX41-15735" fmla="*/ 5338366 w 6128435"/>
              <a:gd name="connsiteY41-15736" fmla="*/ 2465052 h 6858000"/>
              <a:gd name="connsiteX42-15737" fmla="*/ 5371263 w 6128435"/>
              <a:gd name="connsiteY42-15738" fmla="*/ 2586413 h 6858000"/>
              <a:gd name="connsiteX43-15739" fmla="*/ 5407503 w 6128435"/>
              <a:gd name="connsiteY43-15740" fmla="*/ 2786290 h 6858000"/>
              <a:gd name="connsiteX44-15741" fmla="*/ 5407356 w 6128435"/>
              <a:gd name="connsiteY44-15742" fmla="*/ 2787545 h 6858000"/>
              <a:gd name="connsiteX45-15743" fmla="*/ 5411130 w 6128435"/>
              <a:gd name="connsiteY45-15744" fmla="*/ 2788640 h 6858000"/>
              <a:gd name="connsiteX46-15745" fmla="*/ 5416439 w 6128435"/>
              <a:gd name="connsiteY46-15746" fmla="*/ 2805666 h 6858000"/>
              <a:gd name="connsiteX47-15747" fmla="*/ 5416589 w 6128435"/>
              <a:gd name="connsiteY47-15748" fmla="*/ 2810822 h 6858000"/>
              <a:gd name="connsiteX48-15749" fmla="*/ 5418542 w 6128435"/>
              <a:gd name="connsiteY48-15750" fmla="*/ 2817745 h 6858000"/>
              <a:gd name="connsiteX49-15751" fmla="*/ 5418847 w 6128435"/>
              <a:gd name="connsiteY49-15752" fmla="*/ 2817825 h 6858000"/>
              <a:gd name="connsiteX50-15753" fmla="*/ 5457023 w 6128435"/>
              <a:gd name="connsiteY50-15754" fmla="*/ 2858292 h 6858000"/>
              <a:gd name="connsiteX51-15755" fmla="*/ 5479298 w 6128435"/>
              <a:gd name="connsiteY51-15756" fmla="*/ 2947791 h 6858000"/>
              <a:gd name="connsiteX52-15757" fmla="*/ 5481770 w 6128435"/>
              <a:gd name="connsiteY52-15758" fmla="*/ 2951352 h 6858000"/>
              <a:gd name="connsiteX53-15759" fmla="*/ 5482045 w 6128435"/>
              <a:gd name="connsiteY53-15760" fmla="*/ 2984371 h 6858000"/>
              <a:gd name="connsiteX54-15761" fmla="*/ 5482415 w 6128435"/>
              <a:gd name="connsiteY54-15762" fmla="*/ 3004079 h 6858000"/>
              <a:gd name="connsiteX55-15763" fmla="*/ 5483865 w 6128435"/>
              <a:gd name="connsiteY55-15764" fmla="*/ 3005467 h 6858000"/>
              <a:gd name="connsiteX56-15765" fmla="*/ 5482236 w 6128435"/>
              <a:gd name="connsiteY56-15766" fmla="*/ 3019791 h 6858000"/>
              <a:gd name="connsiteX57-15767" fmla="*/ 5481505 w 6128435"/>
              <a:gd name="connsiteY57-15768" fmla="*/ 3095286 h 6858000"/>
              <a:gd name="connsiteX58-15769" fmla="*/ 5477595 w 6128435"/>
              <a:gd name="connsiteY58-15770" fmla="*/ 3250534 h 6858000"/>
              <a:gd name="connsiteX59-15771" fmla="*/ 5532836 w 6128435"/>
              <a:gd name="connsiteY59-15772" fmla="*/ 3353840 h 6858000"/>
              <a:gd name="connsiteX60-15773" fmla="*/ 5561229 w 6128435"/>
              <a:gd name="connsiteY60-15774" fmla="*/ 3395784 h 6858000"/>
              <a:gd name="connsiteX61-15775" fmla="*/ 5589758 w 6128435"/>
              <a:gd name="connsiteY61-15776" fmla="*/ 3506453 h 6858000"/>
              <a:gd name="connsiteX62-15777" fmla="*/ 5596144 w 6128435"/>
              <a:gd name="connsiteY62-15778" fmla="*/ 3534624 h 6858000"/>
              <a:gd name="connsiteX63-15779" fmla="*/ 5597750 w 6128435"/>
              <a:gd name="connsiteY63-15780" fmla="*/ 3534129 h 6858000"/>
              <a:gd name="connsiteX64-15781" fmla="*/ 5599700 w 6128435"/>
              <a:gd name="connsiteY64-15782" fmla="*/ 3547221 h 6858000"/>
              <a:gd name="connsiteX65-15783" fmla="*/ 5615031 w 6128435"/>
              <a:gd name="connsiteY65-15784" fmla="*/ 3557482 h 6858000"/>
              <a:gd name="connsiteX66-15785" fmla="*/ 5618377 w 6128435"/>
              <a:gd name="connsiteY66-15786" fmla="*/ 3588431 h 6858000"/>
              <a:gd name="connsiteX67-15787" fmla="*/ 5612155 w 6128435"/>
              <a:gd name="connsiteY67-15788" fmla="*/ 3589869 h 6858000"/>
              <a:gd name="connsiteX68-15789" fmla="*/ 5620843 w 6128435"/>
              <a:gd name="connsiteY68-15790" fmla="*/ 3606745 h 6858000"/>
              <a:gd name="connsiteX69-15791" fmla="*/ 5655472 w 6128435"/>
              <a:gd name="connsiteY69-15792" fmla="*/ 3678877 h 6858000"/>
              <a:gd name="connsiteX70-15793" fmla="*/ 5680448 w 6128435"/>
              <a:gd name="connsiteY70-15794" fmla="*/ 3717760 h 6858000"/>
              <a:gd name="connsiteX71-15795" fmla="*/ 5683015 w 6128435"/>
              <a:gd name="connsiteY71-15796" fmla="*/ 3762025 h 6858000"/>
              <a:gd name="connsiteX72-15797" fmla="*/ 5696643 w 6128435"/>
              <a:gd name="connsiteY72-15798" fmla="*/ 3773888 h 6858000"/>
              <a:gd name="connsiteX73-15799" fmla="*/ 5699203 w 6128435"/>
              <a:gd name="connsiteY73-15800" fmla="*/ 3775823 h 6858000"/>
              <a:gd name="connsiteX74-15801" fmla="*/ 5704824 w 6128435"/>
              <a:gd name="connsiteY74-15802" fmla="*/ 3785966 h 6858000"/>
              <a:gd name="connsiteX75-15803" fmla="*/ 5712204 w 6128435"/>
              <a:gd name="connsiteY75-15804" fmla="*/ 3785830 h 6858000"/>
              <a:gd name="connsiteX76-15805" fmla="*/ 5724816 w 6128435"/>
              <a:gd name="connsiteY76-15806" fmla="*/ 3798949 h 6858000"/>
              <a:gd name="connsiteX77-15807" fmla="*/ 5733539 w 6128435"/>
              <a:gd name="connsiteY77-15808" fmla="*/ 3818457 h 6858000"/>
              <a:gd name="connsiteX78-15809" fmla="*/ 5768491 w 6128435"/>
              <a:gd name="connsiteY78-15810" fmla="*/ 3914399 h 6858000"/>
              <a:gd name="connsiteX79-15811" fmla="*/ 5793123 w 6128435"/>
              <a:gd name="connsiteY79-15812" fmla="*/ 3969952 h 6858000"/>
              <a:gd name="connsiteX80-15813" fmla="*/ 5808321 w 6128435"/>
              <a:gd name="connsiteY80-15814" fmla="*/ 3988153 h 6858000"/>
              <a:gd name="connsiteX81-15815" fmla="*/ 5825621 w 6128435"/>
              <a:gd name="connsiteY81-15816" fmla="*/ 4015525 h 6858000"/>
              <a:gd name="connsiteX82-15817" fmla="*/ 5860672 w 6128435"/>
              <a:gd name="connsiteY82-15818" fmla="*/ 4061579 h 6858000"/>
              <a:gd name="connsiteX83-15819" fmla="*/ 5872173 w 6128435"/>
              <a:gd name="connsiteY83-15820" fmla="*/ 4088497 h 6858000"/>
              <a:gd name="connsiteX84-15821" fmla="*/ 5883705 w 6128435"/>
              <a:gd name="connsiteY84-15822" fmla="*/ 4101899 h 6858000"/>
              <a:gd name="connsiteX85-15823" fmla="*/ 5885314 w 6128435"/>
              <a:gd name="connsiteY85-15824" fmla="*/ 4108387 h 6858000"/>
              <a:gd name="connsiteX86-15825" fmla="*/ 5894095 w 6128435"/>
              <a:gd name="connsiteY86-15826" fmla="*/ 4128857 h 6858000"/>
              <a:gd name="connsiteX87-15827" fmla="*/ 5898339 w 6128435"/>
              <a:gd name="connsiteY87-15828" fmla="*/ 4140800 h 6858000"/>
              <a:gd name="connsiteX88-15829" fmla="*/ 5899734 w 6128435"/>
              <a:gd name="connsiteY88-15830" fmla="*/ 4145632 h 6858000"/>
              <a:gd name="connsiteX89-15831" fmla="*/ 5903513 w 6128435"/>
              <a:gd name="connsiteY89-15832" fmla="*/ 4187661 h 6858000"/>
              <a:gd name="connsiteX90-15833" fmla="*/ 5917114 w 6128435"/>
              <a:gd name="connsiteY90-15834" fmla="*/ 4213096 h 6858000"/>
              <a:gd name="connsiteX91-15835" fmla="*/ 5921153 w 6128435"/>
              <a:gd name="connsiteY91-15836" fmla="*/ 4236222 h 6858000"/>
              <a:gd name="connsiteX92-15837" fmla="*/ 5924233 w 6128435"/>
              <a:gd name="connsiteY92-15838" fmla="*/ 4242060 h 6858000"/>
              <a:gd name="connsiteX93-15839" fmla="*/ 5928910 w 6128435"/>
              <a:gd name="connsiteY93-15840" fmla="*/ 4300973 h 6858000"/>
              <a:gd name="connsiteX94-15841" fmla="*/ 5939320 w 6128435"/>
              <a:gd name="connsiteY94-15842" fmla="*/ 4340435 h 6858000"/>
              <a:gd name="connsiteX95-15843" fmla="*/ 5946705 w 6128435"/>
              <a:gd name="connsiteY95-15844" fmla="*/ 4428051 h 6858000"/>
              <a:gd name="connsiteX96-15845" fmla="*/ 5949261 w 6128435"/>
              <a:gd name="connsiteY96-15846" fmla="*/ 4449185 h 6858000"/>
              <a:gd name="connsiteX97-15847" fmla="*/ 5957504 w 6128435"/>
              <a:gd name="connsiteY97-15848" fmla="*/ 4465911 h 6858000"/>
              <a:gd name="connsiteX98-15849" fmla="*/ 5964689 w 6128435"/>
              <a:gd name="connsiteY98-15850" fmla="*/ 4468532 h 6858000"/>
              <a:gd name="connsiteX99-15851" fmla="*/ 5967062 w 6128435"/>
              <a:gd name="connsiteY99-15852" fmla="*/ 4479923 h 6858000"/>
              <a:gd name="connsiteX100-15853" fmla="*/ 5968960 w 6128435"/>
              <a:gd name="connsiteY100-15854" fmla="*/ 4482655 h 6858000"/>
              <a:gd name="connsiteX101-15855" fmla="*/ 5978567 w 6128435"/>
              <a:gd name="connsiteY101-15856" fmla="*/ 4498605 h 6858000"/>
              <a:gd name="connsiteX102-15857" fmla="*/ 5980106 w 6128435"/>
              <a:gd name="connsiteY102-15858" fmla="*/ 4585087 h 6858000"/>
              <a:gd name="connsiteX103-15859" fmla="*/ 5998138 w 6128435"/>
              <a:gd name="connsiteY103-15860" fmla="*/ 4697518 h 6858000"/>
              <a:gd name="connsiteX104-15861" fmla="*/ 6013516 w 6128435"/>
              <a:gd name="connsiteY104-15862" fmla="*/ 4786619 h 6858000"/>
              <a:gd name="connsiteX105-15863" fmla="*/ 6025404 w 6128435"/>
              <a:gd name="connsiteY105-15864" fmla="*/ 4858148 h 6858000"/>
              <a:gd name="connsiteX106-15865" fmla="*/ 6007749 w 6128435"/>
              <a:gd name="connsiteY106-15866" fmla="*/ 4964715 h 6858000"/>
              <a:gd name="connsiteX107-15867" fmla="*/ 6005269 w 6128435"/>
              <a:gd name="connsiteY107-15868" fmla="*/ 5150567 h 6858000"/>
              <a:gd name="connsiteX108-15869" fmla="*/ 6001127 w 6128435"/>
              <a:gd name="connsiteY108-15870" fmla="*/ 5164609 h 6858000"/>
              <a:gd name="connsiteX109-15871" fmla="*/ 5996647 w 6128435"/>
              <a:gd name="connsiteY109-15872" fmla="*/ 5185640 h 6858000"/>
              <a:gd name="connsiteX110-15873" fmla="*/ 5998514 w 6128435"/>
              <a:gd name="connsiteY110-15874" fmla="*/ 5189673 h 6858000"/>
              <a:gd name="connsiteX111-15875" fmla="*/ 5995970 w 6128435"/>
              <a:gd name="connsiteY111-15876" fmla="*/ 5221547 h 6858000"/>
              <a:gd name="connsiteX112-15877" fmla="*/ 5997218 w 6128435"/>
              <a:gd name="connsiteY112-15878" fmla="*/ 5222031 h 6858000"/>
              <a:gd name="connsiteX113-15879" fmla="*/ 6002116 w 6128435"/>
              <a:gd name="connsiteY113-15880" fmla="*/ 5231223 h 6858000"/>
              <a:gd name="connsiteX114-15881" fmla="*/ 6008541 w 6128435"/>
              <a:gd name="connsiteY114-15882" fmla="*/ 5248680 h 6858000"/>
              <a:gd name="connsiteX115-15883" fmla="*/ 6039260 w 6128435"/>
              <a:gd name="connsiteY115-15884" fmla="*/ 5289518 h 6858000"/>
              <a:gd name="connsiteX116-15885" fmla="*/ 6036748 w 6128435"/>
              <a:gd name="connsiteY116-15886" fmla="*/ 5322752 h 6858000"/>
              <a:gd name="connsiteX117-15887" fmla="*/ 6036943 w 6128435"/>
              <a:gd name="connsiteY117-15888" fmla="*/ 5329480 h 6858000"/>
              <a:gd name="connsiteX118-15889" fmla="*/ 6037236 w 6128435"/>
              <a:gd name="connsiteY118-15890" fmla="*/ 5329634 h 6858000"/>
              <a:gd name="connsiteX119-15891" fmla="*/ 6038019 w 6128435"/>
              <a:gd name="connsiteY119-15892" fmla="*/ 5336764 h 6858000"/>
              <a:gd name="connsiteX120-15893" fmla="*/ 6037298 w 6128435"/>
              <a:gd name="connsiteY120-15894" fmla="*/ 5341753 h 6858000"/>
              <a:gd name="connsiteX121-15895" fmla="*/ 6037677 w 6128435"/>
              <a:gd name="connsiteY121-15896" fmla="*/ 5354807 h 6858000"/>
              <a:gd name="connsiteX122-15897" fmla="*/ 6039728 w 6128435"/>
              <a:gd name="connsiteY122-15898" fmla="*/ 5359416 h 6858000"/>
              <a:gd name="connsiteX123-15899" fmla="*/ 6043311 w 6128435"/>
              <a:gd name="connsiteY123-15900" fmla="*/ 5361407 h 6858000"/>
              <a:gd name="connsiteX124-15901" fmla="*/ 6042954 w 6128435"/>
              <a:gd name="connsiteY124-15902" fmla="*/ 5362576 h 6858000"/>
              <a:gd name="connsiteX125-15903" fmla="*/ 6053435 w 6128435"/>
              <a:gd name="connsiteY125-15904" fmla="*/ 5387547 h 6858000"/>
              <a:gd name="connsiteX126-15905" fmla="*/ 6065933 w 6128435"/>
              <a:gd name="connsiteY126-15906" fmla="*/ 5443002 h 6858000"/>
              <a:gd name="connsiteX127-15907" fmla="*/ 6068640 w 6128435"/>
              <a:gd name="connsiteY127-15908" fmla="*/ 5474503 h 6858000"/>
              <a:gd name="connsiteX128-15909" fmla="*/ 6080922 w 6128435"/>
              <a:gd name="connsiteY128-15910" fmla="*/ 5561070 h 6858000"/>
              <a:gd name="connsiteX129-15911" fmla="*/ 6096949 w 6128435"/>
              <a:gd name="connsiteY129-15912" fmla="*/ 5648179 h 6858000"/>
              <a:gd name="connsiteX130-15913" fmla="*/ 6125703 w 6128435"/>
              <a:gd name="connsiteY130-15914" fmla="*/ 5692894 h 6858000"/>
              <a:gd name="connsiteX131-15915" fmla="*/ 6126670 w 6128435"/>
              <a:gd name="connsiteY131-15916" fmla="*/ 5697882 h 6858000"/>
              <a:gd name="connsiteX132-15917" fmla="*/ 6124061 w 6128435"/>
              <a:gd name="connsiteY132-15918" fmla="*/ 5710294 h 6858000"/>
              <a:gd name="connsiteX133-15919" fmla="*/ 6122213 w 6128435"/>
              <a:gd name="connsiteY133-15920" fmla="*/ 5714762 h 6858000"/>
              <a:gd name="connsiteX134-15921" fmla="*/ 6121353 w 6128435"/>
              <a:gd name="connsiteY134-15922" fmla="*/ 5721725 h 6858000"/>
              <a:gd name="connsiteX135-15923" fmla="*/ 6121607 w 6128435"/>
              <a:gd name="connsiteY135-15924" fmla="*/ 5721959 h 6858000"/>
              <a:gd name="connsiteX136-15925" fmla="*/ 6120262 w 6128435"/>
              <a:gd name="connsiteY136-15926" fmla="*/ 5728358 h 6858000"/>
              <a:gd name="connsiteX137-15927" fmla="*/ 6110194 w 6128435"/>
              <a:gd name="connsiteY137-15928" fmla="*/ 5758853 h 6858000"/>
              <a:gd name="connsiteX138-15929" fmla="*/ 6127519 w 6128435"/>
              <a:gd name="connsiteY138-15930" fmla="*/ 5865775 h 6858000"/>
              <a:gd name="connsiteX139-15931" fmla="*/ 6128435 w 6128435"/>
              <a:gd name="connsiteY139-15932" fmla="*/ 5870164 h 6858000"/>
              <a:gd name="connsiteX140-15933" fmla="*/ 6119217 w 6128435"/>
              <a:gd name="connsiteY140-15934" fmla="*/ 5888542 h 6858000"/>
              <a:gd name="connsiteX141-15935" fmla="*/ 6115966 w 6128435"/>
              <a:gd name="connsiteY141-15936" fmla="*/ 5898387 h 6858000"/>
              <a:gd name="connsiteX142-15937" fmla="*/ 6111924 w 6128435"/>
              <a:gd name="connsiteY142-15938" fmla="*/ 5900444 h 6858000"/>
              <a:gd name="connsiteX143-15939" fmla="*/ 6108716 w 6128435"/>
              <a:gd name="connsiteY143-15940" fmla="*/ 5915345 h 6858000"/>
              <a:gd name="connsiteX144-15941" fmla="*/ 6109524 w 6128435"/>
              <a:gd name="connsiteY144-15942" fmla="*/ 5917328 h 6858000"/>
              <a:gd name="connsiteX145-15943" fmla="*/ 6102493 w 6128435"/>
              <a:gd name="connsiteY145-15944" fmla="*/ 5928602 h 6858000"/>
              <a:gd name="connsiteX146-15945" fmla="*/ 6056863 w 6128435"/>
              <a:gd name="connsiteY146-15946" fmla="*/ 6000643 h 6858000"/>
              <a:gd name="connsiteX147-15947" fmla="*/ 6045436 w 6128435"/>
              <a:gd name="connsiteY147-15948" fmla="*/ 6124480 h 6858000"/>
              <a:gd name="connsiteX148-15949" fmla="*/ 6030489 w 6128435"/>
              <a:gd name="connsiteY148-15950" fmla="*/ 6317666 h 6858000"/>
              <a:gd name="connsiteX149-15951" fmla="*/ 6007492 w 6128435"/>
              <a:gd name="connsiteY149-15952" fmla="*/ 6440818 h 6858000"/>
              <a:gd name="connsiteX150-15953" fmla="*/ 6009467 w 6128435"/>
              <a:gd name="connsiteY150-15954" fmla="*/ 6487076 h 6858000"/>
              <a:gd name="connsiteX151-15955" fmla="*/ 5995064 w 6128435"/>
              <a:gd name="connsiteY151-15956" fmla="*/ 6540791 h 6858000"/>
              <a:gd name="connsiteX152-15957" fmla="*/ 5996309 w 6128435"/>
              <a:gd name="connsiteY152-15958" fmla="*/ 6543961 h 6858000"/>
              <a:gd name="connsiteX153-15959" fmla="*/ 5996048 w 6128435"/>
              <a:gd name="connsiteY153-15960" fmla="*/ 6555444 h 6858000"/>
              <a:gd name="connsiteX154-15961" fmla="*/ 6002524 w 6128435"/>
              <a:gd name="connsiteY154-15962" fmla="*/ 6560188 h 6858000"/>
              <a:gd name="connsiteX155-15963" fmla="*/ 6006823 w 6128435"/>
              <a:gd name="connsiteY155-15964" fmla="*/ 6578546 h 6858000"/>
              <a:gd name="connsiteX156-15965" fmla="*/ 6004510 w 6128435"/>
              <a:gd name="connsiteY156-15966" fmla="*/ 6599256 h 6858000"/>
              <a:gd name="connsiteX157-15967" fmla="*/ 5986207 w 6128435"/>
              <a:gd name="connsiteY157-15968" fmla="*/ 6695855 h 6858000"/>
              <a:gd name="connsiteX158-15969" fmla="*/ 5979428 w 6128435"/>
              <a:gd name="connsiteY158-15970" fmla="*/ 6754678 h 6858000"/>
              <a:gd name="connsiteX159-15971" fmla="*/ 5983398 w 6128435"/>
              <a:gd name="connsiteY159-15972" fmla="*/ 6778641 h 6858000"/>
              <a:gd name="connsiteX160-15973" fmla="*/ 5984543 w 6128435"/>
              <a:gd name="connsiteY160-15974" fmla="*/ 6811016 h 6858000"/>
              <a:gd name="connsiteX161-15975" fmla="*/ 5981802 w 6128435"/>
              <a:gd name="connsiteY161-15976" fmla="*/ 6838578 h 6858000"/>
              <a:gd name="connsiteX162-15977" fmla="*/ 5979671 w 6128435"/>
              <a:gd name="connsiteY162-15978" fmla="*/ 6858000 h 6858000"/>
              <a:gd name="connsiteX163-15979" fmla="*/ 0 w 6128435"/>
              <a:gd name="connsiteY163-15980" fmla="*/ 6858000 h 6858000"/>
              <a:gd name="connsiteX164-15981" fmla="*/ 0 w 6128435"/>
              <a:gd name="connsiteY164-15982" fmla="*/ 0 h 6858000"/>
              <a:gd name="connsiteX0-15983" fmla="*/ 0 w 6128435"/>
              <a:gd name="connsiteY0-15984" fmla="*/ 0 h 6858000"/>
              <a:gd name="connsiteX1-15985" fmla="*/ 4965888 w 6128435"/>
              <a:gd name="connsiteY1-15986" fmla="*/ 0 h 6858000"/>
              <a:gd name="connsiteX2-15987" fmla="*/ 4967767 w 6128435"/>
              <a:gd name="connsiteY2-15988" fmla="*/ 7930 h 6858000"/>
              <a:gd name="connsiteX3-15989" fmla="*/ 4979444 w 6128435"/>
              <a:gd name="connsiteY3-15990" fmla="*/ 43921 h 6858000"/>
              <a:gd name="connsiteX4-15991" fmla="*/ 5021173 w 6128435"/>
              <a:gd name="connsiteY4-15992" fmla="*/ 123738 h 6858000"/>
              <a:gd name="connsiteX5-15993" fmla="*/ 5075458 w 6128435"/>
              <a:gd name="connsiteY5-15994" fmla="*/ 264355 h 6858000"/>
              <a:gd name="connsiteX6-15995" fmla="*/ 5081175 w 6128435"/>
              <a:gd name="connsiteY6-15996" fmla="*/ 277448 h 6858000"/>
              <a:gd name="connsiteX7-15997" fmla="*/ 5097011 w 6128435"/>
              <a:gd name="connsiteY7-15998" fmla="*/ 355616 h 6858000"/>
              <a:gd name="connsiteX8-15999" fmla="*/ 5130982 w 6128435"/>
              <a:gd name="connsiteY8-16000" fmla="*/ 412030 h 6858000"/>
              <a:gd name="connsiteX9-16001" fmla="*/ 5153000 w 6128435"/>
              <a:gd name="connsiteY9-16002" fmla="*/ 507134 h 6858000"/>
              <a:gd name="connsiteX10-16003" fmla="*/ 5171282 w 6128435"/>
              <a:gd name="connsiteY10-16004" fmla="*/ 602071 h 6858000"/>
              <a:gd name="connsiteX11-16005" fmla="*/ 5176196 w 6128435"/>
              <a:gd name="connsiteY11-16006" fmla="*/ 636822 h 6858000"/>
              <a:gd name="connsiteX12-16007" fmla="*/ 5189051 w 6128435"/>
              <a:gd name="connsiteY12-16008" fmla="*/ 782518 h 6858000"/>
              <a:gd name="connsiteX13-16009" fmla="*/ 5210428 w 6128435"/>
              <a:gd name="connsiteY13-16010" fmla="*/ 815772 h 6858000"/>
              <a:gd name="connsiteX14-16011" fmla="*/ 5221088 w 6128435"/>
              <a:gd name="connsiteY14-16012" fmla="*/ 860193 h 6858000"/>
              <a:gd name="connsiteX15-16013" fmla="*/ 5230806 w 6128435"/>
              <a:gd name="connsiteY15-16014" fmla="*/ 961354 h 6858000"/>
              <a:gd name="connsiteX16-16015" fmla="*/ 5201018 w 6128435"/>
              <a:gd name="connsiteY16-16016" fmla="*/ 1095027 h 6858000"/>
              <a:gd name="connsiteX17-16017" fmla="*/ 5202153 w 6128435"/>
              <a:gd name="connsiteY17-16018" fmla="*/ 1133224 h 6858000"/>
              <a:gd name="connsiteX18-16019" fmla="*/ 5207370 w 6128435"/>
              <a:gd name="connsiteY18-16020" fmla="*/ 1138097 h 6858000"/>
              <a:gd name="connsiteX19-16021" fmla="*/ 5189234 w 6128435"/>
              <a:gd name="connsiteY19-16022" fmla="*/ 1193495 h 6858000"/>
              <a:gd name="connsiteX20-16023" fmla="*/ 5202769 w 6128435"/>
              <a:gd name="connsiteY20-16024" fmla="*/ 1269450 h 6858000"/>
              <a:gd name="connsiteX21-16025" fmla="*/ 5225968 w 6128435"/>
              <a:gd name="connsiteY21-16026" fmla="*/ 1357994 h 6858000"/>
              <a:gd name="connsiteX22-16027" fmla="*/ 5233819 w 6128435"/>
              <a:gd name="connsiteY22-16028" fmla="*/ 1380922 h 6858000"/>
              <a:gd name="connsiteX23-16029" fmla="*/ 5237226 w 6128435"/>
              <a:gd name="connsiteY23-16030" fmla="*/ 1441327 h 6858000"/>
              <a:gd name="connsiteX24-16031" fmla="*/ 5244434 w 6128435"/>
              <a:gd name="connsiteY24-16032" fmla="*/ 1580810 h 6858000"/>
              <a:gd name="connsiteX25-16033" fmla="*/ 5251453 w 6128435"/>
              <a:gd name="connsiteY25-16034" fmla="*/ 1583934 h 6858000"/>
              <a:gd name="connsiteX26-16035" fmla="*/ 5263491 w 6128435"/>
              <a:gd name="connsiteY26-16036" fmla="*/ 1642938 h 6858000"/>
              <a:gd name="connsiteX27-16037" fmla="*/ 5261314 w 6128435"/>
              <a:gd name="connsiteY27-16038" fmla="*/ 1689177 h 6858000"/>
              <a:gd name="connsiteX28-16039" fmla="*/ 5259788 w 6128435"/>
              <a:gd name="connsiteY28-16040" fmla="*/ 1768516 h 6858000"/>
              <a:gd name="connsiteX29-16041" fmla="*/ 5255696 w 6128435"/>
              <a:gd name="connsiteY29-16042" fmla="*/ 1953770 h 6858000"/>
              <a:gd name="connsiteX30-16043" fmla="*/ 5252592 w 6128435"/>
              <a:gd name="connsiteY30-16044" fmla="*/ 2092210 h 6858000"/>
              <a:gd name="connsiteX31-16045" fmla="*/ 5264303 w 6128435"/>
              <a:gd name="connsiteY31-16046" fmla="*/ 2225157 h 6858000"/>
              <a:gd name="connsiteX32-16047" fmla="*/ 5254949 w 6128435"/>
              <a:gd name="connsiteY32-16048" fmla="*/ 2236160 h 6858000"/>
              <a:gd name="connsiteX33-16049" fmla="*/ 5250104 w 6128435"/>
              <a:gd name="connsiteY33-16050" fmla="*/ 2249166 h 6858000"/>
              <a:gd name="connsiteX34-16051" fmla="*/ 5251214 w 6128435"/>
              <a:gd name="connsiteY34-16052" fmla="*/ 2250944 h 6858000"/>
              <a:gd name="connsiteX35-16053" fmla="*/ 5250644 w 6128435"/>
              <a:gd name="connsiteY35-16054" fmla="*/ 2266619 h 6858000"/>
              <a:gd name="connsiteX36-16055" fmla="*/ 5247111 w 6128435"/>
              <a:gd name="connsiteY36-16056" fmla="*/ 2269679 h 6858000"/>
              <a:gd name="connsiteX37-16057" fmla="*/ 5279312 w 6128435"/>
              <a:gd name="connsiteY37-16058" fmla="*/ 2302757 h 6858000"/>
              <a:gd name="connsiteX38-16059" fmla="*/ 5293877 w 6128435"/>
              <a:gd name="connsiteY38-16060" fmla="*/ 2368649 h 6858000"/>
              <a:gd name="connsiteX39-16061" fmla="*/ 5311338 w 6128435"/>
              <a:gd name="connsiteY39-16062" fmla="*/ 2404034 h 6858000"/>
              <a:gd name="connsiteX40-16063" fmla="*/ 5338366 w 6128435"/>
              <a:gd name="connsiteY40-16064" fmla="*/ 2465052 h 6858000"/>
              <a:gd name="connsiteX41-16065" fmla="*/ 5371263 w 6128435"/>
              <a:gd name="connsiteY41-16066" fmla="*/ 2586413 h 6858000"/>
              <a:gd name="connsiteX42-16067" fmla="*/ 5407503 w 6128435"/>
              <a:gd name="connsiteY42-16068" fmla="*/ 2786290 h 6858000"/>
              <a:gd name="connsiteX43-16069" fmla="*/ 5407356 w 6128435"/>
              <a:gd name="connsiteY43-16070" fmla="*/ 2787545 h 6858000"/>
              <a:gd name="connsiteX44-16071" fmla="*/ 5411130 w 6128435"/>
              <a:gd name="connsiteY44-16072" fmla="*/ 2788640 h 6858000"/>
              <a:gd name="connsiteX45-16073" fmla="*/ 5416439 w 6128435"/>
              <a:gd name="connsiteY45-16074" fmla="*/ 2805666 h 6858000"/>
              <a:gd name="connsiteX46-16075" fmla="*/ 5416589 w 6128435"/>
              <a:gd name="connsiteY46-16076" fmla="*/ 2810822 h 6858000"/>
              <a:gd name="connsiteX47-16077" fmla="*/ 5418542 w 6128435"/>
              <a:gd name="connsiteY47-16078" fmla="*/ 2817745 h 6858000"/>
              <a:gd name="connsiteX48-16079" fmla="*/ 5418847 w 6128435"/>
              <a:gd name="connsiteY48-16080" fmla="*/ 2817825 h 6858000"/>
              <a:gd name="connsiteX49-16081" fmla="*/ 5457023 w 6128435"/>
              <a:gd name="connsiteY49-16082" fmla="*/ 2858292 h 6858000"/>
              <a:gd name="connsiteX50-16083" fmla="*/ 5479298 w 6128435"/>
              <a:gd name="connsiteY50-16084" fmla="*/ 2947791 h 6858000"/>
              <a:gd name="connsiteX51-16085" fmla="*/ 5481770 w 6128435"/>
              <a:gd name="connsiteY51-16086" fmla="*/ 2951352 h 6858000"/>
              <a:gd name="connsiteX52-16087" fmla="*/ 5482045 w 6128435"/>
              <a:gd name="connsiteY52-16088" fmla="*/ 2984371 h 6858000"/>
              <a:gd name="connsiteX53-16089" fmla="*/ 5482415 w 6128435"/>
              <a:gd name="connsiteY53-16090" fmla="*/ 3004079 h 6858000"/>
              <a:gd name="connsiteX54-16091" fmla="*/ 5483865 w 6128435"/>
              <a:gd name="connsiteY54-16092" fmla="*/ 3005467 h 6858000"/>
              <a:gd name="connsiteX55-16093" fmla="*/ 5482236 w 6128435"/>
              <a:gd name="connsiteY55-16094" fmla="*/ 3019791 h 6858000"/>
              <a:gd name="connsiteX56-16095" fmla="*/ 5481505 w 6128435"/>
              <a:gd name="connsiteY56-16096" fmla="*/ 3095286 h 6858000"/>
              <a:gd name="connsiteX57-16097" fmla="*/ 5477595 w 6128435"/>
              <a:gd name="connsiteY57-16098" fmla="*/ 3250534 h 6858000"/>
              <a:gd name="connsiteX58-16099" fmla="*/ 5532836 w 6128435"/>
              <a:gd name="connsiteY58-16100" fmla="*/ 3353840 h 6858000"/>
              <a:gd name="connsiteX59-16101" fmla="*/ 5561229 w 6128435"/>
              <a:gd name="connsiteY59-16102" fmla="*/ 3395784 h 6858000"/>
              <a:gd name="connsiteX60-16103" fmla="*/ 5589758 w 6128435"/>
              <a:gd name="connsiteY60-16104" fmla="*/ 3506453 h 6858000"/>
              <a:gd name="connsiteX61-16105" fmla="*/ 5596144 w 6128435"/>
              <a:gd name="connsiteY61-16106" fmla="*/ 3534624 h 6858000"/>
              <a:gd name="connsiteX62-16107" fmla="*/ 5597750 w 6128435"/>
              <a:gd name="connsiteY62-16108" fmla="*/ 3534129 h 6858000"/>
              <a:gd name="connsiteX63-16109" fmla="*/ 5599700 w 6128435"/>
              <a:gd name="connsiteY63-16110" fmla="*/ 3547221 h 6858000"/>
              <a:gd name="connsiteX64-16111" fmla="*/ 5615031 w 6128435"/>
              <a:gd name="connsiteY64-16112" fmla="*/ 3557482 h 6858000"/>
              <a:gd name="connsiteX65-16113" fmla="*/ 5618377 w 6128435"/>
              <a:gd name="connsiteY65-16114" fmla="*/ 3588431 h 6858000"/>
              <a:gd name="connsiteX66-16115" fmla="*/ 5612155 w 6128435"/>
              <a:gd name="connsiteY66-16116" fmla="*/ 3589869 h 6858000"/>
              <a:gd name="connsiteX67-16117" fmla="*/ 5620843 w 6128435"/>
              <a:gd name="connsiteY67-16118" fmla="*/ 3606745 h 6858000"/>
              <a:gd name="connsiteX68-16119" fmla="*/ 5655472 w 6128435"/>
              <a:gd name="connsiteY68-16120" fmla="*/ 3678877 h 6858000"/>
              <a:gd name="connsiteX69-16121" fmla="*/ 5680448 w 6128435"/>
              <a:gd name="connsiteY69-16122" fmla="*/ 3717760 h 6858000"/>
              <a:gd name="connsiteX70-16123" fmla="*/ 5683015 w 6128435"/>
              <a:gd name="connsiteY70-16124" fmla="*/ 3762025 h 6858000"/>
              <a:gd name="connsiteX71-16125" fmla="*/ 5696643 w 6128435"/>
              <a:gd name="connsiteY71-16126" fmla="*/ 3773888 h 6858000"/>
              <a:gd name="connsiteX72-16127" fmla="*/ 5699203 w 6128435"/>
              <a:gd name="connsiteY72-16128" fmla="*/ 3775823 h 6858000"/>
              <a:gd name="connsiteX73-16129" fmla="*/ 5704824 w 6128435"/>
              <a:gd name="connsiteY73-16130" fmla="*/ 3785966 h 6858000"/>
              <a:gd name="connsiteX74-16131" fmla="*/ 5712204 w 6128435"/>
              <a:gd name="connsiteY74-16132" fmla="*/ 3785830 h 6858000"/>
              <a:gd name="connsiteX75-16133" fmla="*/ 5724816 w 6128435"/>
              <a:gd name="connsiteY75-16134" fmla="*/ 3798949 h 6858000"/>
              <a:gd name="connsiteX76-16135" fmla="*/ 5733539 w 6128435"/>
              <a:gd name="connsiteY76-16136" fmla="*/ 3818457 h 6858000"/>
              <a:gd name="connsiteX77-16137" fmla="*/ 5768491 w 6128435"/>
              <a:gd name="connsiteY77-16138" fmla="*/ 3914399 h 6858000"/>
              <a:gd name="connsiteX78-16139" fmla="*/ 5793123 w 6128435"/>
              <a:gd name="connsiteY78-16140" fmla="*/ 3969952 h 6858000"/>
              <a:gd name="connsiteX79-16141" fmla="*/ 5808321 w 6128435"/>
              <a:gd name="connsiteY79-16142" fmla="*/ 3988153 h 6858000"/>
              <a:gd name="connsiteX80-16143" fmla="*/ 5825621 w 6128435"/>
              <a:gd name="connsiteY80-16144" fmla="*/ 4015525 h 6858000"/>
              <a:gd name="connsiteX81-16145" fmla="*/ 5860672 w 6128435"/>
              <a:gd name="connsiteY81-16146" fmla="*/ 4061579 h 6858000"/>
              <a:gd name="connsiteX82-16147" fmla="*/ 5872173 w 6128435"/>
              <a:gd name="connsiteY82-16148" fmla="*/ 4088497 h 6858000"/>
              <a:gd name="connsiteX83-16149" fmla="*/ 5883705 w 6128435"/>
              <a:gd name="connsiteY83-16150" fmla="*/ 4101899 h 6858000"/>
              <a:gd name="connsiteX84-16151" fmla="*/ 5885314 w 6128435"/>
              <a:gd name="connsiteY84-16152" fmla="*/ 4108387 h 6858000"/>
              <a:gd name="connsiteX85-16153" fmla="*/ 5894095 w 6128435"/>
              <a:gd name="connsiteY85-16154" fmla="*/ 4128857 h 6858000"/>
              <a:gd name="connsiteX86-16155" fmla="*/ 5898339 w 6128435"/>
              <a:gd name="connsiteY86-16156" fmla="*/ 4140800 h 6858000"/>
              <a:gd name="connsiteX87-16157" fmla="*/ 5899734 w 6128435"/>
              <a:gd name="connsiteY87-16158" fmla="*/ 4145632 h 6858000"/>
              <a:gd name="connsiteX88-16159" fmla="*/ 5903513 w 6128435"/>
              <a:gd name="connsiteY88-16160" fmla="*/ 4187661 h 6858000"/>
              <a:gd name="connsiteX89-16161" fmla="*/ 5917114 w 6128435"/>
              <a:gd name="connsiteY89-16162" fmla="*/ 4213096 h 6858000"/>
              <a:gd name="connsiteX90-16163" fmla="*/ 5921153 w 6128435"/>
              <a:gd name="connsiteY90-16164" fmla="*/ 4236222 h 6858000"/>
              <a:gd name="connsiteX91-16165" fmla="*/ 5924233 w 6128435"/>
              <a:gd name="connsiteY91-16166" fmla="*/ 4242060 h 6858000"/>
              <a:gd name="connsiteX92-16167" fmla="*/ 5928910 w 6128435"/>
              <a:gd name="connsiteY92-16168" fmla="*/ 4300973 h 6858000"/>
              <a:gd name="connsiteX93-16169" fmla="*/ 5939320 w 6128435"/>
              <a:gd name="connsiteY93-16170" fmla="*/ 4340435 h 6858000"/>
              <a:gd name="connsiteX94-16171" fmla="*/ 5946705 w 6128435"/>
              <a:gd name="connsiteY94-16172" fmla="*/ 4428051 h 6858000"/>
              <a:gd name="connsiteX95-16173" fmla="*/ 5949261 w 6128435"/>
              <a:gd name="connsiteY95-16174" fmla="*/ 4449185 h 6858000"/>
              <a:gd name="connsiteX96-16175" fmla="*/ 5957504 w 6128435"/>
              <a:gd name="connsiteY96-16176" fmla="*/ 4465911 h 6858000"/>
              <a:gd name="connsiteX97-16177" fmla="*/ 5964689 w 6128435"/>
              <a:gd name="connsiteY97-16178" fmla="*/ 4468532 h 6858000"/>
              <a:gd name="connsiteX98-16179" fmla="*/ 5967062 w 6128435"/>
              <a:gd name="connsiteY98-16180" fmla="*/ 4479923 h 6858000"/>
              <a:gd name="connsiteX99-16181" fmla="*/ 5968960 w 6128435"/>
              <a:gd name="connsiteY99-16182" fmla="*/ 4482655 h 6858000"/>
              <a:gd name="connsiteX100-16183" fmla="*/ 5978567 w 6128435"/>
              <a:gd name="connsiteY100-16184" fmla="*/ 4498605 h 6858000"/>
              <a:gd name="connsiteX101-16185" fmla="*/ 5980106 w 6128435"/>
              <a:gd name="connsiteY101-16186" fmla="*/ 4585087 h 6858000"/>
              <a:gd name="connsiteX102-16187" fmla="*/ 5998138 w 6128435"/>
              <a:gd name="connsiteY102-16188" fmla="*/ 4697518 h 6858000"/>
              <a:gd name="connsiteX103-16189" fmla="*/ 6013516 w 6128435"/>
              <a:gd name="connsiteY103-16190" fmla="*/ 4786619 h 6858000"/>
              <a:gd name="connsiteX104-16191" fmla="*/ 6025404 w 6128435"/>
              <a:gd name="connsiteY104-16192" fmla="*/ 4858148 h 6858000"/>
              <a:gd name="connsiteX105-16193" fmla="*/ 6007749 w 6128435"/>
              <a:gd name="connsiteY105-16194" fmla="*/ 4964715 h 6858000"/>
              <a:gd name="connsiteX106-16195" fmla="*/ 6005269 w 6128435"/>
              <a:gd name="connsiteY106-16196" fmla="*/ 5150567 h 6858000"/>
              <a:gd name="connsiteX107-16197" fmla="*/ 6001127 w 6128435"/>
              <a:gd name="connsiteY107-16198" fmla="*/ 5164609 h 6858000"/>
              <a:gd name="connsiteX108-16199" fmla="*/ 5996647 w 6128435"/>
              <a:gd name="connsiteY108-16200" fmla="*/ 5185640 h 6858000"/>
              <a:gd name="connsiteX109-16201" fmla="*/ 5998514 w 6128435"/>
              <a:gd name="connsiteY109-16202" fmla="*/ 5189673 h 6858000"/>
              <a:gd name="connsiteX110-16203" fmla="*/ 5995970 w 6128435"/>
              <a:gd name="connsiteY110-16204" fmla="*/ 5221547 h 6858000"/>
              <a:gd name="connsiteX111-16205" fmla="*/ 5997218 w 6128435"/>
              <a:gd name="connsiteY111-16206" fmla="*/ 5222031 h 6858000"/>
              <a:gd name="connsiteX112-16207" fmla="*/ 6002116 w 6128435"/>
              <a:gd name="connsiteY112-16208" fmla="*/ 5231223 h 6858000"/>
              <a:gd name="connsiteX113-16209" fmla="*/ 6008541 w 6128435"/>
              <a:gd name="connsiteY113-16210" fmla="*/ 5248680 h 6858000"/>
              <a:gd name="connsiteX114-16211" fmla="*/ 6039260 w 6128435"/>
              <a:gd name="connsiteY114-16212" fmla="*/ 5289518 h 6858000"/>
              <a:gd name="connsiteX115-16213" fmla="*/ 6036748 w 6128435"/>
              <a:gd name="connsiteY115-16214" fmla="*/ 5322752 h 6858000"/>
              <a:gd name="connsiteX116-16215" fmla="*/ 6036943 w 6128435"/>
              <a:gd name="connsiteY116-16216" fmla="*/ 5329480 h 6858000"/>
              <a:gd name="connsiteX117-16217" fmla="*/ 6037236 w 6128435"/>
              <a:gd name="connsiteY117-16218" fmla="*/ 5329634 h 6858000"/>
              <a:gd name="connsiteX118-16219" fmla="*/ 6038019 w 6128435"/>
              <a:gd name="connsiteY118-16220" fmla="*/ 5336764 h 6858000"/>
              <a:gd name="connsiteX119-16221" fmla="*/ 6037298 w 6128435"/>
              <a:gd name="connsiteY119-16222" fmla="*/ 5341753 h 6858000"/>
              <a:gd name="connsiteX120-16223" fmla="*/ 6037677 w 6128435"/>
              <a:gd name="connsiteY120-16224" fmla="*/ 5354807 h 6858000"/>
              <a:gd name="connsiteX121-16225" fmla="*/ 6039728 w 6128435"/>
              <a:gd name="connsiteY121-16226" fmla="*/ 5359416 h 6858000"/>
              <a:gd name="connsiteX122-16227" fmla="*/ 6043311 w 6128435"/>
              <a:gd name="connsiteY122-16228" fmla="*/ 5361407 h 6858000"/>
              <a:gd name="connsiteX123-16229" fmla="*/ 6042954 w 6128435"/>
              <a:gd name="connsiteY123-16230" fmla="*/ 5362576 h 6858000"/>
              <a:gd name="connsiteX124-16231" fmla="*/ 6053435 w 6128435"/>
              <a:gd name="connsiteY124-16232" fmla="*/ 5387547 h 6858000"/>
              <a:gd name="connsiteX125-16233" fmla="*/ 6065933 w 6128435"/>
              <a:gd name="connsiteY125-16234" fmla="*/ 5443002 h 6858000"/>
              <a:gd name="connsiteX126-16235" fmla="*/ 6068640 w 6128435"/>
              <a:gd name="connsiteY126-16236" fmla="*/ 5474503 h 6858000"/>
              <a:gd name="connsiteX127-16237" fmla="*/ 6080922 w 6128435"/>
              <a:gd name="connsiteY127-16238" fmla="*/ 5561070 h 6858000"/>
              <a:gd name="connsiteX128-16239" fmla="*/ 6096949 w 6128435"/>
              <a:gd name="connsiteY128-16240" fmla="*/ 5648179 h 6858000"/>
              <a:gd name="connsiteX129-16241" fmla="*/ 6125703 w 6128435"/>
              <a:gd name="connsiteY129-16242" fmla="*/ 5692894 h 6858000"/>
              <a:gd name="connsiteX130-16243" fmla="*/ 6126670 w 6128435"/>
              <a:gd name="connsiteY130-16244" fmla="*/ 5697882 h 6858000"/>
              <a:gd name="connsiteX131-16245" fmla="*/ 6124061 w 6128435"/>
              <a:gd name="connsiteY131-16246" fmla="*/ 5710294 h 6858000"/>
              <a:gd name="connsiteX132-16247" fmla="*/ 6122213 w 6128435"/>
              <a:gd name="connsiteY132-16248" fmla="*/ 5714762 h 6858000"/>
              <a:gd name="connsiteX133-16249" fmla="*/ 6121353 w 6128435"/>
              <a:gd name="connsiteY133-16250" fmla="*/ 5721725 h 6858000"/>
              <a:gd name="connsiteX134-16251" fmla="*/ 6121607 w 6128435"/>
              <a:gd name="connsiteY134-16252" fmla="*/ 5721959 h 6858000"/>
              <a:gd name="connsiteX135-16253" fmla="*/ 6120262 w 6128435"/>
              <a:gd name="connsiteY135-16254" fmla="*/ 5728358 h 6858000"/>
              <a:gd name="connsiteX136-16255" fmla="*/ 6110194 w 6128435"/>
              <a:gd name="connsiteY136-16256" fmla="*/ 5758853 h 6858000"/>
              <a:gd name="connsiteX137-16257" fmla="*/ 6127519 w 6128435"/>
              <a:gd name="connsiteY137-16258" fmla="*/ 5865775 h 6858000"/>
              <a:gd name="connsiteX138-16259" fmla="*/ 6128435 w 6128435"/>
              <a:gd name="connsiteY138-16260" fmla="*/ 5870164 h 6858000"/>
              <a:gd name="connsiteX139-16261" fmla="*/ 6119217 w 6128435"/>
              <a:gd name="connsiteY139-16262" fmla="*/ 5888542 h 6858000"/>
              <a:gd name="connsiteX140-16263" fmla="*/ 6115966 w 6128435"/>
              <a:gd name="connsiteY140-16264" fmla="*/ 5898387 h 6858000"/>
              <a:gd name="connsiteX141-16265" fmla="*/ 6111924 w 6128435"/>
              <a:gd name="connsiteY141-16266" fmla="*/ 5900444 h 6858000"/>
              <a:gd name="connsiteX142-16267" fmla="*/ 6108716 w 6128435"/>
              <a:gd name="connsiteY142-16268" fmla="*/ 5915345 h 6858000"/>
              <a:gd name="connsiteX143-16269" fmla="*/ 6109524 w 6128435"/>
              <a:gd name="connsiteY143-16270" fmla="*/ 5917328 h 6858000"/>
              <a:gd name="connsiteX144-16271" fmla="*/ 6102493 w 6128435"/>
              <a:gd name="connsiteY144-16272" fmla="*/ 5928602 h 6858000"/>
              <a:gd name="connsiteX145-16273" fmla="*/ 6056863 w 6128435"/>
              <a:gd name="connsiteY145-16274" fmla="*/ 6000643 h 6858000"/>
              <a:gd name="connsiteX146-16275" fmla="*/ 6045436 w 6128435"/>
              <a:gd name="connsiteY146-16276" fmla="*/ 6124480 h 6858000"/>
              <a:gd name="connsiteX147-16277" fmla="*/ 6030489 w 6128435"/>
              <a:gd name="connsiteY147-16278" fmla="*/ 6317666 h 6858000"/>
              <a:gd name="connsiteX148-16279" fmla="*/ 6007492 w 6128435"/>
              <a:gd name="connsiteY148-16280" fmla="*/ 6440818 h 6858000"/>
              <a:gd name="connsiteX149-16281" fmla="*/ 6009467 w 6128435"/>
              <a:gd name="connsiteY149-16282" fmla="*/ 6487076 h 6858000"/>
              <a:gd name="connsiteX150-16283" fmla="*/ 5995064 w 6128435"/>
              <a:gd name="connsiteY150-16284" fmla="*/ 6540791 h 6858000"/>
              <a:gd name="connsiteX151-16285" fmla="*/ 5996309 w 6128435"/>
              <a:gd name="connsiteY151-16286" fmla="*/ 6543961 h 6858000"/>
              <a:gd name="connsiteX152-16287" fmla="*/ 5996048 w 6128435"/>
              <a:gd name="connsiteY152-16288" fmla="*/ 6555444 h 6858000"/>
              <a:gd name="connsiteX153-16289" fmla="*/ 6002524 w 6128435"/>
              <a:gd name="connsiteY153-16290" fmla="*/ 6560188 h 6858000"/>
              <a:gd name="connsiteX154-16291" fmla="*/ 6006823 w 6128435"/>
              <a:gd name="connsiteY154-16292" fmla="*/ 6578546 h 6858000"/>
              <a:gd name="connsiteX155-16293" fmla="*/ 6004510 w 6128435"/>
              <a:gd name="connsiteY155-16294" fmla="*/ 6599256 h 6858000"/>
              <a:gd name="connsiteX156-16295" fmla="*/ 5986207 w 6128435"/>
              <a:gd name="connsiteY156-16296" fmla="*/ 6695855 h 6858000"/>
              <a:gd name="connsiteX157-16297" fmla="*/ 5979428 w 6128435"/>
              <a:gd name="connsiteY157-16298" fmla="*/ 6754678 h 6858000"/>
              <a:gd name="connsiteX158-16299" fmla="*/ 5983398 w 6128435"/>
              <a:gd name="connsiteY158-16300" fmla="*/ 6778641 h 6858000"/>
              <a:gd name="connsiteX159-16301" fmla="*/ 5984543 w 6128435"/>
              <a:gd name="connsiteY159-16302" fmla="*/ 6811016 h 6858000"/>
              <a:gd name="connsiteX160-16303" fmla="*/ 5981802 w 6128435"/>
              <a:gd name="connsiteY160-16304" fmla="*/ 6838578 h 6858000"/>
              <a:gd name="connsiteX161-16305" fmla="*/ 5979671 w 6128435"/>
              <a:gd name="connsiteY161-16306" fmla="*/ 6858000 h 6858000"/>
              <a:gd name="connsiteX162-16307" fmla="*/ 0 w 6128435"/>
              <a:gd name="connsiteY162-16308" fmla="*/ 6858000 h 6858000"/>
              <a:gd name="connsiteX163-16309" fmla="*/ 0 w 6128435"/>
              <a:gd name="connsiteY163-16310" fmla="*/ 0 h 6858000"/>
              <a:gd name="connsiteX0-16311" fmla="*/ 0 w 6128435"/>
              <a:gd name="connsiteY0-16312" fmla="*/ 0 h 6858000"/>
              <a:gd name="connsiteX1-16313" fmla="*/ 4965888 w 6128435"/>
              <a:gd name="connsiteY1-16314" fmla="*/ 0 h 6858000"/>
              <a:gd name="connsiteX2-16315" fmla="*/ 4967767 w 6128435"/>
              <a:gd name="connsiteY2-16316" fmla="*/ 7930 h 6858000"/>
              <a:gd name="connsiteX3-16317" fmla="*/ 4979444 w 6128435"/>
              <a:gd name="connsiteY3-16318" fmla="*/ 43921 h 6858000"/>
              <a:gd name="connsiteX4-16319" fmla="*/ 5021173 w 6128435"/>
              <a:gd name="connsiteY4-16320" fmla="*/ 123738 h 6858000"/>
              <a:gd name="connsiteX5-16321" fmla="*/ 5075458 w 6128435"/>
              <a:gd name="connsiteY5-16322" fmla="*/ 264355 h 6858000"/>
              <a:gd name="connsiteX6-16323" fmla="*/ 5081175 w 6128435"/>
              <a:gd name="connsiteY6-16324" fmla="*/ 277448 h 6858000"/>
              <a:gd name="connsiteX7-16325" fmla="*/ 5097011 w 6128435"/>
              <a:gd name="connsiteY7-16326" fmla="*/ 355616 h 6858000"/>
              <a:gd name="connsiteX8-16327" fmla="*/ 5130982 w 6128435"/>
              <a:gd name="connsiteY8-16328" fmla="*/ 412030 h 6858000"/>
              <a:gd name="connsiteX9-16329" fmla="*/ 5153000 w 6128435"/>
              <a:gd name="connsiteY9-16330" fmla="*/ 507134 h 6858000"/>
              <a:gd name="connsiteX10-16331" fmla="*/ 5171282 w 6128435"/>
              <a:gd name="connsiteY10-16332" fmla="*/ 602071 h 6858000"/>
              <a:gd name="connsiteX11-16333" fmla="*/ 5176196 w 6128435"/>
              <a:gd name="connsiteY11-16334" fmla="*/ 636822 h 6858000"/>
              <a:gd name="connsiteX12-16335" fmla="*/ 5189051 w 6128435"/>
              <a:gd name="connsiteY12-16336" fmla="*/ 782518 h 6858000"/>
              <a:gd name="connsiteX13-16337" fmla="*/ 5210428 w 6128435"/>
              <a:gd name="connsiteY13-16338" fmla="*/ 815772 h 6858000"/>
              <a:gd name="connsiteX14-16339" fmla="*/ 5221088 w 6128435"/>
              <a:gd name="connsiteY14-16340" fmla="*/ 860193 h 6858000"/>
              <a:gd name="connsiteX15-16341" fmla="*/ 5230806 w 6128435"/>
              <a:gd name="connsiteY15-16342" fmla="*/ 961354 h 6858000"/>
              <a:gd name="connsiteX16-16343" fmla="*/ 5201018 w 6128435"/>
              <a:gd name="connsiteY16-16344" fmla="*/ 1095027 h 6858000"/>
              <a:gd name="connsiteX17-16345" fmla="*/ 5202153 w 6128435"/>
              <a:gd name="connsiteY17-16346" fmla="*/ 1133224 h 6858000"/>
              <a:gd name="connsiteX18-16347" fmla="*/ 5207370 w 6128435"/>
              <a:gd name="connsiteY18-16348" fmla="*/ 1138097 h 6858000"/>
              <a:gd name="connsiteX19-16349" fmla="*/ 5189234 w 6128435"/>
              <a:gd name="connsiteY19-16350" fmla="*/ 1193495 h 6858000"/>
              <a:gd name="connsiteX20-16351" fmla="*/ 5202769 w 6128435"/>
              <a:gd name="connsiteY20-16352" fmla="*/ 1269450 h 6858000"/>
              <a:gd name="connsiteX21-16353" fmla="*/ 5225968 w 6128435"/>
              <a:gd name="connsiteY21-16354" fmla="*/ 1357994 h 6858000"/>
              <a:gd name="connsiteX22-16355" fmla="*/ 5233819 w 6128435"/>
              <a:gd name="connsiteY22-16356" fmla="*/ 1380922 h 6858000"/>
              <a:gd name="connsiteX23-16357" fmla="*/ 5237226 w 6128435"/>
              <a:gd name="connsiteY23-16358" fmla="*/ 1441327 h 6858000"/>
              <a:gd name="connsiteX24-16359" fmla="*/ 5244434 w 6128435"/>
              <a:gd name="connsiteY24-16360" fmla="*/ 1580810 h 6858000"/>
              <a:gd name="connsiteX25-16361" fmla="*/ 5263491 w 6128435"/>
              <a:gd name="connsiteY25-16362" fmla="*/ 1642938 h 6858000"/>
              <a:gd name="connsiteX26-16363" fmla="*/ 5261314 w 6128435"/>
              <a:gd name="connsiteY26-16364" fmla="*/ 1689177 h 6858000"/>
              <a:gd name="connsiteX27-16365" fmla="*/ 5259788 w 6128435"/>
              <a:gd name="connsiteY27-16366" fmla="*/ 1768516 h 6858000"/>
              <a:gd name="connsiteX28-16367" fmla="*/ 5255696 w 6128435"/>
              <a:gd name="connsiteY28-16368" fmla="*/ 1953770 h 6858000"/>
              <a:gd name="connsiteX29-16369" fmla="*/ 5252592 w 6128435"/>
              <a:gd name="connsiteY29-16370" fmla="*/ 2092210 h 6858000"/>
              <a:gd name="connsiteX30-16371" fmla="*/ 5264303 w 6128435"/>
              <a:gd name="connsiteY30-16372" fmla="*/ 2225157 h 6858000"/>
              <a:gd name="connsiteX31-16373" fmla="*/ 5254949 w 6128435"/>
              <a:gd name="connsiteY31-16374" fmla="*/ 2236160 h 6858000"/>
              <a:gd name="connsiteX32-16375" fmla="*/ 5250104 w 6128435"/>
              <a:gd name="connsiteY32-16376" fmla="*/ 2249166 h 6858000"/>
              <a:gd name="connsiteX33-16377" fmla="*/ 5251214 w 6128435"/>
              <a:gd name="connsiteY33-16378" fmla="*/ 2250944 h 6858000"/>
              <a:gd name="connsiteX34-16379" fmla="*/ 5250644 w 6128435"/>
              <a:gd name="connsiteY34-16380" fmla="*/ 2266619 h 6858000"/>
              <a:gd name="connsiteX35-16381" fmla="*/ 5247111 w 6128435"/>
              <a:gd name="connsiteY35-16382" fmla="*/ 2269679 h 6858000"/>
              <a:gd name="connsiteX36-16383" fmla="*/ 5279312 w 6128435"/>
              <a:gd name="connsiteY36-16384" fmla="*/ 2302757 h 6858000"/>
              <a:gd name="connsiteX37-16385" fmla="*/ 5293877 w 6128435"/>
              <a:gd name="connsiteY37-16386" fmla="*/ 2368649 h 6858000"/>
              <a:gd name="connsiteX38-16387" fmla="*/ 5311338 w 6128435"/>
              <a:gd name="connsiteY38-16388" fmla="*/ 2404034 h 6858000"/>
              <a:gd name="connsiteX39-16389" fmla="*/ 5338366 w 6128435"/>
              <a:gd name="connsiteY39-16390" fmla="*/ 2465052 h 6858000"/>
              <a:gd name="connsiteX40-16391" fmla="*/ 5371263 w 6128435"/>
              <a:gd name="connsiteY40-16392" fmla="*/ 2586413 h 6858000"/>
              <a:gd name="connsiteX41-16393" fmla="*/ 5407503 w 6128435"/>
              <a:gd name="connsiteY41-16394" fmla="*/ 2786290 h 6858000"/>
              <a:gd name="connsiteX42-16395" fmla="*/ 5407356 w 6128435"/>
              <a:gd name="connsiteY42-16396" fmla="*/ 2787545 h 6858000"/>
              <a:gd name="connsiteX43-16397" fmla="*/ 5411130 w 6128435"/>
              <a:gd name="connsiteY43-16398" fmla="*/ 2788640 h 6858000"/>
              <a:gd name="connsiteX44-16399" fmla="*/ 5416439 w 6128435"/>
              <a:gd name="connsiteY44-16400" fmla="*/ 2805666 h 6858000"/>
              <a:gd name="connsiteX45-16401" fmla="*/ 5416589 w 6128435"/>
              <a:gd name="connsiteY45-16402" fmla="*/ 2810822 h 6858000"/>
              <a:gd name="connsiteX46-16403" fmla="*/ 5418542 w 6128435"/>
              <a:gd name="connsiteY46-16404" fmla="*/ 2817745 h 6858000"/>
              <a:gd name="connsiteX47-16405" fmla="*/ 5418847 w 6128435"/>
              <a:gd name="connsiteY47-16406" fmla="*/ 2817825 h 6858000"/>
              <a:gd name="connsiteX48-16407" fmla="*/ 5457023 w 6128435"/>
              <a:gd name="connsiteY48-16408" fmla="*/ 2858292 h 6858000"/>
              <a:gd name="connsiteX49-16409" fmla="*/ 5479298 w 6128435"/>
              <a:gd name="connsiteY49-16410" fmla="*/ 2947791 h 6858000"/>
              <a:gd name="connsiteX50-16411" fmla="*/ 5481770 w 6128435"/>
              <a:gd name="connsiteY50-16412" fmla="*/ 2951352 h 6858000"/>
              <a:gd name="connsiteX51-16413" fmla="*/ 5482045 w 6128435"/>
              <a:gd name="connsiteY51-16414" fmla="*/ 2984371 h 6858000"/>
              <a:gd name="connsiteX52-16415" fmla="*/ 5482415 w 6128435"/>
              <a:gd name="connsiteY52-16416" fmla="*/ 3004079 h 6858000"/>
              <a:gd name="connsiteX53-16417" fmla="*/ 5483865 w 6128435"/>
              <a:gd name="connsiteY53-16418" fmla="*/ 3005467 h 6858000"/>
              <a:gd name="connsiteX54-16419" fmla="*/ 5482236 w 6128435"/>
              <a:gd name="connsiteY54-16420" fmla="*/ 3019791 h 6858000"/>
              <a:gd name="connsiteX55-16421" fmla="*/ 5481505 w 6128435"/>
              <a:gd name="connsiteY55-16422" fmla="*/ 3095286 h 6858000"/>
              <a:gd name="connsiteX56-16423" fmla="*/ 5477595 w 6128435"/>
              <a:gd name="connsiteY56-16424" fmla="*/ 3250534 h 6858000"/>
              <a:gd name="connsiteX57-16425" fmla="*/ 5532836 w 6128435"/>
              <a:gd name="connsiteY57-16426" fmla="*/ 3353840 h 6858000"/>
              <a:gd name="connsiteX58-16427" fmla="*/ 5561229 w 6128435"/>
              <a:gd name="connsiteY58-16428" fmla="*/ 3395784 h 6858000"/>
              <a:gd name="connsiteX59-16429" fmla="*/ 5589758 w 6128435"/>
              <a:gd name="connsiteY59-16430" fmla="*/ 3506453 h 6858000"/>
              <a:gd name="connsiteX60-16431" fmla="*/ 5596144 w 6128435"/>
              <a:gd name="connsiteY60-16432" fmla="*/ 3534624 h 6858000"/>
              <a:gd name="connsiteX61-16433" fmla="*/ 5597750 w 6128435"/>
              <a:gd name="connsiteY61-16434" fmla="*/ 3534129 h 6858000"/>
              <a:gd name="connsiteX62-16435" fmla="*/ 5599700 w 6128435"/>
              <a:gd name="connsiteY62-16436" fmla="*/ 3547221 h 6858000"/>
              <a:gd name="connsiteX63-16437" fmla="*/ 5615031 w 6128435"/>
              <a:gd name="connsiteY63-16438" fmla="*/ 3557482 h 6858000"/>
              <a:gd name="connsiteX64-16439" fmla="*/ 5618377 w 6128435"/>
              <a:gd name="connsiteY64-16440" fmla="*/ 3588431 h 6858000"/>
              <a:gd name="connsiteX65-16441" fmla="*/ 5612155 w 6128435"/>
              <a:gd name="connsiteY65-16442" fmla="*/ 3589869 h 6858000"/>
              <a:gd name="connsiteX66-16443" fmla="*/ 5620843 w 6128435"/>
              <a:gd name="connsiteY66-16444" fmla="*/ 3606745 h 6858000"/>
              <a:gd name="connsiteX67-16445" fmla="*/ 5655472 w 6128435"/>
              <a:gd name="connsiteY67-16446" fmla="*/ 3678877 h 6858000"/>
              <a:gd name="connsiteX68-16447" fmla="*/ 5680448 w 6128435"/>
              <a:gd name="connsiteY68-16448" fmla="*/ 3717760 h 6858000"/>
              <a:gd name="connsiteX69-16449" fmla="*/ 5683015 w 6128435"/>
              <a:gd name="connsiteY69-16450" fmla="*/ 3762025 h 6858000"/>
              <a:gd name="connsiteX70-16451" fmla="*/ 5696643 w 6128435"/>
              <a:gd name="connsiteY70-16452" fmla="*/ 3773888 h 6858000"/>
              <a:gd name="connsiteX71-16453" fmla="*/ 5699203 w 6128435"/>
              <a:gd name="connsiteY71-16454" fmla="*/ 3775823 h 6858000"/>
              <a:gd name="connsiteX72-16455" fmla="*/ 5704824 w 6128435"/>
              <a:gd name="connsiteY72-16456" fmla="*/ 3785966 h 6858000"/>
              <a:gd name="connsiteX73-16457" fmla="*/ 5712204 w 6128435"/>
              <a:gd name="connsiteY73-16458" fmla="*/ 3785830 h 6858000"/>
              <a:gd name="connsiteX74-16459" fmla="*/ 5724816 w 6128435"/>
              <a:gd name="connsiteY74-16460" fmla="*/ 3798949 h 6858000"/>
              <a:gd name="connsiteX75-16461" fmla="*/ 5733539 w 6128435"/>
              <a:gd name="connsiteY75-16462" fmla="*/ 3818457 h 6858000"/>
              <a:gd name="connsiteX76-16463" fmla="*/ 5768491 w 6128435"/>
              <a:gd name="connsiteY76-16464" fmla="*/ 3914399 h 6858000"/>
              <a:gd name="connsiteX77-16465" fmla="*/ 5793123 w 6128435"/>
              <a:gd name="connsiteY77-16466" fmla="*/ 3969952 h 6858000"/>
              <a:gd name="connsiteX78-16467" fmla="*/ 5808321 w 6128435"/>
              <a:gd name="connsiteY78-16468" fmla="*/ 3988153 h 6858000"/>
              <a:gd name="connsiteX79-16469" fmla="*/ 5825621 w 6128435"/>
              <a:gd name="connsiteY79-16470" fmla="*/ 4015525 h 6858000"/>
              <a:gd name="connsiteX80-16471" fmla="*/ 5860672 w 6128435"/>
              <a:gd name="connsiteY80-16472" fmla="*/ 4061579 h 6858000"/>
              <a:gd name="connsiteX81-16473" fmla="*/ 5872173 w 6128435"/>
              <a:gd name="connsiteY81-16474" fmla="*/ 4088497 h 6858000"/>
              <a:gd name="connsiteX82-16475" fmla="*/ 5883705 w 6128435"/>
              <a:gd name="connsiteY82-16476" fmla="*/ 4101899 h 6858000"/>
              <a:gd name="connsiteX83-16477" fmla="*/ 5885314 w 6128435"/>
              <a:gd name="connsiteY83-16478" fmla="*/ 4108387 h 6858000"/>
              <a:gd name="connsiteX84-16479" fmla="*/ 5894095 w 6128435"/>
              <a:gd name="connsiteY84-16480" fmla="*/ 4128857 h 6858000"/>
              <a:gd name="connsiteX85-16481" fmla="*/ 5898339 w 6128435"/>
              <a:gd name="connsiteY85-16482" fmla="*/ 4140800 h 6858000"/>
              <a:gd name="connsiteX86-16483" fmla="*/ 5899734 w 6128435"/>
              <a:gd name="connsiteY86-16484" fmla="*/ 4145632 h 6858000"/>
              <a:gd name="connsiteX87-16485" fmla="*/ 5903513 w 6128435"/>
              <a:gd name="connsiteY87-16486" fmla="*/ 4187661 h 6858000"/>
              <a:gd name="connsiteX88-16487" fmla="*/ 5917114 w 6128435"/>
              <a:gd name="connsiteY88-16488" fmla="*/ 4213096 h 6858000"/>
              <a:gd name="connsiteX89-16489" fmla="*/ 5921153 w 6128435"/>
              <a:gd name="connsiteY89-16490" fmla="*/ 4236222 h 6858000"/>
              <a:gd name="connsiteX90-16491" fmla="*/ 5924233 w 6128435"/>
              <a:gd name="connsiteY90-16492" fmla="*/ 4242060 h 6858000"/>
              <a:gd name="connsiteX91-16493" fmla="*/ 5928910 w 6128435"/>
              <a:gd name="connsiteY91-16494" fmla="*/ 4300973 h 6858000"/>
              <a:gd name="connsiteX92-16495" fmla="*/ 5939320 w 6128435"/>
              <a:gd name="connsiteY92-16496" fmla="*/ 4340435 h 6858000"/>
              <a:gd name="connsiteX93-16497" fmla="*/ 5946705 w 6128435"/>
              <a:gd name="connsiteY93-16498" fmla="*/ 4428051 h 6858000"/>
              <a:gd name="connsiteX94-16499" fmla="*/ 5949261 w 6128435"/>
              <a:gd name="connsiteY94-16500" fmla="*/ 4449185 h 6858000"/>
              <a:gd name="connsiteX95-16501" fmla="*/ 5957504 w 6128435"/>
              <a:gd name="connsiteY95-16502" fmla="*/ 4465911 h 6858000"/>
              <a:gd name="connsiteX96-16503" fmla="*/ 5964689 w 6128435"/>
              <a:gd name="connsiteY96-16504" fmla="*/ 4468532 h 6858000"/>
              <a:gd name="connsiteX97-16505" fmla="*/ 5967062 w 6128435"/>
              <a:gd name="connsiteY97-16506" fmla="*/ 4479923 h 6858000"/>
              <a:gd name="connsiteX98-16507" fmla="*/ 5968960 w 6128435"/>
              <a:gd name="connsiteY98-16508" fmla="*/ 4482655 h 6858000"/>
              <a:gd name="connsiteX99-16509" fmla="*/ 5978567 w 6128435"/>
              <a:gd name="connsiteY99-16510" fmla="*/ 4498605 h 6858000"/>
              <a:gd name="connsiteX100-16511" fmla="*/ 5980106 w 6128435"/>
              <a:gd name="connsiteY100-16512" fmla="*/ 4585087 h 6858000"/>
              <a:gd name="connsiteX101-16513" fmla="*/ 5998138 w 6128435"/>
              <a:gd name="connsiteY101-16514" fmla="*/ 4697518 h 6858000"/>
              <a:gd name="connsiteX102-16515" fmla="*/ 6013516 w 6128435"/>
              <a:gd name="connsiteY102-16516" fmla="*/ 4786619 h 6858000"/>
              <a:gd name="connsiteX103-16517" fmla="*/ 6025404 w 6128435"/>
              <a:gd name="connsiteY103-16518" fmla="*/ 4858148 h 6858000"/>
              <a:gd name="connsiteX104-16519" fmla="*/ 6007749 w 6128435"/>
              <a:gd name="connsiteY104-16520" fmla="*/ 4964715 h 6858000"/>
              <a:gd name="connsiteX105-16521" fmla="*/ 6005269 w 6128435"/>
              <a:gd name="connsiteY105-16522" fmla="*/ 5150567 h 6858000"/>
              <a:gd name="connsiteX106-16523" fmla="*/ 6001127 w 6128435"/>
              <a:gd name="connsiteY106-16524" fmla="*/ 5164609 h 6858000"/>
              <a:gd name="connsiteX107-16525" fmla="*/ 5996647 w 6128435"/>
              <a:gd name="connsiteY107-16526" fmla="*/ 5185640 h 6858000"/>
              <a:gd name="connsiteX108-16527" fmla="*/ 5998514 w 6128435"/>
              <a:gd name="connsiteY108-16528" fmla="*/ 5189673 h 6858000"/>
              <a:gd name="connsiteX109-16529" fmla="*/ 5995970 w 6128435"/>
              <a:gd name="connsiteY109-16530" fmla="*/ 5221547 h 6858000"/>
              <a:gd name="connsiteX110-16531" fmla="*/ 5997218 w 6128435"/>
              <a:gd name="connsiteY110-16532" fmla="*/ 5222031 h 6858000"/>
              <a:gd name="connsiteX111-16533" fmla="*/ 6002116 w 6128435"/>
              <a:gd name="connsiteY111-16534" fmla="*/ 5231223 h 6858000"/>
              <a:gd name="connsiteX112-16535" fmla="*/ 6008541 w 6128435"/>
              <a:gd name="connsiteY112-16536" fmla="*/ 5248680 h 6858000"/>
              <a:gd name="connsiteX113-16537" fmla="*/ 6039260 w 6128435"/>
              <a:gd name="connsiteY113-16538" fmla="*/ 5289518 h 6858000"/>
              <a:gd name="connsiteX114-16539" fmla="*/ 6036748 w 6128435"/>
              <a:gd name="connsiteY114-16540" fmla="*/ 5322752 h 6858000"/>
              <a:gd name="connsiteX115-16541" fmla="*/ 6036943 w 6128435"/>
              <a:gd name="connsiteY115-16542" fmla="*/ 5329480 h 6858000"/>
              <a:gd name="connsiteX116-16543" fmla="*/ 6037236 w 6128435"/>
              <a:gd name="connsiteY116-16544" fmla="*/ 5329634 h 6858000"/>
              <a:gd name="connsiteX117-16545" fmla="*/ 6038019 w 6128435"/>
              <a:gd name="connsiteY117-16546" fmla="*/ 5336764 h 6858000"/>
              <a:gd name="connsiteX118-16547" fmla="*/ 6037298 w 6128435"/>
              <a:gd name="connsiteY118-16548" fmla="*/ 5341753 h 6858000"/>
              <a:gd name="connsiteX119-16549" fmla="*/ 6037677 w 6128435"/>
              <a:gd name="connsiteY119-16550" fmla="*/ 5354807 h 6858000"/>
              <a:gd name="connsiteX120-16551" fmla="*/ 6039728 w 6128435"/>
              <a:gd name="connsiteY120-16552" fmla="*/ 5359416 h 6858000"/>
              <a:gd name="connsiteX121-16553" fmla="*/ 6043311 w 6128435"/>
              <a:gd name="connsiteY121-16554" fmla="*/ 5361407 h 6858000"/>
              <a:gd name="connsiteX122-16555" fmla="*/ 6042954 w 6128435"/>
              <a:gd name="connsiteY122-16556" fmla="*/ 5362576 h 6858000"/>
              <a:gd name="connsiteX123-16557" fmla="*/ 6053435 w 6128435"/>
              <a:gd name="connsiteY123-16558" fmla="*/ 5387547 h 6858000"/>
              <a:gd name="connsiteX124-16559" fmla="*/ 6065933 w 6128435"/>
              <a:gd name="connsiteY124-16560" fmla="*/ 5443002 h 6858000"/>
              <a:gd name="connsiteX125-16561" fmla="*/ 6068640 w 6128435"/>
              <a:gd name="connsiteY125-16562" fmla="*/ 5474503 h 6858000"/>
              <a:gd name="connsiteX126-16563" fmla="*/ 6080922 w 6128435"/>
              <a:gd name="connsiteY126-16564" fmla="*/ 5561070 h 6858000"/>
              <a:gd name="connsiteX127-16565" fmla="*/ 6096949 w 6128435"/>
              <a:gd name="connsiteY127-16566" fmla="*/ 5648179 h 6858000"/>
              <a:gd name="connsiteX128-16567" fmla="*/ 6125703 w 6128435"/>
              <a:gd name="connsiteY128-16568" fmla="*/ 5692894 h 6858000"/>
              <a:gd name="connsiteX129-16569" fmla="*/ 6126670 w 6128435"/>
              <a:gd name="connsiteY129-16570" fmla="*/ 5697882 h 6858000"/>
              <a:gd name="connsiteX130-16571" fmla="*/ 6124061 w 6128435"/>
              <a:gd name="connsiteY130-16572" fmla="*/ 5710294 h 6858000"/>
              <a:gd name="connsiteX131-16573" fmla="*/ 6122213 w 6128435"/>
              <a:gd name="connsiteY131-16574" fmla="*/ 5714762 h 6858000"/>
              <a:gd name="connsiteX132-16575" fmla="*/ 6121353 w 6128435"/>
              <a:gd name="connsiteY132-16576" fmla="*/ 5721725 h 6858000"/>
              <a:gd name="connsiteX133-16577" fmla="*/ 6121607 w 6128435"/>
              <a:gd name="connsiteY133-16578" fmla="*/ 5721959 h 6858000"/>
              <a:gd name="connsiteX134-16579" fmla="*/ 6120262 w 6128435"/>
              <a:gd name="connsiteY134-16580" fmla="*/ 5728358 h 6858000"/>
              <a:gd name="connsiteX135-16581" fmla="*/ 6110194 w 6128435"/>
              <a:gd name="connsiteY135-16582" fmla="*/ 5758853 h 6858000"/>
              <a:gd name="connsiteX136-16583" fmla="*/ 6127519 w 6128435"/>
              <a:gd name="connsiteY136-16584" fmla="*/ 5865775 h 6858000"/>
              <a:gd name="connsiteX137-16585" fmla="*/ 6128435 w 6128435"/>
              <a:gd name="connsiteY137-16586" fmla="*/ 5870164 h 6858000"/>
              <a:gd name="connsiteX138-16587" fmla="*/ 6119217 w 6128435"/>
              <a:gd name="connsiteY138-16588" fmla="*/ 5888542 h 6858000"/>
              <a:gd name="connsiteX139-16589" fmla="*/ 6115966 w 6128435"/>
              <a:gd name="connsiteY139-16590" fmla="*/ 5898387 h 6858000"/>
              <a:gd name="connsiteX140-16591" fmla="*/ 6111924 w 6128435"/>
              <a:gd name="connsiteY140-16592" fmla="*/ 5900444 h 6858000"/>
              <a:gd name="connsiteX141-16593" fmla="*/ 6108716 w 6128435"/>
              <a:gd name="connsiteY141-16594" fmla="*/ 5915345 h 6858000"/>
              <a:gd name="connsiteX142-16595" fmla="*/ 6109524 w 6128435"/>
              <a:gd name="connsiteY142-16596" fmla="*/ 5917328 h 6858000"/>
              <a:gd name="connsiteX143-16597" fmla="*/ 6102493 w 6128435"/>
              <a:gd name="connsiteY143-16598" fmla="*/ 5928602 h 6858000"/>
              <a:gd name="connsiteX144-16599" fmla="*/ 6056863 w 6128435"/>
              <a:gd name="connsiteY144-16600" fmla="*/ 6000643 h 6858000"/>
              <a:gd name="connsiteX145-16601" fmla="*/ 6045436 w 6128435"/>
              <a:gd name="connsiteY145-16602" fmla="*/ 6124480 h 6858000"/>
              <a:gd name="connsiteX146-16603" fmla="*/ 6030489 w 6128435"/>
              <a:gd name="connsiteY146-16604" fmla="*/ 6317666 h 6858000"/>
              <a:gd name="connsiteX147-16605" fmla="*/ 6007492 w 6128435"/>
              <a:gd name="connsiteY147-16606" fmla="*/ 6440818 h 6858000"/>
              <a:gd name="connsiteX148-16607" fmla="*/ 6009467 w 6128435"/>
              <a:gd name="connsiteY148-16608" fmla="*/ 6487076 h 6858000"/>
              <a:gd name="connsiteX149-16609" fmla="*/ 5995064 w 6128435"/>
              <a:gd name="connsiteY149-16610" fmla="*/ 6540791 h 6858000"/>
              <a:gd name="connsiteX150-16611" fmla="*/ 5996309 w 6128435"/>
              <a:gd name="connsiteY150-16612" fmla="*/ 6543961 h 6858000"/>
              <a:gd name="connsiteX151-16613" fmla="*/ 5996048 w 6128435"/>
              <a:gd name="connsiteY151-16614" fmla="*/ 6555444 h 6858000"/>
              <a:gd name="connsiteX152-16615" fmla="*/ 6002524 w 6128435"/>
              <a:gd name="connsiteY152-16616" fmla="*/ 6560188 h 6858000"/>
              <a:gd name="connsiteX153-16617" fmla="*/ 6006823 w 6128435"/>
              <a:gd name="connsiteY153-16618" fmla="*/ 6578546 h 6858000"/>
              <a:gd name="connsiteX154-16619" fmla="*/ 6004510 w 6128435"/>
              <a:gd name="connsiteY154-16620" fmla="*/ 6599256 h 6858000"/>
              <a:gd name="connsiteX155-16621" fmla="*/ 5986207 w 6128435"/>
              <a:gd name="connsiteY155-16622" fmla="*/ 6695855 h 6858000"/>
              <a:gd name="connsiteX156-16623" fmla="*/ 5979428 w 6128435"/>
              <a:gd name="connsiteY156-16624" fmla="*/ 6754678 h 6858000"/>
              <a:gd name="connsiteX157-16625" fmla="*/ 5983398 w 6128435"/>
              <a:gd name="connsiteY157-16626" fmla="*/ 6778641 h 6858000"/>
              <a:gd name="connsiteX158-16627" fmla="*/ 5984543 w 6128435"/>
              <a:gd name="connsiteY158-16628" fmla="*/ 6811016 h 6858000"/>
              <a:gd name="connsiteX159-16629" fmla="*/ 5981802 w 6128435"/>
              <a:gd name="connsiteY159-16630" fmla="*/ 6838578 h 6858000"/>
              <a:gd name="connsiteX160-16631" fmla="*/ 5979671 w 6128435"/>
              <a:gd name="connsiteY160-16632" fmla="*/ 6858000 h 6858000"/>
              <a:gd name="connsiteX161-16633" fmla="*/ 0 w 6128435"/>
              <a:gd name="connsiteY161-16634" fmla="*/ 6858000 h 6858000"/>
              <a:gd name="connsiteX162-16635" fmla="*/ 0 w 6128435"/>
              <a:gd name="connsiteY162-16636" fmla="*/ 0 h 6858000"/>
              <a:gd name="connsiteX0-16637" fmla="*/ 0 w 6128435"/>
              <a:gd name="connsiteY0-16638" fmla="*/ 0 h 6858000"/>
              <a:gd name="connsiteX1-16639" fmla="*/ 4965888 w 6128435"/>
              <a:gd name="connsiteY1-16640" fmla="*/ 0 h 6858000"/>
              <a:gd name="connsiteX2-16641" fmla="*/ 4967767 w 6128435"/>
              <a:gd name="connsiteY2-16642" fmla="*/ 7930 h 6858000"/>
              <a:gd name="connsiteX3-16643" fmla="*/ 4979444 w 6128435"/>
              <a:gd name="connsiteY3-16644" fmla="*/ 43921 h 6858000"/>
              <a:gd name="connsiteX4-16645" fmla="*/ 5021173 w 6128435"/>
              <a:gd name="connsiteY4-16646" fmla="*/ 123738 h 6858000"/>
              <a:gd name="connsiteX5-16647" fmla="*/ 5075458 w 6128435"/>
              <a:gd name="connsiteY5-16648" fmla="*/ 264355 h 6858000"/>
              <a:gd name="connsiteX6-16649" fmla="*/ 5081175 w 6128435"/>
              <a:gd name="connsiteY6-16650" fmla="*/ 277448 h 6858000"/>
              <a:gd name="connsiteX7-16651" fmla="*/ 5097011 w 6128435"/>
              <a:gd name="connsiteY7-16652" fmla="*/ 355616 h 6858000"/>
              <a:gd name="connsiteX8-16653" fmla="*/ 5130982 w 6128435"/>
              <a:gd name="connsiteY8-16654" fmla="*/ 412030 h 6858000"/>
              <a:gd name="connsiteX9-16655" fmla="*/ 5153000 w 6128435"/>
              <a:gd name="connsiteY9-16656" fmla="*/ 507134 h 6858000"/>
              <a:gd name="connsiteX10-16657" fmla="*/ 5171282 w 6128435"/>
              <a:gd name="connsiteY10-16658" fmla="*/ 602071 h 6858000"/>
              <a:gd name="connsiteX11-16659" fmla="*/ 5176196 w 6128435"/>
              <a:gd name="connsiteY11-16660" fmla="*/ 636822 h 6858000"/>
              <a:gd name="connsiteX12-16661" fmla="*/ 5189051 w 6128435"/>
              <a:gd name="connsiteY12-16662" fmla="*/ 782518 h 6858000"/>
              <a:gd name="connsiteX13-16663" fmla="*/ 5210428 w 6128435"/>
              <a:gd name="connsiteY13-16664" fmla="*/ 815772 h 6858000"/>
              <a:gd name="connsiteX14-16665" fmla="*/ 5221088 w 6128435"/>
              <a:gd name="connsiteY14-16666" fmla="*/ 860193 h 6858000"/>
              <a:gd name="connsiteX15-16667" fmla="*/ 5230806 w 6128435"/>
              <a:gd name="connsiteY15-16668" fmla="*/ 961354 h 6858000"/>
              <a:gd name="connsiteX16-16669" fmla="*/ 5201018 w 6128435"/>
              <a:gd name="connsiteY16-16670" fmla="*/ 1095027 h 6858000"/>
              <a:gd name="connsiteX17-16671" fmla="*/ 5202153 w 6128435"/>
              <a:gd name="connsiteY17-16672" fmla="*/ 1133224 h 6858000"/>
              <a:gd name="connsiteX18-16673" fmla="*/ 5207370 w 6128435"/>
              <a:gd name="connsiteY18-16674" fmla="*/ 1138097 h 6858000"/>
              <a:gd name="connsiteX19-16675" fmla="*/ 5189234 w 6128435"/>
              <a:gd name="connsiteY19-16676" fmla="*/ 1193495 h 6858000"/>
              <a:gd name="connsiteX20-16677" fmla="*/ 5202769 w 6128435"/>
              <a:gd name="connsiteY20-16678" fmla="*/ 1269450 h 6858000"/>
              <a:gd name="connsiteX21-16679" fmla="*/ 5225968 w 6128435"/>
              <a:gd name="connsiteY21-16680" fmla="*/ 1357994 h 6858000"/>
              <a:gd name="connsiteX22-16681" fmla="*/ 5233819 w 6128435"/>
              <a:gd name="connsiteY22-16682" fmla="*/ 1380922 h 6858000"/>
              <a:gd name="connsiteX23-16683" fmla="*/ 5237226 w 6128435"/>
              <a:gd name="connsiteY23-16684" fmla="*/ 1441327 h 6858000"/>
              <a:gd name="connsiteX24-16685" fmla="*/ 5255653 w 6128435"/>
              <a:gd name="connsiteY24-16686" fmla="*/ 1524712 h 6858000"/>
              <a:gd name="connsiteX25-16687" fmla="*/ 5263491 w 6128435"/>
              <a:gd name="connsiteY25-16688" fmla="*/ 1642938 h 6858000"/>
              <a:gd name="connsiteX26-16689" fmla="*/ 5261314 w 6128435"/>
              <a:gd name="connsiteY26-16690" fmla="*/ 1689177 h 6858000"/>
              <a:gd name="connsiteX27-16691" fmla="*/ 5259788 w 6128435"/>
              <a:gd name="connsiteY27-16692" fmla="*/ 1768516 h 6858000"/>
              <a:gd name="connsiteX28-16693" fmla="*/ 5255696 w 6128435"/>
              <a:gd name="connsiteY28-16694" fmla="*/ 1953770 h 6858000"/>
              <a:gd name="connsiteX29-16695" fmla="*/ 5252592 w 6128435"/>
              <a:gd name="connsiteY29-16696" fmla="*/ 2092210 h 6858000"/>
              <a:gd name="connsiteX30-16697" fmla="*/ 5264303 w 6128435"/>
              <a:gd name="connsiteY30-16698" fmla="*/ 2225157 h 6858000"/>
              <a:gd name="connsiteX31-16699" fmla="*/ 5254949 w 6128435"/>
              <a:gd name="connsiteY31-16700" fmla="*/ 2236160 h 6858000"/>
              <a:gd name="connsiteX32-16701" fmla="*/ 5250104 w 6128435"/>
              <a:gd name="connsiteY32-16702" fmla="*/ 2249166 h 6858000"/>
              <a:gd name="connsiteX33-16703" fmla="*/ 5251214 w 6128435"/>
              <a:gd name="connsiteY33-16704" fmla="*/ 2250944 h 6858000"/>
              <a:gd name="connsiteX34-16705" fmla="*/ 5250644 w 6128435"/>
              <a:gd name="connsiteY34-16706" fmla="*/ 2266619 h 6858000"/>
              <a:gd name="connsiteX35-16707" fmla="*/ 5247111 w 6128435"/>
              <a:gd name="connsiteY35-16708" fmla="*/ 2269679 h 6858000"/>
              <a:gd name="connsiteX36-16709" fmla="*/ 5279312 w 6128435"/>
              <a:gd name="connsiteY36-16710" fmla="*/ 2302757 h 6858000"/>
              <a:gd name="connsiteX37-16711" fmla="*/ 5293877 w 6128435"/>
              <a:gd name="connsiteY37-16712" fmla="*/ 2368649 h 6858000"/>
              <a:gd name="connsiteX38-16713" fmla="*/ 5311338 w 6128435"/>
              <a:gd name="connsiteY38-16714" fmla="*/ 2404034 h 6858000"/>
              <a:gd name="connsiteX39-16715" fmla="*/ 5338366 w 6128435"/>
              <a:gd name="connsiteY39-16716" fmla="*/ 2465052 h 6858000"/>
              <a:gd name="connsiteX40-16717" fmla="*/ 5371263 w 6128435"/>
              <a:gd name="connsiteY40-16718" fmla="*/ 2586413 h 6858000"/>
              <a:gd name="connsiteX41-16719" fmla="*/ 5407503 w 6128435"/>
              <a:gd name="connsiteY41-16720" fmla="*/ 2786290 h 6858000"/>
              <a:gd name="connsiteX42-16721" fmla="*/ 5407356 w 6128435"/>
              <a:gd name="connsiteY42-16722" fmla="*/ 2787545 h 6858000"/>
              <a:gd name="connsiteX43-16723" fmla="*/ 5411130 w 6128435"/>
              <a:gd name="connsiteY43-16724" fmla="*/ 2788640 h 6858000"/>
              <a:gd name="connsiteX44-16725" fmla="*/ 5416439 w 6128435"/>
              <a:gd name="connsiteY44-16726" fmla="*/ 2805666 h 6858000"/>
              <a:gd name="connsiteX45-16727" fmla="*/ 5416589 w 6128435"/>
              <a:gd name="connsiteY45-16728" fmla="*/ 2810822 h 6858000"/>
              <a:gd name="connsiteX46-16729" fmla="*/ 5418542 w 6128435"/>
              <a:gd name="connsiteY46-16730" fmla="*/ 2817745 h 6858000"/>
              <a:gd name="connsiteX47-16731" fmla="*/ 5418847 w 6128435"/>
              <a:gd name="connsiteY47-16732" fmla="*/ 2817825 h 6858000"/>
              <a:gd name="connsiteX48-16733" fmla="*/ 5457023 w 6128435"/>
              <a:gd name="connsiteY48-16734" fmla="*/ 2858292 h 6858000"/>
              <a:gd name="connsiteX49-16735" fmla="*/ 5479298 w 6128435"/>
              <a:gd name="connsiteY49-16736" fmla="*/ 2947791 h 6858000"/>
              <a:gd name="connsiteX50-16737" fmla="*/ 5481770 w 6128435"/>
              <a:gd name="connsiteY50-16738" fmla="*/ 2951352 h 6858000"/>
              <a:gd name="connsiteX51-16739" fmla="*/ 5482045 w 6128435"/>
              <a:gd name="connsiteY51-16740" fmla="*/ 2984371 h 6858000"/>
              <a:gd name="connsiteX52-16741" fmla="*/ 5482415 w 6128435"/>
              <a:gd name="connsiteY52-16742" fmla="*/ 3004079 h 6858000"/>
              <a:gd name="connsiteX53-16743" fmla="*/ 5483865 w 6128435"/>
              <a:gd name="connsiteY53-16744" fmla="*/ 3005467 h 6858000"/>
              <a:gd name="connsiteX54-16745" fmla="*/ 5482236 w 6128435"/>
              <a:gd name="connsiteY54-16746" fmla="*/ 3019791 h 6858000"/>
              <a:gd name="connsiteX55-16747" fmla="*/ 5481505 w 6128435"/>
              <a:gd name="connsiteY55-16748" fmla="*/ 3095286 h 6858000"/>
              <a:gd name="connsiteX56-16749" fmla="*/ 5477595 w 6128435"/>
              <a:gd name="connsiteY56-16750" fmla="*/ 3250534 h 6858000"/>
              <a:gd name="connsiteX57-16751" fmla="*/ 5532836 w 6128435"/>
              <a:gd name="connsiteY57-16752" fmla="*/ 3353840 h 6858000"/>
              <a:gd name="connsiteX58-16753" fmla="*/ 5561229 w 6128435"/>
              <a:gd name="connsiteY58-16754" fmla="*/ 3395784 h 6858000"/>
              <a:gd name="connsiteX59-16755" fmla="*/ 5589758 w 6128435"/>
              <a:gd name="connsiteY59-16756" fmla="*/ 3506453 h 6858000"/>
              <a:gd name="connsiteX60-16757" fmla="*/ 5596144 w 6128435"/>
              <a:gd name="connsiteY60-16758" fmla="*/ 3534624 h 6858000"/>
              <a:gd name="connsiteX61-16759" fmla="*/ 5597750 w 6128435"/>
              <a:gd name="connsiteY61-16760" fmla="*/ 3534129 h 6858000"/>
              <a:gd name="connsiteX62-16761" fmla="*/ 5599700 w 6128435"/>
              <a:gd name="connsiteY62-16762" fmla="*/ 3547221 h 6858000"/>
              <a:gd name="connsiteX63-16763" fmla="*/ 5615031 w 6128435"/>
              <a:gd name="connsiteY63-16764" fmla="*/ 3557482 h 6858000"/>
              <a:gd name="connsiteX64-16765" fmla="*/ 5618377 w 6128435"/>
              <a:gd name="connsiteY64-16766" fmla="*/ 3588431 h 6858000"/>
              <a:gd name="connsiteX65-16767" fmla="*/ 5612155 w 6128435"/>
              <a:gd name="connsiteY65-16768" fmla="*/ 3589869 h 6858000"/>
              <a:gd name="connsiteX66-16769" fmla="*/ 5620843 w 6128435"/>
              <a:gd name="connsiteY66-16770" fmla="*/ 3606745 h 6858000"/>
              <a:gd name="connsiteX67-16771" fmla="*/ 5655472 w 6128435"/>
              <a:gd name="connsiteY67-16772" fmla="*/ 3678877 h 6858000"/>
              <a:gd name="connsiteX68-16773" fmla="*/ 5680448 w 6128435"/>
              <a:gd name="connsiteY68-16774" fmla="*/ 3717760 h 6858000"/>
              <a:gd name="connsiteX69-16775" fmla="*/ 5683015 w 6128435"/>
              <a:gd name="connsiteY69-16776" fmla="*/ 3762025 h 6858000"/>
              <a:gd name="connsiteX70-16777" fmla="*/ 5696643 w 6128435"/>
              <a:gd name="connsiteY70-16778" fmla="*/ 3773888 h 6858000"/>
              <a:gd name="connsiteX71-16779" fmla="*/ 5699203 w 6128435"/>
              <a:gd name="connsiteY71-16780" fmla="*/ 3775823 h 6858000"/>
              <a:gd name="connsiteX72-16781" fmla="*/ 5704824 w 6128435"/>
              <a:gd name="connsiteY72-16782" fmla="*/ 3785966 h 6858000"/>
              <a:gd name="connsiteX73-16783" fmla="*/ 5712204 w 6128435"/>
              <a:gd name="connsiteY73-16784" fmla="*/ 3785830 h 6858000"/>
              <a:gd name="connsiteX74-16785" fmla="*/ 5724816 w 6128435"/>
              <a:gd name="connsiteY74-16786" fmla="*/ 3798949 h 6858000"/>
              <a:gd name="connsiteX75-16787" fmla="*/ 5733539 w 6128435"/>
              <a:gd name="connsiteY75-16788" fmla="*/ 3818457 h 6858000"/>
              <a:gd name="connsiteX76-16789" fmla="*/ 5768491 w 6128435"/>
              <a:gd name="connsiteY76-16790" fmla="*/ 3914399 h 6858000"/>
              <a:gd name="connsiteX77-16791" fmla="*/ 5793123 w 6128435"/>
              <a:gd name="connsiteY77-16792" fmla="*/ 3969952 h 6858000"/>
              <a:gd name="connsiteX78-16793" fmla="*/ 5808321 w 6128435"/>
              <a:gd name="connsiteY78-16794" fmla="*/ 3988153 h 6858000"/>
              <a:gd name="connsiteX79-16795" fmla="*/ 5825621 w 6128435"/>
              <a:gd name="connsiteY79-16796" fmla="*/ 4015525 h 6858000"/>
              <a:gd name="connsiteX80-16797" fmla="*/ 5860672 w 6128435"/>
              <a:gd name="connsiteY80-16798" fmla="*/ 4061579 h 6858000"/>
              <a:gd name="connsiteX81-16799" fmla="*/ 5872173 w 6128435"/>
              <a:gd name="connsiteY81-16800" fmla="*/ 4088497 h 6858000"/>
              <a:gd name="connsiteX82-16801" fmla="*/ 5883705 w 6128435"/>
              <a:gd name="connsiteY82-16802" fmla="*/ 4101899 h 6858000"/>
              <a:gd name="connsiteX83-16803" fmla="*/ 5885314 w 6128435"/>
              <a:gd name="connsiteY83-16804" fmla="*/ 4108387 h 6858000"/>
              <a:gd name="connsiteX84-16805" fmla="*/ 5894095 w 6128435"/>
              <a:gd name="connsiteY84-16806" fmla="*/ 4128857 h 6858000"/>
              <a:gd name="connsiteX85-16807" fmla="*/ 5898339 w 6128435"/>
              <a:gd name="connsiteY85-16808" fmla="*/ 4140800 h 6858000"/>
              <a:gd name="connsiteX86-16809" fmla="*/ 5899734 w 6128435"/>
              <a:gd name="connsiteY86-16810" fmla="*/ 4145632 h 6858000"/>
              <a:gd name="connsiteX87-16811" fmla="*/ 5903513 w 6128435"/>
              <a:gd name="connsiteY87-16812" fmla="*/ 4187661 h 6858000"/>
              <a:gd name="connsiteX88-16813" fmla="*/ 5917114 w 6128435"/>
              <a:gd name="connsiteY88-16814" fmla="*/ 4213096 h 6858000"/>
              <a:gd name="connsiteX89-16815" fmla="*/ 5921153 w 6128435"/>
              <a:gd name="connsiteY89-16816" fmla="*/ 4236222 h 6858000"/>
              <a:gd name="connsiteX90-16817" fmla="*/ 5924233 w 6128435"/>
              <a:gd name="connsiteY90-16818" fmla="*/ 4242060 h 6858000"/>
              <a:gd name="connsiteX91-16819" fmla="*/ 5928910 w 6128435"/>
              <a:gd name="connsiteY91-16820" fmla="*/ 4300973 h 6858000"/>
              <a:gd name="connsiteX92-16821" fmla="*/ 5939320 w 6128435"/>
              <a:gd name="connsiteY92-16822" fmla="*/ 4340435 h 6858000"/>
              <a:gd name="connsiteX93-16823" fmla="*/ 5946705 w 6128435"/>
              <a:gd name="connsiteY93-16824" fmla="*/ 4428051 h 6858000"/>
              <a:gd name="connsiteX94-16825" fmla="*/ 5949261 w 6128435"/>
              <a:gd name="connsiteY94-16826" fmla="*/ 4449185 h 6858000"/>
              <a:gd name="connsiteX95-16827" fmla="*/ 5957504 w 6128435"/>
              <a:gd name="connsiteY95-16828" fmla="*/ 4465911 h 6858000"/>
              <a:gd name="connsiteX96-16829" fmla="*/ 5964689 w 6128435"/>
              <a:gd name="connsiteY96-16830" fmla="*/ 4468532 h 6858000"/>
              <a:gd name="connsiteX97-16831" fmla="*/ 5967062 w 6128435"/>
              <a:gd name="connsiteY97-16832" fmla="*/ 4479923 h 6858000"/>
              <a:gd name="connsiteX98-16833" fmla="*/ 5968960 w 6128435"/>
              <a:gd name="connsiteY98-16834" fmla="*/ 4482655 h 6858000"/>
              <a:gd name="connsiteX99-16835" fmla="*/ 5978567 w 6128435"/>
              <a:gd name="connsiteY99-16836" fmla="*/ 4498605 h 6858000"/>
              <a:gd name="connsiteX100-16837" fmla="*/ 5980106 w 6128435"/>
              <a:gd name="connsiteY100-16838" fmla="*/ 4585087 h 6858000"/>
              <a:gd name="connsiteX101-16839" fmla="*/ 5998138 w 6128435"/>
              <a:gd name="connsiteY101-16840" fmla="*/ 4697518 h 6858000"/>
              <a:gd name="connsiteX102-16841" fmla="*/ 6013516 w 6128435"/>
              <a:gd name="connsiteY102-16842" fmla="*/ 4786619 h 6858000"/>
              <a:gd name="connsiteX103-16843" fmla="*/ 6025404 w 6128435"/>
              <a:gd name="connsiteY103-16844" fmla="*/ 4858148 h 6858000"/>
              <a:gd name="connsiteX104-16845" fmla="*/ 6007749 w 6128435"/>
              <a:gd name="connsiteY104-16846" fmla="*/ 4964715 h 6858000"/>
              <a:gd name="connsiteX105-16847" fmla="*/ 6005269 w 6128435"/>
              <a:gd name="connsiteY105-16848" fmla="*/ 5150567 h 6858000"/>
              <a:gd name="connsiteX106-16849" fmla="*/ 6001127 w 6128435"/>
              <a:gd name="connsiteY106-16850" fmla="*/ 5164609 h 6858000"/>
              <a:gd name="connsiteX107-16851" fmla="*/ 5996647 w 6128435"/>
              <a:gd name="connsiteY107-16852" fmla="*/ 5185640 h 6858000"/>
              <a:gd name="connsiteX108-16853" fmla="*/ 5998514 w 6128435"/>
              <a:gd name="connsiteY108-16854" fmla="*/ 5189673 h 6858000"/>
              <a:gd name="connsiteX109-16855" fmla="*/ 5995970 w 6128435"/>
              <a:gd name="connsiteY109-16856" fmla="*/ 5221547 h 6858000"/>
              <a:gd name="connsiteX110-16857" fmla="*/ 5997218 w 6128435"/>
              <a:gd name="connsiteY110-16858" fmla="*/ 5222031 h 6858000"/>
              <a:gd name="connsiteX111-16859" fmla="*/ 6002116 w 6128435"/>
              <a:gd name="connsiteY111-16860" fmla="*/ 5231223 h 6858000"/>
              <a:gd name="connsiteX112-16861" fmla="*/ 6008541 w 6128435"/>
              <a:gd name="connsiteY112-16862" fmla="*/ 5248680 h 6858000"/>
              <a:gd name="connsiteX113-16863" fmla="*/ 6039260 w 6128435"/>
              <a:gd name="connsiteY113-16864" fmla="*/ 5289518 h 6858000"/>
              <a:gd name="connsiteX114-16865" fmla="*/ 6036748 w 6128435"/>
              <a:gd name="connsiteY114-16866" fmla="*/ 5322752 h 6858000"/>
              <a:gd name="connsiteX115-16867" fmla="*/ 6036943 w 6128435"/>
              <a:gd name="connsiteY115-16868" fmla="*/ 5329480 h 6858000"/>
              <a:gd name="connsiteX116-16869" fmla="*/ 6037236 w 6128435"/>
              <a:gd name="connsiteY116-16870" fmla="*/ 5329634 h 6858000"/>
              <a:gd name="connsiteX117-16871" fmla="*/ 6038019 w 6128435"/>
              <a:gd name="connsiteY117-16872" fmla="*/ 5336764 h 6858000"/>
              <a:gd name="connsiteX118-16873" fmla="*/ 6037298 w 6128435"/>
              <a:gd name="connsiteY118-16874" fmla="*/ 5341753 h 6858000"/>
              <a:gd name="connsiteX119-16875" fmla="*/ 6037677 w 6128435"/>
              <a:gd name="connsiteY119-16876" fmla="*/ 5354807 h 6858000"/>
              <a:gd name="connsiteX120-16877" fmla="*/ 6039728 w 6128435"/>
              <a:gd name="connsiteY120-16878" fmla="*/ 5359416 h 6858000"/>
              <a:gd name="connsiteX121-16879" fmla="*/ 6043311 w 6128435"/>
              <a:gd name="connsiteY121-16880" fmla="*/ 5361407 h 6858000"/>
              <a:gd name="connsiteX122-16881" fmla="*/ 6042954 w 6128435"/>
              <a:gd name="connsiteY122-16882" fmla="*/ 5362576 h 6858000"/>
              <a:gd name="connsiteX123-16883" fmla="*/ 6053435 w 6128435"/>
              <a:gd name="connsiteY123-16884" fmla="*/ 5387547 h 6858000"/>
              <a:gd name="connsiteX124-16885" fmla="*/ 6065933 w 6128435"/>
              <a:gd name="connsiteY124-16886" fmla="*/ 5443002 h 6858000"/>
              <a:gd name="connsiteX125-16887" fmla="*/ 6068640 w 6128435"/>
              <a:gd name="connsiteY125-16888" fmla="*/ 5474503 h 6858000"/>
              <a:gd name="connsiteX126-16889" fmla="*/ 6080922 w 6128435"/>
              <a:gd name="connsiteY126-16890" fmla="*/ 5561070 h 6858000"/>
              <a:gd name="connsiteX127-16891" fmla="*/ 6096949 w 6128435"/>
              <a:gd name="connsiteY127-16892" fmla="*/ 5648179 h 6858000"/>
              <a:gd name="connsiteX128-16893" fmla="*/ 6125703 w 6128435"/>
              <a:gd name="connsiteY128-16894" fmla="*/ 5692894 h 6858000"/>
              <a:gd name="connsiteX129-16895" fmla="*/ 6126670 w 6128435"/>
              <a:gd name="connsiteY129-16896" fmla="*/ 5697882 h 6858000"/>
              <a:gd name="connsiteX130-16897" fmla="*/ 6124061 w 6128435"/>
              <a:gd name="connsiteY130-16898" fmla="*/ 5710294 h 6858000"/>
              <a:gd name="connsiteX131-16899" fmla="*/ 6122213 w 6128435"/>
              <a:gd name="connsiteY131-16900" fmla="*/ 5714762 h 6858000"/>
              <a:gd name="connsiteX132-16901" fmla="*/ 6121353 w 6128435"/>
              <a:gd name="connsiteY132-16902" fmla="*/ 5721725 h 6858000"/>
              <a:gd name="connsiteX133-16903" fmla="*/ 6121607 w 6128435"/>
              <a:gd name="connsiteY133-16904" fmla="*/ 5721959 h 6858000"/>
              <a:gd name="connsiteX134-16905" fmla="*/ 6120262 w 6128435"/>
              <a:gd name="connsiteY134-16906" fmla="*/ 5728358 h 6858000"/>
              <a:gd name="connsiteX135-16907" fmla="*/ 6110194 w 6128435"/>
              <a:gd name="connsiteY135-16908" fmla="*/ 5758853 h 6858000"/>
              <a:gd name="connsiteX136-16909" fmla="*/ 6127519 w 6128435"/>
              <a:gd name="connsiteY136-16910" fmla="*/ 5865775 h 6858000"/>
              <a:gd name="connsiteX137-16911" fmla="*/ 6128435 w 6128435"/>
              <a:gd name="connsiteY137-16912" fmla="*/ 5870164 h 6858000"/>
              <a:gd name="connsiteX138-16913" fmla="*/ 6119217 w 6128435"/>
              <a:gd name="connsiteY138-16914" fmla="*/ 5888542 h 6858000"/>
              <a:gd name="connsiteX139-16915" fmla="*/ 6115966 w 6128435"/>
              <a:gd name="connsiteY139-16916" fmla="*/ 5898387 h 6858000"/>
              <a:gd name="connsiteX140-16917" fmla="*/ 6111924 w 6128435"/>
              <a:gd name="connsiteY140-16918" fmla="*/ 5900444 h 6858000"/>
              <a:gd name="connsiteX141-16919" fmla="*/ 6108716 w 6128435"/>
              <a:gd name="connsiteY141-16920" fmla="*/ 5915345 h 6858000"/>
              <a:gd name="connsiteX142-16921" fmla="*/ 6109524 w 6128435"/>
              <a:gd name="connsiteY142-16922" fmla="*/ 5917328 h 6858000"/>
              <a:gd name="connsiteX143-16923" fmla="*/ 6102493 w 6128435"/>
              <a:gd name="connsiteY143-16924" fmla="*/ 5928602 h 6858000"/>
              <a:gd name="connsiteX144-16925" fmla="*/ 6056863 w 6128435"/>
              <a:gd name="connsiteY144-16926" fmla="*/ 6000643 h 6858000"/>
              <a:gd name="connsiteX145-16927" fmla="*/ 6045436 w 6128435"/>
              <a:gd name="connsiteY145-16928" fmla="*/ 6124480 h 6858000"/>
              <a:gd name="connsiteX146-16929" fmla="*/ 6030489 w 6128435"/>
              <a:gd name="connsiteY146-16930" fmla="*/ 6317666 h 6858000"/>
              <a:gd name="connsiteX147-16931" fmla="*/ 6007492 w 6128435"/>
              <a:gd name="connsiteY147-16932" fmla="*/ 6440818 h 6858000"/>
              <a:gd name="connsiteX148-16933" fmla="*/ 6009467 w 6128435"/>
              <a:gd name="connsiteY148-16934" fmla="*/ 6487076 h 6858000"/>
              <a:gd name="connsiteX149-16935" fmla="*/ 5995064 w 6128435"/>
              <a:gd name="connsiteY149-16936" fmla="*/ 6540791 h 6858000"/>
              <a:gd name="connsiteX150-16937" fmla="*/ 5996309 w 6128435"/>
              <a:gd name="connsiteY150-16938" fmla="*/ 6543961 h 6858000"/>
              <a:gd name="connsiteX151-16939" fmla="*/ 5996048 w 6128435"/>
              <a:gd name="connsiteY151-16940" fmla="*/ 6555444 h 6858000"/>
              <a:gd name="connsiteX152-16941" fmla="*/ 6002524 w 6128435"/>
              <a:gd name="connsiteY152-16942" fmla="*/ 6560188 h 6858000"/>
              <a:gd name="connsiteX153-16943" fmla="*/ 6006823 w 6128435"/>
              <a:gd name="connsiteY153-16944" fmla="*/ 6578546 h 6858000"/>
              <a:gd name="connsiteX154-16945" fmla="*/ 6004510 w 6128435"/>
              <a:gd name="connsiteY154-16946" fmla="*/ 6599256 h 6858000"/>
              <a:gd name="connsiteX155-16947" fmla="*/ 5986207 w 6128435"/>
              <a:gd name="connsiteY155-16948" fmla="*/ 6695855 h 6858000"/>
              <a:gd name="connsiteX156-16949" fmla="*/ 5979428 w 6128435"/>
              <a:gd name="connsiteY156-16950" fmla="*/ 6754678 h 6858000"/>
              <a:gd name="connsiteX157-16951" fmla="*/ 5983398 w 6128435"/>
              <a:gd name="connsiteY157-16952" fmla="*/ 6778641 h 6858000"/>
              <a:gd name="connsiteX158-16953" fmla="*/ 5984543 w 6128435"/>
              <a:gd name="connsiteY158-16954" fmla="*/ 6811016 h 6858000"/>
              <a:gd name="connsiteX159-16955" fmla="*/ 5981802 w 6128435"/>
              <a:gd name="connsiteY159-16956" fmla="*/ 6838578 h 6858000"/>
              <a:gd name="connsiteX160-16957" fmla="*/ 5979671 w 6128435"/>
              <a:gd name="connsiteY160-16958" fmla="*/ 6858000 h 6858000"/>
              <a:gd name="connsiteX161-16959" fmla="*/ 0 w 6128435"/>
              <a:gd name="connsiteY161-16960" fmla="*/ 6858000 h 6858000"/>
              <a:gd name="connsiteX162-16961" fmla="*/ 0 w 6128435"/>
              <a:gd name="connsiteY162-16962" fmla="*/ 0 h 6858000"/>
              <a:gd name="connsiteX0-16963" fmla="*/ 0 w 6128435"/>
              <a:gd name="connsiteY0-16964" fmla="*/ 0 h 6858000"/>
              <a:gd name="connsiteX1-16965" fmla="*/ 4965888 w 6128435"/>
              <a:gd name="connsiteY1-16966" fmla="*/ 0 h 6858000"/>
              <a:gd name="connsiteX2-16967" fmla="*/ 4967767 w 6128435"/>
              <a:gd name="connsiteY2-16968" fmla="*/ 7930 h 6858000"/>
              <a:gd name="connsiteX3-16969" fmla="*/ 4979444 w 6128435"/>
              <a:gd name="connsiteY3-16970" fmla="*/ 43921 h 6858000"/>
              <a:gd name="connsiteX4-16971" fmla="*/ 5021173 w 6128435"/>
              <a:gd name="connsiteY4-16972" fmla="*/ 123738 h 6858000"/>
              <a:gd name="connsiteX5-16973" fmla="*/ 5075458 w 6128435"/>
              <a:gd name="connsiteY5-16974" fmla="*/ 264355 h 6858000"/>
              <a:gd name="connsiteX6-16975" fmla="*/ 5081175 w 6128435"/>
              <a:gd name="connsiteY6-16976" fmla="*/ 277448 h 6858000"/>
              <a:gd name="connsiteX7-16977" fmla="*/ 5097011 w 6128435"/>
              <a:gd name="connsiteY7-16978" fmla="*/ 355616 h 6858000"/>
              <a:gd name="connsiteX8-16979" fmla="*/ 5130982 w 6128435"/>
              <a:gd name="connsiteY8-16980" fmla="*/ 412030 h 6858000"/>
              <a:gd name="connsiteX9-16981" fmla="*/ 5153000 w 6128435"/>
              <a:gd name="connsiteY9-16982" fmla="*/ 507134 h 6858000"/>
              <a:gd name="connsiteX10-16983" fmla="*/ 5171282 w 6128435"/>
              <a:gd name="connsiteY10-16984" fmla="*/ 602071 h 6858000"/>
              <a:gd name="connsiteX11-16985" fmla="*/ 5176196 w 6128435"/>
              <a:gd name="connsiteY11-16986" fmla="*/ 636822 h 6858000"/>
              <a:gd name="connsiteX12-16987" fmla="*/ 5189051 w 6128435"/>
              <a:gd name="connsiteY12-16988" fmla="*/ 782518 h 6858000"/>
              <a:gd name="connsiteX13-16989" fmla="*/ 5210428 w 6128435"/>
              <a:gd name="connsiteY13-16990" fmla="*/ 815772 h 6858000"/>
              <a:gd name="connsiteX14-16991" fmla="*/ 5221088 w 6128435"/>
              <a:gd name="connsiteY14-16992" fmla="*/ 860193 h 6858000"/>
              <a:gd name="connsiteX15-16993" fmla="*/ 5230806 w 6128435"/>
              <a:gd name="connsiteY15-16994" fmla="*/ 961354 h 6858000"/>
              <a:gd name="connsiteX16-16995" fmla="*/ 5201018 w 6128435"/>
              <a:gd name="connsiteY16-16996" fmla="*/ 1095027 h 6858000"/>
              <a:gd name="connsiteX17-16997" fmla="*/ 5202153 w 6128435"/>
              <a:gd name="connsiteY17-16998" fmla="*/ 1133224 h 6858000"/>
              <a:gd name="connsiteX18-16999" fmla="*/ 5207370 w 6128435"/>
              <a:gd name="connsiteY18-17000" fmla="*/ 1138097 h 6858000"/>
              <a:gd name="connsiteX19-17001" fmla="*/ 5189234 w 6128435"/>
              <a:gd name="connsiteY19-17002" fmla="*/ 1193495 h 6858000"/>
              <a:gd name="connsiteX20-17003" fmla="*/ 5202769 w 6128435"/>
              <a:gd name="connsiteY20-17004" fmla="*/ 1269450 h 6858000"/>
              <a:gd name="connsiteX21-17005" fmla="*/ 5225968 w 6128435"/>
              <a:gd name="connsiteY21-17006" fmla="*/ 1357994 h 6858000"/>
              <a:gd name="connsiteX22-17007" fmla="*/ 5233819 w 6128435"/>
              <a:gd name="connsiteY22-17008" fmla="*/ 1380922 h 6858000"/>
              <a:gd name="connsiteX23-17009" fmla="*/ 5237226 w 6128435"/>
              <a:gd name="connsiteY23-17010" fmla="*/ 1441327 h 6858000"/>
              <a:gd name="connsiteX24-17011" fmla="*/ 5255653 w 6128435"/>
              <a:gd name="connsiteY24-17012" fmla="*/ 1524712 h 6858000"/>
              <a:gd name="connsiteX25-17013" fmla="*/ 5263491 w 6128435"/>
              <a:gd name="connsiteY25-17014" fmla="*/ 1642938 h 6858000"/>
              <a:gd name="connsiteX26-17015" fmla="*/ 5261314 w 6128435"/>
              <a:gd name="connsiteY26-17016" fmla="*/ 1689177 h 6858000"/>
              <a:gd name="connsiteX27-17017" fmla="*/ 5259788 w 6128435"/>
              <a:gd name="connsiteY27-17018" fmla="*/ 1768516 h 6858000"/>
              <a:gd name="connsiteX28-17019" fmla="*/ 5255696 w 6128435"/>
              <a:gd name="connsiteY28-17020" fmla="*/ 1953770 h 6858000"/>
              <a:gd name="connsiteX29-17021" fmla="*/ 5252592 w 6128435"/>
              <a:gd name="connsiteY29-17022" fmla="*/ 2092210 h 6858000"/>
              <a:gd name="connsiteX30-17023" fmla="*/ 5264303 w 6128435"/>
              <a:gd name="connsiteY30-17024" fmla="*/ 2225157 h 6858000"/>
              <a:gd name="connsiteX31-17025" fmla="*/ 5254949 w 6128435"/>
              <a:gd name="connsiteY31-17026" fmla="*/ 2236160 h 6858000"/>
              <a:gd name="connsiteX32-17027" fmla="*/ 5250104 w 6128435"/>
              <a:gd name="connsiteY32-17028" fmla="*/ 2249166 h 6858000"/>
              <a:gd name="connsiteX33-17029" fmla="*/ 5251214 w 6128435"/>
              <a:gd name="connsiteY33-17030" fmla="*/ 2250944 h 6858000"/>
              <a:gd name="connsiteX34-17031" fmla="*/ 5250644 w 6128435"/>
              <a:gd name="connsiteY34-17032" fmla="*/ 2266619 h 6858000"/>
              <a:gd name="connsiteX35-17033" fmla="*/ 5279312 w 6128435"/>
              <a:gd name="connsiteY35-17034" fmla="*/ 2302757 h 6858000"/>
              <a:gd name="connsiteX36-17035" fmla="*/ 5293877 w 6128435"/>
              <a:gd name="connsiteY36-17036" fmla="*/ 2368649 h 6858000"/>
              <a:gd name="connsiteX37-17037" fmla="*/ 5311338 w 6128435"/>
              <a:gd name="connsiteY37-17038" fmla="*/ 2404034 h 6858000"/>
              <a:gd name="connsiteX38-17039" fmla="*/ 5338366 w 6128435"/>
              <a:gd name="connsiteY38-17040" fmla="*/ 2465052 h 6858000"/>
              <a:gd name="connsiteX39-17041" fmla="*/ 5371263 w 6128435"/>
              <a:gd name="connsiteY39-17042" fmla="*/ 2586413 h 6858000"/>
              <a:gd name="connsiteX40-17043" fmla="*/ 5407503 w 6128435"/>
              <a:gd name="connsiteY40-17044" fmla="*/ 2786290 h 6858000"/>
              <a:gd name="connsiteX41-17045" fmla="*/ 5407356 w 6128435"/>
              <a:gd name="connsiteY41-17046" fmla="*/ 2787545 h 6858000"/>
              <a:gd name="connsiteX42-17047" fmla="*/ 5411130 w 6128435"/>
              <a:gd name="connsiteY42-17048" fmla="*/ 2788640 h 6858000"/>
              <a:gd name="connsiteX43-17049" fmla="*/ 5416439 w 6128435"/>
              <a:gd name="connsiteY43-17050" fmla="*/ 2805666 h 6858000"/>
              <a:gd name="connsiteX44-17051" fmla="*/ 5416589 w 6128435"/>
              <a:gd name="connsiteY44-17052" fmla="*/ 2810822 h 6858000"/>
              <a:gd name="connsiteX45-17053" fmla="*/ 5418542 w 6128435"/>
              <a:gd name="connsiteY45-17054" fmla="*/ 2817745 h 6858000"/>
              <a:gd name="connsiteX46-17055" fmla="*/ 5418847 w 6128435"/>
              <a:gd name="connsiteY46-17056" fmla="*/ 2817825 h 6858000"/>
              <a:gd name="connsiteX47-17057" fmla="*/ 5457023 w 6128435"/>
              <a:gd name="connsiteY47-17058" fmla="*/ 2858292 h 6858000"/>
              <a:gd name="connsiteX48-17059" fmla="*/ 5479298 w 6128435"/>
              <a:gd name="connsiteY48-17060" fmla="*/ 2947791 h 6858000"/>
              <a:gd name="connsiteX49-17061" fmla="*/ 5481770 w 6128435"/>
              <a:gd name="connsiteY49-17062" fmla="*/ 2951352 h 6858000"/>
              <a:gd name="connsiteX50-17063" fmla="*/ 5482045 w 6128435"/>
              <a:gd name="connsiteY50-17064" fmla="*/ 2984371 h 6858000"/>
              <a:gd name="connsiteX51-17065" fmla="*/ 5482415 w 6128435"/>
              <a:gd name="connsiteY51-17066" fmla="*/ 3004079 h 6858000"/>
              <a:gd name="connsiteX52-17067" fmla="*/ 5483865 w 6128435"/>
              <a:gd name="connsiteY52-17068" fmla="*/ 3005467 h 6858000"/>
              <a:gd name="connsiteX53-17069" fmla="*/ 5482236 w 6128435"/>
              <a:gd name="connsiteY53-17070" fmla="*/ 3019791 h 6858000"/>
              <a:gd name="connsiteX54-17071" fmla="*/ 5481505 w 6128435"/>
              <a:gd name="connsiteY54-17072" fmla="*/ 3095286 h 6858000"/>
              <a:gd name="connsiteX55-17073" fmla="*/ 5477595 w 6128435"/>
              <a:gd name="connsiteY55-17074" fmla="*/ 3250534 h 6858000"/>
              <a:gd name="connsiteX56-17075" fmla="*/ 5532836 w 6128435"/>
              <a:gd name="connsiteY56-17076" fmla="*/ 3353840 h 6858000"/>
              <a:gd name="connsiteX57-17077" fmla="*/ 5561229 w 6128435"/>
              <a:gd name="connsiteY57-17078" fmla="*/ 3395784 h 6858000"/>
              <a:gd name="connsiteX58-17079" fmla="*/ 5589758 w 6128435"/>
              <a:gd name="connsiteY58-17080" fmla="*/ 3506453 h 6858000"/>
              <a:gd name="connsiteX59-17081" fmla="*/ 5596144 w 6128435"/>
              <a:gd name="connsiteY59-17082" fmla="*/ 3534624 h 6858000"/>
              <a:gd name="connsiteX60-17083" fmla="*/ 5597750 w 6128435"/>
              <a:gd name="connsiteY60-17084" fmla="*/ 3534129 h 6858000"/>
              <a:gd name="connsiteX61-17085" fmla="*/ 5599700 w 6128435"/>
              <a:gd name="connsiteY61-17086" fmla="*/ 3547221 h 6858000"/>
              <a:gd name="connsiteX62-17087" fmla="*/ 5615031 w 6128435"/>
              <a:gd name="connsiteY62-17088" fmla="*/ 3557482 h 6858000"/>
              <a:gd name="connsiteX63-17089" fmla="*/ 5618377 w 6128435"/>
              <a:gd name="connsiteY63-17090" fmla="*/ 3588431 h 6858000"/>
              <a:gd name="connsiteX64-17091" fmla="*/ 5612155 w 6128435"/>
              <a:gd name="connsiteY64-17092" fmla="*/ 3589869 h 6858000"/>
              <a:gd name="connsiteX65-17093" fmla="*/ 5620843 w 6128435"/>
              <a:gd name="connsiteY65-17094" fmla="*/ 3606745 h 6858000"/>
              <a:gd name="connsiteX66-17095" fmla="*/ 5655472 w 6128435"/>
              <a:gd name="connsiteY66-17096" fmla="*/ 3678877 h 6858000"/>
              <a:gd name="connsiteX67-17097" fmla="*/ 5680448 w 6128435"/>
              <a:gd name="connsiteY67-17098" fmla="*/ 3717760 h 6858000"/>
              <a:gd name="connsiteX68-17099" fmla="*/ 5683015 w 6128435"/>
              <a:gd name="connsiteY68-17100" fmla="*/ 3762025 h 6858000"/>
              <a:gd name="connsiteX69-17101" fmla="*/ 5696643 w 6128435"/>
              <a:gd name="connsiteY69-17102" fmla="*/ 3773888 h 6858000"/>
              <a:gd name="connsiteX70-17103" fmla="*/ 5699203 w 6128435"/>
              <a:gd name="connsiteY70-17104" fmla="*/ 3775823 h 6858000"/>
              <a:gd name="connsiteX71-17105" fmla="*/ 5704824 w 6128435"/>
              <a:gd name="connsiteY71-17106" fmla="*/ 3785966 h 6858000"/>
              <a:gd name="connsiteX72-17107" fmla="*/ 5712204 w 6128435"/>
              <a:gd name="connsiteY72-17108" fmla="*/ 3785830 h 6858000"/>
              <a:gd name="connsiteX73-17109" fmla="*/ 5724816 w 6128435"/>
              <a:gd name="connsiteY73-17110" fmla="*/ 3798949 h 6858000"/>
              <a:gd name="connsiteX74-17111" fmla="*/ 5733539 w 6128435"/>
              <a:gd name="connsiteY74-17112" fmla="*/ 3818457 h 6858000"/>
              <a:gd name="connsiteX75-17113" fmla="*/ 5768491 w 6128435"/>
              <a:gd name="connsiteY75-17114" fmla="*/ 3914399 h 6858000"/>
              <a:gd name="connsiteX76-17115" fmla="*/ 5793123 w 6128435"/>
              <a:gd name="connsiteY76-17116" fmla="*/ 3969952 h 6858000"/>
              <a:gd name="connsiteX77-17117" fmla="*/ 5808321 w 6128435"/>
              <a:gd name="connsiteY77-17118" fmla="*/ 3988153 h 6858000"/>
              <a:gd name="connsiteX78-17119" fmla="*/ 5825621 w 6128435"/>
              <a:gd name="connsiteY78-17120" fmla="*/ 4015525 h 6858000"/>
              <a:gd name="connsiteX79-17121" fmla="*/ 5860672 w 6128435"/>
              <a:gd name="connsiteY79-17122" fmla="*/ 4061579 h 6858000"/>
              <a:gd name="connsiteX80-17123" fmla="*/ 5872173 w 6128435"/>
              <a:gd name="connsiteY80-17124" fmla="*/ 4088497 h 6858000"/>
              <a:gd name="connsiteX81-17125" fmla="*/ 5883705 w 6128435"/>
              <a:gd name="connsiteY81-17126" fmla="*/ 4101899 h 6858000"/>
              <a:gd name="connsiteX82-17127" fmla="*/ 5885314 w 6128435"/>
              <a:gd name="connsiteY82-17128" fmla="*/ 4108387 h 6858000"/>
              <a:gd name="connsiteX83-17129" fmla="*/ 5894095 w 6128435"/>
              <a:gd name="connsiteY83-17130" fmla="*/ 4128857 h 6858000"/>
              <a:gd name="connsiteX84-17131" fmla="*/ 5898339 w 6128435"/>
              <a:gd name="connsiteY84-17132" fmla="*/ 4140800 h 6858000"/>
              <a:gd name="connsiteX85-17133" fmla="*/ 5899734 w 6128435"/>
              <a:gd name="connsiteY85-17134" fmla="*/ 4145632 h 6858000"/>
              <a:gd name="connsiteX86-17135" fmla="*/ 5903513 w 6128435"/>
              <a:gd name="connsiteY86-17136" fmla="*/ 4187661 h 6858000"/>
              <a:gd name="connsiteX87-17137" fmla="*/ 5917114 w 6128435"/>
              <a:gd name="connsiteY87-17138" fmla="*/ 4213096 h 6858000"/>
              <a:gd name="connsiteX88-17139" fmla="*/ 5921153 w 6128435"/>
              <a:gd name="connsiteY88-17140" fmla="*/ 4236222 h 6858000"/>
              <a:gd name="connsiteX89-17141" fmla="*/ 5924233 w 6128435"/>
              <a:gd name="connsiteY89-17142" fmla="*/ 4242060 h 6858000"/>
              <a:gd name="connsiteX90-17143" fmla="*/ 5928910 w 6128435"/>
              <a:gd name="connsiteY90-17144" fmla="*/ 4300973 h 6858000"/>
              <a:gd name="connsiteX91-17145" fmla="*/ 5939320 w 6128435"/>
              <a:gd name="connsiteY91-17146" fmla="*/ 4340435 h 6858000"/>
              <a:gd name="connsiteX92-17147" fmla="*/ 5946705 w 6128435"/>
              <a:gd name="connsiteY92-17148" fmla="*/ 4428051 h 6858000"/>
              <a:gd name="connsiteX93-17149" fmla="*/ 5949261 w 6128435"/>
              <a:gd name="connsiteY93-17150" fmla="*/ 4449185 h 6858000"/>
              <a:gd name="connsiteX94-17151" fmla="*/ 5957504 w 6128435"/>
              <a:gd name="connsiteY94-17152" fmla="*/ 4465911 h 6858000"/>
              <a:gd name="connsiteX95-17153" fmla="*/ 5964689 w 6128435"/>
              <a:gd name="connsiteY95-17154" fmla="*/ 4468532 h 6858000"/>
              <a:gd name="connsiteX96-17155" fmla="*/ 5967062 w 6128435"/>
              <a:gd name="connsiteY96-17156" fmla="*/ 4479923 h 6858000"/>
              <a:gd name="connsiteX97-17157" fmla="*/ 5968960 w 6128435"/>
              <a:gd name="connsiteY97-17158" fmla="*/ 4482655 h 6858000"/>
              <a:gd name="connsiteX98-17159" fmla="*/ 5978567 w 6128435"/>
              <a:gd name="connsiteY98-17160" fmla="*/ 4498605 h 6858000"/>
              <a:gd name="connsiteX99-17161" fmla="*/ 5980106 w 6128435"/>
              <a:gd name="connsiteY99-17162" fmla="*/ 4585087 h 6858000"/>
              <a:gd name="connsiteX100-17163" fmla="*/ 5998138 w 6128435"/>
              <a:gd name="connsiteY100-17164" fmla="*/ 4697518 h 6858000"/>
              <a:gd name="connsiteX101-17165" fmla="*/ 6013516 w 6128435"/>
              <a:gd name="connsiteY101-17166" fmla="*/ 4786619 h 6858000"/>
              <a:gd name="connsiteX102-17167" fmla="*/ 6025404 w 6128435"/>
              <a:gd name="connsiteY102-17168" fmla="*/ 4858148 h 6858000"/>
              <a:gd name="connsiteX103-17169" fmla="*/ 6007749 w 6128435"/>
              <a:gd name="connsiteY103-17170" fmla="*/ 4964715 h 6858000"/>
              <a:gd name="connsiteX104-17171" fmla="*/ 6005269 w 6128435"/>
              <a:gd name="connsiteY104-17172" fmla="*/ 5150567 h 6858000"/>
              <a:gd name="connsiteX105-17173" fmla="*/ 6001127 w 6128435"/>
              <a:gd name="connsiteY105-17174" fmla="*/ 5164609 h 6858000"/>
              <a:gd name="connsiteX106-17175" fmla="*/ 5996647 w 6128435"/>
              <a:gd name="connsiteY106-17176" fmla="*/ 5185640 h 6858000"/>
              <a:gd name="connsiteX107-17177" fmla="*/ 5998514 w 6128435"/>
              <a:gd name="connsiteY107-17178" fmla="*/ 5189673 h 6858000"/>
              <a:gd name="connsiteX108-17179" fmla="*/ 5995970 w 6128435"/>
              <a:gd name="connsiteY108-17180" fmla="*/ 5221547 h 6858000"/>
              <a:gd name="connsiteX109-17181" fmla="*/ 5997218 w 6128435"/>
              <a:gd name="connsiteY109-17182" fmla="*/ 5222031 h 6858000"/>
              <a:gd name="connsiteX110-17183" fmla="*/ 6002116 w 6128435"/>
              <a:gd name="connsiteY110-17184" fmla="*/ 5231223 h 6858000"/>
              <a:gd name="connsiteX111-17185" fmla="*/ 6008541 w 6128435"/>
              <a:gd name="connsiteY111-17186" fmla="*/ 5248680 h 6858000"/>
              <a:gd name="connsiteX112-17187" fmla="*/ 6039260 w 6128435"/>
              <a:gd name="connsiteY112-17188" fmla="*/ 5289518 h 6858000"/>
              <a:gd name="connsiteX113-17189" fmla="*/ 6036748 w 6128435"/>
              <a:gd name="connsiteY113-17190" fmla="*/ 5322752 h 6858000"/>
              <a:gd name="connsiteX114-17191" fmla="*/ 6036943 w 6128435"/>
              <a:gd name="connsiteY114-17192" fmla="*/ 5329480 h 6858000"/>
              <a:gd name="connsiteX115-17193" fmla="*/ 6037236 w 6128435"/>
              <a:gd name="connsiteY115-17194" fmla="*/ 5329634 h 6858000"/>
              <a:gd name="connsiteX116-17195" fmla="*/ 6038019 w 6128435"/>
              <a:gd name="connsiteY116-17196" fmla="*/ 5336764 h 6858000"/>
              <a:gd name="connsiteX117-17197" fmla="*/ 6037298 w 6128435"/>
              <a:gd name="connsiteY117-17198" fmla="*/ 5341753 h 6858000"/>
              <a:gd name="connsiteX118-17199" fmla="*/ 6037677 w 6128435"/>
              <a:gd name="connsiteY118-17200" fmla="*/ 5354807 h 6858000"/>
              <a:gd name="connsiteX119-17201" fmla="*/ 6039728 w 6128435"/>
              <a:gd name="connsiteY119-17202" fmla="*/ 5359416 h 6858000"/>
              <a:gd name="connsiteX120-17203" fmla="*/ 6043311 w 6128435"/>
              <a:gd name="connsiteY120-17204" fmla="*/ 5361407 h 6858000"/>
              <a:gd name="connsiteX121-17205" fmla="*/ 6042954 w 6128435"/>
              <a:gd name="connsiteY121-17206" fmla="*/ 5362576 h 6858000"/>
              <a:gd name="connsiteX122-17207" fmla="*/ 6053435 w 6128435"/>
              <a:gd name="connsiteY122-17208" fmla="*/ 5387547 h 6858000"/>
              <a:gd name="connsiteX123-17209" fmla="*/ 6065933 w 6128435"/>
              <a:gd name="connsiteY123-17210" fmla="*/ 5443002 h 6858000"/>
              <a:gd name="connsiteX124-17211" fmla="*/ 6068640 w 6128435"/>
              <a:gd name="connsiteY124-17212" fmla="*/ 5474503 h 6858000"/>
              <a:gd name="connsiteX125-17213" fmla="*/ 6080922 w 6128435"/>
              <a:gd name="connsiteY125-17214" fmla="*/ 5561070 h 6858000"/>
              <a:gd name="connsiteX126-17215" fmla="*/ 6096949 w 6128435"/>
              <a:gd name="connsiteY126-17216" fmla="*/ 5648179 h 6858000"/>
              <a:gd name="connsiteX127-17217" fmla="*/ 6125703 w 6128435"/>
              <a:gd name="connsiteY127-17218" fmla="*/ 5692894 h 6858000"/>
              <a:gd name="connsiteX128-17219" fmla="*/ 6126670 w 6128435"/>
              <a:gd name="connsiteY128-17220" fmla="*/ 5697882 h 6858000"/>
              <a:gd name="connsiteX129-17221" fmla="*/ 6124061 w 6128435"/>
              <a:gd name="connsiteY129-17222" fmla="*/ 5710294 h 6858000"/>
              <a:gd name="connsiteX130-17223" fmla="*/ 6122213 w 6128435"/>
              <a:gd name="connsiteY130-17224" fmla="*/ 5714762 h 6858000"/>
              <a:gd name="connsiteX131-17225" fmla="*/ 6121353 w 6128435"/>
              <a:gd name="connsiteY131-17226" fmla="*/ 5721725 h 6858000"/>
              <a:gd name="connsiteX132-17227" fmla="*/ 6121607 w 6128435"/>
              <a:gd name="connsiteY132-17228" fmla="*/ 5721959 h 6858000"/>
              <a:gd name="connsiteX133-17229" fmla="*/ 6120262 w 6128435"/>
              <a:gd name="connsiteY133-17230" fmla="*/ 5728358 h 6858000"/>
              <a:gd name="connsiteX134-17231" fmla="*/ 6110194 w 6128435"/>
              <a:gd name="connsiteY134-17232" fmla="*/ 5758853 h 6858000"/>
              <a:gd name="connsiteX135-17233" fmla="*/ 6127519 w 6128435"/>
              <a:gd name="connsiteY135-17234" fmla="*/ 5865775 h 6858000"/>
              <a:gd name="connsiteX136-17235" fmla="*/ 6128435 w 6128435"/>
              <a:gd name="connsiteY136-17236" fmla="*/ 5870164 h 6858000"/>
              <a:gd name="connsiteX137-17237" fmla="*/ 6119217 w 6128435"/>
              <a:gd name="connsiteY137-17238" fmla="*/ 5888542 h 6858000"/>
              <a:gd name="connsiteX138-17239" fmla="*/ 6115966 w 6128435"/>
              <a:gd name="connsiteY138-17240" fmla="*/ 5898387 h 6858000"/>
              <a:gd name="connsiteX139-17241" fmla="*/ 6111924 w 6128435"/>
              <a:gd name="connsiteY139-17242" fmla="*/ 5900444 h 6858000"/>
              <a:gd name="connsiteX140-17243" fmla="*/ 6108716 w 6128435"/>
              <a:gd name="connsiteY140-17244" fmla="*/ 5915345 h 6858000"/>
              <a:gd name="connsiteX141-17245" fmla="*/ 6109524 w 6128435"/>
              <a:gd name="connsiteY141-17246" fmla="*/ 5917328 h 6858000"/>
              <a:gd name="connsiteX142-17247" fmla="*/ 6102493 w 6128435"/>
              <a:gd name="connsiteY142-17248" fmla="*/ 5928602 h 6858000"/>
              <a:gd name="connsiteX143-17249" fmla="*/ 6056863 w 6128435"/>
              <a:gd name="connsiteY143-17250" fmla="*/ 6000643 h 6858000"/>
              <a:gd name="connsiteX144-17251" fmla="*/ 6045436 w 6128435"/>
              <a:gd name="connsiteY144-17252" fmla="*/ 6124480 h 6858000"/>
              <a:gd name="connsiteX145-17253" fmla="*/ 6030489 w 6128435"/>
              <a:gd name="connsiteY145-17254" fmla="*/ 6317666 h 6858000"/>
              <a:gd name="connsiteX146-17255" fmla="*/ 6007492 w 6128435"/>
              <a:gd name="connsiteY146-17256" fmla="*/ 6440818 h 6858000"/>
              <a:gd name="connsiteX147-17257" fmla="*/ 6009467 w 6128435"/>
              <a:gd name="connsiteY147-17258" fmla="*/ 6487076 h 6858000"/>
              <a:gd name="connsiteX148-17259" fmla="*/ 5995064 w 6128435"/>
              <a:gd name="connsiteY148-17260" fmla="*/ 6540791 h 6858000"/>
              <a:gd name="connsiteX149-17261" fmla="*/ 5996309 w 6128435"/>
              <a:gd name="connsiteY149-17262" fmla="*/ 6543961 h 6858000"/>
              <a:gd name="connsiteX150-17263" fmla="*/ 5996048 w 6128435"/>
              <a:gd name="connsiteY150-17264" fmla="*/ 6555444 h 6858000"/>
              <a:gd name="connsiteX151-17265" fmla="*/ 6002524 w 6128435"/>
              <a:gd name="connsiteY151-17266" fmla="*/ 6560188 h 6858000"/>
              <a:gd name="connsiteX152-17267" fmla="*/ 6006823 w 6128435"/>
              <a:gd name="connsiteY152-17268" fmla="*/ 6578546 h 6858000"/>
              <a:gd name="connsiteX153-17269" fmla="*/ 6004510 w 6128435"/>
              <a:gd name="connsiteY153-17270" fmla="*/ 6599256 h 6858000"/>
              <a:gd name="connsiteX154-17271" fmla="*/ 5986207 w 6128435"/>
              <a:gd name="connsiteY154-17272" fmla="*/ 6695855 h 6858000"/>
              <a:gd name="connsiteX155-17273" fmla="*/ 5979428 w 6128435"/>
              <a:gd name="connsiteY155-17274" fmla="*/ 6754678 h 6858000"/>
              <a:gd name="connsiteX156-17275" fmla="*/ 5983398 w 6128435"/>
              <a:gd name="connsiteY156-17276" fmla="*/ 6778641 h 6858000"/>
              <a:gd name="connsiteX157-17277" fmla="*/ 5984543 w 6128435"/>
              <a:gd name="connsiteY157-17278" fmla="*/ 6811016 h 6858000"/>
              <a:gd name="connsiteX158-17279" fmla="*/ 5981802 w 6128435"/>
              <a:gd name="connsiteY158-17280" fmla="*/ 6838578 h 6858000"/>
              <a:gd name="connsiteX159-17281" fmla="*/ 5979671 w 6128435"/>
              <a:gd name="connsiteY159-17282" fmla="*/ 6858000 h 6858000"/>
              <a:gd name="connsiteX160-17283" fmla="*/ 0 w 6128435"/>
              <a:gd name="connsiteY160-17284" fmla="*/ 6858000 h 6858000"/>
              <a:gd name="connsiteX161-17285" fmla="*/ 0 w 6128435"/>
              <a:gd name="connsiteY161-17286" fmla="*/ 0 h 6858000"/>
              <a:gd name="connsiteX0-17287" fmla="*/ 0 w 6128435"/>
              <a:gd name="connsiteY0-17288" fmla="*/ 0 h 6858000"/>
              <a:gd name="connsiteX1-17289" fmla="*/ 4965888 w 6128435"/>
              <a:gd name="connsiteY1-17290" fmla="*/ 0 h 6858000"/>
              <a:gd name="connsiteX2-17291" fmla="*/ 4967767 w 6128435"/>
              <a:gd name="connsiteY2-17292" fmla="*/ 7930 h 6858000"/>
              <a:gd name="connsiteX3-17293" fmla="*/ 4979444 w 6128435"/>
              <a:gd name="connsiteY3-17294" fmla="*/ 43921 h 6858000"/>
              <a:gd name="connsiteX4-17295" fmla="*/ 5021173 w 6128435"/>
              <a:gd name="connsiteY4-17296" fmla="*/ 123738 h 6858000"/>
              <a:gd name="connsiteX5-17297" fmla="*/ 5075458 w 6128435"/>
              <a:gd name="connsiteY5-17298" fmla="*/ 264355 h 6858000"/>
              <a:gd name="connsiteX6-17299" fmla="*/ 5081175 w 6128435"/>
              <a:gd name="connsiteY6-17300" fmla="*/ 277448 h 6858000"/>
              <a:gd name="connsiteX7-17301" fmla="*/ 5097011 w 6128435"/>
              <a:gd name="connsiteY7-17302" fmla="*/ 355616 h 6858000"/>
              <a:gd name="connsiteX8-17303" fmla="*/ 5130982 w 6128435"/>
              <a:gd name="connsiteY8-17304" fmla="*/ 412030 h 6858000"/>
              <a:gd name="connsiteX9-17305" fmla="*/ 5153000 w 6128435"/>
              <a:gd name="connsiteY9-17306" fmla="*/ 507134 h 6858000"/>
              <a:gd name="connsiteX10-17307" fmla="*/ 5171282 w 6128435"/>
              <a:gd name="connsiteY10-17308" fmla="*/ 602071 h 6858000"/>
              <a:gd name="connsiteX11-17309" fmla="*/ 5176196 w 6128435"/>
              <a:gd name="connsiteY11-17310" fmla="*/ 636822 h 6858000"/>
              <a:gd name="connsiteX12-17311" fmla="*/ 5189051 w 6128435"/>
              <a:gd name="connsiteY12-17312" fmla="*/ 782518 h 6858000"/>
              <a:gd name="connsiteX13-17313" fmla="*/ 5210428 w 6128435"/>
              <a:gd name="connsiteY13-17314" fmla="*/ 815772 h 6858000"/>
              <a:gd name="connsiteX14-17315" fmla="*/ 5221088 w 6128435"/>
              <a:gd name="connsiteY14-17316" fmla="*/ 860193 h 6858000"/>
              <a:gd name="connsiteX15-17317" fmla="*/ 5230806 w 6128435"/>
              <a:gd name="connsiteY15-17318" fmla="*/ 961354 h 6858000"/>
              <a:gd name="connsiteX16-17319" fmla="*/ 5201018 w 6128435"/>
              <a:gd name="connsiteY16-17320" fmla="*/ 1095027 h 6858000"/>
              <a:gd name="connsiteX17-17321" fmla="*/ 5202153 w 6128435"/>
              <a:gd name="connsiteY17-17322" fmla="*/ 1133224 h 6858000"/>
              <a:gd name="connsiteX18-17323" fmla="*/ 5207370 w 6128435"/>
              <a:gd name="connsiteY18-17324" fmla="*/ 1138097 h 6858000"/>
              <a:gd name="connsiteX19-17325" fmla="*/ 5189234 w 6128435"/>
              <a:gd name="connsiteY19-17326" fmla="*/ 1193495 h 6858000"/>
              <a:gd name="connsiteX20-17327" fmla="*/ 5202769 w 6128435"/>
              <a:gd name="connsiteY20-17328" fmla="*/ 1269450 h 6858000"/>
              <a:gd name="connsiteX21-17329" fmla="*/ 5225968 w 6128435"/>
              <a:gd name="connsiteY21-17330" fmla="*/ 1357994 h 6858000"/>
              <a:gd name="connsiteX22-17331" fmla="*/ 5233819 w 6128435"/>
              <a:gd name="connsiteY22-17332" fmla="*/ 1380922 h 6858000"/>
              <a:gd name="connsiteX23-17333" fmla="*/ 5237226 w 6128435"/>
              <a:gd name="connsiteY23-17334" fmla="*/ 1441327 h 6858000"/>
              <a:gd name="connsiteX24-17335" fmla="*/ 5255653 w 6128435"/>
              <a:gd name="connsiteY24-17336" fmla="*/ 1524712 h 6858000"/>
              <a:gd name="connsiteX25-17337" fmla="*/ 5263491 w 6128435"/>
              <a:gd name="connsiteY25-17338" fmla="*/ 1642938 h 6858000"/>
              <a:gd name="connsiteX26-17339" fmla="*/ 5261314 w 6128435"/>
              <a:gd name="connsiteY26-17340" fmla="*/ 1689177 h 6858000"/>
              <a:gd name="connsiteX27-17341" fmla="*/ 5259788 w 6128435"/>
              <a:gd name="connsiteY27-17342" fmla="*/ 1768516 h 6858000"/>
              <a:gd name="connsiteX28-17343" fmla="*/ 5255696 w 6128435"/>
              <a:gd name="connsiteY28-17344" fmla="*/ 1953770 h 6858000"/>
              <a:gd name="connsiteX29-17345" fmla="*/ 5252592 w 6128435"/>
              <a:gd name="connsiteY29-17346" fmla="*/ 2092210 h 6858000"/>
              <a:gd name="connsiteX30-17347" fmla="*/ 5264303 w 6128435"/>
              <a:gd name="connsiteY30-17348" fmla="*/ 2225157 h 6858000"/>
              <a:gd name="connsiteX31-17349" fmla="*/ 5254949 w 6128435"/>
              <a:gd name="connsiteY31-17350" fmla="*/ 2236160 h 6858000"/>
              <a:gd name="connsiteX32-17351" fmla="*/ 5250104 w 6128435"/>
              <a:gd name="connsiteY32-17352" fmla="*/ 2249166 h 6858000"/>
              <a:gd name="connsiteX33-17353" fmla="*/ 5251214 w 6128435"/>
              <a:gd name="connsiteY33-17354" fmla="*/ 2250944 h 6858000"/>
              <a:gd name="connsiteX34-17355" fmla="*/ 5250644 w 6128435"/>
              <a:gd name="connsiteY34-17356" fmla="*/ 2266619 h 6858000"/>
              <a:gd name="connsiteX35-17357" fmla="*/ 5293877 w 6128435"/>
              <a:gd name="connsiteY35-17358" fmla="*/ 2368649 h 6858000"/>
              <a:gd name="connsiteX36-17359" fmla="*/ 5311338 w 6128435"/>
              <a:gd name="connsiteY36-17360" fmla="*/ 2404034 h 6858000"/>
              <a:gd name="connsiteX37-17361" fmla="*/ 5338366 w 6128435"/>
              <a:gd name="connsiteY37-17362" fmla="*/ 2465052 h 6858000"/>
              <a:gd name="connsiteX38-17363" fmla="*/ 5371263 w 6128435"/>
              <a:gd name="connsiteY38-17364" fmla="*/ 2586413 h 6858000"/>
              <a:gd name="connsiteX39-17365" fmla="*/ 5407503 w 6128435"/>
              <a:gd name="connsiteY39-17366" fmla="*/ 2786290 h 6858000"/>
              <a:gd name="connsiteX40-17367" fmla="*/ 5407356 w 6128435"/>
              <a:gd name="connsiteY40-17368" fmla="*/ 2787545 h 6858000"/>
              <a:gd name="connsiteX41-17369" fmla="*/ 5411130 w 6128435"/>
              <a:gd name="connsiteY41-17370" fmla="*/ 2788640 h 6858000"/>
              <a:gd name="connsiteX42-17371" fmla="*/ 5416439 w 6128435"/>
              <a:gd name="connsiteY42-17372" fmla="*/ 2805666 h 6858000"/>
              <a:gd name="connsiteX43-17373" fmla="*/ 5416589 w 6128435"/>
              <a:gd name="connsiteY43-17374" fmla="*/ 2810822 h 6858000"/>
              <a:gd name="connsiteX44-17375" fmla="*/ 5418542 w 6128435"/>
              <a:gd name="connsiteY44-17376" fmla="*/ 2817745 h 6858000"/>
              <a:gd name="connsiteX45-17377" fmla="*/ 5418847 w 6128435"/>
              <a:gd name="connsiteY45-17378" fmla="*/ 2817825 h 6858000"/>
              <a:gd name="connsiteX46-17379" fmla="*/ 5457023 w 6128435"/>
              <a:gd name="connsiteY46-17380" fmla="*/ 2858292 h 6858000"/>
              <a:gd name="connsiteX47-17381" fmla="*/ 5479298 w 6128435"/>
              <a:gd name="connsiteY47-17382" fmla="*/ 2947791 h 6858000"/>
              <a:gd name="connsiteX48-17383" fmla="*/ 5481770 w 6128435"/>
              <a:gd name="connsiteY48-17384" fmla="*/ 2951352 h 6858000"/>
              <a:gd name="connsiteX49-17385" fmla="*/ 5482045 w 6128435"/>
              <a:gd name="connsiteY49-17386" fmla="*/ 2984371 h 6858000"/>
              <a:gd name="connsiteX50-17387" fmla="*/ 5482415 w 6128435"/>
              <a:gd name="connsiteY50-17388" fmla="*/ 3004079 h 6858000"/>
              <a:gd name="connsiteX51-17389" fmla="*/ 5483865 w 6128435"/>
              <a:gd name="connsiteY51-17390" fmla="*/ 3005467 h 6858000"/>
              <a:gd name="connsiteX52-17391" fmla="*/ 5482236 w 6128435"/>
              <a:gd name="connsiteY52-17392" fmla="*/ 3019791 h 6858000"/>
              <a:gd name="connsiteX53-17393" fmla="*/ 5481505 w 6128435"/>
              <a:gd name="connsiteY53-17394" fmla="*/ 3095286 h 6858000"/>
              <a:gd name="connsiteX54-17395" fmla="*/ 5477595 w 6128435"/>
              <a:gd name="connsiteY54-17396" fmla="*/ 3250534 h 6858000"/>
              <a:gd name="connsiteX55-17397" fmla="*/ 5532836 w 6128435"/>
              <a:gd name="connsiteY55-17398" fmla="*/ 3353840 h 6858000"/>
              <a:gd name="connsiteX56-17399" fmla="*/ 5561229 w 6128435"/>
              <a:gd name="connsiteY56-17400" fmla="*/ 3395784 h 6858000"/>
              <a:gd name="connsiteX57-17401" fmla="*/ 5589758 w 6128435"/>
              <a:gd name="connsiteY57-17402" fmla="*/ 3506453 h 6858000"/>
              <a:gd name="connsiteX58-17403" fmla="*/ 5596144 w 6128435"/>
              <a:gd name="connsiteY58-17404" fmla="*/ 3534624 h 6858000"/>
              <a:gd name="connsiteX59-17405" fmla="*/ 5597750 w 6128435"/>
              <a:gd name="connsiteY59-17406" fmla="*/ 3534129 h 6858000"/>
              <a:gd name="connsiteX60-17407" fmla="*/ 5599700 w 6128435"/>
              <a:gd name="connsiteY60-17408" fmla="*/ 3547221 h 6858000"/>
              <a:gd name="connsiteX61-17409" fmla="*/ 5615031 w 6128435"/>
              <a:gd name="connsiteY61-17410" fmla="*/ 3557482 h 6858000"/>
              <a:gd name="connsiteX62-17411" fmla="*/ 5618377 w 6128435"/>
              <a:gd name="connsiteY62-17412" fmla="*/ 3588431 h 6858000"/>
              <a:gd name="connsiteX63-17413" fmla="*/ 5612155 w 6128435"/>
              <a:gd name="connsiteY63-17414" fmla="*/ 3589869 h 6858000"/>
              <a:gd name="connsiteX64-17415" fmla="*/ 5620843 w 6128435"/>
              <a:gd name="connsiteY64-17416" fmla="*/ 3606745 h 6858000"/>
              <a:gd name="connsiteX65-17417" fmla="*/ 5655472 w 6128435"/>
              <a:gd name="connsiteY65-17418" fmla="*/ 3678877 h 6858000"/>
              <a:gd name="connsiteX66-17419" fmla="*/ 5680448 w 6128435"/>
              <a:gd name="connsiteY66-17420" fmla="*/ 3717760 h 6858000"/>
              <a:gd name="connsiteX67-17421" fmla="*/ 5683015 w 6128435"/>
              <a:gd name="connsiteY67-17422" fmla="*/ 3762025 h 6858000"/>
              <a:gd name="connsiteX68-17423" fmla="*/ 5696643 w 6128435"/>
              <a:gd name="connsiteY68-17424" fmla="*/ 3773888 h 6858000"/>
              <a:gd name="connsiteX69-17425" fmla="*/ 5699203 w 6128435"/>
              <a:gd name="connsiteY69-17426" fmla="*/ 3775823 h 6858000"/>
              <a:gd name="connsiteX70-17427" fmla="*/ 5704824 w 6128435"/>
              <a:gd name="connsiteY70-17428" fmla="*/ 3785966 h 6858000"/>
              <a:gd name="connsiteX71-17429" fmla="*/ 5712204 w 6128435"/>
              <a:gd name="connsiteY71-17430" fmla="*/ 3785830 h 6858000"/>
              <a:gd name="connsiteX72-17431" fmla="*/ 5724816 w 6128435"/>
              <a:gd name="connsiteY72-17432" fmla="*/ 3798949 h 6858000"/>
              <a:gd name="connsiteX73-17433" fmla="*/ 5733539 w 6128435"/>
              <a:gd name="connsiteY73-17434" fmla="*/ 3818457 h 6858000"/>
              <a:gd name="connsiteX74-17435" fmla="*/ 5768491 w 6128435"/>
              <a:gd name="connsiteY74-17436" fmla="*/ 3914399 h 6858000"/>
              <a:gd name="connsiteX75-17437" fmla="*/ 5793123 w 6128435"/>
              <a:gd name="connsiteY75-17438" fmla="*/ 3969952 h 6858000"/>
              <a:gd name="connsiteX76-17439" fmla="*/ 5808321 w 6128435"/>
              <a:gd name="connsiteY76-17440" fmla="*/ 3988153 h 6858000"/>
              <a:gd name="connsiteX77-17441" fmla="*/ 5825621 w 6128435"/>
              <a:gd name="connsiteY77-17442" fmla="*/ 4015525 h 6858000"/>
              <a:gd name="connsiteX78-17443" fmla="*/ 5860672 w 6128435"/>
              <a:gd name="connsiteY78-17444" fmla="*/ 4061579 h 6858000"/>
              <a:gd name="connsiteX79-17445" fmla="*/ 5872173 w 6128435"/>
              <a:gd name="connsiteY79-17446" fmla="*/ 4088497 h 6858000"/>
              <a:gd name="connsiteX80-17447" fmla="*/ 5883705 w 6128435"/>
              <a:gd name="connsiteY80-17448" fmla="*/ 4101899 h 6858000"/>
              <a:gd name="connsiteX81-17449" fmla="*/ 5885314 w 6128435"/>
              <a:gd name="connsiteY81-17450" fmla="*/ 4108387 h 6858000"/>
              <a:gd name="connsiteX82-17451" fmla="*/ 5894095 w 6128435"/>
              <a:gd name="connsiteY82-17452" fmla="*/ 4128857 h 6858000"/>
              <a:gd name="connsiteX83-17453" fmla="*/ 5898339 w 6128435"/>
              <a:gd name="connsiteY83-17454" fmla="*/ 4140800 h 6858000"/>
              <a:gd name="connsiteX84-17455" fmla="*/ 5899734 w 6128435"/>
              <a:gd name="connsiteY84-17456" fmla="*/ 4145632 h 6858000"/>
              <a:gd name="connsiteX85-17457" fmla="*/ 5903513 w 6128435"/>
              <a:gd name="connsiteY85-17458" fmla="*/ 4187661 h 6858000"/>
              <a:gd name="connsiteX86-17459" fmla="*/ 5917114 w 6128435"/>
              <a:gd name="connsiteY86-17460" fmla="*/ 4213096 h 6858000"/>
              <a:gd name="connsiteX87-17461" fmla="*/ 5921153 w 6128435"/>
              <a:gd name="connsiteY87-17462" fmla="*/ 4236222 h 6858000"/>
              <a:gd name="connsiteX88-17463" fmla="*/ 5924233 w 6128435"/>
              <a:gd name="connsiteY88-17464" fmla="*/ 4242060 h 6858000"/>
              <a:gd name="connsiteX89-17465" fmla="*/ 5928910 w 6128435"/>
              <a:gd name="connsiteY89-17466" fmla="*/ 4300973 h 6858000"/>
              <a:gd name="connsiteX90-17467" fmla="*/ 5939320 w 6128435"/>
              <a:gd name="connsiteY90-17468" fmla="*/ 4340435 h 6858000"/>
              <a:gd name="connsiteX91-17469" fmla="*/ 5946705 w 6128435"/>
              <a:gd name="connsiteY91-17470" fmla="*/ 4428051 h 6858000"/>
              <a:gd name="connsiteX92-17471" fmla="*/ 5949261 w 6128435"/>
              <a:gd name="connsiteY92-17472" fmla="*/ 4449185 h 6858000"/>
              <a:gd name="connsiteX93-17473" fmla="*/ 5957504 w 6128435"/>
              <a:gd name="connsiteY93-17474" fmla="*/ 4465911 h 6858000"/>
              <a:gd name="connsiteX94-17475" fmla="*/ 5964689 w 6128435"/>
              <a:gd name="connsiteY94-17476" fmla="*/ 4468532 h 6858000"/>
              <a:gd name="connsiteX95-17477" fmla="*/ 5967062 w 6128435"/>
              <a:gd name="connsiteY95-17478" fmla="*/ 4479923 h 6858000"/>
              <a:gd name="connsiteX96-17479" fmla="*/ 5968960 w 6128435"/>
              <a:gd name="connsiteY96-17480" fmla="*/ 4482655 h 6858000"/>
              <a:gd name="connsiteX97-17481" fmla="*/ 5978567 w 6128435"/>
              <a:gd name="connsiteY97-17482" fmla="*/ 4498605 h 6858000"/>
              <a:gd name="connsiteX98-17483" fmla="*/ 5980106 w 6128435"/>
              <a:gd name="connsiteY98-17484" fmla="*/ 4585087 h 6858000"/>
              <a:gd name="connsiteX99-17485" fmla="*/ 5998138 w 6128435"/>
              <a:gd name="connsiteY99-17486" fmla="*/ 4697518 h 6858000"/>
              <a:gd name="connsiteX100-17487" fmla="*/ 6013516 w 6128435"/>
              <a:gd name="connsiteY100-17488" fmla="*/ 4786619 h 6858000"/>
              <a:gd name="connsiteX101-17489" fmla="*/ 6025404 w 6128435"/>
              <a:gd name="connsiteY101-17490" fmla="*/ 4858148 h 6858000"/>
              <a:gd name="connsiteX102-17491" fmla="*/ 6007749 w 6128435"/>
              <a:gd name="connsiteY102-17492" fmla="*/ 4964715 h 6858000"/>
              <a:gd name="connsiteX103-17493" fmla="*/ 6005269 w 6128435"/>
              <a:gd name="connsiteY103-17494" fmla="*/ 5150567 h 6858000"/>
              <a:gd name="connsiteX104-17495" fmla="*/ 6001127 w 6128435"/>
              <a:gd name="connsiteY104-17496" fmla="*/ 5164609 h 6858000"/>
              <a:gd name="connsiteX105-17497" fmla="*/ 5996647 w 6128435"/>
              <a:gd name="connsiteY105-17498" fmla="*/ 5185640 h 6858000"/>
              <a:gd name="connsiteX106-17499" fmla="*/ 5998514 w 6128435"/>
              <a:gd name="connsiteY106-17500" fmla="*/ 5189673 h 6858000"/>
              <a:gd name="connsiteX107-17501" fmla="*/ 5995970 w 6128435"/>
              <a:gd name="connsiteY107-17502" fmla="*/ 5221547 h 6858000"/>
              <a:gd name="connsiteX108-17503" fmla="*/ 5997218 w 6128435"/>
              <a:gd name="connsiteY108-17504" fmla="*/ 5222031 h 6858000"/>
              <a:gd name="connsiteX109-17505" fmla="*/ 6002116 w 6128435"/>
              <a:gd name="connsiteY109-17506" fmla="*/ 5231223 h 6858000"/>
              <a:gd name="connsiteX110-17507" fmla="*/ 6008541 w 6128435"/>
              <a:gd name="connsiteY110-17508" fmla="*/ 5248680 h 6858000"/>
              <a:gd name="connsiteX111-17509" fmla="*/ 6039260 w 6128435"/>
              <a:gd name="connsiteY111-17510" fmla="*/ 5289518 h 6858000"/>
              <a:gd name="connsiteX112-17511" fmla="*/ 6036748 w 6128435"/>
              <a:gd name="connsiteY112-17512" fmla="*/ 5322752 h 6858000"/>
              <a:gd name="connsiteX113-17513" fmla="*/ 6036943 w 6128435"/>
              <a:gd name="connsiteY113-17514" fmla="*/ 5329480 h 6858000"/>
              <a:gd name="connsiteX114-17515" fmla="*/ 6037236 w 6128435"/>
              <a:gd name="connsiteY114-17516" fmla="*/ 5329634 h 6858000"/>
              <a:gd name="connsiteX115-17517" fmla="*/ 6038019 w 6128435"/>
              <a:gd name="connsiteY115-17518" fmla="*/ 5336764 h 6858000"/>
              <a:gd name="connsiteX116-17519" fmla="*/ 6037298 w 6128435"/>
              <a:gd name="connsiteY116-17520" fmla="*/ 5341753 h 6858000"/>
              <a:gd name="connsiteX117-17521" fmla="*/ 6037677 w 6128435"/>
              <a:gd name="connsiteY117-17522" fmla="*/ 5354807 h 6858000"/>
              <a:gd name="connsiteX118-17523" fmla="*/ 6039728 w 6128435"/>
              <a:gd name="connsiteY118-17524" fmla="*/ 5359416 h 6858000"/>
              <a:gd name="connsiteX119-17525" fmla="*/ 6043311 w 6128435"/>
              <a:gd name="connsiteY119-17526" fmla="*/ 5361407 h 6858000"/>
              <a:gd name="connsiteX120-17527" fmla="*/ 6042954 w 6128435"/>
              <a:gd name="connsiteY120-17528" fmla="*/ 5362576 h 6858000"/>
              <a:gd name="connsiteX121-17529" fmla="*/ 6053435 w 6128435"/>
              <a:gd name="connsiteY121-17530" fmla="*/ 5387547 h 6858000"/>
              <a:gd name="connsiteX122-17531" fmla="*/ 6065933 w 6128435"/>
              <a:gd name="connsiteY122-17532" fmla="*/ 5443002 h 6858000"/>
              <a:gd name="connsiteX123-17533" fmla="*/ 6068640 w 6128435"/>
              <a:gd name="connsiteY123-17534" fmla="*/ 5474503 h 6858000"/>
              <a:gd name="connsiteX124-17535" fmla="*/ 6080922 w 6128435"/>
              <a:gd name="connsiteY124-17536" fmla="*/ 5561070 h 6858000"/>
              <a:gd name="connsiteX125-17537" fmla="*/ 6096949 w 6128435"/>
              <a:gd name="connsiteY125-17538" fmla="*/ 5648179 h 6858000"/>
              <a:gd name="connsiteX126-17539" fmla="*/ 6125703 w 6128435"/>
              <a:gd name="connsiteY126-17540" fmla="*/ 5692894 h 6858000"/>
              <a:gd name="connsiteX127-17541" fmla="*/ 6126670 w 6128435"/>
              <a:gd name="connsiteY127-17542" fmla="*/ 5697882 h 6858000"/>
              <a:gd name="connsiteX128-17543" fmla="*/ 6124061 w 6128435"/>
              <a:gd name="connsiteY128-17544" fmla="*/ 5710294 h 6858000"/>
              <a:gd name="connsiteX129-17545" fmla="*/ 6122213 w 6128435"/>
              <a:gd name="connsiteY129-17546" fmla="*/ 5714762 h 6858000"/>
              <a:gd name="connsiteX130-17547" fmla="*/ 6121353 w 6128435"/>
              <a:gd name="connsiteY130-17548" fmla="*/ 5721725 h 6858000"/>
              <a:gd name="connsiteX131-17549" fmla="*/ 6121607 w 6128435"/>
              <a:gd name="connsiteY131-17550" fmla="*/ 5721959 h 6858000"/>
              <a:gd name="connsiteX132-17551" fmla="*/ 6120262 w 6128435"/>
              <a:gd name="connsiteY132-17552" fmla="*/ 5728358 h 6858000"/>
              <a:gd name="connsiteX133-17553" fmla="*/ 6110194 w 6128435"/>
              <a:gd name="connsiteY133-17554" fmla="*/ 5758853 h 6858000"/>
              <a:gd name="connsiteX134-17555" fmla="*/ 6127519 w 6128435"/>
              <a:gd name="connsiteY134-17556" fmla="*/ 5865775 h 6858000"/>
              <a:gd name="connsiteX135-17557" fmla="*/ 6128435 w 6128435"/>
              <a:gd name="connsiteY135-17558" fmla="*/ 5870164 h 6858000"/>
              <a:gd name="connsiteX136-17559" fmla="*/ 6119217 w 6128435"/>
              <a:gd name="connsiteY136-17560" fmla="*/ 5888542 h 6858000"/>
              <a:gd name="connsiteX137-17561" fmla="*/ 6115966 w 6128435"/>
              <a:gd name="connsiteY137-17562" fmla="*/ 5898387 h 6858000"/>
              <a:gd name="connsiteX138-17563" fmla="*/ 6111924 w 6128435"/>
              <a:gd name="connsiteY138-17564" fmla="*/ 5900444 h 6858000"/>
              <a:gd name="connsiteX139-17565" fmla="*/ 6108716 w 6128435"/>
              <a:gd name="connsiteY139-17566" fmla="*/ 5915345 h 6858000"/>
              <a:gd name="connsiteX140-17567" fmla="*/ 6109524 w 6128435"/>
              <a:gd name="connsiteY140-17568" fmla="*/ 5917328 h 6858000"/>
              <a:gd name="connsiteX141-17569" fmla="*/ 6102493 w 6128435"/>
              <a:gd name="connsiteY141-17570" fmla="*/ 5928602 h 6858000"/>
              <a:gd name="connsiteX142-17571" fmla="*/ 6056863 w 6128435"/>
              <a:gd name="connsiteY142-17572" fmla="*/ 6000643 h 6858000"/>
              <a:gd name="connsiteX143-17573" fmla="*/ 6045436 w 6128435"/>
              <a:gd name="connsiteY143-17574" fmla="*/ 6124480 h 6858000"/>
              <a:gd name="connsiteX144-17575" fmla="*/ 6030489 w 6128435"/>
              <a:gd name="connsiteY144-17576" fmla="*/ 6317666 h 6858000"/>
              <a:gd name="connsiteX145-17577" fmla="*/ 6007492 w 6128435"/>
              <a:gd name="connsiteY145-17578" fmla="*/ 6440818 h 6858000"/>
              <a:gd name="connsiteX146-17579" fmla="*/ 6009467 w 6128435"/>
              <a:gd name="connsiteY146-17580" fmla="*/ 6487076 h 6858000"/>
              <a:gd name="connsiteX147-17581" fmla="*/ 5995064 w 6128435"/>
              <a:gd name="connsiteY147-17582" fmla="*/ 6540791 h 6858000"/>
              <a:gd name="connsiteX148-17583" fmla="*/ 5996309 w 6128435"/>
              <a:gd name="connsiteY148-17584" fmla="*/ 6543961 h 6858000"/>
              <a:gd name="connsiteX149-17585" fmla="*/ 5996048 w 6128435"/>
              <a:gd name="connsiteY149-17586" fmla="*/ 6555444 h 6858000"/>
              <a:gd name="connsiteX150-17587" fmla="*/ 6002524 w 6128435"/>
              <a:gd name="connsiteY150-17588" fmla="*/ 6560188 h 6858000"/>
              <a:gd name="connsiteX151-17589" fmla="*/ 6006823 w 6128435"/>
              <a:gd name="connsiteY151-17590" fmla="*/ 6578546 h 6858000"/>
              <a:gd name="connsiteX152-17591" fmla="*/ 6004510 w 6128435"/>
              <a:gd name="connsiteY152-17592" fmla="*/ 6599256 h 6858000"/>
              <a:gd name="connsiteX153-17593" fmla="*/ 5986207 w 6128435"/>
              <a:gd name="connsiteY153-17594" fmla="*/ 6695855 h 6858000"/>
              <a:gd name="connsiteX154-17595" fmla="*/ 5979428 w 6128435"/>
              <a:gd name="connsiteY154-17596" fmla="*/ 6754678 h 6858000"/>
              <a:gd name="connsiteX155-17597" fmla="*/ 5983398 w 6128435"/>
              <a:gd name="connsiteY155-17598" fmla="*/ 6778641 h 6858000"/>
              <a:gd name="connsiteX156-17599" fmla="*/ 5984543 w 6128435"/>
              <a:gd name="connsiteY156-17600" fmla="*/ 6811016 h 6858000"/>
              <a:gd name="connsiteX157-17601" fmla="*/ 5981802 w 6128435"/>
              <a:gd name="connsiteY157-17602" fmla="*/ 6838578 h 6858000"/>
              <a:gd name="connsiteX158-17603" fmla="*/ 5979671 w 6128435"/>
              <a:gd name="connsiteY158-17604" fmla="*/ 6858000 h 6858000"/>
              <a:gd name="connsiteX159-17605" fmla="*/ 0 w 6128435"/>
              <a:gd name="connsiteY159-17606" fmla="*/ 6858000 h 6858000"/>
              <a:gd name="connsiteX160-17607" fmla="*/ 0 w 6128435"/>
              <a:gd name="connsiteY160-17608" fmla="*/ 0 h 6858000"/>
              <a:gd name="connsiteX0-17609" fmla="*/ 0 w 6128435"/>
              <a:gd name="connsiteY0-17610" fmla="*/ 0 h 6858000"/>
              <a:gd name="connsiteX1-17611" fmla="*/ 4965888 w 6128435"/>
              <a:gd name="connsiteY1-17612" fmla="*/ 0 h 6858000"/>
              <a:gd name="connsiteX2-17613" fmla="*/ 4967767 w 6128435"/>
              <a:gd name="connsiteY2-17614" fmla="*/ 7930 h 6858000"/>
              <a:gd name="connsiteX3-17615" fmla="*/ 4979444 w 6128435"/>
              <a:gd name="connsiteY3-17616" fmla="*/ 43921 h 6858000"/>
              <a:gd name="connsiteX4-17617" fmla="*/ 5021173 w 6128435"/>
              <a:gd name="connsiteY4-17618" fmla="*/ 123738 h 6858000"/>
              <a:gd name="connsiteX5-17619" fmla="*/ 5075458 w 6128435"/>
              <a:gd name="connsiteY5-17620" fmla="*/ 264355 h 6858000"/>
              <a:gd name="connsiteX6-17621" fmla="*/ 5081175 w 6128435"/>
              <a:gd name="connsiteY6-17622" fmla="*/ 277448 h 6858000"/>
              <a:gd name="connsiteX7-17623" fmla="*/ 5097011 w 6128435"/>
              <a:gd name="connsiteY7-17624" fmla="*/ 355616 h 6858000"/>
              <a:gd name="connsiteX8-17625" fmla="*/ 5130982 w 6128435"/>
              <a:gd name="connsiteY8-17626" fmla="*/ 412030 h 6858000"/>
              <a:gd name="connsiteX9-17627" fmla="*/ 5153000 w 6128435"/>
              <a:gd name="connsiteY9-17628" fmla="*/ 507134 h 6858000"/>
              <a:gd name="connsiteX10-17629" fmla="*/ 5171282 w 6128435"/>
              <a:gd name="connsiteY10-17630" fmla="*/ 602071 h 6858000"/>
              <a:gd name="connsiteX11-17631" fmla="*/ 5176196 w 6128435"/>
              <a:gd name="connsiteY11-17632" fmla="*/ 636822 h 6858000"/>
              <a:gd name="connsiteX12-17633" fmla="*/ 5189051 w 6128435"/>
              <a:gd name="connsiteY12-17634" fmla="*/ 782518 h 6858000"/>
              <a:gd name="connsiteX13-17635" fmla="*/ 5210428 w 6128435"/>
              <a:gd name="connsiteY13-17636" fmla="*/ 815772 h 6858000"/>
              <a:gd name="connsiteX14-17637" fmla="*/ 5221088 w 6128435"/>
              <a:gd name="connsiteY14-17638" fmla="*/ 860193 h 6858000"/>
              <a:gd name="connsiteX15-17639" fmla="*/ 5230806 w 6128435"/>
              <a:gd name="connsiteY15-17640" fmla="*/ 961354 h 6858000"/>
              <a:gd name="connsiteX16-17641" fmla="*/ 5201018 w 6128435"/>
              <a:gd name="connsiteY16-17642" fmla="*/ 1095027 h 6858000"/>
              <a:gd name="connsiteX17-17643" fmla="*/ 5202153 w 6128435"/>
              <a:gd name="connsiteY17-17644" fmla="*/ 1133224 h 6858000"/>
              <a:gd name="connsiteX18-17645" fmla="*/ 5207370 w 6128435"/>
              <a:gd name="connsiteY18-17646" fmla="*/ 1138097 h 6858000"/>
              <a:gd name="connsiteX19-17647" fmla="*/ 5189234 w 6128435"/>
              <a:gd name="connsiteY19-17648" fmla="*/ 1193495 h 6858000"/>
              <a:gd name="connsiteX20-17649" fmla="*/ 5202769 w 6128435"/>
              <a:gd name="connsiteY20-17650" fmla="*/ 1269450 h 6858000"/>
              <a:gd name="connsiteX21-17651" fmla="*/ 5225968 w 6128435"/>
              <a:gd name="connsiteY21-17652" fmla="*/ 1357994 h 6858000"/>
              <a:gd name="connsiteX22-17653" fmla="*/ 5233819 w 6128435"/>
              <a:gd name="connsiteY22-17654" fmla="*/ 1380922 h 6858000"/>
              <a:gd name="connsiteX23-17655" fmla="*/ 5237226 w 6128435"/>
              <a:gd name="connsiteY23-17656" fmla="*/ 1441327 h 6858000"/>
              <a:gd name="connsiteX24-17657" fmla="*/ 5255653 w 6128435"/>
              <a:gd name="connsiteY24-17658" fmla="*/ 1524712 h 6858000"/>
              <a:gd name="connsiteX25-17659" fmla="*/ 5263491 w 6128435"/>
              <a:gd name="connsiteY25-17660" fmla="*/ 1642938 h 6858000"/>
              <a:gd name="connsiteX26-17661" fmla="*/ 5261314 w 6128435"/>
              <a:gd name="connsiteY26-17662" fmla="*/ 1689177 h 6858000"/>
              <a:gd name="connsiteX27-17663" fmla="*/ 5259788 w 6128435"/>
              <a:gd name="connsiteY27-17664" fmla="*/ 1768516 h 6858000"/>
              <a:gd name="connsiteX28-17665" fmla="*/ 5255696 w 6128435"/>
              <a:gd name="connsiteY28-17666" fmla="*/ 1953770 h 6858000"/>
              <a:gd name="connsiteX29-17667" fmla="*/ 5252592 w 6128435"/>
              <a:gd name="connsiteY29-17668" fmla="*/ 2092210 h 6858000"/>
              <a:gd name="connsiteX30-17669" fmla="*/ 5264303 w 6128435"/>
              <a:gd name="connsiteY30-17670" fmla="*/ 2225157 h 6858000"/>
              <a:gd name="connsiteX31-17671" fmla="*/ 5254949 w 6128435"/>
              <a:gd name="connsiteY31-17672" fmla="*/ 2236160 h 6858000"/>
              <a:gd name="connsiteX32-17673" fmla="*/ 5250104 w 6128435"/>
              <a:gd name="connsiteY32-17674" fmla="*/ 2249166 h 6858000"/>
              <a:gd name="connsiteX33-17675" fmla="*/ 5251214 w 6128435"/>
              <a:gd name="connsiteY33-17676" fmla="*/ 2250944 h 6858000"/>
              <a:gd name="connsiteX34-17677" fmla="*/ 5250644 w 6128435"/>
              <a:gd name="connsiteY34-17678" fmla="*/ 2266619 h 6858000"/>
              <a:gd name="connsiteX35-17679" fmla="*/ 5293877 w 6128435"/>
              <a:gd name="connsiteY35-17680" fmla="*/ 2368649 h 6858000"/>
              <a:gd name="connsiteX36-17681" fmla="*/ 5311338 w 6128435"/>
              <a:gd name="connsiteY36-17682" fmla="*/ 2404034 h 6858000"/>
              <a:gd name="connsiteX37-17683" fmla="*/ 5338366 w 6128435"/>
              <a:gd name="connsiteY37-17684" fmla="*/ 2465052 h 6858000"/>
              <a:gd name="connsiteX38-17685" fmla="*/ 5371263 w 6128435"/>
              <a:gd name="connsiteY38-17686" fmla="*/ 2586413 h 6858000"/>
              <a:gd name="connsiteX39-17687" fmla="*/ 5407503 w 6128435"/>
              <a:gd name="connsiteY39-17688" fmla="*/ 2786290 h 6858000"/>
              <a:gd name="connsiteX40-17689" fmla="*/ 5407356 w 6128435"/>
              <a:gd name="connsiteY40-17690" fmla="*/ 2787545 h 6858000"/>
              <a:gd name="connsiteX41-17691" fmla="*/ 5411130 w 6128435"/>
              <a:gd name="connsiteY41-17692" fmla="*/ 2788640 h 6858000"/>
              <a:gd name="connsiteX42-17693" fmla="*/ 5416439 w 6128435"/>
              <a:gd name="connsiteY42-17694" fmla="*/ 2805666 h 6858000"/>
              <a:gd name="connsiteX43-17695" fmla="*/ 5416589 w 6128435"/>
              <a:gd name="connsiteY43-17696" fmla="*/ 2810822 h 6858000"/>
              <a:gd name="connsiteX44-17697" fmla="*/ 5418542 w 6128435"/>
              <a:gd name="connsiteY44-17698" fmla="*/ 2817745 h 6858000"/>
              <a:gd name="connsiteX45-17699" fmla="*/ 5418847 w 6128435"/>
              <a:gd name="connsiteY45-17700" fmla="*/ 2817825 h 6858000"/>
              <a:gd name="connsiteX46-17701" fmla="*/ 5457023 w 6128435"/>
              <a:gd name="connsiteY46-17702" fmla="*/ 2858292 h 6858000"/>
              <a:gd name="connsiteX47-17703" fmla="*/ 5479298 w 6128435"/>
              <a:gd name="connsiteY47-17704" fmla="*/ 2947791 h 6858000"/>
              <a:gd name="connsiteX48-17705" fmla="*/ 5481770 w 6128435"/>
              <a:gd name="connsiteY48-17706" fmla="*/ 2951352 h 6858000"/>
              <a:gd name="connsiteX49-17707" fmla="*/ 5482045 w 6128435"/>
              <a:gd name="connsiteY49-17708" fmla="*/ 2984371 h 6858000"/>
              <a:gd name="connsiteX50-17709" fmla="*/ 5482415 w 6128435"/>
              <a:gd name="connsiteY50-17710" fmla="*/ 3004079 h 6858000"/>
              <a:gd name="connsiteX51-17711" fmla="*/ 5483865 w 6128435"/>
              <a:gd name="connsiteY51-17712" fmla="*/ 3005467 h 6858000"/>
              <a:gd name="connsiteX52-17713" fmla="*/ 5481505 w 6128435"/>
              <a:gd name="connsiteY52-17714" fmla="*/ 3095286 h 6858000"/>
              <a:gd name="connsiteX53-17715" fmla="*/ 5477595 w 6128435"/>
              <a:gd name="connsiteY53-17716" fmla="*/ 3250534 h 6858000"/>
              <a:gd name="connsiteX54-17717" fmla="*/ 5532836 w 6128435"/>
              <a:gd name="connsiteY54-17718" fmla="*/ 3353840 h 6858000"/>
              <a:gd name="connsiteX55-17719" fmla="*/ 5561229 w 6128435"/>
              <a:gd name="connsiteY55-17720" fmla="*/ 3395784 h 6858000"/>
              <a:gd name="connsiteX56-17721" fmla="*/ 5589758 w 6128435"/>
              <a:gd name="connsiteY56-17722" fmla="*/ 3506453 h 6858000"/>
              <a:gd name="connsiteX57-17723" fmla="*/ 5596144 w 6128435"/>
              <a:gd name="connsiteY57-17724" fmla="*/ 3534624 h 6858000"/>
              <a:gd name="connsiteX58-17725" fmla="*/ 5597750 w 6128435"/>
              <a:gd name="connsiteY58-17726" fmla="*/ 3534129 h 6858000"/>
              <a:gd name="connsiteX59-17727" fmla="*/ 5599700 w 6128435"/>
              <a:gd name="connsiteY59-17728" fmla="*/ 3547221 h 6858000"/>
              <a:gd name="connsiteX60-17729" fmla="*/ 5615031 w 6128435"/>
              <a:gd name="connsiteY60-17730" fmla="*/ 3557482 h 6858000"/>
              <a:gd name="connsiteX61-17731" fmla="*/ 5618377 w 6128435"/>
              <a:gd name="connsiteY61-17732" fmla="*/ 3588431 h 6858000"/>
              <a:gd name="connsiteX62-17733" fmla="*/ 5612155 w 6128435"/>
              <a:gd name="connsiteY62-17734" fmla="*/ 3589869 h 6858000"/>
              <a:gd name="connsiteX63-17735" fmla="*/ 5620843 w 6128435"/>
              <a:gd name="connsiteY63-17736" fmla="*/ 3606745 h 6858000"/>
              <a:gd name="connsiteX64-17737" fmla="*/ 5655472 w 6128435"/>
              <a:gd name="connsiteY64-17738" fmla="*/ 3678877 h 6858000"/>
              <a:gd name="connsiteX65-17739" fmla="*/ 5680448 w 6128435"/>
              <a:gd name="connsiteY65-17740" fmla="*/ 3717760 h 6858000"/>
              <a:gd name="connsiteX66-17741" fmla="*/ 5683015 w 6128435"/>
              <a:gd name="connsiteY66-17742" fmla="*/ 3762025 h 6858000"/>
              <a:gd name="connsiteX67-17743" fmla="*/ 5696643 w 6128435"/>
              <a:gd name="connsiteY67-17744" fmla="*/ 3773888 h 6858000"/>
              <a:gd name="connsiteX68-17745" fmla="*/ 5699203 w 6128435"/>
              <a:gd name="connsiteY68-17746" fmla="*/ 3775823 h 6858000"/>
              <a:gd name="connsiteX69-17747" fmla="*/ 5704824 w 6128435"/>
              <a:gd name="connsiteY69-17748" fmla="*/ 3785966 h 6858000"/>
              <a:gd name="connsiteX70-17749" fmla="*/ 5712204 w 6128435"/>
              <a:gd name="connsiteY70-17750" fmla="*/ 3785830 h 6858000"/>
              <a:gd name="connsiteX71-17751" fmla="*/ 5724816 w 6128435"/>
              <a:gd name="connsiteY71-17752" fmla="*/ 3798949 h 6858000"/>
              <a:gd name="connsiteX72-17753" fmla="*/ 5733539 w 6128435"/>
              <a:gd name="connsiteY72-17754" fmla="*/ 3818457 h 6858000"/>
              <a:gd name="connsiteX73-17755" fmla="*/ 5768491 w 6128435"/>
              <a:gd name="connsiteY73-17756" fmla="*/ 3914399 h 6858000"/>
              <a:gd name="connsiteX74-17757" fmla="*/ 5793123 w 6128435"/>
              <a:gd name="connsiteY74-17758" fmla="*/ 3969952 h 6858000"/>
              <a:gd name="connsiteX75-17759" fmla="*/ 5808321 w 6128435"/>
              <a:gd name="connsiteY75-17760" fmla="*/ 3988153 h 6858000"/>
              <a:gd name="connsiteX76-17761" fmla="*/ 5825621 w 6128435"/>
              <a:gd name="connsiteY76-17762" fmla="*/ 4015525 h 6858000"/>
              <a:gd name="connsiteX77-17763" fmla="*/ 5860672 w 6128435"/>
              <a:gd name="connsiteY77-17764" fmla="*/ 4061579 h 6858000"/>
              <a:gd name="connsiteX78-17765" fmla="*/ 5872173 w 6128435"/>
              <a:gd name="connsiteY78-17766" fmla="*/ 4088497 h 6858000"/>
              <a:gd name="connsiteX79-17767" fmla="*/ 5883705 w 6128435"/>
              <a:gd name="connsiteY79-17768" fmla="*/ 4101899 h 6858000"/>
              <a:gd name="connsiteX80-17769" fmla="*/ 5885314 w 6128435"/>
              <a:gd name="connsiteY80-17770" fmla="*/ 4108387 h 6858000"/>
              <a:gd name="connsiteX81-17771" fmla="*/ 5894095 w 6128435"/>
              <a:gd name="connsiteY81-17772" fmla="*/ 4128857 h 6858000"/>
              <a:gd name="connsiteX82-17773" fmla="*/ 5898339 w 6128435"/>
              <a:gd name="connsiteY82-17774" fmla="*/ 4140800 h 6858000"/>
              <a:gd name="connsiteX83-17775" fmla="*/ 5899734 w 6128435"/>
              <a:gd name="connsiteY83-17776" fmla="*/ 4145632 h 6858000"/>
              <a:gd name="connsiteX84-17777" fmla="*/ 5903513 w 6128435"/>
              <a:gd name="connsiteY84-17778" fmla="*/ 4187661 h 6858000"/>
              <a:gd name="connsiteX85-17779" fmla="*/ 5917114 w 6128435"/>
              <a:gd name="connsiteY85-17780" fmla="*/ 4213096 h 6858000"/>
              <a:gd name="connsiteX86-17781" fmla="*/ 5921153 w 6128435"/>
              <a:gd name="connsiteY86-17782" fmla="*/ 4236222 h 6858000"/>
              <a:gd name="connsiteX87-17783" fmla="*/ 5924233 w 6128435"/>
              <a:gd name="connsiteY87-17784" fmla="*/ 4242060 h 6858000"/>
              <a:gd name="connsiteX88-17785" fmla="*/ 5928910 w 6128435"/>
              <a:gd name="connsiteY88-17786" fmla="*/ 4300973 h 6858000"/>
              <a:gd name="connsiteX89-17787" fmla="*/ 5939320 w 6128435"/>
              <a:gd name="connsiteY89-17788" fmla="*/ 4340435 h 6858000"/>
              <a:gd name="connsiteX90-17789" fmla="*/ 5946705 w 6128435"/>
              <a:gd name="connsiteY90-17790" fmla="*/ 4428051 h 6858000"/>
              <a:gd name="connsiteX91-17791" fmla="*/ 5949261 w 6128435"/>
              <a:gd name="connsiteY91-17792" fmla="*/ 4449185 h 6858000"/>
              <a:gd name="connsiteX92-17793" fmla="*/ 5957504 w 6128435"/>
              <a:gd name="connsiteY92-17794" fmla="*/ 4465911 h 6858000"/>
              <a:gd name="connsiteX93-17795" fmla="*/ 5964689 w 6128435"/>
              <a:gd name="connsiteY93-17796" fmla="*/ 4468532 h 6858000"/>
              <a:gd name="connsiteX94-17797" fmla="*/ 5967062 w 6128435"/>
              <a:gd name="connsiteY94-17798" fmla="*/ 4479923 h 6858000"/>
              <a:gd name="connsiteX95-17799" fmla="*/ 5968960 w 6128435"/>
              <a:gd name="connsiteY95-17800" fmla="*/ 4482655 h 6858000"/>
              <a:gd name="connsiteX96-17801" fmla="*/ 5978567 w 6128435"/>
              <a:gd name="connsiteY96-17802" fmla="*/ 4498605 h 6858000"/>
              <a:gd name="connsiteX97-17803" fmla="*/ 5980106 w 6128435"/>
              <a:gd name="connsiteY97-17804" fmla="*/ 4585087 h 6858000"/>
              <a:gd name="connsiteX98-17805" fmla="*/ 5998138 w 6128435"/>
              <a:gd name="connsiteY98-17806" fmla="*/ 4697518 h 6858000"/>
              <a:gd name="connsiteX99-17807" fmla="*/ 6013516 w 6128435"/>
              <a:gd name="connsiteY99-17808" fmla="*/ 4786619 h 6858000"/>
              <a:gd name="connsiteX100-17809" fmla="*/ 6025404 w 6128435"/>
              <a:gd name="connsiteY100-17810" fmla="*/ 4858148 h 6858000"/>
              <a:gd name="connsiteX101-17811" fmla="*/ 6007749 w 6128435"/>
              <a:gd name="connsiteY101-17812" fmla="*/ 4964715 h 6858000"/>
              <a:gd name="connsiteX102-17813" fmla="*/ 6005269 w 6128435"/>
              <a:gd name="connsiteY102-17814" fmla="*/ 5150567 h 6858000"/>
              <a:gd name="connsiteX103-17815" fmla="*/ 6001127 w 6128435"/>
              <a:gd name="connsiteY103-17816" fmla="*/ 5164609 h 6858000"/>
              <a:gd name="connsiteX104-17817" fmla="*/ 5996647 w 6128435"/>
              <a:gd name="connsiteY104-17818" fmla="*/ 5185640 h 6858000"/>
              <a:gd name="connsiteX105-17819" fmla="*/ 5998514 w 6128435"/>
              <a:gd name="connsiteY105-17820" fmla="*/ 5189673 h 6858000"/>
              <a:gd name="connsiteX106-17821" fmla="*/ 5995970 w 6128435"/>
              <a:gd name="connsiteY106-17822" fmla="*/ 5221547 h 6858000"/>
              <a:gd name="connsiteX107-17823" fmla="*/ 5997218 w 6128435"/>
              <a:gd name="connsiteY107-17824" fmla="*/ 5222031 h 6858000"/>
              <a:gd name="connsiteX108-17825" fmla="*/ 6002116 w 6128435"/>
              <a:gd name="connsiteY108-17826" fmla="*/ 5231223 h 6858000"/>
              <a:gd name="connsiteX109-17827" fmla="*/ 6008541 w 6128435"/>
              <a:gd name="connsiteY109-17828" fmla="*/ 5248680 h 6858000"/>
              <a:gd name="connsiteX110-17829" fmla="*/ 6039260 w 6128435"/>
              <a:gd name="connsiteY110-17830" fmla="*/ 5289518 h 6858000"/>
              <a:gd name="connsiteX111-17831" fmla="*/ 6036748 w 6128435"/>
              <a:gd name="connsiteY111-17832" fmla="*/ 5322752 h 6858000"/>
              <a:gd name="connsiteX112-17833" fmla="*/ 6036943 w 6128435"/>
              <a:gd name="connsiteY112-17834" fmla="*/ 5329480 h 6858000"/>
              <a:gd name="connsiteX113-17835" fmla="*/ 6037236 w 6128435"/>
              <a:gd name="connsiteY113-17836" fmla="*/ 5329634 h 6858000"/>
              <a:gd name="connsiteX114-17837" fmla="*/ 6038019 w 6128435"/>
              <a:gd name="connsiteY114-17838" fmla="*/ 5336764 h 6858000"/>
              <a:gd name="connsiteX115-17839" fmla="*/ 6037298 w 6128435"/>
              <a:gd name="connsiteY115-17840" fmla="*/ 5341753 h 6858000"/>
              <a:gd name="connsiteX116-17841" fmla="*/ 6037677 w 6128435"/>
              <a:gd name="connsiteY116-17842" fmla="*/ 5354807 h 6858000"/>
              <a:gd name="connsiteX117-17843" fmla="*/ 6039728 w 6128435"/>
              <a:gd name="connsiteY117-17844" fmla="*/ 5359416 h 6858000"/>
              <a:gd name="connsiteX118-17845" fmla="*/ 6043311 w 6128435"/>
              <a:gd name="connsiteY118-17846" fmla="*/ 5361407 h 6858000"/>
              <a:gd name="connsiteX119-17847" fmla="*/ 6042954 w 6128435"/>
              <a:gd name="connsiteY119-17848" fmla="*/ 5362576 h 6858000"/>
              <a:gd name="connsiteX120-17849" fmla="*/ 6053435 w 6128435"/>
              <a:gd name="connsiteY120-17850" fmla="*/ 5387547 h 6858000"/>
              <a:gd name="connsiteX121-17851" fmla="*/ 6065933 w 6128435"/>
              <a:gd name="connsiteY121-17852" fmla="*/ 5443002 h 6858000"/>
              <a:gd name="connsiteX122-17853" fmla="*/ 6068640 w 6128435"/>
              <a:gd name="connsiteY122-17854" fmla="*/ 5474503 h 6858000"/>
              <a:gd name="connsiteX123-17855" fmla="*/ 6080922 w 6128435"/>
              <a:gd name="connsiteY123-17856" fmla="*/ 5561070 h 6858000"/>
              <a:gd name="connsiteX124-17857" fmla="*/ 6096949 w 6128435"/>
              <a:gd name="connsiteY124-17858" fmla="*/ 5648179 h 6858000"/>
              <a:gd name="connsiteX125-17859" fmla="*/ 6125703 w 6128435"/>
              <a:gd name="connsiteY125-17860" fmla="*/ 5692894 h 6858000"/>
              <a:gd name="connsiteX126-17861" fmla="*/ 6126670 w 6128435"/>
              <a:gd name="connsiteY126-17862" fmla="*/ 5697882 h 6858000"/>
              <a:gd name="connsiteX127-17863" fmla="*/ 6124061 w 6128435"/>
              <a:gd name="connsiteY127-17864" fmla="*/ 5710294 h 6858000"/>
              <a:gd name="connsiteX128-17865" fmla="*/ 6122213 w 6128435"/>
              <a:gd name="connsiteY128-17866" fmla="*/ 5714762 h 6858000"/>
              <a:gd name="connsiteX129-17867" fmla="*/ 6121353 w 6128435"/>
              <a:gd name="connsiteY129-17868" fmla="*/ 5721725 h 6858000"/>
              <a:gd name="connsiteX130-17869" fmla="*/ 6121607 w 6128435"/>
              <a:gd name="connsiteY130-17870" fmla="*/ 5721959 h 6858000"/>
              <a:gd name="connsiteX131-17871" fmla="*/ 6120262 w 6128435"/>
              <a:gd name="connsiteY131-17872" fmla="*/ 5728358 h 6858000"/>
              <a:gd name="connsiteX132-17873" fmla="*/ 6110194 w 6128435"/>
              <a:gd name="connsiteY132-17874" fmla="*/ 5758853 h 6858000"/>
              <a:gd name="connsiteX133-17875" fmla="*/ 6127519 w 6128435"/>
              <a:gd name="connsiteY133-17876" fmla="*/ 5865775 h 6858000"/>
              <a:gd name="connsiteX134-17877" fmla="*/ 6128435 w 6128435"/>
              <a:gd name="connsiteY134-17878" fmla="*/ 5870164 h 6858000"/>
              <a:gd name="connsiteX135-17879" fmla="*/ 6119217 w 6128435"/>
              <a:gd name="connsiteY135-17880" fmla="*/ 5888542 h 6858000"/>
              <a:gd name="connsiteX136-17881" fmla="*/ 6115966 w 6128435"/>
              <a:gd name="connsiteY136-17882" fmla="*/ 5898387 h 6858000"/>
              <a:gd name="connsiteX137-17883" fmla="*/ 6111924 w 6128435"/>
              <a:gd name="connsiteY137-17884" fmla="*/ 5900444 h 6858000"/>
              <a:gd name="connsiteX138-17885" fmla="*/ 6108716 w 6128435"/>
              <a:gd name="connsiteY138-17886" fmla="*/ 5915345 h 6858000"/>
              <a:gd name="connsiteX139-17887" fmla="*/ 6109524 w 6128435"/>
              <a:gd name="connsiteY139-17888" fmla="*/ 5917328 h 6858000"/>
              <a:gd name="connsiteX140-17889" fmla="*/ 6102493 w 6128435"/>
              <a:gd name="connsiteY140-17890" fmla="*/ 5928602 h 6858000"/>
              <a:gd name="connsiteX141-17891" fmla="*/ 6056863 w 6128435"/>
              <a:gd name="connsiteY141-17892" fmla="*/ 6000643 h 6858000"/>
              <a:gd name="connsiteX142-17893" fmla="*/ 6045436 w 6128435"/>
              <a:gd name="connsiteY142-17894" fmla="*/ 6124480 h 6858000"/>
              <a:gd name="connsiteX143-17895" fmla="*/ 6030489 w 6128435"/>
              <a:gd name="connsiteY143-17896" fmla="*/ 6317666 h 6858000"/>
              <a:gd name="connsiteX144-17897" fmla="*/ 6007492 w 6128435"/>
              <a:gd name="connsiteY144-17898" fmla="*/ 6440818 h 6858000"/>
              <a:gd name="connsiteX145-17899" fmla="*/ 6009467 w 6128435"/>
              <a:gd name="connsiteY145-17900" fmla="*/ 6487076 h 6858000"/>
              <a:gd name="connsiteX146-17901" fmla="*/ 5995064 w 6128435"/>
              <a:gd name="connsiteY146-17902" fmla="*/ 6540791 h 6858000"/>
              <a:gd name="connsiteX147-17903" fmla="*/ 5996309 w 6128435"/>
              <a:gd name="connsiteY147-17904" fmla="*/ 6543961 h 6858000"/>
              <a:gd name="connsiteX148-17905" fmla="*/ 5996048 w 6128435"/>
              <a:gd name="connsiteY148-17906" fmla="*/ 6555444 h 6858000"/>
              <a:gd name="connsiteX149-17907" fmla="*/ 6002524 w 6128435"/>
              <a:gd name="connsiteY149-17908" fmla="*/ 6560188 h 6858000"/>
              <a:gd name="connsiteX150-17909" fmla="*/ 6006823 w 6128435"/>
              <a:gd name="connsiteY150-17910" fmla="*/ 6578546 h 6858000"/>
              <a:gd name="connsiteX151-17911" fmla="*/ 6004510 w 6128435"/>
              <a:gd name="connsiteY151-17912" fmla="*/ 6599256 h 6858000"/>
              <a:gd name="connsiteX152-17913" fmla="*/ 5986207 w 6128435"/>
              <a:gd name="connsiteY152-17914" fmla="*/ 6695855 h 6858000"/>
              <a:gd name="connsiteX153-17915" fmla="*/ 5979428 w 6128435"/>
              <a:gd name="connsiteY153-17916" fmla="*/ 6754678 h 6858000"/>
              <a:gd name="connsiteX154-17917" fmla="*/ 5983398 w 6128435"/>
              <a:gd name="connsiteY154-17918" fmla="*/ 6778641 h 6858000"/>
              <a:gd name="connsiteX155-17919" fmla="*/ 5984543 w 6128435"/>
              <a:gd name="connsiteY155-17920" fmla="*/ 6811016 h 6858000"/>
              <a:gd name="connsiteX156-17921" fmla="*/ 5981802 w 6128435"/>
              <a:gd name="connsiteY156-17922" fmla="*/ 6838578 h 6858000"/>
              <a:gd name="connsiteX157-17923" fmla="*/ 5979671 w 6128435"/>
              <a:gd name="connsiteY157-17924" fmla="*/ 6858000 h 6858000"/>
              <a:gd name="connsiteX158-17925" fmla="*/ 0 w 6128435"/>
              <a:gd name="connsiteY158-17926" fmla="*/ 6858000 h 6858000"/>
              <a:gd name="connsiteX159-17927" fmla="*/ 0 w 6128435"/>
              <a:gd name="connsiteY159-17928" fmla="*/ 0 h 6858000"/>
              <a:gd name="connsiteX0-17929" fmla="*/ 0 w 6128435"/>
              <a:gd name="connsiteY0-17930" fmla="*/ 0 h 6858000"/>
              <a:gd name="connsiteX1-17931" fmla="*/ 4965888 w 6128435"/>
              <a:gd name="connsiteY1-17932" fmla="*/ 0 h 6858000"/>
              <a:gd name="connsiteX2-17933" fmla="*/ 4967767 w 6128435"/>
              <a:gd name="connsiteY2-17934" fmla="*/ 7930 h 6858000"/>
              <a:gd name="connsiteX3-17935" fmla="*/ 4979444 w 6128435"/>
              <a:gd name="connsiteY3-17936" fmla="*/ 43921 h 6858000"/>
              <a:gd name="connsiteX4-17937" fmla="*/ 5021173 w 6128435"/>
              <a:gd name="connsiteY4-17938" fmla="*/ 123738 h 6858000"/>
              <a:gd name="connsiteX5-17939" fmla="*/ 5075458 w 6128435"/>
              <a:gd name="connsiteY5-17940" fmla="*/ 264355 h 6858000"/>
              <a:gd name="connsiteX6-17941" fmla="*/ 5081175 w 6128435"/>
              <a:gd name="connsiteY6-17942" fmla="*/ 277448 h 6858000"/>
              <a:gd name="connsiteX7-17943" fmla="*/ 5097011 w 6128435"/>
              <a:gd name="connsiteY7-17944" fmla="*/ 355616 h 6858000"/>
              <a:gd name="connsiteX8-17945" fmla="*/ 5130982 w 6128435"/>
              <a:gd name="connsiteY8-17946" fmla="*/ 412030 h 6858000"/>
              <a:gd name="connsiteX9-17947" fmla="*/ 5153000 w 6128435"/>
              <a:gd name="connsiteY9-17948" fmla="*/ 507134 h 6858000"/>
              <a:gd name="connsiteX10-17949" fmla="*/ 5171282 w 6128435"/>
              <a:gd name="connsiteY10-17950" fmla="*/ 602071 h 6858000"/>
              <a:gd name="connsiteX11-17951" fmla="*/ 5176196 w 6128435"/>
              <a:gd name="connsiteY11-17952" fmla="*/ 636822 h 6858000"/>
              <a:gd name="connsiteX12-17953" fmla="*/ 5189051 w 6128435"/>
              <a:gd name="connsiteY12-17954" fmla="*/ 782518 h 6858000"/>
              <a:gd name="connsiteX13-17955" fmla="*/ 5210428 w 6128435"/>
              <a:gd name="connsiteY13-17956" fmla="*/ 815772 h 6858000"/>
              <a:gd name="connsiteX14-17957" fmla="*/ 5221088 w 6128435"/>
              <a:gd name="connsiteY14-17958" fmla="*/ 860193 h 6858000"/>
              <a:gd name="connsiteX15-17959" fmla="*/ 5230806 w 6128435"/>
              <a:gd name="connsiteY15-17960" fmla="*/ 961354 h 6858000"/>
              <a:gd name="connsiteX16-17961" fmla="*/ 5201018 w 6128435"/>
              <a:gd name="connsiteY16-17962" fmla="*/ 1095027 h 6858000"/>
              <a:gd name="connsiteX17-17963" fmla="*/ 5202153 w 6128435"/>
              <a:gd name="connsiteY17-17964" fmla="*/ 1133224 h 6858000"/>
              <a:gd name="connsiteX18-17965" fmla="*/ 5207370 w 6128435"/>
              <a:gd name="connsiteY18-17966" fmla="*/ 1138097 h 6858000"/>
              <a:gd name="connsiteX19-17967" fmla="*/ 5189234 w 6128435"/>
              <a:gd name="connsiteY19-17968" fmla="*/ 1193495 h 6858000"/>
              <a:gd name="connsiteX20-17969" fmla="*/ 5202769 w 6128435"/>
              <a:gd name="connsiteY20-17970" fmla="*/ 1269450 h 6858000"/>
              <a:gd name="connsiteX21-17971" fmla="*/ 5225968 w 6128435"/>
              <a:gd name="connsiteY21-17972" fmla="*/ 1357994 h 6858000"/>
              <a:gd name="connsiteX22-17973" fmla="*/ 5233819 w 6128435"/>
              <a:gd name="connsiteY22-17974" fmla="*/ 1380922 h 6858000"/>
              <a:gd name="connsiteX23-17975" fmla="*/ 5237226 w 6128435"/>
              <a:gd name="connsiteY23-17976" fmla="*/ 1441327 h 6858000"/>
              <a:gd name="connsiteX24-17977" fmla="*/ 5255653 w 6128435"/>
              <a:gd name="connsiteY24-17978" fmla="*/ 1524712 h 6858000"/>
              <a:gd name="connsiteX25-17979" fmla="*/ 5263491 w 6128435"/>
              <a:gd name="connsiteY25-17980" fmla="*/ 1642938 h 6858000"/>
              <a:gd name="connsiteX26-17981" fmla="*/ 5261314 w 6128435"/>
              <a:gd name="connsiteY26-17982" fmla="*/ 1689177 h 6858000"/>
              <a:gd name="connsiteX27-17983" fmla="*/ 5259788 w 6128435"/>
              <a:gd name="connsiteY27-17984" fmla="*/ 1768516 h 6858000"/>
              <a:gd name="connsiteX28-17985" fmla="*/ 5255696 w 6128435"/>
              <a:gd name="connsiteY28-17986" fmla="*/ 1953770 h 6858000"/>
              <a:gd name="connsiteX29-17987" fmla="*/ 5252592 w 6128435"/>
              <a:gd name="connsiteY29-17988" fmla="*/ 2092210 h 6858000"/>
              <a:gd name="connsiteX30-17989" fmla="*/ 5264303 w 6128435"/>
              <a:gd name="connsiteY30-17990" fmla="*/ 2225157 h 6858000"/>
              <a:gd name="connsiteX31-17991" fmla="*/ 5254949 w 6128435"/>
              <a:gd name="connsiteY31-17992" fmla="*/ 2236160 h 6858000"/>
              <a:gd name="connsiteX32-17993" fmla="*/ 5250104 w 6128435"/>
              <a:gd name="connsiteY32-17994" fmla="*/ 2249166 h 6858000"/>
              <a:gd name="connsiteX33-17995" fmla="*/ 5251214 w 6128435"/>
              <a:gd name="connsiteY33-17996" fmla="*/ 2250944 h 6858000"/>
              <a:gd name="connsiteX34-17997" fmla="*/ 5250644 w 6128435"/>
              <a:gd name="connsiteY34-17998" fmla="*/ 2266619 h 6858000"/>
              <a:gd name="connsiteX35-17999" fmla="*/ 5293877 w 6128435"/>
              <a:gd name="connsiteY35-18000" fmla="*/ 2368649 h 6858000"/>
              <a:gd name="connsiteX36-18001" fmla="*/ 5311338 w 6128435"/>
              <a:gd name="connsiteY36-18002" fmla="*/ 2404034 h 6858000"/>
              <a:gd name="connsiteX37-18003" fmla="*/ 5338366 w 6128435"/>
              <a:gd name="connsiteY37-18004" fmla="*/ 2465052 h 6858000"/>
              <a:gd name="connsiteX38-18005" fmla="*/ 5371263 w 6128435"/>
              <a:gd name="connsiteY38-18006" fmla="*/ 2586413 h 6858000"/>
              <a:gd name="connsiteX39-18007" fmla="*/ 5407503 w 6128435"/>
              <a:gd name="connsiteY39-18008" fmla="*/ 2786290 h 6858000"/>
              <a:gd name="connsiteX40-18009" fmla="*/ 5407356 w 6128435"/>
              <a:gd name="connsiteY40-18010" fmla="*/ 2787545 h 6858000"/>
              <a:gd name="connsiteX41-18011" fmla="*/ 5411130 w 6128435"/>
              <a:gd name="connsiteY41-18012" fmla="*/ 2788640 h 6858000"/>
              <a:gd name="connsiteX42-18013" fmla="*/ 5416439 w 6128435"/>
              <a:gd name="connsiteY42-18014" fmla="*/ 2805666 h 6858000"/>
              <a:gd name="connsiteX43-18015" fmla="*/ 5416589 w 6128435"/>
              <a:gd name="connsiteY43-18016" fmla="*/ 2810822 h 6858000"/>
              <a:gd name="connsiteX44-18017" fmla="*/ 5418542 w 6128435"/>
              <a:gd name="connsiteY44-18018" fmla="*/ 2817745 h 6858000"/>
              <a:gd name="connsiteX45-18019" fmla="*/ 5418847 w 6128435"/>
              <a:gd name="connsiteY45-18020" fmla="*/ 2817825 h 6858000"/>
              <a:gd name="connsiteX46-18021" fmla="*/ 5457023 w 6128435"/>
              <a:gd name="connsiteY46-18022" fmla="*/ 2858292 h 6858000"/>
              <a:gd name="connsiteX47-18023" fmla="*/ 5479298 w 6128435"/>
              <a:gd name="connsiteY47-18024" fmla="*/ 2947791 h 6858000"/>
              <a:gd name="connsiteX48-18025" fmla="*/ 5481770 w 6128435"/>
              <a:gd name="connsiteY48-18026" fmla="*/ 2951352 h 6858000"/>
              <a:gd name="connsiteX49-18027" fmla="*/ 5482045 w 6128435"/>
              <a:gd name="connsiteY49-18028" fmla="*/ 2984371 h 6858000"/>
              <a:gd name="connsiteX50-18029" fmla="*/ 5482415 w 6128435"/>
              <a:gd name="connsiteY50-18030" fmla="*/ 3004079 h 6858000"/>
              <a:gd name="connsiteX51-18031" fmla="*/ 5481505 w 6128435"/>
              <a:gd name="connsiteY51-18032" fmla="*/ 3095286 h 6858000"/>
              <a:gd name="connsiteX52-18033" fmla="*/ 5477595 w 6128435"/>
              <a:gd name="connsiteY52-18034" fmla="*/ 3250534 h 6858000"/>
              <a:gd name="connsiteX53-18035" fmla="*/ 5532836 w 6128435"/>
              <a:gd name="connsiteY53-18036" fmla="*/ 3353840 h 6858000"/>
              <a:gd name="connsiteX54-18037" fmla="*/ 5561229 w 6128435"/>
              <a:gd name="connsiteY54-18038" fmla="*/ 3395784 h 6858000"/>
              <a:gd name="connsiteX55-18039" fmla="*/ 5589758 w 6128435"/>
              <a:gd name="connsiteY55-18040" fmla="*/ 3506453 h 6858000"/>
              <a:gd name="connsiteX56-18041" fmla="*/ 5596144 w 6128435"/>
              <a:gd name="connsiteY56-18042" fmla="*/ 3534624 h 6858000"/>
              <a:gd name="connsiteX57-18043" fmla="*/ 5597750 w 6128435"/>
              <a:gd name="connsiteY57-18044" fmla="*/ 3534129 h 6858000"/>
              <a:gd name="connsiteX58-18045" fmla="*/ 5599700 w 6128435"/>
              <a:gd name="connsiteY58-18046" fmla="*/ 3547221 h 6858000"/>
              <a:gd name="connsiteX59-18047" fmla="*/ 5615031 w 6128435"/>
              <a:gd name="connsiteY59-18048" fmla="*/ 3557482 h 6858000"/>
              <a:gd name="connsiteX60-18049" fmla="*/ 5618377 w 6128435"/>
              <a:gd name="connsiteY60-18050" fmla="*/ 3588431 h 6858000"/>
              <a:gd name="connsiteX61-18051" fmla="*/ 5612155 w 6128435"/>
              <a:gd name="connsiteY61-18052" fmla="*/ 3589869 h 6858000"/>
              <a:gd name="connsiteX62-18053" fmla="*/ 5620843 w 6128435"/>
              <a:gd name="connsiteY62-18054" fmla="*/ 3606745 h 6858000"/>
              <a:gd name="connsiteX63-18055" fmla="*/ 5655472 w 6128435"/>
              <a:gd name="connsiteY63-18056" fmla="*/ 3678877 h 6858000"/>
              <a:gd name="connsiteX64-18057" fmla="*/ 5680448 w 6128435"/>
              <a:gd name="connsiteY64-18058" fmla="*/ 3717760 h 6858000"/>
              <a:gd name="connsiteX65-18059" fmla="*/ 5683015 w 6128435"/>
              <a:gd name="connsiteY65-18060" fmla="*/ 3762025 h 6858000"/>
              <a:gd name="connsiteX66-18061" fmla="*/ 5696643 w 6128435"/>
              <a:gd name="connsiteY66-18062" fmla="*/ 3773888 h 6858000"/>
              <a:gd name="connsiteX67-18063" fmla="*/ 5699203 w 6128435"/>
              <a:gd name="connsiteY67-18064" fmla="*/ 3775823 h 6858000"/>
              <a:gd name="connsiteX68-18065" fmla="*/ 5704824 w 6128435"/>
              <a:gd name="connsiteY68-18066" fmla="*/ 3785966 h 6858000"/>
              <a:gd name="connsiteX69-18067" fmla="*/ 5712204 w 6128435"/>
              <a:gd name="connsiteY69-18068" fmla="*/ 3785830 h 6858000"/>
              <a:gd name="connsiteX70-18069" fmla="*/ 5724816 w 6128435"/>
              <a:gd name="connsiteY70-18070" fmla="*/ 3798949 h 6858000"/>
              <a:gd name="connsiteX71-18071" fmla="*/ 5733539 w 6128435"/>
              <a:gd name="connsiteY71-18072" fmla="*/ 3818457 h 6858000"/>
              <a:gd name="connsiteX72-18073" fmla="*/ 5768491 w 6128435"/>
              <a:gd name="connsiteY72-18074" fmla="*/ 3914399 h 6858000"/>
              <a:gd name="connsiteX73-18075" fmla="*/ 5793123 w 6128435"/>
              <a:gd name="connsiteY73-18076" fmla="*/ 3969952 h 6858000"/>
              <a:gd name="connsiteX74-18077" fmla="*/ 5808321 w 6128435"/>
              <a:gd name="connsiteY74-18078" fmla="*/ 3988153 h 6858000"/>
              <a:gd name="connsiteX75-18079" fmla="*/ 5825621 w 6128435"/>
              <a:gd name="connsiteY75-18080" fmla="*/ 4015525 h 6858000"/>
              <a:gd name="connsiteX76-18081" fmla="*/ 5860672 w 6128435"/>
              <a:gd name="connsiteY76-18082" fmla="*/ 4061579 h 6858000"/>
              <a:gd name="connsiteX77-18083" fmla="*/ 5872173 w 6128435"/>
              <a:gd name="connsiteY77-18084" fmla="*/ 4088497 h 6858000"/>
              <a:gd name="connsiteX78-18085" fmla="*/ 5883705 w 6128435"/>
              <a:gd name="connsiteY78-18086" fmla="*/ 4101899 h 6858000"/>
              <a:gd name="connsiteX79-18087" fmla="*/ 5885314 w 6128435"/>
              <a:gd name="connsiteY79-18088" fmla="*/ 4108387 h 6858000"/>
              <a:gd name="connsiteX80-18089" fmla="*/ 5894095 w 6128435"/>
              <a:gd name="connsiteY80-18090" fmla="*/ 4128857 h 6858000"/>
              <a:gd name="connsiteX81-18091" fmla="*/ 5898339 w 6128435"/>
              <a:gd name="connsiteY81-18092" fmla="*/ 4140800 h 6858000"/>
              <a:gd name="connsiteX82-18093" fmla="*/ 5899734 w 6128435"/>
              <a:gd name="connsiteY82-18094" fmla="*/ 4145632 h 6858000"/>
              <a:gd name="connsiteX83-18095" fmla="*/ 5903513 w 6128435"/>
              <a:gd name="connsiteY83-18096" fmla="*/ 4187661 h 6858000"/>
              <a:gd name="connsiteX84-18097" fmla="*/ 5917114 w 6128435"/>
              <a:gd name="connsiteY84-18098" fmla="*/ 4213096 h 6858000"/>
              <a:gd name="connsiteX85-18099" fmla="*/ 5921153 w 6128435"/>
              <a:gd name="connsiteY85-18100" fmla="*/ 4236222 h 6858000"/>
              <a:gd name="connsiteX86-18101" fmla="*/ 5924233 w 6128435"/>
              <a:gd name="connsiteY86-18102" fmla="*/ 4242060 h 6858000"/>
              <a:gd name="connsiteX87-18103" fmla="*/ 5928910 w 6128435"/>
              <a:gd name="connsiteY87-18104" fmla="*/ 4300973 h 6858000"/>
              <a:gd name="connsiteX88-18105" fmla="*/ 5939320 w 6128435"/>
              <a:gd name="connsiteY88-18106" fmla="*/ 4340435 h 6858000"/>
              <a:gd name="connsiteX89-18107" fmla="*/ 5946705 w 6128435"/>
              <a:gd name="connsiteY89-18108" fmla="*/ 4428051 h 6858000"/>
              <a:gd name="connsiteX90-18109" fmla="*/ 5949261 w 6128435"/>
              <a:gd name="connsiteY90-18110" fmla="*/ 4449185 h 6858000"/>
              <a:gd name="connsiteX91-18111" fmla="*/ 5957504 w 6128435"/>
              <a:gd name="connsiteY91-18112" fmla="*/ 4465911 h 6858000"/>
              <a:gd name="connsiteX92-18113" fmla="*/ 5964689 w 6128435"/>
              <a:gd name="connsiteY92-18114" fmla="*/ 4468532 h 6858000"/>
              <a:gd name="connsiteX93-18115" fmla="*/ 5967062 w 6128435"/>
              <a:gd name="connsiteY93-18116" fmla="*/ 4479923 h 6858000"/>
              <a:gd name="connsiteX94-18117" fmla="*/ 5968960 w 6128435"/>
              <a:gd name="connsiteY94-18118" fmla="*/ 4482655 h 6858000"/>
              <a:gd name="connsiteX95-18119" fmla="*/ 5978567 w 6128435"/>
              <a:gd name="connsiteY95-18120" fmla="*/ 4498605 h 6858000"/>
              <a:gd name="connsiteX96-18121" fmla="*/ 5980106 w 6128435"/>
              <a:gd name="connsiteY96-18122" fmla="*/ 4585087 h 6858000"/>
              <a:gd name="connsiteX97-18123" fmla="*/ 5998138 w 6128435"/>
              <a:gd name="connsiteY97-18124" fmla="*/ 4697518 h 6858000"/>
              <a:gd name="connsiteX98-18125" fmla="*/ 6013516 w 6128435"/>
              <a:gd name="connsiteY98-18126" fmla="*/ 4786619 h 6858000"/>
              <a:gd name="connsiteX99-18127" fmla="*/ 6025404 w 6128435"/>
              <a:gd name="connsiteY99-18128" fmla="*/ 4858148 h 6858000"/>
              <a:gd name="connsiteX100-18129" fmla="*/ 6007749 w 6128435"/>
              <a:gd name="connsiteY100-18130" fmla="*/ 4964715 h 6858000"/>
              <a:gd name="connsiteX101-18131" fmla="*/ 6005269 w 6128435"/>
              <a:gd name="connsiteY101-18132" fmla="*/ 5150567 h 6858000"/>
              <a:gd name="connsiteX102-18133" fmla="*/ 6001127 w 6128435"/>
              <a:gd name="connsiteY102-18134" fmla="*/ 5164609 h 6858000"/>
              <a:gd name="connsiteX103-18135" fmla="*/ 5996647 w 6128435"/>
              <a:gd name="connsiteY103-18136" fmla="*/ 5185640 h 6858000"/>
              <a:gd name="connsiteX104-18137" fmla="*/ 5998514 w 6128435"/>
              <a:gd name="connsiteY104-18138" fmla="*/ 5189673 h 6858000"/>
              <a:gd name="connsiteX105-18139" fmla="*/ 5995970 w 6128435"/>
              <a:gd name="connsiteY105-18140" fmla="*/ 5221547 h 6858000"/>
              <a:gd name="connsiteX106-18141" fmla="*/ 5997218 w 6128435"/>
              <a:gd name="connsiteY106-18142" fmla="*/ 5222031 h 6858000"/>
              <a:gd name="connsiteX107-18143" fmla="*/ 6002116 w 6128435"/>
              <a:gd name="connsiteY107-18144" fmla="*/ 5231223 h 6858000"/>
              <a:gd name="connsiteX108-18145" fmla="*/ 6008541 w 6128435"/>
              <a:gd name="connsiteY108-18146" fmla="*/ 5248680 h 6858000"/>
              <a:gd name="connsiteX109-18147" fmla="*/ 6039260 w 6128435"/>
              <a:gd name="connsiteY109-18148" fmla="*/ 5289518 h 6858000"/>
              <a:gd name="connsiteX110-18149" fmla="*/ 6036748 w 6128435"/>
              <a:gd name="connsiteY110-18150" fmla="*/ 5322752 h 6858000"/>
              <a:gd name="connsiteX111-18151" fmla="*/ 6036943 w 6128435"/>
              <a:gd name="connsiteY111-18152" fmla="*/ 5329480 h 6858000"/>
              <a:gd name="connsiteX112-18153" fmla="*/ 6037236 w 6128435"/>
              <a:gd name="connsiteY112-18154" fmla="*/ 5329634 h 6858000"/>
              <a:gd name="connsiteX113-18155" fmla="*/ 6038019 w 6128435"/>
              <a:gd name="connsiteY113-18156" fmla="*/ 5336764 h 6858000"/>
              <a:gd name="connsiteX114-18157" fmla="*/ 6037298 w 6128435"/>
              <a:gd name="connsiteY114-18158" fmla="*/ 5341753 h 6858000"/>
              <a:gd name="connsiteX115-18159" fmla="*/ 6037677 w 6128435"/>
              <a:gd name="connsiteY115-18160" fmla="*/ 5354807 h 6858000"/>
              <a:gd name="connsiteX116-18161" fmla="*/ 6039728 w 6128435"/>
              <a:gd name="connsiteY116-18162" fmla="*/ 5359416 h 6858000"/>
              <a:gd name="connsiteX117-18163" fmla="*/ 6043311 w 6128435"/>
              <a:gd name="connsiteY117-18164" fmla="*/ 5361407 h 6858000"/>
              <a:gd name="connsiteX118-18165" fmla="*/ 6042954 w 6128435"/>
              <a:gd name="connsiteY118-18166" fmla="*/ 5362576 h 6858000"/>
              <a:gd name="connsiteX119-18167" fmla="*/ 6053435 w 6128435"/>
              <a:gd name="connsiteY119-18168" fmla="*/ 5387547 h 6858000"/>
              <a:gd name="connsiteX120-18169" fmla="*/ 6065933 w 6128435"/>
              <a:gd name="connsiteY120-18170" fmla="*/ 5443002 h 6858000"/>
              <a:gd name="connsiteX121-18171" fmla="*/ 6068640 w 6128435"/>
              <a:gd name="connsiteY121-18172" fmla="*/ 5474503 h 6858000"/>
              <a:gd name="connsiteX122-18173" fmla="*/ 6080922 w 6128435"/>
              <a:gd name="connsiteY122-18174" fmla="*/ 5561070 h 6858000"/>
              <a:gd name="connsiteX123-18175" fmla="*/ 6096949 w 6128435"/>
              <a:gd name="connsiteY123-18176" fmla="*/ 5648179 h 6858000"/>
              <a:gd name="connsiteX124-18177" fmla="*/ 6125703 w 6128435"/>
              <a:gd name="connsiteY124-18178" fmla="*/ 5692894 h 6858000"/>
              <a:gd name="connsiteX125-18179" fmla="*/ 6126670 w 6128435"/>
              <a:gd name="connsiteY125-18180" fmla="*/ 5697882 h 6858000"/>
              <a:gd name="connsiteX126-18181" fmla="*/ 6124061 w 6128435"/>
              <a:gd name="connsiteY126-18182" fmla="*/ 5710294 h 6858000"/>
              <a:gd name="connsiteX127-18183" fmla="*/ 6122213 w 6128435"/>
              <a:gd name="connsiteY127-18184" fmla="*/ 5714762 h 6858000"/>
              <a:gd name="connsiteX128-18185" fmla="*/ 6121353 w 6128435"/>
              <a:gd name="connsiteY128-18186" fmla="*/ 5721725 h 6858000"/>
              <a:gd name="connsiteX129-18187" fmla="*/ 6121607 w 6128435"/>
              <a:gd name="connsiteY129-18188" fmla="*/ 5721959 h 6858000"/>
              <a:gd name="connsiteX130-18189" fmla="*/ 6120262 w 6128435"/>
              <a:gd name="connsiteY130-18190" fmla="*/ 5728358 h 6858000"/>
              <a:gd name="connsiteX131-18191" fmla="*/ 6110194 w 6128435"/>
              <a:gd name="connsiteY131-18192" fmla="*/ 5758853 h 6858000"/>
              <a:gd name="connsiteX132-18193" fmla="*/ 6127519 w 6128435"/>
              <a:gd name="connsiteY132-18194" fmla="*/ 5865775 h 6858000"/>
              <a:gd name="connsiteX133-18195" fmla="*/ 6128435 w 6128435"/>
              <a:gd name="connsiteY133-18196" fmla="*/ 5870164 h 6858000"/>
              <a:gd name="connsiteX134-18197" fmla="*/ 6119217 w 6128435"/>
              <a:gd name="connsiteY134-18198" fmla="*/ 5888542 h 6858000"/>
              <a:gd name="connsiteX135-18199" fmla="*/ 6115966 w 6128435"/>
              <a:gd name="connsiteY135-18200" fmla="*/ 5898387 h 6858000"/>
              <a:gd name="connsiteX136-18201" fmla="*/ 6111924 w 6128435"/>
              <a:gd name="connsiteY136-18202" fmla="*/ 5900444 h 6858000"/>
              <a:gd name="connsiteX137-18203" fmla="*/ 6108716 w 6128435"/>
              <a:gd name="connsiteY137-18204" fmla="*/ 5915345 h 6858000"/>
              <a:gd name="connsiteX138-18205" fmla="*/ 6109524 w 6128435"/>
              <a:gd name="connsiteY138-18206" fmla="*/ 5917328 h 6858000"/>
              <a:gd name="connsiteX139-18207" fmla="*/ 6102493 w 6128435"/>
              <a:gd name="connsiteY139-18208" fmla="*/ 5928602 h 6858000"/>
              <a:gd name="connsiteX140-18209" fmla="*/ 6056863 w 6128435"/>
              <a:gd name="connsiteY140-18210" fmla="*/ 6000643 h 6858000"/>
              <a:gd name="connsiteX141-18211" fmla="*/ 6045436 w 6128435"/>
              <a:gd name="connsiteY141-18212" fmla="*/ 6124480 h 6858000"/>
              <a:gd name="connsiteX142-18213" fmla="*/ 6030489 w 6128435"/>
              <a:gd name="connsiteY142-18214" fmla="*/ 6317666 h 6858000"/>
              <a:gd name="connsiteX143-18215" fmla="*/ 6007492 w 6128435"/>
              <a:gd name="connsiteY143-18216" fmla="*/ 6440818 h 6858000"/>
              <a:gd name="connsiteX144-18217" fmla="*/ 6009467 w 6128435"/>
              <a:gd name="connsiteY144-18218" fmla="*/ 6487076 h 6858000"/>
              <a:gd name="connsiteX145-18219" fmla="*/ 5995064 w 6128435"/>
              <a:gd name="connsiteY145-18220" fmla="*/ 6540791 h 6858000"/>
              <a:gd name="connsiteX146-18221" fmla="*/ 5996309 w 6128435"/>
              <a:gd name="connsiteY146-18222" fmla="*/ 6543961 h 6858000"/>
              <a:gd name="connsiteX147-18223" fmla="*/ 5996048 w 6128435"/>
              <a:gd name="connsiteY147-18224" fmla="*/ 6555444 h 6858000"/>
              <a:gd name="connsiteX148-18225" fmla="*/ 6002524 w 6128435"/>
              <a:gd name="connsiteY148-18226" fmla="*/ 6560188 h 6858000"/>
              <a:gd name="connsiteX149-18227" fmla="*/ 6006823 w 6128435"/>
              <a:gd name="connsiteY149-18228" fmla="*/ 6578546 h 6858000"/>
              <a:gd name="connsiteX150-18229" fmla="*/ 6004510 w 6128435"/>
              <a:gd name="connsiteY150-18230" fmla="*/ 6599256 h 6858000"/>
              <a:gd name="connsiteX151-18231" fmla="*/ 5986207 w 6128435"/>
              <a:gd name="connsiteY151-18232" fmla="*/ 6695855 h 6858000"/>
              <a:gd name="connsiteX152-18233" fmla="*/ 5979428 w 6128435"/>
              <a:gd name="connsiteY152-18234" fmla="*/ 6754678 h 6858000"/>
              <a:gd name="connsiteX153-18235" fmla="*/ 5983398 w 6128435"/>
              <a:gd name="connsiteY153-18236" fmla="*/ 6778641 h 6858000"/>
              <a:gd name="connsiteX154-18237" fmla="*/ 5984543 w 6128435"/>
              <a:gd name="connsiteY154-18238" fmla="*/ 6811016 h 6858000"/>
              <a:gd name="connsiteX155-18239" fmla="*/ 5981802 w 6128435"/>
              <a:gd name="connsiteY155-18240" fmla="*/ 6838578 h 6858000"/>
              <a:gd name="connsiteX156-18241" fmla="*/ 5979671 w 6128435"/>
              <a:gd name="connsiteY156-18242" fmla="*/ 6858000 h 6858000"/>
              <a:gd name="connsiteX157-18243" fmla="*/ 0 w 6128435"/>
              <a:gd name="connsiteY157-18244" fmla="*/ 6858000 h 6858000"/>
              <a:gd name="connsiteX158-18245" fmla="*/ 0 w 6128435"/>
              <a:gd name="connsiteY158-18246" fmla="*/ 0 h 6858000"/>
              <a:gd name="connsiteX0-18247" fmla="*/ 0 w 6128435"/>
              <a:gd name="connsiteY0-18248" fmla="*/ 0 h 6858000"/>
              <a:gd name="connsiteX1-18249" fmla="*/ 4965888 w 6128435"/>
              <a:gd name="connsiteY1-18250" fmla="*/ 0 h 6858000"/>
              <a:gd name="connsiteX2-18251" fmla="*/ 4967767 w 6128435"/>
              <a:gd name="connsiteY2-18252" fmla="*/ 7930 h 6858000"/>
              <a:gd name="connsiteX3-18253" fmla="*/ 4979444 w 6128435"/>
              <a:gd name="connsiteY3-18254" fmla="*/ 43921 h 6858000"/>
              <a:gd name="connsiteX4-18255" fmla="*/ 5021173 w 6128435"/>
              <a:gd name="connsiteY4-18256" fmla="*/ 123738 h 6858000"/>
              <a:gd name="connsiteX5-18257" fmla="*/ 5075458 w 6128435"/>
              <a:gd name="connsiteY5-18258" fmla="*/ 264355 h 6858000"/>
              <a:gd name="connsiteX6-18259" fmla="*/ 5081175 w 6128435"/>
              <a:gd name="connsiteY6-18260" fmla="*/ 277448 h 6858000"/>
              <a:gd name="connsiteX7-18261" fmla="*/ 5097011 w 6128435"/>
              <a:gd name="connsiteY7-18262" fmla="*/ 355616 h 6858000"/>
              <a:gd name="connsiteX8-18263" fmla="*/ 5130982 w 6128435"/>
              <a:gd name="connsiteY8-18264" fmla="*/ 412030 h 6858000"/>
              <a:gd name="connsiteX9-18265" fmla="*/ 5153000 w 6128435"/>
              <a:gd name="connsiteY9-18266" fmla="*/ 507134 h 6858000"/>
              <a:gd name="connsiteX10-18267" fmla="*/ 5171282 w 6128435"/>
              <a:gd name="connsiteY10-18268" fmla="*/ 602071 h 6858000"/>
              <a:gd name="connsiteX11-18269" fmla="*/ 5176196 w 6128435"/>
              <a:gd name="connsiteY11-18270" fmla="*/ 636822 h 6858000"/>
              <a:gd name="connsiteX12-18271" fmla="*/ 5189051 w 6128435"/>
              <a:gd name="connsiteY12-18272" fmla="*/ 782518 h 6858000"/>
              <a:gd name="connsiteX13-18273" fmla="*/ 5210428 w 6128435"/>
              <a:gd name="connsiteY13-18274" fmla="*/ 815772 h 6858000"/>
              <a:gd name="connsiteX14-18275" fmla="*/ 5221088 w 6128435"/>
              <a:gd name="connsiteY14-18276" fmla="*/ 860193 h 6858000"/>
              <a:gd name="connsiteX15-18277" fmla="*/ 5230806 w 6128435"/>
              <a:gd name="connsiteY15-18278" fmla="*/ 961354 h 6858000"/>
              <a:gd name="connsiteX16-18279" fmla="*/ 5201018 w 6128435"/>
              <a:gd name="connsiteY16-18280" fmla="*/ 1095027 h 6858000"/>
              <a:gd name="connsiteX17-18281" fmla="*/ 5202153 w 6128435"/>
              <a:gd name="connsiteY17-18282" fmla="*/ 1133224 h 6858000"/>
              <a:gd name="connsiteX18-18283" fmla="*/ 5207370 w 6128435"/>
              <a:gd name="connsiteY18-18284" fmla="*/ 1138097 h 6858000"/>
              <a:gd name="connsiteX19-18285" fmla="*/ 5189234 w 6128435"/>
              <a:gd name="connsiteY19-18286" fmla="*/ 1193495 h 6858000"/>
              <a:gd name="connsiteX20-18287" fmla="*/ 5202769 w 6128435"/>
              <a:gd name="connsiteY20-18288" fmla="*/ 1269450 h 6858000"/>
              <a:gd name="connsiteX21-18289" fmla="*/ 5225968 w 6128435"/>
              <a:gd name="connsiteY21-18290" fmla="*/ 1357994 h 6858000"/>
              <a:gd name="connsiteX22-18291" fmla="*/ 5233819 w 6128435"/>
              <a:gd name="connsiteY22-18292" fmla="*/ 1380922 h 6858000"/>
              <a:gd name="connsiteX23-18293" fmla="*/ 5237226 w 6128435"/>
              <a:gd name="connsiteY23-18294" fmla="*/ 1441327 h 6858000"/>
              <a:gd name="connsiteX24-18295" fmla="*/ 5255653 w 6128435"/>
              <a:gd name="connsiteY24-18296" fmla="*/ 1524712 h 6858000"/>
              <a:gd name="connsiteX25-18297" fmla="*/ 5263491 w 6128435"/>
              <a:gd name="connsiteY25-18298" fmla="*/ 1642938 h 6858000"/>
              <a:gd name="connsiteX26-18299" fmla="*/ 5261314 w 6128435"/>
              <a:gd name="connsiteY26-18300" fmla="*/ 1689177 h 6858000"/>
              <a:gd name="connsiteX27-18301" fmla="*/ 5259788 w 6128435"/>
              <a:gd name="connsiteY27-18302" fmla="*/ 1768516 h 6858000"/>
              <a:gd name="connsiteX28-18303" fmla="*/ 5255696 w 6128435"/>
              <a:gd name="connsiteY28-18304" fmla="*/ 1953770 h 6858000"/>
              <a:gd name="connsiteX29-18305" fmla="*/ 5252592 w 6128435"/>
              <a:gd name="connsiteY29-18306" fmla="*/ 2092210 h 6858000"/>
              <a:gd name="connsiteX30-18307" fmla="*/ 5264303 w 6128435"/>
              <a:gd name="connsiteY30-18308" fmla="*/ 2225157 h 6858000"/>
              <a:gd name="connsiteX31-18309" fmla="*/ 5254949 w 6128435"/>
              <a:gd name="connsiteY31-18310" fmla="*/ 2236160 h 6858000"/>
              <a:gd name="connsiteX32-18311" fmla="*/ 5250104 w 6128435"/>
              <a:gd name="connsiteY32-18312" fmla="*/ 2249166 h 6858000"/>
              <a:gd name="connsiteX33-18313" fmla="*/ 5251214 w 6128435"/>
              <a:gd name="connsiteY33-18314" fmla="*/ 2250944 h 6858000"/>
              <a:gd name="connsiteX34-18315" fmla="*/ 5250644 w 6128435"/>
              <a:gd name="connsiteY34-18316" fmla="*/ 2266619 h 6858000"/>
              <a:gd name="connsiteX35-18317" fmla="*/ 5293877 w 6128435"/>
              <a:gd name="connsiteY35-18318" fmla="*/ 2368649 h 6858000"/>
              <a:gd name="connsiteX36-18319" fmla="*/ 5311338 w 6128435"/>
              <a:gd name="connsiteY36-18320" fmla="*/ 2404034 h 6858000"/>
              <a:gd name="connsiteX37-18321" fmla="*/ 5338366 w 6128435"/>
              <a:gd name="connsiteY37-18322" fmla="*/ 2465052 h 6858000"/>
              <a:gd name="connsiteX38-18323" fmla="*/ 5371263 w 6128435"/>
              <a:gd name="connsiteY38-18324" fmla="*/ 2586413 h 6858000"/>
              <a:gd name="connsiteX39-18325" fmla="*/ 5407503 w 6128435"/>
              <a:gd name="connsiteY39-18326" fmla="*/ 2786290 h 6858000"/>
              <a:gd name="connsiteX40-18327" fmla="*/ 5407356 w 6128435"/>
              <a:gd name="connsiteY40-18328" fmla="*/ 2787545 h 6858000"/>
              <a:gd name="connsiteX41-18329" fmla="*/ 5411130 w 6128435"/>
              <a:gd name="connsiteY41-18330" fmla="*/ 2788640 h 6858000"/>
              <a:gd name="connsiteX42-18331" fmla="*/ 5416439 w 6128435"/>
              <a:gd name="connsiteY42-18332" fmla="*/ 2805666 h 6858000"/>
              <a:gd name="connsiteX43-18333" fmla="*/ 5416589 w 6128435"/>
              <a:gd name="connsiteY43-18334" fmla="*/ 2810822 h 6858000"/>
              <a:gd name="connsiteX44-18335" fmla="*/ 5418542 w 6128435"/>
              <a:gd name="connsiteY44-18336" fmla="*/ 2817745 h 6858000"/>
              <a:gd name="connsiteX45-18337" fmla="*/ 5418847 w 6128435"/>
              <a:gd name="connsiteY45-18338" fmla="*/ 2817825 h 6858000"/>
              <a:gd name="connsiteX46-18339" fmla="*/ 5457023 w 6128435"/>
              <a:gd name="connsiteY46-18340" fmla="*/ 2858292 h 6858000"/>
              <a:gd name="connsiteX47-18341" fmla="*/ 5479298 w 6128435"/>
              <a:gd name="connsiteY47-18342" fmla="*/ 2947791 h 6858000"/>
              <a:gd name="connsiteX48-18343" fmla="*/ 5481770 w 6128435"/>
              <a:gd name="connsiteY48-18344" fmla="*/ 2951352 h 6858000"/>
              <a:gd name="connsiteX49-18345" fmla="*/ 5482045 w 6128435"/>
              <a:gd name="connsiteY49-18346" fmla="*/ 2984371 h 6858000"/>
              <a:gd name="connsiteX50-18347" fmla="*/ 5482415 w 6128435"/>
              <a:gd name="connsiteY50-18348" fmla="*/ 3004079 h 6858000"/>
              <a:gd name="connsiteX51-18349" fmla="*/ 5481505 w 6128435"/>
              <a:gd name="connsiteY51-18350" fmla="*/ 3095286 h 6858000"/>
              <a:gd name="connsiteX52-18351" fmla="*/ 5532836 w 6128435"/>
              <a:gd name="connsiteY52-18352" fmla="*/ 3353840 h 6858000"/>
              <a:gd name="connsiteX53-18353" fmla="*/ 5561229 w 6128435"/>
              <a:gd name="connsiteY53-18354" fmla="*/ 3395784 h 6858000"/>
              <a:gd name="connsiteX54-18355" fmla="*/ 5589758 w 6128435"/>
              <a:gd name="connsiteY54-18356" fmla="*/ 3506453 h 6858000"/>
              <a:gd name="connsiteX55-18357" fmla="*/ 5596144 w 6128435"/>
              <a:gd name="connsiteY55-18358" fmla="*/ 3534624 h 6858000"/>
              <a:gd name="connsiteX56-18359" fmla="*/ 5597750 w 6128435"/>
              <a:gd name="connsiteY56-18360" fmla="*/ 3534129 h 6858000"/>
              <a:gd name="connsiteX57-18361" fmla="*/ 5599700 w 6128435"/>
              <a:gd name="connsiteY57-18362" fmla="*/ 3547221 h 6858000"/>
              <a:gd name="connsiteX58-18363" fmla="*/ 5615031 w 6128435"/>
              <a:gd name="connsiteY58-18364" fmla="*/ 3557482 h 6858000"/>
              <a:gd name="connsiteX59-18365" fmla="*/ 5618377 w 6128435"/>
              <a:gd name="connsiteY59-18366" fmla="*/ 3588431 h 6858000"/>
              <a:gd name="connsiteX60-18367" fmla="*/ 5612155 w 6128435"/>
              <a:gd name="connsiteY60-18368" fmla="*/ 3589869 h 6858000"/>
              <a:gd name="connsiteX61-18369" fmla="*/ 5620843 w 6128435"/>
              <a:gd name="connsiteY61-18370" fmla="*/ 3606745 h 6858000"/>
              <a:gd name="connsiteX62-18371" fmla="*/ 5655472 w 6128435"/>
              <a:gd name="connsiteY62-18372" fmla="*/ 3678877 h 6858000"/>
              <a:gd name="connsiteX63-18373" fmla="*/ 5680448 w 6128435"/>
              <a:gd name="connsiteY63-18374" fmla="*/ 3717760 h 6858000"/>
              <a:gd name="connsiteX64-18375" fmla="*/ 5683015 w 6128435"/>
              <a:gd name="connsiteY64-18376" fmla="*/ 3762025 h 6858000"/>
              <a:gd name="connsiteX65-18377" fmla="*/ 5696643 w 6128435"/>
              <a:gd name="connsiteY65-18378" fmla="*/ 3773888 h 6858000"/>
              <a:gd name="connsiteX66-18379" fmla="*/ 5699203 w 6128435"/>
              <a:gd name="connsiteY66-18380" fmla="*/ 3775823 h 6858000"/>
              <a:gd name="connsiteX67-18381" fmla="*/ 5704824 w 6128435"/>
              <a:gd name="connsiteY67-18382" fmla="*/ 3785966 h 6858000"/>
              <a:gd name="connsiteX68-18383" fmla="*/ 5712204 w 6128435"/>
              <a:gd name="connsiteY68-18384" fmla="*/ 3785830 h 6858000"/>
              <a:gd name="connsiteX69-18385" fmla="*/ 5724816 w 6128435"/>
              <a:gd name="connsiteY69-18386" fmla="*/ 3798949 h 6858000"/>
              <a:gd name="connsiteX70-18387" fmla="*/ 5733539 w 6128435"/>
              <a:gd name="connsiteY70-18388" fmla="*/ 3818457 h 6858000"/>
              <a:gd name="connsiteX71-18389" fmla="*/ 5768491 w 6128435"/>
              <a:gd name="connsiteY71-18390" fmla="*/ 3914399 h 6858000"/>
              <a:gd name="connsiteX72-18391" fmla="*/ 5793123 w 6128435"/>
              <a:gd name="connsiteY72-18392" fmla="*/ 3969952 h 6858000"/>
              <a:gd name="connsiteX73-18393" fmla="*/ 5808321 w 6128435"/>
              <a:gd name="connsiteY73-18394" fmla="*/ 3988153 h 6858000"/>
              <a:gd name="connsiteX74-18395" fmla="*/ 5825621 w 6128435"/>
              <a:gd name="connsiteY74-18396" fmla="*/ 4015525 h 6858000"/>
              <a:gd name="connsiteX75-18397" fmla="*/ 5860672 w 6128435"/>
              <a:gd name="connsiteY75-18398" fmla="*/ 4061579 h 6858000"/>
              <a:gd name="connsiteX76-18399" fmla="*/ 5872173 w 6128435"/>
              <a:gd name="connsiteY76-18400" fmla="*/ 4088497 h 6858000"/>
              <a:gd name="connsiteX77-18401" fmla="*/ 5883705 w 6128435"/>
              <a:gd name="connsiteY77-18402" fmla="*/ 4101899 h 6858000"/>
              <a:gd name="connsiteX78-18403" fmla="*/ 5885314 w 6128435"/>
              <a:gd name="connsiteY78-18404" fmla="*/ 4108387 h 6858000"/>
              <a:gd name="connsiteX79-18405" fmla="*/ 5894095 w 6128435"/>
              <a:gd name="connsiteY79-18406" fmla="*/ 4128857 h 6858000"/>
              <a:gd name="connsiteX80-18407" fmla="*/ 5898339 w 6128435"/>
              <a:gd name="connsiteY80-18408" fmla="*/ 4140800 h 6858000"/>
              <a:gd name="connsiteX81-18409" fmla="*/ 5899734 w 6128435"/>
              <a:gd name="connsiteY81-18410" fmla="*/ 4145632 h 6858000"/>
              <a:gd name="connsiteX82-18411" fmla="*/ 5903513 w 6128435"/>
              <a:gd name="connsiteY82-18412" fmla="*/ 4187661 h 6858000"/>
              <a:gd name="connsiteX83-18413" fmla="*/ 5917114 w 6128435"/>
              <a:gd name="connsiteY83-18414" fmla="*/ 4213096 h 6858000"/>
              <a:gd name="connsiteX84-18415" fmla="*/ 5921153 w 6128435"/>
              <a:gd name="connsiteY84-18416" fmla="*/ 4236222 h 6858000"/>
              <a:gd name="connsiteX85-18417" fmla="*/ 5924233 w 6128435"/>
              <a:gd name="connsiteY85-18418" fmla="*/ 4242060 h 6858000"/>
              <a:gd name="connsiteX86-18419" fmla="*/ 5928910 w 6128435"/>
              <a:gd name="connsiteY86-18420" fmla="*/ 4300973 h 6858000"/>
              <a:gd name="connsiteX87-18421" fmla="*/ 5939320 w 6128435"/>
              <a:gd name="connsiteY87-18422" fmla="*/ 4340435 h 6858000"/>
              <a:gd name="connsiteX88-18423" fmla="*/ 5946705 w 6128435"/>
              <a:gd name="connsiteY88-18424" fmla="*/ 4428051 h 6858000"/>
              <a:gd name="connsiteX89-18425" fmla="*/ 5949261 w 6128435"/>
              <a:gd name="connsiteY89-18426" fmla="*/ 4449185 h 6858000"/>
              <a:gd name="connsiteX90-18427" fmla="*/ 5957504 w 6128435"/>
              <a:gd name="connsiteY90-18428" fmla="*/ 4465911 h 6858000"/>
              <a:gd name="connsiteX91-18429" fmla="*/ 5964689 w 6128435"/>
              <a:gd name="connsiteY91-18430" fmla="*/ 4468532 h 6858000"/>
              <a:gd name="connsiteX92-18431" fmla="*/ 5967062 w 6128435"/>
              <a:gd name="connsiteY92-18432" fmla="*/ 4479923 h 6858000"/>
              <a:gd name="connsiteX93-18433" fmla="*/ 5968960 w 6128435"/>
              <a:gd name="connsiteY93-18434" fmla="*/ 4482655 h 6858000"/>
              <a:gd name="connsiteX94-18435" fmla="*/ 5978567 w 6128435"/>
              <a:gd name="connsiteY94-18436" fmla="*/ 4498605 h 6858000"/>
              <a:gd name="connsiteX95-18437" fmla="*/ 5980106 w 6128435"/>
              <a:gd name="connsiteY95-18438" fmla="*/ 4585087 h 6858000"/>
              <a:gd name="connsiteX96-18439" fmla="*/ 5998138 w 6128435"/>
              <a:gd name="connsiteY96-18440" fmla="*/ 4697518 h 6858000"/>
              <a:gd name="connsiteX97-18441" fmla="*/ 6013516 w 6128435"/>
              <a:gd name="connsiteY97-18442" fmla="*/ 4786619 h 6858000"/>
              <a:gd name="connsiteX98-18443" fmla="*/ 6025404 w 6128435"/>
              <a:gd name="connsiteY98-18444" fmla="*/ 4858148 h 6858000"/>
              <a:gd name="connsiteX99-18445" fmla="*/ 6007749 w 6128435"/>
              <a:gd name="connsiteY99-18446" fmla="*/ 4964715 h 6858000"/>
              <a:gd name="connsiteX100-18447" fmla="*/ 6005269 w 6128435"/>
              <a:gd name="connsiteY100-18448" fmla="*/ 5150567 h 6858000"/>
              <a:gd name="connsiteX101-18449" fmla="*/ 6001127 w 6128435"/>
              <a:gd name="connsiteY101-18450" fmla="*/ 5164609 h 6858000"/>
              <a:gd name="connsiteX102-18451" fmla="*/ 5996647 w 6128435"/>
              <a:gd name="connsiteY102-18452" fmla="*/ 5185640 h 6858000"/>
              <a:gd name="connsiteX103-18453" fmla="*/ 5998514 w 6128435"/>
              <a:gd name="connsiteY103-18454" fmla="*/ 5189673 h 6858000"/>
              <a:gd name="connsiteX104-18455" fmla="*/ 5995970 w 6128435"/>
              <a:gd name="connsiteY104-18456" fmla="*/ 5221547 h 6858000"/>
              <a:gd name="connsiteX105-18457" fmla="*/ 5997218 w 6128435"/>
              <a:gd name="connsiteY105-18458" fmla="*/ 5222031 h 6858000"/>
              <a:gd name="connsiteX106-18459" fmla="*/ 6002116 w 6128435"/>
              <a:gd name="connsiteY106-18460" fmla="*/ 5231223 h 6858000"/>
              <a:gd name="connsiteX107-18461" fmla="*/ 6008541 w 6128435"/>
              <a:gd name="connsiteY107-18462" fmla="*/ 5248680 h 6858000"/>
              <a:gd name="connsiteX108-18463" fmla="*/ 6039260 w 6128435"/>
              <a:gd name="connsiteY108-18464" fmla="*/ 5289518 h 6858000"/>
              <a:gd name="connsiteX109-18465" fmla="*/ 6036748 w 6128435"/>
              <a:gd name="connsiteY109-18466" fmla="*/ 5322752 h 6858000"/>
              <a:gd name="connsiteX110-18467" fmla="*/ 6036943 w 6128435"/>
              <a:gd name="connsiteY110-18468" fmla="*/ 5329480 h 6858000"/>
              <a:gd name="connsiteX111-18469" fmla="*/ 6037236 w 6128435"/>
              <a:gd name="connsiteY111-18470" fmla="*/ 5329634 h 6858000"/>
              <a:gd name="connsiteX112-18471" fmla="*/ 6038019 w 6128435"/>
              <a:gd name="connsiteY112-18472" fmla="*/ 5336764 h 6858000"/>
              <a:gd name="connsiteX113-18473" fmla="*/ 6037298 w 6128435"/>
              <a:gd name="connsiteY113-18474" fmla="*/ 5341753 h 6858000"/>
              <a:gd name="connsiteX114-18475" fmla="*/ 6037677 w 6128435"/>
              <a:gd name="connsiteY114-18476" fmla="*/ 5354807 h 6858000"/>
              <a:gd name="connsiteX115-18477" fmla="*/ 6039728 w 6128435"/>
              <a:gd name="connsiteY115-18478" fmla="*/ 5359416 h 6858000"/>
              <a:gd name="connsiteX116-18479" fmla="*/ 6043311 w 6128435"/>
              <a:gd name="connsiteY116-18480" fmla="*/ 5361407 h 6858000"/>
              <a:gd name="connsiteX117-18481" fmla="*/ 6042954 w 6128435"/>
              <a:gd name="connsiteY117-18482" fmla="*/ 5362576 h 6858000"/>
              <a:gd name="connsiteX118-18483" fmla="*/ 6053435 w 6128435"/>
              <a:gd name="connsiteY118-18484" fmla="*/ 5387547 h 6858000"/>
              <a:gd name="connsiteX119-18485" fmla="*/ 6065933 w 6128435"/>
              <a:gd name="connsiteY119-18486" fmla="*/ 5443002 h 6858000"/>
              <a:gd name="connsiteX120-18487" fmla="*/ 6068640 w 6128435"/>
              <a:gd name="connsiteY120-18488" fmla="*/ 5474503 h 6858000"/>
              <a:gd name="connsiteX121-18489" fmla="*/ 6080922 w 6128435"/>
              <a:gd name="connsiteY121-18490" fmla="*/ 5561070 h 6858000"/>
              <a:gd name="connsiteX122-18491" fmla="*/ 6096949 w 6128435"/>
              <a:gd name="connsiteY122-18492" fmla="*/ 5648179 h 6858000"/>
              <a:gd name="connsiteX123-18493" fmla="*/ 6125703 w 6128435"/>
              <a:gd name="connsiteY123-18494" fmla="*/ 5692894 h 6858000"/>
              <a:gd name="connsiteX124-18495" fmla="*/ 6126670 w 6128435"/>
              <a:gd name="connsiteY124-18496" fmla="*/ 5697882 h 6858000"/>
              <a:gd name="connsiteX125-18497" fmla="*/ 6124061 w 6128435"/>
              <a:gd name="connsiteY125-18498" fmla="*/ 5710294 h 6858000"/>
              <a:gd name="connsiteX126-18499" fmla="*/ 6122213 w 6128435"/>
              <a:gd name="connsiteY126-18500" fmla="*/ 5714762 h 6858000"/>
              <a:gd name="connsiteX127-18501" fmla="*/ 6121353 w 6128435"/>
              <a:gd name="connsiteY127-18502" fmla="*/ 5721725 h 6858000"/>
              <a:gd name="connsiteX128-18503" fmla="*/ 6121607 w 6128435"/>
              <a:gd name="connsiteY128-18504" fmla="*/ 5721959 h 6858000"/>
              <a:gd name="connsiteX129-18505" fmla="*/ 6120262 w 6128435"/>
              <a:gd name="connsiteY129-18506" fmla="*/ 5728358 h 6858000"/>
              <a:gd name="connsiteX130-18507" fmla="*/ 6110194 w 6128435"/>
              <a:gd name="connsiteY130-18508" fmla="*/ 5758853 h 6858000"/>
              <a:gd name="connsiteX131-18509" fmla="*/ 6127519 w 6128435"/>
              <a:gd name="connsiteY131-18510" fmla="*/ 5865775 h 6858000"/>
              <a:gd name="connsiteX132-18511" fmla="*/ 6128435 w 6128435"/>
              <a:gd name="connsiteY132-18512" fmla="*/ 5870164 h 6858000"/>
              <a:gd name="connsiteX133-18513" fmla="*/ 6119217 w 6128435"/>
              <a:gd name="connsiteY133-18514" fmla="*/ 5888542 h 6858000"/>
              <a:gd name="connsiteX134-18515" fmla="*/ 6115966 w 6128435"/>
              <a:gd name="connsiteY134-18516" fmla="*/ 5898387 h 6858000"/>
              <a:gd name="connsiteX135-18517" fmla="*/ 6111924 w 6128435"/>
              <a:gd name="connsiteY135-18518" fmla="*/ 5900444 h 6858000"/>
              <a:gd name="connsiteX136-18519" fmla="*/ 6108716 w 6128435"/>
              <a:gd name="connsiteY136-18520" fmla="*/ 5915345 h 6858000"/>
              <a:gd name="connsiteX137-18521" fmla="*/ 6109524 w 6128435"/>
              <a:gd name="connsiteY137-18522" fmla="*/ 5917328 h 6858000"/>
              <a:gd name="connsiteX138-18523" fmla="*/ 6102493 w 6128435"/>
              <a:gd name="connsiteY138-18524" fmla="*/ 5928602 h 6858000"/>
              <a:gd name="connsiteX139-18525" fmla="*/ 6056863 w 6128435"/>
              <a:gd name="connsiteY139-18526" fmla="*/ 6000643 h 6858000"/>
              <a:gd name="connsiteX140-18527" fmla="*/ 6045436 w 6128435"/>
              <a:gd name="connsiteY140-18528" fmla="*/ 6124480 h 6858000"/>
              <a:gd name="connsiteX141-18529" fmla="*/ 6030489 w 6128435"/>
              <a:gd name="connsiteY141-18530" fmla="*/ 6317666 h 6858000"/>
              <a:gd name="connsiteX142-18531" fmla="*/ 6007492 w 6128435"/>
              <a:gd name="connsiteY142-18532" fmla="*/ 6440818 h 6858000"/>
              <a:gd name="connsiteX143-18533" fmla="*/ 6009467 w 6128435"/>
              <a:gd name="connsiteY143-18534" fmla="*/ 6487076 h 6858000"/>
              <a:gd name="connsiteX144-18535" fmla="*/ 5995064 w 6128435"/>
              <a:gd name="connsiteY144-18536" fmla="*/ 6540791 h 6858000"/>
              <a:gd name="connsiteX145-18537" fmla="*/ 5996309 w 6128435"/>
              <a:gd name="connsiteY145-18538" fmla="*/ 6543961 h 6858000"/>
              <a:gd name="connsiteX146-18539" fmla="*/ 5996048 w 6128435"/>
              <a:gd name="connsiteY146-18540" fmla="*/ 6555444 h 6858000"/>
              <a:gd name="connsiteX147-18541" fmla="*/ 6002524 w 6128435"/>
              <a:gd name="connsiteY147-18542" fmla="*/ 6560188 h 6858000"/>
              <a:gd name="connsiteX148-18543" fmla="*/ 6006823 w 6128435"/>
              <a:gd name="connsiteY148-18544" fmla="*/ 6578546 h 6858000"/>
              <a:gd name="connsiteX149-18545" fmla="*/ 6004510 w 6128435"/>
              <a:gd name="connsiteY149-18546" fmla="*/ 6599256 h 6858000"/>
              <a:gd name="connsiteX150-18547" fmla="*/ 5986207 w 6128435"/>
              <a:gd name="connsiteY150-18548" fmla="*/ 6695855 h 6858000"/>
              <a:gd name="connsiteX151-18549" fmla="*/ 5979428 w 6128435"/>
              <a:gd name="connsiteY151-18550" fmla="*/ 6754678 h 6858000"/>
              <a:gd name="connsiteX152-18551" fmla="*/ 5983398 w 6128435"/>
              <a:gd name="connsiteY152-18552" fmla="*/ 6778641 h 6858000"/>
              <a:gd name="connsiteX153-18553" fmla="*/ 5984543 w 6128435"/>
              <a:gd name="connsiteY153-18554" fmla="*/ 6811016 h 6858000"/>
              <a:gd name="connsiteX154-18555" fmla="*/ 5981802 w 6128435"/>
              <a:gd name="connsiteY154-18556" fmla="*/ 6838578 h 6858000"/>
              <a:gd name="connsiteX155-18557" fmla="*/ 5979671 w 6128435"/>
              <a:gd name="connsiteY155-18558" fmla="*/ 6858000 h 6858000"/>
              <a:gd name="connsiteX156-18559" fmla="*/ 0 w 6128435"/>
              <a:gd name="connsiteY156-18560" fmla="*/ 6858000 h 6858000"/>
              <a:gd name="connsiteX157-18561" fmla="*/ 0 w 6128435"/>
              <a:gd name="connsiteY157-18562" fmla="*/ 0 h 6858000"/>
              <a:gd name="connsiteX0-18563" fmla="*/ 0 w 6128435"/>
              <a:gd name="connsiteY0-18564" fmla="*/ 0 h 6858000"/>
              <a:gd name="connsiteX1-18565" fmla="*/ 4965888 w 6128435"/>
              <a:gd name="connsiteY1-18566" fmla="*/ 0 h 6858000"/>
              <a:gd name="connsiteX2-18567" fmla="*/ 4967767 w 6128435"/>
              <a:gd name="connsiteY2-18568" fmla="*/ 7930 h 6858000"/>
              <a:gd name="connsiteX3-18569" fmla="*/ 4979444 w 6128435"/>
              <a:gd name="connsiteY3-18570" fmla="*/ 43921 h 6858000"/>
              <a:gd name="connsiteX4-18571" fmla="*/ 5021173 w 6128435"/>
              <a:gd name="connsiteY4-18572" fmla="*/ 123738 h 6858000"/>
              <a:gd name="connsiteX5-18573" fmla="*/ 5075458 w 6128435"/>
              <a:gd name="connsiteY5-18574" fmla="*/ 264355 h 6858000"/>
              <a:gd name="connsiteX6-18575" fmla="*/ 5081175 w 6128435"/>
              <a:gd name="connsiteY6-18576" fmla="*/ 277448 h 6858000"/>
              <a:gd name="connsiteX7-18577" fmla="*/ 5097011 w 6128435"/>
              <a:gd name="connsiteY7-18578" fmla="*/ 355616 h 6858000"/>
              <a:gd name="connsiteX8-18579" fmla="*/ 5130982 w 6128435"/>
              <a:gd name="connsiteY8-18580" fmla="*/ 412030 h 6858000"/>
              <a:gd name="connsiteX9-18581" fmla="*/ 5153000 w 6128435"/>
              <a:gd name="connsiteY9-18582" fmla="*/ 507134 h 6858000"/>
              <a:gd name="connsiteX10-18583" fmla="*/ 5171282 w 6128435"/>
              <a:gd name="connsiteY10-18584" fmla="*/ 602071 h 6858000"/>
              <a:gd name="connsiteX11-18585" fmla="*/ 5176196 w 6128435"/>
              <a:gd name="connsiteY11-18586" fmla="*/ 636822 h 6858000"/>
              <a:gd name="connsiteX12-18587" fmla="*/ 5189051 w 6128435"/>
              <a:gd name="connsiteY12-18588" fmla="*/ 782518 h 6858000"/>
              <a:gd name="connsiteX13-18589" fmla="*/ 5210428 w 6128435"/>
              <a:gd name="connsiteY13-18590" fmla="*/ 815772 h 6858000"/>
              <a:gd name="connsiteX14-18591" fmla="*/ 5221088 w 6128435"/>
              <a:gd name="connsiteY14-18592" fmla="*/ 860193 h 6858000"/>
              <a:gd name="connsiteX15-18593" fmla="*/ 5230806 w 6128435"/>
              <a:gd name="connsiteY15-18594" fmla="*/ 961354 h 6858000"/>
              <a:gd name="connsiteX16-18595" fmla="*/ 5201018 w 6128435"/>
              <a:gd name="connsiteY16-18596" fmla="*/ 1095027 h 6858000"/>
              <a:gd name="connsiteX17-18597" fmla="*/ 5202153 w 6128435"/>
              <a:gd name="connsiteY17-18598" fmla="*/ 1133224 h 6858000"/>
              <a:gd name="connsiteX18-18599" fmla="*/ 5207370 w 6128435"/>
              <a:gd name="connsiteY18-18600" fmla="*/ 1138097 h 6858000"/>
              <a:gd name="connsiteX19-18601" fmla="*/ 5189234 w 6128435"/>
              <a:gd name="connsiteY19-18602" fmla="*/ 1193495 h 6858000"/>
              <a:gd name="connsiteX20-18603" fmla="*/ 5202769 w 6128435"/>
              <a:gd name="connsiteY20-18604" fmla="*/ 1269450 h 6858000"/>
              <a:gd name="connsiteX21-18605" fmla="*/ 5225968 w 6128435"/>
              <a:gd name="connsiteY21-18606" fmla="*/ 1357994 h 6858000"/>
              <a:gd name="connsiteX22-18607" fmla="*/ 5233819 w 6128435"/>
              <a:gd name="connsiteY22-18608" fmla="*/ 1380922 h 6858000"/>
              <a:gd name="connsiteX23-18609" fmla="*/ 5237226 w 6128435"/>
              <a:gd name="connsiteY23-18610" fmla="*/ 1441327 h 6858000"/>
              <a:gd name="connsiteX24-18611" fmla="*/ 5255653 w 6128435"/>
              <a:gd name="connsiteY24-18612" fmla="*/ 1524712 h 6858000"/>
              <a:gd name="connsiteX25-18613" fmla="*/ 5263491 w 6128435"/>
              <a:gd name="connsiteY25-18614" fmla="*/ 1642938 h 6858000"/>
              <a:gd name="connsiteX26-18615" fmla="*/ 5261314 w 6128435"/>
              <a:gd name="connsiteY26-18616" fmla="*/ 1689177 h 6858000"/>
              <a:gd name="connsiteX27-18617" fmla="*/ 5259788 w 6128435"/>
              <a:gd name="connsiteY27-18618" fmla="*/ 1768516 h 6858000"/>
              <a:gd name="connsiteX28-18619" fmla="*/ 5255696 w 6128435"/>
              <a:gd name="connsiteY28-18620" fmla="*/ 1953770 h 6858000"/>
              <a:gd name="connsiteX29-18621" fmla="*/ 5252592 w 6128435"/>
              <a:gd name="connsiteY29-18622" fmla="*/ 2092210 h 6858000"/>
              <a:gd name="connsiteX30-18623" fmla="*/ 5264303 w 6128435"/>
              <a:gd name="connsiteY30-18624" fmla="*/ 2225157 h 6858000"/>
              <a:gd name="connsiteX31-18625" fmla="*/ 5254949 w 6128435"/>
              <a:gd name="connsiteY31-18626" fmla="*/ 2236160 h 6858000"/>
              <a:gd name="connsiteX32-18627" fmla="*/ 5250104 w 6128435"/>
              <a:gd name="connsiteY32-18628" fmla="*/ 2249166 h 6858000"/>
              <a:gd name="connsiteX33-18629" fmla="*/ 5251214 w 6128435"/>
              <a:gd name="connsiteY33-18630" fmla="*/ 2250944 h 6858000"/>
              <a:gd name="connsiteX34-18631" fmla="*/ 5250644 w 6128435"/>
              <a:gd name="connsiteY34-18632" fmla="*/ 2266619 h 6858000"/>
              <a:gd name="connsiteX35-18633" fmla="*/ 5293877 w 6128435"/>
              <a:gd name="connsiteY35-18634" fmla="*/ 2368649 h 6858000"/>
              <a:gd name="connsiteX36-18635" fmla="*/ 5311338 w 6128435"/>
              <a:gd name="connsiteY36-18636" fmla="*/ 2404034 h 6858000"/>
              <a:gd name="connsiteX37-18637" fmla="*/ 5338366 w 6128435"/>
              <a:gd name="connsiteY37-18638" fmla="*/ 2465052 h 6858000"/>
              <a:gd name="connsiteX38-18639" fmla="*/ 5371263 w 6128435"/>
              <a:gd name="connsiteY38-18640" fmla="*/ 2586413 h 6858000"/>
              <a:gd name="connsiteX39-18641" fmla="*/ 5407503 w 6128435"/>
              <a:gd name="connsiteY39-18642" fmla="*/ 2786290 h 6858000"/>
              <a:gd name="connsiteX40-18643" fmla="*/ 5407356 w 6128435"/>
              <a:gd name="connsiteY40-18644" fmla="*/ 2787545 h 6858000"/>
              <a:gd name="connsiteX41-18645" fmla="*/ 5411130 w 6128435"/>
              <a:gd name="connsiteY41-18646" fmla="*/ 2788640 h 6858000"/>
              <a:gd name="connsiteX42-18647" fmla="*/ 5416439 w 6128435"/>
              <a:gd name="connsiteY42-18648" fmla="*/ 2805666 h 6858000"/>
              <a:gd name="connsiteX43-18649" fmla="*/ 5416589 w 6128435"/>
              <a:gd name="connsiteY43-18650" fmla="*/ 2810822 h 6858000"/>
              <a:gd name="connsiteX44-18651" fmla="*/ 5418542 w 6128435"/>
              <a:gd name="connsiteY44-18652" fmla="*/ 2817745 h 6858000"/>
              <a:gd name="connsiteX45-18653" fmla="*/ 5418847 w 6128435"/>
              <a:gd name="connsiteY45-18654" fmla="*/ 2817825 h 6858000"/>
              <a:gd name="connsiteX46-18655" fmla="*/ 5457023 w 6128435"/>
              <a:gd name="connsiteY46-18656" fmla="*/ 2858292 h 6858000"/>
              <a:gd name="connsiteX47-18657" fmla="*/ 5479298 w 6128435"/>
              <a:gd name="connsiteY47-18658" fmla="*/ 2947791 h 6858000"/>
              <a:gd name="connsiteX48-18659" fmla="*/ 5481770 w 6128435"/>
              <a:gd name="connsiteY48-18660" fmla="*/ 2951352 h 6858000"/>
              <a:gd name="connsiteX49-18661" fmla="*/ 5482045 w 6128435"/>
              <a:gd name="connsiteY49-18662" fmla="*/ 2984371 h 6858000"/>
              <a:gd name="connsiteX50-18663" fmla="*/ 5482415 w 6128435"/>
              <a:gd name="connsiteY50-18664" fmla="*/ 3004079 h 6858000"/>
              <a:gd name="connsiteX51-18665" fmla="*/ 5481505 w 6128435"/>
              <a:gd name="connsiteY51-18666" fmla="*/ 3095286 h 6858000"/>
              <a:gd name="connsiteX52-18667" fmla="*/ 5516007 w 6128435"/>
              <a:gd name="connsiteY52-18668" fmla="*/ 3258473 h 6858000"/>
              <a:gd name="connsiteX53-18669" fmla="*/ 5561229 w 6128435"/>
              <a:gd name="connsiteY53-18670" fmla="*/ 3395784 h 6858000"/>
              <a:gd name="connsiteX54-18671" fmla="*/ 5589758 w 6128435"/>
              <a:gd name="connsiteY54-18672" fmla="*/ 3506453 h 6858000"/>
              <a:gd name="connsiteX55-18673" fmla="*/ 5596144 w 6128435"/>
              <a:gd name="connsiteY55-18674" fmla="*/ 3534624 h 6858000"/>
              <a:gd name="connsiteX56-18675" fmla="*/ 5597750 w 6128435"/>
              <a:gd name="connsiteY56-18676" fmla="*/ 3534129 h 6858000"/>
              <a:gd name="connsiteX57-18677" fmla="*/ 5599700 w 6128435"/>
              <a:gd name="connsiteY57-18678" fmla="*/ 3547221 h 6858000"/>
              <a:gd name="connsiteX58-18679" fmla="*/ 5615031 w 6128435"/>
              <a:gd name="connsiteY58-18680" fmla="*/ 3557482 h 6858000"/>
              <a:gd name="connsiteX59-18681" fmla="*/ 5618377 w 6128435"/>
              <a:gd name="connsiteY59-18682" fmla="*/ 3588431 h 6858000"/>
              <a:gd name="connsiteX60-18683" fmla="*/ 5612155 w 6128435"/>
              <a:gd name="connsiteY60-18684" fmla="*/ 3589869 h 6858000"/>
              <a:gd name="connsiteX61-18685" fmla="*/ 5620843 w 6128435"/>
              <a:gd name="connsiteY61-18686" fmla="*/ 3606745 h 6858000"/>
              <a:gd name="connsiteX62-18687" fmla="*/ 5655472 w 6128435"/>
              <a:gd name="connsiteY62-18688" fmla="*/ 3678877 h 6858000"/>
              <a:gd name="connsiteX63-18689" fmla="*/ 5680448 w 6128435"/>
              <a:gd name="connsiteY63-18690" fmla="*/ 3717760 h 6858000"/>
              <a:gd name="connsiteX64-18691" fmla="*/ 5683015 w 6128435"/>
              <a:gd name="connsiteY64-18692" fmla="*/ 3762025 h 6858000"/>
              <a:gd name="connsiteX65-18693" fmla="*/ 5696643 w 6128435"/>
              <a:gd name="connsiteY65-18694" fmla="*/ 3773888 h 6858000"/>
              <a:gd name="connsiteX66-18695" fmla="*/ 5699203 w 6128435"/>
              <a:gd name="connsiteY66-18696" fmla="*/ 3775823 h 6858000"/>
              <a:gd name="connsiteX67-18697" fmla="*/ 5704824 w 6128435"/>
              <a:gd name="connsiteY67-18698" fmla="*/ 3785966 h 6858000"/>
              <a:gd name="connsiteX68-18699" fmla="*/ 5712204 w 6128435"/>
              <a:gd name="connsiteY68-18700" fmla="*/ 3785830 h 6858000"/>
              <a:gd name="connsiteX69-18701" fmla="*/ 5724816 w 6128435"/>
              <a:gd name="connsiteY69-18702" fmla="*/ 3798949 h 6858000"/>
              <a:gd name="connsiteX70-18703" fmla="*/ 5733539 w 6128435"/>
              <a:gd name="connsiteY70-18704" fmla="*/ 3818457 h 6858000"/>
              <a:gd name="connsiteX71-18705" fmla="*/ 5768491 w 6128435"/>
              <a:gd name="connsiteY71-18706" fmla="*/ 3914399 h 6858000"/>
              <a:gd name="connsiteX72-18707" fmla="*/ 5793123 w 6128435"/>
              <a:gd name="connsiteY72-18708" fmla="*/ 3969952 h 6858000"/>
              <a:gd name="connsiteX73-18709" fmla="*/ 5808321 w 6128435"/>
              <a:gd name="connsiteY73-18710" fmla="*/ 3988153 h 6858000"/>
              <a:gd name="connsiteX74-18711" fmla="*/ 5825621 w 6128435"/>
              <a:gd name="connsiteY74-18712" fmla="*/ 4015525 h 6858000"/>
              <a:gd name="connsiteX75-18713" fmla="*/ 5860672 w 6128435"/>
              <a:gd name="connsiteY75-18714" fmla="*/ 4061579 h 6858000"/>
              <a:gd name="connsiteX76-18715" fmla="*/ 5872173 w 6128435"/>
              <a:gd name="connsiteY76-18716" fmla="*/ 4088497 h 6858000"/>
              <a:gd name="connsiteX77-18717" fmla="*/ 5883705 w 6128435"/>
              <a:gd name="connsiteY77-18718" fmla="*/ 4101899 h 6858000"/>
              <a:gd name="connsiteX78-18719" fmla="*/ 5885314 w 6128435"/>
              <a:gd name="connsiteY78-18720" fmla="*/ 4108387 h 6858000"/>
              <a:gd name="connsiteX79-18721" fmla="*/ 5894095 w 6128435"/>
              <a:gd name="connsiteY79-18722" fmla="*/ 4128857 h 6858000"/>
              <a:gd name="connsiteX80-18723" fmla="*/ 5898339 w 6128435"/>
              <a:gd name="connsiteY80-18724" fmla="*/ 4140800 h 6858000"/>
              <a:gd name="connsiteX81-18725" fmla="*/ 5899734 w 6128435"/>
              <a:gd name="connsiteY81-18726" fmla="*/ 4145632 h 6858000"/>
              <a:gd name="connsiteX82-18727" fmla="*/ 5903513 w 6128435"/>
              <a:gd name="connsiteY82-18728" fmla="*/ 4187661 h 6858000"/>
              <a:gd name="connsiteX83-18729" fmla="*/ 5917114 w 6128435"/>
              <a:gd name="connsiteY83-18730" fmla="*/ 4213096 h 6858000"/>
              <a:gd name="connsiteX84-18731" fmla="*/ 5921153 w 6128435"/>
              <a:gd name="connsiteY84-18732" fmla="*/ 4236222 h 6858000"/>
              <a:gd name="connsiteX85-18733" fmla="*/ 5924233 w 6128435"/>
              <a:gd name="connsiteY85-18734" fmla="*/ 4242060 h 6858000"/>
              <a:gd name="connsiteX86-18735" fmla="*/ 5928910 w 6128435"/>
              <a:gd name="connsiteY86-18736" fmla="*/ 4300973 h 6858000"/>
              <a:gd name="connsiteX87-18737" fmla="*/ 5939320 w 6128435"/>
              <a:gd name="connsiteY87-18738" fmla="*/ 4340435 h 6858000"/>
              <a:gd name="connsiteX88-18739" fmla="*/ 5946705 w 6128435"/>
              <a:gd name="connsiteY88-18740" fmla="*/ 4428051 h 6858000"/>
              <a:gd name="connsiteX89-18741" fmla="*/ 5949261 w 6128435"/>
              <a:gd name="connsiteY89-18742" fmla="*/ 4449185 h 6858000"/>
              <a:gd name="connsiteX90-18743" fmla="*/ 5957504 w 6128435"/>
              <a:gd name="connsiteY90-18744" fmla="*/ 4465911 h 6858000"/>
              <a:gd name="connsiteX91-18745" fmla="*/ 5964689 w 6128435"/>
              <a:gd name="connsiteY91-18746" fmla="*/ 4468532 h 6858000"/>
              <a:gd name="connsiteX92-18747" fmla="*/ 5967062 w 6128435"/>
              <a:gd name="connsiteY92-18748" fmla="*/ 4479923 h 6858000"/>
              <a:gd name="connsiteX93-18749" fmla="*/ 5968960 w 6128435"/>
              <a:gd name="connsiteY93-18750" fmla="*/ 4482655 h 6858000"/>
              <a:gd name="connsiteX94-18751" fmla="*/ 5978567 w 6128435"/>
              <a:gd name="connsiteY94-18752" fmla="*/ 4498605 h 6858000"/>
              <a:gd name="connsiteX95-18753" fmla="*/ 5980106 w 6128435"/>
              <a:gd name="connsiteY95-18754" fmla="*/ 4585087 h 6858000"/>
              <a:gd name="connsiteX96-18755" fmla="*/ 5998138 w 6128435"/>
              <a:gd name="connsiteY96-18756" fmla="*/ 4697518 h 6858000"/>
              <a:gd name="connsiteX97-18757" fmla="*/ 6013516 w 6128435"/>
              <a:gd name="connsiteY97-18758" fmla="*/ 4786619 h 6858000"/>
              <a:gd name="connsiteX98-18759" fmla="*/ 6025404 w 6128435"/>
              <a:gd name="connsiteY98-18760" fmla="*/ 4858148 h 6858000"/>
              <a:gd name="connsiteX99-18761" fmla="*/ 6007749 w 6128435"/>
              <a:gd name="connsiteY99-18762" fmla="*/ 4964715 h 6858000"/>
              <a:gd name="connsiteX100-18763" fmla="*/ 6005269 w 6128435"/>
              <a:gd name="connsiteY100-18764" fmla="*/ 5150567 h 6858000"/>
              <a:gd name="connsiteX101-18765" fmla="*/ 6001127 w 6128435"/>
              <a:gd name="connsiteY101-18766" fmla="*/ 5164609 h 6858000"/>
              <a:gd name="connsiteX102-18767" fmla="*/ 5996647 w 6128435"/>
              <a:gd name="connsiteY102-18768" fmla="*/ 5185640 h 6858000"/>
              <a:gd name="connsiteX103-18769" fmla="*/ 5998514 w 6128435"/>
              <a:gd name="connsiteY103-18770" fmla="*/ 5189673 h 6858000"/>
              <a:gd name="connsiteX104-18771" fmla="*/ 5995970 w 6128435"/>
              <a:gd name="connsiteY104-18772" fmla="*/ 5221547 h 6858000"/>
              <a:gd name="connsiteX105-18773" fmla="*/ 5997218 w 6128435"/>
              <a:gd name="connsiteY105-18774" fmla="*/ 5222031 h 6858000"/>
              <a:gd name="connsiteX106-18775" fmla="*/ 6002116 w 6128435"/>
              <a:gd name="connsiteY106-18776" fmla="*/ 5231223 h 6858000"/>
              <a:gd name="connsiteX107-18777" fmla="*/ 6008541 w 6128435"/>
              <a:gd name="connsiteY107-18778" fmla="*/ 5248680 h 6858000"/>
              <a:gd name="connsiteX108-18779" fmla="*/ 6039260 w 6128435"/>
              <a:gd name="connsiteY108-18780" fmla="*/ 5289518 h 6858000"/>
              <a:gd name="connsiteX109-18781" fmla="*/ 6036748 w 6128435"/>
              <a:gd name="connsiteY109-18782" fmla="*/ 5322752 h 6858000"/>
              <a:gd name="connsiteX110-18783" fmla="*/ 6036943 w 6128435"/>
              <a:gd name="connsiteY110-18784" fmla="*/ 5329480 h 6858000"/>
              <a:gd name="connsiteX111-18785" fmla="*/ 6037236 w 6128435"/>
              <a:gd name="connsiteY111-18786" fmla="*/ 5329634 h 6858000"/>
              <a:gd name="connsiteX112-18787" fmla="*/ 6038019 w 6128435"/>
              <a:gd name="connsiteY112-18788" fmla="*/ 5336764 h 6858000"/>
              <a:gd name="connsiteX113-18789" fmla="*/ 6037298 w 6128435"/>
              <a:gd name="connsiteY113-18790" fmla="*/ 5341753 h 6858000"/>
              <a:gd name="connsiteX114-18791" fmla="*/ 6037677 w 6128435"/>
              <a:gd name="connsiteY114-18792" fmla="*/ 5354807 h 6858000"/>
              <a:gd name="connsiteX115-18793" fmla="*/ 6039728 w 6128435"/>
              <a:gd name="connsiteY115-18794" fmla="*/ 5359416 h 6858000"/>
              <a:gd name="connsiteX116-18795" fmla="*/ 6043311 w 6128435"/>
              <a:gd name="connsiteY116-18796" fmla="*/ 5361407 h 6858000"/>
              <a:gd name="connsiteX117-18797" fmla="*/ 6042954 w 6128435"/>
              <a:gd name="connsiteY117-18798" fmla="*/ 5362576 h 6858000"/>
              <a:gd name="connsiteX118-18799" fmla="*/ 6053435 w 6128435"/>
              <a:gd name="connsiteY118-18800" fmla="*/ 5387547 h 6858000"/>
              <a:gd name="connsiteX119-18801" fmla="*/ 6065933 w 6128435"/>
              <a:gd name="connsiteY119-18802" fmla="*/ 5443002 h 6858000"/>
              <a:gd name="connsiteX120-18803" fmla="*/ 6068640 w 6128435"/>
              <a:gd name="connsiteY120-18804" fmla="*/ 5474503 h 6858000"/>
              <a:gd name="connsiteX121-18805" fmla="*/ 6080922 w 6128435"/>
              <a:gd name="connsiteY121-18806" fmla="*/ 5561070 h 6858000"/>
              <a:gd name="connsiteX122-18807" fmla="*/ 6096949 w 6128435"/>
              <a:gd name="connsiteY122-18808" fmla="*/ 5648179 h 6858000"/>
              <a:gd name="connsiteX123-18809" fmla="*/ 6125703 w 6128435"/>
              <a:gd name="connsiteY123-18810" fmla="*/ 5692894 h 6858000"/>
              <a:gd name="connsiteX124-18811" fmla="*/ 6126670 w 6128435"/>
              <a:gd name="connsiteY124-18812" fmla="*/ 5697882 h 6858000"/>
              <a:gd name="connsiteX125-18813" fmla="*/ 6124061 w 6128435"/>
              <a:gd name="connsiteY125-18814" fmla="*/ 5710294 h 6858000"/>
              <a:gd name="connsiteX126-18815" fmla="*/ 6122213 w 6128435"/>
              <a:gd name="connsiteY126-18816" fmla="*/ 5714762 h 6858000"/>
              <a:gd name="connsiteX127-18817" fmla="*/ 6121353 w 6128435"/>
              <a:gd name="connsiteY127-18818" fmla="*/ 5721725 h 6858000"/>
              <a:gd name="connsiteX128-18819" fmla="*/ 6121607 w 6128435"/>
              <a:gd name="connsiteY128-18820" fmla="*/ 5721959 h 6858000"/>
              <a:gd name="connsiteX129-18821" fmla="*/ 6120262 w 6128435"/>
              <a:gd name="connsiteY129-18822" fmla="*/ 5728358 h 6858000"/>
              <a:gd name="connsiteX130-18823" fmla="*/ 6110194 w 6128435"/>
              <a:gd name="connsiteY130-18824" fmla="*/ 5758853 h 6858000"/>
              <a:gd name="connsiteX131-18825" fmla="*/ 6127519 w 6128435"/>
              <a:gd name="connsiteY131-18826" fmla="*/ 5865775 h 6858000"/>
              <a:gd name="connsiteX132-18827" fmla="*/ 6128435 w 6128435"/>
              <a:gd name="connsiteY132-18828" fmla="*/ 5870164 h 6858000"/>
              <a:gd name="connsiteX133-18829" fmla="*/ 6119217 w 6128435"/>
              <a:gd name="connsiteY133-18830" fmla="*/ 5888542 h 6858000"/>
              <a:gd name="connsiteX134-18831" fmla="*/ 6115966 w 6128435"/>
              <a:gd name="connsiteY134-18832" fmla="*/ 5898387 h 6858000"/>
              <a:gd name="connsiteX135-18833" fmla="*/ 6111924 w 6128435"/>
              <a:gd name="connsiteY135-18834" fmla="*/ 5900444 h 6858000"/>
              <a:gd name="connsiteX136-18835" fmla="*/ 6108716 w 6128435"/>
              <a:gd name="connsiteY136-18836" fmla="*/ 5915345 h 6858000"/>
              <a:gd name="connsiteX137-18837" fmla="*/ 6109524 w 6128435"/>
              <a:gd name="connsiteY137-18838" fmla="*/ 5917328 h 6858000"/>
              <a:gd name="connsiteX138-18839" fmla="*/ 6102493 w 6128435"/>
              <a:gd name="connsiteY138-18840" fmla="*/ 5928602 h 6858000"/>
              <a:gd name="connsiteX139-18841" fmla="*/ 6056863 w 6128435"/>
              <a:gd name="connsiteY139-18842" fmla="*/ 6000643 h 6858000"/>
              <a:gd name="connsiteX140-18843" fmla="*/ 6045436 w 6128435"/>
              <a:gd name="connsiteY140-18844" fmla="*/ 6124480 h 6858000"/>
              <a:gd name="connsiteX141-18845" fmla="*/ 6030489 w 6128435"/>
              <a:gd name="connsiteY141-18846" fmla="*/ 6317666 h 6858000"/>
              <a:gd name="connsiteX142-18847" fmla="*/ 6007492 w 6128435"/>
              <a:gd name="connsiteY142-18848" fmla="*/ 6440818 h 6858000"/>
              <a:gd name="connsiteX143-18849" fmla="*/ 6009467 w 6128435"/>
              <a:gd name="connsiteY143-18850" fmla="*/ 6487076 h 6858000"/>
              <a:gd name="connsiteX144-18851" fmla="*/ 5995064 w 6128435"/>
              <a:gd name="connsiteY144-18852" fmla="*/ 6540791 h 6858000"/>
              <a:gd name="connsiteX145-18853" fmla="*/ 5996309 w 6128435"/>
              <a:gd name="connsiteY145-18854" fmla="*/ 6543961 h 6858000"/>
              <a:gd name="connsiteX146-18855" fmla="*/ 5996048 w 6128435"/>
              <a:gd name="connsiteY146-18856" fmla="*/ 6555444 h 6858000"/>
              <a:gd name="connsiteX147-18857" fmla="*/ 6002524 w 6128435"/>
              <a:gd name="connsiteY147-18858" fmla="*/ 6560188 h 6858000"/>
              <a:gd name="connsiteX148-18859" fmla="*/ 6006823 w 6128435"/>
              <a:gd name="connsiteY148-18860" fmla="*/ 6578546 h 6858000"/>
              <a:gd name="connsiteX149-18861" fmla="*/ 6004510 w 6128435"/>
              <a:gd name="connsiteY149-18862" fmla="*/ 6599256 h 6858000"/>
              <a:gd name="connsiteX150-18863" fmla="*/ 5986207 w 6128435"/>
              <a:gd name="connsiteY150-18864" fmla="*/ 6695855 h 6858000"/>
              <a:gd name="connsiteX151-18865" fmla="*/ 5979428 w 6128435"/>
              <a:gd name="connsiteY151-18866" fmla="*/ 6754678 h 6858000"/>
              <a:gd name="connsiteX152-18867" fmla="*/ 5983398 w 6128435"/>
              <a:gd name="connsiteY152-18868" fmla="*/ 6778641 h 6858000"/>
              <a:gd name="connsiteX153-18869" fmla="*/ 5984543 w 6128435"/>
              <a:gd name="connsiteY153-18870" fmla="*/ 6811016 h 6858000"/>
              <a:gd name="connsiteX154-18871" fmla="*/ 5981802 w 6128435"/>
              <a:gd name="connsiteY154-18872" fmla="*/ 6838578 h 6858000"/>
              <a:gd name="connsiteX155-18873" fmla="*/ 5979671 w 6128435"/>
              <a:gd name="connsiteY155-18874" fmla="*/ 6858000 h 6858000"/>
              <a:gd name="connsiteX156-18875" fmla="*/ 0 w 6128435"/>
              <a:gd name="connsiteY156-18876" fmla="*/ 6858000 h 6858000"/>
              <a:gd name="connsiteX157-18877" fmla="*/ 0 w 6128435"/>
              <a:gd name="connsiteY157-18878" fmla="*/ 0 h 6858000"/>
              <a:gd name="connsiteX0-18879" fmla="*/ 0 w 6128435"/>
              <a:gd name="connsiteY0-18880" fmla="*/ 0 h 6858000"/>
              <a:gd name="connsiteX1-18881" fmla="*/ 4965888 w 6128435"/>
              <a:gd name="connsiteY1-18882" fmla="*/ 0 h 6858000"/>
              <a:gd name="connsiteX2-18883" fmla="*/ 4967767 w 6128435"/>
              <a:gd name="connsiteY2-18884" fmla="*/ 7930 h 6858000"/>
              <a:gd name="connsiteX3-18885" fmla="*/ 4979444 w 6128435"/>
              <a:gd name="connsiteY3-18886" fmla="*/ 43921 h 6858000"/>
              <a:gd name="connsiteX4-18887" fmla="*/ 5021173 w 6128435"/>
              <a:gd name="connsiteY4-18888" fmla="*/ 123738 h 6858000"/>
              <a:gd name="connsiteX5-18889" fmla="*/ 5075458 w 6128435"/>
              <a:gd name="connsiteY5-18890" fmla="*/ 264355 h 6858000"/>
              <a:gd name="connsiteX6-18891" fmla="*/ 5081175 w 6128435"/>
              <a:gd name="connsiteY6-18892" fmla="*/ 277448 h 6858000"/>
              <a:gd name="connsiteX7-18893" fmla="*/ 5097011 w 6128435"/>
              <a:gd name="connsiteY7-18894" fmla="*/ 355616 h 6858000"/>
              <a:gd name="connsiteX8-18895" fmla="*/ 5130982 w 6128435"/>
              <a:gd name="connsiteY8-18896" fmla="*/ 412030 h 6858000"/>
              <a:gd name="connsiteX9-18897" fmla="*/ 5153000 w 6128435"/>
              <a:gd name="connsiteY9-18898" fmla="*/ 507134 h 6858000"/>
              <a:gd name="connsiteX10-18899" fmla="*/ 5171282 w 6128435"/>
              <a:gd name="connsiteY10-18900" fmla="*/ 602071 h 6858000"/>
              <a:gd name="connsiteX11-18901" fmla="*/ 5176196 w 6128435"/>
              <a:gd name="connsiteY11-18902" fmla="*/ 636822 h 6858000"/>
              <a:gd name="connsiteX12-18903" fmla="*/ 5189051 w 6128435"/>
              <a:gd name="connsiteY12-18904" fmla="*/ 782518 h 6858000"/>
              <a:gd name="connsiteX13-18905" fmla="*/ 5210428 w 6128435"/>
              <a:gd name="connsiteY13-18906" fmla="*/ 815772 h 6858000"/>
              <a:gd name="connsiteX14-18907" fmla="*/ 5221088 w 6128435"/>
              <a:gd name="connsiteY14-18908" fmla="*/ 860193 h 6858000"/>
              <a:gd name="connsiteX15-18909" fmla="*/ 5230806 w 6128435"/>
              <a:gd name="connsiteY15-18910" fmla="*/ 961354 h 6858000"/>
              <a:gd name="connsiteX16-18911" fmla="*/ 5201018 w 6128435"/>
              <a:gd name="connsiteY16-18912" fmla="*/ 1095027 h 6858000"/>
              <a:gd name="connsiteX17-18913" fmla="*/ 5202153 w 6128435"/>
              <a:gd name="connsiteY17-18914" fmla="*/ 1133224 h 6858000"/>
              <a:gd name="connsiteX18-18915" fmla="*/ 5207370 w 6128435"/>
              <a:gd name="connsiteY18-18916" fmla="*/ 1138097 h 6858000"/>
              <a:gd name="connsiteX19-18917" fmla="*/ 5189234 w 6128435"/>
              <a:gd name="connsiteY19-18918" fmla="*/ 1193495 h 6858000"/>
              <a:gd name="connsiteX20-18919" fmla="*/ 5202769 w 6128435"/>
              <a:gd name="connsiteY20-18920" fmla="*/ 1269450 h 6858000"/>
              <a:gd name="connsiteX21-18921" fmla="*/ 5225968 w 6128435"/>
              <a:gd name="connsiteY21-18922" fmla="*/ 1357994 h 6858000"/>
              <a:gd name="connsiteX22-18923" fmla="*/ 5233819 w 6128435"/>
              <a:gd name="connsiteY22-18924" fmla="*/ 1380922 h 6858000"/>
              <a:gd name="connsiteX23-18925" fmla="*/ 5237226 w 6128435"/>
              <a:gd name="connsiteY23-18926" fmla="*/ 1441327 h 6858000"/>
              <a:gd name="connsiteX24-18927" fmla="*/ 5255653 w 6128435"/>
              <a:gd name="connsiteY24-18928" fmla="*/ 1524712 h 6858000"/>
              <a:gd name="connsiteX25-18929" fmla="*/ 5263491 w 6128435"/>
              <a:gd name="connsiteY25-18930" fmla="*/ 1642938 h 6858000"/>
              <a:gd name="connsiteX26-18931" fmla="*/ 5261314 w 6128435"/>
              <a:gd name="connsiteY26-18932" fmla="*/ 1689177 h 6858000"/>
              <a:gd name="connsiteX27-18933" fmla="*/ 5259788 w 6128435"/>
              <a:gd name="connsiteY27-18934" fmla="*/ 1768516 h 6858000"/>
              <a:gd name="connsiteX28-18935" fmla="*/ 5255696 w 6128435"/>
              <a:gd name="connsiteY28-18936" fmla="*/ 1953770 h 6858000"/>
              <a:gd name="connsiteX29-18937" fmla="*/ 5252592 w 6128435"/>
              <a:gd name="connsiteY29-18938" fmla="*/ 2092210 h 6858000"/>
              <a:gd name="connsiteX30-18939" fmla="*/ 5264303 w 6128435"/>
              <a:gd name="connsiteY30-18940" fmla="*/ 2225157 h 6858000"/>
              <a:gd name="connsiteX31-18941" fmla="*/ 5254949 w 6128435"/>
              <a:gd name="connsiteY31-18942" fmla="*/ 2236160 h 6858000"/>
              <a:gd name="connsiteX32-18943" fmla="*/ 5250104 w 6128435"/>
              <a:gd name="connsiteY32-18944" fmla="*/ 2249166 h 6858000"/>
              <a:gd name="connsiteX33-18945" fmla="*/ 5251214 w 6128435"/>
              <a:gd name="connsiteY33-18946" fmla="*/ 2250944 h 6858000"/>
              <a:gd name="connsiteX34-18947" fmla="*/ 5250644 w 6128435"/>
              <a:gd name="connsiteY34-18948" fmla="*/ 2266619 h 6858000"/>
              <a:gd name="connsiteX35-18949" fmla="*/ 5293877 w 6128435"/>
              <a:gd name="connsiteY35-18950" fmla="*/ 2368649 h 6858000"/>
              <a:gd name="connsiteX36-18951" fmla="*/ 5311338 w 6128435"/>
              <a:gd name="connsiteY36-18952" fmla="*/ 2404034 h 6858000"/>
              <a:gd name="connsiteX37-18953" fmla="*/ 5338366 w 6128435"/>
              <a:gd name="connsiteY37-18954" fmla="*/ 2465052 h 6858000"/>
              <a:gd name="connsiteX38-18955" fmla="*/ 5371263 w 6128435"/>
              <a:gd name="connsiteY38-18956" fmla="*/ 2586413 h 6858000"/>
              <a:gd name="connsiteX39-18957" fmla="*/ 5407503 w 6128435"/>
              <a:gd name="connsiteY39-18958" fmla="*/ 2786290 h 6858000"/>
              <a:gd name="connsiteX40-18959" fmla="*/ 5407356 w 6128435"/>
              <a:gd name="connsiteY40-18960" fmla="*/ 2787545 h 6858000"/>
              <a:gd name="connsiteX41-18961" fmla="*/ 5411130 w 6128435"/>
              <a:gd name="connsiteY41-18962" fmla="*/ 2788640 h 6858000"/>
              <a:gd name="connsiteX42-18963" fmla="*/ 5416439 w 6128435"/>
              <a:gd name="connsiteY42-18964" fmla="*/ 2805666 h 6858000"/>
              <a:gd name="connsiteX43-18965" fmla="*/ 5416589 w 6128435"/>
              <a:gd name="connsiteY43-18966" fmla="*/ 2810822 h 6858000"/>
              <a:gd name="connsiteX44-18967" fmla="*/ 5418542 w 6128435"/>
              <a:gd name="connsiteY44-18968" fmla="*/ 2817745 h 6858000"/>
              <a:gd name="connsiteX45-18969" fmla="*/ 5418847 w 6128435"/>
              <a:gd name="connsiteY45-18970" fmla="*/ 2817825 h 6858000"/>
              <a:gd name="connsiteX46-18971" fmla="*/ 5457023 w 6128435"/>
              <a:gd name="connsiteY46-18972" fmla="*/ 2858292 h 6858000"/>
              <a:gd name="connsiteX47-18973" fmla="*/ 5479298 w 6128435"/>
              <a:gd name="connsiteY47-18974" fmla="*/ 2947791 h 6858000"/>
              <a:gd name="connsiteX48-18975" fmla="*/ 5481770 w 6128435"/>
              <a:gd name="connsiteY48-18976" fmla="*/ 2951352 h 6858000"/>
              <a:gd name="connsiteX49-18977" fmla="*/ 5482045 w 6128435"/>
              <a:gd name="connsiteY49-18978" fmla="*/ 2984371 h 6858000"/>
              <a:gd name="connsiteX50-18979" fmla="*/ 5482415 w 6128435"/>
              <a:gd name="connsiteY50-18980" fmla="*/ 3004079 h 6858000"/>
              <a:gd name="connsiteX51-18981" fmla="*/ 5481505 w 6128435"/>
              <a:gd name="connsiteY51-18982" fmla="*/ 3095286 h 6858000"/>
              <a:gd name="connsiteX52-18983" fmla="*/ 5516007 w 6128435"/>
              <a:gd name="connsiteY52-18984" fmla="*/ 3258473 h 6858000"/>
              <a:gd name="connsiteX53-18985" fmla="*/ 5566839 w 6128435"/>
              <a:gd name="connsiteY53-18986" fmla="*/ 3345295 h 6858000"/>
              <a:gd name="connsiteX54-18987" fmla="*/ 5589758 w 6128435"/>
              <a:gd name="connsiteY54-18988" fmla="*/ 3506453 h 6858000"/>
              <a:gd name="connsiteX55-18989" fmla="*/ 5596144 w 6128435"/>
              <a:gd name="connsiteY55-18990" fmla="*/ 3534624 h 6858000"/>
              <a:gd name="connsiteX56-18991" fmla="*/ 5597750 w 6128435"/>
              <a:gd name="connsiteY56-18992" fmla="*/ 3534129 h 6858000"/>
              <a:gd name="connsiteX57-18993" fmla="*/ 5599700 w 6128435"/>
              <a:gd name="connsiteY57-18994" fmla="*/ 3547221 h 6858000"/>
              <a:gd name="connsiteX58-18995" fmla="*/ 5615031 w 6128435"/>
              <a:gd name="connsiteY58-18996" fmla="*/ 3557482 h 6858000"/>
              <a:gd name="connsiteX59-18997" fmla="*/ 5618377 w 6128435"/>
              <a:gd name="connsiteY59-18998" fmla="*/ 3588431 h 6858000"/>
              <a:gd name="connsiteX60-18999" fmla="*/ 5612155 w 6128435"/>
              <a:gd name="connsiteY60-19000" fmla="*/ 3589869 h 6858000"/>
              <a:gd name="connsiteX61-19001" fmla="*/ 5620843 w 6128435"/>
              <a:gd name="connsiteY61-19002" fmla="*/ 3606745 h 6858000"/>
              <a:gd name="connsiteX62-19003" fmla="*/ 5655472 w 6128435"/>
              <a:gd name="connsiteY62-19004" fmla="*/ 3678877 h 6858000"/>
              <a:gd name="connsiteX63-19005" fmla="*/ 5680448 w 6128435"/>
              <a:gd name="connsiteY63-19006" fmla="*/ 3717760 h 6858000"/>
              <a:gd name="connsiteX64-19007" fmla="*/ 5683015 w 6128435"/>
              <a:gd name="connsiteY64-19008" fmla="*/ 3762025 h 6858000"/>
              <a:gd name="connsiteX65-19009" fmla="*/ 5696643 w 6128435"/>
              <a:gd name="connsiteY65-19010" fmla="*/ 3773888 h 6858000"/>
              <a:gd name="connsiteX66-19011" fmla="*/ 5699203 w 6128435"/>
              <a:gd name="connsiteY66-19012" fmla="*/ 3775823 h 6858000"/>
              <a:gd name="connsiteX67-19013" fmla="*/ 5704824 w 6128435"/>
              <a:gd name="connsiteY67-19014" fmla="*/ 3785966 h 6858000"/>
              <a:gd name="connsiteX68-19015" fmla="*/ 5712204 w 6128435"/>
              <a:gd name="connsiteY68-19016" fmla="*/ 3785830 h 6858000"/>
              <a:gd name="connsiteX69-19017" fmla="*/ 5724816 w 6128435"/>
              <a:gd name="connsiteY69-19018" fmla="*/ 3798949 h 6858000"/>
              <a:gd name="connsiteX70-19019" fmla="*/ 5733539 w 6128435"/>
              <a:gd name="connsiteY70-19020" fmla="*/ 3818457 h 6858000"/>
              <a:gd name="connsiteX71-19021" fmla="*/ 5768491 w 6128435"/>
              <a:gd name="connsiteY71-19022" fmla="*/ 3914399 h 6858000"/>
              <a:gd name="connsiteX72-19023" fmla="*/ 5793123 w 6128435"/>
              <a:gd name="connsiteY72-19024" fmla="*/ 3969952 h 6858000"/>
              <a:gd name="connsiteX73-19025" fmla="*/ 5808321 w 6128435"/>
              <a:gd name="connsiteY73-19026" fmla="*/ 3988153 h 6858000"/>
              <a:gd name="connsiteX74-19027" fmla="*/ 5825621 w 6128435"/>
              <a:gd name="connsiteY74-19028" fmla="*/ 4015525 h 6858000"/>
              <a:gd name="connsiteX75-19029" fmla="*/ 5860672 w 6128435"/>
              <a:gd name="connsiteY75-19030" fmla="*/ 4061579 h 6858000"/>
              <a:gd name="connsiteX76-19031" fmla="*/ 5872173 w 6128435"/>
              <a:gd name="connsiteY76-19032" fmla="*/ 4088497 h 6858000"/>
              <a:gd name="connsiteX77-19033" fmla="*/ 5883705 w 6128435"/>
              <a:gd name="connsiteY77-19034" fmla="*/ 4101899 h 6858000"/>
              <a:gd name="connsiteX78-19035" fmla="*/ 5885314 w 6128435"/>
              <a:gd name="connsiteY78-19036" fmla="*/ 4108387 h 6858000"/>
              <a:gd name="connsiteX79-19037" fmla="*/ 5894095 w 6128435"/>
              <a:gd name="connsiteY79-19038" fmla="*/ 4128857 h 6858000"/>
              <a:gd name="connsiteX80-19039" fmla="*/ 5898339 w 6128435"/>
              <a:gd name="connsiteY80-19040" fmla="*/ 4140800 h 6858000"/>
              <a:gd name="connsiteX81-19041" fmla="*/ 5899734 w 6128435"/>
              <a:gd name="connsiteY81-19042" fmla="*/ 4145632 h 6858000"/>
              <a:gd name="connsiteX82-19043" fmla="*/ 5903513 w 6128435"/>
              <a:gd name="connsiteY82-19044" fmla="*/ 4187661 h 6858000"/>
              <a:gd name="connsiteX83-19045" fmla="*/ 5917114 w 6128435"/>
              <a:gd name="connsiteY83-19046" fmla="*/ 4213096 h 6858000"/>
              <a:gd name="connsiteX84-19047" fmla="*/ 5921153 w 6128435"/>
              <a:gd name="connsiteY84-19048" fmla="*/ 4236222 h 6858000"/>
              <a:gd name="connsiteX85-19049" fmla="*/ 5924233 w 6128435"/>
              <a:gd name="connsiteY85-19050" fmla="*/ 4242060 h 6858000"/>
              <a:gd name="connsiteX86-19051" fmla="*/ 5928910 w 6128435"/>
              <a:gd name="connsiteY86-19052" fmla="*/ 4300973 h 6858000"/>
              <a:gd name="connsiteX87-19053" fmla="*/ 5939320 w 6128435"/>
              <a:gd name="connsiteY87-19054" fmla="*/ 4340435 h 6858000"/>
              <a:gd name="connsiteX88-19055" fmla="*/ 5946705 w 6128435"/>
              <a:gd name="connsiteY88-19056" fmla="*/ 4428051 h 6858000"/>
              <a:gd name="connsiteX89-19057" fmla="*/ 5949261 w 6128435"/>
              <a:gd name="connsiteY89-19058" fmla="*/ 4449185 h 6858000"/>
              <a:gd name="connsiteX90-19059" fmla="*/ 5957504 w 6128435"/>
              <a:gd name="connsiteY90-19060" fmla="*/ 4465911 h 6858000"/>
              <a:gd name="connsiteX91-19061" fmla="*/ 5964689 w 6128435"/>
              <a:gd name="connsiteY91-19062" fmla="*/ 4468532 h 6858000"/>
              <a:gd name="connsiteX92-19063" fmla="*/ 5967062 w 6128435"/>
              <a:gd name="connsiteY92-19064" fmla="*/ 4479923 h 6858000"/>
              <a:gd name="connsiteX93-19065" fmla="*/ 5968960 w 6128435"/>
              <a:gd name="connsiteY93-19066" fmla="*/ 4482655 h 6858000"/>
              <a:gd name="connsiteX94-19067" fmla="*/ 5978567 w 6128435"/>
              <a:gd name="connsiteY94-19068" fmla="*/ 4498605 h 6858000"/>
              <a:gd name="connsiteX95-19069" fmla="*/ 5980106 w 6128435"/>
              <a:gd name="connsiteY95-19070" fmla="*/ 4585087 h 6858000"/>
              <a:gd name="connsiteX96-19071" fmla="*/ 5998138 w 6128435"/>
              <a:gd name="connsiteY96-19072" fmla="*/ 4697518 h 6858000"/>
              <a:gd name="connsiteX97-19073" fmla="*/ 6013516 w 6128435"/>
              <a:gd name="connsiteY97-19074" fmla="*/ 4786619 h 6858000"/>
              <a:gd name="connsiteX98-19075" fmla="*/ 6025404 w 6128435"/>
              <a:gd name="connsiteY98-19076" fmla="*/ 4858148 h 6858000"/>
              <a:gd name="connsiteX99-19077" fmla="*/ 6007749 w 6128435"/>
              <a:gd name="connsiteY99-19078" fmla="*/ 4964715 h 6858000"/>
              <a:gd name="connsiteX100-19079" fmla="*/ 6005269 w 6128435"/>
              <a:gd name="connsiteY100-19080" fmla="*/ 5150567 h 6858000"/>
              <a:gd name="connsiteX101-19081" fmla="*/ 6001127 w 6128435"/>
              <a:gd name="connsiteY101-19082" fmla="*/ 5164609 h 6858000"/>
              <a:gd name="connsiteX102-19083" fmla="*/ 5996647 w 6128435"/>
              <a:gd name="connsiteY102-19084" fmla="*/ 5185640 h 6858000"/>
              <a:gd name="connsiteX103-19085" fmla="*/ 5998514 w 6128435"/>
              <a:gd name="connsiteY103-19086" fmla="*/ 5189673 h 6858000"/>
              <a:gd name="connsiteX104-19087" fmla="*/ 5995970 w 6128435"/>
              <a:gd name="connsiteY104-19088" fmla="*/ 5221547 h 6858000"/>
              <a:gd name="connsiteX105-19089" fmla="*/ 5997218 w 6128435"/>
              <a:gd name="connsiteY105-19090" fmla="*/ 5222031 h 6858000"/>
              <a:gd name="connsiteX106-19091" fmla="*/ 6002116 w 6128435"/>
              <a:gd name="connsiteY106-19092" fmla="*/ 5231223 h 6858000"/>
              <a:gd name="connsiteX107-19093" fmla="*/ 6008541 w 6128435"/>
              <a:gd name="connsiteY107-19094" fmla="*/ 5248680 h 6858000"/>
              <a:gd name="connsiteX108-19095" fmla="*/ 6039260 w 6128435"/>
              <a:gd name="connsiteY108-19096" fmla="*/ 5289518 h 6858000"/>
              <a:gd name="connsiteX109-19097" fmla="*/ 6036748 w 6128435"/>
              <a:gd name="connsiteY109-19098" fmla="*/ 5322752 h 6858000"/>
              <a:gd name="connsiteX110-19099" fmla="*/ 6036943 w 6128435"/>
              <a:gd name="connsiteY110-19100" fmla="*/ 5329480 h 6858000"/>
              <a:gd name="connsiteX111-19101" fmla="*/ 6037236 w 6128435"/>
              <a:gd name="connsiteY111-19102" fmla="*/ 5329634 h 6858000"/>
              <a:gd name="connsiteX112-19103" fmla="*/ 6038019 w 6128435"/>
              <a:gd name="connsiteY112-19104" fmla="*/ 5336764 h 6858000"/>
              <a:gd name="connsiteX113-19105" fmla="*/ 6037298 w 6128435"/>
              <a:gd name="connsiteY113-19106" fmla="*/ 5341753 h 6858000"/>
              <a:gd name="connsiteX114-19107" fmla="*/ 6037677 w 6128435"/>
              <a:gd name="connsiteY114-19108" fmla="*/ 5354807 h 6858000"/>
              <a:gd name="connsiteX115-19109" fmla="*/ 6039728 w 6128435"/>
              <a:gd name="connsiteY115-19110" fmla="*/ 5359416 h 6858000"/>
              <a:gd name="connsiteX116-19111" fmla="*/ 6043311 w 6128435"/>
              <a:gd name="connsiteY116-19112" fmla="*/ 5361407 h 6858000"/>
              <a:gd name="connsiteX117-19113" fmla="*/ 6042954 w 6128435"/>
              <a:gd name="connsiteY117-19114" fmla="*/ 5362576 h 6858000"/>
              <a:gd name="connsiteX118-19115" fmla="*/ 6053435 w 6128435"/>
              <a:gd name="connsiteY118-19116" fmla="*/ 5387547 h 6858000"/>
              <a:gd name="connsiteX119-19117" fmla="*/ 6065933 w 6128435"/>
              <a:gd name="connsiteY119-19118" fmla="*/ 5443002 h 6858000"/>
              <a:gd name="connsiteX120-19119" fmla="*/ 6068640 w 6128435"/>
              <a:gd name="connsiteY120-19120" fmla="*/ 5474503 h 6858000"/>
              <a:gd name="connsiteX121-19121" fmla="*/ 6080922 w 6128435"/>
              <a:gd name="connsiteY121-19122" fmla="*/ 5561070 h 6858000"/>
              <a:gd name="connsiteX122-19123" fmla="*/ 6096949 w 6128435"/>
              <a:gd name="connsiteY122-19124" fmla="*/ 5648179 h 6858000"/>
              <a:gd name="connsiteX123-19125" fmla="*/ 6125703 w 6128435"/>
              <a:gd name="connsiteY123-19126" fmla="*/ 5692894 h 6858000"/>
              <a:gd name="connsiteX124-19127" fmla="*/ 6126670 w 6128435"/>
              <a:gd name="connsiteY124-19128" fmla="*/ 5697882 h 6858000"/>
              <a:gd name="connsiteX125-19129" fmla="*/ 6124061 w 6128435"/>
              <a:gd name="connsiteY125-19130" fmla="*/ 5710294 h 6858000"/>
              <a:gd name="connsiteX126-19131" fmla="*/ 6122213 w 6128435"/>
              <a:gd name="connsiteY126-19132" fmla="*/ 5714762 h 6858000"/>
              <a:gd name="connsiteX127-19133" fmla="*/ 6121353 w 6128435"/>
              <a:gd name="connsiteY127-19134" fmla="*/ 5721725 h 6858000"/>
              <a:gd name="connsiteX128-19135" fmla="*/ 6121607 w 6128435"/>
              <a:gd name="connsiteY128-19136" fmla="*/ 5721959 h 6858000"/>
              <a:gd name="connsiteX129-19137" fmla="*/ 6120262 w 6128435"/>
              <a:gd name="connsiteY129-19138" fmla="*/ 5728358 h 6858000"/>
              <a:gd name="connsiteX130-19139" fmla="*/ 6110194 w 6128435"/>
              <a:gd name="connsiteY130-19140" fmla="*/ 5758853 h 6858000"/>
              <a:gd name="connsiteX131-19141" fmla="*/ 6127519 w 6128435"/>
              <a:gd name="connsiteY131-19142" fmla="*/ 5865775 h 6858000"/>
              <a:gd name="connsiteX132-19143" fmla="*/ 6128435 w 6128435"/>
              <a:gd name="connsiteY132-19144" fmla="*/ 5870164 h 6858000"/>
              <a:gd name="connsiteX133-19145" fmla="*/ 6119217 w 6128435"/>
              <a:gd name="connsiteY133-19146" fmla="*/ 5888542 h 6858000"/>
              <a:gd name="connsiteX134-19147" fmla="*/ 6115966 w 6128435"/>
              <a:gd name="connsiteY134-19148" fmla="*/ 5898387 h 6858000"/>
              <a:gd name="connsiteX135-19149" fmla="*/ 6111924 w 6128435"/>
              <a:gd name="connsiteY135-19150" fmla="*/ 5900444 h 6858000"/>
              <a:gd name="connsiteX136-19151" fmla="*/ 6108716 w 6128435"/>
              <a:gd name="connsiteY136-19152" fmla="*/ 5915345 h 6858000"/>
              <a:gd name="connsiteX137-19153" fmla="*/ 6109524 w 6128435"/>
              <a:gd name="connsiteY137-19154" fmla="*/ 5917328 h 6858000"/>
              <a:gd name="connsiteX138-19155" fmla="*/ 6102493 w 6128435"/>
              <a:gd name="connsiteY138-19156" fmla="*/ 5928602 h 6858000"/>
              <a:gd name="connsiteX139-19157" fmla="*/ 6056863 w 6128435"/>
              <a:gd name="connsiteY139-19158" fmla="*/ 6000643 h 6858000"/>
              <a:gd name="connsiteX140-19159" fmla="*/ 6045436 w 6128435"/>
              <a:gd name="connsiteY140-19160" fmla="*/ 6124480 h 6858000"/>
              <a:gd name="connsiteX141-19161" fmla="*/ 6030489 w 6128435"/>
              <a:gd name="connsiteY141-19162" fmla="*/ 6317666 h 6858000"/>
              <a:gd name="connsiteX142-19163" fmla="*/ 6007492 w 6128435"/>
              <a:gd name="connsiteY142-19164" fmla="*/ 6440818 h 6858000"/>
              <a:gd name="connsiteX143-19165" fmla="*/ 6009467 w 6128435"/>
              <a:gd name="connsiteY143-19166" fmla="*/ 6487076 h 6858000"/>
              <a:gd name="connsiteX144-19167" fmla="*/ 5995064 w 6128435"/>
              <a:gd name="connsiteY144-19168" fmla="*/ 6540791 h 6858000"/>
              <a:gd name="connsiteX145-19169" fmla="*/ 5996309 w 6128435"/>
              <a:gd name="connsiteY145-19170" fmla="*/ 6543961 h 6858000"/>
              <a:gd name="connsiteX146-19171" fmla="*/ 5996048 w 6128435"/>
              <a:gd name="connsiteY146-19172" fmla="*/ 6555444 h 6858000"/>
              <a:gd name="connsiteX147-19173" fmla="*/ 6002524 w 6128435"/>
              <a:gd name="connsiteY147-19174" fmla="*/ 6560188 h 6858000"/>
              <a:gd name="connsiteX148-19175" fmla="*/ 6006823 w 6128435"/>
              <a:gd name="connsiteY148-19176" fmla="*/ 6578546 h 6858000"/>
              <a:gd name="connsiteX149-19177" fmla="*/ 6004510 w 6128435"/>
              <a:gd name="connsiteY149-19178" fmla="*/ 6599256 h 6858000"/>
              <a:gd name="connsiteX150-19179" fmla="*/ 5986207 w 6128435"/>
              <a:gd name="connsiteY150-19180" fmla="*/ 6695855 h 6858000"/>
              <a:gd name="connsiteX151-19181" fmla="*/ 5979428 w 6128435"/>
              <a:gd name="connsiteY151-19182" fmla="*/ 6754678 h 6858000"/>
              <a:gd name="connsiteX152-19183" fmla="*/ 5983398 w 6128435"/>
              <a:gd name="connsiteY152-19184" fmla="*/ 6778641 h 6858000"/>
              <a:gd name="connsiteX153-19185" fmla="*/ 5984543 w 6128435"/>
              <a:gd name="connsiteY153-19186" fmla="*/ 6811016 h 6858000"/>
              <a:gd name="connsiteX154-19187" fmla="*/ 5981802 w 6128435"/>
              <a:gd name="connsiteY154-19188" fmla="*/ 6838578 h 6858000"/>
              <a:gd name="connsiteX155-19189" fmla="*/ 5979671 w 6128435"/>
              <a:gd name="connsiteY155-19190" fmla="*/ 6858000 h 6858000"/>
              <a:gd name="connsiteX156-19191" fmla="*/ 0 w 6128435"/>
              <a:gd name="connsiteY156-19192" fmla="*/ 6858000 h 6858000"/>
              <a:gd name="connsiteX157-19193" fmla="*/ 0 w 6128435"/>
              <a:gd name="connsiteY157-19194" fmla="*/ 0 h 6858000"/>
              <a:gd name="connsiteX0-19195" fmla="*/ 0 w 6128435"/>
              <a:gd name="connsiteY0-19196" fmla="*/ 0 h 6858000"/>
              <a:gd name="connsiteX1-19197" fmla="*/ 4965888 w 6128435"/>
              <a:gd name="connsiteY1-19198" fmla="*/ 0 h 6858000"/>
              <a:gd name="connsiteX2-19199" fmla="*/ 4967767 w 6128435"/>
              <a:gd name="connsiteY2-19200" fmla="*/ 7930 h 6858000"/>
              <a:gd name="connsiteX3-19201" fmla="*/ 4979444 w 6128435"/>
              <a:gd name="connsiteY3-19202" fmla="*/ 43921 h 6858000"/>
              <a:gd name="connsiteX4-19203" fmla="*/ 5021173 w 6128435"/>
              <a:gd name="connsiteY4-19204" fmla="*/ 123738 h 6858000"/>
              <a:gd name="connsiteX5-19205" fmla="*/ 5075458 w 6128435"/>
              <a:gd name="connsiteY5-19206" fmla="*/ 264355 h 6858000"/>
              <a:gd name="connsiteX6-19207" fmla="*/ 5081175 w 6128435"/>
              <a:gd name="connsiteY6-19208" fmla="*/ 277448 h 6858000"/>
              <a:gd name="connsiteX7-19209" fmla="*/ 5097011 w 6128435"/>
              <a:gd name="connsiteY7-19210" fmla="*/ 355616 h 6858000"/>
              <a:gd name="connsiteX8-19211" fmla="*/ 5130982 w 6128435"/>
              <a:gd name="connsiteY8-19212" fmla="*/ 412030 h 6858000"/>
              <a:gd name="connsiteX9-19213" fmla="*/ 5153000 w 6128435"/>
              <a:gd name="connsiteY9-19214" fmla="*/ 507134 h 6858000"/>
              <a:gd name="connsiteX10-19215" fmla="*/ 5171282 w 6128435"/>
              <a:gd name="connsiteY10-19216" fmla="*/ 602071 h 6858000"/>
              <a:gd name="connsiteX11-19217" fmla="*/ 5176196 w 6128435"/>
              <a:gd name="connsiteY11-19218" fmla="*/ 636822 h 6858000"/>
              <a:gd name="connsiteX12-19219" fmla="*/ 5189051 w 6128435"/>
              <a:gd name="connsiteY12-19220" fmla="*/ 782518 h 6858000"/>
              <a:gd name="connsiteX13-19221" fmla="*/ 5210428 w 6128435"/>
              <a:gd name="connsiteY13-19222" fmla="*/ 815772 h 6858000"/>
              <a:gd name="connsiteX14-19223" fmla="*/ 5221088 w 6128435"/>
              <a:gd name="connsiteY14-19224" fmla="*/ 860193 h 6858000"/>
              <a:gd name="connsiteX15-19225" fmla="*/ 5230806 w 6128435"/>
              <a:gd name="connsiteY15-19226" fmla="*/ 961354 h 6858000"/>
              <a:gd name="connsiteX16-19227" fmla="*/ 5201018 w 6128435"/>
              <a:gd name="connsiteY16-19228" fmla="*/ 1095027 h 6858000"/>
              <a:gd name="connsiteX17-19229" fmla="*/ 5202153 w 6128435"/>
              <a:gd name="connsiteY17-19230" fmla="*/ 1133224 h 6858000"/>
              <a:gd name="connsiteX18-19231" fmla="*/ 5207370 w 6128435"/>
              <a:gd name="connsiteY18-19232" fmla="*/ 1138097 h 6858000"/>
              <a:gd name="connsiteX19-19233" fmla="*/ 5189234 w 6128435"/>
              <a:gd name="connsiteY19-19234" fmla="*/ 1193495 h 6858000"/>
              <a:gd name="connsiteX20-19235" fmla="*/ 5202769 w 6128435"/>
              <a:gd name="connsiteY20-19236" fmla="*/ 1269450 h 6858000"/>
              <a:gd name="connsiteX21-19237" fmla="*/ 5225968 w 6128435"/>
              <a:gd name="connsiteY21-19238" fmla="*/ 1357994 h 6858000"/>
              <a:gd name="connsiteX22-19239" fmla="*/ 5233819 w 6128435"/>
              <a:gd name="connsiteY22-19240" fmla="*/ 1380922 h 6858000"/>
              <a:gd name="connsiteX23-19241" fmla="*/ 5237226 w 6128435"/>
              <a:gd name="connsiteY23-19242" fmla="*/ 1441327 h 6858000"/>
              <a:gd name="connsiteX24-19243" fmla="*/ 5255653 w 6128435"/>
              <a:gd name="connsiteY24-19244" fmla="*/ 1524712 h 6858000"/>
              <a:gd name="connsiteX25-19245" fmla="*/ 5263491 w 6128435"/>
              <a:gd name="connsiteY25-19246" fmla="*/ 1642938 h 6858000"/>
              <a:gd name="connsiteX26-19247" fmla="*/ 5261314 w 6128435"/>
              <a:gd name="connsiteY26-19248" fmla="*/ 1689177 h 6858000"/>
              <a:gd name="connsiteX27-19249" fmla="*/ 5259788 w 6128435"/>
              <a:gd name="connsiteY27-19250" fmla="*/ 1768516 h 6858000"/>
              <a:gd name="connsiteX28-19251" fmla="*/ 5255696 w 6128435"/>
              <a:gd name="connsiteY28-19252" fmla="*/ 1953770 h 6858000"/>
              <a:gd name="connsiteX29-19253" fmla="*/ 5252592 w 6128435"/>
              <a:gd name="connsiteY29-19254" fmla="*/ 2092210 h 6858000"/>
              <a:gd name="connsiteX30-19255" fmla="*/ 5264303 w 6128435"/>
              <a:gd name="connsiteY30-19256" fmla="*/ 2225157 h 6858000"/>
              <a:gd name="connsiteX31-19257" fmla="*/ 5254949 w 6128435"/>
              <a:gd name="connsiteY31-19258" fmla="*/ 2236160 h 6858000"/>
              <a:gd name="connsiteX32-19259" fmla="*/ 5250104 w 6128435"/>
              <a:gd name="connsiteY32-19260" fmla="*/ 2249166 h 6858000"/>
              <a:gd name="connsiteX33-19261" fmla="*/ 5251214 w 6128435"/>
              <a:gd name="connsiteY33-19262" fmla="*/ 2250944 h 6858000"/>
              <a:gd name="connsiteX34-19263" fmla="*/ 5250644 w 6128435"/>
              <a:gd name="connsiteY34-19264" fmla="*/ 2266619 h 6858000"/>
              <a:gd name="connsiteX35-19265" fmla="*/ 5293877 w 6128435"/>
              <a:gd name="connsiteY35-19266" fmla="*/ 2368649 h 6858000"/>
              <a:gd name="connsiteX36-19267" fmla="*/ 5311338 w 6128435"/>
              <a:gd name="connsiteY36-19268" fmla="*/ 2404034 h 6858000"/>
              <a:gd name="connsiteX37-19269" fmla="*/ 5338366 w 6128435"/>
              <a:gd name="connsiteY37-19270" fmla="*/ 2465052 h 6858000"/>
              <a:gd name="connsiteX38-19271" fmla="*/ 5371263 w 6128435"/>
              <a:gd name="connsiteY38-19272" fmla="*/ 2586413 h 6858000"/>
              <a:gd name="connsiteX39-19273" fmla="*/ 5407503 w 6128435"/>
              <a:gd name="connsiteY39-19274" fmla="*/ 2786290 h 6858000"/>
              <a:gd name="connsiteX40-19275" fmla="*/ 5407356 w 6128435"/>
              <a:gd name="connsiteY40-19276" fmla="*/ 2787545 h 6858000"/>
              <a:gd name="connsiteX41-19277" fmla="*/ 5411130 w 6128435"/>
              <a:gd name="connsiteY41-19278" fmla="*/ 2788640 h 6858000"/>
              <a:gd name="connsiteX42-19279" fmla="*/ 5416439 w 6128435"/>
              <a:gd name="connsiteY42-19280" fmla="*/ 2805666 h 6858000"/>
              <a:gd name="connsiteX43-19281" fmla="*/ 5416589 w 6128435"/>
              <a:gd name="connsiteY43-19282" fmla="*/ 2810822 h 6858000"/>
              <a:gd name="connsiteX44-19283" fmla="*/ 5418542 w 6128435"/>
              <a:gd name="connsiteY44-19284" fmla="*/ 2817745 h 6858000"/>
              <a:gd name="connsiteX45-19285" fmla="*/ 5418847 w 6128435"/>
              <a:gd name="connsiteY45-19286" fmla="*/ 2817825 h 6858000"/>
              <a:gd name="connsiteX46-19287" fmla="*/ 5457023 w 6128435"/>
              <a:gd name="connsiteY46-19288" fmla="*/ 2858292 h 6858000"/>
              <a:gd name="connsiteX47-19289" fmla="*/ 5479298 w 6128435"/>
              <a:gd name="connsiteY47-19290" fmla="*/ 2947791 h 6858000"/>
              <a:gd name="connsiteX48-19291" fmla="*/ 5481770 w 6128435"/>
              <a:gd name="connsiteY48-19292" fmla="*/ 2951352 h 6858000"/>
              <a:gd name="connsiteX49-19293" fmla="*/ 5482045 w 6128435"/>
              <a:gd name="connsiteY49-19294" fmla="*/ 2984371 h 6858000"/>
              <a:gd name="connsiteX50-19295" fmla="*/ 5482415 w 6128435"/>
              <a:gd name="connsiteY50-19296" fmla="*/ 3004079 h 6858000"/>
              <a:gd name="connsiteX51-19297" fmla="*/ 5503944 w 6128435"/>
              <a:gd name="connsiteY51-19298" fmla="*/ 3123335 h 6858000"/>
              <a:gd name="connsiteX52-19299" fmla="*/ 5516007 w 6128435"/>
              <a:gd name="connsiteY52-19300" fmla="*/ 3258473 h 6858000"/>
              <a:gd name="connsiteX53-19301" fmla="*/ 5566839 w 6128435"/>
              <a:gd name="connsiteY53-19302" fmla="*/ 3345295 h 6858000"/>
              <a:gd name="connsiteX54-19303" fmla="*/ 5589758 w 6128435"/>
              <a:gd name="connsiteY54-19304" fmla="*/ 3506453 h 6858000"/>
              <a:gd name="connsiteX55-19305" fmla="*/ 5596144 w 6128435"/>
              <a:gd name="connsiteY55-19306" fmla="*/ 3534624 h 6858000"/>
              <a:gd name="connsiteX56-19307" fmla="*/ 5597750 w 6128435"/>
              <a:gd name="connsiteY56-19308" fmla="*/ 3534129 h 6858000"/>
              <a:gd name="connsiteX57-19309" fmla="*/ 5599700 w 6128435"/>
              <a:gd name="connsiteY57-19310" fmla="*/ 3547221 h 6858000"/>
              <a:gd name="connsiteX58-19311" fmla="*/ 5615031 w 6128435"/>
              <a:gd name="connsiteY58-19312" fmla="*/ 3557482 h 6858000"/>
              <a:gd name="connsiteX59-19313" fmla="*/ 5618377 w 6128435"/>
              <a:gd name="connsiteY59-19314" fmla="*/ 3588431 h 6858000"/>
              <a:gd name="connsiteX60-19315" fmla="*/ 5612155 w 6128435"/>
              <a:gd name="connsiteY60-19316" fmla="*/ 3589869 h 6858000"/>
              <a:gd name="connsiteX61-19317" fmla="*/ 5620843 w 6128435"/>
              <a:gd name="connsiteY61-19318" fmla="*/ 3606745 h 6858000"/>
              <a:gd name="connsiteX62-19319" fmla="*/ 5655472 w 6128435"/>
              <a:gd name="connsiteY62-19320" fmla="*/ 3678877 h 6858000"/>
              <a:gd name="connsiteX63-19321" fmla="*/ 5680448 w 6128435"/>
              <a:gd name="connsiteY63-19322" fmla="*/ 3717760 h 6858000"/>
              <a:gd name="connsiteX64-19323" fmla="*/ 5683015 w 6128435"/>
              <a:gd name="connsiteY64-19324" fmla="*/ 3762025 h 6858000"/>
              <a:gd name="connsiteX65-19325" fmla="*/ 5696643 w 6128435"/>
              <a:gd name="connsiteY65-19326" fmla="*/ 3773888 h 6858000"/>
              <a:gd name="connsiteX66-19327" fmla="*/ 5699203 w 6128435"/>
              <a:gd name="connsiteY66-19328" fmla="*/ 3775823 h 6858000"/>
              <a:gd name="connsiteX67-19329" fmla="*/ 5704824 w 6128435"/>
              <a:gd name="connsiteY67-19330" fmla="*/ 3785966 h 6858000"/>
              <a:gd name="connsiteX68-19331" fmla="*/ 5712204 w 6128435"/>
              <a:gd name="connsiteY68-19332" fmla="*/ 3785830 h 6858000"/>
              <a:gd name="connsiteX69-19333" fmla="*/ 5724816 w 6128435"/>
              <a:gd name="connsiteY69-19334" fmla="*/ 3798949 h 6858000"/>
              <a:gd name="connsiteX70-19335" fmla="*/ 5733539 w 6128435"/>
              <a:gd name="connsiteY70-19336" fmla="*/ 3818457 h 6858000"/>
              <a:gd name="connsiteX71-19337" fmla="*/ 5768491 w 6128435"/>
              <a:gd name="connsiteY71-19338" fmla="*/ 3914399 h 6858000"/>
              <a:gd name="connsiteX72-19339" fmla="*/ 5793123 w 6128435"/>
              <a:gd name="connsiteY72-19340" fmla="*/ 3969952 h 6858000"/>
              <a:gd name="connsiteX73-19341" fmla="*/ 5808321 w 6128435"/>
              <a:gd name="connsiteY73-19342" fmla="*/ 3988153 h 6858000"/>
              <a:gd name="connsiteX74-19343" fmla="*/ 5825621 w 6128435"/>
              <a:gd name="connsiteY74-19344" fmla="*/ 4015525 h 6858000"/>
              <a:gd name="connsiteX75-19345" fmla="*/ 5860672 w 6128435"/>
              <a:gd name="connsiteY75-19346" fmla="*/ 4061579 h 6858000"/>
              <a:gd name="connsiteX76-19347" fmla="*/ 5872173 w 6128435"/>
              <a:gd name="connsiteY76-19348" fmla="*/ 4088497 h 6858000"/>
              <a:gd name="connsiteX77-19349" fmla="*/ 5883705 w 6128435"/>
              <a:gd name="connsiteY77-19350" fmla="*/ 4101899 h 6858000"/>
              <a:gd name="connsiteX78-19351" fmla="*/ 5885314 w 6128435"/>
              <a:gd name="connsiteY78-19352" fmla="*/ 4108387 h 6858000"/>
              <a:gd name="connsiteX79-19353" fmla="*/ 5894095 w 6128435"/>
              <a:gd name="connsiteY79-19354" fmla="*/ 4128857 h 6858000"/>
              <a:gd name="connsiteX80-19355" fmla="*/ 5898339 w 6128435"/>
              <a:gd name="connsiteY80-19356" fmla="*/ 4140800 h 6858000"/>
              <a:gd name="connsiteX81-19357" fmla="*/ 5899734 w 6128435"/>
              <a:gd name="connsiteY81-19358" fmla="*/ 4145632 h 6858000"/>
              <a:gd name="connsiteX82-19359" fmla="*/ 5903513 w 6128435"/>
              <a:gd name="connsiteY82-19360" fmla="*/ 4187661 h 6858000"/>
              <a:gd name="connsiteX83-19361" fmla="*/ 5917114 w 6128435"/>
              <a:gd name="connsiteY83-19362" fmla="*/ 4213096 h 6858000"/>
              <a:gd name="connsiteX84-19363" fmla="*/ 5921153 w 6128435"/>
              <a:gd name="connsiteY84-19364" fmla="*/ 4236222 h 6858000"/>
              <a:gd name="connsiteX85-19365" fmla="*/ 5924233 w 6128435"/>
              <a:gd name="connsiteY85-19366" fmla="*/ 4242060 h 6858000"/>
              <a:gd name="connsiteX86-19367" fmla="*/ 5928910 w 6128435"/>
              <a:gd name="connsiteY86-19368" fmla="*/ 4300973 h 6858000"/>
              <a:gd name="connsiteX87-19369" fmla="*/ 5939320 w 6128435"/>
              <a:gd name="connsiteY87-19370" fmla="*/ 4340435 h 6858000"/>
              <a:gd name="connsiteX88-19371" fmla="*/ 5946705 w 6128435"/>
              <a:gd name="connsiteY88-19372" fmla="*/ 4428051 h 6858000"/>
              <a:gd name="connsiteX89-19373" fmla="*/ 5949261 w 6128435"/>
              <a:gd name="connsiteY89-19374" fmla="*/ 4449185 h 6858000"/>
              <a:gd name="connsiteX90-19375" fmla="*/ 5957504 w 6128435"/>
              <a:gd name="connsiteY90-19376" fmla="*/ 4465911 h 6858000"/>
              <a:gd name="connsiteX91-19377" fmla="*/ 5964689 w 6128435"/>
              <a:gd name="connsiteY91-19378" fmla="*/ 4468532 h 6858000"/>
              <a:gd name="connsiteX92-19379" fmla="*/ 5967062 w 6128435"/>
              <a:gd name="connsiteY92-19380" fmla="*/ 4479923 h 6858000"/>
              <a:gd name="connsiteX93-19381" fmla="*/ 5968960 w 6128435"/>
              <a:gd name="connsiteY93-19382" fmla="*/ 4482655 h 6858000"/>
              <a:gd name="connsiteX94-19383" fmla="*/ 5978567 w 6128435"/>
              <a:gd name="connsiteY94-19384" fmla="*/ 4498605 h 6858000"/>
              <a:gd name="connsiteX95-19385" fmla="*/ 5980106 w 6128435"/>
              <a:gd name="connsiteY95-19386" fmla="*/ 4585087 h 6858000"/>
              <a:gd name="connsiteX96-19387" fmla="*/ 5998138 w 6128435"/>
              <a:gd name="connsiteY96-19388" fmla="*/ 4697518 h 6858000"/>
              <a:gd name="connsiteX97-19389" fmla="*/ 6013516 w 6128435"/>
              <a:gd name="connsiteY97-19390" fmla="*/ 4786619 h 6858000"/>
              <a:gd name="connsiteX98-19391" fmla="*/ 6025404 w 6128435"/>
              <a:gd name="connsiteY98-19392" fmla="*/ 4858148 h 6858000"/>
              <a:gd name="connsiteX99-19393" fmla="*/ 6007749 w 6128435"/>
              <a:gd name="connsiteY99-19394" fmla="*/ 4964715 h 6858000"/>
              <a:gd name="connsiteX100-19395" fmla="*/ 6005269 w 6128435"/>
              <a:gd name="connsiteY100-19396" fmla="*/ 5150567 h 6858000"/>
              <a:gd name="connsiteX101-19397" fmla="*/ 6001127 w 6128435"/>
              <a:gd name="connsiteY101-19398" fmla="*/ 5164609 h 6858000"/>
              <a:gd name="connsiteX102-19399" fmla="*/ 5996647 w 6128435"/>
              <a:gd name="connsiteY102-19400" fmla="*/ 5185640 h 6858000"/>
              <a:gd name="connsiteX103-19401" fmla="*/ 5998514 w 6128435"/>
              <a:gd name="connsiteY103-19402" fmla="*/ 5189673 h 6858000"/>
              <a:gd name="connsiteX104-19403" fmla="*/ 5995970 w 6128435"/>
              <a:gd name="connsiteY104-19404" fmla="*/ 5221547 h 6858000"/>
              <a:gd name="connsiteX105-19405" fmla="*/ 5997218 w 6128435"/>
              <a:gd name="connsiteY105-19406" fmla="*/ 5222031 h 6858000"/>
              <a:gd name="connsiteX106-19407" fmla="*/ 6002116 w 6128435"/>
              <a:gd name="connsiteY106-19408" fmla="*/ 5231223 h 6858000"/>
              <a:gd name="connsiteX107-19409" fmla="*/ 6008541 w 6128435"/>
              <a:gd name="connsiteY107-19410" fmla="*/ 5248680 h 6858000"/>
              <a:gd name="connsiteX108-19411" fmla="*/ 6039260 w 6128435"/>
              <a:gd name="connsiteY108-19412" fmla="*/ 5289518 h 6858000"/>
              <a:gd name="connsiteX109-19413" fmla="*/ 6036748 w 6128435"/>
              <a:gd name="connsiteY109-19414" fmla="*/ 5322752 h 6858000"/>
              <a:gd name="connsiteX110-19415" fmla="*/ 6036943 w 6128435"/>
              <a:gd name="connsiteY110-19416" fmla="*/ 5329480 h 6858000"/>
              <a:gd name="connsiteX111-19417" fmla="*/ 6037236 w 6128435"/>
              <a:gd name="connsiteY111-19418" fmla="*/ 5329634 h 6858000"/>
              <a:gd name="connsiteX112-19419" fmla="*/ 6038019 w 6128435"/>
              <a:gd name="connsiteY112-19420" fmla="*/ 5336764 h 6858000"/>
              <a:gd name="connsiteX113-19421" fmla="*/ 6037298 w 6128435"/>
              <a:gd name="connsiteY113-19422" fmla="*/ 5341753 h 6858000"/>
              <a:gd name="connsiteX114-19423" fmla="*/ 6037677 w 6128435"/>
              <a:gd name="connsiteY114-19424" fmla="*/ 5354807 h 6858000"/>
              <a:gd name="connsiteX115-19425" fmla="*/ 6039728 w 6128435"/>
              <a:gd name="connsiteY115-19426" fmla="*/ 5359416 h 6858000"/>
              <a:gd name="connsiteX116-19427" fmla="*/ 6043311 w 6128435"/>
              <a:gd name="connsiteY116-19428" fmla="*/ 5361407 h 6858000"/>
              <a:gd name="connsiteX117-19429" fmla="*/ 6042954 w 6128435"/>
              <a:gd name="connsiteY117-19430" fmla="*/ 5362576 h 6858000"/>
              <a:gd name="connsiteX118-19431" fmla="*/ 6053435 w 6128435"/>
              <a:gd name="connsiteY118-19432" fmla="*/ 5387547 h 6858000"/>
              <a:gd name="connsiteX119-19433" fmla="*/ 6065933 w 6128435"/>
              <a:gd name="connsiteY119-19434" fmla="*/ 5443002 h 6858000"/>
              <a:gd name="connsiteX120-19435" fmla="*/ 6068640 w 6128435"/>
              <a:gd name="connsiteY120-19436" fmla="*/ 5474503 h 6858000"/>
              <a:gd name="connsiteX121-19437" fmla="*/ 6080922 w 6128435"/>
              <a:gd name="connsiteY121-19438" fmla="*/ 5561070 h 6858000"/>
              <a:gd name="connsiteX122-19439" fmla="*/ 6096949 w 6128435"/>
              <a:gd name="connsiteY122-19440" fmla="*/ 5648179 h 6858000"/>
              <a:gd name="connsiteX123-19441" fmla="*/ 6125703 w 6128435"/>
              <a:gd name="connsiteY123-19442" fmla="*/ 5692894 h 6858000"/>
              <a:gd name="connsiteX124-19443" fmla="*/ 6126670 w 6128435"/>
              <a:gd name="connsiteY124-19444" fmla="*/ 5697882 h 6858000"/>
              <a:gd name="connsiteX125-19445" fmla="*/ 6124061 w 6128435"/>
              <a:gd name="connsiteY125-19446" fmla="*/ 5710294 h 6858000"/>
              <a:gd name="connsiteX126-19447" fmla="*/ 6122213 w 6128435"/>
              <a:gd name="connsiteY126-19448" fmla="*/ 5714762 h 6858000"/>
              <a:gd name="connsiteX127-19449" fmla="*/ 6121353 w 6128435"/>
              <a:gd name="connsiteY127-19450" fmla="*/ 5721725 h 6858000"/>
              <a:gd name="connsiteX128-19451" fmla="*/ 6121607 w 6128435"/>
              <a:gd name="connsiteY128-19452" fmla="*/ 5721959 h 6858000"/>
              <a:gd name="connsiteX129-19453" fmla="*/ 6120262 w 6128435"/>
              <a:gd name="connsiteY129-19454" fmla="*/ 5728358 h 6858000"/>
              <a:gd name="connsiteX130-19455" fmla="*/ 6110194 w 6128435"/>
              <a:gd name="connsiteY130-19456" fmla="*/ 5758853 h 6858000"/>
              <a:gd name="connsiteX131-19457" fmla="*/ 6127519 w 6128435"/>
              <a:gd name="connsiteY131-19458" fmla="*/ 5865775 h 6858000"/>
              <a:gd name="connsiteX132-19459" fmla="*/ 6128435 w 6128435"/>
              <a:gd name="connsiteY132-19460" fmla="*/ 5870164 h 6858000"/>
              <a:gd name="connsiteX133-19461" fmla="*/ 6119217 w 6128435"/>
              <a:gd name="connsiteY133-19462" fmla="*/ 5888542 h 6858000"/>
              <a:gd name="connsiteX134-19463" fmla="*/ 6115966 w 6128435"/>
              <a:gd name="connsiteY134-19464" fmla="*/ 5898387 h 6858000"/>
              <a:gd name="connsiteX135-19465" fmla="*/ 6111924 w 6128435"/>
              <a:gd name="connsiteY135-19466" fmla="*/ 5900444 h 6858000"/>
              <a:gd name="connsiteX136-19467" fmla="*/ 6108716 w 6128435"/>
              <a:gd name="connsiteY136-19468" fmla="*/ 5915345 h 6858000"/>
              <a:gd name="connsiteX137-19469" fmla="*/ 6109524 w 6128435"/>
              <a:gd name="connsiteY137-19470" fmla="*/ 5917328 h 6858000"/>
              <a:gd name="connsiteX138-19471" fmla="*/ 6102493 w 6128435"/>
              <a:gd name="connsiteY138-19472" fmla="*/ 5928602 h 6858000"/>
              <a:gd name="connsiteX139-19473" fmla="*/ 6056863 w 6128435"/>
              <a:gd name="connsiteY139-19474" fmla="*/ 6000643 h 6858000"/>
              <a:gd name="connsiteX140-19475" fmla="*/ 6045436 w 6128435"/>
              <a:gd name="connsiteY140-19476" fmla="*/ 6124480 h 6858000"/>
              <a:gd name="connsiteX141-19477" fmla="*/ 6030489 w 6128435"/>
              <a:gd name="connsiteY141-19478" fmla="*/ 6317666 h 6858000"/>
              <a:gd name="connsiteX142-19479" fmla="*/ 6007492 w 6128435"/>
              <a:gd name="connsiteY142-19480" fmla="*/ 6440818 h 6858000"/>
              <a:gd name="connsiteX143-19481" fmla="*/ 6009467 w 6128435"/>
              <a:gd name="connsiteY143-19482" fmla="*/ 6487076 h 6858000"/>
              <a:gd name="connsiteX144-19483" fmla="*/ 5995064 w 6128435"/>
              <a:gd name="connsiteY144-19484" fmla="*/ 6540791 h 6858000"/>
              <a:gd name="connsiteX145-19485" fmla="*/ 5996309 w 6128435"/>
              <a:gd name="connsiteY145-19486" fmla="*/ 6543961 h 6858000"/>
              <a:gd name="connsiteX146-19487" fmla="*/ 5996048 w 6128435"/>
              <a:gd name="connsiteY146-19488" fmla="*/ 6555444 h 6858000"/>
              <a:gd name="connsiteX147-19489" fmla="*/ 6002524 w 6128435"/>
              <a:gd name="connsiteY147-19490" fmla="*/ 6560188 h 6858000"/>
              <a:gd name="connsiteX148-19491" fmla="*/ 6006823 w 6128435"/>
              <a:gd name="connsiteY148-19492" fmla="*/ 6578546 h 6858000"/>
              <a:gd name="connsiteX149-19493" fmla="*/ 6004510 w 6128435"/>
              <a:gd name="connsiteY149-19494" fmla="*/ 6599256 h 6858000"/>
              <a:gd name="connsiteX150-19495" fmla="*/ 5986207 w 6128435"/>
              <a:gd name="connsiteY150-19496" fmla="*/ 6695855 h 6858000"/>
              <a:gd name="connsiteX151-19497" fmla="*/ 5979428 w 6128435"/>
              <a:gd name="connsiteY151-19498" fmla="*/ 6754678 h 6858000"/>
              <a:gd name="connsiteX152-19499" fmla="*/ 5983398 w 6128435"/>
              <a:gd name="connsiteY152-19500" fmla="*/ 6778641 h 6858000"/>
              <a:gd name="connsiteX153-19501" fmla="*/ 5984543 w 6128435"/>
              <a:gd name="connsiteY153-19502" fmla="*/ 6811016 h 6858000"/>
              <a:gd name="connsiteX154-19503" fmla="*/ 5981802 w 6128435"/>
              <a:gd name="connsiteY154-19504" fmla="*/ 6838578 h 6858000"/>
              <a:gd name="connsiteX155-19505" fmla="*/ 5979671 w 6128435"/>
              <a:gd name="connsiteY155-19506" fmla="*/ 6858000 h 6858000"/>
              <a:gd name="connsiteX156-19507" fmla="*/ 0 w 6128435"/>
              <a:gd name="connsiteY156-19508" fmla="*/ 6858000 h 6858000"/>
              <a:gd name="connsiteX157-19509" fmla="*/ 0 w 6128435"/>
              <a:gd name="connsiteY157-19510" fmla="*/ 0 h 6858000"/>
              <a:gd name="connsiteX0-19511" fmla="*/ 0 w 6128435"/>
              <a:gd name="connsiteY0-19512" fmla="*/ 0 h 6858000"/>
              <a:gd name="connsiteX1-19513" fmla="*/ 4965888 w 6128435"/>
              <a:gd name="connsiteY1-19514" fmla="*/ 0 h 6858000"/>
              <a:gd name="connsiteX2-19515" fmla="*/ 4967767 w 6128435"/>
              <a:gd name="connsiteY2-19516" fmla="*/ 7930 h 6858000"/>
              <a:gd name="connsiteX3-19517" fmla="*/ 4979444 w 6128435"/>
              <a:gd name="connsiteY3-19518" fmla="*/ 43921 h 6858000"/>
              <a:gd name="connsiteX4-19519" fmla="*/ 5021173 w 6128435"/>
              <a:gd name="connsiteY4-19520" fmla="*/ 123738 h 6858000"/>
              <a:gd name="connsiteX5-19521" fmla="*/ 5075458 w 6128435"/>
              <a:gd name="connsiteY5-19522" fmla="*/ 264355 h 6858000"/>
              <a:gd name="connsiteX6-19523" fmla="*/ 5081175 w 6128435"/>
              <a:gd name="connsiteY6-19524" fmla="*/ 277448 h 6858000"/>
              <a:gd name="connsiteX7-19525" fmla="*/ 5097011 w 6128435"/>
              <a:gd name="connsiteY7-19526" fmla="*/ 355616 h 6858000"/>
              <a:gd name="connsiteX8-19527" fmla="*/ 5130982 w 6128435"/>
              <a:gd name="connsiteY8-19528" fmla="*/ 412030 h 6858000"/>
              <a:gd name="connsiteX9-19529" fmla="*/ 5153000 w 6128435"/>
              <a:gd name="connsiteY9-19530" fmla="*/ 507134 h 6858000"/>
              <a:gd name="connsiteX10-19531" fmla="*/ 5171282 w 6128435"/>
              <a:gd name="connsiteY10-19532" fmla="*/ 602071 h 6858000"/>
              <a:gd name="connsiteX11-19533" fmla="*/ 5176196 w 6128435"/>
              <a:gd name="connsiteY11-19534" fmla="*/ 636822 h 6858000"/>
              <a:gd name="connsiteX12-19535" fmla="*/ 5189051 w 6128435"/>
              <a:gd name="connsiteY12-19536" fmla="*/ 782518 h 6858000"/>
              <a:gd name="connsiteX13-19537" fmla="*/ 5210428 w 6128435"/>
              <a:gd name="connsiteY13-19538" fmla="*/ 815772 h 6858000"/>
              <a:gd name="connsiteX14-19539" fmla="*/ 5221088 w 6128435"/>
              <a:gd name="connsiteY14-19540" fmla="*/ 860193 h 6858000"/>
              <a:gd name="connsiteX15-19541" fmla="*/ 5230806 w 6128435"/>
              <a:gd name="connsiteY15-19542" fmla="*/ 961354 h 6858000"/>
              <a:gd name="connsiteX16-19543" fmla="*/ 5201018 w 6128435"/>
              <a:gd name="connsiteY16-19544" fmla="*/ 1095027 h 6858000"/>
              <a:gd name="connsiteX17-19545" fmla="*/ 5202153 w 6128435"/>
              <a:gd name="connsiteY17-19546" fmla="*/ 1133224 h 6858000"/>
              <a:gd name="connsiteX18-19547" fmla="*/ 5207370 w 6128435"/>
              <a:gd name="connsiteY18-19548" fmla="*/ 1138097 h 6858000"/>
              <a:gd name="connsiteX19-19549" fmla="*/ 5189234 w 6128435"/>
              <a:gd name="connsiteY19-19550" fmla="*/ 1193495 h 6858000"/>
              <a:gd name="connsiteX20-19551" fmla="*/ 5202769 w 6128435"/>
              <a:gd name="connsiteY20-19552" fmla="*/ 1269450 h 6858000"/>
              <a:gd name="connsiteX21-19553" fmla="*/ 5225968 w 6128435"/>
              <a:gd name="connsiteY21-19554" fmla="*/ 1357994 h 6858000"/>
              <a:gd name="connsiteX22-19555" fmla="*/ 5233819 w 6128435"/>
              <a:gd name="connsiteY22-19556" fmla="*/ 1380922 h 6858000"/>
              <a:gd name="connsiteX23-19557" fmla="*/ 5237226 w 6128435"/>
              <a:gd name="connsiteY23-19558" fmla="*/ 1441327 h 6858000"/>
              <a:gd name="connsiteX24-19559" fmla="*/ 5255653 w 6128435"/>
              <a:gd name="connsiteY24-19560" fmla="*/ 1524712 h 6858000"/>
              <a:gd name="connsiteX25-19561" fmla="*/ 5263491 w 6128435"/>
              <a:gd name="connsiteY25-19562" fmla="*/ 1642938 h 6858000"/>
              <a:gd name="connsiteX26-19563" fmla="*/ 5261314 w 6128435"/>
              <a:gd name="connsiteY26-19564" fmla="*/ 1689177 h 6858000"/>
              <a:gd name="connsiteX27-19565" fmla="*/ 5259788 w 6128435"/>
              <a:gd name="connsiteY27-19566" fmla="*/ 1768516 h 6858000"/>
              <a:gd name="connsiteX28-19567" fmla="*/ 5255696 w 6128435"/>
              <a:gd name="connsiteY28-19568" fmla="*/ 1953770 h 6858000"/>
              <a:gd name="connsiteX29-19569" fmla="*/ 5252592 w 6128435"/>
              <a:gd name="connsiteY29-19570" fmla="*/ 2092210 h 6858000"/>
              <a:gd name="connsiteX30-19571" fmla="*/ 5264303 w 6128435"/>
              <a:gd name="connsiteY30-19572" fmla="*/ 2225157 h 6858000"/>
              <a:gd name="connsiteX31-19573" fmla="*/ 5254949 w 6128435"/>
              <a:gd name="connsiteY31-19574" fmla="*/ 2236160 h 6858000"/>
              <a:gd name="connsiteX32-19575" fmla="*/ 5250104 w 6128435"/>
              <a:gd name="connsiteY32-19576" fmla="*/ 2249166 h 6858000"/>
              <a:gd name="connsiteX33-19577" fmla="*/ 5251214 w 6128435"/>
              <a:gd name="connsiteY33-19578" fmla="*/ 2250944 h 6858000"/>
              <a:gd name="connsiteX34-19579" fmla="*/ 5250644 w 6128435"/>
              <a:gd name="connsiteY34-19580" fmla="*/ 2266619 h 6858000"/>
              <a:gd name="connsiteX35-19581" fmla="*/ 5293877 w 6128435"/>
              <a:gd name="connsiteY35-19582" fmla="*/ 2368649 h 6858000"/>
              <a:gd name="connsiteX36-19583" fmla="*/ 5311338 w 6128435"/>
              <a:gd name="connsiteY36-19584" fmla="*/ 2404034 h 6858000"/>
              <a:gd name="connsiteX37-19585" fmla="*/ 5338366 w 6128435"/>
              <a:gd name="connsiteY37-19586" fmla="*/ 2465052 h 6858000"/>
              <a:gd name="connsiteX38-19587" fmla="*/ 5371263 w 6128435"/>
              <a:gd name="connsiteY38-19588" fmla="*/ 2586413 h 6858000"/>
              <a:gd name="connsiteX39-19589" fmla="*/ 5407503 w 6128435"/>
              <a:gd name="connsiteY39-19590" fmla="*/ 2786290 h 6858000"/>
              <a:gd name="connsiteX40-19591" fmla="*/ 5407356 w 6128435"/>
              <a:gd name="connsiteY40-19592" fmla="*/ 2787545 h 6858000"/>
              <a:gd name="connsiteX41-19593" fmla="*/ 5411130 w 6128435"/>
              <a:gd name="connsiteY41-19594" fmla="*/ 2788640 h 6858000"/>
              <a:gd name="connsiteX42-19595" fmla="*/ 5416439 w 6128435"/>
              <a:gd name="connsiteY42-19596" fmla="*/ 2805666 h 6858000"/>
              <a:gd name="connsiteX43-19597" fmla="*/ 5416589 w 6128435"/>
              <a:gd name="connsiteY43-19598" fmla="*/ 2810822 h 6858000"/>
              <a:gd name="connsiteX44-19599" fmla="*/ 5418542 w 6128435"/>
              <a:gd name="connsiteY44-19600" fmla="*/ 2817745 h 6858000"/>
              <a:gd name="connsiteX45-19601" fmla="*/ 5418847 w 6128435"/>
              <a:gd name="connsiteY45-19602" fmla="*/ 2817825 h 6858000"/>
              <a:gd name="connsiteX46-19603" fmla="*/ 5457023 w 6128435"/>
              <a:gd name="connsiteY46-19604" fmla="*/ 2858292 h 6858000"/>
              <a:gd name="connsiteX47-19605" fmla="*/ 5479298 w 6128435"/>
              <a:gd name="connsiteY47-19606" fmla="*/ 2947791 h 6858000"/>
              <a:gd name="connsiteX48-19607" fmla="*/ 5481770 w 6128435"/>
              <a:gd name="connsiteY48-19608" fmla="*/ 2951352 h 6858000"/>
              <a:gd name="connsiteX49-19609" fmla="*/ 5482045 w 6128435"/>
              <a:gd name="connsiteY49-19610" fmla="*/ 2984371 h 6858000"/>
              <a:gd name="connsiteX50-19611" fmla="*/ 5482415 w 6128435"/>
              <a:gd name="connsiteY50-19612" fmla="*/ 3004079 h 6858000"/>
              <a:gd name="connsiteX51-19613" fmla="*/ 5503944 w 6128435"/>
              <a:gd name="connsiteY51-19614" fmla="*/ 3123335 h 6858000"/>
              <a:gd name="connsiteX52-19615" fmla="*/ 5516007 w 6128435"/>
              <a:gd name="connsiteY52-19616" fmla="*/ 3258473 h 6858000"/>
              <a:gd name="connsiteX53-19617" fmla="*/ 5566839 w 6128435"/>
              <a:gd name="connsiteY53-19618" fmla="*/ 3345295 h 6858000"/>
              <a:gd name="connsiteX54-19619" fmla="*/ 5589758 w 6128435"/>
              <a:gd name="connsiteY54-19620" fmla="*/ 3506453 h 6858000"/>
              <a:gd name="connsiteX55-19621" fmla="*/ 5596144 w 6128435"/>
              <a:gd name="connsiteY55-19622" fmla="*/ 3534624 h 6858000"/>
              <a:gd name="connsiteX56-19623" fmla="*/ 5597750 w 6128435"/>
              <a:gd name="connsiteY56-19624" fmla="*/ 3534129 h 6858000"/>
              <a:gd name="connsiteX57-19625" fmla="*/ 5599700 w 6128435"/>
              <a:gd name="connsiteY57-19626" fmla="*/ 3547221 h 6858000"/>
              <a:gd name="connsiteX58-19627" fmla="*/ 5615031 w 6128435"/>
              <a:gd name="connsiteY58-19628" fmla="*/ 3557482 h 6858000"/>
              <a:gd name="connsiteX59-19629" fmla="*/ 5618377 w 6128435"/>
              <a:gd name="connsiteY59-19630" fmla="*/ 3588431 h 6858000"/>
              <a:gd name="connsiteX60-19631" fmla="*/ 5612155 w 6128435"/>
              <a:gd name="connsiteY60-19632" fmla="*/ 3589869 h 6858000"/>
              <a:gd name="connsiteX61-19633" fmla="*/ 5620843 w 6128435"/>
              <a:gd name="connsiteY61-19634" fmla="*/ 3606745 h 6858000"/>
              <a:gd name="connsiteX62-19635" fmla="*/ 5655472 w 6128435"/>
              <a:gd name="connsiteY62-19636" fmla="*/ 3678877 h 6858000"/>
              <a:gd name="connsiteX63-19637" fmla="*/ 5680448 w 6128435"/>
              <a:gd name="connsiteY63-19638" fmla="*/ 3717760 h 6858000"/>
              <a:gd name="connsiteX64-19639" fmla="*/ 5683015 w 6128435"/>
              <a:gd name="connsiteY64-19640" fmla="*/ 3762025 h 6858000"/>
              <a:gd name="connsiteX65-19641" fmla="*/ 5696643 w 6128435"/>
              <a:gd name="connsiteY65-19642" fmla="*/ 3773888 h 6858000"/>
              <a:gd name="connsiteX66-19643" fmla="*/ 5699203 w 6128435"/>
              <a:gd name="connsiteY66-19644" fmla="*/ 3775823 h 6858000"/>
              <a:gd name="connsiteX67-19645" fmla="*/ 5704824 w 6128435"/>
              <a:gd name="connsiteY67-19646" fmla="*/ 3785966 h 6858000"/>
              <a:gd name="connsiteX68-19647" fmla="*/ 5712204 w 6128435"/>
              <a:gd name="connsiteY68-19648" fmla="*/ 3785830 h 6858000"/>
              <a:gd name="connsiteX69-19649" fmla="*/ 5724816 w 6128435"/>
              <a:gd name="connsiteY69-19650" fmla="*/ 3798949 h 6858000"/>
              <a:gd name="connsiteX70-19651" fmla="*/ 5733539 w 6128435"/>
              <a:gd name="connsiteY70-19652" fmla="*/ 3818457 h 6858000"/>
              <a:gd name="connsiteX71-19653" fmla="*/ 5768491 w 6128435"/>
              <a:gd name="connsiteY71-19654" fmla="*/ 3914399 h 6858000"/>
              <a:gd name="connsiteX72-19655" fmla="*/ 5793123 w 6128435"/>
              <a:gd name="connsiteY72-19656" fmla="*/ 3969952 h 6858000"/>
              <a:gd name="connsiteX73-19657" fmla="*/ 5808321 w 6128435"/>
              <a:gd name="connsiteY73-19658" fmla="*/ 3988153 h 6858000"/>
              <a:gd name="connsiteX74-19659" fmla="*/ 5825621 w 6128435"/>
              <a:gd name="connsiteY74-19660" fmla="*/ 4015525 h 6858000"/>
              <a:gd name="connsiteX75-19661" fmla="*/ 5860672 w 6128435"/>
              <a:gd name="connsiteY75-19662" fmla="*/ 4061579 h 6858000"/>
              <a:gd name="connsiteX76-19663" fmla="*/ 5872173 w 6128435"/>
              <a:gd name="connsiteY76-19664" fmla="*/ 4088497 h 6858000"/>
              <a:gd name="connsiteX77-19665" fmla="*/ 5883705 w 6128435"/>
              <a:gd name="connsiteY77-19666" fmla="*/ 4101899 h 6858000"/>
              <a:gd name="connsiteX78-19667" fmla="*/ 5885314 w 6128435"/>
              <a:gd name="connsiteY78-19668" fmla="*/ 4108387 h 6858000"/>
              <a:gd name="connsiteX79-19669" fmla="*/ 5894095 w 6128435"/>
              <a:gd name="connsiteY79-19670" fmla="*/ 4128857 h 6858000"/>
              <a:gd name="connsiteX80-19671" fmla="*/ 5898339 w 6128435"/>
              <a:gd name="connsiteY80-19672" fmla="*/ 4140800 h 6858000"/>
              <a:gd name="connsiteX81-19673" fmla="*/ 5899734 w 6128435"/>
              <a:gd name="connsiteY81-19674" fmla="*/ 4145632 h 6858000"/>
              <a:gd name="connsiteX82-19675" fmla="*/ 5903513 w 6128435"/>
              <a:gd name="connsiteY82-19676" fmla="*/ 4187661 h 6858000"/>
              <a:gd name="connsiteX83-19677" fmla="*/ 5917114 w 6128435"/>
              <a:gd name="connsiteY83-19678" fmla="*/ 4213096 h 6858000"/>
              <a:gd name="connsiteX84-19679" fmla="*/ 5921153 w 6128435"/>
              <a:gd name="connsiteY84-19680" fmla="*/ 4236222 h 6858000"/>
              <a:gd name="connsiteX85-19681" fmla="*/ 5924233 w 6128435"/>
              <a:gd name="connsiteY85-19682" fmla="*/ 4242060 h 6858000"/>
              <a:gd name="connsiteX86-19683" fmla="*/ 5928910 w 6128435"/>
              <a:gd name="connsiteY86-19684" fmla="*/ 4300973 h 6858000"/>
              <a:gd name="connsiteX87-19685" fmla="*/ 5939320 w 6128435"/>
              <a:gd name="connsiteY87-19686" fmla="*/ 4340435 h 6858000"/>
              <a:gd name="connsiteX88-19687" fmla="*/ 5946705 w 6128435"/>
              <a:gd name="connsiteY88-19688" fmla="*/ 4428051 h 6858000"/>
              <a:gd name="connsiteX89-19689" fmla="*/ 5949261 w 6128435"/>
              <a:gd name="connsiteY89-19690" fmla="*/ 4449185 h 6858000"/>
              <a:gd name="connsiteX90-19691" fmla="*/ 5957504 w 6128435"/>
              <a:gd name="connsiteY90-19692" fmla="*/ 4465911 h 6858000"/>
              <a:gd name="connsiteX91-19693" fmla="*/ 5964689 w 6128435"/>
              <a:gd name="connsiteY91-19694" fmla="*/ 4468532 h 6858000"/>
              <a:gd name="connsiteX92-19695" fmla="*/ 5967062 w 6128435"/>
              <a:gd name="connsiteY92-19696" fmla="*/ 4479923 h 6858000"/>
              <a:gd name="connsiteX93-19697" fmla="*/ 5968960 w 6128435"/>
              <a:gd name="connsiteY93-19698" fmla="*/ 4482655 h 6858000"/>
              <a:gd name="connsiteX94-19699" fmla="*/ 5978567 w 6128435"/>
              <a:gd name="connsiteY94-19700" fmla="*/ 4498605 h 6858000"/>
              <a:gd name="connsiteX95-19701" fmla="*/ 5980106 w 6128435"/>
              <a:gd name="connsiteY95-19702" fmla="*/ 4585087 h 6858000"/>
              <a:gd name="connsiteX96-19703" fmla="*/ 5998138 w 6128435"/>
              <a:gd name="connsiteY96-19704" fmla="*/ 4697518 h 6858000"/>
              <a:gd name="connsiteX97-19705" fmla="*/ 6013516 w 6128435"/>
              <a:gd name="connsiteY97-19706" fmla="*/ 4786619 h 6858000"/>
              <a:gd name="connsiteX98-19707" fmla="*/ 6025404 w 6128435"/>
              <a:gd name="connsiteY98-19708" fmla="*/ 4858148 h 6858000"/>
              <a:gd name="connsiteX99-19709" fmla="*/ 6007749 w 6128435"/>
              <a:gd name="connsiteY99-19710" fmla="*/ 4964715 h 6858000"/>
              <a:gd name="connsiteX100-19711" fmla="*/ 6005269 w 6128435"/>
              <a:gd name="connsiteY100-19712" fmla="*/ 5150567 h 6858000"/>
              <a:gd name="connsiteX101-19713" fmla="*/ 6001127 w 6128435"/>
              <a:gd name="connsiteY101-19714" fmla="*/ 5164609 h 6858000"/>
              <a:gd name="connsiteX102-19715" fmla="*/ 5996647 w 6128435"/>
              <a:gd name="connsiteY102-19716" fmla="*/ 5185640 h 6858000"/>
              <a:gd name="connsiteX103-19717" fmla="*/ 5998514 w 6128435"/>
              <a:gd name="connsiteY103-19718" fmla="*/ 5189673 h 6858000"/>
              <a:gd name="connsiteX104-19719" fmla="*/ 5995970 w 6128435"/>
              <a:gd name="connsiteY104-19720" fmla="*/ 5221547 h 6858000"/>
              <a:gd name="connsiteX105-19721" fmla="*/ 5997218 w 6128435"/>
              <a:gd name="connsiteY105-19722" fmla="*/ 5222031 h 6858000"/>
              <a:gd name="connsiteX106-19723" fmla="*/ 6002116 w 6128435"/>
              <a:gd name="connsiteY106-19724" fmla="*/ 5231223 h 6858000"/>
              <a:gd name="connsiteX107-19725" fmla="*/ 6008541 w 6128435"/>
              <a:gd name="connsiteY107-19726" fmla="*/ 5248680 h 6858000"/>
              <a:gd name="connsiteX108-19727" fmla="*/ 6039260 w 6128435"/>
              <a:gd name="connsiteY108-19728" fmla="*/ 5289518 h 6858000"/>
              <a:gd name="connsiteX109-19729" fmla="*/ 6036748 w 6128435"/>
              <a:gd name="connsiteY109-19730" fmla="*/ 5322752 h 6858000"/>
              <a:gd name="connsiteX110-19731" fmla="*/ 6036943 w 6128435"/>
              <a:gd name="connsiteY110-19732" fmla="*/ 5329480 h 6858000"/>
              <a:gd name="connsiteX111-19733" fmla="*/ 6037236 w 6128435"/>
              <a:gd name="connsiteY111-19734" fmla="*/ 5329634 h 6858000"/>
              <a:gd name="connsiteX112-19735" fmla="*/ 6038019 w 6128435"/>
              <a:gd name="connsiteY112-19736" fmla="*/ 5336764 h 6858000"/>
              <a:gd name="connsiteX113-19737" fmla="*/ 6037298 w 6128435"/>
              <a:gd name="connsiteY113-19738" fmla="*/ 5341753 h 6858000"/>
              <a:gd name="connsiteX114-19739" fmla="*/ 6037677 w 6128435"/>
              <a:gd name="connsiteY114-19740" fmla="*/ 5354807 h 6858000"/>
              <a:gd name="connsiteX115-19741" fmla="*/ 6039728 w 6128435"/>
              <a:gd name="connsiteY115-19742" fmla="*/ 5359416 h 6858000"/>
              <a:gd name="connsiteX116-19743" fmla="*/ 6043311 w 6128435"/>
              <a:gd name="connsiteY116-19744" fmla="*/ 5361407 h 6858000"/>
              <a:gd name="connsiteX117-19745" fmla="*/ 6042954 w 6128435"/>
              <a:gd name="connsiteY117-19746" fmla="*/ 5362576 h 6858000"/>
              <a:gd name="connsiteX118-19747" fmla="*/ 6053435 w 6128435"/>
              <a:gd name="connsiteY118-19748" fmla="*/ 5387547 h 6858000"/>
              <a:gd name="connsiteX119-19749" fmla="*/ 6065933 w 6128435"/>
              <a:gd name="connsiteY119-19750" fmla="*/ 5443002 h 6858000"/>
              <a:gd name="connsiteX120-19751" fmla="*/ 6068640 w 6128435"/>
              <a:gd name="connsiteY120-19752" fmla="*/ 5474503 h 6858000"/>
              <a:gd name="connsiteX121-19753" fmla="*/ 6080922 w 6128435"/>
              <a:gd name="connsiteY121-19754" fmla="*/ 5561070 h 6858000"/>
              <a:gd name="connsiteX122-19755" fmla="*/ 6096949 w 6128435"/>
              <a:gd name="connsiteY122-19756" fmla="*/ 5648179 h 6858000"/>
              <a:gd name="connsiteX123-19757" fmla="*/ 6125703 w 6128435"/>
              <a:gd name="connsiteY123-19758" fmla="*/ 5692894 h 6858000"/>
              <a:gd name="connsiteX124-19759" fmla="*/ 6126670 w 6128435"/>
              <a:gd name="connsiteY124-19760" fmla="*/ 5697882 h 6858000"/>
              <a:gd name="connsiteX125-19761" fmla="*/ 6124061 w 6128435"/>
              <a:gd name="connsiteY125-19762" fmla="*/ 5710294 h 6858000"/>
              <a:gd name="connsiteX126-19763" fmla="*/ 6122213 w 6128435"/>
              <a:gd name="connsiteY126-19764" fmla="*/ 5714762 h 6858000"/>
              <a:gd name="connsiteX127-19765" fmla="*/ 6121353 w 6128435"/>
              <a:gd name="connsiteY127-19766" fmla="*/ 5721725 h 6858000"/>
              <a:gd name="connsiteX128-19767" fmla="*/ 6121607 w 6128435"/>
              <a:gd name="connsiteY128-19768" fmla="*/ 5721959 h 6858000"/>
              <a:gd name="connsiteX129-19769" fmla="*/ 6120262 w 6128435"/>
              <a:gd name="connsiteY129-19770" fmla="*/ 5728358 h 6858000"/>
              <a:gd name="connsiteX130-19771" fmla="*/ 6110194 w 6128435"/>
              <a:gd name="connsiteY130-19772" fmla="*/ 5758853 h 6858000"/>
              <a:gd name="connsiteX131-19773" fmla="*/ 6127519 w 6128435"/>
              <a:gd name="connsiteY131-19774" fmla="*/ 5865775 h 6858000"/>
              <a:gd name="connsiteX132-19775" fmla="*/ 6128435 w 6128435"/>
              <a:gd name="connsiteY132-19776" fmla="*/ 5870164 h 6858000"/>
              <a:gd name="connsiteX133-19777" fmla="*/ 6119217 w 6128435"/>
              <a:gd name="connsiteY133-19778" fmla="*/ 5888542 h 6858000"/>
              <a:gd name="connsiteX134-19779" fmla="*/ 6115966 w 6128435"/>
              <a:gd name="connsiteY134-19780" fmla="*/ 5898387 h 6858000"/>
              <a:gd name="connsiteX135-19781" fmla="*/ 6108716 w 6128435"/>
              <a:gd name="connsiteY135-19782" fmla="*/ 5915345 h 6858000"/>
              <a:gd name="connsiteX136-19783" fmla="*/ 6109524 w 6128435"/>
              <a:gd name="connsiteY136-19784" fmla="*/ 5917328 h 6858000"/>
              <a:gd name="connsiteX137-19785" fmla="*/ 6102493 w 6128435"/>
              <a:gd name="connsiteY137-19786" fmla="*/ 5928602 h 6858000"/>
              <a:gd name="connsiteX138-19787" fmla="*/ 6056863 w 6128435"/>
              <a:gd name="connsiteY138-19788" fmla="*/ 6000643 h 6858000"/>
              <a:gd name="connsiteX139-19789" fmla="*/ 6045436 w 6128435"/>
              <a:gd name="connsiteY139-19790" fmla="*/ 6124480 h 6858000"/>
              <a:gd name="connsiteX140-19791" fmla="*/ 6030489 w 6128435"/>
              <a:gd name="connsiteY140-19792" fmla="*/ 6317666 h 6858000"/>
              <a:gd name="connsiteX141-19793" fmla="*/ 6007492 w 6128435"/>
              <a:gd name="connsiteY141-19794" fmla="*/ 6440818 h 6858000"/>
              <a:gd name="connsiteX142-19795" fmla="*/ 6009467 w 6128435"/>
              <a:gd name="connsiteY142-19796" fmla="*/ 6487076 h 6858000"/>
              <a:gd name="connsiteX143-19797" fmla="*/ 5995064 w 6128435"/>
              <a:gd name="connsiteY143-19798" fmla="*/ 6540791 h 6858000"/>
              <a:gd name="connsiteX144-19799" fmla="*/ 5996309 w 6128435"/>
              <a:gd name="connsiteY144-19800" fmla="*/ 6543961 h 6858000"/>
              <a:gd name="connsiteX145-19801" fmla="*/ 5996048 w 6128435"/>
              <a:gd name="connsiteY145-19802" fmla="*/ 6555444 h 6858000"/>
              <a:gd name="connsiteX146-19803" fmla="*/ 6002524 w 6128435"/>
              <a:gd name="connsiteY146-19804" fmla="*/ 6560188 h 6858000"/>
              <a:gd name="connsiteX147-19805" fmla="*/ 6006823 w 6128435"/>
              <a:gd name="connsiteY147-19806" fmla="*/ 6578546 h 6858000"/>
              <a:gd name="connsiteX148-19807" fmla="*/ 6004510 w 6128435"/>
              <a:gd name="connsiteY148-19808" fmla="*/ 6599256 h 6858000"/>
              <a:gd name="connsiteX149-19809" fmla="*/ 5986207 w 6128435"/>
              <a:gd name="connsiteY149-19810" fmla="*/ 6695855 h 6858000"/>
              <a:gd name="connsiteX150-19811" fmla="*/ 5979428 w 6128435"/>
              <a:gd name="connsiteY150-19812" fmla="*/ 6754678 h 6858000"/>
              <a:gd name="connsiteX151-19813" fmla="*/ 5983398 w 6128435"/>
              <a:gd name="connsiteY151-19814" fmla="*/ 6778641 h 6858000"/>
              <a:gd name="connsiteX152-19815" fmla="*/ 5984543 w 6128435"/>
              <a:gd name="connsiteY152-19816" fmla="*/ 6811016 h 6858000"/>
              <a:gd name="connsiteX153-19817" fmla="*/ 5981802 w 6128435"/>
              <a:gd name="connsiteY153-19818" fmla="*/ 6838578 h 6858000"/>
              <a:gd name="connsiteX154-19819" fmla="*/ 5979671 w 6128435"/>
              <a:gd name="connsiteY154-19820" fmla="*/ 6858000 h 6858000"/>
              <a:gd name="connsiteX155-19821" fmla="*/ 0 w 6128435"/>
              <a:gd name="connsiteY155-19822" fmla="*/ 6858000 h 6858000"/>
              <a:gd name="connsiteX156-19823" fmla="*/ 0 w 6128435"/>
              <a:gd name="connsiteY156-19824" fmla="*/ 0 h 6858000"/>
              <a:gd name="connsiteX0-19825" fmla="*/ 0 w 6128435"/>
              <a:gd name="connsiteY0-19826" fmla="*/ 0 h 6858000"/>
              <a:gd name="connsiteX1-19827" fmla="*/ 4965888 w 6128435"/>
              <a:gd name="connsiteY1-19828" fmla="*/ 0 h 6858000"/>
              <a:gd name="connsiteX2-19829" fmla="*/ 4967767 w 6128435"/>
              <a:gd name="connsiteY2-19830" fmla="*/ 7930 h 6858000"/>
              <a:gd name="connsiteX3-19831" fmla="*/ 4979444 w 6128435"/>
              <a:gd name="connsiteY3-19832" fmla="*/ 43921 h 6858000"/>
              <a:gd name="connsiteX4-19833" fmla="*/ 5021173 w 6128435"/>
              <a:gd name="connsiteY4-19834" fmla="*/ 123738 h 6858000"/>
              <a:gd name="connsiteX5-19835" fmla="*/ 5075458 w 6128435"/>
              <a:gd name="connsiteY5-19836" fmla="*/ 264355 h 6858000"/>
              <a:gd name="connsiteX6-19837" fmla="*/ 5081175 w 6128435"/>
              <a:gd name="connsiteY6-19838" fmla="*/ 277448 h 6858000"/>
              <a:gd name="connsiteX7-19839" fmla="*/ 5097011 w 6128435"/>
              <a:gd name="connsiteY7-19840" fmla="*/ 355616 h 6858000"/>
              <a:gd name="connsiteX8-19841" fmla="*/ 5130982 w 6128435"/>
              <a:gd name="connsiteY8-19842" fmla="*/ 412030 h 6858000"/>
              <a:gd name="connsiteX9-19843" fmla="*/ 5153000 w 6128435"/>
              <a:gd name="connsiteY9-19844" fmla="*/ 507134 h 6858000"/>
              <a:gd name="connsiteX10-19845" fmla="*/ 5171282 w 6128435"/>
              <a:gd name="connsiteY10-19846" fmla="*/ 602071 h 6858000"/>
              <a:gd name="connsiteX11-19847" fmla="*/ 5176196 w 6128435"/>
              <a:gd name="connsiteY11-19848" fmla="*/ 636822 h 6858000"/>
              <a:gd name="connsiteX12-19849" fmla="*/ 5189051 w 6128435"/>
              <a:gd name="connsiteY12-19850" fmla="*/ 782518 h 6858000"/>
              <a:gd name="connsiteX13-19851" fmla="*/ 5210428 w 6128435"/>
              <a:gd name="connsiteY13-19852" fmla="*/ 815772 h 6858000"/>
              <a:gd name="connsiteX14-19853" fmla="*/ 5221088 w 6128435"/>
              <a:gd name="connsiteY14-19854" fmla="*/ 860193 h 6858000"/>
              <a:gd name="connsiteX15-19855" fmla="*/ 5230806 w 6128435"/>
              <a:gd name="connsiteY15-19856" fmla="*/ 961354 h 6858000"/>
              <a:gd name="connsiteX16-19857" fmla="*/ 5201018 w 6128435"/>
              <a:gd name="connsiteY16-19858" fmla="*/ 1095027 h 6858000"/>
              <a:gd name="connsiteX17-19859" fmla="*/ 5202153 w 6128435"/>
              <a:gd name="connsiteY17-19860" fmla="*/ 1133224 h 6858000"/>
              <a:gd name="connsiteX18-19861" fmla="*/ 5207370 w 6128435"/>
              <a:gd name="connsiteY18-19862" fmla="*/ 1138097 h 6858000"/>
              <a:gd name="connsiteX19-19863" fmla="*/ 5189234 w 6128435"/>
              <a:gd name="connsiteY19-19864" fmla="*/ 1193495 h 6858000"/>
              <a:gd name="connsiteX20-19865" fmla="*/ 5202769 w 6128435"/>
              <a:gd name="connsiteY20-19866" fmla="*/ 1269450 h 6858000"/>
              <a:gd name="connsiteX21-19867" fmla="*/ 5225968 w 6128435"/>
              <a:gd name="connsiteY21-19868" fmla="*/ 1357994 h 6858000"/>
              <a:gd name="connsiteX22-19869" fmla="*/ 5233819 w 6128435"/>
              <a:gd name="connsiteY22-19870" fmla="*/ 1380922 h 6858000"/>
              <a:gd name="connsiteX23-19871" fmla="*/ 5237226 w 6128435"/>
              <a:gd name="connsiteY23-19872" fmla="*/ 1441327 h 6858000"/>
              <a:gd name="connsiteX24-19873" fmla="*/ 5255653 w 6128435"/>
              <a:gd name="connsiteY24-19874" fmla="*/ 1524712 h 6858000"/>
              <a:gd name="connsiteX25-19875" fmla="*/ 5263491 w 6128435"/>
              <a:gd name="connsiteY25-19876" fmla="*/ 1642938 h 6858000"/>
              <a:gd name="connsiteX26-19877" fmla="*/ 5261314 w 6128435"/>
              <a:gd name="connsiteY26-19878" fmla="*/ 1689177 h 6858000"/>
              <a:gd name="connsiteX27-19879" fmla="*/ 5259788 w 6128435"/>
              <a:gd name="connsiteY27-19880" fmla="*/ 1768516 h 6858000"/>
              <a:gd name="connsiteX28-19881" fmla="*/ 5255696 w 6128435"/>
              <a:gd name="connsiteY28-19882" fmla="*/ 1953770 h 6858000"/>
              <a:gd name="connsiteX29-19883" fmla="*/ 5252592 w 6128435"/>
              <a:gd name="connsiteY29-19884" fmla="*/ 2092210 h 6858000"/>
              <a:gd name="connsiteX30-19885" fmla="*/ 5264303 w 6128435"/>
              <a:gd name="connsiteY30-19886" fmla="*/ 2225157 h 6858000"/>
              <a:gd name="connsiteX31-19887" fmla="*/ 5254949 w 6128435"/>
              <a:gd name="connsiteY31-19888" fmla="*/ 2236160 h 6858000"/>
              <a:gd name="connsiteX32-19889" fmla="*/ 5250104 w 6128435"/>
              <a:gd name="connsiteY32-19890" fmla="*/ 2249166 h 6858000"/>
              <a:gd name="connsiteX33-19891" fmla="*/ 5251214 w 6128435"/>
              <a:gd name="connsiteY33-19892" fmla="*/ 2250944 h 6858000"/>
              <a:gd name="connsiteX34-19893" fmla="*/ 5250644 w 6128435"/>
              <a:gd name="connsiteY34-19894" fmla="*/ 2266619 h 6858000"/>
              <a:gd name="connsiteX35-19895" fmla="*/ 5293877 w 6128435"/>
              <a:gd name="connsiteY35-19896" fmla="*/ 2368649 h 6858000"/>
              <a:gd name="connsiteX36-19897" fmla="*/ 5311338 w 6128435"/>
              <a:gd name="connsiteY36-19898" fmla="*/ 2404034 h 6858000"/>
              <a:gd name="connsiteX37-19899" fmla="*/ 5338366 w 6128435"/>
              <a:gd name="connsiteY37-19900" fmla="*/ 2465052 h 6858000"/>
              <a:gd name="connsiteX38-19901" fmla="*/ 5371263 w 6128435"/>
              <a:gd name="connsiteY38-19902" fmla="*/ 2586413 h 6858000"/>
              <a:gd name="connsiteX39-19903" fmla="*/ 5407503 w 6128435"/>
              <a:gd name="connsiteY39-19904" fmla="*/ 2786290 h 6858000"/>
              <a:gd name="connsiteX40-19905" fmla="*/ 5407356 w 6128435"/>
              <a:gd name="connsiteY40-19906" fmla="*/ 2787545 h 6858000"/>
              <a:gd name="connsiteX41-19907" fmla="*/ 5411130 w 6128435"/>
              <a:gd name="connsiteY41-19908" fmla="*/ 2788640 h 6858000"/>
              <a:gd name="connsiteX42-19909" fmla="*/ 5416439 w 6128435"/>
              <a:gd name="connsiteY42-19910" fmla="*/ 2805666 h 6858000"/>
              <a:gd name="connsiteX43-19911" fmla="*/ 5416589 w 6128435"/>
              <a:gd name="connsiteY43-19912" fmla="*/ 2810822 h 6858000"/>
              <a:gd name="connsiteX44-19913" fmla="*/ 5418542 w 6128435"/>
              <a:gd name="connsiteY44-19914" fmla="*/ 2817745 h 6858000"/>
              <a:gd name="connsiteX45-19915" fmla="*/ 5418847 w 6128435"/>
              <a:gd name="connsiteY45-19916" fmla="*/ 2817825 h 6858000"/>
              <a:gd name="connsiteX46-19917" fmla="*/ 5457023 w 6128435"/>
              <a:gd name="connsiteY46-19918" fmla="*/ 2858292 h 6858000"/>
              <a:gd name="connsiteX47-19919" fmla="*/ 5479298 w 6128435"/>
              <a:gd name="connsiteY47-19920" fmla="*/ 2947791 h 6858000"/>
              <a:gd name="connsiteX48-19921" fmla="*/ 5481770 w 6128435"/>
              <a:gd name="connsiteY48-19922" fmla="*/ 2951352 h 6858000"/>
              <a:gd name="connsiteX49-19923" fmla="*/ 5482045 w 6128435"/>
              <a:gd name="connsiteY49-19924" fmla="*/ 2984371 h 6858000"/>
              <a:gd name="connsiteX50-19925" fmla="*/ 5482415 w 6128435"/>
              <a:gd name="connsiteY50-19926" fmla="*/ 3004079 h 6858000"/>
              <a:gd name="connsiteX51-19927" fmla="*/ 5503944 w 6128435"/>
              <a:gd name="connsiteY51-19928" fmla="*/ 3123335 h 6858000"/>
              <a:gd name="connsiteX52-19929" fmla="*/ 5516007 w 6128435"/>
              <a:gd name="connsiteY52-19930" fmla="*/ 3258473 h 6858000"/>
              <a:gd name="connsiteX53-19931" fmla="*/ 5566839 w 6128435"/>
              <a:gd name="connsiteY53-19932" fmla="*/ 3345295 h 6858000"/>
              <a:gd name="connsiteX54-19933" fmla="*/ 5589758 w 6128435"/>
              <a:gd name="connsiteY54-19934" fmla="*/ 3506453 h 6858000"/>
              <a:gd name="connsiteX55-19935" fmla="*/ 5596144 w 6128435"/>
              <a:gd name="connsiteY55-19936" fmla="*/ 3534624 h 6858000"/>
              <a:gd name="connsiteX56-19937" fmla="*/ 5597750 w 6128435"/>
              <a:gd name="connsiteY56-19938" fmla="*/ 3534129 h 6858000"/>
              <a:gd name="connsiteX57-19939" fmla="*/ 5599700 w 6128435"/>
              <a:gd name="connsiteY57-19940" fmla="*/ 3547221 h 6858000"/>
              <a:gd name="connsiteX58-19941" fmla="*/ 5615031 w 6128435"/>
              <a:gd name="connsiteY58-19942" fmla="*/ 3557482 h 6858000"/>
              <a:gd name="connsiteX59-19943" fmla="*/ 5618377 w 6128435"/>
              <a:gd name="connsiteY59-19944" fmla="*/ 3588431 h 6858000"/>
              <a:gd name="connsiteX60-19945" fmla="*/ 5612155 w 6128435"/>
              <a:gd name="connsiteY60-19946" fmla="*/ 3589869 h 6858000"/>
              <a:gd name="connsiteX61-19947" fmla="*/ 5620843 w 6128435"/>
              <a:gd name="connsiteY61-19948" fmla="*/ 3606745 h 6858000"/>
              <a:gd name="connsiteX62-19949" fmla="*/ 5655472 w 6128435"/>
              <a:gd name="connsiteY62-19950" fmla="*/ 3678877 h 6858000"/>
              <a:gd name="connsiteX63-19951" fmla="*/ 5680448 w 6128435"/>
              <a:gd name="connsiteY63-19952" fmla="*/ 3717760 h 6858000"/>
              <a:gd name="connsiteX64-19953" fmla="*/ 5683015 w 6128435"/>
              <a:gd name="connsiteY64-19954" fmla="*/ 3762025 h 6858000"/>
              <a:gd name="connsiteX65-19955" fmla="*/ 5696643 w 6128435"/>
              <a:gd name="connsiteY65-19956" fmla="*/ 3773888 h 6858000"/>
              <a:gd name="connsiteX66-19957" fmla="*/ 5699203 w 6128435"/>
              <a:gd name="connsiteY66-19958" fmla="*/ 3775823 h 6858000"/>
              <a:gd name="connsiteX67-19959" fmla="*/ 5704824 w 6128435"/>
              <a:gd name="connsiteY67-19960" fmla="*/ 3785966 h 6858000"/>
              <a:gd name="connsiteX68-19961" fmla="*/ 5712204 w 6128435"/>
              <a:gd name="connsiteY68-19962" fmla="*/ 3785830 h 6858000"/>
              <a:gd name="connsiteX69-19963" fmla="*/ 5724816 w 6128435"/>
              <a:gd name="connsiteY69-19964" fmla="*/ 3798949 h 6858000"/>
              <a:gd name="connsiteX70-19965" fmla="*/ 5733539 w 6128435"/>
              <a:gd name="connsiteY70-19966" fmla="*/ 3818457 h 6858000"/>
              <a:gd name="connsiteX71-19967" fmla="*/ 5768491 w 6128435"/>
              <a:gd name="connsiteY71-19968" fmla="*/ 3914399 h 6858000"/>
              <a:gd name="connsiteX72-19969" fmla="*/ 5793123 w 6128435"/>
              <a:gd name="connsiteY72-19970" fmla="*/ 3969952 h 6858000"/>
              <a:gd name="connsiteX73-19971" fmla="*/ 5808321 w 6128435"/>
              <a:gd name="connsiteY73-19972" fmla="*/ 3988153 h 6858000"/>
              <a:gd name="connsiteX74-19973" fmla="*/ 5825621 w 6128435"/>
              <a:gd name="connsiteY74-19974" fmla="*/ 4015525 h 6858000"/>
              <a:gd name="connsiteX75-19975" fmla="*/ 5860672 w 6128435"/>
              <a:gd name="connsiteY75-19976" fmla="*/ 4061579 h 6858000"/>
              <a:gd name="connsiteX76-19977" fmla="*/ 5872173 w 6128435"/>
              <a:gd name="connsiteY76-19978" fmla="*/ 4088497 h 6858000"/>
              <a:gd name="connsiteX77-19979" fmla="*/ 5883705 w 6128435"/>
              <a:gd name="connsiteY77-19980" fmla="*/ 4101899 h 6858000"/>
              <a:gd name="connsiteX78-19981" fmla="*/ 5885314 w 6128435"/>
              <a:gd name="connsiteY78-19982" fmla="*/ 4108387 h 6858000"/>
              <a:gd name="connsiteX79-19983" fmla="*/ 5894095 w 6128435"/>
              <a:gd name="connsiteY79-19984" fmla="*/ 4128857 h 6858000"/>
              <a:gd name="connsiteX80-19985" fmla="*/ 5898339 w 6128435"/>
              <a:gd name="connsiteY80-19986" fmla="*/ 4140800 h 6858000"/>
              <a:gd name="connsiteX81-19987" fmla="*/ 5899734 w 6128435"/>
              <a:gd name="connsiteY81-19988" fmla="*/ 4145632 h 6858000"/>
              <a:gd name="connsiteX82-19989" fmla="*/ 5903513 w 6128435"/>
              <a:gd name="connsiteY82-19990" fmla="*/ 4187661 h 6858000"/>
              <a:gd name="connsiteX83-19991" fmla="*/ 5917114 w 6128435"/>
              <a:gd name="connsiteY83-19992" fmla="*/ 4213096 h 6858000"/>
              <a:gd name="connsiteX84-19993" fmla="*/ 5921153 w 6128435"/>
              <a:gd name="connsiteY84-19994" fmla="*/ 4236222 h 6858000"/>
              <a:gd name="connsiteX85-19995" fmla="*/ 5924233 w 6128435"/>
              <a:gd name="connsiteY85-19996" fmla="*/ 4242060 h 6858000"/>
              <a:gd name="connsiteX86-19997" fmla="*/ 5928910 w 6128435"/>
              <a:gd name="connsiteY86-19998" fmla="*/ 4300973 h 6858000"/>
              <a:gd name="connsiteX87-19999" fmla="*/ 5939320 w 6128435"/>
              <a:gd name="connsiteY87-20000" fmla="*/ 4340435 h 6858000"/>
              <a:gd name="connsiteX88-20001" fmla="*/ 5946705 w 6128435"/>
              <a:gd name="connsiteY88-20002" fmla="*/ 4428051 h 6858000"/>
              <a:gd name="connsiteX89-20003" fmla="*/ 5949261 w 6128435"/>
              <a:gd name="connsiteY89-20004" fmla="*/ 4449185 h 6858000"/>
              <a:gd name="connsiteX90-20005" fmla="*/ 5957504 w 6128435"/>
              <a:gd name="connsiteY90-20006" fmla="*/ 4465911 h 6858000"/>
              <a:gd name="connsiteX91-20007" fmla="*/ 5964689 w 6128435"/>
              <a:gd name="connsiteY91-20008" fmla="*/ 4468532 h 6858000"/>
              <a:gd name="connsiteX92-20009" fmla="*/ 5967062 w 6128435"/>
              <a:gd name="connsiteY92-20010" fmla="*/ 4479923 h 6858000"/>
              <a:gd name="connsiteX93-20011" fmla="*/ 5968960 w 6128435"/>
              <a:gd name="connsiteY93-20012" fmla="*/ 4482655 h 6858000"/>
              <a:gd name="connsiteX94-20013" fmla="*/ 5978567 w 6128435"/>
              <a:gd name="connsiteY94-20014" fmla="*/ 4498605 h 6858000"/>
              <a:gd name="connsiteX95-20015" fmla="*/ 5980106 w 6128435"/>
              <a:gd name="connsiteY95-20016" fmla="*/ 4585087 h 6858000"/>
              <a:gd name="connsiteX96-20017" fmla="*/ 5998138 w 6128435"/>
              <a:gd name="connsiteY96-20018" fmla="*/ 4697518 h 6858000"/>
              <a:gd name="connsiteX97-20019" fmla="*/ 6013516 w 6128435"/>
              <a:gd name="connsiteY97-20020" fmla="*/ 4786619 h 6858000"/>
              <a:gd name="connsiteX98-20021" fmla="*/ 6025404 w 6128435"/>
              <a:gd name="connsiteY98-20022" fmla="*/ 4858148 h 6858000"/>
              <a:gd name="connsiteX99-20023" fmla="*/ 6007749 w 6128435"/>
              <a:gd name="connsiteY99-20024" fmla="*/ 4964715 h 6858000"/>
              <a:gd name="connsiteX100-20025" fmla="*/ 6005269 w 6128435"/>
              <a:gd name="connsiteY100-20026" fmla="*/ 5150567 h 6858000"/>
              <a:gd name="connsiteX101-20027" fmla="*/ 6001127 w 6128435"/>
              <a:gd name="connsiteY101-20028" fmla="*/ 5164609 h 6858000"/>
              <a:gd name="connsiteX102-20029" fmla="*/ 5996647 w 6128435"/>
              <a:gd name="connsiteY102-20030" fmla="*/ 5185640 h 6858000"/>
              <a:gd name="connsiteX103-20031" fmla="*/ 5998514 w 6128435"/>
              <a:gd name="connsiteY103-20032" fmla="*/ 5189673 h 6858000"/>
              <a:gd name="connsiteX104-20033" fmla="*/ 5995970 w 6128435"/>
              <a:gd name="connsiteY104-20034" fmla="*/ 5221547 h 6858000"/>
              <a:gd name="connsiteX105-20035" fmla="*/ 5997218 w 6128435"/>
              <a:gd name="connsiteY105-20036" fmla="*/ 5222031 h 6858000"/>
              <a:gd name="connsiteX106-20037" fmla="*/ 6002116 w 6128435"/>
              <a:gd name="connsiteY106-20038" fmla="*/ 5231223 h 6858000"/>
              <a:gd name="connsiteX107-20039" fmla="*/ 6008541 w 6128435"/>
              <a:gd name="connsiteY107-20040" fmla="*/ 5248680 h 6858000"/>
              <a:gd name="connsiteX108-20041" fmla="*/ 6039260 w 6128435"/>
              <a:gd name="connsiteY108-20042" fmla="*/ 5289518 h 6858000"/>
              <a:gd name="connsiteX109-20043" fmla="*/ 6036748 w 6128435"/>
              <a:gd name="connsiteY109-20044" fmla="*/ 5322752 h 6858000"/>
              <a:gd name="connsiteX110-20045" fmla="*/ 6036943 w 6128435"/>
              <a:gd name="connsiteY110-20046" fmla="*/ 5329480 h 6858000"/>
              <a:gd name="connsiteX111-20047" fmla="*/ 6037236 w 6128435"/>
              <a:gd name="connsiteY111-20048" fmla="*/ 5329634 h 6858000"/>
              <a:gd name="connsiteX112-20049" fmla="*/ 6038019 w 6128435"/>
              <a:gd name="connsiteY112-20050" fmla="*/ 5336764 h 6858000"/>
              <a:gd name="connsiteX113-20051" fmla="*/ 6037298 w 6128435"/>
              <a:gd name="connsiteY113-20052" fmla="*/ 5341753 h 6858000"/>
              <a:gd name="connsiteX114-20053" fmla="*/ 6037677 w 6128435"/>
              <a:gd name="connsiteY114-20054" fmla="*/ 5354807 h 6858000"/>
              <a:gd name="connsiteX115-20055" fmla="*/ 6039728 w 6128435"/>
              <a:gd name="connsiteY115-20056" fmla="*/ 5359416 h 6858000"/>
              <a:gd name="connsiteX116-20057" fmla="*/ 6043311 w 6128435"/>
              <a:gd name="connsiteY116-20058" fmla="*/ 5361407 h 6858000"/>
              <a:gd name="connsiteX117-20059" fmla="*/ 6042954 w 6128435"/>
              <a:gd name="connsiteY117-20060" fmla="*/ 5362576 h 6858000"/>
              <a:gd name="connsiteX118-20061" fmla="*/ 6053435 w 6128435"/>
              <a:gd name="connsiteY118-20062" fmla="*/ 5387547 h 6858000"/>
              <a:gd name="connsiteX119-20063" fmla="*/ 6065933 w 6128435"/>
              <a:gd name="connsiteY119-20064" fmla="*/ 5443002 h 6858000"/>
              <a:gd name="connsiteX120-20065" fmla="*/ 6068640 w 6128435"/>
              <a:gd name="connsiteY120-20066" fmla="*/ 5474503 h 6858000"/>
              <a:gd name="connsiteX121-20067" fmla="*/ 6080922 w 6128435"/>
              <a:gd name="connsiteY121-20068" fmla="*/ 5561070 h 6858000"/>
              <a:gd name="connsiteX122-20069" fmla="*/ 6096949 w 6128435"/>
              <a:gd name="connsiteY122-20070" fmla="*/ 5648179 h 6858000"/>
              <a:gd name="connsiteX123-20071" fmla="*/ 6125703 w 6128435"/>
              <a:gd name="connsiteY123-20072" fmla="*/ 5692894 h 6858000"/>
              <a:gd name="connsiteX124-20073" fmla="*/ 6126670 w 6128435"/>
              <a:gd name="connsiteY124-20074" fmla="*/ 5697882 h 6858000"/>
              <a:gd name="connsiteX125-20075" fmla="*/ 6124061 w 6128435"/>
              <a:gd name="connsiteY125-20076" fmla="*/ 5710294 h 6858000"/>
              <a:gd name="connsiteX126-20077" fmla="*/ 6122213 w 6128435"/>
              <a:gd name="connsiteY126-20078" fmla="*/ 5714762 h 6858000"/>
              <a:gd name="connsiteX127-20079" fmla="*/ 6121353 w 6128435"/>
              <a:gd name="connsiteY127-20080" fmla="*/ 5721725 h 6858000"/>
              <a:gd name="connsiteX128-20081" fmla="*/ 6121607 w 6128435"/>
              <a:gd name="connsiteY128-20082" fmla="*/ 5721959 h 6858000"/>
              <a:gd name="connsiteX129-20083" fmla="*/ 6120262 w 6128435"/>
              <a:gd name="connsiteY129-20084" fmla="*/ 5728358 h 6858000"/>
              <a:gd name="connsiteX130-20085" fmla="*/ 6110194 w 6128435"/>
              <a:gd name="connsiteY130-20086" fmla="*/ 5758853 h 6858000"/>
              <a:gd name="connsiteX131-20087" fmla="*/ 6127519 w 6128435"/>
              <a:gd name="connsiteY131-20088" fmla="*/ 5865775 h 6858000"/>
              <a:gd name="connsiteX132-20089" fmla="*/ 6128435 w 6128435"/>
              <a:gd name="connsiteY132-20090" fmla="*/ 5870164 h 6858000"/>
              <a:gd name="connsiteX133-20091" fmla="*/ 6119217 w 6128435"/>
              <a:gd name="connsiteY133-20092" fmla="*/ 5888542 h 6858000"/>
              <a:gd name="connsiteX134-20093" fmla="*/ 6115966 w 6128435"/>
              <a:gd name="connsiteY134-20094" fmla="*/ 5898387 h 6858000"/>
              <a:gd name="connsiteX135-20095" fmla="*/ 6108716 w 6128435"/>
              <a:gd name="connsiteY135-20096" fmla="*/ 5915345 h 6858000"/>
              <a:gd name="connsiteX136-20097" fmla="*/ 6102493 w 6128435"/>
              <a:gd name="connsiteY136-20098" fmla="*/ 5928602 h 6858000"/>
              <a:gd name="connsiteX137-20099" fmla="*/ 6056863 w 6128435"/>
              <a:gd name="connsiteY137-20100" fmla="*/ 6000643 h 6858000"/>
              <a:gd name="connsiteX138-20101" fmla="*/ 6045436 w 6128435"/>
              <a:gd name="connsiteY138-20102" fmla="*/ 6124480 h 6858000"/>
              <a:gd name="connsiteX139-20103" fmla="*/ 6030489 w 6128435"/>
              <a:gd name="connsiteY139-20104" fmla="*/ 6317666 h 6858000"/>
              <a:gd name="connsiteX140-20105" fmla="*/ 6007492 w 6128435"/>
              <a:gd name="connsiteY140-20106" fmla="*/ 6440818 h 6858000"/>
              <a:gd name="connsiteX141-20107" fmla="*/ 6009467 w 6128435"/>
              <a:gd name="connsiteY141-20108" fmla="*/ 6487076 h 6858000"/>
              <a:gd name="connsiteX142-20109" fmla="*/ 5995064 w 6128435"/>
              <a:gd name="connsiteY142-20110" fmla="*/ 6540791 h 6858000"/>
              <a:gd name="connsiteX143-20111" fmla="*/ 5996309 w 6128435"/>
              <a:gd name="connsiteY143-20112" fmla="*/ 6543961 h 6858000"/>
              <a:gd name="connsiteX144-20113" fmla="*/ 5996048 w 6128435"/>
              <a:gd name="connsiteY144-20114" fmla="*/ 6555444 h 6858000"/>
              <a:gd name="connsiteX145-20115" fmla="*/ 6002524 w 6128435"/>
              <a:gd name="connsiteY145-20116" fmla="*/ 6560188 h 6858000"/>
              <a:gd name="connsiteX146-20117" fmla="*/ 6006823 w 6128435"/>
              <a:gd name="connsiteY146-20118" fmla="*/ 6578546 h 6858000"/>
              <a:gd name="connsiteX147-20119" fmla="*/ 6004510 w 6128435"/>
              <a:gd name="connsiteY147-20120" fmla="*/ 6599256 h 6858000"/>
              <a:gd name="connsiteX148-20121" fmla="*/ 5986207 w 6128435"/>
              <a:gd name="connsiteY148-20122" fmla="*/ 6695855 h 6858000"/>
              <a:gd name="connsiteX149-20123" fmla="*/ 5979428 w 6128435"/>
              <a:gd name="connsiteY149-20124" fmla="*/ 6754678 h 6858000"/>
              <a:gd name="connsiteX150-20125" fmla="*/ 5983398 w 6128435"/>
              <a:gd name="connsiteY150-20126" fmla="*/ 6778641 h 6858000"/>
              <a:gd name="connsiteX151-20127" fmla="*/ 5984543 w 6128435"/>
              <a:gd name="connsiteY151-20128" fmla="*/ 6811016 h 6858000"/>
              <a:gd name="connsiteX152-20129" fmla="*/ 5981802 w 6128435"/>
              <a:gd name="connsiteY152-20130" fmla="*/ 6838578 h 6858000"/>
              <a:gd name="connsiteX153-20131" fmla="*/ 5979671 w 6128435"/>
              <a:gd name="connsiteY153-20132" fmla="*/ 6858000 h 6858000"/>
              <a:gd name="connsiteX154-20133" fmla="*/ 0 w 6128435"/>
              <a:gd name="connsiteY154-20134" fmla="*/ 6858000 h 6858000"/>
              <a:gd name="connsiteX155-20135" fmla="*/ 0 w 6128435"/>
              <a:gd name="connsiteY155-20136" fmla="*/ 0 h 6858000"/>
              <a:gd name="connsiteX0-20137" fmla="*/ 0 w 6128435"/>
              <a:gd name="connsiteY0-20138" fmla="*/ 0 h 6858000"/>
              <a:gd name="connsiteX1-20139" fmla="*/ 4965888 w 6128435"/>
              <a:gd name="connsiteY1-20140" fmla="*/ 0 h 6858000"/>
              <a:gd name="connsiteX2-20141" fmla="*/ 4967767 w 6128435"/>
              <a:gd name="connsiteY2-20142" fmla="*/ 7930 h 6858000"/>
              <a:gd name="connsiteX3-20143" fmla="*/ 4979444 w 6128435"/>
              <a:gd name="connsiteY3-20144" fmla="*/ 43921 h 6858000"/>
              <a:gd name="connsiteX4-20145" fmla="*/ 5021173 w 6128435"/>
              <a:gd name="connsiteY4-20146" fmla="*/ 123738 h 6858000"/>
              <a:gd name="connsiteX5-20147" fmla="*/ 5075458 w 6128435"/>
              <a:gd name="connsiteY5-20148" fmla="*/ 264355 h 6858000"/>
              <a:gd name="connsiteX6-20149" fmla="*/ 5081175 w 6128435"/>
              <a:gd name="connsiteY6-20150" fmla="*/ 277448 h 6858000"/>
              <a:gd name="connsiteX7-20151" fmla="*/ 5097011 w 6128435"/>
              <a:gd name="connsiteY7-20152" fmla="*/ 355616 h 6858000"/>
              <a:gd name="connsiteX8-20153" fmla="*/ 5130982 w 6128435"/>
              <a:gd name="connsiteY8-20154" fmla="*/ 412030 h 6858000"/>
              <a:gd name="connsiteX9-20155" fmla="*/ 5153000 w 6128435"/>
              <a:gd name="connsiteY9-20156" fmla="*/ 507134 h 6858000"/>
              <a:gd name="connsiteX10-20157" fmla="*/ 5171282 w 6128435"/>
              <a:gd name="connsiteY10-20158" fmla="*/ 602071 h 6858000"/>
              <a:gd name="connsiteX11-20159" fmla="*/ 5176196 w 6128435"/>
              <a:gd name="connsiteY11-20160" fmla="*/ 636822 h 6858000"/>
              <a:gd name="connsiteX12-20161" fmla="*/ 5189051 w 6128435"/>
              <a:gd name="connsiteY12-20162" fmla="*/ 782518 h 6858000"/>
              <a:gd name="connsiteX13-20163" fmla="*/ 5210428 w 6128435"/>
              <a:gd name="connsiteY13-20164" fmla="*/ 815772 h 6858000"/>
              <a:gd name="connsiteX14-20165" fmla="*/ 5221088 w 6128435"/>
              <a:gd name="connsiteY14-20166" fmla="*/ 860193 h 6858000"/>
              <a:gd name="connsiteX15-20167" fmla="*/ 5230806 w 6128435"/>
              <a:gd name="connsiteY15-20168" fmla="*/ 961354 h 6858000"/>
              <a:gd name="connsiteX16-20169" fmla="*/ 5201018 w 6128435"/>
              <a:gd name="connsiteY16-20170" fmla="*/ 1095027 h 6858000"/>
              <a:gd name="connsiteX17-20171" fmla="*/ 5202153 w 6128435"/>
              <a:gd name="connsiteY17-20172" fmla="*/ 1133224 h 6858000"/>
              <a:gd name="connsiteX18-20173" fmla="*/ 5207370 w 6128435"/>
              <a:gd name="connsiteY18-20174" fmla="*/ 1138097 h 6858000"/>
              <a:gd name="connsiteX19-20175" fmla="*/ 5189234 w 6128435"/>
              <a:gd name="connsiteY19-20176" fmla="*/ 1193495 h 6858000"/>
              <a:gd name="connsiteX20-20177" fmla="*/ 5202769 w 6128435"/>
              <a:gd name="connsiteY20-20178" fmla="*/ 1269450 h 6858000"/>
              <a:gd name="connsiteX21-20179" fmla="*/ 5225968 w 6128435"/>
              <a:gd name="connsiteY21-20180" fmla="*/ 1357994 h 6858000"/>
              <a:gd name="connsiteX22-20181" fmla="*/ 5233819 w 6128435"/>
              <a:gd name="connsiteY22-20182" fmla="*/ 1380922 h 6858000"/>
              <a:gd name="connsiteX23-20183" fmla="*/ 5237226 w 6128435"/>
              <a:gd name="connsiteY23-20184" fmla="*/ 1441327 h 6858000"/>
              <a:gd name="connsiteX24-20185" fmla="*/ 5255653 w 6128435"/>
              <a:gd name="connsiteY24-20186" fmla="*/ 1524712 h 6858000"/>
              <a:gd name="connsiteX25-20187" fmla="*/ 5263491 w 6128435"/>
              <a:gd name="connsiteY25-20188" fmla="*/ 1642938 h 6858000"/>
              <a:gd name="connsiteX26-20189" fmla="*/ 5261314 w 6128435"/>
              <a:gd name="connsiteY26-20190" fmla="*/ 1689177 h 6858000"/>
              <a:gd name="connsiteX27-20191" fmla="*/ 5259788 w 6128435"/>
              <a:gd name="connsiteY27-20192" fmla="*/ 1768516 h 6858000"/>
              <a:gd name="connsiteX28-20193" fmla="*/ 5255696 w 6128435"/>
              <a:gd name="connsiteY28-20194" fmla="*/ 1953770 h 6858000"/>
              <a:gd name="connsiteX29-20195" fmla="*/ 5252592 w 6128435"/>
              <a:gd name="connsiteY29-20196" fmla="*/ 2092210 h 6858000"/>
              <a:gd name="connsiteX30-20197" fmla="*/ 5264303 w 6128435"/>
              <a:gd name="connsiteY30-20198" fmla="*/ 2225157 h 6858000"/>
              <a:gd name="connsiteX31-20199" fmla="*/ 5254949 w 6128435"/>
              <a:gd name="connsiteY31-20200" fmla="*/ 2236160 h 6858000"/>
              <a:gd name="connsiteX32-20201" fmla="*/ 5250104 w 6128435"/>
              <a:gd name="connsiteY32-20202" fmla="*/ 2249166 h 6858000"/>
              <a:gd name="connsiteX33-20203" fmla="*/ 5251214 w 6128435"/>
              <a:gd name="connsiteY33-20204" fmla="*/ 2250944 h 6858000"/>
              <a:gd name="connsiteX34-20205" fmla="*/ 5250644 w 6128435"/>
              <a:gd name="connsiteY34-20206" fmla="*/ 2266619 h 6858000"/>
              <a:gd name="connsiteX35-20207" fmla="*/ 5293877 w 6128435"/>
              <a:gd name="connsiteY35-20208" fmla="*/ 2368649 h 6858000"/>
              <a:gd name="connsiteX36-20209" fmla="*/ 5311338 w 6128435"/>
              <a:gd name="connsiteY36-20210" fmla="*/ 2404034 h 6858000"/>
              <a:gd name="connsiteX37-20211" fmla="*/ 5338366 w 6128435"/>
              <a:gd name="connsiteY37-20212" fmla="*/ 2465052 h 6858000"/>
              <a:gd name="connsiteX38-20213" fmla="*/ 5371263 w 6128435"/>
              <a:gd name="connsiteY38-20214" fmla="*/ 2586413 h 6858000"/>
              <a:gd name="connsiteX39-20215" fmla="*/ 5407503 w 6128435"/>
              <a:gd name="connsiteY39-20216" fmla="*/ 2786290 h 6858000"/>
              <a:gd name="connsiteX40-20217" fmla="*/ 5407356 w 6128435"/>
              <a:gd name="connsiteY40-20218" fmla="*/ 2787545 h 6858000"/>
              <a:gd name="connsiteX41-20219" fmla="*/ 5411130 w 6128435"/>
              <a:gd name="connsiteY41-20220" fmla="*/ 2788640 h 6858000"/>
              <a:gd name="connsiteX42-20221" fmla="*/ 5416439 w 6128435"/>
              <a:gd name="connsiteY42-20222" fmla="*/ 2805666 h 6858000"/>
              <a:gd name="connsiteX43-20223" fmla="*/ 5416589 w 6128435"/>
              <a:gd name="connsiteY43-20224" fmla="*/ 2810822 h 6858000"/>
              <a:gd name="connsiteX44-20225" fmla="*/ 5418542 w 6128435"/>
              <a:gd name="connsiteY44-20226" fmla="*/ 2817745 h 6858000"/>
              <a:gd name="connsiteX45-20227" fmla="*/ 5418847 w 6128435"/>
              <a:gd name="connsiteY45-20228" fmla="*/ 2817825 h 6858000"/>
              <a:gd name="connsiteX46-20229" fmla="*/ 5457023 w 6128435"/>
              <a:gd name="connsiteY46-20230" fmla="*/ 2858292 h 6858000"/>
              <a:gd name="connsiteX47-20231" fmla="*/ 5479298 w 6128435"/>
              <a:gd name="connsiteY47-20232" fmla="*/ 2947791 h 6858000"/>
              <a:gd name="connsiteX48-20233" fmla="*/ 5481770 w 6128435"/>
              <a:gd name="connsiteY48-20234" fmla="*/ 2951352 h 6858000"/>
              <a:gd name="connsiteX49-20235" fmla="*/ 5482045 w 6128435"/>
              <a:gd name="connsiteY49-20236" fmla="*/ 2984371 h 6858000"/>
              <a:gd name="connsiteX50-20237" fmla="*/ 5482415 w 6128435"/>
              <a:gd name="connsiteY50-20238" fmla="*/ 3004079 h 6858000"/>
              <a:gd name="connsiteX51-20239" fmla="*/ 5503944 w 6128435"/>
              <a:gd name="connsiteY51-20240" fmla="*/ 3123335 h 6858000"/>
              <a:gd name="connsiteX52-20241" fmla="*/ 5516007 w 6128435"/>
              <a:gd name="connsiteY52-20242" fmla="*/ 3258473 h 6858000"/>
              <a:gd name="connsiteX53-20243" fmla="*/ 5566839 w 6128435"/>
              <a:gd name="connsiteY53-20244" fmla="*/ 3345295 h 6858000"/>
              <a:gd name="connsiteX54-20245" fmla="*/ 5589758 w 6128435"/>
              <a:gd name="connsiteY54-20246" fmla="*/ 3506453 h 6858000"/>
              <a:gd name="connsiteX55-20247" fmla="*/ 5596144 w 6128435"/>
              <a:gd name="connsiteY55-20248" fmla="*/ 3534624 h 6858000"/>
              <a:gd name="connsiteX56-20249" fmla="*/ 5597750 w 6128435"/>
              <a:gd name="connsiteY56-20250" fmla="*/ 3534129 h 6858000"/>
              <a:gd name="connsiteX57-20251" fmla="*/ 5599700 w 6128435"/>
              <a:gd name="connsiteY57-20252" fmla="*/ 3547221 h 6858000"/>
              <a:gd name="connsiteX58-20253" fmla="*/ 5615031 w 6128435"/>
              <a:gd name="connsiteY58-20254" fmla="*/ 3557482 h 6858000"/>
              <a:gd name="connsiteX59-20255" fmla="*/ 5618377 w 6128435"/>
              <a:gd name="connsiteY59-20256" fmla="*/ 3588431 h 6858000"/>
              <a:gd name="connsiteX60-20257" fmla="*/ 5612155 w 6128435"/>
              <a:gd name="connsiteY60-20258" fmla="*/ 3589869 h 6858000"/>
              <a:gd name="connsiteX61-20259" fmla="*/ 5620843 w 6128435"/>
              <a:gd name="connsiteY61-20260" fmla="*/ 3606745 h 6858000"/>
              <a:gd name="connsiteX62-20261" fmla="*/ 5655472 w 6128435"/>
              <a:gd name="connsiteY62-20262" fmla="*/ 3678877 h 6858000"/>
              <a:gd name="connsiteX63-20263" fmla="*/ 5680448 w 6128435"/>
              <a:gd name="connsiteY63-20264" fmla="*/ 3717760 h 6858000"/>
              <a:gd name="connsiteX64-20265" fmla="*/ 5683015 w 6128435"/>
              <a:gd name="connsiteY64-20266" fmla="*/ 3762025 h 6858000"/>
              <a:gd name="connsiteX65-20267" fmla="*/ 5696643 w 6128435"/>
              <a:gd name="connsiteY65-20268" fmla="*/ 3773888 h 6858000"/>
              <a:gd name="connsiteX66-20269" fmla="*/ 5699203 w 6128435"/>
              <a:gd name="connsiteY66-20270" fmla="*/ 3775823 h 6858000"/>
              <a:gd name="connsiteX67-20271" fmla="*/ 5704824 w 6128435"/>
              <a:gd name="connsiteY67-20272" fmla="*/ 3785966 h 6858000"/>
              <a:gd name="connsiteX68-20273" fmla="*/ 5712204 w 6128435"/>
              <a:gd name="connsiteY68-20274" fmla="*/ 3785830 h 6858000"/>
              <a:gd name="connsiteX69-20275" fmla="*/ 5724816 w 6128435"/>
              <a:gd name="connsiteY69-20276" fmla="*/ 3798949 h 6858000"/>
              <a:gd name="connsiteX70-20277" fmla="*/ 5733539 w 6128435"/>
              <a:gd name="connsiteY70-20278" fmla="*/ 3818457 h 6858000"/>
              <a:gd name="connsiteX71-20279" fmla="*/ 5768491 w 6128435"/>
              <a:gd name="connsiteY71-20280" fmla="*/ 3914399 h 6858000"/>
              <a:gd name="connsiteX72-20281" fmla="*/ 5793123 w 6128435"/>
              <a:gd name="connsiteY72-20282" fmla="*/ 3969952 h 6858000"/>
              <a:gd name="connsiteX73-20283" fmla="*/ 5808321 w 6128435"/>
              <a:gd name="connsiteY73-20284" fmla="*/ 3988153 h 6858000"/>
              <a:gd name="connsiteX74-20285" fmla="*/ 5825621 w 6128435"/>
              <a:gd name="connsiteY74-20286" fmla="*/ 4015525 h 6858000"/>
              <a:gd name="connsiteX75-20287" fmla="*/ 5860672 w 6128435"/>
              <a:gd name="connsiteY75-20288" fmla="*/ 4061579 h 6858000"/>
              <a:gd name="connsiteX76-20289" fmla="*/ 5872173 w 6128435"/>
              <a:gd name="connsiteY76-20290" fmla="*/ 4088497 h 6858000"/>
              <a:gd name="connsiteX77-20291" fmla="*/ 5883705 w 6128435"/>
              <a:gd name="connsiteY77-20292" fmla="*/ 4101899 h 6858000"/>
              <a:gd name="connsiteX78-20293" fmla="*/ 5885314 w 6128435"/>
              <a:gd name="connsiteY78-20294" fmla="*/ 4108387 h 6858000"/>
              <a:gd name="connsiteX79-20295" fmla="*/ 5894095 w 6128435"/>
              <a:gd name="connsiteY79-20296" fmla="*/ 4128857 h 6858000"/>
              <a:gd name="connsiteX80-20297" fmla="*/ 5898339 w 6128435"/>
              <a:gd name="connsiteY80-20298" fmla="*/ 4140800 h 6858000"/>
              <a:gd name="connsiteX81-20299" fmla="*/ 5899734 w 6128435"/>
              <a:gd name="connsiteY81-20300" fmla="*/ 4145632 h 6858000"/>
              <a:gd name="connsiteX82-20301" fmla="*/ 5903513 w 6128435"/>
              <a:gd name="connsiteY82-20302" fmla="*/ 4187661 h 6858000"/>
              <a:gd name="connsiteX83-20303" fmla="*/ 5917114 w 6128435"/>
              <a:gd name="connsiteY83-20304" fmla="*/ 4213096 h 6858000"/>
              <a:gd name="connsiteX84-20305" fmla="*/ 5921153 w 6128435"/>
              <a:gd name="connsiteY84-20306" fmla="*/ 4236222 h 6858000"/>
              <a:gd name="connsiteX85-20307" fmla="*/ 5924233 w 6128435"/>
              <a:gd name="connsiteY85-20308" fmla="*/ 4242060 h 6858000"/>
              <a:gd name="connsiteX86-20309" fmla="*/ 5928910 w 6128435"/>
              <a:gd name="connsiteY86-20310" fmla="*/ 4300973 h 6858000"/>
              <a:gd name="connsiteX87-20311" fmla="*/ 5939320 w 6128435"/>
              <a:gd name="connsiteY87-20312" fmla="*/ 4340435 h 6858000"/>
              <a:gd name="connsiteX88-20313" fmla="*/ 5946705 w 6128435"/>
              <a:gd name="connsiteY88-20314" fmla="*/ 4428051 h 6858000"/>
              <a:gd name="connsiteX89-20315" fmla="*/ 5949261 w 6128435"/>
              <a:gd name="connsiteY89-20316" fmla="*/ 4449185 h 6858000"/>
              <a:gd name="connsiteX90-20317" fmla="*/ 5957504 w 6128435"/>
              <a:gd name="connsiteY90-20318" fmla="*/ 4465911 h 6858000"/>
              <a:gd name="connsiteX91-20319" fmla="*/ 5964689 w 6128435"/>
              <a:gd name="connsiteY91-20320" fmla="*/ 4468532 h 6858000"/>
              <a:gd name="connsiteX92-20321" fmla="*/ 5967062 w 6128435"/>
              <a:gd name="connsiteY92-20322" fmla="*/ 4479923 h 6858000"/>
              <a:gd name="connsiteX93-20323" fmla="*/ 5968960 w 6128435"/>
              <a:gd name="connsiteY93-20324" fmla="*/ 4482655 h 6858000"/>
              <a:gd name="connsiteX94-20325" fmla="*/ 5978567 w 6128435"/>
              <a:gd name="connsiteY94-20326" fmla="*/ 4498605 h 6858000"/>
              <a:gd name="connsiteX95-20327" fmla="*/ 5980106 w 6128435"/>
              <a:gd name="connsiteY95-20328" fmla="*/ 4585087 h 6858000"/>
              <a:gd name="connsiteX96-20329" fmla="*/ 5998138 w 6128435"/>
              <a:gd name="connsiteY96-20330" fmla="*/ 4697518 h 6858000"/>
              <a:gd name="connsiteX97-20331" fmla="*/ 6013516 w 6128435"/>
              <a:gd name="connsiteY97-20332" fmla="*/ 4786619 h 6858000"/>
              <a:gd name="connsiteX98-20333" fmla="*/ 6025404 w 6128435"/>
              <a:gd name="connsiteY98-20334" fmla="*/ 4858148 h 6858000"/>
              <a:gd name="connsiteX99-20335" fmla="*/ 6007749 w 6128435"/>
              <a:gd name="connsiteY99-20336" fmla="*/ 4964715 h 6858000"/>
              <a:gd name="connsiteX100-20337" fmla="*/ 6005269 w 6128435"/>
              <a:gd name="connsiteY100-20338" fmla="*/ 5150567 h 6858000"/>
              <a:gd name="connsiteX101-20339" fmla="*/ 6001127 w 6128435"/>
              <a:gd name="connsiteY101-20340" fmla="*/ 5164609 h 6858000"/>
              <a:gd name="connsiteX102-20341" fmla="*/ 5996647 w 6128435"/>
              <a:gd name="connsiteY102-20342" fmla="*/ 5185640 h 6858000"/>
              <a:gd name="connsiteX103-20343" fmla="*/ 5998514 w 6128435"/>
              <a:gd name="connsiteY103-20344" fmla="*/ 5189673 h 6858000"/>
              <a:gd name="connsiteX104-20345" fmla="*/ 5995970 w 6128435"/>
              <a:gd name="connsiteY104-20346" fmla="*/ 5221547 h 6858000"/>
              <a:gd name="connsiteX105-20347" fmla="*/ 5997218 w 6128435"/>
              <a:gd name="connsiteY105-20348" fmla="*/ 5222031 h 6858000"/>
              <a:gd name="connsiteX106-20349" fmla="*/ 6002116 w 6128435"/>
              <a:gd name="connsiteY106-20350" fmla="*/ 5231223 h 6858000"/>
              <a:gd name="connsiteX107-20351" fmla="*/ 6008541 w 6128435"/>
              <a:gd name="connsiteY107-20352" fmla="*/ 5248680 h 6858000"/>
              <a:gd name="connsiteX108-20353" fmla="*/ 6039260 w 6128435"/>
              <a:gd name="connsiteY108-20354" fmla="*/ 5289518 h 6858000"/>
              <a:gd name="connsiteX109-20355" fmla="*/ 6036748 w 6128435"/>
              <a:gd name="connsiteY109-20356" fmla="*/ 5322752 h 6858000"/>
              <a:gd name="connsiteX110-20357" fmla="*/ 6036943 w 6128435"/>
              <a:gd name="connsiteY110-20358" fmla="*/ 5329480 h 6858000"/>
              <a:gd name="connsiteX111-20359" fmla="*/ 6037236 w 6128435"/>
              <a:gd name="connsiteY111-20360" fmla="*/ 5329634 h 6858000"/>
              <a:gd name="connsiteX112-20361" fmla="*/ 6038019 w 6128435"/>
              <a:gd name="connsiteY112-20362" fmla="*/ 5336764 h 6858000"/>
              <a:gd name="connsiteX113-20363" fmla="*/ 6037298 w 6128435"/>
              <a:gd name="connsiteY113-20364" fmla="*/ 5341753 h 6858000"/>
              <a:gd name="connsiteX114-20365" fmla="*/ 6037677 w 6128435"/>
              <a:gd name="connsiteY114-20366" fmla="*/ 5354807 h 6858000"/>
              <a:gd name="connsiteX115-20367" fmla="*/ 6039728 w 6128435"/>
              <a:gd name="connsiteY115-20368" fmla="*/ 5359416 h 6858000"/>
              <a:gd name="connsiteX116-20369" fmla="*/ 6043311 w 6128435"/>
              <a:gd name="connsiteY116-20370" fmla="*/ 5361407 h 6858000"/>
              <a:gd name="connsiteX117-20371" fmla="*/ 6042954 w 6128435"/>
              <a:gd name="connsiteY117-20372" fmla="*/ 5362576 h 6858000"/>
              <a:gd name="connsiteX118-20373" fmla="*/ 6053435 w 6128435"/>
              <a:gd name="connsiteY118-20374" fmla="*/ 5387547 h 6858000"/>
              <a:gd name="connsiteX119-20375" fmla="*/ 6065933 w 6128435"/>
              <a:gd name="connsiteY119-20376" fmla="*/ 5443002 h 6858000"/>
              <a:gd name="connsiteX120-20377" fmla="*/ 6068640 w 6128435"/>
              <a:gd name="connsiteY120-20378" fmla="*/ 5474503 h 6858000"/>
              <a:gd name="connsiteX121-20379" fmla="*/ 6080922 w 6128435"/>
              <a:gd name="connsiteY121-20380" fmla="*/ 5561070 h 6858000"/>
              <a:gd name="connsiteX122-20381" fmla="*/ 6096949 w 6128435"/>
              <a:gd name="connsiteY122-20382" fmla="*/ 5648179 h 6858000"/>
              <a:gd name="connsiteX123-20383" fmla="*/ 6125703 w 6128435"/>
              <a:gd name="connsiteY123-20384" fmla="*/ 5692894 h 6858000"/>
              <a:gd name="connsiteX124-20385" fmla="*/ 6126670 w 6128435"/>
              <a:gd name="connsiteY124-20386" fmla="*/ 5697882 h 6858000"/>
              <a:gd name="connsiteX125-20387" fmla="*/ 6124061 w 6128435"/>
              <a:gd name="connsiteY125-20388" fmla="*/ 5710294 h 6858000"/>
              <a:gd name="connsiteX126-20389" fmla="*/ 6122213 w 6128435"/>
              <a:gd name="connsiteY126-20390" fmla="*/ 5714762 h 6858000"/>
              <a:gd name="connsiteX127-20391" fmla="*/ 6121353 w 6128435"/>
              <a:gd name="connsiteY127-20392" fmla="*/ 5721725 h 6858000"/>
              <a:gd name="connsiteX128-20393" fmla="*/ 6121607 w 6128435"/>
              <a:gd name="connsiteY128-20394" fmla="*/ 5721959 h 6858000"/>
              <a:gd name="connsiteX129-20395" fmla="*/ 6120262 w 6128435"/>
              <a:gd name="connsiteY129-20396" fmla="*/ 5728358 h 6858000"/>
              <a:gd name="connsiteX130-20397" fmla="*/ 6110194 w 6128435"/>
              <a:gd name="connsiteY130-20398" fmla="*/ 5758853 h 6858000"/>
              <a:gd name="connsiteX131-20399" fmla="*/ 6127519 w 6128435"/>
              <a:gd name="connsiteY131-20400" fmla="*/ 5865775 h 6858000"/>
              <a:gd name="connsiteX132-20401" fmla="*/ 6128435 w 6128435"/>
              <a:gd name="connsiteY132-20402" fmla="*/ 5870164 h 6858000"/>
              <a:gd name="connsiteX133-20403" fmla="*/ 6119217 w 6128435"/>
              <a:gd name="connsiteY133-20404" fmla="*/ 5888542 h 6858000"/>
              <a:gd name="connsiteX134-20405" fmla="*/ 6115966 w 6128435"/>
              <a:gd name="connsiteY134-20406" fmla="*/ 5898387 h 6858000"/>
              <a:gd name="connsiteX135-20407" fmla="*/ 6102493 w 6128435"/>
              <a:gd name="connsiteY135-20408" fmla="*/ 5928602 h 6858000"/>
              <a:gd name="connsiteX136-20409" fmla="*/ 6056863 w 6128435"/>
              <a:gd name="connsiteY136-20410" fmla="*/ 6000643 h 6858000"/>
              <a:gd name="connsiteX137-20411" fmla="*/ 6045436 w 6128435"/>
              <a:gd name="connsiteY137-20412" fmla="*/ 6124480 h 6858000"/>
              <a:gd name="connsiteX138-20413" fmla="*/ 6030489 w 6128435"/>
              <a:gd name="connsiteY138-20414" fmla="*/ 6317666 h 6858000"/>
              <a:gd name="connsiteX139-20415" fmla="*/ 6007492 w 6128435"/>
              <a:gd name="connsiteY139-20416" fmla="*/ 6440818 h 6858000"/>
              <a:gd name="connsiteX140-20417" fmla="*/ 6009467 w 6128435"/>
              <a:gd name="connsiteY140-20418" fmla="*/ 6487076 h 6858000"/>
              <a:gd name="connsiteX141-20419" fmla="*/ 5995064 w 6128435"/>
              <a:gd name="connsiteY141-20420" fmla="*/ 6540791 h 6858000"/>
              <a:gd name="connsiteX142-20421" fmla="*/ 5996309 w 6128435"/>
              <a:gd name="connsiteY142-20422" fmla="*/ 6543961 h 6858000"/>
              <a:gd name="connsiteX143-20423" fmla="*/ 5996048 w 6128435"/>
              <a:gd name="connsiteY143-20424" fmla="*/ 6555444 h 6858000"/>
              <a:gd name="connsiteX144-20425" fmla="*/ 6002524 w 6128435"/>
              <a:gd name="connsiteY144-20426" fmla="*/ 6560188 h 6858000"/>
              <a:gd name="connsiteX145-20427" fmla="*/ 6006823 w 6128435"/>
              <a:gd name="connsiteY145-20428" fmla="*/ 6578546 h 6858000"/>
              <a:gd name="connsiteX146-20429" fmla="*/ 6004510 w 6128435"/>
              <a:gd name="connsiteY146-20430" fmla="*/ 6599256 h 6858000"/>
              <a:gd name="connsiteX147-20431" fmla="*/ 5986207 w 6128435"/>
              <a:gd name="connsiteY147-20432" fmla="*/ 6695855 h 6858000"/>
              <a:gd name="connsiteX148-20433" fmla="*/ 5979428 w 6128435"/>
              <a:gd name="connsiteY148-20434" fmla="*/ 6754678 h 6858000"/>
              <a:gd name="connsiteX149-20435" fmla="*/ 5983398 w 6128435"/>
              <a:gd name="connsiteY149-20436" fmla="*/ 6778641 h 6858000"/>
              <a:gd name="connsiteX150-20437" fmla="*/ 5984543 w 6128435"/>
              <a:gd name="connsiteY150-20438" fmla="*/ 6811016 h 6858000"/>
              <a:gd name="connsiteX151-20439" fmla="*/ 5981802 w 6128435"/>
              <a:gd name="connsiteY151-20440" fmla="*/ 6838578 h 6858000"/>
              <a:gd name="connsiteX152-20441" fmla="*/ 5979671 w 6128435"/>
              <a:gd name="connsiteY152-20442" fmla="*/ 6858000 h 6858000"/>
              <a:gd name="connsiteX153-20443" fmla="*/ 0 w 6128435"/>
              <a:gd name="connsiteY153-20444" fmla="*/ 6858000 h 6858000"/>
              <a:gd name="connsiteX154-20445" fmla="*/ 0 w 6128435"/>
              <a:gd name="connsiteY154-20446" fmla="*/ 0 h 6858000"/>
              <a:gd name="connsiteX0-20447" fmla="*/ 0 w 6128435"/>
              <a:gd name="connsiteY0-20448" fmla="*/ 0 h 6858000"/>
              <a:gd name="connsiteX1-20449" fmla="*/ 4965888 w 6128435"/>
              <a:gd name="connsiteY1-20450" fmla="*/ 0 h 6858000"/>
              <a:gd name="connsiteX2-20451" fmla="*/ 4967767 w 6128435"/>
              <a:gd name="connsiteY2-20452" fmla="*/ 7930 h 6858000"/>
              <a:gd name="connsiteX3-20453" fmla="*/ 4979444 w 6128435"/>
              <a:gd name="connsiteY3-20454" fmla="*/ 43921 h 6858000"/>
              <a:gd name="connsiteX4-20455" fmla="*/ 5021173 w 6128435"/>
              <a:gd name="connsiteY4-20456" fmla="*/ 123738 h 6858000"/>
              <a:gd name="connsiteX5-20457" fmla="*/ 5075458 w 6128435"/>
              <a:gd name="connsiteY5-20458" fmla="*/ 264355 h 6858000"/>
              <a:gd name="connsiteX6-20459" fmla="*/ 5081175 w 6128435"/>
              <a:gd name="connsiteY6-20460" fmla="*/ 277448 h 6858000"/>
              <a:gd name="connsiteX7-20461" fmla="*/ 5097011 w 6128435"/>
              <a:gd name="connsiteY7-20462" fmla="*/ 355616 h 6858000"/>
              <a:gd name="connsiteX8-20463" fmla="*/ 5130982 w 6128435"/>
              <a:gd name="connsiteY8-20464" fmla="*/ 412030 h 6858000"/>
              <a:gd name="connsiteX9-20465" fmla="*/ 5153000 w 6128435"/>
              <a:gd name="connsiteY9-20466" fmla="*/ 507134 h 6858000"/>
              <a:gd name="connsiteX10-20467" fmla="*/ 5171282 w 6128435"/>
              <a:gd name="connsiteY10-20468" fmla="*/ 602071 h 6858000"/>
              <a:gd name="connsiteX11-20469" fmla="*/ 5176196 w 6128435"/>
              <a:gd name="connsiteY11-20470" fmla="*/ 636822 h 6858000"/>
              <a:gd name="connsiteX12-20471" fmla="*/ 5189051 w 6128435"/>
              <a:gd name="connsiteY12-20472" fmla="*/ 782518 h 6858000"/>
              <a:gd name="connsiteX13-20473" fmla="*/ 5210428 w 6128435"/>
              <a:gd name="connsiteY13-20474" fmla="*/ 815772 h 6858000"/>
              <a:gd name="connsiteX14-20475" fmla="*/ 5221088 w 6128435"/>
              <a:gd name="connsiteY14-20476" fmla="*/ 860193 h 6858000"/>
              <a:gd name="connsiteX15-20477" fmla="*/ 5230806 w 6128435"/>
              <a:gd name="connsiteY15-20478" fmla="*/ 961354 h 6858000"/>
              <a:gd name="connsiteX16-20479" fmla="*/ 5201018 w 6128435"/>
              <a:gd name="connsiteY16-20480" fmla="*/ 1095027 h 6858000"/>
              <a:gd name="connsiteX17-20481" fmla="*/ 5202153 w 6128435"/>
              <a:gd name="connsiteY17-20482" fmla="*/ 1133224 h 6858000"/>
              <a:gd name="connsiteX18-20483" fmla="*/ 5207370 w 6128435"/>
              <a:gd name="connsiteY18-20484" fmla="*/ 1138097 h 6858000"/>
              <a:gd name="connsiteX19-20485" fmla="*/ 5189234 w 6128435"/>
              <a:gd name="connsiteY19-20486" fmla="*/ 1193495 h 6858000"/>
              <a:gd name="connsiteX20-20487" fmla="*/ 5202769 w 6128435"/>
              <a:gd name="connsiteY20-20488" fmla="*/ 1269450 h 6858000"/>
              <a:gd name="connsiteX21-20489" fmla="*/ 5225968 w 6128435"/>
              <a:gd name="connsiteY21-20490" fmla="*/ 1357994 h 6858000"/>
              <a:gd name="connsiteX22-20491" fmla="*/ 5233819 w 6128435"/>
              <a:gd name="connsiteY22-20492" fmla="*/ 1380922 h 6858000"/>
              <a:gd name="connsiteX23-20493" fmla="*/ 5237226 w 6128435"/>
              <a:gd name="connsiteY23-20494" fmla="*/ 1441327 h 6858000"/>
              <a:gd name="connsiteX24-20495" fmla="*/ 5255653 w 6128435"/>
              <a:gd name="connsiteY24-20496" fmla="*/ 1524712 h 6858000"/>
              <a:gd name="connsiteX25-20497" fmla="*/ 5263491 w 6128435"/>
              <a:gd name="connsiteY25-20498" fmla="*/ 1642938 h 6858000"/>
              <a:gd name="connsiteX26-20499" fmla="*/ 5261314 w 6128435"/>
              <a:gd name="connsiteY26-20500" fmla="*/ 1689177 h 6858000"/>
              <a:gd name="connsiteX27-20501" fmla="*/ 5259788 w 6128435"/>
              <a:gd name="connsiteY27-20502" fmla="*/ 1768516 h 6858000"/>
              <a:gd name="connsiteX28-20503" fmla="*/ 5255696 w 6128435"/>
              <a:gd name="connsiteY28-20504" fmla="*/ 1953770 h 6858000"/>
              <a:gd name="connsiteX29-20505" fmla="*/ 5252592 w 6128435"/>
              <a:gd name="connsiteY29-20506" fmla="*/ 2092210 h 6858000"/>
              <a:gd name="connsiteX30-20507" fmla="*/ 5264303 w 6128435"/>
              <a:gd name="connsiteY30-20508" fmla="*/ 2225157 h 6858000"/>
              <a:gd name="connsiteX31-20509" fmla="*/ 5254949 w 6128435"/>
              <a:gd name="connsiteY31-20510" fmla="*/ 2236160 h 6858000"/>
              <a:gd name="connsiteX32-20511" fmla="*/ 5250104 w 6128435"/>
              <a:gd name="connsiteY32-20512" fmla="*/ 2249166 h 6858000"/>
              <a:gd name="connsiteX33-20513" fmla="*/ 5251214 w 6128435"/>
              <a:gd name="connsiteY33-20514" fmla="*/ 2250944 h 6858000"/>
              <a:gd name="connsiteX34-20515" fmla="*/ 5250644 w 6128435"/>
              <a:gd name="connsiteY34-20516" fmla="*/ 2266619 h 6858000"/>
              <a:gd name="connsiteX35-20517" fmla="*/ 5293877 w 6128435"/>
              <a:gd name="connsiteY35-20518" fmla="*/ 2368649 h 6858000"/>
              <a:gd name="connsiteX36-20519" fmla="*/ 5311338 w 6128435"/>
              <a:gd name="connsiteY36-20520" fmla="*/ 2404034 h 6858000"/>
              <a:gd name="connsiteX37-20521" fmla="*/ 5338366 w 6128435"/>
              <a:gd name="connsiteY37-20522" fmla="*/ 2465052 h 6858000"/>
              <a:gd name="connsiteX38-20523" fmla="*/ 5371263 w 6128435"/>
              <a:gd name="connsiteY38-20524" fmla="*/ 2586413 h 6858000"/>
              <a:gd name="connsiteX39-20525" fmla="*/ 5407503 w 6128435"/>
              <a:gd name="connsiteY39-20526" fmla="*/ 2786290 h 6858000"/>
              <a:gd name="connsiteX40-20527" fmla="*/ 5407356 w 6128435"/>
              <a:gd name="connsiteY40-20528" fmla="*/ 2787545 h 6858000"/>
              <a:gd name="connsiteX41-20529" fmla="*/ 5411130 w 6128435"/>
              <a:gd name="connsiteY41-20530" fmla="*/ 2788640 h 6858000"/>
              <a:gd name="connsiteX42-20531" fmla="*/ 5416439 w 6128435"/>
              <a:gd name="connsiteY42-20532" fmla="*/ 2805666 h 6858000"/>
              <a:gd name="connsiteX43-20533" fmla="*/ 5416589 w 6128435"/>
              <a:gd name="connsiteY43-20534" fmla="*/ 2810822 h 6858000"/>
              <a:gd name="connsiteX44-20535" fmla="*/ 5418542 w 6128435"/>
              <a:gd name="connsiteY44-20536" fmla="*/ 2817745 h 6858000"/>
              <a:gd name="connsiteX45-20537" fmla="*/ 5418847 w 6128435"/>
              <a:gd name="connsiteY45-20538" fmla="*/ 2817825 h 6858000"/>
              <a:gd name="connsiteX46-20539" fmla="*/ 5457023 w 6128435"/>
              <a:gd name="connsiteY46-20540" fmla="*/ 2858292 h 6858000"/>
              <a:gd name="connsiteX47-20541" fmla="*/ 5479298 w 6128435"/>
              <a:gd name="connsiteY47-20542" fmla="*/ 2947791 h 6858000"/>
              <a:gd name="connsiteX48-20543" fmla="*/ 5481770 w 6128435"/>
              <a:gd name="connsiteY48-20544" fmla="*/ 2951352 h 6858000"/>
              <a:gd name="connsiteX49-20545" fmla="*/ 5482045 w 6128435"/>
              <a:gd name="connsiteY49-20546" fmla="*/ 2984371 h 6858000"/>
              <a:gd name="connsiteX50-20547" fmla="*/ 5482415 w 6128435"/>
              <a:gd name="connsiteY50-20548" fmla="*/ 3004079 h 6858000"/>
              <a:gd name="connsiteX51-20549" fmla="*/ 5503944 w 6128435"/>
              <a:gd name="connsiteY51-20550" fmla="*/ 3123335 h 6858000"/>
              <a:gd name="connsiteX52-20551" fmla="*/ 5516007 w 6128435"/>
              <a:gd name="connsiteY52-20552" fmla="*/ 3258473 h 6858000"/>
              <a:gd name="connsiteX53-20553" fmla="*/ 5566839 w 6128435"/>
              <a:gd name="connsiteY53-20554" fmla="*/ 3345295 h 6858000"/>
              <a:gd name="connsiteX54-20555" fmla="*/ 5589758 w 6128435"/>
              <a:gd name="connsiteY54-20556" fmla="*/ 3506453 h 6858000"/>
              <a:gd name="connsiteX55-20557" fmla="*/ 5596144 w 6128435"/>
              <a:gd name="connsiteY55-20558" fmla="*/ 3534624 h 6858000"/>
              <a:gd name="connsiteX56-20559" fmla="*/ 5597750 w 6128435"/>
              <a:gd name="connsiteY56-20560" fmla="*/ 3534129 h 6858000"/>
              <a:gd name="connsiteX57-20561" fmla="*/ 5599700 w 6128435"/>
              <a:gd name="connsiteY57-20562" fmla="*/ 3547221 h 6858000"/>
              <a:gd name="connsiteX58-20563" fmla="*/ 5615031 w 6128435"/>
              <a:gd name="connsiteY58-20564" fmla="*/ 3557482 h 6858000"/>
              <a:gd name="connsiteX59-20565" fmla="*/ 5618377 w 6128435"/>
              <a:gd name="connsiteY59-20566" fmla="*/ 3588431 h 6858000"/>
              <a:gd name="connsiteX60-20567" fmla="*/ 5612155 w 6128435"/>
              <a:gd name="connsiteY60-20568" fmla="*/ 3589869 h 6858000"/>
              <a:gd name="connsiteX61-20569" fmla="*/ 5620843 w 6128435"/>
              <a:gd name="connsiteY61-20570" fmla="*/ 3606745 h 6858000"/>
              <a:gd name="connsiteX62-20571" fmla="*/ 5655472 w 6128435"/>
              <a:gd name="connsiteY62-20572" fmla="*/ 3678877 h 6858000"/>
              <a:gd name="connsiteX63-20573" fmla="*/ 5680448 w 6128435"/>
              <a:gd name="connsiteY63-20574" fmla="*/ 3717760 h 6858000"/>
              <a:gd name="connsiteX64-20575" fmla="*/ 5683015 w 6128435"/>
              <a:gd name="connsiteY64-20576" fmla="*/ 3762025 h 6858000"/>
              <a:gd name="connsiteX65-20577" fmla="*/ 5696643 w 6128435"/>
              <a:gd name="connsiteY65-20578" fmla="*/ 3773888 h 6858000"/>
              <a:gd name="connsiteX66-20579" fmla="*/ 5699203 w 6128435"/>
              <a:gd name="connsiteY66-20580" fmla="*/ 3775823 h 6858000"/>
              <a:gd name="connsiteX67-20581" fmla="*/ 5704824 w 6128435"/>
              <a:gd name="connsiteY67-20582" fmla="*/ 3785966 h 6858000"/>
              <a:gd name="connsiteX68-20583" fmla="*/ 5712204 w 6128435"/>
              <a:gd name="connsiteY68-20584" fmla="*/ 3785830 h 6858000"/>
              <a:gd name="connsiteX69-20585" fmla="*/ 5724816 w 6128435"/>
              <a:gd name="connsiteY69-20586" fmla="*/ 3798949 h 6858000"/>
              <a:gd name="connsiteX70-20587" fmla="*/ 5733539 w 6128435"/>
              <a:gd name="connsiteY70-20588" fmla="*/ 3818457 h 6858000"/>
              <a:gd name="connsiteX71-20589" fmla="*/ 5768491 w 6128435"/>
              <a:gd name="connsiteY71-20590" fmla="*/ 3914399 h 6858000"/>
              <a:gd name="connsiteX72-20591" fmla="*/ 5793123 w 6128435"/>
              <a:gd name="connsiteY72-20592" fmla="*/ 3969952 h 6858000"/>
              <a:gd name="connsiteX73-20593" fmla="*/ 5808321 w 6128435"/>
              <a:gd name="connsiteY73-20594" fmla="*/ 3988153 h 6858000"/>
              <a:gd name="connsiteX74-20595" fmla="*/ 5825621 w 6128435"/>
              <a:gd name="connsiteY74-20596" fmla="*/ 4015525 h 6858000"/>
              <a:gd name="connsiteX75-20597" fmla="*/ 5860672 w 6128435"/>
              <a:gd name="connsiteY75-20598" fmla="*/ 4061579 h 6858000"/>
              <a:gd name="connsiteX76-20599" fmla="*/ 5872173 w 6128435"/>
              <a:gd name="connsiteY76-20600" fmla="*/ 4088497 h 6858000"/>
              <a:gd name="connsiteX77-20601" fmla="*/ 5883705 w 6128435"/>
              <a:gd name="connsiteY77-20602" fmla="*/ 4101899 h 6858000"/>
              <a:gd name="connsiteX78-20603" fmla="*/ 5885314 w 6128435"/>
              <a:gd name="connsiteY78-20604" fmla="*/ 4108387 h 6858000"/>
              <a:gd name="connsiteX79-20605" fmla="*/ 5894095 w 6128435"/>
              <a:gd name="connsiteY79-20606" fmla="*/ 4128857 h 6858000"/>
              <a:gd name="connsiteX80-20607" fmla="*/ 5898339 w 6128435"/>
              <a:gd name="connsiteY80-20608" fmla="*/ 4140800 h 6858000"/>
              <a:gd name="connsiteX81-20609" fmla="*/ 5899734 w 6128435"/>
              <a:gd name="connsiteY81-20610" fmla="*/ 4145632 h 6858000"/>
              <a:gd name="connsiteX82-20611" fmla="*/ 5903513 w 6128435"/>
              <a:gd name="connsiteY82-20612" fmla="*/ 4187661 h 6858000"/>
              <a:gd name="connsiteX83-20613" fmla="*/ 5917114 w 6128435"/>
              <a:gd name="connsiteY83-20614" fmla="*/ 4213096 h 6858000"/>
              <a:gd name="connsiteX84-20615" fmla="*/ 5921153 w 6128435"/>
              <a:gd name="connsiteY84-20616" fmla="*/ 4236222 h 6858000"/>
              <a:gd name="connsiteX85-20617" fmla="*/ 5924233 w 6128435"/>
              <a:gd name="connsiteY85-20618" fmla="*/ 4242060 h 6858000"/>
              <a:gd name="connsiteX86-20619" fmla="*/ 5928910 w 6128435"/>
              <a:gd name="connsiteY86-20620" fmla="*/ 4300973 h 6858000"/>
              <a:gd name="connsiteX87-20621" fmla="*/ 5939320 w 6128435"/>
              <a:gd name="connsiteY87-20622" fmla="*/ 4340435 h 6858000"/>
              <a:gd name="connsiteX88-20623" fmla="*/ 5946705 w 6128435"/>
              <a:gd name="connsiteY88-20624" fmla="*/ 4428051 h 6858000"/>
              <a:gd name="connsiteX89-20625" fmla="*/ 5949261 w 6128435"/>
              <a:gd name="connsiteY89-20626" fmla="*/ 4449185 h 6858000"/>
              <a:gd name="connsiteX90-20627" fmla="*/ 5957504 w 6128435"/>
              <a:gd name="connsiteY90-20628" fmla="*/ 4465911 h 6858000"/>
              <a:gd name="connsiteX91-20629" fmla="*/ 5964689 w 6128435"/>
              <a:gd name="connsiteY91-20630" fmla="*/ 4468532 h 6858000"/>
              <a:gd name="connsiteX92-20631" fmla="*/ 5967062 w 6128435"/>
              <a:gd name="connsiteY92-20632" fmla="*/ 4479923 h 6858000"/>
              <a:gd name="connsiteX93-20633" fmla="*/ 5968960 w 6128435"/>
              <a:gd name="connsiteY93-20634" fmla="*/ 4482655 h 6858000"/>
              <a:gd name="connsiteX94-20635" fmla="*/ 5978567 w 6128435"/>
              <a:gd name="connsiteY94-20636" fmla="*/ 4498605 h 6858000"/>
              <a:gd name="connsiteX95-20637" fmla="*/ 5980106 w 6128435"/>
              <a:gd name="connsiteY95-20638" fmla="*/ 4585087 h 6858000"/>
              <a:gd name="connsiteX96-20639" fmla="*/ 5998138 w 6128435"/>
              <a:gd name="connsiteY96-20640" fmla="*/ 4697518 h 6858000"/>
              <a:gd name="connsiteX97-20641" fmla="*/ 6013516 w 6128435"/>
              <a:gd name="connsiteY97-20642" fmla="*/ 4786619 h 6858000"/>
              <a:gd name="connsiteX98-20643" fmla="*/ 6025404 w 6128435"/>
              <a:gd name="connsiteY98-20644" fmla="*/ 4858148 h 6858000"/>
              <a:gd name="connsiteX99-20645" fmla="*/ 6007749 w 6128435"/>
              <a:gd name="connsiteY99-20646" fmla="*/ 4964715 h 6858000"/>
              <a:gd name="connsiteX100-20647" fmla="*/ 6005269 w 6128435"/>
              <a:gd name="connsiteY100-20648" fmla="*/ 5150567 h 6858000"/>
              <a:gd name="connsiteX101-20649" fmla="*/ 6001127 w 6128435"/>
              <a:gd name="connsiteY101-20650" fmla="*/ 5164609 h 6858000"/>
              <a:gd name="connsiteX102-20651" fmla="*/ 5996647 w 6128435"/>
              <a:gd name="connsiteY102-20652" fmla="*/ 5185640 h 6858000"/>
              <a:gd name="connsiteX103-20653" fmla="*/ 5998514 w 6128435"/>
              <a:gd name="connsiteY103-20654" fmla="*/ 5189673 h 6858000"/>
              <a:gd name="connsiteX104-20655" fmla="*/ 5995970 w 6128435"/>
              <a:gd name="connsiteY104-20656" fmla="*/ 5221547 h 6858000"/>
              <a:gd name="connsiteX105-20657" fmla="*/ 5997218 w 6128435"/>
              <a:gd name="connsiteY105-20658" fmla="*/ 5222031 h 6858000"/>
              <a:gd name="connsiteX106-20659" fmla="*/ 6002116 w 6128435"/>
              <a:gd name="connsiteY106-20660" fmla="*/ 5231223 h 6858000"/>
              <a:gd name="connsiteX107-20661" fmla="*/ 6008541 w 6128435"/>
              <a:gd name="connsiteY107-20662" fmla="*/ 5248680 h 6858000"/>
              <a:gd name="connsiteX108-20663" fmla="*/ 6039260 w 6128435"/>
              <a:gd name="connsiteY108-20664" fmla="*/ 5289518 h 6858000"/>
              <a:gd name="connsiteX109-20665" fmla="*/ 6036748 w 6128435"/>
              <a:gd name="connsiteY109-20666" fmla="*/ 5322752 h 6858000"/>
              <a:gd name="connsiteX110-20667" fmla="*/ 6036943 w 6128435"/>
              <a:gd name="connsiteY110-20668" fmla="*/ 5329480 h 6858000"/>
              <a:gd name="connsiteX111-20669" fmla="*/ 6037236 w 6128435"/>
              <a:gd name="connsiteY111-20670" fmla="*/ 5329634 h 6858000"/>
              <a:gd name="connsiteX112-20671" fmla="*/ 6038019 w 6128435"/>
              <a:gd name="connsiteY112-20672" fmla="*/ 5336764 h 6858000"/>
              <a:gd name="connsiteX113-20673" fmla="*/ 6037298 w 6128435"/>
              <a:gd name="connsiteY113-20674" fmla="*/ 5341753 h 6858000"/>
              <a:gd name="connsiteX114-20675" fmla="*/ 6037677 w 6128435"/>
              <a:gd name="connsiteY114-20676" fmla="*/ 5354807 h 6858000"/>
              <a:gd name="connsiteX115-20677" fmla="*/ 6039728 w 6128435"/>
              <a:gd name="connsiteY115-20678" fmla="*/ 5359416 h 6858000"/>
              <a:gd name="connsiteX116-20679" fmla="*/ 6043311 w 6128435"/>
              <a:gd name="connsiteY116-20680" fmla="*/ 5361407 h 6858000"/>
              <a:gd name="connsiteX117-20681" fmla="*/ 6042954 w 6128435"/>
              <a:gd name="connsiteY117-20682" fmla="*/ 5362576 h 6858000"/>
              <a:gd name="connsiteX118-20683" fmla="*/ 6053435 w 6128435"/>
              <a:gd name="connsiteY118-20684" fmla="*/ 5387547 h 6858000"/>
              <a:gd name="connsiteX119-20685" fmla="*/ 6065933 w 6128435"/>
              <a:gd name="connsiteY119-20686" fmla="*/ 5443002 h 6858000"/>
              <a:gd name="connsiteX120-20687" fmla="*/ 6068640 w 6128435"/>
              <a:gd name="connsiteY120-20688" fmla="*/ 5474503 h 6858000"/>
              <a:gd name="connsiteX121-20689" fmla="*/ 6080922 w 6128435"/>
              <a:gd name="connsiteY121-20690" fmla="*/ 5561070 h 6858000"/>
              <a:gd name="connsiteX122-20691" fmla="*/ 6096949 w 6128435"/>
              <a:gd name="connsiteY122-20692" fmla="*/ 5648179 h 6858000"/>
              <a:gd name="connsiteX123-20693" fmla="*/ 6125703 w 6128435"/>
              <a:gd name="connsiteY123-20694" fmla="*/ 5692894 h 6858000"/>
              <a:gd name="connsiteX124-20695" fmla="*/ 6126670 w 6128435"/>
              <a:gd name="connsiteY124-20696" fmla="*/ 5697882 h 6858000"/>
              <a:gd name="connsiteX125-20697" fmla="*/ 6124061 w 6128435"/>
              <a:gd name="connsiteY125-20698" fmla="*/ 5710294 h 6858000"/>
              <a:gd name="connsiteX126-20699" fmla="*/ 6122213 w 6128435"/>
              <a:gd name="connsiteY126-20700" fmla="*/ 5714762 h 6858000"/>
              <a:gd name="connsiteX127-20701" fmla="*/ 6121353 w 6128435"/>
              <a:gd name="connsiteY127-20702" fmla="*/ 5721725 h 6858000"/>
              <a:gd name="connsiteX128-20703" fmla="*/ 6121607 w 6128435"/>
              <a:gd name="connsiteY128-20704" fmla="*/ 5721959 h 6858000"/>
              <a:gd name="connsiteX129-20705" fmla="*/ 6120262 w 6128435"/>
              <a:gd name="connsiteY129-20706" fmla="*/ 5728358 h 6858000"/>
              <a:gd name="connsiteX130-20707" fmla="*/ 6110194 w 6128435"/>
              <a:gd name="connsiteY130-20708" fmla="*/ 5758853 h 6858000"/>
              <a:gd name="connsiteX131-20709" fmla="*/ 6127519 w 6128435"/>
              <a:gd name="connsiteY131-20710" fmla="*/ 5865775 h 6858000"/>
              <a:gd name="connsiteX132-20711" fmla="*/ 6128435 w 6128435"/>
              <a:gd name="connsiteY132-20712" fmla="*/ 5870164 h 6858000"/>
              <a:gd name="connsiteX133-20713" fmla="*/ 6119217 w 6128435"/>
              <a:gd name="connsiteY133-20714" fmla="*/ 5888542 h 6858000"/>
              <a:gd name="connsiteX134-20715" fmla="*/ 6102493 w 6128435"/>
              <a:gd name="connsiteY134-20716" fmla="*/ 5928602 h 6858000"/>
              <a:gd name="connsiteX135-20717" fmla="*/ 6056863 w 6128435"/>
              <a:gd name="connsiteY135-20718" fmla="*/ 6000643 h 6858000"/>
              <a:gd name="connsiteX136-20719" fmla="*/ 6045436 w 6128435"/>
              <a:gd name="connsiteY136-20720" fmla="*/ 6124480 h 6858000"/>
              <a:gd name="connsiteX137-20721" fmla="*/ 6030489 w 6128435"/>
              <a:gd name="connsiteY137-20722" fmla="*/ 6317666 h 6858000"/>
              <a:gd name="connsiteX138-20723" fmla="*/ 6007492 w 6128435"/>
              <a:gd name="connsiteY138-20724" fmla="*/ 6440818 h 6858000"/>
              <a:gd name="connsiteX139-20725" fmla="*/ 6009467 w 6128435"/>
              <a:gd name="connsiteY139-20726" fmla="*/ 6487076 h 6858000"/>
              <a:gd name="connsiteX140-20727" fmla="*/ 5995064 w 6128435"/>
              <a:gd name="connsiteY140-20728" fmla="*/ 6540791 h 6858000"/>
              <a:gd name="connsiteX141-20729" fmla="*/ 5996309 w 6128435"/>
              <a:gd name="connsiteY141-20730" fmla="*/ 6543961 h 6858000"/>
              <a:gd name="connsiteX142-20731" fmla="*/ 5996048 w 6128435"/>
              <a:gd name="connsiteY142-20732" fmla="*/ 6555444 h 6858000"/>
              <a:gd name="connsiteX143-20733" fmla="*/ 6002524 w 6128435"/>
              <a:gd name="connsiteY143-20734" fmla="*/ 6560188 h 6858000"/>
              <a:gd name="connsiteX144-20735" fmla="*/ 6006823 w 6128435"/>
              <a:gd name="connsiteY144-20736" fmla="*/ 6578546 h 6858000"/>
              <a:gd name="connsiteX145-20737" fmla="*/ 6004510 w 6128435"/>
              <a:gd name="connsiteY145-20738" fmla="*/ 6599256 h 6858000"/>
              <a:gd name="connsiteX146-20739" fmla="*/ 5986207 w 6128435"/>
              <a:gd name="connsiteY146-20740" fmla="*/ 6695855 h 6858000"/>
              <a:gd name="connsiteX147-20741" fmla="*/ 5979428 w 6128435"/>
              <a:gd name="connsiteY147-20742" fmla="*/ 6754678 h 6858000"/>
              <a:gd name="connsiteX148-20743" fmla="*/ 5983398 w 6128435"/>
              <a:gd name="connsiteY148-20744" fmla="*/ 6778641 h 6858000"/>
              <a:gd name="connsiteX149-20745" fmla="*/ 5984543 w 6128435"/>
              <a:gd name="connsiteY149-20746" fmla="*/ 6811016 h 6858000"/>
              <a:gd name="connsiteX150-20747" fmla="*/ 5981802 w 6128435"/>
              <a:gd name="connsiteY150-20748" fmla="*/ 6838578 h 6858000"/>
              <a:gd name="connsiteX151-20749" fmla="*/ 5979671 w 6128435"/>
              <a:gd name="connsiteY151-20750" fmla="*/ 6858000 h 6858000"/>
              <a:gd name="connsiteX152-20751" fmla="*/ 0 w 6128435"/>
              <a:gd name="connsiteY152-20752" fmla="*/ 6858000 h 6858000"/>
              <a:gd name="connsiteX153-20753" fmla="*/ 0 w 6128435"/>
              <a:gd name="connsiteY153-20754" fmla="*/ 0 h 6858000"/>
              <a:gd name="connsiteX0-20755" fmla="*/ 0 w 6127519"/>
              <a:gd name="connsiteY0-20756" fmla="*/ 0 h 6858000"/>
              <a:gd name="connsiteX1-20757" fmla="*/ 4965888 w 6127519"/>
              <a:gd name="connsiteY1-20758" fmla="*/ 0 h 6858000"/>
              <a:gd name="connsiteX2-20759" fmla="*/ 4967767 w 6127519"/>
              <a:gd name="connsiteY2-20760" fmla="*/ 7930 h 6858000"/>
              <a:gd name="connsiteX3-20761" fmla="*/ 4979444 w 6127519"/>
              <a:gd name="connsiteY3-20762" fmla="*/ 43921 h 6858000"/>
              <a:gd name="connsiteX4-20763" fmla="*/ 5021173 w 6127519"/>
              <a:gd name="connsiteY4-20764" fmla="*/ 123738 h 6858000"/>
              <a:gd name="connsiteX5-20765" fmla="*/ 5075458 w 6127519"/>
              <a:gd name="connsiteY5-20766" fmla="*/ 264355 h 6858000"/>
              <a:gd name="connsiteX6-20767" fmla="*/ 5081175 w 6127519"/>
              <a:gd name="connsiteY6-20768" fmla="*/ 277448 h 6858000"/>
              <a:gd name="connsiteX7-20769" fmla="*/ 5097011 w 6127519"/>
              <a:gd name="connsiteY7-20770" fmla="*/ 355616 h 6858000"/>
              <a:gd name="connsiteX8-20771" fmla="*/ 5130982 w 6127519"/>
              <a:gd name="connsiteY8-20772" fmla="*/ 412030 h 6858000"/>
              <a:gd name="connsiteX9-20773" fmla="*/ 5153000 w 6127519"/>
              <a:gd name="connsiteY9-20774" fmla="*/ 507134 h 6858000"/>
              <a:gd name="connsiteX10-20775" fmla="*/ 5171282 w 6127519"/>
              <a:gd name="connsiteY10-20776" fmla="*/ 602071 h 6858000"/>
              <a:gd name="connsiteX11-20777" fmla="*/ 5176196 w 6127519"/>
              <a:gd name="connsiteY11-20778" fmla="*/ 636822 h 6858000"/>
              <a:gd name="connsiteX12-20779" fmla="*/ 5189051 w 6127519"/>
              <a:gd name="connsiteY12-20780" fmla="*/ 782518 h 6858000"/>
              <a:gd name="connsiteX13-20781" fmla="*/ 5210428 w 6127519"/>
              <a:gd name="connsiteY13-20782" fmla="*/ 815772 h 6858000"/>
              <a:gd name="connsiteX14-20783" fmla="*/ 5221088 w 6127519"/>
              <a:gd name="connsiteY14-20784" fmla="*/ 860193 h 6858000"/>
              <a:gd name="connsiteX15-20785" fmla="*/ 5230806 w 6127519"/>
              <a:gd name="connsiteY15-20786" fmla="*/ 961354 h 6858000"/>
              <a:gd name="connsiteX16-20787" fmla="*/ 5201018 w 6127519"/>
              <a:gd name="connsiteY16-20788" fmla="*/ 1095027 h 6858000"/>
              <a:gd name="connsiteX17-20789" fmla="*/ 5202153 w 6127519"/>
              <a:gd name="connsiteY17-20790" fmla="*/ 1133224 h 6858000"/>
              <a:gd name="connsiteX18-20791" fmla="*/ 5207370 w 6127519"/>
              <a:gd name="connsiteY18-20792" fmla="*/ 1138097 h 6858000"/>
              <a:gd name="connsiteX19-20793" fmla="*/ 5189234 w 6127519"/>
              <a:gd name="connsiteY19-20794" fmla="*/ 1193495 h 6858000"/>
              <a:gd name="connsiteX20-20795" fmla="*/ 5202769 w 6127519"/>
              <a:gd name="connsiteY20-20796" fmla="*/ 1269450 h 6858000"/>
              <a:gd name="connsiteX21-20797" fmla="*/ 5225968 w 6127519"/>
              <a:gd name="connsiteY21-20798" fmla="*/ 1357994 h 6858000"/>
              <a:gd name="connsiteX22-20799" fmla="*/ 5233819 w 6127519"/>
              <a:gd name="connsiteY22-20800" fmla="*/ 1380922 h 6858000"/>
              <a:gd name="connsiteX23-20801" fmla="*/ 5237226 w 6127519"/>
              <a:gd name="connsiteY23-20802" fmla="*/ 1441327 h 6858000"/>
              <a:gd name="connsiteX24-20803" fmla="*/ 5255653 w 6127519"/>
              <a:gd name="connsiteY24-20804" fmla="*/ 1524712 h 6858000"/>
              <a:gd name="connsiteX25-20805" fmla="*/ 5263491 w 6127519"/>
              <a:gd name="connsiteY25-20806" fmla="*/ 1642938 h 6858000"/>
              <a:gd name="connsiteX26-20807" fmla="*/ 5261314 w 6127519"/>
              <a:gd name="connsiteY26-20808" fmla="*/ 1689177 h 6858000"/>
              <a:gd name="connsiteX27-20809" fmla="*/ 5259788 w 6127519"/>
              <a:gd name="connsiteY27-20810" fmla="*/ 1768516 h 6858000"/>
              <a:gd name="connsiteX28-20811" fmla="*/ 5255696 w 6127519"/>
              <a:gd name="connsiteY28-20812" fmla="*/ 1953770 h 6858000"/>
              <a:gd name="connsiteX29-20813" fmla="*/ 5252592 w 6127519"/>
              <a:gd name="connsiteY29-20814" fmla="*/ 2092210 h 6858000"/>
              <a:gd name="connsiteX30-20815" fmla="*/ 5264303 w 6127519"/>
              <a:gd name="connsiteY30-20816" fmla="*/ 2225157 h 6858000"/>
              <a:gd name="connsiteX31-20817" fmla="*/ 5254949 w 6127519"/>
              <a:gd name="connsiteY31-20818" fmla="*/ 2236160 h 6858000"/>
              <a:gd name="connsiteX32-20819" fmla="*/ 5250104 w 6127519"/>
              <a:gd name="connsiteY32-20820" fmla="*/ 2249166 h 6858000"/>
              <a:gd name="connsiteX33-20821" fmla="*/ 5251214 w 6127519"/>
              <a:gd name="connsiteY33-20822" fmla="*/ 2250944 h 6858000"/>
              <a:gd name="connsiteX34-20823" fmla="*/ 5250644 w 6127519"/>
              <a:gd name="connsiteY34-20824" fmla="*/ 2266619 h 6858000"/>
              <a:gd name="connsiteX35-20825" fmla="*/ 5293877 w 6127519"/>
              <a:gd name="connsiteY35-20826" fmla="*/ 2368649 h 6858000"/>
              <a:gd name="connsiteX36-20827" fmla="*/ 5311338 w 6127519"/>
              <a:gd name="connsiteY36-20828" fmla="*/ 2404034 h 6858000"/>
              <a:gd name="connsiteX37-20829" fmla="*/ 5338366 w 6127519"/>
              <a:gd name="connsiteY37-20830" fmla="*/ 2465052 h 6858000"/>
              <a:gd name="connsiteX38-20831" fmla="*/ 5371263 w 6127519"/>
              <a:gd name="connsiteY38-20832" fmla="*/ 2586413 h 6858000"/>
              <a:gd name="connsiteX39-20833" fmla="*/ 5407503 w 6127519"/>
              <a:gd name="connsiteY39-20834" fmla="*/ 2786290 h 6858000"/>
              <a:gd name="connsiteX40-20835" fmla="*/ 5407356 w 6127519"/>
              <a:gd name="connsiteY40-20836" fmla="*/ 2787545 h 6858000"/>
              <a:gd name="connsiteX41-20837" fmla="*/ 5411130 w 6127519"/>
              <a:gd name="connsiteY41-20838" fmla="*/ 2788640 h 6858000"/>
              <a:gd name="connsiteX42-20839" fmla="*/ 5416439 w 6127519"/>
              <a:gd name="connsiteY42-20840" fmla="*/ 2805666 h 6858000"/>
              <a:gd name="connsiteX43-20841" fmla="*/ 5416589 w 6127519"/>
              <a:gd name="connsiteY43-20842" fmla="*/ 2810822 h 6858000"/>
              <a:gd name="connsiteX44-20843" fmla="*/ 5418542 w 6127519"/>
              <a:gd name="connsiteY44-20844" fmla="*/ 2817745 h 6858000"/>
              <a:gd name="connsiteX45-20845" fmla="*/ 5418847 w 6127519"/>
              <a:gd name="connsiteY45-20846" fmla="*/ 2817825 h 6858000"/>
              <a:gd name="connsiteX46-20847" fmla="*/ 5457023 w 6127519"/>
              <a:gd name="connsiteY46-20848" fmla="*/ 2858292 h 6858000"/>
              <a:gd name="connsiteX47-20849" fmla="*/ 5479298 w 6127519"/>
              <a:gd name="connsiteY47-20850" fmla="*/ 2947791 h 6858000"/>
              <a:gd name="connsiteX48-20851" fmla="*/ 5481770 w 6127519"/>
              <a:gd name="connsiteY48-20852" fmla="*/ 2951352 h 6858000"/>
              <a:gd name="connsiteX49-20853" fmla="*/ 5482045 w 6127519"/>
              <a:gd name="connsiteY49-20854" fmla="*/ 2984371 h 6858000"/>
              <a:gd name="connsiteX50-20855" fmla="*/ 5482415 w 6127519"/>
              <a:gd name="connsiteY50-20856" fmla="*/ 3004079 h 6858000"/>
              <a:gd name="connsiteX51-20857" fmla="*/ 5503944 w 6127519"/>
              <a:gd name="connsiteY51-20858" fmla="*/ 3123335 h 6858000"/>
              <a:gd name="connsiteX52-20859" fmla="*/ 5516007 w 6127519"/>
              <a:gd name="connsiteY52-20860" fmla="*/ 3258473 h 6858000"/>
              <a:gd name="connsiteX53-20861" fmla="*/ 5566839 w 6127519"/>
              <a:gd name="connsiteY53-20862" fmla="*/ 3345295 h 6858000"/>
              <a:gd name="connsiteX54-20863" fmla="*/ 5589758 w 6127519"/>
              <a:gd name="connsiteY54-20864" fmla="*/ 3506453 h 6858000"/>
              <a:gd name="connsiteX55-20865" fmla="*/ 5596144 w 6127519"/>
              <a:gd name="connsiteY55-20866" fmla="*/ 3534624 h 6858000"/>
              <a:gd name="connsiteX56-20867" fmla="*/ 5597750 w 6127519"/>
              <a:gd name="connsiteY56-20868" fmla="*/ 3534129 h 6858000"/>
              <a:gd name="connsiteX57-20869" fmla="*/ 5599700 w 6127519"/>
              <a:gd name="connsiteY57-20870" fmla="*/ 3547221 h 6858000"/>
              <a:gd name="connsiteX58-20871" fmla="*/ 5615031 w 6127519"/>
              <a:gd name="connsiteY58-20872" fmla="*/ 3557482 h 6858000"/>
              <a:gd name="connsiteX59-20873" fmla="*/ 5618377 w 6127519"/>
              <a:gd name="connsiteY59-20874" fmla="*/ 3588431 h 6858000"/>
              <a:gd name="connsiteX60-20875" fmla="*/ 5612155 w 6127519"/>
              <a:gd name="connsiteY60-20876" fmla="*/ 3589869 h 6858000"/>
              <a:gd name="connsiteX61-20877" fmla="*/ 5620843 w 6127519"/>
              <a:gd name="connsiteY61-20878" fmla="*/ 3606745 h 6858000"/>
              <a:gd name="connsiteX62-20879" fmla="*/ 5655472 w 6127519"/>
              <a:gd name="connsiteY62-20880" fmla="*/ 3678877 h 6858000"/>
              <a:gd name="connsiteX63-20881" fmla="*/ 5680448 w 6127519"/>
              <a:gd name="connsiteY63-20882" fmla="*/ 3717760 h 6858000"/>
              <a:gd name="connsiteX64-20883" fmla="*/ 5683015 w 6127519"/>
              <a:gd name="connsiteY64-20884" fmla="*/ 3762025 h 6858000"/>
              <a:gd name="connsiteX65-20885" fmla="*/ 5696643 w 6127519"/>
              <a:gd name="connsiteY65-20886" fmla="*/ 3773888 h 6858000"/>
              <a:gd name="connsiteX66-20887" fmla="*/ 5699203 w 6127519"/>
              <a:gd name="connsiteY66-20888" fmla="*/ 3775823 h 6858000"/>
              <a:gd name="connsiteX67-20889" fmla="*/ 5704824 w 6127519"/>
              <a:gd name="connsiteY67-20890" fmla="*/ 3785966 h 6858000"/>
              <a:gd name="connsiteX68-20891" fmla="*/ 5712204 w 6127519"/>
              <a:gd name="connsiteY68-20892" fmla="*/ 3785830 h 6858000"/>
              <a:gd name="connsiteX69-20893" fmla="*/ 5724816 w 6127519"/>
              <a:gd name="connsiteY69-20894" fmla="*/ 3798949 h 6858000"/>
              <a:gd name="connsiteX70-20895" fmla="*/ 5733539 w 6127519"/>
              <a:gd name="connsiteY70-20896" fmla="*/ 3818457 h 6858000"/>
              <a:gd name="connsiteX71-20897" fmla="*/ 5768491 w 6127519"/>
              <a:gd name="connsiteY71-20898" fmla="*/ 3914399 h 6858000"/>
              <a:gd name="connsiteX72-20899" fmla="*/ 5793123 w 6127519"/>
              <a:gd name="connsiteY72-20900" fmla="*/ 3969952 h 6858000"/>
              <a:gd name="connsiteX73-20901" fmla="*/ 5808321 w 6127519"/>
              <a:gd name="connsiteY73-20902" fmla="*/ 3988153 h 6858000"/>
              <a:gd name="connsiteX74-20903" fmla="*/ 5825621 w 6127519"/>
              <a:gd name="connsiteY74-20904" fmla="*/ 4015525 h 6858000"/>
              <a:gd name="connsiteX75-20905" fmla="*/ 5860672 w 6127519"/>
              <a:gd name="connsiteY75-20906" fmla="*/ 4061579 h 6858000"/>
              <a:gd name="connsiteX76-20907" fmla="*/ 5872173 w 6127519"/>
              <a:gd name="connsiteY76-20908" fmla="*/ 4088497 h 6858000"/>
              <a:gd name="connsiteX77-20909" fmla="*/ 5883705 w 6127519"/>
              <a:gd name="connsiteY77-20910" fmla="*/ 4101899 h 6858000"/>
              <a:gd name="connsiteX78-20911" fmla="*/ 5885314 w 6127519"/>
              <a:gd name="connsiteY78-20912" fmla="*/ 4108387 h 6858000"/>
              <a:gd name="connsiteX79-20913" fmla="*/ 5894095 w 6127519"/>
              <a:gd name="connsiteY79-20914" fmla="*/ 4128857 h 6858000"/>
              <a:gd name="connsiteX80-20915" fmla="*/ 5898339 w 6127519"/>
              <a:gd name="connsiteY80-20916" fmla="*/ 4140800 h 6858000"/>
              <a:gd name="connsiteX81-20917" fmla="*/ 5899734 w 6127519"/>
              <a:gd name="connsiteY81-20918" fmla="*/ 4145632 h 6858000"/>
              <a:gd name="connsiteX82-20919" fmla="*/ 5903513 w 6127519"/>
              <a:gd name="connsiteY82-20920" fmla="*/ 4187661 h 6858000"/>
              <a:gd name="connsiteX83-20921" fmla="*/ 5917114 w 6127519"/>
              <a:gd name="connsiteY83-20922" fmla="*/ 4213096 h 6858000"/>
              <a:gd name="connsiteX84-20923" fmla="*/ 5921153 w 6127519"/>
              <a:gd name="connsiteY84-20924" fmla="*/ 4236222 h 6858000"/>
              <a:gd name="connsiteX85-20925" fmla="*/ 5924233 w 6127519"/>
              <a:gd name="connsiteY85-20926" fmla="*/ 4242060 h 6858000"/>
              <a:gd name="connsiteX86-20927" fmla="*/ 5928910 w 6127519"/>
              <a:gd name="connsiteY86-20928" fmla="*/ 4300973 h 6858000"/>
              <a:gd name="connsiteX87-20929" fmla="*/ 5939320 w 6127519"/>
              <a:gd name="connsiteY87-20930" fmla="*/ 4340435 h 6858000"/>
              <a:gd name="connsiteX88-20931" fmla="*/ 5946705 w 6127519"/>
              <a:gd name="connsiteY88-20932" fmla="*/ 4428051 h 6858000"/>
              <a:gd name="connsiteX89-20933" fmla="*/ 5949261 w 6127519"/>
              <a:gd name="connsiteY89-20934" fmla="*/ 4449185 h 6858000"/>
              <a:gd name="connsiteX90-20935" fmla="*/ 5957504 w 6127519"/>
              <a:gd name="connsiteY90-20936" fmla="*/ 4465911 h 6858000"/>
              <a:gd name="connsiteX91-20937" fmla="*/ 5964689 w 6127519"/>
              <a:gd name="connsiteY91-20938" fmla="*/ 4468532 h 6858000"/>
              <a:gd name="connsiteX92-20939" fmla="*/ 5967062 w 6127519"/>
              <a:gd name="connsiteY92-20940" fmla="*/ 4479923 h 6858000"/>
              <a:gd name="connsiteX93-20941" fmla="*/ 5968960 w 6127519"/>
              <a:gd name="connsiteY93-20942" fmla="*/ 4482655 h 6858000"/>
              <a:gd name="connsiteX94-20943" fmla="*/ 5978567 w 6127519"/>
              <a:gd name="connsiteY94-20944" fmla="*/ 4498605 h 6858000"/>
              <a:gd name="connsiteX95-20945" fmla="*/ 5980106 w 6127519"/>
              <a:gd name="connsiteY95-20946" fmla="*/ 4585087 h 6858000"/>
              <a:gd name="connsiteX96-20947" fmla="*/ 5998138 w 6127519"/>
              <a:gd name="connsiteY96-20948" fmla="*/ 4697518 h 6858000"/>
              <a:gd name="connsiteX97-20949" fmla="*/ 6013516 w 6127519"/>
              <a:gd name="connsiteY97-20950" fmla="*/ 4786619 h 6858000"/>
              <a:gd name="connsiteX98-20951" fmla="*/ 6025404 w 6127519"/>
              <a:gd name="connsiteY98-20952" fmla="*/ 4858148 h 6858000"/>
              <a:gd name="connsiteX99-20953" fmla="*/ 6007749 w 6127519"/>
              <a:gd name="connsiteY99-20954" fmla="*/ 4964715 h 6858000"/>
              <a:gd name="connsiteX100-20955" fmla="*/ 6005269 w 6127519"/>
              <a:gd name="connsiteY100-20956" fmla="*/ 5150567 h 6858000"/>
              <a:gd name="connsiteX101-20957" fmla="*/ 6001127 w 6127519"/>
              <a:gd name="connsiteY101-20958" fmla="*/ 5164609 h 6858000"/>
              <a:gd name="connsiteX102-20959" fmla="*/ 5996647 w 6127519"/>
              <a:gd name="connsiteY102-20960" fmla="*/ 5185640 h 6858000"/>
              <a:gd name="connsiteX103-20961" fmla="*/ 5998514 w 6127519"/>
              <a:gd name="connsiteY103-20962" fmla="*/ 5189673 h 6858000"/>
              <a:gd name="connsiteX104-20963" fmla="*/ 5995970 w 6127519"/>
              <a:gd name="connsiteY104-20964" fmla="*/ 5221547 h 6858000"/>
              <a:gd name="connsiteX105-20965" fmla="*/ 5997218 w 6127519"/>
              <a:gd name="connsiteY105-20966" fmla="*/ 5222031 h 6858000"/>
              <a:gd name="connsiteX106-20967" fmla="*/ 6002116 w 6127519"/>
              <a:gd name="connsiteY106-20968" fmla="*/ 5231223 h 6858000"/>
              <a:gd name="connsiteX107-20969" fmla="*/ 6008541 w 6127519"/>
              <a:gd name="connsiteY107-20970" fmla="*/ 5248680 h 6858000"/>
              <a:gd name="connsiteX108-20971" fmla="*/ 6039260 w 6127519"/>
              <a:gd name="connsiteY108-20972" fmla="*/ 5289518 h 6858000"/>
              <a:gd name="connsiteX109-20973" fmla="*/ 6036748 w 6127519"/>
              <a:gd name="connsiteY109-20974" fmla="*/ 5322752 h 6858000"/>
              <a:gd name="connsiteX110-20975" fmla="*/ 6036943 w 6127519"/>
              <a:gd name="connsiteY110-20976" fmla="*/ 5329480 h 6858000"/>
              <a:gd name="connsiteX111-20977" fmla="*/ 6037236 w 6127519"/>
              <a:gd name="connsiteY111-20978" fmla="*/ 5329634 h 6858000"/>
              <a:gd name="connsiteX112-20979" fmla="*/ 6038019 w 6127519"/>
              <a:gd name="connsiteY112-20980" fmla="*/ 5336764 h 6858000"/>
              <a:gd name="connsiteX113-20981" fmla="*/ 6037298 w 6127519"/>
              <a:gd name="connsiteY113-20982" fmla="*/ 5341753 h 6858000"/>
              <a:gd name="connsiteX114-20983" fmla="*/ 6037677 w 6127519"/>
              <a:gd name="connsiteY114-20984" fmla="*/ 5354807 h 6858000"/>
              <a:gd name="connsiteX115-20985" fmla="*/ 6039728 w 6127519"/>
              <a:gd name="connsiteY115-20986" fmla="*/ 5359416 h 6858000"/>
              <a:gd name="connsiteX116-20987" fmla="*/ 6043311 w 6127519"/>
              <a:gd name="connsiteY116-20988" fmla="*/ 5361407 h 6858000"/>
              <a:gd name="connsiteX117-20989" fmla="*/ 6042954 w 6127519"/>
              <a:gd name="connsiteY117-20990" fmla="*/ 5362576 h 6858000"/>
              <a:gd name="connsiteX118-20991" fmla="*/ 6053435 w 6127519"/>
              <a:gd name="connsiteY118-20992" fmla="*/ 5387547 h 6858000"/>
              <a:gd name="connsiteX119-20993" fmla="*/ 6065933 w 6127519"/>
              <a:gd name="connsiteY119-20994" fmla="*/ 5443002 h 6858000"/>
              <a:gd name="connsiteX120-20995" fmla="*/ 6068640 w 6127519"/>
              <a:gd name="connsiteY120-20996" fmla="*/ 5474503 h 6858000"/>
              <a:gd name="connsiteX121-20997" fmla="*/ 6080922 w 6127519"/>
              <a:gd name="connsiteY121-20998" fmla="*/ 5561070 h 6858000"/>
              <a:gd name="connsiteX122-20999" fmla="*/ 6096949 w 6127519"/>
              <a:gd name="connsiteY122-21000" fmla="*/ 5648179 h 6858000"/>
              <a:gd name="connsiteX123-21001" fmla="*/ 6125703 w 6127519"/>
              <a:gd name="connsiteY123-21002" fmla="*/ 5692894 h 6858000"/>
              <a:gd name="connsiteX124-21003" fmla="*/ 6126670 w 6127519"/>
              <a:gd name="connsiteY124-21004" fmla="*/ 5697882 h 6858000"/>
              <a:gd name="connsiteX125-21005" fmla="*/ 6124061 w 6127519"/>
              <a:gd name="connsiteY125-21006" fmla="*/ 5710294 h 6858000"/>
              <a:gd name="connsiteX126-21007" fmla="*/ 6122213 w 6127519"/>
              <a:gd name="connsiteY126-21008" fmla="*/ 5714762 h 6858000"/>
              <a:gd name="connsiteX127-21009" fmla="*/ 6121353 w 6127519"/>
              <a:gd name="connsiteY127-21010" fmla="*/ 5721725 h 6858000"/>
              <a:gd name="connsiteX128-21011" fmla="*/ 6121607 w 6127519"/>
              <a:gd name="connsiteY128-21012" fmla="*/ 5721959 h 6858000"/>
              <a:gd name="connsiteX129-21013" fmla="*/ 6120262 w 6127519"/>
              <a:gd name="connsiteY129-21014" fmla="*/ 5728358 h 6858000"/>
              <a:gd name="connsiteX130-21015" fmla="*/ 6110194 w 6127519"/>
              <a:gd name="connsiteY130-21016" fmla="*/ 5758853 h 6858000"/>
              <a:gd name="connsiteX131-21017" fmla="*/ 6127519 w 6127519"/>
              <a:gd name="connsiteY131-21018" fmla="*/ 5865775 h 6858000"/>
              <a:gd name="connsiteX132-21019" fmla="*/ 6119217 w 6127519"/>
              <a:gd name="connsiteY132-21020" fmla="*/ 5888542 h 6858000"/>
              <a:gd name="connsiteX133-21021" fmla="*/ 6102493 w 6127519"/>
              <a:gd name="connsiteY133-21022" fmla="*/ 5928602 h 6858000"/>
              <a:gd name="connsiteX134-21023" fmla="*/ 6056863 w 6127519"/>
              <a:gd name="connsiteY134-21024" fmla="*/ 6000643 h 6858000"/>
              <a:gd name="connsiteX135-21025" fmla="*/ 6045436 w 6127519"/>
              <a:gd name="connsiteY135-21026" fmla="*/ 6124480 h 6858000"/>
              <a:gd name="connsiteX136-21027" fmla="*/ 6030489 w 6127519"/>
              <a:gd name="connsiteY136-21028" fmla="*/ 6317666 h 6858000"/>
              <a:gd name="connsiteX137-21029" fmla="*/ 6007492 w 6127519"/>
              <a:gd name="connsiteY137-21030" fmla="*/ 6440818 h 6858000"/>
              <a:gd name="connsiteX138-21031" fmla="*/ 6009467 w 6127519"/>
              <a:gd name="connsiteY138-21032" fmla="*/ 6487076 h 6858000"/>
              <a:gd name="connsiteX139-21033" fmla="*/ 5995064 w 6127519"/>
              <a:gd name="connsiteY139-21034" fmla="*/ 6540791 h 6858000"/>
              <a:gd name="connsiteX140-21035" fmla="*/ 5996309 w 6127519"/>
              <a:gd name="connsiteY140-21036" fmla="*/ 6543961 h 6858000"/>
              <a:gd name="connsiteX141-21037" fmla="*/ 5996048 w 6127519"/>
              <a:gd name="connsiteY141-21038" fmla="*/ 6555444 h 6858000"/>
              <a:gd name="connsiteX142-21039" fmla="*/ 6002524 w 6127519"/>
              <a:gd name="connsiteY142-21040" fmla="*/ 6560188 h 6858000"/>
              <a:gd name="connsiteX143-21041" fmla="*/ 6006823 w 6127519"/>
              <a:gd name="connsiteY143-21042" fmla="*/ 6578546 h 6858000"/>
              <a:gd name="connsiteX144-21043" fmla="*/ 6004510 w 6127519"/>
              <a:gd name="connsiteY144-21044" fmla="*/ 6599256 h 6858000"/>
              <a:gd name="connsiteX145-21045" fmla="*/ 5986207 w 6127519"/>
              <a:gd name="connsiteY145-21046" fmla="*/ 6695855 h 6858000"/>
              <a:gd name="connsiteX146-21047" fmla="*/ 5979428 w 6127519"/>
              <a:gd name="connsiteY146-21048" fmla="*/ 6754678 h 6858000"/>
              <a:gd name="connsiteX147-21049" fmla="*/ 5983398 w 6127519"/>
              <a:gd name="connsiteY147-21050" fmla="*/ 6778641 h 6858000"/>
              <a:gd name="connsiteX148-21051" fmla="*/ 5984543 w 6127519"/>
              <a:gd name="connsiteY148-21052" fmla="*/ 6811016 h 6858000"/>
              <a:gd name="connsiteX149-21053" fmla="*/ 5981802 w 6127519"/>
              <a:gd name="connsiteY149-21054" fmla="*/ 6838578 h 6858000"/>
              <a:gd name="connsiteX150-21055" fmla="*/ 5979671 w 6127519"/>
              <a:gd name="connsiteY150-21056" fmla="*/ 6858000 h 6858000"/>
              <a:gd name="connsiteX151-21057" fmla="*/ 0 w 6127519"/>
              <a:gd name="connsiteY151-21058" fmla="*/ 6858000 h 6858000"/>
              <a:gd name="connsiteX152-21059" fmla="*/ 0 w 6127519"/>
              <a:gd name="connsiteY152-21060" fmla="*/ 0 h 6858000"/>
              <a:gd name="connsiteX0-21061" fmla="*/ 0 w 6127689"/>
              <a:gd name="connsiteY0-21062" fmla="*/ 0 h 6858000"/>
              <a:gd name="connsiteX1-21063" fmla="*/ 4965888 w 6127689"/>
              <a:gd name="connsiteY1-21064" fmla="*/ 0 h 6858000"/>
              <a:gd name="connsiteX2-21065" fmla="*/ 4967767 w 6127689"/>
              <a:gd name="connsiteY2-21066" fmla="*/ 7930 h 6858000"/>
              <a:gd name="connsiteX3-21067" fmla="*/ 4979444 w 6127689"/>
              <a:gd name="connsiteY3-21068" fmla="*/ 43921 h 6858000"/>
              <a:gd name="connsiteX4-21069" fmla="*/ 5021173 w 6127689"/>
              <a:gd name="connsiteY4-21070" fmla="*/ 123738 h 6858000"/>
              <a:gd name="connsiteX5-21071" fmla="*/ 5075458 w 6127689"/>
              <a:gd name="connsiteY5-21072" fmla="*/ 264355 h 6858000"/>
              <a:gd name="connsiteX6-21073" fmla="*/ 5081175 w 6127689"/>
              <a:gd name="connsiteY6-21074" fmla="*/ 277448 h 6858000"/>
              <a:gd name="connsiteX7-21075" fmla="*/ 5097011 w 6127689"/>
              <a:gd name="connsiteY7-21076" fmla="*/ 355616 h 6858000"/>
              <a:gd name="connsiteX8-21077" fmla="*/ 5130982 w 6127689"/>
              <a:gd name="connsiteY8-21078" fmla="*/ 412030 h 6858000"/>
              <a:gd name="connsiteX9-21079" fmla="*/ 5153000 w 6127689"/>
              <a:gd name="connsiteY9-21080" fmla="*/ 507134 h 6858000"/>
              <a:gd name="connsiteX10-21081" fmla="*/ 5171282 w 6127689"/>
              <a:gd name="connsiteY10-21082" fmla="*/ 602071 h 6858000"/>
              <a:gd name="connsiteX11-21083" fmla="*/ 5176196 w 6127689"/>
              <a:gd name="connsiteY11-21084" fmla="*/ 636822 h 6858000"/>
              <a:gd name="connsiteX12-21085" fmla="*/ 5189051 w 6127689"/>
              <a:gd name="connsiteY12-21086" fmla="*/ 782518 h 6858000"/>
              <a:gd name="connsiteX13-21087" fmla="*/ 5210428 w 6127689"/>
              <a:gd name="connsiteY13-21088" fmla="*/ 815772 h 6858000"/>
              <a:gd name="connsiteX14-21089" fmla="*/ 5221088 w 6127689"/>
              <a:gd name="connsiteY14-21090" fmla="*/ 860193 h 6858000"/>
              <a:gd name="connsiteX15-21091" fmla="*/ 5230806 w 6127689"/>
              <a:gd name="connsiteY15-21092" fmla="*/ 961354 h 6858000"/>
              <a:gd name="connsiteX16-21093" fmla="*/ 5201018 w 6127689"/>
              <a:gd name="connsiteY16-21094" fmla="*/ 1095027 h 6858000"/>
              <a:gd name="connsiteX17-21095" fmla="*/ 5202153 w 6127689"/>
              <a:gd name="connsiteY17-21096" fmla="*/ 1133224 h 6858000"/>
              <a:gd name="connsiteX18-21097" fmla="*/ 5207370 w 6127689"/>
              <a:gd name="connsiteY18-21098" fmla="*/ 1138097 h 6858000"/>
              <a:gd name="connsiteX19-21099" fmla="*/ 5189234 w 6127689"/>
              <a:gd name="connsiteY19-21100" fmla="*/ 1193495 h 6858000"/>
              <a:gd name="connsiteX20-21101" fmla="*/ 5202769 w 6127689"/>
              <a:gd name="connsiteY20-21102" fmla="*/ 1269450 h 6858000"/>
              <a:gd name="connsiteX21-21103" fmla="*/ 5225968 w 6127689"/>
              <a:gd name="connsiteY21-21104" fmla="*/ 1357994 h 6858000"/>
              <a:gd name="connsiteX22-21105" fmla="*/ 5233819 w 6127689"/>
              <a:gd name="connsiteY22-21106" fmla="*/ 1380922 h 6858000"/>
              <a:gd name="connsiteX23-21107" fmla="*/ 5237226 w 6127689"/>
              <a:gd name="connsiteY23-21108" fmla="*/ 1441327 h 6858000"/>
              <a:gd name="connsiteX24-21109" fmla="*/ 5255653 w 6127689"/>
              <a:gd name="connsiteY24-21110" fmla="*/ 1524712 h 6858000"/>
              <a:gd name="connsiteX25-21111" fmla="*/ 5263491 w 6127689"/>
              <a:gd name="connsiteY25-21112" fmla="*/ 1642938 h 6858000"/>
              <a:gd name="connsiteX26-21113" fmla="*/ 5261314 w 6127689"/>
              <a:gd name="connsiteY26-21114" fmla="*/ 1689177 h 6858000"/>
              <a:gd name="connsiteX27-21115" fmla="*/ 5259788 w 6127689"/>
              <a:gd name="connsiteY27-21116" fmla="*/ 1768516 h 6858000"/>
              <a:gd name="connsiteX28-21117" fmla="*/ 5255696 w 6127689"/>
              <a:gd name="connsiteY28-21118" fmla="*/ 1953770 h 6858000"/>
              <a:gd name="connsiteX29-21119" fmla="*/ 5252592 w 6127689"/>
              <a:gd name="connsiteY29-21120" fmla="*/ 2092210 h 6858000"/>
              <a:gd name="connsiteX30-21121" fmla="*/ 5264303 w 6127689"/>
              <a:gd name="connsiteY30-21122" fmla="*/ 2225157 h 6858000"/>
              <a:gd name="connsiteX31-21123" fmla="*/ 5254949 w 6127689"/>
              <a:gd name="connsiteY31-21124" fmla="*/ 2236160 h 6858000"/>
              <a:gd name="connsiteX32-21125" fmla="*/ 5250104 w 6127689"/>
              <a:gd name="connsiteY32-21126" fmla="*/ 2249166 h 6858000"/>
              <a:gd name="connsiteX33-21127" fmla="*/ 5251214 w 6127689"/>
              <a:gd name="connsiteY33-21128" fmla="*/ 2250944 h 6858000"/>
              <a:gd name="connsiteX34-21129" fmla="*/ 5250644 w 6127689"/>
              <a:gd name="connsiteY34-21130" fmla="*/ 2266619 h 6858000"/>
              <a:gd name="connsiteX35-21131" fmla="*/ 5293877 w 6127689"/>
              <a:gd name="connsiteY35-21132" fmla="*/ 2368649 h 6858000"/>
              <a:gd name="connsiteX36-21133" fmla="*/ 5311338 w 6127689"/>
              <a:gd name="connsiteY36-21134" fmla="*/ 2404034 h 6858000"/>
              <a:gd name="connsiteX37-21135" fmla="*/ 5338366 w 6127689"/>
              <a:gd name="connsiteY37-21136" fmla="*/ 2465052 h 6858000"/>
              <a:gd name="connsiteX38-21137" fmla="*/ 5371263 w 6127689"/>
              <a:gd name="connsiteY38-21138" fmla="*/ 2586413 h 6858000"/>
              <a:gd name="connsiteX39-21139" fmla="*/ 5407503 w 6127689"/>
              <a:gd name="connsiteY39-21140" fmla="*/ 2786290 h 6858000"/>
              <a:gd name="connsiteX40-21141" fmla="*/ 5407356 w 6127689"/>
              <a:gd name="connsiteY40-21142" fmla="*/ 2787545 h 6858000"/>
              <a:gd name="connsiteX41-21143" fmla="*/ 5411130 w 6127689"/>
              <a:gd name="connsiteY41-21144" fmla="*/ 2788640 h 6858000"/>
              <a:gd name="connsiteX42-21145" fmla="*/ 5416439 w 6127689"/>
              <a:gd name="connsiteY42-21146" fmla="*/ 2805666 h 6858000"/>
              <a:gd name="connsiteX43-21147" fmla="*/ 5416589 w 6127689"/>
              <a:gd name="connsiteY43-21148" fmla="*/ 2810822 h 6858000"/>
              <a:gd name="connsiteX44-21149" fmla="*/ 5418542 w 6127689"/>
              <a:gd name="connsiteY44-21150" fmla="*/ 2817745 h 6858000"/>
              <a:gd name="connsiteX45-21151" fmla="*/ 5418847 w 6127689"/>
              <a:gd name="connsiteY45-21152" fmla="*/ 2817825 h 6858000"/>
              <a:gd name="connsiteX46-21153" fmla="*/ 5457023 w 6127689"/>
              <a:gd name="connsiteY46-21154" fmla="*/ 2858292 h 6858000"/>
              <a:gd name="connsiteX47-21155" fmla="*/ 5479298 w 6127689"/>
              <a:gd name="connsiteY47-21156" fmla="*/ 2947791 h 6858000"/>
              <a:gd name="connsiteX48-21157" fmla="*/ 5481770 w 6127689"/>
              <a:gd name="connsiteY48-21158" fmla="*/ 2951352 h 6858000"/>
              <a:gd name="connsiteX49-21159" fmla="*/ 5482045 w 6127689"/>
              <a:gd name="connsiteY49-21160" fmla="*/ 2984371 h 6858000"/>
              <a:gd name="connsiteX50-21161" fmla="*/ 5482415 w 6127689"/>
              <a:gd name="connsiteY50-21162" fmla="*/ 3004079 h 6858000"/>
              <a:gd name="connsiteX51-21163" fmla="*/ 5503944 w 6127689"/>
              <a:gd name="connsiteY51-21164" fmla="*/ 3123335 h 6858000"/>
              <a:gd name="connsiteX52-21165" fmla="*/ 5516007 w 6127689"/>
              <a:gd name="connsiteY52-21166" fmla="*/ 3258473 h 6858000"/>
              <a:gd name="connsiteX53-21167" fmla="*/ 5566839 w 6127689"/>
              <a:gd name="connsiteY53-21168" fmla="*/ 3345295 h 6858000"/>
              <a:gd name="connsiteX54-21169" fmla="*/ 5589758 w 6127689"/>
              <a:gd name="connsiteY54-21170" fmla="*/ 3506453 h 6858000"/>
              <a:gd name="connsiteX55-21171" fmla="*/ 5596144 w 6127689"/>
              <a:gd name="connsiteY55-21172" fmla="*/ 3534624 h 6858000"/>
              <a:gd name="connsiteX56-21173" fmla="*/ 5597750 w 6127689"/>
              <a:gd name="connsiteY56-21174" fmla="*/ 3534129 h 6858000"/>
              <a:gd name="connsiteX57-21175" fmla="*/ 5599700 w 6127689"/>
              <a:gd name="connsiteY57-21176" fmla="*/ 3547221 h 6858000"/>
              <a:gd name="connsiteX58-21177" fmla="*/ 5615031 w 6127689"/>
              <a:gd name="connsiteY58-21178" fmla="*/ 3557482 h 6858000"/>
              <a:gd name="connsiteX59-21179" fmla="*/ 5618377 w 6127689"/>
              <a:gd name="connsiteY59-21180" fmla="*/ 3588431 h 6858000"/>
              <a:gd name="connsiteX60-21181" fmla="*/ 5612155 w 6127689"/>
              <a:gd name="connsiteY60-21182" fmla="*/ 3589869 h 6858000"/>
              <a:gd name="connsiteX61-21183" fmla="*/ 5620843 w 6127689"/>
              <a:gd name="connsiteY61-21184" fmla="*/ 3606745 h 6858000"/>
              <a:gd name="connsiteX62-21185" fmla="*/ 5655472 w 6127689"/>
              <a:gd name="connsiteY62-21186" fmla="*/ 3678877 h 6858000"/>
              <a:gd name="connsiteX63-21187" fmla="*/ 5680448 w 6127689"/>
              <a:gd name="connsiteY63-21188" fmla="*/ 3717760 h 6858000"/>
              <a:gd name="connsiteX64-21189" fmla="*/ 5683015 w 6127689"/>
              <a:gd name="connsiteY64-21190" fmla="*/ 3762025 h 6858000"/>
              <a:gd name="connsiteX65-21191" fmla="*/ 5696643 w 6127689"/>
              <a:gd name="connsiteY65-21192" fmla="*/ 3773888 h 6858000"/>
              <a:gd name="connsiteX66-21193" fmla="*/ 5699203 w 6127689"/>
              <a:gd name="connsiteY66-21194" fmla="*/ 3775823 h 6858000"/>
              <a:gd name="connsiteX67-21195" fmla="*/ 5704824 w 6127689"/>
              <a:gd name="connsiteY67-21196" fmla="*/ 3785966 h 6858000"/>
              <a:gd name="connsiteX68-21197" fmla="*/ 5712204 w 6127689"/>
              <a:gd name="connsiteY68-21198" fmla="*/ 3785830 h 6858000"/>
              <a:gd name="connsiteX69-21199" fmla="*/ 5724816 w 6127689"/>
              <a:gd name="connsiteY69-21200" fmla="*/ 3798949 h 6858000"/>
              <a:gd name="connsiteX70-21201" fmla="*/ 5733539 w 6127689"/>
              <a:gd name="connsiteY70-21202" fmla="*/ 3818457 h 6858000"/>
              <a:gd name="connsiteX71-21203" fmla="*/ 5768491 w 6127689"/>
              <a:gd name="connsiteY71-21204" fmla="*/ 3914399 h 6858000"/>
              <a:gd name="connsiteX72-21205" fmla="*/ 5793123 w 6127689"/>
              <a:gd name="connsiteY72-21206" fmla="*/ 3969952 h 6858000"/>
              <a:gd name="connsiteX73-21207" fmla="*/ 5808321 w 6127689"/>
              <a:gd name="connsiteY73-21208" fmla="*/ 3988153 h 6858000"/>
              <a:gd name="connsiteX74-21209" fmla="*/ 5825621 w 6127689"/>
              <a:gd name="connsiteY74-21210" fmla="*/ 4015525 h 6858000"/>
              <a:gd name="connsiteX75-21211" fmla="*/ 5860672 w 6127689"/>
              <a:gd name="connsiteY75-21212" fmla="*/ 4061579 h 6858000"/>
              <a:gd name="connsiteX76-21213" fmla="*/ 5872173 w 6127689"/>
              <a:gd name="connsiteY76-21214" fmla="*/ 4088497 h 6858000"/>
              <a:gd name="connsiteX77-21215" fmla="*/ 5883705 w 6127689"/>
              <a:gd name="connsiteY77-21216" fmla="*/ 4101899 h 6858000"/>
              <a:gd name="connsiteX78-21217" fmla="*/ 5885314 w 6127689"/>
              <a:gd name="connsiteY78-21218" fmla="*/ 4108387 h 6858000"/>
              <a:gd name="connsiteX79-21219" fmla="*/ 5894095 w 6127689"/>
              <a:gd name="connsiteY79-21220" fmla="*/ 4128857 h 6858000"/>
              <a:gd name="connsiteX80-21221" fmla="*/ 5898339 w 6127689"/>
              <a:gd name="connsiteY80-21222" fmla="*/ 4140800 h 6858000"/>
              <a:gd name="connsiteX81-21223" fmla="*/ 5899734 w 6127689"/>
              <a:gd name="connsiteY81-21224" fmla="*/ 4145632 h 6858000"/>
              <a:gd name="connsiteX82-21225" fmla="*/ 5903513 w 6127689"/>
              <a:gd name="connsiteY82-21226" fmla="*/ 4187661 h 6858000"/>
              <a:gd name="connsiteX83-21227" fmla="*/ 5917114 w 6127689"/>
              <a:gd name="connsiteY83-21228" fmla="*/ 4213096 h 6858000"/>
              <a:gd name="connsiteX84-21229" fmla="*/ 5921153 w 6127689"/>
              <a:gd name="connsiteY84-21230" fmla="*/ 4236222 h 6858000"/>
              <a:gd name="connsiteX85-21231" fmla="*/ 5924233 w 6127689"/>
              <a:gd name="connsiteY85-21232" fmla="*/ 4242060 h 6858000"/>
              <a:gd name="connsiteX86-21233" fmla="*/ 5928910 w 6127689"/>
              <a:gd name="connsiteY86-21234" fmla="*/ 4300973 h 6858000"/>
              <a:gd name="connsiteX87-21235" fmla="*/ 5939320 w 6127689"/>
              <a:gd name="connsiteY87-21236" fmla="*/ 4340435 h 6858000"/>
              <a:gd name="connsiteX88-21237" fmla="*/ 5946705 w 6127689"/>
              <a:gd name="connsiteY88-21238" fmla="*/ 4428051 h 6858000"/>
              <a:gd name="connsiteX89-21239" fmla="*/ 5949261 w 6127689"/>
              <a:gd name="connsiteY89-21240" fmla="*/ 4449185 h 6858000"/>
              <a:gd name="connsiteX90-21241" fmla="*/ 5957504 w 6127689"/>
              <a:gd name="connsiteY90-21242" fmla="*/ 4465911 h 6858000"/>
              <a:gd name="connsiteX91-21243" fmla="*/ 5964689 w 6127689"/>
              <a:gd name="connsiteY91-21244" fmla="*/ 4468532 h 6858000"/>
              <a:gd name="connsiteX92-21245" fmla="*/ 5967062 w 6127689"/>
              <a:gd name="connsiteY92-21246" fmla="*/ 4479923 h 6858000"/>
              <a:gd name="connsiteX93-21247" fmla="*/ 5968960 w 6127689"/>
              <a:gd name="connsiteY93-21248" fmla="*/ 4482655 h 6858000"/>
              <a:gd name="connsiteX94-21249" fmla="*/ 5978567 w 6127689"/>
              <a:gd name="connsiteY94-21250" fmla="*/ 4498605 h 6858000"/>
              <a:gd name="connsiteX95-21251" fmla="*/ 5980106 w 6127689"/>
              <a:gd name="connsiteY95-21252" fmla="*/ 4585087 h 6858000"/>
              <a:gd name="connsiteX96-21253" fmla="*/ 5998138 w 6127689"/>
              <a:gd name="connsiteY96-21254" fmla="*/ 4697518 h 6858000"/>
              <a:gd name="connsiteX97-21255" fmla="*/ 6013516 w 6127689"/>
              <a:gd name="connsiteY97-21256" fmla="*/ 4786619 h 6858000"/>
              <a:gd name="connsiteX98-21257" fmla="*/ 6025404 w 6127689"/>
              <a:gd name="connsiteY98-21258" fmla="*/ 4858148 h 6858000"/>
              <a:gd name="connsiteX99-21259" fmla="*/ 6007749 w 6127689"/>
              <a:gd name="connsiteY99-21260" fmla="*/ 4964715 h 6858000"/>
              <a:gd name="connsiteX100-21261" fmla="*/ 6005269 w 6127689"/>
              <a:gd name="connsiteY100-21262" fmla="*/ 5150567 h 6858000"/>
              <a:gd name="connsiteX101-21263" fmla="*/ 6001127 w 6127689"/>
              <a:gd name="connsiteY101-21264" fmla="*/ 5164609 h 6858000"/>
              <a:gd name="connsiteX102-21265" fmla="*/ 5996647 w 6127689"/>
              <a:gd name="connsiteY102-21266" fmla="*/ 5185640 h 6858000"/>
              <a:gd name="connsiteX103-21267" fmla="*/ 5998514 w 6127689"/>
              <a:gd name="connsiteY103-21268" fmla="*/ 5189673 h 6858000"/>
              <a:gd name="connsiteX104-21269" fmla="*/ 5995970 w 6127689"/>
              <a:gd name="connsiteY104-21270" fmla="*/ 5221547 h 6858000"/>
              <a:gd name="connsiteX105-21271" fmla="*/ 5997218 w 6127689"/>
              <a:gd name="connsiteY105-21272" fmla="*/ 5222031 h 6858000"/>
              <a:gd name="connsiteX106-21273" fmla="*/ 6002116 w 6127689"/>
              <a:gd name="connsiteY106-21274" fmla="*/ 5231223 h 6858000"/>
              <a:gd name="connsiteX107-21275" fmla="*/ 6008541 w 6127689"/>
              <a:gd name="connsiteY107-21276" fmla="*/ 5248680 h 6858000"/>
              <a:gd name="connsiteX108-21277" fmla="*/ 6039260 w 6127689"/>
              <a:gd name="connsiteY108-21278" fmla="*/ 5289518 h 6858000"/>
              <a:gd name="connsiteX109-21279" fmla="*/ 6036748 w 6127689"/>
              <a:gd name="connsiteY109-21280" fmla="*/ 5322752 h 6858000"/>
              <a:gd name="connsiteX110-21281" fmla="*/ 6036943 w 6127689"/>
              <a:gd name="connsiteY110-21282" fmla="*/ 5329480 h 6858000"/>
              <a:gd name="connsiteX111-21283" fmla="*/ 6037236 w 6127689"/>
              <a:gd name="connsiteY111-21284" fmla="*/ 5329634 h 6858000"/>
              <a:gd name="connsiteX112-21285" fmla="*/ 6038019 w 6127689"/>
              <a:gd name="connsiteY112-21286" fmla="*/ 5336764 h 6858000"/>
              <a:gd name="connsiteX113-21287" fmla="*/ 6037298 w 6127689"/>
              <a:gd name="connsiteY113-21288" fmla="*/ 5341753 h 6858000"/>
              <a:gd name="connsiteX114-21289" fmla="*/ 6037677 w 6127689"/>
              <a:gd name="connsiteY114-21290" fmla="*/ 5354807 h 6858000"/>
              <a:gd name="connsiteX115-21291" fmla="*/ 6039728 w 6127689"/>
              <a:gd name="connsiteY115-21292" fmla="*/ 5359416 h 6858000"/>
              <a:gd name="connsiteX116-21293" fmla="*/ 6043311 w 6127689"/>
              <a:gd name="connsiteY116-21294" fmla="*/ 5361407 h 6858000"/>
              <a:gd name="connsiteX117-21295" fmla="*/ 6042954 w 6127689"/>
              <a:gd name="connsiteY117-21296" fmla="*/ 5362576 h 6858000"/>
              <a:gd name="connsiteX118-21297" fmla="*/ 6053435 w 6127689"/>
              <a:gd name="connsiteY118-21298" fmla="*/ 5387547 h 6858000"/>
              <a:gd name="connsiteX119-21299" fmla="*/ 6065933 w 6127689"/>
              <a:gd name="connsiteY119-21300" fmla="*/ 5443002 h 6858000"/>
              <a:gd name="connsiteX120-21301" fmla="*/ 6068640 w 6127689"/>
              <a:gd name="connsiteY120-21302" fmla="*/ 5474503 h 6858000"/>
              <a:gd name="connsiteX121-21303" fmla="*/ 6080922 w 6127689"/>
              <a:gd name="connsiteY121-21304" fmla="*/ 5561070 h 6858000"/>
              <a:gd name="connsiteX122-21305" fmla="*/ 6096949 w 6127689"/>
              <a:gd name="connsiteY122-21306" fmla="*/ 5648179 h 6858000"/>
              <a:gd name="connsiteX123-21307" fmla="*/ 6125703 w 6127689"/>
              <a:gd name="connsiteY123-21308" fmla="*/ 5692894 h 6858000"/>
              <a:gd name="connsiteX124-21309" fmla="*/ 6126670 w 6127689"/>
              <a:gd name="connsiteY124-21310" fmla="*/ 5697882 h 6858000"/>
              <a:gd name="connsiteX125-21311" fmla="*/ 6124061 w 6127689"/>
              <a:gd name="connsiteY125-21312" fmla="*/ 5710294 h 6858000"/>
              <a:gd name="connsiteX126-21313" fmla="*/ 6122213 w 6127689"/>
              <a:gd name="connsiteY126-21314" fmla="*/ 5714762 h 6858000"/>
              <a:gd name="connsiteX127-21315" fmla="*/ 6121353 w 6127689"/>
              <a:gd name="connsiteY127-21316" fmla="*/ 5721725 h 6858000"/>
              <a:gd name="connsiteX128-21317" fmla="*/ 6121607 w 6127689"/>
              <a:gd name="connsiteY128-21318" fmla="*/ 5721959 h 6858000"/>
              <a:gd name="connsiteX129-21319" fmla="*/ 6120262 w 6127689"/>
              <a:gd name="connsiteY129-21320" fmla="*/ 5728358 h 6858000"/>
              <a:gd name="connsiteX130-21321" fmla="*/ 6127024 w 6127689"/>
              <a:gd name="connsiteY130-21322" fmla="*/ 5786902 h 6858000"/>
              <a:gd name="connsiteX131-21323" fmla="*/ 6127519 w 6127689"/>
              <a:gd name="connsiteY131-21324" fmla="*/ 5865775 h 6858000"/>
              <a:gd name="connsiteX132-21325" fmla="*/ 6119217 w 6127689"/>
              <a:gd name="connsiteY132-21326" fmla="*/ 5888542 h 6858000"/>
              <a:gd name="connsiteX133-21327" fmla="*/ 6102493 w 6127689"/>
              <a:gd name="connsiteY133-21328" fmla="*/ 5928602 h 6858000"/>
              <a:gd name="connsiteX134-21329" fmla="*/ 6056863 w 6127689"/>
              <a:gd name="connsiteY134-21330" fmla="*/ 6000643 h 6858000"/>
              <a:gd name="connsiteX135-21331" fmla="*/ 6045436 w 6127689"/>
              <a:gd name="connsiteY135-21332" fmla="*/ 6124480 h 6858000"/>
              <a:gd name="connsiteX136-21333" fmla="*/ 6030489 w 6127689"/>
              <a:gd name="connsiteY136-21334" fmla="*/ 6317666 h 6858000"/>
              <a:gd name="connsiteX137-21335" fmla="*/ 6007492 w 6127689"/>
              <a:gd name="connsiteY137-21336" fmla="*/ 6440818 h 6858000"/>
              <a:gd name="connsiteX138-21337" fmla="*/ 6009467 w 6127689"/>
              <a:gd name="connsiteY138-21338" fmla="*/ 6487076 h 6858000"/>
              <a:gd name="connsiteX139-21339" fmla="*/ 5995064 w 6127689"/>
              <a:gd name="connsiteY139-21340" fmla="*/ 6540791 h 6858000"/>
              <a:gd name="connsiteX140-21341" fmla="*/ 5996309 w 6127689"/>
              <a:gd name="connsiteY140-21342" fmla="*/ 6543961 h 6858000"/>
              <a:gd name="connsiteX141-21343" fmla="*/ 5996048 w 6127689"/>
              <a:gd name="connsiteY141-21344" fmla="*/ 6555444 h 6858000"/>
              <a:gd name="connsiteX142-21345" fmla="*/ 6002524 w 6127689"/>
              <a:gd name="connsiteY142-21346" fmla="*/ 6560188 h 6858000"/>
              <a:gd name="connsiteX143-21347" fmla="*/ 6006823 w 6127689"/>
              <a:gd name="connsiteY143-21348" fmla="*/ 6578546 h 6858000"/>
              <a:gd name="connsiteX144-21349" fmla="*/ 6004510 w 6127689"/>
              <a:gd name="connsiteY144-21350" fmla="*/ 6599256 h 6858000"/>
              <a:gd name="connsiteX145-21351" fmla="*/ 5986207 w 6127689"/>
              <a:gd name="connsiteY145-21352" fmla="*/ 6695855 h 6858000"/>
              <a:gd name="connsiteX146-21353" fmla="*/ 5979428 w 6127689"/>
              <a:gd name="connsiteY146-21354" fmla="*/ 6754678 h 6858000"/>
              <a:gd name="connsiteX147-21355" fmla="*/ 5983398 w 6127689"/>
              <a:gd name="connsiteY147-21356" fmla="*/ 6778641 h 6858000"/>
              <a:gd name="connsiteX148-21357" fmla="*/ 5984543 w 6127689"/>
              <a:gd name="connsiteY148-21358" fmla="*/ 6811016 h 6858000"/>
              <a:gd name="connsiteX149-21359" fmla="*/ 5981802 w 6127689"/>
              <a:gd name="connsiteY149-21360" fmla="*/ 6838578 h 6858000"/>
              <a:gd name="connsiteX150-21361" fmla="*/ 5979671 w 6127689"/>
              <a:gd name="connsiteY150-21362" fmla="*/ 6858000 h 6858000"/>
              <a:gd name="connsiteX151-21363" fmla="*/ 0 w 6127689"/>
              <a:gd name="connsiteY151-21364" fmla="*/ 6858000 h 6858000"/>
              <a:gd name="connsiteX152-21365" fmla="*/ 0 w 6127689"/>
              <a:gd name="connsiteY152-21366" fmla="*/ 0 h 6858000"/>
              <a:gd name="connsiteX0-21367" fmla="*/ 0 w 6127689"/>
              <a:gd name="connsiteY0-21368" fmla="*/ 0 h 6858000"/>
              <a:gd name="connsiteX1-21369" fmla="*/ 4965888 w 6127689"/>
              <a:gd name="connsiteY1-21370" fmla="*/ 0 h 6858000"/>
              <a:gd name="connsiteX2-21371" fmla="*/ 4967767 w 6127689"/>
              <a:gd name="connsiteY2-21372" fmla="*/ 7930 h 6858000"/>
              <a:gd name="connsiteX3-21373" fmla="*/ 4979444 w 6127689"/>
              <a:gd name="connsiteY3-21374" fmla="*/ 43921 h 6858000"/>
              <a:gd name="connsiteX4-21375" fmla="*/ 5021173 w 6127689"/>
              <a:gd name="connsiteY4-21376" fmla="*/ 123738 h 6858000"/>
              <a:gd name="connsiteX5-21377" fmla="*/ 5075458 w 6127689"/>
              <a:gd name="connsiteY5-21378" fmla="*/ 264355 h 6858000"/>
              <a:gd name="connsiteX6-21379" fmla="*/ 5081175 w 6127689"/>
              <a:gd name="connsiteY6-21380" fmla="*/ 277448 h 6858000"/>
              <a:gd name="connsiteX7-21381" fmla="*/ 5097011 w 6127689"/>
              <a:gd name="connsiteY7-21382" fmla="*/ 355616 h 6858000"/>
              <a:gd name="connsiteX8-21383" fmla="*/ 5130982 w 6127689"/>
              <a:gd name="connsiteY8-21384" fmla="*/ 412030 h 6858000"/>
              <a:gd name="connsiteX9-21385" fmla="*/ 5153000 w 6127689"/>
              <a:gd name="connsiteY9-21386" fmla="*/ 507134 h 6858000"/>
              <a:gd name="connsiteX10-21387" fmla="*/ 5171282 w 6127689"/>
              <a:gd name="connsiteY10-21388" fmla="*/ 602071 h 6858000"/>
              <a:gd name="connsiteX11-21389" fmla="*/ 5176196 w 6127689"/>
              <a:gd name="connsiteY11-21390" fmla="*/ 636822 h 6858000"/>
              <a:gd name="connsiteX12-21391" fmla="*/ 5189051 w 6127689"/>
              <a:gd name="connsiteY12-21392" fmla="*/ 782518 h 6858000"/>
              <a:gd name="connsiteX13-21393" fmla="*/ 5210428 w 6127689"/>
              <a:gd name="connsiteY13-21394" fmla="*/ 815772 h 6858000"/>
              <a:gd name="connsiteX14-21395" fmla="*/ 5221088 w 6127689"/>
              <a:gd name="connsiteY14-21396" fmla="*/ 860193 h 6858000"/>
              <a:gd name="connsiteX15-21397" fmla="*/ 5230806 w 6127689"/>
              <a:gd name="connsiteY15-21398" fmla="*/ 961354 h 6858000"/>
              <a:gd name="connsiteX16-21399" fmla="*/ 5201018 w 6127689"/>
              <a:gd name="connsiteY16-21400" fmla="*/ 1095027 h 6858000"/>
              <a:gd name="connsiteX17-21401" fmla="*/ 5202153 w 6127689"/>
              <a:gd name="connsiteY17-21402" fmla="*/ 1133224 h 6858000"/>
              <a:gd name="connsiteX18-21403" fmla="*/ 5207370 w 6127689"/>
              <a:gd name="connsiteY18-21404" fmla="*/ 1138097 h 6858000"/>
              <a:gd name="connsiteX19-21405" fmla="*/ 5189234 w 6127689"/>
              <a:gd name="connsiteY19-21406" fmla="*/ 1193495 h 6858000"/>
              <a:gd name="connsiteX20-21407" fmla="*/ 5202769 w 6127689"/>
              <a:gd name="connsiteY20-21408" fmla="*/ 1269450 h 6858000"/>
              <a:gd name="connsiteX21-21409" fmla="*/ 5225968 w 6127689"/>
              <a:gd name="connsiteY21-21410" fmla="*/ 1357994 h 6858000"/>
              <a:gd name="connsiteX22-21411" fmla="*/ 5233819 w 6127689"/>
              <a:gd name="connsiteY22-21412" fmla="*/ 1380922 h 6858000"/>
              <a:gd name="connsiteX23-21413" fmla="*/ 5237226 w 6127689"/>
              <a:gd name="connsiteY23-21414" fmla="*/ 1441327 h 6858000"/>
              <a:gd name="connsiteX24-21415" fmla="*/ 5255653 w 6127689"/>
              <a:gd name="connsiteY24-21416" fmla="*/ 1524712 h 6858000"/>
              <a:gd name="connsiteX25-21417" fmla="*/ 5263491 w 6127689"/>
              <a:gd name="connsiteY25-21418" fmla="*/ 1642938 h 6858000"/>
              <a:gd name="connsiteX26-21419" fmla="*/ 5261314 w 6127689"/>
              <a:gd name="connsiteY26-21420" fmla="*/ 1689177 h 6858000"/>
              <a:gd name="connsiteX27-21421" fmla="*/ 5259788 w 6127689"/>
              <a:gd name="connsiteY27-21422" fmla="*/ 1768516 h 6858000"/>
              <a:gd name="connsiteX28-21423" fmla="*/ 5255696 w 6127689"/>
              <a:gd name="connsiteY28-21424" fmla="*/ 1953770 h 6858000"/>
              <a:gd name="connsiteX29-21425" fmla="*/ 5252592 w 6127689"/>
              <a:gd name="connsiteY29-21426" fmla="*/ 2092210 h 6858000"/>
              <a:gd name="connsiteX30-21427" fmla="*/ 5264303 w 6127689"/>
              <a:gd name="connsiteY30-21428" fmla="*/ 2225157 h 6858000"/>
              <a:gd name="connsiteX31-21429" fmla="*/ 5254949 w 6127689"/>
              <a:gd name="connsiteY31-21430" fmla="*/ 2236160 h 6858000"/>
              <a:gd name="connsiteX32-21431" fmla="*/ 5250104 w 6127689"/>
              <a:gd name="connsiteY32-21432" fmla="*/ 2249166 h 6858000"/>
              <a:gd name="connsiteX33-21433" fmla="*/ 5251214 w 6127689"/>
              <a:gd name="connsiteY33-21434" fmla="*/ 2250944 h 6858000"/>
              <a:gd name="connsiteX34-21435" fmla="*/ 5250644 w 6127689"/>
              <a:gd name="connsiteY34-21436" fmla="*/ 2266619 h 6858000"/>
              <a:gd name="connsiteX35-21437" fmla="*/ 5293877 w 6127689"/>
              <a:gd name="connsiteY35-21438" fmla="*/ 2368649 h 6858000"/>
              <a:gd name="connsiteX36-21439" fmla="*/ 5311338 w 6127689"/>
              <a:gd name="connsiteY36-21440" fmla="*/ 2404034 h 6858000"/>
              <a:gd name="connsiteX37-21441" fmla="*/ 5338366 w 6127689"/>
              <a:gd name="connsiteY37-21442" fmla="*/ 2465052 h 6858000"/>
              <a:gd name="connsiteX38-21443" fmla="*/ 5371263 w 6127689"/>
              <a:gd name="connsiteY38-21444" fmla="*/ 2586413 h 6858000"/>
              <a:gd name="connsiteX39-21445" fmla="*/ 5407503 w 6127689"/>
              <a:gd name="connsiteY39-21446" fmla="*/ 2786290 h 6858000"/>
              <a:gd name="connsiteX40-21447" fmla="*/ 5407356 w 6127689"/>
              <a:gd name="connsiteY40-21448" fmla="*/ 2787545 h 6858000"/>
              <a:gd name="connsiteX41-21449" fmla="*/ 5411130 w 6127689"/>
              <a:gd name="connsiteY41-21450" fmla="*/ 2788640 h 6858000"/>
              <a:gd name="connsiteX42-21451" fmla="*/ 5416439 w 6127689"/>
              <a:gd name="connsiteY42-21452" fmla="*/ 2805666 h 6858000"/>
              <a:gd name="connsiteX43-21453" fmla="*/ 5416589 w 6127689"/>
              <a:gd name="connsiteY43-21454" fmla="*/ 2810822 h 6858000"/>
              <a:gd name="connsiteX44-21455" fmla="*/ 5418542 w 6127689"/>
              <a:gd name="connsiteY44-21456" fmla="*/ 2817745 h 6858000"/>
              <a:gd name="connsiteX45-21457" fmla="*/ 5418847 w 6127689"/>
              <a:gd name="connsiteY45-21458" fmla="*/ 2817825 h 6858000"/>
              <a:gd name="connsiteX46-21459" fmla="*/ 5457023 w 6127689"/>
              <a:gd name="connsiteY46-21460" fmla="*/ 2858292 h 6858000"/>
              <a:gd name="connsiteX47-21461" fmla="*/ 5479298 w 6127689"/>
              <a:gd name="connsiteY47-21462" fmla="*/ 2947791 h 6858000"/>
              <a:gd name="connsiteX48-21463" fmla="*/ 5481770 w 6127689"/>
              <a:gd name="connsiteY48-21464" fmla="*/ 2951352 h 6858000"/>
              <a:gd name="connsiteX49-21465" fmla="*/ 5482045 w 6127689"/>
              <a:gd name="connsiteY49-21466" fmla="*/ 2984371 h 6858000"/>
              <a:gd name="connsiteX50-21467" fmla="*/ 5482415 w 6127689"/>
              <a:gd name="connsiteY50-21468" fmla="*/ 3004079 h 6858000"/>
              <a:gd name="connsiteX51-21469" fmla="*/ 5503944 w 6127689"/>
              <a:gd name="connsiteY51-21470" fmla="*/ 3123335 h 6858000"/>
              <a:gd name="connsiteX52-21471" fmla="*/ 5516007 w 6127689"/>
              <a:gd name="connsiteY52-21472" fmla="*/ 3258473 h 6858000"/>
              <a:gd name="connsiteX53-21473" fmla="*/ 5566839 w 6127689"/>
              <a:gd name="connsiteY53-21474" fmla="*/ 3345295 h 6858000"/>
              <a:gd name="connsiteX54-21475" fmla="*/ 5589758 w 6127689"/>
              <a:gd name="connsiteY54-21476" fmla="*/ 3506453 h 6858000"/>
              <a:gd name="connsiteX55-21477" fmla="*/ 5596144 w 6127689"/>
              <a:gd name="connsiteY55-21478" fmla="*/ 3534624 h 6858000"/>
              <a:gd name="connsiteX56-21479" fmla="*/ 5597750 w 6127689"/>
              <a:gd name="connsiteY56-21480" fmla="*/ 3534129 h 6858000"/>
              <a:gd name="connsiteX57-21481" fmla="*/ 5599700 w 6127689"/>
              <a:gd name="connsiteY57-21482" fmla="*/ 3547221 h 6858000"/>
              <a:gd name="connsiteX58-21483" fmla="*/ 5615031 w 6127689"/>
              <a:gd name="connsiteY58-21484" fmla="*/ 3557482 h 6858000"/>
              <a:gd name="connsiteX59-21485" fmla="*/ 5618377 w 6127689"/>
              <a:gd name="connsiteY59-21486" fmla="*/ 3588431 h 6858000"/>
              <a:gd name="connsiteX60-21487" fmla="*/ 5612155 w 6127689"/>
              <a:gd name="connsiteY60-21488" fmla="*/ 3589869 h 6858000"/>
              <a:gd name="connsiteX61-21489" fmla="*/ 5620843 w 6127689"/>
              <a:gd name="connsiteY61-21490" fmla="*/ 3606745 h 6858000"/>
              <a:gd name="connsiteX62-21491" fmla="*/ 5655472 w 6127689"/>
              <a:gd name="connsiteY62-21492" fmla="*/ 3678877 h 6858000"/>
              <a:gd name="connsiteX63-21493" fmla="*/ 5680448 w 6127689"/>
              <a:gd name="connsiteY63-21494" fmla="*/ 3717760 h 6858000"/>
              <a:gd name="connsiteX64-21495" fmla="*/ 5683015 w 6127689"/>
              <a:gd name="connsiteY64-21496" fmla="*/ 3762025 h 6858000"/>
              <a:gd name="connsiteX65-21497" fmla="*/ 5696643 w 6127689"/>
              <a:gd name="connsiteY65-21498" fmla="*/ 3773888 h 6858000"/>
              <a:gd name="connsiteX66-21499" fmla="*/ 5699203 w 6127689"/>
              <a:gd name="connsiteY66-21500" fmla="*/ 3775823 h 6858000"/>
              <a:gd name="connsiteX67-21501" fmla="*/ 5704824 w 6127689"/>
              <a:gd name="connsiteY67-21502" fmla="*/ 3785966 h 6858000"/>
              <a:gd name="connsiteX68-21503" fmla="*/ 5712204 w 6127689"/>
              <a:gd name="connsiteY68-21504" fmla="*/ 3785830 h 6858000"/>
              <a:gd name="connsiteX69-21505" fmla="*/ 5724816 w 6127689"/>
              <a:gd name="connsiteY69-21506" fmla="*/ 3798949 h 6858000"/>
              <a:gd name="connsiteX70-21507" fmla="*/ 5733539 w 6127689"/>
              <a:gd name="connsiteY70-21508" fmla="*/ 3818457 h 6858000"/>
              <a:gd name="connsiteX71-21509" fmla="*/ 5768491 w 6127689"/>
              <a:gd name="connsiteY71-21510" fmla="*/ 3914399 h 6858000"/>
              <a:gd name="connsiteX72-21511" fmla="*/ 5793123 w 6127689"/>
              <a:gd name="connsiteY72-21512" fmla="*/ 3969952 h 6858000"/>
              <a:gd name="connsiteX73-21513" fmla="*/ 5808321 w 6127689"/>
              <a:gd name="connsiteY73-21514" fmla="*/ 3988153 h 6858000"/>
              <a:gd name="connsiteX74-21515" fmla="*/ 5825621 w 6127689"/>
              <a:gd name="connsiteY74-21516" fmla="*/ 4015525 h 6858000"/>
              <a:gd name="connsiteX75-21517" fmla="*/ 5860672 w 6127689"/>
              <a:gd name="connsiteY75-21518" fmla="*/ 4061579 h 6858000"/>
              <a:gd name="connsiteX76-21519" fmla="*/ 5872173 w 6127689"/>
              <a:gd name="connsiteY76-21520" fmla="*/ 4088497 h 6858000"/>
              <a:gd name="connsiteX77-21521" fmla="*/ 5883705 w 6127689"/>
              <a:gd name="connsiteY77-21522" fmla="*/ 4101899 h 6858000"/>
              <a:gd name="connsiteX78-21523" fmla="*/ 5885314 w 6127689"/>
              <a:gd name="connsiteY78-21524" fmla="*/ 4108387 h 6858000"/>
              <a:gd name="connsiteX79-21525" fmla="*/ 5894095 w 6127689"/>
              <a:gd name="connsiteY79-21526" fmla="*/ 4128857 h 6858000"/>
              <a:gd name="connsiteX80-21527" fmla="*/ 5898339 w 6127689"/>
              <a:gd name="connsiteY80-21528" fmla="*/ 4140800 h 6858000"/>
              <a:gd name="connsiteX81-21529" fmla="*/ 5899734 w 6127689"/>
              <a:gd name="connsiteY81-21530" fmla="*/ 4145632 h 6858000"/>
              <a:gd name="connsiteX82-21531" fmla="*/ 5903513 w 6127689"/>
              <a:gd name="connsiteY82-21532" fmla="*/ 4187661 h 6858000"/>
              <a:gd name="connsiteX83-21533" fmla="*/ 5917114 w 6127689"/>
              <a:gd name="connsiteY83-21534" fmla="*/ 4213096 h 6858000"/>
              <a:gd name="connsiteX84-21535" fmla="*/ 5921153 w 6127689"/>
              <a:gd name="connsiteY84-21536" fmla="*/ 4236222 h 6858000"/>
              <a:gd name="connsiteX85-21537" fmla="*/ 5924233 w 6127689"/>
              <a:gd name="connsiteY85-21538" fmla="*/ 4242060 h 6858000"/>
              <a:gd name="connsiteX86-21539" fmla="*/ 5928910 w 6127689"/>
              <a:gd name="connsiteY86-21540" fmla="*/ 4300973 h 6858000"/>
              <a:gd name="connsiteX87-21541" fmla="*/ 5939320 w 6127689"/>
              <a:gd name="connsiteY87-21542" fmla="*/ 4340435 h 6858000"/>
              <a:gd name="connsiteX88-21543" fmla="*/ 5946705 w 6127689"/>
              <a:gd name="connsiteY88-21544" fmla="*/ 4428051 h 6858000"/>
              <a:gd name="connsiteX89-21545" fmla="*/ 5949261 w 6127689"/>
              <a:gd name="connsiteY89-21546" fmla="*/ 4449185 h 6858000"/>
              <a:gd name="connsiteX90-21547" fmla="*/ 5957504 w 6127689"/>
              <a:gd name="connsiteY90-21548" fmla="*/ 4465911 h 6858000"/>
              <a:gd name="connsiteX91-21549" fmla="*/ 5964689 w 6127689"/>
              <a:gd name="connsiteY91-21550" fmla="*/ 4468532 h 6858000"/>
              <a:gd name="connsiteX92-21551" fmla="*/ 5967062 w 6127689"/>
              <a:gd name="connsiteY92-21552" fmla="*/ 4479923 h 6858000"/>
              <a:gd name="connsiteX93-21553" fmla="*/ 5968960 w 6127689"/>
              <a:gd name="connsiteY93-21554" fmla="*/ 4482655 h 6858000"/>
              <a:gd name="connsiteX94-21555" fmla="*/ 5978567 w 6127689"/>
              <a:gd name="connsiteY94-21556" fmla="*/ 4498605 h 6858000"/>
              <a:gd name="connsiteX95-21557" fmla="*/ 5980106 w 6127689"/>
              <a:gd name="connsiteY95-21558" fmla="*/ 4585087 h 6858000"/>
              <a:gd name="connsiteX96-21559" fmla="*/ 5998138 w 6127689"/>
              <a:gd name="connsiteY96-21560" fmla="*/ 4697518 h 6858000"/>
              <a:gd name="connsiteX97-21561" fmla="*/ 6013516 w 6127689"/>
              <a:gd name="connsiteY97-21562" fmla="*/ 4786619 h 6858000"/>
              <a:gd name="connsiteX98-21563" fmla="*/ 6025404 w 6127689"/>
              <a:gd name="connsiteY98-21564" fmla="*/ 4858148 h 6858000"/>
              <a:gd name="connsiteX99-21565" fmla="*/ 6007749 w 6127689"/>
              <a:gd name="connsiteY99-21566" fmla="*/ 4964715 h 6858000"/>
              <a:gd name="connsiteX100-21567" fmla="*/ 6005269 w 6127689"/>
              <a:gd name="connsiteY100-21568" fmla="*/ 5150567 h 6858000"/>
              <a:gd name="connsiteX101-21569" fmla="*/ 6001127 w 6127689"/>
              <a:gd name="connsiteY101-21570" fmla="*/ 5164609 h 6858000"/>
              <a:gd name="connsiteX102-21571" fmla="*/ 5996647 w 6127689"/>
              <a:gd name="connsiteY102-21572" fmla="*/ 5185640 h 6858000"/>
              <a:gd name="connsiteX103-21573" fmla="*/ 5998514 w 6127689"/>
              <a:gd name="connsiteY103-21574" fmla="*/ 5189673 h 6858000"/>
              <a:gd name="connsiteX104-21575" fmla="*/ 5995970 w 6127689"/>
              <a:gd name="connsiteY104-21576" fmla="*/ 5221547 h 6858000"/>
              <a:gd name="connsiteX105-21577" fmla="*/ 5997218 w 6127689"/>
              <a:gd name="connsiteY105-21578" fmla="*/ 5222031 h 6858000"/>
              <a:gd name="connsiteX106-21579" fmla="*/ 6002116 w 6127689"/>
              <a:gd name="connsiteY106-21580" fmla="*/ 5231223 h 6858000"/>
              <a:gd name="connsiteX107-21581" fmla="*/ 6039260 w 6127689"/>
              <a:gd name="connsiteY107-21582" fmla="*/ 5289518 h 6858000"/>
              <a:gd name="connsiteX108-21583" fmla="*/ 6036748 w 6127689"/>
              <a:gd name="connsiteY108-21584" fmla="*/ 5322752 h 6858000"/>
              <a:gd name="connsiteX109-21585" fmla="*/ 6036943 w 6127689"/>
              <a:gd name="connsiteY109-21586" fmla="*/ 5329480 h 6858000"/>
              <a:gd name="connsiteX110-21587" fmla="*/ 6037236 w 6127689"/>
              <a:gd name="connsiteY110-21588" fmla="*/ 5329634 h 6858000"/>
              <a:gd name="connsiteX111-21589" fmla="*/ 6038019 w 6127689"/>
              <a:gd name="connsiteY111-21590" fmla="*/ 5336764 h 6858000"/>
              <a:gd name="connsiteX112-21591" fmla="*/ 6037298 w 6127689"/>
              <a:gd name="connsiteY112-21592" fmla="*/ 5341753 h 6858000"/>
              <a:gd name="connsiteX113-21593" fmla="*/ 6037677 w 6127689"/>
              <a:gd name="connsiteY113-21594" fmla="*/ 5354807 h 6858000"/>
              <a:gd name="connsiteX114-21595" fmla="*/ 6039728 w 6127689"/>
              <a:gd name="connsiteY114-21596" fmla="*/ 5359416 h 6858000"/>
              <a:gd name="connsiteX115-21597" fmla="*/ 6043311 w 6127689"/>
              <a:gd name="connsiteY115-21598" fmla="*/ 5361407 h 6858000"/>
              <a:gd name="connsiteX116-21599" fmla="*/ 6042954 w 6127689"/>
              <a:gd name="connsiteY116-21600" fmla="*/ 5362576 h 6858000"/>
              <a:gd name="connsiteX117-21601" fmla="*/ 6053435 w 6127689"/>
              <a:gd name="connsiteY117-21602" fmla="*/ 5387547 h 6858000"/>
              <a:gd name="connsiteX118-21603" fmla="*/ 6065933 w 6127689"/>
              <a:gd name="connsiteY118-21604" fmla="*/ 5443002 h 6858000"/>
              <a:gd name="connsiteX119-21605" fmla="*/ 6068640 w 6127689"/>
              <a:gd name="connsiteY119-21606" fmla="*/ 5474503 h 6858000"/>
              <a:gd name="connsiteX120-21607" fmla="*/ 6080922 w 6127689"/>
              <a:gd name="connsiteY120-21608" fmla="*/ 5561070 h 6858000"/>
              <a:gd name="connsiteX121-21609" fmla="*/ 6096949 w 6127689"/>
              <a:gd name="connsiteY121-21610" fmla="*/ 5648179 h 6858000"/>
              <a:gd name="connsiteX122-21611" fmla="*/ 6125703 w 6127689"/>
              <a:gd name="connsiteY122-21612" fmla="*/ 5692894 h 6858000"/>
              <a:gd name="connsiteX123-21613" fmla="*/ 6126670 w 6127689"/>
              <a:gd name="connsiteY123-21614" fmla="*/ 5697882 h 6858000"/>
              <a:gd name="connsiteX124-21615" fmla="*/ 6124061 w 6127689"/>
              <a:gd name="connsiteY124-21616" fmla="*/ 5710294 h 6858000"/>
              <a:gd name="connsiteX125-21617" fmla="*/ 6122213 w 6127689"/>
              <a:gd name="connsiteY125-21618" fmla="*/ 5714762 h 6858000"/>
              <a:gd name="connsiteX126-21619" fmla="*/ 6121353 w 6127689"/>
              <a:gd name="connsiteY126-21620" fmla="*/ 5721725 h 6858000"/>
              <a:gd name="connsiteX127-21621" fmla="*/ 6121607 w 6127689"/>
              <a:gd name="connsiteY127-21622" fmla="*/ 5721959 h 6858000"/>
              <a:gd name="connsiteX128-21623" fmla="*/ 6120262 w 6127689"/>
              <a:gd name="connsiteY128-21624" fmla="*/ 5728358 h 6858000"/>
              <a:gd name="connsiteX129-21625" fmla="*/ 6127024 w 6127689"/>
              <a:gd name="connsiteY129-21626" fmla="*/ 5786902 h 6858000"/>
              <a:gd name="connsiteX130-21627" fmla="*/ 6127519 w 6127689"/>
              <a:gd name="connsiteY130-21628" fmla="*/ 5865775 h 6858000"/>
              <a:gd name="connsiteX131-21629" fmla="*/ 6119217 w 6127689"/>
              <a:gd name="connsiteY131-21630" fmla="*/ 5888542 h 6858000"/>
              <a:gd name="connsiteX132-21631" fmla="*/ 6102493 w 6127689"/>
              <a:gd name="connsiteY132-21632" fmla="*/ 5928602 h 6858000"/>
              <a:gd name="connsiteX133-21633" fmla="*/ 6056863 w 6127689"/>
              <a:gd name="connsiteY133-21634" fmla="*/ 6000643 h 6858000"/>
              <a:gd name="connsiteX134-21635" fmla="*/ 6045436 w 6127689"/>
              <a:gd name="connsiteY134-21636" fmla="*/ 6124480 h 6858000"/>
              <a:gd name="connsiteX135-21637" fmla="*/ 6030489 w 6127689"/>
              <a:gd name="connsiteY135-21638" fmla="*/ 6317666 h 6858000"/>
              <a:gd name="connsiteX136-21639" fmla="*/ 6007492 w 6127689"/>
              <a:gd name="connsiteY136-21640" fmla="*/ 6440818 h 6858000"/>
              <a:gd name="connsiteX137-21641" fmla="*/ 6009467 w 6127689"/>
              <a:gd name="connsiteY137-21642" fmla="*/ 6487076 h 6858000"/>
              <a:gd name="connsiteX138-21643" fmla="*/ 5995064 w 6127689"/>
              <a:gd name="connsiteY138-21644" fmla="*/ 6540791 h 6858000"/>
              <a:gd name="connsiteX139-21645" fmla="*/ 5996309 w 6127689"/>
              <a:gd name="connsiteY139-21646" fmla="*/ 6543961 h 6858000"/>
              <a:gd name="connsiteX140-21647" fmla="*/ 5996048 w 6127689"/>
              <a:gd name="connsiteY140-21648" fmla="*/ 6555444 h 6858000"/>
              <a:gd name="connsiteX141-21649" fmla="*/ 6002524 w 6127689"/>
              <a:gd name="connsiteY141-21650" fmla="*/ 6560188 h 6858000"/>
              <a:gd name="connsiteX142-21651" fmla="*/ 6006823 w 6127689"/>
              <a:gd name="connsiteY142-21652" fmla="*/ 6578546 h 6858000"/>
              <a:gd name="connsiteX143-21653" fmla="*/ 6004510 w 6127689"/>
              <a:gd name="connsiteY143-21654" fmla="*/ 6599256 h 6858000"/>
              <a:gd name="connsiteX144-21655" fmla="*/ 5986207 w 6127689"/>
              <a:gd name="connsiteY144-21656" fmla="*/ 6695855 h 6858000"/>
              <a:gd name="connsiteX145-21657" fmla="*/ 5979428 w 6127689"/>
              <a:gd name="connsiteY145-21658" fmla="*/ 6754678 h 6858000"/>
              <a:gd name="connsiteX146-21659" fmla="*/ 5983398 w 6127689"/>
              <a:gd name="connsiteY146-21660" fmla="*/ 6778641 h 6858000"/>
              <a:gd name="connsiteX147-21661" fmla="*/ 5984543 w 6127689"/>
              <a:gd name="connsiteY147-21662" fmla="*/ 6811016 h 6858000"/>
              <a:gd name="connsiteX148-21663" fmla="*/ 5981802 w 6127689"/>
              <a:gd name="connsiteY148-21664" fmla="*/ 6838578 h 6858000"/>
              <a:gd name="connsiteX149-21665" fmla="*/ 5979671 w 6127689"/>
              <a:gd name="connsiteY149-21666" fmla="*/ 6858000 h 6858000"/>
              <a:gd name="connsiteX150-21667" fmla="*/ 0 w 6127689"/>
              <a:gd name="connsiteY150-21668" fmla="*/ 6858000 h 6858000"/>
              <a:gd name="connsiteX151-21669" fmla="*/ 0 w 6127689"/>
              <a:gd name="connsiteY151-21670" fmla="*/ 0 h 6858000"/>
              <a:gd name="connsiteX0-21671" fmla="*/ 0 w 6127689"/>
              <a:gd name="connsiteY0-21672" fmla="*/ 0 h 6858000"/>
              <a:gd name="connsiteX1-21673" fmla="*/ 4965888 w 6127689"/>
              <a:gd name="connsiteY1-21674" fmla="*/ 0 h 6858000"/>
              <a:gd name="connsiteX2-21675" fmla="*/ 4967767 w 6127689"/>
              <a:gd name="connsiteY2-21676" fmla="*/ 7930 h 6858000"/>
              <a:gd name="connsiteX3-21677" fmla="*/ 4979444 w 6127689"/>
              <a:gd name="connsiteY3-21678" fmla="*/ 43921 h 6858000"/>
              <a:gd name="connsiteX4-21679" fmla="*/ 5021173 w 6127689"/>
              <a:gd name="connsiteY4-21680" fmla="*/ 123738 h 6858000"/>
              <a:gd name="connsiteX5-21681" fmla="*/ 5075458 w 6127689"/>
              <a:gd name="connsiteY5-21682" fmla="*/ 264355 h 6858000"/>
              <a:gd name="connsiteX6-21683" fmla="*/ 5081175 w 6127689"/>
              <a:gd name="connsiteY6-21684" fmla="*/ 277448 h 6858000"/>
              <a:gd name="connsiteX7-21685" fmla="*/ 5097011 w 6127689"/>
              <a:gd name="connsiteY7-21686" fmla="*/ 355616 h 6858000"/>
              <a:gd name="connsiteX8-21687" fmla="*/ 5130982 w 6127689"/>
              <a:gd name="connsiteY8-21688" fmla="*/ 412030 h 6858000"/>
              <a:gd name="connsiteX9-21689" fmla="*/ 5153000 w 6127689"/>
              <a:gd name="connsiteY9-21690" fmla="*/ 507134 h 6858000"/>
              <a:gd name="connsiteX10-21691" fmla="*/ 5171282 w 6127689"/>
              <a:gd name="connsiteY10-21692" fmla="*/ 602071 h 6858000"/>
              <a:gd name="connsiteX11-21693" fmla="*/ 5176196 w 6127689"/>
              <a:gd name="connsiteY11-21694" fmla="*/ 636822 h 6858000"/>
              <a:gd name="connsiteX12-21695" fmla="*/ 5189051 w 6127689"/>
              <a:gd name="connsiteY12-21696" fmla="*/ 782518 h 6858000"/>
              <a:gd name="connsiteX13-21697" fmla="*/ 5210428 w 6127689"/>
              <a:gd name="connsiteY13-21698" fmla="*/ 815772 h 6858000"/>
              <a:gd name="connsiteX14-21699" fmla="*/ 5221088 w 6127689"/>
              <a:gd name="connsiteY14-21700" fmla="*/ 860193 h 6858000"/>
              <a:gd name="connsiteX15-21701" fmla="*/ 5230806 w 6127689"/>
              <a:gd name="connsiteY15-21702" fmla="*/ 961354 h 6858000"/>
              <a:gd name="connsiteX16-21703" fmla="*/ 5201018 w 6127689"/>
              <a:gd name="connsiteY16-21704" fmla="*/ 1095027 h 6858000"/>
              <a:gd name="connsiteX17-21705" fmla="*/ 5202153 w 6127689"/>
              <a:gd name="connsiteY17-21706" fmla="*/ 1133224 h 6858000"/>
              <a:gd name="connsiteX18-21707" fmla="*/ 5207370 w 6127689"/>
              <a:gd name="connsiteY18-21708" fmla="*/ 1138097 h 6858000"/>
              <a:gd name="connsiteX19-21709" fmla="*/ 5189234 w 6127689"/>
              <a:gd name="connsiteY19-21710" fmla="*/ 1193495 h 6858000"/>
              <a:gd name="connsiteX20-21711" fmla="*/ 5202769 w 6127689"/>
              <a:gd name="connsiteY20-21712" fmla="*/ 1269450 h 6858000"/>
              <a:gd name="connsiteX21-21713" fmla="*/ 5225968 w 6127689"/>
              <a:gd name="connsiteY21-21714" fmla="*/ 1357994 h 6858000"/>
              <a:gd name="connsiteX22-21715" fmla="*/ 5233819 w 6127689"/>
              <a:gd name="connsiteY22-21716" fmla="*/ 1380922 h 6858000"/>
              <a:gd name="connsiteX23-21717" fmla="*/ 5237226 w 6127689"/>
              <a:gd name="connsiteY23-21718" fmla="*/ 1441327 h 6858000"/>
              <a:gd name="connsiteX24-21719" fmla="*/ 5255653 w 6127689"/>
              <a:gd name="connsiteY24-21720" fmla="*/ 1524712 h 6858000"/>
              <a:gd name="connsiteX25-21721" fmla="*/ 5263491 w 6127689"/>
              <a:gd name="connsiteY25-21722" fmla="*/ 1642938 h 6858000"/>
              <a:gd name="connsiteX26-21723" fmla="*/ 5261314 w 6127689"/>
              <a:gd name="connsiteY26-21724" fmla="*/ 1689177 h 6858000"/>
              <a:gd name="connsiteX27-21725" fmla="*/ 5259788 w 6127689"/>
              <a:gd name="connsiteY27-21726" fmla="*/ 1768516 h 6858000"/>
              <a:gd name="connsiteX28-21727" fmla="*/ 5255696 w 6127689"/>
              <a:gd name="connsiteY28-21728" fmla="*/ 1953770 h 6858000"/>
              <a:gd name="connsiteX29-21729" fmla="*/ 5252592 w 6127689"/>
              <a:gd name="connsiteY29-21730" fmla="*/ 2092210 h 6858000"/>
              <a:gd name="connsiteX30-21731" fmla="*/ 5264303 w 6127689"/>
              <a:gd name="connsiteY30-21732" fmla="*/ 2225157 h 6858000"/>
              <a:gd name="connsiteX31-21733" fmla="*/ 5254949 w 6127689"/>
              <a:gd name="connsiteY31-21734" fmla="*/ 2236160 h 6858000"/>
              <a:gd name="connsiteX32-21735" fmla="*/ 5250104 w 6127689"/>
              <a:gd name="connsiteY32-21736" fmla="*/ 2249166 h 6858000"/>
              <a:gd name="connsiteX33-21737" fmla="*/ 5251214 w 6127689"/>
              <a:gd name="connsiteY33-21738" fmla="*/ 2250944 h 6858000"/>
              <a:gd name="connsiteX34-21739" fmla="*/ 5250644 w 6127689"/>
              <a:gd name="connsiteY34-21740" fmla="*/ 2266619 h 6858000"/>
              <a:gd name="connsiteX35-21741" fmla="*/ 5293877 w 6127689"/>
              <a:gd name="connsiteY35-21742" fmla="*/ 2368649 h 6858000"/>
              <a:gd name="connsiteX36-21743" fmla="*/ 5311338 w 6127689"/>
              <a:gd name="connsiteY36-21744" fmla="*/ 2404034 h 6858000"/>
              <a:gd name="connsiteX37-21745" fmla="*/ 5338366 w 6127689"/>
              <a:gd name="connsiteY37-21746" fmla="*/ 2465052 h 6858000"/>
              <a:gd name="connsiteX38-21747" fmla="*/ 5371263 w 6127689"/>
              <a:gd name="connsiteY38-21748" fmla="*/ 2586413 h 6858000"/>
              <a:gd name="connsiteX39-21749" fmla="*/ 5407503 w 6127689"/>
              <a:gd name="connsiteY39-21750" fmla="*/ 2786290 h 6858000"/>
              <a:gd name="connsiteX40-21751" fmla="*/ 5407356 w 6127689"/>
              <a:gd name="connsiteY40-21752" fmla="*/ 2787545 h 6858000"/>
              <a:gd name="connsiteX41-21753" fmla="*/ 5411130 w 6127689"/>
              <a:gd name="connsiteY41-21754" fmla="*/ 2788640 h 6858000"/>
              <a:gd name="connsiteX42-21755" fmla="*/ 5416439 w 6127689"/>
              <a:gd name="connsiteY42-21756" fmla="*/ 2805666 h 6858000"/>
              <a:gd name="connsiteX43-21757" fmla="*/ 5416589 w 6127689"/>
              <a:gd name="connsiteY43-21758" fmla="*/ 2810822 h 6858000"/>
              <a:gd name="connsiteX44-21759" fmla="*/ 5418542 w 6127689"/>
              <a:gd name="connsiteY44-21760" fmla="*/ 2817745 h 6858000"/>
              <a:gd name="connsiteX45-21761" fmla="*/ 5418847 w 6127689"/>
              <a:gd name="connsiteY45-21762" fmla="*/ 2817825 h 6858000"/>
              <a:gd name="connsiteX46-21763" fmla="*/ 5457023 w 6127689"/>
              <a:gd name="connsiteY46-21764" fmla="*/ 2858292 h 6858000"/>
              <a:gd name="connsiteX47-21765" fmla="*/ 5479298 w 6127689"/>
              <a:gd name="connsiteY47-21766" fmla="*/ 2947791 h 6858000"/>
              <a:gd name="connsiteX48-21767" fmla="*/ 5481770 w 6127689"/>
              <a:gd name="connsiteY48-21768" fmla="*/ 2951352 h 6858000"/>
              <a:gd name="connsiteX49-21769" fmla="*/ 5482045 w 6127689"/>
              <a:gd name="connsiteY49-21770" fmla="*/ 2984371 h 6858000"/>
              <a:gd name="connsiteX50-21771" fmla="*/ 5482415 w 6127689"/>
              <a:gd name="connsiteY50-21772" fmla="*/ 3004079 h 6858000"/>
              <a:gd name="connsiteX51-21773" fmla="*/ 5503944 w 6127689"/>
              <a:gd name="connsiteY51-21774" fmla="*/ 3123335 h 6858000"/>
              <a:gd name="connsiteX52-21775" fmla="*/ 5516007 w 6127689"/>
              <a:gd name="connsiteY52-21776" fmla="*/ 3258473 h 6858000"/>
              <a:gd name="connsiteX53-21777" fmla="*/ 5566839 w 6127689"/>
              <a:gd name="connsiteY53-21778" fmla="*/ 3345295 h 6858000"/>
              <a:gd name="connsiteX54-21779" fmla="*/ 5589758 w 6127689"/>
              <a:gd name="connsiteY54-21780" fmla="*/ 3506453 h 6858000"/>
              <a:gd name="connsiteX55-21781" fmla="*/ 5596144 w 6127689"/>
              <a:gd name="connsiteY55-21782" fmla="*/ 3534624 h 6858000"/>
              <a:gd name="connsiteX56-21783" fmla="*/ 5597750 w 6127689"/>
              <a:gd name="connsiteY56-21784" fmla="*/ 3534129 h 6858000"/>
              <a:gd name="connsiteX57-21785" fmla="*/ 5599700 w 6127689"/>
              <a:gd name="connsiteY57-21786" fmla="*/ 3547221 h 6858000"/>
              <a:gd name="connsiteX58-21787" fmla="*/ 5615031 w 6127689"/>
              <a:gd name="connsiteY58-21788" fmla="*/ 3557482 h 6858000"/>
              <a:gd name="connsiteX59-21789" fmla="*/ 5618377 w 6127689"/>
              <a:gd name="connsiteY59-21790" fmla="*/ 3588431 h 6858000"/>
              <a:gd name="connsiteX60-21791" fmla="*/ 5612155 w 6127689"/>
              <a:gd name="connsiteY60-21792" fmla="*/ 3589869 h 6858000"/>
              <a:gd name="connsiteX61-21793" fmla="*/ 5620843 w 6127689"/>
              <a:gd name="connsiteY61-21794" fmla="*/ 3606745 h 6858000"/>
              <a:gd name="connsiteX62-21795" fmla="*/ 5655472 w 6127689"/>
              <a:gd name="connsiteY62-21796" fmla="*/ 3678877 h 6858000"/>
              <a:gd name="connsiteX63-21797" fmla="*/ 5680448 w 6127689"/>
              <a:gd name="connsiteY63-21798" fmla="*/ 3717760 h 6858000"/>
              <a:gd name="connsiteX64-21799" fmla="*/ 5683015 w 6127689"/>
              <a:gd name="connsiteY64-21800" fmla="*/ 3762025 h 6858000"/>
              <a:gd name="connsiteX65-21801" fmla="*/ 5696643 w 6127689"/>
              <a:gd name="connsiteY65-21802" fmla="*/ 3773888 h 6858000"/>
              <a:gd name="connsiteX66-21803" fmla="*/ 5699203 w 6127689"/>
              <a:gd name="connsiteY66-21804" fmla="*/ 3775823 h 6858000"/>
              <a:gd name="connsiteX67-21805" fmla="*/ 5704824 w 6127689"/>
              <a:gd name="connsiteY67-21806" fmla="*/ 3785966 h 6858000"/>
              <a:gd name="connsiteX68-21807" fmla="*/ 5712204 w 6127689"/>
              <a:gd name="connsiteY68-21808" fmla="*/ 3785830 h 6858000"/>
              <a:gd name="connsiteX69-21809" fmla="*/ 5724816 w 6127689"/>
              <a:gd name="connsiteY69-21810" fmla="*/ 3798949 h 6858000"/>
              <a:gd name="connsiteX70-21811" fmla="*/ 5733539 w 6127689"/>
              <a:gd name="connsiteY70-21812" fmla="*/ 3818457 h 6858000"/>
              <a:gd name="connsiteX71-21813" fmla="*/ 5768491 w 6127689"/>
              <a:gd name="connsiteY71-21814" fmla="*/ 3914399 h 6858000"/>
              <a:gd name="connsiteX72-21815" fmla="*/ 5793123 w 6127689"/>
              <a:gd name="connsiteY72-21816" fmla="*/ 3969952 h 6858000"/>
              <a:gd name="connsiteX73-21817" fmla="*/ 5808321 w 6127689"/>
              <a:gd name="connsiteY73-21818" fmla="*/ 3988153 h 6858000"/>
              <a:gd name="connsiteX74-21819" fmla="*/ 5825621 w 6127689"/>
              <a:gd name="connsiteY74-21820" fmla="*/ 4015525 h 6858000"/>
              <a:gd name="connsiteX75-21821" fmla="*/ 5860672 w 6127689"/>
              <a:gd name="connsiteY75-21822" fmla="*/ 4061579 h 6858000"/>
              <a:gd name="connsiteX76-21823" fmla="*/ 5872173 w 6127689"/>
              <a:gd name="connsiteY76-21824" fmla="*/ 4088497 h 6858000"/>
              <a:gd name="connsiteX77-21825" fmla="*/ 5883705 w 6127689"/>
              <a:gd name="connsiteY77-21826" fmla="*/ 4101899 h 6858000"/>
              <a:gd name="connsiteX78-21827" fmla="*/ 5885314 w 6127689"/>
              <a:gd name="connsiteY78-21828" fmla="*/ 4108387 h 6858000"/>
              <a:gd name="connsiteX79-21829" fmla="*/ 5894095 w 6127689"/>
              <a:gd name="connsiteY79-21830" fmla="*/ 4128857 h 6858000"/>
              <a:gd name="connsiteX80-21831" fmla="*/ 5898339 w 6127689"/>
              <a:gd name="connsiteY80-21832" fmla="*/ 4140800 h 6858000"/>
              <a:gd name="connsiteX81-21833" fmla="*/ 5899734 w 6127689"/>
              <a:gd name="connsiteY81-21834" fmla="*/ 4145632 h 6858000"/>
              <a:gd name="connsiteX82-21835" fmla="*/ 5903513 w 6127689"/>
              <a:gd name="connsiteY82-21836" fmla="*/ 4187661 h 6858000"/>
              <a:gd name="connsiteX83-21837" fmla="*/ 5917114 w 6127689"/>
              <a:gd name="connsiteY83-21838" fmla="*/ 4213096 h 6858000"/>
              <a:gd name="connsiteX84-21839" fmla="*/ 5921153 w 6127689"/>
              <a:gd name="connsiteY84-21840" fmla="*/ 4236222 h 6858000"/>
              <a:gd name="connsiteX85-21841" fmla="*/ 5924233 w 6127689"/>
              <a:gd name="connsiteY85-21842" fmla="*/ 4242060 h 6858000"/>
              <a:gd name="connsiteX86-21843" fmla="*/ 5928910 w 6127689"/>
              <a:gd name="connsiteY86-21844" fmla="*/ 4300973 h 6858000"/>
              <a:gd name="connsiteX87-21845" fmla="*/ 5939320 w 6127689"/>
              <a:gd name="connsiteY87-21846" fmla="*/ 4340435 h 6858000"/>
              <a:gd name="connsiteX88-21847" fmla="*/ 5946705 w 6127689"/>
              <a:gd name="connsiteY88-21848" fmla="*/ 4428051 h 6858000"/>
              <a:gd name="connsiteX89-21849" fmla="*/ 5949261 w 6127689"/>
              <a:gd name="connsiteY89-21850" fmla="*/ 4449185 h 6858000"/>
              <a:gd name="connsiteX90-21851" fmla="*/ 5957504 w 6127689"/>
              <a:gd name="connsiteY90-21852" fmla="*/ 4465911 h 6858000"/>
              <a:gd name="connsiteX91-21853" fmla="*/ 5964689 w 6127689"/>
              <a:gd name="connsiteY91-21854" fmla="*/ 4468532 h 6858000"/>
              <a:gd name="connsiteX92-21855" fmla="*/ 5967062 w 6127689"/>
              <a:gd name="connsiteY92-21856" fmla="*/ 4479923 h 6858000"/>
              <a:gd name="connsiteX93-21857" fmla="*/ 5968960 w 6127689"/>
              <a:gd name="connsiteY93-21858" fmla="*/ 4482655 h 6858000"/>
              <a:gd name="connsiteX94-21859" fmla="*/ 5978567 w 6127689"/>
              <a:gd name="connsiteY94-21860" fmla="*/ 4498605 h 6858000"/>
              <a:gd name="connsiteX95-21861" fmla="*/ 5980106 w 6127689"/>
              <a:gd name="connsiteY95-21862" fmla="*/ 4585087 h 6858000"/>
              <a:gd name="connsiteX96-21863" fmla="*/ 5998138 w 6127689"/>
              <a:gd name="connsiteY96-21864" fmla="*/ 4697518 h 6858000"/>
              <a:gd name="connsiteX97-21865" fmla="*/ 6013516 w 6127689"/>
              <a:gd name="connsiteY97-21866" fmla="*/ 4786619 h 6858000"/>
              <a:gd name="connsiteX98-21867" fmla="*/ 6025404 w 6127689"/>
              <a:gd name="connsiteY98-21868" fmla="*/ 4858148 h 6858000"/>
              <a:gd name="connsiteX99-21869" fmla="*/ 6007749 w 6127689"/>
              <a:gd name="connsiteY99-21870" fmla="*/ 4964715 h 6858000"/>
              <a:gd name="connsiteX100-21871" fmla="*/ 6005269 w 6127689"/>
              <a:gd name="connsiteY100-21872" fmla="*/ 5150567 h 6858000"/>
              <a:gd name="connsiteX101-21873" fmla="*/ 6001127 w 6127689"/>
              <a:gd name="connsiteY101-21874" fmla="*/ 5164609 h 6858000"/>
              <a:gd name="connsiteX102-21875" fmla="*/ 5996647 w 6127689"/>
              <a:gd name="connsiteY102-21876" fmla="*/ 5185640 h 6858000"/>
              <a:gd name="connsiteX103-21877" fmla="*/ 5998514 w 6127689"/>
              <a:gd name="connsiteY103-21878" fmla="*/ 5189673 h 6858000"/>
              <a:gd name="connsiteX104-21879" fmla="*/ 5995970 w 6127689"/>
              <a:gd name="connsiteY104-21880" fmla="*/ 5221547 h 6858000"/>
              <a:gd name="connsiteX105-21881" fmla="*/ 5997218 w 6127689"/>
              <a:gd name="connsiteY105-21882" fmla="*/ 5222031 h 6858000"/>
              <a:gd name="connsiteX106-21883" fmla="*/ 6039260 w 6127689"/>
              <a:gd name="connsiteY106-21884" fmla="*/ 5289518 h 6858000"/>
              <a:gd name="connsiteX107-21885" fmla="*/ 6036748 w 6127689"/>
              <a:gd name="connsiteY107-21886" fmla="*/ 5322752 h 6858000"/>
              <a:gd name="connsiteX108-21887" fmla="*/ 6036943 w 6127689"/>
              <a:gd name="connsiteY108-21888" fmla="*/ 5329480 h 6858000"/>
              <a:gd name="connsiteX109-21889" fmla="*/ 6037236 w 6127689"/>
              <a:gd name="connsiteY109-21890" fmla="*/ 5329634 h 6858000"/>
              <a:gd name="connsiteX110-21891" fmla="*/ 6038019 w 6127689"/>
              <a:gd name="connsiteY110-21892" fmla="*/ 5336764 h 6858000"/>
              <a:gd name="connsiteX111-21893" fmla="*/ 6037298 w 6127689"/>
              <a:gd name="connsiteY111-21894" fmla="*/ 5341753 h 6858000"/>
              <a:gd name="connsiteX112-21895" fmla="*/ 6037677 w 6127689"/>
              <a:gd name="connsiteY112-21896" fmla="*/ 5354807 h 6858000"/>
              <a:gd name="connsiteX113-21897" fmla="*/ 6039728 w 6127689"/>
              <a:gd name="connsiteY113-21898" fmla="*/ 5359416 h 6858000"/>
              <a:gd name="connsiteX114-21899" fmla="*/ 6043311 w 6127689"/>
              <a:gd name="connsiteY114-21900" fmla="*/ 5361407 h 6858000"/>
              <a:gd name="connsiteX115-21901" fmla="*/ 6042954 w 6127689"/>
              <a:gd name="connsiteY115-21902" fmla="*/ 5362576 h 6858000"/>
              <a:gd name="connsiteX116-21903" fmla="*/ 6053435 w 6127689"/>
              <a:gd name="connsiteY116-21904" fmla="*/ 5387547 h 6858000"/>
              <a:gd name="connsiteX117-21905" fmla="*/ 6065933 w 6127689"/>
              <a:gd name="connsiteY117-21906" fmla="*/ 5443002 h 6858000"/>
              <a:gd name="connsiteX118-21907" fmla="*/ 6068640 w 6127689"/>
              <a:gd name="connsiteY118-21908" fmla="*/ 5474503 h 6858000"/>
              <a:gd name="connsiteX119-21909" fmla="*/ 6080922 w 6127689"/>
              <a:gd name="connsiteY119-21910" fmla="*/ 5561070 h 6858000"/>
              <a:gd name="connsiteX120-21911" fmla="*/ 6096949 w 6127689"/>
              <a:gd name="connsiteY120-21912" fmla="*/ 5648179 h 6858000"/>
              <a:gd name="connsiteX121-21913" fmla="*/ 6125703 w 6127689"/>
              <a:gd name="connsiteY121-21914" fmla="*/ 5692894 h 6858000"/>
              <a:gd name="connsiteX122-21915" fmla="*/ 6126670 w 6127689"/>
              <a:gd name="connsiteY122-21916" fmla="*/ 5697882 h 6858000"/>
              <a:gd name="connsiteX123-21917" fmla="*/ 6124061 w 6127689"/>
              <a:gd name="connsiteY123-21918" fmla="*/ 5710294 h 6858000"/>
              <a:gd name="connsiteX124-21919" fmla="*/ 6122213 w 6127689"/>
              <a:gd name="connsiteY124-21920" fmla="*/ 5714762 h 6858000"/>
              <a:gd name="connsiteX125-21921" fmla="*/ 6121353 w 6127689"/>
              <a:gd name="connsiteY125-21922" fmla="*/ 5721725 h 6858000"/>
              <a:gd name="connsiteX126-21923" fmla="*/ 6121607 w 6127689"/>
              <a:gd name="connsiteY126-21924" fmla="*/ 5721959 h 6858000"/>
              <a:gd name="connsiteX127-21925" fmla="*/ 6120262 w 6127689"/>
              <a:gd name="connsiteY127-21926" fmla="*/ 5728358 h 6858000"/>
              <a:gd name="connsiteX128-21927" fmla="*/ 6127024 w 6127689"/>
              <a:gd name="connsiteY128-21928" fmla="*/ 5786902 h 6858000"/>
              <a:gd name="connsiteX129-21929" fmla="*/ 6127519 w 6127689"/>
              <a:gd name="connsiteY129-21930" fmla="*/ 5865775 h 6858000"/>
              <a:gd name="connsiteX130-21931" fmla="*/ 6119217 w 6127689"/>
              <a:gd name="connsiteY130-21932" fmla="*/ 5888542 h 6858000"/>
              <a:gd name="connsiteX131-21933" fmla="*/ 6102493 w 6127689"/>
              <a:gd name="connsiteY131-21934" fmla="*/ 5928602 h 6858000"/>
              <a:gd name="connsiteX132-21935" fmla="*/ 6056863 w 6127689"/>
              <a:gd name="connsiteY132-21936" fmla="*/ 6000643 h 6858000"/>
              <a:gd name="connsiteX133-21937" fmla="*/ 6045436 w 6127689"/>
              <a:gd name="connsiteY133-21938" fmla="*/ 6124480 h 6858000"/>
              <a:gd name="connsiteX134-21939" fmla="*/ 6030489 w 6127689"/>
              <a:gd name="connsiteY134-21940" fmla="*/ 6317666 h 6858000"/>
              <a:gd name="connsiteX135-21941" fmla="*/ 6007492 w 6127689"/>
              <a:gd name="connsiteY135-21942" fmla="*/ 6440818 h 6858000"/>
              <a:gd name="connsiteX136-21943" fmla="*/ 6009467 w 6127689"/>
              <a:gd name="connsiteY136-21944" fmla="*/ 6487076 h 6858000"/>
              <a:gd name="connsiteX137-21945" fmla="*/ 5995064 w 6127689"/>
              <a:gd name="connsiteY137-21946" fmla="*/ 6540791 h 6858000"/>
              <a:gd name="connsiteX138-21947" fmla="*/ 5996309 w 6127689"/>
              <a:gd name="connsiteY138-21948" fmla="*/ 6543961 h 6858000"/>
              <a:gd name="connsiteX139-21949" fmla="*/ 5996048 w 6127689"/>
              <a:gd name="connsiteY139-21950" fmla="*/ 6555444 h 6858000"/>
              <a:gd name="connsiteX140-21951" fmla="*/ 6002524 w 6127689"/>
              <a:gd name="connsiteY140-21952" fmla="*/ 6560188 h 6858000"/>
              <a:gd name="connsiteX141-21953" fmla="*/ 6006823 w 6127689"/>
              <a:gd name="connsiteY141-21954" fmla="*/ 6578546 h 6858000"/>
              <a:gd name="connsiteX142-21955" fmla="*/ 6004510 w 6127689"/>
              <a:gd name="connsiteY142-21956" fmla="*/ 6599256 h 6858000"/>
              <a:gd name="connsiteX143-21957" fmla="*/ 5986207 w 6127689"/>
              <a:gd name="connsiteY143-21958" fmla="*/ 6695855 h 6858000"/>
              <a:gd name="connsiteX144-21959" fmla="*/ 5979428 w 6127689"/>
              <a:gd name="connsiteY144-21960" fmla="*/ 6754678 h 6858000"/>
              <a:gd name="connsiteX145-21961" fmla="*/ 5983398 w 6127689"/>
              <a:gd name="connsiteY145-21962" fmla="*/ 6778641 h 6858000"/>
              <a:gd name="connsiteX146-21963" fmla="*/ 5984543 w 6127689"/>
              <a:gd name="connsiteY146-21964" fmla="*/ 6811016 h 6858000"/>
              <a:gd name="connsiteX147-21965" fmla="*/ 5981802 w 6127689"/>
              <a:gd name="connsiteY147-21966" fmla="*/ 6838578 h 6858000"/>
              <a:gd name="connsiteX148-21967" fmla="*/ 5979671 w 6127689"/>
              <a:gd name="connsiteY148-21968" fmla="*/ 6858000 h 6858000"/>
              <a:gd name="connsiteX149-21969" fmla="*/ 0 w 6127689"/>
              <a:gd name="connsiteY149-21970" fmla="*/ 6858000 h 6858000"/>
              <a:gd name="connsiteX150-21971" fmla="*/ 0 w 6127689"/>
              <a:gd name="connsiteY150-21972" fmla="*/ 0 h 6858000"/>
              <a:gd name="connsiteX0-21973" fmla="*/ 0 w 6127689"/>
              <a:gd name="connsiteY0-21974" fmla="*/ 0 h 6858000"/>
              <a:gd name="connsiteX1-21975" fmla="*/ 4965888 w 6127689"/>
              <a:gd name="connsiteY1-21976" fmla="*/ 0 h 6858000"/>
              <a:gd name="connsiteX2-21977" fmla="*/ 4967767 w 6127689"/>
              <a:gd name="connsiteY2-21978" fmla="*/ 7930 h 6858000"/>
              <a:gd name="connsiteX3-21979" fmla="*/ 4979444 w 6127689"/>
              <a:gd name="connsiteY3-21980" fmla="*/ 43921 h 6858000"/>
              <a:gd name="connsiteX4-21981" fmla="*/ 5021173 w 6127689"/>
              <a:gd name="connsiteY4-21982" fmla="*/ 123738 h 6858000"/>
              <a:gd name="connsiteX5-21983" fmla="*/ 5075458 w 6127689"/>
              <a:gd name="connsiteY5-21984" fmla="*/ 264355 h 6858000"/>
              <a:gd name="connsiteX6-21985" fmla="*/ 5081175 w 6127689"/>
              <a:gd name="connsiteY6-21986" fmla="*/ 277448 h 6858000"/>
              <a:gd name="connsiteX7-21987" fmla="*/ 5097011 w 6127689"/>
              <a:gd name="connsiteY7-21988" fmla="*/ 355616 h 6858000"/>
              <a:gd name="connsiteX8-21989" fmla="*/ 5130982 w 6127689"/>
              <a:gd name="connsiteY8-21990" fmla="*/ 412030 h 6858000"/>
              <a:gd name="connsiteX9-21991" fmla="*/ 5153000 w 6127689"/>
              <a:gd name="connsiteY9-21992" fmla="*/ 507134 h 6858000"/>
              <a:gd name="connsiteX10-21993" fmla="*/ 5171282 w 6127689"/>
              <a:gd name="connsiteY10-21994" fmla="*/ 602071 h 6858000"/>
              <a:gd name="connsiteX11-21995" fmla="*/ 5176196 w 6127689"/>
              <a:gd name="connsiteY11-21996" fmla="*/ 636822 h 6858000"/>
              <a:gd name="connsiteX12-21997" fmla="*/ 5189051 w 6127689"/>
              <a:gd name="connsiteY12-21998" fmla="*/ 782518 h 6858000"/>
              <a:gd name="connsiteX13-21999" fmla="*/ 5210428 w 6127689"/>
              <a:gd name="connsiteY13-22000" fmla="*/ 815772 h 6858000"/>
              <a:gd name="connsiteX14-22001" fmla="*/ 5221088 w 6127689"/>
              <a:gd name="connsiteY14-22002" fmla="*/ 860193 h 6858000"/>
              <a:gd name="connsiteX15-22003" fmla="*/ 5230806 w 6127689"/>
              <a:gd name="connsiteY15-22004" fmla="*/ 961354 h 6858000"/>
              <a:gd name="connsiteX16-22005" fmla="*/ 5201018 w 6127689"/>
              <a:gd name="connsiteY16-22006" fmla="*/ 1095027 h 6858000"/>
              <a:gd name="connsiteX17-22007" fmla="*/ 5202153 w 6127689"/>
              <a:gd name="connsiteY17-22008" fmla="*/ 1133224 h 6858000"/>
              <a:gd name="connsiteX18-22009" fmla="*/ 5207370 w 6127689"/>
              <a:gd name="connsiteY18-22010" fmla="*/ 1138097 h 6858000"/>
              <a:gd name="connsiteX19-22011" fmla="*/ 5189234 w 6127689"/>
              <a:gd name="connsiteY19-22012" fmla="*/ 1193495 h 6858000"/>
              <a:gd name="connsiteX20-22013" fmla="*/ 5202769 w 6127689"/>
              <a:gd name="connsiteY20-22014" fmla="*/ 1269450 h 6858000"/>
              <a:gd name="connsiteX21-22015" fmla="*/ 5225968 w 6127689"/>
              <a:gd name="connsiteY21-22016" fmla="*/ 1357994 h 6858000"/>
              <a:gd name="connsiteX22-22017" fmla="*/ 5233819 w 6127689"/>
              <a:gd name="connsiteY22-22018" fmla="*/ 1380922 h 6858000"/>
              <a:gd name="connsiteX23-22019" fmla="*/ 5237226 w 6127689"/>
              <a:gd name="connsiteY23-22020" fmla="*/ 1441327 h 6858000"/>
              <a:gd name="connsiteX24-22021" fmla="*/ 5255653 w 6127689"/>
              <a:gd name="connsiteY24-22022" fmla="*/ 1524712 h 6858000"/>
              <a:gd name="connsiteX25-22023" fmla="*/ 5263491 w 6127689"/>
              <a:gd name="connsiteY25-22024" fmla="*/ 1642938 h 6858000"/>
              <a:gd name="connsiteX26-22025" fmla="*/ 5261314 w 6127689"/>
              <a:gd name="connsiteY26-22026" fmla="*/ 1689177 h 6858000"/>
              <a:gd name="connsiteX27-22027" fmla="*/ 5259788 w 6127689"/>
              <a:gd name="connsiteY27-22028" fmla="*/ 1768516 h 6858000"/>
              <a:gd name="connsiteX28-22029" fmla="*/ 5255696 w 6127689"/>
              <a:gd name="connsiteY28-22030" fmla="*/ 1953770 h 6858000"/>
              <a:gd name="connsiteX29-22031" fmla="*/ 5252592 w 6127689"/>
              <a:gd name="connsiteY29-22032" fmla="*/ 2092210 h 6858000"/>
              <a:gd name="connsiteX30-22033" fmla="*/ 5264303 w 6127689"/>
              <a:gd name="connsiteY30-22034" fmla="*/ 2225157 h 6858000"/>
              <a:gd name="connsiteX31-22035" fmla="*/ 5254949 w 6127689"/>
              <a:gd name="connsiteY31-22036" fmla="*/ 2236160 h 6858000"/>
              <a:gd name="connsiteX32-22037" fmla="*/ 5250104 w 6127689"/>
              <a:gd name="connsiteY32-22038" fmla="*/ 2249166 h 6858000"/>
              <a:gd name="connsiteX33-22039" fmla="*/ 5251214 w 6127689"/>
              <a:gd name="connsiteY33-22040" fmla="*/ 2250944 h 6858000"/>
              <a:gd name="connsiteX34-22041" fmla="*/ 5250644 w 6127689"/>
              <a:gd name="connsiteY34-22042" fmla="*/ 2266619 h 6858000"/>
              <a:gd name="connsiteX35-22043" fmla="*/ 5293877 w 6127689"/>
              <a:gd name="connsiteY35-22044" fmla="*/ 2368649 h 6858000"/>
              <a:gd name="connsiteX36-22045" fmla="*/ 5311338 w 6127689"/>
              <a:gd name="connsiteY36-22046" fmla="*/ 2404034 h 6858000"/>
              <a:gd name="connsiteX37-22047" fmla="*/ 5338366 w 6127689"/>
              <a:gd name="connsiteY37-22048" fmla="*/ 2465052 h 6858000"/>
              <a:gd name="connsiteX38-22049" fmla="*/ 5371263 w 6127689"/>
              <a:gd name="connsiteY38-22050" fmla="*/ 2586413 h 6858000"/>
              <a:gd name="connsiteX39-22051" fmla="*/ 5407503 w 6127689"/>
              <a:gd name="connsiteY39-22052" fmla="*/ 2786290 h 6858000"/>
              <a:gd name="connsiteX40-22053" fmla="*/ 5407356 w 6127689"/>
              <a:gd name="connsiteY40-22054" fmla="*/ 2787545 h 6858000"/>
              <a:gd name="connsiteX41-22055" fmla="*/ 5411130 w 6127689"/>
              <a:gd name="connsiteY41-22056" fmla="*/ 2788640 h 6858000"/>
              <a:gd name="connsiteX42-22057" fmla="*/ 5416439 w 6127689"/>
              <a:gd name="connsiteY42-22058" fmla="*/ 2805666 h 6858000"/>
              <a:gd name="connsiteX43-22059" fmla="*/ 5416589 w 6127689"/>
              <a:gd name="connsiteY43-22060" fmla="*/ 2810822 h 6858000"/>
              <a:gd name="connsiteX44-22061" fmla="*/ 5418542 w 6127689"/>
              <a:gd name="connsiteY44-22062" fmla="*/ 2817745 h 6858000"/>
              <a:gd name="connsiteX45-22063" fmla="*/ 5418847 w 6127689"/>
              <a:gd name="connsiteY45-22064" fmla="*/ 2817825 h 6858000"/>
              <a:gd name="connsiteX46-22065" fmla="*/ 5457023 w 6127689"/>
              <a:gd name="connsiteY46-22066" fmla="*/ 2858292 h 6858000"/>
              <a:gd name="connsiteX47-22067" fmla="*/ 5479298 w 6127689"/>
              <a:gd name="connsiteY47-22068" fmla="*/ 2947791 h 6858000"/>
              <a:gd name="connsiteX48-22069" fmla="*/ 5481770 w 6127689"/>
              <a:gd name="connsiteY48-22070" fmla="*/ 2951352 h 6858000"/>
              <a:gd name="connsiteX49-22071" fmla="*/ 5482045 w 6127689"/>
              <a:gd name="connsiteY49-22072" fmla="*/ 2984371 h 6858000"/>
              <a:gd name="connsiteX50-22073" fmla="*/ 5482415 w 6127689"/>
              <a:gd name="connsiteY50-22074" fmla="*/ 3004079 h 6858000"/>
              <a:gd name="connsiteX51-22075" fmla="*/ 5503944 w 6127689"/>
              <a:gd name="connsiteY51-22076" fmla="*/ 3123335 h 6858000"/>
              <a:gd name="connsiteX52-22077" fmla="*/ 5516007 w 6127689"/>
              <a:gd name="connsiteY52-22078" fmla="*/ 3258473 h 6858000"/>
              <a:gd name="connsiteX53-22079" fmla="*/ 5566839 w 6127689"/>
              <a:gd name="connsiteY53-22080" fmla="*/ 3345295 h 6858000"/>
              <a:gd name="connsiteX54-22081" fmla="*/ 5589758 w 6127689"/>
              <a:gd name="connsiteY54-22082" fmla="*/ 3506453 h 6858000"/>
              <a:gd name="connsiteX55-22083" fmla="*/ 5596144 w 6127689"/>
              <a:gd name="connsiteY55-22084" fmla="*/ 3534624 h 6858000"/>
              <a:gd name="connsiteX56-22085" fmla="*/ 5597750 w 6127689"/>
              <a:gd name="connsiteY56-22086" fmla="*/ 3534129 h 6858000"/>
              <a:gd name="connsiteX57-22087" fmla="*/ 5599700 w 6127689"/>
              <a:gd name="connsiteY57-22088" fmla="*/ 3547221 h 6858000"/>
              <a:gd name="connsiteX58-22089" fmla="*/ 5615031 w 6127689"/>
              <a:gd name="connsiteY58-22090" fmla="*/ 3557482 h 6858000"/>
              <a:gd name="connsiteX59-22091" fmla="*/ 5618377 w 6127689"/>
              <a:gd name="connsiteY59-22092" fmla="*/ 3588431 h 6858000"/>
              <a:gd name="connsiteX60-22093" fmla="*/ 5612155 w 6127689"/>
              <a:gd name="connsiteY60-22094" fmla="*/ 3589869 h 6858000"/>
              <a:gd name="connsiteX61-22095" fmla="*/ 5620843 w 6127689"/>
              <a:gd name="connsiteY61-22096" fmla="*/ 3606745 h 6858000"/>
              <a:gd name="connsiteX62-22097" fmla="*/ 5655472 w 6127689"/>
              <a:gd name="connsiteY62-22098" fmla="*/ 3678877 h 6858000"/>
              <a:gd name="connsiteX63-22099" fmla="*/ 5680448 w 6127689"/>
              <a:gd name="connsiteY63-22100" fmla="*/ 3717760 h 6858000"/>
              <a:gd name="connsiteX64-22101" fmla="*/ 5683015 w 6127689"/>
              <a:gd name="connsiteY64-22102" fmla="*/ 3762025 h 6858000"/>
              <a:gd name="connsiteX65-22103" fmla="*/ 5696643 w 6127689"/>
              <a:gd name="connsiteY65-22104" fmla="*/ 3773888 h 6858000"/>
              <a:gd name="connsiteX66-22105" fmla="*/ 5699203 w 6127689"/>
              <a:gd name="connsiteY66-22106" fmla="*/ 3775823 h 6858000"/>
              <a:gd name="connsiteX67-22107" fmla="*/ 5704824 w 6127689"/>
              <a:gd name="connsiteY67-22108" fmla="*/ 3785966 h 6858000"/>
              <a:gd name="connsiteX68-22109" fmla="*/ 5712204 w 6127689"/>
              <a:gd name="connsiteY68-22110" fmla="*/ 3785830 h 6858000"/>
              <a:gd name="connsiteX69-22111" fmla="*/ 5724816 w 6127689"/>
              <a:gd name="connsiteY69-22112" fmla="*/ 3798949 h 6858000"/>
              <a:gd name="connsiteX70-22113" fmla="*/ 5733539 w 6127689"/>
              <a:gd name="connsiteY70-22114" fmla="*/ 3818457 h 6858000"/>
              <a:gd name="connsiteX71-22115" fmla="*/ 5768491 w 6127689"/>
              <a:gd name="connsiteY71-22116" fmla="*/ 3914399 h 6858000"/>
              <a:gd name="connsiteX72-22117" fmla="*/ 5793123 w 6127689"/>
              <a:gd name="connsiteY72-22118" fmla="*/ 3969952 h 6858000"/>
              <a:gd name="connsiteX73-22119" fmla="*/ 5808321 w 6127689"/>
              <a:gd name="connsiteY73-22120" fmla="*/ 3988153 h 6858000"/>
              <a:gd name="connsiteX74-22121" fmla="*/ 5825621 w 6127689"/>
              <a:gd name="connsiteY74-22122" fmla="*/ 4015525 h 6858000"/>
              <a:gd name="connsiteX75-22123" fmla="*/ 5860672 w 6127689"/>
              <a:gd name="connsiteY75-22124" fmla="*/ 4061579 h 6858000"/>
              <a:gd name="connsiteX76-22125" fmla="*/ 5872173 w 6127689"/>
              <a:gd name="connsiteY76-22126" fmla="*/ 4088497 h 6858000"/>
              <a:gd name="connsiteX77-22127" fmla="*/ 5883705 w 6127689"/>
              <a:gd name="connsiteY77-22128" fmla="*/ 4101899 h 6858000"/>
              <a:gd name="connsiteX78-22129" fmla="*/ 5885314 w 6127689"/>
              <a:gd name="connsiteY78-22130" fmla="*/ 4108387 h 6858000"/>
              <a:gd name="connsiteX79-22131" fmla="*/ 5894095 w 6127689"/>
              <a:gd name="connsiteY79-22132" fmla="*/ 4128857 h 6858000"/>
              <a:gd name="connsiteX80-22133" fmla="*/ 5898339 w 6127689"/>
              <a:gd name="connsiteY80-22134" fmla="*/ 4140800 h 6858000"/>
              <a:gd name="connsiteX81-22135" fmla="*/ 5899734 w 6127689"/>
              <a:gd name="connsiteY81-22136" fmla="*/ 4145632 h 6858000"/>
              <a:gd name="connsiteX82-22137" fmla="*/ 5903513 w 6127689"/>
              <a:gd name="connsiteY82-22138" fmla="*/ 4187661 h 6858000"/>
              <a:gd name="connsiteX83-22139" fmla="*/ 5917114 w 6127689"/>
              <a:gd name="connsiteY83-22140" fmla="*/ 4213096 h 6858000"/>
              <a:gd name="connsiteX84-22141" fmla="*/ 5921153 w 6127689"/>
              <a:gd name="connsiteY84-22142" fmla="*/ 4236222 h 6858000"/>
              <a:gd name="connsiteX85-22143" fmla="*/ 5924233 w 6127689"/>
              <a:gd name="connsiteY85-22144" fmla="*/ 4242060 h 6858000"/>
              <a:gd name="connsiteX86-22145" fmla="*/ 5928910 w 6127689"/>
              <a:gd name="connsiteY86-22146" fmla="*/ 4300973 h 6858000"/>
              <a:gd name="connsiteX87-22147" fmla="*/ 5939320 w 6127689"/>
              <a:gd name="connsiteY87-22148" fmla="*/ 4340435 h 6858000"/>
              <a:gd name="connsiteX88-22149" fmla="*/ 5946705 w 6127689"/>
              <a:gd name="connsiteY88-22150" fmla="*/ 4428051 h 6858000"/>
              <a:gd name="connsiteX89-22151" fmla="*/ 5949261 w 6127689"/>
              <a:gd name="connsiteY89-22152" fmla="*/ 4449185 h 6858000"/>
              <a:gd name="connsiteX90-22153" fmla="*/ 5957504 w 6127689"/>
              <a:gd name="connsiteY90-22154" fmla="*/ 4465911 h 6858000"/>
              <a:gd name="connsiteX91-22155" fmla="*/ 5964689 w 6127689"/>
              <a:gd name="connsiteY91-22156" fmla="*/ 4468532 h 6858000"/>
              <a:gd name="connsiteX92-22157" fmla="*/ 5967062 w 6127689"/>
              <a:gd name="connsiteY92-22158" fmla="*/ 4479923 h 6858000"/>
              <a:gd name="connsiteX93-22159" fmla="*/ 5968960 w 6127689"/>
              <a:gd name="connsiteY93-22160" fmla="*/ 4482655 h 6858000"/>
              <a:gd name="connsiteX94-22161" fmla="*/ 5978567 w 6127689"/>
              <a:gd name="connsiteY94-22162" fmla="*/ 4498605 h 6858000"/>
              <a:gd name="connsiteX95-22163" fmla="*/ 5980106 w 6127689"/>
              <a:gd name="connsiteY95-22164" fmla="*/ 4585087 h 6858000"/>
              <a:gd name="connsiteX96-22165" fmla="*/ 5998138 w 6127689"/>
              <a:gd name="connsiteY96-22166" fmla="*/ 4697518 h 6858000"/>
              <a:gd name="connsiteX97-22167" fmla="*/ 6013516 w 6127689"/>
              <a:gd name="connsiteY97-22168" fmla="*/ 4786619 h 6858000"/>
              <a:gd name="connsiteX98-22169" fmla="*/ 6025404 w 6127689"/>
              <a:gd name="connsiteY98-22170" fmla="*/ 4858148 h 6858000"/>
              <a:gd name="connsiteX99-22171" fmla="*/ 6007749 w 6127689"/>
              <a:gd name="connsiteY99-22172" fmla="*/ 4964715 h 6858000"/>
              <a:gd name="connsiteX100-22173" fmla="*/ 6005269 w 6127689"/>
              <a:gd name="connsiteY100-22174" fmla="*/ 5150567 h 6858000"/>
              <a:gd name="connsiteX101-22175" fmla="*/ 6001127 w 6127689"/>
              <a:gd name="connsiteY101-22176" fmla="*/ 5164609 h 6858000"/>
              <a:gd name="connsiteX102-22177" fmla="*/ 5996647 w 6127689"/>
              <a:gd name="connsiteY102-22178" fmla="*/ 5185640 h 6858000"/>
              <a:gd name="connsiteX103-22179" fmla="*/ 5998514 w 6127689"/>
              <a:gd name="connsiteY103-22180" fmla="*/ 5189673 h 6858000"/>
              <a:gd name="connsiteX104-22181" fmla="*/ 5995970 w 6127689"/>
              <a:gd name="connsiteY104-22182" fmla="*/ 5221547 h 6858000"/>
              <a:gd name="connsiteX105-22183" fmla="*/ 5997218 w 6127689"/>
              <a:gd name="connsiteY105-22184" fmla="*/ 5222031 h 6858000"/>
              <a:gd name="connsiteX106-22185" fmla="*/ 6036748 w 6127689"/>
              <a:gd name="connsiteY106-22186" fmla="*/ 5322752 h 6858000"/>
              <a:gd name="connsiteX107-22187" fmla="*/ 6036943 w 6127689"/>
              <a:gd name="connsiteY107-22188" fmla="*/ 5329480 h 6858000"/>
              <a:gd name="connsiteX108-22189" fmla="*/ 6037236 w 6127689"/>
              <a:gd name="connsiteY108-22190" fmla="*/ 5329634 h 6858000"/>
              <a:gd name="connsiteX109-22191" fmla="*/ 6038019 w 6127689"/>
              <a:gd name="connsiteY109-22192" fmla="*/ 5336764 h 6858000"/>
              <a:gd name="connsiteX110-22193" fmla="*/ 6037298 w 6127689"/>
              <a:gd name="connsiteY110-22194" fmla="*/ 5341753 h 6858000"/>
              <a:gd name="connsiteX111-22195" fmla="*/ 6037677 w 6127689"/>
              <a:gd name="connsiteY111-22196" fmla="*/ 5354807 h 6858000"/>
              <a:gd name="connsiteX112-22197" fmla="*/ 6039728 w 6127689"/>
              <a:gd name="connsiteY112-22198" fmla="*/ 5359416 h 6858000"/>
              <a:gd name="connsiteX113-22199" fmla="*/ 6043311 w 6127689"/>
              <a:gd name="connsiteY113-22200" fmla="*/ 5361407 h 6858000"/>
              <a:gd name="connsiteX114-22201" fmla="*/ 6042954 w 6127689"/>
              <a:gd name="connsiteY114-22202" fmla="*/ 5362576 h 6858000"/>
              <a:gd name="connsiteX115-22203" fmla="*/ 6053435 w 6127689"/>
              <a:gd name="connsiteY115-22204" fmla="*/ 5387547 h 6858000"/>
              <a:gd name="connsiteX116-22205" fmla="*/ 6065933 w 6127689"/>
              <a:gd name="connsiteY116-22206" fmla="*/ 5443002 h 6858000"/>
              <a:gd name="connsiteX117-22207" fmla="*/ 6068640 w 6127689"/>
              <a:gd name="connsiteY117-22208" fmla="*/ 5474503 h 6858000"/>
              <a:gd name="connsiteX118-22209" fmla="*/ 6080922 w 6127689"/>
              <a:gd name="connsiteY118-22210" fmla="*/ 5561070 h 6858000"/>
              <a:gd name="connsiteX119-22211" fmla="*/ 6096949 w 6127689"/>
              <a:gd name="connsiteY119-22212" fmla="*/ 5648179 h 6858000"/>
              <a:gd name="connsiteX120-22213" fmla="*/ 6125703 w 6127689"/>
              <a:gd name="connsiteY120-22214" fmla="*/ 5692894 h 6858000"/>
              <a:gd name="connsiteX121-22215" fmla="*/ 6126670 w 6127689"/>
              <a:gd name="connsiteY121-22216" fmla="*/ 5697882 h 6858000"/>
              <a:gd name="connsiteX122-22217" fmla="*/ 6124061 w 6127689"/>
              <a:gd name="connsiteY122-22218" fmla="*/ 5710294 h 6858000"/>
              <a:gd name="connsiteX123-22219" fmla="*/ 6122213 w 6127689"/>
              <a:gd name="connsiteY123-22220" fmla="*/ 5714762 h 6858000"/>
              <a:gd name="connsiteX124-22221" fmla="*/ 6121353 w 6127689"/>
              <a:gd name="connsiteY124-22222" fmla="*/ 5721725 h 6858000"/>
              <a:gd name="connsiteX125-22223" fmla="*/ 6121607 w 6127689"/>
              <a:gd name="connsiteY125-22224" fmla="*/ 5721959 h 6858000"/>
              <a:gd name="connsiteX126-22225" fmla="*/ 6120262 w 6127689"/>
              <a:gd name="connsiteY126-22226" fmla="*/ 5728358 h 6858000"/>
              <a:gd name="connsiteX127-22227" fmla="*/ 6127024 w 6127689"/>
              <a:gd name="connsiteY127-22228" fmla="*/ 5786902 h 6858000"/>
              <a:gd name="connsiteX128-22229" fmla="*/ 6127519 w 6127689"/>
              <a:gd name="connsiteY128-22230" fmla="*/ 5865775 h 6858000"/>
              <a:gd name="connsiteX129-22231" fmla="*/ 6119217 w 6127689"/>
              <a:gd name="connsiteY129-22232" fmla="*/ 5888542 h 6858000"/>
              <a:gd name="connsiteX130-22233" fmla="*/ 6102493 w 6127689"/>
              <a:gd name="connsiteY130-22234" fmla="*/ 5928602 h 6858000"/>
              <a:gd name="connsiteX131-22235" fmla="*/ 6056863 w 6127689"/>
              <a:gd name="connsiteY131-22236" fmla="*/ 6000643 h 6858000"/>
              <a:gd name="connsiteX132-22237" fmla="*/ 6045436 w 6127689"/>
              <a:gd name="connsiteY132-22238" fmla="*/ 6124480 h 6858000"/>
              <a:gd name="connsiteX133-22239" fmla="*/ 6030489 w 6127689"/>
              <a:gd name="connsiteY133-22240" fmla="*/ 6317666 h 6858000"/>
              <a:gd name="connsiteX134-22241" fmla="*/ 6007492 w 6127689"/>
              <a:gd name="connsiteY134-22242" fmla="*/ 6440818 h 6858000"/>
              <a:gd name="connsiteX135-22243" fmla="*/ 6009467 w 6127689"/>
              <a:gd name="connsiteY135-22244" fmla="*/ 6487076 h 6858000"/>
              <a:gd name="connsiteX136-22245" fmla="*/ 5995064 w 6127689"/>
              <a:gd name="connsiteY136-22246" fmla="*/ 6540791 h 6858000"/>
              <a:gd name="connsiteX137-22247" fmla="*/ 5996309 w 6127689"/>
              <a:gd name="connsiteY137-22248" fmla="*/ 6543961 h 6858000"/>
              <a:gd name="connsiteX138-22249" fmla="*/ 5996048 w 6127689"/>
              <a:gd name="connsiteY138-22250" fmla="*/ 6555444 h 6858000"/>
              <a:gd name="connsiteX139-22251" fmla="*/ 6002524 w 6127689"/>
              <a:gd name="connsiteY139-22252" fmla="*/ 6560188 h 6858000"/>
              <a:gd name="connsiteX140-22253" fmla="*/ 6006823 w 6127689"/>
              <a:gd name="connsiteY140-22254" fmla="*/ 6578546 h 6858000"/>
              <a:gd name="connsiteX141-22255" fmla="*/ 6004510 w 6127689"/>
              <a:gd name="connsiteY141-22256" fmla="*/ 6599256 h 6858000"/>
              <a:gd name="connsiteX142-22257" fmla="*/ 5986207 w 6127689"/>
              <a:gd name="connsiteY142-22258" fmla="*/ 6695855 h 6858000"/>
              <a:gd name="connsiteX143-22259" fmla="*/ 5979428 w 6127689"/>
              <a:gd name="connsiteY143-22260" fmla="*/ 6754678 h 6858000"/>
              <a:gd name="connsiteX144-22261" fmla="*/ 5983398 w 6127689"/>
              <a:gd name="connsiteY144-22262" fmla="*/ 6778641 h 6858000"/>
              <a:gd name="connsiteX145-22263" fmla="*/ 5984543 w 6127689"/>
              <a:gd name="connsiteY145-22264" fmla="*/ 6811016 h 6858000"/>
              <a:gd name="connsiteX146-22265" fmla="*/ 5981802 w 6127689"/>
              <a:gd name="connsiteY146-22266" fmla="*/ 6838578 h 6858000"/>
              <a:gd name="connsiteX147-22267" fmla="*/ 5979671 w 6127689"/>
              <a:gd name="connsiteY147-22268" fmla="*/ 6858000 h 6858000"/>
              <a:gd name="connsiteX148-22269" fmla="*/ 0 w 6127689"/>
              <a:gd name="connsiteY148-22270" fmla="*/ 6858000 h 6858000"/>
              <a:gd name="connsiteX149-22271" fmla="*/ 0 w 6127689"/>
              <a:gd name="connsiteY149-22272" fmla="*/ 0 h 6858000"/>
              <a:gd name="connsiteX0-22273" fmla="*/ 0 w 6127689"/>
              <a:gd name="connsiteY0-22274" fmla="*/ 0 h 6858000"/>
              <a:gd name="connsiteX1-22275" fmla="*/ 4965888 w 6127689"/>
              <a:gd name="connsiteY1-22276" fmla="*/ 0 h 6858000"/>
              <a:gd name="connsiteX2-22277" fmla="*/ 4967767 w 6127689"/>
              <a:gd name="connsiteY2-22278" fmla="*/ 7930 h 6858000"/>
              <a:gd name="connsiteX3-22279" fmla="*/ 4979444 w 6127689"/>
              <a:gd name="connsiteY3-22280" fmla="*/ 43921 h 6858000"/>
              <a:gd name="connsiteX4-22281" fmla="*/ 5021173 w 6127689"/>
              <a:gd name="connsiteY4-22282" fmla="*/ 123738 h 6858000"/>
              <a:gd name="connsiteX5-22283" fmla="*/ 5075458 w 6127689"/>
              <a:gd name="connsiteY5-22284" fmla="*/ 264355 h 6858000"/>
              <a:gd name="connsiteX6-22285" fmla="*/ 5081175 w 6127689"/>
              <a:gd name="connsiteY6-22286" fmla="*/ 277448 h 6858000"/>
              <a:gd name="connsiteX7-22287" fmla="*/ 5097011 w 6127689"/>
              <a:gd name="connsiteY7-22288" fmla="*/ 355616 h 6858000"/>
              <a:gd name="connsiteX8-22289" fmla="*/ 5130982 w 6127689"/>
              <a:gd name="connsiteY8-22290" fmla="*/ 412030 h 6858000"/>
              <a:gd name="connsiteX9-22291" fmla="*/ 5153000 w 6127689"/>
              <a:gd name="connsiteY9-22292" fmla="*/ 507134 h 6858000"/>
              <a:gd name="connsiteX10-22293" fmla="*/ 5171282 w 6127689"/>
              <a:gd name="connsiteY10-22294" fmla="*/ 602071 h 6858000"/>
              <a:gd name="connsiteX11-22295" fmla="*/ 5176196 w 6127689"/>
              <a:gd name="connsiteY11-22296" fmla="*/ 636822 h 6858000"/>
              <a:gd name="connsiteX12-22297" fmla="*/ 5189051 w 6127689"/>
              <a:gd name="connsiteY12-22298" fmla="*/ 782518 h 6858000"/>
              <a:gd name="connsiteX13-22299" fmla="*/ 5210428 w 6127689"/>
              <a:gd name="connsiteY13-22300" fmla="*/ 815772 h 6858000"/>
              <a:gd name="connsiteX14-22301" fmla="*/ 5221088 w 6127689"/>
              <a:gd name="connsiteY14-22302" fmla="*/ 860193 h 6858000"/>
              <a:gd name="connsiteX15-22303" fmla="*/ 5230806 w 6127689"/>
              <a:gd name="connsiteY15-22304" fmla="*/ 961354 h 6858000"/>
              <a:gd name="connsiteX16-22305" fmla="*/ 5201018 w 6127689"/>
              <a:gd name="connsiteY16-22306" fmla="*/ 1095027 h 6858000"/>
              <a:gd name="connsiteX17-22307" fmla="*/ 5202153 w 6127689"/>
              <a:gd name="connsiteY17-22308" fmla="*/ 1133224 h 6858000"/>
              <a:gd name="connsiteX18-22309" fmla="*/ 5207370 w 6127689"/>
              <a:gd name="connsiteY18-22310" fmla="*/ 1138097 h 6858000"/>
              <a:gd name="connsiteX19-22311" fmla="*/ 5189234 w 6127689"/>
              <a:gd name="connsiteY19-22312" fmla="*/ 1193495 h 6858000"/>
              <a:gd name="connsiteX20-22313" fmla="*/ 5202769 w 6127689"/>
              <a:gd name="connsiteY20-22314" fmla="*/ 1269450 h 6858000"/>
              <a:gd name="connsiteX21-22315" fmla="*/ 5225968 w 6127689"/>
              <a:gd name="connsiteY21-22316" fmla="*/ 1357994 h 6858000"/>
              <a:gd name="connsiteX22-22317" fmla="*/ 5233819 w 6127689"/>
              <a:gd name="connsiteY22-22318" fmla="*/ 1380922 h 6858000"/>
              <a:gd name="connsiteX23-22319" fmla="*/ 5237226 w 6127689"/>
              <a:gd name="connsiteY23-22320" fmla="*/ 1441327 h 6858000"/>
              <a:gd name="connsiteX24-22321" fmla="*/ 5255653 w 6127689"/>
              <a:gd name="connsiteY24-22322" fmla="*/ 1524712 h 6858000"/>
              <a:gd name="connsiteX25-22323" fmla="*/ 5263491 w 6127689"/>
              <a:gd name="connsiteY25-22324" fmla="*/ 1642938 h 6858000"/>
              <a:gd name="connsiteX26-22325" fmla="*/ 5261314 w 6127689"/>
              <a:gd name="connsiteY26-22326" fmla="*/ 1689177 h 6858000"/>
              <a:gd name="connsiteX27-22327" fmla="*/ 5259788 w 6127689"/>
              <a:gd name="connsiteY27-22328" fmla="*/ 1768516 h 6858000"/>
              <a:gd name="connsiteX28-22329" fmla="*/ 5255696 w 6127689"/>
              <a:gd name="connsiteY28-22330" fmla="*/ 1953770 h 6858000"/>
              <a:gd name="connsiteX29-22331" fmla="*/ 5252592 w 6127689"/>
              <a:gd name="connsiteY29-22332" fmla="*/ 2092210 h 6858000"/>
              <a:gd name="connsiteX30-22333" fmla="*/ 5264303 w 6127689"/>
              <a:gd name="connsiteY30-22334" fmla="*/ 2225157 h 6858000"/>
              <a:gd name="connsiteX31-22335" fmla="*/ 5254949 w 6127689"/>
              <a:gd name="connsiteY31-22336" fmla="*/ 2236160 h 6858000"/>
              <a:gd name="connsiteX32-22337" fmla="*/ 5250104 w 6127689"/>
              <a:gd name="connsiteY32-22338" fmla="*/ 2249166 h 6858000"/>
              <a:gd name="connsiteX33-22339" fmla="*/ 5251214 w 6127689"/>
              <a:gd name="connsiteY33-22340" fmla="*/ 2250944 h 6858000"/>
              <a:gd name="connsiteX34-22341" fmla="*/ 5250644 w 6127689"/>
              <a:gd name="connsiteY34-22342" fmla="*/ 2266619 h 6858000"/>
              <a:gd name="connsiteX35-22343" fmla="*/ 5293877 w 6127689"/>
              <a:gd name="connsiteY35-22344" fmla="*/ 2368649 h 6858000"/>
              <a:gd name="connsiteX36-22345" fmla="*/ 5311338 w 6127689"/>
              <a:gd name="connsiteY36-22346" fmla="*/ 2404034 h 6858000"/>
              <a:gd name="connsiteX37-22347" fmla="*/ 5338366 w 6127689"/>
              <a:gd name="connsiteY37-22348" fmla="*/ 2465052 h 6858000"/>
              <a:gd name="connsiteX38-22349" fmla="*/ 5371263 w 6127689"/>
              <a:gd name="connsiteY38-22350" fmla="*/ 2586413 h 6858000"/>
              <a:gd name="connsiteX39-22351" fmla="*/ 5407503 w 6127689"/>
              <a:gd name="connsiteY39-22352" fmla="*/ 2786290 h 6858000"/>
              <a:gd name="connsiteX40-22353" fmla="*/ 5407356 w 6127689"/>
              <a:gd name="connsiteY40-22354" fmla="*/ 2787545 h 6858000"/>
              <a:gd name="connsiteX41-22355" fmla="*/ 5411130 w 6127689"/>
              <a:gd name="connsiteY41-22356" fmla="*/ 2788640 h 6858000"/>
              <a:gd name="connsiteX42-22357" fmla="*/ 5416439 w 6127689"/>
              <a:gd name="connsiteY42-22358" fmla="*/ 2805666 h 6858000"/>
              <a:gd name="connsiteX43-22359" fmla="*/ 5416589 w 6127689"/>
              <a:gd name="connsiteY43-22360" fmla="*/ 2810822 h 6858000"/>
              <a:gd name="connsiteX44-22361" fmla="*/ 5418542 w 6127689"/>
              <a:gd name="connsiteY44-22362" fmla="*/ 2817745 h 6858000"/>
              <a:gd name="connsiteX45-22363" fmla="*/ 5418847 w 6127689"/>
              <a:gd name="connsiteY45-22364" fmla="*/ 2817825 h 6858000"/>
              <a:gd name="connsiteX46-22365" fmla="*/ 5457023 w 6127689"/>
              <a:gd name="connsiteY46-22366" fmla="*/ 2858292 h 6858000"/>
              <a:gd name="connsiteX47-22367" fmla="*/ 5479298 w 6127689"/>
              <a:gd name="connsiteY47-22368" fmla="*/ 2947791 h 6858000"/>
              <a:gd name="connsiteX48-22369" fmla="*/ 5481770 w 6127689"/>
              <a:gd name="connsiteY48-22370" fmla="*/ 2951352 h 6858000"/>
              <a:gd name="connsiteX49-22371" fmla="*/ 5482045 w 6127689"/>
              <a:gd name="connsiteY49-22372" fmla="*/ 2984371 h 6858000"/>
              <a:gd name="connsiteX50-22373" fmla="*/ 5482415 w 6127689"/>
              <a:gd name="connsiteY50-22374" fmla="*/ 3004079 h 6858000"/>
              <a:gd name="connsiteX51-22375" fmla="*/ 5503944 w 6127689"/>
              <a:gd name="connsiteY51-22376" fmla="*/ 3123335 h 6858000"/>
              <a:gd name="connsiteX52-22377" fmla="*/ 5516007 w 6127689"/>
              <a:gd name="connsiteY52-22378" fmla="*/ 3258473 h 6858000"/>
              <a:gd name="connsiteX53-22379" fmla="*/ 5566839 w 6127689"/>
              <a:gd name="connsiteY53-22380" fmla="*/ 3345295 h 6858000"/>
              <a:gd name="connsiteX54-22381" fmla="*/ 5589758 w 6127689"/>
              <a:gd name="connsiteY54-22382" fmla="*/ 3506453 h 6858000"/>
              <a:gd name="connsiteX55-22383" fmla="*/ 5596144 w 6127689"/>
              <a:gd name="connsiteY55-22384" fmla="*/ 3534624 h 6858000"/>
              <a:gd name="connsiteX56-22385" fmla="*/ 5597750 w 6127689"/>
              <a:gd name="connsiteY56-22386" fmla="*/ 3534129 h 6858000"/>
              <a:gd name="connsiteX57-22387" fmla="*/ 5599700 w 6127689"/>
              <a:gd name="connsiteY57-22388" fmla="*/ 3547221 h 6858000"/>
              <a:gd name="connsiteX58-22389" fmla="*/ 5615031 w 6127689"/>
              <a:gd name="connsiteY58-22390" fmla="*/ 3557482 h 6858000"/>
              <a:gd name="connsiteX59-22391" fmla="*/ 5618377 w 6127689"/>
              <a:gd name="connsiteY59-22392" fmla="*/ 3588431 h 6858000"/>
              <a:gd name="connsiteX60-22393" fmla="*/ 5612155 w 6127689"/>
              <a:gd name="connsiteY60-22394" fmla="*/ 3589869 h 6858000"/>
              <a:gd name="connsiteX61-22395" fmla="*/ 5620843 w 6127689"/>
              <a:gd name="connsiteY61-22396" fmla="*/ 3606745 h 6858000"/>
              <a:gd name="connsiteX62-22397" fmla="*/ 5655472 w 6127689"/>
              <a:gd name="connsiteY62-22398" fmla="*/ 3678877 h 6858000"/>
              <a:gd name="connsiteX63-22399" fmla="*/ 5680448 w 6127689"/>
              <a:gd name="connsiteY63-22400" fmla="*/ 3717760 h 6858000"/>
              <a:gd name="connsiteX64-22401" fmla="*/ 5683015 w 6127689"/>
              <a:gd name="connsiteY64-22402" fmla="*/ 3762025 h 6858000"/>
              <a:gd name="connsiteX65-22403" fmla="*/ 5696643 w 6127689"/>
              <a:gd name="connsiteY65-22404" fmla="*/ 3773888 h 6858000"/>
              <a:gd name="connsiteX66-22405" fmla="*/ 5699203 w 6127689"/>
              <a:gd name="connsiteY66-22406" fmla="*/ 3775823 h 6858000"/>
              <a:gd name="connsiteX67-22407" fmla="*/ 5704824 w 6127689"/>
              <a:gd name="connsiteY67-22408" fmla="*/ 3785966 h 6858000"/>
              <a:gd name="connsiteX68-22409" fmla="*/ 5712204 w 6127689"/>
              <a:gd name="connsiteY68-22410" fmla="*/ 3785830 h 6858000"/>
              <a:gd name="connsiteX69-22411" fmla="*/ 5724816 w 6127689"/>
              <a:gd name="connsiteY69-22412" fmla="*/ 3798949 h 6858000"/>
              <a:gd name="connsiteX70-22413" fmla="*/ 5733539 w 6127689"/>
              <a:gd name="connsiteY70-22414" fmla="*/ 3818457 h 6858000"/>
              <a:gd name="connsiteX71-22415" fmla="*/ 5768491 w 6127689"/>
              <a:gd name="connsiteY71-22416" fmla="*/ 3914399 h 6858000"/>
              <a:gd name="connsiteX72-22417" fmla="*/ 5793123 w 6127689"/>
              <a:gd name="connsiteY72-22418" fmla="*/ 3969952 h 6858000"/>
              <a:gd name="connsiteX73-22419" fmla="*/ 5808321 w 6127689"/>
              <a:gd name="connsiteY73-22420" fmla="*/ 3988153 h 6858000"/>
              <a:gd name="connsiteX74-22421" fmla="*/ 5825621 w 6127689"/>
              <a:gd name="connsiteY74-22422" fmla="*/ 4015525 h 6858000"/>
              <a:gd name="connsiteX75-22423" fmla="*/ 5860672 w 6127689"/>
              <a:gd name="connsiteY75-22424" fmla="*/ 4061579 h 6858000"/>
              <a:gd name="connsiteX76-22425" fmla="*/ 5872173 w 6127689"/>
              <a:gd name="connsiteY76-22426" fmla="*/ 4088497 h 6858000"/>
              <a:gd name="connsiteX77-22427" fmla="*/ 5883705 w 6127689"/>
              <a:gd name="connsiteY77-22428" fmla="*/ 4101899 h 6858000"/>
              <a:gd name="connsiteX78-22429" fmla="*/ 5885314 w 6127689"/>
              <a:gd name="connsiteY78-22430" fmla="*/ 4108387 h 6858000"/>
              <a:gd name="connsiteX79-22431" fmla="*/ 5894095 w 6127689"/>
              <a:gd name="connsiteY79-22432" fmla="*/ 4128857 h 6858000"/>
              <a:gd name="connsiteX80-22433" fmla="*/ 5898339 w 6127689"/>
              <a:gd name="connsiteY80-22434" fmla="*/ 4140800 h 6858000"/>
              <a:gd name="connsiteX81-22435" fmla="*/ 5899734 w 6127689"/>
              <a:gd name="connsiteY81-22436" fmla="*/ 4145632 h 6858000"/>
              <a:gd name="connsiteX82-22437" fmla="*/ 5903513 w 6127689"/>
              <a:gd name="connsiteY82-22438" fmla="*/ 4187661 h 6858000"/>
              <a:gd name="connsiteX83-22439" fmla="*/ 5917114 w 6127689"/>
              <a:gd name="connsiteY83-22440" fmla="*/ 4213096 h 6858000"/>
              <a:gd name="connsiteX84-22441" fmla="*/ 5921153 w 6127689"/>
              <a:gd name="connsiteY84-22442" fmla="*/ 4236222 h 6858000"/>
              <a:gd name="connsiteX85-22443" fmla="*/ 5924233 w 6127689"/>
              <a:gd name="connsiteY85-22444" fmla="*/ 4242060 h 6858000"/>
              <a:gd name="connsiteX86-22445" fmla="*/ 5928910 w 6127689"/>
              <a:gd name="connsiteY86-22446" fmla="*/ 4300973 h 6858000"/>
              <a:gd name="connsiteX87-22447" fmla="*/ 5939320 w 6127689"/>
              <a:gd name="connsiteY87-22448" fmla="*/ 4340435 h 6858000"/>
              <a:gd name="connsiteX88-22449" fmla="*/ 5946705 w 6127689"/>
              <a:gd name="connsiteY88-22450" fmla="*/ 4428051 h 6858000"/>
              <a:gd name="connsiteX89-22451" fmla="*/ 5949261 w 6127689"/>
              <a:gd name="connsiteY89-22452" fmla="*/ 4449185 h 6858000"/>
              <a:gd name="connsiteX90-22453" fmla="*/ 5957504 w 6127689"/>
              <a:gd name="connsiteY90-22454" fmla="*/ 4465911 h 6858000"/>
              <a:gd name="connsiteX91-22455" fmla="*/ 5964689 w 6127689"/>
              <a:gd name="connsiteY91-22456" fmla="*/ 4468532 h 6858000"/>
              <a:gd name="connsiteX92-22457" fmla="*/ 5967062 w 6127689"/>
              <a:gd name="connsiteY92-22458" fmla="*/ 4479923 h 6858000"/>
              <a:gd name="connsiteX93-22459" fmla="*/ 5968960 w 6127689"/>
              <a:gd name="connsiteY93-22460" fmla="*/ 4482655 h 6858000"/>
              <a:gd name="connsiteX94-22461" fmla="*/ 5978567 w 6127689"/>
              <a:gd name="connsiteY94-22462" fmla="*/ 4498605 h 6858000"/>
              <a:gd name="connsiteX95-22463" fmla="*/ 5980106 w 6127689"/>
              <a:gd name="connsiteY95-22464" fmla="*/ 4585087 h 6858000"/>
              <a:gd name="connsiteX96-22465" fmla="*/ 5998138 w 6127689"/>
              <a:gd name="connsiteY96-22466" fmla="*/ 4697518 h 6858000"/>
              <a:gd name="connsiteX97-22467" fmla="*/ 6013516 w 6127689"/>
              <a:gd name="connsiteY97-22468" fmla="*/ 4786619 h 6858000"/>
              <a:gd name="connsiteX98-22469" fmla="*/ 6025404 w 6127689"/>
              <a:gd name="connsiteY98-22470" fmla="*/ 4858148 h 6858000"/>
              <a:gd name="connsiteX99-22471" fmla="*/ 6007749 w 6127689"/>
              <a:gd name="connsiteY99-22472" fmla="*/ 4964715 h 6858000"/>
              <a:gd name="connsiteX100-22473" fmla="*/ 6005269 w 6127689"/>
              <a:gd name="connsiteY100-22474" fmla="*/ 5150567 h 6858000"/>
              <a:gd name="connsiteX101-22475" fmla="*/ 6001127 w 6127689"/>
              <a:gd name="connsiteY101-22476" fmla="*/ 5164609 h 6858000"/>
              <a:gd name="connsiteX102-22477" fmla="*/ 5996647 w 6127689"/>
              <a:gd name="connsiteY102-22478" fmla="*/ 5185640 h 6858000"/>
              <a:gd name="connsiteX103-22479" fmla="*/ 5998514 w 6127689"/>
              <a:gd name="connsiteY103-22480" fmla="*/ 5189673 h 6858000"/>
              <a:gd name="connsiteX104-22481" fmla="*/ 5995970 w 6127689"/>
              <a:gd name="connsiteY104-22482" fmla="*/ 5221547 h 6858000"/>
              <a:gd name="connsiteX105-22483" fmla="*/ 6042096 w 6127689"/>
              <a:gd name="connsiteY105-22484" fmla="*/ 5233251 h 6858000"/>
              <a:gd name="connsiteX106-22485" fmla="*/ 6036748 w 6127689"/>
              <a:gd name="connsiteY106-22486" fmla="*/ 5322752 h 6858000"/>
              <a:gd name="connsiteX107-22487" fmla="*/ 6036943 w 6127689"/>
              <a:gd name="connsiteY107-22488" fmla="*/ 5329480 h 6858000"/>
              <a:gd name="connsiteX108-22489" fmla="*/ 6037236 w 6127689"/>
              <a:gd name="connsiteY108-22490" fmla="*/ 5329634 h 6858000"/>
              <a:gd name="connsiteX109-22491" fmla="*/ 6038019 w 6127689"/>
              <a:gd name="connsiteY109-22492" fmla="*/ 5336764 h 6858000"/>
              <a:gd name="connsiteX110-22493" fmla="*/ 6037298 w 6127689"/>
              <a:gd name="connsiteY110-22494" fmla="*/ 5341753 h 6858000"/>
              <a:gd name="connsiteX111-22495" fmla="*/ 6037677 w 6127689"/>
              <a:gd name="connsiteY111-22496" fmla="*/ 5354807 h 6858000"/>
              <a:gd name="connsiteX112-22497" fmla="*/ 6039728 w 6127689"/>
              <a:gd name="connsiteY112-22498" fmla="*/ 5359416 h 6858000"/>
              <a:gd name="connsiteX113-22499" fmla="*/ 6043311 w 6127689"/>
              <a:gd name="connsiteY113-22500" fmla="*/ 5361407 h 6858000"/>
              <a:gd name="connsiteX114-22501" fmla="*/ 6042954 w 6127689"/>
              <a:gd name="connsiteY114-22502" fmla="*/ 5362576 h 6858000"/>
              <a:gd name="connsiteX115-22503" fmla="*/ 6053435 w 6127689"/>
              <a:gd name="connsiteY115-22504" fmla="*/ 5387547 h 6858000"/>
              <a:gd name="connsiteX116-22505" fmla="*/ 6065933 w 6127689"/>
              <a:gd name="connsiteY116-22506" fmla="*/ 5443002 h 6858000"/>
              <a:gd name="connsiteX117-22507" fmla="*/ 6068640 w 6127689"/>
              <a:gd name="connsiteY117-22508" fmla="*/ 5474503 h 6858000"/>
              <a:gd name="connsiteX118-22509" fmla="*/ 6080922 w 6127689"/>
              <a:gd name="connsiteY118-22510" fmla="*/ 5561070 h 6858000"/>
              <a:gd name="connsiteX119-22511" fmla="*/ 6096949 w 6127689"/>
              <a:gd name="connsiteY119-22512" fmla="*/ 5648179 h 6858000"/>
              <a:gd name="connsiteX120-22513" fmla="*/ 6125703 w 6127689"/>
              <a:gd name="connsiteY120-22514" fmla="*/ 5692894 h 6858000"/>
              <a:gd name="connsiteX121-22515" fmla="*/ 6126670 w 6127689"/>
              <a:gd name="connsiteY121-22516" fmla="*/ 5697882 h 6858000"/>
              <a:gd name="connsiteX122-22517" fmla="*/ 6124061 w 6127689"/>
              <a:gd name="connsiteY122-22518" fmla="*/ 5710294 h 6858000"/>
              <a:gd name="connsiteX123-22519" fmla="*/ 6122213 w 6127689"/>
              <a:gd name="connsiteY123-22520" fmla="*/ 5714762 h 6858000"/>
              <a:gd name="connsiteX124-22521" fmla="*/ 6121353 w 6127689"/>
              <a:gd name="connsiteY124-22522" fmla="*/ 5721725 h 6858000"/>
              <a:gd name="connsiteX125-22523" fmla="*/ 6121607 w 6127689"/>
              <a:gd name="connsiteY125-22524" fmla="*/ 5721959 h 6858000"/>
              <a:gd name="connsiteX126-22525" fmla="*/ 6120262 w 6127689"/>
              <a:gd name="connsiteY126-22526" fmla="*/ 5728358 h 6858000"/>
              <a:gd name="connsiteX127-22527" fmla="*/ 6127024 w 6127689"/>
              <a:gd name="connsiteY127-22528" fmla="*/ 5786902 h 6858000"/>
              <a:gd name="connsiteX128-22529" fmla="*/ 6127519 w 6127689"/>
              <a:gd name="connsiteY128-22530" fmla="*/ 5865775 h 6858000"/>
              <a:gd name="connsiteX129-22531" fmla="*/ 6119217 w 6127689"/>
              <a:gd name="connsiteY129-22532" fmla="*/ 5888542 h 6858000"/>
              <a:gd name="connsiteX130-22533" fmla="*/ 6102493 w 6127689"/>
              <a:gd name="connsiteY130-22534" fmla="*/ 5928602 h 6858000"/>
              <a:gd name="connsiteX131-22535" fmla="*/ 6056863 w 6127689"/>
              <a:gd name="connsiteY131-22536" fmla="*/ 6000643 h 6858000"/>
              <a:gd name="connsiteX132-22537" fmla="*/ 6045436 w 6127689"/>
              <a:gd name="connsiteY132-22538" fmla="*/ 6124480 h 6858000"/>
              <a:gd name="connsiteX133-22539" fmla="*/ 6030489 w 6127689"/>
              <a:gd name="connsiteY133-22540" fmla="*/ 6317666 h 6858000"/>
              <a:gd name="connsiteX134-22541" fmla="*/ 6007492 w 6127689"/>
              <a:gd name="connsiteY134-22542" fmla="*/ 6440818 h 6858000"/>
              <a:gd name="connsiteX135-22543" fmla="*/ 6009467 w 6127689"/>
              <a:gd name="connsiteY135-22544" fmla="*/ 6487076 h 6858000"/>
              <a:gd name="connsiteX136-22545" fmla="*/ 5995064 w 6127689"/>
              <a:gd name="connsiteY136-22546" fmla="*/ 6540791 h 6858000"/>
              <a:gd name="connsiteX137-22547" fmla="*/ 5996309 w 6127689"/>
              <a:gd name="connsiteY137-22548" fmla="*/ 6543961 h 6858000"/>
              <a:gd name="connsiteX138-22549" fmla="*/ 5996048 w 6127689"/>
              <a:gd name="connsiteY138-22550" fmla="*/ 6555444 h 6858000"/>
              <a:gd name="connsiteX139-22551" fmla="*/ 6002524 w 6127689"/>
              <a:gd name="connsiteY139-22552" fmla="*/ 6560188 h 6858000"/>
              <a:gd name="connsiteX140-22553" fmla="*/ 6006823 w 6127689"/>
              <a:gd name="connsiteY140-22554" fmla="*/ 6578546 h 6858000"/>
              <a:gd name="connsiteX141-22555" fmla="*/ 6004510 w 6127689"/>
              <a:gd name="connsiteY141-22556" fmla="*/ 6599256 h 6858000"/>
              <a:gd name="connsiteX142-22557" fmla="*/ 5986207 w 6127689"/>
              <a:gd name="connsiteY142-22558" fmla="*/ 6695855 h 6858000"/>
              <a:gd name="connsiteX143-22559" fmla="*/ 5979428 w 6127689"/>
              <a:gd name="connsiteY143-22560" fmla="*/ 6754678 h 6858000"/>
              <a:gd name="connsiteX144-22561" fmla="*/ 5983398 w 6127689"/>
              <a:gd name="connsiteY144-22562" fmla="*/ 6778641 h 6858000"/>
              <a:gd name="connsiteX145-22563" fmla="*/ 5984543 w 6127689"/>
              <a:gd name="connsiteY145-22564" fmla="*/ 6811016 h 6858000"/>
              <a:gd name="connsiteX146-22565" fmla="*/ 5981802 w 6127689"/>
              <a:gd name="connsiteY146-22566" fmla="*/ 6838578 h 6858000"/>
              <a:gd name="connsiteX147-22567" fmla="*/ 5979671 w 6127689"/>
              <a:gd name="connsiteY147-22568" fmla="*/ 6858000 h 6858000"/>
              <a:gd name="connsiteX148-22569" fmla="*/ 0 w 6127689"/>
              <a:gd name="connsiteY148-22570" fmla="*/ 6858000 h 6858000"/>
              <a:gd name="connsiteX149-22571" fmla="*/ 0 w 6127689"/>
              <a:gd name="connsiteY149-22572" fmla="*/ 0 h 6858000"/>
              <a:gd name="connsiteX0-22573" fmla="*/ 0 w 6127689"/>
              <a:gd name="connsiteY0-22574" fmla="*/ 0 h 6858000"/>
              <a:gd name="connsiteX1-22575" fmla="*/ 4965888 w 6127689"/>
              <a:gd name="connsiteY1-22576" fmla="*/ 0 h 6858000"/>
              <a:gd name="connsiteX2-22577" fmla="*/ 4967767 w 6127689"/>
              <a:gd name="connsiteY2-22578" fmla="*/ 7930 h 6858000"/>
              <a:gd name="connsiteX3-22579" fmla="*/ 4979444 w 6127689"/>
              <a:gd name="connsiteY3-22580" fmla="*/ 43921 h 6858000"/>
              <a:gd name="connsiteX4-22581" fmla="*/ 5021173 w 6127689"/>
              <a:gd name="connsiteY4-22582" fmla="*/ 123738 h 6858000"/>
              <a:gd name="connsiteX5-22583" fmla="*/ 5075458 w 6127689"/>
              <a:gd name="connsiteY5-22584" fmla="*/ 264355 h 6858000"/>
              <a:gd name="connsiteX6-22585" fmla="*/ 5081175 w 6127689"/>
              <a:gd name="connsiteY6-22586" fmla="*/ 277448 h 6858000"/>
              <a:gd name="connsiteX7-22587" fmla="*/ 5097011 w 6127689"/>
              <a:gd name="connsiteY7-22588" fmla="*/ 355616 h 6858000"/>
              <a:gd name="connsiteX8-22589" fmla="*/ 5130982 w 6127689"/>
              <a:gd name="connsiteY8-22590" fmla="*/ 412030 h 6858000"/>
              <a:gd name="connsiteX9-22591" fmla="*/ 5153000 w 6127689"/>
              <a:gd name="connsiteY9-22592" fmla="*/ 507134 h 6858000"/>
              <a:gd name="connsiteX10-22593" fmla="*/ 5171282 w 6127689"/>
              <a:gd name="connsiteY10-22594" fmla="*/ 602071 h 6858000"/>
              <a:gd name="connsiteX11-22595" fmla="*/ 5176196 w 6127689"/>
              <a:gd name="connsiteY11-22596" fmla="*/ 636822 h 6858000"/>
              <a:gd name="connsiteX12-22597" fmla="*/ 5189051 w 6127689"/>
              <a:gd name="connsiteY12-22598" fmla="*/ 782518 h 6858000"/>
              <a:gd name="connsiteX13-22599" fmla="*/ 5210428 w 6127689"/>
              <a:gd name="connsiteY13-22600" fmla="*/ 815772 h 6858000"/>
              <a:gd name="connsiteX14-22601" fmla="*/ 5221088 w 6127689"/>
              <a:gd name="connsiteY14-22602" fmla="*/ 860193 h 6858000"/>
              <a:gd name="connsiteX15-22603" fmla="*/ 5230806 w 6127689"/>
              <a:gd name="connsiteY15-22604" fmla="*/ 961354 h 6858000"/>
              <a:gd name="connsiteX16-22605" fmla="*/ 5201018 w 6127689"/>
              <a:gd name="connsiteY16-22606" fmla="*/ 1095027 h 6858000"/>
              <a:gd name="connsiteX17-22607" fmla="*/ 5202153 w 6127689"/>
              <a:gd name="connsiteY17-22608" fmla="*/ 1133224 h 6858000"/>
              <a:gd name="connsiteX18-22609" fmla="*/ 5207370 w 6127689"/>
              <a:gd name="connsiteY18-22610" fmla="*/ 1138097 h 6858000"/>
              <a:gd name="connsiteX19-22611" fmla="*/ 5189234 w 6127689"/>
              <a:gd name="connsiteY19-22612" fmla="*/ 1193495 h 6858000"/>
              <a:gd name="connsiteX20-22613" fmla="*/ 5202769 w 6127689"/>
              <a:gd name="connsiteY20-22614" fmla="*/ 1269450 h 6858000"/>
              <a:gd name="connsiteX21-22615" fmla="*/ 5225968 w 6127689"/>
              <a:gd name="connsiteY21-22616" fmla="*/ 1357994 h 6858000"/>
              <a:gd name="connsiteX22-22617" fmla="*/ 5233819 w 6127689"/>
              <a:gd name="connsiteY22-22618" fmla="*/ 1380922 h 6858000"/>
              <a:gd name="connsiteX23-22619" fmla="*/ 5237226 w 6127689"/>
              <a:gd name="connsiteY23-22620" fmla="*/ 1441327 h 6858000"/>
              <a:gd name="connsiteX24-22621" fmla="*/ 5255653 w 6127689"/>
              <a:gd name="connsiteY24-22622" fmla="*/ 1524712 h 6858000"/>
              <a:gd name="connsiteX25-22623" fmla="*/ 5263491 w 6127689"/>
              <a:gd name="connsiteY25-22624" fmla="*/ 1642938 h 6858000"/>
              <a:gd name="connsiteX26-22625" fmla="*/ 5261314 w 6127689"/>
              <a:gd name="connsiteY26-22626" fmla="*/ 1689177 h 6858000"/>
              <a:gd name="connsiteX27-22627" fmla="*/ 5259788 w 6127689"/>
              <a:gd name="connsiteY27-22628" fmla="*/ 1768516 h 6858000"/>
              <a:gd name="connsiteX28-22629" fmla="*/ 5255696 w 6127689"/>
              <a:gd name="connsiteY28-22630" fmla="*/ 1953770 h 6858000"/>
              <a:gd name="connsiteX29-22631" fmla="*/ 5252592 w 6127689"/>
              <a:gd name="connsiteY29-22632" fmla="*/ 2092210 h 6858000"/>
              <a:gd name="connsiteX30-22633" fmla="*/ 5264303 w 6127689"/>
              <a:gd name="connsiteY30-22634" fmla="*/ 2225157 h 6858000"/>
              <a:gd name="connsiteX31-22635" fmla="*/ 5254949 w 6127689"/>
              <a:gd name="connsiteY31-22636" fmla="*/ 2236160 h 6858000"/>
              <a:gd name="connsiteX32-22637" fmla="*/ 5250104 w 6127689"/>
              <a:gd name="connsiteY32-22638" fmla="*/ 2249166 h 6858000"/>
              <a:gd name="connsiteX33-22639" fmla="*/ 5251214 w 6127689"/>
              <a:gd name="connsiteY33-22640" fmla="*/ 2250944 h 6858000"/>
              <a:gd name="connsiteX34-22641" fmla="*/ 5250644 w 6127689"/>
              <a:gd name="connsiteY34-22642" fmla="*/ 2266619 h 6858000"/>
              <a:gd name="connsiteX35-22643" fmla="*/ 5293877 w 6127689"/>
              <a:gd name="connsiteY35-22644" fmla="*/ 2368649 h 6858000"/>
              <a:gd name="connsiteX36-22645" fmla="*/ 5311338 w 6127689"/>
              <a:gd name="connsiteY36-22646" fmla="*/ 2404034 h 6858000"/>
              <a:gd name="connsiteX37-22647" fmla="*/ 5338366 w 6127689"/>
              <a:gd name="connsiteY37-22648" fmla="*/ 2465052 h 6858000"/>
              <a:gd name="connsiteX38-22649" fmla="*/ 5371263 w 6127689"/>
              <a:gd name="connsiteY38-22650" fmla="*/ 2586413 h 6858000"/>
              <a:gd name="connsiteX39-22651" fmla="*/ 5407503 w 6127689"/>
              <a:gd name="connsiteY39-22652" fmla="*/ 2786290 h 6858000"/>
              <a:gd name="connsiteX40-22653" fmla="*/ 5407356 w 6127689"/>
              <a:gd name="connsiteY40-22654" fmla="*/ 2787545 h 6858000"/>
              <a:gd name="connsiteX41-22655" fmla="*/ 5411130 w 6127689"/>
              <a:gd name="connsiteY41-22656" fmla="*/ 2788640 h 6858000"/>
              <a:gd name="connsiteX42-22657" fmla="*/ 5416439 w 6127689"/>
              <a:gd name="connsiteY42-22658" fmla="*/ 2805666 h 6858000"/>
              <a:gd name="connsiteX43-22659" fmla="*/ 5416589 w 6127689"/>
              <a:gd name="connsiteY43-22660" fmla="*/ 2810822 h 6858000"/>
              <a:gd name="connsiteX44-22661" fmla="*/ 5418542 w 6127689"/>
              <a:gd name="connsiteY44-22662" fmla="*/ 2817745 h 6858000"/>
              <a:gd name="connsiteX45-22663" fmla="*/ 5418847 w 6127689"/>
              <a:gd name="connsiteY45-22664" fmla="*/ 2817825 h 6858000"/>
              <a:gd name="connsiteX46-22665" fmla="*/ 5457023 w 6127689"/>
              <a:gd name="connsiteY46-22666" fmla="*/ 2858292 h 6858000"/>
              <a:gd name="connsiteX47-22667" fmla="*/ 5479298 w 6127689"/>
              <a:gd name="connsiteY47-22668" fmla="*/ 2947791 h 6858000"/>
              <a:gd name="connsiteX48-22669" fmla="*/ 5481770 w 6127689"/>
              <a:gd name="connsiteY48-22670" fmla="*/ 2951352 h 6858000"/>
              <a:gd name="connsiteX49-22671" fmla="*/ 5482045 w 6127689"/>
              <a:gd name="connsiteY49-22672" fmla="*/ 2984371 h 6858000"/>
              <a:gd name="connsiteX50-22673" fmla="*/ 5482415 w 6127689"/>
              <a:gd name="connsiteY50-22674" fmla="*/ 3004079 h 6858000"/>
              <a:gd name="connsiteX51-22675" fmla="*/ 5503944 w 6127689"/>
              <a:gd name="connsiteY51-22676" fmla="*/ 3123335 h 6858000"/>
              <a:gd name="connsiteX52-22677" fmla="*/ 5516007 w 6127689"/>
              <a:gd name="connsiteY52-22678" fmla="*/ 3258473 h 6858000"/>
              <a:gd name="connsiteX53-22679" fmla="*/ 5566839 w 6127689"/>
              <a:gd name="connsiteY53-22680" fmla="*/ 3345295 h 6858000"/>
              <a:gd name="connsiteX54-22681" fmla="*/ 5589758 w 6127689"/>
              <a:gd name="connsiteY54-22682" fmla="*/ 3506453 h 6858000"/>
              <a:gd name="connsiteX55-22683" fmla="*/ 5596144 w 6127689"/>
              <a:gd name="connsiteY55-22684" fmla="*/ 3534624 h 6858000"/>
              <a:gd name="connsiteX56-22685" fmla="*/ 5597750 w 6127689"/>
              <a:gd name="connsiteY56-22686" fmla="*/ 3534129 h 6858000"/>
              <a:gd name="connsiteX57-22687" fmla="*/ 5599700 w 6127689"/>
              <a:gd name="connsiteY57-22688" fmla="*/ 3547221 h 6858000"/>
              <a:gd name="connsiteX58-22689" fmla="*/ 5615031 w 6127689"/>
              <a:gd name="connsiteY58-22690" fmla="*/ 3557482 h 6858000"/>
              <a:gd name="connsiteX59-22691" fmla="*/ 5618377 w 6127689"/>
              <a:gd name="connsiteY59-22692" fmla="*/ 3588431 h 6858000"/>
              <a:gd name="connsiteX60-22693" fmla="*/ 5612155 w 6127689"/>
              <a:gd name="connsiteY60-22694" fmla="*/ 3589869 h 6858000"/>
              <a:gd name="connsiteX61-22695" fmla="*/ 5620843 w 6127689"/>
              <a:gd name="connsiteY61-22696" fmla="*/ 3606745 h 6858000"/>
              <a:gd name="connsiteX62-22697" fmla="*/ 5655472 w 6127689"/>
              <a:gd name="connsiteY62-22698" fmla="*/ 3678877 h 6858000"/>
              <a:gd name="connsiteX63-22699" fmla="*/ 5680448 w 6127689"/>
              <a:gd name="connsiteY63-22700" fmla="*/ 3717760 h 6858000"/>
              <a:gd name="connsiteX64-22701" fmla="*/ 5683015 w 6127689"/>
              <a:gd name="connsiteY64-22702" fmla="*/ 3762025 h 6858000"/>
              <a:gd name="connsiteX65-22703" fmla="*/ 5696643 w 6127689"/>
              <a:gd name="connsiteY65-22704" fmla="*/ 3773888 h 6858000"/>
              <a:gd name="connsiteX66-22705" fmla="*/ 5699203 w 6127689"/>
              <a:gd name="connsiteY66-22706" fmla="*/ 3775823 h 6858000"/>
              <a:gd name="connsiteX67-22707" fmla="*/ 5704824 w 6127689"/>
              <a:gd name="connsiteY67-22708" fmla="*/ 3785966 h 6858000"/>
              <a:gd name="connsiteX68-22709" fmla="*/ 5712204 w 6127689"/>
              <a:gd name="connsiteY68-22710" fmla="*/ 3785830 h 6858000"/>
              <a:gd name="connsiteX69-22711" fmla="*/ 5724816 w 6127689"/>
              <a:gd name="connsiteY69-22712" fmla="*/ 3798949 h 6858000"/>
              <a:gd name="connsiteX70-22713" fmla="*/ 5733539 w 6127689"/>
              <a:gd name="connsiteY70-22714" fmla="*/ 3818457 h 6858000"/>
              <a:gd name="connsiteX71-22715" fmla="*/ 5768491 w 6127689"/>
              <a:gd name="connsiteY71-22716" fmla="*/ 3914399 h 6858000"/>
              <a:gd name="connsiteX72-22717" fmla="*/ 5793123 w 6127689"/>
              <a:gd name="connsiteY72-22718" fmla="*/ 3969952 h 6858000"/>
              <a:gd name="connsiteX73-22719" fmla="*/ 5808321 w 6127689"/>
              <a:gd name="connsiteY73-22720" fmla="*/ 3988153 h 6858000"/>
              <a:gd name="connsiteX74-22721" fmla="*/ 5825621 w 6127689"/>
              <a:gd name="connsiteY74-22722" fmla="*/ 4015525 h 6858000"/>
              <a:gd name="connsiteX75-22723" fmla="*/ 5860672 w 6127689"/>
              <a:gd name="connsiteY75-22724" fmla="*/ 4061579 h 6858000"/>
              <a:gd name="connsiteX76-22725" fmla="*/ 5872173 w 6127689"/>
              <a:gd name="connsiteY76-22726" fmla="*/ 4088497 h 6858000"/>
              <a:gd name="connsiteX77-22727" fmla="*/ 5883705 w 6127689"/>
              <a:gd name="connsiteY77-22728" fmla="*/ 4101899 h 6858000"/>
              <a:gd name="connsiteX78-22729" fmla="*/ 5885314 w 6127689"/>
              <a:gd name="connsiteY78-22730" fmla="*/ 4108387 h 6858000"/>
              <a:gd name="connsiteX79-22731" fmla="*/ 5894095 w 6127689"/>
              <a:gd name="connsiteY79-22732" fmla="*/ 4128857 h 6858000"/>
              <a:gd name="connsiteX80-22733" fmla="*/ 5898339 w 6127689"/>
              <a:gd name="connsiteY80-22734" fmla="*/ 4140800 h 6858000"/>
              <a:gd name="connsiteX81-22735" fmla="*/ 5899734 w 6127689"/>
              <a:gd name="connsiteY81-22736" fmla="*/ 4145632 h 6858000"/>
              <a:gd name="connsiteX82-22737" fmla="*/ 5903513 w 6127689"/>
              <a:gd name="connsiteY82-22738" fmla="*/ 4187661 h 6858000"/>
              <a:gd name="connsiteX83-22739" fmla="*/ 5917114 w 6127689"/>
              <a:gd name="connsiteY83-22740" fmla="*/ 4213096 h 6858000"/>
              <a:gd name="connsiteX84-22741" fmla="*/ 5921153 w 6127689"/>
              <a:gd name="connsiteY84-22742" fmla="*/ 4236222 h 6858000"/>
              <a:gd name="connsiteX85-22743" fmla="*/ 5924233 w 6127689"/>
              <a:gd name="connsiteY85-22744" fmla="*/ 4242060 h 6858000"/>
              <a:gd name="connsiteX86-22745" fmla="*/ 5928910 w 6127689"/>
              <a:gd name="connsiteY86-22746" fmla="*/ 4300973 h 6858000"/>
              <a:gd name="connsiteX87-22747" fmla="*/ 5939320 w 6127689"/>
              <a:gd name="connsiteY87-22748" fmla="*/ 4340435 h 6858000"/>
              <a:gd name="connsiteX88-22749" fmla="*/ 5946705 w 6127689"/>
              <a:gd name="connsiteY88-22750" fmla="*/ 4428051 h 6858000"/>
              <a:gd name="connsiteX89-22751" fmla="*/ 5949261 w 6127689"/>
              <a:gd name="connsiteY89-22752" fmla="*/ 4449185 h 6858000"/>
              <a:gd name="connsiteX90-22753" fmla="*/ 5957504 w 6127689"/>
              <a:gd name="connsiteY90-22754" fmla="*/ 4465911 h 6858000"/>
              <a:gd name="connsiteX91-22755" fmla="*/ 5964689 w 6127689"/>
              <a:gd name="connsiteY91-22756" fmla="*/ 4468532 h 6858000"/>
              <a:gd name="connsiteX92-22757" fmla="*/ 5967062 w 6127689"/>
              <a:gd name="connsiteY92-22758" fmla="*/ 4479923 h 6858000"/>
              <a:gd name="connsiteX93-22759" fmla="*/ 5968960 w 6127689"/>
              <a:gd name="connsiteY93-22760" fmla="*/ 4482655 h 6858000"/>
              <a:gd name="connsiteX94-22761" fmla="*/ 5978567 w 6127689"/>
              <a:gd name="connsiteY94-22762" fmla="*/ 4498605 h 6858000"/>
              <a:gd name="connsiteX95-22763" fmla="*/ 5980106 w 6127689"/>
              <a:gd name="connsiteY95-22764" fmla="*/ 4585087 h 6858000"/>
              <a:gd name="connsiteX96-22765" fmla="*/ 5998138 w 6127689"/>
              <a:gd name="connsiteY96-22766" fmla="*/ 4697518 h 6858000"/>
              <a:gd name="connsiteX97-22767" fmla="*/ 6013516 w 6127689"/>
              <a:gd name="connsiteY97-22768" fmla="*/ 4786619 h 6858000"/>
              <a:gd name="connsiteX98-22769" fmla="*/ 6025404 w 6127689"/>
              <a:gd name="connsiteY98-22770" fmla="*/ 4858148 h 6858000"/>
              <a:gd name="connsiteX99-22771" fmla="*/ 6007749 w 6127689"/>
              <a:gd name="connsiteY99-22772" fmla="*/ 4964715 h 6858000"/>
              <a:gd name="connsiteX100-22773" fmla="*/ 6005269 w 6127689"/>
              <a:gd name="connsiteY100-22774" fmla="*/ 5150567 h 6858000"/>
              <a:gd name="connsiteX101-22775" fmla="*/ 6001127 w 6127689"/>
              <a:gd name="connsiteY101-22776" fmla="*/ 5164609 h 6858000"/>
              <a:gd name="connsiteX102-22777" fmla="*/ 5996647 w 6127689"/>
              <a:gd name="connsiteY102-22778" fmla="*/ 5185640 h 6858000"/>
              <a:gd name="connsiteX103-22779" fmla="*/ 5998514 w 6127689"/>
              <a:gd name="connsiteY103-22780" fmla="*/ 5189673 h 6858000"/>
              <a:gd name="connsiteX104-22781" fmla="*/ 5995970 w 6127689"/>
              <a:gd name="connsiteY104-22782" fmla="*/ 5221547 h 6858000"/>
              <a:gd name="connsiteX105-22783" fmla="*/ 6036748 w 6127689"/>
              <a:gd name="connsiteY105-22784" fmla="*/ 5322752 h 6858000"/>
              <a:gd name="connsiteX106-22785" fmla="*/ 6036943 w 6127689"/>
              <a:gd name="connsiteY106-22786" fmla="*/ 5329480 h 6858000"/>
              <a:gd name="connsiteX107-22787" fmla="*/ 6037236 w 6127689"/>
              <a:gd name="connsiteY107-22788" fmla="*/ 5329634 h 6858000"/>
              <a:gd name="connsiteX108-22789" fmla="*/ 6038019 w 6127689"/>
              <a:gd name="connsiteY108-22790" fmla="*/ 5336764 h 6858000"/>
              <a:gd name="connsiteX109-22791" fmla="*/ 6037298 w 6127689"/>
              <a:gd name="connsiteY109-22792" fmla="*/ 5341753 h 6858000"/>
              <a:gd name="connsiteX110-22793" fmla="*/ 6037677 w 6127689"/>
              <a:gd name="connsiteY110-22794" fmla="*/ 5354807 h 6858000"/>
              <a:gd name="connsiteX111-22795" fmla="*/ 6039728 w 6127689"/>
              <a:gd name="connsiteY111-22796" fmla="*/ 5359416 h 6858000"/>
              <a:gd name="connsiteX112-22797" fmla="*/ 6043311 w 6127689"/>
              <a:gd name="connsiteY112-22798" fmla="*/ 5361407 h 6858000"/>
              <a:gd name="connsiteX113-22799" fmla="*/ 6042954 w 6127689"/>
              <a:gd name="connsiteY113-22800" fmla="*/ 5362576 h 6858000"/>
              <a:gd name="connsiteX114-22801" fmla="*/ 6053435 w 6127689"/>
              <a:gd name="connsiteY114-22802" fmla="*/ 5387547 h 6858000"/>
              <a:gd name="connsiteX115-22803" fmla="*/ 6065933 w 6127689"/>
              <a:gd name="connsiteY115-22804" fmla="*/ 5443002 h 6858000"/>
              <a:gd name="connsiteX116-22805" fmla="*/ 6068640 w 6127689"/>
              <a:gd name="connsiteY116-22806" fmla="*/ 5474503 h 6858000"/>
              <a:gd name="connsiteX117-22807" fmla="*/ 6080922 w 6127689"/>
              <a:gd name="connsiteY117-22808" fmla="*/ 5561070 h 6858000"/>
              <a:gd name="connsiteX118-22809" fmla="*/ 6096949 w 6127689"/>
              <a:gd name="connsiteY118-22810" fmla="*/ 5648179 h 6858000"/>
              <a:gd name="connsiteX119-22811" fmla="*/ 6125703 w 6127689"/>
              <a:gd name="connsiteY119-22812" fmla="*/ 5692894 h 6858000"/>
              <a:gd name="connsiteX120-22813" fmla="*/ 6126670 w 6127689"/>
              <a:gd name="connsiteY120-22814" fmla="*/ 5697882 h 6858000"/>
              <a:gd name="connsiteX121-22815" fmla="*/ 6124061 w 6127689"/>
              <a:gd name="connsiteY121-22816" fmla="*/ 5710294 h 6858000"/>
              <a:gd name="connsiteX122-22817" fmla="*/ 6122213 w 6127689"/>
              <a:gd name="connsiteY122-22818" fmla="*/ 5714762 h 6858000"/>
              <a:gd name="connsiteX123-22819" fmla="*/ 6121353 w 6127689"/>
              <a:gd name="connsiteY123-22820" fmla="*/ 5721725 h 6858000"/>
              <a:gd name="connsiteX124-22821" fmla="*/ 6121607 w 6127689"/>
              <a:gd name="connsiteY124-22822" fmla="*/ 5721959 h 6858000"/>
              <a:gd name="connsiteX125-22823" fmla="*/ 6120262 w 6127689"/>
              <a:gd name="connsiteY125-22824" fmla="*/ 5728358 h 6858000"/>
              <a:gd name="connsiteX126-22825" fmla="*/ 6127024 w 6127689"/>
              <a:gd name="connsiteY126-22826" fmla="*/ 5786902 h 6858000"/>
              <a:gd name="connsiteX127-22827" fmla="*/ 6127519 w 6127689"/>
              <a:gd name="connsiteY127-22828" fmla="*/ 5865775 h 6858000"/>
              <a:gd name="connsiteX128-22829" fmla="*/ 6119217 w 6127689"/>
              <a:gd name="connsiteY128-22830" fmla="*/ 5888542 h 6858000"/>
              <a:gd name="connsiteX129-22831" fmla="*/ 6102493 w 6127689"/>
              <a:gd name="connsiteY129-22832" fmla="*/ 5928602 h 6858000"/>
              <a:gd name="connsiteX130-22833" fmla="*/ 6056863 w 6127689"/>
              <a:gd name="connsiteY130-22834" fmla="*/ 6000643 h 6858000"/>
              <a:gd name="connsiteX131-22835" fmla="*/ 6045436 w 6127689"/>
              <a:gd name="connsiteY131-22836" fmla="*/ 6124480 h 6858000"/>
              <a:gd name="connsiteX132-22837" fmla="*/ 6030489 w 6127689"/>
              <a:gd name="connsiteY132-22838" fmla="*/ 6317666 h 6858000"/>
              <a:gd name="connsiteX133-22839" fmla="*/ 6007492 w 6127689"/>
              <a:gd name="connsiteY133-22840" fmla="*/ 6440818 h 6858000"/>
              <a:gd name="connsiteX134-22841" fmla="*/ 6009467 w 6127689"/>
              <a:gd name="connsiteY134-22842" fmla="*/ 6487076 h 6858000"/>
              <a:gd name="connsiteX135-22843" fmla="*/ 5995064 w 6127689"/>
              <a:gd name="connsiteY135-22844" fmla="*/ 6540791 h 6858000"/>
              <a:gd name="connsiteX136-22845" fmla="*/ 5996309 w 6127689"/>
              <a:gd name="connsiteY136-22846" fmla="*/ 6543961 h 6858000"/>
              <a:gd name="connsiteX137-22847" fmla="*/ 5996048 w 6127689"/>
              <a:gd name="connsiteY137-22848" fmla="*/ 6555444 h 6858000"/>
              <a:gd name="connsiteX138-22849" fmla="*/ 6002524 w 6127689"/>
              <a:gd name="connsiteY138-22850" fmla="*/ 6560188 h 6858000"/>
              <a:gd name="connsiteX139-22851" fmla="*/ 6006823 w 6127689"/>
              <a:gd name="connsiteY139-22852" fmla="*/ 6578546 h 6858000"/>
              <a:gd name="connsiteX140-22853" fmla="*/ 6004510 w 6127689"/>
              <a:gd name="connsiteY140-22854" fmla="*/ 6599256 h 6858000"/>
              <a:gd name="connsiteX141-22855" fmla="*/ 5986207 w 6127689"/>
              <a:gd name="connsiteY141-22856" fmla="*/ 6695855 h 6858000"/>
              <a:gd name="connsiteX142-22857" fmla="*/ 5979428 w 6127689"/>
              <a:gd name="connsiteY142-22858" fmla="*/ 6754678 h 6858000"/>
              <a:gd name="connsiteX143-22859" fmla="*/ 5983398 w 6127689"/>
              <a:gd name="connsiteY143-22860" fmla="*/ 6778641 h 6858000"/>
              <a:gd name="connsiteX144-22861" fmla="*/ 5984543 w 6127689"/>
              <a:gd name="connsiteY144-22862" fmla="*/ 6811016 h 6858000"/>
              <a:gd name="connsiteX145-22863" fmla="*/ 5981802 w 6127689"/>
              <a:gd name="connsiteY145-22864" fmla="*/ 6838578 h 6858000"/>
              <a:gd name="connsiteX146-22865" fmla="*/ 5979671 w 6127689"/>
              <a:gd name="connsiteY146-22866" fmla="*/ 6858000 h 6858000"/>
              <a:gd name="connsiteX147-22867" fmla="*/ 0 w 6127689"/>
              <a:gd name="connsiteY147-22868" fmla="*/ 6858000 h 6858000"/>
              <a:gd name="connsiteX148-22869" fmla="*/ 0 w 6127689"/>
              <a:gd name="connsiteY148-22870" fmla="*/ 0 h 6858000"/>
              <a:gd name="connsiteX0-22871" fmla="*/ 0 w 6127689"/>
              <a:gd name="connsiteY0-22872" fmla="*/ 0 h 6858000"/>
              <a:gd name="connsiteX1-22873" fmla="*/ 4965888 w 6127689"/>
              <a:gd name="connsiteY1-22874" fmla="*/ 0 h 6858000"/>
              <a:gd name="connsiteX2-22875" fmla="*/ 4967767 w 6127689"/>
              <a:gd name="connsiteY2-22876" fmla="*/ 7930 h 6858000"/>
              <a:gd name="connsiteX3-22877" fmla="*/ 4979444 w 6127689"/>
              <a:gd name="connsiteY3-22878" fmla="*/ 43921 h 6858000"/>
              <a:gd name="connsiteX4-22879" fmla="*/ 5021173 w 6127689"/>
              <a:gd name="connsiteY4-22880" fmla="*/ 123738 h 6858000"/>
              <a:gd name="connsiteX5-22881" fmla="*/ 5075458 w 6127689"/>
              <a:gd name="connsiteY5-22882" fmla="*/ 264355 h 6858000"/>
              <a:gd name="connsiteX6-22883" fmla="*/ 5081175 w 6127689"/>
              <a:gd name="connsiteY6-22884" fmla="*/ 277448 h 6858000"/>
              <a:gd name="connsiteX7-22885" fmla="*/ 5097011 w 6127689"/>
              <a:gd name="connsiteY7-22886" fmla="*/ 355616 h 6858000"/>
              <a:gd name="connsiteX8-22887" fmla="*/ 5130982 w 6127689"/>
              <a:gd name="connsiteY8-22888" fmla="*/ 412030 h 6858000"/>
              <a:gd name="connsiteX9-22889" fmla="*/ 5153000 w 6127689"/>
              <a:gd name="connsiteY9-22890" fmla="*/ 507134 h 6858000"/>
              <a:gd name="connsiteX10-22891" fmla="*/ 5171282 w 6127689"/>
              <a:gd name="connsiteY10-22892" fmla="*/ 602071 h 6858000"/>
              <a:gd name="connsiteX11-22893" fmla="*/ 5176196 w 6127689"/>
              <a:gd name="connsiteY11-22894" fmla="*/ 636822 h 6858000"/>
              <a:gd name="connsiteX12-22895" fmla="*/ 5189051 w 6127689"/>
              <a:gd name="connsiteY12-22896" fmla="*/ 782518 h 6858000"/>
              <a:gd name="connsiteX13-22897" fmla="*/ 5210428 w 6127689"/>
              <a:gd name="connsiteY13-22898" fmla="*/ 815772 h 6858000"/>
              <a:gd name="connsiteX14-22899" fmla="*/ 5221088 w 6127689"/>
              <a:gd name="connsiteY14-22900" fmla="*/ 860193 h 6858000"/>
              <a:gd name="connsiteX15-22901" fmla="*/ 5230806 w 6127689"/>
              <a:gd name="connsiteY15-22902" fmla="*/ 961354 h 6858000"/>
              <a:gd name="connsiteX16-22903" fmla="*/ 5201018 w 6127689"/>
              <a:gd name="connsiteY16-22904" fmla="*/ 1095027 h 6858000"/>
              <a:gd name="connsiteX17-22905" fmla="*/ 5202153 w 6127689"/>
              <a:gd name="connsiteY17-22906" fmla="*/ 1133224 h 6858000"/>
              <a:gd name="connsiteX18-22907" fmla="*/ 5207370 w 6127689"/>
              <a:gd name="connsiteY18-22908" fmla="*/ 1138097 h 6858000"/>
              <a:gd name="connsiteX19-22909" fmla="*/ 5189234 w 6127689"/>
              <a:gd name="connsiteY19-22910" fmla="*/ 1193495 h 6858000"/>
              <a:gd name="connsiteX20-22911" fmla="*/ 5202769 w 6127689"/>
              <a:gd name="connsiteY20-22912" fmla="*/ 1269450 h 6858000"/>
              <a:gd name="connsiteX21-22913" fmla="*/ 5225968 w 6127689"/>
              <a:gd name="connsiteY21-22914" fmla="*/ 1357994 h 6858000"/>
              <a:gd name="connsiteX22-22915" fmla="*/ 5233819 w 6127689"/>
              <a:gd name="connsiteY22-22916" fmla="*/ 1380922 h 6858000"/>
              <a:gd name="connsiteX23-22917" fmla="*/ 5237226 w 6127689"/>
              <a:gd name="connsiteY23-22918" fmla="*/ 1441327 h 6858000"/>
              <a:gd name="connsiteX24-22919" fmla="*/ 5255653 w 6127689"/>
              <a:gd name="connsiteY24-22920" fmla="*/ 1524712 h 6858000"/>
              <a:gd name="connsiteX25-22921" fmla="*/ 5263491 w 6127689"/>
              <a:gd name="connsiteY25-22922" fmla="*/ 1642938 h 6858000"/>
              <a:gd name="connsiteX26-22923" fmla="*/ 5261314 w 6127689"/>
              <a:gd name="connsiteY26-22924" fmla="*/ 1689177 h 6858000"/>
              <a:gd name="connsiteX27-22925" fmla="*/ 5259788 w 6127689"/>
              <a:gd name="connsiteY27-22926" fmla="*/ 1768516 h 6858000"/>
              <a:gd name="connsiteX28-22927" fmla="*/ 5255696 w 6127689"/>
              <a:gd name="connsiteY28-22928" fmla="*/ 1953770 h 6858000"/>
              <a:gd name="connsiteX29-22929" fmla="*/ 5252592 w 6127689"/>
              <a:gd name="connsiteY29-22930" fmla="*/ 2092210 h 6858000"/>
              <a:gd name="connsiteX30-22931" fmla="*/ 5264303 w 6127689"/>
              <a:gd name="connsiteY30-22932" fmla="*/ 2225157 h 6858000"/>
              <a:gd name="connsiteX31-22933" fmla="*/ 5254949 w 6127689"/>
              <a:gd name="connsiteY31-22934" fmla="*/ 2236160 h 6858000"/>
              <a:gd name="connsiteX32-22935" fmla="*/ 5250104 w 6127689"/>
              <a:gd name="connsiteY32-22936" fmla="*/ 2249166 h 6858000"/>
              <a:gd name="connsiteX33-22937" fmla="*/ 5251214 w 6127689"/>
              <a:gd name="connsiteY33-22938" fmla="*/ 2250944 h 6858000"/>
              <a:gd name="connsiteX34-22939" fmla="*/ 5250644 w 6127689"/>
              <a:gd name="connsiteY34-22940" fmla="*/ 2266619 h 6858000"/>
              <a:gd name="connsiteX35-22941" fmla="*/ 5293877 w 6127689"/>
              <a:gd name="connsiteY35-22942" fmla="*/ 2368649 h 6858000"/>
              <a:gd name="connsiteX36-22943" fmla="*/ 5311338 w 6127689"/>
              <a:gd name="connsiteY36-22944" fmla="*/ 2404034 h 6858000"/>
              <a:gd name="connsiteX37-22945" fmla="*/ 5338366 w 6127689"/>
              <a:gd name="connsiteY37-22946" fmla="*/ 2465052 h 6858000"/>
              <a:gd name="connsiteX38-22947" fmla="*/ 5371263 w 6127689"/>
              <a:gd name="connsiteY38-22948" fmla="*/ 2586413 h 6858000"/>
              <a:gd name="connsiteX39-22949" fmla="*/ 5407503 w 6127689"/>
              <a:gd name="connsiteY39-22950" fmla="*/ 2786290 h 6858000"/>
              <a:gd name="connsiteX40-22951" fmla="*/ 5407356 w 6127689"/>
              <a:gd name="connsiteY40-22952" fmla="*/ 2787545 h 6858000"/>
              <a:gd name="connsiteX41-22953" fmla="*/ 5411130 w 6127689"/>
              <a:gd name="connsiteY41-22954" fmla="*/ 2788640 h 6858000"/>
              <a:gd name="connsiteX42-22955" fmla="*/ 5416439 w 6127689"/>
              <a:gd name="connsiteY42-22956" fmla="*/ 2805666 h 6858000"/>
              <a:gd name="connsiteX43-22957" fmla="*/ 5416589 w 6127689"/>
              <a:gd name="connsiteY43-22958" fmla="*/ 2810822 h 6858000"/>
              <a:gd name="connsiteX44-22959" fmla="*/ 5418542 w 6127689"/>
              <a:gd name="connsiteY44-22960" fmla="*/ 2817745 h 6858000"/>
              <a:gd name="connsiteX45-22961" fmla="*/ 5418847 w 6127689"/>
              <a:gd name="connsiteY45-22962" fmla="*/ 2817825 h 6858000"/>
              <a:gd name="connsiteX46-22963" fmla="*/ 5457023 w 6127689"/>
              <a:gd name="connsiteY46-22964" fmla="*/ 2858292 h 6858000"/>
              <a:gd name="connsiteX47-22965" fmla="*/ 5479298 w 6127689"/>
              <a:gd name="connsiteY47-22966" fmla="*/ 2947791 h 6858000"/>
              <a:gd name="connsiteX48-22967" fmla="*/ 5481770 w 6127689"/>
              <a:gd name="connsiteY48-22968" fmla="*/ 2951352 h 6858000"/>
              <a:gd name="connsiteX49-22969" fmla="*/ 5482045 w 6127689"/>
              <a:gd name="connsiteY49-22970" fmla="*/ 2984371 h 6858000"/>
              <a:gd name="connsiteX50-22971" fmla="*/ 5482415 w 6127689"/>
              <a:gd name="connsiteY50-22972" fmla="*/ 3004079 h 6858000"/>
              <a:gd name="connsiteX51-22973" fmla="*/ 5503944 w 6127689"/>
              <a:gd name="connsiteY51-22974" fmla="*/ 3123335 h 6858000"/>
              <a:gd name="connsiteX52-22975" fmla="*/ 5516007 w 6127689"/>
              <a:gd name="connsiteY52-22976" fmla="*/ 3258473 h 6858000"/>
              <a:gd name="connsiteX53-22977" fmla="*/ 5566839 w 6127689"/>
              <a:gd name="connsiteY53-22978" fmla="*/ 3345295 h 6858000"/>
              <a:gd name="connsiteX54-22979" fmla="*/ 5589758 w 6127689"/>
              <a:gd name="connsiteY54-22980" fmla="*/ 3506453 h 6858000"/>
              <a:gd name="connsiteX55-22981" fmla="*/ 5596144 w 6127689"/>
              <a:gd name="connsiteY55-22982" fmla="*/ 3534624 h 6858000"/>
              <a:gd name="connsiteX56-22983" fmla="*/ 5597750 w 6127689"/>
              <a:gd name="connsiteY56-22984" fmla="*/ 3534129 h 6858000"/>
              <a:gd name="connsiteX57-22985" fmla="*/ 5599700 w 6127689"/>
              <a:gd name="connsiteY57-22986" fmla="*/ 3547221 h 6858000"/>
              <a:gd name="connsiteX58-22987" fmla="*/ 5615031 w 6127689"/>
              <a:gd name="connsiteY58-22988" fmla="*/ 3557482 h 6858000"/>
              <a:gd name="connsiteX59-22989" fmla="*/ 5618377 w 6127689"/>
              <a:gd name="connsiteY59-22990" fmla="*/ 3588431 h 6858000"/>
              <a:gd name="connsiteX60-22991" fmla="*/ 5612155 w 6127689"/>
              <a:gd name="connsiteY60-22992" fmla="*/ 3589869 h 6858000"/>
              <a:gd name="connsiteX61-22993" fmla="*/ 5620843 w 6127689"/>
              <a:gd name="connsiteY61-22994" fmla="*/ 3606745 h 6858000"/>
              <a:gd name="connsiteX62-22995" fmla="*/ 5655472 w 6127689"/>
              <a:gd name="connsiteY62-22996" fmla="*/ 3678877 h 6858000"/>
              <a:gd name="connsiteX63-22997" fmla="*/ 5680448 w 6127689"/>
              <a:gd name="connsiteY63-22998" fmla="*/ 3717760 h 6858000"/>
              <a:gd name="connsiteX64-22999" fmla="*/ 5683015 w 6127689"/>
              <a:gd name="connsiteY64-23000" fmla="*/ 3762025 h 6858000"/>
              <a:gd name="connsiteX65-23001" fmla="*/ 5696643 w 6127689"/>
              <a:gd name="connsiteY65-23002" fmla="*/ 3773888 h 6858000"/>
              <a:gd name="connsiteX66-23003" fmla="*/ 5699203 w 6127689"/>
              <a:gd name="connsiteY66-23004" fmla="*/ 3775823 h 6858000"/>
              <a:gd name="connsiteX67-23005" fmla="*/ 5704824 w 6127689"/>
              <a:gd name="connsiteY67-23006" fmla="*/ 3785966 h 6858000"/>
              <a:gd name="connsiteX68-23007" fmla="*/ 5712204 w 6127689"/>
              <a:gd name="connsiteY68-23008" fmla="*/ 3785830 h 6858000"/>
              <a:gd name="connsiteX69-23009" fmla="*/ 5724816 w 6127689"/>
              <a:gd name="connsiteY69-23010" fmla="*/ 3798949 h 6858000"/>
              <a:gd name="connsiteX70-23011" fmla="*/ 5733539 w 6127689"/>
              <a:gd name="connsiteY70-23012" fmla="*/ 3818457 h 6858000"/>
              <a:gd name="connsiteX71-23013" fmla="*/ 5768491 w 6127689"/>
              <a:gd name="connsiteY71-23014" fmla="*/ 3914399 h 6858000"/>
              <a:gd name="connsiteX72-23015" fmla="*/ 5793123 w 6127689"/>
              <a:gd name="connsiteY72-23016" fmla="*/ 3969952 h 6858000"/>
              <a:gd name="connsiteX73-23017" fmla="*/ 5808321 w 6127689"/>
              <a:gd name="connsiteY73-23018" fmla="*/ 3988153 h 6858000"/>
              <a:gd name="connsiteX74-23019" fmla="*/ 5825621 w 6127689"/>
              <a:gd name="connsiteY74-23020" fmla="*/ 4015525 h 6858000"/>
              <a:gd name="connsiteX75-23021" fmla="*/ 5860672 w 6127689"/>
              <a:gd name="connsiteY75-23022" fmla="*/ 4061579 h 6858000"/>
              <a:gd name="connsiteX76-23023" fmla="*/ 5872173 w 6127689"/>
              <a:gd name="connsiteY76-23024" fmla="*/ 4088497 h 6858000"/>
              <a:gd name="connsiteX77-23025" fmla="*/ 5883705 w 6127689"/>
              <a:gd name="connsiteY77-23026" fmla="*/ 4101899 h 6858000"/>
              <a:gd name="connsiteX78-23027" fmla="*/ 5885314 w 6127689"/>
              <a:gd name="connsiteY78-23028" fmla="*/ 4108387 h 6858000"/>
              <a:gd name="connsiteX79-23029" fmla="*/ 5894095 w 6127689"/>
              <a:gd name="connsiteY79-23030" fmla="*/ 4128857 h 6858000"/>
              <a:gd name="connsiteX80-23031" fmla="*/ 5898339 w 6127689"/>
              <a:gd name="connsiteY80-23032" fmla="*/ 4140800 h 6858000"/>
              <a:gd name="connsiteX81-23033" fmla="*/ 5899734 w 6127689"/>
              <a:gd name="connsiteY81-23034" fmla="*/ 4145632 h 6858000"/>
              <a:gd name="connsiteX82-23035" fmla="*/ 5903513 w 6127689"/>
              <a:gd name="connsiteY82-23036" fmla="*/ 4187661 h 6858000"/>
              <a:gd name="connsiteX83-23037" fmla="*/ 5917114 w 6127689"/>
              <a:gd name="connsiteY83-23038" fmla="*/ 4213096 h 6858000"/>
              <a:gd name="connsiteX84-23039" fmla="*/ 5921153 w 6127689"/>
              <a:gd name="connsiteY84-23040" fmla="*/ 4236222 h 6858000"/>
              <a:gd name="connsiteX85-23041" fmla="*/ 5924233 w 6127689"/>
              <a:gd name="connsiteY85-23042" fmla="*/ 4242060 h 6858000"/>
              <a:gd name="connsiteX86-23043" fmla="*/ 5928910 w 6127689"/>
              <a:gd name="connsiteY86-23044" fmla="*/ 4300973 h 6858000"/>
              <a:gd name="connsiteX87-23045" fmla="*/ 5939320 w 6127689"/>
              <a:gd name="connsiteY87-23046" fmla="*/ 4340435 h 6858000"/>
              <a:gd name="connsiteX88-23047" fmla="*/ 5946705 w 6127689"/>
              <a:gd name="connsiteY88-23048" fmla="*/ 4428051 h 6858000"/>
              <a:gd name="connsiteX89-23049" fmla="*/ 5949261 w 6127689"/>
              <a:gd name="connsiteY89-23050" fmla="*/ 4449185 h 6858000"/>
              <a:gd name="connsiteX90-23051" fmla="*/ 5957504 w 6127689"/>
              <a:gd name="connsiteY90-23052" fmla="*/ 4465911 h 6858000"/>
              <a:gd name="connsiteX91-23053" fmla="*/ 5964689 w 6127689"/>
              <a:gd name="connsiteY91-23054" fmla="*/ 4468532 h 6858000"/>
              <a:gd name="connsiteX92-23055" fmla="*/ 5967062 w 6127689"/>
              <a:gd name="connsiteY92-23056" fmla="*/ 4479923 h 6858000"/>
              <a:gd name="connsiteX93-23057" fmla="*/ 5968960 w 6127689"/>
              <a:gd name="connsiteY93-23058" fmla="*/ 4482655 h 6858000"/>
              <a:gd name="connsiteX94-23059" fmla="*/ 5978567 w 6127689"/>
              <a:gd name="connsiteY94-23060" fmla="*/ 4498605 h 6858000"/>
              <a:gd name="connsiteX95-23061" fmla="*/ 5980106 w 6127689"/>
              <a:gd name="connsiteY95-23062" fmla="*/ 4585087 h 6858000"/>
              <a:gd name="connsiteX96-23063" fmla="*/ 5998138 w 6127689"/>
              <a:gd name="connsiteY96-23064" fmla="*/ 4697518 h 6858000"/>
              <a:gd name="connsiteX97-23065" fmla="*/ 6013516 w 6127689"/>
              <a:gd name="connsiteY97-23066" fmla="*/ 4786619 h 6858000"/>
              <a:gd name="connsiteX98-23067" fmla="*/ 6025404 w 6127689"/>
              <a:gd name="connsiteY98-23068" fmla="*/ 4858148 h 6858000"/>
              <a:gd name="connsiteX99-23069" fmla="*/ 6007749 w 6127689"/>
              <a:gd name="connsiteY99-23070" fmla="*/ 4964715 h 6858000"/>
              <a:gd name="connsiteX100-23071" fmla="*/ 6005269 w 6127689"/>
              <a:gd name="connsiteY100-23072" fmla="*/ 5150567 h 6858000"/>
              <a:gd name="connsiteX101-23073" fmla="*/ 6001127 w 6127689"/>
              <a:gd name="connsiteY101-23074" fmla="*/ 5164609 h 6858000"/>
              <a:gd name="connsiteX102-23075" fmla="*/ 5996647 w 6127689"/>
              <a:gd name="connsiteY102-23076" fmla="*/ 5185640 h 6858000"/>
              <a:gd name="connsiteX103-23077" fmla="*/ 5998514 w 6127689"/>
              <a:gd name="connsiteY103-23078" fmla="*/ 5189673 h 6858000"/>
              <a:gd name="connsiteX104-23079" fmla="*/ 6018409 w 6127689"/>
              <a:gd name="connsiteY104-23080" fmla="*/ 5227157 h 6858000"/>
              <a:gd name="connsiteX105-23081" fmla="*/ 6036748 w 6127689"/>
              <a:gd name="connsiteY105-23082" fmla="*/ 5322752 h 6858000"/>
              <a:gd name="connsiteX106-23083" fmla="*/ 6036943 w 6127689"/>
              <a:gd name="connsiteY106-23084" fmla="*/ 5329480 h 6858000"/>
              <a:gd name="connsiteX107-23085" fmla="*/ 6037236 w 6127689"/>
              <a:gd name="connsiteY107-23086" fmla="*/ 5329634 h 6858000"/>
              <a:gd name="connsiteX108-23087" fmla="*/ 6038019 w 6127689"/>
              <a:gd name="connsiteY108-23088" fmla="*/ 5336764 h 6858000"/>
              <a:gd name="connsiteX109-23089" fmla="*/ 6037298 w 6127689"/>
              <a:gd name="connsiteY109-23090" fmla="*/ 5341753 h 6858000"/>
              <a:gd name="connsiteX110-23091" fmla="*/ 6037677 w 6127689"/>
              <a:gd name="connsiteY110-23092" fmla="*/ 5354807 h 6858000"/>
              <a:gd name="connsiteX111-23093" fmla="*/ 6039728 w 6127689"/>
              <a:gd name="connsiteY111-23094" fmla="*/ 5359416 h 6858000"/>
              <a:gd name="connsiteX112-23095" fmla="*/ 6043311 w 6127689"/>
              <a:gd name="connsiteY112-23096" fmla="*/ 5361407 h 6858000"/>
              <a:gd name="connsiteX113-23097" fmla="*/ 6042954 w 6127689"/>
              <a:gd name="connsiteY113-23098" fmla="*/ 5362576 h 6858000"/>
              <a:gd name="connsiteX114-23099" fmla="*/ 6053435 w 6127689"/>
              <a:gd name="connsiteY114-23100" fmla="*/ 5387547 h 6858000"/>
              <a:gd name="connsiteX115-23101" fmla="*/ 6065933 w 6127689"/>
              <a:gd name="connsiteY115-23102" fmla="*/ 5443002 h 6858000"/>
              <a:gd name="connsiteX116-23103" fmla="*/ 6068640 w 6127689"/>
              <a:gd name="connsiteY116-23104" fmla="*/ 5474503 h 6858000"/>
              <a:gd name="connsiteX117-23105" fmla="*/ 6080922 w 6127689"/>
              <a:gd name="connsiteY117-23106" fmla="*/ 5561070 h 6858000"/>
              <a:gd name="connsiteX118-23107" fmla="*/ 6096949 w 6127689"/>
              <a:gd name="connsiteY118-23108" fmla="*/ 5648179 h 6858000"/>
              <a:gd name="connsiteX119-23109" fmla="*/ 6125703 w 6127689"/>
              <a:gd name="connsiteY119-23110" fmla="*/ 5692894 h 6858000"/>
              <a:gd name="connsiteX120-23111" fmla="*/ 6126670 w 6127689"/>
              <a:gd name="connsiteY120-23112" fmla="*/ 5697882 h 6858000"/>
              <a:gd name="connsiteX121-23113" fmla="*/ 6124061 w 6127689"/>
              <a:gd name="connsiteY121-23114" fmla="*/ 5710294 h 6858000"/>
              <a:gd name="connsiteX122-23115" fmla="*/ 6122213 w 6127689"/>
              <a:gd name="connsiteY122-23116" fmla="*/ 5714762 h 6858000"/>
              <a:gd name="connsiteX123-23117" fmla="*/ 6121353 w 6127689"/>
              <a:gd name="connsiteY123-23118" fmla="*/ 5721725 h 6858000"/>
              <a:gd name="connsiteX124-23119" fmla="*/ 6121607 w 6127689"/>
              <a:gd name="connsiteY124-23120" fmla="*/ 5721959 h 6858000"/>
              <a:gd name="connsiteX125-23121" fmla="*/ 6120262 w 6127689"/>
              <a:gd name="connsiteY125-23122" fmla="*/ 5728358 h 6858000"/>
              <a:gd name="connsiteX126-23123" fmla="*/ 6127024 w 6127689"/>
              <a:gd name="connsiteY126-23124" fmla="*/ 5786902 h 6858000"/>
              <a:gd name="connsiteX127-23125" fmla="*/ 6127519 w 6127689"/>
              <a:gd name="connsiteY127-23126" fmla="*/ 5865775 h 6858000"/>
              <a:gd name="connsiteX128-23127" fmla="*/ 6119217 w 6127689"/>
              <a:gd name="connsiteY128-23128" fmla="*/ 5888542 h 6858000"/>
              <a:gd name="connsiteX129-23129" fmla="*/ 6102493 w 6127689"/>
              <a:gd name="connsiteY129-23130" fmla="*/ 5928602 h 6858000"/>
              <a:gd name="connsiteX130-23131" fmla="*/ 6056863 w 6127689"/>
              <a:gd name="connsiteY130-23132" fmla="*/ 6000643 h 6858000"/>
              <a:gd name="connsiteX131-23133" fmla="*/ 6045436 w 6127689"/>
              <a:gd name="connsiteY131-23134" fmla="*/ 6124480 h 6858000"/>
              <a:gd name="connsiteX132-23135" fmla="*/ 6030489 w 6127689"/>
              <a:gd name="connsiteY132-23136" fmla="*/ 6317666 h 6858000"/>
              <a:gd name="connsiteX133-23137" fmla="*/ 6007492 w 6127689"/>
              <a:gd name="connsiteY133-23138" fmla="*/ 6440818 h 6858000"/>
              <a:gd name="connsiteX134-23139" fmla="*/ 6009467 w 6127689"/>
              <a:gd name="connsiteY134-23140" fmla="*/ 6487076 h 6858000"/>
              <a:gd name="connsiteX135-23141" fmla="*/ 5995064 w 6127689"/>
              <a:gd name="connsiteY135-23142" fmla="*/ 6540791 h 6858000"/>
              <a:gd name="connsiteX136-23143" fmla="*/ 5996309 w 6127689"/>
              <a:gd name="connsiteY136-23144" fmla="*/ 6543961 h 6858000"/>
              <a:gd name="connsiteX137-23145" fmla="*/ 5996048 w 6127689"/>
              <a:gd name="connsiteY137-23146" fmla="*/ 6555444 h 6858000"/>
              <a:gd name="connsiteX138-23147" fmla="*/ 6002524 w 6127689"/>
              <a:gd name="connsiteY138-23148" fmla="*/ 6560188 h 6858000"/>
              <a:gd name="connsiteX139-23149" fmla="*/ 6006823 w 6127689"/>
              <a:gd name="connsiteY139-23150" fmla="*/ 6578546 h 6858000"/>
              <a:gd name="connsiteX140-23151" fmla="*/ 6004510 w 6127689"/>
              <a:gd name="connsiteY140-23152" fmla="*/ 6599256 h 6858000"/>
              <a:gd name="connsiteX141-23153" fmla="*/ 5986207 w 6127689"/>
              <a:gd name="connsiteY141-23154" fmla="*/ 6695855 h 6858000"/>
              <a:gd name="connsiteX142-23155" fmla="*/ 5979428 w 6127689"/>
              <a:gd name="connsiteY142-23156" fmla="*/ 6754678 h 6858000"/>
              <a:gd name="connsiteX143-23157" fmla="*/ 5983398 w 6127689"/>
              <a:gd name="connsiteY143-23158" fmla="*/ 6778641 h 6858000"/>
              <a:gd name="connsiteX144-23159" fmla="*/ 5984543 w 6127689"/>
              <a:gd name="connsiteY144-23160" fmla="*/ 6811016 h 6858000"/>
              <a:gd name="connsiteX145-23161" fmla="*/ 5981802 w 6127689"/>
              <a:gd name="connsiteY145-23162" fmla="*/ 6838578 h 6858000"/>
              <a:gd name="connsiteX146-23163" fmla="*/ 5979671 w 6127689"/>
              <a:gd name="connsiteY146-23164" fmla="*/ 6858000 h 6858000"/>
              <a:gd name="connsiteX147-23165" fmla="*/ 0 w 6127689"/>
              <a:gd name="connsiteY147-23166" fmla="*/ 6858000 h 6858000"/>
              <a:gd name="connsiteX148-23167" fmla="*/ 0 w 6127689"/>
              <a:gd name="connsiteY148-23168" fmla="*/ 0 h 6858000"/>
              <a:gd name="connsiteX0-23169" fmla="*/ 0 w 6127689"/>
              <a:gd name="connsiteY0-23170" fmla="*/ 0 h 6858000"/>
              <a:gd name="connsiteX1-23171" fmla="*/ 4965888 w 6127689"/>
              <a:gd name="connsiteY1-23172" fmla="*/ 0 h 6858000"/>
              <a:gd name="connsiteX2-23173" fmla="*/ 4967767 w 6127689"/>
              <a:gd name="connsiteY2-23174" fmla="*/ 7930 h 6858000"/>
              <a:gd name="connsiteX3-23175" fmla="*/ 4979444 w 6127689"/>
              <a:gd name="connsiteY3-23176" fmla="*/ 43921 h 6858000"/>
              <a:gd name="connsiteX4-23177" fmla="*/ 5021173 w 6127689"/>
              <a:gd name="connsiteY4-23178" fmla="*/ 123738 h 6858000"/>
              <a:gd name="connsiteX5-23179" fmla="*/ 5075458 w 6127689"/>
              <a:gd name="connsiteY5-23180" fmla="*/ 264355 h 6858000"/>
              <a:gd name="connsiteX6-23181" fmla="*/ 5081175 w 6127689"/>
              <a:gd name="connsiteY6-23182" fmla="*/ 277448 h 6858000"/>
              <a:gd name="connsiteX7-23183" fmla="*/ 5097011 w 6127689"/>
              <a:gd name="connsiteY7-23184" fmla="*/ 355616 h 6858000"/>
              <a:gd name="connsiteX8-23185" fmla="*/ 5130982 w 6127689"/>
              <a:gd name="connsiteY8-23186" fmla="*/ 412030 h 6858000"/>
              <a:gd name="connsiteX9-23187" fmla="*/ 5153000 w 6127689"/>
              <a:gd name="connsiteY9-23188" fmla="*/ 507134 h 6858000"/>
              <a:gd name="connsiteX10-23189" fmla="*/ 5171282 w 6127689"/>
              <a:gd name="connsiteY10-23190" fmla="*/ 602071 h 6858000"/>
              <a:gd name="connsiteX11-23191" fmla="*/ 5176196 w 6127689"/>
              <a:gd name="connsiteY11-23192" fmla="*/ 636822 h 6858000"/>
              <a:gd name="connsiteX12-23193" fmla="*/ 5189051 w 6127689"/>
              <a:gd name="connsiteY12-23194" fmla="*/ 782518 h 6858000"/>
              <a:gd name="connsiteX13-23195" fmla="*/ 5210428 w 6127689"/>
              <a:gd name="connsiteY13-23196" fmla="*/ 815772 h 6858000"/>
              <a:gd name="connsiteX14-23197" fmla="*/ 5221088 w 6127689"/>
              <a:gd name="connsiteY14-23198" fmla="*/ 860193 h 6858000"/>
              <a:gd name="connsiteX15-23199" fmla="*/ 5230806 w 6127689"/>
              <a:gd name="connsiteY15-23200" fmla="*/ 961354 h 6858000"/>
              <a:gd name="connsiteX16-23201" fmla="*/ 5201018 w 6127689"/>
              <a:gd name="connsiteY16-23202" fmla="*/ 1095027 h 6858000"/>
              <a:gd name="connsiteX17-23203" fmla="*/ 5202153 w 6127689"/>
              <a:gd name="connsiteY17-23204" fmla="*/ 1133224 h 6858000"/>
              <a:gd name="connsiteX18-23205" fmla="*/ 5207370 w 6127689"/>
              <a:gd name="connsiteY18-23206" fmla="*/ 1138097 h 6858000"/>
              <a:gd name="connsiteX19-23207" fmla="*/ 5189234 w 6127689"/>
              <a:gd name="connsiteY19-23208" fmla="*/ 1193495 h 6858000"/>
              <a:gd name="connsiteX20-23209" fmla="*/ 5202769 w 6127689"/>
              <a:gd name="connsiteY20-23210" fmla="*/ 1269450 h 6858000"/>
              <a:gd name="connsiteX21-23211" fmla="*/ 5225968 w 6127689"/>
              <a:gd name="connsiteY21-23212" fmla="*/ 1357994 h 6858000"/>
              <a:gd name="connsiteX22-23213" fmla="*/ 5233819 w 6127689"/>
              <a:gd name="connsiteY22-23214" fmla="*/ 1380922 h 6858000"/>
              <a:gd name="connsiteX23-23215" fmla="*/ 5237226 w 6127689"/>
              <a:gd name="connsiteY23-23216" fmla="*/ 1441327 h 6858000"/>
              <a:gd name="connsiteX24-23217" fmla="*/ 5255653 w 6127689"/>
              <a:gd name="connsiteY24-23218" fmla="*/ 1524712 h 6858000"/>
              <a:gd name="connsiteX25-23219" fmla="*/ 5263491 w 6127689"/>
              <a:gd name="connsiteY25-23220" fmla="*/ 1642938 h 6858000"/>
              <a:gd name="connsiteX26-23221" fmla="*/ 5261314 w 6127689"/>
              <a:gd name="connsiteY26-23222" fmla="*/ 1689177 h 6858000"/>
              <a:gd name="connsiteX27-23223" fmla="*/ 5259788 w 6127689"/>
              <a:gd name="connsiteY27-23224" fmla="*/ 1768516 h 6858000"/>
              <a:gd name="connsiteX28-23225" fmla="*/ 5255696 w 6127689"/>
              <a:gd name="connsiteY28-23226" fmla="*/ 1953770 h 6858000"/>
              <a:gd name="connsiteX29-23227" fmla="*/ 5252592 w 6127689"/>
              <a:gd name="connsiteY29-23228" fmla="*/ 2092210 h 6858000"/>
              <a:gd name="connsiteX30-23229" fmla="*/ 5264303 w 6127689"/>
              <a:gd name="connsiteY30-23230" fmla="*/ 2225157 h 6858000"/>
              <a:gd name="connsiteX31-23231" fmla="*/ 5254949 w 6127689"/>
              <a:gd name="connsiteY31-23232" fmla="*/ 2236160 h 6858000"/>
              <a:gd name="connsiteX32-23233" fmla="*/ 5250104 w 6127689"/>
              <a:gd name="connsiteY32-23234" fmla="*/ 2249166 h 6858000"/>
              <a:gd name="connsiteX33-23235" fmla="*/ 5251214 w 6127689"/>
              <a:gd name="connsiteY33-23236" fmla="*/ 2250944 h 6858000"/>
              <a:gd name="connsiteX34-23237" fmla="*/ 5250644 w 6127689"/>
              <a:gd name="connsiteY34-23238" fmla="*/ 2266619 h 6858000"/>
              <a:gd name="connsiteX35-23239" fmla="*/ 5293877 w 6127689"/>
              <a:gd name="connsiteY35-23240" fmla="*/ 2368649 h 6858000"/>
              <a:gd name="connsiteX36-23241" fmla="*/ 5311338 w 6127689"/>
              <a:gd name="connsiteY36-23242" fmla="*/ 2404034 h 6858000"/>
              <a:gd name="connsiteX37-23243" fmla="*/ 5338366 w 6127689"/>
              <a:gd name="connsiteY37-23244" fmla="*/ 2465052 h 6858000"/>
              <a:gd name="connsiteX38-23245" fmla="*/ 5371263 w 6127689"/>
              <a:gd name="connsiteY38-23246" fmla="*/ 2586413 h 6858000"/>
              <a:gd name="connsiteX39-23247" fmla="*/ 5407503 w 6127689"/>
              <a:gd name="connsiteY39-23248" fmla="*/ 2786290 h 6858000"/>
              <a:gd name="connsiteX40-23249" fmla="*/ 5407356 w 6127689"/>
              <a:gd name="connsiteY40-23250" fmla="*/ 2787545 h 6858000"/>
              <a:gd name="connsiteX41-23251" fmla="*/ 5411130 w 6127689"/>
              <a:gd name="connsiteY41-23252" fmla="*/ 2788640 h 6858000"/>
              <a:gd name="connsiteX42-23253" fmla="*/ 5416439 w 6127689"/>
              <a:gd name="connsiteY42-23254" fmla="*/ 2805666 h 6858000"/>
              <a:gd name="connsiteX43-23255" fmla="*/ 5416589 w 6127689"/>
              <a:gd name="connsiteY43-23256" fmla="*/ 2810822 h 6858000"/>
              <a:gd name="connsiteX44-23257" fmla="*/ 5418542 w 6127689"/>
              <a:gd name="connsiteY44-23258" fmla="*/ 2817745 h 6858000"/>
              <a:gd name="connsiteX45-23259" fmla="*/ 5418847 w 6127689"/>
              <a:gd name="connsiteY45-23260" fmla="*/ 2817825 h 6858000"/>
              <a:gd name="connsiteX46-23261" fmla="*/ 5457023 w 6127689"/>
              <a:gd name="connsiteY46-23262" fmla="*/ 2858292 h 6858000"/>
              <a:gd name="connsiteX47-23263" fmla="*/ 5479298 w 6127689"/>
              <a:gd name="connsiteY47-23264" fmla="*/ 2947791 h 6858000"/>
              <a:gd name="connsiteX48-23265" fmla="*/ 5481770 w 6127689"/>
              <a:gd name="connsiteY48-23266" fmla="*/ 2951352 h 6858000"/>
              <a:gd name="connsiteX49-23267" fmla="*/ 5482045 w 6127689"/>
              <a:gd name="connsiteY49-23268" fmla="*/ 2984371 h 6858000"/>
              <a:gd name="connsiteX50-23269" fmla="*/ 5482415 w 6127689"/>
              <a:gd name="connsiteY50-23270" fmla="*/ 3004079 h 6858000"/>
              <a:gd name="connsiteX51-23271" fmla="*/ 5503944 w 6127689"/>
              <a:gd name="connsiteY51-23272" fmla="*/ 3123335 h 6858000"/>
              <a:gd name="connsiteX52-23273" fmla="*/ 5516007 w 6127689"/>
              <a:gd name="connsiteY52-23274" fmla="*/ 3258473 h 6858000"/>
              <a:gd name="connsiteX53-23275" fmla="*/ 5566839 w 6127689"/>
              <a:gd name="connsiteY53-23276" fmla="*/ 3345295 h 6858000"/>
              <a:gd name="connsiteX54-23277" fmla="*/ 5589758 w 6127689"/>
              <a:gd name="connsiteY54-23278" fmla="*/ 3506453 h 6858000"/>
              <a:gd name="connsiteX55-23279" fmla="*/ 5596144 w 6127689"/>
              <a:gd name="connsiteY55-23280" fmla="*/ 3534624 h 6858000"/>
              <a:gd name="connsiteX56-23281" fmla="*/ 5597750 w 6127689"/>
              <a:gd name="connsiteY56-23282" fmla="*/ 3534129 h 6858000"/>
              <a:gd name="connsiteX57-23283" fmla="*/ 5599700 w 6127689"/>
              <a:gd name="connsiteY57-23284" fmla="*/ 3547221 h 6858000"/>
              <a:gd name="connsiteX58-23285" fmla="*/ 5615031 w 6127689"/>
              <a:gd name="connsiteY58-23286" fmla="*/ 3557482 h 6858000"/>
              <a:gd name="connsiteX59-23287" fmla="*/ 5618377 w 6127689"/>
              <a:gd name="connsiteY59-23288" fmla="*/ 3588431 h 6858000"/>
              <a:gd name="connsiteX60-23289" fmla="*/ 5612155 w 6127689"/>
              <a:gd name="connsiteY60-23290" fmla="*/ 3589869 h 6858000"/>
              <a:gd name="connsiteX61-23291" fmla="*/ 5620843 w 6127689"/>
              <a:gd name="connsiteY61-23292" fmla="*/ 3606745 h 6858000"/>
              <a:gd name="connsiteX62-23293" fmla="*/ 5655472 w 6127689"/>
              <a:gd name="connsiteY62-23294" fmla="*/ 3678877 h 6858000"/>
              <a:gd name="connsiteX63-23295" fmla="*/ 5680448 w 6127689"/>
              <a:gd name="connsiteY63-23296" fmla="*/ 3717760 h 6858000"/>
              <a:gd name="connsiteX64-23297" fmla="*/ 5683015 w 6127689"/>
              <a:gd name="connsiteY64-23298" fmla="*/ 3762025 h 6858000"/>
              <a:gd name="connsiteX65-23299" fmla="*/ 5696643 w 6127689"/>
              <a:gd name="connsiteY65-23300" fmla="*/ 3773888 h 6858000"/>
              <a:gd name="connsiteX66-23301" fmla="*/ 5699203 w 6127689"/>
              <a:gd name="connsiteY66-23302" fmla="*/ 3775823 h 6858000"/>
              <a:gd name="connsiteX67-23303" fmla="*/ 5704824 w 6127689"/>
              <a:gd name="connsiteY67-23304" fmla="*/ 3785966 h 6858000"/>
              <a:gd name="connsiteX68-23305" fmla="*/ 5712204 w 6127689"/>
              <a:gd name="connsiteY68-23306" fmla="*/ 3785830 h 6858000"/>
              <a:gd name="connsiteX69-23307" fmla="*/ 5724816 w 6127689"/>
              <a:gd name="connsiteY69-23308" fmla="*/ 3798949 h 6858000"/>
              <a:gd name="connsiteX70-23309" fmla="*/ 5733539 w 6127689"/>
              <a:gd name="connsiteY70-23310" fmla="*/ 3818457 h 6858000"/>
              <a:gd name="connsiteX71-23311" fmla="*/ 5768491 w 6127689"/>
              <a:gd name="connsiteY71-23312" fmla="*/ 3914399 h 6858000"/>
              <a:gd name="connsiteX72-23313" fmla="*/ 5793123 w 6127689"/>
              <a:gd name="connsiteY72-23314" fmla="*/ 3969952 h 6858000"/>
              <a:gd name="connsiteX73-23315" fmla="*/ 5808321 w 6127689"/>
              <a:gd name="connsiteY73-23316" fmla="*/ 3988153 h 6858000"/>
              <a:gd name="connsiteX74-23317" fmla="*/ 5825621 w 6127689"/>
              <a:gd name="connsiteY74-23318" fmla="*/ 4015525 h 6858000"/>
              <a:gd name="connsiteX75-23319" fmla="*/ 5860672 w 6127689"/>
              <a:gd name="connsiteY75-23320" fmla="*/ 4061579 h 6858000"/>
              <a:gd name="connsiteX76-23321" fmla="*/ 5872173 w 6127689"/>
              <a:gd name="connsiteY76-23322" fmla="*/ 4088497 h 6858000"/>
              <a:gd name="connsiteX77-23323" fmla="*/ 5883705 w 6127689"/>
              <a:gd name="connsiteY77-23324" fmla="*/ 4101899 h 6858000"/>
              <a:gd name="connsiteX78-23325" fmla="*/ 5894095 w 6127689"/>
              <a:gd name="connsiteY78-23326" fmla="*/ 4128857 h 6858000"/>
              <a:gd name="connsiteX79-23327" fmla="*/ 5898339 w 6127689"/>
              <a:gd name="connsiteY79-23328" fmla="*/ 4140800 h 6858000"/>
              <a:gd name="connsiteX80-23329" fmla="*/ 5899734 w 6127689"/>
              <a:gd name="connsiteY80-23330" fmla="*/ 4145632 h 6858000"/>
              <a:gd name="connsiteX81-23331" fmla="*/ 5903513 w 6127689"/>
              <a:gd name="connsiteY81-23332" fmla="*/ 4187661 h 6858000"/>
              <a:gd name="connsiteX82-23333" fmla="*/ 5917114 w 6127689"/>
              <a:gd name="connsiteY82-23334" fmla="*/ 4213096 h 6858000"/>
              <a:gd name="connsiteX83-23335" fmla="*/ 5921153 w 6127689"/>
              <a:gd name="connsiteY83-23336" fmla="*/ 4236222 h 6858000"/>
              <a:gd name="connsiteX84-23337" fmla="*/ 5924233 w 6127689"/>
              <a:gd name="connsiteY84-23338" fmla="*/ 4242060 h 6858000"/>
              <a:gd name="connsiteX85-23339" fmla="*/ 5928910 w 6127689"/>
              <a:gd name="connsiteY85-23340" fmla="*/ 4300973 h 6858000"/>
              <a:gd name="connsiteX86-23341" fmla="*/ 5939320 w 6127689"/>
              <a:gd name="connsiteY86-23342" fmla="*/ 4340435 h 6858000"/>
              <a:gd name="connsiteX87-23343" fmla="*/ 5946705 w 6127689"/>
              <a:gd name="connsiteY87-23344" fmla="*/ 4428051 h 6858000"/>
              <a:gd name="connsiteX88-23345" fmla="*/ 5949261 w 6127689"/>
              <a:gd name="connsiteY88-23346" fmla="*/ 4449185 h 6858000"/>
              <a:gd name="connsiteX89-23347" fmla="*/ 5957504 w 6127689"/>
              <a:gd name="connsiteY89-23348" fmla="*/ 4465911 h 6858000"/>
              <a:gd name="connsiteX90-23349" fmla="*/ 5964689 w 6127689"/>
              <a:gd name="connsiteY90-23350" fmla="*/ 4468532 h 6858000"/>
              <a:gd name="connsiteX91-23351" fmla="*/ 5967062 w 6127689"/>
              <a:gd name="connsiteY91-23352" fmla="*/ 4479923 h 6858000"/>
              <a:gd name="connsiteX92-23353" fmla="*/ 5968960 w 6127689"/>
              <a:gd name="connsiteY92-23354" fmla="*/ 4482655 h 6858000"/>
              <a:gd name="connsiteX93-23355" fmla="*/ 5978567 w 6127689"/>
              <a:gd name="connsiteY93-23356" fmla="*/ 4498605 h 6858000"/>
              <a:gd name="connsiteX94-23357" fmla="*/ 5980106 w 6127689"/>
              <a:gd name="connsiteY94-23358" fmla="*/ 4585087 h 6858000"/>
              <a:gd name="connsiteX95-23359" fmla="*/ 5998138 w 6127689"/>
              <a:gd name="connsiteY95-23360" fmla="*/ 4697518 h 6858000"/>
              <a:gd name="connsiteX96-23361" fmla="*/ 6013516 w 6127689"/>
              <a:gd name="connsiteY96-23362" fmla="*/ 4786619 h 6858000"/>
              <a:gd name="connsiteX97-23363" fmla="*/ 6025404 w 6127689"/>
              <a:gd name="connsiteY97-23364" fmla="*/ 4858148 h 6858000"/>
              <a:gd name="connsiteX98-23365" fmla="*/ 6007749 w 6127689"/>
              <a:gd name="connsiteY98-23366" fmla="*/ 4964715 h 6858000"/>
              <a:gd name="connsiteX99-23367" fmla="*/ 6005269 w 6127689"/>
              <a:gd name="connsiteY99-23368" fmla="*/ 5150567 h 6858000"/>
              <a:gd name="connsiteX100-23369" fmla="*/ 6001127 w 6127689"/>
              <a:gd name="connsiteY100-23370" fmla="*/ 5164609 h 6858000"/>
              <a:gd name="connsiteX101-23371" fmla="*/ 5996647 w 6127689"/>
              <a:gd name="connsiteY101-23372" fmla="*/ 5185640 h 6858000"/>
              <a:gd name="connsiteX102-23373" fmla="*/ 5998514 w 6127689"/>
              <a:gd name="connsiteY102-23374" fmla="*/ 5189673 h 6858000"/>
              <a:gd name="connsiteX103-23375" fmla="*/ 6018409 w 6127689"/>
              <a:gd name="connsiteY103-23376" fmla="*/ 5227157 h 6858000"/>
              <a:gd name="connsiteX104-23377" fmla="*/ 6036748 w 6127689"/>
              <a:gd name="connsiteY104-23378" fmla="*/ 5322752 h 6858000"/>
              <a:gd name="connsiteX105-23379" fmla="*/ 6036943 w 6127689"/>
              <a:gd name="connsiteY105-23380" fmla="*/ 5329480 h 6858000"/>
              <a:gd name="connsiteX106-23381" fmla="*/ 6037236 w 6127689"/>
              <a:gd name="connsiteY106-23382" fmla="*/ 5329634 h 6858000"/>
              <a:gd name="connsiteX107-23383" fmla="*/ 6038019 w 6127689"/>
              <a:gd name="connsiteY107-23384" fmla="*/ 5336764 h 6858000"/>
              <a:gd name="connsiteX108-23385" fmla="*/ 6037298 w 6127689"/>
              <a:gd name="connsiteY108-23386" fmla="*/ 5341753 h 6858000"/>
              <a:gd name="connsiteX109-23387" fmla="*/ 6037677 w 6127689"/>
              <a:gd name="connsiteY109-23388" fmla="*/ 5354807 h 6858000"/>
              <a:gd name="connsiteX110-23389" fmla="*/ 6039728 w 6127689"/>
              <a:gd name="connsiteY110-23390" fmla="*/ 5359416 h 6858000"/>
              <a:gd name="connsiteX111-23391" fmla="*/ 6043311 w 6127689"/>
              <a:gd name="connsiteY111-23392" fmla="*/ 5361407 h 6858000"/>
              <a:gd name="connsiteX112-23393" fmla="*/ 6042954 w 6127689"/>
              <a:gd name="connsiteY112-23394" fmla="*/ 5362576 h 6858000"/>
              <a:gd name="connsiteX113-23395" fmla="*/ 6053435 w 6127689"/>
              <a:gd name="connsiteY113-23396" fmla="*/ 5387547 h 6858000"/>
              <a:gd name="connsiteX114-23397" fmla="*/ 6065933 w 6127689"/>
              <a:gd name="connsiteY114-23398" fmla="*/ 5443002 h 6858000"/>
              <a:gd name="connsiteX115-23399" fmla="*/ 6068640 w 6127689"/>
              <a:gd name="connsiteY115-23400" fmla="*/ 5474503 h 6858000"/>
              <a:gd name="connsiteX116-23401" fmla="*/ 6080922 w 6127689"/>
              <a:gd name="connsiteY116-23402" fmla="*/ 5561070 h 6858000"/>
              <a:gd name="connsiteX117-23403" fmla="*/ 6096949 w 6127689"/>
              <a:gd name="connsiteY117-23404" fmla="*/ 5648179 h 6858000"/>
              <a:gd name="connsiteX118-23405" fmla="*/ 6125703 w 6127689"/>
              <a:gd name="connsiteY118-23406" fmla="*/ 5692894 h 6858000"/>
              <a:gd name="connsiteX119-23407" fmla="*/ 6126670 w 6127689"/>
              <a:gd name="connsiteY119-23408" fmla="*/ 5697882 h 6858000"/>
              <a:gd name="connsiteX120-23409" fmla="*/ 6124061 w 6127689"/>
              <a:gd name="connsiteY120-23410" fmla="*/ 5710294 h 6858000"/>
              <a:gd name="connsiteX121-23411" fmla="*/ 6122213 w 6127689"/>
              <a:gd name="connsiteY121-23412" fmla="*/ 5714762 h 6858000"/>
              <a:gd name="connsiteX122-23413" fmla="*/ 6121353 w 6127689"/>
              <a:gd name="connsiteY122-23414" fmla="*/ 5721725 h 6858000"/>
              <a:gd name="connsiteX123-23415" fmla="*/ 6121607 w 6127689"/>
              <a:gd name="connsiteY123-23416" fmla="*/ 5721959 h 6858000"/>
              <a:gd name="connsiteX124-23417" fmla="*/ 6120262 w 6127689"/>
              <a:gd name="connsiteY124-23418" fmla="*/ 5728358 h 6858000"/>
              <a:gd name="connsiteX125-23419" fmla="*/ 6127024 w 6127689"/>
              <a:gd name="connsiteY125-23420" fmla="*/ 5786902 h 6858000"/>
              <a:gd name="connsiteX126-23421" fmla="*/ 6127519 w 6127689"/>
              <a:gd name="connsiteY126-23422" fmla="*/ 5865775 h 6858000"/>
              <a:gd name="connsiteX127-23423" fmla="*/ 6119217 w 6127689"/>
              <a:gd name="connsiteY127-23424" fmla="*/ 5888542 h 6858000"/>
              <a:gd name="connsiteX128-23425" fmla="*/ 6102493 w 6127689"/>
              <a:gd name="connsiteY128-23426" fmla="*/ 5928602 h 6858000"/>
              <a:gd name="connsiteX129-23427" fmla="*/ 6056863 w 6127689"/>
              <a:gd name="connsiteY129-23428" fmla="*/ 6000643 h 6858000"/>
              <a:gd name="connsiteX130-23429" fmla="*/ 6045436 w 6127689"/>
              <a:gd name="connsiteY130-23430" fmla="*/ 6124480 h 6858000"/>
              <a:gd name="connsiteX131-23431" fmla="*/ 6030489 w 6127689"/>
              <a:gd name="connsiteY131-23432" fmla="*/ 6317666 h 6858000"/>
              <a:gd name="connsiteX132-23433" fmla="*/ 6007492 w 6127689"/>
              <a:gd name="connsiteY132-23434" fmla="*/ 6440818 h 6858000"/>
              <a:gd name="connsiteX133-23435" fmla="*/ 6009467 w 6127689"/>
              <a:gd name="connsiteY133-23436" fmla="*/ 6487076 h 6858000"/>
              <a:gd name="connsiteX134-23437" fmla="*/ 5995064 w 6127689"/>
              <a:gd name="connsiteY134-23438" fmla="*/ 6540791 h 6858000"/>
              <a:gd name="connsiteX135-23439" fmla="*/ 5996309 w 6127689"/>
              <a:gd name="connsiteY135-23440" fmla="*/ 6543961 h 6858000"/>
              <a:gd name="connsiteX136-23441" fmla="*/ 5996048 w 6127689"/>
              <a:gd name="connsiteY136-23442" fmla="*/ 6555444 h 6858000"/>
              <a:gd name="connsiteX137-23443" fmla="*/ 6002524 w 6127689"/>
              <a:gd name="connsiteY137-23444" fmla="*/ 6560188 h 6858000"/>
              <a:gd name="connsiteX138-23445" fmla="*/ 6006823 w 6127689"/>
              <a:gd name="connsiteY138-23446" fmla="*/ 6578546 h 6858000"/>
              <a:gd name="connsiteX139-23447" fmla="*/ 6004510 w 6127689"/>
              <a:gd name="connsiteY139-23448" fmla="*/ 6599256 h 6858000"/>
              <a:gd name="connsiteX140-23449" fmla="*/ 5986207 w 6127689"/>
              <a:gd name="connsiteY140-23450" fmla="*/ 6695855 h 6858000"/>
              <a:gd name="connsiteX141-23451" fmla="*/ 5979428 w 6127689"/>
              <a:gd name="connsiteY141-23452" fmla="*/ 6754678 h 6858000"/>
              <a:gd name="connsiteX142-23453" fmla="*/ 5983398 w 6127689"/>
              <a:gd name="connsiteY142-23454" fmla="*/ 6778641 h 6858000"/>
              <a:gd name="connsiteX143-23455" fmla="*/ 5984543 w 6127689"/>
              <a:gd name="connsiteY143-23456" fmla="*/ 6811016 h 6858000"/>
              <a:gd name="connsiteX144-23457" fmla="*/ 5981802 w 6127689"/>
              <a:gd name="connsiteY144-23458" fmla="*/ 6838578 h 6858000"/>
              <a:gd name="connsiteX145-23459" fmla="*/ 5979671 w 6127689"/>
              <a:gd name="connsiteY145-23460" fmla="*/ 6858000 h 6858000"/>
              <a:gd name="connsiteX146-23461" fmla="*/ 0 w 6127689"/>
              <a:gd name="connsiteY146-23462" fmla="*/ 6858000 h 6858000"/>
              <a:gd name="connsiteX147-23463" fmla="*/ 0 w 6127689"/>
              <a:gd name="connsiteY147-23464" fmla="*/ 0 h 6858000"/>
              <a:gd name="connsiteX0-23465" fmla="*/ 0 w 6127689"/>
              <a:gd name="connsiteY0-23466" fmla="*/ 0 h 6858000"/>
              <a:gd name="connsiteX1-23467" fmla="*/ 4965888 w 6127689"/>
              <a:gd name="connsiteY1-23468" fmla="*/ 0 h 6858000"/>
              <a:gd name="connsiteX2-23469" fmla="*/ 4967767 w 6127689"/>
              <a:gd name="connsiteY2-23470" fmla="*/ 7930 h 6858000"/>
              <a:gd name="connsiteX3-23471" fmla="*/ 4979444 w 6127689"/>
              <a:gd name="connsiteY3-23472" fmla="*/ 43921 h 6858000"/>
              <a:gd name="connsiteX4-23473" fmla="*/ 5021173 w 6127689"/>
              <a:gd name="connsiteY4-23474" fmla="*/ 123738 h 6858000"/>
              <a:gd name="connsiteX5-23475" fmla="*/ 5075458 w 6127689"/>
              <a:gd name="connsiteY5-23476" fmla="*/ 264355 h 6858000"/>
              <a:gd name="connsiteX6-23477" fmla="*/ 5081175 w 6127689"/>
              <a:gd name="connsiteY6-23478" fmla="*/ 277448 h 6858000"/>
              <a:gd name="connsiteX7-23479" fmla="*/ 5097011 w 6127689"/>
              <a:gd name="connsiteY7-23480" fmla="*/ 355616 h 6858000"/>
              <a:gd name="connsiteX8-23481" fmla="*/ 5130982 w 6127689"/>
              <a:gd name="connsiteY8-23482" fmla="*/ 412030 h 6858000"/>
              <a:gd name="connsiteX9-23483" fmla="*/ 5153000 w 6127689"/>
              <a:gd name="connsiteY9-23484" fmla="*/ 507134 h 6858000"/>
              <a:gd name="connsiteX10-23485" fmla="*/ 5171282 w 6127689"/>
              <a:gd name="connsiteY10-23486" fmla="*/ 602071 h 6858000"/>
              <a:gd name="connsiteX11-23487" fmla="*/ 5176196 w 6127689"/>
              <a:gd name="connsiteY11-23488" fmla="*/ 636822 h 6858000"/>
              <a:gd name="connsiteX12-23489" fmla="*/ 5189051 w 6127689"/>
              <a:gd name="connsiteY12-23490" fmla="*/ 782518 h 6858000"/>
              <a:gd name="connsiteX13-23491" fmla="*/ 5210428 w 6127689"/>
              <a:gd name="connsiteY13-23492" fmla="*/ 815772 h 6858000"/>
              <a:gd name="connsiteX14-23493" fmla="*/ 5221088 w 6127689"/>
              <a:gd name="connsiteY14-23494" fmla="*/ 860193 h 6858000"/>
              <a:gd name="connsiteX15-23495" fmla="*/ 5230806 w 6127689"/>
              <a:gd name="connsiteY15-23496" fmla="*/ 961354 h 6858000"/>
              <a:gd name="connsiteX16-23497" fmla="*/ 5201018 w 6127689"/>
              <a:gd name="connsiteY16-23498" fmla="*/ 1095027 h 6858000"/>
              <a:gd name="connsiteX17-23499" fmla="*/ 5202153 w 6127689"/>
              <a:gd name="connsiteY17-23500" fmla="*/ 1133224 h 6858000"/>
              <a:gd name="connsiteX18-23501" fmla="*/ 5207370 w 6127689"/>
              <a:gd name="connsiteY18-23502" fmla="*/ 1138097 h 6858000"/>
              <a:gd name="connsiteX19-23503" fmla="*/ 5189234 w 6127689"/>
              <a:gd name="connsiteY19-23504" fmla="*/ 1193495 h 6858000"/>
              <a:gd name="connsiteX20-23505" fmla="*/ 5202769 w 6127689"/>
              <a:gd name="connsiteY20-23506" fmla="*/ 1269450 h 6858000"/>
              <a:gd name="connsiteX21-23507" fmla="*/ 5225968 w 6127689"/>
              <a:gd name="connsiteY21-23508" fmla="*/ 1357994 h 6858000"/>
              <a:gd name="connsiteX22-23509" fmla="*/ 5233819 w 6127689"/>
              <a:gd name="connsiteY22-23510" fmla="*/ 1380922 h 6858000"/>
              <a:gd name="connsiteX23-23511" fmla="*/ 5237226 w 6127689"/>
              <a:gd name="connsiteY23-23512" fmla="*/ 1441327 h 6858000"/>
              <a:gd name="connsiteX24-23513" fmla="*/ 5255653 w 6127689"/>
              <a:gd name="connsiteY24-23514" fmla="*/ 1524712 h 6858000"/>
              <a:gd name="connsiteX25-23515" fmla="*/ 5263491 w 6127689"/>
              <a:gd name="connsiteY25-23516" fmla="*/ 1642938 h 6858000"/>
              <a:gd name="connsiteX26-23517" fmla="*/ 5261314 w 6127689"/>
              <a:gd name="connsiteY26-23518" fmla="*/ 1689177 h 6858000"/>
              <a:gd name="connsiteX27-23519" fmla="*/ 5259788 w 6127689"/>
              <a:gd name="connsiteY27-23520" fmla="*/ 1768516 h 6858000"/>
              <a:gd name="connsiteX28-23521" fmla="*/ 5255696 w 6127689"/>
              <a:gd name="connsiteY28-23522" fmla="*/ 1953770 h 6858000"/>
              <a:gd name="connsiteX29-23523" fmla="*/ 5252592 w 6127689"/>
              <a:gd name="connsiteY29-23524" fmla="*/ 2092210 h 6858000"/>
              <a:gd name="connsiteX30-23525" fmla="*/ 5264303 w 6127689"/>
              <a:gd name="connsiteY30-23526" fmla="*/ 2225157 h 6858000"/>
              <a:gd name="connsiteX31-23527" fmla="*/ 5254949 w 6127689"/>
              <a:gd name="connsiteY31-23528" fmla="*/ 2236160 h 6858000"/>
              <a:gd name="connsiteX32-23529" fmla="*/ 5250104 w 6127689"/>
              <a:gd name="connsiteY32-23530" fmla="*/ 2249166 h 6858000"/>
              <a:gd name="connsiteX33-23531" fmla="*/ 5251214 w 6127689"/>
              <a:gd name="connsiteY33-23532" fmla="*/ 2250944 h 6858000"/>
              <a:gd name="connsiteX34-23533" fmla="*/ 5250644 w 6127689"/>
              <a:gd name="connsiteY34-23534" fmla="*/ 2266619 h 6858000"/>
              <a:gd name="connsiteX35-23535" fmla="*/ 5293877 w 6127689"/>
              <a:gd name="connsiteY35-23536" fmla="*/ 2368649 h 6858000"/>
              <a:gd name="connsiteX36-23537" fmla="*/ 5311338 w 6127689"/>
              <a:gd name="connsiteY36-23538" fmla="*/ 2404034 h 6858000"/>
              <a:gd name="connsiteX37-23539" fmla="*/ 5338366 w 6127689"/>
              <a:gd name="connsiteY37-23540" fmla="*/ 2465052 h 6858000"/>
              <a:gd name="connsiteX38-23541" fmla="*/ 5371263 w 6127689"/>
              <a:gd name="connsiteY38-23542" fmla="*/ 2586413 h 6858000"/>
              <a:gd name="connsiteX39-23543" fmla="*/ 5407503 w 6127689"/>
              <a:gd name="connsiteY39-23544" fmla="*/ 2786290 h 6858000"/>
              <a:gd name="connsiteX40-23545" fmla="*/ 5407356 w 6127689"/>
              <a:gd name="connsiteY40-23546" fmla="*/ 2787545 h 6858000"/>
              <a:gd name="connsiteX41-23547" fmla="*/ 5411130 w 6127689"/>
              <a:gd name="connsiteY41-23548" fmla="*/ 2788640 h 6858000"/>
              <a:gd name="connsiteX42-23549" fmla="*/ 5416439 w 6127689"/>
              <a:gd name="connsiteY42-23550" fmla="*/ 2805666 h 6858000"/>
              <a:gd name="connsiteX43-23551" fmla="*/ 5416589 w 6127689"/>
              <a:gd name="connsiteY43-23552" fmla="*/ 2810822 h 6858000"/>
              <a:gd name="connsiteX44-23553" fmla="*/ 5418542 w 6127689"/>
              <a:gd name="connsiteY44-23554" fmla="*/ 2817745 h 6858000"/>
              <a:gd name="connsiteX45-23555" fmla="*/ 5418847 w 6127689"/>
              <a:gd name="connsiteY45-23556" fmla="*/ 2817825 h 6858000"/>
              <a:gd name="connsiteX46-23557" fmla="*/ 5457023 w 6127689"/>
              <a:gd name="connsiteY46-23558" fmla="*/ 2858292 h 6858000"/>
              <a:gd name="connsiteX47-23559" fmla="*/ 5479298 w 6127689"/>
              <a:gd name="connsiteY47-23560" fmla="*/ 2947791 h 6858000"/>
              <a:gd name="connsiteX48-23561" fmla="*/ 5481770 w 6127689"/>
              <a:gd name="connsiteY48-23562" fmla="*/ 2951352 h 6858000"/>
              <a:gd name="connsiteX49-23563" fmla="*/ 5482045 w 6127689"/>
              <a:gd name="connsiteY49-23564" fmla="*/ 2984371 h 6858000"/>
              <a:gd name="connsiteX50-23565" fmla="*/ 5482415 w 6127689"/>
              <a:gd name="connsiteY50-23566" fmla="*/ 3004079 h 6858000"/>
              <a:gd name="connsiteX51-23567" fmla="*/ 5503944 w 6127689"/>
              <a:gd name="connsiteY51-23568" fmla="*/ 3123335 h 6858000"/>
              <a:gd name="connsiteX52-23569" fmla="*/ 5516007 w 6127689"/>
              <a:gd name="connsiteY52-23570" fmla="*/ 3258473 h 6858000"/>
              <a:gd name="connsiteX53-23571" fmla="*/ 5566839 w 6127689"/>
              <a:gd name="connsiteY53-23572" fmla="*/ 3345295 h 6858000"/>
              <a:gd name="connsiteX54-23573" fmla="*/ 5589758 w 6127689"/>
              <a:gd name="connsiteY54-23574" fmla="*/ 3506453 h 6858000"/>
              <a:gd name="connsiteX55-23575" fmla="*/ 5596144 w 6127689"/>
              <a:gd name="connsiteY55-23576" fmla="*/ 3534624 h 6858000"/>
              <a:gd name="connsiteX56-23577" fmla="*/ 5597750 w 6127689"/>
              <a:gd name="connsiteY56-23578" fmla="*/ 3534129 h 6858000"/>
              <a:gd name="connsiteX57-23579" fmla="*/ 5599700 w 6127689"/>
              <a:gd name="connsiteY57-23580" fmla="*/ 3547221 h 6858000"/>
              <a:gd name="connsiteX58-23581" fmla="*/ 5615031 w 6127689"/>
              <a:gd name="connsiteY58-23582" fmla="*/ 3557482 h 6858000"/>
              <a:gd name="connsiteX59-23583" fmla="*/ 5618377 w 6127689"/>
              <a:gd name="connsiteY59-23584" fmla="*/ 3588431 h 6858000"/>
              <a:gd name="connsiteX60-23585" fmla="*/ 5612155 w 6127689"/>
              <a:gd name="connsiteY60-23586" fmla="*/ 3589869 h 6858000"/>
              <a:gd name="connsiteX61-23587" fmla="*/ 5620843 w 6127689"/>
              <a:gd name="connsiteY61-23588" fmla="*/ 3606745 h 6858000"/>
              <a:gd name="connsiteX62-23589" fmla="*/ 5655472 w 6127689"/>
              <a:gd name="connsiteY62-23590" fmla="*/ 3678877 h 6858000"/>
              <a:gd name="connsiteX63-23591" fmla="*/ 5680448 w 6127689"/>
              <a:gd name="connsiteY63-23592" fmla="*/ 3717760 h 6858000"/>
              <a:gd name="connsiteX64-23593" fmla="*/ 5683015 w 6127689"/>
              <a:gd name="connsiteY64-23594" fmla="*/ 3762025 h 6858000"/>
              <a:gd name="connsiteX65-23595" fmla="*/ 5696643 w 6127689"/>
              <a:gd name="connsiteY65-23596" fmla="*/ 3773888 h 6858000"/>
              <a:gd name="connsiteX66-23597" fmla="*/ 5699203 w 6127689"/>
              <a:gd name="connsiteY66-23598" fmla="*/ 3775823 h 6858000"/>
              <a:gd name="connsiteX67-23599" fmla="*/ 5704824 w 6127689"/>
              <a:gd name="connsiteY67-23600" fmla="*/ 3785966 h 6858000"/>
              <a:gd name="connsiteX68-23601" fmla="*/ 5712204 w 6127689"/>
              <a:gd name="connsiteY68-23602" fmla="*/ 3785830 h 6858000"/>
              <a:gd name="connsiteX69-23603" fmla="*/ 5724816 w 6127689"/>
              <a:gd name="connsiteY69-23604" fmla="*/ 3798949 h 6858000"/>
              <a:gd name="connsiteX70-23605" fmla="*/ 5733539 w 6127689"/>
              <a:gd name="connsiteY70-23606" fmla="*/ 3818457 h 6858000"/>
              <a:gd name="connsiteX71-23607" fmla="*/ 5768491 w 6127689"/>
              <a:gd name="connsiteY71-23608" fmla="*/ 3914399 h 6858000"/>
              <a:gd name="connsiteX72-23609" fmla="*/ 5793123 w 6127689"/>
              <a:gd name="connsiteY72-23610" fmla="*/ 3969952 h 6858000"/>
              <a:gd name="connsiteX73-23611" fmla="*/ 5808321 w 6127689"/>
              <a:gd name="connsiteY73-23612" fmla="*/ 3988153 h 6858000"/>
              <a:gd name="connsiteX74-23613" fmla="*/ 5825621 w 6127689"/>
              <a:gd name="connsiteY74-23614" fmla="*/ 4015525 h 6858000"/>
              <a:gd name="connsiteX75-23615" fmla="*/ 5860672 w 6127689"/>
              <a:gd name="connsiteY75-23616" fmla="*/ 4061579 h 6858000"/>
              <a:gd name="connsiteX76-23617" fmla="*/ 5872173 w 6127689"/>
              <a:gd name="connsiteY76-23618" fmla="*/ 4088497 h 6858000"/>
              <a:gd name="connsiteX77-23619" fmla="*/ 5883705 w 6127689"/>
              <a:gd name="connsiteY77-23620" fmla="*/ 4101899 h 6858000"/>
              <a:gd name="connsiteX78-23621" fmla="*/ 5894095 w 6127689"/>
              <a:gd name="connsiteY78-23622" fmla="*/ 4128857 h 6858000"/>
              <a:gd name="connsiteX79-23623" fmla="*/ 5898339 w 6127689"/>
              <a:gd name="connsiteY79-23624" fmla="*/ 4140800 h 6858000"/>
              <a:gd name="connsiteX80-23625" fmla="*/ 5899734 w 6127689"/>
              <a:gd name="connsiteY80-23626" fmla="*/ 4145632 h 6858000"/>
              <a:gd name="connsiteX81-23627" fmla="*/ 5903513 w 6127689"/>
              <a:gd name="connsiteY81-23628" fmla="*/ 4187661 h 6858000"/>
              <a:gd name="connsiteX82-23629" fmla="*/ 5917114 w 6127689"/>
              <a:gd name="connsiteY82-23630" fmla="*/ 4213096 h 6858000"/>
              <a:gd name="connsiteX83-23631" fmla="*/ 5924233 w 6127689"/>
              <a:gd name="connsiteY83-23632" fmla="*/ 4242060 h 6858000"/>
              <a:gd name="connsiteX84-23633" fmla="*/ 5928910 w 6127689"/>
              <a:gd name="connsiteY84-23634" fmla="*/ 4300973 h 6858000"/>
              <a:gd name="connsiteX85-23635" fmla="*/ 5939320 w 6127689"/>
              <a:gd name="connsiteY85-23636" fmla="*/ 4340435 h 6858000"/>
              <a:gd name="connsiteX86-23637" fmla="*/ 5946705 w 6127689"/>
              <a:gd name="connsiteY86-23638" fmla="*/ 4428051 h 6858000"/>
              <a:gd name="connsiteX87-23639" fmla="*/ 5949261 w 6127689"/>
              <a:gd name="connsiteY87-23640" fmla="*/ 4449185 h 6858000"/>
              <a:gd name="connsiteX88-23641" fmla="*/ 5957504 w 6127689"/>
              <a:gd name="connsiteY88-23642" fmla="*/ 4465911 h 6858000"/>
              <a:gd name="connsiteX89-23643" fmla="*/ 5964689 w 6127689"/>
              <a:gd name="connsiteY89-23644" fmla="*/ 4468532 h 6858000"/>
              <a:gd name="connsiteX90-23645" fmla="*/ 5967062 w 6127689"/>
              <a:gd name="connsiteY90-23646" fmla="*/ 4479923 h 6858000"/>
              <a:gd name="connsiteX91-23647" fmla="*/ 5968960 w 6127689"/>
              <a:gd name="connsiteY91-23648" fmla="*/ 4482655 h 6858000"/>
              <a:gd name="connsiteX92-23649" fmla="*/ 5978567 w 6127689"/>
              <a:gd name="connsiteY92-23650" fmla="*/ 4498605 h 6858000"/>
              <a:gd name="connsiteX93-23651" fmla="*/ 5980106 w 6127689"/>
              <a:gd name="connsiteY93-23652" fmla="*/ 4585087 h 6858000"/>
              <a:gd name="connsiteX94-23653" fmla="*/ 5998138 w 6127689"/>
              <a:gd name="connsiteY94-23654" fmla="*/ 4697518 h 6858000"/>
              <a:gd name="connsiteX95-23655" fmla="*/ 6013516 w 6127689"/>
              <a:gd name="connsiteY95-23656" fmla="*/ 4786619 h 6858000"/>
              <a:gd name="connsiteX96-23657" fmla="*/ 6025404 w 6127689"/>
              <a:gd name="connsiteY96-23658" fmla="*/ 4858148 h 6858000"/>
              <a:gd name="connsiteX97-23659" fmla="*/ 6007749 w 6127689"/>
              <a:gd name="connsiteY97-23660" fmla="*/ 4964715 h 6858000"/>
              <a:gd name="connsiteX98-23661" fmla="*/ 6005269 w 6127689"/>
              <a:gd name="connsiteY98-23662" fmla="*/ 5150567 h 6858000"/>
              <a:gd name="connsiteX99-23663" fmla="*/ 6001127 w 6127689"/>
              <a:gd name="connsiteY99-23664" fmla="*/ 5164609 h 6858000"/>
              <a:gd name="connsiteX100-23665" fmla="*/ 5996647 w 6127689"/>
              <a:gd name="connsiteY100-23666" fmla="*/ 5185640 h 6858000"/>
              <a:gd name="connsiteX101-23667" fmla="*/ 5998514 w 6127689"/>
              <a:gd name="connsiteY101-23668" fmla="*/ 5189673 h 6858000"/>
              <a:gd name="connsiteX102-23669" fmla="*/ 6018409 w 6127689"/>
              <a:gd name="connsiteY102-23670" fmla="*/ 5227157 h 6858000"/>
              <a:gd name="connsiteX103-23671" fmla="*/ 6036748 w 6127689"/>
              <a:gd name="connsiteY103-23672" fmla="*/ 5322752 h 6858000"/>
              <a:gd name="connsiteX104-23673" fmla="*/ 6036943 w 6127689"/>
              <a:gd name="connsiteY104-23674" fmla="*/ 5329480 h 6858000"/>
              <a:gd name="connsiteX105-23675" fmla="*/ 6037236 w 6127689"/>
              <a:gd name="connsiteY105-23676" fmla="*/ 5329634 h 6858000"/>
              <a:gd name="connsiteX106-23677" fmla="*/ 6038019 w 6127689"/>
              <a:gd name="connsiteY106-23678" fmla="*/ 5336764 h 6858000"/>
              <a:gd name="connsiteX107-23679" fmla="*/ 6037298 w 6127689"/>
              <a:gd name="connsiteY107-23680" fmla="*/ 5341753 h 6858000"/>
              <a:gd name="connsiteX108-23681" fmla="*/ 6037677 w 6127689"/>
              <a:gd name="connsiteY108-23682" fmla="*/ 5354807 h 6858000"/>
              <a:gd name="connsiteX109-23683" fmla="*/ 6039728 w 6127689"/>
              <a:gd name="connsiteY109-23684" fmla="*/ 5359416 h 6858000"/>
              <a:gd name="connsiteX110-23685" fmla="*/ 6043311 w 6127689"/>
              <a:gd name="connsiteY110-23686" fmla="*/ 5361407 h 6858000"/>
              <a:gd name="connsiteX111-23687" fmla="*/ 6042954 w 6127689"/>
              <a:gd name="connsiteY111-23688" fmla="*/ 5362576 h 6858000"/>
              <a:gd name="connsiteX112-23689" fmla="*/ 6053435 w 6127689"/>
              <a:gd name="connsiteY112-23690" fmla="*/ 5387547 h 6858000"/>
              <a:gd name="connsiteX113-23691" fmla="*/ 6065933 w 6127689"/>
              <a:gd name="connsiteY113-23692" fmla="*/ 5443002 h 6858000"/>
              <a:gd name="connsiteX114-23693" fmla="*/ 6068640 w 6127689"/>
              <a:gd name="connsiteY114-23694" fmla="*/ 5474503 h 6858000"/>
              <a:gd name="connsiteX115-23695" fmla="*/ 6080922 w 6127689"/>
              <a:gd name="connsiteY115-23696" fmla="*/ 5561070 h 6858000"/>
              <a:gd name="connsiteX116-23697" fmla="*/ 6096949 w 6127689"/>
              <a:gd name="connsiteY116-23698" fmla="*/ 5648179 h 6858000"/>
              <a:gd name="connsiteX117-23699" fmla="*/ 6125703 w 6127689"/>
              <a:gd name="connsiteY117-23700" fmla="*/ 5692894 h 6858000"/>
              <a:gd name="connsiteX118-23701" fmla="*/ 6126670 w 6127689"/>
              <a:gd name="connsiteY118-23702" fmla="*/ 5697882 h 6858000"/>
              <a:gd name="connsiteX119-23703" fmla="*/ 6124061 w 6127689"/>
              <a:gd name="connsiteY119-23704" fmla="*/ 5710294 h 6858000"/>
              <a:gd name="connsiteX120-23705" fmla="*/ 6122213 w 6127689"/>
              <a:gd name="connsiteY120-23706" fmla="*/ 5714762 h 6858000"/>
              <a:gd name="connsiteX121-23707" fmla="*/ 6121353 w 6127689"/>
              <a:gd name="connsiteY121-23708" fmla="*/ 5721725 h 6858000"/>
              <a:gd name="connsiteX122-23709" fmla="*/ 6121607 w 6127689"/>
              <a:gd name="connsiteY122-23710" fmla="*/ 5721959 h 6858000"/>
              <a:gd name="connsiteX123-23711" fmla="*/ 6120262 w 6127689"/>
              <a:gd name="connsiteY123-23712" fmla="*/ 5728358 h 6858000"/>
              <a:gd name="connsiteX124-23713" fmla="*/ 6127024 w 6127689"/>
              <a:gd name="connsiteY124-23714" fmla="*/ 5786902 h 6858000"/>
              <a:gd name="connsiteX125-23715" fmla="*/ 6127519 w 6127689"/>
              <a:gd name="connsiteY125-23716" fmla="*/ 5865775 h 6858000"/>
              <a:gd name="connsiteX126-23717" fmla="*/ 6119217 w 6127689"/>
              <a:gd name="connsiteY126-23718" fmla="*/ 5888542 h 6858000"/>
              <a:gd name="connsiteX127-23719" fmla="*/ 6102493 w 6127689"/>
              <a:gd name="connsiteY127-23720" fmla="*/ 5928602 h 6858000"/>
              <a:gd name="connsiteX128-23721" fmla="*/ 6056863 w 6127689"/>
              <a:gd name="connsiteY128-23722" fmla="*/ 6000643 h 6858000"/>
              <a:gd name="connsiteX129-23723" fmla="*/ 6045436 w 6127689"/>
              <a:gd name="connsiteY129-23724" fmla="*/ 6124480 h 6858000"/>
              <a:gd name="connsiteX130-23725" fmla="*/ 6030489 w 6127689"/>
              <a:gd name="connsiteY130-23726" fmla="*/ 6317666 h 6858000"/>
              <a:gd name="connsiteX131-23727" fmla="*/ 6007492 w 6127689"/>
              <a:gd name="connsiteY131-23728" fmla="*/ 6440818 h 6858000"/>
              <a:gd name="connsiteX132-23729" fmla="*/ 6009467 w 6127689"/>
              <a:gd name="connsiteY132-23730" fmla="*/ 6487076 h 6858000"/>
              <a:gd name="connsiteX133-23731" fmla="*/ 5995064 w 6127689"/>
              <a:gd name="connsiteY133-23732" fmla="*/ 6540791 h 6858000"/>
              <a:gd name="connsiteX134-23733" fmla="*/ 5996309 w 6127689"/>
              <a:gd name="connsiteY134-23734" fmla="*/ 6543961 h 6858000"/>
              <a:gd name="connsiteX135-23735" fmla="*/ 5996048 w 6127689"/>
              <a:gd name="connsiteY135-23736" fmla="*/ 6555444 h 6858000"/>
              <a:gd name="connsiteX136-23737" fmla="*/ 6002524 w 6127689"/>
              <a:gd name="connsiteY136-23738" fmla="*/ 6560188 h 6858000"/>
              <a:gd name="connsiteX137-23739" fmla="*/ 6006823 w 6127689"/>
              <a:gd name="connsiteY137-23740" fmla="*/ 6578546 h 6858000"/>
              <a:gd name="connsiteX138-23741" fmla="*/ 6004510 w 6127689"/>
              <a:gd name="connsiteY138-23742" fmla="*/ 6599256 h 6858000"/>
              <a:gd name="connsiteX139-23743" fmla="*/ 5986207 w 6127689"/>
              <a:gd name="connsiteY139-23744" fmla="*/ 6695855 h 6858000"/>
              <a:gd name="connsiteX140-23745" fmla="*/ 5979428 w 6127689"/>
              <a:gd name="connsiteY140-23746" fmla="*/ 6754678 h 6858000"/>
              <a:gd name="connsiteX141-23747" fmla="*/ 5983398 w 6127689"/>
              <a:gd name="connsiteY141-23748" fmla="*/ 6778641 h 6858000"/>
              <a:gd name="connsiteX142-23749" fmla="*/ 5984543 w 6127689"/>
              <a:gd name="connsiteY142-23750" fmla="*/ 6811016 h 6858000"/>
              <a:gd name="connsiteX143-23751" fmla="*/ 5981802 w 6127689"/>
              <a:gd name="connsiteY143-23752" fmla="*/ 6838578 h 6858000"/>
              <a:gd name="connsiteX144-23753" fmla="*/ 5979671 w 6127689"/>
              <a:gd name="connsiteY144-23754" fmla="*/ 6858000 h 6858000"/>
              <a:gd name="connsiteX145-23755" fmla="*/ 0 w 6127689"/>
              <a:gd name="connsiteY145-23756" fmla="*/ 6858000 h 6858000"/>
              <a:gd name="connsiteX146-23757" fmla="*/ 0 w 6127689"/>
              <a:gd name="connsiteY146-23758" fmla="*/ 0 h 6858000"/>
              <a:gd name="connsiteX0-23759" fmla="*/ 0 w 6127689"/>
              <a:gd name="connsiteY0-23760" fmla="*/ 0 h 6858000"/>
              <a:gd name="connsiteX1-23761" fmla="*/ 4965888 w 6127689"/>
              <a:gd name="connsiteY1-23762" fmla="*/ 0 h 6858000"/>
              <a:gd name="connsiteX2-23763" fmla="*/ 4967767 w 6127689"/>
              <a:gd name="connsiteY2-23764" fmla="*/ 7930 h 6858000"/>
              <a:gd name="connsiteX3-23765" fmla="*/ 4979444 w 6127689"/>
              <a:gd name="connsiteY3-23766" fmla="*/ 43921 h 6858000"/>
              <a:gd name="connsiteX4-23767" fmla="*/ 5021173 w 6127689"/>
              <a:gd name="connsiteY4-23768" fmla="*/ 123738 h 6858000"/>
              <a:gd name="connsiteX5-23769" fmla="*/ 5075458 w 6127689"/>
              <a:gd name="connsiteY5-23770" fmla="*/ 264355 h 6858000"/>
              <a:gd name="connsiteX6-23771" fmla="*/ 5081175 w 6127689"/>
              <a:gd name="connsiteY6-23772" fmla="*/ 277448 h 6858000"/>
              <a:gd name="connsiteX7-23773" fmla="*/ 5097011 w 6127689"/>
              <a:gd name="connsiteY7-23774" fmla="*/ 355616 h 6858000"/>
              <a:gd name="connsiteX8-23775" fmla="*/ 5130982 w 6127689"/>
              <a:gd name="connsiteY8-23776" fmla="*/ 412030 h 6858000"/>
              <a:gd name="connsiteX9-23777" fmla="*/ 5153000 w 6127689"/>
              <a:gd name="connsiteY9-23778" fmla="*/ 507134 h 6858000"/>
              <a:gd name="connsiteX10-23779" fmla="*/ 5171282 w 6127689"/>
              <a:gd name="connsiteY10-23780" fmla="*/ 602071 h 6858000"/>
              <a:gd name="connsiteX11-23781" fmla="*/ 5176196 w 6127689"/>
              <a:gd name="connsiteY11-23782" fmla="*/ 636822 h 6858000"/>
              <a:gd name="connsiteX12-23783" fmla="*/ 5189051 w 6127689"/>
              <a:gd name="connsiteY12-23784" fmla="*/ 782518 h 6858000"/>
              <a:gd name="connsiteX13-23785" fmla="*/ 5210428 w 6127689"/>
              <a:gd name="connsiteY13-23786" fmla="*/ 815772 h 6858000"/>
              <a:gd name="connsiteX14-23787" fmla="*/ 5221088 w 6127689"/>
              <a:gd name="connsiteY14-23788" fmla="*/ 860193 h 6858000"/>
              <a:gd name="connsiteX15-23789" fmla="*/ 5230806 w 6127689"/>
              <a:gd name="connsiteY15-23790" fmla="*/ 961354 h 6858000"/>
              <a:gd name="connsiteX16-23791" fmla="*/ 5201018 w 6127689"/>
              <a:gd name="connsiteY16-23792" fmla="*/ 1095027 h 6858000"/>
              <a:gd name="connsiteX17-23793" fmla="*/ 5202153 w 6127689"/>
              <a:gd name="connsiteY17-23794" fmla="*/ 1133224 h 6858000"/>
              <a:gd name="connsiteX18-23795" fmla="*/ 5207370 w 6127689"/>
              <a:gd name="connsiteY18-23796" fmla="*/ 1138097 h 6858000"/>
              <a:gd name="connsiteX19-23797" fmla="*/ 5189234 w 6127689"/>
              <a:gd name="connsiteY19-23798" fmla="*/ 1193495 h 6858000"/>
              <a:gd name="connsiteX20-23799" fmla="*/ 5202769 w 6127689"/>
              <a:gd name="connsiteY20-23800" fmla="*/ 1269450 h 6858000"/>
              <a:gd name="connsiteX21-23801" fmla="*/ 5225968 w 6127689"/>
              <a:gd name="connsiteY21-23802" fmla="*/ 1357994 h 6858000"/>
              <a:gd name="connsiteX22-23803" fmla="*/ 5233819 w 6127689"/>
              <a:gd name="connsiteY22-23804" fmla="*/ 1380922 h 6858000"/>
              <a:gd name="connsiteX23-23805" fmla="*/ 5237226 w 6127689"/>
              <a:gd name="connsiteY23-23806" fmla="*/ 1441327 h 6858000"/>
              <a:gd name="connsiteX24-23807" fmla="*/ 5255653 w 6127689"/>
              <a:gd name="connsiteY24-23808" fmla="*/ 1524712 h 6858000"/>
              <a:gd name="connsiteX25-23809" fmla="*/ 5263491 w 6127689"/>
              <a:gd name="connsiteY25-23810" fmla="*/ 1642938 h 6858000"/>
              <a:gd name="connsiteX26-23811" fmla="*/ 5261314 w 6127689"/>
              <a:gd name="connsiteY26-23812" fmla="*/ 1689177 h 6858000"/>
              <a:gd name="connsiteX27-23813" fmla="*/ 5259788 w 6127689"/>
              <a:gd name="connsiteY27-23814" fmla="*/ 1768516 h 6858000"/>
              <a:gd name="connsiteX28-23815" fmla="*/ 5255696 w 6127689"/>
              <a:gd name="connsiteY28-23816" fmla="*/ 1953770 h 6858000"/>
              <a:gd name="connsiteX29-23817" fmla="*/ 5252592 w 6127689"/>
              <a:gd name="connsiteY29-23818" fmla="*/ 2092210 h 6858000"/>
              <a:gd name="connsiteX30-23819" fmla="*/ 5264303 w 6127689"/>
              <a:gd name="connsiteY30-23820" fmla="*/ 2225157 h 6858000"/>
              <a:gd name="connsiteX31-23821" fmla="*/ 5254949 w 6127689"/>
              <a:gd name="connsiteY31-23822" fmla="*/ 2236160 h 6858000"/>
              <a:gd name="connsiteX32-23823" fmla="*/ 5250104 w 6127689"/>
              <a:gd name="connsiteY32-23824" fmla="*/ 2249166 h 6858000"/>
              <a:gd name="connsiteX33-23825" fmla="*/ 5251214 w 6127689"/>
              <a:gd name="connsiteY33-23826" fmla="*/ 2250944 h 6858000"/>
              <a:gd name="connsiteX34-23827" fmla="*/ 5250644 w 6127689"/>
              <a:gd name="connsiteY34-23828" fmla="*/ 2266619 h 6858000"/>
              <a:gd name="connsiteX35-23829" fmla="*/ 5293877 w 6127689"/>
              <a:gd name="connsiteY35-23830" fmla="*/ 2368649 h 6858000"/>
              <a:gd name="connsiteX36-23831" fmla="*/ 5311338 w 6127689"/>
              <a:gd name="connsiteY36-23832" fmla="*/ 2404034 h 6858000"/>
              <a:gd name="connsiteX37-23833" fmla="*/ 5338366 w 6127689"/>
              <a:gd name="connsiteY37-23834" fmla="*/ 2465052 h 6858000"/>
              <a:gd name="connsiteX38-23835" fmla="*/ 5371263 w 6127689"/>
              <a:gd name="connsiteY38-23836" fmla="*/ 2586413 h 6858000"/>
              <a:gd name="connsiteX39-23837" fmla="*/ 5407503 w 6127689"/>
              <a:gd name="connsiteY39-23838" fmla="*/ 2786290 h 6858000"/>
              <a:gd name="connsiteX40-23839" fmla="*/ 5407356 w 6127689"/>
              <a:gd name="connsiteY40-23840" fmla="*/ 2787545 h 6858000"/>
              <a:gd name="connsiteX41-23841" fmla="*/ 5411130 w 6127689"/>
              <a:gd name="connsiteY41-23842" fmla="*/ 2788640 h 6858000"/>
              <a:gd name="connsiteX42-23843" fmla="*/ 5416439 w 6127689"/>
              <a:gd name="connsiteY42-23844" fmla="*/ 2805666 h 6858000"/>
              <a:gd name="connsiteX43-23845" fmla="*/ 5416589 w 6127689"/>
              <a:gd name="connsiteY43-23846" fmla="*/ 2810822 h 6858000"/>
              <a:gd name="connsiteX44-23847" fmla="*/ 5418542 w 6127689"/>
              <a:gd name="connsiteY44-23848" fmla="*/ 2817745 h 6858000"/>
              <a:gd name="connsiteX45-23849" fmla="*/ 5418847 w 6127689"/>
              <a:gd name="connsiteY45-23850" fmla="*/ 2817825 h 6858000"/>
              <a:gd name="connsiteX46-23851" fmla="*/ 5457023 w 6127689"/>
              <a:gd name="connsiteY46-23852" fmla="*/ 2858292 h 6858000"/>
              <a:gd name="connsiteX47-23853" fmla="*/ 5479298 w 6127689"/>
              <a:gd name="connsiteY47-23854" fmla="*/ 2947791 h 6858000"/>
              <a:gd name="connsiteX48-23855" fmla="*/ 5481770 w 6127689"/>
              <a:gd name="connsiteY48-23856" fmla="*/ 2951352 h 6858000"/>
              <a:gd name="connsiteX49-23857" fmla="*/ 5482045 w 6127689"/>
              <a:gd name="connsiteY49-23858" fmla="*/ 2984371 h 6858000"/>
              <a:gd name="connsiteX50-23859" fmla="*/ 5482415 w 6127689"/>
              <a:gd name="connsiteY50-23860" fmla="*/ 3004079 h 6858000"/>
              <a:gd name="connsiteX51-23861" fmla="*/ 5503944 w 6127689"/>
              <a:gd name="connsiteY51-23862" fmla="*/ 3123335 h 6858000"/>
              <a:gd name="connsiteX52-23863" fmla="*/ 5516007 w 6127689"/>
              <a:gd name="connsiteY52-23864" fmla="*/ 3258473 h 6858000"/>
              <a:gd name="connsiteX53-23865" fmla="*/ 5566839 w 6127689"/>
              <a:gd name="connsiteY53-23866" fmla="*/ 3345295 h 6858000"/>
              <a:gd name="connsiteX54-23867" fmla="*/ 5589758 w 6127689"/>
              <a:gd name="connsiteY54-23868" fmla="*/ 3506453 h 6858000"/>
              <a:gd name="connsiteX55-23869" fmla="*/ 5596144 w 6127689"/>
              <a:gd name="connsiteY55-23870" fmla="*/ 3534624 h 6858000"/>
              <a:gd name="connsiteX56-23871" fmla="*/ 5597750 w 6127689"/>
              <a:gd name="connsiteY56-23872" fmla="*/ 3534129 h 6858000"/>
              <a:gd name="connsiteX57-23873" fmla="*/ 5599700 w 6127689"/>
              <a:gd name="connsiteY57-23874" fmla="*/ 3547221 h 6858000"/>
              <a:gd name="connsiteX58-23875" fmla="*/ 5615031 w 6127689"/>
              <a:gd name="connsiteY58-23876" fmla="*/ 3557482 h 6858000"/>
              <a:gd name="connsiteX59-23877" fmla="*/ 5618377 w 6127689"/>
              <a:gd name="connsiteY59-23878" fmla="*/ 3588431 h 6858000"/>
              <a:gd name="connsiteX60-23879" fmla="*/ 5612155 w 6127689"/>
              <a:gd name="connsiteY60-23880" fmla="*/ 3589869 h 6858000"/>
              <a:gd name="connsiteX61-23881" fmla="*/ 5620843 w 6127689"/>
              <a:gd name="connsiteY61-23882" fmla="*/ 3606745 h 6858000"/>
              <a:gd name="connsiteX62-23883" fmla="*/ 5655472 w 6127689"/>
              <a:gd name="connsiteY62-23884" fmla="*/ 3678877 h 6858000"/>
              <a:gd name="connsiteX63-23885" fmla="*/ 5680448 w 6127689"/>
              <a:gd name="connsiteY63-23886" fmla="*/ 3717760 h 6858000"/>
              <a:gd name="connsiteX64-23887" fmla="*/ 5683015 w 6127689"/>
              <a:gd name="connsiteY64-23888" fmla="*/ 3762025 h 6858000"/>
              <a:gd name="connsiteX65-23889" fmla="*/ 5696643 w 6127689"/>
              <a:gd name="connsiteY65-23890" fmla="*/ 3773888 h 6858000"/>
              <a:gd name="connsiteX66-23891" fmla="*/ 5699203 w 6127689"/>
              <a:gd name="connsiteY66-23892" fmla="*/ 3775823 h 6858000"/>
              <a:gd name="connsiteX67-23893" fmla="*/ 5704824 w 6127689"/>
              <a:gd name="connsiteY67-23894" fmla="*/ 3785966 h 6858000"/>
              <a:gd name="connsiteX68-23895" fmla="*/ 5712204 w 6127689"/>
              <a:gd name="connsiteY68-23896" fmla="*/ 3785830 h 6858000"/>
              <a:gd name="connsiteX69-23897" fmla="*/ 5733539 w 6127689"/>
              <a:gd name="connsiteY69-23898" fmla="*/ 3818457 h 6858000"/>
              <a:gd name="connsiteX70-23899" fmla="*/ 5768491 w 6127689"/>
              <a:gd name="connsiteY70-23900" fmla="*/ 3914399 h 6858000"/>
              <a:gd name="connsiteX71-23901" fmla="*/ 5793123 w 6127689"/>
              <a:gd name="connsiteY71-23902" fmla="*/ 3969952 h 6858000"/>
              <a:gd name="connsiteX72-23903" fmla="*/ 5808321 w 6127689"/>
              <a:gd name="connsiteY72-23904" fmla="*/ 3988153 h 6858000"/>
              <a:gd name="connsiteX73-23905" fmla="*/ 5825621 w 6127689"/>
              <a:gd name="connsiteY73-23906" fmla="*/ 4015525 h 6858000"/>
              <a:gd name="connsiteX74-23907" fmla="*/ 5860672 w 6127689"/>
              <a:gd name="connsiteY74-23908" fmla="*/ 4061579 h 6858000"/>
              <a:gd name="connsiteX75-23909" fmla="*/ 5872173 w 6127689"/>
              <a:gd name="connsiteY75-23910" fmla="*/ 4088497 h 6858000"/>
              <a:gd name="connsiteX76-23911" fmla="*/ 5883705 w 6127689"/>
              <a:gd name="connsiteY76-23912" fmla="*/ 4101899 h 6858000"/>
              <a:gd name="connsiteX77-23913" fmla="*/ 5894095 w 6127689"/>
              <a:gd name="connsiteY77-23914" fmla="*/ 4128857 h 6858000"/>
              <a:gd name="connsiteX78-23915" fmla="*/ 5898339 w 6127689"/>
              <a:gd name="connsiteY78-23916" fmla="*/ 4140800 h 6858000"/>
              <a:gd name="connsiteX79-23917" fmla="*/ 5899734 w 6127689"/>
              <a:gd name="connsiteY79-23918" fmla="*/ 4145632 h 6858000"/>
              <a:gd name="connsiteX80-23919" fmla="*/ 5903513 w 6127689"/>
              <a:gd name="connsiteY80-23920" fmla="*/ 4187661 h 6858000"/>
              <a:gd name="connsiteX81-23921" fmla="*/ 5917114 w 6127689"/>
              <a:gd name="connsiteY81-23922" fmla="*/ 4213096 h 6858000"/>
              <a:gd name="connsiteX82-23923" fmla="*/ 5924233 w 6127689"/>
              <a:gd name="connsiteY82-23924" fmla="*/ 4242060 h 6858000"/>
              <a:gd name="connsiteX83-23925" fmla="*/ 5928910 w 6127689"/>
              <a:gd name="connsiteY83-23926" fmla="*/ 4300973 h 6858000"/>
              <a:gd name="connsiteX84-23927" fmla="*/ 5939320 w 6127689"/>
              <a:gd name="connsiteY84-23928" fmla="*/ 4340435 h 6858000"/>
              <a:gd name="connsiteX85-23929" fmla="*/ 5946705 w 6127689"/>
              <a:gd name="connsiteY85-23930" fmla="*/ 4428051 h 6858000"/>
              <a:gd name="connsiteX86-23931" fmla="*/ 5949261 w 6127689"/>
              <a:gd name="connsiteY86-23932" fmla="*/ 4449185 h 6858000"/>
              <a:gd name="connsiteX87-23933" fmla="*/ 5957504 w 6127689"/>
              <a:gd name="connsiteY87-23934" fmla="*/ 4465911 h 6858000"/>
              <a:gd name="connsiteX88-23935" fmla="*/ 5964689 w 6127689"/>
              <a:gd name="connsiteY88-23936" fmla="*/ 4468532 h 6858000"/>
              <a:gd name="connsiteX89-23937" fmla="*/ 5967062 w 6127689"/>
              <a:gd name="connsiteY89-23938" fmla="*/ 4479923 h 6858000"/>
              <a:gd name="connsiteX90-23939" fmla="*/ 5968960 w 6127689"/>
              <a:gd name="connsiteY90-23940" fmla="*/ 4482655 h 6858000"/>
              <a:gd name="connsiteX91-23941" fmla="*/ 5978567 w 6127689"/>
              <a:gd name="connsiteY91-23942" fmla="*/ 4498605 h 6858000"/>
              <a:gd name="connsiteX92-23943" fmla="*/ 5980106 w 6127689"/>
              <a:gd name="connsiteY92-23944" fmla="*/ 4585087 h 6858000"/>
              <a:gd name="connsiteX93-23945" fmla="*/ 5998138 w 6127689"/>
              <a:gd name="connsiteY93-23946" fmla="*/ 4697518 h 6858000"/>
              <a:gd name="connsiteX94-23947" fmla="*/ 6013516 w 6127689"/>
              <a:gd name="connsiteY94-23948" fmla="*/ 4786619 h 6858000"/>
              <a:gd name="connsiteX95-23949" fmla="*/ 6025404 w 6127689"/>
              <a:gd name="connsiteY95-23950" fmla="*/ 4858148 h 6858000"/>
              <a:gd name="connsiteX96-23951" fmla="*/ 6007749 w 6127689"/>
              <a:gd name="connsiteY96-23952" fmla="*/ 4964715 h 6858000"/>
              <a:gd name="connsiteX97-23953" fmla="*/ 6005269 w 6127689"/>
              <a:gd name="connsiteY97-23954" fmla="*/ 5150567 h 6858000"/>
              <a:gd name="connsiteX98-23955" fmla="*/ 6001127 w 6127689"/>
              <a:gd name="connsiteY98-23956" fmla="*/ 5164609 h 6858000"/>
              <a:gd name="connsiteX99-23957" fmla="*/ 5996647 w 6127689"/>
              <a:gd name="connsiteY99-23958" fmla="*/ 5185640 h 6858000"/>
              <a:gd name="connsiteX100-23959" fmla="*/ 5998514 w 6127689"/>
              <a:gd name="connsiteY100-23960" fmla="*/ 5189673 h 6858000"/>
              <a:gd name="connsiteX101-23961" fmla="*/ 6018409 w 6127689"/>
              <a:gd name="connsiteY101-23962" fmla="*/ 5227157 h 6858000"/>
              <a:gd name="connsiteX102-23963" fmla="*/ 6036748 w 6127689"/>
              <a:gd name="connsiteY102-23964" fmla="*/ 5322752 h 6858000"/>
              <a:gd name="connsiteX103-23965" fmla="*/ 6036943 w 6127689"/>
              <a:gd name="connsiteY103-23966" fmla="*/ 5329480 h 6858000"/>
              <a:gd name="connsiteX104-23967" fmla="*/ 6037236 w 6127689"/>
              <a:gd name="connsiteY104-23968" fmla="*/ 5329634 h 6858000"/>
              <a:gd name="connsiteX105-23969" fmla="*/ 6038019 w 6127689"/>
              <a:gd name="connsiteY105-23970" fmla="*/ 5336764 h 6858000"/>
              <a:gd name="connsiteX106-23971" fmla="*/ 6037298 w 6127689"/>
              <a:gd name="connsiteY106-23972" fmla="*/ 5341753 h 6858000"/>
              <a:gd name="connsiteX107-23973" fmla="*/ 6037677 w 6127689"/>
              <a:gd name="connsiteY107-23974" fmla="*/ 5354807 h 6858000"/>
              <a:gd name="connsiteX108-23975" fmla="*/ 6039728 w 6127689"/>
              <a:gd name="connsiteY108-23976" fmla="*/ 5359416 h 6858000"/>
              <a:gd name="connsiteX109-23977" fmla="*/ 6043311 w 6127689"/>
              <a:gd name="connsiteY109-23978" fmla="*/ 5361407 h 6858000"/>
              <a:gd name="connsiteX110-23979" fmla="*/ 6042954 w 6127689"/>
              <a:gd name="connsiteY110-23980" fmla="*/ 5362576 h 6858000"/>
              <a:gd name="connsiteX111-23981" fmla="*/ 6053435 w 6127689"/>
              <a:gd name="connsiteY111-23982" fmla="*/ 5387547 h 6858000"/>
              <a:gd name="connsiteX112-23983" fmla="*/ 6065933 w 6127689"/>
              <a:gd name="connsiteY112-23984" fmla="*/ 5443002 h 6858000"/>
              <a:gd name="connsiteX113-23985" fmla="*/ 6068640 w 6127689"/>
              <a:gd name="connsiteY113-23986" fmla="*/ 5474503 h 6858000"/>
              <a:gd name="connsiteX114-23987" fmla="*/ 6080922 w 6127689"/>
              <a:gd name="connsiteY114-23988" fmla="*/ 5561070 h 6858000"/>
              <a:gd name="connsiteX115-23989" fmla="*/ 6096949 w 6127689"/>
              <a:gd name="connsiteY115-23990" fmla="*/ 5648179 h 6858000"/>
              <a:gd name="connsiteX116-23991" fmla="*/ 6125703 w 6127689"/>
              <a:gd name="connsiteY116-23992" fmla="*/ 5692894 h 6858000"/>
              <a:gd name="connsiteX117-23993" fmla="*/ 6126670 w 6127689"/>
              <a:gd name="connsiteY117-23994" fmla="*/ 5697882 h 6858000"/>
              <a:gd name="connsiteX118-23995" fmla="*/ 6124061 w 6127689"/>
              <a:gd name="connsiteY118-23996" fmla="*/ 5710294 h 6858000"/>
              <a:gd name="connsiteX119-23997" fmla="*/ 6122213 w 6127689"/>
              <a:gd name="connsiteY119-23998" fmla="*/ 5714762 h 6858000"/>
              <a:gd name="connsiteX120-23999" fmla="*/ 6121353 w 6127689"/>
              <a:gd name="connsiteY120-24000" fmla="*/ 5721725 h 6858000"/>
              <a:gd name="connsiteX121-24001" fmla="*/ 6121607 w 6127689"/>
              <a:gd name="connsiteY121-24002" fmla="*/ 5721959 h 6858000"/>
              <a:gd name="connsiteX122-24003" fmla="*/ 6120262 w 6127689"/>
              <a:gd name="connsiteY122-24004" fmla="*/ 5728358 h 6858000"/>
              <a:gd name="connsiteX123-24005" fmla="*/ 6127024 w 6127689"/>
              <a:gd name="connsiteY123-24006" fmla="*/ 5786902 h 6858000"/>
              <a:gd name="connsiteX124-24007" fmla="*/ 6127519 w 6127689"/>
              <a:gd name="connsiteY124-24008" fmla="*/ 5865775 h 6858000"/>
              <a:gd name="connsiteX125-24009" fmla="*/ 6119217 w 6127689"/>
              <a:gd name="connsiteY125-24010" fmla="*/ 5888542 h 6858000"/>
              <a:gd name="connsiteX126-24011" fmla="*/ 6102493 w 6127689"/>
              <a:gd name="connsiteY126-24012" fmla="*/ 5928602 h 6858000"/>
              <a:gd name="connsiteX127-24013" fmla="*/ 6056863 w 6127689"/>
              <a:gd name="connsiteY127-24014" fmla="*/ 6000643 h 6858000"/>
              <a:gd name="connsiteX128-24015" fmla="*/ 6045436 w 6127689"/>
              <a:gd name="connsiteY128-24016" fmla="*/ 6124480 h 6858000"/>
              <a:gd name="connsiteX129-24017" fmla="*/ 6030489 w 6127689"/>
              <a:gd name="connsiteY129-24018" fmla="*/ 6317666 h 6858000"/>
              <a:gd name="connsiteX130-24019" fmla="*/ 6007492 w 6127689"/>
              <a:gd name="connsiteY130-24020" fmla="*/ 6440818 h 6858000"/>
              <a:gd name="connsiteX131-24021" fmla="*/ 6009467 w 6127689"/>
              <a:gd name="connsiteY131-24022" fmla="*/ 6487076 h 6858000"/>
              <a:gd name="connsiteX132-24023" fmla="*/ 5995064 w 6127689"/>
              <a:gd name="connsiteY132-24024" fmla="*/ 6540791 h 6858000"/>
              <a:gd name="connsiteX133-24025" fmla="*/ 5996309 w 6127689"/>
              <a:gd name="connsiteY133-24026" fmla="*/ 6543961 h 6858000"/>
              <a:gd name="connsiteX134-24027" fmla="*/ 5996048 w 6127689"/>
              <a:gd name="connsiteY134-24028" fmla="*/ 6555444 h 6858000"/>
              <a:gd name="connsiteX135-24029" fmla="*/ 6002524 w 6127689"/>
              <a:gd name="connsiteY135-24030" fmla="*/ 6560188 h 6858000"/>
              <a:gd name="connsiteX136-24031" fmla="*/ 6006823 w 6127689"/>
              <a:gd name="connsiteY136-24032" fmla="*/ 6578546 h 6858000"/>
              <a:gd name="connsiteX137-24033" fmla="*/ 6004510 w 6127689"/>
              <a:gd name="connsiteY137-24034" fmla="*/ 6599256 h 6858000"/>
              <a:gd name="connsiteX138-24035" fmla="*/ 5986207 w 6127689"/>
              <a:gd name="connsiteY138-24036" fmla="*/ 6695855 h 6858000"/>
              <a:gd name="connsiteX139-24037" fmla="*/ 5979428 w 6127689"/>
              <a:gd name="connsiteY139-24038" fmla="*/ 6754678 h 6858000"/>
              <a:gd name="connsiteX140-24039" fmla="*/ 5983398 w 6127689"/>
              <a:gd name="connsiteY140-24040" fmla="*/ 6778641 h 6858000"/>
              <a:gd name="connsiteX141-24041" fmla="*/ 5984543 w 6127689"/>
              <a:gd name="connsiteY141-24042" fmla="*/ 6811016 h 6858000"/>
              <a:gd name="connsiteX142-24043" fmla="*/ 5981802 w 6127689"/>
              <a:gd name="connsiteY142-24044" fmla="*/ 6838578 h 6858000"/>
              <a:gd name="connsiteX143-24045" fmla="*/ 5979671 w 6127689"/>
              <a:gd name="connsiteY143-24046" fmla="*/ 6858000 h 6858000"/>
              <a:gd name="connsiteX144-24047" fmla="*/ 0 w 6127689"/>
              <a:gd name="connsiteY144-24048" fmla="*/ 6858000 h 6858000"/>
              <a:gd name="connsiteX145-24049" fmla="*/ 0 w 6127689"/>
              <a:gd name="connsiteY145-24050" fmla="*/ 0 h 6858000"/>
              <a:gd name="connsiteX0-24051" fmla="*/ 0 w 6127689"/>
              <a:gd name="connsiteY0-24052" fmla="*/ 0 h 6858000"/>
              <a:gd name="connsiteX1-24053" fmla="*/ 4965888 w 6127689"/>
              <a:gd name="connsiteY1-24054" fmla="*/ 0 h 6858000"/>
              <a:gd name="connsiteX2-24055" fmla="*/ 4967767 w 6127689"/>
              <a:gd name="connsiteY2-24056" fmla="*/ 7930 h 6858000"/>
              <a:gd name="connsiteX3-24057" fmla="*/ 4979444 w 6127689"/>
              <a:gd name="connsiteY3-24058" fmla="*/ 43921 h 6858000"/>
              <a:gd name="connsiteX4-24059" fmla="*/ 5021173 w 6127689"/>
              <a:gd name="connsiteY4-24060" fmla="*/ 123738 h 6858000"/>
              <a:gd name="connsiteX5-24061" fmla="*/ 5075458 w 6127689"/>
              <a:gd name="connsiteY5-24062" fmla="*/ 264355 h 6858000"/>
              <a:gd name="connsiteX6-24063" fmla="*/ 5081175 w 6127689"/>
              <a:gd name="connsiteY6-24064" fmla="*/ 277448 h 6858000"/>
              <a:gd name="connsiteX7-24065" fmla="*/ 5097011 w 6127689"/>
              <a:gd name="connsiteY7-24066" fmla="*/ 355616 h 6858000"/>
              <a:gd name="connsiteX8-24067" fmla="*/ 5130982 w 6127689"/>
              <a:gd name="connsiteY8-24068" fmla="*/ 412030 h 6858000"/>
              <a:gd name="connsiteX9-24069" fmla="*/ 5153000 w 6127689"/>
              <a:gd name="connsiteY9-24070" fmla="*/ 507134 h 6858000"/>
              <a:gd name="connsiteX10-24071" fmla="*/ 5171282 w 6127689"/>
              <a:gd name="connsiteY10-24072" fmla="*/ 602071 h 6858000"/>
              <a:gd name="connsiteX11-24073" fmla="*/ 5176196 w 6127689"/>
              <a:gd name="connsiteY11-24074" fmla="*/ 636822 h 6858000"/>
              <a:gd name="connsiteX12-24075" fmla="*/ 5189051 w 6127689"/>
              <a:gd name="connsiteY12-24076" fmla="*/ 782518 h 6858000"/>
              <a:gd name="connsiteX13-24077" fmla="*/ 5210428 w 6127689"/>
              <a:gd name="connsiteY13-24078" fmla="*/ 815772 h 6858000"/>
              <a:gd name="connsiteX14-24079" fmla="*/ 5221088 w 6127689"/>
              <a:gd name="connsiteY14-24080" fmla="*/ 860193 h 6858000"/>
              <a:gd name="connsiteX15-24081" fmla="*/ 5230806 w 6127689"/>
              <a:gd name="connsiteY15-24082" fmla="*/ 961354 h 6858000"/>
              <a:gd name="connsiteX16-24083" fmla="*/ 5201018 w 6127689"/>
              <a:gd name="connsiteY16-24084" fmla="*/ 1095027 h 6858000"/>
              <a:gd name="connsiteX17-24085" fmla="*/ 5202153 w 6127689"/>
              <a:gd name="connsiteY17-24086" fmla="*/ 1133224 h 6858000"/>
              <a:gd name="connsiteX18-24087" fmla="*/ 5207370 w 6127689"/>
              <a:gd name="connsiteY18-24088" fmla="*/ 1138097 h 6858000"/>
              <a:gd name="connsiteX19-24089" fmla="*/ 5189234 w 6127689"/>
              <a:gd name="connsiteY19-24090" fmla="*/ 1193495 h 6858000"/>
              <a:gd name="connsiteX20-24091" fmla="*/ 5202769 w 6127689"/>
              <a:gd name="connsiteY20-24092" fmla="*/ 1269450 h 6858000"/>
              <a:gd name="connsiteX21-24093" fmla="*/ 5225968 w 6127689"/>
              <a:gd name="connsiteY21-24094" fmla="*/ 1357994 h 6858000"/>
              <a:gd name="connsiteX22-24095" fmla="*/ 5233819 w 6127689"/>
              <a:gd name="connsiteY22-24096" fmla="*/ 1380922 h 6858000"/>
              <a:gd name="connsiteX23-24097" fmla="*/ 5237226 w 6127689"/>
              <a:gd name="connsiteY23-24098" fmla="*/ 1441327 h 6858000"/>
              <a:gd name="connsiteX24-24099" fmla="*/ 5255653 w 6127689"/>
              <a:gd name="connsiteY24-24100" fmla="*/ 1524712 h 6858000"/>
              <a:gd name="connsiteX25-24101" fmla="*/ 5263491 w 6127689"/>
              <a:gd name="connsiteY25-24102" fmla="*/ 1642938 h 6858000"/>
              <a:gd name="connsiteX26-24103" fmla="*/ 5261314 w 6127689"/>
              <a:gd name="connsiteY26-24104" fmla="*/ 1689177 h 6858000"/>
              <a:gd name="connsiteX27-24105" fmla="*/ 5259788 w 6127689"/>
              <a:gd name="connsiteY27-24106" fmla="*/ 1768516 h 6858000"/>
              <a:gd name="connsiteX28-24107" fmla="*/ 5255696 w 6127689"/>
              <a:gd name="connsiteY28-24108" fmla="*/ 1953770 h 6858000"/>
              <a:gd name="connsiteX29-24109" fmla="*/ 5252592 w 6127689"/>
              <a:gd name="connsiteY29-24110" fmla="*/ 2092210 h 6858000"/>
              <a:gd name="connsiteX30-24111" fmla="*/ 5264303 w 6127689"/>
              <a:gd name="connsiteY30-24112" fmla="*/ 2225157 h 6858000"/>
              <a:gd name="connsiteX31-24113" fmla="*/ 5254949 w 6127689"/>
              <a:gd name="connsiteY31-24114" fmla="*/ 2236160 h 6858000"/>
              <a:gd name="connsiteX32-24115" fmla="*/ 5250104 w 6127689"/>
              <a:gd name="connsiteY32-24116" fmla="*/ 2249166 h 6858000"/>
              <a:gd name="connsiteX33-24117" fmla="*/ 5251214 w 6127689"/>
              <a:gd name="connsiteY33-24118" fmla="*/ 2250944 h 6858000"/>
              <a:gd name="connsiteX34-24119" fmla="*/ 5250644 w 6127689"/>
              <a:gd name="connsiteY34-24120" fmla="*/ 2266619 h 6858000"/>
              <a:gd name="connsiteX35-24121" fmla="*/ 5293877 w 6127689"/>
              <a:gd name="connsiteY35-24122" fmla="*/ 2368649 h 6858000"/>
              <a:gd name="connsiteX36-24123" fmla="*/ 5311338 w 6127689"/>
              <a:gd name="connsiteY36-24124" fmla="*/ 2404034 h 6858000"/>
              <a:gd name="connsiteX37-24125" fmla="*/ 5338366 w 6127689"/>
              <a:gd name="connsiteY37-24126" fmla="*/ 2465052 h 6858000"/>
              <a:gd name="connsiteX38-24127" fmla="*/ 5371263 w 6127689"/>
              <a:gd name="connsiteY38-24128" fmla="*/ 2586413 h 6858000"/>
              <a:gd name="connsiteX39-24129" fmla="*/ 5407503 w 6127689"/>
              <a:gd name="connsiteY39-24130" fmla="*/ 2786290 h 6858000"/>
              <a:gd name="connsiteX40-24131" fmla="*/ 5407356 w 6127689"/>
              <a:gd name="connsiteY40-24132" fmla="*/ 2787545 h 6858000"/>
              <a:gd name="connsiteX41-24133" fmla="*/ 5411130 w 6127689"/>
              <a:gd name="connsiteY41-24134" fmla="*/ 2788640 h 6858000"/>
              <a:gd name="connsiteX42-24135" fmla="*/ 5416439 w 6127689"/>
              <a:gd name="connsiteY42-24136" fmla="*/ 2805666 h 6858000"/>
              <a:gd name="connsiteX43-24137" fmla="*/ 5416589 w 6127689"/>
              <a:gd name="connsiteY43-24138" fmla="*/ 2810822 h 6858000"/>
              <a:gd name="connsiteX44-24139" fmla="*/ 5418542 w 6127689"/>
              <a:gd name="connsiteY44-24140" fmla="*/ 2817745 h 6858000"/>
              <a:gd name="connsiteX45-24141" fmla="*/ 5418847 w 6127689"/>
              <a:gd name="connsiteY45-24142" fmla="*/ 2817825 h 6858000"/>
              <a:gd name="connsiteX46-24143" fmla="*/ 5457023 w 6127689"/>
              <a:gd name="connsiteY46-24144" fmla="*/ 2858292 h 6858000"/>
              <a:gd name="connsiteX47-24145" fmla="*/ 5479298 w 6127689"/>
              <a:gd name="connsiteY47-24146" fmla="*/ 2947791 h 6858000"/>
              <a:gd name="connsiteX48-24147" fmla="*/ 5481770 w 6127689"/>
              <a:gd name="connsiteY48-24148" fmla="*/ 2951352 h 6858000"/>
              <a:gd name="connsiteX49-24149" fmla="*/ 5482045 w 6127689"/>
              <a:gd name="connsiteY49-24150" fmla="*/ 2984371 h 6858000"/>
              <a:gd name="connsiteX50-24151" fmla="*/ 5482415 w 6127689"/>
              <a:gd name="connsiteY50-24152" fmla="*/ 3004079 h 6858000"/>
              <a:gd name="connsiteX51-24153" fmla="*/ 5503944 w 6127689"/>
              <a:gd name="connsiteY51-24154" fmla="*/ 3123335 h 6858000"/>
              <a:gd name="connsiteX52-24155" fmla="*/ 5516007 w 6127689"/>
              <a:gd name="connsiteY52-24156" fmla="*/ 3258473 h 6858000"/>
              <a:gd name="connsiteX53-24157" fmla="*/ 5566839 w 6127689"/>
              <a:gd name="connsiteY53-24158" fmla="*/ 3345295 h 6858000"/>
              <a:gd name="connsiteX54-24159" fmla="*/ 5589758 w 6127689"/>
              <a:gd name="connsiteY54-24160" fmla="*/ 3506453 h 6858000"/>
              <a:gd name="connsiteX55-24161" fmla="*/ 5596144 w 6127689"/>
              <a:gd name="connsiteY55-24162" fmla="*/ 3534624 h 6858000"/>
              <a:gd name="connsiteX56-24163" fmla="*/ 5597750 w 6127689"/>
              <a:gd name="connsiteY56-24164" fmla="*/ 3534129 h 6858000"/>
              <a:gd name="connsiteX57-24165" fmla="*/ 5599700 w 6127689"/>
              <a:gd name="connsiteY57-24166" fmla="*/ 3547221 h 6858000"/>
              <a:gd name="connsiteX58-24167" fmla="*/ 5615031 w 6127689"/>
              <a:gd name="connsiteY58-24168" fmla="*/ 3557482 h 6858000"/>
              <a:gd name="connsiteX59-24169" fmla="*/ 5618377 w 6127689"/>
              <a:gd name="connsiteY59-24170" fmla="*/ 3588431 h 6858000"/>
              <a:gd name="connsiteX60-24171" fmla="*/ 5612155 w 6127689"/>
              <a:gd name="connsiteY60-24172" fmla="*/ 3589869 h 6858000"/>
              <a:gd name="connsiteX61-24173" fmla="*/ 5620843 w 6127689"/>
              <a:gd name="connsiteY61-24174" fmla="*/ 3606745 h 6858000"/>
              <a:gd name="connsiteX62-24175" fmla="*/ 5655472 w 6127689"/>
              <a:gd name="connsiteY62-24176" fmla="*/ 3678877 h 6858000"/>
              <a:gd name="connsiteX63-24177" fmla="*/ 5683015 w 6127689"/>
              <a:gd name="connsiteY63-24178" fmla="*/ 3762025 h 6858000"/>
              <a:gd name="connsiteX64-24179" fmla="*/ 5696643 w 6127689"/>
              <a:gd name="connsiteY64-24180" fmla="*/ 3773888 h 6858000"/>
              <a:gd name="connsiteX65-24181" fmla="*/ 5699203 w 6127689"/>
              <a:gd name="connsiteY65-24182" fmla="*/ 3775823 h 6858000"/>
              <a:gd name="connsiteX66-24183" fmla="*/ 5704824 w 6127689"/>
              <a:gd name="connsiteY66-24184" fmla="*/ 3785966 h 6858000"/>
              <a:gd name="connsiteX67-24185" fmla="*/ 5712204 w 6127689"/>
              <a:gd name="connsiteY67-24186" fmla="*/ 3785830 h 6858000"/>
              <a:gd name="connsiteX68-24187" fmla="*/ 5733539 w 6127689"/>
              <a:gd name="connsiteY68-24188" fmla="*/ 3818457 h 6858000"/>
              <a:gd name="connsiteX69-24189" fmla="*/ 5768491 w 6127689"/>
              <a:gd name="connsiteY69-24190" fmla="*/ 3914399 h 6858000"/>
              <a:gd name="connsiteX70-24191" fmla="*/ 5793123 w 6127689"/>
              <a:gd name="connsiteY70-24192" fmla="*/ 3969952 h 6858000"/>
              <a:gd name="connsiteX71-24193" fmla="*/ 5808321 w 6127689"/>
              <a:gd name="connsiteY71-24194" fmla="*/ 3988153 h 6858000"/>
              <a:gd name="connsiteX72-24195" fmla="*/ 5825621 w 6127689"/>
              <a:gd name="connsiteY72-24196" fmla="*/ 4015525 h 6858000"/>
              <a:gd name="connsiteX73-24197" fmla="*/ 5860672 w 6127689"/>
              <a:gd name="connsiteY73-24198" fmla="*/ 4061579 h 6858000"/>
              <a:gd name="connsiteX74-24199" fmla="*/ 5872173 w 6127689"/>
              <a:gd name="connsiteY74-24200" fmla="*/ 4088497 h 6858000"/>
              <a:gd name="connsiteX75-24201" fmla="*/ 5883705 w 6127689"/>
              <a:gd name="connsiteY75-24202" fmla="*/ 4101899 h 6858000"/>
              <a:gd name="connsiteX76-24203" fmla="*/ 5894095 w 6127689"/>
              <a:gd name="connsiteY76-24204" fmla="*/ 4128857 h 6858000"/>
              <a:gd name="connsiteX77-24205" fmla="*/ 5898339 w 6127689"/>
              <a:gd name="connsiteY77-24206" fmla="*/ 4140800 h 6858000"/>
              <a:gd name="connsiteX78-24207" fmla="*/ 5899734 w 6127689"/>
              <a:gd name="connsiteY78-24208" fmla="*/ 4145632 h 6858000"/>
              <a:gd name="connsiteX79-24209" fmla="*/ 5903513 w 6127689"/>
              <a:gd name="connsiteY79-24210" fmla="*/ 4187661 h 6858000"/>
              <a:gd name="connsiteX80-24211" fmla="*/ 5917114 w 6127689"/>
              <a:gd name="connsiteY80-24212" fmla="*/ 4213096 h 6858000"/>
              <a:gd name="connsiteX81-24213" fmla="*/ 5924233 w 6127689"/>
              <a:gd name="connsiteY81-24214" fmla="*/ 4242060 h 6858000"/>
              <a:gd name="connsiteX82-24215" fmla="*/ 5928910 w 6127689"/>
              <a:gd name="connsiteY82-24216" fmla="*/ 4300973 h 6858000"/>
              <a:gd name="connsiteX83-24217" fmla="*/ 5939320 w 6127689"/>
              <a:gd name="connsiteY83-24218" fmla="*/ 4340435 h 6858000"/>
              <a:gd name="connsiteX84-24219" fmla="*/ 5946705 w 6127689"/>
              <a:gd name="connsiteY84-24220" fmla="*/ 4428051 h 6858000"/>
              <a:gd name="connsiteX85-24221" fmla="*/ 5949261 w 6127689"/>
              <a:gd name="connsiteY85-24222" fmla="*/ 4449185 h 6858000"/>
              <a:gd name="connsiteX86-24223" fmla="*/ 5957504 w 6127689"/>
              <a:gd name="connsiteY86-24224" fmla="*/ 4465911 h 6858000"/>
              <a:gd name="connsiteX87-24225" fmla="*/ 5964689 w 6127689"/>
              <a:gd name="connsiteY87-24226" fmla="*/ 4468532 h 6858000"/>
              <a:gd name="connsiteX88-24227" fmla="*/ 5967062 w 6127689"/>
              <a:gd name="connsiteY88-24228" fmla="*/ 4479923 h 6858000"/>
              <a:gd name="connsiteX89-24229" fmla="*/ 5968960 w 6127689"/>
              <a:gd name="connsiteY89-24230" fmla="*/ 4482655 h 6858000"/>
              <a:gd name="connsiteX90-24231" fmla="*/ 5978567 w 6127689"/>
              <a:gd name="connsiteY90-24232" fmla="*/ 4498605 h 6858000"/>
              <a:gd name="connsiteX91-24233" fmla="*/ 5980106 w 6127689"/>
              <a:gd name="connsiteY91-24234" fmla="*/ 4585087 h 6858000"/>
              <a:gd name="connsiteX92-24235" fmla="*/ 5998138 w 6127689"/>
              <a:gd name="connsiteY92-24236" fmla="*/ 4697518 h 6858000"/>
              <a:gd name="connsiteX93-24237" fmla="*/ 6013516 w 6127689"/>
              <a:gd name="connsiteY93-24238" fmla="*/ 4786619 h 6858000"/>
              <a:gd name="connsiteX94-24239" fmla="*/ 6025404 w 6127689"/>
              <a:gd name="connsiteY94-24240" fmla="*/ 4858148 h 6858000"/>
              <a:gd name="connsiteX95-24241" fmla="*/ 6007749 w 6127689"/>
              <a:gd name="connsiteY95-24242" fmla="*/ 4964715 h 6858000"/>
              <a:gd name="connsiteX96-24243" fmla="*/ 6005269 w 6127689"/>
              <a:gd name="connsiteY96-24244" fmla="*/ 5150567 h 6858000"/>
              <a:gd name="connsiteX97-24245" fmla="*/ 6001127 w 6127689"/>
              <a:gd name="connsiteY97-24246" fmla="*/ 5164609 h 6858000"/>
              <a:gd name="connsiteX98-24247" fmla="*/ 5996647 w 6127689"/>
              <a:gd name="connsiteY98-24248" fmla="*/ 5185640 h 6858000"/>
              <a:gd name="connsiteX99-24249" fmla="*/ 5998514 w 6127689"/>
              <a:gd name="connsiteY99-24250" fmla="*/ 5189673 h 6858000"/>
              <a:gd name="connsiteX100-24251" fmla="*/ 6018409 w 6127689"/>
              <a:gd name="connsiteY100-24252" fmla="*/ 5227157 h 6858000"/>
              <a:gd name="connsiteX101-24253" fmla="*/ 6036748 w 6127689"/>
              <a:gd name="connsiteY101-24254" fmla="*/ 5322752 h 6858000"/>
              <a:gd name="connsiteX102-24255" fmla="*/ 6036943 w 6127689"/>
              <a:gd name="connsiteY102-24256" fmla="*/ 5329480 h 6858000"/>
              <a:gd name="connsiteX103-24257" fmla="*/ 6037236 w 6127689"/>
              <a:gd name="connsiteY103-24258" fmla="*/ 5329634 h 6858000"/>
              <a:gd name="connsiteX104-24259" fmla="*/ 6038019 w 6127689"/>
              <a:gd name="connsiteY104-24260" fmla="*/ 5336764 h 6858000"/>
              <a:gd name="connsiteX105-24261" fmla="*/ 6037298 w 6127689"/>
              <a:gd name="connsiteY105-24262" fmla="*/ 5341753 h 6858000"/>
              <a:gd name="connsiteX106-24263" fmla="*/ 6037677 w 6127689"/>
              <a:gd name="connsiteY106-24264" fmla="*/ 5354807 h 6858000"/>
              <a:gd name="connsiteX107-24265" fmla="*/ 6039728 w 6127689"/>
              <a:gd name="connsiteY107-24266" fmla="*/ 5359416 h 6858000"/>
              <a:gd name="connsiteX108-24267" fmla="*/ 6043311 w 6127689"/>
              <a:gd name="connsiteY108-24268" fmla="*/ 5361407 h 6858000"/>
              <a:gd name="connsiteX109-24269" fmla="*/ 6042954 w 6127689"/>
              <a:gd name="connsiteY109-24270" fmla="*/ 5362576 h 6858000"/>
              <a:gd name="connsiteX110-24271" fmla="*/ 6053435 w 6127689"/>
              <a:gd name="connsiteY110-24272" fmla="*/ 5387547 h 6858000"/>
              <a:gd name="connsiteX111-24273" fmla="*/ 6065933 w 6127689"/>
              <a:gd name="connsiteY111-24274" fmla="*/ 5443002 h 6858000"/>
              <a:gd name="connsiteX112-24275" fmla="*/ 6068640 w 6127689"/>
              <a:gd name="connsiteY112-24276" fmla="*/ 5474503 h 6858000"/>
              <a:gd name="connsiteX113-24277" fmla="*/ 6080922 w 6127689"/>
              <a:gd name="connsiteY113-24278" fmla="*/ 5561070 h 6858000"/>
              <a:gd name="connsiteX114-24279" fmla="*/ 6096949 w 6127689"/>
              <a:gd name="connsiteY114-24280" fmla="*/ 5648179 h 6858000"/>
              <a:gd name="connsiteX115-24281" fmla="*/ 6125703 w 6127689"/>
              <a:gd name="connsiteY115-24282" fmla="*/ 5692894 h 6858000"/>
              <a:gd name="connsiteX116-24283" fmla="*/ 6126670 w 6127689"/>
              <a:gd name="connsiteY116-24284" fmla="*/ 5697882 h 6858000"/>
              <a:gd name="connsiteX117-24285" fmla="*/ 6124061 w 6127689"/>
              <a:gd name="connsiteY117-24286" fmla="*/ 5710294 h 6858000"/>
              <a:gd name="connsiteX118-24287" fmla="*/ 6122213 w 6127689"/>
              <a:gd name="connsiteY118-24288" fmla="*/ 5714762 h 6858000"/>
              <a:gd name="connsiteX119-24289" fmla="*/ 6121353 w 6127689"/>
              <a:gd name="connsiteY119-24290" fmla="*/ 5721725 h 6858000"/>
              <a:gd name="connsiteX120-24291" fmla="*/ 6121607 w 6127689"/>
              <a:gd name="connsiteY120-24292" fmla="*/ 5721959 h 6858000"/>
              <a:gd name="connsiteX121-24293" fmla="*/ 6120262 w 6127689"/>
              <a:gd name="connsiteY121-24294" fmla="*/ 5728358 h 6858000"/>
              <a:gd name="connsiteX122-24295" fmla="*/ 6127024 w 6127689"/>
              <a:gd name="connsiteY122-24296" fmla="*/ 5786902 h 6858000"/>
              <a:gd name="connsiteX123-24297" fmla="*/ 6127519 w 6127689"/>
              <a:gd name="connsiteY123-24298" fmla="*/ 5865775 h 6858000"/>
              <a:gd name="connsiteX124-24299" fmla="*/ 6119217 w 6127689"/>
              <a:gd name="connsiteY124-24300" fmla="*/ 5888542 h 6858000"/>
              <a:gd name="connsiteX125-24301" fmla="*/ 6102493 w 6127689"/>
              <a:gd name="connsiteY125-24302" fmla="*/ 5928602 h 6858000"/>
              <a:gd name="connsiteX126-24303" fmla="*/ 6056863 w 6127689"/>
              <a:gd name="connsiteY126-24304" fmla="*/ 6000643 h 6858000"/>
              <a:gd name="connsiteX127-24305" fmla="*/ 6045436 w 6127689"/>
              <a:gd name="connsiteY127-24306" fmla="*/ 6124480 h 6858000"/>
              <a:gd name="connsiteX128-24307" fmla="*/ 6030489 w 6127689"/>
              <a:gd name="connsiteY128-24308" fmla="*/ 6317666 h 6858000"/>
              <a:gd name="connsiteX129-24309" fmla="*/ 6007492 w 6127689"/>
              <a:gd name="connsiteY129-24310" fmla="*/ 6440818 h 6858000"/>
              <a:gd name="connsiteX130-24311" fmla="*/ 6009467 w 6127689"/>
              <a:gd name="connsiteY130-24312" fmla="*/ 6487076 h 6858000"/>
              <a:gd name="connsiteX131-24313" fmla="*/ 5995064 w 6127689"/>
              <a:gd name="connsiteY131-24314" fmla="*/ 6540791 h 6858000"/>
              <a:gd name="connsiteX132-24315" fmla="*/ 5996309 w 6127689"/>
              <a:gd name="connsiteY132-24316" fmla="*/ 6543961 h 6858000"/>
              <a:gd name="connsiteX133-24317" fmla="*/ 5996048 w 6127689"/>
              <a:gd name="connsiteY133-24318" fmla="*/ 6555444 h 6858000"/>
              <a:gd name="connsiteX134-24319" fmla="*/ 6002524 w 6127689"/>
              <a:gd name="connsiteY134-24320" fmla="*/ 6560188 h 6858000"/>
              <a:gd name="connsiteX135-24321" fmla="*/ 6006823 w 6127689"/>
              <a:gd name="connsiteY135-24322" fmla="*/ 6578546 h 6858000"/>
              <a:gd name="connsiteX136-24323" fmla="*/ 6004510 w 6127689"/>
              <a:gd name="connsiteY136-24324" fmla="*/ 6599256 h 6858000"/>
              <a:gd name="connsiteX137-24325" fmla="*/ 5986207 w 6127689"/>
              <a:gd name="connsiteY137-24326" fmla="*/ 6695855 h 6858000"/>
              <a:gd name="connsiteX138-24327" fmla="*/ 5979428 w 6127689"/>
              <a:gd name="connsiteY138-24328" fmla="*/ 6754678 h 6858000"/>
              <a:gd name="connsiteX139-24329" fmla="*/ 5983398 w 6127689"/>
              <a:gd name="connsiteY139-24330" fmla="*/ 6778641 h 6858000"/>
              <a:gd name="connsiteX140-24331" fmla="*/ 5984543 w 6127689"/>
              <a:gd name="connsiteY140-24332" fmla="*/ 6811016 h 6858000"/>
              <a:gd name="connsiteX141-24333" fmla="*/ 5981802 w 6127689"/>
              <a:gd name="connsiteY141-24334" fmla="*/ 6838578 h 6858000"/>
              <a:gd name="connsiteX142-24335" fmla="*/ 5979671 w 6127689"/>
              <a:gd name="connsiteY142-24336" fmla="*/ 6858000 h 6858000"/>
              <a:gd name="connsiteX143-24337" fmla="*/ 0 w 6127689"/>
              <a:gd name="connsiteY143-24338" fmla="*/ 6858000 h 6858000"/>
              <a:gd name="connsiteX144-24339" fmla="*/ 0 w 6127689"/>
              <a:gd name="connsiteY144-24340" fmla="*/ 0 h 6858000"/>
              <a:gd name="connsiteX0-24341" fmla="*/ 0 w 6127689"/>
              <a:gd name="connsiteY0-24342" fmla="*/ 0 h 6858000"/>
              <a:gd name="connsiteX1-24343" fmla="*/ 4965888 w 6127689"/>
              <a:gd name="connsiteY1-24344" fmla="*/ 0 h 6858000"/>
              <a:gd name="connsiteX2-24345" fmla="*/ 4967767 w 6127689"/>
              <a:gd name="connsiteY2-24346" fmla="*/ 7930 h 6858000"/>
              <a:gd name="connsiteX3-24347" fmla="*/ 4979444 w 6127689"/>
              <a:gd name="connsiteY3-24348" fmla="*/ 43921 h 6858000"/>
              <a:gd name="connsiteX4-24349" fmla="*/ 5021173 w 6127689"/>
              <a:gd name="connsiteY4-24350" fmla="*/ 123738 h 6858000"/>
              <a:gd name="connsiteX5-24351" fmla="*/ 5075458 w 6127689"/>
              <a:gd name="connsiteY5-24352" fmla="*/ 264355 h 6858000"/>
              <a:gd name="connsiteX6-24353" fmla="*/ 5081175 w 6127689"/>
              <a:gd name="connsiteY6-24354" fmla="*/ 277448 h 6858000"/>
              <a:gd name="connsiteX7-24355" fmla="*/ 5097011 w 6127689"/>
              <a:gd name="connsiteY7-24356" fmla="*/ 355616 h 6858000"/>
              <a:gd name="connsiteX8-24357" fmla="*/ 5130982 w 6127689"/>
              <a:gd name="connsiteY8-24358" fmla="*/ 412030 h 6858000"/>
              <a:gd name="connsiteX9-24359" fmla="*/ 5153000 w 6127689"/>
              <a:gd name="connsiteY9-24360" fmla="*/ 507134 h 6858000"/>
              <a:gd name="connsiteX10-24361" fmla="*/ 5171282 w 6127689"/>
              <a:gd name="connsiteY10-24362" fmla="*/ 602071 h 6858000"/>
              <a:gd name="connsiteX11-24363" fmla="*/ 5176196 w 6127689"/>
              <a:gd name="connsiteY11-24364" fmla="*/ 636822 h 6858000"/>
              <a:gd name="connsiteX12-24365" fmla="*/ 5189051 w 6127689"/>
              <a:gd name="connsiteY12-24366" fmla="*/ 782518 h 6858000"/>
              <a:gd name="connsiteX13-24367" fmla="*/ 5210428 w 6127689"/>
              <a:gd name="connsiteY13-24368" fmla="*/ 815772 h 6858000"/>
              <a:gd name="connsiteX14-24369" fmla="*/ 5221088 w 6127689"/>
              <a:gd name="connsiteY14-24370" fmla="*/ 860193 h 6858000"/>
              <a:gd name="connsiteX15-24371" fmla="*/ 5230806 w 6127689"/>
              <a:gd name="connsiteY15-24372" fmla="*/ 961354 h 6858000"/>
              <a:gd name="connsiteX16-24373" fmla="*/ 5201018 w 6127689"/>
              <a:gd name="connsiteY16-24374" fmla="*/ 1095027 h 6858000"/>
              <a:gd name="connsiteX17-24375" fmla="*/ 5202153 w 6127689"/>
              <a:gd name="connsiteY17-24376" fmla="*/ 1133224 h 6858000"/>
              <a:gd name="connsiteX18-24377" fmla="*/ 5207370 w 6127689"/>
              <a:gd name="connsiteY18-24378" fmla="*/ 1138097 h 6858000"/>
              <a:gd name="connsiteX19-24379" fmla="*/ 5189234 w 6127689"/>
              <a:gd name="connsiteY19-24380" fmla="*/ 1193495 h 6858000"/>
              <a:gd name="connsiteX20-24381" fmla="*/ 5202769 w 6127689"/>
              <a:gd name="connsiteY20-24382" fmla="*/ 1269450 h 6858000"/>
              <a:gd name="connsiteX21-24383" fmla="*/ 5225968 w 6127689"/>
              <a:gd name="connsiteY21-24384" fmla="*/ 1357994 h 6858000"/>
              <a:gd name="connsiteX22-24385" fmla="*/ 5233819 w 6127689"/>
              <a:gd name="connsiteY22-24386" fmla="*/ 1380922 h 6858000"/>
              <a:gd name="connsiteX23-24387" fmla="*/ 5237226 w 6127689"/>
              <a:gd name="connsiteY23-24388" fmla="*/ 1441327 h 6858000"/>
              <a:gd name="connsiteX24-24389" fmla="*/ 5255653 w 6127689"/>
              <a:gd name="connsiteY24-24390" fmla="*/ 1524712 h 6858000"/>
              <a:gd name="connsiteX25-24391" fmla="*/ 5263491 w 6127689"/>
              <a:gd name="connsiteY25-24392" fmla="*/ 1642938 h 6858000"/>
              <a:gd name="connsiteX26-24393" fmla="*/ 5261314 w 6127689"/>
              <a:gd name="connsiteY26-24394" fmla="*/ 1689177 h 6858000"/>
              <a:gd name="connsiteX27-24395" fmla="*/ 5259788 w 6127689"/>
              <a:gd name="connsiteY27-24396" fmla="*/ 1768516 h 6858000"/>
              <a:gd name="connsiteX28-24397" fmla="*/ 5255696 w 6127689"/>
              <a:gd name="connsiteY28-24398" fmla="*/ 1953770 h 6858000"/>
              <a:gd name="connsiteX29-24399" fmla="*/ 5252592 w 6127689"/>
              <a:gd name="connsiteY29-24400" fmla="*/ 2092210 h 6858000"/>
              <a:gd name="connsiteX30-24401" fmla="*/ 5264303 w 6127689"/>
              <a:gd name="connsiteY30-24402" fmla="*/ 2225157 h 6858000"/>
              <a:gd name="connsiteX31-24403" fmla="*/ 5254949 w 6127689"/>
              <a:gd name="connsiteY31-24404" fmla="*/ 2236160 h 6858000"/>
              <a:gd name="connsiteX32-24405" fmla="*/ 5250104 w 6127689"/>
              <a:gd name="connsiteY32-24406" fmla="*/ 2249166 h 6858000"/>
              <a:gd name="connsiteX33-24407" fmla="*/ 5251214 w 6127689"/>
              <a:gd name="connsiteY33-24408" fmla="*/ 2250944 h 6858000"/>
              <a:gd name="connsiteX34-24409" fmla="*/ 5250644 w 6127689"/>
              <a:gd name="connsiteY34-24410" fmla="*/ 2266619 h 6858000"/>
              <a:gd name="connsiteX35-24411" fmla="*/ 5293877 w 6127689"/>
              <a:gd name="connsiteY35-24412" fmla="*/ 2368649 h 6858000"/>
              <a:gd name="connsiteX36-24413" fmla="*/ 5311338 w 6127689"/>
              <a:gd name="connsiteY36-24414" fmla="*/ 2404034 h 6858000"/>
              <a:gd name="connsiteX37-24415" fmla="*/ 5338366 w 6127689"/>
              <a:gd name="connsiteY37-24416" fmla="*/ 2465052 h 6858000"/>
              <a:gd name="connsiteX38-24417" fmla="*/ 5371263 w 6127689"/>
              <a:gd name="connsiteY38-24418" fmla="*/ 2586413 h 6858000"/>
              <a:gd name="connsiteX39-24419" fmla="*/ 5407503 w 6127689"/>
              <a:gd name="connsiteY39-24420" fmla="*/ 2786290 h 6858000"/>
              <a:gd name="connsiteX40-24421" fmla="*/ 5407356 w 6127689"/>
              <a:gd name="connsiteY40-24422" fmla="*/ 2787545 h 6858000"/>
              <a:gd name="connsiteX41-24423" fmla="*/ 5411130 w 6127689"/>
              <a:gd name="connsiteY41-24424" fmla="*/ 2788640 h 6858000"/>
              <a:gd name="connsiteX42-24425" fmla="*/ 5416439 w 6127689"/>
              <a:gd name="connsiteY42-24426" fmla="*/ 2805666 h 6858000"/>
              <a:gd name="connsiteX43-24427" fmla="*/ 5416589 w 6127689"/>
              <a:gd name="connsiteY43-24428" fmla="*/ 2810822 h 6858000"/>
              <a:gd name="connsiteX44-24429" fmla="*/ 5418542 w 6127689"/>
              <a:gd name="connsiteY44-24430" fmla="*/ 2817745 h 6858000"/>
              <a:gd name="connsiteX45-24431" fmla="*/ 5418847 w 6127689"/>
              <a:gd name="connsiteY45-24432" fmla="*/ 2817825 h 6858000"/>
              <a:gd name="connsiteX46-24433" fmla="*/ 5457023 w 6127689"/>
              <a:gd name="connsiteY46-24434" fmla="*/ 2858292 h 6858000"/>
              <a:gd name="connsiteX47-24435" fmla="*/ 5479298 w 6127689"/>
              <a:gd name="connsiteY47-24436" fmla="*/ 2947791 h 6858000"/>
              <a:gd name="connsiteX48-24437" fmla="*/ 5481770 w 6127689"/>
              <a:gd name="connsiteY48-24438" fmla="*/ 2951352 h 6858000"/>
              <a:gd name="connsiteX49-24439" fmla="*/ 5482045 w 6127689"/>
              <a:gd name="connsiteY49-24440" fmla="*/ 2984371 h 6858000"/>
              <a:gd name="connsiteX50-24441" fmla="*/ 5482415 w 6127689"/>
              <a:gd name="connsiteY50-24442" fmla="*/ 3004079 h 6858000"/>
              <a:gd name="connsiteX51-24443" fmla="*/ 5503944 w 6127689"/>
              <a:gd name="connsiteY51-24444" fmla="*/ 3123335 h 6858000"/>
              <a:gd name="connsiteX52-24445" fmla="*/ 5516007 w 6127689"/>
              <a:gd name="connsiteY52-24446" fmla="*/ 3258473 h 6858000"/>
              <a:gd name="connsiteX53-24447" fmla="*/ 5566839 w 6127689"/>
              <a:gd name="connsiteY53-24448" fmla="*/ 3345295 h 6858000"/>
              <a:gd name="connsiteX54-24449" fmla="*/ 5589758 w 6127689"/>
              <a:gd name="connsiteY54-24450" fmla="*/ 3506453 h 6858000"/>
              <a:gd name="connsiteX55-24451" fmla="*/ 5596144 w 6127689"/>
              <a:gd name="connsiteY55-24452" fmla="*/ 3534624 h 6858000"/>
              <a:gd name="connsiteX56-24453" fmla="*/ 5597750 w 6127689"/>
              <a:gd name="connsiteY56-24454" fmla="*/ 3534129 h 6858000"/>
              <a:gd name="connsiteX57-24455" fmla="*/ 5599700 w 6127689"/>
              <a:gd name="connsiteY57-24456" fmla="*/ 3547221 h 6858000"/>
              <a:gd name="connsiteX58-24457" fmla="*/ 5615031 w 6127689"/>
              <a:gd name="connsiteY58-24458" fmla="*/ 3557482 h 6858000"/>
              <a:gd name="connsiteX59-24459" fmla="*/ 5618377 w 6127689"/>
              <a:gd name="connsiteY59-24460" fmla="*/ 3588431 h 6858000"/>
              <a:gd name="connsiteX60-24461" fmla="*/ 5612155 w 6127689"/>
              <a:gd name="connsiteY60-24462" fmla="*/ 3589869 h 6858000"/>
              <a:gd name="connsiteX61-24463" fmla="*/ 5620843 w 6127689"/>
              <a:gd name="connsiteY61-24464" fmla="*/ 3606745 h 6858000"/>
              <a:gd name="connsiteX62-24465" fmla="*/ 5655472 w 6127689"/>
              <a:gd name="connsiteY62-24466" fmla="*/ 3678877 h 6858000"/>
              <a:gd name="connsiteX63-24467" fmla="*/ 5683015 w 6127689"/>
              <a:gd name="connsiteY63-24468" fmla="*/ 3762025 h 6858000"/>
              <a:gd name="connsiteX64-24469" fmla="*/ 5696643 w 6127689"/>
              <a:gd name="connsiteY64-24470" fmla="*/ 3773888 h 6858000"/>
              <a:gd name="connsiteX65-24471" fmla="*/ 5699203 w 6127689"/>
              <a:gd name="connsiteY65-24472" fmla="*/ 3775823 h 6858000"/>
              <a:gd name="connsiteX66-24473" fmla="*/ 5704824 w 6127689"/>
              <a:gd name="connsiteY66-24474" fmla="*/ 3785966 h 6858000"/>
              <a:gd name="connsiteX67-24475" fmla="*/ 5733539 w 6127689"/>
              <a:gd name="connsiteY67-24476" fmla="*/ 3818457 h 6858000"/>
              <a:gd name="connsiteX68-24477" fmla="*/ 5768491 w 6127689"/>
              <a:gd name="connsiteY68-24478" fmla="*/ 3914399 h 6858000"/>
              <a:gd name="connsiteX69-24479" fmla="*/ 5793123 w 6127689"/>
              <a:gd name="connsiteY69-24480" fmla="*/ 3969952 h 6858000"/>
              <a:gd name="connsiteX70-24481" fmla="*/ 5808321 w 6127689"/>
              <a:gd name="connsiteY70-24482" fmla="*/ 3988153 h 6858000"/>
              <a:gd name="connsiteX71-24483" fmla="*/ 5825621 w 6127689"/>
              <a:gd name="connsiteY71-24484" fmla="*/ 4015525 h 6858000"/>
              <a:gd name="connsiteX72-24485" fmla="*/ 5860672 w 6127689"/>
              <a:gd name="connsiteY72-24486" fmla="*/ 4061579 h 6858000"/>
              <a:gd name="connsiteX73-24487" fmla="*/ 5872173 w 6127689"/>
              <a:gd name="connsiteY73-24488" fmla="*/ 4088497 h 6858000"/>
              <a:gd name="connsiteX74-24489" fmla="*/ 5883705 w 6127689"/>
              <a:gd name="connsiteY74-24490" fmla="*/ 4101899 h 6858000"/>
              <a:gd name="connsiteX75-24491" fmla="*/ 5894095 w 6127689"/>
              <a:gd name="connsiteY75-24492" fmla="*/ 4128857 h 6858000"/>
              <a:gd name="connsiteX76-24493" fmla="*/ 5898339 w 6127689"/>
              <a:gd name="connsiteY76-24494" fmla="*/ 4140800 h 6858000"/>
              <a:gd name="connsiteX77-24495" fmla="*/ 5899734 w 6127689"/>
              <a:gd name="connsiteY77-24496" fmla="*/ 4145632 h 6858000"/>
              <a:gd name="connsiteX78-24497" fmla="*/ 5903513 w 6127689"/>
              <a:gd name="connsiteY78-24498" fmla="*/ 4187661 h 6858000"/>
              <a:gd name="connsiteX79-24499" fmla="*/ 5917114 w 6127689"/>
              <a:gd name="connsiteY79-24500" fmla="*/ 4213096 h 6858000"/>
              <a:gd name="connsiteX80-24501" fmla="*/ 5924233 w 6127689"/>
              <a:gd name="connsiteY80-24502" fmla="*/ 4242060 h 6858000"/>
              <a:gd name="connsiteX81-24503" fmla="*/ 5928910 w 6127689"/>
              <a:gd name="connsiteY81-24504" fmla="*/ 4300973 h 6858000"/>
              <a:gd name="connsiteX82-24505" fmla="*/ 5939320 w 6127689"/>
              <a:gd name="connsiteY82-24506" fmla="*/ 4340435 h 6858000"/>
              <a:gd name="connsiteX83-24507" fmla="*/ 5946705 w 6127689"/>
              <a:gd name="connsiteY83-24508" fmla="*/ 4428051 h 6858000"/>
              <a:gd name="connsiteX84-24509" fmla="*/ 5949261 w 6127689"/>
              <a:gd name="connsiteY84-24510" fmla="*/ 4449185 h 6858000"/>
              <a:gd name="connsiteX85-24511" fmla="*/ 5957504 w 6127689"/>
              <a:gd name="connsiteY85-24512" fmla="*/ 4465911 h 6858000"/>
              <a:gd name="connsiteX86-24513" fmla="*/ 5964689 w 6127689"/>
              <a:gd name="connsiteY86-24514" fmla="*/ 4468532 h 6858000"/>
              <a:gd name="connsiteX87-24515" fmla="*/ 5967062 w 6127689"/>
              <a:gd name="connsiteY87-24516" fmla="*/ 4479923 h 6858000"/>
              <a:gd name="connsiteX88-24517" fmla="*/ 5968960 w 6127689"/>
              <a:gd name="connsiteY88-24518" fmla="*/ 4482655 h 6858000"/>
              <a:gd name="connsiteX89-24519" fmla="*/ 5978567 w 6127689"/>
              <a:gd name="connsiteY89-24520" fmla="*/ 4498605 h 6858000"/>
              <a:gd name="connsiteX90-24521" fmla="*/ 5980106 w 6127689"/>
              <a:gd name="connsiteY90-24522" fmla="*/ 4585087 h 6858000"/>
              <a:gd name="connsiteX91-24523" fmla="*/ 5998138 w 6127689"/>
              <a:gd name="connsiteY91-24524" fmla="*/ 4697518 h 6858000"/>
              <a:gd name="connsiteX92-24525" fmla="*/ 6013516 w 6127689"/>
              <a:gd name="connsiteY92-24526" fmla="*/ 4786619 h 6858000"/>
              <a:gd name="connsiteX93-24527" fmla="*/ 6025404 w 6127689"/>
              <a:gd name="connsiteY93-24528" fmla="*/ 4858148 h 6858000"/>
              <a:gd name="connsiteX94-24529" fmla="*/ 6007749 w 6127689"/>
              <a:gd name="connsiteY94-24530" fmla="*/ 4964715 h 6858000"/>
              <a:gd name="connsiteX95-24531" fmla="*/ 6005269 w 6127689"/>
              <a:gd name="connsiteY95-24532" fmla="*/ 5150567 h 6858000"/>
              <a:gd name="connsiteX96-24533" fmla="*/ 6001127 w 6127689"/>
              <a:gd name="connsiteY96-24534" fmla="*/ 5164609 h 6858000"/>
              <a:gd name="connsiteX97-24535" fmla="*/ 5996647 w 6127689"/>
              <a:gd name="connsiteY97-24536" fmla="*/ 5185640 h 6858000"/>
              <a:gd name="connsiteX98-24537" fmla="*/ 5998514 w 6127689"/>
              <a:gd name="connsiteY98-24538" fmla="*/ 5189673 h 6858000"/>
              <a:gd name="connsiteX99-24539" fmla="*/ 6018409 w 6127689"/>
              <a:gd name="connsiteY99-24540" fmla="*/ 5227157 h 6858000"/>
              <a:gd name="connsiteX100-24541" fmla="*/ 6036748 w 6127689"/>
              <a:gd name="connsiteY100-24542" fmla="*/ 5322752 h 6858000"/>
              <a:gd name="connsiteX101-24543" fmla="*/ 6036943 w 6127689"/>
              <a:gd name="connsiteY101-24544" fmla="*/ 5329480 h 6858000"/>
              <a:gd name="connsiteX102-24545" fmla="*/ 6037236 w 6127689"/>
              <a:gd name="connsiteY102-24546" fmla="*/ 5329634 h 6858000"/>
              <a:gd name="connsiteX103-24547" fmla="*/ 6038019 w 6127689"/>
              <a:gd name="connsiteY103-24548" fmla="*/ 5336764 h 6858000"/>
              <a:gd name="connsiteX104-24549" fmla="*/ 6037298 w 6127689"/>
              <a:gd name="connsiteY104-24550" fmla="*/ 5341753 h 6858000"/>
              <a:gd name="connsiteX105-24551" fmla="*/ 6037677 w 6127689"/>
              <a:gd name="connsiteY105-24552" fmla="*/ 5354807 h 6858000"/>
              <a:gd name="connsiteX106-24553" fmla="*/ 6039728 w 6127689"/>
              <a:gd name="connsiteY106-24554" fmla="*/ 5359416 h 6858000"/>
              <a:gd name="connsiteX107-24555" fmla="*/ 6043311 w 6127689"/>
              <a:gd name="connsiteY107-24556" fmla="*/ 5361407 h 6858000"/>
              <a:gd name="connsiteX108-24557" fmla="*/ 6042954 w 6127689"/>
              <a:gd name="connsiteY108-24558" fmla="*/ 5362576 h 6858000"/>
              <a:gd name="connsiteX109-24559" fmla="*/ 6053435 w 6127689"/>
              <a:gd name="connsiteY109-24560" fmla="*/ 5387547 h 6858000"/>
              <a:gd name="connsiteX110-24561" fmla="*/ 6065933 w 6127689"/>
              <a:gd name="connsiteY110-24562" fmla="*/ 5443002 h 6858000"/>
              <a:gd name="connsiteX111-24563" fmla="*/ 6068640 w 6127689"/>
              <a:gd name="connsiteY111-24564" fmla="*/ 5474503 h 6858000"/>
              <a:gd name="connsiteX112-24565" fmla="*/ 6080922 w 6127689"/>
              <a:gd name="connsiteY112-24566" fmla="*/ 5561070 h 6858000"/>
              <a:gd name="connsiteX113-24567" fmla="*/ 6096949 w 6127689"/>
              <a:gd name="connsiteY113-24568" fmla="*/ 5648179 h 6858000"/>
              <a:gd name="connsiteX114-24569" fmla="*/ 6125703 w 6127689"/>
              <a:gd name="connsiteY114-24570" fmla="*/ 5692894 h 6858000"/>
              <a:gd name="connsiteX115-24571" fmla="*/ 6126670 w 6127689"/>
              <a:gd name="connsiteY115-24572" fmla="*/ 5697882 h 6858000"/>
              <a:gd name="connsiteX116-24573" fmla="*/ 6124061 w 6127689"/>
              <a:gd name="connsiteY116-24574" fmla="*/ 5710294 h 6858000"/>
              <a:gd name="connsiteX117-24575" fmla="*/ 6122213 w 6127689"/>
              <a:gd name="connsiteY117-24576" fmla="*/ 5714762 h 6858000"/>
              <a:gd name="connsiteX118-24577" fmla="*/ 6121353 w 6127689"/>
              <a:gd name="connsiteY118-24578" fmla="*/ 5721725 h 6858000"/>
              <a:gd name="connsiteX119-24579" fmla="*/ 6121607 w 6127689"/>
              <a:gd name="connsiteY119-24580" fmla="*/ 5721959 h 6858000"/>
              <a:gd name="connsiteX120-24581" fmla="*/ 6120262 w 6127689"/>
              <a:gd name="connsiteY120-24582" fmla="*/ 5728358 h 6858000"/>
              <a:gd name="connsiteX121-24583" fmla="*/ 6127024 w 6127689"/>
              <a:gd name="connsiteY121-24584" fmla="*/ 5786902 h 6858000"/>
              <a:gd name="connsiteX122-24585" fmla="*/ 6127519 w 6127689"/>
              <a:gd name="connsiteY122-24586" fmla="*/ 5865775 h 6858000"/>
              <a:gd name="connsiteX123-24587" fmla="*/ 6119217 w 6127689"/>
              <a:gd name="connsiteY123-24588" fmla="*/ 5888542 h 6858000"/>
              <a:gd name="connsiteX124-24589" fmla="*/ 6102493 w 6127689"/>
              <a:gd name="connsiteY124-24590" fmla="*/ 5928602 h 6858000"/>
              <a:gd name="connsiteX125-24591" fmla="*/ 6056863 w 6127689"/>
              <a:gd name="connsiteY125-24592" fmla="*/ 6000643 h 6858000"/>
              <a:gd name="connsiteX126-24593" fmla="*/ 6045436 w 6127689"/>
              <a:gd name="connsiteY126-24594" fmla="*/ 6124480 h 6858000"/>
              <a:gd name="connsiteX127-24595" fmla="*/ 6030489 w 6127689"/>
              <a:gd name="connsiteY127-24596" fmla="*/ 6317666 h 6858000"/>
              <a:gd name="connsiteX128-24597" fmla="*/ 6007492 w 6127689"/>
              <a:gd name="connsiteY128-24598" fmla="*/ 6440818 h 6858000"/>
              <a:gd name="connsiteX129-24599" fmla="*/ 6009467 w 6127689"/>
              <a:gd name="connsiteY129-24600" fmla="*/ 6487076 h 6858000"/>
              <a:gd name="connsiteX130-24601" fmla="*/ 5995064 w 6127689"/>
              <a:gd name="connsiteY130-24602" fmla="*/ 6540791 h 6858000"/>
              <a:gd name="connsiteX131-24603" fmla="*/ 5996309 w 6127689"/>
              <a:gd name="connsiteY131-24604" fmla="*/ 6543961 h 6858000"/>
              <a:gd name="connsiteX132-24605" fmla="*/ 5996048 w 6127689"/>
              <a:gd name="connsiteY132-24606" fmla="*/ 6555444 h 6858000"/>
              <a:gd name="connsiteX133-24607" fmla="*/ 6002524 w 6127689"/>
              <a:gd name="connsiteY133-24608" fmla="*/ 6560188 h 6858000"/>
              <a:gd name="connsiteX134-24609" fmla="*/ 6006823 w 6127689"/>
              <a:gd name="connsiteY134-24610" fmla="*/ 6578546 h 6858000"/>
              <a:gd name="connsiteX135-24611" fmla="*/ 6004510 w 6127689"/>
              <a:gd name="connsiteY135-24612" fmla="*/ 6599256 h 6858000"/>
              <a:gd name="connsiteX136-24613" fmla="*/ 5986207 w 6127689"/>
              <a:gd name="connsiteY136-24614" fmla="*/ 6695855 h 6858000"/>
              <a:gd name="connsiteX137-24615" fmla="*/ 5979428 w 6127689"/>
              <a:gd name="connsiteY137-24616" fmla="*/ 6754678 h 6858000"/>
              <a:gd name="connsiteX138-24617" fmla="*/ 5983398 w 6127689"/>
              <a:gd name="connsiteY138-24618" fmla="*/ 6778641 h 6858000"/>
              <a:gd name="connsiteX139-24619" fmla="*/ 5984543 w 6127689"/>
              <a:gd name="connsiteY139-24620" fmla="*/ 6811016 h 6858000"/>
              <a:gd name="connsiteX140-24621" fmla="*/ 5981802 w 6127689"/>
              <a:gd name="connsiteY140-24622" fmla="*/ 6838578 h 6858000"/>
              <a:gd name="connsiteX141-24623" fmla="*/ 5979671 w 6127689"/>
              <a:gd name="connsiteY141-24624" fmla="*/ 6858000 h 6858000"/>
              <a:gd name="connsiteX142-24625" fmla="*/ 0 w 6127689"/>
              <a:gd name="connsiteY142-24626" fmla="*/ 6858000 h 6858000"/>
              <a:gd name="connsiteX143-24627" fmla="*/ 0 w 6127689"/>
              <a:gd name="connsiteY143-24628" fmla="*/ 0 h 6858000"/>
              <a:gd name="connsiteX0-24629" fmla="*/ 0 w 6127689"/>
              <a:gd name="connsiteY0-24630" fmla="*/ 0 h 6858000"/>
              <a:gd name="connsiteX1-24631" fmla="*/ 4965888 w 6127689"/>
              <a:gd name="connsiteY1-24632" fmla="*/ 0 h 6858000"/>
              <a:gd name="connsiteX2-24633" fmla="*/ 4967767 w 6127689"/>
              <a:gd name="connsiteY2-24634" fmla="*/ 7930 h 6858000"/>
              <a:gd name="connsiteX3-24635" fmla="*/ 4979444 w 6127689"/>
              <a:gd name="connsiteY3-24636" fmla="*/ 43921 h 6858000"/>
              <a:gd name="connsiteX4-24637" fmla="*/ 5021173 w 6127689"/>
              <a:gd name="connsiteY4-24638" fmla="*/ 123738 h 6858000"/>
              <a:gd name="connsiteX5-24639" fmla="*/ 5075458 w 6127689"/>
              <a:gd name="connsiteY5-24640" fmla="*/ 264355 h 6858000"/>
              <a:gd name="connsiteX6-24641" fmla="*/ 5081175 w 6127689"/>
              <a:gd name="connsiteY6-24642" fmla="*/ 277448 h 6858000"/>
              <a:gd name="connsiteX7-24643" fmla="*/ 5097011 w 6127689"/>
              <a:gd name="connsiteY7-24644" fmla="*/ 355616 h 6858000"/>
              <a:gd name="connsiteX8-24645" fmla="*/ 5130982 w 6127689"/>
              <a:gd name="connsiteY8-24646" fmla="*/ 412030 h 6858000"/>
              <a:gd name="connsiteX9-24647" fmla="*/ 5153000 w 6127689"/>
              <a:gd name="connsiteY9-24648" fmla="*/ 507134 h 6858000"/>
              <a:gd name="connsiteX10-24649" fmla="*/ 5171282 w 6127689"/>
              <a:gd name="connsiteY10-24650" fmla="*/ 602071 h 6858000"/>
              <a:gd name="connsiteX11-24651" fmla="*/ 5176196 w 6127689"/>
              <a:gd name="connsiteY11-24652" fmla="*/ 636822 h 6858000"/>
              <a:gd name="connsiteX12-24653" fmla="*/ 5189051 w 6127689"/>
              <a:gd name="connsiteY12-24654" fmla="*/ 782518 h 6858000"/>
              <a:gd name="connsiteX13-24655" fmla="*/ 5210428 w 6127689"/>
              <a:gd name="connsiteY13-24656" fmla="*/ 815772 h 6858000"/>
              <a:gd name="connsiteX14-24657" fmla="*/ 5221088 w 6127689"/>
              <a:gd name="connsiteY14-24658" fmla="*/ 860193 h 6858000"/>
              <a:gd name="connsiteX15-24659" fmla="*/ 5230806 w 6127689"/>
              <a:gd name="connsiteY15-24660" fmla="*/ 961354 h 6858000"/>
              <a:gd name="connsiteX16-24661" fmla="*/ 5201018 w 6127689"/>
              <a:gd name="connsiteY16-24662" fmla="*/ 1095027 h 6858000"/>
              <a:gd name="connsiteX17-24663" fmla="*/ 5202153 w 6127689"/>
              <a:gd name="connsiteY17-24664" fmla="*/ 1133224 h 6858000"/>
              <a:gd name="connsiteX18-24665" fmla="*/ 5207370 w 6127689"/>
              <a:gd name="connsiteY18-24666" fmla="*/ 1138097 h 6858000"/>
              <a:gd name="connsiteX19-24667" fmla="*/ 5189234 w 6127689"/>
              <a:gd name="connsiteY19-24668" fmla="*/ 1193495 h 6858000"/>
              <a:gd name="connsiteX20-24669" fmla="*/ 5202769 w 6127689"/>
              <a:gd name="connsiteY20-24670" fmla="*/ 1269450 h 6858000"/>
              <a:gd name="connsiteX21-24671" fmla="*/ 5225968 w 6127689"/>
              <a:gd name="connsiteY21-24672" fmla="*/ 1357994 h 6858000"/>
              <a:gd name="connsiteX22-24673" fmla="*/ 5233819 w 6127689"/>
              <a:gd name="connsiteY22-24674" fmla="*/ 1380922 h 6858000"/>
              <a:gd name="connsiteX23-24675" fmla="*/ 5237226 w 6127689"/>
              <a:gd name="connsiteY23-24676" fmla="*/ 1441327 h 6858000"/>
              <a:gd name="connsiteX24-24677" fmla="*/ 5255653 w 6127689"/>
              <a:gd name="connsiteY24-24678" fmla="*/ 1524712 h 6858000"/>
              <a:gd name="connsiteX25-24679" fmla="*/ 5263491 w 6127689"/>
              <a:gd name="connsiteY25-24680" fmla="*/ 1642938 h 6858000"/>
              <a:gd name="connsiteX26-24681" fmla="*/ 5261314 w 6127689"/>
              <a:gd name="connsiteY26-24682" fmla="*/ 1689177 h 6858000"/>
              <a:gd name="connsiteX27-24683" fmla="*/ 5259788 w 6127689"/>
              <a:gd name="connsiteY27-24684" fmla="*/ 1768516 h 6858000"/>
              <a:gd name="connsiteX28-24685" fmla="*/ 5255696 w 6127689"/>
              <a:gd name="connsiteY28-24686" fmla="*/ 1953770 h 6858000"/>
              <a:gd name="connsiteX29-24687" fmla="*/ 5252592 w 6127689"/>
              <a:gd name="connsiteY29-24688" fmla="*/ 2092210 h 6858000"/>
              <a:gd name="connsiteX30-24689" fmla="*/ 5264303 w 6127689"/>
              <a:gd name="connsiteY30-24690" fmla="*/ 2225157 h 6858000"/>
              <a:gd name="connsiteX31-24691" fmla="*/ 5254949 w 6127689"/>
              <a:gd name="connsiteY31-24692" fmla="*/ 2236160 h 6858000"/>
              <a:gd name="connsiteX32-24693" fmla="*/ 5250104 w 6127689"/>
              <a:gd name="connsiteY32-24694" fmla="*/ 2249166 h 6858000"/>
              <a:gd name="connsiteX33-24695" fmla="*/ 5251214 w 6127689"/>
              <a:gd name="connsiteY33-24696" fmla="*/ 2250944 h 6858000"/>
              <a:gd name="connsiteX34-24697" fmla="*/ 5250644 w 6127689"/>
              <a:gd name="connsiteY34-24698" fmla="*/ 2266619 h 6858000"/>
              <a:gd name="connsiteX35-24699" fmla="*/ 5293877 w 6127689"/>
              <a:gd name="connsiteY35-24700" fmla="*/ 2368649 h 6858000"/>
              <a:gd name="connsiteX36-24701" fmla="*/ 5311338 w 6127689"/>
              <a:gd name="connsiteY36-24702" fmla="*/ 2404034 h 6858000"/>
              <a:gd name="connsiteX37-24703" fmla="*/ 5338366 w 6127689"/>
              <a:gd name="connsiteY37-24704" fmla="*/ 2465052 h 6858000"/>
              <a:gd name="connsiteX38-24705" fmla="*/ 5371263 w 6127689"/>
              <a:gd name="connsiteY38-24706" fmla="*/ 2586413 h 6858000"/>
              <a:gd name="connsiteX39-24707" fmla="*/ 5407503 w 6127689"/>
              <a:gd name="connsiteY39-24708" fmla="*/ 2786290 h 6858000"/>
              <a:gd name="connsiteX40-24709" fmla="*/ 5407356 w 6127689"/>
              <a:gd name="connsiteY40-24710" fmla="*/ 2787545 h 6858000"/>
              <a:gd name="connsiteX41-24711" fmla="*/ 5411130 w 6127689"/>
              <a:gd name="connsiteY41-24712" fmla="*/ 2788640 h 6858000"/>
              <a:gd name="connsiteX42-24713" fmla="*/ 5416439 w 6127689"/>
              <a:gd name="connsiteY42-24714" fmla="*/ 2805666 h 6858000"/>
              <a:gd name="connsiteX43-24715" fmla="*/ 5416589 w 6127689"/>
              <a:gd name="connsiteY43-24716" fmla="*/ 2810822 h 6858000"/>
              <a:gd name="connsiteX44-24717" fmla="*/ 5418542 w 6127689"/>
              <a:gd name="connsiteY44-24718" fmla="*/ 2817745 h 6858000"/>
              <a:gd name="connsiteX45-24719" fmla="*/ 5418847 w 6127689"/>
              <a:gd name="connsiteY45-24720" fmla="*/ 2817825 h 6858000"/>
              <a:gd name="connsiteX46-24721" fmla="*/ 5457023 w 6127689"/>
              <a:gd name="connsiteY46-24722" fmla="*/ 2858292 h 6858000"/>
              <a:gd name="connsiteX47-24723" fmla="*/ 5479298 w 6127689"/>
              <a:gd name="connsiteY47-24724" fmla="*/ 2947791 h 6858000"/>
              <a:gd name="connsiteX48-24725" fmla="*/ 5481770 w 6127689"/>
              <a:gd name="connsiteY48-24726" fmla="*/ 2951352 h 6858000"/>
              <a:gd name="connsiteX49-24727" fmla="*/ 5482045 w 6127689"/>
              <a:gd name="connsiteY49-24728" fmla="*/ 2984371 h 6858000"/>
              <a:gd name="connsiteX50-24729" fmla="*/ 5482415 w 6127689"/>
              <a:gd name="connsiteY50-24730" fmla="*/ 3004079 h 6858000"/>
              <a:gd name="connsiteX51-24731" fmla="*/ 5503944 w 6127689"/>
              <a:gd name="connsiteY51-24732" fmla="*/ 3123335 h 6858000"/>
              <a:gd name="connsiteX52-24733" fmla="*/ 5516007 w 6127689"/>
              <a:gd name="connsiteY52-24734" fmla="*/ 3258473 h 6858000"/>
              <a:gd name="connsiteX53-24735" fmla="*/ 5566839 w 6127689"/>
              <a:gd name="connsiteY53-24736" fmla="*/ 3345295 h 6858000"/>
              <a:gd name="connsiteX54-24737" fmla="*/ 5589758 w 6127689"/>
              <a:gd name="connsiteY54-24738" fmla="*/ 3506453 h 6858000"/>
              <a:gd name="connsiteX55-24739" fmla="*/ 5596144 w 6127689"/>
              <a:gd name="connsiteY55-24740" fmla="*/ 3534624 h 6858000"/>
              <a:gd name="connsiteX56-24741" fmla="*/ 5597750 w 6127689"/>
              <a:gd name="connsiteY56-24742" fmla="*/ 3534129 h 6858000"/>
              <a:gd name="connsiteX57-24743" fmla="*/ 5599700 w 6127689"/>
              <a:gd name="connsiteY57-24744" fmla="*/ 3547221 h 6858000"/>
              <a:gd name="connsiteX58-24745" fmla="*/ 5615031 w 6127689"/>
              <a:gd name="connsiteY58-24746" fmla="*/ 3557482 h 6858000"/>
              <a:gd name="connsiteX59-24747" fmla="*/ 5618377 w 6127689"/>
              <a:gd name="connsiteY59-24748" fmla="*/ 3588431 h 6858000"/>
              <a:gd name="connsiteX60-24749" fmla="*/ 5612155 w 6127689"/>
              <a:gd name="connsiteY60-24750" fmla="*/ 3589869 h 6858000"/>
              <a:gd name="connsiteX61-24751" fmla="*/ 5620843 w 6127689"/>
              <a:gd name="connsiteY61-24752" fmla="*/ 3606745 h 6858000"/>
              <a:gd name="connsiteX62-24753" fmla="*/ 5655472 w 6127689"/>
              <a:gd name="connsiteY62-24754" fmla="*/ 3678877 h 6858000"/>
              <a:gd name="connsiteX63-24755" fmla="*/ 5683015 w 6127689"/>
              <a:gd name="connsiteY63-24756" fmla="*/ 3762025 h 6858000"/>
              <a:gd name="connsiteX64-24757" fmla="*/ 5696643 w 6127689"/>
              <a:gd name="connsiteY64-24758" fmla="*/ 3773888 h 6858000"/>
              <a:gd name="connsiteX65-24759" fmla="*/ 5699203 w 6127689"/>
              <a:gd name="connsiteY65-24760" fmla="*/ 3775823 h 6858000"/>
              <a:gd name="connsiteX66-24761" fmla="*/ 5704824 w 6127689"/>
              <a:gd name="connsiteY66-24762" fmla="*/ 3785966 h 6858000"/>
              <a:gd name="connsiteX67-24763" fmla="*/ 5733539 w 6127689"/>
              <a:gd name="connsiteY67-24764" fmla="*/ 3818457 h 6858000"/>
              <a:gd name="connsiteX68-24765" fmla="*/ 5768491 w 6127689"/>
              <a:gd name="connsiteY68-24766" fmla="*/ 3914399 h 6858000"/>
              <a:gd name="connsiteX69-24767" fmla="*/ 5793123 w 6127689"/>
              <a:gd name="connsiteY69-24768" fmla="*/ 3969952 h 6858000"/>
              <a:gd name="connsiteX70-24769" fmla="*/ 5808321 w 6127689"/>
              <a:gd name="connsiteY70-24770" fmla="*/ 3988153 h 6858000"/>
              <a:gd name="connsiteX71-24771" fmla="*/ 5825621 w 6127689"/>
              <a:gd name="connsiteY71-24772" fmla="*/ 4015525 h 6858000"/>
              <a:gd name="connsiteX72-24773" fmla="*/ 5860672 w 6127689"/>
              <a:gd name="connsiteY72-24774" fmla="*/ 4061579 h 6858000"/>
              <a:gd name="connsiteX73-24775" fmla="*/ 5872173 w 6127689"/>
              <a:gd name="connsiteY73-24776" fmla="*/ 4088497 h 6858000"/>
              <a:gd name="connsiteX74-24777" fmla="*/ 5883705 w 6127689"/>
              <a:gd name="connsiteY74-24778" fmla="*/ 4101899 h 6858000"/>
              <a:gd name="connsiteX75-24779" fmla="*/ 5894095 w 6127689"/>
              <a:gd name="connsiteY75-24780" fmla="*/ 4128857 h 6858000"/>
              <a:gd name="connsiteX76-24781" fmla="*/ 5898339 w 6127689"/>
              <a:gd name="connsiteY76-24782" fmla="*/ 4140800 h 6858000"/>
              <a:gd name="connsiteX77-24783" fmla="*/ 5903513 w 6127689"/>
              <a:gd name="connsiteY77-24784" fmla="*/ 4187661 h 6858000"/>
              <a:gd name="connsiteX78-24785" fmla="*/ 5917114 w 6127689"/>
              <a:gd name="connsiteY78-24786" fmla="*/ 4213096 h 6858000"/>
              <a:gd name="connsiteX79-24787" fmla="*/ 5924233 w 6127689"/>
              <a:gd name="connsiteY79-24788" fmla="*/ 4242060 h 6858000"/>
              <a:gd name="connsiteX80-24789" fmla="*/ 5928910 w 6127689"/>
              <a:gd name="connsiteY80-24790" fmla="*/ 4300973 h 6858000"/>
              <a:gd name="connsiteX81-24791" fmla="*/ 5939320 w 6127689"/>
              <a:gd name="connsiteY81-24792" fmla="*/ 4340435 h 6858000"/>
              <a:gd name="connsiteX82-24793" fmla="*/ 5946705 w 6127689"/>
              <a:gd name="connsiteY82-24794" fmla="*/ 4428051 h 6858000"/>
              <a:gd name="connsiteX83-24795" fmla="*/ 5949261 w 6127689"/>
              <a:gd name="connsiteY83-24796" fmla="*/ 4449185 h 6858000"/>
              <a:gd name="connsiteX84-24797" fmla="*/ 5957504 w 6127689"/>
              <a:gd name="connsiteY84-24798" fmla="*/ 4465911 h 6858000"/>
              <a:gd name="connsiteX85-24799" fmla="*/ 5964689 w 6127689"/>
              <a:gd name="connsiteY85-24800" fmla="*/ 4468532 h 6858000"/>
              <a:gd name="connsiteX86-24801" fmla="*/ 5967062 w 6127689"/>
              <a:gd name="connsiteY86-24802" fmla="*/ 4479923 h 6858000"/>
              <a:gd name="connsiteX87-24803" fmla="*/ 5968960 w 6127689"/>
              <a:gd name="connsiteY87-24804" fmla="*/ 4482655 h 6858000"/>
              <a:gd name="connsiteX88-24805" fmla="*/ 5978567 w 6127689"/>
              <a:gd name="connsiteY88-24806" fmla="*/ 4498605 h 6858000"/>
              <a:gd name="connsiteX89-24807" fmla="*/ 5980106 w 6127689"/>
              <a:gd name="connsiteY89-24808" fmla="*/ 4585087 h 6858000"/>
              <a:gd name="connsiteX90-24809" fmla="*/ 5998138 w 6127689"/>
              <a:gd name="connsiteY90-24810" fmla="*/ 4697518 h 6858000"/>
              <a:gd name="connsiteX91-24811" fmla="*/ 6013516 w 6127689"/>
              <a:gd name="connsiteY91-24812" fmla="*/ 4786619 h 6858000"/>
              <a:gd name="connsiteX92-24813" fmla="*/ 6025404 w 6127689"/>
              <a:gd name="connsiteY92-24814" fmla="*/ 4858148 h 6858000"/>
              <a:gd name="connsiteX93-24815" fmla="*/ 6007749 w 6127689"/>
              <a:gd name="connsiteY93-24816" fmla="*/ 4964715 h 6858000"/>
              <a:gd name="connsiteX94-24817" fmla="*/ 6005269 w 6127689"/>
              <a:gd name="connsiteY94-24818" fmla="*/ 5150567 h 6858000"/>
              <a:gd name="connsiteX95-24819" fmla="*/ 6001127 w 6127689"/>
              <a:gd name="connsiteY95-24820" fmla="*/ 5164609 h 6858000"/>
              <a:gd name="connsiteX96-24821" fmla="*/ 5996647 w 6127689"/>
              <a:gd name="connsiteY96-24822" fmla="*/ 5185640 h 6858000"/>
              <a:gd name="connsiteX97-24823" fmla="*/ 5998514 w 6127689"/>
              <a:gd name="connsiteY97-24824" fmla="*/ 5189673 h 6858000"/>
              <a:gd name="connsiteX98-24825" fmla="*/ 6018409 w 6127689"/>
              <a:gd name="connsiteY98-24826" fmla="*/ 5227157 h 6858000"/>
              <a:gd name="connsiteX99-24827" fmla="*/ 6036748 w 6127689"/>
              <a:gd name="connsiteY99-24828" fmla="*/ 5322752 h 6858000"/>
              <a:gd name="connsiteX100-24829" fmla="*/ 6036943 w 6127689"/>
              <a:gd name="connsiteY100-24830" fmla="*/ 5329480 h 6858000"/>
              <a:gd name="connsiteX101-24831" fmla="*/ 6037236 w 6127689"/>
              <a:gd name="connsiteY101-24832" fmla="*/ 5329634 h 6858000"/>
              <a:gd name="connsiteX102-24833" fmla="*/ 6038019 w 6127689"/>
              <a:gd name="connsiteY102-24834" fmla="*/ 5336764 h 6858000"/>
              <a:gd name="connsiteX103-24835" fmla="*/ 6037298 w 6127689"/>
              <a:gd name="connsiteY103-24836" fmla="*/ 5341753 h 6858000"/>
              <a:gd name="connsiteX104-24837" fmla="*/ 6037677 w 6127689"/>
              <a:gd name="connsiteY104-24838" fmla="*/ 5354807 h 6858000"/>
              <a:gd name="connsiteX105-24839" fmla="*/ 6039728 w 6127689"/>
              <a:gd name="connsiteY105-24840" fmla="*/ 5359416 h 6858000"/>
              <a:gd name="connsiteX106-24841" fmla="*/ 6043311 w 6127689"/>
              <a:gd name="connsiteY106-24842" fmla="*/ 5361407 h 6858000"/>
              <a:gd name="connsiteX107-24843" fmla="*/ 6042954 w 6127689"/>
              <a:gd name="connsiteY107-24844" fmla="*/ 5362576 h 6858000"/>
              <a:gd name="connsiteX108-24845" fmla="*/ 6053435 w 6127689"/>
              <a:gd name="connsiteY108-24846" fmla="*/ 5387547 h 6858000"/>
              <a:gd name="connsiteX109-24847" fmla="*/ 6065933 w 6127689"/>
              <a:gd name="connsiteY109-24848" fmla="*/ 5443002 h 6858000"/>
              <a:gd name="connsiteX110-24849" fmla="*/ 6068640 w 6127689"/>
              <a:gd name="connsiteY110-24850" fmla="*/ 5474503 h 6858000"/>
              <a:gd name="connsiteX111-24851" fmla="*/ 6080922 w 6127689"/>
              <a:gd name="connsiteY111-24852" fmla="*/ 5561070 h 6858000"/>
              <a:gd name="connsiteX112-24853" fmla="*/ 6096949 w 6127689"/>
              <a:gd name="connsiteY112-24854" fmla="*/ 5648179 h 6858000"/>
              <a:gd name="connsiteX113-24855" fmla="*/ 6125703 w 6127689"/>
              <a:gd name="connsiteY113-24856" fmla="*/ 5692894 h 6858000"/>
              <a:gd name="connsiteX114-24857" fmla="*/ 6126670 w 6127689"/>
              <a:gd name="connsiteY114-24858" fmla="*/ 5697882 h 6858000"/>
              <a:gd name="connsiteX115-24859" fmla="*/ 6124061 w 6127689"/>
              <a:gd name="connsiteY115-24860" fmla="*/ 5710294 h 6858000"/>
              <a:gd name="connsiteX116-24861" fmla="*/ 6122213 w 6127689"/>
              <a:gd name="connsiteY116-24862" fmla="*/ 5714762 h 6858000"/>
              <a:gd name="connsiteX117-24863" fmla="*/ 6121353 w 6127689"/>
              <a:gd name="connsiteY117-24864" fmla="*/ 5721725 h 6858000"/>
              <a:gd name="connsiteX118-24865" fmla="*/ 6121607 w 6127689"/>
              <a:gd name="connsiteY118-24866" fmla="*/ 5721959 h 6858000"/>
              <a:gd name="connsiteX119-24867" fmla="*/ 6120262 w 6127689"/>
              <a:gd name="connsiteY119-24868" fmla="*/ 5728358 h 6858000"/>
              <a:gd name="connsiteX120-24869" fmla="*/ 6127024 w 6127689"/>
              <a:gd name="connsiteY120-24870" fmla="*/ 5786902 h 6858000"/>
              <a:gd name="connsiteX121-24871" fmla="*/ 6127519 w 6127689"/>
              <a:gd name="connsiteY121-24872" fmla="*/ 5865775 h 6858000"/>
              <a:gd name="connsiteX122-24873" fmla="*/ 6119217 w 6127689"/>
              <a:gd name="connsiteY122-24874" fmla="*/ 5888542 h 6858000"/>
              <a:gd name="connsiteX123-24875" fmla="*/ 6102493 w 6127689"/>
              <a:gd name="connsiteY123-24876" fmla="*/ 5928602 h 6858000"/>
              <a:gd name="connsiteX124-24877" fmla="*/ 6056863 w 6127689"/>
              <a:gd name="connsiteY124-24878" fmla="*/ 6000643 h 6858000"/>
              <a:gd name="connsiteX125-24879" fmla="*/ 6045436 w 6127689"/>
              <a:gd name="connsiteY125-24880" fmla="*/ 6124480 h 6858000"/>
              <a:gd name="connsiteX126-24881" fmla="*/ 6030489 w 6127689"/>
              <a:gd name="connsiteY126-24882" fmla="*/ 6317666 h 6858000"/>
              <a:gd name="connsiteX127-24883" fmla="*/ 6007492 w 6127689"/>
              <a:gd name="connsiteY127-24884" fmla="*/ 6440818 h 6858000"/>
              <a:gd name="connsiteX128-24885" fmla="*/ 6009467 w 6127689"/>
              <a:gd name="connsiteY128-24886" fmla="*/ 6487076 h 6858000"/>
              <a:gd name="connsiteX129-24887" fmla="*/ 5995064 w 6127689"/>
              <a:gd name="connsiteY129-24888" fmla="*/ 6540791 h 6858000"/>
              <a:gd name="connsiteX130-24889" fmla="*/ 5996309 w 6127689"/>
              <a:gd name="connsiteY130-24890" fmla="*/ 6543961 h 6858000"/>
              <a:gd name="connsiteX131-24891" fmla="*/ 5996048 w 6127689"/>
              <a:gd name="connsiteY131-24892" fmla="*/ 6555444 h 6858000"/>
              <a:gd name="connsiteX132-24893" fmla="*/ 6002524 w 6127689"/>
              <a:gd name="connsiteY132-24894" fmla="*/ 6560188 h 6858000"/>
              <a:gd name="connsiteX133-24895" fmla="*/ 6006823 w 6127689"/>
              <a:gd name="connsiteY133-24896" fmla="*/ 6578546 h 6858000"/>
              <a:gd name="connsiteX134-24897" fmla="*/ 6004510 w 6127689"/>
              <a:gd name="connsiteY134-24898" fmla="*/ 6599256 h 6858000"/>
              <a:gd name="connsiteX135-24899" fmla="*/ 5986207 w 6127689"/>
              <a:gd name="connsiteY135-24900" fmla="*/ 6695855 h 6858000"/>
              <a:gd name="connsiteX136-24901" fmla="*/ 5979428 w 6127689"/>
              <a:gd name="connsiteY136-24902" fmla="*/ 6754678 h 6858000"/>
              <a:gd name="connsiteX137-24903" fmla="*/ 5983398 w 6127689"/>
              <a:gd name="connsiteY137-24904" fmla="*/ 6778641 h 6858000"/>
              <a:gd name="connsiteX138-24905" fmla="*/ 5984543 w 6127689"/>
              <a:gd name="connsiteY138-24906" fmla="*/ 6811016 h 6858000"/>
              <a:gd name="connsiteX139-24907" fmla="*/ 5981802 w 6127689"/>
              <a:gd name="connsiteY139-24908" fmla="*/ 6838578 h 6858000"/>
              <a:gd name="connsiteX140-24909" fmla="*/ 5979671 w 6127689"/>
              <a:gd name="connsiteY140-24910" fmla="*/ 6858000 h 6858000"/>
              <a:gd name="connsiteX141-24911" fmla="*/ 0 w 6127689"/>
              <a:gd name="connsiteY141-24912" fmla="*/ 6858000 h 6858000"/>
              <a:gd name="connsiteX142-24913" fmla="*/ 0 w 6127689"/>
              <a:gd name="connsiteY142-24914" fmla="*/ 0 h 6858000"/>
              <a:gd name="connsiteX0-24915" fmla="*/ 0 w 6127689"/>
              <a:gd name="connsiteY0-24916" fmla="*/ 0 h 6858000"/>
              <a:gd name="connsiteX1-24917" fmla="*/ 4965888 w 6127689"/>
              <a:gd name="connsiteY1-24918" fmla="*/ 0 h 6858000"/>
              <a:gd name="connsiteX2-24919" fmla="*/ 4967767 w 6127689"/>
              <a:gd name="connsiteY2-24920" fmla="*/ 7930 h 6858000"/>
              <a:gd name="connsiteX3-24921" fmla="*/ 4979444 w 6127689"/>
              <a:gd name="connsiteY3-24922" fmla="*/ 43921 h 6858000"/>
              <a:gd name="connsiteX4-24923" fmla="*/ 5021173 w 6127689"/>
              <a:gd name="connsiteY4-24924" fmla="*/ 123738 h 6858000"/>
              <a:gd name="connsiteX5-24925" fmla="*/ 5075458 w 6127689"/>
              <a:gd name="connsiteY5-24926" fmla="*/ 264355 h 6858000"/>
              <a:gd name="connsiteX6-24927" fmla="*/ 5081175 w 6127689"/>
              <a:gd name="connsiteY6-24928" fmla="*/ 277448 h 6858000"/>
              <a:gd name="connsiteX7-24929" fmla="*/ 5097011 w 6127689"/>
              <a:gd name="connsiteY7-24930" fmla="*/ 355616 h 6858000"/>
              <a:gd name="connsiteX8-24931" fmla="*/ 5130982 w 6127689"/>
              <a:gd name="connsiteY8-24932" fmla="*/ 412030 h 6858000"/>
              <a:gd name="connsiteX9-24933" fmla="*/ 5153000 w 6127689"/>
              <a:gd name="connsiteY9-24934" fmla="*/ 507134 h 6858000"/>
              <a:gd name="connsiteX10-24935" fmla="*/ 5171282 w 6127689"/>
              <a:gd name="connsiteY10-24936" fmla="*/ 602071 h 6858000"/>
              <a:gd name="connsiteX11-24937" fmla="*/ 5176196 w 6127689"/>
              <a:gd name="connsiteY11-24938" fmla="*/ 636822 h 6858000"/>
              <a:gd name="connsiteX12-24939" fmla="*/ 5189051 w 6127689"/>
              <a:gd name="connsiteY12-24940" fmla="*/ 782518 h 6858000"/>
              <a:gd name="connsiteX13-24941" fmla="*/ 5210428 w 6127689"/>
              <a:gd name="connsiteY13-24942" fmla="*/ 815772 h 6858000"/>
              <a:gd name="connsiteX14-24943" fmla="*/ 5221088 w 6127689"/>
              <a:gd name="connsiteY14-24944" fmla="*/ 860193 h 6858000"/>
              <a:gd name="connsiteX15-24945" fmla="*/ 5230806 w 6127689"/>
              <a:gd name="connsiteY15-24946" fmla="*/ 961354 h 6858000"/>
              <a:gd name="connsiteX16-24947" fmla="*/ 5201018 w 6127689"/>
              <a:gd name="connsiteY16-24948" fmla="*/ 1095027 h 6858000"/>
              <a:gd name="connsiteX17-24949" fmla="*/ 5202153 w 6127689"/>
              <a:gd name="connsiteY17-24950" fmla="*/ 1133224 h 6858000"/>
              <a:gd name="connsiteX18-24951" fmla="*/ 5207370 w 6127689"/>
              <a:gd name="connsiteY18-24952" fmla="*/ 1138097 h 6858000"/>
              <a:gd name="connsiteX19-24953" fmla="*/ 5189234 w 6127689"/>
              <a:gd name="connsiteY19-24954" fmla="*/ 1193495 h 6858000"/>
              <a:gd name="connsiteX20-24955" fmla="*/ 5202769 w 6127689"/>
              <a:gd name="connsiteY20-24956" fmla="*/ 1269450 h 6858000"/>
              <a:gd name="connsiteX21-24957" fmla="*/ 5225968 w 6127689"/>
              <a:gd name="connsiteY21-24958" fmla="*/ 1357994 h 6858000"/>
              <a:gd name="connsiteX22-24959" fmla="*/ 5233819 w 6127689"/>
              <a:gd name="connsiteY22-24960" fmla="*/ 1380922 h 6858000"/>
              <a:gd name="connsiteX23-24961" fmla="*/ 5237226 w 6127689"/>
              <a:gd name="connsiteY23-24962" fmla="*/ 1441327 h 6858000"/>
              <a:gd name="connsiteX24-24963" fmla="*/ 5255653 w 6127689"/>
              <a:gd name="connsiteY24-24964" fmla="*/ 1524712 h 6858000"/>
              <a:gd name="connsiteX25-24965" fmla="*/ 5263491 w 6127689"/>
              <a:gd name="connsiteY25-24966" fmla="*/ 1642938 h 6858000"/>
              <a:gd name="connsiteX26-24967" fmla="*/ 5261314 w 6127689"/>
              <a:gd name="connsiteY26-24968" fmla="*/ 1689177 h 6858000"/>
              <a:gd name="connsiteX27-24969" fmla="*/ 5259788 w 6127689"/>
              <a:gd name="connsiteY27-24970" fmla="*/ 1768516 h 6858000"/>
              <a:gd name="connsiteX28-24971" fmla="*/ 5255696 w 6127689"/>
              <a:gd name="connsiteY28-24972" fmla="*/ 1953770 h 6858000"/>
              <a:gd name="connsiteX29-24973" fmla="*/ 5252592 w 6127689"/>
              <a:gd name="connsiteY29-24974" fmla="*/ 2092210 h 6858000"/>
              <a:gd name="connsiteX30-24975" fmla="*/ 5264303 w 6127689"/>
              <a:gd name="connsiteY30-24976" fmla="*/ 2225157 h 6858000"/>
              <a:gd name="connsiteX31-24977" fmla="*/ 5254949 w 6127689"/>
              <a:gd name="connsiteY31-24978" fmla="*/ 2236160 h 6858000"/>
              <a:gd name="connsiteX32-24979" fmla="*/ 5250104 w 6127689"/>
              <a:gd name="connsiteY32-24980" fmla="*/ 2249166 h 6858000"/>
              <a:gd name="connsiteX33-24981" fmla="*/ 5251214 w 6127689"/>
              <a:gd name="connsiteY33-24982" fmla="*/ 2250944 h 6858000"/>
              <a:gd name="connsiteX34-24983" fmla="*/ 5250644 w 6127689"/>
              <a:gd name="connsiteY34-24984" fmla="*/ 2266619 h 6858000"/>
              <a:gd name="connsiteX35-24985" fmla="*/ 5293877 w 6127689"/>
              <a:gd name="connsiteY35-24986" fmla="*/ 2368649 h 6858000"/>
              <a:gd name="connsiteX36-24987" fmla="*/ 5311338 w 6127689"/>
              <a:gd name="connsiteY36-24988" fmla="*/ 2404034 h 6858000"/>
              <a:gd name="connsiteX37-24989" fmla="*/ 5338366 w 6127689"/>
              <a:gd name="connsiteY37-24990" fmla="*/ 2465052 h 6858000"/>
              <a:gd name="connsiteX38-24991" fmla="*/ 5371263 w 6127689"/>
              <a:gd name="connsiteY38-24992" fmla="*/ 2586413 h 6858000"/>
              <a:gd name="connsiteX39-24993" fmla="*/ 5407503 w 6127689"/>
              <a:gd name="connsiteY39-24994" fmla="*/ 2786290 h 6858000"/>
              <a:gd name="connsiteX40-24995" fmla="*/ 5407356 w 6127689"/>
              <a:gd name="connsiteY40-24996" fmla="*/ 2787545 h 6858000"/>
              <a:gd name="connsiteX41-24997" fmla="*/ 5411130 w 6127689"/>
              <a:gd name="connsiteY41-24998" fmla="*/ 2788640 h 6858000"/>
              <a:gd name="connsiteX42-24999" fmla="*/ 5416439 w 6127689"/>
              <a:gd name="connsiteY42-25000" fmla="*/ 2805666 h 6858000"/>
              <a:gd name="connsiteX43-25001" fmla="*/ 5416589 w 6127689"/>
              <a:gd name="connsiteY43-25002" fmla="*/ 2810822 h 6858000"/>
              <a:gd name="connsiteX44-25003" fmla="*/ 5418542 w 6127689"/>
              <a:gd name="connsiteY44-25004" fmla="*/ 2817745 h 6858000"/>
              <a:gd name="connsiteX45-25005" fmla="*/ 5457023 w 6127689"/>
              <a:gd name="connsiteY45-25006" fmla="*/ 2858292 h 6858000"/>
              <a:gd name="connsiteX46-25007" fmla="*/ 5479298 w 6127689"/>
              <a:gd name="connsiteY46-25008" fmla="*/ 2947791 h 6858000"/>
              <a:gd name="connsiteX47-25009" fmla="*/ 5481770 w 6127689"/>
              <a:gd name="connsiteY47-25010" fmla="*/ 2951352 h 6858000"/>
              <a:gd name="connsiteX48-25011" fmla="*/ 5482045 w 6127689"/>
              <a:gd name="connsiteY48-25012" fmla="*/ 2984371 h 6858000"/>
              <a:gd name="connsiteX49-25013" fmla="*/ 5482415 w 6127689"/>
              <a:gd name="connsiteY49-25014" fmla="*/ 3004079 h 6858000"/>
              <a:gd name="connsiteX50-25015" fmla="*/ 5503944 w 6127689"/>
              <a:gd name="connsiteY50-25016" fmla="*/ 3123335 h 6858000"/>
              <a:gd name="connsiteX51-25017" fmla="*/ 5516007 w 6127689"/>
              <a:gd name="connsiteY51-25018" fmla="*/ 3258473 h 6858000"/>
              <a:gd name="connsiteX52-25019" fmla="*/ 5566839 w 6127689"/>
              <a:gd name="connsiteY52-25020" fmla="*/ 3345295 h 6858000"/>
              <a:gd name="connsiteX53-25021" fmla="*/ 5589758 w 6127689"/>
              <a:gd name="connsiteY53-25022" fmla="*/ 3506453 h 6858000"/>
              <a:gd name="connsiteX54-25023" fmla="*/ 5596144 w 6127689"/>
              <a:gd name="connsiteY54-25024" fmla="*/ 3534624 h 6858000"/>
              <a:gd name="connsiteX55-25025" fmla="*/ 5597750 w 6127689"/>
              <a:gd name="connsiteY55-25026" fmla="*/ 3534129 h 6858000"/>
              <a:gd name="connsiteX56-25027" fmla="*/ 5599700 w 6127689"/>
              <a:gd name="connsiteY56-25028" fmla="*/ 3547221 h 6858000"/>
              <a:gd name="connsiteX57-25029" fmla="*/ 5615031 w 6127689"/>
              <a:gd name="connsiteY57-25030" fmla="*/ 3557482 h 6858000"/>
              <a:gd name="connsiteX58-25031" fmla="*/ 5618377 w 6127689"/>
              <a:gd name="connsiteY58-25032" fmla="*/ 3588431 h 6858000"/>
              <a:gd name="connsiteX59-25033" fmla="*/ 5612155 w 6127689"/>
              <a:gd name="connsiteY59-25034" fmla="*/ 3589869 h 6858000"/>
              <a:gd name="connsiteX60-25035" fmla="*/ 5620843 w 6127689"/>
              <a:gd name="connsiteY60-25036" fmla="*/ 3606745 h 6858000"/>
              <a:gd name="connsiteX61-25037" fmla="*/ 5655472 w 6127689"/>
              <a:gd name="connsiteY61-25038" fmla="*/ 3678877 h 6858000"/>
              <a:gd name="connsiteX62-25039" fmla="*/ 5683015 w 6127689"/>
              <a:gd name="connsiteY62-25040" fmla="*/ 3762025 h 6858000"/>
              <a:gd name="connsiteX63-25041" fmla="*/ 5696643 w 6127689"/>
              <a:gd name="connsiteY63-25042" fmla="*/ 3773888 h 6858000"/>
              <a:gd name="connsiteX64-25043" fmla="*/ 5699203 w 6127689"/>
              <a:gd name="connsiteY64-25044" fmla="*/ 3775823 h 6858000"/>
              <a:gd name="connsiteX65-25045" fmla="*/ 5704824 w 6127689"/>
              <a:gd name="connsiteY65-25046" fmla="*/ 3785966 h 6858000"/>
              <a:gd name="connsiteX66-25047" fmla="*/ 5733539 w 6127689"/>
              <a:gd name="connsiteY66-25048" fmla="*/ 3818457 h 6858000"/>
              <a:gd name="connsiteX67-25049" fmla="*/ 5768491 w 6127689"/>
              <a:gd name="connsiteY67-25050" fmla="*/ 3914399 h 6858000"/>
              <a:gd name="connsiteX68-25051" fmla="*/ 5793123 w 6127689"/>
              <a:gd name="connsiteY68-25052" fmla="*/ 3969952 h 6858000"/>
              <a:gd name="connsiteX69-25053" fmla="*/ 5808321 w 6127689"/>
              <a:gd name="connsiteY69-25054" fmla="*/ 3988153 h 6858000"/>
              <a:gd name="connsiteX70-25055" fmla="*/ 5825621 w 6127689"/>
              <a:gd name="connsiteY70-25056" fmla="*/ 4015525 h 6858000"/>
              <a:gd name="connsiteX71-25057" fmla="*/ 5860672 w 6127689"/>
              <a:gd name="connsiteY71-25058" fmla="*/ 4061579 h 6858000"/>
              <a:gd name="connsiteX72-25059" fmla="*/ 5872173 w 6127689"/>
              <a:gd name="connsiteY72-25060" fmla="*/ 4088497 h 6858000"/>
              <a:gd name="connsiteX73-25061" fmla="*/ 5883705 w 6127689"/>
              <a:gd name="connsiteY73-25062" fmla="*/ 4101899 h 6858000"/>
              <a:gd name="connsiteX74-25063" fmla="*/ 5894095 w 6127689"/>
              <a:gd name="connsiteY74-25064" fmla="*/ 4128857 h 6858000"/>
              <a:gd name="connsiteX75-25065" fmla="*/ 5898339 w 6127689"/>
              <a:gd name="connsiteY75-25066" fmla="*/ 4140800 h 6858000"/>
              <a:gd name="connsiteX76-25067" fmla="*/ 5903513 w 6127689"/>
              <a:gd name="connsiteY76-25068" fmla="*/ 4187661 h 6858000"/>
              <a:gd name="connsiteX77-25069" fmla="*/ 5917114 w 6127689"/>
              <a:gd name="connsiteY77-25070" fmla="*/ 4213096 h 6858000"/>
              <a:gd name="connsiteX78-25071" fmla="*/ 5924233 w 6127689"/>
              <a:gd name="connsiteY78-25072" fmla="*/ 4242060 h 6858000"/>
              <a:gd name="connsiteX79-25073" fmla="*/ 5928910 w 6127689"/>
              <a:gd name="connsiteY79-25074" fmla="*/ 4300973 h 6858000"/>
              <a:gd name="connsiteX80-25075" fmla="*/ 5939320 w 6127689"/>
              <a:gd name="connsiteY80-25076" fmla="*/ 4340435 h 6858000"/>
              <a:gd name="connsiteX81-25077" fmla="*/ 5946705 w 6127689"/>
              <a:gd name="connsiteY81-25078" fmla="*/ 4428051 h 6858000"/>
              <a:gd name="connsiteX82-25079" fmla="*/ 5949261 w 6127689"/>
              <a:gd name="connsiteY82-25080" fmla="*/ 4449185 h 6858000"/>
              <a:gd name="connsiteX83-25081" fmla="*/ 5957504 w 6127689"/>
              <a:gd name="connsiteY83-25082" fmla="*/ 4465911 h 6858000"/>
              <a:gd name="connsiteX84-25083" fmla="*/ 5964689 w 6127689"/>
              <a:gd name="connsiteY84-25084" fmla="*/ 4468532 h 6858000"/>
              <a:gd name="connsiteX85-25085" fmla="*/ 5967062 w 6127689"/>
              <a:gd name="connsiteY85-25086" fmla="*/ 4479923 h 6858000"/>
              <a:gd name="connsiteX86-25087" fmla="*/ 5968960 w 6127689"/>
              <a:gd name="connsiteY86-25088" fmla="*/ 4482655 h 6858000"/>
              <a:gd name="connsiteX87-25089" fmla="*/ 5978567 w 6127689"/>
              <a:gd name="connsiteY87-25090" fmla="*/ 4498605 h 6858000"/>
              <a:gd name="connsiteX88-25091" fmla="*/ 5980106 w 6127689"/>
              <a:gd name="connsiteY88-25092" fmla="*/ 4585087 h 6858000"/>
              <a:gd name="connsiteX89-25093" fmla="*/ 5998138 w 6127689"/>
              <a:gd name="connsiteY89-25094" fmla="*/ 4697518 h 6858000"/>
              <a:gd name="connsiteX90-25095" fmla="*/ 6013516 w 6127689"/>
              <a:gd name="connsiteY90-25096" fmla="*/ 4786619 h 6858000"/>
              <a:gd name="connsiteX91-25097" fmla="*/ 6025404 w 6127689"/>
              <a:gd name="connsiteY91-25098" fmla="*/ 4858148 h 6858000"/>
              <a:gd name="connsiteX92-25099" fmla="*/ 6007749 w 6127689"/>
              <a:gd name="connsiteY92-25100" fmla="*/ 4964715 h 6858000"/>
              <a:gd name="connsiteX93-25101" fmla="*/ 6005269 w 6127689"/>
              <a:gd name="connsiteY93-25102" fmla="*/ 5150567 h 6858000"/>
              <a:gd name="connsiteX94-25103" fmla="*/ 6001127 w 6127689"/>
              <a:gd name="connsiteY94-25104" fmla="*/ 5164609 h 6858000"/>
              <a:gd name="connsiteX95-25105" fmla="*/ 5996647 w 6127689"/>
              <a:gd name="connsiteY95-25106" fmla="*/ 5185640 h 6858000"/>
              <a:gd name="connsiteX96-25107" fmla="*/ 5998514 w 6127689"/>
              <a:gd name="connsiteY96-25108" fmla="*/ 5189673 h 6858000"/>
              <a:gd name="connsiteX97-25109" fmla="*/ 6018409 w 6127689"/>
              <a:gd name="connsiteY97-25110" fmla="*/ 5227157 h 6858000"/>
              <a:gd name="connsiteX98-25111" fmla="*/ 6036748 w 6127689"/>
              <a:gd name="connsiteY98-25112" fmla="*/ 5322752 h 6858000"/>
              <a:gd name="connsiteX99-25113" fmla="*/ 6036943 w 6127689"/>
              <a:gd name="connsiteY99-25114" fmla="*/ 5329480 h 6858000"/>
              <a:gd name="connsiteX100-25115" fmla="*/ 6037236 w 6127689"/>
              <a:gd name="connsiteY100-25116" fmla="*/ 5329634 h 6858000"/>
              <a:gd name="connsiteX101-25117" fmla="*/ 6038019 w 6127689"/>
              <a:gd name="connsiteY101-25118" fmla="*/ 5336764 h 6858000"/>
              <a:gd name="connsiteX102-25119" fmla="*/ 6037298 w 6127689"/>
              <a:gd name="connsiteY102-25120" fmla="*/ 5341753 h 6858000"/>
              <a:gd name="connsiteX103-25121" fmla="*/ 6037677 w 6127689"/>
              <a:gd name="connsiteY103-25122" fmla="*/ 5354807 h 6858000"/>
              <a:gd name="connsiteX104-25123" fmla="*/ 6039728 w 6127689"/>
              <a:gd name="connsiteY104-25124" fmla="*/ 5359416 h 6858000"/>
              <a:gd name="connsiteX105-25125" fmla="*/ 6043311 w 6127689"/>
              <a:gd name="connsiteY105-25126" fmla="*/ 5361407 h 6858000"/>
              <a:gd name="connsiteX106-25127" fmla="*/ 6042954 w 6127689"/>
              <a:gd name="connsiteY106-25128" fmla="*/ 5362576 h 6858000"/>
              <a:gd name="connsiteX107-25129" fmla="*/ 6053435 w 6127689"/>
              <a:gd name="connsiteY107-25130" fmla="*/ 5387547 h 6858000"/>
              <a:gd name="connsiteX108-25131" fmla="*/ 6065933 w 6127689"/>
              <a:gd name="connsiteY108-25132" fmla="*/ 5443002 h 6858000"/>
              <a:gd name="connsiteX109-25133" fmla="*/ 6068640 w 6127689"/>
              <a:gd name="connsiteY109-25134" fmla="*/ 5474503 h 6858000"/>
              <a:gd name="connsiteX110-25135" fmla="*/ 6080922 w 6127689"/>
              <a:gd name="connsiteY110-25136" fmla="*/ 5561070 h 6858000"/>
              <a:gd name="connsiteX111-25137" fmla="*/ 6096949 w 6127689"/>
              <a:gd name="connsiteY111-25138" fmla="*/ 5648179 h 6858000"/>
              <a:gd name="connsiteX112-25139" fmla="*/ 6125703 w 6127689"/>
              <a:gd name="connsiteY112-25140" fmla="*/ 5692894 h 6858000"/>
              <a:gd name="connsiteX113-25141" fmla="*/ 6126670 w 6127689"/>
              <a:gd name="connsiteY113-25142" fmla="*/ 5697882 h 6858000"/>
              <a:gd name="connsiteX114-25143" fmla="*/ 6124061 w 6127689"/>
              <a:gd name="connsiteY114-25144" fmla="*/ 5710294 h 6858000"/>
              <a:gd name="connsiteX115-25145" fmla="*/ 6122213 w 6127689"/>
              <a:gd name="connsiteY115-25146" fmla="*/ 5714762 h 6858000"/>
              <a:gd name="connsiteX116-25147" fmla="*/ 6121353 w 6127689"/>
              <a:gd name="connsiteY116-25148" fmla="*/ 5721725 h 6858000"/>
              <a:gd name="connsiteX117-25149" fmla="*/ 6121607 w 6127689"/>
              <a:gd name="connsiteY117-25150" fmla="*/ 5721959 h 6858000"/>
              <a:gd name="connsiteX118-25151" fmla="*/ 6120262 w 6127689"/>
              <a:gd name="connsiteY118-25152" fmla="*/ 5728358 h 6858000"/>
              <a:gd name="connsiteX119-25153" fmla="*/ 6127024 w 6127689"/>
              <a:gd name="connsiteY119-25154" fmla="*/ 5786902 h 6858000"/>
              <a:gd name="connsiteX120-25155" fmla="*/ 6127519 w 6127689"/>
              <a:gd name="connsiteY120-25156" fmla="*/ 5865775 h 6858000"/>
              <a:gd name="connsiteX121-25157" fmla="*/ 6119217 w 6127689"/>
              <a:gd name="connsiteY121-25158" fmla="*/ 5888542 h 6858000"/>
              <a:gd name="connsiteX122-25159" fmla="*/ 6102493 w 6127689"/>
              <a:gd name="connsiteY122-25160" fmla="*/ 5928602 h 6858000"/>
              <a:gd name="connsiteX123-25161" fmla="*/ 6056863 w 6127689"/>
              <a:gd name="connsiteY123-25162" fmla="*/ 6000643 h 6858000"/>
              <a:gd name="connsiteX124-25163" fmla="*/ 6045436 w 6127689"/>
              <a:gd name="connsiteY124-25164" fmla="*/ 6124480 h 6858000"/>
              <a:gd name="connsiteX125-25165" fmla="*/ 6030489 w 6127689"/>
              <a:gd name="connsiteY125-25166" fmla="*/ 6317666 h 6858000"/>
              <a:gd name="connsiteX126-25167" fmla="*/ 6007492 w 6127689"/>
              <a:gd name="connsiteY126-25168" fmla="*/ 6440818 h 6858000"/>
              <a:gd name="connsiteX127-25169" fmla="*/ 6009467 w 6127689"/>
              <a:gd name="connsiteY127-25170" fmla="*/ 6487076 h 6858000"/>
              <a:gd name="connsiteX128-25171" fmla="*/ 5995064 w 6127689"/>
              <a:gd name="connsiteY128-25172" fmla="*/ 6540791 h 6858000"/>
              <a:gd name="connsiteX129-25173" fmla="*/ 5996309 w 6127689"/>
              <a:gd name="connsiteY129-25174" fmla="*/ 6543961 h 6858000"/>
              <a:gd name="connsiteX130-25175" fmla="*/ 5996048 w 6127689"/>
              <a:gd name="connsiteY130-25176" fmla="*/ 6555444 h 6858000"/>
              <a:gd name="connsiteX131-25177" fmla="*/ 6002524 w 6127689"/>
              <a:gd name="connsiteY131-25178" fmla="*/ 6560188 h 6858000"/>
              <a:gd name="connsiteX132-25179" fmla="*/ 6006823 w 6127689"/>
              <a:gd name="connsiteY132-25180" fmla="*/ 6578546 h 6858000"/>
              <a:gd name="connsiteX133-25181" fmla="*/ 6004510 w 6127689"/>
              <a:gd name="connsiteY133-25182" fmla="*/ 6599256 h 6858000"/>
              <a:gd name="connsiteX134-25183" fmla="*/ 5986207 w 6127689"/>
              <a:gd name="connsiteY134-25184" fmla="*/ 6695855 h 6858000"/>
              <a:gd name="connsiteX135-25185" fmla="*/ 5979428 w 6127689"/>
              <a:gd name="connsiteY135-25186" fmla="*/ 6754678 h 6858000"/>
              <a:gd name="connsiteX136-25187" fmla="*/ 5983398 w 6127689"/>
              <a:gd name="connsiteY136-25188" fmla="*/ 6778641 h 6858000"/>
              <a:gd name="connsiteX137-25189" fmla="*/ 5984543 w 6127689"/>
              <a:gd name="connsiteY137-25190" fmla="*/ 6811016 h 6858000"/>
              <a:gd name="connsiteX138-25191" fmla="*/ 5981802 w 6127689"/>
              <a:gd name="connsiteY138-25192" fmla="*/ 6838578 h 6858000"/>
              <a:gd name="connsiteX139-25193" fmla="*/ 5979671 w 6127689"/>
              <a:gd name="connsiteY139-25194" fmla="*/ 6858000 h 6858000"/>
              <a:gd name="connsiteX140-25195" fmla="*/ 0 w 6127689"/>
              <a:gd name="connsiteY140-25196" fmla="*/ 6858000 h 6858000"/>
              <a:gd name="connsiteX141-25197" fmla="*/ 0 w 6127689"/>
              <a:gd name="connsiteY141-25198" fmla="*/ 0 h 6858000"/>
              <a:gd name="connsiteX0-25199" fmla="*/ 0 w 6127689"/>
              <a:gd name="connsiteY0-25200" fmla="*/ 0 h 6858000"/>
              <a:gd name="connsiteX1-25201" fmla="*/ 4965888 w 6127689"/>
              <a:gd name="connsiteY1-25202" fmla="*/ 0 h 6858000"/>
              <a:gd name="connsiteX2-25203" fmla="*/ 4967767 w 6127689"/>
              <a:gd name="connsiteY2-25204" fmla="*/ 7930 h 6858000"/>
              <a:gd name="connsiteX3-25205" fmla="*/ 4979444 w 6127689"/>
              <a:gd name="connsiteY3-25206" fmla="*/ 43921 h 6858000"/>
              <a:gd name="connsiteX4-25207" fmla="*/ 5021173 w 6127689"/>
              <a:gd name="connsiteY4-25208" fmla="*/ 123738 h 6858000"/>
              <a:gd name="connsiteX5-25209" fmla="*/ 5075458 w 6127689"/>
              <a:gd name="connsiteY5-25210" fmla="*/ 264355 h 6858000"/>
              <a:gd name="connsiteX6-25211" fmla="*/ 5081175 w 6127689"/>
              <a:gd name="connsiteY6-25212" fmla="*/ 277448 h 6858000"/>
              <a:gd name="connsiteX7-25213" fmla="*/ 5097011 w 6127689"/>
              <a:gd name="connsiteY7-25214" fmla="*/ 355616 h 6858000"/>
              <a:gd name="connsiteX8-25215" fmla="*/ 5130982 w 6127689"/>
              <a:gd name="connsiteY8-25216" fmla="*/ 412030 h 6858000"/>
              <a:gd name="connsiteX9-25217" fmla="*/ 5153000 w 6127689"/>
              <a:gd name="connsiteY9-25218" fmla="*/ 507134 h 6858000"/>
              <a:gd name="connsiteX10-25219" fmla="*/ 5171282 w 6127689"/>
              <a:gd name="connsiteY10-25220" fmla="*/ 602071 h 6858000"/>
              <a:gd name="connsiteX11-25221" fmla="*/ 5176196 w 6127689"/>
              <a:gd name="connsiteY11-25222" fmla="*/ 636822 h 6858000"/>
              <a:gd name="connsiteX12-25223" fmla="*/ 5189051 w 6127689"/>
              <a:gd name="connsiteY12-25224" fmla="*/ 782518 h 6858000"/>
              <a:gd name="connsiteX13-25225" fmla="*/ 5210428 w 6127689"/>
              <a:gd name="connsiteY13-25226" fmla="*/ 815772 h 6858000"/>
              <a:gd name="connsiteX14-25227" fmla="*/ 5221088 w 6127689"/>
              <a:gd name="connsiteY14-25228" fmla="*/ 860193 h 6858000"/>
              <a:gd name="connsiteX15-25229" fmla="*/ 5230806 w 6127689"/>
              <a:gd name="connsiteY15-25230" fmla="*/ 961354 h 6858000"/>
              <a:gd name="connsiteX16-25231" fmla="*/ 5201018 w 6127689"/>
              <a:gd name="connsiteY16-25232" fmla="*/ 1095027 h 6858000"/>
              <a:gd name="connsiteX17-25233" fmla="*/ 5202153 w 6127689"/>
              <a:gd name="connsiteY17-25234" fmla="*/ 1133224 h 6858000"/>
              <a:gd name="connsiteX18-25235" fmla="*/ 5207370 w 6127689"/>
              <a:gd name="connsiteY18-25236" fmla="*/ 1138097 h 6858000"/>
              <a:gd name="connsiteX19-25237" fmla="*/ 5189234 w 6127689"/>
              <a:gd name="connsiteY19-25238" fmla="*/ 1193495 h 6858000"/>
              <a:gd name="connsiteX20-25239" fmla="*/ 5202769 w 6127689"/>
              <a:gd name="connsiteY20-25240" fmla="*/ 1269450 h 6858000"/>
              <a:gd name="connsiteX21-25241" fmla="*/ 5225968 w 6127689"/>
              <a:gd name="connsiteY21-25242" fmla="*/ 1357994 h 6858000"/>
              <a:gd name="connsiteX22-25243" fmla="*/ 5233819 w 6127689"/>
              <a:gd name="connsiteY22-25244" fmla="*/ 1380922 h 6858000"/>
              <a:gd name="connsiteX23-25245" fmla="*/ 5237226 w 6127689"/>
              <a:gd name="connsiteY23-25246" fmla="*/ 1441327 h 6858000"/>
              <a:gd name="connsiteX24-25247" fmla="*/ 5255653 w 6127689"/>
              <a:gd name="connsiteY24-25248" fmla="*/ 1524712 h 6858000"/>
              <a:gd name="connsiteX25-25249" fmla="*/ 5263491 w 6127689"/>
              <a:gd name="connsiteY25-25250" fmla="*/ 1642938 h 6858000"/>
              <a:gd name="connsiteX26-25251" fmla="*/ 5261314 w 6127689"/>
              <a:gd name="connsiteY26-25252" fmla="*/ 1689177 h 6858000"/>
              <a:gd name="connsiteX27-25253" fmla="*/ 5259788 w 6127689"/>
              <a:gd name="connsiteY27-25254" fmla="*/ 1768516 h 6858000"/>
              <a:gd name="connsiteX28-25255" fmla="*/ 5255696 w 6127689"/>
              <a:gd name="connsiteY28-25256" fmla="*/ 1953770 h 6858000"/>
              <a:gd name="connsiteX29-25257" fmla="*/ 5252592 w 6127689"/>
              <a:gd name="connsiteY29-25258" fmla="*/ 2092210 h 6858000"/>
              <a:gd name="connsiteX30-25259" fmla="*/ 5264303 w 6127689"/>
              <a:gd name="connsiteY30-25260" fmla="*/ 2225157 h 6858000"/>
              <a:gd name="connsiteX31-25261" fmla="*/ 5254949 w 6127689"/>
              <a:gd name="connsiteY31-25262" fmla="*/ 2236160 h 6858000"/>
              <a:gd name="connsiteX32-25263" fmla="*/ 5250104 w 6127689"/>
              <a:gd name="connsiteY32-25264" fmla="*/ 2249166 h 6858000"/>
              <a:gd name="connsiteX33-25265" fmla="*/ 5251214 w 6127689"/>
              <a:gd name="connsiteY33-25266" fmla="*/ 2250944 h 6858000"/>
              <a:gd name="connsiteX34-25267" fmla="*/ 5250644 w 6127689"/>
              <a:gd name="connsiteY34-25268" fmla="*/ 2266619 h 6858000"/>
              <a:gd name="connsiteX35-25269" fmla="*/ 5293877 w 6127689"/>
              <a:gd name="connsiteY35-25270" fmla="*/ 2368649 h 6858000"/>
              <a:gd name="connsiteX36-25271" fmla="*/ 5311338 w 6127689"/>
              <a:gd name="connsiteY36-25272" fmla="*/ 2404034 h 6858000"/>
              <a:gd name="connsiteX37-25273" fmla="*/ 5338366 w 6127689"/>
              <a:gd name="connsiteY37-25274" fmla="*/ 2465052 h 6858000"/>
              <a:gd name="connsiteX38-25275" fmla="*/ 5371263 w 6127689"/>
              <a:gd name="connsiteY38-25276" fmla="*/ 2586413 h 6858000"/>
              <a:gd name="connsiteX39-25277" fmla="*/ 5407503 w 6127689"/>
              <a:gd name="connsiteY39-25278" fmla="*/ 2786290 h 6858000"/>
              <a:gd name="connsiteX40-25279" fmla="*/ 5407356 w 6127689"/>
              <a:gd name="connsiteY40-25280" fmla="*/ 2787545 h 6858000"/>
              <a:gd name="connsiteX41-25281" fmla="*/ 5411130 w 6127689"/>
              <a:gd name="connsiteY41-25282" fmla="*/ 2788640 h 6858000"/>
              <a:gd name="connsiteX42-25283" fmla="*/ 5416439 w 6127689"/>
              <a:gd name="connsiteY42-25284" fmla="*/ 2805666 h 6858000"/>
              <a:gd name="connsiteX43-25285" fmla="*/ 5418542 w 6127689"/>
              <a:gd name="connsiteY43-25286" fmla="*/ 2817745 h 6858000"/>
              <a:gd name="connsiteX44-25287" fmla="*/ 5457023 w 6127689"/>
              <a:gd name="connsiteY44-25288" fmla="*/ 2858292 h 6858000"/>
              <a:gd name="connsiteX45-25289" fmla="*/ 5479298 w 6127689"/>
              <a:gd name="connsiteY45-25290" fmla="*/ 2947791 h 6858000"/>
              <a:gd name="connsiteX46-25291" fmla="*/ 5481770 w 6127689"/>
              <a:gd name="connsiteY46-25292" fmla="*/ 2951352 h 6858000"/>
              <a:gd name="connsiteX47-25293" fmla="*/ 5482045 w 6127689"/>
              <a:gd name="connsiteY47-25294" fmla="*/ 2984371 h 6858000"/>
              <a:gd name="connsiteX48-25295" fmla="*/ 5482415 w 6127689"/>
              <a:gd name="connsiteY48-25296" fmla="*/ 3004079 h 6858000"/>
              <a:gd name="connsiteX49-25297" fmla="*/ 5503944 w 6127689"/>
              <a:gd name="connsiteY49-25298" fmla="*/ 3123335 h 6858000"/>
              <a:gd name="connsiteX50-25299" fmla="*/ 5516007 w 6127689"/>
              <a:gd name="connsiteY50-25300" fmla="*/ 3258473 h 6858000"/>
              <a:gd name="connsiteX51-25301" fmla="*/ 5566839 w 6127689"/>
              <a:gd name="connsiteY51-25302" fmla="*/ 3345295 h 6858000"/>
              <a:gd name="connsiteX52-25303" fmla="*/ 5589758 w 6127689"/>
              <a:gd name="connsiteY52-25304" fmla="*/ 3506453 h 6858000"/>
              <a:gd name="connsiteX53-25305" fmla="*/ 5596144 w 6127689"/>
              <a:gd name="connsiteY53-25306" fmla="*/ 3534624 h 6858000"/>
              <a:gd name="connsiteX54-25307" fmla="*/ 5597750 w 6127689"/>
              <a:gd name="connsiteY54-25308" fmla="*/ 3534129 h 6858000"/>
              <a:gd name="connsiteX55-25309" fmla="*/ 5599700 w 6127689"/>
              <a:gd name="connsiteY55-25310" fmla="*/ 3547221 h 6858000"/>
              <a:gd name="connsiteX56-25311" fmla="*/ 5615031 w 6127689"/>
              <a:gd name="connsiteY56-25312" fmla="*/ 3557482 h 6858000"/>
              <a:gd name="connsiteX57-25313" fmla="*/ 5618377 w 6127689"/>
              <a:gd name="connsiteY57-25314" fmla="*/ 3588431 h 6858000"/>
              <a:gd name="connsiteX58-25315" fmla="*/ 5612155 w 6127689"/>
              <a:gd name="connsiteY58-25316" fmla="*/ 3589869 h 6858000"/>
              <a:gd name="connsiteX59-25317" fmla="*/ 5620843 w 6127689"/>
              <a:gd name="connsiteY59-25318" fmla="*/ 3606745 h 6858000"/>
              <a:gd name="connsiteX60-25319" fmla="*/ 5655472 w 6127689"/>
              <a:gd name="connsiteY60-25320" fmla="*/ 3678877 h 6858000"/>
              <a:gd name="connsiteX61-25321" fmla="*/ 5683015 w 6127689"/>
              <a:gd name="connsiteY61-25322" fmla="*/ 3762025 h 6858000"/>
              <a:gd name="connsiteX62-25323" fmla="*/ 5696643 w 6127689"/>
              <a:gd name="connsiteY62-25324" fmla="*/ 3773888 h 6858000"/>
              <a:gd name="connsiteX63-25325" fmla="*/ 5699203 w 6127689"/>
              <a:gd name="connsiteY63-25326" fmla="*/ 3775823 h 6858000"/>
              <a:gd name="connsiteX64-25327" fmla="*/ 5704824 w 6127689"/>
              <a:gd name="connsiteY64-25328" fmla="*/ 3785966 h 6858000"/>
              <a:gd name="connsiteX65-25329" fmla="*/ 5733539 w 6127689"/>
              <a:gd name="connsiteY65-25330" fmla="*/ 3818457 h 6858000"/>
              <a:gd name="connsiteX66-25331" fmla="*/ 5768491 w 6127689"/>
              <a:gd name="connsiteY66-25332" fmla="*/ 3914399 h 6858000"/>
              <a:gd name="connsiteX67-25333" fmla="*/ 5793123 w 6127689"/>
              <a:gd name="connsiteY67-25334" fmla="*/ 3969952 h 6858000"/>
              <a:gd name="connsiteX68-25335" fmla="*/ 5808321 w 6127689"/>
              <a:gd name="connsiteY68-25336" fmla="*/ 3988153 h 6858000"/>
              <a:gd name="connsiteX69-25337" fmla="*/ 5825621 w 6127689"/>
              <a:gd name="connsiteY69-25338" fmla="*/ 4015525 h 6858000"/>
              <a:gd name="connsiteX70-25339" fmla="*/ 5860672 w 6127689"/>
              <a:gd name="connsiteY70-25340" fmla="*/ 4061579 h 6858000"/>
              <a:gd name="connsiteX71-25341" fmla="*/ 5872173 w 6127689"/>
              <a:gd name="connsiteY71-25342" fmla="*/ 4088497 h 6858000"/>
              <a:gd name="connsiteX72-25343" fmla="*/ 5883705 w 6127689"/>
              <a:gd name="connsiteY72-25344" fmla="*/ 4101899 h 6858000"/>
              <a:gd name="connsiteX73-25345" fmla="*/ 5894095 w 6127689"/>
              <a:gd name="connsiteY73-25346" fmla="*/ 4128857 h 6858000"/>
              <a:gd name="connsiteX74-25347" fmla="*/ 5898339 w 6127689"/>
              <a:gd name="connsiteY74-25348" fmla="*/ 4140800 h 6858000"/>
              <a:gd name="connsiteX75-25349" fmla="*/ 5903513 w 6127689"/>
              <a:gd name="connsiteY75-25350" fmla="*/ 4187661 h 6858000"/>
              <a:gd name="connsiteX76-25351" fmla="*/ 5917114 w 6127689"/>
              <a:gd name="connsiteY76-25352" fmla="*/ 4213096 h 6858000"/>
              <a:gd name="connsiteX77-25353" fmla="*/ 5924233 w 6127689"/>
              <a:gd name="connsiteY77-25354" fmla="*/ 4242060 h 6858000"/>
              <a:gd name="connsiteX78-25355" fmla="*/ 5928910 w 6127689"/>
              <a:gd name="connsiteY78-25356" fmla="*/ 4300973 h 6858000"/>
              <a:gd name="connsiteX79-25357" fmla="*/ 5939320 w 6127689"/>
              <a:gd name="connsiteY79-25358" fmla="*/ 4340435 h 6858000"/>
              <a:gd name="connsiteX80-25359" fmla="*/ 5946705 w 6127689"/>
              <a:gd name="connsiteY80-25360" fmla="*/ 4428051 h 6858000"/>
              <a:gd name="connsiteX81-25361" fmla="*/ 5949261 w 6127689"/>
              <a:gd name="connsiteY81-25362" fmla="*/ 4449185 h 6858000"/>
              <a:gd name="connsiteX82-25363" fmla="*/ 5957504 w 6127689"/>
              <a:gd name="connsiteY82-25364" fmla="*/ 4465911 h 6858000"/>
              <a:gd name="connsiteX83-25365" fmla="*/ 5964689 w 6127689"/>
              <a:gd name="connsiteY83-25366" fmla="*/ 4468532 h 6858000"/>
              <a:gd name="connsiteX84-25367" fmla="*/ 5967062 w 6127689"/>
              <a:gd name="connsiteY84-25368" fmla="*/ 4479923 h 6858000"/>
              <a:gd name="connsiteX85-25369" fmla="*/ 5968960 w 6127689"/>
              <a:gd name="connsiteY85-25370" fmla="*/ 4482655 h 6858000"/>
              <a:gd name="connsiteX86-25371" fmla="*/ 5978567 w 6127689"/>
              <a:gd name="connsiteY86-25372" fmla="*/ 4498605 h 6858000"/>
              <a:gd name="connsiteX87-25373" fmla="*/ 5980106 w 6127689"/>
              <a:gd name="connsiteY87-25374" fmla="*/ 4585087 h 6858000"/>
              <a:gd name="connsiteX88-25375" fmla="*/ 5998138 w 6127689"/>
              <a:gd name="connsiteY88-25376" fmla="*/ 4697518 h 6858000"/>
              <a:gd name="connsiteX89-25377" fmla="*/ 6013516 w 6127689"/>
              <a:gd name="connsiteY89-25378" fmla="*/ 4786619 h 6858000"/>
              <a:gd name="connsiteX90-25379" fmla="*/ 6025404 w 6127689"/>
              <a:gd name="connsiteY90-25380" fmla="*/ 4858148 h 6858000"/>
              <a:gd name="connsiteX91-25381" fmla="*/ 6007749 w 6127689"/>
              <a:gd name="connsiteY91-25382" fmla="*/ 4964715 h 6858000"/>
              <a:gd name="connsiteX92-25383" fmla="*/ 6005269 w 6127689"/>
              <a:gd name="connsiteY92-25384" fmla="*/ 5150567 h 6858000"/>
              <a:gd name="connsiteX93-25385" fmla="*/ 6001127 w 6127689"/>
              <a:gd name="connsiteY93-25386" fmla="*/ 5164609 h 6858000"/>
              <a:gd name="connsiteX94-25387" fmla="*/ 5996647 w 6127689"/>
              <a:gd name="connsiteY94-25388" fmla="*/ 5185640 h 6858000"/>
              <a:gd name="connsiteX95-25389" fmla="*/ 5998514 w 6127689"/>
              <a:gd name="connsiteY95-25390" fmla="*/ 5189673 h 6858000"/>
              <a:gd name="connsiteX96-25391" fmla="*/ 6018409 w 6127689"/>
              <a:gd name="connsiteY96-25392" fmla="*/ 5227157 h 6858000"/>
              <a:gd name="connsiteX97-25393" fmla="*/ 6036748 w 6127689"/>
              <a:gd name="connsiteY97-25394" fmla="*/ 5322752 h 6858000"/>
              <a:gd name="connsiteX98-25395" fmla="*/ 6036943 w 6127689"/>
              <a:gd name="connsiteY98-25396" fmla="*/ 5329480 h 6858000"/>
              <a:gd name="connsiteX99-25397" fmla="*/ 6037236 w 6127689"/>
              <a:gd name="connsiteY99-25398" fmla="*/ 5329634 h 6858000"/>
              <a:gd name="connsiteX100-25399" fmla="*/ 6038019 w 6127689"/>
              <a:gd name="connsiteY100-25400" fmla="*/ 5336764 h 6858000"/>
              <a:gd name="connsiteX101-25401" fmla="*/ 6037298 w 6127689"/>
              <a:gd name="connsiteY101-25402" fmla="*/ 5341753 h 6858000"/>
              <a:gd name="connsiteX102-25403" fmla="*/ 6037677 w 6127689"/>
              <a:gd name="connsiteY102-25404" fmla="*/ 5354807 h 6858000"/>
              <a:gd name="connsiteX103-25405" fmla="*/ 6039728 w 6127689"/>
              <a:gd name="connsiteY103-25406" fmla="*/ 5359416 h 6858000"/>
              <a:gd name="connsiteX104-25407" fmla="*/ 6043311 w 6127689"/>
              <a:gd name="connsiteY104-25408" fmla="*/ 5361407 h 6858000"/>
              <a:gd name="connsiteX105-25409" fmla="*/ 6042954 w 6127689"/>
              <a:gd name="connsiteY105-25410" fmla="*/ 5362576 h 6858000"/>
              <a:gd name="connsiteX106-25411" fmla="*/ 6053435 w 6127689"/>
              <a:gd name="connsiteY106-25412" fmla="*/ 5387547 h 6858000"/>
              <a:gd name="connsiteX107-25413" fmla="*/ 6065933 w 6127689"/>
              <a:gd name="connsiteY107-25414" fmla="*/ 5443002 h 6858000"/>
              <a:gd name="connsiteX108-25415" fmla="*/ 6068640 w 6127689"/>
              <a:gd name="connsiteY108-25416" fmla="*/ 5474503 h 6858000"/>
              <a:gd name="connsiteX109-25417" fmla="*/ 6080922 w 6127689"/>
              <a:gd name="connsiteY109-25418" fmla="*/ 5561070 h 6858000"/>
              <a:gd name="connsiteX110-25419" fmla="*/ 6096949 w 6127689"/>
              <a:gd name="connsiteY110-25420" fmla="*/ 5648179 h 6858000"/>
              <a:gd name="connsiteX111-25421" fmla="*/ 6125703 w 6127689"/>
              <a:gd name="connsiteY111-25422" fmla="*/ 5692894 h 6858000"/>
              <a:gd name="connsiteX112-25423" fmla="*/ 6126670 w 6127689"/>
              <a:gd name="connsiteY112-25424" fmla="*/ 5697882 h 6858000"/>
              <a:gd name="connsiteX113-25425" fmla="*/ 6124061 w 6127689"/>
              <a:gd name="connsiteY113-25426" fmla="*/ 5710294 h 6858000"/>
              <a:gd name="connsiteX114-25427" fmla="*/ 6122213 w 6127689"/>
              <a:gd name="connsiteY114-25428" fmla="*/ 5714762 h 6858000"/>
              <a:gd name="connsiteX115-25429" fmla="*/ 6121353 w 6127689"/>
              <a:gd name="connsiteY115-25430" fmla="*/ 5721725 h 6858000"/>
              <a:gd name="connsiteX116-25431" fmla="*/ 6121607 w 6127689"/>
              <a:gd name="connsiteY116-25432" fmla="*/ 5721959 h 6858000"/>
              <a:gd name="connsiteX117-25433" fmla="*/ 6120262 w 6127689"/>
              <a:gd name="connsiteY117-25434" fmla="*/ 5728358 h 6858000"/>
              <a:gd name="connsiteX118-25435" fmla="*/ 6127024 w 6127689"/>
              <a:gd name="connsiteY118-25436" fmla="*/ 5786902 h 6858000"/>
              <a:gd name="connsiteX119-25437" fmla="*/ 6127519 w 6127689"/>
              <a:gd name="connsiteY119-25438" fmla="*/ 5865775 h 6858000"/>
              <a:gd name="connsiteX120-25439" fmla="*/ 6119217 w 6127689"/>
              <a:gd name="connsiteY120-25440" fmla="*/ 5888542 h 6858000"/>
              <a:gd name="connsiteX121-25441" fmla="*/ 6102493 w 6127689"/>
              <a:gd name="connsiteY121-25442" fmla="*/ 5928602 h 6858000"/>
              <a:gd name="connsiteX122-25443" fmla="*/ 6056863 w 6127689"/>
              <a:gd name="connsiteY122-25444" fmla="*/ 6000643 h 6858000"/>
              <a:gd name="connsiteX123-25445" fmla="*/ 6045436 w 6127689"/>
              <a:gd name="connsiteY123-25446" fmla="*/ 6124480 h 6858000"/>
              <a:gd name="connsiteX124-25447" fmla="*/ 6030489 w 6127689"/>
              <a:gd name="connsiteY124-25448" fmla="*/ 6317666 h 6858000"/>
              <a:gd name="connsiteX125-25449" fmla="*/ 6007492 w 6127689"/>
              <a:gd name="connsiteY125-25450" fmla="*/ 6440818 h 6858000"/>
              <a:gd name="connsiteX126-25451" fmla="*/ 6009467 w 6127689"/>
              <a:gd name="connsiteY126-25452" fmla="*/ 6487076 h 6858000"/>
              <a:gd name="connsiteX127-25453" fmla="*/ 5995064 w 6127689"/>
              <a:gd name="connsiteY127-25454" fmla="*/ 6540791 h 6858000"/>
              <a:gd name="connsiteX128-25455" fmla="*/ 5996309 w 6127689"/>
              <a:gd name="connsiteY128-25456" fmla="*/ 6543961 h 6858000"/>
              <a:gd name="connsiteX129-25457" fmla="*/ 5996048 w 6127689"/>
              <a:gd name="connsiteY129-25458" fmla="*/ 6555444 h 6858000"/>
              <a:gd name="connsiteX130-25459" fmla="*/ 6002524 w 6127689"/>
              <a:gd name="connsiteY130-25460" fmla="*/ 6560188 h 6858000"/>
              <a:gd name="connsiteX131-25461" fmla="*/ 6006823 w 6127689"/>
              <a:gd name="connsiteY131-25462" fmla="*/ 6578546 h 6858000"/>
              <a:gd name="connsiteX132-25463" fmla="*/ 6004510 w 6127689"/>
              <a:gd name="connsiteY132-25464" fmla="*/ 6599256 h 6858000"/>
              <a:gd name="connsiteX133-25465" fmla="*/ 5986207 w 6127689"/>
              <a:gd name="connsiteY133-25466" fmla="*/ 6695855 h 6858000"/>
              <a:gd name="connsiteX134-25467" fmla="*/ 5979428 w 6127689"/>
              <a:gd name="connsiteY134-25468" fmla="*/ 6754678 h 6858000"/>
              <a:gd name="connsiteX135-25469" fmla="*/ 5983398 w 6127689"/>
              <a:gd name="connsiteY135-25470" fmla="*/ 6778641 h 6858000"/>
              <a:gd name="connsiteX136-25471" fmla="*/ 5984543 w 6127689"/>
              <a:gd name="connsiteY136-25472" fmla="*/ 6811016 h 6858000"/>
              <a:gd name="connsiteX137-25473" fmla="*/ 5981802 w 6127689"/>
              <a:gd name="connsiteY137-25474" fmla="*/ 6838578 h 6858000"/>
              <a:gd name="connsiteX138-25475" fmla="*/ 5979671 w 6127689"/>
              <a:gd name="connsiteY138-25476" fmla="*/ 6858000 h 6858000"/>
              <a:gd name="connsiteX139-25477" fmla="*/ 0 w 6127689"/>
              <a:gd name="connsiteY139-25478" fmla="*/ 6858000 h 6858000"/>
              <a:gd name="connsiteX140-25479" fmla="*/ 0 w 6127689"/>
              <a:gd name="connsiteY140-25480" fmla="*/ 0 h 6858000"/>
              <a:gd name="connsiteX0-25481" fmla="*/ 0 w 6127689"/>
              <a:gd name="connsiteY0-25482" fmla="*/ 0 h 6858000"/>
              <a:gd name="connsiteX1-25483" fmla="*/ 4965888 w 6127689"/>
              <a:gd name="connsiteY1-25484" fmla="*/ 0 h 6858000"/>
              <a:gd name="connsiteX2-25485" fmla="*/ 4967767 w 6127689"/>
              <a:gd name="connsiteY2-25486" fmla="*/ 7930 h 6858000"/>
              <a:gd name="connsiteX3-25487" fmla="*/ 4979444 w 6127689"/>
              <a:gd name="connsiteY3-25488" fmla="*/ 43921 h 6858000"/>
              <a:gd name="connsiteX4-25489" fmla="*/ 5021173 w 6127689"/>
              <a:gd name="connsiteY4-25490" fmla="*/ 123738 h 6858000"/>
              <a:gd name="connsiteX5-25491" fmla="*/ 5075458 w 6127689"/>
              <a:gd name="connsiteY5-25492" fmla="*/ 264355 h 6858000"/>
              <a:gd name="connsiteX6-25493" fmla="*/ 5081175 w 6127689"/>
              <a:gd name="connsiteY6-25494" fmla="*/ 277448 h 6858000"/>
              <a:gd name="connsiteX7-25495" fmla="*/ 5097011 w 6127689"/>
              <a:gd name="connsiteY7-25496" fmla="*/ 355616 h 6858000"/>
              <a:gd name="connsiteX8-25497" fmla="*/ 5130982 w 6127689"/>
              <a:gd name="connsiteY8-25498" fmla="*/ 412030 h 6858000"/>
              <a:gd name="connsiteX9-25499" fmla="*/ 5153000 w 6127689"/>
              <a:gd name="connsiteY9-25500" fmla="*/ 507134 h 6858000"/>
              <a:gd name="connsiteX10-25501" fmla="*/ 5171282 w 6127689"/>
              <a:gd name="connsiteY10-25502" fmla="*/ 602071 h 6858000"/>
              <a:gd name="connsiteX11-25503" fmla="*/ 5176196 w 6127689"/>
              <a:gd name="connsiteY11-25504" fmla="*/ 636822 h 6858000"/>
              <a:gd name="connsiteX12-25505" fmla="*/ 5189051 w 6127689"/>
              <a:gd name="connsiteY12-25506" fmla="*/ 782518 h 6858000"/>
              <a:gd name="connsiteX13-25507" fmla="*/ 5210428 w 6127689"/>
              <a:gd name="connsiteY13-25508" fmla="*/ 815772 h 6858000"/>
              <a:gd name="connsiteX14-25509" fmla="*/ 5221088 w 6127689"/>
              <a:gd name="connsiteY14-25510" fmla="*/ 860193 h 6858000"/>
              <a:gd name="connsiteX15-25511" fmla="*/ 5230806 w 6127689"/>
              <a:gd name="connsiteY15-25512" fmla="*/ 961354 h 6858000"/>
              <a:gd name="connsiteX16-25513" fmla="*/ 5201018 w 6127689"/>
              <a:gd name="connsiteY16-25514" fmla="*/ 1095027 h 6858000"/>
              <a:gd name="connsiteX17-25515" fmla="*/ 5202153 w 6127689"/>
              <a:gd name="connsiteY17-25516" fmla="*/ 1133224 h 6858000"/>
              <a:gd name="connsiteX18-25517" fmla="*/ 5207370 w 6127689"/>
              <a:gd name="connsiteY18-25518" fmla="*/ 1138097 h 6858000"/>
              <a:gd name="connsiteX19-25519" fmla="*/ 5189234 w 6127689"/>
              <a:gd name="connsiteY19-25520" fmla="*/ 1193495 h 6858000"/>
              <a:gd name="connsiteX20-25521" fmla="*/ 5202769 w 6127689"/>
              <a:gd name="connsiteY20-25522" fmla="*/ 1269450 h 6858000"/>
              <a:gd name="connsiteX21-25523" fmla="*/ 5225968 w 6127689"/>
              <a:gd name="connsiteY21-25524" fmla="*/ 1357994 h 6858000"/>
              <a:gd name="connsiteX22-25525" fmla="*/ 5233819 w 6127689"/>
              <a:gd name="connsiteY22-25526" fmla="*/ 1380922 h 6858000"/>
              <a:gd name="connsiteX23-25527" fmla="*/ 5237226 w 6127689"/>
              <a:gd name="connsiteY23-25528" fmla="*/ 1441327 h 6858000"/>
              <a:gd name="connsiteX24-25529" fmla="*/ 5255653 w 6127689"/>
              <a:gd name="connsiteY24-25530" fmla="*/ 1524712 h 6858000"/>
              <a:gd name="connsiteX25-25531" fmla="*/ 5263491 w 6127689"/>
              <a:gd name="connsiteY25-25532" fmla="*/ 1642938 h 6858000"/>
              <a:gd name="connsiteX26-25533" fmla="*/ 5261314 w 6127689"/>
              <a:gd name="connsiteY26-25534" fmla="*/ 1689177 h 6858000"/>
              <a:gd name="connsiteX27-25535" fmla="*/ 5259788 w 6127689"/>
              <a:gd name="connsiteY27-25536" fmla="*/ 1768516 h 6858000"/>
              <a:gd name="connsiteX28-25537" fmla="*/ 5255696 w 6127689"/>
              <a:gd name="connsiteY28-25538" fmla="*/ 1953770 h 6858000"/>
              <a:gd name="connsiteX29-25539" fmla="*/ 5252592 w 6127689"/>
              <a:gd name="connsiteY29-25540" fmla="*/ 2092210 h 6858000"/>
              <a:gd name="connsiteX30-25541" fmla="*/ 5264303 w 6127689"/>
              <a:gd name="connsiteY30-25542" fmla="*/ 2225157 h 6858000"/>
              <a:gd name="connsiteX31-25543" fmla="*/ 5254949 w 6127689"/>
              <a:gd name="connsiteY31-25544" fmla="*/ 2236160 h 6858000"/>
              <a:gd name="connsiteX32-25545" fmla="*/ 5250104 w 6127689"/>
              <a:gd name="connsiteY32-25546" fmla="*/ 2249166 h 6858000"/>
              <a:gd name="connsiteX33-25547" fmla="*/ 5251214 w 6127689"/>
              <a:gd name="connsiteY33-25548" fmla="*/ 2250944 h 6858000"/>
              <a:gd name="connsiteX34-25549" fmla="*/ 5250644 w 6127689"/>
              <a:gd name="connsiteY34-25550" fmla="*/ 2266619 h 6858000"/>
              <a:gd name="connsiteX35-25551" fmla="*/ 5293877 w 6127689"/>
              <a:gd name="connsiteY35-25552" fmla="*/ 2368649 h 6858000"/>
              <a:gd name="connsiteX36-25553" fmla="*/ 5311338 w 6127689"/>
              <a:gd name="connsiteY36-25554" fmla="*/ 2404034 h 6858000"/>
              <a:gd name="connsiteX37-25555" fmla="*/ 5338366 w 6127689"/>
              <a:gd name="connsiteY37-25556" fmla="*/ 2465052 h 6858000"/>
              <a:gd name="connsiteX38-25557" fmla="*/ 5371263 w 6127689"/>
              <a:gd name="connsiteY38-25558" fmla="*/ 2586413 h 6858000"/>
              <a:gd name="connsiteX39-25559" fmla="*/ 5407503 w 6127689"/>
              <a:gd name="connsiteY39-25560" fmla="*/ 2786290 h 6858000"/>
              <a:gd name="connsiteX40-25561" fmla="*/ 5407356 w 6127689"/>
              <a:gd name="connsiteY40-25562" fmla="*/ 2787545 h 6858000"/>
              <a:gd name="connsiteX41-25563" fmla="*/ 5411130 w 6127689"/>
              <a:gd name="connsiteY41-25564" fmla="*/ 2788640 h 6858000"/>
              <a:gd name="connsiteX42-25565" fmla="*/ 5416439 w 6127689"/>
              <a:gd name="connsiteY42-25566" fmla="*/ 2805666 h 6858000"/>
              <a:gd name="connsiteX43-25567" fmla="*/ 5457023 w 6127689"/>
              <a:gd name="connsiteY43-25568" fmla="*/ 2858292 h 6858000"/>
              <a:gd name="connsiteX44-25569" fmla="*/ 5479298 w 6127689"/>
              <a:gd name="connsiteY44-25570" fmla="*/ 2947791 h 6858000"/>
              <a:gd name="connsiteX45-25571" fmla="*/ 5481770 w 6127689"/>
              <a:gd name="connsiteY45-25572" fmla="*/ 2951352 h 6858000"/>
              <a:gd name="connsiteX46-25573" fmla="*/ 5482045 w 6127689"/>
              <a:gd name="connsiteY46-25574" fmla="*/ 2984371 h 6858000"/>
              <a:gd name="connsiteX47-25575" fmla="*/ 5482415 w 6127689"/>
              <a:gd name="connsiteY47-25576" fmla="*/ 3004079 h 6858000"/>
              <a:gd name="connsiteX48-25577" fmla="*/ 5503944 w 6127689"/>
              <a:gd name="connsiteY48-25578" fmla="*/ 3123335 h 6858000"/>
              <a:gd name="connsiteX49-25579" fmla="*/ 5516007 w 6127689"/>
              <a:gd name="connsiteY49-25580" fmla="*/ 3258473 h 6858000"/>
              <a:gd name="connsiteX50-25581" fmla="*/ 5566839 w 6127689"/>
              <a:gd name="connsiteY50-25582" fmla="*/ 3345295 h 6858000"/>
              <a:gd name="connsiteX51-25583" fmla="*/ 5589758 w 6127689"/>
              <a:gd name="connsiteY51-25584" fmla="*/ 3506453 h 6858000"/>
              <a:gd name="connsiteX52-25585" fmla="*/ 5596144 w 6127689"/>
              <a:gd name="connsiteY52-25586" fmla="*/ 3534624 h 6858000"/>
              <a:gd name="connsiteX53-25587" fmla="*/ 5597750 w 6127689"/>
              <a:gd name="connsiteY53-25588" fmla="*/ 3534129 h 6858000"/>
              <a:gd name="connsiteX54-25589" fmla="*/ 5599700 w 6127689"/>
              <a:gd name="connsiteY54-25590" fmla="*/ 3547221 h 6858000"/>
              <a:gd name="connsiteX55-25591" fmla="*/ 5615031 w 6127689"/>
              <a:gd name="connsiteY55-25592" fmla="*/ 3557482 h 6858000"/>
              <a:gd name="connsiteX56-25593" fmla="*/ 5618377 w 6127689"/>
              <a:gd name="connsiteY56-25594" fmla="*/ 3588431 h 6858000"/>
              <a:gd name="connsiteX57-25595" fmla="*/ 5612155 w 6127689"/>
              <a:gd name="connsiteY57-25596" fmla="*/ 3589869 h 6858000"/>
              <a:gd name="connsiteX58-25597" fmla="*/ 5620843 w 6127689"/>
              <a:gd name="connsiteY58-25598" fmla="*/ 3606745 h 6858000"/>
              <a:gd name="connsiteX59-25599" fmla="*/ 5655472 w 6127689"/>
              <a:gd name="connsiteY59-25600" fmla="*/ 3678877 h 6858000"/>
              <a:gd name="connsiteX60-25601" fmla="*/ 5683015 w 6127689"/>
              <a:gd name="connsiteY60-25602" fmla="*/ 3762025 h 6858000"/>
              <a:gd name="connsiteX61-25603" fmla="*/ 5696643 w 6127689"/>
              <a:gd name="connsiteY61-25604" fmla="*/ 3773888 h 6858000"/>
              <a:gd name="connsiteX62-25605" fmla="*/ 5699203 w 6127689"/>
              <a:gd name="connsiteY62-25606" fmla="*/ 3775823 h 6858000"/>
              <a:gd name="connsiteX63-25607" fmla="*/ 5704824 w 6127689"/>
              <a:gd name="connsiteY63-25608" fmla="*/ 3785966 h 6858000"/>
              <a:gd name="connsiteX64-25609" fmla="*/ 5733539 w 6127689"/>
              <a:gd name="connsiteY64-25610" fmla="*/ 3818457 h 6858000"/>
              <a:gd name="connsiteX65-25611" fmla="*/ 5768491 w 6127689"/>
              <a:gd name="connsiteY65-25612" fmla="*/ 3914399 h 6858000"/>
              <a:gd name="connsiteX66-25613" fmla="*/ 5793123 w 6127689"/>
              <a:gd name="connsiteY66-25614" fmla="*/ 3969952 h 6858000"/>
              <a:gd name="connsiteX67-25615" fmla="*/ 5808321 w 6127689"/>
              <a:gd name="connsiteY67-25616" fmla="*/ 3988153 h 6858000"/>
              <a:gd name="connsiteX68-25617" fmla="*/ 5825621 w 6127689"/>
              <a:gd name="connsiteY68-25618" fmla="*/ 4015525 h 6858000"/>
              <a:gd name="connsiteX69-25619" fmla="*/ 5860672 w 6127689"/>
              <a:gd name="connsiteY69-25620" fmla="*/ 4061579 h 6858000"/>
              <a:gd name="connsiteX70-25621" fmla="*/ 5872173 w 6127689"/>
              <a:gd name="connsiteY70-25622" fmla="*/ 4088497 h 6858000"/>
              <a:gd name="connsiteX71-25623" fmla="*/ 5883705 w 6127689"/>
              <a:gd name="connsiteY71-25624" fmla="*/ 4101899 h 6858000"/>
              <a:gd name="connsiteX72-25625" fmla="*/ 5894095 w 6127689"/>
              <a:gd name="connsiteY72-25626" fmla="*/ 4128857 h 6858000"/>
              <a:gd name="connsiteX73-25627" fmla="*/ 5898339 w 6127689"/>
              <a:gd name="connsiteY73-25628" fmla="*/ 4140800 h 6858000"/>
              <a:gd name="connsiteX74-25629" fmla="*/ 5903513 w 6127689"/>
              <a:gd name="connsiteY74-25630" fmla="*/ 4187661 h 6858000"/>
              <a:gd name="connsiteX75-25631" fmla="*/ 5917114 w 6127689"/>
              <a:gd name="connsiteY75-25632" fmla="*/ 4213096 h 6858000"/>
              <a:gd name="connsiteX76-25633" fmla="*/ 5924233 w 6127689"/>
              <a:gd name="connsiteY76-25634" fmla="*/ 4242060 h 6858000"/>
              <a:gd name="connsiteX77-25635" fmla="*/ 5928910 w 6127689"/>
              <a:gd name="connsiteY77-25636" fmla="*/ 4300973 h 6858000"/>
              <a:gd name="connsiteX78-25637" fmla="*/ 5939320 w 6127689"/>
              <a:gd name="connsiteY78-25638" fmla="*/ 4340435 h 6858000"/>
              <a:gd name="connsiteX79-25639" fmla="*/ 5946705 w 6127689"/>
              <a:gd name="connsiteY79-25640" fmla="*/ 4428051 h 6858000"/>
              <a:gd name="connsiteX80-25641" fmla="*/ 5949261 w 6127689"/>
              <a:gd name="connsiteY80-25642" fmla="*/ 4449185 h 6858000"/>
              <a:gd name="connsiteX81-25643" fmla="*/ 5957504 w 6127689"/>
              <a:gd name="connsiteY81-25644" fmla="*/ 4465911 h 6858000"/>
              <a:gd name="connsiteX82-25645" fmla="*/ 5964689 w 6127689"/>
              <a:gd name="connsiteY82-25646" fmla="*/ 4468532 h 6858000"/>
              <a:gd name="connsiteX83-25647" fmla="*/ 5967062 w 6127689"/>
              <a:gd name="connsiteY83-25648" fmla="*/ 4479923 h 6858000"/>
              <a:gd name="connsiteX84-25649" fmla="*/ 5968960 w 6127689"/>
              <a:gd name="connsiteY84-25650" fmla="*/ 4482655 h 6858000"/>
              <a:gd name="connsiteX85-25651" fmla="*/ 5978567 w 6127689"/>
              <a:gd name="connsiteY85-25652" fmla="*/ 4498605 h 6858000"/>
              <a:gd name="connsiteX86-25653" fmla="*/ 5980106 w 6127689"/>
              <a:gd name="connsiteY86-25654" fmla="*/ 4585087 h 6858000"/>
              <a:gd name="connsiteX87-25655" fmla="*/ 5998138 w 6127689"/>
              <a:gd name="connsiteY87-25656" fmla="*/ 4697518 h 6858000"/>
              <a:gd name="connsiteX88-25657" fmla="*/ 6013516 w 6127689"/>
              <a:gd name="connsiteY88-25658" fmla="*/ 4786619 h 6858000"/>
              <a:gd name="connsiteX89-25659" fmla="*/ 6025404 w 6127689"/>
              <a:gd name="connsiteY89-25660" fmla="*/ 4858148 h 6858000"/>
              <a:gd name="connsiteX90-25661" fmla="*/ 6007749 w 6127689"/>
              <a:gd name="connsiteY90-25662" fmla="*/ 4964715 h 6858000"/>
              <a:gd name="connsiteX91-25663" fmla="*/ 6005269 w 6127689"/>
              <a:gd name="connsiteY91-25664" fmla="*/ 5150567 h 6858000"/>
              <a:gd name="connsiteX92-25665" fmla="*/ 6001127 w 6127689"/>
              <a:gd name="connsiteY92-25666" fmla="*/ 5164609 h 6858000"/>
              <a:gd name="connsiteX93-25667" fmla="*/ 5996647 w 6127689"/>
              <a:gd name="connsiteY93-25668" fmla="*/ 5185640 h 6858000"/>
              <a:gd name="connsiteX94-25669" fmla="*/ 5998514 w 6127689"/>
              <a:gd name="connsiteY94-25670" fmla="*/ 5189673 h 6858000"/>
              <a:gd name="connsiteX95-25671" fmla="*/ 6018409 w 6127689"/>
              <a:gd name="connsiteY95-25672" fmla="*/ 5227157 h 6858000"/>
              <a:gd name="connsiteX96-25673" fmla="*/ 6036748 w 6127689"/>
              <a:gd name="connsiteY96-25674" fmla="*/ 5322752 h 6858000"/>
              <a:gd name="connsiteX97-25675" fmla="*/ 6036943 w 6127689"/>
              <a:gd name="connsiteY97-25676" fmla="*/ 5329480 h 6858000"/>
              <a:gd name="connsiteX98-25677" fmla="*/ 6037236 w 6127689"/>
              <a:gd name="connsiteY98-25678" fmla="*/ 5329634 h 6858000"/>
              <a:gd name="connsiteX99-25679" fmla="*/ 6038019 w 6127689"/>
              <a:gd name="connsiteY99-25680" fmla="*/ 5336764 h 6858000"/>
              <a:gd name="connsiteX100-25681" fmla="*/ 6037298 w 6127689"/>
              <a:gd name="connsiteY100-25682" fmla="*/ 5341753 h 6858000"/>
              <a:gd name="connsiteX101-25683" fmla="*/ 6037677 w 6127689"/>
              <a:gd name="connsiteY101-25684" fmla="*/ 5354807 h 6858000"/>
              <a:gd name="connsiteX102-25685" fmla="*/ 6039728 w 6127689"/>
              <a:gd name="connsiteY102-25686" fmla="*/ 5359416 h 6858000"/>
              <a:gd name="connsiteX103-25687" fmla="*/ 6043311 w 6127689"/>
              <a:gd name="connsiteY103-25688" fmla="*/ 5361407 h 6858000"/>
              <a:gd name="connsiteX104-25689" fmla="*/ 6042954 w 6127689"/>
              <a:gd name="connsiteY104-25690" fmla="*/ 5362576 h 6858000"/>
              <a:gd name="connsiteX105-25691" fmla="*/ 6053435 w 6127689"/>
              <a:gd name="connsiteY105-25692" fmla="*/ 5387547 h 6858000"/>
              <a:gd name="connsiteX106-25693" fmla="*/ 6065933 w 6127689"/>
              <a:gd name="connsiteY106-25694" fmla="*/ 5443002 h 6858000"/>
              <a:gd name="connsiteX107-25695" fmla="*/ 6068640 w 6127689"/>
              <a:gd name="connsiteY107-25696" fmla="*/ 5474503 h 6858000"/>
              <a:gd name="connsiteX108-25697" fmla="*/ 6080922 w 6127689"/>
              <a:gd name="connsiteY108-25698" fmla="*/ 5561070 h 6858000"/>
              <a:gd name="connsiteX109-25699" fmla="*/ 6096949 w 6127689"/>
              <a:gd name="connsiteY109-25700" fmla="*/ 5648179 h 6858000"/>
              <a:gd name="connsiteX110-25701" fmla="*/ 6125703 w 6127689"/>
              <a:gd name="connsiteY110-25702" fmla="*/ 5692894 h 6858000"/>
              <a:gd name="connsiteX111-25703" fmla="*/ 6126670 w 6127689"/>
              <a:gd name="connsiteY111-25704" fmla="*/ 5697882 h 6858000"/>
              <a:gd name="connsiteX112-25705" fmla="*/ 6124061 w 6127689"/>
              <a:gd name="connsiteY112-25706" fmla="*/ 5710294 h 6858000"/>
              <a:gd name="connsiteX113-25707" fmla="*/ 6122213 w 6127689"/>
              <a:gd name="connsiteY113-25708" fmla="*/ 5714762 h 6858000"/>
              <a:gd name="connsiteX114-25709" fmla="*/ 6121353 w 6127689"/>
              <a:gd name="connsiteY114-25710" fmla="*/ 5721725 h 6858000"/>
              <a:gd name="connsiteX115-25711" fmla="*/ 6121607 w 6127689"/>
              <a:gd name="connsiteY115-25712" fmla="*/ 5721959 h 6858000"/>
              <a:gd name="connsiteX116-25713" fmla="*/ 6120262 w 6127689"/>
              <a:gd name="connsiteY116-25714" fmla="*/ 5728358 h 6858000"/>
              <a:gd name="connsiteX117-25715" fmla="*/ 6127024 w 6127689"/>
              <a:gd name="connsiteY117-25716" fmla="*/ 5786902 h 6858000"/>
              <a:gd name="connsiteX118-25717" fmla="*/ 6127519 w 6127689"/>
              <a:gd name="connsiteY118-25718" fmla="*/ 5865775 h 6858000"/>
              <a:gd name="connsiteX119-25719" fmla="*/ 6119217 w 6127689"/>
              <a:gd name="connsiteY119-25720" fmla="*/ 5888542 h 6858000"/>
              <a:gd name="connsiteX120-25721" fmla="*/ 6102493 w 6127689"/>
              <a:gd name="connsiteY120-25722" fmla="*/ 5928602 h 6858000"/>
              <a:gd name="connsiteX121-25723" fmla="*/ 6056863 w 6127689"/>
              <a:gd name="connsiteY121-25724" fmla="*/ 6000643 h 6858000"/>
              <a:gd name="connsiteX122-25725" fmla="*/ 6045436 w 6127689"/>
              <a:gd name="connsiteY122-25726" fmla="*/ 6124480 h 6858000"/>
              <a:gd name="connsiteX123-25727" fmla="*/ 6030489 w 6127689"/>
              <a:gd name="connsiteY123-25728" fmla="*/ 6317666 h 6858000"/>
              <a:gd name="connsiteX124-25729" fmla="*/ 6007492 w 6127689"/>
              <a:gd name="connsiteY124-25730" fmla="*/ 6440818 h 6858000"/>
              <a:gd name="connsiteX125-25731" fmla="*/ 6009467 w 6127689"/>
              <a:gd name="connsiteY125-25732" fmla="*/ 6487076 h 6858000"/>
              <a:gd name="connsiteX126-25733" fmla="*/ 5995064 w 6127689"/>
              <a:gd name="connsiteY126-25734" fmla="*/ 6540791 h 6858000"/>
              <a:gd name="connsiteX127-25735" fmla="*/ 5996309 w 6127689"/>
              <a:gd name="connsiteY127-25736" fmla="*/ 6543961 h 6858000"/>
              <a:gd name="connsiteX128-25737" fmla="*/ 5996048 w 6127689"/>
              <a:gd name="connsiteY128-25738" fmla="*/ 6555444 h 6858000"/>
              <a:gd name="connsiteX129-25739" fmla="*/ 6002524 w 6127689"/>
              <a:gd name="connsiteY129-25740" fmla="*/ 6560188 h 6858000"/>
              <a:gd name="connsiteX130-25741" fmla="*/ 6006823 w 6127689"/>
              <a:gd name="connsiteY130-25742" fmla="*/ 6578546 h 6858000"/>
              <a:gd name="connsiteX131-25743" fmla="*/ 6004510 w 6127689"/>
              <a:gd name="connsiteY131-25744" fmla="*/ 6599256 h 6858000"/>
              <a:gd name="connsiteX132-25745" fmla="*/ 5986207 w 6127689"/>
              <a:gd name="connsiteY132-25746" fmla="*/ 6695855 h 6858000"/>
              <a:gd name="connsiteX133-25747" fmla="*/ 5979428 w 6127689"/>
              <a:gd name="connsiteY133-25748" fmla="*/ 6754678 h 6858000"/>
              <a:gd name="connsiteX134-25749" fmla="*/ 5983398 w 6127689"/>
              <a:gd name="connsiteY134-25750" fmla="*/ 6778641 h 6858000"/>
              <a:gd name="connsiteX135-25751" fmla="*/ 5984543 w 6127689"/>
              <a:gd name="connsiteY135-25752" fmla="*/ 6811016 h 6858000"/>
              <a:gd name="connsiteX136-25753" fmla="*/ 5981802 w 6127689"/>
              <a:gd name="connsiteY136-25754" fmla="*/ 6838578 h 6858000"/>
              <a:gd name="connsiteX137-25755" fmla="*/ 5979671 w 6127689"/>
              <a:gd name="connsiteY137-25756" fmla="*/ 6858000 h 6858000"/>
              <a:gd name="connsiteX138-25757" fmla="*/ 0 w 6127689"/>
              <a:gd name="connsiteY138-25758" fmla="*/ 6858000 h 6858000"/>
              <a:gd name="connsiteX139-25759" fmla="*/ 0 w 6127689"/>
              <a:gd name="connsiteY139-25760" fmla="*/ 0 h 6858000"/>
              <a:gd name="connsiteX0-25761" fmla="*/ 0 w 6127689"/>
              <a:gd name="connsiteY0-25762" fmla="*/ 0 h 6858000"/>
              <a:gd name="connsiteX1-25763" fmla="*/ 4965888 w 6127689"/>
              <a:gd name="connsiteY1-25764" fmla="*/ 0 h 6858000"/>
              <a:gd name="connsiteX2-25765" fmla="*/ 4967767 w 6127689"/>
              <a:gd name="connsiteY2-25766" fmla="*/ 7930 h 6858000"/>
              <a:gd name="connsiteX3-25767" fmla="*/ 4979444 w 6127689"/>
              <a:gd name="connsiteY3-25768" fmla="*/ 43921 h 6858000"/>
              <a:gd name="connsiteX4-25769" fmla="*/ 5021173 w 6127689"/>
              <a:gd name="connsiteY4-25770" fmla="*/ 123738 h 6858000"/>
              <a:gd name="connsiteX5-25771" fmla="*/ 5075458 w 6127689"/>
              <a:gd name="connsiteY5-25772" fmla="*/ 264355 h 6858000"/>
              <a:gd name="connsiteX6-25773" fmla="*/ 5081175 w 6127689"/>
              <a:gd name="connsiteY6-25774" fmla="*/ 277448 h 6858000"/>
              <a:gd name="connsiteX7-25775" fmla="*/ 5097011 w 6127689"/>
              <a:gd name="connsiteY7-25776" fmla="*/ 355616 h 6858000"/>
              <a:gd name="connsiteX8-25777" fmla="*/ 5130982 w 6127689"/>
              <a:gd name="connsiteY8-25778" fmla="*/ 412030 h 6858000"/>
              <a:gd name="connsiteX9-25779" fmla="*/ 5153000 w 6127689"/>
              <a:gd name="connsiteY9-25780" fmla="*/ 507134 h 6858000"/>
              <a:gd name="connsiteX10-25781" fmla="*/ 5171282 w 6127689"/>
              <a:gd name="connsiteY10-25782" fmla="*/ 602071 h 6858000"/>
              <a:gd name="connsiteX11-25783" fmla="*/ 5176196 w 6127689"/>
              <a:gd name="connsiteY11-25784" fmla="*/ 636822 h 6858000"/>
              <a:gd name="connsiteX12-25785" fmla="*/ 5189051 w 6127689"/>
              <a:gd name="connsiteY12-25786" fmla="*/ 782518 h 6858000"/>
              <a:gd name="connsiteX13-25787" fmla="*/ 5210428 w 6127689"/>
              <a:gd name="connsiteY13-25788" fmla="*/ 815772 h 6858000"/>
              <a:gd name="connsiteX14-25789" fmla="*/ 5221088 w 6127689"/>
              <a:gd name="connsiteY14-25790" fmla="*/ 860193 h 6858000"/>
              <a:gd name="connsiteX15-25791" fmla="*/ 5230806 w 6127689"/>
              <a:gd name="connsiteY15-25792" fmla="*/ 961354 h 6858000"/>
              <a:gd name="connsiteX16-25793" fmla="*/ 5201018 w 6127689"/>
              <a:gd name="connsiteY16-25794" fmla="*/ 1095027 h 6858000"/>
              <a:gd name="connsiteX17-25795" fmla="*/ 5202153 w 6127689"/>
              <a:gd name="connsiteY17-25796" fmla="*/ 1133224 h 6858000"/>
              <a:gd name="connsiteX18-25797" fmla="*/ 5207370 w 6127689"/>
              <a:gd name="connsiteY18-25798" fmla="*/ 1138097 h 6858000"/>
              <a:gd name="connsiteX19-25799" fmla="*/ 5189234 w 6127689"/>
              <a:gd name="connsiteY19-25800" fmla="*/ 1193495 h 6858000"/>
              <a:gd name="connsiteX20-25801" fmla="*/ 5202769 w 6127689"/>
              <a:gd name="connsiteY20-25802" fmla="*/ 1269450 h 6858000"/>
              <a:gd name="connsiteX21-25803" fmla="*/ 5225968 w 6127689"/>
              <a:gd name="connsiteY21-25804" fmla="*/ 1357994 h 6858000"/>
              <a:gd name="connsiteX22-25805" fmla="*/ 5233819 w 6127689"/>
              <a:gd name="connsiteY22-25806" fmla="*/ 1380922 h 6858000"/>
              <a:gd name="connsiteX23-25807" fmla="*/ 5237226 w 6127689"/>
              <a:gd name="connsiteY23-25808" fmla="*/ 1441327 h 6858000"/>
              <a:gd name="connsiteX24-25809" fmla="*/ 5255653 w 6127689"/>
              <a:gd name="connsiteY24-25810" fmla="*/ 1524712 h 6858000"/>
              <a:gd name="connsiteX25-25811" fmla="*/ 5263491 w 6127689"/>
              <a:gd name="connsiteY25-25812" fmla="*/ 1642938 h 6858000"/>
              <a:gd name="connsiteX26-25813" fmla="*/ 5261314 w 6127689"/>
              <a:gd name="connsiteY26-25814" fmla="*/ 1689177 h 6858000"/>
              <a:gd name="connsiteX27-25815" fmla="*/ 5259788 w 6127689"/>
              <a:gd name="connsiteY27-25816" fmla="*/ 1768516 h 6858000"/>
              <a:gd name="connsiteX28-25817" fmla="*/ 5255696 w 6127689"/>
              <a:gd name="connsiteY28-25818" fmla="*/ 1953770 h 6858000"/>
              <a:gd name="connsiteX29-25819" fmla="*/ 5252592 w 6127689"/>
              <a:gd name="connsiteY29-25820" fmla="*/ 2092210 h 6858000"/>
              <a:gd name="connsiteX30-25821" fmla="*/ 5264303 w 6127689"/>
              <a:gd name="connsiteY30-25822" fmla="*/ 2225157 h 6858000"/>
              <a:gd name="connsiteX31-25823" fmla="*/ 5254949 w 6127689"/>
              <a:gd name="connsiteY31-25824" fmla="*/ 2236160 h 6858000"/>
              <a:gd name="connsiteX32-25825" fmla="*/ 5250104 w 6127689"/>
              <a:gd name="connsiteY32-25826" fmla="*/ 2249166 h 6858000"/>
              <a:gd name="connsiteX33-25827" fmla="*/ 5251214 w 6127689"/>
              <a:gd name="connsiteY33-25828" fmla="*/ 2250944 h 6858000"/>
              <a:gd name="connsiteX34-25829" fmla="*/ 5250644 w 6127689"/>
              <a:gd name="connsiteY34-25830" fmla="*/ 2266619 h 6858000"/>
              <a:gd name="connsiteX35-25831" fmla="*/ 5293877 w 6127689"/>
              <a:gd name="connsiteY35-25832" fmla="*/ 2368649 h 6858000"/>
              <a:gd name="connsiteX36-25833" fmla="*/ 5311338 w 6127689"/>
              <a:gd name="connsiteY36-25834" fmla="*/ 2404034 h 6858000"/>
              <a:gd name="connsiteX37-25835" fmla="*/ 5338366 w 6127689"/>
              <a:gd name="connsiteY37-25836" fmla="*/ 2465052 h 6858000"/>
              <a:gd name="connsiteX38-25837" fmla="*/ 5371263 w 6127689"/>
              <a:gd name="connsiteY38-25838" fmla="*/ 2586413 h 6858000"/>
              <a:gd name="connsiteX39-25839" fmla="*/ 5407503 w 6127689"/>
              <a:gd name="connsiteY39-25840" fmla="*/ 2786290 h 6858000"/>
              <a:gd name="connsiteX40-25841" fmla="*/ 5407356 w 6127689"/>
              <a:gd name="connsiteY40-25842" fmla="*/ 2787545 h 6858000"/>
              <a:gd name="connsiteX41-25843" fmla="*/ 5411130 w 6127689"/>
              <a:gd name="connsiteY41-25844" fmla="*/ 2788640 h 6858000"/>
              <a:gd name="connsiteX42-25845" fmla="*/ 5416439 w 6127689"/>
              <a:gd name="connsiteY42-25846" fmla="*/ 2805666 h 6858000"/>
              <a:gd name="connsiteX43-25847" fmla="*/ 5457023 w 6127689"/>
              <a:gd name="connsiteY43-25848" fmla="*/ 2858292 h 6858000"/>
              <a:gd name="connsiteX44-25849" fmla="*/ 5479298 w 6127689"/>
              <a:gd name="connsiteY44-25850" fmla="*/ 2947791 h 6858000"/>
              <a:gd name="connsiteX45-25851" fmla="*/ 5481770 w 6127689"/>
              <a:gd name="connsiteY45-25852" fmla="*/ 2951352 h 6858000"/>
              <a:gd name="connsiteX46-25853" fmla="*/ 5482045 w 6127689"/>
              <a:gd name="connsiteY46-25854" fmla="*/ 2984371 h 6858000"/>
              <a:gd name="connsiteX47-25855" fmla="*/ 5482415 w 6127689"/>
              <a:gd name="connsiteY47-25856" fmla="*/ 3004079 h 6858000"/>
              <a:gd name="connsiteX48-25857" fmla="*/ 5503944 w 6127689"/>
              <a:gd name="connsiteY48-25858" fmla="*/ 3123335 h 6858000"/>
              <a:gd name="connsiteX49-25859" fmla="*/ 5516007 w 6127689"/>
              <a:gd name="connsiteY49-25860" fmla="*/ 3258473 h 6858000"/>
              <a:gd name="connsiteX50-25861" fmla="*/ 5566839 w 6127689"/>
              <a:gd name="connsiteY50-25862" fmla="*/ 3345295 h 6858000"/>
              <a:gd name="connsiteX51-25863" fmla="*/ 5589758 w 6127689"/>
              <a:gd name="connsiteY51-25864" fmla="*/ 3506453 h 6858000"/>
              <a:gd name="connsiteX52-25865" fmla="*/ 5596144 w 6127689"/>
              <a:gd name="connsiteY52-25866" fmla="*/ 3534624 h 6858000"/>
              <a:gd name="connsiteX53-25867" fmla="*/ 5597750 w 6127689"/>
              <a:gd name="connsiteY53-25868" fmla="*/ 3534129 h 6858000"/>
              <a:gd name="connsiteX54-25869" fmla="*/ 5599700 w 6127689"/>
              <a:gd name="connsiteY54-25870" fmla="*/ 3547221 h 6858000"/>
              <a:gd name="connsiteX55-25871" fmla="*/ 5615031 w 6127689"/>
              <a:gd name="connsiteY55-25872" fmla="*/ 3557482 h 6858000"/>
              <a:gd name="connsiteX56-25873" fmla="*/ 5618377 w 6127689"/>
              <a:gd name="connsiteY56-25874" fmla="*/ 3588431 h 6858000"/>
              <a:gd name="connsiteX57-25875" fmla="*/ 5612155 w 6127689"/>
              <a:gd name="connsiteY57-25876" fmla="*/ 3589869 h 6858000"/>
              <a:gd name="connsiteX58-25877" fmla="*/ 5620843 w 6127689"/>
              <a:gd name="connsiteY58-25878" fmla="*/ 3606745 h 6858000"/>
              <a:gd name="connsiteX59-25879" fmla="*/ 5655472 w 6127689"/>
              <a:gd name="connsiteY59-25880" fmla="*/ 3678877 h 6858000"/>
              <a:gd name="connsiteX60-25881" fmla="*/ 5683015 w 6127689"/>
              <a:gd name="connsiteY60-25882" fmla="*/ 3762025 h 6858000"/>
              <a:gd name="connsiteX61-25883" fmla="*/ 5696643 w 6127689"/>
              <a:gd name="connsiteY61-25884" fmla="*/ 3773888 h 6858000"/>
              <a:gd name="connsiteX62-25885" fmla="*/ 5699203 w 6127689"/>
              <a:gd name="connsiteY62-25886" fmla="*/ 3775823 h 6858000"/>
              <a:gd name="connsiteX63-25887" fmla="*/ 5704824 w 6127689"/>
              <a:gd name="connsiteY63-25888" fmla="*/ 3785966 h 6858000"/>
              <a:gd name="connsiteX64-25889" fmla="*/ 5733539 w 6127689"/>
              <a:gd name="connsiteY64-25890" fmla="*/ 3818457 h 6858000"/>
              <a:gd name="connsiteX65-25891" fmla="*/ 5768491 w 6127689"/>
              <a:gd name="connsiteY65-25892" fmla="*/ 3914399 h 6858000"/>
              <a:gd name="connsiteX66-25893" fmla="*/ 5793123 w 6127689"/>
              <a:gd name="connsiteY66-25894" fmla="*/ 3969952 h 6858000"/>
              <a:gd name="connsiteX67-25895" fmla="*/ 5808321 w 6127689"/>
              <a:gd name="connsiteY67-25896" fmla="*/ 3988153 h 6858000"/>
              <a:gd name="connsiteX68-25897" fmla="*/ 5825621 w 6127689"/>
              <a:gd name="connsiteY68-25898" fmla="*/ 4015525 h 6858000"/>
              <a:gd name="connsiteX69-25899" fmla="*/ 5860672 w 6127689"/>
              <a:gd name="connsiteY69-25900" fmla="*/ 4061579 h 6858000"/>
              <a:gd name="connsiteX70-25901" fmla="*/ 5872173 w 6127689"/>
              <a:gd name="connsiteY70-25902" fmla="*/ 4088497 h 6858000"/>
              <a:gd name="connsiteX71-25903" fmla="*/ 5883705 w 6127689"/>
              <a:gd name="connsiteY71-25904" fmla="*/ 4101899 h 6858000"/>
              <a:gd name="connsiteX72-25905" fmla="*/ 5894095 w 6127689"/>
              <a:gd name="connsiteY72-25906" fmla="*/ 4128857 h 6858000"/>
              <a:gd name="connsiteX73-25907" fmla="*/ 5898339 w 6127689"/>
              <a:gd name="connsiteY73-25908" fmla="*/ 4140800 h 6858000"/>
              <a:gd name="connsiteX74-25909" fmla="*/ 5903513 w 6127689"/>
              <a:gd name="connsiteY74-25910" fmla="*/ 4187661 h 6858000"/>
              <a:gd name="connsiteX75-25911" fmla="*/ 5917114 w 6127689"/>
              <a:gd name="connsiteY75-25912" fmla="*/ 4213096 h 6858000"/>
              <a:gd name="connsiteX76-25913" fmla="*/ 5924233 w 6127689"/>
              <a:gd name="connsiteY76-25914" fmla="*/ 4242060 h 6858000"/>
              <a:gd name="connsiteX77-25915" fmla="*/ 5928910 w 6127689"/>
              <a:gd name="connsiteY77-25916" fmla="*/ 4300973 h 6858000"/>
              <a:gd name="connsiteX78-25917" fmla="*/ 5939320 w 6127689"/>
              <a:gd name="connsiteY78-25918" fmla="*/ 4340435 h 6858000"/>
              <a:gd name="connsiteX79-25919" fmla="*/ 5946705 w 6127689"/>
              <a:gd name="connsiteY79-25920" fmla="*/ 4428051 h 6858000"/>
              <a:gd name="connsiteX80-25921" fmla="*/ 5949261 w 6127689"/>
              <a:gd name="connsiteY80-25922" fmla="*/ 4449185 h 6858000"/>
              <a:gd name="connsiteX81-25923" fmla="*/ 5957504 w 6127689"/>
              <a:gd name="connsiteY81-25924" fmla="*/ 4465911 h 6858000"/>
              <a:gd name="connsiteX82-25925" fmla="*/ 5964689 w 6127689"/>
              <a:gd name="connsiteY82-25926" fmla="*/ 4468532 h 6858000"/>
              <a:gd name="connsiteX83-25927" fmla="*/ 5967062 w 6127689"/>
              <a:gd name="connsiteY83-25928" fmla="*/ 4479923 h 6858000"/>
              <a:gd name="connsiteX84-25929" fmla="*/ 5968960 w 6127689"/>
              <a:gd name="connsiteY84-25930" fmla="*/ 4482655 h 6858000"/>
              <a:gd name="connsiteX85-25931" fmla="*/ 5980106 w 6127689"/>
              <a:gd name="connsiteY85-25932" fmla="*/ 4585087 h 6858000"/>
              <a:gd name="connsiteX86-25933" fmla="*/ 5998138 w 6127689"/>
              <a:gd name="connsiteY86-25934" fmla="*/ 4697518 h 6858000"/>
              <a:gd name="connsiteX87-25935" fmla="*/ 6013516 w 6127689"/>
              <a:gd name="connsiteY87-25936" fmla="*/ 4786619 h 6858000"/>
              <a:gd name="connsiteX88-25937" fmla="*/ 6025404 w 6127689"/>
              <a:gd name="connsiteY88-25938" fmla="*/ 4858148 h 6858000"/>
              <a:gd name="connsiteX89-25939" fmla="*/ 6007749 w 6127689"/>
              <a:gd name="connsiteY89-25940" fmla="*/ 4964715 h 6858000"/>
              <a:gd name="connsiteX90-25941" fmla="*/ 6005269 w 6127689"/>
              <a:gd name="connsiteY90-25942" fmla="*/ 5150567 h 6858000"/>
              <a:gd name="connsiteX91-25943" fmla="*/ 6001127 w 6127689"/>
              <a:gd name="connsiteY91-25944" fmla="*/ 5164609 h 6858000"/>
              <a:gd name="connsiteX92-25945" fmla="*/ 5996647 w 6127689"/>
              <a:gd name="connsiteY92-25946" fmla="*/ 5185640 h 6858000"/>
              <a:gd name="connsiteX93-25947" fmla="*/ 5998514 w 6127689"/>
              <a:gd name="connsiteY93-25948" fmla="*/ 5189673 h 6858000"/>
              <a:gd name="connsiteX94-25949" fmla="*/ 6018409 w 6127689"/>
              <a:gd name="connsiteY94-25950" fmla="*/ 5227157 h 6858000"/>
              <a:gd name="connsiteX95-25951" fmla="*/ 6036748 w 6127689"/>
              <a:gd name="connsiteY95-25952" fmla="*/ 5322752 h 6858000"/>
              <a:gd name="connsiteX96-25953" fmla="*/ 6036943 w 6127689"/>
              <a:gd name="connsiteY96-25954" fmla="*/ 5329480 h 6858000"/>
              <a:gd name="connsiteX97-25955" fmla="*/ 6037236 w 6127689"/>
              <a:gd name="connsiteY97-25956" fmla="*/ 5329634 h 6858000"/>
              <a:gd name="connsiteX98-25957" fmla="*/ 6038019 w 6127689"/>
              <a:gd name="connsiteY98-25958" fmla="*/ 5336764 h 6858000"/>
              <a:gd name="connsiteX99-25959" fmla="*/ 6037298 w 6127689"/>
              <a:gd name="connsiteY99-25960" fmla="*/ 5341753 h 6858000"/>
              <a:gd name="connsiteX100-25961" fmla="*/ 6037677 w 6127689"/>
              <a:gd name="connsiteY100-25962" fmla="*/ 5354807 h 6858000"/>
              <a:gd name="connsiteX101-25963" fmla="*/ 6039728 w 6127689"/>
              <a:gd name="connsiteY101-25964" fmla="*/ 5359416 h 6858000"/>
              <a:gd name="connsiteX102-25965" fmla="*/ 6043311 w 6127689"/>
              <a:gd name="connsiteY102-25966" fmla="*/ 5361407 h 6858000"/>
              <a:gd name="connsiteX103-25967" fmla="*/ 6042954 w 6127689"/>
              <a:gd name="connsiteY103-25968" fmla="*/ 5362576 h 6858000"/>
              <a:gd name="connsiteX104-25969" fmla="*/ 6053435 w 6127689"/>
              <a:gd name="connsiteY104-25970" fmla="*/ 5387547 h 6858000"/>
              <a:gd name="connsiteX105-25971" fmla="*/ 6065933 w 6127689"/>
              <a:gd name="connsiteY105-25972" fmla="*/ 5443002 h 6858000"/>
              <a:gd name="connsiteX106-25973" fmla="*/ 6068640 w 6127689"/>
              <a:gd name="connsiteY106-25974" fmla="*/ 5474503 h 6858000"/>
              <a:gd name="connsiteX107-25975" fmla="*/ 6080922 w 6127689"/>
              <a:gd name="connsiteY107-25976" fmla="*/ 5561070 h 6858000"/>
              <a:gd name="connsiteX108-25977" fmla="*/ 6096949 w 6127689"/>
              <a:gd name="connsiteY108-25978" fmla="*/ 5648179 h 6858000"/>
              <a:gd name="connsiteX109-25979" fmla="*/ 6125703 w 6127689"/>
              <a:gd name="connsiteY109-25980" fmla="*/ 5692894 h 6858000"/>
              <a:gd name="connsiteX110-25981" fmla="*/ 6126670 w 6127689"/>
              <a:gd name="connsiteY110-25982" fmla="*/ 5697882 h 6858000"/>
              <a:gd name="connsiteX111-25983" fmla="*/ 6124061 w 6127689"/>
              <a:gd name="connsiteY111-25984" fmla="*/ 5710294 h 6858000"/>
              <a:gd name="connsiteX112-25985" fmla="*/ 6122213 w 6127689"/>
              <a:gd name="connsiteY112-25986" fmla="*/ 5714762 h 6858000"/>
              <a:gd name="connsiteX113-25987" fmla="*/ 6121353 w 6127689"/>
              <a:gd name="connsiteY113-25988" fmla="*/ 5721725 h 6858000"/>
              <a:gd name="connsiteX114-25989" fmla="*/ 6121607 w 6127689"/>
              <a:gd name="connsiteY114-25990" fmla="*/ 5721959 h 6858000"/>
              <a:gd name="connsiteX115-25991" fmla="*/ 6120262 w 6127689"/>
              <a:gd name="connsiteY115-25992" fmla="*/ 5728358 h 6858000"/>
              <a:gd name="connsiteX116-25993" fmla="*/ 6127024 w 6127689"/>
              <a:gd name="connsiteY116-25994" fmla="*/ 5786902 h 6858000"/>
              <a:gd name="connsiteX117-25995" fmla="*/ 6127519 w 6127689"/>
              <a:gd name="connsiteY117-25996" fmla="*/ 5865775 h 6858000"/>
              <a:gd name="connsiteX118-25997" fmla="*/ 6119217 w 6127689"/>
              <a:gd name="connsiteY118-25998" fmla="*/ 5888542 h 6858000"/>
              <a:gd name="connsiteX119-25999" fmla="*/ 6102493 w 6127689"/>
              <a:gd name="connsiteY119-26000" fmla="*/ 5928602 h 6858000"/>
              <a:gd name="connsiteX120-26001" fmla="*/ 6056863 w 6127689"/>
              <a:gd name="connsiteY120-26002" fmla="*/ 6000643 h 6858000"/>
              <a:gd name="connsiteX121-26003" fmla="*/ 6045436 w 6127689"/>
              <a:gd name="connsiteY121-26004" fmla="*/ 6124480 h 6858000"/>
              <a:gd name="connsiteX122-26005" fmla="*/ 6030489 w 6127689"/>
              <a:gd name="connsiteY122-26006" fmla="*/ 6317666 h 6858000"/>
              <a:gd name="connsiteX123-26007" fmla="*/ 6007492 w 6127689"/>
              <a:gd name="connsiteY123-26008" fmla="*/ 6440818 h 6858000"/>
              <a:gd name="connsiteX124-26009" fmla="*/ 6009467 w 6127689"/>
              <a:gd name="connsiteY124-26010" fmla="*/ 6487076 h 6858000"/>
              <a:gd name="connsiteX125-26011" fmla="*/ 5995064 w 6127689"/>
              <a:gd name="connsiteY125-26012" fmla="*/ 6540791 h 6858000"/>
              <a:gd name="connsiteX126-26013" fmla="*/ 5996309 w 6127689"/>
              <a:gd name="connsiteY126-26014" fmla="*/ 6543961 h 6858000"/>
              <a:gd name="connsiteX127-26015" fmla="*/ 5996048 w 6127689"/>
              <a:gd name="connsiteY127-26016" fmla="*/ 6555444 h 6858000"/>
              <a:gd name="connsiteX128-26017" fmla="*/ 6002524 w 6127689"/>
              <a:gd name="connsiteY128-26018" fmla="*/ 6560188 h 6858000"/>
              <a:gd name="connsiteX129-26019" fmla="*/ 6006823 w 6127689"/>
              <a:gd name="connsiteY129-26020" fmla="*/ 6578546 h 6858000"/>
              <a:gd name="connsiteX130-26021" fmla="*/ 6004510 w 6127689"/>
              <a:gd name="connsiteY130-26022" fmla="*/ 6599256 h 6858000"/>
              <a:gd name="connsiteX131-26023" fmla="*/ 5986207 w 6127689"/>
              <a:gd name="connsiteY131-26024" fmla="*/ 6695855 h 6858000"/>
              <a:gd name="connsiteX132-26025" fmla="*/ 5979428 w 6127689"/>
              <a:gd name="connsiteY132-26026" fmla="*/ 6754678 h 6858000"/>
              <a:gd name="connsiteX133-26027" fmla="*/ 5983398 w 6127689"/>
              <a:gd name="connsiteY133-26028" fmla="*/ 6778641 h 6858000"/>
              <a:gd name="connsiteX134-26029" fmla="*/ 5984543 w 6127689"/>
              <a:gd name="connsiteY134-26030" fmla="*/ 6811016 h 6858000"/>
              <a:gd name="connsiteX135-26031" fmla="*/ 5981802 w 6127689"/>
              <a:gd name="connsiteY135-26032" fmla="*/ 6838578 h 6858000"/>
              <a:gd name="connsiteX136-26033" fmla="*/ 5979671 w 6127689"/>
              <a:gd name="connsiteY136-26034" fmla="*/ 6858000 h 6858000"/>
              <a:gd name="connsiteX137-26035" fmla="*/ 0 w 6127689"/>
              <a:gd name="connsiteY137-26036" fmla="*/ 6858000 h 6858000"/>
              <a:gd name="connsiteX138-26037" fmla="*/ 0 w 6127689"/>
              <a:gd name="connsiteY138-26038" fmla="*/ 0 h 6858000"/>
              <a:gd name="connsiteX0-26039" fmla="*/ 0 w 6127689"/>
              <a:gd name="connsiteY0-26040" fmla="*/ 0 h 6858000"/>
              <a:gd name="connsiteX1-26041" fmla="*/ 4965888 w 6127689"/>
              <a:gd name="connsiteY1-26042" fmla="*/ 0 h 6858000"/>
              <a:gd name="connsiteX2-26043" fmla="*/ 4967767 w 6127689"/>
              <a:gd name="connsiteY2-26044" fmla="*/ 7930 h 6858000"/>
              <a:gd name="connsiteX3-26045" fmla="*/ 4979444 w 6127689"/>
              <a:gd name="connsiteY3-26046" fmla="*/ 43921 h 6858000"/>
              <a:gd name="connsiteX4-26047" fmla="*/ 5021173 w 6127689"/>
              <a:gd name="connsiteY4-26048" fmla="*/ 123738 h 6858000"/>
              <a:gd name="connsiteX5-26049" fmla="*/ 5075458 w 6127689"/>
              <a:gd name="connsiteY5-26050" fmla="*/ 264355 h 6858000"/>
              <a:gd name="connsiteX6-26051" fmla="*/ 5081175 w 6127689"/>
              <a:gd name="connsiteY6-26052" fmla="*/ 277448 h 6858000"/>
              <a:gd name="connsiteX7-26053" fmla="*/ 5097011 w 6127689"/>
              <a:gd name="connsiteY7-26054" fmla="*/ 355616 h 6858000"/>
              <a:gd name="connsiteX8-26055" fmla="*/ 5130982 w 6127689"/>
              <a:gd name="connsiteY8-26056" fmla="*/ 412030 h 6858000"/>
              <a:gd name="connsiteX9-26057" fmla="*/ 5153000 w 6127689"/>
              <a:gd name="connsiteY9-26058" fmla="*/ 507134 h 6858000"/>
              <a:gd name="connsiteX10-26059" fmla="*/ 5171282 w 6127689"/>
              <a:gd name="connsiteY10-26060" fmla="*/ 602071 h 6858000"/>
              <a:gd name="connsiteX11-26061" fmla="*/ 5176196 w 6127689"/>
              <a:gd name="connsiteY11-26062" fmla="*/ 636822 h 6858000"/>
              <a:gd name="connsiteX12-26063" fmla="*/ 5189051 w 6127689"/>
              <a:gd name="connsiteY12-26064" fmla="*/ 782518 h 6858000"/>
              <a:gd name="connsiteX13-26065" fmla="*/ 5210428 w 6127689"/>
              <a:gd name="connsiteY13-26066" fmla="*/ 815772 h 6858000"/>
              <a:gd name="connsiteX14-26067" fmla="*/ 5221088 w 6127689"/>
              <a:gd name="connsiteY14-26068" fmla="*/ 860193 h 6858000"/>
              <a:gd name="connsiteX15-26069" fmla="*/ 5230806 w 6127689"/>
              <a:gd name="connsiteY15-26070" fmla="*/ 961354 h 6858000"/>
              <a:gd name="connsiteX16-26071" fmla="*/ 5201018 w 6127689"/>
              <a:gd name="connsiteY16-26072" fmla="*/ 1095027 h 6858000"/>
              <a:gd name="connsiteX17-26073" fmla="*/ 5202153 w 6127689"/>
              <a:gd name="connsiteY17-26074" fmla="*/ 1133224 h 6858000"/>
              <a:gd name="connsiteX18-26075" fmla="*/ 5207370 w 6127689"/>
              <a:gd name="connsiteY18-26076" fmla="*/ 1138097 h 6858000"/>
              <a:gd name="connsiteX19-26077" fmla="*/ 5189234 w 6127689"/>
              <a:gd name="connsiteY19-26078" fmla="*/ 1193495 h 6858000"/>
              <a:gd name="connsiteX20-26079" fmla="*/ 5202769 w 6127689"/>
              <a:gd name="connsiteY20-26080" fmla="*/ 1269450 h 6858000"/>
              <a:gd name="connsiteX21-26081" fmla="*/ 5225968 w 6127689"/>
              <a:gd name="connsiteY21-26082" fmla="*/ 1357994 h 6858000"/>
              <a:gd name="connsiteX22-26083" fmla="*/ 5233819 w 6127689"/>
              <a:gd name="connsiteY22-26084" fmla="*/ 1380922 h 6858000"/>
              <a:gd name="connsiteX23-26085" fmla="*/ 5237226 w 6127689"/>
              <a:gd name="connsiteY23-26086" fmla="*/ 1441327 h 6858000"/>
              <a:gd name="connsiteX24-26087" fmla="*/ 5255653 w 6127689"/>
              <a:gd name="connsiteY24-26088" fmla="*/ 1524712 h 6858000"/>
              <a:gd name="connsiteX25-26089" fmla="*/ 5263491 w 6127689"/>
              <a:gd name="connsiteY25-26090" fmla="*/ 1642938 h 6858000"/>
              <a:gd name="connsiteX26-26091" fmla="*/ 5261314 w 6127689"/>
              <a:gd name="connsiteY26-26092" fmla="*/ 1689177 h 6858000"/>
              <a:gd name="connsiteX27-26093" fmla="*/ 5259788 w 6127689"/>
              <a:gd name="connsiteY27-26094" fmla="*/ 1768516 h 6858000"/>
              <a:gd name="connsiteX28-26095" fmla="*/ 5255696 w 6127689"/>
              <a:gd name="connsiteY28-26096" fmla="*/ 1953770 h 6858000"/>
              <a:gd name="connsiteX29-26097" fmla="*/ 5252592 w 6127689"/>
              <a:gd name="connsiteY29-26098" fmla="*/ 2092210 h 6858000"/>
              <a:gd name="connsiteX30-26099" fmla="*/ 5264303 w 6127689"/>
              <a:gd name="connsiteY30-26100" fmla="*/ 2225157 h 6858000"/>
              <a:gd name="connsiteX31-26101" fmla="*/ 5254949 w 6127689"/>
              <a:gd name="connsiteY31-26102" fmla="*/ 2236160 h 6858000"/>
              <a:gd name="connsiteX32-26103" fmla="*/ 5250104 w 6127689"/>
              <a:gd name="connsiteY32-26104" fmla="*/ 2249166 h 6858000"/>
              <a:gd name="connsiteX33-26105" fmla="*/ 5251214 w 6127689"/>
              <a:gd name="connsiteY33-26106" fmla="*/ 2250944 h 6858000"/>
              <a:gd name="connsiteX34-26107" fmla="*/ 5250644 w 6127689"/>
              <a:gd name="connsiteY34-26108" fmla="*/ 2266619 h 6858000"/>
              <a:gd name="connsiteX35-26109" fmla="*/ 5293877 w 6127689"/>
              <a:gd name="connsiteY35-26110" fmla="*/ 2368649 h 6858000"/>
              <a:gd name="connsiteX36-26111" fmla="*/ 5311338 w 6127689"/>
              <a:gd name="connsiteY36-26112" fmla="*/ 2404034 h 6858000"/>
              <a:gd name="connsiteX37-26113" fmla="*/ 5338366 w 6127689"/>
              <a:gd name="connsiteY37-26114" fmla="*/ 2465052 h 6858000"/>
              <a:gd name="connsiteX38-26115" fmla="*/ 5371263 w 6127689"/>
              <a:gd name="connsiteY38-26116" fmla="*/ 2586413 h 6858000"/>
              <a:gd name="connsiteX39-26117" fmla="*/ 5407503 w 6127689"/>
              <a:gd name="connsiteY39-26118" fmla="*/ 2786290 h 6858000"/>
              <a:gd name="connsiteX40-26119" fmla="*/ 5407356 w 6127689"/>
              <a:gd name="connsiteY40-26120" fmla="*/ 2787545 h 6858000"/>
              <a:gd name="connsiteX41-26121" fmla="*/ 5411130 w 6127689"/>
              <a:gd name="connsiteY41-26122" fmla="*/ 2788640 h 6858000"/>
              <a:gd name="connsiteX42-26123" fmla="*/ 5416439 w 6127689"/>
              <a:gd name="connsiteY42-26124" fmla="*/ 2805666 h 6858000"/>
              <a:gd name="connsiteX43-26125" fmla="*/ 5457023 w 6127689"/>
              <a:gd name="connsiteY43-26126" fmla="*/ 2858292 h 6858000"/>
              <a:gd name="connsiteX44-26127" fmla="*/ 5479298 w 6127689"/>
              <a:gd name="connsiteY44-26128" fmla="*/ 2947791 h 6858000"/>
              <a:gd name="connsiteX45-26129" fmla="*/ 5481770 w 6127689"/>
              <a:gd name="connsiteY45-26130" fmla="*/ 2951352 h 6858000"/>
              <a:gd name="connsiteX46-26131" fmla="*/ 5482045 w 6127689"/>
              <a:gd name="connsiteY46-26132" fmla="*/ 2984371 h 6858000"/>
              <a:gd name="connsiteX47-26133" fmla="*/ 5482415 w 6127689"/>
              <a:gd name="connsiteY47-26134" fmla="*/ 3004079 h 6858000"/>
              <a:gd name="connsiteX48-26135" fmla="*/ 5503944 w 6127689"/>
              <a:gd name="connsiteY48-26136" fmla="*/ 3123335 h 6858000"/>
              <a:gd name="connsiteX49-26137" fmla="*/ 5516007 w 6127689"/>
              <a:gd name="connsiteY49-26138" fmla="*/ 3258473 h 6858000"/>
              <a:gd name="connsiteX50-26139" fmla="*/ 5566839 w 6127689"/>
              <a:gd name="connsiteY50-26140" fmla="*/ 3345295 h 6858000"/>
              <a:gd name="connsiteX51-26141" fmla="*/ 5589758 w 6127689"/>
              <a:gd name="connsiteY51-26142" fmla="*/ 3506453 h 6858000"/>
              <a:gd name="connsiteX52-26143" fmla="*/ 5596144 w 6127689"/>
              <a:gd name="connsiteY52-26144" fmla="*/ 3534624 h 6858000"/>
              <a:gd name="connsiteX53-26145" fmla="*/ 5597750 w 6127689"/>
              <a:gd name="connsiteY53-26146" fmla="*/ 3534129 h 6858000"/>
              <a:gd name="connsiteX54-26147" fmla="*/ 5599700 w 6127689"/>
              <a:gd name="connsiteY54-26148" fmla="*/ 3547221 h 6858000"/>
              <a:gd name="connsiteX55-26149" fmla="*/ 5615031 w 6127689"/>
              <a:gd name="connsiteY55-26150" fmla="*/ 3557482 h 6858000"/>
              <a:gd name="connsiteX56-26151" fmla="*/ 5618377 w 6127689"/>
              <a:gd name="connsiteY56-26152" fmla="*/ 3588431 h 6858000"/>
              <a:gd name="connsiteX57-26153" fmla="*/ 5612155 w 6127689"/>
              <a:gd name="connsiteY57-26154" fmla="*/ 3589869 h 6858000"/>
              <a:gd name="connsiteX58-26155" fmla="*/ 5620843 w 6127689"/>
              <a:gd name="connsiteY58-26156" fmla="*/ 3606745 h 6858000"/>
              <a:gd name="connsiteX59-26157" fmla="*/ 5655472 w 6127689"/>
              <a:gd name="connsiteY59-26158" fmla="*/ 3678877 h 6858000"/>
              <a:gd name="connsiteX60-26159" fmla="*/ 5683015 w 6127689"/>
              <a:gd name="connsiteY60-26160" fmla="*/ 3762025 h 6858000"/>
              <a:gd name="connsiteX61-26161" fmla="*/ 5696643 w 6127689"/>
              <a:gd name="connsiteY61-26162" fmla="*/ 3773888 h 6858000"/>
              <a:gd name="connsiteX62-26163" fmla="*/ 5699203 w 6127689"/>
              <a:gd name="connsiteY62-26164" fmla="*/ 3775823 h 6858000"/>
              <a:gd name="connsiteX63-26165" fmla="*/ 5704824 w 6127689"/>
              <a:gd name="connsiteY63-26166" fmla="*/ 3785966 h 6858000"/>
              <a:gd name="connsiteX64-26167" fmla="*/ 5733539 w 6127689"/>
              <a:gd name="connsiteY64-26168" fmla="*/ 3818457 h 6858000"/>
              <a:gd name="connsiteX65-26169" fmla="*/ 5768491 w 6127689"/>
              <a:gd name="connsiteY65-26170" fmla="*/ 3914399 h 6858000"/>
              <a:gd name="connsiteX66-26171" fmla="*/ 5793123 w 6127689"/>
              <a:gd name="connsiteY66-26172" fmla="*/ 3969952 h 6858000"/>
              <a:gd name="connsiteX67-26173" fmla="*/ 5808321 w 6127689"/>
              <a:gd name="connsiteY67-26174" fmla="*/ 3988153 h 6858000"/>
              <a:gd name="connsiteX68-26175" fmla="*/ 5825621 w 6127689"/>
              <a:gd name="connsiteY68-26176" fmla="*/ 4015525 h 6858000"/>
              <a:gd name="connsiteX69-26177" fmla="*/ 5860672 w 6127689"/>
              <a:gd name="connsiteY69-26178" fmla="*/ 4061579 h 6858000"/>
              <a:gd name="connsiteX70-26179" fmla="*/ 5872173 w 6127689"/>
              <a:gd name="connsiteY70-26180" fmla="*/ 4088497 h 6858000"/>
              <a:gd name="connsiteX71-26181" fmla="*/ 5883705 w 6127689"/>
              <a:gd name="connsiteY71-26182" fmla="*/ 4101899 h 6858000"/>
              <a:gd name="connsiteX72-26183" fmla="*/ 5894095 w 6127689"/>
              <a:gd name="connsiteY72-26184" fmla="*/ 4128857 h 6858000"/>
              <a:gd name="connsiteX73-26185" fmla="*/ 5898339 w 6127689"/>
              <a:gd name="connsiteY73-26186" fmla="*/ 4140800 h 6858000"/>
              <a:gd name="connsiteX74-26187" fmla="*/ 5903513 w 6127689"/>
              <a:gd name="connsiteY74-26188" fmla="*/ 4187661 h 6858000"/>
              <a:gd name="connsiteX75-26189" fmla="*/ 5917114 w 6127689"/>
              <a:gd name="connsiteY75-26190" fmla="*/ 4213096 h 6858000"/>
              <a:gd name="connsiteX76-26191" fmla="*/ 5924233 w 6127689"/>
              <a:gd name="connsiteY76-26192" fmla="*/ 4242060 h 6858000"/>
              <a:gd name="connsiteX77-26193" fmla="*/ 5928910 w 6127689"/>
              <a:gd name="connsiteY77-26194" fmla="*/ 4300973 h 6858000"/>
              <a:gd name="connsiteX78-26195" fmla="*/ 5939320 w 6127689"/>
              <a:gd name="connsiteY78-26196" fmla="*/ 4340435 h 6858000"/>
              <a:gd name="connsiteX79-26197" fmla="*/ 5946705 w 6127689"/>
              <a:gd name="connsiteY79-26198" fmla="*/ 4428051 h 6858000"/>
              <a:gd name="connsiteX80-26199" fmla="*/ 5949261 w 6127689"/>
              <a:gd name="connsiteY80-26200" fmla="*/ 4449185 h 6858000"/>
              <a:gd name="connsiteX81-26201" fmla="*/ 5957504 w 6127689"/>
              <a:gd name="connsiteY81-26202" fmla="*/ 4465911 h 6858000"/>
              <a:gd name="connsiteX82-26203" fmla="*/ 5967062 w 6127689"/>
              <a:gd name="connsiteY82-26204" fmla="*/ 4479923 h 6858000"/>
              <a:gd name="connsiteX83-26205" fmla="*/ 5968960 w 6127689"/>
              <a:gd name="connsiteY83-26206" fmla="*/ 4482655 h 6858000"/>
              <a:gd name="connsiteX84-26207" fmla="*/ 5980106 w 6127689"/>
              <a:gd name="connsiteY84-26208" fmla="*/ 4585087 h 6858000"/>
              <a:gd name="connsiteX85-26209" fmla="*/ 5998138 w 6127689"/>
              <a:gd name="connsiteY85-26210" fmla="*/ 4697518 h 6858000"/>
              <a:gd name="connsiteX86-26211" fmla="*/ 6013516 w 6127689"/>
              <a:gd name="connsiteY86-26212" fmla="*/ 4786619 h 6858000"/>
              <a:gd name="connsiteX87-26213" fmla="*/ 6025404 w 6127689"/>
              <a:gd name="connsiteY87-26214" fmla="*/ 4858148 h 6858000"/>
              <a:gd name="connsiteX88-26215" fmla="*/ 6007749 w 6127689"/>
              <a:gd name="connsiteY88-26216" fmla="*/ 4964715 h 6858000"/>
              <a:gd name="connsiteX89-26217" fmla="*/ 6005269 w 6127689"/>
              <a:gd name="connsiteY89-26218" fmla="*/ 5150567 h 6858000"/>
              <a:gd name="connsiteX90-26219" fmla="*/ 6001127 w 6127689"/>
              <a:gd name="connsiteY90-26220" fmla="*/ 5164609 h 6858000"/>
              <a:gd name="connsiteX91-26221" fmla="*/ 5996647 w 6127689"/>
              <a:gd name="connsiteY91-26222" fmla="*/ 5185640 h 6858000"/>
              <a:gd name="connsiteX92-26223" fmla="*/ 5998514 w 6127689"/>
              <a:gd name="connsiteY92-26224" fmla="*/ 5189673 h 6858000"/>
              <a:gd name="connsiteX93-26225" fmla="*/ 6018409 w 6127689"/>
              <a:gd name="connsiteY93-26226" fmla="*/ 5227157 h 6858000"/>
              <a:gd name="connsiteX94-26227" fmla="*/ 6036748 w 6127689"/>
              <a:gd name="connsiteY94-26228" fmla="*/ 5322752 h 6858000"/>
              <a:gd name="connsiteX95-26229" fmla="*/ 6036943 w 6127689"/>
              <a:gd name="connsiteY95-26230" fmla="*/ 5329480 h 6858000"/>
              <a:gd name="connsiteX96-26231" fmla="*/ 6037236 w 6127689"/>
              <a:gd name="connsiteY96-26232" fmla="*/ 5329634 h 6858000"/>
              <a:gd name="connsiteX97-26233" fmla="*/ 6038019 w 6127689"/>
              <a:gd name="connsiteY97-26234" fmla="*/ 5336764 h 6858000"/>
              <a:gd name="connsiteX98-26235" fmla="*/ 6037298 w 6127689"/>
              <a:gd name="connsiteY98-26236" fmla="*/ 5341753 h 6858000"/>
              <a:gd name="connsiteX99-26237" fmla="*/ 6037677 w 6127689"/>
              <a:gd name="connsiteY99-26238" fmla="*/ 5354807 h 6858000"/>
              <a:gd name="connsiteX100-26239" fmla="*/ 6039728 w 6127689"/>
              <a:gd name="connsiteY100-26240" fmla="*/ 5359416 h 6858000"/>
              <a:gd name="connsiteX101-26241" fmla="*/ 6043311 w 6127689"/>
              <a:gd name="connsiteY101-26242" fmla="*/ 5361407 h 6858000"/>
              <a:gd name="connsiteX102-26243" fmla="*/ 6042954 w 6127689"/>
              <a:gd name="connsiteY102-26244" fmla="*/ 5362576 h 6858000"/>
              <a:gd name="connsiteX103-26245" fmla="*/ 6053435 w 6127689"/>
              <a:gd name="connsiteY103-26246" fmla="*/ 5387547 h 6858000"/>
              <a:gd name="connsiteX104-26247" fmla="*/ 6065933 w 6127689"/>
              <a:gd name="connsiteY104-26248" fmla="*/ 5443002 h 6858000"/>
              <a:gd name="connsiteX105-26249" fmla="*/ 6068640 w 6127689"/>
              <a:gd name="connsiteY105-26250" fmla="*/ 5474503 h 6858000"/>
              <a:gd name="connsiteX106-26251" fmla="*/ 6080922 w 6127689"/>
              <a:gd name="connsiteY106-26252" fmla="*/ 5561070 h 6858000"/>
              <a:gd name="connsiteX107-26253" fmla="*/ 6096949 w 6127689"/>
              <a:gd name="connsiteY107-26254" fmla="*/ 5648179 h 6858000"/>
              <a:gd name="connsiteX108-26255" fmla="*/ 6125703 w 6127689"/>
              <a:gd name="connsiteY108-26256" fmla="*/ 5692894 h 6858000"/>
              <a:gd name="connsiteX109-26257" fmla="*/ 6126670 w 6127689"/>
              <a:gd name="connsiteY109-26258" fmla="*/ 5697882 h 6858000"/>
              <a:gd name="connsiteX110-26259" fmla="*/ 6124061 w 6127689"/>
              <a:gd name="connsiteY110-26260" fmla="*/ 5710294 h 6858000"/>
              <a:gd name="connsiteX111-26261" fmla="*/ 6122213 w 6127689"/>
              <a:gd name="connsiteY111-26262" fmla="*/ 5714762 h 6858000"/>
              <a:gd name="connsiteX112-26263" fmla="*/ 6121353 w 6127689"/>
              <a:gd name="connsiteY112-26264" fmla="*/ 5721725 h 6858000"/>
              <a:gd name="connsiteX113-26265" fmla="*/ 6121607 w 6127689"/>
              <a:gd name="connsiteY113-26266" fmla="*/ 5721959 h 6858000"/>
              <a:gd name="connsiteX114-26267" fmla="*/ 6120262 w 6127689"/>
              <a:gd name="connsiteY114-26268" fmla="*/ 5728358 h 6858000"/>
              <a:gd name="connsiteX115-26269" fmla="*/ 6127024 w 6127689"/>
              <a:gd name="connsiteY115-26270" fmla="*/ 5786902 h 6858000"/>
              <a:gd name="connsiteX116-26271" fmla="*/ 6127519 w 6127689"/>
              <a:gd name="connsiteY116-26272" fmla="*/ 5865775 h 6858000"/>
              <a:gd name="connsiteX117-26273" fmla="*/ 6119217 w 6127689"/>
              <a:gd name="connsiteY117-26274" fmla="*/ 5888542 h 6858000"/>
              <a:gd name="connsiteX118-26275" fmla="*/ 6102493 w 6127689"/>
              <a:gd name="connsiteY118-26276" fmla="*/ 5928602 h 6858000"/>
              <a:gd name="connsiteX119-26277" fmla="*/ 6056863 w 6127689"/>
              <a:gd name="connsiteY119-26278" fmla="*/ 6000643 h 6858000"/>
              <a:gd name="connsiteX120-26279" fmla="*/ 6045436 w 6127689"/>
              <a:gd name="connsiteY120-26280" fmla="*/ 6124480 h 6858000"/>
              <a:gd name="connsiteX121-26281" fmla="*/ 6030489 w 6127689"/>
              <a:gd name="connsiteY121-26282" fmla="*/ 6317666 h 6858000"/>
              <a:gd name="connsiteX122-26283" fmla="*/ 6007492 w 6127689"/>
              <a:gd name="connsiteY122-26284" fmla="*/ 6440818 h 6858000"/>
              <a:gd name="connsiteX123-26285" fmla="*/ 6009467 w 6127689"/>
              <a:gd name="connsiteY123-26286" fmla="*/ 6487076 h 6858000"/>
              <a:gd name="connsiteX124-26287" fmla="*/ 5995064 w 6127689"/>
              <a:gd name="connsiteY124-26288" fmla="*/ 6540791 h 6858000"/>
              <a:gd name="connsiteX125-26289" fmla="*/ 5996309 w 6127689"/>
              <a:gd name="connsiteY125-26290" fmla="*/ 6543961 h 6858000"/>
              <a:gd name="connsiteX126-26291" fmla="*/ 5996048 w 6127689"/>
              <a:gd name="connsiteY126-26292" fmla="*/ 6555444 h 6858000"/>
              <a:gd name="connsiteX127-26293" fmla="*/ 6002524 w 6127689"/>
              <a:gd name="connsiteY127-26294" fmla="*/ 6560188 h 6858000"/>
              <a:gd name="connsiteX128-26295" fmla="*/ 6006823 w 6127689"/>
              <a:gd name="connsiteY128-26296" fmla="*/ 6578546 h 6858000"/>
              <a:gd name="connsiteX129-26297" fmla="*/ 6004510 w 6127689"/>
              <a:gd name="connsiteY129-26298" fmla="*/ 6599256 h 6858000"/>
              <a:gd name="connsiteX130-26299" fmla="*/ 5986207 w 6127689"/>
              <a:gd name="connsiteY130-26300" fmla="*/ 6695855 h 6858000"/>
              <a:gd name="connsiteX131-26301" fmla="*/ 5979428 w 6127689"/>
              <a:gd name="connsiteY131-26302" fmla="*/ 6754678 h 6858000"/>
              <a:gd name="connsiteX132-26303" fmla="*/ 5983398 w 6127689"/>
              <a:gd name="connsiteY132-26304" fmla="*/ 6778641 h 6858000"/>
              <a:gd name="connsiteX133-26305" fmla="*/ 5984543 w 6127689"/>
              <a:gd name="connsiteY133-26306" fmla="*/ 6811016 h 6858000"/>
              <a:gd name="connsiteX134-26307" fmla="*/ 5981802 w 6127689"/>
              <a:gd name="connsiteY134-26308" fmla="*/ 6838578 h 6858000"/>
              <a:gd name="connsiteX135-26309" fmla="*/ 5979671 w 6127689"/>
              <a:gd name="connsiteY135-26310" fmla="*/ 6858000 h 6858000"/>
              <a:gd name="connsiteX136-26311" fmla="*/ 0 w 6127689"/>
              <a:gd name="connsiteY136-26312" fmla="*/ 6858000 h 6858000"/>
              <a:gd name="connsiteX137-26313" fmla="*/ 0 w 6127689"/>
              <a:gd name="connsiteY137-26314" fmla="*/ 0 h 6858000"/>
              <a:gd name="connsiteX0-26315" fmla="*/ 0 w 6127689"/>
              <a:gd name="connsiteY0-26316" fmla="*/ 0 h 6858000"/>
              <a:gd name="connsiteX1-26317" fmla="*/ 4965888 w 6127689"/>
              <a:gd name="connsiteY1-26318" fmla="*/ 0 h 6858000"/>
              <a:gd name="connsiteX2-26319" fmla="*/ 4967767 w 6127689"/>
              <a:gd name="connsiteY2-26320" fmla="*/ 7930 h 6858000"/>
              <a:gd name="connsiteX3-26321" fmla="*/ 4979444 w 6127689"/>
              <a:gd name="connsiteY3-26322" fmla="*/ 43921 h 6858000"/>
              <a:gd name="connsiteX4-26323" fmla="*/ 5021173 w 6127689"/>
              <a:gd name="connsiteY4-26324" fmla="*/ 123738 h 6858000"/>
              <a:gd name="connsiteX5-26325" fmla="*/ 5075458 w 6127689"/>
              <a:gd name="connsiteY5-26326" fmla="*/ 264355 h 6858000"/>
              <a:gd name="connsiteX6-26327" fmla="*/ 5081175 w 6127689"/>
              <a:gd name="connsiteY6-26328" fmla="*/ 277448 h 6858000"/>
              <a:gd name="connsiteX7-26329" fmla="*/ 5097011 w 6127689"/>
              <a:gd name="connsiteY7-26330" fmla="*/ 355616 h 6858000"/>
              <a:gd name="connsiteX8-26331" fmla="*/ 5130982 w 6127689"/>
              <a:gd name="connsiteY8-26332" fmla="*/ 412030 h 6858000"/>
              <a:gd name="connsiteX9-26333" fmla="*/ 5153000 w 6127689"/>
              <a:gd name="connsiteY9-26334" fmla="*/ 507134 h 6858000"/>
              <a:gd name="connsiteX10-26335" fmla="*/ 5171282 w 6127689"/>
              <a:gd name="connsiteY10-26336" fmla="*/ 602071 h 6858000"/>
              <a:gd name="connsiteX11-26337" fmla="*/ 5176196 w 6127689"/>
              <a:gd name="connsiteY11-26338" fmla="*/ 636822 h 6858000"/>
              <a:gd name="connsiteX12-26339" fmla="*/ 5189051 w 6127689"/>
              <a:gd name="connsiteY12-26340" fmla="*/ 782518 h 6858000"/>
              <a:gd name="connsiteX13-26341" fmla="*/ 5210428 w 6127689"/>
              <a:gd name="connsiteY13-26342" fmla="*/ 815772 h 6858000"/>
              <a:gd name="connsiteX14-26343" fmla="*/ 5221088 w 6127689"/>
              <a:gd name="connsiteY14-26344" fmla="*/ 860193 h 6858000"/>
              <a:gd name="connsiteX15-26345" fmla="*/ 5230806 w 6127689"/>
              <a:gd name="connsiteY15-26346" fmla="*/ 961354 h 6858000"/>
              <a:gd name="connsiteX16-26347" fmla="*/ 5201018 w 6127689"/>
              <a:gd name="connsiteY16-26348" fmla="*/ 1095027 h 6858000"/>
              <a:gd name="connsiteX17-26349" fmla="*/ 5202153 w 6127689"/>
              <a:gd name="connsiteY17-26350" fmla="*/ 1133224 h 6858000"/>
              <a:gd name="connsiteX18-26351" fmla="*/ 5207370 w 6127689"/>
              <a:gd name="connsiteY18-26352" fmla="*/ 1138097 h 6858000"/>
              <a:gd name="connsiteX19-26353" fmla="*/ 5189234 w 6127689"/>
              <a:gd name="connsiteY19-26354" fmla="*/ 1193495 h 6858000"/>
              <a:gd name="connsiteX20-26355" fmla="*/ 5202769 w 6127689"/>
              <a:gd name="connsiteY20-26356" fmla="*/ 1269450 h 6858000"/>
              <a:gd name="connsiteX21-26357" fmla="*/ 5225968 w 6127689"/>
              <a:gd name="connsiteY21-26358" fmla="*/ 1357994 h 6858000"/>
              <a:gd name="connsiteX22-26359" fmla="*/ 5233819 w 6127689"/>
              <a:gd name="connsiteY22-26360" fmla="*/ 1380922 h 6858000"/>
              <a:gd name="connsiteX23-26361" fmla="*/ 5237226 w 6127689"/>
              <a:gd name="connsiteY23-26362" fmla="*/ 1441327 h 6858000"/>
              <a:gd name="connsiteX24-26363" fmla="*/ 5255653 w 6127689"/>
              <a:gd name="connsiteY24-26364" fmla="*/ 1524712 h 6858000"/>
              <a:gd name="connsiteX25-26365" fmla="*/ 5263491 w 6127689"/>
              <a:gd name="connsiteY25-26366" fmla="*/ 1642938 h 6858000"/>
              <a:gd name="connsiteX26-26367" fmla="*/ 5261314 w 6127689"/>
              <a:gd name="connsiteY26-26368" fmla="*/ 1689177 h 6858000"/>
              <a:gd name="connsiteX27-26369" fmla="*/ 5259788 w 6127689"/>
              <a:gd name="connsiteY27-26370" fmla="*/ 1768516 h 6858000"/>
              <a:gd name="connsiteX28-26371" fmla="*/ 5255696 w 6127689"/>
              <a:gd name="connsiteY28-26372" fmla="*/ 1953770 h 6858000"/>
              <a:gd name="connsiteX29-26373" fmla="*/ 5252592 w 6127689"/>
              <a:gd name="connsiteY29-26374" fmla="*/ 2092210 h 6858000"/>
              <a:gd name="connsiteX30-26375" fmla="*/ 5264303 w 6127689"/>
              <a:gd name="connsiteY30-26376" fmla="*/ 2225157 h 6858000"/>
              <a:gd name="connsiteX31-26377" fmla="*/ 5254949 w 6127689"/>
              <a:gd name="connsiteY31-26378" fmla="*/ 2236160 h 6858000"/>
              <a:gd name="connsiteX32-26379" fmla="*/ 5250104 w 6127689"/>
              <a:gd name="connsiteY32-26380" fmla="*/ 2249166 h 6858000"/>
              <a:gd name="connsiteX33-26381" fmla="*/ 5251214 w 6127689"/>
              <a:gd name="connsiteY33-26382" fmla="*/ 2250944 h 6858000"/>
              <a:gd name="connsiteX34-26383" fmla="*/ 5250644 w 6127689"/>
              <a:gd name="connsiteY34-26384" fmla="*/ 2266619 h 6858000"/>
              <a:gd name="connsiteX35-26385" fmla="*/ 5293877 w 6127689"/>
              <a:gd name="connsiteY35-26386" fmla="*/ 2368649 h 6858000"/>
              <a:gd name="connsiteX36-26387" fmla="*/ 5311338 w 6127689"/>
              <a:gd name="connsiteY36-26388" fmla="*/ 2404034 h 6858000"/>
              <a:gd name="connsiteX37-26389" fmla="*/ 5338366 w 6127689"/>
              <a:gd name="connsiteY37-26390" fmla="*/ 2465052 h 6858000"/>
              <a:gd name="connsiteX38-26391" fmla="*/ 5371263 w 6127689"/>
              <a:gd name="connsiteY38-26392" fmla="*/ 2586413 h 6858000"/>
              <a:gd name="connsiteX39-26393" fmla="*/ 5407503 w 6127689"/>
              <a:gd name="connsiteY39-26394" fmla="*/ 2786290 h 6858000"/>
              <a:gd name="connsiteX40-26395" fmla="*/ 5407356 w 6127689"/>
              <a:gd name="connsiteY40-26396" fmla="*/ 2787545 h 6858000"/>
              <a:gd name="connsiteX41-26397" fmla="*/ 5411130 w 6127689"/>
              <a:gd name="connsiteY41-26398" fmla="*/ 2788640 h 6858000"/>
              <a:gd name="connsiteX42-26399" fmla="*/ 5416439 w 6127689"/>
              <a:gd name="connsiteY42-26400" fmla="*/ 2805666 h 6858000"/>
              <a:gd name="connsiteX43-26401" fmla="*/ 5457023 w 6127689"/>
              <a:gd name="connsiteY43-26402" fmla="*/ 2858292 h 6858000"/>
              <a:gd name="connsiteX44-26403" fmla="*/ 5479298 w 6127689"/>
              <a:gd name="connsiteY44-26404" fmla="*/ 2947791 h 6858000"/>
              <a:gd name="connsiteX45-26405" fmla="*/ 5481770 w 6127689"/>
              <a:gd name="connsiteY45-26406" fmla="*/ 2951352 h 6858000"/>
              <a:gd name="connsiteX46-26407" fmla="*/ 5482045 w 6127689"/>
              <a:gd name="connsiteY46-26408" fmla="*/ 2984371 h 6858000"/>
              <a:gd name="connsiteX47-26409" fmla="*/ 5482415 w 6127689"/>
              <a:gd name="connsiteY47-26410" fmla="*/ 3004079 h 6858000"/>
              <a:gd name="connsiteX48-26411" fmla="*/ 5503944 w 6127689"/>
              <a:gd name="connsiteY48-26412" fmla="*/ 3123335 h 6858000"/>
              <a:gd name="connsiteX49-26413" fmla="*/ 5516007 w 6127689"/>
              <a:gd name="connsiteY49-26414" fmla="*/ 3258473 h 6858000"/>
              <a:gd name="connsiteX50-26415" fmla="*/ 5566839 w 6127689"/>
              <a:gd name="connsiteY50-26416" fmla="*/ 3345295 h 6858000"/>
              <a:gd name="connsiteX51-26417" fmla="*/ 5589758 w 6127689"/>
              <a:gd name="connsiteY51-26418" fmla="*/ 3506453 h 6858000"/>
              <a:gd name="connsiteX52-26419" fmla="*/ 5596144 w 6127689"/>
              <a:gd name="connsiteY52-26420" fmla="*/ 3534624 h 6858000"/>
              <a:gd name="connsiteX53-26421" fmla="*/ 5597750 w 6127689"/>
              <a:gd name="connsiteY53-26422" fmla="*/ 3534129 h 6858000"/>
              <a:gd name="connsiteX54-26423" fmla="*/ 5599700 w 6127689"/>
              <a:gd name="connsiteY54-26424" fmla="*/ 3547221 h 6858000"/>
              <a:gd name="connsiteX55-26425" fmla="*/ 5615031 w 6127689"/>
              <a:gd name="connsiteY55-26426" fmla="*/ 3557482 h 6858000"/>
              <a:gd name="connsiteX56-26427" fmla="*/ 5618377 w 6127689"/>
              <a:gd name="connsiteY56-26428" fmla="*/ 3588431 h 6858000"/>
              <a:gd name="connsiteX57-26429" fmla="*/ 5612155 w 6127689"/>
              <a:gd name="connsiteY57-26430" fmla="*/ 3589869 h 6858000"/>
              <a:gd name="connsiteX58-26431" fmla="*/ 5620843 w 6127689"/>
              <a:gd name="connsiteY58-26432" fmla="*/ 3606745 h 6858000"/>
              <a:gd name="connsiteX59-26433" fmla="*/ 5655472 w 6127689"/>
              <a:gd name="connsiteY59-26434" fmla="*/ 3678877 h 6858000"/>
              <a:gd name="connsiteX60-26435" fmla="*/ 5683015 w 6127689"/>
              <a:gd name="connsiteY60-26436" fmla="*/ 3762025 h 6858000"/>
              <a:gd name="connsiteX61-26437" fmla="*/ 5696643 w 6127689"/>
              <a:gd name="connsiteY61-26438" fmla="*/ 3773888 h 6858000"/>
              <a:gd name="connsiteX62-26439" fmla="*/ 5699203 w 6127689"/>
              <a:gd name="connsiteY62-26440" fmla="*/ 3775823 h 6858000"/>
              <a:gd name="connsiteX63-26441" fmla="*/ 5704824 w 6127689"/>
              <a:gd name="connsiteY63-26442" fmla="*/ 3785966 h 6858000"/>
              <a:gd name="connsiteX64-26443" fmla="*/ 5733539 w 6127689"/>
              <a:gd name="connsiteY64-26444" fmla="*/ 3818457 h 6858000"/>
              <a:gd name="connsiteX65-26445" fmla="*/ 5768491 w 6127689"/>
              <a:gd name="connsiteY65-26446" fmla="*/ 3914399 h 6858000"/>
              <a:gd name="connsiteX66-26447" fmla="*/ 5793123 w 6127689"/>
              <a:gd name="connsiteY66-26448" fmla="*/ 3969952 h 6858000"/>
              <a:gd name="connsiteX67-26449" fmla="*/ 5808321 w 6127689"/>
              <a:gd name="connsiteY67-26450" fmla="*/ 3988153 h 6858000"/>
              <a:gd name="connsiteX68-26451" fmla="*/ 5825621 w 6127689"/>
              <a:gd name="connsiteY68-26452" fmla="*/ 4015525 h 6858000"/>
              <a:gd name="connsiteX69-26453" fmla="*/ 5860672 w 6127689"/>
              <a:gd name="connsiteY69-26454" fmla="*/ 4061579 h 6858000"/>
              <a:gd name="connsiteX70-26455" fmla="*/ 5872173 w 6127689"/>
              <a:gd name="connsiteY70-26456" fmla="*/ 4088497 h 6858000"/>
              <a:gd name="connsiteX71-26457" fmla="*/ 5883705 w 6127689"/>
              <a:gd name="connsiteY71-26458" fmla="*/ 4101899 h 6858000"/>
              <a:gd name="connsiteX72-26459" fmla="*/ 5894095 w 6127689"/>
              <a:gd name="connsiteY72-26460" fmla="*/ 4128857 h 6858000"/>
              <a:gd name="connsiteX73-26461" fmla="*/ 5898339 w 6127689"/>
              <a:gd name="connsiteY73-26462" fmla="*/ 4140800 h 6858000"/>
              <a:gd name="connsiteX74-26463" fmla="*/ 5903513 w 6127689"/>
              <a:gd name="connsiteY74-26464" fmla="*/ 4187661 h 6858000"/>
              <a:gd name="connsiteX75-26465" fmla="*/ 5917114 w 6127689"/>
              <a:gd name="connsiteY75-26466" fmla="*/ 4213096 h 6858000"/>
              <a:gd name="connsiteX76-26467" fmla="*/ 5924233 w 6127689"/>
              <a:gd name="connsiteY76-26468" fmla="*/ 4242060 h 6858000"/>
              <a:gd name="connsiteX77-26469" fmla="*/ 5928910 w 6127689"/>
              <a:gd name="connsiteY77-26470" fmla="*/ 4300973 h 6858000"/>
              <a:gd name="connsiteX78-26471" fmla="*/ 5939320 w 6127689"/>
              <a:gd name="connsiteY78-26472" fmla="*/ 4340435 h 6858000"/>
              <a:gd name="connsiteX79-26473" fmla="*/ 5946705 w 6127689"/>
              <a:gd name="connsiteY79-26474" fmla="*/ 4428051 h 6858000"/>
              <a:gd name="connsiteX80-26475" fmla="*/ 5949261 w 6127689"/>
              <a:gd name="connsiteY80-26476" fmla="*/ 4449185 h 6858000"/>
              <a:gd name="connsiteX81-26477" fmla="*/ 5957504 w 6127689"/>
              <a:gd name="connsiteY81-26478" fmla="*/ 4465911 h 6858000"/>
              <a:gd name="connsiteX82-26479" fmla="*/ 5968960 w 6127689"/>
              <a:gd name="connsiteY82-26480" fmla="*/ 4482655 h 6858000"/>
              <a:gd name="connsiteX83-26481" fmla="*/ 5980106 w 6127689"/>
              <a:gd name="connsiteY83-26482" fmla="*/ 4585087 h 6858000"/>
              <a:gd name="connsiteX84-26483" fmla="*/ 5998138 w 6127689"/>
              <a:gd name="connsiteY84-26484" fmla="*/ 4697518 h 6858000"/>
              <a:gd name="connsiteX85-26485" fmla="*/ 6013516 w 6127689"/>
              <a:gd name="connsiteY85-26486" fmla="*/ 4786619 h 6858000"/>
              <a:gd name="connsiteX86-26487" fmla="*/ 6025404 w 6127689"/>
              <a:gd name="connsiteY86-26488" fmla="*/ 4858148 h 6858000"/>
              <a:gd name="connsiteX87-26489" fmla="*/ 6007749 w 6127689"/>
              <a:gd name="connsiteY87-26490" fmla="*/ 4964715 h 6858000"/>
              <a:gd name="connsiteX88-26491" fmla="*/ 6005269 w 6127689"/>
              <a:gd name="connsiteY88-26492" fmla="*/ 5150567 h 6858000"/>
              <a:gd name="connsiteX89-26493" fmla="*/ 6001127 w 6127689"/>
              <a:gd name="connsiteY89-26494" fmla="*/ 5164609 h 6858000"/>
              <a:gd name="connsiteX90-26495" fmla="*/ 5996647 w 6127689"/>
              <a:gd name="connsiteY90-26496" fmla="*/ 5185640 h 6858000"/>
              <a:gd name="connsiteX91-26497" fmla="*/ 5998514 w 6127689"/>
              <a:gd name="connsiteY91-26498" fmla="*/ 5189673 h 6858000"/>
              <a:gd name="connsiteX92-26499" fmla="*/ 6018409 w 6127689"/>
              <a:gd name="connsiteY92-26500" fmla="*/ 5227157 h 6858000"/>
              <a:gd name="connsiteX93-26501" fmla="*/ 6036748 w 6127689"/>
              <a:gd name="connsiteY93-26502" fmla="*/ 5322752 h 6858000"/>
              <a:gd name="connsiteX94-26503" fmla="*/ 6036943 w 6127689"/>
              <a:gd name="connsiteY94-26504" fmla="*/ 5329480 h 6858000"/>
              <a:gd name="connsiteX95-26505" fmla="*/ 6037236 w 6127689"/>
              <a:gd name="connsiteY95-26506" fmla="*/ 5329634 h 6858000"/>
              <a:gd name="connsiteX96-26507" fmla="*/ 6038019 w 6127689"/>
              <a:gd name="connsiteY96-26508" fmla="*/ 5336764 h 6858000"/>
              <a:gd name="connsiteX97-26509" fmla="*/ 6037298 w 6127689"/>
              <a:gd name="connsiteY97-26510" fmla="*/ 5341753 h 6858000"/>
              <a:gd name="connsiteX98-26511" fmla="*/ 6037677 w 6127689"/>
              <a:gd name="connsiteY98-26512" fmla="*/ 5354807 h 6858000"/>
              <a:gd name="connsiteX99-26513" fmla="*/ 6039728 w 6127689"/>
              <a:gd name="connsiteY99-26514" fmla="*/ 5359416 h 6858000"/>
              <a:gd name="connsiteX100-26515" fmla="*/ 6043311 w 6127689"/>
              <a:gd name="connsiteY100-26516" fmla="*/ 5361407 h 6858000"/>
              <a:gd name="connsiteX101-26517" fmla="*/ 6042954 w 6127689"/>
              <a:gd name="connsiteY101-26518" fmla="*/ 5362576 h 6858000"/>
              <a:gd name="connsiteX102-26519" fmla="*/ 6053435 w 6127689"/>
              <a:gd name="connsiteY102-26520" fmla="*/ 5387547 h 6858000"/>
              <a:gd name="connsiteX103-26521" fmla="*/ 6065933 w 6127689"/>
              <a:gd name="connsiteY103-26522" fmla="*/ 5443002 h 6858000"/>
              <a:gd name="connsiteX104-26523" fmla="*/ 6068640 w 6127689"/>
              <a:gd name="connsiteY104-26524" fmla="*/ 5474503 h 6858000"/>
              <a:gd name="connsiteX105-26525" fmla="*/ 6080922 w 6127689"/>
              <a:gd name="connsiteY105-26526" fmla="*/ 5561070 h 6858000"/>
              <a:gd name="connsiteX106-26527" fmla="*/ 6096949 w 6127689"/>
              <a:gd name="connsiteY106-26528" fmla="*/ 5648179 h 6858000"/>
              <a:gd name="connsiteX107-26529" fmla="*/ 6125703 w 6127689"/>
              <a:gd name="connsiteY107-26530" fmla="*/ 5692894 h 6858000"/>
              <a:gd name="connsiteX108-26531" fmla="*/ 6126670 w 6127689"/>
              <a:gd name="connsiteY108-26532" fmla="*/ 5697882 h 6858000"/>
              <a:gd name="connsiteX109-26533" fmla="*/ 6124061 w 6127689"/>
              <a:gd name="connsiteY109-26534" fmla="*/ 5710294 h 6858000"/>
              <a:gd name="connsiteX110-26535" fmla="*/ 6122213 w 6127689"/>
              <a:gd name="connsiteY110-26536" fmla="*/ 5714762 h 6858000"/>
              <a:gd name="connsiteX111-26537" fmla="*/ 6121353 w 6127689"/>
              <a:gd name="connsiteY111-26538" fmla="*/ 5721725 h 6858000"/>
              <a:gd name="connsiteX112-26539" fmla="*/ 6121607 w 6127689"/>
              <a:gd name="connsiteY112-26540" fmla="*/ 5721959 h 6858000"/>
              <a:gd name="connsiteX113-26541" fmla="*/ 6120262 w 6127689"/>
              <a:gd name="connsiteY113-26542" fmla="*/ 5728358 h 6858000"/>
              <a:gd name="connsiteX114-26543" fmla="*/ 6127024 w 6127689"/>
              <a:gd name="connsiteY114-26544" fmla="*/ 5786902 h 6858000"/>
              <a:gd name="connsiteX115-26545" fmla="*/ 6127519 w 6127689"/>
              <a:gd name="connsiteY115-26546" fmla="*/ 5865775 h 6858000"/>
              <a:gd name="connsiteX116-26547" fmla="*/ 6119217 w 6127689"/>
              <a:gd name="connsiteY116-26548" fmla="*/ 5888542 h 6858000"/>
              <a:gd name="connsiteX117-26549" fmla="*/ 6102493 w 6127689"/>
              <a:gd name="connsiteY117-26550" fmla="*/ 5928602 h 6858000"/>
              <a:gd name="connsiteX118-26551" fmla="*/ 6056863 w 6127689"/>
              <a:gd name="connsiteY118-26552" fmla="*/ 6000643 h 6858000"/>
              <a:gd name="connsiteX119-26553" fmla="*/ 6045436 w 6127689"/>
              <a:gd name="connsiteY119-26554" fmla="*/ 6124480 h 6858000"/>
              <a:gd name="connsiteX120-26555" fmla="*/ 6030489 w 6127689"/>
              <a:gd name="connsiteY120-26556" fmla="*/ 6317666 h 6858000"/>
              <a:gd name="connsiteX121-26557" fmla="*/ 6007492 w 6127689"/>
              <a:gd name="connsiteY121-26558" fmla="*/ 6440818 h 6858000"/>
              <a:gd name="connsiteX122-26559" fmla="*/ 6009467 w 6127689"/>
              <a:gd name="connsiteY122-26560" fmla="*/ 6487076 h 6858000"/>
              <a:gd name="connsiteX123-26561" fmla="*/ 5995064 w 6127689"/>
              <a:gd name="connsiteY123-26562" fmla="*/ 6540791 h 6858000"/>
              <a:gd name="connsiteX124-26563" fmla="*/ 5996309 w 6127689"/>
              <a:gd name="connsiteY124-26564" fmla="*/ 6543961 h 6858000"/>
              <a:gd name="connsiteX125-26565" fmla="*/ 5996048 w 6127689"/>
              <a:gd name="connsiteY125-26566" fmla="*/ 6555444 h 6858000"/>
              <a:gd name="connsiteX126-26567" fmla="*/ 6002524 w 6127689"/>
              <a:gd name="connsiteY126-26568" fmla="*/ 6560188 h 6858000"/>
              <a:gd name="connsiteX127-26569" fmla="*/ 6006823 w 6127689"/>
              <a:gd name="connsiteY127-26570" fmla="*/ 6578546 h 6858000"/>
              <a:gd name="connsiteX128-26571" fmla="*/ 6004510 w 6127689"/>
              <a:gd name="connsiteY128-26572" fmla="*/ 6599256 h 6858000"/>
              <a:gd name="connsiteX129-26573" fmla="*/ 5986207 w 6127689"/>
              <a:gd name="connsiteY129-26574" fmla="*/ 6695855 h 6858000"/>
              <a:gd name="connsiteX130-26575" fmla="*/ 5979428 w 6127689"/>
              <a:gd name="connsiteY130-26576" fmla="*/ 6754678 h 6858000"/>
              <a:gd name="connsiteX131-26577" fmla="*/ 5983398 w 6127689"/>
              <a:gd name="connsiteY131-26578" fmla="*/ 6778641 h 6858000"/>
              <a:gd name="connsiteX132-26579" fmla="*/ 5984543 w 6127689"/>
              <a:gd name="connsiteY132-26580" fmla="*/ 6811016 h 6858000"/>
              <a:gd name="connsiteX133-26581" fmla="*/ 5981802 w 6127689"/>
              <a:gd name="connsiteY133-26582" fmla="*/ 6838578 h 6858000"/>
              <a:gd name="connsiteX134-26583" fmla="*/ 5979671 w 6127689"/>
              <a:gd name="connsiteY134-26584" fmla="*/ 6858000 h 6858000"/>
              <a:gd name="connsiteX135-26585" fmla="*/ 0 w 6127689"/>
              <a:gd name="connsiteY135-26586" fmla="*/ 6858000 h 6858000"/>
              <a:gd name="connsiteX136-26587" fmla="*/ 0 w 6127689"/>
              <a:gd name="connsiteY136-26588" fmla="*/ 0 h 6858000"/>
              <a:gd name="connsiteX0-26589" fmla="*/ 0 w 6127689"/>
              <a:gd name="connsiteY0-26590" fmla="*/ 0 h 6858000"/>
              <a:gd name="connsiteX1-26591" fmla="*/ 4965888 w 6127689"/>
              <a:gd name="connsiteY1-26592" fmla="*/ 0 h 6858000"/>
              <a:gd name="connsiteX2-26593" fmla="*/ 4967767 w 6127689"/>
              <a:gd name="connsiteY2-26594" fmla="*/ 7930 h 6858000"/>
              <a:gd name="connsiteX3-26595" fmla="*/ 4979444 w 6127689"/>
              <a:gd name="connsiteY3-26596" fmla="*/ 43921 h 6858000"/>
              <a:gd name="connsiteX4-26597" fmla="*/ 5021173 w 6127689"/>
              <a:gd name="connsiteY4-26598" fmla="*/ 123738 h 6858000"/>
              <a:gd name="connsiteX5-26599" fmla="*/ 5075458 w 6127689"/>
              <a:gd name="connsiteY5-26600" fmla="*/ 264355 h 6858000"/>
              <a:gd name="connsiteX6-26601" fmla="*/ 5081175 w 6127689"/>
              <a:gd name="connsiteY6-26602" fmla="*/ 277448 h 6858000"/>
              <a:gd name="connsiteX7-26603" fmla="*/ 5097011 w 6127689"/>
              <a:gd name="connsiteY7-26604" fmla="*/ 355616 h 6858000"/>
              <a:gd name="connsiteX8-26605" fmla="*/ 5130982 w 6127689"/>
              <a:gd name="connsiteY8-26606" fmla="*/ 412030 h 6858000"/>
              <a:gd name="connsiteX9-26607" fmla="*/ 5153000 w 6127689"/>
              <a:gd name="connsiteY9-26608" fmla="*/ 507134 h 6858000"/>
              <a:gd name="connsiteX10-26609" fmla="*/ 5171282 w 6127689"/>
              <a:gd name="connsiteY10-26610" fmla="*/ 602071 h 6858000"/>
              <a:gd name="connsiteX11-26611" fmla="*/ 5176196 w 6127689"/>
              <a:gd name="connsiteY11-26612" fmla="*/ 636822 h 6858000"/>
              <a:gd name="connsiteX12-26613" fmla="*/ 5189051 w 6127689"/>
              <a:gd name="connsiteY12-26614" fmla="*/ 782518 h 6858000"/>
              <a:gd name="connsiteX13-26615" fmla="*/ 5210428 w 6127689"/>
              <a:gd name="connsiteY13-26616" fmla="*/ 815772 h 6858000"/>
              <a:gd name="connsiteX14-26617" fmla="*/ 5221088 w 6127689"/>
              <a:gd name="connsiteY14-26618" fmla="*/ 860193 h 6858000"/>
              <a:gd name="connsiteX15-26619" fmla="*/ 5230806 w 6127689"/>
              <a:gd name="connsiteY15-26620" fmla="*/ 961354 h 6858000"/>
              <a:gd name="connsiteX16-26621" fmla="*/ 5201018 w 6127689"/>
              <a:gd name="connsiteY16-26622" fmla="*/ 1095027 h 6858000"/>
              <a:gd name="connsiteX17-26623" fmla="*/ 5202153 w 6127689"/>
              <a:gd name="connsiteY17-26624" fmla="*/ 1133224 h 6858000"/>
              <a:gd name="connsiteX18-26625" fmla="*/ 5207370 w 6127689"/>
              <a:gd name="connsiteY18-26626" fmla="*/ 1138097 h 6858000"/>
              <a:gd name="connsiteX19-26627" fmla="*/ 5189234 w 6127689"/>
              <a:gd name="connsiteY19-26628" fmla="*/ 1193495 h 6858000"/>
              <a:gd name="connsiteX20-26629" fmla="*/ 5202769 w 6127689"/>
              <a:gd name="connsiteY20-26630" fmla="*/ 1269450 h 6858000"/>
              <a:gd name="connsiteX21-26631" fmla="*/ 5225968 w 6127689"/>
              <a:gd name="connsiteY21-26632" fmla="*/ 1357994 h 6858000"/>
              <a:gd name="connsiteX22-26633" fmla="*/ 5233819 w 6127689"/>
              <a:gd name="connsiteY22-26634" fmla="*/ 1380922 h 6858000"/>
              <a:gd name="connsiteX23-26635" fmla="*/ 5237226 w 6127689"/>
              <a:gd name="connsiteY23-26636" fmla="*/ 1441327 h 6858000"/>
              <a:gd name="connsiteX24-26637" fmla="*/ 5255653 w 6127689"/>
              <a:gd name="connsiteY24-26638" fmla="*/ 1524712 h 6858000"/>
              <a:gd name="connsiteX25-26639" fmla="*/ 5263491 w 6127689"/>
              <a:gd name="connsiteY25-26640" fmla="*/ 1642938 h 6858000"/>
              <a:gd name="connsiteX26-26641" fmla="*/ 5261314 w 6127689"/>
              <a:gd name="connsiteY26-26642" fmla="*/ 1689177 h 6858000"/>
              <a:gd name="connsiteX27-26643" fmla="*/ 5259788 w 6127689"/>
              <a:gd name="connsiteY27-26644" fmla="*/ 1768516 h 6858000"/>
              <a:gd name="connsiteX28-26645" fmla="*/ 5255696 w 6127689"/>
              <a:gd name="connsiteY28-26646" fmla="*/ 1953770 h 6858000"/>
              <a:gd name="connsiteX29-26647" fmla="*/ 5252592 w 6127689"/>
              <a:gd name="connsiteY29-26648" fmla="*/ 2092210 h 6858000"/>
              <a:gd name="connsiteX30-26649" fmla="*/ 5264303 w 6127689"/>
              <a:gd name="connsiteY30-26650" fmla="*/ 2225157 h 6858000"/>
              <a:gd name="connsiteX31-26651" fmla="*/ 5254949 w 6127689"/>
              <a:gd name="connsiteY31-26652" fmla="*/ 2236160 h 6858000"/>
              <a:gd name="connsiteX32-26653" fmla="*/ 5250104 w 6127689"/>
              <a:gd name="connsiteY32-26654" fmla="*/ 2249166 h 6858000"/>
              <a:gd name="connsiteX33-26655" fmla="*/ 5251214 w 6127689"/>
              <a:gd name="connsiteY33-26656" fmla="*/ 2250944 h 6858000"/>
              <a:gd name="connsiteX34-26657" fmla="*/ 5250644 w 6127689"/>
              <a:gd name="connsiteY34-26658" fmla="*/ 2266619 h 6858000"/>
              <a:gd name="connsiteX35-26659" fmla="*/ 5293877 w 6127689"/>
              <a:gd name="connsiteY35-26660" fmla="*/ 2368649 h 6858000"/>
              <a:gd name="connsiteX36-26661" fmla="*/ 5311338 w 6127689"/>
              <a:gd name="connsiteY36-26662" fmla="*/ 2404034 h 6858000"/>
              <a:gd name="connsiteX37-26663" fmla="*/ 5338366 w 6127689"/>
              <a:gd name="connsiteY37-26664" fmla="*/ 2465052 h 6858000"/>
              <a:gd name="connsiteX38-26665" fmla="*/ 5371263 w 6127689"/>
              <a:gd name="connsiteY38-26666" fmla="*/ 2586413 h 6858000"/>
              <a:gd name="connsiteX39-26667" fmla="*/ 5407503 w 6127689"/>
              <a:gd name="connsiteY39-26668" fmla="*/ 2786290 h 6858000"/>
              <a:gd name="connsiteX40-26669" fmla="*/ 5407356 w 6127689"/>
              <a:gd name="connsiteY40-26670" fmla="*/ 2787545 h 6858000"/>
              <a:gd name="connsiteX41-26671" fmla="*/ 5411130 w 6127689"/>
              <a:gd name="connsiteY41-26672" fmla="*/ 2788640 h 6858000"/>
              <a:gd name="connsiteX42-26673" fmla="*/ 5416439 w 6127689"/>
              <a:gd name="connsiteY42-26674" fmla="*/ 2805666 h 6858000"/>
              <a:gd name="connsiteX43-26675" fmla="*/ 5457023 w 6127689"/>
              <a:gd name="connsiteY43-26676" fmla="*/ 2858292 h 6858000"/>
              <a:gd name="connsiteX44-26677" fmla="*/ 5479298 w 6127689"/>
              <a:gd name="connsiteY44-26678" fmla="*/ 2947791 h 6858000"/>
              <a:gd name="connsiteX45-26679" fmla="*/ 5481770 w 6127689"/>
              <a:gd name="connsiteY45-26680" fmla="*/ 2951352 h 6858000"/>
              <a:gd name="connsiteX46-26681" fmla="*/ 5482045 w 6127689"/>
              <a:gd name="connsiteY46-26682" fmla="*/ 2984371 h 6858000"/>
              <a:gd name="connsiteX47-26683" fmla="*/ 5482415 w 6127689"/>
              <a:gd name="connsiteY47-26684" fmla="*/ 3004079 h 6858000"/>
              <a:gd name="connsiteX48-26685" fmla="*/ 5503944 w 6127689"/>
              <a:gd name="connsiteY48-26686" fmla="*/ 3123335 h 6858000"/>
              <a:gd name="connsiteX49-26687" fmla="*/ 5516007 w 6127689"/>
              <a:gd name="connsiteY49-26688" fmla="*/ 3258473 h 6858000"/>
              <a:gd name="connsiteX50-26689" fmla="*/ 5566839 w 6127689"/>
              <a:gd name="connsiteY50-26690" fmla="*/ 3345295 h 6858000"/>
              <a:gd name="connsiteX51-26691" fmla="*/ 5589758 w 6127689"/>
              <a:gd name="connsiteY51-26692" fmla="*/ 3506453 h 6858000"/>
              <a:gd name="connsiteX52-26693" fmla="*/ 5596144 w 6127689"/>
              <a:gd name="connsiteY52-26694" fmla="*/ 3534624 h 6858000"/>
              <a:gd name="connsiteX53-26695" fmla="*/ 5597750 w 6127689"/>
              <a:gd name="connsiteY53-26696" fmla="*/ 3534129 h 6858000"/>
              <a:gd name="connsiteX54-26697" fmla="*/ 5599700 w 6127689"/>
              <a:gd name="connsiteY54-26698" fmla="*/ 3547221 h 6858000"/>
              <a:gd name="connsiteX55-26699" fmla="*/ 5615031 w 6127689"/>
              <a:gd name="connsiteY55-26700" fmla="*/ 3557482 h 6858000"/>
              <a:gd name="connsiteX56-26701" fmla="*/ 5618377 w 6127689"/>
              <a:gd name="connsiteY56-26702" fmla="*/ 3588431 h 6858000"/>
              <a:gd name="connsiteX57-26703" fmla="*/ 5612155 w 6127689"/>
              <a:gd name="connsiteY57-26704" fmla="*/ 3589869 h 6858000"/>
              <a:gd name="connsiteX58-26705" fmla="*/ 5620843 w 6127689"/>
              <a:gd name="connsiteY58-26706" fmla="*/ 3606745 h 6858000"/>
              <a:gd name="connsiteX59-26707" fmla="*/ 5655472 w 6127689"/>
              <a:gd name="connsiteY59-26708" fmla="*/ 3678877 h 6858000"/>
              <a:gd name="connsiteX60-26709" fmla="*/ 5683015 w 6127689"/>
              <a:gd name="connsiteY60-26710" fmla="*/ 3762025 h 6858000"/>
              <a:gd name="connsiteX61-26711" fmla="*/ 5696643 w 6127689"/>
              <a:gd name="connsiteY61-26712" fmla="*/ 3773888 h 6858000"/>
              <a:gd name="connsiteX62-26713" fmla="*/ 5699203 w 6127689"/>
              <a:gd name="connsiteY62-26714" fmla="*/ 3775823 h 6858000"/>
              <a:gd name="connsiteX63-26715" fmla="*/ 5704824 w 6127689"/>
              <a:gd name="connsiteY63-26716" fmla="*/ 3785966 h 6858000"/>
              <a:gd name="connsiteX64-26717" fmla="*/ 5733539 w 6127689"/>
              <a:gd name="connsiteY64-26718" fmla="*/ 3818457 h 6858000"/>
              <a:gd name="connsiteX65-26719" fmla="*/ 5768491 w 6127689"/>
              <a:gd name="connsiteY65-26720" fmla="*/ 3914399 h 6858000"/>
              <a:gd name="connsiteX66-26721" fmla="*/ 5793123 w 6127689"/>
              <a:gd name="connsiteY66-26722" fmla="*/ 3969952 h 6858000"/>
              <a:gd name="connsiteX67-26723" fmla="*/ 5808321 w 6127689"/>
              <a:gd name="connsiteY67-26724" fmla="*/ 3988153 h 6858000"/>
              <a:gd name="connsiteX68-26725" fmla="*/ 5825621 w 6127689"/>
              <a:gd name="connsiteY68-26726" fmla="*/ 4015525 h 6858000"/>
              <a:gd name="connsiteX69-26727" fmla="*/ 5860672 w 6127689"/>
              <a:gd name="connsiteY69-26728" fmla="*/ 4061579 h 6858000"/>
              <a:gd name="connsiteX70-26729" fmla="*/ 5872173 w 6127689"/>
              <a:gd name="connsiteY70-26730" fmla="*/ 4088497 h 6858000"/>
              <a:gd name="connsiteX71-26731" fmla="*/ 5883705 w 6127689"/>
              <a:gd name="connsiteY71-26732" fmla="*/ 4101899 h 6858000"/>
              <a:gd name="connsiteX72-26733" fmla="*/ 5894095 w 6127689"/>
              <a:gd name="connsiteY72-26734" fmla="*/ 4128857 h 6858000"/>
              <a:gd name="connsiteX73-26735" fmla="*/ 5898339 w 6127689"/>
              <a:gd name="connsiteY73-26736" fmla="*/ 4140800 h 6858000"/>
              <a:gd name="connsiteX74-26737" fmla="*/ 5903513 w 6127689"/>
              <a:gd name="connsiteY74-26738" fmla="*/ 4187661 h 6858000"/>
              <a:gd name="connsiteX75-26739" fmla="*/ 5917114 w 6127689"/>
              <a:gd name="connsiteY75-26740" fmla="*/ 4213096 h 6858000"/>
              <a:gd name="connsiteX76-26741" fmla="*/ 5924233 w 6127689"/>
              <a:gd name="connsiteY76-26742" fmla="*/ 4242060 h 6858000"/>
              <a:gd name="connsiteX77-26743" fmla="*/ 5928910 w 6127689"/>
              <a:gd name="connsiteY77-26744" fmla="*/ 4300973 h 6858000"/>
              <a:gd name="connsiteX78-26745" fmla="*/ 5939320 w 6127689"/>
              <a:gd name="connsiteY78-26746" fmla="*/ 4340435 h 6858000"/>
              <a:gd name="connsiteX79-26747" fmla="*/ 5946705 w 6127689"/>
              <a:gd name="connsiteY79-26748" fmla="*/ 4428051 h 6858000"/>
              <a:gd name="connsiteX80-26749" fmla="*/ 5949261 w 6127689"/>
              <a:gd name="connsiteY80-26750" fmla="*/ 4449185 h 6858000"/>
              <a:gd name="connsiteX81-26751" fmla="*/ 5968960 w 6127689"/>
              <a:gd name="connsiteY81-26752" fmla="*/ 4482655 h 6858000"/>
              <a:gd name="connsiteX82-26753" fmla="*/ 5980106 w 6127689"/>
              <a:gd name="connsiteY82-26754" fmla="*/ 4585087 h 6858000"/>
              <a:gd name="connsiteX83-26755" fmla="*/ 5998138 w 6127689"/>
              <a:gd name="connsiteY83-26756" fmla="*/ 4697518 h 6858000"/>
              <a:gd name="connsiteX84-26757" fmla="*/ 6013516 w 6127689"/>
              <a:gd name="connsiteY84-26758" fmla="*/ 4786619 h 6858000"/>
              <a:gd name="connsiteX85-26759" fmla="*/ 6025404 w 6127689"/>
              <a:gd name="connsiteY85-26760" fmla="*/ 4858148 h 6858000"/>
              <a:gd name="connsiteX86-26761" fmla="*/ 6007749 w 6127689"/>
              <a:gd name="connsiteY86-26762" fmla="*/ 4964715 h 6858000"/>
              <a:gd name="connsiteX87-26763" fmla="*/ 6005269 w 6127689"/>
              <a:gd name="connsiteY87-26764" fmla="*/ 5150567 h 6858000"/>
              <a:gd name="connsiteX88-26765" fmla="*/ 6001127 w 6127689"/>
              <a:gd name="connsiteY88-26766" fmla="*/ 5164609 h 6858000"/>
              <a:gd name="connsiteX89-26767" fmla="*/ 5996647 w 6127689"/>
              <a:gd name="connsiteY89-26768" fmla="*/ 5185640 h 6858000"/>
              <a:gd name="connsiteX90-26769" fmla="*/ 5998514 w 6127689"/>
              <a:gd name="connsiteY90-26770" fmla="*/ 5189673 h 6858000"/>
              <a:gd name="connsiteX91-26771" fmla="*/ 6018409 w 6127689"/>
              <a:gd name="connsiteY91-26772" fmla="*/ 5227157 h 6858000"/>
              <a:gd name="connsiteX92-26773" fmla="*/ 6036748 w 6127689"/>
              <a:gd name="connsiteY92-26774" fmla="*/ 5322752 h 6858000"/>
              <a:gd name="connsiteX93-26775" fmla="*/ 6036943 w 6127689"/>
              <a:gd name="connsiteY93-26776" fmla="*/ 5329480 h 6858000"/>
              <a:gd name="connsiteX94-26777" fmla="*/ 6037236 w 6127689"/>
              <a:gd name="connsiteY94-26778" fmla="*/ 5329634 h 6858000"/>
              <a:gd name="connsiteX95-26779" fmla="*/ 6038019 w 6127689"/>
              <a:gd name="connsiteY95-26780" fmla="*/ 5336764 h 6858000"/>
              <a:gd name="connsiteX96-26781" fmla="*/ 6037298 w 6127689"/>
              <a:gd name="connsiteY96-26782" fmla="*/ 5341753 h 6858000"/>
              <a:gd name="connsiteX97-26783" fmla="*/ 6037677 w 6127689"/>
              <a:gd name="connsiteY97-26784" fmla="*/ 5354807 h 6858000"/>
              <a:gd name="connsiteX98-26785" fmla="*/ 6039728 w 6127689"/>
              <a:gd name="connsiteY98-26786" fmla="*/ 5359416 h 6858000"/>
              <a:gd name="connsiteX99-26787" fmla="*/ 6043311 w 6127689"/>
              <a:gd name="connsiteY99-26788" fmla="*/ 5361407 h 6858000"/>
              <a:gd name="connsiteX100-26789" fmla="*/ 6042954 w 6127689"/>
              <a:gd name="connsiteY100-26790" fmla="*/ 5362576 h 6858000"/>
              <a:gd name="connsiteX101-26791" fmla="*/ 6053435 w 6127689"/>
              <a:gd name="connsiteY101-26792" fmla="*/ 5387547 h 6858000"/>
              <a:gd name="connsiteX102-26793" fmla="*/ 6065933 w 6127689"/>
              <a:gd name="connsiteY102-26794" fmla="*/ 5443002 h 6858000"/>
              <a:gd name="connsiteX103-26795" fmla="*/ 6068640 w 6127689"/>
              <a:gd name="connsiteY103-26796" fmla="*/ 5474503 h 6858000"/>
              <a:gd name="connsiteX104-26797" fmla="*/ 6080922 w 6127689"/>
              <a:gd name="connsiteY104-26798" fmla="*/ 5561070 h 6858000"/>
              <a:gd name="connsiteX105-26799" fmla="*/ 6096949 w 6127689"/>
              <a:gd name="connsiteY105-26800" fmla="*/ 5648179 h 6858000"/>
              <a:gd name="connsiteX106-26801" fmla="*/ 6125703 w 6127689"/>
              <a:gd name="connsiteY106-26802" fmla="*/ 5692894 h 6858000"/>
              <a:gd name="connsiteX107-26803" fmla="*/ 6126670 w 6127689"/>
              <a:gd name="connsiteY107-26804" fmla="*/ 5697882 h 6858000"/>
              <a:gd name="connsiteX108-26805" fmla="*/ 6124061 w 6127689"/>
              <a:gd name="connsiteY108-26806" fmla="*/ 5710294 h 6858000"/>
              <a:gd name="connsiteX109-26807" fmla="*/ 6122213 w 6127689"/>
              <a:gd name="connsiteY109-26808" fmla="*/ 5714762 h 6858000"/>
              <a:gd name="connsiteX110-26809" fmla="*/ 6121353 w 6127689"/>
              <a:gd name="connsiteY110-26810" fmla="*/ 5721725 h 6858000"/>
              <a:gd name="connsiteX111-26811" fmla="*/ 6121607 w 6127689"/>
              <a:gd name="connsiteY111-26812" fmla="*/ 5721959 h 6858000"/>
              <a:gd name="connsiteX112-26813" fmla="*/ 6120262 w 6127689"/>
              <a:gd name="connsiteY112-26814" fmla="*/ 5728358 h 6858000"/>
              <a:gd name="connsiteX113-26815" fmla="*/ 6127024 w 6127689"/>
              <a:gd name="connsiteY113-26816" fmla="*/ 5786902 h 6858000"/>
              <a:gd name="connsiteX114-26817" fmla="*/ 6127519 w 6127689"/>
              <a:gd name="connsiteY114-26818" fmla="*/ 5865775 h 6858000"/>
              <a:gd name="connsiteX115-26819" fmla="*/ 6119217 w 6127689"/>
              <a:gd name="connsiteY115-26820" fmla="*/ 5888542 h 6858000"/>
              <a:gd name="connsiteX116-26821" fmla="*/ 6102493 w 6127689"/>
              <a:gd name="connsiteY116-26822" fmla="*/ 5928602 h 6858000"/>
              <a:gd name="connsiteX117-26823" fmla="*/ 6056863 w 6127689"/>
              <a:gd name="connsiteY117-26824" fmla="*/ 6000643 h 6858000"/>
              <a:gd name="connsiteX118-26825" fmla="*/ 6045436 w 6127689"/>
              <a:gd name="connsiteY118-26826" fmla="*/ 6124480 h 6858000"/>
              <a:gd name="connsiteX119-26827" fmla="*/ 6030489 w 6127689"/>
              <a:gd name="connsiteY119-26828" fmla="*/ 6317666 h 6858000"/>
              <a:gd name="connsiteX120-26829" fmla="*/ 6007492 w 6127689"/>
              <a:gd name="connsiteY120-26830" fmla="*/ 6440818 h 6858000"/>
              <a:gd name="connsiteX121-26831" fmla="*/ 6009467 w 6127689"/>
              <a:gd name="connsiteY121-26832" fmla="*/ 6487076 h 6858000"/>
              <a:gd name="connsiteX122-26833" fmla="*/ 5995064 w 6127689"/>
              <a:gd name="connsiteY122-26834" fmla="*/ 6540791 h 6858000"/>
              <a:gd name="connsiteX123-26835" fmla="*/ 5996309 w 6127689"/>
              <a:gd name="connsiteY123-26836" fmla="*/ 6543961 h 6858000"/>
              <a:gd name="connsiteX124-26837" fmla="*/ 5996048 w 6127689"/>
              <a:gd name="connsiteY124-26838" fmla="*/ 6555444 h 6858000"/>
              <a:gd name="connsiteX125-26839" fmla="*/ 6002524 w 6127689"/>
              <a:gd name="connsiteY125-26840" fmla="*/ 6560188 h 6858000"/>
              <a:gd name="connsiteX126-26841" fmla="*/ 6006823 w 6127689"/>
              <a:gd name="connsiteY126-26842" fmla="*/ 6578546 h 6858000"/>
              <a:gd name="connsiteX127-26843" fmla="*/ 6004510 w 6127689"/>
              <a:gd name="connsiteY127-26844" fmla="*/ 6599256 h 6858000"/>
              <a:gd name="connsiteX128-26845" fmla="*/ 5986207 w 6127689"/>
              <a:gd name="connsiteY128-26846" fmla="*/ 6695855 h 6858000"/>
              <a:gd name="connsiteX129-26847" fmla="*/ 5979428 w 6127689"/>
              <a:gd name="connsiteY129-26848" fmla="*/ 6754678 h 6858000"/>
              <a:gd name="connsiteX130-26849" fmla="*/ 5983398 w 6127689"/>
              <a:gd name="connsiteY130-26850" fmla="*/ 6778641 h 6858000"/>
              <a:gd name="connsiteX131-26851" fmla="*/ 5984543 w 6127689"/>
              <a:gd name="connsiteY131-26852" fmla="*/ 6811016 h 6858000"/>
              <a:gd name="connsiteX132-26853" fmla="*/ 5981802 w 6127689"/>
              <a:gd name="connsiteY132-26854" fmla="*/ 6838578 h 6858000"/>
              <a:gd name="connsiteX133-26855" fmla="*/ 5979671 w 6127689"/>
              <a:gd name="connsiteY133-26856" fmla="*/ 6858000 h 6858000"/>
              <a:gd name="connsiteX134-26857" fmla="*/ 0 w 6127689"/>
              <a:gd name="connsiteY134-26858" fmla="*/ 6858000 h 6858000"/>
              <a:gd name="connsiteX135-26859" fmla="*/ 0 w 6127689"/>
              <a:gd name="connsiteY135-26860" fmla="*/ 0 h 6858000"/>
              <a:gd name="connsiteX0-26861" fmla="*/ 0 w 6127689"/>
              <a:gd name="connsiteY0-26862" fmla="*/ 0 h 6858000"/>
              <a:gd name="connsiteX1-26863" fmla="*/ 4965888 w 6127689"/>
              <a:gd name="connsiteY1-26864" fmla="*/ 0 h 6858000"/>
              <a:gd name="connsiteX2-26865" fmla="*/ 4967767 w 6127689"/>
              <a:gd name="connsiteY2-26866" fmla="*/ 7930 h 6858000"/>
              <a:gd name="connsiteX3-26867" fmla="*/ 4979444 w 6127689"/>
              <a:gd name="connsiteY3-26868" fmla="*/ 43921 h 6858000"/>
              <a:gd name="connsiteX4-26869" fmla="*/ 5021173 w 6127689"/>
              <a:gd name="connsiteY4-26870" fmla="*/ 123738 h 6858000"/>
              <a:gd name="connsiteX5-26871" fmla="*/ 5075458 w 6127689"/>
              <a:gd name="connsiteY5-26872" fmla="*/ 264355 h 6858000"/>
              <a:gd name="connsiteX6-26873" fmla="*/ 5081175 w 6127689"/>
              <a:gd name="connsiteY6-26874" fmla="*/ 277448 h 6858000"/>
              <a:gd name="connsiteX7-26875" fmla="*/ 5097011 w 6127689"/>
              <a:gd name="connsiteY7-26876" fmla="*/ 355616 h 6858000"/>
              <a:gd name="connsiteX8-26877" fmla="*/ 5130982 w 6127689"/>
              <a:gd name="connsiteY8-26878" fmla="*/ 412030 h 6858000"/>
              <a:gd name="connsiteX9-26879" fmla="*/ 5153000 w 6127689"/>
              <a:gd name="connsiteY9-26880" fmla="*/ 507134 h 6858000"/>
              <a:gd name="connsiteX10-26881" fmla="*/ 5171282 w 6127689"/>
              <a:gd name="connsiteY10-26882" fmla="*/ 602071 h 6858000"/>
              <a:gd name="connsiteX11-26883" fmla="*/ 5176196 w 6127689"/>
              <a:gd name="connsiteY11-26884" fmla="*/ 636822 h 6858000"/>
              <a:gd name="connsiteX12-26885" fmla="*/ 5189051 w 6127689"/>
              <a:gd name="connsiteY12-26886" fmla="*/ 782518 h 6858000"/>
              <a:gd name="connsiteX13-26887" fmla="*/ 5210428 w 6127689"/>
              <a:gd name="connsiteY13-26888" fmla="*/ 815772 h 6858000"/>
              <a:gd name="connsiteX14-26889" fmla="*/ 5221088 w 6127689"/>
              <a:gd name="connsiteY14-26890" fmla="*/ 860193 h 6858000"/>
              <a:gd name="connsiteX15-26891" fmla="*/ 5230806 w 6127689"/>
              <a:gd name="connsiteY15-26892" fmla="*/ 961354 h 6858000"/>
              <a:gd name="connsiteX16-26893" fmla="*/ 5201018 w 6127689"/>
              <a:gd name="connsiteY16-26894" fmla="*/ 1095027 h 6858000"/>
              <a:gd name="connsiteX17-26895" fmla="*/ 5202153 w 6127689"/>
              <a:gd name="connsiteY17-26896" fmla="*/ 1133224 h 6858000"/>
              <a:gd name="connsiteX18-26897" fmla="*/ 5207370 w 6127689"/>
              <a:gd name="connsiteY18-26898" fmla="*/ 1138097 h 6858000"/>
              <a:gd name="connsiteX19-26899" fmla="*/ 5189234 w 6127689"/>
              <a:gd name="connsiteY19-26900" fmla="*/ 1193495 h 6858000"/>
              <a:gd name="connsiteX20-26901" fmla="*/ 5202769 w 6127689"/>
              <a:gd name="connsiteY20-26902" fmla="*/ 1269450 h 6858000"/>
              <a:gd name="connsiteX21-26903" fmla="*/ 5225968 w 6127689"/>
              <a:gd name="connsiteY21-26904" fmla="*/ 1357994 h 6858000"/>
              <a:gd name="connsiteX22-26905" fmla="*/ 5233819 w 6127689"/>
              <a:gd name="connsiteY22-26906" fmla="*/ 1380922 h 6858000"/>
              <a:gd name="connsiteX23-26907" fmla="*/ 5237226 w 6127689"/>
              <a:gd name="connsiteY23-26908" fmla="*/ 1441327 h 6858000"/>
              <a:gd name="connsiteX24-26909" fmla="*/ 5255653 w 6127689"/>
              <a:gd name="connsiteY24-26910" fmla="*/ 1524712 h 6858000"/>
              <a:gd name="connsiteX25-26911" fmla="*/ 5263491 w 6127689"/>
              <a:gd name="connsiteY25-26912" fmla="*/ 1642938 h 6858000"/>
              <a:gd name="connsiteX26-26913" fmla="*/ 5261314 w 6127689"/>
              <a:gd name="connsiteY26-26914" fmla="*/ 1689177 h 6858000"/>
              <a:gd name="connsiteX27-26915" fmla="*/ 5259788 w 6127689"/>
              <a:gd name="connsiteY27-26916" fmla="*/ 1768516 h 6858000"/>
              <a:gd name="connsiteX28-26917" fmla="*/ 5255696 w 6127689"/>
              <a:gd name="connsiteY28-26918" fmla="*/ 1953770 h 6858000"/>
              <a:gd name="connsiteX29-26919" fmla="*/ 5252592 w 6127689"/>
              <a:gd name="connsiteY29-26920" fmla="*/ 2092210 h 6858000"/>
              <a:gd name="connsiteX30-26921" fmla="*/ 5264303 w 6127689"/>
              <a:gd name="connsiteY30-26922" fmla="*/ 2225157 h 6858000"/>
              <a:gd name="connsiteX31-26923" fmla="*/ 5254949 w 6127689"/>
              <a:gd name="connsiteY31-26924" fmla="*/ 2236160 h 6858000"/>
              <a:gd name="connsiteX32-26925" fmla="*/ 5250104 w 6127689"/>
              <a:gd name="connsiteY32-26926" fmla="*/ 2249166 h 6858000"/>
              <a:gd name="connsiteX33-26927" fmla="*/ 5251214 w 6127689"/>
              <a:gd name="connsiteY33-26928" fmla="*/ 2250944 h 6858000"/>
              <a:gd name="connsiteX34-26929" fmla="*/ 5250644 w 6127689"/>
              <a:gd name="connsiteY34-26930" fmla="*/ 2266619 h 6858000"/>
              <a:gd name="connsiteX35-26931" fmla="*/ 5293877 w 6127689"/>
              <a:gd name="connsiteY35-26932" fmla="*/ 2368649 h 6858000"/>
              <a:gd name="connsiteX36-26933" fmla="*/ 5311338 w 6127689"/>
              <a:gd name="connsiteY36-26934" fmla="*/ 2404034 h 6858000"/>
              <a:gd name="connsiteX37-26935" fmla="*/ 5338366 w 6127689"/>
              <a:gd name="connsiteY37-26936" fmla="*/ 2465052 h 6858000"/>
              <a:gd name="connsiteX38-26937" fmla="*/ 5371263 w 6127689"/>
              <a:gd name="connsiteY38-26938" fmla="*/ 2586413 h 6858000"/>
              <a:gd name="connsiteX39-26939" fmla="*/ 5407503 w 6127689"/>
              <a:gd name="connsiteY39-26940" fmla="*/ 2786290 h 6858000"/>
              <a:gd name="connsiteX40-26941" fmla="*/ 5407356 w 6127689"/>
              <a:gd name="connsiteY40-26942" fmla="*/ 2787545 h 6858000"/>
              <a:gd name="connsiteX41-26943" fmla="*/ 5411130 w 6127689"/>
              <a:gd name="connsiteY41-26944" fmla="*/ 2788640 h 6858000"/>
              <a:gd name="connsiteX42-26945" fmla="*/ 5416439 w 6127689"/>
              <a:gd name="connsiteY42-26946" fmla="*/ 2805666 h 6858000"/>
              <a:gd name="connsiteX43-26947" fmla="*/ 5457023 w 6127689"/>
              <a:gd name="connsiteY43-26948" fmla="*/ 2858292 h 6858000"/>
              <a:gd name="connsiteX44-26949" fmla="*/ 5479298 w 6127689"/>
              <a:gd name="connsiteY44-26950" fmla="*/ 2947791 h 6858000"/>
              <a:gd name="connsiteX45-26951" fmla="*/ 5481770 w 6127689"/>
              <a:gd name="connsiteY45-26952" fmla="*/ 2951352 h 6858000"/>
              <a:gd name="connsiteX46-26953" fmla="*/ 5482045 w 6127689"/>
              <a:gd name="connsiteY46-26954" fmla="*/ 2984371 h 6858000"/>
              <a:gd name="connsiteX47-26955" fmla="*/ 5482415 w 6127689"/>
              <a:gd name="connsiteY47-26956" fmla="*/ 3004079 h 6858000"/>
              <a:gd name="connsiteX48-26957" fmla="*/ 5503944 w 6127689"/>
              <a:gd name="connsiteY48-26958" fmla="*/ 3123335 h 6858000"/>
              <a:gd name="connsiteX49-26959" fmla="*/ 5516007 w 6127689"/>
              <a:gd name="connsiteY49-26960" fmla="*/ 3258473 h 6858000"/>
              <a:gd name="connsiteX50-26961" fmla="*/ 5566839 w 6127689"/>
              <a:gd name="connsiteY50-26962" fmla="*/ 3345295 h 6858000"/>
              <a:gd name="connsiteX51-26963" fmla="*/ 5589758 w 6127689"/>
              <a:gd name="connsiteY51-26964" fmla="*/ 3506453 h 6858000"/>
              <a:gd name="connsiteX52-26965" fmla="*/ 5596144 w 6127689"/>
              <a:gd name="connsiteY52-26966" fmla="*/ 3534624 h 6858000"/>
              <a:gd name="connsiteX53-26967" fmla="*/ 5597750 w 6127689"/>
              <a:gd name="connsiteY53-26968" fmla="*/ 3534129 h 6858000"/>
              <a:gd name="connsiteX54-26969" fmla="*/ 5599700 w 6127689"/>
              <a:gd name="connsiteY54-26970" fmla="*/ 3547221 h 6858000"/>
              <a:gd name="connsiteX55-26971" fmla="*/ 5615031 w 6127689"/>
              <a:gd name="connsiteY55-26972" fmla="*/ 3557482 h 6858000"/>
              <a:gd name="connsiteX56-26973" fmla="*/ 5618377 w 6127689"/>
              <a:gd name="connsiteY56-26974" fmla="*/ 3588431 h 6858000"/>
              <a:gd name="connsiteX57-26975" fmla="*/ 5612155 w 6127689"/>
              <a:gd name="connsiteY57-26976" fmla="*/ 3589869 h 6858000"/>
              <a:gd name="connsiteX58-26977" fmla="*/ 5620843 w 6127689"/>
              <a:gd name="connsiteY58-26978" fmla="*/ 3606745 h 6858000"/>
              <a:gd name="connsiteX59-26979" fmla="*/ 5655472 w 6127689"/>
              <a:gd name="connsiteY59-26980" fmla="*/ 3678877 h 6858000"/>
              <a:gd name="connsiteX60-26981" fmla="*/ 5683015 w 6127689"/>
              <a:gd name="connsiteY60-26982" fmla="*/ 3762025 h 6858000"/>
              <a:gd name="connsiteX61-26983" fmla="*/ 5696643 w 6127689"/>
              <a:gd name="connsiteY61-26984" fmla="*/ 3773888 h 6858000"/>
              <a:gd name="connsiteX62-26985" fmla="*/ 5699203 w 6127689"/>
              <a:gd name="connsiteY62-26986" fmla="*/ 3775823 h 6858000"/>
              <a:gd name="connsiteX63-26987" fmla="*/ 5704824 w 6127689"/>
              <a:gd name="connsiteY63-26988" fmla="*/ 3785966 h 6858000"/>
              <a:gd name="connsiteX64-26989" fmla="*/ 5733539 w 6127689"/>
              <a:gd name="connsiteY64-26990" fmla="*/ 3818457 h 6858000"/>
              <a:gd name="connsiteX65-26991" fmla="*/ 5768491 w 6127689"/>
              <a:gd name="connsiteY65-26992" fmla="*/ 3914399 h 6858000"/>
              <a:gd name="connsiteX66-26993" fmla="*/ 5793123 w 6127689"/>
              <a:gd name="connsiteY66-26994" fmla="*/ 3969952 h 6858000"/>
              <a:gd name="connsiteX67-26995" fmla="*/ 5808321 w 6127689"/>
              <a:gd name="connsiteY67-26996" fmla="*/ 3988153 h 6858000"/>
              <a:gd name="connsiteX68-26997" fmla="*/ 5825621 w 6127689"/>
              <a:gd name="connsiteY68-26998" fmla="*/ 4015525 h 6858000"/>
              <a:gd name="connsiteX69-26999" fmla="*/ 5860672 w 6127689"/>
              <a:gd name="connsiteY69-27000" fmla="*/ 4061579 h 6858000"/>
              <a:gd name="connsiteX70-27001" fmla="*/ 5872173 w 6127689"/>
              <a:gd name="connsiteY70-27002" fmla="*/ 4088497 h 6858000"/>
              <a:gd name="connsiteX71-27003" fmla="*/ 5883705 w 6127689"/>
              <a:gd name="connsiteY71-27004" fmla="*/ 4101899 h 6858000"/>
              <a:gd name="connsiteX72-27005" fmla="*/ 5894095 w 6127689"/>
              <a:gd name="connsiteY72-27006" fmla="*/ 4128857 h 6858000"/>
              <a:gd name="connsiteX73-27007" fmla="*/ 5903513 w 6127689"/>
              <a:gd name="connsiteY73-27008" fmla="*/ 4187661 h 6858000"/>
              <a:gd name="connsiteX74-27009" fmla="*/ 5917114 w 6127689"/>
              <a:gd name="connsiteY74-27010" fmla="*/ 4213096 h 6858000"/>
              <a:gd name="connsiteX75-27011" fmla="*/ 5924233 w 6127689"/>
              <a:gd name="connsiteY75-27012" fmla="*/ 4242060 h 6858000"/>
              <a:gd name="connsiteX76-27013" fmla="*/ 5928910 w 6127689"/>
              <a:gd name="connsiteY76-27014" fmla="*/ 4300973 h 6858000"/>
              <a:gd name="connsiteX77-27015" fmla="*/ 5939320 w 6127689"/>
              <a:gd name="connsiteY77-27016" fmla="*/ 4340435 h 6858000"/>
              <a:gd name="connsiteX78-27017" fmla="*/ 5946705 w 6127689"/>
              <a:gd name="connsiteY78-27018" fmla="*/ 4428051 h 6858000"/>
              <a:gd name="connsiteX79-27019" fmla="*/ 5949261 w 6127689"/>
              <a:gd name="connsiteY79-27020" fmla="*/ 4449185 h 6858000"/>
              <a:gd name="connsiteX80-27021" fmla="*/ 5968960 w 6127689"/>
              <a:gd name="connsiteY80-27022" fmla="*/ 4482655 h 6858000"/>
              <a:gd name="connsiteX81-27023" fmla="*/ 5980106 w 6127689"/>
              <a:gd name="connsiteY81-27024" fmla="*/ 4585087 h 6858000"/>
              <a:gd name="connsiteX82-27025" fmla="*/ 5998138 w 6127689"/>
              <a:gd name="connsiteY82-27026" fmla="*/ 4697518 h 6858000"/>
              <a:gd name="connsiteX83-27027" fmla="*/ 6013516 w 6127689"/>
              <a:gd name="connsiteY83-27028" fmla="*/ 4786619 h 6858000"/>
              <a:gd name="connsiteX84-27029" fmla="*/ 6025404 w 6127689"/>
              <a:gd name="connsiteY84-27030" fmla="*/ 4858148 h 6858000"/>
              <a:gd name="connsiteX85-27031" fmla="*/ 6007749 w 6127689"/>
              <a:gd name="connsiteY85-27032" fmla="*/ 4964715 h 6858000"/>
              <a:gd name="connsiteX86-27033" fmla="*/ 6005269 w 6127689"/>
              <a:gd name="connsiteY86-27034" fmla="*/ 5150567 h 6858000"/>
              <a:gd name="connsiteX87-27035" fmla="*/ 6001127 w 6127689"/>
              <a:gd name="connsiteY87-27036" fmla="*/ 5164609 h 6858000"/>
              <a:gd name="connsiteX88-27037" fmla="*/ 5996647 w 6127689"/>
              <a:gd name="connsiteY88-27038" fmla="*/ 5185640 h 6858000"/>
              <a:gd name="connsiteX89-27039" fmla="*/ 5998514 w 6127689"/>
              <a:gd name="connsiteY89-27040" fmla="*/ 5189673 h 6858000"/>
              <a:gd name="connsiteX90-27041" fmla="*/ 6018409 w 6127689"/>
              <a:gd name="connsiteY90-27042" fmla="*/ 5227157 h 6858000"/>
              <a:gd name="connsiteX91-27043" fmla="*/ 6036748 w 6127689"/>
              <a:gd name="connsiteY91-27044" fmla="*/ 5322752 h 6858000"/>
              <a:gd name="connsiteX92-27045" fmla="*/ 6036943 w 6127689"/>
              <a:gd name="connsiteY92-27046" fmla="*/ 5329480 h 6858000"/>
              <a:gd name="connsiteX93-27047" fmla="*/ 6037236 w 6127689"/>
              <a:gd name="connsiteY93-27048" fmla="*/ 5329634 h 6858000"/>
              <a:gd name="connsiteX94-27049" fmla="*/ 6038019 w 6127689"/>
              <a:gd name="connsiteY94-27050" fmla="*/ 5336764 h 6858000"/>
              <a:gd name="connsiteX95-27051" fmla="*/ 6037298 w 6127689"/>
              <a:gd name="connsiteY95-27052" fmla="*/ 5341753 h 6858000"/>
              <a:gd name="connsiteX96-27053" fmla="*/ 6037677 w 6127689"/>
              <a:gd name="connsiteY96-27054" fmla="*/ 5354807 h 6858000"/>
              <a:gd name="connsiteX97-27055" fmla="*/ 6039728 w 6127689"/>
              <a:gd name="connsiteY97-27056" fmla="*/ 5359416 h 6858000"/>
              <a:gd name="connsiteX98-27057" fmla="*/ 6043311 w 6127689"/>
              <a:gd name="connsiteY98-27058" fmla="*/ 5361407 h 6858000"/>
              <a:gd name="connsiteX99-27059" fmla="*/ 6042954 w 6127689"/>
              <a:gd name="connsiteY99-27060" fmla="*/ 5362576 h 6858000"/>
              <a:gd name="connsiteX100-27061" fmla="*/ 6053435 w 6127689"/>
              <a:gd name="connsiteY100-27062" fmla="*/ 5387547 h 6858000"/>
              <a:gd name="connsiteX101-27063" fmla="*/ 6065933 w 6127689"/>
              <a:gd name="connsiteY101-27064" fmla="*/ 5443002 h 6858000"/>
              <a:gd name="connsiteX102-27065" fmla="*/ 6068640 w 6127689"/>
              <a:gd name="connsiteY102-27066" fmla="*/ 5474503 h 6858000"/>
              <a:gd name="connsiteX103-27067" fmla="*/ 6080922 w 6127689"/>
              <a:gd name="connsiteY103-27068" fmla="*/ 5561070 h 6858000"/>
              <a:gd name="connsiteX104-27069" fmla="*/ 6096949 w 6127689"/>
              <a:gd name="connsiteY104-27070" fmla="*/ 5648179 h 6858000"/>
              <a:gd name="connsiteX105-27071" fmla="*/ 6125703 w 6127689"/>
              <a:gd name="connsiteY105-27072" fmla="*/ 5692894 h 6858000"/>
              <a:gd name="connsiteX106-27073" fmla="*/ 6126670 w 6127689"/>
              <a:gd name="connsiteY106-27074" fmla="*/ 5697882 h 6858000"/>
              <a:gd name="connsiteX107-27075" fmla="*/ 6124061 w 6127689"/>
              <a:gd name="connsiteY107-27076" fmla="*/ 5710294 h 6858000"/>
              <a:gd name="connsiteX108-27077" fmla="*/ 6122213 w 6127689"/>
              <a:gd name="connsiteY108-27078" fmla="*/ 5714762 h 6858000"/>
              <a:gd name="connsiteX109-27079" fmla="*/ 6121353 w 6127689"/>
              <a:gd name="connsiteY109-27080" fmla="*/ 5721725 h 6858000"/>
              <a:gd name="connsiteX110-27081" fmla="*/ 6121607 w 6127689"/>
              <a:gd name="connsiteY110-27082" fmla="*/ 5721959 h 6858000"/>
              <a:gd name="connsiteX111-27083" fmla="*/ 6120262 w 6127689"/>
              <a:gd name="connsiteY111-27084" fmla="*/ 5728358 h 6858000"/>
              <a:gd name="connsiteX112-27085" fmla="*/ 6127024 w 6127689"/>
              <a:gd name="connsiteY112-27086" fmla="*/ 5786902 h 6858000"/>
              <a:gd name="connsiteX113-27087" fmla="*/ 6127519 w 6127689"/>
              <a:gd name="connsiteY113-27088" fmla="*/ 5865775 h 6858000"/>
              <a:gd name="connsiteX114-27089" fmla="*/ 6119217 w 6127689"/>
              <a:gd name="connsiteY114-27090" fmla="*/ 5888542 h 6858000"/>
              <a:gd name="connsiteX115-27091" fmla="*/ 6102493 w 6127689"/>
              <a:gd name="connsiteY115-27092" fmla="*/ 5928602 h 6858000"/>
              <a:gd name="connsiteX116-27093" fmla="*/ 6056863 w 6127689"/>
              <a:gd name="connsiteY116-27094" fmla="*/ 6000643 h 6858000"/>
              <a:gd name="connsiteX117-27095" fmla="*/ 6045436 w 6127689"/>
              <a:gd name="connsiteY117-27096" fmla="*/ 6124480 h 6858000"/>
              <a:gd name="connsiteX118-27097" fmla="*/ 6030489 w 6127689"/>
              <a:gd name="connsiteY118-27098" fmla="*/ 6317666 h 6858000"/>
              <a:gd name="connsiteX119-27099" fmla="*/ 6007492 w 6127689"/>
              <a:gd name="connsiteY119-27100" fmla="*/ 6440818 h 6858000"/>
              <a:gd name="connsiteX120-27101" fmla="*/ 6009467 w 6127689"/>
              <a:gd name="connsiteY120-27102" fmla="*/ 6487076 h 6858000"/>
              <a:gd name="connsiteX121-27103" fmla="*/ 5995064 w 6127689"/>
              <a:gd name="connsiteY121-27104" fmla="*/ 6540791 h 6858000"/>
              <a:gd name="connsiteX122-27105" fmla="*/ 5996309 w 6127689"/>
              <a:gd name="connsiteY122-27106" fmla="*/ 6543961 h 6858000"/>
              <a:gd name="connsiteX123-27107" fmla="*/ 5996048 w 6127689"/>
              <a:gd name="connsiteY123-27108" fmla="*/ 6555444 h 6858000"/>
              <a:gd name="connsiteX124-27109" fmla="*/ 6002524 w 6127689"/>
              <a:gd name="connsiteY124-27110" fmla="*/ 6560188 h 6858000"/>
              <a:gd name="connsiteX125-27111" fmla="*/ 6006823 w 6127689"/>
              <a:gd name="connsiteY125-27112" fmla="*/ 6578546 h 6858000"/>
              <a:gd name="connsiteX126-27113" fmla="*/ 6004510 w 6127689"/>
              <a:gd name="connsiteY126-27114" fmla="*/ 6599256 h 6858000"/>
              <a:gd name="connsiteX127-27115" fmla="*/ 5986207 w 6127689"/>
              <a:gd name="connsiteY127-27116" fmla="*/ 6695855 h 6858000"/>
              <a:gd name="connsiteX128-27117" fmla="*/ 5979428 w 6127689"/>
              <a:gd name="connsiteY128-27118" fmla="*/ 6754678 h 6858000"/>
              <a:gd name="connsiteX129-27119" fmla="*/ 5983398 w 6127689"/>
              <a:gd name="connsiteY129-27120" fmla="*/ 6778641 h 6858000"/>
              <a:gd name="connsiteX130-27121" fmla="*/ 5984543 w 6127689"/>
              <a:gd name="connsiteY130-27122" fmla="*/ 6811016 h 6858000"/>
              <a:gd name="connsiteX131-27123" fmla="*/ 5981802 w 6127689"/>
              <a:gd name="connsiteY131-27124" fmla="*/ 6838578 h 6858000"/>
              <a:gd name="connsiteX132-27125" fmla="*/ 5979671 w 6127689"/>
              <a:gd name="connsiteY132-27126" fmla="*/ 6858000 h 6858000"/>
              <a:gd name="connsiteX133-27127" fmla="*/ 0 w 6127689"/>
              <a:gd name="connsiteY133-27128" fmla="*/ 6858000 h 6858000"/>
              <a:gd name="connsiteX134-27129" fmla="*/ 0 w 6127689"/>
              <a:gd name="connsiteY134-27130" fmla="*/ 0 h 6858000"/>
              <a:gd name="connsiteX0-27131" fmla="*/ 0 w 6127689"/>
              <a:gd name="connsiteY0-27132" fmla="*/ 0 h 6858000"/>
              <a:gd name="connsiteX1-27133" fmla="*/ 4965888 w 6127689"/>
              <a:gd name="connsiteY1-27134" fmla="*/ 0 h 6858000"/>
              <a:gd name="connsiteX2-27135" fmla="*/ 4967767 w 6127689"/>
              <a:gd name="connsiteY2-27136" fmla="*/ 7930 h 6858000"/>
              <a:gd name="connsiteX3-27137" fmla="*/ 4979444 w 6127689"/>
              <a:gd name="connsiteY3-27138" fmla="*/ 43921 h 6858000"/>
              <a:gd name="connsiteX4-27139" fmla="*/ 5021173 w 6127689"/>
              <a:gd name="connsiteY4-27140" fmla="*/ 123738 h 6858000"/>
              <a:gd name="connsiteX5-27141" fmla="*/ 5075458 w 6127689"/>
              <a:gd name="connsiteY5-27142" fmla="*/ 264355 h 6858000"/>
              <a:gd name="connsiteX6-27143" fmla="*/ 5081175 w 6127689"/>
              <a:gd name="connsiteY6-27144" fmla="*/ 277448 h 6858000"/>
              <a:gd name="connsiteX7-27145" fmla="*/ 5097011 w 6127689"/>
              <a:gd name="connsiteY7-27146" fmla="*/ 355616 h 6858000"/>
              <a:gd name="connsiteX8-27147" fmla="*/ 5130982 w 6127689"/>
              <a:gd name="connsiteY8-27148" fmla="*/ 412030 h 6858000"/>
              <a:gd name="connsiteX9-27149" fmla="*/ 5153000 w 6127689"/>
              <a:gd name="connsiteY9-27150" fmla="*/ 507134 h 6858000"/>
              <a:gd name="connsiteX10-27151" fmla="*/ 5171282 w 6127689"/>
              <a:gd name="connsiteY10-27152" fmla="*/ 602071 h 6858000"/>
              <a:gd name="connsiteX11-27153" fmla="*/ 5176196 w 6127689"/>
              <a:gd name="connsiteY11-27154" fmla="*/ 636822 h 6858000"/>
              <a:gd name="connsiteX12-27155" fmla="*/ 5189051 w 6127689"/>
              <a:gd name="connsiteY12-27156" fmla="*/ 782518 h 6858000"/>
              <a:gd name="connsiteX13-27157" fmla="*/ 5210428 w 6127689"/>
              <a:gd name="connsiteY13-27158" fmla="*/ 815772 h 6858000"/>
              <a:gd name="connsiteX14-27159" fmla="*/ 5221088 w 6127689"/>
              <a:gd name="connsiteY14-27160" fmla="*/ 860193 h 6858000"/>
              <a:gd name="connsiteX15-27161" fmla="*/ 5230806 w 6127689"/>
              <a:gd name="connsiteY15-27162" fmla="*/ 961354 h 6858000"/>
              <a:gd name="connsiteX16-27163" fmla="*/ 5201018 w 6127689"/>
              <a:gd name="connsiteY16-27164" fmla="*/ 1095027 h 6858000"/>
              <a:gd name="connsiteX17-27165" fmla="*/ 5202153 w 6127689"/>
              <a:gd name="connsiteY17-27166" fmla="*/ 1133224 h 6858000"/>
              <a:gd name="connsiteX18-27167" fmla="*/ 5207370 w 6127689"/>
              <a:gd name="connsiteY18-27168" fmla="*/ 1138097 h 6858000"/>
              <a:gd name="connsiteX19-27169" fmla="*/ 5189234 w 6127689"/>
              <a:gd name="connsiteY19-27170" fmla="*/ 1193495 h 6858000"/>
              <a:gd name="connsiteX20-27171" fmla="*/ 5202769 w 6127689"/>
              <a:gd name="connsiteY20-27172" fmla="*/ 1269450 h 6858000"/>
              <a:gd name="connsiteX21-27173" fmla="*/ 5225968 w 6127689"/>
              <a:gd name="connsiteY21-27174" fmla="*/ 1357994 h 6858000"/>
              <a:gd name="connsiteX22-27175" fmla="*/ 5233819 w 6127689"/>
              <a:gd name="connsiteY22-27176" fmla="*/ 1380922 h 6858000"/>
              <a:gd name="connsiteX23-27177" fmla="*/ 5237226 w 6127689"/>
              <a:gd name="connsiteY23-27178" fmla="*/ 1441327 h 6858000"/>
              <a:gd name="connsiteX24-27179" fmla="*/ 5255653 w 6127689"/>
              <a:gd name="connsiteY24-27180" fmla="*/ 1524712 h 6858000"/>
              <a:gd name="connsiteX25-27181" fmla="*/ 5263491 w 6127689"/>
              <a:gd name="connsiteY25-27182" fmla="*/ 1642938 h 6858000"/>
              <a:gd name="connsiteX26-27183" fmla="*/ 5261314 w 6127689"/>
              <a:gd name="connsiteY26-27184" fmla="*/ 1689177 h 6858000"/>
              <a:gd name="connsiteX27-27185" fmla="*/ 5259788 w 6127689"/>
              <a:gd name="connsiteY27-27186" fmla="*/ 1768516 h 6858000"/>
              <a:gd name="connsiteX28-27187" fmla="*/ 5255696 w 6127689"/>
              <a:gd name="connsiteY28-27188" fmla="*/ 1953770 h 6858000"/>
              <a:gd name="connsiteX29-27189" fmla="*/ 5252592 w 6127689"/>
              <a:gd name="connsiteY29-27190" fmla="*/ 2092210 h 6858000"/>
              <a:gd name="connsiteX30-27191" fmla="*/ 5264303 w 6127689"/>
              <a:gd name="connsiteY30-27192" fmla="*/ 2225157 h 6858000"/>
              <a:gd name="connsiteX31-27193" fmla="*/ 5254949 w 6127689"/>
              <a:gd name="connsiteY31-27194" fmla="*/ 2236160 h 6858000"/>
              <a:gd name="connsiteX32-27195" fmla="*/ 5250104 w 6127689"/>
              <a:gd name="connsiteY32-27196" fmla="*/ 2249166 h 6858000"/>
              <a:gd name="connsiteX33-27197" fmla="*/ 5251214 w 6127689"/>
              <a:gd name="connsiteY33-27198" fmla="*/ 2250944 h 6858000"/>
              <a:gd name="connsiteX34-27199" fmla="*/ 5250644 w 6127689"/>
              <a:gd name="connsiteY34-27200" fmla="*/ 2266619 h 6858000"/>
              <a:gd name="connsiteX35-27201" fmla="*/ 5293877 w 6127689"/>
              <a:gd name="connsiteY35-27202" fmla="*/ 2368649 h 6858000"/>
              <a:gd name="connsiteX36-27203" fmla="*/ 5311338 w 6127689"/>
              <a:gd name="connsiteY36-27204" fmla="*/ 2404034 h 6858000"/>
              <a:gd name="connsiteX37-27205" fmla="*/ 5338366 w 6127689"/>
              <a:gd name="connsiteY37-27206" fmla="*/ 2465052 h 6858000"/>
              <a:gd name="connsiteX38-27207" fmla="*/ 5371263 w 6127689"/>
              <a:gd name="connsiteY38-27208" fmla="*/ 2586413 h 6858000"/>
              <a:gd name="connsiteX39-27209" fmla="*/ 5407503 w 6127689"/>
              <a:gd name="connsiteY39-27210" fmla="*/ 2786290 h 6858000"/>
              <a:gd name="connsiteX40-27211" fmla="*/ 5407356 w 6127689"/>
              <a:gd name="connsiteY40-27212" fmla="*/ 2787545 h 6858000"/>
              <a:gd name="connsiteX41-27213" fmla="*/ 5411130 w 6127689"/>
              <a:gd name="connsiteY41-27214" fmla="*/ 2788640 h 6858000"/>
              <a:gd name="connsiteX42-27215" fmla="*/ 5416439 w 6127689"/>
              <a:gd name="connsiteY42-27216" fmla="*/ 2805666 h 6858000"/>
              <a:gd name="connsiteX43-27217" fmla="*/ 5457023 w 6127689"/>
              <a:gd name="connsiteY43-27218" fmla="*/ 2858292 h 6858000"/>
              <a:gd name="connsiteX44-27219" fmla="*/ 5479298 w 6127689"/>
              <a:gd name="connsiteY44-27220" fmla="*/ 2947791 h 6858000"/>
              <a:gd name="connsiteX45-27221" fmla="*/ 5481770 w 6127689"/>
              <a:gd name="connsiteY45-27222" fmla="*/ 2951352 h 6858000"/>
              <a:gd name="connsiteX46-27223" fmla="*/ 5482045 w 6127689"/>
              <a:gd name="connsiteY46-27224" fmla="*/ 2984371 h 6858000"/>
              <a:gd name="connsiteX47-27225" fmla="*/ 5482415 w 6127689"/>
              <a:gd name="connsiteY47-27226" fmla="*/ 3004079 h 6858000"/>
              <a:gd name="connsiteX48-27227" fmla="*/ 5503944 w 6127689"/>
              <a:gd name="connsiteY48-27228" fmla="*/ 3123335 h 6858000"/>
              <a:gd name="connsiteX49-27229" fmla="*/ 5516007 w 6127689"/>
              <a:gd name="connsiteY49-27230" fmla="*/ 3258473 h 6858000"/>
              <a:gd name="connsiteX50-27231" fmla="*/ 5566839 w 6127689"/>
              <a:gd name="connsiteY50-27232" fmla="*/ 3345295 h 6858000"/>
              <a:gd name="connsiteX51-27233" fmla="*/ 5589758 w 6127689"/>
              <a:gd name="connsiteY51-27234" fmla="*/ 3506453 h 6858000"/>
              <a:gd name="connsiteX52-27235" fmla="*/ 5596144 w 6127689"/>
              <a:gd name="connsiteY52-27236" fmla="*/ 3534624 h 6858000"/>
              <a:gd name="connsiteX53-27237" fmla="*/ 5597750 w 6127689"/>
              <a:gd name="connsiteY53-27238" fmla="*/ 3534129 h 6858000"/>
              <a:gd name="connsiteX54-27239" fmla="*/ 5599700 w 6127689"/>
              <a:gd name="connsiteY54-27240" fmla="*/ 3547221 h 6858000"/>
              <a:gd name="connsiteX55-27241" fmla="*/ 5615031 w 6127689"/>
              <a:gd name="connsiteY55-27242" fmla="*/ 3557482 h 6858000"/>
              <a:gd name="connsiteX56-27243" fmla="*/ 5618377 w 6127689"/>
              <a:gd name="connsiteY56-27244" fmla="*/ 3588431 h 6858000"/>
              <a:gd name="connsiteX57-27245" fmla="*/ 5612155 w 6127689"/>
              <a:gd name="connsiteY57-27246" fmla="*/ 3589869 h 6858000"/>
              <a:gd name="connsiteX58-27247" fmla="*/ 5620843 w 6127689"/>
              <a:gd name="connsiteY58-27248" fmla="*/ 3606745 h 6858000"/>
              <a:gd name="connsiteX59-27249" fmla="*/ 5655472 w 6127689"/>
              <a:gd name="connsiteY59-27250" fmla="*/ 3678877 h 6858000"/>
              <a:gd name="connsiteX60-27251" fmla="*/ 5683015 w 6127689"/>
              <a:gd name="connsiteY60-27252" fmla="*/ 3762025 h 6858000"/>
              <a:gd name="connsiteX61-27253" fmla="*/ 5696643 w 6127689"/>
              <a:gd name="connsiteY61-27254" fmla="*/ 3773888 h 6858000"/>
              <a:gd name="connsiteX62-27255" fmla="*/ 5699203 w 6127689"/>
              <a:gd name="connsiteY62-27256" fmla="*/ 3775823 h 6858000"/>
              <a:gd name="connsiteX63-27257" fmla="*/ 5704824 w 6127689"/>
              <a:gd name="connsiteY63-27258" fmla="*/ 3785966 h 6858000"/>
              <a:gd name="connsiteX64-27259" fmla="*/ 5733539 w 6127689"/>
              <a:gd name="connsiteY64-27260" fmla="*/ 3818457 h 6858000"/>
              <a:gd name="connsiteX65-27261" fmla="*/ 5768491 w 6127689"/>
              <a:gd name="connsiteY65-27262" fmla="*/ 3914399 h 6858000"/>
              <a:gd name="connsiteX66-27263" fmla="*/ 5793123 w 6127689"/>
              <a:gd name="connsiteY66-27264" fmla="*/ 3969952 h 6858000"/>
              <a:gd name="connsiteX67-27265" fmla="*/ 5808321 w 6127689"/>
              <a:gd name="connsiteY67-27266" fmla="*/ 3988153 h 6858000"/>
              <a:gd name="connsiteX68-27267" fmla="*/ 5825621 w 6127689"/>
              <a:gd name="connsiteY68-27268" fmla="*/ 4015525 h 6858000"/>
              <a:gd name="connsiteX69-27269" fmla="*/ 5860672 w 6127689"/>
              <a:gd name="connsiteY69-27270" fmla="*/ 4061579 h 6858000"/>
              <a:gd name="connsiteX70-27271" fmla="*/ 5872173 w 6127689"/>
              <a:gd name="connsiteY70-27272" fmla="*/ 4088497 h 6858000"/>
              <a:gd name="connsiteX71-27273" fmla="*/ 5883705 w 6127689"/>
              <a:gd name="connsiteY71-27274" fmla="*/ 4101899 h 6858000"/>
              <a:gd name="connsiteX72-27275" fmla="*/ 5894095 w 6127689"/>
              <a:gd name="connsiteY72-27276" fmla="*/ 4128857 h 6858000"/>
              <a:gd name="connsiteX73-27277" fmla="*/ 5903513 w 6127689"/>
              <a:gd name="connsiteY73-27278" fmla="*/ 4187661 h 6858000"/>
              <a:gd name="connsiteX74-27279" fmla="*/ 5917114 w 6127689"/>
              <a:gd name="connsiteY74-27280" fmla="*/ 4213096 h 6858000"/>
              <a:gd name="connsiteX75-27281" fmla="*/ 5924233 w 6127689"/>
              <a:gd name="connsiteY75-27282" fmla="*/ 4242060 h 6858000"/>
              <a:gd name="connsiteX76-27283" fmla="*/ 5928910 w 6127689"/>
              <a:gd name="connsiteY76-27284" fmla="*/ 4300973 h 6858000"/>
              <a:gd name="connsiteX77-27285" fmla="*/ 5939320 w 6127689"/>
              <a:gd name="connsiteY77-27286" fmla="*/ 4340435 h 6858000"/>
              <a:gd name="connsiteX78-27287" fmla="*/ 5946705 w 6127689"/>
              <a:gd name="connsiteY78-27288" fmla="*/ 4428051 h 6858000"/>
              <a:gd name="connsiteX79-27289" fmla="*/ 5949261 w 6127689"/>
              <a:gd name="connsiteY79-27290" fmla="*/ 4449185 h 6858000"/>
              <a:gd name="connsiteX80-27291" fmla="*/ 5968960 w 6127689"/>
              <a:gd name="connsiteY80-27292" fmla="*/ 4482655 h 6858000"/>
              <a:gd name="connsiteX81-27293" fmla="*/ 5980106 w 6127689"/>
              <a:gd name="connsiteY81-27294" fmla="*/ 4585087 h 6858000"/>
              <a:gd name="connsiteX82-27295" fmla="*/ 5998138 w 6127689"/>
              <a:gd name="connsiteY82-27296" fmla="*/ 4697518 h 6858000"/>
              <a:gd name="connsiteX83-27297" fmla="*/ 6013516 w 6127689"/>
              <a:gd name="connsiteY83-27298" fmla="*/ 4786619 h 6858000"/>
              <a:gd name="connsiteX84-27299" fmla="*/ 6025404 w 6127689"/>
              <a:gd name="connsiteY84-27300" fmla="*/ 4858148 h 6858000"/>
              <a:gd name="connsiteX85-27301" fmla="*/ 6007749 w 6127689"/>
              <a:gd name="connsiteY85-27302" fmla="*/ 4964715 h 6858000"/>
              <a:gd name="connsiteX86-27303" fmla="*/ 6005269 w 6127689"/>
              <a:gd name="connsiteY86-27304" fmla="*/ 5150567 h 6858000"/>
              <a:gd name="connsiteX87-27305" fmla="*/ 6001127 w 6127689"/>
              <a:gd name="connsiteY87-27306" fmla="*/ 5164609 h 6858000"/>
              <a:gd name="connsiteX88-27307" fmla="*/ 5996647 w 6127689"/>
              <a:gd name="connsiteY88-27308" fmla="*/ 5185640 h 6858000"/>
              <a:gd name="connsiteX89-27309" fmla="*/ 5998514 w 6127689"/>
              <a:gd name="connsiteY89-27310" fmla="*/ 5189673 h 6858000"/>
              <a:gd name="connsiteX90-27311" fmla="*/ 6018409 w 6127689"/>
              <a:gd name="connsiteY90-27312" fmla="*/ 5227157 h 6858000"/>
              <a:gd name="connsiteX91-27313" fmla="*/ 6036748 w 6127689"/>
              <a:gd name="connsiteY91-27314" fmla="*/ 5322752 h 6858000"/>
              <a:gd name="connsiteX92-27315" fmla="*/ 6036943 w 6127689"/>
              <a:gd name="connsiteY92-27316" fmla="*/ 5329480 h 6858000"/>
              <a:gd name="connsiteX93-27317" fmla="*/ 6037236 w 6127689"/>
              <a:gd name="connsiteY93-27318" fmla="*/ 5329634 h 6858000"/>
              <a:gd name="connsiteX94-27319" fmla="*/ 6038019 w 6127689"/>
              <a:gd name="connsiteY94-27320" fmla="*/ 5336764 h 6858000"/>
              <a:gd name="connsiteX95-27321" fmla="*/ 6037298 w 6127689"/>
              <a:gd name="connsiteY95-27322" fmla="*/ 5341753 h 6858000"/>
              <a:gd name="connsiteX96-27323" fmla="*/ 6037677 w 6127689"/>
              <a:gd name="connsiteY96-27324" fmla="*/ 5354807 h 6858000"/>
              <a:gd name="connsiteX97-27325" fmla="*/ 6039728 w 6127689"/>
              <a:gd name="connsiteY97-27326" fmla="*/ 5359416 h 6858000"/>
              <a:gd name="connsiteX98-27327" fmla="*/ 6043311 w 6127689"/>
              <a:gd name="connsiteY98-27328" fmla="*/ 5361407 h 6858000"/>
              <a:gd name="connsiteX99-27329" fmla="*/ 6053435 w 6127689"/>
              <a:gd name="connsiteY99-27330" fmla="*/ 5387547 h 6858000"/>
              <a:gd name="connsiteX100-27331" fmla="*/ 6065933 w 6127689"/>
              <a:gd name="connsiteY100-27332" fmla="*/ 5443002 h 6858000"/>
              <a:gd name="connsiteX101-27333" fmla="*/ 6068640 w 6127689"/>
              <a:gd name="connsiteY101-27334" fmla="*/ 5474503 h 6858000"/>
              <a:gd name="connsiteX102-27335" fmla="*/ 6080922 w 6127689"/>
              <a:gd name="connsiteY102-27336" fmla="*/ 5561070 h 6858000"/>
              <a:gd name="connsiteX103-27337" fmla="*/ 6096949 w 6127689"/>
              <a:gd name="connsiteY103-27338" fmla="*/ 5648179 h 6858000"/>
              <a:gd name="connsiteX104-27339" fmla="*/ 6125703 w 6127689"/>
              <a:gd name="connsiteY104-27340" fmla="*/ 5692894 h 6858000"/>
              <a:gd name="connsiteX105-27341" fmla="*/ 6126670 w 6127689"/>
              <a:gd name="connsiteY105-27342" fmla="*/ 5697882 h 6858000"/>
              <a:gd name="connsiteX106-27343" fmla="*/ 6124061 w 6127689"/>
              <a:gd name="connsiteY106-27344" fmla="*/ 5710294 h 6858000"/>
              <a:gd name="connsiteX107-27345" fmla="*/ 6122213 w 6127689"/>
              <a:gd name="connsiteY107-27346" fmla="*/ 5714762 h 6858000"/>
              <a:gd name="connsiteX108-27347" fmla="*/ 6121353 w 6127689"/>
              <a:gd name="connsiteY108-27348" fmla="*/ 5721725 h 6858000"/>
              <a:gd name="connsiteX109-27349" fmla="*/ 6121607 w 6127689"/>
              <a:gd name="connsiteY109-27350" fmla="*/ 5721959 h 6858000"/>
              <a:gd name="connsiteX110-27351" fmla="*/ 6120262 w 6127689"/>
              <a:gd name="connsiteY110-27352" fmla="*/ 5728358 h 6858000"/>
              <a:gd name="connsiteX111-27353" fmla="*/ 6127024 w 6127689"/>
              <a:gd name="connsiteY111-27354" fmla="*/ 5786902 h 6858000"/>
              <a:gd name="connsiteX112-27355" fmla="*/ 6127519 w 6127689"/>
              <a:gd name="connsiteY112-27356" fmla="*/ 5865775 h 6858000"/>
              <a:gd name="connsiteX113-27357" fmla="*/ 6119217 w 6127689"/>
              <a:gd name="connsiteY113-27358" fmla="*/ 5888542 h 6858000"/>
              <a:gd name="connsiteX114-27359" fmla="*/ 6102493 w 6127689"/>
              <a:gd name="connsiteY114-27360" fmla="*/ 5928602 h 6858000"/>
              <a:gd name="connsiteX115-27361" fmla="*/ 6056863 w 6127689"/>
              <a:gd name="connsiteY115-27362" fmla="*/ 6000643 h 6858000"/>
              <a:gd name="connsiteX116-27363" fmla="*/ 6045436 w 6127689"/>
              <a:gd name="connsiteY116-27364" fmla="*/ 6124480 h 6858000"/>
              <a:gd name="connsiteX117-27365" fmla="*/ 6030489 w 6127689"/>
              <a:gd name="connsiteY117-27366" fmla="*/ 6317666 h 6858000"/>
              <a:gd name="connsiteX118-27367" fmla="*/ 6007492 w 6127689"/>
              <a:gd name="connsiteY118-27368" fmla="*/ 6440818 h 6858000"/>
              <a:gd name="connsiteX119-27369" fmla="*/ 6009467 w 6127689"/>
              <a:gd name="connsiteY119-27370" fmla="*/ 6487076 h 6858000"/>
              <a:gd name="connsiteX120-27371" fmla="*/ 5995064 w 6127689"/>
              <a:gd name="connsiteY120-27372" fmla="*/ 6540791 h 6858000"/>
              <a:gd name="connsiteX121-27373" fmla="*/ 5996309 w 6127689"/>
              <a:gd name="connsiteY121-27374" fmla="*/ 6543961 h 6858000"/>
              <a:gd name="connsiteX122-27375" fmla="*/ 5996048 w 6127689"/>
              <a:gd name="connsiteY122-27376" fmla="*/ 6555444 h 6858000"/>
              <a:gd name="connsiteX123-27377" fmla="*/ 6002524 w 6127689"/>
              <a:gd name="connsiteY123-27378" fmla="*/ 6560188 h 6858000"/>
              <a:gd name="connsiteX124-27379" fmla="*/ 6006823 w 6127689"/>
              <a:gd name="connsiteY124-27380" fmla="*/ 6578546 h 6858000"/>
              <a:gd name="connsiteX125-27381" fmla="*/ 6004510 w 6127689"/>
              <a:gd name="connsiteY125-27382" fmla="*/ 6599256 h 6858000"/>
              <a:gd name="connsiteX126-27383" fmla="*/ 5986207 w 6127689"/>
              <a:gd name="connsiteY126-27384" fmla="*/ 6695855 h 6858000"/>
              <a:gd name="connsiteX127-27385" fmla="*/ 5979428 w 6127689"/>
              <a:gd name="connsiteY127-27386" fmla="*/ 6754678 h 6858000"/>
              <a:gd name="connsiteX128-27387" fmla="*/ 5983398 w 6127689"/>
              <a:gd name="connsiteY128-27388" fmla="*/ 6778641 h 6858000"/>
              <a:gd name="connsiteX129-27389" fmla="*/ 5984543 w 6127689"/>
              <a:gd name="connsiteY129-27390" fmla="*/ 6811016 h 6858000"/>
              <a:gd name="connsiteX130-27391" fmla="*/ 5981802 w 6127689"/>
              <a:gd name="connsiteY130-27392" fmla="*/ 6838578 h 6858000"/>
              <a:gd name="connsiteX131-27393" fmla="*/ 5979671 w 6127689"/>
              <a:gd name="connsiteY131-27394" fmla="*/ 6858000 h 6858000"/>
              <a:gd name="connsiteX132-27395" fmla="*/ 0 w 6127689"/>
              <a:gd name="connsiteY132-27396" fmla="*/ 6858000 h 6858000"/>
              <a:gd name="connsiteX133-27397" fmla="*/ 0 w 6127689"/>
              <a:gd name="connsiteY133-27398" fmla="*/ 0 h 6858000"/>
              <a:gd name="connsiteX0-27399" fmla="*/ 0 w 6127689"/>
              <a:gd name="connsiteY0-27400" fmla="*/ 0 h 6858000"/>
              <a:gd name="connsiteX1-27401" fmla="*/ 4965888 w 6127689"/>
              <a:gd name="connsiteY1-27402" fmla="*/ 0 h 6858000"/>
              <a:gd name="connsiteX2-27403" fmla="*/ 4967767 w 6127689"/>
              <a:gd name="connsiteY2-27404" fmla="*/ 7930 h 6858000"/>
              <a:gd name="connsiteX3-27405" fmla="*/ 4979444 w 6127689"/>
              <a:gd name="connsiteY3-27406" fmla="*/ 43921 h 6858000"/>
              <a:gd name="connsiteX4-27407" fmla="*/ 5021173 w 6127689"/>
              <a:gd name="connsiteY4-27408" fmla="*/ 123738 h 6858000"/>
              <a:gd name="connsiteX5-27409" fmla="*/ 5075458 w 6127689"/>
              <a:gd name="connsiteY5-27410" fmla="*/ 264355 h 6858000"/>
              <a:gd name="connsiteX6-27411" fmla="*/ 5081175 w 6127689"/>
              <a:gd name="connsiteY6-27412" fmla="*/ 277448 h 6858000"/>
              <a:gd name="connsiteX7-27413" fmla="*/ 5097011 w 6127689"/>
              <a:gd name="connsiteY7-27414" fmla="*/ 355616 h 6858000"/>
              <a:gd name="connsiteX8-27415" fmla="*/ 5130982 w 6127689"/>
              <a:gd name="connsiteY8-27416" fmla="*/ 412030 h 6858000"/>
              <a:gd name="connsiteX9-27417" fmla="*/ 5153000 w 6127689"/>
              <a:gd name="connsiteY9-27418" fmla="*/ 507134 h 6858000"/>
              <a:gd name="connsiteX10-27419" fmla="*/ 5171282 w 6127689"/>
              <a:gd name="connsiteY10-27420" fmla="*/ 602071 h 6858000"/>
              <a:gd name="connsiteX11-27421" fmla="*/ 5176196 w 6127689"/>
              <a:gd name="connsiteY11-27422" fmla="*/ 636822 h 6858000"/>
              <a:gd name="connsiteX12-27423" fmla="*/ 5189051 w 6127689"/>
              <a:gd name="connsiteY12-27424" fmla="*/ 782518 h 6858000"/>
              <a:gd name="connsiteX13-27425" fmla="*/ 5210428 w 6127689"/>
              <a:gd name="connsiteY13-27426" fmla="*/ 815772 h 6858000"/>
              <a:gd name="connsiteX14-27427" fmla="*/ 5221088 w 6127689"/>
              <a:gd name="connsiteY14-27428" fmla="*/ 860193 h 6858000"/>
              <a:gd name="connsiteX15-27429" fmla="*/ 5230806 w 6127689"/>
              <a:gd name="connsiteY15-27430" fmla="*/ 961354 h 6858000"/>
              <a:gd name="connsiteX16-27431" fmla="*/ 5201018 w 6127689"/>
              <a:gd name="connsiteY16-27432" fmla="*/ 1095027 h 6858000"/>
              <a:gd name="connsiteX17-27433" fmla="*/ 5202153 w 6127689"/>
              <a:gd name="connsiteY17-27434" fmla="*/ 1133224 h 6858000"/>
              <a:gd name="connsiteX18-27435" fmla="*/ 5207370 w 6127689"/>
              <a:gd name="connsiteY18-27436" fmla="*/ 1138097 h 6858000"/>
              <a:gd name="connsiteX19-27437" fmla="*/ 5189234 w 6127689"/>
              <a:gd name="connsiteY19-27438" fmla="*/ 1193495 h 6858000"/>
              <a:gd name="connsiteX20-27439" fmla="*/ 5202769 w 6127689"/>
              <a:gd name="connsiteY20-27440" fmla="*/ 1269450 h 6858000"/>
              <a:gd name="connsiteX21-27441" fmla="*/ 5225968 w 6127689"/>
              <a:gd name="connsiteY21-27442" fmla="*/ 1357994 h 6858000"/>
              <a:gd name="connsiteX22-27443" fmla="*/ 5233819 w 6127689"/>
              <a:gd name="connsiteY22-27444" fmla="*/ 1380922 h 6858000"/>
              <a:gd name="connsiteX23-27445" fmla="*/ 5237226 w 6127689"/>
              <a:gd name="connsiteY23-27446" fmla="*/ 1441327 h 6858000"/>
              <a:gd name="connsiteX24-27447" fmla="*/ 5255653 w 6127689"/>
              <a:gd name="connsiteY24-27448" fmla="*/ 1524712 h 6858000"/>
              <a:gd name="connsiteX25-27449" fmla="*/ 5263491 w 6127689"/>
              <a:gd name="connsiteY25-27450" fmla="*/ 1642938 h 6858000"/>
              <a:gd name="connsiteX26-27451" fmla="*/ 5261314 w 6127689"/>
              <a:gd name="connsiteY26-27452" fmla="*/ 1689177 h 6858000"/>
              <a:gd name="connsiteX27-27453" fmla="*/ 5259788 w 6127689"/>
              <a:gd name="connsiteY27-27454" fmla="*/ 1768516 h 6858000"/>
              <a:gd name="connsiteX28-27455" fmla="*/ 5255696 w 6127689"/>
              <a:gd name="connsiteY28-27456" fmla="*/ 1953770 h 6858000"/>
              <a:gd name="connsiteX29-27457" fmla="*/ 5252592 w 6127689"/>
              <a:gd name="connsiteY29-27458" fmla="*/ 2092210 h 6858000"/>
              <a:gd name="connsiteX30-27459" fmla="*/ 5264303 w 6127689"/>
              <a:gd name="connsiteY30-27460" fmla="*/ 2225157 h 6858000"/>
              <a:gd name="connsiteX31-27461" fmla="*/ 5254949 w 6127689"/>
              <a:gd name="connsiteY31-27462" fmla="*/ 2236160 h 6858000"/>
              <a:gd name="connsiteX32-27463" fmla="*/ 5250104 w 6127689"/>
              <a:gd name="connsiteY32-27464" fmla="*/ 2249166 h 6858000"/>
              <a:gd name="connsiteX33-27465" fmla="*/ 5251214 w 6127689"/>
              <a:gd name="connsiteY33-27466" fmla="*/ 2250944 h 6858000"/>
              <a:gd name="connsiteX34-27467" fmla="*/ 5250644 w 6127689"/>
              <a:gd name="connsiteY34-27468" fmla="*/ 2266619 h 6858000"/>
              <a:gd name="connsiteX35-27469" fmla="*/ 5293877 w 6127689"/>
              <a:gd name="connsiteY35-27470" fmla="*/ 2368649 h 6858000"/>
              <a:gd name="connsiteX36-27471" fmla="*/ 5311338 w 6127689"/>
              <a:gd name="connsiteY36-27472" fmla="*/ 2404034 h 6858000"/>
              <a:gd name="connsiteX37-27473" fmla="*/ 5338366 w 6127689"/>
              <a:gd name="connsiteY37-27474" fmla="*/ 2465052 h 6858000"/>
              <a:gd name="connsiteX38-27475" fmla="*/ 5371263 w 6127689"/>
              <a:gd name="connsiteY38-27476" fmla="*/ 2586413 h 6858000"/>
              <a:gd name="connsiteX39-27477" fmla="*/ 5407503 w 6127689"/>
              <a:gd name="connsiteY39-27478" fmla="*/ 2786290 h 6858000"/>
              <a:gd name="connsiteX40-27479" fmla="*/ 5407356 w 6127689"/>
              <a:gd name="connsiteY40-27480" fmla="*/ 2787545 h 6858000"/>
              <a:gd name="connsiteX41-27481" fmla="*/ 5411130 w 6127689"/>
              <a:gd name="connsiteY41-27482" fmla="*/ 2788640 h 6858000"/>
              <a:gd name="connsiteX42-27483" fmla="*/ 5416439 w 6127689"/>
              <a:gd name="connsiteY42-27484" fmla="*/ 2805666 h 6858000"/>
              <a:gd name="connsiteX43-27485" fmla="*/ 5457023 w 6127689"/>
              <a:gd name="connsiteY43-27486" fmla="*/ 2858292 h 6858000"/>
              <a:gd name="connsiteX44-27487" fmla="*/ 5479298 w 6127689"/>
              <a:gd name="connsiteY44-27488" fmla="*/ 2947791 h 6858000"/>
              <a:gd name="connsiteX45-27489" fmla="*/ 5481770 w 6127689"/>
              <a:gd name="connsiteY45-27490" fmla="*/ 2951352 h 6858000"/>
              <a:gd name="connsiteX46-27491" fmla="*/ 5482045 w 6127689"/>
              <a:gd name="connsiteY46-27492" fmla="*/ 2984371 h 6858000"/>
              <a:gd name="connsiteX47-27493" fmla="*/ 5482415 w 6127689"/>
              <a:gd name="connsiteY47-27494" fmla="*/ 3004079 h 6858000"/>
              <a:gd name="connsiteX48-27495" fmla="*/ 5503944 w 6127689"/>
              <a:gd name="connsiteY48-27496" fmla="*/ 3123335 h 6858000"/>
              <a:gd name="connsiteX49-27497" fmla="*/ 5516007 w 6127689"/>
              <a:gd name="connsiteY49-27498" fmla="*/ 3258473 h 6858000"/>
              <a:gd name="connsiteX50-27499" fmla="*/ 5566839 w 6127689"/>
              <a:gd name="connsiteY50-27500" fmla="*/ 3345295 h 6858000"/>
              <a:gd name="connsiteX51-27501" fmla="*/ 5589758 w 6127689"/>
              <a:gd name="connsiteY51-27502" fmla="*/ 3506453 h 6858000"/>
              <a:gd name="connsiteX52-27503" fmla="*/ 5596144 w 6127689"/>
              <a:gd name="connsiteY52-27504" fmla="*/ 3534624 h 6858000"/>
              <a:gd name="connsiteX53-27505" fmla="*/ 5597750 w 6127689"/>
              <a:gd name="connsiteY53-27506" fmla="*/ 3534129 h 6858000"/>
              <a:gd name="connsiteX54-27507" fmla="*/ 5599700 w 6127689"/>
              <a:gd name="connsiteY54-27508" fmla="*/ 3547221 h 6858000"/>
              <a:gd name="connsiteX55-27509" fmla="*/ 5615031 w 6127689"/>
              <a:gd name="connsiteY55-27510" fmla="*/ 3557482 h 6858000"/>
              <a:gd name="connsiteX56-27511" fmla="*/ 5618377 w 6127689"/>
              <a:gd name="connsiteY56-27512" fmla="*/ 3588431 h 6858000"/>
              <a:gd name="connsiteX57-27513" fmla="*/ 5612155 w 6127689"/>
              <a:gd name="connsiteY57-27514" fmla="*/ 3589869 h 6858000"/>
              <a:gd name="connsiteX58-27515" fmla="*/ 5620843 w 6127689"/>
              <a:gd name="connsiteY58-27516" fmla="*/ 3606745 h 6858000"/>
              <a:gd name="connsiteX59-27517" fmla="*/ 5655472 w 6127689"/>
              <a:gd name="connsiteY59-27518" fmla="*/ 3678877 h 6858000"/>
              <a:gd name="connsiteX60-27519" fmla="*/ 5683015 w 6127689"/>
              <a:gd name="connsiteY60-27520" fmla="*/ 3762025 h 6858000"/>
              <a:gd name="connsiteX61-27521" fmla="*/ 5696643 w 6127689"/>
              <a:gd name="connsiteY61-27522" fmla="*/ 3773888 h 6858000"/>
              <a:gd name="connsiteX62-27523" fmla="*/ 5699203 w 6127689"/>
              <a:gd name="connsiteY62-27524" fmla="*/ 3775823 h 6858000"/>
              <a:gd name="connsiteX63-27525" fmla="*/ 5704824 w 6127689"/>
              <a:gd name="connsiteY63-27526" fmla="*/ 3785966 h 6858000"/>
              <a:gd name="connsiteX64-27527" fmla="*/ 5733539 w 6127689"/>
              <a:gd name="connsiteY64-27528" fmla="*/ 3818457 h 6858000"/>
              <a:gd name="connsiteX65-27529" fmla="*/ 5768491 w 6127689"/>
              <a:gd name="connsiteY65-27530" fmla="*/ 3914399 h 6858000"/>
              <a:gd name="connsiteX66-27531" fmla="*/ 5793123 w 6127689"/>
              <a:gd name="connsiteY66-27532" fmla="*/ 3969952 h 6858000"/>
              <a:gd name="connsiteX67-27533" fmla="*/ 5808321 w 6127689"/>
              <a:gd name="connsiteY67-27534" fmla="*/ 3988153 h 6858000"/>
              <a:gd name="connsiteX68-27535" fmla="*/ 5825621 w 6127689"/>
              <a:gd name="connsiteY68-27536" fmla="*/ 4015525 h 6858000"/>
              <a:gd name="connsiteX69-27537" fmla="*/ 5860672 w 6127689"/>
              <a:gd name="connsiteY69-27538" fmla="*/ 4061579 h 6858000"/>
              <a:gd name="connsiteX70-27539" fmla="*/ 5872173 w 6127689"/>
              <a:gd name="connsiteY70-27540" fmla="*/ 4088497 h 6858000"/>
              <a:gd name="connsiteX71-27541" fmla="*/ 5883705 w 6127689"/>
              <a:gd name="connsiteY71-27542" fmla="*/ 4101899 h 6858000"/>
              <a:gd name="connsiteX72-27543" fmla="*/ 5894095 w 6127689"/>
              <a:gd name="connsiteY72-27544" fmla="*/ 4128857 h 6858000"/>
              <a:gd name="connsiteX73-27545" fmla="*/ 5903513 w 6127689"/>
              <a:gd name="connsiteY73-27546" fmla="*/ 4187661 h 6858000"/>
              <a:gd name="connsiteX74-27547" fmla="*/ 5917114 w 6127689"/>
              <a:gd name="connsiteY74-27548" fmla="*/ 4213096 h 6858000"/>
              <a:gd name="connsiteX75-27549" fmla="*/ 5924233 w 6127689"/>
              <a:gd name="connsiteY75-27550" fmla="*/ 4242060 h 6858000"/>
              <a:gd name="connsiteX76-27551" fmla="*/ 5928910 w 6127689"/>
              <a:gd name="connsiteY76-27552" fmla="*/ 4300973 h 6858000"/>
              <a:gd name="connsiteX77-27553" fmla="*/ 5939320 w 6127689"/>
              <a:gd name="connsiteY77-27554" fmla="*/ 4340435 h 6858000"/>
              <a:gd name="connsiteX78-27555" fmla="*/ 5946705 w 6127689"/>
              <a:gd name="connsiteY78-27556" fmla="*/ 4428051 h 6858000"/>
              <a:gd name="connsiteX79-27557" fmla="*/ 5949261 w 6127689"/>
              <a:gd name="connsiteY79-27558" fmla="*/ 4449185 h 6858000"/>
              <a:gd name="connsiteX80-27559" fmla="*/ 5968960 w 6127689"/>
              <a:gd name="connsiteY80-27560" fmla="*/ 4482655 h 6858000"/>
              <a:gd name="connsiteX81-27561" fmla="*/ 5980106 w 6127689"/>
              <a:gd name="connsiteY81-27562" fmla="*/ 4585087 h 6858000"/>
              <a:gd name="connsiteX82-27563" fmla="*/ 5998138 w 6127689"/>
              <a:gd name="connsiteY82-27564" fmla="*/ 4697518 h 6858000"/>
              <a:gd name="connsiteX83-27565" fmla="*/ 6013516 w 6127689"/>
              <a:gd name="connsiteY83-27566" fmla="*/ 4786619 h 6858000"/>
              <a:gd name="connsiteX84-27567" fmla="*/ 6025404 w 6127689"/>
              <a:gd name="connsiteY84-27568" fmla="*/ 4858148 h 6858000"/>
              <a:gd name="connsiteX85-27569" fmla="*/ 6007749 w 6127689"/>
              <a:gd name="connsiteY85-27570" fmla="*/ 4964715 h 6858000"/>
              <a:gd name="connsiteX86-27571" fmla="*/ 6005269 w 6127689"/>
              <a:gd name="connsiteY86-27572" fmla="*/ 5150567 h 6858000"/>
              <a:gd name="connsiteX87-27573" fmla="*/ 6001127 w 6127689"/>
              <a:gd name="connsiteY87-27574" fmla="*/ 5164609 h 6858000"/>
              <a:gd name="connsiteX88-27575" fmla="*/ 5996647 w 6127689"/>
              <a:gd name="connsiteY88-27576" fmla="*/ 5185640 h 6858000"/>
              <a:gd name="connsiteX89-27577" fmla="*/ 5998514 w 6127689"/>
              <a:gd name="connsiteY89-27578" fmla="*/ 5189673 h 6858000"/>
              <a:gd name="connsiteX90-27579" fmla="*/ 6018409 w 6127689"/>
              <a:gd name="connsiteY90-27580" fmla="*/ 5227157 h 6858000"/>
              <a:gd name="connsiteX91-27581" fmla="*/ 6036748 w 6127689"/>
              <a:gd name="connsiteY91-27582" fmla="*/ 5322752 h 6858000"/>
              <a:gd name="connsiteX92-27583" fmla="*/ 6036943 w 6127689"/>
              <a:gd name="connsiteY92-27584" fmla="*/ 5329480 h 6858000"/>
              <a:gd name="connsiteX93-27585" fmla="*/ 6037236 w 6127689"/>
              <a:gd name="connsiteY93-27586" fmla="*/ 5329634 h 6858000"/>
              <a:gd name="connsiteX94-27587" fmla="*/ 6038019 w 6127689"/>
              <a:gd name="connsiteY94-27588" fmla="*/ 5336764 h 6858000"/>
              <a:gd name="connsiteX95-27589" fmla="*/ 6037677 w 6127689"/>
              <a:gd name="connsiteY95-27590" fmla="*/ 5354807 h 6858000"/>
              <a:gd name="connsiteX96-27591" fmla="*/ 6039728 w 6127689"/>
              <a:gd name="connsiteY96-27592" fmla="*/ 5359416 h 6858000"/>
              <a:gd name="connsiteX97-27593" fmla="*/ 6043311 w 6127689"/>
              <a:gd name="connsiteY97-27594" fmla="*/ 5361407 h 6858000"/>
              <a:gd name="connsiteX98-27595" fmla="*/ 6053435 w 6127689"/>
              <a:gd name="connsiteY98-27596" fmla="*/ 5387547 h 6858000"/>
              <a:gd name="connsiteX99-27597" fmla="*/ 6065933 w 6127689"/>
              <a:gd name="connsiteY99-27598" fmla="*/ 5443002 h 6858000"/>
              <a:gd name="connsiteX100-27599" fmla="*/ 6068640 w 6127689"/>
              <a:gd name="connsiteY100-27600" fmla="*/ 5474503 h 6858000"/>
              <a:gd name="connsiteX101-27601" fmla="*/ 6080922 w 6127689"/>
              <a:gd name="connsiteY101-27602" fmla="*/ 5561070 h 6858000"/>
              <a:gd name="connsiteX102-27603" fmla="*/ 6096949 w 6127689"/>
              <a:gd name="connsiteY102-27604" fmla="*/ 5648179 h 6858000"/>
              <a:gd name="connsiteX103-27605" fmla="*/ 6125703 w 6127689"/>
              <a:gd name="connsiteY103-27606" fmla="*/ 5692894 h 6858000"/>
              <a:gd name="connsiteX104-27607" fmla="*/ 6126670 w 6127689"/>
              <a:gd name="connsiteY104-27608" fmla="*/ 5697882 h 6858000"/>
              <a:gd name="connsiteX105-27609" fmla="*/ 6124061 w 6127689"/>
              <a:gd name="connsiteY105-27610" fmla="*/ 5710294 h 6858000"/>
              <a:gd name="connsiteX106-27611" fmla="*/ 6122213 w 6127689"/>
              <a:gd name="connsiteY106-27612" fmla="*/ 5714762 h 6858000"/>
              <a:gd name="connsiteX107-27613" fmla="*/ 6121353 w 6127689"/>
              <a:gd name="connsiteY107-27614" fmla="*/ 5721725 h 6858000"/>
              <a:gd name="connsiteX108-27615" fmla="*/ 6121607 w 6127689"/>
              <a:gd name="connsiteY108-27616" fmla="*/ 5721959 h 6858000"/>
              <a:gd name="connsiteX109-27617" fmla="*/ 6120262 w 6127689"/>
              <a:gd name="connsiteY109-27618" fmla="*/ 5728358 h 6858000"/>
              <a:gd name="connsiteX110-27619" fmla="*/ 6127024 w 6127689"/>
              <a:gd name="connsiteY110-27620" fmla="*/ 5786902 h 6858000"/>
              <a:gd name="connsiteX111-27621" fmla="*/ 6127519 w 6127689"/>
              <a:gd name="connsiteY111-27622" fmla="*/ 5865775 h 6858000"/>
              <a:gd name="connsiteX112-27623" fmla="*/ 6119217 w 6127689"/>
              <a:gd name="connsiteY112-27624" fmla="*/ 5888542 h 6858000"/>
              <a:gd name="connsiteX113-27625" fmla="*/ 6102493 w 6127689"/>
              <a:gd name="connsiteY113-27626" fmla="*/ 5928602 h 6858000"/>
              <a:gd name="connsiteX114-27627" fmla="*/ 6056863 w 6127689"/>
              <a:gd name="connsiteY114-27628" fmla="*/ 6000643 h 6858000"/>
              <a:gd name="connsiteX115-27629" fmla="*/ 6045436 w 6127689"/>
              <a:gd name="connsiteY115-27630" fmla="*/ 6124480 h 6858000"/>
              <a:gd name="connsiteX116-27631" fmla="*/ 6030489 w 6127689"/>
              <a:gd name="connsiteY116-27632" fmla="*/ 6317666 h 6858000"/>
              <a:gd name="connsiteX117-27633" fmla="*/ 6007492 w 6127689"/>
              <a:gd name="connsiteY117-27634" fmla="*/ 6440818 h 6858000"/>
              <a:gd name="connsiteX118-27635" fmla="*/ 6009467 w 6127689"/>
              <a:gd name="connsiteY118-27636" fmla="*/ 6487076 h 6858000"/>
              <a:gd name="connsiteX119-27637" fmla="*/ 5995064 w 6127689"/>
              <a:gd name="connsiteY119-27638" fmla="*/ 6540791 h 6858000"/>
              <a:gd name="connsiteX120-27639" fmla="*/ 5996309 w 6127689"/>
              <a:gd name="connsiteY120-27640" fmla="*/ 6543961 h 6858000"/>
              <a:gd name="connsiteX121-27641" fmla="*/ 5996048 w 6127689"/>
              <a:gd name="connsiteY121-27642" fmla="*/ 6555444 h 6858000"/>
              <a:gd name="connsiteX122-27643" fmla="*/ 6002524 w 6127689"/>
              <a:gd name="connsiteY122-27644" fmla="*/ 6560188 h 6858000"/>
              <a:gd name="connsiteX123-27645" fmla="*/ 6006823 w 6127689"/>
              <a:gd name="connsiteY123-27646" fmla="*/ 6578546 h 6858000"/>
              <a:gd name="connsiteX124-27647" fmla="*/ 6004510 w 6127689"/>
              <a:gd name="connsiteY124-27648" fmla="*/ 6599256 h 6858000"/>
              <a:gd name="connsiteX125-27649" fmla="*/ 5986207 w 6127689"/>
              <a:gd name="connsiteY125-27650" fmla="*/ 6695855 h 6858000"/>
              <a:gd name="connsiteX126-27651" fmla="*/ 5979428 w 6127689"/>
              <a:gd name="connsiteY126-27652" fmla="*/ 6754678 h 6858000"/>
              <a:gd name="connsiteX127-27653" fmla="*/ 5983398 w 6127689"/>
              <a:gd name="connsiteY127-27654" fmla="*/ 6778641 h 6858000"/>
              <a:gd name="connsiteX128-27655" fmla="*/ 5984543 w 6127689"/>
              <a:gd name="connsiteY128-27656" fmla="*/ 6811016 h 6858000"/>
              <a:gd name="connsiteX129-27657" fmla="*/ 5981802 w 6127689"/>
              <a:gd name="connsiteY129-27658" fmla="*/ 6838578 h 6858000"/>
              <a:gd name="connsiteX130-27659" fmla="*/ 5979671 w 6127689"/>
              <a:gd name="connsiteY130-27660" fmla="*/ 6858000 h 6858000"/>
              <a:gd name="connsiteX131-27661" fmla="*/ 0 w 6127689"/>
              <a:gd name="connsiteY131-27662" fmla="*/ 6858000 h 6858000"/>
              <a:gd name="connsiteX132-27663" fmla="*/ 0 w 6127689"/>
              <a:gd name="connsiteY132-27664" fmla="*/ 0 h 6858000"/>
              <a:gd name="connsiteX0-27665" fmla="*/ 0 w 6127689"/>
              <a:gd name="connsiteY0-27666" fmla="*/ 0 h 6858000"/>
              <a:gd name="connsiteX1-27667" fmla="*/ 4965888 w 6127689"/>
              <a:gd name="connsiteY1-27668" fmla="*/ 0 h 6858000"/>
              <a:gd name="connsiteX2-27669" fmla="*/ 4967767 w 6127689"/>
              <a:gd name="connsiteY2-27670" fmla="*/ 7930 h 6858000"/>
              <a:gd name="connsiteX3-27671" fmla="*/ 4979444 w 6127689"/>
              <a:gd name="connsiteY3-27672" fmla="*/ 43921 h 6858000"/>
              <a:gd name="connsiteX4-27673" fmla="*/ 5021173 w 6127689"/>
              <a:gd name="connsiteY4-27674" fmla="*/ 123738 h 6858000"/>
              <a:gd name="connsiteX5-27675" fmla="*/ 5075458 w 6127689"/>
              <a:gd name="connsiteY5-27676" fmla="*/ 264355 h 6858000"/>
              <a:gd name="connsiteX6-27677" fmla="*/ 5081175 w 6127689"/>
              <a:gd name="connsiteY6-27678" fmla="*/ 277448 h 6858000"/>
              <a:gd name="connsiteX7-27679" fmla="*/ 5097011 w 6127689"/>
              <a:gd name="connsiteY7-27680" fmla="*/ 355616 h 6858000"/>
              <a:gd name="connsiteX8-27681" fmla="*/ 5130982 w 6127689"/>
              <a:gd name="connsiteY8-27682" fmla="*/ 412030 h 6858000"/>
              <a:gd name="connsiteX9-27683" fmla="*/ 5153000 w 6127689"/>
              <a:gd name="connsiteY9-27684" fmla="*/ 507134 h 6858000"/>
              <a:gd name="connsiteX10-27685" fmla="*/ 5171282 w 6127689"/>
              <a:gd name="connsiteY10-27686" fmla="*/ 602071 h 6858000"/>
              <a:gd name="connsiteX11-27687" fmla="*/ 5176196 w 6127689"/>
              <a:gd name="connsiteY11-27688" fmla="*/ 636822 h 6858000"/>
              <a:gd name="connsiteX12-27689" fmla="*/ 5189051 w 6127689"/>
              <a:gd name="connsiteY12-27690" fmla="*/ 782518 h 6858000"/>
              <a:gd name="connsiteX13-27691" fmla="*/ 5210428 w 6127689"/>
              <a:gd name="connsiteY13-27692" fmla="*/ 815772 h 6858000"/>
              <a:gd name="connsiteX14-27693" fmla="*/ 5221088 w 6127689"/>
              <a:gd name="connsiteY14-27694" fmla="*/ 860193 h 6858000"/>
              <a:gd name="connsiteX15-27695" fmla="*/ 5230806 w 6127689"/>
              <a:gd name="connsiteY15-27696" fmla="*/ 961354 h 6858000"/>
              <a:gd name="connsiteX16-27697" fmla="*/ 5201018 w 6127689"/>
              <a:gd name="connsiteY16-27698" fmla="*/ 1095027 h 6858000"/>
              <a:gd name="connsiteX17-27699" fmla="*/ 5202153 w 6127689"/>
              <a:gd name="connsiteY17-27700" fmla="*/ 1133224 h 6858000"/>
              <a:gd name="connsiteX18-27701" fmla="*/ 5207370 w 6127689"/>
              <a:gd name="connsiteY18-27702" fmla="*/ 1138097 h 6858000"/>
              <a:gd name="connsiteX19-27703" fmla="*/ 5189234 w 6127689"/>
              <a:gd name="connsiteY19-27704" fmla="*/ 1193495 h 6858000"/>
              <a:gd name="connsiteX20-27705" fmla="*/ 5202769 w 6127689"/>
              <a:gd name="connsiteY20-27706" fmla="*/ 1269450 h 6858000"/>
              <a:gd name="connsiteX21-27707" fmla="*/ 5225968 w 6127689"/>
              <a:gd name="connsiteY21-27708" fmla="*/ 1357994 h 6858000"/>
              <a:gd name="connsiteX22-27709" fmla="*/ 5233819 w 6127689"/>
              <a:gd name="connsiteY22-27710" fmla="*/ 1380922 h 6858000"/>
              <a:gd name="connsiteX23-27711" fmla="*/ 5237226 w 6127689"/>
              <a:gd name="connsiteY23-27712" fmla="*/ 1441327 h 6858000"/>
              <a:gd name="connsiteX24-27713" fmla="*/ 5255653 w 6127689"/>
              <a:gd name="connsiteY24-27714" fmla="*/ 1524712 h 6858000"/>
              <a:gd name="connsiteX25-27715" fmla="*/ 5263491 w 6127689"/>
              <a:gd name="connsiteY25-27716" fmla="*/ 1642938 h 6858000"/>
              <a:gd name="connsiteX26-27717" fmla="*/ 5261314 w 6127689"/>
              <a:gd name="connsiteY26-27718" fmla="*/ 1689177 h 6858000"/>
              <a:gd name="connsiteX27-27719" fmla="*/ 5259788 w 6127689"/>
              <a:gd name="connsiteY27-27720" fmla="*/ 1768516 h 6858000"/>
              <a:gd name="connsiteX28-27721" fmla="*/ 5255696 w 6127689"/>
              <a:gd name="connsiteY28-27722" fmla="*/ 1953770 h 6858000"/>
              <a:gd name="connsiteX29-27723" fmla="*/ 5252592 w 6127689"/>
              <a:gd name="connsiteY29-27724" fmla="*/ 2092210 h 6858000"/>
              <a:gd name="connsiteX30-27725" fmla="*/ 5264303 w 6127689"/>
              <a:gd name="connsiteY30-27726" fmla="*/ 2225157 h 6858000"/>
              <a:gd name="connsiteX31-27727" fmla="*/ 5254949 w 6127689"/>
              <a:gd name="connsiteY31-27728" fmla="*/ 2236160 h 6858000"/>
              <a:gd name="connsiteX32-27729" fmla="*/ 5250104 w 6127689"/>
              <a:gd name="connsiteY32-27730" fmla="*/ 2249166 h 6858000"/>
              <a:gd name="connsiteX33-27731" fmla="*/ 5251214 w 6127689"/>
              <a:gd name="connsiteY33-27732" fmla="*/ 2250944 h 6858000"/>
              <a:gd name="connsiteX34-27733" fmla="*/ 5250644 w 6127689"/>
              <a:gd name="connsiteY34-27734" fmla="*/ 2266619 h 6858000"/>
              <a:gd name="connsiteX35-27735" fmla="*/ 5293877 w 6127689"/>
              <a:gd name="connsiteY35-27736" fmla="*/ 2368649 h 6858000"/>
              <a:gd name="connsiteX36-27737" fmla="*/ 5311338 w 6127689"/>
              <a:gd name="connsiteY36-27738" fmla="*/ 2404034 h 6858000"/>
              <a:gd name="connsiteX37-27739" fmla="*/ 5338366 w 6127689"/>
              <a:gd name="connsiteY37-27740" fmla="*/ 2465052 h 6858000"/>
              <a:gd name="connsiteX38-27741" fmla="*/ 5371263 w 6127689"/>
              <a:gd name="connsiteY38-27742" fmla="*/ 2586413 h 6858000"/>
              <a:gd name="connsiteX39-27743" fmla="*/ 5407503 w 6127689"/>
              <a:gd name="connsiteY39-27744" fmla="*/ 2786290 h 6858000"/>
              <a:gd name="connsiteX40-27745" fmla="*/ 5407356 w 6127689"/>
              <a:gd name="connsiteY40-27746" fmla="*/ 2787545 h 6858000"/>
              <a:gd name="connsiteX41-27747" fmla="*/ 5411130 w 6127689"/>
              <a:gd name="connsiteY41-27748" fmla="*/ 2788640 h 6858000"/>
              <a:gd name="connsiteX42-27749" fmla="*/ 5416439 w 6127689"/>
              <a:gd name="connsiteY42-27750" fmla="*/ 2805666 h 6858000"/>
              <a:gd name="connsiteX43-27751" fmla="*/ 5457023 w 6127689"/>
              <a:gd name="connsiteY43-27752" fmla="*/ 2858292 h 6858000"/>
              <a:gd name="connsiteX44-27753" fmla="*/ 5479298 w 6127689"/>
              <a:gd name="connsiteY44-27754" fmla="*/ 2947791 h 6858000"/>
              <a:gd name="connsiteX45-27755" fmla="*/ 5481770 w 6127689"/>
              <a:gd name="connsiteY45-27756" fmla="*/ 2951352 h 6858000"/>
              <a:gd name="connsiteX46-27757" fmla="*/ 5482045 w 6127689"/>
              <a:gd name="connsiteY46-27758" fmla="*/ 2984371 h 6858000"/>
              <a:gd name="connsiteX47-27759" fmla="*/ 5482415 w 6127689"/>
              <a:gd name="connsiteY47-27760" fmla="*/ 3004079 h 6858000"/>
              <a:gd name="connsiteX48-27761" fmla="*/ 5503944 w 6127689"/>
              <a:gd name="connsiteY48-27762" fmla="*/ 3123335 h 6858000"/>
              <a:gd name="connsiteX49-27763" fmla="*/ 5516007 w 6127689"/>
              <a:gd name="connsiteY49-27764" fmla="*/ 3258473 h 6858000"/>
              <a:gd name="connsiteX50-27765" fmla="*/ 5566839 w 6127689"/>
              <a:gd name="connsiteY50-27766" fmla="*/ 3345295 h 6858000"/>
              <a:gd name="connsiteX51-27767" fmla="*/ 5589758 w 6127689"/>
              <a:gd name="connsiteY51-27768" fmla="*/ 3506453 h 6858000"/>
              <a:gd name="connsiteX52-27769" fmla="*/ 5596144 w 6127689"/>
              <a:gd name="connsiteY52-27770" fmla="*/ 3534624 h 6858000"/>
              <a:gd name="connsiteX53-27771" fmla="*/ 5597750 w 6127689"/>
              <a:gd name="connsiteY53-27772" fmla="*/ 3534129 h 6858000"/>
              <a:gd name="connsiteX54-27773" fmla="*/ 5599700 w 6127689"/>
              <a:gd name="connsiteY54-27774" fmla="*/ 3547221 h 6858000"/>
              <a:gd name="connsiteX55-27775" fmla="*/ 5615031 w 6127689"/>
              <a:gd name="connsiteY55-27776" fmla="*/ 3557482 h 6858000"/>
              <a:gd name="connsiteX56-27777" fmla="*/ 5618377 w 6127689"/>
              <a:gd name="connsiteY56-27778" fmla="*/ 3588431 h 6858000"/>
              <a:gd name="connsiteX57-27779" fmla="*/ 5612155 w 6127689"/>
              <a:gd name="connsiteY57-27780" fmla="*/ 3589869 h 6858000"/>
              <a:gd name="connsiteX58-27781" fmla="*/ 5620843 w 6127689"/>
              <a:gd name="connsiteY58-27782" fmla="*/ 3606745 h 6858000"/>
              <a:gd name="connsiteX59-27783" fmla="*/ 5655472 w 6127689"/>
              <a:gd name="connsiteY59-27784" fmla="*/ 3678877 h 6858000"/>
              <a:gd name="connsiteX60-27785" fmla="*/ 5683015 w 6127689"/>
              <a:gd name="connsiteY60-27786" fmla="*/ 3762025 h 6858000"/>
              <a:gd name="connsiteX61-27787" fmla="*/ 5696643 w 6127689"/>
              <a:gd name="connsiteY61-27788" fmla="*/ 3773888 h 6858000"/>
              <a:gd name="connsiteX62-27789" fmla="*/ 5699203 w 6127689"/>
              <a:gd name="connsiteY62-27790" fmla="*/ 3775823 h 6858000"/>
              <a:gd name="connsiteX63-27791" fmla="*/ 5704824 w 6127689"/>
              <a:gd name="connsiteY63-27792" fmla="*/ 3785966 h 6858000"/>
              <a:gd name="connsiteX64-27793" fmla="*/ 5733539 w 6127689"/>
              <a:gd name="connsiteY64-27794" fmla="*/ 3818457 h 6858000"/>
              <a:gd name="connsiteX65-27795" fmla="*/ 5768491 w 6127689"/>
              <a:gd name="connsiteY65-27796" fmla="*/ 3914399 h 6858000"/>
              <a:gd name="connsiteX66-27797" fmla="*/ 5793123 w 6127689"/>
              <a:gd name="connsiteY66-27798" fmla="*/ 3969952 h 6858000"/>
              <a:gd name="connsiteX67-27799" fmla="*/ 5808321 w 6127689"/>
              <a:gd name="connsiteY67-27800" fmla="*/ 3988153 h 6858000"/>
              <a:gd name="connsiteX68-27801" fmla="*/ 5825621 w 6127689"/>
              <a:gd name="connsiteY68-27802" fmla="*/ 4015525 h 6858000"/>
              <a:gd name="connsiteX69-27803" fmla="*/ 5860672 w 6127689"/>
              <a:gd name="connsiteY69-27804" fmla="*/ 4061579 h 6858000"/>
              <a:gd name="connsiteX70-27805" fmla="*/ 5872173 w 6127689"/>
              <a:gd name="connsiteY70-27806" fmla="*/ 4088497 h 6858000"/>
              <a:gd name="connsiteX71-27807" fmla="*/ 5883705 w 6127689"/>
              <a:gd name="connsiteY71-27808" fmla="*/ 4101899 h 6858000"/>
              <a:gd name="connsiteX72-27809" fmla="*/ 5894095 w 6127689"/>
              <a:gd name="connsiteY72-27810" fmla="*/ 4128857 h 6858000"/>
              <a:gd name="connsiteX73-27811" fmla="*/ 5903513 w 6127689"/>
              <a:gd name="connsiteY73-27812" fmla="*/ 4187661 h 6858000"/>
              <a:gd name="connsiteX74-27813" fmla="*/ 5917114 w 6127689"/>
              <a:gd name="connsiteY74-27814" fmla="*/ 4213096 h 6858000"/>
              <a:gd name="connsiteX75-27815" fmla="*/ 5924233 w 6127689"/>
              <a:gd name="connsiteY75-27816" fmla="*/ 4242060 h 6858000"/>
              <a:gd name="connsiteX76-27817" fmla="*/ 5928910 w 6127689"/>
              <a:gd name="connsiteY76-27818" fmla="*/ 4300973 h 6858000"/>
              <a:gd name="connsiteX77-27819" fmla="*/ 5939320 w 6127689"/>
              <a:gd name="connsiteY77-27820" fmla="*/ 4340435 h 6858000"/>
              <a:gd name="connsiteX78-27821" fmla="*/ 5946705 w 6127689"/>
              <a:gd name="connsiteY78-27822" fmla="*/ 4428051 h 6858000"/>
              <a:gd name="connsiteX79-27823" fmla="*/ 5949261 w 6127689"/>
              <a:gd name="connsiteY79-27824" fmla="*/ 4449185 h 6858000"/>
              <a:gd name="connsiteX80-27825" fmla="*/ 5968960 w 6127689"/>
              <a:gd name="connsiteY80-27826" fmla="*/ 4482655 h 6858000"/>
              <a:gd name="connsiteX81-27827" fmla="*/ 5980106 w 6127689"/>
              <a:gd name="connsiteY81-27828" fmla="*/ 4585087 h 6858000"/>
              <a:gd name="connsiteX82-27829" fmla="*/ 5998138 w 6127689"/>
              <a:gd name="connsiteY82-27830" fmla="*/ 4697518 h 6858000"/>
              <a:gd name="connsiteX83-27831" fmla="*/ 6013516 w 6127689"/>
              <a:gd name="connsiteY83-27832" fmla="*/ 4786619 h 6858000"/>
              <a:gd name="connsiteX84-27833" fmla="*/ 6025404 w 6127689"/>
              <a:gd name="connsiteY84-27834" fmla="*/ 4858148 h 6858000"/>
              <a:gd name="connsiteX85-27835" fmla="*/ 6007749 w 6127689"/>
              <a:gd name="connsiteY85-27836" fmla="*/ 4964715 h 6858000"/>
              <a:gd name="connsiteX86-27837" fmla="*/ 6005269 w 6127689"/>
              <a:gd name="connsiteY86-27838" fmla="*/ 5150567 h 6858000"/>
              <a:gd name="connsiteX87-27839" fmla="*/ 6001127 w 6127689"/>
              <a:gd name="connsiteY87-27840" fmla="*/ 5164609 h 6858000"/>
              <a:gd name="connsiteX88-27841" fmla="*/ 5996647 w 6127689"/>
              <a:gd name="connsiteY88-27842" fmla="*/ 5185640 h 6858000"/>
              <a:gd name="connsiteX89-27843" fmla="*/ 5998514 w 6127689"/>
              <a:gd name="connsiteY89-27844" fmla="*/ 5189673 h 6858000"/>
              <a:gd name="connsiteX90-27845" fmla="*/ 6018409 w 6127689"/>
              <a:gd name="connsiteY90-27846" fmla="*/ 5227157 h 6858000"/>
              <a:gd name="connsiteX91-27847" fmla="*/ 6036748 w 6127689"/>
              <a:gd name="connsiteY91-27848" fmla="*/ 5322752 h 6858000"/>
              <a:gd name="connsiteX92-27849" fmla="*/ 6036943 w 6127689"/>
              <a:gd name="connsiteY92-27850" fmla="*/ 5329480 h 6858000"/>
              <a:gd name="connsiteX93-27851" fmla="*/ 6037236 w 6127689"/>
              <a:gd name="connsiteY93-27852" fmla="*/ 5329634 h 6858000"/>
              <a:gd name="connsiteX94-27853" fmla="*/ 6037677 w 6127689"/>
              <a:gd name="connsiteY94-27854" fmla="*/ 5354807 h 6858000"/>
              <a:gd name="connsiteX95-27855" fmla="*/ 6039728 w 6127689"/>
              <a:gd name="connsiteY95-27856" fmla="*/ 5359416 h 6858000"/>
              <a:gd name="connsiteX96-27857" fmla="*/ 6043311 w 6127689"/>
              <a:gd name="connsiteY96-27858" fmla="*/ 5361407 h 6858000"/>
              <a:gd name="connsiteX97-27859" fmla="*/ 6053435 w 6127689"/>
              <a:gd name="connsiteY97-27860" fmla="*/ 5387547 h 6858000"/>
              <a:gd name="connsiteX98-27861" fmla="*/ 6065933 w 6127689"/>
              <a:gd name="connsiteY98-27862" fmla="*/ 5443002 h 6858000"/>
              <a:gd name="connsiteX99-27863" fmla="*/ 6068640 w 6127689"/>
              <a:gd name="connsiteY99-27864" fmla="*/ 5474503 h 6858000"/>
              <a:gd name="connsiteX100-27865" fmla="*/ 6080922 w 6127689"/>
              <a:gd name="connsiteY100-27866" fmla="*/ 5561070 h 6858000"/>
              <a:gd name="connsiteX101-27867" fmla="*/ 6096949 w 6127689"/>
              <a:gd name="connsiteY101-27868" fmla="*/ 5648179 h 6858000"/>
              <a:gd name="connsiteX102-27869" fmla="*/ 6125703 w 6127689"/>
              <a:gd name="connsiteY102-27870" fmla="*/ 5692894 h 6858000"/>
              <a:gd name="connsiteX103-27871" fmla="*/ 6126670 w 6127689"/>
              <a:gd name="connsiteY103-27872" fmla="*/ 5697882 h 6858000"/>
              <a:gd name="connsiteX104-27873" fmla="*/ 6124061 w 6127689"/>
              <a:gd name="connsiteY104-27874" fmla="*/ 5710294 h 6858000"/>
              <a:gd name="connsiteX105-27875" fmla="*/ 6122213 w 6127689"/>
              <a:gd name="connsiteY105-27876" fmla="*/ 5714762 h 6858000"/>
              <a:gd name="connsiteX106-27877" fmla="*/ 6121353 w 6127689"/>
              <a:gd name="connsiteY106-27878" fmla="*/ 5721725 h 6858000"/>
              <a:gd name="connsiteX107-27879" fmla="*/ 6121607 w 6127689"/>
              <a:gd name="connsiteY107-27880" fmla="*/ 5721959 h 6858000"/>
              <a:gd name="connsiteX108-27881" fmla="*/ 6120262 w 6127689"/>
              <a:gd name="connsiteY108-27882" fmla="*/ 5728358 h 6858000"/>
              <a:gd name="connsiteX109-27883" fmla="*/ 6127024 w 6127689"/>
              <a:gd name="connsiteY109-27884" fmla="*/ 5786902 h 6858000"/>
              <a:gd name="connsiteX110-27885" fmla="*/ 6127519 w 6127689"/>
              <a:gd name="connsiteY110-27886" fmla="*/ 5865775 h 6858000"/>
              <a:gd name="connsiteX111-27887" fmla="*/ 6119217 w 6127689"/>
              <a:gd name="connsiteY111-27888" fmla="*/ 5888542 h 6858000"/>
              <a:gd name="connsiteX112-27889" fmla="*/ 6102493 w 6127689"/>
              <a:gd name="connsiteY112-27890" fmla="*/ 5928602 h 6858000"/>
              <a:gd name="connsiteX113-27891" fmla="*/ 6056863 w 6127689"/>
              <a:gd name="connsiteY113-27892" fmla="*/ 6000643 h 6858000"/>
              <a:gd name="connsiteX114-27893" fmla="*/ 6045436 w 6127689"/>
              <a:gd name="connsiteY114-27894" fmla="*/ 6124480 h 6858000"/>
              <a:gd name="connsiteX115-27895" fmla="*/ 6030489 w 6127689"/>
              <a:gd name="connsiteY115-27896" fmla="*/ 6317666 h 6858000"/>
              <a:gd name="connsiteX116-27897" fmla="*/ 6007492 w 6127689"/>
              <a:gd name="connsiteY116-27898" fmla="*/ 6440818 h 6858000"/>
              <a:gd name="connsiteX117-27899" fmla="*/ 6009467 w 6127689"/>
              <a:gd name="connsiteY117-27900" fmla="*/ 6487076 h 6858000"/>
              <a:gd name="connsiteX118-27901" fmla="*/ 5995064 w 6127689"/>
              <a:gd name="connsiteY118-27902" fmla="*/ 6540791 h 6858000"/>
              <a:gd name="connsiteX119-27903" fmla="*/ 5996309 w 6127689"/>
              <a:gd name="connsiteY119-27904" fmla="*/ 6543961 h 6858000"/>
              <a:gd name="connsiteX120-27905" fmla="*/ 5996048 w 6127689"/>
              <a:gd name="connsiteY120-27906" fmla="*/ 6555444 h 6858000"/>
              <a:gd name="connsiteX121-27907" fmla="*/ 6002524 w 6127689"/>
              <a:gd name="connsiteY121-27908" fmla="*/ 6560188 h 6858000"/>
              <a:gd name="connsiteX122-27909" fmla="*/ 6006823 w 6127689"/>
              <a:gd name="connsiteY122-27910" fmla="*/ 6578546 h 6858000"/>
              <a:gd name="connsiteX123-27911" fmla="*/ 6004510 w 6127689"/>
              <a:gd name="connsiteY123-27912" fmla="*/ 6599256 h 6858000"/>
              <a:gd name="connsiteX124-27913" fmla="*/ 5986207 w 6127689"/>
              <a:gd name="connsiteY124-27914" fmla="*/ 6695855 h 6858000"/>
              <a:gd name="connsiteX125-27915" fmla="*/ 5979428 w 6127689"/>
              <a:gd name="connsiteY125-27916" fmla="*/ 6754678 h 6858000"/>
              <a:gd name="connsiteX126-27917" fmla="*/ 5983398 w 6127689"/>
              <a:gd name="connsiteY126-27918" fmla="*/ 6778641 h 6858000"/>
              <a:gd name="connsiteX127-27919" fmla="*/ 5984543 w 6127689"/>
              <a:gd name="connsiteY127-27920" fmla="*/ 6811016 h 6858000"/>
              <a:gd name="connsiteX128-27921" fmla="*/ 5981802 w 6127689"/>
              <a:gd name="connsiteY128-27922" fmla="*/ 6838578 h 6858000"/>
              <a:gd name="connsiteX129-27923" fmla="*/ 5979671 w 6127689"/>
              <a:gd name="connsiteY129-27924" fmla="*/ 6858000 h 6858000"/>
              <a:gd name="connsiteX130-27925" fmla="*/ 0 w 6127689"/>
              <a:gd name="connsiteY130-27926" fmla="*/ 6858000 h 6858000"/>
              <a:gd name="connsiteX131-27927" fmla="*/ 0 w 6127689"/>
              <a:gd name="connsiteY131-27928" fmla="*/ 0 h 6858000"/>
              <a:gd name="connsiteX0-27929" fmla="*/ 0 w 6127689"/>
              <a:gd name="connsiteY0-27930" fmla="*/ 0 h 6858000"/>
              <a:gd name="connsiteX1-27931" fmla="*/ 4965888 w 6127689"/>
              <a:gd name="connsiteY1-27932" fmla="*/ 0 h 6858000"/>
              <a:gd name="connsiteX2-27933" fmla="*/ 4967767 w 6127689"/>
              <a:gd name="connsiteY2-27934" fmla="*/ 7930 h 6858000"/>
              <a:gd name="connsiteX3-27935" fmla="*/ 4979444 w 6127689"/>
              <a:gd name="connsiteY3-27936" fmla="*/ 43921 h 6858000"/>
              <a:gd name="connsiteX4-27937" fmla="*/ 5021173 w 6127689"/>
              <a:gd name="connsiteY4-27938" fmla="*/ 123738 h 6858000"/>
              <a:gd name="connsiteX5-27939" fmla="*/ 5075458 w 6127689"/>
              <a:gd name="connsiteY5-27940" fmla="*/ 264355 h 6858000"/>
              <a:gd name="connsiteX6-27941" fmla="*/ 5081175 w 6127689"/>
              <a:gd name="connsiteY6-27942" fmla="*/ 277448 h 6858000"/>
              <a:gd name="connsiteX7-27943" fmla="*/ 5097011 w 6127689"/>
              <a:gd name="connsiteY7-27944" fmla="*/ 355616 h 6858000"/>
              <a:gd name="connsiteX8-27945" fmla="*/ 5130982 w 6127689"/>
              <a:gd name="connsiteY8-27946" fmla="*/ 412030 h 6858000"/>
              <a:gd name="connsiteX9-27947" fmla="*/ 5153000 w 6127689"/>
              <a:gd name="connsiteY9-27948" fmla="*/ 507134 h 6858000"/>
              <a:gd name="connsiteX10-27949" fmla="*/ 5171282 w 6127689"/>
              <a:gd name="connsiteY10-27950" fmla="*/ 602071 h 6858000"/>
              <a:gd name="connsiteX11-27951" fmla="*/ 5176196 w 6127689"/>
              <a:gd name="connsiteY11-27952" fmla="*/ 636822 h 6858000"/>
              <a:gd name="connsiteX12-27953" fmla="*/ 5189051 w 6127689"/>
              <a:gd name="connsiteY12-27954" fmla="*/ 782518 h 6858000"/>
              <a:gd name="connsiteX13-27955" fmla="*/ 5210428 w 6127689"/>
              <a:gd name="connsiteY13-27956" fmla="*/ 815772 h 6858000"/>
              <a:gd name="connsiteX14-27957" fmla="*/ 5221088 w 6127689"/>
              <a:gd name="connsiteY14-27958" fmla="*/ 860193 h 6858000"/>
              <a:gd name="connsiteX15-27959" fmla="*/ 5230806 w 6127689"/>
              <a:gd name="connsiteY15-27960" fmla="*/ 961354 h 6858000"/>
              <a:gd name="connsiteX16-27961" fmla="*/ 5201018 w 6127689"/>
              <a:gd name="connsiteY16-27962" fmla="*/ 1095027 h 6858000"/>
              <a:gd name="connsiteX17-27963" fmla="*/ 5202153 w 6127689"/>
              <a:gd name="connsiteY17-27964" fmla="*/ 1133224 h 6858000"/>
              <a:gd name="connsiteX18-27965" fmla="*/ 5207370 w 6127689"/>
              <a:gd name="connsiteY18-27966" fmla="*/ 1138097 h 6858000"/>
              <a:gd name="connsiteX19-27967" fmla="*/ 5189234 w 6127689"/>
              <a:gd name="connsiteY19-27968" fmla="*/ 1193495 h 6858000"/>
              <a:gd name="connsiteX20-27969" fmla="*/ 5202769 w 6127689"/>
              <a:gd name="connsiteY20-27970" fmla="*/ 1269450 h 6858000"/>
              <a:gd name="connsiteX21-27971" fmla="*/ 5225968 w 6127689"/>
              <a:gd name="connsiteY21-27972" fmla="*/ 1357994 h 6858000"/>
              <a:gd name="connsiteX22-27973" fmla="*/ 5233819 w 6127689"/>
              <a:gd name="connsiteY22-27974" fmla="*/ 1380922 h 6858000"/>
              <a:gd name="connsiteX23-27975" fmla="*/ 5237226 w 6127689"/>
              <a:gd name="connsiteY23-27976" fmla="*/ 1441327 h 6858000"/>
              <a:gd name="connsiteX24-27977" fmla="*/ 5255653 w 6127689"/>
              <a:gd name="connsiteY24-27978" fmla="*/ 1524712 h 6858000"/>
              <a:gd name="connsiteX25-27979" fmla="*/ 5263491 w 6127689"/>
              <a:gd name="connsiteY25-27980" fmla="*/ 1642938 h 6858000"/>
              <a:gd name="connsiteX26-27981" fmla="*/ 5261314 w 6127689"/>
              <a:gd name="connsiteY26-27982" fmla="*/ 1689177 h 6858000"/>
              <a:gd name="connsiteX27-27983" fmla="*/ 5259788 w 6127689"/>
              <a:gd name="connsiteY27-27984" fmla="*/ 1768516 h 6858000"/>
              <a:gd name="connsiteX28-27985" fmla="*/ 5255696 w 6127689"/>
              <a:gd name="connsiteY28-27986" fmla="*/ 1953770 h 6858000"/>
              <a:gd name="connsiteX29-27987" fmla="*/ 5252592 w 6127689"/>
              <a:gd name="connsiteY29-27988" fmla="*/ 2092210 h 6858000"/>
              <a:gd name="connsiteX30-27989" fmla="*/ 5264303 w 6127689"/>
              <a:gd name="connsiteY30-27990" fmla="*/ 2225157 h 6858000"/>
              <a:gd name="connsiteX31-27991" fmla="*/ 5254949 w 6127689"/>
              <a:gd name="connsiteY31-27992" fmla="*/ 2236160 h 6858000"/>
              <a:gd name="connsiteX32-27993" fmla="*/ 5250104 w 6127689"/>
              <a:gd name="connsiteY32-27994" fmla="*/ 2249166 h 6858000"/>
              <a:gd name="connsiteX33-27995" fmla="*/ 5251214 w 6127689"/>
              <a:gd name="connsiteY33-27996" fmla="*/ 2250944 h 6858000"/>
              <a:gd name="connsiteX34-27997" fmla="*/ 5250644 w 6127689"/>
              <a:gd name="connsiteY34-27998" fmla="*/ 2266619 h 6858000"/>
              <a:gd name="connsiteX35-27999" fmla="*/ 5293877 w 6127689"/>
              <a:gd name="connsiteY35-28000" fmla="*/ 2368649 h 6858000"/>
              <a:gd name="connsiteX36-28001" fmla="*/ 5311338 w 6127689"/>
              <a:gd name="connsiteY36-28002" fmla="*/ 2404034 h 6858000"/>
              <a:gd name="connsiteX37-28003" fmla="*/ 5338366 w 6127689"/>
              <a:gd name="connsiteY37-28004" fmla="*/ 2465052 h 6858000"/>
              <a:gd name="connsiteX38-28005" fmla="*/ 5371263 w 6127689"/>
              <a:gd name="connsiteY38-28006" fmla="*/ 2586413 h 6858000"/>
              <a:gd name="connsiteX39-28007" fmla="*/ 5407503 w 6127689"/>
              <a:gd name="connsiteY39-28008" fmla="*/ 2786290 h 6858000"/>
              <a:gd name="connsiteX40-28009" fmla="*/ 5407356 w 6127689"/>
              <a:gd name="connsiteY40-28010" fmla="*/ 2787545 h 6858000"/>
              <a:gd name="connsiteX41-28011" fmla="*/ 5411130 w 6127689"/>
              <a:gd name="connsiteY41-28012" fmla="*/ 2788640 h 6858000"/>
              <a:gd name="connsiteX42-28013" fmla="*/ 5416439 w 6127689"/>
              <a:gd name="connsiteY42-28014" fmla="*/ 2805666 h 6858000"/>
              <a:gd name="connsiteX43-28015" fmla="*/ 5457023 w 6127689"/>
              <a:gd name="connsiteY43-28016" fmla="*/ 2858292 h 6858000"/>
              <a:gd name="connsiteX44-28017" fmla="*/ 5479298 w 6127689"/>
              <a:gd name="connsiteY44-28018" fmla="*/ 2947791 h 6858000"/>
              <a:gd name="connsiteX45-28019" fmla="*/ 5481770 w 6127689"/>
              <a:gd name="connsiteY45-28020" fmla="*/ 2951352 h 6858000"/>
              <a:gd name="connsiteX46-28021" fmla="*/ 5482045 w 6127689"/>
              <a:gd name="connsiteY46-28022" fmla="*/ 2984371 h 6858000"/>
              <a:gd name="connsiteX47-28023" fmla="*/ 5482415 w 6127689"/>
              <a:gd name="connsiteY47-28024" fmla="*/ 3004079 h 6858000"/>
              <a:gd name="connsiteX48-28025" fmla="*/ 5503944 w 6127689"/>
              <a:gd name="connsiteY48-28026" fmla="*/ 3123335 h 6858000"/>
              <a:gd name="connsiteX49-28027" fmla="*/ 5516007 w 6127689"/>
              <a:gd name="connsiteY49-28028" fmla="*/ 3258473 h 6858000"/>
              <a:gd name="connsiteX50-28029" fmla="*/ 5566839 w 6127689"/>
              <a:gd name="connsiteY50-28030" fmla="*/ 3345295 h 6858000"/>
              <a:gd name="connsiteX51-28031" fmla="*/ 5589758 w 6127689"/>
              <a:gd name="connsiteY51-28032" fmla="*/ 3506453 h 6858000"/>
              <a:gd name="connsiteX52-28033" fmla="*/ 5596144 w 6127689"/>
              <a:gd name="connsiteY52-28034" fmla="*/ 3534624 h 6858000"/>
              <a:gd name="connsiteX53-28035" fmla="*/ 5597750 w 6127689"/>
              <a:gd name="connsiteY53-28036" fmla="*/ 3534129 h 6858000"/>
              <a:gd name="connsiteX54-28037" fmla="*/ 5599700 w 6127689"/>
              <a:gd name="connsiteY54-28038" fmla="*/ 3547221 h 6858000"/>
              <a:gd name="connsiteX55-28039" fmla="*/ 5615031 w 6127689"/>
              <a:gd name="connsiteY55-28040" fmla="*/ 3557482 h 6858000"/>
              <a:gd name="connsiteX56-28041" fmla="*/ 5618377 w 6127689"/>
              <a:gd name="connsiteY56-28042" fmla="*/ 3588431 h 6858000"/>
              <a:gd name="connsiteX57-28043" fmla="*/ 5612155 w 6127689"/>
              <a:gd name="connsiteY57-28044" fmla="*/ 3589869 h 6858000"/>
              <a:gd name="connsiteX58-28045" fmla="*/ 5620843 w 6127689"/>
              <a:gd name="connsiteY58-28046" fmla="*/ 3606745 h 6858000"/>
              <a:gd name="connsiteX59-28047" fmla="*/ 5655472 w 6127689"/>
              <a:gd name="connsiteY59-28048" fmla="*/ 3678877 h 6858000"/>
              <a:gd name="connsiteX60-28049" fmla="*/ 5683015 w 6127689"/>
              <a:gd name="connsiteY60-28050" fmla="*/ 3762025 h 6858000"/>
              <a:gd name="connsiteX61-28051" fmla="*/ 5696643 w 6127689"/>
              <a:gd name="connsiteY61-28052" fmla="*/ 3773888 h 6858000"/>
              <a:gd name="connsiteX62-28053" fmla="*/ 5699203 w 6127689"/>
              <a:gd name="connsiteY62-28054" fmla="*/ 3775823 h 6858000"/>
              <a:gd name="connsiteX63-28055" fmla="*/ 5704824 w 6127689"/>
              <a:gd name="connsiteY63-28056" fmla="*/ 3785966 h 6858000"/>
              <a:gd name="connsiteX64-28057" fmla="*/ 5733539 w 6127689"/>
              <a:gd name="connsiteY64-28058" fmla="*/ 3818457 h 6858000"/>
              <a:gd name="connsiteX65-28059" fmla="*/ 5768491 w 6127689"/>
              <a:gd name="connsiteY65-28060" fmla="*/ 3914399 h 6858000"/>
              <a:gd name="connsiteX66-28061" fmla="*/ 5793123 w 6127689"/>
              <a:gd name="connsiteY66-28062" fmla="*/ 3969952 h 6858000"/>
              <a:gd name="connsiteX67-28063" fmla="*/ 5808321 w 6127689"/>
              <a:gd name="connsiteY67-28064" fmla="*/ 3988153 h 6858000"/>
              <a:gd name="connsiteX68-28065" fmla="*/ 5825621 w 6127689"/>
              <a:gd name="connsiteY68-28066" fmla="*/ 4015525 h 6858000"/>
              <a:gd name="connsiteX69-28067" fmla="*/ 5860672 w 6127689"/>
              <a:gd name="connsiteY69-28068" fmla="*/ 4061579 h 6858000"/>
              <a:gd name="connsiteX70-28069" fmla="*/ 5872173 w 6127689"/>
              <a:gd name="connsiteY70-28070" fmla="*/ 4088497 h 6858000"/>
              <a:gd name="connsiteX71-28071" fmla="*/ 5883705 w 6127689"/>
              <a:gd name="connsiteY71-28072" fmla="*/ 4101899 h 6858000"/>
              <a:gd name="connsiteX72-28073" fmla="*/ 5894095 w 6127689"/>
              <a:gd name="connsiteY72-28074" fmla="*/ 4128857 h 6858000"/>
              <a:gd name="connsiteX73-28075" fmla="*/ 5903513 w 6127689"/>
              <a:gd name="connsiteY73-28076" fmla="*/ 4187661 h 6858000"/>
              <a:gd name="connsiteX74-28077" fmla="*/ 5917114 w 6127689"/>
              <a:gd name="connsiteY74-28078" fmla="*/ 4213096 h 6858000"/>
              <a:gd name="connsiteX75-28079" fmla="*/ 5924233 w 6127689"/>
              <a:gd name="connsiteY75-28080" fmla="*/ 4242060 h 6858000"/>
              <a:gd name="connsiteX76-28081" fmla="*/ 5928910 w 6127689"/>
              <a:gd name="connsiteY76-28082" fmla="*/ 4300973 h 6858000"/>
              <a:gd name="connsiteX77-28083" fmla="*/ 5939320 w 6127689"/>
              <a:gd name="connsiteY77-28084" fmla="*/ 4340435 h 6858000"/>
              <a:gd name="connsiteX78-28085" fmla="*/ 5946705 w 6127689"/>
              <a:gd name="connsiteY78-28086" fmla="*/ 4428051 h 6858000"/>
              <a:gd name="connsiteX79-28087" fmla="*/ 5949261 w 6127689"/>
              <a:gd name="connsiteY79-28088" fmla="*/ 4449185 h 6858000"/>
              <a:gd name="connsiteX80-28089" fmla="*/ 5968960 w 6127689"/>
              <a:gd name="connsiteY80-28090" fmla="*/ 4482655 h 6858000"/>
              <a:gd name="connsiteX81-28091" fmla="*/ 5980106 w 6127689"/>
              <a:gd name="connsiteY81-28092" fmla="*/ 4585087 h 6858000"/>
              <a:gd name="connsiteX82-28093" fmla="*/ 5998138 w 6127689"/>
              <a:gd name="connsiteY82-28094" fmla="*/ 4697518 h 6858000"/>
              <a:gd name="connsiteX83-28095" fmla="*/ 6013516 w 6127689"/>
              <a:gd name="connsiteY83-28096" fmla="*/ 4786619 h 6858000"/>
              <a:gd name="connsiteX84-28097" fmla="*/ 6025404 w 6127689"/>
              <a:gd name="connsiteY84-28098" fmla="*/ 4858148 h 6858000"/>
              <a:gd name="connsiteX85-28099" fmla="*/ 6007749 w 6127689"/>
              <a:gd name="connsiteY85-28100" fmla="*/ 4964715 h 6858000"/>
              <a:gd name="connsiteX86-28101" fmla="*/ 6005269 w 6127689"/>
              <a:gd name="connsiteY86-28102" fmla="*/ 5150567 h 6858000"/>
              <a:gd name="connsiteX87-28103" fmla="*/ 6001127 w 6127689"/>
              <a:gd name="connsiteY87-28104" fmla="*/ 5164609 h 6858000"/>
              <a:gd name="connsiteX88-28105" fmla="*/ 5998514 w 6127689"/>
              <a:gd name="connsiteY88-28106" fmla="*/ 5189673 h 6858000"/>
              <a:gd name="connsiteX89-28107" fmla="*/ 6018409 w 6127689"/>
              <a:gd name="connsiteY89-28108" fmla="*/ 5227157 h 6858000"/>
              <a:gd name="connsiteX90-28109" fmla="*/ 6036748 w 6127689"/>
              <a:gd name="connsiteY90-28110" fmla="*/ 5322752 h 6858000"/>
              <a:gd name="connsiteX91-28111" fmla="*/ 6036943 w 6127689"/>
              <a:gd name="connsiteY91-28112" fmla="*/ 5329480 h 6858000"/>
              <a:gd name="connsiteX92-28113" fmla="*/ 6037236 w 6127689"/>
              <a:gd name="connsiteY92-28114" fmla="*/ 5329634 h 6858000"/>
              <a:gd name="connsiteX93-28115" fmla="*/ 6037677 w 6127689"/>
              <a:gd name="connsiteY93-28116" fmla="*/ 5354807 h 6858000"/>
              <a:gd name="connsiteX94-28117" fmla="*/ 6039728 w 6127689"/>
              <a:gd name="connsiteY94-28118" fmla="*/ 5359416 h 6858000"/>
              <a:gd name="connsiteX95-28119" fmla="*/ 6043311 w 6127689"/>
              <a:gd name="connsiteY95-28120" fmla="*/ 5361407 h 6858000"/>
              <a:gd name="connsiteX96-28121" fmla="*/ 6053435 w 6127689"/>
              <a:gd name="connsiteY96-28122" fmla="*/ 5387547 h 6858000"/>
              <a:gd name="connsiteX97-28123" fmla="*/ 6065933 w 6127689"/>
              <a:gd name="connsiteY97-28124" fmla="*/ 5443002 h 6858000"/>
              <a:gd name="connsiteX98-28125" fmla="*/ 6068640 w 6127689"/>
              <a:gd name="connsiteY98-28126" fmla="*/ 5474503 h 6858000"/>
              <a:gd name="connsiteX99-28127" fmla="*/ 6080922 w 6127689"/>
              <a:gd name="connsiteY99-28128" fmla="*/ 5561070 h 6858000"/>
              <a:gd name="connsiteX100-28129" fmla="*/ 6096949 w 6127689"/>
              <a:gd name="connsiteY100-28130" fmla="*/ 5648179 h 6858000"/>
              <a:gd name="connsiteX101-28131" fmla="*/ 6125703 w 6127689"/>
              <a:gd name="connsiteY101-28132" fmla="*/ 5692894 h 6858000"/>
              <a:gd name="connsiteX102-28133" fmla="*/ 6126670 w 6127689"/>
              <a:gd name="connsiteY102-28134" fmla="*/ 5697882 h 6858000"/>
              <a:gd name="connsiteX103-28135" fmla="*/ 6124061 w 6127689"/>
              <a:gd name="connsiteY103-28136" fmla="*/ 5710294 h 6858000"/>
              <a:gd name="connsiteX104-28137" fmla="*/ 6122213 w 6127689"/>
              <a:gd name="connsiteY104-28138" fmla="*/ 5714762 h 6858000"/>
              <a:gd name="connsiteX105-28139" fmla="*/ 6121353 w 6127689"/>
              <a:gd name="connsiteY105-28140" fmla="*/ 5721725 h 6858000"/>
              <a:gd name="connsiteX106-28141" fmla="*/ 6121607 w 6127689"/>
              <a:gd name="connsiteY106-28142" fmla="*/ 5721959 h 6858000"/>
              <a:gd name="connsiteX107-28143" fmla="*/ 6120262 w 6127689"/>
              <a:gd name="connsiteY107-28144" fmla="*/ 5728358 h 6858000"/>
              <a:gd name="connsiteX108-28145" fmla="*/ 6127024 w 6127689"/>
              <a:gd name="connsiteY108-28146" fmla="*/ 5786902 h 6858000"/>
              <a:gd name="connsiteX109-28147" fmla="*/ 6127519 w 6127689"/>
              <a:gd name="connsiteY109-28148" fmla="*/ 5865775 h 6858000"/>
              <a:gd name="connsiteX110-28149" fmla="*/ 6119217 w 6127689"/>
              <a:gd name="connsiteY110-28150" fmla="*/ 5888542 h 6858000"/>
              <a:gd name="connsiteX111-28151" fmla="*/ 6102493 w 6127689"/>
              <a:gd name="connsiteY111-28152" fmla="*/ 5928602 h 6858000"/>
              <a:gd name="connsiteX112-28153" fmla="*/ 6056863 w 6127689"/>
              <a:gd name="connsiteY112-28154" fmla="*/ 6000643 h 6858000"/>
              <a:gd name="connsiteX113-28155" fmla="*/ 6045436 w 6127689"/>
              <a:gd name="connsiteY113-28156" fmla="*/ 6124480 h 6858000"/>
              <a:gd name="connsiteX114-28157" fmla="*/ 6030489 w 6127689"/>
              <a:gd name="connsiteY114-28158" fmla="*/ 6317666 h 6858000"/>
              <a:gd name="connsiteX115-28159" fmla="*/ 6007492 w 6127689"/>
              <a:gd name="connsiteY115-28160" fmla="*/ 6440818 h 6858000"/>
              <a:gd name="connsiteX116-28161" fmla="*/ 6009467 w 6127689"/>
              <a:gd name="connsiteY116-28162" fmla="*/ 6487076 h 6858000"/>
              <a:gd name="connsiteX117-28163" fmla="*/ 5995064 w 6127689"/>
              <a:gd name="connsiteY117-28164" fmla="*/ 6540791 h 6858000"/>
              <a:gd name="connsiteX118-28165" fmla="*/ 5996309 w 6127689"/>
              <a:gd name="connsiteY118-28166" fmla="*/ 6543961 h 6858000"/>
              <a:gd name="connsiteX119-28167" fmla="*/ 5996048 w 6127689"/>
              <a:gd name="connsiteY119-28168" fmla="*/ 6555444 h 6858000"/>
              <a:gd name="connsiteX120-28169" fmla="*/ 6002524 w 6127689"/>
              <a:gd name="connsiteY120-28170" fmla="*/ 6560188 h 6858000"/>
              <a:gd name="connsiteX121-28171" fmla="*/ 6006823 w 6127689"/>
              <a:gd name="connsiteY121-28172" fmla="*/ 6578546 h 6858000"/>
              <a:gd name="connsiteX122-28173" fmla="*/ 6004510 w 6127689"/>
              <a:gd name="connsiteY122-28174" fmla="*/ 6599256 h 6858000"/>
              <a:gd name="connsiteX123-28175" fmla="*/ 5986207 w 6127689"/>
              <a:gd name="connsiteY123-28176" fmla="*/ 6695855 h 6858000"/>
              <a:gd name="connsiteX124-28177" fmla="*/ 5979428 w 6127689"/>
              <a:gd name="connsiteY124-28178" fmla="*/ 6754678 h 6858000"/>
              <a:gd name="connsiteX125-28179" fmla="*/ 5983398 w 6127689"/>
              <a:gd name="connsiteY125-28180" fmla="*/ 6778641 h 6858000"/>
              <a:gd name="connsiteX126-28181" fmla="*/ 5984543 w 6127689"/>
              <a:gd name="connsiteY126-28182" fmla="*/ 6811016 h 6858000"/>
              <a:gd name="connsiteX127-28183" fmla="*/ 5981802 w 6127689"/>
              <a:gd name="connsiteY127-28184" fmla="*/ 6838578 h 6858000"/>
              <a:gd name="connsiteX128-28185" fmla="*/ 5979671 w 6127689"/>
              <a:gd name="connsiteY128-28186" fmla="*/ 6858000 h 6858000"/>
              <a:gd name="connsiteX129-28187" fmla="*/ 0 w 6127689"/>
              <a:gd name="connsiteY129-28188" fmla="*/ 6858000 h 6858000"/>
              <a:gd name="connsiteX130-28189" fmla="*/ 0 w 6127689"/>
              <a:gd name="connsiteY130-28190" fmla="*/ 0 h 6858000"/>
              <a:gd name="connsiteX0-28191" fmla="*/ 0 w 6127689"/>
              <a:gd name="connsiteY0-28192" fmla="*/ 0 h 6858000"/>
              <a:gd name="connsiteX1-28193" fmla="*/ 4965888 w 6127689"/>
              <a:gd name="connsiteY1-28194" fmla="*/ 0 h 6858000"/>
              <a:gd name="connsiteX2-28195" fmla="*/ 4967767 w 6127689"/>
              <a:gd name="connsiteY2-28196" fmla="*/ 7930 h 6858000"/>
              <a:gd name="connsiteX3-28197" fmla="*/ 4979444 w 6127689"/>
              <a:gd name="connsiteY3-28198" fmla="*/ 43921 h 6858000"/>
              <a:gd name="connsiteX4-28199" fmla="*/ 5021173 w 6127689"/>
              <a:gd name="connsiteY4-28200" fmla="*/ 123738 h 6858000"/>
              <a:gd name="connsiteX5-28201" fmla="*/ 5075458 w 6127689"/>
              <a:gd name="connsiteY5-28202" fmla="*/ 264355 h 6858000"/>
              <a:gd name="connsiteX6-28203" fmla="*/ 5081175 w 6127689"/>
              <a:gd name="connsiteY6-28204" fmla="*/ 277448 h 6858000"/>
              <a:gd name="connsiteX7-28205" fmla="*/ 5097011 w 6127689"/>
              <a:gd name="connsiteY7-28206" fmla="*/ 355616 h 6858000"/>
              <a:gd name="connsiteX8-28207" fmla="*/ 5130982 w 6127689"/>
              <a:gd name="connsiteY8-28208" fmla="*/ 412030 h 6858000"/>
              <a:gd name="connsiteX9-28209" fmla="*/ 5153000 w 6127689"/>
              <a:gd name="connsiteY9-28210" fmla="*/ 507134 h 6858000"/>
              <a:gd name="connsiteX10-28211" fmla="*/ 5171282 w 6127689"/>
              <a:gd name="connsiteY10-28212" fmla="*/ 602071 h 6858000"/>
              <a:gd name="connsiteX11-28213" fmla="*/ 5176196 w 6127689"/>
              <a:gd name="connsiteY11-28214" fmla="*/ 636822 h 6858000"/>
              <a:gd name="connsiteX12-28215" fmla="*/ 5189051 w 6127689"/>
              <a:gd name="connsiteY12-28216" fmla="*/ 782518 h 6858000"/>
              <a:gd name="connsiteX13-28217" fmla="*/ 5210428 w 6127689"/>
              <a:gd name="connsiteY13-28218" fmla="*/ 815772 h 6858000"/>
              <a:gd name="connsiteX14-28219" fmla="*/ 5221088 w 6127689"/>
              <a:gd name="connsiteY14-28220" fmla="*/ 860193 h 6858000"/>
              <a:gd name="connsiteX15-28221" fmla="*/ 5230806 w 6127689"/>
              <a:gd name="connsiteY15-28222" fmla="*/ 961354 h 6858000"/>
              <a:gd name="connsiteX16-28223" fmla="*/ 5201018 w 6127689"/>
              <a:gd name="connsiteY16-28224" fmla="*/ 1095027 h 6858000"/>
              <a:gd name="connsiteX17-28225" fmla="*/ 5202153 w 6127689"/>
              <a:gd name="connsiteY17-28226" fmla="*/ 1133224 h 6858000"/>
              <a:gd name="connsiteX18-28227" fmla="*/ 5207370 w 6127689"/>
              <a:gd name="connsiteY18-28228" fmla="*/ 1138097 h 6858000"/>
              <a:gd name="connsiteX19-28229" fmla="*/ 5189234 w 6127689"/>
              <a:gd name="connsiteY19-28230" fmla="*/ 1193495 h 6858000"/>
              <a:gd name="connsiteX20-28231" fmla="*/ 5202769 w 6127689"/>
              <a:gd name="connsiteY20-28232" fmla="*/ 1269450 h 6858000"/>
              <a:gd name="connsiteX21-28233" fmla="*/ 5225968 w 6127689"/>
              <a:gd name="connsiteY21-28234" fmla="*/ 1357994 h 6858000"/>
              <a:gd name="connsiteX22-28235" fmla="*/ 5233819 w 6127689"/>
              <a:gd name="connsiteY22-28236" fmla="*/ 1380922 h 6858000"/>
              <a:gd name="connsiteX23-28237" fmla="*/ 5237226 w 6127689"/>
              <a:gd name="connsiteY23-28238" fmla="*/ 1441327 h 6858000"/>
              <a:gd name="connsiteX24-28239" fmla="*/ 5255653 w 6127689"/>
              <a:gd name="connsiteY24-28240" fmla="*/ 1524712 h 6858000"/>
              <a:gd name="connsiteX25-28241" fmla="*/ 5263491 w 6127689"/>
              <a:gd name="connsiteY25-28242" fmla="*/ 1642938 h 6858000"/>
              <a:gd name="connsiteX26-28243" fmla="*/ 5261314 w 6127689"/>
              <a:gd name="connsiteY26-28244" fmla="*/ 1689177 h 6858000"/>
              <a:gd name="connsiteX27-28245" fmla="*/ 5259788 w 6127689"/>
              <a:gd name="connsiteY27-28246" fmla="*/ 1768516 h 6858000"/>
              <a:gd name="connsiteX28-28247" fmla="*/ 5255696 w 6127689"/>
              <a:gd name="connsiteY28-28248" fmla="*/ 1953770 h 6858000"/>
              <a:gd name="connsiteX29-28249" fmla="*/ 5252592 w 6127689"/>
              <a:gd name="connsiteY29-28250" fmla="*/ 2092210 h 6858000"/>
              <a:gd name="connsiteX30-28251" fmla="*/ 5264303 w 6127689"/>
              <a:gd name="connsiteY30-28252" fmla="*/ 2225157 h 6858000"/>
              <a:gd name="connsiteX31-28253" fmla="*/ 5254949 w 6127689"/>
              <a:gd name="connsiteY31-28254" fmla="*/ 2236160 h 6858000"/>
              <a:gd name="connsiteX32-28255" fmla="*/ 5250104 w 6127689"/>
              <a:gd name="connsiteY32-28256" fmla="*/ 2249166 h 6858000"/>
              <a:gd name="connsiteX33-28257" fmla="*/ 5251214 w 6127689"/>
              <a:gd name="connsiteY33-28258" fmla="*/ 2250944 h 6858000"/>
              <a:gd name="connsiteX34-28259" fmla="*/ 5250644 w 6127689"/>
              <a:gd name="connsiteY34-28260" fmla="*/ 2266619 h 6858000"/>
              <a:gd name="connsiteX35-28261" fmla="*/ 5293877 w 6127689"/>
              <a:gd name="connsiteY35-28262" fmla="*/ 2368649 h 6858000"/>
              <a:gd name="connsiteX36-28263" fmla="*/ 5311338 w 6127689"/>
              <a:gd name="connsiteY36-28264" fmla="*/ 2404034 h 6858000"/>
              <a:gd name="connsiteX37-28265" fmla="*/ 5338366 w 6127689"/>
              <a:gd name="connsiteY37-28266" fmla="*/ 2465052 h 6858000"/>
              <a:gd name="connsiteX38-28267" fmla="*/ 5371263 w 6127689"/>
              <a:gd name="connsiteY38-28268" fmla="*/ 2586413 h 6858000"/>
              <a:gd name="connsiteX39-28269" fmla="*/ 5407503 w 6127689"/>
              <a:gd name="connsiteY39-28270" fmla="*/ 2786290 h 6858000"/>
              <a:gd name="connsiteX40-28271" fmla="*/ 5407356 w 6127689"/>
              <a:gd name="connsiteY40-28272" fmla="*/ 2787545 h 6858000"/>
              <a:gd name="connsiteX41-28273" fmla="*/ 5411130 w 6127689"/>
              <a:gd name="connsiteY41-28274" fmla="*/ 2788640 h 6858000"/>
              <a:gd name="connsiteX42-28275" fmla="*/ 5416439 w 6127689"/>
              <a:gd name="connsiteY42-28276" fmla="*/ 2805666 h 6858000"/>
              <a:gd name="connsiteX43-28277" fmla="*/ 5457023 w 6127689"/>
              <a:gd name="connsiteY43-28278" fmla="*/ 2858292 h 6858000"/>
              <a:gd name="connsiteX44-28279" fmla="*/ 5479298 w 6127689"/>
              <a:gd name="connsiteY44-28280" fmla="*/ 2947791 h 6858000"/>
              <a:gd name="connsiteX45-28281" fmla="*/ 5481770 w 6127689"/>
              <a:gd name="connsiteY45-28282" fmla="*/ 2951352 h 6858000"/>
              <a:gd name="connsiteX46-28283" fmla="*/ 5482045 w 6127689"/>
              <a:gd name="connsiteY46-28284" fmla="*/ 2984371 h 6858000"/>
              <a:gd name="connsiteX47-28285" fmla="*/ 5482415 w 6127689"/>
              <a:gd name="connsiteY47-28286" fmla="*/ 3004079 h 6858000"/>
              <a:gd name="connsiteX48-28287" fmla="*/ 5503944 w 6127689"/>
              <a:gd name="connsiteY48-28288" fmla="*/ 3123335 h 6858000"/>
              <a:gd name="connsiteX49-28289" fmla="*/ 5516007 w 6127689"/>
              <a:gd name="connsiteY49-28290" fmla="*/ 3258473 h 6858000"/>
              <a:gd name="connsiteX50-28291" fmla="*/ 5566839 w 6127689"/>
              <a:gd name="connsiteY50-28292" fmla="*/ 3345295 h 6858000"/>
              <a:gd name="connsiteX51-28293" fmla="*/ 5589758 w 6127689"/>
              <a:gd name="connsiteY51-28294" fmla="*/ 3506453 h 6858000"/>
              <a:gd name="connsiteX52-28295" fmla="*/ 5596144 w 6127689"/>
              <a:gd name="connsiteY52-28296" fmla="*/ 3534624 h 6858000"/>
              <a:gd name="connsiteX53-28297" fmla="*/ 5597750 w 6127689"/>
              <a:gd name="connsiteY53-28298" fmla="*/ 3534129 h 6858000"/>
              <a:gd name="connsiteX54-28299" fmla="*/ 5599700 w 6127689"/>
              <a:gd name="connsiteY54-28300" fmla="*/ 3547221 h 6858000"/>
              <a:gd name="connsiteX55-28301" fmla="*/ 5615031 w 6127689"/>
              <a:gd name="connsiteY55-28302" fmla="*/ 3557482 h 6858000"/>
              <a:gd name="connsiteX56-28303" fmla="*/ 5618377 w 6127689"/>
              <a:gd name="connsiteY56-28304" fmla="*/ 3588431 h 6858000"/>
              <a:gd name="connsiteX57-28305" fmla="*/ 5612155 w 6127689"/>
              <a:gd name="connsiteY57-28306" fmla="*/ 3589869 h 6858000"/>
              <a:gd name="connsiteX58-28307" fmla="*/ 5620843 w 6127689"/>
              <a:gd name="connsiteY58-28308" fmla="*/ 3606745 h 6858000"/>
              <a:gd name="connsiteX59-28309" fmla="*/ 5655472 w 6127689"/>
              <a:gd name="connsiteY59-28310" fmla="*/ 3678877 h 6858000"/>
              <a:gd name="connsiteX60-28311" fmla="*/ 5683015 w 6127689"/>
              <a:gd name="connsiteY60-28312" fmla="*/ 3762025 h 6858000"/>
              <a:gd name="connsiteX61-28313" fmla="*/ 5696643 w 6127689"/>
              <a:gd name="connsiteY61-28314" fmla="*/ 3773888 h 6858000"/>
              <a:gd name="connsiteX62-28315" fmla="*/ 5699203 w 6127689"/>
              <a:gd name="connsiteY62-28316" fmla="*/ 3775823 h 6858000"/>
              <a:gd name="connsiteX63-28317" fmla="*/ 5704824 w 6127689"/>
              <a:gd name="connsiteY63-28318" fmla="*/ 3785966 h 6858000"/>
              <a:gd name="connsiteX64-28319" fmla="*/ 5733539 w 6127689"/>
              <a:gd name="connsiteY64-28320" fmla="*/ 3818457 h 6858000"/>
              <a:gd name="connsiteX65-28321" fmla="*/ 5768491 w 6127689"/>
              <a:gd name="connsiteY65-28322" fmla="*/ 3914399 h 6858000"/>
              <a:gd name="connsiteX66-28323" fmla="*/ 5793123 w 6127689"/>
              <a:gd name="connsiteY66-28324" fmla="*/ 3969952 h 6858000"/>
              <a:gd name="connsiteX67-28325" fmla="*/ 5808321 w 6127689"/>
              <a:gd name="connsiteY67-28326" fmla="*/ 3988153 h 6858000"/>
              <a:gd name="connsiteX68-28327" fmla="*/ 5825621 w 6127689"/>
              <a:gd name="connsiteY68-28328" fmla="*/ 4015525 h 6858000"/>
              <a:gd name="connsiteX69-28329" fmla="*/ 5860672 w 6127689"/>
              <a:gd name="connsiteY69-28330" fmla="*/ 4061579 h 6858000"/>
              <a:gd name="connsiteX70-28331" fmla="*/ 5872173 w 6127689"/>
              <a:gd name="connsiteY70-28332" fmla="*/ 4088497 h 6858000"/>
              <a:gd name="connsiteX71-28333" fmla="*/ 5883705 w 6127689"/>
              <a:gd name="connsiteY71-28334" fmla="*/ 4101899 h 6858000"/>
              <a:gd name="connsiteX72-28335" fmla="*/ 5894095 w 6127689"/>
              <a:gd name="connsiteY72-28336" fmla="*/ 4128857 h 6858000"/>
              <a:gd name="connsiteX73-28337" fmla="*/ 5903513 w 6127689"/>
              <a:gd name="connsiteY73-28338" fmla="*/ 4187661 h 6858000"/>
              <a:gd name="connsiteX74-28339" fmla="*/ 5917114 w 6127689"/>
              <a:gd name="connsiteY74-28340" fmla="*/ 4213096 h 6858000"/>
              <a:gd name="connsiteX75-28341" fmla="*/ 5924233 w 6127689"/>
              <a:gd name="connsiteY75-28342" fmla="*/ 4242060 h 6858000"/>
              <a:gd name="connsiteX76-28343" fmla="*/ 5928910 w 6127689"/>
              <a:gd name="connsiteY76-28344" fmla="*/ 4300973 h 6858000"/>
              <a:gd name="connsiteX77-28345" fmla="*/ 5939320 w 6127689"/>
              <a:gd name="connsiteY77-28346" fmla="*/ 4340435 h 6858000"/>
              <a:gd name="connsiteX78-28347" fmla="*/ 5946705 w 6127689"/>
              <a:gd name="connsiteY78-28348" fmla="*/ 4428051 h 6858000"/>
              <a:gd name="connsiteX79-28349" fmla="*/ 5949261 w 6127689"/>
              <a:gd name="connsiteY79-28350" fmla="*/ 4449185 h 6858000"/>
              <a:gd name="connsiteX80-28351" fmla="*/ 5968960 w 6127689"/>
              <a:gd name="connsiteY80-28352" fmla="*/ 4482655 h 6858000"/>
              <a:gd name="connsiteX81-28353" fmla="*/ 5980106 w 6127689"/>
              <a:gd name="connsiteY81-28354" fmla="*/ 4585087 h 6858000"/>
              <a:gd name="connsiteX82-28355" fmla="*/ 5998138 w 6127689"/>
              <a:gd name="connsiteY82-28356" fmla="*/ 4697518 h 6858000"/>
              <a:gd name="connsiteX83-28357" fmla="*/ 6013516 w 6127689"/>
              <a:gd name="connsiteY83-28358" fmla="*/ 4786619 h 6858000"/>
              <a:gd name="connsiteX84-28359" fmla="*/ 6025404 w 6127689"/>
              <a:gd name="connsiteY84-28360" fmla="*/ 4858148 h 6858000"/>
              <a:gd name="connsiteX85-28361" fmla="*/ 6007749 w 6127689"/>
              <a:gd name="connsiteY85-28362" fmla="*/ 4964715 h 6858000"/>
              <a:gd name="connsiteX86-28363" fmla="*/ 6005269 w 6127689"/>
              <a:gd name="connsiteY86-28364" fmla="*/ 5150567 h 6858000"/>
              <a:gd name="connsiteX87-28365" fmla="*/ 6001127 w 6127689"/>
              <a:gd name="connsiteY87-28366" fmla="*/ 5164609 h 6858000"/>
              <a:gd name="connsiteX88-28367" fmla="*/ 5998514 w 6127689"/>
              <a:gd name="connsiteY88-28368" fmla="*/ 5189673 h 6858000"/>
              <a:gd name="connsiteX89-28369" fmla="*/ 6018409 w 6127689"/>
              <a:gd name="connsiteY89-28370" fmla="*/ 5227157 h 6858000"/>
              <a:gd name="connsiteX90-28371" fmla="*/ 6036748 w 6127689"/>
              <a:gd name="connsiteY90-28372" fmla="*/ 5322752 h 6858000"/>
              <a:gd name="connsiteX91-28373" fmla="*/ 6036943 w 6127689"/>
              <a:gd name="connsiteY91-28374" fmla="*/ 5329480 h 6858000"/>
              <a:gd name="connsiteX92-28375" fmla="*/ 6037236 w 6127689"/>
              <a:gd name="connsiteY92-28376" fmla="*/ 5329634 h 6858000"/>
              <a:gd name="connsiteX93-28377" fmla="*/ 6037677 w 6127689"/>
              <a:gd name="connsiteY93-28378" fmla="*/ 5354807 h 6858000"/>
              <a:gd name="connsiteX94-28379" fmla="*/ 6039728 w 6127689"/>
              <a:gd name="connsiteY94-28380" fmla="*/ 5359416 h 6858000"/>
              <a:gd name="connsiteX95-28381" fmla="*/ 6053435 w 6127689"/>
              <a:gd name="connsiteY95-28382" fmla="*/ 5387547 h 6858000"/>
              <a:gd name="connsiteX96-28383" fmla="*/ 6065933 w 6127689"/>
              <a:gd name="connsiteY96-28384" fmla="*/ 5443002 h 6858000"/>
              <a:gd name="connsiteX97-28385" fmla="*/ 6068640 w 6127689"/>
              <a:gd name="connsiteY97-28386" fmla="*/ 5474503 h 6858000"/>
              <a:gd name="connsiteX98-28387" fmla="*/ 6080922 w 6127689"/>
              <a:gd name="connsiteY98-28388" fmla="*/ 5561070 h 6858000"/>
              <a:gd name="connsiteX99-28389" fmla="*/ 6096949 w 6127689"/>
              <a:gd name="connsiteY99-28390" fmla="*/ 5648179 h 6858000"/>
              <a:gd name="connsiteX100-28391" fmla="*/ 6125703 w 6127689"/>
              <a:gd name="connsiteY100-28392" fmla="*/ 5692894 h 6858000"/>
              <a:gd name="connsiteX101-28393" fmla="*/ 6126670 w 6127689"/>
              <a:gd name="connsiteY101-28394" fmla="*/ 5697882 h 6858000"/>
              <a:gd name="connsiteX102-28395" fmla="*/ 6124061 w 6127689"/>
              <a:gd name="connsiteY102-28396" fmla="*/ 5710294 h 6858000"/>
              <a:gd name="connsiteX103-28397" fmla="*/ 6122213 w 6127689"/>
              <a:gd name="connsiteY103-28398" fmla="*/ 5714762 h 6858000"/>
              <a:gd name="connsiteX104-28399" fmla="*/ 6121353 w 6127689"/>
              <a:gd name="connsiteY104-28400" fmla="*/ 5721725 h 6858000"/>
              <a:gd name="connsiteX105-28401" fmla="*/ 6121607 w 6127689"/>
              <a:gd name="connsiteY105-28402" fmla="*/ 5721959 h 6858000"/>
              <a:gd name="connsiteX106-28403" fmla="*/ 6120262 w 6127689"/>
              <a:gd name="connsiteY106-28404" fmla="*/ 5728358 h 6858000"/>
              <a:gd name="connsiteX107-28405" fmla="*/ 6127024 w 6127689"/>
              <a:gd name="connsiteY107-28406" fmla="*/ 5786902 h 6858000"/>
              <a:gd name="connsiteX108-28407" fmla="*/ 6127519 w 6127689"/>
              <a:gd name="connsiteY108-28408" fmla="*/ 5865775 h 6858000"/>
              <a:gd name="connsiteX109-28409" fmla="*/ 6119217 w 6127689"/>
              <a:gd name="connsiteY109-28410" fmla="*/ 5888542 h 6858000"/>
              <a:gd name="connsiteX110-28411" fmla="*/ 6102493 w 6127689"/>
              <a:gd name="connsiteY110-28412" fmla="*/ 5928602 h 6858000"/>
              <a:gd name="connsiteX111-28413" fmla="*/ 6056863 w 6127689"/>
              <a:gd name="connsiteY111-28414" fmla="*/ 6000643 h 6858000"/>
              <a:gd name="connsiteX112-28415" fmla="*/ 6045436 w 6127689"/>
              <a:gd name="connsiteY112-28416" fmla="*/ 6124480 h 6858000"/>
              <a:gd name="connsiteX113-28417" fmla="*/ 6030489 w 6127689"/>
              <a:gd name="connsiteY113-28418" fmla="*/ 6317666 h 6858000"/>
              <a:gd name="connsiteX114-28419" fmla="*/ 6007492 w 6127689"/>
              <a:gd name="connsiteY114-28420" fmla="*/ 6440818 h 6858000"/>
              <a:gd name="connsiteX115-28421" fmla="*/ 6009467 w 6127689"/>
              <a:gd name="connsiteY115-28422" fmla="*/ 6487076 h 6858000"/>
              <a:gd name="connsiteX116-28423" fmla="*/ 5995064 w 6127689"/>
              <a:gd name="connsiteY116-28424" fmla="*/ 6540791 h 6858000"/>
              <a:gd name="connsiteX117-28425" fmla="*/ 5996309 w 6127689"/>
              <a:gd name="connsiteY117-28426" fmla="*/ 6543961 h 6858000"/>
              <a:gd name="connsiteX118-28427" fmla="*/ 5996048 w 6127689"/>
              <a:gd name="connsiteY118-28428" fmla="*/ 6555444 h 6858000"/>
              <a:gd name="connsiteX119-28429" fmla="*/ 6002524 w 6127689"/>
              <a:gd name="connsiteY119-28430" fmla="*/ 6560188 h 6858000"/>
              <a:gd name="connsiteX120-28431" fmla="*/ 6006823 w 6127689"/>
              <a:gd name="connsiteY120-28432" fmla="*/ 6578546 h 6858000"/>
              <a:gd name="connsiteX121-28433" fmla="*/ 6004510 w 6127689"/>
              <a:gd name="connsiteY121-28434" fmla="*/ 6599256 h 6858000"/>
              <a:gd name="connsiteX122-28435" fmla="*/ 5986207 w 6127689"/>
              <a:gd name="connsiteY122-28436" fmla="*/ 6695855 h 6858000"/>
              <a:gd name="connsiteX123-28437" fmla="*/ 5979428 w 6127689"/>
              <a:gd name="connsiteY123-28438" fmla="*/ 6754678 h 6858000"/>
              <a:gd name="connsiteX124-28439" fmla="*/ 5983398 w 6127689"/>
              <a:gd name="connsiteY124-28440" fmla="*/ 6778641 h 6858000"/>
              <a:gd name="connsiteX125-28441" fmla="*/ 5984543 w 6127689"/>
              <a:gd name="connsiteY125-28442" fmla="*/ 6811016 h 6858000"/>
              <a:gd name="connsiteX126-28443" fmla="*/ 5981802 w 6127689"/>
              <a:gd name="connsiteY126-28444" fmla="*/ 6838578 h 6858000"/>
              <a:gd name="connsiteX127-28445" fmla="*/ 5979671 w 6127689"/>
              <a:gd name="connsiteY127-28446" fmla="*/ 6858000 h 6858000"/>
              <a:gd name="connsiteX128-28447" fmla="*/ 0 w 6127689"/>
              <a:gd name="connsiteY128-28448" fmla="*/ 6858000 h 6858000"/>
              <a:gd name="connsiteX129-28449" fmla="*/ 0 w 6127689"/>
              <a:gd name="connsiteY129-28450" fmla="*/ 0 h 6858000"/>
              <a:gd name="connsiteX0-28451" fmla="*/ 0 w 6127689"/>
              <a:gd name="connsiteY0-28452" fmla="*/ 0 h 6858000"/>
              <a:gd name="connsiteX1-28453" fmla="*/ 4965888 w 6127689"/>
              <a:gd name="connsiteY1-28454" fmla="*/ 0 h 6858000"/>
              <a:gd name="connsiteX2-28455" fmla="*/ 4967767 w 6127689"/>
              <a:gd name="connsiteY2-28456" fmla="*/ 7930 h 6858000"/>
              <a:gd name="connsiteX3-28457" fmla="*/ 4979444 w 6127689"/>
              <a:gd name="connsiteY3-28458" fmla="*/ 43921 h 6858000"/>
              <a:gd name="connsiteX4-28459" fmla="*/ 5021173 w 6127689"/>
              <a:gd name="connsiteY4-28460" fmla="*/ 123738 h 6858000"/>
              <a:gd name="connsiteX5-28461" fmla="*/ 5075458 w 6127689"/>
              <a:gd name="connsiteY5-28462" fmla="*/ 264355 h 6858000"/>
              <a:gd name="connsiteX6-28463" fmla="*/ 5081175 w 6127689"/>
              <a:gd name="connsiteY6-28464" fmla="*/ 277448 h 6858000"/>
              <a:gd name="connsiteX7-28465" fmla="*/ 5097011 w 6127689"/>
              <a:gd name="connsiteY7-28466" fmla="*/ 355616 h 6858000"/>
              <a:gd name="connsiteX8-28467" fmla="*/ 5130982 w 6127689"/>
              <a:gd name="connsiteY8-28468" fmla="*/ 412030 h 6858000"/>
              <a:gd name="connsiteX9-28469" fmla="*/ 5153000 w 6127689"/>
              <a:gd name="connsiteY9-28470" fmla="*/ 507134 h 6858000"/>
              <a:gd name="connsiteX10-28471" fmla="*/ 5171282 w 6127689"/>
              <a:gd name="connsiteY10-28472" fmla="*/ 602071 h 6858000"/>
              <a:gd name="connsiteX11-28473" fmla="*/ 5176196 w 6127689"/>
              <a:gd name="connsiteY11-28474" fmla="*/ 636822 h 6858000"/>
              <a:gd name="connsiteX12-28475" fmla="*/ 5189051 w 6127689"/>
              <a:gd name="connsiteY12-28476" fmla="*/ 782518 h 6858000"/>
              <a:gd name="connsiteX13-28477" fmla="*/ 5210428 w 6127689"/>
              <a:gd name="connsiteY13-28478" fmla="*/ 815772 h 6858000"/>
              <a:gd name="connsiteX14-28479" fmla="*/ 5221088 w 6127689"/>
              <a:gd name="connsiteY14-28480" fmla="*/ 860193 h 6858000"/>
              <a:gd name="connsiteX15-28481" fmla="*/ 5230806 w 6127689"/>
              <a:gd name="connsiteY15-28482" fmla="*/ 961354 h 6858000"/>
              <a:gd name="connsiteX16-28483" fmla="*/ 5201018 w 6127689"/>
              <a:gd name="connsiteY16-28484" fmla="*/ 1095027 h 6858000"/>
              <a:gd name="connsiteX17-28485" fmla="*/ 5202153 w 6127689"/>
              <a:gd name="connsiteY17-28486" fmla="*/ 1133224 h 6858000"/>
              <a:gd name="connsiteX18-28487" fmla="*/ 5207370 w 6127689"/>
              <a:gd name="connsiteY18-28488" fmla="*/ 1138097 h 6858000"/>
              <a:gd name="connsiteX19-28489" fmla="*/ 5189234 w 6127689"/>
              <a:gd name="connsiteY19-28490" fmla="*/ 1193495 h 6858000"/>
              <a:gd name="connsiteX20-28491" fmla="*/ 5202769 w 6127689"/>
              <a:gd name="connsiteY20-28492" fmla="*/ 1269450 h 6858000"/>
              <a:gd name="connsiteX21-28493" fmla="*/ 5225968 w 6127689"/>
              <a:gd name="connsiteY21-28494" fmla="*/ 1357994 h 6858000"/>
              <a:gd name="connsiteX22-28495" fmla="*/ 5233819 w 6127689"/>
              <a:gd name="connsiteY22-28496" fmla="*/ 1380922 h 6858000"/>
              <a:gd name="connsiteX23-28497" fmla="*/ 5237226 w 6127689"/>
              <a:gd name="connsiteY23-28498" fmla="*/ 1441327 h 6858000"/>
              <a:gd name="connsiteX24-28499" fmla="*/ 5255653 w 6127689"/>
              <a:gd name="connsiteY24-28500" fmla="*/ 1524712 h 6858000"/>
              <a:gd name="connsiteX25-28501" fmla="*/ 5263491 w 6127689"/>
              <a:gd name="connsiteY25-28502" fmla="*/ 1642938 h 6858000"/>
              <a:gd name="connsiteX26-28503" fmla="*/ 5261314 w 6127689"/>
              <a:gd name="connsiteY26-28504" fmla="*/ 1689177 h 6858000"/>
              <a:gd name="connsiteX27-28505" fmla="*/ 5259788 w 6127689"/>
              <a:gd name="connsiteY27-28506" fmla="*/ 1768516 h 6858000"/>
              <a:gd name="connsiteX28-28507" fmla="*/ 5255696 w 6127689"/>
              <a:gd name="connsiteY28-28508" fmla="*/ 1953770 h 6858000"/>
              <a:gd name="connsiteX29-28509" fmla="*/ 5252592 w 6127689"/>
              <a:gd name="connsiteY29-28510" fmla="*/ 2092210 h 6858000"/>
              <a:gd name="connsiteX30-28511" fmla="*/ 5264303 w 6127689"/>
              <a:gd name="connsiteY30-28512" fmla="*/ 2225157 h 6858000"/>
              <a:gd name="connsiteX31-28513" fmla="*/ 5254949 w 6127689"/>
              <a:gd name="connsiteY31-28514" fmla="*/ 2236160 h 6858000"/>
              <a:gd name="connsiteX32-28515" fmla="*/ 5250104 w 6127689"/>
              <a:gd name="connsiteY32-28516" fmla="*/ 2249166 h 6858000"/>
              <a:gd name="connsiteX33-28517" fmla="*/ 5251214 w 6127689"/>
              <a:gd name="connsiteY33-28518" fmla="*/ 2250944 h 6858000"/>
              <a:gd name="connsiteX34-28519" fmla="*/ 5250644 w 6127689"/>
              <a:gd name="connsiteY34-28520" fmla="*/ 2266619 h 6858000"/>
              <a:gd name="connsiteX35-28521" fmla="*/ 5293877 w 6127689"/>
              <a:gd name="connsiteY35-28522" fmla="*/ 2368649 h 6858000"/>
              <a:gd name="connsiteX36-28523" fmla="*/ 5311338 w 6127689"/>
              <a:gd name="connsiteY36-28524" fmla="*/ 2404034 h 6858000"/>
              <a:gd name="connsiteX37-28525" fmla="*/ 5338366 w 6127689"/>
              <a:gd name="connsiteY37-28526" fmla="*/ 2465052 h 6858000"/>
              <a:gd name="connsiteX38-28527" fmla="*/ 5371263 w 6127689"/>
              <a:gd name="connsiteY38-28528" fmla="*/ 2586413 h 6858000"/>
              <a:gd name="connsiteX39-28529" fmla="*/ 5407503 w 6127689"/>
              <a:gd name="connsiteY39-28530" fmla="*/ 2786290 h 6858000"/>
              <a:gd name="connsiteX40-28531" fmla="*/ 5407356 w 6127689"/>
              <a:gd name="connsiteY40-28532" fmla="*/ 2787545 h 6858000"/>
              <a:gd name="connsiteX41-28533" fmla="*/ 5411130 w 6127689"/>
              <a:gd name="connsiteY41-28534" fmla="*/ 2788640 h 6858000"/>
              <a:gd name="connsiteX42-28535" fmla="*/ 5416439 w 6127689"/>
              <a:gd name="connsiteY42-28536" fmla="*/ 2805666 h 6858000"/>
              <a:gd name="connsiteX43-28537" fmla="*/ 5457023 w 6127689"/>
              <a:gd name="connsiteY43-28538" fmla="*/ 2858292 h 6858000"/>
              <a:gd name="connsiteX44-28539" fmla="*/ 5479298 w 6127689"/>
              <a:gd name="connsiteY44-28540" fmla="*/ 2947791 h 6858000"/>
              <a:gd name="connsiteX45-28541" fmla="*/ 5481770 w 6127689"/>
              <a:gd name="connsiteY45-28542" fmla="*/ 2951352 h 6858000"/>
              <a:gd name="connsiteX46-28543" fmla="*/ 5482045 w 6127689"/>
              <a:gd name="connsiteY46-28544" fmla="*/ 2984371 h 6858000"/>
              <a:gd name="connsiteX47-28545" fmla="*/ 5482415 w 6127689"/>
              <a:gd name="connsiteY47-28546" fmla="*/ 3004079 h 6858000"/>
              <a:gd name="connsiteX48-28547" fmla="*/ 5503944 w 6127689"/>
              <a:gd name="connsiteY48-28548" fmla="*/ 3123335 h 6858000"/>
              <a:gd name="connsiteX49-28549" fmla="*/ 5516007 w 6127689"/>
              <a:gd name="connsiteY49-28550" fmla="*/ 3258473 h 6858000"/>
              <a:gd name="connsiteX50-28551" fmla="*/ 5566839 w 6127689"/>
              <a:gd name="connsiteY50-28552" fmla="*/ 3345295 h 6858000"/>
              <a:gd name="connsiteX51-28553" fmla="*/ 5589758 w 6127689"/>
              <a:gd name="connsiteY51-28554" fmla="*/ 3506453 h 6858000"/>
              <a:gd name="connsiteX52-28555" fmla="*/ 5596144 w 6127689"/>
              <a:gd name="connsiteY52-28556" fmla="*/ 3534624 h 6858000"/>
              <a:gd name="connsiteX53-28557" fmla="*/ 5597750 w 6127689"/>
              <a:gd name="connsiteY53-28558" fmla="*/ 3534129 h 6858000"/>
              <a:gd name="connsiteX54-28559" fmla="*/ 5599700 w 6127689"/>
              <a:gd name="connsiteY54-28560" fmla="*/ 3547221 h 6858000"/>
              <a:gd name="connsiteX55-28561" fmla="*/ 5615031 w 6127689"/>
              <a:gd name="connsiteY55-28562" fmla="*/ 3557482 h 6858000"/>
              <a:gd name="connsiteX56-28563" fmla="*/ 5618377 w 6127689"/>
              <a:gd name="connsiteY56-28564" fmla="*/ 3588431 h 6858000"/>
              <a:gd name="connsiteX57-28565" fmla="*/ 5612155 w 6127689"/>
              <a:gd name="connsiteY57-28566" fmla="*/ 3589869 h 6858000"/>
              <a:gd name="connsiteX58-28567" fmla="*/ 5620843 w 6127689"/>
              <a:gd name="connsiteY58-28568" fmla="*/ 3606745 h 6858000"/>
              <a:gd name="connsiteX59-28569" fmla="*/ 5655472 w 6127689"/>
              <a:gd name="connsiteY59-28570" fmla="*/ 3678877 h 6858000"/>
              <a:gd name="connsiteX60-28571" fmla="*/ 5683015 w 6127689"/>
              <a:gd name="connsiteY60-28572" fmla="*/ 3762025 h 6858000"/>
              <a:gd name="connsiteX61-28573" fmla="*/ 5696643 w 6127689"/>
              <a:gd name="connsiteY61-28574" fmla="*/ 3773888 h 6858000"/>
              <a:gd name="connsiteX62-28575" fmla="*/ 5699203 w 6127689"/>
              <a:gd name="connsiteY62-28576" fmla="*/ 3775823 h 6858000"/>
              <a:gd name="connsiteX63-28577" fmla="*/ 5704824 w 6127689"/>
              <a:gd name="connsiteY63-28578" fmla="*/ 3785966 h 6858000"/>
              <a:gd name="connsiteX64-28579" fmla="*/ 5733539 w 6127689"/>
              <a:gd name="connsiteY64-28580" fmla="*/ 3818457 h 6858000"/>
              <a:gd name="connsiteX65-28581" fmla="*/ 5768491 w 6127689"/>
              <a:gd name="connsiteY65-28582" fmla="*/ 3914399 h 6858000"/>
              <a:gd name="connsiteX66-28583" fmla="*/ 5793123 w 6127689"/>
              <a:gd name="connsiteY66-28584" fmla="*/ 3969952 h 6858000"/>
              <a:gd name="connsiteX67-28585" fmla="*/ 5808321 w 6127689"/>
              <a:gd name="connsiteY67-28586" fmla="*/ 3988153 h 6858000"/>
              <a:gd name="connsiteX68-28587" fmla="*/ 5825621 w 6127689"/>
              <a:gd name="connsiteY68-28588" fmla="*/ 4015525 h 6858000"/>
              <a:gd name="connsiteX69-28589" fmla="*/ 5860672 w 6127689"/>
              <a:gd name="connsiteY69-28590" fmla="*/ 4061579 h 6858000"/>
              <a:gd name="connsiteX70-28591" fmla="*/ 5872173 w 6127689"/>
              <a:gd name="connsiteY70-28592" fmla="*/ 4088497 h 6858000"/>
              <a:gd name="connsiteX71-28593" fmla="*/ 5883705 w 6127689"/>
              <a:gd name="connsiteY71-28594" fmla="*/ 4101899 h 6858000"/>
              <a:gd name="connsiteX72-28595" fmla="*/ 5894095 w 6127689"/>
              <a:gd name="connsiteY72-28596" fmla="*/ 4128857 h 6858000"/>
              <a:gd name="connsiteX73-28597" fmla="*/ 5903513 w 6127689"/>
              <a:gd name="connsiteY73-28598" fmla="*/ 4187661 h 6858000"/>
              <a:gd name="connsiteX74-28599" fmla="*/ 5917114 w 6127689"/>
              <a:gd name="connsiteY74-28600" fmla="*/ 4213096 h 6858000"/>
              <a:gd name="connsiteX75-28601" fmla="*/ 5924233 w 6127689"/>
              <a:gd name="connsiteY75-28602" fmla="*/ 4242060 h 6858000"/>
              <a:gd name="connsiteX76-28603" fmla="*/ 5928910 w 6127689"/>
              <a:gd name="connsiteY76-28604" fmla="*/ 4300973 h 6858000"/>
              <a:gd name="connsiteX77-28605" fmla="*/ 5939320 w 6127689"/>
              <a:gd name="connsiteY77-28606" fmla="*/ 4340435 h 6858000"/>
              <a:gd name="connsiteX78-28607" fmla="*/ 5946705 w 6127689"/>
              <a:gd name="connsiteY78-28608" fmla="*/ 4428051 h 6858000"/>
              <a:gd name="connsiteX79-28609" fmla="*/ 5949261 w 6127689"/>
              <a:gd name="connsiteY79-28610" fmla="*/ 4449185 h 6858000"/>
              <a:gd name="connsiteX80-28611" fmla="*/ 5968960 w 6127689"/>
              <a:gd name="connsiteY80-28612" fmla="*/ 4482655 h 6858000"/>
              <a:gd name="connsiteX81-28613" fmla="*/ 5980106 w 6127689"/>
              <a:gd name="connsiteY81-28614" fmla="*/ 4585087 h 6858000"/>
              <a:gd name="connsiteX82-28615" fmla="*/ 5998138 w 6127689"/>
              <a:gd name="connsiteY82-28616" fmla="*/ 4697518 h 6858000"/>
              <a:gd name="connsiteX83-28617" fmla="*/ 6013516 w 6127689"/>
              <a:gd name="connsiteY83-28618" fmla="*/ 4786619 h 6858000"/>
              <a:gd name="connsiteX84-28619" fmla="*/ 6025404 w 6127689"/>
              <a:gd name="connsiteY84-28620" fmla="*/ 4858148 h 6858000"/>
              <a:gd name="connsiteX85-28621" fmla="*/ 6007749 w 6127689"/>
              <a:gd name="connsiteY85-28622" fmla="*/ 4964715 h 6858000"/>
              <a:gd name="connsiteX86-28623" fmla="*/ 6005269 w 6127689"/>
              <a:gd name="connsiteY86-28624" fmla="*/ 5150567 h 6858000"/>
              <a:gd name="connsiteX87-28625" fmla="*/ 6001127 w 6127689"/>
              <a:gd name="connsiteY87-28626" fmla="*/ 5164609 h 6858000"/>
              <a:gd name="connsiteX88-28627" fmla="*/ 5998514 w 6127689"/>
              <a:gd name="connsiteY88-28628" fmla="*/ 5189673 h 6858000"/>
              <a:gd name="connsiteX89-28629" fmla="*/ 6018409 w 6127689"/>
              <a:gd name="connsiteY89-28630" fmla="*/ 5227157 h 6858000"/>
              <a:gd name="connsiteX90-28631" fmla="*/ 6036748 w 6127689"/>
              <a:gd name="connsiteY90-28632" fmla="*/ 5322752 h 6858000"/>
              <a:gd name="connsiteX91-28633" fmla="*/ 6036943 w 6127689"/>
              <a:gd name="connsiteY91-28634" fmla="*/ 5329480 h 6858000"/>
              <a:gd name="connsiteX92-28635" fmla="*/ 6037677 w 6127689"/>
              <a:gd name="connsiteY92-28636" fmla="*/ 5354807 h 6858000"/>
              <a:gd name="connsiteX93-28637" fmla="*/ 6039728 w 6127689"/>
              <a:gd name="connsiteY93-28638" fmla="*/ 5359416 h 6858000"/>
              <a:gd name="connsiteX94-28639" fmla="*/ 6053435 w 6127689"/>
              <a:gd name="connsiteY94-28640" fmla="*/ 5387547 h 6858000"/>
              <a:gd name="connsiteX95-28641" fmla="*/ 6065933 w 6127689"/>
              <a:gd name="connsiteY95-28642" fmla="*/ 5443002 h 6858000"/>
              <a:gd name="connsiteX96-28643" fmla="*/ 6068640 w 6127689"/>
              <a:gd name="connsiteY96-28644" fmla="*/ 5474503 h 6858000"/>
              <a:gd name="connsiteX97-28645" fmla="*/ 6080922 w 6127689"/>
              <a:gd name="connsiteY97-28646" fmla="*/ 5561070 h 6858000"/>
              <a:gd name="connsiteX98-28647" fmla="*/ 6096949 w 6127689"/>
              <a:gd name="connsiteY98-28648" fmla="*/ 5648179 h 6858000"/>
              <a:gd name="connsiteX99-28649" fmla="*/ 6125703 w 6127689"/>
              <a:gd name="connsiteY99-28650" fmla="*/ 5692894 h 6858000"/>
              <a:gd name="connsiteX100-28651" fmla="*/ 6126670 w 6127689"/>
              <a:gd name="connsiteY100-28652" fmla="*/ 5697882 h 6858000"/>
              <a:gd name="connsiteX101-28653" fmla="*/ 6124061 w 6127689"/>
              <a:gd name="connsiteY101-28654" fmla="*/ 5710294 h 6858000"/>
              <a:gd name="connsiteX102-28655" fmla="*/ 6122213 w 6127689"/>
              <a:gd name="connsiteY102-28656" fmla="*/ 5714762 h 6858000"/>
              <a:gd name="connsiteX103-28657" fmla="*/ 6121353 w 6127689"/>
              <a:gd name="connsiteY103-28658" fmla="*/ 5721725 h 6858000"/>
              <a:gd name="connsiteX104-28659" fmla="*/ 6121607 w 6127689"/>
              <a:gd name="connsiteY104-28660" fmla="*/ 5721959 h 6858000"/>
              <a:gd name="connsiteX105-28661" fmla="*/ 6120262 w 6127689"/>
              <a:gd name="connsiteY105-28662" fmla="*/ 5728358 h 6858000"/>
              <a:gd name="connsiteX106-28663" fmla="*/ 6127024 w 6127689"/>
              <a:gd name="connsiteY106-28664" fmla="*/ 5786902 h 6858000"/>
              <a:gd name="connsiteX107-28665" fmla="*/ 6127519 w 6127689"/>
              <a:gd name="connsiteY107-28666" fmla="*/ 5865775 h 6858000"/>
              <a:gd name="connsiteX108-28667" fmla="*/ 6119217 w 6127689"/>
              <a:gd name="connsiteY108-28668" fmla="*/ 5888542 h 6858000"/>
              <a:gd name="connsiteX109-28669" fmla="*/ 6102493 w 6127689"/>
              <a:gd name="connsiteY109-28670" fmla="*/ 5928602 h 6858000"/>
              <a:gd name="connsiteX110-28671" fmla="*/ 6056863 w 6127689"/>
              <a:gd name="connsiteY110-28672" fmla="*/ 6000643 h 6858000"/>
              <a:gd name="connsiteX111-28673" fmla="*/ 6045436 w 6127689"/>
              <a:gd name="connsiteY111-28674" fmla="*/ 6124480 h 6858000"/>
              <a:gd name="connsiteX112-28675" fmla="*/ 6030489 w 6127689"/>
              <a:gd name="connsiteY112-28676" fmla="*/ 6317666 h 6858000"/>
              <a:gd name="connsiteX113-28677" fmla="*/ 6007492 w 6127689"/>
              <a:gd name="connsiteY113-28678" fmla="*/ 6440818 h 6858000"/>
              <a:gd name="connsiteX114-28679" fmla="*/ 6009467 w 6127689"/>
              <a:gd name="connsiteY114-28680" fmla="*/ 6487076 h 6858000"/>
              <a:gd name="connsiteX115-28681" fmla="*/ 5995064 w 6127689"/>
              <a:gd name="connsiteY115-28682" fmla="*/ 6540791 h 6858000"/>
              <a:gd name="connsiteX116-28683" fmla="*/ 5996309 w 6127689"/>
              <a:gd name="connsiteY116-28684" fmla="*/ 6543961 h 6858000"/>
              <a:gd name="connsiteX117-28685" fmla="*/ 5996048 w 6127689"/>
              <a:gd name="connsiteY117-28686" fmla="*/ 6555444 h 6858000"/>
              <a:gd name="connsiteX118-28687" fmla="*/ 6002524 w 6127689"/>
              <a:gd name="connsiteY118-28688" fmla="*/ 6560188 h 6858000"/>
              <a:gd name="connsiteX119-28689" fmla="*/ 6006823 w 6127689"/>
              <a:gd name="connsiteY119-28690" fmla="*/ 6578546 h 6858000"/>
              <a:gd name="connsiteX120-28691" fmla="*/ 6004510 w 6127689"/>
              <a:gd name="connsiteY120-28692" fmla="*/ 6599256 h 6858000"/>
              <a:gd name="connsiteX121-28693" fmla="*/ 5986207 w 6127689"/>
              <a:gd name="connsiteY121-28694" fmla="*/ 6695855 h 6858000"/>
              <a:gd name="connsiteX122-28695" fmla="*/ 5979428 w 6127689"/>
              <a:gd name="connsiteY122-28696" fmla="*/ 6754678 h 6858000"/>
              <a:gd name="connsiteX123-28697" fmla="*/ 5983398 w 6127689"/>
              <a:gd name="connsiteY123-28698" fmla="*/ 6778641 h 6858000"/>
              <a:gd name="connsiteX124-28699" fmla="*/ 5984543 w 6127689"/>
              <a:gd name="connsiteY124-28700" fmla="*/ 6811016 h 6858000"/>
              <a:gd name="connsiteX125-28701" fmla="*/ 5981802 w 6127689"/>
              <a:gd name="connsiteY125-28702" fmla="*/ 6838578 h 6858000"/>
              <a:gd name="connsiteX126-28703" fmla="*/ 5979671 w 6127689"/>
              <a:gd name="connsiteY126-28704" fmla="*/ 6858000 h 6858000"/>
              <a:gd name="connsiteX127-28705" fmla="*/ 0 w 6127689"/>
              <a:gd name="connsiteY127-28706" fmla="*/ 6858000 h 6858000"/>
              <a:gd name="connsiteX128-28707" fmla="*/ 0 w 6127689"/>
              <a:gd name="connsiteY128-28708" fmla="*/ 0 h 6858000"/>
              <a:gd name="connsiteX0-28709" fmla="*/ 0 w 6127689"/>
              <a:gd name="connsiteY0-28710" fmla="*/ 0 h 6858000"/>
              <a:gd name="connsiteX1-28711" fmla="*/ 4965888 w 6127689"/>
              <a:gd name="connsiteY1-28712" fmla="*/ 0 h 6858000"/>
              <a:gd name="connsiteX2-28713" fmla="*/ 4967767 w 6127689"/>
              <a:gd name="connsiteY2-28714" fmla="*/ 7930 h 6858000"/>
              <a:gd name="connsiteX3-28715" fmla="*/ 4979444 w 6127689"/>
              <a:gd name="connsiteY3-28716" fmla="*/ 43921 h 6858000"/>
              <a:gd name="connsiteX4-28717" fmla="*/ 5021173 w 6127689"/>
              <a:gd name="connsiteY4-28718" fmla="*/ 123738 h 6858000"/>
              <a:gd name="connsiteX5-28719" fmla="*/ 5075458 w 6127689"/>
              <a:gd name="connsiteY5-28720" fmla="*/ 264355 h 6858000"/>
              <a:gd name="connsiteX6-28721" fmla="*/ 5081175 w 6127689"/>
              <a:gd name="connsiteY6-28722" fmla="*/ 277448 h 6858000"/>
              <a:gd name="connsiteX7-28723" fmla="*/ 5097011 w 6127689"/>
              <a:gd name="connsiteY7-28724" fmla="*/ 355616 h 6858000"/>
              <a:gd name="connsiteX8-28725" fmla="*/ 5130982 w 6127689"/>
              <a:gd name="connsiteY8-28726" fmla="*/ 412030 h 6858000"/>
              <a:gd name="connsiteX9-28727" fmla="*/ 5153000 w 6127689"/>
              <a:gd name="connsiteY9-28728" fmla="*/ 507134 h 6858000"/>
              <a:gd name="connsiteX10-28729" fmla="*/ 5171282 w 6127689"/>
              <a:gd name="connsiteY10-28730" fmla="*/ 602071 h 6858000"/>
              <a:gd name="connsiteX11-28731" fmla="*/ 5176196 w 6127689"/>
              <a:gd name="connsiteY11-28732" fmla="*/ 636822 h 6858000"/>
              <a:gd name="connsiteX12-28733" fmla="*/ 5189051 w 6127689"/>
              <a:gd name="connsiteY12-28734" fmla="*/ 782518 h 6858000"/>
              <a:gd name="connsiteX13-28735" fmla="*/ 5210428 w 6127689"/>
              <a:gd name="connsiteY13-28736" fmla="*/ 815772 h 6858000"/>
              <a:gd name="connsiteX14-28737" fmla="*/ 5221088 w 6127689"/>
              <a:gd name="connsiteY14-28738" fmla="*/ 860193 h 6858000"/>
              <a:gd name="connsiteX15-28739" fmla="*/ 5230806 w 6127689"/>
              <a:gd name="connsiteY15-28740" fmla="*/ 961354 h 6858000"/>
              <a:gd name="connsiteX16-28741" fmla="*/ 5201018 w 6127689"/>
              <a:gd name="connsiteY16-28742" fmla="*/ 1095027 h 6858000"/>
              <a:gd name="connsiteX17-28743" fmla="*/ 5202153 w 6127689"/>
              <a:gd name="connsiteY17-28744" fmla="*/ 1133224 h 6858000"/>
              <a:gd name="connsiteX18-28745" fmla="*/ 5207370 w 6127689"/>
              <a:gd name="connsiteY18-28746" fmla="*/ 1138097 h 6858000"/>
              <a:gd name="connsiteX19-28747" fmla="*/ 5189234 w 6127689"/>
              <a:gd name="connsiteY19-28748" fmla="*/ 1193495 h 6858000"/>
              <a:gd name="connsiteX20-28749" fmla="*/ 5202769 w 6127689"/>
              <a:gd name="connsiteY20-28750" fmla="*/ 1269450 h 6858000"/>
              <a:gd name="connsiteX21-28751" fmla="*/ 5225968 w 6127689"/>
              <a:gd name="connsiteY21-28752" fmla="*/ 1357994 h 6858000"/>
              <a:gd name="connsiteX22-28753" fmla="*/ 5233819 w 6127689"/>
              <a:gd name="connsiteY22-28754" fmla="*/ 1380922 h 6858000"/>
              <a:gd name="connsiteX23-28755" fmla="*/ 5237226 w 6127689"/>
              <a:gd name="connsiteY23-28756" fmla="*/ 1441327 h 6858000"/>
              <a:gd name="connsiteX24-28757" fmla="*/ 5255653 w 6127689"/>
              <a:gd name="connsiteY24-28758" fmla="*/ 1524712 h 6858000"/>
              <a:gd name="connsiteX25-28759" fmla="*/ 5263491 w 6127689"/>
              <a:gd name="connsiteY25-28760" fmla="*/ 1642938 h 6858000"/>
              <a:gd name="connsiteX26-28761" fmla="*/ 5261314 w 6127689"/>
              <a:gd name="connsiteY26-28762" fmla="*/ 1689177 h 6858000"/>
              <a:gd name="connsiteX27-28763" fmla="*/ 5259788 w 6127689"/>
              <a:gd name="connsiteY27-28764" fmla="*/ 1768516 h 6858000"/>
              <a:gd name="connsiteX28-28765" fmla="*/ 5255696 w 6127689"/>
              <a:gd name="connsiteY28-28766" fmla="*/ 1953770 h 6858000"/>
              <a:gd name="connsiteX29-28767" fmla="*/ 5252592 w 6127689"/>
              <a:gd name="connsiteY29-28768" fmla="*/ 2092210 h 6858000"/>
              <a:gd name="connsiteX30-28769" fmla="*/ 5264303 w 6127689"/>
              <a:gd name="connsiteY30-28770" fmla="*/ 2225157 h 6858000"/>
              <a:gd name="connsiteX31-28771" fmla="*/ 5254949 w 6127689"/>
              <a:gd name="connsiteY31-28772" fmla="*/ 2236160 h 6858000"/>
              <a:gd name="connsiteX32-28773" fmla="*/ 5250104 w 6127689"/>
              <a:gd name="connsiteY32-28774" fmla="*/ 2249166 h 6858000"/>
              <a:gd name="connsiteX33-28775" fmla="*/ 5251214 w 6127689"/>
              <a:gd name="connsiteY33-28776" fmla="*/ 2250944 h 6858000"/>
              <a:gd name="connsiteX34-28777" fmla="*/ 5250644 w 6127689"/>
              <a:gd name="connsiteY34-28778" fmla="*/ 2266619 h 6858000"/>
              <a:gd name="connsiteX35-28779" fmla="*/ 5293877 w 6127689"/>
              <a:gd name="connsiteY35-28780" fmla="*/ 2368649 h 6858000"/>
              <a:gd name="connsiteX36-28781" fmla="*/ 5311338 w 6127689"/>
              <a:gd name="connsiteY36-28782" fmla="*/ 2404034 h 6858000"/>
              <a:gd name="connsiteX37-28783" fmla="*/ 5338366 w 6127689"/>
              <a:gd name="connsiteY37-28784" fmla="*/ 2465052 h 6858000"/>
              <a:gd name="connsiteX38-28785" fmla="*/ 5371263 w 6127689"/>
              <a:gd name="connsiteY38-28786" fmla="*/ 2586413 h 6858000"/>
              <a:gd name="connsiteX39-28787" fmla="*/ 5407503 w 6127689"/>
              <a:gd name="connsiteY39-28788" fmla="*/ 2786290 h 6858000"/>
              <a:gd name="connsiteX40-28789" fmla="*/ 5407356 w 6127689"/>
              <a:gd name="connsiteY40-28790" fmla="*/ 2787545 h 6858000"/>
              <a:gd name="connsiteX41-28791" fmla="*/ 5411130 w 6127689"/>
              <a:gd name="connsiteY41-28792" fmla="*/ 2788640 h 6858000"/>
              <a:gd name="connsiteX42-28793" fmla="*/ 5416439 w 6127689"/>
              <a:gd name="connsiteY42-28794" fmla="*/ 2805666 h 6858000"/>
              <a:gd name="connsiteX43-28795" fmla="*/ 5457023 w 6127689"/>
              <a:gd name="connsiteY43-28796" fmla="*/ 2858292 h 6858000"/>
              <a:gd name="connsiteX44-28797" fmla="*/ 5479298 w 6127689"/>
              <a:gd name="connsiteY44-28798" fmla="*/ 2947791 h 6858000"/>
              <a:gd name="connsiteX45-28799" fmla="*/ 5481770 w 6127689"/>
              <a:gd name="connsiteY45-28800" fmla="*/ 2951352 h 6858000"/>
              <a:gd name="connsiteX46-28801" fmla="*/ 5482045 w 6127689"/>
              <a:gd name="connsiteY46-28802" fmla="*/ 2984371 h 6858000"/>
              <a:gd name="connsiteX47-28803" fmla="*/ 5482415 w 6127689"/>
              <a:gd name="connsiteY47-28804" fmla="*/ 3004079 h 6858000"/>
              <a:gd name="connsiteX48-28805" fmla="*/ 5503944 w 6127689"/>
              <a:gd name="connsiteY48-28806" fmla="*/ 3123335 h 6858000"/>
              <a:gd name="connsiteX49-28807" fmla="*/ 5516007 w 6127689"/>
              <a:gd name="connsiteY49-28808" fmla="*/ 3258473 h 6858000"/>
              <a:gd name="connsiteX50-28809" fmla="*/ 5566839 w 6127689"/>
              <a:gd name="connsiteY50-28810" fmla="*/ 3345295 h 6858000"/>
              <a:gd name="connsiteX51-28811" fmla="*/ 5589758 w 6127689"/>
              <a:gd name="connsiteY51-28812" fmla="*/ 3506453 h 6858000"/>
              <a:gd name="connsiteX52-28813" fmla="*/ 5596144 w 6127689"/>
              <a:gd name="connsiteY52-28814" fmla="*/ 3534624 h 6858000"/>
              <a:gd name="connsiteX53-28815" fmla="*/ 5597750 w 6127689"/>
              <a:gd name="connsiteY53-28816" fmla="*/ 3534129 h 6858000"/>
              <a:gd name="connsiteX54-28817" fmla="*/ 5599700 w 6127689"/>
              <a:gd name="connsiteY54-28818" fmla="*/ 3547221 h 6858000"/>
              <a:gd name="connsiteX55-28819" fmla="*/ 5615031 w 6127689"/>
              <a:gd name="connsiteY55-28820" fmla="*/ 3557482 h 6858000"/>
              <a:gd name="connsiteX56-28821" fmla="*/ 5618377 w 6127689"/>
              <a:gd name="connsiteY56-28822" fmla="*/ 3588431 h 6858000"/>
              <a:gd name="connsiteX57-28823" fmla="*/ 5612155 w 6127689"/>
              <a:gd name="connsiteY57-28824" fmla="*/ 3589869 h 6858000"/>
              <a:gd name="connsiteX58-28825" fmla="*/ 5620843 w 6127689"/>
              <a:gd name="connsiteY58-28826" fmla="*/ 3606745 h 6858000"/>
              <a:gd name="connsiteX59-28827" fmla="*/ 5655472 w 6127689"/>
              <a:gd name="connsiteY59-28828" fmla="*/ 3678877 h 6858000"/>
              <a:gd name="connsiteX60-28829" fmla="*/ 5683015 w 6127689"/>
              <a:gd name="connsiteY60-28830" fmla="*/ 3762025 h 6858000"/>
              <a:gd name="connsiteX61-28831" fmla="*/ 5696643 w 6127689"/>
              <a:gd name="connsiteY61-28832" fmla="*/ 3773888 h 6858000"/>
              <a:gd name="connsiteX62-28833" fmla="*/ 5699203 w 6127689"/>
              <a:gd name="connsiteY62-28834" fmla="*/ 3775823 h 6858000"/>
              <a:gd name="connsiteX63-28835" fmla="*/ 5704824 w 6127689"/>
              <a:gd name="connsiteY63-28836" fmla="*/ 3785966 h 6858000"/>
              <a:gd name="connsiteX64-28837" fmla="*/ 5733539 w 6127689"/>
              <a:gd name="connsiteY64-28838" fmla="*/ 3818457 h 6858000"/>
              <a:gd name="connsiteX65-28839" fmla="*/ 5768491 w 6127689"/>
              <a:gd name="connsiteY65-28840" fmla="*/ 3914399 h 6858000"/>
              <a:gd name="connsiteX66-28841" fmla="*/ 5793123 w 6127689"/>
              <a:gd name="connsiteY66-28842" fmla="*/ 3969952 h 6858000"/>
              <a:gd name="connsiteX67-28843" fmla="*/ 5808321 w 6127689"/>
              <a:gd name="connsiteY67-28844" fmla="*/ 3988153 h 6858000"/>
              <a:gd name="connsiteX68-28845" fmla="*/ 5825621 w 6127689"/>
              <a:gd name="connsiteY68-28846" fmla="*/ 4015525 h 6858000"/>
              <a:gd name="connsiteX69-28847" fmla="*/ 5860672 w 6127689"/>
              <a:gd name="connsiteY69-28848" fmla="*/ 4061579 h 6858000"/>
              <a:gd name="connsiteX70-28849" fmla="*/ 5872173 w 6127689"/>
              <a:gd name="connsiteY70-28850" fmla="*/ 4088497 h 6858000"/>
              <a:gd name="connsiteX71-28851" fmla="*/ 5894095 w 6127689"/>
              <a:gd name="connsiteY71-28852" fmla="*/ 4128857 h 6858000"/>
              <a:gd name="connsiteX72-28853" fmla="*/ 5903513 w 6127689"/>
              <a:gd name="connsiteY72-28854" fmla="*/ 4187661 h 6858000"/>
              <a:gd name="connsiteX73-28855" fmla="*/ 5917114 w 6127689"/>
              <a:gd name="connsiteY73-28856" fmla="*/ 4213096 h 6858000"/>
              <a:gd name="connsiteX74-28857" fmla="*/ 5924233 w 6127689"/>
              <a:gd name="connsiteY74-28858" fmla="*/ 4242060 h 6858000"/>
              <a:gd name="connsiteX75-28859" fmla="*/ 5928910 w 6127689"/>
              <a:gd name="connsiteY75-28860" fmla="*/ 4300973 h 6858000"/>
              <a:gd name="connsiteX76-28861" fmla="*/ 5939320 w 6127689"/>
              <a:gd name="connsiteY76-28862" fmla="*/ 4340435 h 6858000"/>
              <a:gd name="connsiteX77-28863" fmla="*/ 5946705 w 6127689"/>
              <a:gd name="connsiteY77-28864" fmla="*/ 4428051 h 6858000"/>
              <a:gd name="connsiteX78-28865" fmla="*/ 5949261 w 6127689"/>
              <a:gd name="connsiteY78-28866" fmla="*/ 4449185 h 6858000"/>
              <a:gd name="connsiteX79-28867" fmla="*/ 5968960 w 6127689"/>
              <a:gd name="connsiteY79-28868" fmla="*/ 4482655 h 6858000"/>
              <a:gd name="connsiteX80-28869" fmla="*/ 5980106 w 6127689"/>
              <a:gd name="connsiteY80-28870" fmla="*/ 4585087 h 6858000"/>
              <a:gd name="connsiteX81-28871" fmla="*/ 5998138 w 6127689"/>
              <a:gd name="connsiteY81-28872" fmla="*/ 4697518 h 6858000"/>
              <a:gd name="connsiteX82-28873" fmla="*/ 6013516 w 6127689"/>
              <a:gd name="connsiteY82-28874" fmla="*/ 4786619 h 6858000"/>
              <a:gd name="connsiteX83-28875" fmla="*/ 6025404 w 6127689"/>
              <a:gd name="connsiteY83-28876" fmla="*/ 4858148 h 6858000"/>
              <a:gd name="connsiteX84-28877" fmla="*/ 6007749 w 6127689"/>
              <a:gd name="connsiteY84-28878" fmla="*/ 4964715 h 6858000"/>
              <a:gd name="connsiteX85-28879" fmla="*/ 6005269 w 6127689"/>
              <a:gd name="connsiteY85-28880" fmla="*/ 5150567 h 6858000"/>
              <a:gd name="connsiteX86-28881" fmla="*/ 6001127 w 6127689"/>
              <a:gd name="connsiteY86-28882" fmla="*/ 5164609 h 6858000"/>
              <a:gd name="connsiteX87-28883" fmla="*/ 5998514 w 6127689"/>
              <a:gd name="connsiteY87-28884" fmla="*/ 5189673 h 6858000"/>
              <a:gd name="connsiteX88-28885" fmla="*/ 6018409 w 6127689"/>
              <a:gd name="connsiteY88-28886" fmla="*/ 5227157 h 6858000"/>
              <a:gd name="connsiteX89-28887" fmla="*/ 6036748 w 6127689"/>
              <a:gd name="connsiteY89-28888" fmla="*/ 5322752 h 6858000"/>
              <a:gd name="connsiteX90-28889" fmla="*/ 6036943 w 6127689"/>
              <a:gd name="connsiteY90-28890" fmla="*/ 5329480 h 6858000"/>
              <a:gd name="connsiteX91-28891" fmla="*/ 6037677 w 6127689"/>
              <a:gd name="connsiteY91-28892" fmla="*/ 5354807 h 6858000"/>
              <a:gd name="connsiteX92-28893" fmla="*/ 6039728 w 6127689"/>
              <a:gd name="connsiteY92-28894" fmla="*/ 5359416 h 6858000"/>
              <a:gd name="connsiteX93-28895" fmla="*/ 6053435 w 6127689"/>
              <a:gd name="connsiteY93-28896" fmla="*/ 5387547 h 6858000"/>
              <a:gd name="connsiteX94-28897" fmla="*/ 6065933 w 6127689"/>
              <a:gd name="connsiteY94-28898" fmla="*/ 5443002 h 6858000"/>
              <a:gd name="connsiteX95-28899" fmla="*/ 6068640 w 6127689"/>
              <a:gd name="connsiteY95-28900" fmla="*/ 5474503 h 6858000"/>
              <a:gd name="connsiteX96-28901" fmla="*/ 6080922 w 6127689"/>
              <a:gd name="connsiteY96-28902" fmla="*/ 5561070 h 6858000"/>
              <a:gd name="connsiteX97-28903" fmla="*/ 6096949 w 6127689"/>
              <a:gd name="connsiteY97-28904" fmla="*/ 5648179 h 6858000"/>
              <a:gd name="connsiteX98-28905" fmla="*/ 6125703 w 6127689"/>
              <a:gd name="connsiteY98-28906" fmla="*/ 5692894 h 6858000"/>
              <a:gd name="connsiteX99-28907" fmla="*/ 6126670 w 6127689"/>
              <a:gd name="connsiteY99-28908" fmla="*/ 5697882 h 6858000"/>
              <a:gd name="connsiteX100-28909" fmla="*/ 6124061 w 6127689"/>
              <a:gd name="connsiteY100-28910" fmla="*/ 5710294 h 6858000"/>
              <a:gd name="connsiteX101-28911" fmla="*/ 6122213 w 6127689"/>
              <a:gd name="connsiteY101-28912" fmla="*/ 5714762 h 6858000"/>
              <a:gd name="connsiteX102-28913" fmla="*/ 6121353 w 6127689"/>
              <a:gd name="connsiteY102-28914" fmla="*/ 5721725 h 6858000"/>
              <a:gd name="connsiteX103-28915" fmla="*/ 6121607 w 6127689"/>
              <a:gd name="connsiteY103-28916" fmla="*/ 5721959 h 6858000"/>
              <a:gd name="connsiteX104-28917" fmla="*/ 6120262 w 6127689"/>
              <a:gd name="connsiteY104-28918" fmla="*/ 5728358 h 6858000"/>
              <a:gd name="connsiteX105-28919" fmla="*/ 6127024 w 6127689"/>
              <a:gd name="connsiteY105-28920" fmla="*/ 5786902 h 6858000"/>
              <a:gd name="connsiteX106-28921" fmla="*/ 6127519 w 6127689"/>
              <a:gd name="connsiteY106-28922" fmla="*/ 5865775 h 6858000"/>
              <a:gd name="connsiteX107-28923" fmla="*/ 6119217 w 6127689"/>
              <a:gd name="connsiteY107-28924" fmla="*/ 5888542 h 6858000"/>
              <a:gd name="connsiteX108-28925" fmla="*/ 6102493 w 6127689"/>
              <a:gd name="connsiteY108-28926" fmla="*/ 5928602 h 6858000"/>
              <a:gd name="connsiteX109-28927" fmla="*/ 6056863 w 6127689"/>
              <a:gd name="connsiteY109-28928" fmla="*/ 6000643 h 6858000"/>
              <a:gd name="connsiteX110-28929" fmla="*/ 6045436 w 6127689"/>
              <a:gd name="connsiteY110-28930" fmla="*/ 6124480 h 6858000"/>
              <a:gd name="connsiteX111-28931" fmla="*/ 6030489 w 6127689"/>
              <a:gd name="connsiteY111-28932" fmla="*/ 6317666 h 6858000"/>
              <a:gd name="connsiteX112-28933" fmla="*/ 6007492 w 6127689"/>
              <a:gd name="connsiteY112-28934" fmla="*/ 6440818 h 6858000"/>
              <a:gd name="connsiteX113-28935" fmla="*/ 6009467 w 6127689"/>
              <a:gd name="connsiteY113-28936" fmla="*/ 6487076 h 6858000"/>
              <a:gd name="connsiteX114-28937" fmla="*/ 5995064 w 6127689"/>
              <a:gd name="connsiteY114-28938" fmla="*/ 6540791 h 6858000"/>
              <a:gd name="connsiteX115-28939" fmla="*/ 5996309 w 6127689"/>
              <a:gd name="connsiteY115-28940" fmla="*/ 6543961 h 6858000"/>
              <a:gd name="connsiteX116-28941" fmla="*/ 5996048 w 6127689"/>
              <a:gd name="connsiteY116-28942" fmla="*/ 6555444 h 6858000"/>
              <a:gd name="connsiteX117-28943" fmla="*/ 6002524 w 6127689"/>
              <a:gd name="connsiteY117-28944" fmla="*/ 6560188 h 6858000"/>
              <a:gd name="connsiteX118-28945" fmla="*/ 6006823 w 6127689"/>
              <a:gd name="connsiteY118-28946" fmla="*/ 6578546 h 6858000"/>
              <a:gd name="connsiteX119-28947" fmla="*/ 6004510 w 6127689"/>
              <a:gd name="connsiteY119-28948" fmla="*/ 6599256 h 6858000"/>
              <a:gd name="connsiteX120-28949" fmla="*/ 5986207 w 6127689"/>
              <a:gd name="connsiteY120-28950" fmla="*/ 6695855 h 6858000"/>
              <a:gd name="connsiteX121-28951" fmla="*/ 5979428 w 6127689"/>
              <a:gd name="connsiteY121-28952" fmla="*/ 6754678 h 6858000"/>
              <a:gd name="connsiteX122-28953" fmla="*/ 5983398 w 6127689"/>
              <a:gd name="connsiteY122-28954" fmla="*/ 6778641 h 6858000"/>
              <a:gd name="connsiteX123-28955" fmla="*/ 5984543 w 6127689"/>
              <a:gd name="connsiteY123-28956" fmla="*/ 6811016 h 6858000"/>
              <a:gd name="connsiteX124-28957" fmla="*/ 5981802 w 6127689"/>
              <a:gd name="connsiteY124-28958" fmla="*/ 6838578 h 6858000"/>
              <a:gd name="connsiteX125-28959" fmla="*/ 5979671 w 6127689"/>
              <a:gd name="connsiteY125-28960" fmla="*/ 6858000 h 6858000"/>
              <a:gd name="connsiteX126-28961" fmla="*/ 0 w 6127689"/>
              <a:gd name="connsiteY126-28962" fmla="*/ 6858000 h 6858000"/>
              <a:gd name="connsiteX127-28963" fmla="*/ 0 w 6127689"/>
              <a:gd name="connsiteY127-28964" fmla="*/ 0 h 6858000"/>
              <a:gd name="connsiteX0-28965" fmla="*/ 0 w 6127689"/>
              <a:gd name="connsiteY0-28966" fmla="*/ 0 h 6858000"/>
              <a:gd name="connsiteX1-28967" fmla="*/ 4965888 w 6127689"/>
              <a:gd name="connsiteY1-28968" fmla="*/ 0 h 6858000"/>
              <a:gd name="connsiteX2-28969" fmla="*/ 4967767 w 6127689"/>
              <a:gd name="connsiteY2-28970" fmla="*/ 7930 h 6858000"/>
              <a:gd name="connsiteX3-28971" fmla="*/ 4979444 w 6127689"/>
              <a:gd name="connsiteY3-28972" fmla="*/ 43921 h 6858000"/>
              <a:gd name="connsiteX4-28973" fmla="*/ 5021173 w 6127689"/>
              <a:gd name="connsiteY4-28974" fmla="*/ 123738 h 6858000"/>
              <a:gd name="connsiteX5-28975" fmla="*/ 5075458 w 6127689"/>
              <a:gd name="connsiteY5-28976" fmla="*/ 264355 h 6858000"/>
              <a:gd name="connsiteX6-28977" fmla="*/ 5081175 w 6127689"/>
              <a:gd name="connsiteY6-28978" fmla="*/ 277448 h 6858000"/>
              <a:gd name="connsiteX7-28979" fmla="*/ 5097011 w 6127689"/>
              <a:gd name="connsiteY7-28980" fmla="*/ 355616 h 6858000"/>
              <a:gd name="connsiteX8-28981" fmla="*/ 5130982 w 6127689"/>
              <a:gd name="connsiteY8-28982" fmla="*/ 412030 h 6858000"/>
              <a:gd name="connsiteX9-28983" fmla="*/ 5153000 w 6127689"/>
              <a:gd name="connsiteY9-28984" fmla="*/ 507134 h 6858000"/>
              <a:gd name="connsiteX10-28985" fmla="*/ 5171282 w 6127689"/>
              <a:gd name="connsiteY10-28986" fmla="*/ 602071 h 6858000"/>
              <a:gd name="connsiteX11-28987" fmla="*/ 5176196 w 6127689"/>
              <a:gd name="connsiteY11-28988" fmla="*/ 636822 h 6858000"/>
              <a:gd name="connsiteX12-28989" fmla="*/ 5189051 w 6127689"/>
              <a:gd name="connsiteY12-28990" fmla="*/ 782518 h 6858000"/>
              <a:gd name="connsiteX13-28991" fmla="*/ 5210428 w 6127689"/>
              <a:gd name="connsiteY13-28992" fmla="*/ 815772 h 6858000"/>
              <a:gd name="connsiteX14-28993" fmla="*/ 5221088 w 6127689"/>
              <a:gd name="connsiteY14-28994" fmla="*/ 860193 h 6858000"/>
              <a:gd name="connsiteX15-28995" fmla="*/ 5230806 w 6127689"/>
              <a:gd name="connsiteY15-28996" fmla="*/ 961354 h 6858000"/>
              <a:gd name="connsiteX16-28997" fmla="*/ 5201018 w 6127689"/>
              <a:gd name="connsiteY16-28998" fmla="*/ 1095027 h 6858000"/>
              <a:gd name="connsiteX17-28999" fmla="*/ 5202153 w 6127689"/>
              <a:gd name="connsiteY17-29000" fmla="*/ 1133224 h 6858000"/>
              <a:gd name="connsiteX18-29001" fmla="*/ 5207370 w 6127689"/>
              <a:gd name="connsiteY18-29002" fmla="*/ 1138097 h 6858000"/>
              <a:gd name="connsiteX19-29003" fmla="*/ 5189234 w 6127689"/>
              <a:gd name="connsiteY19-29004" fmla="*/ 1193495 h 6858000"/>
              <a:gd name="connsiteX20-29005" fmla="*/ 5202769 w 6127689"/>
              <a:gd name="connsiteY20-29006" fmla="*/ 1269450 h 6858000"/>
              <a:gd name="connsiteX21-29007" fmla="*/ 5225968 w 6127689"/>
              <a:gd name="connsiteY21-29008" fmla="*/ 1357994 h 6858000"/>
              <a:gd name="connsiteX22-29009" fmla="*/ 5233819 w 6127689"/>
              <a:gd name="connsiteY22-29010" fmla="*/ 1380922 h 6858000"/>
              <a:gd name="connsiteX23-29011" fmla="*/ 5237226 w 6127689"/>
              <a:gd name="connsiteY23-29012" fmla="*/ 1441327 h 6858000"/>
              <a:gd name="connsiteX24-29013" fmla="*/ 5255653 w 6127689"/>
              <a:gd name="connsiteY24-29014" fmla="*/ 1524712 h 6858000"/>
              <a:gd name="connsiteX25-29015" fmla="*/ 5263491 w 6127689"/>
              <a:gd name="connsiteY25-29016" fmla="*/ 1642938 h 6858000"/>
              <a:gd name="connsiteX26-29017" fmla="*/ 5261314 w 6127689"/>
              <a:gd name="connsiteY26-29018" fmla="*/ 1689177 h 6858000"/>
              <a:gd name="connsiteX27-29019" fmla="*/ 5259788 w 6127689"/>
              <a:gd name="connsiteY27-29020" fmla="*/ 1768516 h 6858000"/>
              <a:gd name="connsiteX28-29021" fmla="*/ 5255696 w 6127689"/>
              <a:gd name="connsiteY28-29022" fmla="*/ 1953770 h 6858000"/>
              <a:gd name="connsiteX29-29023" fmla="*/ 5252592 w 6127689"/>
              <a:gd name="connsiteY29-29024" fmla="*/ 2092210 h 6858000"/>
              <a:gd name="connsiteX30-29025" fmla="*/ 5264303 w 6127689"/>
              <a:gd name="connsiteY30-29026" fmla="*/ 2225157 h 6858000"/>
              <a:gd name="connsiteX31-29027" fmla="*/ 5254949 w 6127689"/>
              <a:gd name="connsiteY31-29028" fmla="*/ 2236160 h 6858000"/>
              <a:gd name="connsiteX32-29029" fmla="*/ 5250104 w 6127689"/>
              <a:gd name="connsiteY32-29030" fmla="*/ 2249166 h 6858000"/>
              <a:gd name="connsiteX33-29031" fmla="*/ 5251214 w 6127689"/>
              <a:gd name="connsiteY33-29032" fmla="*/ 2250944 h 6858000"/>
              <a:gd name="connsiteX34-29033" fmla="*/ 5250644 w 6127689"/>
              <a:gd name="connsiteY34-29034" fmla="*/ 2266619 h 6858000"/>
              <a:gd name="connsiteX35-29035" fmla="*/ 5293877 w 6127689"/>
              <a:gd name="connsiteY35-29036" fmla="*/ 2368649 h 6858000"/>
              <a:gd name="connsiteX36-29037" fmla="*/ 5311338 w 6127689"/>
              <a:gd name="connsiteY36-29038" fmla="*/ 2404034 h 6858000"/>
              <a:gd name="connsiteX37-29039" fmla="*/ 5338366 w 6127689"/>
              <a:gd name="connsiteY37-29040" fmla="*/ 2465052 h 6858000"/>
              <a:gd name="connsiteX38-29041" fmla="*/ 5371263 w 6127689"/>
              <a:gd name="connsiteY38-29042" fmla="*/ 2586413 h 6858000"/>
              <a:gd name="connsiteX39-29043" fmla="*/ 5407503 w 6127689"/>
              <a:gd name="connsiteY39-29044" fmla="*/ 2786290 h 6858000"/>
              <a:gd name="connsiteX40-29045" fmla="*/ 5407356 w 6127689"/>
              <a:gd name="connsiteY40-29046" fmla="*/ 2787545 h 6858000"/>
              <a:gd name="connsiteX41-29047" fmla="*/ 5411130 w 6127689"/>
              <a:gd name="connsiteY41-29048" fmla="*/ 2788640 h 6858000"/>
              <a:gd name="connsiteX42-29049" fmla="*/ 5416439 w 6127689"/>
              <a:gd name="connsiteY42-29050" fmla="*/ 2805666 h 6858000"/>
              <a:gd name="connsiteX43-29051" fmla="*/ 5457023 w 6127689"/>
              <a:gd name="connsiteY43-29052" fmla="*/ 2858292 h 6858000"/>
              <a:gd name="connsiteX44-29053" fmla="*/ 5479298 w 6127689"/>
              <a:gd name="connsiteY44-29054" fmla="*/ 2947791 h 6858000"/>
              <a:gd name="connsiteX45-29055" fmla="*/ 5481770 w 6127689"/>
              <a:gd name="connsiteY45-29056" fmla="*/ 2951352 h 6858000"/>
              <a:gd name="connsiteX46-29057" fmla="*/ 5482045 w 6127689"/>
              <a:gd name="connsiteY46-29058" fmla="*/ 2984371 h 6858000"/>
              <a:gd name="connsiteX47-29059" fmla="*/ 5482415 w 6127689"/>
              <a:gd name="connsiteY47-29060" fmla="*/ 3004079 h 6858000"/>
              <a:gd name="connsiteX48-29061" fmla="*/ 5503944 w 6127689"/>
              <a:gd name="connsiteY48-29062" fmla="*/ 3123335 h 6858000"/>
              <a:gd name="connsiteX49-29063" fmla="*/ 5516007 w 6127689"/>
              <a:gd name="connsiteY49-29064" fmla="*/ 3258473 h 6858000"/>
              <a:gd name="connsiteX50-29065" fmla="*/ 5566839 w 6127689"/>
              <a:gd name="connsiteY50-29066" fmla="*/ 3345295 h 6858000"/>
              <a:gd name="connsiteX51-29067" fmla="*/ 5589758 w 6127689"/>
              <a:gd name="connsiteY51-29068" fmla="*/ 3506453 h 6858000"/>
              <a:gd name="connsiteX52-29069" fmla="*/ 5596144 w 6127689"/>
              <a:gd name="connsiteY52-29070" fmla="*/ 3534624 h 6858000"/>
              <a:gd name="connsiteX53-29071" fmla="*/ 5597750 w 6127689"/>
              <a:gd name="connsiteY53-29072" fmla="*/ 3534129 h 6858000"/>
              <a:gd name="connsiteX54-29073" fmla="*/ 5599700 w 6127689"/>
              <a:gd name="connsiteY54-29074" fmla="*/ 3547221 h 6858000"/>
              <a:gd name="connsiteX55-29075" fmla="*/ 5615031 w 6127689"/>
              <a:gd name="connsiteY55-29076" fmla="*/ 3557482 h 6858000"/>
              <a:gd name="connsiteX56-29077" fmla="*/ 5618377 w 6127689"/>
              <a:gd name="connsiteY56-29078" fmla="*/ 3588431 h 6858000"/>
              <a:gd name="connsiteX57-29079" fmla="*/ 5612155 w 6127689"/>
              <a:gd name="connsiteY57-29080" fmla="*/ 3589869 h 6858000"/>
              <a:gd name="connsiteX58-29081" fmla="*/ 5620843 w 6127689"/>
              <a:gd name="connsiteY58-29082" fmla="*/ 3606745 h 6858000"/>
              <a:gd name="connsiteX59-29083" fmla="*/ 5655472 w 6127689"/>
              <a:gd name="connsiteY59-29084" fmla="*/ 3678877 h 6858000"/>
              <a:gd name="connsiteX60-29085" fmla="*/ 5683015 w 6127689"/>
              <a:gd name="connsiteY60-29086" fmla="*/ 3762025 h 6858000"/>
              <a:gd name="connsiteX61-29087" fmla="*/ 5696643 w 6127689"/>
              <a:gd name="connsiteY61-29088" fmla="*/ 3773888 h 6858000"/>
              <a:gd name="connsiteX62-29089" fmla="*/ 5699203 w 6127689"/>
              <a:gd name="connsiteY62-29090" fmla="*/ 3775823 h 6858000"/>
              <a:gd name="connsiteX63-29091" fmla="*/ 5704824 w 6127689"/>
              <a:gd name="connsiteY63-29092" fmla="*/ 3785966 h 6858000"/>
              <a:gd name="connsiteX64-29093" fmla="*/ 5733539 w 6127689"/>
              <a:gd name="connsiteY64-29094" fmla="*/ 3818457 h 6858000"/>
              <a:gd name="connsiteX65-29095" fmla="*/ 5768491 w 6127689"/>
              <a:gd name="connsiteY65-29096" fmla="*/ 3914399 h 6858000"/>
              <a:gd name="connsiteX66-29097" fmla="*/ 5793123 w 6127689"/>
              <a:gd name="connsiteY66-29098" fmla="*/ 3969952 h 6858000"/>
              <a:gd name="connsiteX67-29099" fmla="*/ 5808321 w 6127689"/>
              <a:gd name="connsiteY67-29100" fmla="*/ 3988153 h 6858000"/>
              <a:gd name="connsiteX68-29101" fmla="*/ 5825621 w 6127689"/>
              <a:gd name="connsiteY68-29102" fmla="*/ 4015525 h 6858000"/>
              <a:gd name="connsiteX69-29103" fmla="*/ 5860672 w 6127689"/>
              <a:gd name="connsiteY69-29104" fmla="*/ 4061579 h 6858000"/>
              <a:gd name="connsiteX70-29105" fmla="*/ 5872173 w 6127689"/>
              <a:gd name="connsiteY70-29106" fmla="*/ 4088497 h 6858000"/>
              <a:gd name="connsiteX71-29107" fmla="*/ 5894095 w 6127689"/>
              <a:gd name="connsiteY71-29108" fmla="*/ 4128857 h 6858000"/>
              <a:gd name="connsiteX72-29109" fmla="*/ 5903513 w 6127689"/>
              <a:gd name="connsiteY72-29110" fmla="*/ 4187661 h 6858000"/>
              <a:gd name="connsiteX73-29111" fmla="*/ 5917114 w 6127689"/>
              <a:gd name="connsiteY73-29112" fmla="*/ 4213096 h 6858000"/>
              <a:gd name="connsiteX74-29113" fmla="*/ 5924233 w 6127689"/>
              <a:gd name="connsiteY74-29114" fmla="*/ 4242060 h 6858000"/>
              <a:gd name="connsiteX75-29115" fmla="*/ 5928910 w 6127689"/>
              <a:gd name="connsiteY75-29116" fmla="*/ 4300973 h 6858000"/>
              <a:gd name="connsiteX76-29117" fmla="*/ 5939320 w 6127689"/>
              <a:gd name="connsiteY76-29118" fmla="*/ 4340435 h 6858000"/>
              <a:gd name="connsiteX77-29119" fmla="*/ 5946705 w 6127689"/>
              <a:gd name="connsiteY77-29120" fmla="*/ 4428051 h 6858000"/>
              <a:gd name="connsiteX78-29121" fmla="*/ 5949261 w 6127689"/>
              <a:gd name="connsiteY78-29122" fmla="*/ 4449185 h 6858000"/>
              <a:gd name="connsiteX79-29123" fmla="*/ 5968960 w 6127689"/>
              <a:gd name="connsiteY79-29124" fmla="*/ 4482655 h 6858000"/>
              <a:gd name="connsiteX80-29125" fmla="*/ 5980106 w 6127689"/>
              <a:gd name="connsiteY80-29126" fmla="*/ 4585087 h 6858000"/>
              <a:gd name="connsiteX81-29127" fmla="*/ 5998138 w 6127689"/>
              <a:gd name="connsiteY81-29128" fmla="*/ 4697518 h 6858000"/>
              <a:gd name="connsiteX82-29129" fmla="*/ 6013516 w 6127689"/>
              <a:gd name="connsiteY82-29130" fmla="*/ 4786619 h 6858000"/>
              <a:gd name="connsiteX83-29131" fmla="*/ 6025404 w 6127689"/>
              <a:gd name="connsiteY83-29132" fmla="*/ 4858148 h 6858000"/>
              <a:gd name="connsiteX84-29133" fmla="*/ 6007749 w 6127689"/>
              <a:gd name="connsiteY84-29134" fmla="*/ 4964715 h 6858000"/>
              <a:gd name="connsiteX85-29135" fmla="*/ 6005269 w 6127689"/>
              <a:gd name="connsiteY85-29136" fmla="*/ 5150567 h 6858000"/>
              <a:gd name="connsiteX86-29137" fmla="*/ 6001127 w 6127689"/>
              <a:gd name="connsiteY86-29138" fmla="*/ 5164609 h 6858000"/>
              <a:gd name="connsiteX87-29139" fmla="*/ 5998514 w 6127689"/>
              <a:gd name="connsiteY87-29140" fmla="*/ 5189673 h 6858000"/>
              <a:gd name="connsiteX88-29141" fmla="*/ 6018409 w 6127689"/>
              <a:gd name="connsiteY88-29142" fmla="*/ 5227157 h 6858000"/>
              <a:gd name="connsiteX89-29143" fmla="*/ 6036748 w 6127689"/>
              <a:gd name="connsiteY89-29144" fmla="*/ 5322752 h 6858000"/>
              <a:gd name="connsiteX90-29145" fmla="*/ 6036943 w 6127689"/>
              <a:gd name="connsiteY90-29146" fmla="*/ 5329480 h 6858000"/>
              <a:gd name="connsiteX91-29147" fmla="*/ 6037677 w 6127689"/>
              <a:gd name="connsiteY91-29148" fmla="*/ 5354807 h 6858000"/>
              <a:gd name="connsiteX92-29149" fmla="*/ 6039728 w 6127689"/>
              <a:gd name="connsiteY92-29150" fmla="*/ 5359416 h 6858000"/>
              <a:gd name="connsiteX93-29151" fmla="*/ 6053435 w 6127689"/>
              <a:gd name="connsiteY93-29152" fmla="*/ 5387547 h 6858000"/>
              <a:gd name="connsiteX94-29153" fmla="*/ 6065933 w 6127689"/>
              <a:gd name="connsiteY94-29154" fmla="*/ 5443002 h 6858000"/>
              <a:gd name="connsiteX95-29155" fmla="*/ 6068640 w 6127689"/>
              <a:gd name="connsiteY95-29156" fmla="*/ 5474503 h 6858000"/>
              <a:gd name="connsiteX96-29157" fmla="*/ 6080922 w 6127689"/>
              <a:gd name="connsiteY96-29158" fmla="*/ 5561070 h 6858000"/>
              <a:gd name="connsiteX97-29159" fmla="*/ 6096949 w 6127689"/>
              <a:gd name="connsiteY97-29160" fmla="*/ 5648179 h 6858000"/>
              <a:gd name="connsiteX98-29161" fmla="*/ 6125703 w 6127689"/>
              <a:gd name="connsiteY98-29162" fmla="*/ 5692894 h 6858000"/>
              <a:gd name="connsiteX99-29163" fmla="*/ 6126670 w 6127689"/>
              <a:gd name="connsiteY99-29164" fmla="*/ 5697882 h 6858000"/>
              <a:gd name="connsiteX100-29165" fmla="*/ 6124061 w 6127689"/>
              <a:gd name="connsiteY100-29166" fmla="*/ 5710294 h 6858000"/>
              <a:gd name="connsiteX101-29167" fmla="*/ 6121353 w 6127689"/>
              <a:gd name="connsiteY101-29168" fmla="*/ 5721725 h 6858000"/>
              <a:gd name="connsiteX102-29169" fmla="*/ 6121607 w 6127689"/>
              <a:gd name="connsiteY102-29170" fmla="*/ 5721959 h 6858000"/>
              <a:gd name="connsiteX103-29171" fmla="*/ 6120262 w 6127689"/>
              <a:gd name="connsiteY103-29172" fmla="*/ 5728358 h 6858000"/>
              <a:gd name="connsiteX104-29173" fmla="*/ 6127024 w 6127689"/>
              <a:gd name="connsiteY104-29174" fmla="*/ 5786902 h 6858000"/>
              <a:gd name="connsiteX105-29175" fmla="*/ 6127519 w 6127689"/>
              <a:gd name="connsiteY105-29176" fmla="*/ 5865775 h 6858000"/>
              <a:gd name="connsiteX106-29177" fmla="*/ 6119217 w 6127689"/>
              <a:gd name="connsiteY106-29178" fmla="*/ 5888542 h 6858000"/>
              <a:gd name="connsiteX107-29179" fmla="*/ 6102493 w 6127689"/>
              <a:gd name="connsiteY107-29180" fmla="*/ 5928602 h 6858000"/>
              <a:gd name="connsiteX108-29181" fmla="*/ 6056863 w 6127689"/>
              <a:gd name="connsiteY108-29182" fmla="*/ 6000643 h 6858000"/>
              <a:gd name="connsiteX109-29183" fmla="*/ 6045436 w 6127689"/>
              <a:gd name="connsiteY109-29184" fmla="*/ 6124480 h 6858000"/>
              <a:gd name="connsiteX110-29185" fmla="*/ 6030489 w 6127689"/>
              <a:gd name="connsiteY110-29186" fmla="*/ 6317666 h 6858000"/>
              <a:gd name="connsiteX111-29187" fmla="*/ 6007492 w 6127689"/>
              <a:gd name="connsiteY111-29188" fmla="*/ 6440818 h 6858000"/>
              <a:gd name="connsiteX112-29189" fmla="*/ 6009467 w 6127689"/>
              <a:gd name="connsiteY112-29190" fmla="*/ 6487076 h 6858000"/>
              <a:gd name="connsiteX113-29191" fmla="*/ 5995064 w 6127689"/>
              <a:gd name="connsiteY113-29192" fmla="*/ 6540791 h 6858000"/>
              <a:gd name="connsiteX114-29193" fmla="*/ 5996309 w 6127689"/>
              <a:gd name="connsiteY114-29194" fmla="*/ 6543961 h 6858000"/>
              <a:gd name="connsiteX115-29195" fmla="*/ 5996048 w 6127689"/>
              <a:gd name="connsiteY115-29196" fmla="*/ 6555444 h 6858000"/>
              <a:gd name="connsiteX116-29197" fmla="*/ 6002524 w 6127689"/>
              <a:gd name="connsiteY116-29198" fmla="*/ 6560188 h 6858000"/>
              <a:gd name="connsiteX117-29199" fmla="*/ 6006823 w 6127689"/>
              <a:gd name="connsiteY117-29200" fmla="*/ 6578546 h 6858000"/>
              <a:gd name="connsiteX118-29201" fmla="*/ 6004510 w 6127689"/>
              <a:gd name="connsiteY118-29202" fmla="*/ 6599256 h 6858000"/>
              <a:gd name="connsiteX119-29203" fmla="*/ 5986207 w 6127689"/>
              <a:gd name="connsiteY119-29204" fmla="*/ 6695855 h 6858000"/>
              <a:gd name="connsiteX120-29205" fmla="*/ 5979428 w 6127689"/>
              <a:gd name="connsiteY120-29206" fmla="*/ 6754678 h 6858000"/>
              <a:gd name="connsiteX121-29207" fmla="*/ 5983398 w 6127689"/>
              <a:gd name="connsiteY121-29208" fmla="*/ 6778641 h 6858000"/>
              <a:gd name="connsiteX122-29209" fmla="*/ 5984543 w 6127689"/>
              <a:gd name="connsiteY122-29210" fmla="*/ 6811016 h 6858000"/>
              <a:gd name="connsiteX123-29211" fmla="*/ 5981802 w 6127689"/>
              <a:gd name="connsiteY123-29212" fmla="*/ 6838578 h 6858000"/>
              <a:gd name="connsiteX124-29213" fmla="*/ 5979671 w 6127689"/>
              <a:gd name="connsiteY124-29214" fmla="*/ 6858000 h 6858000"/>
              <a:gd name="connsiteX125-29215" fmla="*/ 0 w 6127689"/>
              <a:gd name="connsiteY125-29216" fmla="*/ 6858000 h 6858000"/>
              <a:gd name="connsiteX126-29217" fmla="*/ 0 w 6127689"/>
              <a:gd name="connsiteY126-29218" fmla="*/ 0 h 6858000"/>
              <a:gd name="connsiteX0-29219" fmla="*/ 0 w 6127689"/>
              <a:gd name="connsiteY0-29220" fmla="*/ 0 h 6858000"/>
              <a:gd name="connsiteX1-29221" fmla="*/ 4965888 w 6127689"/>
              <a:gd name="connsiteY1-29222" fmla="*/ 0 h 6858000"/>
              <a:gd name="connsiteX2-29223" fmla="*/ 4967767 w 6127689"/>
              <a:gd name="connsiteY2-29224" fmla="*/ 7930 h 6858000"/>
              <a:gd name="connsiteX3-29225" fmla="*/ 4979444 w 6127689"/>
              <a:gd name="connsiteY3-29226" fmla="*/ 43921 h 6858000"/>
              <a:gd name="connsiteX4-29227" fmla="*/ 5021173 w 6127689"/>
              <a:gd name="connsiteY4-29228" fmla="*/ 123738 h 6858000"/>
              <a:gd name="connsiteX5-29229" fmla="*/ 5075458 w 6127689"/>
              <a:gd name="connsiteY5-29230" fmla="*/ 264355 h 6858000"/>
              <a:gd name="connsiteX6-29231" fmla="*/ 5081175 w 6127689"/>
              <a:gd name="connsiteY6-29232" fmla="*/ 277448 h 6858000"/>
              <a:gd name="connsiteX7-29233" fmla="*/ 5097011 w 6127689"/>
              <a:gd name="connsiteY7-29234" fmla="*/ 355616 h 6858000"/>
              <a:gd name="connsiteX8-29235" fmla="*/ 5130982 w 6127689"/>
              <a:gd name="connsiteY8-29236" fmla="*/ 412030 h 6858000"/>
              <a:gd name="connsiteX9-29237" fmla="*/ 5153000 w 6127689"/>
              <a:gd name="connsiteY9-29238" fmla="*/ 507134 h 6858000"/>
              <a:gd name="connsiteX10-29239" fmla="*/ 5171282 w 6127689"/>
              <a:gd name="connsiteY10-29240" fmla="*/ 602071 h 6858000"/>
              <a:gd name="connsiteX11-29241" fmla="*/ 5176196 w 6127689"/>
              <a:gd name="connsiteY11-29242" fmla="*/ 636822 h 6858000"/>
              <a:gd name="connsiteX12-29243" fmla="*/ 5189051 w 6127689"/>
              <a:gd name="connsiteY12-29244" fmla="*/ 782518 h 6858000"/>
              <a:gd name="connsiteX13-29245" fmla="*/ 5210428 w 6127689"/>
              <a:gd name="connsiteY13-29246" fmla="*/ 815772 h 6858000"/>
              <a:gd name="connsiteX14-29247" fmla="*/ 5221088 w 6127689"/>
              <a:gd name="connsiteY14-29248" fmla="*/ 860193 h 6858000"/>
              <a:gd name="connsiteX15-29249" fmla="*/ 5230806 w 6127689"/>
              <a:gd name="connsiteY15-29250" fmla="*/ 961354 h 6858000"/>
              <a:gd name="connsiteX16-29251" fmla="*/ 5201018 w 6127689"/>
              <a:gd name="connsiteY16-29252" fmla="*/ 1095027 h 6858000"/>
              <a:gd name="connsiteX17-29253" fmla="*/ 5202153 w 6127689"/>
              <a:gd name="connsiteY17-29254" fmla="*/ 1133224 h 6858000"/>
              <a:gd name="connsiteX18-29255" fmla="*/ 5207370 w 6127689"/>
              <a:gd name="connsiteY18-29256" fmla="*/ 1138097 h 6858000"/>
              <a:gd name="connsiteX19-29257" fmla="*/ 5189234 w 6127689"/>
              <a:gd name="connsiteY19-29258" fmla="*/ 1193495 h 6858000"/>
              <a:gd name="connsiteX20-29259" fmla="*/ 5202769 w 6127689"/>
              <a:gd name="connsiteY20-29260" fmla="*/ 1269450 h 6858000"/>
              <a:gd name="connsiteX21-29261" fmla="*/ 5225968 w 6127689"/>
              <a:gd name="connsiteY21-29262" fmla="*/ 1357994 h 6858000"/>
              <a:gd name="connsiteX22-29263" fmla="*/ 5233819 w 6127689"/>
              <a:gd name="connsiteY22-29264" fmla="*/ 1380922 h 6858000"/>
              <a:gd name="connsiteX23-29265" fmla="*/ 5237226 w 6127689"/>
              <a:gd name="connsiteY23-29266" fmla="*/ 1441327 h 6858000"/>
              <a:gd name="connsiteX24-29267" fmla="*/ 5255653 w 6127689"/>
              <a:gd name="connsiteY24-29268" fmla="*/ 1524712 h 6858000"/>
              <a:gd name="connsiteX25-29269" fmla="*/ 5263491 w 6127689"/>
              <a:gd name="connsiteY25-29270" fmla="*/ 1642938 h 6858000"/>
              <a:gd name="connsiteX26-29271" fmla="*/ 5261314 w 6127689"/>
              <a:gd name="connsiteY26-29272" fmla="*/ 1689177 h 6858000"/>
              <a:gd name="connsiteX27-29273" fmla="*/ 5259788 w 6127689"/>
              <a:gd name="connsiteY27-29274" fmla="*/ 1768516 h 6858000"/>
              <a:gd name="connsiteX28-29275" fmla="*/ 5255696 w 6127689"/>
              <a:gd name="connsiteY28-29276" fmla="*/ 1953770 h 6858000"/>
              <a:gd name="connsiteX29-29277" fmla="*/ 5252592 w 6127689"/>
              <a:gd name="connsiteY29-29278" fmla="*/ 2092210 h 6858000"/>
              <a:gd name="connsiteX30-29279" fmla="*/ 5264303 w 6127689"/>
              <a:gd name="connsiteY30-29280" fmla="*/ 2225157 h 6858000"/>
              <a:gd name="connsiteX31-29281" fmla="*/ 5254949 w 6127689"/>
              <a:gd name="connsiteY31-29282" fmla="*/ 2236160 h 6858000"/>
              <a:gd name="connsiteX32-29283" fmla="*/ 5250104 w 6127689"/>
              <a:gd name="connsiteY32-29284" fmla="*/ 2249166 h 6858000"/>
              <a:gd name="connsiteX33-29285" fmla="*/ 5251214 w 6127689"/>
              <a:gd name="connsiteY33-29286" fmla="*/ 2250944 h 6858000"/>
              <a:gd name="connsiteX34-29287" fmla="*/ 5250644 w 6127689"/>
              <a:gd name="connsiteY34-29288" fmla="*/ 2266619 h 6858000"/>
              <a:gd name="connsiteX35-29289" fmla="*/ 5293877 w 6127689"/>
              <a:gd name="connsiteY35-29290" fmla="*/ 2368649 h 6858000"/>
              <a:gd name="connsiteX36-29291" fmla="*/ 5311338 w 6127689"/>
              <a:gd name="connsiteY36-29292" fmla="*/ 2404034 h 6858000"/>
              <a:gd name="connsiteX37-29293" fmla="*/ 5338366 w 6127689"/>
              <a:gd name="connsiteY37-29294" fmla="*/ 2465052 h 6858000"/>
              <a:gd name="connsiteX38-29295" fmla="*/ 5371263 w 6127689"/>
              <a:gd name="connsiteY38-29296" fmla="*/ 2586413 h 6858000"/>
              <a:gd name="connsiteX39-29297" fmla="*/ 5407503 w 6127689"/>
              <a:gd name="connsiteY39-29298" fmla="*/ 2786290 h 6858000"/>
              <a:gd name="connsiteX40-29299" fmla="*/ 5407356 w 6127689"/>
              <a:gd name="connsiteY40-29300" fmla="*/ 2787545 h 6858000"/>
              <a:gd name="connsiteX41-29301" fmla="*/ 5411130 w 6127689"/>
              <a:gd name="connsiteY41-29302" fmla="*/ 2788640 h 6858000"/>
              <a:gd name="connsiteX42-29303" fmla="*/ 5416439 w 6127689"/>
              <a:gd name="connsiteY42-29304" fmla="*/ 2805666 h 6858000"/>
              <a:gd name="connsiteX43-29305" fmla="*/ 5457023 w 6127689"/>
              <a:gd name="connsiteY43-29306" fmla="*/ 2858292 h 6858000"/>
              <a:gd name="connsiteX44-29307" fmla="*/ 5479298 w 6127689"/>
              <a:gd name="connsiteY44-29308" fmla="*/ 2947791 h 6858000"/>
              <a:gd name="connsiteX45-29309" fmla="*/ 5481770 w 6127689"/>
              <a:gd name="connsiteY45-29310" fmla="*/ 2951352 h 6858000"/>
              <a:gd name="connsiteX46-29311" fmla="*/ 5482045 w 6127689"/>
              <a:gd name="connsiteY46-29312" fmla="*/ 2984371 h 6858000"/>
              <a:gd name="connsiteX47-29313" fmla="*/ 5482415 w 6127689"/>
              <a:gd name="connsiteY47-29314" fmla="*/ 3004079 h 6858000"/>
              <a:gd name="connsiteX48-29315" fmla="*/ 5503944 w 6127689"/>
              <a:gd name="connsiteY48-29316" fmla="*/ 3123335 h 6858000"/>
              <a:gd name="connsiteX49-29317" fmla="*/ 5516007 w 6127689"/>
              <a:gd name="connsiteY49-29318" fmla="*/ 3258473 h 6858000"/>
              <a:gd name="connsiteX50-29319" fmla="*/ 5566839 w 6127689"/>
              <a:gd name="connsiteY50-29320" fmla="*/ 3345295 h 6858000"/>
              <a:gd name="connsiteX51-29321" fmla="*/ 5589758 w 6127689"/>
              <a:gd name="connsiteY51-29322" fmla="*/ 3506453 h 6858000"/>
              <a:gd name="connsiteX52-29323" fmla="*/ 5596144 w 6127689"/>
              <a:gd name="connsiteY52-29324" fmla="*/ 3534624 h 6858000"/>
              <a:gd name="connsiteX53-29325" fmla="*/ 5597750 w 6127689"/>
              <a:gd name="connsiteY53-29326" fmla="*/ 3534129 h 6858000"/>
              <a:gd name="connsiteX54-29327" fmla="*/ 5599700 w 6127689"/>
              <a:gd name="connsiteY54-29328" fmla="*/ 3547221 h 6858000"/>
              <a:gd name="connsiteX55-29329" fmla="*/ 5615031 w 6127689"/>
              <a:gd name="connsiteY55-29330" fmla="*/ 3557482 h 6858000"/>
              <a:gd name="connsiteX56-29331" fmla="*/ 5618377 w 6127689"/>
              <a:gd name="connsiteY56-29332" fmla="*/ 3588431 h 6858000"/>
              <a:gd name="connsiteX57-29333" fmla="*/ 5612155 w 6127689"/>
              <a:gd name="connsiteY57-29334" fmla="*/ 3589869 h 6858000"/>
              <a:gd name="connsiteX58-29335" fmla="*/ 5620843 w 6127689"/>
              <a:gd name="connsiteY58-29336" fmla="*/ 3606745 h 6858000"/>
              <a:gd name="connsiteX59-29337" fmla="*/ 5655472 w 6127689"/>
              <a:gd name="connsiteY59-29338" fmla="*/ 3678877 h 6858000"/>
              <a:gd name="connsiteX60-29339" fmla="*/ 5683015 w 6127689"/>
              <a:gd name="connsiteY60-29340" fmla="*/ 3762025 h 6858000"/>
              <a:gd name="connsiteX61-29341" fmla="*/ 5696643 w 6127689"/>
              <a:gd name="connsiteY61-29342" fmla="*/ 3773888 h 6858000"/>
              <a:gd name="connsiteX62-29343" fmla="*/ 5699203 w 6127689"/>
              <a:gd name="connsiteY62-29344" fmla="*/ 3775823 h 6858000"/>
              <a:gd name="connsiteX63-29345" fmla="*/ 5704824 w 6127689"/>
              <a:gd name="connsiteY63-29346" fmla="*/ 3785966 h 6858000"/>
              <a:gd name="connsiteX64-29347" fmla="*/ 5733539 w 6127689"/>
              <a:gd name="connsiteY64-29348" fmla="*/ 3818457 h 6858000"/>
              <a:gd name="connsiteX65-29349" fmla="*/ 5768491 w 6127689"/>
              <a:gd name="connsiteY65-29350" fmla="*/ 3914399 h 6858000"/>
              <a:gd name="connsiteX66-29351" fmla="*/ 5793123 w 6127689"/>
              <a:gd name="connsiteY66-29352" fmla="*/ 3969952 h 6858000"/>
              <a:gd name="connsiteX67-29353" fmla="*/ 5808321 w 6127689"/>
              <a:gd name="connsiteY67-29354" fmla="*/ 3988153 h 6858000"/>
              <a:gd name="connsiteX68-29355" fmla="*/ 5825621 w 6127689"/>
              <a:gd name="connsiteY68-29356" fmla="*/ 4015525 h 6858000"/>
              <a:gd name="connsiteX69-29357" fmla="*/ 5860672 w 6127689"/>
              <a:gd name="connsiteY69-29358" fmla="*/ 4061579 h 6858000"/>
              <a:gd name="connsiteX70-29359" fmla="*/ 5872173 w 6127689"/>
              <a:gd name="connsiteY70-29360" fmla="*/ 4088497 h 6858000"/>
              <a:gd name="connsiteX71-29361" fmla="*/ 5894095 w 6127689"/>
              <a:gd name="connsiteY71-29362" fmla="*/ 4128857 h 6858000"/>
              <a:gd name="connsiteX72-29363" fmla="*/ 5903513 w 6127689"/>
              <a:gd name="connsiteY72-29364" fmla="*/ 4187661 h 6858000"/>
              <a:gd name="connsiteX73-29365" fmla="*/ 5917114 w 6127689"/>
              <a:gd name="connsiteY73-29366" fmla="*/ 4213096 h 6858000"/>
              <a:gd name="connsiteX74-29367" fmla="*/ 5924233 w 6127689"/>
              <a:gd name="connsiteY74-29368" fmla="*/ 4242060 h 6858000"/>
              <a:gd name="connsiteX75-29369" fmla="*/ 5928910 w 6127689"/>
              <a:gd name="connsiteY75-29370" fmla="*/ 4300973 h 6858000"/>
              <a:gd name="connsiteX76-29371" fmla="*/ 5939320 w 6127689"/>
              <a:gd name="connsiteY76-29372" fmla="*/ 4340435 h 6858000"/>
              <a:gd name="connsiteX77-29373" fmla="*/ 5946705 w 6127689"/>
              <a:gd name="connsiteY77-29374" fmla="*/ 4428051 h 6858000"/>
              <a:gd name="connsiteX78-29375" fmla="*/ 5949261 w 6127689"/>
              <a:gd name="connsiteY78-29376" fmla="*/ 4449185 h 6858000"/>
              <a:gd name="connsiteX79-29377" fmla="*/ 5968960 w 6127689"/>
              <a:gd name="connsiteY79-29378" fmla="*/ 4482655 h 6858000"/>
              <a:gd name="connsiteX80-29379" fmla="*/ 5980106 w 6127689"/>
              <a:gd name="connsiteY80-29380" fmla="*/ 4585087 h 6858000"/>
              <a:gd name="connsiteX81-29381" fmla="*/ 5998138 w 6127689"/>
              <a:gd name="connsiteY81-29382" fmla="*/ 4697518 h 6858000"/>
              <a:gd name="connsiteX82-29383" fmla="*/ 6013516 w 6127689"/>
              <a:gd name="connsiteY82-29384" fmla="*/ 4786619 h 6858000"/>
              <a:gd name="connsiteX83-29385" fmla="*/ 6025404 w 6127689"/>
              <a:gd name="connsiteY83-29386" fmla="*/ 4858148 h 6858000"/>
              <a:gd name="connsiteX84-29387" fmla="*/ 6007749 w 6127689"/>
              <a:gd name="connsiteY84-29388" fmla="*/ 4964715 h 6858000"/>
              <a:gd name="connsiteX85-29389" fmla="*/ 6005269 w 6127689"/>
              <a:gd name="connsiteY85-29390" fmla="*/ 5150567 h 6858000"/>
              <a:gd name="connsiteX86-29391" fmla="*/ 6001127 w 6127689"/>
              <a:gd name="connsiteY86-29392" fmla="*/ 5164609 h 6858000"/>
              <a:gd name="connsiteX87-29393" fmla="*/ 5998514 w 6127689"/>
              <a:gd name="connsiteY87-29394" fmla="*/ 5189673 h 6858000"/>
              <a:gd name="connsiteX88-29395" fmla="*/ 6018409 w 6127689"/>
              <a:gd name="connsiteY88-29396" fmla="*/ 5227157 h 6858000"/>
              <a:gd name="connsiteX89-29397" fmla="*/ 6036748 w 6127689"/>
              <a:gd name="connsiteY89-29398" fmla="*/ 5322752 h 6858000"/>
              <a:gd name="connsiteX90-29399" fmla="*/ 6036943 w 6127689"/>
              <a:gd name="connsiteY90-29400" fmla="*/ 5329480 h 6858000"/>
              <a:gd name="connsiteX91-29401" fmla="*/ 6037677 w 6127689"/>
              <a:gd name="connsiteY91-29402" fmla="*/ 5354807 h 6858000"/>
              <a:gd name="connsiteX92-29403" fmla="*/ 6039728 w 6127689"/>
              <a:gd name="connsiteY92-29404" fmla="*/ 5359416 h 6858000"/>
              <a:gd name="connsiteX93-29405" fmla="*/ 6053435 w 6127689"/>
              <a:gd name="connsiteY93-29406" fmla="*/ 5387547 h 6858000"/>
              <a:gd name="connsiteX94-29407" fmla="*/ 6065933 w 6127689"/>
              <a:gd name="connsiteY94-29408" fmla="*/ 5443002 h 6858000"/>
              <a:gd name="connsiteX95-29409" fmla="*/ 6068640 w 6127689"/>
              <a:gd name="connsiteY95-29410" fmla="*/ 5474503 h 6858000"/>
              <a:gd name="connsiteX96-29411" fmla="*/ 6080922 w 6127689"/>
              <a:gd name="connsiteY96-29412" fmla="*/ 5561070 h 6858000"/>
              <a:gd name="connsiteX97-29413" fmla="*/ 6096949 w 6127689"/>
              <a:gd name="connsiteY97-29414" fmla="*/ 5648179 h 6858000"/>
              <a:gd name="connsiteX98-29415" fmla="*/ 6125703 w 6127689"/>
              <a:gd name="connsiteY98-29416" fmla="*/ 5692894 h 6858000"/>
              <a:gd name="connsiteX99-29417" fmla="*/ 6126670 w 6127689"/>
              <a:gd name="connsiteY99-29418" fmla="*/ 5697882 h 6858000"/>
              <a:gd name="connsiteX100-29419" fmla="*/ 6121353 w 6127689"/>
              <a:gd name="connsiteY100-29420" fmla="*/ 5721725 h 6858000"/>
              <a:gd name="connsiteX101-29421" fmla="*/ 6121607 w 6127689"/>
              <a:gd name="connsiteY101-29422" fmla="*/ 5721959 h 6858000"/>
              <a:gd name="connsiteX102-29423" fmla="*/ 6120262 w 6127689"/>
              <a:gd name="connsiteY102-29424" fmla="*/ 5728358 h 6858000"/>
              <a:gd name="connsiteX103-29425" fmla="*/ 6127024 w 6127689"/>
              <a:gd name="connsiteY103-29426" fmla="*/ 5786902 h 6858000"/>
              <a:gd name="connsiteX104-29427" fmla="*/ 6127519 w 6127689"/>
              <a:gd name="connsiteY104-29428" fmla="*/ 5865775 h 6858000"/>
              <a:gd name="connsiteX105-29429" fmla="*/ 6119217 w 6127689"/>
              <a:gd name="connsiteY105-29430" fmla="*/ 5888542 h 6858000"/>
              <a:gd name="connsiteX106-29431" fmla="*/ 6102493 w 6127689"/>
              <a:gd name="connsiteY106-29432" fmla="*/ 5928602 h 6858000"/>
              <a:gd name="connsiteX107-29433" fmla="*/ 6056863 w 6127689"/>
              <a:gd name="connsiteY107-29434" fmla="*/ 6000643 h 6858000"/>
              <a:gd name="connsiteX108-29435" fmla="*/ 6045436 w 6127689"/>
              <a:gd name="connsiteY108-29436" fmla="*/ 6124480 h 6858000"/>
              <a:gd name="connsiteX109-29437" fmla="*/ 6030489 w 6127689"/>
              <a:gd name="connsiteY109-29438" fmla="*/ 6317666 h 6858000"/>
              <a:gd name="connsiteX110-29439" fmla="*/ 6007492 w 6127689"/>
              <a:gd name="connsiteY110-29440" fmla="*/ 6440818 h 6858000"/>
              <a:gd name="connsiteX111-29441" fmla="*/ 6009467 w 6127689"/>
              <a:gd name="connsiteY111-29442" fmla="*/ 6487076 h 6858000"/>
              <a:gd name="connsiteX112-29443" fmla="*/ 5995064 w 6127689"/>
              <a:gd name="connsiteY112-29444" fmla="*/ 6540791 h 6858000"/>
              <a:gd name="connsiteX113-29445" fmla="*/ 5996309 w 6127689"/>
              <a:gd name="connsiteY113-29446" fmla="*/ 6543961 h 6858000"/>
              <a:gd name="connsiteX114-29447" fmla="*/ 5996048 w 6127689"/>
              <a:gd name="connsiteY114-29448" fmla="*/ 6555444 h 6858000"/>
              <a:gd name="connsiteX115-29449" fmla="*/ 6002524 w 6127689"/>
              <a:gd name="connsiteY115-29450" fmla="*/ 6560188 h 6858000"/>
              <a:gd name="connsiteX116-29451" fmla="*/ 6006823 w 6127689"/>
              <a:gd name="connsiteY116-29452" fmla="*/ 6578546 h 6858000"/>
              <a:gd name="connsiteX117-29453" fmla="*/ 6004510 w 6127689"/>
              <a:gd name="connsiteY117-29454" fmla="*/ 6599256 h 6858000"/>
              <a:gd name="connsiteX118-29455" fmla="*/ 5986207 w 6127689"/>
              <a:gd name="connsiteY118-29456" fmla="*/ 6695855 h 6858000"/>
              <a:gd name="connsiteX119-29457" fmla="*/ 5979428 w 6127689"/>
              <a:gd name="connsiteY119-29458" fmla="*/ 6754678 h 6858000"/>
              <a:gd name="connsiteX120-29459" fmla="*/ 5983398 w 6127689"/>
              <a:gd name="connsiteY120-29460" fmla="*/ 6778641 h 6858000"/>
              <a:gd name="connsiteX121-29461" fmla="*/ 5984543 w 6127689"/>
              <a:gd name="connsiteY121-29462" fmla="*/ 6811016 h 6858000"/>
              <a:gd name="connsiteX122-29463" fmla="*/ 5981802 w 6127689"/>
              <a:gd name="connsiteY122-29464" fmla="*/ 6838578 h 6858000"/>
              <a:gd name="connsiteX123-29465" fmla="*/ 5979671 w 6127689"/>
              <a:gd name="connsiteY123-29466" fmla="*/ 6858000 h 6858000"/>
              <a:gd name="connsiteX124-29467" fmla="*/ 0 w 6127689"/>
              <a:gd name="connsiteY124-29468" fmla="*/ 6858000 h 6858000"/>
              <a:gd name="connsiteX125-29469" fmla="*/ 0 w 6127689"/>
              <a:gd name="connsiteY125-29470" fmla="*/ 0 h 6858000"/>
              <a:gd name="connsiteX0-29471" fmla="*/ 0 w 6127519"/>
              <a:gd name="connsiteY0-29472" fmla="*/ 0 h 6858000"/>
              <a:gd name="connsiteX1-29473" fmla="*/ 4965888 w 6127519"/>
              <a:gd name="connsiteY1-29474" fmla="*/ 0 h 6858000"/>
              <a:gd name="connsiteX2-29475" fmla="*/ 4967767 w 6127519"/>
              <a:gd name="connsiteY2-29476" fmla="*/ 7930 h 6858000"/>
              <a:gd name="connsiteX3-29477" fmla="*/ 4979444 w 6127519"/>
              <a:gd name="connsiteY3-29478" fmla="*/ 43921 h 6858000"/>
              <a:gd name="connsiteX4-29479" fmla="*/ 5021173 w 6127519"/>
              <a:gd name="connsiteY4-29480" fmla="*/ 123738 h 6858000"/>
              <a:gd name="connsiteX5-29481" fmla="*/ 5075458 w 6127519"/>
              <a:gd name="connsiteY5-29482" fmla="*/ 264355 h 6858000"/>
              <a:gd name="connsiteX6-29483" fmla="*/ 5081175 w 6127519"/>
              <a:gd name="connsiteY6-29484" fmla="*/ 277448 h 6858000"/>
              <a:gd name="connsiteX7-29485" fmla="*/ 5097011 w 6127519"/>
              <a:gd name="connsiteY7-29486" fmla="*/ 355616 h 6858000"/>
              <a:gd name="connsiteX8-29487" fmla="*/ 5130982 w 6127519"/>
              <a:gd name="connsiteY8-29488" fmla="*/ 412030 h 6858000"/>
              <a:gd name="connsiteX9-29489" fmla="*/ 5153000 w 6127519"/>
              <a:gd name="connsiteY9-29490" fmla="*/ 507134 h 6858000"/>
              <a:gd name="connsiteX10-29491" fmla="*/ 5171282 w 6127519"/>
              <a:gd name="connsiteY10-29492" fmla="*/ 602071 h 6858000"/>
              <a:gd name="connsiteX11-29493" fmla="*/ 5176196 w 6127519"/>
              <a:gd name="connsiteY11-29494" fmla="*/ 636822 h 6858000"/>
              <a:gd name="connsiteX12-29495" fmla="*/ 5189051 w 6127519"/>
              <a:gd name="connsiteY12-29496" fmla="*/ 782518 h 6858000"/>
              <a:gd name="connsiteX13-29497" fmla="*/ 5210428 w 6127519"/>
              <a:gd name="connsiteY13-29498" fmla="*/ 815772 h 6858000"/>
              <a:gd name="connsiteX14-29499" fmla="*/ 5221088 w 6127519"/>
              <a:gd name="connsiteY14-29500" fmla="*/ 860193 h 6858000"/>
              <a:gd name="connsiteX15-29501" fmla="*/ 5230806 w 6127519"/>
              <a:gd name="connsiteY15-29502" fmla="*/ 961354 h 6858000"/>
              <a:gd name="connsiteX16-29503" fmla="*/ 5201018 w 6127519"/>
              <a:gd name="connsiteY16-29504" fmla="*/ 1095027 h 6858000"/>
              <a:gd name="connsiteX17-29505" fmla="*/ 5202153 w 6127519"/>
              <a:gd name="connsiteY17-29506" fmla="*/ 1133224 h 6858000"/>
              <a:gd name="connsiteX18-29507" fmla="*/ 5207370 w 6127519"/>
              <a:gd name="connsiteY18-29508" fmla="*/ 1138097 h 6858000"/>
              <a:gd name="connsiteX19-29509" fmla="*/ 5189234 w 6127519"/>
              <a:gd name="connsiteY19-29510" fmla="*/ 1193495 h 6858000"/>
              <a:gd name="connsiteX20-29511" fmla="*/ 5202769 w 6127519"/>
              <a:gd name="connsiteY20-29512" fmla="*/ 1269450 h 6858000"/>
              <a:gd name="connsiteX21-29513" fmla="*/ 5225968 w 6127519"/>
              <a:gd name="connsiteY21-29514" fmla="*/ 1357994 h 6858000"/>
              <a:gd name="connsiteX22-29515" fmla="*/ 5233819 w 6127519"/>
              <a:gd name="connsiteY22-29516" fmla="*/ 1380922 h 6858000"/>
              <a:gd name="connsiteX23-29517" fmla="*/ 5237226 w 6127519"/>
              <a:gd name="connsiteY23-29518" fmla="*/ 1441327 h 6858000"/>
              <a:gd name="connsiteX24-29519" fmla="*/ 5255653 w 6127519"/>
              <a:gd name="connsiteY24-29520" fmla="*/ 1524712 h 6858000"/>
              <a:gd name="connsiteX25-29521" fmla="*/ 5263491 w 6127519"/>
              <a:gd name="connsiteY25-29522" fmla="*/ 1642938 h 6858000"/>
              <a:gd name="connsiteX26-29523" fmla="*/ 5261314 w 6127519"/>
              <a:gd name="connsiteY26-29524" fmla="*/ 1689177 h 6858000"/>
              <a:gd name="connsiteX27-29525" fmla="*/ 5259788 w 6127519"/>
              <a:gd name="connsiteY27-29526" fmla="*/ 1768516 h 6858000"/>
              <a:gd name="connsiteX28-29527" fmla="*/ 5255696 w 6127519"/>
              <a:gd name="connsiteY28-29528" fmla="*/ 1953770 h 6858000"/>
              <a:gd name="connsiteX29-29529" fmla="*/ 5252592 w 6127519"/>
              <a:gd name="connsiteY29-29530" fmla="*/ 2092210 h 6858000"/>
              <a:gd name="connsiteX30-29531" fmla="*/ 5264303 w 6127519"/>
              <a:gd name="connsiteY30-29532" fmla="*/ 2225157 h 6858000"/>
              <a:gd name="connsiteX31-29533" fmla="*/ 5254949 w 6127519"/>
              <a:gd name="connsiteY31-29534" fmla="*/ 2236160 h 6858000"/>
              <a:gd name="connsiteX32-29535" fmla="*/ 5250104 w 6127519"/>
              <a:gd name="connsiteY32-29536" fmla="*/ 2249166 h 6858000"/>
              <a:gd name="connsiteX33-29537" fmla="*/ 5251214 w 6127519"/>
              <a:gd name="connsiteY33-29538" fmla="*/ 2250944 h 6858000"/>
              <a:gd name="connsiteX34-29539" fmla="*/ 5250644 w 6127519"/>
              <a:gd name="connsiteY34-29540" fmla="*/ 2266619 h 6858000"/>
              <a:gd name="connsiteX35-29541" fmla="*/ 5293877 w 6127519"/>
              <a:gd name="connsiteY35-29542" fmla="*/ 2368649 h 6858000"/>
              <a:gd name="connsiteX36-29543" fmla="*/ 5311338 w 6127519"/>
              <a:gd name="connsiteY36-29544" fmla="*/ 2404034 h 6858000"/>
              <a:gd name="connsiteX37-29545" fmla="*/ 5338366 w 6127519"/>
              <a:gd name="connsiteY37-29546" fmla="*/ 2465052 h 6858000"/>
              <a:gd name="connsiteX38-29547" fmla="*/ 5371263 w 6127519"/>
              <a:gd name="connsiteY38-29548" fmla="*/ 2586413 h 6858000"/>
              <a:gd name="connsiteX39-29549" fmla="*/ 5407503 w 6127519"/>
              <a:gd name="connsiteY39-29550" fmla="*/ 2786290 h 6858000"/>
              <a:gd name="connsiteX40-29551" fmla="*/ 5407356 w 6127519"/>
              <a:gd name="connsiteY40-29552" fmla="*/ 2787545 h 6858000"/>
              <a:gd name="connsiteX41-29553" fmla="*/ 5411130 w 6127519"/>
              <a:gd name="connsiteY41-29554" fmla="*/ 2788640 h 6858000"/>
              <a:gd name="connsiteX42-29555" fmla="*/ 5416439 w 6127519"/>
              <a:gd name="connsiteY42-29556" fmla="*/ 2805666 h 6858000"/>
              <a:gd name="connsiteX43-29557" fmla="*/ 5457023 w 6127519"/>
              <a:gd name="connsiteY43-29558" fmla="*/ 2858292 h 6858000"/>
              <a:gd name="connsiteX44-29559" fmla="*/ 5479298 w 6127519"/>
              <a:gd name="connsiteY44-29560" fmla="*/ 2947791 h 6858000"/>
              <a:gd name="connsiteX45-29561" fmla="*/ 5481770 w 6127519"/>
              <a:gd name="connsiteY45-29562" fmla="*/ 2951352 h 6858000"/>
              <a:gd name="connsiteX46-29563" fmla="*/ 5482045 w 6127519"/>
              <a:gd name="connsiteY46-29564" fmla="*/ 2984371 h 6858000"/>
              <a:gd name="connsiteX47-29565" fmla="*/ 5482415 w 6127519"/>
              <a:gd name="connsiteY47-29566" fmla="*/ 3004079 h 6858000"/>
              <a:gd name="connsiteX48-29567" fmla="*/ 5503944 w 6127519"/>
              <a:gd name="connsiteY48-29568" fmla="*/ 3123335 h 6858000"/>
              <a:gd name="connsiteX49-29569" fmla="*/ 5516007 w 6127519"/>
              <a:gd name="connsiteY49-29570" fmla="*/ 3258473 h 6858000"/>
              <a:gd name="connsiteX50-29571" fmla="*/ 5566839 w 6127519"/>
              <a:gd name="connsiteY50-29572" fmla="*/ 3345295 h 6858000"/>
              <a:gd name="connsiteX51-29573" fmla="*/ 5589758 w 6127519"/>
              <a:gd name="connsiteY51-29574" fmla="*/ 3506453 h 6858000"/>
              <a:gd name="connsiteX52-29575" fmla="*/ 5596144 w 6127519"/>
              <a:gd name="connsiteY52-29576" fmla="*/ 3534624 h 6858000"/>
              <a:gd name="connsiteX53-29577" fmla="*/ 5597750 w 6127519"/>
              <a:gd name="connsiteY53-29578" fmla="*/ 3534129 h 6858000"/>
              <a:gd name="connsiteX54-29579" fmla="*/ 5599700 w 6127519"/>
              <a:gd name="connsiteY54-29580" fmla="*/ 3547221 h 6858000"/>
              <a:gd name="connsiteX55-29581" fmla="*/ 5615031 w 6127519"/>
              <a:gd name="connsiteY55-29582" fmla="*/ 3557482 h 6858000"/>
              <a:gd name="connsiteX56-29583" fmla="*/ 5618377 w 6127519"/>
              <a:gd name="connsiteY56-29584" fmla="*/ 3588431 h 6858000"/>
              <a:gd name="connsiteX57-29585" fmla="*/ 5612155 w 6127519"/>
              <a:gd name="connsiteY57-29586" fmla="*/ 3589869 h 6858000"/>
              <a:gd name="connsiteX58-29587" fmla="*/ 5620843 w 6127519"/>
              <a:gd name="connsiteY58-29588" fmla="*/ 3606745 h 6858000"/>
              <a:gd name="connsiteX59-29589" fmla="*/ 5655472 w 6127519"/>
              <a:gd name="connsiteY59-29590" fmla="*/ 3678877 h 6858000"/>
              <a:gd name="connsiteX60-29591" fmla="*/ 5683015 w 6127519"/>
              <a:gd name="connsiteY60-29592" fmla="*/ 3762025 h 6858000"/>
              <a:gd name="connsiteX61-29593" fmla="*/ 5696643 w 6127519"/>
              <a:gd name="connsiteY61-29594" fmla="*/ 3773888 h 6858000"/>
              <a:gd name="connsiteX62-29595" fmla="*/ 5699203 w 6127519"/>
              <a:gd name="connsiteY62-29596" fmla="*/ 3775823 h 6858000"/>
              <a:gd name="connsiteX63-29597" fmla="*/ 5704824 w 6127519"/>
              <a:gd name="connsiteY63-29598" fmla="*/ 3785966 h 6858000"/>
              <a:gd name="connsiteX64-29599" fmla="*/ 5733539 w 6127519"/>
              <a:gd name="connsiteY64-29600" fmla="*/ 3818457 h 6858000"/>
              <a:gd name="connsiteX65-29601" fmla="*/ 5768491 w 6127519"/>
              <a:gd name="connsiteY65-29602" fmla="*/ 3914399 h 6858000"/>
              <a:gd name="connsiteX66-29603" fmla="*/ 5793123 w 6127519"/>
              <a:gd name="connsiteY66-29604" fmla="*/ 3969952 h 6858000"/>
              <a:gd name="connsiteX67-29605" fmla="*/ 5808321 w 6127519"/>
              <a:gd name="connsiteY67-29606" fmla="*/ 3988153 h 6858000"/>
              <a:gd name="connsiteX68-29607" fmla="*/ 5825621 w 6127519"/>
              <a:gd name="connsiteY68-29608" fmla="*/ 4015525 h 6858000"/>
              <a:gd name="connsiteX69-29609" fmla="*/ 5860672 w 6127519"/>
              <a:gd name="connsiteY69-29610" fmla="*/ 4061579 h 6858000"/>
              <a:gd name="connsiteX70-29611" fmla="*/ 5872173 w 6127519"/>
              <a:gd name="connsiteY70-29612" fmla="*/ 4088497 h 6858000"/>
              <a:gd name="connsiteX71-29613" fmla="*/ 5894095 w 6127519"/>
              <a:gd name="connsiteY71-29614" fmla="*/ 4128857 h 6858000"/>
              <a:gd name="connsiteX72-29615" fmla="*/ 5903513 w 6127519"/>
              <a:gd name="connsiteY72-29616" fmla="*/ 4187661 h 6858000"/>
              <a:gd name="connsiteX73-29617" fmla="*/ 5917114 w 6127519"/>
              <a:gd name="connsiteY73-29618" fmla="*/ 4213096 h 6858000"/>
              <a:gd name="connsiteX74-29619" fmla="*/ 5924233 w 6127519"/>
              <a:gd name="connsiteY74-29620" fmla="*/ 4242060 h 6858000"/>
              <a:gd name="connsiteX75-29621" fmla="*/ 5928910 w 6127519"/>
              <a:gd name="connsiteY75-29622" fmla="*/ 4300973 h 6858000"/>
              <a:gd name="connsiteX76-29623" fmla="*/ 5939320 w 6127519"/>
              <a:gd name="connsiteY76-29624" fmla="*/ 4340435 h 6858000"/>
              <a:gd name="connsiteX77-29625" fmla="*/ 5946705 w 6127519"/>
              <a:gd name="connsiteY77-29626" fmla="*/ 4428051 h 6858000"/>
              <a:gd name="connsiteX78-29627" fmla="*/ 5949261 w 6127519"/>
              <a:gd name="connsiteY78-29628" fmla="*/ 4449185 h 6858000"/>
              <a:gd name="connsiteX79-29629" fmla="*/ 5968960 w 6127519"/>
              <a:gd name="connsiteY79-29630" fmla="*/ 4482655 h 6858000"/>
              <a:gd name="connsiteX80-29631" fmla="*/ 5980106 w 6127519"/>
              <a:gd name="connsiteY80-29632" fmla="*/ 4585087 h 6858000"/>
              <a:gd name="connsiteX81-29633" fmla="*/ 5998138 w 6127519"/>
              <a:gd name="connsiteY81-29634" fmla="*/ 4697518 h 6858000"/>
              <a:gd name="connsiteX82-29635" fmla="*/ 6013516 w 6127519"/>
              <a:gd name="connsiteY82-29636" fmla="*/ 4786619 h 6858000"/>
              <a:gd name="connsiteX83-29637" fmla="*/ 6025404 w 6127519"/>
              <a:gd name="connsiteY83-29638" fmla="*/ 4858148 h 6858000"/>
              <a:gd name="connsiteX84-29639" fmla="*/ 6007749 w 6127519"/>
              <a:gd name="connsiteY84-29640" fmla="*/ 4964715 h 6858000"/>
              <a:gd name="connsiteX85-29641" fmla="*/ 6005269 w 6127519"/>
              <a:gd name="connsiteY85-29642" fmla="*/ 5150567 h 6858000"/>
              <a:gd name="connsiteX86-29643" fmla="*/ 6001127 w 6127519"/>
              <a:gd name="connsiteY86-29644" fmla="*/ 5164609 h 6858000"/>
              <a:gd name="connsiteX87-29645" fmla="*/ 5998514 w 6127519"/>
              <a:gd name="connsiteY87-29646" fmla="*/ 5189673 h 6858000"/>
              <a:gd name="connsiteX88-29647" fmla="*/ 6018409 w 6127519"/>
              <a:gd name="connsiteY88-29648" fmla="*/ 5227157 h 6858000"/>
              <a:gd name="connsiteX89-29649" fmla="*/ 6036748 w 6127519"/>
              <a:gd name="connsiteY89-29650" fmla="*/ 5322752 h 6858000"/>
              <a:gd name="connsiteX90-29651" fmla="*/ 6036943 w 6127519"/>
              <a:gd name="connsiteY90-29652" fmla="*/ 5329480 h 6858000"/>
              <a:gd name="connsiteX91-29653" fmla="*/ 6037677 w 6127519"/>
              <a:gd name="connsiteY91-29654" fmla="*/ 5354807 h 6858000"/>
              <a:gd name="connsiteX92-29655" fmla="*/ 6039728 w 6127519"/>
              <a:gd name="connsiteY92-29656" fmla="*/ 5359416 h 6858000"/>
              <a:gd name="connsiteX93-29657" fmla="*/ 6053435 w 6127519"/>
              <a:gd name="connsiteY93-29658" fmla="*/ 5387547 h 6858000"/>
              <a:gd name="connsiteX94-29659" fmla="*/ 6065933 w 6127519"/>
              <a:gd name="connsiteY94-29660" fmla="*/ 5443002 h 6858000"/>
              <a:gd name="connsiteX95-29661" fmla="*/ 6068640 w 6127519"/>
              <a:gd name="connsiteY95-29662" fmla="*/ 5474503 h 6858000"/>
              <a:gd name="connsiteX96-29663" fmla="*/ 6080922 w 6127519"/>
              <a:gd name="connsiteY96-29664" fmla="*/ 5561070 h 6858000"/>
              <a:gd name="connsiteX97-29665" fmla="*/ 6096949 w 6127519"/>
              <a:gd name="connsiteY97-29666" fmla="*/ 5648179 h 6858000"/>
              <a:gd name="connsiteX98-29667" fmla="*/ 6125703 w 6127519"/>
              <a:gd name="connsiteY98-29668" fmla="*/ 5692894 h 6858000"/>
              <a:gd name="connsiteX99-29669" fmla="*/ 6126670 w 6127519"/>
              <a:gd name="connsiteY99-29670" fmla="*/ 5697882 h 6858000"/>
              <a:gd name="connsiteX100-29671" fmla="*/ 6121353 w 6127519"/>
              <a:gd name="connsiteY100-29672" fmla="*/ 5721725 h 6858000"/>
              <a:gd name="connsiteX101-29673" fmla="*/ 6121607 w 6127519"/>
              <a:gd name="connsiteY101-29674" fmla="*/ 5721959 h 6858000"/>
              <a:gd name="connsiteX102-29675" fmla="*/ 6127024 w 6127519"/>
              <a:gd name="connsiteY102-29676" fmla="*/ 5786902 h 6858000"/>
              <a:gd name="connsiteX103-29677" fmla="*/ 6127519 w 6127519"/>
              <a:gd name="connsiteY103-29678" fmla="*/ 5865775 h 6858000"/>
              <a:gd name="connsiteX104-29679" fmla="*/ 6119217 w 6127519"/>
              <a:gd name="connsiteY104-29680" fmla="*/ 5888542 h 6858000"/>
              <a:gd name="connsiteX105-29681" fmla="*/ 6102493 w 6127519"/>
              <a:gd name="connsiteY105-29682" fmla="*/ 5928602 h 6858000"/>
              <a:gd name="connsiteX106-29683" fmla="*/ 6056863 w 6127519"/>
              <a:gd name="connsiteY106-29684" fmla="*/ 6000643 h 6858000"/>
              <a:gd name="connsiteX107-29685" fmla="*/ 6045436 w 6127519"/>
              <a:gd name="connsiteY107-29686" fmla="*/ 6124480 h 6858000"/>
              <a:gd name="connsiteX108-29687" fmla="*/ 6030489 w 6127519"/>
              <a:gd name="connsiteY108-29688" fmla="*/ 6317666 h 6858000"/>
              <a:gd name="connsiteX109-29689" fmla="*/ 6007492 w 6127519"/>
              <a:gd name="connsiteY109-29690" fmla="*/ 6440818 h 6858000"/>
              <a:gd name="connsiteX110-29691" fmla="*/ 6009467 w 6127519"/>
              <a:gd name="connsiteY110-29692" fmla="*/ 6487076 h 6858000"/>
              <a:gd name="connsiteX111-29693" fmla="*/ 5995064 w 6127519"/>
              <a:gd name="connsiteY111-29694" fmla="*/ 6540791 h 6858000"/>
              <a:gd name="connsiteX112-29695" fmla="*/ 5996309 w 6127519"/>
              <a:gd name="connsiteY112-29696" fmla="*/ 6543961 h 6858000"/>
              <a:gd name="connsiteX113-29697" fmla="*/ 5996048 w 6127519"/>
              <a:gd name="connsiteY113-29698" fmla="*/ 6555444 h 6858000"/>
              <a:gd name="connsiteX114-29699" fmla="*/ 6002524 w 6127519"/>
              <a:gd name="connsiteY114-29700" fmla="*/ 6560188 h 6858000"/>
              <a:gd name="connsiteX115-29701" fmla="*/ 6006823 w 6127519"/>
              <a:gd name="connsiteY115-29702" fmla="*/ 6578546 h 6858000"/>
              <a:gd name="connsiteX116-29703" fmla="*/ 6004510 w 6127519"/>
              <a:gd name="connsiteY116-29704" fmla="*/ 6599256 h 6858000"/>
              <a:gd name="connsiteX117-29705" fmla="*/ 5986207 w 6127519"/>
              <a:gd name="connsiteY117-29706" fmla="*/ 6695855 h 6858000"/>
              <a:gd name="connsiteX118-29707" fmla="*/ 5979428 w 6127519"/>
              <a:gd name="connsiteY118-29708" fmla="*/ 6754678 h 6858000"/>
              <a:gd name="connsiteX119-29709" fmla="*/ 5983398 w 6127519"/>
              <a:gd name="connsiteY119-29710" fmla="*/ 6778641 h 6858000"/>
              <a:gd name="connsiteX120-29711" fmla="*/ 5984543 w 6127519"/>
              <a:gd name="connsiteY120-29712" fmla="*/ 6811016 h 6858000"/>
              <a:gd name="connsiteX121-29713" fmla="*/ 5981802 w 6127519"/>
              <a:gd name="connsiteY121-29714" fmla="*/ 6838578 h 6858000"/>
              <a:gd name="connsiteX122-29715" fmla="*/ 5979671 w 6127519"/>
              <a:gd name="connsiteY122-29716" fmla="*/ 6858000 h 6858000"/>
              <a:gd name="connsiteX123-29717" fmla="*/ 0 w 6127519"/>
              <a:gd name="connsiteY123-29718" fmla="*/ 6858000 h 6858000"/>
              <a:gd name="connsiteX124-29719" fmla="*/ 0 w 6127519"/>
              <a:gd name="connsiteY124-29720" fmla="*/ 0 h 6858000"/>
              <a:gd name="connsiteX0-29721" fmla="*/ 0 w 6127519"/>
              <a:gd name="connsiteY0-29722" fmla="*/ 0 h 6858000"/>
              <a:gd name="connsiteX1-29723" fmla="*/ 4965888 w 6127519"/>
              <a:gd name="connsiteY1-29724" fmla="*/ 0 h 6858000"/>
              <a:gd name="connsiteX2-29725" fmla="*/ 4967767 w 6127519"/>
              <a:gd name="connsiteY2-29726" fmla="*/ 7930 h 6858000"/>
              <a:gd name="connsiteX3-29727" fmla="*/ 4979444 w 6127519"/>
              <a:gd name="connsiteY3-29728" fmla="*/ 43921 h 6858000"/>
              <a:gd name="connsiteX4-29729" fmla="*/ 5021173 w 6127519"/>
              <a:gd name="connsiteY4-29730" fmla="*/ 123738 h 6858000"/>
              <a:gd name="connsiteX5-29731" fmla="*/ 5075458 w 6127519"/>
              <a:gd name="connsiteY5-29732" fmla="*/ 264355 h 6858000"/>
              <a:gd name="connsiteX6-29733" fmla="*/ 5081175 w 6127519"/>
              <a:gd name="connsiteY6-29734" fmla="*/ 277448 h 6858000"/>
              <a:gd name="connsiteX7-29735" fmla="*/ 5097011 w 6127519"/>
              <a:gd name="connsiteY7-29736" fmla="*/ 355616 h 6858000"/>
              <a:gd name="connsiteX8-29737" fmla="*/ 5130982 w 6127519"/>
              <a:gd name="connsiteY8-29738" fmla="*/ 412030 h 6858000"/>
              <a:gd name="connsiteX9-29739" fmla="*/ 5153000 w 6127519"/>
              <a:gd name="connsiteY9-29740" fmla="*/ 507134 h 6858000"/>
              <a:gd name="connsiteX10-29741" fmla="*/ 5171282 w 6127519"/>
              <a:gd name="connsiteY10-29742" fmla="*/ 602071 h 6858000"/>
              <a:gd name="connsiteX11-29743" fmla="*/ 5176196 w 6127519"/>
              <a:gd name="connsiteY11-29744" fmla="*/ 636822 h 6858000"/>
              <a:gd name="connsiteX12-29745" fmla="*/ 5189051 w 6127519"/>
              <a:gd name="connsiteY12-29746" fmla="*/ 782518 h 6858000"/>
              <a:gd name="connsiteX13-29747" fmla="*/ 5210428 w 6127519"/>
              <a:gd name="connsiteY13-29748" fmla="*/ 815772 h 6858000"/>
              <a:gd name="connsiteX14-29749" fmla="*/ 5221088 w 6127519"/>
              <a:gd name="connsiteY14-29750" fmla="*/ 860193 h 6858000"/>
              <a:gd name="connsiteX15-29751" fmla="*/ 5230806 w 6127519"/>
              <a:gd name="connsiteY15-29752" fmla="*/ 961354 h 6858000"/>
              <a:gd name="connsiteX16-29753" fmla="*/ 5201018 w 6127519"/>
              <a:gd name="connsiteY16-29754" fmla="*/ 1095027 h 6858000"/>
              <a:gd name="connsiteX17-29755" fmla="*/ 5202153 w 6127519"/>
              <a:gd name="connsiteY17-29756" fmla="*/ 1133224 h 6858000"/>
              <a:gd name="connsiteX18-29757" fmla="*/ 5207370 w 6127519"/>
              <a:gd name="connsiteY18-29758" fmla="*/ 1138097 h 6858000"/>
              <a:gd name="connsiteX19-29759" fmla="*/ 5189234 w 6127519"/>
              <a:gd name="connsiteY19-29760" fmla="*/ 1193495 h 6858000"/>
              <a:gd name="connsiteX20-29761" fmla="*/ 5202769 w 6127519"/>
              <a:gd name="connsiteY20-29762" fmla="*/ 1269450 h 6858000"/>
              <a:gd name="connsiteX21-29763" fmla="*/ 5225968 w 6127519"/>
              <a:gd name="connsiteY21-29764" fmla="*/ 1357994 h 6858000"/>
              <a:gd name="connsiteX22-29765" fmla="*/ 5233819 w 6127519"/>
              <a:gd name="connsiteY22-29766" fmla="*/ 1380922 h 6858000"/>
              <a:gd name="connsiteX23-29767" fmla="*/ 5237226 w 6127519"/>
              <a:gd name="connsiteY23-29768" fmla="*/ 1441327 h 6858000"/>
              <a:gd name="connsiteX24-29769" fmla="*/ 5255653 w 6127519"/>
              <a:gd name="connsiteY24-29770" fmla="*/ 1524712 h 6858000"/>
              <a:gd name="connsiteX25-29771" fmla="*/ 5263491 w 6127519"/>
              <a:gd name="connsiteY25-29772" fmla="*/ 1642938 h 6858000"/>
              <a:gd name="connsiteX26-29773" fmla="*/ 5261314 w 6127519"/>
              <a:gd name="connsiteY26-29774" fmla="*/ 1689177 h 6858000"/>
              <a:gd name="connsiteX27-29775" fmla="*/ 5259788 w 6127519"/>
              <a:gd name="connsiteY27-29776" fmla="*/ 1768516 h 6858000"/>
              <a:gd name="connsiteX28-29777" fmla="*/ 5255696 w 6127519"/>
              <a:gd name="connsiteY28-29778" fmla="*/ 1953770 h 6858000"/>
              <a:gd name="connsiteX29-29779" fmla="*/ 5252592 w 6127519"/>
              <a:gd name="connsiteY29-29780" fmla="*/ 2092210 h 6858000"/>
              <a:gd name="connsiteX30-29781" fmla="*/ 5264303 w 6127519"/>
              <a:gd name="connsiteY30-29782" fmla="*/ 2225157 h 6858000"/>
              <a:gd name="connsiteX31-29783" fmla="*/ 5254949 w 6127519"/>
              <a:gd name="connsiteY31-29784" fmla="*/ 2236160 h 6858000"/>
              <a:gd name="connsiteX32-29785" fmla="*/ 5250104 w 6127519"/>
              <a:gd name="connsiteY32-29786" fmla="*/ 2249166 h 6858000"/>
              <a:gd name="connsiteX33-29787" fmla="*/ 5251214 w 6127519"/>
              <a:gd name="connsiteY33-29788" fmla="*/ 2250944 h 6858000"/>
              <a:gd name="connsiteX34-29789" fmla="*/ 5250644 w 6127519"/>
              <a:gd name="connsiteY34-29790" fmla="*/ 2266619 h 6858000"/>
              <a:gd name="connsiteX35-29791" fmla="*/ 5293877 w 6127519"/>
              <a:gd name="connsiteY35-29792" fmla="*/ 2368649 h 6858000"/>
              <a:gd name="connsiteX36-29793" fmla="*/ 5311338 w 6127519"/>
              <a:gd name="connsiteY36-29794" fmla="*/ 2404034 h 6858000"/>
              <a:gd name="connsiteX37-29795" fmla="*/ 5338366 w 6127519"/>
              <a:gd name="connsiteY37-29796" fmla="*/ 2465052 h 6858000"/>
              <a:gd name="connsiteX38-29797" fmla="*/ 5371263 w 6127519"/>
              <a:gd name="connsiteY38-29798" fmla="*/ 2586413 h 6858000"/>
              <a:gd name="connsiteX39-29799" fmla="*/ 5407503 w 6127519"/>
              <a:gd name="connsiteY39-29800" fmla="*/ 2786290 h 6858000"/>
              <a:gd name="connsiteX40-29801" fmla="*/ 5407356 w 6127519"/>
              <a:gd name="connsiteY40-29802" fmla="*/ 2787545 h 6858000"/>
              <a:gd name="connsiteX41-29803" fmla="*/ 5411130 w 6127519"/>
              <a:gd name="connsiteY41-29804" fmla="*/ 2788640 h 6858000"/>
              <a:gd name="connsiteX42-29805" fmla="*/ 5416439 w 6127519"/>
              <a:gd name="connsiteY42-29806" fmla="*/ 2805666 h 6858000"/>
              <a:gd name="connsiteX43-29807" fmla="*/ 5457023 w 6127519"/>
              <a:gd name="connsiteY43-29808" fmla="*/ 2858292 h 6858000"/>
              <a:gd name="connsiteX44-29809" fmla="*/ 5479298 w 6127519"/>
              <a:gd name="connsiteY44-29810" fmla="*/ 2947791 h 6858000"/>
              <a:gd name="connsiteX45-29811" fmla="*/ 5481770 w 6127519"/>
              <a:gd name="connsiteY45-29812" fmla="*/ 2951352 h 6858000"/>
              <a:gd name="connsiteX46-29813" fmla="*/ 5482045 w 6127519"/>
              <a:gd name="connsiteY46-29814" fmla="*/ 2984371 h 6858000"/>
              <a:gd name="connsiteX47-29815" fmla="*/ 5482415 w 6127519"/>
              <a:gd name="connsiteY47-29816" fmla="*/ 3004079 h 6858000"/>
              <a:gd name="connsiteX48-29817" fmla="*/ 5503944 w 6127519"/>
              <a:gd name="connsiteY48-29818" fmla="*/ 3123335 h 6858000"/>
              <a:gd name="connsiteX49-29819" fmla="*/ 5516007 w 6127519"/>
              <a:gd name="connsiteY49-29820" fmla="*/ 3258473 h 6858000"/>
              <a:gd name="connsiteX50-29821" fmla="*/ 5566839 w 6127519"/>
              <a:gd name="connsiteY50-29822" fmla="*/ 3345295 h 6858000"/>
              <a:gd name="connsiteX51-29823" fmla="*/ 5589758 w 6127519"/>
              <a:gd name="connsiteY51-29824" fmla="*/ 3506453 h 6858000"/>
              <a:gd name="connsiteX52-29825" fmla="*/ 5596144 w 6127519"/>
              <a:gd name="connsiteY52-29826" fmla="*/ 3534624 h 6858000"/>
              <a:gd name="connsiteX53-29827" fmla="*/ 5597750 w 6127519"/>
              <a:gd name="connsiteY53-29828" fmla="*/ 3534129 h 6858000"/>
              <a:gd name="connsiteX54-29829" fmla="*/ 5599700 w 6127519"/>
              <a:gd name="connsiteY54-29830" fmla="*/ 3547221 h 6858000"/>
              <a:gd name="connsiteX55-29831" fmla="*/ 5615031 w 6127519"/>
              <a:gd name="connsiteY55-29832" fmla="*/ 3557482 h 6858000"/>
              <a:gd name="connsiteX56-29833" fmla="*/ 5618377 w 6127519"/>
              <a:gd name="connsiteY56-29834" fmla="*/ 3588431 h 6858000"/>
              <a:gd name="connsiteX57-29835" fmla="*/ 5612155 w 6127519"/>
              <a:gd name="connsiteY57-29836" fmla="*/ 3589869 h 6858000"/>
              <a:gd name="connsiteX58-29837" fmla="*/ 5620843 w 6127519"/>
              <a:gd name="connsiteY58-29838" fmla="*/ 3606745 h 6858000"/>
              <a:gd name="connsiteX59-29839" fmla="*/ 5655472 w 6127519"/>
              <a:gd name="connsiteY59-29840" fmla="*/ 3678877 h 6858000"/>
              <a:gd name="connsiteX60-29841" fmla="*/ 5683015 w 6127519"/>
              <a:gd name="connsiteY60-29842" fmla="*/ 3762025 h 6858000"/>
              <a:gd name="connsiteX61-29843" fmla="*/ 5696643 w 6127519"/>
              <a:gd name="connsiteY61-29844" fmla="*/ 3773888 h 6858000"/>
              <a:gd name="connsiteX62-29845" fmla="*/ 5699203 w 6127519"/>
              <a:gd name="connsiteY62-29846" fmla="*/ 3775823 h 6858000"/>
              <a:gd name="connsiteX63-29847" fmla="*/ 5704824 w 6127519"/>
              <a:gd name="connsiteY63-29848" fmla="*/ 3785966 h 6858000"/>
              <a:gd name="connsiteX64-29849" fmla="*/ 5733539 w 6127519"/>
              <a:gd name="connsiteY64-29850" fmla="*/ 3818457 h 6858000"/>
              <a:gd name="connsiteX65-29851" fmla="*/ 5768491 w 6127519"/>
              <a:gd name="connsiteY65-29852" fmla="*/ 3914399 h 6858000"/>
              <a:gd name="connsiteX66-29853" fmla="*/ 5793123 w 6127519"/>
              <a:gd name="connsiteY66-29854" fmla="*/ 3969952 h 6858000"/>
              <a:gd name="connsiteX67-29855" fmla="*/ 5808321 w 6127519"/>
              <a:gd name="connsiteY67-29856" fmla="*/ 3988153 h 6858000"/>
              <a:gd name="connsiteX68-29857" fmla="*/ 5825621 w 6127519"/>
              <a:gd name="connsiteY68-29858" fmla="*/ 4015525 h 6858000"/>
              <a:gd name="connsiteX69-29859" fmla="*/ 5860672 w 6127519"/>
              <a:gd name="connsiteY69-29860" fmla="*/ 4061579 h 6858000"/>
              <a:gd name="connsiteX70-29861" fmla="*/ 5872173 w 6127519"/>
              <a:gd name="connsiteY70-29862" fmla="*/ 4088497 h 6858000"/>
              <a:gd name="connsiteX71-29863" fmla="*/ 5894095 w 6127519"/>
              <a:gd name="connsiteY71-29864" fmla="*/ 4128857 h 6858000"/>
              <a:gd name="connsiteX72-29865" fmla="*/ 5903513 w 6127519"/>
              <a:gd name="connsiteY72-29866" fmla="*/ 4187661 h 6858000"/>
              <a:gd name="connsiteX73-29867" fmla="*/ 5917114 w 6127519"/>
              <a:gd name="connsiteY73-29868" fmla="*/ 4213096 h 6858000"/>
              <a:gd name="connsiteX74-29869" fmla="*/ 5924233 w 6127519"/>
              <a:gd name="connsiteY74-29870" fmla="*/ 4242060 h 6858000"/>
              <a:gd name="connsiteX75-29871" fmla="*/ 5928910 w 6127519"/>
              <a:gd name="connsiteY75-29872" fmla="*/ 4300973 h 6858000"/>
              <a:gd name="connsiteX76-29873" fmla="*/ 5939320 w 6127519"/>
              <a:gd name="connsiteY76-29874" fmla="*/ 4340435 h 6858000"/>
              <a:gd name="connsiteX77-29875" fmla="*/ 5946705 w 6127519"/>
              <a:gd name="connsiteY77-29876" fmla="*/ 4428051 h 6858000"/>
              <a:gd name="connsiteX78-29877" fmla="*/ 5949261 w 6127519"/>
              <a:gd name="connsiteY78-29878" fmla="*/ 4449185 h 6858000"/>
              <a:gd name="connsiteX79-29879" fmla="*/ 5968960 w 6127519"/>
              <a:gd name="connsiteY79-29880" fmla="*/ 4482655 h 6858000"/>
              <a:gd name="connsiteX80-29881" fmla="*/ 5980106 w 6127519"/>
              <a:gd name="connsiteY80-29882" fmla="*/ 4585087 h 6858000"/>
              <a:gd name="connsiteX81-29883" fmla="*/ 5998138 w 6127519"/>
              <a:gd name="connsiteY81-29884" fmla="*/ 4697518 h 6858000"/>
              <a:gd name="connsiteX82-29885" fmla="*/ 6013516 w 6127519"/>
              <a:gd name="connsiteY82-29886" fmla="*/ 4786619 h 6858000"/>
              <a:gd name="connsiteX83-29887" fmla="*/ 6025404 w 6127519"/>
              <a:gd name="connsiteY83-29888" fmla="*/ 4858148 h 6858000"/>
              <a:gd name="connsiteX84-29889" fmla="*/ 6007749 w 6127519"/>
              <a:gd name="connsiteY84-29890" fmla="*/ 4964715 h 6858000"/>
              <a:gd name="connsiteX85-29891" fmla="*/ 6005269 w 6127519"/>
              <a:gd name="connsiteY85-29892" fmla="*/ 5150567 h 6858000"/>
              <a:gd name="connsiteX86-29893" fmla="*/ 6001127 w 6127519"/>
              <a:gd name="connsiteY86-29894" fmla="*/ 5164609 h 6858000"/>
              <a:gd name="connsiteX87-29895" fmla="*/ 5998514 w 6127519"/>
              <a:gd name="connsiteY87-29896" fmla="*/ 5189673 h 6858000"/>
              <a:gd name="connsiteX88-29897" fmla="*/ 6018409 w 6127519"/>
              <a:gd name="connsiteY88-29898" fmla="*/ 5227157 h 6858000"/>
              <a:gd name="connsiteX89-29899" fmla="*/ 6036748 w 6127519"/>
              <a:gd name="connsiteY89-29900" fmla="*/ 5322752 h 6858000"/>
              <a:gd name="connsiteX90-29901" fmla="*/ 6036943 w 6127519"/>
              <a:gd name="connsiteY90-29902" fmla="*/ 5329480 h 6858000"/>
              <a:gd name="connsiteX91-29903" fmla="*/ 6037677 w 6127519"/>
              <a:gd name="connsiteY91-29904" fmla="*/ 5354807 h 6858000"/>
              <a:gd name="connsiteX92-29905" fmla="*/ 6039728 w 6127519"/>
              <a:gd name="connsiteY92-29906" fmla="*/ 5359416 h 6858000"/>
              <a:gd name="connsiteX93-29907" fmla="*/ 6053435 w 6127519"/>
              <a:gd name="connsiteY93-29908" fmla="*/ 5387547 h 6858000"/>
              <a:gd name="connsiteX94-29909" fmla="*/ 6065933 w 6127519"/>
              <a:gd name="connsiteY94-29910" fmla="*/ 5443002 h 6858000"/>
              <a:gd name="connsiteX95-29911" fmla="*/ 6068640 w 6127519"/>
              <a:gd name="connsiteY95-29912" fmla="*/ 5474503 h 6858000"/>
              <a:gd name="connsiteX96-29913" fmla="*/ 6080922 w 6127519"/>
              <a:gd name="connsiteY96-29914" fmla="*/ 5561070 h 6858000"/>
              <a:gd name="connsiteX97-29915" fmla="*/ 6096949 w 6127519"/>
              <a:gd name="connsiteY97-29916" fmla="*/ 5648179 h 6858000"/>
              <a:gd name="connsiteX98-29917" fmla="*/ 6125703 w 6127519"/>
              <a:gd name="connsiteY98-29918" fmla="*/ 5692894 h 6858000"/>
              <a:gd name="connsiteX99-29919" fmla="*/ 6121353 w 6127519"/>
              <a:gd name="connsiteY99-29920" fmla="*/ 5721725 h 6858000"/>
              <a:gd name="connsiteX100-29921" fmla="*/ 6121607 w 6127519"/>
              <a:gd name="connsiteY100-29922" fmla="*/ 5721959 h 6858000"/>
              <a:gd name="connsiteX101-29923" fmla="*/ 6127024 w 6127519"/>
              <a:gd name="connsiteY101-29924" fmla="*/ 5786902 h 6858000"/>
              <a:gd name="connsiteX102-29925" fmla="*/ 6127519 w 6127519"/>
              <a:gd name="connsiteY102-29926" fmla="*/ 5865775 h 6858000"/>
              <a:gd name="connsiteX103-29927" fmla="*/ 6119217 w 6127519"/>
              <a:gd name="connsiteY103-29928" fmla="*/ 5888542 h 6858000"/>
              <a:gd name="connsiteX104-29929" fmla="*/ 6102493 w 6127519"/>
              <a:gd name="connsiteY104-29930" fmla="*/ 5928602 h 6858000"/>
              <a:gd name="connsiteX105-29931" fmla="*/ 6056863 w 6127519"/>
              <a:gd name="connsiteY105-29932" fmla="*/ 6000643 h 6858000"/>
              <a:gd name="connsiteX106-29933" fmla="*/ 6045436 w 6127519"/>
              <a:gd name="connsiteY106-29934" fmla="*/ 6124480 h 6858000"/>
              <a:gd name="connsiteX107-29935" fmla="*/ 6030489 w 6127519"/>
              <a:gd name="connsiteY107-29936" fmla="*/ 6317666 h 6858000"/>
              <a:gd name="connsiteX108-29937" fmla="*/ 6007492 w 6127519"/>
              <a:gd name="connsiteY108-29938" fmla="*/ 6440818 h 6858000"/>
              <a:gd name="connsiteX109-29939" fmla="*/ 6009467 w 6127519"/>
              <a:gd name="connsiteY109-29940" fmla="*/ 6487076 h 6858000"/>
              <a:gd name="connsiteX110-29941" fmla="*/ 5995064 w 6127519"/>
              <a:gd name="connsiteY110-29942" fmla="*/ 6540791 h 6858000"/>
              <a:gd name="connsiteX111-29943" fmla="*/ 5996309 w 6127519"/>
              <a:gd name="connsiteY111-29944" fmla="*/ 6543961 h 6858000"/>
              <a:gd name="connsiteX112-29945" fmla="*/ 5996048 w 6127519"/>
              <a:gd name="connsiteY112-29946" fmla="*/ 6555444 h 6858000"/>
              <a:gd name="connsiteX113-29947" fmla="*/ 6002524 w 6127519"/>
              <a:gd name="connsiteY113-29948" fmla="*/ 6560188 h 6858000"/>
              <a:gd name="connsiteX114-29949" fmla="*/ 6006823 w 6127519"/>
              <a:gd name="connsiteY114-29950" fmla="*/ 6578546 h 6858000"/>
              <a:gd name="connsiteX115-29951" fmla="*/ 6004510 w 6127519"/>
              <a:gd name="connsiteY115-29952" fmla="*/ 6599256 h 6858000"/>
              <a:gd name="connsiteX116-29953" fmla="*/ 5986207 w 6127519"/>
              <a:gd name="connsiteY116-29954" fmla="*/ 6695855 h 6858000"/>
              <a:gd name="connsiteX117-29955" fmla="*/ 5979428 w 6127519"/>
              <a:gd name="connsiteY117-29956" fmla="*/ 6754678 h 6858000"/>
              <a:gd name="connsiteX118-29957" fmla="*/ 5983398 w 6127519"/>
              <a:gd name="connsiteY118-29958" fmla="*/ 6778641 h 6858000"/>
              <a:gd name="connsiteX119-29959" fmla="*/ 5984543 w 6127519"/>
              <a:gd name="connsiteY119-29960" fmla="*/ 6811016 h 6858000"/>
              <a:gd name="connsiteX120-29961" fmla="*/ 5981802 w 6127519"/>
              <a:gd name="connsiteY120-29962" fmla="*/ 6838578 h 6858000"/>
              <a:gd name="connsiteX121-29963" fmla="*/ 5979671 w 6127519"/>
              <a:gd name="connsiteY121-29964" fmla="*/ 6858000 h 6858000"/>
              <a:gd name="connsiteX122-29965" fmla="*/ 0 w 6127519"/>
              <a:gd name="connsiteY122-29966" fmla="*/ 6858000 h 6858000"/>
              <a:gd name="connsiteX123-29967" fmla="*/ 0 w 6127519"/>
              <a:gd name="connsiteY123-29968" fmla="*/ 0 h 6858000"/>
              <a:gd name="connsiteX0-29969" fmla="*/ 0 w 6127519"/>
              <a:gd name="connsiteY0-29970" fmla="*/ 0 h 6858000"/>
              <a:gd name="connsiteX1-29971" fmla="*/ 4965888 w 6127519"/>
              <a:gd name="connsiteY1-29972" fmla="*/ 0 h 6858000"/>
              <a:gd name="connsiteX2-29973" fmla="*/ 4967767 w 6127519"/>
              <a:gd name="connsiteY2-29974" fmla="*/ 7930 h 6858000"/>
              <a:gd name="connsiteX3-29975" fmla="*/ 4979444 w 6127519"/>
              <a:gd name="connsiteY3-29976" fmla="*/ 43921 h 6858000"/>
              <a:gd name="connsiteX4-29977" fmla="*/ 5021173 w 6127519"/>
              <a:gd name="connsiteY4-29978" fmla="*/ 123738 h 6858000"/>
              <a:gd name="connsiteX5-29979" fmla="*/ 5075458 w 6127519"/>
              <a:gd name="connsiteY5-29980" fmla="*/ 264355 h 6858000"/>
              <a:gd name="connsiteX6-29981" fmla="*/ 5081175 w 6127519"/>
              <a:gd name="connsiteY6-29982" fmla="*/ 277448 h 6858000"/>
              <a:gd name="connsiteX7-29983" fmla="*/ 5097011 w 6127519"/>
              <a:gd name="connsiteY7-29984" fmla="*/ 355616 h 6858000"/>
              <a:gd name="connsiteX8-29985" fmla="*/ 5130982 w 6127519"/>
              <a:gd name="connsiteY8-29986" fmla="*/ 412030 h 6858000"/>
              <a:gd name="connsiteX9-29987" fmla="*/ 5153000 w 6127519"/>
              <a:gd name="connsiteY9-29988" fmla="*/ 507134 h 6858000"/>
              <a:gd name="connsiteX10-29989" fmla="*/ 5171282 w 6127519"/>
              <a:gd name="connsiteY10-29990" fmla="*/ 602071 h 6858000"/>
              <a:gd name="connsiteX11-29991" fmla="*/ 5176196 w 6127519"/>
              <a:gd name="connsiteY11-29992" fmla="*/ 636822 h 6858000"/>
              <a:gd name="connsiteX12-29993" fmla="*/ 5189051 w 6127519"/>
              <a:gd name="connsiteY12-29994" fmla="*/ 782518 h 6858000"/>
              <a:gd name="connsiteX13-29995" fmla="*/ 5210428 w 6127519"/>
              <a:gd name="connsiteY13-29996" fmla="*/ 815772 h 6858000"/>
              <a:gd name="connsiteX14-29997" fmla="*/ 5221088 w 6127519"/>
              <a:gd name="connsiteY14-29998" fmla="*/ 860193 h 6858000"/>
              <a:gd name="connsiteX15-29999" fmla="*/ 5230806 w 6127519"/>
              <a:gd name="connsiteY15-30000" fmla="*/ 961354 h 6858000"/>
              <a:gd name="connsiteX16-30001" fmla="*/ 5201018 w 6127519"/>
              <a:gd name="connsiteY16-30002" fmla="*/ 1095027 h 6858000"/>
              <a:gd name="connsiteX17-30003" fmla="*/ 5202153 w 6127519"/>
              <a:gd name="connsiteY17-30004" fmla="*/ 1133224 h 6858000"/>
              <a:gd name="connsiteX18-30005" fmla="*/ 5207370 w 6127519"/>
              <a:gd name="connsiteY18-30006" fmla="*/ 1138097 h 6858000"/>
              <a:gd name="connsiteX19-30007" fmla="*/ 5189234 w 6127519"/>
              <a:gd name="connsiteY19-30008" fmla="*/ 1193495 h 6858000"/>
              <a:gd name="connsiteX20-30009" fmla="*/ 5202769 w 6127519"/>
              <a:gd name="connsiteY20-30010" fmla="*/ 1269450 h 6858000"/>
              <a:gd name="connsiteX21-30011" fmla="*/ 5225968 w 6127519"/>
              <a:gd name="connsiteY21-30012" fmla="*/ 1357994 h 6858000"/>
              <a:gd name="connsiteX22-30013" fmla="*/ 5233819 w 6127519"/>
              <a:gd name="connsiteY22-30014" fmla="*/ 1380922 h 6858000"/>
              <a:gd name="connsiteX23-30015" fmla="*/ 5237226 w 6127519"/>
              <a:gd name="connsiteY23-30016" fmla="*/ 1441327 h 6858000"/>
              <a:gd name="connsiteX24-30017" fmla="*/ 5255653 w 6127519"/>
              <a:gd name="connsiteY24-30018" fmla="*/ 1524712 h 6858000"/>
              <a:gd name="connsiteX25-30019" fmla="*/ 5263491 w 6127519"/>
              <a:gd name="connsiteY25-30020" fmla="*/ 1642938 h 6858000"/>
              <a:gd name="connsiteX26-30021" fmla="*/ 5261314 w 6127519"/>
              <a:gd name="connsiteY26-30022" fmla="*/ 1689177 h 6858000"/>
              <a:gd name="connsiteX27-30023" fmla="*/ 5259788 w 6127519"/>
              <a:gd name="connsiteY27-30024" fmla="*/ 1768516 h 6858000"/>
              <a:gd name="connsiteX28-30025" fmla="*/ 5255696 w 6127519"/>
              <a:gd name="connsiteY28-30026" fmla="*/ 1953770 h 6858000"/>
              <a:gd name="connsiteX29-30027" fmla="*/ 5252592 w 6127519"/>
              <a:gd name="connsiteY29-30028" fmla="*/ 2092210 h 6858000"/>
              <a:gd name="connsiteX30-30029" fmla="*/ 5264303 w 6127519"/>
              <a:gd name="connsiteY30-30030" fmla="*/ 2225157 h 6858000"/>
              <a:gd name="connsiteX31-30031" fmla="*/ 5254949 w 6127519"/>
              <a:gd name="connsiteY31-30032" fmla="*/ 2236160 h 6858000"/>
              <a:gd name="connsiteX32-30033" fmla="*/ 5250104 w 6127519"/>
              <a:gd name="connsiteY32-30034" fmla="*/ 2249166 h 6858000"/>
              <a:gd name="connsiteX33-30035" fmla="*/ 5251214 w 6127519"/>
              <a:gd name="connsiteY33-30036" fmla="*/ 2250944 h 6858000"/>
              <a:gd name="connsiteX34-30037" fmla="*/ 5250644 w 6127519"/>
              <a:gd name="connsiteY34-30038" fmla="*/ 2266619 h 6858000"/>
              <a:gd name="connsiteX35-30039" fmla="*/ 5293877 w 6127519"/>
              <a:gd name="connsiteY35-30040" fmla="*/ 2368649 h 6858000"/>
              <a:gd name="connsiteX36-30041" fmla="*/ 5311338 w 6127519"/>
              <a:gd name="connsiteY36-30042" fmla="*/ 2404034 h 6858000"/>
              <a:gd name="connsiteX37-30043" fmla="*/ 5338366 w 6127519"/>
              <a:gd name="connsiteY37-30044" fmla="*/ 2465052 h 6858000"/>
              <a:gd name="connsiteX38-30045" fmla="*/ 5371263 w 6127519"/>
              <a:gd name="connsiteY38-30046" fmla="*/ 2586413 h 6858000"/>
              <a:gd name="connsiteX39-30047" fmla="*/ 5407503 w 6127519"/>
              <a:gd name="connsiteY39-30048" fmla="*/ 2786290 h 6858000"/>
              <a:gd name="connsiteX40-30049" fmla="*/ 5407356 w 6127519"/>
              <a:gd name="connsiteY40-30050" fmla="*/ 2787545 h 6858000"/>
              <a:gd name="connsiteX41-30051" fmla="*/ 5411130 w 6127519"/>
              <a:gd name="connsiteY41-30052" fmla="*/ 2788640 h 6858000"/>
              <a:gd name="connsiteX42-30053" fmla="*/ 5416439 w 6127519"/>
              <a:gd name="connsiteY42-30054" fmla="*/ 2805666 h 6858000"/>
              <a:gd name="connsiteX43-30055" fmla="*/ 5457023 w 6127519"/>
              <a:gd name="connsiteY43-30056" fmla="*/ 2858292 h 6858000"/>
              <a:gd name="connsiteX44-30057" fmla="*/ 5479298 w 6127519"/>
              <a:gd name="connsiteY44-30058" fmla="*/ 2947791 h 6858000"/>
              <a:gd name="connsiteX45-30059" fmla="*/ 5481770 w 6127519"/>
              <a:gd name="connsiteY45-30060" fmla="*/ 2951352 h 6858000"/>
              <a:gd name="connsiteX46-30061" fmla="*/ 5482045 w 6127519"/>
              <a:gd name="connsiteY46-30062" fmla="*/ 2984371 h 6858000"/>
              <a:gd name="connsiteX47-30063" fmla="*/ 5482415 w 6127519"/>
              <a:gd name="connsiteY47-30064" fmla="*/ 3004079 h 6858000"/>
              <a:gd name="connsiteX48-30065" fmla="*/ 5503944 w 6127519"/>
              <a:gd name="connsiteY48-30066" fmla="*/ 3123335 h 6858000"/>
              <a:gd name="connsiteX49-30067" fmla="*/ 5516007 w 6127519"/>
              <a:gd name="connsiteY49-30068" fmla="*/ 3258473 h 6858000"/>
              <a:gd name="connsiteX50-30069" fmla="*/ 5566839 w 6127519"/>
              <a:gd name="connsiteY50-30070" fmla="*/ 3345295 h 6858000"/>
              <a:gd name="connsiteX51-30071" fmla="*/ 5589758 w 6127519"/>
              <a:gd name="connsiteY51-30072" fmla="*/ 3506453 h 6858000"/>
              <a:gd name="connsiteX52-30073" fmla="*/ 5596144 w 6127519"/>
              <a:gd name="connsiteY52-30074" fmla="*/ 3534624 h 6858000"/>
              <a:gd name="connsiteX53-30075" fmla="*/ 5597750 w 6127519"/>
              <a:gd name="connsiteY53-30076" fmla="*/ 3534129 h 6858000"/>
              <a:gd name="connsiteX54-30077" fmla="*/ 5599700 w 6127519"/>
              <a:gd name="connsiteY54-30078" fmla="*/ 3547221 h 6858000"/>
              <a:gd name="connsiteX55-30079" fmla="*/ 5615031 w 6127519"/>
              <a:gd name="connsiteY55-30080" fmla="*/ 3557482 h 6858000"/>
              <a:gd name="connsiteX56-30081" fmla="*/ 5618377 w 6127519"/>
              <a:gd name="connsiteY56-30082" fmla="*/ 3588431 h 6858000"/>
              <a:gd name="connsiteX57-30083" fmla="*/ 5612155 w 6127519"/>
              <a:gd name="connsiteY57-30084" fmla="*/ 3589869 h 6858000"/>
              <a:gd name="connsiteX58-30085" fmla="*/ 5620843 w 6127519"/>
              <a:gd name="connsiteY58-30086" fmla="*/ 3606745 h 6858000"/>
              <a:gd name="connsiteX59-30087" fmla="*/ 5655472 w 6127519"/>
              <a:gd name="connsiteY59-30088" fmla="*/ 3678877 h 6858000"/>
              <a:gd name="connsiteX60-30089" fmla="*/ 5683015 w 6127519"/>
              <a:gd name="connsiteY60-30090" fmla="*/ 3762025 h 6858000"/>
              <a:gd name="connsiteX61-30091" fmla="*/ 5696643 w 6127519"/>
              <a:gd name="connsiteY61-30092" fmla="*/ 3773888 h 6858000"/>
              <a:gd name="connsiteX62-30093" fmla="*/ 5699203 w 6127519"/>
              <a:gd name="connsiteY62-30094" fmla="*/ 3775823 h 6858000"/>
              <a:gd name="connsiteX63-30095" fmla="*/ 5704824 w 6127519"/>
              <a:gd name="connsiteY63-30096" fmla="*/ 3785966 h 6858000"/>
              <a:gd name="connsiteX64-30097" fmla="*/ 5733539 w 6127519"/>
              <a:gd name="connsiteY64-30098" fmla="*/ 3818457 h 6858000"/>
              <a:gd name="connsiteX65-30099" fmla="*/ 5768491 w 6127519"/>
              <a:gd name="connsiteY65-30100" fmla="*/ 3914399 h 6858000"/>
              <a:gd name="connsiteX66-30101" fmla="*/ 5793123 w 6127519"/>
              <a:gd name="connsiteY66-30102" fmla="*/ 3969952 h 6858000"/>
              <a:gd name="connsiteX67-30103" fmla="*/ 5808321 w 6127519"/>
              <a:gd name="connsiteY67-30104" fmla="*/ 3988153 h 6858000"/>
              <a:gd name="connsiteX68-30105" fmla="*/ 5825621 w 6127519"/>
              <a:gd name="connsiteY68-30106" fmla="*/ 4015525 h 6858000"/>
              <a:gd name="connsiteX69-30107" fmla="*/ 5860672 w 6127519"/>
              <a:gd name="connsiteY69-30108" fmla="*/ 4061579 h 6858000"/>
              <a:gd name="connsiteX70-30109" fmla="*/ 5872173 w 6127519"/>
              <a:gd name="connsiteY70-30110" fmla="*/ 4088497 h 6858000"/>
              <a:gd name="connsiteX71-30111" fmla="*/ 5894095 w 6127519"/>
              <a:gd name="connsiteY71-30112" fmla="*/ 4128857 h 6858000"/>
              <a:gd name="connsiteX72-30113" fmla="*/ 5903513 w 6127519"/>
              <a:gd name="connsiteY72-30114" fmla="*/ 4187661 h 6858000"/>
              <a:gd name="connsiteX73-30115" fmla="*/ 5917114 w 6127519"/>
              <a:gd name="connsiteY73-30116" fmla="*/ 4213096 h 6858000"/>
              <a:gd name="connsiteX74-30117" fmla="*/ 5924233 w 6127519"/>
              <a:gd name="connsiteY74-30118" fmla="*/ 4242060 h 6858000"/>
              <a:gd name="connsiteX75-30119" fmla="*/ 5928910 w 6127519"/>
              <a:gd name="connsiteY75-30120" fmla="*/ 4300973 h 6858000"/>
              <a:gd name="connsiteX76-30121" fmla="*/ 5939320 w 6127519"/>
              <a:gd name="connsiteY76-30122" fmla="*/ 4340435 h 6858000"/>
              <a:gd name="connsiteX77-30123" fmla="*/ 5946705 w 6127519"/>
              <a:gd name="connsiteY77-30124" fmla="*/ 4428051 h 6858000"/>
              <a:gd name="connsiteX78-30125" fmla="*/ 5949261 w 6127519"/>
              <a:gd name="connsiteY78-30126" fmla="*/ 4449185 h 6858000"/>
              <a:gd name="connsiteX79-30127" fmla="*/ 5968960 w 6127519"/>
              <a:gd name="connsiteY79-30128" fmla="*/ 4482655 h 6858000"/>
              <a:gd name="connsiteX80-30129" fmla="*/ 5980106 w 6127519"/>
              <a:gd name="connsiteY80-30130" fmla="*/ 4585087 h 6858000"/>
              <a:gd name="connsiteX81-30131" fmla="*/ 5998138 w 6127519"/>
              <a:gd name="connsiteY81-30132" fmla="*/ 4697518 h 6858000"/>
              <a:gd name="connsiteX82-30133" fmla="*/ 6013516 w 6127519"/>
              <a:gd name="connsiteY82-30134" fmla="*/ 4786619 h 6858000"/>
              <a:gd name="connsiteX83-30135" fmla="*/ 6025404 w 6127519"/>
              <a:gd name="connsiteY83-30136" fmla="*/ 4858148 h 6858000"/>
              <a:gd name="connsiteX84-30137" fmla="*/ 6007749 w 6127519"/>
              <a:gd name="connsiteY84-30138" fmla="*/ 4964715 h 6858000"/>
              <a:gd name="connsiteX85-30139" fmla="*/ 6005269 w 6127519"/>
              <a:gd name="connsiteY85-30140" fmla="*/ 5150567 h 6858000"/>
              <a:gd name="connsiteX86-30141" fmla="*/ 6001127 w 6127519"/>
              <a:gd name="connsiteY86-30142" fmla="*/ 5164609 h 6858000"/>
              <a:gd name="connsiteX87-30143" fmla="*/ 5998514 w 6127519"/>
              <a:gd name="connsiteY87-30144" fmla="*/ 5189673 h 6858000"/>
              <a:gd name="connsiteX88-30145" fmla="*/ 6018409 w 6127519"/>
              <a:gd name="connsiteY88-30146" fmla="*/ 5227157 h 6858000"/>
              <a:gd name="connsiteX89-30147" fmla="*/ 6036748 w 6127519"/>
              <a:gd name="connsiteY89-30148" fmla="*/ 5322752 h 6858000"/>
              <a:gd name="connsiteX90-30149" fmla="*/ 6036943 w 6127519"/>
              <a:gd name="connsiteY90-30150" fmla="*/ 5329480 h 6858000"/>
              <a:gd name="connsiteX91-30151" fmla="*/ 6037677 w 6127519"/>
              <a:gd name="connsiteY91-30152" fmla="*/ 5354807 h 6858000"/>
              <a:gd name="connsiteX92-30153" fmla="*/ 6039728 w 6127519"/>
              <a:gd name="connsiteY92-30154" fmla="*/ 5359416 h 6858000"/>
              <a:gd name="connsiteX93-30155" fmla="*/ 6053435 w 6127519"/>
              <a:gd name="connsiteY93-30156" fmla="*/ 5387547 h 6858000"/>
              <a:gd name="connsiteX94-30157" fmla="*/ 6065933 w 6127519"/>
              <a:gd name="connsiteY94-30158" fmla="*/ 5443002 h 6858000"/>
              <a:gd name="connsiteX95-30159" fmla="*/ 6068640 w 6127519"/>
              <a:gd name="connsiteY95-30160" fmla="*/ 5474503 h 6858000"/>
              <a:gd name="connsiteX96-30161" fmla="*/ 6080922 w 6127519"/>
              <a:gd name="connsiteY96-30162" fmla="*/ 5561070 h 6858000"/>
              <a:gd name="connsiteX97-30163" fmla="*/ 6096949 w 6127519"/>
              <a:gd name="connsiteY97-30164" fmla="*/ 5648179 h 6858000"/>
              <a:gd name="connsiteX98-30165" fmla="*/ 6125703 w 6127519"/>
              <a:gd name="connsiteY98-30166" fmla="*/ 5692894 h 6858000"/>
              <a:gd name="connsiteX99-30167" fmla="*/ 6121353 w 6127519"/>
              <a:gd name="connsiteY99-30168" fmla="*/ 5721725 h 6858000"/>
              <a:gd name="connsiteX100-30169" fmla="*/ 6121607 w 6127519"/>
              <a:gd name="connsiteY100-30170" fmla="*/ 5721959 h 6858000"/>
              <a:gd name="connsiteX101-30171" fmla="*/ 6127024 w 6127519"/>
              <a:gd name="connsiteY101-30172" fmla="*/ 5786902 h 6858000"/>
              <a:gd name="connsiteX102-30173" fmla="*/ 6127519 w 6127519"/>
              <a:gd name="connsiteY102-30174" fmla="*/ 5865775 h 6858000"/>
              <a:gd name="connsiteX103-30175" fmla="*/ 6119217 w 6127519"/>
              <a:gd name="connsiteY103-30176" fmla="*/ 5888542 h 6858000"/>
              <a:gd name="connsiteX104-30177" fmla="*/ 6102493 w 6127519"/>
              <a:gd name="connsiteY104-30178" fmla="*/ 5928602 h 6858000"/>
              <a:gd name="connsiteX105-30179" fmla="*/ 6056863 w 6127519"/>
              <a:gd name="connsiteY105-30180" fmla="*/ 6000643 h 6858000"/>
              <a:gd name="connsiteX106-30181" fmla="*/ 6045436 w 6127519"/>
              <a:gd name="connsiteY106-30182" fmla="*/ 6124480 h 6858000"/>
              <a:gd name="connsiteX107-30183" fmla="*/ 6030489 w 6127519"/>
              <a:gd name="connsiteY107-30184" fmla="*/ 6317666 h 6858000"/>
              <a:gd name="connsiteX108-30185" fmla="*/ 6007492 w 6127519"/>
              <a:gd name="connsiteY108-30186" fmla="*/ 6440818 h 6858000"/>
              <a:gd name="connsiteX109-30187" fmla="*/ 6009467 w 6127519"/>
              <a:gd name="connsiteY109-30188" fmla="*/ 6487076 h 6858000"/>
              <a:gd name="connsiteX110-30189" fmla="*/ 5995064 w 6127519"/>
              <a:gd name="connsiteY110-30190" fmla="*/ 6540791 h 6858000"/>
              <a:gd name="connsiteX111-30191" fmla="*/ 5996309 w 6127519"/>
              <a:gd name="connsiteY111-30192" fmla="*/ 6543961 h 6858000"/>
              <a:gd name="connsiteX112-30193" fmla="*/ 5996048 w 6127519"/>
              <a:gd name="connsiteY112-30194" fmla="*/ 6555444 h 6858000"/>
              <a:gd name="connsiteX113-30195" fmla="*/ 6002524 w 6127519"/>
              <a:gd name="connsiteY113-30196" fmla="*/ 6560188 h 6858000"/>
              <a:gd name="connsiteX114-30197" fmla="*/ 6004510 w 6127519"/>
              <a:gd name="connsiteY114-30198" fmla="*/ 6599256 h 6858000"/>
              <a:gd name="connsiteX115-30199" fmla="*/ 5986207 w 6127519"/>
              <a:gd name="connsiteY115-30200" fmla="*/ 6695855 h 6858000"/>
              <a:gd name="connsiteX116-30201" fmla="*/ 5979428 w 6127519"/>
              <a:gd name="connsiteY116-30202" fmla="*/ 6754678 h 6858000"/>
              <a:gd name="connsiteX117-30203" fmla="*/ 5983398 w 6127519"/>
              <a:gd name="connsiteY117-30204" fmla="*/ 6778641 h 6858000"/>
              <a:gd name="connsiteX118-30205" fmla="*/ 5984543 w 6127519"/>
              <a:gd name="connsiteY118-30206" fmla="*/ 6811016 h 6858000"/>
              <a:gd name="connsiteX119-30207" fmla="*/ 5981802 w 6127519"/>
              <a:gd name="connsiteY119-30208" fmla="*/ 6838578 h 6858000"/>
              <a:gd name="connsiteX120-30209" fmla="*/ 5979671 w 6127519"/>
              <a:gd name="connsiteY120-30210" fmla="*/ 6858000 h 6858000"/>
              <a:gd name="connsiteX121-30211" fmla="*/ 0 w 6127519"/>
              <a:gd name="connsiteY121-30212" fmla="*/ 6858000 h 6858000"/>
              <a:gd name="connsiteX122-30213" fmla="*/ 0 w 6127519"/>
              <a:gd name="connsiteY122-30214" fmla="*/ 0 h 6858000"/>
              <a:gd name="connsiteX0-30215" fmla="*/ 0 w 6127519"/>
              <a:gd name="connsiteY0-30216" fmla="*/ 0 h 6858000"/>
              <a:gd name="connsiteX1-30217" fmla="*/ 4965888 w 6127519"/>
              <a:gd name="connsiteY1-30218" fmla="*/ 0 h 6858000"/>
              <a:gd name="connsiteX2-30219" fmla="*/ 4967767 w 6127519"/>
              <a:gd name="connsiteY2-30220" fmla="*/ 7930 h 6858000"/>
              <a:gd name="connsiteX3-30221" fmla="*/ 4979444 w 6127519"/>
              <a:gd name="connsiteY3-30222" fmla="*/ 43921 h 6858000"/>
              <a:gd name="connsiteX4-30223" fmla="*/ 5021173 w 6127519"/>
              <a:gd name="connsiteY4-30224" fmla="*/ 123738 h 6858000"/>
              <a:gd name="connsiteX5-30225" fmla="*/ 5075458 w 6127519"/>
              <a:gd name="connsiteY5-30226" fmla="*/ 264355 h 6858000"/>
              <a:gd name="connsiteX6-30227" fmla="*/ 5081175 w 6127519"/>
              <a:gd name="connsiteY6-30228" fmla="*/ 277448 h 6858000"/>
              <a:gd name="connsiteX7-30229" fmla="*/ 5097011 w 6127519"/>
              <a:gd name="connsiteY7-30230" fmla="*/ 355616 h 6858000"/>
              <a:gd name="connsiteX8-30231" fmla="*/ 5130982 w 6127519"/>
              <a:gd name="connsiteY8-30232" fmla="*/ 412030 h 6858000"/>
              <a:gd name="connsiteX9-30233" fmla="*/ 5153000 w 6127519"/>
              <a:gd name="connsiteY9-30234" fmla="*/ 507134 h 6858000"/>
              <a:gd name="connsiteX10-30235" fmla="*/ 5171282 w 6127519"/>
              <a:gd name="connsiteY10-30236" fmla="*/ 602071 h 6858000"/>
              <a:gd name="connsiteX11-30237" fmla="*/ 5176196 w 6127519"/>
              <a:gd name="connsiteY11-30238" fmla="*/ 636822 h 6858000"/>
              <a:gd name="connsiteX12-30239" fmla="*/ 5189051 w 6127519"/>
              <a:gd name="connsiteY12-30240" fmla="*/ 782518 h 6858000"/>
              <a:gd name="connsiteX13-30241" fmla="*/ 5210428 w 6127519"/>
              <a:gd name="connsiteY13-30242" fmla="*/ 815772 h 6858000"/>
              <a:gd name="connsiteX14-30243" fmla="*/ 5221088 w 6127519"/>
              <a:gd name="connsiteY14-30244" fmla="*/ 860193 h 6858000"/>
              <a:gd name="connsiteX15-30245" fmla="*/ 5230806 w 6127519"/>
              <a:gd name="connsiteY15-30246" fmla="*/ 961354 h 6858000"/>
              <a:gd name="connsiteX16-30247" fmla="*/ 5201018 w 6127519"/>
              <a:gd name="connsiteY16-30248" fmla="*/ 1095027 h 6858000"/>
              <a:gd name="connsiteX17-30249" fmla="*/ 5202153 w 6127519"/>
              <a:gd name="connsiteY17-30250" fmla="*/ 1133224 h 6858000"/>
              <a:gd name="connsiteX18-30251" fmla="*/ 5207370 w 6127519"/>
              <a:gd name="connsiteY18-30252" fmla="*/ 1138097 h 6858000"/>
              <a:gd name="connsiteX19-30253" fmla="*/ 5189234 w 6127519"/>
              <a:gd name="connsiteY19-30254" fmla="*/ 1193495 h 6858000"/>
              <a:gd name="connsiteX20-30255" fmla="*/ 5202769 w 6127519"/>
              <a:gd name="connsiteY20-30256" fmla="*/ 1269450 h 6858000"/>
              <a:gd name="connsiteX21-30257" fmla="*/ 5225968 w 6127519"/>
              <a:gd name="connsiteY21-30258" fmla="*/ 1357994 h 6858000"/>
              <a:gd name="connsiteX22-30259" fmla="*/ 5233819 w 6127519"/>
              <a:gd name="connsiteY22-30260" fmla="*/ 1380922 h 6858000"/>
              <a:gd name="connsiteX23-30261" fmla="*/ 5237226 w 6127519"/>
              <a:gd name="connsiteY23-30262" fmla="*/ 1441327 h 6858000"/>
              <a:gd name="connsiteX24-30263" fmla="*/ 5255653 w 6127519"/>
              <a:gd name="connsiteY24-30264" fmla="*/ 1524712 h 6858000"/>
              <a:gd name="connsiteX25-30265" fmla="*/ 5263491 w 6127519"/>
              <a:gd name="connsiteY25-30266" fmla="*/ 1642938 h 6858000"/>
              <a:gd name="connsiteX26-30267" fmla="*/ 5261314 w 6127519"/>
              <a:gd name="connsiteY26-30268" fmla="*/ 1689177 h 6858000"/>
              <a:gd name="connsiteX27-30269" fmla="*/ 5259788 w 6127519"/>
              <a:gd name="connsiteY27-30270" fmla="*/ 1768516 h 6858000"/>
              <a:gd name="connsiteX28-30271" fmla="*/ 5255696 w 6127519"/>
              <a:gd name="connsiteY28-30272" fmla="*/ 1953770 h 6858000"/>
              <a:gd name="connsiteX29-30273" fmla="*/ 5252592 w 6127519"/>
              <a:gd name="connsiteY29-30274" fmla="*/ 2092210 h 6858000"/>
              <a:gd name="connsiteX30-30275" fmla="*/ 5264303 w 6127519"/>
              <a:gd name="connsiteY30-30276" fmla="*/ 2225157 h 6858000"/>
              <a:gd name="connsiteX31-30277" fmla="*/ 5254949 w 6127519"/>
              <a:gd name="connsiteY31-30278" fmla="*/ 2236160 h 6858000"/>
              <a:gd name="connsiteX32-30279" fmla="*/ 5250104 w 6127519"/>
              <a:gd name="connsiteY32-30280" fmla="*/ 2249166 h 6858000"/>
              <a:gd name="connsiteX33-30281" fmla="*/ 5251214 w 6127519"/>
              <a:gd name="connsiteY33-30282" fmla="*/ 2250944 h 6858000"/>
              <a:gd name="connsiteX34-30283" fmla="*/ 5250644 w 6127519"/>
              <a:gd name="connsiteY34-30284" fmla="*/ 2266619 h 6858000"/>
              <a:gd name="connsiteX35-30285" fmla="*/ 5293877 w 6127519"/>
              <a:gd name="connsiteY35-30286" fmla="*/ 2368649 h 6858000"/>
              <a:gd name="connsiteX36-30287" fmla="*/ 5311338 w 6127519"/>
              <a:gd name="connsiteY36-30288" fmla="*/ 2404034 h 6858000"/>
              <a:gd name="connsiteX37-30289" fmla="*/ 5338366 w 6127519"/>
              <a:gd name="connsiteY37-30290" fmla="*/ 2465052 h 6858000"/>
              <a:gd name="connsiteX38-30291" fmla="*/ 5371263 w 6127519"/>
              <a:gd name="connsiteY38-30292" fmla="*/ 2586413 h 6858000"/>
              <a:gd name="connsiteX39-30293" fmla="*/ 5407503 w 6127519"/>
              <a:gd name="connsiteY39-30294" fmla="*/ 2786290 h 6858000"/>
              <a:gd name="connsiteX40-30295" fmla="*/ 5407356 w 6127519"/>
              <a:gd name="connsiteY40-30296" fmla="*/ 2787545 h 6858000"/>
              <a:gd name="connsiteX41-30297" fmla="*/ 5411130 w 6127519"/>
              <a:gd name="connsiteY41-30298" fmla="*/ 2788640 h 6858000"/>
              <a:gd name="connsiteX42-30299" fmla="*/ 5416439 w 6127519"/>
              <a:gd name="connsiteY42-30300" fmla="*/ 2805666 h 6858000"/>
              <a:gd name="connsiteX43-30301" fmla="*/ 5457023 w 6127519"/>
              <a:gd name="connsiteY43-30302" fmla="*/ 2858292 h 6858000"/>
              <a:gd name="connsiteX44-30303" fmla="*/ 5479298 w 6127519"/>
              <a:gd name="connsiteY44-30304" fmla="*/ 2947791 h 6858000"/>
              <a:gd name="connsiteX45-30305" fmla="*/ 5481770 w 6127519"/>
              <a:gd name="connsiteY45-30306" fmla="*/ 2951352 h 6858000"/>
              <a:gd name="connsiteX46-30307" fmla="*/ 5482045 w 6127519"/>
              <a:gd name="connsiteY46-30308" fmla="*/ 2984371 h 6858000"/>
              <a:gd name="connsiteX47-30309" fmla="*/ 5482415 w 6127519"/>
              <a:gd name="connsiteY47-30310" fmla="*/ 3004079 h 6858000"/>
              <a:gd name="connsiteX48-30311" fmla="*/ 5503944 w 6127519"/>
              <a:gd name="connsiteY48-30312" fmla="*/ 3123335 h 6858000"/>
              <a:gd name="connsiteX49-30313" fmla="*/ 5516007 w 6127519"/>
              <a:gd name="connsiteY49-30314" fmla="*/ 3258473 h 6858000"/>
              <a:gd name="connsiteX50-30315" fmla="*/ 5566839 w 6127519"/>
              <a:gd name="connsiteY50-30316" fmla="*/ 3345295 h 6858000"/>
              <a:gd name="connsiteX51-30317" fmla="*/ 5589758 w 6127519"/>
              <a:gd name="connsiteY51-30318" fmla="*/ 3506453 h 6858000"/>
              <a:gd name="connsiteX52-30319" fmla="*/ 5596144 w 6127519"/>
              <a:gd name="connsiteY52-30320" fmla="*/ 3534624 h 6858000"/>
              <a:gd name="connsiteX53-30321" fmla="*/ 5597750 w 6127519"/>
              <a:gd name="connsiteY53-30322" fmla="*/ 3534129 h 6858000"/>
              <a:gd name="connsiteX54-30323" fmla="*/ 5599700 w 6127519"/>
              <a:gd name="connsiteY54-30324" fmla="*/ 3547221 h 6858000"/>
              <a:gd name="connsiteX55-30325" fmla="*/ 5615031 w 6127519"/>
              <a:gd name="connsiteY55-30326" fmla="*/ 3557482 h 6858000"/>
              <a:gd name="connsiteX56-30327" fmla="*/ 5618377 w 6127519"/>
              <a:gd name="connsiteY56-30328" fmla="*/ 3588431 h 6858000"/>
              <a:gd name="connsiteX57-30329" fmla="*/ 5612155 w 6127519"/>
              <a:gd name="connsiteY57-30330" fmla="*/ 3589869 h 6858000"/>
              <a:gd name="connsiteX58-30331" fmla="*/ 5620843 w 6127519"/>
              <a:gd name="connsiteY58-30332" fmla="*/ 3606745 h 6858000"/>
              <a:gd name="connsiteX59-30333" fmla="*/ 5655472 w 6127519"/>
              <a:gd name="connsiteY59-30334" fmla="*/ 3678877 h 6858000"/>
              <a:gd name="connsiteX60-30335" fmla="*/ 5683015 w 6127519"/>
              <a:gd name="connsiteY60-30336" fmla="*/ 3762025 h 6858000"/>
              <a:gd name="connsiteX61-30337" fmla="*/ 5696643 w 6127519"/>
              <a:gd name="connsiteY61-30338" fmla="*/ 3773888 h 6858000"/>
              <a:gd name="connsiteX62-30339" fmla="*/ 5699203 w 6127519"/>
              <a:gd name="connsiteY62-30340" fmla="*/ 3775823 h 6858000"/>
              <a:gd name="connsiteX63-30341" fmla="*/ 5704824 w 6127519"/>
              <a:gd name="connsiteY63-30342" fmla="*/ 3785966 h 6858000"/>
              <a:gd name="connsiteX64-30343" fmla="*/ 5733539 w 6127519"/>
              <a:gd name="connsiteY64-30344" fmla="*/ 3818457 h 6858000"/>
              <a:gd name="connsiteX65-30345" fmla="*/ 5768491 w 6127519"/>
              <a:gd name="connsiteY65-30346" fmla="*/ 3914399 h 6858000"/>
              <a:gd name="connsiteX66-30347" fmla="*/ 5793123 w 6127519"/>
              <a:gd name="connsiteY66-30348" fmla="*/ 3969952 h 6858000"/>
              <a:gd name="connsiteX67-30349" fmla="*/ 5808321 w 6127519"/>
              <a:gd name="connsiteY67-30350" fmla="*/ 3988153 h 6858000"/>
              <a:gd name="connsiteX68-30351" fmla="*/ 5825621 w 6127519"/>
              <a:gd name="connsiteY68-30352" fmla="*/ 4015525 h 6858000"/>
              <a:gd name="connsiteX69-30353" fmla="*/ 5860672 w 6127519"/>
              <a:gd name="connsiteY69-30354" fmla="*/ 4061579 h 6858000"/>
              <a:gd name="connsiteX70-30355" fmla="*/ 5872173 w 6127519"/>
              <a:gd name="connsiteY70-30356" fmla="*/ 4088497 h 6858000"/>
              <a:gd name="connsiteX71-30357" fmla="*/ 5894095 w 6127519"/>
              <a:gd name="connsiteY71-30358" fmla="*/ 4128857 h 6858000"/>
              <a:gd name="connsiteX72-30359" fmla="*/ 5903513 w 6127519"/>
              <a:gd name="connsiteY72-30360" fmla="*/ 4187661 h 6858000"/>
              <a:gd name="connsiteX73-30361" fmla="*/ 5917114 w 6127519"/>
              <a:gd name="connsiteY73-30362" fmla="*/ 4213096 h 6858000"/>
              <a:gd name="connsiteX74-30363" fmla="*/ 5924233 w 6127519"/>
              <a:gd name="connsiteY74-30364" fmla="*/ 4242060 h 6858000"/>
              <a:gd name="connsiteX75-30365" fmla="*/ 5928910 w 6127519"/>
              <a:gd name="connsiteY75-30366" fmla="*/ 4300973 h 6858000"/>
              <a:gd name="connsiteX76-30367" fmla="*/ 5939320 w 6127519"/>
              <a:gd name="connsiteY76-30368" fmla="*/ 4340435 h 6858000"/>
              <a:gd name="connsiteX77-30369" fmla="*/ 5946705 w 6127519"/>
              <a:gd name="connsiteY77-30370" fmla="*/ 4428051 h 6858000"/>
              <a:gd name="connsiteX78-30371" fmla="*/ 5949261 w 6127519"/>
              <a:gd name="connsiteY78-30372" fmla="*/ 4449185 h 6858000"/>
              <a:gd name="connsiteX79-30373" fmla="*/ 5968960 w 6127519"/>
              <a:gd name="connsiteY79-30374" fmla="*/ 4482655 h 6858000"/>
              <a:gd name="connsiteX80-30375" fmla="*/ 5980106 w 6127519"/>
              <a:gd name="connsiteY80-30376" fmla="*/ 4585087 h 6858000"/>
              <a:gd name="connsiteX81-30377" fmla="*/ 5998138 w 6127519"/>
              <a:gd name="connsiteY81-30378" fmla="*/ 4697518 h 6858000"/>
              <a:gd name="connsiteX82-30379" fmla="*/ 6013516 w 6127519"/>
              <a:gd name="connsiteY82-30380" fmla="*/ 4786619 h 6858000"/>
              <a:gd name="connsiteX83-30381" fmla="*/ 6025404 w 6127519"/>
              <a:gd name="connsiteY83-30382" fmla="*/ 4858148 h 6858000"/>
              <a:gd name="connsiteX84-30383" fmla="*/ 6007749 w 6127519"/>
              <a:gd name="connsiteY84-30384" fmla="*/ 4964715 h 6858000"/>
              <a:gd name="connsiteX85-30385" fmla="*/ 6005269 w 6127519"/>
              <a:gd name="connsiteY85-30386" fmla="*/ 5150567 h 6858000"/>
              <a:gd name="connsiteX86-30387" fmla="*/ 6001127 w 6127519"/>
              <a:gd name="connsiteY86-30388" fmla="*/ 5164609 h 6858000"/>
              <a:gd name="connsiteX87-30389" fmla="*/ 5998514 w 6127519"/>
              <a:gd name="connsiteY87-30390" fmla="*/ 5189673 h 6858000"/>
              <a:gd name="connsiteX88-30391" fmla="*/ 6018409 w 6127519"/>
              <a:gd name="connsiteY88-30392" fmla="*/ 5227157 h 6858000"/>
              <a:gd name="connsiteX89-30393" fmla="*/ 6036748 w 6127519"/>
              <a:gd name="connsiteY89-30394" fmla="*/ 5322752 h 6858000"/>
              <a:gd name="connsiteX90-30395" fmla="*/ 6036943 w 6127519"/>
              <a:gd name="connsiteY90-30396" fmla="*/ 5329480 h 6858000"/>
              <a:gd name="connsiteX91-30397" fmla="*/ 6037677 w 6127519"/>
              <a:gd name="connsiteY91-30398" fmla="*/ 5354807 h 6858000"/>
              <a:gd name="connsiteX92-30399" fmla="*/ 6039728 w 6127519"/>
              <a:gd name="connsiteY92-30400" fmla="*/ 5359416 h 6858000"/>
              <a:gd name="connsiteX93-30401" fmla="*/ 6053435 w 6127519"/>
              <a:gd name="connsiteY93-30402" fmla="*/ 5387547 h 6858000"/>
              <a:gd name="connsiteX94-30403" fmla="*/ 6065933 w 6127519"/>
              <a:gd name="connsiteY94-30404" fmla="*/ 5443002 h 6858000"/>
              <a:gd name="connsiteX95-30405" fmla="*/ 6068640 w 6127519"/>
              <a:gd name="connsiteY95-30406" fmla="*/ 5474503 h 6858000"/>
              <a:gd name="connsiteX96-30407" fmla="*/ 6080922 w 6127519"/>
              <a:gd name="connsiteY96-30408" fmla="*/ 5561070 h 6858000"/>
              <a:gd name="connsiteX97-30409" fmla="*/ 6096949 w 6127519"/>
              <a:gd name="connsiteY97-30410" fmla="*/ 5648179 h 6858000"/>
              <a:gd name="connsiteX98-30411" fmla="*/ 6125703 w 6127519"/>
              <a:gd name="connsiteY98-30412" fmla="*/ 5692894 h 6858000"/>
              <a:gd name="connsiteX99-30413" fmla="*/ 6121353 w 6127519"/>
              <a:gd name="connsiteY99-30414" fmla="*/ 5721725 h 6858000"/>
              <a:gd name="connsiteX100-30415" fmla="*/ 6121607 w 6127519"/>
              <a:gd name="connsiteY100-30416" fmla="*/ 5721959 h 6858000"/>
              <a:gd name="connsiteX101-30417" fmla="*/ 6127024 w 6127519"/>
              <a:gd name="connsiteY101-30418" fmla="*/ 5786902 h 6858000"/>
              <a:gd name="connsiteX102-30419" fmla="*/ 6127519 w 6127519"/>
              <a:gd name="connsiteY102-30420" fmla="*/ 5865775 h 6858000"/>
              <a:gd name="connsiteX103-30421" fmla="*/ 6119217 w 6127519"/>
              <a:gd name="connsiteY103-30422" fmla="*/ 5888542 h 6858000"/>
              <a:gd name="connsiteX104-30423" fmla="*/ 6102493 w 6127519"/>
              <a:gd name="connsiteY104-30424" fmla="*/ 5928602 h 6858000"/>
              <a:gd name="connsiteX105-30425" fmla="*/ 6056863 w 6127519"/>
              <a:gd name="connsiteY105-30426" fmla="*/ 6000643 h 6858000"/>
              <a:gd name="connsiteX106-30427" fmla="*/ 6045436 w 6127519"/>
              <a:gd name="connsiteY106-30428" fmla="*/ 6124480 h 6858000"/>
              <a:gd name="connsiteX107-30429" fmla="*/ 6030489 w 6127519"/>
              <a:gd name="connsiteY107-30430" fmla="*/ 6317666 h 6858000"/>
              <a:gd name="connsiteX108-30431" fmla="*/ 6007492 w 6127519"/>
              <a:gd name="connsiteY108-30432" fmla="*/ 6440818 h 6858000"/>
              <a:gd name="connsiteX109-30433" fmla="*/ 6009467 w 6127519"/>
              <a:gd name="connsiteY109-30434" fmla="*/ 6487076 h 6858000"/>
              <a:gd name="connsiteX110-30435" fmla="*/ 5995064 w 6127519"/>
              <a:gd name="connsiteY110-30436" fmla="*/ 6540791 h 6858000"/>
              <a:gd name="connsiteX111-30437" fmla="*/ 5996309 w 6127519"/>
              <a:gd name="connsiteY111-30438" fmla="*/ 6543961 h 6858000"/>
              <a:gd name="connsiteX112-30439" fmla="*/ 5996048 w 6127519"/>
              <a:gd name="connsiteY112-30440" fmla="*/ 6555444 h 6858000"/>
              <a:gd name="connsiteX113-30441" fmla="*/ 6004510 w 6127519"/>
              <a:gd name="connsiteY113-30442" fmla="*/ 6599256 h 6858000"/>
              <a:gd name="connsiteX114-30443" fmla="*/ 5986207 w 6127519"/>
              <a:gd name="connsiteY114-30444" fmla="*/ 6695855 h 6858000"/>
              <a:gd name="connsiteX115-30445" fmla="*/ 5979428 w 6127519"/>
              <a:gd name="connsiteY115-30446" fmla="*/ 6754678 h 6858000"/>
              <a:gd name="connsiteX116-30447" fmla="*/ 5983398 w 6127519"/>
              <a:gd name="connsiteY116-30448" fmla="*/ 6778641 h 6858000"/>
              <a:gd name="connsiteX117-30449" fmla="*/ 5984543 w 6127519"/>
              <a:gd name="connsiteY117-30450" fmla="*/ 6811016 h 6858000"/>
              <a:gd name="connsiteX118-30451" fmla="*/ 5981802 w 6127519"/>
              <a:gd name="connsiteY118-30452" fmla="*/ 6838578 h 6858000"/>
              <a:gd name="connsiteX119-30453" fmla="*/ 5979671 w 6127519"/>
              <a:gd name="connsiteY119-30454" fmla="*/ 6858000 h 6858000"/>
              <a:gd name="connsiteX120-30455" fmla="*/ 0 w 6127519"/>
              <a:gd name="connsiteY120-30456" fmla="*/ 6858000 h 6858000"/>
              <a:gd name="connsiteX121-30457" fmla="*/ 0 w 6127519"/>
              <a:gd name="connsiteY121-30458" fmla="*/ 0 h 6858000"/>
              <a:gd name="connsiteX0-30459" fmla="*/ 0 w 6127519"/>
              <a:gd name="connsiteY0-30460" fmla="*/ 0 h 6858000"/>
              <a:gd name="connsiteX1-30461" fmla="*/ 4965888 w 6127519"/>
              <a:gd name="connsiteY1-30462" fmla="*/ 0 h 6858000"/>
              <a:gd name="connsiteX2-30463" fmla="*/ 4967767 w 6127519"/>
              <a:gd name="connsiteY2-30464" fmla="*/ 7930 h 6858000"/>
              <a:gd name="connsiteX3-30465" fmla="*/ 4979444 w 6127519"/>
              <a:gd name="connsiteY3-30466" fmla="*/ 43921 h 6858000"/>
              <a:gd name="connsiteX4-30467" fmla="*/ 5021173 w 6127519"/>
              <a:gd name="connsiteY4-30468" fmla="*/ 123738 h 6858000"/>
              <a:gd name="connsiteX5-30469" fmla="*/ 5075458 w 6127519"/>
              <a:gd name="connsiteY5-30470" fmla="*/ 264355 h 6858000"/>
              <a:gd name="connsiteX6-30471" fmla="*/ 5081175 w 6127519"/>
              <a:gd name="connsiteY6-30472" fmla="*/ 277448 h 6858000"/>
              <a:gd name="connsiteX7-30473" fmla="*/ 5097011 w 6127519"/>
              <a:gd name="connsiteY7-30474" fmla="*/ 355616 h 6858000"/>
              <a:gd name="connsiteX8-30475" fmla="*/ 5130982 w 6127519"/>
              <a:gd name="connsiteY8-30476" fmla="*/ 412030 h 6858000"/>
              <a:gd name="connsiteX9-30477" fmla="*/ 5153000 w 6127519"/>
              <a:gd name="connsiteY9-30478" fmla="*/ 507134 h 6858000"/>
              <a:gd name="connsiteX10-30479" fmla="*/ 5171282 w 6127519"/>
              <a:gd name="connsiteY10-30480" fmla="*/ 602071 h 6858000"/>
              <a:gd name="connsiteX11-30481" fmla="*/ 5176196 w 6127519"/>
              <a:gd name="connsiteY11-30482" fmla="*/ 636822 h 6858000"/>
              <a:gd name="connsiteX12-30483" fmla="*/ 5189051 w 6127519"/>
              <a:gd name="connsiteY12-30484" fmla="*/ 782518 h 6858000"/>
              <a:gd name="connsiteX13-30485" fmla="*/ 5210428 w 6127519"/>
              <a:gd name="connsiteY13-30486" fmla="*/ 815772 h 6858000"/>
              <a:gd name="connsiteX14-30487" fmla="*/ 5221088 w 6127519"/>
              <a:gd name="connsiteY14-30488" fmla="*/ 860193 h 6858000"/>
              <a:gd name="connsiteX15-30489" fmla="*/ 5230806 w 6127519"/>
              <a:gd name="connsiteY15-30490" fmla="*/ 961354 h 6858000"/>
              <a:gd name="connsiteX16-30491" fmla="*/ 5201018 w 6127519"/>
              <a:gd name="connsiteY16-30492" fmla="*/ 1095027 h 6858000"/>
              <a:gd name="connsiteX17-30493" fmla="*/ 5202153 w 6127519"/>
              <a:gd name="connsiteY17-30494" fmla="*/ 1133224 h 6858000"/>
              <a:gd name="connsiteX18-30495" fmla="*/ 5207370 w 6127519"/>
              <a:gd name="connsiteY18-30496" fmla="*/ 1138097 h 6858000"/>
              <a:gd name="connsiteX19-30497" fmla="*/ 5189234 w 6127519"/>
              <a:gd name="connsiteY19-30498" fmla="*/ 1193495 h 6858000"/>
              <a:gd name="connsiteX20-30499" fmla="*/ 5202769 w 6127519"/>
              <a:gd name="connsiteY20-30500" fmla="*/ 1269450 h 6858000"/>
              <a:gd name="connsiteX21-30501" fmla="*/ 5225968 w 6127519"/>
              <a:gd name="connsiteY21-30502" fmla="*/ 1357994 h 6858000"/>
              <a:gd name="connsiteX22-30503" fmla="*/ 5233819 w 6127519"/>
              <a:gd name="connsiteY22-30504" fmla="*/ 1380922 h 6858000"/>
              <a:gd name="connsiteX23-30505" fmla="*/ 5237226 w 6127519"/>
              <a:gd name="connsiteY23-30506" fmla="*/ 1441327 h 6858000"/>
              <a:gd name="connsiteX24-30507" fmla="*/ 5255653 w 6127519"/>
              <a:gd name="connsiteY24-30508" fmla="*/ 1524712 h 6858000"/>
              <a:gd name="connsiteX25-30509" fmla="*/ 5263491 w 6127519"/>
              <a:gd name="connsiteY25-30510" fmla="*/ 1642938 h 6858000"/>
              <a:gd name="connsiteX26-30511" fmla="*/ 5261314 w 6127519"/>
              <a:gd name="connsiteY26-30512" fmla="*/ 1689177 h 6858000"/>
              <a:gd name="connsiteX27-30513" fmla="*/ 5259788 w 6127519"/>
              <a:gd name="connsiteY27-30514" fmla="*/ 1768516 h 6858000"/>
              <a:gd name="connsiteX28-30515" fmla="*/ 5255696 w 6127519"/>
              <a:gd name="connsiteY28-30516" fmla="*/ 1953770 h 6858000"/>
              <a:gd name="connsiteX29-30517" fmla="*/ 5252592 w 6127519"/>
              <a:gd name="connsiteY29-30518" fmla="*/ 2092210 h 6858000"/>
              <a:gd name="connsiteX30-30519" fmla="*/ 5264303 w 6127519"/>
              <a:gd name="connsiteY30-30520" fmla="*/ 2225157 h 6858000"/>
              <a:gd name="connsiteX31-30521" fmla="*/ 5254949 w 6127519"/>
              <a:gd name="connsiteY31-30522" fmla="*/ 2236160 h 6858000"/>
              <a:gd name="connsiteX32-30523" fmla="*/ 5250104 w 6127519"/>
              <a:gd name="connsiteY32-30524" fmla="*/ 2249166 h 6858000"/>
              <a:gd name="connsiteX33-30525" fmla="*/ 5251214 w 6127519"/>
              <a:gd name="connsiteY33-30526" fmla="*/ 2250944 h 6858000"/>
              <a:gd name="connsiteX34-30527" fmla="*/ 5250644 w 6127519"/>
              <a:gd name="connsiteY34-30528" fmla="*/ 2266619 h 6858000"/>
              <a:gd name="connsiteX35-30529" fmla="*/ 5293877 w 6127519"/>
              <a:gd name="connsiteY35-30530" fmla="*/ 2368649 h 6858000"/>
              <a:gd name="connsiteX36-30531" fmla="*/ 5311338 w 6127519"/>
              <a:gd name="connsiteY36-30532" fmla="*/ 2404034 h 6858000"/>
              <a:gd name="connsiteX37-30533" fmla="*/ 5338366 w 6127519"/>
              <a:gd name="connsiteY37-30534" fmla="*/ 2465052 h 6858000"/>
              <a:gd name="connsiteX38-30535" fmla="*/ 5371263 w 6127519"/>
              <a:gd name="connsiteY38-30536" fmla="*/ 2586413 h 6858000"/>
              <a:gd name="connsiteX39-30537" fmla="*/ 5407503 w 6127519"/>
              <a:gd name="connsiteY39-30538" fmla="*/ 2786290 h 6858000"/>
              <a:gd name="connsiteX40-30539" fmla="*/ 5407356 w 6127519"/>
              <a:gd name="connsiteY40-30540" fmla="*/ 2787545 h 6858000"/>
              <a:gd name="connsiteX41-30541" fmla="*/ 5411130 w 6127519"/>
              <a:gd name="connsiteY41-30542" fmla="*/ 2788640 h 6858000"/>
              <a:gd name="connsiteX42-30543" fmla="*/ 5416439 w 6127519"/>
              <a:gd name="connsiteY42-30544" fmla="*/ 2805666 h 6858000"/>
              <a:gd name="connsiteX43-30545" fmla="*/ 5457023 w 6127519"/>
              <a:gd name="connsiteY43-30546" fmla="*/ 2858292 h 6858000"/>
              <a:gd name="connsiteX44-30547" fmla="*/ 5479298 w 6127519"/>
              <a:gd name="connsiteY44-30548" fmla="*/ 2947791 h 6858000"/>
              <a:gd name="connsiteX45-30549" fmla="*/ 5481770 w 6127519"/>
              <a:gd name="connsiteY45-30550" fmla="*/ 2951352 h 6858000"/>
              <a:gd name="connsiteX46-30551" fmla="*/ 5482045 w 6127519"/>
              <a:gd name="connsiteY46-30552" fmla="*/ 2984371 h 6858000"/>
              <a:gd name="connsiteX47-30553" fmla="*/ 5482415 w 6127519"/>
              <a:gd name="connsiteY47-30554" fmla="*/ 3004079 h 6858000"/>
              <a:gd name="connsiteX48-30555" fmla="*/ 5503944 w 6127519"/>
              <a:gd name="connsiteY48-30556" fmla="*/ 3123335 h 6858000"/>
              <a:gd name="connsiteX49-30557" fmla="*/ 5516007 w 6127519"/>
              <a:gd name="connsiteY49-30558" fmla="*/ 3258473 h 6858000"/>
              <a:gd name="connsiteX50-30559" fmla="*/ 5566839 w 6127519"/>
              <a:gd name="connsiteY50-30560" fmla="*/ 3345295 h 6858000"/>
              <a:gd name="connsiteX51-30561" fmla="*/ 5589758 w 6127519"/>
              <a:gd name="connsiteY51-30562" fmla="*/ 3506453 h 6858000"/>
              <a:gd name="connsiteX52-30563" fmla="*/ 5596144 w 6127519"/>
              <a:gd name="connsiteY52-30564" fmla="*/ 3534624 h 6858000"/>
              <a:gd name="connsiteX53-30565" fmla="*/ 5597750 w 6127519"/>
              <a:gd name="connsiteY53-30566" fmla="*/ 3534129 h 6858000"/>
              <a:gd name="connsiteX54-30567" fmla="*/ 5599700 w 6127519"/>
              <a:gd name="connsiteY54-30568" fmla="*/ 3547221 h 6858000"/>
              <a:gd name="connsiteX55-30569" fmla="*/ 5615031 w 6127519"/>
              <a:gd name="connsiteY55-30570" fmla="*/ 3557482 h 6858000"/>
              <a:gd name="connsiteX56-30571" fmla="*/ 5618377 w 6127519"/>
              <a:gd name="connsiteY56-30572" fmla="*/ 3588431 h 6858000"/>
              <a:gd name="connsiteX57-30573" fmla="*/ 5612155 w 6127519"/>
              <a:gd name="connsiteY57-30574" fmla="*/ 3589869 h 6858000"/>
              <a:gd name="connsiteX58-30575" fmla="*/ 5620843 w 6127519"/>
              <a:gd name="connsiteY58-30576" fmla="*/ 3606745 h 6858000"/>
              <a:gd name="connsiteX59-30577" fmla="*/ 5655472 w 6127519"/>
              <a:gd name="connsiteY59-30578" fmla="*/ 3678877 h 6858000"/>
              <a:gd name="connsiteX60-30579" fmla="*/ 5683015 w 6127519"/>
              <a:gd name="connsiteY60-30580" fmla="*/ 3762025 h 6858000"/>
              <a:gd name="connsiteX61-30581" fmla="*/ 5696643 w 6127519"/>
              <a:gd name="connsiteY61-30582" fmla="*/ 3773888 h 6858000"/>
              <a:gd name="connsiteX62-30583" fmla="*/ 5699203 w 6127519"/>
              <a:gd name="connsiteY62-30584" fmla="*/ 3775823 h 6858000"/>
              <a:gd name="connsiteX63-30585" fmla="*/ 5704824 w 6127519"/>
              <a:gd name="connsiteY63-30586" fmla="*/ 3785966 h 6858000"/>
              <a:gd name="connsiteX64-30587" fmla="*/ 5733539 w 6127519"/>
              <a:gd name="connsiteY64-30588" fmla="*/ 3818457 h 6858000"/>
              <a:gd name="connsiteX65-30589" fmla="*/ 5768491 w 6127519"/>
              <a:gd name="connsiteY65-30590" fmla="*/ 3914399 h 6858000"/>
              <a:gd name="connsiteX66-30591" fmla="*/ 5793123 w 6127519"/>
              <a:gd name="connsiteY66-30592" fmla="*/ 3969952 h 6858000"/>
              <a:gd name="connsiteX67-30593" fmla="*/ 5808321 w 6127519"/>
              <a:gd name="connsiteY67-30594" fmla="*/ 3988153 h 6858000"/>
              <a:gd name="connsiteX68-30595" fmla="*/ 5825621 w 6127519"/>
              <a:gd name="connsiteY68-30596" fmla="*/ 4015525 h 6858000"/>
              <a:gd name="connsiteX69-30597" fmla="*/ 5860672 w 6127519"/>
              <a:gd name="connsiteY69-30598" fmla="*/ 4061579 h 6858000"/>
              <a:gd name="connsiteX70-30599" fmla="*/ 5872173 w 6127519"/>
              <a:gd name="connsiteY70-30600" fmla="*/ 4088497 h 6858000"/>
              <a:gd name="connsiteX71-30601" fmla="*/ 5894095 w 6127519"/>
              <a:gd name="connsiteY71-30602" fmla="*/ 4128857 h 6858000"/>
              <a:gd name="connsiteX72-30603" fmla="*/ 5903513 w 6127519"/>
              <a:gd name="connsiteY72-30604" fmla="*/ 4187661 h 6858000"/>
              <a:gd name="connsiteX73-30605" fmla="*/ 5917114 w 6127519"/>
              <a:gd name="connsiteY73-30606" fmla="*/ 4213096 h 6858000"/>
              <a:gd name="connsiteX74-30607" fmla="*/ 5924233 w 6127519"/>
              <a:gd name="connsiteY74-30608" fmla="*/ 4242060 h 6858000"/>
              <a:gd name="connsiteX75-30609" fmla="*/ 5928910 w 6127519"/>
              <a:gd name="connsiteY75-30610" fmla="*/ 4300973 h 6858000"/>
              <a:gd name="connsiteX76-30611" fmla="*/ 5939320 w 6127519"/>
              <a:gd name="connsiteY76-30612" fmla="*/ 4340435 h 6858000"/>
              <a:gd name="connsiteX77-30613" fmla="*/ 5946705 w 6127519"/>
              <a:gd name="connsiteY77-30614" fmla="*/ 4428051 h 6858000"/>
              <a:gd name="connsiteX78-30615" fmla="*/ 5949261 w 6127519"/>
              <a:gd name="connsiteY78-30616" fmla="*/ 4449185 h 6858000"/>
              <a:gd name="connsiteX79-30617" fmla="*/ 5968960 w 6127519"/>
              <a:gd name="connsiteY79-30618" fmla="*/ 4482655 h 6858000"/>
              <a:gd name="connsiteX80-30619" fmla="*/ 5980106 w 6127519"/>
              <a:gd name="connsiteY80-30620" fmla="*/ 4585087 h 6858000"/>
              <a:gd name="connsiteX81-30621" fmla="*/ 5998138 w 6127519"/>
              <a:gd name="connsiteY81-30622" fmla="*/ 4697518 h 6858000"/>
              <a:gd name="connsiteX82-30623" fmla="*/ 6013516 w 6127519"/>
              <a:gd name="connsiteY82-30624" fmla="*/ 4786619 h 6858000"/>
              <a:gd name="connsiteX83-30625" fmla="*/ 6025404 w 6127519"/>
              <a:gd name="connsiteY83-30626" fmla="*/ 4858148 h 6858000"/>
              <a:gd name="connsiteX84-30627" fmla="*/ 6007749 w 6127519"/>
              <a:gd name="connsiteY84-30628" fmla="*/ 4964715 h 6858000"/>
              <a:gd name="connsiteX85-30629" fmla="*/ 6005269 w 6127519"/>
              <a:gd name="connsiteY85-30630" fmla="*/ 5150567 h 6858000"/>
              <a:gd name="connsiteX86-30631" fmla="*/ 6001127 w 6127519"/>
              <a:gd name="connsiteY86-30632" fmla="*/ 5164609 h 6858000"/>
              <a:gd name="connsiteX87-30633" fmla="*/ 5998514 w 6127519"/>
              <a:gd name="connsiteY87-30634" fmla="*/ 5189673 h 6858000"/>
              <a:gd name="connsiteX88-30635" fmla="*/ 6018409 w 6127519"/>
              <a:gd name="connsiteY88-30636" fmla="*/ 5227157 h 6858000"/>
              <a:gd name="connsiteX89-30637" fmla="*/ 6036748 w 6127519"/>
              <a:gd name="connsiteY89-30638" fmla="*/ 5322752 h 6858000"/>
              <a:gd name="connsiteX90-30639" fmla="*/ 6036943 w 6127519"/>
              <a:gd name="connsiteY90-30640" fmla="*/ 5329480 h 6858000"/>
              <a:gd name="connsiteX91-30641" fmla="*/ 6037677 w 6127519"/>
              <a:gd name="connsiteY91-30642" fmla="*/ 5354807 h 6858000"/>
              <a:gd name="connsiteX92-30643" fmla="*/ 6039728 w 6127519"/>
              <a:gd name="connsiteY92-30644" fmla="*/ 5359416 h 6858000"/>
              <a:gd name="connsiteX93-30645" fmla="*/ 6053435 w 6127519"/>
              <a:gd name="connsiteY93-30646" fmla="*/ 5387547 h 6858000"/>
              <a:gd name="connsiteX94-30647" fmla="*/ 6065933 w 6127519"/>
              <a:gd name="connsiteY94-30648" fmla="*/ 5443002 h 6858000"/>
              <a:gd name="connsiteX95-30649" fmla="*/ 6068640 w 6127519"/>
              <a:gd name="connsiteY95-30650" fmla="*/ 5474503 h 6858000"/>
              <a:gd name="connsiteX96-30651" fmla="*/ 6080922 w 6127519"/>
              <a:gd name="connsiteY96-30652" fmla="*/ 5561070 h 6858000"/>
              <a:gd name="connsiteX97-30653" fmla="*/ 6096949 w 6127519"/>
              <a:gd name="connsiteY97-30654" fmla="*/ 5648179 h 6858000"/>
              <a:gd name="connsiteX98-30655" fmla="*/ 6125703 w 6127519"/>
              <a:gd name="connsiteY98-30656" fmla="*/ 5692894 h 6858000"/>
              <a:gd name="connsiteX99-30657" fmla="*/ 6121353 w 6127519"/>
              <a:gd name="connsiteY99-30658" fmla="*/ 5721725 h 6858000"/>
              <a:gd name="connsiteX100-30659" fmla="*/ 6121607 w 6127519"/>
              <a:gd name="connsiteY100-30660" fmla="*/ 5721959 h 6858000"/>
              <a:gd name="connsiteX101-30661" fmla="*/ 6127024 w 6127519"/>
              <a:gd name="connsiteY101-30662" fmla="*/ 5786902 h 6858000"/>
              <a:gd name="connsiteX102-30663" fmla="*/ 6127519 w 6127519"/>
              <a:gd name="connsiteY102-30664" fmla="*/ 5865775 h 6858000"/>
              <a:gd name="connsiteX103-30665" fmla="*/ 6119217 w 6127519"/>
              <a:gd name="connsiteY103-30666" fmla="*/ 5888542 h 6858000"/>
              <a:gd name="connsiteX104-30667" fmla="*/ 6102493 w 6127519"/>
              <a:gd name="connsiteY104-30668" fmla="*/ 5928602 h 6858000"/>
              <a:gd name="connsiteX105-30669" fmla="*/ 6056863 w 6127519"/>
              <a:gd name="connsiteY105-30670" fmla="*/ 6000643 h 6858000"/>
              <a:gd name="connsiteX106-30671" fmla="*/ 6045436 w 6127519"/>
              <a:gd name="connsiteY106-30672" fmla="*/ 6124480 h 6858000"/>
              <a:gd name="connsiteX107-30673" fmla="*/ 6030489 w 6127519"/>
              <a:gd name="connsiteY107-30674" fmla="*/ 6317666 h 6858000"/>
              <a:gd name="connsiteX108-30675" fmla="*/ 6007492 w 6127519"/>
              <a:gd name="connsiteY108-30676" fmla="*/ 6440818 h 6858000"/>
              <a:gd name="connsiteX109-30677" fmla="*/ 6009467 w 6127519"/>
              <a:gd name="connsiteY109-30678" fmla="*/ 6487076 h 6858000"/>
              <a:gd name="connsiteX110-30679" fmla="*/ 5995064 w 6127519"/>
              <a:gd name="connsiteY110-30680" fmla="*/ 6540791 h 6858000"/>
              <a:gd name="connsiteX111-30681" fmla="*/ 5996309 w 6127519"/>
              <a:gd name="connsiteY111-30682" fmla="*/ 6543961 h 6858000"/>
              <a:gd name="connsiteX112-30683" fmla="*/ 6004510 w 6127519"/>
              <a:gd name="connsiteY112-30684" fmla="*/ 6599256 h 6858000"/>
              <a:gd name="connsiteX113-30685" fmla="*/ 5986207 w 6127519"/>
              <a:gd name="connsiteY113-30686" fmla="*/ 6695855 h 6858000"/>
              <a:gd name="connsiteX114-30687" fmla="*/ 5979428 w 6127519"/>
              <a:gd name="connsiteY114-30688" fmla="*/ 6754678 h 6858000"/>
              <a:gd name="connsiteX115-30689" fmla="*/ 5983398 w 6127519"/>
              <a:gd name="connsiteY115-30690" fmla="*/ 6778641 h 6858000"/>
              <a:gd name="connsiteX116-30691" fmla="*/ 5984543 w 6127519"/>
              <a:gd name="connsiteY116-30692" fmla="*/ 6811016 h 6858000"/>
              <a:gd name="connsiteX117-30693" fmla="*/ 5981802 w 6127519"/>
              <a:gd name="connsiteY117-30694" fmla="*/ 6838578 h 6858000"/>
              <a:gd name="connsiteX118-30695" fmla="*/ 5979671 w 6127519"/>
              <a:gd name="connsiteY118-30696" fmla="*/ 6858000 h 6858000"/>
              <a:gd name="connsiteX119-30697" fmla="*/ 0 w 6127519"/>
              <a:gd name="connsiteY119-30698" fmla="*/ 6858000 h 6858000"/>
              <a:gd name="connsiteX120-30699" fmla="*/ 0 w 6127519"/>
              <a:gd name="connsiteY120-30700" fmla="*/ 0 h 6858000"/>
              <a:gd name="connsiteX0-30701" fmla="*/ 0 w 6127519"/>
              <a:gd name="connsiteY0-30702" fmla="*/ 0 h 6858000"/>
              <a:gd name="connsiteX1-30703" fmla="*/ 4965888 w 6127519"/>
              <a:gd name="connsiteY1-30704" fmla="*/ 0 h 6858000"/>
              <a:gd name="connsiteX2-30705" fmla="*/ 4967767 w 6127519"/>
              <a:gd name="connsiteY2-30706" fmla="*/ 7930 h 6858000"/>
              <a:gd name="connsiteX3-30707" fmla="*/ 4979444 w 6127519"/>
              <a:gd name="connsiteY3-30708" fmla="*/ 43921 h 6858000"/>
              <a:gd name="connsiteX4-30709" fmla="*/ 5021173 w 6127519"/>
              <a:gd name="connsiteY4-30710" fmla="*/ 123738 h 6858000"/>
              <a:gd name="connsiteX5-30711" fmla="*/ 5075458 w 6127519"/>
              <a:gd name="connsiteY5-30712" fmla="*/ 264355 h 6858000"/>
              <a:gd name="connsiteX6-30713" fmla="*/ 5081175 w 6127519"/>
              <a:gd name="connsiteY6-30714" fmla="*/ 277448 h 6858000"/>
              <a:gd name="connsiteX7-30715" fmla="*/ 5097011 w 6127519"/>
              <a:gd name="connsiteY7-30716" fmla="*/ 355616 h 6858000"/>
              <a:gd name="connsiteX8-30717" fmla="*/ 5130982 w 6127519"/>
              <a:gd name="connsiteY8-30718" fmla="*/ 412030 h 6858000"/>
              <a:gd name="connsiteX9-30719" fmla="*/ 5153000 w 6127519"/>
              <a:gd name="connsiteY9-30720" fmla="*/ 507134 h 6858000"/>
              <a:gd name="connsiteX10-30721" fmla="*/ 5171282 w 6127519"/>
              <a:gd name="connsiteY10-30722" fmla="*/ 602071 h 6858000"/>
              <a:gd name="connsiteX11-30723" fmla="*/ 5176196 w 6127519"/>
              <a:gd name="connsiteY11-30724" fmla="*/ 636822 h 6858000"/>
              <a:gd name="connsiteX12-30725" fmla="*/ 5189051 w 6127519"/>
              <a:gd name="connsiteY12-30726" fmla="*/ 782518 h 6858000"/>
              <a:gd name="connsiteX13-30727" fmla="*/ 5210428 w 6127519"/>
              <a:gd name="connsiteY13-30728" fmla="*/ 815772 h 6858000"/>
              <a:gd name="connsiteX14-30729" fmla="*/ 5221088 w 6127519"/>
              <a:gd name="connsiteY14-30730" fmla="*/ 860193 h 6858000"/>
              <a:gd name="connsiteX15-30731" fmla="*/ 5230806 w 6127519"/>
              <a:gd name="connsiteY15-30732" fmla="*/ 961354 h 6858000"/>
              <a:gd name="connsiteX16-30733" fmla="*/ 5201018 w 6127519"/>
              <a:gd name="connsiteY16-30734" fmla="*/ 1095027 h 6858000"/>
              <a:gd name="connsiteX17-30735" fmla="*/ 5202153 w 6127519"/>
              <a:gd name="connsiteY17-30736" fmla="*/ 1133224 h 6858000"/>
              <a:gd name="connsiteX18-30737" fmla="*/ 5207370 w 6127519"/>
              <a:gd name="connsiteY18-30738" fmla="*/ 1138097 h 6858000"/>
              <a:gd name="connsiteX19-30739" fmla="*/ 5189234 w 6127519"/>
              <a:gd name="connsiteY19-30740" fmla="*/ 1193495 h 6858000"/>
              <a:gd name="connsiteX20-30741" fmla="*/ 5202769 w 6127519"/>
              <a:gd name="connsiteY20-30742" fmla="*/ 1269450 h 6858000"/>
              <a:gd name="connsiteX21-30743" fmla="*/ 5225968 w 6127519"/>
              <a:gd name="connsiteY21-30744" fmla="*/ 1357994 h 6858000"/>
              <a:gd name="connsiteX22-30745" fmla="*/ 5233819 w 6127519"/>
              <a:gd name="connsiteY22-30746" fmla="*/ 1380922 h 6858000"/>
              <a:gd name="connsiteX23-30747" fmla="*/ 5237226 w 6127519"/>
              <a:gd name="connsiteY23-30748" fmla="*/ 1441327 h 6858000"/>
              <a:gd name="connsiteX24-30749" fmla="*/ 5255653 w 6127519"/>
              <a:gd name="connsiteY24-30750" fmla="*/ 1524712 h 6858000"/>
              <a:gd name="connsiteX25-30751" fmla="*/ 5263491 w 6127519"/>
              <a:gd name="connsiteY25-30752" fmla="*/ 1642938 h 6858000"/>
              <a:gd name="connsiteX26-30753" fmla="*/ 5261314 w 6127519"/>
              <a:gd name="connsiteY26-30754" fmla="*/ 1689177 h 6858000"/>
              <a:gd name="connsiteX27-30755" fmla="*/ 5259788 w 6127519"/>
              <a:gd name="connsiteY27-30756" fmla="*/ 1768516 h 6858000"/>
              <a:gd name="connsiteX28-30757" fmla="*/ 5255696 w 6127519"/>
              <a:gd name="connsiteY28-30758" fmla="*/ 1953770 h 6858000"/>
              <a:gd name="connsiteX29-30759" fmla="*/ 5252592 w 6127519"/>
              <a:gd name="connsiteY29-30760" fmla="*/ 2092210 h 6858000"/>
              <a:gd name="connsiteX30-30761" fmla="*/ 5264303 w 6127519"/>
              <a:gd name="connsiteY30-30762" fmla="*/ 2225157 h 6858000"/>
              <a:gd name="connsiteX31-30763" fmla="*/ 5254949 w 6127519"/>
              <a:gd name="connsiteY31-30764" fmla="*/ 2236160 h 6858000"/>
              <a:gd name="connsiteX32-30765" fmla="*/ 5250104 w 6127519"/>
              <a:gd name="connsiteY32-30766" fmla="*/ 2249166 h 6858000"/>
              <a:gd name="connsiteX33-30767" fmla="*/ 5251214 w 6127519"/>
              <a:gd name="connsiteY33-30768" fmla="*/ 2250944 h 6858000"/>
              <a:gd name="connsiteX34-30769" fmla="*/ 5250644 w 6127519"/>
              <a:gd name="connsiteY34-30770" fmla="*/ 2266619 h 6858000"/>
              <a:gd name="connsiteX35-30771" fmla="*/ 5293877 w 6127519"/>
              <a:gd name="connsiteY35-30772" fmla="*/ 2368649 h 6858000"/>
              <a:gd name="connsiteX36-30773" fmla="*/ 5311338 w 6127519"/>
              <a:gd name="connsiteY36-30774" fmla="*/ 2404034 h 6858000"/>
              <a:gd name="connsiteX37-30775" fmla="*/ 5338366 w 6127519"/>
              <a:gd name="connsiteY37-30776" fmla="*/ 2465052 h 6858000"/>
              <a:gd name="connsiteX38-30777" fmla="*/ 5371263 w 6127519"/>
              <a:gd name="connsiteY38-30778" fmla="*/ 2586413 h 6858000"/>
              <a:gd name="connsiteX39-30779" fmla="*/ 5407503 w 6127519"/>
              <a:gd name="connsiteY39-30780" fmla="*/ 2786290 h 6858000"/>
              <a:gd name="connsiteX40-30781" fmla="*/ 5407356 w 6127519"/>
              <a:gd name="connsiteY40-30782" fmla="*/ 2787545 h 6858000"/>
              <a:gd name="connsiteX41-30783" fmla="*/ 5411130 w 6127519"/>
              <a:gd name="connsiteY41-30784" fmla="*/ 2788640 h 6858000"/>
              <a:gd name="connsiteX42-30785" fmla="*/ 5416439 w 6127519"/>
              <a:gd name="connsiteY42-30786" fmla="*/ 2805666 h 6858000"/>
              <a:gd name="connsiteX43-30787" fmla="*/ 5457023 w 6127519"/>
              <a:gd name="connsiteY43-30788" fmla="*/ 2858292 h 6858000"/>
              <a:gd name="connsiteX44-30789" fmla="*/ 5479298 w 6127519"/>
              <a:gd name="connsiteY44-30790" fmla="*/ 2947791 h 6858000"/>
              <a:gd name="connsiteX45-30791" fmla="*/ 5481770 w 6127519"/>
              <a:gd name="connsiteY45-30792" fmla="*/ 2951352 h 6858000"/>
              <a:gd name="connsiteX46-30793" fmla="*/ 5482045 w 6127519"/>
              <a:gd name="connsiteY46-30794" fmla="*/ 2984371 h 6858000"/>
              <a:gd name="connsiteX47-30795" fmla="*/ 5482415 w 6127519"/>
              <a:gd name="connsiteY47-30796" fmla="*/ 3004079 h 6858000"/>
              <a:gd name="connsiteX48-30797" fmla="*/ 5503944 w 6127519"/>
              <a:gd name="connsiteY48-30798" fmla="*/ 3123335 h 6858000"/>
              <a:gd name="connsiteX49-30799" fmla="*/ 5516007 w 6127519"/>
              <a:gd name="connsiteY49-30800" fmla="*/ 3258473 h 6858000"/>
              <a:gd name="connsiteX50-30801" fmla="*/ 5566839 w 6127519"/>
              <a:gd name="connsiteY50-30802" fmla="*/ 3345295 h 6858000"/>
              <a:gd name="connsiteX51-30803" fmla="*/ 5589758 w 6127519"/>
              <a:gd name="connsiteY51-30804" fmla="*/ 3506453 h 6858000"/>
              <a:gd name="connsiteX52-30805" fmla="*/ 5596144 w 6127519"/>
              <a:gd name="connsiteY52-30806" fmla="*/ 3534624 h 6858000"/>
              <a:gd name="connsiteX53-30807" fmla="*/ 5597750 w 6127519"/>
              <a:gd name="connsiteY53-30808" fmla="*/ 3534129 h 6858000"/>
              <a:gd name="connsiteX54-30809" fmla="*/ 5599700 w 6127519"/>
              <a:gd name="connsiteY54-30810" fmla="*/ 3547221 h 6858000"/>
              <a:gd name="connsiteX55-30811" fmla="*/ 5615031 w 6127519"/>
              <a:gd name="connsiteY55-30812" fmla="*/ 3557482 h 6858000"/>
              <a:gd name="connsiteX56-30813" fmla="*/ 5618377 w 6127519"/>
              <a:gd name="connsiteY56-30814" fmla="*/ 3588431 h 6858000"/>
              <a:gd name="connsiteX57-30815" fmla="*/ 5612155 w 6127519"/>
              <a:gd name="connsiteY57-30816" fmla="*/ 3589869 h 6858000"/>
              <a:gd name="connsiteX58-30817" fmla="*/ 5620843 w 6127519"/>
              <a:gd name="connsiteY58-30818" fmla="*/ 3606745 h 6858000"/>
              <a:gd name="connsiteX59-30819" fmla="*/ 5655472 w 6127519"/>
              <a:gd name="connsiteY59-30820" fmla="*/ 3678877 h 6858000"/>
              <a:gd name="connsiteX60-30821" fmla="*/ 5683015 w 6127519"/>
              <a:gd name="connsiteY60-30822" fmla="*/ 3762025 h 6858000"/>
              <a:gd name="connsiteX61-30823" fmla="*/ 5696643 w 6127519"/>
              <a:gd name="connsiteY61-30824" fmla="*/ 3773888 h 6858000"/>
              <a:gd name="connsiteX62-30825" fmla="*/ 5699203 w 6127519"/>
              <a:gd name="connsiteY62-30826" fmla="*/ 3775823 h 6858000"/>
              <a:gd name="connsiteX63-30827" fmla="*/ 5704824 w 6127519"/>
              <a:gd name="connsiteY63-30828" fmla="*/ 3785966 h 6858000"/>
              <a:gd name="connsiteX64-30829" fmla="*/ 5733539 w 6127519"/>
              <a:gd name="connsiteY64-30830" fmla="*/ 3818457 h 6858000"/>
              <a:gd name="connsiteX65-30831" fmla="*/ 5768491 w 6127519"/>
              <a:gd name="connsiteY65-30832" fmla="*/ 3914399 h 6858000"/>
              <a:gd name="connsiteX66-30833" fmla="*/ 5793123 w 6127519"/>
              <a:gd name="connsiteY66-30834" fmla="*/ 3969952 h 6858000"/>
              <a:gd name="connsiteX67-30835" fmla="*/ 5808321 w 6127519"/>
              <a:gd name="connsiteY67-30836" fmla="*/ 3988153 h 6858000"/>
              <a:gd name="connsiteX68-30837" fmla="*/ 5825621 w 6127519"/>
              <a:gd name="connsiteY68-30838" fmla="*/ 4015525 h 6858000"/>
              <a:gd name="connsiteX69-30839" fmla="*/ 5860672 w 6127519"/>
              <a:gd name="connsiteY69-30840" fmla="*/ 4061579 h 6858000"/>
              <a:gd name="connsiteX70-30841" fmla="*/ 5872173 w 6127519"/>
              <a:gd name="connsiteY70-30842" fmla="*/ 4088497 h 6858000"/>
              <a:gd name="connsiteX71-30843" fmla="*/ 5894095 w 6127519"/>
              <a:gd name="connsiteY71-30844" fmla="*/ 4128857 h 6858000"/>
              <a:gd name="connsiteX72-30845" fmla="*/ 5903513 w 6127519"/>
              <a:gd name="connsiteY72-30846" fmla="*/ 4187661 h 6858000"/>
              <a:gd name="connsiteX73-30847" fmla="*/ 5917114 w 6127519"/>
              <a:gd name="connsiteY73-30848" fmla="*/ 4213096 h 6858000"/>
              <a:gd name="connsiteX74-30849" fmla="*/ 5924233 w 6127519"/>
              <a:gd name="connsiteY74-30850" fmla="*/ 4242060 h 6858000"/>
              <a:gd name="connsiteX75-30851" fmla="*/ 5928910 w 6127519"/>
              <a:gd name="connsiteY75-30852" fmla="*/ 4300973 h 6858000"/>
              <a:gd name="connsiteX76-30853" fmla="*/ 5939320 w 6127519"/>
              <a:gd name="connsiteY76-30854" fmla="*/ 4340435 h 6858000"/>
              <a:gd name="connsiteX77-30855" fmla="*/ 5946705 w 6127519"/>
              <a:gd name="connsiteY77-30856" fmla="*/ 4428051 h 6858000"/>
              <a:gd name="connsiteX78-30857" fmla="*/ 5949261 w 6127519"/>
              <a:gd name="connsiteY78-30858" fmla="*/ 4449185 h 6858000"/>
              <a:gd name="connsiteX79-30859" fmla="*/ 5968960 w 6127519"/>
              <a:gd name="connsiteY79-30860" fmla="*/ 4482655 h 6858000"/>
              <a:gd name="connsiteX80-30861" fmla="*/ 5980106 w 6127519"/>
              <a:gd name="connsiteY80-30862" fmla="*/ 4585087 h 6858000"/>
              <a:gd name="connsiteX81-30863" fmla="*/ 5998138 w 6127519"/>
              <a:gd name="connsiteY81-30864" fmla="*/ 4697518 h 6858000"/>
              <a:gd name="connsiteX82-30865" fmla="*/ 6013516 w 6127519"/>
              <a:gd name="connsiteY82-30866" fmla="*/ 4786619 h 6858000"/>
              <a:gd name="connsiteX83-30867" fmla="*/ 6025404 w 6127519"/>
              <a:gd name="connsiteY83-30868" fmla="*/ 4858148 h 6858000"/>
              <a:gd name="connsiteX84-30869" fmla="*/ 6007749 w 6127519"/>
              <a:gd name="connsiteY84-30870" fmla="*/ 4964715 h 6858000"/>
              <a:gd name="connsiteX85-30871" fmla="*/ 6005269 w 6127519"/>
              <a:gd name="connsiteY85-30872" fmla="*/ 5150567 h 6858000"/>
              <a:gd name="connsiteX86-30873" fmla="*/ 6001127 w 6127519"/>
              <a:gd name="connsiteY86-30874" fmla="*/ 5164609 h 6858000"/>
              <a:gd name="connsiteX87-30875" fmla="*/ 5998514 w 6127519"/>
              <a:gd name="connsiteY87-30876" fmla="*/ 5189673 h 6858000"/>
              <a:gd name="connsiteX88-30877" fmla="*/ 6018409 w 6127519"/>
              <a:gd name="connsiteY88-30878" fmla="*/ 5227157 h 6858000"/>
              <a:gd name="connsiteX89-30879" fmla="*/ 6036748 w 6127519"/>
              <a:gd name="connsiteY89-30880" fmla="*/ 5322752 h 6858000"/>
              <a:gd name="connsiteX90-30881" fmla="*/ 6036943 w 6127519"/>
              <a:gd name="connsiteY90-30882" fmla="*/ 5329480 h 6858000"/>
              <a:gd name="connsiteX91-30883" fmla="*/ 6037677 w 6127519"/>
              <a:gd name="connsiteY91-30884" fmla="*/ 5354807 h 6858000"/>
              <a:gd name="connsiteX92-30885" fmla="*/ 6039728 w 6127519"/>
              <a:gd name="connsiteY92-30886" fmla="*/ 5359416 h 6858000"/>
              <a:gd name="connsiteX93-30887" fmla="*/ 6053435 w 6127519"/>
              <a:gd name="connsiteY93-30888" fmla="*/ 5387547 h 6858000"/>
              <a:gd name="connsiteX94-30889" fmla="*/ 6065933 w 6127519"/>
              <a:gd name="connsiteY94-30890" fmla="*/ 5443002 h 6858000"/>
              <a:gd name="connsiteX95-30891" fmla="*/ 6068640 w 6127519"/>
              <a:gd name="connsiteY95-30892" fmla="*/ 5474503 h 6858000"/>
              <a:gd name="connsiteX96-30893" fmla="*/ 6080922 w 6127519"/>
              <a:gd name="connsiteY96-30894" fmla="*/ 5561070 h 6858000"/>
              <a:gd name="connsiteX97-30895" fmla="*/ 6096949 w 6127519"/>
              <a:gd name="connsiteY97-30896" fmla="*/ 5648179 h 6858000"/>
              <a:gd name="connsiteX98-30897" fmla="*/ 6125703 w 6127519"/>
              <a:gd name="connsiteY98-30898" fmla="*/ 5692894 h 6858000"/>
              <a:gd name="connsiteX99-30899" fmla="*/ 6121353 w 6127519"/>
              <a:gd name="connsiteY99-30900" fmla="*/ 5721725 h 6858000"/>
              <a:gd name="connsiteX100-30901" fmla="*/ 6121607 w 6127519"/>
              <a:gd name="connsiteY100-30902" fmla="*/ 5721959 h 6858000"/>
              <a:gd name="connsiteX101-30903" fmla="*/ 6127024 w 6127519"/>
              <a:gd name="connsiteY101-30904" fmla="*/ 5786902 h 6858000"/>
              <a:gd name="connsiteX102-30905" fmla="*/ 6127519 w 6127519"/>
              <a:gd name="connsiteY102-30906" fmla="*/ 5865775 h 6858000"/>
              <a:gd name="connsiteX103-30907" fmla="*/ 6119217 w 6127519"/>
              <a:gd name="connsiteY103-30908" fmla="*/ 5888542 h 6858000"/>
              <a:gd name="connsiteX104-30909" fmla="*/ 6102493 w 6127519"/>
              <a:gd name="connsiteY104-30910" fmla="*/ 5928602 h 6858000"/>
              <a:gd name="connsiteX105-30911" fmla="*/ 6056863 w 6127519"/>
              <a:gd name="connsiteY105-30912" fmla="*/ 6000643 h 6858000"/>
              <a:gd name="connsiteX106-30913" fmla="*/ 6045436 w 6127519"/>
              <a:gd name="connsiteY106-30914" fmla="*/ 6124480 h 6858000"/>
              <a:gd name="connsiteX107-30915" fmla="*/ 6030489 w 6127519"/>
              <a:gd name="connsiteY107-30916" fmla="*/ 6317666 h 6858000"/>
              <a:gd name="connsiteX108-30917" fmla="*/ 6007492 w 6127519"/>
              <a:gd name="connsiteY108-30918" fmla="*/ 6440818 h 6858000"/>
              <a:gd name="connsiteX109-30919" fmla="*/ 6009467 w 6127519"/>
              <a:gd name="connsiteY109-30920" fmla="*/ 6487076 h 6858000"/>
              <a:gd name="connsiteX110-30921" fmla="*/ 5995064 w 6127519"/>
              <a:gd name="connsiteY110-30922" fmla="*/ 6540791 h 6858000"/>
              <a:gd name="connsiteX111-30923" fmla="*/ 6004510 w 6127519"/>
              <a:gd name="connsiteY111-30924" fmla="*/ 6599256 h 6858000"/>
              <a:gd name="connsiteX112-30925" fmla="*/ 5986207 w 6127519"/>
              <a:gd name="connsiteY112-30926" fmla="*/ 6695855 h 6858000"/>
              <a:gd name="connsiteX113-30927" fmla="*/ 5979428 w 6127519"/>
              <a:gd name="connsiteY113-30928" fmla="*/ 6754678 h 6858000"/>
              <a:gd name="connsiteX114-30929" fmla="*/ 5983398 w 6127519"/>
              <a:gd name="connsiteY114-30930" fmla="*/ 6778641 h 6858000"/>
              <a:gd name="connsiteX115-30931" fmla="*/ 5984543 w 6127519"/>
              <a:gd name="connsiteY115-30932" fmla="*/ 6811016 h 6858000"/>
              <a:gd name="connsiteX116-30933" fmla="*/ 5981802 w 6127519"/>
              <a:gd name="connsiteY116-30934" fmla="*/ 6838578 h 6858000"/>
              <a:gd name="connsiteX117-30935" fmla="*/ 5979671 w 6127519"/>
              <a:gd name="connsiteY117-30936" fmla="*/ 6858000 h 6858000"/>
              <a:gd name="connsiteX118-30937" fmla="*/ 0 w 6127519"/>
              <a:gd name="connsiteY118-30938" fmla="*/ 6858000 h 6858000"/>
              <a:gd name="connsiteX119-30939" fmla="*/ 0 w 6127519"/>
              <a:gd name="connsiteY119-30940" fmla="*/ 0 h 6858000"/>
              <a:gd name="connsiteX0-30941" fmla="*/ 0 w 6127519"/>
              <a:gd name="connsiteY0-30942" fmla="*/ 0 h 6858000"/>
              <a:gd name="connsiteX1-30943" fmla="*/ 4965888 w 6127519"/>
              <a:gd name="connsiteY1-30944" fmla="*/ 0 h 6858000"/>
              <a:gd name="connsiteX2-30945" fmla="*/ 4967767 w 6127519"/>
              <a:gd name="connsiteY2-30946" fmla="*/ 7930 h 6858000"/>
              <a:gd name="connsiteX3-30947" fmla="*/ 4979444 w 6127519"/>
              <a:gd name="connsiteY3-30948" fmla="*/ 43921 h 6858000"/>
              <a:gd name="connsiteX4-30949" fmla="*/ 5021173 w 6127519"/>
              <a:gd name="connsiteY4-30950" fmla="*/ 123738 h 6858000"/>
              <a:gd name="connsiteX5-30951" fmla="*/ 5075458 w 6127519"/>
              <a:gd name="connsiteY5-30952" fmla="*/ 264355 h 6858000"/>
              <a:gd name="connsiteX6-30953" fmla="*/ 5081175 w 6127519"/>
              <a:gd name="connsiteY6-30954" fmla="*/ 277448 h 6858000"/>
              <a:gd name="connsiteX7-30955" fmla="*/ 5097011 w 6127519"/>
              <a:gd name="connsiteY7-30956" fmla="*/ 355616 h 6858000"/>
              <a:gd name="connsiteX8-30957" fmla="*/ 5130982 w 6127519"/>
              <a:gd name="connsiteY8-30958" fmla="*/ 412030 h 6858000"/>
              <a:gd name="connsiteX9-30959" fmla="*/ 5153000 w 6127519"/>
              <a:gd name="connsiteY9-30960" fmla="*/ 507134 h 6858000"/>
              <a:gd name="connsiteX10-30961" fmla="*/ 5171282 w 6127519"/>
              <a:gd name="connsiteY10-30962" fmla="*/ 602071 h 6858000"/>
              <a:gd name="connsiteX11-30963" fmla="*/ 5176196 w 6127519"/>
              <a:gd name="connsiteY11-30964" fmla="*/ 636822 h 6858000"/>
              <a:gd name="connsiteX12-30965" fmla="*/ 5189051 w 6127519"/>
              <a:gd name="connsiteY12-30966" fmla="*/ 782518 h 6858000"/>
              <a:gd name="connsiteX13-30967" fmla="*/ 5210428 w 6127519"/>
              <a:gd name="connsiteY13-30968" fmla="*/ 815772 h 6858000"/>
              <a:gd name="connsiteX14-30969" fmla="*/ 5221088 w 6127519"/>
              <a:gd name="connsiteY14-30970" fmla="*/ 860193 h 6858000"/>
              <a:gd name="connsiteX15-30971" fmla="*/ 5230806 w 6127519"/>
              <a:gd name="connsiteY15-30972" fmla="*/ 961354 h 6858000"/>
              <a:gd name="connsiteX16-30973" fmla="*/ 5201018 w 6127519"/>
              <a:gd name="connsiteY16-30974" fmla="*/ 1095027 h 6858000"/>
              <a:gd name="connsiteX17-30975" fmla="*/ 5202153 w 6127519"/>
              <a:gd name="connsiteY17-30976" fmla="*/ 1133224 h 6858000"/>
              <a:gd name="connsiteX18-30977" fmla="*/ 5207370 w 6127519"/>
              <a:gd name="connsiteY18-30978" fmla="*/ 1138097 h 6858000"/>
              <a:gd name="connsiteX19-30979" fmla="*/ 5189234 w 6127519"/>
              <a:gd name="connsiteY19-30980" fmla="*/ 1193495 h 6858000"/>
              <a:gd name="connsiteX20-30981" fmla="*/ 5202769 w 6127519"/>
              <a:gd name="connsiteY20-30982" fmla="*/ 1269450 h 6858000"/>
              <a:gd name="connsiteX21-30983" fmla="*/ 5225968 w 6127519"/>
              <a:gd name="connsiteY21-30984" fmla="*/ 1357994 h 6858000"/>
              <a:gd name="connsiteX22-30985" fmla="*/ 5233819 w 6127519"/>
              <a:gd name="connsiteY22-30986" fmla="*/ 1380922 h 6858000"/>
              <a:gd name="connsiteX23-30987" fmla="*/ 5237226 w 6127519"/>
              <a:gd name="connsiteY23-30988" fmla="*/ 1441327 h 6858000"/>
              <a:gd name="connsiteX24-30989" fmla="*/ 5255653 w 6127519"/>
              <a:gd name="connsiteY24-30990" fmla="*/ 1524712 h 6858000"/>
              <a:gd name="connsiteX25-30991" fmla="*/ 5263491 w 6127519"/>
              <a:gd name="connsiteY25-30992" fmla="*/ 1642938 h 6858000"/>
              <a:gd name="connsiteX26-30993" fmla="*/ 5261314 w 6127519"/>
              <a:gd name="connsiteY26-30994" fmla="*/ 1689177 h 6858000"/>
              <a:gd name="connsiteX27-30995" fmla="*/ 5259788 w 6127519"/>
              <a:gd name="connsiteY27-30996" fmla="*/ 1768516 h 6858000"/>
              <a:gd name="connsiteX28-30997" fmla="*/ 5255696 w 6127519"/>
              <a:gd name="connsiteY28-30998" fmla="*/ 1953770 h 6858000"/>
              <a:gd name="connsiteX29-30999" fmla="*/ 5252592 w 6127519"/>
              <a:gd name="connsiteY29-31000" fmla="*/ 2092210 h 6858000"/>
              <a:gd name="connsiteX30-31001" fmla="*/ 5264303 w 6127519"/>
              <a:gd name="connsiteY30-31002" fmla="*/ 2225157 h 6858000"/>
              <a:gd name="connsiteX31-31003" fmla="*/ 5254949 w 6127519"/>
              <a:gd name="connsiteY31-31004" fmla="*/ 2236160 h 6858000"/>
              <a:gd name="connsiteX32-31005" fmla="*/ 5250104 w 6127519"/>
              <a:gd name="connsiteY32-31006" fmla="*/ 2249166 h 6858000"/>
              <a:gd name="connsiteX33-31007" fmla="*/ 5251214 w 6127519"/>
              <a:gd name="connsiteY33-31008" fmla="*/ 2250944 h 6858000"/>
              <a:gd name="connsiteX34-31009" fmla="*/ 5250644 w 6127519"/>
              <a:gd name="connsiteY34-31010" fmla="*/ 2266619 h 6858000"/>
              <a:gd name="connsiteX35-31011" fmla="*/ 5293877 w 6127519"/>
              <a:gd name="connsiteY35-31012" fmla="*/ 2368649 h 6858000"/>
              <a:gd name="connsiteX36-31013" fmla="*/ 5311338 w 6127519"/>
              <a:gd name="connsiteY36-31014" fmla="*/ 2404034 h 6858000"/>
              <a:gd name="connsiteX37-31015" fmla="*/ 5338366 w 6127519"/>
              <a:gd name="connsiteY37-31016" fmla="*/ 2465052 h 6858000"/>
              <a:gd name="connsiteX38-31017" fmla="*/ 5371263 w 6127519"/>
              <a:gd name="connsiteY38-31018" fmla="*/ 2586413 h 6858000"/>
              <a:gd name="connsiteX39-31019" fmla="*/ 5407503 w 6127519"/>
              <a:gd name="connsiteY39-31020" fmla="*/ 2786290 h 6858000"/>
              <a:gd name="connsiteX40-31021" fmla="*/ 5407356 w 6127519"/>
              <a:gd name="connsiteY40-31022" fmla="*/ 2787545 h 6858000"/>
              <a:gd name="connsiteX41-31023" fmla="*/ 5411130 w 6127519"/>
              <a:gd name="connsiteY41-31024" fmla="*/ 2788640 h 6858000"/>
              <a:gd name="connsiteX42-31025" fmla="*/ 5416439 w 6127519"/>
              <a:gd name="connsiteY42-31026" fmla="*/ 2805666 h 6858000"/>
              <a:gd name="connsiteX43-31027" fmla="*/ 5457023 w 6127519"/>
              <a:gd name="connsiteY43-31028" fmla="*/ 2858292 h 6858000"/>
              <a:gd name="connsiteX44-31029" fmla="*/ 5479298 w 6127519"/>
              <a:gd name="connsiteY44-31030" fmla="*/ 2947791 h 6858000"/>
              <a:gd name="connsiteX45-31031" fmla="*/ 5481770 w 6127519"/>
              <a:gd name="connsiteY45-31032" fmla="*/ 2951352 h 6858000"/>
              <a:gd name="connsiteX46-31033" fmla="*/ 5482045 w 6127519"/>
              <a:gd name="connsiteY46-31034" fmla="*/ 2984371 h 6858000"/>
              <a:gd name="connsiteX47-31035" fmla="*/ 5482415 w 6127519"/>
              <a:gd name="connsiteY47-31036" fmla="*/ 3004079 h 6858000"/>
              <a:gd name="connsiteX48-31037" fmla="*/ 5503944 w 6127519"/>
              <a:gd name="connsiteY48-31038" fmla="*/ 3123335 h 6858000"/>
              <a:gd name="connsiteX49-31039" fmla="*/ 5516007 w 6127519"/>
              <a:gd name="connsiteY49-31040" fmla="*/ 3258473 h 6858000"/>
              <a:gd name="connsiteX50-31041" fmla="*/ 5566839 w 6127519"/>
              <a:gd name="connsiteY50-31042" fmla="*/ 3345295 h 6858000"/>
              <a:gd name="connsiteX51-31043" fmla="*/ 5589758 w 6127519"/>
              <a:gd name="connsiteY51-31044" fmla="*/ 3506453 h 6858000"/>
              <a:gd name="connsiteX52-31045" fmla="*/ 5596144 w 6127519"/>
              <a:gd name="connsiteY52-31046" fmla="*/ 3534624 h 6858000"/>
              <a:gd name="connsiteX53-31047" fmla="*/ 5597750 w 6127519"/>
              <a:gd name="connsiteY53-31048" fmla="*/ 3534129 h 6858000"/>
              <a:gd name="connsiteX54-31049" fmla="*/ 5599700 w 6127519"/>
              <a:gd name="connsiteY54-31050" fmla="*/ 3547221 h 6858000"/>
              <a:gd name="connsiteX55-31051" fmla="*/ 5615031 w 6127519"/>
              <a:gd name="connsiteY55-31052" fmla="*/ 3557482 h 6858000"/>
              <a:gd name="connsiteX56-31053" fmla="*/ 5618377 w 6127519"/>
              <a:gd name="connsiteY56-31054" fmla="*/ 3588431 h 6858000"/>
              <a:gd name="connsiteX57-31055" fmla="*/ 5612155 w 6127519"/>
              <a:gd name="connsiteY57-31056" fmla="*/ 3589869 h 6858000"/>
              <a:gd name="connsiteX58-31057" fmla="*/ 5620843 w 6127519"/>
              <a:gd name="connsiteY58-31058" fmla="*/ 3606745 h 6858000"/>
              <a:gd name="connsiteX59-31059" fmla="*/ 5655472 w 6127519"/>
              <a:gd name="connsiteY59-31060" fmla="*/ 3678877 h 6858000"/>
              <a:gd name="connsiteX60-31061" fmla="*/ 5683015 w 6127519"/>
              <a:gd name="connsiteY60-31062" fmla="*/ 3762025 h 6858000"/>
              <a:gd name="connsiteX61-31063" fmla="*/ 5696643 w 6127519"/>
              <a:gd name="connsiteY61-31064" fmla="*/ 3773888 h 6858000"/>
              <a:gd name="connsiteX62-31065" fmla="*/ 5699203 w 6127519"/>
              <a:gd name="connsiteY62-31066" fmla="*/ 3775823 h 6858000"/>
              <a:gd name="connsiteX63-31067" fmla="*/ 5704824 w 6127519"/>
              <a:gd name="connsiteY63-31068" fmla="*/ 3785966 h 6858000"/>
              <a:gd name="connsiteX64-31069" fmla="*/ 5733539 w 6127519"/>
              <a:gd name="connsiteY64-31070" fmla="*/ 3818457 h 6858000"/>
              <a:gd name="connsiteX65-31071" fmla="*/ 5768491 w 6127519"/>
              <a:gd name="connsiteY65-31072" fmla="*/ 3914399 h 6858000"/>
              <a:gd name="connsiteX66-31073" fmla="*/ 5793123 w 6127519"/>
              <a:gd name="connsiteY66-31074" fmla="*/ 3969952 h 6858000"/>
              <a:gd name="connsiteX67-31075" fmla="*/ 5808321 w 6127519"/>
              <a:gd name="connsiteY67-31076" fmla="*/ 3988153 h 6858000"/>
              <a:gd name="connsiteX68-31077" fmla="*/ 5825621 w 6127519"/>
              <a:gd name="connsiteY68-31078" fmla="*/ 4015525 h 6858000"/>
              <a:gd name="connsiteX69-31079" fmla="*/ 5860672 w 6127519"/>
              <a:gd name="connsiteY69-31080" fmla="*/ 4061579 h 6858000"/>
              <a:gd name="connsiteX70-31081" fmla="*/ 5872173 w 6127519"/>
              <a:gd name="connsiteY70-31082" fmla="*/ 4088497 h 6858000"/>
              <a:gd name="connsiteX71-31083" fmla="*/ 5894095 w 6127519"/>
              <a:gd name="connsiteY71-31084" fmla="*/ 4128857 h 6858000"/>
              <a:gd name="connsiteX72-31085" fmla="*/ 5903513 w 6127519"/>
              <a:gd name="connsiteY72-31086" fmla="*/ 4187661 h 6858000"/>
              <a:gd name="connsiteX73-31087" fmla="*/ 5917114 w 6127519"/>
              <a:gd name="connsiteY73-31088" fmla="*/ 4213096 h 6858000"/>
              <a:gd name="connsiteX74-31089" fmla="*/ 5924233 w 6127519"/>
              <a:gd name="connsiteY74-31090" fmla="*/ 4242060 h 6858000"/>
              <a:gd name="connsiteX75-31091" fmla="*/ 5928910 w 6127519"/>
              <a:gd name="connsiteY75-31092" fmla="*/ 4300973 h 6858000"/>
              <a:gd name="connsiteX76-31093" fmla="*/ 5939320 w 6127519"/>
              <a:gd name="connsiteY76-31094" fmla="*/ 4340435 h 6858000"/>
              <a:gd name="connsiteX77-31095" fmla="*/ 5946705 w 6127519"/>
              <a:gd name="connsiteY77-31096" fmla="*/ 4428051 h 6858000"/>
              <a:gd name="connsiteX78-31097" fmla="*/ 5949261 w 6127519"/>
              <a:gd name="connsiteY78-31098" fmla="*/ 4449185 h 6858000"/>
              <a:gd name="connsiteX79-31099" fmla="*/ 5968960 w 6127519"/>
              <a:gd name="connsiteY79-31100" fmla="*/ 4482655 h 6858000"/>
              <a:gd name="connsiteX80-31101" fmla="*/ 5980106 w 6127519"/>
              <a:gd name="connsiteY80-31102" fmla="*/ 4585087 h 6858000"/>
              <a:gd name="connsiteX81-31103" fmla="*/ 5998138 w 6127519"/>
              <a:gd name="connsiteY81-31104" fmla="*/ 4697518 h 6858000"/>
              <a:gd name="connsiteX82-31105" fmla="*/ 6013516 w 6127519"/>
              <a:gd name="connsiteY82-31106" fmla="*/ 4786619 h 6858000"/>
              <a:gd name="connsiteX83-31107" fmla="*/ 6025404 w 6127519"/>
              <a:gd name="connsiteY83-31108" fmla="*/ 4858148 h 6858000"/>
              <a:gd name="connsiteX84-31109" fmla="*/ 6007749 w 6127519"/>
              <a:gd name="connsiteY84-31110" fmla="*/ 4964715 h 6858000"/>
              <a:gd name="connsiteX85-31111" fmla="*/ 6005269 w 6127519"/>
              <a:gd name="connsiteY85-31112" fmla="*/ 5150567 h 6858000"/>
              <a:gd name="connsiteX86-31113" fmla="*/ 6001127 w 6127519"/>
              <a:gd name="connsiteY86-31114" fmla="*/ 5164609 h 6858000"/>
              <a:gd name="connsiteX87-31115" fmla="*/ 5998514 w 6127519"/>
              <a:gd name="connsiteY87-31116" fmla="*/ 5189673 h 6858000"/>
              <a:gd name="connsiteX88-31117" fmla="*/ 6018409 w 6127519"/>
              <a:gd name="connsiteY88-31118" fmla="*/ 5227157 h 6858000"/>
              <a:gd name="connsiteX89-31119" fmla="*/ 6036748 w 6127519"/>
              <a:gd name="connsiteY89-31120" fmla="*/ 5322752 h 6858000"/>
              <a:gd name="connsiteX90-31121" fmla="*/ 6036943 w 6127519"/>
              <a:gd name="connsiteY90-31122" fmla="*/ 5329480 h 6858000"/>
              <a:gd name="connsiteX91-31123" fmla="*/ 6037677 w 6127519"/>
              <a:gd name="connsiteY91-31124" fmla="*/ 5354807 h 6858000"/>
              <a:gd name="connsiteX92-31125" fmla="*/ 6039728 w 6127519"/>
              <a:gd name="connsiteY92-31126" fmla="*/ 5359416 h 6858000"/>
              <a:gd name="connsiteX93-31127" fmla="*/ 6053435 w 6127519"/>
              <a:gd name="connsiteY93-31128" fmla="*/ 5387547 h 6858000"/>
              <a:gd name="connsiteX94-31129" fmla="*/ 6065933 w 6127519"/>
              <a:gd name="connsiteY94-31130" fmla="*/ 5443002 h 6858000"/>
              <a:gd name="connsiteX95-31131" fmla="*/ 6068640 w 6127519"/>
              <a:gd name="connsiteY95-31132" fmla="*/ 5474503 h 6858000"/>
              <a:gd name="connsiteX96-31133" fmla="*/ 6080922 w 6127519"/>
              <a:gd name="connsiteY96-31134" fmla="*/ 5561070 h 6858000"/>
              <a:gd name="connsiteX97-31135" fmla="*/ 6096949 w 6127519"/>
              <a:gd name="connsiteY97-31136" fmla="*/ 5648179 h 6858000"/>
              <a:gd name="connsiteX98-31137" fmla="*/ 6125703 w 6127519"/>
              <a:gd name="connsiteY98-31138" fmla="*/ 5692894 h 6858000"/>
              <a:gd name="connsiteX99-31139" fmla="*/ 6121353 w 6127519"/>
              <a:gd name="connsiteY99-31140" fmla="*/ 5721725 h 6858000"/>
              <a:gd name="connsiteX100-31141" fmla="*/ 6121607 w 6127519"/>
              <a:gd name="connsiteY100-31142" fmla="*/ 5721959 h 6858000"/>
              <a:gd name="connsiteX101-31143" fmla="*/ 6127024 w 6127519"/>
              <a:gd name="connsiteY101-31144" fmla="*/ 5786902 h 6858000"/>
              <a:gd name="connsiteX102-31145" fmla="*/ 6127519 w 6127519"/>
              <a:gd name="connsiteY102-31146" fmla="*/ 5865775 h 6858000"/>
              <a:gd name="connsiteX103-31147" fmla="*/ 6119217 w 6127519"/>
              <a:gd name="connsiteY103-31148" fmla="*/ 5888542 h 6858000"/>
              <a:gd name="connsiteX104-31149" fmla="*/ 6102493 w 6127519"/>
              <a:gd name="connsiteY104-31150" fmla="*/ 5928602 h 6858000"/>
              <a:gd name="connsiteX105-31151" fmla="*/ 6056863 w 6127519"/>
              <a:gd name="connsiteY105-31152" fmla="*/ 6000643 h 6858000"/>
              <a:gd name="connsiteX106-31153" fmla="*/ 6045436 w 6127519"/>
              <a:gd name="connsiteY106-31154" fmla="*/ 6124480 h 6858000"/>
              <a:gd name="connsiteX107-31155" fmla="*/ 6030489 w 6127519"/>
              <a:gd name="connsiteY107-31156" fmla="*/ 6317666 h 6858000"/>
              <a:gd name="connsiteX108-31157" fmla="*/ 6007492 w 6127519"/>
              <a:gd name="connsiteY108-31158" fmla="*/ 6440818 h 6858000"/>
              <a:gd name="connsiteX109-31159" fmla="*/ 6009467 w 6127519"/>
              <a:gd name="connsiteY109-31160" fmla="*/ 6487076 h 6858000"/>
              <a:gd name="connsiteX110-31161" fmla="*/ 5995064 w 6127519"/>
              <a:gd name="connsiteY110-31162" fmla="*/ 6540791 h 6858000"/>
              <a:gd name="connsiteX111-31163" fmla="*/ 6004510 w 6127519"/>
              <a:gd name="connsiteY111-31164" fmla="*/ 6599256 h 6858000"/>
              <a:gd name="connsiteX112-31165" fmla="*/ 5986207 w 6127519"/>
              <a:gd name="connsiteY112-31166" fmla="*/ 6695855 h 6858000"/>
              <a:gd name="connsiteX113-31167" fmla="*/ 5979428 w 6127519"/>
              <a:gd name="connsiteY113-31168" fmla="*/ 6754678 h 6858000"/>
              <a:gd name="connsiteX114-31169" fmla="*/ 5983398 w 6127519"/>
              <a:gd name="connsiteY114-31170" fmla="*/ 6778641 h 6858000"/>
              <a:gd name="connsiteX115-31171" fmla="*/ 5984543 w 6127519"/>
              <a:gd name="connsiteY115-31172" fmla="*/ 6811016 h 6858000"/>
              <a:gd name="connsiteX116-31173" fmla="*/ 5981802 w 6127519"/>
              <a:gd name="connsiteY116-31174" fmla="*/ 6838578 h 6858000"/>
              <a:gd name="connsiteX117-31175" fmla="*/ 5979671 w 6127519"/>
              <a:gd name="connsiteY117-31176" fmla="*/ 6858000 h 6858000"/>
              <a:gd name="connsiteX118-31177" fmla="*/ 0 w 6127519"/>
              <a:gd name="connsiteY118-31178" fmla="*/ 6858000 h 6858000"/>
              <a:gd name="connsiteX119-31179" fmla="*/ 0 w 6127519"/>
              <a:gd name="connsiteY119-31180" fmla="*/ 0 h 6858000"/>
              <a:gd name="connsiteX0-31181" fmla="*/ 0 w 6424098"/>
              <a:gd name="connsiteY0-31182" fmla="*/ 0 h 6858000"/>
              <a:gd name="connsiteX1-31183" fmla="*/ 4965888 w 6424098"/>
              <a:gd name="connsiteY1-31184" fmla="*/ 0 h 6858000"/>
              <a:gd name="connsiteX2-31185" fmla="*/ 4967767 w 6424098"/>
              <a:gd name="connsiteY2-31186" fmla="*/ 7930 h 6858000"/>
              <a:gd name="connsiteX3-31187" fmla="*/ 4979444 w 6424098"/>
              <a:gd name="connsiteY3-31188" fmla="*/ 43921 h 6858000"/>
              <a:gd name="connsiteX4-31189" fmla="*/ 5021173 w 6424098"/>
              <a:gd name="connsiteY4-31190" fmla="*/ 123738 h 6858000"/>
              <a:gd name="connsiteX5-31191" fmla="*/ 5075458 w 6424098"/>
              <a:gd name="connsiteY5-31192" fmla="*/ 264355 h 6858000"/>
              <a:gd name="connsiteX6-31193" fmla="*/ 5081175 w 6424098"/>
              <a:gd name="connsiteY6-31194" fmla="*/ 277448 h 6858000"/>
              <a:gd name="connsiteX7-31195" fmla="*/ 5097011 w 6424098"/>
              <a:gd name="connsiteY7-31196" fmla="*/ 355616 h 6858000"/>
              <a:gd name="connsiteX8-31197" fmla="*/ 5130982 w 6424098"/>
              <a:gd name="connsiteY8-31198" fmla="*/ 412030 h 6858000"/>
              <a:gd name="connsiteX9-31199" fmla="*/ 5153000 w 6424098"/>
              <a:gd name="connsiteY9-31200" fmla="*/ 507134 h 6858000"/>
              <a:gd name="connsiteX10-31201" fmla="*/ 5171282 w 6424098"/>
              <a:gd name="connsiteY10-31202" fmla="*/ 602071 h 6858000"/>
              <a:gd name="connsiteX11-31203" fmla="*/ 5176196 w 6424098"/>
              <a:gd name="connsiteY11-31204" fmla="*/ 636822 h 6858000"/>
              <a:gd name="connsiteX12-31205" fmla="*/ 5189051 w 6424098"/>
              <a:gd name="connsiteY12-31206" fmla="*/ 782518 h 6858000"/>
              <a:gd name="connsiteX13-31207" fmla="*/ 5210428 w 6424098"/>
              <a:gd name="connsiteY13-31208" fmla="*/ 815772 h 6858000"/>
              <a:gd name="connsiteX14-31209" fmla="*/ 5221088 w 6424098"/>
              <a:gd name="connsiteY14-31210" fmla="*/ 860193 h 6858000"/>
              <a:gd name="connsiteX15-31211" fmla="*/ 5230806 w 6424098"/>
              <a:gd name="connsiteY15-31212" fmla="*/ 961354 h 6858000"/>
              <a:gd name="connsiteX16-31213" fmla="*/ 5201018 w 6424098"/>
              <a:gd name="connsiteY16-31214" fmla="*/ 1095027 h 6858000"/>
              <a:gd name="connsiteX17-31215" fmla="*/ 5202153 w 6424098"/>
              <a:gd name="connsiteY17-31216" fmla="*/ 1133224 h 6858000"/>
              <a:gd name="connsiteX18-31217" fmla="*/ 5207370 w 6424098"/>
              <a:gd name="connsiteY18-31218" fmla="*/ 1138097 h 6858000"/>
              <a:gd name="connsiteX19-31219" fmla="*/ 5189234 w 6424098"/>
              <a:gd name="connsiteY19-31220" fmla="*/ 1193495 h 6858000"/>
              <a:gd name="connsiteX20-31221" fmla="*/ 5202769 w 6424098"/>
              <a:gd name="connsiteY20-31222" fmla="*/ 1269450 h 6858000"/>
              <a:gd name="connsiteX21-31223" fmla="*/ 5225968 w 6424098"/>
              <a:gd name="connsiteY21-31224" fmla="*/ 1357994 h 6858000"/>
              <a:gd name="connsiteX22-31225" fmla="*/ 5233819 w 6424098"/>
              <a:gd name="connsiteY22-31226" fmla="*/ 1380922 h 6858000"/>
              <a:gd name="connsiteX23-31227" fmla="*/ 5237226 w 6424098"/>
              <a:gd name="connsiteY23-31228" fmla="*/ 1441327 h 6858000"/>
              <a:gd name="connsiteX24-31229" fmla="*/ 5255653 w 6424098"/>
              <a:gd name="connsiteY24-31230" fmla="*/ 1524712 h 6858000"/>
              <a:gd name="connsiteX25-31231" fmla="*/ 5263491 w 6424098"/>
              <a:gd name="connsiteY25-31232" fmla="*/ 1642938 h 6858000"/>
              <a:gd name="connsiteX26-31233" fmla="*/ 5261314 w 6424098"/>
              <a:gd name="connsiteY26-31234" fmla="*/ 1689177 h 6858000"/>
              <a:gd name="connsiteX27-31235" fmla="*/ 5259788 w 6424098"/>
              <a:gd name="connsiteY27-31236" fmla="*/ 1768516 h 6858000"/>
              <a:gd name="connsiteX28-31237" fmla="*/ 5255696 w 6424098"/>
              <a:gd name="connsiteY28-31238" fmla="*/ 1953770 h 6858000"/>
              <a:gd name="connsiteX29-31239" fmla="*/ 5252592 w 6424098"/>
              <a:gd name="connsiteY29-31240" fmla="*/ 2092210 h 6858000"/>
              <a:gd name="connsiteX30-31241" fmla="*/ 5264303 w 6424098"/>
              <a:gd name="connsiteY30-31242" fmla="*/ 2225157 h 6858000"/>
              <a:gd name="connsiteX31-31243" fmla="*/ 5254949 w 6424098"/>
              <a:gd name="connsiteY31-31244" fmla="*/ 2236160 h 6858000"/>
              <a:gd name="connsiteX32-31245" fmla="*/ 5250104 w 6424098"/>
              <a:gd name="connsiteY32-31246" fmla="*/ 2249166 h 6858000"/>
              <a:gd name="connsiteX33-31247" fmla="*/ 5251214 w 6424098"/>
              <a:gd name="connsiteY33-31248" fmla="*/ 2250944 h 6858000"/>
              <a:gd name="connsiteX34-31249" fmla="*/ 5250644 w 6424098"/>
              <a:gd name="connsiteY34-31250" fmla="*/ 2266619 h 6858000"/>
              <a:gd name="connsiteX35-31251" fmla="*/ 5293877 w 6424098"/>
              <a:gd name="connsiteY35-31252" fmla="*/ 2368649 h 6858000"/>
              <a:gd name="connsiteX36-31253" fmla="*/ 5311338 w 6424098"/>
              <a:gd name="connsiteY36-31254" fmla="*/ 2404034 h 6858000"/>
              <a:gd name="connsiteX37-31255" fmla="*/ 5338366 w 6424098"/>
              <a:gd name="connsiteY37-31256" fmla="*/ 2465052 h 6858000"/>
              <a:gd name="connsiteX38-31257" fmla="*/ 5371263 w 6424098"/>
              <a:gd name="connsiteY38-31258" fmla="*/ 2586413 h 6858000"/>
              <a:gd name="connsiteX39-31259" fmla="*/ 5407503 w 6424098"/>
              <a:gd name="connsiteY39-31260" fmla="*/ 2786290 h 6858000"/>
              <a:gd name="connsiteX40-31261" fmla="*/ 5407356 w 6424098"/>
              <a:gd name="connsiteY40-31262" fmla="*/ 2787545 h 6858000"/>
              <a:gd name="connsiteX41-31263" fmla="*/ 5411130 w 6424098"/>
              <a:gd name="connsiteY41-31264" fmla="*/ 2788640 h 6858000"/>
              <a:gd name="connsiteX42-31265" fmla="*/ 5416439 w 6424098"/>
              <a:gd name="connsiteY42-31266" fmla="*/ 2805666 h 6858000"/>
              <a:gd name="connsiteX43-31267" fmla="*/ 5457023 w 6424098"/>
              <a:gd name="connsiteY43-31268" fmla="*/ 2858292 h 6858000"/>
              <a:gd name="connsiteX44-31269" fmla="*/ 5479298 w 6424098"/>
              <a:gd name="connsiteY44-31270" fmla="*/ 2947791 h 6858000"/>
              <a:gd name="connsiteX45-31271" fmla="*/ 5481770 w 6424098"/>
              <a:gd name="connsiteY45-31272" fmla="*/ 2951352 h 6858000"/>
              <a:gd name="connsiteX46-31273" fmla="*/ 5482045 w 6424098"/>
              <a:gd name="connsiteY46-31274" fmla="*/ 2984371 h 6858000"/>
              <a:gd name="connsiteX47-31275" fmla="*/ 5482415 w 6424098"/>
              <a:gd name="connsiteY47-31276" fmla="*/ 3004079 h 6858000"/>
              <a:gd name="connsiteX48-31277" fmla="*/ 5503944 w 6424098"/>
              <a:gd name="connsiteY48-31278" fmla="*/ 3123335 h 6858000"/>
              <a:gd name="connsiteX49-31279" fmla="*/ 5516007 w 6424098"/>
              <a:gd name="connsiteY49-31280" fmla="*/ 3258473 h 6858000"/>
              <a:gd name="connsiteX50-31281" fmla="*/ 5566839 w 6424098"/>
              <a:gd name="connsiteY50-31282" fmla="*/ 3345295 h 6858000"/>
              <a:gd name="connsiteX51-31283" fmla="*/ 5589758 w 6424098"/>
              <a:gd name="connsiteY51-31284" fmla="*/ 3506453 h 6858000"/>
              <a:gd name="connsiteX52-31285" fmla="*/ 5596144 w 6424098"/>
              <a:gd name="connsiteY52-31286" fmla="*/ 3534624 h 6858000"/>
              <a:gd name="connsiteX53-31287" fmla="*/ 5597750 w 6424098"/>
              <a:gd name="connsiteY53-31288" fmla="*/ 3534129 h 6858000"/>
              <a:gd name="connsiteX54-31289" fmla="*/ 5599700 w 6424098"/>
              <a:gd name="connsiteY54-31290" fmla="*/ 3547221 h 6858000"/>
              <a:gd name="connsiteX55-31291" fmla="*/ 5615031 w 6424098"/>
              <a:gd name="connsiteY55-31292" fmla="*/ 3557482 h 6858000"/>
              <a:gd name="connsiteX56-31293" fmla="*/ 5618377 w 6424098"/>
              <a:gd name="connsiteY56-31294" fmla="*/ 3588431 h 6858000"/>
              <a:gd name="connsiteX57-31295" fmla="*/ 5612155 w 6424098"/>
              <a:gd name="connsiteY57-31296" fmla="*/ 3589869 h 6858000"/>
              <a:gd name="connsiteX58-31297" fmla="*/ 5620843 w 6424098"/>
              <a:gd name="connsiteY58-31298" fmla="*/ 3606745 h 6858000"/>
              <a:gd name="connsiteX59-31299" fmla="*/ 5655472 w 6424098"/>
              <a:gd name="connsiteY59-31300" fmla="*/ 3678877 h 6858000"/>
              <a:gd name="connsiteX60-31301" fmla="*/ 5683015 w 6424098"/>
              <a:gd name="connsiteY60-31302" fmla="*/ 3762025 h 6858000"/>
              <a:gd name="connsiteX61-31303" fmla="*/ 5696643 w 6424098"/>
              <a:gd name="connsiteY61-31304" fmla="*/ 3773888 h 6858000"/>
              <a:gd name="connsiteX62-31305" fmla="*/ 5699203 w 6424098"/>
              <a:gd name="connsiteY62-31306" fmla="*/ 3775823 h 6858000"/>
              <a:gd name="connsiteX63-31307" fmla="*/ 5704824 w 6424098"/>
              <a:gd name="connsiteY63-31308" fmla="*/ 3785966 h 6858000"/>
              <a:gd name="connsiteX64-31309" fmla="*/ 5733539 w 6424098"/>
              <a:gd name="connsiteY64-31310" fmla="*/ 3818457 h 6858000"/>
              <a:gd name="connsiteX65-31311" fmla="*/ 5768491 w 6424098"/>
              <a:gd name="connsiteY65-31312" fmla="*/ 3914399 h 6858000"/>
              <a:gd name="connsiteX66-31313" fmla="*/ 5793123 w 6424098"/>
              <a:gd name="connsiteY66-31314" fmla="*/ 3969952 h 6858000"/>
              <a:gd name="connsiteX67-31315" fmla="*/ 5808321 w 6424098"/>
              <a:gd name="connsiteY67-31316" fmla="*/ 3988153 h 6858000"/>
              <a:gd name="connsiteX68-31317" fmla="*/ 5825621 w 6424098"/>
              <a:gd name="connsiteY68-31318" fmla="*/ 4015525 h 6858000"/>
              <a:gd name="connsiteX69-31319" fmla="*/ 5860672 w 6424098"/>
              <a:gd name="connsiteY69-31320" fmla="*/ 4061579 h 6858000"/>
              <a:gd name="connsiteX70-31321" fmla="*/ 5872173 w 6424098"/>
              <a:gd name="connsiteY70-31322" fmla="*/ 4088497 h 6858000"/>
              <a:gd name="connsiteX71-31323" fmla="*/ 5894095 w 6424098"/>
              <a:gd name="connsiteY71-31324" fmla="*/ 4128857 h 6858000"/>
              <a:gd name="connsiteX72-31325" fmla="*/ 5903513 w 6424098"/>
              <a:gd name="connsiteY72-31326" fmla="*/ 4187661 h 6858000"/>
              <a:gd name="connsiteX73-31327" fmla="*/ 5917114 w 6424098"/>
              <a:gd name="connsiteY73-31328" fmla="*/ 4213096 h 6858000"/>
              <a:gd name="connsiteX74-31329" fmla="*/ 5924233 w 6424098"/>
              <a:gd name="connsiteY74-31330" fmla="*/ 4242060 h 6858000"/>
              <a:gd name="connsiteX75-31331" fmla="*/ 5928910 w 6424098"/>
              <a:gd name="connsiteY75-31332" fmla="*/ 4300973 h 6858000"/>
              <a:gd name="connsiteX76-31333" fmla="*/ 5939320 w 6424098"/>
              <a:gd name="connsiteY76-31334" fmla="*/ 4340435 h 6858000"/>
              <a:gd name="connsiteX77-31335" fmla="*/ 5946705 w 6424098"/>
              <a:gd name="connsiteY77-31336" fmla="*/ 4428051 h 6858000"/>
              <a:gd name="connsiteX78-31337" fmla="*/ 5949261 w 6424098"/>
              <a:gd name="connsiteY78-31338" fmla="*/ 4449185 h 6858000"/>
              <a:gd name="connsiteX79-31339" fmla="*/ 5968960 w 6424098"/>
              <a:gd name="connsiteY79-31340" fmla="*/ 4482655 h 6858000"/>
              <a:gd name="connsiteX80-31341" fmla="*/ 5980106 w 6424098"/>
              <a:gd name="connsiteY80-31342" fmla="*/ 4585087 h 6858000"/>
              <a:gd name="connsiteX81-31343" fmla="*/ 5998138 w 6424098"/>
              <a:gd name="connsiteY81-31344" fmla="*/ 4697518 h 6858000"/>
              <a:gd name="connsiteX82-31345" fmla="*/ 6013516 w 6424098"/>
              <a:gd name="connsiteY82-31346" fmla="*/ 4786619 h 6858000"/>
              <a:gd name="connsiteX83-31347" fmla="*/ 6025404 w 6424098"/>
              <a:gd name="connsiteY83-31348" fmla="*/ 4858148 h 6858000"/>
              <a:gd name="connsiteX84-31349" fmla="*/ 6007749 w 6424098"/>
              <a:gd name="connsiteY84-31350" fmla="*/ 4964715 h 6858000"/>
              <a:gd name="connsiteX85-31351" fmla="*/ 6005269 w 6424098"/>
              <a:gd name="connsiteY85-31352" fmla="*/ 5150567 h 6858000"/>
              <a:gd name="connsiteX86-31353" fmla="*/ 6001127 w 6424098"/>
              <a:gd name="connsiteY86-31354" fmla="*/ 5164609 h 6858000"/>
              <a:gd name="connsiteX87-31355" fmla="*/ 5998514 w 6424098"/>
              <a:gd name="connsiteY87-31356" fmla="*/ 5189673 h 6858000"/>
              <a:gd name="connsiteX88-31357" fmla="*/ 6018409 w 6424098"/>
              <a:gd name="connsiteY88-31358" fmla="*/ 5227157 h 6858000"/>
              <a:gd name="connsiteX89-31359" fmla="*/ 6036748 w 6424098"/>
              <a:gd name="connsiteY89-31360" fmla="*/ 5322752 h 6858000"/>
              <a:gd name="connsiteX90-31361" fmla="*/ 6036943 w 6424098"/>
              <a:gd name="connsiteY90-31362" fmla="*/ 5329480 h 6858000"/>
              <a:gd name="connsiteX91-31363" fmla="*/ 6037677 w 6424098"/>
              <a:gd name="connsiteY91-31364" fmla="*/ 5354807 h 6858000"/>
              <a:gd name="connsiteX92-31365" fmla="*/ 6039728 w 6424098"/>
              <a:gd name="connsiteY92-31366" fmla="*/ 5359416 h 6858000"/>
              <a:gd name="connsiteX93-31367" fmla="*/ 6053435 w 6424098"/>
              <a:gd name="connsiteY93-31368" fmla="*/ 5387547 h 6858000"/>
              <a:gd name="connsiteX94-31369" fmla="*/ 6065933 w 6424098"/>
              <a:gd name="connsiteY94-31370" fmla="*/ 5443002 h 6858000"/>
              <a:gd name="connsiteX95-31371" fmla="*/ 6068640 w 6424098"/>
              <a:gd name="connsiteY95-31372" fmla="*/ 5474503 h 6858000"/>
              <a:gd name="connsiteX96-31373" fmla="*/ 6080922 w 6424098"/>
              <a:gd name="connsiteY96-31374" fmla="*/ 5561070 h 6858000"/>
              <a:gd name="connsiteX97-31375" fmla="*/ 6096949 w 6424098"/>
              <a:gd name="connsiteY97-31376" fmla="*/ 5648179 h 6858000"/>
              <a:gd name="connsiteX98-31377" fmla="*/ 6125703 w 6424098"/>
              <a:gd name="connsiteY98-31378" fmla="*/ 5692894 h 6858000"/>
              <a:gd name="connsiteX99-31379" fmla="*/ 6121353 w 6424098"/>
              <a:gd name="connsiteY99-31380" fmla="*/ 5721725 h 6858000"/>
              <a:gd name="connsiteX100-31381" fmla="*/ 6121607 w 6424098"/>
              <a:gd name="connsiteY100-31382" fmla="*/ 5721959 h 6858000"/>
              <a:gd name="connsiteX101-31383" fmla="*/ 6127024 w 6424098"/>
              <a:gd name="connsiteY101-31384" fmla="*/ 5786902 h 6858000"/>
              <a:gd name="connsiteX102-31385" fmla="*/ 6127519 w 6424098"/>
              <a:gd name="connsiteY102-31386" fmla="*/ 5865775 h 6858000"/>
              <a:gd name="connsiteX103-31387" fmla="*/ 6119217 w 6424098"/>
              <a:gd name="connsiteY103-31388" fmla="*/ 5888542 h 6858000"/>
              <a:gd name="connsiteX104-31389" fmla="*/ 6102493 w 6424098"/>
              <a:gd name="connsiteY104-31390" fmla="*/ 5928602 h 6858000"/>
              <a:gd name="connsiteX105-31391" fmla="*/ 6056863 w 6424098"/>
              <a:gd name="connsiteY105-31392" fmla="*/ 6000643 h 6858000"/>
              <a:gd name="connsiteX106-31393" fmla="*/ 6045436 w 6424098"/>
              <a:gd name="connsiteY106-31394" fmla="*/ 6124480 h 6858000"/>
              <a:gd name="connsiteX107-31395" fmla="*/ 6030489 w 6424098"/>
              <a:gd name="connsiteY107-31396" fmla="*/ 6317666 h 6858000"/>
              <a:gd name="connsiteX108-31397" fmla="*/ 6007492 w 6424098"/>
              <a:gd name="connsiteY108-31398" fmla="*/ 6440818 h 6858000"/>
              <a:gd name="connsiteX109-31399" fmla="*/ 6009467 w 6424098"/>
              <a:gd name="connsiteY109-31400" fmla="*/ 6487076 h 6858000"/>
              <a:gd name="connsiteX110-31401" fmla="*/ 5995064 w 6424098"/>
              <a:gd name="connsiteY110-31402" fmla="*/ 6540791 h 6858000"/>
              <a:gd name="connsiteX111-31403" fmla="*/ 6004510 w 6424098"/>
              <a:gd name="connsiteY111-31404" fmla="*/ 6599256 h 6858000"/>
              <a:gd name="connsiteX112-31405" fmla="*/ 5986207 w 6424098"/>
              <a:gd name="connsiteY112-31406" fmla="*/ 6695855 h 6858000"/>
              <a:gd name="connsiteX113-31407" fmla="*/ 5979428 w 6424098"/>
              <a:gd name="connsiteY113-31408" fmla="*/ 6754678 h 6858000"/>
              <a:gd name="connsiteX114-31409" fmla="*/ 5983398 w 6424098"/>
              <a:gd name="connsiteY114-31410" fmla="*/ 6778641 h 6858000"/>
              <a:gd name="connsiteX115-31411" fmla="*/ 5984543 w 6424098"/>
              <a:gd name="connsiteY115-31412" fmla="*/ 6811016 h 6858000"/>
              <a:gd name="connsiteX116-31413" fmla="*/ 5979671 w 6424098"/>
              <a:gd name="connsiteY116-31414" fmla="*/ 6858000 h 6858000"/>
              <a:gd name="connsiteX117-31415" fmla="*/ 0 w 6424098"/>
              <a:gd name="connsiteY117-31416" fmla="*/ 6858000 h 6858000"/>
              <a:gd name="connsiteX118-31417" fmla="*/ 0 w 6424098"/>
              <a:gd name="connsiteY118-31418" fmla="*/ 0 h 6858000"/>
              <a:gd name="connsiteX0-31419" fmla="*/ 0 w 6127519"/>
              <a:gd name="connsiteY0-31420" fmla="*/ 0 h 6858000"/>
              <a:gd name="connsiteX1-31421" fmla="*/ 4965888 w 6127519"/>
              <a:gd name="connsiteY1-31422" fmla="*/ 0 h 6858000"/>
              <a:gd name="connsiteX2-31423" fmla="*/ 4967767 w 6127519"/>
              <a:gd name="connsiteY2-31424" fmla="*/ 7930 h 6858000"/>
              <a:gd name="connsiteX3-31425" fmla="*/ 4979444 w 6127519"/>
              <a:gd name="connsiteY3-31426" fmla="*/ 43921 h 6858000"/>
              <a:gd name="connsiteX4-31427" fmla="*/ 5021173 w 6127519"/>
              <a:gd name="connsiteY4-31428" fmla="*/ 123738 h 6858000"/>
              <a:gd name="connsiteX5-31429" fmla="*/ 5075458 w 6127519"/>
              <a:gd name="connsiteY5-31430" fmla="*/ 264355 h 6858000"/>
              <a:gd name="connsiteX6-31431" fmla="*/ 5081175 w 6127519"/>
              <a:gd name="connsiteY6-31432" fmla="*/ 277448 h 6858000"/>
              <a:gd name="connsiteX7-31433" fmla="*/ 5097011 w 6127519"/>
              <a:gd name="connsiteY7-31434" fmla="*/ 355616 h 6858000"/>
              <a:gd name="connsiteX8-31435" fmla="*/ 5130982 w 6127519"/>
              <a:gd name="connsiteY8-31436" fmla="*/ 412030 h 6858000"/>
              <a:gd name="connsiteX9-31437" fmla="*/ 5153000 w 6127519"/>
              <a:gd name="connsiteY9-31438" fmla="*/ 507134 h 6858000"/>
              <a:gd name="connsiteX10-31439" fmla="*/ 5171282 w 6127519"/>
              <a:gd name="connsiteY10-31440" fmla="*/ 602071 h 6858000"/>
              <a:gd name="connsiteX11-31441" fmla="*/ 5176196 w 6127519"/>
              <a:gd name="connsiteY11-31442" fmla="*/ 636822 h 6858000"/>
              <a:gd name="connsiteX12-31443" fmla="*/ 5189051 w 6127519"/>
              <a:gd name="connsiteY12-31444" fmla="*/ 782518 h 6858000"/>
              <a:gd name="connsiteX13-31445" fmla="*/ 5210428 w 6127519"/>
              <a:gd name="connsiteY13-31446" fmla="*/ 815772 h 6858000"/>
              <a:gd name="connsiteX14-31447" fmla="*/ 5221088 w 6127519"/>
              <a:gd name="connsiteY14-31448" fmla="*/ 860193 h 6858000"/>
              <a:gd name="connsiteX15-31449" fmla="*/ 5230806 w 6127519"/>
              <a:gd name="connsiteY15-31450" fmla="*/ 961354 h 6858000"/>
              <a:gd name="connsiteX16-31451" fmla="*/ 5201018 w 6127519"/>
              <a:gd name="connsiteY16-31452" fmla="*/ 1095027 h 6858000"/>
              <a:gd name="connsiteX17-31453" fmla="*/ 5202153 w 6127519"/>
              <a:gd name="connsiteY17-31454" fmla="*/ 1133224 h 6858000"/>
              <a:gd name="connsiteX18-31455" fmla="*/ 5207370 w 6127519"/>
              <a:gd name="connsiteY18-31456" fmla="*/ 1138097 h 6858000"/>
              <a:gd name="connsiteX19-31457" fmla="*/ 5189234 w 6127519"/>
              <a:gd name="connsiteY19-31458" fmla="*/ 1193495 h 6858000"/>
              <a:gd name="connsiteX20-31459" fmla="*/ 5202769 w 6127519"/>
              <a:gd name="connsiteY20-31460" fmla="*/ 1269450 h 6858000"/>
              <a:gd name="connsiteX21-31461" fmla="*/ 5225968 w 6127519"/>
              <a:gd name="connsiteY21-31462" fmla="*/ 1357994 h 6858000"/>
              <a:gd name="connsiteX22-31463" fmla="*/ 5233819 w 6127519"/>
              <a:gd name="connsiteY22-31464" fmla="*/ 1380922 h 6858000"/>
              <a:gd name="connsiteX23-31465" fmla="*/ 5237226 w 6127519"/>
              <a:gd name="connsiteY23-31466" fmla="*/ 1441327 h 6858000"/>
              <a:gd name="connsiteX24-31467" fmla="*/ 5255653 w 6127519"/>
              <a:gd name="connsiteY24-31468" fmla="*/ 1524712 h 6858000"/>
              <a:gd name="connsiteX25-31469" fmla="*/ 5263491 w 6127519"/>
              <a:gd name="connsiteY25-31470" fmla="*/ 1642938 h 6858000"/>
              <a:gd name="connsiteX26-31471" fmla="*/ 5261314 w 6127519"/>
              <a:gd name="connsiteY26-31472" fmla="*/ 1689177 h 6858000"/>
              <a:gd name="connsiteX27-31473" fmla="*/ 5259788 w 6127519"/>
              <a:gd name="connsiteY27-31474" fmla="*/ 1768516 h 6858000"/>
              <a:gd name="connsiteX28-31475" fmla="*/ 5255696 w 6127519"/>
              <a:gd name="connsiteY28-31476" fmla="*/ 1953770 h 6858000"/>
              <a:gd name="connsiteX29-31477" fmla="*/ 5252592 w 6127519"/>
              <a:gd name="connsiteY29-31478" fmla="*/ 2092210 h 6858000"/>
              <a:gd name="connsiteX30-31479" fmla="*/ 5264303 w 6127519"/>
              <a:gd name="connsiteY30-31480" fmla="*/ 2225157 h 6858000"/>
              <a:gd name="connsiteX31-31481" fmla="*/ 5254949 w 6127519"/>
              <a:gd name="connsiteY31-31482" fmla="*/ 2236160 h 6858000"/>
              <a:gd name="connsiteX32-31483" fmla="*/ 5250104 w 6127519"/>
              <a:gd name="connsiteY32-31484" fmla="*/ 2249166 h 6858000"/>
              <a:gd name="connsiteX33-31485" fmla="*/ 5251214 w 6127519"/>
              <a:gd name="connsiteY33-31486" fmla="*/ 2250944 h 6858000"/>
              <a:gd name="connsiteX34-31487" fmla="*/ 5250644 w 6127519"/>
              <a:gd name="connsiteY34-31488" fmla="*/ 2266619 h 6858000"/>
              <a:gd name="connsiteX35-31489" fmla="*/ 5293877 w 6127519"/>
              <a:gd name="connsiteY35-31490" fmla="*/ 2368649 h 6858000"/>
              <a:gd name="connsiteX36-31491" fmla="*/ 5311338 w 6127519"/>
              <a:gd name="connsiteY36-31492" fmla="*/ 2404034 h 6858000"/>
              <a:gd name="connsiteX37-31493" fmla="*/ 5338366 w 6127519"/>
              <a:gd name="connsiteY37-31494" fmla="*/ 2465052 h 6858000"/>
              <a:gd name="connsiteX38-31495" fmla="*/ 5371263 w 6127519"/>
              <a:gd name="connsiteY38-31496" fmla="*/ 2586413 h 6858000"/>
              <a:gd name="connsiteX39-31497" fmla="*/ 5407503 w 6127519"/>
              <a:gd name="connsiteY39-31498" fmla="*/ 2786290 h 6858000"/>
              <a:gd name="connsiteX40-31499" fmla="*/ 5407356 w 6127519"/>
              <a:gd name="connsiteY40-31500" fmla="*/ 2787545 h 6858000"/>
              <a:gd name="connsiteX41-31501" fmla="*/ 5411130 w 6127519"/>
              <a:gd name="connsiteY41-31502" fmla="*/ 2788640 h 6858000"/>
              <a:gd name="connsiteX42-31503" fmla="*/ 5416439 w 6127519"/>
              <a:gd name="connsiteY42-31504" fmla="*/ 2805666 h 6858000"/>
              <a:gd name="connsiteX43-31505" fmla="*/ 5457023 w 6127519"/>
              <a:gd name="connsiteY43-31506" fmla="*/ 2858292 h 6858000"/>
              <a:gd name="connsiteX44-31507" fmla="*/ 5479298 w 6127519"/>
              <a:gd name="connsiteY44-31508" fmla="*/ 2947791 h 6858000"/>
              <a:gd name="connsiteX45-31509" fmla="*/ 5481770 w 6127519"/>
              <a:gd name="connsiteY45-31510" fmla="*/ 2951352 h 6858000"/>
              <a:gd name="connsiteX46-31511" fmla="*/ 5482045 w 6127519"/>
              <a:gd name="connsiteY46-31512" fmla="*/ 2984371 h 6858000"/>
              <a:gd name="connsiteX47-31513" fmla="*/ 5482415 w 6127519"/>
              <a:gd name="connsiteY47-31514" fmla="*/ 3004079 h 6858000"/>
              <a:gd name="connsiteX48-31515" fmla="*/ 5503944 w 6127519"/>
              <a:gd name="connsiteY48-31516" fmla="*/ 3123335 h 6858000"/>
              <a:gd name="connsiteX49-31517" fmla="*/ 5516007 w 6127519"/>
              <a:gd name="connsiteY49-31518" fmla="*/ 3258473 h 6858000"/>
              <a:gd name="connsiteX50-31519" fmla="*/ 5566839 w 6127519"/>
              <a:gd name="connsiteY50-31520" fmla="*/ 3345295 h 6858000"/>
              <a:gd name="connsiteX51-31521" fmla="*/ 5589758 w 6127519"/>
              <a:gd name="connsiteY51-31522" fmla="*/ 3506453 h 6858000"/>
              <a:gd name="connsiteX52-31523" fmla="*/ 5596144 w 6127519"/>
              <a:gd name="connsiteY52-31524" fmla="*/ 3534624 h 6858000"/>
              <a:gd name="connsiteX53-31525" fmla="*/ 5597750 w 6127519"/>
              <a:gd name="connsiteY53-31526" fmla="*/ 3534129 h 6858000"/>
              <a:gd name="connsiteX54-31527" fmla="*/ 5599700 w 6127519"/>
              <a:gd name="connsiteY54-31528" fmla="*/ 3547221 h 6858000"/>
              <a:gd name="connsiteX55-31529" fmla="*/ 5615031 w 6127519"/>
              <a:gd name="connsiteY55-31530" fmla="*/ 3557482 h 6858000"/>
              <a:gd name="connsiteX56-31531" fmla="*/ 5618377 w 6127519"/>
              <a:gd name="connsiteY56-31532" fmla="*/ 3588431 h 6858000"/>
              <a:gd name="connsiteX57-31533" fmla="*/ 5612155 w 6127519"/>
              <a:gd name="connsiteY57-31534" fmla="*/ 3589869 h 6858000"/>
              <a:gd name="connsiteX58-31535" fmla="*/ 5620843 w 6127519"/>
              <a:gd name="connsiteY58-31536" fmla="*/ 3606745 h 6858000"/>
              <a:gd name="connsiteX59-31537" fmla="*/ 5655472 w 6127519"/>
              <a:gd name="connsiteY59-31538" fmla="*/ 3678877 h 6858000"/>
              <a:gd name="connsiteX60-31539" fmla="*/ 5683015 w 6127519"/>
              <a:gd name="connsiteY60-31540" fmla="*/ 3762025 h 6858000"/>
              <a:gd name="connsiteX61-31541" fmla="*/ 5696643 w 6127519"/>
              <a:gd name="connsiteY61-31542" fmla="*/ 3773888 h 6858000"/>
              <a:gd name="connsiteX62-31543" fmla="*/ 5699203 w 6127519"/>
              <a:gd name="connsiteY62-31544" fmla="*/ 3775823 h 6858000"/>
              <a:gd name="connsiteX63-31545" fmla="*/ 5704824 w 6127519"/>
              <a:gd name="connsiteY63-31546" fmla="*/ 3785966 h 6858000"/>
              <a:gd name="connsiteX64-31547" fmla="*/ 5733539 w 6127519"/>
              <a:gd name="connsiteY64-31548" fmla="*/ 3818457 h 6858000"/>
              <a:gd name="connsiteX65-31549" fmla="*/ 5768491 w 6127519"/>
              <a:gd name="connsiteY65-31550" fmla="*/ 3914399 h 6858000"/>
              <a:gd name="connsiteX66-31551" fmla="*/ 5793123 w 6127519"/>
              <a:gd name="connsiteY66-31552" fmla="*/ 3969952 h 6858000"/>
              <a:gd name="connsiteX67-31553" fmla="*/ 5808321 w 6127519"/>
              <a:gd name="connsiteY67-31554" fmla="*/ 3988153 h 6858000"/>
              <a:gd name="connsiteX68-31555" fmla="*/ 5825621 w 6127519"/>
              <a:gd name="connsiteY68-31556" fmla="*/ 4015525 h 6858000"/>
              <a:gd name="connsiteX69-31557" fmla="*/ 5860672 w 6127519"/>
              <a:gd name="connsiteY69-31558" fmla="*/ 4061579 h 6858000"/>
              <a:gd name="connsiteX70-31559" fmla="*/ 5872173 w 6127519"/>
              <a:gd name="connsiteY70-31560" fmla="*/ 4088497 h 6858000"/>
              <a:gd name="connsiteX71-31561" fmla="*/ 5894095 w 6127519"/>
              <a:gd name="connsiteY71-31562" fmla="*/ 4128857 h 6858000"/>
              <a:gd name="connsiteX72-31563" fmla="*/ 5903513 w 6127519"/>
              <a:gd name="connsiteY72-31564" fmla="*/ 4187661 h 6858000"/>
              <a:gd name="connsiteX73-31565" fmla="*/ 5917114 w 6127519"/>
              <a:gd name="connsiteY73-31566" fmla="*/ 4213096 h 6858000"/>
              <a:gd name="connsiteX74-31567" fmla="*/ 5924233 w 6127519"/>
              <a:gd name="connsiteY74-31568" fmla="*/ 4242060 h 6858000"/>
              <a:gd name="connsiteX75-31569" fmla="*/ 5928910 w 6127519"/>
              <a:gd name="connsiteY75-31570" fmla="*/ 4300973 h 6858000"/>
              <a:gd name="connsiteX76-31571" fmla="*/ 5939320 w 6127519"/>
              <a:gd name="connsiteY76-31572" fmla="*/ 4340435 h 6858000"/>
              <a:gd name="connsiteX77-31573" fmla="*/ 5946705 w 6127519"/>
              <a:gd name="connsiteY77-31574" fmla="*/ 4428051 h 6858000"/>
              <a:gd name="connsiteX78-31575" fmla="*/ 5949261 w 6127519"/>
              <a:gd name="connsiteY78-31576" fmla="*/ 4449185 h 6858000"/>
              <a:gd name="connsiteX79-31577" fmla="*/ 5968960 w 6127519"/>
              <a:gd name="connsiteY79-31578" fmla="*/ 4482655 h 6858000"/>
              <a:gd name="connsiteX80-31579" fmla="*/ 5980106 w 6127519"/>
              <a:gd name="connsiteY80-31580" fmla="*/ 4585087 h 6858000"/>
              <a:gd name="connsiteX81-31581" fmla="*/ 5998138 w 6127519"/>
              <a:gd name="connsiteY81-31582" fmla="*/ 4697518 h 6858000"/>
              <a:gd name="connsiteX82-31583" fmla="*/ 6013516 w 6127519"/>
              <a:gd name="connsiteY82-31584" fmla="*/ 4786619 h 6858000"/>
              <a:gd name="connsiteX83-31585" fmla="*/ 6025404 w 6127519"/>
              <a:gd name="connsiteY83-31586" fmla="*/ 4858148 h 6858000"/>
              <a:gd name="connsiteX84-31587" fmla="*/ 6007749 w 6127519"/>
              <a:gd name="connsiteY84-31588" fmla="*/ 4964715 h 6858000"/>
              <a:gd name="connsiteX85-31589" fmla="*/ 6005269 w 6127519"/>
              <a:gd name="connsiteY85-31590" fmla="*/ 5150567 h 6858000"/>
              <a:gd name="connsiteX86-31591" fmla="*/ 6001127 w 6127519"/>
              <a:gd name="connsiteY86-31592" fmla="*/ 5164609 h 6858000"/>
              <a:gd name="connsiteX87-31593" fmla="*/ 5998514 w 6127519"/>
              <a:gd name="connsiteY87-31594" fmla="*/ 5189673 h 6858000"/>
              <a:gd name="connsiteX88-31595" fmla="*/ 6018409 w 6127519"/>
              <a:gd name="connsiteY88-31596" fmla="*/ 5227157 h 6858000"/>
              <a:gd name="connsiteX89-31597" fmla="*/ 6036748 w 6127519"/>
              <a:gd name="connsiteY89-31598" fmla="*/ 5322752 h 6858000"/>
              <a:gd name="connsiteX90-31599" fmla="*/ 6036943 w 6127519"/>
              <a:gd name="connsiteY90-31600" fmla="*/ 5329480 h 6858000"/>
              <a:gd name="connsiteX91-31601" fmla="*/ 6037677 w 6127519"/>
              <a:gd name="connsiteY91-31602" fmla="*/ 5354807 h 6858000"/>
              <a:gd name="connsiteX92-31603" fmla="*/ 6039728 w 6127519"/>
              <a:gd name="connsiteY92-31604" fmla="*/ 5359416 h 6858000"/>
              <a:gd name="connsiteX93-31605" fmla="*/ 6053435 w 6127519"/>
              <a:gd name="connsiteY93-31606" fmla="*/ 5387547 h 6858000"/>
              <a:gd name="connsiteX94-31607" fmla="*/ 6065933 w 6127519"/>
              <a:gd name="connsiteY94-31608" fmla="*/ 5443002 h 6858000"/>
              <a:gd name="connsiteX95-31609" fmla="*/ 6068640 w 6127519"/>
              <a:gd name="connsiteY95-31610" fmla="*/ 5474503 h 6858000"/>
              <a:gd name="connsiteX96-31611" fmla="*/ 6080922 w 6127519"/>
              <a:gd name="connsiteY96-31612" fmla="*/ 5561070 h 6858000"/>
              <a:gd name="connsiteX97-31613" fmla="*/ 6096949 w 6127519"/>
              <a:gd name="connsiteY97-31614" fmla="*/ 5648179 h 6858000"/>
              <a:gd name="connsiteX98-31615" fmla="*/ 6125703 w 6127519"/>
              <a:gd name="connsiteY98-31616" fmla="*/ 5692894 h 6858000"/>
              <a:gd name="connsiteX99-31617" fmla="*/ 6121353 w 6127519"/>
              <a:gd name="connsiteY99-31618" fmla="*/ 5721725 h 6858000"/>
              <a:gd name="connsiteX100-31619" fmla="*/ 6121607 w 6127519"/>
              <a:gd name="connsiteY100-31620" fmla="*/ 5721959 h 6858000"/>
              <a:gd name="connsiteX101-31621" fmla="*/ 6127024 w 6127519"/>
              <a:gd name="connsiteY101-31622" fmla="*/ 5786902 h 6858000"/>
              <a:gd name="connsiteX102-31623" fmla="*/ 6127519 w 6127519"/>
              <a:gd name="connsiteY102-31624" fmla="*/ 5865775 h 6858000"/>
              <a:gd name="connsiteX103-31625" fmla="*/ 6119217 w 6127519"/>
              <a:gd name="connsiteY103-31626" fmla="*/ 5888542 h 6858000"/>
              <a:gd name="connsiteX104-31627" fmla="*/ 6102493 w 6127519"/>
              <a:gd name="connsiteY104-31628" fmla="*/ 5928602 h 6858000"/>
              <a:gd name="connsiteX105-31629" fmla="*/ 6056863 w 6127519"/>
              <a:gd name="connsiteY105-31630" fmla="*/ 6000643 h 6858000"/>
              <a:gd name="connsiteX106-31631" fmla="*/ 6045436 w 6127519"/>
              <a:gd name="connsiteY106-31632" fmla="*/ 6124480 h 6858000"/>
              <a:gd name="connsiteX107-31633" fmla="*/ 6030489 w 6127519"/>
              <a:gd name="connsiteY107-31634" fmla="*/ 6317666 h 6858000"/>
              <a:gd name="connsiteX108-31635" fmla="*/ 6007492 w 6127519"/>
              <a:gd name="connsiteY108-31636" fmla="*/ 6440818 h 6858000"/>
              <a:gd name="connsiteX109-31637" fmla="*/ 6009467 w 6127519"/>
              <a:gd name="connsiteY109-31638" fmla="*/ 6487076 h 6858000"/>
              <a:gd name="connsiteX110-31639" fmla="*/ 5995064 w 6127519"/>
              <a:gd name="connsiteY110-31640" fmla="*/ 6540791 h 6858000"/>
              <a:gd name="connsiteX111-31641" fmla="*/ 6004510 w 6127519"/>
              <a:gd name="connsiteY111-31642" fmla="*/ 6599256 h 6858000"/>
              <a:gd name="connsiteX112-31643" fmla="*/ 5986207 w 6127519"/>
              <a:gd name="connsiteY112-31644" fmla="*/ 6695855 h 6858000"/>
              <a:gd name="connsiteX113-31645" fmla="*/ 5979428 w 6127519"/>
              <a:gd name="connsiteY113-31646" fmla="*/ 6754678 h 6858000"/>
              <a:gd name="connsiteX114-31647" fmla="*/ 5983398 w 6127519"/>
              <a:gd name="connsiteY114-31648" fmla="*/ 6778641 h 6858000"/>
              <a:gd name="connsiteX115-31649" fmla="*/ 5984543 w 6127519"/>
              <a:gd name="connsiteY115-31650" fmla="*/ 6811016 h 6858000"/>
              <a:gd name="connsiteX116-31651" fmla="*/ 5979671 w 6127519"/>
              <a:gd name="connsiteY116-31652" fmla="*/ 6858000 h 6858000"/>
              <a:gd name="connsiteX117-31653" fmla="*/ 0 w 6127519"/>
              <a:gd name="connsiteY117-31654" fmla="*/ 6858000 h 6858000"/>
              <a:gd name="connsiteX118-31655" fmla="*/ 0 w 6127519"/>
              <a:gd name="connsiteY118-31656" fmla="*/ 0 h 6858000"/>
              <a:gd name="connsiteX0-31657" fmla="*/ 0 w 6127519"/>
              <a:gd name="connsiteY0-31658" fmla="*/ 0 h 6858000"/>
              <a:gd name="connsiteX1-31659" fmla="*/ 4965888 w 6127519"/>
              <a:gd name="connsiteY1-31660" fmla="*/ 0 h 6858000"/>
              <a:gd name="connsiteX2-31661" fmla="*/ 4967767 w 6127519"/>
              <a:gd name="connsiteY2-31662" fmla="*/ 7930 h 6858000"/>
              <a:gd name="connsiteX3-31663" fmla="*/ 4979444 w 6127519"/>
              <a:gd name="connsiteY3-31664" fmla="*/ 43921 h 6858000"/>
              <a:gd name="connsiteX4-31665" fmla="*/ 5021173 w 6127519"/>
              <a:gd name="connsiteY4-31666" fmla="*/ 123738 h 6858000"/>
              <a:gd name="connsiteX5-31667" fmla="*/ 5075458 w 6127519"/>
              <a:gd name="connsiteY5-31668" fmla="*/ 264355 h 6858000"/>
              <a:gd name="connsiteX6-31669" fmla="*/ 5081175 w 6127519"/>
              <a:gd name="connsiteY6-31670" fmla="*/ 277448 h 6858000"/>
              <a:gd name="connsiteX7-31671" fmla="*/ 5097011 w 6127519"/>
              <a:gd name="connsiteY7-31672" fmla="*/ 355616 h 6858000"/>
              <a:gd name="connsiteX8-31673" fmla="*/ 5130982 w 6127519"/>
              <a:gd name="connsiteY8-31674" fmla="*/ 412030 h 6858000"/>
              <a:gd name="connsiteX9-31675" fmla="*/ 5153000 w 6127519"/>
              <a:gd name="connsiteY9-31676" fmla="*/ 507134 h 6858000"/>
              <a:gd name="connsiteX10-31677" fmla="*/ 5171282 w 6127519"/>
              <a:gd name="connsiteY10-31678" fmla="*/ 602071 h 6858000"/>
              <a:gd name="connsiteX11-31679" fmla="*/ 5176196 w 6127519"/>
              <a:gd name="connsiteY11-31680" fmla="*/ 636822 h 6858000"/>
              <a:gd name="connsiteX12-31681" fmla="*/ 5189051 w 6127519"/>
              <a:gd name="connsiteY12-31682" fmla="*/ 782518 h 6858000"/>
              <a:gd name="connsiteX13-31683" fmla="*/ 5210428 w 6127519"/>
              <a:gd name="connsiteY13-31684" fmla="*/ 815772 h 6858000"/>
              <a:gd name="connsiteX14-31685" fmla="*/ 5221088 w 6127519"/>
              <a:gd name="connsiteY14-31686" fmla="*/ 860193 h 6858000"/>
              <a:gd name="connsiteX15-31687" fmla="*/ 5230806 w 6127519"/>
              <a:gd name="connsiteY15-31688" fmla="*/ 961354 h 6858000"/>
              <a:gd name="connsiteX16-31689" fmla="*/ 5201018 w 6127519"/>
              <a:gd name="connsiteY16-31690" fmla="*/ 1095027 h 6858000"/>
              <a:gd name="connsiteX17-31691" fmla="*/ 5202153 w 6127519"/>
              <a:gd name="connsiteY17-31692" fmla="*/ 1133224 h 6858000"/>
              <a:gd name="connsiteX18-31693" fmla="*/ 5207370 w 6127519"/>
              <a:gd name="connsiteY18-31694" fmla="*/ 1138097 h 6858000"/>
              <a:gd name="connsiteX19-31695" fmla="*/ 5189234 w 6127519"/>
              <a:gd name="connsiteY19-31696" fmla="*/ 1193495 h 6858000"/>
              <a:gd name="connsiteX20-31697" fmla="*/ 5202769 w 6127519"/>
              <a:gd name="connsiteY20-31698" fmla="*/ 1269450 h 6858000"/>
              <a:gd name="connsiteX21-31699" fmla="*/ 5225968 w 6127519"/>
              <a:gd name="connsiteY21-31700" fmla="*/ 1357994 h 6858000"/>
              <a:gd name="connsiteX22-31701" fmla="*/ 5233819 w 6127519"/>
              <a:gd name="connsiteY22-31702" fmla="*/ 1380922 h 6858000"/>
              <a:gd name="connsiteX23-31703" fmla="*/ 5237226 w 6127519"/>
              <a:gd name="connsiteY23-31704" fmla="*/ 1441327 h 6858000"/>
              <a:gd name="connsiteX24-31705" fmla="*/ 5255653 w 6127519"/>
              <a:gd name="connsiteY24-31706" fmla="*/ 1524712 h 6858000"/>
              <a:gd name="connsiteX25-31707" fmla="*/ 5263491 w 6127519"/>
              <a:gd name="connsiteY25-31708" fmla="*/ 1642938 h 6858000"/>
              <a:gd name="connsiteX26-31709" fmla="*/ 5261314 w 6127519"/>
              <a:gd name="connsiteY26-31710" fmla="*/ 1689177 h 6858000"/>
              <a:gd name="connsiteX27-31711" fmla="*/ 5259788 w 6127519"/>
              <a:gd name="connsiteY27-31712" fmla="*/ 1768516 h 6858000"/>
              <a:gd name="connsiteX28-31713" fmla="*/ 5255696 w 6127519"/>
              <a:gd name="connsiteY28-31714" fmla="*/ 1953770 h 6858000"/>
              <a:gd name="connsiteX29-31715" fmla="*/ 5252592 w 6127519"/>
              <a:gd name="connsiteY29-31716" fmla="*/ 2092210 h 6858000"/>
              <a:gd name="connsiteX30-31717" fmla="*/ 5264303 w 6127519"/>
              <a:gd name="connsiteY30-31718" fmla="*/ 2225157 h 6858000"/>
              <a:gd name="connsiteX31-31719" fmla="*/ 5254949 w 6127519"/>
              <a:gd name="connsiteY31-31720" fmla="*/ 2236160 h 6858000"/>
              <a:gd name="connsiteX32-31721" fmla="*/ 5250104 w 6127519"/>
              <a:gd name="connsiteY32-31722" fmla="*/ 2249166 h 6858000"/>
              <a:gd name="connsiteX33-31723" fmla="*/ 5251214 w 6127519"/>
              <a:gd name="connsiteY33-31724" fmla="*/ 2250944 h 6858000"/>
              <a:gd name="connsiteX34-31725" fmla="*/ 5250644 w 6127519"/>
              <a:gd name="connsiteY34-31726" fmla="*/ 2266619 h 6858000"/>
              <a:gd name="connsiteX35-31727" fmla="*/ 5293877 w 6127519"/>
              <a:gd name="connsiteY35-31728" fmla="*/ 2368649 h 6858000"/>
              <a:gd name="connsiteX36-31729" fmla="*/ 5311338 w 6127519"/>
              <a:gd name="connsiteY36-31730" fmla="*/ 2404034 h 6858000"/>
              <a:gd name="connsiteX37-31731" fmla="*/ 5338366 w 6127519"/>
              <a:gd name="connsiteY37-31732" fmla="*/ 2465052 h 6858000"/>
              <a:gd name="connsiteX38-31733" fmla="*/ 5371263 w 6127519"/>
              <a:gd name="connsiteY38-31734" fmla="*/ 2586413 h 6858000"/>
              <a:gd name="connsiteX39-31735" fmla="*/ 5407503 w 6127519"/>
              <a:gd name="connsiteY39-31736" fmla="*/ 2786290 h 6858000"/>
              <a:gd name="connsiteX40-31737" fmla="*/ 5407356 w 6127519"/>
              <a:gd name="connsiteY40-31738" fmla="*/ 2787545 h 6858000"/>
              <a:gd name="connsiteX41-31739" fmla="*/ 5411130 w 6127519"/>
              <a:gd name="connsiteY41-31740" fmla="*/ 2788640 h 6858000"/>
              <a:gd name="connsiteX42-31741" fmla="*/ 5416439 w 6127519"/>
              <a:gd name="connsiteY42-31742" fmla="*/ 2805666 h 6858000"/>
              <a:gd name="connsiteX43-31743" fmla="*/ 5457023 w 6127519"/>
              <a:gd name="connsiteY43-31744" fmla="*/ 2858292 h 6858000"/>
              <a:gd name="connsiteX44-31745" fmla="*/ 5479298 w 6127519"/>
              <a:gd name="connsiteY44-31746" fmla="*/ 2947791 h 6858000"/>
              <a:gd name="connsiteX45-31747" fmla="*/ 5481770 w 6127519"/>
              <a:gd name="connsiteY45-31748" fmla="*/ 2951352 h 6858000"/>
              <a:gd name="connsiteX46-31749" fmla="*/ 5482045 w 6127519"/>
              <a:gd name="connsiteY46-31750" fmla="*/ 2984371 h 6858000"/>
              <a:gd name="connsiteX47-31751" fmla="*/ 5482415 w 6127519"/>
              <a:gd name="connsiteY47-31752" fmla="*/ 3004079 h 6858000"/>
              <a:gd name="connsiteX48-31753" fmla="*/ 5503944 w 6127519"/>
              <a:gd name="connsiteY48-31754" fmla="*/ 3123335 h 6858000"/>
              <a:gd name="connsiteX49-31755" fmla="*/ 5516007 w 6127519"/>
              <a:gd name="connsiteY49-31756" fmla="*/ 3258473 h 6858000"/>
              <a:gd name="connsiteX50-31757" fmla="*/ 5566839 w 6127519"/>
              <a:gd name="connsiteY50-31758" fmla="*/ 3345295 h 6858000"/>
              <a:gd name="connsiteX51-31759" fmla="*/ 5589758 w 6127519"/>
              <a:gd name="connsiteY51-31760" fmla="*/ 3506453 h 6858000"/>
              <a:gd name="connsiteX52-31761" fmla="*/ 5596144 w 6127519"/>
              <a:gd name="connsiteY52-31762" fmla="*/ 3534624 h 6858000"/>
              <a:gd name="connsiteX53-31763" fmla="*/ 5597750 w 6127519"/>
              <a:gd name="connsiteY53-31764" fmla="*/ 3534129 h 6858000"/>
              <a:gd name="connsiteX54-31765" fmla="*/ 5599700 w 6127519"/>
              <a:gd name="connsiteY54-31766" fmla="*/ 3547221 h 6858000"/>
              <a:gd name="connsiteX55-31767" fmla="*/ 5615031 w 6127519"/>
              <a:gd name="connsiteY55-31768" fmla="*/ 3557482 h 6858000"/>
              <a:gd name="connsiteX56-31769" fmla="*/ 5618377 w 6127519"/>
              <a:gd name="connsiteY56-31770" fmla="*/ 3588431 h 6858000"/>
              <a:gd name="connsiteX57-31771" fmla="*/ 5612155 w 6127519"/>
              <a:gd name="connsiteY57-31772" fmla="*/ 3589869 h 6858000"/>
              <a:gd name="connsiteX58-31773" fmla="*/ 5620843 w 6127519"/>
              <a:gd name="connsiteY58-31774" fmla="*/ 3606745 h 6858000"/>
              <a:gd name="connsiteX59-31775" fmla="*/ 5655472 w 6127519"/>
              <a:gd name="connsiteY59-31776" fmla="*/ 3678877 h 6858000"/>
              <a:gd name="connsiteX60-31777" fmla="*/ 5683015 w 6127519"/>
              <a:gd name="connsiteY60-31778" fmla="*/ 3762025 h 6858000"/>
              <a:gd name="connsiteX61-31779" fmla="*/ 5696643 w 6127519"/>
              <a:gd name="connsiteY61-31780" fmla="*/ 3773888 h 6858000"/>
              <a:gd name="connsiteX62-31781" fmla="*/ 5699203 w 6127519"/>
              <a:gd name="connsiteY62-31782" fmla="*/ 3775823 h 6858000"/>
              <a:gd name="connsiteX63-31783" fmla="*/ 5704824 w 6127519"/>
              <a:gd name="connsiteY63-31784" fmla="*/ 3785966 h 6858000"/>
              <a:gd name="connsiteX64-31785" fmla="*/ 5733539 w 6127519"/>
              <a:gd name="connsiteY64-31786" fmla="*/ 3818457 h 6858000"/>
              <a:gd name="connsiteX65-31787" fmla="*/ 5768491 w 6127519"/>
              <a:gd name="connsiteY65-31788" fmla="*/ 3914399 h 6858000"/>
              <a:gd name="connsiteX66-31789" fmla="*/ 5793123 w 6127519"/>
              <a:gd name="connsiteY66-31790" fmla="*/ 3969952 h 6858000"/>
              <a:gd name="connsiteX67-31791" fmla="*/ 5808321 w 6127519"/>
              <a:gd name="connsiteY67-31792" fmla="*/ 3988153 h 6858000"/>
              <a:gd name="connsiteX68-31793" fmla="*/ 5825621 w 6127519"/>
              <a:gd name="connsiteY68-31794" fmla="*/ 4015525 h 6858000"/>
              <a:gd name="connsiteX69-31795" fmla="*/ 5860672 w 6127519"/>
              <a:gd name="connsiteY69-31796" fmla="*/ 4061579 h 6858000"/>
              <a:gd name="connsiteX70-31797" fmla="*/ 5872173 w 6127519"/>
              <a:gd name="connsiteY70-31798" fmla="*/ 4088497 h 6858000"/>
              <a:gd name="connsiteX71-31799" fmla="*/ 5894095 w 6127519"/>
              <a:gd name="connsiteY71-31800" fmla="*/ 4128857 h 6858000"/>
              <a:gd name="connsiteX72-31801" fmla="*/ 5903513 w 6127519"/>
              <a:gd name="connsiteY72-31802" fmla="*/ 4187661 h 6858000"/>
              <a:gd name="connsiteX73-31803" fmla="*/ 5917114 w 6127519"/>
              <a:gd name="connsiteY73-31804" fmla="*/ 4213096 h 6858000"/>
              <a:gd name="connsiteX74-31805" fmla="*/ 5924233 w 6127519"/>
              <a:gd name="connsiteY74-31806" fmla="*/ 4242060 h 6858000"/>
              <a:gd name="connsiteX75-31807" fmla="*/ 5928910 w 6127519"/>
              <a:gd name="connsiteY75-31808" fmla="*/ 4300973 h 6858000"/>
              <a:gd name="connsiteX76-31809" fmla="*/ 5939320 w 6127519"/>
              <a:gd name="connsiteY76-31810" fmla="*/ 4340435 h 6858000"/>
              <a:gd name="connsiteX77-31811" fmla="*/ 5946705 w 6127519"/>
              <a:gd name="connsiteY77-31812" fmla="*/ 4428051 h 6858000"/>
              <a:gd name="connsiteX78-31813" fmla="*/ 5949261 w 6127519"/>
              <a:gd name="connsiteY78-31814" fmla="*/ 4449185 h 6858000"/>
              <a:gd name="connsiteX79-31815" fmla="*/ 5968960 w 6127519"/>
              <a:gd name="connsiteY79-31816" fmla="*/ 4482655 h 6858000"/>
              <a:gd name="connsiteX80-31817" fmla="*/ 5980106 w 6127519"/>
              <a:gd name="connsiteY80-31818" fmla="*/ 4585087 h 6858000"/>
              <a:gd name="connsiteX81-31819" fmla="*/ 5998138 w 6127519"/>
              <a:gd name="connsiteY81-31820" fmla="*/ 4697518 h 6858000"/>
              <a:gd name="connsiteX82-31821" fmla="*/ 6025404 w 6127519"/>
              <a:gd name="connsiteY82-31822" fmla="*/ 4858148 h 6858000"/>
              <a:gd name="connsiteX83-31823" fmla="*/ 6007749 w 6127519"/>
              <a:gd name="connsiteY83-31824" fmla="*/ 4964715 h 6858000"/>
              <a:gd name="connsiteX84-31825" fmla="*/ 6005269 w 6127519"/>
              <a:gd name="connsiteY84-31826" fmla="*/ 5150567 h 6858000"/>
              <a:gd name="connsiteX85-31827" fmla="*/ 6001127 w 6127519"/>
              <a:gd name="connsiteY85-31828" fmla="*/ 5164609 h 6858000"/>
              <a:gd name="connsiteX86-31829" fmla="*/ 5998514 w 6127519"/>
              <a:gd name="connsiteY86-31830" fmla="*/ 5189673 h 6858000"/>
              <a:gd name="connsiteX87-31831" fmla="*/ 6018409 w 6127519"/>
              <a:gd name="connsiteY87-31832" fmla="*/ 5227157 h 6858000"/>
              <a:gd name="connsiteX88-31833" fmla="*/ 6036748 w 6127519"/>
              <a:gd name="connsiteY88-31834" fmla="*/ 5322752 h 6858000"/>
              <a:gd name="connsiteX89-31835" fmla="*/ 6036943 w 6127519"/>
              <a:gd name="connsiteY89-31836" fmla="*/ 5329480 h 6858000"/>
              <a:gd name="connsiteX90-31837" fmla="*/ 6037677 w 6127519"/>
              <a:gd name="connsiteY90-31838" fmla="*/ 5354807 h 6858000"/>
              <a:gd name="connsiteX91-31839" fmla="*/ 6039728 w 6127519"/>
              <a:gd name="connsiteY91-31840" fmla="*/ 5359416 h 6858000"/>
              <a:gd name="connsiteX92-31841" fmla="*/ 6053435 w 6127519"/>
              <a:gd name="connsiteY92-31842" fmla="*/ 5387547 h 6858000"/>
              <a:gd name="connsiteX93-31843" fmla="*/ 6065933 w 6127519"/>
              <a:gd name="connsiteY93-31844" fmla="*/ 5443002 h 6858000"/>
              <a:gd name="connsiteX94-31845" fmla="*/ 6068640 w 6127519"/>
              <a:gd name="connsiteY94-31846" fmla="*/ 5474503 h 6858000"/>
              <a:gd name="connsiteX95-31847" fmla="*/ 6080922 w 6127519"/>
              <a:gd name="connsiteY95-31848" fmla="*/ 5561070 h 6858000"/>
              <a:gd name="connsiteX96-31849" fmla="*/ 6096949 w 6127519"/>
              <a:gd name="connsiteY96-31850" fmla="*/ 5648179 h 6858000"/>
              <a:gd name="connsiteX97-31851" fmla="*/ 6125703 w 6127519"/>
              <a:gd name="connsiteY97-31852" fmla="*/ 5692894 h 6858000"/>
              <a:gd name="connsiteX98-31853" fmla="*/ 6121353 w 6127519"/>
              <a:gd name="connsiteY98-31854" fmla="*/ 5721725 h 6858000"/>
              <a:gd name="connsiteX99-31855" fmla="*/ 6121607 w 6127519"/>
              <a:gd name="connsiteY99-31856" fmla="*/ 5721959 h 6858000"/>
              <a:gd name="connsiteX100-31857" fmla="*/ 6127024 w 6127519"/>
              <a:gd name="connsiteY100-31858" fmla="*/ 5786902 h 6858000"/>
              <a:gd name="connsiteX101-31859" fmla="*/ 6127519 w 6127519"/>
              <a:gd name="connsiteY101-31860" fmla="*/ 5865775 h 6858000"/>
              <a:gd name="connsiteX102-31861" fmla="*/ 6119217 w 6127519"/>
              <a:gd name="connsiteY102-31862" fmla="*/ 5888542 h 6858000"/>
              <a:gd name="connsiteX103-31863" fmla="*/ 6102493 w 6127519"/>
              <a:gd name="connsiteY103-31864" fmla="*/ 5928602 h 6858000"/>
              <a:gd name="connsiteX104-31865" fmla="*/ 6056863 w 6127519"/>
              <a:gd name="connsiteY104-31866" fmla="*/ 6000643 h 6858000"/>
              <a:gd name="connsiteX105-31867" fmla="*/ 6045436 w 6127519"/>
              <a:gd name="connsiteY105-31868" fmla="*/ 6124480 h 6858000"/>
              <a:gd name="connsiteX106-31869" fmla="*/ 6030489 w 6127519"/>
              <a:gd name="connsiteY106-31870" fmla="*/ 6317666 h 6858000"/>
              <a:gd name="connsiteX107-31871" fmla="*/ 6007492 w 6127519"/>
              <a:gd name="connsiteY107-31872" fmla="*/ 6440818 h 6858000"/>
              <a:gd name="connsiteX108-31873" fmla="*/ 6009467 w 6127519"/>
              <a:gd name="connsiteY108-31874" fmla="*/ 6487076 h 6858000"/>
              <a:gd name="connsiteX109-31875" fmla="*/ 5995064 w 6127519"/>
              <a:gd name="connsiteY109-31876" fmla="*/ 6540791 h 6858000"/>
              <a:gd name="connsiteX110-31877" fmla="*/ 6004510 w 6127519"/>
              <a:gd name="connsiteY110-31878" fmla="*/ 6599256 h 6858000"/>
              <a:gd name="connsiteX111-31879" fmla="*/ 5986207 w 6127519"/>
              <a:gd name="connsiteY111-31880" fmla="*/ 6695855 h 6858000"/>
              <a:gd name="connsiteX112-31881" fmla="*/ 5979428 w 6127519"/>
              <a:gd name="connsiteY112-31882" fmla="*/ 6754678 h 6858000"/>
              <a:gd name="connsiteX113-31883" fmla="*/ 5983398 w 6127519"/>
              <a:gd name="connsiteY113-31884" fmla="*/ 6778641 h 6858000"/>
              <a:gd name="connsiteX114-31885" fmla="*/ 5984543 w 6127519"/>
              <a:gd name="connsiteY114-31886" fmla="*/ 6811016 h 6858000"/>
              <a:gd name="connsiteX115-31887" fmla="*/ 5979671 w 6127519"/>
              <a:gd name="connsiteY115-31888" fmla="*/ 6858000 h 6858000"/>
              <a:gd name="connsiteX116-31889" fmla="*/ 0 w 6127519"/>
              <a:gd name="connsiteY116-31890" fmla="*/ 6858000 h 6858000"/>
              <a:gd name="connsiteX117-31891" fmla="*/ 0 w 6127519"/>
              <a:gd name="connsiteY117-31892" fmla="*/ 0 h 6858000"/>
              <a:gd name="connsiteX0-31893" fmla="*/ 0 w 6127519"/>
              <a:gd name="connsiteY0-31894" fmla="*/ 0 h 6858000"/>
              <a:gd name="connsiteX1-31895" fmla="*/ 4965888 w 6127519"/>
              <a:gd name="connsiteY1-31896" fmla="*/ 0 h 6858000"/>
              <a:gd name="connsiteX2-31897" fmla="*/ 4967767 w 6127519"/>
              <a:gd name="connsiteY2-31898" fmla="*/ 7930 h 6858000"/>
              <a:gd name="connsiteX3-31899" fmla="*/ 4979444 w 6127519"/>
              <a:gd name="connsiteY3-31900" fmla="*/ 43921 h 6858000"/>
              <a:gd name="connsiteX4-31901" fmla="*/ 5021173 w 6127519"/>
              <a:gd name="connsiteY4-31902" fmla="*/ 123738 h 6858000"/>
              <a:gd name="connsiteX5-31903" fmla="*/ 5075458 w 6127519"/>
              <a:gd name="connsiteY5-31904" fmla="*/ 264355 h 6858000"/>
              <a:gd name="connsiteX6-31905" fmla="*/ 5081175 w 6127519"/>
              <a:gd name="connsiteY6-31906" fmla="*/ 277448 h 6858000"/>
              <a:gd name="connsiteX7-31907" fmla="*/ 5097011 w 6127519"/>
              <a:gd name="connsiteY7-31908" fmla="*/ 355616 h 6858000"/>
              <a:gd name="connsiteX8-31909" fmla="*/ 5130982 w 6127519"/>
              <a:gd name="connsiteY8-31910" fmla="*/ 412030 h 6858000"/>
              <a:gd name="connsiteX9-31911" fmla="*/ 5153000 w 6127519"/>
              <a:gd name="connsiteY9-31912" fmla="*/ 507134 h 6858000"/>
              <a:gd name="connsiteX10-31913" fmla="*/ 5171282 w 6127519"/>
              <a:gd name="connsiteY10-31914" fmla="*/ 602071 h 6858000"/>
              <a:gd name="connsiteX11-31915" fmla="*/ 5176196 w 6127519"/>
              <a:gd name="connsiteY11-31916" fmla="*/ 636822 h 6858000"/>
              <a:gd name="connsiteX12-31917" fmla="*/ 5189051 w 6127519"/>
              <a:gd name="connsiteY12-31918" fmla="*/ 782518 h 6858000"/>
              <a:gd name="connsiteX13-31919" fmla="*/ 5210428 w 6127519"/>
              <a:gd name="connsiteY13-31920" fmla="*/ 815772 h 6858000"/>
              <a:gd name="connsiteX14-31921" fmla="*/ 5221088 w 6127519"/>
              <a:gd name="connsiteY14-31922" fmla="*/ 860193 h 6858000"/>
              <a:gd name="connsiteX15-31923" fmla="*/ 5230806 w 6127519"/>
              <a:gd name="connsiteY15-31924" fmla="*/ 961354 h 6858000"/>
              <a:gd name="connsiteX16-31925" fmla="*/ 5201018 w 6127519"/>
              <a:gd name="connsiteY16-31926" fmla="*/ 1095027 h 6858000"/>
              <a:gd name="connsiteX17-31927" fmla="*/ 5202153 w 6127519"/>
              <a:gd name="connsiteY17-31928" fmla="*/ 1133224 h 6858000"/>
              <a:gd name="connsiteX18-31929" fmla="*/ 5207370 w 6127519"/>
              <a:gd name="connsiteY18-31930" fmla="*/ 1138097 h 6858000"/>
              <a:gd name="connsiteX19-31931" fmla="*/ 5189234 w 6127519"/>
              <a:gd name="connsiteY19-31932" fmla="*/ 1193495 h 6858000"/>
              <a:gd name="connsiteX20-31933" fmla="*/ 5202769 w 6127519"/>
              <a:gd name="connsiteY20-31934" fmla="*/ 1269450 h 6858000"/>
              <a:gd name="connsiteX21-31935" fmla="*/ 5225968 w 6127519"/>
              <a:gd name="connsiteY21-31936" fmla="*/ 1357994 h 6858000"/>
              <a:gd name="connsiteX22-31937" fmla="*/ 5233819 w 6127519"/>
              <a:gd name="connsiteY22-31938" fmla="*/ 1380922 h 6858000"/>
              <a:gd name="connsiteX23-31939" fmla="*/ 5237226 w 6127519"/>
              <a:gd name="connsiteY23-31940" fmla="*/ 1441327 h 6858000"/>
              <a:gd name="connsiteX24-31941" fmla="*/ 5255653 w 6127519"/>
              <a:gd name="connsiteY24-31942" fmla="*/ 1524712 h 6858000"/>
              <a:gd name="connsiteX25-31943" fmla="*/ 5263491 w 6127519"/>
              <a:gd name="connsiteY25-31944" fmla="*/ 1642938 h 6858000"/>
              <a:gd name="connsiteX26-31945" fmla="*/ 5261314 w 6127519"/>
              <a:gd name="connsiteY26-31946" fmla="*/ 1689177 h 6858000"/>
              <a:gd name="connsiteX27-31947" fmla="*/ 5259788 w 6127519"/>
              <a:gd name="connsiteY27-31948" fmla="*/ 1768516 h 6858000"/>
              <a:gd name="connsiteX28-31949" fmla="*/ 5255696 w 6127519"/>
              <a:gd name="connsiteY28-31950" fmla="*/ 1953770 h 6858000"/>
              <a:gd name="connsiteX29-31951" fmla="*/ 5252592 w 6127519"/>
              <a:gd name="connsiteY29-31952" fmla="*/ 2092210 h 6858000"/>
              <a:gd name="connsiteX30-31953" fmla="*/ 5264303 w 6127519"/>
              <a:gd name="connsiteY30-31954" fmla="*/ 2225157 h 6858000"/>
              <a:gd name="connsiteX31-31955" fmla="*/ 5254949 w 6127519"/>
              <a:gd name="connsiteY31-31956" fmla="*/ 2236160 h 6858000"/>
              <a:gd name="connsiteX32-31957" fmla="*/ 5250104 w 6127519"/>
              <a:gd name="connsiteY32-31958" fmla="*/ 2249166 h 6858000"/>
              <a:gd name="connsiteX33-31959" fmla="*/ 5251214 w 6127519"/>
              <a:gd name="connsiteY33-31960" fmla="*/ 2250944 h 6858000"/>
              <a:gd name="connsiteX34-31961" fmla="*/ 5250644 w 6127519"/>
              <a:gd name="connsiteY34-31962" fmla="*/ 2266619 h 6858000"/>
              <a:gd name="connsiteX35-31963" fmla="*/ 5293877 w 6127519"/>
              <a:gd name="connsiteY35-31964" fmla="*/ 2368649 h 6858000"/>
              <a:gd name="connsiteX36-31965" fmla="*/ 5311338 w 6127519"/>
              <a:gd name="connsiteY36-31966" fmla="*/ 2404034 h 6858000"/>
              <a:gd name="connsiteX37-31967" fmla="*/ 5338366 w 6127519"/>
              <a:gd name="connsiteY37-31968" fmla="*/ 2465052 h 6858000"/>
              <a:gd name="connsiteX38-31969" fmla="*/ 5371263 w 6127519"/>
              <a:gd name="connsiteY38-31970" fmla="*/ 2586413 h 6858000"/>
              <a:gd name="connsiteX39-31971" fmla="*/ 5407503 w 6127519"/>
              <a:gd name="connsiteY39-31972" fmla="*/ 2786290 h 6858000"/>
              <a:gd name="connsiteX40-31973" fmla="*/ 5407356 w 6127519"/>
              <a:gd name="connsiteY40-31974" fmla="*/ 2787545 h 6858000"/>
              <a:gd name="connsiteX41-31975" fmla="*/ 5411130 w 6127519"/>
              <a:gd name="connsiteY41-31976" fmla="*/ 2788640 h 6858000"/>
              <a:gd name="connsiteX42-31977" fmla="*/ 5416439 w 6127519"/>
              <a:gd name="connsiteY42-31978" fmla="*/ 2805666 h 6858000"/>
              <a:gd name="connsiteX43-31979" fmla="*/ 5457023 w 6127519"/>
              <a:gd name="connsiteY43-31980" fmla="*/ 2858292 h 6858000"/>
              <a:gd name="connsiteX44-31981" fmla="*/ 5479298 w 6127519"/>
              <a:gd name="connsiteY44-31982" fmla="*/ 2947791 h 6858000"/>
              <a:gd name="connsiteX45-31983" fmla="*/ 5481770 w 6127519"/>
              <a:gd name="connsiteY45-31984" fmla="*/ 2951352 h 6858000"/>
              <a:gd name="connsiteX46-31985" fmla="*/ 5482045 w 6127519"/>
              <a:gd name="connsiteY46-31986" fmla="*/ 2984371 h 6858000"/>
              <a:gd name="connsiteX47-31987" fmla="*/ 5482415 w 6127519"/>
              <a:gd name="connsiteY47-31988" fmla="*/ 3004079 h 6858000"/>
              <a:gd name="connsiteX48-31989" fmla="*/ 5503944 w 6127519"/>
              <a:gd name="connsiteY48-31990" fmla="*/ 3123335 h 6858000"/>
              <a:gd name="connsiteX49-31991" fmla="*/ 5516007 w 6127519"/>
              <a:gd name="connsiteY49-31992" fmla="*/ 3258473 h 6858000"/>
              <a:gd name="connsiteX50-31993" fmla="*/ 5566839 w 6127519"/>
              <a:gd name="connsiteY50-31994" fmla="*/ 3345295 h 6858000"/>
              <a:gd name="connsiteX51-31995" fmla="*/ 5589758 w 6127519"/>
              <a:gd name="connsiteY51-31996" fmla="*/ 3506453 h 6858000"/>
              <a:gd name="connsiteX52-31997" fmla="*/ 5596144 w 6127519"/>
              <a:gd name="connsiteY52-31998" fmla="*/ 3534624 h 6858000"/>
              <a:gd name="connsiteX53-31999" fmla="*/ 5597750 w 6127519"/>
              <a:gd name="connsiteY53-32000" fmla="*/ 3534129 h 6858000"/>
              <a:gd name="connsiteX54-32001" fmla="*/ 5599700 w 6127519"/>
              <a:gd name="connsiteY54-32002" fmla="*/ 3547221 h 6858000"/>
              <a:gd name="connsiteX55-32003" fmla="*/ 5615031 w 6127519"/>
              <a:gd name="connsiteY55-32004" fmla="*/ 3557482 h 6858000"/>
              <a:gd name="connsiteX56-32005" fmla="*/ 5618377 w 6127519"/>
              <a:gd name="connsiteY56-32006" fmla="*/ 3588431 h 6858000"/>
              <a:gd name="connsiteX57-32007" fmla="*/ 5612155 w 6127519"/>
              <a:gd name="connsiteY57-32008" fmla="*/ 3589869 h 6858000"/>
              <a:gd name="connsiteX58-32009" fmla="*/ 5620843 w 6127519"/>
              <a:gd name="connsiteY58-32010" fmla="*/ 3606745 h 6858000"/>
              <a:gd name="connsiteX59-32011" fmla="*/ 5655472 w 6127519"/>
              <a:gd name="connsiteY59-32012" fmla="*/ 3678877 h 6858000"/>
              <a:gd name="connsiteX60-32013" fmla="*/ 5683015 w 6127519"/>
              <a:gd name="connsiteY60-32014" fmla="*/ 3762025 h 6858000"/>
              <a:gd name="connsiteX61-32015" fmla="*/ 5696643 w 6127519"/>
              <a:gd name="connsiteY61-32016" fmla="*/ 3773888 h 6858000"/>
              <a:gd name="connsiteX62-32017" fmla="*/ 5699203 w 6127519"/>
              <a:gd name="connsiteY62-32018" fmla="*/ 3775823 h 6858000"/>
              <a:gd name="connsiteX63-32019" fmla="*/ 5704824 w 6127519"/>
              <a:gd name="connsiteY63-32020" fmla="*/ 3785966 h 6858000"/>
              <a:gd name="connsiteX64-32021" fmla="*/ 5733539 w 6127519"/>
              <a:gd name="connsiteY64-32022" fmla="*/ 3818457 h 6858000"/>
              <a:gd name="connsiteX65-32023" fmla="*/ 5768491 w 6127519"/>
              <a:gd name="connsiteY65-32024" fmla="*/ 3914399 h 6858000"/>
              <a:gd name="connsiteX66-32025" fmla="*/ 5793123 w 6127519"/>
              <a:gd name="connsiteY66-32026" fmla="*/ 3969952 h 6858000"/>
              <a:gd name="connsiteX67-32027" fmla="*/ 5808321 w 6127519"/>
              <a:gd name="connsiteY67-32028" fmla="*/ 3988153 h 6858000"/>
              <a:gd name="connsiteX68-32029" fmla="*/ 5825621 w 6127519"/>
              <a:gd name="connsiteY68-32030" fmla="*/ 4015525 h 6858000"/>
              <a:gd name="connsiteX69-32031" fmla="*/ 5860672 w 6127519"/>
              <a:gd name="connsiteY69-32032" fmla="*/ 4061579 h 6858000"/>
              <a:gd name="connsiteX70-32033" fmla="*/ 5872173 w 6127519"/>
              <a:gd name="connsiteY70-32034" fmla="*/ 4088497 h 6858000"/>
              <a:gd name="connsiteX71-32035" fmla="*/ 5894095 w 6127519"/>
              <a:gd name="connsiteY71-32036" fmla="*/ 4128857 h 6858000"/>
              <a:gd name="connsiteX72-32037" fmla="*/ 5903513 w 6127519"/>
              <a:gd name="connsiteY72-32038" fmla="*/ 4187661 h 6858000"/>
              <a:gd name="connsiteX73-32039" fmla="*/ 5917114 w 6127519"/>
              <a:gd name="connsiteY73-32040" fmla="*/ 4213096 h 6858000"/>
              <a:gd name="connsiteX74-32041" fmla="*/ 5924233 w 6127519"/>
              <a:gd name="connsiteY74-32042" fmla="*/ 4242060 h 6858000"/>
              <a:gd name="connsiteX75-32043" fmla="*/ 5928910 w 6127519"/>
              <a:gd name="connsiteY75-32044" fmla="*/ 4300973 h 6858000"/>
              <a:gd name="connsiteX76-32045" fmla="*/ 5939320 w 6127519"/>
              <a:gd name="connsiteY76-32046" fmla="*/ 4340435 h 6858000"/>
              <a:gd name="connsiteX77-32047" fmla="*/ 5946705 w 6127519"/>
              <a:gd name="connsiteY77-32048" fmla="*/ 4428051 h 6858000"/>
              <a:gd name="connsiteX78-32049" fmla="*/ 5949261 w 6127519"/>
              <a:gd name="connsiteY78-32050" fmla="*/ 4449185 h 6858000"/>
              <a:gd name="connsiteX79-32051" fmla="*/ 5968960 w 6127519"/>
              <a:gd name="connsiteY79-32052" fmla="*/ 4482655 h 6858000"/>
              <a:gd name="connsiteX80-32053" fmla="*/ 5980106 w 6127519"/>
              <a:gd name="connsiteY80-32054" fmla="*/ 4585087 h 6858000"/>
              <a:gd name="connsiteX81-32055" fmla="*/ 5998138 w 6127519"/>
              <a:gd name="connsiteY81-32056" fmla="*/ 4697518 h 6858000"/>
              <a:gd name="connsiteX82-32057" fmla="*/ 6007819 w 6127519"/>
              <a:gd name="connsiteY82-32058" fmla="*/ 4858148 h 6858000"/>
              <a:gd name="connsiteX83-32059" fmla="*/ 6007749 w 6127519"/>
              <a:gd name="connsiteY83-32060" fmla="*/ 4964715 h 6858000"/>
              <a:gd name="connsiteX84-32061" fmla="*/ 6005269 w 6127519"/>
              <a:gd name="connsiteY84-32062" fmla="*/ 5150567 h 6858000"/>
              <a:gd name="connsiteX85-32063" fmla="*/ 6001127 w 6127519"/>
              <a:gd name="connsiteY85-32064" fmla="*/ 5164609 h 6858000"/>
              <a:gd name="connsiteX86-32065" fmla="*/ 5998514 w 6127519"/>
              <a:gd name="connsiteY86-32066" fmla="*/ 5189673 h 6858000"/>
              <a:gd name="connsiteX87-32067" fmla="*/ 6018409 w 6127519"/>
              <a:gd name="connsiteY87-32068" fmla="*/ 5227157 h 6858000"/>
              <a:gd name="connsiteX88-32069" fmla="*/ 6036748 w 6127519"/>
              <a:gd name="connsiteY88-32070" fmla="*/ 5322752 h 6858000"/>
              <a:gd name="connsiteX89-32071" fmla="*/ 6036943 w 6127519"/>
              <a:gd name="connsiteY89-32072" fmla="*/ 5329480 h 6858000"/>
              <a:gd name="connsiteX90-32073" fmla="*/ 6037677 w 6127519"/>
              <a:gd name="connsiteY90-32074" fmla="*/ 5354807 h 6858000"/>
              <a:gd name="connsiteX91-32075" fmla="*/ 6039728 w 6127519"/>
              <a:gd name="connsiteY91-32076" fmla="*/ 5359416 h 6858000"/>
              <a:gd name="connsiteX92-32077" fmla="*/ 6053435 w 6127519"/>
              <a:gd name="connsiteY92-32078" fmla="*/ 5387547 h 6858000"/>
              <a:gd name="connsiteX93-32079" fmla="*/ 6065933 w 6127519"/>
              <a:gd name="connsiteY93-32080" fmla="*/ 5443002 h 6858000"/>
              <a:gd name="connsiteX94-32081" fmla="*/ 6068640 w 6127519"/>
              <a:gd name="connsiteY94-32082" fmla="*/ 5474503 h 6858000"/>
              <a:gd name="connsiteX95-32083" fmla="*/ 6080922 w 6127519"/>
              <a:gd name="connsiteY95-32084" fmla="*/ 5561070 h 6858000"/>
              <a:gd name="connsiteX96-32085" fmla="*/ 6096949 w 6127519"/>
              <a:gd name="connsiteY96-32086" fmla="*/ 5648179 h 6858000"/>
              <a:gd name="connsiteX97-32087" fmla="*/ 6125703 w 6127519"/>
              <a:gd name="connsiteY97-32088" fmla="*/ 5692894 h 6858000"/>
              <a:gd name="connsiteX98-32089" fmla="*/ 6121353 w 6127519"/>
              <a:gd name="connsiteY98-32090" fmla="*/ 5721725 h 6858000"/>
              <a:gd name="connsiteX99-32091" fmla="*/ 6121607 w 6127519"/>
              <a:gd name="connsiteY99-32092" fmla="*/ 5721959 h 6858000"/>
              <a:gd name="connsiteX100-32093" fmla="*/ 6127024 w 6127519"/>
              <a:gd name="connsiteY100-32094" fmla="*/ 5786902 h 6858000"/>
              <a:gd name="connsiteX101-32095" fmla="*/ 6127519 w 6127519"/>
              <a:gd name="connsiteY101-32096" fmla="*/ 5865775 h 6858000"/>
              <a:gd name="connsiteX102-32097" fmla="*/ 6119217 w 6127519"/>
              <a:gd name="connsiteY102-32098" fmla="*/ 5888542 h 6858000"/>
              <a:gd name="connsiteX103-32099" fmla="*/ 6102493 w 6127519"/>
              <a:gd name="connsiteY103-32100" fmla="*/ 5928602 h 6858000"/>
              <a:gd name="connsiteX104-32101" fmla="*/ 6056863 w 6127519"/>
              <a:gd name="connsiteY104-32102" fmla="*/ 6000643 h 6858000"/>
              <a:gd name="connsiteX105-32103" fmla="*/ 6045436 w 6127519"/>
              <a:gd name="connsiteY105-32104" fmla="*/ 6124480 h 6858000"/>
              <a:gd name="connsiteX106-32105" fmla="*/ 6030489 w 6127519"/>
              <a:gd name="connsiteY106-32106" fmla="*/ 6317666 h 6858000"/>
              <a:gd name="connsiteX107-32107" fmla="*/ 6007492 w 6127519"/>
              <a:gd name="connsiteY107-32108" fmla="*/ 6440818 h 6858000"/>
              <a:gd name="connsiteX108-32109" fmla="*/ 6009467 w 6127519"/>
              <a:gd name="connsiteY108-32110" fmla="*/ 6487076 h 6858000"/>
              <a:gd name="connsiteX109-32111" fmla="*/ 5995064 w 6127519"/>
              <a:gd name="connsiteY109-32112" fmla="*/ 6540791 h 6858000"/>
              <a:gd name="connsiteX110-32113" fmla="*/ 6004510 w 6127519"/>
              <a:gd name="connsiteY110-32114" fmla="*/ 6599256 h 6858000"/>
              <a:gd name="connsiteX111-32115" fmla="*/ 5986207 w 6127519"/>
              <a:gd name="connsiteY111-32116" fmla="*/ 6695855 h 6858000"/>
              <a:gd name="connsiteX112-32117" fmla="*/ 5979428 w 6127519"/>
              <a:gd name="connsiteY112-32118" fmla="*/ 6754678 h 6858000"/>
              <a:gd name="connsiteX113-32119" fmla="*/ 5983398 w 6127519"/>
              <a:gd name="connsiteY113-32120" fmla="*/ 6778641 h 6858000"/>
              <a:gd name="connsiteX114-32121" fmla="*/ 5984543 w 6127519"/>
              <a:gd name="connsiteY114-32122" fmla="*/ 6811016 h 6858000"/>
              <a:gd name="connsiteX115-32123" fmla="*/ 5979671 w 6127519"/>
              <a:gd name="connsiteY115-32124" fmla="*/ 6858000 h 6858000"/>
              <a:gd name="connsiteX116-32125" fmla="*/ 0 w 6127519"/>
              <a:gd name="connsiteY116-32126" fmla="*/ 6858000 h 6858000"/>
              <a:gd name="connsiteX117-32127" fmla="*/ 0 w 6127519"/>
              <a:gd name="connsiteY117-32128" fmla="*/ 0 h 6858000"/>
              <a:gd name="connsiteX0-32129" fmla="*/ 0 w 6127519"/>
              <a:gd name="connsiteY0-32130" fmla="*/ 0 h 6858000"/>
              <a:gd name="connsiteX1-32131" fmla="*/ 4965888 w 6127519"/>
              <a:gd name="connsiteY1-32132" fmla="*/ 0 h 6858000"/>
              <a:gd name="connsiteX2-32133" fmla="*/ 4967767 w 6127519"/>
              <a:gd name="connsiteY2-32134" fmla="*/ 7930 h 6858000"/>
              <a:gd name="connsiteX3-32135" fmla="*/ 4979444 w 6127519"/>
              <a:gd name="connsiteY3-32136" fmla="*/ 43921 h 6858000"/>
              <a:gd name="connsiteX4-32137" fmla="*/ 5021173 w 6127519"/>
              <a:gd name="connsiteY4-32138" fmla="*/ 123738 h 6858000"/>
              <a:gd name="connsiteX5-32139" fmla="*/ 5075458 w 6127519"/>
              <a:gd name="connsiteY5-32140" fmla="*/ 264355 h 6858000"/>
              <a:gd name="connsiteX6-32141" fmla="*/ 5081175 w 6127519"/>
              <a:gd name="connsiteY6-32142" fmla="*/ 277448 h 6858000"/>
              <a:gd name="connsiteX7-32143" fmla="*/ 5097011 w 6127519"/>
              <a:gd name="connsiteY7-32144" fmla="*/ 355616 h 6858000"/>
              <a:gd name="connsiteX8-32145" fmla="*/ 5130982 w 6127519"/>
              <a:gd name="connsiteY8-32146" fmla="*/ 412030 h 6858000"/>
              <a:gd name="connsiteX9-32147" fmla="*/ 5153000 w 6127519"/>
              <a:gd name="connsiteY9-32148" fmla="*/ 507134 h 6858000"/>
              <a:gd name="connsiteX10-32149" fmla="*/ 5171282 w 6127519"/>
              <a:gd name="connsiteY10-32150" fmla="*/ 602071 h 6858000"/>
              <a:gd name="connsiteX11-32151" fmla="*/ 5176196 w 6127519"/>
              <a:gd name="connsiteY11-32152" fmla="*/ 636822 h 6858000"/>
              <a:gd name="connsiteX12-32153" fmla="*/ 5189051 w 6127519"/>
              <a:gd name="connsiteY12-32154" fmla="*/ 782518 h 6858000"/>
              <a:gd name="connsiteX13-32155" fmla="*/ 5210428 w 6127519"/>
              <a:gd name="connsiteY13-32156" fmla="*/ 815772 h 6858000"/>
              <a:gd name="connsiteX14-32157" fmla="*/ 5221088 w 6127519"/>
              <a:gd name="connsiteY14-32158" fmla="*/ 860193 h 6858000"/>
              <a:gd name="connsiteX15-32159" fmla="*/ 5230806 w 6127519"/>
              <a:gd name="connsiteY15-32160" fmla="*/ 961354 h 6858000"/>
              <a:gd name="connsiteX16-32161" fmla="*/ 5201018 w 6127519"/>
              <a:gd name="connsiteY16-32162" fmla="*/ 1095027 h 6858000"/>
              <a:gd name="connsiteX17-32163" fmla="*/ 5202153 w 6127519"/>
              <a:gd name="connsiteY17-32164" fmla="*/ 1133224 h 6858000"/>
              <a:gd name="connsiteX18-32165" fmla="*/ 5207370 w 6127519"/>
              <a:gd name="connsiteY18-32166" fmla="*/ 1138097 h 6858000"/>
              <a:gd name="connsiteX19-32167" fmla="*/ 5189234 w 6127519"/>
              <a:gd name="connsiteY19-32168" fmla="*/ 1193495 h 6858000"/>
              <a:gd name="connsiteX20-32169" fmla="*/ 5202769 w 6127519"/>
              <a:gd name="connsiteY20-32170" fmla="*/ 1269450 h 6858000"/>
              <a:gd name="connsiteX21-32171" fmla="*/ 5225968 w 6127519"/>
              <a:gd name="connsiteY21-32172" fmla="*/ 1357994 h 6858000"/>
              <a:gd name="connsiteX22-32173" fmla="*/ 5233819 w 6127519"/>
              <a:gd name="connsiteY22-32174" fmla="*/ 1380922 h 6858000"/>
              <a:gd name="connsiteX23-32175" fmla="*/ 5237226 w 6127519"/>
              <a:gd name="connsiteY23-32176" fmla="*/ 1441327 h 6858000"/>
              <a:gd name="connsiteX24-32177" fmla="*/ 5255653 w 6127519"/>
              <a:gd name="connsiteY24-32178" fmla="*/ 1524712 h 6858000"/>
              <a:gd name="connsiteX25-32179" fmla="*/ 5263491 w 6127519"/>
              <a:gd name="connsiteY25-32180" fmla="*/ 1642938 h 6858000"/>
              <a:gd name="connsiteX26-32181" fmla="*/ 5261314 w 6127519"/>
              <a:gd name="connsiteY26-32182" fmla="*/ 1689177 h 6858000"/>
              <a:gd name="connsiteX27-32183" fmla="*/ 5259788 w 6127519"/>
              <a:gd name="connsiteY27-32184" fmla="*/ 1768516 h 6858000"/>
              <a:gd name="connsiteX28-32185" fmla="*/ 5255696 w 6127519"/>
              <a:gd name="connsiteY28-32186" fmla="*/ 1953770 h 6858000"/>
              <a:gd name="connsiteX29-32187" fmla="*/ 5252592 w 6127519"/>
              <a:gd name="connsiteY29-32188" fmla="*/ 2092210 h 6858000"/>
              <a:gd name="connsiteX30-32189" fmla="*/ 5264303 w 6127519"/>
              <a:gd name="connsiteY30-32190" fmla="*/ 2225157 h 6858000"/>
              <a:gd name="connsiteX31-32191" fmla="*/ 5254949 w 6127519"/>
              <a:gd name="connsiteY31-32192" fmla="*/ 2236160 h 6858000"/>
              <a:gd name="connsiteX32-32193" fmla="*/ 5250104 w 6127519"/>
              <a:gd name="connsiteY32-32194" fmla="*/ 2249166 h 6858000"/>
              <a:gd name="connsiteX33-32195" fmla="*/ 5251214 w 6127519"/>
              <a:gd name="connsiteY33-32196" fmla="*/ 2250944 h 6858000"/>
              <a:gd name="connsiteX34-32197" fmla="*/ 5250644 w 6127519"/>
              <a:gd name="connsiteY34-32198" fmla="*/ 2266619 h 6858000"/>
              <a:gd name="connsiteX35-32199" fmla="*/ 5293877 w 6127519"/>
              <a:gd name="connsiteY35-32200" fmla="*/ 2368649 h 6858000"/>
              <a:gd name="connsiteX36-32201" fmla="*/ 5311338 w 6127519"/>
              <a:gd name="connsiteY36-32202" fmla="*/ 2404034 h 6858000"/>
              <a:gd name="connsiteX37-32203" fmla="*/ 5338366 w 6127519"/>
              <a:gd name="connsiteY37-32204" fmla="*/ 2465052 h 6858000"/>
              <a:gd name="connsiteX38-32205" fmla="*/ 5371263 w 6127519"/>
              <a:gd name="connsiteY38-32206" fmla="*/ 2586413 h 6858000"/>
              <a:gd name="connsiteX39-32207" fmla="*/ 5407503 w 6127519"/>
              <a:gd name="connsiteY39-32208" fmla="*/ 2786290 h 6858000"/>
              <a:gd name="connsiteX40-32209" fmla="*/ 5407356 w 6127519"/>
              <a:gd name="connsiteY40-32210" fmla="*/ 2787545 h 6858000"/>
              <a:gd name="connsiteX41-32211" fmla="*/ 5411130 w 6127519"/>
              <a:gd name="connsiteY41-32212" fmla="*/ 2788640 h 6858000"/>
              <a:gd name="connsiteX42-32213" fmla="*/ 5416439 w 6127519"/>
              <a:gd name="connsiteY42-32214" fmla="*/ 2805666 h 6858000"/>
              <a:gd name="connsiteX43-32215" fmla="*/ 5457023 w 6127519"/>
              <a:gd name="connsiteY43-32216" fmla="*/ 2858292 h 6858000"/>
              <a:gd name="connsiteX44-32217" fmla="*/ 5479298 w 6127519"/>
              <a:gd name="connsiteY44-32218" fmla="*/ 2947791 h 6858000"/>
              <a:gd name="connsiteX45-32219" fmla="*/ 5481770 w 6127519"/>
              <a:gd name="connsiteY45-32220" fmla="*/ 2951352 h 6858000"/>
              <a:gd name="connsiteX46-32221" fmla="*/ 5482045 w 6127519"/>
              <a:gd name="connsiteY46-32222" fmla="*/ 2984371 h 6858000"/>
              <a:gd name="connsiteX47-32223" fmla="*/ 5482415 w 6127519"/>
              <a:gd name="connsiteY47-32224" fmla="*/ 3004079 h 6858000"/>
              <a:gd name="connsiteX48-32225" fmla="*/ 5503944 w 6127519"/>
              <a:gd name="connsiteY48-32226" fmla="*/ 3123335 h 6858000"/>
              <a:gd name="connsiteX49-32227" fmla="*/ 5516007 w 6127519"/>
              <a:gd name="connsiteY49-32228" fmla="*/ 3258473 h 6858000"/>
              <a:gd name="connsiteX50-32229" fmla="*/ 5566839 w 6127519"/>
              <a:gd name="connsiteY50-32230" fmla="*/ 3345295 h 6858000"/>
              <a:gd name="connsiteX51-32231" fmla="*/ 5589758 w 6127519"/>
              <a:gd name="connsiteY51-32232" fmla="*/ 3506453 h 6858000"/>
              <a:gd name="connsiteX52-32233" fmla="*/ 5596144 w 6127519"/>
              <a:gd name="connsiteY52-32234" fmla="*/ 3534624 h 6858000"/>
              <a:gd name="connsiteX53-32235" fmla="*/ 5597750 w 6127519"/>
              <a:gd name="connsiteY53-32236" fmla="*/ 3534129 h 6858000"/>
              <a:gd name="connsiteX54-32237" fmla="*/ 5599700 w 6127519"/>
              <a:gd name="connsiteY54-32238" fmla="*/ 3547221 h 6858000"/>
              <a:gd name="connsiteX55-32239" fmla="*/ 5615031 w 6127519"/>
              <a:gd name="connsiteY55-32240" fmla="*/ 3557482 h 6858000"/>
              <a:gd name="connsiteX56-32241" fmla="*/ 5618377 w 6127519"/>
              <a:gd name="connsiteY56-32242" fmla="*/ 3588431 h 6858000"/>
              <a:gd name="connsiteX57-32243" fmla="*/ 5612155 w 6127519"/>
              <a:gd name="connsiteY57-32244" fmla="*/ 3589869 h 6858000"/>
              <a:gd name="connsiteX58-32245" fmla="*/ 5620843 w 6127519"/>
              <a:gd name="connsiteY58-32246" fmla="*/ 3606745 h 6858000"/>
              <a:gd name="connsiteX59-32247" fmla="*/ 5655472 w 6127519"/>
              <a:gd name="connsiteY59-32248" fmla="*/ 3678877 h 6858000"/>
              <a:gd name="connsiteX60-32249" fmla="*/ 5683015 w 6127519"/>
              <a:gd name="connsiteY60-32250" fmla="*/ 3762025 h 6858000"/>
              <a:gd name="connsiteX61-32251" fmla="*/ 5696643 w 6127519"/>
              <a:gd name="connsiteY61-32252" fmla="*/ 3773888 h 6858000"/>
              <a:gd name="connsiteX62-32253" fmla="*/ 5699203 w 6127519"/>
              <a:gd name="connsiteY62-32254" fmla="*/ 3775823 h 6858000"/>
              <a:gd name="connsiteX63-32255" fmla="*/ 5704824 w 6127519"/>
              <a:gd name="connsiteY63-32256" fmla="*/ 3785966 h 6858000"/>
              <a:gd name="connsiteX64-32257" fmla="*/ 5768491 w 6127519"/>
              <a:gd name="connsiteY64-32258" fmla="*/ 3914399 h 6858000"/>
              <a:gd name="connsiteX65-32259" fmla="*/ 5793123 w 6127519"/>
              <a:gd name="connsiteY65-32260" fmla="*/ 3969952 h 6858000"/>
              <a:gd name="connsiteX66-32261" fmla="*/ 5808321 w 6127519"/>
              <a:gd name="connsiteY66-32262" fmla="*/ 3988153 h 6858000"/>
              <a:gd name="connsiteX67-32263" fmla="*/ 5825621 w 6127519"/>
              <a:gd name="connsiteY67-32264" fmla="*/ 4015525 h 6858000"/>
              <a:gd name="connsiteX68-32265" fmla="*/ 5860672 w 6127519"/>
              <a:gd name="connsiteY68-32266" fmla="*/ 4061579 h 6858000"/>
              <a:gd name="connsiteX69-32267" fmla="*/ 5872173 w 6127519"/>
              <a:gd name="connsiteY69-32268" fmla="*/ 4088497 h 6858000"/>
              <a:gd name="connsiteX70-32269" fmla="*/ 5894095 w 6127519"/>
              <a:gd name="connsiteY70-32270" fmla="*/ 4128857 h 6858000"/>
              <a:gd name="connsiteX71-32271" fmla="*/ 5903513 w 6127519"/>
              <a:gd name="connsiteY71-32272" fmla="*/ 4187661 h 6858000"/>
              <a:gd name="connsiteX72-32273" fmla="*/ 5917114 w 6127519"/>
              <a:gd name="connsiteY72-32274" fmla="*/ 4213096 h 6858000"/>
              <a:gd name="connsiteX73-32275" fmla="*/ 5924233 w 6127519"/>
              <a:gd name="connsiteY73-32276" fmla="*/ 4242060 h 6858000"/>
              <a:gd name="connsiteX74-32277" fmla="*/ 5928910 w 6127519"/>
              <a:gd name="connsiteY74-32278" fmla="*/ 4300973 h 6858000"/>
              <a:gd name="connsiteX75-32279" fmla="*/ 5939320 w 6127519"/>
              <a:gd name="connsiteY75-32280" fmla="*/ 4340435 h 6858000"/>
              <a:gd name="connsiteX76-32281" fmla="*/ 5946705 w 6127519"/>
              <a:gd name="connsiteY76-32282" fmla="*/ 4428051 h 6858000"/>
              <a:gd name="connsiteX77-32283" fmla="*/ 5949261 w 6127519"/>
              <a:gd name="connsiteY77-32284" fmla="*/ 4449185 h 6858000"/>
              <a:gd name="connsiteX78-32285" fmla="*/ 5968960 w 6127519"/>
              <a:gd name="connsiteY78-32286" fmla="*/ 4482655 h 6858000"/>
              <a:gd name="connsiteX79-32287" fmla="*/ 5980106 w 6127519"/>
              <a:gd name="connsiteY79-32288" fmla="*/ 4585087 h 6858000"/>
              <a:gd name="connsiteX80-32289" fmla="*/ 5998138 w 6127519"/>
              <a:gd name="connsiteY80-32290" fmla="*/ 4697518 h 6858000"/>
              <a:gd name="connsiteX81-32291" fmla="*/ 6007819 w 6127519"/>
              <a:gd name="connsiteY81-32292" fmla="*/ 4858148 h 6858000"/>
              <a:gd name="connsiteX82-32293" fmla="*/ 6007749 w 6127519"/>
              <a:gd name="connsiteY82-32294" fmla="*/ 4964715 h 6858000"/>
              <a:gd name="connsiteX83-32295" fmla="*/ 6005269 w 6127519"/>
              <a:gd name="connsiteY83-32296" fmla="*/ 5150567 h 6858000"/>
              <a:gd name="connsiteX84-32297" fmla="*/ 6001127 w 6127519"/>
              <a:gd name="connsiteY84-32298" fmla="*/ 5164609 h 6858000"/>
              <a:gd name="connsiteX85-32299" fmla="*/ 5998514 w 6127519"/>
              <a:gd name="connsiteY85-32300" fmla="*/ 5189673 h 6858000"/>
              <a:gd name="connsiteX86-32301" fmla="*/ 6018409 w 6127519"/>
              <a:gd name="connsiteY86-32302" fmla="*/ 5227157 h 6858000"/>
              <a:gd name="connsiteX87-32303" fmla="*/ 6036748 w 6127519"/>
              <a:gd name="connsiteY87-32304" fmla="*/ 5322752 h 6858000"/>
              <a:gd name="connsiteX88-32305" fmla="*/ 6036943 w 6127519"/>
              <a:gd name="connsiteY88-32306" fmla="*/ 5329480 h 6858000"/>
              <a:gd name="connsiteX89-32307" fmla="*/ 6037677 w 6127519"/>
              <a:gd name="connsiteY89-32308" fmla="*/ 5354807 h 6858000"/>
              <a:gd name="connsiteX90-32309" fmla="*/ 6039728 w 6127519"/>
              <a:gd name="connsiteY90-32310" fmla="*/ 5359416 h 6858000"/>
              <a:gd name="connsiteX91-32311" fmla="*/ 6053435 w 6127519"/>
              <a:gd name="connsiteY91-32312" fmla="*/ 5387547 h 6858000"/>
              <a:gd name="connsiteX92-32313" fmla="*/ 6065933 w 6127519"/>
              <a:gd name="connsiteY92-32314" fmla="*/ 5443002 h 6858000"/>
              <a:gd name="connsiteX93-32315" fmla="*/ 6068640 w 6127519"/>
              <a:gd name="connsiteY93-32316" fmla="*/ 5474503 h 6858000"/>
              <a:gd name="connsiteX94-32317" fmla="*/ 6080922 w 6127519"/>
              <a:gd name="connsiteY94-32318" fmla="*/ 5561070 h 6858000"/>
              <a:gd name="connsiteX95-32319" fmla="*/ 6096949 w 6127519"/>
              <a:gd name="connsiteY95-32320" fmla="*/ 5648179 h 6858000"/>
              <a:gd name="connsiteX96-32321" fmla="*/ 6125703 w 6127519"/>
              <a:gd name="connsiteY96-32322" fmla="*/ 5692894 h 6858000"/>
              <a:gd name="connsiteX97-32323" fmla="*/ 6121353 w 6127519"/>
              <a:gd name="connsiteY97-32324" fmla="*/ 5721725 h 6858000"/>
              <a:gd name="connsiteX98-32325" fmla="*/ 6121607 w 6127519"/>
              <a:gd name="connsiteY98-32326" fmla="*/ 5721959 h 6858000"/>
              <a:gd name="connsiteX99-32327" fmla="*/ 6127024 w 6127519"/>
              <a:gd name="connsiteY99-32328" fmla="*/ 5786902 h 6858000"/>
              <a:gd name="connsiteX100-32329" fmla="*/ 6127519 w 6127519"/>
              <a:gd name="connsiteY100-32330" fmla="*/ 5865775 h 6858000"/>
              <a:gd name="connsiteX101-32331" fmla="*/ 6119217 w 6127519"/>
              <a:gd name="connsiteY101-32332" fmla="*/ 5888542 h 6858000"/>
              <a:gd name="connsiteX102-32333" fmla="*/ 6102493 w 6127519"/>
              <a:gd name="connsiteY102-32334" fmla="*/ 5928602 h 6858000"/>
              <a:gd name="connsiteX103-32335" fmla="*/ 6056863 w 6127519"/>
              <a:gd name="connsiteY103-32336" fmla="*/ 6000643 h 6858000"/>
              <a:gd name="connsiteX104-32337" fmla="*/ 6045436 w 6127519"/>
              <a:gd name="connsiteY104-32338" fmla="*/ 6124480 h 6858000"/>
              <a:gd name="connsiteX105-32339" fmla="*/ 6030489 w 6127519"/>
              <a:gd name="connsiteY105-32340" fmla="*/ 6317666 h 6858000"/>
              <a:gd name="connsiteX106-32341" fmla="*/ 6007492 w 6127519"/>
              <a:gd name="connsiteY106-32342" fmla="*/ 6440818 h 6858000"/>
              <a:gd name="connsiteX107-32343" fmla="*/ 6009467 w 6127519"/>
              <a:gd name="connsiteY107-32344" fmla="*/ 6487076 h 6858000"/>
              <a:gd name="connsiteX108-32345" fmla="*/ 5995064 w 6127519"/>
              <a:gd name="connsiteY108-32346" fmla="*/ 6540791 h 6858000"/>
              <a:gd name="connsiteX109-32347" fmla="*/ 6004510 w 6127519"/>
              <a:gd name="connsiteY109-32348" fmla="*/ 6599256 h 6858000"/>
              <a:gd name="connsiteX110-32349" fmla="*/ 5986207 w 6127519"/>
              <a:gd name="connsiteY110-32350" fmla="*/ 6695855 h 6858000"/>
              <a:gd name="connsiteX111-32351" fmla="*/ 5979428 w 6127519"/>
              <a:gd name="connsiteY111-32352" fmla="*/ 6754678 h 6858000"/>
              <a:gd name="connsiteX112-32353" fmla="*/ 5983398 w 6127519"/>
              <a:gd name="connsiteY112-32354" fmla="*/ 6778641 h 6858000"/>
              <a:gd name="connsiteX113-32355" fmla="*/ 5984543 w 6127519"/>
              <a:gd name="connsiteY113-32356" fmla="*/ 6811016 h 6858000"/>
              <a:gd name="connsiteX114-32357" fmla="*/ 5979671 w 6127519"/>
              <a:gd name="connsiteY114-32358" fmla="*/ 6858000 h 6858000"/>
              <a:gd name="connsiteX115-32359" fmla="*/ 0 w 6127519"/>
              <a:gd name="connsiteY115-32360" fmla="*/ 6858000 h 6858000"/>
              <a:gd name="connsiteX116-32361" fmla="*/ 0 w 6127519"/>
              <a:gd name="connsiteY116-32362" fmla="*/ 0 h 6858000"/>
              <a:gd name="connsiteX0-32363" fmla="*/ 0 w 6127519"/>
              <a:gd name="connsiteY0-32364" fmla="*/ 0 h 6858000"/>
              <a:gd name="connsiteX1-32365" fmla="*/ 4965888 w 6127519"/>
              <a:gd name="connsiteY1-32366" fmla="*/ 0 h 6858000"/>
              <a:gd name="connsiteX2-32367" fmla="*/ 4967767 w 6127519"/>
              <a:gd name="connsiteY2-32368" fmla="*/ 7930 h 6858000"/>
              <a:gd name="connsiteX3-32369" fmla="*/ 4979444 w 6127519"/>
              <a:gd name="connsiteY3-32370" fmla="*/ 43921 h 6858000"/>
              <a:gd name="connsiteX4-32371" fmla="*/ 5021173 w 6127519"/>
              <a:gd name="connsiteY4-32372" fmla="*/ 123738 h 6858000"/>
              <a:gd name="connsiteX5-32373" fmla="*/ 5075458 w 6127519"/>
              <a:gd name="connsiteY5-32374" fmla="*/ 264355 h 6858000"/>
              <a:gd name="connsiteX6-32375" fmla="*/ 5081175 w 6127519"/>
              <a:gd name="connsiteY6-32376" fmla="*/ 277448 h 6858000"/>
              <a:gd name="connsiteX7-32377" fmla="*/ 5097011 w 6127519"/>
              <a:gd name="connsiteY7-32378" fmla="*/ 355616 h 6858000"/>
              <a:gd name="connsiteX8-32379" fmla="*/ 5130982 w 6127519"/>
              <a:gd name="connsiteY8-32380" fmla="*/ 412030 h 6858000"/>
              <a:gd name="connsiteX9-32381" fmla="*/ 5153000 w 6127519"/>
              <a:gd name="connsiteY9-32382" fmla="*/ 507134 h 6858000"/>
              <a:gd name="connsiteX10-32383" fmla="*/ 5171282 w 6127519"/>
              <a:gd name="connsiteY10-32384" fmla="*/ 602071 h 6858000"/>
              <a:gd name="connsiteX11-32385" fmla="*/ 5176196 w 6127519"/>
              <a:gd name="connsiteY11-32386" fmla="*/ 636822 h 6858000"/>
              <a:gd name="connsiteX12-32387" fmla="*/ 5189051 w 6127519"/>
              <a:gd name="connsiteY12-32388" fmla="*/ 782518 h 6858000"/>
              <a:gd name="connsiteX13-32389" fmla="*/ 5210428 w 6127519"/>
              <a:gd name="connsiteY13-32390" fmla="*/ 815772 h 6858000"/>
              <a:gd name="connsiteX14-32391" fmla="*/ 5221088 w 6127519"/>
              <a:gd name="connsiteY14-32392" fmla="*/ 860193 h 6858000"/>
              <a:gd name="connsiteX15-32393" fmla="*/ 5230806 w 6127519"/>
              <a:gd name="connsiteY15-32394" fmla="*/ 961354 h 6858000"/>
              <a:gd name="connsiteX16-32395" fmla="*/ 5201018 w 6127519"/>
              <a:gd name="connsiteY16-32396" fmla="*/ 1095027 h 6858000"/>
              <a:gd name="connsiteX17-32397" fmla="*/ 5202153 w 6127519"/>
              <a:gd name="connsiteY17-32398" fmla="*/ 1133224 h 6858000"/>
              <a:gd name="connsiteX18-32399" fmla="*/ 5207370 w 6127519"/>
              <a:gd name="connsiteY18-32400" fmla="*/ 1138097 h 6858000"/>
              <a:gd name="connsiteX19-32401" fmla="*/ 5189234 w 6127519"/>
              <a:gd name="connsiteY19-32402" fmla="*/ 1193495 h 6858000"/>
              <a:gd name="connsiteX20-32403" fmla="*/ 5202769 w 6127519"/>
              <a:gd name="connsiteY20-32404" fmla="*/ 1269450 h 6858000"/>
              <a:gd name="connsiteX21-32405" fmla="*/ 5225968 w 6127519"/>
              <a:gd name="connsiteY21-32406" fmla="*/ 1357994 h 6858000"/>
              <a:gd name="connsiteX22-32407" fmla="*/ 5233819 w 6127519"/>
              <a:gd name="connsiteY22-32408" fmla="*/ 1380922 h 6858000"/>
              <a:gd name="connsiteX23-32409" fmla="*/ 5237226 w 6127519"/>
              <a:gd name="connsiteY23-32410" fmla="*/ 1441327 h 6858000"/>
              <a:gd name="connsiteX24-32411" fmla="*/ 5255653 w 6127519"/>
              <a:gd name="connsiteY24-32412" fmla="*/ 1524712 h 6858000"/>
              <a:gd name="connsiteX25-32413" fmla="*/ 5263491 w 6127519"/>
              <a:gd name="connsiteY25-32414" fmla="*/ 1642938 h 6858000"/>
              <a:gd name="connsiteX26-32415" fmla="*/ 5261314 w 6127519"/>
              <a:gd name="connsiteY26-32416" fmla="*/ 1689177 h 6858000"/>
              <a:gd name="connsiteX27-32417" fmla="*/ 5259788 w 6127519"/>
              <a:gd name="connsiteY27-32418" fmla="*/ 1768516 h 6858000"/>
              <a:gd name="connsiteX28-32419" fmla="*/ 5255696 w 6127519"/>
              <a:gd name="connsiteY28-32420" fmla="*/ 1953770 h 6858000"/>
              <a:gd name="connsiteX29-32421" fmla="*/ 5252592 w 6127519"/>
              <a:gd name="connsiteY29-32422" fmla="*/ 2092210 h 6858000"/>
              <a:gd name="connsiteX30-32423" fmla="*/ 5264303 w 6127519"/>
              <a:gd name="connsiteY30-32424" fmla="*/ 2225157 h 6858000"/>
              <a:gd name="connsiteX31-32425" fmla="*/ 5254949 w 6127519"/>
              <a:gd name="connsiteY31-32426" fmla="*/ 2236160 h 6858000"/>
              <a:gd name="connsiteX32-32427" fmla="*/ 5250104 w 6127519"/>
              <a:gd name="connsiteY32-32428" fmla="*/ 2249166 h 6858000"/>
              <a:gd name="connsiteX33-32429" fmla="*/ 5251214 w 6127519"/>
              <a:gd name="connsiteY33-32430" fmla="*/ 2250944 h 6858000"/>
              <a:gd name="connsiteX34-32431" fmla="*/ 5250644 w 6127519"/>
              <a:gd name="connsiteY34-32432" fmla="*/ 2266619 h 6858000"/>
              <a:gd name="connsiteX35-32433" fmla="*/ 5293877 w 6127519"/>
              <a:gd name="connsiteY35-32434" fmla="*/ 2368649 h 6858000"/>
              <a:gd name="connsiteX36-32435" fmla="*/ 5311338 w 6127519"/>
              <a:gd name="connsiteY36-32436" fmla="*/ 2404034 h 6858000"/>
              <a:gd name="connsiteX37-32437" fmla="*/ 5338366 w 6127519"/>
              <a:gd name="connsiteY37-32438" fmla="*/ 2465052 h 6858000"/>
              <a:gd name="connsiteX38-32439" fmla="*/ 5371263 w 6127519"/>
              <a:gd name="connsiteY38-32440" fmla="*/ 2586413 h 6858000"/>
              <a:gd name="connsiteX39-32441" fmla="*/ 5407503 w 6127519"/>
              <a:gd name="connsiteY39-32442" fmla="*/ 2786290 h 6858000"/>
              <a:gd name="connsiteX40-32443" fmla="*/ 5407356 w 6127519"/>
              <a:gd name="connsiteY40-32444" fmla="*/ 2787545 h 6858000"/>
              <a:gd name="connsiteX41-32445" fmla="*/ 5411130 w 6127519"/>
              <a:gd name="connsiteY41-32446" fmla="*/ 2788640 h 6858000"/>
              <a:gd name="connsiteX42-32447" fmla="*/ 5416439 w 6127519"/>
              <a:gd name="connsiteY42-32448" fmla="*/ 2805666 h 6858000"/>
              <a:gd name="connsiteX43-32449" fmla="*/ 5457023 w 6127519"/>
              <a:gd name="connsiteY43-32450" fmla="*/ 2858292 h 6858000"/>
              <a:gd name="connsiteX44-32451" fmla="*/ 5479298 w 6127519"/>
              <a:gd name="connsiteY44-32452" fmla="*/ 2947791 h 6858000"/>
              <a:gd name="connsiteX45-32453" fmla="*/ 5481770 w 6127519"/>
              <a:gd name="connsiteY45-32454" fmla="*/ 2951352 h 6858000"/>
              <a:gd name="connsiteX46-32455" fmla="*/ 5482045 w 6127519"/>
              <a:gd name="connsiteY46-32456" fmla="*/ 2984371 h 6858000"/>
              <a:gd name="connsiteX47-32457" fmla="*/ 5482415 w 6127519"/>
              <a:gd name="connsiteY47-32458" fmla="*/ 3004079 h 6858000"/>
              <a:gd name="connsiteX48-32459" fmla="*/ 5503944 w 6127519"/>
              <a:gd name="connsiteY48-32460" fmla="*/ 3123335 h 6858000"/>
              <a:gd name="connsiteX49-32461" fmla="*/ 5516007 w 6127519"/>
              <a:gd name="connsiteY49-32462" fmla="*/ 3258473 h 6858000"/>
              <a:gd name="connsiteX50-32463" fmla="*/ 5566839 w 6127519"/>
              <a:gd name="connsiteY50-32464" fmla="*/ 3345295 h 6858000"/>
              <a:gd name="connsiteX51-32465" fmla="*/ 5589758 w 6127519"/>
              <a:gd name="connsiteY51-32466" fmla="*/ 3506453 h 6858000"/>
              <a:gd name="connsiteX52-32467" fmla="*/ 5596144 w 6127519"/>
              <a:gd name="connsiteY52-32468" fmla="*/ 3534624 h 6858000"/>
              <a:gd name="connsiteX53-32469" fmla="*/ 5597750 w 6127519"/>
              <a:gd name="connsiteY53-32470" fmla="*/ 3534129 h 6858000"/>
              <a:gd name="connsiteX54-32471" fmla="*/ 5599700 w 6127519"/>
              <a:gd name="connsiteY54-32472" fmla="*/ 3547221 h 6858000"/>
              <a:gd name="connsiteX55-32473" fmla="*/ 5615031 w 6127519"/>
              <a:gd name="connsiteY55-32474" fmla="*/ 3557482 h 6858000"/>
              <a:gd name="connsiteX56-32475" fmla="*/ 5618377 w 6127519"/>
              <a:gd name="connsiteY56-32476" fmla="*/ 3588431 h 6858000"/>
              <a:gd name="connsiteX57-32477" fmla="*/ 5612155 w 6127519"/>
              <a:gd name="connsiteY57-32478" fmla="*/ 3589869 h 6858000"/>
              <a:gd name="connsiteX58-32479" fmla="*/ 5620843 w 6127519"/>
              <a:gd name="connsiteY58-32480" fmla="*/ 3606745 h 6858000"/>
              <a:gd name="connsiteX59-32481" fmla="*/ 5655472 w 6127519"/>
              <a:gd name="connsiteY59-32482" fmla="*/ 3678877 h 6858000"/>
              <a:gd name="connsiteX60-32483" fmla="*/ 5683015 w 6127519"/>
              <a:gd name="connsiteY60-32484" fmla="*/ 3762025 h 6858000"/>
              <a:gd name="connsiteX61-32485" fmla="*/ 5696643 w 6127519"/>
              <a:gd name="connsiteY61-32486" fmla="*/ 3773888 h 6858000"/>
              <a:gd name="connsiteX62-32487" fmla="*/ 5699203 w 6127519"/>
              <a:gd name="connsiteY62-32488" fmla="*/ 3775823 h 6858000"/>
              <a:gd name="connsiteX63-32489" fmla="*/ 5768491 w 6127519"/>
              <a:gd name="connsiteY63-32490" fmla="*/ 3914399 h 6858000"/>
              <a:gd name="connsiteX64-32491" fmla="*/ 5793123 w 6127519"/>
              <a:gd name="connsiteY64-32492" fmla="*/ 3969952 h 6858000"/>
              <a:gd name="connsiteX65-32493" fmla="*/ 5808321 w 6127519"/>
              <a:gd name="connsiteY65-32494" fmla="*/ 3988153 h 6858000"/>
              <a:gd name="connsiteX66-32495" fmla="*/ 5825621 w 6127519"/>
              <a:gd name="connsiteY66-32496" fmla="*/ 4015525 h 6858000"/>
              <a:gd name="connsiteX67-32497" fmla="*/ 5860672 w 6127519"/>
              <a:gd name="connsiteY67-32498" fmla="*/ 4061579 h 6858000"/>
              <a:gd name="connsiteX68-32499" fmla="*/ 5872173 w 6127519"/>
              <a:gd name="connsiteY68-32500" fmla="*/ 4088497 h 6858000"/>
              <a:gd name="connsiteX69-32501" fmla="*/ 5894095 w 6127519"/>
              <a:gd name="connsiteY69-32502" fmla="*/ 4128857 h 6858000"/>
              <a:gd name="connsiteX70-32503" fmla="*/ 5903513 w 6127519"/>
              <a:gd name="connsiteY70-32504" fmla="*/ 4187661 h 6858000"/>
              <a:gd name="connsiteX71-32505" fmla="*/ 5917114 w 6127519"/>
              <a:gd name="connsiteY71-32506" fmla="*/ 4213096 h 6858000"/>
              <a:gd name="connsiteX72-32507" fmla="*/ 5924233 w 6127519"/>
              <a:gd name="connsiteY72-32508" fmla="*/ 4242060 h 6858000"/>
              <a:gd name="connsiteX73-32509" fmla="*/ 5928910 w 6127519"/>
              <a:gd name="connsiteY73-32510" fmla="*/ 4300973 h 6858000"/>
              <a:gd name="connsiteX74-32511" fmla="*/ 5939320 w 6127519"/>
              <a:gd name="connsiteY74-32512" fmla="*/ 4340435 h 6858000"/>
              <a:gd name="connsiteX75-32513" fmla="*/ 5946705 w 6127519"/>
              <a:gd name="connsiteY75-32514" fmla="*/ 4428051 h 6858000"/>
              <a:gd name="connsiteX76-32515" fmla="*/ 5949261 w 6127519"/>
              <a:gd name="connsiteY76-32516" fmla="*/ 4449185 h 6858000"/>
              <a:gd name="connsiteX77-32517" fmla="*/ 5968960 w 6127519"/>
              <a:gd name="connsiteY77-32518" fmla="*/ 4482655 h 6858000"/>
              <a:gd name="connsiteX78-32519" fmla="*/ 5980106 w 6127519"/>
              <a:gd name="connsiteY78-32520" fmla="*/ 4585087 h 6858000"/>
              <a:gd name="connsiteX79-32521" fmla="*/ 5998138 w 6127519"/>
              <a:gd name="connsiteY79-32522" fmla="*/ 4697518 h 6858000"/>
              <a:gd name="connsiteX80-32523" fmla="*/ 6007819 w 6127519"/>
              <a:gd name="connsiteY80-32524" fmla="*/ 4858148 h 6858000"/>
              <a:gd name="connsiteX81-32525" fmla="*/ 6007749 w 6127519"/>
              <a:gd name="connsiteY81-32526" fmla="*/ 4964715 h 6858000"/>
              <a:gd name="connsiteX82-32527" fmla="*/ 6005269 w 6127519"/>
              <a:gd name="connsiteY82-32528" fmla="*/ 5150567 h 6858000"/>
              <a:gd name="connsiteX83-32529" fmla="*/ 6001127 w 6127519"/>
              <a:gd name="connsiteY83-32530" fmla="*/ 5164609 h 6858000"/>
              <a:gd name="connsiteX84-32531" fmla="*/ 5998514 w 6127519"/>
              <a:gd name="connsiteY84-32532" fmla="*/ 5189673 h 6858000"/>
              <a:gd name="connsiteX85-32533" fmla="*/ 6018409 w 6127519"/>
              <a:gd name="connsiteY85-32534" fmla="*/ 5227157 h 6858000"/>
              <a:gd name="connsiteX86-32535" fmla="*/ 6036748 w 6127519"/>
              <a:gd name="connsiteY86-32536" fmla="*/ 5322752 h 6858000"/>
              <a:gd name="connsiteX87-32537" fmla="*/ 6036943 w 6127519"/>
              <a:gd name="connsiteY87-32538" fmla="*/ 5329480 h 6858000"/>
              <a:gd name="connsiteX88-32539" fmla="*/ 6037677 w 6127519"/>
              <a:gd name="connsiteY88-32540" fmla="*/ 5354807 h 6858000"/>
              <a:gd name="connsiteX89-32541" fmla="*/ 6039728 w 6127519"/>
              <a:gd name="connsiteY89-32542" fmla="*/ 5359416 h 6858000"/>
              <a:gd name="connsiteX90-32543" fmla="*/ 6053435 w 6127519"/>
              <a:gd name="connsiteY90-32544" fmla="*/ 5387547 h 6858000"/>
              <a:gd name="connsiteX91-32545" fmla="*/ 6065933 w 6127519"/>
              <a:gd name="connsiteY91-32546" fmla="*/ 5443002 h 6858000"/>
              <a:gd name="connsiteX92-32547" fmla="*/ 6068640 w 6127519"/>
              <a:gd name="connsiteY92-32548" fmla="*/ 5474503 h 6858000"/>
              <a:gd name="connsiteX93-32549" fmla="*/ 6080922 w 6127519"/>
              <a:gd name="connsiteY93-32550" fmla="*/ 5561070 h 6858000"/>
              <a:gd name="connsiteX94-32551" fmla="*/ 6096949 w 6127519"/>
              <a:gd name="connsiteY94-32552" fmla="*/ 5648179 h 6858000"/>
              <a:gd name="connsiteX95-32553" fmla="*/ 6125703 w 6127519"/>
              <a:gd name="connsiteY95-32554" fmla="*/ 5692894 h 6858000"/>
              <a:gd name="connsiteX96-32555" fmla="*/ 6121353 w 6127519"/>
              <a:gd name="connsiteY96-32556" fmla="*/ 5721725 h 6858000"/>
              <a:gd name="connsiteX97-32557" fmla="*/ 6121607 w 6127519"/>
              <a:gd name="connsiteY97-32558" fmla="*/ 5721959 h 6858000"/>
              <a:gd name="connsiteX98-32559" fmla="*/ 6127024 w 6127519"/>
              <a:gd name="connsiteY98-32560" fmla="*/ 5786902 h 6858000"/>
              <a:gd name="connsiteX99-32561" fmla="*/ 6127519 w 6127519"/>
              <a:gd name="connsiteY99-32562" fmla="*/ 5865775 h 6858000"/>
              <a:gd name="connsiteX100-32563" fmla="*/ 6119217 w 6127519"/>
              <a:gd name="connsiteY100-32564" fmla="*/ 5888542 h 6858000"/>
              <a:gd name="connsiteX101-32565" fmla="*/ 6102493 w 6127519"/>
              <a:gd name="connsiteY101-32566" fmla="*/ 5928602 h 6858000"/>
              <a:gd name="connsiteX102-32567" fmla="*/ 6056863 w 6127519"/>
              <a:gd name="connsiteY102-32568" fmla="*/ 6000643 h 6858000"/>
              <a:gd name="connsiteX103-32569" fmla="*/ 6045436 w 6127519"/>
              <a:gd name="connsiteY103-32570" fmla="*/ 6124480 h 6858000"/>
              <a:gd name="connsiteX104-32571" fmla="*/ 6030489 w 6127519"/>
              <a:gd name="connsiteY104-32572" fmla="*/ 6317666 h 6858000"/>
              <a:gd name="connsiteX105-32573" fmla="*/ 6007492 w 6127519"/>
              <a:gd name="connsiteY105-32574" fmla="*/ 6440818 h 6858000"/>
              <a:gd name="connsiteX106-32575" fmla="*/ 6009467 w 6127519"/>
              <a:gd name="connsiteY106-32576" fmla="*/ 6487076 h 6858000"/>
              <a:gd name="connsiteX107-32577" fmla="*/ 5995064 w 6127519"/>
              <a:gd name="connsiteY107-32578" fmla="*/ 6540791 h 6858000"/>
              <a:gd name="connsiteX108-32579" fmla="*/ 6004510 w 6127519"/>
              <a:gd name="connsiteY108-32580" fmla="*/ 6599256 h 6858000"/>
              <a:gd name="connsiteX109-32581" fmla="*/ 5986207 w 6127519"/>
              <a:gd name="connsiteY109-32582" fmla="*/ 6695855 h 6858000"/>
              <a:gd name="connsiteX110-32583" fmla="*/ 5979428 w 6127519"/>
              <a:gd name="connsiteY110-32584" fmla="*/ 6754678 h 6858000"/>
              <a:gd name="connsiteX111-32585" fmla="*/ 5983398 w 6127519"/>
              <a:gd name="connsiteY111-32586" fmla="*/ 6778641 h 6858000"/>
              <a:gd name="connsiteX112-32587" fmla="*/ 5984543 w 6127519"/>
              <a:gd name="connsiteY112-32588" fmla="*/ 6811016 h 6858000"/>
              <a:gd name="connsiteX113-32589" fmla="*/ 5979671 w 6127519"/>
              <a:gd name="connsiteY113-32590" fmla="*/ 6858000 h 6858000"/>
              <a:gd name="connsiteX114-32591" fmla="*/ 0 w 6127519"/>
              <a:gd name="connsiteY114-32592" fmla="*/ 6858000 h 6858000"/>
              <a:gd name="connsiteX115-32593" fmla="*/ 0 w 6127519"/>
              <a:gd name="connsiteY115-32594" fmla="*/ 0 h 6858000"/>
              <a:gd name="connsiteX0-32595" fmla="*/ 0 w 6127519"/>
              <a:gd name="connsiteY0-32596" fmla="*/ 0 h 6858000"/>
              <a:gd name="connsiteX1-32597" fmla="*/ 4965888 w 6127519"/>
              <a:gd name="connsiteY1-32598" fmla="*/ 0 h 6858000"/>
              <a:gd name="connsiteX2-32599" fmla="*/ 4967767 w 6127519"/>
              <a:gd name="connsiteY2-32600" fmla="*/ 7930 h 6858000"/>
              <a:gd name="connsiteX3-32601" fmla="*/ 4979444 w 6127519"/>
              <a:gd name="connsiteY3-32602" fmla="*/ 43921 h 6858000"/>
              <a:gd name="connsiteX4-32603" fmla="*/ 5021173 w 6127519"/>
              <a:gd name="connsiteY4-32604" fmla="*/ 123738 h 6858000"/>
              <a:gd name="connsiteX5-32605" fmla="*/ 5075458 w 6127519"/>
              <a:gd name="connsiteY5-32606" fmla="*/ 264355 h 6858000"/>
              <a:gd name="connsiteX6-32607" fmla="*/ 5081175 w 6127519"/>
              <a:gd name="connsiteY6-32608" fmla="*/ 277448 h 6858000"/>
              <a:gd name="connsiteX7-32609" fmla="*/ 5097011 w 6127519"/>
              <a:gd name="connsiteY7-32610" fmla="*/ 355616 h 6858000"/>
              <a:gd name="connsiteX8-32611" fmla="*/ 5130982 w 6127519"/>
              <a:gd name="connsiteY8-32612" fmla="*/ 412030 h 6858000"/>
              <a:gd name="connsiteX9-32613" fmla="*/ 5153000 w 6127519"/>
              <a:gd name="connsiteY9-32614" fmla="*/ 507134 h 6858000"/>
              <a:gd name="connsiteX10-32615" fmla="*/ 5171282 w 6127519"/>
              <a:gd name="connsiteY10-32616" fmla="*/ 602071 h 6858000"/>
              <a:gd name="connsiteX11-32617" fmla="*/ 5176196 w 6127519"/>
              <a:gd name="connsiteY11-32618" fmla="*/ 636822 h 6858000"/>
              <a:gd name="connsiteX12-32619" fmla="*/ 5189051 w 6127519"/>
              <a:gd name="connsiteY12-32620" fmla="*/ 782518 h 6858000"/>
              <a:gd name="connsiteX13-32621" fmla="*/ 5210428 w 6127519"/>
              <a:gd name="connsiteY13-32622" fmla="*/ 815772 h 6858000"/>
              <a:gd name="connsiteX14-32623" fmla="*/ 5221088 w 6127519"/>
              <a:gd name="connsiteY14-32624" fmla="*/ 860193 h 6858000"/>
              <a:gd name="connsiteX15-32625" fmla="*/ 5230806 w 6127519"/>
              <a:gd name="connsiteY15-32626" fmla="*/ 961354 h 6858000"/>
              <a:gd name="connsiteX16-32627" fmla="*/ 5201018 w 6127519"/>
              <a:gd name="connsiteY16-32628" fmla="*/ 1095027 h 6858000"/>
              <a:gd name="connsiteX17-32629" fmla="*/ 5202153 w 6127519"/>
              <a:gd name="connsiteY17-32630" fmla="*/ 1133224 h 6858000"/>
              <a:gd name="connsiteX18-32631" fmla="*/ 5207370 w 6127519"/>
              <a:gd name="connsiteY18-32632" fmla="*/ 1138097 h 6858000"/>
              <a:gd name="connsiteX19-32633" fmla="*/ 5189234 w 6127519"/>
              <a:gd name="connsiteY19-32634" fmla="*/ 1193495 h 6858000"/>
              <a:gd name="connsiteX20-32635" fmla="*/ 5202769 w 6127519"/>
              <a:gd name="connsiteY20-32636" fmla="*/ 1269450 h 6858000"/>
              <a:gd name="connsiteX21-32637" fmla="*/ 5225968 w 6127519"/>
              <a:gd name="connsiteY21-32638" fmla="*/ 1357994 h 6858000"/>
              <a:gd name="connsiteX22-32639" fmla="*/ 5233819 w 6127519"/>
              <a:gd name="connsiteY22-32640" fmla="*/ 1380922 h 6858000"/>
              <a:gd name="connsiteX23-32641" fmla="*/ 5237226 w 6127519"/>
              <a:gd name="connsiteY23-32642" fmla="*/ 1441327 h 6858000"/>
              <a:gd name="connsiteX24-32643" fmla="*/ 5255653 w 6127519"/>
              <a:gd name="connsiteY24-32644" fmla="*/ 1524712 h 6858000"/>
              <a:gd name="connsiteX25-32645" fmla="*/ 5263491 w 6127519"/>
              <a:gd name="connsiteY25-32646" fmla="*/ 1642938 h 6858000"/>
              <a:gd name="connsiteX26-32647" fmla="*/ 5261314 w 6127519"/>
              <a:gd name="connsiteY26-32648" fmla="*/ 1689177 h 6858000"/>
              <a:gd name="connsiteX27-32649" fmla="*/ 5259788 w 6127519"/>
              <a:gd name="connsiteY27-32650" fmla="*/ 1768516 h 6858000"/>
              <a:gd name="connsiteX28-32651" fmla="*/ 5255696 w 6127519"/>
              <a:gd name="connsiteY28-32652" fmla="*/ 1953770 h 6858000"/>
              <a:gd name="connsiteX29-32653" fmla="*/ 5252592 w 6127519"/>
              <a:gd name="connsiteY29-32654" fmla="*/ 2092210 h 6858000"/>
              <a:gd name="connsiteX30-32655" fmla="*/ 5264303 w 6127519"/>
              <a:gd name="connsiteY30-32656" fmla="*/ 2225157 h 6858000"/>
              <a:gd name="connsiteX31-32657" fmla="*/ 5254949 w 6127519"/>
              <a:gd name="connsiteY31-32658" fmla="*/ 2236160 h 6858000"/>
              <a:gd name="connsiteX32-32659" fmla="*/ 5250104 w 6127519"/>
              <a:gd name="connsiteY32-32660" fmla="*/ 2249166 h 6858000"/>
              <a:gd name="connsiteX33-32661" fmla="*/ 5251214 w 6127519"/>
              <a:gd name="connsiteY33-32662" fmla="*/ 2250944 h 6858000"/>
              <a:gd name="connsiteX34-32663" fmla="*/ 5250644 w 6127519"/>
              <a:gd name="connsiteY34-32664" fmla="*/ 2266619 h 6858000"/>
              <a:gd name="connsiteX35-32665" fmla="*/ 5293877 w 6127519"/>
              <a:gd name="connsiteY35-32666" fmla="*/ 2368649 h 6858000"/>
              <a:gd name="connsiteX36-32667" fmla="*/ 5311338 w 6127519"/>
              <a:gd name="connsiteY36-32668" fmla="*/ 2404034 h 6858000"/>
              <a:gd name="connsiteX37-32669" fmla="*/ 5338366 w 6127519"/>
              <a:gd name="connsiteY37-32670" fmla="*/ 2465052 h 6858000"/>
              <a:gd name="connsiteX38-32671" fmla="*/ 5371263 w 6127519"/>
              <a:gd name="connsiteY38-32672" fmla="*/ 2586413 h 6858000"/>
              <a:gd name="connsiteX39-32673" fmla="*/ 5407503 w 6127519"/>
              <a:gd name="connsiteY39-32674" fmla="*/ 2786290 h 6858000"/>
              <a:gd name="connsiteX40-32675" fmla="*/ 5407356 w 6127519"/>
              <a:gd name="connsiteY40-32676" fmla="*/ 2787545 h 6858000"/>
              <a:gd name="connsiteX41-32677" fmla="*/ 5411130 w 6127519"/>
              <a:gd name="connsiteY41-32678" fmla="*/ 2788640 h 6858000"/>
              <a:gd name="connsiteX42-32679" fmla="*/ 5416439 w 6127519"/>
              <a:gd name="connsiteY42-32680" fmla="*/ 2805666 h 6858000"/>
              <a:gd name="connsiteX43-32681" fmla="*/ 5457023 w 6127519"/>
              <a:gd name="connsiteY43-32682" fmla="*/ 2858292 h 6858000"/>
              <a:gd name="connsiteX44-32683" fmla="*/ 5479298 w 6127519"/>
              <a:gd name="connsiteY44-32684" fmla="*/ 2947791 h 6858000"/>
              <a:gd name="connsiteX45-32685" fmla="*/ 5481770 w 6127519"/>
              <a:gd name="connsiteY45-32686" fmla="*/ 2951352 h 6858000"/>
              <a:gd name="connsiteX46-32687" fmla="*/ 5482045 w 6127519"/>
              <a:gd name="connsiteY46-32688" fmla="*/ 2984371 h 6858000"/>
              <a:gd name="connsiteX47-32689" fmla="*/ 5482415 w 6127519"/>
              <a:gd name="connsiteY47-32690" fmla="*/ 3004079 h 6858000"/>
              <a:gd name="connsiteX48-32691" fmla="*/ 5503944 w 6127519"/>
              <a:gd name="connsiteY48-32692" fmla="*/ 3123335 h 6858000"/>
              <a:gd name="connsiteX49-32693" fmla="*/ 5516007 w 6127519"/>
              <a:gd name="connsiteY49-32694" fmla="*/ 3258473 h 6858000"/>
              <a:gd name="connsiteX50-32695" fmla="*/ 5566839 w 6127519"/>
              <a:gd name="connsiteY50-32696" fmla="*/ 3345295 h 6858000"/>
              <a:gd name="connsiteX51-32697" fmla="*/ 5589758 w 6127519"/>
              <a:gd name="connsiteY51-32698" fmla="*/ 3506453 h 6858000"/>
              <a:gd name="connsiteX52-32699" fmla="*/ 5596144 w 6127519"/>
              <a:gd name="connsiteY52-32700" fmla="*/ 3534624 h 6858000"/>
              <a:gd name="connsiteX53-32701" fmla="*/ 5597750 w 6127519"/>
              <a:gd name="connsiteY53-32702" fmla="*/ 3534129 h 6858000"/>
              <a:gd name="connsiteX54-32703" fmla="*/ 5599700 w 6127519"/>
              <a:gd name="connsiteY54-32704" fmla="*/ 3547221 h 6858000"/>
              <a:gd name="connsiteX55-32705" fmla="*/ 5615031 w 6127519"/>
              <a:gd name="connsiteY55-32706" fmla="*/ 3557482 h 6858000"/>
              <a:gd name="connsiteX56-32707" fmla="*/ 5618377 w 6127519"/>
              <a:gd name="connsiteY56-32708" fmla="*/ 3588431 h 6858000"/>
              <a:gd name="connsiteX57-32709" fmla="*/ 5612155 w 6127519"/>
              <a:gd name="connsiteY57-32710" fmla="*/ 3589869 h 6858000"/>
              <a:gd name="connsiteX58-32711" fmla="*/ 5620843 w 6127519"/>
              <a:gd name="connsiteY58-32712" fmla="*/ 3606745 h 6858000"/>
              <a:gd name="connsiteX59-32713" fmla="*/ 5655472 w 6127519"/>
              <a:gd name="connsiteY59-32714" fmla="*/ 3678877 h 6858000"/>
              <a:gd name="connsiteX60-32715" fmla="*/ 5683015 w 6127519"/>
              <a:gd name="connsiteY60-32716" fmla="*/ 3762025 h 6858000"/>
              <a:gd name="connsiteX61-32717" fmla="*/ 5696643 w 6127519"/>
              <a:gd name="connsiteY61-32718" fmla="*/ 3773888 h 6858000"/>
              <a:gd name="connsiteX62-32719" fmla="*/ 5707995 w 6127519"/>
              <a:gd name="connsiteY62-32720" fmla="*/ 3781685 h 6858000"/>
              <a:gd name="connsiteX63-32721" fmla="*/ 5768491 w 6127519"/>
              <a:gd name="connsiteY63-32722" fmla="*/ 3914399 h 6858000"/>
              <a:gd name="connsiteX64-32723" fmla="*/ 5793123 w 6127519"/>
              <a:gd name="connsiteY64-32724" fmla="*/ 3969952 h 6858000"/>
              <a:gd name="connsiteX65-32725" fmla="*/ 5808321 w 6127519"/>
              <a:gd name="connsiteY65-32726" fmla="*/ 3988153 h 6858000"/>
              <a:gd name="connsiteX66-32727" fmla="*/ 5825621 w 6127519"/>
              <a:gd name="connsiteY66-32728" fmla="*/ 4015525 h 6858000"/>
              <a:gd name="connsiteX67-32729" fmla="*/ 5860672 w 6127519"/>
              <a:gd name="connsiteY67-32730" fmla="*/ 4061579 h 6858000"/>
              <a:gd name="connsiteX68-32731" fmla="*/ 5872173 w 6127519"/>
              <a:gd name="connsiteY68-32732" fmla="*/ 4088497 h 6858000"/>
              <a:gd name="connsiteX69-32733" fmla="*/ 5894095 w 6127519"/>
              <a:gd name="connsiteY69-32734" fmla="*/ 4128857 h 6858000"/>
              <a:gd name="connsiteX70-32735" fmla="*/ 5903513 w 6127519"/>
              <a:gd name="connsiteY70-32736" fmla="*/ 4187661 h 6858000"/>
              <a:gd name="connsiteX71-32737" fmla="*/ 5917114 w 6127519"/>
              <a:gd name="connsiteY71-32738" fmla="*/ 4213096 h 6858000"/>
              <a:gd name="connsiteX72-32739" fmla="*/ 5924233 w 6127519"/>
              <a:gd name="connsiteY72-32740" fmla="*/ 4242060 h 6858000"/>
              <a:gd name="connsiteX73-32741" fmla="*/ 5928910 w 6127519"/>
              <a:gd name="connsiteY73-32742" fmla="*/ 4300973 h 6858000"/>
              <a:gd name="connsiteX74-32743" fmla="*/ 5939320 w 6127519"/>
              <a:gd name="connsiteY74-32744" fmla="*/ 4340435 h 6858000"/>
              <a:gd name="connsiteX75-32745" fmla="*/ 5946705 w 6127519"/>
              <a:gd name="connsiteY75-32746" fmla="*/ 4428051 h 6858000"/>
              <a:gd name="connsiteX76-32747" fmla="*/ 5949261 w 6127519"/>
              <a:gd name="connsiteY76-32748" fmla="*/ 4449185 h 6858000"/>
              <a:gd name="connsiteX77-32749" fmla="*/ 5968960 w 6127519"/>
              <a:gd name="connsiteY77-32750" fmla="*/ 4482655 h 6858000"/>
              <a:gd name="connsiteX78-32751" fmla="*/ 5980106 w 6127519"/>
              <a:gd name="connsiteY78-32752" fmla="*/ 4585087 h 6858000"/>
              <a:gd name="connsiteX79-32753" fmla="*/ 5998138 w 6127519"/>
              <a:gd name="connsiteY79-32754" fmla="*/ 4697518 h 6858000"/>
              <a:gd name="connsiteX80-32755" fmla="*/ 6007819 w 6127519"/>
              <a:gd name="connsiteY80-32756" fmla="*/ 4858148 h 6858000"/>
              <a:gd name="connsiteX81-32757" fmla="*/ 6007749 w 6127519"/>
              <a:gd name="connsiteY81-32758" fmla="*/ 4964715 h 6858000"/>
              <a:gd name="connsiteX82-32759" fmla="*/ 6005269 w 6127519"/>
              <a:gd name="connsiteY82-32760" fmla="*/ 5150567 h 6858000"/>
              <a:gd name="connsiteX83-32761" fmla="*/ 6001127 w 6127519"/>
              <a:gd name="connsiteY83-32762" fmla="*/ 5164609 h 6858000"/>
              <a:gd name="connsiteX84-32763" fmla="*/ 5998514 w 6127519"/>
              <a:gd name="connsiteY84-32764" fmla="*/ 5189673 h 6858000"/>
              <a:gd name="connsiteX85-32765" fmla="*/ 6018409 w 6127519"/>
              <a:gd name="connsiteY85-32766" fmla="*/ 5227157 h 6858000"/>
              <a:gd name="connsiteX86-32767" fmla="*/ 6036748 w 6127519"/>
              <a:gd name="connsiteY86-32768" fmla="*/ 5322752 h 6858000"/>
              <a:gd name="connsiteX87-32769" fmla="*/ 6036943 w 6127519"/>
              <a:gd name="connsiteY87-32770" fmla="*/ 5329480 h 6858000"/>
              <a:gd name="connsiteX88-32771" fmla="*/ 6037677 w 6127519"/>
              <a:gd name="connsiteY88-32772" fmla="*/ 5354807 h 6858000"/>
              <a:gd name="connsiteX89-32773" fmla="*/ 6039728 w 6127519"/>
              <a:gd name="connsiteY89-32774" fmla="*/ 5359416 h 6858000"/>
              <a:gd name="connsiteX90-32775" fmla="*/ 6053435 w 6127519"/>
              <a:gd name="connsiteY90-32776" fmla="*/ 5387547 h 6858000"/>
              <a:gd name="connsiteX91-32777" fmla="*/ 6065933 w 6127519"/>
              <a:gd name="connsiteY91-32778" fmla="*/ 5443002 h 6858000"/>
              <a:gd name="connsiteX92-32779" fmla="*/ 6068640 w 6127519"/>
              <a:gd name="connsiteY92-32780" fmla="*/ 5474503 h 6858000"/>
              <a:gd name="connsiteX93-32781" fmla="*/ 6080922 w 6127519"/>
              <a:gd name="connsiteY93-32782" fmla="*/ 5561070 h 6858000"/>
              <a:gd name="connsiteX94-32783" fmla="*/ 6096949 w 6127519"/>
              <a:gd name="connsiteY94-32784" fmla="*/ 5648179 h 6858000"/>
              <a:gd name="connsiteX95-32785" fmla="*/ 6125703 w 6127519"/>
              <a:gd name="connsiteY95-32786" fmla="*/ 5692894 h 6858000"/>
              <a:gd name="connsiteX96-32787" fmla="*/ 6121353 w 6127519"/>
              <a:gd name="connsiteY96-32788" fmla="*/ 5721725 h 6858000"/>
              <a:gd name="connsiteX97-32789" fmla="*/ 6121607 w 6127519"/>
              <a:gd name="connsiteY97-32790" fmla="*/ 5721959 h 6858000"/>
              <a:gd name="connsiteX98-32791" fmla="*/ 6127024 w 6127519"/>
              <a:gd name="connsiteY98-32792" fmla="*/ 5786902 h 6858000"/>
              <a:gd name="connsiteX99-32793" fmla="*/ 6127519 w 6127519"/>
              <a:gd name="connsiteY99-32794" fmla="*/ 5865775 h 6858000"/>
              <a:gd name="connsiteX100-32795" fmla="*/ 6119217 w 6127519"/>
              <a:gd name="connsiteY100-32796" fmla="*/ 5888542 h 6858000"/>
              <a:gd name="connsiteX101-32797" fmla="*/ 6102493 w 6127519"/>
              <a:gd name="connsiteY101-32798" fmla="*/ 5928602 h 6858000"/>
              <a:gd name="connsiteX102-32799" fmla="*/ 6056863 w 6127519"/>
              <a:gd name="connsiteY102-32800" fmla="*/ 6000643 h 6858000"/>
              <a:gd name="connsiteX103-32801" fmla="*/ 6045436 w 6127519"/>
              <a:gd name="connsiteY103-32802" fmla="*/ 6124480 h 6858000"/>
              <a:gd name="connsiteX104-32803" fmla="*/ 6030489 w 6127519"/>
              <a:gd name="connsiteY104-32804" fmla="*/ 6317666 h 6858000"/>
              <a:gd name="connsiteX105-32805" fmla="*/ 6007492 w 6127519"/>
              <a:gd name="connsiteY105-32806" fmla="*/ 6440818 h 6858000"/>
              <a:gd name="connsiteX106-32807" fmla="*/ 6009467 w 6127519"/>
              <a:gd name="connsiteY106-32808" fmla="*/ 6487076 h 6858000"/>
              <a:gd name="connsiteX107-32809" fmla="*/ 5995064 w 6127519"/>
              <a:gd name="connsiteY107-32810" fmla="*/ 6540791 h 6858000"/>
              <a:gd name="connsiteX108-32811" fmla="*/ 6004510 w 6127519"/>
              <a:gd name="connsiteY108-32812" fmla="*/ 6599256 h 6858000"/>
              <a:gd name="connsiteX109-32813" fmla="*/ 5986207 w 6127519"/>
              <a:gd name="connsiteY109-32814" fmla="*/ 6695855 h 6858000"/>
              <a:gd name="connsiteX110-32815" fmla="*/ 5979428 w 6127519"/>
              <a:gd name="connsiteY110-32816" fmla="*/ 6754678 h 6858000"/>
              <a:gd name="connsiteX111-32817" fmla="*/ 5983398 w 6127519"/>
              <a:gd name="connsiteY111-32818" fmla="*/ 6778641 h 6858000"/>
              <a:gd name="connsiteX112-32819" fmla="*/ 5984543 w 6127519"/>
              <a:gd name="connsiteY112-32820" fmla="*/ 6811016 h 6858000"/>
              <a:gd name="connsiteX113-32821" fmla="*/ 5979671 w 6127519"/>
              <a:gd name="connsiteY113-32822" fmla="*/ 6858000 h 6858000"/>
              <a:gd name="connsiteX114-32823" fmla="*/ 0 w 6127519"/>
              <a:gd name="connsiteY114-32824" fmla="*/ 6858000 h 6858000"/>
              <a:gd name="connsiteX115-32825" fmla="*/ 0 w 6127519"/>
              <a:gd name="connsiteY115-32826" fmla="*/ 0 h 6858000"/>
              <a:gd name="connsiteX0-32827" fmla="*/ 0 w 6127519"/>
              <a:gd name="connsiteY0-32828" fmla="*/ 0 h 6858000"/>
              <a:gd name="connsiteX1-32829" fmla="*/ 4965888 w 6127519"/>
              <a:gd name="connsiteY1-32830" fmla="*/ 0 h 6858000"/>
              <a:gd name="connsiteX2-32831" fmla="*/ 4967767 w 6127519"/>
              <a:gd name="connsiteY2-32832" fmla="*/ 7930 h 6858000"/>
              <a:gd name="connsiteX3-32833" fmla="*/ 4979444 w 6127519"/>
              <a:gd name="connsiteY3-32834" fmla="*/ 43921 h 6858000"/>
              <a:gd name="connsiteX4-32835" fmla="*/ 5021173 w 6127519"/>
              <a:gd name="connsiteY4-32836" fmla="*/ 123738 h 6858000"/>
              <a:gd name="connsiteX5-32837" fmla="*/ 5075458 w 6127519"/>
              <a:gd name="connsiteY5-32838" fmla="*/ 264355 h 6858000"/>
              <a:gd name="connsiteX6-32839" fmla="*/ 5081175 w 6127519"/>
              <a:gd name="connsiteY6-32840" fmla="*/ 277448 h 6858000"/>
              <a:gd name="connsiteX7-32841" fmla="*/ 5097011 w 6127519"/>
              <a:gd name="connsiteY7-32842" fmla="*/ 355616 h 6858000"/>
              <a:gd name="connsiteX8-32843" fmla="*/ 5130982 w 6127519"/>
              <a:gd name="connsiteY8-32844" fmla="*/ 412030 h 6858000"/>
              <a:gd name="connsiteX9-32845" fmla="*/ 5153000 w 6127519"/>
              <a:gd name="connsiteY9-32846" fmla="*/ 507134 h 6858000"/>
              <a:gd name="connsiteX10-32847" fmla="*/ 5171282 w 6127519"/>
              <a:gd name="connsiteY10-32848" fmla="*/ 602071 h 6858000"/>
              <a:gd name="connsiteX11-32849" fmla="*/ 5176196 w 6127519"/>
              <a:gd name="connsiteY11-32850" fmla="*/ 636822 h 6858000"/>
              <a:gd name="connsiteX12-32851" fmla="*/ 5189051 w 6127519"/>
              <a:gd name="connsiteY12-32852" fmla="*/ 782518 h 6858000"/>
              <a:gd name="connsiteX13-32853" fmla="*/ 5210428 w 6127519"/>
              <a:gd name="connsiteY13-32854" fmla="*/ 815772 h 6858000"/>
              <a:gd name="connsiteX14-32855" fmla="*/ 5221088 w 6127519"/>
              <a:gd name="connsiteY14-32856" fmla="*/ 860193 h 6858000"/>
              <a:gd name="connsiteX15-32857" fmla="*/ 5230806 w 6127519"/>
              <a:gd name="connsiteY15-32858" fmla="*/ 961354 h 6858000"/>
              <a:gd name="connsiteX16-32859" fmla="*/ 5201018 w 6127519"/>
              <a:gd name="connsiteY16-32860" fmla="*/ 1095027 h 6858000"/>
              <a:gd name="connsiteX17-32861" fmla="*/ 5202153 w 6127519"/>
              <a:gd name="connsiteY17-32862" fmla="*/ 1133224 h 6858000"/>
              <a:gd name="connsiteX18-32863" fmla="*/ 5207370 w 6127519"/>
              <a:gd name="connsiteY18-32864" fmla="*/ 1138097 h 6858000"/>
              <a:gd name="connsiteX19-32865" fmla="*/ 5189234 w 6127519"/>
              <a:gd name="connsiteY19-32866" fmla="*/ 1193495 h 6858000"/>
              <a:gd name="connsiteX20-32867" fmla="*/ 5202769 w 6127519"/>
              <a:gd name="connsiteY20-32868" fmla="*/ 1269450 h 6858000"/>
              <a:gd name="connsiteX21-32869" fmla="*/ 5225968 w 6127519"/>
              <a:gd name="connsiteY21-32870" fmla="*/ 1357994 h 6858000"/>
              <a:gd name="connsiteX22-32871" fmla="*/ 5233819 w 6127519"/>
              <a:gd name="connsiteY22-32872" fmla="*/ 1380922 h 6858000"/>
              <a:gd name="connsiteX23-32873" fmla="*/ 5237226 w 6127519"/>
              <a:gd name="connsiteY23-32874" fmla="*/ 1441327 h 6858000"/>
              <a:gd name="connsiteX24-32875" fmla="*/ 5255653 w 6127519"/>
              <a:gd name="connsiteY24-32876" fmla="*/ 1524712 h 6858000"/>
              <a:gd name="connsiteX25-32877" fmla="*/ 5263491 w 6127519"/>
              <a:gd name="connsiteY25-32878" fmla="*/ 1642938 h 6858000"/>
              <a:gd name="connsiteX26-32879" fmla="*/ 5261314 w 6127519"/>
              <a:gd name="connsiteY26-32880" fmla="*/ 1689177 h 6858000"/>
              <a:gd name="connsiteX27-32881" fmla="*/ 5259788 w 6127519"/>
              <a:gd name="connsiteY27-32882" fmla="*/ 1768516 h 6858000"/>
              <a:gd name="connsiteX28-32883" fmla="*/ 5255696 w 6127519"/>
              <a:gd name="connsiteY28-32884" fmla="*/ 1953770 h 6858000"/>
              <a:gd name="connsiteX29-32885" fmla="*/ 5252592 w 6127519"/>
              <a:gd name="connsiteY29-32886" fmla="*/ 2092210 h 6858000"/>
              <a:gd name="connsiteX30-32887" fmla="*/ 5264303 w 6127519"/>
              <a:gd name="connsiteY30-32888" fmla="*/ 2225157 h 6858000"/>
              <a:gd name="connsiteX31-32889" fmla="*/ 5254949 w 6127519"/>
              <a:gd name="connsiteY31-32890" fmla="*/ 2236160 h 6858000"/>
              <a:gd name="connsiteX32-32891" fmla="*/ 5250104 w 6127519"/>
              <a:gd name="connsiteY32-32892" fmla="*/ 2249166 h 6858000"/>
              <a:gd name="connsiteX33-32893" fmla="*/ 5251214 w 6127519"/>
              <a:gd name="connsiteY33-32894" fmla="*/ 2250944 h 6858000"/>
              <a:gd name="connsiteX34-32895" fmla="*/ 5250644 w 6127519"/>
              <a:gd name="connsiteY34-32896" fmla="*/ 2266619 h 6858000"/>
              <a:gd name="connsiteX35-32897" fmla="*/ 5293877 w 6127519"/>
              <a:gd name="connsiteY35-32898" fmla="*/ 2368649 h 6858000"/>
              <a:gd name="connsiteX36-32899" fmla="*/ 5311338 w 6127519"/>
              <a:gd name="connsiteY36-32900" fmla="*/ 2404034 h 6858000"/>
              <a:gd name="connsiteX37-32901" fmla="*/ 5338366 w 6127519"/>
              <a:gd name="connsiteY37-32902" fmla="*/ 2465052 h 6858000"/>
              <a:gd name="connsiteX38-32903" fmla="*/ 5371263 w 6127519"/>
              <a:gd name="connsiteY38-32904" fmla="*/ 2586413 h 6858000"/>
              <a:gd name="connsiteX39-32905" fmla="*/ 5407503 w 6127519"/>
              <a:gd name="connsiteY39-32906" fmla="*/ 2786290 h 6858000"/>
              <a:gd name="connsiteX40-32907" fmla="*/ 5407356 w 6127519"/>
              <a:gd name="connsiteY40-32908" fmla="*/ 2787545 h 6858000"/>
              <a:gd name="connsiteX41-32909" fmla="*/ 5411130 w 6127519"/>
              <a:gd name="connsiteY41-32910" fmla="*/ 2788640 h 6858000"/>
              <a:gd name="connsiteX42-32911" fmla="*/ 5416439 w 6127519"/>
              <a:gd name="connsiteY42-32912" fmla="*/ 2805666 h 6858000"/>
              <a:gd name="connsiteX43-32913" fmla="*/ 5457023 w 6127519"/>
              <a:gd name="connsiteY43-32914" fmla="*/ 2858292 h 6858000"/>
              <a:gd name="connsiteX44-32915" fmla="*/ 5479298 w 6127519"/>
              <a:gd name="connsiteY44-32916" fmla="*/ 2947791 h 6858000"/>
              <a:gd name="connsiteX45-32917" fmla="*/ 5481770 w 6127519"/>
              <a:gd name="connsiteY45-32918" fmla="*/ 2951352 h 6858000"/>
              <a:gd name="connsiteX46-32919" fmla="*/ 5482045 w 6127519"/>
              <a:gd name="connsiteY46-32920" fmla="*/ 2984371 h 6858000"/>
              <a:gd name="connsiteX47-32921" fmla="*/ 5482415 w 6127519"/>
              <a:gd name="connsiteY47-32922" fmla="*/ 3004079 h 6858000"/>
              <a:gd name="connsiteX48-32923" fmla="*/ 5503944 w 6127519"/>
              <a:gd name="connsiteY48-32924" fmla="*/ 3123335 h 6858000"/>
              <a:gd name="connsiteX49-32925" fmla="*/ 5516007 w 6127519"/>
              <a:gd name="connsiteY49-32926" fmla="*/ 3258473 h 6858000"/>
              <a:gd name="connsiteX50-32927" fmla="*/ 5566839 w 6127519"/>
              <a:gd name="connsiteY50-32928" fmla="*/ 3345295 h 6858000"/>
              <a:gd name="connsiteX51-32929" fmla="*/ 5589758 w 6127519"/>
              <a:gd name="connsiteY51-32930" fmla="*/ 3506453 h 6858000"/>
              <a:gd name="connsiteX52-32931" fmla="*/ 5596144 w 6127519"/>
              <a:gd name="connsiteY52-32932" fmla="*/ 3534624 h 6858000"/>
              <a:gd name="connsiteX53-32933" fmla="*/ 5597750 w 6127519"/>
              <a:gd name="connsiteY53-32934" fmla="*/ 3534129 h 6858000"/>
              <a:gd name="connsiteX54-32935" fmla="*/ 5599700 w 6127519"/>
              <a:gd name="connsiteY54-32936" fmla="*/ 3547221 h 6858000"/>
              <a:gd name="connsiteX55-32937" fmla="*/ 5615031 w 6127519"/>
              <a:gd name="connsiteY55-32938" fmla="*/ 3557482 h 6858000"/>
              <a:gd name="connsiteX56-32939" fmla="*/ 5618377 w 6127519"/>
              <a:gd name="connsiteY56-32940" fmla="*/ 3588431 h 6858000"/>
              <a:gd name="connsiteX57-32941" fmla="*/ 5612155 w 6127519"/>
              <a:gd name="connsiteY57-32942" fmla="*/ 3589869 h 6858000"/>
              <a:gd name="connsiteX58-32943" fmla="*/ 5620843 w 6127519"/>
              <a:gd name="connsiteY58-32944" fmla="*/ 3606745 h 6858000"/>
              <a:gd name="connsiteX59-32945" fmla="*/ 5655472 w 6127519"/>
              <a:gd name="connsiteY59-32946" fmla="*/ 3678877 h 6858000"/>
              <a:gd name="connsiteX60-32947" fmla="*/ 5683015 w 6127519"/>
              <a:gd name="connsiteY60-32948" fmla="*/ 3762025 h 6858000"/>
              <a:gd name="connsiteX61-32949" fmla="*/ 5696643 w 6127519"/>
              <a:gd name="connsiteY61-32950" fmla="*/ 3773888 h 6858000"/>
              <a:gd name="connsiteX62-32951" fmla="*/ 5707995 w 6127519"/>
              <a:gd name="connsiteY62-32952" fmla="*/ 3781685 h 6858000"/>
              <a:gd name="connsiteX63-32953" fmla="*/ 5768491 w 6127519"/>
              <a:gd name="connsiteY63-32954" fmla="*/ 3914399 h 6858000"/>
              <a:gd name="connsiteX64-32955" fmla="*/ 5793123 w 6127519"/>
              <a:gd name="connsiteY64-32956" fmla="*/ 3969952 h 6858000"/>
              <a:gd name="connsiteX65-32957" fmla="*/ 5808321 w 6127519"/>
              <a:gd name="connsiteY65-32958" fmla="*/ 3988153 h 6858000"/>
              <a:gd name="connsiteX66-32959" fmla="*/ 5825621 w 6127519"/>
              <a:gd name="connsiteY66-32960" fmla="*/ 4015525 h 6858000"/>
              <a:gd name="connsiteX67-32961" fmla="*/ 5860672 w 6127519"/>
              <a:gd name="connsiteY67-32962" fmla="*/ 4061579 h 6858000"/>
              <a:gd name="connsiteX68-32963" fmla="*/ 5872173 w 6127519"/>
              <a:gd name="connsiteY68-32964" fmla="*/ 4088497 h 6858000"/>
              <a:gd name="connsiteX69-32965" fmla="*/ 5894095 w 6127519"/>
              <a:gd name="connsiteY69-32966" fmla="*/ 4128857 h 6858000"/>
              <a:gd name="connsiteX70-32967" fmla="*/ 5903513 w 6127519"/>
              <a:gd name="connsiteY70-32968" fmla="*/ 4187661 h 6858000"/>
              <a:gd name="connsiteX71-32969" fmla="*/ 5917114 w 6127519"/>
              <a:gd name="connsiteY71-32970" fmla="*/ 4213096 h 6858000"/>
              <a:gd name="connsiteX72-32971" fmla="*/ 5924233 w 6127519"/>
              <a:gd name="connsiteY72-32972" fmla="*/ 4242060 h 6858000"/>
              <a:gd name="connsiteX73-32973" fmla="*/ 5928910 w 6127519"/>
              <a:gd name="connsiteY73-32974" fmla="*/ 4300973 h 6858000"/>
              <a:gd name="connsiteX74-32975" fmla="*/ 5939320 w 6127519"/>
              <a:gd name="connsiteY74-32976" fmla="*/ 4340435 h 6858000"/>
              <a:gd name="connsiteX75-32977" fmla="*/ 5946705 w 6127519"/>
              <a:gd name="connsiteY75-32978" fmla="*/ 4428051 h 6858000"/>
              <a:gd name="connsiteX76-32979" fmla="*/ 5949261 w 6127519"/>
              <a:gd name="connsiteY76-32980" fmla="*/ 4449185 h 6858000"/>
              <a:gd name="connsiteX77-32981" fmla="*/ 5968960 w 6127519"/>
              <a:gd name="connsiteY77-32982" fmla="*/ 4482655 h 6858000"/>
              <a:gd name="connsiteX78-32983" fmla="*/ 5980106 w 6127519"/>
              <a:gd name="connsiteY78-32984" fmla="*/ 4585087 h 6858000"/>
              <a:gd name="connsiteX79-32985" fmla="*/ 5998138 w 6127519"/>
              <a:gd name="connsiteY79-32986" fmla="*/ 4697518 h 6858000"/>
              <a:gd name="connsiteX80-32987" fmla="*/ 6007819 w 6127519"/>
              <a:gd name="connsiteY80-32988" fmla="*/ 4858148 h 6858000"/>
              <a:gd name="connsiteX81-32989" fmla="*/ 6007749 w 6127519"/>
              <a:gd name="connsiteY81-32990" fmla="*/ 4964715 h 6858000"/>
              <a:gd name="connsiteX82-32991" fmla="*/ 6005269 w 6127519"/>
              <a:gd name="connsiteY82-32992" fmla="*/ 5150567 h 6858000"/>
              <a:gd name="connsiteX83-32993" fmla="*/ 6001127 w 6127519"/>
              <a:gd name="connsiteY83-32994" fmla="*/ 5164609 h 6858000"/>
              <a:gd name="connsiteX84-32995" fmla="*/ 5998514 w 6127519"/>
              <a:gd name="connsiteY84-32996" fmla="*/ 5189673 h 6858000"/>
              <a:gd name="connsiteX85-32997" fmla="*/ 6018409 w 6127519"/>
              <a:gd name="connsiteY85-32998" fmla="*/ 5227157 h 6858000"/>
              <a:gd name="connsiteX86-32999" fmla="*/ 6036748 w 6127519"/>
              <a:gd name="connsiteY86-33000" fmla="*/ 5322752 h 6858000"/>
              <a:gd name="connsiteX87-33001" fmla="*/ 6036943 w 6127519"/>
              <a:gd name="connsiteY87-33002" fmla="*/ 5329480 h 6858000"/>
              <a:gd name="connsiteX88-33003" fmla="*/ 6037677 w 6127519"/>
              <a:gd name="connsiteY88-33004" fmla="*/ 5354807 h 6858000"/>
              <a:gd name="connsiteX89-33005" fmla="*/ 6039728 w 6127519"/>
              <a:gd name="connsiteY89-33006" fmla="*/ 5359416 h 6858000"/>
              <a:gd name="connsiteX90-33007" fmla="*/ 6053435 w 6127519"/>
              <a:gd name="connsiteY90-33008" fmla="*/ 5387547 h 6858000"/>
              <a:gd name="connsiteX91-33009" fmla="*/ 6065933 w 6127519"/>
              <a:gd name="connsiteY91-33010" fmla="*/ 5443002 h 6858000"/>
              <a:gd name="connsiteX92-33011" fmla="*/ 6068640 w 6127519"/>
              <a:gd name="connsiteY92-33012" fmla="*/ 5474503 h 6858000"/>
              <a:gd name="connsiteX93-33013" fmla="*/ 6080922 w 6127519"/>
              <a:gd name="connsiteY93-33014" fmla="*/ 5561070 h 6858000"/>
              <a:gd name="connsiteX94-33015" fmla="*/ 6096949 w 6127519"/>
              <a:gd name="connsiteY94-33016" fmla="*/ 5648179 h 6858000"/>
              <a:gd name="connsiteX95-33017" fmla="*/ 6125703 w 6127519"/>
              <a:gd name="connsiteY95-33018" fmla="*/ 5692894 h 6858000"/>
              <a:gd name="connsiteX96-33019" fmla="*/ 6121353 w 6127519"/>
              <a:gd name="connsiteY96-33020" fmla="*/ 5721725 h 6858000"/>
              <a:gd name="connsiteX97-33021" fmla="*/ 6121607 w 6127519"/>
              <a:gd name="connsiteY97-33022" fmla="*/ 5721959 h 6858000"/>
              <a:gd name="connsiteX98-33023" fmla="*/ 6127024 w 6127519"/>
              <a:gd name="connsiteY98-33024" fmla="*/ 5786902 h 6858000"/>
              <a:gd name="connsiteX99-33025" fmla="*/ 6127519 w 6127519"/>
              <a:gd name="connsiteY99-33026" fmla="*/ 5865775 h 6858000"/>
              <a:gd name="connsiteX100-33027" fmla="*/ 6119217 w 6127519"/>
              <a:gd name="connsiteY100-33028" fmla="*/ 5888542 h 6858000"/>
              <a:gd name="connsiteX101-33029" fmla="*/ 6102493 w 6127519"/>
              <a:gd name="connsiteY101-33030" fmla="*/ 5928602 h 6858000"/>
              <a:gd name="connsiteX102-33031" fmla="*/ 6056863 w 6127519"/>
              <a:gd name="connsiteY102-33032" fmla="*/ 6000643 h 6858000"/>
              <a:gd name="connsiteX103-33033" fmla="*/ 6045436 w 6127519"/>
              <a:gd name="connsiteY103-33034" fmla="*/ 6124480 h 6858000"/>
              <a:gd name="connsiteX104-33035" fmla="*/ 6030489 w 6127519"/>
              <a:gd name="connsiteY104-33036" fmla="*/ 6317666 h 6858000"/>
              <a:gd name="connsiteX105-33037" fmla="*/ 6007492 w 6127519"/>
              <a:gd name="connsiteY105-33038" fmla="*/ 6440818 h 6858000"/>
              <a:gd name="connsiteX106-33039" fmla="*/ 6009467 w 6127519"/>
              <a:gd name="connsiteY106-33040" fmla="*/ 6487076 h 6858000"/>
              <a:gd name="connsiteX107-33041" fmla="*/ 5995064 w 6127519"/>
              <a:gd name="connsiteY107-33042" fmla="*/ 6540791 h 6858000"/>
              <a:gd name="connsiteX108-33043" fmla="*/ 6004510 w 6127519"/>
              <a:gd name="connsiteY108-33044" fmla="*/ 6599256 h 6858000"/>
              <a:gd name="connsiteX109-33045" fmla="*/ 5986207 w 6127519"/>
              <a:gd name="connsiteY109-33046" fmla="*/ 6695855 h 6858000"/>
              <a:gd name="connsiteX110-33047" fmla="*/ 5979428 w 6127519"/>
              <a:gd name="connsiteY110-33048" fmla="*/ 6754678 h 6858000"/>
              <a:gd name="connsiteX111-33049" fmla="*/ 5983398 w 6127519"/>
              <a:gd name="connsiteY111-33050" fmla="*/ 6778641 h 6858000"/>
              <a:gd name="connsiteX112-33051" fmla="*/ 5984543 w 6127519"/>
              <a:gd name="connsiteY112-33052" fmla="*/ 6811016 h 6858000"/>
              <a:gd name="connsiteX113-33053" fmla="*/ 5979671 w 6127519"/>
              <a:gd name="connsiteY113-33054" fmla="*/ 6858000 h 6858000"/>
              <a:gd name="connsiteX114-33055" fmla="*/ 0 w 6127519"/>
              <a:gd name="connsiteY114-33056" fmla="*/ 6858000 h 6858000"/>
              <a:gd name="connsiteX115-33057" fmla="*/ 0 w 6127519"/>
              <a:gd name="connsiteY115-33058" fmla="*/ 0 h 6858000"/>
              <a:gd name="connsiteX0-33059" fmla="*/ 0 w 6127519"/>
              <a:gd name="connsiteY0-33060" fmla="*/ 0 h 6858000"/>
              <a:gd name="connsiteX1-33061" fmla="*/ 4965888 w 6127519"/>
              <a:gd name="connsiteY1-33062" fmla="*/ 0 h 6858000"/>
              <a:gd name="connsiteX2-33063" fmla="*/ 4967767 w 6127519"/>
              <a:gd name="connsiteY2-33064" fmla="*/ 7930 h 6858000"/>
              <a:gd name="connsiteX3-33065" fmla="*/ 4979444 w 6127519"/>
              <a:gd name="connsiteY3-33066" fmla="*/ 43921 h 6858000"/>
              <a:gd name="connsiteX4-33067" fmla="*/ 5021173 w 6127519"/>
              <a:gd name="connsiteY4-33068" fmla="*/ 123738 h 6858000"/>
              <a:gd name="connsiteX5-33069" fmla="*/ 5075458 w 6127519"/>
              <a:gd name="connsiteY5-33070" fmla="*/ 264355 h 6858000"/>
              <a:gd name="connsiteX6-33071" fmla="*/ 5081175 w 6127519"/>
              <a:gd name="connsiteY6-33072" fmla="*/ 277448 h 6858000"/>
              <a:gd name="connsiteX7-33073" fmla="*/ 5097011 w 6127519"/>
              <a:gd name="connsiteY7-33074" fmla="*/ 355616 h 6858000"/>
              <a:gd name="connsiteX8-33075" fmla="*/ 5130982 w 6127519"/>
              <a:gd name="connsiteY8-33076" fmla="*/ 412030 h 6858000"/>
              <a:gd name="connsiteX9-33077" fmla="*/ 5153000 w 6127519"/>
              <a:gd name="connsiteY9-33078" fmla="*/ 507134 h 6858000"/>
              <a:gd name="connsiteX10-33079" fmla="*/ 5171282 w 6127519"/>
              <a:gd name="connsiteY10-33080" fmla="*/ 602071 h 6858000"/>
              <a:gd name="connsiteX11-33081" fmla="*/ 5176196 w 6127519"/>
              <a:gd name="connsiteY11-33082" fmla="*/ 636822 h 6858000"/>
              <a:gd name="connsiteX12-33083" fmla="*/ 5189051 w 6127519"/>
              <a:gd name="connsiteY12-33084" fmla="*/ 782518 h 6858000"/>
              <a:gd name="connsiteX13-33085" fmla="*/ 5210428 w 6127519"/>
              <a:gd name="connsiteY13-33086" fmla="*/ 815772 h 6858000"/>
              <a:gd name="connsiteX14-33087" fmla="*/ 5221088 w 6127519"/>
              <a:gd name="connsiteY14-33088" fmla="*/ 860193 h 6858000"/>
              <a:gd name="connsiteX15-33089" fmla="*/ 5230806 w 6127519"/>
              <a:gd name="connsiteY15-33090" fmla="*/ 961354 h 6858000"/>
              <a:gd name="connsiteX16-33091" fmla="*/ 5201018 w 6127519"/>
              <a:gd name="connsiteY16-33092" fmla="*/ 1095027 h 6858000"/>
              <a:gd name="connsiteX17-33093" fmla="*/ 5202153 w 6127519"/>
              <a:gd name="connsiteY17-33094" fmla="*/ 1133224 h 6858000"/>
              <a:gd name="connsiteX18-33095" fmla="*/ 5207370 w 6127519"/>
              <a:gd name="connsiteY18-33096" fmla="*/ 1138097 h 6858000"/>
              <a:gd name="connsiteX19-33097" fmla="*/ 5189234 w 6127519"/>
              <a:gd name="connsiteY19-33098" fmla="*/ 1193495 h 6858000"/>
              <a:gd name="connsiteX20-33099" fmla="*/ 5202769 w 6127519"/>
              <a:gd name="connsiteY20-33100" fmla="*/ 1269450 h 6858000"/>
              <a:gd name="connsiteX21-33101" fmla="*/ 5225968 w 6127519"/>
              <a:gd name="connsiteY21-33102" fmla="*/ 1357994 h 6858000"/>
              <a:gd name="connsiteX22-33103" fmla="*/ 5233819 w 6127519"/>
              <a:gd name="connsiteY22-33104" fmla="*/ 1380922 h 6858000"/>
              <a:gd name="connsiteX23-33105" fmla="*/ 5237226 w 6127519"/>
              <a:gd name="connsiteY23-33106" fmla="*/ 1441327 h 6858000"/>
              <a:gd name="connsiteX24-33107" fmla="*/ 5255653 w 6127519"/>
              <a:gd name="connsiteY24-33108" fmla="*/ 1524712 h 6858000"/>
              <a:gd name="connsiteX25-33109" fmla="*/ 5263491 w 6127519"/>
              <a:gd name="connsiteY25-33110" fmla="*/ 1642938 h 6858000"/>
              <a:gd name="connsiteX26-33111" fmla="*/ 5261314 w 6127519"/>
              <a:gd name="connsiteY26-33112" fmla="*/ 1689177 h 6858000"/>
              <a:gd name="connsiteX27-33113" fmla="*/ 5259788 w 6127519"/>
              <a:gd name="connsiteY27-33114" fmla="*/ 1768516 h 6858000"/>
              <a:gd name="connsiteX28-33115" fmla="*/ 5255696 w 6127519"/>
              <a:gd name="connsiteY28-33116" fmla="*/ 1953770 h 6858000"/>
              <a:gd name="connsiteX29-33117" fmla="*/ 5252592 w 6127519"/>
              <a:gd name="connsiteY29-33118" fmla="*/ 2092210 h 6858000"/>
              <a:gd name="connsiteX30-33119" fmla="*/ 5264303 w 6127519"/>
              <a:gd name="connsiteY30-33120" fmla="*/ 2225157 h 6858000"/>
              <a:gd name="connsiteX31-33121" fmla="*/ 5254949 w 6127519"/>
              <a:gd name="connsiteY31-33122" fmla="*/ 2236160 h 6858000"/>
              <a:gd name="connsiteX32-33123" fmla="*/ 5250104 w 6127519"/>
              <a:gd name="connsiteY32-33124" fmla="*/ 2249166 h 6858000"/>
              <a:gd name="connsiteX33-33125" fmla="*/ 5251214 w 6127519"/>
              <a:gd name="connsiteY33-33126" fmla="*/ 2250944 h 6858000"/>
              <a:gd name="connsiteX34-33127" fmla="*/ 5250644 w 6127519"/>
              <a:gd name="connsiteY34-33128" fmla="*/ 2266619 h 6858000"/>
              <a:gd name="connsiteX35-33129" fmla="*/ 5293877 w 6127519"/>
              <a:gd name="connsiteY35-33130" fmla="*/ 2368649 h 6858000"/>
              <a:gd name="connsiteX36-33131" fmla="*/ 5311338 w 6127519"/>
              <a:gd name="connsiteY36-33132" fmla="*/ 2404034 h 6858000"/>
              <a:gd name="connsiteX37-33133" fmla="*/ 5338366 w 6127519"/>
              <a:gd name="connsiteY37-33134" fmla="*/ 2465052 h 6858000"/>
              <a:gd name="connsiteX38-33135" fmla="*/ 5371263 w 6127519"/>
              <a:gd name="connsiteY38-33136" fmla="*/ 2586413 h 6858000"/>
              <a:gd name="connsiteX39-33137" fmla="*/ 5407503 w 6127519"/>
              <a:gd name="connsiteY39-33138" fmla="*/ 2786290 h 6858000"/>
              <a:gd name="connsiteX40-33139" fmla="*/ 5407356 w 6127519"/>
              <a:gd name="connsiteY40-33140" fmla="*/ 2787545 h 6858000"/>
              <a:gd name="connsiteX41-33141" fmla="*/ 5411130 w 6127519"/>
              <a:gd name="connsiteY41-33142" fmla="*/ 2788640 h 6858000"/>
              <a:gd name="connsiteX42-33143" fmla="*/ 5416439 w 6127519"/>
              <a:gd name="connsiteY42-33144" fmla="*/ 2805666 h 6858000"/>
              <a:gd name="connsiteX43-33145" fmla="*/ 5457023 w 6127519"/>
              <a:gd name="connsiteY43-33146" fmla="*/ 2858292 h 6858000"/>
              <a:gd name="connsiteX44-33147" fmla="*/ 5479298 w 6127519"/>
              <a:gd name="connsiteY44-33148" fmla="*/ 2947791 h 6858000"/>
              <a:gd name="connsiteX45-33149" fmla="*/ 5481770 w 6127519"/>
              <a:gd name="connsiteY45-33150" fmla="*/ 2951352 h 6858000"/>
              <a:gd name="connsiteX46-33151" fmla="*/ 5482045 w 6127519"/>
              <a:gd name="connsiteY46-33152" fmla="*/ 2984371 h 6858000"/>
              <a:gd name="connsiteX47-33153" fmla="*/ 5482415 w 6127519"/>
              <a:gd name="connsiteY47-33154" fmla="*/ 3004079 h 6858000"/>
              <a:gd name="connsiteX48-33155" fmla="*/ 5503944 w 6127519"/>
              <a:gd name="connsiteY48-33156" fmla="*/ 3123335 h 6858000"/>
              <a:gd name="connsiteX49-33157" fmla="*/ 5516007 w 6127519"/>
              <a:gd name="connsiteY49-33158" fmla="*/ 3258473 h 6858000"/>
              <a:gd name="connsiteX50-33159" fmla="*/ 5589758 w 6127519"/>
              <a:gd name="connsiteY50-33160" fmla="*/ 3506453 h 6858000"/>
              <a:gd name="connsiteX51-33161" fmla="*/ 5596144 w 6127519"/>
              <a:gd name="connsiteY51-33162" fmla="*/ 3534624 h 6858000"/>
              <a:gd name="connsiteX52-33163" fmla="*/ 5597750 w 6127519"/>
              <a:gd name="connsiteY52-33164" fmla="*/ 3534129 h 6858000"/>
              <a:gd name="connsiteX53-33165" fmla="*/ 5599700 w 6127519"/>
              <a:gd name="connsiteY53-33166" fmla="*/ 3547221 h 6858000"/>
              <a:gd name="connsiteX54-33167" fmla="*/ 5615031 w 6127519"/>
              <a:gd name="connsiteY54-33168" fmla="*/ 3557482 h 6858000"/>
              <a:gd name="connsiteX55-33169" fmla="*/ 5618377 w 6127519"/>
              <a:gd name="connsiteY55-33170" fmla="*/ 3588431 h 6858000"/>
              <a:gd name="connsiteX56-33171" fmla="*/ 5612155 w 6127519"/>
              <a:gd name="connsiteY56-33172" fmla="*/ 3589869 h 6858000"/>
              <a:gd name="connsiteX57-33173" fmla="*/ 5620843 w 6127519"/>
              <a:gd name="connsiteY57-33174" fmla="*/ 3606745 h 6858000"/>
              <a:gd name="connsiteX58-33175" fmla="*/ 5655472 w 6127519"/>
              <a:gd name="connsiteY58-33176" fmla="*/ 3678877 h 6858000"/>
              <a:gd name="connsiteX59-33177" fmla="*/ 5683015 w 6127519"/>
              <a:gd name="connsiteY59-33178" fmla="*/ 3762025 h 6858000"/>
              <a:gd name="connsiteX60-33179" fmla="*/ 5696643 w 6127519"/>
              <a:gd name="connsiteY60-33180" fmla="*/ 3773888 h 6858000"/>
              <a:gd name="connsiteX61-33181" fmla="*/ 5707995 w 6127519"/>
              <a:gd name="connsiteY61-33182" fmla="*/ 3781685 h 6858000"/>
              <a:gd name="connsiteX62-33183" fmla="*/ 5768491 w 6127519"/>
              <a:gd name="connsiteY62-33184" fmla="*/ 3914399 h 6858000"/>
              <a:gd name="connsiteX63-33185" fmla="*/ 5793123 w 6127519"/>
              <a:gd name="connsiteY63-33186" fmla="*/ 3969952 h 6858000"/>
              <a:gd name="connsiteX64-33187" fmla="*/ 5808321 w 6127519"/>
              <a:gd name="connsiteY64-33188" fmla="*/ 3988153 h 6858000"/>
              <a:gd name="connsiteX65-33189" fmla="*/ 5825621 w 6127519"/>
              <a:gd name="connsiteY65-33190" fmla="*/ 4015525 h 6858000"/>
              <a:gd name="connsiteX66-33191" fmla="*/ 5860672 w 6127519"/>
              <a:gd name="connsiteY66-33192" fmla="*/ 4061579 h 6858000"/>
              <a:gd name="connsiteX67-33193" fmla="*/ 5872173 w 6127519"/>
              <a:gd name="connsiteY67-33194" fmla="*/ 4088497 h 6858000"/>
              <a:gd name="connsiteX68-33195" fmla="*/ 5894095 w 6127519"/>
              <a:gd name="connsiteY68-33196" fmla="*/ 4128857 h 6858000"/>
              <a:gd name="connsiteX69-33197" fmla="*/ 5903513 w 6127519"/>
              <a:gd name="connsiteY69-33198" fmla="*/ 4187661 h 6858000"/>
              <a:gd name="connsiteX70-33199" fmla="*/ 5917114 w 6127519"/>
              <a:gd name="connsiteY70-33200" fmla="*/ 4213096 h 6858000"/>
              <a:gd name="connsiteX71-33201" fmla="*/ 5924233 w 6127519"/>
              <a:gd name="connsiteY71-33202" fmla="*/ 4242060 h 6858000"/>
              <a:gd name="connsiteX72-33203" fmla="*/ 5928910 w 6127519"/>
              <a:gd name="connsiteY72-33204" fmla="*/ 4300973 h 6858000"/>
              <a:gd name="connsiteX73-33205" fmla="*/ 5939320 w 6127519"/>
              <a:gd name="connsiteY73-33206" fmla="*/ 4340435 h 6858000"/>
              <a:gd name="connsiteX74-33207" fmla="*/ 5946705 w 6127519"/>
              <a:gd name="connsiteY74-33208" fmla="*/ 4428051 h 6858000"/>
              <a:gd name="connsiteX75-33209" fmla="*/ 5949261 w 6127519"/>
              <a:gd name="connsiteY75-33210" fmla="*/ 4449185 h 6858000"/>
              <a:gd name="connsiteX76-33211" fmla="*/ 5968960 w 6127519"/>
              <a:gd name="connsiteY76-33212" fmla="*/ 4482655 h 6858000"/>
              <a:gd name="connsiteX77-33213" fmla="*/ 5980106 w 6127519"/>
              <a:gd name="connsiteY77-33214" fmla="*/ 4585087 h 6858000"/>
              <a:gd name="connsiteX78-33215" fmla="*/ 5998138 w 6127519"/>
              <a:gd name="connsiteY78-33216" fmla="*/ 4697518 h 6858000"/>
              <a:gd name="connsiteX79-33217" fmla="*/ 6007819 w 6127519"/>
              <a:gd name="connsiteY79-33218" fmla="*/ 4858148 h 6858000"/>
              <a:gd name="connsiteX80-33219" fmla="*/ 6007749 w 6127519"/>
              <a:gd name="connsiteY80-33220" fmla="*/ 4964715 h 6858000"/>
              <a:gd name="connsiteX81-33221" fmla="*/ 6005269 w 6127519"/>
              <a:gd name="connsiteY81-33222" fmla="*/ 5150567 h 6858000"/>
              <a:gd name="connsiteX82-33223" fmla="*/ 6001127 w 6127519"/>
              <a:gd name="connsiteY82-33224" fmla="*/ 5164609 h 6858000"/>
              <a:gd name="connsiteX83-33225" fmla="*/ 5998514 w 6127519"/>
              <a:gd name="connsiteY83-33226" fmla="*/ 5189673 h 6858000"/>
              <a:gd name="connsiteX84-33227" fmla="*/ 6018409 w 6127519"/>
              <a:gd name="connsiteY84-33228" fmla="*/ 5227157 h 6858000"/>
              <a:gd name="connsiteX85-33229" fmla="*/ 6036748 w 6127519"/>
              <a:gd name="connsiteY85-33230" fmla="*/ 5322752 h 6858000"/>
              <a:gd name="connsiteX86-33231" fmla="*/ 6036943 w 6127519"/>
              <a:gd name="connsiteY86-33232" fmla="*/ 5329480 h 6858000"/>
              <a:gd name="connsiteX87-33233" fmla="*/ 6037677 w 6127519"/>
              <a:gd name="connsiteY87-33234" fmla="*/ 5354807 h 6858000"/>
              <a:gd name="connsiteX88-33235" fmla="*/ 6039728 w 6127519"/>
              <a:gd name="connsiteY88-33236" fmla="*/ 5359416 h 6858000"/>
              <a:gd name="connsiteX89-33237" fmla="*/ 6053435 w 6127519"/>
              <a:gd name="connsiteY89-33238" fmla="*/ 5387547 h 6858000"/>
              <a:gd name="connsiteX90-33239" fmla="*/ 6065933 w 6127519"/>
              <a:gd name="connsiteY90-33240" fmla="*/ 5443002 h 6858000"/>
              <a:gd name="connsiteX91-33241" fmla="*/ 6068640 w 6127519"/>
              <a:gd name="connsiteY91-33242" fmla="*/ 5474503 h 6858000"/>
              <a:gd name="connsiteX92-33243" fmla="*/ 6080922 w 6127519"/>
              <a:gd name="connsiteY92-33244" fmla="*/ 5561070 h 6858000"/>
              <a:gd name="connsiteX93-33245" fmla="*/ 6096949 w 6127519"/>
              <a:gd name="connsiteY93-33246" fmla="*/ 5648179 h 6858000"/>
              <a:gd name="connsiteX94-33247" fmla="*/ 6125703 w 6127519"/>
              <a:gd name="connsiteY94-33248" fmla="*/ 5692894 h 6858000"/>
              <a:gd name="connsiteX95-33249" fmla="*/ 6121353 w 6127519"/>
              <a:gd name="connsiteY95-33250" fmla="*/ 5721725 h 6858000"/>
              <a:gd name="connsiteX96-33251" fmla="*/ 6121607 w 6127519"/>
              <a:gd name="connsiteY96-33252" fmla="*/ 5721959 h 6858000"/>
              <a:gd name="connsiteX97-33253" fmla="*/ 6127024 w 6127519"/>
              <a:gd name="connsiteY97-33254" fmla="*/ 5786902 h 6858000"/>
              <a:gd name="connsiteX98-33255" fmla="*/ 6127519 w 6127519"/>
              <a:gd name="connsiteY98-33256" fmla="*/ 5865775 h 6858000"/>
              <a:gd name="connsiteX99-33257" fmla="*/ 6119217 w 6127519"/>
              <a:gd name="connsiteY99-33258" fmla="*/ 5888542 h 6858000"/>
              <a:gd name="connsiteX100-33259" fmla="*/ 6102493 w 6127519"/>
              <a:gd name="connsiteY100-33260" fmla="*/ 5928602 h 6858000"/>
              <a:gd name="connsiteX101-33261" fmla="*/ 6056863 w 6127519"/>
              <a:gd name="connsiteY101-33262" fmla="*/ 6000643 h 6858000"/>
              <a:gd name="connsiteX102-33263" fmla="*/ 6045436 w 6127519"/>
              <a:gd name="connsiteY102-33264" fmla="*/ 6124480 h 6858000"/>
              <a:gd name="connsiteX103-33265" fmla="*/ 6030489 w 6127519"/>
              <a:gd name="connsiteY103-33266" fmla="*/ 6317666 h 6858000"/>
              <a:gd name="connsiteX104-33267" fmla="*/ 6007492 w 6127519"/>
              <a:gd name="connsiteY104-33268" fmla="*/ 6440818 h 6858000"/>
              <a:gd name="connsiteX105-33269" fmla="*/ 6009467 w 6127519"/>
              <a:gd name="connsiteY105-33270" fmla="*/ 6487076 h 6858000"/>
              <a:gd name="connsiteX106-33271" fmla="*/ 5995064 w 6127519"/>
              <a:gd name="connsiteY106-33272" fmla="*/ 6540791 h 6858000"/>
              <a:gd name="connsiteX107-33273" fmla="*/ 6004510 w 6127519"/>
              <a:gd name="connsiteY107-33274" fmla="*/ 6599256 h 6858000"/>
              <a:gd name="connsiteX108-33275" fmla="*/ 5986207 w 6127519"/>
              <a:gd name="connsiteY108-33276" fmla="*/ 6695855 h 6858000"/>
              <a:gd name="connsiteX109-33277" fmla="*/ 5979428 w 6127519"/>
              <a:gd name="connsiteY109-33278" fmla="*/ 6754678 h 6858000"/>
              <a:gd name="connsiteX110-33279" fmla="*/ 5983398 w 6127519"/>
              <a:gd name="connsiteY110-33280" fmla="*/ 6778641 h 6858000"/>
              <a:gd name="connsiteX111-33281" fmla="*/ 5984543 w 6127519"/>
              <a:gd name="connsiteY111-33282" fmla="*/ 6811016 h 6858000"/>
              <a:gd name="connsiteX112-33283" fmla="*/ 5979671 w 6127519"/>
              <a:gd name="connsiteY112-33284" fmla="*/ 6858000 h 6858000"/>
              <a:gd name="connsiteX113-33285" fmla="*/ 0 w 6127519"/>
              <a:gd name="connsiteY113-33286" fmla="*/ 6858000 h 6858000"/>
              <a:gd name="connsiteX114-33287" fmla="*/ 0 w 6127519"/>
              <a:gd name="connsiteY114-33288" fmla="*/ 0 h 6858000"/>
              <a:gd name="connsiteX0-33289" fmla="*/ 0 w 6127519"/>
              <a:gd name="connsiteY0-33290" fmla="*/ 0 h 6858000"/>
              <a:gd name="connsiteX1-33291" fmla="*/ 4965888 w 6127519"/>
              <a:gd name="connsiteY1-33292" fmla="*/ 0 h 6858000"/>
              <a:gd name="connsiteX2-33293" fmla="*/ 4967767 w 6127519"/>
              <a:gd name="connsiteY2-33294" fmla="*/ 7930 h 6858000"/>
              <a:gd name="connsiteX3-33295" fmla="*/ 4979444 w 6127519"/>
              <a:gd name="connsiteY3-33296" fmla="*/ 43921 h 6858000"/>
              <a:gd name="connsiteX4-33297" fmla="*/ 5021173 w 6127519"/>
              <a:gd name="connsiteY4-33298" fmla="*/ 123738 h 6858000"/>
              <a:gd name="connsiteX5-33299" fmla="*/ 5075458 w 6127519"/>
              <a:gd name="connsiteY5-33300" fmla="*/ 264355 h 6858000"/>
              <a:gd name="connsiteX6-33301" fmla="*/ 5081175 w 6127519"/>
              <a:gd name="connsiteY6-33302" fmla="*/ 277448 h 6858000"/>
              <a:gd name="connsiteX7-33303" fmla="*/ 5097011 w 6127519"/>
              <a:gd name="connsiteY7-33304" fmla="*/ 355616 h 6858000"/>
              <a:gd name="connsiteX8-33305" fmla="*/ 5130982 w 6127519"/>
              <a:gd name="connsiteY8-33306" fmla="*/ 412030 h 6858000"/>
              <a:gd name="connsiteX9-33307" fmla="*/ 5153000 w 6127519"/>
              <a:gd name="connsiteY9-33308" fmla="*/ 507134 h 6858000"/>
              <a:gd name="connsiteX10-33309" fmla="*/ 5171282 w 6127519"/>
              <a:gd name="connsiteY10-33310" fmla="*/ 602071 h 6858000"/>
              <a:gd name="connsiteX11-33311" fmla="*/ 5176196 w 6127519"/>
              <a:gd name="connsiteY11-33312" fmla="*/ 636822 h 6858000"/>
              <a:gd name="connsiteX12-33313" fmla="*/ 5189051 w 6127519"/>
              <a:gd name="connsiteY12-33314" fmla="*/ 782518 h 6858000"/>
              <a:gd name="connsiteX13-33315" fmla="*/ 5210428 w 6127519"/>
              <a:gd name="connsiteY13-33316" fmla="*/ 815772 h 6858000"/>
              <a:gd name="connsiteX14-33317" fmla="*/ 5221088 w 6127519"/>
              <a:gd name="connsiteY14-33318" fmla="*/ 860193 h 6858000"/>
              <a:gd name="connsiteX15-33319" fmla="*/ 5230806 w 6127519"/>
              <a:gd name="connsiteY15-33320" fmla="*/ 961354 h 6858000"/>
              <a:gd name="connsiteX16-33321" fmla="*/ 5201018 w 6127519"/>
              <a:gd name="connsiteY16-33322" fmla="*/ 1095027 h 6858000"/>
              <a:gd name="connsiteX17-33323" fmla="*/ 5202153 w 6127519"/>
              <a:gd name="connsiteY17-33324" fmla="*/ 1133224 h 6858000"/>
              <a:gd name="connsiteX18-33325" fmla="*/ 5207370 w 6127519"/>
              <a:gd name="connsiteY18-33326" fmla="*/ 1138097 h 6858000"/>
              <a:gd name="connsiteX19-33327" fmla="*/ 5189234 w 6127519"/>
              <a:gd name="connsiteY19-33328" fmla="*/ 1193495 h 6858000"/>
              <a:gd name="connsiteX20-33329" fmla="*/ 5202769 w 6127519"/>
              <a:gd name="connsiteY20-33330" fmla="*/ 1269450 h 6858000"/>
              <a:gd name="connsiteX21-33331" fmla="*/ 5225968 w 6127519"/>
              <a:gd name="connsiteY21-33332" fmla="*/ 1357994 h 6858000"/>
              <a:gd name="connsiteX22-33333" fmla="*/ 5233819 w 6127519"/>
              <a:gd name="connsiteY22-33334" fmla="*/ 1380922 h 6858000"/>
              <a:gd name="connsiteX23-33335" fmla="*/ 5237226 w 6127519"/>
              <a:gd name="connsiteY23-33336" fmla="*/ 1441327 h 6858000"/>
              <a:gd name="connsiteX24-33337" fmla="*/ 5255653 w 6127519"/>
              <a:gd name="connsiteY24-33338" fmla="*/ 1524712 h 6858000"/>
              <a:gd name="connsiteX25-33339" fmla="*/ 5263491 w 6127519"/>
              <a:gd name="connsiteY25-33340" fmla="*/ 1642938 h 6858000"/>
              <a:gd name="connsiteX26-33341" fmla="*/ 5261314 w 6127519"/>
              <a:gd name="connsiteY26-33342" fmla="*/ 1689177 h 6858000"/>
              <a:gd name="connsiteX27-33343" fmla="*/ 5259788 w 6127519"/>
              <a:gd name="connsiteY27-33344" fmla="*/ 1768516 h 6858000"/>
              <a:gd name="connsiteX28-33345" fmla="*/ 5255696 w 6127519"/>
              <a:gd name="connsiteY28-33346" fmla="*/ 1953770 h 6858000"/>
              <a:gd name="connsiteX29-33347" fmla="*/ 5252592 w 6127519"/>
              <a:gd name="connsiteY29-33348" fmla="*/ 2092210 h 6858000"/>
              <a:gd name="connsiteX30-33349" fmla="*/ 5264303 w 6127519"/>
              <a:gd name="connsiteY30-33350" fmla="*/ 2225157 h 6858000"/>
              <a:gd name="connsiteX31-33351" fmla="*/ 5254949 w 6127519"/>
              <a:gd name="connsiteY31-33352" fmla="*/ 2236160 h 6858000"/>
              <a:gd name="connsiteX32-33353" fmla="*/ 5250104 w 6127519"/>
              <a:gd name="connsiteY32-33354" fmla="*/ 2249166 h 6858000"/>
              <a:gd name="connsiteX33-33355" fmla="*/ 5251214 w 6127519"/>
              <a:gd name="connsiteY33-33356" fmla="*/ 2250944 h 6858000"/>
              <a:gd name="connsiteX34-33357" fmla="*/ 5250644 w 6127519"/>
              <a:gd name="connsiteY34-33358" fmla="*/ 2266619 h 6858000"/>
              <a:gd name="connsiteX35-33359" fmla="*/ 5293877 w 6127519"/>
              <a:gd name="connsiteY35-33360" fmla="*/ 2368649 h 6858000"/>
              <a:gd name="connsiteX36-33361" fmla="*/ 5311338 w 6127519"/>
              <a:gd name="connsiteY36-33362" fmla="*/ 2404034 h 6858000"/>
              <a:gd name="connsiteX37-33363" fmla="*/ 5338366 w 6127519"/>
              <a:gd name="connsiteY37-33364" fmla="*/ 2465052 h 6858000"/>
              <a:gd name="connsiteX38-33365" fmla="*/ 5371263 w 6127519"/>
              <a:gd name="connsiteY38-33366" fmla="*/ 2586413 h 6858000"/>
              <a:gd name="connsiteX39-33367" fmla="*/ 5407503 w 6127519"/>
              <a:gd name="connsiteY39-33368" fmla="*/ 2786290 h 6858000"/>
              <a:gd name="connsiteX40-33369" fmla="*/ 5407356 w 6127519"/>
              <a:gd name="connsiteY40-33370" fmla="*/ 2787545 h 6858000"/>
              <a:gd name="connsiteX41-33371" fmla="*/ 5411130 w 6127519"/>
              <a:gd name="connsiteY41-33372" fmla="*/ 2788640 h 6858000"/>
              <a:gd name="connsiteX42-33373" fmla="*/ 5416439 w 6127519"/>
              <a:gd name="connsiteY42-33374" fmla="*/ 2805666 h 6858000"/>
              <a:gd name="connsiteX43-33375" fmla="*/ 5457023 w 6127519"/>
              <a:gd name="connsiteY43-33376" fmla="*/ 2858292 h 6858000"/>
              <a:gd name="connsiteX44-33377" fmla="*/ 5479298 w 6127519"/>
              <a:gd name="connsiteY44-33378" fmla="*/ 2947791 h 6858000"/>
              <a:gd name="connsiteX45-33379" fmla="*/ 5481770 w 6127519"/>
              <a:gd name="connsiteY45-33380" fmla="*/ 2951352 h 6858000"/>
              <a:gd name="connsiteX46-33381" fmla="*/ 5482045 w 6127519"/>
              <a:gd name="connsiteY46-33382" fmla="*/ 2984371 h 6858000"/>
              <a:gd name="connsiteX47-33383" fmla="*/ 5482415 w 6127519"/>
              <a:gd name="connsiteY47-33384" fmla="*/ 3004079 h 6858000"/>
              <a:gd name="connsiteX48-33385" fmla="*/ 5503944 w 6127519"/>
              <a:gd name="connsiteY48-33386" fmla="*/ 3123335 h 6858000"/>
              <a:gd name="connsiteX49-33387" fmla="*/ 5516007 w 6127519"/>
              <a:gd name="connsiteY49-33388" fmla="*/ 3258473 h 6858000"/>
              <a:gd name="connsiteX50-33389" fmla="*/ 5589758 w 6127519"/>
              <a:gd name="connsiteY50-33390" fmla="*/ 3453699 h 6858000"/>
              <a:gd name="connsiteX51-33391" fmla="*/ 5596144 w 6127519"/>
              <a:gd name="connsiteY51-33392" fmla="*/ 3534624 h 6858000"/>
              <a:gd name="connsiteX52-33393" fmla="*/ 5597750 w 6127519"/>
              <a:gd name="connsiteY52-33394" fmla="*/ 3534129 h 6858000"/>
              <a:gd name="connsiteX53-33395" fmla="*/ 5599700 w 6127519"/>
              <a:gd name="connsiteY53-33396" fmla="*/ 3547221 h 6858000"/>
              <a:gd name="connsiteX54-33397" fmla="*/ 5615031 w 6127519"/>
              <a:gd name="connsiteY54-33398" fmla="*/ 3557482 h 6858000"/>
              <a:gd name="connsiteX55-33399" fmla="*/ 5618377 w 6127519"/>
              <a:gd name="connsiteY55-33400" fmla="*/ 3588431 h 6858000"/>
              <a:gd name="connsiteX56-33401" fmla="*/ 5612155 w 6127519"/>
              <a:gd name="connsiteY56-33402" fmla="*/ 3589869 h 6858000"/>
              <a:gd name="connsiteX57-33403" fmla="*/ 5620843 w 6127519"/>
              <a:gd name="connsiteY57-33404" fmla="*/ 3606745 h 6858000"/>
              <a:gd name="connsiteX58-33405" fmla="*/ 5655472 w 6127519"/>
              <a:gd name="connsiteY58-33406" fmla="*/ 3678877 h 6858000"/>
              <a:gd name="connsiteX59-33407" fmla="*/ 5683015 w 6127519"/>
              <a:gd name="connsiteY59-33408" fmla="*/ 3762025 h 6858000"/>
              <a:gd name="connsiteX60-33409" fmla="*/ 5696643 w 6127519"/>
              <a:gd name="connsiteY60-33410" fmla="*/ 3773888 h 6858000"/>
              <a:gd name="connsiteX61-33411" fmla="*/ 5707995 w 6127519"/>
              <a:gd name="connsiteY61-33412" fmla="*/ 3781685 h 6858000"/>
              <a:gd name="connsiteX62-33413" fmla="*/ 5768491 w 6127519"/>
              <a:gd name="connsiteY62-33414" fmla="*/ 3914399 h 6858000"/>
              <a:gd name="connsiteX63-33415" fmla="*/ 5793123 w 6127519"/>
              <a:gd name="connsiteY63-33416" fmla="*/ 3969952 h 6858000"/>
              <a:gd name="connsiteX64-33417" fmla="*/ 5808321 w 6127519"/>
              <a:gd name="connsiteY64-33418" fmla="*/ 3988153 h 6858000"/>
              <a:gd name="connsiteX65-33419" fmla="*/ 5825621 w 6127519"/>
              <a:gd name="connsiteY65-33420" fmla="*/ 4015525 h 6858000"/>
              <a:gd name="connsiteX66-33421" fmla="*/ 5860672 w 6127519"/>
              <a:gd name="connsiteY66-33422" fmla="*/ 4061579 h 6858000"/>
              <a:gd name="connsiteX67-33423" fmla="*/ 5872173 w 6127519"/>
              <a:gd name="connsiteY67-33424" fmla="*/ 4088497 h 6858000"/>
              <a:gd name="connsiteX68-33425" fmla="*/ 5894095 w 6127519"/>
              <a:gd name="connsiteY68-33426" fmla="*/ 4128857 h 6858000"/>
              <a:gd name="connsiteX69-33427" fmla="*/ 5903513 w 6127519"/>
              <a:gd name="connsiteY69-33428" fmla="*/ 4187661 h 6858000"/>
              <a:gd name="connsiteX70-33429" fmla="*/ 5917114 w 6127519"/>
              <a:gd name="connsiteY70-33430" fmla="*/ 4213096 h 6858000"/>
              <a:gd name="connsiteX71-33431" fmla="*/ 5924233 w 6127519"/>
              <a:gd name="connsiteY71-33432" fmla="*/ 4242060 h 6858000"/>
              <a:gd name="connsiteX72-33433" fmla="*/ 5928910 w 6127519"/>
              <a:gd name="connsiteY72-33434" fmla="*/ 4300973 h 6858000"/>
              <a:gd name="connsiteX73-33435" fmla="*/ 5939320 w 6127519"/>
              <a:gd name="connsiteY73-33436" fmla="*/ 4340435 h 6858000"/>
              <a:gd name="connsiteX74-33437" fmla="*/ 5946705 w 6127519"/>
              <a:gd name="connsiteY74-33438" fmla="*/ 4428051 h 6858000"/>
              <a:gd name="connsiteX75-33439" fmla="*/ 5949261 w 6127519"/>
              <a:gd name="connsiteY75-33440" fmla="*/ 4449185 h 6858000"/>
              <a:gd name="connsiteX76-33441" fmla="*/ 5968960 w 6127519"/>
              <a:gd name="connsiteY76-33442" fmla="*/ 4482655 h 6858000"/>
              <a:gd name="connsiteX77-33443" fmla="*/ 5980106 w 6127519"/>
              <a:gd name="connsiteY77-33444" fmla="*/ 4585087 h 6858000"/>
              <a:gd name="connsiteX78-33445" fmla="*/ 5998138 w 6127519"/>
              <a:gd name="connsiteY78-33446" fmla="*/ 4697518 h 6858000"/>
              <a:gd name="connsiteX79-33447" fmla="*/ 6007819 w 6127519"/>
              <a:gd name="connsiteY79-33448" fmla="*/ 4858148 h 6858000"/>
              <a:gd name="connsiteX80-33449" fmla="*/ 6007749 w 6127519"/>
              <a:gd name="connsiteY80-33450" fmla="*/ 4964715 h 6858000"/>
              <a:gd name="connsiteX81-33451" fmla="*/ 6005269 w 6127519"/>
              <a:gd name="connsiteY81-33452" fmla="*/ 5150567 h 6858000"/>
              <a:gd name="connsiteX82-33453" fmla="*/ 6001127 w 6127519"/>
              <a:gd name="connsiteY82-33454" fmla="*/ 5164609 h 6858000"/>
              <a:gd name="connsiteX83-33455" fmla="*/ 5998514 w 6127519"/>
              <a:gd name="connsiteY83-33456" fmla="*/ 5189673 h 6858000"/>
              <a:gd name="connsiteX84-33457" fmla="*/ 6018409 w 6127519"/>
              <a:gd name="connsiteY84-33458" fmla="*/ 5227157 h 6858000"/>
              <a:gd name="connsiteX85-33459" fmla="*/ 6036748 w 6127519"/>
              <a:gd name="connsiteY85-33460" fmla="*/ 5322752 h 6858000"/>
              <a:gd name="connsiteX86-33461" fmla="*/ 6036943 w 6127519"/>
              <a:gd name="connsiteY86-33462" fmla="*/ 5329480 h 6858000"/>
              <a:gd name="connsiteX87-33463" fmla="*/ 6037677 w 6127519"/>
              <a:gd name="connsiteY87-33464" fmla="*/ 5354807 h 6858000"/>
              <a:gd name="connsiteX88-33465" fmla="*/ 6039728 w 6127519"/>
              <a:gd name="connsiteY88-33466" fmla="*/ 5359416 h 6858000"/>
              <a:gd name="connsiteX89-33467" fmla="*/ 6053435 w 6127519"/>
              <a:gd name="connsiteY89-33468" fmla="*/ 5387547 h 6858000"/>
              <a:gd name="connsiteX90-33469" fmla="*/ 6065933 w 6127519"/>
              <a:gd name="connsiteY90-33470" fmla="*/ 5443002 h 6858000"/>
              <a:gd name="connsiteX91-33471" fmla="*/ 6068640 w 6127519"/>
              <a:gd name="connsiteY91-33472" fmla="*/ 5474503 h 6858000"/>
              <a:gd name="connsiteX92-33473" fmla="*/ 6080922 w 6127519"/>
              <a:gd name="connsiteY92-33474" fmla="*/ 5561070 h 6858000"/>
              <a:gd name="connsiteX93-33475" fmla="*/ 6096949 w 6127519"/>
              <a:gd name="connsiteY93-33476" fmla="*/ 5648179 h 6858000"/>
              <a:gd name="connsiteX94-33477" fmla="*/ 6125703 w 6127519"/>
              <a:gd name="connsiteY94-33478" fmla="*/ 5692894 h 6858000"/>
              <a:gd name="connsiteX95-33479" fmla="*/ 6121353 w 6127519"/>
              <a:gd name="connsiteY95-33480" fmla="*/ 5721725 h 6858000"/>
              <a:gd name="connsiteX96-33481" fmla="*/ 6121607 w 6127519"/>
              <a:gd name="connsiteY96-33482" fmla="*/ 5721959 h 6858000"/>
              <a:gd name="connsiteX97-33483" fmla="*/ 6127024 w 6127519"/>
              <a:gd name="connsiteY97-33484" fmla="*/ 5786902 h 6858000"/>
              <a:gd name="connsiteX98-33485" fmla="*/ 6127519 w 6127519"/>
              <a:gd name="connsiteY98-33486" fmla="*/ 5865775 h 6858000"/>
              <a:gd name="connsiteX99-33487" fmla="*/ 6119217 w 6127519"/>
              <a:gd name="connsiteY99-33488" fmla="*/ 5888542 h 6858000"/>
              <a:gd name="connsiteX100-33489" fmla="*/ 6102493 w 6127519"/>
              <a:gd name="connsiteY100-33490" fmla="*/ 5928602 h 6858000"/>
              <a:gd name="connsiteX101-33491" fmla="*/ 6056863 w 6127519"/>
              <a:gd name="connsiteY101-33492" fmla="*/ 6000643 h 6858000"/>
              <a:gd name="connsiteX102-33493" fmla="*/ 6045436 w 6127519"/>
              <a:gd name="connsiteY102-33494" fmla="*/ 6124480 h 6858000"/>
              <a:gd name="connsiteX103-33495" fmla="*/ 6030489 w 6127519"/>
              <a:gd name="connsiteY103-33496" fmla="*/ 6317666 h 6858000"/>
              <a:gd name="connsiteX104-33497" fmla="*/ 6007492 w 6127519"/>
              <a:gd name="connsiteY104-33498" fmla="*/ 6440818 h 6858000"/>
              <a:gd name="connsiteX105-33499" fmla="*/ 6009467 w 6127519"/>
              <a:gd name="connsiteY105-33500" fmla="*/ 6487076 h 6858000"/>
              <a:gd name="connsiteX106-33501" fmla="*/ 5995064 w 6127519"/>
              <a:gd name="connsiteY106-33502" fmla="*/ 6540791 h 6858000"/>
              <a:gd name="connsiteX107-33503" fmla="*/ 6004510 w 6127519"/>
              <a:gd name="connsiteY107-33504" fmla="*/ 6599256 h 6858000"/>
              <a:gd name="connsiteX108-33505" fmla="*/ 5986207 w 6127519"/>
              <a:gd name="connsiteY108-33506" fmla="*/ 6695855 h 6858000"/>
              <a:gd name="connsiteX109-33507" fmla="*/ 5979428 w 6127519"/>
              <a:gd name="connsiteY109-33508" fmla="*/ 6754678 h 6858000"/>
              <a:gd name="connsiteX110-33509" fmla="*/ 5983398 w 6127519"/>
              <a:gd name="connsiteY110-33510" fmla="*/ 6778641 h 6858000"/>
              <a:gd name="connsiteX111-33511" fmla="*/ 5984543 w 6127519"/>
              <a:gd name="connsiteY111-33512" fmla="*/ 6811016 h 6858000"/>
              <a:gd name="connsiteX112-33513" fmla="*/ 5979671 w 6127519"/>
              <a:gd name="connsiteY112-33514" fmla="*/ 6858000 h 6858000"/>
              <a:gd name="connsiteX113-33515" fmla="*/ 0 w 6127519"/>
              <a:gd name="connsiteY113-33516" fmla="*/ 6858000 h 6858000"/>
              <a:gd name="connsiteX114-33517" fmla="*/ 0 w 6127519"/>
              <a:gd name="connsiteY114-33518" fmla="*/ 0 h 6858000"/>
              <a:gd name="connsiteX0-33519" fmla="*/ 0 w 6127519"/>
              <a:gd name="connsiteY0-33520" fmla="*/ 0 h 6858000"/>
              <a:gd name="connsiteX1-33521" fmla="*/ 4965888 w 6127519"/>
              <a:gd name="connsiteY1-33522" fmla="*/ 0 h 6858000"/>
              <a:gd name="connsiteX2-33523" fmla="*/ 4967767 w 6127519"/>
              <a:gd name="connsiteY2-33524" fmla="*/ 7930 h 6858000"/>
              <a:gd name="connsiteX3-33525" fmla="*/ 4979444 w 6127519"/>
              <a:gd name="connsiteY3-33526" fmla="*/ 43921 h 6858000"/>
              <a:gd name="connsiteX4-33527" fmla="*/ 5021173 w 6127519"/>
              <a:gd name="connsiteY4-33528" fmla="*/ 123738 h 6858000"/>
              <a:gd name="connsiteX5-33529" fmla="*/ 5075458 w 6127519"/>
              <a:gd name="connsiteY5-33530" fmla="*/ 264355 h 6858000"/>
              <a:gd name="connsiteX6-33531" fmla="*/ 5081175 w 6127519"/>
              <a:gd name="connsiteY6-33532" fmla="*/ 277448 h 6858000"/>
              <a:gd name="connsiteX7-33533" fmla="*/ 5097011 w 6127519"/>
              <a:gd name="connsiteY7-33534" fmla="*/ 355616 h 6858000"/>
              <a:gd name="connsiteX8-33535" fmla="*/ 5130982 w 6127519"/>
              <a:gd name="connsiteY8-33536" fmla="*/ 412030 h 6858000"/>
              <a:gd name="connsiteX9-33537" fmla="*/ 5153000 w 6127519"/>
              <a:gd name="connsiteY9-33538" fmla="*/ 507134 h 6858000"/>
              <a:gd name="connsiteX10-33539" fmla="*/ 5171282 w 6127519"/>
              <a:gd name="connsiteY10-33540" fmla="*/ 602071 h 6858000"/>
              <a:gd name="connsiteX11-33541" fmla="*/ 5176196 w 6127519"/>
              <a:gd name="connsiteY11-33542" fmla="*/ 636822 h 6858000"/>
              <a:gd name="connsiteX12-33543" fmla="*/ 5189051 w 6127519"/>
              <a:gd name="connsiteY12-33544" fmla="*/ 782518 h 6858000"/>
              <a:gd name="connsiteX13-33545" fmla="*/ 5210428 w 6127519"/>
              <a:gd name="connsiteY13-33546" fmla="*/ 815772 h 6858000"/>
              <a:gd name="connsiteX14-33547" fmla="*/ 5221088 w 6127519"/>
              <a:gd name="connsiteY14-33548" fmla="*/ 860193 h 6858000"/>
              <a:gd name="connsiteX15-33549" fmla="*/ 5230806 w 6127519"/>
              <a:gd name="connsiteY15-33550" fmla="*/ 961354 h 6858000"/>
              <a:gd name="connsiteX16-33551" fmla="*/ 5201018 w 6127519"/>
              <a:gd name="connsiteY16-33552" fmla="*/ 1095027 h 6858000"/>
              <a:gd name="connsiteX17-33553" fmla="*/ 5202153 w 6127519"/>
              <a:gd name="connsiteY17-33554" fmla="*/ 1133224 h 6858000"/>
              <a:gd name="connsiteX18-33555" fmla="*/ 5207370 w 6127519"/>
              <a:gd name="connsiteY18-33556" fmla="*/ 1138097 h 6858000"/>
              <a:gd name="connsiteX19-33557" fmla="*/ 5189234 w 6127519"/>
              <a:gd name="connsiteY19-33558" fmla="*/ 1193495 h 6858000"/>
              <a:gd name="connsiteX20-33559" fmla="*/ 5202769 w 6127519"/>
              <a:gd name="connsiteY20-33560" fmla="*/ 1269450 h 6858000"/>
              <a:gd name="connsiteX21-33561" fmla="*/ 5225968 w 6127519"/>
              <a:gd name="connsiteY21-33562" fmla="*/ 1357994 h 6858000"/>
              <a:gd name="connsiteX22-33563" fmla="*/ 5233819 w 6127519"/>
              <a:gd name="connsiteY22-33564" fmla="*/ 1380922 h 6858000"/>
              <a:gd name="connsiteX23-33565" fmla="*/ 5237226 w 6127519"/>
              <a:gd name="connsiteY23-33566" fmla="*/ 1441327 h 6858000"/>
              <a:gd name="connsiteX24-33567" fmla="*/ 5255653 w 6127519"/>
              <a:gd name="connsiteY24-33568" fmla="*/ 1524712 h 6858000"/>
              <a:gd name="connsiteX25-33569" fmla="*/ 5263491 w 6127519"/>
              <a:gd name="connsiteY25-33570" fmla="*/ 1642938 h 6858000"/>
              <a:gd name="connsiteX26-33571" fmla="*/ 5261314 w 6127519"/>
              <a:gd name="connsiteY26-33572" fmla="*/ 1689177 h 6858000"/>
              <a:gd name="connsiteX27-33573" fmla="*/ 5259788 w 6127519"/>
              <a:gd name="connsiteY27-33574" fmla="*/ 1768516 h 6858000"/>
              <a:gd name="connsiteX28-33575" fmla="*/ 5255696 w 6127519"/>
              <a:gd name="connsiteY28-33576" fmla="*/ 1953770 h 6858000"/>
              <a:gd name="connsiteX29-33577" fmla="*/ 5252592 w 6127519"/>
              <a:gd name="connsiteY29-33578" fmla="*/ 2092210 h 6858000"/>
              <a:gd name="connsiteX30-33579" fmla="*/ 5264303 w 6127519"/>
              <a:gd name="connsiteY30-33580" fmla="*/ 2225157 h 6858000"/>
              <a:gd name="connsiteX31-33581" fmla="*/ 5254949 w 6127519"/>
              <a:gd name="connsiteY31-33582" fmla="*/ 2236160 h 6858000"/>
              <a:gd name="connsiteX32-33583" fmla="*/ 5250104 w 6127519"/>
              <a:gd name="connsiteY32-33584" fmla="*/ 2249166 h 6858000"/>
              <a:gd name="connsiteX33-33585" fmla="*/ 5251214 w 6127519"/>
              <a:gd name="connsiteY33-33586" fmla="*/ 2250944 h 6858000"/>
              <a:gd name="connsiteX34-33587" fmla="*/ 5250644 w 6127519"/>
              <a:gd name="connsiteY34-33588" fmla="*/ 2266619 h 6858000"/>
              <a:gd name="connsiteX35-33589" fmla="*/ 5293877 w 6127519"/>
              <a:gd name="connsiteY35-33590" fmla="*/ 2368649 h 6858000"/>
              <a:gd name="connsiteX36-33591" fmla="*/ 5311338 w 6127519"/>
              <a:gd name="connsiteY36-33592" fmla="*/ 2404034 h 6858000"/>
              <a:gd name="connsiteX37-33593" fmla="*/ 5338366 w 6127519"/>
              <a:gd name="connsiteY37-33594" fmla="*/ 2465052 h 6858000"/>
              <a:gd name="connsiteX38-33595" fmla="*/ 5371263 w 6127519"/>
              <a:gd name="connsiteY38-33596" fmla="*/ 2586413 h 6858000"/>
              <a:gd name="connsiteX39-33597" fmla="*/ 5407503 w 6127519"/>
              <a:gd name="connsiteY39-33598" fmla="*/ 2786290 h 6858000"/>
              <a:gd name="connsiteX40-33599" fmla="*/ 5407356 w 6127519"/>
              <a:gd name="connsiteY40-33600" fmla="*/ 2787545 h 6858000"/>
              <a:gd name="connsiteX41-33601" fmla="*/ 5411130 w 6127519"/>
              <a:gd name="connsiteY41-33602" fmla="*/ 2788640 h 6858000"/>
              <a:gd name="connsiteX42-33603" fmla="*/ 5416439 w 6127519"/>
              <a:gd name="connsiteY42-33604" fmla="*/ 2805666 h 6858000"/>
              <a:gd name="connsiteX43-33605" fmla="*/ 5457023 w 6127519"/>
              <a:gd name="connsiteY43-33606" fmla="*/ 2858292 h 6858000"/>
              <a:gd name="connsiteX44-33607" fmla="*/ 5479298 w 6127519"/>
              <a:gd name="connsiteY44-33608" fmla="*/ 2947791 h 6858000"/>
              <a:gd name="connsiteX45-33609" fmla="*/ 5481770 w 6127519"/>
              <a:gd name="connsiteY45-33610" fmla="*/ 2951352 h 6858000"/>
              <a:gd name="connsiteX46-33611" fmla="*/ 5482415 w 6127519"/>
              <a:gd name="connsiteY46-33612" fmla="*/ 3004079 h 6858000"/>
              <a:gd name="connsiteX47-33613" fmla="*/ 5503944 w 6127519"/>
              <a:gd name="connsiteY47-33614" fmla="*/ 3123335 h 6858000"/>
              <a:gd name="connsiteX48-33615" fmla="*/ 5516007 w 6127519"/>
              <a:gd name="connsiteY48-33616" fmla="*/ 3258473 h 6858000"/>
              <a:gd name="connsiteX49-33617" fmla="*/ 5589758 w 6127519"/>
              <a:gd name="connsiteY49-33618" fmla="*/ 3453699 h 6858000"/>
              <a:gd name="connsiteX50-33619" fmla="*/ 5596144 w 6127519"/>
              <a:gd name="connsiteY50-33620" fmla="*/ 3534624 h 6858000"/>
              <a:gd name="connsiteX51-33621" fmla="*/ 5597750 w 6127519"/>
              <a:gd name="connsiteY51-33622" fmla="*/ 3534129 h 6858000"/>
              <a:gd name="connsiteX52-33623" fmla="*/ 5599700 w 6127519"/>
              <a:gd name="connsiteY52-33624" fmla="*/ 3547221 h 6858000"/>
              <a:gd name="connsiteX53-33625" fmla="*/ 5615031 w 6127519"/>
              <a:gd name="connsiteY53-33626" fmla="*/ 3557482 h 6858000"/>
              <a:gd name="connsiteX54-33627" fmla="*/ 5618377 w 6127519"/>
              <a:gd name="connsiteY54-33628" fmla="*/ 3588431 h 6858000"/>
              <a:gd name="connsiteX55-33629" fmla="*/ 5612155 w 6127519"/>
              <a:gd name="connsiteY55-33630" fmla="*/ 3589869 h 6858000"/>
              <a:gd name="connsiteX56-33631" fmla="*/ 5620843 w 6127519"/>
              <a:gd name="connsiteY56-33632" fmla="*/ 3606745 h 6858000"/>
              <a:gd name="connsiteX57-33633" fmla="*/ 5655472 w 6127519"/>
              <a:gd name="connsiteY57-33634" fmla="*/ 3678877 h 6858000"/>
              <a:gd name="connsiteX58-33635" fmla="*/ 5683015 w 6127519"/>
              <a:gd name="connsiteY58-33636" fmla="*/ 3762025 h 6858000"/>
              <a:gd name="connsiteX59-33637" fmla="*/ 5696643 w 6127519"/>
              <a:gd name="connsiteY59-33638" fmla="*/ 3773888 h 6858000"/>
              <a:gd name="connsiteX60-33639" fmla="*/ 5707995 w 6127519"/>
              <a:gd name="connsiteY60-33640" fmla="*/ 3781685 h 6858000"/>
              <a:gd name="connsiteX61-33641" fmla="*/ 5768491 w 6127519"/>
              <a:gd name="connsiteY61-33642" fmla="*/ 3914399 h 6858000"/>
              <a:gd name="connsiteX62-33643" fmla="*/ 5793123 w 6127519"/>
              <a:gd name="connsiteY62-33644" fmla="*/ 3969952 h 6858000"/>
              <a:gd name="connsiteX63-33645" fmla="*/ 5808321 w 6127519"/>
              <a:gd name="connsiteY63-33646" fmla="*/ 3988153 h 6858000"/>
              <a:gd name="connsiteX64-33647" fmla="*/ 5825621 w 6127519"/>
              <a:gd name="connsiteY64-33648" fmla="*/ 4015525 h 6858000"/>
              <a:gd name="connsiteX65-33649" fmla="*/ 5860672 w 6127519"/>
              <a:gd name="connsiteY65-33650" fmla="*/ 4061579 h 6858000"/>
              <a:gd name="connsiteX66-33651" fmla="*/ 5872173 w 6127519"/>
              <a:gd name="connsiteY66-33652" fmla="*/ 4088497 h 6858000"/>
              <a:gd name="connsiteX67-33653" fmla="*/ 5894095 w 6127519"/>
              <a:gd name="connsiteY67-33654" fmla="*/ 4128857 h 6858000"/>
              <a:gd name="connsiteX68-33655" fmla="*/ 5903513 w 6127519"/>
              <a:gd name="connsiteY68-33656" fmla="*/ 4187661 h 6858000"/>
              <a:gd name="connsiteX69-33657" fmla="*/ 5917114 w 6127519"/>
              <a:gd name="connsiteY69-33658" fmla="*/ 4213096 h 6858000"/>
              <a:gd name="connsiteX70-33659" fmla="*/ 5924233 w 6127519"/>
              <a:gd name="connsiteY70-33660" fmla="*/ 4242060 h 6858000"/>
              <a:gd name="connsiteX71-33661" fmla="*/ 5928910 w 6127519"/>
              <a:gd name="connsiteY71-33662" fmla="*/ 4300973 h 6858000"/>
              <a:gd name="connsiteX72-33663" fmla="*/ 5939320 w 6127519"/>
              <a:gd name="connsiteY72-33664" fmla="*/ 4340435 h 6858000"/>
              <a:gd name="connsiteX73-33665" fmla="*/ 5946705 w 6127519"/>
              <a:gd name="connsiteY73-33666" fmla="*/ 4428051 h 6858000"/>
              <a:gd name="connsiteX74-33667" fmla="*/ 5949261 w 6127519"/>
              <a:gd name="connsiteY74-33668" fmla="*/ 4449185 h 6858000"/>
              <a:gd name="connsiteX75-33669" fmla="*/ 5968960 w 6127519"/>
              <a:gd name="connsiteY75-33670" fmla="*/ 4482655 h 6858000"/>
              <a:gd name="connsiteX76-33671" fmla="*/ 5980106 w 6127519"/>
              <a:gd name="connsiteY76-33672" fmla="*/ 4585087 h 6858000"/>
              <a:gd name="connsiteX77-33673" fmla="*/ 5998138 w 6127519"/>
              <a:gd name="connsiteY77-33674" fmla="*/ 4697518 h 6858000"/>
              <a:gd name="connsiteX78-33675" fmla="*/ 6007819 w 6127519"/>
              <a:gd name="connsiteY78-33676" fmla="*/ 4858148 h 6858000"/>
              <a:gd name="connsiteX79-33677" fmla="*/ 6007749 w 6127519"/>
              <a:gd name="connsiteY79-33678" fmla="*/ 4964715 h 6858000"/>
              <a:gd name="connsiteX80-33679" fmla="*/ 6005269 w 6127519"/>
              <a:gd name="connsiteY80-33680" fmla="*/ 5150567 h 6858000"/>
              <a:gd name="connsiteX81-33681" fmla="*/ 6001127 w 6127519"/>
              <a:gd name="connsiteY81-33682" fmla="*/ 5164609 h 6858000"/>
              <a:gd name="connsiteX82-33683" fmla="*/ 5998514 w 6127519"/>
              <a:gd name="connsiteY82-33684" fmla="*/ 5189673 h 6858000"/>
              <a:gd name="connsiteX83-33685" fmla="*/ 6018409 w 6127519"/>
              <a:gd name="connsiteY83-33686" fmla="*/ 5227157 h 6858000"/>
              <a:gd name="connsiteX84-33687" fmla="*/ 6036748 w 6127519"/>
              <a:gd name="connsiteY84-33688" fmla="*/ 5322752 h 6858000"/>
              <a:gd name="connsiteX85-33689" fmla="*/ 6036943 w 6127519"/>
              <a:gd name="connsiteY85-33690" fmla="*/ 5329480 h 6858000"/>
              <a:gd name="connsiteX86-33691" fmla="*/ 6037677 w 6127519"/>
              <a:gd name="connsiteY86-33692" fmla="*/ 5354807 h 6858000"/>
              <a:gd name="connsiteX87-33693" fmla="*/ 6039728 w 6127519"/>
              <a:gd name="connsiteY87-33694" fmla="*/ 5359416 h 6858000"/>
              <a:gd name="connsiteX88-33695" fmla="*/ 6053435 w 6127519"/>
              <a:gd name="connsiteY88-33696" fmla="*/ 5387547 h 6858000"/>
              <a:gd name="connsiteX89-33697" fmla="*/ 6065933 w 6127519"/>
              <a:gd name="connsiteY89-33698" fmla="*/ 5443002 h 6858000"/>
              <a:gd name="connsiteX90-33699" fmla="*/ 6068640 w 6127519"/>
              <a:gd name="connsiteY90-33700" fmla="*/ 5474503 h 6858000"/>
              <a:gd name="connsiteX91-33701" fmla="*/ 6080922 w 6127519"/>
              <a:gd name="connsiteY91-33702" fmla="*/ 5561070 h 6858000"/>
              <a:gd name="connsiteX92-33703" fmla="*/ 6096949 w 6127519"/>
              <a:gd name="connsiteY92-33704" fmla="*/ 5648179 h 6858000"/>
              <a:gd name="connsiteX93-33705" fmla="*/ 6125703 w 6127519"/>
              <a:gd name="connsiteY93-33706" fmla="*/ 5692894 h 6858000"/>
              <a:gd name="connsiteX94-33707" fmla="*/ 6121353 w 6127519"/>
              <a:gd name="connsiteY94-33708" fmla="*/ 5721725 h 6858000"/>
              <a:gd name="connsiteX95-33709" fmla="*/ 6121607 w 6127519"/>
              <a:gd name="connsiteY95-33710" fmla="*/ 5721959 h 6858000"/>
              <a:gd name="connsiteX96-33711" fmla="*/ 6127024 w 6127519"/>
              <a:gd name="connsiteY96-33712" fmla="*/ 5786902 h 6858000"/>
              <a:gd name="connsiteX97-33713" fmla="*/ 6127519 w 6127519"/>
              <a:gd name="connsiteY97-33714" fmla="*/ 5865775 h 6858000"/>
              <a:gd name="connsiteX98-33715" fmla="*/ 6119217 w 6127519"/>
              <a:gd name="connsiteY98-33716" fmla="*/ 5888542 h 6858000"/>
              <a:gd name="connsiteX99-33717" fmla="*/ 6102493 w 6127519"/>
              <a:gd name="connsiteY99-33718" fmla="*/ 5928602 h 6858000"/>
              <a:gd name="connsiteX100-33719" fmla="*/ 6056863 w 6127519"/>
              <a:gd name="connsiteY100-33720" fmla="*/ 6000643 h 6858000"/>
              <a:gd name="connsiteX101-33721" fmla="*/ 6045436 w 6127519"/>
              <a:gd name="connsiteY101-33722" fmla="*/ 6124480 h 6858000"/>
              <a:gd name="connsiteX102-33723" fmla="*/ 6030489 w 6127519"/>
              <a:gd name="connsiteY102-33724" fmla="*/ 6317666 h 6858000"/>
              <a:gd name="connsiteX103-33725" fmla="*/ 6007492 w 6127519"/>
              <a:gd name="connsiteY103-33726" fmla="*/ 6440818 h 6858000"/>
              <a:gd name="connsiteX104-33727" fmla="*/ 6009467 w 6127519"/>
              <a:gd name="connsiteY104-33728" fmla="*/ 6487076 h 6858000"/>
              <a:gd name="connsiteX105-33729" fmla="*/ 5995064 w 6127519"/>
              <a:gd name="connsiteY105-33730" fmla="*/ 6540791 h 6858000"/>
              <a:gd name="connsiteX106-33731" fmla="*/ 6004510 w 6127519"/>
              <a:gd name="connsiteY106-33732" fmla="*/ 6599256 h 6858000"/>
              <a:gd name="connsiteX107-33733" fmla="*/ 5986207 w 6127519"/>
              <a:gd name="connsiteY107-33734" fmla="*/ 6695855 h 6858000"/>
              <a:gd name="connsiteX108-33735" fmla="*/ 5979428 w 6127519"/>
              <a:gd name="connsiteY108-33736" fmla="*/ 6754678 h 6858000"/>
              <a:gd name="connsiteX109-33737" fmla="*/ 5983398 w 6127519"/>
              <a:gd name="connsiteY109-33738" fmla="*/ 6778641 h 6858000"/>
              <a:gd name="connsiteX110-33739" fmla="*/ 5984543 w 6127519"/>
              <a:gd name="connsiteY110-33740" fmla="*/ 6811016 h 6858000"/>
              <a:gd name="connsiteX111-33741" fmla="*/ 5979671 w 6127519"/>
              <a:gd name="connsiteY111-33742" fmla="*/ 6858000 h 6858000"/>
              <a:gd name="connsiteX112-33743" fmla="*/ 0 w 6127519"/>
              <a:gd name="connsiteY112-33744" fmla="*/ 6858000 h 6858000"/>
              <a:gd name="connsiteX113-33745" fmla="*/ 0 w 6127519"/>
              <a:gd name="connsiteY113-33746" fmla="*/ 0 h 6858000"/>
              <a:gd name="connsiteX0-33747" fmla="*/ 0 w 6127519"/>
              <a:gd name="connsiteY0-33748" fmla="*/ 0 h 6858000"/>
              <a:gd name="connsiteX1-33749" fmla="*/ 4965888 w 6127519"/>
              <a:gd name="connsiteY1-33750" fmla="*/ 0 h 6858000"/>
              <a:gd name="connsiteX2-33751" fmla="*/ 4967767 w 6127519"/>
              <a:gd name="connsiteY2-33752" fmla="*/ 7930 h 6858000"/>
              <a:gd name="connsiteX3-33753" fmla="*/ 4979444 w 6127519"/>
              <a:gd name="connsiteY3-33754" fmla="*/ 43921 h 6858000"/>
              <a:gd name="connsiteX4-33755" fmla="*/ 5021173 w 6127519"/>
              <a:gd name="connsiteY4-33756" fmla="*/ 123738 h 6858000"/>
              <a:gd name="connsiteX5-33757" fmla="*/ 5075458 w 6127519"/>
              <a:gd name="connsiteY5-33758" fmla="*/ 264355 h 6858000"/>
              <a:gd name="connsiteX6-33759" fmla="*/ 5081175 w 6127519"/>
              <a:gd name="connsiteY6-33760" fmla="*/ 277448 h 6858000"/>
              <a:gd name="connsiteX7-33761" fmla="*/ 5097011 w 6127519"/>
              <a:gd name="connsiteY7-33762" fmla="*/ 355616 h 6858000"/>
              <a:gd name="connsiteX8-33763" fmla="*/ 5130982 w 6127519"/>
              <a:gd name="connsiteY8-33764" fmla="*/ 412030 h 6858000"/>
              <a:gd name="connsiteX9-33765" fmla="*/ 5153000 w 6127519"/>
              <a:gd name="connsiteY9-33766" fmla="*/ 507134 h 6858000"/>
              <a:gd name="connsiteX10-33767" fmla="*/ 5171282 w 6127519"/>
              <a:gd name="connsiteY10-33768" fmla="*/ 602071 h 6858000"/>
              <a:gd name="connsiteX11-33769" fmla="*/ 5176196 w 6127519"/>
              <a:gd name="connsiteY11-33770" fmla="*/ 636822 h 6858000"/>
              <a:gd name="connsiteX12-33771" fmla="*/ 5189051 w 6127519"/>
              <a:gd name="connsiteY12-33772" fmla="*/ 782518 h 6858000"/>
              <a:gd name="connsiteX13-33773" fmla="*/ 5210428 w 6127519"/>
              <a:gd name="connsiteY13-33774" fmla="*/ 815772 h 6858000"/>
              <a:gd name="connsiteX14-33775" fmla="*/ 5221088 w 6127519"/>
              <a:gd name="connsiteY14-33776" fmla="*/ 860193 h 6858000"/>
              <a:gd name="connsiteX15-33777" fmla="*/ 5230806 w 6127519"/>
              <a:gd name="connsiteY15-33778" fmla="*/ 961354 h 6858000"/>
              <a:gd name="connsiteX16-33779" fmla="*/ 5201018 w 6127519"/>
              <a:gd name="connsiteY16-33780" fmla="*/ 1095027 h 6858000"/>
              <a:gd name="connsiteX17-33781" fmla="*/ 5202153 w 6127519"/>
              <a:gd name="connsiteY17-33782" fmla="*/ 1133224 h 6858000"/>
              <a:gd name="connsiteX18-33783" fmla="*/ 5207370 w 6127519"/>
              <a:gd name="connsiteY18-33784" fmla="*/ 1138097 h 6858000"/>
              <a:gd name="connsiteX19-33785" fmla="*/ 5189234 w 6127519"/>
              <a:gd name="connsiteY19-33786" fmla="*/ 1193495 h 6858000"/>
              <a:gd name="connsiteX20-33787" fmla="*/ 5202769 w 6127519"/>
              <a:gd name="connsiteY20-33788" fmla="*/ 1269450 h 6858000"/>
              <a:gd name="connsiteX21-33789" fmla="*/ 5225968 w 6127519"/>
              <a:gd name="connsiteY21-33790" fmla="*/ 1357994 h 6858000"/>
              <a:gd name="connsiteX22-33791" fmla="*/ 5233819 w 6127519"/>
              <a:gd name="connsiteY22-33792" fmla="*/ 1380922 h 6858000"/>
              <a:gd name="connsiteX23-33793" fmla="*/ 5237226 w 6127519"/>
              <a:gd name="connsiteY23-33794" fmla="*/ 1441327 h 6858000"/>
              <a:gd name="connsiteX24-33795" fmla="*/ 5255653 w 6127519"/>
              <a:gd name="connsiteY24-33796" fmla="*/ 1524712 h 6858000"/>
              <a:gd name="connsiteX25-33797" fmla="*/ 5263491 w 6127519"/>
              <a:gd name="connsiteY25-33798" fmla="*/ 1642938 h 6858000"/>
              <a:gd name="connsiteX26-33799" fmla="*/ 5261314 w 6127519"/>
              <a:gd name="connsiteY26-33800" fmla="*/ 1689177 h 6858000"/>
              <a:gd name="connsiteX27-33801" fmla="*/ 5259788 w 6127519"/>
              <a:gd name="connsiteY27-33802" fmla="*/ 1768516 h 6858000"/>
              <a:gd name="connsiteX28-33803" fmla="*/ 5255696 w 6127519"/>
              <a:gd name="connsiteY28-33804" fmla="*/ 1953770 h 6858000"/>
              <a:gd name="connsiteX29-33805" fmla="*/ 5252592 w 6127519"/>
              <a:gd name="connsiteY29-33806" fmla="*/ 2092210 h 6858000"/>
              <a:gd name="connsiteX30-33807" fmla="*/ 5264303 w 6127519"/>
              <a:gd name="connsiteY30-33808" fmla="*/ 2225157 h 6858000"/>
              <a:gd name="connsiteX31-33809" fmla="*/ 5254949 w 6127519"/>
              <a:gd name="connsiteY31-33810" fmla="*/ 2236160 h 6858000"/>
              <a:gd name="connsiteX32-33811" fmla="*/ 5250104 w 6127519"/>
              <a:gd name="connsiteY32-33812" fmla="*/ 2249166 h 6858000"/>
              <a:gd name="connsiteX33-33813" fmla="*/ 5251214 w 6127519"/>
              <a:gd name="connsiteY33-33814" fmla="*/ 2250944 h 6858000"/>
              <a:gd name="connsiteX34-33815" fmla="*/ 5250644 w 6127519"/>
              <a:gd name="connsiteY34-33816" fmla="*/ 2266619 h 6858000"/>
              <a:gd name="connsiteX35-33817" fmla="*/ 5293877 w 6127519"/>
              <a:gd name="connsiteY35-33818" fmla="*/ 2368649 h 6858000"/>
              <a:gd name="connsiteX36-33819" fmla="*/ 5311338 w 6127519"/>
              <a:gd name="connsiteY36-33820" fmla="*/ 2404034 h 6858000"/>
              <a:gd name="connsiteX37-33821" fmla="*/ 5338366 w 6127519"/>
              <a:gd name="connsiteY37-33822" fmla="*/ 2465052 h 6858000"/>
              <a:gd name="connsiteX38-33823" fmla="*/ 5371263 w 6127519"/>
              <a:gd name="connsiteY38-33824" fmla="*/ 2586413 h 6858000"/>
              <a:gd name="connsiteX39-33825" fmla="*/ 5407503 w 6127519"/>
              <a:gd name="connsiteY39-33826" fmla="*/ 2786290 h 6858000"/>
              <a:gd name="connsiteX40-33827" fmla="*/ 5407356 w 6127519"/>
              <a:gd name="connsiteY40-33828" fmla="*/ 2787545 h 6858000"/>
              <a:gd name="connsiteX41-33829" fmla="*/ 5411130 w 6127519"/>
              <a:gd name="connsiteY41-33830" fmla="*/ 2788640 h 6858000"/>
              <a:gd name="connsiteX42-33831" fmla="*/ 5457023 w 6127519"/>
              <a:gd name="connsiteY42-33832" fmla="*/ 2858292 h 6858000"/>
              <a:gd name="connsiteX43-33833" fmla="*/ 5479298 w 6127519"/>
              <a:gd name="connsiteY43-33834" fmla="*/ 2947791 h 6858000"/>
              <a:gd name="connsiteX44-33835" fmla="*/ 5481770 w 6127519"/>
              <a:gd name="connsiteY44-33836" fmla="*/ 2951352 h 6858000"/>
              <a:gd name="connsiteX45-33837" fmla="*/ 5482415 w 6127519"/>
              <a:gd name="connsiteY45-33838" fmla="*/ 3004079 h 6858000"/>
              <a:gd name="connsiteX46-33839" fmla="*/ 5503944 w 6127519"/>
              <a:gd name="connsiteY46-33840" fmla="*/ 3123335 h 6858000"/>
              <a:gd name="connsiteX47-33841" fmla="*/ 5516007 w 6127519"/>
              <a:gd name="connsiteY47-33842" fmla="*/ 3258473 h 6858000"/>
              <a:gd name="connsiteX48-33843" fmla="*/ 5589758 w 6127519"/>
              <a:gd name="connsiteY48-33844" fmla="*/ 3453699 h 6858000"/>
              <a:gd name="connsiteX49-33845" fmla="*/ 5596144 w 6127519"/>
              <a:gd name="connsiteY49-33846" fmla="*/ 3534624 h 6858000"/>
              <a:gd name="connsiteX50-33847" fmla="*/ 5597750 w 6127519"/>
              <a:gd name="connsiteY50-33848" fmla="*/ 3534129 h 6858000"/>
              <a:gd name="connsiteX51-33849" fmla="*/ 5599700 w 6127519"/>
              <a:gd name="connsiteY51-33850" fmla="*/ 3547221 h 6858000"/>
              <a:gd name="connsiteX52-33851" fmla="*/ 5615031 w 6127519"/>
              <a:gd name="connsiteY52-33852" fmla="*/ 3557482 h 6858000"/>
              <a:gd name="connsiteX53-33853" fmla="*/ 5618377 w 6127519"/>
              <a:gd name="connsiteY53-33854" fmla="*/ 3588431 h 6858000"/>
              <a:gd name="connsiteX54-33855" fmla="*/ 5612155 w 6127519"/>
              <a:gd name="connsiteY54-33856" fmla="*/ 3589869 h 6858000"/>
              <a:gd name="connsiteX55-33857" fmla="*/ 5620843 w 6127519"/>
              <a:gd name="connsiteY55-33858" fmla="*/ 3606745 h 6858000"/>
              <a:gd name="connsiteX56-33859" fmla="*/ 5655472 w 6127519"/>
              <a:gd name="connsiteY56-33860" fmla="*/ 3678877 h 6858000"/>
              <a:gd name="connsiteX57-33861" fmla="*/ 5683015 w 6127519"/>
              <a:gd name="connsiteY57-33862" fmla="*/ 3762025 h 6858000"/>
              <a:gd name="connsiteX58-33863" fmla="*/ 5696643 w 6127519"/>
              <a:gd name="connsiteY58-33864" fmla="*/ 3773888 h 6858000"/>
              <a:gd name="connsiteX59-33865" fmla="*/ 5707995 w 6127519"/>
              <a:gd name="connsiteY59-33866" fmla="*/ 3781685 h 6858000"/>
              <a:gd name="connsiteX60-33867" fmla="*/ 5768491 w 6127519"/>
              <a:gd name="connsiteY60-33868" fmla="*/ 3914399 h 6858000"/>
              <a:gd name="connsiteX61-33869" fmla="*/ 5793123 w 6127519"/>
              <a:gd name="connsiteY61-33870" fmla="*/ 3969952 h 6858000"/>
              <a:gd name="connsiteX62-33871" fmla="*/ 5808321 w 6127519"/>
              <a:gd name="connsiteY62-33872" fmla="*/ 3988153 h 6858000"/>
              <a:gd name="connsiteX63-33873" fmla="*/ 5825621 w 6127519"/>
              <a:gd name="connsiteY63-33874" fmla="*/ 4015525 h 6858000"/>
              <a:gd name="connsiteX64-33875" fmla="*/ 5860672 w 6127519"/>
              <a:gd name="connsiteY64-33876" fmla="*/ 4061579 h 6858000"/>
              <a:gd name="connsiteX65-33877" fmla="*/ 5872173 w 6127519"/>
              <a:gd name="connsiteY65-33878" fmla="*/ 4088497 h 6858000"/>
              <a:gd name="connsiteX66-33879" fmla="*/ 5894095 w 6127519"/>
              <a:gd name="connsiteY66-33880" fmla="*/ 4128857 h 6858000"/>
              <a:gd name="connsiteX67-33881" fmla="*/ 5903513 w 6127519"/>
              <a:gd name="connsiteY67-33882" fmla="*/ 4187661 h 6858000"/>
              <a:gd name="connsiteX68-33883" fmla="*/ 5917114 w 6127519"/>
              <a:gd name="connsiteY68-33884" fmla="*/ 4213096 h 6858000"/>
              <a:gd name="connsiteX69-33885" fmla="*/ 5924233 w 6127519"/>
              <a:gd name="connsiteY69-33886" fmla="*/ 4242060 h 6858000"/>
              <a:gd name="connsiteX70-33887" fmla="*/ 5928910 w 6127519"/>
              <a:gd name="connsiteY70-33888" fmla="*/ 4300973 h 6858000"/>
              <a:gd name="connsiteX71-33889" fmla="*/ 5939320 w 6127519"/>
              <a:gd name="connsiteY71-33890" fmla="*/ 4340435 h 6858000"/>
              <a:gd name="connsiteX72-33891" fmla="*/ 5946705 w 6127519"/>
              <a:gd name="connsiteY72-33892" fmla="*/ 4428051 h 6858000"/>
              <a:gd name="connsiteX73-33893" fmla="*/ 5949261 w 6127519"/>
              <a:gd name="connsiteY73-33894" fmla="*/ 4449185 h 6858000"/>
              <a:gd name="connsiteX74-33895" fmla="*/ 5968960 w 6127519"/>
              <a:gd name="connsiteY74-33896" fmla="*/ 4482655 h 6858000"/>
              <a:gd name="connsiteX75-33897" fmla="*/ 5980106 w 6127519"/>
              <a:gd name="connsiteY75-33898" fmla="*/ 4585087 h 6858000"/>
              <a:gd name="connsiteX76-33899" fmla="*/ 5998138 w 6127519"/>
              <a:gd name="connsiteY76-33900" fmla="*/ 4697518 h 6858000"/>
              <a:gd name="connsiteX77-33901" fmla="*/ 6007819 w 6127519"/>
              <a:gd name="connsiteY77-33902" fmla="*/ 4858148 h 6858000"/>
              <a:gd name="connsiteX78-33903" fmla="*/ 6007749 w 6127519"/>
              <a:gd name="connsiteY78-33904" fmla="*/ 4964715 h 6858000"/>
              <a:gd name="connsiteX79-33905" fmla="*/ 6005269 w 6127519"/>
              <a:gd name="connsiteY79-33906" fmla="*/ 5150567 h 6858000"/>
              <a:gd name="connsiteX80-33907" fmla="*/ 6001127 w 6127519"/>
              <a:gd name="connsiteY80-33908" fmla="*/ 5164609 h 6858000"/>
              <a:gd name="connsiteX81-33909" fmla="*/ 5998514 w 6127519"/>
              <a:gd name="connsiteY81-33910" fmla="*/ 5189673 h 6858000"/>
              <a:gd name="connsiteX82-33911" fmla="*/ 6018409 w 6127519"/>
              <a:gd name="connsiteY82-33912" fmla="*/ 5227157 h 6858000"/>
              <a:gd name="connsiteX83-33913" fmla="*/ 6036748 w 6127519"/>
              <a:gd name="connsiteY83-33914" fmla="*/ 5322752 h 6858000"/>
              <a:gd name="connsiteX84-33915" fmla="*/ 6036943 w 6127519"/>
              <a:gd name="connsiteY84-33916" fmla="*/ 5329480 h 6858000"/>
              <a:gd name="connsiteX85-33917" fmla="*/ 6037677 w 6127519"/>
              <a:gd name="connsiteY85-33918" fmla="*/ 5354807 h 6858000"/>
              <a:gd name="connsiteX86-33919" fmla="*/ 6039728 w 6127519"/>
              <a:gd name="connsiteY86-33920" fmla="*/ 5359416 h 6858000"/>
              <a:gd name="connsiteX87-33921" fmla="*/ 6053435 w 6127519"/>
              <a:gd name="connsiteY87-33922" fmla="*/ 5387547 h 6858000"/>
              <a:gd name="connsiteX88-33923" fmla="*/ 6065933 w 6127519"/>
              <a:gd name="connsiteY88-33924" fmla="*/ 5443002 h 6858000"/>
              <a:gd name="connsiteX89-33925" fmla="*/ 6068640 w 6127519"/>
              <a:gd name="connsiteY89-33926" fmla="*/ 5474503 h 6858000"/>
              <a:gd name="connsiteX90-33927" fmla="*/ 6080922 w 6127519"/>
              <a:gd name="connsiteY90-33928" fmla="*/ 5561070 h 6858000"/>
              <a:gd name="connsiteX91-33929" fmla="*/ 6096949 w 6127519"/>
              <a:gd name="connsiteY91-33930" fmla="*/ 5648179 h 6858000"/>
              <a:gd name="connsiteX92-33931" fmla="*/ 6125703 w 6127519"/>
              <a:gd name="connsiteY92-33932" fmla="*/ 5692894 h 6858000"/>
              <a:gd name="connsiteX93-33933" fmla="*/ 6121353 w 6127519"/>
              <a:gd name="connsiteY93-33934" fmla="*/ 5721725 h 6858000"/>
              <a:gd name="connsiteX94-33935" fmla="*/ 6121607 w 6127519"/>
              <a:gd name="connsiteY94-33936" fmla="*/ 5721959 h 6858000"/>
              <a:gd name="connsiteX95-33937" fmla="*/ 6127024 w 6127519"/>
              <a:gd name="connsiteY95-33938" fmla="*/ 5786902 h 6858000"/>
              <a:gd name="connsiteX96-33939" fmla="*/ 6127519 w 6127519"/>
              <a:gd name="connsiteY96-33940" fmla="*/ 5865775 h 6858000"/>
              <a:gd name="connsiteX97-33941" fmla="*/ 6119217 w 6127519"/>
              <a:gd name="connsiteY97-33942" fmla="*/ 5888542 h 6858000"/>
              <a:gd name="connsiteX98-33943" fmla="*/ 6102493 w 6127519"/>
              <a:gd name="connsiteY98-33944" fmla="*/ 5928602 h 6858000"/>
              <a:gd name="connsiteX99-33945" fmla="*/ 6056863 w 6127519"/>
              <a:gd name="connsiteY99-33946" fmla="*/ 6000643 h 6858000"/>
              <a:gd name="connsiteX100-33947" fmla="*/ 6045436 w 6127519"/>
              <a:gd name="connsiteY100-33948" fmla="*/ 6124480 h 6858000"/>
              <a:gd name="connsiteX101-33949" fmla="*/ 6030489 w 6127519"/>
              <a:gd name="connsiteY101-33950" fmla="*/ 6317666 h 6858000"/>
              <a:gd name="connsiteX102-33951" fmla="*/ 6007492 w 6127519"/>
              <a:gd name="connsiteY102-33952" fmla="*/ 6440818 h 6858000"/>
              <a:gd name="connsiteX103-33953" fmla="*/ 6009467 w 6127519"/>
              <a:gd name="connsiteY103-33954" fmla="*/ 6487076 h 6858000"/>
              <a:gd name="connsiteX104-33955" fmla="*/ 5995064 w 6127519"/>
              <a:gd name="connsiteY104-33956" fmla="*/ 6540791 h 6858000"/>
              <a:gd name="connsiteX105-33957" fmla="*/ 6004510 w 6127519"/>
              <a:gd name="connsiteY105-33958" fmla="*/ 6599256 h 6858000"/>
              <a:gd name="connsiteX106-33959" fmla="*/ 5986207 w 6127519"/>
              <a:gd name="connsiteY106-33960" fmla="*/ 6695855 h 6858000"/>
              <a:gd name="connsiteX107-33961" fmla="*/ 5979428 w 6127519"/>
              <a:gd name="connsiteY107-33962" fmla="*/ 6754678 h 6858000"/>
              <a:gd name="connsiteX108-33963" fmla="*/ 5983398 w 6127519"/>
              <a:gd name="connsiteY108-33964" fmla="*/ 6778641 h 6858000"/>
              <a:gd name="connsiteX109-33965" fmla="*/ 5984543 w 6127519"/>
              <a:gd name="connsiteY109-33966" fmla="*/ 6811016 h 6858000"/>
              <a:gd name="connsiteX110-33967" fmla="*/ 5979671 w 6127519"/>
              <a:gd name="connsiteY110-33968" fmla="*/ 6858000 h 6858000"/>
              <a:gd name="connsiteX111-33969" fmla="*/ 0 w 6127519"/>
              <a:gd name="connsiteY111-33970" fmla="*/ 6858000 h 6858000"/>
              <a:gd name="connsiteX112-33971" fmla="*/ 0 w 6127519"/>
              <a:gd name="connsiteY112-33972" fmla="*/ 0 h 6858000"/>
              <a:gd name="connsiteX0-33973" fmla="*/ 0 w 6127519"/>
              <a:gd name="connsiteY0-33974" fmla="*/ 0 h 6858000"/>
              <a:gd name="connsiteX1-33975" fmla="*/ 4965888 w 6127519"/>
              <a:gd name="connsiteY1-33976" fmla="*/ 0 h 6858000"/>
              <a:gd name="connsiteX2-33977" fmla="*/ 4967767 w 6127519"/>
              <a:gd name="connsiteY2-33978" fmla="*/ 7930 h 6858000"/>
              <a:gd name="connsiteX3-33979" fmla="*/ 4979444 w 6127519"/>
              <a:gd name="connsiteY3-33980" fmla="*/ 43921 h 6858000"/>
              <a:gd name="connsiteX4-33981" fmla="*/ 5021173 w 6127519"/>
              <a:gd name="connsiteY4-33982" fmla="*/ 123738 h 6858000"/>
              <a:gd name="connsiteX5-33983" fmla="*/ 5075458 w 6127519"/>
              <a:gd name="connsiteY5-33984" fmla="*/ 264355 h 6858000"/>
              <a:gd name="connsiteX6-33985" fmla="*/ 5081175 w 6127519"/>
              <a:gd name="connsiteY6-33986" fmla="*/ 277448 h 6858000"/>
              <a:gd name="connsiteX7-33987" fmla="*/ 5097011 w 6127519"/>
              <a:gd name="connsiteY7-33988" fmla="*/ 355616 h 6858000"/>
              <a:gd name="connsiteX8-33989" fmla="*/ 5130982 w 6127519"/>
              <a:gd name="connsiteY8-33990" fmla="*/ 412030 h 6858000"/>
              <a:gd name="connsiteX9-33991" fmla="*/ 5153000 w 6127519"/>
              <a:gd name="connsiteY9-33992" fmla="*/ 507134 h 6858000"/>
              <a:gd name="connsiteX10-33993" fmla="*/ 5171282 w 6127519"/>
              <a:gd name="connsiteY10-33994" fmla="*/ 602071 h 6858000"/>
              <a:gd name="connsiteX11-33995" fmla="*/ 5176196 w 6127519"/>
              <a:gd name="connsiteY11-33996" fmla="*/ 636822 h 6858000"/>
              <a:gd name="connsiteX12-33997" fmla="*/ 5189051 w 6127519"/>
              <a:gd name="connsiteY12-33998" fmla="*/ 782518 h 6858000"/>
              <a:gd name="connsiteX13-33999" fmla="*/ 5210428 w 6127519"/>
              <a:gd name="connsiteY13-34000" fmla="*/ 815772 h 6858000"/>
              <a:gd name="connsiteX14-34001" fmla="*/ 5221088 w 6127519"/>
              <a:gd name="connsiteY14-34002" fmla="*/ 860193 h 6858000"/>
              <a:gd name="connsiteX15-34003" fmla="*/ 5230806 w 6127519"/>
              <a:gd name="connsiteY15-34004" fmla="*/ 961354 h 6858000"/>
              <a:gd name="connsiteX16-34005" fmla="*/ 5201018 w 6127519"/>
              <a:gd name="connsiteY16-34006" fmla="*/ 1095027 h 6858000"/>
              <a:gd name="connsiteX17-34007" fmla="*/ 5202153 w 6127519"/>
              <a:gd name="connsiteY17-34008" fmla="*/ 1133224 h 6858000"/>
              <a:gd name="connsiteX18-34009" fmla="*/ 5207370 w 6127519"/>
              <a:gd name="connsiteY18-34010" fmla="*/ 1138097 h 6858000"/>
              <a:gd name="connsiteX19-34011" fmla="*/ 5189234 w 6127519"/>
              <a:gd name="connsiteY19-34012" fmla="*/ 1193495 h 6858000"/>
              <a:gd name="connsiteX20-34013" fmla="*/ 5202769 w 6127519"/>
              <a:gd name="connsiteY20-34014" fmla="*/ 1269450 h 6858000"/>
              <a:gd name="connsiteX21-34015" fmla="*/ 5225968 w 6127519"/>
              <a:gd name="connsiteY21-34016" fmla="*/ 1357994 h 6858000"/>
              <a:gd name="connsiteX22-34017" fmla="*/ 5233819 w 6127519"/>
              <a:gd name="connsiteY22-34018" fmla="*/ 1380922 h 6858000"/>
              <a:gd name="connsiteX23-34019" fmla="*/ 5237226 w 6127519"/>
              <a:gd name="connsiteY23-34020" fmla="*/ 1441327 h 6858000"/>
              <a:gd name="connsiteX24-34021" fmla="*/ 5255653 w 6127519"/>
              <a:gd name="connsiteY24-34022" fmla="*/ 1524712 h 6858000"/>
              <a:gd name="connsiteX25-34023" fmla="*/ 5263491 w 6127519"/>
              <a:gd name="connsiteY25-34024" fmla="*/ 1642938 h 6858000"/>
              <a:gd name="connsiteX26-34025" fmla="*/ 5261314 w 6127519"/>
              <a:gd name="connsiteY26-34026" fmla="*/ 1689177 h 6858000"/>
              <a:gd name="connsiteX27-34027" fmla="*/ 5259788 w 6127519"/>
              <a:gd name="connsiteY27-34028" fmla="*/ 1768516 h 6858000"/>
              <a:gd name="connsiteX28-34029" fmla="*/ 5255696 w 6127519"/>
              <a:gd name="connsiteY28-34030" fmla="*/ 1953770 h 6858000"/>
              <a:gd name="connsiteX29-34031" fmla="*/ 5252592 w 6127519"/>
              <a:gd name="connsiteY29-34032" fmla="*/ 2092210 h 6858000"/>
              <a:gd name="connsiteX30-34033" fmla="*/ 5264303 w 6127519"/>
              <a:gd name="connsiteY30-34034" fmla="*/ 2225157 h 6858000"/>
              <a:gd name="connsiteX31-34035" fmla="*/ 5254949 w 6127519"/>
              <a:gd name="connsiteY31-34036" fmla="*/ 2236160 h 6858000"/>
              <a:gd name="connsiteX32-34037" fmla="*/ 5250104 w 6127519"/>
              <a:gd name="connsiteY32-34038" fmla="*/ 2249166 h 6858000"/>
              <a:gd name="connsiteX33-34039" fmla="*/ 5251214 w 6127519"/>
              <a:gd name="connsiteY33-34040" fmla="*/ 2250944 h 6858000"/>
              <a:gd name="connsiteX34-34041" fmla="*/ 5250644 w 6127519"/>
              <a:gd name="connsiteY34-34042" fmla="*/ 2266619 h 6858000"/>
              <a:gd name="connsiteX35-34043" fmla="*/ 5293877 w 6127519"/>
              <a:gd name="connsiteY35-34044" fmla="*/ 2368649 h 6858000"/>
              <a:gd name="connsiteX36-34045" fmla="*/ 5311338 w 6127519"/>
              <a:gd name="connsiteY36-34046" fmla="*/ 2404034 h 6858000"/>
              <a:gd name="connsiteX37-34047" fmla="*/ 5338366 w 6127519"/>
              <a:gd name="connsiteY37-34048" fmla="*/ 2465052 h 6858000"/>
              <a:gd name="connsiteX38-34049" fmla="*/ 5371263 w 6127519"/>
              <a:gd name="connsiteY38-34050" fmla="*/ 2586413 h 6858000"/>
              <a:gd name="connsiteX39-34051" fmla="*/ 5407503 w 6127519"/>
              <a:gd name="connsiteY39-34052" fmla="*/ 2786290 h 6858000"/>
              <a:gd name="connsiteX40-34053" fmla="*/ 5407356 w 6127519"/>
              <a:gd name="connsiteY40-34054" fmla="*/ 2787545 h 6858000"/>
              <a:gd name="connsiteX41-34055" fmla="*/ 5457023 w 6127519"/>
              <a:gd name="connsiteY41-34056" fmla="*/ 2858292 h 6858000"/>
              <a:gd name="connsiteX42-34057" fmla="*/ 5479298 w 6127519"/>
              <a:gd name="connsiteY42-34058" fmla="*/ 2947791 h 6858000"/>
              <a:gd name="connsiteX43-34059" fmla="*/ 5481770 w 6127519"/>
              <a:gd name="connsiteY43-34060" fmla="*/ 2951352 h 6858000"/>
              <a:gd name="connsiteX44-34061" fmla="*/ 5482415 w 6127519"/>
              <a:gd name="connsiteY44-34062" fmla="*/ 3004079 h 6858000"/>
              <a:gd name="connsiteX45-34063" fmla="*/ 5503944 w 6127519"/>
              <a:gd name="connsiteY45-34064" fmla="*/ 3123335 h 6858000"/>
              <a:gd name="connsiteX46-34065" fmla="*/ 5516007 w 6127519"/>
              <a:gd name="connsiteY46-34066" fmla="*/ 3258473 h 6858000"/>
              <a:gd name="connsiteX47-34067" fmla="*/ 5589758 w 6127519"/>
              <a:gd name="connsiteY47-34068" fmla="*/ 3453699 h 6858000"/>
              <a:gd name="connsiteX48-34069" fmla="*/ 5596144 w 6127519"/>
              <a:gd name="connsiteY48-34070" fmla="*/ 3534624 h 6858000"/>
              <a:gd name="connsiteX49-34071" fmla="*/ 5597750 w 6127519"/>
              <a:gd name="connsiteY49-34072" fmla="*/ 3534129 h 6858000"/>
              <a:gd name="connsiteX50-34073" fmla="*/ 5599700 w 6127519"/>
              <a:gd name="connsiteY50-34074" fmla="*/ 3547221 h 6858000"/>
              <a:gd name="connsiteX51-34075" fmla="*/ 5615031 w 6127519"/>
              <a:gd name="connsiteY51-34076" fmla="*/ 3557482 h 6858000"/>
              <a:gd name="connsiteX52-34077" fmla="*/ 5618377 w 6127519"/>
              <a:gd name="connsiteY52-34078" fmla="*/ 3588431 h 6858000"/>
              <a:gd name="connsiteX53-34079" fmla="*/ 5612155 w 6127519"/>
              <a:gd name="connsiteY53-34080" fmla="*/ 3589869 h 6858000"/>
              <a:gd name="connsiteX54-34081" fmla="*/ 5620843 w 6127519"/>
              <a:gd name="connsiteY54-34082" fmla="*/ 3606745 h 6858000"/>
              <a:gd name="connsiteX55-34083" fmla="*/ 5655472 w 6127519"/>
              <a:gd name="connsiteY55-34084" fmla="*/ 3678877 h 6858000"/>
              <a:gd name="connsiteX56-34085" fmla="*/ 5683015 w 6127519"/>
              <a:gd name="connsiteY56-34086" fmla="*/ 3762025 h 6858000"/>
              <a:gd name="connsiteX57-34087" fmla="*/ 5696643 w 6127519"/>
              <a:gd name="connsiteY57-34088" fmla="*/ 3773888 h 6858000"/>
              <a:gd name="connsiteX58-34089" fmla="*/ 5707995 w 6127519"/>
              <a:gd name="connsiteY58-34090" fmla="*/ 3781685 h 6858000"/>
              <a:gd name="connsiteX59-34091" fmla="*/ 5768491 w 6127519"/>
              <a:gd name="connsiteY59-34092" fmla="*/ 3914399 h 6858000"/>
              <a:gd name="connsiteX60-34093" fmla="*/ 5793123 w 6127519"/>
              <a:gd name="connsiteY60-34094" fmla="*/ 3969952 h 6858000"/>
              <a:gd name="connsiteX61-34095" fmla="*/ 5808321 w 6127519"/>
              <a:gd name="connsiteY61-34096" fmla="*/ 3988153 h 6858000"/>
              <a:gd name="connsiteX62-34097" fmla="*/ 5825621 w 6127519"/>
              <a:gd name="connsiteY62-34098" fmla="*/ 4015525 h 6858000"/>
              <a:gd name="connsiteX63-34099" fmla="*/ 5860672 w 6127519"/>
              <a:gd name="connsiteY63-34100" fmla="*/ 4061579 h 6858000"/>
              <a:gd name="connsiteX64-34101" fmla="*/ 5872173 w 6127519"/>
              <a:gd name="connsiteY64-34102" fmla="*/ 4088497 h 6858000"/>
              <a:gd name="connsiteX65-34103" fmla="*/ 5894095 w 6127519"/>
              <a:gd name="connsiteY65-34104" fmla="*/ 4128857 h 6858000"/>
              <a:gd name="connsiteX66-34105" fmla="*/ 5903513 w 6127519"/>
              <a:gd name="connsiteY66-34106" fmla="*/ 4187661 h 6858000"/>
              <a:gd name="connsiteX67-34107" fmla="*/ 5917114 w 6127519"/>
              <a:gd name="connsiteY67-34108" fmla="*/ 4213096 h 6858000"/>
              <a:gd name="connsiteX68-34109" fmla="*/ 5924233 w 6127519"/>
              <a:gd name="connsiteY68-34110" fmla="*/ 4242060 h 6858000"/>
              <a:gd name="connsiteX69-34111" fmla="*/ 5928910 w 6127519"/>
              <a:gd name="connsiteY69-34112" fmla="*/ 4300973 h 6858000"/>
              <a:gd name="connsiteX70-34113" fmla="*/ 5939320 w 6127519"/>
              <a:gd name="connsiteY70-34114" fmla="*/ 4340435 h 6858000"/>
              <a:gd name="connsiteX71-34115" fmla="*/ 5946705 w 6127519"/>
              <a:gd name="connsiteY71-34116" fmla="*/ 4428051 h 6858000"/>
              <a:gd name="connsiteX72-34117" fmla="*/ 5949261 w 6127519"/>
              <a:gd name="connsiteY72-34118" fmla="*/ 4449185 h 6858000"/>
              <a:gd name="connsiteX73-34119" fmla="*/ 5968960 w 6127519"/>
              <a:gd name="connsiteY73-34120" fmla="*/ 4482655 h 6858000"/>
              <a:gd name="connsiteX74-34121" fmla="*/ 5980106 w 6127519"/>
              <a:gd name="connsiteY74-34122" fmla="*/ 4585087 h 6858000"/>
              <a:gd name="connsiteX75-34123" fmla="*/ 5998138 w 6127519"/>
              <a:gd name="connsiteY75-34124" fmla="*/ 4697518 h 6858000"/>
              <a:gd name="connsiteX76-34125" fmla="*/ 6007819 w 6127519"/>
              <a:gd name="connsiteY76-34126" fmla="*/ 4858148 h 6858000"/>
              <a:gd name="connsiteX77-34127" fmla="*/ 6007749 w 6127519"/>
              <a:gd name="connsiteY77-34128" fmla="*/ 4964715 h 6858000"/>
              <a:gd name="connsiteX78-34129" fmla="*/ 6005269 w 6127519"/>
              <a:gd name="connsiteY78-34130" fmla="*/ 5150567 h 6858000"/>
              <a:gd name="connsiteX79-34131" fmla="*/ 6001127 w 6127519"/>
              <a:gd name="connsiteY79-34132" fmla="*/ 5164609 h 6858000"/>
              <a:gd name="connsiteX80-34133" fmla="*/ 5998514 w 6127519"/>
              <a:gd name="connsiteY80-34134" fmla="*/ 5189673 h 6858000"/>
              <a:gd name="connsiteX81-34135" fmla="*/ 6018409 w 6127519"/>
              <a:gd name="connsiteY81-34136" fmla="*/ 5227157 h 6858000"/>
              <a:gd name="connsiteX82-34137" fmla="*/ 6036748 w 6127519"/>
              <a:gd name="connsiteY82-34138" fmla="*/ 5322752 h 6858000"/>
              <a:gd name="connsiteX83-34139" fmla="*/ 6036943 w 6127519"/>
              <a:gd name="connsiteY83-34140" fmla="*/ 5329480 h 6858000"/>
              <a:gd name="connsiteX84-34141" fmla="*/ 6037677 w 6127519"/>
              <a:gd name="connsiteY84-34142" fmla="*/ 5354807 h 6858000"/>
              <a:gd name="connsiteX85-34143" fmla="*/ 6039728 w 6127519"/>
              <a:gd name="connsiteY85-34144" fmla="*/ 5359416 h 6858000"/>
              <a:gd name="connsiteX86-34145" fmla="*/ 6053435 w 6127519"/>
              <a:gd name="connsiteY86-34146" fmla="*/ 5387547 h 6858000"/>
              <a:gd name="connsiteX87-34147" fmla="*/ 6065933 w 6127519"/>
              <a:gd name="connsiteY87-34148" fmla="*/ 5443002 h 6858000"/>
              <a:gd name="connsiteX88-34149" fmla="*/ 6068640 w 6127519"/>
              <a:gd name="connsiteY88-34150" fmla="*/ 5474503 h 6858000"/>
              <a:gd name="connsiteX89-34151" fmla="*/ 6080922 w 6127519"/>
              <a:gd name="connsiteY89-34152" fmla="*/ 5561070 h 6858000"/>
              <a:gd name="connsiteX90-34153" fmla="*/ 6096949 w 6127519"/>
              <a:gd name="connsiteY90-34154" fmla="*/ 5648179 h 6858000"/>
              <a:gd name="connsiteX91-34155" fmla="*/ 6125703 w 6127519"/>
              <a:gd name="connsiteY91-34156" fmla="*/ 5692894 h 6858000"/>
              <a:gd name="connsiteX92-34157" fmla="*/ 6121353 w 6127519"/>
              <a:gd name="connsiteY92-34158" fmla="*/ 5721725 h 6858000"/>
              <a:gd name="connsiteX93-34159" fmla="*/ 6121607 w 6127519"/>
              <a:gd name="connsiteY93-34160" fmla="*/ 5721959 h 6858000"/>
              <a:gd name="connsiteX94-34161" fmla="*/ 6127024 w 6127519"/>
              <a:gd name="connsiteY94-34162" fmla="*/ 5786902 h 6858000"/>
              <a:gd name="connsiteX95-34163" fmla="*/ 6127519 w 6127519"/>
              <a:gd name="connsiteY95-34164" fmla="*/ 5865775 h 6858000"/>
              <a:gd name="connsiteX96-34165" fmla="*/ 6119217 w 6127519"/>
              <a:gd name="connsiteY96-34166" fmla="*/ 5888542 h 6858000"/>
              <a:gd name="connsiteX97-34167" fmla="*/ 6102493 w 6127519"/>
              <a:gd name="connsiteY97-34168" fmla="*/ 5928602 h 6858000"/>
              <a:gd name="connsiteX98-34169" fmla="*/ 6056863 w 6127519"/>
              <a:gd name="connsiteY98-34170" fmla="*/ 6000643 h 6858000"/>
              <a:gd name="connsiteX99-34171" fmla="*/ 6045436 w 6127519"/>
              <a:gd name="connsiteY99-34172" fmla="*/ 6124480 h 6858000"/>
              <a:gd name="connsiteX100-34173" fmla="*/ 6030489 w 6127519"/>
              <a:gd name="connsiteY100-34174" fmla="*/ 6317666 h 6858000"/>
              <a:gd name="connsiteX101-34175" fmla="*/ 6007492 w 6127519"/>
              <a:gd name="connsiteY101-34176" fmla="*/ 6440818 h 6858000"/>
              <a:gd name="connsiteX102-34177" fmla="*/ 6009467 w 6127519"/>
              <a:gd name="connsiteY102-34178" fmla="*/ 6487076 h 6858000"/>
              <a:gd name="connsiteX103-34179" fmla="*/ 5995064 w 6127519"/>
              <a:gd name="connsiteY103-34180" fmla="*/ 6540791 h 6858000"/>
              <a:gd name="connsiteX104-34181" fmla="*/ 6004510 w 6127519"/>
              <a:gd name="connsiteY104-34182" fmla="*/ 6599256 h 6858000"/>
              <a:gd name="connsiteX105-34183" fmla="*/ 5986207 w 6127519"/>
              <a:gd name="connsiteY105-34184" fmla="*/ 6695855 h 6858000"/>
              <a:gd name="connsiteX106-34185" fmla="*/ 5979428 w 6127519"/>
              <a:gd name="connsiteY106-34186" fmla="*/ 6754678 h 6858000"/>
              <a:gd name="connsiteX107-34187" fmla="*/ 5983398 w 6127519"/>
              <a:gd name="connsiteY107-34188" fmla="*/ 6778641 h 6858000"/>
              <a:gd name="connsiteX108-34189" fmla="*/ 5984543 w 6127519"/>
              <a:gd name="connsiteY108-34190" fmla="*/ 6811016 h 6858000"/>
              <a:gd name="connsiteX109-34191" fmla="*/ 5979671 w 6127519"/>
              <a:gd name="connsiteY109-34192" fmla="*/ 6858000 h 6858000"/>
              <a:gd name="connsiteX110-34193" fmla="*/ 0 w 6127519"/>
              <a:gd name="connsiteY110-34194" fmla="*/ 6858000 h 6858000"/>
              <a:gd name="connsiteX111-34195" fmla="*/ 0 w 6127519"/>
              <a:gd name="connsiteY111-34196" fmla="*/ 0 h 6858000"/>
              <a:gd name="connsiteX0-34197" fmla="*/ 0 w 6127519"/>
              <a:gd name="connsiteY0-34198" fmla="*/ 0 h 6858000"/>
              <a:gd name="connsiteX1-34199" fmla="*/ 4965888 w 6127519"/>
              <a:gd name="connsiteY1-34200" fmla="*/ 0 h 6858000"/>
              <a:gd name="connsiteX2-34201" fmla="*/ 4967767 w 6127519"/>
              <a:gd name="connsiteY2-34202" fmla="*/ 7930 h 6858000"/>
              <a:gd name="connsiteX3-34203" fmla="*/ 4979444 w 6127519"/>
              <a:gd name="connsiteY3-34204" fmla="*/ 43921 h 6858000"/>
              <a:gd name="connsiteX4-34205" fmla="*/ 5021173 w 6127519"/>
              <a:gd name="connsiteY4-34206" fmla="*/ 123738 h 6858000"/>
              <a:gd name="connsiteX5-34207" fmla="*/ 5075458 w 6127519"/>
              <a:gd name="connsiteY5-34208" fmla="*/ 264355 h 6858000"/>
              <a:gd name="connsiteX6-34209" fmla="*/ 5081175 w 6127519"/>
              <a:gd name="connsiteY6-34210" fmla="*/ 277448 h 6858000"/>
              <a:gd name="connsiteX7-34211" fmla="*/ 5097011 w 6127519"/>
              <a:gd name="connsiteY7-34212" fmla="*/ 355616 h 6858000"/>
              <a:gd name="connsiteX8-34213" fmla="*/ 5130982 w 6127519"/>
              <a:gd name="connsiteY8-34214" fmla="*/ 412030 h 6858000"/>
              <a:gd name="connsiteX9-34215" fmla="*/ 5153000 w 6127519"/>
              <a:gd name="connsiteY9-34216" fmla="*/ 507134 h 6858000"/>
              <a:gd name="connsiteX10-34217" fmla="*/ 5171282 w 6127519"/>
              <a:gd name="connsiteY10-34218" fmla="*/ 602071 h 6858000"/>
              <a:gd name="connsiteX11-34219" fmla="*/ 5176196 w 6127519"/>
              <a:gd name="connsiteY11-34220" fmla="*/ 636822 h 6858000"/>
              <a:gd name="connsiteX12-34221" fmla="*/ 5189051 w 6127519"/>
              <a:gd name="connsiteY12-34222" fmla="*/ 782518 h 6858000"/>
              <a:gd name="connsiteX13-34223" fmla="*/ 5210428 w 6127519"/>
              <a:gd name="connsiteY13-34224" fmla="*/ 815772 h 6858000"/>
              <a:gd name="connsiteX14-34225" fmla="*/ 5221088 w 6127519"/>
              <a:gd name="connsiteY14-34226" fmla="*/ 860193 h 6858000"/>
              <a:gd name="connsiteX15-34227" fmla="*/ 5230806 w 6127519"/>
              <a:gd name="connsiteY15-34228" fmla="*/ 961354 h 6858000"/>
              <a:gd name="connsiteX16-34229" fmla="*/ 5201018 w 6127519"/>
              <a:gd name="connsiteY16-34230" fmla="*/ 1095027 h 6858000"/>
              <a:gd name="connsiteX17-34231" fmla="*/ 5202153 w 6127519"/>
              <a:gd name="connsiteY17-34232" fmla="*/ 1133224 h 6858000"/>
              <a:gd name="connsiteX18-34233" fmla="*/ 5207370 w 6127519"/>
              <a:gd name="connsiteY18-34234" fmla="*/ 1138097 h 6858000"/>
              <a:gd name="connsiteX19-34235" fmla="*/ 5189234 w 6127519"/>
              <a:gd name="connsiteY19-34236" fmla="*/ 1193495 h 6858000"/>
              <a:gd name="connsiteX20-34237" fmla="*/ 5202769 w 6127519"/>
              <a:gd name="connsiteY20-34238" fmla="*/ 1269450 h 6858000"/>
              <a:gd name="connsiteX21-34239" fmla="*/ 5225968 w 6127519"/>
              <a:gd name="connsiteY21-34240" fmla="*/ 1357994 h 6858000"/>
              <a:gd name="connsiteX22-34241" fmla="*/ 5233819 w 6127519"/>
              <a:gd name="connsiteY22-34242" fmla="*/ 1380922 h 6858000"/>
              <a:gd name="connsiteX23-34243" fmla="*/ 5237226 w 6127519"/>
              <a:gd name="connsiteY23-34244" fmla="*/ 1441327 h 6858000"/>
              <a:gd name="connsiteX24-34245" fmla="*/ 5255653 w 6127519"/>
              <a:gd name="connsiteY24-34246" fmla="*/ 1524712 h 6858000"/>
              <a:gd name="connsiteX25-34247" fmla="*/ 5263491 w 6127519"/>
              <a:gd name="connsiteY25-34248" fmla="*/ 1642938 h 6858000"/>
              <a:gd name="connsiteX26-34249" fmla="*/ 5261314 w 6127519"/>
              <a:gd name="connsiteY26-34250" fmla="*/ 1689177 h 6858000"/>
              <a:gd name="connsiteX27-34251" fmla="*/ 5259788 w 6127519"/>
              <a:gd name="connsiteY27-34252" fmla="*/ 1768516 h 6858000"/>
              <a:gd name="connsiteX28-34253" fmla="*/ 5255696 w 6127519"/>
              <a:gd name="connsiteY28-34254" fmla="*/ 1953770 h 6858000"/>
              <a:gd name="connsiteX29-34255" fmla="*/ 5252592 w 6127519"/>
              <a:gd name="connsiteY29-34256" fmla="*/ 2092210 h 6858000"/>
              <a:gd name="connsiteX30-34257" fmla="*/ 5264303 w 6127519"/>
              <a:gd name="connsiteY30-34258" fmla="*/ 2225157 h 6858000"/>
              <a:gd name="connsiteX31-34259" fmla="*/ 5254949 w 6127519"/>
              <a:gd name="connsiteY31-34260" fmla="*/ 2236160 h 6858000"/>
              <a:gd name="connsiteX32-34261" fmla="*/ 5250104 w 6127519"/>
              <a:gd name="connsiteY32-34262" fmla="*/ 2249166 h 6858000"/>
              <a:gd name="connsiteX33-34263" fmla="*/ 5251214 w 6127519"/>
              <a:gd name="connsiteY33-34264" fmla="*/ 2250944 h 6858000"/>
              <a:gd name="connsiteX34-34265" fmla="*/ 5250644 w 6127519"/>
              <a:gd name="connsiteY34-34266" fmla="*/ 2266619 h 6858000"/>
              <a:gd name="connsiteX35-34267" fmla="*/ 5293877 w 6127519"/>
              <a:gd name="connsiteY35-34268" fmla="*/ 2368649 h 6858000"/>
              <a:gd name="connsiteX36-34269" fmla="*/ 5311338 w 6127519"/>
              <a:gd name="connsiteY36-34270" fmla="*/ 2404034 h 6858000"/>
              <a:gd name="connsiteX37-34271" fmla="*/ 5338366 w 6127519"/>
              <a:gd name="connsiteY37-34272" fmla="*/ 2465052 h 6858000"/>
              <a:gd name="connsiteX38-34273" fmla="*/ 5371263 w 6127519"/>
              <a:gd name="connsiteY38-34274" fmla="*/ 2586413 h 6858000"/>
              <a:gd name="connsiteX39-34275" fmla="*/ 5407503 w 6127519"/>
              <a:gd name="connsiteY39-34276" fmla="*/ 2786290 h 6858000"/>
              <a:gd name="connsiteX40-34277" fmla="*/ 5407356 w 6127519"/>
              <a:gd name="connsiteY40-34278" fmla="*/ 2787545 h 6858000"/>
              <a:gd name="connsiteX41-34279" fmla="*/ 5457023 w 6127519"/>
              <a:gd name="connsiteY41-34280" fmla="*/ 2858292 h 6858000"/>
              <a:gd name="connsiteX42-34281" fmla="*/ 5479298 w 6127519"/>
              <a:gd name="connsiteY42-34282" fmla="*/ 2947791 h 6858000"/>
              <a:gd name="connsiteX43-34283" fmla="*/ 5481770 w 6127519"/>
              <a:gd name="connsiteY43-34284" fmla="*/ 2951352 h 6858000"/>
              <a:gd name="connsiteX44-34285" fmla="*/ 5482415 w 6127519"/>
              <a:gd name="connsiteY44-34286" fmla="*/ 3004079 h 6858000"/>
              <a:gd name="connsiteX45-34287" fmla="*/ 5503944 w 6127519"/>
              <a:gd name="connsiteY45-34288" fmla="*/ 3123335 h 6858000"/>
              <a:gd name="connsiteX46-34289" fmla="*/ 5516007 w 6127519"/>
              <a:gd name="connsiteY46-34290" fmla="*/ 3258473 h 6858000"/>
              <a:gd name="connsiteX47-34291" fmla="*/ 5589758 w 6127519"/>
              <a:gd name="connsiteY47-34292" fmla="*/ 3453699 h 6858000"/>
              <a:gd name="connsiteX48-34293" fmla="*/ 5596144 w 6127519"/>
              <a:gd name="connsiteY48-34294" fmla="*/ 3534624 h 6858000"/>
              <a:gd name="connsiteX49-34295" fmla="*/ 5597750 w 6127519"/>
              <a:gd name="connsiteY49-34296" fmla="*/ 3534129 h 6858000"/>
              <a:gd name="connsiteX50-34297" fmla="*/ 5599700 w 6127519"/>
              <a:gd name="connsiteY50-34298" fmla="*/ 3547221 h 6858000"/>
              <a:gd name="connsiteX51-34299" fmla="*/ 5615031 w 6127519"/>
              <a:gd name="connsiteY51-34300" fmla="*/ 3557482 h 6858000"/>
              <a:gd name="connsiteX52-34301" fmla="*/ 5618377 w 6127519"/>
              <a:gd name="connsiteY52-34302" fmla="*/ 3588431 h 6858000"/>
              <a:gd name="connsiteX53-34303" fmla="*/ 5612155 w 6127519"/>
              <a:gd name="connsiteY53-34304" fmla="*/ 3589869 h 6858000"/>
              <a:gd name="connsiteX54-34305" fmla="*/ 5620843 w 6127519"/>
              <a:gd name="connsiteY54-34306" fmla="*/ 3606745 h 6858000"/>
              <a:gd name="connsiteX55-34307" fmla="*/ 5655472 w 6127519"/>
              <a:gd name="connsiteY55-34308" fmla="*/ 3678877 h 6858000"/>
              <a:gd name="connsiteX56-34309" fmla="*/ 5683015 w 6127519"/>
              <a:gd name="connsiteY56-34310" fmla="*/ 3762025 h 6858000"/>
              <a:gd name="connsiteX57-34311" fmla="*/ 5696643 w 6127519"/>
              <a:gd name="connsiteY57-34312" fmla="*/ 3773888 h 6858000"/>
              <a:gd name="connsiteX58-34313" fmla="*/ 5707995 w 6127519"/>
              <a:gd name="connsiteY58-34314" fmla="*/ 3781685 h 6858000"/>
              <a:gd name="connsiteX59-34315" fmla="*/ 5768491 w 6127519"/>
              <a:gd name="connsiteY59-34316" fmla="*/ 3914399 h 6858000"/>
              <a:gd name="connsiteX60-34317" fmla="*/ 5793123 w 6127519"/>
              <a:gd name="connsiteY60-34318" fmla="*/ 3969952 h 6858000"/>
              <a:gd name="connsiteX61-34319" fmla="*/ 5808321 w 6127519"/>
              <a:gd name="connsiteY61-34320" fmla="*/ 3988153 h 6858000"/>
              <a:gd name="connsiteX62-34321" fmla="*/ 5825621 w 6127519"/>
              <a:gd name="connsiteY62-34322" fmla="*/ 4015525 h 6858000"/>
              <a:gd name="connsiteX63-34323" fmla="*/ 5860672 w 6127519"/>
              <a:gd name="connsiteY63-34324" fmla="*/ 4061579 h 6858000"/>
              <a:gd name="connsiteX64-34325" fmla="*/ 5872173 w 6127519"/>
              <a:gd name="connsiteY64-34326" fmla="*/ 4088497 h 6858000"/>
              <a:gd name="connsiteX65-34327" fmla="*/ 5894095 w 6127519"/>
              <a:gd name="connsiteY65-34328" fmla="*/ 4128857 h 6858000"/>
              <a:gd name="connsiteX66-34329" fmla="*/ 5903513 w 6127519"/>
              <a:gd name="connsiteY66-34330" fmla="*/ 4187661 h 6858000"/>
              <a:gd name="connsiteX67-34331" fmla="*/ 5917114 w 6127519"/>
              <a:gd name="connsiteY67-34332" fmla="*/ 4213096 h 6858000"/>
              <a:gd name="connsiteX68-34333" fmla="*/ 5924233 w 6127519"/>
              <a:gd name="connsiteY68-34334" fmla="*/ 4242060 h 6858000"/>
              <a:gd name="connsiteX69-34335" fmla="*/ 5928910 w 6127519"/>
              <a:gd name="connsiteY69-34336" fmla="*/ 4300973 h 6858000"/>
              <a:gd name="connsiteX70-34337" fmla="*/ 5939320 w 6127519"/>
              <a:gd name="connsiteY70-34338" fmla="*/ 4340435 h 6858000"/>
              <a:gd name="connsiteX71-34339" fmla="*/ 5946705 w 6127519"/>
              <a:gd name="connsiteY71-34340" fmla="*/ 4428051 h 6858000"/>
              <a:gd name="connsiteX72-34341" fmla="*/ 5949261 w 6127519"/>
              <a:gd name="connsiteY72-34342" fmla="*/ 4449185 h 6858000"/>
              <a:gd name="connsiteX73-34343" fmla="*/ 5968960 w 6127519"/>
              <a:gd name="connsiteY73-34344" fmla="*/ 4482655 h 6858000"/>
              <a:gd name="connsiteX74-34345" fmla="*/ 5980106 w 6127519"/>
              <a:gd name="connsiteY74-34346" fmla="*/ 4585087 h 6858000"/>
              <a:gd name="connsiteX75-34347" fmla="*/ 5998138 w 6127519"/>
              <a:gd name="connsiteY75-34348" fmla="*/ 4697518 h 6858000"/>
              <a:gd name="connsiteX76-34349" fmla="*/ 6007819 w 6127519"/>
              <a:gd name="connsiteY76-34350" fmla="*/ 4858148 h 6858000"/>
              <a:gd name="connsiteX77-34351" fmla="*/ 6007749 w 6127519"/>
              <a:gd name="connsiteY77-34352" fmla="*/ 4964715 h 6858000"/>
              <a:gd name="connsiteX78-34353" fmla="*/ 6005269 w 6127519"/>
              <a:gd name="connsiteY78-34354" fmla="*/ 5150567 h 6858000"/>
              <a:gd name="connsiteX79-34355" fmla="*/ 6001127 w 6127519"/>
              <a:gd name="connsiteY79-34356" fmla="*/ 5164609 h 6858000"/>
              <a:gd name="connsiteX80-34357" fmla="*/ 5998514 w 6127519"/>
              <a:gd name="connsiteY80-34358" fmla="*/ 5189673 h 6858000"/>
              <a:gd name="connsiteX81-34359" fmla="*/ 6018409 w 6127519"/>
              <a:gd name="connsiteY81-34360" fmla="*/ 5227157 h 6858000"/>
              <a:gd name="connsiteX82-34361" fmla="*/ 6036748 w 6127519"/>
              <a:gd name="connsiteY82-34362" fmla="*/ 5322752 h 6858000"/>
              <a:gd name="connsiteX83-34363" fmla="*/ 6036943 w 6127519"/>
              <a:gd name="connsiteY83-34364" fmla="*/ 5329480 h 6858000"/>
              <a:gd name="connsiteX84-34365" fmla="*/ 6037677 w 6127519"/>
              <a:gd name="connsiteY84-34366" fmla="*/ 5354807 h 6858000"/>
              <a:gd name="connsiteX85-34367" fmla="*/ 6039728 w 6127519"/>
              <a:gd name="connsiteY85-34368" fmla="*/ 5359416 h 6858000"/>
              <a:gd name="connsiteX86-34369" fmla="*/ 6053435 w 6127519"/>
              <a:gd name="connsiteY86-34370" fmla="*/ 5387547 h 6858000"/>
              <a:gd name="connsiteX87-34371" fmla="*/ 6065933 w 6127519"/>
              <a:gd name="connsiteY87-34372" fmla="*/ 5443002 h 6858000"/>
              <a:gd name="connsiteX88-34373" fmla="*/ 6068640 w 6127519"/>
              <a:gd name="connsiteY88-34374" fmla="*/ 5474503 h 6858000"/>
              <a:gd name="connsiteX89-34375" fmla="*/ 6080922 w 6127519"/>
              <a:gd name="connsiteY89-34376" fmla="*/ 5561070 h 6858000"/>
              <a:gd name="connsiteX90-34377" fmla="*/ 6096949 w 6127519"/>
              <a:gd name="connsiteY90-34378" fmla="*/ 5648179 h 6858000"/>
              <a:gd name="connsiteX91-34379" fmla="*/ 6125703 w 6127519"/>
              <a:gd name="connsiteY91-34380" fmla="*/ 5692894 h 6858000"/>
              <a:gd name="connsiteX92-34381" fmla="*/ 6121353 w 6127519"/>
              <a:gd name="connsiteY92-34382" fmla="*/ 5721725 h 6858000"/>
              <a:gd name="connsiteX93-34383" fmla="*/ 6121607 w 6127519"/>
              <a:gd name="connsiteY93-34384" fmla="*/ 5721959 h 6858000"/>
              <a:gd name="connsiteX94-34385" fmla="*/ 6127024 w 6127519"/>
              <a:gd name="connsiteY94-34386" fmla="*/ 5786902 h 6858000"/>
              <a:gd name="connsiteX95-34387" fmla="*/ 6127519 w 6127519"/>
              <a:gd name="connsiteY95-34388" fmla="*/ 5865775 h 6858000"/>
              <a:gd name="connsiteX96-34389" fmla="*/ 6119217 w 6127519"/>
              <a:gd name="connsiteY96-34390" fmla="*/ 5888542 h 6858000"/>
              <a:gd name="connsiteX97-34391" fmla="*/ 6102493 w 6127519"/>
              <a:gd name="connsiteY97-34392" fmla="*/ 5928602 h 6858000"/>
              <a:gd name="connsiteX98-34393" fmla="*/ 6056863 w 6127519"/>
              <a:gd name="connsiteY98-34394" fmla="*/ 6000643 h 6858000"/>
              <a:gd name="connsiteX99-34395" fmla="*/ 6045436 w 6127519"/>
              <a:gd name="connsiteY99-34396" fmla="*/ 6124480 h 6858000"/>
              <a:gd name="connsiteX100-34397" fmla="*/ 6030489 w 6127519"/>
              <a:gd name="connsiteY100-34398" fmla="*/ 6317666 h 6858000"/>
              <a:gd name="connsiteX101-34399" fmla="*/ 6007492 w 6127519"/>
              <a:gd name="connsiteY101-34400" fmla="*/ 6440818 h 6858000"/>
              <a:gd name="connsiteX102-34401" fmla="*/ 6009467 w 6127519"/>
              <a:gd name="connsiteY102-34402" fmla="*/ 6487076 h 6858000"/>
              <a:gd name="connsiteX103-34403" fmla="*/ 5995064 w 6127519"/>
              <a:gd name="connsiteY103-34404" fmla="*/ 6540791 h 6858000"/>
              <a:gd name="connsiteX104-34405" fmla="*/ 6004510 w 6127519"/>
              <a:gd name="connsiteY104-34406" fmla="*/ 6599256 h 6858000"/>
              <a:gd name="connsiteX105-34407" fmla="*/ 5986207 w 6127519"/>
              <a:gd name="connsiteY105-34408" fmla="*/ 6695855 h 6858000"/>
              <a:gd name="connsiteX106-34409" fmla="*/ 5979428 w 6127519"/>
              <a:gd name="connsiteY106-34410" fmla="*/ 6754678 h 6858000"/>
              <a:gd name="connsiteX107-34411" fmla="*/ 5983398 w 6127519"/>
              <a:gd name="connsiteY107-34412" fmla="*/ 6778641 h 6858000"/>
              <a:gd name="connsiteX108-34413" fmla="*/ 5984543 w 6127519"/>
              <a:gd name="connsiteY108-34414" fmla="*/ 6811016 h 6858000"/>
              <a:gd name="connsiteX109-34415" fmla="*/ 5979671 w 6127519"/>
              <a:gd name="connsiteY109-34416" fmla="*/ 6858000 h 6858000"/>
              <a:gd name="connsiteX110-34417" fmla="*/ 0 w 6127519"/>
              <a:gd name="connsiteY110-34418" fmla="*/ 6858000 h 6858000"/>
              <a:gd name="connsiteX111-34419" fmla="*/ 0 w 6127519"/>
              <a:gd name="connsiteY111-34420" fmla="*/ 0 h 6858000"/>
              <a:gd name="connsiteX0-34421" fmla="*/ 0 w 6127519"/>
              <a:gd name="connsiteY0-34422" fmla="*/ 0 h 6858000"/>
              <a:gd name="connsiteX1-34423" fmla="*/ 4965888 w 6127519"/>
              <a:gd name="connsiteY1-34424" fmla="*/ 0 h 6858000"/>
              <a:gd name="connsiteX2-34425" fmla="*/ 4967767 w 6127519"/>
              <a:gd name="connsiteY2-34426" fmla="*/ 7930 h 6858000"/>
              <a:gd name="connsiteX3-34427" fmla="*/ 4979444 w 6127519"/>
              <a:gd name="connsiteY3-34428" fmla="*/ 43921 h 6858000"/>
              <a:gd name="connsiteX4-34429" fmla="*/ 5021173 w 6127519"/>
              <a:gd name="connsiteY4-34430" fmla="*/ 123738 h 6858000"/>
              <a:gd name="connsiteX5-34431" fmla="*/ 5075458 w 6127519"/>
              <a:gd name="connsiteY5-34432" fmla="*/ 264355 h 6858000"/>
              <a:gd name="connsiteX6-34433" fmla="*/ 5081175 w 6127519"/>
              <a:gd name="connsiteY6-34434" fmla="*/ 277448 h 6858000"/>
              <a:gd name="connsiteX7-34435" fmla="*/ 5097011 w 6127519"/>
              <a:gd name="connsiteY7-34436" fmla="*/ 355616 h 6858000"/>
              <a:gd name="connsiteX8-34437" fmla="*/ 5130982 w 6127519"/>
              <a:gd name="connsiteY8-34438" fmla="*/ 412030 h 6858000"/>
              <a:gd name="connsiteX9-34439" fmla="*/ 5153000 w 6127519"/>
              <a:gd name="connsiteY9-34440" fmla="*/ 507134 h 6858000"/>
              <a:gd name="connsiteX10-34441" fmla="*/ 5171282 w 6127519"/>
              <a:gd name="connsiteY10-34442" fmla="*/ 602071 h 6858000"/>
              <a:gd name="connsiteX11-34443" fmla="*/ 5176196 w 6127519"/>
              <a:gd name="connsiteY11-34444" fmla="*/ 636822 h 6858000"/>
              <a:gd name="connsiteX12-34445" fmla="*/ 5189051 w 6127519"/>
              <a:gd name="connsiteY12-34446" fmla="*/ 782518 h 6858000"/>
              <a:gd name="connsiteX13-34447" fmla="*/ 5210428 w 6127519"/>
              <a:gd name="connsiteY13-34448" fmla="*/ 815772 h 6858000"/>
              <a:gd name="connsiteX14-34449" fmla="*/ 5221088 w 6127519"/>
              <a:gd name="connsiteY14-34450" fmla="*/ 860193 h 6858000"/>
              <a:gd name="connsiteX15-34451" fmla="*/ 5230806 w 6127519"/>
              <a:gd name="connsiteY15-34452" fmla="*/ 961354 h 6858000"/>
              <a:gd name="connsiteX16-34453" fmla="*/ 5201018 w 6127519"/>
              <a:gd name="connsiteY16-34454" fmla="*/ 1095027 h 6858000"/>
              <a:gd name="connsiteX17-34455" fmla="*/ 5202153 w 6127519"/>
              <a:gd name="connsiteY17-34456" fmla="*/ 1133224 h 6858000"/>
              <a:gd name="connsiteX18-34457" fmla="*/ 5207370 w 6127519"/>
              <a:gd name="connsiteY18-34458" fmla="*/ 1138097 h 6858000"/>
              <a:gd name="connsiteX19-34459" fmla="*/ 5189234 w 6127519"/>
              <a:gd name="connsiteY19-34460" fmla="*/ 1193495 h 6858000"/>
              <a:gd name="connsiteX20-34461" fmla="*/ 5202769 w 6127519"/>
              <a:gd name="connsiteY20-34462" fmla="*/ 1269450 h 6858000"/>
              <a:gd name="connsiteX21-34463" fmla="*/ 5225968 w 6127519"/>
              <a:gd name="connsiteY21-34464" fmla="*/ 1357994 h 6858000"/>
              <a:gd name="connsiteX22-34465" fmla="*/ 5233819 w 6127519"/>
              <a:gd name="connsiteY22-34466" fmla="*/ 1380922 h 6858000"/>
              <a:gd name="connsiteX23-34467" fmla="*/ 5237226 w 6127519"/>
              <a:gd name="connsiteY23-34468" fmla="*/ 1441327 h 6858000"/>
              <a:gd name="connsiteX24-34469" fmla="*/ 5255653 w 6127519"/>
              <a:gd name="connsiteY24-34470" fmla="*/ 1524712 h 6858000"/>
              <a:gd name="connsiteX25-34471" fmla="*/ 5263491 w 6127519"/>
              <a:gd name="connsiteY25-34472" fmla="*/ 1642938 h 6858000"/>
              <a:gd name="connsiteX26-34473" fmla="*/ 5261314 w 6127519"/>
              <a:gd name="connsiteY26-34474" fmla="*/ 1689177 h 6858000"/>
              <a:gd name="connsiteX27-34475" fmla="*/ 5259788 w 6127519"/>
              <a:gd name="connsiteY27-34476" fmla="*/ 1768516 h 6858000"/>
              <a:gd name="connsiteX28-34477" fmla="*/ 5255696 w 6127519"/>
              <a:gd name="connsiteY28-34478" fmla="*/ 1953770 h 6858000"/>
              <a:gd name="connsiteX29-34479" fmla="*/ 5252592 w 6127519"/>
              <a:gd name="connsiteY29-34480" fmla="*/ 2092210 h 6858000"/>
              <a:gd name="connsiteX30-34481" fmla="*/ 5264303 w 6127519"/>
              <a:gd name="connsiteY30-34482" fmla="*/ 2225157 h 6858000"/>
              <a:gd name="connsiteX31-34483" fmla="*/ 5250104 w 6127519"/>
              <a:gd name="connsiteY31-34484" fmla="*/ 2249166 h 6858000"/>
              <a:gd name="connsiteX32-34485" fmla="*/ 5251214 w 6127519"/>
              <a:gd name="connsiteY32-34486" fmla="*/ 2250944 h 6858000"/>
              <a:gd name="connsiteX33-34487" fmla="*/ 5250644 w 6127519"/>
              <a:gd name="connsiteY33-34488" fmla="*/ 2266619 h 6858000"/>
              <a:gd name="connsiteX34-34489" fmla="*/ 5293877 w 6127519"/>
              <a:gd name="connsiteY34-34490" fmla="*/ 2368649 h 6858000"/>
              <a:gd name="connsiteX35-34491" fmla="*/ 5311338 w 6127519"/>
              <a:gd name="connsiteY35-34492" fmla="*/ 2404034 h 6858000"/>
              <a:gd name="connsiteX36-34493" fmla="*/ 5338366 w 6127519"/>
              <a:gd name="connsiteY36-34494" fmla="*/ 2465052 h 6858000"/>
              <a:gd name="connsiteX37-34495" fmla="*/ 5371263 w 6127519"/>
              <a:gd name="connsiteY37-34496" fmla="*/ 2586413 h 6858000"/>
              <a:gd name="connsiteX38-34497" fmla="*/ 5407503 w 6127519"/>
              <a:gd name="connsiteY38-34498" fmla="*/ 2786290 h 6858000"/>
              <a:gd name="connsiteX39-34499" fmla="*/ 5407356 w 6127519"/>
              <a:gd name="connsiteY39-34500" fmla="*/ 2787545 h 6858000"/>
              <a:gd name="connsiteX40-34501" fmla="*/ 5457023 w 6127519"/>
              <a:gd name="connsiteY40-34502" fmla="*/ 2858292 h 6858000"/>
              <a:gd name="connsiteX41-34503" fmla="*/ 5479298 w 6127519"/>
              <a:gd name="connsiteY41-34504" fmla="*/ 2947791 h 6858000"/>
              <a:gd name="connsiteX42-34505" fmla="*/ 5481770 w 6127519"/>
              <a:gd name="connsiteY42-34506" fmla="*/ 2951352 h 6858000"/>
              <a:gd name="connsiteX43-34507" fmla="*/ 5482415 w 6127519"/>
              <a:gd name="connsiteY43-34508" fmla="*/ 3004079 h 6858000"/>
              <a:gd name="connsiteX44-34509" fmla="*/ 5503944 w 6127519"/>
              <a:gd name="connsiteY44-34510" fmla="*/ 3123335 h 6858000"/>
              <a:gd name="connsiteX45-34511" fmla="*/ 5516007 w 6127519"/>
              <a:gd name="connsiteY45-34512" fmla="*/ 3258473 h 6858000"/>
              <a:gd name="connsiteX46-34513" fmla="*/ 5589758 w 6127519"/>
              <a:gd name="connsiteY46-34514" fmla="*/ 3453699 h 6858000"/>
              <a:gd name="connsiteX47-34515" fmla="*/ 5596144 w 6127519"/>
              <a:gd name="connsiteY47-34516" fmla="*/ 3534624 h 6858000"/>
              <a:gd name="connsiteX48-34517" fmla="*/ 5597750 w 6127519"/>
              <a:gd name="connsiteY48-34518" fmla="*/ 3534129 h 6858000"/>
              <a:gd name="connsiteX49-34519" fmla="*/ 5599700 w 6127519"/>
              <a:gd name="connsiteY49-34520" fmla="*/ 3547221 h 6858000"/>
              <a:gd name="connsiteX50-34521" fmla="*/ 5615031 w 6127519"/>
              <a:gd name="connsiteY50-34522" fmla="*/ 3557482 h 6858000"/>
              <a:gd name="connsiteX51-34523" fmla="*/ 5618377 w 6127519"/>
              <a:gd name="connsiteY51-34524" fmla="*/ 3588431 h 6858000"/>
              <a:gd name="connsiteX52-34525" fmla="*/ 5612155 w 6127519"/>
              <a:gd name="connsiteY52-34526" fmla="*/ 3589869 h 6858000"/>
              <a:gd name="connsiteX53-34527" fmla="*/ 5620843 w 6127519"/>
              <a:gd name="connsiteY53-34528" fmla="*/ 3606745 h 6858000"/>
              <a:gd name="connsiteX54-34529" fmla="*/ 5655472 w 6127519"/>
              <a:gd name="connsiteY54-34530" fmla="*/ 3678877 h 6858000"/>
              <a:gd name="connsiteX55-34531" fmla="*/ 5683015 w 6127519"/>
              <a:gd name="connsiteY55-34532" fmla="*/ 3762025 h 6858000"/>
              <a:gd name="connsiteX56-34533" fmla="*/ 5696643 w 6127519"/>
              <a:gd name="connsiteY56-34534" fmla="*/ 3773888 h 6858000"/>
              <a:gd name="connsiteX57-34535" fmla="*/ 5707995 w 6127519"/>
              <a:gd name="connsiteY57-34536" fmla="*/ 3781685 h 6858000"/>
              <a:gd name="connsiteX58-34537" fmla="*/ 5768491 w 6127519"/>
              <a:gd name="connsiteY58-34538" fmla="*/ 3914399 h 6858000"/>
              <a:gd name="connsiteX59-34539" fmla="*/ 5793123 w 6127519"/>
              <a:gd name="connsiteY59-34540" fmla="*/ 3969952 h 6858000"/>
              <a:gd name="connsiteX60-34541" fmla="*/ 5808321 w 6127519"/>
              <a:gd name="connsiteY60-34542" fmla="*/ 3988153 h 6858000"/>
              <a:gd name="connsiteX61-34543" fmla="*/ 5825621 w 6127519"/>
              <a:gd name="connsiteY61-34544" fmla="*/ 4015525 h 6858000"/>
              <a:gd name="connsiteX62-34545" fmla="*/ 5860672 w 6127519"/>
              <a:gd name="connsiteY62-34546" fmla="*/ 4061579 h 6858000"/>
              <a:gd name="connsiteX63-34547" fmla="*/ 5872173 w 6127519"/>
              <a:gd name="connsiteY63-34548" fmla="*/ 4088497 h 6858000"/>
              <a:gd name="connsiteX64-34549" fmla="*/ 5894095 w 6127519"/>
              <a:gd name="connsiteY64-34550" fmla="*/ 4128857 h 6858000"/>
              <a:gd name="connsiteX65-34551" fmla="*/ 5903513 w 6127519"/>
              <a:gd name="connsiteY65-34552" fmla="*/ 4187661 h 6858000"/>
              <a:gd name="connsiteX66-34553" fmla="*/ 5917114 w 6127519"/>
              <a:gd name="connsiteY66-34554" fmla="*/ 4213096 h 6858000"/>
              <a:gd name="connsiteX67-34555" fmla="*/ 5924233 w 6127519"/>
              <a:gd name="connsiteY67-34556" fmla="*/ 4242060 h 6858000"/>
              <a:gd name="connsiteX68-34557" fmla="*/ 5928910 w 6127519"/>
              <a:gd name="connsiteY68-34558" fmla="*/ 4300973 h 6858000"/>
              <a:gd name="connsiteX69-34559" fmla="*/ 5939320 w 6127519"/>
              <a:gd name="connsiteY69-34560" fmla="*/ 4340435 h 6858000"/>
              <a:gd name="connsiteX70-34561" fmla="*/ 5946705 w 6127519"/>
              <a:gd name="connsiteY70-34562" fmla="*/ 4428051 h 6858000"/>
              <a:gd name="connsiteX71-34563" fmla="*/ 5949261 w 6127519"/>
              <a:gd name="connsiteY71-34564" fmla="*/ 4449185 h 6858000"/>
              <a:gd name="connsiteX72-34565" fmla="*/ 5968960 w 6127519"/>
              <a:gd name="connsiteY72-34566" fmla="*/ 4482655 h 6858000"/>
              <a:gd name="connsiteX73-34567" fmla="*/ 5980106 w 6127519"/>
              <a:gd name="connsiteY73-34568" fmla="*/ 4585087 h 6858000"/>
              <a:gd name="connsiteX74-34569" fmla="*/ 5998138 w 6127519"/>
              <a:gd name="connsiteY74-34570" fmla="*/ 4697518 h 6858000"/>
              <a:gd name="connsiteX75-34571" fmla="*/ 6007819 w 6127519"/>
              <a:gd name="connsiteY75-34572" fmla="*/ 4858148 h 6858000"/>
              <a:gd name="connsiteX76-34573" fmla="*/ 6007749 w 6127519"/>
              <a:gd name="connsiteY76-34574" fmla="*/ 4964715 h 6858000"/>
              <a:gd name="connsiteX77-34575" fmla="*/ 6005269 w 6127519"/>
              <a:gd name="connsiteY77-34576" fmla="*/ 5150567 h 6858000"/>
              <a:gd name="connsiteX78-34577" fmla="*/ 6001127 w 6127519"/>
              <a:gd name="connsiteY78-34578" fmla="*/ 5164609 h 6858000"/>
              <a:gd name="connsiteX79-34579" fmla="*/ 5998514 w 6127519"/>
              <a:gd name="connsiteY79-34580" fmla="*/ 5189673 h 6858000"/>
              <a:gd name="connsiteX80-34581" fmla="*/ 6018409 w 6127519"/>
              <a:gd name="connsiteY80-34582" fmla="*/ 5227157 h 6858000"/>
              <a:gd name="connsiteX81-34583" fmla="*/ 6036748 w 6127519"/>
              <a:gd name="connsiteY81-34584" fmla="*/ 5322752 h 6858000"/>
              <a:gd name="connsiteX82-34585" fmla="*/ 6036943 w 6127519"/>
              <a:gd name="connsiteY82-34586" fmla="*/ 5329480 h 6858000"/>
              <a:gd name="connsiteX83-34587" fmla="*/ 6037677 w 6127519"/>
              <a:gd name="connsiteY83-34588" fmla="*/ 5354807 h 6858000"/>
              <a:gd name="connsiteX84-34589" fmla="*/ 6039728 w 6127519"/>
              <a:gd name="connsiteY84-34590" fmla="*/ 5359416 h 6858000"/>
              <a:gd name="connsiteX85-34591" fmla="*/ 6053435 w 6127519"/>
              <a:gd name="connsiteY85-34592" fmla="*/ 5387547 h 6858000"/>
              <a:gd name="connsiteX86-34593" fmla="*/ 6065933 w 6127519"/>
              <a:gd name="connsiteY86-34594" fmla="*/ 5443002 h 6858000"/>
              <a:gd name="connsiteX87-34595" fmla="*/ 6068640 w 6127519"/>
              <a:gd name="connsiteY87-34596" fmla="*/ 5474503 h 6858000"/>
              <a:gd name="connsiteX88-34597" fmla="*/ 6080922 w 6127519"/>
              <a:gd name="connsiteY88-34598" fmla="*/ 5561070 h 6858000"/>
              <a:gd name="connsiteX89-34599" fmla="*/ 6096949 w 6127519"/>
              <a:gd name="connsiteY89-34600" fmla="*/ 5648179 h 6858000"/>
              <a:gd name="connsiteX90-34601" fmla="*/ 6125703 w 6127519"/>
              <a:gd name="connsiteY90-34602" fmla="*/ 5692894 h 6858000"/>
              <a:gd name="connsiteX91-34603" fmla="*/ 6121353 w 6127519"/>
              <a:gd name="connsiteY91-34604" fmla="*/ 5721725 h 6858000"/>
              <a:gd name="connsiteX92-34605" fmla="*/ 6121607 w 6127519"/>
              <a:gd name="connsiteY92-34606" fmla="*/ 5721959 h 6858000"/>
              <a:gd name="connsiteX93-34607" fmla="*/ 6127024 w 6127519"/>
              <a:gd name="connsiteY93-34608" fmla="*/ 5786902 h 6858000"/>
              <a:gd name="connsiteX94-34609" fmla="*/ 6127519 w 6127519"/>
              <a:gd name="connsiteY94-34610" fmla="*/ 5865775 h 6858000"/>
              <a:gd name="connsiteX95-34611" fmla="*/ 6119217 w 6127519"/>
              <a:gd name="connsiteY95-34612" fmla="*/ 5888542 h 6858000"/>
              <a:gd name="connsiteX96-34613" fmla="*/ 6102493 w 6127519"/>
              <a:gd name="connsiteY96-34614" fmla="*/ 5928602 h 6858000"/>
              <a:gd name="connsiteX97-34615" fmla="*/ 6056863 w 6127519"/>
              <a:gd name="connsiteY97-34616" fmla="*/ 6000643 h 6858000"/>
              <a:gd name="connsiteX98-34617" fmla="*/ 6045436 w 6127519"/>
              <a:gd name="connsiteY98-34618" fmla="*/ 6124480 h 6858000"/>
              <a:gd name="connsiteX99-34619" fmla="*/ 6030489 w 6127519"/>
              <a:gd name="connsiteY99-34620" fmla="*/ 6317666 h 6858000"/>
              <a:gd name="connsiteX100-34621" fmla="*/ 6007492 w 6127519"/>
              <a:gd name="connsiteY100-34622" fmla="*/ 6440818 h 6858000"/>
              <a:gd name="connsiteX101-34623" fmla="*/ 6009467 w 6127519"/>
              <a:gd name="connsiteY101-34624" fmla="*/ 6487076 h 6858000"/>
              <a:gd name="connsiteX102-34625" fmla="*/ 5995064 w 6127519"/>
              <a:gd name="connsiteY102-34626" fmla="*/ 6540791 h 6858000"/>
              <a:gd name="connsiteX103-34627" fmla="*/ 6004510 w 6127519"/>
              <a:gd name="connsiteY103-34628" fmla="*/ 6599256 h 6858000"/>
              <a:gd name="connsiteX104-34629" fmla="*/ 5986207 w 6127519"/>
              <a:gd name="connsiteY104-34630" fmla="*/ 6695855 h 6858000"/>
              <a:gd name="connsiteX105-34631" fmla="*/ 5979428 w 6127519"/>
              <a:gd name="connsiteY105-34632" fmla="*/ 6754678 h 6858000"/>
              <a:gd name="connsiteX106-34633" fmla="*/ 5983398 w 6127519"/>
              <a:gd name="connsiteY106-34634" fmla="*/ 6778641 h 6858000"/>
              <a:gd name="connsiteX107-34635" fmla="*/ 5984543 w 6127519"/>
              <a:gd name="connsiteY107-34636" fmla="*/ 6811016 h 6858000"/>
              <a:gd name="connsiteX108-34637" fmla="*/ 5979671 w 6127519"/>
              <a:gd name="connsiteY108-34638" fmla="*/ 6858000 h 6858000"/>
              <a:gd name="connsiteX109-34639" fmla="*/ 0 w 6127519"/>
              <a:gd name="connsiteY109-34640" fmla="*/ 6858000 h 6858000"/>
              <a:gd name="connsiteX110-34641" fmla="*/ 0 w 6127519"/>
              <a:gd name="connsiteY110-34642" fmla="*/ 0 h 6858000"/>
              <a:gd name="connsiteX0-34643" fmla="*/ 0 w 6127519"/>
              <a:gd name="connsiteY0-34644" fmla="*/ 0 h 6858000"/>
              <a:gd name="connsiteX1-34645" fmla="*/ 4965888 w 6127519"/>
              <a:gd name="connsiteY1-34646" fmla="*/ 0 h 6858000"/>
              <a:gd name="connsiteX2-34647" fmla="*/ 4967767 w 6127519"/>
              <a:gd name="connsiteY2-34648" fmla="*/ 7930 h 6858000"/>
              <a:gd name="connsiteX3-34649" fmla="*/ 4979444 w 6127519"/>
              <a:gd name="connsiteY3-34650" fmla="*/ 43921 h 6858000"/>
              <a:gd name="connsiteX4-34651" fmla="*/ 5021173 w 6127519"/>
              <a:gd name="connsiteY4-34652" fmla="*/ 123738 h 6858000"/>
              <a:gd name="connsiteX5-34653" fmla="*/ 5075458 w 6127519"/>
              <a:gd name="connsiteY5-34654" fmla="*/ 264355 h 6858000"/>
              <a:gd name="connsiteX6-34655" fmla="*/ 5081175 w 6127519"/>
              <a:gd name="connsiteY6-34656" fmla="*/ 277448 h 6858000"/>
              <a:gd name="connsiteX7-34657" fmla="*/ 5097011 w 6127519"/>
              <a:gd name="connsiteY7-34658" fmla="*/ 355616 h 6858000"/>
              <a:gd name="connsiteX8-34659" fmla="*/ 5130982 w 6127519"/>
              <a:gd name="connsiteY8-34660" fmla="*/ 412030 h 6858000"/>
              <a:gd name="connsiteX9-34661" fmla="*/ 5153000 w 6127519"/>
              <a:gd name="connsiteY9-34662" fmla="*/ 507134 h 6858000"/>
              <a:gd name="connsiteX10-34663" fmla="*/ 5171282 w 6127519"/>
              <a:gd name="connsiteY10-34664" fmla="*/ 602071 h 6858000"/>
              <a:gd name="connsiteX11-34665" fmla="*/ 5176196 w 6127519"/>
              <a:gd name="connsiteY11-34666" fmla="*/ 636822 h 6858000"/>
              <a:gd name="connsiteX12-34667" fmla="*/ 5189051 w 6127519"/>
              <a:gd name="connsiteY12-34668" fmla="*/ 782518 h 6858000"/>
              <a:gd name="connsiteX13-34669" fmla="*/ 5210428 w 6127519"/>
              <a:gd name="connsiteY13-34670" fmla="*/ 815772 h 6858000"/>
              <a:gd name="connsiteX14-34671" fmla="*/ 5221088 w 6127519"/>
              <a:gd name="connsiteY14-34672" fmla="*/ 860193 h 6858000"/>
              <a:gd name="connsiteX15-34673" fmla="*/ 5230806 w 6127519"/>
              <a:gd name="connsiteY15-34674" fmla="*/ 961354 h 6858000"/>
              <a:gd name="connsiteX16-34675" fmla="*/ 5201018 w 6127519"/>
              <a:gd name="connsiteY16-34676" fmla="*/ 1095027 h 6858000"/>
              <a:gd name="connsiteX17-34677" fmla="*/ 5202153 w 6127519"/>
              <a:gd name="connsiteY17-34678" fmla="*/ 1133224 h 6858000"/>
              <a:gd name="connsiteX18-34679" fmla="*/ 5207370 w 6127519"/>
              <a:gd name="connsiteY18-34680" fmla="*/ 1138097 h 6858000"/>
              <a:gd name="connsiteX19-34681" fmla="*/ 5189234 w 6127519"/>
              <a:gd name="connsiteY19-34682" fmla="*/ 1193495 h 6858000"/>
              <a:gd name="connsiteX20-34683" fmla="*/ 5202769 w 6127519"/>
              <a:gd name="connsiteY20-34684" fmla="*/ 1269450 h 6858000"/>
              <a:gd name="connsiteX21-34685" fmla="*/ 5225968 w 6127519"/>
              <a:gd name="connsiteY21-34686" fmla="*/ 1357994 h 6858000"/>
              <a:gd name="connsiteX22-34687" fmla="*/ 5233819 w 6127519"/>
              <a:gd name="connsiteY22-34688" fmla="*/ 1380922 h 6858000"/>
              <a:gd name="connsiteX23-34689" fmla="*/ 5237226 w 6127519"/>
              <a:gd name="connsiteY23-34690" fmla="*/ 1441327 h 6858000"/>
              <a:gd name="connsiteX24-34691" fmla="*/ 5255653 w 6127519"/>
              <a:gd name="connsiteY24-34692" fmla="*/ 1524712 h 6858000"/>
              <a:gd name="connsiteX25-34693" fmla="*/ 5263491 w 6127519"/>
              <a:gd name="connsiteY25-34694" fmla="*/ 1642938 h 6858000"/>
              <a:gd name="connsiteX26-34695" fmla="*/ 5261314 w 6127519"/>
              <a:gd name="connsiteY26-34696" fmla="*/ 1689177 h 6858000"/>
              <a:gd name="connsiteX27-34697" fmla="*/ 5259788 w 6127519"/>
              <a:gd name="connsiteY27-34698" fmla="*/ 1768516 h 6858000"/>
              <a:gd name="connsiteX28-34699" fmla="*/ 5255696 w 6127519"/>
              <a:gd name="connsiteY28-34700" fmla="*/ 1953770 h 6858000"/>
              <a:gd name="connsiteX29-34701" fmla="*/ 5252592 w 6127519"/>
              <a:gd name="connsiteY29-34702" fmla="*/ 2092210 h 6858000"/>
              <a:gd name="connsiteX30-34703" fmla="*/ 5250104 w 6127519"/>
              <a:gd name="connsiteY30-34704" fmla="*/ 2249166 h 6858000"/>
              <a:gd name="connsiteX31-34705" fmla="*/ 5251214 w 6127519"/>
              <a:gd name="connsiteY31-34706" fmla="*/ 2250944 h 6858000"/>
              <a:gd name="connsiteX32-34707" fmla="*/ 5250644 w 6127519"/>
              <a:gd name="connsiteY32-34708" fmla="*/ 2266619 h 6858000"/>
              <a:gd name="connsiteX33-34709" fmla="*/ 5293877 w 6127519"/>
              <a:gd name="connsiteY33-34710" fmla="*/ 2368649 h 6858000"/>
              <a:gd name="connsiteX34-34711" fmla="*/ 5311338 w 6127519"/>
              <a:gd name="connsiteY34-34712" fmla="*/ 2404034 h 6858000"/>
              <a:gd name="connsiteX35-34713" fmla="*/ 5338366 w 6127519"/>
              <a:gd name="connsiteY35-34714" fmla="*/ 2465052 h 6858000"/>
              <a:gd name="connsiteX36-34715" fmla="*/ 5371263 w 6127519"/>
              <a:gd name="connsiteY36-34716" fmla="*/ 2586413 h 6858000"/>
              <a:gd name="connsiteX37-34717" fmla="*/ 5407503 w 6127519"/>
              <a:gd name="connsiteY37-34718" fmla="*/ 2786290 h 6858000"/>
              <a:gd name="connsiteX38-34719" fmla="*/ 5407356 w 6127519"/>
              <a:gd name="connsiteY38-34720" fmla="*/ 2787545 h 6858000"/>
              <a:gd name="connsiteX39-34721" fmla="*/ 5457023 w 6127519"/>
              <a:gd name="connsiteY39-34722" fmla="*/ 2858292 h 6858000"/>
              <a:gd name="connsiteX40-34723" fmla="*/ 5479298 w 6127519"/>
              <a:gd name="connsiteY40-34724" fmla="*/ 2947791 h 6858000"/>
              <a:gd name="connsiteX41-34725" fmla="*/ 5481770 w 6127519"/>
              <a:gd name="connsiteY41-34726" fmla="*/ 2951352 h 6858000"/>
              <a:gd name="connsiteX42-34727" fmla="*/ 5482415 w 6127519"/>
              <a:gd name="connsiteY42-34728" fmla="*/ 3004079 h 6858000"/>
              <a:gd name="connsiteX43-34729" fmla="*/ 5503944 w 6127519"/>
              <a:gd name="connsiteY43-34730" fmla="*/ 3123335 h 6858000"/>
              <a:gd name="connsiteX44-34731" fmla="*/ 5516007 w 6127519"/>
              <a:gd name="connsiteY44-34732" fmla="*/ 3258473 h 6858000"/>
              <a:gd name="connsiteX45-34733" fmla="*/ 5589758 w 6127519"/>
              <a:gd name="connsiteY45-34734" fmla="*/ 3453699 h 6858000"/>
              <a:gd name="connsiteX46-34735" fmla="*/ 5596144 w 6127519"/>
              <a:gd name="connsiteY46-34736" fmla="*/ 3534624 h 6858000"/>
              <a:gd name="connsiteX47-34737" fmla="*/ 5597750 w 6127519"/>
              <a:gd name="connsiteY47-34738" fmla="*/ 3534129 h 6858000"/>
              <a:gd name="connsiteX48-34739" fmla="*/ 5599700 w 6127519"/>
              <a:gd name="connsiteY48-34740" fmla="*/ 3547221 h 6858000"/>
              <a:gd name="connsiteX49-34741" fmla="*/ 5615031 w 6127519"/>
              <a:gd name="connsiteY49-34742" fmla="*/ 3557482 h 6858000"/>
              <a:gd name="connsiteX50-34743" fmla="*/ 5618377 w 6127519"/>
              <a:gd name="connsiteY50-34744" fmla="*/ 3588431 h 6858000"/>
              <a:gd name="connsiteX51-34745" fmla="*/ 5612155 w 6127519"/>
              <a:gd name="connsiteY51-34746" fmla="*/ 3589869 h 6858000"/>
              <a:gd name="connsiteX52-34747" fmla="*/ 5620843 w 6127519"/>
              <a:gd name="connsiteY52-34748" fmla="*/ 3606745 h 6858000"/>
              <a:gd name="connsiteX53-34749" fmla="*/ 5655472 w 6127519"/>
              <a:gd name="connsiteY53-34750" fmla="*/ 3678877 h 6858000"/>
              <a:gd name="connsiteX54-34751" fmla="*/ 5683015 w 6127519"/>
              <a:gd name="connsiteY54-34752" fmla="*/ 3762025 h 6858000"/>
              <a:gd name="connsiteX55-34753" fmla="*/ 5696643 w 6127519"/>
              <a:gd name="connsiteY55-34754" fmla="*/ 3773888 h 6858000"/>
              <a:gd name="connsiteX56-34755" fmla="*/ 5707995 w 6127519"/>
              <a:gd name="connsiteY56-34756" fmla="*/ 3781685 h 6858000"/>
              <a:gd name="connsiteX57-34757" fmla="*/ 5768491 w 6127519"/>
              <a:gd name="connsiteY57-34758" fmla="*/ 3914399 h 6858000"/>
              <a:gd name="connsiteX58-34759" fmla="*/ 5793123 w 6127519"/>
              <a:gd name="connsiteY58-34760" fmla="*/ 3969952 h 6858000"/>
              <a:gd name="connsiteX59-34761" fmla="*/ 5808321 w 6127519"/>
              <a:gd name="connsiteY59-34762" fmla="*/ 3988153 h 6858000"/>
              <a:gd name="connsiteX60-34763" fmla="*/ 5825621 w 6127519"/>
              <a:gd name="connsiteY60-34764" fmla="*/ 4015525 h 6858000"/>
              <a:gd name="connsiteX61-34765" fmla="*/ 5860672 w 6127519"/>
              <a:gd name="connsiteY61-34766" fmla="*/ 4061579 h 6858000"/>
              <a:gd name="connsiteX62-34767" fmla="*/ 5872173 w 6127519"/>
              <a:gd name="connsiteY62-34768" fmla="*/ 4088497 h 6858000"/>
              <a:gd name="connsiteX63-34769" fmla="*/ 5894095 w 6127519"/>
              <a:gd name="connsiteY63-34770" fmla="*/ 4128857 h 6858000"/>
              <a:gd name="connsiteX64-34771" fmla="*/ 5903513 w 6127519"/>
              <a:gd name="connsiteY64-34772" fmla="*/ 4187661 h 6858000"/>
              <a:gd name="connsiteX65-34773" fmla="*/ 5917114 w 6127519"/>
              <a:gd name="connsiteY65-34774" fmla="*/ 4213096 h 6858000"/>
              <a:gd name="connsiteX66-34775" fmla="*/ 5924233 w 6127519"/>
              <a:gd name="connsiteY66-34776" fmla="*/ 4242060 h 6858000"/>
              <a:gd name="connsiteX67-34777" fmla="*/ 5928910 w 6127519"/>
              <a:gd name="connsiteY67-34778" fmla="*/ 4300973 h 6858000"/>
              <a:gd name="connsiteX68-34779" fmla="*/ 5939320 w 6127519"/>
              <a:gd name="connsiteY68-34780" fmla="*/ 4340435 h 6858000"/>
              <a:gd name="connsiteX69-34781" fmla="*/ 5946705 w 6127519"/>
              <a:gd name="connsiteY69-34782" fmla="*/ 4428051 h 6858000"/>
              <a:gd name="connsiteX70-34783" fmla="*/ 5949261 w 6127519"/>
              <a:gd name="connsiteY70-34784" fmla="*/ 4449185 h 6858000"/>
              <a:gd name="connsiteX71-34785" fmla="*/ 5968960 w 6127519"/>
              <a:gd name="connsiteY71-34786" fmla="*/ 4482655 h 6858000"/>
              <a:gd name="connsiteX72-34787" fmla="*/ 5980106 w 6127519"/>
              <a:gd name="connsiteY72-34788" fmla="*/ 4585087 h 6858000"/>
              <a:gd name="connsiteX73-34789" fmla="*/ 5998138 w 6127519"/>
              <a:gd name="connsiteY73-34790" fmla="*/ 4697518 h 6858000"/>
              <a:gd name="connsiteX74-34791" fmla="*/ 6007819 w 6127519"/>
              <a:gd name="connsiteY74-34792" fmla="*/ 4858148 h 6858000"/>
              <a:gd name="connsiteX75-34793" fmla="*/ 6007749 w 6127519"/>
              <a:gd name="connsiteY75-34794" fmla="*/ 4964715 h 6858000"/>
              <a:gd name="connsiteX76-34795" fmla="*/ 6005269 w 6127519"/>
              <a:gd name="connsiteY76-34796" fmla="*/ 5150567 h 6858000"/>
              <a:gd name="connsiteX77-34797" fmla="*/ 6001127 w 6127519"/>
              <a:gd name="connsiteY77-34798" fmla="*/ 5164609 h 6858000"/>
              <a:gd name="connsiteX78-34799" fmla="*/ 5998514 w 6127519"/>
              <a:gd name="connsiteY78-34800" fmla="*/ 5189673 h 6858000"/>
              <a:gd name="connsiteX79-34801" fmla="*/ 6018409 w 6127519"/>
              <a:gd name="connsiteY79-34802" fmla="*/ 5227157 h 6858000"/>
              <a:gd name="connsiteX80-34803" fmla="*/ 6036748 w 6127519"/>
              <a:gd name="connsiteY80-34804" fmla="*/ 5322752 h 6858000"/>
              <a:gd name="connsiteX81-34805" fmla="*/ 6036943 w 6127519"/>
              <a:gd name="connsiteY81-34806" fmla="*/ 5329480 h 6858000"/>
              <a:gd name="connsiteX82-34807" fmla="*/ 6037677 w 6127519"/>
              <a:gd name="connsiteY82-34808" fmla="*/ 5354807 h 6858000"/>
              <a:gd name="connsiteX83-34809" fmla="*/ 6039728 w 6127519"/>
              <a:gd name="connsiteY83-34810" fmla="*/ 5359416 h 6858000"/>
              <a:gd name="connsiteX84-34811" fmla="*/ 6053435 w 6127519"/>
              <a:gd name="connsiteY84-34812" fmla="*/ 5387547 h 6858000"/>
              <a:gd name="connsiteX85-34813" fmla="*/ 6065933 w 6127519"/>
              <a:gd name="connsiteY85-34814" fmla="*/ 5443002 h 6858000"/>
              <a:gd name="connsiteX86-34815" fmla="*/ 6068640 w 6127519"/>
              <a:gd name="connsiteY86-34816" fmla="*/ 5474503 h 6858000"/>
              <a:gd name="connsiteX87-34817" fmla="*/ 6080922 w 6127519"/>
              <a:gd name="connsiteY87-34818" fmla="*/ 5561070 h 6858000"/>
              <a:gd name="connsiteX88-34819" fmla="*/ 6096949 w 6127519"/>
              <a:gd name="connsiteY88-34820" fmla="*/ 5648179 h 6858000"/>
              <a:gd name="connsiteX89-34821" fmla="*/ 6125703 w 6127519"/>
              <a:gd name="connsiteY89-34822" fmla="*/ 5692894 h 6858000"/>
              <a:gd name="connsiteX90-34823" fmla="*/ 6121353 w 6127519"/>
              <a:gd name="connsiteY90-34824" fmla="*/ 5721725 h 6858000"/>
              <a:gd name="connsiteX91-34825" fmla="*/ 6121607 w 6127519"/>
              <a:gd name="connsiteY91-34826" fmla="*/ 5721959 h 6858000"/>
              <a:gd name="connsiteX92-34827" fmla="*/ 6127024 w 6127519"/>
              <a:gd name="connsiteY92-34828" fmla="*/ 5786902 h 6858000"/>
              <a:gd name="connsiteX93-34829" fmla="*/ 6127519 w 6127519"/>
              <a:gd name="connsiteY93-34830" fmla="*/ 5865775 h 6858000"/>
              <a:gd name="connsiteX94-34831" fmla="*/ 6119217 w 6127519"/>
              <a:gd name="connsiteY94-34832" fmla="*/ 5888542 h 6858000"/>
              <a:gd name="connsiteX95-34833" fmla="*/ 6102493 w 6127519"/>
              <a:gd name="connsiteY95-34834" fmla="*/ 5928602 h 6858000"/>
              <a:gd name="connsiteX96-34835" fmla="*/ 6056863 w 6127519"/>
              <a:gd name="connsiteY96-34836" fmla="*/ 6000643 h 6858000"/>
              <a:gd name="connsiteX97-34837" fmla="*/ 6045436 w 6127519"/>
              <a:gd name="connsiteY97-34838" fmla="*/ 6124480 h 6858000"/>
              <a:gd name="connsiteX98-34839" fmla="*/ 6030489 w 6127519"/>
              <a:gd name="connsiteY98-34840" fmla="*/ 6317666 h 6858000"/>
              <a:gd name="connsiteX99-34841" fmla="*/ 6007492 w 6127519"/>
              <a:gd name="connsiteY99-34842" fmla="*/ 6440818 h 6858000"/>
              <a:gd name="connsiteX100-34843" fmla="*/ 6009467 w 6127519"/>
              <a:gd name="connsiteY100-34844" fmla="*/ 6487076 h 6858000"/>
              <a:gd name="connsiteX101-34845" fmla="*/ 5995064 w 6127519"/>
              <a:gd name="connsiteY101-34846" fmla="*/ 6540791 h 6858000"/>
              <a:gd name="connsiteX102-34847" fmla="*/ 6004510 w 6127519"/>
              <a:gd name="connsiteY102-34848" fmla="*/ 6599256 h 6858000"/>
              <a:gd name="connsiteX103-34849" fmla="*/ 5986207 w 6127519"/>
              <a:gd name="connsiteY103-34850" fmla="*/ 6695855 h 6858000"/>
              <a:gd name="connsiteX104-34851" fmla="*/ 5979428 w 6127519"/>
              <a:gd name="connsiteY104-34852" fmla="*/ 6754678 h 6858000"/>
              <a:gd name="connsiteX105-34853" fmla="*/ 5983398 w 6127519"/>
              <a:gd name="connsiteY105-34854" fmla="*/ 6778641 h 6858000"/>
              <a:gd name="connsiteX106-34855" fmla="*/ 5984543 w 6127519"/>
              <a:gd name="connsiteY106-34856" fmla="*/ 6811016 h 6858000"/>
              <a:gd name="connsiteX107-34857" fmla="*/ 5979671 w 6127519"/>
              <a:gd name="connsiteY107-34858" fmla="*/ 6858000 h 6858000"/>
              <a:gd name="connsiteX108-34859" fmla="*/ 0 w 6127519"/>
              <a:gd name="connsiteY108-34860" fmla="*/ 6858000 h 6858000"/>
              <a:gd name="connsiteX109-34861" fmla="*/ 0 w 6127519"/>
              <a:gd name="connsiteY109-34862" fmla="*/ 0 h 6858000"/>
              <a:gd name="connsiteX0-34863" fmla="*/ 0 w 6127519"/>
              <a:gd name="connsiteY0-34864" fmla="*/ 0 h 6858000"/>
              <a:gd name="connsiteX1-34865" fmla="*/ 4965888 w 6127519"/>
              <a:gd name="connsiteY1-34866" fmla="*/ 0 h 6858000"/>
              <a:gd name="connsiteX2-34867" fmla="*/ 4967767 w 6127519"/>
              <a:gd name="connsiteY2-34868" fmla="*/ 7930 h 6858000"/>
              <a:gd name="connsiteX3-34869" fmla="*/ 4979444 w 6127519"/>
              <a:gd name="connsiteY3-34870" fmla="*/ 43921 h 6858000"/>
              <a:gd name="connsiteX4-34871" fmla="*/ 5021173 w 6127519"/>
              <a:gd name="connsiteY4-34872" fmla="*/ 123738 h 6858000"/>
              <a:gd name="connsiteX5-34873" fmla="*/ 5075458 w 6127519"/>
              <a:gd name="connsiteY5-34874" fmla="*/ 264355 h 6858000"/>
              <a:gd name="connsiteX6-34875" fmla="*/ 5081175 w 6127519"/>
              <a:gd name="connsiteY6-34876" fmla="*/ 277448 h 6858000"/>
              <a:gd name="connsiteX7-34877" fmla="*/ 5097011 w 6127519"/>
              <a:gd name="connsiteY7-34878" fmla="*/ 355616 h 6858000"/>
              <a:gd name="connsiteX8-34879" fmla="*/ 5130982 w 6127519"/>
              <a:gd name="connsiteY8-34880" fmla="*/ 412030 h 6858000"/>
              <a:gd name="connsiteX9-34881" fmla="*/ 5153000 w 6127519"/>
              <a:gd name="connsiteY9-34882" fmla="*/ 507134 h 6858000"/>
              <a:gd name="connsiteX10-34883" fmla="*/ 5171282 w 6127519"/>
              <a:gd name="connsiteY10-34884" fmla="*/ 602071 h 6858000"/>
              <a:gd name="connsiteX11-34885" fmla="*/ 5176196 w 6127519"/>
              <a:gd name="connsiteY11-34886" fmla="*/ 636822 h 6858000"/>
              <a:gd name="connsiteX12-34887" fmla="*/ 5189051 w 6127519"/>
              <a:gd name="connsiteY12-34888" fmla="*/ 782518 h 6858000"/>
              <a:gd name="connsiteX13-34889" fmla="*/ 5210428 w 6127519"/>
              <a:gd name="connsiteY13-34890" fmla="*/ 815772 h 6858000"/>
              <a:gd name="connsiteX14-34891" fmla="*/ 5221088 w 6127519"/>
              <a:gd name="connsiteY14-34892" fmla="*/ 860193 h 6858000"/>
              <a:gd name="connsiteX15-34893" fmla="*/ 5230806 w 6127519"/>
              <a:gd name="connsiteY15-34894" fmla="*/ 961354 h 6858000"/>
              <a:gd name="connsiteX16-34895" fmla="*/ 5201018 w 6127519"/>
              <a:gd name="connsiteY16-34896" fmla="*/ 1095027 h 6858000"/>
              <a:gd name="connsiteX17-34897" fmla="*/ 5202153 w 6127519"/>
              <a:gd name="connsiteY17-34898" fmla="*/ 1133224 h 6858000"/>
              <a:gd name="connsiteX18-34899" fmla="*/ 5189234 w 6127519"/>
              <a:gd name="connsiteY18-34900" fmla="*/ 1193495 h 6858000"/>
              <a:gd name="connsiteX19-34901" fmla="*/ 5202769 w 6127519"/>
              <a:gd name="connsiteY19-34902" fmla="*/ 1269450 h 6858000"/>
              <a:gd name="connsiteX20-34903" fmla="*/ 5225968 w 6127519"/>
              <a:gd name="connsiteY20-34904" fmla="*/ 1357994 h 6858000"/>
              <a:gd name="connsiteX21-34905" fmla="*/ 5233819 w 6127519"/>
              <a:gd name="connsiteY21-34906" fmla="*/ 1380922 h 6858000"/>
              <a:gd name="connsiteX22-34907" fmla="*/ 5237226 w 6127519"/>
              <a:gd name="connsiteY22-34908" fmla="*/ 1441327 h 6858000"/>
              <a:gd name="connsiteX23-34909" fmla="*/ 5255653 w 6127519"/>
              <a:gd name="connsiteY23-34910" fmla="*/ 1524712 h 6858000"/>
              <a:gd name="connsiteX24-34911" fmla="*/ 5263491 w 6127519"/>
              <a:gd name="connsiteY24-34912" fmla="*/ 1642938 h 6858000"/>
              <a:gd name="connsiteX25-34913" fmla="*/ 5261314 w 6127519"/>
              <a:gd name="connsiteY25-34914" fmla="*/ 1689177 h 6858000"/>
              <a:gd name="connsiteX26-34915" fmla="*/ 5259788 w 6127519"/>
              <a:gd name="connsiteY26-34916" fmla="*/ 1768516 h 6858000"/>
              <a:gd name="connsiteX27-34917" fmla="*/ 5255696 w 6127519"/>
              <a:gd name="connsiteY27-34918" fmla="*/ 1953770 h 6858000"/>
              <a:gd name="connsiteX28-34919" fmla="*/ 5252592 w 6127519"/>
              <a:gd name="connsiteY28-34920" fmla="*/ 2092210 h 6858000"/>
              <a:gd name="connsiteX29-34921" fmla="*/ 5250104 w 6127519"/>
              <a:gd name="connsiteY29-34922" fmla="*/ 2249166 h 6858000"/>
              <a:gd name="connsiteX30-34923" fmla="*/ 5251214 w 6127519"/>
              <a:gd name="connsiteY30-34924" fmla="*/ 2250944 h 6858000"/>
              <a:gd name="connsiteX31-34925" fmla="*/ 5250644 w 6127519"/>
              <a:gd name="connsiteY31-34926" fmla="*/ 2266619 h 6858000"/>
              <a:gd name="connsiteX32-34927" fmla="*/ 5293877 w 6127519"/>
              <a:gd name="connsiteY32-34928" fmla="*/ 2368649 h 6858000"/>
              <a:gd name="connsiteX33-34929" fmla="*/ 5311338 w 6127519"/>
              <a:gd name="connsiteY33-34930" fmla="*/ 2404034 h 6858000"/>
              <a:gd name="connsiteX34-34931" fmla="*/ 5338366 w 6127519"/>
              <a:gd name="connsiteY34-34932" fmla="*/ 2465052 h 6858000"/>
              <a:gd name="connsiteX35-34933" fmla="*/ 5371263 w 6127519"/>
              <a:gd name="connsiteY35-34934" fmla="*/ 2586413 h 6858000"/>
              <a:gd name="connsiteX36-34935" fmla="*/ 5407503 w 6127519"/>
              <a:gd name="connsiteY36-34936" fmla="*/ 2786290 h 6858000"/>
              <a:gd name="connsiteX37-34937" fmla="*/ 5407356 w 6127519"/>
              <a:gd name="connsiteY37-34938" fmla="*/ 2787545 h 6858000"/>
              <a:gd name="connsiteX38-34939" fmla="*/ 5457023 w 6127519"/>
              <a:gd name="connsiteY38-34940" fmla="*/ 2858292 h 6858000"/>
              <a:gd name="connsiteX39-34941" fmla="*/ 5479298 w 6127519"/>
              <a:gd name="connsiteY39-34942" fmla="*/ 2947791 h 6858000"/>
              <a:gd name="connsiteX40-34943" fmla="*/ 5481770 w 6127519"/>
              <a:gd name="connsiteY40-34944" fmla="*/ 2951352 h 6858000"/>
              <a:gd name="connsiteX41-34945" fmla="*/ 5482415 w 6127519"/>
              <a:gd name="connsiteY41-34946" fmla="*/ 3004079 h 6858000"/>
              <a:gd name="connsiteX42-34947" fmla="*/ 5503944 w 6127519"/>
              <a:gd name="connsiteY42-34948" fmla="*/ 3123335 h 6858000"/>
              <a:gd name="connsiteX43-34949" fmla="*/ 5516007 w 6127519"/>
              <a:gd name="connsiteY43-34950" fmla="*/ 3258473 h 6858000"/>
              <a:gd name="connsiteX44-34951" fmla="*/ 5589758 w 6127519"/>
              <a:gd name="connsiteY44-34952" fmla="*/ 3453699 h 6858000"/>
              <a:gd name="connsiteX45-34953" fmla="*/ 5596144 w 6127519"/>
              <a:gd name="connsiteY45-34954" fmla="*/ 3534624 h 6858000"/>
              <a:gd name="connsiteX46-34955" fmla="*/ 5597750 w 6127519"/>
              <a:gd name="connsiteY46-34956" fmla="*/ 3534129 h 6858000"/>
              <a:gd name="connsiteX47-34957" fmla="*/ 5599700 w 6127519"/>
              <a:gd name="connsiteY47-34958" fmla="*/ 3547221 h 6858000"/>
              <a:gd name="connsiteX48-34959" fmla="*/ 5615031 w 6127519"/>
              <a:gd name="connsiteY48-34960" fmla="*/ 3557482 h 6858000"/>
              <a:gd name="connsiteX49-34961" fmla="*/ 5618377 w 6127519"/>
              <a:gd name="connsiteY49-34962" fmla="*/ 3588431 h 6858000"/>
              <a:gd name="connsiteX50-34963" fmla="*/ 5612155 w 6127519"/>
              <a:gd name="connsiteY50-34964" fmla="*/ 3589869 h 6858000"/>
              <a:gd name="connsiteX51-34965" fmla="*/ 5620843 w 6127519"/>
              <a:gd name="connsiteY51-34966" fmla="*/ 3606745 h 6858000"/>
              <a:gd name="connsiteX52-34967" fmla="*/ 5655472 w 6127519"/>
              <a:gd name="connsiteY52-34968" fmla="*/ 3678877 h 6858000"/>
              <a:gd name="connsiteX53-34969" fmla="*/ 5683015 w 6127519"/>
              <a:gd name="connsiteY53-34970" fmla="*/ 3762025 h 6858000"/>
              <a:gd name="connsiteX54-34971" fmla="*/ 5696643 w 6127519"/>
              <a:gd name="connsiteY54-34972" fmla="*/ 3773888 h 6858000"/>
              <a:gd name="connsiteX55-34973" fmla="*/ 5707995 w 6127519"/>
              <a:gd name="connsiteY55-34974" fmla="*/ 3781685 h 6858000"/>
              <a:gd name="connsiteX56-34975" fmla="*/ 5768491 w 6127519"/>
              <a:gd name="connsiteY56-34976" fmla="*/ 3914399 h 6858000"/>
              <a:gd name="connsiteX57-34977" fmla="*/ 5793123 w 6127519"/>
              <a:gd name="connsiteY57-34978" fmla="*/ 3969952 h 6858000"/>
              <a:gd name="connsiteX58-34979" fmla="*/ 5808321 w 6127519"/>
              <a:gd name="connsiteY58-34980" fmla="*/ 3988153 h 6858000"/>
              <a:gd name="connsiteX59-34981" fmla="*/ 5825621 w 6127519"/>
              <a:gd name="connsiteY59-34982" fmla="*/ 4015525 h 6858000"/>
              <a:gd name="connsiteX60-34983" fmla="*/ 5860672 w 6127519"/>
              <a:gd name="connsiteY60-34984" fmla="*/ 4061579 h 6858000"/>
              <a:gd name="connsiteX61-34985" fmla="*/ 5872173 w 6127519"/>
              <a:gd name="connsiteY61-34986" fmla="*/ 4088497 h 6858000"/>
              <a:gd name="connsiteX62-34987" fmla="*/ 5894095 w 6127519"/>
              <a:gd name="connsiteY62-34988" fmla="*/ 4128857 h 6858000"/>
              <a:gd name="connsiteX63-34989" fmla="*/ 5903513 w 6127519"/>
              <a:gd name="connsiteY63-34990" fmla="*/ 4187661 h 6858000"/>
              <a:gd name="connsiteX64-34991" fmla="*/ 5917114 w 6127519"/>
              <a:gd name="connsiteY64-34992" fmla="*/ 4213096 h 6858000"/>
              <a:gd name="connsiteX65-34993" fmla="*/ 5924233 w 6127519"/>
              <a:gd name="connsiteY65-34994" fmla="*/ 4242060 h 6858000"/>
              <a:gd name="connsiteX66-34995" fmla="*/ 5928910 w 6127519"/>
              <a:gd name="connsiteY66-34996" fmla="*/ 4300973 h 6858000"/>
              <a:gd name="connsiteX67-34997" fmla="*/ 5939320 w 6127519"/>
              <a:gd name="connsiteY67-34998" fmla="*/ 4340435 h 6858000"/>
              <a:gd name="connsiteX68-34999" fmla="*/ 5946705 w 6127519"/>
              <a:gd name="connsiteY68-35000" fmla="*/ 4428051 h 6858000"/>
              <a:gd name="connsiteX69-35001" fmla="*/ 5949261 w 6127519"/>
              <a:gd name="connsiteY69-35002" fmla="*/ 4449185 h 6858000"/>
              <a:gd name="connsiteX70-35003" fmla="*/ 5968960 w 6127519"/>
              <a:gd name="connsiteY70-35004" fmla="*/ 4482655 h 6858000"/>
              <a:gd name="connsiteX71-35005" fmla="*/ 5980106 w 6127519"/>
              <a:gd name="connsiteY71-35006" fmla="*/ 4585087 h 6858000"/>
              <a:gd name="connsiteX72-35007" fmla="*/ 5998138 w 6127519"/>
              <a:gd name="connsiteY72-35008" fmla="*/ 4697518 h 6858000"/>
              <a:gd name="connsiteX73-35009" fmla="*/ 6007819 w 6127519"/>
              <a:gd name="connsiteY73-35010" fmla="*/ 4858148 h 6858000"/>
              <a:gd name="connsiteX74-35011" fmla="*/ 6007749 w 6127519"/>
              <a:gd name="connsiteY74-35012" fmla="*/ 4964715 h 6858000"/>
              <a:gd name="connsiteX75-35013" fmla="*/ 6005269 w 6127519"/>
              <a:gd name="connsiteY75-35014" fmla="*/ 5150567 h 6858000"/>
              <a:gd name="connsiteX76-35015" fmla="*/ 6001127 w 6127519"/>
              <a:gd name="connsiteY76-35016" fmla="*/ 5164609 h 6858000"/>
              <a:gd name="connsiteX77-35017" fmla="*/ 5998514 w 6127519"/>
              <a:gd name="connsiteY77-35018" fmla="*/ 5189673 h 6858000"/>
              <a:gd name="connsiteX78-35019" fmla="*/ 6018409 w 6127519"/>
              <a:gd name="connsiteY78-35020" fmla="*/ 5227157 h 6858000"/>
              <a:gd name="connsiteX79-35021" fmla="*/ 6036748 w 6127519"/>
              <a:gd name="connsiteY79-35022" fmla="*/ 5322752 h 6858000"/>
              <a:gd name="connsiteX80-35023" fmla="*/ 6036943 w 6127519"/>
              <a:gd name="connsiteY80-35024" fmla="*/ 5329480 h 6858000"/>
              <a:gd name="connsiteX81-35025" fmla="*/ 6037677 w 6127519"/>
              <a:gd name="connsiteY81-35026" fmla="*/ 5354807 h 6858000"/>
              <a:gd name="connsiteX82-35027" fmla="*/ 6039728 w 6127519"/>
              <a:gd name="connsiteY82-35028" fmla="*/ 5359416 h 6858000"/>
              <a:gd name="connsiteX83-35029" fmla="*/ 6053435 w 6127519"/>
              <a:gd name="connsiteY83-35030" fmla="*/ 5387547 h 6858000"/>
              <a:gd name="connsiteX84-35031" fmla="*/ 6065933 w 6127519"/>
              <a:gd name="connsiteY84-35032" fmla="*/ 5443002 h 6858000"/>
              <a:gd name="connsiteX85-35033" fmla="*/ 6068640 w 6127519"/>
              <a:gd name="connsiteY85-35034" fmla="*/ 5474503 h 6858000"/>
              <a:gd name="connsiteX86-35035" fmla="*/ 6080922 w 6127519"/>
              <a:gd name="connsiteY86-35036" fmla="*/ 5561070 h 6858000"/>
              <a:gd name="connsiteX87-35037" fmla="*/ 6096949 w 6127519"/>
              <a:gd name="connsiteY87-35038" fmla="*/ 5648179 h 6858000"/>
              <a:gd name="connsiteX88-35039" fmla="*/ 6125703 w 6127519"/>
              <a:gd name="connsiteY88-35040" fmla="*/ 5692894 h 6858000"/>
              <a:gd name="connsiteX89-35041" fmla="*/ 6121353 w 6127519"/>
              <a:gd name="connsiteY89-35042" fmla="*/ 5721725 h 6858000"/>
              <a:gd name="connsiteX90-35043" fmla="*/ 6121607 w 6127519"/>
              <a:gd name="connsiteY90-35044" fmla="*/ 5721959 h 6858000"/>
              <a:gd name="connsiteX91-35045" fmla="*/ 6127024 w 6127519"/>
              <a:gd name="connsiteY91-35046" fmla="*/ 5786902 h 6858000"/>
              <a:gd name="connsiteX92-35047" fmla="*/ 6127519 w 6127519"/>
              <a:gd name="connsiteY92-35048" fmla="*/ 5865775 h 6858000"/>
              <a:gd name="connsiteX93-35049" fmla="*/ 6119217 w 6127519"/>
              <a:gd name="connsiteY93-35050" fmla="*/ 5888542 h 6858000"/>
              <a:gd name="connsiteX94-35051" fmla="*/ 6102493 w 6127519"/>
              <a:gd name="connsiteY94-35052" fmla="*/ 5928602 h 6858000"/>
              <a:gd name="connsiteX95-35053" fmla="*/ 6056863 w 6127519"/>
              <a:gd name="connsiteY95-35054" fmla="*/ 6000643 h 6858000"/>
              <a:gd name="connsiteX96-35055" fmla="*/ 6045436 w 6127519"/>
              <a:gd name="connsiteY96-35056" fmla="*/ 6124480 h 6858000"/>
              <a:gd name="connsiteX97-35057" fmla="*/ 6030489 w 6127519"/>
              <a:gd name="connsiteY97-35058" fmla="*/ 6317666 h 6858000"/>
              <a:gd name="connsiteX98-35059" fmla="*/ 6007492 w 6127519"/>
              <a:gd name="connsiteY98-35060" fmla="*/ 6440818 h 6858000"/>
              <a:gd name="connsiteX99-35061" fmla="*/ 6009467 w 6127519"/>
              <a:gd name="connsiteY99-35062" fmla="*/ 6487076 h 6858000"/>
              <a:gd name="connsiteX100-35063" fmla="*/ 5995064 w 6127519"/>
              <a:gd name="connsiteY100-35064" fmla="*/ 6540791 h 6858000"/>
              <a:gd name="connsiteX101-35065" fmla="*/ 6004510 w 6127519"/>
              <a:gd name="connsiteY101-35066" fmla="*/ 6599256 h 6858000"/>
              <a:gd name="connsiteX102-35067" fmla="*/ 5986207 w 6127519"/>
              <a:gd name="connsiteY102-35068" fmla="*/ 6695855 h 6858000"/>
              <a:gd name="connsiteX103-35069" fmla="*/ 5979428 w 6127519"/>
              <a:gd name="connsiteY103-35070" fmla="*/ 6754678 h 6858000"/>
              <a:gd name="connsiteX104-35071" fmla="*/ 5983398 w 6127519"/>
              <a:gd name="connsiteY104-35072" fmla="*/ 6778641 h 6858000"/>
              <a:gd name="connsiteX105-35073" fmla="*/ 5984543 w 6127519"/>
              <a:gd name="connsiteY105-35074" fmla="*/ 6811016 h 6858000"/>
              <a:gd name="connsiteX106-35075" fmla="*/ 5979671 w 6127519"/>
              <a:gd name="connsiteY106-35076" fmla="*/ 6858000 h 6858000"/>
              <a:gd name="connsiteX107-35077" fmla="*/ 0 w 6127519"/>
              <a:gd name="connsiteY107-35078" fmla="*/ 6858000 h 6858000"/>
              <a:gd name="connsiteX108-35079" fmla="*/ 0 w 6127519"/>
              <a:gd name="connsiteY108-35080" fmla="*/ 0 h 6858000"/>
              <a:gd name="connsiteX0-35081" fmla="*/ 0 w 6127519"/>
              <a:gd name="connsiteY0-35082" fmla="*/ 0 h 6858000"/>
              <a:gd name="connsiteX1-35083" fmla="*/ 4965888 w 6127519"/>
              <a:gd name="connsiteY1-35084" fmla="*/ 0 h 6858000"/>
              <a:gd name="connsiteX2-35085" fmla="*/ 4967767 w 6127519"/>
              <a:gd name="connsiteY2-35086" fmla="*/ 7930 h 6858000"/>
              <a:gd name="connsiteX3-35087" fmla="*/ 4979444 w 6127519"/>
              <a:gd name="connsiteY3-35088" fmla="*/ 43921 h 6858000"/>
              <a:gd name="connsiteX4-35089" fmla="*/ 5021173 w 6127519"/>
              <a:gd name="connsiteY4-35090" fmla="*/ 123738 h 6858000"/>
              <a:gd name="connsiteX5-35091" fmla="*/ 5075458 w 6127519"/>
              <a:gd name="connsiteY5-35092" fmla="*/ 264355 h 6858000"/>
              <a:gd name="connsiteX6-35093" fmla="*/ 5081175 w 6127519"/>
              <a:gd name="connsiteY6-35094" fmla="*/ 277448 h 6858000"/>
              <a:gd name="connsiteX7-35095" fmla="*/ 5097011 w 6127519"/>
              <a:gd name="connsiteY7-35096" fmla="*/ 355616 h 6858000"/>
              <a:gd name="connsiteX8-35097" fmla="*/ 5130982 w 6127519"/>
              <a:gd name="connsiteY8-35098" fmla="*/ 412030 h 6858000"/>
              <a:gd name="connsiteX9-35099" fmla="*/ 5153000 w 6127519"/>
              <a:gd name="connsiteY9-35100" fmla="*/ 507134 h 6858000"/>
              <a:gd name="connsiteX10-35101" fmla="*/ 5171282 w 6127519"/>
              <a:gd name="connsiteY10-35102" fmla="*/ 602071 h 6858000"/>
              <a:gd name="connsiteX11-35103" fmla="*/ 5176196 w 6127519"/>
              <a:gd name="connsiteY11-35104" fmla="*/ 636822 h 6858000"/>
              <a:gd name="connsiteX12-35105" fmla="*/ 5189051 w 6127519"/>
              <a:gd name="connsiteY12-35106" fmla="*/ 782518 h 6858000"/>
              <a:gd name="connsiteX13-35107" fmla="*/ 5221088 w 6127519"/>
              <a:gd name="connsiteY13-35108" fmla="*/ 860193 h 6858000"/>
              <a:gd name="connsiteX14-35109" fmla="*/ 5230806 w 6127519"/>
              <a:gd name="connsiteY14-35110" fmla="*/ 961354 h 6858000"/>
              <a:gd name="connsiteX15-35111" fmla="*/ 5201018 w 6127519"/>
              <a:gd name="connsiteY15-35112" fmla="*/ 1095027 h 6858000"/>
              <a:gd name="connsiteX16-35113" fmla="*/ 5202153 w 6127519"/>
              <a:gd name="connsiteY16-35114" fmla="*/ 1133224 h 6858000"/>
              <a:gd name="connsiteX17-35115" fmla="*/ 5189234 w 6127519"/>
              <a:gd name="connsiteY17-35116" fmla="*/ 1193495 h 6858000"/>
              <a:gd name="connsiteX18-35117" fmla="*/ 5202769 w 6127519"/>
              <a:gd name="connsiteY18-35118" fmla="*/ 1269450 h 6858000"/>
              <a:gd name="connsiteX19-35119" fmla="*/ 5225968 w 6127519"/>
              <a:gd name="connsiteY19-35120" fmla="*/ 1357994 h 6858000"/>
              <a:gd name="connsiteX20-35121" fmla="*/ 5233819 w 6127519"/>
              <a:gd name="connsiteY20-35122" fmla="*/ 1380922 h 6858000"/>
              <a:gd name="connsiteX21-35123" fmla="*/ 5237226 w 6127519"/>
              <a:gd name="connsiteY21-35124" fmla="*/ 1441327 h 6858000"/>
              <a:gd name="connsiteX22-35125" fmla="*/ 5255653 w 6127519"/>
              <a:gd name="connsiteY22-35126" fmla="*/ 1524712 h 6858000"/>
              <a:gd name="connsiteX23-35127" fmla="*/ 5263491 w 6127519"/>
              <a:gd name="connsiteY23-35128" fmla="*/ 1642938 h 6858000"/>
              <a:gd name="connsiteX24-35129" fmla="*/ 5261314 w 6127519"/>
              <a:gd name="connsiteY24-35130" fmla="*/ 1689177 h 6858000"/>
              <a:gd name="connsiteX25-35131" fmla="*/ 5259788 w 6127519"/>
              <a:gd name="connsiteY25-35132" fmla="*/ 1768516 h 6858000"/>
              <a:gd name="connsiteX26-35133" fmla="*/ 5255696 w 6127519"/>
              <a:gd name="connsiteY26-35134" fmla="*/ 1953770 h 6858000"/>
              <a:gd name="connsiteX27-35135" fmla="*/ 5252592 w 6127519"/>
              <a:gd name="connsiteY27-35136" fmla="*/ 2092210 h 6858000"/>
              <a:gd name="connsiteX28-35137" fmla="*/ 5250104 w 6127519"/>
              <a:gd name="connsiteY28-35138" fmla="*/ 2249166 h 6858000"/>
              <a:gd name="connsiteX29-35139" fmla="*/ 5251214 w 6127519"/>
              <a:gd name="connsiteY29-35140" fmla="*/ 2250944 h 6858000"/>
              <a:gd name="connsiteX30-35141" fmla="*/ 5250644 w 6127519"/>
              <a:gd name="connsiteY30-35142" fmla="*/ 2266619 h 6858000"/>
              <a:gd name="connsiteX31-35143" fmla="*/ 5293877 w 6127519"/>
              <a:gd name="connsiteY31-35144" fmla="*/ 2368649 h 6858000"/>
              <a:gd name="connsiteX32-35145" fmla="*/ 5311338 w 6127519"/>
              <a:gd name="connsiteY32-35146" fmla="*/ 2404034 h 6858000"/>
              <a:gd name="connsiteX33-35147" fmla="*/ 5338366 w 6127519"/>
              <a:gd name="connsiteY33-35148" fmla="*/ 2465052 h 6858000"/>
              <a:gd name="connsiteX34-35149" fmla="*/ 5371263 w 6127519"/>
              <a:gd name="connsiteY34-35150" fmla="*/ 2586413 h 6858000"/>
              <a:gd name="connsiteX35-35151" fmla="*/ 5407503 w 6127519"/>
              <a:gd name="connsiteY35-35152" fmla="*/ 2786290 h 6858000"/>
              <a:gd name="connsiteX36-35153" fmla="*/ 5407356 w 6127519"/>
              <a:gd name="connsiteY36-35154" fmla="*/ 2787545 h 6858000"/>
              <a:gd name="connsiteX37-35155" fmla="*/ 5457023 w 6127519"/>
              <a:gd name="connsiteY37-35156" fmla="*/ 2858292 h 6858000"/>
              <a:gd name="connsiteX38-35157" fmla="*/ 5479298 w 6127519"/>
              <a:gd name="connsiteY38-35158" fmla="*/ 2947791 h 6858000"/>
              <a:gd name="connsiteX39-35159" fmla="*/ 5481770 w 6127519"/>
              <a:gd name="connsiteY39-35160" fmla="*/ 2951352 h 6858000"/>
              <a:gd name="connsiteX40-35161" fmla="*/ 5482415 w 6127519"/>
              <a:gd name="connsiteY40-35162" fmla="*/ 3004079 h 6858000"/>
              <a:gd name="connsiteX41-35163" fmla="*/ 5503944 w 6127519"/>
              <a:gd name="connsiteY41-35164" fmla="*/ 3123335 h 6858000"/>
              <a:gd name="connsiteX42-35165" fmla="*/ 5516007 w 6127519"/>
              <a:gd name="connsiteY42-35166" fmla="*/ 3258473 h 6858000"/>
              <a:gd name="connsiteX43-35167" fmla="*/ 5589758 w 6127519"/>
              <a:gd name="connsiteY43-35168" fmla="*/ 3453699 h 6858000"/>
              <a:gd name="connsiteX44-35169" fmla="*/ 5596144 w 6127519"/>
              <a:gd name="connsiteY44-35170" fmla="*/ 3534624 h 6858000"/>
              <a:gd name="connsiteX45-35171" fmla="*/ 5597750 w 6127519"/>
              <a:gd name="connsiteY45-35172" fmla="*/ 3534129 h 6858000"/>
              <a:gd name="connsiteX46-35173" fmla="*/ 5599700 w 6127519"/>
              <a:gd name="connsiteY46-35174" fmla="*/ 3547221 h 6858000"/>
              <a:gd name="connsiteX47-35175" fmla="*/ 5615031 w 6127519"/>
              <a:gd name="connsiteY47-35176" fmla="*/ 3557482 h 6858000"/>
              <a:gd name="connsiteX48-35177" fmla="*/ 5618377 w 6127519"/>
              <a:gd name="connsiteY48-35178" fmla="*/ 3588431 h 6858000"/>
              <a:gd name="connsiteX49-35179" fmla="*/ 5612155 w 6127519"/>
              <a:gd name="connsiteY49-35180" fmla="*/ 3589869 h 6858000"/>
              <a:gd name="connsiteX50-35181" fmla="*/ 5620843 w 6127519"/>
              <a:gd name="connsiteY50-35182" fmla="*/ 3606745 h 6858000"/>
              <a:gd name="connsiteX51-35183" fmla="*/ 5655472 w 6127519"/>
              <a:gd name="connsiteY51-35184" fmla="*/ 3678877 h 6858000"/>
              <a:gd name="connsiteX52-35185" fmla="*/ 5683015 w 6127519"/>
              <a:gd name="connsiteY52-35186" fmla="*/ 3762025 h 6858000"/>
              <a:gd name="connsiteX53-35187" fmla="*/ 5696643 w 6127519"/>
              <a:gd name="connsiteY53-35188" fmla="*/ 3773888 h 6858000"/>
              <a:gd name="connsiteX54-35189" fmla="*/ 5707995 w 6127519"/>
              <a:gd name="connsiteY54-35190" fmla="*/ 3781685 h 6858000"/>
              <a:gd name="connsiteX55-35191" fmla="*/ 5768491 w 6127519"/>
              <a:gd name="connsiteY55-35192" fmla="*/ 3914399 h 6858000"/>
              <a:gd name="connsiteX56-35193" fmla="*/ 5793123 w 6127519"/>
              <a:gd name="connsiteY56-35194" fmla="*/ 3969952 h 6858000"/>
              <a:gd name="connsiteX57-35195" fmla="*/ 5808321 w 6127519"/>
              <a:gd name="connsiteY57-35196" fmla="*/ 3988153 h 6858000"/>
              <a:gd name="connsiteX58-35197" fmla="*/ 5825621 w 6127519"/>
              <a:gd name="connsiteY58-35198" fmla="*/ 4015525 h 6858000"/>
              <a:gd name="connsiteX59-35199" fmla="*/ 5860672 w 6127519"/>
              <a:gd name="connsiteY59-35200" fmla="*/ 4061579 h 6858000"/>
              <a:gd name="connsiteX60-35201" fmla="*/ 5872173 w 6127519"/>
              <a:gd name="connsiteY60-35202" fmla="*/ 4088497 h 6858000"/>
              <a:gd name="connsiteX61-35203" fmla="*/ 5894095 w 6127519"/>
              <a:gd name="connsiteY61-35204" fmla="*/ 4128857 h 6858000"/>
              <a:gd name="connsiteX62-35205" fmla="*/ 5903513 w 6127519"/>
              <a:gd name="connsiteY62-35206" fmla="*/ 4187661 h 6858000"/>
              <a:gd name="connsiteX63-35207" fmla="*/ 5917114 w 6127519"/>
              <a:gd name="connsiteY63-35208" fmla="*/ 4213096 h 6858000"/>
              <a:gd name="connsiteX64-35209" fmla="*/ 5924233 w 6127519"/>
              <a:gd name="connsiteY64-35210" fmla="*/ 4242060 h 6858000"/>
              <a:gd name="connsiteX65-35211" fmla="*/ 5928910 w 6127519"/>
              <a:gd name="connsiteY65-35212" fmla="*/ 4300973 h 6858000"/>
              <a:gd name="connsiteX66-35213" fmla="*/ 5939320 w 6127519"/>
              <a:gd name="connsiteY66-35214" fmla="*/ 4340435 h 6858000"/>
              <a:gd name="connsiteX67-35215" fmla="*/ 5946705 w 6127519"/>
              <a:gd name="connsiteY67-35216" fmla="*/ 4428051 h 6858000"/>
              <a:gd name="connsiteX68-35217" fmla="*/ 5949261 w 6127519"/>
              <a:gd name="connsiteY68-35218" fmla="*/ 4449185 h 6858000"/>
              <a:gd name="connsiteX69-35219" fmla="*/ 5968960 w 6127519"/>
              <a:gd name="connsiteY69-35220" fmla="*/ 4482655 h 6858000"/>
              <a:gd name="connsiteX70-35221" fmla="*/ 5980106 w 6127519"/>
              <a:gd name="connsiteY70-35222" fmla="*/ 4585087 h 6858000"/>
              <a:gd name="connsiteX71-35223" fmla="*/ 5998138 w 6127519"/>
              <a:gd name="connsiteY71-35224" fmla="*/ 4697518 h 6858000"/>
              <a:gd name="connsiteX72-35225" fmla="*/ 6007819 w 6127519"/>
              <a:gd name="connsiteY72-35226" fmla="*/ 4858148 h 6858000"/>
              <a:gd name="connsiteX73-35227" fmla="*/ 6007749 w 6127519"/>
              <a:gd name="connsiteY73-35228" fmla="*/ 4964715 h 6858000"/>
              <a:gd name="connsiteX74-35229" fmla="*/ 6005269 w 6127519"/>
              <a:gd name="connsiteY74-35230" fmla="*/ 5150567 h 6858000"/>
              <a:gd name="connsiteX75-35231" fmla="*/ 6001127 w 6127519"/>
              <a:gd name="connsiteY75-35232" fmla="*/ 5164609 h 6858000"/>
              <a:gd name="connsiteX76-35233" fmla="*/ 5998514 w 6127519"/>
              <a:gd name="connsiteY76-35234" fmla="*/ 5189673 h 6858000"/>
              <a:gd name="connsiteX77-35235" fmla="*/ 6018409 w 6127519"/>
              <a:gd name="connsiteY77-35236" fmla="*/ 5227157 h 6858000"/>
              <a:gd name="connsiteX78-35237" fmla="*/ 6036748 w 6127519"/>
              <a:gd name="connsiteY78-35238" fmla="*/ 5322752 h 6858000"/>
              <a:gd name="connsiteX79-35239" fmla="*/ 6036943 w 6127519"/>
              <a:gd name="connsiteY79-35240" fmla="*/ 5329480 h 6858000"/>
              <a:gd name="connsiteX80-35241" fmla="*/ 6037677 w 6127519"/>
              <a:gd name="connsiteY80-35242" fmla="*/ 5354807 h 6858000"/>
              <a:gd name="connsiteX81-35243" fmla="*/ 6039728 w 6127519"/>
              <a:gd name="connsiteY81-35244" fmla="*/ 5359416 h 6858000"/>
              <a:gd name="connsiteX82-35245" fmla="*/ 6053435 w 6127519"/>
              <a:gd name="connsiteY82-35246" fmla="*/ 5387547 h 6858000"/>
              <a:gd name="connsiteX83-35247" fmla="*/ 6065933 w 6127519"/>
              <a:gd name="connsiteY83-35248" fmla="*/ 5443002 h 6858000"/>
              <a:gd name="connsiteX84-35249" fmla="*/ 6068640 w 6127519"/>
              <a:gd name="connsiteY84-35250" fmla="*/ 5474503 h 6858000"/>
              <a:gd name="connsiteX85-35251" fmla="*/ 6080922 w 6127519"/>
              <a:gd name="connsiteY85-35252" fmla="*/ 5561070 h 6858000"/>
              <a:gd name="connsiteX86-35253" fmla="*/ 6096949 w 6127519"/>
              <a:gd name="connsiteY86-35254" fmla="*/ 5648179 h 6858000"/>
              <a:gd name="connsiteX87-35255" fmla="*/ 6125703 w 6127519"/>
              <a:gd name="connsiteY87-35256" fmla="*/ 5692894 h 6858000"/>
              <a:gd name="connsiteX88-35257" fmla="*/ 6121353 w 6127519"/>
              <a:gd name="connsiteY88-35258" fmla="*/ 5721725 h 6858000"/>
              <a:gd name="connsiteX89-35259" fmla="*/ 6121607 w 6127519"/>
              <a:gd name="connsiteY89-35260" fmla="*/ 5721959 h 6858000"/>
              <a:gd name="connsiteX90-35261" fmla="*/ 6127024 w 6127519"/>
              <a:gd name="connsiteY90-35262" fmla="*/ 5786902 h 6858000"/>
              <a:gd name="connsiteX91-35263" fmla="*/ 6127519 w 6127519"/>
              <a:gd name="connsiteY91-35264" fmla="*/ 5865775 h 6858000"/>
              <a:gd name="connsiteX92-35265" fmla="*/ 6119217 w 6127519"/>
              <a:gd name="connsiteY92-35266" fmla="*/ 5888542 h 6858000"/>
              <a:gd name="connsiteX93-35267" fmla="*/ 6102493 w 6127519"/>
              <a:gd name="connsiteY93-35268" fmla="*/ 5928602 h 6858000"/>
              <a:gd name="connsiteX94-35269" fmla="*/ 6056863 w 6127519"/>
              <a:gd name="connsiteY94-35270" fmla="*/ 6000643 h 6858000"/>
              <a:gd name="connsiteX95-35271" fmla="*/ 6045436 w 6127519"/>
              <a:gd name="connsiteY95-35272" fmla="*/ 6124480 h 6858000"/>
              <a:gd name="connsiteX96-35273" fmla="*/ 6030489 w 6127519"/>
              <a:gd name="connsiteY96-35274" fmla="*/ 6317666 h 6858000"/>
              <a:gd name="connsiteX97-35275" fmla="*/ 6007492 w 6127519"/>
              <a:gd name="connsiteY97-35276" fmla="*/ 6440818 h 6858000"/>
              <a:gd name="connsiteX98-35277" fmla="*/ 6009467 w 6127519"/>
              <a:gd name="connsiteY98-35278" fmla="*/ 6487076 h 6858000"/>
              <a:gd name="connsiteX99-35279" fmla="*/ 5995064 w 6127519"/>
              <a:gd name="connsiteY99-35280" fmla="*/ 6540791 h 6858000"/>
              <a:gd name="connsiteX100-35281" fmla="*/ 6004510 w 6127519"/>
              <a:gd name="connsiteY100-35282" fmla="*/ 6599256 h 6858000"/>
              <a:gd name="connsiteX101-35283" fmla="*/ 5986207 w 6127519"/>
              <a:gd name="connsiteY101-35284" fmla="*/ 6695855 h 6858000"/>
              <a:gd name="connsiteX102-35285" fmla="*/ 5979428 w 6127519"/>
              <a:gd name="connsiteY102-35286" fmla="*/ 6754678 h 6858000"/>
              <a:gd name="connsiteX103-35287" fmla="*/ 5983398 w 6127519"/>
              <a:gd name="connsiteY103-35288" fmla="*/ 6778641 h 6858000"/>
              <a:gd name="connsiteX104-35289" fmla="*/ 5984543 w 6127519"/>
              <a:gd name="connsiteY104-35290" fmla="*/ 6811016 h 6858000"/>
              <a:gd name="connsiteX105-35291" fmla="*/ 5979671 w 6127519"/>
              <a:gd name="connsiteY105-35292" fmla="*/ 6858000 h 6858000"/>
              <a:gd name="connsiteX106-35293" fmla="*/ 0 w 6127519"/>
              <a:gd name="connsiteY106-35294" fmla="*/ 6858000 h 6858000"/>
              <a:gd name="connsiteX107-35295" fmla="*/ 0 w 6127519"/>
              <a:gd name="connsiteY107-35296" fmla="*/ 0 h 6858000"/>
              <a:gd name="connsiteX0-35297" fmla="*/ 0 w 6127519"/>
              <a:gd name="connsiteY0-35298" fmla="*/ 0 h 6858000"/>
              <a:gd name="connsiteX1-35299" fmla="*/ 4965888 w 6127519"/>
              <a:gd name="connsiteY1-35300" fmla="*/ 0 h 6858000"/>
              <a:gd name="connsiteX2-35301" fmla="*/ 4967767 w 6127519"/>
              <a:gd name="connsiteY2-35302" fmla="*/ 7930 h 6858000"/>
              <a:gd name="connsiteX3-35303" fmla="*/ 4979444 w 6127519"/>
              <a:gd name="connsiteY3-35304" fmla="*/ 43921 h 6858000"/>
              <a:gd name="connsiteX4-35305" fmla="*/ 5021173 w 6127519"/>
              <a:gd name="connsiteY4-35306" fmla="*/ 123738 h 6858000"/>
              <a:gd name="connsiteX5-35307" fmla="*/ 5075458 w 6127519"/>
              <a:gd name="connsiteY5-35308" fmla="*/ 264355 h 6858000"/>
              <a:gd name="connsiteX6-35309" fmla="*/ 5081175 w 6127519"/>
              <a:gd name="connsiteY6-35310" fmla="*/ 277448 h 6858000"/>
              <a:gd name="connsiteX7-35311" fmla="*/ 5097011 w 6127519"/>
              <a:gd name="connsiteY7-35312" fmla="*/ 355616 h 6858000"/>
              <a:gd name="connsiteX8-35313" fmla="*/ 5130982 w 6127519"/>
              <a:gd name="connsiteY8-35314" fmla="*/ 412030 h 6858000"/>
              <a:gd name="connsiteX9-35315" fmla="*/ 5153000 w 6127519"/>
              <a:gd name="connsiteY9-35316" fmla="*/ 507134 h 6858000"/>
              <a:gd name="connsiteX10-35317" fmla="*/ 5171282 w 6127519"/>
              <a:gd name="connsiteY10-35318" fmla="*/ 602071 h 6858000"/>
              <a:gd name="connsiteX11-35319" fmla="*/ 5176196 w 6127519"/>
              <a:gd name="connsiteY11-35320" fmla="*/ 636822 h 6858000"/>
              <a:gd name="connsiteX12-35321" fmla="*/ 5189051 w 6127519"/>
              <a:gd name="connsiteY12-35322" fmla="*/ 782518 h 6858000"/>
              <a:gd name="connsiteX13-35323" fmla="*/ 5221088 w 6127519"/>
              <a:gd name="connsiteY13-35324" fmla="*/ 860193 h 6858000"/>
              <a:gd name="connsiteX14-35325" fmla="*/ 5230806 w 6127519"/>
              <a:gd name="connsiteY14-35326" fmla="*/ 961354 h 6858000"/>
              <a:gd name="connsiteX15-35327" fmla="*/ 5201018 w 6127519"/>
              <a:gd name="connsiteY15-35328" fmla="*/ 1095027 h 6858000"/>
              <a:gd name="connsiteX16-35329" fmla="*/ 5202153 w 6127519"/>
              <a:gd name="connsiteY16-35330" fmla="*/ 1133224 h 6858000"/>
              <a:gd name="connsiteX17-35331" fmla="*/ 5189234 w 6127519"/>
              <a:gd name="connsiteY17-35332" fmla="*/ 1193495 h 6858000"/>
              <a:gd name="connsiteX18-35333" fmla="*/ 5202769 w 6127519"/>
              <a:gd name="connsiteY18-35334" fmla="*/ 1269450 h 6858000"/>
              <a:gd name="connsiteX19-35335" fmla="*/ 5225968 w 6127519"/>
              <a:gd name="connsiteY19-35336" fmla="*/ 1357994 h 6858000"/>
              <a:gd name="connsiteX20-35337" fmla="*/ 5233819 w 6127519"/>
              <a:gd name="connsiteY20-35338" fmla="*/ 1380922 h 6858000"/>
              <a:gd name="connsiteX21-35339" fmla="*/ 5237226 w 6127519"/>
              <a:gd name="connsiteY21-35340" fmla="*/ 1441327 h 6858000"/>
              <a:gd name="connsiteX22-35341" fmla="*/ 5255653 w 6127519"/>
              <a:gd name="connsiteY22-35342" fmla="*/ 1524712 h 6858000"/>
              <a:gd name="connsiteX23-35343" fmla="*/ 5263491 w 6127519"/>
              <a:gd name="connsiteY23-35344" fmla="*/ 1642938 h 6858000"/>
              <a:gd name="connsiteX24-35345" fmla="*/ 5261314 w 6127519"/>
              <a:gd name="connsiteY24-35346" fmla="*/ 1689177 h 6858000"/>
              <a:gd name="connsiteX25-35347" fmla="*/ 5259788 w 6127519"/>
              <a:gd name="connsiteY25-35348" fmla="*/ 1768516 h 6858000"/>
              <a:gd name="connsiteX26-35349" fmla="*/ 5255696 w 6127519"/>
              <a:gd name="connsiteY26-35350" fmla="*/ 1953770 h 6858000"/>
              <a:gd name="connsiteX27-35351" fmla="*/ 5252592 w 6127519"/>
              <a:gd name="connsiteY27-35352" fmla="*/ 2092210 h 6858000"/>
              <a:gd name="connsiteX28-35353" fmla="*/ 5250104 w 6127519"/>
              <a:gd name="connsiteY28-35354" fmla="*/ 2249166 h 6858000"/>
              <a:gd name="connsiteX29-35355" fmla="*/ 5251214 w 6127519"/>
              <a:gd name="connsiteY29-35356" fmla="*/ 2250944 h 6858000"/>
              <a:gd name="connsiteX30-35357" fmla="*/ 5250644 w 6127519"/>
              <a:gd name="connsiteY30-35358" fmla="*/ 2266619 h 6858000"/>
              <a:gd name="connsiteX31-35359" fmla="*/ 5293877 w 6127519"/>
              <a:gd name="connsiteY31-35360" fmla="*/ 2368649 h 6858000"/>
              <a:gd name="connsiteX32-35361" fmla="*/ 5311338 w 6127519"/>
              <a:gd name="connsiteY32-35362" fmla="*/ 2404034 h 6858000"/>
              <a:gd name="connsiteX33-35363" fmla="*/ 5338366 w 6127519"/>
              <a:gd name="connsiteY33-35364" fmla="*/ 2465052 h 6858000"/>
              <a:gd name="connsiteX34-35365" fmla="*/ 5371263 w 6127519"/>
              <a:gd name="connsiteY34-35366" fmla="*/ 2586413 h 6858000"/>
              <a:gd name="connsiteX35-35367" fmla="*/ 5407503 w 6127519"/>
              <a:gd name="connsiteY35-35368" fmla="*/ 2786290 h 6858000"/>
              <a:gd name="connsiteX36-35369" fmla="*/ 5407356 w 6127519"/>
              <a:gd name="connsiteY36-35370" fmla="*/ 2787545 h 6858000"/>
              <a:gd name="connsiteX37-35371" fmla="*/ 5457023 w 6127519"/>
              <a:gd name="connsiteY37-35372" fmla="*/ 2858292 h 6858000"/>
              <a:gd name="connsiteX38-35373" fmla="*/ 5479298 w 6127519"/>
              <a:gd name="connsiteY38-35374" fmla="*/ 2947791 h 6858000"/>
              <a:gd name="connsiteX39-35375" fmla="*/ 5481770 w 6127519"/>
              <a:gd name="connsiteY39-35376" fmla="*/ 2951352 h 6858000"/>
              <a:gd name="connsiteX40-35377" fmla="*/ 5482415 w 6127519"/>
              <a:gd name="connsiteY40-35378" fmla="*/ 3004079 h 6858000"/>
              <a:gd name="connsiteX41-35379" fmla="*/ 5503944 w 6127519"/>
              <a:gd name="connsiteY41-35380" fmla="*/ 3123335 h 6858000"/>
              <a:gd name="connsiteX42-35381" fmla="*/ 5516007 w 6127519"/>
              <a:gd name="connsiteY42-35382" fmla="*/ 3258473 h 6858000"/>
              <a:gd name="connsiteX43-35383" fmla="*/ 5589758 w 6127519"/>
              <a:gd name="connsiteY43-35384" fmla="*/ 3453699 h 6858000"/>
              <a:gd name="connsiteX44-35385" fmla="*/ 5596144 w 6127519"/>
              <a:gd name="connsiteY44-35386" fmla="*/ 3534624 h 6858000"/>
              <a:gd name="connsiteX45-35387" fmla="*/ 5597750 w 6127519"/>
              <a:gd name="connsiteY45-35388" fmla="*/ 3534129 h 6858000"/>
              <a:gd name="connsiteX46-35389" fmla="*/ 5599700 w 6127519"/>
              <a:gd name="connsiteY46-35390" fmla="*/ 3547221 h 6858000"/>
              <a:gd name="connsiteX47-35391" fmla="*/ 5615031 w 6127519"/>
              <a:gd name="connsiteY47-35392" fmla="*/ 3557482 h 6858000"/>
              <a:gd name="connsiteX48-35393" fmla="*/ 5618377 w 6127519"/>
              <a:gd name="connsiteY48-35394" fmla="*/ 3588431 h 6858000"/>
              <a:gd name="connsiteX49-35395" fmla="*/ 5612155 w 6127519"/>
              <a:gd name="connsiteY49-35396" fmla="*/ 3589869 h 6858000"/>
              <a:gd name="connsiteX50-35397" fmla="*/ 5620843 w 6127519"/>
              <a:gd name="connsiteY50-35398" fmla="*/ 3606745 h 6858000"/>
              <a:gd name="connsiteX51-35399" fmla="*/ 5655472 w 6127519"/>
              <a:gd name="connsiteY51-35400" fmla="*/ 3678877 h 6858000"/>
              <a:gd name="connsiteX52-35401" fmla="*/ 5683015 w 6127519"/>
              <a:gd name="connsiteY52-35402" fmla="*/ 3762025 h 6858000"/>
              <a:gd name="connsiteX53-35403" fmla="*/ 5696643 w 6127519"/>
              <a:gd name="connsiteY53-35404" fmla="*/ 3773888 h 6858000"/>
              <a:gd name="connsiteX54-35405" fmla="*/ 5707995 w 6127519"/>
              <a:gd name="connsiteY54-35406" fmla="*/ 3781685 h 6858000"/>
              <a:gd name="connsiteX55-35407" fmla="*/ 5768491 w 6127519"/>
              <a:gd name="connsiteY55-35408" fmla="*/ 3914399 h 6858000"/>
              <a:gd name="connsiteX56-35409" fmla="*/ 5793123 w 6127519"/>
              <a:gd name="connsiteY56-35410" fmla="*/ 3969952 h 6858000"/>
              <a:gd name="connsiteX57-35411" fmla="*/ 5808321 w 6127519"/>
              <a:gd name="connsiteY57-35412" fmla="*/ 3988153 h 6858000"/>
              <a:gd name="connsiteX58-35413" fmla="*/ 5825621 w 6127519"/>
              <a:gd name="connsiteY58-35414" fmla="*/ 4015525 h 6858000"/>
              <a:gd name="connsiteX59-35415" fmla="*/ 5860672 w 6127519"/>
              <a:gd name="connsiteY59-35416" fmla="*/ 4061579 h 6858000"/>
              <a:gd name="connsiteX60-35417" fmla="*/ 5872173 w 6127519"/>
              <a:gd name="connsiteY60-35418" fmla="*/ 4088497 h 6858000"/>
              <a:gd name="connsiteX61-35419" fmla="*/ 5894095 w 6127519"/>
              <a:gd name="connsiteY61-35420" fmla="*/ 4128857 h 6858000"/>
              <a:gd name="connsiteX62-35421" fmla="*/ 5903513 w 6127519"/>
              <a:gd name="connsiteY62-35422" fmla="*/ 4187661 h 6858000"/>
              <a:gd name="connsiteX63-35423" fmla="*/ 5917114 w 6127519"/>
              <a:gd name="connsiteY63-35424" fmla="*/ 4213096 h 6858000"/>
              <a:gd name="connsiteX64-35425" fmla="*/ 5924233 w 6127519"/>
              <a:gd name="connsiteY64-35426" fmla="*/ 4242060 h 6858000"/>
              <a:gd name="connsiteX65-35427" fmla="*/ 5928910 w 6127519"/>
              <a:gd name="connsiteY65-35428" fmla="*/ 4300973 h 6858000"/>
              <a:gd name="connsiteX66-35429" fmla="*/ 5939320 w 6127519"/>
              <a:gd name="connsiteY66-35430" fmla="*/ 4340435 h 6858000"/>
              <a:gd name="connsiteX67-35431" fmla="*/ 5946705 w 6127519"/>
              <a:gd name="connsiteY67-35432" fmla="*/ 4428051 h 6858000"/>
              <a:gd name="connsiteX68-35433" fmla="*/ 5949261 w 6127519"/>
              <a:gd name="connsiteY68-35434" fmla="*/ 4449185 h 6858000"/>
              <a:gd name="connsiteX69-35435" fmla="*/ 5968960 w 6127519"/>
              <a:gd name="connsiteY69-35436" fmla="*/ 4482655 h 6858000"/>
              <a:gd name="connsiteX70-35437" fmla="*/ 5980106 w 6127519"/>
              <a:gd name="connsiteY70-35438" fmla="*/ 4585087 h 6858000"/>
              <a:gd name="connsiteX71-35439" fmla="*/ 5998138 w 6127519"/>
              <a:gd name="connsiteY71-35440" fmla="*/ 4697518 h 6858000"/>
              <a:gd name="connsiteX72-35441" fmla="*/ 6007819 w 6127519"/>
              <a:gd name="connsiteY72-35442" fmla="*/ 4858148 h 6858000"/>
              <a:gd name="connsiteX73-35443" fmla="*/ 6007749 w 6127519"/>
              <a:gd name="connsiteY73-35444" fmla="*/ 4964715 h 6858000"/>
              <a:gd name="connsiteX74-35445" fmla="*/ 6005269 w 6127519"/>
              <a:gd name="connsiteY74-35446" fmla="*/ 5150567 h 6858000"/>
              <a:gd name="connsiteX75-35447" fmla="*/ 6001127 w 6127519"/>
              <a:gd name="connsiteY75-35448" fmla="*/ 5164609 h 6858000"/>
              <a:gd name="connsiteX76-35449" fmla="*/ 5998514 w 6127519"/>
              <a:gd name="connsiteY76-35450" fmla="*/ 5189673 h 6858000"/>
              <a:gd name="connsiteX77-35451" fmla="*/ 6018409 w 6127519"/>
              <a:gd name="connsiteY77-35452" fmla="*/ 5227157 h 6858000"/>
              <a:gd name="connsiteX78-35453" fmla="*/ 6036748 w 6127519"/>
              <a:gd name="connsiteY78-35454" fmla="*/ 5322752 h 6858000"/>
              <a:gd name="connsiteX79-35455" fmla="*/ 6036943 w 6127519"/>
              <a:gd name="connsiteY79-35456" fmla="*/ 5329480 h 6858000"/>
              <a:gd name="connsiteX80-35457" fmla="*/ 6037677 w 6127519"/>
              <a:gd name="connsiteY80-35458" fmla="*/ 5354807 h 6858000"/>
              <a:gd name="connsiteX81-35459" fmla="*/ 6039728 w 6127519"/>
              <a:gd name="connsiteY81-35460" fmla="*/ 5359416 h 6858000"/>
              <a:gd name="connsiteX82-35461" fmla="*/ 6053435 w 6127519"/>
              <a:gd name="connsiteY82-35462" fmla="*/ 5387547 h 6858000"/>
              <a:gd name="connsiteX83-35463" fmla="*/ 6065933 w 6127519"/>
              <a:gd name="connsiteY83-35464" fmla="*/ 5443002 h 6858000"/>
              <a:gd name="connsiteX84-35465" fmla="*/ 6068640 w 6127519"/>
              <a:gd name="connsiteY84-35466" fmla="*/ 5474503 h 6858000"/>
              <a:gd name="connsiteX85-35467" fmla="*/ 6080922 w 6127519"/>
              <a:gd name="connsiteY85-35468" fmla="*/ 5561070 h 6858000"/>
              <a:gd name="connsiteX86-35469" fmla="*/ 6096949 w 6127519"/>
              <a:gd name="connsiteY86-35470" fmla="*/ 5648179 h 6858000"/>
              <a:gd name="connsiteX87-35471" fmla="*/ 6121353 w 6127519"/>
              <a:gd name="connsiteY87-35472" fmla="*/ 5721725 h 6858000"/>
              <a:gd name="connsiteX88-35473" fmla="*/ 6121607 w 6127519"/>
              <a:gd name="connsiteY88-35474" fmla="*/ 5721959 h 6858000"/>
              <a:gd name="connsiteX89-35475" fmla="*/ 6127024 w 6127519"/>
              <a:gd name="connsiteY89-35476" fmla="*/ 5786902 h 6858000"/>
              <a:gd name="connsiteX90-35477" fmla="*/ 6127519 w 6127519"/>
              <a:gd name="connsiteY90-35478" fmla="*/ 5865775 h 6858000"/>
              <a:gd name="connsiteX91-35479" fmla="*/ 6119217 w 6127519"/>
              <a:gd name="connsiteY91-35480" fmla="*/ 5888542 h 6858000"/>
              <a:gd name="connsiteX92-35481" fmla="*/ 6102493 w 6127519"/>
              <a:gd name="connsiteY92-35482" fmla="*/ 5928602 h 6858000"/>
              <a:gd name="connsiteX93-35483" fmla="*/ 6056863 w 6127519"/>
              <a:gd name="connsiteY93-35484" fmla="*/ 6000643 h 6858000"/>
              <a:gd name="connsiteX94-35485" fmla="*/ 6045436 w 6127519"/>
              <a:gd name="connsiteY94-35486" fmla="*/ 6124480 h 6858000"/>
              <a:gd name="connsiteX95-35487" fmla="*/ 6030489 w 6127519"/>
              <a:gd name="connsiteY95-35488" fmla="*/ 6317666 h 6858000"/>
              <a:gd name="connsiteX96-35489" fmla="*/ 6007492 w 6127519"/>
              <a:gd name="connsiteY96-35490" fmla="*/ 6440818 h 6858000"/>
              <a:gd name="connsiteX97-35491" fmla="*/ 6009467 w 6127519"/>
              <a:gd name="connsiteY97-35492" fmla="*/ 6487076 h 6858000"/>
              <a:gd name="connsiteX98-35493" fmla="*/ 5995064 w 6127519"/>
              <a:gd name="connsiteY98-35494" fmla="*/ 6540791 h 6858000"/>
              <a:gd name="connsiteX99-35495" fmla="*/ 6004510 w 6127519"/>
              <a:gd name="connsiteY99-35496" fmla="*/ 6599256 h 6858000"/>
              <a:gd name="connsiteX100-35497" fmla="*/ 5986207 w 6127519"/>
              <a:gd name="connsiteY100-35498" fmla="*/ 6695855 h 6858000"/>
              <a:gd name="connsiteX101-35499" fmla="*/ 5979428 w 6127519"/>
              <a:gd name="connsiteY101-35500" fmla="*/ 6754678 h 6858000"/>
              <a:gd name="connsiteX102-35501" fmla="*/ 5983398 w 6127519"/>
              <a:gd name="connsiteY102-35502" fmla="*/ 6778641 h 6858000"/>
              <a:gd name="connsiteX103-35503" fmla="*/ 5984543 w 6127519"/>
              <a:gd name="connsiteY103-35504" fmla="*/ 6811016 h 6858000"/>
              <a:gd name="connsiteX104-35505" fmla="*/ 5979671 w 6127519"/>
              <a:gd name="connsiteY104-35506" fmla="*/ 6858000 h 6858000"/>
              <a:gd name="connsiteX105-35507" fmla="*/ 0 w 6127519"/>
              <a:gd name="connsiteY105-35508" fmla="*/ 6858000 h 6858000"/>
              <a:gd name="connsiteX106-35509" fmla="*/ 0 w 6127519"/>
              <a:gd name="connsiteY106-35510" fmla="*/ 0 h 6858000"/>
              <a:gd name="connsiteX0-35511" fmla="*/ 0 w 6127519"/>
              <a:gd name="connsiteY0-35512" fmla="*/ 0 h 6858000"/>
              <a:gd name="connsiteX1-35513" fmla="*/ 4965888 w 6127519"/>
              <a:gd name="connsiteY1-35514" fmla="*/ 0 h 6858000"/>
              <a:gd name="connsiteX2-35515" fmla="*/ 4967767 w 6127519"/>
              <a:gd name="connsiteY2-35516" fmla="*/ 7930 h 6858000"/>
              <a:gd name="connsiteX3-35517" fmla="*/ 4979444 w 6127519"/>
              <a:gd name="connsiteY3-35518" fmla="*/ 43921 h 6858000"/>
              <a:gd name="connsiteX4-35519" fmla="*/ 5021173 w 6127519"/>
              <a:gd name="connsiteY4-35520" fmla="*/ 123738 h 6858000"/>
              <a:gd name="connsiteX5-35521" fmla="*/ 5075458 w 6127519"/>
              <a:gd name="connsiteY5-35522" fmla="*/ 264355 h 6858000"/>
              <a:gd name="connsiteX6-35523" fmla="*/ 5081175 w 6127519"/>
              <a:gd name="connsiteY6-35524" fmla="*/ 277448 h 6858000"/>
              <a:gd name="connsiteX7-35525" fmla="*/ 5097011 w 6127519"/>
              <a:gd name="connsiteY7-35526" fmla="*/ 355616 h 6858000"/>
              <a:gd name="connsiteX8-35527" fmla="*/ 5130982 w 6127519"/>
              <a:gd name="connsiteY8-35528" fmla="*/ 412030 h 6858000"/>
              <a:gd name="connsiteX9-35529" fmla="*/ 5153000 w 6127519"/>
              <a:gd name="connsiteY9-35530" fmla="*/ 507134 h 6858000"/>
              <a:gd name="connsiteX10-35531" fmla="*/ 5171282 w 6127519"/>
              <a:gd name="connsiteY10-35532" fmla="*/ 602071 h 6858000"/>
              <a:gd name="connsiteX11-35533" fmla="*/ 5176196 w 6127519"/>
              <a:gd name="connsiteY11-35534" fmla="*/ 636822 h 6858000"/>
              <a:gd name="connsiteX12-35535" fmla="*/ 5189051 w 6127519"/>
              <a:gd name="connsiteY12-35536" fmla="*/ 782518 h 6858000"/>
              <a:gd name="connsiteX13-35537" fmla="*/ 5221088 w 6127519"/>
              <a:gd name="connsiteY13-35538" fmla="*/ 860193 h 6858000"/>
              <a:gd name="connsiteX14-35539" fmla="*/ 5230806 w 6127519"/>
              <a:gd name="connsiteY14-35540" fmla="*/ 961354 h 6858000"/>
              <a:gd name="connsiteX15-35541" fmla="*/ 5201018 w 6127519"/>
              <a:gd name="connsiteY15-35542" fmla="*/ 1095027 h 6858000"/>
              <a:gd name="connsiteX16-35543" fmla="*/ 5202153 w 6127519"/>
              <a:gd name="connsiteY16-35544" fmla="*/ 1133224 h 6858000"/>
              <a:gd name="connsiteX17-35545" fmla="*/ 5189234 w 6127519"/>
              <a:gd name="connsiteY17-35546" fmla="*/ 1193495 h 6858000"/>
              <a:gd name="connsiteX18-35547" fmla="*/ 5202769 w 6127519"/>
              <a:gd name="connsiteY18-35548" fmla="*/ 1269450 h 6858000"/>
              <a:gd name="connsiteX19-35549" fmla="*/ 5225968 w 6127519"/>
              <a:gd name="connsiteY19-35550" fmla="*/ 1357994 h 6858000"/>
              <a:gd name="connsiteX20-35551" fmla="*/ 5233819 w 6127519"/>
              <a:gd name="connsiteY20-35552" fmla="*/ 1380922 h 6858000"/>
              <a:gd name="connsiteX21-35553" fmla="*/ 5237226 w 6127519"/>
              <a:gd name="connsiteY21-35554" fmla="*/ 1441327 h 6858000"/>
              <a:gd name="connsiteX22-35555" fmla="*/ 5255653 w 6127519"/>
              <a:gd name="connsiteY22-35556" fmla="*/ 1524712 h 6858000"/>
              <a:gd name="connsiteX23-35557" fmla="*/ 5263491 w 6127519"/>
              <a:gd name="connsiteY23-35558" fmla="*/ 1642938 h 6858000"/>
              <a:gd name="connsiteX24-35559" fmla="*/ 5261314 w 6127519"/>
              <a:gd name="connsiteY24-35560" fmla="*/ 1689177 h 6858000"/>
              <a:gd name="connsiteX25-35561" fmla="*/ 5259788 w 6127519"/>
              <a:gd name="connsiteY25-35562" fmla="*/ 1768516 h 6858000"/>
              <a:gd name="connsiteX26-35563" fmla="*/ 5255696 w 6127519"/>
              <a:gd name="connsiteY26-35564" fmla="*/ 1953770 h 6858000"/>
              <a:gd name="connsiteX27-35565" fmla="*/ 5252592 w 6127519"/>
              <a:gd name="connsiteY27-35566" fmla="*/ 2092210 h 6858000"/>
              <a:gd name="connsiteX28-35567" fmla="*/ 5250104 w 6127519"/>
              <a:gd name="connsiteY28-35568" fmla="*/ 2249166 h 6858000"/>
              <a:gd name="connsiteX29-35569" fmla="*/ 5251214 w 6127519"/>
              <a:gd name="connsiteY29-35570" fmla="*/ 2250944 h 6858000"/>
              <a:gd name="connsiteX30-35571" fmla="*/ 5250644 w 6127519"/>
              <a:gd name="connsiteY30-35572" fmla="*/ 2266619 h 6858000"/>
              <a:gd name="connsiteX31-35573" fmla="*/ 5293877 w 6127519"/>
              <a:gd name="connsiteY31-35574" fmla="*/ 2368649 h 6858000"/>
              <a:gd name="connsiteX32-35575" fmla="*/ 5311338 w 6127519"/>
              <a:gd name="connsiteY32-35576" fmla="*/ 2404034 h 6858000"/>
              <a:gd name="connsiteX33-35577" fmla="*/ 5338366 w 6127519"/>
              <a:gd name="connsiteY33-35578" fmla="*/ 2465052 h 6858000"/>
              <a:gd name="connsiteX34-35579" fmla="*/ 5371263 w 6127519"/>
              <a:gd name="connsiteY34-35580" fmla="*/ 2586413 h 6858000"/>
              <a:gd name="connsiteX35-35581" fmla="*/ 5407503 w 6127519"/>
              <a:gd name="connsiteY35-35582" fmla="*/ 2786290 h 6858000"/>
              <a:gd name="connsiteX36-35583" fmla="*/ 5407356 w 6127519"/>
              <a:gd name="connsiteY36-35584" fmla="*/ 2787545 h 6858000"/>
              <a:gd name="connsiteX37-35585" fmla="*/ 5457023 w 6127519"/>
              <a:gd name="connsiteY37-35586" fmla="*/ 2858292 h 6858000"/>
              <a:gd name="connsiteX38-35587" fmla="*/ 5479298 w 6127519"/>
              <a:gd name="connsiteY38-35588" fmla="*/ 2947791 h 6858000"/>
              <a:gd name="connsiteX39-35589" fmla="*/ 5481770 w 6127519"/>
              <a:gd name="connsiteY39-35590" fmla="*/ 2951352 h 6858000"/>
              <a:gd name="connsiteX40-35591" fmla="*/ 5482415 w 6127519"/>
              <a:gd name="connsiteY40-35592" fmla="*/ 3004079 h 6858000"/>
              <a:gd name="connsiteX41-35593" fmla="*/ 5503944 w 6127519"/>
              <a:gd name="connsiteY41-35594" fmla="*/ 3123335 h 6858000"/>
              <a:gd name="connsiteX42-35595" fmla="*/ 5516007 w 6127519"/>
              <a:gd name="connsiteY42-35596" fmla="*/ 3258473 h 6858000"/>
              <a:gd name="connsiteX43-35597" fmla="*/ 5589758 w 6127519"/>
              <a:gd name="connsiteY43-35598" fmla="*/ 3453699 h 6858000"/>
              <a:gd name="connsiteX44-35599" fmla="*/ 5596144 w 6127519"/>
              <a:gd name="connsiteY44-35600" fmla="*/ 3534624 h 6858000"/>
              <a:gd name="connsiteX45-35601" fmla="*/ 5597750 w 6127519"/>
              <a:gd name="connsiteY45-35602" fmla="*/ 3534129 h 6858000"/>
              <a:gd name="connsiteX46-35603" fmla="*/ 5599700 w 6127519"/>
              <a:gd name="connsiteY46-35604" fmla="*/ 3547221 h 6858000"/>
              <a:gd name="connsiteX47-35605" fmla="*/ 5615031 w 6127519"/>
              <a:gd name="connsiteY47-35606" fmla="*/ 3557482 h 6858000"/>
              <a:gd name="connsiteX48-35607" fmla="*/ 5618377 w 6127519"/>
              <a:gd name="connsiteY48-35608" fmla="*/ 3588431 h 6858000"/>
              <a:gd name="connsiteX49-35609" fmla="*/ 5612155 w 6127519"/>
              <a:gd name="connsiteY49-35610" fmla="*/ 3589869 h 6858000"/>
              <a:gd name="connsiteX50-35611" fmla="*/ 5620843 w 6127519"/>
              <a:gd name="connsiteY50-35612" fmla="*/ 3606745 h 6858000"/>
              <a:gd name="connsiteX51-35613" fmla="*/ 5655472 w 6127519"/>
              <a:gd name="connsiteY51-35614" fmla="*/ 3678877 h 6858000"/>
              <a:gd name="connsiteX52-35615" fmla="*/ 5683015 w 6127519"/>
              <a:gd name="connsiteY52-35616" fmla="*/ 3762025 h 6858000"/>
              <a:gd name="connsiteX53-35617" fmla="*/ 5696643 w 6127519"/>
              <a:gd name="connsiteY53-35618" fmla="*/ 3773888 h 6858000"/>
              <a:gd name="connsiteX54-35619" fmla="*/ 5707995 w 6127519"/>
              <a:gd name="connsiteY54-35620" fmla="*/ 3781685 h 6858000"/>
              <a:gd name="connsiteX55-35621" fmla="*/ 5768491 w 6127519"/>
              <a:gd name="connsiteY55-35622" fmla="*/ 3914399 h 6858000"/>
              <a:gd name="connsiteX56-35623" fmla="*/ 5793123 w 6127519"/>
              <a:gd name="connsiteY56-35624" fmla="*/ 3969952 h 6858000"/>
              <a:gd name="connsiteX57-35625" fmla="*/ 5808321 w 6127519"/>
              <a:gd name="connsiteY57-35626" fmla="*/ 3988153 h 6858000"/>
              <a:gd name="connsiteX58-35627" fmla="*/ 5825621 w 6127519"/>
              <a:gd name="connsiteY58-35628" fmla="*/ 4015525 h 6858000"/>
              <a:gd name="connsiteX59-35629" fmla="*/ 5860672 w 6127519"/>
              <a:gd name="connsiteY59-35630" fmla="*/ 4061579 h 6858000"/>
              <a:gd name="connsiteX60-35631" fmla="*/ 5872173 w 6127519"/>
              <a:gd name="connsiteY60-35632" fmla="*/ 4088497 h 6858000"/>
              <a:gd name="connsiteX61-35633" fmla="*/ 5894095 w 6127519"/>
              <a:gd name="connsiteY61-35634" fmla="*/ 4128857 h 6858000"/>
              <a:gd name="connsiteX62-35635" fmla="*/ 5903513 w 6127519"/>
              <a:gd name="connsiteY62-35636" fmla="*/ 4187661 h 6858000"/>
              <a:gd name="connsiteX63-35637" fmla="*/ 5917114 w 6127519"/>
              <a:gd name="connsiteY63-35638" fmla="*/ 4213096 h 6858000"/>
              <a:gd name="connsiteX64-35639" fmla="*/ 5924233 w 6127519"/>
              <a:gd name="connsiteY64-35640" fmla="*/ 4242060 h 6858000"/>
              <a:gd name="connsiteX65-35641" fmla="*/ 5928910 w 6127519"/>
              <a:gd name="connsiteY65-35642" fmla="*/ 4300973 h 6858000"/>
              <a:gd name="connsiteX66-35643" fmla="*/ 5939320 w 6127519"/>
              <a:gd name="connsiteY66-35644" fmla="*/ 4340435 h 6858000"/>
              <a:gd name="connsiteX67-35645" fmla="*/ 5946705 w 6127519"/>
              <a:gd name="connsiteY67-35646" fmla="*/ 4428051 h 6858000"/>
              <a:gd name="connsiteX68-35647" fmla="*/ 5949261 w 6127519"/>
              <a:gd name="connsiteY68-35648" fmla="*/ 4449185 h 6858000"/>
              <a:gd name="connsiteX69-35649" fmla="*/ 5968960 w 6127519"/>
              <a:gd name="connsiteY69-35650" fmla="*/ 4482655 h 6858000"/>
              <a:gd name="connsiteX70-35651" fmla="*/ 5980106 w 6127519"/>
              <a:gd name="connsiteY70-35652" fmla="*/ 4585087 h 6858000"/>
              <a:gd name="connsiteX71-35653" fmla="*/ 5998138 w 6127519"/>
              <a:gd name="connsiteY71-35654" fmla="*/ 4697518 h 6858000"/>
              <a:gd name="connsiteX72-35655" fmla="*/ 6007819 w 6127519"/>
              <a:gd name="connsiteY72-35656" fmla="*/ 4858148 h 6858000"/>
              <a:gd name="connsiteX73-35657" fmla="*/ 6007749 w 6127519"/>
              <a:gd name="connsiteY73-35658" fmla="*/ 4964715 h 6858000"/>
              <a:gd name="connsiteX74-35659" fmla="*/ 6005269 w 6127519"/>
              <a:gd name="connsiteY74-35660" fmla="*/ 5150567 h 6858000"/>
              <a:gd name="connsiteX75-35661" fmla="*/ 6001127 w 6127519"/>
              <a:gd name="connsiteY75-35662" fmla="*/ 5164609 h 6858000"/>
              <a:gd name="connsiteX76-35663" fmla="*/ 5998514 w 6127519"/>
              <a:gd name="connsiteY76-35664" fmla="*/ 5189673 h 6858000"/>
              <a:gd name="connsiteX77-35665" fmla="*/ 6018409 w 6127519"/>
              <a:gd name="connsiteY77-35666" fmla="*/ 5227157 h 6858000"/>
              <a:gd name="connsiteX78-35667" fmla="*/ 6036748 w 6127519"/>
              <a:gd name="connsiteY78-35668" fmla="*/ 5322752 h 6858000"/>
              <a:gd name="connsiteX79-35669" fmla="*/ 6036943 w 6127519"/>
              <a:gd name="connsiteY79-35670" fmla="*/ 5329480 h 6858000"/>
              <a:gd name="connsiteX80-35671" fmla="*/ 6037677 w 6127519"/>
              <a:gd name="connsiteY80-35672" fmla="*/ 5354807 h 6858000"/>
              <a:gd name="connsiteX81-35673" fmla="*/ 6039728 w 6127519"/>
              <a:gd name="connsiteY81-35674" fmla="*/ 5359416 h 6858000"/>
              <a:gd name="connsiteX82-35675" fmla="*/ 6053435 w 6127519"/>
              <a:gd name="connsiteY82-35676" fmla="*/ 5387547 h 6858000"/>
              <a:gd name="connsiteX83-35677" fmla="*/ 6065933 w 6127519"/>
              <a:gd name="connsiteY83-35678" fmla="*/ 5443002 h 6858000"/>
              <a:gd name="connsiteX84-35679" fmla="*/ 6068640 w 6127519"/>
              <a:gd name="connsiteY84-35680" fmla="*/ 5474503 h 6858000"/>
              <a:gd name="connsiteX85-35681" fmla="*/ 6080922 w 6127519"/>
              <a:gd name="connsiteY85-35682" fmla="*/ 5561070 h 6858000"/>
              <a:gd name="connsiteX86-35683" fmla="*/ 6096949 w 6127519"/>
              <a:gd name="connsiteY86-35684" fmla="*/ 5648179 h 6858000"/>
              <a:gd name="connsiteX87-35685" fmla="*/ 6121353 w 6127519"/>
              <a:gd name="connsiteY87-35686" fmla="*/ 5721725 h 6858000"/>
              <a:gd name="connsiteX88-35687" fmla="*/ 6109884 w 6127519"/>
              <a:gd name="connsiteY88-35688" fmla="*/ 5721959 h 6858000"/>
              <a:gd name="connsiteX89-35689" fmla="*/ 6127024 w 6127519"/>
              <a:gd name="connsiteY89-35690" fmla="*/ 5786902 h 6858000"/>
              <a:gd name="connsiteX90-35691" fmla="*/ 6127519 w 6127519"/>
              <a:gd name="connsiteY90-35692" fmla="*/ 5865775 h 6858000"/>
              <a:gd name="connsiteX91-35693" fmla="*/ 6119217 w 6127519"/>
              <a:gd name="connsiteY91-35694" fmla="*/ 5888542 h 6858000"/>
              <a:gd name="connsiteX92-35695" fmla="*/ 6102493 w 6127519"/>
              <a:gd name="connsiteY92-35696" fmla="*/ 5928602 h 6858000"/>
              <a:gd name="connsiteX93-35697" fmla="*/ 6056863 w 6127519"/>
              <a:gd name="connsiteY93-35698" fmla="*/ 6000643 h 6858000"/>
              <a:gd name="connsiteX94-35699" fmla="*/ 6045436 w 6127519"/>
              <a:gd name="connsiteY94-35700" fmla="*/ 6124480 h 6858000"/>
              <a:gd name="connsiteX95-35701" fmla="*/ 6030489 w 6127519"/>
              <a:gd name="connsiteY95-35702" fmla="*/ 6317666 h 6858000"/>
              <a:gd name="connsiteX96-35703" fmla="*/ 6007492 w 6127519"/>
              <a:gd name="connsiteY96-35704" fmla="*/ 6440818 h 6858000"/>
              <a:gd name="connsiteX97-35705" fmla="*/ 6009467 w 6127519"/>
              <a:gd name="connsiteY97-35706" fmla="*/ 6487076 h 6858000"/>
              <a:gd name="connsiteX98-35707" fmla="*/ 5995064 w 6127519"/>
              <a:gd name="connsiteY98-35708" fmla="*/ 6540791 h 6858000"/>
              <a:gd name="connsiteX99-35709" fmla="*/ 6004510 w 6127519"/>
              <a:gd name="connsiteY99-35710" fmla="*/ 6599256 h 6858000"/>
              <a:gd name="connsiteX100-35711" fmla="*/ 5986207 w 6127519"/>
              <a:gd name="connsiteY100-35712" fmla="*/ 6695855 h 6858000"/>
              <a:gd name="connsiteX101-35713" fmla="*/ 5979428 w 6127519"/>
              <a:gd name="connsiteY101-35714" fmla="*/ 6754678 h 6858000"/>
              <a:gd name="connsiteX102-35715" fmla="*/ 5983398 w 6127519"/>
              <a:gd name="connsiteY102-35716" fmla="*/ 6778641 h 6858000"/>
              <a:gd name="connsiteX103-35717" fmla="*/ 5984543 w 6127519"/>
              <a:gd name="connsiteY103-35718" fmla="*/ 6811016 h 6858000"/>
              <a:gd name="connsiteX104-35719" fmla="*/ 5979671 w 6127519"/>
              <a:gd name="connsiteY104-35720" fmla="*/ 6858000 h 6858000"/>
              <a:gd name="connsiteX105-35721" fmla="*/ 0 w 6127519"/>
              <a:gd name="connsiteY105-35722" fmla="*/ 6858000 h 6858000"/>
              <a:gd name="connsiteX106-35723" fmla="*/ 0 w 6127519"/>
              <a:gd name="connsiteY106-35724" fmla="*/ 0 h 6858000"/>
              <a:gd name="connsiteX0-35725" fmla="*/ 0 w 6127519"/>
              <a:gd name="connsiteY0-35726" fmla="*/ 0 h 6858000"/>
              <a:gd name="connsiteX1-35727" fmla="*/ 4965888 w 6127519"/>
              <a:gd name="connsiteY1-35728" fmla="*/ 0 h 6858000"/>
              <a:gd name="connsiteX2-35729" fmla="*/ 4967767 w 6127519"/>
              <a:gd name="connsiteY2-35730" fmla="*/ 7930 h 6858000"/>
              <a:gd name="connsiteX3-35731" fmla="*/ 4979444 w 6127519"/>
              <a:gd name="connsiteY3-35732" fmla="*/ 43921 h 6858000"/>
              <a:gd name="connsiteX4-35733" fmla="*/ 5021173 w 6127519"/>
              <a:gd name="connsiteY4-35734" fmla="*/ 123738 h 6858000"/>
              <a:gd name="connsiteX5-35735" fmla="*/ 5075458 w 6127519"/>
              <a:gd name="connsiteY5-35736" fmla="*/ 264355 h 6858000"/>
              <a:gd name="connsiteX6-35737" fmla="*/ 5081175 w 6127519"/>
              <a:gd name="connsiteY6-35738" fmla="*/ 277448 h 6858000"/>
              <a:gd name="connsiteX7-35739" fmla="*/ 5097011 w 6127519"/>
              <a:gd name="connsiteY7-35740" fmla="*/ 355616 h 6858000"/>
              <a:gd name="connsiteX8-35741" fmla="*/ 5130982 w 6127519"/>
              <a:gd name="connsiteY8-35742" fmla="*/ 412030 h 6858000"/>
              <a:gd name="connsiteX9-35743" fmla="*/ 5153000 w 6127519"/>
              <a:gd name="connsiteY9-35744" fmla="*/ 507134 h 6858000"/>
              <a:gd name="connsiteX10-35745" fmla="*/ 5171282 w 6127519"/>
              <a:gd name="connsiteY10-35746" fmla="*/ 602071 h 6858000"/>
              <a:gd name="connsiteX11-35747" fmla="*/ 5176196 w 6127519"/>
              <a:gd name="connsiteY11-35748" fmla="*/ 636822 h 6858000"/>
              <a:gd name="connsiteX12-35749" fmla="*/ 5189051 w 6127519"/>
              <a:gd name="connsiteY12-35750" fmla="*/ 782518 h 6858000"/>
              <a:gd name="connsiteX13-35751" fmla="*/ 5221088 w 6127519"/>
              <a:gd name="connsiteY13-35752" fmla="*/ 860193 h 6858000"/>
              <a:gd name="connsiteX14-35753" fmla="*/ 5230806 w 6127519"/>
              <a:gd name="connsiteY14-35754" fmla="*/ 961354 h 6858000"/>
              <a:gd name="connsiteX15-35755" fmla="*/ 5201018 w 6127519"/>
              <a:gd name="connsiteY15-35756" fmla="*/ 1095027 h 6858000"/>
              <a:gd name="connsiteX16-35757" fmla="*/ 5202153 w 6127519"/>
              <a:gd name="connsiteY16-35758" fmla="*/ 1133224 h 6858000"/>
              <a:gd name="connsiteX17-35759" fmla="*/ 5189234 w 6127519"/>
              <a:gd name="connsiteY17-35760" fmla="*/ 1193495 h 6858000"/>
              <a:gd name="connsiteX18-35761" fmla="*/ 5202769 w 6127519"/>
              <a:gd name="connsiteY18-35762" fmla="*/ 1269450 h 6858000"/>
              <a:gd name="connsiteX19-35763" fmla="*/ 5225968 w 6127519"/>
              <a:gd name="connsiteY19-35764" fmla="*/ 1357994 h 6858000"/>
              <a:gd name="connsiteX20-35765" fmla="*/ 5233819 w 6127519"/>
              <a:gd name="connsiteY20-35766" fmla="*/ 1380922 h 6858000"/>
              <a:gd name="connsiteX21-35767" fmla="*/ 5237226 w 6127519"/>
              <a:gd name="connsiteY21-35768" fmla="*/ 1441327 h 6858000"/>
              <a:gd name="connsiteX22-35769" fmla="*/ 5255653 w 6127519"/>
              <a:gd name="connsiteY22-35770" fmla="*/ 1524712 h 6858000"/>
              <a:gd name="connsiteX23-35771" fmla="*/ 5263491 w 6127519"/>
              <a:gd name="connsiteY23-35772" fmla="*/ 1642938 h 6858000"/>
              <a:gd name="connsiteX24-35773" fmla="*/ 5261314 w 6127519"/>
              <a:gd name="connsiteY24-35774" fmla="*/ 1689177 h 6858000"/>
              <a:gd name="connsiteX25-35775" fmla="*/ 5259788 w 6127519"/>
              <a:gd name="connsiteY25-35776" fmla="*/ 1768516 h 6858000"/>
              <a:gd name="connsiteX26-35777" fmla="*/ 5255696 w 6127519"/>
              <a:gd name="connsiteY26-35778" fmla="*/ 1953770 h 6858000"/>
              <a:gd name="connsiteX27-35779" fmla="*/ 5252592 w 6127519"/>
              <a:gd name="connsiteY27-35780" fmla="*/ 2092210 h 6858000"/>
              <a:gd name="connsiteX28-35781" fmla="*/ 5250104 w 6127519"/>
              <a:gd name="connsiteY28-35782" fmla="*/ 2249166 h 6858000"/>
              <a:gd name="connsiteX29-35783" fmla="*/ 5251214 w 6127519"/>
              <a:gd name="connsiteY29-35784" fmla="*/ 2250944 h 6858000"/>
              <a:gd name="connsiteX30-35785" fmla="*/ 5250644 w 6127519"/>
              <a:gd name="connsiteY30-35786" fmla="*/ 2266619 h 6858000"/>
              <a:gd name="connsiteX31-35787" fmla="*/ 5293877 w 6127519"/>
              <a:gd name="connsiteY31-35788" fmla="*/ 2368649 h 6858000"/>
              <a:gd name="connsiteX32-35789" fmla="*/ 5311338 w 6127519"/>
              <a:gd name="connsiteY32-35790" fmla="*/ 2404034 h 6858000"/>
              <a:gd name="connsiteX33-35791" fmla="*/ 5338366 w 6127519"/>
              <a:gd name="connsiteY33-35792" fmla="*/ 2465052 h 6858000"/>
              <a:gd name="connsiteX34-35793" fmla="*/ 5371263 w 6127519"/>
              <a:gd name="connsiteY34-35794" fmla="*/ 2586413 h 6858000"/>
              <a:gd name="connsiteX35-35795" fmla="*/ 5407503 w 6127519"/>
              <a:gd name="connsiteY35-35796" fmla="*/ 2786290 h 6858000"/>
              <a:gd name="connsiteX36-35797" fmla="*/ 5407356 w 6127519"/>
              <a:gd name="connsiteY36-35798" fmla="*/ 2787545 h 6858000"/>
              <a:gd name="connsiteX37-35799" fmla="*/ 5457023 w 6127519"/>
              <a:gd name="connsiteY37-35800" fmla="*/ 2858292 h 6858000"/>
              <a:gd name="connsiteX38-35801" fmla="*/ 5479298 w 6127519"/>
              <a:gd name="connsiteY38-35802" fmla="*/ 2947791 h 6858000"/>
              <a:gd name="connsiteX39-35803" fmla="*/ 5481770 w 6127519"/>
              <a:gd name="connsiteY39-35804" fmla="*/ 2951352 h 6858000"/>
              <a:gd name="connsiteX40-35805" fmla="*/ 5482415 w 6127519"/>
              <a:gd name="connsiteY40-35806" fmla="*/ 3004079 h 6858000"/>
              <a:gd name="connsiteX41-35807" fmla="*/ 5503944 w 6127519"/>
              <a:gd name="connsiteY41-35808" fmla="*/ 3123335 h 6858000"/>
              <a:gd name="connsiteX42-35809" fmla="*/ 5516007 w 6127519"/>
              <a:gd name="connsiteY42-35810" fmla="*/ 3258473 h 6858000"/>
              <a:gd name="connsiteX43-35811" fmla="*/ 5589758 w 6127519"/>
              <a:gd name="connsiteY43-35812" fmla="*/ 3453699 h 6858000"/>
              <a:gd name="connsiteX44-35813" fmla="*/ 5596144 w 6127519"/>
              <a:gd name="connsiteY44-35814" fmla="*/ 3534624 h 6858000"/>
              <a:gd name="connsiteX45-35815" fmla="*/ 5597750 w 6127519"/>
              <a:gd name="connsiteY45-35816" fmla="*/ 3534129 h 6858000"/>
              <a:gd name="connsiteX46-35817" fmla="*/ 5599700 w 6127519"/>
              <a:gd name="connsiteY46-35818" fmla="*/ 3547221 h 6858000"/>
              <a:gd name="connsiteX47-35819" fmla="*/ 5615031 w 6127519"/>
              <a:gd name="connsiteY47-35820" fmla="*/ 3557482 h 6858000"/>
              <a:gd name="connsiteX48-35821" fmla="*/ 5618377 w 6127519"/>
              <a:gd name="connsiteY48-35822" fmla="*/ 3588431 h 6858000"/>
              <a:gd name="connsiteX49-35823" fmla="*/ 5612155 w 6127519"/>
              <a:gd name="connsiteY49-35824" fmla="*/ 3589869 h 6858000"/>
              <a:gd name="connsiteX50-35825" fmla="*/ 5620843 w 6127519"/>
              <a:gd name="connsiteY50-35826" fmla="*/ 3606745 h 6858000"/>
              <a:gd name="connsiteX51-35827" fmla="*/ 5655472 w 6127519"/>
              <a:gd name="connsiteY51-35828" fmla="*/ 3678877 h 6858000"/>
              <a:gd name="connsiteX52-35829" fmla="*/ 5683015 w 6127519"/>
              <a:gd name="connsiteY52-35830" fmla="*/ 3762025 h 6858000"/>
              <a:gd name="connsiteX53-35831" fmla="*/ 5696643 w 6127519"/>
              <a:gd name="connsiteY53-35832" fmla="*/ 3773888 h 6858000"/>
              <a:gd name="connsiteX54-35833" fmla="*/ 5707995 w 6127519"/>
              <a:gd name="connsiteY54-35834" fmla="*/ 3781685 h 6858000"/>
              <a:gd name="connsiteX55-35835" fmla="*/ 5768491 w 6127519"/>
              <a:gd name="connsiteY55-35836" fmla="*/ 3914399 h 6858000"/>
              <a:gd name="connsiteX56-35837" fmla="*/ 5793123 w 6127519"/>
              <a:gd name="connsiteY56-35838" fmla="*/ 3969952 h 6858000"/>
              <a:gd name="connsiteX57-35839" fmla="*/ 5808321 w 6127519"/>
              <a:gd name="connsiteY57-35840" fmla="*/ 3988153 h 6858000"/>
              <a:gd name="connsiteX58-35841" fmla="*/ 5825621 w 6127519"/>
              <a:gd name="connsiteY58-35842" fmla="*/ 4015525 h 6858000"/>
              <a:gd name="connsiteX59-35843" fmla="*/ 5860672 w 6127519"/>
              <a:gd name="connsiteY59-35844" fmla="*/ 4061579 h 6858000"/>
              <a:gd name="connsiteX60-35845" fmla="*/ 5872173 w 6127519"/>
              <a:gd name="connsiteY60-35846" fmla="*/ 4088497 h 6858000"/>
              <a:gd name="connsiteX61-35847" fmla="*/ 5894095 w 6127519"/>
              <a:gd name="connsiteY61-35848" fmla="*/ 4128857 h 6858000"/>
              <a:gd name="connsiteX62-35849" fmla="*/ 5903513 w 6127519"/>
              <a:gd name="connsiteY62-35850" fmla="*/ 4187661 h 6858000"/>
              <a:gd name="connsiteX63-35851" fmla="*/ 5917114 w 6127519"/>
              <a:gd name="connsiteY63-35852" fmla="*/ 4213096 h 6858000"/>
              <a:gd name="connsiteX64-35853" fmla="*/ 5924233 w 6127519"/>
              <a:gd name="connsiteY64-35854" fmla="*/ 4242060 h 6858000"/>
              <a:gd name="connsiteX65-35855" fmla="*/ 5928910 w 6127519"/>
              <a:gd name="connsiteY65-35856" fmla="*/ 4300973 h 6858000"/>
              <a:gd name="connsiteX66-35857" fmla="*/ 5939320 w 6127519"/>
              <a:gd name="connsiteY66-35858" fmla="*/ 4340435 h 6858000"/>
              <a:gd name="connsiteX67-35859" fmla="*/ 5946705 w 6127519"/>
              <a:gd name="connsiteY67-35860" fmla="*/ 4428051 h 6858000"/>
              <a:gd name="connsiteX68-35861" fmla="*/ 5949261 w 6127519"/>
              <a:gd name="connsiteY68-35862" fmla="*/ 4449185 h 6858000"/>
              <a:gd name="connsiteX69-35863" fmla="*/ 5968960 w 6127519"/>
              <a:gd name="connsiteY69-35864" fmla="*/ 4482655 h 6858000"/>
              <a:gd name="connsiteX70-35865" fmla="*/ 5980106 w 6127519"/>
              <a:gd name="connsiteY70-35866" fmla="*/ 4585087 h 6858000"/>
              <a:gd name="connsiteX71-35867" fmla="*/ 5998138 w 6127519"/>
              <a:gd name="connsiteY71-35868" fmla="*/ 4697518 h 6858000"/>
              <a:gd name="connsiteX72-35869" fmla="*/ 6007819 w 6127519"/>
              <a:gd name="connsiteY72-35870" fmla="*/ 4858148 h 6858000"/>
              <a:gd name="connsiteX73-35871" fmla="*/ 6007749 w 6127519"/>
              <a:gd name="connsiteY73-35872" fmla="*/ 4964715 h 6858000"/>
              <a:gd name="connsiteX74-35873" fmla="*/ 6005269 w 6127519"/>
              <a:gd name="connsiteY74-35874" fmla="*/ 5150567 h 6858000"/>
              <a:gd name="connsiteX75-35875" fmla="*/ 6001127 w 6127519"/>
              <a:gd name="connsiteY75-35876" fmla="*/ 5164609 h 6858000"/>
              <a:gd name="connsiteX76-35877" fmla="*/ 5998514 w 6127519"/>
              <a:gd name="connsiteY76-35878" fmla="*/ 5189673 h 6858000"/>
              <a:gd name="connsiteX77-35879" fmla="*/ 6018409 w 6127519"/>
              <a:gd name="connsiteY77-35880" fmla="*/ 5227157 h 6858000"/>
              <a:gd name="connsiteX78-35881" fmla="*/ 6036748 w 6127519"/>
              <a:gd name="connsiteY78-35882" fmla="*/ 5322752 h 6858000"/>
              <a:gd name="connsiteX79-35883" fmla="*/ 6036943 w 6127519"/>
              <a:gd name="connsiteY79-35884" fmla="*/ 5329480 h 6858000"/>
              <a:gd name="connsiteX80-35885" fmla="*/ 6037677 w 6127519"/>
              <a:gd name="connsiteY80-35886" fmla="*/ 5354807 h 6858000"/>
              <a:gd name="connsiteX81-35887" fmla="*/ 6039728 w 6127519"/>
              <a:gd name="connsiteY81-35888" fmla="*/ 5359416 h 6858000"/>
              <a:gd name="connsiteX82-35889" fmla="*/ 6053435 w 6127519"/>
              <a:gd name="connsiteY82-35890" fmla="*/ 5387547 h 6858000"/>
              <a:gd name="connsiteX83-35891" fmla="*/ 6065933 w 6127519"/>
              <a:gd name="connsiteY83-35892" fmla="*/ 5443002 h 6858000"/>
              <a:gd name="connsiteX84-35893" fmla="*/ 6068640 w 6127519"/>
              <a:gd name="connsiteY84-35894" fmla="*/ 5474503 h 6858000"/>
              <a:gd name="connsiteX85-35895" fmla="*/ 6080922 w 6127519"/>
              <a:gd name="connsiteY85-35896" fmla="*/ 5561070 h 6858000"/>
              <a:gd name="connsiteX86-35897" fmla="*/ 6096949 w 6127519"/>
              <a:gd name="connsiteY86-35898" fmla="*/ 5648179 h 6858000"/>
              <a:gd name="connsiteX87-35899" fmla="*/ 6121353 w 6127519"/>
              <a:gd name="connsiteY87-35900" fmla="*/ 5721725 h 6858000"/>
              <a:gd name="connsiteX88-35901" fmla="*/ 6109884 w 6127519"/>
              <a:gd name="connsiteY88-35902" fmla="*/ 5721959 h 6858000"/>
              <a:gd name="connsiteX89-35903" fmla="*/ 6127024 w 6127519"/>
              <a:gd name="connsiteY89-35904" fmla="*/ 5786902 h 6858000"/>
              <a:gd name="connsiteX90-35905" fmla="*/ 6127519 w 6127519"/>
              <a:gd name="connsiteY90-35906" fmla="*/ 5865775 h 6858000"/>
              <a:gd name="connsiteX91-35907" fmla="*/ 6116287 w 6127519"/>
              <a:gd name="connsiteY91-35908" fmla="*/ 5868026 h 6858000"/>
              <a:gd name="connsiteX92-35909" fmla="*/ 6102493 w 6127519"/>
              <a:gd name="connsiteY92-35910" fmla="*/ 5928602 h 6858000"/>
              <a:gd name="connsiteX93-35911" fmla="*/ 6056863 w 6127519"/>
              <a:gd name="connsiteY93-35912" fmla="*/ 6000643 h 6858000"/>
              <a:gd name="connsiteX94-35913" fmla="*/ 6045436 w 6127519"/>
              <a:gd name="connsiteY94-35914" fmla="*/ 6124480 h 6858000"/>
              <a:gd name="connsiteX95-35915" fmla="*/ 6030489 w 6127519"/>
              <a:gd name="connsiteY95-35916" fmla="*/ 6317666 h 6858000"/>
              <a:gd name="connsiteX96-35917" fmla="*/ 6007492 w 6127519"/>
              <a:gd name="connsiteY96-35918" fmla="*/ 6440818 h 6858000"/>
              <a:gd name="connsiteX97-35919" fmla="*/ 6009467 w 6127519"/>
              <a:gd name="connsiteY97-35920" fmla="*/ 6487076 h 6858000"/>
              <a:gd name="connsiteX98-35921" fmla="*/ 5995064 w 6127519"/>
              <a:gd name="connsiteY98-35922" fmla="*/ 6540791 h 6858000"/>
              <a:gd name="connsiteX99-35923" fmla="*/ 6004510 w 6127519"/>
              <a:gd name="connsiteY99-35924" fmla="*/ 6599256 h 6858000"/>
              <a:gd name="connsiteX100-35925" fmla="*/ 5986207 w 6127519"/>
              <a:gd name="connsiteY100-35926" fmla="*/ 6695855 h 6858000"/>
              <a:gd name="connsiteX101-35927" fmla="*/ 5979428 w 6127519"/>
              <a:gd name="connsiteY101-35928" fmla="*/ 6754678 h 6858000"/>
              <a:gd name="connsiteX102-35929" fmla="*/ 5983398 w 6127519"/>
              <a:gd name="connsiteY102-35930" fmla="*/ 6778641 h 6858000"/>
              <a:gd name="connsiteX103-35931" fmla="*/ 5984543 w 6127519"/>
              <a:gd name="connsiteY103-35932" fmla="*/ 6811016 h 6858000"/>
              <a:gd name="connsiteX104-35933" fmla="*/ 5979671 w 6127519"/>
              <a:gd name="connsiteY104-35934" fmla="*/ 6858000 h 6858000"/>
              <a:gd name="connsiteX105-35935" fmla="*/ 0 w 6127519"/>
              <a:gd name="connsiteY105-35936" fmla="*/ 6858000 h 6858000"/>
              <a:gd name="connsiteX106-35937" fmla="*/ 0 w 6127519"/>
              <a:gd name="connsiteY106-35938" fmla="*/ 0 h 6858000"/>
              <a:gd name="connsiteX0-35939" fmla="*/ 0 w 6127519"/>
              <a:gd name="connsiteY0-35940" fmla="*/ 0 h 6858000"/>
              <a:gd name="connsiteX1-35941" fmla="*/ 4965888 w 6127519"/>
              <a:gd name="connsiteY1-35942" fmla="*/ 0 h 6858000"/>
              <a:gd name="connsiteX2-35943" fmla="*/ 4967767 w 6127519"/>
              <a:gd name="connsiteY2-35944" fmla="*/ 7930 h 6858000"/>
              <a:gd name="connsiteX3-35945" fmla="*/ 4979444 w 6127519"/>
              <a:gd name="connsiteY3-35946" fmla="*/ 43921 h 6858000"/>
              <a:gd name="connsiteX4-35947" fmla="*/ 5021173 w 6127519"/>
              <a:gd name="connsiteY4-35948" fmla="*/ 123738 h 6858000"/>
              <a:gd name="connsiteX5-35949" fmla="*/ 5075458 w 6127519"/>
              <a:gd name="connsiteY5-35950" fmla="*/ 264355 h 6858000"/>
              <a:gd name="connsiteX6-35951" fmla="*/ 5081175 w 6127519"/>
              <a:gd name="connsiteY6-35952" fmla="*/ 277448 h 6858000"/>
              <a:gd name="connsiteX7-35953" fmla="*/ 5097011 w 6127519"/>
              <a:gd name="connsiteY7-35954" fmla="*/ 355616 h 6858000"/>
              <a:gd name="connsiteX8-35955" fmla="*/ 5130982 w 6127519"/>
              <a:gd name="connsiteY8-35956" fmla="*/ 412030 h 6858000"/>
              <a:gd name="connsiteX9-35957" fmla="*/ 5153000 w 6127519"/>
              <a:gd name="connsiteY9-35958" fmla="*/ 507134 h 6858000"/>
              <a:gd name="connsiteX10-35959" fmla="*/ 5171282 w 6127519"/>
              <a:gd name="connsiteY10-35960" fmla="*/ 602071 h 6858000"/>
              <a:gd name="connsiteX11-35961" fmla="*/ 5176196 w 6127519"/>
              <a:gd name="connsiteY11-35962" fmla="*/ 636822 h 6858000"/>
              <a:gd name="connsiteX12-35963" fmla="*/ 5189051 w 6127519"/>
              <a:gd name="connsiteY12-35964" fmla="*/ 782518 h 6858000"/>
              <a:gd name="connsiteX13-35965" fmla="*/ 5221088 w 6127519"/>
              <a:gd name="connsiteY13-35966" fmla="*/ 860193 h 6858000"/>
              <a:gd name="connsiteX14-35967" fmla="*/ 5230806 w 6127519"/>
              <a:gd name="connsiteY14-35968" fmla="*/ 961354 h 6858000"/>
              <a:gd name="connsiteX15-35969" fmla="*/ 5201018 w 6127519"/>
              <a:gd name="connsiteY15-35970" fmla="*/ 1095027 h 6858000"/>
              <a:gd name="connsiteX16-35971" fmla="*/ 5202153 w 6127519"/>
              <a:gd name="connsiteY16-35972" fmla="*/ 1133224 h 6858000"/>
              <a:gd name="connsiteX17-35973" fmla="*/ 5189234 w 6127519"/>
              <a:gd name="connsiteY17-35974" fmla="*/ 1193495 h 6858000"/>
              <a:gd name="connsiteX18-35975" fmla="*/ 5202769 w 6127519"/>
              <a:gd name="connsiteY18-35976" fmla="*/ 1269450 h 6858000"/>
              <a:gd name="connsiteX19-35977" fmla="*/ 5225968 w 6127519"/>
              <a:gd name="connsiteY19-35978" fmla="*/ 1357994 h 6858000"/>
              <a:gd name="connsiteX20-35979" fmla="*/ 5233819 w 6127519"/>
              <a:gd name="connsiteY20-35980" fmla="*/ 1380922 h 6858000"/>
              <a:gd name="connsiteX21-35981" fmla="*/ 5237226 w 6127519"/>
              <a:gd name="connsiteY21-35982" fmla="*/ 1441327 h 6858000"/>
              <a:gd name="connsiteX22-35983" fmla="*/ 5255653 w 6127519"/>
              <a:gd name="connsiteY22-35984" fmla="*/ 1524712 h 6858000"/>
              <a:gd name="connsiteX23-35985" fmla="*/ 5263491 w 6127519"/>
              <a:gd name="connsiteY23-35986" fmla="*/ 1642938 h 6858000"/>
              <a:gd name="connsiteX24-35987" fmla="*/ 5261314 w 6127519"/>
              <a:gd name="connsiteY24-35988" fmla="*/ 1689177 h 6858000"/>
              <a:gd name="connsiteX25-35989" fmla="*/ 5259788 w 6127519"/>
              <a:gd name="connsiteY25-35990" fmla="*/ 1768516 h 6858000"/>
              <a:gd name="connsiteX26-35991" fmla="*/ 5255696 w 6127519"/>
              <a:gd name="connsiteY26-35992" fmla="*/ 1953770 h 6858000"/>
              <a:gd name="connsiteX27-35993" fmla="*/ 5252592 w 6127519"/>
              <a:gd name="connsiteY27-35994" fmla="*/ 2092210 h 6858000"/>
              <a:gd name="connsiteX28-35995" fmla="*/ 5250104 w 6127519"/>
              <a:gd name="connsiteY28-35996" fmla="*/ 2249166 h 6858000"/>
              <a:gd name="connsiteX29-35997" fmla="*/ 5251214 w 6127519"/>
              <a:gd name="connsiteY29-35998" fmla="*/ 2250944 h 6858000"/>
              <a:gd name="connsiteX30-35999" fmla="*/ 5250644 w 6127519"/>
              <a:gd name="connsiteY30-36000" fmla="*/ 2266619 h 6858000"/>
              <a:gd name="connsiteX31-36001" fmla="*/ 5293877 w 6127519"/>
              <a:gd name="connsiteY31-36002" fmla="*/ 2368649 h 6858000"/>
              <a:gd name="connsiteX32-36003" fmla="*/ 5311338 w 6127519"/>
              <a:gd name="connsiteY32-36004" fmla="*/ 2404034 h 6858000"/>
              <a:gd name="connsiteX33-36005" fmla="*/ 5338366 w 6127519"/>
              <a:gd name="connsiteY33-36006" fmla="*/ 2465052 h 6858000"/>
              <a:gd name="connsiteX34-36007" fmla="*/ 5371263 w 6127519"/>
              <a:gd name="connsiteY34-36008" fmla="*/ 2586413 h 6858000"/>
              <a:gd name="connsiteX35-36009" fmla="*/ 5407503 w 6127519"/>
              <a:gd name="connsiteY35-36010" fmla="*/ 2786290 h 6858000"/>
              <a:gd name="connsiteX36-36011" fmla="*/ 5407356 w 6127519"/>
              <a:gd name="connsiteY36-36012" fmla="*/ 2787545 h 6858000"/>
              <a:gd name="connsiteX37-36013" fmla="*/ 5457023 w 6127519"/>
              <a:gd name="connsiteY37-36014" fmla="*/ 2858292 h 6858000"/>
              <a:gd name="connsiteX38-36015" fmla="*/ 5479298 w 6127519"/>
              <a:gd name="connsiteY38-36016" fmla="*/ 2947791 h 6858000"/>
              <a:gd name="connsiteX39-36017" fmla="*/ 5481770 w 6127519"/>
              <a:gd name="connsiteY39-36018" fmla="*/ 2951352 h 6858000"/>
              <a:gd name="connsiteX40-36019" fmla="*/ 5482415 w 6127519"/>
              <a:gd name="connsiteY40-36020" fmla="*/ 3004079 h 6858000"/>
              <a:gd name="connsiteX41-36021" fmla="*/ 5503944 w 6127519"/>
              <a:gd name="connsiteY41-36022" fmla="*/ 3123335 h 6858000"/>
              <a:gd name="connsiteX42-36023" fmla="*/ 5516007 w 6127519"/>
              <a:gd name="connsiteY42-36024" fmla="*/ 3258473 h 6858000"/>
              <a:gd name="connsiteX43-36025" fmla="*/ 5589758 w 6127519"/>
              <a:gd name="connsiteY43-36026" fmla="*/ 3453699 h 6858000"/>
              <a:gd name="connsiteX44-36027" fmla="*/ 5596144 w 6127519"/>
              <a:gd name="connsiteY44-36028" fmla="*/ 3534624 h 6858000"/>
              <a:gd name="connsiteX45-36029" fmla="*/ 5597750 w 6127519"/>
              <a:gd name="connsiteY45-36030" fmla="*/ 3534129 h 6858000"/>
              <a:gd name="connsiteX46-36031" fmla="*/ 5599700 w 6127519"/>
              <a:gd name="connsiteY46-36032" fmla="*/ 3547221 h 6858000"/>
              <a:gd name="connsiteX47-36033" fmla="*/ 5615031 w 6127519"/>
              <a:gd name="connsiteY47-36034" fmla="*/ 3557482 h 6858000"/>
              <a:gd name="connsiteX48-36035" fmla="*/ 5618377 w 6127519"/>
              <a:gd name="connsiteY48-36036" fmla="*/ 3588431 h 6858000"/>
              <a:gd name="connsiteX49-36037" fmla="*/ 5612155 w 6127519"/>
              <a:gd name="connsiteY49-36038" fmla="*/ 3589869 h 6858000"/>
              <a:gd name="connsiteX50-36039" fmla="*/ 5620843 w 6127519"/>
              <a:gd name="connsiteY50-36040" fmla="*/ 3606745 h 6858000"/>
              <a:gd name="connsiteX51-36041" fmla="*/ 5655472 w 6127519"/>
              <a:gd name="connsiteY51-36042" fmla="*/ 3678877 h 6858000"/>
              <a:gd name="connsiteX52-36043" fmla="*/ 5683015 w 6127519"/>
              <a:gd name="connsiteY52-36044" fmla="*/ 3762025 h 6858000"/>
              <a:gd name="connsiteX53-36045" fmla="*/ 5696643 w 6127519"/>
              <a:gd name="connsiteY53-36046" fmla="*/ 3773888 h 6858000"/>
              <a:gd name="connsiteX54-36047" fmla="*/ 5707995 w 6127519"/>
              <a:gd name="connsiteY54-36048" fmla="*/ 3781685 h 6858000"/>
              <a:gd name="connsiteX55-36049" fmla="*/ 5768491 w 6127519"/>
              <a:gd name="connsiteY55-36050" fmla="*/ 3914399 h 6858000"/>
              <a:gd name="connsiteX56-36051" fmla="*/ 5793123 w 6127519"/>
              <a:gd name="connsiteY56-36052" fmla="*/ 3969952 h 6858000"/>
              <a:gd name="connsiteX57-36053" fmla="*/ 5808321 w 6127519"/>
              <a:gd name="connsiteY57-36054" fmla="*/ 3988153 h 6858000"/>
              <a:gd name="connsiteX58-36055" fmla="*/ 5825621 w 6127519"/>
              <a:gd name="connsiteY58-36056" fmla="*/ 4015525 h 6858000"/>
              <a:gd name="connsiteX59-36057" fmla="*/ 5860672 w 6127519"/>
              <a:gd name="connsiteY59-36058" fmla="*/ 4061579 h 6858000"/>
              <a:gd name="connsiteX60-36059" fmla="*/ 5872173 w 6127519"/>
              <a:gd name="connsiteY60-36060" fmla="*/ 4088497 h 6858000"/>
              <a:gd name="connsiteX61-36061" fmla="*/ 5894095 w 6127519"/>
              <a:gd name="connsiteY61-36062" fmla="*/ 4128857 h 6858000"/>
              <a:gd name="connsiteX62-36063" fmla="*/ 5903513 w 6127519"/>
              <a:gd name="connsiteY62-36064" fmla="*/ 4187661 h 6858000"/>
              <a:gd name="connsiteX63-36065" fmla="*/ 5917114 w 6127519"/>
              <a:gd name="connsiteY63-36066" fmla="*/ 4213096 h 6858000"/>
              <a:gd name="connsiteX64-36067" fmla="*/ 5924233 w 6127519"/>
              <a:gd name="connsiteY64-36068" fmla="*/ 4242060 h 6858000"/>
              <a:gd name="connsiteX65-36069" fmla="*/ 5928910 w 6127519"/>
              <a:gd name="connsiteY65-36070" fmla="*/ 4300973 h 6858000"/>
              <a:gd name="connsiteX66-36071" fmla="*/ 5939320 w 6127519"/>
              <a:gd name="connsiteY66-36072" fmla="*/ 4340435 h 6858000"/>
              <a:gd name="connsiteX67-36073" fmla="*/ 5946705 w 6127519"/>
              <a:gd name="connsiteY67-36074" fmla="*/ 4428051 h 6858000"/>
              <a:gd name="connsiteX68-36075" fmla="*/ 5949261 w 6127519"/>
              <a:gd name="connsiteY68-36076" fmla="*/ 4449185 h 6858000"/>
              <a:gd name="connsiteX69-36077" fmla="*/ 5968960 w 6127519"/>
              <a:gd name="connsiteY69-36078" fmla="*/ 4482655 h 6858000"/>
              <a:gd name="connsiteX70-36079" fmla="*/ 5980106 w 6127519"/>
              <a:gd name="connsiteY70-36080" fmla="*/ 4585087 h 6858000"/>
              <a:gd name="connsiteX71-36081" fmla="*/ 5998138 w 6127519"/>
              <a:gd name="connsiteY71-36082" fmla="*/ 4697518 h 6858000"/>
              <a:gd name="connsiteX72-36083" fmla="*/ 6007819 w 6127519"/>
              <a:gd name="connsiteY72-36084" fmla="*/ 4858148 h 6858000"/>
              <a:gd name="connsiteX73-36085" fmla="*/ 6007749 w 6127519"/>
              <a:gd name="connsiteY73-36086" fmla="*/ 4964715 h 6858000"/>
              <a:gd name="connsiteX74-36087" fmla="*/ 6005269 w 6127519"/>
              <a:gd name="connsiteY74-36088" fmla="*/ 5150567 h 6858000"/>
              <a:gd name="connsiteX75-36089" fmla="*/ 6001127 w 6127519"/>
              <a:gd name="connsiteY75-36090" fmla="*/ 5164609 h 6858000"/>
              <a:gd name="connsiteX76-36091" fmla="*/ 5998514 w 6127519"/>
              <a:gd name="connsiteY76-36092" fmla="*/ 5189673 h 6858000"/>
              <a:gd name="connsiteX77-36093" fmla="*/ 6018409 w 6127519"/>
              <a:gd name="connsiteY77-36094" fmla="*/ 5227157 h 6858000"/>
              <a:gd name="connsiteX78-36095" fmla="*/ 6036748 w 6127519"/>
              <a:gd name="connsiteY78-36096" fmla="*/ 5322752 h 6858000"/>
              <a:gd name="connsiteX79-36097" fmla="*/ 6036943 w 6127519"/>
              <a:gd name="connsiteY79-36098" fmla="*/ 5329480 h 6858000"/>
              <a:gd name="connsiteX80-36099" fmla="*/ 6037677 w 6127519"/>
              <a:gd name="connsiteY80-36100" fmla="*/ 5354807 h 6858000"/>
              <a:gd name="connsiteX81-36101" fmla="*/ 6039728 w 6127519"/>
              <a:gd name="connsiteY81-36102" fmla="*/ 5359416 h 6858000"/>
              <a:gd name="connsiteX82-36103" fmla="*/ 6053435 w 6127519"/>
              <a:gd name="connsiteY82-36104" fmla="*/ 5387547 h 6858000"/>
              <a:gd name="connsiteX83-36105" fmla="*/ 6065933 w 6127519"/>
              <a:gd name="connsiteY83-36106" fmla="*/ 5443002 h 6858000"/>
              <a:gd name="connsiteX84-36107" fmla="*/ 6068640 w 6127519"/>
              <a:gd name="connsiteY84-36108" fmla="*/ 5474503 h 6858000"/>
              <a:gd name="connsiteX85-36109" fmla="*/ 6080922 w 6127519"/>
              <a:gd name="connsiteY85-36110" fmla="*/ 5561070 h 6858000"/>
              <a:gd name="connsiteX86-36111" fmla="*/ 6096949 w 6127519"/>
              <a:gd name="connsiteY86-36112" fmla="*/ 5648179 h 6858000"/>
              <a:gd name="connsiteX87-36113" fmla="*/ 6121353 w 6127519"/>
              <a:gd name="connsiteY87-36114" fmla="*/ 5721725 h 6858000"/>
              <a:gd name="connsiteX88-36115" fmla="*/ 6109884 w 6127519"/>
              <a:gd name="connsiteY88-36116" fmla="*/ 5721959 h 6858000"/>
              <a:gd name="connsiteX89-36117" fmla="*/ 6127024 w 6127519"/>
              <a:gd name="connsiteY89-36118" fmla="*/ 5786902 h 6858000"/>
              <a:gd name="connsiteX90-36119" fmla="*/ 6127519 w 6127519"/>
              <a:gd name="connsiteY90-36120" fmla="*/ 5865775 h 6858000"/>
              <a:gd name="connsiteX91-36121" fmla="*/ 6102493 w 6127519"/>
              <a:gd name="connsiteY91-36122" fmla="*/ 5928602 h 6858000"/>
              <a:gd name="connsiteX92-36123" fmla="*/ 6056863 w 6127519"/>
              <a:gd name="connsiteY92-36124" fmla="*/ 6000643 h 6858000"/>
              <a:gd name="connsiteX93-36125" fmla="*/ 6045436 w 6127519"/>
              <a:gd name="connsiteY93-36126" fmla="*/ 6124480 h 6858000"/>
              <a:gd name="connsiteX94-36127" fmla="*/ 6030489 w 6127519"/>
              <a:gd name="connsiteY94-36128" fmla="*/ 6317666 h 6858000"/>
              <a:gd name="connsiteX95-36129" fmla="*/ 6007492 w 6127519"/>
              <a:gd name="connsiteY95-36130" fmla="*/ 6440818 h 6858000"/>
              <a:gd name="connsiteX96-36131" fmla="*/ 6009467 w 6127519"/>
              <a:gd name="connsiteY96-36132" fmla="*/ 6487076 h 6858000"/>
              <a:gd name="connsiteX97-36133" fmla="*/ 5995064 w 6127519"/>
              <a:gd name="connsiteY97-36134" fmla="*/ 6540791 h 6858000"/>
              <a:gd name="connsiteX98-36135" fmla="*/ 6004510 w 6127519"/>
              <a:gd name="connsiteY98-36136" fmla="*/ 6599256 h 6858000"/>
              <a:gd name="connsiteX99-36137" fmla="*/ 5986207 w 6127519"/>
              <a:gd name="connsiteY99-36138" fmla="*/ 6695855 h 6858000"/>
              <a:gd name="connsiteX100-36139" fmla="*/ 5979428 w 6127519"/>
              <a:gd name="connsiteY100-36140" fmla="*/ 6754678 h 6858000"/>
              <a:gd name="connsiteX101-36141" fmla="*/ 5983398 w 6127519"/>
              <a:gd name="connsiteY101-36142" fmla="*/ 6778641 h 6858000"/>
              <a:gd name="connsiteX102-36143" fmla="*/ 5984543 w 6127519"/>
              <a:gd name="connsiteY102-36144" fmla="*/ 6811016 h 6858000"/>
              <a:gd name="connsiteX103-36145" fmla="*/ 5979671 w 6127519"/>
              <a:gd name="connsiteY103-36146" fmla="*/ 6858000 h 6858000"/>
              <a:gd name="connsiteX104-36147" fmla="*/ 0 w 6127519"/>
              <a:gd name="connsiteY104-36148" fmla="*/ 6858000 h 6858000"/>
              <a:gd name="connsiteX105-36149" fmla="*/ 0 w 6127519"/>
              <a:gd name="connsiteY105-36150" fmla="*/ 0 h 6858000"/>
              <a:gd name="connsiteX0-36151" fmla="*/ 0 w 6127024"/>
              <a:gd name="connsiteY0-36152" fmla="*/ 0 h 6858000"/>
              <a:gd name="connsiteX1-36153" fmla="*/ 4965888 w 6127024"/>
              <a:gd name="connsiteY1-36154" fmla="*/ 0 h 6858000"/>
              <a:gd name="connsiteX2-36155" fmla="*/ 4967767 w 6127024"/>
              <a:gd name="connsiteY2-36156" fmla="*/ 7930 h 6858000"/>
              <a:gd name="connsiteX3-36157" fmla="*/ 4979444 w 6127024"/>
              <a:gd name="connsiteY3-36158" fmla="*/ 43921 h 6858000"/>
              <a:gd name="connsiteX4-36159" fmla="*/ 5021173 w 6127024"/>
              <a:gd name="connsiteY4-36160" fmla="*/ 123738 h 6858000"/>
              <a:gd name="connsiteX5-36161" fmla="*/ 5075458 w 6127024"/>
              <a:gd name="connsiteY5-36162" fmla="*/ 264355 h 6858000"/>
              <a:gd name="connsiteX6-36163" fmla="*/ 5081175 w 6127024"/>
              <a:gd name="connsiteY6-36164" fmla="*/ 277448 h 6858000"/>
              <a:gd name="connsiteX7-36165" fmla="*/ 5097011 w 6127024"/>
              <a:gd name="connsiteY7-36166" fmla="*/ 355616 h 6858000"/>
              <a:gd name="connsiteX8-36167" fmla="*/ 5130982 w 6127024"/>
              <a:gd name="connsiteY8-36168" fmla="*/ 412030 h 6858000"/>
              <a:gd name="connsiteX9-36169" fmla="*/ 5153000 w 6127024"/>
              <a:gd name="connsiteY9-36170" fmla="*/ 507134 h 6858000"/>
              <a:gd name="connsiteX10-36171" fmla="*/ 5171282 w 6127024"/>
              <a:gd name="connsiteY10-36172" fmla="*/ 602071 h 6858000"/>
              <a:gd name="connsiteX11-36173" fmla="*/ 5176196 w 6127024"/>
              <a:gd name="connsiteY11-36174" fmla="*/ 636822 h 6858000"/>
              <a:gd name="connsiteX12-36175" fmla="*/ 5189051 w 6127024"/>
              <a:gd name="connsiteY12-36176" fmla="*/ 782518 h 6858000"/>
              <a:gd name="connsiteX13-36177" fmla="*/ 5221088 w 6127024"/>
              <a:gd name="connsiteY13-36178" fmla="*/ 860193 h 6858000"/>
              <a:gd name="connsiteX14-36179" fmla="*/ 5230806 w 6127024"/>
              <a:gd name="connsiteY14-36180" fmla="*/ 961354 h 6858000"/>
              <a:gd name="connsiteX15-36181" fmla="*/ 5201018 w 6127024"/>
              <a:gd name="connsiteY15-36182" fmla="*/ 1095027 h 6858000"/>
              <a:gd name="connsiteX16-36183" fmla="*/ 5202153 w 6127024"/>
              <a:gd name="connsiteY16-36184" fmla="*/ 1133224 h 6858000"/>
              <a:gd name="connsiteX17-36185" fmla="*/ 5189234 w 6127024"/>
              <a:gd name="connsiteY17-36186" fmla="*/ 1193495 h 6858000"/>
              <a:gd name="connsiteX18-36187" fmla="*/ 5202769 w 6127024"/>
              <a:gd name="connsiteY18-36188" fmla="*/ 1269450 h 6858000"/>
              <a:gd name="connsiteX19-36189" fmla="*/ 5225968 w 6127024"/>
              <a:gd name="connsiteY19-36190" fmla="*/ 1357994 h 6858000"/>
              <a:gd name="connsiteX20-36191" fmla="*/ 5233819 w 6127024"/>
              <a:gd name="connsiteY20-36192" fmla="*/ 1380922 h 6858000"/>
              <a:gd name="connsiteX21-36193" fmla="*/ 5237226 w 6127024"/>
              <a:gd name="connsiteY21-36194" fmla="*/ 1441327 h 6858000"/>
              <a:gd name="connsiteX22-36195" fmla="*/ 5255653 w 6127024"/>
              <a:gd name="connsiteY22-36196" fmla="*/ 1524712 h 6858000"/>
              <a:gd name="connsiteX23-36197" fmla="*/ 5263491 w 6127024"/>
              <a:gd name="connsiteY23-36198" fmla="*/ 1642938 h 6858000"/>
              <a:gd name="connsiteX24-36199" fmla="*/ 5261314 w 6127024"/>
              <a:gd name="connsiteY24-36200" fmla="*/ 1689177 h 6858000"/>
              <a:gd name="connsiteX25-36201" fmla="*/ 5259788 w 6127024"/>
              <a:gd name="connsiteY25-36202" fmla="*/ 1768516 h 6858000"/>
              <a:gd name="connsiteX26-36203" fmla="*/ 5255696 w 6127024"/>
              <a:gd name="connsiteY26-36204" fmla="*/ 1953770 h 6858000"/>
              <a:gd name="connsiteX27-36205" fmla="*/ 5252592 w 6127024"/>
              <a:gd name="connsiteY27-36206" fmla="*/ 2092210 h 6858000"/>
              <a:gd name="connsiteX28-36207" fmla="*/ 5250104 w 6127024"/>
              <a:gd name="connsiteY28-36208" fmla="*/ 2249166 h 6858000"/>
              <a:gd name="connsiteX29-36209" fmla="*/ 5251214 w 6127024"/>
              <a:gd name="connsiteY29-36210" fmla="*/ 2250944 h 6858000"/>
              <a:gd name="connsiteX30-36211" fmla="*/ 5250644 w 6127024"/>
              <a:gd name="connsiteY30-36212" fmla="*/ 2266619 h 6858000"/>
              <a:gd name="connsiteX31-36213" fmla="*/ 5293877 w 6127024"/>
              <a:gd name="connsiteY31-36214" fmla="*/ 2368649 h 6858000"/>
              <a:gd name="connsiteX32-36215" fmla="*/ 5311338 w 6127024"/>
              <a:gd name="connsiteY32-36216" fmla="*/ 2404034 h 6858000"/>
              <a:gd name="connsiteX33-36217" fmla="*/ 5338366 w 6127024"/>
              <a:gd name="connsiteY33-36218" fmla="*/ 2465052 h 6858000"/>
              <a:gd name="connsiteX34-36219" fmla="*/ 5371263 w 6127024"/>
              <a:gd name="connsiteY34-36220" fmla="*/ 2586413 h 6858000"/>
              <a:gd name="connsiteX35-36221" fmla="*/ 5407503 w 6127024"/>
              <a:gd name="connsiteY35-36222" fmla="*/ 2786290 h 6858000"/>
              <a:gd name="connsiteX36-36223" fmla="*/ 5407356 w 6127024"/>
              <a:gd name="connsiteY36-36224" fmla="*/ 2787545 h 6858000"/>
              <a:gd name="connsiteX37-36225" fmla="*/ 5457023 w 6127024"/>
              <a:gd name="connsiteY37-36226" fmla="*/ 2858292 h 6858000"/>
              <a:gd name="connsiteX38-36227" fmla="*/ 5479298 w 6127024"/>
              <a:gd name="connsiteY38-36228" fmla="*/ 2947791 h 6858000"/>
              <a:gd name="connsiteX39-36229" fmla="*/ 5481770 w 6127024"/>
              <a:gd name="connsiteY39-36230" fmla="*/ 2951352 h 6858000"/>
              <a:gd name="connsiteX40-36231" fmla="*/ 5482415 w 6127024"/>
              <a:gd name="connsiteY40-36232" fmla="*/ 3004079 h 6858000"/>
              <a:gd name="connsiteX41-36233" fmla="*/ 5503944 w 6127024"/>
              <a:gd name="connsiteY41-36234" fmla="*/ 3123335 h 6858000"/>
              <a:gd name="connsiteX42-36235" fmla="*/ 5516007 w 6127024"/>
              <a:gd name="connsiteY42-36236" fmla="*/ 3258473 h 6858000"/>
              <a:gd name="connsiteX43-36237" fmla="*/ 5589758 w 6127024"/>
              <a:gd name="connsiteY43-36238" fmla="*/ 3453699 h 6858000"/>
              <a:gd name="connsiteX44-36239" fmla="*/ 5596144 w 6127024"/>
              <a:gd name="connsiteY44-36240" fmla="*/ 3534624 h 6858000"/>
              <a:gd name="connsiteX45-36241" fmla="*/ 5597750 w 6127024"/>
              <a:gd name="connsiteY45-36242" fmla="*/ 3534129 h 6858000"/>
              <a:gd name="connsiteX46-36243" fmla="*/ 5599700 w 6127024"/>
              <a:gd name="connsiteY46-36244" fmla="*/ 3547221 h 6858000"/>
              <a:gd name="connsiteX47-36245" fmla="*/ 5615031 w 6127024"/>
              <a:gd name="connsiteY47-36246" fmla="*/ 3557482 h 6858000"/>
              <a:gd name="connsiteX48-36247" fmla="*/ 5618377 w 6127024"/>
              <a:gd name="connsiteY48-36248" fmla="*/ 3588431 h 6858000"/>
              <a:gd name="connsiteX49-36249" fmla="*/ 5612155 w 6127024"/>
              <a:gd name="connsiteY49-36250" fmla="*/ 3589869 h 6858000"/>
              <a:gd name="connsiteX50-36251" fmla="*/ 5620843 w 6127024"/>
              <a:gd name="connsiteY50-36252" fmla="*/ 3606745 h 6858000"/>
              <a:gd name="connsiteX51-36253" fmla="*/ 5655472 w 6127024"/>
              <a:gd name="connsiteY51-36254" fmla="*/ 3678877 h 6858000"/>
              <a:gd name="connsiteX52-36255" fmla="*/ 5683015 w 6127024"/>
              <a:gd name="connsiteY52-36256" fmla="*/ 3762025 h 6858000"/>
              <a:gd name="connsiteX53-36257" fmla="*/ 5696643 w 6127024"/>
              <a:gd name="connsiteY53-36258" fmla="*/ 3773888 h 6858000"/>
              <a:gd name="connsiteX54-36259" fmla="*/ 5707995 w 6127024"/>
              <a:gd name="connsiteY54-36260" fmla="*/ 3781685 h 6858000"/>
              <a:gd name="connsiteX55-36261" fmla="*/ 5768491 w 6127024"/>
              <a:gd name="connsiteY55-36262" fmla="*/ 3914399 h 6858000"/>
              <a:gd name="connsiteX56-36263" fmla="*/ 5793123 w 6127024"/>
              <a:gd name="connsiteY56-36264" fmla="*/ 3969952 h 6858000"/>
              <a:gd name="connsiteX57-36265" fmla="*/ 5808321 w 6127024"/>
              <a:gd name="connsiteY57-36266" fmla="*/ 3988153 h 6858000"/>
              <a:gd name="connsiteX58-36267" fmla="*/ 5825621 w 6127024"/>
              <a:gd name="connsiteY58-36268" fmla="*/ 4015525 h 6858000"/>
              <a:gd name="connsiteX59-36269" fmla="*/ 5860672 w 6127024"/>
              <a:gd name="connsiteY59-36270" fmla="*/ 4061579 h 6858000"/>
              <a:gd name="connsiteX60-36271" fmla="*/ 5872173 w 6127024"/>
              <a:gd name="connsiteY60-36272" fmla="*/ 4088497 h 6858000"/>
              <a:gd name="connsiteX61-36273" fmla="*/ 5894095 w 6127024"/>
              <a:gd name="connsiteY61-36274" fmla="*/ 4128857 h 6858000"/>
              <a:gd name="connsiteX62-36275" fmla="*/ 5903513 w 6127024"/>
              <a:gd name="connsiteY62-36276" fmla="*/ 4187661 h 6858000"/>
              <a:gd name="connsiteX63-36277" fmla="*/ 5917114 w 6127024"/>
              <a:gd name="connsiteY63-36278" fmla="*/ 4213096 h 6858000"/>
              <a:gd name="connsiteX64-36279" fmla="*/ 5924233 w 6127024"/>
              <a:gd name="connsiteY64-36280" fmla="*/ 4242060 h 6858000"/>
              <a:gd name="connsiteX65-36281" fmla="*/ 5928910 w 6127024"/>
              <a:gd name="connsiteY65-36282" fmla="*/ 4300973 h 6858000"/>
              <a:gd name="connsiteX66-36283" fmla="*/ 5939320 w 6127024"/>
              <a:gd name="connsiteY66-36284" fmla="*/ 4340435 h 6858000"/>
              <a:gd name="connsiteX67-36285" fmla="*/ 5946705 w 6127024"/>
              <a:gd name="connsiteY67-36286" fmla="*/ 4428051 h 6858000"/>
              <a:gd name="connsiteX68-36287" fmla="*/ 5949261 w 6127024"/>
              <a:gd name="connsiteY68-36288" fmla="*/ 4449185 h 6858000"/>
              <a:gd name="connsiteX69-36289" fmla="*/ 5968960 w 6127024"/>
              <a:gd name="connsiteY69-36290" fmla="*/ 4482655 h 6858000"/>
              <a:gd name="connsiteX70-36291" fmla="*/ 5980106 w 6127024"/>
              <a:gd name="connsiteY70-36292" fmla="*/ 4585087 h 6858000"/>
              <a:gd name="connsiteX71-36293" fmla="*/ 5998138 w 6127024"/>
              <a:gd name="connsiteY71-36294" fmla="*/ 4697518 h 6858000"/>
              <a:gd name="connsiteX72-36295" fmla="*/ 6007819 w 6127024"/>
              <a:gd name="connsiteY72-36296" fmla="*/ 4858148 h 6858000"/>
              <a:gd name="connsiteX73-36297" fmla="*/ 6007749 w 6127024"/>
              <a:gd name="connsiteY73-36298" fmla="*/ 4964715 h 6858000"/>
              <a:gd name="connsiteX74-36299" fmla="*/ 6005269 w 6127024"/>
              <a:gd name="connsiteY74-36300" fmla="*/ 5150567 h 6858000"/>
              <a:gd name="connsiteX75-36301" fmla="*/ 6001127 w 6127024"/>
              <a:gd name="connsiteY75-36302" fmla="*/ 5164609 h 6858000"/>
              <a:gd name="connsiteX76-36303" fmla="*/ 5998514 w 6127024"/>
              <a:gd name="connsiteY76-36304" fmla="*/ 5189673 h 6858000"/>
              <a:gd name="connsiteX77-36305" fmla="*/ 6018409 w 6127024"/>
              <a:gd name="connsiteY77-36306" fmla="*/ 5227157 h 6858000"/>
              <a:gd name="connsiteX78-36307" fmla="*/ 6036748 w 6127024"/>
              <a:gd name="connsiteY78-36308" fmla="*/ 5322752 h 6858000"/>
              <a:gd name="connsiteX79-36309" fmla="*/ 6036943 w 6127024"/>
              <a:gd name="connsiteY79-36310" fmla="*/ 5329480 h 6858000"/>
              <a:gd name="connsiteX80-36311" fmla="*/ 6037677 w 6127024"/>
              <a:gd name="connsiteY80-36312" fmla="*/ 5354807 h 6858000"/>
              <a:gd name="connsiteX81-36313" fmla="*/ 6039728 w 6127024"/>
              <a:gd name="connsiteY81-36314" fmla="*/ 5359416 h 6858000"/>
              <a:gd name="connsiteX82-36315" fmla="*/ 6053435 w 6127024"/>
              <a:gd name="connsiteY82-36316" fmla="*/ 5387547 h 6858000"/>
              <a:gd name="connsiteX83-36317" fmla="*/ 6065933 w 6127024"/>
              <a:gd name="connsiteY83-36318" fmla="*/ 5443002 h 6858000"/>
              <a:gd name="connsiteX84-36319" fmla="*/ 6068640 w 6127024"/>
              <a:gd name="connsiteY84-36320" fmla="*/ 5474503 h 6858000"/>
              <a:gd name="connsiteX85-36321" fmla="*/ 6080922 w 6127024"/>
              <a:gd name="connsiteY85-36322" fmla="*/ 5561070 h 6858000"/>
              <a:gd name="connsiteX86-36323" fmla="*/ 6096949 w 6127024"/>
              <a:gd name="connsiteY86-36324" fmla="*/ 5648179 h 6858000"/>
              <a:gd name="connsiteX87-36325" fmla="*/ 6121353 w 6127024"/>
              <a:gd name="connsiteY87-36326" fmla="*/ 5721725 h 6858000"/>
              <a:gd name="connsiteX88-36327" fmla="*/ 6109884 w 6127024"/>
              <a:gd name="connsiteY88-36328" fmla="*/ 5721959 h 6858000"/>
              <a:gd name="connsiteX89-36329" fmla="*/ 6127024 w 6127024"/>
              <a:gd name="connsiteY89-36330" fmla="*/ 5786902 h 6858000"/>
              <a:gd name="connsiteX90-36331" fmla="*/ 6115796 w 6127024"/>
              <a:gd name="connsiteY90-36332" fmla="*/ 5862844 h 6858000"/>
              <a:gd name="connsiteX91-36333" fmla="*/ 6102493 w 6127024"/>
              <a:gd name="connsiteY91-36334" fmla="*/ 5928602 h 6858000"/>
              <a:gd name="connsiteX92-36335" fmla="*/ 6056863 w 6127024"/>
              <a:gd name="connsiteY92-36336" fmla="*/ 6000643 h 6858000"/>
              <a:gd name="connsiteX93-36337" fmla="*/ 6045436 w 6127024"/>
              <a:gd name="connsiteY93-36338" fmla="*/ 6124480 h 6858000"/>
              <a:gd name="connsiteX94-36339" fmla="*/ 6030489 w 6127024"/>
              <a:gd name="connsiteY94-36340" fmla="*/ 6317666 h 6858000"/>
              <a:gd name="connsiteX95-36341" fmla="*/ 6007492 w 6127024"/>
              <a:gd name="connsiteY95-36342" fmla="*/ 6440818 h 6858000"/>
              <a:gd name="connsiteX96-36343" fmla="*/ 6009467 w 6127024"/>
              <a:gd name="connsiteY96-36344" fmla="*/ 6487076 h 6858000"/>
              <a:gd name="connsiteX97-36345" fmla="*/ 5995064 w 6127024"/>
              <a:gd name="connsiteY97-36346" fmla="*/ 6540791 h 6858000"/>
              <a:gd name="connsiteX98-36347" fmla="*/ 6004510 w 6127024"/>
              <a:gd name="connsiteY98-36348" fmla="*/ 6599256 h 6858000"/>
              <a:gd name="connsiteX99-36349" fmla="*/ 5986207 w 6127024"/>
              <a:gd name="connsiteY99-36350" fmla="*/ 6695855 h 6858000"/>
              <a:gd name="connsiteX100-36351" fmla="*/ 5979428 w 6127024"/>
              <a:gd name="connsiteY100-36352" fmla="*/ 6754678 h 6858000"/>
              <a:gd name="connsiteX101-36353" fmla="*/ 5983398 w 6127024"/>
              <a:gd name="connsiteY101-36354" fmla="*/ 6778641 h 6858000"/>
              <a:gd name="connsiteX102-36355" fmla="*/ 5984543 w 6127024"/>
              <a:gd name="connsiteY102-36356" fmla="*/ 6811016 h 6858000"/>
              <a:gd name="connsiteX103-36357" fmla="*/ 5979671 w 6127024"/>
              <a:gd name="connsiteY103-36358" fmla="*/ 6858000 h 6858000"/>
              <a:gd name="connsiteX104-36359" fmla="*/ 0 w 6127024"/>
              <a:gd name="connsiteY104-36360" fmla="*/ 6858000 h 6858000"/>
              <a:gd name="connsiteX105-36361" fmla="*/ 0 w 6127024"/>
              <a:gd name="connsiteY105-36362" fmla="*/ 0 h 6858000"/>
              <a:gd name="connsiteX0-36363" fmla="*/ 0 w 6127024"/>
              <a:gd name="connsiteY0-36364" fmla="*/ 0 h 6858000"/>
              <a:gd name="connsiteX1-36365" fmla="*/ 4965888 w 6127024"/>
              <a:gd name="connsiteY1-36366" fmla="*/ 0 h 6858000"/>
              <a:gd name="connsiteX2-36367" fmla="*/ 4967767 w 6127024"/>
              <a:gd name="connsiteY2-36368" fmla="*/ 7930 h 6858000"/>
              <a:gd name="connsiteX3-36369" fmla="*/ 4979444 w 6127024"/>
              <a:gd name="connsiteY3-36370" fmla="*/ 43921 h 6858000"/>
              <a:gd name="connsiteX4-36371" fmla="*/ 5021173 w 6127024"/>
              <a:gd name="connsiteY4-36372" fmla="*/ 123738 h 6858000"/>
              <a:gd name="connsiteX5-36373" fmla="*/ 5075458 w 6127024"/>
              <a:gd name="connsiteY5-36374" fmla="*/ 264355 h 6858000"/>
              <a:gd name="connsiteX6-36375" fmla="*/ 5081175 w 6127024"/>
              <a:gd name="connsiteY6-36376" fmla="*/ 277448 h 6858000"/>
              <a:gd name="connsiteX7-36377" fmla="*/ 5097011 w 6127024"/>
              <a:gd name="connsiteY7-36378" fmla="*/ 355616 h 6858000"/>
              <a:gd name="connsiteX8-36379" fmla="*/ 5130982 w 6127024"/>
              <a:gd name="connsiteY8-36380" fmla="*/ 412030 h 6858000"/>
              <a:gd name="connsiteX9-36381" fmla="*/ 5153000 w 6127024"/>
              <a:gd name="connsiteY9-36382" fmla="*/ 507134 h 6858000"/>
              <a:gd name="connsiteX10-36383" fmla="*/ 5171282 w 6127024"/>
              <a:gd name="connsiteY10-36384" fmla="*/ 602071 h 6858000"/>
              <a:gd name="connsiteX11-36385" fmla="*/ 5176196 w 6127024"/>
              <a:gd name="connsiteY11-36386" fmla="*/ 636822 h 6858000"/>
              <a:gd name="connsiteX12-36387" fmla="*/ 5189051 w 6127024"/>
              <a:gd name="connsiteY12-36388" fmla="*/ 782518 h 6858000"/>
              <a:gd name="connsiteX13-36389" fmla="*/ 5221088 w 6127024"/>
              <a:gd name="connsiteY13-36390" fmla="*/ 860193 h 6858000"/>
              <a:gd name="connsiteX14-36391" fmla="*/ 5230806 w 6127024"/>
              <a:gd name="connsiteY14-36392" fmla="*/ 961354 h 6858000"/>
              <a:gd name="connsiteX15-36393" fmla="*/ 5201018 w 6127024"/>
              <a:gd name="connsiteY15-36394" fmla="*/ 1095027 h 6858000"/>
              <a:gd name="connsiteX16-36395" fmla="*/ 5202153 w 6127024"/>
              <a:gd name="connsiteY16-36396" fmla="*/ 1133224 h 6858000"/>
              <a:gd name="connsiteX17-36397" fmla="*/ 5189234 w 6127024"/>
              <a:gd name="connsiteY17-36398" fmla="*/ 1193495 h 6858000"/>
              <a:gd name="connsiteX18-36399" fmla="*/ 5202769 w 6127024"/>
              <a:gd name="connsiteY18-36400" fmla="*/ 1269450 h 6858000"/>
              <a:gd name="connsiteX19-36401" fmla="*/ 5225968 w 6127024"/>
              <a:gd name="connsiteY19-36402" fmla="*/ 1357994 h 6858000"/>
              <a:gd name="connsiteX20-36403" fmla="*/ 5233819 w 6127024"/>
              <a:gd name="connsiteY20-36404" fmla="*/ 1380922 h 6858000"/>
              <a:gd name="connsiteX21-36405" fmla="*/ 5237226 w 6127024"/>
              <a:gd name="connsiteY21-36406" fmla="*/ 1441327 h 6858000"/>
              <a:gd name="connsiteX22-36407" fmla="*/ 5255653 w 6127024"/>
              <a:gd name="connsiteY22-36408" fmla="*/ 1524712 h 6858000"/>
              <a:gd name="connsiteX23-36409" fmla="*/ 5263491 w 6127024"/>
              <a:gd name="connsiteY23-36410" fmla="*/ 1642938 h 6858000"/>
              <a:gd name="connsiteX24-36411" fmla="*/ 5261314 w 6127024"/>
              <a:gd name="connsiteY24-36412" fmla="*/ 1689177 h 6858000"/>
              <a:gd name="connsiteX25-36413" fmla="*/ 5259788 w 6127024"/>
              <a:gd name="connsiteY25-36414" fmla="*/ 1768516 h 6858000"/>
              <a:gd name="connsiteX26-36415" fmla="*/ 5255696 w 6127024"/>
              <a:gd name="connsiteY26-36416" fmla="*/ 1953770 h 6858000"/>
              <a:gd name="connsiteX27-36417" fmla="*/ 5252592 w 6127024"/>
              <a:gd name="connsiteY27-36418" fmla="*/ 2092210 h 6858000"/>
              <a:gd name="connsiteX28-36419" fmla="*/ 5250104 w 6127024"/>
              <a:gd name="connsiteY28-36420" fmla="*/ 2249166 h 6858000"/>
              <a:gd name="connsiteX29-36421" fmla="*/ 5251214 w 6127024"/>
              <a:gd name="connsiteY29-36422" fmla="*/ 2250944 h 6858000"/>
              <a:gd name="connsiteX30-36423" fmla="*/ 5250644 w 6127024"/>
              <a:gd name="connsiteY30-36424" fmla="*/ 2266619 h 6858000"/>
              <a:gd name="connsiteX31-36425" fmla="*/ 5293877 w 6127024"/>
              <a:gd name="connsiteY31-36426" fmla="*/ 2368649 h 6858000"/>
              <a:gd name="connsiteX32-36427" fmla="*/ 5311338 w 6127024"/>
              <a:gd name="connsiteY32-36428" fmla="*/ 2404034 h 6858000"/>
              <a:gd name="connsiteX33-36429" fmla="*/ 5338366 w 6127024"/>
              <a:gd name="connsiteY33-36430" fmla="*/ 2465052 h 6858000"/>
              <a:gd name="connsiteX34-36431" fmla="*/ 5371263 w 6127024"/>
              <a:gd name="connsiteY34-36432" fmla="*/ 2586413 h 6858000"/>
              <a:gd name="connsiteX35-36433" fmla="*/ 5407503 w 6127024"/>
              <a:gd name="connsiteY35-36434" fmla="*/ 2786290 h 6858000"/>
              <a:gd name="connsiteX36-36435" fmla="*/ 5407356 w 6127024"/>
              <a:gd name="connsiteY36-36436" fmla="*/ 2787545 h 6858000"/>
              <a:gd name="connsiteX37-36437" fmla="*/ 5457023 w 6127024"/>
              <a:gd name="connsiteY37-36438" fmla="*/ 2858292 h 6858000"/>
              <a:gd name="connsiteX38-36439" fmla="*/ 5479298 w 6127024"/>
              <a:gd name="connsiteY38-36440" fmla="*/ 2947791 h 6858000"/>
              <a:gd name="connsiteX39-36441" fmla="*/ 5481770 w 6127024"/>
              <a:gd name="connsiteY39-36442" fmla="*/ 2951352 h 6858000"/>
              <a:gd name="connsiteX40-36443" fmla="*/ 5482415 w 6127024"/>
              <a:gd name="connsiteY40-36444" fmla="*/ 3004079 h 6858000"/>
              <a:gd name="connsiteX41-36445" fmla="*/ 5503944 w 6127024"/>
              <a:gd name="connsiteY41-36446" fmla="*/ 3123335 h 6858000"/>
              <a:gd name="connsiteX42-36447" fmla="*/ 5516007 w 6127024"/>
              <a:gd name="connsiteY42-36448" fmla="*/ 3258473 h 6858000"/>
              <a:gd name="connsiteX43-36449" fmla="*/ 5589758 w 6127024"/>
              <a:gd name="connsiteY43-36450" fmla="*/ 3453699 h 6858000"/>
              <a:gd name="connsiteX44-36451" fmla="*/ 5596144 w 6127024"/>
              <a:gd name="connsiteY44-36452" fmla="*/ 3534624 h 6858000"/>
              <a:gd name="connsiteX45-36453" fmla="*/ 5597750 w 6127024"/>
              <a:gd name="connsiteY45-36454" fmla="*/ 3534129 h 6858000"/>
              <a:gd name="connsiteX46-36455" fmla="*/ 5599700 w 6127024"/>
              <a:gd name="connsiteY46-36456" fmla="*/ 3547221 h 6858000"/>
              <a:gd name="connsiteX47-36457" fmla="*/ 5615031 w 6127024"/>
              <a:gd name="connsiteY47-36458" fmla="*/ 3557482 h 6858000"/>
              <a:gd name="connsiteX48-36459" fmla="*/ 5618377 w 6127024"/>
              <a:gd name="connsiteY48-36460" fmla="*/ 3588431 h 6858000"/>
              <a:gd name="connsiteX49-36461" fmla="*/ 5612155 w 6127024"/>
              <a:gd name="connsiteY49-36462" fmla="*/ 3589869 h 6858000"/>
              <a:gd name="connsiteX50-36463" fmla="*/ 5620843 w 6127024"/>
              <a:gd name="connsiteY50-36464" fmla="*/ 3606745 h 6858000"/>
              <a:gd name="connsiteX51-36465" fmla="*/ 5655472 w 6127024"/>
              <a:gd name="connsiteY51-36466" fmla="*/ 3678877 h 6858000"/>
              <a:gd name="connsiteX52-36467" fmla="*/ 5683015 w 6127024"/>
              <a:gd name="connsiteY52-36468" fmla="*/ 3762025 h 6858000"/>
              <a:gd name="connsiteX53-36469" fmla="*/ 5696643 w 6127024"/>
              <a:gd name="connsiteY53-36470" fmla="*/ 3773888 h 6858000"/>
              <a:gd name="connsiteX54-36471" fmla="*/ 5768491 w 6127024"/>
              <a:gd name="connsiteY54-36472" fmla="*/ 3914399 h 6858000"/>
              <a:gd name="connsiteX55-36473" fmla="*/ 5793123 w 6127024"/>
              <a:gd name="connsiteY55-36474" fmla="*/ 3969952 h 6858000"/>
              <a:gd name="connsiteX56-36475" fmla="*/ 5808321 w 6127024"/>
              <a:gd name="connsiteY56-36476" fmla="*/ 3988153 h 6858000"/>
              <a:gd name="connsiteX57-36477" fmla="*/ 5825621 w 6127024"/>
              <a:gd name="connsiteY57-36478" fmla="*/ 4015525 h 6858000"/>
              <a:gd name="connsiteX58-36479" fmla="*/ 5860672 w 6127024"/>
              <a:gd name="connsiteY58-36480" fmla="*/ 4061579 h 6858000"/>
              <a:gd name="connsiteX59-36481" fmla="*/ 5872173 w 6127024"/>
              <a:gd name="connsiteY59-36482" fmla="*/ 4088497 h 6858000"/>
              <a:gd name="connsiteX60-36483" fmla="*/ 5894095 w 6127024"/>
              <a:gd name="connsiteY60-36484" fmla="*/ 4128857 h 6858000"/>
              <a:gd name="connsiteX61-36485" fmla="*/ 5903513 w 6127024"/>
              <a:gd name="connsiteY61-36486" fmla="*/ 4187661 h 6858000"/>
              <a:gd name="connsiteX62-36487" fmla="*/ 5917114 w 6127024"/>
              <a:gd name="connsiteY62-36488" fmla="*/ 4213096 h 6858000"/>
              <a:gd name="connsiteX63-36489" fmla="*/ 5924233 w 6127024"/>
              <a:gd name="connsiteY63-36490" fmla="*/ 4242060 h 6858000"/>
              <a:gd name="connsiteX64-36491" fmla="*/ 5928910 w 6127024"/>
              <a:gd name="connsiteY64-36492" fmla="*/ 4300973 h 6858000"/>
              <a:gd name="connsiteX65-36493" fmla="*/ 5939320 w 6127024"/>
              <a:gd name="connsiteY65-36494" fmla="*/ 4340435 h 6858000"/>
              <a:gd name="connsiteX66-36495" fmla="*/ 5946705 w 6127024"/>
              <a:gd name="connsiteY66-36496" fmla="*/ 4428051 h 6858000"/>
              <a:gd name="connsiteX67-36497" fmla="*/ 5949261 w 6127024"/>
              <a:gd name="connsiteY67-36498" fmla="*/ 4449185 h 6858000"/>
              <a:gd name="connsiteX68-36499" fmla="*/ 5968960 w 6127024"/>
              <a:gd name="connsiteY68-36500" fmla="*/ 4482655 h 6858000"/>
              <a:gd name="connsiteX69-36501" fmla="*/ 5980106 w 6127024"/>
              <a:gd name="connsiteY69-36502" fmla="*/ 4585087 h 6858000"/>
              <a:gd name="connsiteX70-36503" fmla="*/ 5998138 w 6127024"/>
              <a:gd name="connsiteY70-36504" fmla="*/ 4697518 h 6858000"/>
              <a:gd name="connsiteX71-36505" fmla="*/ 6007819 w 6127024"/>
              <a:gd name="connsiteY71-36506" fmla="*/ 4858148 h 6858000"/>
              <a:gd name="connsiteX72-36507" fmla="*/ 6007749 w 6127024"/>
              <a:gd name="connsiteY72-36508" fmla="*/ 4964715 h 6858000"/>
              <a:gd name="connsiteX73-36509" fmla="*/ 6005269 w 6127024"/>
              <a:gd name="connsiteY73-36510" fmla="*/ 5150567 h 6858000"/>
              <a:gd name="connsiteX74-36511" fmla="*/ 6001127 w 6127024"/>
              <a:gd name="connsiteY74-36512" fmla="*/ 5164609 h 6858000"/>
              <a:gd name="connsiteX75-36513" fmla="*/ 5998514 w 6127024"/>
              <a:gd name="connsiteY75-36514" fmla="*/ 5189673 h 6858000"/>
              <a:gd name="connsiteX76-36515" fmla="*/ 6018409 w 6127024"/>
              <a:gd name="connsiteY76-36516" fmla="*/ 5227157 h 6858000"/>
              <a:gd name="connsiteX77-36517" fmla="*/ 6036748 w 6127024"/>
              <a:gd name="connsiteY77-36518" fmla="*/ 5322752 h 6858000"/>
              <a:gd name="connsiteX78-36519" fmla="*/ 6036943 w 6127024"/>
              <a:gd name="connsiteY78-36520" fmla="*/ 5329480 h 6858000"/>
              <a:gd name="connsiteX79-36521" fmla="*/ 6037677 w 6127024"/>
              <a:gd name="connsiteY79-36522" fmla="*/ 5354807 h 6858000"/>
              <a:gd name="connsiteX80-36523" fmla="*/ 6039728 w 6127024"/>
              <a:gd name="connsiteY80-36524" fmla="*/ 5359416 h 6858000"/>
              <a:gd name="connsiteX81-36525" fmla="*/ 6053435 w 6127024"/>
              <a:gd name="connsiteY81-36526" fmla="*/ 5387547 h 6858000"/>
              <a:gd name="connsiteX82-36527" fmla="*/ 6065933 w 6127024"/>
              <a:gd name="connsiteY82-36528" fmla="*/ 5443002 h 6858000"/>
              <a:gd name="connsiteX83-36529" fmla="*/ 6068640 w 6127024"/>
              <a:gd name="connsiteY83-36530" fmla="*/ 5474503 h 6858000"/>
              <a:gd name="connsiteX84-36531" fmla="*/ 6080922 w 6127024"/>
              <a:gd name="connsiteY84-36532" fmla="*/ 5561070 h 6858000"/>
              <a:gd name="connsiteX85-36533" fmla="*/ 6096949 w 6127024"/>
              <a:gd name="connsiteY85-36534" fmla="*/ 5648179 h 6858000"/>
              <a:gd name="connsiteX86-36535" fmla="*/ 6121353 w 6127024"/>
              <a:gd name="connsiteY86-36536" fmla="*/ 5721725 h 6858000"/>
              <a:gd name="connsiteX87-36537" fmla="*/ 6109884 w 6127024"/>
              <a:gd name="connsiteY87-36538" fmla="*/ 5721959 h 6858000"/>
              <a:gd name="connsiteX88-36539" fmla="*/ 6127024 w 6127024"/>
              <a:gd name="connsiteY88-36540" fmla="*/ 5786902 h 6858000"/>
              <a:gd name="connsiteX89-36541" fmla="*/ 6115796 w 6127024"/>
              <a:gd name="connsiteY89-36542" fmla="*/ 5862844 h 6858000"/>
              <a:gd name="connsiteX90-36543" fmla="*/ 6102493 w 6127024"/>
              <a:gd name="connsiteY90-36544" fmla="*/ 5928602 h 6858000"/>
              <a:gd name="connsiteX91-36545" fmla="*/ 6056863 w 6127024"/>
              <a:gd name="connsiteY91-36546" fmla="*/ 6000643 h 6858000"/>
              <a:gd name="connsiteX92-36547" fmla="*/ 6045436 w 6127024"/>
              <a:gd name="connsiteY92-36548" fmla="*/ 6124480 h 6858000"/>
              <a:gd name="connsiteX93-36549" fmla="*/ 6030489 w 6127024"/>
              <a:gd name="connsiteY93-36550" fmla="*/ 6317666 h 6858000"/>
              <a:gd name="connsiteX94-36551" fmla="*/ 6007492 w 6127024"/>
              <a:gd name="connsiteY94-36552" fmla="*/ 6440818 h 6858000"/>
              <a:gd name="connsiteX95-36553" fmla="*/ 6009467 w 6127024"/>
              <a:gd name="connsiteY95-36554" fmla="*/ 6487076 h 6858000"/>
              <a:gd name="connsiteX96-36555" fmla="*/ 5995064 w 6127024"/>
              <a:gd name="connsiteY96-36556" fmla="*/ 6540791 h 6858000"/>
              <a:gd name="connsiteX97-36557" fmla="*/ 6004510 w 6127024"/>
              <a:gd name="connsiteY97-36558" fmla="*/ 6599256 h 6858000"/>
              <a:gd name="connsiteX98-36559" fmla="*/ 5986207 w 6127024"/>
              <a:gd name="connsiteY98-36560" fmla="*/ 6695855 h 6858000"/>
              <a:gd name="connsiteX99-36561" fmla="*/ 5979428 w 6127024"/>
              <a:gd name="connsiteY99-36562" fmla="*/ 6754678 h 6858000"/>
              <a:gd name="connsiteX100-36563" fmla="*/ 5983398 w 6127024"/>
              <a:gd name="connsiteY100-36564" fmla="*/ 6778641 h 6858000"/>
              <a:gd name="connsiteX101-36565" fmla="*/ 5984543 w 6127024"/>
              <a:gd name="connsiteY101-36566" fmla="*/ 6811016 h 6858000"/>
              <a:gd name="connsiteX102-36567" fmla="*/ 5979671 w 6127024"/>
              <a:gd name="connsiteY102-36568" fmla="*/ 6858000 h 6858000"/>
              <a:gd name="connsiteX103-36569" fmla="*/ 0 w 6127024"/>
              <a:gd name="connsiteY103-36570" fmla="*/ 6858000 h 6858000"/>
              <a:gd name="connsiteX104-36571" fmla="*/ 0 w 6127024"/>
              <a:gd name="connsiteY104-36572" fmla="*/ 0 h 6858000"/>
              <a:gd name="connsiteX0-36573" fmla="*/ 0 w 6127024"/>
              <a:gd name="connsiteY0-36574" fmla="*/ 0 h 6858000"/>
              <a:gd name="connsiteX1-36575" fmla="*/ 4965888 w 6127024"/>
              <a:gd name="connsiteY1-36576" fmla="*/ 0 h 6858000"/>
              <a:gd name="connsiteX2-36577" fmla="*/ 4967767 w 6127024"/>
              <a:gd name="connsiteY2-36578" fmla="*/ 7930 h 6858000"/>
              <a:gd name="connsiteX3-36579" fmla="*/ 4979444 w 6127024"/>
              <a:gd name="connsiteY3-36580" fmla="*/ 43921 h 6858000"/>
              <a:gd name="connsiteX4-36581" fmla="*/ 5021173 w 6127024"/>
              <a:gd name="connsiteY4-36582" fmla="*/ 123738 h 6858000"/>
              <a:gd name="connsiteX5-36583" fmla="*/ 5075458 w 6127024"/>
              <a:gd name="connsiteY5-36584" fmla="*/ 264355 h 6858000"/>
              <a:gd name="connsiteX6-36585" fmla="*/ 5081175 w 6127024"/>
              <a:gd name="connsiteY6-36586" fmla="*/ 277448 h 6858000"/>
              <a:gd name="connsiteX7-36587" fmla="*/ 5097011 w 6127024"/>
              <a:gd name="connsiteY7-36588" fmla="*/ 355616 h 6858000"/>
              <a:gd name="connsiteX8-36589" fmla="*/ 5130982 w 6127024"/>
              <a:gd name="connsiteY8-36590" fmla="*/ 412030 h 6858000"/>
              <a:gd name="connsiteX9-36591" fmla="*/ 5153000 w 6127024"/>
              <a:gd name="connsiteY9-36592" fmla="*/ 507134 h 6858000"/>
              <a:gd name="connsiteX10-36593" fmla="*/ 5171282 w 6127024"/>
              <a:gd name="connsiteY10-36594" fmla="*/ 602071 h 6858000"/>
              <a:gd name="connsiteX11-36595" fmla="*/ 5176196 w 6127024"/>
              <a:gd name="connsiteY11-36596" fmla="*/ 636822 h 6858000"/>
              <a:gd name="connsiteX12-36597" fmla="*/ 5189051 w 6127024"/>
              <a:gd name="connsiteY12-36598" fmla="*/ 782518 h 6858000"/>
              <a:gd name="connsiteX13-36599" fmla="*/ 5221088 w 6127024"/>
              <a:gd name="connsiteY13-36600" fmla="*/ 860193 h 6858000"/>
              <a:gd name="connsiteX14-36601" fmla="*/ 5230806 w 6127024"/>
              <a:gd name="connsiteY14-36602" fmla="*/ 961354 h 6858000"/>
              <a:gd name="connsiteX15-36603" fmla="*/ 5201018 w 6127024"/>
              <a:gd name="connsiteY15-36604" fmla="*/ 1095027 h 6858000"/>
              <a:gd name="connsiteX16-36605" fmla="*/ 5202153 w 6127024"/>
              <a:gd name="connsiteY16-36606" fmla="*/ 1133224 h 6858000"/>
              <a:gd name="connsiteX17-36607" fmla="*/ 5189234 w 6127024"/>
              <a:gd name="connsiteY17-36608" fmla="*/ 1193495 h 6858000"/>
              <a:gd name="connsiteX18-36609" fmla="*/ 5202769 w 6127024"/>
              <a:gd name="connsiteY18-36610" fmla="*/ 1269450 h 6858000"/>
              <a:gd name="connsiteX19-36611" fmla="*/ 5225968 w 6127024"/>
              <a:gd name="connsiteY19-36612" fmla="*/ 1357994 h 6858000"/>
              <a:gd name="connsiteX20-36613" fmla="*/ 5233819 w 6127024"/>
              <a:gd name="connsiteY20-36614" fmla="*/ 1380922 h 6858000"/>
              <a:gd name="connsiteX21-36615" fmla="*/ 5237226 w 6127024"/>
              <a:gd name="connsiteY21-36616" fmla="*/ 1441327 h 6858000"/>
              <a:gd name="connsiteX22-36617" fmla="*/ 5255653 w 6127024"/>
              <a:gd name="connsiteY22-36618" fmla="*/ 1524712 h 6858000"/>
              <a:gd name="connsiteX23-36619" fmla="*/ 5263491 w 6127024"/>
              <a:gd name="connsiteY23-36620" fmla="*/ 1642938 h 6858000"/>
              <a:gd name="connsiteX24-36621" fmla="*/ 5261314 w 6127024"/>
              <a:gd name="connsiteY24-36622" fmla="*/ 1689177 h 6858000"/>
              <a:gd name="connsiteX25-36623" fmla="*/ 5259788 w 6127024"/>
              <a:gd name="connsiteY25-36624" fmla="*/ 1768516 h 6858000"/>
              <a:gd name="connsiteX26-36625" fmla="*/ 5255696 w 6127024"/>
              <a:gd name="connsiteY26-36626" fmla="*/ 1953770 h 6858000"/>
              <a:gd name="connsiteX27-36627" fmla="*/ 5252592 w 6127024"/>
              <a:gd name="connsiteY27-36628" fmla="*/ 2092210 h 6858000"/>
              <a:gd name="connsiteX28-36629" fmla="*/ 5250104 w 6127024"/>
              <a:gd name="connsiteY28-36630" fmla="*/ 2249166 h 6858000"/>
              <a:gd name="connsiteX29-36631" fmla="*/ 5251214 w 6127024"/>
              <a:gd name="connsiteY29-36632" fmla="*/ 2250944 h 6858000"/>
              <a:gd name="connsiteX30-36633" fmla="*/ 5250644 w 6127024"/>
              <a:gd name="connsiteY30-36634" fmla="*/ 2266619 h 6858000"/>
              <a:gd name="connsiteX31-36635" fmla="*/ 5293877 w 6127024"/>
              <a:gd name="connsiteY31-36636" fmla="*/ 2368649 h 6858000"/>
              <a:gd name="connsiteX32-36637" fmla="*/ 5311338 w 6127024"/>
              <a:gd name="connsiteY32-36638" fmla="*/ 2404034 h 6858000"/>
              <a:gd name="connsiteX33-36639" fmla="*/ 5338366 w 6127024"/>
              <a:gd name="connsiteY33-36640" fmla="*/ 2465052 h 6858000"/>
              <a:gd name="connsiteX34-36641" fmla="*/ 5371263 w 6127024"/>
              <a:gd name="connsiteY34-36642" fmla="*/ 2586413 h 6858000"/>
              <a:gd name="connsiteX35-36643" fmla="*/ 5407503 w 6127024"/>
              <a:gd name="connsiteY35-36644" fmla="*/ 2786290 h 6858000"/>
              <a:gd name="connsiteX36-36645" fmla="*/ 5407356 w 6127024"/>
              <a:gd name="connsiteY36-36646" fmla="*/ 2787545 h 6858000"/>
              <a:gd name="connsiteX37-36647" fmla="*/ 5457023 w 6127024"/>
              <a:gd name="connsiteY37-36648" fmla="*/ 2858292 h 6858000"/>
              <a:gd name="connsiteX38-36649" fmla="*/ 5479298 w 6127024"/>
              <a:gd name="connsiteY38-36650" fmla="*/ 2947791 h 6858000"/>
              <a:gd name="connsiteX39-36651" fmla="*/ 5481770 w 6127024"/>
              <a:gd name="connsiteY39-36652" fmla="*/ 2951352 h 6858000"/>
              <a:gd name="connsiteX40-36653" fmla="*/ 5482415 w 6127024"/>
              <a:gd name="connsiteY40-36654" fmla="*/ 3004079 h 6858000"/>
              <a:gd name="connsiteX41-36655" fmla="*/ 5503944 w 6127024"/>
              <a:gd name="connsiteY41-36656" fmla="*/ 3123335 h 6858000"/>
              <a:gd name="connsiteX42-36657" fmla="*/ 5516007 w 6127024"/>
              <a:gd name="connsiteY42-36658" fmla="*/ 3258473 h 6858000"/>
              <a:gd name="connsiteX43-36659" fmla="*/ 5589758 w 6127024"/>
              <a:gd name="connsiteY43-36660" fmla="*/ 3453699 h 6858000"/>
              <a:gd name="connsiteX44-36661" fmla="*/ 5596144 w 6127024"/>
              <a:gd name="connsiteY44-36662" fmla="*/ 3534624 h 6858000"/>
              <a:gd name="connsiteX45-36663" fmla="*/ 5597750 w 6127024"/>
              <a:gd name="connsiteY45-36664" fmla="*/ 3534129 h 6858000"/>
              <a:gd name="connsiteX46-36665" fmla="*/ 5599700 w 6127024"/>
              <a:gd name="connsiteY46-36666" fmla="*/ 3547221 h 6858000"/>
              <a:gd name="connsiteX47-36667" fmla="*/ 5618377 w 6127024"/>
              <a:gd name="connsiteY47-36668" fmla="*/ 3588431 h 6858000"/>
              <a:gd name="connsiteX48-36669" fmla="*/ 5612155 w 6127024"/>
              <a:gd name="connsiteY48-36670" fmla="*/ 3589869 h 6858000"/>
              <a:gd name="connsiteX49-36671" fmla="*/ 5620843 w 6127024"/>
              <a:gd name="connsiteY49-36672" fmla="*/ 3606745 h 6858000"/>
              <a:gd name="connsiteX50-36673" fmla="*/ 5655472 w 6127024"/>
              <a:gd name="connsiteY50-36674" fmla="*/ 3678877 h 6858000"/>
              <a:gd name="connsiteX51-36675" fmla="*/ 5683015 w 6127024"/>
              <a:gd name="connsiteY51-36676" fmla="*/ 3762025 h 6858000"/>
              <a:gd name="connsiteX52-36677" fmla="*/ 5696643 w 6127024"/>
              <a:gd name="connsiteY52-36678" fmla="*/ 3773888 h 6858000"/>
              <a:gd name="connsiteX53-36679" fmla="*/ 5768491 w 6127024"/>
              <a:gd name="connsiteY53-36680" fmla="*/ 3914399 h 6858000"/>
              <a:gd name="connsiteX54-36681" fmla="*/ 5793123 w 6127024"/>
              <a:gd name="connsiteY54-36682" fmla="*/ 3969952 h 6858000"/>
              <a:gd name="connsiteX55-36683" fmla="*/ 5808321 w 6127024"/>
              <a:gd name="connsiteY55-36684" fmla="*/ 3988153 h 6858000"/>
              <a:gd name="connsiteX56-36685" fmla="*/ 5825621 w 6127024"/>
              <a:gd name="connsiteY56-36686" fmla="*/ 4015525 h 6858000"/>
              <a:gd name="connsiteX57-36687" fmla="*/ 5860672 w 6127024"/>
              <a:gd name="connsiteY57-36688" fmla="*/ 4061579 h 6858000"/>
              <a:gd name="connsiteX58-36689" fmla="*/ 5872173 w 6127024"/>
              <a:gd name="connsiteY58-36690" fmla="*/ 4088497 h 6858000"/>
              <a:gd name="connsiteX59-36691" fmla="*/ 5894095 w 6127024"/>
              <a:gd name="connsiteY59-36692" fmla="*/ 4128857 h 6858000"/>
              <a:gd name="connsiteX60-36693" fmla="*/ 5903513 w 6127024"/>
              <a:gd name="connsiteY60-36694" fmla="*/ 4187661 h 6858000"/>
              <a:gd name="connsiteX61-36695" fmla="*/ 5917114 w 6127024"/>
              <a:gd name="connsiteY61-36696" fmla="*/ 4213096 h 6858000"/>
              <a:gd name="connsiteX62-36697" fmla="*/ 5924233 w 6127024"/>
              <a:gd name="connsiteY62-36698" fmla="*/ 4242060 h 6858000"/>
              <a:gd name="connsiteX63-36699" fmla="*/ 5928910 w 6127024"/>
              <a:gd name="connsiteY63-36700" fmla="*/ 4300973 h 6858000"/>
              <a:gd name="connsiteX64-36701" fmla="*/ 5939320 w 6127024"/>
              <a:gd name="connsiteY64-36702" fmla="*/ 4340435 h 6858000"/>
              <a:gd name="connsiteX65-36703" fmla="*/ 5946705 w 6127024"/>
              <a:gd name="connsiteY65-36704" fmla="*/ 4428051 h 6858000"/>
              <a:gd name="connsiteX66-36705" fmla="*/ 5949261 w 6127024"/>
              <a:gd name="connsiteY66-36706" fmla="*/ 4449185 h 6858000"/>
              <a:gd name="connsiteX67-36707" fmla="*/ 5968960 w 6127024"/>
              <a:gd name="connsiteY67-36708" fmla="*/ 4482655 h 6858000"/>
              <a:gd name="connsiteX68-36709" fmla="*/ 5980106 w 6127024"/>
              <a:gd name="connsiteY68-36710" fmla="*/ 4585087 h 6858000"/>
              <a:gd name="connsiteX69-36711" fmla="*/ 5998138 w 6127024"/>
              <a:gd name="connsiteY69-36712" fmla="*/ 4697518 h 6858000"/>
              <a:gd name="connsiteX70-36713" fmla="*/ 6007819 w 6127024"/>
              <a:gd name="connsiteY70-36714" fmla="*/ 4858148 h 6858000"/>
              <a:gd name="connsiteX71-36715" fmla="*/ 6007749 w 6127024"/>
              <a:gd name="connsiteY71-36716" fmla="*/ 4964715 h 6858000"/>
              <a:gd name="connsiteX72-36717" fmla="*/ 6005269 w 6127024"/>
              <a:gd name="connsiteY72-36718" fmla="*/ 5150567 h 6858000"/>
              <a:gd name="connsiteX73-36719" fmla="*/ 6001127 w 6127024"/>
              <a:gd name="connsiteY73-36720" fmla="*/ 5164609 h 6858000"/>
              <a:gd name="connsiteX74-36721" fmla="*/ 5998514 w 6127024"/>
              <a:gd name="connsiteY74-36722" fmla="*/ 5189673 h 6858000"/>
              <a:gd name="connsiteX75-36723" fmla="*/ 6018409 w 6127024"/>
              <a:gd name="connsiteY75-36724" fmla="*/ 5227157 h 6858000"/>
              <a:gd name="connsiteX76-36725" fmla="*/ 6036748 w 6127024"/>
              <a:gd name="connsiteY76-36726" fmla="*/ 5322752 h 6858000"/>
              <a:gd name="connsiteX77-36727" fmla="*/ 6036943 w 6127024"/>
              <a:gd name="connsiteY77-36728" fmla="*/ 5329480 h 6858000"/>
              <a:gd name="connsiteX78-36729" fmla="*/ 6037677 w 6127024"/>
              <a:gd name="connsiteY78-36730" fmla="*/ 5354807 h 6858000"/>
              <a:gd name="connsiteX79-36731" fmla="*/ 6039728 w 6127024"/>
              <a:gd name="connsiteY79-36732" fmla="*/ 5359416 h 6858000"/>
              <a:gd name="connsiteX80-36733" fmla="*/ 6053435 w 6127024"/>
              <a:gd name="connsiteY80-36734" fmla="*/ 5387547 h 6858000"/>
              <a:gd name="connsiteX81-36735" fmla="*/ 6065933 w 6127024"/>
              <a:gd name="connsiteY81-36736" fmla="*/ 5443002 h 6858000"/>
              <a:gd name="connsiteX82-36737" fmla="*/ 6068640 w 6127024"/>
              <a:gd name="connsiteY82-36738" fmla="*/ 5474503 h 6858000"/>
              <a:gd name="connsiteX83-36739" fmla="*/ 6080922 w 6127024"/>
              <a:gd name="connsiteY83-36740" fmla="*/ 5561070 h 6858000"/>
              <a:gd name="connsiteX84-36741" fmla="*/ 6096949 w 6127024"/>
              <a:gd name="connsiteY84-36742" fmla="*/ 5648179 h 6858000"/>
              <a:gd name="connsiteX85-36743" fmla="*/ 6121353 w 6127024"/>
              <a:gd name="connsiteY85-36744" fmla="*/ 5721725 h 6858000"/>
              <a:gd name="connsiteX86-36745" fmla="*/ 6109884 w 6127024"/>
              <a:gd name="connsiteY86-36746" fmla="*/ 5721959 h 6858000"/>
              <a:gd name="connsiteX87-36747" fmla="*/ 6127024 w 6127024"/>
              <a:gd name="connsiteY87-36748" fmla="*/ 5786902 h 6858000"/>
              <a:gd name="connsiteX88-36749" fmla="*/ 6115796 w 6127024"/>
              <a:gd name="connsiteY88-36750" fmla="*/ 5862844 h 6858000"/>
              <a:gd name="connsiteX89-36751" fmla="*/ 6102493 w 6127024"/>
              <a:gd name="connsiteY89-36752" fmla="*/ 5928602 h 6858000"/>
              <a:gd name="connsiteX90-36753" fmla="*/ 6056863 w 6127024"/>
              <a:gd name="connsiteY90-36754" fmla="*/ 6000643 h 6858000"/>
              <a:gd name="connsiteX91-36755" fmla="*/ 6045436 w 6127024"/>
              <a:gd name="connsiteY91-36756" fmla="*/ 6124480 h 6858000"/>
              <a:gd name="connsiteX92-36757" fmla="*/ 6030489 w 6127024"/>
              <a:gd name="connsiteY92-36758" fmla="*/ 6317666 h 6858000"/>
              <a:gd name="connsiteX93-36759" fmla="*/ 6007492 w 6127024"/>
              <a:gd name="connsiteY93-36760" fmla="*/ 6440818 h 6858000"/>
              <a:gd name="connsiteX94-36761" fmla="*/ 6009467 w 6127024"/>
              <a:gd name="connsiteY94-36762" fmla="*/ 6487076 h 6858000"/>
              <a:gd name="connsiteX95-36763" fmla="*/ 5995064 w 6127024"/>
              <a:gd name="connsiteY95-36764" fmla="*/ 6540791 h 6858000"/>
              <a:gd name="connsiteX96-36765" fmla="*/ 6004510 w 6127024"/>
              <a:gd name="connsiteY96-36766" fmla="*/ 6599256 h 6858000"/>
              <a:gd name="connsiteX97-36767" fmla="*/ 5986207 w 6127024"/>
              <a:gd name="connsiteY97-36768" fmla="*/ 6695855 h 6858000"/>
              <a:gd name="connsiteX98-36769" fmla="*/ 5979428 w 6127024"/>
              <a:gd name="connsiteY98-36770" fmla="*/ 6754678 h 6858000"/>
              <a:gd name="connsiteX99-36771" fmla="*/ 5983398 w 6127024"/>
              <a:gd name="connsiteY99-36772" fmla="*/ 6778641 h 6858000"/>
              <a:gd name="connsiteX100-36773" fmla="*/ 5984543 w 6127024"/>
              <a:gd name="connsiteY100-36774" fmla="*/ 6811016 h 6858000"/>
              <a:gd name="connsiteX101-36775" fmla="*/ 5979671 w 6127024"/>
              <a:gd name="connsiteY101-36776" fmla="*/ 6858000 h 6858000"/>
              <a:gd name="connsiteX102-36777" fmla="*/ 0 w 6127024"/>
              <a:gd name="connsiteY102-36778" fmla="*/ 6858000 h 6858000"/>
              <a:gd name="connsiteX103-36779" fmla="*/ 0 w 6127024"/>
              <a:gd name="connsiteY103-36780" fmla="*/ 0 h 6858000"/>
              <a:gd name="connsiteX0-36781" fmla="*/ 0 w 6127024"/>
              <a:gd name="connsiteY0-36782" fmla="*/ 0 h 6858000"/>
              <a:gd name="connsiteX1-36783" fmla="*/ 4965888 w 6127024"/>
              <a:gd name="connsiteY1-36784" fmla="*/ 0 h 6858000"/>
              <a:gd name="connsiteX2-36785" fmla="*/ 4967767 w 6127024"/>
              <a:gd name="connsiteY2-36786" fmla="*/ 7930 h 6858000"/>
              <a:gd name="connsiteX3-36787" fmla="*/ 4979444 w 6127024"/>
              <a:gd name="connsiteY3-36788" fmla="*/ 43921 h 6858000"/>
              <a:gd name="connsiteX4-36789" fmla="*/ 5021173 w 6127024"/>
              <a:gd name="connsiteY4-36790" fmla="*/ 123738 h 6858000"/>
              <a:gd name="connsiteX5-36791" fmla="*/ 5075458 w 6127024"/>
              <a:gd name="connsiteY5-36792" fmla="*/ 264355 h 6858000"/>
              <a:gd name="connsiteX6-36793" fmla="*/ 5081175 w 6127024"/>
              <a:gd name="connsiteY6-36794" fmla="*/ 277448 h 6858000"/>
              <a:gd name="connsiteX7-36795" fmla="*/ 5097011 w 6127024"/>
              <a:gd name="connsiteY7-36796" fmla="*/ 355616 h 6858000"/>
              <a:gd name="connsiteX8-36797" fmla="*/ 5153000 w 6127024"/>
              <a:gd name="connsiteY8-36798" fmla="*/ 507134 h 6858000"/>
              <a:gd name="connsiteX9-36799" fmla="*/ 5171282 w 6127024"/>
              <a:gd name="connsiteY9-36800" fmla="*/ 602071 h 6858000"/>
              <a:gd name="connsiteX10-36801" fmla="*/ 5176196 w 6127024"/>
              <a:gd name="connsiteY10-36802" fmla="*/ 636822 h 6858000"/>
              <a:gd name="connsiteX11-36803" fmla="*/ 5189051 w 6127024"/>
              <a:gd name="connsiteY11-36804" fmla="*/ 782518 h 6858000"/>
              <a:gd name="connsiteX12-36805" fmla="*/ 5221088 w 6127024"/>
              <a:gd name="connsiteY12-36806" fmla="*/ 860193 h 6858000"/>
              <a:gd name="connsiteX13-36807" fmla="*/ 5230806 w 6127024"/>
              <a:gd name="connsiteY13-36808" fmla="*/ 961354 h 6858000"/>
              <a:gd name="connsiteX14-36809" fmla="*/ 5201018 w 6127024"/>
              <a:gd name="connsiteY14-36810" fmla="*/ 1095027 h 6858000"/>
              <a:gd name="connsiteX15-36811" fmla="*/ 5202153 w 6127024"/>
              <a:gd name="connsiteY15-36812" fmla="*/ 1133224 h 6858000"/>
              <a:gd name="connsiteX16-36813" fmla="*/ 5189234 w 6127024"/>
              <a:gd name="connsiteY16-36814" fmla="*/ 1193495 h 6858000"/>
              <a:gd name="connsiteX17-36815" fmla="*/ 5202769 w 6127024"/>
              <a:gd name="connsiteY17-36816" fmla="*/ 1269450 h 6858000"/>
              <a:gd name="connsiteX18-36817" fmla="*/ 5225968 w 6127024"/>
              <a:gd name="connsiteY18-36818" fmla="*/ 1357994 h 6858000"/>
              <a:gd name="connsiteX19-36819" fmla="*/ 5233819 w 6127024"/>
              <a:gd name="connsiteY19-36820" fmla="*/ 1380922 h 6858000"/>
              <a:gd name="connsiteX20-36821" fmla="*/ 5237226 w 6127024"/>
              <a:gd name="connsiteY20-36822" fmla="*/ 1441327 h 6858000"/>
              <a:gd name="connsiteX21-36823" fmla="*/ 5255653 w 6127024"/>
              <a:gd name="connsiteY21-36824" fmla="*/ 1524712 h 6858000"/>
              <a:gd name="connsiteX22-36825" fmla="*/ 5263491 w 6127024"/>
              <a:gd name="connsiteY22-36826" fmla="*/ 1642938 h 6858000"/>
              <a:gd name="connsiteX23-36827" fmla="*/ 5261314 w 6127024"/>
              <a:gd name="connsiteY23-36828" fmla="*/ 1689177 h 6858000"/>
              <a:gd name="connsiteX24-36829" fmla="*/ 5259788 w 6127024"/>
              <a:gd name="connsiteY24-36830" fmla="*/ 1768516 h 6858000"/>
              <a:gd name="connsiteX25-36831" fmla="*/ 5255696 w 6127024"/>
              <a:gd name="connsiteY25-36832" fmla="*/ 1953770 h 6858000"/>
              <a:gd name="connsiteX26-36833" fmla="*/ 5252592 w 6127024"/>
              <a:gd name="connsiteY26-36834" fmla="*/ 2092210 h 6858000"/>
              <a:gd name="connsiteX27-36835" fmla="*/ 5250104 w 6127024"/>
              <a:gd name="connsiteY27-36836" fmla="*/ 2249166 h 6858000"/>
              <a:gd name="connsiteX28-36837" fmla="*/ 5251214 w 6127024"/>
              <a:gd name="connsiteY28-36838" fmla="*/ 2250944 h 6858000"/>
              <a:gd name="connsiteX29-36839" fmla="*/ 5250644 w 6127024"/>
              <a:gd name="connsiteY29-36840" fmla="*/ 2266619 h 6858000"/>
              <a:gd name="connsiteX30-36841" fmla="*/ 5293877 w 6127024"/>
              <a:gd name="connsiteY30-36842" fmla="*/ 2368649 h 6858000"/>
              <a:gd name="connsiteX31-36843" fmla="*/ 5311338 w 6127024"/>
              <a:gd name="connsiteY31-36844" fmla="*/ 2404034 h 6858000"/>
              <a:gd name="connsiteX32-36845" fmla="*/ 5338366 w 6127024"/>
              <a:gd name="connsiteY32-36846" fmla="*/ 2465052 h 6858000"/>
              <a:gd name="connsiteX33-36847" fmla="*/ 5371263 w 6127024"/>
              <a:gd name="connsiteY33-36848" fmla="*/ 2586413 h 6858000"/>
              <a:gd name="connsiteX34-36849" fmla="*/ 5407503 w 6127024"/>
              <a:gd name="connsiteY34-36850" fmla="*/ 2786290 h 6858000"/>
              <a:gd name="connsiteX35-36851" fmla="*/ 5407356 w 6127024"/>
              <a:gd name="connsiteY35-36852" fmla="*/ 2787545 h 6858000"/>
              <a:gd name="connsiteX36-36853" fmla="*/ 5457023 w 6127024"/>
              <a:gd name="connsiteY36-36854" fmla="*/ 2858292 h 6858000"/>
              <a:gd name="connsiteX37-36855" fmla="*/ 5479298 w 6127024"/>
              <a:gd name="connsiteY37-36856" fmla="*/ 2947791 h 6858000"/>
              <a:gd name="connsiteX38-36857" fmla="*/ 5481770 w 6127024"/>
              <a:gd name="connsiteY38-36858" fmla="*/ 2951352 h 6858000"/>
              <a:gd name="connsiteX39-36859" fmla="*/ 5482415 w 6127024"/>
              <a:gd name="connsiteY39-36860" fmla="*/ 3004079 h 6858000"/>
              <a:gd name="connsiteX40-36861" fmla="*/ 5503944 w 6127024"/>
              <a:gd name="connsiteY40-36862" fmla="*/ 3123335 h 6858000"/>
              <a:gd name="connsiteX41-36863" fmla="*/ 5516007 w 6127024"/>
              <a:gd name="connsiteY41-36864" fmla="*/ 3258473 h 6858000"/>
              <a:gd name="connsiteX42-36865" fmla="*/ 5589758 w 6127024"/>
              <a:gd name="connsiteY42-36866" fmla="*/ 3453699 h 6858000"/>
              <a:gd name="connsiteX43-36867" fmla="*/ 5596144 w 6127024"/>
              <a:gd name="connsiteY43-36868" fmla="*/ 3534624 h 6858000"/>
              <a:gd name="connsiteX44-36869" fmla="*/ 5597750 w 6127024"/>
              <a:gd name="connsiteY44-36870" fmla="*/ 3534129 h 6858000"/>
              <a:gd name="connsiteX45-36871" fmla="*/ 5599700 w 6127024"/>
              <a:gd name="connsiteY45-36872" fmla="*/ 3547221 h 6858000"/>
              <a:gd name="connsiteX46-36873" fmla="*/ 5618377 w 6127024"/>
              <a:gd name="connsiteY46-36874" fmla="*/ 3588431 h 6858000"/>
              <a:gd name="connsiteX47-36875" fmla="*/ 5612155 w 6127024"/>
              <a:gd name="connsiteY47-36876" fmla="*/ 3589869 h 6858000"/>
              <a:gd name="connsiteX48-36877" fmla="*/ 5620843 w 6127024"/>
              <a:gd name="connsiteY48-36878" fmla="*/ 3606745 h 6858000"/>
              <a:gd name="connsiteX49-36879" fmla="*/ 5655472 w 6127024"/>
              <a:gd name="connsiteY49-36880" fmla="*/ 3678877 h 6858000"/>
              <a:gd name="connsiteX50-36881" fmla="*/ 5683015 w 6127024"/>
              <a:gd name="connsiteY50-36882" fmla="*/ 3762025 h 6858000"/>
              <a:gd name="connsiteX51-36883" fmla="*/ 5696643 w 6127024"/>
              <a:gd name="connsiteY51-36884" fmla="*/ 3773888 h 6858000"/>
              <a:gd name="connsiteX52-36885" fmla="*/ 5768491 w 6127024"/>
              <a:gd name="connsiteY52-36886" fmla="*/ 3914399 h 6858000"/>
              <a:gd name="connsiteX53-36887" fmla="*/ 5793123 w 6127024"/>
              <a:gd name="connsiteY53-36888" fmla="*/ 3969952 h 6858000"/>
              <a:gd name="connsiteX54-36889" fmla="*/ 5808321 w 6127024"/>
              <a:gd name="connsiteY54-36890" fmla="*/ 3988153 h 6858000"/>
              <a:gd name="connsiteX55-36891" fmla="*/ 5825621 w 6127024"/>
              <a:gd name="connsiteY55-36892" fmla="*/ 4015525 h 6858000"/>
              <a:gd name="connsiteX56-36893" fmla="*/ 5860672 w 6127024"/>
              <a:gd name="connsiteY56-36894" fmla="*/ 4061579 h 6858000"/>
              <a:gd name="connsiteX57-36895" fmla="*/ 5872173 w 6127024"/>
              <a:gd name="connsiteY57-36896" fmla="*/ 4088497 h 6858000"/>
              <a:gd name="connsiteX58-36897" fmla="*/ 5894095 w 6127024"/>
              <a:gd name="connsiteY58-36898" fmla="*/ 4128857 h 6858000"/>
              <a:gd name="connsiteX59-36899" fmla="*/ 5903513 w 6127024"/>
              <a:gd name="connsiteY59-36900" fmla="*/ 4187661 h 6858000"/>
              <a:gd name="connsiteX60-36901" fmla="*/ 5917114 w 6127024"/>
              <a:gd name="connsiteY60-36902" fmla="*/ 4213096 h 6858000"/>
              <a:gd name="connsiteX61-36903" fmla="*/ 5924233 w 6127024"/>
              <a:gd name="connsiteY61-36904" fmla="*/ 4242060 h 6858000"/>
              <a:gd name="connsiteX62-36905" fmla="*/ 5928910 w 6127024"/>
              <a:gd name="connsiteY62-36906" fmla="*/ 4300973 h 6858000"/>
              <a:gd name="connsiteX63-36907" fmla="*/ 5939320 w 6127024"/>
              <a:gd name="connsiteY63-36908" fmla="*/ 4340435 h 6858000"/>
              <a:gd name="connsiteX64-36909" fmla="*/ 5946705 w 6127024"/>
              <a:gd name="connsiteY64-36910" fmla="*/ 4428051 h 6858000"/>
              <a:gd name="connsiteX65-36911" fmla="*/ 5949261 w 6127024"/>
              <a:gd name="connsiteY65-36912" fmla="*/ 4449185 h 6858000"/>
              <a:gd name="connsiteX66-36913" fmla="*/ 5968960 w 6127024"/>
              <a:gd name="connsiteY66-36914" fmla="*/ 4482655 h 6858000"/>
              <a:gd name="connsiteX67-36915" fmla="*/ 5980106 w 6127024"/>
              <a:gd name="connsiteY67-36916" fmla="*/ 4585087 h 6858000"/>
              <a:gd name="connsiteX68-36917" fmla="*/ 5998138 w 6127024"/>
              <a:gd name="connsiteY68-36918" fmla="*/ 4697518 h 6858000"/>
              <a:gd name="connsiteX69-36919" fmla="*/ 6007819 w 6127024"/>
              <a:gd name="connsiteY69-36920" fmla="*/ 4858148 h 6858000"/>
              <a:gd name="connsiteX70-36921" fmla="*/ 6007749 w 6127024"/>
              <a:gd name="connsiteY70-36922" fmla="*/ 4964715 h 6858000"/>
              <a:gd name="connsiteX71-36923" fmla="*/ 6005269 w 6127024"/>
              <a:gd name="connsiteY71-36924" fmla="*/ 5150567 h 6858000"/>
              <a:gd name="connsiteX72-36925" fmla="*/ 6001127 w 6127024"/>
              <a:gd name="connsiteY72-36926" fmla="*/ 5164609 h 6858000"/>
              <a:gd name="connsiteX73-36927" fmla="*/ 5998514 w 6127024"/>
              <a:gd name="connsiteY73-36928" fmla="*/ 5189673 h 6858000"/>
              <a:gd name="connsiteX74-36929" fmla="*/ 6018409 w 6127024"/>
              <a:gd name="connsiteY74-36930" fmla="*/ 5227157 h 6858000"/>
              <a:gd name="connsiteX75-36931" fmla="*/ 6036748 w 6127024"/>
              <a:gd name="connsiteY75-36932" fmla="*/ 5322752 h 6858000"/>
              <a:gd name="connsiteX76-36933" fmla="*/ 6036943 w 6127024"/>
              <a:gd name="connsiteY76-36934" fmla="*/ 5329480 h 6858000"/>
              <a:gd name="connsiteX77-36935" fmla="*/ 6037677 w 6127024"/>
              <a:gd name="connsiteY77-36936" fmla="*/ 5354807 h 6858000"/>
              <a:gd name="connsiteX78-36937" fmla="*/ 6039728 w 6127024"/>
              <a:gd name="connsiteY78-36938" fmla="*/ 5359416 h 6858000"/>
              <a:gd name="connsiteX79-36939" fmla="*/ 6053435 w 6127024"/>
              <a:gd name="connsiteY79-36940" fmla="*/ 5387547 h 6858000"/>
              <a:gd name="connsiteX80-36941" fmla="*/ 6065933 w 6127024"/>
              <a:gd name="connsiteY80-36942" fmla="*/ 5443002 h 6858000"/>
              <a:gd name="connsiteX81-36943" fmla="*/ 6068640 w 6127024"/>
              <a:gd name="connsiteY81-36944" fmla="*/ 5474503 h 6858000"/>
              <a:gd name="connsiteX82-36945" fmla="*/ 6080922 w 6127024"/>
              <a:gd name="connsiteY82-36946" fmla="*/ 5561070 h 6858000"/>
              <a:gd name="connsiteX83-36947" fmla="*/ 6096949 w 6127024"/>
              <a:gd name="connsiteY83-36948" fmla="*/ 5648179 h 6858000"/>
              <a:gd name="connsiteX84-36949" fmla="*/ 6121353 w 6127024"/>
              <a:gd name="connsiteY84-36950" fmla="*/ 5721725 h 6858000"/>
              <a:gd name="connsiteX85-36951" fmla="*/ 6109884 w 6127024"/>
              <a:gd name="connsiteY85-36952" fmla="*/ 5721959 h 6858000"/>
              <a:gd name="connsiteX86-36953" fmla="*/ 6127024 w 6127024"/>
              <a:gd name="connsiteY86-36954" fmla="*/ 5786902 h 6858000"/>
              <a:gd name="connsiteX87-36955" fmla="*/ 6115796 w 6127024"/>
              <a:gd name="connsiteY87-36956" fmla="*/ 5862844 h 6858000"/>
              <a:gd name="connsiteX88-36957" fmla="*/ 6102493 w 6127024"/>
              <a:gd name="connsiteY88-36958" fmla="*/ 5928602 h 6858000"/>
              <a:gd name="connsiteX89-36959" fmla="*/ 6056863 w 6127024"/>
              <a:gd name="connsiteY89-36960" fmla="*/ 6000643 h 6858000"/>
              <a:gd name="connsiteX90-36961" fmla="*/ 6045436 w 6127024"/>
              <a:gd name="connsiteY90-36962" fmla="*/ 6124480 h 6858000"/>
              <a:gd name="connsiteX91-36963" fmla="*/ 6030489 w 6127024"/>
              <a:gd name="connsiteY91-36964" fmla="*/ 6317666 h 6858000"/>
              <a:gd name="connsiteX92-36965" fmla="*/ 6007492 w 6127024"/>
              <a:gd name="connsiteY92-36966" fmla="*/ 6440818 h 6858000"/>
              <a:gd name="connsiteX93-36967" fmla="*/ 6009467 w 6127024"/>
              <a:gd name="connsiteY93-36968" fmla="*/ 6487076 h 6858000"/>
              <a:gd name="connsiteX94-36969" fmla="*/ 5995064 w 6127024"/>
              <a:gd name="connsiteY94-36970" fmla="*/ 6540791 h 6858000"/>
              <a:gd name="connsiteX95-36971" fmla="*/ 6004510 w 6127024"/>
              <a:gd name="connsiteY95-36972" fmla="*/ 6599256 h 6858000"/>
              <a:gd name="connsiteX96-36973" fmla="*/ 5986207 w 6127024"/>
              <a:gd name="connsiteY96-36974" fmla="*/ 6695855 h 6858000"/>
              <a:gd name="connsiteX97-36975" fmla="*/ 5979428 w 6127024"/>
              <a:gd name="connsiteY97-36976" fmla="*/ 6754678 h 6858000"/>
              <a:gd name="connsiteX98-36977" fmla="*/ 5983398 w 6127024"/>
              <a:gd name="connsiteY98-36978" fmla="*/ 6778641 h 6858000"/>
              <a:gd name="connsiteX99-36979" fmla="*/ 5984543 w 6127024"/>
              <a:gd name="connsiteY99-36980" fmla="*/ 6811016 h 6858000"/>
              <a:gd name="connsiteX100-36981" fmla="*/ 5979671 w 6127024"/>
              <a:gd name="connsiteY100-36982" fmla="*/ 6858000 h 6858000"/>
              <a:gd name="connsiteX101-36983" fmla="*/ 0 w 6127024"/>
              <a:gd name="connsiteY101-36984" fmla="*/ 6858000 h 6858000"/>
              <a:gd name="connsiteX102-36985" fmla="*/ 0 w 6127024"/>
              <a:gd name="connsiteY102-36986" fmla="*/ 0 h 6858000"/>
              <a:gd name="connsiteX0-36987" fmla="*/ 0 w 6127024"/>
              <a:gd name="connsiteY0-36988" fmla="*/ 0 h 6858000"/>
              <a:gd name="connsiteX1-36989" fmla="*/ 4965888 w 6127024"/>
              <a:gd name="connsiteY1-36990" fmla="*/ 0 h 6858000"/>
              <a:gd name="connsiteX2-36991" fmla="*/ 4967767 w 6127024"/>
              <a:gd name="connsiteY2-36992" fmla="*/ 7930 h 6858000"/>
              <a:gd name="connsiteX3-36993" fmla="*/ 4979444 w 6127024"/>
              <a:gd name="connsiteY3-36994" fmla="*/ 43921 h 6858000"/>
              <a:gd name="connsiteX4-36995" fmla="*/ 5021173 w 6127024"/>
              <a:gd name="connsiteY4-36996" fmla="*/ 123738 h 6858000"/>
              <a:gd name="connsiteX5-36997" fmla="*/ 5075458 w 6127024"/>
              <a:gd name="connsiteY5-36998" fmla="*/ 264355 h 6858000"/>
              <a:gd name="connsiteX6-36999" fmla="*/ 5081175 w 6127024"/>
              <a:gd name="connsiteY6-37000" fmla="*/ 277448 h 6858000"/>
              <a:gd name="connsiteX7-37001" fmla="*/ 5097011 w 6127024"/>
              <a:gd name="connsiteY7-37002" fmla="*/ 355616 h 6858000"/>
              <a:gd name="connsiteX8-37003" fmla="*/ 5153000 w 6127024"/>
              <a:gd name="connsiteY8-37004" fmla="*/ 507134 h 6858000"/>
              <a:gd name="connsiteX9-37005" fmla="*/ 5171282 w 6127024"/>
              <a:gd name="connsiteY9-37006" fmla="*/ 602071 h 6858000"/>
              <a:gd name="connsiteX10-37007" fmla="*/ 5176196 w 6127024"/>
              <a:gd name="connsiteY10-37008" fmla="*/ 636822 h 6858000"/>
              <a:gd name="connsiteX11-37009" fmla="*/ 5189051 w 6127024"/>
              <a:gd name="connsiteY11-37010" fmla="*/ 782518 h 6858000"/>
              <a:gd name="connsiteX12-37011" fmla="*/ 5221088 w 6127024"/>
              <a:gd name="connsiteY12-37012" fmla="*/ 860193 h 6858000"/>
              <a:gd name="connsiteX13-37013" fmla="*/ 5230806 w 6127024"/>
              <a:gd name="connsiteY13-37014" fmla="*/ 961354 h 6858000"/>
              <a:gd name="connsiteX14-37015" fmla="*/ 5201018 w 6127024"/>
              <a:gd name="connsiteY14-37016" fmla="*/ 1095027 h 6858000"/>
              <a:gd name="connsiteX15-37017" fmla="*/ 5202153 w 6127024"/>
              <a:gd name="connsiteY15-37018" fmla="*/ 1133224 h 6858000"/>
              <a:gd name="connsiteX16-37019" fmla="*/ 5189234 w 6127024"/>
              <a:gd name="connsiteY16-37020" fmla="*/ 1193495 h 6858000"/>
              <a:gd name="connsiteX17-37021" fmla="*/ 5202769 w 6127024"/>
              <a:gd name="connsiteY17-37022" fmla="*/ 1269450 h 6858000"/>
              <a:gd name="connsiteX18-37023" fmla="*/ 5225968 w 6127024"/>
              <a:gd name="connsiteY18-37024" fmla="*/ 1357994 h 6858000"/>
              <a:gd name="connsiteX19-37025" fmla="*/ 5233819 w 6127024"/>
              <a:gd name="connsiteY19-37026" fmla="*/ 1380922 h 6858000"/>
              <a:gd name="connsiteX20-37027" fmla="*/ 5237226 w 6127024"/>
              <a:gd name="connsiteY20-37028" fmla="*/ 1441327 h 6858000"/>
              <a:gd name="connsiteX21-37029" fmla="*/ 5255653 w 6127024"/>
              <a:gd name="connsiteY21-37030" fmla="*/ 1524712 h 6858000"/>
              <a:gd name="connsiteX22-37031" fmla="*/ 5263491 w 6127024"/>
              <a:gd name="connsiteY22-37032" fmla="*/ 1642938 h 6858000"/>
              <a:gd name="connsiteX23-37033" fmla="*/ 5261314 w 6127024"/>
              <a:gd name="connsiteY23-37034" fmla="*/ 1689177 h 6858000"/>
              <a:gd name="connsiteX24-37035" fmla="*/ 5259788 w 6127024"/>
              <a:gd name="connsiteY24-37036" fmla="*/ 1768516 h 6858000"/>
              <a:gd name="connsiteX25-37037" fmla="*/ 5255696 w 6127024"/>
              <a:gd name="connsiteY25-37038" fmla="*/ 1953770 h 6858000"/>
              <a:gd name="connsiteX26-37039" fmla="*/ 5252592 w 6127024"/>
              <a:gd name="connsiteY26-37040" fmla="*/ 2092210 h 6858000"/>
              <a:gd name="connsiteX27-37041" fmla="*/ 5250104 w 6127024"/>
              <a:gd name="connsiteY27-37042" fmla="*/ 2249166 h 6858000"/>
              <a:gd name="connsiteX28-37043" fmla="*/ 5251214 w 6127024"/>
              <a:gd name="connsiteY28-37044" fmla="*/ 2250944 h 6858000"/>
              <a:gd name="connsiteX29-37045" fmla="*/ 5250644 w 6127024"/>
              <a:gd name="connsiteY29-37046" fmla="*/ 2266619 h 6858000"/>
              <a:gd name="connsiteX30-37047" fmla="*/ 5293877 w 6127024"/>
              <a:gd name="connsiteY30-37048" fmla="*/ 2368649 h 6858000"/>
              <a:gd name="connsiteX31-37049" fmla="*/ 5311338 w 6127024"/>
              <a:gd name="connsiteY31-37050" fmla="*/ 2404034 h 6858000"/>
              <a:gd name="connsiteX32-37051" fmla="*/ 5338366 w 6127024"/>
              <a:gd name="connsiteY32-37052" fmla="*/ 2465052 h 6858000"/>
              <a:gd name="connsiteX33-37053" fmla="*/ 5371263 w 6127024"/>
              <a:gd name="connsiteY33-37054" fmla="*/ 2586413 h 6858000"/>
              <a:gd name="connsiteX34-37055" fmla="*/ 5407503 w 6127024"/>
              <a:gd name="connsiteY34-37056" fmla="*/ 2786290 h 6858000"/>
              <a:gd name="connsiteX35-37057" fmla="*/ 5407356 w 6127024"/>
              <a:gd name="connsiteY35-37058" fmla="*/ 2787545 h 6858000"/>
              <a:gd name="connsiteX36-37059" fmla="*/ 5457023 w 6127024"/>
              <a:gd name="connsiteY36-37060" fmla="*/ 2858292 h 6858000"/>
              <a:gd name="connsiteX37-37061" fmla="*/ 5479298 w 6127024"/>
              <a:gd name="connsiteY37-37062" fmla="*/ 2947791 h 6858000"/>
              <a:gd name="connsiteX38-37063" fmla="*/ 5481770 w 6127024"/>
              <a:gd name="connsiteY38-37064" fmla="*/ 2951352 h 6858000"/>
              <a:gd name="connsiteX39-37065" fmla="*/ 5482415 w 6127024"/>
              <a:gd name="connsiteY39-37066" fmla="*/ 3004079 h 6858000"/>
              <a:gd name="connsiteX40-37067" fmla="*/ 5503944 w 6127024"/>
              <a:gd name="connsiteY40-37068" fmla="*/ 3123335 h 6858000"/>
              <a:gd name="connsiteX41-37069" fmla="*/ 5516007 w 6127024"/>
              <a:gd name="connsiteY41-37070" fmla="*/ 3258473 h 6858000"/>
              <a:gd name="connsiteX42-37071" fmla="*/ 5589758 w 6127024"/>
              <a:gd name="connsiteY42-37072" fmla="*/ 3453699 h 6858000"/>
              <a:gd name="connsiteX43-37073" fmla="*/ 5596144 w 6127024"/>
              <a:gd name="connsiteY43-37074" fmla="*/ 3534624 h 6858000"/>
              <a:gd name="connsiteX44-37075" fmla="*/ 5597750 w 6127024"/>
              <a:gd name="connsiteY44-37076" fmla="*/ 3534129 h 6858000"/>
              <a:gd name="connsiteX45-37077" fmla="*/ 5599700 w 6127024"/>
              <a:gd name="connsiteY45-37078" fmla="*/ 3547221 h 6858000"/>
              <a:gd name="connsiteX46-37079" fmla="*/ 5618377 w 6127024"/>
              <a:gd name="connsiteY46-37080" fmla="*/ 3588431 h 6858000"/>
              <a:gd name="connsiteX47-37081" fmla="*/ 5612155 w 6127024"/>
              <a:gd name="connsiteY47-37082" fmla="*/ 3589869 h 6858000"/>
              <a:gd name="connsiteX48-37083" fmla="*/ 5620843 w 6127024"/>
              <a:gd name="connsiteY48-37084" fmla="*/ 3606745 h 6858000"/>
              <a:gd name="connsiteX49-37085" fmla="*/ 5655472 w 6127024"/>
              <a:gd name="connsiteY49-37086" fmla="*/ 3678877 h 6858000"/>
              <a:gd name="connsiteX50-37087" fmla="*/ 5683015 w 6127024"/>
              <a:gd name="connsiteY50-37088" fmla="*/ 3762025 h 6858000"/>
              <a:gd name="connsiteX51-37089" fmla="*/ 5696643 w 6127024"/>
              <a:gd name="connsiteY51-37090" fmla="*/ 3773888 h 6858000"/>
              <a:gd name="connsiteX52-37091" fmla="*/ 5768491 w 6127024"/>
              <a:gd name="connsiteY52-37092" fmla="*/ 3914399 h 6858000"/>
              <a:gd name="connsiteX53-37093" fmla="*/ 5793123 w 6127024"/>
              <a:gd name="connsiteY53-37094" fmla="*/ 3969952 h 6858000"/>
              <a:gd name="connsiteX54-37095" fmla="*/ 5808321 w 6127024"/>
              <a:gd name="connsiteY54-37096" fmla="*/ 3988153 h 6858000"/>
              <a:gd name="connsiteX55-37097" fmla="*/ 5825621 w 6127024"/>
              <a:gd name="connsiteY55-37098" fmla="*/ 4015525 h 6858000"/>
              <a:gd name="connsiteX56-37099" fmla="*/ 5860672 w 6127024"/>
              <a:gd name="connsiteY56-37100" fmla="*/ 4061579 h 6858000"/>
              <a:gd name="connsiteX57-37101" fmla="*/ 5872173 w 6127024"/>
              <a:gd name="connsiteY57-37102" fmla="*/ 4088497 h 6858000"/>
              <a:gd name="connsiteX58-37103" fmla="*/ 5894095 w 6127024"/>
              <a:gd name="connsiteY58-37104" fmla="*/ 4128857 h 6858000"/>
              <a:gd name="connsiteX59-37105" fmla="*/ 5903513 w 6127024"/>
              <a:gd name="connsiteY59-37106" fmla="*/ 4187661 h 6858000"/>
              <a:gd name="connsiteX60-37107" fmla="*/ 5917114 w 6127024"/>
              <a:gd name="connsiteY60-37108" fmla="*/ 4213096 h 6858000"/>
              <a:gd name="connsiteX61-37109" fmla="*/ 5924233 w 6127024"/>
              <a:gd name="connsiteY61-37110" fmla="*/ 4242060 h 6858000"/>
              <a:gd name="connsiteX62-37111" fmla="*/ 5928910 w 6127024"/>
              <a:gd name="connsiteY62-37112" fmla="*/ 4300973 h 6858000"/>
              <a:gd name="connsiteX63-37113" fmla="*/ 5939320 w 6127024"/>
              <a:gd name="connsiteY63-37114" fmla="*/ 4340435 h 6858000"/>
              <a:gd name="connsiteX64-37115" fmla="*/ 5946705 w 6127024"/>
              <a:gd name="connsiteY64-37116" fmla="*/ 4428051 h 6858000"/>
              <a:gd name="connsiteX65-37117" fmla="*/ 5949261 w 6127024"/>
              <a:gd name="connsiteY65-37118" fmla="*/ 4449185 h 6858000"/>
              <a:gd name="connsiteX66-37119" fmla="*/ 5968960 w 6127024"/>
              <a:gd name="connsiteY66-37120" fmla="*/ 4482655 h 6858000"/>
              <a:gd name="connsiteX67-37121" fmla="*/ 5980106 w 6127024"/>
              <a:gd name="connsiteY67-37122" fmla="*/ 4585087 h 6858000"/>
              <a:gd name="connsiteX68-37123" fmla="*/ 5998138 w 6127024"/>
              <a:gd name="connsiteY68-37124" fmla="*/ 4697518 h 6858000"/>
              <a:gd name="connsiteX69-37125" fmla="*/ 6007819 w 6127024"/>
              <a:gd name="connsiteY69-37126" fmla="*/ 4858148 h 6858000"/>
              <a:gd name="connsiteX70-37127" fmla="*/ 6007749 w 6127024"/>
              <a:gd name="connsiteY70-37128" fmla="*/ 4964715 h 6858000"/>
              <a:gd name="connsiteX71-37129" fmla="*/ 6005269 w 6127024"/>
              <a:gd name="connsiteY71-37130" fmla="*/ 5150567 h 6858000"/>
              <a:gd name="connsiteX72-37131" fmla="*/ 6001127 w 6127024"/>
              <a:gd name="connsiteY72-37132" fmla="*/ 5164609 h 6858000"/>
              <a:gd name="connsiteX73-37133" fmla="*/ 5998514 w 6127024"/>
              <a:gd name="connsiteY73-37134" fmla="*/ 5189673 h 6858000"/>
              <a:gd name="connsiteX74-37135" fmla="*/ 6018409 w 6127024"/>
              <a:gd name="connsiteY74-37136" fmla="*/ 5227157 h 6858000"/>
              <a:gd name="connsiteX75-37137" fmla="*/ 6036748 w 6127024"/>
              <a:gd name="connsiteY75-37138" fmla="*/ 5322752 h 6858000"/>
              <a:gd name="connsiteX76-37139" fmla="*/ 6036943 w 6127024"/>
              <a:gd name="connsiteY76-37140" fmla="*/ 5329480 h 6858000"/>
              <a:gd name="connsiteX77-37141" fmla="*/ 6037677 w 6127024"/>
              <a:gd name="connsiteY77-37142" fmla="*/ 5354807 h 6858000"/>
              <a:gd name="connsiteX78-37143" fmla="*/ 6039728 w 6127024"/>
              <a:gd name="connsiteY78-37144" fmla="*/ 5359416 h 6858000"/>
              <a:gd name="connsiteX79-37145" fmla="*/ 6053435 w 6127024"/>
              <a:gd name="connsiteY79-37146" fmla="*/ 5387547 h 6858000"/>
              <a:gd name="connsiteX80-37147" fmla="*/ 6065933 w 6127024"/>
              <a:gd name="connsiteY80-37148" fmla="*/ 5443002 h 6858000"/>
              <a:gd name="connsiteX81-37149" fmla="*/ 6068640 w 6127024"/>
              <a:gd name="connsiteY81-37150" fmla="*/ 5474503 h 6858000"/>
              <a:gd name="connsiteX82-37151" fmla="*/ 6080922 w 6127024"/>
              <a:gd name="connsiteY82-37152" fmla="*/ 5561070 h 6858000"/>
              <a:gd name="connsiteX83-37153" fmla="*/ 6096949 w 6127024"/>
              <a:gd name="connsiteY83-37154" fmla="*/ 5648179 h 6858000"/>
              <a:gd name="connsiteX84-37155" fmla="*/ 6121353 w 6127024"/>
              <a:gd name="connsiteY84-37156" fmla="*/ 5721725 h 6858000"/>
              <a:gd name="connsiteX85-37157" fmla="*/ 6109884 w 6127024"/>
              <a:gd name="connsiteY85-37158" fmla="*/ 5721959 h 6858000"/>
              <a:gd name="connsiteX86-37159" fmla="*/ 6127024 w 6127024"/>
              <a:gd name="connsiteY86-37160" fmla="*/ 5786902 h 6858000"/>
              <a:gd name="connsiteX87-37161" fmla="*/ 6115796 w 6127024"/>
              <a:gd name="connsiteY87-37162" fmla="*/ 5862844 h 6858000"/>
              <a:gd name="connsiteX88-37163" fmla="*/ 6102493 w 6127024"/>
              <a:gd name="connsiteY88-37164" fmla="*/ 5928602 h 6858000"/>
              <a:gd name="connsiteX89-37165" fmla="*/ 6056863 w 6127024"/>
              <a:gd name="connsiteY89-37166" fmla="*/ 6000643 h 6858000"/>
              <a:gd name="connsiteX90-37167" fmla="*/ 6045436 w 6127024"/>
              <a:gd name="connsiteY90-37168" fmla="*/ 6124480 h 6858000"/>
              <a:gd name="connsiteX91-37169" fmla="*/ 6030489 w 6127024"/>
              <a:gd name="connsiteY91-37170" fmla="*/ 6317666 h 6858000"/>
              <a:gd name="connsiteX92-37171" fmla="*/ 6007492 w 6127024"/>
              <a:gd name="connsiteY92-37172" fmla="*/ 6440818 h 6858000"/>
              <a:gd name="connsiteX93-37173" fmla="*/ 6009467 w 6127024"/>
              <a:gd name="connsiteY93-37174" fmla="*/ 6487076 h 6858000"/>
              <a:gd name="connsiteX94-37175" fmla="*/ 5995064 w 6127024"/>
              <a:gd name="connsiteY94-37176" fmla="*/ 6540791 h 6858000"/>
              <a:gd name="connsiteX95-37177" fmla="*/ 6004510 w 6127024"/>
              <a:gd name="connsiteY95-37178" fmla="*/ 6599256 h 6858000"/>
              <a:gd name="connsiteX96-37179" fmla="*/ 5986207 w 6127024"/>
              <a:gd name="connsiteY96-37180" fmla="*/ 6695855 h 6858000"/>
              <a:gd name="connsiteX97-37181" fmla="*/ 5979428 w 6127024"/>
              <a:gd name="connsiteY97-37182" fmla="*/ 6754678 h 6858000"/>
              <a:gd name="connsiteX98-37183" fmla="*/ 5983398 w 6127024"/>
              <a:gd name="connsiteY98-37184" fmla="*/ 6778641 h 6858000"/>
              <a:gd name="connsiteX99-37185" fmla="*/ 5984543 w 6127024"/>
              <a:gd name="connsiteY99-37186" fmla="*/ 6811016 h 6858000"/>
              <a:gd name="connsiteX100-37187" fmla="*/ 5979671 w 6127024"/>
              <a:gd name="connsiteY100-37188" fmla="*/ 6858000 h 6858000"/>
              <a:gd name="connsiteX101-37189" fmla="*/ 0 w 6127024"/>
              <a:gd name="connsiteY101-37190" fmla="*/ 6858000 h 6858000"/>
              <a:gd name="connsiteX102-37191" fmla="*/ 0 w 6127024"/>
              <a:gd name="connsiteY102-37192" fmla="*/ 0 h 6858000"/>
              <a:gd name="connsiteX0-37193" fmla="*/ 0 w 6127024"/>
              <a:gd name="connsiteY0-37194" fmla="*/ 0 h 6858000"/>
              <a:gd name="connsiteX1-37195" fmla="*/ 4965888 w 6127024"/>
              <a:gd name="connsiteY1-37196" fmla="*/ 0 h 6858000"/>
              <a:gd name="connsiteX2-37197" fmla="*/ 4967767 w 6127024"/>
              <a:gd name="connsiteY2-37198" fmla="*/ 7930 h 6858000"/>
              <a:gd name="connsiteX3-37199" fmla="*/ 4979444 w 6127024"/>
              <a:gd name="connsiteY3-37200" fmla="*/ 43921 h 6858000"/>
              <a:gd name="connsiteX4-37201" fmla="*/ 5021173 w 6127024"/>
              <a:gd name="connsiteY4-37202" fmla="*/ 123738 h 6858000"/>
              <a:gd name="connsiteX5-37203" fmla="*/ 5075458 w 6127024"/>
              <a:gd name="connsiteY5-37204" fmla="*/ 264355 h 6858000"/>
              <a:gd name="connsiteX6-37205" fmla="*/ 5081175 w 6127024"/>
              <a:gd name="connsiteY6-37206" fmla="*/ 277448 h 6858000"/>
              <a:gd name="connsiteX7-37207" fmla="*/ 5097011 w 6127024"/>
              <a:gd name="connsiteY7-37208" fmla="*/ 355616 h 6858000"/>
              <a:gd name="connsiteX8-37209" fmla="*/ 5153000 w 6127024"/>
              <a:gd name="connsiteY8-37210" fmla="*/ 507134 h 6858000"/>
              <a:gd name="connsiteX9-37211" fmla="*/ 5171282 w 6127024"/>
              <a:gd name="connsiteY9-37212" fmla="*/ 602071 h 6858000"/>
              <a:gd name="connsiteX10-37213" fmla="*/ 5176196 w 6127024"/>
              <a:gd name="connsiteY10-37214" fmla="*/ 636822 h 6858000"/>
              <a:gd name="connsiteX11-37215" fmla="*/ 5189051 w 6127024"/>
              <a:gd name="connsiteY11-37216" fmla="*/ 782518 h 6858000"/>
              <a:gd name="connsiteX12-37217" fmla="*/ 5221088 w 6127024"/>
              <a:gd name="connsiteY12-37218" fmla="*/ 860193 h 6858000"/>
              <a:gd name="connsiteX13-37219" fmla="*/ 5221281 w 6127024"/>
              <a:gd name="connsiteY13-37220" fmla="*/ 920873 h 6858000"/>
              <a:gd name="connsiteX14-37221" fmla="*/ 5201018 w 6127024"/>
              <a:gd name="connsiteY14-37222" fmla="*/ 1095027 h 6858000"/>
              <a:gd name="connsiteX15-37223" fmla="*/ 5202153 w 6127024"/>
              <a:gd name="connsiteY15-37224" fmla="*/ 1133224 h 6858000"/>
              <a:gd name="connsiteX16-37225" fmla="*/ 5189234 w 6127024"/>
              <a:gd name="connsiteY16-37226" fmla="*/ 1193495 h 6858000"/>
              <a:gd name="connsiteX17-37227" fmla="*/ 5202769 w 6127024"/>
              <a:gd name="connsiteY17-37228" fmla="*/ 1269450 h 6858000"/>
              <a:gd name="connsiteX18-37229" fmla="*/ 5225968 w 6127024"/>
              <a:gd name="connsiteY18-37230" fmla="*/ 1357994 h 6858000"/>
              <a:gd name="connsiteX19-37231" fmla="*/ 5233819 w 6127024"/>
              <a:gd name="connsiteY19-37232" fmla="*/ 1380922 h 6858000"/>
              <a:gd name="connsiteX20-37233" fmla="*/ 5237226 w 6127024"/>
              <a:gd name="connsiteY20-37234" fmla="*/ 1441327 h 6858000"/>
              <a:gd name="connsiteX21-37235" fmla="*/ 5255653 w 6127024"/>
              <a:gd name="connsiteY21-37236" fmla="*/ 1524712 h 6858000"/>
              <a:gd name="connsiteX22-37237" fmla="*/ 5263491 w 6127024"/>
              <a:gd name="connsiteY22-37238" fmla="*/ 1642938 h 6858000"/>
              <a:gd name="connsiteX23-37239" fmla="*/ 5261314 w 6127024"/>
              <a:gd name="connsiteY23-37240" fmla="*/ 1689177 h 6858000"/>
              <a:gd name="connsiteX24-37241" fmla="*/ 5259788 w 6127024"/>
              <a:gd name="connsiteY24-37242" fmla="*/ 1768516 h 6858000"/>
              <a:gd name="connsiteX25-37243" fmla="*/ 5255696 w 6127024"/>
              <a:gd name="connsiteY25-37244" fmla="*/ 1953770 h 6858000"/>
              <a:gd name="connsiteX26-37245" fmla="*/ 5252592 w 6127024"/>
              <a:gd name="connsiteY26-37246" fmla="*/ 2092210 h 6858000"/>
              <a:gd name="connsiteX27-37247" fmla="*/ 5250104 w 6127024"/>
              <a:gd name="connsiteY27-37248" fmla="*/ 2249166 h 6858000"/>
              <a:gd name="connsiteX28-37249" fmla="*/ 5251214 w 6127024"/>
              <a:gd name="connsiteY28-37250" fmla="*/ 2250944 h 6858000"/>
              <a:gd name="connsiteX29-37251" fmla="*/ 5250644 w 6127024"/>
              <a:gd name="connsiteY29-37252" fmla="*/ 2266619 h 6858000"/>
              <a:gd name="connsiteX30-37253" fmla="*/ 5293877 w 6127024"/>
              <a:gd name="connsiteY30-37254" fmla="*/ 2368649 h 6858000"/>
              <a:gd name="connsiteX31-37255" fmla="*/ 5311338 w 6127024"/>
              <a:gd name="connsiteY31-37256" fmla="*/ 2404034 h 6858000"/>
              <a:gd name="connsiteX32-37257" fmla="*/ 5338366 w 6127024"/>
              <a:gd name="connsiteY32-37258" fmla="*/ 2465052 h 6858000"/>
              <a:gd name="connsiteX33-37259" fmla="*/ 5371263 w 6127024"/>
              <a:gd name="connsiteY33-37260" fmla="*/ 2586413 h 6858000"/>
              <a:gd name="connsiteX34-37261" fmla="*/ 5407503 w 6127024"/>
              <a:gd name="connsiteY34-37262" fmla="*/ 2786290 h 6858000"/>
              <a:gd name="connsiteX35-37263" fmla="*/ 5407356 w 6127024"/>
              <a:gd name="connsiteY35-37264" fmla="*/ 2787545 h 6858000"/>
              <a:gd name="connsiteX36-37265" fmla="*/ 5457023 w 6127024"/>
              <a:gd name="connsiteY36-37266" fmla="*/ 2858292 h 6858000"/>
              <a:gd name="connsiteX37-37267" fmla="*/ 5479298 w 6127024"/>
              <a:gd name="connsiteY37-37268" fmla="*/ 2947791 h 6858000"/>
              <a:gd name="connsiteX38-37269" fmla="*/ 5481770 w 6127024"/>
              <a:gd name="connsiteY38-37270" fmla="*/ 2951352 h 6858000"/>
              <a:gd name="connsiteX39-37271" fmla="*/ 5482415 w 6127024"/>
              <a:gd name="connsiteY39-37272" fmla="*/ 3004079 h 6858000"/>
              <a:gd name="connsiteX40-37273" fmla="*/ 5503944 w 6127024"/>
              <a:gd name="connsiteY40-37274" fmla="*/ 3123335 h 6858000"/>
              <a:gd name="connsiteX41-37275" fmla="*/ 5516007 w 6127024"/>
              <a:gd name="connsiteY41-37276" fmla="*/ 3258473 h 6858000"/>
              <a:gd name="connsiteX42-37277" fmla="*/ 5589758 w 6127024"/>
              <a:gd name="connsiteY42-37278" fmla="*/ 3453699 h 6858000"/>
              <a:gd name="connsiteX43-37279" fmla="*/ 5596144 w 6127024"/>
              <a:gd name="connsiteY43-37280" fmla="*/ 3534624 h 6858000"/>
              <a:gd name="connsiteX44-37281" fmla="*/ 5597750 w 6127024"/>
              <a:gd name="connsiteY44-37282" fmla="*/ 3534129 h 6858000"/>
              <a:gd name="connsiteX45-37283" fmla="*/ 5599700 w 6127024"/>
              <a:gd name="connsiteY45-37284" fmla="*/ 3547221 h 6858000"/>
              <a:gd name="connsiteX46-37285" fmla="*/ 5618377 w 6127024"/>
              <a:gd name="connsiteY46-37286" fmla="*/ 3588431 h 6858000"/>
              <a:gd name="connsiteX47-37287" fmla="*/ 5612155 w 6127024"/>
              <a:gd name="connsiteY47-37288" fmla="*/ 3589869 h 6858000"/>
              <a:gd name="connsiteX48-37289" fmla="*/ 5620843 w 6127024"/>
              <a:gd name="connsiteY48-37290" fmla="*/ 3606745 h 6858000"/>
              <a:gd name="connsiteX49-37291" fmla="*/ 5655472 w 6127024"/>
              <a:gd name="connsiteY49-37292" fmla="*/ 3678877 h 6858000"/>
              <a:gd name="connsiteX50-37293" fmla="*/ 5683015 w 6127024"/>
              <a:gd name="connsiteY50-37294" fmla="*/ 3762025 h 6858000"/>
              <a:gd name="connsiteX51-37295" fmla="*/ 5696643 w 6127024"/>
              <a:gd name="connsiteY51-37296" fmla="*/ 3773888 h 6858000"/>
              <a:gd name="connsiteX52-37297" fmla="*/ 5768491 w 6127024"/>
              <a:gd name="connsiteY52-37298" fmla="*/ 3914399 h 6858000"/>
              <a:gd name="connsiteX53-37299" fmla="*/ 5793123 w 6127024"/>
              <a:gd name="connsiteY53-37300" fmla="*/ 3969952 h 6858000"/>
              <a:gd name="connsiteX54-37301" fmla="*/ 5808321 w 6127024"/>
              <a:gd name="connsiteY54-37302" fmla="*/ 3988153 h 6858000"/>
              <a:gd name="connsiteX55-37303" fmla="*/ 5825621 w 6127024"/>
              <a:gd name="connsiteY55-37304" fmla="*/ 4015525 h 6858000"/>
              <a:gd name="connsiteX56-37305" fmla="*/ 5860672 w 6127024"/>
              <a:gd name="connsiteY56-37306" fmla="*/ 4061579 h 6858000"/>
              <a:gd name="connsiteX57-37307" fmla="*/ 5872173 w 6127024"/>
              <a:gd name="connsiteY57-37308" fmla="*/ 4088497 h 6858000"/>
              <a:gd name="connsiteX58-37309" fmla="*/ 5894095 w 6127024"/>
              <a:gd name="connsiteY58-37310" fmla="*/ 4128857 h 6858000"/>
              <a:gd name="connsiteX59-37311" fmla="*/ 5903513 w 6127024"/>
              <a:gd name="connsiteY59-37312" fmla="*/ 4187661 h 6858000"/>
              <a:gd name="connsiteX60-37313" fmla="*/ 5917114 w 6127024"/>
              <a:gd name="connsiteY60-37314" fmla="*/ 4213096 h 6858000"/>
              <a:gd name="connsiteX61-37315" fmla="*/ 5924233 w 6127024"/>
              <a:gd name="connsiteY61-37316" fmla="*/ 4242060 h 6858000"/>
              <a:gd name="connsiteX62-37317" fmla="*/ 5928910 w 6127024"/>
              <a:gd name="connsiteY62-37318" fmla="*/ 4300973 h 6858000"/>
              <a:gd name="connsiteX63-37319" fmla="*/ 5939320 w 6127024"/>
              <a:gd name="connsiteY63-37320" fmla="*/ 4340435 h 6858000"/>
              <a:gd name="connsiteX64-37321" fmla="*/ 5946705 w 6127024"/>
              <a:gd name="connsiteY64-37322" fmla="*/ 4428051 h 6858000"/>
              <a:gd name="connsiteX65-37323" fmla="*/ 5949261 w 6127024"/>
              <a:gd name="connsiteY65-37324" fmla="*/ 4449185 h 6858000"/>
              <a:gd name="connsiteX66-37325" fmla="*/ 5968960 w 6127024"/>
              <a:gd name="connsiteY66-37326" fmla="*/ 4482655 h 6858000"/>
              <a:gd name="connsiteX67-37327" fmla="*/ 5980106 w 6127024"/>
              <a:gd name="connsiteY67-37328" fmla="*/ 4585087 h 6858000"/>
              <a:gd name="connsiteX68-37329" fmla="*/ 5998138 w 6127024"/>
              <a:gd name="connsiteY68-37330" fmla="*/ 4697518 h 6858000"/>
              <a:gd name="connsiteX69-37331" fmla="*/ 6007819 w 6127024"/>
              <a:gd name="connsiteY69-37332" fmla="*/ 4858148 h 6858000"/>
              <a:gd name="connsiteX70-37333" fmla="*/ 6007749 w 6127024"/>
              <a:gd name="connsiteY70-37334" fmla="*/ 4964715 h 6858000"/>
              <a:gd name="connsiteX71-37335" fmla="*/ 6005269 w 6127024"/>
              <a:gd name="connsiteY71-37336" fmla="*/ 5150567 h 6858000"/>
              <a:gd name="connsiteX72-37337" fmla="*/ 6001127 w 6127024"/>
              <a:gd name="connsiteY72-37338" fmla="*/ 5164609 h 6858000"/>
              <a:gd name="connsiteX73-37339" fmla="*/ 5998514 w 6127024"/>
              <a:gd name="connsiteY73-37340" fmla="*/ 5189673 h 6858000"/>
              <a:gd name="connsiteX74-37341" fmla="*/ 6018409 w 6127024"/>
              <a:gd name="connsiteY74-37342" fmla="*/ 5227157 h 6858000"/>
              <a:gd name="connsiteX75-37343" fmla="*/ 6036748 w 6127024"/>
              <a:gd name="connsiteY75-37344" fmla="*/ 5322752 h 6858000"/>
              <a:gd name="connsiteX76-37345" fmla="*/ 6036943 w 6127024"/>
              <a:gd name="connsiteY76-37346" fmla="*/ 5329480 h 6858000"/>
              <a:gd name="connsiteX77-37347" fmla="*/ 6037677 w 6127024"/>
              <a:gd name="connsiteY77-37348" fmla="*/ 5354807 h 6858000"/>
              <a:gd name="connsiteX78-37349" fmla="*/ 6039728 w 6127024"/>
              <a:gd name="connsiteY78-37350" fmla="*/ 5359416 h 6858000"/>
              <a:gd name="connsiteX79-37351" fmla="*/ 6053435 w 6127024"/>
              <a:gd name="connsiteY79-37352" fmla="*/ 5387547 h 6858000"/>
              <a:gd name="connsiteX80-37353" fmla="*/ 6065933 w 6127024"/>
              <a:gd name="connsiteY80-37354" fmla="*/ 5443002 h 6858000"/>
              <a:gd name="connsiteX81-37355" fmla="*/ 6068640 w 6127024"/>
              <a:gd name="connsiteY81-37356" fmla="*/ 5474503 h 6858000"/>
              <a:gd name="connsiteX82-37357" fmla="*/ 6080922 w 6127024"/>
              <a:gd name="connsiteY82-37358" fmla="*/ 5561070 h 6858000"/>
              <a:gd name="connsiteX83-37359" fmla="*/ 6096949 w 6127024"/>
              <a:gd name="connsiteY83-37360" fmla="*/ 5648179 h 6858000"/>
              <a:gd name="connsiteX84-37361" fmla="*/ 6121353 w 6127024"/>
              <a:gd name="connsiteY84-37362" fmla="*/ 5721725 h 6858000"/>
              <a:gd name="connsiteX85-37363" fmla="*/ 6109884 w 6127024"/>
              <a:gd name="connsiteY85-37364" fmla="*/ 5721959 h 6858000"/>
              <a:gd name="connsiteX86-37365" fmla="*/ 6127024 w 6127024"/>
              <a:gd name="connsiteY86-37366" fmla="*/ 5786902 h 6858000"/>
              <a:gd name="connsiteX87-37367" fmla="*/ 6115796 w 6127024"/>
              <a:gd name="connsiteY87-37368" fmla="*/ 5862844 h 6858000"/>
              <a:gd name="connsiteX88-37369" fmla="*/ 6102493 w 6127024"/>
              <a:gd name="connsiteY88-37370" fmla="*/ 5928602 h 6858000"/>
              <a:gd name="connsiteX89-37371" fmla="*/ 6056863 w 6127024"/>
              <a:gd name="connsiteY89-37372" fmla="*/ 6000643 h 6858000"/>
              <a:gd name="connsiteX90-37373" fmla="*/ 6045436 w 6127024"/>
              <a:gd name="connsiteY90-37374" fmla="*/ 6124480 h 6858000"/>
              <a:gd name="connsiteX91-37375" fmla="*/ 6030489 w 6127024"/>
              <a:gd name="connsiteY91-37376" fmla="*/ 6317666 h 6858000"/>
              <a:gd name="connsiteX92-37377" fmla="*/ 6007492 w 6127024"/>
              <a:gd name="connsiteY92-37378" fmla="*/ 6440818 h 6858000"/>
              <a:gd name="connsiteX93-37379" fmla="*/ 6009467 w 6127024"/>
              <a:gd name="connsiteY93-37380" fmla="*/ 6487076 h 6858000"/>
              <a:gd name="connsiteX94-37381" fmla="*/ 5995064 w 6127024"/>
              <a:gd name="connsiteY94-37382" fmla="*/ 6540791 h 6858000"/>
              <a:gd name="connsiteX95-37383" fmla="*/ 6004510 w 6127024"/>
              <a:gd name="connsiteY95-37384" fmla="*/ 6599256 h 6858000"/>
              <a:gd name="connsiteX96-37385" fmla="*/ 5986207 w 6127024"/>
              <a:gd name="connsiteY96-37386" fmla="*/ 6695855 h 6858000"/>
              <a:gd name="connsiteX97-37387" fmla="*/ 5979428 w 6127024"/>
              <a:gd name="connsiteY97-37388" fmla="*/ 6754678 h 6858000"/>
              <a:gd name="connsiteX98-37389" fmla="*/ 5983398 w 6127024"/>
              <a:gd name="connsiteY98-37390" fmla="*/ 6778641 h 6858000"/>
              <a:gd name="connsiteX99-37391" fmla="*/ 5984543 w 6127024"/>
              <a:gd name="connsiteY99-37392" fmla="*/ 6811016 h 6858000"/>
              <a:gd name="connsiteX100-37393" fmla="*/ 5979671 w 6127024"/>
              <a:gd name="connsiteY100-37394" fmla="*/ 6858000 h 6858000"/>
              <a:gd name="connsiteX101-37395" fmla="*/ 0 w 6127024"/>
              <a:gd name="connsiteY101-37396" fmla="*/ 6858000 h 6858000"/>
              <a:gd name="connsiteX102-37397" fmla="*/ 0 w 6127024"/>
              <a:gd name="connsiteY102-37398" fmla="*/ 0 h 6858000"/>
              <a:gd name="connsiteX0-37399" fmla="*/ 0 w 6127024"/>
              <a:gd name="connsiteY0-37400" fmla="*/ 0 h 6858000"/>
              <a:gd name="connsiteX1-37401" fmla="*/ 4965888 w 6127024"/>
              <a:gd name="connsiteY1-37402" fmla="*/ 0 h 6858000"/>
              <a:gd name="connsiteX2-37403" fmla="*/ 4967767 w 6127024"/>
              <a:gd name="connsiteY2-37404" fmla="*/ 7930 h 6858000"/>
              <a:gd name="connsiteX3-37405" fmla="*/ 4979444 w 6127024"/>
              <a:gd name="connsiteY3-37406" fmla="*/ 43921 h 6858000"/>
              <a:gd name="connsiteX4-37407" fmla="*/ 5021173 w 6127024"/>
              <a:gd name="connsiteY4-37408" fmla="*/ 123738 h 6858000"/>
              <a:gd name="connsiteX5-37409" fmla="*/ 5075458 w 6127024"/>
              <a:gd name="connsiteY5-37410" fmla="*/ 264355 h 6858000"/>
              <a:gd name="connsiteX6-37411" fmla="*/ 5081175 w 6127024"/>
              <a:gd name="connsiteY6-37412" fmla="*/ 277448 h 6858000"/>
              <a:gd name="connsiteX7-37413" fmla="*/ 5097011 w 6127024"/>
              <a:gd name="connsiteY7-37414" fmla="*/ 355616 h 6858000"/>
              <a:gd name="connsiteX8-37415" fmla="*/ 5153000 w 6127024"/>
              <a:gd name="connsiteY8-37416" fmla="*/ 507134 h 6858000"/>
              <a:gd name="connsiteX9-37417" fmla="*/ 5171282 w 6127024"/>
              <a:gd name="connsiteY9-37418" fmla="*/ 602071 h 6858000"/>
              <a:gd name="connsiteX10-37419" fmla="*/ 5176196 w 6127024"/>
              <a:gd name="connsiteY10-37420" fmla="*/ 636822 h 6858000"/>
              <a:gd name="connsiteX11-37421" fmla="*/ 5189051 w 6127024"/>
              <a:gd name="connsiteY11-37422" fmla="*/ 782518 h 6858000"/>
              <a:gd name="connsiteX12-37423" fmla="*/ 5221088 w 6127024"/>
              <a:gd name="connsiteY12-37424" fmla="*/ 860193 h 6858000"/>
              <a:gd name="connsiteX13-37425" fmla="*/ 5221281 w 6127024"/>
              <a:gd name="connsiteY13-37426" fmla="*/ 920873 h 6858000"/>
              <a:gd name="connsiteX14-37427" fmla="*/ 5201018 w 6127024"/>
              <a:gd name="connsiteY14-37428" fmla="*/ 1095027 h 6858000"/>
              <a:gd name="connsiteX15-37429" fmla="*/ 5202153 w 6127024"/>
              <a:gd name="connsiteY15-37430" fmla="*/ 1133224 h 6858000"/>
              <a:gd name="connsiteX16-37431" fmla="*/ 5189234 w 6127024"/>
              <a:gd name="connsiteY16-37432" fmla="*/ 1193495 h 6858000"/>
              <a:gd name="connsiteX17-37433" fmla="*/ 5202769 w 6127024"/>
              <a:gd name="connsiteY17-37434" fmla="*/ 1269450 h 6858000"/>
              <a:gd name="connsiteX18-37435" fmla="*/ 5225968 w 6127024"/>
              <a:gd name="connsiteY18-37436" fmla="*/ 1357994 h 6858000"/>
              <a:gd name="connsiteX19-37437" fmla="*/ 5233819 w 6127024"/>
              <a:gd name="connsiteY19-37438" fmla="*/ 1380922 h 6858000"/>
              <a:gd name="connsiteX20-37439" fmla="*/ 5237226 w 6127024"/>
              <a:gd name="connsiteY20-37440" fmla="*/ 1441327 h 6858000"/>
              <a:gd name="connsiteX21-37441" fmla="*/ 5255653 w 6127024"/>
              <a:gd name="connsiteY21-37442" fmla="*/ 1524712 h 6858000"/>
              <a:gd name="connsiteX22-37443" fmla="*/ 5263491 w 6127024"/>
              <a:gd name="connsiteY22-37444" fmla="*/ 1642938 h 6858000"/>
              <a:gd name="connsiteX23-37445" fmla="*/ 5256552 w 6127024"/>
              <a:gd name="connsiteY23-37446" fmla="*/ 1672509 h 6858000"/>
              <a:gd name="connsiteX24-37447" fmla="*/ 5259788 w 6127024"/>
              <a:gd name="connsiteY24-37448" fmla="*/ 1768516 h 6858000"/>
              <a:gd name="connsiteX25-37449" fmla="*/ 5255696 w 6127024"/>
              <a:gd name="connsiteY25-37450" fmla="*/ 1953770 h 6858000"/>
              <a:gd name="connsiteX26-37451" fmla="*/ 5252592 w 6127024"/>
              <a:gd name="connsiteY26-37452" fmla="*/ 2092210 h 6858000"/>
              <a:gd name="connsiteX27-37453" fmla="*/ 5250104 w 6127024"/>
              <a:gd name="connsiteY27-37454" fmla="*/ 2249166 h 6858000"/>
              <a:gd name="connsiteX28-37455" fmla="*/ 5251214 w 6127024"/>
              <a:gd name="connsiteY28-37456" fmla="*/ 2250944 h 6858000"/>
              <a:gd name="connsiteX29-37457" fmla="*/ 5250644 w 6127024"/>
              <a:gd name="connsiteY29-37458" fmla="*/ 2266619 h 6858000"/>
              <a:gd name="connsiteX30-37459" fmla="*/ 5293877 w 6127024"/>
              <a:gd name="connsiteY30-37460" fmla="*/ 2368649 h 6858000"/>
              <a:gd name="connsiteX31-37461" fmla="*/ 5311338 w 6127024"/>
              <a:gd name="connsiteY31-37462" fmla="*/ 2404034 h 6858000"/>
              <a:gd name="connsiteX32-37463" fmla="*/ 5338366 w 6127024"/>
              <a:gd name="connsiteY32-37464" fmla="*/ 2465052 h 6858000"/>
              <a:gd name="connsiteX33-37465" fmla="*/ 5371263 w 6127024"/>
              <a:gd name="connsiteY33-37466" fmla="*/ 2586413 h 6858000"/>
              <a:gd name="connsiteX34-37467" fmla="*/ 5407503 w 6127024"/>
              <a:gd name="connsiteY34-37468" fmla="*/ 2786290 h 6858000"/>
              <a:gd name="connsiteX35-37469" fmla="*/ 5407356 w 6127024"/>
              <a:gd name="connsiteY35-37470" fmla="*/ 2787545 h 6858000"/>
              <a:gd name="connsiteX36-37471" fmla="*/ 5457023 w 6127024"/>
              <a:gd name="connsiteY36-37472" fmla="*/ 2858292 h 6858000"/>
              <a:gd name="connsiteX37-37473" fmla="*/ 5479298 w 6127024"/>
              <a:gd name="connsiteY37-37474" fmla="*/ 2947791 h 6858000"/>
              <a:gd name="connsiteX38-37475" fmla="*/ 5481770 w 6127024"/>
              <a:gd name="connsiteY38-37476" fmla="*/ 2951352 h 6858000"/>
              <a:gd name="connsiteX39-37477" fmla="*/ 5482415 w 6127024"/>
              <a:gd name="connsiteY39-37478" fmla="*/ 3004079 h 6858000"/>
              <a:gd name="connsiteX40-37479" fmla="*/ 5503944 w 6127024"/>
              <a:gd name="connsiteY40-37480" fmla="*/ 3123335 h 6858000"/>
              <a:gd name="connsiteX41-37481" fmla="*/ 5516007 w 6127024"/>
              <a:gd name="connsiteY41-37482" fmla="*/ 3258473 h 6858000"/>
              <a:gd name="connsiteX42-37483" fmla="*/ 5589758 w 6127024"/>
              <a:gd name="connsiteY42-37484" fmla="*/ 3453699 h 6858000"/>
              <a:gd name="connsiteX43-37485" fmla="*/ 5596144 w 6127024"/>
              <a:gd name="connsiteY43-37486" fmla="*/ 3534624 h 6858000"/>
              <a:gd name="connsiteX44-37487" fmla="*/ 5597750 w 6127024"/>
              <a:gd name="connsiteY44-37488" fmla="*/ 3534129 h 6858000"/>
              <a:gd name="connsiteX45-37489" fmla="*/ 5599700 w 6127024"/>
              <a:gd name="connsiteY45-37490" fmla="*/ 3547221 h 6858000"/>
              <a:gd name="connsiteX46-37491" fmla="*/ 5618377 w 6127024"/>
              <a:gd name="connsiteY46-37492" fmla="*/ 3588431 h 6858000"/>
              <a:gd name="connsiteX47-37493" fmla="*/ 5612155 w 6127024"/>
              <a:gd name="connsiteY47-37494" fmla="*/ 3589869 h 6858000"/>
              <a:gd name="connsiteX48-37495" fmla="*/ 5620843 w 6127024"/>
              <a:gd name="connsiteY48-37496" fmla="*/ 3606745 h 6858000"/>
              <a:gd name="connsiteX49-37497" fmla="*/ 5655472 w 6127024"/>
              <a:gd name="connsiteY49-37498" fmla="*/ 3678877 h 6858000"/>
              <a:gd name="connsiteX50-37499" fmla="*/ 5683015 w 6127024"/>
              <a:gd name="connsiteY50-37500" fmla="*/ 3762025 h 6858000"/>
              <a:gd name="connsiteX51-37501" fmla="*/ 5696643 w 6127024"/>
              <a:gd name="connsiteY51-37502" fmla="*/ 3773888 h 6858000"/>
              <a:gd name="connsiteX52-37503" fmla="*/ 5768491 w 6127024"/>
              <a:gd name="connsiteY52-37504" fmla="*/ 3914399 h 6858000"/>
              <a:gd name="connsiteX53-37505" fmla="*/ 5793123 w 6127024"/>
              <a:gd name="connsiteY53-37506" fmla="*/ 3969952 h 6858000"/>
              <a:gd name="connsiteX54-37507" fmla="*/ 5808321 w 6127024"/>
              <a:gd name="connsiteY54-37508" fmla="*/ 3988153 h 6858000"/>
              <a:gd name="connsiteX55-37509" fmla="*/ 5825621 w 6127024"/>
              <a:gd name="connsiteY55-37510" fmla="*/ 4015525 h 6858000"/>
              <a:gd name="connsiteX56-37511" fmla="*/ 5860672 w 6127024"/>
              <a:gd name="connsiteY56-37512" fmla="*/ 4061579 h 6858000"/>
              <a:gd name="connsiteX57-37513" fmla="*/ 5872173 w 6127024"/>
              <a:gd name="connsiteY57-37514" fmla="*/ 4088497 h 6858000"/>
              <a:gd name="connsiteX58-37515" fmla="*/ 5894095 w 6127024"/>
              <a:gd name="connsiteY58-37516" fmla="*/ 4128857 h 6858000"/>
              <a:gd name="connsiteX59-37517" fmla="*/ 5903513 w 6127024"/>
              <a:gd name="connsiteY59-37518" fmla="*/ 4187661 h 6858000"/>
              <a:gd name="connsiteX60-37519" fmla="*/ 5917114 w 6127024"/>
              <a:gd name="connsiteY60-37520" fmla="*/ 4213096 h 6858000"/>
              <a:gd name="connsiteX61-37521" fmla="*/ 5924233 w 6127024"/>
              <a:gd name="connsiteY61-37522" fmla="*/ 4242060 h 6858000"/>
              <a:gd name="connsiteX62-37523" fmla="*/ 5928910 w 6127024"/>
              <a:gd name="connsiteY62-37524" fmla="*/ 4300973 h 6858000"/>
              <a:gd name="connsiteX63-37525" fmla="*/ 5939320 w 6127024"/>
              <a:gd name="connsiteY63-37526" fmla="*/ 4340435 h 6858000"/>
              <a:gd name="connsiteX64-37527" fmla="*/ 5946705 w 6127024"/>
              <a:gd name="connsiteY64-37528" fmla="*/ 4428051 h 6858000"/>
              <a:gd name="connsiteX65-37529" fmla="*/ 5949261 w 6127024"/>
              <a:gd name="connsiteY65-37530" fmla="*/ 4449185 h 6858000"/>
              <a:gd name="connsiteX66-37531" fmla="*/ 5968960 w 6127024"/>
              <a:gd name="connsiteY66-37532" fmla="*/ 4482655 h 6858000"/>
              <a:gd name="connsiteX67-37533" fmla="*/ 5980106 w 6127024"/>
              <a:gd name="connsiteY67-37534" fmla="*/ 4585087 h 6858000"/>
              <a:gd name="connsiteX68-37535" fmla="*/ 5998138 w 6127024"/>
              <a:gd name="connsiteY68-37536" fmla="*/ 4697518 h 6858000"/>
              <a:gd name="connsiteX69-37537" fmla="*/ 6007819 w 6127024"/>
              <a:gd name="connsiteY69-37538" fmla="*/ 4858148 h 6858000"/>
              <a:gd name="connsiteX70-37539" fmla="*/ 6007749 w 6127024"/>
              <a:gd name="connsiteY70-37540" fmla="*/ 4964715 h 6858000"/>
              <a:gd name="connsiteX71-37541" fmla="*/ 6005269 w 6127024"/>
              <a:gd name="connsiteY71-37542" fmla="*/ 5150567 h 6858000"/>
              <a:gd name="connsiteX72-37543" fmla="*/ 6001127 w 6127024"/>
              <a:gd name="connsiteY72-37544" fmla="*/ 5164609 h 6858000"/>
              <a:gd name="connsiteX73-37545" fmla="*/ 5998514 w 6127024"/>
              <a:gd name="connsiteY73-37546" fmla="*/ 5189673 h 6858000"/>
              <a:gd name="connsiteX74-37547" fmla="*/ 6018409 w 6127024"/>
              <a:gd name="connsiteY74-37548" fmla="*/ 5227157 h 6858000"/>
              <a:gd name="connsiteX75-37549" fmla="*/ 6036748 w 6127024"/>
              <a:gd name="connsiteY75-37550" fmla="*/ 5322752 h 6858000"/>
              <a:gd name="connsiteX76-37551" fmla="*/ 6036943 w 6127024"/>
              <a:gd name="connsiteY76-37552" fmla="*/ 5329480 h 6858000"/>
              <a:gd name="connsiteX77-37553" fmla="*/ 6037677 w 6127024"/>
              <a:gd name="connsiteY77-37554" fmla="*/ 5354807 h 6858000"/>
              <a:gd name="connsiteX78-37555" fmla="*/ 6039728 w 6127024"/>
              <a:gd name="connsiteY78-37556" fmla="*/ 5359416 h 6858000"/>
              <a:gd name="connsiteX79-37557" fmla="*/ 6053435 w 6127024"/>
              <a:gd name="connsiteY79-37558" fmla="*/ 5387547 h 6858000"/>
              <a:gd name="connsiteX80-37559" fmla="*/ 6065933 w 6127024"/>
              <a:gd name="connsiteY80-37560" fmla="*/ 5443002 h 6858000"/>
              <a:gd name="connsiteX81-37561" fmla="*/ 6068640 w 6127024"/>
              <a:gd name="connsiteY81-37562" fmla="*/ 5474503 h 6858000"/>
              <a:gd name="connsiteX82-37563" fmla="*/ 6080922 w 6127024"/>
              <a:gd name="connsiteY82-37564" fmla="*/ 5561070 h 6858000"/>
              <a:gd name="connsiteX83-37565" fmla="*/ 6096949 w 6127024"/>
              <a:gd name="connsiteY83-37566" fmla="*/ 5648179 h 6858000"/>
              <a:gd name="connsiteX84-37567" fmla="*/ 6121353 w 6127024"/>
              <a:gd name="connsiteY84-37568" fmla="*/ 5721725 h 6858000"/>
              <a:gd name="connsiteX85-37569" fmla="*/ 6109884 w 6127024"/>
              <a:gd name="connsiteY85-37570" fmla="*/ 5721959 h 6858000"/>
              <a:gd name="connsiteX86-37571" fmla="*/ 6127024 w 6127024"/>
              <a:gd name="connsiteY86-37572" fmla="*/ 5786902 h 6858000"/>
              <a:gd name="connsiteX87-37573" fmla="*/ 6115796 w 6127024"/>
              <a:gd name="connsiteY87-37574" fmla="*/ 5862844 h 6858000"/>
              <a:gd name="connsiteX88-37575" fmla="*/ 6102493 w 6127024"/>
              <a:gd name="connsiteY88-37576" fmla="*/ 5928602 h 6858000"/>
              <a:gd name="connsiteX89-37577" fmla="*/ 6056863 w 6127024"/>
              <a:gd name="connsiteY89-37578" fmla="*/ 6000643 h 6858000"/>
              <a:gd name="connsiteX90-37579" fmla="*/ 6045436 w 6127024"/>
              <a:gd name="connsiteY90-37580" fmla="*/ 6124480 h 6858000"/>
              <a:gd name="connsiteX91-37581" fmla="*/ 6030489 w 6127024"/>
              <a:gd name="connsiteY91-37582" fmla="*/ 6317666 h 6858000"/>
              <a:gd name="connsiteX92-37583" fmla="*/ 6007492 w 6127024"/>
              <a:gd name="connsiteY92-37584" fmla="*/ 6440818 h 6858000"/>
              <a:gd name="connsiteX93-37585" fmla="*/ 6009467 w 6127024"/>
              <a:gd name="connsiteY93-37586" fmla="*/ 6487076 h 6858000"/>
              <a:gd name="connsiteX94-37587" fmla="*/ 5995064 w 6127024"/>
              <a:gd name="connsiteY94-37588" fmla="*/ 6540791 h 6858000"/>
              <a:gd name="connsiteX95-37589" fmla="*/ 6004510 w 6127024"/>
              <a:gd name="connsiteY95-37590" fmla="*/ 6599256 h 6858000"/>
              <a:gd name="connsiteX96-37591" fmla="*/ 5986207 w 6127024"/>
              <a:gd name="connsiteY96-37592" fmla="*/ 6695855 h 6858000"/>
              <a:gd name="connsiteX97-37593" fmla="*/ 5979428 w 6127024"/>
              <a:gd name="connsiteY97-37594" fmla="*/ 6754678 h 6858000"/>
              <a:gd name="connsiteX98-37595" fmla="*/ 5983398 w 6127024"/>
              <a:gd name="connsiteY98-37596" fmla="*/ 6778641 h 6858000"/>
              <a:gd name="connsiteX99-37597" fmla="*/ 5984543 w 6127024"/>
              <a:gd name="connsiteY99-37598" fmla="*/ 6811016 h 6858000"/>
              <a:gd name="connsiteX100-37599" fmla="*/ 5979671 w 6127024"/>
              <a:gd name="connsiteY100-37600" fmla="*/ 6858000 h 6858000"/>
              <a:gd name="connsiteX101-37601" fmla="*/ 0 w 6127024"/>
              <a:gd name="connsiteY101-37602" fmla="*/ 6858000 h 6858000"/>
              <a:gd name="connsiteX102-37603" fmla="*/ 0 w 6127024"/>
              <a:gd name="connsiteY102-37604" fmla="*/ 0 h 6858000"/>
              <a:gd name="connsiteX0-37605" fmla="*/ 0 w 6127024"/>
              <a:gd name="connsiteY0-37606" fmla="*/ 0 h 6858000"/>
              <a:gd name="connsiteX1-37607" fmla="*/ 4965888 w 6127024"/>
              <a:gd name="connsiteY1-37608" fmla="*/ 0 h 6858000"/>
              <a:gd name="connsiteX2-37609" fmla="*/ 4967767 w 6127024"/>
              <a:gd name="connsiteY2-37610" fmla="*/ 7930 h 6858000"/>
              <a:gd name="connsiteX3-37611" fmla="*/ 4979444 w 6127024"/>
              <a:gd name="connsiteY3-37612" fmla="*/ 43921 h 6858000"/>
              <a:gd name="connsiteX4-37613" fmla="*/ 5021173 w 6127024"/>
              <a:gd name="connsiteY4-37614" fmla="*/ 123738 h 6858000"/>
              <a:gd name="connsiteX5-37615" fmla="*/ 5075458 w 6127024"/>
              <a:gd name="connsiteY5-37616" fmla="*/ 264355 h 6858000"/>
              <a:gd name="connsiteX6-37617" fmla="*/ 5081175 w 6127024"/>
              <a:gd name="connsiteY6-37618" fmla="*/ 277448 h 6858000"/>
              <a:gd name="connsiteX7-37619" fmla="*/ 5097011 w 6127024"/>
              <a:gd name="connsiteY7-37620" fmla="*/ 355616 h 6858000"/>
              <a:gd name="connsiteX8-37621" fmla="*/ 5153000 w 6127024"/>
              <a:gd name="connsiteY8-37622" fmla="*/ 507134 h 6858000"/>
              <a:gd name="connsiteX9-37623" fmla="*/ 5171282 w 6127024"/>
              <a:gd name="connsiteY9-37624" fmla="*/ 602071 h 6858000"/>
              <a:gd name="connsiteX10-37625" fmla="*/ 5176196 w 6127024"/>
              <a:gd name="connsiteY10-37626" fmla="*/ 636822 h 6858000"/>
              <a:gd name="connsiteX11-37627" fmla="*/ 5189051 w 6127024"/>
              <a:gd name="connsiteY11-37628" fmla="*/ 782518 h 6858000"/>
              <a:gd name="connsiteX12-37629" fmla="*/ 5221088 w 6127024"/>
              <a:gd name="connsiteY12-37630" fmla="*/ 860193 h 6858000"/>
              <a:gd name="connsiteX13-37631" fmla="*/ 5221281 w 6127024"/>
              <a:gd name="connsiteY13-37632" fmla="*/ 920873 h 6858000"/>
              <a:gd name="connsiteX14-37633" fmla="*/ 5201018 w 6127024"/>
              <a:gd name="connsiteY14-37634" fmla="*/ 1095027 h 6858000"/>
              <a:gd name="connsiteX15-37635" fmla="*/ 5202153 w 6127024"/>
              <a:gd name="connsiteY15-37636" fmla="*/ 1133224 h 6858000"/>
              <a:gd name="connsiteX16-37637" fmla="*/ 5189234 w 6127024"/>
              <a:gd name="connsiteY16-37638" fmla="*/ 1193495 h 6858000"/>
              <a:gd name="connsiteX17-37639" fmla="*/ 5202769 w 6127024"/>
              <a:gd name="connsiteY17-37640" fmla="*/ 1269450 h 6858000"/>
              <a:gd name="connsiteX18-37641" fmla="*/ 5225968 w 6127024"/>
              <a:gd name="connsiteY18-37642" fmla="*/ 1357994 h 6858000"/>
              <a:gd name="connsiteX19-37643" fmla="*/ 5233819 w 6127024"/>
              <a:gd name="connsiteY19-37644" fmla="*/ 1380922 h 6858000"/>
              <a:gd name="connsiteX20-37645" fmla="*/ 5237226 w 6127024"/>
              <a:gd name="connsiteY20-37646" fmla="*/ 1441327 h 6858000"/>
              <a:gd name="connsiteX21-37647" fmla="*/ 5255653 w 6127024"/>
              <a:gd name="connsiteY21-37648" fmla="*/ 1524712 h 6858000"/>
              <a:gd name="connsiteX22-37649" fmla="*/ 5263491 w 6127024"/>
              <a:gd name="connsiteY22-37650" fmla="*/ 1642938 h 6858000"/>
              <a:gd name="connsiteX23-37651" fmla="*/ 5256552 w 6127024"/>
              <a:gd name="connsiteY23-37652" fmla="*/ 1672509 h 6858000"/>
              <a:gd name="connsiteX24-37653" fmla="*/ 5266931 w 6127024"/>
              <a:gd name="connsiteY24-37654" fmla="*/ 1866147 h 6858000"/>
              <a:gd name="connsiteX25-37655" fmla="*/ 5255696 w 6127024"/>
              <a:gd name="connsiteY25-37656" fmla="*/ 1953770 h 6858000"/>
              <a:gd name="connsiteX26-37657" fmla="*/ 5252592 w 6127024"/>
              <a:gd name="connsiteY26-37658" fmla="*/ 2092210 h 6858000"/>
              <a:gd name="connsiteX27-37659" fmla="*/ 5250104 w 6127024"/>
              <a:gd name="connsiteY27-37660" fmla="*/ 2249166 h 6858000"/>
              <a:gd name="connsiteX28-37661" fmla="*/ 5251214 w 6127024"/>
              <a:gd name="connsiteY28-37662" fmla="*/ 2250944 h 6858000"/>
              <a:gd name="connsiteX29-37663" fmla="*/ 5250644 w 6127024"/>
              <a:gd name="connsiteY29-37664" fmla="*/ 2266619 h 6858000"/>
              <a:gd name="connsiteX30-37665" fmla="*/ 5293877 w 6127024"/>
              <a:gd name="connsiteY30-37666" fmla="*/ 2368649 h 6858000"/>
              <a:gd name="connsiteX31-37667" fmla="*/ 5311338 w 6127024"/>
              <a:gd name="connsiteY31-37668" fmla="*/ 2404034 h 6858000"/>
              <a:gd name="connsiteX32-37669" fmla="*/ 5338366 w 6127024"/>
              <a:gd name="connsiteY32-37670" fmla="*/ 2465052 h 6858000"/>
              <a:gd name="connsiteX33-37671" fmla="*/ 5371263 w 6127024"/>
              <a:gd name="connsiteY33-37672" fmla="*/ 2586413 h 6858000"/>
              <a:gd name="connsiteX34-37673" fmla="*/ 5407503 w 6127024"/>
              <a:gd name="connsiteY34-37674" fmla="*/ 2786290 h 6858000"/>
              <a:gd name="connsiteX35-37675" fmla="*/ 5407356 w 6127024"/>
              <a:gd name="connsiteY35-37676" fmla="*/ 2787545 h 6858000"/>
              <a:gd name="connsiteX36-37677" fmla="*/ 5457023 w 6127024"/>
              <a:gd name="connsiteY36-37678" fmla="*/ 2858292 h 6858000"/>
              <a:gd name="connsiteX37-37679" fmla="*/ 5479298 w 6127024"/>
              <a:gd name="connsiteY37-37680" fmla="*/ 2947791 h 6858000"/>
              <a:gd name="connsiteX38-37681" fmla="*/ 5481770 w 6127024"/>
              <a:gd name="connsiteY38-37682" fmla="*/ 2951352 h 6858000"/>
              <a:gd name="connsiteX39-37683" fmla="*/ 5482415 w 6127024"/>
              <a:gd name="connsiteY39-37684" fmla="*/ 3004079 h 6858000"/>
              <a:gd name="connsiteX40-37685" fmla="*/ 5503944 w 6127024"/>
              <a:gd name="connsiteY40-37686" fmla="*/ 3123335 h 6858000"/>
              <a:gd name="connsiteX41-37687" fmla="*/ 5516007 w 6127024"/>
              <a:gd name="connsiteY41-37688" fmla="*/ 3258473 h 6858000"/>
              <a:gd name="connsiteX42-37689" fmla="*/ 5589758 w 6127024"/>
              <a:gd name="connsiteY42-37690" fmla="*/ 3453699 h 6858000"/>
              <a:gd name="connsiteX43-37691" fmla="*/ 5596144 w 6127024"/>
              <a:gd name="connsiteY43-37692" fmla="*/ 3534624 h 6858000"/>
              <a:gd name="connsiteX44-37693" fmla="*/ 5597750 w 6127024"/>
              <a:gd name="connsiteY44-37694" fmla="*/ 3534129 h 6858000"/>
              <a:gd name="connsiteX45-37695" fmla="*/ 5599700 w 6127024"/>
              <a:gd name="connsiteY45-37696" fmla="*/ 3547221 h 6858000"/>
              <a:gd name="connsiteX46-37697" fmla="*/ 5618377 w 6127024"/>
              <a:gd name="connsiteY46-37698" fmla="*/ 3588431 h 6858000"/>
              <a:gd name="connsiteX47-37699" fmla="*/ 5612155 w 6127024"/>
              <a:gd name="connsiteY47-37700" fmla="*/ 3589869 h 6858000"/>
              <a:gd name="connsiteX48-37701" fmla="*/ 5620843 w 6127024"/>
              <a:gd name="connsiteY48-37702" fmla="*/ 3606745 h 6858000"/>
              <a:gd name="connsiteX49-37703" fmla="*/ 5655472 w 6127024"/>
              <a:gd name="connsiteY49-37704" fmla="*/ 3678877 h 6858000"/>
              <a:gd name="connsiteX50-37705" fmla="*/ 5683015 w 6127024"/>
              <a:gd name="connsiteY50-37706" fmla="*/ 3762025 h 6858000"/>
              <a:gd name="connsiteX51-37707" fmla="*/ 5696643 w 6127024"/>
              <a:gd name="connsiteY51-37708" fmla="*/ 3773888 h 6858000"/>
              <a:gd name="connsiteX52-37709" fmla="*/ 5768491 w 6127024"/>
              <a:gd name="connsiteY52-37710" fmla="*/ 3914399 h 6858000"/>
              <a:gd name="connsiteX53-37711" fmla="*/ 5793123 w 6127024"/>
              <a:gd name="connsiteY53-37712" fmla="*/ 3969952 h 6858000"/>
              <a:gd name="connsiteX54-37713" fmla="*/ 5808321 w 6127024"/>
              <a:gd name="connsiteY54-37714" fmla="*/ 3988153 h 6858000"/>
              <a:gd name="connsiteX55-37715" fmla="*/ 5825621 w 6127024"/>
              <a:gd name="connsiteY55-37716" fmla="*/ 4015525 h 6858000"/>
              <a:gd name="connsiteX56-37717" fmla="*/ 5860672 w 6127024"/>
              <a:gd name="connsiteY56-37718" fmla="*/ 4061579 h 6858000"/>
              <a:gd name="connsiteX57-37719" fmla="*/ 5872173 w 6127024"/>
              <a:gd name="connsiteY57-37720" fmla="*/ 4088497 h 6858000"/>
              <a:gd name="connsiteX58-37721" fmla="*/ 5894095 w 6127024"/>
              <a:gd name="connsiteY58-37722" fmla="*/ 4128857 h 6858000"/>
              <a:gd name="connsiteX59-37723" fmla="*/ 5903513 w 6127024"/>
              <a:gd name="connsiteY59-37724" fmla="*/ 4187661 h 6858000"/>
              <a:gd name="connsiteX60-37725" fmla="*/ 5917114 w 6127024"/>
              <a:gd name="connsiteY60-37726" fmla="*/ 4213096 h 6858000"/>
              <a:gd name="connsiteX61-37727" fmla="*/ 5924233 w 6127024"/>
              <a:gd name="connsiteY61-37728" fmla="*/ 4242060 h 6858000"/>
              <a:gd name="connsiteX62-37729" fmla="*/ 5928910 w 6127024"/>
              <a:gd name="connsiteY62-37730" fmla="*/ 4300973 h 6858000"/>
              <a:gd name="connsiteX63-37731" fmla="*/ 5939320 w 6127024"/>
              <a:gd name="connsiteY63-37732" fmla="*/ 4340435 h 6858000"/>
              <a:gd name="connsiteX64-37733" fmla="*/ 5946705 w 6127024"/>
              <a:gd name="connsiteY64-37734" fmla="*/ 4428051 h 6858000"/>
              <a:gd name="connsiteX65-37735" fmla="*/ 5949261 w 6127024"/>
              <a:gd name="connsiteY65-37736" fmla="*/ 4449185 h 6858000"/>
              <a:gd name="connsiteX66-37737" fmla="*/ 5968960 w 6127024"/>
              <a:gd name="connsiteY66-37738" fmla="*/ 4482655 h 6858000"/>
              <a:gd name="connsiteX67-37739" fmla="*/ 5980106 w 6127024"/>
              <a:gd name="connsiteY67-37740" fmla="*/ 4585087 h 6858000"/>
              <a:gd name="connsiteX68-37741" fmla="*/ 5998138 w 6127024"/>
              <a:gd name="connsiteY68-37742" fmla="*/ 4697518 h 6858000"/>
              <a:gd name="connsiteX69-37743" fmla="*/ 6007819 w 6127024"/>
              <a:gd name="connsiteY69-37744" fmla="*/ 4858148 h 6858000"/>
              <a:gd name="connsiteX70-37745" fmla="*/ 6007749 w 6127024"/>
              <a:gd name="connsiteY70-37746" fmla="*/ 4964715 h 6858000"/>
              <a:gd name="connsiteX71-37747" fmla="*/ 6005269 w 6127024"/>
              <a:gd name="connsiteY71-37748" fmla="*/ 5150567 h 6858000"/>
              <a:gd name="connsiteX72-37749" fmla="*/ 6001127 w 6127024"/>
              <a:gd name="connsiteY72-37750" fmla="*/ 5164609 h 6858000"/>
              <a:gd name="connsiteX73-37751" fmla="*/ 5998514 w 6127024"/>
              <a:gd name="connsiteY73-37752" fmla="*/ 5189673 h 6858000"/>
              <a:gd name="connsiteX74-37753" fmla="*/ 6018409 w 6127024"/>
              <a:gd name="connsiteY74-37754" fmla="*/ 5227157 h 6858000"/>
              <a:gd name="connsiteX75-37755" fmla="*/ 6036748 w 6127024"/>
              <a:gd name="connsiteY75-37756" fmla="*/ 5322752 h 6858000"/>
              <a:gd name="connsiteX76-37757" fmla="*/ 6036943 w 6127024"/>
              <a:gd name="connsiteY76-37758" fmla="*/ 5329480 h 6858000"/>
              <a:gd name="connsiteX77-37759" fmla="*/ 6037677 w 6127024"/>
              <a:gd name="connsiteY77-37760" fmla="*/ 5354807 h 6858000"/>
              <a:gd name="connsiteX78-37761" fmla="*/ 6039728 w 6127024"/>
              <a:gd name="connsiteY78-37762" fmla="*/ 5359416 h 6858000"/>
              <a:gd name="connsiteX79-37763" fmla="*/ 6053435 w 6127024"/>
              <a:gd name="connsiteY79-37764" fmla="*/ 5387547 h 6858000"/>
              <a:gd name="connsiteX80-37765" fmla="*/ 6065933 w 6127024"/>
              <a:gd name="connsiteY80-37766" fmla="*/ 5443002 h 6858000"/>
              <a:gd name="connsiteX81-37767" fmla="*/ 6068640 w 6127024"/>
              <a:gd name="connsiteY81-37768" fmla="*/ 5474503 h 6858000"/>
              <a:gd name="connsiteX82-37769" fmla="*/ 6080922 w 6127024"/>
              <a:gd name="connsiteY82-37770" fmla="*/ 5561070 h 6858000"/>
              <a:gd name="connsiteX83-37771" fmla="*/ 6096949 w 6127024"/>
              <a:gd name="connsiteY83-37772" fmla="*/ 5648179 h 6858000"/>
              <a:gd name="connsiteX84-37773" fmla="*/ 6121353 w 6127024"/>
              <a:gd name="connsiteY84-37774" fmla="*/ 5721725 h 6858000"/>
              <a:gd name="connsiteX85-37775" fmla="*/ 6109884 w 6127024"/>
              <a:gd name="connsiteY85-37776" fmla="*/ 5721959 h 6858000"/>
              <a:gd name="connsiteX86-37777" fmla="*/ 6127024 w 6127024"/>
              <a:gd name="connsiteY86-37778" fmla="*/ 5786902 h 6858000"/>
              <a:gd name="connsiteX87-37779" fmla="*/ 6115796 w 6127024"/>
              <a:gd name="connsiteY87-37780" fmla="*/ 5862844 h 6858000"/>
              <a:gd name="connsiteX88-37781" fmla="*/ 6102493 w 6127024"/>
              <a:gd name="connsiteY88-37782" fmla="*/ 5928602 h 6858000"/>
              <a:gd name="connsiteX89-37783" fmla="*/ 6056863 w 6127024"/>
              <a:gd name="connsiteY89-37784" fmla="*/ 6000643 h 6858000"/>
              <a:gd name="connsiteX90-37785" fmla="*/ 6045436 w 6127024"/>
              <a:gd name="connsiteY90-37786" fmla="*/ 6124480 h 6858000"/>
              <a:gd name="connsiteX91-37787" fmla="*/ 6030489 w 6127024"/>
              <a:gd name="connsiteY91-37788" fmla="*/ 6317666 h 6858000"/>
              <a:gd name="connsiteX92-37789" fmla="*/ 6007492 w 6127024"/>
              <a:gd name="connsiteY92-37790" fmla="*/ 6440818 h 6858000"/>
              <a:gd name="connsiteX93-37791" fmla="*/ 6009467 w 6127024"/>
              <a:gd name="connsiteY93-37792" fmla="*/ 6487076 h 6858000"/>
              <a:gd name="connsiteX94-37793" fmla="*/ 5995064 w 6127024"/>
              <a:gd name="connsiteY94-37794" fmla="*/ 6540791 h 6858000"/>
              <a:gd name="connsiteX95-37795" fmla="*/ 6004510 w 6127024"/>
              <a:gd name="connsiteY95-37796" fmla="*/ 6599256 h 6858000"/>
              <a:gd name="connsiteX96-37797" fmla="*/ 5986207 w 6127024"/>
              <a:gd name="connsiteY96-37798" fmla="*/ 6695855 h 6858000"/>
              <a:gd name="connsiteX97-37799" fmla="*/ 5979428 w 6127024"/>
              <a:gd name="connsiteY97-37800" fmla="*/ 6754678 h 6858000"/>
              <a:gd name="connsiteX98-37801" fmla="*/ 5983398 w 6127024"/>
              <a:gd name="connsiteY98-37802" fmla="*/ 6778641 h 6858000"/>
              <a:gd name="connsiteX99-37803" fmla="*/ 5984543 w 6127024"/>
              <a:gd name="connsiteY99-37804" fmla="*/ 6811016 h 6858000"/>
              <a:gd name="connsiteX100-37805" fmla="*/ 5979671 w 6127024"/>
              <a:gd name="connsiteY100-37806" fmla="*/ 6858000 h 6858000"/>
              <a:gd name="connsiteX101-37807" fmla="*/ 0 w 6127024"/>
              <a:gd name="connsiteY101-37808" fmla="*/ 6858000 h 6858000"/>
              <a:gd name="connsiteX102-37809" fmla="*/ 0 w 6127024"/>
              <a:gd name="connsiteY102-37810" fmla="*/ 0 h 6858000"/>
              <a:gd name="connsiteX0-37811" fmla="*/ 0 w 6127024"/>
              <a:gd name="connsiteY0-37812" fmla="*/ 0 h 6858000"/>
              <a:gd name="connsiteX1-37813" fmla="*/ 4965888 w 6127024"/>
              <a:gd name="connsiteY1-37814" fmla="*/ 0 h 6858000"/>
              <a:gd name="connsiteX2-37815" fmla="*/ 4967767 w 6127024"/>
              <a:gd name="connsiteY2-37816" fmla="*/ 7930 h 6858000"/>
              <a:gd name="connsiteX3-37817" fmla="*/ 4979444 w 6127024"/>
              <a:gd name="connsiteY3-37818" fmla="*/ 43921 h 6858000"/>
              <a:gd name="connsiteX4-37819" fmla="*/ 5021173 w 6127024"/>
              <a:gd name="connsiteY4-37820" fmla="*/ 123738 h 6858000"/>
              <a:gd name="connsiteX5-37821" fmla="*/ 5075458 w 6127024"/>
              <a:gd name="connsiteY5-37822" fmla="*/ 264355 h 6858000"/>
              <a:gd name="connsiteX6-37823" fmla="*/ 5081175 w 6127024"/>
              <a:gd name="connsiteY6-37824" fmla="*/ 277448 h 6858000"/>
              <a:gd name="connsiteX7-37825" fmla="*/ 5097011 w 6127024"/>
              <a:gd name="connsiteY7-37826" fmla="*/ 355616 h 6858000"/>
              <a:gd name="connsiteX8-37827" fmla="*/ 5153000 w 6127024"/>
              <a:gd name="connsiteY8-37828" fmla="*/ 507134 h 6858000"/>
              <a:gd name="connsiteX9-37829" fmla="*/ 5171282 w 6127024"/>
              <a:gd name="connsiteY9-37830" fmla="*/ 602071 h 6858000"/>
              <a:gd name="connsiteX10-37831" fmla="*/ 5176196 w 6127024"/>
              <a:gd name="connsiteY10-37832" fmla="*/ 636822 h 6858000"/>
              <a:gd name="connsiteX11-37833" fmla="*/ 5189051 w 6127024"/>
              <a:gd name="connsiteY11-37834" fmla="*/ 782518 h 6858000"/>
              <a:gd name="connsiteX12-37835" fmla="*/ 5221088 w 6127024"/>
              <a:gd name="connsiteY12-37836" fmla="*/ 860193 h 6858000"/>
              <a:gd name="connsiteX13-37837" fmla="*/ 5221281 w 6127024"/>
              <a:gd name="connsiteY13-37838" fmla="*/ 920873 h 6858000"/>
              <a:gd name="connsiteX14-37839" fmla="*/ 5201018 w 6127024"/>
              <a:gd name="connsiteY14-37840" fmla="*/ 1095027 h 6858000"/>
              <a:gd name="connsiteX15-37841" fmla="*/ 5202153 w 6127024"/>
              <a:gd name="connsiteY15-37842" fmla="*/ 1133224 h 6858000"/>
              <a:gd name="connsiteX16-37843" fmla="*/ 5189234 w 6127024"/>
              <a:gd name="connsiteY16-37844" fmla="*/ 1193495 h 6858000"/>
              <a:gd name="connsiteX17-37845" fmla="*/ 5202769 w 6127024"/>
              <a:gd name="connsiteY17-37846" fmla="*/ 1269450 h 6858000"/>
              <a:gd name="connsiteX18-37847" fmla="*/ 5225968 w 6127024"/>
              <a:gd name="connsiteY18-37848" fmla="*/ 1357994 h 6858000"/>
              <a:gd name="connsiteX19-37849" fmla="*/ 5233819 w 6127024"/>
              <a:gd name="connsiteY19-37850" fmla="*/ 1380922 h 6858000"/>
              <a:gd name="connsiteX20-37851" fmla="*/ 5237226 w 6127024"/>
              <a:gd name="connsiteY20-37852" fmla="*/ 1441327 h 6858000"/>
              <a:gd name="connsiteX21-37853" fmla="*/ 5255653 w 6127024"/>
              <a:gd name="connsiteY21-37854" fmla="*/ 1524712 h 6858000"/>
              <a:gd name="connsiteX22-37855" fmla="*/ 5263491 w 6127024"/>
              <a:gd name="connsiteY22-37856" fmla="*/ 1642938 h 6858000"/>
              <a:gd name="connsiteX23-37857" fmla="*/ 5256552 w 6127024"/>
              <a:gd name="connsiteY23-37858" fmla="*/ 1672509 h 6858000"/>
              <a:gd name="connsiteX24-37859" fmla="*/ 5266931 w 6127024"/>
              <a:gd name="connsiteY24-37860" fmla="*/ 1866147 h 6858000"/>
              <a:gd name="connsiteX25-37861" fmla="*/ 5255696 w 6127024"/>
              <a:gd name="connsiteY25-37862" fmla="*/ 1953770 h 6858000"/>
              <a:gd name="connsiteX26-37863" fmla="*/ 5252592 w 6127024"/>
              <a:gd name="connsiteY26-37864" fmla="*/ 2092210 h 6858000"/>
              <a:gd name="connsiteX27-37865" fmla="*/ 5250104 w 6127024"/>
              <a:gd name="connsiteY27-37866" fmla="*/ 2249166 h 6858000"/>
              <a:gd name="connsiteX28-37867" fmla="*/ 5251214 w 6127024"/>
              <a:gd name="connsiteY28-37868" fmla="*/ 2250944 h 6858000"/>
              <a:gd name="connsiteX29-37869" fmla="*/ 5250644 w 6127024"/>
              <a:gd name="connsiteY29-37870" fmla="*/ 2266619 h 6858000"/>
              <a:gd name="connsiteX30-37871" fmla="*/ 5293877 w 6127024"/>
              <a:gd name="connsiteY30-37872" fmla="*/ 2368649 h 6858000"/>
              <a:gd name="connsiteX31-37873" fmla="*/ 5311338 w 6127024"/>
              <a:gd name="connsiteY31-37874" fmla="*/ 2404034 h 6858000"/>
              <a:gd name="connsiteX32-37875" fmla="*/ 5338366 w 6127024"/>
              <a:gd name="connsiteY32-37876" fmla="*/ 2465052 h 6858000"/>
              <a:gd name="connsiteX33-37877" fmla="*/ 5371263 w 6127024"/>
              <a:gd name="connsiteY33-37878" fmla="*/ 2586413 h 6858000"/>
              <a:gd name="connsiteX34-37879" fmla="*/ 5407503 w 6127024"/>
              <a:gd name="connsiteY34-37880" fmla="*/ 2786290 h 6858000"/>
              <a:gd name="connsiteX35-37881" fmla="*/ 5407356 w 6127024"/>
              <a:gd name="connsiteY35-37882" fmla="*/ 2787545 h 6858000"/>
              <a:gd name="connsiteX36-37883" fmla="*/ 5457023 w 6127024"/>
              <a:gd name="connsiteY36-37884" fmla="*/ 2858292 h 6858000"/>
              <a:gd name="connsiteX37-37885" fmla="*/ 5479298 w 6127024"/>
              <a:gd name="connsiteY37-37886" fmla="*/ 2947791 h 6858000"/>
              <a:gd name="connsiteX38-37887" fmla="*/ 5481770 w 6127024"/>
              <a:gd name="connsiteY38-37888" fmla="*/ 2951352 h 6858000"/>
              <a:gd name="connsiteX39-37889" fmla="*/ 5482415 w 6127024"/>
              <a:gd name="connsiteY39-37890" fmla="*/ 3004079 h 6858000"/>
              <a:gd name="connsiteX40-37891" fmla="*/ 5503944 w 6127024"/>
              <a:gd name="connsiteY40-37892" fmla="*/ 3123335 h 6858000"/>
              <a:gd name="connsiteX41-37893" fmla="*/ 5516007 w 6127024"/>
              <a:gd name="connsiteY41-37894" fmla="*/ 3258473 h 6858000"/>
              <a:gd name="connsiteX42-37895" fmla="*/ 5589758 w 6127024"/>
              <a:gd name="connsiteY42-37896" fmla="*/ 3453699 h 6858000"/>
              <a:gd name="connsiteX43-37897" fmla="*/ 5596144 w 6127024"/>
              <a:gd name="connsiteY43-37898" fmla="*/ 3534624 h 6858000"/>
              <a:gd name="connsiteX44-37899" fmla="*/ 5597750 w 6127024"/>
              <a:gd name="connsiteY44-37900" fmla="*/ 3534129 h 6858000"/>
              <a:gd name="connsiteX45-37901" fmla="*/ 5599700 w 6127024"/>
              <a:gd name="connsiteY45-37902" fmla="*/ 3547221 h 6858000"/>
              <a:gd name="connsiteX46-37903" fmla="*/ 5618377 w 6127024"/>
              <a:gd name="connsiteY46-37904" fmla="*/ 3588431 h 6858000"/>
              <a:gd name="connsiteX47-37905" fmla="*/ 5612155 w 6127024"/>
              <a:gd name="connsiteY47-37906" fmla="*/ 3589869 h 6858000"/>
              <a:gd name="connsiteX48-37907" fmla="*/ 5620843 w 6127024"/>
              <a:gd name="connsiteY48-37908" fmla="*/ 3606745 h 6858000"/>
              <a:gd name="connsiteX49-37909" fmla="*/ 5655472 w 6127024"/>
              <a:gd name="connsiteY49-37910" fmla="*/ 3678877 h 6858000"/>
              <a:gd name="connsiteX50-37911" fmla="*/ 5683015 w 6127024"/>
              <a:gd name="connsiteY50-37912" fmla="*/ 3762025 h 6858000"/>
              <a:gd name="connsiteX51-37913" fmla="*/ 5696643 w 6127024"/>
              <a:gd name="connsiteY51-37914" fmla="*/ 3773888 h 6858000"/>
              <a:gd name="connsiteX52-37915" fmla="*/ 5768491 w 6127024"/>
              <a:gd name="connsiteY52-37916" fmla="*/ 3914399 h 6858000"/>
              <a:gd name="connsiteX53-37917" fmla="*/ 5793123 w 6127024"/>
              <a:gd name="connsiteY53-37918" fmla="*/ 3969952 h 6858000"/>
              <a:gd name="connsiteX54-37919" fmla="*/ 5808321 w 6127024"/>
              <a:gd name="connsiteY54-37920" fmla="*/ 3988153 h 6858000"/>
              <a:gd name="connsiteX55-37921" fmla="*/ 5825621 w 6127024"/>
              <a:gd name="connsiteY55-37922" fmla="*/ 4015525 h 6858000"/>
              <a:gd name="connsiteX56-37923" fmla="*/ 5860672 w 6127024"/>
              <a:gd name="connsiteY56-37924" fmla="*/ 4061579 h 6858000"/>
              <a:gd name="connsiteX57-37925" fmla="*/ 5872173 w 6127024"/>
              <a:gd name="connsiteY57-37926" fmla="*/ 4088497 h 6858000"/>
              <a:gd name="connsiteX58-37927" fmla="*/ 5894095 w 6127024"/>
              <a:gd name="connsiteY58-37928" fmla="*/ 4128857 h 6858000"/>
              <a:gd name="connsiteX59-37929" fmla="*/ 5903513 w 6127024"/>
              <a:gd name="connsiteY59-37930" fmla="*/ 4187661 h 6858000"/>
              <a:gd name="connsiteX60-37931" fmla="*/ 5917114 w 6127024"/>
              <a:gd name="connsiteY60-37932" fmla="*/ 4213096 h 6858000"/>
              <a:gd name="connsiteX61-37933" fmla="*/ 5924233 w 6127024"/>
              <a:gd name="connsiteY61-37934" fmla="*/ 4242060 h 6858000"/>
              <a:gd name="connsiteX62-37935" fmla="*/ 5928910 w 6127024"/>
              <a:gd name="connsiteY62-37936" fmla="*/ 4300973 h 6858000"/>
              <a:gd name="connsiteX63-37937" fmla="*/ 5939320 w 6127024"/>
              <a:gd name="connsiteY63-37938" fmla="*/ 4340435 h 6858000"/>
              <a:gd name="connsiteX64-37939" fmla="*/ 5946705 w 6127024"/>
              <a:gd name="connsiteY64-37940" fmla="*/ 4428051 h 6858000"/>
              <a:gd name="connsiteX65-37941" fmla="*/ 5949261 w 6127024"/>
              <a:gd name="connsiteY65-37942" fmla="*/ 4449185 h 6858000"/>
              <a:gd name="connsiteX66-37943" fmla="*/ 5968960 w 6127024"/>
              <a:gd name="connsiteY66-37944" fmla="*/ 4482655 h 6858000"/>
              <a:gd name="connsiteX67-37945" fmla="*/ 5980106 w 6127024"/>
              <a:gd name="connsiteY67-37946" fmla="*/ 4585087 h 6858000"/>
              <a:gd name="connsiteX68-37947" fmla="*/ 5998138 w 6127024"/>
              <a:gd name="connsiteY68-37948" fmla="*/ 4697518 h 6858000"/>
              <a:gd name="connsiteX69-37949" fmla="*/ 6007819 w 6127024"/>
              <a:gd name="connsiteY69-37950" fmla="*/ 4858148 h 6858000"/>
              <a:gd name="connsiteX70-37951" fmla="*/ 6007749 w 6127024"/>
              <a:gd name="connsiteY70-37952" fmla="*/ 4964715 h 6858000"/>
              <a:gd name="connsiteX71-37953" fmla="*/ 6005269 w 6127024"/>
              <a:gd name="connsiteY71-37954" fmla="*/ 5150567 h 6858000"/>
              <a:gd name="connsiteX72-37955" fmla="*/ 6001127 w 6127024"/>
              <a:gd name="connsiteY72-37956" fmla="*/ 5164609 h 6858000"/>
              <a:gd name="connsiteX73-37957" fmla="*/ 5998514 w 6127024"/>
              <a:gd name="connsiteY73-37958" fmla="*/ 5189673 h 6858000"/>
              <a:gd name="connsiteX74-37959" fmla="*/ 6018409 w 6127024"/>
              <a:gd name="connsiteY74-37960" fmla="*/ 5227157 h 6858000"/>
              <a:gd name="connsiteX75-37961" fmla="*/ 6036748 w 6127024"/>
              <a:gd name="connsiteY75-37962" fmla="*/ 5322752 h 6858000"/>
              <a:gd name="connsiteX76-37963" fmla="*/ 6036943 w 6127024"/>
              <a:gd name="connsiteY76-37964" fmla="*/ 5329480 h 6858000"/>
              <a:gd name="connsiteX77-37965" fmla="*/ 6037677 w 6127024"/>
              <a:gd name="connsiteY77-37966" fmla="*/ 5354807 h 6858000"/>
              <a:gd name="connsiteX78-37967" fmla="*/ 6039728 w 6127024"/>
              <a:gd name="connsiteY78-37968" fmla="*/ 5359416 h 6858000"/>
              <a:gd name="connsiteX79-37969" fmla="*/ 6053435 w 6127024"/>
              <a:gd name="connsiteY79-37970" fmla="*/ 5387547 h 6858000"/>
              <a:gd name="connsiteX80-37971" fmla="*/ 6065933 w 6127024"/>
              <a:gd name="connsiteY80-37972" fmla="*/ 5443002 h 6858000"/>
              <a:gd name="connsiteX81-37973" fmla="*/ 6068640 w 6127024"/>
              <a:gd name="connsiteY81-37974" fmla="*/ 5474503 h 6858000"/>
              <a:gd name="connsiteX82-37975" fmla="*/ 6080922 w 6127024"/>
              <a:gd name="connsiteY82-37976" fmla="*/ 5561070 h 6858000"/>
              <a:gd name="connsiteX83-37977" fmla="*/ 6096949 w 6127024"/>
              <a:gd name="connsiteY83-37978" fmla="*/ 5648179 h 6858000"/>
              <a:gd name="connsiteX84-37979" fmla="*/ 6121353 w 6127024"/>
              <a:gd name="connsiteY84-37980" fmla="*/ 5721725 h 6858000"/>
              <a:gd name="connsiteX85-37981" fmla="*/ 6109884 w 6127024"/>
              <a:gd name="connsiteY85-37982" fmla="*/ 5721959 h 6858000"/>
              <a:gd name="connsiteX86-37983" fmla="*/ 6127024 w 6127024"/>
              <a:gd name="connsiteY86-37984" fmla="*/ 5786902 h 6858000"/>
              <a:gd name="connsiteX87-37985" fmla="*/ 6115796 w 6127024"/>
              <a:gd name="connsiteY87-37986" fmla="*/ 5862844 h 6858000"/>
              <a:gd name="connsiteX88-37987" fmla="*/ 6102493 w 6127024"/>
              <a:gd name="connsiteY88-37988" fmla="*/ 5928602 h 6858000"/>
              <a:gd name="connsiteX89-37989" fmla="*/ 6056863 w 6127024"/>
              <a:gd name="connsiteY89-37990" fmla="*/ 6000643 h 6858000"/>
              <a:gd name="connsiteX90-37991" fmla="*/ 6045436 w 6127024"/>
              <a:gd name="connsiteY90-37992" fmla="*/ 6124480 h 6858000"/>
              <a:gd name="connsiteX91-37993" fmla="*/ 6030489 w 6127024"/>
              <a:gd name="connsiteY91-37994" fmla="*/ 6317666 h 6858000"/>
              <a:gd name="connsiteX92-37995" fmla="*/ 6007492 w 6127024"/>
              <a:gd name="connsiteY92-37996" fmla="*/ 6440818 h 6858000"/>
              <a:gd name="connsiteX93-37997" fmla="*/ 6009467 w 6127024"/>
              <a:gd name="connsiteY93-37998" fmla="*/ 6487076 h 6858000"/>
              <a:gd name="connsiteX94-37999" fmla="*/ 5995064 w 6127024"/>
              <a:gd name="connsiteY94-38000" fmla="*/ 6540791 h 6858000"/>
              <a:gd name="connsiteX95-38001" fmla="*/ 6004510 w 6127024"/>
              <a:gd name="connsiteY95-38002" fmla="*/ 6599256 h 6858000"/>
              <a:gd name="connsiteX96-38003" fmla="*/ 5986207 w 6127024"/>
              <a:gd name="connsiteY96-38004" fmla="*/ 6695855 h 6858000"/>
              <a:gd name="connsiteX97-38005" fmla="*/ 5979428 w 6127024"/>
              <a:gd name="connsiteY97-38006" fmla="*/ 6754678 h 6858000"/>
              <a:gd name="connsiteX98-38007" fmla="*/ 5983398 w 6127024"/>
              <a:gd name="connsiteY98-38008" fmla="*/ 6778641 h 6858000"/>
              <a:gd name="connsiteX99-38009" fmla="*/ 5984543 w 6127024"/>
              <a:gd name="connsiteY99-38010" fmla="*/ 6811016 h 6858000"/>
              <a:gd name="connsiteX100-38011" fmla="*/ 5979671 w 6127024"/>
              <a:gd name="connsiteY100-38012" fmla="*/ 6858000 h 6858000"/>
              <a:gd name="connsiteX101-38013" fmla="*/ 0 w 6127024"/>
              <a:gd name="connsiteY101-38014" fmla="*/ 6858000 h 6858000"/>
              <a:gd name="connsiteX102-38015" fmla="*/ 0 w 6127024"/>
              <a:gd name="connsiteY102-38016" fmla="*/ 0 h 6858000"/>
              <a:gd name="connsiteX0-38017" fmla="*/ 0 w 6127024"/>
              <a:gd name="connsiteY0-38018" fmla="*/ 0 h 6858000"/>
              <a:gd name="connsiteX1-38019" fmla="*/ 4965888 w 6127024"/>
              <a:gd name="connsiteY1-38020" fmla="*/ 0 h 6858000"/>
              <a:gd name="connsiteX2-38021" fmla="*/ 4967767 w 6127024"/>
              <a:gd name="connsiteY2-38022" fmla="*/ 7930 h 6858000"/>
              <a:gd name="connsiteX3-38023" fmla="*/ 4979444 w 6127024"/>
              <a:gd name="connsiteY3-38024" fmla="*/ 43921 h 6858000"/>
              <a:gd name="connsiteX4-38025" fmla="*/ 5021173 w 6127024"/>
              <a:gd name="connsiteY4-38026" fmla="*/ 123738 h 6858000"/>
              <a:gd name="connsiteX5-38027" fmla="*/ 5075458 w 6127024"/>
              <a:gd name="connsiteY5-38028" fmla="*/ 264355 h 6858000"/>
              <a:gd name="connsiteX6-38029" fmla="*/ 5081175 w 6127024"/>
              <a:gd name="connsiteY6-38030" fmla="*/ 277448 h 6858000"/>
              <a:gd name="connsiteX7-38031" fmla="*/ 5097011 w 6127024"/>
              <a:gd name="connsiteY7-38032" fmla="*/ 355616 h 6858000"/>
              <a:gd name="connsiteX8-38033" fmla="*/ 5153000 w 6127024"/>
              <a:gd name="connsiteY8-38034" fmla="*/ 507134 h 6858000"/>
              <a:gd name="connsiteX9-38035" fmla="*/ 5171282 w 6127024"/>
              <a:gd name="connsiteY9-38036" fmla="*/ 602071 h 6858000"/>
              <a:gd name="connsiteX10-38037" fmla="*/ 5176196 w 6127024"/>
              <a:gd name="connsiteY10-38038" fmla="*/ 636822 h 6858000"/>
              <a:gd name="connsiteX11-38039" fmla="*/ 5189051 w 6127024"/>
              <a:gd name="connsiteY11-38040" fmla="*/ 782518 h 6858000"/>
              <a:gd name="connsiteX12-38041" fmla="*/ 5221088 w 6127024"/>
              <a:gd name="connsiteY12-38042" fmla="*/ 860193 h 6858000"/>
              <a:gd name="connsiteX13-38043" fmla="*/ 5221281 w 6127024"/>
              <a:gd name="connsiteY13-38044" fmla="*/ 920873 h 6858000"/>
              <a:gd name="connsiteX14-38045" fmla="*/ 5201018 w 6127024"/>
              <a:gd name="connsiteY14-38046" fmla="*/ 1095027 h 6858000"/>
              <a:gd name="connsiteX15-38047" fmla="*/ 5202153 w 6127024"/>
              <a:gd name="connsiteY15-38048" fmla="*/ 1133224 h 6858000"/>
              <a:gd name="connsiteX16-38049" fmla="*/ 5189234 w 6127024"/>
              <a:gd name="connsiteY16-38050" fmla="*/ 1193495 h 6858000"/>
              <a:gd name="connsiteX17-38051" fmla="*/ 5202769 w 6127024"/>
              <a:gd name="connsiteY17-38052" fmla="*/ 1269450 h 6858000"/>
              <a:gd name="connsiteX18-38053" fmla="*/ 5225968 w 6127024"/>
              <a:gd name="connsiteY18-38054" fmla="*/ 1357994 h 6858000"/>
              <a:gd name="connsiteX19-38055" fmla="*/ 5233819 w 6127024"/>
              <a:gd name="connsiteY19-38056" fmla="*/ 1380922 h 6858000"/>
              <a:gd name="connsiteX20-38057" fmla="*/ 5237226 w 6127024"/>
              <a:gd name="connsiteY20-38058" fmla="*/ 1441327 h 6858000"/>
              <a:gd name="connsiteX21-38059" fmla="*/ 5255653 w 6127024"/>
              <a:gd name="connsiteY21-38060" fmla="*/ 1524712 h 6858000"/>
              <a:gd name="connsiteX22-38061" fmla="*/ 5263491 w 6127024"/>
              <a:gd name="connsiteY22-38062" fmla="*/ 1642938 h 6858000"/>
              <a:gd name="connsiteX23-38063" fmla="*/ 5256552 w 6127024"/>
              <a:gd name="connsiteY23-38064" fmla="*/ 1672509 h 6858000"/>
              <a:gd name="connsiteX24-38065" fmla="*/ 5266931 w 6127024"/>
              <a:gd name="connsiteY24-38066" fmla="*/ 1866147 h 6858000"/>
              <a:gd name="connsiteX25-38067" fmla="*/ 5255696 w 6127024"/>
              <a:gd name="connsiteY25-38068" fmla="*/ 1953770 h 6858000"/>
              <a:gd name="connsiteX26-38069" fmla="*/ 5252592 w 6127024"/>
              <a:gd name="connsiteY26-38070" fmla="*/ 2092210 h 6858000"/>
              <a:gd name="connsiteX27-38071" fmla="*/ 5250104 w 6127024"/>
              <a:gd name="connsiteY27-38072" fmla="*/ 2249166 h 6858000"/>
              <a:gd name="connsiteX28-38073" fmla="*/ 5251214 w 6127024"/>
              <a:gd name="connsiteY28-38074" fmla="*/ 2250944 h 6858000"/>
              <a:gd name="connsiteX29-38075" fmla="*/ 5250644 w 6127024"/>
              <a:gd name="connsiteY29-38076" fmla="*/ 2266619 h 6858000"/>
              <a:gd name="connsiteX30-38077" fmla="*/ 5293877 w 6127024"/>
              <a:gd name="connsiteY30-38078" fmla="*/ 2368649 h 6858000"/>
              <a:gd name="connsiteX31-38079" fmla="*/ 5311338 w 6127024"/>
              <a:gd name="connsiteY31-38080" fmla="*/ 2404034 h 6858000"/>
              <a:gd name="connsiteX32-38081" fmla="*/ 5338366 w 6127024"/>
              <a:gd name="connsiteY32-38082" fmla="*/ 2465052 h 6858000"/>
              <a:gd name="connsiteX33-38083" fmla="*/ 5371263 w 6127024"/>
              <a:gd name="connsiteY33-38084" fmla="*/ 2586413 h 6858000"/>
              <a:gd name="connsiteX34-38085" fmla="*/ 5407503 w 6127024"/>
              <a:gd name="connsiteY34-38086" fmla="*/ 2786290 h 6858000"/>
              <a:gd name="connsiteX35-38087" fmla="*/ 5407356 w 6127024"/>
              <a:gd name="connsiteY35-38088" fmla="*/ 2787545 h 6858000"/>
              <a:gd name="connsiteX36-38089" fmla="*/ 5457023 w 6127024"/>
              <a:gd name="connsiteY36-38090" fmla="*/ 2858292 h 6858000"/>
              <a:gd name="connsiteX37-38091" fmla="*/ 5479298 w 6127024"/>
              <a:gd name="connsiteY37-38092" fmla="*/ 2947791 h 6858000"/>
              <a:gd name="connsiteX38-38093" fmla="*/ 5481770 w 6127024"/>
              <a:gd name="connsiteY38-38094" fmla="*/ 2951352 h 6858000"/>
              <a:gd name="connsiteX39-38095" fmla="*/ 5482415 w 6127024"/>
              <a:gd name="connsiteY39-38096" fmla="*/ 3004079 h 6858000"/>
              <a:gd name="connsiteX40-38097" fmla="*/ 5503944 w 6127024"/>
              <a:gd name="connsiteY40-38098" fmla="*/ 3123335 h 6858000"/>
              <a:gd name="connsiteX41-38099" fmla="*/ 5516007 w 6127024"/>
              <a:gd name="connsiteY41-38100" fmla="*/ 3258473 h 6858000"/>
              <a:gd name="connsiteX42-38101" fmla="*/ 5589758 w 6127024"/>
              <a:gd name="connsiteY42-38102" fmla="*/ 3453699 h 6858000"/>
              <a:gd name="connsiteX43-38103" fmla="*/ 5596144 w 6127024"/>
              <a:gd name="connsiteY43-38104" fmla="*/ 3534624 h 6858000"/>
              <a:gd name="connsiteX44-38105" fmla="*/ 5597750 w 6127024"/>
              <a:gd name="connsiteY44-38106" fmla="*/ 3534129 h 6858000"/>
              <a:gd name="connsiteX45-38107" fmla="*/ 5599700 w 6127024"/>
              <a:gd name="connsiteY45-38108" fmla="*/ 3547221 h 6858000"/>
              <a:gd name="connsiteX46-38109" fmla="*/ 5618377 w 6127024"/>
              <a:gd name="connsiteY46-38110" fmla="*/ 3588431 h 6858000"/>
              <a:gd name="connsiteX47-38111" fmla="*/ 5612155 w 6127024"/>
              <a:gd name="connsiteY47-38112" fmla="*/ 3589869 h 6858000"/>
              <a:gd name="connsiteX48-38113" fmla="*/ 5620843 w 6127024"/>
              <a:gd name="connsiteY48-38114" fmla="*/ 3606745 h 6858000"/>
              <a:gd name="connsiteX49-38115" fmla="*/ 5655472 w 6127024"/>
              <a:gd name="connsiteY49-38116" fmla="*/ 3678877 h 6858000"/>
              <a:gd name="connsiteX50-38117" fmla="*/ 5683015 w 6127024"/>
              <a:gd name="connsiteY50-38118" fmla="*/ 3762025 h 6858000"/>
              <a:gd name="connsiteX51-38119" fmla="*/ 5696643 w 6127024"/>
              <a:gd name="connsiteY51-38120" fmla="*/ 3773888 h 6858000"/>
              <a:gd name="connsiteX52-38121" fmla="*/ 5768491 w 6127024"/>
              <a:gd name="connsiteY52-38122" fmla="*/ 3914399 h 6858000"/>
              <a:gd name="connsiteX53-38123" fmla="*/ 5793123 w 6127024"/>
              <a:gd name="connsiteY53-38124" fmla="*/ 3969952 h 6858000"/>
              <a:gd name="connsiteX54-38125" fmla="*/ 5808321 w 6127024"/>
              <a:gd name="connsiteY54-38126" fmla="*/ 3988153 h 6858000"/>
              <a:gd name="connsiteX55-38127" fmla="*/ 5825621 w 6127024"/>
              <a:gd name="connsiteY55-38128" fmla="*/ 4015525 h 6858000"/>
              <a:gd name="connsiteX56-38129" fmla="*/ 5860672 w 6127024"/>
              <a:gd name="connsiteY56-38130" fmla="*/ 4061579 h 6858000"/>
              <a:gd name="connsiteX57-38131" fmla="*/ 5872173 w 6127024"/>
              <a:gd name="connsiteY57-38132" fmla="*/ 4088497 h 6858000"/>
              <a:gd name="connsiteX58-38133" fmla="*/ 5894095 w 6127024"/>
              <a:gd name="connsiteY58-38134" fmla="*/ 4128857 h 6858000"/>
              <a:gd name="connsiteX59-38135" fmla="*/ 5903513 w 6127024"/>
              <a:gd name="connsiteY59-38136" fmla="*/ 4187661 h 6858000"/>
              <a:gd name="connsiteX60-38137" fmla="*/ 5917114 w 6127024"/>
              <a:gd name="connsiteY60-38138" fmla="*/ 4213096 h 6858000"/>
              <a:gd name="connsiteX61-38139" fmla="*/ 5924233 w 6127024"/>
              <a:gd name="connsiteY61-38140" fmla="*/ 4242060 h 6858000"/>
              <a:gd name="connsiteX62-38141" fmla="*/ 5928910 w 6127024"/>
              <a:gd name="connsiteY62-38142" fmla="*/ 4300973 h 6858000"/>
              <a:gd name="connsiteX63-38143" fmla="*/ 5939320 w 6127024"/>
              <a:gd name="connsiteY63-38144" fmla="*/ 4340435 h 6858000"/>
              <a:gd name="connsiteX64-38145" fmla="*/ 5946705 w 6127024"/>
              <a:gd name="connsiteY64-38146" fmla="*/ 4428051 h 6858000"/>
              <a:gd name="connsiteX65-38147" fmla="*/ 5949261 w 6127024"/>
              <a:gd name="connsiteY65-38148" fmla="*/ 4449185 h 6858000"/>
              <a:gd name="connsiteX66-38149" fmla="*/ 5968960 w 6127024"/>
              <a:gd name="connsiteY66-38150" fmla="*/ 4482655 h 6858000"/>
              <a:gd name="connsiteX67-38151" fmla="*/ 5980106 w 6127024"/>
              <a:gd name="connsiteY67-38152" fmla="*/ 4585087 h 6858000"/>
              <a:gd name="connsiteX68-38153" fmla="*/ 5998138 w 6127024"/>
              <a:gd name="connsiteY68-38154" fmla="*/ 4697518 h 6858000"/>
              <a:gd name="connsiteX69-38155" fmla="*/ 6007819 w 6127024"/>
              <a:gd name="connsiteY69-38156" fmla="*/ 4858148 h 6858000"/>
              <a:gd name="connsiteX70-38157" fmla="*/ 6007749 w 6127024"/>
              <a:gd name="connsiteY70-38158" fmla="*/ 4964715 h 6858000"/>
              <a:gd name="connsiteX71-38159" fmla="*/ 6005269 w 6127024"/>
              <a:gd name="connsiteY71-38160" fmla="*/ 5150567 h 6858000"/>
              <a:gd name="connsiteX72-38161" fmla="*/ 6001127 w 6127024"/>
              <a:gd name="connsiteY72-38162" fmla="*/ 5164609 h 6858000"/>
              <a:gd name="connsiteX73-38163" fmla="*/ 5998514 w 6127024"/>
              <a:gd name="connsiteY73-38164" fmla="*/ 5189673 h 6858000"/>
              <a:gd name="connsiteX74-38165" fmla="*/ 6018409 w 6127024"/>
              <a:gd name="connsiteY74-38166" fmla="*/ 5227157 h 6858000"/>
              <a:gd name="connsiteX75-38167" fmla="*/ 6036748 w 6127024"/>
              <a:gd name="connsiteY75-38168" fmla="*/ 5322752 h 6858000"/>
              <a:gd name="connsiteX76-38169" fmla="*/ 6036943 w 6127024"/>
              <a:gd name="connsiteY76-38170" fmla="*/ 5329480 h 6858000"/>
              <a:gd name="connsiteX77-38171" fmla="*/ 6037677 w 6127024"/>
              <a:gd name="connsiteY77-38172" fmla="*/ 5354807 h 6858000"/>
              <a:gd name="connsiteX78-38173" fmla="*/ 6039728 w 6127024"/>
              <a:gd name="connsiteY78-38174" fmla="*/ 5359416 h 6858000"/>
              <a:gd name="connsiteX79-38175" fmla="*/ 6053435 w 6127024"/>
              <a:gd name="connsiteY79-38176" fmla="*/ 5387547 h 6858000"/>
              <a:gd name="connsiteX80-38177" fmla="*/ 6065933 w 6127024"/>
              <a:gd name="connsiteY80-38178" fmla="*/ 5443002 h 6858000"/>
              <a:gd name="connsiteX81-38179" fmla="*/ 6068640 w 6127024"/>
              <a:gd name="connsiteY81-38180" fmla="*/ 5474503 h 6858000"/>
              <a:gd name="connsiteX82-38181" fmla="*/ 6080922 w 6127024"/>
              <a:gd name="connsiteY82-38182" fmla="*/ 5561070 h 6858000"/>
              <a:gd name="connsiteX83-38183" fmla="*/ 6096949 w 6127024"/>
              <a:gd name="connsiteY83-38184" fmla="*/ 5648179 h 6858000"/>
              <a:gd name="connsiteX84-38185" fmla="*/ 6121353 w 6127024"/>
              <a:gd name="connsiteY84-38186" fmla="*/ 5721725 h 6858000"/>
              <a:gd name="connsiteX85-38187" fmla="*/ 6109884 w 6127024"/>
              <a:gd name="connsiteY85-38188" fmla="*/ 5721959 h 6858000"/>
              <a:gd name="connsiteX86-38189" fmla="*/ 6127024 w 6127024"/>
              <a:gd name="connsiteY86-38190" fmla="*/ 5786902 h 6858000"/>
              <a:gd name="connsiteX87-38191" fmla="*/ 6115796 w 6127024"/>
              <a:gd name="connsiteY87-38192" fmla="*/ 5862844 h 6858000"/>
              <a:gd name="connsiteX88-38193" fmla="*/ 6102493 w 6127024"/>
              <a:gd name="connsiteY88-38194" fmla="*/ 5928602 h 6858000"/>
              <a:gd name="connsiteX89-38195" fmla="*/ 6056863 w 6127024"/>
              <a:gd name="connsiteY89-38196" fmla="*/ 6000643 h 6858000"/>
              <a:gd name="connsiteX90-38197" fmla="*/ 6045436 w 6127024"/>
              <a:gd name="connsiteY90-38198" fmla="*/ 6124480 h 6858000"/>
              <a:gd name="connsiteX91-38199" fmla="*/ 6030489 w 6127024"/>
              <a:gd name="connsiteY91-38200" fmla="*/ 6317666 h 6858000"/>
              <a:gd name="connsiteX92-38201" fmla="*/ 6007492 w 6127024"/>
              <a:gd name="connsiteY92-38202" fmla="*/ 6440818 h 6858000"/>
              <a:gd name="connsiteX93-38203" fmla="*/ 6009467 w 6127024"/>
              <a:gd name="connsiteY93-38204" fmla="*/ 6487076 h 6858000"/>
              <a:gd name="connsiteX94-38205" fmla="*/ 5995064 w 6127024"/>
              <a:gd name="connsiteY94-38206" fmla="*/ 6540791 h 6858000"/>
              <a:gd name="connsiteX95-38207" fmla="*/ 6004510 w 6127024"/>
              <a:gd name="connsiteY95-38208" fmla="*/ 6599256 h 6858000"/>
              <a:gd name="connsiteX96-38209" fmla="*/ 5986207 w 6127024"/>
              <a:gd name="connsiteY96-38210" fmla="*/ 6695855 h 6858000"/>
              <a:gd name="connsiteX97-38211" fmla="*/ 5979428 w 6127024"/>
              <a:gd name="connsiteY97-38212" fmla="*/ 6754678 h 6858000"/>
              <a:gd name="connsiteX98-38213" fmla="*/ 5983398 w 6127024"/>
              <a:gd name="connsiteY98-38214" fmla="*/ 6778641 h 6858000"/>
              <a:gd name="connsiteX99-38215" fmla="*/ 5984543 w 6127024"/>
              <a:gd name="connsiteY99-38216" fmla="*/ 6811016 h 6858000"/>
              <a:gd name="connsiteX100-38217" fmla="*/ 5979671 w 6127024"/>
              <a:gd name="connsiteY100-38218" fmla="*/ 6858000 h 6858000"/>
              <a:gd name="connsiteX101-38219" fmla="*/ 0 w 6127024"/>
              <a:gd name="connsiteY101-38220" fmla="*/ 6858000 h 6858000"/>
              <a:gd name="connsiteX102-38221" fmla="*/ 0 w 6127024"/>
              <a:gd name="connsiteY102-38222" fmla="*/ 0 h 6858000"/>
              <a:gd name="connsiteX0-38223" fmla="*/ 0 w 6127024"/>
              <a:gd name="connsiteY0-38224" fmla="*/ 0 h 6858000"/>
              <a:gd name="connsiteX1-38225" fmla="*/ 4965888 w 6127024"/>
              <a:gd name="connsiteY1-38226" fmla="*/ 0 h 6858000"/>
              <a:gd name="connsiteX2-38227" fmla="*/ 4967767 w 6127024"/>
              <a:gd name="connsiteY2-38228" fmla="*/ 7930 h 6858000"/>
              <a:gd name="connsiteX3-38229" fmla="*/ 4979444 w 6127024"/>
              <a:gd name="connsiteY3-38230" fmla="*/ 43921 h 6858000"/>
              <a:gd name="connsiteX4-38231" fmla="*/ 5021173 w 6127024"/>
              <a:gd name="connsiteY4-38232" fmla="*/ 123738 h 6858000"/>
              <a:gd name="connsiteX5-38233" fmla="*/ 5075458 w 6127024"/>
              <a:gd name="connsiteY5-38234" fmla="*/ 264355 h 6858000"/>
              <a:gd name="connsiteX6-38235" fmla="*/ 5081175 w 6127024"/>
              <a:gd name="connsiteY6-38236" fmla="*/ 277448 h 6858000"/>
              <a:gd name="connsiteX7-38237" fmla="*/ 5097011 w 6127024"/>
              <a:gd name="connsiteY7-38238" fmla="*/ 355616 h 6858000"/>
              <a:gd name="connsiteX8-38239" fmla="*/ 5153000 w 6127024"/>
              <a:gd name="connsiteY8-38240" fmla="*/ 507134 h 6858000"/>
              <a:gd name="connsiteX9-38241" fmla="*/ 5171282 w 6127024"/>
              <a:gd name="connsiteY9-38242" fmla="*/ 602071 h 6858000"/>
              <a:gd name="connsiteX10-38243" fmla="*/ 5176196 w 6127024"/>
              <a:gd name="connsiteY10-38244" fmla="*/ 636822 h 6858000"/>
              <a:gd name="connsiteX11-38245" fmla="*/ 5189051 w 6127024"/>
              <a:gd name="connsiteY11-38246" fmla="*/ 782518 h 6858000"/>
              <a:gd name="connsiteX12-38247" fmla="*/ 5218707 w 6127024"/>
              <a:gd name="connsiteY12-38248" fmla="*/ 886387 h 6858000"/>
              <a:gd name="connsiteX13-38249" fmla="*/ 5221281 w 6127024"/>
              <a:gd name="connsiteY13-38250" fmla="*/ 920873 h 6858000"/>
              <a:gd name="connsiteX14-38251" fmla="*/ 5201018 w 6127024"/>
              <a:gd name="connsiteY14-38252" fmla="*/ 1095027 h 6858000"/>
              <a:gd name="connsiteX15-38253" fmla="*/ 5202153 w 6127024"/>
              <a:gd name="connsiteY15-38254" fmla="*/ 1133224 h 6858000"/>
              <a:gd name="connsiteX16-38255" fmla="*/ 5189234 w 6127024"/>
              <a:gd name="connsiteY16-38256" fmla="*/ 1193495 h 6858000"/>
              <a:gd name="connsiteX17-38257" fmla="*/ 5202769 w 6127024"/>
              <a:gd name="connsiteY17-38258" fmla="*/ 1269450 h 6858000"/>
              <a:gd name="connsiteX18-38259" fmla="*/ 5225968 w 6127024"/>
              <a:gd name="connsiteY18-38260" fmla="*/ 1357994 h 6858000"/>
              <a:gd name="connsiteX19-38261" fmla="*/ 5233819 w 6127024"/>
              <a:gd name="connsiteY19-38262" fmla="*/ 1380922 h 6858000"/>
              <a:gd name="connsiteX20-38263" fmla="*/ 5237226 w 6127024"/>
              <a:gd name="connsiteY20-38264" fmla="*/ 1441327 h 6858000"/>
              <a:gd name="connsiteX21-38265" fmla="*/ 5255653 w 6127024"/>
              <a:gd name="connsiteY21-38266" fmla="*/ 1524712 h 6858000"/>
              <a:gd name="connsiteX22-38267" fmla="*/ 5263491 w 6127024"/>
              <a:gd name="connsiteY22-38268" fmla="*/ 1642938 h 6858000"/>
              <a:gd name="connsiteX23-38269" fmla="*/ 5256552 w 6127024"/>
              <a:gd name="connsiteY23-38270" fmla="*/ 1672509 h 6858000"/>
              <a:gd name="connsiteX24-38271" fmla="*/ 5266931 w 6127024"/>
              <a:gd name="connsiteY24-38272" fmla="*/ 1866147 h 6858000"/>
              <a:gd name="connsiteX25-38273" fmla="*/ 5255696 w 6127024"/>
              <a:gd name="connsiteY25-38274" fmla="*/ 1953770 h 6858000"/>
              <a:gd name="connsiteX26-38275" fmla="*/ 5252592 w 6127024"/>
              <a:gd name="connsiteY26-38276" fmla="*/ 2092210 h 6858000"/>
              <a:gd name="connsiteX27-38277" fmla="*/ 5250104 w 6127024"/>
              <a:gd name="connsiteY27-38278" fmla="*/ 2249166 h 6858000"/>
              <a:gd name="connsiteX28-38279" fmla="*/ 5251214 w 6127024"/>
              <a:gd name="connsiteY28-38280" fmla="*/ 2250944 h 6858000"/>
              <a:gd name="connsiteX29-38281" fmla="*/ 5250644 w 6127024"/>
              <a:gd name="connsiteY29-38282" fmla="*/ 2266619 h 6858000"/>
              <a:gd name="connsiteX30-38283" fmla="*/ 5293877 w 6127024"/>
              <a:gd name="connsiteY30-38284" fmla="*/ 2368649 h 6858000"/>
              <a:gd name="connsiteX31-38285" fmla="*/ 5311338 w 6127024"/>
              <a:gd name="connsiteY31-38286" fmla="*/ 2404034 h 6858000"/>
              <a:gd name="connsiteX32-38287" fmla="*/ 5338366 w 6127024"/>
              <a:gd name="connsiteY32-38288" fmla="*/ 2465052 h 6858000"/>
              <a:gd name="connsiteX33-38289" fmla="*/ 5371263 w 6127024"/>
              <a:gd name="connsiteY33-38290" fmla="*/ 2586413 h 6858000"/>
              <a:gd name="connsiteX34-38291" fmla="*/ 5407503 w 6127024"/>
              <a:gd name="connsiteY34-38292" fmla="*/ 2786290 h 6858000"/>
              <a:gd name="connsiteX35-38293" fmla="*/ 5407356 w 6127024"/>
              <a:gd name="connsiteY35-38294" fmla="*/ 2787545 h 6858000"/>
              <a:gd name="connsiteX36-38295" fmla="*/ 5457023 w 6127024"/>
              <a:gd name="connsiteY36-38296" fmla="*/ 2858292 h 6858000"/>
              <a:gd name="connsiteX37-38297" fmla="*/ 5479298 w 6127024"/>
              <a:gd name="connsiteY37-38298" fmla="*/ 2947791 h 6858000"/>
              <a:gd name="connsiteX38-38299" fmla="*/ 5481770 w 6127024"/>
              <a:gd name="connsiteY38-38300" fmla="*/ 2951352 h 6858000"/>
              <a:gd name="connsiteX39-38301" fmla="*/ 5482415 w 6127024"/>
              <a:gd name="connsiteY39-38302" fmla="*/ 3004079 h 6858000"/>
              <a:gd name="connsiteX40-38303" fmla="*/ 5503944 w 6127024"/>
              <a:gd name="connsiteY40-38304" fmla="*/ 3123335 h 6858000"/>
              <a:gd name="connsiteX41-38305" fmla="*/ 5516007 w 6127024"/>
              <a:gd name="connsiteY41-38306" fmla="*/ 3258473 h 6858000"/>
              <a:gd name="connsiteX42-38307" fmla="*/ 5589758 w 6127024"/>
              <a:gd name="connsiteY42-38308" fmla="*/ 3453699 h 6858000"/>
              <a:gd name="connsiteX43-38309" fmla="*/ 5596144 w 6127024"/>
              <a:gd name="connsiteY43-38310" fmla="*/ 3534624 h 6858000"/>
              <a:gd name="connsiteX44-38311" fmla="*/ 5597750 w 6127024"/>
              <a:gd name="connsiteY44-38312" fmla="*/ 3534129 h 6858000"/>
              <a:gd name="connsiteX45-38313" fmla="*/ 5599700 w 6127024"/>
              <a:gd name="connsiteY45-38314" fmla="*/ 3547221 h 6858000"/>
              <a:gd name="connsiteX46-38315" fmla="*/ 5618377 w 6127024"/>
              <a:gd name="connsiteY46-38316" fmla="*/ 3588431 h 6858000"/>
              <a:gd name="connsiteX47-38317" fmla="*/ 5612155 w 6127024"/>
              <a:gd name="connsiteY47-38318" fmla="*/ 3589869 h 6858000"/>
              <a:gd name="connsiteX48-38319" fmla="*/ 5620843 w 6127024"/>
              <a:gd name="connsiteY48-38320" fmla="*/ 3606745 h 6858000"/>
              <a:gd name="connsiteX49-38321" fmla="*/ 5655472 w 6127024"/>
              <a:gd name="connsiteY49-38322" fmla="*/ 3678877 h 6858000"/>
              <a:gd name="connsiteX50-38323" fmla="*/ 5683015 w 6127024"/>
              <a:gd name="connsiteY50-38324" fmla="*/ 3762025 h 6858000"/>
              <a:gd name="connsiteX51-38325" fmla="*/ 5696643 w 6127024"/>
              <a:gd name="connsiteY51-38326" fmla="*/ 3773888 h 6858000"/>
              <a:gd name="connsiteX52-38327" fmla="*/ 5768491 w 6127024"/>
              <a:gd name="connsiteY52-38328" fmla="*/ 3914399 h 6858000"/>
              <a:gd name="connsiteX53-38329" fmla="*/ 5793123 w 6127024"/>
              <a:gd name="connsiteY53-38330" fmla="*/ 3969952 h 6858000"/>
              <a:gd name="connsiteX54-38331" fmla="*/ 5808321 w 6127024"/>
              <a:gd name="connsiteY54-38332" fmla="*/ 3988153 h 6858000"/>
              <a:gd name="connsiteX55-38333" fmla="*/ 5825621 w 6127024"/>
              <a:gd name="connsiteY55-38334" fmla="*/ 4015525 h 6858000"/>
              <a:gd name="connsiteX56-38335" fmla="*/ 5860672 w 6127024"/>
              <a:gd name="connsiteY56-38336" fmla="*/ 4061579 h 6858000"/>
              <a:gd name="connsiteX57-38337" fmla="*/ 5872173 w 6127024"/>
              <a:gd name="connsiteY57-38338" fmla="*/ 4088497 h 6858000"/>
              <a:gd name="connsiteX58-38339" fmla="*/ 5894095 w 6127024"/>
              <a:gd name="connsiteY58-38340" fmla="*/ 4128857 h 6858000"/>
              <a:gd name="connsiteX59-38341" fmla="*/ 5903513 w 6127024"/>
              <a:gd name="connsiteY59-38342" fmla="*/ 4187661 h 6858000"/>
              <a:gd name="connsiteX60-38343" fmla="*/ 5917114 w 6127024"/>
              <a:gd name="connsiteY60-38344" fmla="*/ 4213096 h 6858000"/>
              <a:gd name="connsiteX61-38345" fmla="*/ 5924233 w 6127024"/>
              <a:gd name="connsiteY61-38346" fmla="*/ 4242060 h 6858000"/>
              <a:gd name="connsiteX62-38347" fmla="*/ 5928910 w 6127024"/>
              <a:gd name="connsiteY62-38348" fmla="*/ 4300973 h 6858000"/>
              <a:gd name="connsiteX63-38349" fmla="*/ 5939320 w 6127024"/>
              <a:gd name="connsiteY63-38350" fmla="*/ 4340435 h 6858000"/>
              <a:gd name="connsiteX64-38351" fmla="*/ 5946705 w 6127024"/>
              <a:gd name="connsiteY64-38352" fmla="*/ 4428051 h 6858000"/>
              <a:gd name="connsiteX65-38353" fmla="*/ 5949261 w 6127024"/>
              <a:gd name="connsiteY65-38354" fmla="*/ 4449185 h 6858000"/>
              <a:gd name="connsiteX66-38355" fmla="*/ 5968960 w 6127024"/>
              <a:gd name="connsiteY66-38356" fmla="*/ 4482655 h 6858000"/>
              <a:gd name="connsiteX67-38357" fmla="*/ 5980106 w 6127024"/>
              <a:gd name="connsiteY67-38358" fmla="*/ 4585087 h 6858000"/>
              <a:gd name="connsiteX68-38359" fmla="*/ 5998138 w 6127024"/>
              <a:gd name="connsiteY68-38360" fmla="*/ 4697518 h 6858000"/>
              <a:gd name="connsiteX69-38361" fmla="*/ 6007819 w 6127024"/>
              <a:gd name="connsiteY69-38362" fmla="*/ 4858148 h 6858000"/>
              <a:gd name="connsiteX70-38363" fmla="*/ 6007749 w 6127024"/>
              <a:gd name="connsiteY70-38364" fmla="*/ 4964715 h 6858000"/>
              <a:gd name="connsiteX71-38365" fmla="*/ 6005269 w 6127024"/>
              <a:gd name="connsiteY71-38366" fmla="*/ 5150567 h 6858000"/>
              <a:gd name="connsiteX72-38367" fmla="*/ 6001127 w 6127024"/>
              <a:gd name="connsiteY72-38368" fmla="*/ 5164609 h 6858000"/>
              <a:gd name="connsiteX73-38369" fmla="*/ 5998514 w 6127024"/>
              <a:gd name="connsiteY73-38370" fmla="*/ 5189673 h 6858000"/>
              <a:gd name="connsiteX74-38371" fmla="*/ 6018409 w 6127024"/>
              <a:gd name="connsiteY74-38372" fmla="*/ 5227157 h 6858000"/>
              <a:gd name="connsiteX75-38373" fmla="*/ 6036748 w 6127024"/>
              <a:gd name="connsiteY75-38374" fmla="*/ 5322752 h 6858000"/>
              <a:gd name="connsiteX76-38375" fmla="*/ 6036943 w 6127024"/>
              <a:gd name="connsiteY76-38376" fmla="*/ 5329480 h 6858000"/>
              <a:gd name="connsiteX77-38377" fmla="*/ 6037677 w 6127024"/>
              <a:gd name="connsiteY77-38378" fmla="*/ 5354807 h 6858000"/>
              <a:gd name="connsiteX78-38379" fmla="*/ 6039728 w 6127024"/>
              <a:gd name="connsiteY78-38380" fmla="*/ 5359416 h 6858000"/>
              <a:gd name="connsiteX79-38381" fmla="*/ 6053435 w 6127024"/>
              <a:gd name="connsiteY79-38382" fmla="*/ 5387547 h 6858000"/>
              <a:gd name="connsiteX80-38383" fmla="*/ 6065933 w 6127024"/>
              <a:gd name="connsiteY80-38384" fmla="*/ 5443002 h 6858000"/>
              <a:gd name="connsiteX81-38385" fmla="*/ 6068640 w 6127024"/>
              <a:gd name="connsiteY81-38386" fmla="*/ 5474503 h 6858000"/>
              <a:gd name="connsiteX82-38387" fmla="*/ 6080922 w 6127024"/>
              <a:gd name="connsiteY82-38388" fmla="*/ 5561070 h 6858000"/>
              <a:gd name="connsiteX83-38389" fmla="*/ 6096949 w 6127024"/>
              <a:gd name="connsiteY83-38390" fmla="*/ 5648179 h 6858000"/>
              <a:gd name="connsiteX84-38391" fmla="*/ 6121353 w 6127024"/>
              <a:gd name="connsiteY84-38392" fmla="*/ 5721725 h 6858000"/>
              <a:gd name="connsiteX85-38393" fmla="*/ 6109884 w 6127024"/>
              <a:gd name="connsiteY85-38394" fmla="*/ 5721959 h 6858000"/>
              <a:gd name="connsiteX86-38395" fmla="*/ 6127024 w 6127024"/>
              <a:gd name="connsiteY86-38396" fmla="*/ 5786902 h 6858000"/>
              <a:gd name="connsiteX87-38397" fmla="*/ 6115796 w 6127024"/>
              <a:gd name="connsiteY87-38398" fmla="*/ 5862844 h 6858000"/>
              <a:gd name="connsiteX88-38399" fmla="*/ 6102493 w 6127024"/>
              <a:gd name="connsiteY88-38400" fmla="*/ 5928602 h 6858000"/>
              <a:gd name="connsiteX89-38401" fmla="*/ 6056863 w 6127024"/>
              <a:gd name="connsiteY89-38402" fmla="*/ 6000643 h 6858000"/>
              <a:gd name="connsiteX90-38403" fmla="*/ 6045436 w 6127024"/>
              <a:gd name="connsiteY90-38404" fmla="*/ 6124480 h 6858000"/>
              <a:gd name="connsiteX91-38405" fmla="*/ 6030489 w 6127024"/>
              <a:gd name="connsiteY91-38406" fmla="*/ 6317666 h 6858000"/>
              <a:gd name="connsiteX92-38407" fmla="*/ 6007492 w 6127024"/>
              <a:gd name="connsiteY92-38408" fmla="*/ 6440818 h 6858000"/>
              <a:gd name="connsiteX93-38409" fmla="*/ 6009467 w 6127024"/>
              <a:gd name="connsiteY93-38410" fmla="*/ 6487076 h 6858000"/>
              <a:gd name="connsiteX94-38411" fmla="*/ 5995064 w 6127024"/>
              <a:gd name="connsiteY94-38412" fmla="*/ 6540791 h 6858000"/>
              <a:gd name="connsiteX95-38413" fmla="*/ 6004510 w 6127024"/>
              <a:gd name="connsiteY95-38414" fmla="*/ 6599256 h 6858000"/>
              <a:gd name="connsiteX96-38415" fmla="*/ 5986207 w 6127024"/>
              <a:gd name="connsiteY96-38416" fmla="*/ 6695855 h 6858000"/>
              <a:gd name="connsiteX97-38417" fmla="*/ 5979428 w 6127024"/>
              <a:gd name="connsiteY97-38418" fmla="*/ 6754678 h 6858000"/>
              <a:gd name="connsiteX98-38419" fmla="*/ 5983398 w 6127024"/>
              <a:gd name="connsiteY98-38420" fmla="*/ 6778641 h 6858000"/>
              <a:gd name="connsiteX99-38421" fmla="*/ 5984543 w 6127024"/>
              <a:gd name="connsiteY99-38422" fmla="*/ 6811016 h 6858000"/>
              <a:gd name="connsiteX100-38423" fmla="*/ 5979671 w 6127024"/>
              <a:gd name="connsiteY100-38424" fmla="*/ 6858000 h 6858000"/>
              <a:gd name="connsiteX101-38425" fmla="*/ 0 w 6127024"/>
              <a:gd name="connsiteY101-38426" fmla="*/ 6858000 h 6858000"/>
              <a:gd name="connsiteX102-38427" fmla="*/ 0 w 6127024"/>
              <a:gd name="connsiteY102-38428" fmla="*/ 0 h 6858000"/>
              <a:gd name="connsiteX0-38429" fmla="*/ 0 w 6127024"/>
              <a:gd name="connsiteY0-38430" fmla="*/ 0 h 6858000"/>
              <a:gd name="connsiteX1-38431" fmla="*/ 4965888 w 6127024"/>
              <a:gd name="connsiteY1-38432" fmla="*/ 0 h 6858000"/>
              <a:gd name="connsiteX2-38433" fmla="*/ 4967767 w 6127024"/>
              <a:gd name="connsiteY2-38434" fmla="*/ 7930 h 6858000"/>
              <a:gd name="connsiteX3-38435" fmla="*/ 4979444 w 6127024"/>
              <a:gd name="connsiteY3-38436" fmla="*/ 43921 h 6858000"/>
              <a:gd name="connsiteX4-38437" fmla="*/ 5021173 w 6127024"/>
              <a:gd name="connsiteY4-38438" fmla="*/ 123738 h 6858000"/>
              <a:gd name="connsiteX5-38439" fmla="*/ 5075458 w 6127024"/>
              <a:gd name="connsiteY5-38440" fmla="*/ 264355 h 6858000"/>
              <a:gd name="connsiteX6-38441" fmla="*/ 5081175 w 6127024"/>
              <a:gd name="connsiteY6-38442" fmla="*/ 277448 h 6858000"/>
              <a:gd name="connsiteX7-38443" fmla="*/ 5097011 w 6127024"/>
              <a:gd name="connsiteY7-38444" fmla="*/ 355616 h 6858000"/>
              <a:gd name="connsiteX8-38445" fmla="*/ 5153000 w 6127024"/>
              <a:gd name="connsiteY8-38446" fmla="*/ 507134 h 6858000"/>
              <a:gd name="connsiteX9-38447" fmla="*/ 5171282 w 6127024"/>
              <a:gd name="connsiteY9-38448" fmla="*/ 602071 h 6858000"/>
              <a:gd name="connsiteX10-38449" fmla="*/ 5176196 w 6127024"/>
              <a:gd name="connsiteY10-38450" fmla="*/ 636822 h 6858000"/>
              <a:gd name="connsiteX11-38451" fmla="*/ 5189051 w 6127024"/>
              <a:gd name="connsiteY11-38452" fmla="*/ 782518 h 6858000"/>
              <a:gd name="connsiteX12-38453" fmla="*/ 5218707 w 6127024"/>
              <a:gd name="connsiteY12-38454" fmla="*/ 886387 h 6858000"/>
              <a:gd name="connsiteX13-38455" fmla="*/ 5221281 w 6127024"/>
              <a:gd name="connsiteY13-38456" fmla="*/ 920873 h 6858000"/>
              <a:gd name="connsiteX14-38457" fmla="*/ 5201018 w 6127024"/>
              <a:gd name="connsiteY14-38458" fmla="*/ 1095027 h 6858000"/>
              <a:gd name="connsiteX15-38459" fmla="*/ 5189234 w 6127024"/>
              <a:gd name="connsiteY15-38460" fmla="*/ 1193495 h 6858000"/>
              <a:gd name="connsiteX16-38461" fmla="*/ 5202769 w 6127024"/>
              <a:gd name="connsiteY16-38462" fmla="*/ 1269450 h 6858000"/>
              <a:gd name="connsiteX17-38463" fmla="*/ 5225968 w 6127024"/>
              <a:gd name="connsiteY17-38464" fmla="*/ 1357994 h 6858000"/>
              <a:gd name="connsiteX18-38465" fmla="*/ 5233819 w 6127024"/>
              <a:gd name="connsiteY18-38466" fmla="*/ 1380922 h 6858000"/>
              <a:gd name="connsiteX19-38467" fmla="*/ 5237226 w 6127024"/>
              <a:gd name="connsiteY19-38468" fmla="*/ 1441327 h 6858000"/>
              <a:gd name="connsiteX20-38469" fmla="*/ 5255653 w 6127024"/>
              <a:gd name="connsiteY20-38470" fmla="*/ 1524712 h 6858000"/>
              <a:gd name="connsiteX21-38471" fmla="*/ 5263491 w 6127024"/>
              <a:gd name="connsiteY21-38472" fmla="*/ 1642938 h 6858000"/>
              <a:gd name="connsiteX22-38473" fmla="*/ 5256552 w 6127024"/>
              <a:gd name="connsiteY22-38474" fmla="*/ 1672509 h 6858000"/>
              <a:gd name="connsiteX23-38475" fmla="*/ 5266931 w 6127024"/>
              <a:gd name="connsiteY23-38476" fmla="*/ 1866147 h 6858000"/>
              <a:gd name="connsiteX24-38477" fmla="*/ 5255696 w 6127024"/>
              <a:gd name="connsiteY24-38478" fmla="*/ 1953770 h 6858000"/>
              <a:gd name="connsiteX25-38479" fmla="*/ 5252592 w 6127024"/>
              <a:gd name="connsiteY25-38480" fmla="*/ 2092210 h 6858000"/>
              <a:gd name="connsiteX26-38481" fmla="*/ 5250104 w 6127024"/>
              <a:gd name="connsiteY26-38482" fmla="*/ 2249166 h 6858000"/>
              <a:gd name="connsiteX27-38483" fmla="*/ 5251214 w 6127024"/>
              <a:gd name="connsiteY27-38484" fmla="*/ 2250944 h 6858000"/>
              <a:gd name="connsiteX28-38485" fmla="*/ 5250644 w 6127024"/>
              <a:gd name="connsiteY28-38486" fmla="*/ 2266619 h 6858000"/>
              <a:gd name="connsiteX29-38487" fmla="*/ 5293877 w 6127024"/>
              <a:gd name="connsiteY29-38488" fmla="*/ 2368649 h 6858000"/>
              <a:gd name="connsiteX30-38489" fmla="*/ 5311338 w 6127024"/>
              <a:gd name="connsiteY30-38490" fmla="*/ 2404034 h 6858000"/>
              <a:gd name="connsiteX31-38491" fmla="*/ 5338366 w 6127024"/>
              <a:gd name="connsiteY31-38492" fmla="*/ 2465052 h 6858000"/>
              <a:gd name="connsiteX32-38493" fmla="*/ 5371263 w 6127024"/>
              <a:gd name="connsiteY32-38494" fmla="*/ 2586413 h 6858000"/>
              <a:gd name="connsiteX33-38495" fmla="*/ 5407503 w 6127024"/>
              <a:gd name="connsiteY33-38496" fmla="*/ 2786290 h 6858000"/>
              <a:gd name="connsiteX34-38497" fmla="*/ 5407356 w 6127024"/>
              <a:gd name="connsiteY34-38498" fmla="*/ 2787545 h 6858000"/>
              <a:gd name="connsiteX35-38499" fmla="*/ 5457023 w 6127024"/>
              <a:gd name="connsiteY35-38500" fmla="*/ 2858292 h 6858000"/>
              <a:gd name="connsiteX36-38501" fmla="*/ 5479298 w 6127024"/>
              <a:gd name="connsiteY36-38502" fmla="*/ 2947791 h 6858000"/>
              <a:gd name="connsiteX37-38503" fmla="*/ 5481770 w 6127024"/>
              <a:gd name="connsiteY37-38504" fmla="*/ 2951352 h 6858000"/>
              <a:gd name="connsiteX38-38505" fmla="*/ 5482415 w 6127024"/>
              <a:gd name="connsiteY38-38506" fmla="*/ 3004079 h 6858000"/>
              <a:gd name="connsiteX39-38507" fmla="*/ 5503944 w 6127024"/>
              <a:gd name="connsiteY39-38508" fmla="*/ 3123335 h 6858000"/>
              <a:gd name="connsiteX40-38509" fmla="*/ 5516007 w 6127024"/>
              <a:gd name="connsiteY40-38510" fmla="*/ 3258473 h 6858000"/>
              <a:gd name="connsiteX41-38511" fmla="*/ 5589758 w 6127024"/>
              <a:gd name="connsiteY41-38512" fmla="*/ 3453699 h 6858000"/>
              <a:gd name="connsiteX42-38513" fmla="*/ 5596144 w 6127024"/>
              <a:gd name="connsiteY42-38514" fmla="*/ 3534624 h 6858000"/>
              <a:gd name="connsiteX43-38515" fmla="*/ 5597750 w 6127024"/>
              <a:gd name="connsiteY43-38516" fmla="*/ 3534129 h 6858000"/>
              <a:gd name="connsiteX44-38517" fmla="*/ 5599700 w 6127024"/>
              <a:gd name="connsiteY44-38518" fmla="*/ 3547221 h 6858000"/>
              <a:gd name="connsiteX45-38519" fmla="*/ 5618377 w 6127024"/>
              <a:gd name="connsiteY45-38520" fmla="*/ 3588431 h 6858000"/>
              <a:gd name="connsiteX46-38521" fmla="*/ 5612155 w 6127024"/>
              <a:gd name="connsiteY46-38522" fmla="*/ 3589869 h 6858000"/>
              <a:gd name="connsiteX47-38523" fmla="*/ 5620843 w 6127024"/>
              <a:gd name="connsiteY47-38524" fmla="*/ 3606745 h 6858000"/>
              <a:gd name="connsiteX48-38525" fmla="*/ 5655472 w 6127024"/>
              <a:gd name="connsiteY48-38526" fmla="*/ 3678877 h 6858000"/>
              <a:gd name="connsiteX49-38527" fmla="*/ 5683015 w 6127024"/>
              <a:gd name="connsiteY49-38528" fmla="*/ 3762025 h 6858000"/>
              <a:gd name="connsiteX50-38529" fmla="*/ 5696643 w 6127024"/>
              <a:gd name="connsiteY50-38530" fmla="*/ 3773888 h 6858000"/>
              <a:gd name="connsiteX51-38531" fmla="*/ 5768491 w 6127024"/>
              <a:gd name="connsiteY51-38532" fmla="*/ 3914399 h 6858000"/>
              <a:gd name="connsiteX52-38533" fmla="*/ 5793123 w 6127024"/>
              <a:gd name="connsiteY52-38534" fmla="*/ 3969952 h 6858000"/>
              <a:gd name="connsiteX53-38535" fmla="*/ 5808321 w 6127024"/>
              <a:gd name="connsiteY53-38536" fmla="*/ 3988153 h 6858000"/>
              <a:gd name="connsiteX54-38537" fmla="*/ 5825621 w 6127024"/>
              <a:gd name="connsiteY54-38538" fmla="*/ 4015525 h 6858000"/>
              <a:gd name="connsiteX55-38539" fmla="*/ 5860672 w 6127024"/>
              <a:gd name="connsiteY55-38540" fmla="*/ 4061579 h 6858000"/>
              <a:gd name="connsiteX56-38541" fmla="*/ 5872173 w 6127024"/>
              <a:gd name="connsiteY56-38542" fmla="*/ 4088497 h 6858000"/>
              <a:gd name="connsiteX57-38543" fmla="*/ 5894095 w 6127024"/>
              <a:gd name="connsiteY57-38544" fmla="*/ 4128857 h 6858000"/>
              <a:gd name="connsiteX58-38545" fmla="*/ 5903513 w 6127024"/>
              <a:gd name="connsiteY58-38546" fmla="*/ 4187661 h 6858000"/>
              <a:gd name="connsiteX59-38547" fmla="*/ 5917114 w 6127024"/>
              <a:gd name="connsiteY59-38548" fmla="*/ 4213096 h 6858000"/>
              <a:gd name="connsiteX60-38549" fmla="*/ 5924233 w 6127024"/>
              <a:gd name="connsiteY60-38550" fmla="*/ 4242060 h 6858000"/>
              <a:gd name="connsiteX61-38551" fmla="*/ 5928910 w 6127024"/>
              <a:gd name="connsiteY61-38552" fmla="*/ 4300973 h 6858000"/>
              <a:gd name="connsiteX62-38553" fmla="*/ 5939320 w 6127024"/>
              <a:gd name="connsiteY62-38554" fmla="*/ 4340435 h 6858000"/>
              <a:gd name="connsiteX63-38555" fmla="*/ 5946705 w 6127024"/>
              <a:gd name="connsiteY63-38556" fmla="*/ 4428051 h 6858000"/>
              <a:gd name="connsiteX64-38557" fmla="*/ 5949261 w 6127024"/>
              <a:gd name="connsiteY64-38558" fmla="*/ 4449185 h 6858000"/>
              <a:gd name="connsiteX65-38559" fmla="*/ 5968960 w 6127024"/>
              <a:gd name="connsiteY65-38560" fmla="*/ 4482655 h 6858000"/>
              <a:gd name="connsiteX66-38561" fmla="*/ 5980106 w 6127024"/>
              <a:gd name="connsiteY66-38562" fmla="*/ 4585087 h 6858000"/>
              <a:gd name="connsiteX67-38563" fmla="*/ 5998138 w 6127024"/>
              <a:gd name="connsiteY67-38564" fmla="*/ 4697518 h 6858000"/>
              <a:gd name="connsiteX68-38565" fmla="*/ 6007819 w 6127024"/>
              <a:gd name="connsiteY68-38566" fmla="*/ 4858148 h 6858000"/>
              <a:gd name="connsiteX69-38567" fmla="*/ 6007749 w 6127024"/>
              <a:gd name="connsiteY69-38568" fmla="*/ 4964715 h 6858000"/>
              <a:gd name="connsiteX70-38569" fmla="*/ 6005269 w 6127024"/>
              <a:gd name="connsiteY70-38570" fmla="*/ 5150567 h 6858000"/>
              <a:gd name="connsiteX71-38571" fmla="*/ 6001127 w 6127024"/>
              <a:gd name="connsiteY71-38572" fmla="*/ 5164609 h 6858000"/>
              <a:gd name="connsiteX72-38573" fmla="*/ 5998514 w 6127024"/>
              <a:gd name="connsiteY72-38574" fmla="*/ 5189673 h 6858000"/>
              <a:gd name="connsiteX73-38575" fmla="*/ 6018409 w 6127024"/>
              <a:gd name="connsiteY73-38576" fmla="*/ 5227157 h 6858000"/>
              <a:gd name="connsiteX74-38577" fmla="*/ 6036748 w 6127024"/>
              <a:gd name="connsiteY74-38578" fmla="*/ 5322752 h 6858000"/>
              <a:gd name="connsiteX75-38579" fmla="*/ 6036943 w 6127024"/>
              <a:gd name="connsiteY75-38580" fmla="*/ 5329480 h 6858000"/>
              <a:gd name="connsiteX76-38581" fmla="*/ 6037677 w 6127024"/>
              <a:gd name="connsiteY76-38582" fmla="*/ 5354807 h 6858000"/>
              <a:gd name="connsiteX77-38583" fmla="*/ 6039728 w 6127024"/>
              <a:gd name="connsiteY77-38584" fmla="*/ 5359416 h 6858000"/>
              <a:gd name="connsiteX78-38585" fmla="*/ 6053435 w 6127024"/>
              <a:gd name="connsiteY78-38586" fmla="*/ 5387547 h 6858000"/>
              <a:gd name="connsiteX79-38587" fmla="*/ 6065933 w 6127024"/>
              <a:gd name="connsiteY79-38588" fmla="*/ 5443002 h 6858000"/>
              <a:gd name="connsiteX80-38589" fmla="*/ 6068640 w 6127024"/>
              <a:gd name="connsiteY80-38590" fmla="*/ 5474503 h 6858000"/>
              <a:gd name="connsiteX81-38591" fmla="*/ 6080922 w 6127024"/>
              <a:gd name="connsiteY81-38592" fmla="*/ 5561070 h 6858000"/>
              <a:gd name="connsiteX82-38593" fmla="*/ 6096949 w 6127024"/>
              <a:gd name="connsiteY82-38594" fmla="*/ 5648179 h 6858000"/>
              <a:gd name="connsiteX83-38595" fmla="*/ 6121353 w 6127024"/>
              <a:gd name="connsiteY83-38596" fmla="*/ 5721725 h 6858000"/>
              <a:gd name="connsiteX84-38597" fmla="*/ 6109884 w 6127024"/>
              <a:gd name="connsiteY84-38598" fmla="*/ 5721959 h 6858000"/>
              <a:gd name="connsiteX85-38599" fmla="*/ 6127024 w 6127024"/>
              <a:gd name="connsiteY85-38600" fmla="*/ 5786902 h 6858000"/>
              <a:gd name="connsiteX86-38601" fmla="*/ 6115796 w 6127024"/>
              <a:gd name="connsiteY86-38602" fmla="*/ 5862844 h 6858000"/>
              <a:gd name="connsiteX87-38603" fmla="*/ 6102493 w 6127024"/>
              <a:gd name="connsiteY87-38604" fmla="*/ 5928602 h 6858000"/>
              <a:gd name="connsiteX88-38605" fmla="*/ 6056863 w 6127024"/>
              <a:gd name="connsiteY88-38606" fmla="*/ 6000643 h 6858000"/>
              <a:gd name="connsiteX89-38607" fmla="*/ 6045436 w 6127024"/>
              <a:gd name="connsiteY89-38608" fmla="*/ 6124480 h 6858000"/>
              <a:gd name="connsiteX90-38609" fmla="*/ 6030489 w 6127024"/>
              <a:gd name="connsiteY90-38610" fmla="*/ 6317666 h 6858000"/>
              <a:gd name="connsiteX91-38611" fmla="*/ 6007492 w 6127024"/>
              <a:gd name="connsiteY91-38612" fmla="*/ 6440818 h 6858000"/>
              <a:gd name="connsiteX92-38613" fmla="*/ 6009467 w 6127024"/>
              <a:gd name="connsiteY92-38614" fmla="*/ 6487076 h 6858000"/>
              <a:gd name="connsiteX93-38615" fmla="*/ 5995064 w 6127024"/>
              <a:gd name="connsiteY93-38616" fmla="*/ 6540791 h 6858000"/>
              <a:gd name="connsiteX94-38617" fmla="*/ 6004510 w 6127024"/>
              <a:gd name="connsiteY94-38618" fmla="*/ 6599256 h 6858000"/>
              <a:gd name="connsiteX95-38619" fmla="*/ 5986207 w 6127024"/>
              <a:gd name="connsiteY95-38620" fmla="*/ 6695855 h 6858000"/>
              <a:gd name="connsiteX96-38621" fmla="*/ 5979428 w 6127024"/>
              <a:gd name="connsiteY96-38622" fmla="*/ 6754678 h 6858000"/>
              <a:gd name="connsiteX97-38623" fmla="*/ 5983398 w 6127024"/>
              <a:gd name="connsiteY97-38624" fmla="*/ 6778641 h 6858000"/>
              <a:gd name="connsiteX98-38625" fmla="*/ 5984543 w 6127024"/>
              <a:gd name="connsiteY98-38626" fmla="*/ 6811016 h 6858000"/>
              <a:gd name="connsiteX99-38627" fmla="*/ 5979671 w 6127024"/>
              <a:gd name="connsiteY99-38628" fmla="*/ 6858000 h 6858000"/>
              <a:gd name="connsiteX100-38629" fmla="*/ 0 w 6127024"/>
              <a:gd name="connsiteY100-38630" fmla="*/ 6858000 h 6858000"/>
              <a:gd name="connsiteX101-38631" fmla="*/ 0 w 6127024"/>
              <a:gd name="connsiteY101-38632" fmla="*/ 0 h 6858000"/>
              <a:gd name="connsiteX0-38633" fmla="*/ 0 w 6127024"/>
              <a:gd name="connsiteY0-38634" fmla="*/ 0 h 6858000"/>
              <a:gd name="connsiteX1-38635" fmla="*/ 4965888 w 6127024"/>
              <a:gd name="connsiteY1-38636" fmla="*/ 0 h 6858000"/>
              <a:gd name="connsiteX2-38637" fmla="*/ 4967767 w 6127024"/>
              <a:gd name="connsiteY2-38638" fmla="*/ 7930 h 6858000"/>
              <a:gd name="connsiteX3-38639" fmla="*/ 4979444 w 6127024"/>
              <a:gd name="connsiteY3-38640" fmla="*/ 43921 h 6858000"/>
              <a:gd name="connsiteX4-38641" fmla="*/ 5021173 w 6127024"/>
              <a:gd name="connsiteY4-38642" fmla="*/ 123738 h 6858000"/>
              <a:gd name="connsiteX5-38643" fmla="*/ 5075458 w 6127024"/>
              <a:gd name="connsiteY5-38644" fmla="*/ 264355 h 6858000"/>
              <a:gd name="connsiteX6-38645" fmla="*/ 5081175 w 6127024"/>
              <a:gd name="connsiteY6-38646" fmla="*/ 277448 h 6858000"/>
              <a:gd name="connsiteX7-38647" fmla="*/ 5097011 w 6127024"/>
              <a:gd name="connsiteY7-38648" fmla="*/ 355616 h 6858000"/>
              <a:gd name="connsiteX8-38649" fmla="*/ 5153000 w 6127024"/>
              <a:gd name="connsiteY8-38650" fmla="*/ 507134 h 6858000"/>
              <a:gd name="connsiteX9-38651" fmla="*/ 5171282 w 6127024"/>
              <a:gd name="connsiteY9-38652" fmla="*/ 602071 h 6858000"/>
              <a:gd name="connsiteX10-38653" fmla="*/ 5176196 w 6127024"/>
              <a:gd name="connsiteY10-38654" fmla="*/ 636822 h 6858000"/>
              <a:gd name="connsiteX11-38655" fmla="*/ 5189051 w 6127024"/>
              <a:gd name="connsiteY11-38656" fmla="*/ 782518 h 6858000"/>
              <a:gd name="connsiteX12-38657" fmla="*/ 5218707 w 6127024"/>
              <a:gd name="connsiteY12-38658" fmla="*/ 886387 h 6858000"/>
              <a:gd name="connsiteX13-38659" fmla="*/ 5221281 w 6127024"/>
              <a:gd name="connsiteY13-38660" fmla="*/ 920873 h 6858000"/>
              <a:gd name="connsiteX14-38661" fmla="*/ 5201018 w 6127024"/>
              <a:gd name="connsiteY14-38662" fmla="*/ 1095027 h 6858000"/>
              <a:gd name="connsiteX15-38663" fmla="*/ 5189234 w 6127024"/>
              <a:gd name="connsiteY15-38664" fmla="*/ 1217308 h 6858000"/>
              <a:gd name="connsiteX16-38665" fmla="*/ 5202769 w 6127024"/>
              <a:gd name="connsiteY16-38666" fmla="*/ 1269450 h 6858000"/>
              <a:gd name="connsiteX17-38667" fmla="*/ 5225968 w 6127024"/>
              <a:gd name="connsiteY17-38668" fmla="*/ 1357994 h 6858000"/>
              <a:gd name="connsiteX18-38669" fmla="*/ 5233819 w 6127024"/>
              <a:gd name="connsiteY18-38670" fmla="*/ 1380922 h 6858000"/>
              <a:gd name="connsiteX19-38671" fmla="*/ 5237226 w 6127024"/>
              <a:gd name="connsiteY19-38672" fmla="*/ 1441327 h 6858000"/>
              <a:gd name="connsiteX20-38673" fmla="*/ 5255653 w 6127024"/>
              <a:gd name="connsiteY20-38674" fmla="*/ 1524712 h 6858000"/>
              <a:gd name="connsiteX21-38675" fmla="*/ 5263491 w 6127024"/>
              <a:gd name="connsiteY21-38676" fmla="*/ 1642938 h 6858000"/>
              <a:gd name="connsiteX22-38677" fmla="*/ 5256552 w 6127024"/>
              <a:gd name="connsiteY22-38678" fmla="*/ 1672509 h 6858000"/>
              <a:gd name="connsiteX23-38679" fmla="*/ 5266931 w 6127024"/>
              <a:gd name="connsiteY23-38680" fmla="*/ 1866147 h 6858000"/>
              <a:gd name="connsiteX24-38681" fmla="*/ 5255696 w 6127024"/>
              <a:gd name="connsiteY24-38682" fmla="*/ 1953770 h 6858000"/>
              <a:gd name="connsiteX25-38683" fmla="*/ 5252592 w 6127024"/>
              <a:gd name="connsiteY25-38684" fmla="*/ 2092210 h 6858000"/>
              <a:gd name="connsiteX26-38685" fmla="*/ 5250104 w 6127024"/>
              <a:gd name="connsiteY26-38686" fmla="*/ 2249166 h 6858000"/>
              <a:gd name="connsiteX27-38687" fmla="*/ 5251214 w 6127024"/>
              <a:gd name="connsiteY27-38688" fmla="*/ 2250944 h 6858000"/>
              <a:gd name="connsiteX28-38689" fmla="*/ 5250644 w 6127024"/>
              <a:gd name="connsiteY28-38690" fmla="*/ 2266619 h 6858000"/>
              <a:gd name="connsiteX29-38691" fmla="*/ 5293877 w 6127024"/>
              <a:gd name="connsiteY29-38692" fmla="*/ 2368649 h 6858000"/>
              <a:gd name="connsiteX30-38693" fmla="*/ 5311338 w 6127024"/>
              <a:gd name="connsiteY30-38694" fmla="*/ 2404034 h 6858000"/>
              <a:gd name="connsiteX31-38695" fmla="*/ 5338366 w 6127024"/>
              <a:gd name="connsiteY31-38696" fmla="*/ 2465052 h 6858000"/>
              <a:gd name="connsiteX32-38697" fmla="*/ 5371263 w 6127024"/>
              <a:gd name="connsiteY32-38698" fmla="*/ 2586413 h 6858000"/>
              <a:gd name="connsiteX33-38699" fmla="*/ 5407503 w 6127024"/>
              <a:gd name="connsiteY33-38700" fmla="*/ 2786290 h 6858000"/>
              <a:gd name="connsiteX34-38701" fmla="*/ 5407356 w 6127024"/>
              <a:gd name="connsiteY34-38702" fmla="*/ 2787545 h 6858000"/>
              <a:gd name="connsiteX35-38703" fmla="*/ 5457023 w 6127024"/>
              <a:gd name="connsiteY35-38704" fmla="*/ 2858292 h 6858000"/>
              <a:gd name="connsiteX36-38705" fmla="*/ 5479298 w 6127024"/>
              <a:gd name="connsiteY36-38706" fmla="*/ 2947791 h 6858000"/>
              <a:gd name="connsiteX37-38707" fmla="*/ 5481770 w 6127024"/>
              <a:gd name="connsiteY37-38708" fmla="*/ 2951352 h 6858000"/>
              <a:gd name="connsiteX38-38709" fmla="*/ 5482415 w 6127024"/>
              <a:gd name="connsiteY38-38710" fmla="*/ 3004079 h 6858000"/>
              <a:gd name="connsiteX39-38711" fmla="*/ 5503944 w 6127024"/>
              <a:gd name="connsiteY39-38712" fmla="*/ 3123335 h 6858000"/>
              <a:gd name="connsiteX40-38713" fmla="*/ 5516007 w 6127024"/>
              <a:gd name="connsiteY40-38714" fmla="*/ 3258473 h 6858000"/>
              <a:gd name="connsiteX41-38715" fmla="*/ 5589758 w 6127024"/>
              <a:gd name="connsiteY41-38716" fmla="*/ 3453699 h 6858000"/>
              <a:gd name="connsiteX42-38717" fmla="*/ 5596144 w 6127024"/>
              <a:gd name="connsiteY42-38718" fmla="*/ 3534624 h 6858000"/>
              <a:gd name="connsiteX43-38719" fmla="*/ 5597750 w 6127024"/>
              <a:gd name="connsiteY43-38720" fmla="*/ 3534129 h 6858000"/>
              <a:gd name="connsiteX44-38721" fmla="*/ 5599700 w 6127024"/>
              <a:gd name="connsiteY44-38722" fmla="*/ 3547221 h 6858000"/>
              <a:gd name="connsiteX45-38723" fmla="*/ 5618377 w 6127024"/>
              <a:gd name="connsiteY45-38724" fmla="*/ 3588431 h 6858000"/>
              <a:gd name="connsiteX46-38725" fmla="*/ 5612155 w 6127024"/>
              <a:gd name="connsiteY46-38726" fmla="*/ 3589869 h 6858000"/>
              <a:gd name="connsiteX47-38727" fmla="*/ 5620843 w 6127024"/>
              <a:gd name="connsiteY47-38728" fmla="*/ 3606745 h 6858000"/>
              <a:gd name="connsiteX48-38729" fmla="*/ 5655472 w 6127024"/>
              <a:gd name="connsiteY48-38730" fmla="*/ 3678877 h 6858000"/>
              <a:gd name="connsiteX49-38731" fmla="*/ 5683015 w 6127024"/>
              <a:gd name="connsiteY49-38732" fmla="*/ 3762025 h 6858000"/>
              <a:gd name="connsiteX50-38733" fmla="*/ 5696643 w 6127024"/>
              <a:gd name="connsiteY50-38734" fmla="*/ 3773888 h 6858000"/>
              <a:gd name="connsiteX51-38735" fmla="*/ 5768491 w 6127024"/>
              <a:gd name="connsiteY51-38736" fmla="*/ 3914399 h 6858000"/>
              <a:gd name="connsiteX52-38737" fmla="*/ 5793123 w 6127024"/>
              <a:gd name="connsiteY52-38738" fmla="*/ 3969952 h 6858000"/>
              <a:gd name="connsiteX53-38739" fmla="*/ 5808321 w 6127024"/>
              <a:gd name="connsiteY53-38740" fmla="*/ 3988153 h 6858000"/>
              <a:gd name="connsiteX54-38741" fmla="*/ 5825621 w 6127024"/>
              <a:gd name="connsiteY54-38742" fmla="*/ 4015525 h 6858000"/>
              <a:gd name="connsiteX55-38743" fmla="*/ 5860672 w 6127024"/>
              <a:gd name="connsiteY55-38744" fmla="*/ 4061579 h 6858000"/>
              <a:gd name="connsiteX56-38745" fmla="*/ 5872173 w 6127024"/>
              <a:gd name="connsiteY56-38746" fmla="*/ 4088497 h 6858000"/>
              <a:gd name="connsiteX57-38747" fmla="*/ 5894095 w 6127024"/>
              <a:gd name="connsiteY57-38748" fmla="*/ 4128857 h 6858000"/>
              <a:gd name="connsiteX58-38749" fmla="*/ 5903513 w 6127024"/>
              <a:gd name="connsiteY58-38750" fmla="*/ 4187661 h 6858000"/>
              <a:gd name="connsiteX59-38751" fmla="*/ 5917114 w 6127024"/>
              <a:gd name="connsiteY59-38752" fmla="*/ 4213096 h 6858000"/>
              <a:gd name="connsiteX60-38753" fmla="*/ 5924233 w 6127024"/>
              <a:gd name="connsiteY60-38754" fmla="*/ 4242060 h 6858000"/>
              <a:gd name="connsiteX61-38755" fmla="*/ 5928910 w 6127024"/>
              <a:gd name="connsiteY61-38756" fmla="*/ 4300973 h 6858000"/>
              <a:gd name="connsiteX62-38757" fmla="*/ 5939320 w 6127024"/>
              <a:gd name="connsiteY62-38758" fmla="*/ 4340435 h 6858000"/>
              <a:gd name="connsiteX63-38759" fmla="*/ 5946705 w 6127024"/>
              <a:gd name="connsiteY63-38760" fmla="*/ 4428051 h 6858000"/>
              <a:gd name="connsiteX64-38761" fmla="*/ 5949261 w 6127024"/>
              <a:gd name="connsiteY64-38762" fmla="*/ 4449185 h 6858000"/>
              <a:gd name="connsiteX65-38763" fmla="*/ 5968960 w 6127024"/>
              <a:gd name="connsiteY65-38764" fmla="*/ 4482655 h 6858000"/>
              <a:gd name="connsiteX66-38765" fmla="*/ 5980106 w 6127024"/>
              <a:gd name="connsiteY66-38766" fmla="*/ 4585087 h 6858000"/>
              <a:gd name="connsiteX67-38767" fmla="*/ 5998138 w 6127024"/>
              <a:gd name="connsiteY67-38768" fmla="*/ 4697518 h 6858000"/>
              <a:gd name="connsiteX68-38769" fmla="*/ 6007819 w 6127024"/>
              <a:gd name="connsiteY68-38770" fmla="*/ 4858148 h 6858000"/>
              <a:gd name="connsiteX69-38771" fmla="*/ 6007749 w 6127024"/>
              <a:gd name="connsiteY69-38772" fmla="*/ 4964715 h 6858000"/>
              <a:gd name="connsiteX70-38773" fmla="*/ 6005269 w 6127024"/>
              <a:gd name="connsiteY70-38774" fmla="*/ 5150567 h 6858000"/>
              <a:gd name="connsiteX71-38775" fmla="*/ 6001127 w 6127024"/>
              <a:gd name="connsiteY71-38776" fmla="*/ 5164609 h 6858000"/>
              <a:gd name="connsiteX72-38777" fmla="*/ 5998514 w 6127024"/>
              <a:gd name="connsiteY72-38778" fmla="*/ 5189673 h 6858000"/>
              <a:gd name="connsiteX73-38779" fmla="*/ 6018409 w 6127024"/>
              <a:gd name="connsiteY73-38780" fmla="*/ 5227157 h 6858000"/>
              <a:gd name="connsiteX74-38781" fmla="*/ 6036748 w 6127024"/>
              <a:gd name="connsiteY74-38782" fmla="*/ 5322752 h 6858000"/>
              <a:gd name="connsiteX75-38783" fmla="*/ 6036943 w 6127024"/>
              <a:gd name="connsiteY75-38784" fmla="*/ 5329480 h 6858000"/>
              <a:gd name="connsiteX76-38785" fmla="*/ 6037677 w 6127024"/>
              <a:gd name="connsiteY76-38786" fmla="*/ 5354807 h 6858000"/>
              <a:gd name="connsiteX77-38787" fmla="*/ 6039728 w 6127024"/>
              <a:gd name="connsiteY77-38788" fmla="*/ 5359416 h 6858000"/>
              <a:gd name="connsiteX78-38789" fmla="*/ 6053435 w 6127024"/>
              <a:gd name="connsiteY78-38790" fmla="*/ 5387547 h 6858000"/>
              <a:gd name="connsiteX79-38791" fmla="*/ 6065933 w 6127024"/>
              <a:gd name="connsiteY79-38792" fmla="*/ 5443002 h 6858000"/>
              <a:gd name="connsiteX80-38793" fmla="*/ 6068640 w 6127024"/>
              <a:gd name="connsiteY80-38794" fmla="*/ 5474503 h 6858000"/>
              <a:gd name="connsiteX81-38795" fmla="*/ 6080922 w 6127024"/>
              <a:gd name="connsiteY81-38796" fmla="*/ 5561070 h 6858000"/>
              <a:gd name="connsiteX82-38797" fmla="*/ 6096949 w 6127024"/>
              <a:gd name="connsiteY82-38798" fmla="*/ 5648179 h 6858000"/>
              <a:gd name="connsiteX83-38799" fmla="*/ 6121353 w 6127024"/>
              <a:gd name="connsiteY83-38800" fmla="*/ 5721725 h 6858000"/>
              <a:gd name="connsiteX84-38801" fmla="*/ 6109884 w 6127024"/>
              <a:gd name="connsiteY84-38802" fmla="*/ 5721959 h 6858000"/>
              <a:gd name="connsiteX85-38803" fmla="*/ 6127024 w 6127024"/>
              <a:gd name="connsiteY85-38804" fmla="*/ 5786902 h 6858000"/>
              <a:gd name="connsiteX86-38805" fmla="*/ 6115796 w 6127024"/>
              <a:gd name="connsiteY86-38806" fmla="*/ 5862844 h 6858000"/>
              <a:gd name="connsiteX87-38807" fmla="*/ 6102493 w 6127024"/>
              <a:gd name="connsiteY87-38808" fmla="*/ 5928602 h 6858000"/>
              <a:gd name="connsiteX88-38809" fmla="*/ 6056863 w 6127024"/>
              <a:gd name="connsiteY88-38810" fmla="*/ 6000643 h 6858000"/>
              <a:gd name="connsiteX89-38811" fmla="*/ 6045436 w 6127024"/>
              <a:gd name="connsiteY89-38812" fmla="*/ 6124480 h 6858000"/>
              <a:gd name="connsiteX90-38813" fmla="*/ 6030489 w 6127024"/>
              <a:gd name="connsiteY90-38814" fmla="*/ 6317666 h 6858000"/>
              <a:gd name="connsiteX91-38815" fmla="*/ 6007492 w 6127024"/>
              <a:gd name="connsiteY91-38816" fmla="*/ 6440818 h 6858000"/>
              <a:gd name="connsiteX92-38817" fmla="*/ 6009467 w 6127024"/>
              <a:gd name="connsiteY92-38818" fmla="*/ 6487076 h 6858000"/>
              <a:gd name="connsiteX93-38819" fmla="*/ 5995064 w 6127024"/>
              <a:gd name="connsiteY93-38820" fmla="*/ 6540791 h 6858000"/>
              <a:gd name="connsiteX94-38821" fmla="*/ 6004510 w 6127024"/>
              <a:gd name="connsiteY94-38822" fmla="*/ 6599256 h 6858000"/>
              <a:gd name="connsiteX95-38823" fmla="*/ 5986207 w 6127024"/>
              <a:gd name="connsiteY95-38824" fmla="*/ 6695855 h 6858000"/>
              <a:gd name="connsiteX96-38825" fmla="*/ 5979428 w 6127024"/>
              <a:gd name="connsiteY96-38826" fmla="*/ 6754678 h 6858000"/>
              <a:gd name="connsiteX97-38827" fmla="*/ 5983398 w 6127024"/>
              <a:gd name="connsiteY97-38828" fmla="*/ 6778641 h 6858000"/>
              <a:gd name="connsiteX98-38829" fmla="*/ 5984543 w 6127024"/>
              <a:gd name="connsiteY98-38830" fmla="*/ 6811016 h 6858000"/>
              <a:gd name="connsiteX99-38831" fmla="*/ 5979671 w 6127024"/>
              <a:gd name="connsiteY99-38832" fmla="*/ 6858000 h 6858000"/>
              <a:gd name="connsiteX100-38833" fmla="*/ 0 w 6127024"/>
              <a:gd name="connsiteY100-38834" fmla="*/ 6858000 h 6858000"/>
              <a:gd name="connsiteX101-38835" fmla="*/ 0 w 6127024"/>
              <a:gd name="connsiteY101-38836" fmla="*/ 0 h 6858000"/>
              <a:gd name="connsiteX0-38837" fmla="*/ 0 w 6127024"/>
              <a:gd name="connsiteY0-38838" fmla="*/ 0 h 6858000"/>
              <a:gd name="connsiteX1-38839" fmla="*/ 4965888 w 6127024"/>
              <a:gd name="connsiteY1-38840" fmla="*/ 0 h 6858000"/>
              <a:gd name="connsiteX2-38841" fmla="*/ 4967767 w 6127024"/>
              <a:gd name="connsiteY2-38842" fmla="*/ 7930 h 6858000"/>
              <a:gd name="connsiteX3-38843" fmla="*/ 4979444 w 6127024"/>
              <a:gd name="connsiteY3-38844" fmla="*/ 43921 h 6858000"/>
              <a:gd name="connsiteX4-38845" fmla="*/ 5021173 w 6127024"/>
              <a:gd name="connsiteY4-38846" fmla="*/ 123738 h 6858000"/>
              <a:gd name="connsiteX5-38847" fmla="*/ 5075458 w 6127024"/>
              <a:gd name="connsiteY5-38848" fmla="*/ 264355 h 6858000"/>
              <a:gd name="connsiteX6-38849" fmla="*/ 5081175 w 6127024"/>
              <a:gd name="connsiteY6-38850" fmla="*/ 277448 h 6858000"/>
              <a:gd name="connsiteX7-38851" fmla="*/ 5097011 w 6127024"/>
              <a:gd name="connsiteY7-38852" fmla="*/ 355616 h 6858000"/>
              <a:gd name="connsiteX8-38853" fmla="*/ 5153000 w 6127024"/>
              <a:gd name="connsiteY8-38854" fmla="*/ 507134 h 6858000"/>
              <a:gd name="connsiteX9-38855" fmla="*/ 5171282 w 6127024"/>
              <a:gd name="connsiteY9-38856" fmla="*/ 602071 h 6858000"/>
              <a:gd name="connsiteX10-38857" fmla="*/ 5176196 w 6127024"/>
              <a:gd name="connsiteY10-38858" fmla="*/ 636822 h 6858000"/>
              <a:gd name="connsiteX11-38859" fmla="*/ 5189051 w 6127024"/>
              <a:gd name="connsiteY11-38860" fmla="*/ 782518 h 6858000"/>
              <a:gd name="connsiteX12-38861" fmla="*/ 5218707 w 6127024"/>
              <a:gd name="connsiteY12-38862" fmla="*/ 886387 h 6858000"/>
              <a:gd name="connsiteX13-38863" fmla="*/ 5221281 w 6127024"/>
              <a:gd name="connsiteY13-38864" fmla="*/ 920873 h 6858000"/>
              <a:gd name="connsiteX14-38865" fmla="*/ 5201018 w 6127024"/>
              <a:gd name="connsiteY14-38866" fmla="*/ 1095027 h 6858000"/>
              <a:gd name="connsiteX15-38867" fmla="*/ 5189234 w 6127024"/>
              <a:gd name="connsiteY15-38868" fmla="*/ 1217308 h 6858000"/>
              <a:gd name="connsiteX16-38869" fmla="*/ 5202769 w 6127024"/>
              <a:gd name="connsiteY16-38870" fmla="*/ 1269450 h 6858000"/>
              <a:gd name="connsiteX17-38871" fmla="*/ 5225968 w 6127024"/>
              <a:gd name="connsiteY17-38872" fmla="*/ 1357994 h 6858000"/>
              <a:gd name="connsiteX18-38873" fmla="*/ 5231437 w 6127024"/>
              <a:gd name="connsiteY18-38874" fmla="*/ 1373779 h 6858000"/>
              <a:gd name="connsiteX19-38875" fmla="*/ 5237226 w 6127024"/>
              <a:gd name="connsiteY19-38876" fmla="*/ 1441327 h 6858000"/>
              <a:gd name="connsiteX20-38877" fmla="*/ 5255653 w 6127024"/>
              <a:gd name="connsiteY20-38878" fmla="*/ 1524712 h 6858000"/>
              <a:gd name="connsiteX21-38879" fmla="*/ 5263491 w 6127024"/>
              <a:gd name="connsiteY21-38880" fmla="*/ 1642938 h 6858000"/>
              <a:gd name="connsiteX22-38881" fmla="*/ 5256552 w 6127024"/>
              <a:gd name="connsiteY22-38882" fmla="*/ 1672509 h 6858000"/>
              <a:gd name="connsiteX23-38883" fmla="*/ 5266931 w 6127024"/>
              <a:gd name="connsiteY23-38884" fmla="*/ 1866147 h 6858000"/>
              <a:gd name="connsiteX24-38885" fmla="*/ 5255696 w 6127024"/>
              <a:gd name="connsiteY24-38886" fmla="*/ 1953770 h 6858000"/>
              <a:gd name="connsiteX25-38887" fmla="*/ 5252592 w 6127024"/>
              <a:gd name="connsiteY25-38888" fmla="*/ 2092210 h 6858000"/>
              <a:gd name="connsiteX26-38889" fmla="*/ 5250104 w 6127024"/>
              <a:gd name="connsiteY26-38890" fmla="*/ 2249166 h 6858000"/>
              <a:gd name="connsiteX27-38891" fmla="*/ 5251214 w 6127024"/>
              <a:gd name="connsiteY27-38892" fmla="*/ 2250944 h 6858000"/>
              <a:gd name="connsiteX28-38893" fmla="*/ 5250644 w 6127024"/>
              <a:gd name="connsiteY28-38894" fmla="*/ 2266619 h 6858000"/>
              <a:gd name="connsiteX29-38895" fmla="*/ 5293877 w 6127024"/>
              <a:gd name="connsiteY29-38896" fmla="*/ 2368649 h 6858000"/>
              <a:gd name="connsiteX30-38897" fmla="*/ 5311338 w 6127024"/>
              <a:gd name="connsiteY30-38898" fmla="*/ 2404034 h 6858000"/>
              <a:gd name="connsiteX31-38899" fmla="*/ 5338366 w 6127024"/>
              <a:gd name="connsiteY31-38900" fmla="*/ 2465052 h 6858000"/>
              <a:gd name="connsiteX32-38901" fmla="*/ 5371263 w 6127024"/>
              <a:gd name="connsiteY32-38902" fmla="*/ 2586413 h 6858000"/>
              <a:gd name="connsiteX33-38903" fmla="*/ 5407503 w 6127024"/>
              <a:gd name="connsiteY33-38904" fmla="*/ 2786290 h 6858000"/>
              <a:gd name="connsiteX34-38905" fmla="*/ 5407356 w 6127024"/>
              <a:gd name="connsiteY34-38906" fmla="*/ 2787545 h 6858000"/>
              <a:gd name="connsiteX35-38907" fmla="*/ 5457023 w 6127024"/>
              <a:gd name="connsiteY35-38908" fmla="*/ 2858292 h 6858000"/>
              <a:gd name="connsiteX36-38909" fmla="*/ 5479298 w 6127024"/>
              <a:gd name="connsiteY36-38910" fmla="*/ 2947791 h 6858000"/>
              <a:gd name="connsiteX37-38911" fmla="*/ 5481770 w 6127024"/>
              <a:gd name="connsiteY37-38912" fmla="*/ 2951352 h 6858000"/>
              <a:gd name="connsiteX38-38913" fmla="*/ 5482415 w 6127024"/>
              <a:gd name="connsiteY38-38914" fmla="*/ 3004079 h 6858000"/>
              <a:gd name="connsiteX39-38915" fmla="*/ 5503944 w 6127024"/>
              <a:gd name="connsiteY39-38916" fmla="*/ 3123335 h 6858000"/>
              <a:gd name="connsiteX40-38917" fmla="*/ 5516007 w 6127024"/>
              <a:gd name="connsiteY40-38918" fmla="*/ 3258473 h 6858000"/>
              <a:gd name="connsiteX41-38919" fmla="*/ 5589758 w 6127024"/>
              <a:gd name="connsiteY41-38920" fmla="*/ 3453699 h 6858000"/>
              <a:gd name="connsiteX42-38921" fmla="*/ 5596144 w 6127024"/>
              <a:gd name="connsiteY42-38922" fmla="*/ 3534624 h 6858000"/>
              <a:gd name="connsiteX43-38923" fmla="*/ 5597750 w 6127024"/>
              <a:gd name="connsiteY43-38924" fmla="*/ 3534129 h 6858000"/>
              <a:gd name="connsiteX44-38925" fmla="*/ 5599700 w 6127024"/>
              <a:gd name="connsiteY44-38926" fmla="*/ 3547221 h 6858000"/>
              <a:gd name="connsiteX45-38927" fmla="*/ 5618377 w 6127024"/>
              <a:gd name="connsiteY45-38928" fmla="*/ 3588431 h 6858000"/>
              <a:gd name="connsiteX46-38929" fmla="*/ 5612155 w 6127024"/>
              <a:gd name="connsiteY46-38930" fmla="*/ 3589869 h 6858000"/>
              <a:gd name="connsiteX47-38931" fmla="*/ 5620843 w 6127024"/>
              <a:gd name="connsiteY47-38932" fmla="*/ 3606745 h 6858000"/>
              <a:gd name="connsiteX48-38933" fmla="*/ 5655472 w 6127024"/>
              <a:gd name="connsiteY48-38934" fmla="*/ 3678877 h 6858000"/>
              <a:gd name="connsiteX49-38935" fmla="*/ 5683015 w 6127024"/>
              <a:gd name="connsiteY49-38936" fmla="*/ 3762025 h 6858000"/>
              <a:gd name="connsiteX50-38937" fmla="*/ 5696643 w 6127024"/>
              <a:gd name="connsiteY50-38938" fmla="*/ 3773888 h 6858000"/>
              <a:gd name="connsiteX51-38939" fmla="*/ 5768491 w 6127024"/>
              <a:gd name="connsiteY51-38940" fmla="*/ 3914399 h 6858000"/>
              <a:gd name="connsiteX52-38941" fmla="*/ 5793123 w 6127024"/>
              <a:gd name="connsiteY52-38942" fmla="*/ 3969952 h 6858000"/>
              <a:gd name="connsiteX53-38943" fmla="*/ 5808321 w 6127024"/>
              <a:gd name="connsiteY53-38944" fmla="*/ 3988153 h 6858000"/>
              <a:gd name="connsiteX54-38945" fmla="*/ 5825621 w 6127024"/>
              <a:gd name="connsiteY54-38946" fmla="*/ 4015525 h 6858000"/>
              <a:gd name="connsiteX55-38947" fmla="*/ 5860672 w 6127024"/>
              <a:gd name="connsiteY55-38948" fmla="*/ 4061579 h 6858000"/>
              <a:gd name="connsiteX56-38949" fmla="*/ 5872173 w 6127024"/>
              <a:gd name="connsiteY56-38950" fmla="*/ 4088497 h 6858000"/>
              <a:gd name="connsiteX57-38951" fmla="*/ 5894095 w 6127024"/>
              <a:gd name="connsiteY57-38952" fmla="*/ 4128857 h 6858000"/>
              <a:gd name="connsiteX58-38953" fmla="*/ 5903513 w 6127024"/>
              <a:gd name="connsiteY58-38954" fmla="*/ 4187661 h 6858000"/>
              <a:gd name="connsiteX59-38955" fmla="*/ 5917114 w 6127024"/>
              <a:gd name="connsiteY59-38956" fmla="*/ 4213096 h 6858000"/>
              <a:gd name="connsiteX60-38957" fmla="*/ 5924233 w 6127024"/>
              <a:gd name="connsiteY60-38958" fmla="*/ 4242060 h 6858000"/>
              <a:gd name="connsiteX61-38959" fmla="*/ 5928910 w 6127024"/>
              <a:gd name="connsiteY61-38960" fmla="*/ 4300973 h 6858000"/>
              <a:gd name="connsiteX62-38961" fmla="*/ 5939320 w 6127024"/>
              <a:gd name="connsiteY62-38962" fmla="*/ 4340435 h 6858000"/>
              <a:gd name="connsiteX63-38963" fmla="*/ 5946705 w 6127024"/>
              <a:gd name="connsiteY63-38964" fmla="*/ 4428051 h 6858000"/>
              <a:gd name="connsiteX64-38965" fmla="*/ 5949261 w 6127024"/>
              <a:gd name="connsiteY64-38966" fmla="*/ 4449185 h 6858000"/>
              <a:gd name="connsiteX65-38967" fmla="*/ 5968960 w 6127024"/>
              <a:gd name="connsiteY65-38968" fmla="*/ 4482655 h 6858000"/>
              <a:gd name="connsiteX66-38969" fmla="*/ 5980106 w 6127024"/>
              <a:gd name="connsiteY66-38970" fmla="*/ 4585087 h 6858000"/>
              <a:gd name="connsiteX67-38971" fmla="*/ 5998138 w 6127024"/>
              <a:gd name="connsiteY67-38972" fmla="*/ 4697518 h 6858000"/>
              <a:gd name="connsiteX68-38973" fmla="*/ 6007819 w 6127024"/>
              <a:gd name="connsiteY68-38974" fmla="*/ 4858148 h 6858000"/>
              <a:gd name="connsiteX69-38975" fmla="*/ 6007749 w 6127024"/>
              <a:gd name="connsiteY69-38976" fmla="*/ 4964715 h 6858000"/>
              <a:gd name="connsiteX70-38977" fmla="*/ 6005269 w 6127024"/>
              <a:gd name="connsiteY70-38978" fmla="*/ 5150567 h 6858000"/>
              <a:gd name="connsiteX71-38979" fmla="*/ 6001127 w 6127024"/>
              <a:gd name="connsiteY71-38980" fmla="*/ 5164609 h 6858000"/>
              <a:gd name="connsiteX72-38981" fmla="*/ 5998514 w 6127024"/>
              <a:gd name="connsiteY72-38982" fmla="*/ 5189673 h 6858000"/>
              <a:gd name="connsiteX73-38983" fmla="*/ 6018409 w 6127024"/>
              <a:gd name="connsiteY73-38984" fmla="*/ 5227157 h 6858000"/>
              <a:gd name="connsiteX74-38985" fmla="*/ 6036748 w 6127024"/>
              <a:gd name="connsiteY74-38986" fmla="*/ 5322752 h 6858000"/>
              <a:gd name="connsiteX75-38987" fmla="*/ 6036943 w 6127024"/>
              <a:gd name="connsiteY75-38988" fmla="*/ 5329480 h 6858000"/>
              <a:gd name="connsiteX76-38989" fmla="*/ 6037677 w 6127024"/>
              <a:gd name="connsiteY76-38990" fmla="*/ 5354807 h 6858000"/>
              <a:gd name="connsiteX77-38991" fmla="*/ 6039728 w 6127024"/>
              <a:gd name="connsiteY77-38992" fmla="*/ 5359416 h 6858000"/>
              <a:gd name="connsiteX78-38993" fmla="*/ 6053435 w 6127024"/>
              <a:gd name="connsiteY78-38994" fmla="*/ 5387547 h 6858000"/>
              <a:gd name="connsiteX79-38995" fmla="*/ 6065933 w 6127024"/>
              <a:gd name="connsiteY79-38996" fmla="*/ 5443002 h 6858000"/>
              <a:gd name="connsiteX80-38997" fmla="*/ 6068640 w 6127024"/>
              <a:gd name="connsiteY80-38998" fmla="*/ 5474503 h 6858000"/>
              <a:gd name="connsiteX81-38999" fmla="*/ 6080922 w 6127024"/>
              <a:gd name="connsiteY81-39000" fmla="*/ 5561070 h 6858000"/>
              <a:gd name="connsiteX82-39001" fmla="*/ 6096949 w 6127024"/>
              <a:gd name="connsiteY82-39002" fmla="*/ 5648179 h 6858000"/>
              <a:gd name="connsiteX83-39003" fmla="*/ 6121353 w 6127024"/>
              <a:gd name="connsiteY83-39004" fmla="*/ 5721725 h 6858000"/>
              <a:gd name="connsiteX84-39005" fmla="*/ 6109884 w 6127024"/>
              <a:gd name="connsiteY84-39006" fmla="*/ 5721959 h 6858000"/>
              <a:gd name="connsiteX85-39007" fmla="*/ 6127024 w 6127024"/>
              <a:gd name="connsiteY85-39008" fmla="*/ 5786902 h 6858000"/>
              <a:gd name="connsiteX86-39009" fmla="*/ 6115796 w 6127024"/>
              <a:gd name="connsiteY86-39010" fmla="*/ 5862844 h 6858000"/>
              <a:gd name="connsiteX87-39011" fmla="*/ 6102493 w 6127024"/>
              <a:gd name="connsiteY87-39012" fmla="*/ 5928602 h 6858000"/>
              <a:gd name="connsiteX88-39013" fmla="*/ 6056863 w 6127024"/>
              <a:gd name="connsiteY88-39014" fmla="*/ 6000643 h 6858000"/>
              <a:gd name="connsiteX89-39015" fmla="*/ 6045436 w 6127024"/>
              <a:gd name="connsiteY89-39016" fmla="*/ 6124480 h 6858000"/>
              <a:gd name="connsiteX90-39017" fmla="*/ 6030489 w 6127024"/>
              <a:gd name="connsiteY90-39018" fmla="*/ 6317666 h 6858000"/>
              <a:gd name="connsiteX91-39019" fmla="*/ 6007492 w 6127024"/>
              <a:gd name="connsiteY91-39020" fmla="*/ 6440818 h 6858000"/>
              <a:gd name="connsiteX92-39021" fmla="*/ 6009467 w 6127024"/>
              <a:gd name="connsiteY92-39022" fmla="*/ 6487076 h 6858000"/>
              <a:gd name="connsiteX93-39023" fmla="*/ 5995064 w 6127024"/>
              <a:gd name="connsiteY93-39024" fmla="*/ 6540791 h 6858000"/>
              <a:gd name="connsiteX94-39025" fmla="*/ 6004510 w 6127024"/>
              <a:gd name="connsiteY94-39026" fmla="*/ 6599256 h 6858000"/>
              <a:gd name="connsiteX95-39027" fmla="*/ 5986207 w 6127024"/>
              <a:gd name="connsiteY95-39028" fmla="*/ 6695855 h 6858000"/>
              <a:gd name="connsiteX96-39029" fmla="*/ 5979428 w 6127024"/>
              <a:gd name="connsiteY96-39030" fmla="*/ 6754678 h 6858000"/>
              <a:gd name="connsiteX97-39031" fmla="*/ 5983398 w 6127024"/>
              <a:gd name="connsiteY97-39032" fmla="*/ 6778641 h 6858000"/>
              <a:gd name="connsiteX98-39033" fmla="*/ 5984543 w 6127024"/>
              <a:gd name="connsiteY98-39034" fmla="*/ 6811016 h 6858000"/>
              <a:gd name="connsiteX99-39035" fmla="*/ 5979671 w 6127024"/>
              <a:gd name="connsiteY99-39036" fmla="*/ 6858000 h 6858000"/>
              <a:gd name="connsiteX100-39037" fmla="*/ 0 w 6127024"/>
              <a:gd name="connsiteY100-39038" fmla="*/ 6858000 h 6858000"/>
              <a:gd name="connsiteX101-39039" fmla="*/ 0 w 6127024"/>
              <a:gd name="connsiteY101-39040" fmla="*/ 0 h 6858000"/>
              <a:gd name="connsiteX0-39041" fmla="*/ 0 w 6127024"/>
              <a:gd name="connsiteY0-39042" fmla="*/ 0 h 6858000"/>
              <a:gd name="connsiteX1-39043" fmla="*/ 4965888 w 6127024"/>
              <a:gd name="connsiteY1-39044" fmla="*/ 0 h 6858000"/>
              <a:gd name="connsiteX2-39045" fmla="*/ 4967767 w 6127024"/>
              <a:gd name="connsiteY2-39046" fmla="*/ 7930 h 6858000"/>
              <a:gd name="connsiteX3-39047" fmla="*/ 4979444 w 6127024"/>
              <a:gd name="connsiteY3-39048" fmla="*/ 43921 h 6858000"/>
              <a:gd name="connsiteX4-39049" fmla="*/ 5021173 w 6127024"/>
              <a:gd name="connsiteY4-39050" fmla="*/ 123738 h 6858000"/>
              <a:gd name="connsiteX5-39051" fmla="*/ 5075458 w 6127024"/>
              <a:gd name="connsiteY5-39052" fmla="*/ 264355 h 6858000"/>
              <a:gd name="connsiteX6-39053" fmla="*/ 5081175 w 6127024"/>
              <a:gd name="connsiteY6-39054" fmla="*/ 277448 h 6858000"/>
              <a:gd name="connsiteX7-39055" fmla="*/ 5097011 w 6127024"/>
              <a:gd name="connsiteY7-39056" fmla="*/ 355616 h 6858000"/>
              <a:gd name="connsiteX8-39057" fmla="*/ 5153000 w 6127024"/>
              <a:gd name="connsiteY8-39058" fmla="*/ 507134 h 6858000"/>
              <a:gd name="connsiteX9-39059" fmla="*/ 5171282 w 6127024"/>
              <a:gd name="connsiteY9-39060" fmla="*/ 602071 h 6858000"/>
              <a:gd name="connsiteX10-39061" fmla="*/ 5176196 w 6127024"/>
              <a:gd name="connsiteY10-39062" fmla="*/ 636822 h 6858000"/>
              <a:gd name="connsiteX11-39063" fmla="*/ 5189051 w 6127024"/>
              <a:gd name="connsiteY11-39064" fmla="*/ 782518 h 6858000"/>
              <a:gd name="connsiteX12-39065" fmla="*/ 5218707 w 6127024"/>
              <a:gd name="connsiteY12-39066" fmla="*/ 886387 h 6858000"/>
              <a:gd name="connsiteX13-39067" fmla="*/ 5221281 w 6127024"/>
              <a:gd name="connsiteY13-39068" fmla="*/ 920873 h 6858000"/>
              <a:gd name="connsiteX14-39069" fmla="*/ 5201018 w 6127024"/>
              <a:gd name="connsiteY14-39070" fmla="*/ 1095027 h 6858000"/>
              <a:gd name="connsiteX15-39071" fmla="*/ 5189234 w 6127024"/>
              <a:gd name="connsiteY15-39072" fmla="*/ 1217308 h 6858000"/>
              <a:gd name="connsiteX16-39073" fmla="*/ 5202769 w 6127024"/>
              <a:gd name="connsiteY16-39074" fmla="*/ 1269450 h 6858000"/>
              <a:gd name="connsiteX17-39075" fmla="*/ 5225968 w 6127024"/>
              <a:gd name="connsiteY17-39076" fmla="*/ 1357994 h 6858000"/>
              <a:gd name="connsiteX18-39077" fmla="*/ 5231437 w 6127024"/>
              <a:gd name="connsiteY18-39078" fmla="*/ 1373779 h 6858000"/>
              <a:gd name="connsiteX19-39079" fmla="*/ 5237226 w 6127024"/>
              <a:gd name="connsiteY19-39080" fmla="*/ 1441327 h 6858000"/>
              <a:gd name="connsiteX20-39081" fmla="*/ 5255653 w 6127024"/>
              <a:gd name="connsiteY20-39082" fmla="*/ 1524712 h 6858000"/>
              <a:gd name="connsiteX21-39083" fmla="*/ 5263491 w 6127024"/>
              <a:gd name="connsiteY21-39084" fmla="*/ 1642938 h 6858000"/>
              <a:gd name="connsiteX22-39085" fmla="*/ 5256552 w 6127024"/>
              <a:gd name="connsiteY22-39086" fmla="*/ 1672509 h 6858000"/>
              <a:gd name="connsiteX23-39087" fmla="*/ 5266931 w 6127024"/>
              <a:gd name="connsiteY23-39088" fmla="*/ 1866147 h 6858000"/>
              <a:gd name="connsiteX24-39089" fmla="*/ 5255696 w 6127024"/>
              <a:gd name="connsiteY24-39090" fmla="*/ 1953770 h 6858000"/>
              <a:gd name="connsiteX25-39091" fmla="*/ 5252592 w 6127024"/>
              <a:gd name="connsiteY25-39092" fmla="*/ 2092210 h 6858000"/>
              <a:gd name="connsiteX26-39093" fmla="*/ 5250104 w 6127024"/>
              <a:gd name="connsiteY26-39094" fmla="*/ 2249166 h 6858000"/>
              <a:gd name="connsiteX27-39095" fmla="*/ 5251214 w 6127024"/>
              <a:gd name="connsiteY27-39096" fmla="*/ 2250944 h 6858000"/>
              <a:gd name="connsiteX28-39097" fmla="*/ 5250644 w 6127024"/>
              <a:gd name="connsiteY28-39098" fmla="*/ 2266619 h 6858000"/>
              <a:gd name="connsiteX29-39099" fmla="*/ 5293877 w 6127024"/>
              <a:gd name="connsiteY29-39100" fmla="*/ 2368649 h 6858000"/>
              <a:gd name="connsiteX30-39101" fmla="*/ 5311338 w 6127024"/>
              <a:gd name="connsiteY30-39102" fmla="*/ 2404034 h 6858000"/>
              <a:gd name="connsiteX31-39103" fmla="*/ 5338366 w 6127024"/>
              <a:gd name="connsiteY31-39104" fmla="*/ 2465052 h 6858000"/>
              <a:gd name="connsiteX32-39105" fmla="*/ 5371263 w 6127024"/>
              <a:gd name="connsiteY32-39106" fmla="*/ 2586413 h 6858000"/>
              <a:gd name="connsiteX33-39107" fmla="*/ 5407503 w 6127024"/>
              <a:gd name="connsiteY33-39108" fmla="*/ 2786290 h 6858000"/>
              <a:gd name="connsiteX34-39109" fmla="*/ 5407356 w 6127024"/>
              <a:gd name="connsiteY34-39110" fmla="*/ 2787545 h 6858000"/>
              <a:gd name="connsiteX35-39111" fmla="*/ 5457023 w 6127024"/>
              <a:gd name="connsiteY35-39112" fmla="*/ 2858292 h 6858000"/>
              <a:gd name="connsiteX36-39113" fmla="*/ 5479298 w 6127024"/>
              <a:gd name="connsiteY36-39114" fmla="*/ 2947791 h 6858000"/>
              <a:gd name="connsiteX37-39115" fmla="*/ 5481770 w 6127024"/>
              <a:gd name="connsiteY37-39116" fmla="*/ 2951352 h 6858000"/>
              <a:gd name="connsiteX38-39117" fmla="*/ 5482415 w 6127024"/>
              <a:gd name="connsiteY38-39118" fmla="*/ 3004079 h 6858000"/>
              <a:gd name="connsiteX39-39119" fmla="*/ 5503944 w 6127024"/>
              <a:gd name="connsiteY39-39120" fmla="*/ 3123335 h 6858000"/>
              <a:gd name="connsiteX40-39121" fmla="*/ 5516007 w 6127024"/>
              <a:gd name="connsiteY40-39122" fmla="*/ 3258473 h 6858000"/>
              <a:gd name="connsiteX41-39123" fmla="*/ 5589758 w 6127024"/>
              <a:gd name="connsiteY41-39124" fmla="*/ 3453699 h 6858000"/>
              <a:gd name="connsiteX42-39125" fmla="*/ 5596144 w 6127024"/>
              <a:gd name="connsiteY42-39126" fmla="*/ 3534624 h 6858000"/>
              <a:gd name="connsiteX43-39127" fmla="*/ 5597750 w 6127024"/>
              <a:gd name="connsiteY43-39128" fmla="*/ 3534129 h 6858000"/>
              <a:gd name="connsiteX44-39129" fmla="*/ 5599700 w 6127024"/>
              <a:gd name="connsiteY44-39130" fmla="*/ 3547221 h 6858000"/>
              <a:gd name="connsiteX45-39131" fmla="*/ 5618377 w 6127024"/>
              <a:gd name="connsiteY45-39132" fmla="*/ 3588431 h 6858000"/>
              <a:gd name="connsiteX46-39133" fmla="*/ 5612155 w 6127024"/>
              <a:gd name="connsiteY46-39134" fmla="*/ 3589869 h 6858000"/>
              <a:gd name="connsiteX47-39135" fmla="*/ 5620843 w 6127024"/>
              <a:gd name="connsiteY47-39136" fmla="*/ 3606745 h 6858000"/>
              <a:gd name="connsiteX48-39137" fmla="*/ 5655472 w 6127024"/>
              <a:gd name="connsiteY48-39138" fmla="*/ 3678877 h 6858000"/>
              <a:gd name="connsiteX49-39139" fmla="*/ 5683015 w 6127024"/>
              <a:gd name="connsiteY49-39140" fmla="*/ 3762025 h 6858000"/>
              <a:gd name="connsiteX50-39141" fmla="*/ 5696643 w 6127024"/>
              <a:gd name="connsiteY50-39142" fmla="*/ 3773888 h 6858000"/>
              <a:gd name="connsiteX51-39143" fmla="*/ 5768491 w 6127024"/>
              <a:gd name="connsiteY51-39144" fmla="*/ 3914399 h 6858000"/>
              <a:gd name="connsiteX52-39145" fmla="*/ 5793123 w 6127024"/>
              <a:gd name="connsiteY52-39146" fmla="*/ 3969952 h 6858000"/>
              <a:gd name="connsiteX53-39147" fmla="*/ 5808321 w 6127024"/>
              <a:gd name="connsiteY53-39148" fmla="*/ 3988153 h 6858000"/>
              <a:gd name="connsiteX54-39149" fmla="*/ 5825621 w 6127024"/>
              <a:gd name="connsiteY54-39150" fmla="*/ 4015525 h 6858000"/>
              <a:gd name="connsiteX55-39151" fmla="*/ 5860672 w 6127024"/>
              <a:gd name="connsiteY55-39152" fmla="*/ 4061579 h 6858000"/>
              <a:gd name="connsiteX56-39153" fmla="*/ 5872173 w 6127024"/>
              <a:gd name="connsiteY56-39154" fmla="*/ 4088497 h 6858000"/>
              <a:gd name="connsiteX57-39155" fmla="*/ 5894095 w 6127024"/>
              <a:gd name="connsiteY57-39156" fmla="*/ 4128857 h 6858000"/>
              <a:gd name="connsiteX58-39157" fmla="*/ 5903513 w 6127024"/>
              <a:gd name="connsiteY58-39158" fmla="*/ 4187661 h 6858000"/>
              <a:gd name="connsiteX59-39159" fmla="*/ 5917114 w 6127024"/>
              <a:gd name="connsiteY59-39160" fmla="*/ 4213096 h 6858000"/>
              <a:gd name="connsiteX60-39161" fmla="*/ 5924233 w 6127024"/>
              <a:gd name="connsiteY60-39162" fmla="*/ 4242060 h 6858000"/>
              <a:gd name="connsiteX61-39163" fmla="*/ 5928910 w 6127024"/>
              <a:gd name="connsiteY61-39164" fmla="*/ 4300973 h 6858000"/>
              <a:gd name="connsiteX62-39165" fmla="*/ 5939320 w 6127024"/>
              <a:gd name="connsiteY62-39166" fmla="*/ 4340435 h 6858000"/>
              <a:gd name="connsiteX63-39167" fmla="*/ 5946705 w 6127024"/>
              <a:gd name="connsiteY63-39168" fmla="*/ 4428051 h 6858000"/>
              <a:gd name="connsiteX64-39169" fmla="*/ 5949261 w 6127024"/>
              <a:gd name="connsiteY64-39170" fmla="*/ 4449185 h 6858000"/>
              <a:gd name="connsiteX65-39171" fmla="*/ 5968960 w 6127024"/>
              <a:gd name="connsiteY65-39172" fmla="*/ 4482655 h 6858000"/>
              <a:gd name="connsiteX66-39173" fmla="*/ 5998138 w 6127024"/>
              <a:gd name="connsiteY66-39174" fmla="*/ 4697518 h 6858000"/>
              <a:gd name="connsiteX67-39175" fmla="*/ 6007819 w 6127024"/>
              <a:gd name="connsiteY67-39176" fmla="*/ 4858148 h 6858000"/>
              <a:gd name="connsiteX68-39177" fmla="*/ 6007749 w 6127024"/>
              <a:gd name="connsiteY68-39178" fmla="*/ 4964715 h 6858000"/>
              <a:gd name="connsiteX69-39179" fmla="*/ 6005269 w 6127024"/>
              <a:gd name="connsiteY69-39180" fmla="*/ 5150567 h 6858000"/>
              <a:gd name="connsiteX70-39181" fmla="*/ 6001127 w 6127024"/>
              <a:gd name="connsiteY70-39182" fmla="*/ 5164609 h 6858000"/>
              <a:gd name="connsiteX71-39183" fmla="*/ 5998514 w 6127024"/>
              <a:gd name="connsiteY71-39184" fmla="*/ 5189673 h 6858000"/>
              <a:gd name="connsiteX72-39185" fmla="*/ 6018409 w 6127024"/>
              <a:gd name="connsiteY72-39186" fmla="*/ 5227157 h 6858000"/>
              <a:gd name="connsiteX73-39187" fmla="*/ 6036748 w 6127024"/>
              <a:gd name="connsiteY73-39188" fmla="*/ 5322752 h 6858000"/>
              <a:gd name="connsiteX74-39189" fmla="*/ 6036943 w 6127024"/>
              <a:gd name="connsiteY74-39190" fmla="*/ 5329480 h 6858000"/>
              <a:gd name="connsiteX75-39191" fmla="*/ 6037677 w 6127024"/>
              <a:gd name="connsiteY75-39192" fmla="*/ 5354807 h 6858000"/>
              <a:gd name="connsiteX76-39193" fmla="*/ 6039728 w 6127024"/>
              <a:gd name="connsiteY76-39194" fmla="*/ 5359416 h 6858000"/>
              <a:gd name="connsiteX77-39195" fmla="*/ 6053435 w 6127024"/>
              <a:gd name="connsiteY77-39196" fmla="*/ 5387547 h 6858000"/>
              <a:gd name="connsiteX78-39197" fmla="*/ 6065933 w 6127024"/>
              <a:gd name="connsiteY78-39198" fmla="*/ 5443002 h 6858000"/>
              <a:gd name="connsiteX79-39199" fmla="*/ 6068640 w 6127024"/>
              <a:gd name="connsiteY79-39200" fmla="*/ 5474503 h 6858000"/>
              <a:gd name="connsiteX80-39201" fmla="*/ 6080922 w 6127024"/>
              <a:gd name="connsiteY80-39202" fmla="*/ 5561070 h 6858000"/>
              <a:gd name="connsiteX81-39203" fmla="*/ 6096949 w 6127024"/>
              <a:gd name="connsiteY81-39204" fmla="*/ 5648179 h 6858000"/>
              <a:gd name="connsiteX82-39205" fmla="*/ 6121353 w 6127024"/>
              <a:gd name="connsiteY82-39206" fmla="*/ 5721725 h 6858000"/>
              <a:gd name="connsiteX83-39207" fmla="*/ 6109884 w 6127024"/>
              <a:gd name="connsiteY83-39208" fmla="*/ 5721959 h 6858000"/>
              <a:gd name="connsiteX84-39209" fmla="*/ 6127024 w 6127024"/>
              <a:gd name="connsiteY84-39210" fmla="*/ 5786902 h 6858000"/>
              <a:gd name="connsiteX85-39211" fmla="*/ 6115796 w 6127024"/>
              <a:gd name="connsiteY85-39212" fmla="*/ 5862844 h 6858000"/>
              <a:gd name="connsiteX86-39213" fmla="*/ 6102493 w 6127024"/>
              <a:gd name="connsiteY86-39214" fmla="*/ 5928602 h 6858000"/>
              <a:gd name="connsiteX87-39215" fmla="*/ 6056863 w 6127024"/>
              <a:gd name="connsiteY87-39216" fmla="*/ 6000643 h 6858000"/>
              <a:gd name="connsiteX88-39217" fmla="*/ 6045436 w 6127024"/>
              <a:gd name="connsiteY88-39218" fmla="*/ 6124480 h 6858000"/>
              <a:gd name="connsiteX89-39219" fmla="*/ 6030489 w 6127024"/>
              <a:gd name="connsiteY89-39220" fmla="*/ 6317666 h 6858000"/>
              <a:gd name="connsiteX90-39221" fmla="*/ 6007492 w 6127024"/>
              <a:gd name="connsiteY90-39222" fmla="*/ 6440818 h 6858000"/>
              <a:gd name="connsiteX91-39223" fmla="*/ 6009467 w 6127024"/>
              <a:gd name="connsiteY91-39224" fmla="*/ 6487076 h 6858000"/>
              <a:gd name="connsiteX92-39225" fmla="*/ 5995064 w 6127024"/>
              <a:gd name="connsiteY92-39226" fmla="*/ 6540791 h 6858000"/>
              <a:gd name="connsiteX93-39227" fmla="*/ 6004510 w 6127024"/>
              <a:gd name="connsiteY93-39228" fmla="*/ 6599256 h 6858000"/>
              <a:gd name="connsiteX94-39229" fmla="*/ 5986207 w 6127024"/>
              <a:gd name="connsiteY94-39230" fmla="*/ 6695855 h 6858000"/>
              <a:gd name="connsiteX95-39231" fmla="*/ 5979428 w 6127024"/>
              <a:gd name="connsiteY95-39232" fmla="*/ 6754678 h 6858000"/>
              <a:gd name="connsiteX96-39233" fmla="*/ 5983398 w 6127024"/>
              <a:gd name="connsiteY96-39234" fmla="*/ 6778641 h 6858000"/>
              <a:gd name="connsiteX97-39235" fmla="*/ 5984543 w 6127024"/>
              <a:gd name="connsiteY97-39236" fmla="*/ 6811016 h 6858000"/>
              <a:gd name="connsiteX98-39237" fmla="*/ 5979671 w 6127024"/>
              <a:gd name="connsiteY98-39238" fmla="*/ 6858000 h 6858000"/>
              <a:gd name="connsiteX99-39239" fmla="*/ 0 w 6127024"/>
              <a:gd name="connsiteY99-39240" fmla="*/ 6858000 h 6858000"/>
              <a:gd name="connsiteX100-39241" fmla="*/ 0 w 6127024"/>
              <a:gd name="connsiteY100-39242" fmla="*/ 0 h 6858000"/>
              <a:gd name="connsiteX0-39243" fmla="*/ 0 w 6127024"/>
              <a:gd name="connsiteY0-39244" fmla="*/ 0 h 6858000"/>
              <a:gd name="connsiteX1-39245" fmla="*/ 4965888 w 6127024"/>
              <a:gd name="connsiteY1-39246" fmla="*/ 0 h 6858000"/>
              <a:gd name="connsiteX2-39247" fmla="*/ 4967767 w 6127024"/>
              <a:gd name="connsiteY2-39248" fmla="*/ 7930 h 6858000"/>
              <a:gd name="connsiteX3-39249" fmla="*/ 4979444 w 6127024"/>
              <a:gd name="connsiteY3-39250" fmla="*/ 43921 h 6858000"/>
              <a:gd name="connsiteX4-39251" fmla="*/ 5021173 w 6127024"/>
              <a:gd name="connsiteY4-39252" fmla="*/ 123738 h 6858000"/>
              <a:gd name="connsiteX5-39253" fmla="*/ 5075458 w 6127024"/>
              <a:gd name="connsiteY5-39254" fmla="*/ 264355 h 6858000"/>
              <a:gd name="connsiteX6-39255" fmla="*/ 5081175 w 6127024"/>
              <a:gd name="connsiteY6-39256" fmla="*/ 277448 h 6858000"/>
              <a:gd name="connsiteX7-39257" fmla="*/ 5097011 w 6127024"/>
              <a:gd name="connsiteY7-39258" fmla="*/ 355616 h 6858000"/>
              <a:gd name="connsiteX8-39259" fmla="*/ 5153000 w 6127024"/>
              <a:gd name="connsiteY8-39260" fmla="*/ 507134 h 6858000"/>
              <a:gd name="connsiteX9-39261" fmla="*/ 5171282 w 6127024"/>
              <a:gd name="connsiteY9-39262" fmla="*/ 602071 h 6858000"/>
              <a:gd name="connsiteX10-39263" fmla="*/ 5176196 w 6127024"/>
              <a:gd name="connsiteY10-39264" fmla="*/ 636822 h 6858000"/>
              <a:gd name="connsiteX11-39265" fmla="*/ 5189051 w 6127024"/>
              <a:gd name="connsiteY11-39266" fmla="*/ 782518 h 6858000"/>
              <a:gd name="connsiteX12-39267" fmla="*/ 5218707 w 6127024"/>
              <a:gd name="connsiteY12-39268" fmla="*/ 886387 h 6858000"/>
              <a:gd name="connsiteX13-39269" fmla="*/ 5221281 w 6127024"/>
              <a:gd name="connsiteY13-39270" fmla="*/ 920873 h 6858000"/>
              <a:gd name="connsiteX14-39271" fmla="*/ 5201018 w 6127024"/>
              <a:gd name="connsiteY14-39272" fmla="*/ 1095027 h 6858000"/>
              <a:gd name="connsiteX15-39273" fmla="*/ 5189234 w 6127024"/>
              <a:gd name="connsiteY15-39274" fmla="*/ 1217308 h 6858000"/>
              <a:gd name="connsiteX16-39275" fmla="*/ 5202769 w 6127024"/>
              <a:gd name="connsiteY16-39276" fmla="*/ 1269450 h 6858000"/>
              <a:gd name="connsiteX17-39277" fmla="*/ 5225968 w 6127024"/>
              <a:gd name="connsiteY17-39278" fmla="*/ 1357994 h 6858000"/>
              <a:gd name="connsiteX18-39279" fmla="*/ 5231437 w 6127024"/>
              <a:gd name="connsiteY18-39280" fmla="*/ 1373779 h 6858000"/>
              <a:gd name="connsiteX19-39281" fmla="*/ 5237226 w 6127024"/>
              <a:gd name="connsiteY19-39282" fmla="*/ 1441327 h 6858000"/>
              <a:gd name="connsiteX20-39283" fmla="*/ 5255653 w 6127024"/>
              <a:gd name="connsiteY20-39284" fmla="*/ 1524712 h 6858000"/>
              <a:gd name="connsiteX21-39285" fmla="*/ 5263491 w 6127024"/>
              <a:gd name="connsiteY21-39286" fmla="*/ 1642938 h 6858000"/>
              <a:gd name="connsiteX22-39287" fmla="*/ 5256552 w 6127024"/>
              <a:gd name="connsiteY22-39288" fmla="*/ 1672509 h 6858000"/>
              <a:gd name="connsiteX23-39289" fmla="*/ 5266931 w 6127024"/>
              <a:gd name="connsiteY23-39290" fmla="*/ 1866147 h 6858000"/>
              <a:gd name="connsiteX24-39291" fmla="*/ 5255696 w 6127024"/>
              <a:gd name="connsiteY24-39292" fmla="*/ 1953770 h 6858000"/>
              <a:gd name="connsiteX25-39293" fmla="*/ 5252592 w 6127024"/>
              <a:gd name="connsiteY25-39294" fmla="*/ 2092210 h 6858000"/>
              <a:gd name="connsiteX26-39295" fmla="*/ 5250104 w 6127024"/>
              <a:gd name="connsiteY26-39296" fmla="*/ 2249166 h 6858000"/>
              <a:gd name="connsiteX27-39297" fmla="*/ 5251214 w 6127024"/>
              <a:gd name="connsiteY27-39298" fmla="*/ 2250944 h 6858000"/>
              <a:gd name="connsiteX28-39299" fmla="*/ 5250644 w 6127024"/>
              <a:gd name="connsiteY28-39300" fmla="*/ 2266619 h 6858000"/>
              <a:gd name="connsiteX29-39301" fmla="*/ 5293877 w 6127024"/>
              <a:gd name="connsiteY29-39302" fmla="*/ 2368649 h 6858000"/>
              <a:gd name="connsiteX30-39303" fmla="*/ 5311338 w 6127024"/>
              <a:gd name="connsiteY30-39304" fmla="*/ 2404034 h 6858000"/>
              <a:gd name="connsiteX31-39305" fmla="*/ 5338366 w 6127024"/>
              <a:gd name="connsiteY31-39306" fmla="*/ 2465052 h 6858000"/>
              <a:gd name="connsiteX32-39307" fmla="*/ 5371263 w 6127024"/>
              <a:gd name="connsiteY32-39308" fmla="*/ 2586413 h 6858000"/>
              <a:gd name="connsiteX33-39309" fmla="*/ 5407503 w 6127024"/>
              <a:gd name="connsiteY33-39310" fmla="*/ 2786290 h 6858000"/>
              <a:gd name="connsiteX34-39311" fmla="*/ 5407356 w 6127024"/>
              <a:gd name="connsiteY34-39312" fmla="*/ 2787545 h 6858000"/>
              <a:gd name="connsiteX35-39313" fmla="*/ 5457023 w 6127024"/>
              <a:gd name="connsiteY35-39314" fmla="*/ 2858292 h 6858000"/>
              <a:gd name="connsiteX36-39315" fmla="*/ 5479298 w 6127024"/>
              <a:gd name="connsiteY36-39316" fmla="*/ 2947791 h 6858000"/>
              <a:gd name="connsiteX37-39317" fmla="*/ 5481770 w 6127024"/>
              <a:gd name="connsiteY37-39318" fmla="*/ 2951352 h 6858000"/>
              <a:gd name="connsiteX38-39319" fmla="*/ 5482415 w 6127024"/>
              <a:gd name="connsiteY38-39320" fmla="*/ 3004079 h 6858000"/>
              <a:gd name="connsiteX39-39321" fmla="*/ 5503944 w 6127024"/>
              <a:gd name="connsiteY39-39322" fmla="*/ 3123335 h 6858000"/>
              <a:gd name="connsiteX40-39323" fmla="*/ 5516007 w 6127024"/>
              <a:gd name="connsiteY40-39324" fmla="*/ 3258473 h 6858000"/>
              <a:gd name="connsiteX41-39325" fmla="*/ 5589758 w 6127024"/>
              <a:gd name="connsiteY41-39326" fmla="*/ 3453699 h 6858000"/>
              <a:gd name="connsiteX42-39327" fmla="*/ 5596144 w 6127024"/>
              <a:gd name="connsiteY42-39328" fmla="*/ 3534624 h 6858000"/>
              <a:gd name="connsiteX43-39329" fmla="*/ 5597750 w 6127024"/>
              <a:gd name="connsiteY43-39330" fmla="*/ 3534129 h 6858000"/>
              <a:gd name="connsiteX44-39331" fmla="*/ 5599700 w 6127024"/>
              <a:gd name="connsiteY44-39332" fmla="*/ 3547221 h 6858000"/>
              <a:gd name="connsiteX45-39333" fmla="*/ 5618377 w 6127024"/>
              <a:gd name="connsiteY45-39334" fmla="*/ 3588431 h 6858000"/>
              <a:gd name="connsiteX46-39335" fmla="*/ 5612155 w 6127024"/>
              <a:gd name="connsiteY46-39336" fmla="*/ 3589869 h 6858000"/>
              <a:gd name="connsiteX47-39337" fmla="*/ 5620843 w 6127024"/>
              <a:gd name="connsiteY47-39338" fmla="*/ 3606745 h 6858000"/>
              <a:gd name="connsiteX48-39339" fmla="*/ 5655472 w 6127024"/>
              <a:gd name="connsiteY48-39340" fmla="*/ 3678877 h 6858000"/>
              <a:gd name="connsiteX49-39341" fmla="*/ 5683015 w 6127024"/>
              <a:gd name="connsiteY49-39342" fmla="*/ 3762025 h 6858000"/>
              <a:gd name="connsiteX50-39343" fmla="*/ 5696643 w 6127024"/>
              <a:gd name="connsiteY50-39344" fmla="*/ 3773888 h 6858000"/>
              <a:gd name="connsiteX51-39345" fmla="*/ 5768491 w 6127024"/>
              <a:gd name="connsiteY51-39346" fmla="*/ 3914399 h 6858000"/>
              <a:gd name="connsiteX52-39347" fmla="*/ 5793123 w 6127024"/>
              <a:gd name="connsiteY52-39348" fmla="*/ 3969952 h 6858000"/>
              <a:gd name="connsiteX53-39349" fmla="*/ 5808321 w 6127024"/>
              <a:gd name="connsiteY53-39350" fmla="*/ 3988153 h 6858000"/>
              <a:gd name="connsiteX54-39351" fmla="*/ 5825621 w 6127024"/>
              <a:gd name="connsiteY54-39352" fmla="*/ 4015525 h 6858000"/>
              <a:gd name="connsiteX55-39353" fmla="*/ 5860672 w 6127024"/>
              <a:gd name="connsiteY55-39354" fmla="*/ 4061579 h 6858000"/>
              <a:gd name="connsiteX56-39355" fmla="*/ 5872173 w 6127024"/>
              <a:gd name="connsiteY56-39356" fmla="*/ 4088497 h 6858000"/>
              <a:gd name="connsiteX57-39357" fmla="*/ 5894095 w 6127024"/>
              <a:gd name="connsiteY57-39358" fmla="*/ 4128857 h 6858000"/>
              <a:gd name="connsiteX58-39359" fmla="*/ 5903513 w 6127024"/>
              <a:gd name="connsiteY58-39360" fmla="*/ 4187661 h 6858000"/>
              <a:gd name="connsiteX59-39361" fmla="*/ 5917114 w 6127024"/>
              <a:gd name="connsiteY59-39362" fmla="*/ 4213096 h 6858000"/>
              <a:gd name="connsiteX60-39363" fmla="*/ 5924233 w 6127024"/>
              <a:gd name="connsiteY60-39364" fmla="*/ 4242060 h 6858000"/>
              <a:gd name="connsiteX61-39365" fmla="*/ 5928910 w 6127024"/>
              <a:gd name="connsiteY61-39366" fmla="*/ 4300973 h 6858000"/>
              <a:gd name="connsiteX62-39367" fmla="*/ 5939320 w 6127024"/>
              <a:gd name="connsiteY62-39368" fmla="*/ 4340435 h 6858000"/>
              <a:gd name="connsiteX63-39369" fmla="*/ 5946705 w 6127024"/>
              <a:gd name="connsiteY63-39370" fmla="*/ 4428051 h 6858000"/>
              <a:gd name="connsiteX64-39371" fmla="*/ 5949261 w 6127024"/>
              <a:gd name="connsiteY64-39372" fmla="*/ 4449185 h 6858000"/>
              <a:gd name="connsiteX65-39373" fmla="*/ 5968960 w 6127024"/>
              <a:gd name="connsiteY65-39374" fmla="*/ 4482655 h 6858000"/>
              <a:gd name="connsiteX66-39375" fmla="*/ 5998138 w 6127024"/>
              <a:gd name="connsiteY66-39376" fmla="*/ 4697518 h 6858000"/>
              <a:gd name="connsiteX67-39377" fmla="*/ 6007819 w 6127024"/>
              <a:gd name="connsiteY67-39378" fmla="*/ 4858148 h 6858000"/>
              <a:gd name="connsiteX68-39379" fmla="*/ 6007749 w 6127024"/>
              <a:gd name="connsiteY68-39380" fmla="*/ 4964715 h 6858000"/>
              <a:gd name="connsiteX69-39381" fmla="*/ 6005269 w 6127024"/>
              <a:gd name="connsiteY69-39382" fmla="*/ 5150567 h 6858000"/>
              <a:gd name="connsiteX70-39383" fmla="*/ 6001127 w 6127024"/>
              <a:gd name="connsiteY70-39384" fmla="*/ 5164609 h 6858000"/>
              <a:gd name="connsiteX71-39385" fmla="*/ 5998514 w 6127024"/>
              <a:gd name="connsiteY71-39386" fmla="*/ 5189673 h 6858000"/>
              <a:gd name="connsiteX72-39387" fmla="*/ 6018409 w 6127024"/>
              <a:gd name="connsiteY72-39388" fmla="*/ 5227157 h 6858000"/>
              <a:gd name="connsiteX73-39389" fmla="*/ 6036748 w 6127024"/>
              <a:gd name="connsiteY73-39390" fmla="*/ 5322752 h 6858000"/>
              <a:gd name="connsiteX74-39391" fmla="*/ 6036943 w 6127024"/>
              <a:gd name="connsiteY74-39392" fmla="*/ 5329480 h 6858000"/>
              <a:gd name="connsiteX75-39393" fmla="*/ 6037677 w 6127024"/>
              <a:gd name="connsiteY75-39394" fmla="*/ 5354807 h 6858000"/>
              <a:gd name="connsiteX76-39395" fmla="*/ 6039728 w 6127024"/>
              <a:gd name="connsiteY76-39396" fmla="*/ 5359416 h 6858000"/>
              <a:gd name="connsiteX77-39397" fmla="*/ 6053435 w 6127024"/>
              <a:gd name="connsiteY77-39398" fmla="*/ 5387547 h 6858000"/>
              <a:gd name="connsiteX78-39399" fmla="*/ 6065933 w 6127024"/>
              <a:gd name="connsiteY78-39400" fmla="*/ 5443002 h 6858000"/>
              <a:gd name="connsiteX79-39401" fmla="*/ 6068640 w 6127024"/>
              <a:gd name="connsiteY79-39402" fmla="*/ 5474503 h 6858000"/>
              <a:gd name="connsiteX80-39403" fmla="*/ 6080922 w 6127024"/>
              <a:gd name="connsiteY80-39404" fmla="*/ 5561070 h 6858000"/>
              <a:gd name="connsiteX81-39405" fmla="*/ 6096949 w 6127024"/>
              <a:gd name="connsiteY81-39406" fmla="*/ 5648179 h 6858000"/>
              <a:gd name="connsiteX82-39407" fmla="*/ 6121353 w 6127024"/>
              <a:gd name="connsiteY82-39408" fmla="*/ 5721725 h 6858000"/>
              <a:gd name="connsiteX83-39409" fmla="*/ 6109884 w 6127024"/>
              <a:gd name="connsiteY83-39410" fmla="*/ 5721959 h 6858000"/>
              <a:gd name="connsiteX84-39411" fmla="*/ 6127024 w 6127024"/>
              <a:gd name="connsiteY84-39412" fmla="*/ 5786902 h 6858000"/>
              <a:gd name="connsiteX85-39413" fmla="*/ 6115796 w 6127024"/>
              <a:gd name="connsiteY85-39414" fmla="*/ 5862844 h 6858000"/>
              <a:gd name="connsiteX86-39415" fmla="*/ 6102493 w 6127024"/>
              <a:gd name="connsiteY86-39416" fmla="*/ 5928602 h 6858000"/>
              <a:gd name="connsiteX87-39417" fmla="*/ 6056863 w 6127024"/>
              <a:gd name="connsiteY87-39418" fmla="*/ 6000643 h 6858000"/>
              <a:gd name="connsiteX88-39419" fmla="*/ 6045436 w 6127024"/>
              <a:gd name="connsiteY88-39420" fmla="*/ 6124480 h 6858000"/>
              <a:gd name="connsiteX89-39421" fmla="*/ 6030489 w 6127024"/>
              <a:gd name="connsiteY89-39422" fmla="*/ 6317666 h 6858000"/>
              <a:gd name="connsiteX90-39423" fmla="*/ 6007492 w 6127024"/>
              <a:gd name="connsiteY90-39424" fmla="*/ 6440818 h 6858000"/>
              <a:gd name="connsiteX91-39425" fmla="*/ 6009467 w 6127024"/>
              <a:gd name="connsiteY91-39426" fmla="*/ 6487076 h 6858000"/>
              <a:gd name="connsiteX92-39427" fmla="*/ 5995064 w 6127024"/>
              <a:gd name="connsiteY92-39428" fmla="*/ 6540791 h 6858000"/>
              <a:gd name="connsiteX93-39429" fmla="*/ 6004510 w 6127024"/>
              <a:gd name="connsiteY93-39430" fmla="*/ 6599256 h 6858000"/>
              <a:gd name="connsiteX94-39431" fmla="*/ 5986207 w 6127024"/>
              <a:gd name="connsiteY94-39432" fmla="*/ 6695855 h 6858000"/>
              <a:gd name="connsiteX95-39433" fmla="*/ 5979428 w 6127024"/>
              <a:gd name="connsiteY95-39434" fmla="*/ 6754678 h 6858000"/>
              <a:gd name="connsiteX96-39435" fmla="*/ 5983398 w 6127024"/>
              <a:gd name="connsiteY96-39436" fmla="*/ 6778641 h 6858000"/>
              <a:gd name="connsiteX97-39437" fmla="*/ 5984543 w 6127024"/>
              <a:gd name="connsiteY97-39438" fmla="*/ 6811016 h 6858000"/>
              <a:gd name="connsiteX98-39439" fmla="*/ 5979671 w 6127024"/>
              <a:gd name="connsiteY98-39440" fmla="*/ 6858000 h 6858000"/>
              <a:gd name="connsiteX99-39441" fmla="*/ 0 w 6127024"/>
              <a:gd name="connsiteY99-39442" fmla="*/ 6858000 h 6858000"/>
              <a:gd name="connsiteX100-39443" fmla="*/ 0 w 6127024"/>
              <a:gd name="connsiteY100-39444" fmla="*/ 0 h 6858000"/>
              <a:gd name="connsiteX0-39445" fmla="*/ 0 w 6127024"/>
              <a:gd name="connsiteY0-39446" fmla="*/ 0 h 6858000"/>
              <a:gd name="connsiteX1-39447" fmla="*/ 4965888 w 6127024"/>
              <a:gd name="connsiteY1-39448" fmla="*/ 0 h 6858000"/>
              <a:gd name="connsiteX2-39449" fmla="*/ 4967767 w 6127024"/>
              <a:gd name="connsiteY2-39450" fmla="*/ 7930 h 6858000"/>
              <a:gd name="connsiteX3-39451" fmla="*/ 4979444 w 6127024"/>
              <a:gd name="connsiteY3-39452" fmla="*/ 43921 h 6858000"/>
              <a:gd name="connsiteX4-39453" fmla="*/ 5021173 w 6127024"/>
              <a:gd name="connsiteY4-39454" fmla="*/ 123738 h 6858000"/>
              <a:gd name="connsiteX5-39455" fmla="*/ 5075458 w 6127024"/>
              <a:gd name="connsiteY5-39456" fmla="*/ 264355 h 6858000"/>
              <a:gd name="connsiteX6-39457" fmla="*/ 5081175 w 6127024"/>
              <a:gd name="connsiteY6-39458" fmla="*/ 277448 h 6858000"/>
              <a:gd name="connsiteX7-39459" fmla="*/ 5097011 w 6127024"/>
              <a:gd name="connsiteY7-39460" fmla="*/ 355616 h 6858000"/>
              <a:gd name="connsiteX8-39461" fmla="*/ 5153000 w 6127024"/>
              <a:gd name="connsiteY8-39462" fmla="*/ 507134 h 6858000"/>
              <a:gd name="connsiteX9-39463" fmla="*/ 5171282 w 6127024"/>
              <a:gd name="connsiteY9-39464" fmla="*/ 602071 h 6858000"/>
              <a:gd name="connsiteX10-39465" fmla="*/ 5176196 w 6127024"/>
              <a:gd name="connsiteY10-39466" fmla="*/ 636822 h 6858000"/>
              <a:gd name="connsiteX11-39467" fmla="*/ 5189051 w 6127024"/>
              <a:gd name="connsiteY11-39468" fmla="*/ 782518 h 6858000"/>
              <a:gd name="connsiteX12-39469" fmla="*/ 5218707 w 6127024"/>
              <a:gd name="connsiteY12-39470" fmla="*/ 886387 h 6858000"/>
              <a:gd name="connsiteX13-39471" fmla="*/ 5221281 w 6127024"/>
              <a:gd name="connsiteY13-39472" fmla="*/ 920873 h 6858000"/>
              <a:gd name="connsiteX14-39473" fmla="*/ 5201018 w 6127024"/>
              <a:gd name="connsiteY14-39474" fmla="*/ 1095027 h 6858000"/>
              <a:gd name="connsiteX15-39475" fmla="*/ 5189234 w 6127024"/>
              <a:gd name="connsiteY15-39476" fmla="*/ 1217308 h 6858000"/>
              <a:gd name="connsiteX16-39477" fmla="*/ 5202769 w 6127024"/>
              <a:gd name="connsiteY16-39478" fmla="*/ 1269450 h 6858000"/>
              <a:gd name="connsiteX17-39479" fmla="*/ 5225968 w 6127024"/>
              <a:gd name="connsiteY17-39480" fmla="*/ 1357994 h 6858000"/>
              <a:gd name="connsiteX18-39481" fmla="*/ 5231437 w 6127024"/>
              <a:gd name="connsiteY18-39482" fmla="*/ 1373779 h 6858000"/>
              <a:gd name="connsiteX19-39483" fmla="*/ 5237226 w 6127024"/>
              <a:gd name="connsiteY19-39484" fmla="*/ 1441327 h 6858000"/>
              <a:gd name="connsiteX20-39485" fmla="*/ 5255653 w 6127024"/>
              <a:gd name="connsiteY20-39486" fmla="*/ 1524712 h 6858000"/>
              <a:gd name="connsiteX21-39487" fmla="*/ 5263491 w 6127024"/>
              <a:gd name="connsiteY21-39488" fmla="*/ 1642938 h 6858000"/>
              <a:gd name="connsiteX22-39489" fmla="*/ 5256552 w 6127024"/>
              <a:gd name="connsiteY22-39490" fmla="*/ 1672509 h 6858000"/>
              <a:gd name="connsiteX23-39491" fmla="*/ 5266931 w 6127024"/>
              <a:gd name="connsiteY23-39492" fmla="*/ 1866147 h 6858000"/>
              <a:gd name="connsiteX24-39493" fmla="*/ 5255696 w 6127024"/>
              <a:gd name="connsiteY24-39494" fmla="*/ 1953770 h 6858000"/>
              <a:gd name="connsiteX25-39495" fmla="*/ 5252592 w 6127024"/>
              <a:gd name="connsiteY25-39496" fmla="*/ 2092210 h 6858000"/>
              <a:gd name="connsiteX26-39497" fmla="*/ 5250104 w 6127024"/>
              <a:gd name="connsiteY26-39498" fmla="*/ 2249166 h 6858000"/>
              <a:gd name="connsiteX27-39499" fmla="*/ 5251214 w 6127024"/>
              <a:gd name="connsiteY27-39500" fmla="*/ 2250944 h 6858000"/>
              <a:gd name="connsiteX28-39501" fmla="*/ 5250644 w 6127024"/>
              <a:gd name="connsiteY28-39502" fmla="*/ 2266619 h 6858000"/>
              <a:gd name="connsiteX29-39503" fmla="*/ 5293877 w 6127024"/>
              <a:gd name="connsiteY29-39504" fmla="*/ 2368649 h 6858000"/>
              <a:gd name="connsiteX30-39505" fmla="*/ 5311338 w 6127024"/>
              <a:gd name="connsiteY30-39506" fmla="*/ 2404034 h 6858000"/>
              <a:gd name="connsiteX31-39507" fmla="*/ 5338366 w 6127024"/>
              <a:gd name="connsiteY31-39508" fmla="*/ 2465052 h 6858000"/>
              <a:gd name="connsiteX32-39509" fmla="*/ 5371263 w 6127024"/>
              <a:gd name="connsiteY32-39510" fmla="*/ 2586413 h 6858000"/>
              <a:gd name="connsiteX33-39511" fmla="*/ 5407503 w 6127024"/>
              <a:gd name="connsiteY33-39512" fmla="*/ 2786290 h 6858000"/>
              <a:gd name="connsiteX34-39513" fmla="*/ 5407356 w 6127024"/>
              <a:gd name="connsiteY34-39514" fmla="*/ 2787545 h 6858000"/>
              <a:gd name="connsiteX35-39515" fmla="*/ 5457023 w 6127024"/>
              <a:gd name="connsiteY35-39516" fmla="*/ 2858292 h 6858000"/>
              <a:gd name="connsiteX36-39517" fmla="*/ 5479298 w 6127024"/>
              <a:gd name="connsiteY36-39518" fmla="*/ 2947791 h 6858000"/>
              <a:gd name="connsiteX37-39519" fmla="*/ 5481770 w 6127024"/>
              <a:gd name="connsiteY37-39520" fmla="*/ 2951352 h 6858000"/>
              <a:gd name="connsiteX38-39521" fmla="*/ 5482415 w 6127024"/>
              <a:gd name="connsiteY38-39522" fmla="*/ 3004079 h 6858000"/>
              <a:gd name="connsiteX39-39523" fmla="*/ 5503944 w 6127024"/>
              <a:gd name="connsiteY39-39524" fmla="*/ 3123335 h 6858000"/>
              <a:gd name="connsiteX40-39525" fmla="*/ 5516007 w 6127024"/>
              <a:gd name="connsiteY40-39526" fmla="*/ 3258473 h 6858000"/>
              <a:gd name="connsiteX41-39527" fmla="*/ 5589758 w 6127024"/>
              <a:gd name="connsiteY41-39528" fmla="*/ 3453699 h 6858000"/>
              <a:gd name="connsiteX42-39529" fmla="*/ 5596144 w 6127024"/>
              <a:gd name="connsiteY42-39530" fmla="*/ 3534624 h 6858000"/>
              <a:gd name="connsiteX43-39531" fmla="*/ 5597750 w 6127024"/>
              <a:gd name="connsiteY43-39532" fmla="*/ 3534129 h 6858000"/>
              <a:gd name="connsiteX44-39533" fmla="*/ 5599700 w 6127024"/>
              <a:gd name="connsiteY44-39534" fmla="*/ 3547221 h 6858000"/>
              <a:gd name="connsiteX45-39535" fmla="*/ 5618377 w 6127024"/>
              <a:gd name="connsiteY45-39536" fmla="*/ 3588431 h 6858000"/>
              <a:gd name="connsiteX46-39537" fmla="*/ 5620843 w 6127024"/>
              <a:gd name="connsiteY46-39538" fmla="*/ 3606745 h 6858000"/>
              <a:gd name="connsiteX47-39539" fmla="*/ 5655472 w 6127024"/>
              <a:gd name="connsiteY47-39540" fmla="*/ 3678877 h 6858000"/>
              <a:gd name="connsiteX48-39541" fmla="*/ 5683015 w 6127024"/>
              <a:gd name="connsiteY48-39542" fmla="*/ 3762025 h 6858000"/>
              <a:gd name="connsiteX49-39543" fmla="*/ 5696643 w 6127024"/>
              <a:gd name="connsiteY49-39544" fmla="*/ 3773888 h 6858000"/>
              <a:gd name="connsiteX50-39545" fmla="*/ 5768491 w 6127024"/>
              <a:gd name="connsiteY50-39546" fmla="*/ 3914399 h 6858000"/>
              <a:gd name="connsiteX51-39547" fmla="*/ 5793123 w 6127024"/>
              <a:gd name="connsiteY51-39548" fmla="*/ 3969952 h 6858000"/>
              <a:gd name="connsiteX52-39549" fmla="*/ 5808321 w 6127024"/>
              <a:gd name="connsiteY52-39550" fmla="*/ 3988153 h 6858000"/>
              <a:gd name="connsiteX53-39551" fmla="*/ 5825621 w 6127024"/>
              <a:gd name="connsiteY53-39552" fmla="*/ 4015525 h 6858000"/>
              <a:gd name="connsiteX54-39553" fmla="*/ 5860672 w 6127024"/>
              <a:gd name="connsiteY54-39554" fmla="*/ 4061579 h 6858000"/>
              <a:gd name="connsiteX55-39555" fmla="*/ 5872173 w 6127024"/>
              <a:gd name="connsiteY55-39556" fmla="*/ 4088497 h 6858000"/>
              <a:gd name="connsiteX56-39557" fmla="*/ 5894095 w 6127024"/>
              <a:gd name="connsiteY56-39558" fmla="*/ 4128857 h 6858000"/>
              <a:gd name="connsiteX57-39559" fmla="*/ 5903513 w 6127024"/>
              <a:gd name="connsiteY57-39560" fmla="*/ 4187661 h 6858000"/>
              <a:gd name="connsiteX58-39561" fmla="*/ 5917114 w 6127024"/>
              <a:gd name="connsiteY58-39562" fmla="*/ 4213096 h 6858000"/>
              <a:gd name="connsiteX59-39563" fmla="*/ 5924233 w 6127024"/>
              <a:gd name="connsiteY59-39564" fmla="*/ 4242060 h 6858000"/>
              <a:gd name="connsiteX60-39565" fmla="*/ 5928910 w 6127024"/>
              <a:gd name="connsiteY60-39566" fmla="*/ 4300973 h 6858000"/>
              <a:gd name="connsiteX61-39567" fmla="*/ 5939320 w 6127024"/>
              <a:gd name="connsiteY61-39568" fmla="*/ 4340435 h 6858000"/>
              <a:gd name="connsiteX62-39569" fmla="*/ 5946705 w 6127024"/>
              <a:gd name="connsiteY62-39570" fmla="*/ 4428051 h 6858000"/>
              <a:gd name="connsiteX63-39571" fmla="*/ 5949261 w 6127024"/>
              <a:gd name="connsiteY63-39572" fmla="*/ 4449185 h 6858000"/>
              <a:gd name="connsiteX64-39573" fmla="*/ 5968960 w 6127024"/>
              <a:gd name="connsiteY64-39574" fmla="*/ 4482655 h 6858000"/>
              <a:gd name="connsiteX65-39575" fmla="*/ 5998138 w 6127024"/>
              <a:gd name="connsiteY65-39576" fmla="*/ 4697518 h 6858000"/>
              <a:gd name="connsiteX66-39577" fmla="*/ 6007819 w 6127024"/>
              <a:gd name="connsiteY66-39578" fmla="*/ 4858148 h 6858000"/>
              <a:gd name="connsiteX67-39579" fmla="*/ 6007749 w 6127024"/>
              <a:gd name="connsiteY67-39580" fmla="*/ 4964715 h 6858000"/>
              <a:gd name="connsiteX68-39581" fmla="*/ 6005269 w 6127024"/>
              <a:gd name="connsiteY68-39582" fmla="*/ 5150567 h 6858000"/>
              <a:gd name="connsiteX69-39583" fmla="*/ 6001127 w 6127024"/>
              <a:gd name="connsiteY69-39584" fmla="*/ 5164609 h 6858000"/>
              <a:gd name="connsiteX70-39585" fmla="*/ 5998514 w 6127024"/>
              <a:gd name="connsiteY70-39586" fmla="*/ 5189673 h 6858000"/>
              <a:gd name="connsiteX71-39587" fmla="*/ 6018409 w 6127024"/>
              <a:gd name="connsiteY71-39588" fmla="*/ 5227157 h 6858000"/>
              <a:gd name="connsiteX72-39589" fmla="*/ 6036748 w 6127024"/>
              <a:gd name="connsiteY72-39590" fmla="*/ 5322752 h 6858000"/>
              <a:gd name="connsiteX73-39591" fmla="*/ 6036943 w 6127024"/>
              <a:gd name="connsiteY73-39592" fmla="*/ 5329480 h 6858000"/>
              <a:gd name="connsiteX74-39593" fmla="*/ 6037677 w 6127024"/>
              <a:gd name="connsiteY74-39594" fmla="*/ 5354807 h 6858000"/>
              <a:gd name="connsiteX75-39595" fmla="*/ 6039728 w 6127024"/>
              <a:gd name="connsiteY75-39596" fmla="*/ 5359416 h 6858000"/>
              <a:gd name="connsiteX76-39597" fmla="*/ 6053435 w 6127024"/>
              <a:gd name="connsiteY76-39598" fmla="*/ 5387547 h 6858000"/>
              <a:gd name="connsiteX77-39599" fmla="*/ 6065933 w 6127024"/>
              <a:gd name="connsiteY77-39600" fmla="*/ 5443002 h 6858000"/>
              <a:gd name="connsiteX78-39601" fmla="*/ 6068640 w 6127024"/>
              <a:gd name="connsiteY78-39602" fmla="*/ 5474503 h 6858000"/>
              <a:gd name="connsiteX79-39603" fmla="*/ 6080922 w 6127024"/>
              <a:gd name="connsiteY79-39604" fmla="*/ 5561070 h 6858000"/>
              <a:gd name="connsiteX80-39605" fmla="*/ 6096949 w 6127024"/>
              <a:gd name="connsiteY80-39606" fmla="*/ 5648179 h 6858000"/>
              <a:gd name="connsiteX81-39607" fmla="*/ 6121353 w 6127024"/>
              <a:gd name="connsiteY81-39608" fmla="*/ 5721725 h 6858000"/>
              <a:gd name="connsiteX82-39609" fmla="*/ 6109884 w 6127024"/>
              <a:gd name="connsiteY82-39610" fmla="*/ 5721959 h 6858000"/>
              <a:gd name="connsiteX83-39611" fmla="*/ 6127024 w 6127024"/>
              <a:gd name="connsiteY83-39612" fmla="*/ 5786902 h 6858000"/>
              <a:gd name="connsiteX84-39613" fmla="*/ 6115796 w 6127024"/>
              <a:gd name="connsiteY84-39614" fmla="*/ 5862844 h 6858000"/>
              <a:gd name="connsiteX85-39615" fmla="*/ 6102493 w 6127024"/>
              <a:gd name="connsiteY85-39616" fmla="*/ 5928602 h 6858000"/>
              <a:gd name="connsiteX86-39617" fmla="*/ 6056863 w 6127024"/>
              <a:gd name="connsiteY86-39618" fmla="*/ 6000643 h 6858000"/>
              <a:gd name="connsiteX87-39619" fmla="*/ 6045436 w 6127024"/>
              <a:gd name="connsiteY87-39620" fmla="*/ 6124480 h 6858000"/>
              <a:gd name="connsiteX88-39621" fmla="*/ 6030489 w 6127024"/>
              <a:gd name="connsiteY88-39622" fmla="*/ 6317666 h 6858000"/>
              <a:gd name="connsiteX89-39623" fmla="*/ 6007492 w 6127024"/>
              <a:gd name="connsiteY89-39624" fmla="*/ 6440818 h 6858000"/>
              <a:gd name="connsiteX90-39625" fmla="*/ 6009467 w 6127024"/>
              <a:gd name="connsiteY90-39626" fmla="*/ 6487076 h 6858000"/>
              <a:gd name="connsiteX91-39627" fmla="*/ 5995064 w 6127024"/>
              <a:gd name="connsiteY91-39628" fmla="*/ 6540791 h 6858000"/>
              <a:gd name="connsiteX92-39629" fmla="*/ 6004510 w 6127024"/>
              <a:gd name="connsiteY92-39630" fmla="*/ 6599256 h 6858000"/>
              <a:gd name="connsiteX93-39631" fmla="*/ 5986207 w 6127024"/>
              <a:gd name="connsiteY93-39632" fmla="*/ 6695855 h 6858000"/>
              <a:gd name="connsiteX94-39633" fmla="*/ 5979428 w 6127024"/>
              <a:gd name="connsiteY94-39634" fmla="*/ 6754678 h 6858000"/>
              <a:gd name="connsiteX95-39635" fmla="*/ 5983398 w 6127024"/>
              <a:gd name="connsiteY95-39636" fmla="*/ 6778641 h 6858000"/>
              <a:gd name="connsiteX96-39637" fmla="*/ 5984543 w 6127024"/>
              <a:gd name="connsiteY96-39638" fmla="*/ 6811016 h 6858000"/>
              <a:gd name="connsiteX97-39639" fmla="*/ 5979671 w 6127024"/>
              <a:gd name="connsiteY97-39640" fmla="*/ 6858000 h 6858000"/>
              <a:gd name="connsiteX98-39641" fmla="*/ 0 w 6127024"/>
              <a:gd name="connsiteY98-39642" fmla="*/ 6858000 h 6858000"/>
              <a:gd name="connsiteX99-39643" fmla="*/ 0 w 6127024"/>
              <a:gd name="connsiteY99-39644" fmla="*/ 0 h 6858000"/>
              <a:gd name="connsiteX0-39645" fmla="*/ 0 w 6127024"/>
              <a:gd name="connsiteY0-39646" fmla="*/ 0 h 6858000"/>
              <a:gd name="connsiteX1-39647" fmla="*/ 4965888 w 6127024"/>
              <a:gd name="connsiteY1-39648" fmla="*/ 0 h 6858000"/>
              <a:gd name="connsiteX2-39649" fmla="*/ 4967767 w 6127024"/>
              <a:gd name="connsiteY2-39650" fmla="*/ 7930 h 6858000"/>
              <a:gd name="connsiteX3-39651" fmla="*/ 4979444 w 6127024"/>
              <a:gd name="connsiteY3-39652" fmla="*/ 43921 h 6858000"/>
              <a:gd name="connsiteX4-39653" fmla="*/ 5021173 w 6127024"/>
              <a:gd name="connsiteY4-39654" fmla="*/ 123738 h 6858000"/>
              <a:gd name="connsiteX5-39655" fmla="*/ 5075458 w 6127024"/>
              <a:gd name="connsiteY5-39656" fmla="*/ 264355 h 6858000"/>
              <a:gd name="connsiteX6-39657" fmla="*/ 5081175 w 6127024"/>
              <a:gd name="connsiteY6-39658" fmla="*/ 277448 h 6858000"/>
              <a:gd name="connsiteX7-39659" fmla="*/ 5097011 w 6127024"/>
              <a:gd name="connsiteY7-39660" fmla="*/ 355616 h 6858000"/>
              <a:gd name="connsiteX8-39661" fmla="*/ 5153000 w 6127024"/>
              <a:gd name="connsiteY8-39662" fmla="*/ 507134 h 6858000"/>
              <a:gd name="connsiteX9-39663" fmla="*/ 5171282 w 6127024"/>
              <a:gd name="connsiteY9-39664" fmla="*/ 602071 h 6858000"/>
              <a:gd name="connsiteX10-39665" fmla="*/ 5176196 w 6127024"/>
              <a:gd name="connsiteY10-39666" fmla="*/ 636822 h 6858000"/>
              <a:gd name="connsiteX11-39667" fmla="*/ 5189051 w 6127024"/>
              <a:gd name="connsiteY11-39668" fmla="*/ 782518 h 6858000"/>
              <a:gd name="connsiteX12-39669" fmla="*/ 5218707 w 6127024"/>
              <a:gd name="connsiteY12-39670" fmla="*/ 886387 h 6858000"/>
              <a:gd name="connsiteX13-39671" fmla="*/ 5221281 w 6127024"/>
              <a:gd name="connsiteY13-39672" fmla="*/ 920873 h 6858000"/>
              <a:gd name="connsiteX14-39673" fmla="*/ 5201018 w 6127024"/>
              <a:gd name="connsiteY14-39674" fmla="*/ 1095027 h 6858000"/>
              <a:gd name="connsiteX15-39675" fmla="*/ 5189234 w 6127024"/>
              <a:gd name="connsiteY15-39676" fmla="*/ 1217308 h 6858000"/>
              <a:gd name="connsiteX16-39677" fmla="*/ 5202769 w 6127024"/>
              <a:gd name="connsiteY16-39678" fmla="*/ 1269450 h 6858000"/>
              <a:gd name="connsiteX17-39679" fmla="*/ 5225968 w 6127024"/>
              <a:gd name="connsiteY17-39680" fmla="*/ 1357994 h 6858000"/>
              <a:gd name="connsiteX18-39681" fmla="*/ 5231437 w 6127024"/>
              <a:gd name="connsiteY18-39682" fmla="*/ 1373779 h 6858000"/>
              <a:gd name="connsiteX19-39683" fmla="*/ 5237226 w 6127024"/>
              <a:gd name="connsiteY19-39684" fmla="*/ 1441327 h 6858000"/>
              <a:gd name="connsiteX20-39685" fmla="*/ 5255653 w 6127024"/>
              <a:gd name="connsiteY20-39686" fmla="*/ 1524712 h 6858000"/>
              <a:gd name="connsiteX21-39687" fmla="*/ 5263491 w 6127024"/>
              <a:gd name="connsiteY21-39688" fmla="*/ 1642938 h 6858000"/>
              <a:gd name="connsiteX22-39689" fmla="*/ 5256552 w 6127024"/>
              <a:gd name="connsiteY22-39690" fmla="*/ 1672509 h 6858000"/>
              <a:gd name="connsiteX23-39691" fmla="*/ 5266931 w 6127024"/>
              <a:gd name="connsiteY23-39692" fmla="*/ 1866147 h 6858000"/>
              <a:gd name="connsiteX24-39693" fmla="*/ 5255696 w 6127024"/>
              <a:gd name="connsiteY24-39694" fmla="*/ 1953770 h 6858000"/>
              <a:gd name="connsiteX25-39695" fmla="*/ 5252592 w 6127024"/>
              <a:gd name="connsiteY25-39696" fmla="*/ 2092210 h 6858000"/>
              <a:gd name="connsiteX26-39697" fmla="*/ 5250104 w 6127024"/>
              <a:gd name="connsiteY26-39698" fmla="*/ 2249166 h 6858000"/>
              <a:gd name="connsiteX27-39699" fmla="*/ 5251214 w 6127024"/>
              <a:gd name="connsiteY27-39700" fmla="*/ 2250944 h 6858000"/>
              <a:gd name="connsiteX28-39701" fmla="*/ 5250644 w 6127024"/>
              <a:gd name="connsiteY28-39702" fmla="*/ 2266619 h 6858000"/>
              <a:gd name="connsiteX29-39703" fmla="*/ 5293877 w 6127024"/>
              <a:gd name="connsiteY29-39704" fmla="*/ 2368649 h 6858000"/>
              <a:gd name="connsiteX30-39705" fmla="*/ 5311338 w 6127024"/>
              <a:gd name="connsiteY30-39706" fmla="*/ 2404034 h 6858000"/>
              <a:gd name="connsiteX31-39707" fmla="*/ 5338366 w 6127024"/>
              <a:gd name="connsiteY31-39708" fmla="*/ 2465052 h 6858000"/>
              <a:gd name="connsiteX32-39709" fmla="*/ 5371263 w 6127024"/>
              <a:gd name="connsiteY32-39710" fmla="*/ 2586413 h 6858000"/>
              <a:gd name="connsiteX33-39711" fmla="*/ 5407503 w 6127024"/>
              <a:gd name="connsiteY33-39712" fmla="*/ 2786290 h 6858000"/>
              <a:gd name="connsiteX34-39713" fmla="*/ 5407356 w 6127024"/>
              <a:gd name="connsiteY34-39714" fmla="*/ 2787545 h 6858000"/>
              <a:gd name="connsiteX35-39715" fmla="*/ 5457023 w 6127024"/>
              <a:gd name="connsiteY35-39716" fmla="*/ 2858292 h 6858000"/>
              <a:gd name="connsiteX36-39717" fmla="*/ 5479298 w 6127024"/>
              <a:gd name="connsiteY36-39718" fmla="*/ 2947791 h 6858000"/>
              <a:gd name="connsiteX37-39719" fmla="*/ 5481770 w 6127024"/>
              <a:gd name="connsiteY37-39720" fmla="*/ 2951352 h 6858000"/>
              <a:gd name="connsiteX38-39721" fmla="*/ 5482415 w 6127024"/>
              <a:gd name="connsiteY38-39722" fmla="*/ 3004079 h 6858000"/>
              <a:gd name="connsiteX39-39723" fmla="*/ 5503944 w 6127024"/>
              <a:gd name="connsiteY39-39724" fmla="*/ 3123335 h 6858000"/>
              <a:gd name="connsiteX40-39725" fmla="*/ 5516007 w 6127024"/>
              <a:gd name="connsiteY40-39726" fmla="*/ 3258473 h 6858000"/>
              <a:gd name="connsiteX41-39727" fmla="*/ 5589758 w 6127024"/>
              <a:gd name="connsiteY41-39728" fmla="*/ 3453699 h 6858000"/>
              <a:gd name="connsiteX42-39729" fmla="*/ 5596144 w 6127024"/>
              <a:gd name="connsiteY42-39730" fmla="*/ 3534624 h 6858000"/>
              <a:gd name="connsiteX43-39731" fmla="*/ 5597750 w 6127024"/>
              <a:gd name="connsiteY43-39732" fmla="*/ 3534129 h 6858000"/>
              <a:gd name="connsiteX44-39733" fmla="*/ 5599700 w 6127024"/>
              <a:gd name="connsiteY44-39734" fmla="*/ 3547221 h 6858000"/>
              <a:gd name="connsiteX45-39735" fmla="*/ 5618377 w 6127024"/>
              <a:gd name="connsiteY45-39736" fmla="*/ 3588431 h 6858000"/>
              <a:gd name="connsiteX46-39737" fmla="*/ 5655472 w 6127024"/>
              <a:gd name="connsiteY46-39738" fmla="*/ 3678877 h 6858000"/>
              <a:gd name="connsiteX47-39739" fmla="*/ 5683015 w 6127024"/>
              <a:gd name="connsiteY47-39740" fmla="*/ 3762025 h 6858000"/>
              <a:gd name="connsiteX48-39741" fmla="*/ 5696643 w 6127024"/>
              <a:gd name="connsiteY48-39742" fmla="*/ 3773888 h 6858000"/>
              <a:gd name="connsiteX49-39743" fmla="*/ 5768491 w 6127024"/>
              <a:gd name="connsiteY49-39744" fmla="*/ 3914399 h 6858000"/>
              <a:gd name="connsiteX50-39745" fmla="*/ 5793123 w 6127024"/>
              <a:gd name="connsiteY50-39746" fmla="*/ 3969952 h 6858000"/>
              <a:gd name="connsiteX51-39747" fmla="*/ 5808321 w 6127024"/>
              <a:gd name="connsiteY51-39748" fmla="*/ 3988153 h 6858000"/>
              <a:gd name="connsiteX52-39749" fmla="*/ 5825621 w 6127024"/>
              <a:gd name="connsiteY52-39750" fmla="*/ 4015525 h 6858000"/>
              <a:gd name="connsiteX53-39751" fmla="*/ 5860672 w 6127024"/>
              <a:gd name="connsiteY53-39752" fmla="*/ 4061579 h 6858000"/>
              <a:gd name="connsiteX54-39753" fmla="*/ 5872173 w 6127024"/>
              <a:gd name="connsiteY54-39754" fmla="*/ 4088497 h 6858000"/>
              <a:gd name="connsiteX55-39755" fmla="*/ 5894095 w 6127024"/>
              <a:gd name="connsiteY55-39756" fmla="*/ 4128857 h 6858000"/>
              <a:gd name="connsiteX56-39757" fmla="*/ 5903513 w 6127024"/>
              <a:gd name="connsiteY56-39758" fmla="*/ 4187661 h 6858000"/>
              <a:gd name="connsiteX57-39759" fmla="*/ 5917114 w 6127024"/>
              <a:gd name="connsiteY57-39760" fmla="*/ 4213096 h 6858000"/>
              <a:gd name="connsiteX58-39761" fmla="*/ 5924233 w 6127024"/>
              <a:gd name="connsiteY58-39762" fmla="*/ 4242060 h 6858000"/>
              <a:gd name="connsiteX59-39763" fmla="*/ 5928910 w 6127024"/>
              <a:gd name="connsiteY59-39764" fmla="*/ 4300973 h 6858000"/>
              <a:gd name="connsiteX60-39765" fmla="*/ 5939320 w 6127024"/>
              <a:gd name="connsiteY60-39766" fmla="*/ 4340435 h 6858000"/>
              <a:gd name="connsiteX61-39767" fmla="*/ 5946705 w 6127024"/>
              <a:gd name="connsiteY61-39768" fmla="*/ 4428051 h 6858000"/>
              <a:gd name="connsiteX62-39769" fmla="*/ 5949261 w 6127024"/>
              <a:gd name="connsiteY62-39770" fmla="*/ 4449185 h 6858000"/>
              <a:gd name="connsiteX63-39771" fmla="*/ 5968960 w 6127024"/>
              <a:gd name="connsiteY63-39772" fmla="*/ 4482655 h 6858000"/>
              <a:gd name="connsiteX64-39773" fmla="*/ 5998138 w 6127024"/>
              <a:gd name="connsiteY64-39774" fmla="*/ 4697518 h 6858000"/>
              <a:gd name="connsiteX65-39775" fmla="*/ 6007819 w 6127024"/>
              <a:gd name="connsiteY65-39776" fmla="*/ 4858148 h 6858000"/>
              <a:gd name="connsiteX66-39777" fmla="*/ 6007749 w 6127024"/>
              <a:gd name="connsiteY66-39778" fmla="*/ 4964715 h 6858000"/>
              <a:gd name="connsiteX67-39779" fmla="*/ 6005269 w 6127024"/>
              <a:gd name="connsiteY67-39780" fmla="*/ 5150567 h 6858000"/>
              <a:gd name="connsiteX68-39781" fmla="*/ 6001127 w 6127024"/>
              <a:gd name="connsiteY68-39782" fmla="*/ 5164609 h 6858000"/>
              <a:gd name="connsiteX69-39783" fmla="*/ 5998514 w 6127024"/>
              <a:gd name="connsiteY69-39784" fmla="*/ 5189673 h 6858000"/>
              <a:gd name="connsiteX70-39785" fmla="*/ 6018409 w 6127024"/>
              <a:gd name="connsiteY70-39786" fmla="*/ 5227157 h 6858000"/>
              <a:gd name="connsiteX71-39787" fmla="*/ 6036748 w 6127024"/>
              <a:gd name="connsiteY71-39788" fmla="*/ 5322752 h 6858000"/>
              <a:gd name="connsiteX72-39789" fmla="*/ 6036943 w 6127024"/>
              <a:gd name="connsiteY72-39790" fmla="*/ 5329480 h 6858000"/>
              <a:gd name="connsiteX73-39791" fmla="*/ 6037677 w 6127024"/>
              <a:gd name="connsiteY73-39792" fmla="*/ 5354807 h 6858000"/>
              <a:gd name="connsiteX74-39793" fmla="*/ 6039728 w 6127024"/>
              <a:gd name="connsiteY74-39794" fmla="*/ 5359416 h 6858000"/>
              <a:gd name="connsiteX75-39795" fmla="*/ 6053435 w 6127024"/>
              <a:gd name="connsiteY75-39796" fmla="*/ 5387547 h 6858000"/>
              <a:gd name="connsiteX76-39797" fmla="*/ 6065933 w 6127024"/>
              <a:gd name="connsiteY76-39798" fmla="*/ 5443002 h 6858000"/>
              <a:gd name="connsiteX77-39799" fmla="*/ 6068640 w 6127024"/>
              <a:gd name="connsiteY77-39800" fmla="*/ 5474503 h 6858000"/>
              <a:gd name="connsiteX78-39801" fmla="*/ 6080922 w 6127024"/>
              <a:gd name="connsiteY78-39802" fmla="*/ 5561070 h 6858000"/>
              <a:gd name="connsiteX79-39803" fmla="*/ 6096949 w 6127024"/>
              <a:gd name="connsiteY79-39804" fmla="*/ 5648179 h 6858000"/>
              <a:gd name="connsiteX80-39805" fmla="*/ 6121353 w 6127024"/>
              <a:gd name="connsiteY80-39806" fmla="*/ 5721725 h 6858000"/>
              <a:gd name="connsiteX81-39807" fmla="*/ 6109884 w 6127024"/>
              <a:gd name="connsiteY81-39808" fmla="*/ 5721959 h 6858000"/>
              <a:gd name="connsiteX82-39809" fmla="*/ 6127024 w 6127024"/>
              <a:gd name="connsiteY82-39810" fmla="*/ 5786902 h 6858000"/>
              <a:gd name="connsiteX83-39811" fmla="*/ 6115796 w 6127024"/>
              <a:gd name="connsiteY83-39812" fmla="*/ 5862844 h 6858000"/>
              <a:gd name="connsiteX84-39813" fmla="*/ 6102493 w 6127024"/>
              <a:gd name="connsiteY84-39814" fmla="*/ 5928602 h 6858000"/>
              <a:gd name="connsiteX85-39815" fmla="*/ 6056863 w 6127024"/>
              <a:gd name="connsiteY85-39816" fmla="*/ 6000643 h 6858000"/>
              <a:gd name="connsiteX86-39817" fmla="*/ 6045436 w 6127024"/>
              <a:gd name="connsiteY86-39818" fmla="*/ 6124480 h 6858000"/>
              <a:gd name="connsiteX87-39819" fmla="*/ 6030489 w 6127024"/>
              <a:gd name="connsiteY87-39820" fmla="*/ 6317666 h 6858000"/>
              <a:gd name="connsiteX88-39821" fmla="*/ 6007492 w 6127024"/>
              <a:gd name="connsiteY88-39822" fmla="*/ 6440818 h 6858000"/>
              <a:gd name="connsiteX89-39823" fmla="*/ 6009467 w 6127024"/>
              <a:gd name="connsiteY89-39824" fmla="*/ 6487076 h 6858000"/>
              <a:gd name="connsiteX90-39825" fmla="*/ 5995064 w 6127024"/>
              <a:gd name="connsiteY90-39826" fmla="*/ 6540791 h 6858000"/>
              <a:gd name="connsiteX91-39827" fmla="*/ 6004510 w 6127024"/>
              <a:gd name="connsiteY91-39828" fmla="*/ 6599256 h 6858000"/>
              <a:gd name="connsiteX92-39829" fmla="*/ 5986207 w 6127024"/>
              <a:gd name="connsiteY92-39830" fmla="*/ 6695855 h 6858000"/>
              <a:gd name="connsiteX93-39831" fmla="*/ 5979428 w 6127024"/>
              <a:gd name="connsiteY93-39832" fmla="*/ 6754678 h 6858000"/>
              <a:gd name="connsiteX94-39833" fmla="*/ 5983398 w 6127024"/>
              <a:gd name="connsiteY94-39834" fmla="*/ 6778641 h 6858000"/>
              <a:gd name="connsiteX95-39835" fmla="*/ 5984543 w 6127024"/>
              <a:gd name="connsiteY95-39836" fmla="*/ 6811016 h 6858000"/>
              <a:gd name="connsiteX96-39837" fmla="*/ 5979671 w 6127024"/>
              <a:gd name="connsiteY96-39838" fmla="*/ 6858000 h 6858000"/>
              <a:gd name="connsiteX97-39839" fmla="*/ 0 w 6127024"/>
              <a:gd name="connsiteY97-39840" fmla="*/ 6858000 h 6858000"/>
              <a:gd name="connsiteX98-39841" fmla="*/ 0 w 6127024"/>
              <a:gd name="connsiteY98-39842" fmla="*/ 0 h 6858000"/>
              <a:gd name="connsiteX0-39843" fmla="*/ 0 w 6127024"/>
              <a:gd name="connsiteY0-39844" fmla="*/ 0 h 6858000"/>
              <a:gd name="connsiteX1-39845" fmla="*/ 4965888 w 6127024"/>
              <a:gd name="connsiteY1-39846" fmla="*/ 0 h 6858000"/>
              <a:gd name="connsiteX2-39847" fmla="*/ 4967767 w 6127024"/>
              <a:gd name="connsiteY2-39848" fmla="*/ 7930 h 6858000"/>
              <a:gd name="connsiteX3-39849" fmla="*/ 4979444 w 6127024"/>
              <a:gd name="connsiteY3-39850" fmla="*/ 43921 h 6858000"/>
              <a:gd name="connsiteX4-39851" fmla="*/ 5021173 w 6127024"/>
              <a:gd name="connsiteY4-39852" fmla="*/ 123738 h 6858000"/>
              <a:gd name="connsiteX5-39853" fmla="*/ 5075458 w 6127024"/>
              <a:gd name="connsiteY5-39854" fmla="*/ 264355 h 6858000"/>
              <a:gd name="connsiteX6-39855" fmla="*/ 5081175 w 6127024"/>
              <a:gd name="connsiteY6-39856" fmla="*/ 277448 h 6858000"/>
              <a:gd name="connsiteX7-39857" fmla="*/ 5097011 w 6127024"/>
              <a:gd name="connsiteY7-39858" fmla="*/ 355616 h 6858000"/>
              <a:gd name="connsiteX8-39859" fmla="*/ 5153000 w 6127024"/>
              <a:gd name="connsiteY8-39860" fmla="*/ 507134 h 6858000"/>
              <a:gd name="connsiteX9-39861" fmla="*/ 5171282 w 6127024"/>
              <a:gd name="connsiteY9-39862" fmla="*/ 602071 h 6858000"/>
              <a:gd name="connsiteX10-39863" fmla="*/ 5176196 w 6127024"/>
              <a:gd name="connsiteY10-39864" fmla="*/ 636822 h 6858000"/>
              <a:gd name="connsiteX11-39865" fmla="*/ 5189051 w 6127024"/>
              <a:gd name="connsiteY11-39866" fmla="*/ 782518 h 6858000"/>
              <a:gd name="connsiteX12-39867" fmla="*/ 5218707 w 6127024"/>
              <a:gd name="connsiteY12-39868" fmla="*/ 886387 h 6858000"/>
              <a:gd name="connsiteX13-39869" fmla="*/ 5221281 w 6127024"/>
              <a:gd name="connsiteY13-39870" fmla="*/ 920873 h 6858000"/>
              <a:gd name="connsiteX14-39871" fmla="*/ 5201018 w 6127024"/>
              <a:gd name="connsiteY14-39872" fmla="*/ 1095027 h 6858000"/>
              <a:gd name="connsiteX15-39873" fmla="*/ 5189234 w 6127024"/>
              <a:gd name="connsiteY15-39874" fmla="*/ 1217308 h 6858000"/>
              <a:gd name="connsiteX16-39875" fmla="*/ 5202769 w 6127024"/>
              <a:gd name="connsiteY16-39876" fmla="*/ 1269450 h 6858000"/>
              <a:gd name="connsiteX17-39877" fmla="*/ 5225968 w 6127024"/>
              <a:gd name="connsiteY17-39878" fmla="*/ 1357994 h 6858000"/>
              <a:gd name="connsiteX18-39879" fmla="*/ 5231437 w 6127024"/>
              <a:gd name="connsiteY18-39880" fmla="*/ 1373779 h 6858000"/>
              <a:gd name="connsiteX19-39881" fmla="*/ 5237226 w 6127024"/>
              <a:gd name="connsiteY19-39882" fmla="*/ 1441327 h 6858000"/>
              <a:gd name="connsiteX20-39883" fmla="*/ 5255653 w 6127024"/>
              <a:gd name="connsiteY20-39884" fmla="*/ 1524712 h 6858000"/>
              <a:gd name="connsiteX21-39885" fmla="*/ 5263491 w 6127024"/>
              <a:gd name="connsiteY21-39886" fmla="*/ 1642938 h 6858000"/>
              <a:gd name="connsiteX22-39887" fmla="*/ 5256552 w 6127024"/>
              <a:gd name="connsiteY22-39888" fmla="*/ 1672509 h 6858000"/>
              <a:gd name="connsiteX23-39889" fmla="*/ 5266931 w 6127024"/>
              <a:gd name="connsiteY23-39890" fmla="*/ 1866147 h 6858000"/>
              <a:gd name="connsiteX24-39891" fmla="*/ 5255696 w 6127024"/>
              <a:gd name="connsiteY24-39892" fmla="*/ 1953770 h 6858000"/>
              <a:gd name="connsiteX25-39893" fmla="*/ 5252592 w 6127024"/>
              <a:gd name="connsiteY25-39894" fmla="*/ 2092210 h 6858000"/>
              <a:gd name="connsiteX26-39895" fmla="*/ 5250104 w 6127024"/>
              <a:gd name="connsiteY26-39896" fmla="*/ 2249166 h 6858000"/>
              <a:gd name="connsiteX27-39897" fmla="*/ 5251214 w 6127024"/>
              <a:gd name="connsiteY27-39898" fmla="*/ 2250944 h 6858000"/>
              <a:gd name="connsiteX28-39899" fmla="*/ 5250644 w 6127024"/>
              <a:gd name="connsiteY28-39900" fmla="*/ 2266619 h 6858000"/>
              <a:gd name="connsiteX29-39901" fmla="*/ 5293877 w 6127024"/>
              <a:gd name="connsiteY29-39902" fmla="*/ 2368649 h 6858000"/>
              <a:gd name="connsiteX30-39903" fmla="*/ 5311338 w 6127024"/>
              <a:gd name="connsiteY30-39904" fmla="*/ 2404034 h 6858000"/>
              <a:gd name="connsiteX31-39905" fmla="*/ 5338366 w 6127024"/>
              <a:gd name="connsiteY31-39906" fmla="*/ 2465052 h 6858000"/>
              <a:gd name="connsiteX32-39907" fmla="*/ 5371263 w 6127024"/>
              <a:gd name="connsiteY32-39908" fmla="*/ 2586413 h 6858000"/>
              <a:gd name="connsiteX33-39909" fmla="*/ 5407503 w 6127024"/>
              <a:gd name="connsiteY33-39910" fmla="*/ 2786290 h 6858000"/>
              <a:gd name="connsiteX34-39911" fmla="*/ 5407356 w 6127024"/>
              <a:gd name="connsiteY34-39912" fmla="*/ 2787545 h 6858000"/>
              <a:gd name="connsiteX35-39913" fmla="*/ 5457023 w 6127024"/>
              <a:gd name="connsiteY35-39914" fmla="*/ 2858292 h 6858000"/>
              <a:gd name="connsiteX36-39915" fmla="*/ 5479298 w 6127024"/>
              <a:gd name="connsiteY36-39916" fmla="*/ 2947791 h 6858000"/>
              <a:gd name="connsiteX37-39917" fmla="*/ 5481770 w 6127024"/>
              <a:gd name="connsiteY37-39918" fmla="*/ 2951352 h 6858000"/>
              <a:gd name="connsiteX38-39919" fmla="*/ 5482415 w 6127024"/>
              <a:gd name="connsiteY38-39920" fmla="*/ 3004079 h 6858000"/>
              <a:gd name="connsiteX39-39921" fmla="*/ 5503944 w 6127024"/>
              <a:gd name="connsiteY39-39922" fmla="*/ 3123335 h 6858000"/>
              <a:gd name="connsiteX40-39923" fmla="*/ 5516007 w 6127024"/>
              <a:gd name="connsiteY40-39924" fmla="*/ 3258473 h 6858000"/>
              <a:gd name="connsiteX41-39925" fmla="*/ 5589758 w 6127024"/>
              <a:gd name="connsiteY41-39926" fmla="*/ 3453699 h 6858000"/>
              <a:gd name="connsiteX42-39927" fmla="*/ 5596144 w 6127024"/>
              <a:gd name="connsiteY42-39928" fmla="*/ 3534624 h 6858000"/>
              <a:gd name="connsiteX43-39929" fmla="*/ 5597750 w 6127024"/>
              <a:gd name="connsiteY43-39930" fmla="*/ 3534129 h 6858000"/>
              <a:gd name="connsiteX44-39931" fmla="*/ 5618377 w 6127024"/>
              <a:gd name="connsiteY44-39932" fmla="*/ 3588431 h 6858000"/>
              <a:gd name="connsiteX45-39933" fmla="*/ 5655472 w 6127024"/>
              <a:gd name="connsiteY45-39934" fmla="*/ 3678877 h 6858000"/>
              <a:gd name="connsiteX46-39935" fmla="*/ 5683015 w 6127024"/>
              <a:gd name="connsiteY46-39936" fmla="*/ 3762025 h 6858000"/>
              <a:gd name="connsiteX47-39937" fmla="*/ 5696643 w 6127024"/>
              <a:gd name="connsiteY47-39938" fmla="*/ 3773888 h 6858000"/>
              <a:gd name="connsiteX48-39939" fmla="*/ 5768491 w 6127024"/>
              <a:gd name="connsiteY48-39940" fmla="*/ 3914399 h 6858000"/>
              <a:gd name="connsiteX49-39941" fmla="*/ 5793123 w 6127024"/>
              <a:gd name="connsiteY49-39942" fmla="*/ 3969952 h 6858000"/>
              <a:gd name="connsiteX50-39943" fmla="*/ 5808321 w 6127024"/>
              <a:gd name="connsiteY50-39944" fmla="*/ 3988153 h 6858000"/>
              <a:gd name="connsiteX51-39945" fmla="*/ 5825621 w 6127024"/>
              <a:gd name="connsiteY51-39946" fmla="*/ 4015525 h 6858000"/>
              <a:gd name="connsiteX52-39947" fmla="*/ 5860672 w 6127024"/>
              <a:gd name="connsiteY52-39948" fmla="*/ 4061579 h 6858000"/>
              <a:gd name="connsiteX53-39949" fmla="*/ 5872173 w 6127024"/>
              <a:gd name="connsiteY53-39950" fmla="*/ 4088497 h 6858000"/>
              <a:gd name="connsiteX54-39951" fmla="*/ 5894095 w 6127024"/>
              <a:gd name="connsiteY54-39952" fmla="*/ 4128857 h 6858000"/>
              <a:gd name="connsiteX55-39953" fmla="*/ 5903513 w 6127024"/>
              <a:gd name="connsiteY55-39954" fmla="*/ 4187661 h 6858000"/>
              <a:gd name="connsiteX56-39955" fmla="*/ 5917114 w 6127024"/>
              <a:gd name="connsiteY56-39956" fmla="*/ 4213096 h 6858000"/>
              <a:gd name="connsiteX57-39957" fmla="*/ 5924233 w 6127024"/>
              <a:gd name="connsiteY57-39958" fmla="*/ 4242060 h 6858000"/>
              <a:gd name="connsiteX58-39959" fmla="*/ 5928910 w 6127024"/>
              <a:gd name="connsiteY58-39960" fmla="*/ 4300973 h 6858000"/>
              <a:gd name="connsiteX59-39961" fmla="*/ 5939320 w 6127024"/>
              <a:gd name="connsiteY59-39962" fmla="*/ 4340435 h 6858000"/>
              <a:gd name="connsiteX60-39963" fmla="*/ 5946705 w 6127024"/>
              <a:gd name="connsiteY60-39964" fmla="*/ 4428051 h 6858000"/>
              <a:gd name="connsiteX61-39965" fmla="*/ 5949261 w 6127024"/>
              <a:gd name="connsiteY61-39966" fmla="*/ 4449185 h 6858000"/>
              <a:gd name="connsiteX62-39967" fmla="*/ 5968960 w 6127024"/>
              <a:gd name="connsiteY62-39968" fmla="*/ 4482655 h 6858000"/>
              <a:gd name="connsiteX63-39969" fmla="*/ 5998138 w 6127024"/>
              <a:gd name="connsiteY63-39970" fmla="*/ 4697518 h 6858000"/>
              <a:gd name="connsiteX64-39971" fmla="*/ 6007819 w 6127024"/>
              <a:gd name="connsiteY64-39972" fmla="*/ 4858148 h 6858000"/>
              <a:gd name="connsiteX65-39973" fmla="*/ 6007749 w 6127024"/>
              <a:gd name="connsiteY65-39974" fmla="*/ 4964715 h 6858000"/>
              <a:gd name="connsiteX66-39975" fmla="*/ 6005269 w 6127024"/>
              <a:gd name="connsiteY66-39976" fmla="*/ 5150567 h 6858000"/>
              <a:gd name="connsiteX67-39977" fmla="*/ 6001127 w 6127024"/>
              <a:gd name="connsiteY67-39978" fmla="*/ 5164609 h 6858000"/>
              <a:gd name="connsiteX68-39979" fmla="*/ 5998514 w 6127024"/>
              <a:gd name="connsiteY68-39980" fmla="*/ 5189673 h 6858000"/>
              <a:gd name="connsiteX69-39981" fmla="*/ 6018409 w 6127024"/>
              <a:gd name="connsiteY69-39982" fmla="*/ 5227157 h 6858000"/>
              <a:gd name="connsiteX70-39983" fmla="*/ 6036748 w 6127024"/>
              <a:gd name="connsiteY70-39984" fmla="*/ 5322752 h 6858000"/>
              <a:gd name="connsiteX71-39985" fmla="*/ 6036943 w 6127024"/>
              <a:gd name="connsiteY71-39986" fmla="*/ 5329480 h 6858000"/>
              <a:gd name="connsiteX72-39987" fmla="*/ 6037677 w 6127024"/>
              <a:gd name="connsiteY72-39988" fmla="*/ 5354807 h 6858000"/>
              <a:gd name="connsiteX73-39989" fmla="*/ 6039728 w 6127024"/>
              <a:gd name="connsiteY73-39990" fmla="*/ 5359416 h 6858000"/>
              <a:gd name="connsiteX74-39991" fmla="*/ 6053435 w 6127024"/>
              <a:gd name="connsiteY74-39992" fmla="*/ 5387547 h 6858000"/>
              <a:gd name="connsiteX75-39993" fmla="*/ 6065933 w 6127024"/>
              <a:gd name="connsiteY75-39994" fmla="*/ 5443002 h 6858000"/>
              <a:gd name="connsiteX76-39995" fmla="*/ 6068640 w 6127024"/>
              <a:gd name="connsiteY76-39996" fmla="*/ 5474503 h 6858000"/>
              <a:gd name="connsiteX77-39997" fmla="*/ 6080922 w 6127024"/>
              <a:gd name="connsiteY77-39998" fmla="*/ 5561070 h 6858000"/>
              <a:gd name="connsiteX78-39999" fmla="*/ 6096949 w 6127024"/>
              <a:gd name="connsiteY78-40000" fmla="*/ 5648179 h 6858000"/>
              <a:gd name="connsiteX79-40001" fmla="*/ 6121353 w 6127024"/>
              <a:gd name="connsiteY79-40002" fmla="*/ 5721725 h 6858000"/>
              <a:gd name="connsiteX80-40003" fmla="*/ 6109884 w 6127024"/>
              <a:gd name="connsiteY80-40004" fmla="*/ 5721959 h 6858000"/>
              <a:gd name="connsiteX81-40005" fmla="*/ 6127024 w 6127024"/>
              <a:gd name="connsiteY81-40006" fmla="*/ 5786902 h 6858000"/>
              <a:gd name="connsiteX82-40007" fmla="*/ 6115796 w 6127024"/>
              <a:gd name="connsiteY82-40008" fmla="*/ 5862844 h 6858000"/>
              <a:gd name="connsiteX83-40009" fmla="*/ 6102493 w 6127024"/>
              <a:gd name="connsiteY83-40010" fmla="*/ 5928602 h 6858000"/>
              <a:gd name="connsiteX84-40011" fmla="*/ 6056863 w 6127024"/>
              <a:gd name="connsiteY84-40012" fmla="*/ 6000643 h 6858000"/>
              <a:gd name="connsiteX85-40013" fmla="*/ 6045436 w 6127024"/>
              <a:gd name="connsiteY85-40014" fmla="*/ 6124480 h 6858000"/>
              <a:gd name="connsiteX86-40015" fmla="*/ 6030489 w 6127024"/>
              <a:gd name="connsiteY86-40016" fmla="*/ 6317666 h 6858000"/>
              <a:gd name="connsiteX87-40017" fmla="*/ 6007492 w 6127024"/>
              <a:gd name="connsiteY87-40018" fmla="*/ 6440818 h 6858000"/>
              <a:gd name="connsiteX88-40019" fmla="*/ 6009467 w 6127024"/>
              <a:gd name="connsiteY88-40020" fmla="*/ 6487076 h 6858000"/>
              <a:gd name="connsiteX89-40021" fmla="*/ 5995064 w 6127024"/>
              <a:gd name="connsiteY89-40022" fmla="*/ 6540791 h 6858000"/>
              <a:gd name="connsiteX90-40023" fmla="*/ 6004510 w 6127024"/>
              <a:gd name="connsiteY90-40024" fmla="*/ 6599256 h 6858000"/>
              <a:gd name="connsiteX91-40025" fmla="*/ 5986207 w 6127024"/>
              <a:gd name="connsiteY91-40026" fmla="*/ 6695855 h 6858000"/>
              <a:gd name="connsiteX92-40027" fmla="*/ 5979428 w 6127024"/>
              <a:gd name="connsiteY92-40028" fmla="*/ 6754678 h 6858000"/>
              <a:gd name="connsiteX93-40029" fmla="*/ 5983398 w 6127024"/>
              <a:gd name="connsiteY93-40030" fmla="*/ 6778641 h 6858000"/>
              <a:gd name="connsiteX94-40031" fmla="*/ 5984543 w 6127024"/>
              <a:gd name="connsiteY94-40032" fmla="*/ 6811016 h 6858000"/>
              <a:gd name="connsiteX95-40033" fmla="*/ 5979671 w 6127024"/>
              <a:gd name="connsiteY95-40034" fmla="*/ 6858000 h 6858000"/>
              <a:gd name="connsiteX96-40035" fmla="*/ 0 w 6127024"/>
              <a:gd name="connsiteY96-40036" fmla="*/ 6858000 h 6858000"/>
              <a:gd name="connsiteX97-40037" fmla="*/ 0 w 6127024"/>
              <a:gd name="connsiteY97-40038" fmla="*/ 0 h 6858000"/>
              <a:gd name="connsiteX0-40039" fmla="*/ 0 w 6127024"/>
              <a:gd name="connsiteY0-40040" fmla="*/ 0 h 6858000"/>
              <a:gd name="connsiteX1-40041" fmla="*/ 4965888 w 6127024"/>
              <a:gd name="connsiteY1-40042" fmla="*/ 0 h 6858000"/>
              <a:gd name="connsiteX2-40043" fmla="*/ 4967767 w 6127024"/>
              <a:gd name="connsiteY2-40044" fmla="*/ 7930 h 6858000"/>
              <a:gd name="connsiteX3-40045" fmla="*/ 4979444 w 6127024"/>
              <a:gd name="connsiteY3-40046" fmla="*/ 43921 h 6858000"/>
              <a:gd name="connsiteX4-40047" fmla="*/ 5021173 w 6127024"/>
              <a:gd name="connsiteY4-40048" fmla="*/ 123738 h 6858000"/>
              <a:gd name="connsiteX5-40049" fmla="*/ 5075458 w 6127024"/>
              <a:gd name="connsiteY5-40050" fmla="*/ 264355 h 6858000"/>
              <a:gd name="connsiteX6-40051" fmla="*/ 5081175 w 6127024"/>
              <a:gd name="connsiteY6-40052" fmla="*/ 277448 h 6858000"/>
              <a:gd name="connsiteX7-40053" fmla="*/ 5097011 w 6127024"/>
              <a:gd name="connsiteY7-40054" fmla="*/ 355616 h 6858000"/>
              <a:gd name="connsiteX8-40055" fmla="*/ 5153000 w 6127024"/>
              <a:gd name="connsiteY8-40056" fmla="*/ 507134 h 6858000"/>
              <a:gd name="connsiteX9-40057" fmla="*/ 5171282 w 6127024"/>
              <a:gd name="connsiteY9-40058" fmla="*/ 602071 h 6858000"/>
              <a:gd name="connsiteX10-40059" fmla="*/ 5176196 w 6127024"/>
              <a:gd name="connsiteY10-40060" fmla="*/ 636822 h 6858000"/>
              <a:gd name="connsiteX11-40061" fmla="*/ 5189051 w 6127024"/>
              <a:gd name="connsiteY11-40062" fmla="*/ 782518 h 6858000"/>
              <a:gd name="connsiteX12-40063" fmla="*/ 5218707 w 6127024"/>
              <a:gd name="connsiteY12-40064" fmla="*/ 886387 h 6858000"/>
              <a:gd name="connsiteX13-40065" fmla="*/ 5221281 w 6127024"/>
              <a:gd name="connsiteY13-40066" fmla="*/ 920873 h 6858000"/>
              <a:gd name="connsiteX14-40067" fmla="*/ 5201018 w 6127024"/>
              <a:gd name="connsiteY14-40068" fmla="*/ 1095027 h 6858000"/>
              <a:gd name="connsiteX15-40069" fmla="*/ 5189234 w 6127024"/>
              <a:gd name="connsiteY15-40070" fmla="*/ 1217308 h 6858000"/>
              <a:gd name="connsiteX16-40071" fmla="*/ 5202769 w 6127024"/>
              <a:gd name="connsiteY16-40072" fmla="*/ 1269450 h 6858000"/>
              <a:gd name="connsiteX17-40073" fmla="*/ 5225968 w 6127024"/>
              <a:gd name="connsiteY17-40074" fmla="*/ 1357994 h 6858000"/>
              <a:gd name="connsiteX18-40075" fmla="*/ 5231437 w 6127024"/>
              <a:gd name="connsiteY18-40076" fmla="*/ 1373779 h 6858000"/>
              <a:gd name="connsiteX19-40077" fmla="*/ 5237226 w 6127024"/>
              <a:gd name="connsiteY19-40078" fmla="*/ 1441327 h 6858000"/>
              <a:gd name="connsiteX20-40079" fmla="*/ 5255653 w 6127024"/>
              <a:gd name="connsiteY20-40080" fmla="*/ 1524712 h 6858000"/>
              <a:gd name="connsiteX21-40081" fmla="*/ 5263491 w 6127024"/>
              <a:gd name="connsiteY21-40082" fmla="*/ 1642938 h 6858000"/>
              <a:gd name="connsiteX22-40083" fmla="*/ 5256552 w 6127024"/>
              <a:gd name="connsiteY22-40084" fmla="*/ 1672509 h 6858000"/>
              <a:gd name="connsiteX23-40085" fmla="*/ 5266931 w 6127024"/>
              <a:gd name="connsiteY23-40086" fmla="*/ 1866147 h 6858000"/>
              <a:gd name="connsiteX24-40087" fmla="*/ 5255696 w 6127024"/>
              <a:gd name="connsiteY24-40088" fmla="*/ 1953770 h 6858000"/>
              <a:gd name="connsiteX25-40089" fmla="*/ 5252592 w 6127024"/>
              <a:gd name="connsiteY25-40090" fmla="*/ 2092210 h 6858000"/>
              <a:gd name="connsiteX26-40091" fmla="*/ 5250104 w 6127024"/>
              <a:gd name="connsiteY26-40092" fmla="*/ 2249166 h 6858000"/>
              <a:gd name="connsiteX27-40093" fmla="*/ 5251214 w 6127024"/>
              <a:gd name="connsiteY27-40094" fmla="*/ 2250944 h 6858000"/>
              <a:gd name="connsiteX28-40095" fmla="*/ 5250644 w 6127024"/>
              <a:gd name="connsiteY28-40096" fmla="*/ 2266619 h 6858000"/>
              <a:gd name="connsiteX29-40097" fmla="*/ 5293877 w 6127024"/>
              <a:gd name="connsiteY29-40098" fmla="*/ 2368649 h 6858000"/>
              <a:gd name="connsiteX30-40099" fmla="*/ 5311338 w 6127024"/>
              <a:gd name="connsiteY30-40100" fmla="*/ 2404034 h 6858000"/>
              <a:gd name="connsiteX31-40101" fmla="*/ 5338366 w 6127024"/>
              <a:gd name="connsiteY31-40102" fmla="*/ 2465052 h 6858000"/>
              <a:gd name="connsiteX32-40103" fmla="*/ 5371263 w 6127024"/>
              <a:gd name="connsiteY32-40104" fmla="*/ 2586413 h 6858000"/>
              <a:gd name="connsiteX33-40105" fmla="*/ 5407503 w 6127024"/>
              <a:gd name="connsiteY33-40106" fmla="*/ 2786290 h 6858000"/>
              <a:gd name="connsiteX34-40107" fmla="*/ 5407356 w 6127024"/>
              <a:gd name="connsiteY34-40108" fmla="*/ 2787545 h 6858000"/>
              <a:gd name="connsiteX35-40109" fmla="*/ 5457023 w 6127024"/>
              <a:gd name="connsiteY35-40110" fmla="*/ 2858292 h 6858000"/>
              <a:gd name="connsiteX36-40111" fmla="*/ 5479298 w 6127024"/>
              <a:gd name="connsiteY36-40112" fmla="*/ 2947791 h 6858000"/>
              <a:gd name="connsiteX37-40113" fmla="*/ 5481770 w 6127024"/>
              <a:gd name="connsiteY37-40114" fmla="*/ 2951352 h 6858000"/>
              <a:gd name="connsiteX38-40115" fmla="*/ 5482415 w 6127024"/>
              <a:gd name="connsiteY38-40116" fmla="*/ 3004079 h 6858000"/>
              <a:gd name="connsiteX39-40117" fmla="*/ 5503944 w 6127024"/>
              <a:gd name="connsiteY39-40118" fmla="*/ 3123335 h 6858000"/>
              <a:gd name="connsiteX40-40119" fmla="*/ 5516007 w 6127024"/>
              <a:gd name="connsiteY40-40120" fmla="*/ 3258473 h 6858000"/>
              <a:gd name="connsiteX41-40121" fmla="*/ 5589758 w 6127024"/>
              <a:gd name="connsiteY41-40122" fmla="*/ 3453699 h 6858000"/>
              <a:gd name="connsiteX42-40123" fmla="*/ 5596144 w 6127024"/>
              <a:gd name="connsiteY42-40124" fmla="*/ 3534624 h 6858000"/>
              <a:gd name="connsiteX43-40125" fmla="*/ 5597750 w 6127024"/>
              <a:gd name="connsiteY43-40126" fmla="*/ 3534129 h 6858000"/>
              <a:gd name="connsiteX44-40127" fmla="*/ 5618377 w 6127024"/>
              <a:gd name="connsiteY44-40128" fmla="*/ 3588431 h 6858000"/>
              <a:gd name="connsiteX45-40129" fmla="*/ 5655472 w 6127024"/>
              <a:gd name="connsiteY45-40130" fmla="*/ 3678877 h 6858000"/>
              <a:gd name="connsiteX46-40131" fmla="*/ 5683015 w 6127024"/>
              <a:gd name="connsiteY46-40132" fmla="*/ 3762025 h 6858000"/>
              <a:gd name="connsiteX47-40133" fmla="*/ 5696643 w 6127024"/>
              <a:gd name="connsiteY47-40134" fmla="*/ 3773888 h 6858000"/>
              <a:gd name="connsiteX48-40135" fmla="*/ 5768491 w 6127024"/>
              <a:gd name="connsiteY48-40136" fmla="*/ 3914399 h 6858000"/>
              <a:gd name="connsiteX49-40137" fmla="*/ 5793123 w 6127024"/>
              <a:gd name="connsiteY49-40138" fmla="*/ 3969952 h 6858000"/>
              <a:gd name="connsiteX50-40139" fmla="*/ 5808321 w 6127024"/>
              <a:gd name="connsiteY50-40140" fmla="*/ 3988153 h 6858000"/>
              <a:gd name="connsiteX51-40141" fmla="*/ 5825621 w 6127024"/>
              <a:gd name="connsiteY51-40142" fmla="*/ 4015525 h 6858000"/>
              <a:gd name="connsiteX52-40143" fmla="*/ 5860672 w 6127024"/>
              <a:gd name="connsiteY52-40144" fmla="*/ 4061579 h 6858000"/>
              <a:gd name="connsiteX53-40145" fmla="*/ 5872173 w 6127024"/>
              <a:gd name="connsiteY53-40146" fmla="*/ 4088497 h 6858000"/>
              <a:gd name="connsiteX54-40147" fmla="*/ 5894095 w 6127024"/>
              <a:gd name="connsiteY54-40148" fmla="*/ 4128857 h 6858000"/>
              <a:gd name="connsiteX55-40149" fmla="*/ 5903513 w 6127024"/>
              <a:gd name="connsiteY55-40150" fmla="*/ 4187661 h 6858000"/>
              <a:gd name="connsiteX56-40151" fmla="*/ 5917114 w 6127024"/>
              <a:gd name="connsiteY56-40152" fmla="*/ 4213096 h 6858000"/>
              <a:gd name="connsiteX57-40153" fmla="*/ 5924233 w 6127024"/>
              <a:gd name="connsiteY57-40154" fmla="*/ 4242060 h 6858000"/>
              <a:gd name="connsiteX58-40155" fmla="*/ 5928910 w 6127024"/>
              <a:gd name="connsiteY58-40156" fmla="*/ 4300973 h 6858000"/>
              <a:gd name="connsiteX59-40157" fmla="*/ 5946705 w 6127024"/>
              <a:gd name="connsiteY59-40158" fmla="*/ 4428051 h 6858000"/>
              <a:gd name="connsiteX60-40159" fmla="*/ 5949261 w 6127024"/>
              <a:gd name="connsiteY60-40160" fmla="*/ 4449185 h 6858000"/>
              <a:gd name="connsiteX61-40161" fmla="*/ 5968960 w 6127024"/>
              <a:gd name="connsiteY61-40162" fmla="*/ 4482655 h 6858000"/>
              <a:gd name="connsiteX62-40163" fmla="*/ 5998138 w 6127024"/>
              <a:gd name="connsiteY62-40164" fmla="*/ 4697518 h 6858000"/>
              <a:gd name="connsiteX63-40165" fmla="*/ 6007819 w 6127024"/>
              <a:gd name="connsiteY63-40166" fmla="*/ 4858148 h 6858000"/>
              <a:gd name="connsiteX64-40167" fmla="*/ 6007749 w 6127024"/>
              <a:gd name="connsiteY64-40168" fmla="*/ 4964715 h 6858000"/>
              <a:gd name="connsiteX65-40169" fmla="*/ 6005269 w 6127024"/>
              <a:gd name="connsiteY65-40170" fmla="*/ 5150567 h 6858000"/>
              <a:gd name="connsiteX66-40171" fmla="*/ 6001127 w 6127024"/>
              <a:gd name="connsiteY66-40172" fmla="*/ 5164609 h 6858000"/>
              <a:gd name="connsiteX67-40173" fmla="*/ 5998514 w 6127024"/>
              <a:gd name="connsiteY67-40174" fmla="*/ 5189673 h 6858000"/>
              <a:gd name="connsiteX68-40175" fmla="*/ 6018409 w 6127024"/>
              <a:gd name="connsiteY68-40176" fmla="*/ 5227157 h 6858000"/>
              <a:gd name="connsiteX69-40177" fmla="*/ 6036748 w 6127024"/>
              <a:gd name="connsiteY69-40178" fmla="*/ 5322752 h 6858000"/>
              <a:gd name="connsiteX70-40179" fmla="*/ 6036943 w 6127024"/>
              <a:gd name="connsiteY70-40180" fmla="*/ 5329480 h 6858000"/>
              <a:gd name="connsiteX71-40181" fmla="*/ 6037677 w 6127024"/>
              <a:gd name="connsiteY71-40182" fmla="*/ 5354807 h 6858000"/>
              <a:gd name="connsiteX72-40183" fmla="*/ 6039728 w 6127024"/>
              <a:gd name="connsiteY72-40184" fmla="*/ 5359416 h 6858000"/>
              <a:gd name="connsiteX73-40185" fmla="*/ 6053435 w 6127024"/>
              <a:gd name="connsiteY73-40186" fmla="*/ 5387547 h 6858000"/>
              <a:gd name="connsiteX74-40187" fmla="*/ 6065933 w 6127024"/>
              <a:gd name="connsiteY74-40188" fmla="*/ 5443002 h 6858000"/>
              <a:gd name="connsiteX75-40189" fmla="*/ 6068640 w 6127024"/>
              <a:gd name="connsiteY75-40190" fmla="*/ 5474503 h 6858000"/>
              <a:gd name="connsiteX76-40191" fmla="*/ 6080922 w 6127024"/>
              <a:gd name="connsiteY76-40192" fmla="*/ 5561070 h 6858000"/>
              <a:gd name="connsiteX77-40193" fmla="*/ 6096949 w 6127024"/>
              <a:gd name="connsiteY77-40194" fmla="*/ 5648179 h 6858000"/>
              <a:gd name="connsiteX78-40195" fmla="*/ 6121353 w 6127024"/>
              <a:gd name="connsiteY78-40196" fmla="*/ 5721725 h 6858000"/>
              <a:gd name="connsiteX79-40197" fmla="*/ 6109884 w 6127024"/>
              <a:gd name="connsiteY79-40198" fmla="*/ 5721959 h 6858000"/>
              <a:gd name="connsiteX80-40199" fmla="*/ 6127024 w 6127024"/>
              <a:gd name="connsiteY80-40200" fmla="*/ 5786902 h 6858000"/>
              <a:gd name="connsiteX81-40201" fmla="*/ 6115796 w 6127024"/>
              <a:gd name="connsiteY81-40202" fmla="*/ 5862844 h 6858000"/>
              <a:gd name="connsiteX82-40203" fmla="*/ 6102493 w 6127024"/>
              <a:gd name="connsiteY82-40204" fmla="*/ 5928602 h 6858000"/>
              <a:gd name="connsiteX83-40205" fmla="*/ 6056863 w 6127024"/>
              <a:gd name="connsiteY83-40206" fmla="*/ 6000643 h 6858000"/>
              <a:gd name="connsiteX84-40207" fmla="*/ 6045436 w 6127024"/>
              <a:gd name="connsiteY84-40208" fmla="*/ 6124480 h 6858000"/>
              <a:gd name="connsiteX85-40209" fmla="*/ 6030489 w 6127024"/>
              <a:gd name="connsiteY85-40210" fmla="*/ 6317666 h 6858000"/>
              <a:gd name="connsiteX86-40211" fmla="*/ 6007492 w 6127024"/>
              <a:gd name="connsiteY86-40212" fmla="*/ 6440818 h 6858000"/>
              <a:gd name="connsiteX87-40213" fmla="*/ 6009467 w 6127024"/>
              <a:gd name="connsiteY87-40214" fmla="*/ 6487076 h 6858000"/>
              <a:gd name="connsiteX88-40215" fmla="*/ 5995064 w 6127024"/>
              <a:gd name="connsiteY88-40216" fmla="*/ 6540791 h 6858000"/>
              <a:gd name="connsiteX89-40217" fmla="*/ 6004510 w 6127024"/>
              <a:gd name="connsiteY89-40218" fmla="*/ 6599256 h 6858000"/>
              <a:gd name="connsiteX90-40219" fmla="*/ 5986207 w 6127024"/>
              <a:gd name="connsiteY90-40220" fmla="*/ 6695855 h 6858000"/>
              <a:gd name="connsiteX91-40221" fmla="*/ 5979428 w 6127024"/>
              <a:gd name="connsiteY91-40222" fmla="*/ 6754678 h 6858000"/>
              <a:gd name="connsiteX92-40223" fmla="*/ 5983398 w 6127024"/>
              <a:gd name="connsiteY92-40224" fmla="*/ 6778641 h 6858000"/>
              <a:gd name="connsiteX93-40225" fmla="*/ 5984543 w 6127024"/>
              <a:gd name="connsiteY93-40226" fmla="*/ 6811016 h 6858000"/>
              <a:gd name="connsiteX94-40227" fmla="*/ 5979671 w 6127024"/>
              <a:gd name="connsiteY94-40228" fmla="*/ 6858000 h 6858000"/>
              <a:gd name="connsiteX95-40229" fmla="*/ 0 w 6127024"/>
              <a:gd name="connsiteY95-40230" fmla="*/ 6858000 h 6858000"/>
              <a:gd name="connsiteX96-40231" fmla="*/ 0 w 6127024"/>
              <a:gd name="connsiteY96-40232" fmla="*/ 0 h 6858000"/>
              <a:gd name="connsiteX0-40233" fmla="*/ 0 w 6127024"/>
              <a:gd name="connsiteY0-40234" fmla="*/ 0 h 6858000"/>
              <a:gd name="connsiteX1-40235" fmla="*/ 4965888 w 6127024"/>
              <a:gd name="connsiteY1-40236" fmla="*/ 0 h 6858000"/>
              <a:gd name="connsiteX2-40237" fmla="*/ 4967767 w 6127024"/>
              <a:gd name="connsiteY2-40238" fmla="*/ 7930 h 6858000"/>
              <a:gd name="connsiteX3-40239" fmla="*/ 4979444 w 6127024"/>
              <a:gd name="connsiteY3-40240" fmla="*/ 43921 h 6858000"/>
              <a:gd name="connsiteX4-40241" fmla="*/ 5021173 w 6127024"/>
              <a:gd name="connsiteY4-40242" fmla="*/ 123738 h 6858000"/>
              <a:gd name="connsiteX5-40243" fmla="*/ 5075458 w 6127024"/>
              <a:gd name="connsiteY5-40244" fmla="*/ 264355 h 6858000"/>
              <a:gd name="connsiteX6-40245" fmla="*/ 5081175 w 6127024"/>
              <a:gd name="connsiteY6-40246" fmla="*/ 277448 h 6858000"/>
              <a:gd name="connsiteX7-40247" fmla="*/ 5097011 w 6127024"/>
              <a:gd name="connsiteY7-40248" fmla="*/ 355616 h 6858000"/>
              <a:gd name="connsiteX8-40249" fmla="*/ 5153000 w 6127024"/>
              <a:gd name="connsiteY8-40250" fmla="*/ 507134 h 6858000"/>
              <a:gd name="connsiteX9-40251" fmla="*/ 5171282 w 6127024"/>
              <a:gd name="connsiteY9-40252" fmla="*/ 602071 h 6858000"/>
              <a:gd name="connsiteX10-40253" fmla="*/ 5176196 w 6127024"/>
              <a:gd name="connsiteY10-40254" fmla="*/ 636822 h 6858000"/>
              <a:gd name="connsiteX11-40255" fmla="*/ 5189051 w 6127024"/>
              <a:gd name="connsiteY11-40256" fmla="*/ 782518 h 6858000"/>
              <a:gd name="connsiteX12-40257" fmla="*/ 5218707 w 6127024"/>
              <a:gd name="connsiteY12-40258" fmla="*/ 886387 h 6858000"/>
              <a:gd name="connsiteX13-40259" fmla="*/ 5221281 w 6127024"/>
              <a:gd name="connsiteY13-40260" fmla="*/ 920873 h 6858000"/>
              <a:gd name="connsiteX14-40261" fmla="*/ 5201018 w 6127024"/>
              <a:gd name="connsiteY14-40262" fmla="*/ 1095027 h 6858000"/>
              <a:gd name="connsiteX15-40263" fmla="*/ 5189234 w 6127024"/>
              <a:gd name="connsiteY15-40264" fmla="*/ 1217308 h 6858000"/>
              <a:gd name="connsiteX16-40265" fmla="*/ 5202769 w 6127024"/>
              <a:gd name="connsiteY16-40266" fmla="*/ 1269450 h 6858000"/>
              <a:gd name="connsiteX17-40267" fmla="*/ 5225968 w 6127024"/>
              <a:gd name="connsiteY17-40268" fmla="*/ 1357994 h 6858000"/>
              <a:gd name="connsiteX18-40269" fmla="*/ 5231437 w 6127024"/>
              <a:gd name="connsiteY18-40270" fmla="*/ 1373779 h 6858000"/>
              <a:gd name="connsiteX19-40271" fmla="*/ 5237226 w 6127024"/>
              <a:gd name="connsiteY19-40272" fmla="*/ 1441327 h 6858000"/>
              <a:gd name="connsiteX20-40273" fmla="*/ 5255653 w 6127024"/>
              <a:gd name="connsiteY20-40274" fmla="*/ 1524712 h 6858000"/>
              <a:gd name="connsiteX21-40275" fmla="*/ 5263491 w 6127024"/>
              <a:gd name="connsiteY21-40276" fmla="*/ 1642938 h 6858000"/>
              <a:gd name="connsiteX22-40277" fmla="*/ 5256552 w 6127024"/>
              <a:gd name="connsiteY22-40278" fmla="*/ 1672509 h 6858000"/>
              <a:gd name="connsiteX23-40279" fmla="*/ 5266931 w 6127024"/>
              <a:gd name="connsiteY23-40280" fmla="*/ 1866147 h 6858000"/>
              <a:gd name="connsiteX24-40281" fmla="*/ 5255696 w 6127024"/>
              <a:gd name="connsiteY24-40282" fmla="*/ 1953770 h 6858000"/>
              <a:gd name="connsiteX25-40283" fmla="*/ 5252592 w 6127024"/>
              <a:gd name="connsiteY25-40284" fmla="*/ 2092210 h 6858000"/>
              <a:gd name="connsiteX26-40285" fmla="*/ 5250104 w 6127024"/>
              <a:gd name="connsiteY26-40286" fmla="*/ 2249166 h 6858000"/>
              <a:gd name="connsiteX27-40287" fmla="*/ 5251214 w 6127024"/>
              <a:gd name="connsiteY27-40288" fmla="*/ 2250944 h 6858000"/>
              <a:gd name="connsiteX28-40289" fmla="*/ 5250644 w 6127024"/>
              <a:gd name="connsiteY28-40290" fmla="*/ 2266619 h 6858000"/>
              <a:gd name="connsiteX29-40291" fmla="*/ 5293877 w 6127024"/>
              <a:gd name="connsiteY29-40292" fmla="*/ 2368649 h 6858000"/>
              <a:gd name="connsiteX30-40293" fmla="*/ 5311338 w 6127024"/>
              <a:gd name="connsiteY30-40294" fmla="*/ 2404034 h 6858000"/>
              <a:gd name="connsiteX31-40295" fmla="*/ 5338366 w 6127024"/>
              <a:gd name="connsiteY31-40296" fmla="*/ 2465052 h 6858000"/>
              <a:gd name="connsiteX32-40297" fmla="*/ 5371263 w 6127024"/>
              <a:gd name="connsiteY32-40298" fmla="*/ 2586413 h 6858000"/>
              <a:gd name="connsiteX33-40299" fmla="*/ 5407503 w 6127024"/>
              <a:gd name="connsiteY33-40300" fmla="*/ 2786290 h 6858000"/>
              <a:gd name="connsiteX34-40301" fmla="*/ 5407356 w 6127024"/>
              <a:gd name="connsiteY34-40302" fmla="*/ 2787545 h 6858000"/>
              <a:gd name="connsiteX35-40303" fmla="*/ 5457023 w 6127024"/>
              <a:gd name="connsiteY35-40304" fmla="*/ 2858292 h 6858000"/>
              <a:gd name="connsiteX36-40305" fmla="*/ 5479298 w 6127024"/>
              <a:gd name="connsiteY36-40306" fmla="*/ 2947791 h 6858000"/>
              <a:gd name="connsiteX37-40307" fmla="*/ 5481770 w 6127024"/>
              <a:gd name="connsiteY37-40308" fmla="*/ 2951352 h 6858000"/>
              <a:gd name="connsiteX38-40309" fmla="*/ 5482415 w 6127024"/>
              <a:gd name="connsiteY38-40310" fmla="*/ 3004079 h 6858000"/>
              <a:gd name="connsiteX39-40311" fmla="*/ 5503944 w 6127024"/>
              <a:gd name="connsiteY39-40312" fmla="*/ 3123335 h 6858000"/>
              <a:gd name="connsiteX40-40313" fmla="*/ 5516007 w 6127024"/>
              <a:gd name="connsiteY40-40314" fmla="*/ 3258473 h 6858000"/>
              <a:gd name="connsiteX41-40315" fmla="*/ 5589758 w 6127024"/>
              <a:gd name="connsiteY41-40316" fmla="*/ 3453699 h 6858000"/>
              <a:gd name="connsiteX42-40317" fmla="*/ 5596144 w 6127024"/>
              <a:gd name="connsiteY42-40318" fmla="*/ 3534624 h 6858000"/>
              <a:gd name="connsiteX43-40319" fmla="*/ 5597750 w 6127024"/>
              <a:gd name="connsiteY43-40320" fmla="*/ 3534129 h 6858000"/>
              <a:gd name="connsiteX44-40321" fmla="*/ 5618377 w 6127024"/>
              <a:gd name="connsiteY44-40322" fmla="*/ 3588431 h 6858000"/>
              <a:gd name="connsiteX45-40323" fmla="*/ 5655472 w 6127024"/>
              <a:gd name="connsiteY45-40324" fmla="*/ 3678877 h 6858000"/>
              <a:gd name="connsiteX46-40325" fmla="*/ 5683015 w 6127024"/>
              <a:gd name="connsiteY46-40326" fmla="*/ 3762025 h 6858000"/>
              <a:gd name="connsiteX47-40327" fmla="*/ 5696643 w 6127024"/>
              <a:gd name="connsiteY47-40328" fmla="*/ 3773888 h 6858000"/>
              <a:gd name="connsiteX48-40329" fmla="*/ 5768491 w 6127024"/>
              <a:gd name="connsiteY48-40330" fmla="*/ 3914399 h 6858000"/>
              <a:gd name="connsiteX49-40331" fmla="*/ 5793123 w 6127024"/>
              <a:gd name="connsiteY49-40332" fmla="*/ 3969952 h 6858000"/>
              <a:gd name="connsiteX50-40333" fmla="*/ 5808321 w 6127024"/>
              <a:gd name="connsiteY50-40334" fmla="*/ 3988153 h 6858000"/>
              <a:gd name="connsiteX51-40335" fmla="*/ 5825621 w 6127024"/>
              <a:gd name="connsiteY51-40336" fmla="*/ 4015525 h 6858000"/>
              <a:gd name="connsiteX52-40337" fmla="*/ 5860672 w 6127024"/>
              <a:gd name="connsiteY52-40338" fmla="*/ 4061579 h 6858000"/>
              <a:gd name="connsiteX53-40339" fmla="*/ 5872173 w 6127024"/>
              <a:gd name="connsiteY53-40340" fmla="*/ 4088497 h 6858000"/>
              <a:gd name="connsiteX54-40341" fmla="*/ 5894095 w 6127024"/>
              <a:gd name="connsiteY54-40342" fmla="*/ 4128857 h 6858000"/>
              <a:gd name="connsiteX55-40343" fmla="*/ 5903513 w 6127024"/>
              <a:gd name="connsiteY55-40344" fmla="*/ 4187661 h 6858000"/>
              <a:gd name="connsiteX56-40345" fmla="*/ 5924233 w 6127024"/>
              <a:gd name="connsiteY56-40346" fmla="*/ 4242060 h 6858000"/>
              <a:gd name="connsiteX57-40347" fmla="*/ 5928910 w 6127024"/>
              <a:gd name="connsiteY57-40348" fmla="*/ 4300973 h 6858000"/>
              <a:gd name="connsiteX58-40349" fmla="*/ 5946705 w 6127024"/>
              <a:gd name="connsiteY58-40350" fmla="*/ 4428051 h 6858000"/>
              <a:gd name="connsiteX59-40351" fmla="*/ 5949261 w 6127024"/>
              <a:gd name="connsiteY59-40352" fmla="*/ 4449185 h 6858000"/>
              <a:gd name="connsiteX60-40353" fmla="*/ 5968960 w 6127024"/>
              <a:gd name="connsiteY60-40354" fmla="*/ 4482655 h 6858000"/>
              <a:gd name="connsiteX61-40355" fmla="*/ 5998138 w 6127024"/>
              <a:gd name="connsiteY61-40356" fmla="*/ 4697518 h 6858000"/>
              <a:gd name="connsiteX62-40357" fmla="*/ 6007819 w 6127024"/>
              <a:gd name="connsiteY62-40358" fmla="*/ 4858148 h 6858000"/>
              <a:gd name="connsiteX63-40359" fmla="*/ 6007749 w 6127024"/>
              <a:gd name="connsiteY63-40360" fmla="*/ 4964715 h 6858000"/>
              <a:gd name="connsiteX64-40361" fmla="*/ 6005269 w 6127024"/>
              <a:gd name="connsiteY64-40362" fmla="*/ 5150567 h 6858000"/>
              <a:gd name="connsiteX65-40363" fmla="*/ 6001127 w 6127024"/>
              <a:gd name="connsiteY65-40364" fmla="*/ 5164609 h 6858000"/>
              <a:gd name="connsiteX66-40365" fmla="*/ 5998514 w 6127024"/>
              <a:gd name="connsiteY66-40366" fmla="*/ 5189673 h 6858000"/>
              <a:gd name="connsiteX67-40367" fmla="*/ 6018409 w 6127024"/>
              <a:gd name="connsiteY67-40368" fmla="*/ 5227157 h 6858000"/>
              <a:gd name="connsiteX68-40369" fmla="*/ 6036748 w 6127024"/>
              <a:gd name="connsiteY68-40370" fmla="*/ 5322752 h 6858000"/>
              <a:gd name="connsiteX69-40371" fmla="*/ 6036943 w 6127024"/>
              <a:gd name="connsiteY69-40372" fmla="*/ 5329480 h 6858000"/>
              <a:gd name="connsiteX70-40373" fmla="*/ 6037677 w 6127024"/>
              <a:gd name="connsiteY70-40374" fmla="*/ 5354807 h 6858000"/>
              <a:gd name="connsiteX71-40375" fmla="*/ 6039728 w 6127024"/>
              <a:gd name="connsiteY71-40376" fmla="*/ 5359416 h 6858000"/>
              <a:gd name="connsiteX72-40377" fmla="*/ 6053435 w 6127024"/>
              <a:gd name="connsiteY72-40378" fmla="*/ 5387547 h 6858000"/>
              <a:gd name="connsiteX73-40379" fmla="*/ 6065933 w 6127024"/>
              <a:gd name="connsiteY73-40380" fmla="*/ 5443002 h 6858000"/>
              <a:gd name="connsiteX74-40381" fmla="*/ 6068640 w 6127024"/>
              <a:gd name="connsiteY74-40382" fmla="*/ 5474503 h 6858000"/>
              <a:gd name="connsiteX75-40383" fmla="*/ 6080922 w 6127024"/>
              <a:gd name="connsiteY75-40384" fmla="*/ 5561070 h 6858000"/>
              <a:gd name="connsiteX76-40385" fmla="*/ 6096949 w 6127024"/>
              <a:gd name="connsiteY76-40386" fmla="*/ 5648179 h 6858000"/>
              <a:gd name="connsiteX77-40387" fmla="*/ 6121353 w 6127024"/>
              <a:gd name="connsiteY77-40388" fmla="*/ 5721725 h 6858000"/>
              <a:gd name="connsiteX78-40389" fmla="*/ 6109884 w 6127024"/>
              <a:gd name="connsiteY78-40390" fmla="*/ 5721959 h 6858000"/>
              <a:gd name="connsiteX79-40391" fmla="*/ 6127024 w 6127024"/>
              <a:gd name="connsiteY79-40392" fmla="*/ 5786902 h 6858000"/>
              <a:gd name="connsiteX80-40393" fmla="*/ 6115796 w 6127024"/>
              <a:gd name="connsiteY80-40394" fmla="*/ 5862844 h 6858000"/>
              <a:gd name="connsiteX81-40395" fmla="*/ 6102493 w 6127024"/>
              <a:gd name="connsiteY81-40396" fmla="*/ 5928602 h 6858000"/>
              <a:gd name="connsiteX82-40397" fmla="*/ 6056863 w 6127024"/>
              <a:gd name="connsiteY82-40398" fmla="*/ 6000643 h 6858000"/>
              <a:gd name="connsiteX83-40399" fmla="*/ 6045436 w 6127024"/>
              <a:gd name="connsiteY83-40400" fmla="*/ 6124480 h 6858000"/>
              <a:gd name="connsiteX84-40401" fmla="*/ 6030489 w 6127024"/>
              <a:gd name="connsiteY84-40402" fmla="*/ 6317666 h 6858000"/>
              <a:gd name="connsiteX85-40403" fmla="*/ 6007492 w 6127024"/>
              <a:gd name="connsiteY85-40404" fmla="*/ 6440818 h 6858000"/>
              <a:gd name="connsiteX86-40405" fmla="*/ 6009467 w 6127024"/>
              <a:gd name="connsiteY86-40406" fmla="*/ 6487076 h 6858000"/>
              <a:gd name="connsiteX87-40407" fmla="*/ 5995064 w 6127024"/>
              <a:gd name="connsiteY87-40408" fmla="*/ 6540791 h 6858000"/>
              <a:gd name="connsiteX88-40409" fmla="*/ 6004510 w 6127024"/>
              <a:gd name="connsiteY88-40410" fmla="*/ 6599256 h 6858000"/>
              <a:gd name="connsiteX89-40411" fmla="*/ 5986207 w 6127024"/>
              <a:gd name="connsiteY89-40412" fmla="*/ 6695855 h 6858000"/>
              <a:gd name="connsiteX90-40413" fmla="*/ 5979428 w 6127024"/>
              <a:gd name="connsiteY90-40414" fmla="*/ 6754678 h 6858000"/>
              <a:gd name="connsiteX91-40415" fmla="*/ 5983398 w 6127024"/>
              <a:gd name="connsiteY91-40416" fmla="*/ 6778641 h 6858000"/>
              <a:gd name="connsiteX92-40417" fmla="*/ 5984543 w 6127024"/>
              <a:gd name="connsiteY92-40418" fmla="*/ 6811016 h 6858000"/>
              <a:gd name="connsiteX93-40419" fmla="*/ 5979671 w 6127024"/>
              <a:gd name="connsiteY93-40420" fmla="*/ 6858000 h 6858000"/>
              <a:gd name="connsiteX94-40421" fmla="*/ 0 w 6127024"/>
              <a:gd name="connsiteY94-40422" fmla="*/ 6858000 h 6858000"/>
              <a:gd name="connsiteX95-40423" fmla="*/ 0 w 6127024"/>
              <a:gd name="connsiteY95-40424" fmla="*/ 0 h 6858000"/>
              <a:gd name="connsiteX0-40425" fmla="*/ 0 w 6127024"/>
              <a:gd name="connsiteY0-40426" fmla="*/ 0 h 6858000"/>
              <a:gd name="connsiteX1-40427" fmla="*/ 4965888 w 6127024"/>
              <a:gd name="connsiteY1-40428" fmla="*/ 0 h 6858000"/>
              <a:gd name="connsiteX2-40429" fmla="*/ 4967767 w 6127024"/>
              <a:gd name="connsiteY2-40430" fmla="*/ 7930 h 6858000"/>
              <a:gd name="connsiteX3-40431" fmla="*/ 4979444 w 6127024"/>
              <a:gd name="connsiteY3-40432" fmla="*/ 43921 h 6858000"/>
              <a:gd name="connsiteX4-40433" fmla="*/ 5021173 w 6127024"/>
              <a:gd name="connsiteY4-40434" fmla="*/ 123738 h 6858000"/>
              <a:gd name="connsiteX5-40435" fmla="*/ 5075458 w 6127024"/>
              <a:gd name="connsiteY5-40436" fmla="*/ 264355 h 6858000"/>
              <a:gd name="connsiteX6-40437" fmla="*/ 5081175 w 6127024"/>
              <a:gd name="connsiteY6-40438" fmla="*/ 277448 h 6858000"/>
              <a:gd name="connsiteX7-40439" fmla="*/ 5097011 w 6127024"/>
              <a:gd name="connsiteY7-40440" fmla="*/ 355616 h 6858000"/>
              <a:gd name="connsiteX8-40441" fmla="*/ 5153000 w 6127024"/>
              <a:gd name="connsiteY8-40442" fmla="*/ 507134 h 6858000"/>
              <a:gd name="connsiteX9-40443" fmla="*/ 5171282 w 6127024"/>
              <a:gd name="connsiteY9-40444" fmla="*/ 602071 h 6858000"/>
              <a:gd name="connsiteX10-40445" fmla="*/ 5176196 w 6127024"/>
              <a:gd name="connsiteY10-40446" fmla="*/ 636822 h 6858000"/>
              <a:gd name="connsiteX11-40447" fmla="*/ 5189051 w 6127024"/>
              <a:gd name="connsiteY11-40448" fmla="*/ 782518 h 6858000"/>
              <a:gd name="connsiteX12-40449" fmla="*/ 5218707 w 6127024"/>
              <a:gd name="connsiteY12-40450" fmla="*/ 886387 h 6858000"/>
              <a:gd name="connsiteX13-40451" fmla="*/ 5221281 w 6127024"/>
              <a:gd name="connsiteY13-40452" fmla="*/ 920873 h 6858000"/>
              <a:gd name="connsiteX14-40453" fmla="*/ 5201018 w 6127024"/>
              <a:gd name="connsiteY14-40454" fmla="*/ 1095027 h 6858000"/>
              <a:gd name="connsiteX15-40455" fmla="*/ 5189234 w 6127024"/>
              <a:gd name="connsiteY15-40456" fmla="*/ 1217308 h 6858000"/>
              <a:gd name="connsiteX16-40457" fmla="*/ 5202769 w 6127024"/>
              <a:gd name="connsiteY16-40458" fmla="*/ 1269450 h 6858000"/>
              <a:gd name="connsiteX17-40459" fmla="*/ 5225968 w 6127024"/>
              <a:gd name="connsiteY17-40460" fmla="*/ 1357994 h 6858000"/>
              <a:gd name="connsiteX18-40461" fmla="*/ 5231437 w 6127024"/>
              <a:gd name="connsiteY18-40462" fmla="*/ 1373779 h 6858000"/>
              <a:gd name="connsiteX19-40463" fmla="*/ 5237226 w 6127024"/>
              <a:gd name="connsiteY19-40464" fmla="*/ 1441327 h 6858000"/>
              <a:gd name="connsiteX20-40465" fmla="*/ 5255653 w 6127024"/>
              <a:gd name="connsiteY20-40466" fmla="*/ 1524712 h 6858000"/>
              <a:gd name="connsiteX21-40467" fmla="*/ 5263491 w 6127024"/>
              <a:gd name="connsiteY21-40468" fmla="*/ 1642938 h 6858000"/>
              <a:gd name="connsiteX22-40469" fmla="*/ 5256552 w 6127024"/>
              <a:gd name="connsiteY22-40470" fmla="*/ 1672509 h 6858000"/>
              <a:gd name="connsiteX23-40471" fmla="*/ 5266931 w 6127024"/>
              <a:gd name="connsiteY23-40472" fmla="*/ 1866147 h 6858000"/>
              <a:gd name="connsiteX24-40473" fmla="*/ 5255696 w 6127024"/>
              <a:gd name="connsiteY24-40474" fmla="*/ 1953770 h 6858000"/>
              <a:gd name="connsiteX25-40475" fmla="*/ 5252592 w 6127024"/>
              <a:gd name="connsiteY25-40476" fmla="*/ 2092210 h 6858000"/>
              <a:gd name="connsiteX26-40477" fmla="*/ 5250104 w 6127024"/>
              <a:gd name="connsiteY26-40478" fmla="*/ 2249166 h 6858000"/>
              <a:gd name="connsiteX27-40479" fmla="*/ 5251214 w 6127024"/>
              <a:gd name="connsiteY27-40480" fmla="*/ 2250944 h 6858000"/>
              <a:gd name="connsiteX28-40481" fmla="*/ 5250644 w 6127024"/>
              <a:gd name="connsiteY28-40482" fmla="*/ 2266619 h 6858000"/>
              <a:gd name="connsiteX29-40483" fmla="*/ 5293877 w 6127024"/>
              <a:gd name="connsiteY29-40484" fmla="*/ 2368649 h 6858000"/>
              <a:gd name="connsiteX30-40485" fmla="*/ 5311338 w 6127024"/>
              <a:gd name="connsiteY30-40486" fmla="*/ 2404034 h 6858000"/>
              <a:gd name="connsiteX31-40487" fmla="*/ 5338366 w 6127024"/>
              <a:gd name="connsiteY31-40488" fmla="*/ 2465052 h 6858000"/>
              <a:gd name="connsiteX32-40489" fmla="*/ 5371263 w 6127024"/>
              <a:gd name="connsiteY32-40490" fmla="*/ 2586413 h 6858000"/>
              <a:gd name="connsiteX33-40491" fmla="*/ 5407503 w 6127024"/>
              <a:gd name="connsiteY33-40492" fmla="*/ 2786290 h 6858000"/>
              <a:gd name="connsiteX34-40493" fmla="*/ 5407356 w 6127024"/>
              <a:gd name="connsiteY34-40494" fmla="*/ 2787545 h 6858000"/>
              <a:gd name="connsiteX35-40495" fmla="*/ 5457023 w 6127024"/>
              <a:gd name="connsiteY35-40496" fmla="*/ 2858292 h 6858000"/>
              <a:gd name="connsiteX36-40497" fmla="*/ 5479298 w 6127024"/>
              <a:gd name="connsiteY36-40498" fmla="*/ 2947791 h 6858000"/>
              <a:gd name="connsiteX37-40499" fmla="*/ 5481770 w 6127024"/>
              <a:gd name="connsiteY37-40500" fmla="*/ 2951352 h 6858000"/>
              <a:gd name="connsiteX38-40501" fmla="*/ 5482415 w 6127024"/>
              <a:gd name="connsiteY38-40502" fmla="*/ 3004079 h 6858000"/>
              <a:gd name="connsiteX39-40503" fmla="*/ 5503944 w 6127024"/>
              <a:gd name="connsiteY39-40504" fmla="*/ 3123335 h 6858000"/>
              <a:gd name="connsiteX40-40505" fmla="*/ 5516007 w 6127024"/>
              <a:gd name="connsiteY40-40506" fmla="*/ 3258473 h 6858000"/>
              <a:gd name="connsiteX41-40507" fmla="*/ 5589758 w 6127024"/>
              <a:gd name="connsiteY41-40508" fmla="*/ 3453699 h 6858000"/>
              <a:gd name="connsiteX42-40509" fmla="*/ 5596144 w 6127024"/>
              <a:gd name="connsiteY42-40510" fmla="*/ 3534624 h 6858000"/>
              <a:gd name="connsiteX43-40511" fmla="*/ 5597750 w 6127024"/>
              <a:gd name="connsiteY43-40512" fmla="*/ 3534129 h 6858000"/>
              <a:gd name="connsiteX44-40513" fmla="*/ 5618377 w 6127024"/>
              <a:gd name="connsiteY44-40514" fmla="*/ 3588431 h 6858000"/>
              <a:gd name="connsiteX45-40515" fmla="*/ 5655472 w 6127024"/>
              <a:gd name="connsiteY45-40516" fmla="*/ 3678877 h 6858000"/>
              <a:gd name="connsiteX46-40517" fmla="*/ 5683015 w 6127024"/>
              <a:gd name="connsiteY46-40518" fmla="*/ 3762025 h 6858000"/>
              <a:gd name="connsiteX47-40519" fmla="*/ 5696643 w 6127024"/>
              <a:gd name="connsiteY47-40520" fmla="*/ 3773888 h 6858000"/>
              <a:gd name="connsiteX48-40521" fmla="*/ 5768491 w 6127024"/>
              <a:gd name="connsiteY48-40522" fmla="*/ 3914399 h 6858000"/>
              <a:gd name="connsiteX49-40523" fmla="*/ 5793123 w 6127024"/>
              <a:gd name="connsiteY49-40524" fmla="*/ 3969952 h 6858000"/>
              <a:gd name="connsiteX50-40525" fmla="*/ 5808321 w 6127024"/>
              <a:gd name="connsiteY50-40526" fmla="*/ 3988153 h 6858000"/>
              <a:gd name="connsiteX51-40527" fmla="*/ 5825621 w 6127024"/>
              <a:gd name="connsiteY51-40528" fmla="*/ 4015525 h 6858000"/>
              <a:gd name="connsiteX52-40529" fmla="*/ 5860672 w 6127024"/>
              <a:gd name="connsiteY52-40530" fmla="*/ 4061579 h 6858000"/>
              <a:gd name="connsiteX53-40531" fmla="*/ 5872173 w 6127024"/>
              <a:gd name="connsiteY53-40532" fmla="*/ 4088497 h 6858000"/>
              <a:gd name="connsiteX54-40533" fmla="*/ 5894095 w 6127024"/>
              <a:gd name="connsiteY54-40534" fmla="*/ 4128857 h 6858000"/>
              <a:gd name="connsiteX55-40535" fmla="*/ 5903513 w 6127024"/>
              <a:gd name="connsiteY55-40536" fmla="*/ 4187661 h 6858000"/>
              <a:gd name="connsiteX56-40537" fmla="*/ 5928910 w 6127024"/>
              <a:gd name="connsiteY56-40538" fmla="*/ 4300973 h 6858000"/>
              <a:gd name="connsiteX57-40539" fmla="*/ 5946705 w 6127024"/>
              <a:gd name="connsiteY57-40540" fmla="*/ 4428051 h 6858000"/>
              <a:gd name="connsiteX58-40541" fmla="*/ 5949261 w 6127024"/>
              <a:gd name="connsiteY58-40542" fmla="*/ 4449185 h 6858000"/>
              <a:gd name="connsiteX59-40543" fmla="*/ 5968960 w 6127024"/>
              <a:gd name="connsiteY59-40544" fmla="*/ 4482655 h 6858000"/>
              <a:gd name="connsiteX60-40545" fmla="*/ 5998138 w 6127024"/>
              <a:gd name="connsiteY60-40546" fmla="*/ 4697518 h 6858000"/>
              <a:gd name="connsiteX61-40547" fmla="*/ 6007819 w 6127024"/>
              <a:gd name="connsiteY61-40548" fmla="*/ 4858148 h 6858000"/>
              <a:gd name="connsiteX62-40549" fmla="*/ 6007749 w 6127024"/>
              <a:gd name="connsiteY62-40550" fmla="*/ 4964715 h 6858000"/>
              <a:gd name="connsiteX63-40551" fmla="*/ 6005269 w 6127024"/>
              <a:gd name="connsiteY63-40552" fmla="*/ 5150567 h 6858000"/>
              <a:gd name="connsiteX64-40553" fmla="*/ 6001127 w 6127024"/>
              <a:gd name="connsiteY64-40554" fmla="*/ 5164609 h 6858000"/>
              <a:gd name="connsiteX65-40555" fmla="*/ 5998514 w 6127024"/>
              <a:gd name="connsiteY65-40556" fmla="*/ 5189673 h 6858000"/>
              <a:gd name="connsiteX66-40557" fmla="*/ 6018409 w 6127024"/>
              <a:gd name="connsiteY66-40558" fmla="*/ 5227157 h 6858000"/>
              <a:gd name="connsiteX67-40559" fmla="*/ 6036748 w 6127024"/>
              <a:gd name="connsiteY67-40560" fmla="*/ 5322752 h 6858000"/>
              <a:gd name="connsiteX68-40561" fmla="*/ 6036943 w 6127024"/>
              <a:gd name="connsiteY68-40562" fmla="*/ 5329480 h 6858000"/>
              <a:gd name="connsiteX69-40563" fmla="*/ 6037677 w 6127024"/>
              <a:gd name="connsiteY69-40564" fmla="*/ 5354807 h 6858000"/>
              <a:gd name="connsiteX70-40565" fmla="*/ 6039728 w 6127024"/>
              <a:gd name="connsiteY70-40566" fmla="*/ 5359416 h 6858000"/>
              <a:gd name="connsiteX71-40567" fmla="*/ 6053435 w 6127024"/>
              <a:gd name="connsiteY71-40568" fmla="*/ 5387547 h 6858000"/>
              <a:gd name="connsiteX72-40569" fmla="*/ 6065933 w 6127024"/>
              <a:gd name="connsiteY72-40570" fmla="*/ 5443002 h 6858000"/>
              <a:gd name="connsiteX73-40571" fmla="*/ 6068640 w 6127024"/>
              <a:gd name="connsiteY73-40572" fmla="*/ 5474503 h 6858000"/>
              <a:gd name="connsiteX74-40573" fmla="*/ 6080922 w 6127024"/>
              <a:gd name="connsiteY74-40574" fmla="*/ 5561070 h 6858000"/>
              <a:gd name="connsiteX75-40575" fmla="*/ 6096949 w 6127024"/>
              <a:gd name="connsiteY75-40576" fmla="*/ 5648179 h 6858000"/>
              <a:gd name="connsiteX76-40577" fmla="*/ 6121353 w 6127024"/>
              <a:gd name="connsiteY76-40578" fmla="*/ 5721725 h 6858000"/>
              <a:gd name="connsiteX77-40579" fmla="*/ 6109884 w 6127024"/>
              <a:gd name="connsiteY77-40580" fmla="*/ 5721959 h 6858000"/>
              <a:gd name="connsiteX78-40581" fmla="*/ 6127024 w 6127024"/>
              <a:gd name="connsiteY78-40582" fmla="*/ 5786902 h 6858000"/>
              <a:gd name="connsiteX79-40583" fmla="*/ 6115796 w 6127024"/>
              <a:gd name="connsiteY79-40584" fmla="*/ 5862844 h 6858000"/>
              <a:gd name="connsiteX80-40585" fmla="*/ 6102493 w 6127024"/>
              <a:gd name="connsiteY80-40586" fmla="*/ 5928602 h 6858000"/>
              <a:gd name="connsiteX81-40587" fmla="*/ 6056863 w 6127024"/>
              <a:gd name="connsiteY81-40588" fmla="*/ 6000643 h 6858000"/>
              <a:gd name="connsiteX82-40589" fmla="*/ 6045436 w 6127024"/>
              <a:gd name="connsiteY82-40590" fmla="*/ 6124480 h 6858000"/>
              <a:gd name="connsiteX83-40591" fmla="*/ 6030489 w 6127024"/>
              <a:gd name="connsiteY83-40592" fmla="*/ 6317666 h 6858000"/>
              <a:gd name="connsiteX84-40593" fmla="*/ 6007492 w 6127024"/>
              <a:gd name="connsiteY84-40594" fmla="*/ 6440818 h 6858000"/>
              <a:gd name="connsiteX85-40595" fmla="*/ 6009467 w 6127024"/>
              <a:gd name="connsiteY85-40596" fmla="*/ 6487076 h 6858000"/>
              <a:gd name="connsiteX86-40597" fmla="*/ 5995064 w 6127024"/>
              <a:gd name="connsiteY86-40598" fmla="*/ 6540791 h 6858000"/>
              <a:gd name="connsiteX87-40599" fmla="*/ 6004510 w 6127024"/>
              <a:gd name="connsiteY87-40600" fmla="*/ 6599256 h 6858000"/>
              <a:gd name="connsiteX88-40601" fmla="*/ 5986207 w 6127024"/>
              <a:gd name="connsiteY88-40602" fmla="*/ 6695855 h 6858000"/>
              <a:gd name="connsiteX89-40603" fmla="*/ 5979428 w 6127024"/>
              <a:gd name="connsiteY89-40604" fmla="*/ 6754678 h 6858000"/>
              <a:gd name="connsiteX90-40605" fmla="*/ 5983398 w 6127024"/>
              <a:gd name="connsiteY90-40606" fmla="*/ 6778641 h 6858000"/>
              <a:gd name="connsiteX91-40607" fmla="*/ 5984543 w 6127024"/>
              <a:gd name="connsiteY91-40608" fmla="*/ 6811016 h 6858000"/>
              <a:gd name="connsiteX92-40609" fmla="*/ 5979671 w 6127024"/>
              <a:gd name="connsiteY92-40610" fmla="*/ 6858000 h 6858000"/>
              <a:gd name="connsiteX93-40611" fmla="*/ 0 w 6127024"/>
              <a:gd name="connsiteY93-40612" fmla="*/ 6858000 h 6858000"/>
              <a:gd name="connsiteX94-40613" fmla="*/ 0 w 6127024"/>
              <a:gd name="connsiteY94-40614" fmla="*/ 0 h 6858000"/>
              <a:gd name="connsiteX0-40615" fmla="*/ 0 w 6127024"/>
              <a:gd name="connsiteY0-40616" fmla="*/ 0 h 6858000"/>
              <a:gd name="connsiteX1-40617" fmla="*/ 4965888 w 6127024"/>
              <a:gd name="connsiteY1-40618" fmla="*/ 0 h 6858000"/>
              <a:gd name="connsiteX2-40619" fmla="*/ 4967767 w 6127024"/>
              <a:gd name="connsiteY2-40620" fmla="*/ 7930 h 6858000"/>
              <a:gd name="connsiteX3-40621" fmla="*/ 4979444 w 6127024"/>
              <a:gd name="connsiteY3-40622" fmla="*/ 43921 h 6858000"/>
              <a:gd name="connsiteX4-40623" fmla="*/ 5021173 w 6127024"/>
              <a:gd name="connsiteY4-40624" fmla="*/ 123738 h 6858000"/>
              <a:gd name="connsiteX5-40625" fmla="*/ 5075458 w 6127024"/>
              <a:gd name="connsiteY5-40626" fmla="*/ 264355 h 6858000"/>
              <a:gd name="connsiteX6-40627" fmla="*/ 5081175 w 6127024"/>
              <a:gd name="connsiteY6-40628" fmla="*/ 277448 h 6858000"/>
              <a:gd name="connsiteX7-40629" fmla="*/ 5097011 w 6127024"/>
              <a:gd name="connsiteY7-40630" fmla="*/ 355616 h 6858000"/>
              <a:gd name="connsiteX8-40631" fmla="*/ 5153000 w 6127024"/>
              <a:gd name="connsiteY8-40632" fmla="*/ 507134 h 6858000"/>
              <a:gd name="connsiteX9-40633" fmla="*/ 5171282 w 6127024"/>
              <a:gd name="connsiteY9-40634" fmla="*/ 602071 h 6858000"/>
              <a:gd name="connsiteX10-40635" fmla="*/ 5176196 w 6127024"/>
              <a:gd name="connsiteY10-40636" fmla="*/ 636822 h 6858000"/>
              <a:gd name="connsiteX11-40637" fmla="*/ 5189051 w 6127024"/>
              <a:gd name="connsiteY11-40638" fmla="*/ 782518 h 6858000"/>
              <a:gd name="connsiteX12-40639" fmla="*/ 5218707 w 6127024"/>
              <a:gd name="connsiteY12-40640" fmla="*/ 886387 h 6858000"/>
              <a:gd name="connsiteX13-40641" fmla="*/ 5221281 w 6127024"/>
              <a:gd name="connsiteY13-40642" fmla="*/ 920873 h 6858000"/>
              <a:gd name="connsiteX14-40643" fmla="*/ 5201018 w 6127024"/>
              <a:gd name="connsiteY14-40644" fmla="*/ 1095027 h 6858000"/>
              <a:gd name="connsiteX15-40645" fmla="*/ 5189234 w 6127024"/>
              <a:gd name="connsiteY15-40646" fmla="*/ 1217308 h 6858000"/>
              <a:gd name="connsiteX16-40647" fmla="*/ 5202769 w 6127024"/>
              <a:gd name="connsiteY16-40648" fmla="*/ 1269450 h 6858000"/>
              <a:gd name="connsiteX17-40649" fmla="*/ 5225968 w 6127024"/>
              <a:gd name="connsiteY17-40650" fmla="*/ 1357994 h 6858000"/>
              <a:gd name="connsiteX18-40651" fmla="*/ 5231437 w 6127024"/>
              <a:gd name="connsiteY18-40652" fmla="*/ 1373779 h 6858000"/>
              <a:gd name="connsiteX19-40653" fmla="*/ 5237226 w 6127024"/>
              <a:gd name="connsiteY19-40654" fmla="*/ 1441327 h 6858000"/>
              <a:gd name="connsiteX20-40655" fmla="*/ 5255653 w 6127024"/>
              <a:gd name="connsiteY20-40656" fmla="*/ 1524712 h 6858000"/>
              <a:gd name="connsiteX21-40657" fmla="*/ 5263491 w 6127024"/>
              <a:gd name="connsiteY21-40658" fmla="*/ 1642938 h 6858000"/>
              <a:gd name="connsiteX22-40659" fmla="*/ 5256552 w 6127024"/>
              <a:gd name="connsiteY22-40660" fmla="*/ 1672509 h 6858000"/>
              <a:gd name="connsiteX23-40661" fmla="*/ 5266931 w 6127024"/>
              <a:gd name="connsiteY23-40662" fmla="*/ 1866147 h 6858000"/>
              <a:gd name="connsiteX24-40663" fmla="*/ 5255696 w 6127024"/>
              <a:gd name="connsiteY24-40664" fmla="*/ 1953770 h 6858000"/>
              <a:gd name="connsiteX25-40665" fmla="*/ 5252592 w 6127024"/>
              <a:gd name="connsiteY25-40666" fmla="*/ 2092210 h 6858000"/>
              <a:gd name="connsiteX26-40667" fmla="*/ 5250104 w 6127024"/>
              <a:gd name="connsiteY26-40668" fmla="*/ 2249166 h 6858000"/>
              <a:gd name="connsiteX27-40669" fmla="*/ 5251214 w 6127024"/>
              <a:gd name="connsiteY27-40670" fmla="*/ 2250944 h 6858000"/>
              <a:gd name="connsiteX28-40671" fmla="*/ 5250644 w 6127024"/>
              <a:gd name="connsiteY28-40672" fmla="*/ 2266619 h 6858000"/>
              <a:gd name="connsiteX29-40673" fmla="*/ 5293877 w 6127024"/>
              <a:gd name="connsiteY29-40674" fmla="*/ 2368649 h 6858000"/>
              <a:gd name="connsiteX30-40675" fmla="*/ 5311338 w 6127024"/>
              <a:gd name="connsiteY30-40676" fmla="*/ 2404034 h 6858000"/>
              <a:gd name="connsiteX31-40677" fmla="*/ 5338366 w 6127024"/>
              <a:gd name="connsiteY31-40678" fmla="*/ 2465052 h 6858000"/>
              <a:gd name="connsiteX32-40679" fmla="*/ 5371263 w 6127024"/>
              <a:gd name="connsiteY32-40680" fmla="*/ 2586413 h 6858000"/>
              <a:gd name="connsiteX33-40681" fmla="*/ 5407503 w 6127024"/>
              <a:gd name="connsiteY33-40682" fmla="*/ 2786290 h 6858000"/>
              <a:gd name="connsiteX34-40683" fmla="*/ 5407356 w 6127024"/>
              <a:gd name="connsiteY34-40684" fmla="*/ 2787545 h 6858000"/>
              <a:gd name="connsiteX35-40685" fmla="*/ 5457023 w 6127024"/>
              <a:gd name="connsiteY35-40686" fmla="*/ 2858292 h 6858000"/>
              <a:gd name="connsiteX36-40687" fmla="*/ 5479298 w 6127024"/>
              <a:gd name="connsiteY36-40688" fmla="*/ 2947791 h 6858000"/>
              <a:gd name="connsiteX37-40689" fmla="*/ 5481770 w 6127024"/>
              <a:gd name="connsiteY37-40690" fmla="*/ 2951352 h 6858000"/>
              <a:gd name="connsiteX38-40691" fmla="*/ 5482415 w 6127024"/>
              <a:gd name="connsiteY38-40692" fmla="*/ 3004079 h 6858000"/>
              <a:gd name="connsiteX39-40693" fmla="*/ 5503944 w 6127024"/>
              <a:gd name="connsiteY39-40694" fmla="*/ 3123335 h 6858000"/>
              <a:gd name="connsiteX40-40695" fmla="*/ 5516007 w 6127024"/>
              <a:gd name="connsiteY40-40696" fmla="*/ 3258473 h 6858000"/>
              <a:gd name="connsiteX41-40697" fmla="*/ 5589758 w 6127024"/>
              <a:gd name="connsiteY41-40698" fmla="*/ 3453699 h 6858000"/>
              <a:gd name="connsiteX42-40699" fmla="*/ 5596144 w 6127024"/>
              <a:gd name="connsiteY42-40700" fmla="*/ 3534624 h 6858000"/>
              <a:gd name="connsiteX43-40701" fmla="*/ 5597750 w 6127024"/>
              <a:gd name="connsiteY43-40702" fmla="*/ 3534129 h 6858000"/>
              <a:gd name="connsiteX44-40703" fmla="*/ 5618377 w 6127024"/>
              <a:gd name="connsiteY44-40704" fmla="*/ 3588431 h 6858000"/>
              <a:gd name="connsiteX45-40705" fmla="*/ 5655472 w 6127024"/>
              <a:gd name="connsiteY45-40706" fmla="*/ 3678877 h 6858000"/>
              <a:gd name="connsiteX46-40707" fmla="*/ 5683015 w 6127024"/>
              <a:gd name="connsiteY46-40708" fmla="*/ 3762025 h 6858000"/>
              <a:gd name="connsiteX47-40709" fmla="*/ 5696643 w 6127024"/>
              <a:gd name="connsiteY47-40710" fmla="*/ 3773888 h 6858000"/>
              <a:gd name="connsiteX48-40711" fmla="*/ 5768491 w 6127024"/>
              <a:gd name="connsiteY48-40712" fmla="*/ 3914399 h 6858000"/>
              <a:gd name="connsiteX49-40713" fmla="*/ 5793123 w 6127024"/>
              <a:gd name="connsiteY49-40714" fmla="*/ 3969952 h 6858000"/>
              <a:gd name="connsiteX50-40715" fmla="*/ 5808321 w 6127024"/>
              <a:gd name="connsiteY50-40716" fmla="*/ 3988153 h 6858000"/>
              <a:gd name="connsiteX51-40717" fmla="*/ 5825621 w 6127024"/>
              <a:gd name="connsiteY51-40718" fmla="*/ 4015525 h 6858000"/>
              <a:gd name="connsiteX52-40719" fmla="*/ 5860672 w 6127024"/>
              <a:gd name="connsiteY52-40720" fmla="*/ 4061579 h 6858000"/>
              <a:gd name="connsiteX53-40721" fmla="*/ 5872173 w 6127024"/>
              <a:gd name="connsiteY53-40722" fmla="*/ 4088497 h 6858000"/>
              <a:gd name="connsiteX54-40723" fmla="*/ 5894095 w 6127024"/>
              <a:gd name="connsiteY54-40724" fmla="*/ 4128857 h 6858000"/>
              <a:gd name="connsiteX55-40725" fmla="*/ 5903513 w 6127024"/>
              <a:gd name="connsiteY55-40726" fmla="*/ 4187661 h 6858000"/>
              <a:gd name="connsiteX56-40727" fmla="*/ 5946705 w 6127024"/>
              <a:gd name="connsiteY56-40728" fmla="*/ 4428051 h 6858000"/>
              <a:gd name="connsiteX57-40729" fmla="*/ 5949261 w 6127024"/>
              <a:gd name="connsiteY57-40730" fmla="*/ 4449185 h 6858000"/>
              <a:gd name="connsiteX58-40731" fmla="*/ 5968960 w 6127024"/>
              <a:gd name="connsiteY58-40732" fmla="*/ 4482655 h 6858000"/>
              <a:gd name="connsiteX59-40733" fmla="*/ 5998138 w 6127024"/>
              <a:gd name="connsiteY59-40734" fmla="*/ 4697518 h 6858000"/>
              <a:gd name="connsiteX60-40735" fmla="*/ 6007819 w 6127024"/>
              <a:gd name="connsiteY60-40736" fmla="*/ 4858148 h 6858000"/>
              <a:gd name="connsiteX61-40737" fmla="*/ 6007749 w 6127024"/>
              <a:gd name="connsiteY61-40738" fmla="*/ 4964715 h 6858000"/>
              <a:gd name="connsiteX62-40739" fmla="*/ 6005269 w 6127024"/>
              <a:gd name="connsiteY62-40740" fmla="*/ 5150567 h 6858000"/>
              <a:gd name="connsiteX63-40741" fmla="*/ 6001127 w 6127024"/>
              <a:gd name="connsiteY63-40742" fmla="*/ 5164609 h 6858000"/>
              <a:gd name="connsiteX64-40743" fmla="*/ 5998514 w 6127024"/>
              <a:gd name="connsiteY64-40744" fmla="*/ 5189673 h 6858000"/>
              <a:gd name="connsiteX65-40745" fmla="*/ 6018409 w 6127024"/>
              <a:gd name="connsiteY65-40746" fmla="*/ 5227157 h 6858000"/>
              <a:gd name="connsiteX66-40747" fmla="*/ 6036748 w 6127024"/>
              <a:gd name="connsiteY66-40748" fmla="*/ 5322752 h 6858000"/>
              <a:gd name="connsiteX67-40749" fmla="*/ 6036943 w 6127024"/>
              <a:gd name="connsiteY67-40750" fmla="*/ 5329480 h 6858000"/>
              <a:gd name="connsiteX68-40751" fmla="*/ 6037677 w 6127024"/>
              <a:gd name="connsiteY68-40752" fmla="*/ 5354807 h 6858000"/>
              <a:gd name="connsiteX69-40753" fmla="*/ 6039728 w 6127024"/>
              <a:gd name="connsiteY69-40754" fmla="*/ 5359416 h 6858000"/>
              <a:gd name="connsiteX70-40755" fmla="*/ 6053435 w 6127024"/>
              <a:gd name="connsiteY70-40756" fmla="*/ 5387547 h 6858000"/>
              <a:gd name="connsiteX71-40757" fmla="*/ 6065933 w 6127024"/>
              <a:gd name="connsiteY71-40758" fmla="*/ 5443002 h 6858000"/>
              <a:gd name="connsiteX72-40759" fmla="*/ 6068640 w 6127024"/>
              <a:gd name="connsiteY72-40760" fmla="*/ 5474503 h 6858000"/>
              <a:gd name="connsiteX73-40761" fmla="*/ 6080922 w 6127024"/>
              <a:gd name="connsiteY73-40762" fmla="*/ 5561070 h 6858000"/>
              <a:gd name="connsiteX74-40763" fmla="*/ 6096949 w 6127024"/>
              <a:gd name="connsiteY74-40764" fmla="*/ 5648179 h 6858000"/>
              <a:gd name="connsiteX75-40765" fmla="*/ 6121353 w 6127024"/>
              <a:gd name="connsiteY75-40766" fmla="*/ 5721725 h 6858000"/>
              <a:gd name="connsiteX76-40767" fmla="*/ 6109884 w 6127024"/>
              <a:gd name="connsiteY76-40768" fmla="*/ 5721959 h 6858000"/>
              <a:gd name="connsiteX77-40769" fmla="*/ 6127024 w 6127024"/>
              <a:gd name="connsiteY77-40770" fmla="*/ 5786902 h 6858000"/>
              <a:gd name="connsiteX78-40771" fmla="*/ 6115796 w 6127024"/>
              <a:gd name="connsiteY78-40772" fmla="*/ 5862844 h 6858000"/>
              <a:gd name="connsiteX79-40773" fmla="*/ 6102493 w 6127024"/>
              <a:gd name="connsiteY79-40774" fmla="*/ 5928602 h 6858000"/>
              <a:gd name="connsiteX80-40775" fmla="*/ 6056863 w 6127024"/>
              <a:gd name="connsiteY80-40776" fmla="*/ 6000643 h 6858000"/>
              <a:gd name="connsiteX81-40777" fmla="*/ 6045436 w 6127024"/>
              <a:gd name="connsiteY81-40778" fmla="*/ 6124480 h 6858000"/>
              <a:gd name="connsiteX82-40779" fmla="*/ 6030489 w 6127024"/>
              <a:gd name="connsiteY82-40780" fmla="*/ 6317666 h 6858000"/>
              <a:gd name="connsiteX83-40781" fmla="*/ 6007492 w 6127024"/>
              <a:gd name="connsiteY83-40782" fmla="*/ 6440818 h 6858000"/>
              <a:gd name="connsiteX84-40783" fmla="*/ 6009467 w 6127024"/>
              <a:gd name="connsiteY84-40784" fmla="*/ 6487076 h 6858000"/>
              <a:gd name="connsiteX85-40785" fmla="*/ 5995064 w 6127024"/>
              <a:gd name="connsiteY85-40786" fmla="*/ 6540791 h 6858000"/>
              <a:gd name="connsiteX86-40787" fmla="*/ 6004510 w 6127024"/>
              <a:gd name="connsiteY86-40788" fmla="*/ 6599256 h 6858000"/>
              <a:gd name="connsiteX87-40789" fmla="*/ 5986207 w 6127024"/>
              <a:gd name="connsiteY87-40790" fmla="*/ 6695855 h 6858000"/>
              <a:gd name="connsiteX88-40791" fmla="*/ 5979428 w 6127024"/>
              <a:gd name="connsiteY88-40792" fmla="*/ 6754678 h 6858000"/>
              <a:gd name="connsiteX89-40793" fmla="*/ 5983398 w 6127024"/>
              <a:gd name="connsiteY89-40794" fmla="*/ 6778641 h 6858000"/>
              <a:gd name="connsiteX90-40795" fmla="*/ 5984543 w 6127024"/>
              <a:gd name="connsiteY90-40796" fmla="*/ 6811016 h 6858000"/>
              <a:gd name="connsiteX91-40797" fmla="*/ 5979671 w 6127024"/>
              <a:gd name="connsiteY91-40798" fmla="*/ 6858000 h 6858000"/>
              <a:gd name="connsiteX92-40799" fmla="*/ 0 w 6127024"/>
              <a:gd name="connsiteY92-40800" fmla="*/ 6858000 h 6858000"/>
              <a:gd name="connsiteX93-40801" fmla="*/ 0 w 6127024"/>
              <a:gd name="connsiteY93-40802" fmla="*/ 0 h 6858000"/>
              <a:gd name="connsiteX0-40803" fmla="*/ 0 w 6127024"/>
              <a:gd name="connsiteY0-40804" fmla="*/ 0 h 6858000"/>
              <a:gd name="connsiteX1-40805" fmla="*/ 4965888 w 6127024"/>
              <a:gd name="connsiteY1-40806" fmla="*/ 0 h 6858000"/>
              <a:gd name="connsiteX2-40807" fmla="*/ 4967767 w 6127024"/>
              <a:gd name="connsiteY2-40808" fmla="*/ 7930 h 6858000"/>
              <a:gd name="connsiteX3-40809" fmla="*/ 4979444 w 6127024"/>
              <a:gd name="connsiteY3-40810" fmla="*/ 43921 h 6858000"/>
              <a:gd name="connsiteX4-40811" fmla="*/ 5021173 w 6127024"/>
              <a:gd name="connsiteY4-40812" fmla="*/ 123738 h 6858000"/>
              <a:gd name="connsiteX5-40813" fmla="*/ 5075458 w 6127024"/>
              <a:gd name="connsiteY5-40814" fmla="*/ 264355 h 6858000"/>
              <a:gd name="connsiteX6-40815" fmla="*/ 5081175 w 6127024"/>
              <a:gd name="connsiteY6-40816" fmla="*/ 277448 h 6858000"/>
              <a:gd name="connsiteX7-40817" fmla="*/ 5097011 w 6127024"/>
              <a:gd name="connsiteY7-40818" fmla="*/ 355616 h 6858000"/>
              <a:gd name="connsiteX8-40819" fmla="*/ 5153000 w 6127024"/>
              <a:gd name="connsiteY8-40820" fmla="*/ 507134 h 6858000"/>
              <a:gd name="connsiteX9-40821" fmla="*/ 5171282 w 6127024"/>
              <a:gd name="connsiteY9-40822" fmla="*/ 602071 h 6858000"/>
              <a:gd name="connsiteX10-40823" fmla="*/ 5176196 w 6127024"/>
              <a:gd name="connsiteY10-40824" fmla="*/ 636822 h 6858000"/>
              <a:gd name="connsiteX11-40825" fmla="*/ 5189051 w 6127024"/>
              <a:gd name="connsiteY11-40826" fmla="*/ 782518 h 6858000"/>
              <a:gd name="connsiteX12-40827" fmla="*/ 5218707 w 6127024"/>
              <a:gd name="connsiteY12-40828" fmla="*/ 886387 h 6858000"/>
              <a:gd name="connsiteX13-40829" fmla="*/ 5221281 w 6127024"/>
              <a:gd name="connsiteY13-40830" fmla="*/ 920873 h 6858000"/>
              <a:gd name="connsiteX14-40831" fmla="*/ 5201018 w 6127024"/>
              <a:gd name="connsiteY14-40832" fmla="*/ 1095027 h 6858000"/>
              <a:gd name="connsiteX15-40833" fmla="*/ 5189234 w 6127024"/>
              <a:gd name="connsiteY15-40834" fmla="*/ 1217308 h 6858000"/>
              <a:gd name="connsiteX16-40835" fmla="*/ 5202769 w 6127024"/>
              <a:gd name="connsiteY16-40836" fmla="*/ 1269450 h 6858000"/>
              <a:gd name="connsiteX17-40837" fmla="*/ 5225968 w 6127024"/>
              <a:gd name="connsiteY17-40838" fmla="*/ 1357994 h 6858000"/>
              <a:gd name="connsiteX18-40839" fmla="*/ 5231437 w 6127024"/>
              <a:gd name="connsiteY18-40840" fmla="*/ 1373779 h 6858000"/>
              <a:gd name="connsiteX19-40841" fmla="*/ 5237226 w 6127024"/>
              <a:gd name="connsiteY19-40842" fmla="*/ 1441327 h 6858000"/>
              <a:gd name="connsiteX20-40843" fmla="*/ 5255653 w 6127024"/>
              <a:gd name="connsiteY20-40844" fmla="*/ 1524712 h 6858000"/>
              <a:gd name="connsiteX21-40845" fmla="*/ 5263491 w 6127024"/>
              <a:gd name="connsiteY21-40846" fmla="*/ 1642938 h 6858000"/>
              <a:gd name="connsiteX22-40847" fmla="*/ 5256552 w 6127024"/>
              <a:gd name="connsiteY22-40848" fmla="*/ 1672509 h 6858000"/>
              <a:gd name="connsiteX23-40849" fmla="*/ 5266931 w 6127024"/>
              <a:gd name="connsiteY23-40850" fmla="*/ 1866147 h 6858000"/>
              <a:gd name="connsiteX24-40851" fmla="*/ 5255696 w 6127024"/>
              <a:gd name="connsiteY24-40852" fmla="*/ 1953770 h 6858000"/>
              <a:gd name="connsiteX25-40853" fmla="*/ 5252592 w 6127024"/>
              <a:gd name="connsiteY25-40854" fmla="*/ 2092210 h 6858000"/>
              <a:gd name="connsiteX26-40855" fmla="*/ 5250104 w 6127024"/>
              <a:gd name="connsiteY26-40856" fmla="*/ 2249166 h 6858000"/>
              <a:gd name="connsiteX27-40857" fmla="*/ 5251214 w 6127024"/>
              <a:gd name="connsiteY27-40858" fmla="*/ 2250944 h 6858000"/>
              <a:gd name="connsiteX28-40859" fmla="*/ 5250644 w 6127024"/>
              <a:gd name="connsiteY28-40860" fmla="*/ 2266619 h 6858000"/>
              <a:gd name="connsiteX29-40861" fmla="*/ 5293877 w 6127024"/>
              <a:gd name="connsiteY29-40862" fmla="*/ 2368649 h 6858000"/>
              <a:gd name="connsiteX30-40863" fmla="*/ 5311338 w 6127024"/>
              <a:gd name="connsiteY30-40864" fmla="*/ 2404034 h 6858000"/>
              <a:gd name="connsiteX31-40865" fmla="*/ 5338366 w 6127024"/>
              <a:gd name="connsiteY31-40866" fmla="*/ 2465052 h 6858000"/>
              <a:gd name="connsiteX32-40867" fmla="*/ 5371263 w 6127024"/>
              <a:gd name="connsiteY32-40868" fmla="*/ 2586413 h 6858000"/>
              <a:gd name="connsiteX33-40869" fmla="*/ 5407503 w 6127024"/>
              <a:gd name="connsiteY33-40870" fmla="*/ 2786290 h 6858000"/>
              <a:gd name="connsiteX34-40871" fmla="*/ 5407356 w 6127024"/>
              <a:gd name="connsiteY34-40872" fmla="*/ 2787545 h 6858000"/>
              <a:gd name="connsiteX35-40873" fmla="*/ 5457023 w 6127024"/>
              <a:gd name="connsiteY35-40874" fmla="*/ 2858292 h 6858000"/>
              <a:gd name="connsiteX36-40875" fmla="*/ 5479298 w 6127024"/>
              <a:gd name="connsiteY36-40876" fmla="*/ 2947791 h 6858000"/>
              <a:gd name="connsiteX37-40877" fmla="*/ 5481770 w 6127024"/>
              <a:gd name="connsiteY37-40878" fmla="*/ 2951352 h 6858000"/>
              <a:gd name="connsiteX38-40879" fmla="*/ 5482415 w 6127024"/>
              <a:gd name="connsiteY38-40880" fmla="*/ 3004079 h 6858000"/>
              <a:gd name="connsiteX39-40881" fmla="*/ 5503944 w 6127024"/>
              <a:gd name="connsiteY39-40882" fmla="*/ 3123335 h 6858000"/>
              <a:gd name="connsiteX40-40883" fmla="*/ 5516007 w 6127024"/>
              <a:gd name="connsiteY40-40884" fmla="*/ 3258473 h 6858000"/>
              <a:gd name="connsiteX41-40885" fmla="*/ 5589758 w 6127024"/>
              <a:gd name="connsiteY41-40886" fmla="*/ 3453699 h 6858000"/>
              <a:gd name="connsiteX42-40887" fmla="*/ 5596144 w 6127024"/>
              <a:gd name="connsiteY42-40888" fmla="*/ 3534624 h 6858000"/>
              <a:gd name="connsiteX43-40889" fmla="*/ 5597750 w 6127024"/>
              <a:gd name="connsiteY43-40890" fmla="*/ 3534129 h 6858000"/>
              <a:gd name="connsiteX44-40891" fmla="*/ 5618377 w 6127024"/>
              <a:gd name="connsiteY44-40892" fmla="*/ 3588431 h 6858000"/>
              <a:gd name="connsiteX45-40893" fmla="*/ 5655472 w 6127024"/>
              <a:gd name="connsiteY45-40894" fmla="*/ 3678877 h 6858000"/>
              <a:gd name="connsiteX46-40895" fmla="*/ 5683015 w 6127024"/>
              <a:gd name="connsiteY46-40896" fmla="*/ 3762025 h 6858000"/>
              <a:gd name="connsiteX47-40897" fmla="*/ 5696643 w 6127024"/>
              <a:gd name="connsiteY47-40898" fmla="*/ 3773888 h 6858000"/>
              <a:gd name="connsiteX48-40899" fmla="*/ 5768491 w 6127024"/>
              <a:gd name="connsiteY48-40900" fmla="*/ 3914399 h 6858000"/>
              <a:gd name="connsiteX49-40901" fmla="*/ 5793123 w 6127024"/>
              <a:gd name="connsiteY49-40902" fmla="*/ 3969952 h 6858000"/>
              <a:gd name="connsiteX50-40903" fmla="*/ 5808321 w 6127024"/>
              <a:gd name="connsiteY50-40904" fmla="*/ 3988153 h 6858000"/>
              <a:gd name="connsiteX51-40905" fmla="*/ 5825621 w 6127024"/>
              <a:gd name="connsiteY51-40906" fmla="*/ 4015525 h 6858000"/>
              <a:gd name="connsiteX52-40907" fmla="*/ 5860672 w 6127024"/>
              <a:gd name="connsiteY52-40908" fmla="*/ 4061579 h 6858000"/>
              <a:gd name="connsiteX53-40909" fmla="*/ 5872173 w 6127024"/>
              <a:gd name="connsiteY53-40910" fmla="*/ 4088497 h 6858000"/>
              <a:gd name="connsiteX54-40911" fmla="*/ 5894095 w 6127024"/>
              <a:gd name="connsiteY54-40912" fmla="*/ 4128857 h 6858000"/>
              <a:gd name="connsiteX55-40913" fmla="*/ 5903513 w 6127024"/>
              <a:gd name="connsiteY55-40914" fmla="*/ 4187661 h 6858000"/>
              <a:gd name="connsiteX56-40915" fmla="*/ 5946705 w 6127024"/>
              <a:gd name="connsiteY56-40916" fmla="*/ 4428051 h 6858000"/>
              <a:gd name="connsiteX57-40917" fmla="*/ 5949261 w 6127024"/>
              <a:gd name="connsiteY57-40918" fmla="*/ 4449185 h 6858000"/>
              <a:gd name="connsiteX58-40919" fmla="*/ 5968960 w 6127024"/>
              <a:gd name="connsiteY58-40920" fmla="*/ 4482655 h 6858000"/>
              <a:gd name="connsiteX59-40921" fmla="*/ 5998138 w 6127024"/>
              <a:gd name="connsiteY59-40922" fmla="*/ 4697518 h 6858000"/>
              <a:gd name="connsiteX60-40923" fmla="*/ 6007819 w 6127024"/>
              <a:gd name="connsiteY60-40924" fmla="*/ 4858148 h 6858000"/>
              <a:gd name="connsiteX61-40925" fmla="*/ 6007749 w 6127024"/>
              <a:gd name="connsiteY61-40926" fmla="*/ 4964715 h 6858000"/>
              <a:gd name="connsiteX62-40927" fmla="*/ 6005269 w 6127024"/>
              <a:gd name="connsiteY62-40928" fmla="*/ 5150567 h 6858000"/>
              <a:gd name="connsiteX63-40929" fmla="*/ 6001127 w 6127024"/>
              <a:gd name="connsiteY63-40930" fmla="*/ 5164609 h 6858000"/>
              <a:gd name="connsiteX64-40931" fmla="*/ 5998514 w 6127024"/>
              <a:gd name="connsiteY64-40932" fmla="*/ 5189673 h 6858000"/>
              <a:gd name="connsiteX65-40933" fmla="*/ 6018409 w 6127024"/>
              <a:gd name="connsiteY65-40934" fmla="*/ 5227157 h 6858000"/>
              <a:gd name="connsiteX66-40935" fmla="*/ 6036748 w 6127024"/>
              <a:gd name="connsiteY66-40936" fmla="*/ 5322752 h 6858000"/>
              <a:gd name="connsiteX67-40937" fmla="*/ 6036943 w 6127024"/>
              <a:gd name="connsiteY67-40938" fmla="*/ 5329480 h 6858000"/>
              <a:gd name="connsiteX68-40939" fmla="*/ 6037677 w 6127024"/>
              <a:gd name="connsiteY68-40940" fmla="*/ 5354807 h 6858000"/>
              <a:gd name="connsiteX69-40941" fmla="*/ 6039728 w 6127024"/>
              <a:gd name="connsiteY69-40942" fmla="*/ 5359416 h 6858000"/>
              <a:gd name="connsiteX70-40943" fmla="*/ 6053435 w 6127024"/>
              <a:gd name="connsiteY70-40944" fmla="*/ 5387547 h 6858000"/>
              <a:gd name="connsiteX71-40945" fmla="*/ 6065933 w 6127024"/>
              <a:gd name="connsiteY71-40946" fmla="*/ 5443002 h 6858000"/>
              <a:gd name="connsiteX72-40947" fmla="*/ 6068640 w 6127024"/>
              <a:gd name="connsiteY72-40948" fmla="*/ 5474503 h 6858000"/>
              <a:gd name="connsiteX73-40949" fmla="*/ 6080922 w 6127024"/>
              <a:gd name="connsiteY73-40950" fmla="*/ 5561070 h 6858000"/>
              <a:gd name="connsiteX74-40951" fmla="*/ 6096949 w 6127024"/>
              <a:gd name="connsiteY74-40952" fmla="*/ 5648179 h 6858000"/>
              <a:gd name="connsiteX75-40953" fmla="*/ 6121353 w 6127024"/>
              <a:gd name="connsiteY75-40954" fmla="*/ 5721725 h 6858000"/>
              <a:gd name="connsiteX76-40955" fmla="*/ 6109884 w 6127024"/>
              <a:gd name="connsiteY76-40956" fmla="*/ 5721959 h 6858000"/>
              <a:gd name="connsiteX77-40957" fmla="*/ 6127024 w 6127024"/>
              <a:gd name="connsiteY77-40958" fmla="*/ 5786902 h 6858000"/>
              <a:gd name="connsiteX78-40959" fmla="*/ 6115796 w 6127024"/>
              <a:gd name="connsiteY78-40960" fmla="*/ 5862844 h 6858000"/>
              <a:gd name="connsiteX79-40961" fmla="*/ 6102493 w 6127024"/>
              <a:gd name="connsiteY79-40962" fmla="*/ 5928602 h 6858000"/>
              <a:gd name="connsiteX80-40963" fmla="*/ 6056863 w 6127024"/>
              <a:gd name="connsiteY80-40964" fmla="*/ 6000643 h 6858000"/>
              <a:gd name="connsiteX81-40965" fmla="*/ 6045436 w 6127024"/>
              <a:gd name="connsiteY81-40966" fmla="*/ 6124480 h 6858000"/>
              <a:gd name="connsiteX82-40967" fmla="*/ 6030489 w 6127024"/>
              <a:gd name="connsiteY82-40968" fmla="*/ 6317666 h 6858000"/>
              <a:gd name="connsiteX83-40969" fmla="*/ 6007492 w 6127024"/>
              <a:gd name="connsiteY83-40970" fmla="*/ 6440818 h 6858000"/>
              <a:gd name="connsiteX84-40971" fmla="*/ 6009467 w 6127024"/>
              <a:gd name="connsiteY84-40972" fmla="*/ 6487076 h 6858000"/>
              <a:gd name="connsiteX85-40973" fmla="*/ 5995064 w 6127024"/>
              <a:gd name="connsiteY85-40974" fmla="*/ 6540791 h 6858000"/>
              <a:gd name="connsiteX86-40975" fmla="*/ 6004510 w 6127024"/>
              <a:gd name="connsiteY86-40976" fmla="*/ 6599256 h 6858000"/>
              <a:gd name="connsiteX87-40977" fmla="*/ 5986207 w 6127024"/>
              <a:gd name="connsiteY87-40978" fmla="*/ 6695855 h 6858000"/>
              <a:gd name="connsiteX88-40979" fmla="*/ 5979428 w 6127024"/>
              <a:gd name="connsiteY88-40980" fmla="*/ 6754678 h 6858000"/>
              <a:gd name="connsiteX89-40981" fmla="*/ 5983398 w 6127024"/>
              <a:gd name="connsiteY89-40982" fmla="*/ 6778641 h 6858000"/>
              <a:gd name="connsiteX90-40983" fmla="*/ 5984543 w 6127024"/>
              <a:gd name="connsiteY90-40984" fmla="*/ 6811016 h 6858000"/>
              <a:gd name="connsiteX91-40985" fmla="*/ 5979671 w 6127024"/>
              <a:gd name="connsiteY91-40986" fmla="*/ 6858000 h 6858000"/>
              <a:gd name="connsiteX92-40987" fmla="*/ 0 w 6127024"/>
              <a:gd name="connsiteY92-40988" fmla="*/ 6858000 h 6858000"/>
              <a:gd name="connsiteX93-40989" fmla="*/ 0 w 6127024"/>
              <a:gd name="connsiteY93-40990" fmla="*/ 0 h 6858000"/>
              <a:gd name="connsiteX0-40991" fmla="*/ 0 w 6127024"/>
              <a:gd name="connsiteY0-40992" fmla="*/ 0 h 6858000"/>
              <a:gd name="connsiteX1-40993" fmla="*/ 4965888 w 6127024"/>
              <a:gd name="connsiteY1-40994" fmla="*/ 0 h 6858000"/>
              <a:gd name="connsiteX2-40995" fmla="*/ 4967767 w 6127024"/>
              <a:gd name="connsiteY2-40996" fmla="*/ 7930 h 6858000"/>
              <a:gd name="connsiteX3-40997" fmla="*/ 4979444 w 6127024"/>
              <a:gd name="connsiteY3-40998" fmla="*/ 43921 h 6858000"/>
              <a:gd name="connsiteX4-40999" fmla="*/ 5021173 w 6127024"/>
              <a:gd name="connsiteY4-41000" fmla="*/ 123738 h 6858000"/>
              <a:gd name="connsiteX5-41001" fmla="*/ 5075458 w 6127024"/>
              <a:gd name="connsiteY5-41002" fmla="*/ 264355 h 6858000"/>
              <a:gd name="connsiteX6-41003" fmla="*/ 5081175 w 6127024"/>
              <a:gd name="connsiteY6-41004" fmla="*/ 277448 h 6858000"/>
              <a:gd name="connsiteX7-41005" fmla="*/ 5097011 w 6127024"/>
              <a:gd name="connsiteY7-41006" fmla="*/ 355616 h 6858000"/>
              <a:gd name="connsiteX8-41007" fmla="*/ 5153000 w 6127024"/>
              <a:gd name="connsiteY8-41008" fmla="*/ 507134 h 6858000"/>
              <a:gd name="connsiteX9-41009" fmla="*/ 5171282 w 6127024"/>
              <a:gd name="connsiteY9-41010" fmla="*/ 602071 h 6858000"/>
              <a:gd name="connsiteX10-41011" fmla="*/ 5176196 w 6127024"/>
              <a:gd name="connsiteY10-41012" fmla="*/ 636822 h 6858000"/>
              <a:gd name="connsiteX11-41013" fmla="*/ 5189051 w 6127024"/>
              <a:gd name="connsiteY11-41014" fmla="*/ 782518 h 6858000"/>
              <a:gd name="connsiteX12-41015" fmla="*/ 5218707 w 6127024"/>
              <a:gd name="connsiteY12-41016" fmla="*/ 886387 h 6858000"/>
              <a:gd name="connsiteX13-41017" fmla="*/ 5221281 w 6127024"/>
              <a:gd name="connsiteY13-41018" fmla="*/ 920873 h 6858000"/>
              <a:gd name="connsiteX14-41019" fmla="*/ 5201018 w 6127024"/>
              <a:gd name="connsiteY14-41020" fmla="*/ 1095027 h 6858000"/>
              <a:gd name="connsiteX15-41021" fmla="*/ 5189234 w 6127024"/>
              <a:gd name="connsiteY15-41022" fmla="*/ 1217308 h 6858000"/>
              <a:gd name="connsiteX16-41023" fmla="*/ 5202769 w 6127024"/>
              <a:gd name="connsiteY16-41024" fmla="*/ 1269450 h 6858000"/>
              <a:gd name="connsiteX17-41025" fmla="*/ 5225968 w 6127024"/>
              <a:gd name="connsiteY17-41026" fmla="*/ 1357994 h 6858000"/>
              <a:gd name="connsiteX18-41027" fmla="*/ 5231437 w 6127024"/>
              <a:gd name="connsiteY18-41028" fmla="*/ 1373779 h 6858000"/>
              <a:gd name="connsiteX19-41029" fmla="*/ 5237226 w 6127024"/>
              <a:gd name="connsiteY19-41030" fmla="*/ 1441327 h 6858000"/>
              <a:gd name="connsiteX20-41031" fmla="*/ 5255653 w 6127024"/>
              <a:gd name="connsiteY20-41032" fmla="*/ 1524712 h 6858000"/>
              <a:gd name="connsiteX21-41033" fmla="*/ 5263491 w 6127024"/>
              <a:gd name="connsiteY21-41034" fmla="*/ 1642938 h 6858000"/>
              <a:gd name="connsiteX22-41035" fmla="*/ 5256552 w 6127024"/>
              <a:gd name="connsiteY22-41036" fmla="*/ 1672509 h 6858000"/>
              <a:gd name="connsiteX23-41037" fmla="*/ 5266931 w 6127024"/>
              <a:gd name="connsiteY23-41038" fmla="*/ 1866147 h 6858000"/>
              <a:gd name="connsiteX24-41039" fmla="*/ 5255696 w 6127024"/>
              <a:gd name="connsiteY24-41040" fmla="*/ 1953770 h 6858000"/>
              <a:gd name="connsiteX25-41041" fmla="*/ 5252592 w 6127024"/>
              <a:gd name="connsiteY25-41042" fmla="*/ 2092210 h 6858000"/>
              <a:gd name="connsiteX26-41043" fmla="*/ 5250104 w 6127024"/>
              <a:gd name="connsiteY26-41044" fmla="*/ 2249166 h 6858000"/>
              <a:gd name="connsiteX27-41045" fmla="*/ 5251214 w 6127024"/>
              <a:gd name="connsiteY27-41046" fmla="*/ 2250944 h 6858000"/>
              <a:gd name="connsiteX28-41047" fmla="*/ 5250644 w 6127024"/>
              <a:gd name="connsiteY28-41048" fmla="*/ 2266619 h 6858000"/>
              <a:gd name="connsiteX29-41049" fmla="*/ 5293877 w 6127024"/>
              <a:gd name="connsiteY29-41050" fmla="*/ 2368649 h 6858000"/>
              <a:gd name="connsiteX30-41051" fmla="*/ 5311338 w 6127024"/>
              <a:gd name="connsiteY30-41052" fmla="*/ 2404034 h 6858000"/>
              <a:gd name="connsiteX31-41053" fmla="*/ 5338366 w 6127024"/>
              <a:gd name="connsiteY31-41054" fmla="*/ 2465052 h 6858000"/>
              <a:gd name="connsiteX32-41055" fmla="*/ 5371263 w 6127024"/>
              <a:gd name="connsiteY32-41056" fmla="*/ 2586413 h 6858000"/>
              <a:gd name="connsiteX33-41057" fmla="*/ 5407503 w 6127024"/>
              <a:gd name="connsiteY33-41058" fmla="*/ 2786290 h 6858000"/>
              <a:gd name="connsiteX34-41059" fmla="*/ 5407356 w 6127024"/>
              <a:gd name="connsiteY34-41060" fmla="*/ 2787545 h 6858000"/>
              <a:gd name="connsiteX35-41061" fmla="*/ 5457023 w 6127024"/>
              <a:gd name="connsiteY35-41062" fmla="*/ 2858292 h 6858000"/>
              <a:gd name="connsiteX36-41063" fmla="*/ 5479298 w 6127024"/>
              <a:gd name="connsiteY36-41064" fmla="*/ 2947791 h 6858000"/>
              <a:gd name="connsiteX37-41065" fmla="*/ 5481770 w 6127024"/>
              <a:gd name="connsiteY37-41066" fmla="*/ 2951352 h 6858000"/>
              <a:gd name="connsiteX38-41067" fmla="*/ 5482415 w 6127024"/>
              <a:gd name="connsiteY38-41068" fmla="*/ 3004079 h 6858000"/>
              <a:gd name="connsiteX39-41069" fmla="*/ 5503944 w 6127024"/>
              <a:gd name="connsiteY39-41070" fmla="*/ 3123335 h 6858000"/>
              <a:gd name="connsiteX40-41071" fmla="*/ 5516007 w 6127024"/>
              <a:gd name="connsiteY40-41072" fmla="*/ 3258473 h 6858000"/>
              <a:gd name="connsiteX41-41073" fmla="*/ 5589758 w 6127024"/>
              <a:gd name="connsiteY41-41074" fmla="*/ 3453699 h 6858000"/>
              <a:gd name="connsiteX42-41075" fmla="*/ 5596144 w 6127024"/>
              <a:gd name="connsiteY42-41076" fmla="*/ 3534624 h 6858000"/>
              <a:gd name="connsiteX43-41077" fmla="*/ 5597750 w 6127024"/>
              <a:gd name="connsiteY43-41078" fmla="*/ 3534129 h 6858000"/>
              <a:gd name="connsiteX44-41079" fmla="*/ 5618377 w 6127024"/>
              <a:gd name="connsiteY44-41080" fmla="*/ 3588431 h 6858000"/>
              <a:gd name="connsiteX45-41081" fmla="*/ 5655472 w 6127024"/>
              <a:gd name="connsiteY45-41082" fmla="*/ 3678877 h 6858000"/>
              <a:gd name="connsiteX46-41083" fmla="*/ 5683015 w 6127024"/>
              <a:gd name="connsiteY46-41084" fmla="*/ 3762025 h 6858000"/>
              <a:gd name="connsiteX47-41085" fmla="*/ 5696643 w 6127024"/>
              <a:gd name="connsiteY47-41086" fmla="*/ 3773888 h 6858000"/>
              <a:gd name="connsiteX48-41087" fmla="*/ 5768491 w 6127024"/>
              <a:gd name="connsiteY48-41088" fmla="*/ 3914399 h 6858000"/>
              <a:gd name="connsiteX49-41089" fmla="*/ 5793123 w 6127024"/>
              <a:gd name="connsiteY49-41090" fmla="*/ 3969952 h 6858000"/>
              <a:gd name="connsiteX50-41091" fmla="*/ 5808321 w 6127024"/>
              <a:gd name="connsiteY50-41092" fmla="*/ 3988153 h 6858000"/>
              <a:gd name="connsiteX51-41093" fmla="*/ 5825621 w 6127024"/>
              <a:gd name="connsiteY51-41094" fmla="*/ 4015525 h 6858000"/>
              <a:gd name="connsiteX52-41095" fmla="*/ 5860672 w 6127024"/>
              <a:gd name="connsiteY52-41096" fmla="*/ 4061579 h 6858000"/>
              <a:gd name="connsiteX53-41097" fmla="*/ 5894095 w 6127024"/>
              <a:gd name="connsiteY53-41098" fmla="*/ 4128857 h 6858000"/>
              <a:gd name="connsiteX54-41099" fmla="*/ 5903513 w 6127024"/>
              <a:gd name="connsiteY54-41100" fmla="*/ 4187661 h 6858000"/>
              <a:gd name="connsiteX55-41101" fmla="*/ 5946705 w 6127024"/>
              <a:gd name="connsiteY55-41102" fmla="*/ 4428051 h 6858000"/>
              <a:gd name="connsiteX56-41103" fmla="*/ 5949261 w 6127024"/>
              <a:gd name="connsiteY56-41104" fmla="*/ 4449185 h 6858000"/>
              <a:gd name="connsiteX57-41105" fmla="*/ 5968960 w 6127024"/>
              <a:gd name="connsiteY57-41106" fmla="*/ 4482655 h 6858000"/>
              <a:gd name="connsiteX58-41107" fmla="*/ 5998138 w 6127024"/>
              <a:gd name="connsiteY58-41108" fmla="*/ 4697518 h 6858000"/>
              <a:gd name="connsiteX59-41109" fmla="*/ 6007819 w 6127024"/>
              <a:gd name="connsiteY59-41110" fmla="*/ 4858148 h 6858000"/>
              <a:gd name="connsiteX60-41111" fmla="*/ 6007749 w 6127024"/>
              <a:gd name="connsiteY60-41112" fmla="*/ 4964715 h 6858000"/>
              <a:gd name="connsiteX61-41113" fmla="*/ 6005269 w 6127024"/>
              <a:gd name="connsiteY61-41114" fmla="*/ 5150567 h 6858000"/>
              <a:gd name="connsiteX62-41115" fmla="*/ 6001127 w 6127024"/>
              <a:gd name="connsiteY62-41116" fmla="*/ 5164609 h 6858000"/>
              <a:gd name="connsiteX63-41117" fmla="*/ 5998514 w 6127024"/>
              <a:gd name="connsiteY63-41118" fmla="*/ 5189673 h 6858000"/>
              <a:gd name="connsiteX64-41119" fmla="*/ 6018409 w 6127024"/>
              <a:gd name="connsiteY64-41120" fmla="*/ 5227157 h 6858000"/>
              <a:gd name="connsiteX65-41121" fmla="*/ 6036748 w 6127024"/>
              <a:gd name="connsiteY65-41122" fmla="*/ 5322752 h 6858000"/>
              <a:gd name="connsiteX66-41123" fmla="*/ 6036943 w 6127024"/>
              <a:gd name="connsiteY66-41124" fmla="*/ 5329480 h 6858000"/>
              <a:gd name="connsiteX67-41125" fmla="*/ 6037677 w 6127024"/>
              <a:gd name="connsiteY67-41126" fmla="*/ 5354807 h 6858000"/>
              <a:gd name="connsiteX68-41127" fmla="*/ 6039728 w 6127024"/>
              <a:gd name="connsiteY68-41128" fmla="*/ 5359416 h 6858000"/>
              <a:gd name="connsiteX69-41129" fmla="*/ 6053435 w 6127024"/>
              <a:gd name="connsiteY69-41130" fmla="*/ 5387547 h 6858000"/>
              <a:gd name="connsiteX70-41131" fmla="*/ 6065933 w 6127024"/>
              <a:gd name="connsiteY70-41132" fmla="*/ 5443002 h 6858000"/>
              <a:gd name="connsiteX71-41133" fmla="*/ 6068640 w 6127024"/>
              <a:gd name="connsiteY71-41134" fmla="*/ 5474503 h 6858000"/>
              <a:gd name="connsiteX72-41135" fmla="*/ 6080922 w 6127024"/>
              <a:gd name="connsiteY72-41136" fmla="*/ 5561070 h 6858000"/>
              <a:gd name="connsiteX73-41137" fmla="*/ 6096949 w 6127024"/>
              <a:gd name="connsiteY73-41138" fmla="*/ 5648179 h 6858000"/>
              <a:gd name="connsiteX74-41139" fmla="*/ 6121353 w 6127024"/>
              <a:gd name="connsiteY74-41140" fmla="*/ 5721725 h 6858000"/>
              <a:gd name="connsiteX75-41141" fmla="*/ 6109884 w 6127024"/>
              <a:gd name="connsiteY75-41142" fmla="*/ 5721959 h 6858000"/>
              <a:gd name="connsiteX76-41143" fmla="*/ 6127024 w 6127024"/>
              <a:gd name="connsiteY76-41144" fmla="*/ 5786902 h 6858000"/>
              <a:gd name="connsiteX77-41145" fmla="*/ 6115796 w 6127024"/>
              <a:gd name="connsiteY77-41146" fmla="*/ 5862844 h 6858000"/>
              <a:gd name="connsiteX78-41147" fmla="*/ 6102493 w 6127024"/>
              <a:gd name="connsiteY78-41148" fmla="*/ 5928602 h 6858000"/>
              <a:gd name="connsiteX79-41149" fmla="*/ 6056863 w 6127024"/>
              <a:gd name="connsiteY79-41150" fmla="*/ 6000643 h 6858000"/>
              <a:gd name="connsiteX80-41151" fmla="*/ 6045436 w 6127024"/>
              <a:gd name="connsiteY80-41152" fmla="*/ 6124480 h 6858000"/>
              <a:gd name="connsiteX81-41153" fmla="*/ 6030489 w 6127024"/>
              <a:gd name="connsiteY81-41154" fmla="*/ 6317666 h 6858000"/>
              <a:gd name="connsiteX82-41155" fmla="*/ 6007492 w 6127024"/>
              <a:gd name="connsiteY82-41156" fmla="*/ 6440818 h 6858000"/>
              <a:gd name="connsiteX83-41157" fmla="*/ 6009467 w 6127024"/>
              <a:gd name="connsiteY83-41158" fmla="*/ 6487076 h 6858000"/>
              <a:gd name="connsiteX84-41159" fmla="*/ 5995064 w 6127024"/>
              <a:gd name="connsiteY84-41160" fmla="*/ 6540791 h 6858000"/>
              <a:gd name="connsiteX85-41161" fmla="*/ 6004510 w 6127024"/>
              <a:gd name="connsiteY85-41162" fmla="*/ 6599256 h 6858000"/>
              <a:gd name="connsiteX86-41163" fmla="*/ 5986207 w 6127024"/>
              <a:gd name="connsiteY86-41164" fmla="*/ 6695855 h 6858000"/>
              <a:gd name="connsiteX87-41165" fmla="*/ 5979428 w 6127024"/>
              <a:gd name="connsiteY87-41166" fmla="*/ 6754678 h 6858000"/>
              <a:gd name="connsiteX88-41167" fmla="*/ 5983398 w 6127024"/>
              <a:gd name="connsiteY88-41168" fmla="*/ 6778641 h 6858000"/>
              <a:gd name="connsiteX89-41169" fmla="*/ 5984543 w 6127024"/>
              <a:gd name="connsiteY89-41170" fmla="*/ 6811016 h 6858000"/>
              <a:gd name="connsiteX90-41171" fmla="*/ 5979671 w 6127024"/>
              <a:gd name="connsiteY90-41172" fmla="*/ 6858000 h 6858000"/>
              <a:gd name="connsiteX91-41173" fmla="*/ 0 w 6127024"/>
              <a:gd name="connsiteY91-41174" fmla="*/ 6858000 h 6858000"/>
              <a:gd name="connsiteX92-41175" fmla="*/ 0 w 6127024"/>
              <a:gd name="connsiteY92-41176" fmla="*/ 0 h 6858000"/>
              <a:gd name="connsiteX0-41177" fmla="*/ 0 w 6127024"/>
              <a:gd name="connsiteY0-41178" fmla="*/ 0 h 6858000"/>
              <a:gd name="connsiteX1-41179" fmla="*/ 4965888 w 6127024"/>
              <a:gd name="connsiteY1-41180" fmla="*/ 0 h 6858000"/>
              <a:gd name="connsiteX2-41181" fmla="*/ 4967767 w 6127024"/>
              <a:gd name="connsiteY2-41182" fmla="*/ 7930 h 6858000"/>
              <a:gd name="connsiteX3-41183" fmla="*/ 4979444 w 6127024"/>
              <a:gd name="connsiteY3-41184" fmla="*/ 43921 h 6858000"/>
              <a:gd name="connsiteX4-41185" fmla="*/ 5021173 w 6127024"/>
              <a:gd name="connsiteY4-41186" fmla="*/ 123738 h 6858000"/>
              <a:gd name="connsiteX5-41187" fmla="*/ 5075458 w 6127024"/>
              <a:gd name="connsiteY5-41188" fmla="*/ 264355 h 6858000"/>
              <a:gd name="connsiteX6-41189" fmla="*/ 5081175 w 6127024"/>
              <a:gd name="connsiteY6-41190" fmla="*/ 277448 h 6858000"/>
              <a:gd name="connsiteX7-41191" fmla="*/ 5097011 w 6127024"/>
              <a:gd name="connsiteY7-41192" fmla="*/ 355616 h 6858000"/>
              <a:gd name="connsiteX8-41193" fmla="*/ 5153000 w 6127024"/>
              <a:gd name="connsiteY8-41194" fmla="*/ 507134 h 6858000"/>
              <a:gd name="connsiteX9-41195" fmla="*/ 5171282 w 6127024"/>
              <a:gd name="connsiteY9-41196" fmla="*/ 602071 h 6858000"/>
              <a:gd name="connsiteX10-41197" fmla="*/ 5176196 w 6127024"/>
              <a:gd name="connsiteY10-41198" fmla="*/ 636822 h 6858000"/>
              <a:gd name="connsiteX11-41199" fmla="*/ 5189051 w 6127024"/>
              <a:gd name="connsiteY11-41200" fmla="*/ 782518 h 6858000"/>
              <a:gd name="connsiteX12-41201" fmla="*/ 5218707 w 6127024"/>
              <a:gd name="connsiteY12-41202" fmla="*/ 886387 h 6858000"/>
              <a:gd name="connsiteX13-41203" fmla="*/ 5221281 w 6127024"/>
              <a:gd name="connsiteY13-41204" fmla="*/ 920873 h 6858000"/>
              <a:gd name="connsiteX14-41205" fmla="*/ 5201018 w 6127024"/>
              <a:gd name="connsiteY14-41206" fmla="*/ 1095027 h 6858000"/>
              <a:gd name="connsiteX15-41207" fmla="*/ 5189234 w 6127024"/>
              <a:gd name="connsiteY15-41208" fmla="*/ 1217308 h 6858000"/>
              <a:gd name="connsiteX16-41209" fmla="*/ 5202769 w 6127024"/>
              <a:gd name="connsiteY16-41210" fmla="*/ 1269450 h 6858000"/>
              <a:gd name="connsiteX17-41211" fmla="*/ 5225968 w 6127024"/>
              <a:gd name="connsiteY17-41212" fmla="*/ 1357994 h 6858000"/>
              <a:gd name="connsiteX18-41213" fmla="*/ 5231437 w 6127024"/>
              <a:gd name="connsiteY18-41214" fmla="*/ 1373779 h 6858000"/>
              <a:gd name="connsiteX19-41215" fmla="*/ 5237226 w 6127024"/>
              <a:gd name="connsiteY19-41216" fmla="*/ 1441327 h 6858000"/>
              <a:gd name="connsiteX20-41217" fmla="*/ 5255653 w 6127024"/>
              <a:gd name="connsiteY20-41218" fmla="*/ 1524712 h 6858000"/>
              <a:gd name="connsiteX21-41219" fmla="*/ 5263491 w 6127024"/>
              <a:gd name="connsiteY21-41220" fmla="*/ 1642938 h 6858000"/>
              <a:gd name="connsiteX22-41221" fmla="*/ 5256552 w 6127024"/>
              <a:gd name="connsiteY22-41222" fmla="*/ 1672509 h 6858000"/>
              <a:gd name="connsiteX23-41223" fmla="*/ 5266931 w 6127024"/>
              <a:gd name="connsiteY23-41224" fmla="*/ 1866147 h 6858000"/>
              <a:gd name="connsiteX24-41225" fmla="*/ 5255696 w 6127024"/>
              <a:gd name="connsiteY24-41226" fmla="*/ 1953770 h 6858000"/>
              <a:gd name="connsiteX25-41227" fmla="*/ 5252592 w 6127024"/>
              <a:gd name="connsiteY25-41228" fmla="*/ 2092210 h 6858000"/>
              <a:gd name="connsiteX26-41229" fmla="*/ 5250104 w 6127024"/>
              <a:gd name="connsiteY26-41230" fmla="*/ 2249166 h 6858000"/>
              <a:gd name="connsiteX27-41231" fmla="*/ 5251214 w 6127024"/>
              <a:gd name="connsiteY27-41232" fmla="*/ 2250944 h 6858000"/>
              <a:gd name="connsiteX28-41233" fmla="*/ 5250644 w 6127024"/>
              <a:gd name="connsiteY28-41234" fmla="*/ 2266619 h 6858000"/>
              <a:gd name="connsiteX29-41235" fmla="*/ 5293877 w 6127024"/>
              <a:gd name="connsiteY29-41236" fmla="*/ 2368649 h 6858000"/>
              <a:gd name="connsiteX30-41237" fmla="*/ 5311338 w 6127024"/>
              <a:gd name="connsiteY30-41238" fmla="*/ 2404034 h 6858000"/>
              <a:gd name="connsiteX31-41239" fmla="*/ 5338366 w 6127024"/>
              <a:gd name="connsiteY31-41240" fmla="*/ 2465052 h 6858000"/>
              <a:gd name="connsiteX32-41241" fmla="*/ 5371263 w 6127024"/>
              <a:gd name="connsiteY32-41242" fmla="*/ 2586413 h 6858000"/>
              <a:gd name="connsiteX33-41243" fmla="*/ 5407503 w 6127024"/>
              <a:gd name="connsiteY33-41244" fmla="*/ 2786290 h 6858000"/>
              <a:gd name="connsiteX34-41245" fmla="*/ 5407356 w 6127024"/>
              <a:gd name="connsiteY34-41246" fmla="*/ 2787545 h 6858000"/>
              <a:gd name="connsiteX35-41247" fmla="*/ 5457023 w 6127024"/>
              <a:gd name="connsiteY35-41248" fmla="*/ 2858292 h 6858000"/>
              <a:gd name="connsiteX36-41249" fmla="*/ 5479298 w 6127024"/>
              <a:gd name="connsiteY36-41250" fmla="*/ 2947791 h 6858000"/>
              <a:gd name="connsiteX37-41251" fmla="*/ 5481770 w 6127024"/>
              <a:gd name="connsiteY37-41252" fmla="*/ 2951352 h 6858000"/>
              <a:gd name="connsiteX38-41253" fmla="*/ 5482415 w 6127024"/>
              <a:gd name="connsiteY38-41254" fmla="*/ 3004079 h 6858000"/>
              <a:gd name="connsiteX39-41255" fmla="*/ 5503944 w 6127024"/>
              <a:gd name="connsiteY39-41256" fmla="*/ 3123335 h 6858000"/>
              <a:gd name="connsiteX40-41257" fmla="*/ 5516007 w 6127024"/>
              <a:gd name="connsiteY40-41258" fmla="*/ 3258473 h 6858000"/>
              <a:gd name="connsiteX41-41259" fmla="*/ 5589758 w 6127024"/>
              <a:gd name="connsiteY41-41260" fmla="*/ 3453699 h 6858000"/>
              <a:gd name="connsiteX42-41261" fmla="*/ 5596144 w 6127024"/>
              <a:gd name="connsiteY42-41262" fmla="*/ 3534624 h 6858000"/>
              <a:gd name="connsiteX43-41263" fmla="*/ 5597750 w 6127024"/>
              <a:gd name="connsiteY43-41264" fmla="*/ 3534129 h 6858000"/>
              <a:gd name="connsiteX44-41265" fmla="*/ 5618377 w 6127024"/>
              <a:gd name="connsiteY44-41266" fmla="*/ 3588431 h 6858000"/>
              <a:gd name="connsiteX45-41267" fmla="*/ 5655472 w 6127024"/>
              <a:gd name="connsiteY45-41268" fmla="*/ 3678877 h 6858000"/>
              <a:gd name="connsiteX46-41269" fmla="*/ 5683015 w 6127024"/>
              <a:gd name="connsiteY46-41270" fmla="*/ 3762025 h 6858000"/>
              <a:gd name="connsiteX47-41271" fmla="*/ 5696643 w 6127024"/>
              <a:gd name="connsiteY47-41272" fmla="*/ 3773888 h 6858000"/>
              <a:gd name="connsiteX48-41273" fmla="*/ 5768491 w 6127024"/>
              <a:gd name="connsiteY48-41274" fmla="*/ 3914399 h 6858000"/>
              <a:gd name="connsiteX49-41275" fmla="*/ 5793123 w 6127024"/>
              <a:gd name="connsiteY49-41276" fmla="*/ 3969952 h 6858000"/>
              <a:gd name="connsiteX50-41277" fmla="*/ 5808321 w 6127024"/>
              <a:gd name="connsiteY50-41278" fmla="*/ 3988153 h 6858000"/>
              <a:gd name="connsiteX51-41279" fmla="*/ 5825621 w 6127024"/>
              <a:gd name="connsiteY51-41280" fmla="*/ 4015525 h 6858000"/>
              <a:gd name="connsiteX52-41281" fmla="*/ 5860672 w 6127024"/>
              <a:gd name="connsiteY52-41282" fmla="*/ 4061579 h 6858000"/>
              <a:gd name="connsiteX53-41283" fmla="*/ 5894095 w 6127024"/>
              <a:gd name="connsiteY53-41284" fmla="*/ 4128857 h 6858000"/>
              <a:gd name="connsiteX54-41285" fmla="*/ 5903513 w 6127024"/>
              <a:gd name="connsiteY54-41286" fmla="*/ 4187661 h 6858000"/>
              <a:gd name="connsiteX55-41287" fmla="*/ 5946705 w 6127024"/>
              <a:gd name="connsiteY55-41288" fmla="*/ 4428051 h 6858000"/>
              <a:gd name="connsiteX56-41289" fmla="*/ 5949261 w 6127024"/>
              <a:gd name="connsiteY56-41290" fmla="*/ 4449185 h 6858000"/>
              <a:gd name="connsiteX57-41291" fmla="*/ 5968960 w 6127024"/>
              <a:gd name="connsiteY57-41292" fmla="*/ 4482655 h 6858000"/>
              <a:gd name="connsiteX58-41293" fmla="*/ 5998138 w 6127024"/>
              <a:gd name="connsiteY58-41294" fmla="*/ 4697518 h 6858000"/>
              <a:gd name="connsiteX59-41295" fmla="*/ 6007819 w 6127024"/>
              <a:gd name="connsiteY59-41296" fmla="*/ 4858148 h 6858000"/>
              <a:gd name="connsiteX60-41297" fmla="*/ 6007749 w 6127024"/>
              <a:gd name="connsiteY60-41298" fmla="*/ 4964715 h 6858000"/>
              <a:gd name="connsiteX61-41299" fmla="*/ 6005269 w 6127024"/>
              <a:gd name="connsiteY61-41300" fmla="*/ 5150567 h 6858000"/>
              <a:gd name="connsiteX62-41301" fmla="*/ 6001127 w 6127024"/>
              <a:gd name="connsiteY62-41302" fmla="*/ 5164609 h 6858000"/>
              <a:gd name="connsiteX63-41303" fmla="*/ 5998514 w 6127024"/>
              <a:gd name="connsiteY63-41304" fmla="*/ 5189673 h 6858000"/>
              <a:gd name="connsiteX64-41305" fmla="*/ 6018409 w 6127024"/>
              <a:gd name="connsiteY64-41306" fmla="*/ 5227157 h 6858000"/>
              <a:gd name="connsiteX65-41307" fmla="*/ 6036748 w 6127024"/>
              <a:gd name="connsiteY65-41308" fmla="*/ 5322752 h 6858000"/>
              <a:gd name="connsiteX66-41309" fmla="*/ 6036943 w 6127024"/>
              <a:gd name="connsiteY66-41310" fmla="*/ 5329480 h 6858000"/>
              <a:gd name="connsiteX67-41311" fmla="*/ 6037677 w 6127024"/>
              <a:gd name="connsiteY67-41312" fmla="*/ 5354807 h 6858000"/>
              <a:gd name="connsiteX68-41313" fmla="*/ 6039728 w 6127024"/>
              <a:gd name="connsiteY68-41314" fmla="*/ 5359416 h 6858000"/>
              <a:gd name="connsiteX69-41315" fmla="*/ 6053435 w 6127024"/>
              <a:gd name="connsiteY69-41316" fmla="*/ 5387547 h 6858000"/>
              <a:gd name="connsiteX70-41317" fmla="*/ 6065933 w 6127024"/>
              <a:gd name="connsiteY70-41318" fmla="*/ 5443002 h 6858000"/>
              <a:gd name="connsiteX71-41319" fmla="*/ 6068640 w 6127024"/>
              <a:gd name="connsiteY71-41320" fmla="*/ 5474503 h 6858000"/>
              <a:gd name="connsiteX72-41321" fmla="*/ 6080922 w 6127024"/>
              <a:gd name="connsiteY72-41322" fmla="*/ 5561070 h 6858000"/>
              <a:gd name="connsiteX73-41323" fmla="*/ 6096949 w 6127024"/>
              <a:gd name="connsiteY73-41324" fmla="*/ 5648179 h 6858000"/>
              <a:gd name="connsiteX74-41325" fmla="*/ 6121353 w 6127024"/>
              <a:gd name="connsiteY74-41326" fmla="*/ 5721725 h 6858000"/>
              <a:gd name="connsiteX75-41327" fmla="*/ 6109884 w 6127024"/>
              <a:gd name="connsiteY75-41328" fmla="*/ 5721959 h 6858000"/>
              <a:gd name="connsiteX76-41329" fmla="*/ 6127024 w 6127024"/>
              <a:gd name="connsiteY76-41330" fmla="*/ 5786902 h 6858000"/>
              <a:gd name="connsiteX77-41331" fmla="*/ 6115796 w 6127024"/>
              <a:gd name="connsiteY77-41332" fmla="*/ 5862844 h 6858000"/>
              <a:gd name="connsiteX78-41333" fmla="*/ 6102493 w 6127024"/>
              <a:gd name="connsiteY78-41334" fmla="*/ 5928602 h 6858000"/>
              <a:gd name="connsiteX79-41335" fmla="*/ 6056863 w 6127024"/>
              <a:gd name="connsiteY79-41336" fmla="*/ 6000643 h 6858000"/>
              <a:gd name="connsiteX80-41337" fmla="*/ 6045436 w 6127024"/>
              <a:gd name="connsiteY80-41338" fmla="*/ 6124480 h 6858000"/>
              <a:gd name="connsiteX81-41339" fmla="*/ 6030489 w 6127024"/>
              <a:gd name="connsiteY81-41340" fmla="*/ 6317666 h 6858000"/>
              <a:gd name="connsiteX82-41341" fmla="*/ 6007492 w 6127024"/>
              <a:gd name="connsiteY82-41342" fmla="*/ 6440818 h 6858000"/>
              <a:gd name="connsiteX83-41343" fmla="*/ 6009467 w 6127024"/>
              <a:gd name="connsiteY83-41344" fmla="*/ 6487076 h 6858000"/>
              <a:gd name="connsiteX84-41345" fmla="*/ 5995064 w 6127024"/>
              <a:gd name="connsiteY84-41346" fmla="*/ 6540791 h 6858000"/>
              <a:gd name="connsiteX85-41347" fmla="*/ 6004510 w 6127024"/>
              <a:gd name="connsiteY85-41348" fmla="*/ 6599256 h 6858000"/>
              <a:gd name="connsiteX86-41349" fmla="*/ 5986207 w 6127024"/>
              <a:gd name="connsiteY86-41350" fmla="*/ 6695855 h 6858000"/>
              <a:gd name="connsiteX87-41351" fmla="*/ 5979428 w 6127024"/>
              <a:gd name="connsiteY87-41352" fmla="*/ 6754678 h 6858000"/>
              <a:gd name="connsiteX88-41353" fmla="*/ 5983398 w 6127024"/>
              <a:gd name="connsiteY88-41354" fmla="*/ 6778641 h 6858000"/>
              <a:gd name="connsiteX89-41355" fmla="*/ 5984543 w 6127024"/>
              <a:gd name="connsiteY89-41356" fmla="*/ 6811016 h 6858000"/>
              <a:gd name="connsiteX90-41357" fmla="*/ 5979671 w 6127024"/>
              <a:gd name="connsiteY90-41358" fmla="*/ 6858000 h 6858000"/>
              <a:gd name="connsiteX91-41359" fmla="*/ 0 w 6127024"/>
              <a:gd name="connsiteY91-41360" fmla="*/ 6858000 h 6858000"/>
              <a:gd name="connsiteX92-41361" fmla="*/ 0 w 6127024"/>
              <a:gd name="connsiteY92-41362" fmla="*/ 0 h 6858000"/>
              <a:gd name="connsiteX0-41363" fmla="*/ 0 w 6127024"/>
              <a:gd name="connsiteY0-41364" fmla="*/ 0 h 6858000"/>
              <a:gd name="connsiteX1-41365" fmla="*/ 4965888 w 6127024"/>
              <a:gd name="connsiteY1-41366" fmla="*/ 0 h 6858000"/>
              <a:gd name="connsiteX2-41367" fmla="*/ 4967767 w 6127024"/>
              <a:gd name="connsiteY2-41368" fmla="*/ 7930 h 6858000"/>
              <a:gd name="connsiteX3-41369" fmla="*/ 4979444 w 6127024"/>
              <a:gd name="connsiteY3-41370" fmla="*/ 43921 h 6858000"/>
              <a:gd name="connsiteX4-41371" fmla="*/ 5021173 w 6127024"/>
              <a:gd name="connsiteY4-41372" fmla="*/ 123738 h 6858000"/>
              <a:gd name="connsiteX5-41373" fmla="*/ 5075458 w 6127024"/>
              <a:gd name="connsiteY5-41374" fmla="*/ 264355 h 6858000"/>
              <a:gd name="connsiteX6-41375" fmla="*/ 5081175 w 6127024"/>
              <a:gd name="connsiteY6-41376" fmla="*/ 277448 h 6858000"/>
              <a:gd name="connsiteX7-41377" fmla="*/ 5097011 w 6127024"/>
              <a:gd name="connsiteY7-41378" fmla="*/ 355616 h 6858000"/>
              <a:gd name="connsiteX8-41379" fmla="*/ 5153000 w 6127024"/>
              <a:gd name="connsiteY8-41380" fmla="*/ 507134 h 6858000"/>
              <a:gd name="connsiteX9-41381" fmla="*/ 5171282 w 6127024"/>
              <a:gd name="connsiteY9-41382" fmla="*/ 602071 h 6858000"/>
              <a:gd name="connsiteX10-41383" fmla="*/ 5176196 w 6127024"/>
              <a:gd name="connsiteY10-41384" fmla="*/ 636822 h 6858000"/>
              <a:gd name="connsiteX11-41385" fmla="*/ 5189051 w 6127024"/>
              <a:gd name="connsiteY11-41386" fmla="*/ 782518 h 6858000"/>
              <a:gd name="connsiteX12-41387" fmla="*/ 5218707 w 6127024"/>
              <a:gd name="connsiteY12-41388" fmla="*/ 886387 h 6858000"/>
              <a:gd name="connsiteX13-41389" fmla="*/ 5221281 w 6127024"/>
              <a:gd name="connsiteY13-41390" fmla="*/ 920873 h 6858000"/>
              <a:gd name="connsiteX14-41391" fmla="*/ 5201018 w 6127024"/>
              <a:gd name="connsiteY14-41392" fmla="*/ 1095027 h 6858000"/>
              <a:gd name="connsiteX15-41393" fmla="*/ 5189234 w 6127024"/>
              <a:gd name="connsiteY15-41394" fmla="*/ 1217308 h 6858000"/>
              <a:gd name="connsiteX16-41395" fmla="*/ 5202769 w 6127024"/>
              <a:gd name="connsiteY16-41396" fmla="*/ 1269450 h 6858000"/>
              <a:gd name="connsiteX17-41397" fmla="*/ 5225968 w 6127024"/>
              <a:gd name="connsiteY17-41398" fmla="*/ 1357994 h 6858000"/>
              <a:gd name="connsiteX18-41399" fmla="*/ 5231437 w 6127024"/>
              <a:gd name="connsiteY18-41400" fmla="*/ 1373779 h 6858000"/>
              <a:gd name="connsiteX19-41401" fmla="*/ 5237226 w 6127024"/>
              <a:gd name="connsiteY19-41402" fmla="*/ 1441327 h 6858000"/>
              <a:gd name="connsiteX20-41403" fmla="*/ 5255653 w 6127024"/>
              <a:gd name="connsiteY20-41404" fmla="*/ 1524712 h 6858000"/>
              <a:gd name="connsiteX21-41405" fmla="*/ 5263491 w 6127024"/>
              <a:gd name="connsiteY21-41406" fmla="*/ 1642938 h 6858000"/>
              <a:gd name="connsiteX22-41407" fmla="*/ 5256552 w 6127024"/>
              <a:gd name="connsiteY22-41408" fmla="*/ 1672509 h 6858000"/>
              <a:gd name="connsiteX23-41409" fmla="*/ 5266931 w 6127024"/>
              <a:gd name="connsiteY23-41410" fmla="*/ 1866147 h 6858000"/>
              <a:gd name="connsiteX24-41411" fmla="*/ 5255696 w 6127024"/>
              <a:gd name="connsiteY24-41412" fmla="*/ 1953770 h 6858000"/>
              <a:gd name="connsiteX25-41413" fmla="*/ 5252592 w 6127024"/>
              <a:gd name="connsiteY25-41414" fmla="*/ 2092210 h 6858000"/>
              <a:gd name="connsiteX26-41415" fmla="*/ 5250104 w 6127024"/>
              <a:gd name="connsiteY26-41416" fmla="*/ 2249166 h 6858000"/>
              <a:gd name="connsiteX27-41417" fmla="*/ 5251214 w 6127024"/>
              <a:gd name="connsiteY27-41418" fmla="*/ 2250944 h 6858000"/>
              <a:gd name="connsiteX28-41419" fmla="*/ 5250644 w 6127024"/>
              <a:gd name="connsiteY28-41420" fmla="*/ 2266619 h 6858000"/>
              <a:gd name="connsiteX29-41421" fmla="*/ 5293877 w 6127024"/>
              <a:gd name="connsiteY29-41422" fmla="*/ 2368649 h 6858000"/>
              <a:gd name="connsiteX30-41423" fmla="*/ 5311338 w 6127024"/>
              <a:gd name="connsiteY30-41424" fmla="*/ 2404034 h 6858000"/>
              <a:gd name="connsiteX31-41425" fmla="*/ 5338366 w 6127024"/>
              <a:gd name="connsiteY31-41426" fmla="*/ 2465052 h 6858000"/>
              <a:gd name="connsiteX32-41427" fmla="*/ 5371263 w 6127024"/>
              <a:gd name="connsiteY32-41428" fmla="*/ 2586413 h 6858000"/>
              <a:gd name="connsiteX33-41429" fmla="*/ 5407503 w 6127024"/>
              <a:gd name="connsiteY33-41430" fmla="*/ 2786290 h 6858000"/>
              <a:gd name="connsiteX34-41431" fmla="*/ 5407356 w 6127024"/>
              <a:gd name="connsiteY34-41432" fmla="*/ 2787545 h 6858000"/>
              <a:gd name="connsiteX35-41433" fmla="*/ 5457023 w 6127024"/>
              <a:gd name="connsiteY35-41434" fmla="*/ 2858292 h 6858000"/>
              <a:gd name="connsiteX36-41435" fmla="*/ 5479298 w 6127024"/>
              <a:gd name="connsiteY36-41436" fmla="*/ 2947791 h 6858000"/>
              <a:gd name="connsiteX37-41437" fmla="*/ 5481770 w 6127024"/>
              <a:gd name="connsiteY37-41438" fmla="*/ 2951352 h 6858000"/>
              <a:gd name="connsiteX38-41439" fmla="*/ 5482415 w 6127024"/>
              <a:gd name="connsiteY38-41440" fmla="*/ 3004079 h 6858000"/>
              <a:gd name="connsiteX39-41441" fmla="*/ 5503944 w 6127024"/>
              <a:gd name="connsiteY39-41442" fmla="*/ 3123335 h 6858000"/>
              <a:gd name="connsiteX40-41443" fmla="*/ 5516007 w 6127024"/>
              <a:gd name="connsiteY40-41444" fmla="*/ 3258473 h 6858000"/>
              <a:gd name="connsiteX41-41445" fmla="*/ 5589758 w 6127024"/>
              <a:gd name="connsiteY41-41446" fmla="*/ 3453699 h 6858000"/>
              <a:gd name="connsiteX42-41447" fmla="*/ 5596144 w 6127024"/>
              <a:gd name="connsiteY42-41448" fmla="*/ 3534624 h 6858000"/>
              <a:gd name="connsiteX43-41449" fmla="*/ 5597750 w 6127024"/>
              <a:gd name="connsiteY43-41450" fmla="*/ 3534129 h 6858000"/>
              <a:gd name="connsiteX44-41451" fmla="*/ 5618377 w 6127024"/>
              <a:gd name="connsiteY44-41452" fmla="*/ 3588431 h 6858000"/>
              <a:gd name="connsiteX45-41453" fmla="*/ 5655472 w 6127024"/>
              <a:gd name="connsiteY45-41454" fmla="*/ 3678877 h 6858000"/>
              <a:gd name="connsiteX46-41455" fmla="*/ 5683015 w 6127024"/>
              <a:gd name="connsiteY46-41456" fmla="*/ 3762025 h 6858000"/>
              <a:gd name="connsiteX47-41457" fmla="*/ 5696643 w 6127024"/>
              <a:gd name="connsiteY47-41458" fmla="*/ 3773888 h 6858000"/>
              <a:gd name="connsiteX48-41459" fmla="*/ 5768491 w 6127024"/>
              <a:gd name="connsiteY48-41460" fmla="*/ 3914399 h 6858000"/>
              <a:gd name="connsiteX49-41461" fmla="*/ 5793123 w 6127024"/>
              <a:gd name="connsiteY49-41462" fmla="*/ 3969952 h 6858000"/>
              <a:gd name="connsiteX50-41463" fmla="*/ 5808321 w 6127024"/>
              <a:gd name="connsiteY50-41464" fmla="*/ 3988153 h 6858000"/>
              <a:gd name="connsiteX51-41465" fmla="*/ 5825621 w 6127024"/>
              <a:gd name="connsiteY51-41466" fmla="*/ 4015525 h 6858000"/>
              <a:gd name="connsiteX52-41467" fmla="*/ 5860672 w 6127024"/>
              <a:gd name="connsiteY52-41468" fmla="*/ 4061579 h 6858000"/>
              <a:gd name="connsiteX53-41469" fmla="*/ 5894095 w 6127024"/>
              <a:gd name="connsiteY53-41470" fmla="*/ 4128857 h 6858000"/>
              <a:gd name="connsiteX54-41471" fmla="*/ 5903513 w 6127024"/>
              <a:gd name="connsiteY54-41472" fmla="*/ 4187661 h 6858000"/>
              <a:gd name="connsiteX55-41473" fmla="*/ 5946705 w 6127024"/>
              <a:gd name="connsiteY55-41474" fmla="*/ 4428051 h 6858000"/>
              <a:gd name="connsiteX56-41475" fmla="*/ 5949261 w 6127024"/>
              <a:gd name="connsiteY56-41476" fmla="*/ 4449185 h 6858000"/>
              <a:gd name="connsiteX57-41477" fmla="*/ 5968960 w 6127024"/>
              <a:gd name="connsiteY57-41478" fmla="*/ 4482655 h 6858000"/>
              <a:gd name="connsiteX58-41479" fmla="*/ 5998138 w 6127024"/>
              <a:gd name="connsiteY58-41480" fmla="*/ 4697518 h 6858000"/>
              <a:gd name="connsiteX59-41481" fmla="*/ 6007819 w 6127024"/>
              <a:gd name="connsiteY59-41482" fmla="*/ 4858148 h 6858000"/>
              <a:gd name="connsiteX60-41483" fmla="*/ 6007749 w 6127024"/>
              <a:gd name="connsiteY60-41484" fmla="*/ 4964715 h 6858000"/>
              <a:gd name="connsiteX61-41485" fmla="*/ 6005269 w 6127024"/>
              <a:gd name="connsiteY61-41486" fmla="*/ 5150567 h 6858000"/>
              <a:gd name="connsiteX62-41487" fmla="*/ 6001127 w 6127024"/>
              <a:gd name="connsiteY62-41488" fmla="*/ 5164609 h 6858000"/>
              <a:gd name="connsiteX63-41489" fmla="*/ 5998514 w 6127024"/>
              <a:gd name="connsiteY63-41490" fmla="*/ 5189673 h 6858000"/>
              <a:gd name="connsiteX64-41491" fmla="*/ 6018409 w 6127024"/>
              <a:gd name="connsiteY64-41492" fmla="*/ 5227157 h 6858000"/>
              <a:gd name="connsiteX65-41493" fmla="*/ 6036748 w 6127024"/>
              <a:gd name="connsiteY65-41494" fmla="*/ 5322752 h 6858000"/>
              <a:gd name="connsiteX66-41495" fmla="*/ 6036943 w 6127024"/>
              <a:gd name="connsiteY66-41496" fmla="*/ 5329480 h 6858000"/>
              <a:gd name="connsiteX67-41497" fmla="*/ 6037677 w 6127024"/>
              <a:gd name="connsiteY67-41498" fmla="*/ 5354807 h 6858000"/>
              <a:gd name="connsiteX68-41499" fmla="*/ 6053435 w 6127024"/>
              <a:gd name="connsiteY68-41500" fmla="*/ 5387547 h 6858000"/>
              <a:gd name="connsiteX69-41501" fmla="*/ 6065933 w 6127024"/>
              <a:gd name="connsiteY69-41502" fmla="*/ 5443002 h 6858000"/>
              <a:gd name="connsiteX70-41503" fmla="*/ 6068640 w 6127024"/>
              <a:gd name="connsiteY70-41504" fmla="*/ 5474503 h 6858000"/>
              <a:gd name="connsiteX71-41505" fmla="*/ 6080922 w 6127024"/>
              <a:gd name="connsiteY71-41506" fmla="*/ 5561070 h 6858000"/>
              <a:gd name="connsiteX72-41507" fmla="*/ 6096949 w 6127024"/>
              <a:gd name="connsiteY72-41508" fmla="*/ 5648179 h 6858000"/>
              <a:gd name="connsiteX73-41509" fmla="*/ 6121353 w 6127024"/>
              <a:gd name="connsiteY73-41510" fmla="*/ 5721725 h 6858000"/>
              <a:gd name="connsiteX74-41511" fmla="*/ 6109884 w 6127024"/>
              <a:gd name="connsiteY74-41512" fmla="*/ 5721959 h 6858000"/>
              <a:gd name="connsiteX75-41513" fmla="*/ 6127024 w 6127024"/>
              <a:gd name="connsiteY75-41514" fmla="*/ 5786902 h 6858000"/>
              <a:gd name="connsiteX76-41515" fmla="*/ 6115796 w 6127024"/>
              <a:gd name="connsiteY76-41516" fmla="*/ 5862844 h 6858000"/>
              <a:gd name="connsiteX77-41517" fmla="*/ 6102493 w 6127024"/>
              <a:gd name="connsiteY77-41518" fmla="*/ 5928602 h 6858000"/>
              <a:gd name="connsiteX78-41519" fmla="*/ 6056863 w 6127024"/>
              <a:gd name="connsiteY78-41520" fmla="*/ 6000643 h 6858000"/>
              <a:gd name="connsiteX79-41521" fmla="*/ 6045436 w 6127024"/>
              <a:gd name="connsiteY79-41522" fmla="*/ 6124480 h 6858000"/>
              <a:gd name="connsiteX80-41523" fmla="*/ 6030489 w 6127024"/>
              <a:gd name="connsiteY80-41524" fmla="*/ 6317666 h 6858000"/>
              <a:gd name="connsiteX81-41525" fmla="*/ 6007492 w 6127024"/>
              <a:gd name="connsiteY81-41526" fmla="*/ 6440818 h 6858000"/>
              <a:gd name="connsiteX82-41527" fmla="*/ 6009467 w 6127024"/>
              <a:gd name="connsiteY82-41528" fmla="*/ 6487076 h 6858000"/>
              <a:gd name="connsiteX83-41529" fmla="*/ 5995064 w 6127024"/>
              <a:gd name="connsiteY83-41530" fmla="*/ 6540791 h 6858000"/>
              <a:gd name="connsiteX84-41531" fmla="*/ 6004510 w 6127024"/>
              <a:gd name="connsiteY84-41532" fmla="*/ 6599256 h 6858000"/>
              <a:gd name="connsiteX85-41533" fmla="*/ 5986207 w 6127024"/>
              <a:gd name="connsiteY85-41534" fmla="*/ 6695855 h 6858000"/>
              <a:gd name="connsiteX86-41535" fmla="*/ 5979428 w 6127024"/>
              <a:gd name="connsiteY86-41536" fmla="*/ 6754678 h 6858000"/>
              <a:gd name="connsiteX87-41537" fmla="*/ 5983398 w 6127024"/>
              <a:gd name="connsiteY87-41538" fmla="*/ 6778641 h 6858000"/>
              <a:gd name="connsiteX88-41539" fmla="*/ 5984543 w 6127024"/>
              <a:gd name="connsiteY88-41540" fmla="*/ 6811016 h 6858000"/>
              <a:gd name="connsiteX89-41541" fmla="*/ 5979671 w 6127024"/>
              <a:gd name="connsiteY89-41542" fmla="*/ 6858000 h 6858000"/>
              <a:gd name="connsiteX90-41543" fmla="*/ 0 w 6127024"/>
              <a:gd name="connsiteY90-41544" fmla="*/ 6858000 h 6858000"/>
              <a:gd name="connsiteX91-41545" fmla="*/ 0 w 6127024"/>
              <a:gd name="connsiteY91-41546" fmla="*/ 0 h 6858000"/>
              <a:gd name="connsiteX0-41547" fmla="*/ 0 w 6127024"/>
              <a:gd name="connsiteY0-41548" fmla="*/ 0 h 6858000"/>
              <a:gd name="connsiteX1-41549" fmla="*/ 4965888 w 6127024"/>
              <a:gd name="connsiteY1-41550" fmla="*/ 0 h 6858000"/>
              <a:gd name="connsiteX2-41551" fmla="*/ 4967767 w 6127024"/>
              <a:gd name="connsiteY2-41552" fmla="*/ 7930 h 6858000"/>
              <a:gd name="connsiteX3-41553" fmla="*/ 4979444 w 6127024"/>
              <a:gd name="connsiteY3-41554" fmla="*/ 43921 h 6858000"/>
              <a:gd name="connsiteX4-41555" fmla="*/ 5021173 w 6127024"/>
              <a:gd name="connsiteY4-41556" fmla="*/ 123738 h 6858000"/>
              <a:gd name="connsiteX5-41557" fmla="*/ 5075458 w 6127024"/>
              <a:gd name="connsiteY5-41558" fmla="*/ 264355 h 6858000"/>
              <a:gd name="connsiteX6-41559" fmla="*/ 5081175 w 6127024"/>
              <a:gd name="connsiteY6-41560" fmla="*/ 277448 h 6858000"/>
              <a:gd name="connsiteX7-41561" fmla="*/ 5097011 w 6127024"/>
              <a:gd name="connsiteY7-41562" fmla="*/ 355616 h 6858000"/>
              <a:gd name="connsiteX8-41563" fmla="*/ 5153000 w 6127024"/>
              <a:gd name="connsiteY8-41564" fmla="*/ 507134 h 6858000"/>
              <a:gd name="connsiteX9-41565" fmla="*/ 5171282 w 6127024"/>
              <a:gd name="connsiteY9-41566" fmla="*/ 602071 h 6858000"/>
              <a:gd name="connsiteX10-41567" fmla="*/ 5176196 w 6127024"/>
              <a:gd name="connsiteY10-41568" fmla="*/ 636822 h 6858000"/>
              <a:gd name="connsiteX11-41569" fmla="*/ 5189051 w 6127024"/>
              <a:gd name="connsiteY11-41570" fmla="*/ 782518 h 6858000"/>
              <a:gd name="connsiteX12-41571" fmla="*/ 5218707 w 6127024"/>
              <a:gd name="connsiteY12-41572" fmla="*/ 886387 h 6858000"/>
              <a:gd name="connsiteX13-41573" fmla="*/ 5221281 w 6127024"/>
              <a:gd name="connsiteY13-41574" fmla="*/ 920873 h 6858000"/>
              <a:gd name="connsiteX14-41575" fmla="*/ 5201018 w 6127024"/>
              <a:gd name="connsiteY14-41576" fmla="*/ 1095027 h 6858000"/>
              <a:gd name="connsiteX15-41577" fmla="*/ 5189234 w 6127024"/>
              <a:gd name="connsiteY15-41578" fmla="*/ 1217308 h 6858000"/>
              <a:gd name="connsiteX16-41579" fmla="*/ 5202769 w 6127024"/>
              <a:gd name="connsiteY16-41580" fmla="*/ 1269450 h 6858000"/>
              <a:gd name="connsiteX17-41581" fmla="*/ 5225968 w 6127024"/>
              <a:gd name="connsiteY17-41582" fmla="*/ 1357994 h 6858000"/>
              <a:gd name="connsiteX18-41583" fmla="*/ 5231437 w 6127024"/>
              <a:gd name="connsiteY18-41584" fmla="*/ 1373779 h 6858000"/>
              <a:gd name="connsiteX19-41585" fmla="*/ 5237226 w 6127024"/>
              <a:gd name="connsiteY19-41586" fmla="*/ 1441327 h 6858000"/>
              <a:gd name="connsiteX20-41587" fmla="*/ 5255653 w 6127024"/>
              <a:gd name="connsiteY20-41588" fmla="*/ 1524712 h 6858000"/>
              <a:gd name="connsiteX21-41589" fmla="*/ 5263491 w 6127024"/>
              <a:gd name="connsiteY21-41590" fmla="*/ 1642938 h 6858000"/>
              <a:gd name="connsiteX22-41591" fmla="*/ 5256552 w 6127024"/>
              <a:gd name="connsiteY22-41592" fmla="*/ 1672509 h 6858000"/>
              <a:gd name="connsiteX23-41593" fmla="*/ 5266931 w 6127024"/>
              <a:gd name="connsiteY23-41594" fmla="*/ 1866147 h 6858000"/>
              <a:gd name="connsiteX24-41595" fmla="*/ 5255696 w 6127024"/>
              <a:gd name="connsiteY24-41596" fmla="*/ 1953770 h 6858000"/>
              <a:gd name="connsiteX25-41597" fmla="*/ 5252592 w 6127024"/>
              <a:gd name="connsiteY25-41598" fmla="*/ 2092210 h 6858000"/>
              <a:gd name="connsiteX26-41599" fmla="*/ 5250104 w 6127024"/>
              <a:gd name="connsiteY26-41600" fmla="*/ 2249166 h 6858000"/>
              <a:gd name="connsiteX27-41601" fmla="*/ 5251214 w 6127024"/>
              <a:gd name="connsiteY27-41602" fmla="*/ 2250944 h 6858000"/>
              <a:gd name="connsiteX28-41603" fmla="*/ 5250644 w 6127024"/>
              <a:gd name="connsiteY28-41604" fmla="*/ 2266619 h 6858000"/>
              <a:gd name="connsiteX29-41605" fmla="*/ 5293877 w 6127024"/>
              <a:gd name="connsiteY29-41606" fmla="*/ 2368649 h 6858000"/>
              <a:gd name="connsiteX30-41607" fmla="*/ 5311338 w 6127024"/>
              <a:gd name="connsiteY30-41608" fmla="*/ 2404034 h 6858000"/>
              <a:gd name="connsiteX31-41609" fmla="*/ 5338366 w 6127024"/>
              <a:gd name="connsiteY31-41610" fmla="*/ 2465052 h 6858000"/>
              <a:gd name="connsiteX32-41611" fmla="*/ 5371263 w 6127024"/>
              <a:gd name="connsiteY32-41612" fmla="*/ 2586413 h 6858000"/>
              <a:gd name="connsiteX33-41613" fmla="*/ 5407503 w 6127024"/>
              <a:gd name="connsiteY33-41614" fmla="*/ 2786290 h 6858000"/>
              <a:gd name="connsiteX34-41615" fmla="*/ 5407356 w 6127024"/>
              <a:gd name="connsiteY34-41616" fmla="*/ 2787545 h 6858000"/>
              <a:gd name="connsiteX35-41617" fmla="*/ 5457023 w 6127024"/>
              <a:gd name="connsiteY35-41618" fmla="*/ 2858292 h 6858000"/>
              <a:gd name="connsiteX36-41619" fmla="*/ 5479298 w 6127024"/>
              <a:gd name="connsiteY36-41620" fmla="*/ 2947791 h 6858000"/>
              <a:gd name="connsiteX37-41621" fmla="*/ 5481770 w 6127024"/>
              <a:gd name="connsiteY37-41622" fmla="*/ 2951352 h 6858000"/>
              <a:gd name="connsiteX38-41623" fmla="*/ 5482415 w 6127024"/>
              <a:gd name="connsiteY38-41624" fmla="*/ 3004079 h 6858000"/>
              <a:gd name="connsiteX39-41625" fmla="*/ 5503944 w 6127024"/>
              <a:gd name="connsiteY39-41626" fmla="*/ 3123335 h 6858000"/>
              <a:gd name="connsiteX40-41627" fmla="*/ 5516007 w 6127024"/>
              <a:gd name="connsiteY40-41628" fmla="*/ 3258473 h 6858000"/>
              <a:gd name="connsiteX41-41629" fmla="*/ 5589758 w 6127024"/>
              <a:gd name="connsiteY41-41630" fmla="*/ 3453699 h 6858000"/>
              <a:gd name="connsiteX42-41631" fmla="*/ 5596144 w 6127024"/>
              <a:gd name="connsiteY42-41632" fmla="*/ 3534624 h 6858000"/>
              <a:gd name="connsiteX43-41633" fmla="*/ 5597750 w 6127024"/>
              <a:gd name="connsiteY43-41634" fmla="*/ 3534129 h 6858000"/>
              <a:gd name="connsiteX44-41635" fmla="*/ 5618377 w 6127024"/>
              <a:gd name="connsiteY44-41636" fmla="*/ 3588431 h 6858000"/>
              <a:gd name="connsiteX45-41637" fmla="*/ 5655472 w 6127024"/>
              <a:gd name="connsiteY45-41638" fmla="*/ 3678877 h 6858000"/>
              <a:gd name="connsiteX46-41639" fmla="*/ 5683015 w 6127024"/>
              <a:gd name="connsiteY46-41640" fmla="*/ 3762025 h 6858000"/>
              <a:gd name="connsiteX47-41641" fmla="*/ 5696643 w 6127024"/>
              <a:gd name="connsiteY47-41642" fmla="*/ 3773888 h 6858000"/>
              <a:gd name="connsiteX48-41643" fmla="*/ 5768491 w 6127024"/>
              <a:gd name="connsiteY48-41644" fmla="*/ 3914399 h 6858000"/>
              <a:gd name="connsiteX49-41645" fmla="*/ 5793123 w 6127024"/>
              <a:gd name="connsiteY49-41646" fmla="*/ 3969952 h 6858000"/>
              <a:gd name="connsiteX50-41647" fmla="*/ 5808321 w 6127024"/>
              <a:gd name="connsiteY50-41648" fmla="*/ 3988153 h 6858000"/>
              <a:gd name="connsiteX51-41649" fmla="*/ 5825621 w 6127024"/>
              <a:gd name="connsiteY51-41650" fmla="*/ 4015525 h 6858000"/>
              <a:gd name="connsiteX52-41651" fmla="*/ 5860672 w 6127024"/>
              <a:gd name="connsiteY52-41652" fmla="*/ 4061579 h 6858000"/>
              <a:gd name="connsiteX53-41653" fmla="*/ 5894095 w 6127024"/>
              <a:gd name="connsiteY53-41654" fmla="*/ 4128857 h 6858000"/>
              <a:gd name="connsiteX54-41655" fmla="*/ 5903513 w 6127024"/>
              <a:gd name="connsiteY54-41656" fmla="*/ 4187661 h 6858000"/>
              <a:gd name="connsiteX55-41657" fmla="*/ 5946705 w 6127024"/>
              <a:gd name="connsiteY55-41658" fmla="*/ 4428051 h 6858000"/>
              <a:gd name="connsiteX56-41659" fmla="*/ 5949261 w 6127024"/>
              <a:gd name="connsiteY56-41660" fmla="*/ 4449185 h 6858000"/>
              <a:gd name="connsiteX57-41661" fmla="*/ 5968960 w 6127024"/>
              <a:gd name="connsiteY57-41662" fmla="*/ 4482655 h 6858000"/>
              <a:gd name="connsiteX58-41663" fmla="*/ 5998138 w 6127024"/>
              <a:gd name="connsiteY58-41664" fmla="*/ 4697518 h 6858000"/>
              <a:gd name="connsiteX59-41665" fmla="*/ 6007819 w 6127024"/>
              <a:gd name="connsiteY59-41666" fmla="*/ 4858148 h 6858000"/>
              <a:gd name="connsiteX60-41667" fmla="*/ 6007749 w 6127024"/>
              <a:gd name="connsiteY60-41668" fmla="*/ 4964715 h 6858000"/>
              <a:gd name="connsiteX61-41669" fmla="*/ 6005269 w 6127024"/>
              <a:gd name="connsiteY61-41670" fmla="*/ 5150567 h 6858000"/>
              <a:gd name="connsiteX62-41671" fmla="*/ 6001127 w 6127024"/>
              <a:gd name="connsiteY62-41672" fmla="*/ 5164609 h 6858000"/>
              <a:gd name="connsiteX63-41673" fmla="*/ 5998514 w 6127024"/>
              <a:gd name="connsiteY63-41674" fmla="*/ 5189673 h 6858000"/>
              <a:gd name="connsiteX64-41675" fmla="*/ 6018409 w 6127024"/>
              <a:gd name="connsiteY64-41676" fmla="*/ 5227157 h 6858000"/>
              <a:gd name="connsiteX65-41677" fmla="*/ 6036748 w 6127024"/>
              <a:gd name="connsiteY65-41678" fmla="*/ 5322752 h 6858000"/>
              <a:gd name="connsiteX66-41679" fmla="*/ 6037677 w 6127024"/>
              <a:gd name="connsiteY66-41680" fmla="*/ 5354807 h 6858000"/>
              <a:gd name="connsiteX67-41681" fmla="*/ 6053435 w 6127024"/>
              <a:gd name="connsiteY67-41682" fmla="*/ 5387547 h 6858000"/>
              <a:gd name="connsiteX68-41683" fmla="*/ 6065933 w 6127024"/>
              <a:gd name="connsiteY68-41684" fmla="*/ 5443002 h 6858000"/>
              <a:gd name="connsiteX69-41685" fmla="*/ 6068640 w 6127024"/>
              <a:gd name="connsiteY69-41686" fmla="*/ 5474503 h 6858000"/>
              <a:gd name="connsiteX70-41687" fmla="*/ 6080922 w 6127024"/>
              <a:gd name="connsiteY70-41688" fmla="*/ 5561070 h 6858000"/>
              <a:gd name="connsiteX71-41689" fmla="*/ 6096949 w 6127024"/>
              <a:gd name="connsiteY71-41690" fmla="*/ 5648179 h 6858000"/>
              <a:gd name="connsiteX72-41691" fmla="*/ 6121353 w 6127024"/>
              <a:gd name="connsiteY72-41692" fmla="*/ 5721725 h 6858000"/>
              <a:gd name="connsiteX73-41693" fmla="*/ 6109884 w 6127024"/>
              <a:gd name="connsiteY73-41694" fmla="*/ 5721959 h 6858000"/>
              <a:gd name="connsiteX74-41695" fmla="*/ 6127024 w 6127024"/>
              <a:gd name="connsiteY74-41696" fmla="*/ 5786902 h 6858000"/>
              <a:gd name="connsiteX75-41697" fmla="*/ 6115796 w 6127024"/>
              <a:gd name="connsiteY75-41698" fmla="*/ 5862844 h 6858000"/>
              <a:gd name="connsiteX76-41699" fmla="*/ 6102493 w 6127024"/>
              <a:gd name="connsiteY76-41700" fmla="*/ 5928602 h 6858000"/>
              <a:gd name="connsiteX77-41701" fmla="*/ 6056863 w 6127024"/>
              <a:gd name="connsiteY77-41702" fmla="*/ 6000643 h 6858000"/>
              <a:gd name="connsiteX78-41703" fmla="*/ 6045436 w 6127024"/>
              <a:gd name="connsiteY78-41704" fmla="*/ 6124480 h 6858000"/>
              <a:gd name="connsiteX79-41705" fmla="*/ 6030489 w 6127024"/>
              <a:gd name="connsiteY79-41706" fmla="*/ 6317666 h 6858000"/>
              <a:gd name="connsiteX80-41707" fmla="*/ 6007492 w 6127024"/>
              <a:gd name="connsiteY80-41708" fmla="*/ 6440818 h 6858000"/>
              <a:gd name="connsiteX81-41709" fmla="*/ 6009467 w 6127024"/>
              <a:gd name="connsiteY81-41710" fmla="*/ 6487076 h 6858000"/>
              <a:gd name="connsiteX82-41711" fmla="*/ 5995064 w 6127024"/>
              <a:gd name="connsiteY82-41712" fmla="*/ 6540791 h 6858000"/>
              <a:gd name="connsiteX83-41713" fmla="*/ 6004510 w 6127024"/>
              <a:gd name="connsiteY83-41714" fmla="*/ 6599256 h 6858000"/>
              <a:gd name="connsiteX84-41715" fmla="*/ 5986207 w 6127024"/>
              <a:gd name="connsiteY84-41716" fmla="*/ 6695855 h 6858000"/>
              <a:gd name="connsiteX85-41717" fmla="*/ 5979428 w 6127024"/>
              <a:gd name="connsiteY85-41718" fmla="*/ 6754678 h 6858000"/>
              <a:gd name="connsiteX86-41719" fmla="*/ 5983398 w 6127024"/>
              <a:gd name="connsiteY86-41720" fmla="*/ 6778641 h 6858000"/>
              <a:gd name="connsiteX87-41721" fmla="*/ 5984543 w 6127024"/>
              <a:gd name="connsiteY87-41722" fmla="*/ 6811016 h 6858000"/>
              <a:gd name="connsiteX88-41723" fmla="*/ 5979671 w 6127024"/>
              <a:gd name="connsiteY88-41724" fmla="*/ 6858000 h 6858000"/>
              <a:gd name="connsiteX89-41725" fmla="*/ 0 w 6127024"/>
              <a:gd name="connsiteY89-41726" fmla="*/ 6858000 h 6858000"/>
              <a:gd name="connsiteX90-41727" fmla="*/ 0 w 6127024"/>
              <a:gd name="connsiteY90-41728" fmla="*/ 0 h 6858000"/>
              <a:gd name="connsiteX0-41729" fmla="*/ 0 w 6127024"/>
              <a:gd name="connsiteY0-41730" fmla="*/ 0 h 6858000"/>
              <a:gd name="connsiteX1-41731" fmla="*/ 4965888 w 6127024"/>
              <a:gd name="connsiteY1-41732" fmla="*/ 0 h 6858000"/>
              <a:gd name="connsiteX2-41733" fmla="*/ 4967767 w 6127024"/>
              <a:gd name="connsiteY2-41734" fmla="*/ 7930 h 6858000"/>
              <a:gd name="connsiteX3-41735" fmla="*/ 4979444 w 6127024"/>
              <a:gd name="connsiteY3-41736" fmla="*/ 43921 h 6858000"/>
              <a:gd name="connsiteX4-41737" fmla="*/ 5021173 w 6127024"/>
              <a:gd name="connsiteY4-41738" fmla="*/ 123738 h 6858000"/>
              <a:gd name="connsiteX5-41739" fmla="*/ 5075458 w 6127024"/>
              <a:gd name="connsiteY5-41740" fmla="*/ 264355 h 6858000"/>
              <a:gd name="connsiteX6-41741" fmla="*/ 5081175 w 6127024"/>
              <a:gd name="connsiteY6-41742" fmla="*/ 277448 h 6858000"/>
              <a:gd name="connsiteX7-41743" fmla="*/ 5097011 w 6127024"/>
              <a:gd name="connsiteY7-41744" fmla="*/ 355616 h 6858000"/>
              <a:gd name="connsiteX8-41745" fmla="*/ 5153000 w 6127024"/>
              <a:gd name="connsiteY8-41746" fmla="*/ 507134 h 6858000"/>
              <a:gd name="connsiteX9-41747" fmla="*/ 5171282 w 6127024"/>
              <a:gd name="connsiteY9-41748" fmla="*/ 602071 h 6858000"/>
              <a:gd name="connsiteX10-41749" fmla="*/ 5176196 w 6127024"/>
              <a:gd name="connsiteY10-41750" fmla="*/ 636822 h 6858000"/>
              <a:gd name="connsiteX11-41751" fmla="*/ 5189051 w 6127024"/>
              <a:gd name="connsiteY11-41752" fmla="*/ 782518 h 6858000"/>
              <a:gd name="connsiteX12-41753" fmla="*/ 5218707 w 6127024"/>
              <a:gd name="connsiteY12-41754" fmla="*/ 886387 h 6858000"/>
              <a:gd name="connsiteX13-41755" fmla="*/ 5221281 w 6127024"/>
              <a:gd name="connsiteY13-41756" fmla="*/ 920873 h 6858000"/>
              <a:gd name="connsiteX14-41757" fmla="*/ 5201018 w 6127024"/>
              <a:gd name="connsiteY14-41758" fmla="*/ 1095027 h 6858000"/>
              <a:gd name="connsiteX15-41759" fmla="*/ 5189234 w 6127024"/>
              <a:gd name="connsiteY15-41760" fmla="*/ 1217308 h 6858000"/>
              <a:gd name="connsiteX16-41761" fmla="*/ 5202769 w 6127024"/>
              <a:gd name="connsiteY16-41762" fmla="*/ 1269450 h 6858000"/>
              <a:gd name="connsiteX17-41763" fmla="*/ 5225968 w 6127024"/>
              <a:gd name="connsiteY17-41764" fmla="*/ 1357994 h 6858000"/>
              <a:gd name="connsiteX18-41765" fmla="*/ 5231437 w 6127024"/>
              <a:gd name="connsiteY18-41766" fmla="*/ 1373779 h 6858000"/>
              <a:gd name="connsiteX19-41767" fmla="*/ 5237226 w 6127024"/>
              <a:gd name="connsiteY19-41768" fmla="*/ 1441327 h 6858000"/>
              <a:gd name="connsiteX20-41769" fmla="*/ 5255653 w 6127024"/>
              <a:gd name="connsiteY20-41770" fmla="*/ 1524712 h 6858000"/>
              <a:gd name="connsiteX21-41771" fmla="*/ 5263491 w 6127024"/>
              <a:gd name="connsiteY21-41772" fmla="*/ 1642938 h 6858000"/>
              <a:gd name="connsiteX22-41773" fmla="*/ 5256552 w 6127024"/>
              <a:gd name="connsiteY22-41774" fmla="*/ 1672509 h 6858000"/>
              <a:gd name="connsiteX23-41775" fmla="*/ 5266931 w 6127024"/>
              <a:gd name="connsiteY23-41776" fmla="*/ 1866147 h 6858000"/>
              <a:gd name="connsiteX24-41777" fmla="*/ 5255696 w 6127024"/>
              <a:gd name="connsiteY24-41778" fmla="*/ 1953770 h 6858000"/>
              <a:gd name="connsiteX25-41779" fmla="*/ 5252592 w 6127024"/>
              <a:gd name="connsiteY25-41780" fmla="*/ 2092210 h 6858000"/>
              <a:gd name="connsiteX26-41781" fmla="*/ 5250104 w 6127024"/>
              <a:gd name="connsiteY26-41782" fmla="*/ 2249166 h 6858000"/>
              <a:gd name="connsiteX27-41783" fmla="*/ 5251214 w 6127024"/>
              <a:gd name="connsiteY27-41784" fmla="*/ 2250944 h 6858000"/>
              <a:gd name="connsiteX28-41785" fmla="*/ 5250644 w 6127024"/>
              <a:gd name="connsiteY28-41786" fmla="*/ 2266619 h 6858000"/>
              <a:gd name="connsiteX29-41787" fmla="*/ 5293877 w 6127024"/>
              <a:gd name="connsiteY29-41788" fmla="*/ 2368649 h 6858000"/>
              <a:gd name="connsiteX30-41789" fmla="*/ 5311338 w 6127024"/>
              <a:gd name="connsiteY30-41790" fmla="*/ 2404034 h 6858000"/>
              <a:gd name="connsiteX31-41791" fmla="*/ 5338366 w 6127024"/>
              <a:gd name="connsiteY31-41792" fmla="*/ 2465052 h 6858000"/>
              <a:gd name="connsiteX32-41793" fmla="*/ 5371263 w 6127024"/>
              <a:gd name="connsiteY32-41794" fmla="*/ 2586413 h 6858000"/>
              <a:gd name="connsiteX33-41795" fmla="*/ 5407503 w 6127024"/>
              <a:gd name="connsiteY33-41796" fmla="*/ 2786290 h 6858000"/>
              <a:gd name="connsiteX34-41797" fmla="*/ 5407356 w 6127024"/>
              <a:gd name="connsiteY34-41798" fmla="*/ 2787545 h 6858000"/>
              <a:gd name="connsiteX35-41799" fmla="*/ 5457023 w 6127024"/>
              <a:gd name="connsiteY35-41800" fmla="*/ 2858292 h 6858000"/>
              <a:gd name="connsiteX36-41801" fmla="*/ 5479298 w 6127024"/>
              <a:gd name="connsiteY36-41802" fmla="*/ 2947791 h 6858000"/>
              <a:gd name="connsiteX37-41803" fmla="*/ 5481770 w 6127024"/>
              <a:gd name="connsiteY37-41804" fmla="*/ 2951352 h 6858000"/>
              <a:gd name="connsiteX38-41805" fmla="*/ 5482415 w 6127024"/>
              <a:gd name="connsiteY38-41806" fmla="*/ 3004079 h 6858000"/>
              <a:gd name="connsiteX39-41807" fmla="*/ 5503944 w 6127024"/>
              <a:gd name="connsiteY39-41808" fmla="*/ 3123335 h 6858000"/>
              <a:gd name="connsiteX40-41809" fmla="*/ 5516007 w 6127024"/>
              <a:gd name="connsiteY40-41810" fmla="*/ 3258473 h 6858000"/>
              <a:gd name="connsiteX41-41811" fmla="*/ 5589758 w 6127024"/>
              <a:gd name="connsiteY41-41812" fmla="*/ 3453699 h 6858000"/>
              <a:gd name="connsiteX42-41813" fmla="*/ 5596144 w 6127024"/>
              <a:gd name="connsiteY42-41814" fmla="*/ 3534624 h 6858000"/>
              <a:gd name="connsiteX43-41815" fmla="*/ 5597750 w 6127024"/>
              <a:gd name="connsiteY43-41816" fmla="*/ 3534129 h 6858000"/>
              <a:gd name="connsiteX44-41817" fmla="*/ 5618377 w 6127024"/>
              <a:gd name="connsiteY44-41818" fmla="*/ 3588431 h 6858000"/>
              <a:gd name="connsiteX45-41819" fmla="*/ 5655472 w 6127024"/>
              <a:gd name="connsiteY45-41820" fmla="*/ 3678877 h 6858000"/>
              <a:gd name="connsiteX46-41821" fmla="*/ 5683015 w 6127024"/>
              <a:gd name="connsiteY46-41822" fmla="*/ 3762025 h 6858000"/>
              <a:gd name="connsiteX47-41823" fmla="*/ 5696643 w 6127024"/>
              <a:gd name="connsiteY47-41824" fmla="*/ 3773888 h 6858000"/>
              <a:gd name="connsiteX48-41825" fmla="*/ 5768491 w 6127024"/>
              <a:gd name="connsiteY48-41826" fmla="*/ 3914399 h 6858000"/>
              <a:gd name="connsiteX49-41827" fmla="*/ 5793123 w 6127024"/>
              <a:gd name="connsiteY49-41828" fmla="*/ 3969952 h 6858000"/>
              <a:gd name="connsiteX50-41829" fmla="*/ 5808321 w 6127024"/>
              <a:gd name="connsiteY50-41830" fmla="*/ 3988153 h 6858000"/>
              <a:gd name="connsiteX51-41831" fmla="*/ 5825621 w 6127024"/>
              <a:gd name="connsiteY51-41832" fmla="*/ 4015525 h 6858000"/>
              <a:gd name="connsiteX52-41833" fmla="*/ 5860672 w 6127024"/>
              <a:gd name="connsiteY52-41834" fmla="*/ 4061579 h 6858000"/>
              <a:gd name="connsiteX53-41835" fmla="*/ 5894095 w 6127024"/>
              <a:gd name="connsiteY53-41836" fmla="*/ 4128857 h 6858000"/>
              <a:gd name="connsiteX54-41837" fmla="*/ 5903513 w 6127024"/>
              <a:gd name="connsiteY54-41838" fmla="*/ 4187661 h 6858000"/>
              <a:gd name="connsiteX55-41839" fmla="*/ 5946705 w 6127024"/>
              <a:gd name="connsiteY55-41840" fmla="*/ 4428051 h 6858000"/>
              <a:gd name="connsiteX56-41841" fmla="*/ 5949261 w 6127024"/>
              <a:gd name="connsiteY56-41842" fmla="*/ 4449185 h 6858000"/>
              <a:gd name="connsiteX57-41843" fmla="*/ 5968960 w 6127024"/>
              <a:gd name="connsiteY57-41844" fmla="*/ 4482655 h 6858000"/>
              <a:gd name="connsiteX58-41845" fmla="*/ 5998138 w 6127024"/>
              <a:gd name="connsiteY58-41846" fmla="*/ 4697518 h 6858000"/>
              <a:gd name="connsiteX59-41847" fmla="*/ 6007819 w 6127024"/>
              <a:gd name="connsiteY59-41848" fmla="*/ 4858148 h 6858000"/>
              <a:gd name="connsiteX60-41849" fmla="*/ 6007749 w 6127024"/>
              <a:gd name="connsiteY60-41850" fmla="*/ 4964715 h 6858000"/>
              <a:gd name="connsiteX61-41851" fmla="*/ 6005269 w 6127024"/>
              <a:gd name="connsiteY61-41852" fmla="*/ 5150567 h 6858000"/>
              <a:gd name="connsiteX62-41853" fmla="*/ 6001127 w 6127024"/>
              <a:gd name="connsiteY62-41854" fmla="*/ 5164609 h 6858000"/>
              <a:gd name="connsiteX63-41855" fmla="*/ 5998514 w 6127024"/>
              <a:gd name="connsiteY63-41856" fmla="*/ 5189673 h 6858000"/>
              <a:gd name="connsiteX64-41857" fmla="*/ 6018409 w 6127024"/>
              <a:gd name="connsiteY64-41858" fmla="*/ 5227157 h 6858000"/>
              <a:gd name="connsiteX65-41859" fmla="*/ 6036748 w 6127024"/>
              <a:gd name="connsiteY65-41860" fmla="*/ 5322752 h 6858000"/>
              <a:gd name="connsiteX66-41861" fmla="*/ 6037677 w 6127024"/>
              <a:gd name="connsiteY66-41862" fmla="*/ 5354807 h 6858000"/>
              <a:gd name="connsiteX67-41863" fmla="*/ 6053435 w 6127024"/>
              <a:gd name="connsiteY67-41864" fmla="*/ 5387547 h 6858000"/>
              <a:gd name="connsiteX68-41865" fmla="*/ 6065933 w 6127024"/>
              <a:gd name="connsiteY68-41866" fmla="*/ 5443002 h 6858000"/>
              <a:gd name="connsiteX69-41867" fmla="*/ 6068640 w 6127024"/>
              <a:gd name="connsiteY69-41868" fmla="*/ 5474503 h 6858000"/>
              <a:gd name="connsiteX70-41869" fmla="*/ 6080922 w 6127024"/>
              <a:gd name="connsiteY70-41870" fmla="*/ 5561070 h 6858000"/>
              <a:gd name="connsiteX71-41871" fmla="*/ 6096949 w 6127024"/>
              <a:gd name="connsiteY71-41872" fmla="*/ 5648179 h 6858000"/>
              <a:gd name="connsiteX72-41873" fmla="*/ 6109884 w 6127024"/>
              <a:gd name="connsiteY72-41874" fmla="*/ 5721959 h 6858000"/>
              <a:gd name="connsiteX73-41875" fmla="*/ 6127024 w 6127024"/>
              <a:gd name="connsiteY73-41876" fmla="*/ 5786902 h 6858000"/>
              <a:gd name="connsiteX74-41877" fmla="*/ 6115796 w 6127024"/>
              <a:gd name="connsiteY74-41878" fmla="*/ 5862844 h 6858000"/>
              <a:gd name="connsiteX75-41879" fmla="*/ 6102493 w 6127024"/>
              <a:gd name="connsiteY75-41880" fmla="*/ 5928602 h 6858000"/>
              <a:gd name="connsiteX76-41881" fmla="*/ 6056863 w 6127024"/>
              <a:gd name="connsiteY76-41882" fmla="*/ 6000643 h 6858000"/>
              <a:gd name="connsiteX77-41883" fmla="*/ 6045436 w 6127024"/>
              <a:gd name="connsiteY77-41884" fmla="*/ 6124480 h 6858000"/>
              <a:gd name="connsiteX78-41885" fmla="*/ 6030489 w 6127024"/>
              <a:gd name="connsiteY78-41886" fmla="*/ 6317666 h 6858000"/>
              <a:gd name="connsiteX79-41887" fmla="*/ 6007492 w 6127024"/>
              <a:gd name="connsiteY79-41888" fmla="*/ 6440818 h 6858000"/>
              <a:gd name="connsiteX80-41889" fmla="*/ 6009467 w 6127024"/>
              <a:gd name="connsiteY80-41890" fmla="*/ 6487076 h 6858000"/>
              <a:gd name="connsiteX81-41891" fmla="*/ 5995064 w 6127024"/>
              <a:gd name="connsiteY81-41892" fmla="*/ 6540791 h 6858000"/>
              <a:gd name="connsiteX82-41893" fmla="*/ 6004510 w 6127024"/>
              <a:gd name="connsiteY82-41894" fmla="*/ 6599256 h 6858000"/>
              <a:gd name="connsiteX83-41895" fmla="*/ 5986207 w 6127024"/>
              <a:gd name="connsiteY83-41896" fmla="*/ 6695855 h 6858000"/>
              <a:gd name="connsiteX84-41897" fmla="*/ 5979428 w 6127024"/>
              <a:gd name="connsiteY84-41898" fmla="*/ 6754678 h 6858000"/>
              <a:gd name="connsiteX85-41899" fmla="*/ 5983398 w 6127024"/>
              <a:gd name="connsiteY85-41900" fmla="*/ 6778641 h 6858000"/>
              <a:gd name="connsiteX86-41901" fmla="*/ 5984543 w 6127024"/>
              <a:gd name="connsiteY86-41902" fmla="*/ 6811016 h 6858000"/>
              <a:gd name="connsiteX87-41903" fmla="*/ 5979671 w 6127024"/>
              <a:gd name="connsiteY87-41904" fmla="*/ 6858000 h 6858000"/>
              <a:gd name="connsiteX88-41905" fmla="*/ 0 w 6127024"/>
              <a:gd name="connsiteY88-41906" fmla="*/ 6858000 h 6858000"/>
              <a:gd name="connsiteX89-41907" fmla="*/ 0 w 6127024"/>
              <a:gd name="connsiteY89-41908" fmla="*/ 0 h 6858000"/>
              <a:gd name="connsiteX0-41909" fmla="*/ 0 w 6127024"/>
              <a:gd name="connsiteY0-41910" fmla="*/ 0 h 6858000"/>
              <a:gd name="connsiteX1-41911" fmla="*/ 4965888 w 6127024"/>
              <a:gd name="connsiteY1-41912" fmla="*/ 0 h 6858000"/>
              <a:gd name="connsiteX2-41913" fmla="*/ 4967767 w 6127024"/>
              <a:gd name="connsiteY2-41914" fmla="*/ 7930 h 6858000"/>
              <a:gd name="connsiteX3-41915" fmla="*/ 4979444 w 6127024"/>
              <a:gd name="connsiteY3-41916" fmla="*/ 43921 h 6858000"/>
              <a:gd name="connsiteX4-41917" fmla="*/ 5021173 w 6127024"/>
              <a:gd name="connsiteY4-41918" fmla="*/ 123738 h 6858000"/>
              <a:gd name="connsiteX5-41919" fmla="*/ 5075458 w 6127024"/>
              <a:gd name="connsiteY5-41920" fmla="*/ 264355 h 6858000"/>
              <a:gd name="connsiteX6-41921" fmla="*/ 5081175 w 6127024"/>
              <a:gd name="connsiteY6-41922" fmla="*/ 277448 h 6858000"/>
              <a:gd name="connsiteX7-41923" fmla="*/ 5097011 w 6127024"/>
              <a:gd name="connsiteY7-41924" fmla="*/ 355616 h 6858000"/>
              <a:gd name="connsiteX8-41925" fmla="*/ 5153000 w 6127024"/>
              <a:gd name="connsiteY8-41926" fmla="*/ 507134 h 6858000"/>
              <a:gd name="connsiteX9-41927" fmla="*/ 5171282 w 6127024"/>
              <a:gd name="connsiteY9-41928" fmla="*/ 602071 h 6858000"/>
              <a:gd name="connsiteX10-41929" fmla="*/ 5176196 w 6127024"/>
              <a:gd name="connsiteY10-41930" fmla="*/ 636822 h 6858000"/>
              <a:gd name="connsiteX11-41931" fmla="*/ 5189051 w 6127024"/>
              <a:gd name="connsiteY11-41932" fmla="*/ 782518 h 6858000"/>
              <a:gd name="connsiteX12-41933" fmla="*/ 5218707 w 6127024"/>
              <a:gd name="connsiteY12-41934" fmla="*/ 886387 h 6858000"/>
              <a:gd name="connsiteX13-41935" fmla="*/ 5221281 w 6127024"/>
              <a:gd name="connsiteY13-41936" fmla="*/ 920873 h 6858000"/>
              <a:gd name="connsiteX14-41937" fmla="*/ 5201018 w 6127024"/>
              <a:gd name="connsiteY14-41938" fmla="*/ 1095027 h 6858000"/>
              <a:gd name="connsiteX15-41939" fmla="*/ 5189234 w 6127024"/>
              <a:gd name="connsiteY15-41940" fmla="*/ 1217308 h 6858000"/>
              <a:gd name="connsiteX16-41941" fmla="*/ 5202769 w 6127024"/>
              <a:gd name="connsiteY16-41942" fmla="*/ 1269450 h 6858000"/>
              <a:gd name="connsiteX17-41943" fmla="*/ 5225968 w 6127024"/>
              <a:gd name="connsiteY17-41944" fmla="*/ 1357994 h 6858000"/>
              <a:gd name="connsiteX18-41945" fmla="*/ 5231437 w 6127024"/>
              <a:gd name="connsiteY18-41946" fmla="*/ 1373779 h 6858000"/>
              <a:gd name="connsiteX19-41947" fmla="*/ 5237226 w 6127024"/>
              <a:gd name="connsiteY19-41948" fmla="*/ 1441327 h 6858000"/>
              <a:gd name="connsiteX20-41949" fmla="*/ 5255653 w 6127024"/>
              <a:gd name="connsiteY20-41950" fmla="*/ 1524712 h 6858000"/>
              <a:gd name="connsiteX21-41951" fmla="*/ 5263491 w 6127024"/>
              <a:gd name="connsiteY21-41952" fmla="*/ 1642938 h 6858000"/>
              <a:gd name="connsiteX22-41953" fmla="*/ 5256552 w 6127024"/>
              <a:gd name="connsiteY22-41954" fmla="*/ 1672509 h 6858000"/>
              <a:gd name="connsiteX23-41955" fmla="*/ 5266931 w 6127024"/>
              <a:gd name="connsiteY23-41956" fmla="*/ 1866147 h 6858000"/>
              <a:gd name="connsiteX24-41957" fmla="*/ 5255696 w 6127024"/>
              <a:gd name="connsiteY24-41958" fmla="*/ 1953770 h 6858000"/>
              <a:gd name="connsiteX25-41959" fmla="*/ 5252592 w 6127024"/>
              <a:gd name="connsiteY25-41960" fmla="*/ 2092210 h 6858000"/>
              <a:gd name="connsiteX26-41961" fmla="*/ 5250104 w 6127024"/>
              <a:gd name="connsiteY26-41962" fmla="*/ 2249166 h 6858000"/>
              <a:gd name="connsiteX27-41963" fmla="*/ 5251214 w 6127024"/>
              <a:gd name="connsiteY27-41964" fmla="*/ 2250944 h 6858000"/>
              <a:gd name="connsiteX28-41965" fmla="*/ 5250644 w 6127024"/>
              <a:gd name="connsiteY28-41966" fmla="*/ 2266619 h 6858000"/>
              <a:gd name="connsiteX29-41967" fmla="*/ 5293877 w 6127024"/>
              <a:gd name="connsiteY29-41968" fmla="*/ 2368649 h 6858000"/>
              <a:gd name="connsiteX30-41969" fmla="*/ 5311338 w 6127024"/>
              <a:gd name="connsiteY30-41970" fmla="*/ 2404034 h 6858000"/>
              <a:gd name="connsiteX31-41971" fmla="*/ 5338366 w 6127024"/>
              <a:gd name="connsiteY31-41972" fmla="*/ 2465052 h 6858000"/>
              <a:gd name="connsiteX32-41973" fmla="*/ 5371263 w 6127024"/>
              <a:gd name="connsiteY32-41974" fmla="*/ 2586413 h 6858000"/>
              <a:gd name="connsiteX33-41975" fmla="*/ 5407503 w 6127024"/>
              <a:gd name="connsiteY33-41976" fmla="*/ 2786290 h 6858000"/>
              <a:gd name="connsiteX34-41977" fmla="*/ 5407356 w 6127024"/>
              <a:gd name="connsiteY34-41978" fmla="*/ 2787545 h 6858000"/>
              <a:gd name="connsiteX35-41979" fmla="*/ 5457023 w 6127024"/>
              <a:gd name="connsiteY35-41980" fmla="*/ 2858292 h 6858000"/>
              <a:gd name="connsiteX36-41981" fmla="*/ 5479298 w 6127024"/>
              <a:gd name="connsiteY36-41982" fmla="*/ 2947791 h 6858000"/>
              <a:gd name="connsiteX37-41983" fmla="*/ 5481770 w 6127024"/>
              <a:gd name="connsiteY37-41984" fmla="*/ 2951352 h 6858000"/>
              <a:gd name="connsiteX38-41985" fmla="*/ 5482415 w 6127024"/>
              <a:gd name="connsiteY38-41986" fmla="*/ 3004079 h 6858000"/>
              <a:gd name="connsiteX39-41987" fmla="*/ 5503944 w 6127024"/>
              <a:gd name="connsiteY39-41988" fmla="*/ 3123335 h 6858000"/>
              <a:gd name="connsiteX40-41989" fmla="*/ 5516007 w 6127024"/>
              <a:gd name="connsiteY40-41990" fmla="*/ 3258473 h 6858000"/>
              <a:gd name="connsiteX41-41991" fmla="*/ 5589758 w 6127024"/>
              <a:gd name="connsiteY41-41992" fmla="*/ 3453699 h 6858000"/>
              <a:gd name="connsiteX42-41993" fmla="*/ 5596144 w 6127024"/>
              <a:gd name="connsiteY42-41994" fmla="*/ 3534624 h 6858000"/>
              <a:gd name="connsiteX43-41995" fmla="*/ 5597750 w 6127024"/>
              <a:gd name="connsiteY43-41996" fmla="*/ 3534129 h 6858000"/>
              <a:gd name="connsiteX44-41997" fmla="*/ 5618377 w 6127024"/>
              <a:gd name="connsiteY44-41998" fmla="*/ 3588431 h 6858000"/>
              <a:gd name="connsiteX45-41999" fmla="*/ 5655472 w 6127024"/>
              <a:gd name="connsiteY45-42000" fmla="*/ 3678877 h 6858000"/>
              <a:gd name="connsiteX46-42001" fmla="*/ 5683015 w 6127024"/>
              <a:gd name="connsiteY46-42002" fmla="*/ 3762025 h 6858000"/>
              <a:gd name="connsiteX47-42003" fmla="*/ 5696643 w 6127024"/>
              <a:gd name="connsiteY47-42004" fmla="*/ 3773888 h 6858000"/>
              <a:gd name="connsiteX48-42005" fmla="*/ 5768491 w 6127024"/>
              <a:gd name="connsiteY48-42006" fmla="*/ 3914399 h 6858000"/>
              <a:gd name="connsiteX49-42007" fmla="*/ 5793123 w 6127024"/>
              <a:gd name="connsiteY49-42008" fmla="*/ 3969952 h 6858000"/>
              <a:gd name="connsiteX50-42009" fmla="*/ 5808321 w 6127024"/>
              <a:gd name="connsiteY50-42010" fmla="*/ 3988153 h 6858000"/>
              <a:gd name="connsiteX51-42011" fmla="*/ 5825621 w 6127024"/>
              <a:gd name="connsiteY51-42012" fmla="*/ 4015525 h 6858000"/>
              <a:gd name="connsiteX52-42013" fmla="*/ 5860672 w 6127024"/>
              <a:gd name="connsiteY52-42014" fmla="*/ 4061579 h 6858000"/>
              <a:gd name="connsiteX53-42015" fmla="*/ 5894095 w 6127024"/>
              <a:gd name="connsiteY53-42016" fmla="*/ 4128857 h 6858000"/>
              <a:gd name="connsiteX54-42017" fmla="*/ 5903513 w 6127024"/>
              <a:gd name="connsiteY54-42018" fmla="*/ 4187661 h 6858000"/>
              <a:gd name="connsiteX55-42019" fmla="*/ 5946705 w 6127024"/>
              <a:gd name="connsiteY55-42020" fmla="*/ 4428051 h 6858000"/>
              <a:gd name="connsiteX56-42021" fmla="*/ 5949261 w 6127024"/>
              <a:gd name="connsiteY56-42022" fmla="*/ 4449185 h 6858000"/>
              <a:gd name="connsiteX57-42023" fmla="*/ 5968960 w 6127024"/>
              <a:gd name="connsiteY57-42024" fmla="*/ 4482655 h 6858000"/>
              <a:gd name="connsiteX58-42025" fmla="*/ 5998138 w 6127024"/>
              <a:gd name="connsiteY58-42026" fmla="*/ 4697518 h 6858000"/>
              <a:gd name="connsiteX59-42027" fmla="*/ 6007819 w 6127024"/>
              <a:gd name="connsiteY59-42028" fmla="*/ 4858148 h 6858000"/>
              <a:gd name="connsiteX60-42029" fmla="*/ 6007749 w 6127024"/>
              <a:gd name="connsiteY60-42030" fmla="*/ 4964715 h 6858000"/>
              <a:gd name="connsiteX61-42031" fmla="*/ 6005269 w 6127024"/>
              <a:gd name="connsiteY61-42032" fmla="*/ 5150567 h 6858000"/>
              <a:gd name="connsiteX62-42033" fmla="*/ 6001127 w 6127024"/>
              <a:gd name="connsiteY62-42034" fmla="*/ 5164609 h 6858000"/>
              <a:gd name="connsiteX63-42035" fmla="*/ 5998514 w 6127024"/>
              <a:gd name="connsiteY63-42036" fmla="*/ 5189673 h 6858000"/>
              <a:gd name="connsiteX64-42037" fmla="*/ 6018409 w 6127024"/>
              <a:gd name="connsiteY64-42038" fmla="*/ 5227157 h 6858000"/>
              <a:gd name="connsiteX65-42039" fmla="*/ 6036748 w 6127024"/>
              <a:gd name="connsiteY65-42040" fmla="*/ 5322752 h 6858000"/>
              <a:gd name="connsiteX66-42041" fmla="*/ 6037677 w 6127024"/>
              <a:gd name="connsiteY66-42042" fmla="*/ 5354807 h 6858000"/>
              <a:gd name="connsiteX67-42043" fmla="*/ 6053435 w 6127024"/>
              <a:gd name="connsiteY67-42044" fmla="*/ 5387547 h 6858000"/>
              <a:gd name="connsiteX68-42045" fmla="*/ 6068640 w 6127024"/>
              <a:gd name="connsiteY68-42046" fmla="*/ 5474503 h 6858000"/>
              <a:gd name="connsiteX69-42047" fmla="*/ 6080922 w 6127024"/>
              <a:gd name="connsiteY69-42048" fmla="*/ 5561070 h 6858000"/>
              <a:gd name="connsiteX70-42049" fmla="*/ 6096949 w 6127024"/>
              <a:gd name="connsiteY70-42050" fmla="*/ 5648179 h 6858000"/>
              <a:gd name="connsiteX71-42051" fmla="*/ 6109884 w 6127024"/>
              <a:gd name="connsiteY71-42052" fmla="*/ 5721959 h 6858000"/>
              <a:gd name="connsiteX72-42053" fmla="*/ 6127024 w 6127024"/>
              <a:gd name="connsiteY72-42054" fmla="*/ 5786902 h 6858000"/>
              <a:gd name="connsiteX73-42055" fmla="*/ 6115796 w 6127024"/>
              <a:gd name="connsiteY73-42056" fmla="*/ 5862844 h 6858000"/>
              <a:gd name="connsiteX74-42057" fmla="*/ 6102493 w 6127024"/>
              <a:gd name="connsiteY74-42058" fmla="*/ 5928602 h 6858000"/>
              <a:gd name="connsiteX75-42059" fmla="*/ 6056863 w 6127024"/>
              <a:gd name="connsiteY75-42060" fmla="*/ 6000643 h 6858000"/>
              <a:gd name="connsiteX76-42061" fmla="*/ 6045436 w 6127024"/>
              <a:gd name="connsiteY76-42062" fmla="*/ 6124480 h 6858000"/>
              <a:gd name="connsiteX77-42063" fmla="*/ 6030489 w 6127024"/>
              <a:gd name="connsiteY77-42064" fmla="*/ 6317666 h 6858000"/>
              <a:gd name="connsiteX78-42065" fmla="*/ 6007492 w 6127024"/>
              <a:gd name="connsiteY78-42066" fmla="*/ 6440818 h 6858000"/>
              <a:gd name="connsiteX79-42067" fmla="*/ 6009467 w 6127024"/>
              <a:gd name="connsiteY79-42068" fmla="*/ 6487076 h 6858000"/>
              <a:gd name="connsiteX80-42069" fmla="*/ 5995064 w 6127024"/>
              <a:gd name="connsiteY80-42070" fmla="*/ 6540791 h 6858000"/>
              <a:gd name="connsiteX81-42071" fmla="*/ 6004510 w 6127024"/>
              <a:gd name="connsiteY81-42072" fmla="*/ 6599256 h 6858000"/>
              <a:gd name="connsiteX82-42073" fmla="*/ 5986207 w 6127024"/>
              <a:gd name="connsiteY82-42074" fmla="*/ 6695855 h 6858000"/>
              <a:gd name="connsiteX83-42075" fmla="*/ 5979428 w 6127024"/>
              <a:gd name="connsiteY83-42076" fmla="*/ 6754678 h 6858000"/>
              <a:gd name="connsiteX84-42077" fmla="*/ 5983398 w 6127024"/>
              <a:gd name="connsiteY84-42078" fmla="*/ 6778641 h 6858000"/>
              <a:gd name="connsiteX85-42079" fmla="*/ 5984543 w 6127024"/>
              <a:gd name="connsiteY85-42080" fmla="*/ 6811016 h 6858000"/>
              <a:gd name="connsiteX86-42081" fmla="*/ 5979671 w 6127024"/>
              <a:gd name="connsiteY86-42082" fmla="*/ 6858000 h 6858000"/>
              <a:gd name="connsiteX87-42083" fmla="*/ 0 w 6127024"/>
              <a:gd name="connsiteY87-42084" fmla="*/ 6858000 h 6858000"/>
              <a:gd name="connsiteX88-42085" fmla="*/ 0 w 6127024"/>
              <a:gd name="connsiteY88-42086" fmla="*/ 0 h 6858000"/>
              <a:gd name="connsiteX0-42087" fmla="*/ 0 w 6115796"/>
              <a:gd name="connsiteY0-42088" fmla="*/ 0 h 6858000"/>
              <a:gd name="connsiteX1-42089" fmla="*/ 4965888 w 6115796"/>
              <a:gd name="connsiteY1-42090" fmla="*/ 0 h 6858000"/>
              <a:gd name="connsiteX2-42091" fmla="*/ 4967767 w 6115796"/>
              <a:gd name="connsiteY2-42092" fmla="*/ 7930 h 6858000"/>
              <a:gd name="connsiteX3-42093" fmla="*/ 4979444 w 6115796"/>
              <a:gd name="connsiteY3-42094" fmla="*/ 43921 h 6858000"/>
              <a:gd name="connsiteX4-42095" fmla="*/ 5021173 w 6115796"/>
              <a:gd name="connsiteY4-42096" fmla="*/ 123738 h 6858000"/>
              <a:gd name="connsiteX5-42097" fmla="*/ 5075458 w 6115796"/>
              <a:gd name="connsiteY5-42098" fmla="*/ 264355 h 6858000"/>
              <a:gd name="connsiteX6-42099" fmla="*/ 5081175 w 6115796"/>
              <a:gd name="connsiteY6-42100" fmla="*/ 277448 h 6858000"/>
              <a:gd name="connsiteX7-42101" fmla="*/ 5097011 w 6115796"/>
              <a:gd name="connsiteY7-42102" fmla="*/ 355616 h 6858000"/>
              <a:gd name="connsiteX8-42103" fmla="*/ 5153000 w 6115796"/>
              <a:gd name="connsiteY8-42104" fmla="*/ 507134 h 6858000"/>
              <a:gd name="connsiteX9-42105" fmla="*/ 5171282 w 6115796"/>
              <a:gd name="connsiteY9-42106" fmla="*/ 602071 h 6858000"/>
              <a:gd name="connsiteX10-42107" fmla="*/ 5176196 w 6115796"/>
              <a:gd name="connsiteY10-42108" fmla="*/ 636822 h 6858000"/>
              <a:gd name="connsiteX11-42109" fmla="*/ 5189051 w 6115796"/>
              <a:gd name="connsiteY11-42110" fmla="*/ 782518 h 6858000"/>
              <a:gd name="connsiteX12-42111" fmla="*/ 5218707 w 6115796"/>
              <a:gd name="connsiteY12-42112" fmla="*/ 886387 h 6858000"/>
              <a:gd name="connsiteX13-42113" fmla="*/ 5221281 w 6115796"/>
              <a:gd name="connsiteY13-42114" fmla="*/ 920873 h 6858000"/>
              <a:gd name="connsiteX14-42115" fmla="*/ 5201018 w 6115796"/>
              <a:gd name="connsiteY14-42116" fmla="*/ 1095027 h 6858000"/>
              <a:gd name="connsiteX15-42117" fmla="*/ 5189234 w 6115796"/>
              <a:gd name="connsiteY15-42118" fmla="*/ 1217308 h 6858000"/>
              <a:gd name="connsiteX16-42119" fmla="*/ 5202769 w 6115796"/>
              <a:gd name="connsiteY16-42120" fmla="*/ 1269450 h 6858000"/>
              <a:gd name="connsiteX17-42121" fmla="*/ 5225968 w 6115796"/>
              <a:gd name="connsiteY17-42122" fmla="*/ 1357994 h 6858000"/>
              <a:gd name="connsiteX18-42123" fmla="*/ 5231437 w 6115796"/>
              <a:gd name="connsiteY18-42124" fmla="*/ 1373779 h 6858000"/>
              <a:gd name="connsiteX19-42125" fmla="*/ 5237226 w 6115796"/>
              <a:gd name="connsiteY19-42126" fmla="*/ 1441327 h 6858000"/>
              <a:gd name="connsiteX20-42127" fmla="*/ 5255653 w 6115796"/>
              <a:gd name="connsiteY20-42128" fmla="*/ 1524712 h 6858000"/>
              <a:gd name="connsiteX21-42129" fmla="*/ 5263491 w 6115796"/>
              <a:gd name="connsiteY21-42130" fmla="*/ 1642938 h 6858000"/>
              <a:gd name="connsiteX22-42131" fmla="*/ 5256552 w 6115796"/>
              <a:gd name="connsiteY22-42132" fmla="*/ 1672509 h 6858000"/>
              <a:gd name="connsiteX23-42133" fmla="*/ 5266931 w 6115796"/>
              <a:gd name="connsiteY23-42134" fmla="*/ 1866147 h 6858000"/>
              <a:gd name="connsiteX24-42135" fmla="*/ 5255696 w 6115796"/>
              <a:gd name="connsiteY24-42136" fmla="*/ 1953770 h 6858000"/>
              <a:gd name="connsiteX25-42137" fmla="*/ 5252592 w 6115796"/>
              <a:gd name="connsiteY25-42138" fmla="*/ 2092210 h 6858000"/>
              <a:gd name="connsiteX26-42139" fmla="*/ 5250104 w 6115796"/>
              <a:gd name="connsiteY26-42140" fmla="*/ 2249166 h 6858000"/>
              <a:gd name="connsiteX27-42141" fmla="*/ 5251214 w 6115796"/>
              <a:gd name="connsiteY27-42142" fmla="*/ 2250944 h 6858000"/>
              <a:gd name="connsiteX28-42143" fmla="*/ 5250644 w 6115796"/>
              <a:gd name="connsiteY28-42144" fmla="*/ 2266619 h 6858000"/>
              <a:gd name="connsiteX29-42145" fmla="*/ 5293877 w 6115796"/>
              <a:gd name="connsiteY29-42146" fmla="*/ 2368649 h 6858000"/>
              <a:gd name="connsiteX30-42147" fmla="*/ 5311338 w 6115796"/>
              <a:gd name="connsiteY30-42148" fmla="*/ 2404034 h 6858000"/>
              <a:gd name="connsiteX31-42149" fmla="*/ 5338366 w 6115796"/>
              <a:gd name="connsiteY31-42150" fmla="*/ 2465052 h 6858000"/>
              <a:gd name="connsiteX32-42151" fmla="*/ 5371263 w 6115796"/>
              <a:gd name="connsiteY32-42152" fmla="*/ 2586413 h 6858000"/>
              <a:gd name="connsiteX33-42153" fmla="*/ 5407503 w 6115796"/>
              <a:gd name="connsiteY33-42154" fmla="*/ 2786290 h 6858000"/>
              <a:gd name="connsiteX34-42155" fmla="*/ 5407356 w 6115796"/>
              <a:gd name="connsiteY34-42156" fmla="*/ 2787545 h 6858000"/>
              <a:gd name="connsiteX35-42157" fmla="*/ 5457023 w 6115796"/>
              <a:gd name="connsiteY35-42158" fmla="*/ 2858292 h 6858000"/>
              <a:gd name="connsiteX36-42159" fmla="*/ 5479298 w 6115796"/>
              <a:gd name="connsiteY36-42160" fmla="*/ 2947791 h 6858000"/>
              <a:gd name="connsiteX37-42161" fmla="*/ 5481770 w 6115796"/>
              <a:gd name="connsiteY37-42162" fmla="*/ 2951352 h 6858000"/>
              <a:gd name="connsiteX38-42163" fmla="*/ 5482415 w 6115796"/>
              <a:gd name="connsiteY38-42164" fmla="*/ 3004079 h 6858000"/>
              <a:gd name="connsiteX39-42165" fmla="*/ 5503944 w 6115796"/>
              <a:gd name="connsiteY39-42166" fmla="*/ 3123335 h 6858000"/>
              <a:gd name="connsiteX40-42167" fmla="*/ 5516007 w 6115796"/>
              <a:gd name="connsiteY40-42168" fmla="*/ 3258473 h 6858000"/>
              <a:gd name="connsiteX41-42169" fmla="*/ 5589758 w 6115796"/>
              <a:gd name="connsiteY41-42170" fmla="*/ 3453699 h 6858000"/>
              <a:gd name="connsiteX42-42171" fmla="*/ 5596144 w 6115796"/>
              <a:gd name="connsiteY42-42172" fmla="*/ 3534624 h 6858000"/>
              <a:gd name="connsiteX43-42173" fmla="*/ 5597750 w 6115796"/>
              <a:gd name="connsiteY43-42174" fmla="*/ 3534129 h 6858000"/>
              <a:gd name="connsiteX44-42175" fmla="*/ 5618377 w 6115796"/>
              <a:gd name="connsiteY44-42176" fmla="*/ 3588431 h 6858000"/>
              <a:gd name="connsiteX45-42177" fmla="*/ 5655472 w 6115796"/>
              <a:gd name="connsiteY45-42178" fmla="*/ 3678877 h 6858000"/>
              <a:gd name="connsiteX46-42179" fmla="*/ 5683015 w 6115796"/>
              <a:gd name="connsiteY46-42180" fmla="*/ 3762025 h 6858000"/>
              <a:gd name="connsiteX47-42181" fmla="*/ 5696643 w 6115796"/>
              <a:gd name="connsiteY47-42182" fmla="*/ 3773888 h 6858000"/>
              <a:gd name="connsiteX48-42183" fmla="*/ 5768491 w 6115796"/>
              <a:gd name="connsiteY48-42184" fmla="*/ 3914399 h 6858000"/>
              <a:gd name="connsiteX49-42185" fmla="*/ 5793123 w 6115796"/>
              <a:gd name="connsiteY49-42186" fmla="*/ 3969952 h 6858000"/>
              <a:gd name="connsiteX50-42187" fmla="*/ 5808321 w 6115796"/>
              <a:gd name="connsiteY50-42188" fmla="*/ 3988153 h 6858000"/>
              <a:gd name="connsiteX51-42189" fmla="*/ 5825621 w 6115796"/>
              <a:gd name="connsiteY51-42190" fmla="*/ 4015525 h 6858000"/>
              <a:gd name="connsiteX52-42191" fmla="*/ 5860672 w 6115796"/>
              <a:gd name="connsiteY52-42192" fmla="*/ 4061579 h 6858000"/>
              <a:gd name="connsiteX53-42193" fmla="*/ 5894095 w 6115796"/>
              <a:gd name="connsiteY53-42194" fmla="*/ 4128857 h 6858000"/>
              <a:gd name="connsiteX54-42195" fmla="*/ 5903513 w 6115796"/>
              <a:gd name="connsiteY54-42196" fmla="*/ 4187661 h 6858000"/>
              <a:gd name="connsiteX55-42197" fmla="*/ 5946705 w 6115796"/>
              <a:gd name="connsiteY55-42198" fmla="*/ 4428051 h 6858000"/>
              <a:gd name="connsiteX56-42199" fmla="*/ 5949261 w 6115796"/>
              <a:gd name="connsiteY56-42200" fmla="*/ 4449185 h 6858000"/>
              <a:gd name="connsiteX57-42201" fmla="*/ 5968960 w 6115796"/>
              <a:gd name="connsiteY57-42202" fmla="*/ 4482655 h 6858000"/>
              <a:gd name="connsiteX58-42203" fmla="*/ 5998138 w 6115796"/>
              <a:gd name="connsiteY58-42204" fmla="*/ 4697518 h 6858000"/>
              <a:gd name="connsiteX59-42205" fmla="*/ 6007819 w 6115796"/>
              <a:gd name="connsiteY59-42206" fmla="*/ 4858148 h 6858000"/>
              <a:gd name="connsiteX60-42207" fmla="*/ 6007749 w 6115796"/>
              <a:gd name="connsiteY60-42208" fmla="*/ 4964715 h 6858000"/>
              <a:gd name="connsiteX61-42209" fmla="*/ 6005269 w 6115796"/>
              <a:gd name="connsiteY61-42210" fmla="*/ 5150567 h 6858000"/>
              <a:gd name="connsiteX62-42211" fmla="*/ 6001127 w 6115796"/>
              <a:gd name="connsiteY62-42212" fmla="*/ 5164609 h 6858000"/>
              <a:gd name="connsiteX63-42213" fmla="*/ 5998514 w 6115796"/>
              <a:gd name="connsiteY63-42214" fmla="*/ 5189673 h 6858000"/>
              <a:gd name="connsiteX64-42215" fmla="*/ 6018409 w 6115796"/>
              <a:gd name="connsiteY64-42216" fmla="*/ 5227157 h 6858000"/>
              <a:gd name="connsiteX65-42217" fmla="*/ 6036748 w 6115796"/>
              <a:gd name="connsiteY65-42218" fmla="*/ 5322752 h 6858000"/>
              <a:gd name="connsiteX66-42219" fmla="*/ 6037677 w 6115796"/>
              <a:gd name="connsiteY66-42220" fmla="*/ 5354807 h 6858000"/>
              <a:gd name="connsiteX67-42221" fmla="*/ 6053435 w 6115796"/>
              <a:gd name="connsiteY67-42222" fmla="*/ 5387547 h 6858000"/>
              <a:gd name="connsiteX68-42223" fmla="*/ 6068640 w 6115796"/>
              <a:gd name="connsiteY68-42224" fmla="*/ 5474503 h 6858000"/>
              <a:gd name="connsiteX69-42225" fmla="*/ 6080922 w 6115796"/>
              <a:gd name="connsiteY69-42226" fmla="*/ 5561070 h 6858000"/>
              <a:gd name="connsiteX70-42227" fmla="*/ 6096949 w 6115796"/>
              <a:gd name="connsiteY70-42228" fmla="*/ 5648179 h 6858000"/>
              <a:gd name="connsiteX71-42229" fmla="*/ 6109884 w 6115796"/>
              <a:gd name="connsiteY71-42230" fmla="*/ 5721959 h 6858000"/>
              <a:gd name="connsiteX72-42231" fmla="*/ 6115796 w 6115796"/>
              <a:gd name="connsiteY72-42232" fmla="*/ 5862844 h 6858000"/>
              <a:gd name="connsiteX73-42233" fmla="*/ 6102493 w 6115796"/>
              <a:gd name="connsiteY73-42234" fmla="*/ 5928602 h 6858000"/>
              <a:gd name="connsiteX74-42235" fmla="*/ 6056863 w 6115796"/>
              <a:gd name="connsiteY74-42236" fmla="*/ 6000643 h 6858000"/>
              <a:gd name="connsiteX75-42237" fmla="*/ 6045436 w 6115796"/>
              <a:gd name="connsiteY75-42238" fmla="*/ 6124480 h 6858000"/>
              <a:gd name="connsiteX76-42239" fmla="*/ 6030489 w 6115796"/>
              <a:gd name="connsiteY76-42240" fmla="*/ 6317666 h 6858000"/>
              <a:gd name="connsiteX77-42241" fmla="*/ 6007492 w 6115796"/>
              <a:gd name="connsiteY77-42242" fmla="*/ 6440818 h 6858000"/>
              <a:gd name="connsiteX78-42243" fmla="*/ 6009467 w 6115796"/>
              <a:gd name="connsiteY78-42244" fmla="*/ 6487076 h 6858000"/>
              <a:gd name="connsiteX79-42245" fmla="*/ 5995064 w 6115796"/>
              <a:gd name="connsiteY79-42246" fmla="*/ 6540791 h 6858000"/>
              <a:gd name="connsiteX80-42247" fmla="*/ 6004510 w 6115796"/>
              <a:gd name="connsiteY80-42248" fmla="*/ 6599256 h 6858000"/>
              <a:gd name="connsiteX81-42249" fmla="*/ 5986207 w 6115796"/>
              <a:gd name="connsiteY81-42250" fmla="*/ 6695855 h 6858000"/>
              <a:gd name="connsiteX82-42251" fmla="*/ 5979428 w 6115796"/>
              <a:gd name="connsiteY82-42252" fmla="*/ 6754678 h 6858000"/>
              <a:gd name="connsiteX83-42253" fmla="*/ 5983398 w 6115796"/>
              <a:gd name="connsiteY83-42254" fmla="*/ 6778641 h 6858000"/>
              <a:gd name="connsiteX84-42255" fmla="*/ 5984543 w 6115796"/>
              <a:gd name="connsiteY84-42256" fmla="*/ 6811016 h 6858000"/>
              <a:gd name="connsiteX85-42257" fmla="*/ 5979671 w 6115796"/>
              <a:gd name="connsiteY85-42258" fmla="*/ 6858000 h 6858000"/>
              <a:gd name="connsiteX86-42259" fmla="*/ 0 w 6115796"/>
              <a:gd name="connsiteY86-42260" fmla="*/ 6858000 h 6858000"/>
              <a:gd name="connsiteX87-42261" fmla="*/ 0 w 6115796"/>
              <a:gd name="connsiteY87-42262" fmla="*/ 0 h 6858000"/>
              <a:gd name="connsiteX0-42263" fmla="*/ 0 w 6115796"/>
              <a:gd name="connsiteY0-42264" fmla="*/ 0 h 6858000"/>
              <a:gd name="connsiteX1-42265" fmla="*/ 4965888 w 6115796"/>
              <a:gd name="connsiteY1-42266" fmla="*/ 0 h 6858000"/>
              <a:gd name="connsiteX2-42267" fmla="*/ 4967767 w 6115796"/>
              <a:gd name="connsiteY2-42268" fmla="*/ 7930 h 6858000"/>
              <a:gd name="connsiteX3-42269" fmla="*/ 4979444 w 6115796"/>
              <a:gd name="connsiteY3-42270" fmla="*/ 43921 h 6858000"/>
              <a:gd name="connsiteX4-42271" fmla="*/ 5021173 w 6115796"/>
              <a:gd name="connsiteY4-42272" fmla="*/ 123738 h 6858000"/>
              <a:gd name="connsiteX5-42273" fmla="*/ 5075458 w 6115796"/>
              <a:gd name="connsiteY5-42274" fmla="*/ 264355 h 6858000"/>
              <a:gd name="connsiteX6-42275" fmla="*/ 5081175 w 6115796"/>
              <a:gd name="connsiteY6-42276" fmla="*/ 277448 h 6858000"/>
              <a:gd name="connsiteX7-42277" fmla="*/ 5097011 w 6115796"/>
              <a:gd name="connsiteY7-42278" fmla="*/ 355616 h 6858000"/>
              <a:gd name="connsiteX8-42279" fmla="*/ 5153000 w 6115796"/>
              <a:gd name="connsiteY8-42280" fmla="*/ 507134 h 6858000"/>
              <a:gd name="connsiteX9-42281" fmla="*/ 5171282 w 6115796"/>
              <a:gd name="connsiteY9-42282" fmla="*/ 602071 h 6858000"/>
              <a:gd name="connsiteX10-42283" fmla="*/ 5176196 w 6115796"/>
              <a:gd name="connsiteY10-42284" fmla="*/ 636822 h 6858000"/>
              <a:gd name="connsiteX11-42285" fmla="*/ 5189051 w 6115796"/>
              <a:gd name="connsiteY11-42286" fmla="*/ 782518 h 6858000"/>
              <a:gd name="connsiteX12-42287" fmla="*/ 5218707 w 6115796"/>
              <a:gd name="connsiteY12-42288" fmla="*/ 886387 h 6858000"/>
              <a:gd name="connsiteX13-42289" fmla="*/ 5221281 w 6115796"/>
              <a:gd name="connsiteY13-42290" fmla="*/ 920873 h 6858000"/>
              <a:gd name="connsiteX14-42291" fmla="*/ 5201018 w 6115796"/>
              <a:gd name="connsiteY14-42292" fmla="*/ 1095027 h 6858000"/>
              <a:gd name="connsiteX15-42293" fmla="*/ 5189234 w 6115796"/>
              <a:gd name="connsiteY15-42294" fmla="*/ 1217308 h 6858000"/>
              <a:gd name="connsiteX16-42295" fmla="*/ 5202769 w 6115796"/>
              <a:gd name="connsiteY16-42296" fmla="*/ 1269450 h 6858000"/>
              <a:gd name="connsiteX17-42297" fmla="*/ 5225968 w 6115796"/>
              <a:gd name="connsiteY17-42298" fmla="*/ 1357994 h 6858000"/>
              <a:gd name="connsiteX18-42299" fmla="*/ 5231437 w 6115796"/>
              <a:gd name="connsiteY18-42300" fmla="*/ 1373779 h 6858000"/>
              <a:gd name="connsiteX19-42301" fmla="*/ 5237226 w 6115796"/>
              <a:gd name="connsiteY19-42302" fmla="*/ 1441327 h 6858000"/>
              <a:gd name="connsiteX20-42303" fmla="*/ 5255653 w 6115796"/>
              <a:gd name="connsiteY20-42304" fmla="*/ 1524712 h 6858000"/>
              <a:gd name="connsiteX21-42305" fmla="*/ 5263491 w 6115796"/>
              <a:gd name="connsiteY21-42306" fmla="*/ 1642938 h 6858000"/>
              <a:gd name="connsiteX22-42307" fmla="*/ 5256552 w 6115796"/>
              <a:gd name="connsiteY22-42308" fmla="*/ 1672509 h 6858000"/>
              <a:gd name="connsiteX23-42309" fmla="*/ 5266931 w 6115796"/>
              <a:gd name="connsiteY23-42310" fmla="*/ 1866147 h 6858000"/>
              <a:gd name="connsiteX24-42311" fmla="*/ 5255696 w 6115796"/>
              <a:gd name="connsiteY24-42312" fmla="*/ 1953770 h 6858000"/>
              <a:gd name="connsiteX25-42313" fmla="*/ 5252592 w 6115796"/>
              <a:gd name="connsiteY25-42314" fmla="*/ 2092210 h 6858000"/>
              <a:gd name="connsiteX26-42315" fmla="*/ 5250104 w 6115796"/>
              <a:gd name="connsiteY26-42316" fmla="*/ 2249166 h 6858000"/>
              <a:gd name="connsiteX27-42317" fmla="*/ 5251214 w 6115796"/>
              <a:gd name="connsiteY27-42318" fmla="*/ 2250944 h 6858000"/>
              <a:gd name="connsiteX28-42319" fmla="*/ 5250644 w 6115796"/>
              <a:gd name="connsiteY28-42320" fmla="*/ 2266619 h 6858000"/>
              <a:gd name="connsiteX29-42321" fmla="*/ 5293877 w 6115796"/>
              <a:gd name="connsiteY29-42322" fmla="*/ 2368649 h 6858000"/>
              <a:gd name="connsiteX30-42323" fmla="*/ 5311338 w 6115796"/>
              <a:gd name="connsiteY30-42324" fmla="*/ 2404034 h 6858000"/>
              <a:gd name="connsiteX31-42325" fmla="*/ 5338366 w 6115796"/>
              <a:gd name="connsiteY31-42326" fmla="*/ 2465052 h 6858000"/>
              <a:gd name="connsiteX32-42327" fmla="*/ 5371263 w 6115796"/>
              <a:gd name="connsiteY32-42328" fmla="*/ 2586413 h 6858000"/>
              <a:gd name="connsiteX33-42329" fmla="*/ 5407503 w 6115796"/>
              <a:gd name="connsiteY33-42330" fmla="*/ 2786290 h 6858000"/>
              <a:gd name="connsiteX34-42331" fmla="*/ 5407356 w 6115796"/>
              <a:gd name="connsiteY34-42332" fmla="*/ 2787545 h 6858000"/>
              <a:gd name="connsiteX35-42333" fmla="*/ 5457023 w 6115796"/>
              <a:gd name="connsiteY35-42334" fmla="*/ 2858292 h 6858000"/>
              <a:gd name="connsiteX36-42335" fmla="*/ 5479298 w 6115796"/>
              <a:gd name="connsiteY36-42336" fmla="*/ 2947791 h 6858000"/>
              <a:gd name="connsiteX37-42337" fmla="*/ 5481770 w 6115796"/>
              <a:gd name="connsiteY37-42338" fmla="*/ 2951352 h 6858000"/>
              <a:gd name="connsiteX38-42339" fmla="*/ 5482415 w 6115796"/>
              <a:gd name="connsiteY38-42340" fmla="*/ 3004079 h 6858000"/>
              <a:gd name="connsiteX39-42341" fmla="*/ 5503944 w 6115796"/>
              <a:gd name="connsiteY39-42342" fmla="*/ 3123335 h 6858000"/>
              <a:gd name="connsiteX40-42343" fmla="*/ 5516007 w 6115796"/>
              <a:gd name="connsiteY40-42344" fmla="*/ 3258473 h 6858000"/>
              <a:gd name="connsiteX41-42345" fmla="*/ 5589758 w 6115796"/>
              <a:gd name="connsiteY41-42346" fmla="*/ 3453699 h 6858000"/>
              <a:gd name="connsiteX42-42347" fmla="*/ 5596144 w 6115796"/>
              <a:gd name="connsiteY42-42348" fmla="*/ 3534624 h 6858000"/>
              <a:gd name="connsiteX43-42349" fmla="*/ 5597750 w 6115796"/>
              <a:gd name="connsiteY43-42350" fmla="*/ 3534129 h 6858000"/>
              <a:gd name="connsiteX44-42351" fmla="*/ 5618377 w 6115796"/>
              <a:gd name="connsiteY44-42352" fmla="*/ 3588431 h 6858000"/>
              <a:gd name="connsiteX45-42353" fmla="*/ 5655472 w 6115796"/>
              <a:gd name="connsiteY45-42354" fmla="*/ 3678877 h 6858000"/>
              <a:gd name="connsiteX46-42355" fmla="*/ 5683015 w 6115796"/>
              <a:gd name="connsiteY46-42356" fmla="*/ 3762025 h 6858000"/>
              <a:gd name="connsiteX47-42357" fmla="*/ 5696643 w 6115796"/>
              <a:gd name="connsiteY47-42358" fmla="*/ 3773888 h 6858000"/>
              <a:gd name="connsiteX48-42359" fmla="*/ 5768491 w 6115796"/>
              <a:gd name="connsiteY48-42360" fmla="*/ 3914399 h 6858000"/>
              <a:gd name="connsiteX49-42361" fmla="*/ 5793123 w 6115796"/>
              <a:gd name="connsiteY49-42362" fmla="*/ 3969952 h 6858000"/>
              <a:gd name="connsiteX50-42363" fmla="*/ 5808321 w 6115796"/>
              <a:gd name="connsiteY50-42364" fmla="*/ 3988153 h 6858000"/>
              <a:gd name="connsiteX51-42365" fmla="*/ 5825621 w 6115796"/>
              <a:gd name="connsiteY51-42366" fmla="*/ 4015525 h 6858000"/>
              <a:gd name="connsiteX52-42367" fmla="*/ 5860672 w 6115796"/>
              <a:gd name="connsiteY52-42368" fmla="*/ 4061579 h 6858000"/>
              <a:gd name="connsiteX53-42369" fmla="*/ 5894095 w 6115796"/>
              <a:gd name="connsiteY53-42370" fmla="*/ 4128857 h 6858000"/>
              <a:gd name="connsiteX54-42371" fmla="*/ 5903513 w 6115796"/>
              <a:gd name="connsiteY54-42372" fmla="*/ 4187661 h 6858000"/>
              <a:gd name="connsiteX55-42373" fmla="*/ 5946705 w 6115796"/>
              <a:gd name="connsiteY55-42374" fmla="*/ 4428051 h 6858000"/>
              <a:gd name="connsiteX56-42375" fmla="*/ 5949261 w 6115796"/>
              <a:gd name="connsiteY56-42376" fmla="*/ 4449185 h 6858000"/>
              <a:gd name="connsiteX57-42377" fmla="*/ 5968960 w 6115796"/>
              <a:gd name="connsiteY57-42378" fmla="*/ 4482655 h 6858000"/>
              <a:gd name="connsiteX58-42379" fmla="*/ 5998138 w 6115796"/>
              <a:gd name="connsiteY58-42380" fmla="*/ 4697518 h 6858000"/>
              <a:gd name="connsiteX59-42381" fmla="*/ 6007819 w 6115796"/>
              <a:gd name="connsiteY59-42382" fmla="*/ 4858148 h 6858000"/>
              <a:gd name="connsiteX60-42383" fmla="*/ 6007749 w 6115796"/>
              <a:gd name="connsiteY60-42384" fmla="*/ 4964715 h 6858000"/>
              <a:gd name="connsiteX61-42385" fmla="*/ 6005269 w 6115796"/>
              <a:gd name="connsiteY61-42386" fmla="*/ 5150567 h 6858000"/>
              <a:gd name="connsiteX62-42387" fmla="*/ 6001127 w 6115796"/>
              <a:gd name="connsiteY62-42388" fmla="*/ 5164609 h 6858000"/>
              <a:gd name="connsiteX63-42389" fmla="*/ 5998514 w 6115796"/>
              <a:gd name="connsiteY63-42390" fmla="*/ 5189673 h 6858000"/>
              <a:gd name="connsiteX64-42391" fmla="*/ 6018409 w 6115796"/>
              <a:gd name="connsiteY64-42392" fmla="*/ 5227157 h 6858000"/>
              <a:gd name="connsiteX65-42393" fmla="*/ 6036748 w 6115796"/>
              <a:gd name="connsiteY65-42394" fmla="*/ 5322752 h 6858000"/>
              <a:gd name="connsiteX66-42395" fmla="*/ 6037677 w 6115796"/>
              <a:gd name="connsiteY66-42396" fmla="*/ 5354807 h 6858000"/>
              <a:gd name="connsiteX67-42397" fmla="*/ 6053435 w 6115796"/>
              <a:gd name="connsiteY67-42398" fmla="*/ 5387547 h 6858000"/>
              <a:gd name="connsiteX68-42399" fmla="*/ 6068640 w 6115796"/>
              <a:gd name="connsiteY68-42400" fmla="*/ 5474503 h 6858000"/>
              <a:gd name="connsiteX69-42401" fmla="*/ 6080922 w 6115796"/>
              <a:gd name="connsiteY69-42402" fmla="*/ 5561070 h 6858000"/>
              <a:gd name="connsiteX70-42403" fmla="*/ 6096949 w 6115796"/>
              <a:gd name="connsiteY70-42404" fmla="*/ 5648179 h 6858000"/>
              <a:gd name="connsiteX71-42405" fmla="*/ 6115796 w 6115796"/>
              <a:gd name="connsiteY71-42406" fmla="*/ 5862844 h 6858000"/>
              <a:gd name="connsiteX72-42407" fmla="*/ 6102493 w 6115796"/>
              <a:gd name="connsiteY72-42408" fmla="*/ 5928602 h 6858000"/>
              <a:gd name="connsiteX73-42409" fmla="*/ 6056863 w 6115796"/>
              <a:gd name="connsiteY73-42410" fmla="*/ 6000643 h 6858000"/>
              <a:gd name="connsiteX74-42411" fmla="*/ 6045436 w 6115796"/>
              <a:gd name="connsiteY74-42412" fmla="*/ 6124480 h 6858000"/>
              <a:gd name="connsiteX75-42413" fmla="*/ 6030489 w 6115796"/>
              <a:gd name="connsiteY75-42414" fmla="*/ 6317666 h 6858000"/>
              <a:gd name="connsiteX76-42415" fmla="*/ 6007492 w 6115796"/>
              <a:gd name="connsiteY76-42416" fmla="*/ 6440818 h 6858000"/>
              <a:gd name="connsiteX77-42417" fmla="*/ 6009467 w 6115796"/>
              <a:gd name="connsiteY77-42418" fmla="*/ 6487076 h 6858000"/>
              <a:gd name="connsiteX78-42419" fmla="*/ 5995064 w 6115796"/>
              <a:gd name="connsiteY78-42420" fmla="*/ 6540791 h 6858000"/>
              <a:gd name="connsiteX79-42421" fmla="*/ 6004510 w 6115796"/>
              <a:gd name="connsiteY79-42422" fmla="*/ 6599256 h 6858000"/>
              <a:gd name="connsiteX80-42423" fmla="*/ 5986207 w 6115796"/>
              <a:gd name="connsiteY80-42424" fmla="*/ 6695855 h 6858000"/>
              <a:gd name="connsiteX81-42425" fmla="*/ 5979428 w 6115796"/>
              <a:gd name="connsiteY81-42426" fmla="*/ 6754678 h 6858000"/>
              <a:gd name="connsiteX82-42427" fmla="*/ 5983398 w 6115796"/>
              <a:gd name="connsiteY82-42428" fmla="*/ 6778641 h 6858000"/>
              <a:gd name="connsiteX83-42429" fmla="*/ 5984543 w 6115796"/>
              <a:gd name="connsiteY83-42430" fmla="*/ 6811016 h 6858000"/>
              <a:gd name="connsiteX84-42431" fmla="*/ 5979671 w 6115796"/>
              <a:gd name="connsiteY84-42432" fmla="*/ 6858000 h 6858000"/>
              <a:gd name="connsiteX85-42433" fmla="*/ 0 w 6115796"/>
              <a:gd name="connsiteY85-42434" fmla="*/ 6858000 h 6858000"/>
              <a:gd name="connsiteX86-42435" fmla="*/ 0 w 6115796"/>
              <a:gd name="connsiteY86-42436" fmla="*/ 0 h 6858000"/>
              <a:gd name="connsiteX0-42437" fmla="*/ 0 w 6116025"/>
              <a:gd name="connsiteY0-42438" fmla="*/ 0 h 6858000"/>
              <a:gd name="connsiteX1-42439" fmla="*/ 4965888 w 6116025"/>
              <a:gd name="connsiteY1-42440" fmla="*/ 0 h 6858000"/>
              <a:gd name="connsiteX2-42441" fmla="*/ 4967767 w 6116025"/>
              <a:gd name="connsiteY2-42442" fmla="*/ 7930 h 6858000"/>
              <a:gd name="connsiteX3-42443" fmla="*/ 4979444 w 6116025"/>
              <a:gd name="connsiteY3-42444" fmla="*/ 43921 h 6858000"/>
              <a:gd name="connsiteX4-42445" fmla="*/ 5021173 w 6116025"/>
              <a:gd name="connsiteY4-42446" fmla="*/ 123738 h 6858000"/>
              <a:gd name="connsiteX5-42447" fmla="*/ 5075458 w 6116025"/>
              <a:gd name="connsiteY5-42448" fmla="*/ 264355 h 6858000"/>
              <a:gd name="connsiteX6-42449" fmla="*/ 5081175 w 6116025"/>
              <a:gd name="connsiteY6-42450" fmla="*/ 277448 h 6858000"/>
              <a:gd name="connsiteX7-42451" fmla="*/ 5097011 w 6116025"/>
              <a:gd name="connsiteY7-42452" fmla="*/ 355616 h 6858000"/>
              <a:gd name="connsiteX8-42453" fmla="*/ 5153000 w 6116025"/>
              <a:gd name="connsiteY8-42454" fmla="*/ 507134 h 6858000"/>
              <a:gd name="connsiteX9-42455" fmla="*/ 5171282 w 6116025"/>
              <a:gd name="connsiteY9-42456" fmla="*/ 602071 h 6858000"/>
              <a:gd name="connsiteX10-42457" fmla="*/ 5176196 w 6116025"/>
              <a:gd name="connsiteY10-42458" fmla="*/ 636822 h 6858000"/>
              <a:gd name="connsiteX11-42459" fmla="*/ 5189051 w 6116025"/>
              <a:gd name="connsiteY11-42460" fmla="*/ 782518 h 6858000"/>
              <a:gd name="connsiteX12-42461" fmla="*/ 5218707 w 6116025"/>
              <a:gd name="connsiteY12-42462" fmla="*/ 886387 h 6858000"/>
              <a:gd name="connsiteX13-42463" fmla="*/ 5221281 w 6116025"/>
              <a:gd name="connsiteY13-42464" fmla="*/ 920873 h 6858000"/>
              <a:gd name="connsiteX14-42465" fmla="*/ 5201018 w 6116025"/>
              <a:gd name="connsiteY14-42466" fmla="*/ 1095027 h 6858000"/>
              <a:gd name="connsiteX15-42467" fmla="*/ 5189234 w 6116025"/>
              <a:gd name="connsiteY15-42468" fmla="*/ 1217308 h 6858000"/>
              <a:gd name="connsiteX16-42469" fmla="*/ 5202769 w 6116025"/>
              <a:gd name="connsiteY16-42470" fmla="*/ 1269450 h 6858000"/>
              <a:gd name="connsiteX17-42471" fmla="*/ 5225968 w 6116025"/>
              <a:gd name="connsiteY17-42472" fmla="*/ 1357994 h 6858000"/>
              <a:gd name="connsiteX18-42473" fmla="*/ 5231437 w 6116025"/>
              <a:gd name="connsiteY18-42474" fmla="*/ 1373779 h 6858000"/>
              <a:gd name="connsiteX19-42475" fmla="*/ 5237226 w 6116025"/>
              <a:gd name="connsiteY19-42476" fmla="*/ 1441327 h 6858000"/>
              <a:gd name="connsiteX20-42477" fmla="*/ 5255653 w 6116025"/>
              <a:gd name="connsiteY20-42478" fmla="*/ 1524712 h 6858000"/>
              <a:gd name="connsiteX21-42479" fmla="*/ 5263491 w 6116025"/>
              <a:gd name="connsiteY21-42480" fmla="*/ 1642938 h 6858000"/>
              <a:gd name="connsiteX22-42481" fmla="*/ 5256552 w 6116025"/>
              <a:gd name="connsiteY22-42482" fmla="*/ 1672509 h 6858000"/>
              <a:gd name="connsiteX23-42483" fmla="*/ 5266931 w 6116025"/>
              <a:gd name="connsiteY23-42484" fmla="*/ 1866147 h 6858000"/>
              <a:gd name="connsiteX24-42485" fmla="*/ 5255696 w 6116025"/>
              <a:gd name="connsiteY24-42486" fmla="*/ 1953770 h 6858000"/>
              <a:gd name="connsiteX25-42487" fmla="*/ 5252592 w 6116025"/>
              <a:gd name="connsiteY25-42488" fmla="*/ 2092210 h 6858000"/>
              <a:gd name="connsiteX26-42489" fmla="*/ 5250104 w 6116025"/>
              <a:gd name="connsiteY26-42490" fmla="*/ 2249166 h 6858000"/>
              <a:gd name="connsiteX27-42491" fmla="*/ 5251214 w 6116025"/>
              <a:gd name="connsiteY27-42492" fmla="*/ 2250944 h 6858000"/>
              <a:gd name="connsiteX28-42493" fmla="*/ 5250644 w 6116025"/>
              <a:gd name="connsiteY28-42494" fmla="*/ 2266619 h 6858000"/>
              <a:gd name="connsiteX29-42495" fmla="*/ 5293877 w 6116025"/>
              <a:gd name="connsiteY29-42496" fmla="*/ 2368649 h 6858000"/>
              <a:gd name="connsiteX30-42497" fmla="*/ 5311338 w 6116025"/>
              <a:gd name="connsiteY30-42498" fmla="*/ 2404034 h 6858000"/>
              <a:gd name="connsiteX31-42499" fmla="*/ 5338366 w 6116025"/>
              <a:gd name="connsiteY31-42500" fmla="*/ 2465052 h 6858000"/>
              <a:gd name="connsiteX32-42501" fmla="*/ 5371263 w 6116025"/>
              <a:gd name="connsiteY32-42502" fmla="*/ 2586413 h 6858000"/>
              <a:gd name="connsiteX33-42503" fmla="*/ 5407503 w 6116025"/>
              <a:gd name="connsiteY33-42504" fmla="*/ 2786290 h 6858000"/>
              <a:gd name="connsiteX34-42505" fmla="*/ 5407356 w 6116025"/>
              <a:gd name="connsiteY34-42506" fmla="*/ 2787545 h 6858000"/>
              <a:gd name="connsiteX35-42507" fmla="*/ 5457023 w 6116025"/>
              <a:gd name="connsiteY35-42508" fmla="*/ 2858292 h 6858000"/>
              <a:gd name="connsiteX36-42509" fmla="*/ 5479298 w 6116025"/>
              <a:gd name="connsiteY36-42510" fmla="*/ 2947791 h 6858000"/>
              <a:gd name="connsiteX37-42511" fmla="*/ 5481770 w 6116025"/>
              <a:gd name="connsiteY37-42512" fmla="*/ 2951352 h 6858000"/>
              <a:gd name="connsiteX38-42513" fmla="*/ 5482415 w 6116025"/>
              <a:gd name="connsiteY38-42514" fmla="*/ 3004079 h 6858000"/>
              <a:gd name="connsiteX39-42515" fmla="*/ 5503944 w 6116025"/>
              <a:gd name="connsiteY39-42516" fmla="*/ 3123335 h 6858000"/>
              <a:gd name="connsiteX40-42517" fmla="*/ 5516007 w 6116025"/>
              <a:gd name="connsiteY40-42518" fmla="*/ 3258473 h 6858000"/>
              <a:gd name="connsiteX41-42519" fmla="*/ 5589758 w 6116025"/>
              <a:gd name="connsiteY41-42520" fmla="*/ 3453699 h 6858000"/>
              <a:gd name="connsiteX42-42521" fmla="*/ 5596144 w 6116025"/>
              <a:gd name="connsiteY42-42522" fmla="*/ 3534624 h 6858000"/>
              <a:gd name="connsiteX43-42523" fmla="*/ 5597750 w 6116025"/>
              <a:gd name="connsiteY43-42524" fmla="*/ 3534129 h 6858000"/>
              <a:gd name="connsiteX44-42525" fmla="*/ 5618377 w 6116025"/>
              <a:gd name="connsiteY44-42526" fmla="*/ 3588431 h 6858000"/>
              <a:gd name="connsiteX45-42527" fmla="*/ 5655472 w 6116025"/>
              <a:gd name="connsiteY45-42528" fmla="*/ 3678877 h 6858000"/>
              <a:gd name="connsiteX46-42529" fmla="*/ 5683015 w 6116025"/>
              <a:gd name="connsiteY46-42530" fmla="*/ 3762025 h 6858000"/>
              <a:gd name="connsiteX47-42531" fmla="*/ 5696643 w 6116025"/>
              <a:gd name="connsiteY47-42532" fmla="*/ 3773888 h 6858000"/>
              <a:gd name="connsiteX48-42533" fmla="*/ 5768491 w 6116025"/>
              <a:gd name="connsiteY48-42534" fmla="*/ 3914399 h 6858000"/>
              <a:gd name="connsiteX49-42535" fmla="*/ 5793123 w 6116025"/>
              <a:gd name="connsiteY49-42536" fmla="*/ 3969952 h 6858000"/>
              <a:gd name="connsiteX50-42537" fmla="*/ 5808321 w 6116025"/>
              <a:gd name="connsiteY50-42538" fmla="*/ 3988153 h 6858000"/>
              <a:gd name="connsiteX51-42539" fmla="*/ 5825621 w 6116025"/>
              <a:gd name="connsiteY51-42540" fmla="*/ 4015525 h 6858000"/>
              <a:gd name="connsiteX52-42541" fmla="*/ 5860672 w 6116025"/>
              <a:gd name="connsiteY52-42542" fmla="*/ 4061579 h 6858000"/>
              <a:gd name="connsiteX53-42543" fmla="*/ 5894095 w 6116025"/>
              <a:gd name="connsiteY53-42544" fmla="*/ 4128857 h 6858000"/>
              <a:gd name="connsiteX54-42545" fmla="*/ 5903513 w 6116025"/>
              <a:gd name="connsiteY54-42546" fmla="*/ 4187661 h 6858000"/>
              <a:gd name="connsiteX55-42547" fmla="*/ 5946705 w 6116025"/>
              <a:gd name="connsiteY55-42548" fmla="*/ 4428051 h 6858000"/>
              <a:gd name="connsiteX56-42549" fmla="*/ 5949261 w 6116025"/>
              <a:gd name="connsiteY56-42550" fmla="*/ 4449185 h 6858000"/>
              <a:gd name="connsiteX57-42551" fmla="*/ 5968960 w 6116025"/>
              <a:gd name="connsiteY57-42552" fmla="*/ 4482655 h 6858000"/>
              <a:gd name="connsiteX58-42553" fmla="*/ 5998138 w 6116025"/>
              <a:gd name="connsiteY58-42554" fmla="*/ 4697518 h 6858000"/>
              <a:gd name="connsiteX59-42555" fmla="*/ 6007819 w 6116025"/>
              <a:gd name="connsiteY59-42556" fmla="*/ 4858148 h 6858000"/>
              <a:gd name="connsiteX60-42557" fmla="*/ 6007749 w 6116025"/>
              <a:gd name="connsiteY60-42558" fmla="*/ 4964715 h 6858000"/>
              <a:gd name="connsiteX61-42559" fmla="*/ 6005269 w 6116025"/>
              <a:gd name="connsiteY61-42560" fmla="*/ 5150567 h 6858000"/>
              <a:gd name="connsiteX62-42561" fmla="*/ 6001127 w 6116025"/>
              <a:gd name="connsiteY62-42562" fmla="*/ 5164609 h 6858000"/>
              <a:gd name="connsiteX63-42563" fmla="*/ 5998514 w 6116025"/>
              <a:gd name="connsiteY63-42564" fmla="*/ 5189673 h 6858000"/>
              <a:gd name="connsiteX64-42565" fmla="*/ 6018409 w 6116025"/>
              <a:gd name="connsiteY64-42566" fmla="*/ 5227157 h 6858000"/>
              <a:gd name="connsiteX65-42567" fmla="*/ 6036748 w 6116025"/>
              <a:gd name="connsiteY65-42568" fmla="*/ 5322752 h 6858000"/>
              <a:gd name="connsiteX66-42569" fmla="*/ 6037677 w 6116025"/>
              <a:gd name="connsiteY66-42570" fmla="*/ 5354807 h 6858000"/>
              <a:gd name="connsiteX67-42571" fmla="*/ 6053435 w 6116025"/>
              <a:gd name="connsiteY67-42572" fmla="*/ 5387547 h 6858000"/>
              <a:gd name="connsiteX68-42573" fmla="*/ 6068640 w 6116025"/>
              <a:gd name="connsiteY68-42574" fmla="*/ 5474503 h 6858000"/>
              <a:gd name="connsiteX69-42575" fmla="*/ 6080922 w 6116025"/>
              <a:gd name="connsiteY69-42576" fmla="*/ 5561070 h 6858000"/>
              <a:gd name="connsiteX70-42577" fmla="*/ 6096949 w 6116025"/>
              <a:gd name="connsiteY70-42578" fmla="*/ 5648179 h 6858000"/>
              <a:gd name="connsiteX71-42579" fmla="*/ 6115796 w 6116025"/>
              <a:gd name="connsiteY71-42580" fmla="*/ 5862844 h 6858000"/>
              <a:gd name="connsiteX72-42581" fmla="*/ 6102493 w 6116025"/>
              <a:gd name="connsiteY72-42582" fmla="*/ 5928602 h 6858000"/>
              <a:gd name="connsiteX73-42583" fmla="*/ 6056863 w 6116025"/>
              <a:gd name="connsiteY73-42584" fmla="*/ 6000643 h 6858000"/>
              <a:gd name="connsiteX74-42585" fmla="*/ 6045436 w 6116025"/>
              <a:gd name="connsiteY74-42586" fmla="*/ 6124480 h 6858000"/>
              <a:gd name="connsiteX75-42587" fmla="*/ 6030489 w 6116025"/>
              <a:gd name="connsiteY75-42588" fmla="*/ 6317666 h 6858000"/>
              <a:gd name="connsiteX76-42589" fmla="*/ 6007492 w 6116025"/>
              <a:gd name="connsiteY76-42590" fmla="*/ 6440818 h 6858000"/>
              <a:gd name="connsiteX77-42591" fmla="*/ 6009467 w 6116025"/>
              <a:gd name="connsiteY77-42592" fmla="*/ 6487076 h 6858000"/>
              <a:gd name="connsiteX78-42593" fmla="*/ 5995064 w 6116025"/>
              <a:gd name="connsiteY78-42594" fmla="*/ 6540791 h 6858000"/>
              <a:gd name="connsiteX79-42595" fmla="*/ 6004510 w 6116025"/>
              <a:gd name="connsiteY79-42596" fmla="*/ 6599256 h 6858000"/>
              <a:gd name="connsiteX80-42597" fmla="*/ 5986207 w 6116025"/>
              <a:gd name="connsiteY80-42598" fmla="*/ 6695855 h 6858000"/>
              <a:gd name="connsiteX81-42599" fmla="*/ 5979428 w 6116025"/>
              <a:gd name="connsiteY81-42600" fmla="*/ 6754678 h 6858000"/>
              <a:gd name="connsiteX82-42601" fmla="*/ 5983398 w 6116025"/>
              <a:gd name="connsiteY82-42602" fmla="*/ 6778641 h 6858000"/>
              <a:gd name="connsiteX83-42603" fmla="*/ 5984543 w 6116025"/>
              <a:gd name="connsiteY83-42604" fmla="*/ 6811016 h 6858000"/>
              <a:gd name="connsiteX84-42605" fmla="*/ 5979671 w 6116025"/>
              <a:gd name="connsiteY84-42606" fmla="*/ 6858000 h 6858000"/>
              <a:gd name="connsiteX85-42607" fmla="*/ 0 w 6116025"/>
              <a:gd name="connsiteY85-42608" fmla="*/ 6858000 h 6858000"/>
              <a:gd name="connsiteX86-42609" fmla="*/ 0 w 6116025"/>
              <a:gd name="connsiteY86-42610" fmla="*/ 0 h 6858000"/>
              <a:gd name="connsiteX0-42611" fmla="*/ 0 w 6115796"/>
              <a:gd name="connsiteY0-42612" fmla="*/ 0 h 6858000"/>
              <a:gd name="connsiteX1-42613" fmla="*/ 4965888 w 6115796"/>
              <a:gd name="connsiteY1-42614" fmla="*/ 0 h 6858000"/>
              <a:gd name="connsiteX2-42615" fmla="*/ 4967767 w 6115796"/>
              <a:gd name="connsiteY2-42616" fmla="*/ 7930 h 6858000"/>
              <a:gd name="connsiteX3-42617" fmla="*/ 4979444 w 6115796"/>
              <a:gd name="connsiteY3-42618" fmla="*/ 43921 h 6858000"/>
              <a:gd name="connsiteX4-42619" fmla="*/ 5021173 w 6115796"/>
              <a:gd name="connsiteY4-42620" fmla="*/ 123738 h 6858000"/>
              <a:gd name="connsiteX5-42621" fmla="*/ 5075458 w 6115796"/>
              <a:gd name="connsiteY5-42622" fmla="*/ 264355 h 6858000"/>
              <a:gd name="connsiteX6-42623" fmla="*/ 5081175 w 6115796"/>
              <a:gd name="connsiteY6-42624" fmla="*/ 277448 h 6858000"/>
              <a:gd name="connsiteX7-42625" fmla="*/ 5097011 w 6115796"/>
              <a:gd name="connsiteY7-42626" fmla="*/ 355616 h 6858000"/>
              <a:gd name="connsiteX8-42627" fmla="*/ 5153000 w 6115796"/>
              <a:gd name="connsiteY8-42628" fmla="*/ 507134 h 6858000"/>
              <a:gd name="connsiteX9-42629" fmla="*/ 5171282 w 6115796"/>
              <a:gd name="connsiteY9-42630" fmla="*/ 602071 h 6858000"/>
              <a:gd name="connsiteX10-42631" fmla="*/ 5176196 w 6115796"/>
              <a:gd name="connsiteY10-42632" fmla="*/ 636822 h 6858000"/>
              <a:gd name="connsiteX11-42633" fmla="*/ 5189051 w 6115796"/>
              <a:gd name="connsiteY11-42634" fmla="*/ 782518 h 6858000"/>
              <a:gd name="connsiteX12-42635" fmla="*/ 5218707 w 6115796"/>
              <a:gd name="connsiteY12-42636" fmla="*/ 886387 h 6858000"/>
              <a:gd name="connsiteX13-42637" fmla="*/ 5221281 w 6115796"/>
              <a:gd name="connsiteY13-42638" fmla="*/ 920873 h 6858000"/>
              <a:gd name="connsiteX14-42639" fmla="*/ 5201018 w 6115796"/>
              <a:gd name="connsiteY14-42640" fmla="*/ 1095027 h 6858000"/>
              <a:gd name="connsiteX15-42641" fmla="*/ 5189234 w 6115796"/>
              <a:gd name="connsiteY15-42642" fmla="*/ 1217308 h 6858000"/>
              <a:gd name="connsiteX16-42643" fmla="*/ 5202769 w 6115796"/>
              <a:gd name="connsiteY16-42644" fmla="*/ 1269450 h 6858000"/>
              <a:gd name="connsiteX17-42645" fmla="*/ 5225968 w 6115796"/>
              <a:gd name="connsiteY17-42646" fmla="*/ 1357994 h 6858000"/>
              <a:gd name="connsiteX18-42647" fmla="*/ 5231437 w 6115796"/>
              <a:gd name="connsiteY18-42648" fmla="*/ 1373779 h 6858000"/>
              <a:gd name="connsiteX19-42649" fmla="*/ 5237226 w 6115796"/>
              <a:gd name="connsiteY19-42650" fmla="*/ 1441327 h 6858000"/>
              <a:gd name="connsiteX20-42651" fmla="*/ 5255653 w 6115796"/>
              <a:gd name="connsiteY20-42652" fmla="*/ 1524712 h 6858000"/>
              <a:gd name="connsiteX21-42653" fmla="*/ 5263491 w 6115796"/>
              <a:gd name="connsiteY21-42654" fmla="*/ 1642938 h 6858000"/>
              <a:gd name="connsiteX22-42655" fmla="*/ 5256552 w 6115796"/>
              <a:gd name="connsiteY22-42656" fmla="*/ 1672509 h 6858000"/>
              <a:gd name="connsiteX23-42657" fmla="*/ 5266931 w 6115796"/>
              <a:gd name="connsiteY23-42658" fmla="*/ 1866147 h 6858000"/>
              <a:gd name="connsiteX24-42659" fmla="*/ 5255696 w 6115796"/>
              <a:gd name="connsiteY24-42660" fmla="*/ 1953770 h 6858000"/>
              <a:gd name="connsiteX25-42661" fmla="*/ 5252592 w 6115796"/>
              <a:gd name="connsiteY25-42662" fmla="*/ 2092210 h 6858000"/>
              <a:gd name="connsiteX26-42663" fmla="*/ 5250104 w 6115796"/>
              <a:gd name="connsiteY26-42664" fmla="*/ 2249166 h 6858000"/>
              <a:gd name="connsiteX27-42665" fmla="*/ 5251214 w 6115796"/>
              <a:gd name="connsiteY27-42666" fmla="*/ 2250944 h 6858000"/>
              <a:gd name="connsiteX28-42667" fmla="*/ 5250644 w 6115796"/>
              <a:gd name="connsiteY28-42668" fmla="*/ 2266619 h 6858000"/>
              <a:gd name="connsiteX29-42669" fmla="*/ 5293877 w 6115796"/>
              <a:gd name="connsiteY29-42670" fmla="*/ 2368649 h 6858000"/>
              <a:gd name="connsiteX30-42671" fmla="*/ 5311338 w 6115796"/>
              <a:gd name="connsiteY30-42672" fmla="*/ 2404034 h 6858000"/>
              <a:gd name="connsiteX31-42673" fmla="*/ 5338366 w 6115796"/>
              <a:gd name="connsiteY31-42674" fmla="*/ 2465052 h 6858000"/>
              <a:gd name="connsiteX32-42675" fmla="*/ 5371263 w 6115796"/>
              <a:gd name="connsiteY32-42676" fmla="*/ 2586413 h 6858000"/>
              <a:gd name="connsiteX33-42677" fmla="*/ 5407503 w 6115796"/>
              <a:gd name="connsiteY33-42678" fmla="*/ 2786290 h 6858000"/>
              <a:gd name="connsiteX34-42679" fmla="*/ 5407356 w 6115796"/>
              <a:gd name="connsiteY34-42680" fmla="*/ 2787545 h 6858000"/>
              <a:gd name="connsiteX35-42681" fmla="*/ 5457023 w 6115796"/>
              <a:gd name="connsiteY35-42682" fmla="*/ 2858292 h 6858000"/>
              <a:gd name="connsiteX36-42683" fmla="*/ 5479298 w 6115796"/>
              <a:gd name="connsiteY36-42684" fmla="*/ 2947791 h 6858000"/>
              <a:gd name="connsiteX37-42685" fmla="*/ 5481770 w 6115796"/>
              <a:gd name="connsiteY37-42686" fmla="*/ 2951352 h 6858000"/>
              <a:gd name="connsiteX38-42687" fmla="*/ 5482415 w 6115796"/>
              <a:gd name="connsiteY38-42688" fmla="*/ 3004079 h 6858000"/>
              <a:gd name="connsiteX39-42689" fmla="*/ 5503944 w 6115796"/>
              <a:gd name="connsiteY39-42690" fmla="*/ 3123335 h 6858000"/>
              <a:gd name="connsiteX40-42691" fmla="*/ 5516007 w 6115796"/>
              <a:gd name="connsiteY40-42692" fmla="*/ 3258473 h 6858000"/>
              <a:gd name="connsiteX41-42693" fmla="*/ 5589758 w 6115796"/>
              <a:gd name="connsiteY41-42694" fmla="*/ 3453699 h 6858000"/>
              <a:gd name="connsiteX42-42695" fmla="*/ 5596144 w 6115796"/>
              <a:gd name="connsiteY42-42696" fmla="*/ 3534624 h 6858000"/>
              <a:gd name="connsiteX43-42697" fmla="*/ 5597750 w 6115796"/>
              <a:gd name="connsiteY43-42698" fmla="*/ 3534129 h 6858000"/>
              <a:gd name="connsiteX44-42699" fmla="*/ 5618377 w 6115796"/>
              <a:gd name="connsiteY44-42700" fmla="*/ 3588431 h 6858000"/>
              <a:gd name="connsiteX45-42701" fmla="*/ 5655472 w 6115796"/>
              <a:gd name="connsiteY45-42702" fmla="*/ 3678877 h 6858000"/>
              <a:gd name="connsiteX46-42703" fmla="*/ 5683015 w 6115796"/>
              <a:gd name="connsiteY46-42704" fmla="*/ 3762025 h 6858000"/>
              <a:gd name="connsiteX47-42705" fmla="*/ 5696643 w 6115796"/>
              <a:gd name="connsiteY47-42706" fmla="*/ 3773888 h 6858000"/>
              <a:gd name="connsiteX48-42707" fmla="*/ 5768491 w 6115796"/>
              <a:gd name="connsiteY48-42708" fmla="*/ 3914399 h 6858000"/>
              <a:gd name="connsiteX49-42709" fmla="*/ 5793123 w 6115796"/>
              <a:gd name="connsiteY49-42710" fmla="*/ 3969952 h 6858000"/>
              <a:gd name="connsiteX50-42711" fmla="*/ 5808321 w 6115796"/>
              <a:gd name="connsiteY50-42712" fmla="*/ 3988153 h 6858000"/>
              <a:gd name="connsiteX51-42713" fmla="*/ 5825621 w 6115796"/>
              <a:gd name="connsiteY51-42714" fmla="*/ 4015525 h 6858000"/>
              <a:gd name="connsiteX52-42715" fmla="*/ 5860672 w 6115796"/>
              <a:gd name="connsiteY52-42716" fmla="*/ 4061579 h 6858000"/>
              <a:gd name="connsiteX53-42717" fmla="*/ 5894095 w 6115796"/>
              <a:gd name="connsiteY53-42718" fmla="*/ 4128857 h 6858000"/>
              <a:gd name="connsiteX54-42719" fmla="*/ 5903513 w 6115796"/>
              <a:gd name="connsiteY54-42720" fmla="*/ 4187661 h 6858000"/>
              <a:gd name="connsiteX55-42721" fmla="*/ 5946705 w 6115796"/>
              <a:gd name="connsiteY55-42722" fmla="*/ 4428051 h 6858000"/>
              <a:gd name="connsiteX56-42723" fmla="*/ 5949261 w 6115796"/>
              <a:gd name="connsiteY56-42724" fmla="*/ 4449185 h 6858000"/>
              <a:gd name="connsiteX57-42725" fmla="*/ 5968960 w 6115796"/>
              <a:gd name="connsiteY57-42726" fmla="*/ 4482655 h 6858000"/>
              <a:gd name="connsiteX58-42727" fmla="*/ 5998138 w 6115796"/>
              <a:gd name="connsiteY58-42728" fmla="*/ 4697518 h 6858000"/>
              <a:gd name="connsiteX59-42729" fmla="*/ 6007819 w 6115796"/>
              <a:gd name="connsiteY59-42730" fmla="*/ 4858148 h 6858000"/>
              <a:gd name="connsiteX60-42731" fmla="*/ 6007749 w 6115796"/>
              <a:gd name="connsiteY60-42732" fmla="*/ 4964715 h 6858000"/>
              <a:gd name="connsiteX61-42733" fmla="*/ 6005269 w 6115796"/>
              <a:gd name="connsiteY61-42734" fmla="*/ 5150567 h 6858000"/>
              <a:gd name="connsiteX62-42735" fmla="*/ 6001127 w 6115796"/>
              <a:gd name="connsiteY62-42736" fmla="*/ 5164609 h 6858000"/>
              <a:gd name="connsiteX63-42737" fmla="*/ 5998514 w 6115796"/>
              <a:gd name="connsiteY63-42738" fmla="*/ 5189673 h 6858000"/>
              <a:gd name="connsiteX64-42739" fmla="*/ 6018409 w 6115796"/>
              <a:gd name="connsiteY64-42740" fmla="*/ 5227157 h 6858000"/>
              <a:gd name="connsiteX65-42741" fmla="*/ 6036748 w 6115796"/>
              <a:gd name="connsiteY65-42742" fmla="*/ 5322752 h 6858000"/>
              <a:gd name="connsiteX66-42743" fmla="*/ 6037677 w 6115796"/>
              <a:gd name="connsiteY66-42744" fmla="*/ 5354807 h 6858000"/>
              <a:gd name="connsiteX67-42745" fmla="*/ 6053435 w 6115796"/>
              <a:gd name="connsiteY67-42746" fmla="*/ 5387547 h 6858000"/>
              <a:gd name="connsiteX68-42747" fmla="*/ 6068640 w 6115796"/>
              <a:gd name="connsiteY68-42748" fmla="*/ 5474503 h 6858000"/>
              <a:gd name="connsiteX69-42749" fmla="*/ 6080922 w 6115796"/>
              <a:gd name="connsiteY69-42750" fmla="*/ 5561070 h 6858000"/>
              <a:gd name="connsiteX70-42751" fmla="*/ 6096949 w 6115796"/>
              <a:gd name="connsiteY70-42752" fmla="*/ 5648179 h 6858000"/>
              <a:gd name="connsiteX71-42753" fmla="*/ 6115796 w 6115796"/>
              <a:gd name="connsiteY71-42754" fmla="*/ 5862844 h 6858000"/>
              <a:gd name="connsiteX72-42755" fmla="*/ 6102493 w 6115796"/>
              <a:gd name="connsiteY72-42756" fmla="*/ 5928602 h 6858000"/>
              <a:gd name="connsiteX73-42757" fmla="*/ 6056863 w 6115796"/>
              <a:gd name="connsiteY73-42758" fmla="*/ 6000643 h 6858000"/>
              <a:gd name="connsiteX74-42759" fmla="*/ 6045436 w 6115796"/>
              <a:gd name="connsiteY74-42760" fmla="*/ 6124480 h 6858000"/>
              <a:gd name="connsiteX75-42761" fmla="*/ 6030489 w 6115796"/>
              <a:gd name="connsiteY75-42762" fmla="*/ 6317666 h 6858000"/>
              <a:gd name="connsiteX76-42763" fmla="*/ 6007492 w 6115796"/>
              <a:gd name="connsiteY76-42764" fmla="*/ 6440818 h 6858000"/>
              <a:gd name="connsiteX77-42765" fmla="*/ 6009467 w 6115796"/>
              <a:gd name="connsiteY77-42766" fmla="*/ 6487076 h 6858000"/>
              <a:gd name="connsiteX78-42767" fmla="*/ 5995064 w 6115796"/>
              <a:gd name="connsiteY78-42768" fmla="*/ 6540791 h 6858000"/>
              <a:gd name="connsiteX79-42769" fmla="*/ 6004510 w 6115796"/>
              <a:gd name="connsiteY79-42770" fmla="*/ 6599256 h 6858000"/>
              <a:gd name="connsiteX80-42771" fmla="*/ 5986207 w 6115796"/>
              <a:gd name="connsiteY80-42772" fmla="*/ 6695855 h 6858000"/>
              <a:gd name="connsiteX81-42773" fmla="*/ 5979428 w 6115796"/>
              <a:gd name="connsiteY81-42774" fmla="*/ 6754678 h 6858000"/>
              <a:gd name="connsiteX82-42775" fmla="*/ 5983398 w 6115796"/>
              <a:gd name="connsiteY82-42776" fmla="*/ 6778641 h 6858000"/>
              <a:gd name="connsiteX83-42777" fmla="*/ 5984543 w 6115796"/>
              <a:gd name="connsiteY83-42778" fmla="*/ 6811016 h 6858000"/>
              <a:gd name="connsiteX84-42779" fmla="*/ 5979671 w 6115796"/>
              <a:gd name="connsiteY84-42780" fmla="*/ 6858000 h 6858000"/>
              <a:gd name="connsiteX85-42781" fmla="*/ 0 w 6115796"/>
              <a:gd name="connsiteY85-42782" fmla="*/ 6858000 h 6858000"/>
              <a:gd name="connsiteX86-42783" fmla="*/ 0 w 6115796"/>
              <a:gd name="connsiteY86-42784" fmla="*/ 0 h 6858000"/>
              <a:gd name="connsiteX0-42785" fmla="*/ 0 w 6115796"/>
              <a:gd name="connsiteY0-42786" fmla="*/ 0 h 6858000"/>
              <a:gd name="connsiteX1-42787" fmla="*/ 4965888 w 6115796"/>
              <a:gd name="connsiteY1-42788" fmla="*/ 0 h 6858000"/>
              <a:gd name="connsiteX2-42789" fmla="*/ 4967767 w 6115796"/>
              <a:gd name="connsiteY2-42790" fmla="*/ 7930 h 6858000"/>
              <a:gd name="connsiteX3-42791" fmla="*/ 4979444 w 6115796"/>
              <a:gd name="connsiteY3-42792" fmla="*/ 43921 h 6858000"/>
              <a:gd name="connsiteX4-42793" fmla="*/ 5021173 w 6115796"/>
              <a:gd name="connsiteY4-42794" fmla="*/ 123738 h 6858000"/>
              <a:gd name="connsiteX5-42795" fmla="*/ 5075458 w 6115796"/>
              <a:gd name="connsiteY5-42796" fmla="*/ 264355 h 6858000"/>
              <a:gd name="connsiteX6-42797" fmla="*/ 5081175 w 6115796"/>
              <a:gd name="connsiteY6-42798" fmla="*/ 277448 h 6858000"/>
              <a:gd name="connsiteX7-42799" fmla="*/ 5097011 w 6115796"/>
              <a:gd name="connsiteY7-42800" fmla="*/ 355616 h 6858000"/>
              <a:gd name="connsiteX8-42801" fmla="*/ 5153000 w 6115796"/>
              <a:gd name="connsiteY8-42802" fmla="*/ 507134 h 6858000"/>
              <a:gd name="connsiteX9-42803" fmla="*/ 5171282 w 6115796"/>
              <a:gd name="connsiteY9-42804" fmla="*/ 602071 h 6858000"/>
              <a:gd name="connsiteX10-42805" fmla="*/ 5176196 w 6115796"/>
              <a:gd name="connsiteY10-42806" fmla="*/ 636822 h 6858000"/>
              <a:gd name="connsiteX11-42807" fmla="*/ 5189051 w 6115796"/>
              <a:gd name="connsiteY11-42808" fmla="*/ 782518 h 6858000"/>
              <a:gd name="connsiteX12-42809" fmla="*/ 5218707 w 6115796"/>
              <a:gd name="connsiteY12-42810" fmla="*/ 886387 h 6858000"/>
              <a:gd name="connsiteX13-42811" fmla="*/ 5221281 w 6115796"/>
              <a:gd name="connsiteY13-42812" fmla="*/ 920873 h 6858000"/>
              <a:gd name="connsiteX14-42813" fmla="*/ 5201018 w 6115796"/>
              <a:gd name="connsiteY14-42814" fmla="*/ 1095027 h 6858000"/>
              <a:gd name="connsiteX15-42815" fmla="*/ 5189234 w 6115796"/>
              <a:gd name="connsiteY15-42816" fmla="*/ 1217308 h 6858000"/>
              <a:gd name="connsiteX16-42817" fmla="*/ 5202769 w 6115796"/>
              <a:gd name="connsiteY16-42818" fmla="*/ 1269450 h 6858000"/>
              <a:gd name="connsiteX17-42819" fmla="*/ 5225968 w 6115796"/>
              <a:gd name="connsiteY17-42820" fmla="*/ 1357994 h 6858000"/>
              <a:gd name="connsiteX18-42821" fmla="*/ 5231437 w 6115796"/>
              <a:gd name="connsiteY18-42822" fmla="*/ 1373779 h 6858000"/>
              <a:gd name="connsiteX19-42823" fmla="*/ 5237226 w 6115796"/>
              <a:gd name="connsiteY19-42824" fmla="*/ 1441327 h 6858000"/>
              <a:gd name="connsiteX20-42825" fmla="*/ 5255653 w 6115796"/>
              <a:gd name="connsiteY20-42826" fmla="*/ 1524712 h 6858000"/>
              <a:gd name="connsiteX21-42827" fmla="*/ 5263491 w 6115796"/>
              <a:gd name="connsiteY21-42828" fmla="*/ 1642938 h 6858000"/>
              <a:gd name="connsiteX22-42829" fmla="*/ 5256552 w 6115796"/>
              <a:gd name="connsiteY22-42830" fmla="*/ 1672509 h 6858000"/>
              <a:gd name="connsiteX23-42831" fmla="*/ 5266931 w 6115796"/>
              <a:gd name="connsiteY23-42832" fmla="*/ 1866147 h 6858000"/>
              <a:gd name="connsiteX24-42833" fmla="*/ 5255696 w 6115796"/>
              <a:gd name="connsiteY24-42834" fmla="*/ 1953770 h 6858000"/>
              <a:gd name="connsiteX25-42835" fmla="*/ 5252592 w 6115796"/>
              <a:gd name="connsiteY25-42836" fmla="*/ 2092210 h 6858000"/>
              <a:gd name="connsiteX26-42837" fmla="*/ 5250104 w 6115796"/>
              <a:gd name="connsiteY26-42838" fmla="*/ 2249166 h 6858000"/>
              <a:gd name="connsiteX27-42839" fmla="*/ 5251214 w 6115796"/>
              <a:gd name="connsiteY27-42840" fmla="*/ 2250944 h 6858000"/>
              <a:gd name="connsiteX28-42841" fmla="*/ 5250644 w 6115796"/>
              <a:gd name="connsiteY28-42842" fmla="*/ 2266619 h 6858000"/>
              <a:gd name="connsiteX29-42843" fmla="*/ 5293877 w 6115796"/>
              <a:gd name="connsiteY29-42844" fmla="*/ 2368649 h 6858000"/>
              <a:gd name="connsiteX30-42845" fmla="*/ 5311338 w 6115796"/>
              <a:gd name="connsiteY30-42846" fmla="*/ 2404034 h 6858000"/>
              <a:gd name="connsiteX31-42847" fmla="*/ 5338366 w 6115796"/>
              <a:gd name="connsiteY31-42848" fmla="*/ 2465052 h 6858000"/>
              <a:gd name="connsiteX32-42849" fmla="*/ 5371263 w 6115796"/>
              <a:gd name="connsiteY32-42850" fmla="*/ 2586413 h 6858000"/>
              <a:gd name="connsiteX33-42851" fmla="*/ 5407503 w 6115796"/>
              <a:gd name="connsiteY33-42852" fmla="*/ 2786290 h 6858000"/>
              <a:gd name="connsiteX34-42853" fmla="*/ 5407356 w 6115796"/>
              <a:gd name="connsiteY34-42854" fmla="*/ 2787545 h 6858000"/>
              <a:gd name="connsiteX35-42855" fmla="*/ 5457023 w 6115796"/>
              <a:gd name="connsiteY35-42856" fmla="*/ 2858292 h 6858000"/>
              <a:gd name="connsiteX36-42857" fmla="*/ 5479298 w 6115796"/>
              <a:gd name="connsiteY36-42858" fmla="*/ 2947791 h 6858000"/>
              <a:gd name="connsiteX37-42859" fmla="*/ 5481770 w 6115796"/>
              <a:gd name="connsiteY37-42860" fmla="*/ 2951352 h 6858000"/>
              <a:gd name="connsiteX38-42861" fmla="*/ 5482415 w 6115796"/>
              <a:gd name="connsiteY38-42862" fmla="*/ 3004079 h 6858000"/>
              <a:gd name="connsiteX39-42863" fmla="*/ 5503944 w 6115796"/>
              <a:gd name="connsiteY39-42864" fmla="*/ 3123335 h 6858000"/>
              <a:gd name="connsiteX40-42865" fmla="*/ 5516007 w 6115796"/>
              <a:gd name="connsiteY40-42866" fmla="*/ 3258473 h 6858000"/>
              <a:gd name="connsiteX41-42867" fmla="*/ 5589758 w 6115796"/>
              <a:gd name="connsiteY41-42868" fmla="*/ 3453699 h 6858000"/>
              <a:gd name="connsiteX42-42869" fmla="*/ 5596144 w 6115796"/>
              <a:gd name="connsiteY42-42870" fmla="*/ 3534624 h 6858000"/>
              <a:gd name="connsiteX43-42871" fmla="*/ 5597750 w 6115796"/>
              <a:gd name="connsiteY43-42872" fmla="*/ 3534129 h 6858000"/>
              <a:gd name="connsiteX44-42873" fmla="*/ 5618377 w 6115796"/>
              <a:gd name="connsiteY44-42874" fmla="*/ 3588431 h 6858000"/>
              <a:gd name="connsiteX45-42875" fmla="*/ 5655472 w 6115796"/>
              <a:gd name="connsiteY45-42876" fmla="*/ 3678877 h 6858000"/>
              <a:gd name="connsiteX46-42877" fmla="*/ 5683015 w 6115796"/>
              <a:gd name="connsiteY46-42878" fmla="*/ 3762025 h 6858000"/>
              <a:gd name="connsiteX47-42879" fmla="*/ 5696643 w 6115796"/>
              <a:gd name="connsiteY47-42880" fmla="*/ 3773888 h 6858000"/>
              <a:gd name="connsiteX48-42881" fmla="*/ 5768491 w 6115796"/>
              <a:gd name="connsiteY48-42882" fmla="*/ 3914399 h 6858000"/>
              <a:gd name="connsiteX49-42883" fmla="*/ 5793123 w 6115796"/>
              <a:gd name="connsiteY49-42884" fmla="*/ 3969952 h 6858000"/>
              <a:gd name="connsiteX50-42885" fmla="*/ 5808321 w 6115796"/>
              <a:gd name="connsiteY50-42886" fmla="*/ 3988153 h 6858000"/>
              <a:gd name="connsiteX51-42887" fmla="*/ 5825621 w 6115796"/>
              <a:gd name="connsiteY51-42888" fmla="*/ 4015525 h 6858000"/>
              <a:gd name="connsiteX52-42889" fmla="*/ 5860672 w 6115796"/>
              <a:gd name="connsiteY52-42890" fmla="*/ 4061579 h 6858000"/>
              <a:gd name="connsiteX53-42891" fmla="*/ 5894095 w 6115796"/>
              <a:gd name="connsiteY53-42892" fmla="*/ 4128857 h 6858000"/>
              <a:gd name="connsiteX54-42893" fmla="*/ 5903513 w 6115796"/>
              <a:gd name="connsiteY54-42894" fmla="*/ 4187661 h 6858000"/>
              <a:gd name="connsiteX55-42895" fmla="*/ 5946705 w 6115796"/>
              <a:gd name="connsiteY55-42896" fmla="*/ 4428051 h 6858000"/>
              <a:gd name="connsiteX56-42897" fmla="*/ 5949261 w 6115796"/>
              <a:gd name="connsiteY56-42898" fmla="*/ 4449185 h 6858000"/>
              <a:gd name="connsiteX57-42899" fmla="*/ 5968960 w 6115796"/>
              <a:gd name="connsiteY57-42900" fmla="*/ 4482655 h 6858000"/>
              <a:gd name="connsiteX58-42901" fmla="*/ 5998138 w 6115796"/>
              <a:gd name="connsiteY58-42902" fmla="*/ 4697518 h 6858000"/>
              <a:gd name="connsiteX59-42903" fmla="*/ 6007819 w 6115796"/>
              <a:gd name="connsiteY59-42904" fmla="*/ 4858148 h 6858000"/>
              <a:gd name="connsiteX60-42905" fmla="*/ 6007749 w 6115796"/>
              <a:gd name="connsiteY60-42906" fmla="*/ 4964715 h 6858000"/>
              <a:gd name="connsiteX61-42907" fmla="*/ 6005269 w 6115796"/>
              <a:gd name="connsiteY61-42908" fmla="*/ 5150567 h 6858000"/>
              <a:gd name="connsiteX62-42909" fmla="*/ 6001127 w 6115796"/>
              <a:gd name="connsiteY62-42910" fmla="*/ 5164609 h 6858000"/>
              <a:gd name="connsiteX63-42911" fmla="*/ 5998514 w 6115796"/>
              <a:gd name="connsiteY63-42912" fmla="*/ 5189673 h 6858000"/>
              <a:gd name="connsiteX64-42913" fmla="*/ 6018409 w 6115796"/>
              <a:gd name="connsiteY64-42914" fmla="*/ 5227157 h 6858000"/>
              <a:gd name="connsiteX65-42915" fmla="*/ 6036748 w 6115796"/>
              <a:gd name="connsiteY65-42916" fmla="*/ 5322752 h 6858000"/>
              <a:gd name="connsiteX66-42917" fmla="*/ 6037677 w 6115796"/>
              <a:gd name="connsiteY66-42918" fmla="*/ 5354807 h 6858000"/>
              <a:gd name="connsiteX67-42919" fmla="*/ 6053435 w 6115796"/>
              <a:gd name="connsiteY67-42920" fmla="*/ 5387547 h 6858000"/>
              <a:gd name="connsiteX68-42921" fmla="*/ 6068640 w 6115796"/>
              <a:gd name="connsiteY68-42922" fmla="*/ 5474503 h 6858000"/>
              <a:gd name="connsiteX69-42923" fmla="*/ 6080922 w 6115796"/>
              <a:gd name="connsiteY69-42924" fmla="*/ 5561070 h 6858000"/>
              <a:gd name="connsiteX70-42925" fmla="*/ 6096949 w 6115796"/>
              <a:gd name="connsiteY70-42926" fmla="*/ 5648179 h 6858000"/>
              <a:gd name="connsiteX71-42927" fmla="*/ 6115796 w 6115796"/>
              <a:gd name="connsiteY71-42928" fmla="*/ 5862844 h 6858000"/>
              <a:gd name="connsiteX72-42929" fmla="*/ 6056863 w 6115796"/>
              <a:gd name="connsiteY72-42930" fmla="*/ 6000643 h 6858000"/>
              <a:gd name="connsiteX73-42931" fmla="*/ 6045436 w 6115796"/>
              <a:gd name="connsiteY73-42932" fmla="*/ 6124480 h 6858000"/>
              <a:gd name="connsiteX74-42933" fmla="*/ 6030489 w 6115796"/>
              <a:gd name="connsiteY74-42934" fmla="*/ 6317666 h 6858000"/>
              <a:gd name="connsiteX75-42935" fmla="*/ 6007492 w 6115796"/>
              <a:gd name="connsiteY75-42936" fmla="*/ 6440818 h 6858000"/>
              <a:gd name="connsiteX76-42937" fmla="*/ 6009467 w 6115796"/>
              <a:gd name="connsiteY76-42938" fmla="*/ 6487076 h 6858000"/>
              <a:gd name="connsiteX77-42939" fmla="*/ 5995064 w 6115796"/>
              <a:gd name="connsiteY77-42940" fmla="*/ 6540791 h 6858000"/>
              <a:gd name="connsiteX78-42941" fmla="*/ 6004510 w 6115796"/>
              <a:gd name="connsiteY78-42942" fmla="*/ 6599256 h 6858000"/>
              <a:gd name="connsiteX79-42943" fmla="*/ 5986207 w 6115796"/>
              <a:gd name="connsiteY79-42944" fmla="*/ 6695855 h 6858000"/>
              <a:gd name="connsiteX80-42945" fmla="*/ 5979428 w 6115796"/>
              <a:gd name="connsiteY80-42946" fmla="*/ 6754678 h 6858000"/>
              <a:gd name="connsiteX81-42947" fmla="*/ 5983398 w 6115796"/>
              <a:gd name="connsiteY81-42948" fmla="*/ 6778641 h 6858000"/>
              <a:gd name="connsiteX82-42949" fmla="*/ 5984543 w 6115796"/>
              <a:gd name="connsiteY82-42950" fmla="*/ 6811016 h 6858000"/>
              <a:gd name="connsiteX83-42951" fmla="*/ 5979671 w 6115796"/>
              <a:gd name="connsiteY83-42952" fmla="*/ 6858000 h 6858000"/>
              <a:gd name="connsiteX84-42953" fmla="*/ 0 w 6115796"/>
              <a:gd name="connsiteY84-42954" fmla="*/ 6858000 h 6858000"/>
              <a:gd name="connsiteX85-42955" fmla="*/ 0 w 6115796"/>
              <a:gd name="connsiteY85-42956" fmla="*/ 0 h 6858000"/>
              <a:gd name="connsiteX0-42957" fmla="*/ 0 w 6115796"/>
              <a:gd name="connsiteY0-42958" fmla="*/ 0 h 6858000"/>
              <a:gd name="connsiteX1-42959" fmla="*/ 4965888 w 6115796"/>
              <a:gd name="connsiteY1-42960" fmla="*/ 0 h 6858000"/>
              <a:gd name="connsiteX2-42961" fmla="*/ 4967767 w 6115796"/>
              <a:gd name="connsiteY2-42962" fmla="*/ 7930 h 6858000"/>
              <a:gd name="connsiteX3-42963" fmla="*/ 4979444 w 6115796"/>
              <a:gd name="connsiteY3-42964" fmla="*/ 43921 h 6858000"/>
              <a:gd name="connsiteX4-42965" fmla="*/ 5021173 w 6115796"/>
              <a:gd name="connsiteY4-42966" fmla="*/ 123738 h 6858000"/>
              <a:gd name="connsiteX5-42967" fmla="*/ 5075458 w 6115796"/>
              <a:gd name="connsiteY5-42968" fmla="*/ 264355 h 6858000"/>
              <a:gd name="connsiteX6-42969" fmla="*/ 5081175 w 6115796"/>
              <a:gd name="connsiteY6-42970" fmla="*/ 277448 h 6858000"/>
              <a:gd name="connsiteX7-42971" fmla="*/ 5097011 w 6115796"/>
              <a:gd name="connsiteY7-42972" fmla="*/ 355616 h 6858000"/>
              <a:gd name="connsiteX8-42973" fmla="*/ 5153000 w 6115796"/>
              <a:gd name="connsiteY8-42974" fmla="*/ 507134 h 6858000"/>
              <a:gd name="connsiteX9-42975" fmla="*/ 5171282 w 6115796"/>
              <a:gd name="connsiteY9-42976" fmla="*/ 602071 h 6858000"/>
              <a:gd name="connsiteX10-42977" fmla="*/ 5176196 w 6115796"/>
              <a:gd name="connsiteY10-42978" fmla="*/ 636822 h 6858000"/>
              <a:gd name="connsiteX11-42979" fmla="*/ 5189051 w 6115796"/>
              <a:gd name="connsiteY11-42980" fmla="*/ 782518 h 6858000"/>
              <a:gd name="connsiteX12-42981" fmla="*/ 5218707 w 6115796"/>
              <a:gd name="connsiteY12-42982" fmla="*/ 886387 h 6858000"/>
              <a:gd name="connsiteX13-42983" fmla="*/ 5221281 w 6115796"/>
              <a:gd name="connsiteY13-42984" fmla="*/ 920873 h 6858000"/>
              <a:gd name="connsiteX14-42985" fmla="*/ 5201018 w 6115796"/>
              <a:gd name="connsiteY14-42986" fmla="*/ 1095027 h 6858000"/>
              <a:gd name="connsiteX15-42987" fmla="*/ 5189234 w 6115796"/>
              <a:gd name="connsiteY15-42988" fmla="*/ 1217308 h 6858000"/>
              <a:gd name="connsiteX16-42989" fmla="*/ 5202769 w 6115796"/>
              <a:gd name="connsiteY16-42990" fmla="*/ 1269450 h 6858000"/>
              <a:gd name="connsiteX17-42991" fmla="*/ 5225968 w 6115796"/>
              <a:gd name="connsiteY17-42992" fmla="*/ 1357994 h 6858000"/>
              <a:gd name="connsiteX18-42993" fmla="*/ 5231437 w 6115796"/>
              <a:gd name="connsiteY18-42994" fmla="*/ 1373779 h 6858000"/>
              <a:gd name="connsiteX19-42995" fmla="*/ 5237226 w 6115796"/>
              <a:gd name="connsiteY19-42996" fmla="*/ 1441327 h 6858000"/>
              <a:gd name="connsiteX20-42997" fmla="*/ 5255653 w 6115796"/>
              <a:gd name="connsiteY20-42998" fmla="*/ 1524712 h 6858000"/>
              <a:gd name="connsiteX21-42999" fmla="*/ 5263491 w 6115796"/>
              <a:gd name="connsiteY21-43000" fmla="*/ 1642938 h 6858000"/>
              <a:gd name="connsiteX22-43001" fmla="*/ 5256552 w 6115796"/>
              <a:gd name="connsiteY22-43002" fmla="*/ 1672509 h 6858000"/>
              <a:gd name="connsiteX23-43003" fmla="*/ 5266931 w 6115796"/>
              <a:gd name="connsiteY23-43004" fmla="*/ 1866147 h 6858000"/>
              <a:gd name="connsiteX24-43005" fmla="*/ 5255696 w 6115796"/>
              <a:gd name="connsiteY24-43006" fmla="*/ 1953770 h 6858000"/>
              <a:gd name="connsiteX25-43007" fmla="*/ 5252592 w 6115796"/>
              <a:gd name="connsiteY25-43008" fmla="*/ 2092210 h 6858000"/>
              <a:gd name="connsiteX26-43009" fmla="*/ 5250104 w 6115796"/>
              <a:gd name="connsiteY26-43010" fmla="*/ 2249166 h 6858000"/>
              <a:gd name="connsiteX27-43011" fmla="*/ 5251214 w 6115796"/>
              <a:gd name="connsiteY27-43012" fmla="*/ 2250944 h 6858000"/>
              <a:gd name="connsiteX28-43013" fmla="*/ 5250644 w 6115796"/>
              <a:gd name="connsiteY28-43014" fmla="*/ 2266619 h 6858000"/>
              <a:gd name="connsiteX29-43015" fmla="*/ 5293877 w 6115796"/>
              <a:gd name="connsiteY29-43016" fmla="*/ 2368649 h 6858000"/>
              <a:gd name="connsiteX30-43017" fmla="*/ 5311338 w 6115796"/>
              <a:gd name="connsiteY30-43018" fmla="*/ 2404034 h 6858000"/>
              <a:gd name="connsiteX31-43019" fmla="*/ 5338366 w 6115796"/>
              <a:gd name="connsiteY31-43020" fmla="*/ 2465052 h 6858000"/>
              <a:gd name="connsiteX32-43021" fmla="*/ 5371263 w 6115796"/>
              <a:gd name="connsiteY32-43022" fmla="*/ 2586413 h 6858000"/>
              <a:gd name="connsiteX33-43023" fmla="*/ 5407503 w 6115796"/>
              <a:gd name="connsiteY33-43024" fmla="*/ 2786290 h 6858000"/>
              <a:gd name="connsiteX34-43025" fmla="*/ 5407356 w 6115796"/>
              <a:gd name="connsiteY34-43026" fmla="*/ 2787545 h 6858000"/>
              <a:gd name="connsiteX35-43027" fmla="*/ 5457023 w 6115796"/>
              <a:gd name="connsiteY35-43028" fmla="*/ 2858292 h 6858000"/>
              <a:gd name="connsiteX36-43029" fmla="*/ 5479298 w 6115796"/>
              <a:gd name="connsiteY36-43030" fmla="*/ 2947791 h 6858000"/>
              <a:gd name="connsiteX37-43031" fmla="*/ 5481770 w 6115796"/>
              <a:gd name="connsiteY37-43032" fmla="*/ 2951352 h 6858000"/>
              <a:gd name="connsiteX38-43033" fmla="*/ 5482415 w 6115796"/>
              <a:gd name="connsiteY38-43034" fmla="*/ 3004079 h 6858000"/>
              <a:gd name="connsiteX39-43035" fmla="*/ 5503944 w 6115796"/>
              <a:gd name="connsiteY39-43036" fmla="*/ 3123335 h 6858000"/>
              <a:gd name="connsiteX40-43037" fmla="*/ 5516007 w 6115796"/>
              <a:gd name="connsiteY40-43038" fmla="*/ 3258473 h 6858000"/>
              <a:gd name="connsiteX41-43039" fmla="*/ 5589758 w 6115796"/>
              <a:gd name="connsiteY41-43040" fmla="*/ 3453699 h 6858000"/>
              <a:gd name="connsiteX42-43041" fmla="*/ 5596144 w 6115796"/>
              <a:gd name="connsiteY42-43042" fmla="*/ 3534624 h 6858000"/>
              <a:gd name="connsiteX43-43043" fmla="*/ 5597750 w 6115796"/>
              <a:gd name="connsiteY43-43044" fmla="*/ 3534129 h 6858000"/>
              <a:gd name="connsiteX44-43045" fmla="*/ 5618377 w 6115796"/>
              <a:gd name="connsiteY44-43046" fmla="*/ 3588431 h 6858000"/>
              <a:gd name="connsiteX45-43047" fmla="*/ 5655472 w 6115796"/>
              <a:gd name="connsiteY45-43048" fmla="*/ 3678877 h 6858000"/>
              <a:gd name="connsiteX46-43049" fmla="*/ 5683015 w 6115796"/>
              <a:gd name="connsiteY46-43050" fmla="*/ 3762025 h 6858000"/>
              <a:gd name="connsiteX47-43051" fmla="*/ 5696643 w 6115796"/>
              <a:gd name="connsiteY47-43052" fmla="*/ 3773888 h 6858000"/>
              <a:gd name="connsiteX48-43053" fmla="*/ 5768491 w 6115796"/>
              <a:gd name="connsiteY48-43054" fmla="*/ 3914399 h 6858000"/>
              <a:gd name="connsiteX49-43055" fmla="*/ 5793123 w 6115796"/>
              <a:gd name="connsiteY49-43056" fmla="*/ 3969952 h 6858000"/>
              <a:gd name="connsiteX50-43057" fmla="*/ 5808321 w 6115796"/>
              <a:gd name="connsiteY50-43058" fmla="*/ 3988153 h 6858000"/>
              <a:gd name="connsiteX51-43059" fmla="*/ 5825621 w 6115796"/>
              <a:gd name="connsiteY51-43060" fmla="*/ 4015525 h 6858000"/>
              <a:gd name="connsiteX52-43061" fmla="*/ 5860672 w 6115796"/>
              <a:gd name="connsiteY52-43062" fmla="*/ 4061579 h 6858000"/>
              <a:gd name="connsiteX53-43063" fmla="*/ 5894095 w 6115796"/>
              <a:gd name="connsiteY53-43064" fmla="*/ 4128857 h 6858000"/>
              <a:gd name="connsiteX54-43065" fmla="*/ 5903513 w 6115796"/>
              <a:gd name="connsiteY54-43066" fmla="*/ 4187661 h 6858000"/>
              <a:gd name="connsiteX55-43067" fmla="*/ 5946705 w 6115796"/>
              <a:gd name="connsiteY55-43068" fmla="*/ 4428051 h 6858000"/>
              <a:gd name="connsiteX56-43069" fmla="*/ 5949261 w 6115796"/>
              <a:gd name="connsiteY56-43070" fmla="*/ 4449185 h 6858000"/>
              <a:gd name="connsiteX57-43071" fmla="*/ 5968960 w 6115796"/>
              <a:gd name="connsiteY57-43072" fmla="*/ 4482655 h 6858000"/>
              <a:gd name="connsiteX58-43073" fmla="*/ 5998138 w 6115796"/>
              <a:gd name="connsiteY58-43074" fmla="*/ 4697518 h 6858000"/>
              <a:gd name="connsiteX59-43075" fmla="*/ 6007819 w 6115796"/>
              <a:gd name="connsiteY59-43076" fmla="*/ 4858148 h 6858000"/>
              <a:gd name="connsiteX60-43077" fmla="*/ 6007749 w 6115796"/>
              <a:gd name="connsiteY60-43078" fmla="*/ 4964715 h 6858000"/>
              <a:gd name="connsiteX61-43079" fmla="*/ 6005269 w 6115796"/>
              <a:gd name="connsiteY61-43080" fmla="*/ 5150567 h 6858000"/>
              <a:gd name="connsiteX62-43081" fmla="*/ 6001127 w 6115796"/>
              <a:gd name="connsiteY62-43082" fmla="*/ 5164609 h 6858000"/>
              <a:gd name="connsiteX63-43083" fmla="*/ 5998514 w 6115796"/>
              <a:gd name="connsiteY63-43084" fmla="*/ 5189673 h 6858000"/>
              <a:gd name="connsiteX64-43085" fmla="*/ 6018409 w 6115796"/>
              <a:gd name="connsiteY64-43086" fmla="*/ 5227157 h 6858000"/>
              <a:gd name="connsiteX65-43087" fmla="*/ 6036748 w 6115796"/>
              <a:gd name="connsiteY65-43088" fmla="*/ 5322752 h 6858000"/>
              <a:gd name="connsiteX66-43089" fmla="*/ 6037677 w 6115796"/>
              <a:gd name="connsiteY66-43090" fmla="*/ 5354807 h 6858000"/>
              <a:gd name="connsiteX67-43091" fmla="*/ 6053435 w 6115796"/>
              <a:gd name="connsiteY67-43092" fmla="*/ 5387547 h 6858000"/>
              <a:gd name="connsiteX68-43093" fmla="*/ 6068640 w 6115796"/>
              <a:gd name="connsiteY68-43094" fmla="*/ 5474503 h 6858000"/>
              <a:gd name="connsiteX69-43095" fmla="*/ 6080922 w 6115796"/>
              <a:gd name="connsiteY69-43096" fmla="*/ 5561070 h 6858000"/>
              <a:gd name="connsiteX70-43097" fmla="*/ 6096949 w 6115796"/>
              <a:gd name="connsiteY70-43098" fmla="*/ 5648179 h 6858000"/>
              <a:gd name="connsiteX71-43099" fmla="*/ 6115796 w 6115796"/>
              <a:gd name="connsiteY71-43100" fmla="*/ 5862844 h 6858000"/>
              <a:gd name="connsiteX72-43101" fmla="*/ 6056863 w 6115796"/>
              <a:gd name="connsiteY72-43102" fmla="*/ 6000643 h 6858000"/>
              <a:gd name="connsiteX73-43103" fmla="*/ 6045436 w 6115796"/>
              <a:gd name="connsiteY73-43104" fmla="*/ 6124480 h 6858000"/>
              <a:gd name="connsiteX74-43105" fmla="*/ 6030489 w 6115796"/>
              <a:gd name="connsiteY74-43106" fmla="*/ 6317666 h 6858000"/>
              <a:gd name="connsiteX75-43107" fmla="*/ 6007492 w 6115796"/>
              <a:gd name="connsiteY75-43108" fmla="*/ 6440818 h 6858000"/>
              <a:gd name="connsiteX76-43109" fmla="*/ 6009467 w 6115796"/>
              <a:gd name="connsiteY76-43110" fmla="*/ 6487076 h 6858000"/>
              <a:gd name="connsiteX77-43111" fmla="*/ 5995064 w 6115796"/>
              <a:gd name="connsiteY77-43112" fmla="*/ 6540791 h 6858000"/>
              <a:gd name="connsiteX78-43113" fmla="*/ 6004510 w 6115796"/>
              <a:gd name="connsiteY78-43114" fmla="*/ 6599256 h 6858000"/>
              <a:gd name="connsiteX79-43115" fmla="*/ 5986207 w 6115796"/>
              <a:gd name="connsiteY79-43116" fmla="*/ 6695855 h 6858000"/>
              <a:gd name="connsiteX80-43117" fmla="*/ 5979428 w 6115796"/>
              <a:gd name="connsiteY80-43118" fmla="*/ 6754678 h 6858000"/>
              <a:gd name="connsiteX81-43119" fmla="*/ 5983398 w 6115796"/>
              <a:gd name="connsiteY81-43120" fmla="*/ 6778641 h 6858000"/>
              <a:gd name="connsiteX82-43121" fmla="*/ 5984543 w 6115796"/>
              <a:gd name="connsiteY82-43122" fmla="*/ 6811016 h 6858000"/>
              <a:gd name="connsiteX83-43123" fmla="*/ 5979671 w 6115796"/>
              <a:gd name="connsiteY83-43124" fmla="*/ 6858000 h 6858000"/>
              <a:gd name="connsiteX84-43125" fmla="*/ 0 w 6115796"/>
              <a:gd name="connsiteY84-43126" fmla="*/ 6858000 h 6858000"/>
              <a:gd name="connsiteX85-43127" fmla="*/ 0 w 6115796"/>
              <a:gd name="connsiteY85-43128" fmla="*/ 0 h 6858000"/>
              <a:gd name="connsiteX0-43129" fmla="*/ 0 w 6115796"/>
              <a:gd name="connsiteY0-43130" fmla="*/ 0 h 6858000"/>
              <a:gd name="connsiteX1-43131" fmla="*/ 4965888 w 6115796"/>
              <a:gd name="connsiteY1-43132" fmla="*/ 0 h 6858000"/>
              <a:gd name="connsiteX2-43133" fmla="*/ 4967767 w 6115796"/>
              <a:gd name="connsiteY2-43134" fmla="*/ 7930 h 6858000"/>
              <a:gd name="connsiteX3-43135" fmla="*/ 4979444 w 6115796"/>
              <a:gd name="connsiteY3-43136" fmla="*/ 43921 h 6858000"/>
              <a:gd name="connsiteX4-43137" fmla="*/ 5021173 w 6115796"/>
              <a:gd name="connsiteY4-43138" fmla="*/ 123738 h 6858000"/>
              <a:gd name="connsiteX5-43139" fmla="*/ 5075458 w 6115796"/>
              <a:gd name="connsiteY5-43140" fmla="*/ 264355 h 6858000"/>
              <a:gd name="connsiteX6-43141" fmla="*/ 5081175 w 6115796"/>
              <a:gd name="connsiteY6-43142" fmla="*/ 277448 h 6858000"/>
              <a:gd name="connsiteX7-43143" fmla="*/ 5097011 w 6115796"/>
              <a:gd name="connsiteY7-43144" fmla="*/ 355616 h 6858000"/>
              <a:gd name="connsiteX8-43145" fmla="*/ 5153000 w 6115796"/>
              <a:gd name="connsiteY8-43146" fmla="*/ 507134 h 6858000"/>
              <a:gd name="connsiteX9-43147" fmla="*/ 5171282 w 6115796"/>
              <a:gd name="connsiteY9-43148" fmla="*/ 602071 h 6858000"/>
              <a:gd name="connsiteX10-43149" fmla="*/ 5176196 w 6115796"/>
              <a:gd name="connsiteY10-43150" fmla="*/ 636822 h 6858000"/>
              <a:gd name="connsiteX11-43151" fmla="*/ 5189051 w 6115796"/>
              <a:gd name="connsiteY11-43152" fmla="*/ 782518 h 6858000"/>
              <a:gd name="connsiteX12-43153" fmla="*/ 5218707 w 6115796"/>
              <a:gd name="connsiteY12-43154" fmla="*/ 886387 h 6858000"/>
              <a:gd name="connsiteX13-43155" fmla="*/ 5221281 w 6115796"/>
              <a:gd name="connsiteY13-43156" fmla="*/ 920873 h 6858000"/>
              <a:gd name="connsiteX14-43157" fmla="*/ 5201018 w 6115796"/>
              <a:gd name="connsiteY14-43158" fmla="*/ 1095027 h 6858000"/>
              <a:gd name="connsiteX15-43159" fmla="*/ 5189234 w 6115796"/>
              <a:gd name="connsiteY15-43160" fmla="*/ 1217308 h 6858000"/>
              <a:gd name="connsiteX16-43161" fmla="*/ 5202769 w 6115796"/>
              <a:gd name="connsiteY16-43162" fmla="*/ 1269450 h 6858000"/>
              <a:gd name="connsiteX17-43163" fmla="*/ 5225968 w 6115796"/>
              <a:gd name="connsiteY17-43164" fmla="*/ 1357994 h 6858000"/>
              <a:gd name="connsiteX18-43165" fmla="*/ 5231437 w 6115796"/>
              <a:gd name="connsiteY18-43166" fmla="*/ 1373779 h 6858000"/>
              <a:gd name="connsiteX19-43167" fmla="*/ 5237226 w 6115796"/>
              <a:gd name="connsiteY19-43168" fmla="*/ 1441327 h 6858000"/>
              <a:gd name="connsiteX20-43169" fmla="*/ 5255653 w 6115796"/>
              <a:gd name="connsiteY20-43170" fmla="*/ 1524712 h 6858000"/>
              <a:gd name="connsiteX21-43171" fmla="*/ 5263491 w 6115796"/>
              <a:gd name="connsiteY21-43172" fmla="*/ 1642938 h 6858000"/>
              <a:gd name="connsiteX22-43173" fmla="*/ 5256552 w 6115796"/>
              <a:gd name="connsiteY22-43174" fmla="*/ 1672509 h 6858000"/>
              <a:gd name="connsiteX23-43175" fmla="*/ 5266931 w 6115796"/>
              <a:gd name="connsiteY23-43176" fmla="*/ 1866147 h 6858000"/>
              <a:gd name="connsiteX24-43177" fmla="*/ 5255696 w 6115796"/>
              <a:gd name="connsiteY24-43178" fmla="*/ 1953770 h 6858000"/>
              <a:gd name="connsiteX25-43179" fmla="*/ 5252592 w 6115796"/>
              <a:gd name="connsiteY25-43180" fmla="*/ 2092210 h 6858000"/>
              <a:gd name="connsiteX26-43181" fmla="*/ 5250104 w 6115796"/>
              <a:gd name="connsiteY26-43182" fmla="*/ 2249166 h 6858000"/>
              <a:gd name="connsiteX27-43183" fmla="*/ 5251214 w 6115796"/>
              <a:gd name="connsiteY27-43184" fmla="*/ 2250944 h 6858000"/>
              <a:gd name="connsiteX28-43185" fmla="*/ 5250644 w 6115796"/>
              <a:gd name="connsiteY28-43186" fmla="*/ 2266619 h 6858000"/>
              <a:gd name="connsiteX29-43187" fmla="*/ 5293877 w 6115796"/>
              <a:gd name="connsiteY29-43188" fmla="*/ 2368649 h 6858000"/>
              <a:gd name="connsiteX30-43189" fmla="*/ 5311338 w 6115796"/>
              <a:gd name="connsiteY30-43190" fmla="*/ 2404034 h 6858000"/>
              <a:gd name="connsiteX31-43191" fmla="*/ 5338366 w 6115796"/>
              <a:gd name="connsiteY31-43192" fmla="*/ 2465052 h 6858000"/>
              <a:gd name="connsiteX32-43193" fmla="*/ 5371263 w 6115796"/>
              <a:gd name="connsiteY32-43194" fmla="*/ 2586413 h 6858000"/>
              <a:gd name="connsiteX33-43195" fmla="*/ 5407503 w 6115796"/>
              <a:gd name="connsiteY33-43196" fmla="*/ 2786290 h 6858000"/>
              <a:gd name="connsiteX34-43197" fmla="*/ 5407356 w 6115796"/>
              <a:gd name="connsiteY34-43198" fmla="*/ 2787545 h 6858000"/>
              <a:gd name="connsiteX35-43199" fmla="*/ 5457023 w 6115796"/>
              <a:gd name="connsiteY35-43200" fmla="*/ 2858292 h 6858000"/>
              <a:gd name="connsiteX36-43201" fmla="*/ 5479298 w 6115796"/>
              <a:gd name="connsiteY36-43202" fmla="*/ 2947791 h 6858000"/>
              <a:gd name="connsiteX37-43203" fmla="*/ 5481770 w 6115796"/>
              <a:gd name="connsiteY37-43204" fmla="*/ 2951352 h 6858000"/>
              <a:gd name="connsiteX38-43205" fmla="*/ 5482415 w 6115796"/>
              <a:gd name="connsiteY38-43206" fmla="*/ 3004079 h 6858000"/>
              <a:gd name="connsiteX39-43207" fmla="*/ 5503944 w 6115796"/>
              <a:gd name="connsiteY39-43208" fmla="*/ 3123335 h 6858000"/>
              <a:gd name="connsiteX40-43209" fmla="*/ 5516007 w 6115796"/>
              <a:gd name="connsiteY40-43210" fmla="*/ 3258473 h 6858000"/>
              <a:gd name="connsiteX41-43211" fmla="*/ 5589758 w 6115796"/>
              <a:gd name="connsiteY41-43212" fmla="*/ 3453699 h 6858000"/>
              <a:gd name="connsiteX42-43213" fmla="*/ 5596144 w 6115796"/>
              <a:gd name="connsiteY42-43214" fmla="*/ 3534624 h 6858000"/>
              <a:gd name="connsiteX43-43215" fmla="*/ 5597750 w 6115796"/>
              <a:gd name="connsiteY43-43216" fmla="*/ 3534129 h 6858000"/>
              <a:gd name="connsiteX44-43217" fmla="*/ 5618377 w 6115796"/>
              <a:gd name="connsiteY44-43218" fmla="*/ 3588431 h 6858000"/>
              <a:gd name="connsiteX45-43219" fmla="*/ 5655472 w 6115796"/>
              <a:gd name="connsiteY45-43220" fmla="*/ 3678877 h 6858000"/>
              <a:gd name="connsiteX46-43221" fmla="*/ 5683015 w 6115796"/>
              <a:gd name="connsiteY46-43222" fmla="*/ 3762025 h 6858000"/>
              <a:gd name="connsiteX47-43223" fmla="*/ 5696643 w 6115796"/>
              <a:gd name="connsiteY47-43224" fmla="*/ 3773888 h 6858000"/>
              <a:gd name="connsiteX48-43225" fmla="*/ 5768491 w 6115796"/>
              <a:gd name="connsiteY48-43226" fmla="*/ 3914399 h 6858000"/>
              <a:gd name="connsiteX49-43227" fmla="*/ 5793123 w 6115796"/>
              <a:gd name="connsiteY49-43228" fmla="*/ 3969952 h 6858000"/>
              <a:gd name="connsiteX50-43229" fmla="*/ 5808321 w 6115796"/>
              <a:gd name="connsiteY50-43230" fmla="*/ 3988153 h 6858000"/>
              <a:gd name="connsiteX51-43231" fmla="*/ 5825621 w 6115796"/>
              <a:gd name="connsiteY51-43232" fmla="*/ 4015525 h 6858000"/>
              <a:gd name="connsiteX52-43233" fmla="*/ 5860672 w 6115796"/>
              <a:gd name="connsiteY52-43234" fmla="*/ 4061579 h 6858000"/>
              <a:gd name="connsiteX53-43235" fmla="*/ 5894095 w 6115796"/>
              <a:gd name="connsiteY53-43236" fmla="*/ 4128857 h 6858000"/>
              <a:gd name="connsiteX54-43237" fmla="*/ 5903513 w 6115796"/>
              <a:gd name="connsiteY54-43238" fmla="*/ 4187661 h 6858000"/>
              <a:gd name="connsiteX55-43239" fmla="*/ 5946705 w 6115796"/>
              <a:gd name="connsiteY55-43240" fmla="*/ 4428051 h 6858000"/>
              <a:gd name="connsiteX56-43241" fmla="*/ 5949261 w 6115796"/>
              <a:gd name="connsiteY56-43242" fmla="*/ 4449185 h 6858000"/>
              <a:gd name="connsiteX57-43243" fmla="*/ 5968960 w 6115796"/>
              <a:gd name="connsiteY57-43244" fmla="*/ 4482655 h 6858000"/>
              <a:gd name="connsiteX58-43245" fmla="*/ 5998138 w 6115796"/>
              <a:gd name="connsiteY58-43246" fmla="*/ 4697518 h 6858000"/>
              <a:gd name="connsiteX59-43247" fmla="*/ 6007819 w 6115796"/>
              <a:gd name="connsiteY59-43248" fmla="*/ 4858148 h 6858000"/>
              <a:gd name="connsiteX60-43249" fmla="*/ 6007749 w 6115796"/>
              <a:gd name="connsiteY60-43250" fmla="*/ 4964715 h 6858000"/>
              <a:gd name="connsiteX61-43251" fmla="*/ 6005269 w 6115796"/>
              <a:gd name="connsiteY61-43252" fmla="*/ 5150567 h 6858000"/>
              <a:gd name="connsiteX62-43253" fmla="*/ 6001127 w 6115796"/>
              <a:gd name="connsiteY62-43254" fmla="*/ 5164609 h 6858000"/>
              <a:gd name="connsiteX63-43255" fmla="*/ 5998514 w 6115796"/>
              <a:gd name="connsiteY63-43256" fmla="*/ 5189673 h 6858000"/>
              <a:gd name="connsiteX64-43257" fmla="*/ 6018409 w 6115796"/>
              <a:gd name="connsiteY64-43258" fmla="*/ 5227157 h 6858000"/>
              <a:gd name="connsiteX65-43259" fmla="*/ 6036748 w 6115796"/>
              <a:gd name="connsiteY65-43260" fmla="*/ 5322752 h 6858000"/>
              <a:gd name="connsiteX66-43261" fmla="*/ 6037677 w 6115796"/>
              <a:gd name="connsiteY66-43262" fmla="*/ 5354807 h 6858000"/>
              <a:gd name="connsiteX67-43263" fmla="*/ 6053435 w 6115796"/>
              <a:gd name="connsiteY67-43264" fmla="*/ 5387547 h 6858000"/>
              <a:gd name="connsiteX68-43265" fmla="*/ 6068640 w 6115796"/>
              <a:gd name="connsiteY68-43266" fmla="*/ 5474503 h 6858000"/>
              <a:gd name="connsiteX69-43267" fmla="*/ 6080922 w 6115796"/>
              <a:gd name="connsiteY69-43268" fmla="*/ 5561070 h 6858000"/>
              <a:gd name="connsiteX70-43269" fmla="*/ 6096949 w 6115796"/>
              <a:gd name="connsiteY70-43270" fmla="*/ 5648179 h 6858000"/>
              <a:gd name="connsiteX71-43271" fmla="*/ 6115796 w 6115796"/>
              <a:gd name="connsiteY71-43272" fmla="*/ 5862844 h 6858000"/>
              <a:gd name="connsiteX72-43273" fmla="*/ 6056863 w 6115796"/>
              <a:gd name="connsiteY72-43274" fmla="*/ 6000643 h 6858000"/>
              <a:gd name="connsiteX73-43275" fmla="*/ 6045436 w 6115796"/>
              <a:gd name="connsiteY73-43276" fmla="*/ 6124480 h 6858000"/>
              <a:gd name="connsiteX74-43277" fmla="*/ 6030489 w 6115796"/>
              <a:gd name="connsiteY74-43278" fmla="*/ 6317666 h 6858000"/>
              <a:gd name="connsiteX75-43279" fmla="*/ 6007492 w 6115796"/>
              <a:gd name="connsiteY75-43280" fmla="*/ 6440818 h 6858000"/>
              <a:gd name="connsiteX76-43281" fmla="*/ 6009467 w 6115796"/>
              <a:gd name="connsiteY76-43282" fmla="*/ 6487076 h 6858000"/>
              <a:gd name="connsiteX77-43283" fmla="*/ 5995064 w 6115796"/>
              <a:gd name="connsiteY77-43284" fmla="*/ 6540791 h 6858000"/>
              <a:gd name="connsiteX78-43285" fmla="*/ 5986207 w 6115796"/>
              <a:gd name="connsiteY78-43286" fmla="*/ 6695855 h 6858000"/>
              <a:gd name="connsiteX79-43287" fmla="*/ 5979428 w 6115796"/>
              <a:gd name="connsiteY79-43288" fmla="*/ 6754678 h 6858000"/>
              <a:gd name="connsiteX80-43289" fmla="*/ 5983398 w 6115796"/>
              <a:gd name="connsiteY80-43290" fmla="*/ 6778641 h 6858000"/>
              <a:gd name="connsiteX81-43291" fmla="*/ 5984543 w 6115796"/>
              <a:gd name="connsiteY81-43292" fmla="*/ 6811016 h 6858000"/>
              <a:gd name="connsiteX82-43293" fmla="*/ 5979671 w 6115796"/>
              <a:gd name="connsiteY82-43294" fmla="*/ 6858000 h 6858000"/>
              <a:gd name="connsiteX83-43295" fmla="*/ 0 w 6115796"/>
              <a:gd name="connsiteY83-43296" fmla="*/ 6858000 h 6858000"/>
              <a:gd name="connsiteX84-43297" fmla="*/ 0 w 6115796"/>
              <a:gd name="connsiteY84-43298" fmla="*/ 0 h 6858000"/>
              <a:gd name="connsiteX0-43299" fmla="*/ 0 w 6115796"/>
              <a:gd name="connsiteY0-43300" fmla="*/ 0 h 6858000"/>
              <a:gd name="connsiteX1-43301" fmla="*/ 4965888 w 6115796"/>
              <a:gd name="connsiteY1-43302" fmla="*/ 0 h 6858000"/>
              <a:gd name="connsiteX2-43303" fmla="*/ 4967767 w 6115796"/>
              <a:gd name="connsiteY2-43304" fmla="*/ 7930 h 6858000"/>
              <a:gd name="connsiteX3-43305" fmla="*/ 4979444 w 6115796"/>
              <a:gd name="connsiteY3-43306" fmla="*/ 43921 h 6858000"/>
              <a:gd name="connsiteX4-43307" fmla="*/ 5021173 w 6115796"/>
              <a:gd name="connsiteY4-43308" fmla="*/ 123738 h 6858000"/>
              <a:gd name="connsiteX5-43309" fmla="*/ 5075458 w 6115796"/>
              <a:gd name="connsiteY5-43310" fmla="*/ 264355 h 6858000"/>
              <a:gd name="connsiteX6-43311" fmla="*/ 5081175 w 6115796"/>
              <a:gd name="connsiteY6-43312" fmla="*/ 277448 h 6858000"/>
              <a:gd name="connsiteX7-43313" fmla="*/ 5097011 w 6115796"/>
              <a:gd name="connsiteY7-43314" fmla="*/ 355616 h 6858000"/>
              <a:gd name="connsiteX8-43315" fmla="*/ 5153000 w 6115796"/>
              <a:gd name="connsiteY8-43316" fmla="*/ 507134 h 6858000"/>
              <a:gd name="connsiteX9-43317" fmla="*/ 5171282 w 6115796"/>
              <a:gd name="connsiteY9-43318" fmla="*/ 602071 h 6858000"/>
              <a:gd name="connsiteX10-43319" fmla="*/ 5176196 w 6115796"/>
              <a:gd name="connsiteY10-43320" fmla="*/ 636822 h 6858000"/>
              <a:gd name="connsiteX11-43321" fmla="*/ 5189051 w 6115796"/>
              <a:gd name="connsiteY11-43322" fmla="*/ 782518 h 6858000"/>
              <a:gd name="connsiteX12-43323" fmla="*/ 5218707 w 6115796"/>
              <a:gd name="connsiteY12-43324" fmla="*/ 886387 h 6858000"/>
              <a:gd name="connsiteX13-43325" fmla="*/ 5221281 w 6115796"/>
              <a:gd name="connsiteY13-43326" fmla="*/ 920873 h 6858000"/>
              <a:gd name="connsiteX14-43327" fmla="*/ 5201018 w 6115796"/>
              <a:gd name="connsiteY14-43328" fmla="*/ 1095027 h 6858000"/>
              <a:gd name="connsiteX15-43329" fmla="*/ 5189234 w 6115796"/>
              <a:gd name="connsiteY15-43330" fmla="*/ 1217308 h 6858000"/>
              <a:gd name="connsiteX16-43331" fmla="*/ 5202769 w 6115796"/>
              <a:gd name="connsiteY16-43332" fmla="*/ 1269450 h 6858000"/>
              <a:gd name="connsiteX17-43333" fmla="*/ 5225968 w 6115796"/>
              <a:gd name="connsiteY17-43334" fmla="*/ 1357994 h 6858000"/>
              <a:gd name="connsiteX18-43335" fmla="*/ 5231437 w 6115796"/>
              <a:gd name="connsiteY18-43336" fmla="*/ 1373779 h 6858000"/>
              <a:gd name="connsiteX19-43337" fmla="*/ 5237226 w 6115796"/>
              <a:gd name="connsiteY19-43338" fmla="*/ 1441327 h 6858000"/>
              <a:gd name="connsiteX20-43339" fmla="*/ 5255653 w 6115796"/>
              <a:gd name="connsiteY20-43340" fmla="*/ 1524712 h 6858000"/>
              <a:gd name="connsiteX21-43341" fmla="*/ 5263491 w 6115796"/>
              <a:gd name="connsiteY21-43342" fmla="*/ 1642938 h 6858000"/>
              <a:gd name="connsiteX22-43343" fmla="*/ 5256552 w 6115796"/>
              <a:gd name="connsiteY22-43344" fmla="*/ 1672509 h 6858000"/>
              <a:gd name="connsiteX23-43345" fmla="*/ 5266931 w 6115796"/>
              <a:gd name="connsiteY23-43346" fmla="*/ 1866147 h 6858000"/>
              <a:gd name="connsiteX24-43347" fmla="*/ 5255696 w 6115796"/>
              <a:gd name="connsiteY24-43348" fmla="*/ 1953770 h 6858000"/>
              <a:gd name="connsiteX25-43349" fmla="*/ 5252592 w 6115796"/>
              <a:gd name="connsiteY25-43350" fmla="*/ 2092210 h 6858000"/>
              <a:gd name="connsiteX26-43351" fmla="*/ 5250104 w 6115796"/>
              <a:gd name="connsiteY26-43352" fmla="*/ 2249166 h 6858000"/>
              <a:gd name="connsiteX27-43353" fmla="*/ 5251214 w 6115796"/>
              <a:gd name="connsiteY27-43354" fmla="*/ 2250944 h 6858000"/>
              <a:gd name="connsiteX28-43355" fmla="*/ 5250644 w 6115796"/>
              <a:gd name="connsiteY28-43356" fmla="*/ 2266619 h 6858000"/>
              <a:gd name="connsiteX29-43357" fmla="*/ 5293877 w 6115796"/>
              <a:gd name="connsiteY29-43358" fmla="*/ 2368649 h 6858000"/>
              <a:gd name="connsiteX30-43359" fmla="*/ 5311338 w 6115796"/>
              <a:gd name="connsiteY30-43360" fmla="*/ 2404034 h 6858000"/>
              <a:gd name="connsiteX31-43361" fmla="*/ 5338366 w 6115796"/>
              <a:gd name="connsiteY31-43362" fmla="*/ 2465052 h 6858000"/>
              <a:gd name="connsiteX32-43363" fmla="*/ 5371263 w 6115796"/>
              <a:gd name="connsiteY32-43364" fmla="*/ 2586413 h 6858000"/>
              <a:gd name="connsiteX33-43365" fmla="*/ 5407503 w 6115796"/>
              <a:gd name="connsiteY33-43366" fmla="*/ 2786290 h 6858000"/>
              <a:gd name="connsiteX34-43367" fmla="*/ 5407356 w 6115796"/>
              <a:gd name="connsiteY34-43368" fmla="*/ 2787545 h 6858000"/>
              <a:gd name="connsiteX35-43369" fmla="*/ 5457023 w 6115796"/>
              <a:gd name="connsiteY35-43370" fmla="*/ 2858292 h 6858000"/>
              <a:gd name="connsiteX36-43371" fmla="*/ 5479298 w 6115796"/>
              <a:gd name="connsiteY36-43372" fmla="*/ 2947791 h 6858000"/>
              <a:gd name="connsiteX37-43373" fmla="*/ 5481770 w 6115796"/>
              <a:gd name="connsiteY37-43374" fmla="*/ 2951352 h 6858000"/>
              <a:gd name="connsiteX38-43375" fmla="*/ 5482415 w 6115796"/>
              <a:gd name="connsiteY38-43376" fmla="*/ 3004079 h 6858000"/>
              <a:gd name="connsiteX39-43377" fmla="*/ 5503944 w 6115796"/>
              <a:gd name="connsiteY39-43378" fmla="*/ 3123335 h 6858000"/>
              <a:gd name="connsiteX40-43379" fmla="*/ 5516007 w 6115796"/>
              <a:gd name="connsiteY40-43380" fmla="*/ 3258473 h 6858000"/>
              <a:gd name="connsiteX41-43381" fmla="*/ 5589758 w 6115796"/>
              <a:gd name="connsiteY41-43382" fmla="*/ 3453699 h 6858000"/>
              <a:gd name="connsiteX42-43383" fmla="*/ 5596144 w 6115796"/>
              <a:gd name="connsiteY42-43384" fmla="*/ 3534624 h 6858000"/>
              <a:gd name="connsiteX43-43385" fmla="*/ 5597750 w 6115796"/>
              <a:gd name="connsiteY43-43386" fmla="*/ 3534129 h 6858000"/>
              <a:gd name="connsiteX44-43387" fmla="*/ 5618377 w 6115796"/>
              <a:gd name="connsiteY44-43388" fmla="*/ 3588431 h 6858000"/>
              <a:gd name="connsiteX45-43389" fmla="*/ 5655472 w 6115796"/>
              <a:gd name="connsiteY45-43390" fmla="*/ 3678877 h 6858000"/>
              <a:gd name="connsiteX46-43391" fmla="*/ 5683015 w 6115796"/>
              <a:gd name="connsiteY46-43392" fmla="*/ 3762025 h 6858000"/>
              <a:gd name="connsiteX47-43393" fmla="*/ 5696643 w 6115796"/>
              <a:gd name="connsiteY47-43394" fmla="*/ 3773888 h 6858000"/>
              <a:gd name="connsiteX48-43395" fmla="*/ 5768491 w 6115796"/>
              <a:gd name="connsiteY48-43396" fmla="*/ 3914399 h 6858000"/>
              <a:gd name="connsiteX49-43397" fmla="*/ 5793123 w 6115796"/>
              <a:gd name="connsiteY49-43398" fmla="*/ 3969952 h 6858000"/>
              <a:gd name="connsiteX50-43399" fmla="*/ 5808321 w 6115796"/>
              <a:gd name="connsiteY50-43400" fmla="*/ 3988153 h 6858000"/>
              <a:gd name="connsiteX51-43401" fmla="*/ 5825621 w 6115796"/>
              <a:gd name="connsiteY51-43402" fmla="*/ 4015525 h 6858000"/>
              <a:gd name="connsiteX52-43403" fmla="*/ 5860672 w 6115796"/>
              <a:gd name="connsiteY52-43404" fmla="*/ 4061579 h 6858000"/>
              <a:gd name="connsiteX53-43405" fmla="*/ 5894095 w 6115796"/>
              <a:gd name="connsiteY53-43406" fmla="*/ 4128857 h 6858000"/>
              <a:gd name="connsiteX54-43407" fmla="*/ 5903513 w 6115796"/>
              <a:gd name="connsiteY54-43408" fmla="*/ 4187661 h 6858000"/>
              <a:gd name="connsiteX55-43409" fmla="*/ 5946705 w 6115796"/>
              <a:gd name="connsiteY55-43410" fmla="*/ 4428051 h 6858000"/>
              <a:gd name="connsiteX56-43411" fmla="*/ 5949261 w 6115796"/>
              <a:gd name="connsiteY56-43412" fmla="*/ 4449185 h 6858000"/>
              <a:gd name="connsiteX57-43413" fmla="*/ 5968960 w 6115796"/>
              <a:gd name="connsiteY57-43414" fmla="*/ 4482655 h 6858000"/>
              <a:gd name="connsiteX58-43415" fmla="*/ 5998138 w 6115796"/>
              <a:gd name="connsiteY58-43416" fmla="*/ 4697518 h 6858000"/>
              <a:gd name="connsiteX59-43417" fmla="*/ 6007819 w 6115796"/>
              <a:gd name="connsiteY59-43418" fmla="*/ 4858148 h 6858000"/>
              <a:gd name="connsiteX60-43419" fmla="*/ 6007749 w 6115796"/>
              <a:gd name="connsiteY60-43420" fmla="*/ 4964715 h 6858000"/>
              <a:gd name="connsiteX61-43421" fmla="*/ 6005269 w 6115796"/>
              <a:gd name="connsiteY61-43422" fmla="*/ 5150567 h 6858000"/>
              <a:gd name="connsiteX62-43423" fmla="*/ 6001127 w 6115796"/>
              <a:gd name="connsiteY62-43424" fmla="*/ 5164609 h 6858000"/>
              <a:gd name="connsiteX63-43425" fmla="*/ 5998514 w 6115796"/>
              <a:gd name="connsiteY63-43426" fmla="*/ 5189673 h 6858000"/>
              <a:gd name="connsiteX64-43427" fmla="*/ 6018409 w 6115796"/>
              <a:gd name="connsiteY64-43428" fmla="*/ 5227157 h 6858000"/>
              <a:gd name="connsiteX65-43429" fmla="*/ 6036748 w 6115796"/>
              <a:gd name="connsiteY65-43430" fmla="*/ 5322752 h 6858000"/>
              <a:gd name="connsiteX66-43431" fmla="*/ 6037677 w 6115796"/>
              <a:gd name="connsiteY66-43432" fmla="*/ 5354807 h 6858000"/>
              <a:gd name="connsiteX67-43433" fmla="*/ 6053435 w 6115796"/>
              <a:gd name="connsiteY67-43434" fmla="*/ 5387547 h 6858000"/>
              <a:gd name="connsiteX68-43435" fmla="*/ 6068640 w 6115796"/>
              <a:gd name="connsiteY68-43436" fmla="*/ 5474503 h 6858000"/>
              <a:gd name="connsiteX69-43437" fmla="*/ 6080922 w 6115796"/>
              <a:gd name="connsiteY69-43438" fmla="*/ 5561070 h 6858000"/>
              <a:gd name="connsiteX70-43439" fmla="*/ 6096949 w 6115796"/>
              <a:gd name="connsiteY70-43440" fmla="*/ 5648179 h 6858000"/>
              <a:gd name="connsiteX71-43441" fmla="*/ 6115796 w 6115796"/>
              <a:gd name="connsiteY71-43442" fmla="*/ 5862844 h 6858000"/>
              <a:gd name="connsiteX72-43443" fmla="*/ 6056863 w 6115796"/>
              <a:gd name="connsiteY72-43444" fmla="*/ 6000643 h 6858000"/>
              <a:gd name="connsiteX73-43445" fmla="*/ 6045436 w 6115796"/>
              <a:gd name="connsiteY73-43446" fmla="*/ 6124480 h 6858000"/>
              <a:gd name="connsiteX74-43447" fmla="*/ 6030489 w 6115796"/>
              <a:gd name="connsiteY74-43448" fmla="*/ 6317666 h 6858000"/>
              <a:gd name="connsiteX75-43449" fmla="*/ 6007492 w 6115796"/>
              <a:gd name="connsiteY75-43450" fmla="*/ 6440818 h 6858000"/>
              <a:gd name="connsiteX76-43451" fmla="*/ 6009467 w 6115796"/>
              <a:gd name="connsiteY76-43452" fmla="*/ 6487076 h 6858000"/>
              <a:gd name="connsiteX77-43453" fmla="*/ 5995064 w 6115796"/>
              <a:gd name="connsiteY77-43454" fmla="*/ 6540791 h 6858000"/>
              <a:gd name="connsiteX78-43455" fmla="*/ 5986207 w 6115796"/>
              <a:gd name="connsiteY78-43456" fmla="*/ 6695855 h 6858000"/>
              <a:gd name="connsiteX79-43457" fmla="*/ 5979428 w 6115796"/>
              <a:gd name="connsiteY79-43458" fmla="*/ 6754678 h 6858000"/>
              <a:gd name="connsiteX80-43459" fmla="*/ 5984543 w 6115796"/>
              <a:gd name="connsiteY80-43460" fmla="*/ 6811016 h 6858000"/>
              <a:gd name="connsiteX81-43461" fmla="*/ 5979671 w 6115796"/>
              <a:gd name="connsiteY81-43462" fmla="*/ 6858000 h 6858000"/>
              <a:gd name="connsiteX82-43463" fmla="*/ 0 w 6115796"/>
              <a:gd name="connsiteY82-43464" fmla="*/ 6858000 h 6858000"/>
              <a:gd name="connsiteX83-43465" fmla="*/ 0 w 6115796"/>
              <a:gd name="connsiteY83-43466" fmla="*/ 0 h 6858000"/>
              <a:gd name="connsiteX0-43467" fmla="*/ 0 w 6115796"/>
              <a:gd name="connsiteY0-43468" fmla="*/ 0 h 6858000"/>
              <a:gd name="connsiteX1-43469" fmla="*/ 4965888 w 6115796"/>
              <a:gd name="connsiteY1-43470" fmla="*/ 0 h 6858000"/>
              <a:gd name="connsiteX2-43471" fmla="*/ 4967767 w 6115796"/>
              <a:gd name="connsiteY2-43472" fmla="*/ 7930 h 6858000"/>
              <a:gd name="connsiteX3-43473" fmla="*/ 4979444 w 6115796"/>
              <a:gd name="connsiteY3-43474" fmla="*/ 43921 h 6858000"/>
              <a:gd name="connsiteX4-43475" fmla="*/ 5021173 w 6115796"/>
              <a:gd name="connsiteY4-43476" fmla="*/ 123738 h 6858000"/>
              <a:gd name="connsiteX5-43477" fmla="*/ 5075458 w 6115796"/>
              <a:gd name="connsiteY5-43478" fmla="*/ 264355 h 6858000"/>
              <a:gd name="connsiteX6-43479" fmla="*/ 5081175 w 6115796"/>
              <a:gd name="connsiteY6-43480" fmla="*/ 277448 h 6858000"/>
              <a:gd name="connsiteX7-43481" fmla="*/ 5097011 w 6115796"/>
              <a:gd name="connsiteY7-43482" fmla="*/ 355616 h 6858000"/>
              <a:gd name="connsiteX8-43483" fmla="*/ 5153000 w 6115796"/>
              <a:gd name="connsiteY8-43484" fmla="*/ 507134 h 6858000"/>
              <a:gd name="connsiteX9-43485" fmla="*/ 5171282 w 6115796"/>
              <a:gd name="connsiteY9-43486" fmla="*/ 602071 h 6858000"/>
              <a:gd name="connsiteX10-43487" fmla="*/ 5176196 w 6115796"/>
              <a:gd name="connsiteY10-43488" fmla="*/ 636822 h 6858000"/>
              <a:gd name="connsiteX11-43489" fmla="*/ 5189051 w 6115796"/>
              <a:gd name="connsiteY11-43490" fmla="*/ 782518 h 6858000"/>
              <a:gd name="connsiteX12-43491" fmla="*/ 5218707 w 6115796"/>
              <a:gd name="connsiteY12-43492" fmla="*/ 886387 h 6858000"/>
              <a:gd name="connsiteX13-43493" fmla="*/ 5221281 w 6115796"/>
              <a:gd name="connsiteY13-43494" fmla="*/ 920873 h 6858000"/>
              <a:gd name="connsiteX14-43495" fmla="*/ 5201018 w 6115796"/>
              <a:gd name="connsiteY14-43496" fmla="*/ 1095027 h 6858000"/>
              <a:gd name="connsiteX15-43497" fmla="*/ 5189234 w 6115796"/>
              <a:gd name="connsiteY15-43498" fmla="*/ 1217308 h 6858000"/>
              <a:gd name="connsiteX16-43499" fmla="*/ 5202769 w 6115796"/>
              <a:gd name="connsiteY16-43500" fmla="*/ 1269450 h 6858000"/>
              <a:gd name="connsiteX17-43501" fmla="*/ 5225968 w 6115796"/>
              <a:gd name="connsiteY17-43502" fmla="*/ 1357994 h 6858000"/>
              <a:gd name="connsiteX18-43503" fmla="*/ 5231437 w 6115796"/>
              <a:gd name="connsiteY18-43504" fmla="*/ 1373779 h 6858000"/>
              <a:gd name="connsiteX19-43505" fmla="*/ 5237226 w 6115796"/>
              <a:gd name="connsiteY19-43506" fmla="*/ 1441327 h 6858000"/>
              <a:gd name="connsiteX20-43507" fmla="*/ 5255653 w 6115796"/>
              <a:gd name="connsiteY20-43508" fmla="*/ 1524712 h 6858000"/>
              <a:gd name="connsiteX21-43509" fmla="*/ 5263491 w 6115796"/>
              <a:gd name="connsiteY21-43510" fmla="*/ 1642938 h 6858000"/>
              <a:gd name="connsiteX22-43511" fmla="*/ 5256552 w 6115796"/>
              <a:gd name="connsiteY22-43512" fmla="*/ 1672509 h 6858000"/>
              <a:gd name="connsiteX23-43513" fmla="*/ 5266931 w 6115796"/>
              <a:gd name="connsiteY23-43514" fmla="*/ 1866147 h 6858000"/>
              <a:gd name="connsiteX24-43515" fmla="*/ 5255696 w 6115796"/>
              <a:gd name="connsiteY24-43516" fmla="*/ 1953770 h 6858000"/>
              <a:gd name="connsiteX25-43517" fmla="*/ 5252592 w 6115796"/>
              <a:gd name="connsiteY25-43518" fmla="*/ 2092210 h 6858000"/>
              <a:gd name="connsiteX26-43519" fmla="*/ 5250104 w 6115796"/>
              <a:gd name="connsiteY26-43520" fmla="*/ 2249166 h 6858000"/>
              <a:gd name="connsiteX27-43521" fmla="*/ 5251214 w 6115796"/>
              <a:gd name="connsiteY27-43522" fmla="*/ 2250944 h 6858000"/>
              <a:gd name="connsiteX28-43523" fmla="*/ 5250644 w 6115796"/>
              <a:gd name="connsiteY28-43524" fmla="*/ 2266619 h 6858000"/>
              <a:gd name="connsiteX29-43525" fmla="*/ 5293877 w 6115796"/>
              <a:gd name="connsiteY29-43526" fmla="*/ 2368649 h 6858000"/>
              <a:gd name="connsiteX30-43527" fmla="*/ 5311338 w 6115796"/>
              <a:gd name="connsiteY30-43528" fmla="*/ 2404034 h 6858000"/>
              <a:gd name="connsiteX31-43529" fmla="*/ 5338366 w 6115796"/>
              <a:gd name="connsiteY31-43530" fmla="*/ 2465052 h 6858000"/>
              <a:gd name="connsiteX32-43531" fmla="*/ 5371263 w 6115796"/>
              <a:gd name="connsiteY32-43532" fmla="*/ 2586413 h 6858000"/>
              <a:gd name="connsiteX33-43533" fmla="*/ 5407503 w 6115796"/>
              <a:gd name="connsiteY33-43534" fmla="*/ 2786290 h 6858000"/>
              <a:gd name="connsiteX34-43535" fmla="*/ 5407356 w 6115796"/>
              <a:gd name="connsiteY34-43536" fmla="*/ 2787545 h 6858000"/>
              <a:gd name="connsiteX35-43537" fmla="*/ 5457023 w 6115796"/>
              <a:gd name="connsiteY35-43538" fmla="*/ 2858292 h 6858000"/>
              <a:gd name="connsiteX36-43539" fmla="*/ 5479298 w 6115796"/>
              <a:gd name="connsiteY36-43540" fmla="*/ 2947791 h 6858000"/>
              <a:gd name="connsiteX37-43541" fmla="*/ 5481770 w 6115796"/>
              <a:gd name="connsiteY37-43542" fmla="*/ 2951352 h 6858000"/>
              <a:gd name="connsiteX38-43543" fmla="*/ 5482415 w 6115796"/>
              <a:gd name="connsiteY38-43544" fmla="*/ 3004079 h 6858000"/>
              <a:gd name="connsiteX39-43545" fmla="*/ 5503944 w 6115796"/>
              <a:gd name="connsiteY39-43546" fmla="*/ 3123335 h 6858000"/>
              <a:gd name="connsiteX40-43547" fmla="*/ 5516007 w 6115796"/>
              <a:gd name="connsiteY40-43548" fmla="*/ 3258473 h 6858000"/>
              <a:gd name="connsiteX41-43549" fmla="*/ 5589758 w 6115796"/>
              <a:gd name="connsiteY41-43550" fmla="*/ 3453699 h 6858000"/>
              <a:gd name="connsiteX42-43551" fmla="*/ 5596144 w 6115796"/>
              <a:gd name="connsiteY42-43552" fmla="*/ 3534624 h 6858000"/>
              <a:gd name="connsiteX43-43553" fmla="*/ 5597750 w 6115796"/>
              <a:gd name="connsiteY43-43554" fmla="*/ 3534129 h 6858000"/>
              <a:gd name="connsiteX44-43555" fmla="*/ 5618377 w 6115796"/>
              <a:gd name="connsiteY44-43556" fmla="*/ 3588431 h 6858000"/>
              <a:gd name="connsiteX45-43557" fmla="*/ 5655472 w 6115796"/>
              <a:gd name="connsiteY45-43558" fmla="*/ 3678877 h 6858000"/>
              <a:gd name="connsiteX46-43559" fmla="*/ 5683015 w 6115796"/>
              <a:gd name="connsiteY46-43560" fmla="*/ 3762025 h 6858000"/>
              <a:gd name="connsiteX47-43561" fmla="*/ 5696643 w 6115796"/>
              <a:gd name="connsiteY47-43562" fmla="*/ 3773888 h 6858000"/>
              <a:gd name="connsiteX48-43563" fmla="*/ 5768491 w 6115796"/>
              <a:gd name="connsiteY48-43564" fmla="*/ 3914399 h 6858000"/>
              <a:gd name="connsiteX49-43565" fmla="*/ 5793123 w 6115796"/>
              <a:gd name="connsiteY49-43566" fmla="*/ 3969952 h 6858000"/>
              <a:gd name="connsiteX50-43567" fmla="*/ 5808321 w 6115796"/>
              <a:gd name="connsiteY50-43568" fmla="*/ 3988153 h 6858000"/>
              <a:gd name="connsiteX51-43569" fmla="*/ 5825621 w 6115796"/>
              <a:gd name="connsiteY51-43570" fmla="*/ 4015525 h 6858000"/>
              <a:gd name="connsiteX52-43571" fmla="*/ 5860672 w 6115796"/>
              <a:gd name="connsiteY52-43572" fmla="*/ 4061579 h 6858000"/>
              <a:gd name="connsiteX53-43573" fmla="*/ 5894095 w 6115796"/>
              <a:gd name="connsiteY53-43574" fmla="*/ 4128857 h 6858000"/>
              <a:gd name="connsiteX54-43575" fmla="*/ 5903513 w 6115796"/>
              <a:gd name="connsiteY54-43576" fmla="*/ 4187661 h 6858000"/>
              <a:gd name="connsiteX55-43577" fmla="*/ 5946705 w 6115796"/>
              <a:gd name="connsiteY55-43578" fmla="*/ 4428051 h 6858000"/>
              <a:gd name="connsiteX56-43579" fmla="*/ 5949261 w 6115796"/>
              <a:gd name="connsiteY56-43580" fmla="*/ 4449185 h 6858000"/>
              <a:gd name="connsiteX57-43581" fmla="*/ 5968960 w 6115796"/>
              <a:gd name="connsiteY57-43582" fmla="*/ 4482655 h 6858000"/>
              <a:gd name="connsiteX58-43583" fmla="*/ 5998138 w 6115796"/>
              <a:gd name="connsiteY58-43584" fmla="*/ 4697518 h 6858000"/>
              <a:gd name="connsiteX59-43585" fmla="*/ 6007819 w 6115796"/>
              <a:gd name="connsiteY59-43586" fmla="*/ 4858148 h 6858000"/>
              <a:gd name="connsiteX60-43587" fmla="*/ 6007749 w 6115796"/>
              <a:gd name="connsiteY60-43588" fmla="*/ 4964715 h 6858000"/>
              <a:gd name="connsiteX61-43589" fmla="*/ 6005269 w 6115796"/>
              <a:gd name="connsiteY61-43590" fmla="*/ 5150567 h 6858000"/>
              <a:gd name="connsiteX62-43591" fmla="*/ 6001127 w 6115796"/>
              <a:gd name="connsiteY62-43592" fmla="*/ 5164609 h 6858000"/>
              <a:gd name="connsiteX63-43593" fmla="*/ 5998514 w 6115796"/>
              <a:gd name="connsiteY63-43594" fmla="*/ 5189673 h 6858000"/>
              <a:gd name="connsiteX64-43595" fmla="*/ 6018409 w 6115796"/>
              <a:gd name="connsiteY64-43596" fmla="*/ 5227157 h 6858000"/>
              <a:gd name="connsiteX65-43597" fmla="*/ 6036748 w 6115796"/>
              <a:gd name="connsiteY65-43598" fmla="*/ 5322752 h 6858000"/>
              <a:gd name="connsiteX66-43599" fmla="*/ 6037677 w 6115796"/>
              <a:gd name="connsiteY66-43600" fmla="*/ 5354807 h 6858000"/>
              <a:gd name="connsiteX67-43601" fmla="*/ 6053435 w 6115796"/>
              <a:gd name="connsiteY67-43602" fmla="*/ 5387547 h 6858000"/>
              <a:gd name="connsiteX68-43603" fmla="*/ 6068640 w 6115796"/>
              <a:gd name="connsiteY68-43604" fmla="*/ 5474503 h 6858000"/>
              <a:gd name="connsiteX69-43605" fmla="*/ 6080922 w 6115796"/>
              <a:gd name="connsiteY69-43606" fmla="*/ 5561070 h 6858000"/>
              <a:gd name="connsiteX70-43607" fmla="*/ 6096949 w 6115796"/>
              <a:gd name="connsiteY70-43608" fmla="*/ 5648179 h 6858000"/>
              <a:gd name="connsiteX71-43609" fmla="*/ 6115796 w 6115796"/>
              <a:gd name="connsiteY71-43610" fmla="*/ 5862844 h 6858000"/>
              <a:gd name="connsiteX72-43611" fmla="*/ 6045436 w 6115796"/>
              <a:gd name="connsiteY72-43612" fmla="*/ 6124480 h 6858000"/>
              <a:gd name="connsiteX73-43613" fmla="*/ 6030489 w 6115796"/>
              <a:gd name="connsiteY73-43614" fmla="*/ 6317666 h 6858000"/>
              <a:gd name="connsiteX74-43615" fmla="*/ 6007492 w 6115796"/>
              <a:gd name="connsiteY74-43616" fmla="*/ 6440818 h 6858000"/>
              <a:gd name="connsiteX75-43617" fmla="*/ 6009467 w 6115796"/>
              <a:gd name="connsiteY75-43618" fmla="*/ 6487076 h 6858000"/>
              <a:gd name="connsiteX76-43619" fmla="*/ 5995064 w 6115796"/>
              <a:gd name="connsiteY76-43620" fmla="*/ 6540791 h 6858000"/>
              <a:gd name="connsiteX77-43621" fmla="*/ 5986207 w 6115796"/>
              <a:gd name="connsiteY77-43622" fmla="*/ 6695855 h 6858000"/>
              <a:gd name="connsiteX78-43623" fmla="*/ 5979428 w 6115796"/>
              <a:gd name="connsiteY78-43624" fmla="*/ 6754678 h 6858000"/>
              <a:gd name="connsiteX79-43625" fmla="*/ 5984543 w 6115796"/>
              <a:gd name="connsiteY79-43626" fmla="*/ 6811016 h 6858000"/>
              <a:gd name="connsiteX80-43627" fmla="*/ 5979671 w 6115796"/>
              <a:gd name="connsiteY80-43628" fmla="*/ 6858000 h 6858000"/>
              <a:gd name="connsiteX81-43629" fmla="*/ 0 w 6115796"/>
              <a:gd name="connsiteY81-43630" fmla="*/ 6858000 h 6858000"/>
              <a:gd name="connsiteX82-43631" fmla="*/ 0 w 6115796"/>
              <a:gd name="connsiteY82-43632" fmla="*/ 0 h 6858000"/>
              <a:gd name="connsiteX0-43633" fmla="*/ 0 w 6115796"/>
              <a:gd name="connsiteY0-43634" fmla="*/ 0 h 6858000"/>
              <a:gd name="connsiteX1-43635" fmla="*/ 4965888 w 6115796"/>
              <a:gd name="connsiteY1-43636" fmla="*/ 0 h 6858000"/>
              <a:gd name="connsiteX2-43637" fmla="*/ 4967767 w 6115796"/>
              <a:gd name="connsiteY2-43638" fmla="*/ 7930 h 6858000"/>
              <a:gd name="connsiteX3-43639" fmla="*/ 4979444 w 6115796"/>
              <a:gd name="connsiteY3-43640" fmla="*/ 43921 h 6858000"/>
              <a:gd name="connsiteX4-43641" fmla="*/ 5021173 w 6115796"/>
              <a:gd name="connsiteY4-43642" fmla="*/ 123738 h 6858000"/>
              <a:gd name="connsiteX5-43643" fmla="*/ 5075458 w 6115796"/>
              <a:gd name="connsiteY5-43644" fmla="*/ 264355 h 6858000"/>
              <a:gd name="connsiteX6-43645" fmla="*/ 5081175 w 6115796"/>
              <a:gd name="connsiteY6-43646" fmla="*/ 277448 h 6858000"/>
              <a:gd name="connsiteX7-43647" fmla="*/ 5097011 w 6115796"/>
              <a:gd name="connsiteY7-43648" fmla="*/ 355616 h 6858000"/>
              <a:gd name="connsiteX8-43649" fmla="*/ 5153000 w 6115796"/>
              <a:gd name="connsiteY8-43650" fmla="*/ 507134 h 6858000"/>
              <a:gd name="connsiteX9-43651" fmla="*/ 5171282 w 6115796"/>
              <a:gd name="connsiteY9-43652" fmla="*/ 602071 h 6858000"/>
              <a:gd name="connsiteX10-43653" fmla="*/ 5176196 w 6115796"/>
              <a:gd name="connsiteY10-43654" fmla="*/ 636822 h 6858000"/>
              <a:gd name="connsiteX11-43655" fmla="*/ 5189051 w 6115796"/>
              <a:gd name="connsiteY11-43656" fmla="*/ 782518 h 6858000"/>
              <a:gd name="connsiteX12-43657" fmla="*/ 5218707 w 6115796"/>
              <a:gd name="connsiteY12-43658" fmla="*/ 886387 h 6858000"/>
              <a:gd name="connsiteX13-43659" fmla="*/ 5221281 w 6115796"/>
              <a:gd name="connsiteY13-43660" fmla="*/ 920873 h 6858000"/>
              <a:gd name="connsiteX14-43661" fmla="*/ 5201018 w 6115796"/>
              <a:gd name="connsiteY14-43662" fmla="*/ 1095027 h 6858000"/>
              <a:gd name="connsiteX15-43663" fmla="*/ 5189234 w 6115796"/>
              <a:gd name="connsiteY15-43664" fmla="*/ 1217308 h 6858000"/>
              <a:gd name="connsiteX16-43665" fmla="*/ 5202769 w 6115796"/>
              <a:gd name="connsiteY16-43666" fmla="*/ 1269450 h 6858000"/>
              <a:gd name="connsiteX17-43667" fmla="*/ 5225968 w 6115796"/>
              <a:gd name="connsiteY17-43668" fmla="*/ 1357994 h 6858000"/>
              <a:gd name="connsiteX18-43669" fmla="*/ 5231437 w 6115796"/>
              <a:gd name="connsiteY18-43670" fmla="*/ 1373779 h 6858000"/>
              <a:gd name="connsiteX19-43671" fmla="*/ 5237226 w 6115796"/>
              <a:gd name="connsiteY19-43672" fmla="*/ 1441327 h 6858000"/>
              <a:gd name="connsiteX20-43673" fmla="*/ 5255653 w 6115796"/>
              <a:gd name="connsiteY20-43674" fmla="*/ 1524712 h 6858000"/>
              <a:gd name="connsiteX21-43675" fmla="*/ 5263491 w 6115796"/>
              <a:gd name="connsiteY21-43676" fmla="*/ 1642938 h 6858000"/>
              <a:gd name="connsiteX22-43677" fmla="*/ 5256552 w 6115796"/>
              <a:gd name="connsiteY22-43678" fmla="*/ 1672509 h 6858000"/>
              <a:gd name="connsiteX23-43679" fmla="*/ 5266931 w 6115796"/>
              <a:gd name="connsiteY23-43680" fmla="*/ 1866147 h 6858000"/>
              <a:gd name="connsiteX24-43681" fmla="*/ 5255696 w 6115796"/>
              <a:gd name="connsiteY24-43682" fmla="*/ 1953770 h 6858000"/>
              <a:gd name="connsiteX25-43683" fmla="*/ 5252592 w 6115796"/>
              <a:gd name="connsiteY25-43684" fmla="*/ 2092210 h 6858000"/>
              <a:gd name="connsiteX26-43685" fmla="*/ 5250104 w 6115796"/>
              <a:gd name="connsiteY26-43686" fmla="*/ 2249166 h 6858000"/>
              <a:gd name="connsiteX27-43687" fmla="*/ 5251214 w 6115796"/>
              <a:gd name="connsiteY27-43688" fmla="*/ 2250944 h 6858000"/>
              <a:gd name="connsiteX28-43689" fmla="*/ 5250644 w 6115796"/>
              <a:gd name="connsiteY28-43690" fmla="*/ 2266619 h 6858000"/>
              <a:gd name="connsiteX29-43691" fmla="*/ 5293877 w 6115796"/>
              <a:gd name="connsiteY29-43692" fmla="*/ 2368649 h 6858000"/>
              <a:gd name="connsiteX30-43693" fmla="*/ 5311338 w 6115796"/>
              <a:gd name="connsiteY30-43694" fmla="*/ 2404034 h 6858000"/>
              <a:gd name="connsiteX31-43695" fmla="*/ 5338366 w 6115796"/>
              <a:gd name="connsiteY31-43696" fmla="*/ 2465052 h 6858000"/>
              <a:gd name="connsiteX32-43697" fmla="*/ 5371263 w 6115796"/>
              <a:gd name="connsiteY32-43698" fmla="*/ 2586413 h 6858000"/>
              <a:gd name="connsiteX33-43699" fmla="*/ 5407503 w 6115796"/>
              <a:gd name="connsiteY33-43700" fmla="*/ 2786290 h 6858000"/>
              <a:gd name="connsiteX34-43701" fmla="*/ 5407356 w 6115796"/>
              <a:gd name="connsiteY34-43702" fmla="*/ 2787545 h 6858000"/>
              <a:gd name="connsiteX35-43703" fmla="*/ 5457023 w 6115796"/>
              <a:gd name="connsiteY35-43704" fmla="*/ 2858292 h 6858000"/>
              <a:gd name="connsiteX36-43705" fmla="*/ 5479298 w 6115796"/>
              <a:gd name="connsiteY36-43706" fmla="*/ 2947791 h 6858000"/>
              <a:gd name="connsiteX37-43707" fmla="*/ 5481770 w 6115796"/>
              <a:gd name="connsiteY37-43708" fmla="*/ 2951352 h 6858000"/>
              <a:gd name="connsiteX38-43709" fmla="*/ 5482415 w 6115796"/>
              <a:gd name="connsiteY38-43710" fmla="*/ 3004079 h 6858000"/>
              <a:gd name="connsiteX39-43711" fmla="*/ 5503944 w 6115796"/>
              <a:gd name="connsiteY39-43712" fmla="*/ 3123335 h 6858000"/>
              <a:gd name="connsiteX40-43713" fmla="*/ 5516007 w 6115796"/>
              <a:gd name="connsiteY40-43714" fmla="*/ 3258473 h 6858000"/>
              <a:gd name="connsiteX41-43715" fmla="*/ 5589758 w 6115796"/>
              <a:gd name="connsiteY41-43716" fmla="*/ 3453699 h 6858000"/>
              <a:gd name="connsiteX42-43717" fmla="*/ 5596144 w 6115796"/>
              <a:gd name="connsiteY42-43718" fmla="*/ 3534624 h 6858000"/>
              <a:gd name="connsiteX43-43719" fmla="*/ 5597750 w 6115796"/>
              <a:gd name="connsiteY43-43720" fmla="*/ 3534129 h 6858000"/>
              <a:gd name="connsiteX44-43721" fmla="*/ 5618377 w 6115796"/>
              <a:gd name="connsiteY44-43722" fmla="*/ 3588431 h 6858000"/>
              <a:gd name="connsiteX45-43723" fmla="*/ 5655472 w 6115796"/>
              <a:gd name="connsiteY45-43724" fmla="*/ 3678877 h 6858000"/>
              <a:gd name="connsiteX46-43725" fmla="*/ 5683015 w 6115796"/>
              <a:gd name="connsiteY46-43726" fmla="*/ 3762025 h 6858000"/>
              <a:gd name="connsiteX47-43727" fmla="*/ 5696643 w 6115796"/>
              <a:gd name="connsiteY47-43728" fmla="*/ 3773888 h 6858000"/>
              <a:gd name="connsiteX48-43729" fmla="*/ 5768491 w 6115796"/>
              <a:gd name="connsiteY48-43730" fmla="*/ 3914399 h 6858000"/>
              <a:gd name="connsiteX49-43731" fmla="*/ 5793123 w 6115796"/>
              <a:gd name="connsiteY49-43732" fmla="*/ 3969952 h 6858000"/>
              <a:gd name="connsiteX50-43733" fmla="*/ 5808321 w 6115796"/>
              <a:gd name="connsiteY50-43734" fmla="*/ 3988153 h 6858000"/>
              <a:gd name="connsiteX51-43735" fmla="*/ 5825621 w 6115796"/>
              <a:gd name="connsiteY51-43736" fmla="*/ 4015525 h 6858000"/>
              <a:gd name="connsiteX52-43737" fmla="*/ 5860672 w 6115796"/>
              <a:gd name="connsiteY52-43738" fmla="*/ 4061579 h 6858000"/>
              <a:gd name="connsiteX53-43739" fmla="*/ 5894095 w 6115796"/>
              <a:gd name="connsiteY53-43740" fmla="*/ 4128857 h 6858000"/>
              <a:gd name="connsiteX54-43741" fmla="*/ 5903513 w 6115796"/>
              <a:gd name="connsiteY54-43742" fmla="*/ 4187661 h 6858000"/>
              <a:gd name="connsiteX55-43743" fmla="*/ 5946705 w 6115796"/>
              <a:gd name="connsiteY55-43744" fmla="*/ 4428051 h 6858000"/>
              <a:gd name="connsiteX56-43745" fmla="*/ 5949261 w 6115796"/>
              <a:gd name="connsiteY56-43746" fmla="*/ 4449185 h 6858000"/>
              <a:gd name="connsiteX57-43747" fmla="*/ 5968960 w 6115796"/>
              <a:gd name="connsiteY57-43748" fmla="*/ 4482655 h 6858000"/>
              <a:gd name="connsiteX58-43749" fmla="*/ 5998138 w 6115796"/>
              <a:gd name="connsiteY58-43750" fmla="*/ 4697518 h 6858000"/>
              <a:gd name="connsiteX59-43751" fmla="*/ 6007819 w 6115796"/>
              <a:gd name="connsiteY59-43752" fmla="*/ 4858148 h 6858000"/>
              <a:gd name="connsiteX60-43753" fmla="*/ 6007749 w 6115796"/>
              <a:gd name="connsiteY60-43754" fmla="*/ 4964715 h 6858000"/>
              <a:gd name="connsiteX61-43755" fmla="*/ 6005269 w 6115796"/>
              <a:gd name="connsiteY61-43756" fmla="*/ 5150567 h 6858000"/>
              <a:gd name="connsiteX62-43757" fmla="*/ 6001127 w 6115796"/>
              <a:gd name="connsiteY62-43758" fmla="*/ 5164609 h 6858000"/>
              <a:gd name="connsiteX63-43759" fmla="*/ 5998514 w 6115796"/>
              <a:gd name="connsiteY63-43760" fmla="*/ 5189673 h 6858000"/>
              <a:gd name="connsiteX64-43761" fmla="*/ 6018409 w 6115796"/>
              <a:gd name="connsiteY64-43762" fmla="*/ 5227157 h 6858000"/>
              <a:gd name="connsiteX65-43763" fmla="*/ 6036748 w 6115796"/>
              <a:gd name="connsiteY65-43764" fmla="*/ 5322752 h 6858000"/>
              <a:gd name="connsiteX66-43765" fmla="*/ 6037677 w 6115796"/>
              <a:gd name="connsiteY66-43766" fmla="*/ 5354807 h 6858000"/>
              <a:gd name="connsiteX67-43767" fmla="*/ 6053435 w 6115796"/>
              <a:gd name="connsiteY67-43768" fmla="*/ 5387547 h 6858000"/>
              <a:gd name="connsiteX68-43769" fmla="*/ 6068640 w 6115796"/>
              <a:gd name="connsiteY68-43770" fmla="*/ 5474503 h 6858000"/>
              <a:gd name="connsiteX69-43771" fmla="*/ 6080922 w 6115796"/>
              <a:gd name="connsiteY69-43772" fmla="*/ 5561070 h 6858000"/>
              <a:gd name="connsiteX70-43773" fmla="*/ 6096949 w 6115796"/>
              <a:gd name="connsiteY70-43774" fmla="*/ 5648179 h 6858000"/>
              <a:gd name="connsiteX71-43775" fmla="*/ 6115796 w 6115796"/>
              <a:gd name="connsiteY71-43776" fmla="*/ 5862844 h 6858000"/>
              <a:gd name="connsiteX72-43777" fmla="*/ 6045436 w 6115796"/>
              <a:gd name="connsiteY72-43778" fmla="*/ 6124480 h 6858000"/>
              <a:gd name="connsiteX73-43779" fmla="*/ 6030489 w 6115796"/>
              <a:gd name="connsiteY73-43780" fmla="*/ 6317666 h 6858000"/>
              <a:gd name="connsiteX74-43781" fmla="*/ 6007492 w 6115796"/>
              <a:gd name="connsiteY74-43782" fmla="*/ 6440818 h 6858000"/>
              <a:gd name="connsiteX75-43783" fmla="*/ 6009467 w 6115796"/>
              <a:gd name="connsiteY75-43784" fmla="*/ 6487076 h 6858000"/>
              <a:gd name="connsiteX76-43785" fmla="*/ 5995064 w 6115796"/>
              <a:gd name="connsiteY76-43786" fmla="*/ 6540791 h 6858000"/>
              <a:gd name="connsiteX77-43787" fmla="*/ 5986207 w 6115796"/>
              <a:gd name="connsiteY77-43788" fmla="*/ 6695855 h 6858000"/>
              <a:gd name="connsiteX78-43789" fmla="*/ 5979428 w 6115796"/>
              <a:gd name="connsiteY78-43790" fmla="*/ 6754678 h 6858000"/>
              <a:gd name="connsiteX79-43791" fmla="*/ 5984543 w 6115796"/>
              <a:gd name="connsiteY79-43792" fmla="*/ 6811016 h 6858000"/>
              <a:gd name="connsiteX80-43793" fmla="*/ 5979671 w 6115796"/>
              <a:gd name="connsiteY80-43794" fmla="*/ 6858000 h 6858000"/>
              <a:gd name="connsiteX81-43795" fmla="*/ 0 w 6115796"/>
              <a:gd name="connsiteY81-43796" fmla="*/ 6858000 h 6858000"/>
              <a:gd name="connsiteX82-43797" fmla="*/ 0 w 6115796"/>
              <a:gd name="connsiteY82-43798" fmla="*/ 0 h 6858000"/>
              <a:gd name="connsiteX0-43799" fmla="*/ 0 w 6115796"/>
              <a:gd name="connsiteY0-43800" fmla="*/ 0 h 6858000"/>
              <a:gd name="connsiteX1-43801" fmla="*/ 4965888 w 6115796"/>
              <a:gd name="connsiteY1-43802" fmla="*/ 0 h 6858000"/>
              <a:gd name="connsiteX2-43803" fmla="*/ 4967767 w 6115796"/>
              <a:gd name="connsiteY2-43804" fmla="*/ 7930 h 6858000"/>
              <a:gd name="connsiteX3-43805" fmla="*/ 4979444 w 6115796"/>
              <a:gd name="connsiteY3-43806" fmla="*/ 43921 h 6858000"/>
              <a:gd name="connsiteX4-43807" fmla="*/ 5021173 w 6115796"/>
              <a:gd name="connsiteY4-43808" fmla="*/ 123738 h 6858000"/>
              <a:gd name="connsiteX5-43809" fmla="*/ 5075458 w 6115796"/>
              <a:gd name="connsiteY5-43810" fmla="*/ 264355 h 6858000"/>
              <a:gd name="connsiteX6-43811" fmla="*/ 5081175 w 6115796"/>
              <a:gd name="connsiteY6-43812" fmla="*/ 277448 h 6858000"/>
              <a:gd name="connsiteX7-43813" fmla="*/ 5097011 w 6115796"/>
              <a:gd name="connsiteY7-43814" fmla="*/ 355616 h 6858000"/>
              <a:gd name="connsiteX8-43815" fmla="*/ 5153000 w 6115796"/>
              <a:gd name="connsiteY8-43816" fmla="*/ 507134 h 6858000"/>
              <a:gd name="connsiteX9-43817" fmla="*/ 5171282 w 6115796"/>
              <a:gd name="connsiteY9-43818" fmla="*/ 602071 h 6858000"/>
              <a:gd name="connsiteX10-43819" fmla="*/ 5176196 w 6115796"/>
              <a:gd name="connsiteY10-43820" fmla="*/ 636822 h 6858000"/>
              <a:gd name="connsiteX11-43821" fmla="*/ 5189051 w 6115796"/>
              <a:gd name="connsiteY11-43822" fmla="*/ 782518 h 6858000"/>
              <a:gd name="connsiteX12-43823" fmla="*/ 5218707 w 6115796"/>
              <a:gd name="connsiteY12-43824" fmla="*/ 886387 h 6858000"/>
              <a:gd name="connsiteX13-43825" fmla="*/ 5221281 w 6115796"/>
              <a:gd name="connsiteY13-43826" fmla="*/ 920873 h 6858000"/>
              <a:gd name="connsiteX14-43827" fmla="*/ 5201018 w 6115796"/>
              <a:gd name="connsiteY14-43828" fmla="*/ 1095027 h 6858000"/>
              <a:gd name="connsiteX15-43829" fmla="*/ 5189234 w 6115796"/>
              <a:gd name="connsiteY15-43830" fmla="*/ 1217308 h 6858000"/>
              <a:gd name="connsiteX16-43831" fmla="*/ 5202769 w 6115796"/>
              <a:gd name="connsiteY16-43832" fmla="*/ 1269450 h 6858000"/>
              <a:gd name="connsiteX17-43833" fmla="*/ 5225968 w 6115796"/>
              <a:gd name="connsiteY17-43834" fmla="*/ 1357994 h 6858000"/>
              <a:gd name="connsiteX18-43835" fmla="*/ 5231437 w 6115796"/>
              <a:gd name="connsiteY18-43836" fmla="*/ 1373779 h 6858000"/>
              <a:gd name="connsiteX19-43837" fmla="*/ 5237226 w 6115796"/>
              <a:gd name="connsiteY19-43838" fmla="*/ 1441327 h 6858000"/>
              <a:gd name="connsiteX20-43839" fmla="*/ 5255653 w 6115796"/>
              <a:gd name="connsiteY20-43840" fmla="*/ 1524712 h 6858000"/>
              <a:gd name="connsiteX21-43841" fmla="*/ 5263491 w 6115796"/>
              <a:gd name="connsiteY21-43842" fmla="*/ 1642938 h 6858000"/>
              <a:gd name="connsiteX22-43843" fmla="*/ 5256552 w 6115796"/>
              <a:gd name="connsiteY22-43844" fmla="*/ 1672509 h 6858000"/>
              <a:gd name="connsiteX23-43845" fmla="*/ 5266931 w 6115796"/>
              <a:gd name="connsiteY23-43846" fmla="*/ 1866147 h 6858000"/>
              <a:gd name="connsiteX24-43847" fmla="*/ 5255696 w 6115796"/>
              <a:gd name="connsiteY24-43848" fmla="*/ 1953770 h 6858000"/>
              <a:gd name="connsiteX25-43849" fmla="*/ 5252592 w 6115796"/>
              <a:gd name="connsiteY25-43850" fmla="*/ 2092210 h 6858000"/>
              <a:gd name="connsiteX26-43851" fmla="*/ 5250104 w 6115796"/>
              <a:gd name="connsiteY26-43852" fmla="*/ 2249166 h 6858000"/>
              <a:gd name="connsiteX27-43853" fmla="*/ 5251214 w 6115796"/>
              <a:gd name="connsiteY27-43854" fmla="*/ 2250944 h 6858000"/>
              <a:gd name="connsiteX28-43855" fmla="*/ 5250644 w 6115796"/>
              <a:gd name="connsiteY28-43856" fmla="*/ 2266619 h 6858000"/>
              <a:gd name="connsiteX29-43857" fmla="*/ 5293877 w 6115796"/>
              <a:gd name="connsiteY29-43858" fmla="*/ 2368649 h 6858000"/>
              <a:gd name="connsiteX30-43859" fmla="*/ 5311338 w 6115796"/>
              <a:gd name="connsiteY30-43860" fmla="*/ 2404034 h 6858000"/>
              <a:gd name="connsiteX31-43861" fmla="*/ 5338366 w 6115796"/>
              <a:gd name="connsiteY31-43862" fmla="*/ 2465052 h 6858000"/>
              <a:gd name="connsiteX32-43863" fmla="*/ 5371263 w 6115796"/>
              <a:gd name="connsiteY32-43864" fmla="*/ 2586413 h 6858000"/>
              <a:gd name="connsiteX33-43865" fmla="*/ 5407503 w 6115796"/>
              <a:gd name="connsiteY33-43866" fmla="*/ 2786290 h 6858000"/>
              <a:gd name="connsiteX34-43867" fmla="*/ 5407356 w 6115796"/>
              <a:gd name="connsiteY34-43868" fmla="*/ 2787545 h 6858000"/>
              <a:gd name="connsiteX35-43869" fmla="*/ 5457023 w 6115796"/>
              <a:gd name="connsiteY35-43870" fmla="*/ 2858292 h 6858000"/>
              <a:gd name="connsiteX36-43871" fmla="*/ 5479298 w 6115796"/>
              <a:gd name="connsiteY36-43872" fmla="*/ 2947791 h 6858000"/>
              <a:gd name="connsiteX37-43873" fmla="*/ 5482415 w 6115796"/>
              <a:gd name="connsiteY37-43874" fmla="*/ 3004079 h 6858000"/>
              <a:gd name="connsiteX38-43875" fmla="*/ 5503944 w 6115796"/>
              <a:gd name="connsiteY38-43876" fmla="*/ 3123335 h 6858000"/>
              <a:gd name="connsiteX39-43877" fmla="*/ 5516007 w 6115796"/>
              <a:gd name="connsiteY39-43878" fmla="*/ 3258473 h 6858000"/>
              <a:gd name="connsiteX40-43879" fmla="*/ 5589758 w 6115796"/>
              <a:gd name="connsiteY40-43880" fmla="*/ 3453699 h 6858000"/>
              <a:gd name="connsiteX41-43881" fmla="*/ 5596144 w 6115796"/>
              <a:gd name="connsiteY41-43882" fmla="*/ 3534624 h 6858000"/>
              <a:gd name="connsiteX42-43883" fmla="*/ 5597750 w 6115796"/>
              <a:gd name="connsiteY42-43884" fmla="*/ 3534129 h 6858000"/>
              <a:gd name="connsiteX43-43885" fmla="*/ 5618377 w 6115796"/>
              <a:gd name="connsiteY43-43886" fmla="*/ 3588431 h 6858000"/>
              <a:gd name="connsiteX44-43887" fmla="*/ 5655472 w 6115796"/>
              <a:gd name="connsiteY44-43888" fmla="*/ 3678877 h 6858000"/>
              <a:gd name="connsiteX45-43889" fmla="*/ 5683015 w 6115796"/>
              <a:gd name="connsiteY45-43890" fmla="*/ 3762025 h 6858000"/>
              <a:gd name="connsiteX46-43891" fmla="*/ 5696643 w 6115796"/>
              <a:gd name="connsiteY46-43892" fmla="*/ 3773888 h 6858000"/>
              <a:gd name="connsiteX47-43893" fmla="*/ 5768491 w 6115796"/>
              <a:gd name="connsiteY47-43894" fmla="*/ 3914399 h 6858000"/>
              <a:gd name="connsiteX48-43895" fmla="*/ 5793123 w 6115796"/>
              <a:gd name="connsiteY48-43896" fmla="*/ 3969952 h 6858000"/>
              <a:gd name="connsiteX49-43897" fmla="*/ 5808321 w 6115796"/>
              <a:gd name="connsiteY49-43898" fmla="*/ 3988153 h 6858000"/>
              <a:gd name="connsiteX50-43899" fmla="*/ 5825621 w 6115796"/>
              <a:gd name="connsiteY50-43900" fmla="*/ 4015525 h 6858000"/>
              <a:gd name="connsiteX51-43901" fmla="*/ 5860672 w 6115796"/>
              <a:gd name="connsiteY51-43902" fmla="*/ 4061579 h 6858000"/>
              <a:gd name="connsiteX52-43903" fmla="*/ 5894095 w 6115796"/>
              <a:gd name="connsiteY52-43904" fmla="*/ 4128857 h 6858000"/>
              <a:gd name="connsiteX53-43905" fmla="*/ 5903513 w 6115796"/>
              <a:gd name="connsiteY53-43906" fmla="*/ 4187661 h 6858000"/>
              <a:gd name="connsiteX54-43907" fmla="*/ 5946705 w 6115796"/>
              <a:gd name="connsiteY54-43908" fmla="*/ 4428051 h 6858000"/>
              <a:gd name="connsiteX55-43909" fmla="*/ 5949261 w 6115796"/>
              <a:gd name="connsiteY55-43910" fmla="*/ 4449185 h 6858000"/>
              <a:gd name="connsiteX56-43911" fmla="*/ 5968960 w 6115796"/>
              <a:gd name="connsiteY56-43912" fmla="*/ 4482655 h 6858000"/>
              <a:gd name="connsiteX57-43913" fmla="*/ 5998138 w 6115796"/>
              <a:gd name="connsiteY57-43914" fmla="*/ 4697518 h 6858000"/>
              <a:gd name="connsiteX58-43915" fmla="*/ 6007819 w 6115796"/>
              <a:gd name="connsiteY58-43916" fmla="*/ 4858148 h 6858000"/>
              <a:gd name="connsiteX59-43917" fmla="*/ 6007749 w 6115796"/>
              <a:gd name="connsiteY59-43918" fmla="*/ 4964715 h 6858000"/>
              <a:gd name="connsiteX60-43919" fmla="*/ 6005269 w 6115796"/>
              <a:gd name="connsiteY60-43920" fmla="*/ 5150567 h 6858000"/>
              <a:gd name="connsiteX61-43921" fmla="*/ 6001127 w 6115796"/>
              <a:gd name="connsiteY61-43922" fmla="*/ 5164609 h 6858000"/>
              <a:gd name="connsiteX62-43923" fmla="*/ 5998514 w 6115796"/>
              <a:gd name="connsiteY62-43924" fmla="*/ 5189673 h 6858000"/>
              <a:gd name="connsiteX63-43925" fmla="*/ 6018409 w 6115796"/>
              <a:gd name="connsiteY63-43926" fmla="*/ 5227157 h 6858000"/>
              <a:gd name="connsiteX64-43927" fmla="*/ 6036748 w 6115796"/>
              <a:gd name="connsiteY64-43928" fmla="*/ 5322752 h 6858000"/>
              <a:gd name="connsiteX65-43929" fmla="*/ 6037677 w 6115796"/>
              <a:gd name="connsiteY65-43930" fmla="*/ 5354807 h 6858000"/>
              <a:gd name="connsiteX66-43931" fmla="*/ 6053435 w 6115796"/>
              <a:gd name="connsiteY66-43932" fmla="*/ 5387547 h 6858000"/>
              <a:gd name="connsiteX67-43933" fmla="*/ 6068640 w 6115796"/>
              <a:gd name="connsiteY67-43934" fmla="*/ 5474503 h 6858000"/>
              <a:gd name="connsiteX68-43935" fmla="*/ 6080922 w 6115796"/>
              <a:gd name="connsiteY68-43936" fmla="*/ 5561070 h 6858000"/>
              <a:gd name="connsiteX69-43937" fmla="*/ 6096949 w 6115796"/>
              <a:gd name="connsiteY69-43938" fmla="*/ 5648179 h 6858000"/>
              <a:gd name="connsiteX70-43939" fmla="*/ 6115796 w 6115796"/>
              <a:gd name="connsiteY70-43940" fmla="*/ 5862844 h 6858000"/>
              <a:gd name="connsiteX71-43941" fmla="*/ 6045436 w 6115796"/>
              <a:gd name="connsiteY71-43942" fmla="*/ 6124480 h 6858000"/>
              <a:gd name="connsiteX72-43943" fmla="*/ 6030489 w 6115796"/>
              <a:gd name="connsiteY72-43944" fmla="*/ 6317666 h 6858000"/>
              <a:gd name="connsiteX73-43945" fmla="*/ 6007492 w 6115796"/>
              <a:gd name="connsiteY73-43946" fmla="*/ 6440818 h 6858000"/>
              <a:gd name="connsiteX74-43947" fmla="*/ 6009467 w 6115796"/>
              <a:gd name="connsiteY74-43948" fmla="*/ 6487076 h 6858000"/>
              <a:gd name="connsiteX75-43949" fmla="*/ 5995064 w 6115796"/>
              <a:gd name="connsiteY75-43950" fmla="*/ 6540791 h 6858000"/>
              <a:gd name="connsiteX76-43951" fmla="*/ 5986207 w 6115796"/>
              <a:gd name="connsiteY76-43952" fmla="*/ 6695855 h 6858000"/>
              <a:gd name="connsiteX77-43953" fmla="*/ 5979428 w 6115796"/>
              <a:gd name="connsiteY77-43954" fmla="*/ 6754678 h 6858000"/>
              <a:gd name="connsiteX78-43955" fmla="*/ 5984543 w 6115796"/>
              <a:gd name="connsiteY78-43956" fmla="*/ 6811016 h 6858000"/>
              <a:gd name="connsiteX79-43957" fmla="*/ 5979671 w 6115796"/>
              <a:gd name="connsiteY79-43958" fmla="*/ 6858000 h 6858000"/>
              <a:gd name="connsiteX80-43959" fmla="*/ 0 w 6115796"/>
              <a:gd name="connsiteY80-43960" fmla="*/ 6858000 h 6858000"/>
              <a:gd name="connsiteX81-43961" fmla="*/ 0 w 6115796"/>
              <a:gd name="connsiteY81-43962" fmla="*/ 0 h 6858000"/>
              <a:gd name="connsiteX0-43963" fmla="*/ 0 w 6115796"/>
              <a:gd name="connsiteY0-43964" fmla="*/ 0 h 6858000"/>
              <a:gd name="connsiteX1-43965" fmla="*/ 4965888 w 6115796"/>
              <a:gd name="connsiteY1-43966" fmla="*/ 0 h 6858000"/>
              <a:gd name="connsiteX2-43967" fmla="*/ 4967767 w 6115796"/>
              <a:gd name="connsiteY2-43968" fmla="*/ 7930 h 6858000"/>
              <a:gd name="connsiteX3-43969" fmla="*/ 4979444 w 6115796"/>
              <a:gd name="connsiteY3-43970" fmla="*/ 43921 h 6858000"/>
              <a:gd name="connsiteX4-43971" fmla="*/ 5021173 w 6115796"/>
              <a:gd name="connsiteY4-43972" fmla="*/ 123738 h 6858000"/>
              <a:gd name="connsiteX5-43973" fmla="*/ 5075458 w 6115796"/>
              <a:gd name="connsiteY5-43974" fmla="*/ 264355 h 6858000"/>
              <a:gd name="connsiteX6-43975" fmla="*/ 5081175 w 6115796"/>
              <a:gd name="connsiteY6-43976" fmla="*/ 277448 h 6858000"/>
              <a:gd name="connsiteX7-43977" fmla="*/ 5097011 w 6115796"/>
              <a:gd name="connsiteY7-43978" fmla="*/ 355616 h 6858000"/>
              <a:gd name="connsiteX8-43979" fmla="*/ 5153000 w 6115796"/>
              <a:gd name="connsiteY8-43980" fmla="*/ 507134 h 6858000"/>
              <a:gd name="connsiteX9-43981" fmla="*/ 5171282 w 6115796"/>
              <a:gd name="connsiteY9-43982" fmla="*/ 602071 h 6858000"/>
              <a:gd name="connsiteX10-43983" fmla="*/ 5176196 w 6115796"/>
              <a:gd name="connsiteY10-43984" fmla="*/ 636822 h 6858000"/>
              <a:gd name="connsiteX11-43985" fmla="*/ 5189051 w 6115796"/>
              <a:gd name="connsiteY11-43986" fmla="*/ 782518 h 6858000"/>
              <a:gd name="connsiteX12-43987" fmla="*/ 5218707 w 6115796"/>
              <a:gd name="connsiteY12-43988" fmla="*/ 886387 h 6858000"/>
              <a:gd name="connsiteX13-43989" fmla="*/ 5221281 w 6115796"/>
              <a:gd name="connsiteY13-43990" fmla="*/ 920873 h 6858000"/>
              <a:gd name="connsiteX14-43991" fmla="*/ 5201018 w 6115796"/>
              <a:gd name="connsiteY14-43992" fmla="*/ 1095027 h 6858000"/>
              <a:gd name="connsiteX15-43993" fmla="*/ 5189234 w 6115796"/>
              <a:gd name="connsiteY15-43994" fmla="*/ 1217308 h 6858000"/>
              <a:gd name="connsiteX16-43995" fmla="*/ 5202769 w 6115796"/>
              <a:gd name="connsiteY16-43996" fmla="*/ 1269450 h 6858000"/>
              <a:gd name="connsiteX17-43997" fmla="*/ 5225968 w 6115796"/>
              <a:gd name="connsiteY17-43998" fmla="*/ 1357994 h 6858000"/>
              <a:gd name="connsiteX18-43999" fmla="*/ 5231437 w 6115796"/>
              <a:gd name="connsiteY18-44000" fmla="*/ 1373779 h 6858000"/>
              <a:gd name="connsiteX19-44001" fmla="*/ 5237226 w 6115796"/>
              <a:gd name="connsiteY19-44002" fmla="*/ 1441327 h 6858000"/>
              <a:gd name="connsiteX20-44003" fmla="*/ 5255653 w 6115796"/>
              <a:gd name="connsiteY20-44004" fmla="*/ 1524712 h 6858000"/>
              <a:gd name="connsiteX21-44005" fmla="*/ 5263491 w 6115796"/>
              <a:gd name="connsiteY21-44006" fmla="*/ 1642938 h 6858000"/>
              <a:gd name="connsiteX22-44007" fmla="*/ 5256552 w 6115796"/>
              <a:gd name="connsiteY22-44008" fmla="*/ 1672509 h 6858000"/>
              <a:gd name="connsiteX23-44009" fmla="*/ 5266931 w 6115796"/>
              <a:gd name="connsiteY23-44010" fmla="*/ 1866147 h 6858000"/>
              <a:gd name="connsiteX24-44011" fmla="*/ 5255696 w 6115796"/>
              <a:gd name="connsiteY24-44012" fmla="*/ 1953770 h 6858000"/>
              <a:gd name="connsiteX25-44013" fmla="*/ 5252592 w 6115796"/>
              <a:gd name="connsiteY25-44014" fmla="*/ 2092210 h 6858000"/>
              <a:gd name="connsiteX26-44015" fmla="*/ 5250104 w 6115796"/>
              <a:gd name="connsiteY26-44016" fmla="*/ 2249166 h 6858000"/>
              <a:gd name="connsiteX27-44017" fmla="*/ 5251214 w 6115796"/>
              <a:gd name="connsiteY27-44018" fmla="*/ 2250944 h 6858000"/>
              <a:gd name="connsiteX28-44019" fmla="*/ 5250644 w 6115796"/>
              <a:gd name="connsiteY28-44020" fmla="*/ 2266619 h 6858000"/>
              <a:gd name="connsiteX29-44021" fmla="*/ 5293877 w 6115796"/>
              <a:gd name="connsiteY29-44022" fmla="*/ 2368649 h 6858000"/>
              <a:gd name="connsiteX30-44023" fmla="*/ 5311338 w 6115796"/>
              <a:gd name="connsiteY30-44024" fmla="*/ 2404034 h 6858000"/>
              <a:gd name="connsiteX31-44025" fmla="*/ 5338366 w 6115796"/>
              <a:gd name="connsiteY31-44026" fmla="*/ 2465052 h 6858000"/>
              <a:gd name="connsiteX32-44027" fmla="*/ 5371263 w 6115796"/>
              <a:gd name="connsiteY32-44028" fmla="*/ 2586413 h 6858000"/>
              <a:gd name="connsiteX33-44029" fmla="*/ 5407503 w 6115796"/>
              <a:gd name="connsiteY33-44030" fmla="*/ 2786290 h 6858000"/>
              <a:gd name="connsiteX34-44031" fmla="*/ 5407356 w 6115796"/>
              <a:gd name="connsiteY34-44032" fmla="*/ 2787545 h 6858000"/>
              <a:gd name="connsiteX35-44033" fmla="*/ 5457023 w 6115796"/>
              <a:gd name="connsiteY35-44034" fmla="*/ 2858292 h 6858000"/>
              <a:gd name="connsiteX36-44035" fmla="*/ 5479298 w 6115796"/>
              <a:gd name="connsiteY36-44036" fmla="*/ 2947791 h 6858000"/>
              <a:gd name="connsiteX37-44037" fmla="*/ 5482415 w 6115796"/>
              <a:gd name="connsiteY37-44038" fmla="*/ 3004079 h 6858000"/>
              <a:gd name="connsiteX38-44039" fmla="*/ 5503944 w 6115796"/>
              <a:gd name="connsiteY38-44040" fmla="*/ 3123335 h 6858000"/>
              <a:gd name="connsiteX39-44041" fmla="*/ 5516007 w 6115796"/>
              <a:gd name="connsiteY39-44042" fmla="*/ 3258473 h 6858000"/>
              <a:gd name="connsiteX40-44043" fmla="*/ 5589758 w 6115796"/>
              <a:gd name="connsiteY40-44044" fmla="*/ 3453699 h 6858000"/>
              <a:gd name="connsiteX41-44045" fmla="*/ 5596144 w 6115796"/>
              <a:gd name="connsiteY41-44046" fmla="*/ 3534624 h 6858000"/>
              <a:gd name="connsiteX42-44047" fmla="*/ 5597750 w 6115796"/>
              <a:gd name="connsiteY42-44048" fmla="*/ 3534129 h 6858000"/>
              <a:gd name="connsiteX43-44049" fmla="*/ 5618377 w 6115796"/>
              <a:gd name="connsiteY43-44050" fmla="*/ 3588431 h 6858000"/>
              <a:gd name="connsiteX44-44051" fmla="*/ 5655472 w 6115796"/>
              <a:gd name="connsiteY44-44052" fmla="*/ 3678877 h 6858000"/>
              <a:gd name="connsiteX45-44053" fmla="*/ 5683015 w 6115796"/>
              <a:gd name="connsiteY45-44054" fmla="*/ 3762025 h 6858000"/>
              <a:gd name="connsiteX46-44055" fmla="*/ 5696643 w 6115796"/>
              <a:gd name="connsiteY46-44056" fmla="*/ 3773888 h 6858000"/>
              <a:gd name="connsiteX47-44057" fmla="*/ 5768491 w 6115796"/>
              <a:gd name="connsiteY47-44058" fmla="*/ 3914399 h 6858000"/>
              <a:gd name="connsiteX48-44059" fmla="*/ 5793123 w 6115796"/>
              <a:gd name="connsiteY48-44060" fmla="*/ 3969952 h 6858000"/>
              <a:gd name="connsiteX49-44061" fmla="*/ 5808321 w 6115796"/>
              <a:gd name="connsiteY49-44062" fmla="*/ 3988153 h 6858000"/>
              <a:gd name="connsiteX50-44063" fmla="*/ 5825621 w 6115796"/>
              <a:gd name="connsiteY50-44064" fmla="*/ 4015525 h 6858000"/>
              <a:gd name="connsiteX51-44065" fmla="*/ 5860672 w 6115796"/>
              <a:gd name="connsiteY51-44066" fmla="*/ 4061579 h 6858000"/>
              <a:gd name="connsiteX52-44067" fmla="*/ 5894095 w 6115796"/>
              <a:gd name="connsiteY52-44068" fmla="*/ 4128857 h 6858000"/>
              <a:gd name="connsiteX53-44069" fmla="*/ 5903513 w 6115796"/>
              <a:gd name="connsiteY53-44070" fmla="*/ 4187661 h 6858000"/>
              <a:gd name="connsiteX54-44071" fmla="*/ 5946705 w 6115796"/>
              <a:gd name="connsiteY54-44072" fmla="*/ 4428051 h 6858000"/>
              <a:gd name="connsiteX55-44073" fmla="*/ 5949261 w 6115796"/>
              <a:gd name="connsiteY55-44074" fmla="*/ 4449185 h 6858000"/>
              <a:gd name="connsiteX56-44075" fmla="*/ 5968960 w 6115796"/>
              <a:gd name="connsiteY56-44076" fmla="*/ 4482655 h 6858000"/>
              <a:gd name="connsiteX57-44077" fmla="*/ 5998138 w 6115796"/>
              <a:gd name="connsiteY57-44078" fmla="*/ 4697518 h 6858000"/>
              <a:gd name="connsiteX58-44079" fmla="*/ 6007819 w 6115796"/>
              <a:gd name="connsiteY58-44080" fmla="*/ 4858148 h 6858000"/>
              <a:gd name="connsiteX59-44081" fmla="*/ 6007749 w 6115796"/>
              <a:gd name="connsiteY59-44082" fmla="*/ 4964715 h 6858000"/>
              <a:gd name="connsiteX60-44083" fmla="*/ 6005269 w 6115796"/>
              <a:gd name="connsiteY60-44084" fmla="*/ 5150567 h 6858000"/>
              <a:gd name="connsiteX61-44085" fmla="*/ 6001127 w 6115796"/>
              <a:gd name="connsiteY61-44086" fmla="*/ 5164609 h 6858000"/>
              <a:gd name="connsiteX62-44087" fmla="*/ 5998514 w 6115796"/>
              <a:gd name="connsiteY62-44088" fmla="*/ 5189673 h 6858000"/>
              <a:gd name="connsiteX63-44089" fmla="*/ 6018409 w 6115796"/>
              <a:gd name="connsiteY63-44090" fmla="*/ 5227157 h 6858000"/>
              <a:gd name="connsiteX64-44091" fmla="*/ 6036748 w 6115796"/>
              <a:gd name="connsiteY64-44092" fmla="*/ 5322752 h 6858000"/>
              <a:gd name="connsiteX65-44093" fmla="*/ 6037677 w 6115796"/>
              <a:gd name="connsiteY65-44094" fmla="*/ 5354807 h 6858000"/>
              <a:gd name="connsiteX66-44095" fmla="*/ 6053435 w 6115796"/>
              <a:gd name="connsiteY66-44096" fmla="*/ 5387547 h 6858000"/>
              <a:gd name="connsiteX67-44097" fmla="*/ 6068640 w 6115796"/>
              <a:gd name="connsiteY67-44098" fmla="*/ 5474503 h 6858000"/>
              <a:gd name="connsiteX68-44099" fmla="*/ 6080922 w 6115796"/>
              <a:gd name="connsiteY68-44100" fmla="*/ 5561070 h 6858000"/>
              <a:gd name="connsiteX69-44101" fmla="*/ 6096949 w 6115796"/>
              <a:gd name="connsiteY69-44102" fmla="*/ 5648179 h 6858000"/>
              <a:gd name="connsiteX70-44103" fmla="*/ 6115796 w 6115796"/>
              <a:gd name="connsiteY70-44104" fmla="*/ 5862844 h 6858000"/>
              <a:gd name="connsiteX71-44105" fmla="*/ 6045436 w 6115796"/>
              <a:gd name="connsiteY71-44106" fmla="*/ 6124480 h 6858000"/>
              <a:gd name="connsiteX72-44107" fmla="*/ 6030489 w 6115796"/>
              <a:gd name="connsiteY72-44108" fmla="*/ 6317666 h 6858000"/>
              <a:gd name="connsiteX73-44109" fmla="*/ 6007492 w 6115796"/>
              <a:gd name="connsiteY73-44110" fmla="*/ 6440818 h 6858000"/>
              <a:gd name="connsiteX74-44111" fmla="*/ 6009467 w 6115796"/>
              <a:gd name="connsiteY74-44112" fmla="*/ 6487076 h 6858000"/>
              <a:gd name="connsiteX75-44113" fmla="*/ 5995064 w 6115796"/>
              <a:gd name="connsiteY75-44114" fmla="*/ 6540791 h 6858000"/>
              <a:gd name="connsiteX76-44115" fmla="*/ 5986207 w 6115796"/>
              <a:gd name="connsiteY76-44116" fmla="*/ 6695855 h 6858000"/>
              <a:gd name="connsiteX77-44117" fmla="*/ 5979428 w 6115796"/>
              <a:gd name="connsiteY77-44118" fmla="*/ 6754678 h 6858000"/>
              <a:gd name="connsiteX78-44119" fmla="*/ 5984543 w 6115796"/>
              <a:gd name="connsiteY78-44120" fmla="*/ 6811016 h 6858000"/>
              <a:gd name="connsiteX79-44121" fmla="*/ 5979671 w 6115796"/>
              <a:gd name="connsiteY79-44122" fmla="*/ 6858000 h 6858000"/>
              <a:gd name="connsiteX80-44123" fmla="*/ 0 w 6115796"/>
              <a:gd name="connsiteY80-44124" fmla="*/ 6858000 h 6858000"/>
              <a:gd name="connsiteX81-44125" fmla="*/ 0 w 6115796"/>
              <a:gd name="connsiteY81-44126" fmla="*/ 0 h 6858000"/>
              <a:gd name="connsiteX0-44127" fmla="*/ 0 w 6115796"/>
              <a:gd name="connsiteY0-44128" fmla="*/ 0 h 6858000"/>
              <a:gd name="connsiteX1-44129" fmla="*/ 4965888 w 6115796"/>
              <a:gd name="connsiteY1-44130" fmla="*/ 0 h 6858000"/>
              <a:gd name="connsiteX2-44131" fmla="*/ 4967767 w 6115796"/>
              <a:gd name="connsiteY2-44132" fmla="*/ 7930 h 6858000"/>
              <a:gd name="connsiteX3-44133" fmla="*/ 4979444 w 6115796"/>
              <a:gd name="connsiteY3-44134" fmla="*/ 43921 h 6858000"/>
              <a:gd name="connsiteX4-44135" fmla="*/ 5021173 w 6115796"/>
              <a:gd name="connsiteY4-44136" fmla="*/ 123738 h 6858000"/>
              <a:gd name="connsiteX5-44137" fmla="*/ 5075458 w 6115796"/>
              <a:gd name="connsiteY5-44138" fmla="*/ 264355 h 6858000"/>
              <a:gd name="connsiteX6-44139" fmla="*/ 5081175 w 6115796"/>
              <a:gd name="connsiteY6-44140" fmla="*/ 277448 h 6858000"/>
              <a:gd name="connsiteX7-44141" fmla="*/ 5097011 w 6115796"/>
              <a:gd name="connsiteY7-44142" fmla="*/ 355616 h 6858000"/>
              <a:gd name="connsiteX8-44143" fmla="*/ 5153000 w 6115796"/>
              <a:gd name="connsiteY8-44144" fmla="*/ 507134 h 6858000"/>
              <a:gd name="connsiteX9-44145" fmla="*/ 5171282 w 6115796"/>
              <a:gd name="connsiteY9-44146" fmla="*/ 602071 h 6858000"/>
              <a:gd name="connsiteX10-44147" fmla="*/ 5176196 w 6115796"/>
              <a:gd name="connsiteY10-44148" fmla="*/ 636822 h 6858000"/>
              <a:gd name="connsiteX11-44149" fmla="*/ 5189051 w 6115796"/>
              <a:gd name="connsiteY11-44150" fmla="*/ 782518 h 6858000"/>
              <a:gd name="connsiteX12-44151" fmla="*/ 5218707 w 6115796"/>
              <a:gd name="connsiteY12-44152" fmla="*/ 886387 h 6858000"/>
              <a:gd name="connsiteX13-44153" fmla="*/ 5221281 w 6115796"/>
              <a:gd name="connsiteY13-44154" fmla="*/ 920873 h 6858000"/>
              <a:gd name="connsiteX14-44155" fmla="*/ 5201018 w 6115796"/>
              <a:gd name="connsiteY14-44156" fmla="*/ 1095027 h 6858000"/>
              <a:gd name="connsiteX15-44157" fmla="*/ 5189234 w 6115796"/>
              <a:gd name="connsiteY15-44158" fmla="*/ 1217308 h 6858000"/>
              <a:gd name="connsiteX16-44159" fmla="*/ 5202769 w 6115796"/>
              <a:gd name="connsiteY16-44160" fmla="*/ 1269450 h 6858000"/>
              <a:gd name="connsiteX17-44161" fmla="*/ 5225968 w 6115796"/>
              <a:gd name="connsiteY17-44162" fmla="*/ 1357994 h 6858000"/>
              <a:gd name="connsiteX18-44163" fmla="*/ 5231437 w 6115796"/>
              <a:gd name="connsiteY18-44164" fmla="*/ 1373779 h 6858000"/>
              <a:gd name="connsiteX19-44165" fmla="*/ 5237226 w 6115796"/>
              <a:gd name="connsiteY19-44166" fmla="*/ 1441327 h 6858000"/>
              <a:gd name="connsiteX20-44167" fmla="*/ 5255653 w 6115796"/>
              <a:gd name="connsiteY20-44168" fmla="*/ 1524712 h 6858000"/>
              <a:gd name="connsiteX21-44169" fmla="*/ 5263491 w 6115796"/>
              <a:gd name="connsiteY21-44170" fmla="*/ 1642938 h 6858000"/>
              <a:gd name="connsiteX22-44171" fmla="*/ 5256552 w 6115796"/>
              <a:gd name="connsiteY22-44172" fmla="*/ 1672509 h 6858000"/>
              <a:gd name="connsiteX23-44173" fmla="*/ 5266931 w 6115796"/>
              <a:gd name="connsiteY23-44174" fmla="*/ 1866147 h 6858000"/>
              <a:gd name="connsiteX24-44175" fmla="*/ 5255696 w 6115796"/>
              <a:gd name="connsiteY24-44176" fmla="*/ 1953770 h 6858000"/>
              <a:gd name="connsiteX25-44177" fmla="*/ 5252592 w 6115796"/>
              <a:gd name="connsiteY25-44178" fmla="*/ 2092210 h 6858000"/>
              <a:gd name="connsiteX26-44179" fmla="*/ 5250104 w 6115796"/>
              <a:gd name="connsiteY26-44180" fmla="*/ 2249166 h 6858000"/>
              <a:gd name="connsiteX27-44181" fmla="*/ 5251214 w 6115796"/>
              <a:gd name="connsiteY27-44182" fmla="*/ 2250944 h 6858000"/>
              <a:gd name="connsiteX28-44183" fmla="*/ 5250644 w 6115796"/>
              <a:gd name="connsiteY28-44184" fmla="*/ 2266619 h 6858000"/>
              <a:gd name="connsiteX29-44185" fmla="*/ 5293877 w 6115796"/>
              <a:gd name="connsiteY29-44186" fmla="*/ 2368649 h 6858000"/>
              <a:gd name="connsiteX30-44187" fmla="*/ 5311338 w 6115796"/>
              <a:gd name="connsiteY30-44188" fmla="*/ 2404034 h 6858000"/>
              <a:gd name="connsiteX31-44189" fmla="*/ 5338366 w 6115796"/>
              <a:gd name="connsiteY31-44190" fmla="*/ 2465052 h 6858000"/>
              <a:gd name="connsiteX32-44191" fmla="*/ 5371263 w 6115796"/>
              <a:gd name="connsiteY32-44192" fmla="*/ 2586413 h 6858000"/>
              <a:gd name="connsiteX33-44193" fmla="*/ 5407503 w 6115796"/>
              <a:gd name="connsiteY33-44194" fmla="*/ 2786290 h 6858000"/>
              <a:gd name="connsiteX34-44195" fmla="*/ 5407356 w 6115796"/>
              <a:gd name="connsiteY34-44196" fmla="*/ 2787545 h 6858000"/>
              <a:gd name="connsiteX35-44197" fmla="*/ 5457023 w 6115796"/>
              <a:gd name="connsiteY35-44198" fmla="*/ 2858292 h 6858000"/>
              <a:gd name="connsiteX36-44199" fmla="*/ 5484061 w 6115796"/>
              <a:gd name="connsiteY36-44200" fmla="*/ 2919216 h 6858000"/>
              <a:gd name="connsiteX37-44201" fmla="*/ 5482415 w 6115796"/>
              <a:gd name="connsiteY37-44202" fmla="*/ 3004079 h 6858000"/>
              <a:gd name="connsiteX38-44203" fmla="*/ 5503944 w 6115796"/>
              <a:gd name="connsiteY38-44204" fmla="*/ 3123335 h 6858000"/>
              <a:gd name="connsiteX39-44205" fmla="*/ 5516007 w 6115796"/>
              <a:gd name="connsiteY39-44206" fmla="*/ 3258473 h 6858000"/>
              <a:gd name="connsiteX40-44207" fmla="*/ 5589758 w 6115796"/>
              <a:gd name="connsiteY40-44208" fmla="*/ 3453699 h 6858000"/>
              <a:gd name="connsiteX41-44209" fmla="*/ 5596144 w 6115796"/>
              <a:gd name="connsiteY41-44210" fmla="*/ 3534624 h 6858000"/>
              <a:gd name="connsiteX42-44211" fmla="*/ 5597750 w 6115796"/>
              <a:gd name="connsiteY42-44212" fmla="*/ 3534129 h 6858000"/>
              <a:gd name="connsiteX43-44213" fmla="*/ 5618377 w 6115796"/>
              <a:gd name="connsiteY43-44214" fmla="*/ 3588431 h 6858000"/>
              <a:gd name="connsiteX44-44215" fmla="*/ 5655472 w 6115796"/>
              <a:gd name="connsiteY44-44216" fmla="*/ 3678877 h 6858000"/>
              <a:gd name="connsiteX45-44217" fmla="*/ 5683015 w 6115796"/>
              <a:gd name="connsiteY45-44218" fmla="*/ 3762025 h 6858000"/>
              <a:gd name="connsiteX46-44219" fmla="*/ 5696643 w 6115796"/>
              <a:gd name="connsiteY46-44220" fmla="*/ 3773888 h 6858000"/>
              <a:gd name="connsiteX47-44221" fmla="*/ 5768491 w 6115796"/>
              <a:gd name="connsiteY47-44222" fmla="*/ 3914399 h 6858000"/>
              <a:gd name="connsiteX48-44223" fmla="*/ 5793123 w 6115796"/>
              <a:gd name="connsiteY48-44224" fmla="*/ 3969952 h 6858000"/>
              <a:gd name="connsiteX49-44225" fmla="*/ 5808321 w 6115796"/>
              <a:gd name="connsiteY49-44226" fmla="*/ 3988153 h 6858000"/>
              <a:gd name="connsiteX50-44227" fmla="*/ 5825621 w 6115796"/>
              <a:gd name="connsiteY50-44228" fmla="*/ 4015525 h 6858000"/>
              <a:gd name="connsiteX51-44229" fmla="*/ 5860672 w 6115796"/>
              <a:gd name="connsiteY51-44230" fmla="*/ 4061579 h 6858000"/>
              <a:gd name="connsiteX52-44231" fmla="*/ 5894095 w 6115796"/>
              <a:gd name="connsiteY52-44232" fmla="*/ 4128857 h 6858000"/>
              <a:gd name="connsiteX53-44233" fmla="*/ 5903513 w 6115796"/>
              <a:gd name="connsiteY53-44234" fmla="*/ 4187661 h 6858000"/>
              <a:gd name="connsiteX54-44235" fmla="*/ 5946705 w 6115796"/>
              <a:gd name="connsiteY54-44236" fmla="*/ 4428051 h 6858000"/>
              <a:gd name="connsiteX55-44237" fmla="*/ 5949261 w 6115796"/>
              <a:gd name="connsiteY55-44238" fmla="*/ 4449185 h 6858000"/>
              <a:gd name="connsiteX56-44239" fmla="*/ 5968960 w 6115796"/>
              <a:gd name="connsiteY56-44240" fmla="*/ 4482655 h 6858000"/>
              <a:gd name="connsiteX57-44241" fmla="*/ 5998138 w 6115796"/>
              <a:gd name="connsiteY57-44242" fmla="*/ 4697518 h 6858000"/>
              <a:gd name="connsiteX58-44243" fmla="*/ 6007819 w 6115796"/>
              <a:gd name="connsiteY58-44244" fmla="*/ 4858148 h 6858000"/>
              <a:gd name="connsiteX59-44245" fmla="*/ 6007749 w 6115796"/>
              <a:gd name="connsiteY59-44246" fmla="*/ 4964715 h 6858000"/>
              <a:gd name="connsiteX60-44247" fmla="*/ 6005269 w 6115796"/>
              <a:gd name="connsiteY60-44248" fmla="*/ 5150567 h 6858000"/>
              <a:gd name="connsiteX61-44249" fmla="*/ 6001127 w 6115796"/>
              <a:gd name="connsiteY61-44250" fmla="*/ 5164609 h 6858000"/>
              <a:gd name="connsiteX62-44251" fmla="*/ 5998514 w 6115796"/>
              <a:gd name="connsiteY62-44252" fmla="*/ 5189673 h 6858000"/>
              <a:gd name="connsiteX63-44253" fmla="*/ 6018409 w 6115796"/>
              <a:gd name="connsiteY63-44254" fmla="*/ 5227157 h 6858000"/>
              <a:gd name="connsiteX64-44255" fmla="*/ 6036748 w 6115796"/>
              <a:gd name="connsiteY64-44256" fmla="*/ 5322752 h 6858000"/>
              <a:gd name="connsiteX65-44257" fmla="*/ 6037677 w 6115796"/>
              <a:gd name="connsiteY65-44258" fmla="*/ 5354807 h 6858000"/>
              <a:gd name="connsiteX66-44259" fmla="*/ 6053435 w 6115796"/>
              <a:gd name="connsiteY66-44260" fmla="*/ 5387547 h 6858000"/>
              <a:gd name="connsiteX67-44261" fmla="*/ 6068640 w 6115796"/>
              <a:gd name="connsiteY67-44262" fmla="*/ 5474503 h 6858000"/>
              <a:gd name="connsiteX68-44263" fmla="*/ 6080922 w 6115796"/>
              <a:gd name="connsiteY68-44264" fmla="*/ 5561070 h 6858000"/>
              <a:gd name="connsiteX69-44265" fmla="*/ 6096949 w 6115796"/>
              <a:gd name="connsiteY69-44266" fmla="*/ 5648179 h 6858000"/>
              <a:gd name="connsiteX70-44267" fmla="*/ 6115796 w 6115796"/>
              <a:gd name="connsiteY70-44268" fmla="*/ 5862844 h 6858000"/>
              <a:gd name="connsiteX71-44269" fmla="*/ 6045436 w 6115796"/>
              <a:gd name="connsiteY71-44270" fmla="*/ 6124480 h 6858000"/>
              <a:gd name="connsiteX72-44271" fmla="*/ 6030489 w 6115796"/>
              <a:gd name="connsiteY72-44272" fmla="*/ 6317666 h 6858000"/>
              <a:gd name="connsiteX73-44273" fmla="*/ 6007492 w 6115796"/>
              <a:gd name="connsiteY73-44274" fmla="*/ 6440818 h 6858000"/>
              <a:gd name="connsiteX74-44275" fmla="*/ 6009467 w 6115796"/>
              <a:gd name="connsiteY74-44276" fmla="*/ 6487076 h 6858000"/>
              <a:gd name="connsiteX75-44277" fmla="*/ 5995064 w 6115796"/>
              <a:gd name="connsiteY75-44278" fmla="*/ 6540791 h 6858000"/>
              <a:gd name="connsiteX76-44279" fmla="*/ 5986207 w 6115796"/>
              <a:gd name="connsiteY76-44280" fmla="*/ 6695855 h 6858000"/>
              <a:gd name="connsiteX77-44281" fmla="*/ 5979428 w 6115796"/>
              <a:gd name="connsiteY77-44282" fmla="*/ 6754678 h 6858000"/>
              <a:gd name="connsiteX78-44283" fmla="*/ 5984543 w 6115796"/>
              <a:gd name="connsiteY78-44284" fmla="*/ 6811016 h 6858000"/>
              <a:gd name="connsiteX79-44285" fmla="*/ 5979671 w 6115796"/>
              <a:gd name="connsiteY79-44286" fmla="*/ 6858000 h 6858000"/>
              <a:gd name="connsiteX80-44287" fmla="*/ 0 w 6115796"/>
              <a:gd name="connsiteY80-44288" fmla="*/ 6858000 h 6858000"/>
              <a:gd name="connsiteX81-44289" fmla="*/ 0 w 6115796"/>
              <a:gd name="connsiteY81-44290" fmla="*/ 0 h 6858000"/>
              <a:gd name="connsiteX0-44291" fmla="*/ 0 w 6115796"/>
              <a:gd name="connsiteY0-44292" fmla="*/ 0 h 6858000"/>
              <a:gd name="connsiteX1-44293" fmla="*/ 4965888 w 6115796"/>
              <a:gd name="connsiteY1-44294" fmla="*/ 0 h 6858000"/>
              <a:gd name="connsiteX2-44295" fmla="*/ 4967767 w 6115796"/>
              <a:gd name="connsiteY2-44296" fmla="*/ 7930 h 6858000"/>
              <a:gd name="connsiteX3-44297" fmla="*/ 4979444 w 6115796"/>
              <a:gd name="connsiteY3-44298" fmla="*/ 43921 h 6858000"/>
              <a:gd name="connsiteX4-44299" fmla="*/ 5021173 w 6115796"/>
              <a:gd name="connsiteY4-44300" fmla="*/ 123738 h 6858000"/>
              <a:gd name="connsiteX5-44301" fmla="*/ 5075458 w 6115796"/>
              <a:gd name="connsiteY5-44302" fmla="*/ 264355 h 6858000"/>
              <a:gd name="connsiteX6-44303" fmla="*/ 5081175 w 6115796"/>
              <a:gd name="connsiteY6-44304" fmla="*/ 277448 h 6858000"/>
              <a:gd name="connsiteX7-44305" fmla="*/ 5097011 w 6115796"/>
              <a:gd name="connsiteY7-44306" fmla="*/ 355616 h 6858000"/>
              <a:gd name="connsiteX8-44307" fmla="*/ 5153000 w 6115796"/>
              <a:gd name="connsiteY8-44308" fmla="*/ 507134 h 6858000"/>
              <a:gd name="connsiteX9-44309" fmla="*/ 5171282 w 6115796"/>
              <a:gd name="connsiteY9-44310" fmla="*/ 602071 h 6858000"/>
              <a:gd name="connsiteX10-44311" fmla="*/ 5176196 w 6115796"/>
              <a:gd name="connsiteY10-44312" fmla="*/ 636822 h 6858000"/>
              <a:gd name="connsiteX11-44313" fmla="*/ 5189051 w 6115796"/>
              <a:gd name="connsiteY11-44314" fmla="*/ 782518 h 6858000"/>
              <a:gd name="connsiteX12-44315" fmla="*/ 5218707 w 6115796"/>
              <a:gd name="connsiteY12-44316" fmla="*/ 886387 h 6858000"/>
              <a:gd name="connsiteX13-44317" fmla="*/ 5221281 w 6115796"/>
              <a:gd name="connsiteY13-44318" fmla="*/ 920873 h 6858000"/>
              <a:gd name="connsiteX14-44319" fmla="*/ 5201018 w 6115796"/>
              <a:gd name="connsiteY14-44320" fmla="*/ 1095027 h 6858000"/>
              <a:gd name="connsiteX15-44321" fmla="*/ 5189234 w 6115796"/>
              <a:gd name="connsiteY15-44322" fmla="*/ 1217308 h 6858000"/>
              <a:gd name="connsiteX16-44323" fmla="*/ 5202769 w 6115796"/>
              <a:gd name="connsiteY16-44324" fmla="*/ 1269450 h 6858000"/>
              <a:gd name="connsiteX17-44325" fmla="*/ 5225968 w 6115796"/>
              <a:gd name="connsiteY17-44326" fmla="*/ 1357994 h 6858000"/>
              <a:gd name="connsiteX18-44327" fmla="*/ 5231437 w 6115796"/>
              <a:gd name="connsiteY18-44328" fmla="*/ 1373779 h 6858000"/>
              <a:gd name="connsiteX19-44329" fmla="*/ 5237226 w 6115796"/>
              <a:gd name="connsiteY19-44330" fmla="*/ 1441327 h 6858000"/>
              <a:gd name="connsiteX20-44331" fmla="*/ 5255653 w 6115796"/>
              <a:gd name="connsiteY20-44332" fmla="*/ 1524712 h 6858000"/>
              <a:gd name="connsiteX21-44333" fmla="*/ 5263491 w 6115796"/>
              <a:gd name="connsiteY21-44334" fmla="*/ 1642938 h 6858000"/>
              <a:gd name="connsiteX22-44335" fmla="*/ 5256552 w 6115796"/>
              <a:gd name="connsiteY22-44336" fmla="*/ 1672509 h 6858000"/>
              <a:gd name="connsiteX23-44337" fmla="*/ 5266931 w 6115796"/>
              <a:gd name="connsiteY23-44338" fmla="*/ 1866147 h 6858000"/>
              <a:gd name="connsiteX24-44339" fmla="*/ 5255696 w 6115796"/>
              <a:gd name="connsiteY24-44340" fmla="*/ 1953770 h 6858000"/>
              <a:gd name="connsiteX25-44341" fmla="*/ 5252592 w 6115796"/>
              <a:gd name="connsiteY25-44342" fmla="*/ 2092210 h 6858000"/>
              <a:gd name="connsiteX26-44343" fmla="*/ 5250104 w 6115796"/>
              <a:gd name="connsiteY26-44344" fmla="*/ 2249166 h 6858000"/>
              <a:gd name="connsiteX27-44345" fmla="*/ 5251214 w 6115796"/>
              <a:gd name="connsiteY27-44346" fmla="*/ 2250944 h 6858000"/>
              <a:gd name="connsiteX28-44347" fmla="*/ 5250644 w 6115796"/>
              <a:gd name="connsiteY28-44348" fmla="*/ 2266619 h 6858000"/>
              <a:gd name="connsiteX29-44349" fmla="*/ 5293877 w 6115796"/>
              <a:gd name="connsiteY29-44350" fmla="*/ 2368649 h 6858000"/>
              <a:gd name="connsiteX30-44351" fmla="*/ 5311338 w 6115796"/>
              <a:gd name="connsiteY30-44352" fmla="*/ 2404034 h 6858000"/>
              <a:gd name="connsiteX31-44353" fmla="*/ 5338366 w 6115796"/>
              <a:gd name="connsiteY31-44354" fmla="*/ 2465052 h 6858000"/>
              <a:gd name="connsiteX32-44355" fmla="*/ 5371263 w 6115796"/>
              <a:gd name="connsiteY32-44356" fmla="*/ 2586413 h 6858000"/>
              <a:gd name="connsiteX33-44357" fmla="*/ 5407503 w 6115796"/>
              <a:gd name="connsiteY33-44358" fmla="*/ 2786290 h 6858000"/>
              <a:gd name="connsiteX34-44359" fmla="*/ 5407356 w 6115796"/>
              <a:gd name="connsiteY34-44360" fmla="*/ 2787545 h 6858000"/>
              <a:gd name="connsiteX35-44361" fmla="*/ 5457023 w 6115796"/>
              <a:gd name="connsiteY35-44362" fmla="*/ 2858292 h 6858000"/>
              <a:gd name="connsiteX36-44363" fmla="*/ 5484061 w 6115796"/>
              <a:gd name="connsiteY36-44364" fmla="*/ 2919216 h 6858000"/>
              <a:gd name="connsiteX37-44365" fmla="*/ 5482415 w 6115796"/>
              <a:gd name="connsiteY37-44366" fmla="*/ 3004079 h 6858000"/>
              <a:gd name="connsiteX38-44367" fmla="*/ 5503944 w 6115796"/>
              <a:gd name="connsiteY38-44368" fmla="*/ 3123335 h 6858000"/>
              <a:gd name="connsiteX39-44369" fmla="*/ 5516007 w 6115796"/>
              <a:gd name="connsiteY39-44370" fmla="*/ 3258473 h 6858000"/>
              <a:gd name="connsiteX40-44371" fmla="*/ 5589758 w 6115796"/>
              <a:gd name="connsiteY40-44372" fmla="*/ 3453699 h 6858000"/>
              <a:gd name="connsiteX41-44373" fmla="*/ 5596144 w 6115796"/>
              <a:gd name="connsiteY41-44374" fmla="*/ 3534624 h 6858000"/>
              <a:gd name="connsiteX42-44375" fmla="*/ 5597750 w 6115796"/>
              <a:gd name="connsiteY42-44376" fmla="*/ 3534129 h 6858000"/>
              <a:gd name="connsiteX43-44377" fmla="*/ 5618377 w 6115796"/>
              <a:gd name="connsiteY43-44378" fmla="*/ 3588431 h 6858000"/>
              <a:gd name="connsiteX44-44379" fmla="*/ 5655472 w 6115796"/>
              <a:gd name="connsiteY44-44380" fmla="*/ 3678877 h 6858000"/>
              <a:gd name="connsiteX45-44381" fmla="*/ 5683015 w 6115796"/>
              <a:gd name="connsiteY45-44382" fmla="*/ 3762025 h 6858000"/>
              <a:gd name="connsiteX46-44383" fmla="*/ 5696643 w 6115796"/>
              <a:gd name="connsiteY46-44384" fmla="*/ 3773888 h 6858000"/>
              <a:gd name="connsiteX47-44385" fmla="*/ 5768491 w 6115796"/>
              <a:gd name="connsiteY47-44386" fmla="*/ 3914399 h 6858000"/>
              <a:gd name="connsiteX48-44387" fmla="*/ 5793123 w 6115796"/>
              <a:gd name="connsiteY48-44388" fmla="*/ 3969952 h 6858000"/>
              <a:gd name="connsiteX49-44389" fmla="*/ 5808321 w 6115796"/>
              <a:gd name="connsiteY49-44390" fmla="*/ 3988153 h 6858000"/>
              <a:gd name="connsiteX50-44391" fmla="*/ 5825621 w 6115796"/>
              <a:gd name="connsiteY50-44392" fmla="*/ 4015525 h 6858000"/>
              <a:gd name="connsiteX51-44393" fmla="*/ 5860672 w 6115796"/>
              <a:gd name="connsiteY51-44394" fmla="*/ 4061579 h 6858000"/>
              <a:gd name="connsiteX52-44395" fmla="*/ 5894095 w 6115796"/>
              <a:gd name="connsiteY52-44396" fmla="*/ 4128857 h 6858000"/>
              <a:gd name="connsiteX53-44397" fmla="*/ 5903513 w 6115796"/>
              <a:gd name="connsiteY53-44398" fmla="*/ 4187661 h 6858000"/>
              <a:gd name="connsiteX54-44399" fmla="*/ 5946705 w 6115796"/>
              <a:gd name="connsiteY54-44400" fmla="*/ 4428051 h 6858000"/>
              <a:gd name="connsiteX55-44401" fmla="*/ 5949261 w 6115796"/>
              <a:gd name="connsiteY55-44402" fmla="*/ 4449185 h 6858000"/>
              <a:gd name="connsiteX56-44403" fmla="*/ 5968960 w 6115796"/>
              <a:gd name="connsiteY56-44404" fmla="*/ 4482655 h 6858000"/>
              <a:gd name="connsiteX57-44405" fmla="*/ 5998138 w 6115796"/>
              <a:gd name="connsiteY57-44406" fmla="*/ 4697518 h 6858000"/>
              <a:gd name="connsiteX58-44407" fmla="*/ 6007819 w 6115796"/>
              <a:gd name="connsiteY58-44408" fmla="*/ 4858148 h 6858000"/>
              <a:gd name="connsiteX59-44409" fmla="*/ 6007749 w 6115796"/>
              <a:gd name="connsiteY59-44410" fmla="*/ 4964715 h 6858000"/>
              <a:gd name="connsiteX60-44411" fmla="*/ 6005269 w 6115796"/>
              <a:gd name="connsiteY60-44412" fmla="*/ 5150567 h 6858000"/>
              <a:gd name="connsiteX61-44413" fmla="*/ 6001127 w 6115796"/>
              <a:gd name="connsiteY61-44414" fmla="*/ 5164609 h 6858000"/>
              <a:gd name="connsiteX62-44415" fmla="*/ 5998514 w 6115796"/>
              <a:gd name="connsiteY62-44416" fmla="*/ 5189673 h 6858000"/>
              <a:gd name="connsiteX63-44417" fmla="*/ 6018409 w 6115796"/>
              <a:gd name="connsiteY63-44418" fmla="*/ 5227157 h 6858000"/>
              <a:gd name="connsiteX64-44419" fmla="*/ 6036748 w 6115796"/>
              <a:gd name="connsiteY64-44420" fmla="*/ 5322752 h 6858000"/>
              <a:gd name="connsiteX65-44421" fmla="*/ 6037677 w 6115796"/>
              <a:gd name="connsiteY65-44422" fmla="*/ 5354807 h 6858000"/>
              <a:gd name="connsiteX66-44423" fmla="*/ 6053435 w 6115796"/>
              <a:gd name="connsiteY66-44424" fmla="*/ 5387547 h 6858000"/>
              <a:gd name="connsiteX67-44425" fmla="*/ 6068640 w 6115796"/>
              <a:gd name="connsiteY67-44426" fmla="*/ 5474503 h 6858000"/>
              <a:gd name="connsiteX68-44427" fmla="*/ 6080922 w 6115796"/>
              <a:gd name="connsiteY68-44428" fmla="*/ 5561070 h 6858000"/>
              <a:gd name="connsiteX69-44429" fmla="*/ 6096949 w 6115796"/>
              <a:gd name="connsiteY69-44430" fmla="*/ 5648179 h 6858000"/>
              <a:gd name="connsiteX70-44431" fmla="*/ 6115796 w 6115796"/>
              <a:gd name="connsiteY70-44432" fmla="*/ 5862844 h 6858000"/>
              <a:gd name="connsiteX71-44433" fmla="*/ 6045436 w 6115796"/>
              <a:gd name="connsiteY71-44434" fmla="*/ 6124480 h 6858000"/>
              <a:gd name="connsiteX72-44435" fmla="*/ 6030489 w 6115796"/>
              <a:gd name="connsiteY72-44436" fmla="*/ 6317666 h 6858000"/>
              <a:gd name="connsiteX73-44437" fmla="*/ 6007492 w 6115796"/>
              <a:gd name="connsiteY73-44438" fmla="*/ 6440818 h 6858000"/>
              <a:gd name="connsiteX74-44439" fmla="*/ 6009467 w 6115796"/>
              <a:gd name="connsiteY74-44440" fmla="*/ 6487076 h 6858000"/>
              <a:gd name="connsiteX75-44441" fmla="*/ 5995064 w 6115796"/>
              <a:gd name="connsiteY75-44442" fmla="*/ 6540791 h 6858000"/>
              <a:gd name="connsiteX76-44443" fmla="*/ 5986207 w 6115796"/>
              <a:gd name="connsiteY76-44444" fmla="*/ 6695855 h 6858000"/>
              <a:gd name="connsiteX77-44445" fmla="*/ 5979428 w 6115796"/>
              <a:gd name="connsiteY77-44446" fmla="*/ 6754678 h 6858000"/>
              <a:gd name="connsiteX78-44447" fmla="*/ 5984543 w 6115796"/>
              <a:gd name="connsiteY78-44448" fmla="*/ 6811016 h 6858000"/>
              <a:gd name="connsiteX79-44449" fmla="*/ 5979671 w 6115796"/>
              <a:gd name="connsiteY79-44450" fmla="*/ 6858000 h 6858000"/>
              <a:gd name="connsiteX80-44451" fmla="*/ 0 w 6115796"/>
              <a:gd name="connsiteY80-44452" fmla="*/ 6858000 h 6858000"/>
              <a:gd name="connsiteX81-44453" fmla="*/ 0 w 6115796"/>
              <a:gd name="connsiteY81-44454" fmla="*/ 0 h 6858000"/>
              <a:gd name="connsiteX0-44455" fmla="*/ 0 w 6115796"/>
              <a:gd name="connsiteY0-44456" fmla="*/ 0 h 6858000"/>
              <a:gd name="connsiteX1-44457" fmla="*/ 4965888 w 6115796"/>
              <a:gd name="connsiteY1-44458" fmla="*/ 0 h 6858000"/>
              <a:gd name="connsiteX2-44459" fmla="*/ 4967767 w 6115796"/>
              <a:gd name="connsiteY2-44460" fmla="*/ 7930 h 6858000"/>
              <a:gd name="connsiteX3-44461" fmla="*/ 4979444 w 6115796"/>
              <a:gd name="connsiteY3-44462" fmla="*/ 43921 h 6858000"/>
              <a:gd name="connsiteX4-44463" fmla="*/ 5021173 w 6115796"/>
              <a:gd name="connsiteY4-44464" fmla="*/ 123738 h 6858000"/>
              <a:gd name="connsiteX5-44465" fmla="*/ 5075458 w 6115796"/>
              <a:gd name="connsiteY5-44466" fmla="*/ 264355 h 6858000"/>
              <a:gd name="connsiteX6-44467" fmla="*/ 5081175 w 6115796"/>
              <a:gd name="connsiteY6-44468" fmla="*/ 277448 h 6858000"/>
              <a:gd name="connsiteX7-44469" fmla="*/ 5097011 w 6115796"/>
              <a:gd name="connsiteY7-44470" fmla="*/ 355616 h 6858000"/>
              <a:gd name="connsiteX8-44471" fmla="*/ 5153000 w 6115796"/>
              <a:gd name="connsiteY8-44472" fmla="*/ 507134 h 6858000"/>
              <a:gd name="connsiteX9-44473" fmla="*/ 5171282 w 6115796"/>
              <a:gd name="connsiteY9-44474" fmla="*/ 602071 h 6858000"/>
              <a:gd name="connsiteX10-44475" fmla="*/ 5176196 w 6115796"/>
              <a:gd name="connsiteY10-44476" fmla="*/ 636822 h 6858000"/>
              <a:gd name="connsiteX11-44477" fmla="*/ 5189051 w 6115796"/>
              <a:gd name="connsiteY11-44478" fmla="*/ 782518 h 6858000"/>
              <a:gd name="connsiteX12-44479" fmla="*/ 5218707 w 6115796"/>
              <a:gd name="connsiteY12-44480" fmla="*/ 886387 h 6858000"/>
              <a:gd name="connsiteX13-44481" fmla="*/ 5221281 w 6115796"/>
              <a:gd name="connsiteY13-44482" fmla="*/ 920873 h 6858000"/>
              <a:gd name="connsiteX14-44483" fmla="*/ 5201018 w 6115796"/>
              <a:gd name="connsiteY14-44484" fmla="*/ 1095027 h 6858000"/>
              <a:gd name="connsiteX15-44485" fmla="*/ 5189234 w 6115796"/>
              <a:gd name="connsiteY15-44486" fmla="*/ 1217308 h 6858000"/>
              <a:gd name="connsiteX16-44487" fmla="*/ 5202769 w 6115796"/>
              <a:gd name="connsiteY16-44488" fmla="*/ 1269450 h 6858000"/>
              <a:gd name="connsiteX17-44489" fmla="*/ 5225968 w 6115796"/>
              <a:gd name="connsiteY17-44490" fmla="*/ 1357994 h 6858000"/>
              <a:gd name="connsiteX18-44491" fmla="*/ 5231437 w 6115796"/>
              <a:gd name="connsiteY18-44492" fmla="*/ 1373779 h 6858000"/>
              <a:gd name="connsiteX19-44493" fmla="*/ 5237226 w 6115796"/>
              <a:gd name="connsiteY19-44494" fmla="*/ 1441327 h 6858000"/>
              <a:gd name="connsiteX20-44495" fmla="*/ 5255653 w 6115796"/>
              <a:gd name="connsiteY20-44496" fmla="*/ 1524712 h 6858000"/>
              <a:gd name="connsiteX21-44497" fmla="*/ 5263491 w 6115796"/>
              <a:gd name="connsiteY21-44498" fmla="*/ 1642938 h 6858000"/>
              <a:gd name="connsiteX22-44499" fmla="*/ 5256552 w 6115796"/>
              <a:gd name="connsiteY22-44500" fmla="*/ 1672509 h 6858000"/>
              <a:gd name="connsiteX23-44501" fmla="*/ 5266931 w 6115796"/>
              <a:gd name="connsiteY23-44502" fmla="*/ 1866147 h 6858000"/>
              <a:gd name="connsiteX24-44503" fmla="*/ 5255696 w 6115796"/>
              <a:gd name="connsiteY24-44504" fmla="*/ 1953770 h 6858000"/>
              <a:gd name="connsiteX25-44505" fmla="*/ 5252592 w 6115796"/>
              <a:gd name="connsiteY25-44506" fmla="*/ 2092210 h 6858000"/>
              <a:gd name="connsiteX26-44507" fmla="*/ 5250104 w 6115796"/>
              <a:gd name="connsiteY26-44508" fmla="*/ 2249166 h 6858000"/>
              <a:gd name="connsiteX27-44509" fmla="*/ 5251214 w 6115796"/>
              <a:gd name="connsiteY27-44510" fmla="*/ 2250944 h 6858000"/>
              <a:gd name="connsiteX28-44511" fmla="*/ 5250644 w 6115796"/>
              <a:gd name="connsiteY28-44512" fmla="*/ 2266619 h 6858000"/>
              <a:gd name="connsiteX29-44513" fmla="*/ 5293877 w 6115796"/>
              <a:gd name="connsiteY29-44514" fmla="*/ 2368649 h 6858000"/>
              <a:gd name="connsiteX30-44515" fmla="*/ 5311338 w 6115796"/>
              <a:gd name="connsiteY30-44516" fmla="*/ 2404034 h 6858000"/>
              <a:gd name="connsiteX31-44517" fmla="*/ 5338366 w 6115796"/>
              <a:gd name="connsiteY31-44518" fmla="*/ 2465052 h 6858000"/>
              <a:gd name="connsiteX32-44519" fmla="*/ 5371263 w 6115796"/>
              <a:gd name="connsiteY32-44520" fmla="*/ 2586413 h 6858000"/>
              <a:gd name="connsiteX33-44521" fmla="*/ 5407503 w 6115796"/>
              <a:gd name="connsiteY33-44522" fmla="*/ 2786290 h 6858000"/>
              <a:gd name="connsiteX34-44523" fmla="*/ 5407356 w 6115796"/>
              <a:gd name="connsiteY34-44524" fmla="*/ 2787545 h 6858000"/>
              <a:gd name="connsiteX35-44525" fmla="*/ 5457023 w 6115796"/>
              <a:gd name="connsiteY35-44526" fmla="*/ 2858292 h 6858000"/>
              <a:gd name="connsiteX36-44527" fmla="*/ 5484061 w 6115796"/>
              <a:gd name="connsiteY36-44528" fmla="*/ 2919216 h 6858000"/>
              <a:gd name="connsiteX37-44529" fmla="*/ 5491940 w 6115796"/>
              <a:gd name="connsiteY37-44530" fmla="*/ 3015985 h 6858000"/>
              <a:gd name="connsiteX38-44531" fmla="*/ 5503944 w 6115796"/>
              <a:gd name="connsiteY38-44532" fmla="*/ 3123335 h 6858000"/>
              <a:gd name="connsiteX39-44533" fmla="*/ 5516007 w 6115796"/>
              <a:gd name="connsiteY39-44534" fmla="*/ 3258473 h 6858000"/>
              <a:gd name="connsiteX40-44535" fmla="*/ 5589758 w 6115796"/>
              <a:gd name="connsiteY40-44536" fmla="*/ 3453699 h 6858000"/>
              <a:gd name="connsiteX41-44537" fmla="*/ 5596144 w 6115796"/>
              <a:gd name="connsiteY41-44538" fmla="*/ 3534624 h 6858000"/>
              <a:gd name="connsiteX42-44539" fmla="*/ 5597750 w 6115796"/>
              <a:gd name="connsiteY42-44540" fmla="*/ 3534129 h 6858000"/>
              <a:gd name="connsiteX43-44541" fmla="*/ 5618377 w 6115796"/>
              <a:gd name="connsiteY43-44542" fmla="*/ 3588431 h 6858000"/>
              <a:gd name="connsiteX44-44543" fmla="*/ 5655472 w 6115796"/>
              <a:gd name="connsiteY44-44544" fmla="*/ 3678877 h 6858000"/>
              <a:gd name="connsiteX45-44545" fmla="*/ 5683015 w 6115796"/>
              <a:gd name="connsiteY45-44546" fmla="*/ 3762025 h 6858000"/>
              <a:gd name="connsiteX46-44547" fmla="*/ 5696643 w 6115796"/>
              <a:gd name="connsiteY46-44548" fmla="*/ 3773888 h 6858000"/>
              <a:gd name="connsiteX47-44549" fmla="*/ 5768491 w 6115796"/>
              <a:gd name="connsiteY47-44550" fmla="*/ 3914399 h 6858000"/>
              <a:gd name="connsiteX48-44551" fmla="*/ 5793123 w 6115796"/>
              <a:gd name="connsiteY48-44552" fmla="*/ 3969952 h 6858000"/>
              <a:gd name="connsiteX49-44553" fmla="*/ 5808321 w 6115796"/>
              <a:gd name="connsiteY49-44554" fmla="*/ 3988153 h 6858000"/>
              <a:gd name="connsiteX50-44555" fmla="*/ 5825621 w 6115796"/>
              <a:gd name="connsiteY50-44556" fmla="*/ 4015525 h 6858000"/>
              <a:gd name="connsiteX51-44557" fmla="*/ 5860672 w 6115796"/>
              <a:gd name="connsiteY51-44558" fmla="*/ 4061579 h 6858000"/>
              <a:gd name="connsiteX52-44559" fmla="*/ 5894095 w 6115796"/>
              <a:gd name="connsiteY52-44560" fmla="*/ 4128857 h 6858000"/>
              <a:gd name="connsiteX53-44561" fmla="*/ 5903513 w 6115796"/>
              <a:gd name="connsiteY53-44562" fmla="*/ 4187661 h 6858000"/>
              <a:gd name="connsiteX54-44563" fmla="*/ 5946705 w 6115796"/>
              <a:gd name="connsiteY54-44564" fmla="*/ 4428051 h 6858000"/>
              <a:gd name="connsiteX55-44565" fmla="*/ 5949261 w 6115796"/>
              <a:gd name="connsiteY55-44566" fmla="*/ 4449185 h 6858000"/>
              <a:gd name="connsiteX56-44567" fmla="*/ 5968960 w 6115796"/>
              <a:gd name="connsiteY56-44568" fmla="*/ 4482655 h 6858000"/>
              <a:gd name="connsiteX57-44569" fmla="*/ 5998138 w 6115796"/>
              <a:gd name="connsiteY57-44570" fmla="*/ 4697518 h 6858000"/>
              <a:gd name="connsiteX58-44571" fmla="*/ 6007819 w 6115796"/>
              <a:gd name="connsiteY58-44572" fmla="*/ 4858148 h 6858000"/>
              <a:gd name="connsiteX59-44573" fmla="*/ 6007749 w 6115796"/>
              <a:gd name="connsiteY59-44574" fmla="*/ 4964715 h 6858000"/>
              <a:gd name="connsiteX60-44575" fmla="*/ 6005269 w 6115796"/>
              <a:gd name="connsiteY60-44576" fmla="*/ 5150567 h 6858000"/>
              <a:gd name="connsiteX61-44577" fmla="*/ 6001127 w 6115796"/>
              <a:gd name="connsiteY61-44578" fmla="*/ 5164609 h 6858000"/>
              <a:gd name="connsiteX62-44579" fmla="*/ 5998514 w 6115796"/>
              <a:gd name="connsiteY62-44580" fmla="*/ 5189673 h 6858000"/>
              <a:gd name="connsiteX63-44581" fmla="*/ 6018409 w 6115796"/>
              <a:gd name="connsiteY63-44582" fmla="*/ 5227157 h 6858000"/>
              <a:gd name="connsiteX64-44583" fmla="*/ 6036748 w 6115796"/>
              <a:gd name="connsiteY64-44584" fmla="*/ 5322752 h 6858000"/>
              <a:gd name="connsiteX65-44585" fmla="*/ 6037677 w 6115796"/>
              <a:gd name="connsiteY65-44586" fmla="*/ 5354807 h 6858000"/>
              <a:gd name="connsiteX66-44587" fmla="*/ 6053435 w 6115796"/>
              <a:gd name="connsiteY66-44588" fmla="*/ 5387547 h 6858000"/>
              <a:gd name="connsiteX67-44589" fmla="*/ 6068640 w 6115796"/>
              <a:gd name="connsiteY67-44590" fmla="*/ 5474503 h 6858000"/>
              <a:gd name="connsiteX68-44591" fmla="*/ 6080922 w 6115796"/>
              <a:gd name="connsiteY68-44592" fmla="*/ 5561070 h 6858000"/>
              <a:gd name="connsiteX69-44593" fmla="*/ 6096949 w 6115796"/>
              <a:gd name="connsiteY69-44594" fmla="*/ 5648179 h 6858000"/>
              <a:gd name="connsiteX70-44595" fmla="*/ 6115796 w 6115796"/>
              <a:gd name="connsiteY70-44596" fmla="*/ 5862844 h 6858000"/>
              <a:gd name="connsiteX71-44597" fmla="*/ 6045436 w 6115796"/>
              <a:gd name="connsiteY71-44598" fmla="*/ 6124480 h 6858000"/>
              <a:gd name="connsiteX72-44599" fmla="*/ 6030489 w 6115796"/>
              <a:gd name="connsiteY72-44600" fmla="*/ 6317666 h 6858000"/>
              <a:gd name="connsiteX73-44601" fmla="*/ 6007492 w 6115796"/>
              <a:gd name="connsiteY73-44602" fmla="*/ 6440818 h 6858000"/>
              <a:gd name="connsiteX74-44603" fmla="*/ 6009467 w 6115796"/>
              <a:gd name="connsiteY74-44604" fmla="*/ 6487076 h 6858000"/>
              <a:gd name="connsiteX75-44605" fmla="*/ 5995064 w 6115796"/>
              <a:gd name="connsiteY75-44606" fmla="*/ 6540791 h 6858000"/>
              <a:gd name="connsiteX76-44607" fmla="*/ 5986207 w 6115796"/>
              <a:gd name="connsiteY76-44608" fmla="*/ 6695855 h 6858000"/>
              <a:gd name="connsiteX77-44609" fmla="*/ 5979428 w 6115796"/>
              <a:gd name="connsiteY77-44610" fmla="*/ 6754678 h 6858000"/>
              <a:gd name="connsiteX78-44611" fmla="*/ 5984543 w 6115796"/>
              <a:gd name="connsiteY78-44612" fmla="*/ 6811016 h 6858000"/>
              <a:gd name="connsiteX79-44613" fmla="*/ 5979671 w 6115796"/>
              <a:gd name="connsiteY79-44614" fmla="*/ 6858000 h 6858000"/>
              <a:gd name="connsiteX80-44615" fmla="*/ 0 w 6115796"/>
              <a:gd name="connsiteY80-44616" fmla="*/ 6858000 h 6858000"/>
              <a:gd name="connsiteX81-44617" fmla="*/ 0 w 6115796"/>
              <a:gd name="connsiteY81-44618" fmla="*/ 0 h 6858000"/>
              <a:gd name="connsiteX0-44619" fmla="*/ 0 w 6115796"/>
              <a:gd name="connsiteY0-44620" fmla="*/ 0 h 6858000"/>
              <a:gd name="connsiteX1-44621" fmla="*/ 4965888 w 6115796"/>
              <a:gd name="connsiteY1-44622" fmla="*/ 0 h 6858000"/>
              <a:gd name="connsiteX2-44623" fmla="*/ 4967767 w 6115796"/>
              <a:gd name="connsiteY2-44624" fmla="*/ 7930 h 6858000"/>
              <a:gd name="connsiteX3-44625" fmla="*/ 4979444 w 6115796"/>
              <a:gd name="connsiteY3-44626" fmla="*/ 43921 h 6858000"/>
              <a:gd name="connsiteX4-44627" fmla="*/ 5021173 w 6115796"/>
              <a:gd name="connsiteY4-44628" fmla="*/ 123738 h 6858000"/>
              <a:gd name="connsiteX5-44629" fmla="*/ 5075458 w 6115796"/>
              <a:gd name="connsiteY5-44630" fmla="*/ 264355 h 6858000"/>
              <a:gd name="connsiteX6-44631" fmla="*/ 5081175 w 6115796"/>
              <a:gd name="connsiteY6-44632" fmla="*/ 277448 h 6858000"/>
              <a:gd name="connsiteX7-44633" fmla="*/ 5097011 w 6115796"/>
              <a:gd name="connsiteY7-44634" fmla="*/ 355616 h 6858000"/>
              <a:gd name="connsiteX8-44635" fmla="*/ 5153000 w 6115796"/>
              <a:gd name="connsiteY8-44636" fmla="*/ 507134 h 6858000"/>
              <a:gd name="connsiteX9-44637" fmla="*/ 5171282 w 6115796"/>
              <a:gd name="connsiteY9-44638" fmla="*/ 602071 h 6858000"/>
              <a:gd name="connsiteX10-44639" fmla="*/ 5176196 w 6115796"/>
              <a:gd name="connsiteY10-44640" fmla="*/ 636822 h 6858000"/>
              <a:gd name="connsiteX11-44641" fmla="*/ 5189051 w 6115796"/>
              <a:gd name="connsiteY11-44642" fmla="*/ 782518 h 6858000"/>
              <a:gd name="connsiteX12-44643" fmla="*/ 5218707 w 6115796"/>
              <a:gd name="connsiteY12-44644" fmla="*/ 886387 h 6858000"/>
              <a:gd name="connsiteX13-44645" fmla="*/ 5221281 w 6115796"/>
              <a:gd name="connsiteY13-44646" fmla="*/ 920873 h 6858000"/>
              <a:gd name="connsiteX14-44647" fmla="*/ 5201018 w 6115796"/>
              <a:gd name="connsiteY14-44648" fmla="*/ 1095027 h 6858000"/>
              <a:gd name="connsiteX15-44649" fmla="*/ 5189234 w 6115796"/>
              <a:gd name="connsiteY15-44650" fmla="*/ 1217308 h 6858000"/>
              <a:gd name="connsiteX16-44651" fmla="*/ 5202769 w 6115796"/>
              <a:gd name="connsiteY16-44652" fmla="*/ 1269450 h 6858000"/>
              <a:gd name="connsiteX17-44653" fmla="*/ 5225968 w 6115796"/>
              <a:gd name="connsiteY17-44654" fmla="*/ 1357994 h 6858000"/>
              <a:gd name="connsiteX18-44655" fmla="*/ 5231437 w 6115796"/>
              <a:gd name="connsiteY18-44656" fmla="*/ 1373779 h 6858000"/>
              <a:gd name="connsiteX19-44657" fmla="*/ 5237226 w 6115796"/>
              <a:gd name="connsiteY19-44658" fmla="*/ 1441327 h 6858000"/>
              <a:gd name="connsiteX20-44659" fmla="*/ 5255653 w 6115796"/>
              <a:gd name="connsiteY20-44660" fmla="*/ 1524712 h 6858000"/>
              <a:gd name="connsiteX21-44661" fmla="*/ 5263491 w 6115796"/>
              <a:gd name="connsiteY21-44662" fmla="*/ 1642938 h 6858000"/>
              <a:gd name="connsiteX22-44663" fmla="*/ 5256552 w 6115796"/>
              <a:gd name="connsiteY22-44664" fmla="*/ 1672509 h 6858000"/>
              <a:gd name="connsiteX23-44665" fmla="*/ 5266931 w 6115796"/>
              <a:gd name="connsiteY23-44666" fmla="*/ 1866147 h 6858000"/>
              <a:gd name="connsiteX24-44667" fmla="*/ 5255696 w 6115796"/>
              <a:gd name="connsiteY24-44668" fmla="*/ 1953770 h 6858000"/>
              <a:gd name="connsiteX25-44669" fmla="*/ 5252592 w 6115796"/>
              <a:gd name="connsiteY25-44670" fmla="*/ 2092210 h 6858000"/>
              <a:gd name="connsiteX26-44671" fmla="*/ 5250104 w 6115796"/>
              <a:gd name="connsiteY26-44672" fmla="*/ 2249166 h 6858000"/>
              <a:gd name="connsiteX27-44673" fmla="*/ 5251214 w 6115796"/>
              <a:gd name="connsiteY27-44674" fmla="*/ 2250944 h 6858000"/>
              <a:gd name="connsiteX28-44675" fmla="*/ 5250644 w 6115796"/>
              <a:gd name="connsiteY28-44676" fmla="*/ 2266619 h 6858000"/>
              <a:gd name="connsiteX29-44677" fmla="*/ 5293877 w 6115796"/>
              <a:gd name="connsiteY29-44678" fmla="*/ 2368649 h 6858000"/>
              <a:gd name="connsiteX30-44679" fmla="*/ 5311338 w 6115796"/>
              <a:gd name="connsiteY30-44680" fmla="*/ 2404034 h 6858000"/>
              <a:gd name="connsiteX31-44681" fmla="*/ 5338366 w 6115796"/>
              <a:gd name="connsiteY31-44682" fmla="*/ 2465052 h 6858000"/>
              <a:gd name="connsiteX32-44683" fmla="*/ 5371263 w 6115796"/>
              <a:gd name="connsiteY32-44684" fmla="*/ 2586413 h 6858000"/>
              <a:gd name="connsiteX33-44685" fmla="*/ 5407503 w 6115796"/>
              <a:gd name="connsiteY33-44686" fmla="*/ 2786290 h 6858000"/>
              <a:gd name="connsiteX34-44687" fmla="*/ 5407356 w 6115796"/>
              <a:gd name="connsiteY34-44688" fmla="*/ 2787545 h 6858000"/>
              <a:gd name="connsiteX35-44689" fmla="*/ 5457023 w 6115796"/>
              <a:gd name="connsiteY35-44690" fmla="*/ 2858292 h 6858000"/>
              <a:gd name="connsiteX36-44691" fmla="*/ 5484061 w 6115796"/>
              <a:gd name="connsiteY36-44692" fmla="*/ 2919216 h 6858000"/>
              <a:gd name="connsiteX37-44693" fmla="*/ 5491940 w 6115796"/>
              <a:gd name="connsiteY37-44694" fmla="*/ 3015985 h 6858000"/>
              <a:gd name="connsiteX38-44695" fmla="*/ 5503944 w 6115796"/>
              <a:gd name="connsiteY38-44696" fmla="*/ 3123335 h 6858000"/>
              <a:gd name="connsiteX39-44697" fmla="*/ 5516007 w 6115796"/>
              <a:gd name="connsiteY39-44698" fmla="*/ 3258473 h 6858000"/>
              <a:gd name="connsiteX40-44699" fmla="*/ 5589758 w 6115796"/>
              <a:gd name="connsiteY40-44700" fmla="*/ 3453699 h 6858000"/>
              <a:gd name="connsiteX41-44701" fmla="*/ 5596144 w 6115796"/>
              <a:gd name="connsiteY41-44702" fmla="*/ 3534624 h 6858000"/>
              <a:gd name="connsiteX42-44703" fmla="*/ 5597750 w 6115796"/>
              <a:gd name="connsiteY42-44704" fmla="*/ 3534129 h 6858000"/>
              <a:gd name="connsiteX43-44705" fmla="*/ 5618377 w 6115796"/>
              <a:gd name="connsiteY43-44706" fmla="*/ 3588431 h 6858000"/>
              <a:gd name="connsiteX44-44707" fmla="*/ 5655472 w 6115796"/>
              <a:gd name="connsiteY44-44708" fmla="*/ 3678877 h 6858000"/>
              <a:gd name="connsiteX45-44709" fmla="*/ 5683015 w 6115796"/>
              <a:gd name="connsiteY45-44710" fmla="*/ 3762025 h 6858000"/>
              <a:gd name="connsiteX46-44711" fmla="*/ 5696643 w 6115796"/>
              <a:gd name="connsiteY46-44712" fmla="*/ 3773888 h 6858000"/>
              <a:gd name="connsiteX47-44713" fmla="*/ 5768491 w 6115796"/>
              <a:gd name="connsiteY47-44714" fmla="*/ 3914399 h 6858000"/>
              <a:gd name="connsiteX48-44715" fmla="*/ 5793123 w 6115796"/>
              <a:gd name="connsiteY48-44716" fmla="*/ 3969952 h 6858000"/>
              <a:gd name="connsiteX49-44717" fmla="*/ 5808321 w 6115796"/>
              <a:gd name="connsiteY49-44718" fmla="*/ 3988153 h 6858000"/>
              <a:gd name="connsiteX50-44719" fmla="*/ 5825621 w 6115796"/>
              <a:gd name="connsiteY50-44720" fmla="*/ 4015525 h 6858000"/>
              <a:gd name="connsiteX51-44721" fmla="*/ 5860672 w 6115796"/>
              <a:gd name="connsiteY51-44722" fmla="*/ 4061579 h 6858000"/>
              <a:gd name="connsiteX52-44723" fmla="*/ 5894095 w 6115796"/>
              <a:gd name="connsiteY52-44724" fmla="*/ 4128857 h 6858000"/>
              <a:gd name="connsiteX53-44725" fmla="*/ 5903513 w 6115796"/>
              <a:gd name="connsiteY53-44726" fmla="*/ 4187661 h 6858000"/>
              <a:gd name="connsiteX54-44727" fmla="*/ 5946705 w 6115796"/>
              <a:gd name="connsiteY54-44728" fmla="*/ 4428051 h 6858000"/>
              <a:gd name="connsiteX55-44729" fmla="*/ 5949261 w 6115796"/>
              <a:gd name="connsiteY55-44730" fmla="*/ 4449185 h 6858000"/>
              <a:gd name="connsiteX56-44731" fmla="*/ 5968960 w 6115796"/>
              <a:gd name="connsiteY56-44732" fmla="*/ 4482655 h 6858000"/>
              <a:gd name="connsiteX57-44733" fmla="*/ 5998138 w 6115796"/>
              <a:gd name="connsiteY57-44734" fmla="*/ 4697518 h 6858000"/>
              <a:gd name="connsiteX58-44735" fmla="*/ 6007819 w 6115796"/>
              <a:gd name="connsiteY58-44736" fmla="*/ 4858148 h 6858000"/>
              <a:gd name="connsiteX59-44737" fmla="*/ 6007749 w 6115796"/>
              <a:gd name="connsiteY59-44738" fmla="*/ 4964715 h 6858000"/>
              <a:gd name="connsiteX60-44739" fmla="*/ 6005269 w 6115796"/>
              <a:gd name="connsiteY60-44740" fmla="*/ 5150567 h 6858000"/>
              <a:gd name="connsiteX61-44741" fmla="*/ 6001127 w 6115796"/>
              <a:gd name="connsiteY61-44742" fmla="*/ 5164609 h 6858000"/>
              <a:gd name="connsiteX62-44743" fmla="*/ 5998514 w 6115796"/>
              <a:gd name="connsiteY62-44744" fmla="*/ 5189673 h 6858000"/>
              <a:gd name="connsiteX63-44745" fmla="*/ 6018409 w 6115796"/>
              <a:gd name="connsiteY63-44746" fmla="*/ 5227157 h 6858000"/>
              <a:gd name="connsiteX64-44747" fmla="*/ 6036748 w 6115796"/>
              <a:gd name="connsiteY64-44748" fmla="*/ 5322752 h 6858000"/>
              <a:gd name="connsiteX65-44749" fmla="*/ 6037677 w 6115796"/>
              <a:gd name="connsiteY65-44750" fmla="*/ 5354807 h 6858000"/>
              <a:gd name="connsiteX66-44751" fmla="*/ 6053435 w 6115796"/>
              <a:gd name="connsiteY66-44752" fmla="*/ 5387547 h 6858000"/>
              <a:gd name="connsiteX67-44753" fmla="*/ 6068640 w 6115796"/>
              <a:gd name="connsiteY67-44754" fmla="*/ 5474503 h 6858000"/>
              <a:gd name="connsiteX68-44755" fmla="*/ 6080922 w 6115796"/>
              <a:gd name="connsiteY68-44756" fmla="*/ 5561070 h 6858000"/>
              <a:gd name="connsiteX69-44757" fmla="*/ 6096949 w 6115796"/>
              <a:gd name="connsiteY69-44758" fmla="*/ 5648179 h 6858000"/>
              <a:gd name="connsiteX70-44759" fmla="*/ 6115796 w 6115796"/>
              <a:gd name="connsiteY70-44760" fmla="*/ 5862844 h 6858000"/>
              <a:gd name="connsiteX71-44761" fmla="*/ 6045436 w 6115796"/>
              <a:gd name="connsiteY71-44762" fmla="*/ 6124480 h 6858000"/>
              <a:gd name="connsiteX72-44763" fmla="*/ 6030489 w 6115796"/>
              <a:gd name="connsiteY72-44764" fmla="*/ 6317666 h 6858000"/>
              <a:gd name="connsiteX73-44765" fmla="*/ 6007492 w 6115796"/>
              <a:gd name="connsiteY73-44766" fmla="*/ 6440818 h 6858000"/>
              <a:gd name="connsiteX74-44767" fmla="*/ 6009467 w 6115796"/>
              <a:gd name="connsiteY74-44768" fmla="*/ 6487076 h 6858000"/>
              <a:gd name="connsiteX75-44769" fmla="*/ 5995064 w 6115796"/>
              <a:gd name="connsiteY75-44770" fmla="*/ 6540791 h 6858000"/>
              <a:gd name="connsiteX76-44771" fmla="*/ 5986207 w 6115796"/>
              <a:gd name="connsiteY76-44772" fmla="*/ 6695855 h 6858000"/>
              <a:gd name="connsiteX77-44773" fmla="*/ 5979428 w 6115796"/>
              <a:gd name="connsiteY77-44774" fmla="*/ 6754678 h 6858000"/>
              <a:gd name="connsiteX78-44775" fmla="*/ 5984543 w 6115796"/>
              <a:gd name="connsiteY78-44776" fmla="*/ 6811016 h 6858000"/>
              <a:gd name="connsiteX79-44777" fmla="*/ 5979671 w 6115796"/>
              <a:gd name="connsiteY79-44778" fmla="*/ 6858000 h 6858000"/>
              <a:gd name="connsiteX80-44779" fmla="*/ 0 w 6115796"/>
              <a:gd name="connsiteY80-44780" fmla="*/ 6858000 h 6858000"/>
              <a:gd name="connsiteX81-44781" fmla="*/ 0 w 6115796"/>
              <a:gd name="connsiteY81-44782" fmla="*/ 0 h 6858000"/>
              <a:gd name="connsiteX0-44783" fmla="*/ 0 w 6115796"/>
              <a:gd name="connsiteY0-44784" fmla="*/ 0 h 6858000"/>
              <a:gd name="connsiteX1-44785" fmla="*/ 4965888 w 6115796"/>
              <a:gd name="connsiteY1-44786" fmla="*/ 0 h 6858000"/>
              <a:gd name="connsiteX2-44787" fmla="*/ 4967767 w 6115796"/>
              <a:gd name="connsiteY2-44788" fmla="*/ 7930 h 6858000"/>
              <a:gd name="connsiteX3-44789" fmla="*/ 4979444 w 6115796"/>
              <a:gd name="connsiteY3-44790" fmla="*/ 43921 h 6858000"/>
              <a:gd name="connsiteX4-44791" fmla="*/ 5021173 w 6115796"/>
              <a:gd name="connsiteY4-44792" fmla="*/ 123738 h 6858000"/>
              <a:gd name="connsiteX5-44793" fmla="*/ 5075458 w 6115796"/>
              <a:gd name="connsiteY5-44794" fmla="*/ 264355 h 6858000"/>
              <a:gd name="connsiteX6-44795" fmla="*/ 5081175 w 6115796"/>
              <a:gd name="connsiteY6-44796" fmla="*/ 277448 h 6858000"/>
              <a:gd name="connsiteX7-44797" fmla="*/ 5097011 w 6115796"/>
              <a:gd name="connsiteY7-44798" fmla="*/ 355616 h 6858000"/>
              <a:gd name="connsiteX8-44799" fmla="*/ 5153000 w 6115796"/>
              <a:gd name="connsiteY8-44800" fmla="*/ 507134 h 6858000"/>
              <a:gd name="connsiteX9-44801" fmla="*/ 5171282 w 6115796"/>
              <a:gd name="connsiteY9-44802" fmla="*/ 602071 h 6858000"/>
              <a:gd name="connsiteX10-44803" fmla="*/ 5176196 w 6115796"/>
              <a:gd name="connsiteY10-44804" fmla="*/ 636822 h 6858000"/>
              <a:gd name="connsiteX11-44805" fmla="*/ 5189051 w 6115796"/>
              <a:gd name="connsiteY11-44806" fmla="*/ 782518 h 6858000"/>
              <a:gd name="connsiteX12-44807" fmla="*/ 5218707 w 6115796"/>
              <a:gd name="connsiteY12-44808" fmla="*/ 886387 h 6858000"/>
              <a:gd name="connsiteX13-44809" fmla="*/ 5221281 w 6115796"/>
              <a:gd name="connsiteY13-44810" fmla="*/ 920873 h 6858000"/>
              <a:gd name="connsiteX14-44811" fmla="*/ 5201018 w 6115796"/>
              <a:gd name="connsiteY14-44812" fmla="*/ 1095027 h 6858000"/>
              <a:gd name="connsiteX15-44813" fmla="*/ 5189234 w 6115796"/>
              <a:gd name="connsiteY15-44814" fmla="*/ 1217308 h 6858000"/>
              <a:gd name="connsiteX16-44815" fmla="*/ 5202769 w 6115796"/>
              <a:gd name="connsiteY16-44816" fmla="*/ 1269450 h 6858000"/>
              <a:gd name="connsiteX17-44817" fmla="*/ 5225968 w 6115796"/>
              <a:gd name="connsiteY17-44818" fmla="*/ 1357994 h 6858000"/>
              <a:gd name="connsiteX18-44819" fmla="*/ 5231437 w 6115796"/>
              <a:gd name="connsiteY18-44820" fmla="*/ 1373779 h 6858000"/>
              <a:gd name="connsiteX19-44821" fmla="*/ 5237226 w 6115796"/>
              <a:gd name="connsiteY19-44822" fmla="*/ 1441327 h 6858000"/>
              <a:gd name="connsiteX20-44823" fmla="*/ 5255653 w 6115796"/>
              <a:gd name="connsiteY20-44824" fmla="*/ 1524712 h 6858000"/>
              <a:gd name="connsiteX21-44825" fmla="*/ 5263491 w 6115796"/>
              <a:gd name="connsiteY21-44826" fmla="*/ 1642938 h 6858000"/>
              <a:gd name="connsiteX22-44827" fmla="*/ 5256552 w 6115796"/>
              <a:gd name="connsiteY22-44828" fmla="*/ 1672509 h 6858000"/>
              <a:gd name="connsiteX23-44829" fmla="*/ 5266931 w 6115796"/>
              <a:gd name="connsiteY23-44830" fmla="*/ 1866147 h 6858000"/>
              <a:gd name="connsiteX24-44831" fmla="*/ 5255696 w 6115796"/>
              <a:gd name="connsiteY24-44832" fmla="*/ 1953770 h 6858000"/>
              <a:gd name="connsiteX25-44833" fmla="*/ 5252592 w 6115796"/>
              <a:gd name="connsiteY25-44834" fmla="*/ 2092210 h 6858000"/>
              <a:gd name="connsiteX26-44835" fmla="*/ 5250104 w 6115796"/>
              <a:gd name="connsiteY26-44836" fmla="*/ 2249166 h 6858000"/>
              <a:gd name="connsiteX27-44837" fmla="*/ 5250644 w 6115796"/>
              <a:gd name="connsiteY27-44838" fmla="*/ 2266619 h 6858000"/>
              <a:gd name="connsiteX28-44839" fmla="*/ 5293877 w 6115796"/>
              <a:gd name="connsiteY28-44840" fmla="*/ 2368649 h 6858000"/>
              <a:gd name="connsiteX29-44841" fmla="*/ 5311338 w 6115796"/>
              <a:gd name="connsiteY29-44842" fmla="*/ 2404034 h 6858000"/>
              <a:gd name="connsiteX30-44843" fmla="*/ 5338366 w 6115796"/>
              <a:gd name="connsiteY30-44844" fmla="*/ 2465052 h 6858000"/>
              <a:gd name="connsiteX31-44845" fmla="*/ 5371263 w 6115796"/>
              <a:gd name="connsiteY31-44846" fmla="*/ 2586413 h 6858000"/>
              <a:gd name="connsiteX32-44847" fmla="*/ 5407503 w 6115796"/>
              <a:gd name="connsiteY32-44848" fmla="*/ 2786290 h 6858000"/>
              <a:gd name="connsiteX33-44849" fmla="*/ 5407356 w 6115796"/>
              <a:gd name="connsiteY33-44850" fmla="*/ 2787545 h 6858000"/>
              <a:gd name="connsiteX34-44851" fmla="*/ 5457023 w 6115796"/>
              <a:gd name="connsiteY34-44852" fmla="*/ 2858292 h 6858000"/>
              <a:gd name="connsiteX35-44853" fmla="*/ 5484061 w 6115796"/>
              <a:gd name="connsiteY35-44854" fmla="*/ 2919216 h 6858000"/>
              <a:gd name="connsiteX36-44855" fmla="*/ 5491940 w 6115796"/>
              <a:gd name="connsiteY36-44856" fmla="*/ 3015985 h 6858000"/>
              <a:gd name="connsiteX37-44857" fmla="*/ 5503944 w 6115796"/>
              <a:gd name="connsiteY37-44858" fmla="*/ 3123335 h 6858000"/>
              <a:gd name="connsiteX38-44859" fmla="*/ 5516007 w 6115796"/>
              <a:gd name="connsiteY38-44860" fmla="*/ 3258473 h 6858000"/>
              <a:gd name="connsiteX39-44861" fmla="*/ 5589758 w 6115796"/>
              <a:gd name="connsiteY39-44862" fmla="*/ 3453699 h 6858000"/>
              <a:gd name="connsiteX40-44863" fmla="*/ 5596144 w 6115796"/>
              <a:gd name="connsiteY40-44864" fmla="*/ 3534624 h 6858000"/>
              <a:gd name="connsiteX41-44865" fmla="*/ 5597750 w 6115796"/>
              <a:gd name="connsiteY41-44866" fmla="*/ 3534129 h 6858000"/>
              <a:gd name="connsiteX42-44867" fmla="*/ 5618377 w 6115796"/>
              <a:gd name="connsiteY42-44868" fmla="*/ 3588431 h 6858000"/>
              <a:gd name="connsiteX43-44869" fmla="*/ 5655472 w 6115796"/>
              <a:gd name="connsiteY43-44870" fmla="*/ 3678877 h 6858000"/>
              <a:gd name="connsiteX44-44871" fmla="*/ 5683015 w 6115796"/>
              <a:gd name="connsiteY44-44872" fmla="*/ 3762025 h 6858000"/>
              <a:gd name="connsiteX45-44873" fmla="*/ 5696643 w 6115796"/>
              <a:gd name="connsiteY45-44874" fmla="*/ 3773888 h 6858000"/>
              <a:gd name="connsiteX46-44875" fmla="*/ 5768491 w 6115796"/>
              <a:gd name="connsiteY46-44876" fmla="*/ 3914399 h 6858000"/>
              <a:gd name="connsiteX47-44877" fmla="*/ 5793123 w 6115796"/>
              <a:gd name="connsiteY47-44878" fmla="*/ 3969952 h 6858000"/>
              <a:gd name="connsiteX48-44879" fmla="*/ 5808321 w 6115796"/>
              <a:gd name="connsiteY48-44880" fmla="*/ 3988153 h 6858000"/>
              <a:gd name="connsiteX49-44881" fmla="*/ 5825621 w 6115796"/>
              <a:gd name="connsiteY49-44882" fmla="*/ 4015525 h 6858000"/>
              <a:gd name="connsiteX50-44883" fmla="*/ 5860672 w 6115796"/>
              <a:gd name="connsiteY50-44884" fmla="*/ 4061579 h 6858000"/>
              <a:gd name="connsiteX51-44885" fmla="*/ 5894095 w 6115796"/>
              <a:gd name="connsiteY51-44886" fmla="*/ 4128857 h 6858000"/>
              <a:gd name="connsiteX52-44887" fmla="*/ 5903513 w 6115796"/>
              <a:gd name="connsiteY52-44888" fmla="*/ 4187661 h 6858000"/>
              <a:gd name="connsiteX53-44889" fmla="*/ 5946705 w 6115796"/>
              <a:gd name="connsiteY53-44890" fmla="*/ 4428051 h 6858000"/>
              <a:gd name="connsiteX54-44891" fmla="*/ 5949261 w 6115796"/>
              <a:gd name="connsiteY54-44892" fmla="*/ 4449185 h 6858000"/>
              <a:gd name="connsiteX55-44893" fmla="*/ 5968960 w 6115796"/>
              <a:gd name="connsiteY55-44894" fmla="*/ 4482655 h 6858000"/>
              <a:gd name="connsiteX56-44895" fmla="*/ 5998138 w 6115796"/>
              <a:gd name="connsiteY56-44896" fmla="*/ 4697518 h 6858000"/>
              <a:gd name="connsiteX57-44897" fmla="*/ 6007819 w 6115796"/>
              <a:gd name="connsiteY57-44898" fmla="*/ 4858148 h 6858000"/>
              <a:gd name="connsiteX58-44899" fmla="*/ 6007749 w 6115796"/>
              <a:gd name="connsiteY58-44900" fmla="*/ 4964715 h 6858000"/>
              <a:gd name="connsiteX59-44901" fmla="*/ 6005269 w 6115796"/>
              <a:gd name="connsiteY59-44902" fmla="*/ 5150567 h 6858000"/>
              <a:gd name="connsiteX60-44903" fmla="*/ 6001127 w 6115796"/>
              <a:gd name="connsiteY60-44904" fmla="*/ 5164609 h 6858000"/>
              <a:gd name="connsiteX61-44905" fmla="*/ 5998514 w 6115796"/>
              <a:gd name="connsiteY61-44906" fmla="*/ 5189673 h 6858000"/>
              <a:gd name="connsiteX62-44907" fmla="*/ 6018409 w 6115796"/>
              <a:gd name="connsiteY62-44908" fmla="*/ 5227157 h 6858000"/>
              <a:gd name="connsiteX63-44909" fmla="*/ 6036748 w 6115796"/>
              <a:gd name="connsiteY63-44910" fmla="*/ 5322752 h 6858000"/>
              <a:gd name="connsiteX64-44911" fmla="*/ 6037677 w 6115796"/>
              <a:gd name="connsiteY64-44912" fmla="*/ 5354807 h 6858000"/>
              <a:gd name="connsiteX65-44913" fmla="*/ 6053435 w 6115796"/>
              <a:gd name="connsiteY65-44914" fmla="*/ 5387547 h 6858000"/>
              <a:gd name="connsiteX66-44915" fmla="*/ 6068640 w 6115796"/>
              <a:gd name="connsiteY66-44916" fmla="*/ 5474503 h 6858000"/>
              <a:gd name="connsiteX67-44917" fmla="*/ 6080922 w 6115796"/>
              <a:gd name="connsiteY67-44918" fmla="*/ 5561070 h 6858000"/>
              <a:gd name="connsiteX68-44919" fmla="*/ 6096949 w 6115796"/>
              <a:gd name="connsiteY68-44920" fmla="*/ 5648179 h 6858000"/>
              <a:gd name="connsiteX69-44921" fmla="*/ 6115796 w 6115796"/>
              <a:gd name="connsiteY69-44922" fmla="*/ 5862844 h 6858000"/>
              <a:gd name="connsiteX70-44923" fmla="*/ 6045436 w 6115796"/>
              <a:gd name="connsiteY70-44924" fmla="*/ 6124480 h 6858000"/>
              <a:gd name="connsiteX71-44925" fmla="*/ 6030489 w 6115796"/>
              <a:gd name="connsiteY71-44926" fmla="*/ 6317666 h 6858000"/>
              <a:gd name="connsiteX72-44927" fmla="*/ 6007492 w 6115796"/>
              <a:gd name="connsiteY72-44928" fmla="*/ 6440818 h 6858000"/>
              <a:gd name="connsiteX73-44929" fmla="*/ 6009467 w 6115796"/>
              <a:gd name="connsiteY73-44930" fmla="*/ 6487076 h 6858000"/>
              <a:gd name="connsiteX74-44931" fmla="*/ 5995064 w 6115796"/>
              <a:gd name="connsiteY74-44932" fmla="*/ 6540791 h 6858000"/>
              <a:gd name="connsiteX75-44933" fmla="*/ 5986207 w 6115796"/>
              <a:gd name="connsiteY75-44934" fmla="*/ 6695855 h 6858000"/>
              <a:gd name="connsiteX76-44935" fmla="*/ 5979428 w 6115796"/>
              <a:gd name="connsiteY76-44936" fmla="*/ 6754678 h 6858000"/>
              <a:gd name="connsiteX77-44937" fmla="*/ 5984543 w 6115796"/>
              <a:gd name="connsiteY77-44938" fmla="*/ 6811016 h 6858000"/>
              <a:gd name="connsiteX78-44939" fmla="*/ 5979671 w 6115796"/>
              <a:gd name="connsiteY78-44940" fmla="*/ 6858000 h 6858000"/>
              <a:gd name="connsiteX79-44941" fmla="*/ 0 w 6115796"/>
              <a:gd name="connsiteY79-44942" fmla="*/ 6858000 h 6858000"/>
              <a:gd name="connsiteX80-44943" fmla="*/ 0 w 6115796"/>
              <a:gd name="connsiteY80-44944" fmla="*/ 0 h 6858000"/>
              <a:gd name="connsiteX0-44945" fmla="*/ 0 w 6115796"/>
              <a:gd name="connsiteY0-44946" fmla="*/ 0 h 6858000"/>
              <a:gd name="connsiteX1-44947" fmla="*/ 4965888 w 6115796"/>
              <a:gd name="connsiteY1-44948" fmla="*/ 0 h 6858000"/>
              <a:gd name="connsiteX2-44949" fmla="*/ 4967767 w 6115796"/>
              <a:gd name="connsiteY2-44950" fmla="*/ 7930 h 6858000"/>
              <a:gd name="connsiteX3-44951" fmla="*/ 4979444 w 6115796"/>
              <a:gd name="connsiteY3-44952" fmla="*/ 43921 h 6858000"/>
              <a:gd name="connsiteX4-44953" fmla="*/ 5021173 w 6115796"/>
              <a:gd name="connsiteY4-44954" fmla="*/ 123738 h 6858000"/>
              <a:gd name="connsiteX5-44955" fmla="*/ 5075458 w 6115796"/>
              <a:gd name="connsiteY5-44956" fmla="*/ 264355 h 6858000"/>
              <a:gd name="connsiteX6-44957" fmla="*/ 5081175 w 6115796"/>
              <a:gd name="connsiteY6-44958" fmla="*/ 277448 h 6858000"/>
              <a:gd name="connsiteX7-44959" fmla="*/ 5097011 w 6115796"/>
              <a:gd name="connsiteY7-44960" fmla="*/ 355616 h 6858000"/>
              <a:gd name="connsiteX8-44961" fmla="*/ 5153000 w 6115796"/>
              <a:gd name="connsiteY8-44962" fmla="*/ 507134 h 6858000"/>
              <a:gd name="connsiteX9-44963" fmla="*/ 5171282 w 6115796"/>
              <a:gd name="connsiteY9-44964" fmla="*/ 602071 h 6858000"/>
              <a:gd name="connsiteX10-44965" fmla="*/ 5176196 w 6115796"/>
              <a:gd name="connsiteY10-44966" fmla="*/ 636822 h 6858000"/>
              <a:gd name="connsiteX11-44967" fmla="*/ 5189051 w 6115796"/>
              <a:gd name="connsiteY11-44968" fmla="*/ 782518 h 6858000"/>
              <a:gd name="connsiteX12-44969" fmla="*/ 5218707 w 6115796"/>
              <a:gd name="connsiteY12-44970" fmla="*/ 886387 h 6858000"/>
              <a:gd name="connsiteX13-44971" fmla="*/ 5221281 w 6115796"/>
              <a:gd name="connsiteY13-44972" fmla="*/ 920873 h 6858000"/>
              <a:gd name="connsiteX14-44973" fmla="*/ 5201018 w 6115796"/>
              <a:gd name="connsiteY14-44974" fmla="*/ 1095027 h 6858000"/>
              <a:gd name="connsiteX15-44975" fmla="*/ 5189234 w 6115796"/>
              <a:gd name="connsiteY15-44976" fmla="*/ 1217308 h 6858000"/>
              <a:gd name="connsiteX16-44977" fmla="*/ 5202769 w 6115796"/>
              <a:gd name="connsiteY16-44978" fmla="*/ 1269450 h 6858000"/>
              <a:gd name="connsiteX17-44979" fmla="*/ 5225968 w 6115796"/>
              <a:gd name="connsiteY17-44980" fmla="*/ 1357994 h 6858000"/>
              <a:gd name="connsiteX18-44981" fmla="*/ 5231437 w 6115796"/>
              <a:gd name="connsiteY18-44982" fmla="*/ 1373779 h 6858000"/>
              <a:gd name="connsiteX19-44983" fmla="*/ 5237226 w 6115796"/>
              <a:gd name="connsiteY19-44984" fmla="*/ 1441327 h 6858000"/>
              <a:gd name="connsiteX20-44985" fmla="*/ 5255653 w 6115796"/>
              <a:gd name="connsiteY20-44986" fmla="*/ 1524712 h 6858000"/>
              <a:gd name="connsiteX21-44987" fmla="*/ 5263491 w 6115796"/>
              <a:gd name="connsiteY21-44988" fmla="*/ 1642938 h 6858000"/>
              <a:gd name="connsiteX22-44989" fmla="*/ 5256552 w 6115796"/>
              <a:gd name="connsiteY22-44990" fmla="*/ 1672509 h 6858000"/>
              <a:gd name="connsiteX23-44991" fmla="*/ 5266931 w 6115796"/>
              <a:gd name="connsiteY23-44992" fmla="*/ 1866147 h 6858000"/>
              <a:gd name="connsiteX24-44993" fmla="*/ 5255696 w 6115796"/>
              <a:gd name="connsiteY24-44994" fmla="*/ 1953770 h 6858000"/>
              <a:gd name="connsiteX25-44995" fmla="*/ 5252592 w 6115796"/>
              <a:gd name="connsiteY25-44996" fmla="*/ 2092210 h 6858000"/>
              <a:gd name="connsiteX26-44997" fmla="*/ 5257248 w 6115796"/>
              <a:gd name="connsiteY26-44998" fmla="*/ 2203922 h 6858000"/>
              <a:gd name="connsiteX27-44999" fmla="*/ 5250644 w 6115796"/>
              <a:gd name="connsiteY27-45000" fmla="*/ 2266619 h 6858000"/>
              <a:gd name="connsiteX28-45001" fmla="*/ 5293877 w 6115796"/>
              <a:gd name="connsiteY28-45002" fmla="*/ 2368649 h 6858000"/>
              <a:gd name="connsiteX29-45003" fmla="*/ 5311338 w 6115796"/>
              <a:gd name="connsiteY29-45004" fmla="*/ 2404034 h 6858000"/>
              <a:gd name="connsiteX30-45005" fmla="*/ 5338366 w 6115796"/>
              <a:gd name="connsiteY30-45006" fmla="*/ 2465052 h 6858000"/>
              <a:gd name="connsiteX31-45007" fmla="*/ 5371263 w 6115796"/>
              <a:gd name="connsiteY31-45008" fmla="*/ 2586413 h 6858000"/>
              <a:gd name="connsiteX32-45009" fmla="*/ 5407503 w 6115796"/>
              <a:gd name="connsiteY32-45010" fmla="*/ 2786290 h 6858000"/>
              <a:gd name="connsiteX33-45011" fmla="*/ 5407356 w 6115796"/>
              <a:gd name="connsiteY33-45012" fmla="*/ 2787545 h 6858000"/>
              <a:gd name="connsiteX34-45013" fmla="*/ 5457023 w 6115796"/>
              <a:gd name="connsiteY34-45014" fmla="*/ 2858292 h 6858000"/>
              <a:gd name="connsiteX35-45015" fmla="*/ 5484061 w 6115796"/>
              <a:gd name="connsiteY35-45016" fmla="*/ 2919216 h 6858000"/>
              <a:gd name="connsiteX36-45017" fmla="*/ 5491940 w 6115796"/>
              <a:gd name="connsiteY36-45018" fmla="*/ 3015985 h 6858000"/>
              <a:gd name="connsiteX37-45019" fmla="*/ 5503944 w 6115796"/>
              <a:gd name="connsiteY37-45020" fmla="*/ 3123335 h 6858000"/>
              <a:gd name="connsiteX38-45021" fmla="*/ 5516007 w 6115796"/>
              <a:gd name="connsiteY38-45022" fmla="*/ 3258473 h 6858000"/>
              <a:gd name="connsiteX39-45023" fmla="*/ 5589758 w 6115796"/>
              <a:gd name="connsiteY39-45024" fmla="*/ 3453699 h 6858000"/>
              <a:gd name="connsiteX40-45025" fmla="*/ 5596144 w 6115796"/>
              <a:gd name="connsiteY40-45026" fmla="*/ 3534624 h 6858000"/>
              <a:gd name="connsiteX41-45027" fmla="*/ 5597750 w 6115796"/>
              <a:gd name="connsiteY41-45028" fmla="*/ 3534129 h 6858000"/>
              <a:gd name="connsiteX42-45029" fmla="*/ 5618377 w 6115796"/>
              <a:gd name="connsiteY42-45030" fmla="*/ 3588431 h 6858000"/>
              <a:gd name="connsiteX43-45031" fmla="*/ 5655472 w 6115796"/>
              <a:gd name="connsiteY43-45032" fmla="*/ 3678877 h 6858000"/>
              <a:gd name="connsiteX44-45033" fmla="*/ 5683015 w 6115796"/>
              <a:gd name="connsiteY44-45034" fmla="*/ 3762025 h 6858000"/>
              <a:gd name="connsiteX45-45035" fmla="*/ 5696643 w 6115796"/>
              <a:gd name="connsiteY45-45036" fmla="*/ 3773888 h 6858000"/>
              <a:gd name="connsiteX46-45037" fmla="*/ 5768491 w 6115796"/>
              <a:gd name="connsiteY46-45038" fmla="*/ 3914399 h 6858000"/>
              <a:gd name="connsiteX47-45039" fmla="*/ 5793123 w 6115796"/>
              <a:gd name="connsiteY47-45040" fmla="*/ 3969952 h 6858000"/>
              <a:gd name="connsiteX48-45041" fmla="*/ 5808321 w 6115796"/>
              <a:gd name="connsiteY48-45042" fmla="*/ 3988153 h 6858000"/>
              <a:gd name="connsiteX49-45043" fmla="*/ 5825621 w 6115796"/>
              <a:gd name="connsiteY49-45044" fmla="*/ 4015525 h 6858000"/>
              <a:gd name="connsiteX50-45045" fmla="*/ 5860672 w 6115796"/>
              <a:gd name="connsiteY50-45046" fmla="*/ 4061579 h 6858000"/>
              <a:gd name="connsiteX51-45047" fmla="*/ 5894095 w 6115796"/>
              <a:gd name="connsiteY51-45048" fmla="*/ 4128857 h 6858000"/>
              <a:gd name="connsiteX52-45049" fmla="*/ 5903513 w 6115796"/>
              <a:gd name="connsiteY52-45050" fmla="*/ 4187661 h 6858000"/>
              <a:gd name="connsiteX53-45051" fmla="*/ 5946705 w 6115796"/>
              <a:gd name="connsiteY53-45052" fmla="*/ 4428051 h 6858000"/>
              <a:gd name="connsiteX54-45053" fmla="*/ 5949261 w 6115796"/>
              <a:gd name="connsiteY54-45054" fmla="*/ 4449185 h 6858000"/>
              <a:gd name="connsiteX55-45055" fmla="*/ 5968960 w 6115796"/>
              <a:gd name="connsiteY55-45056" fmla="*/ 4482655 h 6858000"/>
              <a:gd name="connsiteX56-45057" fmla="*/ 5998138 w 6115796"/>
              <a:gd name="connsiteY56-45058" fmla="*/ 4697518 h 6858000"/>
              <a:gd name="connsiteX57-45059" fmla="*/ 6007819 w 6115796"/>
              <a:gd name="connsiteY57-45060" fmla="*/ 4858148 h 6858000"/>
              <a:gd name="connsiteX58-45061" fmla="*/ 6007749 w 6115796"/>
              <a:gd name="connsiteY58-45062" fmla="*/ 4964715 h 6858000"/>
              <a:gd name="connsiteX59-45063" fmla="*/ 6005269 w 6115796"/>
              <a:gd name="connsiteY59-45064" fmla="*/ 5150567 h 6858000"/>
              <a:gd name="connsiteX60-45065" fmla="*/ 6001127 w 6115796"/>
              <a:gd name="connsiteY60-45066" fmla="*/ 5164609 h 6858000"/>
              <a:gd name="connsiteX61-45067" fmla="*/ 5998514 w 6115796"/>
              <a:gd name="connsiteY61-45068" fmla="*/ 5189673 h 6858000"/>
              <a:gd name="connsiteX62-45069" fmla="*/ 6018409 w 6115796"/>
              <a:gd name="connsiteY62-45070" fmla="*/ 5227157 h 6858000"/>
              <a:gd name="connsiteX63-45071" fmla="*/ 6036748 w 6115796"/>
              <a:gd name="connsiteY63-45072" fmla="*/ 5322752 h 6858000"/>
              <a:gd name="connsiteX64-45073" fmla="*/ 6037677 w 6115796"/>
              <a:gd name="connsiteY64-45074" fmla="*/ 5354807 h 6858000"/>
              <a:gd name="connsiteX65-45075" fmla="*/ 6053435 w 6115796"/>
              <a:gd name="connsiteY65-45076" fmla="*/ 5387547 h 6858000"/>
              <a:gd name="connsiteX66-45077" fmla="*/ 6068640 w 6115796"/>
              <a:gd name="connsiteY66-45078" fmla="*/ 5474503 h 6858000"/>
              <a:gd name="connsiteX67-45079" fmla="*/ 6080922 w 6115796"/>
              <a:gd name="connsiteY67-45080" fmla="*/ 5561070 h 6858000"/>
              <a:gd name="connsiteX68-45081" fmla="*/ 6096949 w 6115796"/>
              <a:gd name="connsiteY68-45082" fmla="*/ 5648179 h 6858000"/>
              <a:gd name="connsiteX69-45083" fmla="*/ 6115796 w 6115796"/>
              <a:gd name="connsiteY69-45084" fmla="*/ 5862844 h 6858000"/>
              <a:gd name="connsiteX70-45085" fmla="*/ 6045436 w 6115796"/>
              <a:gd name="connsiteY70-45086" fmla="*/ 6124480 h 6858000"/>
              <a:gd name="connsiteX71-45087" fmla="*/ 6030489 w 6115796"/>
              <a:gd name="connsiteY71-45088" fmla="*/ 6317666 h 6858000"/>
              <a:gd name="connsiteX72-45089" fmla="*/ 6007492 w 6115796"/>
              <a:gd name="connsiteY72-45090" fmla="*/ 6440818 h 6858000"/>
              <a:gd name="connsiteX73-45091" fmla="*/ 6009467 w 6115796"/>
              <a:gd name="connsiteY73-45092" fmla="*/ 6487076 h 6858000"/>
              <a:gd name="connsiteX74-45093" fmla="*/ 5995064 w 6115796"/>
              <a:gd name="connsiteY74-45094" fmla="*/ 6540791 h 6858000"/>
              <a:gd name="connsiteX75-45095" fmla="*/ 5986207 w 6115796"/>
              <a:gd name="connsiteY75-45096" fmla="*/ 6695855 h 6858000"/>
              <a:gd name="connsiteX76-45097" fmla="*/ 5979428 w 6115796"/>
              <a:gd name="connsiteY76-45098" fmla="*/ 6754678 h 6858000"/>
              <a:gd name="connsiteX77-45099" fmla="*/ 5984543 w 6115796"/>
              <a:gd name="connsiteY77-45100" fmla="*/ 6811016 h 6858000"/>
              <a:gd name="connsiteX78-45101" fmla="*/ 5979671 w 6115796"/>
              <a:gd name="connsiteY78-45102" fmla="*/ 6858000 h 6858000"/>
              <a:gd name="connsiteX79-45103" fmla="*/ 0 w 6115796"/>
              <a:gd name="connsiteY79-45104" fmla="*/ 6858000 h 6858000"/>
              <a:gd name="connsiteX80-45105" fmla="*/ 0 w 6115796"/>
              <a:gd name="connsiteY80-45106" fmla="*/ 0 h 6858000"/>
              <a:gd name="connsiteX0-45107" fmla="*/ 0 w 6115796"/>
              <a:gd name="connsiteY0-45108" fmla="*/ 0 h 6858000"/>
              <a:gd name="connsiteX1-45109" fmla="*/ 4965888 w 6115796"/>
              <a:gd name="connsiteY1-45110" fmla="*/ 0 h 6858000"/>
              <a:gd name="connsiteX2-45111" fmla="*/ 4967767 w 6115796"/>
              <a:gd name="connsiteY2-45112" fmla="*/ 7930 h 6858000"/>
              <a:gd name="connsiteX3-45113" fmla="*/ 4979444 w 6115796"/>
              <a:gd name="connsiteY3-45114" fmla="*/ 43921 h 6858000"/>
              <a:gd name="connsiteX4-45115" fmla="*/ 5021173 w 6115796"/>
              <a:gd name="connsiteY4-45116" fmla="*/ 123738 h 6858000"/>
              <a:gd name="connsiteX5-45117" fmla="*/ 5075458 w 6115796"/>
              <a:gd name="connsiteY5-45118" fmla="*/ 264355 h 6858000"/>
              <a:gd name="connsiteX6-45119" fmla="*/ 5081175 w 6115796"/>
              <a:gd name="connsiteY6-45120" fmla="*/ 277448 h 6858000"/>
              <a:gd name="connsiteX7-45121" fmla="*/ 5097011 w 6115796"/>
              <a:gd name="connsiteY7-45122" fmla="*/ 355616 h 6858000"/>
              <a:gd name="connsiteX8-45123" fmla="*/ 5153000 w 6115796"/>
              <a:gd name="connsiteY8-45124" fmla="*/ 507134 h 6858000"/>
              <a:gd name="connsiteX9-45125" fmla="*/ 5171282 w 6115796"/>
              <a:gd name="connsiteY9-45126" fmla="*/ 602071 h 6858000"/>
              <a:gd name="connsiteX10-45127" fmla="*/ 5176196 w 6115796"/>
              <a:gd name="connsiteY10-45128" fmla="*/ 636822 h 6858000"/>
              <a:gd name="connsiteX11-45129" fmla="*/ 5189051 w 6115796"/>
              <a:gd name="connsiteY11-45130" fmla="*/ 782518 h 6858000"/>
              <a:gd name="connsiteX12-45131" fmla="*/ 5218707 w 6115796"/>
              <a:gd name="connsiteY12-45132" fmla="*/ 886387 h 6858000"/>
              <a:gd name="connsiteX13-45133" fmla="*/ 5221281 w 6115796"/>
              <a:gd name="connsiteY13-45134" fmla="*/ 920873 h 6858000"/>
              <a:gd name="connsiteX14-45135" fmla="*/ 5201018 w 6115796"/>
              <a:gd name="connsiteY14-45136" fmla="*/ 1095027 h 6858000"/>
              <a:gd name="connsiteX15-45137" fmla="*/ 5189234 w 6115796"/>
              <a:gd name="connsiteY15-45138" fmla="*/ 1217308 h 6858000"/>
              <a:gd name="connsiteX16-45139" fmla="*/ 5202769 w 6115796"/>
              <a:gd name="connsiteY16-45140" fmla="*/ 1269450 h 6858000"/>
              <a:gd name="connsiteX17-45141" fmla="*/ 5225968 w 6115796"/>
              <a:gd name="connsiteY17-45142" fmla="*/ 1357994 h 6858000"/>
              <a:gd name="connsiteX18-45143" fmla="*/ 5231437 w 6115796"/>
              <a:gd name="connsiteY18-45144" fmla="*/ 1373779 h 6858000"/>
              <a:gd name="connsiteX19-45145" fmla="*/ 5237226 w 6115796"/>
              <a:gd name="connsiteY19-45146" fmla="*/ 1441327 h 6858000"/>
              <a:gd name="connsiteX20-45147" fmla="*/ 5255653 w 6115796"/>
              <a:gd name="connsiteY20-45148" fmla="*/ 1524712 h 6858000"/>
              <a:gd name="connsiteX21-45149" fmla="*/ 5263491 w 6115796"/>
              <a:gd name="connsiteY21-45150" fmla="*/ 1642938 h 6858000"/>
              <a:gd name="connsiteX22-45151" fmla="*/ 5256552 w 6115796"/>
              <a:gd name="connsiteY22-45152" fmla="*/ 1672509 h 6858000"/>
              <a:gd name="connsiteX23-45153" fmla="*/ 5266931 w 6115796"/>
              <a:gd name="connsiteY23-45154" fmla="*/ 1866147 h 6858000"/>
              <a:gd name="connsiteX24-45155" fmla="*/ 5255696 w 6115796"/>
              <a:gd name="connsiteY24-45156" fmla="*/ 1953770 h 6858000"/>
              <a:gd name="connsiteX25-45157" fmla="*/ 5252592 w 6115796"/>
              <a:gd name="connsiteY25-45158" fmla="*/ 2092210 h 6858000"/>
              <a:gd name="connsiteX26-45159" fmla="*/ 5257248 w 6115796"/>
              <a:gd name="connsiteY26-45160" fmla="*/ 2203922 h 6858000"/>
              <a:gd name="connsiteX27-45161" fmla="*/ 5250644 w 6115796"/>
              <a:gd name="connsiteY27-45162" fmla="*/ 2266619 h 6858000"/>
              <a:gd name="connsiteX28-45163" fmla="*/ 5293877 w 6115796"/>
              <a:gd name="connsiteY28-45164" fmla="*/ 2368649 h 6858000"/>
              <a:gd name="connsiteX29-45165" fmla="*/ 5311338 w 6115796"/>
              <a:gd name="connsiteY29-45166" fmla="*/ 2404034 h 6858000"/>
              <a:gd name="connsiteX30-45167" fmla="*/ 5338366 w 6115796"/>
              <a:gd name="connsiteY30-45168" fmla="*/ 2465052 h 6858000"/>
              <a:gd name="connsiteX31-45169" fmla="*/ 5371263 w 6115796"/>
              <a:gd name="connsiteY31-45170" fmla="*/ 2586413 h 6858000"/>
              <a:gd name="connsiteX32-45171" fmla="*/ 5407503 w 6115796"/>
              <a:gd name="connsiteY32-45172" fmla="*/ 2786290 h 6858000"/>
              <a:gd name="connsiteX33-45173" fmla="*/ 5407356 w 6115796"/>
              <a:gd name="connsiteY33-45174" fmla="*/ 2787545 h 6858000"/>
              <a:gd name="connsiteX34-45175" fmla="*/ 5457023 w 6115796"/>
              <a:gd name="connsiteY34-45176" fmla="*/ 2858292 h 6858000"/>
              <a:gd name="connsiteX35-45177" fmla="*/ 5484061 w 6115796"/>
              <a:gd name="connsiteY35-45178" fmla="*/ 2919216 h 6858000"/>
              <a:gd name="connsiteX36-45179" fmla="*/ 5491940 w 6115796"/>
              <a:gd name="connsiteY36-45180" fmla="*/ 3015985 h 6858000"/>
              <a:gd name="connsiteX37-45181" fmla="*/ 5503944 w 6115796"/>
              <a:gd name="connsiteY37-45182" fmla="*/ 3123335 h 6858000"/>
              <a:gd name="connsiteX38-45183" fmla="*/ 5516007 w 6115796"/>
              <a:gd name="connsiteY38-45184" fmla="*/ 3258473 h 6858000"/>
              <a:gd name="connsiteX39-45185" fmla="*/ 5589758 w 6115796"/>
              <a:gd name="connsiteY39-45186" fmla="*/ 3453699 h 6858000"/>
              <a:gd name="connsiteX40-45187" fmla="*/ 5596144 w 6115796"/>
              <a:gd name="connsiteY40-45188" fmla="*/ 3534624 h 6858000"/>
              <a:gd name="connsiteX41-45189" fmla="*/ 5597750 w 6115796"/>
              <a:gd name="connsiteY41-45190" fmla="*/ 3534129 h 6858000"/>
              <a:gd name="connsiteX42-45191" fmla="*/ 5618377 w 6115796"/>
              <a:gd name="connsiteY42-45192" fmla="*/ 3588431 h 6858000"/>
              <a:gd name="connsiteX43-45193" fmla="*/ 5655472 w 6115796"/>
              <a:gd name="connsiteY43-45194" fmla="*/ 3678877 h 6858000"/>
              <a:gd name="connsiteX44-45195" fmla="*/ 5683015 w 6115796"/>
              <a:gd name="connsiteY44-45196" fmla="*/ 3762025 h 6858000"/>
              <a:gd name="connsiteX45-45197" fmla="*/ 5696643 w 6115796"/>
              <a:gd name="connsiteY45-45198" fmla="*/ 3773888 h 6858000"/>
              <a:gd name="connsiteX46-45199" fmla="*/ 5768491 w 6115796"/>
              <a:gd name="connsiteY46-45200" fmla="*/ 3914399 h 6858000"/>
              <a:gd name="connsiteX47-45201" fmla="*/ 5793123 w 6115796"/>
              <a:gd name="connsiteY47-45202" fmla="*/ 3969952 h 6858000"/>
              <a:gd name="connsiteX48-45203" fmla="*/ 5808321 w 6115796"/>
              <a:gd name="connsiteY48-45204" fmla="*/ 3988153 h 6858000"/>
              <a:gd name="connsiteX49-45205" fmla="*/ 5825621 w 6115796"/>
              <a:gd name="connsiteY49-45206" fmla="*/ 4015525 h 6858000"/>
              <a:gd name="connsiteX50-45207" fmla="*/ 5860672 w 6115796"/>
              <a:gd name="connsiteY50-45208" fmla="*/ 4061579 h 6858000"/>
              <a:gd name="connsiteX51-45209" fmla="*/ 5894095 w 6115796"/>
              <a:gd name="connsiteY51-45210" fmla="*/ 4128857 h 6858000"/>
              <a:gd name="connsiteX52-45211" fmla="*/ 5903513 w 6115796"/>
              <a:gd name="connsiteY52-45212" fmla="*/ 4187661 h 6858000"/>
              <a:gd name="connsiteX53-45213" fmla="*/ 5946705 w 6115796"/>
              <a:gd name="connsiteY53-45214" fmla="*/ 4428051 h 6858000"/>
              <a:gd name="connsiteX54-45215" fmla="*/ 5949261 w 6115796"/>
              <a:gd name="connsiteY54-45216" fmla="*/ 4449185 h 6858000"/>
              <a:gd name="connsiteX55-45217" fmla="*/ 5968960 w 6115796"/>
              <a:gd name="connsiteY55-45218" fmla="*/ 4482655 h 6858000"/>
              <a:gd name="connsiteX56-45219" fmla="*/ 5998138 w 6115796"/>
              <a:gd name="connsiteY56-45220" fmla="*/ 4697518 h 6858000"/>
              <a:gd name="connsiteX57-45221" fmla="*/ 6007819 w 6115796"/>
              <a:gd name="connsiteY57-45222" fmla="*/ 4858148 h 6858000"/>
              <a:gd name="connsiteX58-45223" fmla="*/ 6007749 w 6115796"/>
              <a:gd name="connsiteY58-45224" fmla="*/ 4964715 h 6858000"/>
              <a:gd name="connsiteX59-45225" fmla="*/ 6005269 w 6115796"/>
              <a:gd name="connsiteY59-45226" fmla="*/ 5150567 h 6858000"/>
              <a:gd name="connsiteX60-45227" fmla="*/ 6001127 w 6115796"/>
              <a:gd name="connsiteY60-45228" fmla="*/ 5164609 h 6858000"/>
              <a:gd name="connsiteX61-45229" fmla="*/ 5998514 w 6115796"/>
              <a:gd name="connsiteY61-45230" fmla="*/ 5189673 h 6858000"/>
              <a:gd name="connsiteX62-45231" fmla="*/ 6018409 w 6115796"/>
              <a:gd name="connsiteY62-45232" fmla="*/ 5227157 h 6858000"/>
              <a:gd name="connsiteX63-45233" fmla="*/ 6036748 w 6115796"/>
              <a:gd name="connsiteY63-45234" fmla="*/ 5322752 h 6858000"/>
              <a:gd name="connsiteX64-45235" fmla="*/ 6037677 w 6115796"/>
              <a:gd name="connsiteY64-45236" fmla="*/ 5354807 h 6858000"/>
              <a:gd name="connsiteX65-45237" fmla="*/ 6053435 w 6115796"/>
              <a:gd name="connsiteY65-45238" fmla="*/ 5387547 h 6858000"/>
              <a:gd name="connsiteX66-45239" fmla="*/ 6068640 w 6115796"/>
              <a:gd name="connsiteY66-45240" fmla="*/ 5474503 h 6858000"/>
              <a:gd name="connsiteX67-45241" fmla="*/ 6080922 w 6115796"/>
              <a:gd name="connsiteY67-45242" fmla="*/ 5561070 h 6858000"/>
              <a:gd name="connsiteX68-45243" fmla="*/ 6096949 w 6115796"/>
              <a:gd name="connsiteY68-45244" fmla="*/ 5648179 h 6858000"/>
              <a:gd name="connsiteX69-45245" fmla="*/ 6115796 w 6115796"/>
              <a:gd name="connsiteY69-45246" fmla="*/ 5862844 h 6858000"/>
              <a:gd name="connsiteX70-45247" fmla="*/ 6045436 w 6115796"/>
              <a:gd name="connsiteY70-45248" fmla="*/ 6124480 h 6858000"/>
              <a:gd name="connsiteX71-45249" fmla="*/ 6030489 w 6115796"/>
              <a:gd name="connsiteY71-45250" fmla="*/ 6317666 h 6858000"/>
              <a:gd name="connsiteX72-45251" fmla="*/ 6007492 w 6115796"/>
              <a:gd name="connsiteY72-45252" fmla="*/ 6440818 h 6858000"/>
              <a:gd name="connsiteX73-45253" fmla="*/ 6009467 w 6115796"/>
              <a:gd name="connsiteY73-45254" fmla="*/ 6487076 h 6858000"/>
              <a:gd name="connsiteX74-45255" fmla="*/ 5995064 w 6115796"/>
              <a:gd name="connsiteY74-45256" fmla="*/ 6540791 h 6858000"/>
              <a:gd name="connsiteX75-45257" fmla="*/ 5986207 w 6115796"/>
              <a:gd name="connsiteY75-45258" fmla="*/ 6695855 h 6858000"/>
              <a:gd name="connsiteX76-45259" fmla="*/ 5979428 w 6115796"/>
              <a:gd name="connsiteY76-45260" fmla="*/ 6754678 h 6858000"/>
              <a:gd name="connsiteX77-45261" fmla="*/ 5984543 w 6115796"/>
              <a:gd name="connsiteY77-45262" fmla="*/ 6811016 h 6858000"/>
              <a:gd name="connsiteX78-45263" fmla="*/ 5979671 w 6115796"/>
              <a:gd name="connsiteY78-45264" fmla="*/ 6858000 h 6858000"/>
              <a:gd name="connsiteX79-45265" fmla="*/ 0 w 6115796"/>
              <a:gd name="connsiteY79-45266" fmla="*/ 6858000 h 6858000"/>
              <a:gd name="connsiteX80-45267" fmla="*/ 0 w 6115796"/>
              <a:gd name="connsiteY80-45268" fmla="*/ 0 h 6858000"/>
              <a:gd name="connsiteX0-45269" fmla="*/ 0 w 6115796"/>
              <a:gd name="connsiteY0-45270" fmla="*/ 0 h 6858000"/>
              <a:gd name="connsiteX1-45271" fmla="*/ 4965888 w 6115796"/>
              <a:gd name="connsiteY1-45272" fmla="*/ 0 h 6858000"/>
              <a:gd name="connsiteX2-45273" fmla="*/ 4967767 w 6115796"/>
              <a:gd name="connsiteY2-45274" fmla="*/ 7930 h 6858000"/>
              <a:gd name="connsiteX3-45275" fmla="*/ 4979444 w 6115796"/>
              <a:gd name="connsiteY3-45276" fmla="*/ 43921 h 6858000"/>
              <a:gd name="connsiteX4-45277" fmla="*/ 5021173 w 6115796"/>
              <a:gd name="connsiteY4-45278" fmla="*/ 123738 h 6858000"/>
              <a:gd name="connsiteX5-45279" fmla="*/ 5075458 w 6115796"/>
              <a:gd name="connsiteY5-45280" fmla="*/ 264355 h 6858000"/>
              <a:gd name="connsiteX6-45281" fmla="*/ 5081175 w 6115796"/>
              <a:gd name="connsiteY6-45282" fmla="*/ 277448 h 6858000"/>
              <a:gd name="connsiteX7-45283" fmla="*/ 5097011 w 6115796"/>
              <a:gd name="connsiteY7-45284" fmla="*/ 355616 h 6858000"/>
              <a:gd name="connsiteX8-45285" fmla="*/ 5153000 w 6115796"/>
              <a:gd name="connsiteY8-45286" fmla="*/ 507134 h 6858000"/>
              <a:gd name="connsiteX9-45287" fmla="*/ 5171282 w 6115796"/>
              <a:gd name="connsiteY9-45288" fmla="*/ 602071 h 6858000"/>
              <a:gd name="connsiteX10-45289" fmla="*/ 5176196 w 6115796"/>
              <a:gd name="connsiteY10-45290" fmla="*/ 636822 h 6858000"/>
              <a:gd name="connsiteX11-45291" fmla="*/ 5189051 w 6115796"/>
              <a:gd name="connsiteY11-45292" fmla="*/ 782518 h 6858000"/>
              <a:gd name="connsiteX12-45293" fmla="*/ 5218707 w 6115796"/>
              <a:gd name="connsiteY12-45294" fmla="*/ 886387 h 6858000"/>
              <a:gd name="connsiteX13-45295" fmla="*/ 5221281 w 6115796"/>
              <a:gd name="connsiteY13-45296" fmla="*/ 920873 h 6858000"/>
              <a:gd name="connsiteX14-45297" fmla="*/ 5201018 w 6115796"/>
              <a:gd name="connsiteY14-45298" fmla="*/ 1095027 h 6858000"/>
              <a:gd name="connsiteX15-45299" fmla="*/ 5189234 w 6115796"/>
              <a:gd name="connsiteY15-45300" fmla="*/ 1217308 h 6858000"/>
              <a:gd name="connsiteX16-45301" fmla="*/ 5202769 w 6115796"/>
              <a:gd name="connsiteY16-45302" fmla="*/ 1269450 h 6858000"/>
              <a:gd name="connsiteX17-45303" fmla="*/ 5225968 w 6115796"/>
              <a:gd name="connsiteY17-45304" fmla="*/ 1357994 h 6858000"/>
              <a:gd name="connsiteX18-45305" fmla="*/ 5231437 w 6115796"/>
              <a:gd name="connsiteY18-45306" fmla="*/ 1373779 h 6858000"/>
              <a:gd name="connsiteX19-45307" fmla="*/ 5237226 w 6115796"/>
              <a:gd name="connsiteY19-45308" fmla="*/ 1441327 h 6858000"/>
              <a:gd name="connsiteX20-45309" fmla="*/ 5255653 w 6115796"/>
              <a:gd name="connsiteY20-45310" fmla="*/ 1524712 h 6858000"/>
              <a:gd name="connsiteX21-45311" fmla="*/ 5263491 w 6115796"/>
              <a:gd name="connsiteY21-45312" fmla="*/ 1642938 h 6858000"/>
              <a:gd name="connsiteX22-45313" fmla="*/ 5256552 w 6115796"/>
              <a:gd name="connsiteY22-45314" fmla="*/ 1672509 h 6858000"/>
              <a:gd name="connsiteX23-45315" fmla="*/ 5266931 w 6115796"/>
              <a:gd name="connsiteY23-45316" fmla="*/ 1866147 h 6858000"/>
              <a:gd name="connsiteX24-45317" fmla="*/ 5255696 w 6115796"/>
              <a:gd name="connsiteY24-45318" fmla="*/ 1953770 h 6858000"/>
              <a:gd name="connsiteX25-45319" fmla="*/ 5252592 w 6115796"/>
              <a:gd name="connsiteY25-45320" fmla="*/ 2092210 h 6858000"/>
              <a:gd name="connsiteX26-45321" fmla="*/ 5257248 w 6115796"/>
              <a:gd name="connsiteY26-45322" fmla="*/ 2203922 h 6858000"/>
              <a:gd name="connsiteX27-45323" fmla="*/ 5262551 w 6115796"/>
              <a:gd name="connsiteY27-45324" fmla="*/ 2288050 h 6858000"/>
              <a:gd name="connsiteX28-45325" fmla="*/ 5293877 w 6115796"/>
              <a:gd name="connsiteY28-45326" fmla="*/ 2368649 h 6858000"/>
              <a:gd name="connsiteX29-45327" fmla="*/ 5311338 w 6115796"/>
              <a:gd name="connsiteY29-45328" fmla="*/ 2404034 h 6858000"/>
              <a:gd name="connsiteX30-45329" fmla="*/ 5338366 w 6115796"/>
              <a:gd name="connsiteY30-45330" fmla="*/ 2465052 h 6858000"/>
              <a:gd name="connsiteX31-45331" fmla="*/ 5371263 w 6115796"/>
              <a:gd name="connsiteY31-45332" fmla="*/ 2586413 h 6858000"/>
              <a:gd name="connsiteX32-45333" fmla="*/ 5407503 w 6115796"/>
              <a:gd name="connsiteY32-45334" fmla="*/ 2786290 h 6858000"/>
              <a:gd name="connsiteX33-45335" fmla="*/ 5407356 w 6115796"/>
              <a:gd name="connsiteY33-45336" fmla="*/ 2787545 h 6858000"/>
              <a:gd name="connsiteX34-45337" fmla="*/ 5457023 w 6115796"/>
              <a:gd name="connsiteY34-45338" fmla="*/ 2858292 h 6858000"/>
              <a:gd name="connsiteX35-45339" fmla="*/ 5484061 w 6115796"/>
              <a:gd name="connsiteY35-45340" fmla="*/ 2919216 h 6858000"/>
              <a:gd name="connsiteX36-45341" fmla="*/ 5491940 w 6115796"/>
              <a:gd name="connsiteY36-45342" fmla="*/ 3015985 h 6858000"/>
              <a:gd name="connsiteX37-45343" fmla="*/ 5503944 w 6115796"/>
              <a:gd name="connsiteY37-45344" fmla="*/ 3123335 h 6858000"/>
              <a:gd name="connsiteX38-45345" fmla="*/ 5516007 w 6115796"/>
              <a:gd name="connsiteY38-45346" fmla="*/ 3258473 h 6858000"/>
              <a:gd name="connsiteX39-45347" fmla="*/ 5589758 w 6115796"/>
              <a:gd name="connsiteY39-45348" fmla="*/ 3453699 h 6858000"/>
              <a:gd name="connsiteX40-45349" fmla="*/ 5596144 w 6115796"/>
              <a:gd name="connsiteY40-45350" fmla="*/ 3534624 h 6858000"/>
              <a:gd name="connsiteX41-45351" fmla="*/ 5597750 w 6115796"/>
              <a:gd name="connsiteY41-45352" fmla="*/ 3534129 h 6858000"/>
              <a:gd name="connsiteX42-45353" fmla="*/ 5618377 w 6115796"/>
              <a:gd name="connsiteY42-45354" fmla="*/ 3588431 h 6858000"/>
              <a:gd name="connsiteX43-45355" fmla="*/ 5655472 w 6115796"/>
              <a:gd name="connsiteY43-45356" fmla="*/ 3678877 h 6858000"/>
              <a:gd name="connsiteX44-45357" fmla="*/ 5683015 w 6115796"/>
              <a:gd name="connsiteY44-45358" fmla="*/ 3762025 h 6858000"/>
              <a:gd name="connsiteX45-45359" fmla="*/ 5696643 w 6115796"/>
              <a:gd name="connsiteY45-45360" fmla="*/ 3773888 h 6858000"/>
              <a:gd name="connsiteX46-45361" fmla="*/ 5768491 w 6115796"/>
              <a:gd name="connsiteY46-45362" fmla="*/ 3914399 h 6858000"/>
              <a:gd name="connsiteX47-45363" fmla="*/ 5793123 w 6115796"/>
              <a:gd name="connsiteY47-45364" fmla="*/ 3969952 h 6858000"/>
              <a:gd name="connsiteX48-45365" fmla="*/ 5808321 w 6115796"/>
              <a:gd name="connsiteY48-45366" fmla="*/ 3988153 h 6858000"/>
              <a:gd name="connsiteX49-45367" fmla="*/ 5825621 w 6115796"/>
              <a:gd name="connsiteY49-45368" fmla="*/ 4015525 h 6858000"/>
              <a:gd name="connsiteX50-45369" fmla="*/ 5860672 w 6115796"/>
              <a:gd name="connsiteY50-45370" fmla="*/ 4061579 h 6858000"/>
              <a:gd name="connsiteX51-45371" fmla="*/ 5894095 w 6115796"/>
              <a:gd name="connsiteY51-45372" fmla="*/ 4128857 h 6858000"/>
              <a:gd name="connsiteX52-45373" fmla="*/ 5903513 w 6115796"/>
              <a:gd name="connsiteY52-45374" fmla="*/ 4187661 h 6858000"/>
              <a:gd name="connsiteX53-45375" fmla="*/ 5946705 w 6115796"/>
              <a:gd name="connsiteY53-45376" fmla="*/ 4428051 h 6858000"/>
              <a:gd name="connsiteX54-45377" fmla="*/ 5949261 w 6115796"/>
              <a:gd name="connsiteY54-45378" fmla="*/ 4449185 h 6858000"/>
              <a:gd name="connsiteX55-45379" fmla="*/ 5968960 w 6115796"/>
              <a:gd name="connsiteY55-45380" fmla="*/ 4482655 h 6858000"/>
              <a:gd name="connsiteX56-45381" fmla="*/ 5998138 w 6115796"/>
              <a:gd name="connsiteY56-45382" fmla="*/ 4697518 h 6858000"/>
              <a:gd name="connsiteX57-45383" fmla="*/ 6007819 w 6115796"/>
              <a:gd name="connsiteY57-45384" fmla="*/ 4858148 h 6858000"/>
              <a:gd name="connsiteX58-45385" fmla="*/ 6007749 w 6115796"/>
              <a:gd name="connsiteY58-45386" fmla="*/ 4964715 h 6858000"/>
              <a:gd name="connsiteX59-45387" fmla="*/ 6005269 w 6115796"/>
              <a:gd name="connsiteY59-45388" fmla="*/ 5150567 h 6858000"/>
              <a:gd name="connsiteX60-45389" fmla="*/ 6001127 w 6115796"/>
              <a:gd name="connsiteY60-45390" fmla="*/ 5164609 h 6858000"/>
              <a:gd name="connsiteX61-45391" fmla="*/ 5998514 w 6115796"/>
              <a:gd name="connsiteY61-45392" fmla="*/ 5189673 h 6858000"/>
              <a:gd name="connsiteX62-45393" fmla="*/ 6018409 w 6115796"/>
              <a:gd name="connsiteY62-45394" fmla="*/ 5227157 h 6858000"/>
              <a:gd name="connsiteX63-45395" fmla="*/ 6036748 w 6115796"/>
              <a:gd name="connsiteY63-45396" fmla="*/ 5322752 h 6858000"/>
              <a:gd name="connsiteX64-45397" fmla="*/ 6037677 w 6115796"/>
              <a:gd name="connsiteY64-45398" fmla="*/ 5354807 h 6858000"/>
              <a:gd name="connsiteX65-45399" fmla="*/ 6053435 w 6115796"/>
              <a:gd name="connsiteY65-45400" fmla="*/ 5387547 h 6858000"/>
              <a:gd name="connsiteX66-45401" fmla="*/ 6068640 w 6115796"/>
              <a:gd name="connsiteY66-45402" fmla="*/ 5474503 h 6858000"/>
              <a:gd name="connsiteX67-45403" fmla="*/ 6080922 w 6115796"/>
              <a:gd name="connsiteY67-45404" fmla="*/ 5561070 h 6858000"/>
              <a:gd name="connsiteX68-45405" fmla="*/ 6096949 w 6115796"/>
              <a:gd name="connsiteY68-45406" fmla="*/ 5648179 h 6858000"/>
              <a:gd name="connsiteX69-45407" fmla="*/ 6115796 w 6115796"/>
              <a:gd name="connsiteY69-45408" fmla="*/ 5862844 h 6858000"/>
              <a:gd name="connsiteX70-45409" fmla="*/ 6045436 w 6115796"/>
              <a:gd name="connsiteY70-45410" fmla="*/ 6124480 h 6858000"/>
              <a:gd name="connsiteX71-45411" fmla="*/ 6030489 w 6115796"/>
              <a:gd name="connsiteY71-45412" fmla="*/ 6317666 h 6858000"/>
              <a:gd name="connsiteX72-45413" fmla="*/ 6007492 w 6115796"/>
              <a:gd name="connsiteY72-45414" fmla="*/ 6440818 h 6858000"/>
              <a:gd name="connsiteX73-45415" fmla="*/ 6009467 w 6115796"/>
              <a:gd name="connsiteY73-45416" fmla="*/ 6487076 h 6858000"/>
              <a:gd name="connsiteX74-45417" fmla="*/ 5995064 w 6115796"/>
              <a:gd name="connsiteY74-45418" fmla="*/ 6540791 h 6858000"/>
              <a:gd name="connsiteX75-45419" fmla="*/ 5986207 w 6115796"/>
              <a:gd name="connsiteY75-45420" fmla="*/ 6695855 h 6858000"/>
              <a:gd name="connsiteX76-45421" fmla="*/ 5979428 w 6115796"/>
              <a:gd name="connsiteY76-45422" fmla="*/ 6754678 h 6858000"/>
              <a:gd name="connsiteX77-45423" fmla="*/ 5984543 w 6115796"/>
              <a:gd name="connsiteY77-45424" fmla="*/ 6811016 h 6858000"/>
              <a:gd name="connsiteX78-45425" fmla="*/ 5979671 w 6115796"/>
              <a:gd name="connsiteY78-45426" fmla="*/ 6858000 h 6858000"/>
              <a:gd name="connsiteX79-45427" fmla="*/ 0 w 6115796"/>
              <a:gd name="connsiteY79-45428" fmla="*/ 6858000 h 6858000"/>
              <a:gd name="connsiteX80-45429" fmla="*/ 0 w 6115796"/>
              <a:gd name="connsiteY80-45430" fmla="*/ 0 h 6858000"/>
              <a:gd name="connsiteX0-45431" fmla="*/ 0 w 6115796"/>
              <a:gd name="connsiteY0-45432" fmla="*/ 0 h 6858000"/>
              <a:gd name="connsiteX1-45433" fmla="*/ 4965888 w 6115796"/>
              <a:gd name="connsiteY1-45434" fmla="*/ 0 h 6858000"/>
              <a:gd name="connsiteX2-45435" fmla="*/ 4967767 w 6115796"/>
              <a:gd name="connsiteY2-45436" fmla="*/ 7930 h 6858000"/>
              <a:gd name="connsiteX3-45437" fmla="*/ 4979444 w 6115796"/>
              <a:gd name="connsiteY3-45438" fmla="*/ 43921 h 6858000"/>
              <a:gd name="connsiteX4-45439" fmla="*/ 5021173 w 6115796"/>
              <a:gd name="connsiteY4-45440" fmla="*/ 123738 h 6858000"/>
              <a:gd name="connsiteX5-45441" fmla="*/ 5075458 w 6115796"/>
              <a:gd name="connsiteY5-45442" fmla="*/ 264355 h 6858000"/>
              <a:gd name="connsiteX6-45443" fmla="*/ 5081175 w 6115796"/>
              <a:gd name="connsiteY6-45444" fmla="*/ 277448 h 6858000"/>
              <a:gd name="connsiteX7-45445" fmla="*/ 5097011 w 6115796"/>
              <a:gd name="connsiteY7-45446" fmla="*/ 355616 h 6858000"/>
              <a:gd name="connsiteX8-45447" fmla="*/ 5153000 w 6115796"/>
              <a:gd name="connsiteY8-45448" fmla="*/ 507134 h 6858000"/>
              <a:gd name="connsiteX9-45449" fmla="*/ 5171282 w 6115796"/>
              <a:gd name="connsiteY9-45450" fmla="*/ 602071 h 6858000"/>
              <a:gd name="connsiteX10-45451" fmla="*/ 5176196 w 6115796"/>
              <a:gd name="connsiteY10-45452" fmla="*/ 636822 h 6858000"/>
              <a:gd name="connsiteX11-45453" fmla="*/ 5189051 w 6115796"/>
              <a:gd name="connsiteY11-45454" fmla="*/ 782518 h 6858000"/>
              <a:gd name="connsiteX12-45455" fmla="*/ 5218707 w 6115796"/>
              <a:gd name="connsiteY12-45456" fmla="*/ 886387 h 6858000"/>
              <a:gd name="connsiteX13-45457" fmla="*/ 5221281 w 6115796"/>
              <a:gd name="connsiteY13-45458" fmla="*/ 920873 h 6858000"/>
              <a:gd name="connsiteX14-45459" fmla="*/ 5201018 w 6115796"/>
              <a:gd name="connsiteY14-45460" fmla="*/ 1095027 h 6858000"/>
              <a:gd name="connsiteX15-45461" fmla="*/ 5189234 w 6115796"/>
              <a:gd name="connsiteY15-45462" fmla="*/ 1217308 h 6858000"/>
              <a:gd name="connsiteX16-45463" fmla="*/ 5202769 w 6115796"/>
              <a:gd name="connsiteY16-45464" fmla="*/ 1269450 h 6858000"/>
              <a:gd name="connsiteX17-45465" fmla="*/ 5225968 w 6115796"/>
              <a:gd name="connsiteY17-45466" fmla="*/ 1357994 h 6858000"/>
              <a:gd name="connsiteX18-45467" fmla="*/ 5231437 w 6115796"/>
              <a:gd name="connsiteY18-45468" fmla="*/ 1373779 h 6858000"/>
              <a:gd name="connsiteX19-45469" fmla="*/ 5237226 w 6115796"/>
              <a:gd name="connsiteY19-45470" fmla="*/ 1441327 h 6858000"/>
              <a:gd name="connsiteX20-45471" fmla="*/ 5255653 w 6115796"/>
              <a:gd name="connsiteY20-45472" fmla="*/ 1524712 h 6858000"/>
              <a:gd name="connsiteX21-45473" fmla="*/ 5263491 w 6115796"/>
              <a:gd name="connsiteY21-45474" fmla="*/ 1642938 h 6858000"/>
              <a:gd name="connsiteX22-45475" fmla="*/ 5256552 w 6115796"/>
              <a:gd name="connsiteY22-45476" fmla="*/ 1672509 h 6858000"/>
              <a:gd name="connsiteX23-45477" fmla="*/ 5266931 w 6115796"/>
              <a:gd name="connsiteY23-45478" fmla="*/ 1866147 h 6858000"/>
              <a:gd name="connsiteX24-45479" fmla="*/ 5255696 w 6115796"/>
              <a:gd name="connsiteY24-45480" fmla="*/ 1953770 h 6858000"/>
              <a:gd name="connsiteX25-45481" fmla="*/ 5252592 w 6115796"/>
              <a:gd name="connsiteY25-45482" fmla="*/ 2092210 h 6858000"/>
              <a:gd name="connsiteX26-45483" fmla="*/ 5257248 w 6115796"/>
              <a:gd name="connsiteY26-45484" fmla="*/ 2203922 h 6858000"/>
              <a:gd name="connsiteX27-45485" fmla="*/ 5262551 w 6115796"/>
              <a:gd name="connsiteY27-45486" fmla="*/ 2288050 h 6858000"/>
              <a:gd name="connsiteX28-45487" fmla="*/ 5293877 w 6115796"/>
              <a:gd name="connsiteY28-45488" fmla="*/ 2368649 h 6858000"/>
              <a:gd name="connsiteX29-45489" fmla="*/ 5311338 w 6115796"/>
              <a:gd name="connsiteY29-45490" fmla="*/ 2404034 h 6858000"/>
              <a:gd name="connsiteX30-45491" fmla="*/ 5338366 w 6115796"/>
              <a:gd name="connsiteY30-45492" fmla="*/ 2465052 h 6858000"/>
              <a:gd name="connsiteX31-45493" fmla="*/ 5371263 w 6115796"/>
              <a:gd name="connsiteY31-45494" fmla="*/ 2586413 h 6858000"/>
              <a:gd name="connsiteX32-45495" fmla="*/ 5407503 w 6115796"/>
              <a:gd name="connsiteY32-45496" fmla="*/ 2786290 h 6858000"/>
              <a:gd name="connsiteX33-45497" fmla="*/ 5407356 w 6115796"/>
              <a:gd name="connsiteY33-45498" fmla="*/ 2787545 h 6858000"/>
              <a:gd name="connsiteX34-45499" fmla="*/ 5457023 w 6115796"/>
              <a:gd name="connsiteY34-45500" fmla="*/ 2858292 h 6858000"/>
              <a:gd name="connsiteX35-45501" fmla="*/ 5484061 w 6115796"/>
              <a:gd name="connsiteY35-45502" fmla="*/ 2919216 h 6858000"/>
              <a:gd name="connsiteX36-45503" fmla="*/ 5491940 w 6115796"/>
              <a:gd name="connsiteY36-45504" fmla="*/ 3015985 h 6858000"/>
              <a:gd name="connsiteX37-45505" fmla="*/ 5503944 w 6115796"/>
              <a:gd name="connsiteY37-45506" fmla="*/ 3123335 h 6858000"/>
              <a:gd name="connsiteX38-45507" fmla="*/ 5516007 w 6115796"/>
              <a:gd name="connsiteY38-45508" fmla="*/ 3258473 h 6858000"/>
              <a:gd name="connsiteX39-45509" fmla="*/ 5589758 w 6115796"/>
              <a:gd name="connsiteY39-45510" fmla="*/ 3453699 h 6858000"/>
              <a:gd name="connsiteX40-45511" fmla="*/ 5596144 w 6115796"/>
              <a:gd name="connsiteY40-45512" fmla="*/ 3534624 h 6858000"/>
              <a:gd name="connsiteX41-45513" fmla="*/ 5597750 w 6115796"/>
              <a:gd name="connsiteY41-45514" fmla="*/ 3534129 h 6858000"/>
              <a:gd name="connsiteX42-45515" fmla="*/ 5618377 w 6115796"/>
              <a:gd name="connsiteY42-45516" fmla="*/ 3588431 h 6858000"/>
              <a:gd name="connsiteX43-45517" fmla="*/ 5655472 w 6115796"/>
              <a:gd name="connsiteY43-45518" fmla="*/ 3678877 h 6858000"/>
              <a:gd name="connsiteX44-45519" fmla="*/ 5683015 w 6115796"/>
              <a:gd name="connsiteY44-45520" fmla="*/ 3762025 h 6858000"/>
              <a:gd name="connsiteX45-45521" fmla="*/ 5696643 w 6115796"/>
              <a:gd name="connsiteY45-45522" fmla="*/ 3773888 h 6858000"/>
              <a:gd name="connsiteX46-45523" fmla="*/ 5768491 w 6115796"/>
              <a:gd name="connsiteY46-45524" fmla="*/ 3914399 h 6858000"/>
              <a:gd name="connsiteX47-45525" fmla="*/ 5793123 w 6115796"/>
              <a:gd name="connsiteY47-45526" fmla="*/ 3969952 h 6858000"/>
              <a:gd name="connsiteX48-45527" fmla="*/ 5808321 w 6115796"/>
              <a:gd name="connsiteY48-45528" fmla="*/ 3988153 h 6858000"/>
              <a:gd name="connsiteX49-45529" fmla="*/ 5825621 w 6115796"/>
              <a:gd name="connsiteY49-45530" fmla="*/ 4015525 h 6858000"/>
              <a:gd name="connsiteX50-45531" fmla="*/ 5860672 w 6115796"/>
              <a:gd name="connsiteY50-45532" fmla="*/ 4061579 h 6858000"/>
              <a:gd name="connsiteX51-45533" fmla="*/ 5894095 w 6115796"/>
              <a:gd name="connsiteY51-45534" fmla="*/ 4128857 h 6858000"/>
              <a:gd name="connsiteX52-45535" fmla="*/ 5903513 w 6115796"/>
              <a:gd name="connsiteY52-45536" fmla="*/ 4187661 h 6858000"/>
              <a:gd name="connsiteX53-45537" fmla="*/ 5946705 w 6115796"/>
              <a:gd name="connsiteY53-45538" fmla="*/ 4428051 h 6858000"/>
              <a:gd name="connsiteX54-45539" fmla="*/ 5949261 w 6115796"/>
              <a:gd name="connsiteY54-45540" fmla="*/ 4449185 h 6858000"/>
              <a:gd name="connsiteX55-45541" fmla="*/ 5968960 w 6115796"/>
              <a:gd name="connsiteY55-45542" fmla="*/ 4482655 h 6858000"/>
              <a:gd name="connsiteX56-45543" fmla="*/ 5998138 w 6115796"/>
              <a:gd name="connsiteY56-45544" fmla="*/ 4697518 h 6858000"/>
              <a:gd name="connsiteX57-45545" fmla="*/ 6007819 w 6115796"/>
              <a:gd name="connsiteY57-45546" fmla="*/ 4858148 h 6858000"/>
              <a:gd name="connsiteX58-45547" fmla="*/ 6007749 w 6115796"/>
              <a:gd name="connsiteY58-45548" fmla="*/ 4964715 h 6858000"/>
              <a:gd name="connsiteX59-45549" fmla="*/ 6005269 w 6115796"/>
              <a:gd name="connsiteY59-45550" fmla="*/ 5150567 h 6858000"/>
              <a:gd name="connsiteX60-45551" fmla="*/ 6001127 w 6115796"/>
              <a:gd name="connsiteY60-45552" fmla="*/ 5164609 h 6858000"/>
              <a:gd name="connsiteX61-45553" fmla="*/ 5998514 w 6115796"/>
              <a:gd name="connsiteY61-45554" fmla="*/ 5189673 h 6858000"/>
              <a:gd name="connsiteX62-45555" fmla="*/ 6018409 w 6115796"/>
              <a:gd name="connsiteY62-45556" fmla="*/ 5227157 h 6858000"/>
              <a:gd name="connsiteX63-45557" fmla="*/ 6036748 w 6115796"/>
              <a:gd name="connsiteY63-45558" fmla="*/ 5322752 h 6858000"/>
              <a:gd name="connsiteX64-45559" fmla="*/ 6037677 w 6115796"/>
              <a:gd name="connsiteY64-45560" fmla="*/ 5354807 h 6858000"/>
              <a:gd name="connsiteX65-45561" fmla="*/ 6053435 w 6115796"/>
              <a:gd name="connsiteY65-45562" fmla="*/ 5387547 h 6858000"/>
              <a:gd name="connsiteX66-45563" fmla="*/ 6068640 w 6115796"/>
              <a:gd name="connsiteY66-45564" fmla="*/ 5474503 h 6858000"/>
              <a:gd name="connsiteX67-45565" fmla="*/ 6080922 w 6115796"/>
              <a:gd name="connsiteY67-45566" fmla="*/ 5561070 h 6858000"/>
              <a:gd name="connsiteX68-45567" fmla="*/ 6096949 w 6115796"/>
              <a:gd name="connsiteY68-45568" fmla="*/ 5648179 h 6858000"/>
              <a:gd name="connsiteX69-45569" fmla="*/ 6115796 w 6115796"/>
              <a:gd name="connsiteY69-45570" fmla="*/ 5862844 h 6858000"/>
              <a:gd name="connsiteX70-45571" fmla="*/ 6045436 w 6115796"/>
              <a:gd name="connsiteY70-45572" fmla="*/ 6124480 h 6858000"/>
              <a:gd name="connsiteX71-45573" fmla="*/ 6030489 w 6115796"/>
              <a:gd name="connsiteY71-45574" fmla="*/ 6317666 h 6858000"/>
              <a:gd name="connsiteX72-45575" fmla="*/ 6007492 w 6115796"/>
              <a:gd name="connsiteY72-45576" fmla="*/ 6440818 h 6858000"/>
              <a:gd name="connsiteX73-45577" fmla="*/ 6009467 w 6115796"/>
              <a:gd name="connsiteY73-45578" fmla="*/ 6487076 h 6858000"/>
              <a:gd name="connsiteX74-45579" fmla="*/ 5995064 w 6115796"/>
              <a:gd name="connsiteY74-45580" fmla="*/ 6540791 h 6858000"/>
              <a:gd name="connsiteX75-45581" fmla="*/ 5986207 w 6115796"/>
              <a:gd name="connsiteY75-45582" fmla="*/ 6695855 h 6858000"/>
              <a:gd name="connsiteX76-45583" fmla="*/ 5979428 w 6115796"/>
              <a:gd name="connsiteY76-45584" fmla="*/ 6754678 h 6858000"/>
              <a:gd name="connsiteX77-45585" fmla="*/ 5984543 w 6115796"/>
              <a:gd name="connsiteY77-45586" fmla="*/ 6811016 h 6858000"/>
              <a:gd name="connsiteX78-45587" fmla="*/ 5979671 w 6115796"/>
              <a:gd name="connsiteY78-45588" fmla="*/ 6858000 h 6858000"/>
              <a:gd name="connsiteX79-45589" fmla="*/ 0 w 6115796"/>
              <a:gd name="connsiteY79-45590" fmla="*/ 6858000 h 6858000"/>
              <a:gd name="connsiteX80-45591" fmla="*/ 0 w 6115796"/>
              <a:gd name="connsiteY80-45592" fmla="*/ 0 h 6858000"/>
              <a:gd name="connsiteX0-45593" fmla="*/ 0 w 6115796"/>
              <a:gd name="connsiteY0-45594" fmla="*/ 0 h 6858000"/>
              <a:gd name="connsiteX1-45595" fmla="*/ 4965888 w 6115796"/>
              <a:gd name="connsiteY1-45596" fmla="*/ 0 h 6858000"/>
              <a:gd name="connsiteX2-45597" fmla="*/ 4967767 w 6115796"/>
              <a:gd name="connsiteY2-45598" fmla="*/ 7930 h 6858000"/>
              <a:gd name="connsiteX3-45599" fmla="*/ 4979444 w 6115796"/>
              <a:gd name="connsiteY3-45600" fmla="*/ 43921 h 6858000"/>
              <a:gd name="connsiteX4-45601" fmla="*/ 5021173 w 6115796"/>
              <a:gd name="connsiteY4-45602" fmla="*/ 123738 h 6858000"/>
              <a:gd name="connsiteX5-45603" fmla="*/ 5075458 w 6115796"/>
              <a:gd name="connsiteY5-45604" fmla="*/ 264355 h 6858000"/>
              <a:gd name="connsiteX6-45605" fmla="*/ 5081175 w 6115796"/>
              <a:gd name="connsiteY6-45606" fmla="*/ 277448 h 6858000"/>
              <a:gd name="connsiteX7-45607" fmla="*/ 5097011 w 6115796"/>
              <a:gd name="connsiteY7-45608" fmla="*/ 355616 h 6858000"/>
              <a:gd name="connsiteX8-45609" fmla="*/ 5153000 w 6115796"/>
              <a:gd name="connsiteY8-45610" fmla="*/ 507134 h 6858000"/>
              <a:gd name="connsiteX9-45611" fmla="*/ 5171282 w 6115796"/>
              <a:gd name="connsiteY9-45612" fmla="*/ 602071 h 6858000"/>
              <a:gd name="connsiteX10-45613" fmla="*/ 5176196 w 6115796"/>
              <a:gd name="connsiteY10-45614" fmla="*/ 636822 h 6858000"/>
              <a:gd name="connsiteX11-45615" fmla="*/ 5189051 w 6115796"/>
              <a:gd name="connsiteY11-45616" fmla="*/ 782518 h 6858000"/>
              <a:gd name="connsiteX12-45617" fmla="*/ 5218707 w 6115796"/>
              <a:gd name="connsiteY12-45618" fmla="*/ 886387 h 6858000"/>
              <a:gd name="connsiteX13-45619" fmla="*/ 5221281 w 6115796"/>
              <a:gd name="connsiteY13-45620" fmla="*/ 920873 h 6858000"/>
              <a:gd name="connsiteX14-45621" fmla="*/ 5201018 w 6115796"/>
              <a:gd name="connsiteY14-45622" fmla="*/ 1095027 h 6858000"/>
              <a:gd name="connsiteX15-45623" fmla="*/ 5189234 w 6115796"/>
              <a:gd name="connsiteY15-45624" fmla="*/ 1217308 h 6858000"/>
              <a:gd name="connsiteX16-45625" fmla="*/ 5202769 w 6115796"/>
              <a:gd name="connsiteY16-45626" fmla="*/ 1269450 h 6858000"/>
              <a:gd name="connsiteX17-45627" fmla="*/ 5225968 w 6115796"/>
              <a:gd name="connsiteY17-45628" fmla="*/ 1357994 h 6858000"/>
              <a:gd name="connsiteX18-45629" fmla="*/ 5231437 w 6115796"/>
              <a:gd name="connsiteY18-45630" fmla="*/ 1373779 h 6858000"/>
              <a:gd name="connsiteX19-45631" fmla="*/ 5237226 w 6115796"/>
              <a:gd name="connsiteY19-45632" fmla="*/ 1441327 h 6858000"/>
              <a:gd name="connsiteX20-45633" fmla="*/ 5255653 w 6115796"/>
              <a:gd name="connsiteY20-45634" fmla="*/ 1524712 h 6858000"/>
              <a:gd name="connsiteX21-45635" fmla="*/ 5263491 w 6115796"/>
              <a:gd name="connsiteY21-45636" fmla="*/ 1642938 h 6858000"/>
              <a:gd name="connsiteX22-45637" fmla="*/ 5256552 w 6115796"/>
              <a:gd name="connsiteY22-45638" fmla="*/ 1672509 h 6858000"/>
              <a:gd name="connsiteX23-45639" fmla="*/ 5264549 w 6115796"/>
              <a:gd name="connsiteY23-45640" fmla="*/ 1837572 h 6858000"/>
              <a:gd name="connsiteX24-45641" fmla="*/ 5255696 w 6115796"/>
              <a:gd name="connsiteY24-45642" fmla="*/ 1953770 h 6858000"/>
              <a:gd name="connsiteX25-45643" fmla="*/ 5252592 w 6115796"/>
              <a:gd name="connsiteY25-45644" fmla="*/ 2092210 h 6858000"/>
              <a:gd name="connsiteX26-45645" fmla="*/ 5257248 w 6115796"/>
              <a:gd name="connsiteY26-45646" fmla="*/ 2203922 h 6858000"/>
              <a:gd name="connsiteX27-45647" fmla="*/ 5262551 w 6115796"/>
              <a:gd name="connsiteY27-45648" fmla="*/ 2288050 h 6858000"/>
              <a:gd name="connsiteX28-45649" fmla="*/ 5293877 w 6115796"/>
              <a:gd name="connsiteY28-45650" fmla="*/ 2368649 h 6858000"/>
              <a:gd name="connsiteX29-45651" fmla="*/ 5311338 w 6115796"/>
              <a:gd name="connsiteY29-45652" fmla="*/ 2404034 h 6858000"/>
              <a:gd name="connsiteX30-45653" fmla="*/ 5338366 w 6115796"/>
              <a:gd name="connsiteY30-45654" fmla="*/ 2465052 h 6858000"/>
              <a:gd name="connsiteX31-45655" fmla="*/ 5371263 w 6115796"/>
              <a:gd name="connsiteY31-45656" fmla="*/ 2586413 h 6858000"/>
              <a:gd name="connsiteX32-45657" fmla="*/ 5407503 w 6115796"/>
              <a:gd name="connsiteY32-45658" fmla="*/ 2786290 h 6858000"/>
              <a:gd name="connsiteX33-45659" fmla="*/ 5407356 w 6115796"/>
              <a:gd name="connsiteY33-45660" fmla="*/ 2787545 h 6858000"/>
              <a:gd name="connsiteX34-45661" fmla="*/ 5457023 w 6115796"/>
              <a:gd name="connsiteY34-45662" fmla="*/ 2858292 h 6858000"/>
              <a:gd name="connsiteX35-45663" fmla="*/ 5484061 w 6115796"/>
              <a:gd name="connsiteY35-45664" fmla="*/ 2919216 h 6858000"/>
              <a:gd name="connsiteX36-45665" fmla="*/ 5491940 w 6115796"/>
              <a:gd name="connsiteY36-45666" fmla="*/ 3015985 h 6858000"/>
              <a:gd name="connsiteX37-45667" fmla="*/ 5503944 w 6115796"/>
              <a:gd name="connsiteY37-45668" fmla="*/ 3123335 h 6858000"/>
              <a:gd name="connsiteX38-45669" fmla="*/ 5516007 w 6115796"/>
              <a:gd name="connsiteY38-45670" fmla="*/ 3258473 h 6858000"/>
              <a:gd name="connsiteX39-45671" fmla="*/ 5589758 w 6115796"/>
              <a:gd name="connsiteY39-45672" fmla="*/ 3453699 h 6858000"/>
              <a:gd name="connsiteX40-45673" fmla="*/ 5596144 w 6115796"/>
              <a:gd name="connsiteY40-45674" fmla="*/ 3534624 h 6858000"/>
              <a:gd name="connsiteX41-45675" fmla="*/ 5597750 w 6115796"/>
              <a:gd name="connsiteY41-45676" fmla="*/ 3534129 h 6858000"/>
              <a:gd name="connsiteX42-45677" fmla="*/ 5618377 w 6115796"/>
              <a:gd name="connsiteY42-45678" fmla="*/ 3588431 h 6858000"/>
              <a:gd name="connsiteX43-45679" fmla="*/ 5655472 w 6115796"/>
              <a:gd name="connsiteY43-45680" fmla="*/ 3678877 h 6858000"/>
              <a:gd name="connsiteX44-45681" fmla="*/ 5683015 w 6115796"/>
              <a:gd name="connsiteY44-45682" fmla="*/ 3762025 h 6858000"/>
              <a:gd name="connsiteX45-45683" fmla="*/ 5696643 w 6115796"/>
              <a:gd name="connsiteY45-45684" fmla="*/ 3773888 h 6858000"/>
              <a:gd name="connsiteX46-45685" fmla="*/ 5768491 w 6115796"/>
              <a:gd name="connsiteY46-45686" fmla="*/ 3914399 h 6858000"/>
              <a:gd name="connsiteX47-45687" fmla="*/ 5793123 w 6115796"/>
              <a:gd name="connsiteY47-45688" fmla="*/ 3969952 h 6858000"/>
              <a:gd name="connsiteX48-45689" fmla="*/ 5808321 w 6115796"/>
              <a:gd name="connsiteY48-45690" fmla="*/ 3988153 h 6858000"/>
              <a:gd name="connsiteX49-45691" fmla="*/ 5825621 w 6115796"/>
              <a:gd name="connsiteY49-45692" fmla="*/ 4015525 h 6858000"/>
              <a:gd name="connsiteX50-45693" fmla="*/ 5860672 w 6115796"/>
              <a:gd name="connsiteY50-45694" fmla="*/ 4061579 h 6858000"/>
              <a:gd name="connsiteX51-45695" fmla="*/ 5894095 w 6115796"/>
              <a:gd name="connsiteY51-45696" fmla="*/ 4128857 h 6858000"/>
              <a:gd name="connsiteX52-45697" fmla="*/ 5903513 w 6115796"/>
              <a:gd name="connsiteY52-45698" fmla="*/ 4187661 h 6858000"/>
              <a:gd name="connsiteX53-45699" fmla="*/ 5946705 w 6115796"/>
              <a:gd name="connsiteY53-45700" fmla="*/ 4428051 h 6858000"/>
              <a:gd name="connsiteX54-45701" fmla="*/ 5949261 w 6115796"/>
              <a:gd name="connsiteY54-45702" fmla="*/ 4449185 h 6858000"/>
              <a:gd name="connsiteX55-45703" fmla="*/ 5968960 w 6115796"/>
              <a:gd name="connsiteY55-45704" fmla="*/ 4482655 h 6858000"/>
              <a:gd name="connsiteX56-45705" fmla="*/ 5998138 w 6115796"/>
              <a:gd name="connsiteY56-45706" fmla="*/ 4697518 h 6858000"/>
              <a:gd name="connsiteX57-45707" fmla="*/ 6007819 w 6115796"/>
              <a:gd name="connsiteY57-45708" fmla="*/ 4858148 h 6858000"/>
              <a:gd name="connsiteX58-45709" fmla="*/ 6007749 w 6115796"/>
              <a:gd name="connsiteY58-45710" fmla="*/ 4964715 h 6858000"/>
              <a:gd name="connsiteX59-45711" fmla="*/ 6005269 w 6115796"/>
              <a:gd name="connsiteY59-45712" fmla="*/ 5150567 h 6858000"/>
              <a:gd name="connsiteX60-45713" fmla="*/ 6001127 w 6115796"/>
              <a:gd name="connsiteY60-45714" fmla="*/ 5164609 h 6858000"/>
              <a:gd name="connsiteX61-45715" fmla="*/ 5998514 w 6115796"/>
              <a:gd name="connsiteY61-45716" fmla="*/ 5189673 h 6858000"/>
              <a:gd name="connsiteX62-45717" fmla="*/ 6018409 w 6115796"/>
              <a:gd name="connsiteY62-45718" fmla="*/ 5227157 h 6858000"/>
              <a:gd name="connsiteX63-45719" fmla="*/ 6036748 w 6115796"/>
              <a:gd name="connsiteY63-45720" fmla="*/ 5322752 h 6858000"/>
              <a:gd name="connsiteX64-45721" fmla="*/ 6037677 w 6115796"/>
              <a:gd name="connsiteY64-45722" fmla="*/ 5354807 h 6858000"/>
              <a:gd name="connsiteX65-45723" fmla="*/ 6053435 w 6115796"/>
              <a:gd name="connsiteY65-45724" fmla="*/ 5387547 h 6858000"/>
              <a:gd name="connsiteX66-45725" fmla="*/ 6068640 w 6115796"/>
              <a:gd name="connsiteY66-45726" fmla="*/ 5474503 h 6858000"/>
              <a:gd name="connsiteX67-45727" fmla="*/ 6080922 w 6115796"/>
              <a:gd name="connsiteY67-45728" fmla="*/ 5561070 h 6858000"/>
              <a:gd name="connsiteX68-45729" fmla="*/ 6096949 w 6115796"/>
              <a:gd name="connsiteY68-45730" fmla="*/ 5648179 h 6858000"/>
              <a:gd name="connsiteX69-45731" fmla="*/ 6115796 w 6115796"/>
              <a:gd name="connsiteY69-45732" fmla="*/ 5862844 h 6858000"/>
              <a:gd name="connsiteX70-45733" fmla="*/ 6045436 w 6115796"/>
              <a:gd name="connsiteY70-45734" fmla="*/ 6124480 h 6858000"/>
              <a:gd name="connsiteX71-45735" fmla="*/ 6030489 w 6115796"/>
              <a:gd name="connsiteY71-45736" fmla="*/ 6317666 h 6858000"/>
              <a:gd name="connsiteX72-45737" fmla="*/ 6007492 w 6115796"/>
              <a:gd name="connsiteY72-45738" fmla="*/ 6440818 h 6858000"/>
              <a:gd name="connsiteX73-45739" fmla="*/ 6009467 w 6115796"/>
              <a:gd name="connsiteY73-45740" fmla="*/ 6487076 h 6858000"/>
              <a:gd name="connsiteX74-45741" fmla="*/ 5995064 w 6115796"/>
              <a:gd name="connsiteY74-45742" fmla="*/ 6540791 h 6858000"/>
              <a:gd name="connsiteX75-45743" fmla="*/ 5986207 w 6115796"/>
              <a:gd name="connsiteY75-45744" fmla="*/ 6695855 h 6858000"/>
              <a:gd name="connsiteX76-45745" fmla="*/ 5979428 w 6115796"/>
              <a:gd name="connsiteY76-45746" fmla="*/ 6754678 h 6858000"/>
              <a:gd name="connsiteX77-45747" fmla="*/ 5984543 w 6115796"/>
              <a:gd name="connsiteY77-45748" fmla="*/ 6811016 h 6858000"/>
              <a:gd name="connsiteX78-45749" fmla="*/ 5979671 w 6115796"/>
              <a:gd name="connsiteY78-45750" fmla="*/ 6858000 h 6858000"/>
              <a:gd name="connsiteX79-45751" fmla="*/ 0 w 6115796"/>
              <a:gd name="connsiteY79-45752" fmla="*/ 6858000 h 6858000"/>
              <a:gd name="connsiteX80-45753" fmla="*/ 0 w 6115796"/>
              <a:gd name="connsiteY80-45754" fmla="*/ 0 h 6858000"/>
              <a:gd name="connsiteX0-45755" fmla="*/ 0 w 6115796"/>
              <a:gd name="connsiteY0-45756" fmla="*/ 0 h 6858000"/>
              <a:gd name="connsiteX1-45757" fmla="*/ 4965888 w 6115796"/>
              <a:gd name="connsiteY1-45758" fmla="*/ 0 h 6858000"/>
              <a:gd name="connsiteX2-45759" fmla="*/ 4967767 w 6115796"/>
              <a:gd name="connsiteY2-45760" fmla="*/ 7930 h 6858000"/>
              <a:gd name="connsiteX3-45761" fmla="*/ 4979444 w 6115796"/>
              <a:gd name="connsiteY3-45762" fmla="*/ 43921 h 6858000"/>
              <a:gd name="connsiteX4-45763" fmla="*/ 5021173 w 6115796"/>
              <a:gd name="connsiteY4-45764" fmla="*/ 123738 h 6858000"/>
              <a:gd name="connsiteX5-45765" fmla="*/ 5075458 w 6115796"/>
              <a:gd name="connsiteY5-45766" fmla="*/ 264355 h 6858000"/>
              <a:gd name="connsiteX6-45767" fmla="*/ 5081175 w 6115796"/>
              <a:gd name="connsiteY6-45768" fmla="*/ 277448 h 6858000"/>
              <a:gd name="connsiteX7-45769" fmla="*/ 5097011 w 6115796"/>
              <a:gd name="connsiteY7-45770" fmla="*/ 355616 h 6858000"/>
              <a:gd name="connsiteX8-45771" fmla="*/ 5153000 w 6115796"/>
              <a:gd name="connsiteY8-45772" fmla="*/ 507134 h 6858000"/>
              <a:gd name="connsiteX9-45773" fmla="*/ 5171282 w 6115796"/>
              <a:gd name="connsiteY9-45774" fmla="*/ 602071 h 6858000"/>
              <a:gd name="connsiteX10-45775" fmla="*/ 5176196 w 6115796"/>
              <a:gd name="connsiteY10-45776" fmla="*/ 636822 h 6858000"/>
              <a:gd name="connsiteX11-45777" fmla="*/ 5189051 w 6115796"/>
              <a:gd name="connsiteY11-45778" fmla="*/ 782518 h 6858000"/>
              <a:gd name="connsiteX12-45779" fmla="*/ 5218707 w 6115796"/>
              <a:gd name="connsiteY12-45780" fmla="*/ 886387 h 6858000"/>
              <a:gd name="connsiteX13-45781" fmla="*/ 5221281 w 6115796"/>
              <a:gd name="connsiteY13-45782" fmla="*/ 920873 h 6858000"/>
              <a:gd name="connsiteX14-45783" fmla="*/ 5201018 w 6115796"/>
              <a:gd name="connsiteY14-45784" fmla="*/ 1095027 h 6858000"/>
              <a:gd name="connsiteX15-45785" fmla="*/ 5189234 w 6115796"/>
              <a:gd name="connsiteY15-45786" fmla="*/ 1217308 h 6858000"/>
              <a:gd name="connsiteX16-45787" fmla="*/ 5202769 w 6115796"/>
              <a:gd name="connsiteY16-45788" fmla="*/ 1269450 h 6858000"/>
              <a:gd name="connsiteX17-45789" fmla="*/ 5225968 w 6115796"/>
              <a:gd name="connsiteY17-45790" fmla="*/ 1357994 h 6858000"/>
              <a:gd name="connsiteX18-45791" fmla="*/ 5226675 w 6115796"/>
              <a:gd name="connsiteY18-45792" fmla="*/ 1385685 h 6858000"/>
              <a:gd name="connsiteX19-45793" fmla="*/ 5237226 w 6115796"/>
              <a:gd name="connsiteY19-45794" fmla="*/ 1441327 h 6858000"/>
              <a:gd name="connsiteX20-45795" fmla="*/ 5255653 w 6115796"/>
              <a:gd name="connsiteY20-45796" fmla="*/ 1524712 h 6858000"/>
              <a:gd name="connsiteX21-45797" fmla="*/ 5263491 w 6115796"/>
              <a:gd name="connsiteY21-45798" fmla="*/ 1642938 h 6858000"/>
              <a:gd name="connsiteX22-45799" fmla="*/ 5256552 w 6115796"/>
              <a:gd name="connsiteY22-45800" fmla="*/ 1672509 h 6858000"/>
              <a:gd name="connsiteX23-45801" fmla="*/ 5264549 w 6115796"/>
              <a:gd name="connsiteY23-45802" fmla="*/ 1837572 h 6858000"/>
              <a:gd name="connsiteX24-45803" fmla="*/ 5255696 w 6115796"/>
              <a:gd name="connsiteY24-45804" fmla="*/ 1953770 h 6858000"/>
              <a:gd name="connsiteX25-45805" fmla="*/ 5252592 w 6115796"/>
              <a:gd name="connsiteY25-45806" fmla="*/ 2092210 h 6858000"/>
              <a:gd name="connsiteX26-45807" fmla="*/ 5257248 w 6115796"/>
              <a:gd name="connsiteY26-45808" fmla="*/ 2203922 h 6858000"/>
              <a:gd name="connsiteX27-45809" fmla="*/ 5262551 w 6115796"/>
              <a:gd name="connsiteY27-45810" fmla="*/ 2288050 h 6858000"/>
              <a:gd name="connsiteX28-45811" fmla="*/ 5293877 w 6115796"/>
              <a:gd name="connsiteY28-45812" fmla="*/ 2368649 h 6858000"/>
              <a:gd name="connsiteX29-45813" fmla="*/ 5311338 w 6115796"/>
              <a:gd name="connsiteY29-45814" fmla="*/ 2404034 h 6858000"/>
              <a:gd name="connsiteX30-45815" fmla="*/ 5338366 w 6115796"/>
              <a:gd name="connsiteY30-45816" fmla="*/ 2465052 h 6858000"/>
              <a:gd name="connsiteX31-45817" fmla="*/ 5371263 w 6115796"/>
              <a:gd name="connsiteY31-45818" fmla="*/ 2586413 h 6858000"/>
              <a:gd name="connsiteX32-45819" fmla="*/ 5407503 w 6115796"/>
              <a:gd name="connsiteY32-45820" fmla="*/ 2786290 h 6858000"/>
              <a:gd name="connsiteX33-45821" fmla="*/ 5407356 w 6115796"/>
              <a:gd name="connsiteY33-45822" fmla="*/ 2787545 h 6858000"/>
              <a:gd name="connsiteX34-45823" fmla="*/ 5457023 w 6115796"/>
              <a:gd name="connsiteY34-45824" fmla="*/ 2858292 h 6858000"/>
              <a:gd name="connsiteX35-45825" fmla="*/ 5484061 w 6115796"/>
              <a:gd name="connsiteY35-45826" fmla="*/ 2919216 h 6858000"/>
              <a:gd name="connsiteX36-45827" fmla="*/ 5491940 w 6115796"/>
              <a:gd name="connsiteY36-45828" fmla="*/ 3015985 h 6858000"/>
              <a:gd name="connsiteX37-45829" fmla="*/ 5503944 w 6115796"/>
              <a:gd name="connsiteY37-45830" fmla="*/ 3123335 h 6858000"/>
              <a:gd name="connsiteX38-45831" fmla="*/ 5516007 w 6115796"/>
              <a:gd name="connsiteY38-45832" fmla="*/ 3258473 h 6858000"/>
              <a:gd name="connsiteX39-45833" fmla="*/ 5589758 w 6115796"/>
              <a:gd name="connsiteY39-45834" fmla="*/ 3453699 h 6858000"/>
              <a:gd name="connsiteX40-45835" fmla="*/ 5596144 w 6115796"/>
              <a:gd name="connsiteY40-45836" fmla="*/ 3534624 h 6858000"/>
              <a:gd name="connsiteX41-45837" fmla="*/ 5597750 w 6115796"/>
              <a:gd name="connsiteY41-45838" fmla="*/ 3534129 h 6858000"/>
              <a:gd name="connsiteX42-45839" fmla="*/ 5618377 w 6115796"/>
              <a:gd name="connsiteY42-45840" fmla="*/ 3588431 h 6858000"/>
              <a:gd name="connsiteX43-45841" fmla="*/ 5655472 w 6115796"/>
              <a:gd name="connsiteY43-45842" fmla="*/ 3678877 h 6858000"/>
              <a:gd name="connsiteX44-45843" fmla="*/ 5683015 w 6115796"/>
              <a:gd name="connsiteY44-45844" fmla="*/ 3762025 h 6858000"/>
              <a:gd name="connsiteX45-45845" fmla="*/ 5696643 w 6115796"/>
              <a:gd name="connsiteY45-45846" fmla="*/ 3773888 h 6858000"/>
              <a:gd name="connsiteX46-45847" fmla="*/ 5768491 w 6115796"/>
              <a:gd name="connsiteY46-45848" fmla="*/ 3914399 h 6858000"/>
              <a:gd name="connsiteX47-45849" fmla="*/ 5793123 w 6115796"/>
              <a:gd name="connsiteY47-45850" fmla="*/ 3969952 h 6858000"/>
              <a:gd name="connsiteX48-45851" fmla="*/ 5808321 w 6115796"/>
              <a:gd name="connsiteY48-45852" fmla="*/ 3988153 h 6858000"/>
              <a:gd name="connsiteX49-45853" fmla="*/ 5825621 w 6115796"/>
              <a:gd name="connsiteY49-45854" fmla="*/ 4015525 h 6858000"/>
              <a:gd name="connsiteX50-45855" fmla="*/ 5860672 w 6115796"/>
              <a:gd name="connsiteY50-45856" fmla="*/ 4061579 h 6858000"/>
              <a:gd name="connsiteX51-45857" fmla="*/ 5894095 w 6115796"/>
              <a:gd name="connsiteY51-45858" fmla="*/ 4128857 h 6858000"/>
              <a:gd name="connsiteX52-45859" fmla="*/ 5903513 w 6115796"/>
              <a:gd name="connsiteY52-45860" fmla="*/ 4187661 h 6858000"/>
              <a:gd name="connsiteX53-45861" fmla="*/ 5946705 w 6115796"/>
              <a:gd name="connsiteY53-45862" fmla="*/ 4428051 h 6858000"/>
              <a:gd name="connsiteX54-45863" fmla="*/ 5949261 w 6115796"/>
              <a:gd name="connsiteY54-45864" fmla="*/ 4449185 h 6858000"/>
              <a:gd name="connsiteX55-45865" fmla="*/ 5968960 w 6115796"/>
              <a:gd name="connsiteY55-45866" fmla="*/ 4482655 h 6858000"/>
              <a:gd name="connsiteX56-45867" fmla="*/ 5998138 w 6115796"/>
              <a:gd name="connsiteY56-45868" fmla="*/ 4697518 h 6858000"/>
              <a:gd name="connsiteX57-45869" fmla="*/ 6007819 w 6115796"/>
              <a:gd name="connsiteY57-45870" fmla="*/ 4858148 h 6858000"/>
              <a:gd name="connsiteX58-45871" fmla="*/ 6007749 w 6115796"/>
              <a:gd name="connsiteY58-45872" fmla="*/ 4964715 h 6858000"/>
              <a:gd name="connsiteX59-45873" fmla="*/ 6005269 w 6115796"/>
              <a:gd name="connsiteY59-45874" fmla="*/ 5150567 h 6858000"/>
              <a:gd name="connsiteX60-45875" fmla="*/ 6001127 w 6115796"/>
              <a:gd name="connsiteY60-45876" fmla="*/ 5164609 h 6858000"/>
              <a:gd name="connsiteX61-45877" fmla="*/ 5998514 w 6115796"/>
              <a:gd name="connsiteY61-45878" fmla="*/ 5189673 h 6858000"/>
              <a:gd name="connsiteX62-45879" fmla="*/ 6018409 w 6115796"/>
              <a:gd name="connsiteY62-45880" fmla="*/ 5227157 h 6858000"/>
              <a:gd name="connsiteX63-45881" fmla="*/ 6036748 w 6115796"/>
              <a:gd name="connsiteY63-45882" fmla="*/ 5322752 h 6858000"/>
              <a:gd name="connsiteX64-45883" fmla="*/ 6037677 w 6115796"/>
              <a:gd name="connsiteY64-45884" fmla="*/ 5354807 h 6858000"/>
              <a:gd name="connsiteX65-45885" fmla="*/ 6053435 w 6115796"/>
              <a:gd name="connsiteY65-45886" fmla="*/ 5387547 h 6858000"/>
              <a:gd name="connsiteX66-45887" fmla="*/ 6068640 w 6115796"/>
              <a:gd name="connsiteY66-45888" fmla="*/ 5474503 h 6858000"/>
              <a:gd name="connsiteX67-45889" fmla="*/ 6080922 w 6115796"/>
              <a:gd name="connsiteY67-45890" fmla="*/ 5561070 h 6858000"/>
              <a:gd name="connsiteX68-45891" fmla="*/ 6096949 w 6115796"/>
              <a:gd name="connsiteY68-45892" fmla="*/ 5648179 h 6858000"/>
              <a:gd name="connsiteX69-45893" fmla="*/ 6115796 w 6115796"/>
              <a:gd name="connsiteY69-45894" fmla="*/ 5862844 h 6858000"/>
              <a:gd name="connsiteX70-45895" fmla="*/ 6045436 w 6115796"/>
              <a:gd name="connsiteY70-45896" fmla="*/ 6124480 h 6858000"/>
              <a:gd name="connsiteX71-45897" fmla="*/ 6030489 w 6115796"/>
              <a:gd name="connsiteY71-45898" fmla="*/ 6317666 h 6858000"/>
              <a:gd name="connsiteX72-45899" fmla="*/ 6007492 w 6115796"/>
              <a:gd name="connsiteY72-45900" fmla="*/ 6440818 h 6858000"/>
              <a:gd name="connsiteX73-45901" fmla="*/ 6009467 w 6115796"/>
              <a:gd name="connsiteY73-45902" fmla="*/ 6487076 h 6858000"/>
              <a:gd name="connsiteX74-45903" fmla="*/ 5995064 w 6115796"/>
              <a:gd name="connsiteY74-45904" fmla="*/ 6540791 h 6858000"/>
              <a:gd name="connsiteX75-45905" fmla="*/ 5986207 w 6115796"/>
              <a:gd name="connsiteY75-45906" fmla="*/ 6695855 h 6858000"/>
              <a:gd name="connsiteX76-45907" fmla="*/ 5979428 w 6115796"/>
              <a:gd name="connsiteY76-45908" fmla="*/ 6754678 h 6858000"/>
              <a:gd name="connsiteX77-45909" fmla="*/ 5984543 w 6115796"/>
              <a:gd name="connsiteY77-45910" fmla="*/ 6811016 h 6858000"/>
              <a:gd name="connsiteX78-45911" fmla="*/ 5979671 w 6115796"/>
              <a:gd name="connsiteY78-45912" fmla="*/ 6858000 h 6858000"/>
              <a:gd name="connsiteX79-45913" fmla="*/ 0 w 6115796"/>
              <a:gd name="connsiteY79-45914" fmla="*/ 6858000 h 6858000"/>
              <a:gd name="connsiteX80-45915" fmla="*/ 0 w 6115796"/>
              <a:gd name="connsiteY80-45916" fmla="*/ 0 h 6858000"/>
              <a:gd name="connsiteX0-45917" fmla="*/ 0 w 6115796"/>
              <a:gd name="connsiteY0-45918" fmla="*/ 0 h 6858000"/>
              <a:gd name="connsiteX1-45919" fmla="*/ 4965888 w 6115796"/>
              <a:gd name="connsiteY1-45920" fmla="*/ 0 h 6858000"/>
              <a:gd name="connsiteX2-45921" fmla="*/ 4967767 w 6115796"/>
              <a:gd name="connsiteY2-45922" fmla="*/ 7930 h 6858000"/>
              <a:gd name="connsiteX3-45923" fmla="*/ 4979444 w 6115796"/>
              <a:gd name="connsiteY3-45924" fmla="*/ 43921 h 6858000"/>
              <a:gd name="connsiteX4-45925" fmla="*/ 5075458 w 6115796"/>
              <a:gd name="connsiteY4-45926" fmla="*/ 264355 h 6858000"/>
              <a:gd name="connsiteX5-45927" fmla="*/ 5081175 w 6115796"/>
              <a:gd name="connsiteY5-45928" fmla="*/ 277448 h 6858000"/>
              <a:gd name="connsiteX6-45929" fmla="*/ 5097011 w 6115796"/>
              <a:gd name="connsiteY6-45930" fmla="*/ 355616 h 6858000"/>
              <a:gd name="connsiteX7-45931" fmla="*/ 5153000 w 6115796"/>
              <a:gd name="connsiteY7-45932" fmla="*/ 507134 h 6858000"/>
              <a:gd name="connsiteX8-45933" fmla="*/ 5171282 w 6115796"/>
              <a:gd name="connsiteY8-45934" fmla="*/ 602071 h 6858000"/>
              <a:gd name="connsiteX9-45935" fmla="*/ 5176196 w 6115796"/>
              <a:gd name="connsiteY9-45936" fmla="*/ 636822 h 6858000"/>
              <a:gd name="connsiteX10-45937" fmla="*/ 5189051 w 6115796"/>
              <a:gd name="connsiteY10-45938" fmla="*/ 782518 h 6858000"/>
              <a:gd name="connsiteX11-45939" fmla="*/ 5218707 w 6115796"/>
              <a:gd name="connsiteY11-45940" fmla="*/ 886387 h 6858000"/>
              <a:gd name="connsiteX12-45941" fmla="*/ 5221281 w 6115796"/>
              <a:gd name="connsiteY12-45942" fmla="*/ 920873 h 6858000"/>
              <a:gd name="connsiteX13-45943" fmla="*/ 5201018 w 6115796"/>
              <a:gd name="connsiteY13-45944" fmla="*/ 1095027 h 6858000"/>
              <a:gd name="connsiteX14-45945" fmla="*/ 5189234 w 6115796"/>
              <a:gd name="connsiteY14-45946" fmla="*/ 1217308 h 6858000"/>
              <a:gd name="connsiteX15-45947" fmla="*/ 5202769 w 6115796"/>
              <a:gd name="connsiteY15-45948" fmla="*/ 1269450 h 6858000"/>
              <a:gd name="connsiteX16-45949" fmla="*/ 5225968 w 6115796"/>
              <a:gd name="connsiteY16-45950" fmla="*/ 1357994 h 6858000"/>
              <a:gd name="connsiteX17-45951" fmla="*/ 5226675 w 6115796"/>
              <a:gd name="connsiteY17-45952" fmla="*/ 1385685 h 6858000"/>
              <a:gd name="connsiteX18-45953" fmla="*/ 5237226 w 6115796"/>
              <a:gd name="connsiteY18-45954" fmla="*/ 1441327 h 6858000"/>
              <a:gd name="connsiteX19-45955" fmla="*/ 5255653 w 6115796"/>
              <a:gd name="connsiteY19-45956" fmla="*/ 1524712 h 6858000"/>
              <a:gd name="connsiteX20-45957" fmla="*/ 5263491 w 6115796"/>
              <a:gd name="connsiteY20-45958" fmla="*/ 1642938 h 6858000"/>
              <a:gd name="connsiteX21-45959" fmla="*/ 5256552 w 6115796"/>
              <a:gd name="connsiteY21-45960" fmla="*/ 1672509 h 6858000"/>
              <a:gd name="connsiteX22-45961" fmla="*/ 5264549 w 6115796"/>
              <a:gd name="connsiteY22-45962" fmla="*/ 1837572 h 6858000"/>
              <a:gd name="connsiteX23-45963" fmla="*/ 5255696 w 6115796"/>
              <a:gd name="connsiteY23-45964" fmla="*/ 1953770 h 6858000"/>
              <a:gd name="connsiteX24-45965" fmla="*/ 5252592 w 6115796"/>
              <a:gd name="connsiteY24-45966" fmla="*/ 2092210 h 6858000"/>
              <a:gd name="connsiteX25-45967" fmla="*/ 5257248 w 6115796"/>
              <a:gd name="connsiteY25-45968" fmla="*/ 2203922 h 6858000"/>
              <a:gd name="connsiteX26-45969" fmla="*/ 5262551 w 6115796"/>
              <a:gd name="connsiteY26-45970" fmla="*/ 2288050 h 6858000"/>
              <a:gd name="connsiteX27-45971" fmla="*/ 5293877 w 6115796"/>
              <a:gd name="connsiteY27-45972" fmla="*/ 2368649 h 6858000"/>
              <a:gd name="connsiteX28-45973" fmla="*/ 5311338 w 6115796"/>
              <a:gd name="connsiteY28-45974" fmla="*/ 2404034 h 6858000"/>
              <a:gd name="connsiteX29-45975" fmla="*/ 5338366 w 6115796"/>
              <a:gd name="connsiteY29-45976" fmla="*/ 2465052 h 6858000"/>
              <a:gd name="connsiteX30-45977" fmla="*/ 5371263 w 6115796"/>
              <a:gd name="connsiteY30-45978" fmla="*/ 2586413 h 6858000"/>
              <a:gd name="connsiteX31-45979" fmla="*/ 5407503 w 6115796"/>
              <a:gd name="connsiteY31-45980" fmla="*/ 2786290 h 6858000"/>
              <a:gd name="connsiteX32-45981" fmla="*/ 5407356 w 6115796"/>
              <a:gd name="connsiteY32-45982" fmla="*/ 2787545 h 6858000"/>
              <a:gd name="connsiteX33-45983" fmla="*/ 5457023 w 6115796"/>
              <a:gd name="connsiteY33-45984" fmla="*/ 2858292 h 6858000"/>
              <a:gd name="connsiteX34-45985" fmla="*/ 5484061 w 6115796"/>
              <a:gd name="connsiteY34-45986" fmla="*/ 2919216 h 6858000"/>
              <a:gd name="connsiteX35-45987" fmla="*/ 5491940 w 6115796"/>
              <a:gd name="connsiteY35-45988" fmla="*/ 3015985 h 6858000"/>
              <a:gd name="connsiteX36-45989" fmla="*/ 5503944 w 6115796"/>
              <a:gd name="connsiteY36-45990" fmla="*/ 3123335 h 6858000"/>
              <a:gd name="connsiteX37-45991" fmla="*/ 5516007 w 6115796"/>
              <a:gd name="connsiteY37-45992" fmla="*/ 3258473 h 6858000"/>
              <a:gd name="connsiteX38-45993" fmla="*/ 5589758 w 6115796"/>
              <a:gd name="connsiteY38-45994" fmla="*/ 3453699 h 6858000"/>
              <a:gd name="connsiteX39-45995" fmla="*/ 5596144 w 6115796"/>
              <a:gd name="connsiteY39-45996" fmla="*/ 3534624 h 6858000"/>
              <a:gd name="connsiteX40-45997" fmla="*/ 5597750 w 6115796"/>
              <a:gd name="connsiteY40-45998" fmla="*/ 3534129 h 6858000"/>
              <a:gd name="connsiteX41-45999" fmla="*/ 5618377 w 6115796"/>
              <a:gd name="connsiteY41-46000" fmla="*/ 3588431 h 6858000"/>
              <a:gd name="connsiteX42-46001" fmla="*/ 5655472 w 6115796"/>
              <a:gd name="connsiteY42-46002" fmla="*/ 3678877 h 6858000"/>
              <a:gd name="connsiteX43-46003" fmla="*/ 5683015 w 6115796"/>
              <a:gd name="connsiteY43-46004" fmla="*/ 3762025 h 6858000"/>
              <a:gd name="connsiteX44-46005" fmla="*/ 5696643 w 6115796"/>
              <a:gd name="connsiteY44-46006" fmla="*/ 3773888 h 6858000"/>
              <a:gd name="connsiteX45-46007" fmla="*/ 5768491 w 6115796"/>
              <a:gd name="connsiteY45-46008" fmla="*/ 3914399 h 6858000"/>
              <a:gd name="connsiteX46-46009" fmla="*/ 5793123 w 6115796"/>
              <a:gd name="connsiteY46-46010" fmla="*/ 3969952 h 6858000"/>
              <a:gd name="connsiteX47-46011" fmla="*/ 5808321 w 6115796"/>
              <a:gd name="connsiteY47-46012" fmla="*/ 3988153 h 6858000"/>
              <a:gd name="connsiteX48-46013" fmla="*/ 5825621 w 6115796"/>
              <a:gd name="connsiteY48-46014" fmla="*/ 4015525 h 6858000"/>
              <a:gd name="connsiteX49-46015" fmla="*/ 5860672 w 6115796"/>
              <a:gd name="connsiteY49-46016" fmla="*/ 4061579 h 6858000"/>
              <a:gd name="connsiteX50-46017" fmla="*/ 5894095 w 6115796"/>
              <a:gd name="connsiteY50-46018" fmla="*/ 4128857 h 6858000"/>
              <a:gd name="connsiteX51-46019" fmla="*/ 5903513 w 6115796"/>
              <a:gd name="connsiteY51-46020" fmla="*/ 4187661 h 6858000"/>
              <a:gd name="connsiteX52-46021" fmla="*/ 5946705 w 6115796"/>
              <a:gd name="connsiteY52-46022" fmla="*/ 4428051 h 6858000"/>
              <a:gd name="connsiteX53-46023" fmla="*/ 5949261 w 6115796"/>
              <a:gd name="connsiteY53-46024" fmla="*/ 4449185 h 6858000"/>
              <a:gd name="connsiteX54-46025" fmla="*/ 5968960 w 6115796"/>
              <a:gd name="connsiteY54-46026" fmla="*/ 4482655 h 6858000"/>
              <a:gd name="connsiteX55-46027" fmla="*/ 5998138 w 6115796"/>
              <a:gd name="connsiteY55-46028" fmla="*/ 4697518 h 6858000"/>
              <a:gd name="connsiteX56-46029" fmla="*/ 6007819 w 6115796"/>
              <a:gd name="connsiteY56-46030" fmla="*/ 4858148 h 6858000"/>
              <a:gd name="connsiteX57-46031" fmla="*/ 6007749 w 6115796"/>
              <a:gd name="connsiteY57-46032" fmla="*/ 4964715 h 6858000"/>
              <a:gd name="connsiteX58-46033" fmla="*/ 6005269 w 6115796"/>
              <a:gd name="connsiteY58-46034" fmla="*/ 5150567 h 6858000"/>
              <a:gd name="connsiteX59-46035" fmla="*/ 6001127 w 6115796"/>
              <a:gd name="connsiteY59-46036" fmla="*/ 5164609 h 6858000"/>
              <a:gd name="connsiteX60-46037" fmla="*/ 5998514 w 6115796"/>
              <a:gd name="connsiteY60-46038" fmla="*/ 5189673 h 6858000"/>
              <a:gd name="connsiteX61-46039" fmla="*/ 6018409 w 6115796"/>
              <a:gd name="connsiteY61-46040" fmla="*/ 5227157 h 6858000"/>
              <a:gd name="connsiteX62-46041" fmla="*/ 6036748 w 6115796"/>
              <a:gd name="connsiteY62-46042" fmla="*/ 5322752 h 6858000"/>
              <a:gd name="connsiteX63-46043" fmla="*/ 6037677 w 6115796"/>
              <a:gd name="connsiteY63-46044" fmla="*/ 5354807 h 6858000"/>
              <a:gd name="connsiteX64-46045" fmla="*/ 6053435 w 6115796"/>
              <a:gd name="connsiteY64-46046" fmla="*/ 5387547 h 6858000"/>
              <a:gd name="connsiteX65-46047" fmla="*/ 6068640 w 6115796"/>
              <a:gd name="connsiteY65-46048" fmla="*/ 5474503 h 6858000"/>
              <a:gd name="connsiteX66-46049" fmla="*/ 6080922 w 6115796"/>
              <a:gd name="connsiteY66-46050" fmla="*/ 5561070 h 6858000"/>
              <a:gd name="connsiteX67-46051" fmla="*/ 6096949 w 6115796"/>
              <a:gd name="connsiteY67-46052" fmla="*/ 5648179 h 6858000"/>
              <a:gd name="connsiteX68-46053" fmla="*/ 6115796 w 6115796"/>
              <a:gd name="connsiteY68-46054" fmla="*/ 5862844 h 6858000"/>
              <a:gd name="connsiteX69-46055" fmla="*/ 6045436 w 6115796"/>
              <a:gd name="connsiteY69-46056" fmla="*/ 6124480 h 6858000"/>
              <a:gd name="connsiteX70-46057" fmla="*/ 6030489 w 6115796"/>
              <a:gd name="connsiteY70-46058" fmla="*/ 6317666 h 6858000"/>
              <a:gd name="connsiteX71-46059" fmla="*/ 6007492 w 6115796"/>
              <a:gd name="connsiteY71-46060" fmla="*/ 6440818 h 6858000"/>
              <a:gd name="connsiteX72-46061" fmla="*/ 6009467 w 6115796"/>
              <a:gd name="connsiteY72-46062" fmla="*/ 6487076 h 6858000"/>
              <a:gd name="connsiteX73-46063" fmla="*/ 5995064 w 6115796"/>
              <a:gd name="connsiteY73-46064" fmla="*/ 6540791 h 6858000"/>
              <a:gd name="connsiteX74-46065" fmla="*/ 5986207 w 6115796"/>
              <a:gd name="connsiteY74-46066" fmla="*/ 6695855 h 6858000"/>
              <a:gd name="connsiteX75-46067" fmla="*/ 5979428 w 6115796"/>
              <a:gd name="connsiteY75-46068" fmla="*/ 6754678 h 6858000"/>
              <a:gd name="connsiteX76-46069" fmla="*/ 5984543 w 6115796"/>
              <a:gd name="connsiteY76-46070" fmla="*/ 6811016 h 6858000"/>
              <a:gd name="connsiteX77-46071" fmla="*/ 5979671 w 6115796"/>
              <a:gd name="connsiteY77-46072" fmla="*/ 6858000 h 6858000"/>
              <a:gd name="connsiteX78-46073" fmla="*/ 0 w 6115796"/>
              <a:gd name="connsiteY78-46074" fmla="*/ 6858000 h 6858000"/>
              <a:gd name="connsiteX79-46075" fmla="*/ 0 w 6115796"/>
              <a:gd name="connsiteY79-46076" fmla="*/ 0 h 6858000"/>
              <a:gd name="connsiteX0-46077" fmla="*/ 0 w 6115796"/>
              <a:gd name="connsiteY0-46078" fmla="*/ 0 h 6858000"/>
              <a:gd name="connsiteX1-46079" fmla="*/ 4965888 w 6115796"/>
              <a:gd name="connsiteY1-46080" fmla="*/ 0 h 6858000"/>
              <a:gd name="connsiteX2-46081" fmla="*/ 4967767 w 6115796"/>
              <a:gd name="connsiteY2-46082" fmla="*/ 7930 h 6858000"/>
              <a:gd name="connsiteX3-46083" fmla="*/ 4979444 w 6115796"/>
              <a:gd name="connsiteY3-46084" fmla="*/ 43921 h 6858000"/>
              <a:gd name="connsiteX4-46085" fmla="*/ 5075458 w 6115796"/>
              <a:gd name="connsiteY4-46086" fmla="*/ 264355 h 6858000"/>
              <a:gd name="connsiteX5-46087" fmla="*/ 5081175 w 6115796"/>
              <a:gd name="connsiteY5-46088" fmla="*/ 277448 h 6858000"/>
              <a:gd name="connsiteX6-46089" fmla="*/ 5097011 w 6115796"/>
              <a:gd name="connsiteY6-46090" fmla="*/ 355616 h 6858000"/>
              <a:gd name="connsiteX7-46091" fmla="*/ 5153000 w 6115796"/>
              <a:gd name="connsiteY7-46092" fmla="*/ 507134 h 6858000"/>
              <a:gd name="connsiteX8-46093" fmla="*/ 5171282 w 6115796"/>
              <a:gd name="connsiteY8-46094" fmla="*/ 602071 h 6858000"/>
              <a:gd name="connsiteX9-46095" fmla="*/ 5176196 w 6115796"/>
              <a:gd name="connsiteY9-46096" fmla="*/ 636822 h 6858000"/>
              <a:gd name="connsiteX10-46097" fmla="*/ 5189051 w 6115796"/>
              <a:gd name="connsiteY10-46098" fmla="*/ 782518 h 6858000"/>
              <a:gd name="connsiteX11-46099" fmla="*/ 5218707 w 6115796"/>
              <a:gd name="connsiteY11-46100" fmla="*/ 886387 h 6858000"/>
              <a:gd name="connsiteX12-46101" fmla="*/ 5221281 w 6115796"/>
              <a:gd name="connsiteY12-46102" fmla="*/ 920873 h 6858000"/>
              <a:gd name="connsiteX13-46103" fmla="*/ 5201018 w 6115796"/>
              <a:gd name="connsiteY13-46104" fmla="*/ 1095027 h 6858000"/>
              <a:gd name="connsiteX14-46105" fmla="*/ 5189234 w 6115796"/>
              <a:gd name="connsiteY14-46106" fmla="*/ 1217308 h 6858000"/>
              <a:gd name="connsiteX15-46107" fmla="*/ 5202769 w 6115796"/>
              <a:gd name="connsiteY15-46108" fmla="*/ 1269450 h 6858000"/>
              <a:gd name="connsiteX16-46109" fmla="*/ 5225968 w 6115796"/>
              <a:gd name="connsiteY16-46110" fmla="*/ 1357994 h 6858000"/>
              <a:gd name="connsiteX17-46111" fmla="*/ 5226675 w 6115796"/>
              <a:gd name="connsiteY17-46112" fmla="*/ 1385685 h 6858000"/>
              <a:gd name="connsiteX18-46113" fmla="*/ 5237226 w 6115796"/>
              <a:gd name="connsiteY18-46114" fmla="*/ 1441327 h 6858000"/>
              <a:gd name="connsiteX19-46115" fmla="*/ 5255653 w 6115796"/>
              <a:gd name="connsiteY19-46116" fmla="*/ 1524712 h 6858000"/>
              <a:gd name="connsiteX20-46117" fmla="*/ 5263491 w 6115796"/>
              <a:gd name="connsiteY20-46118" fmla="*/ 1642938 h 6858000"/>
              <a:gd name="connsiteX21-46119" fmla="*/ 5256552 w 6115796"/>
              <a:gd name="connsiteY21-46120" fmla="*/ 1672509 h 6858000"/>
              <a:gd name="connsiteX22-46121" fmla="*/ 5264549 w 6115796"/>
              <a:gd name="connsiteY22-46122" fmla="*/ 1837572 h 6858000"/>
              <a:gd name="connsiteX23-46123" fmla="*/ 5255696 w 6115796"/>
              <a:gd name="connsiteY23-46124" fmla="*/ 1953770 h 6858000"/>
              <a:gd name="connsiteX24-46125" fmla="*/ 5252592 w 6115796"/>
              <a:gd name="connsiteY24-46126" fmla="*/ 2092210 h 6858000"/>
              <a:gd name="connsiteX25-46127" fmla="*/ 5257248 w 6115796"/>
              <a:gd name="connsiteY25-46128" fmla="*/ 2203922 h 6858000"/>
              <a:gd name="connsiteX26-46129" fmla="*/ 5262551 w 6115796"/>
              <a:gd name="connsiteY26-46130" fmla="*/ 2288050 h 6858000"/>
              <a:gd name="connsiteX27-46131" fmla="*/ 5293877 w 6115796"/>
              <a:gd name="connsiteY27-46132" fmla="*/ 2368649 h 6858000"/>
              <a:gd name="connsiteX28-46133" fmla="*/ 5311338 w 6115796"/>
              <a:gd name="connsiteY28-46134" fmla="*/ 2404034 h 6858000"/>
              <a:gd name="connsiteX29-46135" fmla="*/ 5338366 w 6115796"/>
              <a:gd name="connsiteY29-46136" fmla="*/ 2465052 h 6858000"/>
              <a:gd name="connsiteX30-46137" fmla="*/ 5371263 w 6115796"/>
              <a:gd name="connsiteY30-46138" fmla="*/ 2586413 h 6858000"/>
              <a:gd name="connsiteX31-46139" fmla="*/ 5407503 w 6115796"/>
              <a:gd name="connsiteY31-46140" fmla="*/ 2786290 h 6858000"/>
              <a:gd name="connsiteX32-46141" fmla="*/ 5407356 w 6115796"/>
              <a:gd name="connsiteY32-46142" fmla="*/ 2787545 h 6858000"/>
              <a:gd name="connsiteX33-46143" fmla="*/ 5457023 w 6115796"/>
              <a:gd name="connsiteY33-46144" fmla="*/ 2858292 h 6858000"/>
              <a:gd name="connsiteX34-46145" fmla="*/ 5484061 w 6115796"/>
              <a:gd name="connsiteY34-46146" fmla="*/ 2919216 h 6858000"/>
              <a:gd name="connsiteX35-46147" fmla="*/ 5491940 w 6115796"/>
              <a:gd name="connsiteY35-46148" fmla="*/ 3015985 h 6858000"/>
              <a:gd name="connsiteX36-46149" fmla="*/ 5503944 w 6115796"/>
              <a:gd name="connsiteY36-46150" fmla="*/ 3123335 h 6858000"/>
              <a:gd name="connsiteX37-46151" fmla="*/ 5516007 w 6115796"/>
              <a:gd name="connsiteY37-46152" fmla="*/ 3258473 h 6858000"/>
              <a:gd name="connsiteX38-46153" fmla="*/ 5589758 w 6115796"/>
              <a:gd name="connsiteY38-46154" fmla="*/ 3453699 h 6858000"/>
              <a:gd name="connsiteX39-46155" fmla="*/ 5596144 w 6115796"/>
              <a:gd name="connsiteY39-46156" fmla="*/ 3534624 h 6858000"/>
              <a:gd name="connsiteX40-46157" fmla="*/ 5597750 w 6115796"/>
              <a:gd name="connsiteY40-46158" fmla="*/ 3534129 h 6858000"/>
              <a:gd name="connsiteX41-46159" fmla="*/ 5618377 w 6115796"/>
              <a:gd name="connsiteY41-46160" fmla="*/ 3588431 h 6858000"/>
              <a:gd name="connsiteX42-46161" fmla="*/ 5655472 w 6115796"/>
              <a:gd name="connsiteY42-46162" fmla="*/ 3678877 h 6858000"/>
              <a:gd name="connsiteX43-46163" fmla="*/ 5683015 w 6115796"/>
              <a:gd name="connsiteY43-46164" fmla="*/ 3762025 h 6858000"/>
              <a:gd name="connsiteX44-46165" fmla="*/ 5696643 w 6115796"/>
              <a:gd name="connsiteY44-46166" fmla="*/ 3773888 h 6858000"/>
              <a:gd name="connsiteX45-46167" fmla="*/ 5768491 w 6115796"/>
              <a:gd name="connsiteY45-46168" fmla="*/ 3914399 h 6858000"/>
              <a:gd name="connsiteX46-46169" fmla="*/ 5793123 w 6115796"/>
              <a:gd name="connsiteY46-46170" fmla="*/ 3969952 h 6858000"/>
              <a:gd name="connsiteX47-46171" fmla="*/ 5808321 w 6115796"/>
              <a:gd name="connsiteY47-46172" fmla="*/ 3988153 h 6858000"/>
              <a:gd name="connsiteX48-46173" fmla="*/ 5825621 w 6115796"/>
              <a:gd name="connsiteY48-46174" fmla="*/ 4015525 h 6858000"/>
              <a:gd name="connsiteX49-46175" fmla="*/ 5860672 w 6115796"/>
              <a:gd name="connsiteY49-46176" fmla="*/ 4061579 h 6858000"/>
              <a:gd name="connsiteX50-46177" fmla="*/ 5894095 w 6115796"/>
              <a:gd name="connsiteY50-46178" fmla="*/ 4128857 h 6858000"/>
              <a:gd name="connsiteX51-46179" fmla="*/ 5903513 w 6115796"/>
              <a:gd name="connsiteY51-46180" fmla="*/ 4187661 h 6858000"/>
              <a:gd name="connsiteX52-46181" fmla="*/ 5946705 w 6115796"/>
              <a:gd name="connsiteY52-46182" fmla="*/ 4428051 h 6858000"/>
              <a:gd name="connsiteX53-46183" fmla="*/ 5949261 w 6115796"/>
              <a:gd name="connsiteY53-46184" fmla="*/ 4449185 h 6858000"/>
              <a:gd name="connsiteX54-46185" fmla="*/ 5968960 w 6115796"/>
              <a:gd name="connsiteY54-46186" fmla="*/ 4482655 h 6858000"/>
              <a:gd name="connsiteX55-46187" fmla="*/ 5998138 w 6115796"/>
              <a:gd name="connsiteY55-46188" fmla="*/ 4697518 h 6858000"/>
              <a:gd name="connsiteX56-46189" fmla="*/ 6007819 w 6115796"/>
              <a:gd name="connsiteY56-46190" fmla="*/ 4858148 h 6858000"/>
              <a:gd name="connsiteX57-46191" fmla="*/ 6007749 w 6115796"/>
              <a:gd name="connsiteY57-46192" fmla="*/ 4964715 h 6858000"/>
              <a:gd name="connsiteX58-46193" fmla="*/ 6005269 w 6115796"/>
              <a:gd name="connsiteY58-46194" fmla="*/ 5150567 h 6858000"/>
              <a:gd name="connsiteX59-46195" fmla="*/ 6001127 w 6115796"/>
              <a:gd name="connsiteY59-46196" fmla="*/ 5164609 h 6858000"/>
              <a:gd name="connsiteX60-46197" fmla="*/ 5998514 w 6115796"/>
              <a:gd name="connsiteY60-46198" fmla="*/ 5189673 h 6858000"/>
              <a:gd name="connsiteX61-46199" fmla="*/ 6018409 w 6115796"/>
              <a:gd name="connsiteY61-46200" fmla="*/ 5227157 h 6858000"/>
              <a:gd name="connsiteX62-46201" fmla="*/ 6036748 w 6115796"/>
              <a:gd name="connsiteY62-46202" fmla="*/ 5322752 h 6858000"/>
              <a:gd name="connsiteX63-46203" fmla="*/ 6037677 w 6115796"/>
              <a:gd name="connsiteY63-46204" fmla="*/ 5354807 h 6858000"/>
              <a:gd name="connsiteX64-46205" fmla="*/ 6053435 w 6115796"/>
              <a:gd name="connsiteY64-46206" fmla="*/ 5387547 h 6858000"/>
              <a:gd name="connsiteX65-46207" fmla="*/ 6068640 w 6115796"/>
              <a:gd name="connsiteY65-46208" fmla="*/ 5474503 h 6858000"/>
              <a:gd name="connsiteX66-46209" fmla="*/ 6080922 w 6115796"/>
              <a:gd name="connsiteY66-46210" fmla="*/ 5561070 h 6858000"/>
              <a:gd name="connsiteX67-46211" fmla="*/ 6096949 w 6115796"/>
              <a:gd name="connsiteY67-46212" fmla="*/ 5648179 h 6858000"/>
              <a:gd name="connsiteX68-46213" fmla="*/ 6115796 w 6115796"/>
              <a:gd name="connsiteY68-46214" fmla="*/ 5862844 h 6858000"/>
              <a:gd name="connsiteX69-46215" fmla="*/ 6045436 w 6115796"/>
              <a:gd name="connsiteY69-46216" fmla="*/ 6124480 h 6858000"/>
              <a:gd name="connsiteX70-46217" fmla="*/ 6030489 w 6115796"/>
              <a:gd name="connsiteY70-46218" fmla="*/ 6317666 h 6858000"/>
              <a:gd name="connsiteX71-46219" fmla="*/ 6007492 w 6115796"/>
              <a:gd name="connsiteY71-46220" fmla="*/ 6440818 h 6858000"/>
              <a:gd name="connsiteX72-46221" fmla="*/ 6009467 w 6115796"/>
              <a:gd name="connsiteY72-46222" fmla="*/ 6487076 h 6858000"/>
              <a:gd name="connsiteX73-46223" fmla="*/ 5995064 w 6115796"/>
              <a:gd name="connsiteY73-46224" fmla="*/ 6540791 h 6858000"/>
              <a:gd name="connsiteX74-46225" fmla="*/ 5986207 w 6115796"/>
              <a:gd name="connsiteY74-46226" fmla="*/ 6695855 h 6858000"/>
              <a:gd name="connsiteX75-46227" fmla="*/ 5979428 w 6115796"/>
              <a:gd name="connsiteY75-46228" fmla="*/ 6754678 h 6858000"/>
              <a:gd name="connsiteX76-46229" fmla="*/ 5984543 w 6115796"/>
              <a:gd name="connsiteY76-46230" fmla="*/ 6811016 h 6858000"/>
              <a:gd name="connsiteX77-46231" fmla="*/ 5979671 w 6115796"/>
              <a:gd name="connsiteY77-46232" fmla="*/ 6858000 h 6858000"/>
              <a:gd name="connsiteX78-46233" fmla="*/ 0 w 6115796"/>
              <a:gd name="connsiteY78-46234" fmla="*/ 6858000 h 6858000"/>
              <a:gd name="connsiteX79-46235" fmla="*/ 0 w 6115796"/>
              <a:gd name="connsiteY79-46236" fmla="*/ 0 h 6858000"/>
              <a:gd name="connsiteX0-46237" fmla="*/ 0 w 6115796"/>
              <a:gd name="connsiteY0-46238" fmla="*/ 0 h 6858000"/>
              <a:gd name="connsiteX1-46239" fmla="*/ 4965888 w 6115796"/>
              <a:gd name="connsiteY1-46240" fmla="*/ 0 h 6858000"/>
              <a:gd name="connsiteX2-46241" fmla="*/ 4967767 w 6115796"/>
              <a:gd name="connsiteY2-46242" fmla="*/ 7930 h 6858000"/>
              <a:gd name="connsiteX3-46243" fmla="*/ 4979444 w 6115796"/>
              <a:gd name="connsiteY3-46244" fmla="*/ 43921 h 6858000"/>
              <a:gd name="connsiteX4-46245" fmla="*/ 5075458 w 6115796"/>
              <a:gd name="connsiteY4-46246" fmla="*/ 264355 h 6858000"/>
              <a:gd name="connsiteX5-46247" fmla="*/ 5081175 w 6115796"/>
              <a:gd name="connsiteY5-46248" fmla="*/ 277448 h 6858000"/>
              <a:gd name="connsiteX6-46249" fmla="*/ 5097011 w 6115796"/>
              <a:gd name="connsiteY6-46250" fmla="*/ 355616 h 6858000"/>
              <a:gd name="connsiteX7-46251" fmla="*/ 5153000 w 6115796"/>
              <a:gd name="connsiteY7-46252" fmla="*/ 507134 h 6858000"/>
              <a:gd name="connsiteX8-46253" fmla="*/ 5171282 w 6115796"/>
              <a:gd name="connsiteY8-46254" fmla="*/ 602071 h 6858000"/>
              <a:gd name="connsiteX9-46255" fmla="*/ 5176196 w 6115796"/>
              <a:gd name="connsiteY9-46256" fmla="*/ 636822 h 6858000"/>
              <a:gd name="connsiteX10-46257" fmla="*/ 5189051 w 6115796"/>
              <a:gd name="connsiteY10-46258" fmla="*/ 782518 h 6858000"/>
              <a:gd name="connsiteX11-46259" fmla="*/ 5218707 w 6115796"/>
              <a:gd name="connsiteY11-46260" fmla="*/ 886387 h 6858000"/>
              <a:gd name="connsiteX12-46261" fmla="*/ 5221281 w 6115796"/>
              <a:gd name="connsiteY12-46262" fmla="*/ 920873 h 6858000"/>
              <a:gd name="connsiteX13-46263" fmla="*/ 5201018 w 6115796"/>
              <a:gd name="connsiteY13-46264" fmla="*/ 1095027 h 6858000"/>
              <a:gd name="connsiteX14-46265" fmla="*/ 5189234 w 6115796"/>
              <a:gd name="connsiteY14-46266" fmla="*/ 1217308 h 6858000"/>
              <a:gd name="connsiteX15-46267" fmla="*/ 5202769 w 6115796"/>
              <a:gd name="connsiteY15-46268" fmla="*/ 1269450 h 6858000"/>
              <a:gd name="connsiteX16-46269" fmla="*/ 5225968 w 6115796"/>
              <a:gd name="connsiteY16-46270" fmla="*/ 1357994 h 6858000"/>
              <a:gd name="connsiteX17-46271" fmla="*/ 5226675 w 6115796"/>
              <a:gd name="connsiteY17-46272" fmla="*/ 1385685 h 6858000"/>
              <a:gd name="connsiteX18-46273" fmla="*/ 5237226 w 6115796"/>
              <a:gd name="connsiteY18-46274" fmla="*/ 1441327 h 6858000"/>
              <a:gd name="connsiteX19-46275" fmla="*/ 5255653 w 6115796"/>
              <a:gd name="connsiteY19-46276" fmla="*/ 1524712 h 6858000"/>
              <a:gd name="connsiteX20-46277" fmla="*/ 5263491 w 6115796"/>
              <a:gd name="connsiteY20-46278" fmla="*/ 1642938 h 6858000"/>
              <a:gd name="connsiteX21-46279" fmla="*/ 5256552 w 6115796"/>
              <a:gd name="connsiteY21-46280" fmla="*/ 1672509 h 6858000"/>
              <a:gd name="connsiteX22-46281" fmla="*/ 5264549 w 6115796"/>
              <a:gd name="connsiteY22-46282" fmla="*/ 1837572 h 6858000"/>
              <a:gd name="connsiteX23-46283" fmla="*/ 5255696 w 6115796"/>
              <a:gd name="connsiteY23-46284" fmla="*/ 1953770 h 6858000"/>
              <a:gd name="connsiteX24-46285" fmla="*/ 5252592 w 6115796"/>
              <a:gd name="connsiteY24-46286" fmla="*/ 2092210 h 6858000"/>
              <a:gd name="connsiteX25-46287" fmla="*/ 5257248 w 6115796"/>
              <a:gd name="connsiteY25-46288" fmla="*/ 2203922 h 6858000"/>
              <a:gd name="connsiteX26-46289" fmla="*/ 5262551 w 6115796"/>
              <a:gd name="connsiteY26-46290" fmla="*/ 2288050 h 6858000"/>
              <a:gd name="connsiteX27-46291" fmla="*/ 5293877 w 6115796"/>
              <a:gd name="connsiteY27-46292" fmla="*/ 2368649 h 6858000"/>
              <a:gd name="connsiteX28-46293" fmla="*/ 5311338 w 6115796"/>
              <a:gd name="connsiteY28-46294" fmla="*/ 2404034 h 6858000"/>
              <a:gd name="connsiteX29-46295" fmla="*/ 5338366 w 6115796"/>
              <a:gd name="connsiteY29-46296" fmla="*/ 2465052 h 6858000"/>
              <a:gd name="connsiteX30-46297" fmla="*/ 5371263 w 6115796"/>
              <a:gd name="connsiteY30-46298" fmla="*/ 2586413 h 6858000"/>
              <a:gd name="connsiteX31-46299" fmla="*/ 5407503 w 6115796"/>
              <a:gd name="connsiteY31-46300" fmla="*/ 2786290 h 6858000"/>
              <a:gd name="connsiteX32-46301" fmla="*/ 5407356 w 6115796"/>
              <a:gd name="connsiteY32-46302" fmla="*/ 2787545 h 6858000"/>
              <a:gd name="connsiteX33-46303" fmla="*/ 5457023 w 6115796"/>
              <a:gd name="connsiteY33-46304" fmla="*/ 2858292 h 6858000"/>
              <a:gd name="connsiteX34-46305" fmla="*/ 5484061 w 6115796"/>
              <a:gd name="connsiteY34-46306" fmla="*/ 2919216 h 6858000"/>
              <a:gd name="connsiteX35-46307" fmla="*/ 5491940 w 6115796"/>
              <a:gd name="connsiteY35-46308" fmla="*/ 3015985 h 6858000"/>
              <a:gd name="connsiteX36-46309" fmla="*/ 5503944 w 6115796"/>
              <a:gd name="connsiteY36-46310" fmla="*/ 3123335 h 6858000"/>
              <a:gd name="connsiteX37-46311" fmla="*/ 5516007 w 6115796"/>
              <a:gd name="connsiteY37-46312" fmla="*/ 3258473 h 6858000"/>
              <a:gd name="connsiteX38-46313" fmla="*/ 5589758 w 6115796"/>
              <a:gd name="connsiteY38-46314" fmla="*/ 3453699 h 6858000"/>
              <a:gd name="connsiteX39-46315" fmla="*/ 5596144 w 6115796"/>
              <a:gd name="connsiteY39-46316" fmla="*/ 3534624 h 6858000"/>
              <a:gd name="connsiteX40-46317" fmla="*/ 5597750 w 6115796"/>
              <a:gd name="connsiteY40-46318" fmla="*/ 3534129 h 6858000"/>
              <a:gd name="connsiteX41-46319" fmla="*/ 5618377 w 6115796"/>
              <a:gd name="connsiteY41-46320" fmla="*/ 3588431 h 6858000"/>
              <a:gd name="connsiteX42-46321" fmla="*/ 5655472 w 6115796"/>
              <a:gd name="connsiteY42-46322" fmla="*/ 3678877 h 6858000"/>
              <a:gd name="connsiteX43-46323" fmla="*/ 5683015 w 6115796"/>
              <a:gd name="connsiteY43-46324" fmla="*/ 3762025 h 6858000"/>
              <a:gd name="connsiteX44-46325" fmla="*/ 5696643 w 6115796"/>
              <a:gd name="connsiteY44-46326" fmla="*/ 3773888 h 6858000"/>
              <a:gd name="connsiteX45-46327" fmla="*/ 5768491 w 6115796"/>
              <a:gd name="connsiteY45-46328" fmla="*/ 3914399 h 6858000"/>
              <a:gd name="connsiteX46-46329" fmla="*/ 5793123 w 6115796"/>
              <a:gd name="connsiteY46-46330" fmla="*/ 3969952 h 6858000"/>
              <a:gd name="connsiteX47-46331" fmla="*/ 5808321 w 6115796"/>
              <a:gd name="connsiteY47-46332" fmla="*/ 3988153 h 6858000"/>
              <a:gd name="connsiteX48-46333" fmla="*/ 5825621 w 6115796"/>
              <a:gd name="connsiteY48-46334" fmla="*/ 4015525 h 6858000"/>
              <a:gd name="connsiteX49-46335" fmla="*/ 5860672 w 6115796"/>
              <a:gd name="connsiteY49-46336" fmla="*/ 4061579 h 6858000"/>
              <a:gd name="connsiteX50-46337" fmla="*/ 5894095 w 6115796"/>
              <a:gd name="connsiteY50-46338" fmla="*/ 4128857 h 6858000"/>
              <a:gd name="connsiteX51-46339" fmla="*/ 5903513 w 6115796"/>
              <a:gd name="connsiteY51-46340" fmla="*/ 4187661 h 6858000"/>
              <a:gd name="connsiteX52-46341" fmla="*/ 5946705 w 6115796"/>
              <a:gd name="connsiteY52-46342" fmla="*/ 4428051 h 6858000"/>
              <a:gd name="connsiteX53-46343" fmla="*/ 5949261 w 6115796"/>
              <a:gd name="connsiteY53-46344" fmla="*/ 4449185 h 6858000"/>
              <a:gd name="connsiteX54-46345" fmla="*/ 5968960 w 6115796"/>
              <a:gd name="connsiteY54-46346" fmla="*/ 4482655 h 6858000"/>
              <a:gd name="connsiteX55-46347" fmla="*/ 5998138 w 6115796"/>
              <a:gd name="connsiteY55-46348" fmla="*/ 4697518 h 6858000"/>
              <a:gd name="connsiteX56-46349" fmla="*/ 6007819 w 6115796"/>
              <a:gd name="connsiteY56-46350" fmla="*/ 4858148 h 6858000"/>
              <a:gd name="connsiteX57-46351" fmla="*/ 6007749 w 6115796"/>
              <a:gd name="connsiteY57-46352" fmla="*/ 4964715 h 6858000"/>
              <a:gd name="connsiteX58-46353" fmla="*/ 6005269 w 6115796"/>
              <a:gd name="connsiteY58-46354" fmla="*/ 5150567 h 6858000"/>
              <a:gd name="connsiteX59-46355" fmla="*/ 6001127 w 6115796"/>
              <a:gd name="connsiteY59-46356" fmla="*/ 5164609 h 6858000"/>
              <a:gd name="connsiteX60-46357" fmla="*/ 5998514 w 6115796"/>
              <a:gd name="connsiteY60-46358" fmla="*/ 5189673 h 6858000"/>
              <a:gd name="connsiteX61-46359" fmla="*/ 6018409 w 6115796"/>
              <a:gd name="connsiteY61-46360" fmla="*/ 5227157 h 6858000"/>
              <a:gd name="connsiteX62-46361" fmla="*/ 6036748 w 6115796"/>
              <a:gd name="connsiteY62-46362" fmla="*/ 5322752 h 6858000"/>
              <a:gd name="connsiteX63-46363" fmla="*/ 6037677 w 6115796"/>
              <a:gd name="connsiteY63-46364" fmla="*/ 5354807 h 6858000"/>
              <a:gd name="connsiteX64-46365" fmla="*/ 6053435 w 6115796"/>
              <a:gd name="connsiteY64-46366" fmla="*/ 5387547 h 6858000"/>
              <a:gd name="connsiteX65-46367" fmla="*/ 6068640 w 6115796"/>
              <a:gd name="connsiteY65-46368" fmla="*/ 5474503 h 6858000"/>
              <a:gd name="connsiteX66-46369" fmla="*/ 6080922 w 6115796"/>
              <a:gd name="connsiteY66-46370" fmla="*/ 5561070 h 6858000"/>
              <a:gd name="connsiteX67-46371" fmla="*/ 6096949 w 6115796"/>
              <a:gd name="connsiteY67-46372" fmla="*/ 5648179 h 6858000"/>
              <a:gd name="connsiteX68-46373" fmla="*/ 6115796 w 6115796"/>
              <a:gd name="connsiteY68-46374" fmla="*/ 5862844 h 6858000"/>
              <a:gd name="connsiteX69-46375" fmla="*/ 6045436 w 6115796"/>
              <a:gd name="connsiteY69-46376" fmla="*/ 6124480 h 6858000"/>
              <a:gd name="connsiteX70-46377" fmla="*/ 6030489 w 6115796"/>
              <a:gd name="connsiteY70-46378" fmla="*/ 6317666 h 6858000"/>
              <a:gd name="connsiteX71-46379" fmla="*/ 6007492 w 6115796"/>
              <a:gd name="connsiteY71-46380" fmla="*/ 6440818 h 6858000"/>
              <a:gd name="connsiteX72-46381" fmla="*/ 6009467 w 6115796"/>
              <a:gd name="connsiteY72-46382" fmla="*/ 6487076 h 6858000"/>
              <a:gd name="connsiteX73-46383" fmla="*/ 5995064 w 6115796"/>
              <a:gd name="connsiteY73-46384" fmla="*/ 6540791 h 6858000"/>
              <a:gd name="connsiteX74-46385" fmla="*/ 5986207 w 6115796"/>
              <a:gd name="connsiteY74-46386" fmla="*/ 6695855 h 6858000"/>
              <a:gd name="connsiteX75-46387" fmla="*/ 5979428 w 6115796"/>
              <a:gd name="connsiteY75-46388" fmla="*/ 6754678 h 6858000"/>
              <a:gd name="connsiteX76-46389" fmla="*/ 5984543 w 6115796"/>
              <a:gd name="connsiteY76-46390" fmla="*/ 6811016 h 6858000"/>
              <a:gd name="connsiteX77-46391" fmla="*/ 5979671 w 6115796"/>
              <a:gd name="connsiteY77-46392" fmla="*/ 6858000 h 6858000"/>
              <a:gd name="connsiteX78-46393" fmla="*/ 0 w 6115796"/>
              <a:gd name="connsiteY78-46394" fmla="*/ 6858000 h 6858000"/>
              <a:gd name="connsiteX79-46395" fmla="*/ 0 w 6115796"/>
              <a:gd name="connsiteY79-46396" fmla="*/ 0 h 6858000"/>
              <a:gd name="connsiteX0-46397" fmla="*/ 0 w 6115796"/>
              <a:gd name="connsiteY0-46398" fmla="*/ 0 h 6858000"/>
              <a:gd name="connsiteX1-46399" fmla="*/ 4965888 w 6115796"/>
              <a:gd name="connsiteY1-46400" fmla="*/ 0 h 6858000"/>
              <a:gd name="connsiteX2-46401" fmla="*/ 4967767 w 6115796"/>
              <a:gd name="connsiteY2-46402" fmla="*/ 7930 h 6858000"/>
              <a:gd name="connsiteX3-46403" fmla="*/ 4979444 w 6115796"/>
              <a:gd name="connsiteY3-46404" fmla="*/ 43921 h 6858000"/>
              <a:gd name="connsiteX4-46405" fmla="*/ 5075458 w 6115796"/>
              <a:gd name="connsiteY4-46406" fmla="*/ 264355 h 6858000"/>
              <a:gd name="connsiteX5-46407" fmla="*/ 5081175 w 6115796"/>
              <a:gd name="connsiteY5-46408" fmla="*/ 277448 h 6858000"/>
              <a:gd name="connsiteX6-46409" fmla="*/ 5097011 w 6115796"/>
              <a:gd name="connsiteY6-46410" fmla="*/ 355616 h 6858000"/>
              <a:gd name="connsiteX7-46411" fmla="*/ 5153000 w 6115796"/>
              <a:gd name="connsiteY7-46412" fmla="*/ 507134 h 6858000"/>
              <a:gd name="connsiteX8-46413" fmla="*/ 5171282 w 6115796"/>
              <a:gd name="connsiteY8-46414" fmla="*/ 602071 h 6858000"/>
              <a:gd name="connsiteX9-46415" fmla="*/ 5176196 w 6115796"/>
              <a:gd name="connsiteY9-46416" fmla="*/ 636822 h 6858000"/>
              <a:gd name="connsiteX10-46417" fmla="*/ 5189051 w 6115796"/>
              <a:gd name="connsiteY10-46418" fmla="*/ 782518 h 6858000"/>
              <a:gd name="connsiteX11-46419" fmla="*/ 5218707 w 6115796"/>
              <a:gd name="connsiteY11-46420" fmla="*/ 886387 h 6858000"/>
              <a:gd name="connsiteX12-46421" fmla="*/ 5221281 w 6115796"/>
              <a:gd name="connsiteY12-46422" fmla="*/ 920873 h 6858000"/>
              <a:gd name="connsiteX13-46423" fmla="*/ 5201018 w 6115796"/>
              <a:gd name="connsiteY13-46424" fmla="*/ 1095027 h 6858000"/>
              <a:gd name="connsiteX14-46425" fmla="*/ 5189234 w 6115796"/>
              <a:gd name="connsiteY14-46426" fmla="*/ 1217308 h 6858000"/>
              <a:gd name="connsiteX15-46427" fmla="*/ 5202769 w 6115796"/>
              <a:gd name="connsiteY15-46428" fmla="*/ 1269450 h 6858000"/>
              <a:gd name="connsiteX16-46429" fmla="*/ 5225968 w 6115796"/>
              <a:gd name="connsiteY16-46430" fmla="*/ 1357994 h 6858000"/>
              <a:gd name="connsiteX17-46431" fmla="*/ 5226675 w 6115796"/>
              <a:gd name="connsiteY17-46432" fmla="*/ 1385685 h 6858000"/>
              <a:gd name="connsiteX18-46433" fmla="*/ 5237226 w 6115796"/>
              <a:gd name="connsiteY18-46434" fmla="*/ 1441327 h 6858000"/>
              <a:gd name="connsiteX19-46435" fmla="*/ 5255653 w 6115796"/>
              <a:gd name="connsiteY19-46436" fmla="*/ 1524712 h 6858000"/>
              <a:gd name="connsiteX20-46437" fmla="*/ 5263491 w 6115796"/>
              <a:gd name="connsiteY20-46438" fmla="*/ 1642938 h 6858000"/>
              <a:gd name="connsiteX21-46439" fmla="*/ 5256552 w 6115796"/>
              <a:gd name="connsiteY21-46440" fmla="*/ 1672509 h 6858000"/>
              <a:gd name="connsiteX22-46441" fmla="*/ 5264549 w 6115796"/>
              <a:gd name="connsiteY22-46442" fmla="*/ 1837572 h 6858000"/>
              <a:gd name="connsiteX23-46443" fmla="*/ 5255696 w 6115796"/>
              <a:gd name="connsiteY23-46444" fmla="*/ 1953770 h 6858000"/>
              <a:gd name="connsiteX24-46445" fmla="*/ 5252592 w 6115796"/>
              <a:gd name="connsiteY24-46446" fmla="*/ 2092210 h 6858000"/>
              <a:gd name="connsiteX25-46447" fmla="*/ 5257248 w 6115796"/>
              <a:gd name="connsiteY25-46448" fmla="*/ 2203922 h 6858000"/>
              <a:gd name="connsiteX26-46449" fmla="*/ 5262551 w 6115796"/>
              <a:gd name="connsiteY26-46450" fmla="*/ 2288050 h 6858000"/>
              <a:gd name="connsiteX27-46451" fmla="*/ 5293877 w 6115796"/>
              <a:gd name="connsiteY27-46452" fmla="*/ 2368649 h 6858000"/>
              <a:gd name="connsiteX28-46453" fmla="*/ 5311338 w 6115796"/>
              <a:gd name="connsiteY28-46454" fmla="*/ 2404034 h 6858000"/>
              <a:gd name="connsiteX29-46455" fmla="*/ 5338366 w 6115796"/>
              <a:gd name="connsiteY29-46456" fmla="*/ 2465052 h 6858000"/>
              <a:gd name="connsiteX30-46457" fmla="*/ 5371263 w 6115796"/>
              <a:gd name="connsiteY30-46458" fmla="*/ 2586413 h 6858000"/>
              <a:gd name="connsiteX31-46459" fmla="*/ 5407503 w 6115796"/>
              <a:gd name="connsiteY31-46460" fmla="*/ 2786290 h 6858000"/>
              <a:gd name="connsiteX32-46461" fmla="*/ 5407356 w 6115796"/>
              <a:gd name="connsiteY32-46462" fmla="*/ 2787545 h 6858000"/>
              <a:gd name="connsiteX33-46463" fmla="*/ 5457023 w 6115796"/>
              <a:gd name="connsiteY33-46464" fmla="*/ 2858292 h 6858000"/>
              <a:gd name="connsiteX34-46465" fmla="*/ 5484061 w 6115796"/>
              <a:gd name="connsiteY34-46466" fmla="*/ 2919216 h 6858000"/>
              <a:gd name="connsiteX35-46467" fmla="*/ 5491940 w 6115796"/>
              <a:gd name="connsiteY35-46468" fmla="*/ 3015985 h 6858000"/>
              <a:gd name="connsiteX36-46469" fmla="*/ 5503944 w 6115796"/>
              <a:gd name="connsiteY36-46470" fmla="*/ 3123335 h 6858000"/>
              <a:gd name="connsiteX37-46471" fmla="*/ 5516007 w 6115796"/>
              <a:gd name="connsiteY37-46472" fmla="*/ 3258473 h 6858000"/>
              <a:gd name="connsiteX38-46473" fmla="*/ 5589758 w 6115796"/>
              <a:gd name="connsiteY38-46474" fmla="*/ 3453699 h 6858000"/>
              <a:gd name="connsiteX39-46475" fmla="*/ 5596144 w 6115796"/>
              <a:gd name="connsiteY39-46476" fmla="*/ 3534624 h 6858000"/>
              <a:gd name="connsiteX40-46477" fmla="*/ 5597750 w 6115796"/>
              <a:gd name="connsiteY40-46478" fmla="*/ 3534129 h 6858000"/>
              <a:gd name="connsiteX41-46479" fmla="*/ 5618377 w 6115796"/>
              <a:gd name="connsiteY41-46480" fmla="*/ 3588431 h 6858000"/>
              <a:gd name="connsiteX42-46481" fmla="*/ 5655472 w 6115796"/>
              <a:gd name="connsiteY42-46482" fmla="*/ 3678877 h 6858000"/>
              <a:gd name="connsiteX43-46483" fmla="*/ 5683015 w 6115796"/>
              <a:gd name="connsiteY43-46484" fmla="*/ 3762025 h 6858000"/>
              <a:gd name="connsiteX44-46485" fmla="*/ 5696643 w 6115796"/>
              <a:gd name="connsiteY44-46486" fmla="*/ 3773888 h 6858000"/>
              <a:gd name="connsiteX45-46487" fmla="*/ 5768491 w 6115796"/>
              <a:gd name="connsiteY45-46488" fmla="*/ 3914399 h 6858000"/>
              <a:gd name="connsiteX46-46489" fmla="*/ 5793123 w 6115796"/>
              <a:gd name="connsiteY46-46490" fmla="*/ 3969952 h 6858000"/>
              <a:gd name="connsiteX47-46491" fmla="*/ 5808321 w 6115796"/>
              <a:gd name="connsiteY47-46492" fmla="*/ 3988153 h 6858000"/>
              <a:gd name="connsiteX48-46493" fmla="*/ 5825621 w 6115796"/>
              <a:gd name="connsiteY48-46494" fmla="*/ 4015525 h 6858000"/>
              <a:gd name="connsiteX49-46495" fmla="*/ 5860672 w 6115796"/>
              <a:gd name="connsiteY49-46496" fmla="*/ 4061579 h 6858000"/>
              <a:gd name="connsiteX50-46497" fmla="*/ 5894095 w 6115796"/>
              <a:gd name="connsiteY50-46498" fmla="*/ 4128857 h 6858000"/>
              <a:gd name="connsiteX51-46499" fmla="*/ 5903513 w 6115796"/>
              <a:gd name="connsiteY51-46500" fmla="*/ 4187661 h 6858000"/>
              <a:gd name="connsiteX52-46501" fmla="*/ 5946705 w 6115796"/>
              <a:gd name="connsiteY52-46502" fmla="*/ 4428051 h 6858000"/>
              <a:gd name="connsiteX53-46503" fmla="*/ 5949261 w 6115796"/>
              <a:gd name="connsiteY53-46504" fmla="*/ 4449185 h 6858000"/>
              <a:gd name="connsiteX54-46505" fmla="*/ 5968960 w 6115796"/>
              <a:gd name="connsiteY54-46506" fmla="*/ 4482655 h 6858000"/>
              <a:gd name="connsiteX55-46507" fmla="*/ 5998138 w 6115796"/>
              <a:gd name="connsiteY55-46508" fmla="*/ 4697518 h 6858000"/>
              <a:gd name="connsiteX56-46509" fmla="*/ 6007819 w 6115796"/>
              <a:gd name="connsiteY56-46510" fmla="*/ 4858148 h 6858000"/>
              <a:gd name="connsiteX57-46511" fmla="*/ 6007749 w 6115796"/>
              <a:gd name="connsiteY57-46512" fmla="*/ 4964715 h 6858000"/>
              <a:gd name="connsiteX58-46513" fmla="*/ 6005269 w 6115796"/>
              <a:gd name="connsiteY58-46514" fmla="*/ 5150567 h 6858000"/>
              <a:gd name="connsiteX59-46515" fmla="*/ 6001127 w 6115796"/>
              <a:gd name="connsiteY59-46516" fmla="*/ 5164609 h 6858000"/>
              <a:gd name="connsiteX60-46517" fmla="*/ 5998514 w 6115796"/>
              <a:gd name="connsiteY60-46518" fmla="*/ 5189673 h 6858000"/>
              <a:gd name="connsiteX61-46519" fmla="*/ 6018409 w 6115796"/>
              <a:gd name="connsiteY61-46520" fmla="*/ 5227157 h 6858000"/>
              <a:gd name="connsiteX62-46521" fmla="*/ 6036748 w 6115796"/>
              <a:gd name="connsiteY62-46522" fmla="*/ 5322752 h 6858000"/>
              <a:gd name="connsiteX63-46523" fmla="*/ 6037677 w 6115796"/>
              <a:gd name="connsiteY63-46524" fmla="*/ 5354807 h 6858000"/>
              <a:gd name="connsiteX64-46525" fmla="*/ 6053435 w 6115796"/>
              <a:gd name="connsiteY64-46526" fmla="*/ 5387547 h 6858000"/>
              <a:gd name="connsiteX65-46527" fmla="*/ 6068640 w 6115796"/>
              <a:gd name="connsiteY65-46528" fmla="*/ 5474503 h 6858000"/>
              <a:gd name="connsiteX66-46529" fmla="*/ 6080922 w 6115796"/>
              <a:gd name="connsiteY66-46530" fmla="*/ 5561070 h 6858000"/>
              <a:gd name="connsiteX67-46531" fmla="*/ 6096949 w 6115796"/>
              <a:gd name="connsiteY67-46532" fmla="*/ 5648179 h 6858000"/>
              <a:gd name="connsiteX68-46533" fmla="*/ 6115796 w 6115796"/>
              <a:gd name="connsiteY68-46534" fmla="*/ 5862844 h 6858000"/>
              <a:gd name="connsiteX69-46535" fmla="*/ 6045436 w 6115796"/>
              <a:gd name="connsiteY69-46536" fmla="*/ 6124480 h 6858000"/>
              <a:gd name="connsiteX70-46537" fmla="*/ 6030489 w 6115796"/>
              <a:gd name="connsiteY70-46538" fmla="*/ 6317666 h 6858000"/>
              <a:gd name="connsiteX71-46539" fmla="*/ 6007492 w 6115796"/>
              <a:gd name="connsiteY71-46540" fmla="*/ 6440818 h 6858000"/>
              <a:gd name="connsiteX72-46541" fmla="*/ 6009467 w 6115796"/>
              <a:gd name="connsiteY72-46542" fmla="*/ 6487076 h 6858000"/>
              <a:gd name="connsiteX73-46543" fmla="*/ 5995064 w 6115796"/>
              <a:gd name="connsiteY73-46544" fmla="*/ 6540791 h 6858000"/>
              <a:gd name="connsiteX74-46545" fmla="*/ 5986207 w 6115796"/>
              <a:gd name="connsiteY74-46546" fmla="*/ 6695855 h 6858000"/>
              <a:gd name="connsiteX75-46547" fmla="*/ 5979428 w 6115796"/>
              <a:gd name="connsiteY75-46548" fmla="*/ 6754678 h 6858000"/>
              <a:gd name="connsiteX76-46549" fmla="*/ 5984543 w 6115796"/>
              <a:gd name="connsiteY76-46550" fmla="*/ 6811016 h 6858000"/>
              <a:gd name="connsiteX77-46551" fmla="*/ 5979671 w 6115796"/>
              <a:gd name="connsiteY77-46552" fmla="*/ 6858000 h 6858000"/>
              <a:gd name="connsiteX78-46553" fmla="*/ 0 w 6115796"/>
              <a:gd name="connsiteY78-46554" fmla="*/ 6858000 h 6858000"/>
              <a:gd name="connsiteX79-46555" fmla="*/ 0 w 6115796"/>
              <a:gd name="connsiteY79-46556" fmla="*/ 0 h 6858000"/>
              <a:gd name="connsiteX0-46557" fmla="*/ 0 w 6115796"/>
              <a:gd name="connsiteY0-46558" fmla="*/ 0 h 6858000"/>
              <a:gd name="connsiteX1-46559" fmla="*/ 4965888 w 6115796"/>
              <a:gd name="connsiteY1-46560" fmla="*/ 0 h 6858000"/>
              <a:gd name="connsiteX2-46561" fmla="*/ 4967767 w 6115796"/>
              <a:gd name="connsiteY2-46562" fmla="*/ 7930 h 6858000"/>
              <a:gd name="connsiteX3-46563" fmla="*/ 4979444 w 6115796"/>
              <a:gd name="connsiteY3-46564" fmla="*/ 43921 h 6858000"/>
              <a:gd name="connsiteX4-46565" fmla="*/ 5075458 w 6115796"/>
              <a:gd name="connsiteY4-46566" fmla="*/ 264355 h 6858000"/>
              <a:gd name="connsiteX5-46567" fmla="*/ 5081175 w 6115796"/>
              <a:gd name="connsiteY5-46568" fmla="*/ 277448 h 6858000"/>
              <a:gd name="connsiteX6-46569" fmla="*/ 5097011 w 6115796"/>
              <a:gd name="connsiteY6-46570" fmla="*/ 355616 h 6858000"/>
              <a:gd name="connsiteX7-46571" fmla="*/ 5153000 w 6115796"/>
              <a:gd name="connsiteY7-46572" fmla="*/ 507134 h 6858000"/>
              <a:gd name="connsiteX8-46573" fmla="*/ 5171282 w 6115796"/>
              <a:gd name="connsiteY8-46574" fmla="*/ 602071 h 6858000"/>
              <a:gd name="connsiteX9-46575" fmla="*/ 5176196 w 6115796"/>
              <a:gd name="connsiteY9-46576" fmla="*/ 636822 h 6858000"/>
              <a:gd name="connsiteX10-46577" fmla="*/ 5189051 w 6115796"/>
              <a:gd name="connsiteY10-46578" fmla="*/ 782518 h 6858000"/>
              <a:gd name="connsiteX11-46579" fmla="*/ 5218707 w 6115796"/>
              <a:gd name="connsiteY11-46580" fmla="*/ 886387 h 6858000"/>
              <a:gd name="connsiteX12-46581" fmla="*/ 5221281 w 6115796"/>
              <a:gd name="connsiteY12-46582" fmla="*/ 920873 h 6858000"/>
              <a:gd name="connsiteX13-46583" fmla="*/ 5201018 w 6115796"/>
              <a:gd name="connsiteY13-46584" fmla="*/ 1095027 h 6858000"/>
              <a:gd name="connsiteX14-46585" fmla="*/ 5189234 w 6115796"/>
              <a:gd name="connsiteY14-46586" fmla="*/ 1217308 h 6858000"/>
              <a:gd name="connsiteX15-46587" fmla="*/ 5202769 w 6115796"/>
              <a:gd name="connsiteY15-46588" fmla="*/ 1269450 h 6858000"/>
              <a:gd name="connsiteX16-46589" fmla="*/ 5225968 w 6115796"/>
              <a:gd name="connsiteY16-46590" fmla="*/ 1357994 h 6858000"/>
              <a:gd name="connsiteX17-46591" fmla="*/ 5226675 w 6115796"/>
              <a:gd name="connsiteY17-46592" fmla="*/ 1385685 h 6858000"/>
              <a:gd name="connsiteX18-46593" fmla="*/ 5237226 w 6115796"/>
              <a:gd name="connsiteY18-46594" fmla="*/ 1441327 h 6858000"/>
              <a:gd name="connsiteX19-46595" fmla="*/ 5255653 w 6115796"/>
              <a:gd name="connsiteY19-46596" fmla="*/ 1524712 h 6858000"/>
              <a:gd name="connsiteX20-46597" fmla="*/ 5263491 w 6115796"/>
              <a:gd name="connsiteY20-46598" fmla="*/ 1642938 h 6858000"/>
              <a:gd name="connsiteX21-46599" fmla="*/ 5256552 w 6115796"/>
              <a:gd name="connsiteY21-46600" fmla="*/ 1672509 h 6858000"/>
              <a:gd name="connsiteX22-46601" fmla="*/ 5264549 w 6115796"/>
              <a:gd name="connsiteY22-46602" fmla="*/ 1837572 h 6858000"/>
              <a:gd name="connsiteX23-46603" fmla="*/ 5255696 w 6115796"/>
              <a:gd name="connsiteY23-46604" fmla="*/ 1953770 h 6858000"/>
              <a:gd name="connsiteX24-46605" fmla="*/ 5252592 w 6115796"/>
              <a:gd name="connsiteY24-46606" fmla="*/ 2092210 h 6858000"/>
              <a:gd name="connsiteX25-46607" fmla="*/ 5257248 w 6115796"/>
              <a:gd name="connsiteY25-46608" fmla="*/ 2203922 h 6858000"/>
              <a:gd name="connsiteX26-46609" fmla="*/ 5262551 w 6115796"/>
              <a:gd name="connsiteY26-46610" fmla="*/ 2288050 h 6858000"/>
              <a:gd name="connsiteX27-46611" fmla="*/ 5293877 w 6115796"/>
              <a:gd name="connsiteY27-46612" fmla="*/ 2368649 h 6858000"/>
              <a:gd name="connsiteX28-46613" fmla="*/ 5311338 w 6115796"/>
              <a:gd name="connsiteY28-46614" fmla="*/ 2404034 h 6858000"/>
              <a:gd name="connsiteX29-46615" fmla="*/ 5338366 w 6115796"/>
              <a:gd name="connsiteY29-46616" fmla="*/ 2465052 h 6858000"/>
              <a:gd name="connsiteX30-46617" fmla="*/ 5371263 w 6115796"/>
              <a:gd name="connsiteY30-46618" fmla="*/ 2586413 h 6858000"/>
              <a:gd name="connsiteX31-46619" fmla="*/ 5407503 w 6115796"/>
              <a:gd name="connsiteY31-46620" fmla="*/ 2786290 h 6858000"/>
              <a:gd name="connsiteX32-46621" fmla="*/ 5407356 w 6115796"/>
              <a:gd name="connsiteY32-46622" fmla="*/ 2787545 h 6858000"/>
              <a:gd name="connsiteX33-46623" fmla="*/ 5457023 w 6115796"/>
              <a:gd name="connsiteY33-46624" fmla="*/ 2858292 h 6858000"/>
              <a:gd name="connsiteX34-46625" fmla="*/ 5491940 w 6115796"/>
              <a:gd name="connsiteY34-46626" fmla="*/ 3015985 h 6858000"/>
              <a:gd name="connsiteX35-46627" fmla="*/ 5503944 w 6115796"/>
              <a:gd name="connsiteY35-46628" fmla="*/ 3123335 h 6858000"/>
              <a:gd name="connsiteX36-46629" fmla="*/ 5516007 w 6115796"/>
              <a:gd name="connsiteY36-46630" fmla="*/ 3258473 h 6858000"/>
              <a:gd name="connsiteX37-46631" fmla="*/ 5589758 w 6115796"/>
              <a:gd name="connsiteY37-46632" fmla="*/ 3453699 h 6858000"/>
              <a:gd name="connsiteX38-46633" fmla="*/ 5596144 w 6115796"/>
              <a:gd name="connsiteY38-46634" fmla="*/ 3534624 h 6858000"/>
              <a:gd name="connsiteX39-46635" fmla="*/ 5597750 w 6115796"/>
              <a:gd name="connsiteY39-46636" fmla="*/ 3534129 h 6858000"/>
              <a:gd name="connsiteX40-46637" fmla="*/ 5618377 w 6115796"/>
              <a:gd name="connsiteY40-46638" fmla="*/ 3588431 h 6858000"/>
              <a:gd name="connsiteX41-46639" fmla="*/ 5655472 w 6115796"/>
              <a:gd name="connsiteY41-46640" fmla="*/ 3678877 h 6858000"/>
              <a:gd name="connsiteX42-46641" fmla="*/ 5683015 w 6115796"/>
              <a:gd name="connsiteY42-46642" fmla="*/ 3762025 h 6858000"/>
              <a:gd name="connsiteX43-46643" fmla="*/ 5696643 w 6115796"/>
              <a:gd name="connsiteY43-46644" fmla="*/ 3773888 h 6858000"/>
              <a:gd name="connsiteX44-46645" fmla="*/ 5768491 w 6115796"/>
              <a:gd name="connsiteY44-46646" fmla="*/ 3914399 h 6858000"/>
              <a:gd name="connsiteX45-46647" fmla="*/ 5793123 w 6115796"/>
              <a:gd name="connsiteY45-46648" fmla="*/ 3969952 h 6858000"/>
              <a:gd name="connsiteX46-46649" fmla="*/ 5808321 w 6115796"/>
              <a:gd name="connsiteY46-46650" fmla="*/ 3988153 h 6858000"/>
              <a:gd name="connsiteX47-46651" fmla="*/ 5825621 w 6115796"/>
              <a:gd name="connsiteY47-46652" fmla="*/ 4015525 h 6858000"/>
              <a:gd name="connsiteX48-46653" fmla="*/ 5860672 w 6115796"/>
              <a:gd name="connsiteY48-46654" fmla="*/ 4061579 h 6858000"/>
              <a:gd name="connsiteX49-46655" fmla="*/ 5894095 w 6115796"/>
              <a:gd name="connsiteY49-46656" fmla="*/ 4128857 h 6858000"/>
              <a:gd name="connsiteX50-46657" fmla="*/ 5903513 w 6115796"/>
              <a:gd name="connsiteY50-46658" fmla="*/ 4187661 h 6858000"/>
              <a:gd name="connsiteX51-46659" fmla="*/ 5946705 w 6115796"/>
              <a:gd name="connsiteY51-46660" fmla="*/ 4428051 h 6858000"/>
              <a:gd name="connsiteX52-46661" fmla="*/ 5949261 w 6115796"/>
              <a:gd name="connsiteY52-46662" fmla="*/ 4449185 h 6858000"/>
              <a:gd name="connsiteX53-46663" fmla="*/ 5968960 w 6115796"/>
              <a:gd name="connsiteY53-46664" fmla="*/ 4482655 h 6858000"/>
              <a:gd name="connsiteX54-46665" fmla="*/ 5998138 w 6115796"/>
              <a:gd name="connsiteY54-46666" fmla="*/ 4697518 h 6858000"/>
              <a:gd name="connsiteX55-46667" fmla="*/ 6007819 w 6115796"/>
              <a:gd name="connsiteY55-46668" fmla="*/ 4858148 h 6858000"/>
              <a:gd name="connsiteX56-46669" fmla="*/ 6007749 w 6115796"/>
              <a:gd name="connsiteY56-46670" fmla="*/ 4964715 h 6858000"/>
              <a:gd name="connsiteX57-46671" fmla="*/ 6005269 w 6115796"/>
              <a:gd name="connsiteY57-46672" fmla="*/ 5150567 h 6858000"/>
              <a:gd name="connsiteX58-46673" fmla="*/ 6001127 w 6115796"/>
              <a:gd name="connsiteY58-46674" fmla="*/ 5164609 h 6858000"/>
              <a:gd name="connsiteX59-46675" fmla="*/ 5998514 w 6115796"/>
              <a:gd name="connsiteY59-46676" fmla="*/ 5189673 h 6858000"/>
              <a:gd name="connsiteX60-46677" fmla="*/ 6018409 w 6115796"/>
              <a:gd name="connsiteY60-46678" fmla="*/ 5227157 h 6858000"/>
              <a:gd name="connsiteX61-46679" fmla="*/ 6036748 w 6115796"/>
              <a:gd name="connsiteY61-46680" fmla="*/ 5322752 h 6858000"/>
              <a:gd name="connsiteX62-46681" fmla="*/ 6037677 w 6115796"/>
              <a:gd name="connsiteY62-46682" fmla="*/ 5354807 h 6858000"/>
              <a:gd name="connsiteX63-46683" fmla="*/ 6053435 w 6115796"/>
              <a:gd name="connsiteY63-46684" fmla="*/ 5387547 h 6858000"/>
              <a:gd name="connsiteX64-46685" fmla="*/ 6068640 w 6115796"/>
              <a:gd name="connsiteY64-46686" fmla="*/ 5474503 h 6858000"/>
              <a:gd name="connsiteX65-46687" fmla="*/ 6080922 w 6115796"/>
              <a:gd name="connsiteY65-46688" fmla="*/ 5561070 h 6858000"/>
              <a:gd name="connsiteX66-46689" fmla="*/ 6096949 w 6115796"/>
              <a:gd name="connsiteY66-46690" fmla="*/ 5648179 h 6858000"/>
              <a:gd name="connsiteX67-46691" fmla="*/ 6115796 w 6115796"/>
              <a:gd name="connsiteY67-46692" fmla="*/ 5862844 h 6858000"/>
              <a:gd name="connsiteX68-46693" fmla="*/ 6045436 w 6115796"/>
              <a:gd name="connsiteY68-46694" fmla="*/ 6124480 h 6858000"/>
              <a:gd name="connsiteX69-46695" fmla="*/ 6030489 w 6115796"/>
              <a:gd name="connsiteY69-46696" fmla="*/ 6317666 h 6858000"/>
              <a:gd name="connsiteX70-46697" fmla="*/ 6007492 w 6115796"/>
              <a:gd name="connsiteY70-46698" fmla="*/ 6440818 h 6858000"/>
              <a:gd name="connsiteX71-46699" fmla="*/ 6009467 w 6115796"/>
              <a:gd name="connsiteY71-46700" fmla="*/ 6487076 h 6858000"/>
              <a:gd name="connsiteX72-46701" fmla="*/ 5995064 w 6115796"/>
              <a:gd name="connsiteY72-46702" fmla="*/ 6540791 h 6858000"/>
              <a:gd name="connsiteX73-46703" fmla="*/ 5986207 w 6115796"/>
              <a:gd name="connsiteY73-46704" fmla="*/ 6695855 h 6858000"/>
              <a:gd name="connsiteX74-46705" fmla="*/ 5979428 w 6115796"/>
              <a:gd name="connsiteY74-46706" fmla="*/ 6754678 h 6858000"/>
              <a:gd name="connsiteX75-46707" fmla="*/ 5984543 w 6115796"/>
              <a:gd name="connsiteY75-46708" fmla="*/ 6811016 h 6858000"/>
              <a:gd name="connsiteX76-46709" fmla="*/ 5979671 w 6115796"/>
              <a:gd name="connsiteY76-46710" fmla="*/ 6858000 h 6858000"/>
              <a:gd name="connsiteX77-46711" fmla="*/ 0 w 6115796"/>
              <a:gd name="connsiteY77-46712" fmla="*/ 6858000 h 6858000"/>
              <a:gd name="connsiteX78-46713" fmla="*/ 0 w 6115796"/>
              <a:gd name="connsiteY78-46714" fmla="*/ 0 h 6858000"/>
              <a:gd name="connsiteX0-46715" fmla="*/ 0 w 6115796"/>
              <a:gd name="connsiteY0-46716" fmla="*/ 0 h 6858000"/>
              <a:gd name="connsiteX1-46717" fmla="*/ 4965888 w 6115796"/>
              <a:gd name="connsiteY1-46718" fmla="*/ 0 h 6858000"/>
              <a:gd name="connsiteX2-46719" fmla="*/ 4967767 w 6115796"/>
              <a:gd name="connsiteY2-46720" fmla="*/ 7930 h 6858000"/>
              <a:gd name="connsiteX3-46721" fmla="*/ 4979444 w 6115796"/>
              <a:gd name="connsiteY3-46722" fmla="*/ 43921 h 6858000"/>
              <a:gd name="connsiteX4-46723" fmla="*/ 5075458 w 6115796"/>
              <a:gd name="connsiteY4-46724" fmla="*/ 264355 h 6858000"/>
              <a:gd name="connsiteX5-46725" fmla="*/ 5081175 w 6115796"/>
              <a:gd name="connsiteY5-46726" fmla="*/ 277448 h 6858000"/>
              <a:gd name="connsiteX6-46727" fmla="*/ 5097011 w 6115796"/>
              <a:gd name="connsiteY6-46728" fmla="*/ 355616 h 6858000"/>
              <a:gd name="connsiteX7-46729" fmla="*/ 5153000 w 6115796"/>
              <a:gd name="connsiteY7-46730" fmla="*/ 507134 h 6858000"/>
              <a:gd name="connsiteX8-46731" fmla="*/ 5171282 w 6115796"/>
              <a:gd name="connsiteY8-46732" fmla="*/ 602071 h 6858000"/>
              <a:gd name="connsiteX9-46733" fmla="*/ 5176196 w 6115796"/>
              <a:gd name="connsiteY9-46734" fmla="*/ 636822 h 6858000"/>
              <a:gd name="connsiteX10-46735" fmla="*/ 5189051 w 6115796"/>
              <a:gd name="connsiteY10-46736" fmla="*/ 782518 h 6858000"/>
              <a:gd name="connsiteX11-46737" fmla="*/ 5218707 w 6115796"/>
              <a:gd name="connsiteY11-46738" fmla="*/ 886387 h 6858000"/>
              <a:gd name="connsiteX12-46739" fmla="*/ 5221281 w 6115796"/>
              <a:gd name="connsiteY12-46740" fmla="*/ 920873 h 6858000"/>
              <a:gd name="connsiteX13-46741" fmla="*/ 5201018 w 6115796"/>
              <a:gd name="connsiteY13-46742" fmla="*/ 1095027 h 6858000"/>
              <a:gd name="connsiteX14-46743" fmla="*/ 5189234 w 6115796"/>
              <a:gd name="connsiteY14-46744" fmla="*/ 1217308 h 6858000"/>
              <a:gd name="connsiteX15-46745" fmla="*/ 5202769 w 6115796"/>
              <a:gd name="connsiteY15-46746" fmla="*/ 1269450 h 6858000"/>
              <a:gd name="connsiteX16-46747" fmla="*/ 5225968 w 6115796"/>
              <a:gd name="connsiteY16-46748" fmla="*/ 1357994 h 6858000"/>
              <a:gd name="connsiteX17-46749" fmla="*/ 5226675 w 6115796"/>
              <a:gd name="connsiteY17-46750" fmla="*/ 1385685 h 6858000"/>
              <a:gd name="connsiteX18-46751" fmla="*/ 5237226 w 6115796"/>
              <a:gd name="connsiteY18-46752" fmla="*/ 1441327 h 6858000"/>
              <a:gd name="connsiteX19-46753" fmla="*/ 5255653 w 6115796"/>
              <a:gd name="connsiteY19-46754" fmla="*/ 1524712 h 6858000"/>
              <a:gd name="connsiteX20-46755" fmla="*/ 5263491 w 6115796"/>
              <a:gd name="connsiteY20-46756" fmla="*/ 1642938 h 6858000"/>
              <a:gd name="connsiteX21-46757" fmla="*/ 5256552 w 6115796"/>
              <a:gd name="connsiteY21-46758" fmla="*/ 1672509 h 6858000"/>
              <a:gd name="connsiteX22-46759" fmla="*/ 5264549 w 6115796"/>
              <a:gd name="connsiteY22-46760" fmla="*/ 1837572 h 6858000"/>
              <a:gd name="connsiteX23-46761" fmla="*/ 5255696 w 6115796"/>
              <a:gd name="connsiteY23-46762" fmla="*/ 1953770 h 6858000"/>
              <a:gd name="connsiteX24-46763" fmla="*/ 5252592 w 6115796"/>
              <a:gd name="connsiteY24-46764" fmla="*/ 2092210 h 6858000"/>
              <a:gd name="connsiteX25-46765" fmla="*/ 5257248 w 6115796"/>
              <a:gd name="connsiteY25-46766" fmla="*/ 2203922 h 6858000"/>
              <a:gd name="connsiteX26-46767" fmla="*/ 5262551 w 6115796"/>
              <a:gd name="connsiteY26-46768" fmla="*/ 2288050 h 6858000"/>
              <a:gd name="connsiteX27-46769" fmla="*/ 5293877 w 6115796"/>
              <a:gd name="connsiteY27-46770" fmla="*/ 2368649 h 6858000"/>
              <a:gd name="connsiteX28-46771" fmla="*/ 5311338 w 6115796"/>
              <a:gd name="connsiteY28-46772" fmla="*/ 2404034 h 6858000"/>
              <a:gd name="connsiteX29-46773" fmla="*/ 5338366 w 6115796"/>
              <a:gd name="connsiteY29-46774" fmla="*/ 2465052 h 6858000"/>
              <a:gd name="connsiteX30-46775" fmla="*/ 5371263 w 6115796"/>
              <a:gd name="connsiteY30-46776" fmla="*/ 2586413 h 6858000"/>
              <a:gd name="connsiteX31-46777" fmla="*/ 5407503 w 6115796"/>
              <a:gd name="connsiteY31-46778" fmla="*/ 2786290 h 6858000"/>
              <a:gd name="connsiteX32-46779" fmla="*/ 5407356 w 6115796"/>
              <a:gd name="connsiteY32-46780" fmla="*/ 2787545 h 6858000"/>
              <a:gd name="connsiteX33-46781" fmla="*/ 5457023 w 6115796"/>
              <a:gd name="connsiteY33-46782" fmla="*/ 2858292 h 6858000"/>
              <a:gd name="connsiteX34-46783" fmla="*/ 5491940 w 6115796"/>
              <a:gd name="connsiteY34-46784" fmla="*/ 3015985 h 6858000"/>
              <a:gd name="connsiteX35-46785" fmla="*/ 5503944 w 6115796"/>
              <a:gd name="connsiteY35-46786" fmla="*/ 3123335 h 6858000"/>
              <a:gd name="connsiteX36-46787" fmla="*/ 5516007 w 6115796"/>
              <a:gd name="connsiteY36-46788" fmla="*/ 3258473 h 6858000"/>
              <a:gd name="connsiteX37-46789" fmla="*/ 5589758 w 6115796"/>
              <a:gd name="connsiteY37-46790" fmla="*/ 3453699 h 6858000"/>
              <a:gd name="connsiteX38-46791" fmla="*/ 5596144 w 6115796"/>
              <a:gd name="connsiteY38-46792" fmla="*/ 3534624 h 6858000"/>
              <a:gd name="connsiteX39-46793" fmla="*/ 5597750 w 6115796"/>
              <a:gd name="connsiteY39-46794" fmla="*/ 3534129 h 6858000"/>
              <a:gd name="connsiteX40-46795" fmla="*/ 5618377 w 6115796"/>
              <a:gd name="connsiteY40-46796" fmla="*/ 3588431 h 6858000"/>
              <a:gd name="connsiteX41-46797" fmla="*/ 5655472 w 6115796"/>
              <a:gd name="connsiteY41-46798" fmla="*/ 3678877 h 6858000"/>
              <a:gd name="connsiteX42-46799" fmla="*/ 5683015 w 6115796"/>
              <a:gd name="connsiteY42-46800" fmla="*/ 3762025 h 6858000"/>
              <a:gd name="connsiteX43-46801" fmla="*/ 5696643 w 6115796"/>
              <a:gd name="connsiteY43-46802" fmla="*/ 3773888 h 6858000"/>
              <a:gd name="connsiteX44-46803" fmla="*/ 5768491 w 6115796"/>
              <a:gd name="connsiteY44-46804" fmla="*/ 3914399 h 6858000"/>
              <a:gd name="connsiteX45-46805" fmla="*/ 5793123 w 6115796"/>
              <a:gd name="connsiteY45-46806" fmla="*/ 3969952 h 6858000"/>
              <a:gd name="connsiteX46-46807" fmla="*/ 5808321 w 6115796"/>
              <a:gd name="connsiteY46-46808" fmla="*/ 3988153 h 6858000"/>
              <a:gd name="connsiteX47-46809" fmla="*/ 5825621 w 6115796"/>
              <a:gd name="connsiteY47-46810" fmla="*/ 4015525 h 6858000"/>
              <a:gd name="connsiteX48-46811" fmla="*/ 5860672 w 6115796"/>
              <a:gd name="connsiteY48-46812" fmla="*/ 4061579 h 6858000"/>
              <a:gd name="connsiteX49-46813" fmla="*/ 5894095 w 6115796"/>
              <a:gd name="connsiteY49-46814" fmla="*/ 4128857 h 6858000"/>
              <a:gd name="connsiteX50-46815" fmla="*/ 5903513 w 6115796"/>
              <a:gd name="connsiteY50-46816" fmla="*/ 4187661 h 6858000"/>
              <a:gd name="connsiteX51-46817" fmla="*/ 5946705 w 6115796"/>
              <a:gd name="connsiteY51-46818" fmla="*/ 4428051 h 6858000"/>
              <a:gd name="connsiteX52-46819" fmla="*/ 5949261 w 6115796"/>
              <a:gd name="connsiteY52-46820" fmla="*/ 4449185 h 6858000"/>
              <a:gd name="connsiteX53-46821" fmla="*/ 5968960 w 6115796"/>
              <a:gd name="connsiteY53-46822" fmla="*/ 4482655 h 6858000"/>
              <a:gd name="connsiteX54-46823" fmla="*/ 5998138 w 6115796"/>
              <a:gd name="connsiteY54-46824" fmla="*/ 4697518 h 6858000"/>
              <a:gd name="connsiteX55-46825" fmla="*/ 6007819 w 6115796"/>
              <a:gd name="connsiteY55-46826" fmla="*/ 4858148 h 6858000"/>
              <a:gd name="connsiteX56-46827" fmla="*/ 6007749 w 6115796"/>
              <a:gd name="connsiteY56-46828" fmla="*/ 4964715 h 6858000"/>
              <a:gd name="connsiteX57-46829" fmla="*/ 6005269 w 6115796"/>
              <a:gd name="connsiteY57-46830" fmla="*/ 5150567 h 6858000"/>
              <a:gd name="connsiteX58-46831" fmla="*/ 6001127 w 6115796"/>
              <a:gd name="connsiteY58-46832" fmla="*/ 5164609 h 6858000"/>
              <a:gd name="connsiteX59-46833" fmla="*/ 5998514 w 6115796"/>
              <a:gd name="connsiteY59-46834" fmla="*/ 5189673 h 6858000"/>
              <a:gd name="connsiteX60-46835" fmla="*/ 6018409 w 6115796"/>
              <a:gd name="connsiteY60-46836" fmla="*/ 5227157 h 6858000"/>
              <a:gd name="connsiteX61-46837" fmla="*/ 6036748 w 6115796"/>
              <a:gd name="connsiteY61-46838" fmla="*/ 5322752 h 6858000"/>
              <a:gd name="connsiteX62-46839" fmla="*/ 6037677 w 6115796"/>
              <a:gd name="connsiteY62-46840" fmla="*/ 5354807 h 6858000"/>
              <a:gd name="connsiteX63-46841" fmla="*/ 6053435 w 6115796"/>
              <a:gd name="connsiteY63-46842" fmla="*/ 5387547 h 6858000"/>
              <a:gd name="connsiteX64-46843" fmla="*/ 6068640 w 6115796"/>
              <a:gd name="connsiteY64-46844" fmla="*/ 5474503 h 6858000"/>
              <a:gd name="connsiteX65-46845" fmla="*/ 6080922 w 6115796"/>
              <a:gd name="connsiteY65-46846" fmla="*/ 5561070 h 6858000"/>
              <a:gd name="connsiteX66-46847" fmla="*/ 6096949 w 6115796"/>
              <a:gd name="connsiteY66-46848" fmla="*/ 5648179 h 6858000"/>
              <a:gd name="connsiteX67-46849" fmla="*/ 6115796 w 6115796"/>
              <a:gd name="connsiteY67-46850" fmla="*/ 5862844 h 6858000"/>
              <a:gd name="connsiteX68-46851" fmla="*/ 6045436 w 6115796"/>
              <a:gd name="connsiteY68-46852" fmla="*/ 6124480 h 6858000"/>
              <a:gd name="connsiteX69-46853" fmla="*/ 6030489 w 6115796"/>
              <a:gd name="connsiteY69-46854" fmla="*/ 6317666 h 6858000"/>
              <a:gd name="connsiteX70-46855" fmla="*/ 6007492 w 6115796"/>
              <a:gd name="connsiteY70-46856" fmla="*/ 6440818 h 6858000"/>
              <a:gd name="connsiteX71-46857" fmla="*/ 6009467 w 6115796"/>
              <a:gd name="connsiteY71-46858" fmla="*/ 6487076 h 6858000"/>
              <a:gd name="connsiteX72-46859" fmla="*/ 5995064 w 6115796"/>
              <a:gd name="connsiteY72-46860" fmla="*/ 6540791 h 6858000"/>
              <a:gd name="connsiteX73-46861" fmla="*/ 5986207 w 6115796"/>
              <a:gd name="connsiteY73-46862" fmla="*/ 6695855 h 6858000"/>
              <a:gd name="connsiteX74-46863" fmla="*/ 5979428 w 6115796"/>
              <a:gd name="connsiteY74-46864" fmla="*/ 6754678 h 6858000"/>
              <a:gd name="connsiteX75-46865" fmla="*/ 5984543 w 6115796"/>
              <a:gd name="connsiteY75-46866" fmla="*/ 6811016 h 6858000"/>
              <a:gd name="connsiteX76-46867" fmla="*/ 5979671 w 6115796"/>
              <a:gd name="connsiteY76-46868" fmla="*/ 6858000 h 6858000"/>
              <a:gd name="connsiteX77-46869" fmla="*/ 0 w 6115796"/>
              <a:gd name="connsiteY77-46870" fmla="*/ 6858000 h 6858000"/>
              <a:gd name="connsiteX78-46871" fmla="*/ 0 w 6115796"/>
              <a:gd name="connsiteY78-46872" fmla="*/ 0 h 6858000"/>
              <a:gd name="connsiteX0-46873" fmla="*/ 0 w 6115796"/>
              <a:gd name="connsiteY0-46874" fmla="*/ 0 h 6858000"/>
              <a:gd name="connsiteX1-46875" fmla="*/ 4965888 w 6115796"/>
              <a:gd name="connsiteY1-46876" fmla="*/ 0 h 6858000"/>
              <a:gd name="connsiteX2-46877" fmla="*/ 4967767 w 6115796"/>
              <a:gd name="connsiteY2-46878" fmla="*/ 7930 h 6858000"/>
              <a:gd name="connsiteX3-46879" fmla="*/ 4979444 w 6115796"/>
              <a:gd name="connsiteY3-46880" fmla="*/ 43921 h 6858000"/>
              <a:gd name="connsiteX4-46881" fmla="*/ 5075458 w 6115796"/>
              <a:gd name="connsiteY4-46882" fmla="*/ 264355 h 6858000"/>
              <a:gd name="connsiteX5-46883" fmla="*/ 5081175 w 6115796"/>
              <a:gd name="connsiteY5-46884" fmla="*/ 277448 h 6858000"/>
              <a:gd name="connsiteX6-46885" fmla="*/ 5097011 w 6115796"/>
              <a:gd name="connsiteY6-46886" fmla="*/ 355616 h 6858000"/>
              <a:gd name="connsiteX7-46887" fmla="*/ 5153000 w 6115796"/>
              <a:gd name="connsiteY7-46888" fmla="*/ 507134 h 6858000"/>
              <a:gd name="connsiteX8-46889" fmla="*/ 5171282 w 6115796"/>
              <a:gd name="connsiteY8-46890" fmla="*/ 602071 h 6858000"/>
              <a:gd name="connsiteX9-46891" fmla="*/ 5176196 w 6115796"/>
              <a:gd name="connsiteY9-46892" fmla="*/ 636822 h 6858000"/>
              <a:gd name="connsiteX10-46893" fmla="*/ 5189051 w 6115796"/>
              <a:gd name="connsiteY10-46894" fmla="*/ 782518 h 6858000"/>
              <a:gd name="connsiteX11-46895" fmla="*/ 5218707 w 6115796"/>
              <a:gd name="connsiteY11-46896" fmla="*/ 886387 h 6858000"/>
              <a:gd name="connsiteX12-46897" fmla="*/ 5221281 w 6115796"/>
              <a:gd name="connsiteY12-46898" fmla="*/ 920873 h 6858000"/>
              <a:gd name="connsiteX13-46899" fmla="*/ 5201018 w 6115796"/>
              <a:gd name="connsiteY13-46900" fmla="*/ 1095027 h 6858000"/>
              <a:gd name="connsiteX14-46901" fmla="*/ 5189234 w 6115796"/>
              <a:gd name="connsiteY14-46902" fmla="*/ 1217308 h 6858000"/>
              <a:gd name="connsiteX15-46903" fmla="*/ 5202769 w 6115796"/>
              <a:gd name="connsiteY15-46904" fmla="*/ 1269450 h 6858000"/>
              <a:gd name="connsiteX16-46905" fmla="*/ 5225968 w 6115796"/>
              <a:gd name="connsiteY16-46906" fmla="*/ 1357994 h 6858000"/>
              <a:gd name="connsiteX17-46907" fmla="*/ 5226675 w 6115796"/>
              <a:gd name="connsiteY17-46908" fmla="*/ 1385685 h 6858000"/>
              <a:gd name="connsiteX18-46909" fmla="*/ 5237226 w 6115796"/>
              <a:gd name="connsiteY18-46910" fmla="*/ 1441327 h 6858000"/>
              <a:gd name="connsiteX19-46911" fmla="*/ 5255653 w 6115796"/>
              <a:gd name="connsiteY19-46912" fmla="*/ 1524712 h 6858000"/>
              <a:gd name="connsiteX20-46913" fmla="*/ 5263491 w 6115796"/>
              <a:gd name="connsiteY20-46914" fmla="*/ 1642938 h 6858000"/>
              <a:gd name="connsiteX21-46915" fmla="*/ 5256552 w 6115796"/>
              <a:gd name="connsiteY21-46916" fmla="*/ 1672509 h 6858000"/>
              <a:gd name="connsiteX22-46917" fmla="*/ 5264549 w 6115796"/>
              <a:gd name="connsiteY22-46918" fmla="*/ 1837572 h 6858000"/>
              <a:gd name="connsiteX23-46919" fmla="*/ 5255696 w 6115796"/>
              <a:gd name="connsiteY23-46920" fmla="*/ 1953770 h 6858000"/>
              <a:gd name="connsiteX24-46921" fmla="*/ 5252592 w 6115796"/>
              <a:gd name="connsiteY24-46922" fmla="*/ 2092210 h 6858000"/>
              <a:gd name="connsiteX25-46923" fmla="*/ 5257248 w 6115796"/>
              <a:gd name="connsiteY25-46924" fmla="*/ 2203922 h 6858000"/>
              <a:gd name="connsiteX26-46925" fmla="*/ 5262551 w 6115796"/>
              <a:gd name="connsiteY26-46926" fmla="*/ 2288050 h 6858000"/>
              <a:gd name="connsiteX27-46927" fmla="*/ 5293877 w 6115796"/>
              <a:gd name="connsiteY27-46928" fmla="*/ 2368649 h 6858000"/>
              <a:gd name="connsiteX28-46929" fmla="*/ 5311338 w 6115796"/>
              <a:gd name="connsiteY28-46930" fmla="*/ 2404034 h 6858000"/>
              <a:gd name="connsiteX29-46931" fmla="*/ 5338366 w 6115796"/>
              <a:gd name="connsiteY29-46932" fmla="*/ 2465052 h 6858000"/>
              <a:gd name="connsiteX30-46933" fmla="*/ 5371263 w 6115796"/>
              <a:gd name="connsiteY30-46934" fmla="*/ 2586413 h 6858000"/>
              <a:gd name="connsiteX31-46935" fmla="*/ 5407503 w 6115796"/>
              <a:gd name="connsiteY31-46936" fmla="*/ 2786290 h 6858000"/>
              <a:gd name="connsiteX32-46937" fmla="*/ 5407356 w 6115796"/>
              <a:gd name="connsiteY32-46938" fmla="*/ 2787545 h 6858000"/>
              <a:gd name="connsiteX33-46939" fmla="*/ 5457023 w 6115796"/>
              <a:gd name="connsiteY33-46940" fmla="*/ 2858292 h 6858000"/>
              <a:gd name="connsiteX34-46941" fmla="*/ 5491940 w 6115796"/>
              <a:gd name="connsiteY34-46942" fmla="*/ 3015985 h 6858000"/>
              <a:gd name="connsiteX35-46943" fmla="*/ 5503944 w 6115796"/>
              <a:gd name="connsiteY35-46944" fmla="*/ 3123335 h 6858000"/>
              <a:gd name="connsiteX36-46945" fmla="*/ 5525532 w 6115796"/>
              <a:gd name="connsiteY36-46946" fmla="*/ 3258473 h 6858000"/>
              <a:gd name="connsiteX37-46947" fmla="*/ 5589758 w 6115796"/>
              <a:gd name="connsiteY37-46948" fmla="*/ 3453699 h 6858000"/>
              <a:gd name="connsiteX38-46949" fmla="*/ 5596144 w 6115796"/>
              <a:gd name="connsiteY38-46950" fmla="*/ 3534624 h 6858000"/>
              <a:gd name="connsiteX39-46951" fmla="*/ 5597750 w 6115796"/>
              <a:gd name="connsiteY39-46952" fmla="*/ 3534129 h 6858000"/>
              <a:gd name="connsiteX40-46953" fmla="*/ 5618377 w 6115796"/>
              <a:gd name="connsiteY40-46954" fmla="*/ 3588431 h 6858000"/>
              <a:gd name="connsiteX41-46955" fmla="*/ 5655472 w 6115796"/>
              <a:gd name="connsiteY41-46956" fmla="*/ 3678877 h 6858000"/>
              <a:gd name="connsiteX42-46957" fmla="*/ 5683015 w 6115796"/>
              <a:gd name="connsiteY42-46958" fmla="*/ 3762025 h 6858000"/>
              <a:gd name="connsiteX43-46959" fmla="*/ 5696643 w 6115796"/>
              <a:gd name="connsiteY43-46960" fmla="*/ 3773888 h 6858000"/>
              <a:gd name="connsiteX44-46961" fmla="*/ 5768491 w 6115796"/>
              <a:gd name="connsiteY44-46962" fmla="*/ 3914399 h 6858000"/>
              <a:gd name="connsiteX45-46963" fmla="*/ 5793123 w 6115796"/>
              <a:gd name="connsiteY45-46964" fmla="*/ 3969952 h 6858000"/>
              <a:gd name="connsiteX46-46965" fmla="*/ 5808321 w 6115796"/>
              <a:gd name="connsiteY46-46966" fmla="*/ 3988153 h 6858000"/>
              <a:gd name="connsiteX47-46967" fmla="*/ 5825621 w 6115796"/>
              <a:gd name="connsiteY47-46968" fmla="*/ 4015525 h 6858000"/>
              <a:gd name="connsiteX48-46969" fmla="*/ 5860672 w 6115796"/>
              <a:gd name="connsiteY48-46970" fmla="*/ 4061579 h 6858000"/>
              <a:gd name="connsiteX49-46971" fmla="*/ 5894095 w 6115796"/>
              <a:gd name="connsiteY49-46972" fmla="*/ 4128857 h 6858000"/>
              <a:gd name="connsiteX50-46973" fmla="*/ 5903513 w 6115796"/>
              <a:gd name="connsiteY50-46974" fmla="*/ 4187661 h 6858000"/>
              <a:gd name="connsiteX51-46975" fmla="*/ 5946705 w 6115796"/>
              <a:gd name="connsiteY51-46976" fmla="*/ 4428051 h 6858000"/>
              <a:gd name="connsiteX52-46977" fmla="*/ 5949261 w 6115796"/>
              <a:gd name="connsiteY52-46978" fmla="*/ 4449185 h 6858000"/>
              <a:gd name="connsiteX53-46979" fmla="*/ 5968960 w 6115796"/>
              <a:gd name="connsiteY53-46980" fmla="*/ 4482655 h 6858000"/>
              <a:gd name="connsiteX54-46981" fmla="*/ 5998138 w 6115796"/>
              <a:gd name="connsiteY54-46982" fmla="*/ 4697518 h 6858000"/>
              <a:gd name="connsiteX55-46983" fmla="*/ 6007819 w 6115796"/>
              <a:gd name="connsiteY55-46984" fmla="*/ 4858148 h 6858000"/>
              <a:gd name="connsiteX56-46985" fmla="*/ 6007749 w 6115796"/>
              <a:gd name="connsiteY56-46986" fmla="*/ 4964715 h 6858000"/>
              <a:gd name="connsiteX57-46987" fmla="*/ 6005269 w 6115796"/>
              <a:gd name="connsiteY57-46988" fmla="*/ 5150567 h 6858000"/>
              <a:gd name="connsiteX58-46989" fmla="*/ 6001127 w 6115796"/>
              <a:gd name="connsiteY58-46990" fmla="*/ 5164609 h 6858000"/>
              <a:gd name="connsiteX59-46991" fmla="*/ 5998514 w 6115796"/>
              <a:gd name="connsiteY59-46992" fmla="*/ 5189673 h 6858000"/>
              <a:gd name="connsiteX60-46993" fmla="*/ 6018409 w 6115796"/>
              <a:gd name="connsiteY60-46994" fmla="*/ 5227157 h 6858000"/>
              <a:gd name="connsiteX61-46995" fmla="*/ 6036748 w 6115796"/>
              <a:gd name="connsiteY61-46996" fmla="*/ 5322752 h 6858000"/>
              <a:gd name="connsiteX62-46997" fmla="*/ 6037677 w 6115796"/>
              <a:gd name="connsiteY62-46998" fmla="*/ 5354807 h 6858000"/>
              <a:gd name="connsiteX63-46999" fmla="*/ 6053435 w 6115796"/>
              <a:gd name="connsiteY63-47000" fmla="*/ 5387547 h 6858000"/>
              <a:gd name="connsiteX64-47001" fmla="*/ 6068640 w 6115796"/>
              <a:gd name="connsiteY64-47002" fmla="*/ 5474503 h 6858000"/>
              <a:gd name="connsiteX65-47003" fmla="*/ 6080922 w 6115796"/>
              <a:gd name="connsiteY65-47004" fmla="*/ 5561070 h 6858000"/>
              <a:gd name="connsiteX66-47005" fmla="*/ 6096949 w 6115796"/>
              <a:gd name="connsiteY66-47006" fmla="*/ 5648179 h 6858000"/>
              <a:gd name="connsiteX67-47007" fmla="*/ 6115796 w 6115796"/>
              <a:gd name="connsiteY67-47008" fmla="*/ 5862844 h 6858000"/>
              <a:gd name="connsiteX68-47009" fmla="*/ 6045436 w 6115796"/>
              <a:gd name="connsiteY68-47010" fmla="*/ 6124480 h 6858000"/>
              <a:gd name="connsiteX69-47011" fmla="*/ 6030489 w 6115796"/>
              <a:gd name="connsiteY69-47012" fmla="*/ 6317666 h 6858000"/>
              <a:gd name="connsiteX70-47013" fmla="*/ 6007492 w 6115796"/>
              <a:gd name="connsiteY70-47014" fmla="*/ 6440818 h 6858000"/>
              <a:gd name="connsiteX71-47015" fmla="*/ 6009467 w 6115796"/>
              <a:gd name="connsiteY71-47016" fmla="*/ 6487076 h 6858000"/>
              <a:gd name="connsiteX72-47017" fmla="*/ 5995064 w 6115796"/>
              <a:gd name="connsiteY72-47018" fmla="*/ 6540791 h 6858000"/>
              <a:gd name="connsiteX73-47019" fmla="*/ 5986207 w 6115796"/>
              <a:gd name="connsiteY73-47020" fmla="*/ 6695855 h 6858000"/>
              <a:gd name="connsiteX74-47021" fmla="*/ 5979428 w 6115796"/>
              <a:gd name="connsiteY74-47022" fmla="*/ 6754678 h 6858000"/>
              <a:gd name="connsiteX75-47023" fmla="*/ 5984543 w 6115796"/>
              <a:gd name="connsiteY75-47024" fmla="*/ 6811016 h 6858000"/>
              <a:gd name="connsiteX76-47025" fmla="*/ 5979671 w 6115796"/>
              <a:gd name="connsiteY76-47026" fmla="*/ 6858000 h 6858000"/>
              <a:gd name="connsiteX77-47027" fmla="*/ 0 w 6115796"/>
              <a:gd name="connsiteY77-47028" fmla="*/ 6858000 h 6858000"/>
              <a:gd name="connsiteX78-47029" fmla="*/ 0 w 6115796"/>
              <a:gd name="connsiteY78-47030" fmla="*/ 0 h 6858000"/>
              <a:gd name="connsiteX0-47031" fmla="*/ 0 w 6115796"/>
              <a:gd name="connsiteY0-47032" fmla="*/ 0 h 6858000"/>
              <a:gd name="connsiteX1-47033" fmla="*/ 4965888 w 6115796"/>
              <a:gd name="connsiteY1-47034" fmla="*/ 0 h 6858000"/>
              <a:gd name="connsiteX2-47035" fmla="*/ 4967767 w 6115796"/>
              <a:gd name="connsiteY2-47036" fmla="*/ 7930 h 6858000"/>
              <a:gd name="connsiteX3-47037" fmla="*/ 4979444 w 6115796"/>
              <a:gd name="connsiteY3-47038" fmla="*/ 43921 h 6858000"/>
              <a:gd name="connsiteX4-47039" fmla="*/ 5075458 w 6115796"/>
              <a:gd name="connsiteY4-47040" fmla="*/ 264355 h 6858000"/>
              <a:gd name="connsiteX5-47041" fmla="*/ 5081175 w 6115796"/>
              <a:gd name="connsiteY5-47042" fmla="*/ 277448 h 6858000"/>
              <a:gd name="connsiteX6-47043" fmla="*/ 5097011 w 6115796"/>
              <a:gd name="connsiteY6-47044" fmla="*/ 355616 h 6858000"/>
              <a:gd name="connsiteX7-47045" fmla="*/ 5153000 w 6115796"/>
              <a:gd name="connsiteY7-47046" fmla="*/ 507134 h 6858000"/>
              <a:gd name="connsiteX8-47047" fmla="*/ 5171282 w 6115796"/>
              <a:gd name="connsiteY8-47048" fmla="*/ 602071 h 6858000"/>
              <a:gd name="connsiteX9-47049" fmla="*/ 5176196 w 6115796"/>
              <a:gd name="connsiteY9-47050" fmla="*/ 636822 h 6858000"/>
              <a:gd name="connsiteX10-47051" fmla="*/ 5189051 w 6115796"/>
              <a:gd name="connsiteY10-47052" fmla="*/ 782518 h 6858000"/>
              <a:gd name="connsiteX11-47053" fmla="*/ 5218707 w 6115796"/>
              <a:gd name="connsiteY11-47054" fmla="*/ 886387 h 6858000"/>
              <a:gd name="connsiteX12-47055" fmla="*/ 5221281 w 6115796"/>
              <a:gd name="connsiteY12-47056" fmla="*/ 920873 h 6858000"/>
              <a:gd name="connsiteX13-47057" fmla="*/ 5201018 w 6115796"/>
              <a:gd name="connsiteY13-47058" fmla="*/ 1095027 h 6858000"/>
              <a:gd name="connsiteX14-47059" fmla="*/ 5189234 w 6115796"/>
              <a:gd name="connsiteY14-47060" fmla="*/ 1217308 h 6858000"/>
              <a:gd name="connsiteX15-47061" fmla="*/ 5202769 w 6115796"/>
              <a:gd name="connsiteY15-47062" fmla="*/ 1269450 h 6858000"/>
              <a:gd name="connsiteX16-47063" fmla="*/ 5225968 w 6115796"/>
              <a:gd name="connsiteY16-47064" fmla="*/ 1357994 h 6858000"/>
              <a:gd name="connsiteX17-47065" fmla="*/ 5226675 w 6115796"/>
              <a:gd name="connsiteY17-47066" fmla="*/ 1385685 h 6858000"/>
              <a:gd name="connsiteX18-47067" fmla="*/ 5237226 w 6115796"/>
              <a:gd name="connsiteY18-47068" fmla="*/ 1441327 h 6858000"/>
              <a:gd name="connsiteX19-47069" fmla="*/ 5255653 w 6115796"/>
              <a:gd name="connsiteY19-47070" fmla="*/ 1524712 h 6858000"/>
              <a:gd name="connsiteX20-47071" fmla="*/ 5263491 w 6115796"/>
              <a:gd name="connsiteY20-47072" fmla="*/ 1642938 h 6858000"/>
              <a:gd name="connsiteX21-47073" fmla="*/ 5256552 w 6115796"/>
              <a:gd name="connsiteY21-47074" fmla="*/ 1672509 h 6858000"/>
              <a:gd name="connsiteX22-47075" fmla="*/ 5264549 w 6115796"/>
              <a:gd name="connsiteY22-47076" fmla="*/ 1837572 h 6858000"/>
              <a:gd name="connsiteX23-47077" fmla="*/ 5255696 w 6115796"/>
              <a:gd name="connsiteY23-47078" fmla="*/ 1953770 h 6858000"/>
              <a:gd name="connsiteX24-47079" fmla="*/ 5252592 w 6115796"/>
              <a:gd name="connsiteY24-47080" fmla="*/ 2092210 h 6858000"/>
              <a:gd name="connsiteX25-47081" fmla="*/ 5257248 w 6115796"/>
              <a:gd name="connsiteY25-47082" fmla="*/ 2203922 h 6858000"/>
              <a:gd name="connsiteX26-47083" fmla="*/ 5262551 w 6115796"/>
              <a:gd name="connsiteY26-47084" fmla="*/ 2288050 h 6858000"/>
              <a:gd name="connsiteX27-47085" fmla="*/ 5293877 w 6115796"/>
              <a:gd name="connsiteY27-47086" fmla="*/ 2368649 h 6858000"/>
              <a:gd name="connsiteX28-47087" fmla="*/ 5311338 w 6115796"/>
              <a:gd name="connsiteY28-47088" fmla="*/ 2404034 h 6858000"/>
              <a:gd name="connsiteX29-47089" fmla="*/ 5338366 w 6115796"/>
              <a:gd name="connsiteY29-47090" fmla="*/ 2465052 h 6858000"/>
              <a:gd name="connsiteX30-47091" fmla="*/ 5371263 w 6115796"/>
              <a:gd name="connsiteY30-47092" fmla="*/ 2586413 h 6858000"/>
              <a:gd name="connsiteX31-47093" fmla="*/ 5407503 w 6115796"/>
              <a:gd name="connsiteY31-47094" fmla="*/ 2786290 h 6858000"/>
              <a:gd name="connsiteX32-47095" fmla="*/ 5407356 w 6115796"/>
              <a:gd name="connsiteY32-47096" fmla="*/ 2787545 h 6858000"/>
              <a:gd name="connsiteX33-47097" fmla="*/ 5457023 w 6115796"/>
              <a:gd name="connsiteY33-47098" fmla="*/ 2858292 h 6858000"/>
              <a:gd name="connsiteX34-47099" fmla="*/ 5491940 w 6115796"/>
              <a:gd name="connsiteY34-47100" fmla="*/ 3015985 h 6858000"/>
              <a:gd name="connsiteX35-47101" fmla="*/ 5503944 w 6115796"/>
              <a:gd name="connsiteY35-47102" fmla="*/ 3123335 h 6858000"/>
              <a:gd name="connsiteX36-47103" fmla="*/ 5525532 w 6115796"/>
              <a:gd name="connsiteY36-47104" fmla="*/ 3258473 h 6858000"/>
              <a:gd name="connsiteX37-47105" fmla="*/ 5589758 w 6115796"/>
              <a:gd name="connsiteY37-47106" fmla="*/ 3453699 h 6858000"/>
              <a:gd name="connsiteX38-47107" fmla="*/ 5596144 w 6115796"/>
              <a:gd name="connsiteY38-47108" fmla="*/ 3534624 h 6858000"/>
              <a:gd name="connsiteX39-47109" fmla="*/ 5597750 w 6115796"/>
              <a:gd name="connsiteY39-47110" fmla="*/ 3534129 h 6858000"/>
              <a:gd name="connsiteX40-47111" fmla="*/ 5618377 w 6115796"/>
              <a:gd name="connsiteY40-47112" fmla="*/ 3588431 h 6858000"/>
              <a:gd name="connsiteX41-47113" fmla="*/ 5655472 w 6115796"/>
              <a:gd name="connsiteY41-47114" fmla="*/ 3678877 h 6858000"/>
              <a:gd name="connsiteX42-47115" fmla="*/ 5683015 w 6115796"/>
              <a:gd name="connsiteY42-47116" fmla="*/ 3762025 h 6858000"/>
              <a:gd name="connsiteX43-47117" fmla="*/ 5696643 w 6115796"/>
              <a:gd name="connsiteY43-47118" fmla="*/ 3773888 h 6858000"/>
              <a:gd name="connsiteX44-47119" fmla="*/ 5768491 w 6115796"/>
              <a:gd name="connsiteY44-47120" fmla="*/ 3914399 h 6858000"/>
              <a:gd name="connsiteX45-47121" fmla="*/ 5793123 w 6115796"/>
              <a:gd name="connsiteY45-47122" fmla="*/ 3969952 h 6858000"/>
              <a:gd name="connsiteX46-47123" fmla="*/ 5808321 w 6115796"/>
              <a:gd name="connsiteY46-47124" fmla="*/ 3988153 h 6858000"/>
              <a:gd name="connsiteX47-47125" fmla="*/ 5825621 w 6115796"/>
              <a:gd name="connsiteY47-47126" fmla="*/ 4015525 h 6858000"/>
              <a:gd name="connsiteX48-47127" fmla="*/ 5860672 w 6115796"/>
              <a:gd name="connsiteY48-47128" fmla="*/ 4061579 h 6858000"/>
              <a:gd name="connsiteX49-47129" fmla="*/ 5894095 w 6115796"/>
              <a:gd name="connsiteY49-47130" fmla="*/ 4128857 h 6858000"/>
              <a:gd name="connsiteX50-47131" fmla="*/ 5903513 w 6115796"/>
              <a:gd name="connsiteY50-47132" fmla="*/ 4187661 h 6858000"/>
              <a:gd name="connsiteX51-47133" fmla="*/ 5946705 w 6115796"/>
              <a:gd name="connsiteY51-47134" fmla="*/ 4428051 h 6858000"/>
              <a:gd name="connsiteX52-47135" fmla="*/ 5949261 w 6115796"/>
              <a:gd name="connsiteY52-47136" fmla="*/ 4449185 h 6858000"/>
              <a:gd name="connsiteX53-47137" fmla="*/ 5961816 w 6115796"/>
              <a:gd name="connsiteY53-47138" fmla="*/ 4494562 h 6858000"/>
              <a:gd name="connsiteX54-47139" fmla="*/ 5998138 w 6115796"/>
              <a:gd name="connsiteY54-47140" fmla="*/ 4697518 h 6858000"/>
              <a:gd name="connsiteX55-47141" fmla="*/ 6007819 w 6115796"/>
              <a:gd name="connsiteY55-47142" fmla="*/ 4858148 h 6858000"/>
              <a:gd name="connsiteX56-47143" fmla="*/ 6007749 w 6115796"/>
              <a:gd name="connsiteY56-47144" fmla="*/ 4964715 h 6858000"/>
              <a:gd name="connsiteX57-47145" fmla="*/ 6005269 w 6115796"/>
              <a:gd name="connsiteY57-47146" fmla="*/ 5150567 h 6858000"/>
              <a:gd name="connsiteX58-47147" fmla="*/ 6001127 w 6115796"/>
              <a:gd name="connsiteY58-47148" fmla="*/ 5164609 h 6858000"/>
              <a:gd name="connsiteX59-47149" fmla="*/ 5998514 w 6115796"/>
              <a:gd name="connsiteY59-47150" fmla="*/ 5189673 h 6858000"/>
              <a:gd name="connsiteX60-47151" fmla="*/ 6018409 w 6115796"/>
              <a:gd name="connsiteY60-47152" fmla="*/ 5227157 h 6858000"/>
              <a:gd name="connsiteX61-47153" fmla="*/ 6036748 w 6115796"/>
              <a:gd name="connsiteY61-47154" fmla="*/ 5322752 h 6858000"/>
              <a:gd name="connsiteX62-47155" fmla="*/ 6037677 w 6115796"/>
              <a:gd name="connsiteY62-47156" fmla="*/ 5354807 h 6858000"/>
              <a:gd name="connsiteX63-47157" fmla="*/ 6053435 w 6115796"/>
              <a:gd name="connsiteY63-47158" fmla="*/ 5387547 h 6858000"/>
              <a:gd name="connsiteX64-47159" fmla="*/ 6068640 w 6115796"/>
              <a:gd name="connsiteY64-47160" fmla="*/ 5474503 h 6858000"/>
              <a:gd name="connsiteX65-47161" fmla="*/ 6080922 w 6115796"/>
              <a:gd name="connsiteY65-47162" fmla="*/ 5561070 h 6858000"/>
              <a:gd name="connsiteX66-47163" fmla="*/ 6096949 w 6115796"/>
              <a:gd name="connsiteY66-47164" fmla="*/ 5648179 h 6858000"/>
              <a:gd name="connsiteX67-47165" fmla="*/ 6115796 w 6115796"/>
              <a:gd name="connsiteY67-47166" fmla="*/ 5862844 h 6858000"/>
              <a:gd name="connsiteX68-47167" fmla="*/ 6045436 w 6115796"/>
              <a:gd name="connsiteY68-47168" fmla="*/ 6124480 h 6858000"/>
              <a:gd name="connsiteX69-47169" fmla="*/ 6030489 w 6115796"/>
              <a:gd name="connsiteY69-47170" fmla="*/ 6317666 h 6858000"/>
              <a:gd name="connsiteX70-47171" fmla="*/ 6007492 w 6115796"/>
              <a:gd name="connsiteY70-47172" fmla="*/ 6440818 h 6858000"/>
              <a:gd name="connsiteX71-47173" fmla="*/ 6009467 w 6115796"/>
              <a:gd name="connsiteY71-47174" fmla="*/ 6487076 h 6858000"/>
              <a:gd name="connsiteX72-47175" fmla="*/ 5995064 w 6115796"/>
              <a:gd name="connsiteY72-47176" fmla="*/ 6540791 h 6858000"/>
              <a:gd name="connsiteX73-47177" fmla="*/ 5986207 w 6115796"/>
              <a:gd name="connsiteY73-47178" fmla="*/ 6695855 h 6858000"/>
              <a:gd name="connsiteX74-47179" fmla="*/ 5979428 w 6115796"/>
              <a:gd name="connsiteY74-47180" fmla="*/ 6754678 h 6858000"/>
              <a:gd name="connsiteX75-47181" fmla="*/ 5984543 w 6115796"/>
              <a:gd name="connsiteY75-47182" fmla="*/ 6811016 h 6858000"/>
              <a:gd name="connsiteX76-47183" fmla="*/ 5979671 w 6115796"/>
              <a:gd name="connsiteY76-47184" fmla="*/ 6858000 h 6858000"/>
              <a:gd name="connsiteX77-47185" fmla="*/ 0 w 6115796"/>
              <a:gd name="connsiteY77-47186" fmla="*/ 6858000 h 6858000"/>
              <a:gd name="connsiteX78-47187" fmla="*/ 0 w 6115796"/>
              <a:gd name="connsiteY78-47188" fmla="*/ 0 h 6858000"/>
              <a:gd name="connsiteX0-47189" fmla="*/ 0 w 6115796"/>
              <a:gd name="connsiteY0-47190" fmla="*/ 0 h 6858000"/>
              <a:gd name="connsiteX1-47191" fmla="*/ 4965888 w 6115796"/>
              <a:gd name="connsiteY1-47192" fmla="*/ 0 h 6858000"/>
              <a:gd name="connsiteX2-47193" fmla="*/ 4967767 w 6115796"/>
              <a:gd name="connsiteY2-47194" fmla="*/ 7930 h 6858000"/>
              <a:gd name="connsiteX3-47195" fmla="*/ 4979444 w 6115796"/>
              <a:gd name="connsiteY3-47196" fmla="*/ 43921 h 6858000"/>
              <a:gd name="connsiteX4-47197" fmla="*/ 5075458 w 6115796"/>
              <a:gd name="connsiteY4-47198" fmla="*/ 264355 h 6858000"/>
              <a:gd name="connsiteX5-47199" fmla="*/ 5081175 w 6115796"/>
              <a:gd name="connsiteY5-47200" fmla="*/ 277448 h 6858000"/>
              <a:gd name="connsiteX6-47201" fmla="*/ 5097011 w 6115796"/>
              <a:gd name="connsiteY6-47202" fmla="*/ 355616 h 6858000"/>
              <a:gd name="connsiteX7-47203" fmla="*/ 5153000 w 6115796"/>
              <a:gd name="connsiteY7-47204" fmla="*/ 507134 h 6858000"/>
              <a:gd name="connsiteX8-47205" fmla="*/ 5171282 w 6115796"/>
              <a:gd name="connsiteY8-47206" fmla="*/ 602071 h 6858000"/>
              <a:gd name="connsiteX9-47207" fmla="*/ 5176196 w 6115796"/>
              <a:gd name="connsiteY9-47208" fmla="*/ 636822 h 6858000"/>
              <a:gd name="connsiteX10-47209" fmla="*/ 5189051 w 6115796"/>
              <a:gd name="connsiteY10-47210" fmla="*/ 782518 h 6858000"/>
              <a:gd name="connsiteX11-47211" fmla="*/ 5218707 w 6115796"/>
              <a:gd name="connsiteY11-47212" fmla="*/ 886387 h 6858000"/>
              <a:gd name="connsiteX12-47213" fmla="*/ 5221281 w 6115796"/>
              <a:gd name="connsiteY12-47214" fmla="*/ 920873 h 6858000"/>
              <a:gd name="connsiteX13-47215" fmla="*/ 5201018 w 6115796"/>
              <a:gd name="connsiteY13-47216" fmla="*/ 1095027 h 6858000"/>
              <a:gd name="connsiteX14-47217" fmla="*/ 5189234 w 6115796"/>
              <a:gd name="connsiteY14-47218" fmla="*/ 1217308 h 6858000"/>
              <a:gd name="connsiteX15-47219" fmla="*/ 5202769 w 6115796"/>
              <a:gd name="connsiteY15-47220" fmla="*/ 1269450 h 6858000"/>
              <a:gd name="connsiteX16-47221" fmla="*/ 5225968 w 6115796"/>
              <a:gd name="connsiteY16-47222" fmla="*/ 1357994 h 6858000"/>
              <a:gd name="connsiteX17-47223" fmla="*/ 5226675 w 6115796"/>
              <a:gd name="connsiteY17-47224" fmla="*/ 1385685 h 6858000"/>
              <a:gd name="connsiteX18-47225" fmla="*/ 5237226 w 6115796"/>
              <a:gd name="connsiteY18-47226" fmla="*/ 1441327 h 6858000"/>
              <a:gd name="connsiteX19-47227" fmla="*/ 5255653 w 6115796"/>
              <a:gd name="connsiteY19-47228" fmla="*/ 1524712 h 6858000"/>
              <a:gd name="connsiteX20-47229" fmla="*/ 5263491 w 6115796"/>
              <a:gd name="connsiteY20-47230" fmla="*/ 1642938 h 6858000"/>
              <a:gd name="connsiteX21-47231" fmla="*/ 5256552 w 6115796"/>
              <a:gd name="connsiteY21-47232" fmla="*/ 1672509 h 6858000"/>
              <a:gd name="connsiteX22-47233" fmla="*/ 5264549 w 6115796"/>
              <a:gd name="connsiteY22-47234" fmla="*/ 1837572 h 6858000"/>
              <a:gd name="connsiteX23-47235" fmla="*/ 5255696 w 6115796"/>
              <a:gd name="connsiteY23-47236" fmla="*/ 1953770 h 6858000"/>
              <a:gd name="connsiteX24-47237" fmla="*/ 5252592 w 6115796"/>
              <a:gd name="connsiteY24-47238" fmla="*/ 2092210 h 6858000"/>
              <a:gd name="connsiteX25-47239" fmla="*/ 5257248 w 6115796"/>
              <a:gd name="connsiteY25-47240" fmla="*/ 2203922 h 6858000"/>
              <a:gd name="connsiteX26-47241" fmla="*/ 5262551 w 6115796"/>
              <a:gd name="connsiteY26-47242" fmla="*/ 2288050 h 6858000"/>
              <a:gd name="connsiteX27-47243" fmla="*/ 5293877 w 6115796"/>
              <a:gd name="connsiteY27-47244" fmla="*/ 2368649 h 6858000"/>
              <a:gd name="connsiteX28-47245" fmla="*/ 5311338 w 6115796"/>
              <a:gd name="connsiteY28-47246" fmla="*/ 2404034 h 6858000"/>
              <a:gd name="connsiteX29-47247" fmla="*/ 5338366 w 6115796"/>
              <a:gd name="connsiteY29-47248" fmla="*/ 2465052 h 6858000"/>
              <a:gd name="connsiteX30-47249" fmla="*/ 5371263 w 6115796"/>
              <a:gd name="connsiteY30-47250" fmla="*/ 2586413 h 6858000"/>
              <a:gd name="connsiteX31-47251" fmla="*/ 5407503 w 6115796"/>
              <a:gd name="connsiteY31-47252" fmla="*/ 2786290 h 6858000"/>
              <a:gd name="connsiteX32-47253" fmla="*/ 5407356 w 6115796"/>
              <a:gd name="connsiteY32-47254" fmla="*/ 2787545 h 6858000"/>
              <a:gd name="connsiteX33-47255" fmla="*/ 5457023 w 6115796"/>
              <a:gd name="connsiteY33-47256" fmla="*/ 2858292 h 6858000"/>
              <a:gd name="connsiteX34-47257" fmla="*/ 5491940 w 6115796"/>
              <a:gd name="connsiteY34-47258" fmla="*/ 3015985 h 6858000"/>
              <a:gd name="connsiteX35-47259" fmla="*/ 5503944 w 6115796"/>
              <a:gd name="connsiteY35-47260" fmla="*/ 3123335 h 6858000"/>
              <a:gd name="connsiteX36-47261" fmla="*/ 5525532 w 6115796"/>
              <a:gd name="connsiteY36-47262" fmla="*/ 3258473 h 6858000"/>
              <a:gd name="connsiteX37-47263" fmla="*/ 5589758 w 6115796"/>
              <a:gd name="connsiteY37-47264" fmla="*/ 3453699 h 6858000"/>
              <a:gd name="connsiteX38-47265" fmla="*/ 5596144 w 6115796"/>
              <a:gd name="connsiteY38-47266" fmla="*/ 3534624 h 6858000"/>
              <a:gd name="connsiteX39-47267" fmla="*/ 5597750 w 6115796"/>
              <a:gd name="connsiteY39-47268" fmla="*/ 3534129 h 6858000"/>
              <a:gd name="connsiteX40-47269" fmla="*/ 5618377 w 6115796"/>
              <a:gd name="connsiteY40-47270" fmla="*/ 3588431 h 6858000"/>
              <a:gd name="connsiteX41-47271" fmla="*/ 5655472 w 6115796"/>
              <a:gd name="connsiteY41-47272" fmla="*/ 3678877 h 6858000"/>
              <a:gd name="connsiteX42-47273" fmla="*/ 5683015 w 6115796"/>
              <a:gd name="connsiteY42-47274" fmla="*/ 3762025 h 6858000"/>
              <a:gd name="connsiteX43-47275" fmla="*/ 5696643 w 6115796"/>
              <a:gd name="connsiteY43-47276" fmla="*/ 3773888 h 6858000"/>
              <a:gd name="connsiteX44-47277" fmla="*/ 5768491 w 6115796"/>
              <a:gd name="connsiteY44-47278" fmla="*/ 3914399 h 6858000"/>
              <a:gd name="connsiteX45-47279" fmla="*/ 5793123 w 6115796"/>
              <a:gd name="connsiteY45-47280" fmla="*/ 3969952 h 6858000"/>
              <a:gd name="connsiteX46-47281" fmla="*/ 5808321 w 6115796"/>
              <a:gd name="connsiteY46-47282" fmla="*/ 3988153 h 6858000"/>
              <a:gd name="connsiteX47-47283" fmla="*/ 5825621 w 6115796"/>
              <a:gd name="connsiteY47-47284" fmla="*/ 4015525 h 6858000"/>
              <a:gd name="connsiteX48-47285" fmla="*/ 5860672 w 6115796"/>
              <a:gd name="connsiteY48-47286" fmla="*/ 4061579 h 6858000"/>
              <a:gd name="connsiteX49-47287" fmla="*/ 5894095 w 6115796"/>
              <a:gd name="connsiteY49-47288" fmla="*/ 4128857 h 6858000"/>
              <a:gd name="connsiteX50-47289" fmla="*/ 5903513 w 6115796"/>
              <a:gd name="connsiteY50-47290" fmla="*/ 4187661 h 6858000"/>
              <a:gd name="connsiteX51-47291" fmla="*/ 5949086 w 6115796"/>
              <a:gd name="connsiteY51-47292" fmla="*/ 4366139 h 6858000"/>
              <a:gd name="connsiteX52-47293" fmla="*/ 5949261 w 6115796"/>
              <a:gd name="connsiteY52-47294" fmla="*/ 4449185 h 6858000"/>
              <a:gd name="connsiteX53-47295" fmla="*/ 5961816 w 6115796"/>
              <a:gd name="connsiteY53-47296" fmla="*/ 4494562 h 6858000"/>
              <a:gd name="connsiteX54-47297" fmla="*/ 5998138 w 6115796"/>
              <a:gd name="connsiteY54-47298" fmla="*/ 4697518 h 6858000"/>
              <a:gd name="connsiteX55-47299" fmla="*/ 6007819 w 6115796"/>
              <a:gd name="connsiteY55-47300" fmla="*/ 4858148 h 6858000"/>
              <a:gd name="connsiteX56-47301" fmla="*/ 6007749 w 6115796"/>
              <a:gd name="connsiteY56-47302" fmla="*/ 4964715 h 6858000"/>
              <a:gd name="connsiteX57-47303" fmla="*/ 6005269 w 6115796"/>
              <a:gd name="connsiteY57-47304" fmla="*/ 5150567 h 6858000"/>
              <a:gd name="connsiteX58-47305" fmla="*/ 6001127 w 6115796"/>
              <a:gd name="connsiteY58-47306" fmla="*/ 5164609 h 6858000"/>
              <a:gd name="connsiteX59-47307" fmla="*/ 5998514 w 6115796"/>
              <a:gd name="connsiteY59-47308" fmla="*/ 5189673 h 6858000"/>
              <a:gd name="connsiteX60-47309" fmla="*/ 6018409 w 6115796"/>
              <a:gd name="connsiteY60-47310" fmla="*/ 5227157 h 6858000"/>
              <a:gd name="connsiteX61-47311" fmla="*/ 6036748 w 6115796"/>
              <a:gd name="connsiteY61-47312" fmla="*/ 5322752 h 6858000"/>
              <a:gd name="connsiteX62-47313" fmla="*/ 6037677 w 6115796"/>
              <a:gd name="connsiteY62-47314" fmla="*/ 5354807 h 6858000"/>
              <a:gd name="connsiteX63-47315" fmla="*/ 6053435 w 6115796"/>
              <a:gd name="connsiteY63-47316" fmla="*/ 5387547 h 6858000"/>
              <a:gd name="connsiteX64-47317" fmla="*/ 6068640 w 6115796"/>
              <a:gd name="connsiteY64-47318" fmla="*/ 5474503 h 6858000"/>
              <a:gd name="connsiteX65-47319" fmla="*/ 6080922 w 6115796"/>
              <a:gd name="connsiteY65-47320" fmla="*/ 5561070 h 6858000"/>
              <a:gd name="connsiteX66-47321" fmla="*/ 6096949 w 6115796"/>
              <a:gd name="connsiteY66-47322" fmla="*/ 5648179 h 6858000"/>
              <a:gd name="connsiteX67-47323" fmla="*/ 6115796 w 6115796"/>
              <a:gd name="connsiteY67-47324" fmla="*/ 5862844 h 6858000"/>
              <a:gd name="connsiteX68-47325" fmla="*/ 6045436 w 6115796"/>
              <a:gd name="connsiteY68-47326" fmla="*/ 6124480 h 6858000"/>
              <a:gd name="connsiteX69-47327" fmla="*/ 6030489 w 6115796"/>
              <a:gd name="connsiteY69-47328" fmla="*/ 6317666 h 6858000"/>
              <a:gd name="connsiteX70-47329" fmla="*/ 6007492 w 6115796"/>
              <a:gd name="connsiteY70-47330" fmla="*/ 6440818 h 6858000"/>
              <a:gd name="connsiteX71-47331" fmla="*/ 6009467 w 6115796"/>
              <a:gd name="connsiteY71-47332" fmla="*/ 6487076 h 6858000"/>
              <a:gd name="connsiteX72-47333" fmla="*/ 5995064 w 6115796"/>
              <a:gd name="connsiteY72-47334" fmla="*/ 6540791 h 6858000"/>
              <a:gd name="connsiteX73-47335" fmla="*/ 5986207 w 6115796"/>
              <a:gd name="connsiteY73-47336" fmla="*/ 6695855 h 6858000"/>
              <a:gd name="connsiteX74-47337" fmla="*/ 5979428 w 6115796"/>
              <a:gd name="connsiteY74-47338" fmla="*/ 6754678 h 6858000"/>
              <a:gd name="connsiteX75-47339" fmla="*/ 5984543 w 6115796"/>
              <a:gd name="connsiteY75-47340" fmla="*/ 6811016 h 6858000"/>
              <a:gd name="connsiteX76-47341" fmla="*/ 5979671 w 6115796"/>
              <a:gd name="connsiteY76-47342" fmla="*/ 6858000 h 6858000"/>
              <a:gd name="connsiteX77-47343" fmla="*/ 0 w 6115796"/>
              <a:gd name="connsiteY77-47344" fmla="*/ 6858000 h 6858000"/>
              <a:gd name="connsiteX78-47345" fmla="*/ 0 w 6115796"/>
              <a:gd name="connsiteY78-47346" fmla="*/ 0 h 6858000"/>
              <a:gd name="connsiteX0-47347" fmla="*/ 0 w 6115796"/>
              <a:gd name="connsiteY0-47348" fmla="*/ 0 h 6858000"/>
              <a:gd name="connsiteX1-47349" fmla="*/ 4965888 w 6115796"/>
              <a:gd name="connsiteY1-47350" fmla="*/ 0 h 6858000"/>
              <a:gd name="connsiteX2-47351" fmla="*/ 4967767 w 6115796"/>
              <a:gd name="connsiteY2-47352" fmla="*/ 7930 h 6858000"/>
              <a:gd name="connsiteX3-47353" fmla="*/ 4979444 w 6115796"/>
              <a:gd name="connsiteY3-47354" fmla="*/ 43921 h 6858000"/>
              <a:gd name="connsiteX4-47355" fmla="*/ 5075458 w 6115796"/>
              <a:gd name="connsiteY4-47356" fmla="*/ 264355 h 6858000"/>
              <a:gd name="connsiteX5-47357" fmla="*/ 5081175 w 6115796"/>
              <a:gd name="connsiteY5-47358" fmla="*/ 277448 h 6858000"/>
              <a:gd name="connsiteX6-47359" fmla="*/ 5097011 w 6115796"/>
              <a:gd name="connsiteY6-47360" fmla="*/ 355616 h 6858000"/>
              <a:gd name="connsiteX7-47361" fmla="*/ 5153000 w 6115796"/>
              <a:gd name="connsiteY7-47362" fmla="*/ 507134 h 6858000"/>
              <a:gd name="connsiteX8-47363" fmla="*/ 5171282 w 6115796"/>
              <a:gd name="connsiteY8-47364" fmla="*/ 602071 h 6858000"/>
              <a:gd name="connsiteX9-47365" fmla="*/ 5176196 w 6115796"/>
              <a:gd name="connsiteY9-47366" fmla="*/ 636822 h 6858000"/>
              <a:gd name="connsiteX10-47367" fmla="*/ 5189051 w 6115796"/>
              <a:gd name="connsiteY10-47368" fmla="*/ 782518 h 6858000"/>
              <a:gd name="connsiteX11-47369" fmla="*/ 5218707 w 6115796"/>
              <a:gd name="connsiteY11-47370" fmla="*/ 886387 h 6858000"/>
              <a:gd name="connsiteX12-47371" fmla="*/ 5221281 w 6115796"/>
              <a:gd name="connsiteY12-47372" fmla="*/ 920873 h 6858000"/>
              <a:gd name="connsiteX13-47373" fmla="*/ 5201018 w 6115796"/>
              <a:gd name="connsiteY13-47374" fmla="*/ 1095027 h 6858000"/>
              <a:gd name="connsiteX14-47375" fmla="*/ 5189234 w 6115796"/>
              <a:gd name="connsiteY14-47376" fmla="*/ 1217308 h 6858000"/>
              <a:gd name="connsiteX15-47377" fmla="*/ 5202769 w 6115796"/>
              <a:gd name="connsiteY15-47378" fmla="*/ 1269450 h 6858000"/>
              <a:gd name="connsiteX16-47379" fmla="*/ 5225968 w 6115796"/>
              <a:gd name="connsiteY16-47380" fmla="*/ 1357994 h 6858000"/>
              <a:gd name="connsiteX17-47381" fmla="*/ 5226675 w 6115796"/>
              <a:gd name="connsiteY17-47382" fmla="*/ 1385685 h 6858000"/>
              <a:gd name="connsiteX18-47383" fmla="*/ 5237226 w 6115796"/>
              <a:gd name="connsiteY18-47384" fmla="*/ 1441327 h 6858000"/>
              <a:gd name="connsiteX19-47385" fmla="*/ 5255653 w 6115796"/>
              <a:gd name="connsiteY19-47386" fmla="*/ 1524712 h 6858000"/>
              <a:gd name="connsiteX20-47387" fmla="*/ 5263491 w 6115796"/>
              <a:gd name="connsiteY20-47388" fmla="*/ 1642938 h 6858000"/>
              <a:gd name="connsiteX21-47389" fmla="*/ 5256552 w 6115796"/>
              <a:gd name="connsiteY21-47390" fmla="*/ 1672509 h 6858000"/>
              <a:gd name="connsiteX22-47391" fmla="*/ 5264549 w 6115796"/>
              <a:gd name="connsiteY22-47392" fmla="*/ 1837572 h 6858000"/>
              <a:gd name="connsiteX23-47393" fmla="*/ 5255696 w 6115796"/>
              <a:gd name="connsiteY23-47394" fmla="*/ 1953770 h 6858000"/>
              <a:gd name="connsiteX24-47395" fmla="*/ 5252592 w 6115796"/>
              <a:gd name="connsiteY24-47396" fmla="*/ 2092210 h 6858000"/>
              <a:gd name="connsiteX25-47397" fmla="*/ 5257248 w 6115796"/>
              <a:gd name="connsiteY25-47398" fmla="*/ 2203922 h 6858000"/>
              <a:gd name="connsiteX26-47399" fmla="*/ 5262551 w 6115796"/>
              <a:gd name="connsiteY26-47400" fmla="*/ 2288050 h 6858000"/>
              <a:gd name="connsiteX27-47401" fmla="*/ 5293877 w 6115796"/>
              <a:gd name="connsiteY27-47402" fmla="*/ 2368649 h 6858000"/>
              <a:gd name="connsiteX28-47403" fmla="*/ 5311338 w 6115796"/>
              <a:gd name="connsiteY28-47404" fmla="*/ 2404034 h 6858000"/>
              <a:gd name="connsiteX29-47405" fmla="*/ 5338366 w 6115796"/>
              <a:gd name="connsiteY29-47406" fmla="*/ 2465052 h 6858000"/>
              <a:gd name="connsiteX30-47407" fmla="*/ 5371263 w 6115796"/>
              <a:gd name="connsiteY30-47408" fmla="*/ 2586413 h 6858000"/>
              <a:gd name="connsiteX31-47409" fmla="*/ 5407503 w 6115796"/>
              <a:gd name="connsiteY31-47410" fmla="*/ 2786290 h 6858000"/>
              <a:gd name="connsiteX32-47411" fmla="*/ 5407356 w 6115796"/>
              <a:gd name="connsiteY32-47412" fmla="*/ 2787545 h 6858000"/>
              <a:gd name="connsiteX33-47413" fmla="*/ 5457023 w 6115796"/>
              <a:gd name="connsiteY33-47414" fmla="*/ 2858292 h 6858000"/>
              <a:gd name="connsiteX34-47415" fmla="*/ 5491940 w 6115796"/>
              <a:gd name="connsiteY34-47416" fmla="*/ 3015985 h 6858000"/>
              <a:gd name="connsiteX35-47417" fmla="*/ 5503944 w 6115796"/>
              <a:gd name="connsiteY35-47418" fmla="*/ 3123335 h 6858000"/>
              <a:gd name="connsiteX36-47419" fmla="*/ 5525532 w 6115796"/>
              <a:gd name="connsiteY36-47420" fmla="*/ 3258473 h 6858000"/>
              <a:gd name="connsiteX37-47421" fmla="*/ 5589758 w 6115796"/>
              <a:gd name="connsiteY37-47422" fmla="*/ 3453699 h 6858000"/>
              <a:gd name="connsiteX38-47423" fmla="*/ 5596144 w 6115796"/>
              <a:gd name="connsiteY38-47424" fmla="*/ 3534624 h 6858000"/>
              <a:gd name="connsiteX39-47425" fmla="*/ 5597750 w 6115796"/>
              <a:gd name="connsiteY39-47426" fmla="*/ 3534129 h 6858000"/>
              <a:gd name="connsiteX40-47427" fmla="*/ 5618377 w 6115796"/>
              <a:gd name="connsiteY40-47428" fmla="*/ 3588431 h 6858000"/>
              <a:gd name="connsiteX41-47429" fmla="*/ 5655472 w 6115796"/>
              <a:gd name="connsiteY41-47430" fmla="*/ 3678877 h 6858000"/>
              <a:gd name="connsiteX42-47431" fmla="*/ 5683015 w 6115796"/>
              <a:gd name="connsiteY42-47432" fmla="*/ 3762025 h 6858000"/>
              <a:gd name="connsiteX43-47433" fmla="*/ 5696643 w 6115796"/>
              <a:gd name="connsiteY43-47434" fmla="*/ 3773888 h 6858000"/>
              <a:gd name="connsiteX44-47435" fmla="*/ 5768491 w 6115796"/>
              <a:gd name="connsiteY44-47436" fmla="*/ 3914399 h 6858000"/>
              <a:gd name="connsiteX45-47437" fmla="*/ 5793123 w 6115796"/>
              <a:gd name="connsiteY45-47438" fmla="*/ 3969952 h 6858000"/>
              <a:gd name="connsiteX46-47439" fmla="*/ 5808321 w 6115796"/>
              <a:gd name="connsiteY46-47440" fmla="*/ 3988153 h 6858000"/>
              <a:gd name="connsiteX47-47441" fmla="*/ 5825621 w 6115796"/>
              <a:gd name="connsiteY47-47442" fmla="*/ 4015525 h 6858000"/>
              <a:gd name="connsiteX48-47443" fmla="*/ 5860672 w 6115796"/>
              <a:gd name="connsiteY48-47444" fmla="*/ 4061579 h 6858000"/>
              <a:gd name="connsiteX49-47445" fmla="*/ 5894095 w 6115796"/>
              <a:gd name="connsiteY49-47446" fmla="*/ 4128857 h 6858000"/>
              <a:gd name="connsiteX50-47447" fmla="*/ 5903513 w 6115796"/>
              <a:gd name="connsiteY50-47448" fmla="*/ 4187661 h 6858000"/>
              <a:gd name="connsiteX51-47449" fmla="*/ 5949086 w 6115796"/>
              <a:gd name="connsiteY51-47450" fmla="*/ 4366139 h 6858000"/>
              <a:gd name="connsiteX52-47451" fmla="*/ 5949261 w 6115796"/>
              <a:gd name="connsiteY52-47452" fmla="*/ 4449185 h 6858000"/>
              <a:gd name="connsiteX53-47453" fmla="*/ 5961816 w 6115796"/>
              <a:gd name="connsiteY53-47454" fmla="*/ 4494562 h 6858000"/>
              <a:gd name="connsiteX54-47455" fmla="*/ 5998138 w 6115796"/>
              <a:gd name="connsiteY54-47456" fmla="*/ 4697518 h 6858000"/>
              <a:gd name="connsiteX55-47457" fmla="*/ 6007819 w 6115796"/>
              <a:gd name="connsiteY55-47458" fmla="*/ 4858148 h 6858000"/>
              <a:gd name="connsiteX56-47459" fmla="*/ 6007749 w 6115796"/>
              <a:gd name="connsiteY56-47460" fmla="*/ 4964715 h 6858000"/>
              <a:gd name="connsiteX57-47461" fmla="*/ 6005269 w 6115796"/>
              <a:gd name="connsiteY57-47462" fmla="*/ 5150567 h 6858000"/>
              <a:gd name="connsiteX58-47463" fmla="*/ 6001127 w 6115796"/>
              <a:gd name="connsiteY58-47464" fmla="*/ 5164609 h 6858000"/>
              <a:gd name="connsiteX59-47465" fmla="*/ 5998514 w 6115796"/>
              <a:gd name="connsiteY59-47466" fmla="*/ 5189673 h 6858000"/>
              <a:gd name="connsiteX60-47467" fmla="*/ 6018409 w 6115796"/>
              <a:gd name="connsiteY60-47468" fmla="*/ 5227157 h 6858000"/>
              <a:gd name="connsiteX61-47469" fmla="*/ 6036748 w 6115796"/>
              <a:gd name="connsiteY61-47470" fmla="*/ 5322752 h 6858000"/>
              <a:gd name="connsiteX62-47471" fmla="*/ 6037677 w 6115796"/>
              <a:gd name="connsiteY62-47472" fmla="*/ 5354807 h 6858000"/>
              <a:gd name="connsiteX63-47473" fmla="*/ 6053435 w 6115796"/>
              <a:gd name="connsiteY63-47474" fmla="*/ 5387547 h 6858000"/>
              <a:gd name="connsiteX64-47475" fmla="*/ 6068640 w 6115796"/>
              <a:gd name="connsiteY64-47476" fmla="*/ 5474503 h 6858000"/>
              <a:gd name="connsiteX65-47477" fmla="*/ 6080922 w 6115796"/>
              <a:gd name="connsiteY65-47478" fmla="*/ 5561070 h 6858000"/>
              <a:gd name="connsiteX66-47479" fmla="*/ 6096949 w 6115796"/>
              <a:gd name="connsiteY66-47480" fmla="*/ 5648179 h 6858000"/>
              <a:gd name="connsiteX67-47481" fmla="*/ 6115796 w 6115796"/>
              <a:gd name="connsiteY67-47482" fmla="*/ 5862844 h 6858000"/>
              <a:gd name="connsiteX68-47483" fmla="*/ 6045436 w 6115796"/>
              <a:gd name="connsiteY68-47484" fmla="*/ 6124480 h 6858000"/>
              <a:gd name="connsiteX69-47485" fmla="*/ 6030489 w 6115796"/>
              <a:gd name="connsiteY69-47486" fmla="*/ 6317666 h 6858000"/>
              <a:gd name="connsiteX70-47487" fmla="*/ 6007492 w 6115796"/>
              <a:gd name="connsiteY70-47488" fmla="*/ 6440818 h 6858000"/>
              <a:gd name="connsiteX71-47489" fmla="*/ 6009467 w 6115796"/>
              <a:gd name="connsiteY71-47490" fmla="*/ 6487076 h 6858000"/>
              <a:gd name="connsiteX72-47491" fmla="*/ 5995064 w 6115796"/>
              <a:gd name="connsiteY72-47492" fmla="*/ 6540791 h 6858000"/>
              <a:gd name="connsiteX73-47493" fmla="*/ 5986207 w 6115796"/>
              <a:gd name="connsiteY73-47494" fmla="*/ 6695855 h 6858000"/>
              <a:gd name="connsiteX74-47495" fmla="*/ 5979428 w 6115796"/>
              <a:gd name="connsiteY74-47496" fmla="*/ 6754678 h 6858000"/>
              <a:gd name="connsiteX75-47497" fmla="*/ 5984543 w 6115796"/>
              <a:gd name="connsiteY75-47498" fmla="*/ 6811016 h 6858000"/>
              <a:gd name="connsiteX76-47499" fmla="*/ 5979671 w 6115796"/>
              <a:gd name="connsiteY76-47500" fmla="*/ 6858000 h 6858000"/>
              <a:gd name="connsiteX77-47501" fmla="*/ 0 w 6115796"/>
              <a:gd name="connsiteY77-47502" fmla="*/ 6858000 h 6858000"/>
              <a:gd name="connsiteX78-47503" fmla="*/ 0 w 6115796"/>
              <a:gd name="connsiteY78-47504" fmla="*/ 0 h 6858000"/>
              <a:gd name="connsiteX0-47505" fmla="*/ 0 w 6105267"/>
              <a:gd name="connsiteY0-47506" fmla="*/ 0 h 6858000"/>
              <a:gd name="connsiteX1-47507" fmla="*/ 4965888 w 6105267"/>
              <a:gd name="connsiteY1-47508" fmla="*/ 0 h 6858000"/>
              <a:gd name="connsiteX2-47509" fmla="*/ 4967767 w 6105267"/>
              <a:gd name="connsiteY2-47510" fmla="*/ 7930 h 6858000"/>
              <a:gd name="connsiteX3-47511" fmla="*/ 4979444 w 6105267"/>
              <a:gd name="connsiteY3-47512" fmla="*/ 43921 h 6858000"/>
              <a:gd name="connsiteX4-47513" fmla="*/ 5075458 w 6105267"/>
              <a:gd name="connsiteY4-47514" fmla="*/ 264355 h 6858000"/>
              <a:gd name="connsiteX5-47515" fmla="*/ 5081175 w 6105267"/>
              <a:gd name="connsiteY5-47516" fmla="*/ 277448 h 6858000"/>
              <a:gd name="connsiteX6-47517" fmla="*/ 5097011 w 6105267"/>
              <a:gd name="connsiteY6-47518" fmla="*/ 355616 h 6858000"/>
              <a:gd name="connsiteX7-47519" fmla="*/ 5153000 w 6105267"/>
              <a:gd name="connsiteY7-47520" fmla="*/ 507134 h 6858000"/>
              <a:gd name="connsiteX8-47521" fmla="*/ 5171282 w 6105267"/>
              <a:gd name="connsiteY8-47522" fmla="*/ 602071 h 6858000"/>
              <a:gd name="connsiteX9-47523" fmla="*/ 5176196 w 6105267"/>
              <a:gd name="connsiteY9-47524" fmla="*/ 636822 h 6858000"/>
              <a:gd name="connsiteX10-47525" fmla="*/ 5189051 w 6105267"/>
              <a:gd name="connsiteY10-47526" fmla="*/ 782518 h 6858000"/>
              <a:gd name="connsiteX11-47527" fmla="*/ 5218707 w 6105267"/>
              <a:gd name="connsiteY11-47528" fmla="*/ 886387 h 6858000"/>
              <a:gd name="connsiteX12-47529" fmla="*/ 5221281 w 6105267"/>
              <a:gd name="connsiteY12-47530" fmla="*/ 920873 h 6858000"/>
              <a:gd name="connsiteX13-47531" fmla="*/ 5201018 w 6105267"/>
              <a:gd name="connsiteY13-47532" fmla="*/ 1095027 h 6858000"/>
              <a:gd name="connsiteX14-47533" fmla="*/ 5189234 w 6105267"/>
              <a:gd name="connsiteY14-47534" fmla="*/ 1217308 h 6858000"/>
              <a:gd name="connsiteX15-47535" fmla="*/ 5202769 w 6105267"/>
              <a:gd name="connsiteY15-47536" fmla="*/ 1269450 h 6858000"/>
              <a:gd name="connsiteX16-47537" fmla="*/ 5225968 w 6105267"/>
              <a:gd name="connsiteY16-47538" fmla="*/ 1357994 h 6858000"/>
              <a:gd name="connsiteX17-47539" fmla="*/ 5226675 w 6105267"/>
              <a:gd name="connsiteY17-47540" fmla="*/ 1385685 h 6858000"/>
              <a:gd name="connsiteX18-47541" fmla="*/ 5237226 w 6105267"/>
              <a:gd name="connsiteY18-47542" fmla="*/ 1441327 h 6858000"/>
              <a:gd name="connsiteX19-47543" fmla="*/ 5255653 w 6105267"/>
              <a:gd name="connsiteY19-47544" fmla="*/ 1524712 h 6858000"/>
              <a:gd name="connsiteX20-47545" fmla="*/ 5263491 w 6105267"/>
              <a:gd name="connsiteY20-47546" fmla="*/ 1642938 h 6858000"/>
              <a:gd name="connsiteX21-47547" fmla="*/ 5256552 w 6105267"/>
              <a:gd name="connsiteY21-47548" fmla="*/ 1672509 h 6858000"/>
              <a:gd name="connsiteX22-47549" fmla="*/ 5264549 w 6105267"/>
              <a:gd name="connsiteY22-47550" fmla="*/ 1837572 h 6858000"/>
              <a:gd name="connsiteX23-47551" fmla="*/ 5255696 w 6105267"/>
              <a:gd name="connsiteY23-47552" fmla="*/ 1953770 h 6858000"/>
              <a:gd name="connsiteX24-47553" fmla="*/ 5252592 w 6105267"/>
              <a:gd name="connsiteY24-47554" fmla="*/ 2092210 h 6858000"/>
              <a:gd name="connsiteX25-47555" fmla="*/ 5257248 w 6105267"/>
              <a:gd name="connsiteY25-47556" fmla="*/ 2203922 h 6858000"/>
              <a:gd name="connsiteX26-47557" fmla="*/ 5262551 w 6105267"/>
              <a:gd name="connsiteY26-47558" fmla="*/ 2288050 h 6858000"/>
              <a:gd name="connsiteX27-47559" fmla="*/ 5293877 w 6105267"/>
              <a:gd name="connsiteY27-47560" fmla="*/ 2368649 h 6858000"/>
              <a:gd name="connsiteX28-47561" fmla="*/ 5311338 w 6105267"/>
              <a:gd name="connsiteY28-47562" fmla="*/ 2404034 h 6858000"/>
              <a:gd name="connsiteX29-47563" fmla="*/ 5338366 w 6105267"/>
              <a:gd name="connsiteY29-47564" fmla="*/ 2465052 h 6858000"/>
              <a:gd name="connsiteX30-47565" fmla="*/ 5371263 w 6105267"/>
              <a:gd name="connsiteY30-47566" fmla="*/ 2586413 h 6858000"/>
              <a:gd name="connsiteX31-47567" fmla="*/ 5407503 w 6105267"/>
              <a:gd name="connsiteY31-47568" fmla="*/ 2786290 h 6858000"/>
              <a:gd name="connsiteX32-47569" fmla="*/ 5407356 w 6105267"/>
              <a:gd name="connsiteY32-47570" fmla="*/ 2787545 h 6858000"/>
              <a:gd name="connsiteX33-47571" fmla="*/ 5457023 w 6105267"/>
              <a:gd name="connsiteY33-47572" fmla="*/ 2858292 h 6858000"/>
              <a:gd name="connsiteX34-47573" fmla="*/ 5491940 w 6105267"/>
              <a:gd name="connsiteY34-47574" fmla="*/ 3015985 h 6858000"/>
              <a:gd name="connsiteX35-47575" fmla="*/ 5503944 w 6105267"/>
              <a:gd name="connsiteY35-47576" fmla="*/ 3123335 h 6858000"/>
              <a:gd name="connsiteX36-47577" fmla="*/ 5525532 w 6105267"/>
              <a:gd name="connsiteY36-47578" fmla="*/ 3258473 h 6858000"/>
              <a:gd name="connsiteX37-47579" fmla="*/ 5589758 w 6105267"/>
              <a:gd name="connsiteY37-47580" fmla="*/ 3453699 h 6858000"/>
              <a:gd name="connsiteX38-47581" fmla="*/ 5596144 w 6105267"/>
              <a:gd name="connsiteY38-47582" fmla="*/ 3534624 h 6858000"/>
              <a:gd name="connsiteX39-47583" fmla="*/ 5597750 w 6105267"/>
              <a:gd name="connsiteY39-47584" fmla="*/ 3534129 h 6858000"/>
              <a:gd name="connsiteX40-47585" fmla="*/ 5618377 w 6105267"/>
              <a:gd name="connsiteY40-47586" fmla="*/ 3588431 h 6858000"/>
              <a:gd name="connsiteX41-47587" fmla="*/ 5655472 w 6105267"/>
              <a:gd name="connsiteY41-47588" fmla="*/ 3678877 h 6858000"/>
              <a:gd name="connsiteX42-47589" fmla="*/ 5683015 w 6105267"/>
              <a:gd name="connsiteY42-47590" fmla="*/ 3762025 h 6858000"/>
              <a:gd name="connsiteX43-47591" fmla="*/ 5696643 w 6105267"/>
              <a:gd name="connsiteY43-47592" fmla="*/ 3773888 h 6858000"/>
              <a:gd name="connsiteX44-47593" fmla="*/ 5768491 w 6105267"/>
              <a:gd name="connsiteY44-47594" fmla="*/ 3914399 h 6858000"/>
              <a:gd name="connsiteX45-47595" fmla="*/ 5793123 w 6105267"/>
              <a:gd name="connsiteY45-47596" fmla="*/ 3969952 h 6858000"/>
              <a:gd name="connsiteX46-47597" fmla="*/ 5808321 w 6105267"/>
              <a:gd name="connsiteY46-47598" fmla="*/ 3988153 h 6858000"/>
              <a:gd name="connsiteX47-47599" fmla="*/ 5825621 w 6105267"/>
              <a:gd name="connsiteY47-47600" fmla="*/ 4015525 h 6858000"/>
              <a:gd name="connsiteX48-47601" fmla="*/ 5860672 w 6105267"/>
              <a:gd name="connsiteY48-47602" fmla="*/ 4061579 h 6858000"/>
              <a:gd name="connsiteX49-47603" fmla="*/ 5894095 w 6105267"/>
              <a:gd name="connsiteY49-47604" fmla="*/ 4128857 h 6858000"/>
              <a:gd name="connsiteX50-47605" fmla="*/ 5903513 w 6105267"/>
              <a:gd name="connsiteY50-47606" fmla="*/ 4187661 h 6858000"/>
              <a:gd name="connsiteX51-47607" fmla="*/ 5949086 w 6105267"/>
              <a:gd name="connsiteY51-47608" fmla="*/ 4366139 h 6858000"/>
              <a:gd name="connsiteX52-47609" fmla="*/ 5949261 w 6105267"/>
              <a:gd name="connsiteY52-47610" fmla="*/ 4449185 h 6858000"/>
              <a:gd name="connsiteX53-47611" fmla="*/ 5961816 w 6105267"/>
              <a:gd name="connsiteY53-47612" fmla="*/ 4494562 h 6858000"/>
              <a:gd name="connsiteX54-47613" fmla="*/ 5998138 w 6105267"/>
              <a:gd name="connsiteY54-47614" fmla="*/ 4697518 h 6858000"/>
              <a:gd name="connsiteX55-47615" fmla="*/ 6007819 w 6105267"/>
              <a:gd name="connsiteY55-47616" fmla="*/ 4858148 h 6858000"/>
              <a:gd name="connsiteX56-47617" fmla="*/ 6007749 w 6105267"/>
              <a:gd name="connsiteY56-47618" fmla="*/ 4964715 h 6858000"/>
              <a:gd name="connsiteX57-47619" fmla="*/ 6005269 w 6105267"/>
              <a:gd name="connsiteY57-47620" fmla="*/ 5150567 h 6858000"/>
              <a:gd name="connsiteX58-47621" fmla="*/ 6001127 w 6105267"/>
              <a:gd name="connsiteY58-47622" fmla="*/ 5164609 h 6858000"/>
              <a:gd name="connsiteX59-47623" fmla="*/ 5998514 w 6105267"/>
              <a:gd name="connsiteY59-47624" fmla="*/ 5189673 h 6858000"/>
              <a:gd name="connsiteX60-47625" fmla="*/ 6018409 w 6105267"/>
              <a:gd name="connsiteY60-47626" fmla="*/ 5227157 h 6858000"/>
              <a:gd name="connsiteX61-47627" fmla="*/ 6036748 w 6105267"/>
              <a:gd name="connsiteY61-47628" fmla="*/ 5322752 h 6858000"/>
              <a:gd name="connsiteX62-47629" fmla="*/ 6037677 w 6105267"/>
              <a:gd name="connsiteY62-47630" fmla="*/ 5354807 h 6858000"/>
              <a:gd name="connsiteX63-47631" fmla="*/ 6053435 w 6105267"/>
              <a:gd name="connsiteY63-47632" fmla="*/ 5387547 h 6858000"/>
              <a:gd name="connsiteX64-47633" fmla="*/ 6068640 w 6105267"/>
              <a:gd name="connsiteY64-47634" fmla="*/ 5474503 h 6858000"/>
              <a:gd name="connsiteX65-47635" fmla="*/ 6080922 w 6105267"/>
              <a:gd name="connsiteY65-47636" fmla="*/ 5561070 h 6858000"/>
              <a:gd name="connsiteX66-47637" fmla="*/ 6096949 w 6105267"/>
              <a:gd name="connsiteY66-47638" fmla="*/ 5648179 h 6858000"/>
              <a:gd name="connsiteX67-47639" fmla="*/ 6096746 w 6105267"/>
              <a:gd name="connsiteY67-47640" fmla="*/ 5862844 h 6858000"/>
              <a:gd name="connsiteX68-47641" fmla="*/ 6045436 w 6105267"/>
              <a:gd name="connsiteY68-47642" fmla="*/ 6124480 h 6858000"/>
              <a:gd name="connsiteX69-47643" fmla="*/ 6030489 w 6105267"/>
              <a:gd name="connsiteY69-47644" fmla="*/ 6317666 h 6858000"/>
              <a:gd name="connsiteX70-47645" fmla="*/ 6007492 w 6105267"/>
              <a:gd name="connsiteY70-47646" fmla="*/ 6440818 h 6858000"/>
              <a:gd name="connsiteX71-47647" fmla="*/ 6009467 w 6105267"/>
              <a:gd name="connsiteY71-47648" fmla="*/ 6487076 h 6858000"/>
              <a:gd name="connsiteX72-47649" fmla="*/ 5995064 w 6105267"/>
              <a:gd name="connsiteY72-47650" fmla="*/ 6540791 h 6858000"/>
              <a:gd name="connsiteX73-47651" fmla="*/ 5986207 w 6105267"/>
              <a:gd name="connsiteY73-47652" fmla="*/ 6695855 h 6858000"/>
              <a:gd name="connsiteX74-47653" fmla="*/ 5979428 w 6105267"/>
              <a:gd name="connsiteY74-47654" fmla="*/ 6754678 h 6858000"/>
              <a:gd name="connsiteX75-47655" fmla="*/ 5984543 w 6105267"/>
              <a:gd name="connsiteY75-47656" fmla="*/ 6811016 h 6858000"/>
              <a:gd name="connsiteX76-47657" fmla="*/ 5979671 w 6105267"/>
              <a:gd name="connsiteY76-47658" fmla="*/ 6858000 h 6858000"/>
              <a:gd name="connsiteX77-47659" fmla="*/ 0 w 6105267"/>
              <a:gd name="connsiteY77-47660" fmla="*/ 6858000 h 6858000"/>
              <a:gd name="connsiteX78-47661" fmla="*/ 0 w 6105267"/>
              <a:gd name="connsiteY78-47662" fmla="*/ 0 h 6858000"/>
              <a:gd name="connsiteX0-47663" fmla="*/ 0 w 6105267"/>
              <a:gd name="connsiteY0-47664" fmla="*/ 0 h 6858000"/>
              <a:gd name="connsiteX1-47665" fmla="*/ 4965888 w 6105267"/>
              <a:gd name="connsiteY1-47666" fmla="*/ 0 h 6858000"/>
              <a:gd name="connsiteX2-47667" fmla="*/ 4967767 w 6105267"/>
              <a:gd name="connsiteY2-47668" fmla="*/ 7930 h 6858000"/>
              <a:gd name="connsiteX3-47669" fmla="*/ 4979444 w 6105267"/>
              <a:gd name="connsiteY3-47670" fmla="*/ 43921 h 6858000"/>
              <a:gd name="connsiteX4-47671" fmla="*/ 5075458 w 6105267"/>
              <a:gd name="connsiteY4-47672" fmla="*/ 264355 h 6858000"/>
              <a:gd name="connsiteX5-47673" fmla="*/ 5081175 w 6105267"/>
              <a:gd name="connsiteY5-47674" fmla="*/ 277448 h 6858000"/>
              <a:gd name="connsiteX6-47675" fmla="*/ 5097011 w 6105267"/>
              <a:gd name="connsiteY6-47676" fmla="*/ 355616 h 6858000"/>
              <a:gd name="connsiteX7-47677" fmla="*/ 5153000 w 6105267"/>
              <a:gd name="connsiteY7-47678" fmla="*/ 507134 h 6858000"/>
              <a:gd name="connsiteX8-47679" fmla="*/ 5171282 w 6105267"/>
              <a:gd name="connsiteY8-47680" fmla="*/ 602071 h 6858000"/>
              <a:gd name="connsiteX9-47681" fmla="*/ 5189051 w 6105267"/>
              <a:gd name="connsiteY9-47682" fmla="*/ 782518 h 6858000"/>
              <a:gd name="connsiteX10-47683" fmla="*/ 5218707 w 6105267"/>
              <a:gd name="connsiteY10-47684" fmla="*/ 886387 h 6858000"/>
              <a:gd name="connsiteX11-47685" fmla="*/ 5221281 w 6105267"/>
              <a:gd name="connsiteY11-47686" fmla="*/ 920873 h 6858000"/>
              <a:gd name="connsiteX12-47687" fmla="*/ 5201018 w 6105267"/>
              <a:gd name="connsiteY12-47688" fmla="*/ 1095027 h 6858000"/>
              <a:gd name="connsiteX13-47689" fmla="*/ 5189234 w 6105267"/>
              <a:gd name="connsiteY13-47690" fmla="*/ 1217308 h 6858000"/>
              <a:gd name="connsiteX14-47691" fmla="*/ 5202769 w 6105267"/>
              <a:gd name="connsiteY14-47692" fmla="*/ 1269450 h 6858000"/>
              <a:gd name="connsiteX15-47693" fmla="*/ 5225968 w 6105267"/>
              <a:gd name="connsiteY15-47694" fmla="*/ 1357994 h 6858000"/>
              <a:gd name="connsiteX16-47695" fmla="*/ 5226675 w 6105267"/>
              <a:gd name="connsiteY16-47696" fmla="*/ 1385685 h 6858000"/>
              <a:gd name="connsiteX17-47697" fmla="*/ 5237226 w 6105267"/>
              <a:gd name="connsiteY17-47698" fmla="*/ 1441327 h 6858000"/>
              <a:gd name="connsiteX18-47699" fmla="*/ 5255653 w 6105267"/>
              <a:gd name="connsiteY18-47700" fmla="*/ 1524712 h 6858000"/>
              <a:gd name="connsiteX19-47701" fmla="*/ 5263491 w 6105267"/>
              <a:gd name="connsiteY19-47702" fmla="*/ 1642938 h 6858000"/>
              <a:gd name="connsiteX20-47703" fmla="*/ 5256552 w 6105267"/>
              <a:gd name="connsiteY20-47704" fmla="*/ 1672509 h 6858000"/>
              <a:gd name="connsiteX21-47705" fmla="*/ 5264549 w 6105267"/>
              <a:gd name="connsiteY21-47706" fmla="*/ 1837572 h 6858000"/>
              <a:gd name="connsiteX22-47707" fmla="*/ 5255696 w 6105267"/>
              <a:gd name="connsiteY22-47708" fmla="*/ 1953770 h 6858000"/>
              <a:gd name="connsiteX23-47709" fmla="*/ 5252592 w 6105267"/>
              <a:gd name="connsiteY23-47710" fmla="*/ 2092210 h 6858000"/>
              <a:gd name="connsiteX24-47711" fmla="*/ 5257248 w 6105267"/>
              <a:gd name="connsiteY24-47712" fmla="*/ 2203922 h 6858000"/>
              <a:gd name="connsiteX25-47713" fmla="*/ 5262551 w 6105267"/>
              <a:gd name="connsiteY25-47714" fmla="*/ 2288050 h 6858000"/>
              <a:gd name="connsiteX26-47715" fmla="*/ 5293877 w 6105267"/>
              <a:gd name="connsiteY26-47716" fmla="*/ 2368649 h 6858000"/>
              <a:gd name="connsiteX27-47717" fmla="*/ 5311338 w 6105267"/>
              <a:gd name="connsiteY27-47718" fmla="*/ 2404034 h 6858000"/>
              <a:gd name="connsiteX28-47719" fmla="*/ 5338366 w 6105267"/>
              <a:gd name="connsiteY28-47720" fmla="*/ 2465052 h 6858000"/>
              <a:gd name="connsiteX29-47721" fmla="*/ 5371263 w 6105267"/>
              <a:gd name="connsiteY29-47722" fmla="*/ 2586413 h 6858000"/>
              <a:gd name="connsiteX30-47723" fmla="*/ 5407503 w 6105267"/>
              <a:gd name="connsiteY30-47724" fmla="*/ 2786290 h 6858000"/>
              <a:gd name="connsiteX31-47725" fmla="*/ 5407356 w 6105267"/>
              <a:gd name="connsiteY31-47726" fmla="*/ 2787545 h 6858000"/>
              <a:gd name="connsiteX32-47727" fmla="*/ 5457023 w 6105267"/>
              <a:gd name="connsiteY32-47728" fmla="*/ 2858292 h 6858000"/>
              <a:gd name="connsiteX33-47729" fmla="*/ 5491940 w 6105267"/>
              <a:gd name="connsiteY33-47730" fmla="*/ 3015985 h 6858000"/>
              <a:gd name="connsiteX34-47731" fmla="*/ 5503944 w 6105267"/>
              <a:gd name="connsiteY34-47732" fmla="*/ 3123335 h 6858000"/>
              <a:gd name="connsiteX35-47733" fmla="*/ 5525532 w 6105267"/>
              <a:gd name="connsiteY35-47734" fmla="*/ 3258473 h 6858000"/>
              <a:gd name="connsiteX36-47735" fmla="*/ 5589758 w 6105267"/>
              <a:gd name="connsiteY36-47736" fmla="*/ 3453699 h 6858000"/>
              <a:gd name="connsiteX37-47737" fmla="*/ 5596144 w 6105267"/>
              <a:gd name="connsiteY37-47738" fmla="*/ 3534624 h 6858000"/>
              <a:gd name="connsiteX38-47739" fmla="*/ 5597750 w 6105267"/>
              <a:gd name="connsiteY38-47740" fmla="*/ 3534129 h 6858000"/>
              <a:gd name="connsiteX39-47741" fmla="*/ 5618377 w 6105267"/>
              <a:gd name="connsiteY39-47742" fmla="*/ 3588431 h 6858000"/>
              <a:gd name="connsiteX40-47743" fmla="*/ 5655472 w 6105267"/>
              <a:gd name="connsiteY40-47744" fmla="*/ 3678877 h 6858000"/>
              <a:gd name="connsiteX41-47745" fmla="*/ 5683015 w 6105267"/>
              <a:gd name="connsiteY41-47746" fmla="*/ 3762025 h 6858000"/>
              <a:gd name="connsiteX42-47747" fmla="*/ 5696643 w 6105267"/>
              <a:gd name="connsiteY42-47748" fmla="*/ 3773888 h 6858000"/>
              <a:gd name="connsiteX43-47749" fmla="*/ 5768491 w 6105267"/>
              <a:gd name="connsiteY43-47750" fmla="*/ 3914399 h 6858000"/>
              <a:gd name="connsiteX44-47751" fmla="*/ 5793123 w 6105267"/>
              <a:gd name="connsiteY44-47752" fmla="*/ 3969952 h 6858000"/>
              <a:gd name="connsiteX45-47753" fmla="*/ 5808321 w 6105267"/>
              <a:gd name="connsiteY45-47754" fmla="*/ 3988153 h 6858000"/>
              <a:gd name="connsiteX46-47755" fmla="*/ 5825621 w 6105267"/>
              <a:gd name="connsiteY46-47756" fmla="*/ 4015525 h 6858000"/>
              <a:gd name="connsiteX47-47757" fmla="*/ 5860672 w 6105267"/>
              <a:gd name="connsiteY47-47758" fmla="*/ 4061579 h 6858000"/>
              <a:gd name="connsiteX48-47759" fmla="*/ 5894095 w 6105267"/>
              <a:gd name="connsiteY48-47760" fmla="*/ 4128857 h 6858000"/>
              <a:gd name="connsiteX49-47761" fmla="*/ 5903513 w 6105267"/>
              <a:gd name="connsiteY49-47762" fmla="*/ 4187661 h 6858000"/>
              <a:gd name="connsiteX50-47763" fmla="*/ 5949086 w 6105267"/>
              <a:gd name="connsiteY50-47764" fmla="*/ 4366139 h 6858000"/>
              <a:gd name="connsiteX51-47765" fmla="*/ 5949261 w 6105267"/>
              <a:gd name="connsiteY51-47766" fmla="*/ 4449185 h 6858000"/>
              <a:gd name="connsiteX52-47767" fmla="*/ 5961816 w 6105267"/>
              <a:gd name="connsiteY52-47768" fmla="*/ 4494562 h 6858000"/>
              <a:gd name="connsiteX53-47769" fmla="*/ 5998138 w 6105267"/>
              <a:gd name="connsiteY53-47770" fmla="*/ 4697518 h 6858000"/>
              <a:gd name="connsiteX54-47771" fmla="*/ 6007819 w 6105267"/>
              <a:gd name="connsiteY54-47772" fmla="*/ 4858148 h 6858000"/>
              <a:gd name="connsiteX55-47773" fmla="*/ 6007749 w 6105267"/>
              <a:gd name="connsiteY55-47774" fmla="*/ 4964715 h 6858000"/>
              <a:gd name="connsiteX56-47775" fmla="*/ 6005269 w 6105267"/>
              <a:gd name="connsiteY56-47776" fmla="*/ 5150567 h 6858000"/>
              <a:gd name="connsiteX57-47777" fmla="*/ 6001127 w 6105267"/>
              <a:gd name="connsiteY57-47778" fmla="*/ 5164609 h 6858000"/>
              <a:gd name="connsiteX58-47779" fmla="*/ 5998514 w 6105267"/>
              <a:gd name="connsiteY58-47780" fmla="*/ 5189673 h 6858000"/>
              <a:gd name="connsiteX59-47781" fmla="*/ 6018409 w 6105267"/>
              <a:gd name="connsiteY59-47782" fmla="*/ 5227157 h 6858000"/>
              <a:gd name="connsiteX60-47783" fmla="*/ 6036748 w 6105267"/>
              <a:gd name="connsiteY60-47784" fmla="*/ 5322752 h 6858000"/>
              <a:gd name="connsiteX61-47785" fmla="*/ 6037677 w 6105267"/>
              <a:gd name="connsiteY61-47786" fmla="*/ 5354807 h 6858000"/>
              <a:gd name="connsiteX62-47787" fmla="*/ 6053435 w 6105267"/>
              <a:gd name="connsiteY62-47788" fmla="*/ 5387547 h 6858000"/>
              <a:gd name="connsiteX63-47789" fmla="*/ 6068640 w 6105267"/>
              <a:gd name="connsiteY63-47790" fmla="*/ 5474503 h 6858000"/>
              <a:gd name="connsiteX64-47791" fmla="*/ 6080922 w 6105267"/>
              <a:gd name="connsiteY64-47792" fmla="*/ 5561070 h 6858000"/>
              <a:gd name="connsiteX65-47793" fmla="*/ 6096949 w 6105267"/>
              <a:gd name="connsiteY65-47794" fmla="*/ 5648179 h 6858000"/>
              <a:gd name="connsiteX66-47795" fmla="*/ 6096746 w 6105267"/>
              <a:gd name="connsiteY66-47796" fmla="*/ 5862844 h 6858000"/>
              <a:gd name="connsiteX67-47797" fmla="*/ 6045436 w 6105267"/>
              <a:gd name="connsiteY67-47798" fmla="*/ 6124480 h 6858000"/>
              <a:gd name="connsiteX68-47799" fmla="*/ 6030489 w 6105267"/>
              <a:gd name="connsiteY68-47800" fmla="*/ 6317666 h 6858000"/>
              <a:gd name="connsiteX69-47801" fmla="*/ 6007492 w 6105267"/>
              <a:gd name="connsiteY69-47802" fmla="*/ 6440818 h 6858000"/>
              <a:gd name="connsiteX70-47803" fmla="*/ 6009467 w 6105267"/>
              <a:gd name="connsiteY70-47804" fmla="*/ 6487076 h 6858000"/>
              <a:gd name="connsiteX71-47805" fmla="*/ 5995064 w 6105267"/>
              <a:gd name="connsiteY71-47806" fmla="*/ 6540791 h 6858000"/>
              <a:gd name="connsiteX72-47807" fmla="*/ 5986207 w 6105267"/>
              <a:gd name="connsiteY72-47808" fmla="*/ 6695855 h 6858000"/>
              <a:gd name="connsiteX73-47809" fmla="*/ 5979428 w 6105267"/>
              <a:gd name="connsiteY73-47810" fmla="*/ 6754678 h 6858000"/>
              <a:gd name="connsiteX74-47811" fmla="*/ 5984543 w 6105267"/>
              <a:gd name="connsiteY74-47812" fmla="*/ 6811016 h 6858000"/>
              <a:gd name="connsiteX75-47813" fmla="*/ 5979671 w 6105267"/>
              <a:gd name="connsiteY75-47814" fmla="*/ 6858000 h 6858000"/>
              <a:gd name="connsiteX76-47815" fmla="*/ 0 w 6105267"/>
              <a:gd name="connsiteY76-47816" fmla="*/ 6858000 h 6858000"/>
              <a:gd name="connsiteX77-47817" fmla="*/ 0 w 6105267"/>
              <a:gd name="connsiteY77-47818" fmla="*/ 0 h 6858000"/>
              <a:gd name="connsiteX0-47819" fmla="*/ 0 w 6105267"/>
              <a:gd name="connsiteY0-47820" fmla="*/ 0 h 6858000"/>
              <a:gd name="connsiteX1-47821" fmla="*/ 4965888 w 6105267"/>
              <a:gd name="connsiteY1-47822" fmla="*/ 0 h 6858000"/>
              <a:gd name="connsiteX2-47823" fmla="*/ 4967767 w 6105267"/>
              <a:gd name="connsiteY2-47824" fmla="*/ 7930 h 6858000"/>
              <a:gd name="connsiteX3-47825" fmla="*/ 4979444 w 6105267"/>
              <a:gd name="connsiteY3-47826" fmla="*/ 43921 h 6858000"/>
              <a:gd name="connsiteX4-47827" fmla="*/ 5075458 w 6105267"/>
              <a:gd name="connsiteY4-47828" fmla="*/ 264355 h 6858000"/>
              <a:gd name="connsiteX5-47829" fmla="*/ 5081175 w 6105267"/>
              <a:gd name="connsiteY5-47830" fmla="*/ 277448 h 6858000"/>
              <a:gd name="connsiteX6-47831" fmla="*/ 5097011 w 6105267"/>
              <a:gd name="connsiteY6-47832" fmla="*/ 355616 h 6858000"/>
              <a:gd name="connsiteX7-47833" fmla="*/ 5153000 w 6105267"/>
              <a:gd name="connsiteY7-47834" fmla="*/ 507134 h 6858000"/>
              <a:gd name="connsiteX8-47835" fmla="*/ 5171282 w 6105267"/>
              <a:gd name="connsiteY8-47836" fmla="*/ 602071 h 6858000"/>
              <a:gd name="connsiteX9-47837" fmla="*/ 5189051 w 6105267"/>
              <a:gd name="connsiteY9-47838" fmla="*/ 782518 h 6858000"/>
              <a:gd name="connsiteX10-47839" fmla="*/ 5218707 w 6105267"/>
              <a:gd name="connsiteY10-47840" fmla="*/ 886387 h 6858000"/>
              <a:gd name="connsiteX11-47841" fmla="*/ 5221281 w 6105267"/>
              <a:gd name="connsiteY11-47842" fmla="*/ 920873 h 6858000"/>
              <a:gd name="connsiteX12-47843" fmla="*/ 5201018 w 6105267"/>
              <a:gd name="connsiteY12-47844" fmla="*/ 1095027 h 6858000"/>
              <a:gd name="connsiteX13-47845" fmla="*/ 5189234 w 6105267"/>
              <a:gd name="connsiteY13-47846" fmla="*/ 1217308 h 6858000"/>
              <a:gd name="connsiteX14-47847" fmla="*/ 5202769 w 6105267"/>
              <a:gd name="connsiteY14-47848" fmla="*/ 1269450 h 6858000"/>
              <a:gd name="connsiteX15-47849" fmla="*/ 5225968 w 6105267"/>
              <a:gd name="connsiteY15-47850" fmla="*/ 1357994 h 6858000"/>
              <a:gd name="connsiteX16-47851" fmla="*/ 5226675 w 6105267"/>
              <a:gd name="connsiteY16-47852" fmla="*/ 1385685 h 6858000"/>
              <a:gd name="connsiteX17-47853" fmla="*/ 5237226 w 6105267"/>
              <a:gd name="connsiteY17-47854" fmla="*/ 1441327 h 6858000"/>
              <a:gd name="connsiteX18-47855" fmla="*/ 5255653 w 6105267"/>
              <a:gd name="connsiteY18-47856" fmla="*/ 1524712 h 6858000"/>
              <a:gd name="connsiteX19-47857" fmla="*/ 5263491 w 6105267"/>
              <a:gd name="connsiteY19-47858" fmla="*/ 1642938 h 6858000"/>
              <a:gd name="connsiteX20-47859" fmla="*/ 5256552 w 6105267"/>
              <a:gd name="connsiteY20-47860" fmla="*/ 1672509 h 6858000"/>
              <a:gd name="connsiteX21-47861" fmla="*/ 5264549 w 6105267"/>
              <a:gd name="connsiteY21-47862" fmla="*/ 1837572 h 6858000"/>
              <a:gd name="connsiteX22-47863" fmla="*/ 5255696 w 6105267"/>
              <a:gd name="connsiteY22-47864" fmla="*/ 1953770 h 6858000"/>
              <a:gd name="connsiteX23-47865" fmla="*/ 5252592 w 6105267"/>
              <a:gd name="connsiteY23-47866" fmla="*/ 2092210 h 6858000"/>
              <a:gd name="connsiteX24-47867" fmla="*/ 5257248 w 6105267"/>
              <a:gd name="connsiteY24-47868" fmla="*/ 2203922 h 6858000"/>
              <a:gd name="connsiteX25-47869" fmla="*/ 5262551 w 6105267"/>
              <a:gd name="connsiteY25-47870" fmla="*/ 2288050 h 6858000"/>
              <a:gd name="connsiteX26-47871" fmla="*/ 5293877 w 6105267"/>
              <a:gd name="connsiteY26-47872" fmla="*/ 2368649 h 6858000"/>
              <a:gd name="connsiteX27-47873" fmla="*/ 5311338 w 6105267"/>
              <a:gd name="connsiteY27-47874" fmla="*/ 2404034 h 6858000"/>
              <a:gd name="connsiteX28-47875" fmla="*/ 5338366 w 6105267"/>
              <a:gd name="connsiteY28-47876" fmla="*/ 2465052 h 6858000"/>
              <a:gd name="connsiteX29-47877" fmla="*/ 5371263 w 6105267"/>
              <a:gd name="connsiteY29-47878" fmla="*/ 2586413 h 6858000"/>
              <a:gd name="connsiteX30-47879" fmla="*/ 5407503 w 6105267"/>
              <a:gd name="connsiteY30-47880" fmla="*/ 2786290 h 6858000"/>
              <a:gd name="connsiteX31-47881" fmla="*/ 5407356 w 6105267"/>
              <a:gd name="connsiteY31-47882" fmla="*/ 2787545 h 6858000"/>
              <a:gd name="connsiteX32-47883" fmla="*/ 5457023 w 6105267"/>
              <a:gd name="connsiteY32-47884" fmla="*/ 2858292 h 6858000"/>
              <a:gd name="connsiteX33-47885" fmla="*/ 5491940 w 6105267"/>
              <a:gd name="connsiteY33-47886" fmla="*/ 3015985 h 6858000"/>
              <a:gd name="connsiteX34-47887" fmla="*/ 5503944 w 6105267"/>
              <a:gd name="connsiteY34-47888" fmla="*/ 3123335 h 6858000"/>
              <a:gd name="connsiteX35-47889" fmla="*/ 5525532 w 6105267"/>
              <a:gd name="connsiteY35-47890" fmla="*/ 3258473 h 6858000"/>
              <a:gd name="connsiteX36-47891" fmla="*/ 5589758 w 6105267"/>
              <a:gd name="connsiteY36-47892" fmla="*/ 3453699 h 6858000"/>
              <a:gd name="connsiteX37-47893" fmla="*/ 5596144 w 6105267"/>
              <a:gd name="connsiteY37-47894" fmla="*/ 3534624 h 6858000"/>
              <a:gd name="connsiteX38-47895" fmla="*/ 5597750 w 6105267"/>
              <a:gd name="connsiteY38-47896" fmla="*/ 3534129 h 6858000"/>
              <a:gd name="connsiteX39-47897" fmla="*/ 5618377 w 6105267"/>
              <a:gd name="connsiteY39-47898" fmla="*/ 3588431 h 6858000"/>
              <a:gd name="connsiteX40-47899" fmla="*/ 5655472 w 6105267"/>
              <a:gd name="connsiteY40-47900" fmla="*/ 3678877 h 6858000"/>
              <a:gd name="connsiteX41-47901" fmla="*/ 5683015 w 6105267"/>
              <a:gd name="connsiteY41-47902" fmla="*/ 3762025 h 6858000"/>
              <a:gd name="connsiteX42-47903" fmla="*/ 5696643 w 6105267"/>
              <a:gd name="connsiteY42-47904" fmla="*/ 3773888 h 6858000"/>
              <a:gd name="connsiteX43-47905" fmla="*/ 5768491 w 6105267"/>
              <a:gd name="connsiteY43-47906" fmla="*/ 3914399 h 6858000"/>
              <a:gd name="connsiteX44-47907" fmla="*/ 5793123 w 6105267"/>
              <a:gd name="connsiteY44-47908" fmla="*/ 3969952 h 6858000"/>
              <a:gd name="connsiteX45-47909" fmla="*/ 5808321 w 6105267"/>
              <a:gd name="connsiteY45-47910" fmla="*/ 3988153 h 6858000"/>
              <a:gd name="connsiteX46-47911" fmla="*/ 5825621 w 6105267"/>
              <a:gd name="connsiteY46-47912" fmla="*/ 4015525 h 6858000"/>
              <a:gd name="connsiteX47-47913" fmla="*/ 5860672 w 6105267"/>
              <a:gd name="connsiteY47-47914" fmla="*/ 4061579 h 6858000"/>
              <a:gd name="connsiteX48-47915" fmla="*/ 5894095 w 6105267"/>
              <a:gd name="connsiteY48-47916" fmla="*/ 4128857 h 6858000"/>
              <a:gd name="connsiteX49-47917" fmla="*/ 5903513 w 6105267"/>
              <a:gd name="connsiteY49-47918" fmla="*/ 4187661 h 6858000"/>
              <a:gd name="connsiteX50-47919" fmla="*/ 5949086 w 6105267"/>
              <a:gd name="connsiteY50-47920" fmla="*/ 4366139 h 6858000"/>
              <a:gd name="connsiteX51-47921" fmla="*/ 5949261 w 6105267"/>
              <a:gd name="connsiteY51-47922" fmla="*/ 4449185 h 6858000"/>
              <a:gd name="connsiteX52-47923" fmla="*/ 5961816 w 6105267"/>
              <a:gd name="connsiteY52-47924" fmla="*/ 4494562 h 6858000"/>
              <a:gd name="connsiteX53-47925" fmla="*/ 5998138 w 6105267"/>
              <a:gd name="connsiteY53-47926" fmla="*/ 4697518 h 6858000"/>
              <a:gd name="connsiteX54-47927" fmla="*/ 6007819 w 6105267"/>
              <a:gd name="connsiteY54-47928" fmla="*/ 4858148 h 6858000"/>
              <a:gd name="connsiteX55-47929" fmla="*/ 6007749 w 6105267"/>
              <a:gd name="connsiteY55-47930" fmla="*/ 4964715 h 6858000"/>
              <a:gd name="connsiteX56-47931" fmla="*/ 6005269 w 6105267"/>
              <a:gd name="connsiteY56-47932" fmla="*/ 5150567 h 6858000"/>
              <a:gd name="connsiteX57-47933" fmla="*/ 6001127 w 6105267"/>
              <a:gd name="connsiteY57-47934" fmla="*/ 5164609 h 6858000"/>
              <a:gd name="connsiteX58-47935" fmla="*/ 5998514 w 6105267"/>
              <a:gd name="connsiteY58-47936" fmla="*/ 5189673 h 6858000"/>
              <a:gd name="connsiteX59-47937" fmla="*/ 6018409 w 6105267"/>
              <a:gd name="connsiteY59-47938" fmla="*/ 5227157 h 6858000"/>
              <a:gd name="connsiteX60-47939" fmla="*/ 6036748 w 6105267"/>
              <a:gd name="connsiteY60-47940" fmla="*/ 5322752 h 6858000"/>
              <a:gd name="connsiteX61-47941" fmla="*/ 6037677 w 6105267"/>
              <a:gd name="connsiteY61-47942" fmla="*/ 5354807 h 6858000"/>
              <a:gd name="connsiteX62-47943" fmla="*/ 6053435 w 6105267"/>
              <a:gd name="connsiteY62-47944" fmla="*/ 5387547 h 6858000"/>
              <a:gd name="connsiteX63-47945" fmla="*/ 6068640 w 6105267"/>
              <a:gd name="connsiteY63-47946" fmla="*/ 5474503 h 6858000"/>
              <a:gd name="connsiteX64-47947" fmla="*/ 6080922 w 6105267"/>
              <a:gd name="connsiteY64-47948" fmla="*/ 5561070 h 6858000"/>
              <a:gd name="connsiteX65-47949" fmla="*/ 6096949 w 6105267"/>
              <a:gd name="connsiteY65-47950" fmla="*/ 5648179 h 6858000"/>
              <a:gd name="connsiteX66-47951" fmla="*/ 6096746 w 6105267"/>
              <a:gd name="connsiteY66-47952" fmla="*/ 5862844 h 6858000"/>
              <a:gd name="connsiteX67-47953" fmla="*/ 6045436 w 6105267"/>
              <a:gd name="connsiteY67-47954" fmla="*/ 6124480 h 6858000"/>
              <a:gd name="connsiteX68-47955" fmla="*/ 6030489 w 6105267"/>
              <a:gd name="connsiteY68-47956" fmla="*/ 6317666 h 6858000"/>
              <a:gd name="connsiteX69-47957" fmla="*/ 6007492 w 6105267"/>
              <a:gd name="connsiteY69-47958" fmla="*/ 6440818 h 6858000"/>
              <a:gd name="connsiteX70-47959" fmla="*/ 6009467 w 6105267"/>
              <a:gd name="connsiteY70-47960" fmla="*/ 6487076 h 6858000"/>
              <a:gd name="connsiteX71-47961" fmla="*/ 5995064 w 6105267"/>
              <a:gd name="connsiteY71-47962" fmla="*/ 6540791 h 6858000"/>
              <a:gd name="connsiteX72-47963" fmla="*/ 5986207 w 6105267"/>
              <a:gd name="connsiteY72-47964" fmla="*/ 6695855 h 6858000"/>
              <a:gd name="connsiteX73-47965" fmla="*/ 5979428 w 6105267"/>
              <a:gd name="connsiteY73-47966" fmla="*/ 6754678 h 6858000"/>
              <a:gd name="connsiteX74-47967" fmla="*/ 5984543 w 6105267"/>
              <a:gd name="connsiteY74-47968" fmla="*/ 6811016 h 6858000"/>
              <a:gd name="connsiteX75-47969" fmla="*/ 5979671 w 6105267"/>
              <a:gd name="connsiteY75-47970" fmla="*/ 6858000 h 6858000"/>
              <a:gd name="connsiteX76-47971" fmla="*/ 0 w 6105267"/>
              <a:gd name="connsiteY76-47972" fmla="*/ 6858000 h 6858000"/>
              <a:gd name="connsiteX77-47973" fmla="*/ 0 w 6105267"/>
              <a:gd name="connsiteY77-47974" fmla="*/ 0 h 6858000"/>
              <a:gd name="connsiteX0-47975" fmla="*/ 0 w 6105267"/>
              <a:gd name="connsiteY0-47976" fmla="*/ 0 h 6858000"/>
              <a:gd name="connsiteX1-47977" fmla="*/ 4965888 w 6105267"/>
              <a:gd name="connsiteY1-47978" fmla="*/ 0 h 6858000"/>
              <a:gd name="connsiteX2-47979" fmla="*/ 4967767 w 6105267"/>
              <a:gd name="connsiteY2-47980" fmla="*/ 7930 h 6858000"/>
              <a:gd name="connsiteX3-47981" fmla="*/ 4979444 w 6105267"/>
              <a:gd name="connsiteY3-47982" fmla="*/ 43921 h 6858000"/>
              <a:gd name="connsiteX4-47983" fmla="*/ 5075458 w 6105267"/>
              <a:gd name="connsiteY4-47984" fmla="*/ 264355 h 6858000"/>
              <a:gd name="connsiteX5-47985" fmla="*/ 5081175 w 6105267"/>
              <a:gd name="connsiteY5-47986" fmla="*/ 277448 h 6858000"/>
              <a:gd name="connsiteX6-47987" fmla="*/ 5097011 w 6105267"/>
              <a:gd name="connsiteY6-47988" fmla="*/ 355616 h 6858000"/>
              <a:gd name="connsiteX7-47989" fmla="*/ 5153000 w 6105267"/>
              <a:gd name="connsiteY7-47990" fmla="*/ 507134 h 6858000"/>
              <a:gd name="connsiteX8-47991" fmla="*/ 5171282 w 6105267"/>
              <a:gd name="connsiteY8-47992" fmla="*/ 602071 h 6858000"/>
              <a:gd name="connsiteX9-47993" fmla="*/ 5189051 w 6105267"/>
              <a:gd name="connsiteY9-47994" fmla="*/ 782518 h 6858000"/>
              <a:gd name="connsiteX10-47995" fmla="*/ 5218707 w 6105267"/>
              <a:gd name="connsiteY10-47996" fmla="*/ 886387 h 6858000"/>
              <a:gd name="connsiteX11-47997" fmla="*/ 5221281 w 6105267"/>
              <a:gd name="connsiteY11-47998" fmla="*/ 920873 h 6858000"/>
              <a:gd name="connsiteX12-47999" fmla="*/ 5201018 w 6105267"/>
              <a:gd name="connsiteY12-48000" fmla="*/ 1095027 h 6858000"/>
              <a:gd name="connsiteX13-48001" fmla="*/ 5189234 w 6105267"/>
              <a:gd name="connsiteY13-48002" fmla="*/ 1217308 h 6858000"/>
              <a:gd name="connsiteX14-48003" fmla="*/ 5202769 w 6105267"/>
              <a:gd name="connsiteY14-48004" fmla="*/ 1269450 h 6858000"/>
              <a:gd name="connsiteX15-48005" fmla="*/ 5225968 w 6105267"/>
              <a:gd name="connsiteY15-48006" fmla="*/ 1357994 h 6858000"/>
              <a:gd name="connsiteX16-48007" fmla="*/ 5226675 w 6105267"/>
              <a:gd name="connsiteY16-48008" fmla="*/ 1385685 h 6858000"/>
              <a:gd name="connsiteX17-48009" fmla="*/ 5237226 w 6105267"/>
              <a:gd name="connsiteY17-48010" fmla="*/ 1441327 h 6858000"/>
              <a:gd name="connsiteX18-48011" fmla="*/ 5255653 w 6105267"/>
              <a:gd name="connsiteY18-48012" fmla="*/ 1524712 h 6858000"/>
              <a:gd name="connsiteX19-48013" fmla="*/ 5263491 w 6105267"/>
              <a:gd name="connsiteY19-48014" fmla="*/ 1642938 h 6858000"/>
              <a:gd name="connsiteX20-48015" fmla="*/ 5256552 w 6105267"/>
              <a:gd name="connsiteY20-48016" fmla="*/ 1672509 h 6858000"/>
              <a:gd name="connsiteX21-48017" fmla="*/ 5264549 w 6105267"/>
              <a:gd name="connsiteY21-48018" fmla="*/ 1837572 h 6858000"/>
              <a:gd name="connsiteX22-48019" fmla="*/ 5255696 w 6105267"/>
              <a:gd name="connsiteY22-48020" fmla="*/ 1953770 h 6858000"/>
              <a:gd name="connsiteX23-48021" fmla="*/ 5252592 w 6105267"/>
              <a:gd name="connsiteY23-48022" fmla="*/ 2092210 h 6858000"/>
              <a:gd name="connsiteX24-48023" fmla="*/ 5257248 w 6105267"/>
              <a:gd name="connsiteY24-48024" fmla="*/ 2203922 h 6858000"/>
              <a:gd name="connsiteX25-48025" fmla="*/ 5262551 w 6105267"/>
              <a:gd name="connsiteY25-48026" fmla="*/ 2288050 h 6858000"/>
              <a:gd name="connsiteX26-48027" fmla="*/ 5293877 w 6105267"/>
              <a:gd name="connsiteY26-48028" fmla="*/ 2368649 h 6858000"/>
              <a:gd name="connsiteX27-48029" fmla="*/ 5311338 w 6105267"/>
              <a:gd name="connsiteY27-48030" fmla="*/ 2404034 h 6858000"/>
              <a:gd name="connsiteX28-48031" fmla="*/ 5338366 w 6105267"/>
              <a:gd name="connsiteY28-48032" fmla="*/ 2465052 h 6858000"/>
              <a:gd name="connsiteX29-48033" fmla="*/ 5371263 w 6105267"/>
              <a:gd name="connsiteY29-48034" fmla="*/ 2586413 h 6858000"/>
              <a:gd name="connsiteX30-48035" fmla="*/ 5407503 w 6105267"/>
              <a:gd name="connsiteY30-48036" fmla="*/ 2786290 h 6858000"/>
              <a:gd name="connsiteX31-48037" fmla="*/ 5407356 w 6105267"/>
              <a:gd name="connsiteY31-48038" fmla="*/ 2787545 h 6858000"/>
              <a:gd name="connsiteX32-48039" fmla="*/ 5457023 w 6105267"/>
              <a:gd name="connsiteY32-48040" fmla="*/ 2858292 h 6858000"/>
              <a:gd name="connsiteX33-48041" fmla="*/ 5503944 w 6105267"/>
              <a:gd name="connsiteY33-48042" fmla="*/ 3123335 h 6858000"/>
              <a:gd name="connsiteX34-48043" fmla="*/ 5525532 w 6105267"/>
              <a:gd name="connsiteY34-48044" fmla="*/ 3258473 h 6858000"/>
              <a:gd name="connsiteX35-48045" fmla="*/ 5589758 w 6105267"/>
              <a:gd name="connsiteY35-48046" fmla="*/ 3453699 h 6858000"/>
              <a:gd name="connsiteX36-48047" fmla="*/ 5596144 w 6105267"/>
              <a:gd name="connsiteY36-48048" fmla="*/ 3534624 h 6858000"/>
              <a:gd name="connsiteX37-48049" fmla="*/ 5597750 w 6105267"/>
              <a:gd name="connsiteY37-48050" fmla="*/ 3534129 h 6858000"/>
              <a:gd name="connsiteX38-48051" fmla="*/ 5618377 w 6105267"/>
              <a:gd name="connsiteY38-48052" fmla="*/ 3588431 h 6858000"/>
              <a:gd name="connsiteX39-48053" fmla="*/ 5655472 w 6105267"/>
              <a:gd name="connsiteY39-48054" fmla="*/ 3678877 h 6858000"/>
              <a:gd name="connsiteX40-48055" fmla="*/ 5683015 w 6105267"/>
              <a:gd name="connsiteY40-48056" fmla="*/ 3762025 h 6858000"/>
              <a:gd name="connsiteX41-48057" fmla="*/ 5696643 w 6105267"/>
              <a:gd name="connsiteY41-48058" fmla="*/ 3773888 h 6858000"/>
              <a:gd name="connsiteX42-48059" fmla="*/ 5768491 w 6105267"/>
              <a:gd name="connsiteY42-48060" fmla="*/ 3914399 h 6858000"/>
              <a:gd name="connsiteX43-48061" fmla="*/ 5793123 w 6105267"/>
              <a:gd name="connsiteY43-48062" fmla="*/ 3969952 h 6858000"/>
              <a:gd name="connsiteX44-48063" fmla="*/ 5808321 w 6105267"/>
              <a:gd name="connsiteY44-48064" fmla="*/ 3988153 h 6858000"/>
              <a:gd name="connsiteX45-48065" fmla="*/ 5825621 w 6105267"/>
              <a:gd name="connsiteY45-48066" fmla="*/ 4015525 h 6858000"/>
              <a:gd name="connsiteX46-48067" fmla="*/ 5860672 w 6105267"/>
              <a:gd name="connsiteY46-48068" fmla="*/ 4061579 h 6858000"/>
              <a:gd name="connsiteX47-48069" fmla="*/ 5894095 w 6105267"/>
              <a:gd name="connsiteY47-48070" fmla="*/ 4128857 h 6858000"/>
              <a:gd name="connsiteX48-48071" fmla="*/ 5903513 w 6105267"/>
              <a:gd name="connsiteY48-48072" fmla="*/ 4187661 h 6858000"/>
              <a:gd name="connsiteX49-48073" fmla="*/ 5949086 w 6105267"/>
              <a:gd name="connsiteY49-48074" fmla="*/ 4366139 h 6858000"/>
              <a:gd name="connsiteX50-48075" fmla="*/ 5949261 w 6105267"/>
              <a:gd name="connsiteY50-48076" fmla="*/ 4449185 h 6858000"/>
              <a:gd name="connsiteX51-48077" fmla="*/ 5961816 w 6105267"/>
              <a:gd name="connsiteY51-48078" fmla="*/ 4494562 h 6858000"/>
              <a:gd name="connsiteX52-48079" fmla="*/ 5998138 w 6105267"/>
              <a:gd name="connsiteY52-48080" fmla="*/ 4697518 h 6858000"/>
              <a:gd name="connsiteX53-48081" fmla="*/ 6007819 w 6105267"/>
              <a:gd name="connsiteY53-48082" fmla="*/ 4858148 h 6858000"/>
              <a:gd name="connsiteX54-48083" fmla="*/ 6007749 w 6105267"/>
              <a:gd name="connsiteY54-48084" fmla="*/ 4964715 h 6858000"/>
              <a:gd name="connsiteX55-48085" fmla="*/ 6005269 w 6105267"/>
              <a:gd name="connsiteY55-48086" fmla="*/ 5150567 h 6858000"/>
              <a:gd name="connsiteX56-48087" fmla="*/ 6001127 w 6105267"/>
              <a:gd name="connsiteY56-48088" fmla="*/ 5164609 h 6858000"/>
              <a:gd name="connsiteX57-48089" fmla="*/ 5998514 w 6105267"/>
              <a:gd name="connsiteY57-48090" fmla="*/ 5189673 h 6858000"/>
              <a:gd name="connsiteX58-48091" fmla="*/ 6018409 w 6105267"/>
              <a:gd name="connsiteY58-48092" fmla="*/ 5227157 h 6858000"/>
              <a:gd name="connsiteX59-48093" fmla="*/ 6036748 w 6105267"/>
              <a:gd name="connsiteY59-48094" fmla="*/ 5322752 h 6858000"/>
              <a:gd name="connsiteX60-48095" fmla="*/ 6037677 w 6105267"/>
              <a:gd name="connsiteY60-48096" fmla="*/ 5354807 h 6858000"/>
              <a:gd name="connsiteX61-48097" fmla="*/ 6053435 w 6105267"/>
              <a:gd name="connsiteY61-48098" fmla="*/ 5387547 h 6858000"/>
              <a:gd name="connsiteX62-48099" fmla="*/ 6068640 w 6105267"/>
              <a:gd name="connsiteY62-48100" fmla="*/ 5474503 h 6858000"/>
              <a:gd name="connsiteX63-48101" fmla="*/ 6080922 w 6105267"/>
              <a:gd name="connsiteY63-48102" fmla="*/ 5561070 h 6858000"/>
              <a:gd name="connsiteX64-48103" fmla="*/ 6096949 w 6105267"/>
              <a:gd name="connsiteY64-48104" fmla="*/ 5648179 h 6858000"/>
              <a:gd name="connsiteX65-48105" fmla="*/ 6096746 w 6105267"/>
              <a:gd name="connsiteY65-48106" fmla="*/ 5862844 h 6858000"/>
              <a:gd name="connsiteX66-48107" fmla="*/ 6045436 w 6105267"/>
              <a:gd name="connsiteY66-48108" fmla="*/ 6124480 h 6858000"/>
              <a:gd name="connsiteX67-48109" fmla="*/ 6030489 w 6105267"/>
              <a:gd name="connsiteY67-48110" fmla="*/ 6317666 h 6858000"/>
              <a:gd name="connsiteX68-48111" fmla="*/ 6007492 w 6105267"/>
              <a:gd name="connsiteY68-48112" fmla="*/ 6440818 h 6858000"/>
              <a:gd name="connsiteX69-48113" fmla="*/ 6009467 w 6105267"/>
              <a:gd name="connsiteY69-48114" fmla="*/ 6487076 h 6858000"/>
              <a:gd name="connsiteX70-48115" fmla="*/ 5995064 w 6105267"/>
              <a:gd name="connsiteY70-48116" fmla="*/ 6540791 h 6858000"/>
              <a:gd name="connsiteX71-48117" fmla="*/ 5986207 w 6105267"/>
              <a:gd name="connsiteY71-48118" fmla="*/ 6695855 h 6858000"/>
              <a:gd name="connsiteX72-48119" fmla="*/ 5979428 w 6105267"/>
              <a:gd name="connsiteY72-48120" fmla="*/ 6754678 h 6858000"/>
              <a:gd name="connsiteX73-48121" fmla="*/ 5984543 w 6105267"/>
              <a:gd name="connsiteY73-48122" fmla="*/ 6811016 h 6858000"/>
              <a:gd name="connsiteX74-48123" fmla="*/ 5979671 w 6105267"/>
              <a:gd name="connsiteY74-48124" fmla="*/ 6858000 h 6858000"/>
              <a:gd name="connsiteX75-48125" fmla="*/ 0 w 6105267"/>
              <a:gd name="connsiteY75-48126" fmla="*/ 6858000 h 6858000"/>
              <a:gd name="connsiteX76-48127" fmla="*/ 0 w 6105267"/>
              <a:gd name="connsiteY76-48128" fmla="*/ 0 h 6858000"/>
              <a:gd name="connsiteX0-48129" fmla="*/ 0 w 6105267"/>
              <a:gd name="connsiteY0-48130" fmla="*/ 0 h 6858000"/>
              <a:gd name="connsiteX1-48131" fmla="*/ 4965888 w 6105267"/>
              <a:gd name="connsiteY1-48132" fmla="*/ 0 h 6858000"/>
              <a:gd name="connsiteX2-48133" fmla="*/ 4967767 w 6105267"/>
              <a:gd name="connsiteY2-48134" fmla="*/ 7930 h 6858000"/>
              <a:gd name="connsiteX3-48135" fmla="*/ 4979444 w 6105267"/>
              <a:gd name="connsiteY3-48136" fmla="*/ 43921 h 6858000"/>
              <a:gd name="connsiteX4-48137" fmla="*/ 5075458 w 6105267"/>
              <a:gd name="connsiteY4-48138" fmla="*/ 264355 h 6858000"/>
              <a:gd name="connsiteX5-48139" fmla="*/ 5081175 w 6105267"/>
              <a:gd name="connsiteY5-48140" fmla="*/ 277448 h 6858000"/>
              <a:gd name="connsiteX6-48141" fmla="*/ 5097011 w 6105267"/>
              <a:gd name="connsiteY6-48142" fmla="*/ 355616 h 6858000"/>
              <a:gd name="connsiteX7-48143" fmla="*/ 5153000 w 6105267"/>
              <a:gd name="connsiteY7-48144" fmla="*/ 507134 h 6858000"/>
              <a:gd name="connsiteX8-48145" fmla="*/ 5171282 w 6105267"/>
              <a:gd name="connsiteY8-48146" fmla="*/ 602071 h 6858000"/>
              <a:gd name="connsiteX9-48147" fmla="*/ 5189051 w 6105267"/>
              <a:gd name="connsiteY9-48148" fmla="*/ 782518 h 6858000"/>
              <a:gd name="connsiteX10-48149" fmla="*/ 5218707 w 6105267"/>
              <a:gd name="connsiteY10-48150" fmla="*/ 886387 h 6858000"/>
              <a:gd name="connsiteX11-48151" fmla="*/ 5221281 w 6105267"/>
              <a:gd name="connsiteY11-48152" fmla="*/ 920873 h 6858000"/>
              <a:gd name="connsiteX12-48153" fmla="*/ 5201018 w 6105267"/>
              <a:gd name="connsiteY12-48154" fmla="*/ 1095027 h 6858000"/>
              <a:gd name="connsiteX13-48155" fmla="*/ 5189234 w 6105267"/>
              <a:gd name="connsiteY13-48156" fmla="*/ 1217308 h 6858000"/>
              <a:gd name="connsiteX14-48157" fmla="*/ 5202769 w 6105267"/>
              <a:gd name="connsiteY14-48158" fmla="*/ 1269450 h 6858000"/>
              <a:gd name="connsiteX15-48159" fmla="*/ 5225968 w 6105267"/>
              <a:gd name="connsiteY15-48160" fmla="*/ 1357994 h 6858000"/>
              <a:gd name="connsiteX16-48161" fmla="*/ 5226675 w 6105267"/>
              <a:gd name="connsiteY16-48162" fmla="*/ 1385685 h 6858000"/>
              <a:gd name="connsiteX17-48163" fmla="*/ 5237226 w 6105267"/>
              <a:gd name="connsiteY17-48164" fmla="*/ 1441327 h 6858000"/>
              <a:gd name="connsiteX18-48165" fmla="*/ 5255653 w 6105267"/>
              <a:gd name="connsiteY18-48166" fmla="*/ 1524712 h 6858000"/>
              <a:gd name="connsiteX19-48167" fmla="*/ 5263491 w 6105267"/>
              <a:gd name="connsiteY19-48168" fmla="*/ 1642938 h 6858000"/>
              <a:gd name="connsiteX20-48169" fmla="*/ 5256552 w 6105267"/>
              <a:gd name="connsiteY20-48170" fmla="*/ 1672509 h 6858000"/>
              <a:gd name="connsiteX21-48171" fmla="*/ 5264549 w 6105267"/>
              <a:gd name="connsiteY21-48172" fmla="*/ 1837572 h 6858000"/>
              <a:gd name="connsiteX22-48173" fmla="*/ 5255696 w 6105267"/>
              <a:gd name="connsiteY22-48174" fmla="*/ 1953770 h 6858000"/>
              <a:gd name="connsiteX23-48175" fmla="*/ 5252592 w 6105267"/>
              <a:gd name="connsiteY23-48176" fmla="*/ 2092210 h 6858000"/>
              <a:gd name="connsiteX24-48177" fmla="*/ 5257248 w 6105267"/>
              <a:gd name="connsiteY24-48178" fmla="*/ 2203922 h 6858000"/>
              <a:gd name="connsiteX25-48179" fmla="*/ 5262551 w 6105267"/>
              <a:gd name="connsiteY25-48180" fmla="*/ 2288050 h 6858000"/>
              <a:gd name="connsiteX26-48181" fmla="*/ 5293877 w 6105267"/>
              <a:gd name="connsiteY26-48182" fmla="*/ 2368649 h 6858000"/>
              <a:gd name="connsiteX27-48183" fmla="*/ 5311338 w 6105267"/>
              <a:gd name="connsiteY27-48184" fmla="*/ 2404034 h 6858000"/>
              <a:gd name="connsiteX28-48185" fmla="*/ 5338366 w 6105267"/>
              <a:gd name="connsiteY28-48186" fmla="*/ 2465052 h 6858000"/>
              <a:gd name="connsiteX29-48187" fmla="*/ 5371263 w 6105267"/>
              <a:gd name="connsiteY29-48188" fmla="*/ 2586413 h 6858000"/>
              <a:gd name="connsiteX30-48189" fmla="*/ 5407503 w 6105267"/>
              <a:gd name="connsiteY30-48190" fmla="*/ 2786290 h 6858000"/>
              <a:gd name="connsiteX31-48191" fmla="*/ 5407356 w 6105267"/>
              <a:gd name="connsiteY31-48192" fmla="*/ 2787545 h 6858000"/>
              <a:gd name="connsiteX32-48193" fmla="*/ 5457023 w 6105267"/>
              <a:gd name="connsiteY32-48194" fmla="*/ 2858292 h 6858000"/>
              <a:gd name="connsiteX33-48195" fmla="*/ 5503944 w 6105267"/>
              <a:gd name="connsiteY33-48196" fmla="*/ 3123335 h 6858000"/>
              <a:gd name="connsiteX34-48197" fmla="*/ 5525532 w 6105267"/>
              <a:gd name="connsiteY34-48198" fmla="*/ 3258473 h 6858000"/>
              <a:gd name="connsiteX35-48199" fmla="*/ 5589758 w 6105267"/>
              <a:gd name="connsiteY35-48200" fmla="*/ 3453699 h 6858000"/>
              <a:gd name="connsiteX36-48201" fmla="*/ 5596144 w 6105267"/>
              <a:gd name="connsiteY36-48202" fmla="*/ 3534624 h 6858000"/>
              <a:gd name="connsiteX37-48203" fmla="*/ 5597750 w 6105267"/>
              <a:gd name="connsiteY37-48204" fmla="*/ 3534129 h 6858000"/>
              <a:gd name="connsiteX38-48205" fmla="*/ 5618377 w 6105267"/>
              <a:gd name="connsiteY38-48206" fmla="*/ 3588431 h 6858000"/>
              <a:gd name="connsiteX39-48207" fmla="*/ 5655472 w 6105267"/>
              <a:gd name="connsiteY39-48208" fmla="*/ 3678877 h 6858000"/>
              <a:gd name="connsiteX40-48209" fmla="*/ 5683015 w 6105267"/>
              <a:gd name="connsiteY40-48210" fmla="*/ 3762025 h 6858000"/>
              <a:gd name="connsiteX41-48211" fmla="*/ 5696643 w 6105267"/>
              <a:gd name="connsiteY41-48212" fmla="*/ 3773888 h 6858000"/>
              <a:gd name="connsiteX42-48213" fmla="*/ 5768491 w 6105267"/>
              <a:gd name="connsiteY42-48214" fmla="*/ 3914399 h 6858000"/>
              <a:gd name="connsiteX43-48215" fmla="*/ 5793123 w 6105267"/>
              <a:gd name="connsiteY43-48216" fmla="*/ 3969952 h 6858000"/>
              <a:gd name="connsiteX44-48217" fmla="*/ 5808321 w 6105267"/>
              <a:gd name="connsiteY44-48218" fmla="*/ 3988153 h 6858000"/>
              <a:gd name="connsiteX45-48219" fmla="*/ 5825621 w 6105267"/>
              <a:gd name="connsiteY45-48220" fmla="*/ 4015525 h 6858000"/>
              <a:gd name="connsiteX46-48221" fmla="*/ 5860672 w 6105267"/>
              <a:gd name="connsiteY46-48222" fmla="*/ 4061579 h 6858000"/>
              <a:gd name="connsiteX47-48223" fmla="*/ 5894095 w 6105267"/>
              <a:gd name="connsiteY47-48224" fmla="*/ 4128857 h 6858000"/>
              <a:gd name="connsiteX48-48225" fmla="*/ 5903513 w 6105267"/>
              <a:gd name="connsiteY48-48226" fmla="*/ 4187661 h 6858000"/>
              <a:gd name="connsiteX49-48227" fmla="*/ 5949086 w 6105267"/>
              <a:gd name="connsiteY49-48228" fmla="*/ 4366139 h 6858000"/>
              <a:gd name="connsiteX50-48229" fmla="*/ 5949261 w 6105267"/>
              <a:gd name="connsiteY50-48230" fmla="*/ 4449185 h 6858000"/>
              <a:gd name="connsiteX51-48231" fmla="*/ 5961816 w 6105267"/>
              <a:gd name="connsiteY51-48232" fmla="*/ 4494562 h 6858000"/>
              <a:gd name="connsiteX52-48233" fmla="*/ 5998138 w 6105267"/>
              <a:gd name="connsiteY52-48234" fmla="*/ 4697518 h 6858000"/>
              <a:gd name="connsiteX53-48235" fmla="*/ 6007819 w 6105267"/>
              <a:gd name="connsiteY53-48236" fmla="*/ 4858148 h 6858000"/>
              <a:gd name="connsiteX54-48237" fmla="*/ 6007749 w 6105267"/>
              <a:gd name="connsiteY54-48238" fmla="*/ 4964715 h 6858000"/>
              <a:gd name="connsiteX55-48239" fmla="*/ 6005269 w 6105267"/>
              <a:gd name="connsiteY55-48240" fmla="*/ 5150567 h 6858000"/>
              <a:gd name="connsiteX56-48241" fmla="*/ 6001127 w 6105267"/>
              <a:gd name="connsiteY56-48242" fmla="*/ 5164609 h 6858000"/>
              <a:gd name="connsiteX57-48243" fmla="*/ 5998514 w 6105267"/>
              <a:gd name="connsiteY57-48244" fmla="*/ 5189673 h 6858000"/>
              <a:gd name="connsiteX58-48245" fmla="*/ 6018409 w 6105267"/>
              <a:gd name="connsiteY58-48246" fmla="*/ 5227157 h 6858000"/>
              <a:gd name="connsiteX59-48247" fmla="*/ 6036748 w 6105267"/>
              <a:gd name="connsiteY59-48248" fmla="*/ 5322752 h 6858000"/>
              <a:gd name="connsiteX60-48249" fmla="*/ 6037677 w 6105267"/>
              <a:gd name="connsiteY60-48250" fmla="*/ 5354807 h 6858000"/>
              <a:gd name="connsiteX61-48251" fmla="*/ 6053435 w 6105267"/>
              <a:gd name="connsiteY61-48252" fmla="*/ 5387547 h 6858000"/>
              <a:gd name="connsiteX62-48253" fmla="*/ 6068640 w 6105267"/>
              <a:gd name="connsiteY62-48254" fmla="*/ 5474503 h 6858000"/>
              <a:gd name="connsiteX63-48255" fmla="*/ 6080922 w 6105267"/>
              <a:gd name="connsiteY63-48256" fmla="*/ 5561070 h 6858000"/>
              <a:gd name="connsiteX64-48257" fmla="*/ 6096949 w 6105267"/>
              <a:gd name="connsiteY64-48258" fmla="*/ 5648179 h 6858000"/>
              <a:gd name="connsiteX65-48259" fmla="*/ 6096746 w 6105267"/>
              <a:gd name="connsiteY65-48260" fmla="*/ 5862844 h 6858000"/>
              <a:gd name="connsiteX66-48261" fmla="*/ 6045436 w 6105267"/>
              <a:gd name="connsiteY66-48262" fmla="*/ 6124480 h 6858000"/>
              <a:gd name="connsiteX67-48263" fmla="*/ 6030489 w 6105267"/>
              <a:gd name="connsiteY67-48264" fmla="*/ 6317666 h 6858000"/>
              <a:gd name="connsiteX68-48265" fmla="*/ 6007492 w 6105267"/>
              <a:gd name="connsiteY68-48266" fmla="*/ 6440818 h 6858000"/>
              <a:gd name="connsiteX69-48267" fmla="*/ 6009467 w 6105267"/>
              <a:gd name="connsiteY69-48268" fmla="*/ 6487076 h 6858000"/>
              <a:gd name="connsiteX70-48269" fmla="*/ 5995064 w 6105267"/>
              <a:gd name="connsiteY70-48270" fmla="*/ 6540791 h 6858000"/>
              <a:gd name="connsiteX71-48271" fmla="*/ 5986207 w 6105267"/>
              <a:gd name="connsiteY71-48272" fmla="*/ 6695855 h 6858000"/>
              <a:gd name="connsiteX72-48273" fmla="*/ 5979428 w 6105267"/>
              <a:gd name="connsiteY72-48274" fmla="*/ 6754678 h 6858000"/>
              <a:gd name="connsiteX73-48275" fmla="*/ 5984543 w 6105267"/>
              <a:gd name="connsiteY73-48276" fmla="*/ 6811016 h 6858000"/>
              <a:gd name="connsiteX74-48277" fmla="*/ 5979671 w 6105267"/>
              <a:gd name="connsiteY74-48278" fmla="*/ 6858000 h 6858000"/>
              <a:gd name="connsiteX75-48279" fmla="*/ 0 w 6105267"/>
              <a:gd name="connsiteY75-48280" fmla="*/ 6858000 h 6858000"/>
              <a:gd name="connsiteX76-48281" fmla="*/ 0 w 6105267"/>
              <a:gd name="connsiteY76-48282" fmla="*/ 0 h 6858000"/>
              <a:gd name="connsiteX0-48283" fmla="*/ 0 w 6105267"/>
              <a:gd name="connsiteY0-48284" fmla="*/ 0 h 6858000"/>
              <a:gd name="connsiteX1-48285" fmla="*/ 4965888 w 6105267"/>
              <a:gd name="connsiteY1-48286" fmla="*/ 0 h 6858000"/>
              <a:gd name="connsiteX2-48287" fmla="*/ 4967767 w 6105267"/>
              <a:gd name="connsiteY2-48288" fmla="*/ 7930 h 6858000"/>
              <a:gd name="connsiteX3-48289" fmla="*/ 4979444 w 6105267"/>
              <a:gd name="connsiteY3-48290" fmla="*/ 43921 h 6858000"/>
              <a:gd name="connsiteX4-48291" fmla="*/ 5075458 w 6105267"/>
              <a:gd name="connsiteY4-48292" fmla="*/ 264355 h 6858000"/>
              <a:gd name="connsiteX5-48293" fmla="*/ 5081175 w 6105267"/>
              <a:gd name="connsiteY5-48294" fmla="*/ 277448 h 6858000"/>
              <a:gd name="connsiteX6-48295" fmla="*/ 5097011 w 6105267"/>
              <a:gd name="connsiteY6-48296" fmla="*/ 355616 h 6858000"/>
              <a:gd name="connsiteX7-48297" fmla="*/ 5153000 w 6105267"/>
              <a:gd name="connsiteY7-48298" fmla="*/ 507134 h 6858000"/>
              <a:gd name="connsiteX8-48299" fmla="*/ 5171282 w 6105267"/>
              <a:gd name="connsiteY8-48300" fmla="*/ 602071 h 6858000"/>
              <a:gd name="connsiteX9-48301" fmla="*/ 5189051 w 6105267"/>
              <a:gd name="connsiteY9-48302" fmla="*/ 782518 h 6858000"/>
              <a:gd name="connsiteX10-48303" fmla="*/ 5218707 w 6105267"/>
              <a:gd name="connsiteY10-48304" fmla="*/ 886387 h 6858000"/>
              <a:gd name="connsiteX11-48305" fmla="*/ 5221281 w 6105267"/>
              <a:gd name="connsiteY11-48306" fmla="*/ 920873 h 6858000"/>
              <a:gd name="connsiteX12-48307" fmla="*/ 5201018 w 6105267"/>
              <a:gd name="connsiteY12-48308" fmla="*/ 1095027 h 6858000"/>
              <a:gd name="connsiteX13-48309" fmla="*/ 5189234 w 6105267"/>
              <a:gd name="connsiteY13-48310" fmla="*/ 1217308 h 6858000"/>
              <a:gd name="connsiteX14-48311" fmla="*/ 5202769 w 6105267"/>
              <a:gd name="connsiteY14-48312" fmla="*/ 1269450 h 6858000"/>
              <a:gd name="connsiteX15-48313" fmla="*/ 5225968 w 6105267"/>
              <a:gd name="connsiteY15-48314" fmla="*/ 1357994 h 6858000"/>
              <a:gd name="connsiteX16-48315" fmla="*/ 5226675 w 6105267"/>
              <a:gd name="connsiteY16-48316" fmla="*/ 1385685 h 6858000"/>
              <a:gd name="connsiteX17-48317" fmla="*/ 5237226 w 6105267"/>
              <a:gd name="connsiteY17-48318" fmla="*/ 1441327 h 6858000"/>
              <a:gd name="connsiteX18-48319" fmla="*/ 5255653 w 6105267"/>
              <a:gd name="connsiteY18-48320" fmla="*/ 1524712 h 6858000"/>
              <a:gd name="connsiteX19-48321" fmla="*/ 5263491 w 6105267"/>
              <a:gd name="connsiteY19-48322" fmla="*/ 1642938 h 6858000"/>
              <a:gd name="connsiteX20-48323" fmla="*/ 5256552 w 6105267"/>
              <a:gd name="connsiteY20-48324" fmla="*/ 1672509 h 6858000"/>
              <a:gd name="connsiteX21-48325" fmla="*/ 5264549 w 6105267"/>
              <a:gd name="connsiteY21-48326" fmla="*/ 1837572 h 6858000"/>
              <a:gd name="connsiteX22-48327" fmla="*/ 5255696 w 6105267"/>
              <a:gd name="connsiteY22-48328" fmla="*/ 1953770 h 6858000"/>
              <a:gd name="connsiteX23-48329" fmla="*/ 5252592 w 6105267"/>
              <a:gd name="connsiteY23-48330" fmla="*/ 2092210 h 6858000"/>
              <a:gd name="connsiteX24-48331" fmla="*/ 5257248 w 6105267"/>
              <a:gd name="connsiteY24-48332" fmla="*/ 2203922 h 6858000"/>
              <a:gd name="connsiteX25-48333" fmla="*/ 5262551 w 6105267"/>
              <a:gd name="connsiteY25-48334" fmla="*/ 2288050 h 6858000"/>
              <a:gd name="connsiteX26-48335" fmla="*/ 5293877 w 6105267"/>
              <a:gd name="connsiteY26-48336" fmla="*/ 2368649 h 6858000"/>
              <a:gd name="connsiteX27-48337" fmla="*/ 5311338 w 6105267"/>
              <a:gd name="connsiteY27-48338" fmla="*/ 2404034 h 6858000"/>
              <a:gd name="connsiteX28-48339" fmla="*/ 5338366 w 6105267"/>
              <a:gd name="connsiteY28-48340" fmla="*/ 2465052 h 6858000"/>
              <a:gd name="connsiteX29-48341" fmla="*/ 5371263 w 6105267"/>
              <a:gd name="connsiteY29-48342" fmla="*/ 2586413 h 6858000"/>
              <a:gd name="connsiteX30-48343" fmla="*/ 5407503 w 6105267"/>
              <a:gd name="connsiteY30-48344" fmla="*/ 2786290 h 6858000"/>
              <a:gd name="connsiteX31-48345" fmla="*/ 5407356 w 6105267"/>
              <a:gd name="connsiteY31-48346" fmla="*/ 2787545 h 6858000"/>
              <a:gd name="connsiteX32-48347" fmla="*/ 5457023 w 6105267"/>
              <a:gd name="connsiteY32-48348" fmla="*/ 2858292 h 6858000"/>
              <a:gd name="connsiteX33-48349" fmla="*/ 5503944 w 6105267"/>
              <a:gd name="connsiteY33-48350" fmla="*/ 3123335 h 6858000"/>
              <a:gd name="connsiteX34-48351" fmla="*/ 5525532 w 6105267"/>
              <a:gd name="connsiteY34-48352" fmla="*/ 3258473 h 6858000"/>
              <a:gd name="connsiteX35-48353" fmla="*/ 5589758 w 6105267"/>
              <a:gd name="connsiteY35-48354" fmla="*/ 3453699 h 6858000"/>
              <a:gd name="connsiteX36-48355" fmla="*/ 5596144 w 6105267"/>
              <a:gd name="connsiteY36-48356" fmla="*/ 3534624 h 6858000"/>
              <a:gd name="connsiteX37-48357" fmla="*/ 5597750 w 6105267"/>
              <a:gd name="connsiteY37-48358" fmla="*/ 3534129 h 6858000"/>
              <a:gd name="connsiteX38-48359" fmla="*/ 5618377 w 6105267"/>
              <a:gd name="connsiteY38-48360" fmla="*/ 3588431 h 6858000"/>
              <a:gd name="connsiteX39-48361" fmla="*/ 5655472 w 6105267"/>
              <a:gd name="connsiteY39-48362" fmla="*/ 3678877 h 6858000"/>
              <a:gd name="connsiteX40-48363" fmla="*/ 5683015 w 6105267"/>
              <a:gd name="connsiteY40-48364" fmla="*/ 3762025 h 6858000"/>
              <a:gd name="connsiteX41-48365" fmla="*/ 5696643 w 6105267"/>
              <a:gd name="connsiteY41-48366" fmla="*/ 3773888 h 6858000"/>
              <a:gd name="connsiteX42-48367" fmla="*/ 5768491 w 6105267"/>
              <a:gd name="connsiteY42-48368" fmla="*/ 3914399 h 6858000"/>
              <a:gd name="connsiteX43-48369" fmla="*/ 5793123 w 6105267"/>
              <a:gd name="connsiteY43-48370" fmla="*/ 3969952 h 6858000"/>
              <a:gd name="connsiteX44-48371" fmla="*/ 5808321 w 6105267"/>
              <a:gd name="connsiteY44-48372" fmla="*/ 3988153 h 6858000"/>
              <a:gd name="connsiteX45-48373" fmla="*/ 5860672 w 6105267"/>
              <a:gd name="connsiteY45-48374" fmla="*/ 4061579 h 6858000"/>
              <a:gd name="connsiteX46-48375" fmla="*/ 5894095 w 6105267"/>
              <a:gd name="connsiteY46-48376" fmla="*/ 4128857 h 6858000"/>
              <a:gd name="connsiteX47-48377" fmla="*/ 5903513 w 6105267"/>
              <a:gd name="connsiteY47-48378" fmla="*/ 4187661 h 6858000"/>
              <a:gd name="connsiteX48-48379" fmla="*/ 5949086 w 6105267"/>
              <a:gd name="connsiteY48-48380" fmla="*/ 4366139 h 6858000"/>
              <a:gd name="connsiteX49-48381" fmla="*/ 5949261 w 6105267"/>
              <a:gd name="connsiteY49-48382" fmla="*/ 4449185 h 6858000"/>
              <a:gd name="connsiteX50-48383" fmla="*/ 5961816 w 6105267"/>
              <a:gd name="connsiteY50-48384" fmla="*/ 4494562 h 6858000"/>
              <a:gd name="connsiteX51-48385" fmla="*/ 5998138 w 6105267"/>
              <a:gd name="connsiteY51-48386" fmla="*/ 4697518 h 6858000"/>
              <a:gd name="connsiteX52-48387" fmla="*/ 6007819 w 6105267"/>
              <a:gd name="connsiteY52-48388" fmla="*/ 4858148 h 6858000"/>
              <a:gd name="connsiteX53-48389" fmla="*/ 6007749 w 6105267"/>
              <a:gd name="connsiteY53-48390" fmla="*/ 4964715 h 6858000"/>
              <a:gd name="connsiteX54-48391" fmla="*/ 6005269 w 6105267"/>
              <a:gd name="connsiteY54-48392" fmla="*/ 5150567 h 6858000"/>
              <a:gd name="connsiteX55-48393" fmla="*/ 6001127 w 6105267"/>
              <a:gd name="connsiteY55-48394" fmla="*/ 5164609 h 6858000"/>
              <a:gd name="connsiteX56-48395" fmla="*/ 5998514 w 6105267"/>
              <a:gd name="connsiteY56-48396" fmla="*/ 5189673 h 6858000"/>
              <a:gd name="connsiteX57-48397" fmla="*/ 6018409 w 6105267"/>
              <a:gd name="connsiteY57-48398" fmla="*/ 5227157 h 6858000"/>
              <a:gd name="connsiteX58-48399" fmla="*/ 6036748 w 6105267"/>
              <a:gd name="connsiteY58-48400" fmla="*/ 5322752 h 6858000"/>
              <a:gd name="connsiteX59-48401" fmla="*/ 6037677 w 6105267"/>
              <a:gd name="connsiteY59-48402" fmla="*/ 5354807 h 6858000"/>
              <a:gd name="connsiteX60-48403" fmla="*/ 6053435 w 6105267"/>
              <a:gd name="connsiteY60-48404" fmla="*/ 5387547 h 6858000"/>
              <a:gd name="connsiteX61-48405" fmla="*/ 6068640 w 6105267"/>
              <a:gd name="connsiteY61-48406" fmla="*/ 5474503 h 6858000"/>
              <a:gd name="connsiteX62-48407" fmla="*/ 6080922 w 6105267"/>
              <a:gd name="connsiteY62-48408" fmla="*/ 5561070 h 6858000"/>
              <a:gd name="connsiteX63-48409" fmla="*/ 6096949 w 6105267"/>
              <a:gd name="connsiteY63-48410" fmla="*/ 5648179 h 6858000"/>
              <a:gd name="connsiteX64-48411" fmla="*/ 6096746 w 6105267"/>
              <a:gd name="connsiteY64-48412" fmla="*/ 5862844 h 6858000"/>
              <a:gd name="connsiteX65-48413" fmla="*/ 6045436 w 6105267"/>
              <a:gd name="connsiteY65-48414" fmla="*/ 6124480 h 6858000"/>
              <a:gd name="connsiteX66-48415" fmla="*/ 6030489 w 6105267"/>
              <a:gd name="connsiteY66-48416" fmla="*/ 6317666 h 6858000"/>
              <a:gd name="connsiteX67-48417" fmla="*/ 6007492 w 6105267"/>
              <a:gd name="connsiteY67-48418" fmla="*/ 6440818 h 6858000"/>
              <a:gd name="connsiteX68-48419" fmla="*/ 6009467 w 6105267"/>
              <a:gd name="connsiteY68-48420" fmla="*/ 6487076 h 6858000"/>
              <a:gd name="connsiteX69-48421" fmla="*/ 5995064 w 6105267"/>
              <a:gd name="connsiteY69-48422" fmla="*/ 6540791 h 6858000"/>
              <a:gd name="connsiteX70-48423" fmla="*/ 5986207 w 6105267"/>
              <a:gd name="connsiteY70-48424" fmla="*/ 6695855 h 6858000"/>
              <a:gd name="connsiteX71-48425" fmla="*/ 5979428 w 6105267"/>
              <a:gd name="connsiteY71-48426" fmla="*/ 6754678 h 6858000"/>
              <a:gd name="connsiteX72-48427" fmla="*/ 5984543 w 6105267"/>
              <a:gd name="connsiteY72-48428" fmla="*/ 6811016 h 6858000"/>
              <a:gd name="connsiteX73-48429" fmla="*/ 5979671 w 6105267"/>
              <a:gd name="connsiteY73-48430" fmla="*/ 6858000 h 6858000"/>
              <a:gd name="connsiteX74-48431" fmla="*/ 0 w 6105267"/>
              <a:gd name="connsiteY74-48432" fmla="*/ 6858000 h 6858000"/>
              <a:gd name="connsiteX75-48433" fmla="*/ 0 w 6105267"/>
              <a:gd name="connsiteY75-48434" fmla="*/ 0 h 6858000"/>
              <a:gd name="connsiteX0-48435" fmla="*/ 0 w 6105267"/>
              <a:gd name="connsiteY0-48436" fmla="*/ 0 h 6858000"/>
              <a:gd name="connsiteX1-48437" fmla="*/ 4965888 w 6105267"/>
              <a:gd name="connsiteY1-48438" fmla="*/ 0 h 6858000"/>
              <a:gd name="connsiteX2-48439" fmla="*/ 4967767 w 6105267"/>
              <a:gd name="connsiteY2-48440" fmla="*/ 7930 h 6858000"/>
              <a:gd name="connsiteX3-48441" fmla="*/ 4979444 w 6105267"/>
              <a:gd name="connsiteY3-48442" fmla="*/ 43921 h 6858000"/>
              <a:gd name="connsiteX4-48443" fmla="*/ 5075458 w 6105267"/>
              <a:gd name="connsiteY4-48444" fmla="*/ 264355 h 6858000"/>
              <a:gd name="connsiteX5-48445" fmla="*/ 5081175 w 6105267"/>
              <a:gd name="connsiteY5-48446" fmla="*/ 277448 h 6858000"/>
              <a:gd name="connsiteX6-48447" fmla="*/ 5097011 w 6105267"/>
              <a:gd name="connsiteY6-48448" fmla="*/ 355616 h 6858000"/>
              <a:gd name="connsiteX7-48449" fmla="*/ 5153000 w 6105267"/>
              <a:gd name="connsiteY7-48450" fmla="*/ 507134 h 6858000"/>
              <a:gd name="connsiteX8-48451" fmla="*/ 5171282 w 6105267"/>
              <a:gd name="connsiteY8-48452" fmla="*/ 602071 h 6858000"/>
              <a:gd name="connsiteX9-48453" fmla="*/ 5189051 w 6105267"/>
              <a:gd name="connsiteY9-48454" fmla="*/ 782518 h 6858000"/>
              <a:gd name="connsiteX10-48455" fmla="*/ 5218707 w 6105267"/>
              <a:gd name="connsiteY10-48456" fmla="*/ 886387 h 6858000"/>
              <a:gd name="connsiteX11-48457" fmla="*/ 5221281 w 6105267"/>
              <a:gd name="connsiteY11-48458" fmla="*/ 920873 h 6858000"/>
              <a:gd name="connsiteX12-48459" fmla="*/ 5201018 w 6105267"/>
              <a:gd name="connsiteY12-48460" fmla="*/ 1095027 h 6858000"/>
              <a:gd name="connsiteX13-48461" fmla="*/ 5189234 w 6105267"/>
              <a:gd name="connsiteY13-48462" fmla="*/ 1217308 h 6858000"/>
              <a:gd name="connsiteX14-48463" fmla="*/ 5202769 w 6105267"/>
              <a:gd name="connsiteY14-48464" fmla="*/ 1269450 h 6858000"/>
              <a:gd name="connsiteX15-48465" fmla="*/ 5225968 w 6105267"/>
              <a:gd name="connsiteY15-48466" fmla="*/ 1357994 h 6858000"/>
              <a:gd name="connsiteX16-48467" fmla="*/ 5226675 w 6105267"/>
              <a:gd name="connsiteY16-48468" fmla="*/ 1385685 h 6858000"/>
              <a:gd name="connsiteX17-48469" fmla="*/ 5237226 w 6105267"/>
              <a:gd name="connsiteY17-48470" fmla="*/ 1441327 h 6858000"/>
              <a:gd name="connsiteX18-48471" fmla="*/ 5255653 w 6105267"/>
              <a:gd name="connsiteY18-48472" fmla="*/ 1524712 h 6858000"/>
              <a:gd name="connsiteX19-48473" fmla="*/ 5263491 w 6105267"/>
              <a:gd name="connsiteY19-48474" fmla="*/ 1642938 h 6858000"/>
              <a:gd name="connsiteX20-48475" fmla="*/ 5256552 w 6105267"/>
              <a:gd name="connsiteY20-48476" fmla="*/ 1672509 h 6858000"/>
              <a:gd name="connsiteX21-48477" fmla="*/ 5264549 w 6105267"/>
              <a:gd name="connsiteY21-48478" fmla="*/ 1837572 h 6858000"/>
              <a:gd name="connsiteX22-48479" fmla="*/ 5255696 w 6105267"/>
              <a:gd name="connsiteY22-48480" fmla="*/ 1953770 h 6858000"/>
              <a:gd name="connsiteX23-48481" fmla="*/ 5252592 w 6105267"/>
              <a:gd name="connsiteY23-48482" fmla="*/ 2092210 h 6858000"/>
              <a:gd name="connsiteX24-48483" fmla="*/ 5257248 w 6105267"/>
              <a:gd name="connsiteY24-48484" fmla="*/ 2203922 h 6858000"/>
              <a:gd name="connsiteX25-48485" fmla="*/ 5262551 w 6105267"/>
              <a:gd name="connsiteY25-48486" fmla="*/ 2288050 h 6858000"/>
              <a:gd name="connsiteX26-48487" fmla="*/ 5293877 w 6105267"/>
              <a:gd name="connsiteY26-48488" fmla="*/ 2368649 h 6858000"/>
              <a:gd name="connsiteX27-48489" fmla="*/ 5311338 w 6105267"/>
              <a:gd name="connsiteY27-48490" fmla="*/ 2404034 h 6858000"/>
              <a:gd name="connsiteX28-48491" fmla="*/ 5338366 w 6105267"/>
              <a:gd name="connsiteY28-48492" fmla="*/ 2465052 h 6858000"/>
              <a:gd name="connsiteX29-48493" fmla="*/ 5371263 w 6105267"/>
              <a:gd name="connsiteY29-48494" fmla="*/ 2586413 h 6858000"/>
              <a:gd name="connsiteX30-48495" fmla="*/ 5407503 w 6105267"/>
              <a:gd name="connsiteY30-48496" fmla="*/ 2786290 h 6858000"/>
              <a:gd name="connsiteX31-48497" fmla="*/ 5407356 w 6105267"/>
              <a:gd name="connsiteY31-48498" fmla="*/ 2787545 h 6858000"/>
              <a:gd name="connsiteX32-48499" fmla="*/ 5457023 w 6105267"/>
              <a:gd name="connsiteY32-48500" fmla="*/ 2858292 h 6858000"/>
              <a:gd name="connsiteX33-48501" fmla="*/ 5503944 w 6105267"/>
              <a:gd name="connsiteY33-48502" fmla="*/ 3123335 h 6858000"/>
              <a:gd name="connsiteX34-48503" fmla="*/ 5525532 w 6105267"/>
              <a:gd name="connsiteY34-48504" fmla="*/ 3258473 h 6858000"/>
              <a:gd name="connsiteX35-48505" fmla="*/ 5589758 w 6105267"/>
              <a:gd name="connsiteY35-48506" fmla="*/ 3453699 h 6858000"/>
              <a:gd name="connsiteX36-48507" fmla="*/ 5596144 w 6105267"/>
              <a:gd name="connsiteY36-48508" fmla="*/ 3534624 h 6858000"/>
              <a:gd name="connsiteX37-48509" fmla="*/ 5597750 w 6105267"/>
              <a:gd name="connsiteY37-48510" fmla="*/ 3534129 h 6858000"/>
              <a:gd name="connsiteX38-48511" fmla="*/ 5618377 w 6105267"/>
              <a:gd name="connsiteY38-48512" fmla="*/ 3588431 h 6858000"/>
              <a:gd name="connsiteX39-48513" fmla="*/ 5655472 w 6105267"/>
              <a:gd name="connsiteY39-48514" fmla="*/ 3678877 h 6858000"/>
              <a:gd name="connsiteX40-48515" fmla="*/ 5683015 w 6105267"/>
              <a:gd name="connsiteY40-48516" fmla="*/ 3762025 h 6858000"/>
              <a:gd name="connsiteX41-48517" fmla="*/ 5696643 w 6105267"/>
              <a:gd name="connsiteY41-48518" fmla="*/ 3773888 h 6858000"/>
              <a:gd name="connsiteX42-48519" fmla="*/ 5768491 w 6105267"/>
              <a:gd name="connsiteY42-48520" fmla="*/ 3914399 h 6858000"/>
              <a:gd name="connsiteX43-48521" fmla="*/ 5793123 w 6105267"/>
              <a:gd name="connsiteY43-48522" fmla="*/ 3969952 h 6858000"/>
              <a:gd name="connsiteX44-48523" fmla="*/ 5808321 w 6105267"/>
              <a:gd name="connsiteY44-48524" fmla="*/ 3988153 h 6858000"/>
              <a:gd name="connsiteX45-48525" fmla="*/ 5860672 w 6105267"/>
              <a:gd name="connsiteY45-48526" fmla="*/ 4061579 h 6858000"/>
              <a:gd name="connsiteX46-48527" fmla="*/ 5894095 w 6105267"/>
              <a:gd name="connsiteY46-48528" fmla="*/ 4128857 h 6858000"/>
              <a:gd name="connsiteX47-48529" fmla="*/ 5903513 w 6105267"/>
              <a:gd name="connsiteY47-48530" fmla="*/ 4187661 h 6858000"/>
              <a:gd name="connsiteX48-48531" fmla="*/ 5949086 w 6105267"/>
              <a:gd name="connsiteY48-48532" fmla="*/ 4366139 h 6858000"/>
              <a:gd name="connsiteX49-48533" fmla="*/ 5949261 w 6105267"/>
              <a:gd name="connsiteY49-48534" fmla="*/ 4449185 h 6858000"/>
              <a:gd name="connsiteX50-48535" fmla="*/ 5961816 w 6105267"/>
              <a:gd name="connsiteY50-48536" fmla="*/ 4494562 h 6858000"/>
              <a:gd name="connsiteX51-48537" fmla="*/ 5998138 w 6105267"/>
              <a:gd name="connsiteY51-48538" fmla="*/ 4697518 h 6858000"/>
              <a:gd name="connsiteX52-48539" fmla="*/ 6007819 w 6105267"/>
              <a:gd name="connsiteY52-48540" fmla="*/ 4858148 h 6858000"/>
              <a:gd name="connsiteX53-48541" fmla="*/ 6007749 w 6105267"/>
              <a:gd name="connsiteY53-48542" fmla="*/ 4964715 h 6858000"/>
              <a:gd name="connsiteX54-48543" fmla="*/ 6005269 w 6105267"/>
              <a:gd name="connsiteY54-48544" fmla="*/ 5150567 h 6858000"/>
              <a:gd name="connsiteX55-48545" fmla="*/ 6001127 w 6105267"/>
              <a:gd name="connsiteY55-48546" fmla="*/ 5164609 h 6858000"/>
              <a:gd name="connsiteX56-48547" fmla="*/ 5998514 w 6105267"/>
              <a:gd name="connsiteY56-48548" fmla="*/ 5189673 h 6858000"/>
              <a:gd name="connsiteX57-48549" fmla="*/ 6018409 w 6105267"/>
              <a:gd name="connsiteY57-48550" fmla="*/ 5227157 h 6858000"/>
              <a:gd name="connsiteX58-48551" fmla="*/ 6036748 w 6105267"/>
              <a:gd name="connsiteY58-48552" fmla="*/ 5322752 h 6858000"/>
              <a:gd name="connsiteX59-48553" fmla="*/ 6037677 w 6105267"/>
              <a:gd name="connsiteY59-48554" fmla="*/ 5354807 h 6858000"/>
              <a:gd name="connsiteX60-48555" fmla="*/ 6053435 w 6105267"/>
              <a:gd name="connsiteY60-48556" fmla="*/ 5387547 h 6858000"/>
              <a:gd name="connsiteX61-48557" fmla="*/ 6068640 w 6105267"/>
              <a:gd name="connsiteY61-48558" fmla="*/ 5474503 h 6858000"/>
              <a:gd name="connsiteX62-48559" fmla="*/ 6080922 w 6105267"/>
              <a:gd name="connsiteY62-48560" fmla="*/ 5561070 h 6858000"/>
              <a:gd name="connsiteX63-48561" fmla="*/ 6096949 w 6105267"/>
              <a:gd name="connsiteY63-48562" fmla="*/ 5648179 h 6858000"/>
              <a:gd name="connsiteX64-48563" fmla="*/ 6096746 w 6105267"/>
              <a:gd name="connsiteY64-48564" fmla="*/ 5862844 h 6858000"/>
              <a:gd name="connsiteX65-48565" fmla="*/ 6045436 w 6105267"/>
              <a:gd name="connsiteY65-48566" fmla="*/ 6124480 h 6858000"/>
              <a:gd name="connsiteX66-48567" fmla="*/ 6030489 w 6105267"/>
              <a:gd name="connsiteY66-48568" fmla="*/ 6317666 h 6858000"/>
              <a:gd name="connsiteX67-48569" fmla="*/ 6007492 w 6105267"/>
              <a:gd name="connsiteY67-48570" fmla="*/ 6440818 h 6858000"/>
              <a:gd name="connsiteX68-48571" fmla="*/ 6009467 w 6105267"/>
              <a:gd name="connsiteY68-48572" fmla="*/ 6487076 h 6858000"/>
              <a:gd name="connsiteX69-48573" fmla="*/ 5995064 w 6105267"/>
              <a:gd name="connsiteY69-48574" fmla="*/ 6540791 h 6858000"/>
              <a:gd name="connsiteX70-48575" fmla="*/ 5986207 w 6105267"/>
              <a:gd name="connsiteY70-48576" fmla="*/ 6695855 h 6858000"/>
              <a:gd name="connsiteX71-48577" fmla="*/ 5979428 w 6105267"/>
              <a:gd name="connsiteY71-48578" fmla="*/ 6754678 h 6858000"/>
              <a:gd name="connsiteX72-48579" fmla="*/ 5984543 w 6105267"/>
              <a:gd name="connsiteY72-48580" fmla="*/ 6811016 h 6858000"/>
              <a:gd name="connsiteX73-48581" fmla="*/ 5979671 w 6105267"/>
              <a:gd name="connsiteY73-48582" fmla="*/ 6858000 h 6858000"/>
              <a:gd name="connsiteX74-48583" fmla="*/ 0 w 6105267"/>
              <a:gd name="connsiteY74-48584" fmla="*/ 6858000 h 6858000"/>
              <a:gd name="connsiteX75-48585" fmla="*/ 0 w 6105267"/>
              <a:gd name="connsiteY75-48586" fmla="*/ 0 h 6858000"/>
              <a:gd name="connsiteX0-48587" fmla="*/ 0 w 6105267"/>
              <a:gd name="connsiteY0-48588" fmla="*/ 0 h 6858000"/>
              <a:gd name="connsiteX1-48589" fmla="*/ 4965888 w 6105267"/>
              <a:gd name="connsiteY1-48590" fmla="*/ 0 h 6858000"/>
              <a:gd name="connsiteX2-48591" fmla="*/ 4967767 w 6105267"/>
              <a:gd name="connsiteY2-48592" fmla="*/ 7930 h 6858000"/>
              <a:gd name="connsiteX3-48593" fmla="*/ 4979444 w 6105267"/>
              <a:gd name="connsiteY3-48594" fmla="*/ 43921 h 6858000"/>
              <a:gd name="connsiteX4-48595" fmla="*/ 5075458 w 6105267"/>
              <a:gd name="connsiteY4-48596" fmla="*/ 264355 h 6858000"/>
              <a:gd name="connsiteX5-48597" fmla="*/ 5081175 w 6105267"/>
              <a:gd name="connsiteY5-48598" fmla="*/ 277448 h 6858000"/>
              <a:gd name="connsiteX6-48599" fmla="*/ 5097011 w 6105267"/>
              <a:gd name="connsiteY6-48600" fmla="*/ 355616 h 6858000"/>
              <a:gd name="connsiteX7-48601" fmla="*/ 5153000 w 6105267"/>
              <a:gd name="connsiteY7-48602" fmla="*/ 507134 h 6858000"/>
              <a:gd name="connsiteX8-48603" fmla="*/ 5171282 w 6105267"/>
              <a:gd name="connsiteY8-48604" fmla="*/ 602071 h 6858000"/>
              <a:gd name="connsiteX9-48605" fmla="*/ 5189051 w 6105267"/>
              <a:gd name="connsiteY9-48606" fmla="*/ 782518 h 6858000"/>
              <a:gd name="connsiteX10-48607" fmla="*/ 5218707 w 6105267"/>
              <a:gd name="connsiteY10-48608" fmla="*/ 886387 h 6858000"/>
              <a:gd name="connsiteX11-48609" fmla="*/ 5221281 w 6105267"/>
              <a:gd name="connsiteY11-48610" fmla="*/ 920873 h 6858000"/>
              <a:gd name="connsiteX12-48611" fmla="*/ 5201018 w 6105267"/>
              <a:gd name="connsiteY12-48612" fmla="*/ 1095027 h 6858000"/>
              <a:gd name="connsiteX13-48613" fmla="*/ 5189234 w 6105267"/>
              <a:gd name="connsiteY13-48614" fmla="*/ 1217308 h 6858000"/>
              <a:gd name="connsiteX14-48615" fmla="*/ 5202769 w 6105267"/>
              <a:gd name="connsiteY14-48616" fmla="*/ 1269450 h 6858000"/>
              <a:gd name="connsiteX15-48617" fmla="*/ 5225968 w 6105267"/>
              <a:gd name="connsiteY15-48618" fmla="*/ 1357994 h 6858000"/>
              <a:gd name="connsiteX16-48619" fmla="*/ 5226675 w 6105267"/>
              <a:gd name="connsiteY16-48620" fmla="*/ 1385685 h 6858000"/>
              <a:gd name="connsiteX17-48621" fmla="*/ 5237226 w 6105267"/>
              <a:gd name="connsiteY17-48622" fmla="*/ 1441327 h 6858000"/>
              <a:gd name="connsiteX18-48623" fmla="*/ 5255653 w 6105267"/>
              <a:gd name="connsiteY18-48624" fmla="*/ 1524712 h 6858000"/>
              <a:gd name="connsiteX19-48625" fmla="*/ 5263491 w 6105267"/>
              <a:gd name="connsiteY19-48626" fmla="*/ 1642938 h 6858000"/>
              <a:gd name="connsiteX20-48627" fmla="*/ 5256552 w 6105267"/>
              <a:gd name="connsiteY20-48628" fmla="*/ 1672509 h 6858000"/>
              <a:gd name="connsiteX21-48629" fmla="*/ 5264549 w 6105267"/>
              <a:gd name="connsiteY21-48630" fmla="*/ 1837572 h 6858000"/>
              <a:gd name="connsiteX22-48631" fmla="*/ 5255696 w 6105267"/>
              <a:gd name="connsiteY22-48632" fmla="*/ 1953770 h 6858000"/>
              <a:gd name="connsiteX23-48633" fmla="*/ 5252592 w 6105267"/>
              <a:gd name="connsiteY23-48634" fmla="*/ 2092210 h 6858000"/>
              <a:gd name="connsiteX24-48635" fmla="*/ 5257248 w 6105267"/>
              <a:gd name="connsiteY24-48636" fmla="*/ 2203922 h 6858000"/>
              <a:gd name="connsiteX25-48637" fmla="*/ 5262551 w 6105267"/>
              <a:gd name="connsiteY25-48638" fmla="*/ 2288050 h 6858000"/>
              <a:gd name="connsiteX26-48639" fmla="*/ 5293877 w 6105267"/>
              <a:gd name="connsiteY26-48640" fmla="*/ 2368649 h 6858000"/>
              <a:gd name="connsiteX27-48641" fmla="*/ 5311338 w 6105267"/>
              <a:gd name="connsiteY27-48642" fmla="*/ 2404034 h 6858000"/>
              <a:gd name="connsiteX28-48643" fmla="*/ 5338366 w 6105267"/>
              <a:gd name="connsiteY28-48644" fmla="*/ 2465052 h 6858000"/>
              <a:gd name="connsiteX29-48645" fmla="*/ 5371263 w 6105267"/>
              <a:gd name="connsiteY29-48646" fmla="*/ 2586413 h 6858000"/>
              <a:gd name="connsiteX30-48647" fmla="*/ 5407503 w 6105267"/>
              <a:gd name="connsiteY30-48648" fmla="*/ 2786290 h 6858000"/>
              <a:gd name="connsiteX31-48649" fmla="*/ 5407356 w 6105267"/>
              <a:gd name="connsiteY31-48650" fmla="*/ 2787545 h 6858000"/>
              <a:gd name="connsiteX32-48651" fmla="*/ 5457023 w 6105267"/>
              <a:gd name="connsiteY32-48652" fmla="*/ 2858292 h 6858000"/>
              <a:gd name="connsiteX33-48653" fmla="*/ 5503944 w 6105267"/>
              <a:gd name="connsiteY33-48654" fmla="*/ 3123335 h 6858000"/>
              <a:gd name="connsiteX34-48655" fmla="*/ 5525532 w 6105267"/>
              <a:gd name="connsiteY34-48656" fmla="*/ 3258473 h 6858000"/>
              <a:gd name="connsiteX35-48657" fmla="*/ 5589758 w 6105267"/>
              <a:gd name="connsiteY35-48658" fmla="*/ 3453699 h 6858000"/>
              <a:gd name="connsiteX36-48659" fmla="*/ 5596144 w 6105267"/>
              <a:gd name="connsiteY36-48660" fmla="*/ 3534624 h 6858000"/>
              <a:gd name="connsiteX37-48661" fmla="*/ 5597750 w 6105267"/>
              <a:gd name="connsiteY37-48662" fmla="*/ 3534129 h 6858000"/>
              <a:gd name="connsiteX38-48663" fmla="*/ 5618377 w 6105267"/>
              <a:gd name="connsiteY38-48664" fmla="*/ 3588431 h 6858000"/>
              <a:gd name="connsiteX39-48665" fmla="*/ 5655472 w 6105267"/>
              <a:gd name="connsiteY39-48666" fmla="*/ 3678877 h 6858000"/>
              <a:gd name="connsiteX40-48667" fmla="*/ 5683015 w 6105267"/>
              <a:gd name="connsiteY40-48668" fmla="*/ 3762025 h 6858000"/>
              <a:gd name="connsiteX41-48669" fmla="*/ 5696643 w 6105267"/>
              <a:gd name="connsiteY41-48670" fmla="*/ 3773888 h 6858000"/>
              <a:gd name="connsiteX42-48671" fmla="*/ 5768491 w 6105267"/>
              <a:gd name="connsiteY42-48672" fmla="*/ 3914399 h 6858000"/>
              <a:gd name="connsiteX43-48673" fmla="*/ 5793123 w 6105267"/>
              <a:gd name="connsiteY43-48674" fmla="*/ 3969952 h 6858000"/>
              <a:gd name="connsiteX44-48675" fmla="*/ 5808321 w 6105267"/>
              <a:gd name="connsiteY44-48676" fmla="*/ 3988153 h 6858000"/>
              <a:gd name="connsiteX45-48677" fmla="*/ 5860672 w 6105267"/>
              <a:gd name="connsiteY45-48678" fmla="*/ 4061579 h 6858000"/>
              <a:gd name="connsiteX46-48679" fmla="*/ 5894095 w 6105267"/>
              <a:gd name="connsiteY46-48680" fmla="*/ 4128857 h 6858000"/>
              <a:gd name="connsiteX47-48681" fmla="*/ 5903513 w 6105267"/>
              <a:gd name="connsiteY47-48682" fmla="*/ 4187661 h 6858000"/>
              <a:gd name="connsiteX48-48683" fmla="*/ 5949086 w 6105267"/>
              <a:gd name="connsiteY48-48684" fmla="*/ 4366139 h 6858000"/>
              <a:gd name="connsiteX49-48685" fmla="*/ 5949261 w 6105267"/>
              <a:gd name="connsiteY49-48686" fmla="*/ 4449185 h 6858000"/>
              <a:gd name="connsiteX50-48687" fmla="*/ 5961816 w 6105267"/>
              <a:gd name="connsiteY50-48688" fmla="*/ 4494562 h 6858000"/>
              <a:gd name="connsiteX51-48689" fmla="*/ 5998138 w 6105267"/>
              <a:gd name="connsiteY51-48690" fmla="*/ 4697518 h 6858000"/>
              <a:gd name="connsiteX52-48691" fmla="*/ 6007819 w 6105267"/>
              <a:gd name="connsiteY52-48692" fmla="*/ 4858148 h 6858000"/>
              <a:gd name="connsiteX53-48693" fmla="*/ 6007749 w 6105267"/>
              <a:gd name="connsiteY53-48694" fmla="*/ 4964715 h 6858000"/>
              <a:gd name="connsiteX54-48695" fmla="*/ 6005269 w 6105267"/>
              <a:gd name="connsiteY54-48696" fmla="*/ 5150567 h 6858000"/>
              <a:gd name="connsiteX55-48697" fmla="*/ 6001127 w 6105267"/>
              <a:gd name="connsiteY55-48698" fmla="*/ 5164609 h 6858000"/>
              <a:gd name="connsiteX56-48699" fmla="*/ 5998514 w 6105267"/>
              <a:gd name="connsiteY56-48700" fmla="*/ 5189673 h 6858000"/>
              <a:gd name="connsiteX57-48701" fmla="*/ 6036748 w 6105267"/>
              <a:gd name="connsiteY57-48702" fmla="*/ 5322752 h 6858000"/>
              <a:gd name="connsiteX58-48703" fmla="*/ 6037677 w 6105267"/>
              <a:gd name="connsiteY58-48704" fmla="*/ 5354807 h 6858000"/>
              <a:gd name="connsiteX59-48705" fmla="*/ 6053435 w 6105267"/>
              <a:gd name="connsiteY59-48706" fmla="*/ 5387547 h 6858000"/>
              <a:gd name="connsiteX60-48707" fmla="*/ 6068640 w 6105267"/>
              <a:gd name="connsiteY60-48708" fmla="*/ 5474503 h 6858000"/>
              <a:gd name="connsiteX61-48709" fmla="*/ 6080922 w 6105267"/>
              <a:gd name="connsiteY61-48710" fmla="*/ 5561070 h 6858000"/>
              <a:gd name="connsiteX62-48711" fmla="*/ 6096949 w 6105267"/>
              <a:gd name="connsiteY62-48712" fmla="*/ 5648179 h 6858000"/>
              <a:gd name="connsiteX63-48713" fmla="*/ 6096746 w 6105267"/>
              <a:gd name="connsiteY63-48714" fmla="*/ 5862844 h 6858000"/>
              <a:gd name="connsiteX64-48715" fmla="*/ 6045436 w 6105267"/>
              <a:gd name="connsiteY64-48716" fmla="*/ 6124480 h 6858000"/>
              <a:gd name="connsiteX65-48717" fmla="*/ 6030489 w 6105267"/>
              <a:gd name="connsiteY65-48718" fmla="*/ 6317666 h 6858000"/>
              <a:gd name="connsiteX66-48719" fmla="*/ 6007492 w 6105267"/>
              <a:gd name="connsiteY66-48720" fmla="*/ 6440818 h 6858000"/>
              <a:gd name="connsiteX67-48721" fmla="*/ 6009467 w 6105267"/>
              <a:gd name="connsiteY67-48722" fmla="*/ 6487076 h 6858000"/>
              <a:gd name="connsiteX68-48723" fmla="*/ 5995064 w 6105267"/>
              <a:gd name="connsiteY68-48724" fmla="*/ 6540791 h 6858000"/>
              <a:gd name="connsiteX69-48725" fmla="*/ 5986207 w 6105267"/>
              <a:gd name="connsiteY69-48726" fmla="*/ 6695855 h 6858000"/>
              <a:gd name="connsiteX70-48727" fmla="*/ 5979428 w 6105267"/>
              <a:gd name="connsiteY70-48728" fmla="*/ 6754678 h 6858000"/>
              <a:gd name="connsiteX71-48729" fmla="*/ 5984543 w 6105267"/>
              <a:gd name="connsiteY71-48730" fmla="*/ 6811016 h 6858000"/>
              <a:gd name="connsiteX72-48731" fmla="*/ 5979671 w 6105267"/>
              <a:gd name="connsiteY72-48732" fmla="*/ 6858000 h 6858000"/>
              <a:gd name="connsiteX73-48733" fmla="*/ 0 w 6105267"/>
              <a:gd name="connsiteY73-48734" fmla="*/ 6858000 h 6858000"/>
              <a:gd name="connsiteX74-48735" fmla="*/ 0 w 6105267"/>
              <a:gd name="connsiteY74-48736" fmla="*/ 0 h 6858000"/>
              <a:gd name="connsiteX0-48737" fmla="*/ 0 w 6105267"/>
              <a:gd name="connsiteY0-48738" fmla="*/ 0 h 6858000"/>
              <a:gd name="connsiteX1-48739" fmla="*/ 4965888 w 6105267"/>
              <a:gd name="connsiteY1-48740" fmla="*/ 0 h 6858000"/>
              <a:gd name="connsiteX2-48741" fmla="*/ 4967767 w 6105267"/>
              <a:gd name="connsiteY2-48742" fmla="*/ 7930 h 6858000"/>
              <a:gd name="connsiteX3-48743" fmla="*/ 4979444 w 6105267"/>
              <a:gd name="connsiteY3-48744" fmla="*/ 43921 h 6858000"/>
              <a:gd name="connsiteX4-48745" fmla="*/ 5075458 w 6105267"/>
              <a:gd name="connsiteY4-48746" fmla="*/ 264355 h 6858000"/>
              <a:gd name="connsiteX5-48747" fmla="*/ 5081175 w 6105267"/>
              <a:gd name="connsiteY5-48748" fmla="*/ 277448 h 6858000"/>
              <a:gd name="connsiteX6-48749" fmla="*/ 5097011 w 6105267"/>
              <a:gd name="connsiteY6-48750" fmla="*/ 355616 h 6858000"/>
              <a:gd name="connsiteX7-48751" fmla="*/ 5153000 w 6105267"/>
              <a:gd name="connsiteY7-48752" fmla="*/ 507134 h 6858000"/>
              <a:gd name="connsiteX8-48753" fmla="*/ 5171282 w 6105267"/>
              <a:gd name="connsiteY8-48754" fmla="*/ 602071 h 6858000"/>
              <a:gd name="connsiteX9-48755" fmla="*/ 5189051 w 6105267"/>
              <a:gd name="connsiteY9-48756" fmla="*/ 782518 h 6858000"/>
              <a:gd name="connsiteX10-48757" fmla="*/ 5218707 w 6105267"/>
              <a:gd name="connsiteY10-48758" fmla="*/ 886387 h 6858000"/>
              <a:gd name="connsiteX11-48759" fmla="*/ 5221281 w 6105267"/>
              <a:gd name="connsiteY11-48760" fmla="*/ 920873 h 6858000"/>
              <a:gd name="connsiteX12-48761" fmla="*/ 5201018 w 6105267"/>
              <a:gd name="connsiteY12-48762" fmla="*/ 1095027 h 6858000"/>
              <a:gd name="connsiteX13-48763" fmla="*/ 5189234 w 6105267"/>
              <a:gd name="connsiteY13-48764" fmla="*/ 1186352 h 6858000"/>
              <a:gd name="connsiteX14-48765" fmla="*/ 5202769 w 6105267"/>
              <a:gd name="connsiteY14-48766" fmla="*/ 1269450 h 6858000"/>
              <a:gd name="connsiteX15-48767" fmla="*/ 5225968 w 6105267"/>
              <a:gd name="connsiteY15-48768" fmla="*/ 1357994 h 6858000"/>
              <a:gd name="connsiteX16-48769" fmla="*/ 5226675 w 6105267"/>
              <a:gd name="connsiteY16-48770" fmla="*/ 1385685 h 6858000"/>
              <a:gd name="connsiteX17-48771" fmla="*/ 5237226 w 6105267"/>
              <a:gd name="connsiteY17-48772" fmla="*/ 1441327 h 6858000"/>
              <a:gd name="connsiteX18-48773" fmla="*/ 5255653 w 6105267"/>
              <a:gd name="connsiteY18-48774" fmla="*/ 1524712 h 6858000"/>
              <a:gd name="connsiteX19-48775" fmla="*/ 5263491 w 6105267"/>
              <a:gd name="connsiteY19-48776" fmla="*/ 1642938 h 6858000"/>
              <a:gd name="connsiteX20-48777" fmla="*/ 5256552 w 6105267"/>
              <a:gd name="connsiteY20-48778" fmla="*/ 1672509 h 6858000"/>
              <a:gd name="connsiteX21-48779" fmla="*/ 5264549 w 6105267"/>
              <a:gd name="connsiteY21-48780" fmla="*/ 1837572 h 6858000"/>
              <a:gd name="connsiteX22-48781" fmla="*/ 5255696 w 6105267"/>
              <a:gd name="connsiteY22-48782" fmla="*/ 1953770 h 6858000"/>
              <a:gd name="connsiteX23-48783" fmla="*/ 5252592 w 6105267"/>
              <a:gd name="connsiteY23-48784" fmla="*/ 2092210 h 6858000"/>
              <a:gd name="connsiteX24-48785" fmla="*/ 5257248 w 6105267"/>
              <a:gd name="connsiteY24-48786" fmla="*/ 2203922 h 6858000"/>
              <a:gd name="connsiteX25-48787" fmla="*/ 5262551 w 6105267"/>
              <a:gd name="connsiteY25-48788" fmla="*/ 2288050 h 6858000"/>
              <a:gd name="connsiteX26-48789" fmla="*/ 5293877 w 6105267"/>
              <a:gd name="connsiteY26-48790" fmla="*/ 2368649 h 6858000"/>
              <a:gd name="connsiteX27-48791" fmla="*/ 5311338 w 6105267"/>
              <a:gd name="connsiteY27-48792" fmla="*/ 2404034 h 6858000"/>
              <a:gd name="connsiteX28-48793" fmla="*/ 5338366 w 6105267"/>
              <a:gd name="connsiteY28-48794" fmla="*/ 2465052 h 6858000"/>
              <a:gd name="connsiteX29-48795" fmla="*/ 5371263 w 6105267"/>
              <a:gd name="connsiteY29-48796" fmla="*/ 2586413 h 6858000"/>
              <a:gd name="connsiteX30-48797" fmla="*/ 5407503 w 6105267"/>
              <a:gd name="connsiteY30-48798" fmla="*/ 2786290 h 6858000"/>
              <a:gd name="connsiteX31-48799" fmla="*/ 5407356 w 6105267"/>
              <a:gd name="connsiteY31-48800" fmla="*/ 2787545 h 6858000"/>
              <a:gd name="connsiteX32-48801" fmla="*/ 5457023 w 6105267"/>
              <a:gd name="connsiteY32-48802" fmla="*/ 2858292 h 6858000"/>
              <a:gd name="connsiteX33-48803" fmla="*/ 5503944 w 6105267"/>
              <a:gd name="connsiteY33-48804" fmla="*/ 3123335 h 6858000"/>
              <a:gd name="connsiteX34-48805" fmla="*/ 5525532 w 6105267"/>
              <a:gd name="connsiteY34-48806" fmla="*/ 3258473 h 6858000"/>
              <a:gd name="connsiteX35-48807" fmla="*/ 5589758 w 6105267"/>
              <a:gd name="connsiteY35-48808" fmla="*/ 3453699 h 6858000"/>
              <a:gd name="connsiteX36-48809" fmla="*/ 5596144 w 6105267"/>
              <a:gd name="connsiteY36-48810" fmla="*/ 3534624 h 6858000"/>
              <a:gd name="connsiteX37-48811" fmla="*/ 5597750 w 6105267"/>
              <a:gd name="connsiteY37-48812" fmla="*/ 3534129 h 6858000"/>
              <a:gd name="connsiteX38-48813" fmla="*/ 5618377 w 6105267"/>
              <a:gd name="connsiteY38-48814" fmla="*/ 3588431 h 6858000"/>
              <a:gd name="connsiteX39-48815" fmla="*/ 5655472 w 6105267"/>
              <a:gd name="connsiteY39-48816" fmla="*/ 3678877 h 6858000"/>
              <a:gd name="connsiteX40-48817" fmla="*/ 5683015 w 6105267"/>
              <a:gd name="connsiteY40-48818" fmla="*/ 3762025 h 6858000"/>
              <a:gd name="connsiteX41-48819" fmla="*/ 5696643 w 6105267"/>
              <a:gd name="connsiteY41-48820" fmla="*/ 3773888 h 6858000"/>
              <a:gd name="connsiteX42-48821" fmla="*/ 5768491 w 6105267"/>
              <a:gd name="connsiteY42-48822" fmla="*/ 3914399 h 6858000"/>
              <a:gd name="connsiteX43-48823" fmla="*/ 5793123 w 6105267"/>
              <a:gd name="connsiteY43-48824" fmla="*/ 3969952 h 6858000"/>
              <a:gd name="connsiteX44-48825" fmla="*/ 5808321 w 6105267"/>
              <a:gd name="connsiteY44-48826" fmla="*/ 3988153 h 6858000"/>
              <a:gd name="connsiteX45-48827" fmla="*/ 5860672 w 6105267"/>
              <a:gd name="connsiteY45-48828" fmla="*/ 4061579 h 6858000"/>
              <a:gd name="connsiteX46-48829" fmla="*/ 5894095 w 6105267"/>
              <a:gd name="connsiteY46-48830" fmla="*/ 4128857 h 6858000"/>
              <a:gd name="connsiteX47-48831" fmla="*/ 5903513 w 6105267"/>
              <a:gd name="connsiteY47-48832" fmla="*/ 4187661 h 6858000"/>
              <a:gd name="connsiteX48-48833" fmla="*/ 5949086 w 6105267"/>
              <a:gd name="connsiteY48-48834" fmla="*/ 4366139 h 6858000"/>
              <a:gd name="connsiteX49-48835" fmla="*/ 5949261 w 6105267"/>
              <a:gd name="connsiteY49-48836" fmla="*/ 4449185 h 6858000"/>
              <a:gd name="connsiteX50-48837" fmla="*/ 5961816 w 6105267"/>
              <a:gd name="connsiteY50-48838" fmla="*/ 4494562 h 6858000"/>
              <a:gd name="connsiteX51-48839" fmla="*/ 5998138 w 6105267"/>
              <a:gd name="connsiteY51-48840" fmla="*/ 4697518 h 6858000"/>
              <a:gd name="connsiteX52-48841" fmla="*/ 6007819 w 6105267"/>
              <a:gd name="connsiteY52-48842" fmla="*/ 4858148 h 6858000"/>
              <a:gd name="connsiteX53-48843" fmla="*/ 6007749 w 6105267"/>
              <a:gd name="connsiteY53-48844" fmla="*/ 4964715 h 6858000"/>
              <a:gd name="connsiteX54-48845" fmla="*/ 6005269 w 6105267"/>
              <a:gd name="connsiteY54-48846" fmla="*/ 5150567 h 6858000"/>
              <a:gd name="connsiteX55-48847" fmla="*/ 6001127 w 6105267"/>
              <a:gd name="connsiteY55-48848" fmla="*/ 5164609 h 6858000"/>
              <a:gd name="connsiteX56-48849" fmla="*/ 5998514 w 6105267"/>
              <a:gd name="connsiteY56-48850" fmla="*/ 5189673 h 6858000"/>
              <a:gd name="connsiteX57-48851" fmla="*/ 6036748 w 6105267"/>
              <a:gd name="connsiteY57-48852" fmla="*/ 5322752 h 6858000"/>
              <a:gd name="connsiteX58-48853" fmla="*/ 6037677 w 6105267"/>
              <a:gd name="connsiteY58-48854" fmla="*/ 5354807 h 6858000"/>
              <a:gd name="connsiteX59-48855" fmla="*/ 6053435 w 6105267"/>
              <a:gd name="connsiteY59-48856" fmla="*/ 5387547 h 6858000"/>
              <a:gd name="connsiteX60-48857" fmla="*/ 6068640 w 6105267"/>
              <a:gd name="connsiteY60-48858" fmla="*/ 5474503 h 6858000"/>
              <a:gd name="connsiteX61-48859" fmla="*/ 6080922 w 6105267"/>
              <a:gd name="connsiteY61-48860" fmla="*/ 5561070 h 6858000"/>
              <a:gd name="connsiteX62-48861" fmla="*/ 6096949 w 6105267"/>
              <a:gd name="connsiteY62-48862" fmla="*/ 5648179 h 6858000"/>
              <a:gd name="connsiteX63-48863" fmla="*/ 6096746 w 6105267"/>
              <a:gd name="connsiteY63-48864" fmla="*/ 5862844 h 6858000"/>
              <a:gd name="connsiteX64-48865" fmla="*/ 6045436 w 6105267"/>
              <a:gd name="connsiteY64-48866" fmla="*/ 6124480 h 6858000"/>
              <a:gd name="connsiteX65-48867" fmla="*/ 6030489 w 6105267"/>
              <a:gd name="connsiteY65-48868" fmla="*/ 6317666 h 6858000"/>
              <a:gd name="connsiteX66-48869" fmla="*/ 6007492 w 6105267"/>
              <a:gd name="connsiteY66-48870" fmla="*/ 6440818 h 6858000"/>
              <a:gd name="connsiteX67-48871" fmla="*/ 6009467 w 6105267"/>
              <a:gd name="connsiteY67-48872" fmla="*/ 6487076 h 6858000"/>
              <a:gd name="connsiteX68-48873" fmla="*/ 5995064 w 6105267"/>
              <a:gd name="connsiteY68-48874" fmla="*/ 6540791 h 6858000"/>
              <a:gd name="connsiteX69-48875" fmla="*/ 5986207 w 6105267"/>
              <a:gd name="connsiteY69-48876" fmla="*/ 6695855 h 6858000"/>
              <a:gd name="connsiteX70-48877" fmla="*/ 5979428 w 6105267"/>
              <a:gd name="connsiteY70-48878" fmla="*/ 6754678 h 6858000"/>
              <a:gd name="connsiteX71-48879" fmla="*/ 5984543 w 6105267"/>
              <a:gd name="connsiteY71-48880" fmla="*/ 6811016 h 6858000"/>
              <a:gd name="connsiteX72-48881" fmla="*/ 5979671 w 6105267"/>
              <a:gd name="connsiteY72-48882" fmla="*/ 6858000 h 6858000"/>
              <a:gd name="connsiteX73-48883" fmla="*/ 0 w 6105267"/>
              <a:gd name="connsiteY73-48884" fmla="*/ 6858000 h 6858000"/>
              <a:gd name="connsiteX74-48885" fmla="*/ 0 w 6105267"/>
              <a:gd name="connsiteY74-48886" fmla="*/ 0 h 6858000"/>
              <a:gd name="connsiteX0-48887" fmla="*/ 0 w 6105267"/>
              <a:gd name="connsiteY0-48888" fmla="*/ 0 h 6858000"/>
              <a:gd name="connsiteX1-48889" fmla="*/ 4965888 w 6105267"/>
              <a:gd name="connsiteY1-48890" fmla="*/ 0 h 6858000"/>
              <a:gd name="connsiteX2-48891" fmla="*/ 4967767 w 6105267"/>
              <a:gd name="connsiteY2-48892" fmla="*/ 7930 h 6858000"/>
              <a:gd name="connsiteX3-48893" fmla="*/ 4979444 w 6105267"/>
              <a:gd name="connsiteY3-48894" fmla="*/ 43921 h 6858000"/>
              <a:gd name="connsiteX4-48895" fmla="*/ 5075458 w 6105267"/>
              <a:gd name="connsiteY4-48896" fmla="*/ 264355 h 6858000"/>
              <a:gd name="connsiteX5-48897" fmla="*/ 5081175 w 6105267"/>
              <a:gd name="connsiteY5-48898" fmla="*/ 277448 h 6858000"/>
              <a:gd name="connsiteX6-48899" fmla="*/ 5097011 w 6105267"/>
              <a:gd name="connsiteY6-48900" fmla="*/ 355616 h 6858000"/>
              <a:gd name="connsiteX7-48901" fmla="*/ 5153000 w 6105267"/>
              <a:gd name="connsiteY7-48902" fmla="*/ 507134 h 6858000"/>
              <a:gd name="connsiteX8-48903" fmla="*/ 5171282 w 6105267"/>
              <a:gd name="connsiteY8-48904" fmla="*/ 602071 h 6858000"/>
              <a:gd name="connsiteX9-48905" fmla="*/ 5189051 w 6105267"/>
              <a:gd name="connsiteY9-48906" fmla="*/ 782518 h 6858000"/>
              <a:gd name="connsiteX10-48907" fmla="*/ 5218707 w 6105267"/>
              <a:gd name="connsiteY10-48908" fmla="*/ 886387 h 6858000"/>
              <a:gd name="connsiteX11-48909" fmla="*/ 5221281 w 6105267"/>
              <a:gd name="connsiteY11-48910" fmla="*/ 920873 h 6858000"/>
              <a:gd name="connsiteX12-48911" fmla="*/ 5201018 w 6105267"/>
              <a:gd name="connsiteY12-48912" fmla="*/ 1095027 h 6858000"/>
              <a:gd name="connsiteX13-48913" fmla="*/ 5189234 w 6105267"/>
              <a:gd name="connsiteY13-48914" fmla="*/ 1186352 h 6858000"/>
              <a:gd name="connsiteX14-48915" fmla="*/ 5207532 w 6105267"/>
              <a:gd name="connsiteY14-48916" fmla="*/ 1278975 h 6858000"/>
              <a:gd name="connsiteX15-48917" fmla="*/ 5225968 w 6105267"/>
              <a:gd name="connsiteY15-48918" fmla="*/ 1357994 h 6858000"/>
              <a:gd name="connsiteX16-48919" fmla="*/ 5226675 w 6105267"/>
              <a:gd name="connsiteY16-48920" fmla="*/ 1385685 h 6858000"/>
              <a:gd name="connsiteX17-48921" fmla="*/ 5237226 w 6105267"/>
              <a:gd name="connsiteY17-48922" fmla="*/ 1441327 h 6858000"/>
              <a:gd name="connsiteX18-48923" fmla="*/ 5255653 w 6105267"/>
              <a:gd name="connsiteY18-48924" fmla="*/ 1524712 h 6858000"/>
              <a:gd name="connsiteX19-48925" fmla="*/ 5263491 w 6105267"/>
              <a:gd name="connsiteY19-48926" fmla="*/ 1642938 h 6858000"/>
              <a:gd name="connsiteX20-48927" fmla="*/ 5256552 w 6105267"/>
              <a:gd name="connsiteY20-48928" fmla="*/ 1672509 h 6858000"/>
              <a:gd name="connsiteX21-48929" fmla="*/ 5264549 w 6105267"/>
              <a:gd name="connsiteY21-48930" fmla="*/ 1837572 h 6858000"/>
              <a:gd name="connsiteX22-48931" fmla="*/ 5255696 w 6105267"/>
              <a:gd name="connsiteY22-48932" fmla="*/ 1953770 h 6858000"/>
              <a:gd name="connsiteX23-48933" fmla="*/ 5252592 w 6105267"/>
              <a:gd name="connsiteY23-48934" fmla="*/ 2092210 h 6858000"/>
              <a:gd name="connsiteX24-48935" fmla="*/ 5257248 w 6105267"/>
              <a:gd name="connsiteY24-48936" fmla="*/ 2203922 h 6858000"/>
              <a:gd name="connsiteX25-48937" fmla="*/ 5262551 w 6105267"/>
              <a:gd name="connsiteY25-48938" fmla="*/ 2288050 h 6858000"/>
              <a:gd name="connsiteX26-48939" fmla="*/ 5293877 w 6105267"/>
              <a:gd name="connsiteY26-48940" fmla="*/ 2368649 h 6858000"/>
              <a:gd name="connsiteX27-48941" fmla="*/ 5311338 w 6105267"/>
              <a:gd name="connsiteY27-48942" fmla="*/ 2404034 h 6858000"/>
              <a:gd name="connsiteX28-48943" fmla="*/ 5338366 w 6105267"/>
              <a:gd name="connsiteY28-48944" fmla="*/ 2465052 h 6858000"/>
              <a:gd name="connsiteX29-48945" fmla="*/ 5371263 w 6105267"/>
              <a:gd name="connsiteY29-48946" fmla="*/ 2586413 h 6858000"/>
              <a:gd name="connsiteX30-48947" fmla="*/ 5407503 w 6105267"/>
              <a:gd name="connsiteY30-48948" fmla="*/ 2786290 h 6858000"/>
              <a:gd name="connsiteX31-48949" fmla="*/ 5407356 w 6105267"/>
              <a:gd name="connsiteY31-48950" fmla="*/ 2787545 h 6858000"/>
              <a:gd name="connsiteX32-48951" fmla="*/ 5457023 w 6105267"/>
              <a:gd name="connsiteY32-48952" fmla="*/ 2858292 h 6858000"/>
              <a:gd name="connsiteX33-48953" fmla="*/ 5503944 w 6105267"/>
              <a:gd name="connsiteY33-48954" fmla="*/ 3123335 h 6858000"/>
              <a:gd name="connsiteX34-48955" fmla="*/ 5525532 w 6105267"/>
              <a:gd name="connsiteY34-48956" fmla="*/ 3258473 h 6858000"/>
              <a:gd name="connsiteX35-48957" fmla="*/ 5589758 w 6105267"/>
              <a:gd name="connsiteY35-48958" fmla="*/ 3453699 h 6858000"/>
              <a:gd name="connsiteX36-48959" fmla="*/ 5596144 w 6105267"/>
              <a:gd name="connsiteY36-48960" fmla="*/ 3534624 h 6858000"/>
              <a:gd name="connsiteX37-48961" fmla="*/ 5597750 w 6105267"/>
              <a:gd name="connsiteY37-48962" fmla="*/ 3534129 h 6858000"/>
              <a:gd name="connsiteX38-48963" fmla="*/ 5618377 w 6105267"/>
              <a:gd name="connsiteY38-48964" fmla="*/ 3588431 h 6858000"/>
              <a:gd name="connsiteX39-48965" fmla="*/ 5655472 w 6105267"/>
              <a:gd name="connsiteY39-48966" fmla="*/ 3678877 h 6858000"/>
              <a:gd name="connsiteX40-48967" fmla="*/ 5683015 w 6105267"/>
              <a:gd name="connsiteY40-48968" fmla="*/ 3762025 h 6858000"/>
              <a:gd name="connsiteX41-48969" fmla="*/ 5696643 w 6105267"/>
              <a:gd name="connsiteY41-48970" fmla="*/ 3773888 h 6858000"/>
              <a:gd name="connsiteX42-48971" fmla="*/ 5768491 w 6105267"/>
              <a:gd name="connsiteY42-48972" fmla="*/ 3914399 h 6858000"/>
              <a:gd name="connsiteX43-48973" fmla="*/ 5793123 w 6105267"/>
              <a:gd name="connsiteY43-48974" fmla="*/ 3969952 h 6858000"/>
              <a:gd name="connsiteX44-48975" fmla="*/ 5808321 w 6105267"/>
              <a:gd name="connsiteY44-48976" fmla="*/ 3988153 h 6858000"/>
              <a:gd name="connsiteX45-48977" fmla="*/ 5860672 w 6105267"/>
              <a:gd name="connsiteY45-48978" fmla="*/ 4061579 h 6858000"/>
              <a:gd name="connsiteX46-48979" fmla="*/ 5894095 w 6105267"/>
              <a:gd name="connsiteY46-48980" fmla="*/ 4128857 h 6858000"/>
              <a:gd name="connsiteX47-48981" fmla="*/ 5903513 w 6105267"/>
              <a:gd name="connsiteY47-48982" fmla="*/ 4187661 h 6858000"/>
              <a:gd name="connsiteX48-48983" fmla="*/ 5949086 w 6105267"/>
              <a:gd name="connsiteY48-48984" fmla="*/ 4366139 h 6858000"/>
              <a:gd name="connsiteX49-48985" fmla="*/ 5949261 w 6105267"/>
              <a:gd name="connsiteY49-48986" fmla="*/ 4449185 h 6858000"/>
              <a:gd name="connsiteX50-48987" fmla="*/ 5961816 w 6105267"/>
              <a:gd name="connsiteY50-48988" fmla="*/ 4494562 h 6858000"/>
              <a:gd name="connsiteX51-48989" fmla="*/ 5998138 w 6105267"/>
              <a:gd name="connsiteY51-48990" fmla="*/ 4697518 h 6858000"/>
              <a:gd name="connsiteX52-48991" fmla="*/ 6007819 w 6105267"/>
              <a:gd name="connsiteY52-48992" fmla="*/ 4858148 h 6858000"/>
              <a:gd name="connsiteX53-48993" fmla="*/ 6007749 w 6105267"/>
              <a:gd name="connsiteY53-48994" fmla="*/ 4964715 h 6858000"/>
              <a:gd name="connsiteX54-48995" fmla="*/ 6005269 w 6105267"/>
              <a:gd name="connsiteY54-48996" fmla="*/ 5150567 h 6858000"/>
              <a:gd name="connsiteX55-48997" fmla="*/ 6001127 w 6105267"/>
              <a:gd name="connsiteY55-48998" fmla="*/ 5164609 h 6858000"/>
              <a:gd name="connsiteX56-48999" fmla="*/ 5998514 w 6105267"/>
              <a:gd name="connsiteY56-49000" fmla="*/ 5189673 h 6858000"/>
              <a:gd name="connsiteX57-49001" fmla="*/ 6036748 w 6105267"/>
              <a:gd name="connsiteY57-49002" fmla="*/ 5322752 h 6858000"/>
              <a:gd name="connsiteX58-49003" fmla="*/ 6037677 w 6105267"/>
              <a:gd name="connsiteY58-49004" fmla="*/ 5354807 h 6858000"/>
              <a:gd name="connsiteX59-49005" fmla="*/ 6053435 w 6105267"/>
              <a:gd name="connsiteY59-49006" fmla="*/ 5387547 h 6858000"/>
              <a:gd name="connsiteX60-49007" fmla="*/ 6068640 w 6105267"/>
              <a:gd name="connsiteY60-49008" fmla="*/ 5474503 h 6858000"/>
              <a:gd name="connsiteX61-49009" fmla="*/ 6080922 w 6105267"/>
              <a:gd name="connsiteY61-49010" fmla="*/ 5561070 h 6858000"/>
              <a:gd name="connsiteX62-49011" fmla="*/ 6096949 w 6105267"/>
              <a:gd name="connsiteY62-49012" fmla="*/ 5648179 h 6858000"/>
              <a:gd name="connsiteX63-49013" fmla="*/ 6096746 w 6105267"/>
              <a:gd name="connsiteY63-49014" fmla="*/ 5862844 h 6858000"/>
              <a:gd name="connsiteX64-49015" fmla="*/ 6045436 w 6105267"/>
              <a:gd name="connsiteY64-49016" fmla="*/ 6124480 h 6858000"/>
              <a:gd name="connsiteX65-49017" fmla="*/ 6030489 w 6105267"/>
              <a:gd name="connsiteY65-49018" fmla="*/ 6317666 h 6858000"/>
              <a:gd name="connsiteX66-49019" fmla="*/ 6007492 w 6105267"/>
              <a:gd name="connsiteY66-49020" fmla="*/ 6440818 h 6858000"/>
              <a:gd name="connsiteX67-49021" fmla="*/ 6009467 w 6105267"/>
              <a:gd name="connsiteY67-49022" fmla="*/ 6487076 h 6858000"/>
              <a:gd name="connsiteX68-49023" fmla="*/ 5995064 w 6105267"/>
              <a:gd name="connsiteY68-49024" fmla="*/ 6540791 h 6858000"/>
              <a:gd name="connsiteX69-49025" fmla="*/ 5986207 w 6105267"/>
              <a:gd name="connsiteY69-49026" fmla="*/ 6695855 h 6858000"/>
              <a:gd name="connsiteX70-49027" fmla="*/ 5979428 w 6105267"/>
              <a:gd name="connsiteY70-49028" fmla="*/ 6754678 h 6858000"/>
              <a:gd name="connsiteX71-49029" fmla="*/ 5984543 w 6105267"/>
              <a:gd name="connsiteY71-49030" fmla="*/ 6811016 h 6858000"/>
              <a:gd name="connsiteX72-49031" fmla="*/ 5979671 w 6105267"/>
              <a:gd name="connsiteY72-49032" fmla="*/ 6858000 h 6858000"/>
              <a:gd name="connsiteX73-49033" fmla="*/ 0 w 6105267"/>
              <a:gd name="connsiteY73-49034" fmla="*/ 6858000 h 6858000"/>
              <a:gd name="connsiteX74-49035" fmla="*/ 0 w 6105267"/>
              <a:gd name="connsiteY74-49036" fmla="*/ 0 h 6858000"/>
              <a:gd name="connsiteX0-49037" fmla="*/ 0 w 6105267"/>
              <a:gd name="connsiteY0-49038" fmla="*/ 0 h 6858000"/>
              <a:gd name="connsiteX1-49039" fmla="*/ 4965888 w 6105267"/>
              <a:gd name="connsiteY1-49040" fmla="*/ 0 h 6858000"/>
              <a:gd name="connsiteX2-49041" fmla="*/ 4967767 w 6105267"/>
              <a:gd name="connsiteY2-49042" fmla="*/ 7930 h 6858000"/>
              <a:gd name="connsiteX3-49043" fmla="*/ 4979444 w 6105267"/>
              <a:gd name="connsiteY3-49044" fmla="*/ 43921 h 6858000"/>
              <a:gd name="connsiteX4-49045" fmla="*/ 5075458 w 6105267"/>
              <a:gd name="connsiteY4-49046" fmla="*/ 264355 h 6858000"/>
              <a:gd name="connsiteX5-49047" fmla="*/ 5081175 w 6105267"/>
              <a:gd name="connsiteY5-49048" fmla="*/ 277448 h 6858000"/>
              <a:gd name="connsiteX6-49049" fmla="*/ 5097011 w 6105267"/>
              <a:gd name="connsiteY6-49050" fmla="*/ 355616 h 6858000"/>
              <a:gd name="connsiteX7-49051" fmla="*/ 5153000 w 6105267"/>
              <a:gd name="connsiteY7-49052" fmla="*/ 507134 h 6858000"/>
              <a:gd name="connsiteX8-49053" fmla="*/ 5171282 w 6105267"/>
              <a:gd name="connsiteY8-49054" fmla="*/ 602071 h 6858000"/>
              <a:gd name="connsiteX9-49055" fmla="*/ 5189051 w 6105267"/>
              <a:gd name="connsiteY9-49056" fmla="*/ 782518 h 6858000"/>
              <a:gd name="connsiteX10-49057" fmla="*/ 5218707 w 6105267"/>
              <a:gd name="connsiteY10-49058" fmla="*/ 886387 h 6858000"/>
              <a:gd name="connsiteX11-49059" fmla="*/ 5221281 w 6105267"/>
              <a:gd name="connsiteY11-49060" fmla="*/ 920873 h 6858000"/>
              <a:gd name="connsiteX12-49061" fmla="*/ 5201018 w 6105267"/>
              <a:gd name="connsiteY12-49062" fmla="*/ 1095027 h 6858000"/>
              <a:gd name="connsiteX13-49063" fmla="*/ 5205902 w 6105267"/>
              <a:gd name="connsiteY13-49064" fmla="*/ 1203021 h 6858000"/>
              <a:gd name="connsiteX14-49065" fmla="*/ 5207532 w 6105267"/>
              <a:gd name="connsiteY14-49066" fmla="*/ 1278975 h 6858000"/>
              <a:gd name="connsiteX15-49067" fmla="*/ 5225968 w 6105267"/>
              <a:gd name="connsiteY15-49068" fmla="*/ 1357994 h 6858000"/>
              <a:gd name="connsiteX16-49069" fmla="*/ 5226675 w 6105267"/>
              <a:gd name="connsiteY16-49070" fmla="*/ 1385685 h 6858000"/>
              <a:gd name="connsiteX17-49071" fmla="*/ 5237226 w 6105267"/>
              <a:gd name="connsiteY17-49072" fmla="*/ 1441327 h 6858000"/>
              <a:gd name="connsiteX18-49073" fmla="*/ 5255653 w 6105267"/>
              <a:gd name="connsiteY18-49074" fmla="*/ 1524712 h 6858000"/>
              <a:gd name="connsiteX19-49075" fmla="*/ 5263491 w 6105267"/>
              <a:gd name="connsiteY19-49076" fmla="*/ 1642938 h 6858000"/>
              <a:gd name="connsiteX20-49077" fmla="*/ 5256552 w 6105267"/>
              <a:gd name="connsiteY20-49078" fmla="*/ 1672509 h 6858000"/>
              <a:gd name="connsiteX21-49079" fmla="*/ 5264549 w 6105267"/>
              <a:gd name="connsiteY21-49080" fmla="*/ 1837572 h 6858000"/>
              <a:gd name="connsiteX22-49081" fmla="*/ 5255696 w 6105267"/>
              <a:gd name="connsiteY22-49082" fmla="*/ 1953770 h 6858000"/>
              <a:gd name="connsiteX23-49083" fmla="*/ 5252592 w 6105267"/>
              <a:gd name="connsiteY23-49084" fmla="*/ 2092210 h 6858000"/>
              <a:gd name="connsiteX24-49085" fmla="*/ 5257248 w 6105267"/>
              <a:gd name="connsiteY24-49086" fmla="*/ 2203922 h 6858000"/>
              <a:gd name="connsiteX25-49087" fmla="*/ 5262551 w 6105267"/>
              <a:gd name="connsiteY25-49088" fmla="*/ 2288050 h 6858000"/>
              <a:gd name="connsiteX26-49089" fmla="*/ 5293877 w 6105267"/>
              <a:gd name="connsiteY26-49090" fmla="*/ 2368649 h 6858000"/>
              <a:gd name="connsiteX27-49091" fmla="*/ 5311338 w 6105267"/>
              <a:gd name="connsiteY27-49092" fmla="*/ 2404034 h 6858000"/>
              <a:gd name="connsiteX28-49093" fmla="*/ 5338366 w 6105267"/>
              <a:gd name="connsiteY28-49094" fmla="*/ 2465052 h 6858000"/>
              <a:gd name="connsiteX29-49095" fmla="*/ 5371263 w 6105267"/>
              <a:gd name="connsiteY29-49096" fmla="*/ 2586413 h 6858000"/>
              <a:gd name="connsiteX30-49097" fmla="*/ 5407503 w 6105267"/>
              <a:gd name="connsiteY30-49098" fmla="*/ 2786290 h 6858000"/>
              <a:gd name="connsiteX31-49099" fmla="*/ 5407356 w 6105267"/>
              <a:gd name="connsiteY31-49100" fmla="*/ 2787545 h 6858000"/>
              <a:gd name="connsiteX32-49101" fmla="*/ 5457023 w 6105267"/>
              <a:gd name="connsiteY32-49102" fmla="*/ 2858292 h 6858000"/>
              <a:gd name="connsiteX33-49103" fmla="*/ 5503944 w 6105267"/>
              <a:gd name="connsiteY33-49104" fmla="*/ 3123335 h 6858000"/>
              <a:gd name="connsiteX34-49105" fmla="*/ 5525532 w 6105267"/>
              <a:gd name="connsiteY34-49106" fmla="*/ 3258473 h 6858000"/>
              <a:gd name="connsiteX35-49107" fmla="*/ 5589758 w 6105267"/>
              <a:gd name="connsiteY35-49108" fmla="*/ 3453699 h 6858000"/>
              <a:gd name="connsiteX36-49109" fmla="*/ 5596144 w 6105267"/>
              <a:gd name="connsiteY36-49110" fmla="*/ 3534624 h 6858000"/>
              <a:gd name="connsiteX37-49111" fmla="*/ 5597750 w 6105267"/>
              <a:gd name="connsiteY37-49112" fmla="*/ 3534129 h 6858000"/>
              <a:gd name="connsiteX38-49113" fmla="*/ 5618377 w 6105267"/>
              <a:gd name="connsiteY38-49114" fmla="*/ 3588431 h 6858000"/>
              <a:gd name="connsiteX39-49115" fmla="*/ 5655472 w 6105267"/>
              <a:gd name="connsiteY39-49116" fmla="*/ 3678877 h 6858000"/>
              <a:gd name="connsiteX40-49117" fmla="*/ 5683015 w 6105267"/>
              <a:gd name="connsiteY40-49118" fmla="*/ 3762025 h 6858000"/>
              <a:gd name="connsiteX41-49119" fmla="*/ 5696643 w 6105267"/>
              <a:gd name="connsiteY41-49120" fmla="*/ 3773888 h 6858000"/>
              <a:gd name="connsiteX42-49121" fmla="*/ 5768491 w 6105267"/>
              <a:gd name="connsiteY42-49122" fmla="*/ 3914399 h 6858000"/>
              <a:gd name="connsiteX43-49123" fmla="*/ 5793123 w 6105267"/>
              <a:gd name="connsiteY43-49124" fmla="*/ 3969952 h 6858000"/>
              <a:gd name="connsiteX44-49125" fmla="*/ 5808321 w 6105267"/>
              <a:gd name="connsiteY44-49126" fmla="*/ 3988153 h 6858000"/>
              <a:gd name="connsiteX45-49127" fmla="*/ 5860672 w 6105267"/>
              <a:gd name="connsiteY45-49128" fmla="*/ 4061579 h 6858000"/>
              <a:gd name="connsiteX46-49129" fmla="*/ 5894095 w 6105267"/>
              <a:gd name="connsiteY46-49130" fmla="*/ 4128857 h 6858000"/>
              <a:gd name="connsiteX47-49131" fmla="*/ 5903513 w 6105267"/>
              <a:gd name="connsiteY47-49132" fmla="*/ 4187661 h 6858000"/>
              <a:gd name="connsiteX48-49133" fmla="*/ 5949086 w 6105267"/>
              <a:gd name="connsiteY48-49134" fmla="*/ 4366139 h 6858000"/>
              <a:gd name="connsiteX49-49135" fmla="*/ 5949261 w 6105267"/>
              <a:gd name="connsiteY49-49136" fmla="*/ 4449185 h 6858000"/>
              <a:gd name="connsiteX50-49137" fmla="*/ 5961816 w 6105267"/>
              <a:gd name="connsiteY50-49138" fmla="*/ 4494562 h 6858000"/>
              <a:gd name="connsiteX51-49139" fmla="*/ 5998138 w 6105267"/>
              <a:gd name="connsiteY51-49140" fmla="*/ 4697518 h 6858000"/>
              <a:gd name="connsiteX52-49141" fmla="*/ 6007819 w 6105267"/>
              <a:gd name="connsiteY52-49142" fmla="*/ 4858148 h 6858000"/>
              <a:gd name="connsiteX53-49143" fmla="*/ 6007749 w 6105267"/>
              <a:gd name="connsiteY53-49144" fmla="*/ 4964715 h 6858000"/>
              <a:gd name="connsiteX54-49145" fmla="*/ 6005269 w 6105267"/>
              <a:gd name="connsiteY54-49146" fmla="*/ 5150567 h 6858000"/>
              <a:gd name="connsiteX55-49147" fmla="*/ 6001127 w 6105267"/>
              <a:gd name="connsiteY55-49148" fmla="*/ 5164609 h 6858000"/>
              <a:gd name="connsiteX56-49149" fmla="*/ 5998514 w 6105267"/>
              <a:gd name="connsiteY56-49150" fmla="*/ 5189673 h 6858000"/>
              <a:gd name="connsiteX57-49151" fmla="*/ 6036748 w 6105267"/>
              <a:gd name="connsiteY57-49152" fmla="*/ 5322752 h 6858000"/>
              <a:gd name="connsiteX58-49153" fmla="*/ 6037677 w 6105267"/>
              <a:gd name="connsiteY58-49154" fmla="*/ 5354807 h 6858000"/>
              <a:gd name="connsiteX59-49155" fmla="*/ 6053435 w 6105267"/>
              <a:gd name="connsiteY59-49156" fmla="*/ 5387547 h 6858000"/>
              <a:gd name="connsiteX60-49157" fmla="*/ 6068640 w 6105267"/>
              <a:gd name="connsiteY60-49158" fmla="*/ 5474503 h 6858000"/>
              <a:gd name="connsiteX61-49159" fmla="*/ 6080922 w 6105267"/>
              <a:gd name="connsiteY61-49160" fmla="*/ 5561070 h 6858000"/>
              <a:gd name="connsiteX62-49161" fmla="*/ 6096949 w 6105267"/>
              <a:gd name="connsiteY62-49162" fmla="*/ 5648179 h 6858000"/>
              <a:gd name="connsiteX63-49163" fmla="*/ 6096746 w 6105267"/>
              <a:gd name="connsiteY63-49164" fmla="*/ 5862844 h 6858000"/>
              <a:gd name="connsiteX64-49165" fmla="*/ 6045436 w 6105267"/>
              <a:gd name="connsiteY64-49166" fmla="*/ 6124480 h 6858000"/>
              <a:gd name="connsiteX65-49167" fmla="*/ 6030489 w 6105267"/>
              <a:gd name="connsiteY65-49168" fmla="*/ 6317666 h 6858000"/>
              <a:gd name="connsiteX66-49169" fmla="*/ 6007492 w 6105267"/>
              <a:gd name="connsiteY66-49170" fmla="*/ 6440818 h 6858000"/>
              <a:gd name="connsiteX67-49171" fmla="*/ 6009467 w 6105267"/>
              <a:gd name="connsiteY67-49172" fmla="*/ 6487076 h 6858000"/>
              <a:gd name="connsiteX68-49173" fmla="*/ 5995064 w 6105267"/>
              <a:gd name="connsiteY68-49174" fmla="*/ 6540791 h 6858000"/>
              <a:gd name="connsiteX69-49175" fmla="*/ 5986207 w 6105267"/>
              <a:gd name="connsiteY69-49176" fmla="*/ 6695855 h 6858000"/>
              <a:gd name="connsiteX70-49177" fmla="*/ 5979428 w 6105267"/>
              <a:gd name="connsiteY70-49178" fmla="*/ 6754678 h 6858000"/>
              <a:gd name="connsiteX71-49179" fmla="*/ 5984543 w 6105267"/>
              <a:gd name="connsiteY71-49180" fmla="*/ 6811016 h 6858000"/>
              <a:gd name="connsiteX72-49181" fmla="*/ 5979671 w 6105267"/>
              <a:gd name="connsiteY72-49182" fmla="*/ 6858000 h 6858000"/>
              <a:gd name="connsiteX73-49183" fmla="*/ 0 w 6105267"/>
              <a:gd name="connsiteY73-49184" fmla="*/ 6858000 h 6858000"/>
              <a:gd name="connsiteX74-49185" fmla="*/ 0 w 6105267"/>
              <a:gd name="connsiteY74-49186" fmla="*/ 0 h 6858000"/>
              <a:gd name="connsiteX0-49187" fmla="*/ 0 w 6105267"/>
              <a:gd name="connsiteY0-49188" fmla="*/ 0 h 6858000"/>
              <a:gd name="connsiteX1-49189" fmla="*/ 4965888 w 6105267"/>
              <a:gd name="connsiteY1-49190" fmla="*/ 0 h 6858000"/>
              <a:gd name="connsiteX2-49191" fmla="*/ 4967767 w 6105267"/>
              <a:gd name="connsiteY2-49192" fmla="*/ 7930 h 6858000"/>
              <a:gd name="connsiteX3-49193" fmla="*/ 4979444 w 6105267"/>
              <a:gd name="connsiteY3-49194" fmla="*/ 43921 h 6858000"/>
              <a:gd name="connsiteX4-49195" fmla="*/ 5075458 w 6105267"/>
              <a:gd name="connsiteY4-49196" fmla="*/ 264355 h 6858000"/>
              <a:gd name="connsiteX5-49197" fmla="*/ 5081175 w 6105267"/>
              <a:gd name="connsiteY5-49198" fmla="*/ 277448 h 6858000"/>
              <a:gd name="connsiteX6-49199" fmla="*/ 5097011 w 6105267"/>
              <a:gd name="connsiteY6-49200" fmla="*/ 355616 h 6858000"/>
              <a:gd name="connsiteX7-49201" fmla="*/ 5153000 w 6105267"/>
              <a:gd name="connsiteY7-49202" fmla="*/ 507134 h 6858000"/>
              <a:gd name="connsiteX8-49203" fmla="*/ 5171282 w 6105267"/>
              <a:gd name="connsiteY8-49204" fmla="*/ 602071 h 6858000"/>
              <a:gd name="connsiteX9-49205" fmla="*/ 5189051 w 6105267"/>
              <a:gd name="connsiteY9-49206" fmla="*/ 782518 h 6858000"/>
              <a:gd name="connsiteX10-49207" fmla="*/ 5218707 w 6105267"/>
              <a:gd name="connsiteY10-49208" fmla="*/ 886387 h 6858000"/>
              <a:gd name="connsiteX11-49209" fmla="*/ 5221281 w 6105267"/>
              <a:gd name="connsiteY11-49210" fmla="*/ 920873 h 6858000"/>
              <a:gd name="connsiteX12-49211" fmla="*/ 5201018 w 6105267"/>
              <a:gd name="connsiteY12-49212" fmla="*/ 1095027 h 6858000"/>
              <a:gd name="connsiteX13-49213" fmla="*/ 5205902 w 6105267"/>
              <a:gd name="connsiteY13-49214" fmla="*/ 1203021 h 6858000"/>
              <a:gd name="connsiteX14-49215" fmla="*/ 5207532 w 6105267"/>
              <a:gd name="connsiteY14-49216" fmla="*/ 1278975 h 6858000"/>
              <a:gd name="connsiteX15-49217" fmla="*/ 5225968 w 6105267"/>
              <a:gd name="connsiteY15-49218" fmla="*/ 1357994 h 6858000"/>
              <a:gd name="connsiteX16-49219" fmla="*/ 5226675 w 6105267"/>
              <a:gd name="connsiteY16-49220" fmla="*/ 1385685 h 6858000"/>
              <a:gd name="connsiteX17-49221" fmla="*/ 5237226 w 6105267"/>
              <a:gd name="connsiteY17-49222" fmla="*/ 1441327 h 6858000"/>
              <a:gd name="connsiteX18-49223" fmla="*/ 5255653 w 6105267"/>
              <a:gd name="connsiteY18-49224" fmla="*/ 1524712 h 6858000"/>
              <a:gd name="connsiteX19-49225" fmla="*/ 5263491 w 6105267"/>
              <a:gd name="connsiteY19-49226" fmla="*/ 1642938 h 6858000"/>
              <a:gd name="connsiteX20-49227" fmla="*/ 5256552 w 6105267"/>
              <a:gd name="connsiteY20-49228" fmla="*/ 1672509 h 6858000"/>
              <a:gd name="connsiteX21-49229" fmla="*/ 5264549 w 6105267"/>
              <a:gd name="connsiteY21-49230" fmla="*/ 1837572 h 6858000"/>
              <a:gd name="connsiteX22-49231" fmla="*/ 5255696 w 6105267"/>
              <a:gd name="connsiteY22-49232" fmla="*/ 1953770 h 6858000"/>
              <a:gd name="connsiteX23-49233" fmla="*/ 5252592 w 6105267"/>
              <a:gd name="connsiteY23-49234" fmla="*/ 2092210 h 6858000"/>
              <a:gd name="connsiteX24-49235" fmla="*/ 5257248 w 6105267"/>
              <a:gd name="connsiteY24-49236" fmla="*/ 2203922 h 6858000"/>
              <a:gd name="connsiteX25-49237" fmla="*/ 5262551 w 6105267"/>
              <a:gd name="connsiteY25-49238" fmla="*/ 2288050 h 6858000"/>
              <a:gd name="connsiteX26-49239" fmla="*/ 5293877 w 6105267"/>
              <a:gd name="connsiteY26-49240" fmla="*/ 2368649 h 6858000"/>
              <a:gd name="connsiteX27-49241" fmla="*/ 5311338 w 6105267"/>
              <a:gd name="connsiteY27-49242" fmla="*/ 2404034 h 6858000"/>
              <a:gd name="connsiteX28-49243" fmla="*/ 5338366 w 6105267"/>
              <a:gd name="connsiteY28-49244" fmla="*/ 2465052 h 6858000"/>
              <a:gd name="connsiteX29-49245" fmla="*/ 5371263 w 6105267"/>
              <a:gd name="connsiteY29-49246" fmla="*/ 2586413 h 6858000"/>
              <a:gd name="connsiteX30-49247" fmla="*/ 5407503 w 6105267"/>
              <a:gd name="connsiteY30-49248" fmla="*/ 2786290 h 6858000"/>
              <a:gd name="connsiteX31-49249" fmla="*/ 5407356 w 6105267"/>
              <a:gd name="connsiteY31-49250" fmla="*/ 2787545 h 6858000"/>
              <a:gd name="connsiteX32-49251" fmla="*/ 5457023 w 6105267"/>
              <a:gd name="connsiteY32-49252" fmla="*/ 2858292 h 6858000"/>
              <a:gd name="connsiteX33-49253" fmla="*/ 5503944 w 6105267"/>
              <a:gd name="connsiteY33-49254" fmla="*/ 3123335 h 6858000"/>
              <a:gd name="connsiteX34-49255" fmla="*/ 5525532 w 6105267"/>
              <a:gd name="connsiteY34-49256" fmla="*/ 3258473 h 6858000"/>
              <a:gd name="connsiteX35-49257" fmla="*/ 5589758 w 6105267"/>
              <a:gd name="connsiteY35-49258" fmla="*/ 3453699 h 6858000"/>
              <a:gd name="connsiteX36-49259" fmla="*/ 5596144 w 6105267"/>
              <a:gd name="connsiteY36-49260" fmla="*/ 3534624 h 6858000"/>
              <a:gd name="connsiteX37-49261" fmla="*/ 5597750 w 6105267"/>
              <a:gd name="connsiteY37-49262" fmla="*/ 3534129 h 6858000"/>
              <a:gd name="connsiteX38-49263" fmla="*/ 5618377 w 6105267"/>
              <a:gd name="connsiteY38-49264" fmla="*/ 3588431 h 6858000"/>
              <a:gd name="connsiteX39-49265" fmla="*/ 5655472 w 6105267"/>
              <a:gd name="connsiteY39-49266" fmla="*/ 3678877 h 6858000"/>
              <a:gd name="connsiteX40-49267" fmla="*/ 5683015 w 6105267"/>
              <a:gd name="connsiteY40-49268" fmla="*/ 3762025 h 6858000"/>
              <a:gd name="connsiteX41-49269" fmla="*/ 5696643 w 6105267"/>
              <a:gd name="connsiteY41-49270" fmla="*/ 3773888 h 6858000"/>
              <a:gd name="connsiteX42-49271" fmla="*/ 5768491 w 6105267"/>
              <a:gd name="connsiteY42-49272" fmla="*/ 3914399 h 6858000"/>
              <a:gd name="connsiteX43-49273" fmla="*/ 5793123 w 6105267"/>
              <a:gd name="connsiteY43-49274" fmla="*/ 3969952 h 6858000"/>
              <a:gd name="connsiteX44-49275" fmla="*/ 5808321 w 6105267"/>
              <a:gd name="connsiteY44-49276" fmla="*/ 3988153 h 6858000"/>
              <a:gd name="connsiteX45-49277" fmla="*/ 5860672 w 6105267"/>
              <a:gd name="connsiteY45-49278" fmla="*/ 4061579 h 6858000"/>
              <a:gd name="connsiteX46-49279" fmla="*/ 5894095 w 6105267"/>
              <a:gd name="connsiteY46-49280" fmla="*/ 4128857 h 6858000"/>
              <a:gd name="connsiteX47-49281" fmla="*/ 5903513 w 6105267"/>
              <a:gd name="connsiteY47-49282" fmla="*/ 4187661 h 6858000"/>
              <a:gd name="connsiteX48-49283" fmla="*/ 5949086 w 6105267"/>
              <a:gd name="connsiteY48-49284" fmla="*/ 4366139 h 6858000"/>
              <a:gd name="connsiteX49-49285" fmla="*/ 5949261 w 6105267"/>
              <a:gd name="connsiteY49-49286" fmla="*/ 4449185 h 6858000"/>
              <a:gd name="connsiteX50-49287" fmla="*/ 5961816 w 6105267"/>
              <a:gd name="connsiteY50-49288" fmla="*/ 4494562 h 6858000"/>
              <a:gd name="connsiteX51-49289" fmla="*/ 5998138 w 6105267"/>
              <a:gd name="connsiteY51-49290" fmla="*/ 4697518 h 6858000"/>
              <a:gd name="connsiteX52-49291" fmla="*/ 6007819 w 6105267"/>
              <a:gd name="connsiteY52-49292" fmla="*/ 4858148 h 6858000"/>
              <a:gd name="connsiteX53-49293" fmla="*/ 6007749 w 6105267"/>
              <a:gd name="connsiteY53-49294" fmla="*/ 4964715 h 6858000"/>
              <a:gd name="connsiteX54-49295" fmla="*/ 6005269 w 6105267"/>
              <a:gd name="connsiteY54-49296" fmla="*/ 5150567 h 6858000"/>
              <a:gd name="connsiteX55-49297" fmla="*/ 6001127 w 6105267"/>
              <a:gd name="connsiteY55-49298" fmla="*/ 5164609 h 6858000"/>
              <a:gd name="connsiteX56-49299" fmla="*/ 5998514 w 6105267"/>
              <a:gd name="connsiteY56-49300" fmla="*/ 5189673 h 6858000"/>
              <a:gd name="connsiteX57-49301" fmla="*/ 6036748 w 6105267"/>
              <a:gd name="connsiteY57-49302" fmla="*/ 5322752 h 6858000"/>
              <a:gd name="connsiteX58-49303" fmla="*/ 6037677 w 6105267"/>
              <a:gd name="connsiteY58-49304" fmla="*/ 5354807 h 6858000"/>
              <a:gd name="connsiteX59-49305" fmla="*/ 6053435 w 6105267"/>
              <a:gd name="connsiteY59-49306" fmla="*/ 5387547 h 6858000"/>
              <a:gd name="connsiteX60-49307" fmla="*/ 6068640 w 6105267"/>
              <a:gd name="connsiteY60-49308" fmla="*/ 5474503 h 6858000"/>
              <a:gd name="connsiteX61-49309" fmla="*/ 6080922 w 6105267"/>
              <a:gd name="connsiteY61-49310" fmla="*/ 5561070 h 6858000"/>
              <a:gd name="connsiteX62-49311" fmla="*/ 6096949 w 6105267"/>
              <a:gd name="connsiteY62-49312" fmla="*/ 5648179 h 6858000"/>
              <a:gd name="connsiteX63-49313" fmla="*/ 6096746 w 6105267"/>
              <a:gd name="connsiteY63-49314" fmla="*/ 5862844 h 6858000"/>
              <a:gd name="connsiteX64-49315" fmla="*/ 6045436 w 6105267"/>
              <a:gd name="connsiteY64-49316" fmla="*/ 6124480 h 6858000"/>
              <a:gd name="connsiteX65-49317" fmla="*/ 6030489 w 6105267"/>
              <a:gd name="connsiteY65-49318" fmla="*/ 6317666 h 6858000"/>
              <a:gd name="connsiteX66-49319" fmla="*/ 6007492 w 6105267"/>
              <a:gd name="connsiteY66-49320" fmla="*/ 6440818 h 6858000"/>
              <a:gd name="connsiteX67-49321" fmla="*/ 6009467 w 6105267"/>
              <a:gd name="connsiteY67-49322" fmla="*/ 6487076 h 6858000"/>
              <a:gd name="connsiteX68-49323" fmla="*/ 5995064 w 6105267"/>
              <a:gd name="connsiteY68-49324" fmla="*/ 6540791 h 6858000"/>
              <a:gd name="connsiteX69-49325" fmla="*/ 5986207 w 6105267"/>
              <a:gd name="connsiteY69-49326" fmla="*/ 6695855 h 6858000"/>
              <a:gd name="connsiteX70-49327" fmla="*/ 5979428 w 6105267"/>
              <a:gd name="connsiteY70-49328" fmla="*/ 6754678 h 6858000"/>
              <a:gd name="connsiteX71-49329" fmla="*/ 5984543 w 6105267"/>
              <a:gd name="connsiteY71-49330" fmla="*/ 6811016 h 6858000"/>
              <a:gd name="connsiteX72-49331" fmla="*/ 5979671 w 6105267"/>
              <a:gd name="connsiteY72-49332" fmla="*/ 6858000 h 6858000"/>
              <a:gd name="connsiteX73-49333" fmla="*/ 0 w 6105267"/>
              <a:gd name="connsiteY73-49334" fmla="*/ 6858000 h 6858000"/>
              <a:gd name="connsiteX74-49335" fmla="*/ 0 w 6105267"/>
              <a:gd name="connsiteY74-49336" fmla="*/ 0 h 6858000"/>
              <a:gd name="connsiteX0-49337" fmla="*/ 0 w 6105267"/>
              <a:gd name="connsiteY0-49338" fmla="*/ 0 h 6858000"/>
              <a:gd name="connsiteX1-49339" fmla="*/ 4965888 w 6105267"/>
              <a:gd name="connsiteY1-49340" fmla="*/ 0 h 6858000"/>
              <a:gd name="connsiteX2-49341" fmla="*/ 4967767 w 6105267"/>
              <a:gd name="connsiteY2-49342" fmla="*/ 7930 h 6858000"/>
              <a:gd name="connsiteX3-49343" fmla="*/ 4979444 w 6105267"/>
              <a:gd name="connsiteY3-49344" fmla="*/ 43921 h 6858000"/>
              <a:gd name="connsiteX4-49345" fmla="*/ 5075458 w 6105267"/>
              <a:gd name="connsiteY4-49346" fmla="*/ 264355 h 6858000"/>
              <a:gd name="connsiteX5-49347" fmla="*/ 5081175 w 6105267"/>
              <a:gd name="connsiteY5-49348" fmla="*/ 277448 h 6858000"/>
              <a:gd name="connsiteX6-49349" fmla="*/ 5097011 w 6105267"/>
              <a:gd name="connsiteY6-49350" fmla="*/ 355616 h 6858000"/>
              <a:gd name="connsiteX7-49351" fmla="*/ 5153000 w 6105267"/>
              <a:gd name="connsiteY7-49352" fmla="*/ 507134 h 6858000"/>
              <a:gd name="connsiteX8-49353" fmla="*/ 5171282 w 6105267"/>
              <a:gd name="connsiteY8-49354" fmla="*/ 602071 h 6858000"/>
              <a:gd name="connsiteX9-49355" fmla="*/ 5189051 w 6105267"/>
              <a:gd name="connsiteY9-49356" fmla="*/ 782518 h 6858000"/>
              <a:gd name="connsiteX10-49357" fmla="*/ 5218707 w 6105267"/>
              <a:gd name="connsiteY10-49358" fmla="*/ 886387 h 6858000"/>
              <a:gd name="connsiteX11-49359" fmla="*/ 5221281 w 6105267"/>
              <a:gd name="connsiteY11-49360" fmla="*/ 920873 h 6858000"/>
              <a:gd name="connsiteX12-49361" fmla="*/ 5201018 w 6105267"/>
              <a:gd name="connsiteY12-49362" fmla="*/ 1095027 h 6858000"/>
              <a:gd name="connsiteX13-49363" fmla="*/ 5205902 w 6105267"/>
              <a:gd name="connsiteY13-49364" fmla="*/ 1203021 h 6858000"/>
              <a:gd name="connsiteX14-49365" fmla="*/ 5207532 w 6105267"/>
              <a:gd name="connsiteY14-49366" fmla="*/ 1278975 h 6858000"/>
              <a:gd name="connsiteX15-49367" fmla="*/ 5225968 w 6105267"/>
              <a:gd name="connsiteY15-49368" fmla="*/ 1357994 h 6858000"/>
              <a:gd name="connsiteX16-49369" fmla="*/ 5226675 w 6105267"/>
              <a:gd name="connsiteY16-49370" fmla="*/ 1385685 h 6858000"/>
              <a:gd name="connsiteX17-49371" fmla="*/ 5237226 w 6105267"/>
              <a:gd name="connsiteY17-49372" fmla="*/ 1441327 h 6858000"/>
              <a:gd name="connsiteX18-49373" fmla="*/ 5255653 w 6105267"/>
              <a:gd name="connsiteY18-49374" fmla="*/ 1524712 h 6858000"/>
              <a:gd name="connsiteX19-49375" fmla="*/ 5263491 w 6105267"/>
              <a:gd name="connsiteY19-49376" fmla="*/ 1642938 h 6858000"/>
              <a:gd name="connsiteX20-49377" fmla="*/ 5256552 w 6105267"/>
              <a:gd name="connsiteY20-49378" fmla="*/ 1672509 h 6858000"/>
              <a:gd name="connsiteX21-49379" fmla="*/ 5264549 w 6105267"/>
              <a:gd name="connsiteY21-49380" fmla="*/ 1837572 h 6858000"/>
              <a:gd name="connsiteX22-49381" fmla="*/ 5255696 w 6105267"/>
              <a:gd name="connsiteY22-49382" fmla="*/ 1953770 h 6858000"/>
              <a:gd name="connsiteX23-49383" fmla="*/ 5252592 w 6105267"/>
              <a:gd name="connsiteY23-49384" fmla="*/ 2092210 h 6858000"/>
              <a:gd name="connsiteX24-49385" fmla="*/ 5257248 w 6105267"/>
              <a:gd name="connsiteY24-49386" fmla="*/ 2203922 h 6858000"/>
              <a:gd name="connsiteX25-49387" fmla="*/ 5262551 w 6105267"/>
              <a:gd name="connsiteY25-49388" fmla="*/ 2288050 h 6858000"/>
              <a:gd name="connsiteX26-49389" fmla="*/ 5293877 w 6105267"/>
              <a:gd name="connsiteY26-49390" fmla="*/ 2368649 h 6858000"/>
              <a:gd name="connsiteX27-49391" fmla="*/ 5311338 w 6105267"/>
              <a:gd name="connsiteY27-49392" fmla="*/ 2404034 h 6858000"/>
              <a:gd name="connsiteX28-49393" fmla="*/ 5338366 w 6105267"/>
              <a:gd name="connsiteY28-49394" fmla="*/ 2465052 h 6858000"/>
              <a:gd name="connsiteX29-49395" fmla="*/ 5371263 w 6105267"/>
              <a:gd name="connsiteY29-49396" fmla="*/ 2586413 h 6858000"/>
              <a:gd name="connsiteX30-49397" fmla="*/ 5407503 w 6105267"/>
              <a:gd name="connsiteY30-49398" fmla="*/ 2786290 h 6858000"/>
              <a:gd name="connsiteX31-49399" fmla="*/ 5407356 w 6105267"/>
              <a:gd name="connsiteY31-49400" fmla="*/ 2787545 h 6858000"/>
              <a:gd name="connsiteX32-49401" fmla="*/ 5457023 w 6105267"/>
              <a:gd name="connsiteY32-49402" fmla="*/ 2858292 h 6858000"/>
              <a:gd name="connsiteX33-49403" fmla="*/ 5503944 w 6105267"/>
              <a:gd name="connsiteY33-49404" fmla="*/ 3123335 h 6858000"/>
              <a:gd name="connsiteX34-49405" fmla="*/ 5525532 w 6105267"/>
              <a:gd name="connsiteY34-49406" fmla="*/ 3258473 h 6858000"/>
              <a:gd name="connsiteX35-49407" fmla="*/ 5589758 w 6105267"/>
              <a:gd name="connsiteY35-49408" fmla="*/ 3453699 h 6858000"/>
              <a:gd name="connsiteX36-49409" fmla="*/ 5596144 w 6105267"/>
              <a:gd name="connsiteY36-49410" fmla="*/ 3534624 h 6858000"/>
              <a:gd name="connsiteX37-49411" fmla="*/ 5597750 w 6105267"/>
              <a:gd name="connsiteY37-49412" fmla="*/ 3534129 h 6858000"/>
              <a:gd name="connsiteX38-49413" fmla="*/ 5618377 w 6105267"/>
              <a:gd name="connsiteY38-49414" fmla="*/ 3588431 h 6858000"/>
              <a:gd name="connsiteX39-49415" fmla="*/ 5655472 w 6105267"/>
              <a:gd name="connsiteY39-49416" fmla="*/ 3678877 h 6858000"/>
              <a:gd name="connsiteX40-49417" fmla="*/ 5683015 w 6105267"/>
              <a:gd name="connsiteY40-49418" fmla="*/ 3762025 h 6858000"/>
              <a:gd name="connsiteX41-49419" fmla="*/ 5696643 w 6105267"/>
              <a:gd name="connsiteY41-49420" fmla="*/ 3773888 h 6858000"/>
              <a:gd name="connsiteX42-49421" fmla="*/ 5768491 w 6105267"/>
              <a:gd name="connsiteY42-49422" fmla="*/ 3914399 h 6858000"/>
              <a:gd name="connsiteX43-49423" fmla="*/ 5793123 w 6105267"/>
              <a:gd name="connsiteY43-49424" fmla="*/ 3969952 h 6858000"/>
              <a:gd name="connsiteX44-49425" fmla="*/ 5808321 w 6105267"/>
              <a:gd name="connsiteY44-49426" fmla="*/ 3988153 h 6858000"/>
              <a:gd name="connsiteX45-49427" fmla="*/ 5860672 w 6105267"/>
              <a:gd name="connsiteY45-49428" fmla="*/ 4061579 h 6858000"/>
              <a:gd name="connsiteX46-49429" fmla="*/ 5894095 w 6105267"/>
              <a:gd name="connsiteY46-49430" fmla="*/ 4128857 h 6858000"/>
              <a:gd name="connsiteX47-49431" fmla="*/ 5903513 w 6105267"/>
              <a:gd name="connsiteY47-49432" fmla="*/ 4187661 h 6858000"/>
              <a:gd name="connsiteX48-49433" fmla="*/ 5949086 w 6105267"/>
              <a:gd name="connsiteY48-49434" fmla="*/ 4366139 h 6858000"/>
              <a:gd name="connsiteX49-49435" fmla="*/ 5949261 w 6105267"/>
              <a:gd name="connsiteY49-49436" fmla="*/ 4449185 h 6858000"/>
              <a:gd name="connsiteX50-49437" fmla="*/ 5961816 w 6105267"/>
              <a:gd name="connsiteY50-49438" fmla="*/ 4494562 h 6858000"/>
              <a:gd name="connsiteX51-49439" fmla="*/ 5998138 w 6105267"/>
              <a:gd name="connsiteY51-49440" fmla="*/ 4697518 h 6858000"/>
              <a:gd name="connsiteX52-49441" fmla="*/ 6007819 w 6105267"/>
              <a:gd name="connsiteY52-49442" fmla="*/ 4858148 h 6858000"/>
              <a:gd name="connsiteX53-49443" fmla="*/ 6007749 w 6105267"/>
              <a:gd name="connsiteY53-49444" fmla="*/ 4964715 h 6858000"/>
              <a:gd name="connsiteX54-49445" fmla="*/ 6005269 w 6105267"/>
              <a:gd name="connsiteY54-49446" fmla="*/ 5150567 h 6858000"/>
              <a:gd name="connsiteX55-49447" fmla="*/ 6001127 w 6105267"/>
              <a:gd name="connsiteY55-49448" fmla="*/ 5164609 h 6858000"/>
              <a:gd name="connsiteX56-49449" fmla="*/ 5998514 w 6105267"/>
              <a:gd name="connsiteY56-49450" fmla="*/ 5189673 h 6858000"/>
              <a:gd name="connsiteX57-49451" fmla="*/ 6036748 w 6105267"/>
              <a:gd name="connsiteY57-49452" fmla="*/ 5322752 h 6858000"/>
              <a:gd name="connsiteX58-49453" fmla="*/ 6037677 w 6105267"/>
              <a:gd name="connsiteY58-49454" fmla="*/ 5354807 h 6858000"/>
              <a:gd name="connsiteX59-49455" fmla="*/ 6053435 w 6105267"/>
              <a:gd name="connsiteY59-49456" fmla="*/ 5387547 h 6858000"/>
              <a:gd name="connsiteX60-49457" fmla="*/ 6068640 w 6105267"/>
              <a:gd name="connsiteY60-49458" fmla="*/ 5474503 h 6858000"/>
              <a:gd name="connsiteX61-49459" fmla="*/ 6080922 w 6105267"/>
              <a:gd name="connsiteY61-49460" fmla="*/ 5561070 h 6858000"/>
              <a:gd name="connsiteX62-49461" fmla="*/ 6096949 w 6105267"/>
              <a:gd name="connsiteY62-49462" fmla="*/ 5648179 h 6858000"/>
              <a:gd name="connsiteX63-49463" fmla="*/ 6096746 w 6105267"/>
              <a:gd name="connsiteY63-49464" fmla="*/ 5862844 h 6858000"/>
              <a:gd name="connsiteX64-49465" fmla="*/ 6045436 w 6105267"/>
              <a:gd name="connsiteY64-49466" fmla="*/ 6124480 h 6858000"/>
              <a:gd name="connsiteX65-49467" fmla="*/ 6030489 w 6105267"/>
              <a:gd name="connsiteY65-49468" fmla="*/ 6317666 h 6858000"/>
              <a:gd name="connsiteX66-49469" fmla="*/ 6007492 w 6105267"/>
              <a:gd name="connsiteY66-49470" fmla="*/ 6440818 h 6858000"/>
              <a:gd name="connsiteX67-49471" fmla="*/ 6009467 w 6105267"/>
              <a:gd name="connsiteY67-49472" fmla="*/ 6487076 h 6858000"/>
              <a:gd name="connsiteX68-49473" fmla="*/ 5995064 w 6105267"/>
              <a:gd name="connsiteY68-49474" fmla="*/ 6540791 h 6858000"/>
              <a:gd name="connsiteX69-49475" fmla="*/ 5986207 w 6105267"/>
              <a:gd name="connsiteY69-49476" fmla="*/ 6695855 h 6858000"/>
              <a:gd name="connsiteX70-49477" fmla="*/ 5979428 w 6105267"/>
              <a:gd name="connsiteY70-49478" fmla="*/ 6754678 h 6858000"/>
              <a:gd name="connsiteX71-49479" fmla="*/ 5984543 w 6105267"/>
              <a:gd name="connsiteY71-49480" fmla="*/ 6811016 h 6858000"/>
              <a:gd name="connsiteX72-49481" fmla="*/ 5979671 w 6105267"/>
              <a:gd name="connsiteY72-49482" fmla="*/ 6858000 h 6858000"/>
              <a:gd name="connsiteX73-49483" fmla="*/ 0 w 6105267"/>
              <a:gd name="connsiteY73-49484" fmla="*/ 6858000 h 6858000"/>
              <a:gd name="connsiteX74-49485" fmla="*/ 0 w 6105267"/>
              <a:gd name="connsiteY74-49486" fmla="*/ 0 h 6858000"/>
              <a:gd name="connsiteX0-49487" fmla="*/ 0 w 6105267"/>
              <a:gd name="connsiteY0-49488" fmla="*/ 0 h 6858000"/>
              <a:gd name="connsiteX1-49489" fmla="*/ 4965888 w 6105267"/>
              <a:gd name="connsiteY1-49490" fmla="*/ 0 h 6858000"/>
              <a:gd name="connsiteX2-49491" fmla="*/ 4967767 w 6105267"/>
              <a:gd name="connsiteY2-49492" fmla="*/ 7930 h 6858000"/>
              <a:gd name="connsiteX3-49493" fmla="*/ 4979444 w 6105267"/>
              <a:gd name="connsiteY3-49494" fmla="*/ 43921 h 6858000"/>
              <a:gd name="connsiteX4-49495" fmla="*/ 5075458 w 6105267"/>
              <a:gd name="connsiteY4-49496" fmla="*/ 264355 h 6858000"/>
              <a:gd name="connsiteX5-49497" fmla="*/ 5081175 w 6105267"/>
              <a:gd name="connsiteY5-49498" fmla="*/ 277448 h 6858000"/>
              <a:gd name="connsiteX6-49499" fmla="*/ 5097011 w 6105267"/>
              <a:gd name="connsiteY6-49500" fmla="*/ 355616 h 6858000"/>
              <a:gd name="connsiteX7-49501" fmla="*/ 5153000 w 6105267"/>
              <a:gd name="connsiteY7-49502" fmla="*/ 507134 h 6858000"/>
              <a:gd name="connsiteX8-49503" fmla="*/ 5171282 w 6105267"/>
              <a:gd name="connsiteY8-49504" fmla="*/ 602071 h 6858000"/>
              <a:gd name="connsiteX9-49505" fmla="*/ 5189051 w 6105267"/>
              <a:gd name="connsiteY9-49506" fmla="*/ 782518 h 6858000"/>
              <a:gd name="connsiteX10-49507" fmla="*/ 5218707 w 6105267"/>
              <a:gd name="connsiteY10-49508" fmla="*/ 886387 h 6858000"/>
              <a:gd name="connsiteX11-49509" fmla="*/ 5221281 w 6105267"/>
              <a:gd name="connsiteY11-49510" fmla="*/ 920873 h 6858000"/>
              <a:gd name="connsiteX12-49511" fmla="*/ 5201018 w 6105267"/>
              <a:gd name="connsiteY12-49512" fmla="*/ 1095027 h 6858000"/>
              <a:gd name="connsiteX13-49513" fmla="*/ 5205902 w 6105267"/>
              <a:gd name="connsiteY13-49514" fmla="*/ 1203021 h 6858000"/>
              <a:gd name="connsiteX14-49515" fmla="*/ 5207532 w 6105267"/>
              <a:gd name="connsiteY14-49516" fmla="*/ 1278975 h 6858000"/>
              <a:gd name="connsiteX15-49517" fmla="*/ 5225968 w 6105267"/>
              <a:gd name="connsiteY15-49518" fmla="*/ 1357994 h 6858000"/>
              <a:gd name="connsiteX16-49519" fmla="*/ 5226675 w 6105267"/>
              <a:gd name="connsiteY16-49520" fmla="*/ 1385685 h 6858000"/>
              <a:gd name="connsiteX17-49521" fmla="*/ 5237226 w 6105267"/>
              <a:gd name="connsiteY17-49522" fmla="*/ 1441327 h 6858000"/>
              <a:gd name="connsiteX18-49523" fmla="*/ 5255653 w 6105267"/>
              <a:gd name="connsiteY18-49524" fmla="*/ 1524712 h 6858000"/>
              <a:gd name="connsiteX19-49525" fmla="*/ 5263491 w 6105267"/>
              <a:gd name="connsiteY19-49526" fmla="*/ 1642938 h 6858000"/>
              <a:gd name="connsiteX20-49527" fmla="*/ 5256552 w 6105267"/>
              <a:gd name="connsiteY20-49528" fmla="*/ 1672509 h 6858000"/>
              <a:gd name="connsiteX21-49529" fmla="*/ 5264549 w 6105267"/>
              <a:gd name="connsiteY21-49530" fmla="*/ 1837572 h 6858000"/>
              <a:gd name="connsiteX22-49531" fmla="*/ 5255696 w 6105267"/>
              <a:gd name="connsiteY22-49532" fmla="*/ 1953770 h 6858000"/>
              <a:gd name="connsiteX23-49533" fmla="*/ 5252592 w 6105267"/>
              <a:gd name="connsiteY23-49534" fmla="*/ 2092210 h 6858000"/>
              <a:gd name="connsiteX24-49535" fmla="*/ 5257248 w 6105267"/>
              <a:gd name="connsiteY24-49536" fmla="*/ 2203922 h 6858000"/>
              <a:gd name="connsiteX25-49537" fmla="*/ 5262551 w 6105267"/>
              <a:gd name="connsiteY25-49538" fmla="*/ 2288050 h 6858000"/>
              <a:gd name="connsiteX26-49539" fmla="*/ 5293877 w 6105267"/>
              <a:gd name="connsiteY26-49540" fmla="*/ 2368649 h 6858000"/>
              <a:gd name="connsiteX27-49541" fmla="*/ 5311338 w 6105267"/>
              <a:gd name="connsiteY27-49542" fmla="*/ 2404034 h 6858000"/>
              <a:gd name="connsiteX28-49543" fmla="*/ 5338366 w 6105267"/>
              <a:gd name="connsiteY28-49544" fmla="*/ 2465052 h 6858000"/>
              <a:gd name="connsiteX29-49545" fmla="*/ 5371263 w 6105267"/>
              <a:gd name="connsiteY29-49546" fmla="*/ 2586413 h 6858000"/>
              <a:gd name="connsiteX30-49547" fmla="*/ 5407503 w 6105267"/>
              <a:gd name="connsiteY30-49548" fmla="*/ 2786290 h 6858000"/>
              <a:gd name="connsiteX31-49549" fmla="*/ 5407356 w 6105267"/>
              <a:gd name="connsiteY31-49550" fmla="*/ 2787545 h 6858000"/>
              <a:gd name="connsiteX32-49551" fmla="*/ 5457023 w 6105267"/>
              <a:gd name="connsiteY32-49552" fmla="*/ 2858292 h 6858000"/>
              <a:gd name="connsiteX33-49553" fmla="*/ 5503944 w 6105267"/>
              <a:gd name="connsiteY33-49554" fmla="*/ 3123335 h 6858000"/>
              <a:gd name="connsiteX34-49555" fmla="*/ 5525532 w 6105267"/>
              <a:gd name="connsiteY34-49556" fmla="*/ 3258473 h 6858000"/>
              <a:gd name="connsiteX35-49557" fmla="*/ 5589758 w 6105267"/>
              <a:gd name="connsiteY35-49558" fmla="*/ 3453699 h 6858000"/>
              <a:gd name="connsiteX36-49559" fmla="*/ 5596144 w 6105267"/>
              <a:gd name="connsiteY36-49560" fmla="*/ 3534624 h 6858000"/>
              <a:gd name="connsiteX37-49561" fmla="*/ 5597750 w 6105267"/>
              <a:gd name="connsiteY37-49562" fmla="*/ 3534129 h 6858000"/>
              <a:gd name="connsiteX38-49563" fmla="*/ 5618377 w 6105267"/>
              <a:gd name="connsiteY38-49564" fmla="*/ 3588431 h 6858000"/>
              <a:gd name="connsiteX39-49565" fmla="*/ 5655472 w 6105267"/>
              <a:gd name="connsiteY39-49566" fmla="*/ 3678877 h 6858000"/>
              <a:gd name="connsiteX40-49567" fmla="*/ 5683015 w 6105267"/>
              <a:gd name="connsiteY40-49568" fmla="*/ 3762025 h 6858000"/>
              <a:gd name="connsiteX41-49569" fmla="*/ 5696643 w 6105267"/>
              <a:gd name="connsiteY41-49570" fmla="*/ 3773888 h 6858000"/>
              <a:gd name="connsiteX42-49571" fmla="*/ 5768491 w 6105267"/>
              <a:gd name="connsiteY42-49572" fmla="*/ 3914399 h 6858000"/>
              <a:gd name="connsiteX43-49573" fmla="*/ 5793123 w 6105267"/>
              <a:gd name="connsiteY43-49574" fmla="*/ 3969952 h 6858000"/>
              <a:gd name="connsiteX44-49575" fmla="*/ 5808321 w 6105267"/>
              <a:gd name="connsiteY44-49576" fmla="*/ 3988153 h 6858000"/>
              <a:gd name="connsiteX45-49577" fmla="*/ 5860672 w 6105267"/>
              <a:gd name="connsiteY45-49578" fmla="*/ 4061579 h 6858000"/>
              <a:gd name="connsiteX46-49579" fmla="*/ 5894095 w 6105267"/>
              <a:gd name="connsiteY46-49580" fmla="*/ 4128857 h 6858000"/>
              <a:gd name="connsiteX47-49581" fmla="*/ 5903513 w 6105267"/>
              <a:gd name="connsiteY47-49582" fmla="*/ 4187661 h 6858000"/>
              <a:gd name="connsiteX48-49583" fmla="*/ 5949086 w 6105267"/>
              <a:gd name="connsiteY48-49584" fmla="*/ 4366139 h 6858000"/>
              <a:gd name="connsiteX49-49585" fmla="*/ 5949261 w 6105267"/>
              <a:gd name="connsiteY49-49586" fmla="*/ 4449185 h 6858000"/>
              <a:gd name="connsiteX50-49587" fmla="*/ 5961816 w 6105267"/>
              <a:gd name="connsiteY50-49588" fmla="*/ 4494562 h 6858000"/>
              <a:gd name="connsiteX51-49589" fmla="*/ 5998138 w 6105267"/>
              <a:gd name="connsiteY51-49590" fmla="*/ 4697518 h 6858000"/>
              <a:gd name="connsiteX52-49591" fmla="*/ 6007819 w 6105267"/>
              <a:gd name="connsiteY52-49592" fmla="*/ 4858148 h 6858000"/>
              <a:gd name="connsiteX53-49593" fmla="*/ 6007749 w 6105267"/>
              <a:gd name="connsiteY53-49594" fmla="*/ 4964715 h 6858000"/>
              <a:gd name="connsiteX54-49595" fmla="*/ 6005269 w 6105267"/>
              <a:gd name="connsiteY54-49596" fmla="*/ 5150567 h 6858000"/>
              <a:gd name="connsiteX55-49597" fmla="*/ 6001127 w 6105267"/>
              <a:gd name="connsiteY55-49598" fmla="*/ 5164609 h 6858000"/>
              <a:gd name="connsiteX56-49599" fmla="*/ 5998514 w 6105267"/>
              <a:gd name="connsiteY56-49600" fmla="*/ 5189673 h 6858000"/>
              <a:gd name="connsiteX57-49601" fmla="*/ 6036748 w 6105267"/>
              <a:gd name="connsiteY57-49602" fmla="*/ 5322752 h 6858000"/>
              <a:gd name="connsiteX58-49603" fmla="*/ 6037677 w 6105267"/>
              <a:gd name="connsiteY58-49604" fmla="*/ 5354807 h 6858000"/>
              <a:gd name="connsiteX59-49605" fmla="*/ 6053435 w 6105267"/>
              <a:gd name="connsiteY59-49606" fmla="*/ 5387547 h 6858000"/>
              <a:gd name="connsiteX60-49607" fmla="*/ 6068640 w 6105267"/>
              <a:gd name="connsiteY60-49608" fmla="*/ 5474503 h 6858000"/>
              <a:gd name="connsiteX61-49609" fmla="*/ 6080922 w 6105267"/>
              <a:gd name="connsiteY61-49610" fmla="*/ 5561070 h 6858000"/>
              <a:gd name="connsiteX62-49611" fmla="*/ 6096949 w 6105267"/>
              <a:gd name="connsiteY62-49612" fmla="*/ 5648179 h 6858000"/>
              <a:gd name="connsiteX63-49613" fmla="*/ 6096746 w 6105267"/>
              <a:gd name="connsiteY63-49614" fmla="*/ 5862844 h 6858000"/>
              <a:gd name="connsiteX64-49615" fmla="*/ 6045436 w 6105267"/>
              <a:gd name="connsiteY64-49616" fmla="*/ 6124480 h 6858000"/>
              <a:gd name="connsiteX65-49617" fmla="*/ 6030489 w 6105267"/>
              <a:gd name="connsiteY65-49618" fmla="*/ 6317666 h 6858000"/>
              <a:gd name="connsiteX66-49619" fmla="*/ 6007492 w 6105267"/>
              <a:gd name="connsiteY66-49620" fmla="*/ 6440818 h 6858000"/>
              <a:gd name="connsiteX67-49621" fmla="*/ 6009467 w 6105267"/>
              <a:gd name="connsiteY67-49622" fmla="*/ 6487076 h 6858000"/>
              <a:gd name="connsiteX68-49623" fmla="*/ 5995064 w 6105267"/>
              <a:gd name="connsiteY68-49624" fmla="*/ 6540791 h 6858000"/>
              <a:gd name="connsiteX69-49625" fmla="*/ 5986207 w 6105267"/>
              <a:gd name="connsiteY69-49626" fmla="*/ 6695855 h 6858000"/>
              <a:gd name="connsiteX70-49627" fmla="*/ 5979428 w 6105267"/>
              <a:gd name="connsiteY70-49628" fmla="*/ 6754678 h 6858000"/>
              <a:gd name="connsiteX71-49629" fmla="*/ 5984543 w 6105267"/>
              <a:gd name="connsiteY71-49630" fmla="*/ 6811016 h 6858000"/>
              <a:gd name="connsiteX72-49631" fmla="*/ 5979671 w 6105267"/>
              <a:gd name="connsiteY72-49632" fmla="*/ 6858000 h 6858000"/>
              <a:gd name="connsiteX73-49633" fmla="*/ 0 w 6105267"/>
              <a:gd name="connsiteY73-49634" fmla="*/ 6858000 h 6858000"/>
              <a:gd name="connsiteX74-49635" fmla="*/ 0 w 6105267"/>
              <a:gd name="connsiteY74-49636" fmla="*/ 0 h 6858000"/>
              <a:gd name="connsiteX0-49637" fmla="*/ 0 w 6105267"/>
              <a:gd name="connsiteY0-49638" fmla="*/ 0 h 6858000"/>
              <a:gd name="connsiteX1-49639" fmla="*/ 4965888 w 6105267"/>
              <a:gd name="connsiteY1-49640" fmla="*/ 0 h 6858000"/>
              <a:gd name="connsiteX2-49641" fmla="*/ 4967767 w 6105267"/>
              <a:gd name="connsiteY2-49642" fmla="*/ 7930 h 6858000"/>
              <a:gd name="connsiteX3-49643" fmla="*/ 4979444 w 6105267"/>
              <a:gd name="connsiteY3-49644" fmla="*/ 43921 h 6858000"/>
              <a:gd name="connsiteX4-49645" fmla="*/ 5075458 w 6105267"/>
              <a:gd name="connsiteY4-49646" fmla="*/ 264355 h 6858000"/>
              <a:gd name="connsiteX5-49647" fmla="*/ 5081175 w 6105267"/>
              <a:gd name="connsiteY5-49648" fmla="*/ 277448 h 6858000"/>
              <a:gd name="connsiteX6-49649" fmla="*/ 5097011 w 6105267"/>
              <a:gd name="connsiteY6-49650" fmla="*/ 355616 h 6858000"/>
              <a:gd name="connsiteX7-49651" fmla="*/ 5153000 w 6105267"/>
              <a:gd name="connsiteY7-49652" fmla="*/ 507134 h 6858000"/>
              <a:gd name="connsiteX8-49653" fmla="*/ 5171282 w 6105267"/>
              <a:gd name="connsiteY8-49654" fmla="*/ 602071 h 6858000"/>
              <a:gd name="connsiteX9-49655" fmla="*/ 5189051 w 6105267"/>
              <a:gd name="connsiteY9-49656" fmla="*/ 782518 h 6858000"/>
              <a:gd name="connsiteX10-49657" fmla="*/ 5218707 w 6105267"/>
              <a:gd name="connsiteY10-49658" fmla="*/ 886387 h 6858000"/>
              <a:gd name="connsiteX11-49659" fmla="*/ 5221281 w 6105267"/>
              <a:gd name="connsiteY11-49660" fmla="*/ 920873 h 6858000"/>
              <a:gd name="connsiteX12-49661" fmla="*/ 5201018 w 6105267"/>
              <a:gd name="connsiteY12-49662" fmla="*/ 1095027 h 6858000"/>
              <a:gd name="connsiteX13-49663" fmla="*/ 5205902 w 6105267"/>
              <a:gd name="connsiteY13-49664" fmla="*/ 1203021 h 6858000"/>
              <a:gd name="connsiteX14-49665" fmla="*/ 5207532 w 6105267"/>
              <a:gd name="connsiteY14-49666" fmla="*/ 1278975 h 6858000"/>
              <a:gd name="connsiteX15-49667" fmla="*/ 5225968 w 6105267"/>
              <a:gd name="connsiteY15-49668" fmla="*/ 1357994 h 6858000"/>
              <a:gd name="connsiteX16-49669" fmla="*/ 5226675 w 6105267"/>
              <a:gd name="connsiteY16-49670" fmla="*/ 1385685 h 6858000"/>
              <a:gd name="connsiteX17-49671" fmla="*/ 5237226 w 6105267"/>
              <a:gd name="connsiteY17-49672" fmla="*/ 1441327 h 6858000"/>
              <a:gd name="connsiteX18-49673" fmla="*/ 5255653 w 6105267"/>
              <a:gd name="connsiteY18-49674" fmla="*/ 1524712 h 6858000"/>
              <a:gd name="connsiteX19-49675" fmla="*/ 5263491 w 6105267"/>
              <a:gd name="connsiteY19-49676" fmla="*/ 1642938 h 6858000"/>
              <a:gd name="connsiteX20-49677" fmla="*/ 5256552 w 6105267"/>
              <a:gd name="connsiteY20-49678" fmla="*/ 1672509 h 6858000"/>
              <a:gd name="connsiteX21-49679" fmla="*/ 5264549 w 6105267"/>
              <a:gd name="connsiteY21-49680" fmla="*/ 1837572 h 6858000"/>
              <a:gd name="connsiteX22-49681" fmla="*/ 5255696 w 6105267"/>
              <a:gd name="connsiteY22-49682" fmla="*/ 1953770 h 6858000"/>
              <a:gd name="connsiteX23-49683" fmla="*/ 5252592 w 6105267"/>
              <a:gd name="connsiteY23-49684" fmla="*/ 2092210 h 6858000"/>
              <a:gd name="connsiteX24-49685" fmla="*/ 5257248 w 6105267"/>
              <a:gd name="connsiteY24-49686" fmla="*/ 2203922 h 6858000"/>
              <a:gd name="connsiteX25-49687" fmla="*/ 5262551 w 6105267"/>
              <a:gd name="connsiteY25-49688" fmla="*/ 2288050 h 6858000"/>
              <a:gd name="connsiteX26-49689" fmla="*/ 5293877 w 6105267"/>
              <a:gd name="connsiteY26-49690" fmla="*/ 2368649 h 6858000"/>
              <a:gd name="connsiteX27-49691" fmla="*/ 5311338 w 6105267"/>
              <a:gd name="connsiteY27-49692" fmla="*/ 2404034 h 6858000"/>
              <a:gd name="connsiteX28-49693" fmla="*/ 5338366 w 6105267"/>
              <a:gd name="connsiteY28-49694" fmla="*/ 2465052 h 6858000"/>
              <a:gd name="connsiteX29-49695" fmla="*/ 5371263 w 6105267"/>
              <a:gd name="connsiteY29-49696" fmla="*/ 2586413 h 6858000"/>
              <a:gd name="connsiteX30-49697" fmla="*/ 5407503 w 6105267"/>
              <a:gd name="connsiteY30-49698" fmla="*/ 2786290 h 6858000"/>
              <a:gd name="connsiteX31-49699" fmla="*/ 5407356 w 6105267"/>
              <a:gd name="connsiteY31-49700" fmla="*/ 2787545 h 6858000"/>
              <a:gd name="connsiteX32-49701" fmla="*/ 5457023 w 6105267"/>
              <a:gd name="connsiteY32-49702" fmla="*/ 2858292 h 6858000"/>
              <a:gd name="connsiteX33-49703" fmla="*/ 5503944 w 6105267"/>
              <a:gd name="connsiteY33-49704" fmla="*/ 3123335 h 6858000"/>
              <a:gd name="connsiteX34-49705" fmla="*/ 5525532 w 6105267"/>
              <a:gd name="connsiteY34-49706" fmla="*/ 3258473 h 6858000"/>
              <a:gd name="connsiteX35-49707" fmla="*/ 5589758 w 6105267"/>
              <a:gd name="connsiteY35-49708" fmla="*/ 3453699 h 6858000"/>
              <a:gd name="connsiteX36-49709" fmla="*/ 5596144 w 6105267"/>
              <a:gd name="connsiteY36-49710" fmla="*/ 3534624 h 6858000"/>
              <a:gd name="connsiteX37-49711" fmla="*/ 5597750 w 6105267"/>
              <a:gd name="connsiteY37-49712" fmla="*/ 3534129 h 6858000"/>
              <a:gd name="connsiteX38-49713" fmla="*/ 5618377 w 6105267"/>
              <a:gd name="connsiteY38-49714" fmla="*/ 3588431 h 6858000"/>
              <a:gd name="connsiteX39-49715" fmla="*/ 5655472 w 6105267"/>
              <a:gd name="connsiteY39-49716" fmla="*/ 3678877 h 6858000"/>
              <a:gd name="connsiteX40-49717" fmla="*/ 5683015 w 6105267"/>
              <a:gd name="connsiteY40-49718" fmla="*/ 3762025 h 6858000"/>
              <a:gd name="connsiteX41-49719" fmla="*/ 5706168 w 6105267"/>
              <a:gd name="connsiteY41-49720" fmla="*/ 3797701 h 6858000"/>
              <a:gd name="connsiteX42-49721" fmla="*/ 5768491 w 6105267"/>
              <a:gd name="connsiteY42-49722" fmla="*/ 3914399 h 6858000"/>
              <a:gd name="connsiteX43-49723" fmla="*/ 5793123 w 6105267"/>
              <a:gd name="connsiteY43-49724" fmla="*/ 3969952 h 6858000"/>
              <a:gd name="connsiteX44-49725" fmla="*/ 5808321 w 6105267"/>
              <a:gd name="connsiteY44-49726" fmla="*/ 3988153 h 6858000"/>
              <a:gd name="connsiteX45-49727" fmla="*/ 5860672 w 6105267"/>
              <a:gd name="connsiteY45-49728" fmla="*/ 4061579 h 6858000"/>
              <a:gd name="connsiteX46-49729" fmla="*/ 5894095 w 6105267"/>
              <a:gd name="connsiteY46-49730" fmla="*/ 4128857 h 6858000"/>
              <a:gd name="connsiteX47-49731" fmla="*/ 5903513 w 6105267"/>
              <a:gd name="connsiteY47-49732" fmla="*/ 4187661 h 6858000"/>
              <a:gd name="connsiteX48-49733" fmla="*/ 5949086 w 6105267"/>
              <a:gd name="connsiteY48-49734" fmla="*/ 4366139 h 6858000"/>
              <a:gd name="connsiteX49-49735" fmla="*/ 5949261 w 6105267"/>
              <a:gd name="connsiteY49-49736" fmla="*/ 4449185 h 6858000"/>
              <a:gd name="connsiteX50-49737" fmla="*/ 5961816 w 6105267"/>
              <a:gd name="connsiteY50-49738" fmla="*/ 4494562 h 6858000"/>
              <a:gd name="connsiteX51-49739" fmla="*/ 5998138 w 6105267"/>
              <a:gd name="connsiteY51-49740" fmla="*/ 4697518 h 6858000"/>
              <a:gd name="connsiteX52-49741" fmla="*/ 6007819 w 6105267"/>
              <a:gd name="connsiteY52-49742" fmla="*/ 4858148 h 6858000"/>
              <a:gd name="connsiteX53-49743" fmla="*/ 6007749 w 6105267"/>
              <a:gd name="connsiteY53-49744" fmla="*/ 4964715 h 6858000"/>
              <a:gd name="connsiteX54-49745" fmla="*/ 6005269 w 6105267"/>
              <a:gd name="connsiteY54-49746" fmla="*/ 5150567 h 6858000"/>
              <a:gd name="connsiteX55-49747" fmla="*/ 6001127 w 6105267"/>
              <a:gd name="connsiteY55-49748" fmla="*/ 5164609 h 6858000"/>
              <a:gd name="connsiteX56-49749" fmla="*/ 5998514 w 6105267"/>
              <a:gd name="connsiteY56-49750" fmla="*/ 5189673 h 6858000"/>
              <a:gd name="connsiteX57-49751" fmla="*/ 6036748 w 6105267"/>
              <a:gd name="connsiteY57-49752" fmla="*/ 5322752 h 6858000"/>
              <a:gd name="connsiteX58-49753" fmla="*/ 6037677 w 6105267"/>
              <a:gd name="connsiteY58-49754" fmla="*/ 5354807 h 6858000"/>
              <a:gd name="connsiteX59-49755" fmla="*/ 6053435 w 6105267"/>
              <a:gd name="connsiteY59-49756" fmla="*/ 5387547 h 6858000"/>
              <a:gd name="connsiteX60-49757" fmla="*/ 6068640 w 6105267"/>
              <a:gd name="connsiteY60-49758" fmla="*/ 5474503 h 6858000"/>
              <a:gd name="connsiteX61-49759" fmla="*/ 6080922 w 6105267"/>
              <a:gd name="connsiteY61-49760" fmla="*/ 5561070 h 6858000"/>
              <a:gd name="connsiteX62-49761" fmla="*/ 6096949 w 6105267"/>
              <a:gd name="connsiteY62-49762" fmla="*/ 5648179 h 6858000"/>
              <a:gd name="connsiteX63-49763" fmla="*/ 6096746 w 6105267"/>
              <a:gd name="connsiteY63-49764" fmla="*/ 5862844 h 6858000"/>
              <a:gd name="connsiteX64-49765" fmla="*/ 6045436 w 6105267"/>
              <a:gd name="connsiteY64-49766" fmla="*/ 6124480 h 6858000"/>
              <a:gd name="connsiteX65-49767" fmla="*/ 6030489 w 6105267"/>
              <a:gd name="connsiteY65-49768" fmla="*/ 6317666 h 6858000"/>
              <a:gd name="connsiteX66-49769" fmla="*/ 6007492 w 6105267"/>
              <a:gd name="connsiteY66-49770" fmla="*/ 6440818 h 6858000"/>
              <a:gd name="connsiteX67-49771" fmla="*/ 6009467 w 6105267"/>
              <a:gd name="connsiteY67-49772" fmla="*/ 6487076 h 6858000"/>
              <a:gd name="connsiteX68-49773" fmla="*/ 5995064 w 6105267"/>
              <a:gd name="connsiteY68-49774" fmla="*/ 6540791 h 6858000"/>
              <a:gd name="connsiteX69-49775" fmla="*/ 5986207 w 6105267"/>
              <a:gd name="connsiteY69-49776" fmla="*/ 6695855 h 6858000"/>
              <a:gd name="connsiteX70-49777" fmla="*/ 5979428 w 6105267"/>
              <a:gd name="connsiteY70-49778" fmla="*/ 6754678 h 6858000"/>
              <a:gd name="connsiteX71-49779" fmla="*/ 5984543 w 6105267"/>
              <a:gd name="connsiteY71-49780" fmla="*/ 6811016 h 6858000"/>
              <a:gd name="connsiteX72-49781" fmla="*/ 5979671 w 6105267"/>
              <a:gd name="connsiteY72-49782" fmla="*/ 6858000 h 6858000"/>
              <a:gd name="connsiteX73-49783" fmla="*/ 0 w 6105267"/>
              <a:gd name="connsiteY73-49784" fmla="*/ 6858000 h 6858000"/>
              <a:gd name="connsiteX74-49785" fmla="*/ 0 w 6105267"/>
              <a:gd name="connsiteY74-49786" fmla="*/ 0 h 6858000"/>
              <a:gd name="connsiteX0-49787" fmla="*/ 0 w 6105267"/>
              <a:gd name="connsiteY0-49788" fmla="*/ 0 h 6858000"/>
              <a:gd name="connsiteX1-49789" fmla="*/ 4965888 w 6105267"/>
              <a:gd name="connsiteY1-49790" fmla="*/ 0 h 6858000"/>
              <a:gd name="connsiteX2-49791" fmla="*/ 4967767 w 6105267"/>
              <a:gd name="connsiteY2-49792" fmla="*/ 7930 h 6858000"/>
              <a:gd name="connsiteX3-49793" fmla="*/ 4979444 w 6105267"/>
              <a:gd name="connsiteY3-49794" fmla="*/ 43921 h 6858000"/>
              <a:gd name="connsiteX4-49795" fmla="*/ 5075458 w 6105267"/>
              <a:gd name="connsiteY4-49796" fmla="*/ 264355 h 6858000"/>
              <a:gd name="connsiteX5-49797" fmla="*/ 5081175 w 6105267"/>
              <a:gd name="connsiteY5-49798" fmla="*/ 277448 h 6858000"/>
              <a:gd name="connsiteX6-49799" fmla="*/ 5097011 w 6105267"/>
              <a:gd name="connsiteY6-49800" fmla="*/ 355616 h 6858000"/>
              <a:gd name="connsiteX7-49801" fmla="*/ 5153000 w 6105267"/>
              <a:gd name="connsiteY7-49802" fmla="*/ 507134 h 6858000"/>
              <a:gd name="connsiteX8-49803" fmla="*/ 5171282 w 6105267"/>
              <a:gd name="connsiteY8-49804" fmla="*/ 602071 h 6858000"/>
              <a:gd name="connsiteX9-49805" fmla="*/ 5189051 w 6105267"/>
              <a:gd name="connsiteY9-49806" fmla="*/ 782518 h 6858000"/>
              <a:gd name="connsiteX10-49807" fmla="*/ 5218707 w 6105267"/>
              <a:gd name="connsiteY10-49808" fmla="*/ 886387 h 6858000"/>
              <a:gd name="connsiteX11-49809" fmla="*/ 5221281 w 6105267"/>
              <a:gd name="connsiteY11-49810" fmla="*/ 920873 h 6858000"/>
              <a:gd name="connsiteX12-49811" fmla="*/ 5201018 w 6105267"/>
              <a:gd name="connsiteY12-49812" fmla="*/ 1095027 h 6858000"/>
              <a:gd name="connsiteX13-49813" fmla="*/ 5205902 w 6105267"/>
              <a:gd name="connsiteY13-49814" fmla="*/ 1203021 h 6858000"/>
              <a:gd name="connsiteX14-49815" fmla="*/ 5207532 w 6105267"/>
              <a:gd name="connsiteY14-49816" fmla="*/ 1278975 h 6858000"/>
              <a:gd name="connsiteX15-49817" fmla="*/ 5225968 w 6105267"/>
              <a:gd name="connsiteY15-49818" fmla="*/ 1357994 h 6858000"/>
              <a:gd name="connsiteX16-49819" fmla="*/ 5226675 w 6105267"/>
              <a:gd name="connsiteY16-49820" fmla="*/ 1385685 h 6858000"/>
              <a:gd name="connsiteX17-49821" fmla="*/ 5237226 w 6105267"/>
              <a:gd name="connsiteY17-49822" fmla="*/ 1441327 h 6858000"/>
              <a:gd name="connsiteX18-49823" fmla="*/ 5255653 w 6105267"/>
              <a:gd name="connsiteY18-49824" fmla="*/ 1524712 h 6858000"/>
              <a:gd name="connsiteX19-49825" fmla="*/ 5263491 w 6105267"/>
              <a:gd name="connsiteY19-49826" fmla="*/ 1642938 h 6858000"/>
              <a:gd name="connsiteX20-49827" fmla="*/ 5256552 w 6105267"/>
              <a:gd name="connsiteY20-49828" fmla="*/ 1672509 h 6858000"/>
              <a:gd name="connsiteX21-49829" fmla="*/ 5264549 w 6105267"/>
              <a:gd name="connsiteY21-49830" fmla="*/ 1837572 h 6858000"/>
              <a:gd name="connsiteX22-49831" fmla="*/ 5255696 w 6105267"/>
              <a:gd name="connsiteY22-49832" fmla="*/ 1953770 h 6858000"/>
              <a:gd name="connsiteX23-49833" fmla="*/ 5252592 w 6105267"/>
              <a:gd name="connsiteY23-49834" fmla="*/ 2092210 h 6858000"/>
              <a:gd name="connsiteX24-49835" fmla="*/ 5257248 w 6105267"/>
              <a:gd name="connsiteY24-49836" fmla="*/ 2203922 h 6858000"/>
              <a:gd name="connsiteX25-49837" fmla="*/ 5262551 w 6105267"/>
              <a:gd name="connsiteY25-49838" fmla="*/ 2288050 h 6858000"/>
              <a:gd name="connsiteX26-49839" fmla="*/ 5293877 w 6105267"/>
              <a:gd name="connsiteY26-49840" fmla="*/ 2368649 h 6858000"/>
              <a:gd name="connsiteX27-49841" fmla="*/ 5311338 w 6105267"/>
              <a:gd name="connsiteY27-49842" fmla="*/ 2404034 h 6858000"/>
              <a:gd name="connsiteX28-49843" fmla="*/ 5338366 w 6105267"/>
              <a:gd name="connsiteY28-49844" fmla="*/ 2465052 h 6858000"/>
              <a:gd name="connsiteX29-49845" fmla="*/ 5371263 w 6105267"/>
              <a:gd name="connsiteY29-49846" fmla="*/ 2586413 h 6858000"/>
              <a:gd name="connsiteX30-49847" fmla="*/ 5407503 w 6105267"/>
              <a:gd name="connsiteY30-49848" fmla="*/ 2786290 h 6858000"/>
              <a:gd name="connsiteX31-49849" fmla="*/ 5407356 w 6105267"/>
              <a:gd name="connsiteY31-49850" fmla="*/ 2787545 h 6858000"/>
              <a:gd name="connsiteX32-49851" fmla="*/ 5457023 w 6105267"/>
              <a:gd name="connsiteY32-49852" fmla="*/ 2858292 h 6858000"/>
              <a:gd name="connsiteX33-49853" fmla="*/ 5503944 w 6105267"/>
              <a:gd name="connsiteY33-49854" fmla="*/ 3123335 h 6858000"/>
              <a:gd name="connsiteX34-49855" fmla="*/ 5525532 w 6105267"/>
              <a:gd name="connsiteY34-49856" fmla="*/ 3258473 h 6858000"/>
              <a:gd name="connsiteX35-49857" fmla="*/ 5589758 w 6105267"/>
              <a:gd name="connsiteY35-49858" fmla="*/ 3453699 h 6858000"/>
              <a:gd name="connsiteX36-49859" fmla="*/ 5596144 w 6105267"/>
              <a:gd name="connsiteY36-49860" fmla="*/ 3534624 h 6858000"/>
              <a:gd name="connsiteX37-49861" fmla="*/ 5597750 w 6105267"/>
              <a:gd name="connsiteY37-49862" fmla="*/ 3534129 h 6858000"/>
              <a:gd name="connsiteX38-49863" fmla="*/ 5618377 w 6105267"/>
              <a:gd name="connsiteY38-49864" fmla="*/ 3588431 h 6858000"/>
              <a:gd name="connsiteX39-49865" fmla="*/ 5655472 w 6105267"/>
              <a:gd name="connsiteY39-49866" fmla="*/ 3678877 h 6858000"/>
              <a:gd name="connsiteX40-49867" fmla="*/ 5683015 w 6105267"/>
              <a:gd name="connsiteY40-49868" fmla="*/ 3762025 h 6858000"/>
              <a:gd name="connsiteX41-49869" fmla="*/ 5722836 w 6105267"/>
              <a:gd name="connsiteY41-49870" fmla="*/ 3814370 h 6858000"/>
              <a:gd name="connsiteX42-49871" fmla="*/ 5768491 w 6105267"/>
              <a:gd name="connsiteY42-49872" fmla="*/ 3914399 h 6858000"/>
              <a:gd name="connsiteX43-49873" fmla="*/ 5793123 w 6105267"/>
              <a:gd name="connsiteY43-49874" fmla="*/ 3969952 h 6858000"/>
              <a:gd name="connsiteX44-49875" fmla="*/ 5808321 w 6105267"/>
              <a:gd name="connsiteY44-49876" fmla="*/ 3988153 h 6858000"/>
              <a:gd name="connsiteX45-49877" fmla="*/ 5860672 w 6105267"/>
              <a:gd name="connsiteY45-49878" fmla="*/ 4061579 h 6858000"/>
              <a:gd name="connsiteX46-49879" fmla="*/ 5894095 w 6105267"/>
              <a:gd name="connsiteY46-49880" fmla="*/ 4128857 h 6858000"/>
              <a:gd name="connsiteX47-49881" fmla="*/ 5903513 w 6105267"/>
              <a:gd name="connsiteY47-49882" fmla="*/ 4187661 h 6858000"/>
              <a:gd name="connsiteX48-49883" fmla="*/ 5949086 w 6105267"/>
              <a:gd name="connsiteY48-49884" fmla="*/ 4366139 h 6858000"/>
              <a:gd name="connsiteX49-49885" fmla="*/ 5949261 w 6105267"/>
              <a:gd name="connsiteY49-49886" fmla="*/ 4449185 h 6858000"/>
              <a:gd name="connsiteX50-49887" fmla="*/ 5961816 w 6105267"/>
              <a:gd name="connsiteY50-49888" fmla="*/ 4494562 h 6858000"/>
              <a:gd name="connsiteX51-49889" fmla="*/ 5998138 w 6105267"/>
              <a:gd name="connsiteY51-49890" fmla="*/ 4697518 h 6858000"/>
              <a:gd name="connsiteX52-49891" fmla="*/ 6007819 w 6105267"/>
              <a:gd name="connsiteY52-49892" fmla="*/ 4858148 h 6858000"/>
              <a:gd name="connsiteX53-49893" fmla="*/ 6007749 w 6105267"/>
              <a:gd name="connsiteY53-49894" fmla="*/ 4964715 h 6858000"/>
              <a:gd name="connsiteX54-49895" fmla="*/ 6005269 w 6105267"/>
              <a:gd name="connsiteY54-49896" fmla="*/ 5150567 h 6858000"/>
              <a:gd name="connsiteX55-49897" fmla="*/ 6001127 w 6105267"/>
              <a:gd name="connsiteY55-49898" fmla="*/ 5164609 h 6858000"/>
              <a:gd name="connsiteX56-49899" fmla="*/ 5998514 w 6105267"/>
              <a:gd name="connsiteY56-49900" fmla="*/ 5189673 h 6858000"/>
              <a:gd name="connsiteX57-49901" fmla="*/ 6036748 w 6105267"/>
              <a:gd name="connsiteY57-49902" fmla="*/ 5322752 h 6858000"/>
              <a:gd name="connsiteX58-49903" fmla="*/ 6037677 w 6105267"/>
              <a:gd name="connsiteY58-49904" fmla="*/ 5354807 h 6858000"/>
              <a:gd name="connsiteX59-49905" fmla="*/ 6053435 w 6105267"/>
              <a:gd name="connsiteY59-49906" fmla="*/ 5387547 h 6858000"/>
              <a:gd name="connsiteX60-49907" fmla="*/ 6068640 w 6105267"/>
              <a:gd name="connsiteY60-49908" fmla="*/ 5474503 h 6858000"/>
              <a:gd name="connsiteX61-49909" fmla="*/ 6080922 w 6105267"/>
              <a:gd name="connsiteY61-49910" fmla="*/ 5561070 h 6858000"/>
              <a:gd name="connsiteX62-49911" fmla="*/ 6096949 w 6105267"/>
              <a:gd name="connsiteY62-49912" fmla="*/ 5648179 h 6858000"/>
              <a:gd name="connsiteX63-49913" fmla="*/ 6096746 w 6105267"/>
              <a:gd name="connsiteY63-49914" fmla="*/ 5862844 h 6858000"/>
              <a:gd name="connsiteX64-49915" fmla="*/ 6045436 w 6105267"/>
              <a:gd name="connsiteY64-49916" fmla="*/ 6124480 h 6858000"/>
              <a:gd name="connsiteX65-49917" fmla="*/ 6030489 w 6105267"/>
              <a:gd name="connsiteY65-49918" fmla="*/ 6317666 h 6858000"/>
              <a:gd name="connsiteX66-49919" fmla="*/ 6007492 w 6105267"/>
              <a:gd name="connsiteY66-49920" fmla="*/ 6440818 h 6858000"/>
              <a:gd name="connsiteX67-49921" fmla="*/ 6009467 w 6105267"/>
              <a:gd name="connsiteY67-49922" fmla="*/ 6487076 h 6858000"/>
              <a:gd name="connsiteX68-49923" fmla="*/ 5995064 w 6105267"/>
              <a:gd name="connsiteY68-49924" fmla="*/ 6540791 h 6858000"/>
              <a:gd name="connsiteX69-49925" fmla="*/ 5986207 w 6105267"/>
              <a:gd name="connsiteY69-49926" fmla="*/ 6695855 h 6858000"/>
              <a:gd name="connsiteX70-49927" fmla="*/ 5979428 w 6105267"/>
              <a:gd name="connsiteY70-49928" fmla="*/ 6754678 h 6858000"/>
              <a:gd name="connsiteX71-49929" fmla="*/ 5984543 w 6105267"/>
              <a:gd name="connsiteY71-49930" fmla="*/ 6811016 h 6858000"/>
              <a:gd name="connsiteX72-49931" fmla="*/ 5979671 w 6105267"/>
              <a:gd name="connsiteY72-49932" fmla="*/ 6858000 h 6858000"/>
              <a:gd name="connsiteX73-49933" fmla="*/ 0 w 6105267"/>
              <a:gd name="connsiteY73-49934" fmla="*/ 6858000 h 6858000"/>
              <a:gd name="connsiteX74-49935" fmla="*/ 0 w 6105267"/>
              <a:gd name="connsiteY74-49936" fmla="*/ 0 h 6858000"/>
              <a:gd name="connsiteX0-49937" fmla="*/ 0 w 6105267"/>
              <a:gd name="connsiteY0-49938" fmla="*/ 0 h 6858000"/>
              <a:gd name="connsiteX1-49939" fmla="*/ 4965888 w 6105267"/>
              <a:gd name="connsiteY1-49940" fmla="*/ 0 h 6858000"/>
              <a:gd name="connsiteX2-49941" fmla="*/ 4967767 w 6105267"/>
              <a:gd name="connsiteY2-49942" fmla="*/ 7930 h 6858000"/>
              <a:gd name="connsiteX3-49943" fmla="*/ 4979444 w 6105267"/>
              <a:gd name="connsiteY3-49944" fmla="*/ 43921 h 6858000"/>
              <a:gd name="connsiteX4-49945" fmla="*/ 5075458 w 6105267"/>
              <a:gd name="connsiteY4-49946" fmla="*/ 264355 h 6858000"/>
              <a:gd name="connsiteX5-49947" fmla="*/ 5081175 w 6105267"/>
              <a:gd name="connsiteY5-49948" fmla="*/ 277448 h 6858000"/>
              <a:gd name="connsiteX6-49949" fmla="*/ 5097011 w 6105267"/>
              <a:gd name="connsiteY6-49950" fmla="*/ 355616 h 6858000"/>
              <a:gd name="connsiteX7-49951" fmla="*/ 5153000 w 6105267"/>
              <a:gd name="connsiteY7-49952" fmla="*/ 507134 h 6858000"/>
              <a:gd name="connsiteX8-49953" fmla="*/ 5171282 w 6105267"/>
              <a:gd name="connsiteY8-49954" fmla="*/ 602071 h 6858000"/>
              <a:gd name="connsiteX9-49955" fmla="*/ 5189051 w 6105267"/>
              <a:gd name="connsiteY9-49956" fmla="*/ 782518 h 6858000"/>
              <a:gd name="connsiteX10-49957" fmla="*/ 5218707 w 6105267"/>
              <a:gd name="connsiteY10-49958" fmla="*/ 886387 h 6858000"/>
              <a:gd name="connsiteX11-49959" fmla="*/ 5221281 w 6105267"/>
              <a:gd name="connsiteY11-49960" fmla="*/ 920873 h 6858000"/>
              <a:gd name="connsiteX12-49961" fmla="*/ 5201018 w 6105267"/>
              <a:gd name="connsiteY12-49962" fmla="*/ 1095027 h 6858000"/>
              <a:gd name="connsiteX13-49963" fmla="*/ 5205902 w 6105267"/>
              <a:gd name="connsiteY13-49964" fmla="*/ 1203021 h 6858000"/>
              <a:gd name="connsiteX14-49965" fmla="*/ 5207532 w 6105267"/>
              <a:gd name="connsiteY14-49966" fmla="*/ 1278975 h 6858000"/>
              <a:gd name="connsiteX15-49967" fmla="*/ 5225968 w 6105267"/>
              <a:gd name="connsiteY15-49968" fmla="*/ 1357994 h 6858000"/>
              <a:gd name="connsiteX16-49969" fmla="*/ 5226675 w 6105267"/>
              <a:gd name="connsiteY16-49970" fmla="*/ 1385685 h 6858000"/>
              <a:gd name="connsiteX17-49971" fmla="*/ 5237226 w 6105267"/>
              <a:gd name="connsiteY17-49972" fmla="*/ 1441327 h 6858000"/>
              <a:gd name="connsiteX18-49973" fmla="*/ 5255653 w 6105267"/>
              <a:gd name="connsiteY18-49974" fmla="*/ 1524712 h 6858000"/>
              <a:gd name="connsiteX19-49975" fmla="*/ 5263491 w 6105267"/>
              <a:gd name="connsiteY19-49976" fmla="*/ 1642938 h 6858000"/>
              <a:gd name="connsiteX20-49977" fmla="*/ 5256552 w 6105267"/>
              <a:gd name="connsiteY20-49978" fmla="*/ 1672509 h 6858000"/>
              <a:gd name="connsiteX21-49979" fmla="*/ 5264549 w 6105267"/>
              <a:gd name="connsiteY21-49980" fmla="*/ 1837572 h 6858000"/>
              <a:gd name="connsiteX22-49981" fmla="*/ 5255696 w 6105267"/>
              <a:gd name="connsiteY22-49982" fmla="*/ 1953770 h 6858000"/>
              <a:gd name="connsiteX23-49983" fmla="*/ 5252592 w 6105267"/>
              <a:gd name="connsiteY23-49984" fmla="*/ 2092210 h 6858000"/>
              <a:gd name="connsiteX24-49985" fmla="*/ 5257248 w 6105267"/>
              <a:gd name="connsiteY24-49986" fmla="*/ 2203922 h 6858000"/>
              <a:gd name="connsiteX25-49987" fmla="*/ 5262551 w 6105267"/>
              <a:gd name="connsiteY25-49988" fmla="*/ 2288050 h 6858000"/>
              <a:gd name="connsiteX26-49989" fmla="*/ 5293877 w 6105267"/>
              <a:gd name="connsiteY26-49990" fmla="*/ 2368649 h 6858000"/>
              <a:gd name="connsiteX27-49991" fmla="*/ 5311338 w 6105267"/>
              <a:gd name="connsiteY27-49992" fmla="*/ 2404034 h 6858000"/>
              <a:gd name="connsiteX28-49993" fmla="*/ 5338366 w 6105267"/>
              <a:gd name="connsiteY28-49994" fmla="*/ 2465052 h 6858000"/>
              <a:gd name="connsiteX29-49995" fmla="*/ 5371263 w 6105267"/>
              <a:gd name="connsiteY29-49996" fmla="*/ 2586413 h 6858000"/>
              <a:gd name="connsiteX30-49997" fmla="*/ 5407503 w 6105267"/>
              <a:gd name="connsiteY30-49998" fmla="*/ 2786290 h 6858000"/>
              <a:gd name="connsiteX31-49999" fmla="*/ 5407356 w 6105267"/>
              <a:gd name="connsiteY31-50000" fmla="*/ 2787545 h 6858000"/>
              <a:gd name="connsiteX32-50001" fmla="*/ 5448870 w 6105267"/>
              <a:gd name="connsiteY32-50002" fmla="*/ 2838305 h 6858000"/>
              <a:gd name="connsiteX33-50003" fmla="*/ 5503944 w 6105267"/>
              <a:gd name="connsiteY33-50004" fmla="*/ 3123335 h 6858000"/>
              <a:gd name="connsiteX34-50005" fmla="*/ 5525532 w 6105267"/>
              <a:gd name="connsiteY34-50006" fmla="*/ 3258473 h 6858000"/>
              <a:gd name="connsiteX35-50007" fmla="*/ 5589758 w 6105267"/>
              <a:gd name="connsiteY35-50008" fmla="*/ 3453699 h 6858000"/>
              <a:gd name="connsiteX36-50009" fmla="*/ 5596144 w 6105267"/>
              <a:gd name="connsiteY36-50010" fmla="*/ 3534624 h 6858000"/>
              <a:gd name="connsiteX37-50011" fmla="*/ 5597750 w 6105267"/>
              <a:gd name="connsiteY37-50012" fmla="*/ 3534129 h 6858000"/>
              <a:gd name="connsiteX38-50013" fmla="*/ 5618377 w 6105267"/>
              <a:gd name="connsiteY38-50014" fmla="*/ 3588431 h 6858000"/>
              <a:gd name="connsiteX39-50015" fmla="*/ 5655472 w 6105267"/>
              <a:gd name="connsiteY39-50016" fmla="*/ 3678877 h 6858000"/>
              <a:gd name="connsiteX40-50017" fmla="*/ 5683015 w 6105267"/>
              <a:gd name="connsiteY40-50018" fmla="*/ 3762025 h 6858000"/>
              <a:gd name="connsiteX41-50019" fmla="*/ 5722836 w 6105267"/>
              <a:gd name="connsiteY41-50020" fmla="*/ 3814370 h 6858000"/>
              <a:gd name="connsiteX42-50021" fmla="*/ 5768491 w 6105267"/>
              <a:gd name="connsiteY42-50022" fmla="*/ 3914399 h 6858000"/>
              <a:gd name="connsiteX43-50023" fmla="*/ 5793123 w 6105267"/>
              <a:gd name="connsiteY43-50024" fmla="*/ 3969952 h 6858000"/>
              <a:gd name="connsiteX44-50025" fmla="*/ 5808321 w 6105267"/>
              <a:gd name="connsiteY44-50026" fmla="*/ 3988153 h 6858000"/>
              <a:gd name="connsiteX45-50027" fmla="*/ 5860672 w 6105267"/>
              <a:gd name="connsiteY45-50028" fmla="*/ 4061579 h 6858000"/>
              <a:gd name="connsiteX46-50029" fmla="*/ 5894095 w 6105267"/>
              <a:gd name="connsiteY46-50030" fmla="*/ 4128857 h 6858000"/>
              <a:gd name="connsiteX47-50031" fmla="*/ 5903513 w 6105267"/>
              <a:gd name="connsiteY47-50032" fmla="*/ 4187661 h 6858000"/>
              <a:gd name="connsiteX48-50033" fmla="*/ 5949086 w 6105267"/>
              <a:gd name="connsiteY48-50034" fmla="*/ 4366139 h 6858000"/>
              <a:gd name="connsiteX49-50035" fmla="*/ 5949261 w 6105267"/>
              <a:gd name="connsiteY49-50036" fmla="*/ 4449185 h 6858000"/>
              <a:gd name="connsiteX50-50037" fmla="*/ 5961816 w 6105267"/>
              <a:gd name="connsiteY50-50038" fmla="*/ 4494562 h 6858000"/>
              <a:gd name="connsiteX51-50039" fmla="*/ 5998138 w 6105267"/>
              <a:gd name="connsiteY51-50040" fmla="*/ 4697518 h 6858000"/>
              <a:gd name="connsiteX52-50041" fmla="*/ 6007819 w 6105267"/>
              <a:gd name="connsiteY52-50042" fmla="*/ 4858148 h 6858000"/>
              <a:gd name="connsiteX53-50043" fmla="*/ 6007749 w 6105267"/>
              <a:gd name="connsiteY53-50044" fmla="*/ 4964715 h 6858000"/>
              <a:gd name="connsiteX54-50045" fmla="*/ 6005269 w 6105267"/>
              <a:gd name="connsiteY54-50046" fmla="*/ 5150567 h 6858000"/>
              <a:gd name="connsiteX55-50047" fmla="*/ 6001127 w 6105267"/>
              <a:gd name="connsiteY55-50048" fmla="*/ 5164609 h 6858000"/>
              <a:gd name="connsiteX56-50049" fmla="*/ 5998514 w 6105267"/>
              <a:gd name="connsiteY56-50050" fmla="*/ 5189673 h 6858000"/>
              <a:gd name="connsiteX57-50051" fmla="*/ 6036748 w 6105267"/>
              <a:gd name="connsiteY57-50052" fmla="*/ 5322752 h 6858000"/>
              <a:gd name="connsiteX58-50053" fmla="*/ 6037677 w 6105267"/>
              <a:gd name="connsiteY58-50054" fmla="*/ 5354807 h 6858000"/>
              <a:gd name="connsiteX59-50055" fmla="*/ 6053435 w 6105267"/>
              <a:gd name="connsiteY59-50056" fmla="*/ 5387547 h 6858000"/>
              <a:gd name="connsiteX60-50057" fmla="*/ 6068640 w 6105267"/>
              <a:gd name="connsiteY60-50058" fmla="*/ 5474503 h 6858000"/>
              <a:gd name="connsiteX61-50059" fmla="*/ 6080922 w 6105267"/>
              <a:gd name="connsiteY61-50060" fmla="*/ 5561070 h 6858000"/>
              <a:gd name="connsiteX62-50061" fmla="*/ 6096949 w 6105267"/>
              <a:gd name="connsiteY62-50062" fmla="*/ 5648179 h 6858000"/>
              <a:gd name="connsiteX63-50063" fmla="*/ 6096746 w 6105267"/>
              <a:gd name="connsiteY63-50064" fmla="*/ 5862844 h 6858000"/>
              <a:gd name="connsiteX64-50065" fmla="*/ 6045436 w 6105267"/>
              <a:gd name="connsiteY64-50066" fmla="*/ 6124480 h 6858000"/>
              <a:gd name="connsiteX65-50067" fmla="*/ 6030489 w 6105267"/>
              <a:gd name="connsiteY65-50068" fmla="*/ 6317666 h 6858000"/>
              <a:gd name="connsiteX66-50069" fmla="*/ 6007492 w 6105267"/>
              <a:gd name="connsiteY66-50070" fmla="*/ 6440818 h 6858000"/>
              <a:gd name="connsiteX67-50071" fmla="*/ 6009467 w 6105267"/>
              <a:gd name="connsiteY67-50072" fmla="*/ 6487076 h 6858000"/>
              <a:gd name="connsiteX68-50073" fmla="*/ 5995064 w 6105267"/>
              <a:gd name="connsiteY68-50074" fmla="*/ 6540791 h 6858000"/>
              <a:gd name="connsiteX69-50075" fmla="*/ 5986207 w 6105267"/>
              <a:gd name="connsiteY69-50076" fmla="*/ 6695855 h 6858000"/>
              <a:gd name="connsiteX70-50077" fmla="*/ 5979428 w 6105267"/>
              <a:gd name="connsiteY70-50078" fmla="*/ 6754678 h 6858000"/>
              <a:gd name="connsiteX71-50079" fmla="*/ 5984543 w 6105267"/>
              <a:gd name="connsiteY71-50080" fmla="*/ 6811016 h 6858000"/>
              <a:gd name="connsiteX72-50081" fmla="*/ 5979671 w 6105267"/>
              <a:gd name="connsiteY72-50082" fmla="*/ 6858000 h 6858000"/>
              <a:gd name="connsiteX73-50083" fmla="*/ 0 w 6105267"/>
              <a:gd name="connsiteY73-50084" fmla="*/ 6858000 h 6858000"/>
              <a:gd name="connsiteX74-50085" fmla="*/ 0 w 6105267"/>
              <a:gd name="connsiteY74-50086" fmla="*/ 0 h 6858000"/>
              <a:gd name="connsiteX0-50087" fmla="*/ 0 w 6105267"/>
              <a:gd name="connsiteY0-50088" fmla="*/ 0 h 6858000"/>
              <a:gd name="connsiteX1-50089" fmla="*/ 4965888 w 6105267"/>
              <a:gd name="connsiteY1-50090" fmla="*/ 0 h 6858000"/>
              <a:gd name="connsiteX2-50091" fmla="*/ 4967767 w 6105267"/>
              <a:gd name="connsiteY2-50092" fmla="*/ 7930 h 6858000"/>
              <a:gd name="connsiteX3-50093" fmla="*/ 4979444 w 6105267"/>
              <a:gd name="connsiteY3-50094" fmla="*/ 43921 h 6858000"/>
              <a:gd name="connsiteX4-50095" fmla="*/ 5075458 w 6105267"/>
              <a:gd name="connsiteY4-50096" fmla="*/ 264355 h 6858000"/>
              <a:gd name="connsiteX5-50097" fmla="*/ 5081175 w 6105267"/>
              <a:gd name="connsiteY5-50098" fmla="*/ 277448 h 6858000"/>
              <a:gd name="connsiteX6-50099" fmla="*/ 5097011 w 6105267"/>
              <a:gd name="connsiteY6-50100" fmla="*/ 355616 h 6858000"/>
              <a:gd name="connsiteX7-50101" fmla="*/ 5153000 w 6105267"/>
              <a:gd name="connsiteY7-50102" fmla="*/ 507134 h 6858000"/>
              <a:gd name="connsiteX8-50103" fmla="*/ 5171282 w 6105267"/>
              <a:gd name="connsiteY8-50104" fmla="*/ 602071 h 6858000"/>
              <a:gd name="connsiteX9-50105" fmla="*/ 5189051 w 6105267"/>
              <a:gd name="connsiteY9-50106" fmla="*/ 782518 h 6858000"/>
              <a:gd name="connsiteX10-50107" fmla="*/ 5218707 w 6105267"/>
              <a:gd name="connsiteY10-50108" fmla="*/ 886387 h 6858000"/>
              <a:gd name="connsiteX11-50109" fmla="*/ 5221281 w 6105267"/>
              <a:gd name="connsiteY11-50110" fmla="*/ 920873 h 6858000"/>
              <a:gd name="connsiteX12-50111" fmla="*/ 5201018 w 6105267"/>
              <a:gd name="connsiteY12-50112" fmla="*/ 1095027 h 6858000"/>
              <a:gd name="connsiteX13-50113" fmla="*/ 5205902 w 6105267"/>
              <a:gd name="connsiteY13-50114" fmla="*/ 1203021 h 6858000"/>
              <a:gd name="connsiteX14-50115" fmla="*/ 5207532 w 6105267"/>
              <a:gd name="connsiteY14-50116" fmla="*/ 1278975 h 6858000"/>
              <a:gd name="connsiteX15-50117" fmla="*/ 5225968 w 6105267"/>
              <a:gd name="connsiteY15-50118" fmla="*/ 1357994 h 6858000"/>
              <a:gd name="connsiteX16-50119" fmla="*/ 5226675 w 6105267"/>
              <a:gd name="connsiteY16-50120" fmla="*/ 1385685 h 6858000"/>
              <a:gd name="connsiteX17-50121" fmla="*/ 5237226 w 6105267"/>
              <a:gd name="connsiteY17-50122" fmla="*/ 1441327 h 6858000"/>
              <a:gd name="connsiteX18-50123" fmla="*/ 5255653 w 6105267"/>
              <a:gd name="connsiteY18-50124" fmla="*/ 1524712 h 6858000"/>
              <a:gd name="connsiteX19-50125" fmla="*/ 5263491 w 6105267"/>
              <a:gd name="connsiteY19-50126" fmla="*/ 1642938 h 6858000"/>
              <a:gd name="connsiteX20-50127" fmla="*/ 5256552 w 6105267"/>
              <a:gd name="connsiteY20-50128" fmla="*/ 1672509 h 6858000"/>
              <a:gd name="connsiteX21-50129" fmla="*/ 5264549 w 6105267"/>
              <a:gd name="connsiteY21-50130" fmla="*/ 1837572 h 6858000"/>
              <a:gd name="connsiteX22-50131" fmla="*/ 5255696 w 6105267"/>
              <a:gd name="connsiteY22-50132" fmla="*/ 1953770 h 6858000"/>
              <a:gd name="connsiteX23-50133" fmla="*/ 5252592 w 6105267"/>
              <a:gd name="connsiteY23-50134" fmla="*/ 2092210 h 6858000"/>
              <a:gd name="connsiteX24-50135" fmla="*/ 5257248 w 6105267"/>
              <a:gd name="connsiteY24-50136" fmla="*/ 2203922 h 6858000"/>
              <a:gd name="connsiteX25-50137" fmla="*/ 5262551 w 6105267"/>
              <a:gd name="connsiteY25-50138" fmla="*/ 2288050 h 6858000"/>
              <a:gd name="connsiteX26-50139" fmla="*/ 5293877 w 6105267"/>
              <a:gd name="connsiteY26-50140" fmla="*/ 2368649 h 6858000"/>
              <a:gd name="connsiteX27-50141" fmla="*/ 5311338 w 6105267"/>
              <a:gd name="connsiteY27-50142" fmla="*/ 2404034 h 6858000"/>
              <a:gd name="connsiteX28-50143" fmla="*/ 5338366 w 6105267"/>
              <a:gd name="connsiteY28-50144" fmla="*/ 2465052 h 6858000"/>
              <a:gd name="connsiteX29-50145" fmla="*/ 5371263 w 6105267"/>
              <a:gd name="connsiteY29-50146" fmla="*/ 2586413 h 6858000"/>
              <a:gd name="connsiteX30-50147" fmla="*/ 5407503 w 6105267"/>
              <a:gd name="connsiteY30-50148" fmla="*/ 2786290 h 6858000"/>
              <a:gd name="connsiteX31-50149" fmla="*/ 5407356 w 6105267"/>
              <a:gd name="connsiteY31-50150" fmla="*/ 2787545 h 6858000"/>
              <a:gd name="connsiteX32-50151" fmla="*/ 5448870 w 6105267"/>
              <a:gd name="connsiteY32-50152" fmla="*/ 2838305 h 6858000"/>
              <a:gd name="connsiteX33-50153" fmla="*/ 5503944 w 6105267"/>
              <a:gd name="connsiteY33-50154" fmla="*/ 3123335 h 6858000"/>
              <a:gd name="connsiteX34-50155" fmla="*/ 5525532 w 6105267"/>
              <a:gd name="connsiteY34-50156" fmla="*/ 3258473 h 6858000"/>
              <a:gd name="connsiteX35-50157" fmla="*/ 5589758 w 6105267"/>
              <a:gd name="connsiteY35-50158" fmla="*/ 3453699 h 6858000"/>
              <a:gd name="connsiteX36-50159" fmla="*/ 5596144 w 6105267"/>
              <a:gd name="connsiteY36-50160" fmla="*/ 3534624 h 6858000"/>
              <a:gd name="connsiteX37-50161" fmla="*/ 5597750 w 6105267"/>
              <a:gd name="connsiteY37-50162" fmla="*/ 3534129 h 6858000"/>
              <a:gd name="connsiteX38-50163" fmla="*/ 5655472 w 6105267"/>
              <a:gd name="connsiteY38-50164" fmla="*/ 3678877 h 6858000"/>
              <a:gd name="connsiteX39-50165" fmla="*/ 5683015 w 6105267"/>
              <a:gd name="connsiteY39-50166" fmla="*/ 3762025 h 6858000"/>
              <a:gd name="connsiteX40-50167" fmla="*/ 5722836 w 6105267"/>
              <a:gd name="connsiteY40-50168" fmla="*/ 3814370 h 6858000"/>
              <a:gd name="connsiteX41-50169" fmla="*/ 5768491 w 6105267"/>
              <a:gd name="connsiteY41-50170" fmla="*/ 3914399 h 6858000"/>
              <a:gd name="connsiteX42-50171" fmla="*/ 5793123 w 6105267"/>
              <a:gd name="connsiteY42-50172" fmla="*/ 3969952 h 6858000"/>
              <a:gd name="connsiteX43-50173" fmla="*/ 5808321 w 6105267"/>
              <a:gd name="connsiteY43-50174" fmla="*/ 3988153 h 6858000"/>
              <a:gd name="connsiteX44-50175" fmla="*/ 5860672 w 6105267"/>
              <a:gd name="connsiteY44-50176" fmla="*/ 4061579 h 6858000"/>
              <a:gd name="connsiteX45-50177" fmla="*/ 5894095 w 6105267"/>
              <a:gd name="connsiteY45-50178" fmla="*/ 4128857 h 6858000"/>
              <a:gd name="connsiteX46-50179" fmla="*/ 5903513 w 6105267"/>
              <a:gd name="connsiteY46-50180" fmla="*/ 4187661 h 6858000"/>
              <a:gd name="connsiteX47-50181" fmla="*/ 5949086 w 6105267"/>
              <a:gd name="connsiteY47-50182" fmla="*/ 4366139 h 6858000"/>
              <a:gd name="connsiteX48-50183" fmla="*/ 5949261 w 6105267"/>
              <a:gd name="connsiteY48-50184" fmla="*/ 4449185 h 6858000"/>
              <a:gd name="connsiteX49-50185" fmla="*/ 5961816 w 6105267"/>
              <a:gd name="connsiteY49-50186" fmla="*/ 4494562 h 6858000"/>
              <a:gd name="connsiteX50-50187" fmla="*/ 5998138 w 6105267"/>
              <a:gd name="connsiteY50-50188" fmla="*/ 4697518 h 6858000"/>
              <a:gd name="connsiteX51-50189" fmla="*/ 6007819 w 6105267"/>
              <a:gd name="connsiteY51-50190" fmla="*/ 4858148 h 6858000"/>
              <a:gd name="connsiteX52-50191" fmla="*/ 6007749 w 6105267"/>
              <a:gd name="connsiteY52-50192" fmla="*/ 4964715 h 6858000"/>
              <a:gd name="connsiteX53-50193" fmla="*/ 6005269 w 6105267"/>
              <a:gd name="connsiteY53-50194" fmla="*/ 5150567 h 6858000"/>
              <a:gd name="connsiteX54-50195" fmla="*/ 6001127 w 6105267"/>
              <a:gd name="connsiteY54-50196" fmla="*/ 5164609 h 6858000"/>
              <a:gd name="connsiteX55-50197" fmla="*/ 5998514 w 6105267"/>
              <a:gd name="connsiteY55-50198" fmla="*/ 5189673 h 6858000"/>
              <a:gd name="connsiteX56-50199" fmla="*/ 6036748 w 6105267"/>
              <a:gd name="connsiteY56-50200" fmla="*/ 5322752 h 6858000"/>
              <a:gd name="connsiteX57-50201" fmla="*/ 6037677 w 6105267"/>
              <a:gd name="connsiteY57-50202" fmla="*/ 5354807 h 6858000"/>
              <a:gd name="connsiteX58-50203" fmla="*/ 6053435 w 6105267"/>
              <a:gd name="connsiteY58-50204" fmla="*/ 5387547 h 6858000"/>
              <a:gd name="connsiteX59-50205" fmla="*/ 6068640 w 6105267"/>
              <a:gd name="connsiteY59-50206" fmla="*/ 5474503 h 6858000"/>
              <a:gd name="connsiteX60-50207" fmla="*/ 6080922 w 6105267"/>
              <a:gd name="connsiteY60-50208" fmla="*/ 5561070 h 6858000"/>
              <a:gd name="connsiteX61-50209" fmla="*/ 6096949 w 6105267"/>
              <a:gd name="connsiteY61-50210" fmla="*/ 5648179 h 6858000"/>
              <a:gd name="connsiteX62-50211" fmla="*/ 6096746 w 6105267"/>
              <a:gd name="connsiteY62-50212" fmla="*/ 5862844 h 6858000"/>
              <a:gd name="connsiteX63-50213" fmla="*/ 6045436 w 6105267"/>
              <a:gd name="connsiteY63-50214" fmla="*/ 6124480 h 6858000"/>
              <a:gd name="connsiteX64-50215" fmla="*/ 6030489 w 6105267"/>
              <a:gd name="connsiteY64-50216" fmla="*/ 6317666 h 6858000"/>
              <a:gd name="connsiteX65-50217" fmla="*/ 6007492 w 6105267"/>
              <a:gd name="connsiteY65-50218" fmla="*/ 6440818 h 6858000"/>
              <a:gd name="connsiteX66-50219" fmla="*/ 6009467 w 6105267"/>
              <a:gd name="connsiteY66-50220" fmla="*/ 6487076 h 6858000"/>
              <a:gd name="connsiteX67-50221" fmla="*/ 5995064 w 6105267"/>
              <a:gd name="connsiteY67-50222" fmla="*/ 6540791 h 6858000"/>
              <a:gd name="connsiteX68-50223" fmla="*/ 5986207 w 6105267"/>
              <a:gd name="connsiteY68-50224" fmla="*/ 6695855 h 6858000"/>
              <a:gd name="connsiteX69-50225" fmla="*/ 5979428 w 6105267"/>
              <a:gd name="connsiteY69-50226" fmla="*/ 6754678 h 6858000"/>
              <a:gd name="connsiteX70-50227" fmla="*/ 5984543 w 6105267"/>
              <a:gd name="connsiteY70-50228" fmla="*/ 6811016 h 6858000"/>
              <a:gd name="connsiteX71-50229" fmla="*/ 5979671 w 6105267"/>
              <a:gd name="connsiteY71-50230" fmla="*/ 6858000 h 6858000"/>
              <a:gd name="connsiteX72-50231" fmla="*/ 0 w 6105267"/>
              <a:gd name="connsiteY72-50232" fmla="*/ 6858000 h 6858000"/>
              <a:gd name="connsiteX73-50233" fmla="*/ 0 w 6105267"/>
              <a:gd name="connsiteY73-50234" fmla="*/ 0 h 6858000"/>
              <a:gd name="connsiteX0-50235" fmla="*/ 0 w 6105267"/>
              <a:gd name="connsiteY0-50236" fmla="*/ 0 h 6858000"/>
              <a:gd name="connsiteX1-50237" fmla="*/ 4965888 w 6105267"/>
              <a:gd name="connsiteY1-50238" fmla="*/ 0 h 6858000"/>
              <a:gd name="connsiteX2-50239" fmla="*/ 4967767 w 6105267"/>
              <a:gd name="connsiteY2-50240" fmla="*/ 7930 h 6858000"/>
              <a:gd name="connsiteX3-50241" fmla="*/ 4979444 w 6105267"/>
              <a:gd name="connsiteY3-50242" fmla="*/ 43921 h 6858000"/>
              <a:gd name="connsiteX4-50243" fmla="*/ 5075458 w 6105267"/>
              <a:gd name="connsiteY4-50244" fmla="*/ 264355 h 6858000"/>
              <a:gd name="connsiteX5-50245" fmla="*/ 5081175 w 6105267"/>
              <a:gd name="connsiteY5-50246" fmla="*/ 277448 h 6858000"/>
              <a:gd name="connsiteX6-50247" fmla="*/ 5097011 w 6105267"/>
              <a:gd name="connsiteY6-50248" fmla="*/ 355616 h 6858000"/>
              <a:gd name="connsiteX7-50249" fmla="*/ 5153000 w 6105267"/>
              <a:gd name="connsiteY7-50250" fmla="*/ 507134 h 6858000"/>
              <a:gd name="connsiteX8-50251" fmla="*/ 5171282 w 6105267"/>
              <a:gd name="connsiteY8-50252" fmla="*/ 602071 h 6858000"/>
              <a:gd name="connsiteX9-50253" fmla="*/ 5189051 w 6105267"/>
              <a:gd name="connsiteY9-50254" fmla="*/ 782518 h 6858000"/>
              <a:gd name="connsiteX10-50255" fmla="*/ 5218707 w 6105267"/>
              <a:gd name="connsiteY10-50256" fmla="*/ 886387 h 6858000"/>
              <a:gd name="connsiteX11-50257" fmla="*/ 5221281 w 6105267"/>
              <a:gd name="connsiteY11-50258" fmla="*/ 920873 h 6858000"/>
              <a:gd name="connsiteX12-50259" fmla="*/ 5201018 w 6105267"/>
              <a:gd name="connsiteY12-50260" fmla="*/ 1095027 h 6858000"/>
              <a:gd name="connsiteX13-50261" fmla="*/ 5205902 w 6105267"/>
              <a:gd name="connsiteY13-50262" fmla="*/ 1203021 h 6858000"/>
              <a:gd name="connsiteX14-50263" fmla="*/ 5207532 w 6105267"/>
              <a:gd name="connsiteY14-50264" fmla="*/ 1278975 h 6858000"/>
              <a:gd name="connsiteX15-50265" fmla="*/ 5225968 w 6105267"/>
              <a:gd name="connsiteY15-50266" fmla="*/ 1357994 h 6858000"/>
              <a:gd name="connsiteX16-50267" fmla="*/ 5226675 w 6105267"/>
              <a:gd name="connsiteY16-50268" fmla="*/ 1385685 h 6858000"/>
              <a:gd name="connsiteX17-50269" fmla="*/ 5237226 w 6105267"/>
              <a:gd name="connsiteY17-50270" fmla="*/ 1441327 h 6858000"/>
              <a:gd name="connsiteX18-50271" fmla="*/ 5255653 w 6105267"/>
              <a:gd name="connsiteY18-50272" fmla="*/ 1524712 h 6858000"/>
              <a:gd name="connsiteX19-50273" fmla="*/ 5263491 w 6105267"/>
              <a:gd name="connsiteY19-50274" fmla="*/ 1642938 h 6858000"/>
              <a:gd name="connsiteX20-50275" fmla="*/ 5256552 w 6105267"/>
              <a:gd name="connsiteY20-50276" fmla="*/ 1672509 h 6858000"/>
              <a:gd name="connsiteX21-50277" fmla="*/ 5264549 w 6105267"/>
              <a:gd name="connsiteY21-50278" fmla="*/ 1837572 h 6858000"/>
              <a:gd name="connsiteX22-50279" fmla="*/ 5255696 w 6105267"/>
              <a:gd name="connsiteY22-50280" fmla="*/ 1953770 h 6858000"/>
              <a:gd name="connsiteX23-50281" fmla="*/ 5252592 w 6105267"/>
              <a:gd name="connsiteY23-50282" fmla="*/ 2092210 h 6858000"/>
              <a:gd name="connsiteX24-50283" fmla="*/ 5257248 w 6105267"/>
              <a:gd name="connsiteY24-50284" fmla="*/ 2203922 h 6858000"/>
              <a:gd name="connsiteX25-50285" fmla="*/ 5262551 w 6105267"/>
              <a:gd name="connsiteY25-50286" fmla="*/ 2288050 h 6858000"/>
              <a:gd name="connsiteX26-50287" fmla="*/ 5293877 w 6105267"/>
              <a:gd name="connsiteY26-50288" fmla="*/ 2368649 h 6858000"/>
              <a:gd name="connsiteX27-50289" fmla="*/ 5311338 w 6105267"/>
              <a:gd name="connsiteY27-50290" fmla="*/ 2404034 h 6858000"/>
              <a:gd name="connsiteX28-50291" fmla="*/ 5338366 w 6105267"/>
              <a:gd name="connsiteY28-50292" fmla="*/ 2465052 h 6858000"/>
              <a:gd name="connsiteX29-50293" fmla="*/ 5371263 w 6105267"/>
              <a:gd name="connsiteY29-50294" fmla="*/ 2586413 h 6858000"/>
              <a:gd name="connsiteX30-50295" fmla="*/ 5407503 w 6105267"/>
              <a:gd name="connsiteY30-50296" fmla="*/ 2786290 h 6858000"/>
              <a:gd name="connsiteX31-50297" fmla="*/ 5407356 w 6105267"/>
              <a:gd name="connsiteY31-50298" fmla="*/ 2787545 h 6858000"/>
              <a:gd name="connsiteX32-50299" fmla="*/ 5448870 w 6105267"/>
              <a:gd name="connsiteY32-50300" fmla="*/ 2838305 h 6858000"/>
              <a:gd name="connsiteX33-50301" fmla="*/ 5503944 w 6105267"/>
              <a:gd name="connsiteY33-50302" fmla="*/ 3123335 h 6858000"/>
              <a:gd name="connsiteX34-50303" fmla="*/ 5525532 w 6105267"/>
              <a:gd name="connsiteY34-50304" fmla="*/ 3258473 h 6858000"/>
              <a:gd name="connsiteX35-50305" fmla="*/ 5589758 w 6105267"/>
              <a:gd name="connsiteY35-50306" fmla="*/ 3453699 h 6858000"/>
              <a:gd name="connsiteX36-50307" fmla="*/ 5596144 w 6105267"/>
              <a:gd name="connsiteY36-50308" fmla="*/ 3534624 h 6858000"/>
              <a:gd name="connsiteX37-50309" fmla="*/ 5597750 w 6105267"/>
              <a:gd name="connsiteY37-50310" fmla="*/ 3534129 h 6858000"/>
              <a:gd name="connsiteX38-50311" fmla="*/ 5683015 w 6105267"/>
              <a:gd name="connsiteY38-50312" fmla="*/ 3762025 h 6858000"/>
              <a:gd name="connsiteX39-50313" fmla="*/ 5722836 w 6105267"/>
              <a:gd name="connsiteY39-50314" fmla="*/ 3814370 h 6858000"/>
              <a:gd name="connsiteX40-50315" fmla="*/ 5768491 w 6105267"/>
              <a:gd name="connsiteY40-50316" fmla="*/ 3914399 h 6858000"/>
              <a:gd name="connsiteX41-50317" fmla="*/ 5793123 w 6105267"/>
              <a:gd name="connsiteY41-50318" fmla="*/ 3969952 h 6858000"/>
              <a:gd name="connsiteX42-50319" fmla="*/ 5808321 w 6105267"/>
              <a:gd name="connsiteY42-50320" fmla="*/ 3988153 h 6858000"/>
              <a:gd name="connsiteX43-50321" fmla="*/ 5860672 w 6105267"/>
              <a:gd name="connsiteY43-50322" fmla="*/ 4061579 h 6858000"/>
              <a:gd name="connsiteX44-50323" fmla="*/ 5894095 w 6105267"/>
              <a:gd name="connsiteY44-50324" fmla="*/ 4128857 h 6858000"/>
              <a:gd name="connsiteX45-50325" fmla="*/ 5903513 w 6105267"/>
              <a:gd name="connsiteY45-50326" fmla="*/ 4187661 h 6858000"/>
              <a:gd name="connsiteX46-50327" fmla="*/ 5949086 w 6105267"/>
              <a:gd name="connsiteY46-50328" fmla="*/ 4366139 h 6858000"/>
              <a:gd name="connsiteX47-50329" fmla="*/ 5949261 w 6105267"/>
              <a:gd name="connsiteY47-50330" fmla="*/ 4449185 h 6858000"/>
              <a:gd name="connsiteX48-50331" fmla="*/ 5961816 w 6105267"/>
              <a:gd name="connsiteY48-50332" fmla="*/ 4494562 h 6858000"/>
              <a:gd name="connsiteX49-50333" fmla="*/ 5998138 w 6105267"/>
              <a:gd name="connsiteY49-50334" fmla="*/ 4697518 h 6858000"/>
              <a:gd name="connsiteX50-50335" fmla="*/ 6007819 w 6105267"/>
              <a:gd name="connsiteY50-50336" fmla="*/ 4858148 h 6858000"/>
              <a:gd name="connsiteX51-50337" fmla="*/ 6007749 w 6105267"/>
              <a:gd name="connsiteY51-50338" fmla="*/ 4964715 h 6858000"/>
              <a:gd name="connsiteX52-50339" fmla="*/ 6005269 w 6105267"/>
              <a:gd name="connsiteY52-50340" fmla="*/ 5150567 h 6858000"/>
              <a:gd name="connsiteX53-50341" fmla="*/ 6001127 w 6105267"/>
              <a:gd name="connsiteY53-50342" fmla="*/ 5164609 h 6858000"/>
              <a:gd name="connsiteX54-50343" fmla="*/ 5998514 w 6105267"/>
              <a:gd name="connsiteY54-50344" fmla="*/ 5189673 h 6858000"/>
              <a:gd name="connsiteX55-50345" fmla="*/ 6036748 w 6105267"/>
              <a:gd name="connsiteY55-50346" fmla="*/ 5322752 h 6858000"/>
              <a:gd name="connsiteX56-50347" fmla="*/ 6037677 w 6105267"/>
              <a:gd name="connsiteY56-50348" fmla="*/ 5354807 h 6858000"/>
              <a:gd name="connsiteX57-50349" fmla="*/ 6053435 w 6105267"/>
              <a:gd name="connsiteY57-50350" fmla="*/ 5387547 h 6858000"/>
              <a:gd name="connsiteX58-50351" fmla="*/ 6068640 w 6105267"/>
              <a:gd name="connsiteY58-50352" fmla="*/ 5474503 h 6858000"/>
              <a:gd name="connsiteX59-50353" fmla="*/ 6080922 w 6105267"/>
              <a:gd name="connsiteY59-50354" fmla="*/ 5561070 h 6858000"/>
              <a:gd name="connsiteX60-50355" fmla="*/ 6096949 w 6105267"/>
              <a:gd name="connsiteY60-50356" fmla="*/ 5648179 h 6858000"/>
              <a:gd name="connsiteX61-50357" fmla="*/ 6096746 w 6105267"/>
              <a:gd name="connsiteY61-50358" fmla="*/ 5862844 h 6858000"/>
              <a:gd name="connsiteX62-50359" fmla="*/ 6045436 w 6105267"/>
              <a:gd name="connsiteY62-50360" fmla="*/ 6124480 h 6858000"/>
              <a:gd name="connsiteX63-50361" fmla="*/ 6030489 w 6105267"/>
              <a:gd name="connsiteY63-50362" fmla="*/ 6317666 h 6858000"/>
              <a:gd name="connsiteX64-50363" fmla="*/ 6007492 w 6105267"/>
              <a:gd name="connsiteY64-50364" fmla="*/ 6440818 h 6858000"/>
              <a:gd name="connsiteX65-50365" fmla="*/ 6009467 w 6105267"/>
              <a:gd name="connsiteY65-50366" fmla="*/ 6487076 h 6858000"/>
              <a:gd name="connsiteX66-50367" fmla="*/ 5995064 w 6105267"/>
              <a:gd name="connsiteY66-50368" fmla="*/ 6540791 h 6858000"/>
              <a:gd name="connsiteX67-50369" fmla="*/ 5986207 w 6105267"/>
              <a:gd name="connsiteY67-50370" fmla="*/ 6695855 h 6858000"/>
              <a:gd name="connsiteX68-50371" fmla="*/ 5979428 w 6105267"/>
              <a:gd name="connsiteY68-50372" fmla="*/ 6754678 h 6858000"/>
              <a:gd name="connsiteX69-50373" fmla="*/ 5984543 w 6105267"/>
              <a:gd name="connsiteY69-50374" fmla="*/ 6811016 h 6858000"/>
              <a:gd name="connsiteX70-50375" fmla="*/ 5979671 w 6105267"/>
              <a:gd name="connsiteY70-50376" fmla="*/ 6858000 h 6858000"/>
              <a:gd name="connsiteX71-50377" fmla="*/ 0 w 6105267"/>
              <a:gd name="connsiteY71-50378" fmla="*/ 6858000 h 6858000"/>
              <a:gd name="connsiteX72-50379" fmla="*/ 0 w 6105267"/>
              <a:gd name="connsiteY72-50380" fmla="*/ 0 h 6858000"/>
              <a:gd name="connsiteX0-50381" fmla="*/ 0 w 6105267"/>
              <a:gd name="connsiteY0-50382" fmla="*/ 0 h 6858000"/>
              <a:gd name="connsiteX1-50383" fmla="*/ 4965888 w 6105267"/>
              <a:gd name="connsiteY1-50384" fmla="*/ 0 h 6858000"/>
              <a:gd name="connsiteX2-50385" fmla="*/ 4967767 w 6105267"/>
              <a:gd name="connsiteY2-50386" fmla="*/ 7930 h 6858000"/>
              <a:gd name="connsiteX3-50387" fmla="*/ 4979444 w 6105267"/>
              <a:gd name="connsiteY3-50388" fmla="*/ 43921 h 6858000"/>
              <a:gd name="connsiteX4-50389" fmla="*/ 5075458 w 6105267"/>
              <a:gd name="connsiteY4-50390" fmla="*/ 264355 h 6858000"/>
              <a:gd name="connsiteX5-50391" fmla="*/ 5081175 w 6105267"/>
              <a:gd name="connsiteY5-50392" fmla="*/ 277448 h 6858000"/>
              <a:gd name="connsiteX6-50393" fmla="*/ 5097011 w 6105267"/>
              <a:gd name="connsiteY6-50394" fmla="*/ 355616 h 6858000"/>
              <a:gd name="connsiteX7-50395" fmla="*/ 5153000 w 6105267"/>
              <a:gd name="connsiteY7-50396" fmla="*/ 507134 h 6858000"/>
              <a:gd name="connsiteX8-50397" fmla="*/ 5171282 w 6105267"/>
              <a:gd name="connsiteY8-50398" fmla="*/ 602071 h 6858000"/>
              <a:gd name="connsiteX9-50399" fmla="*/ 5189051 w 6105267"/>
              <a:gd name="connsiteY9-50400" fmla="*/ 782518 h 6858000"/>
              <a:gd name="connsiteX10-50401" fmla="*/ 5218707 w 6105267"/>
              <a:gd name="connsiteY10-50402" fmla="*/ 886387 h 6858000"/>
              <a:gd name="connsiteX11-50403" fmla="*/ 5221281 w 6105267"/>
              <a:gd name="connsiteY11-50404" fmla="*/ 920873 h 6858000"/>
              <a:gd name="connsiteX12-50405" fmla="*/ 5201018 w 6105267"/>
              <a:gd name="connsiteY12-50406" fmla="*/ 1095027 h 6858000"/>
              <a:gd name="connsiteX13-50407" fmla="*/ 5205902 w 6105267"/>
              <a:gd name="connsiteY13-50408" fmla="*/ 1203021 h 6858000"/>
              <a:gd name="connsiteX14-50409" fmla="*/ 5207532 w 6105267"/>
              <a:gd name="connsiteY14-50410" fmla="*/ 1278975 h 6858000"/>
              <a:gd name="connsiteX15-50411" fmla="*/ 5225968 w 6105267"/>
              <a:gd name="connsiteY15-50412" fmla="*/ 1357994 h 6858000"/>
              <a:gd name="connsiteX16-50413" fmla="*/ 5226675 w 6105267"/>
              <a:gd name="connsiteY16-50414" fmla="*/ 1385685 h 6858000"/>
              <a:gd name="connsiteX17-50415" fmla="*/ 5237226 w 6105267"/>
              <a:gd name="connsiteY17-50416" fmla="*/ 1441327 h 6858000"/>
              <a:gd name="connsiteX18-50417" fmla="*/ 5255653 w 6105267"/>
              <a:gd name="connsiteY18-50418" fmla="*/ 1524712 h 6858000"/>
              <a:gd name="connsiteX19-50419" fmla="*/ 5263491 w 6105267"/>
              <a:gd name="connsiteY19-50420" fmla="*/ 1642938 h 6858000"/>
              <a:gd name="connsiteX20-50421" fmla="*/ 5256552 w 6105267"/>
              <a:gd name="connsiteY20-50422" fmla="*/ 1672509 h 6858000"/>
              <a:gd name="connsiteX21-50423" fmla="*/ 5264549 w 6105267"/>
              <a:gd name="connsiteY21-50424" fmla="*/ 1837572 h 6858000"/>
              <a:gd name="connsiteX22-50425" fmla="*/ 5255696 w 6105267"/>
              <a:gd name="connsiteY22-50426" fmla="*/ 1953770 h 6858000"/>
              <a:gd name="connsiteX23-50427" fmla="*/ 5252592 w 6105267"/>
              <a:gd name="connsiteY23-50428" fmla="*/ 2092210 h 6858000"/>
              <a:gd name="connsiteX24-50429" fmla="*/ 5257248 w 6105267"/>
              <a:gd name="connsiteY24-50430" fmla="*/ 2203922 h 6858000"/>
              <a:gd name="connsiteX25-50431" fmla="*/ 5262551 w 6105267"/>
              <a:gd name="connsiteY25-50432" fmla="*/ 2288050 h 6858000"/>
              <a:gd name="connsiteX26-50433" fmla="*/ 5293877 w 6105267"/>
              <a:gd name="connsiteY26-50434" fmla="*/ 2368649 h 6858000"/>
              <a:gd name="connsiteX27-50435" fmla="*/ 5311338 w 6105267"/>
              <a:gd name="connsiteY27-50436" fmla="*/ 2404034 h 6858000"/>
              <a:gd name="connsiteX28-50437" fmla="*/ 5338366 w 6105267"/>
              <a:gd name="connsiteY28-50438" fmla="*/ 2465052 h 6858000"/>
              <a:gd name="connsiteX29-50439" fmla="*/ 5371263 w 6105267"/>
              <a:gd name="connsiteY29-50440" fmla="*/ 2586413 h 6858000"/>
              <a:gd name="connsiteX30-50441" fmla="*/ 5407503 w 6105267"/>
              <a:gd name="connsiteY30-50442" fmla="*/ 2786290 h 6858000"/>
              <a:gd name="connsiteX31-50443" fmla="*/ 5407356 w 6105267"/>
              <a:gd name="connsiteY31-50444" fmla="*/ 2787545 h 6858000"/>
              <a:gd name="connsiteX32-50445" fmla="*/ 5448870 w 6105267"/>
              <a:gd name="connsiteY32-50446" fmla="*/ 2838305 h 6858000"/>
              <a:gd name="connsiteX33-50447" fmla="*/ 5503944 w 6105267"/>
              <a:gd name="connsiteY33-50448" fmla="*/ 3123335 h 6858000"/>
              <a:gd name="connsiteX34-50449" fmla="*/ 5525532 w 6105267"/>
              <a:gd name="connsiteY34-50450" fmla="*/ 3258473 h 6858000"/>
              <a:gd name="connsiteX35-50451" fmla="*/ 5589758 w 6105267"/>
              <a:gd name="connsiteY35-50452" fmla="*/ 3453699 h 6858000"/>
              <a:gd name="connsiteX36-50453" fmla="*/ 5596144 w 6105267"/>
              <a:gd name="connsiteY36-50454" fmla="*/ 3534624 h 6858000"/>
              <a:gd name="connsiteX37-50455" fmla="*/ 5597750 w 6105267"/>
              <a:gd name="connsiteY37-50456" fmla="*/ 3534129 h 6858000"/>
              <a:gd name="connsiteX38-50457" fmla="*/ 5683015 w 6105267"/>
              <a:gd name="connsiteY38-50458" fmla="*/ 3762025 h 6858000"/>
              <a:gd name="connsiteX39-50459" fmla="*/ 5722836 w 6105267"/>
              <a:gd name="connsiteY39-50460" fmla="*/ 3814370 h 6858000"/>
              <a:gd name="connsiteX40-50461" fmla="*/ 5768491 w 6105267"/>
              <a:gd name="connsiteY40-50462" fmla="*/ 3914399 h 6858000"/>
              <a:gd name="connsiteX41-50463" fmla="*/ 5793123 w 6105267"/>
              <a:gd name="connsiteY41-50464" fmla="*/ 3969952 h 6858000"/>
              <a:gd name="connsiteX42-50465" fmla="*/ 5808321 w 6105267"/>
              <a:gd name="connsiteY42-50466" fmla="*/ 3988153 h 6858000"/>
              <a:gd name="connsiteX43-50467" fmla="*/ 5860672 w 6105267"/>
              <a:gd name="connsiteY43-50468" fmla="*/ 4061579 h 6858000"/>
              <a:gd name="connsiteX44-50469" fmla="*/ 5894095 w 6105267"/>
              <a:gd name="connsiteY44-50470" fmla="*/ 4128857 h 6858000"/>
              <a:gd name="connsiteX45-50471" fmla="*/ 5903513 w 6105267"/>
              <a:gd name="connsiteY45-50472" fmla="*/ 4187661 h 6858000"/>
              <a:gd name="connsiteX46-50473" fmla="*/ 5949086 w 6105267"/>
              <a:gd name="connsiteY46-50474" fmla="*/ 4366139 h 6858000"/>
              <a:gd name="connsiteX47-50475" fmla="*/ 5949261 w 6105267"/>
              <a:gd name="connsiteY47-50476" fmla="*/ 4449185 h 6858000"/>
              <a:gd name="connsiteX48-50477" fmla="*/ 5961816 w 6105267"/>
              <a:gd name="connsiteY48-50478" fmla="*/ 4494562 h 6858000"/>
              <a:gd name="connsiteX49-50479" fmla="*/ 5998138 w 6105267"/>
              <a:gd name="connsiteY49-50480" fmla="*/ 4697518 h 6858000"/>
              <a:gd name="connsiteX50-50481" fmla="*/ 6007819 w 6105267"/>
              <a:gd name="connsiteY50-50482" fmla="*/ 4858148 h 6858000"/>
              <a:gd name="connsiteX51-50483" fmla="*/ 6007749 w 6105267"/>
              <a:gd name="connsiteY51-50484" fmla="*/ 4964715 h 6858000"/>
              <a:gd name="connsiteX52-50485" fmla="*/ 6005269 w 6105267"/>
              <a:gd name="connsiteY52-50486" fmla="*/ 5150567 h 6858000"/>
              <a:gd name="connsiteX53-50487" fmla="*/ 6001127 w 6105267"/>
              <a:gd name="connsiteY53-50488" fmla="*/ 5164609 h 6858000"/>
              <a:gd name="connsiteX54-50489" fmla="*/ 5998514 w 6105267"/>
              <a:gd name="connsiteY54-50490" fmla="*/ 5189673 h 6858000"/>
              <a:gd name="connsiteX55-50491" fmla="*/ 6036748 w 6105267"/>
              <a:gd name="connsiteY55-50492" fmla="*/ 5322752 h 6858000"/>
              <a:gd name="connsiteX56-50493" fmla="*/ 6037677 w 6105267"/>
              <a:gd name="connsiteY56-50494" fmla="*/ 5354807 h 6858000"/>
              <a:gd name="connsiteX57-50495" fmla="*/ 6053435 w 6105267"/>
              <a:gd name="connsiteY57-50496" fmla="*/ 5387547 h 6858000"/>
              <a:gd name="connsiteX58-50497" fmla="*/ 6068640 w 6105267"/>
              <a:gd name="connsiteY58-50498" fmla="*/ 5474503 h 6858000"/>
              <a:gd name="connsiteX59-50499" fmla="*/ 6080922 w 6105267"/>
              <a:gd name="connsiteY59-50500" fmla="*/ 5561070 h 6858000"/>
              <a:gd name="connsiteX60-50501" fmla="*/ 6096949 w 6105267"/>
              <a:gd name="connsiteY60-50502" fmla="*/ 5648179 h 6858000"/>
              <a:gd name="connsiteX61-50503" fmla="*/ 6096746 w 6105267"/>
              <a:gd name="connsiteY61-50504" fmla="*/ 5862844 h 6858000"/>
              <a:gd name="connsiteX62-50505" fmla="*/ 6045436 w 6105267"/>
              <a:gd name="connsiteY62-50506" fmla="*/ 6124480 h 6858000"/>
              <a:gd name="connsiteX63-50507" fmla="*/ 6030489 w 6105267"/>
              <a:gd name="connsiteY63-50508" fmla="*/ 6317666 h 6858000"/>
              <a:gd name="connsiteX64-50509" fmla="*/ 6007492 w 6105267"/>
              <a:gd name="connsiteY64-50510" fmla="*/ 6440818 h 6858000"/>
              <a:gd name="connsiteX65-50511" fmla="*/ 6009467 w 6105267"/>
              <a:gd name="connsiteY65-50512" fmla="*/ 6487076 h 6858000"/>
              <a:gd name="connsiteX66-50513" fmla="*/ 5995064 w 6105267"/>
              <a:gd name="connsiteY66-50514" fmla="*/ 6540791 h 6858000"/>
              <a:gd name="connsiteX67-50515" fmla="*/ 5986207 w 6105267"/>
              <a:gd name="connsiteY67-50516" fmla="*/ 6695855 h 6858000"/>
              <a:gd name="connsiteX68-50517" fmla="*/ 5979428 w 6105267"/>
              <a:gd name="connsiteY68-50518" fmla="*/ 6754678 h 6858000"/>
              <a:gd name="connsiteX69-50519" fmla="*/ 5984543 w 6105267"/>
              <a:gd name="connsiteY69-50520" fmla="*/ 6811016 h 6858000"/>
              <a:gd name="connsiteX70-50521" fmla="*/ 5979671 w 6105267"/>
              <a:gd name="connsiteY70-50522" fmla="*/ 6858000 h 6858000"/>
              <a:gd name="connsiteX71-50523" fmla="*/ 0 w 6105267"/>
              <a:gd name="connsiteY71-50524" fmla="*/ 6858000 h 6858000"/>
              <a:gd name="connsiteX72-50525" fmla="*/ 0 w 6105267"/>
              <a:gd name="connsiteY72-50526" fmla="*/ 0 h 6858000"/>
              <a:gd name="connsiteX0-50527" fmla="*/ 0 w 6105267"/>
              <a:gd name="connsiteY0-50528" fmla="*/ 0 h 6858000"/>
              <a:gd name="connsiteX1-50529" fmla="*/ 4965888 w 6105267"/>
              <a:gd name="connsiteY1-50530" fmla="*/ 0 h 6858000"/>
              <a:gd name="connsiteX2-50531" fmla="*/ 4967767 w 6105267"/>
              <a:gd name="connsiteY2-50532" fmla="*/ 7930 h 6858000"/>
              <a:gd name="connsiteX3-50533" fmla="*/ 4979444 w 6105267"/>
              <a:gd name="connsiteY3-50534" fmla="*/ 43921 h 6858000"/>
              <a:gd name="connsiteX4-50535" fmla="*/ 5075458 w 6105267"/>
              <a:gd name="connsiteY4-50536" fmla="*/ 264355 h 6858000"/>
              <a:gd name="connsiteX5-50537" fmla="*/ 5081175 w 6105267"/>
              <a:gd name="connsiteY5-50538" fmla="*/ 277448 h 6858000"/>
              <a:gd name="connsiteX6-50539" fmla="*/ 5097011 w 6105267"/>
              <a:gd name="connsiteY6-50540" fmla="*/ 355616 h 6858000"/>
              <a:gd name="connsiteX7-50541" fmla="*/ 5153000 w 6105267"/>
              <a:gd name="connsiteY7-50542" fmla="*/ 507134 h 6858000"/>
              <a:gd name="connsiteX8-50543" fmla="*/ 5171282 w 6105267"/>
              <a:gd name="connsiteY8-50544" fmla="*/ 602071 h 6858000"/>
              <a:gd name="connsiteX9-50545" fmla="*/ 5189051 w 6105267"/>
              <a:gd name="connsiteY9-50546" fmla="*/ 782518 h 6858000"/>
              <a:gd name="connsiteX10-50547" fmla="*/ 5218707 w 6105267"/>
              <a:gd name="connsiteY10-50548" fmla="*/ 886387 h 6858000"/>
              <a:gd name="connsiteX11-50549" fmla="*/ 5221281 w 6105267"/>
              <a:gd name="connsiteY11-50550" fmla="*/ 920873 h 6858000"/>
              <a:gd name="connsiteX12-50551" fmla="*/ 5201018 w 6105267"/>
              <a:gd name="connsiteY12-50552" fmla="*/ 1095027 h 6858000"/>
              <a:gd name="connsiteX13-50553" fmla="*/ 5205902 w 6105267"/>
              <a:gd name="connsiteY13-50554" fmla="*/ 1203021 h 6858000"/>
              <a:gd name="connsiteX14-50555" fmla="*/ 5207532 w 6105267"/>
              <a:gd name="connsiteY14-50556" fmla="*/ 1278975 h 6858000"/>
              <a:gd name="connsiteX15-50557" fmla="*/ 5225968 w 6105267"/>
              <a:gd name="connsiteY15-50558" fmla="*/ 1357994 h 6858000"/>
              <a:gd name="connsiteX16-50559" fmla="*/ 5226675 w 6105267"/>
              <a:gd name="connsiteY16-50560" fmla="*/ 1385685 h 6858000"/>
              <a:gd name="connsiteX17-50561" fmla="*/ 5237226 w 6105267"/>
              <a:gd name="connsiteY17-50562" fmla="*/ 1441327 h 6858000"/>
              <a:gd name="connsiteX18-50563" fmla="*/ 5255653 w 6105267"/>
              <a:gd name="connsiteY18-50564" fmla="*/ 1524712 h 6858000"/>
              <a:gd name="connsiteX19-50565" fmla="*/ 5263491 w 6105267"/>
              <a:gd name="connsiteY19-50566" fmla="*/ 1642938 h 6858000"/>
              <a:gd name="connsiteX20-50567" fmla="*/ 5256552 w 6105267"/>
              <a:gd name="connsiteY20-50568" fmla="*/ 1672509 h 6858000"/>
              <a:gd name="connsiteX21-50569" fmla="*/ 5264549 w 6105267"/>
              <a:gd name="connsiteY21-50570" fmla="*/ 1837572 h 6858000"/>
              <a:gd name="connsiteX22-50571" fmla="*/ 5255696 w 6105267"/>
              <a:gd name="connsiteY22-50572" fmla="*/ 1953770 h 6858000"/>
              <a:gd name="connsiteX23-50573" fmla="*/ 5252592 w 6105267"/>
              <a:gd name="connsiteY23-50574" fmla="*/ 2092210 h 6858000"/>
              <a:gd name="connsiteX24-50575" fmla="*/ 5257248 w 6105267"/>
              <a:gd name="connsiteY24-50576" fmla="*/ 2203922 h 6858000"/>
              <a:gd name="connsiteX25-50577" fmla="*/ 5262551 w 6105267"/>
              <a:gd name="connsiteY25-50578" fmla="*/ 2288050 h 6858000"/>
              <a:gd name="connsiteX26-50579" fmla="*/ 5293877 w 6105267"/>
              <a:gd name="connsiteY26-50580" fmla="*/ 2368649 h 6858000"/>
              <a:gd name="connsiteX27-50581" fmla="*/ 5311338 w 6105267"/>
              <a:gd name="connsiteY27-50582" fmla="*/ 2404034 h 6858000"/>
              <a:gd name="connsiteX28-50583" fmla="*/ 5338366 w 6105267"/>
              <a:gd name="connsiteY28-50584" fmla="*/ 2465052 h 6858000"/>
              <a:gd name="connsiteX29-50585" fmla="*/ 5371263 w 6105267"/>
              <a:gd name="connsiteY29-50586" fmla="*/ 2586413 h 6858000"/>
              <a:gd name="connsiteX30-50587" fmla="*/ 5407503 w 6105267"/>
              <a:gd name="connsiteY30-50588" fmla="*/ 2786290 h 6858000"/>
              <a:gd name="connsiteX31-50589" fmla="*/ 5407356 w 6105267"/>
              <a:gd name="connsiteY31-50590" fmla="*/ 2787545 h 6858000"/>
              <a:gd name="connsiteX32-50591" fmla="*/ 5448870 w 6105267"/>
              <a:gd name="connsiteY32-50592" fmla="*/ 2838305 h 6858000"/>
              <a:gd name="connsiteX33-50593" fmla="*/ 5503944 w 6105267"/>
              <a:gd name="connsiteY33-50594" fmla="*/ 3123335 h 6858000"/>
              <a:gd name="connsiteX34-50595" fmla="*/ 5525532 w 6105267"/>
              <a:gd name="connsiteY34-50596" fmla="*/ 3258473 h 6858000"/>
              <a:gd name="connsiteX35-50597" fmla="*/ 5589758 w 6105267"/>
              <a:gd name="connsiteY35-50598" fmla="*/ 3453699 h 6858000"/>
              <a:gd name="connsiteX36-50599" fmla="*/ 5596144 w 6105267"/>
              <a:gd name="connsiteY36-50600" fmla="*/ 3534624 h 6858000"/>
              <a:gd name="connsiteX37-50601" fmla="*/ 5597750 w 6105267"/>
              <a:gd name="connsiteY37-50602" fmla="*/ 3520805 h 6858000"/>
              <a:gd name="connsiteX38-50603" fmla="*/ 5683015 w 6105267"/>
              <a:gd name="connsiteY38-50604" fmla="*/ 3762025 h 6858000"/>
              <a:gd name="connsiteX39-50605" fmla="*/ 5722836 w 6105267"/>
              <a:gd name="connsiteY39-50606" fmla="*/ 3814370 h 6858000"/>
              <a:gd name="connsiteX40-50607" fmla="*/ 5768491 w 6105267"/>
              <a:gd name="connsiteY40-50608" fmla="*/ 3914399 h 6858000"/>
              <a:gd name="connsiteX41-50609" fmla="*/ 5793123 w 6105267"/>
              <a:gd name="connsiteY41-50610" fmla="*/ 3969952 h 6858000"/>
              <a:gd name="connsiteX42-50611" fmla="*/ 5808321 w 6105267"/>
              <a:gd name="connsiteY42-50612" fmla="*/ 3988153 h 6858000"/>
              <a:gd name="connsiteX43-50613" fmla="*/ 5860672 w 6105267"/>
              <a:gd name="connsiteY43-50614" fmla="*/ 4061579 h 6858000"/>
              <a:gd name="connsiteX44-50615" fmla="*/ 5894095 w 6105267"/>
              <a:gd name="connsiteY44-50616" fmla="*/ 4128857 h 6858000"/>
              <a:gd name="connsiteX45-50617" fmla="*/ 5903513 w 6105267"/>
              <a:gd name="connsiteY45-50618" fmla="*/ 4187661 h 6858000"/>
              <a:gd name="connsiteX46-50619" fmla="*/ 5949086 w 6105267"/>
              <a:gd name="connsiteY46-50620" fmla="*/ 4366139 h 6858000"/>
              <a:gd name="connsiteX47-50621" fmla="*/ 5949261 w 6105267"/>
              <a:gd name="connsiteY47-50622" fmla="*/ 4449185 h 6858000"/>
              <a:gd name="connsiteX48-50623" fmla="*/ 5961816 w 6105267"/>
              <a:gd name="connsiteY48-50624" fmla="*/ 4494562 h 6858000"/>
              <a:gd name="connsiteX49-50625" fmla="*/ 5998138 w 6105267"/>
              <a:gd name="connsiteY49-50626" fmla="*/ 4697518 h 6858000"/>
              <a:gd name="connsiteX50-50627" fmla="*/ 6007819 w 6105267"/>
              <a:gd name="connsiteY50-50628" fmla="*/ 4858148 h 6858000"/>
              <a:gd name="connsiteX51-50629" fmla="*/ 6007749 w 6105267"/>
              <a:gd name="connsiteY51-50630" fmla="*/ 4964715 h 6858000"/>
              <a:gd name="connsiteX52-50631" fmla="*/ 6005269 w 6105267"/>
              <a:gd name="connsiteY52-50632" fmla="*/ 5150567 h 6858000"/>
              <a:gd name="connsiteX53-50633" fmla="*/ 6001127 w 6105267"/>
              <a:gd name="connsiteY53-50634" fmla="*/ 5164609 h 6858000"/>
              <a:gd name="connsiteX54-50635" fmla="*/ 5998514 w 6105267"/>
              <a:gd name="connsiteY54-50636" fmla="*/ 5189673 h 6858000"/>
              <a:gd name="connsiteX55-50637" fmla="*/ 6036748 w 6105267"/>
              <a:gd name="connsiteY55-50638" fmla="*/ 5322752 h 6858000"/>
              <a:gd name="connsiteX56-50639" fmla="*/ 6037677 w 6105267"/>
              <a:gd name="connsiteY56-50640" fmla="*/ 5354807 h 6858000"/>
              <a:gd name="connsiteX57-50641" fmla="*/ 6053435 w 6105267"/>
              <a:gd name="connsiteY57-50642" fmla="*/ 5387547 h 6858000"/>
              <a:gd name="connsiteX58-50643" fmla="*/ 6068640 w 6105267"/>
              <a:gd name="connsiteY58-50644" fmla="*/ 5474503 h 6858000"/>
              <a:gd name="connsiteX59-50645" fmla="*/ 6080922 w 6105267"/>
              <a:gd name="connsiteY59-50646" fmla="*/ 5561070 h 6858000"/>
              <a:gd name="connsiteX60-50647" fmla="*/ 6096949 w 6105267"/>
              <a:gd name="connsiteY60-50648" fmla="*/ 5648179 h 6858000"/>
              <a:gd name="connsiteX61-50649" fmla="*/ 6096746 w 6105267"/>
              <a:gd name="connsiteY61-50650" fmla="*/ 5862844 h 6858000"/>
              <a:gd name="connsiteX62-50651" fmla="*/ 6045436 w 6105267"/>
              <a:gd name="connsiteY62-50652" fmla="*/ 6124480 h 6858000"/>
              <a:gd name="connsiteX63-50653" fmla="*/ 6030489 w 6105267"/>
              <a:gd name="connsiteY63-50654" fmla="*/ 6317666 h 6858000"/>
              <a:gd name="connsiteX64-50655" fmla="*/ 6007492 w 6105267"/>
              <a:gd name="connsiteY64-50656" fmla="*/ 6440818 h 6858000"/>
              <a:gd name="connsiteX65-50657" fmla="*/ 6009467 w 6105267"/>
              <a:gd name="connsiteY65-50658" fmla="*/ 6487076 h 6858000"/>
              <a:gd name="connsiteX66-50659" fmla="*/ 5995064 w 6105267"/>
              <a:gd name="connsiteY66-50660" fmla="*/ 6540791 h 6858000"/>
              <a:gd name="connsiteX67-50661" fmla="*/ 5986207 w 6105267"/>
              <a:gd name="connsiteY67-50662" fmla="*/ 6695855 h 6858000"/>
              <a:gd name="connsiteX68-50663" fmla="*/ 5979428 w 6105267"/>
              <a:gd name="connsiteY68-50664" fmla="*/ 6754678 h 6858000"/>
              <a:gd name="connsiteX69-50665" fmla="*/ 5984543 w 6105267"/>
              <a:gd name="connsiteY69-50666" fmla="*/ 6811016 h 6858000"/>
              <a:gd name="connsiteX70-50667" fmla="*/ 5979671 w 6105267"/>
              <a:gd name="connsiteY70-50668" fmla="*/ 6858000 h 6858000"/>
              <a:gd name="connsiteX71-50669" fmla="*/ 0 w 6105267"/>
              <a:gd name="connsiteY71-50670" fmla="*/ 6858000 h 6858000"/>
              <a:gd name="connsiteX72-50671" fmla="*/ 0 w 6105267"/>
              <a:gd name="connsiteY72-50672" fmla="*/ 0 h 6858000"/>
              <a:gd name="connsiteX0-50673" fmla="*/ 0 w 6105267"/>
              <a:gd name="connsiteY0-50674" fmla="*/ 0 h 6858000"/>
              <a:gd name="connsiteX1-50675" fmla="*/ 4965888 w 6105267"/>
              <a:gd name="connsiteY1-50676" fmla="*/ 0 h 6858000"/>
              <a:gd name="connsiteX2-50677" fmla="*/ 4967767 w 6105267"/>
              <a:gd name="connsiteY2-50678" fmla="*/ 7930 h 6858000"/>
              <a:gd name="connsiteX3-50679" fmla="*/ 4979444 w 6105267"/>
              <a:gd name="connsiteY3-50680" fmla="*/ 43921 h 6858000"/>
              <a:gd name="connsiteX4-50681" fmla="*/ 5075458 w 6105267"/>
              <a:gd name="connsiteY4-50682" fmla="*/ 264355 h 6858000"/>
              <a:gd name="connsiteX5-50683" fmla="*/ 5081175 w 6105267"/>
              <a:gd name="connsiteY5-50684" fmla="*/ 277448 h 6858000"/>
              <a:gd name="connsiteX6-50685" fmla="*/ 5097011 w 6105267"/>
              <a:gd name="connsiteY6-50686" fmla="*/ 355616 h 6858000"/>
              <a:gd name="connsiteX7-50687" fmla="*/ 5153000 w 6105267"/>
              <a:gd name="connsiteY7-50688" fmla="*/ 507134 h 6858000"/>
              <a:gd name="connsiteX8-50689" fmla="*/ 5171282 w 6105267"/>
              <a:gd name="connsiteY8-50690" fmla="*/ 602071 h 6858000"/>
              <a:gd name="connsiteX9-50691" fmla="*/ 5189051 w 6105267"/>
              <a:gd name="connsiteY9-50692" fmla="*/ 782518 h 6858000"/>
              <a:gd name="connsiteX10-50693" fmla="*/ 5218707 w 6105267"/>
              <a:gd name="connsiteY10-50694" fmla="*/ 886387 h 6858000"/>
              <a:gd name="connsiteX11-50695" fmla="*/ 5221281 w 6105267"/>
              <a:gd name="connsiteY11-50696" fmla="*/ 920873 h 6858000"/>
              <a:gd name="connsiteX12-50697" fmla="*/ 5201018 w 6105267"/>
              <a:gd name="connsiteY12-50698" fmla="*/ 1095027 h 6858000"/>
              <a:gd name="connsiteX13-50699" fmla="*/ 5205902 w 6105267"/>
              <a:gd name="connsiteY13-50700" fmla="*/ 1203021 h 6858000"/>
              <a:gd name="connsiteX14-50701" fmla="*/ 5207532 w 6105267"/>
              <a:gd name="connsiteY14-50702" fmla="*/ 1278975 h 6858000"/>
              <a:gd name="connsiteX15-50703" fmla="*/ 5225968 w 6105267"/>
              <a:gd name="connsiteY15-50704" fmla="*/ 1357994 h 6858000"/>
              <a:gd name="connsiteX16-50705" fmla="*/ 5226675 w 6105267"/>
              <a:gd name="connsiteY16-50706" fmla="*/ 1385685 h 6858000"/>
              <a:gd name="connsiteX17-50707" fmla="*/ 5237226 w 6105267"/>
              <a:gd name="connsiteY17-50708" fmla="*/ 1441327 h 6858000"/>
              <a:gd name="connsiteX18-50709" fmla="*/ 5255653 w 6105267"/>
              <a:gd name="connsiteY18-50710" fmla="*/ 1524712 h 6858000"/>
              <a:gd name="connsiteX19-50711" fmla="*/ 5263491 w 6105267"/>
              <a:gd name="connsiteY19-50712" fmla="*/ 1642938 h 6858000"/>
              <a:gd name="connsiteX20-50713" fmla="*/ 5256552 w 6105267"/>
              <a:gd name="connsiteY20-50714" fmla="*/ 1672509 h 6858000"/>
              <a:gd name="connsiteX21-50715" fmla="*/ 5264549 w 6105267"/>
              <a:gd name="connsiteY21-50716" fmla="*/ 1837572 h 6858000"/>
              <a:gd name="connsiteX22-50717" fmla="*/ 5255696 w 6105267"/>
              <a:gd name="connsiteY22-50718" fmla="*/ 1953770 h 6858000"/>
              <a:gd name="connsiteX23-50719" fmla="*/ 5252592 w 6105267"/>
              <a:gd name="connsiteY23-50720" fmla="*/ 2092210 h 6858000"/>
              <a:gd name="connsiteX24-50721" fmla="*/ 5257248 w 6105267"/>
              <a:gd name="connsiteY24-50722" fmla="*/ 2203922 h 6858000"/>
              <a:gd name="connsiteX25-50723" fmla="*/ 5262551 w 6105267"/>
              <a:gd name="connsiteY25-50724" fmla="*/ 2288050 h 6858000"/>
              <a:gd name="connsiteX26-50725" fmla="*/ 5293877 w 6105267"/>
              <a:gd name="connsiteY26-50726" fmla="*/ 2368649 h 6858000"/>
              <a:gd name="connsiteX27-50727" fmla="*/ 5311338 w 6105267"/>
              <a:gd name="connsiteY27-50728" fmla="*/ 2404034 h 6858000"/>
              <a:gd name="connsiteX28-50729" fmla="*/ 5338366 w 6105267"/>
              <a:gd name="connsiteY28-50730" fmla="*/ 2465052 h 6858000"/>
              <a:gd name="connsiteX29-50731" fmla="*/ 5371263 w 6105267"/>
              <a:gd name="connsiteY29-50732" fmla="*/ 2586413 h 6858000"/>
              <a:gd name="connsiteX30-50733" fmla="*/ 5407503 w 6105267"/>
              <a:gd name="connsiteY30-50734" fmla="*/ 2786290 h 6858000"/>
              <a:gd name="connsiteX31-50735" fmla="*/ 5407356 w 6105267"/>
              <a:gd name="connsiteY31-50736" fmla="*/ 2787545 h 6858000"/>
              <a:gd name="connsiteX32-50737" fmla="*/ 5448870 w 6105267"/>
              <a:gd name="connsiteY32-50738" fmla="*/ 2838305 h 6858000"/>
              <a:gd name="connsiteX33-50739" fmla="*/ 5503944 w 6105267"/>
              <a:gd name="connsiteY33-50740" fmla="*/ 3123335 h 6858000"/>
              <a:gd name="connsiteX34-50741" fmla="*/ 5525532 w 6105267"/>
              <a:gd name="connsiteY34-50742" fmla="*/ 3258473 h 6858000"/>
              <a:gd name="connsiteX35-50743" fmla="*/ 5589758 w 6105267"/>
              <a:gd name="connsiteY35-50744" fmla="*/ 3453699 h 6858000"/>
              <a:gd name="connsiteX36-50745" fmla="*/ 5530926 w 6105267"/>
              <a:gd name="connsiteY36-50746" fmla="*/ 3564605 h 6858000"/>
              <a:gd name="connsiteX37-50747" fmla="*/ 5597750 w 6105267"/>
              <a:gd name="connsiteY37-50748" fmla="*/ 3520805 h 6858000"/>
              <a:gd name="connsiteX38-50749" fmla="*/ 5683015 w 6105267"/>
              <a:gd name="connsiteY38-50750" fmla="*/ 3762025 h 6858000"/>
              <a:gd name="connsiteX39-50751" fmla="*/ 5722836 w 6105267"/>
              <a:gd name="connsiteY39-50752" fmla="*/ 3814370 h 6858000"/>
              <a:gd name="connsiteX40-50753" fmla="*/ 5768491 w 6105267"/>
              <a:gd name="connsiteY40-50754" fmla="*/ 3914399 h 6858000"/>
              <a:gd name="connsiteX41-50755" fmla="*/ 5793123 w 6105267"/>
              <a:gd name="connsiteY41-50756" fmla="*/ 3969952 h 6858000"/>
              <a:gd name="connsiteX42-50757" fmla="*/ 5808321 w 6105267"/>
              <a:gd name="connsiteY42-50758" fmla="*/ 3988153 h 6858000"/>
              <a:gd name="connsiteX43-50759" fmla="*/ 5860672 w 6105267"/>
              <a:gd name="connsiteY43-50760" fmla="*/ 4061579 h 6858000"/>
              <a:gd name="connsiteX44-50761" fmla="*/ 5894095 w 6105267"/>
              <a:gd name="connsiteY44-50762" fmla="*/ 4128857 h 6858000"/>
              <a:gd name="connsiteX45-50763" fmla="*/ 5903513 w 6105267"/>
              <a:gd name="connsiteY45-50764" fmla="*/ 4187661 h 6858000"/>
              <a:gd name="connsiteX46-50765" fmla="*/ 5949086 w 6105267"/>
              <a:gd name="connsiteY46-50766" fmla="*/ 4366139 h 6858000"/>
              <a:gd name="connsiteX47-50767" fmla="*/ 5949261 w 6105267"/>
              <a:gd name="connsiteY47-50768" fmla="*/ 4449185 h 6858000"/>
              <a:gd name="connsiteX48-50769" fmla="*/ 5961816 w 6105267"/>
              <a:gd name="connsiteY48-50770" fmla="*/ 4494562 h 6858000"/>
              <a:gd name="connsiteX49-50771" fmla="*/ 5998138 w 6105267"/>
              <a:gd name="connsiteY49-50772" fmla="*/ 4697518 h 6858000"/>
              <a:gd name="connsiteX50-50773" fmla="*/ 6007819 w 6105267"/>
              <a:gd name="connsiteY50-50774" fmla="*/ 4858148 h 6858000"/>
              <a:gd name="connsiteX51-50775" fmla="*/ 6007749 w 6105267"/>
              <a:gd name="connsiteY51-50776" fmla="*/ 4964715 h 6858000"/>
              <a:gd name="connsiteX52-50777" fmla="*/ 6005269 w 6105267"/>
              <a:gd name="connsiteY52-50778" fmla="*/ 5150567 h 6858000"/>
              <a:gd name="connsiteX53-50779" fmla="*/ 6001127 w 6105267"/>
              <a:gd name="connsiteY53-50780" fmla="*/ 5164609 h 6858000"/>
              <a:gd name="connsiteX54-50781" fmla="*/ 5998514 w 6105267"/>
              <a:gd name="connsiteY54-50782" fmla="*/ 5189673 h 6858000"/>
              <a:gd name="connsiteX55-50783" fmla="*/ 6036748 w 6105267"/>
              <a:gd name="connsiteY55-50784" fmla="*/ 5322752 h 6858000"/>
              <a:gd name="connsiteX56-50785" fmla="*/ 6037677 w 6105267"/>
              <a:gd name="connsiteY56-50786" fmla="*/ 5354807 h 6858000"/>
              <a:gd name="connsiteX57-50787" fmla="*/ 6053435 w 6105267"/>
              <a:gd name="connsiteY57-50788" fmla="*/ 5387547 h 6858000"/>
              <a:gd name="connsiteX58-50789" fmla="*/ 6068640 w 6105267"/>
              <a:gd name="connsiteY58-50790" fmla="*/ 5474503 h 6858000"/>
              <a:gd name="connsiteX59-50791" fmla="*/ 6080922 w 6105267"/>
              <a:gd name="connsiteY59-50792" fmla="*/ 5561070 h 6858000"/>
              <a:gd name="connsiteX60-50793" fmla="*/ 6096949 w 6105267"/>
              <a:gd name="connsiteY60-50794" fmla="*/ 5648179 h 6858000"/>
              <a:gd name="connsiteX61-50795" fmla="*/ 6096746 w 6105267"/>
              <a:gd name="connsiteY61-50796" fmla="*/ 5862844 h 6858000"/>
              <a:gd name="connsiteX62-50797" fmla="*/ 6045436 w 6105267"/>
              <a:gd name="connsiteY62-50798" fmla="*/ 6124480 h 6858000"/>
              <a:gd name="connsiteX63-50799" fmla="*/ 6030489 w 6105267"/>
              <a:gd name="connsiteY63-50800" fmla="*/ 6317666 h 6858000"/>
              <a:gd name="connsiteX64-50801" fmla="*/ 6007492 w 6105267"/>
              <a:gd name="connsiteY64-50802" fmla="*/ 6440818 h 6858000"/>
              <a:gd name="connsiteX65-50803" fmla="*/ 6009467 w 6105267"/>
              <a:gd name="connsiteY65-50804" fmla="*/ 6487076 h 6858000"/>
              <a:gd name="connsiteX66-50805" fmla="*/ 5995064 w 6105267"/>
              <a:gd name="connsiteY66-50806" fmla="*/ 6540791 h 6858000"/>
              <a:gd name="connsiteX67-50807" fmla="*/ 5986207 w 6105267"/>
              <a:gd name="connsiteY67-50808" fmla="*/ 6695855 h 6858000"/>
              <a:gd name="connsiteX68-50809" fmla="*/ 5979428 w 6105267"/>
              <a:gd name="connsiteY68-50810" fmla="*/ 6754678 h 6858000"/>
              <a:gd name="connsiteX69-50811" fmla="*/ 5984543 w 6105267"/>
              <a:gd name="connsiteY69-50812" fmla="*/ 6811016 h 6858000"/>
              <a:gd name="connsiteX70-50813" fmla="*/ 5979671 w 6105267"/>
              <a:gd name="connsiteY70-50814" fmla="*/ 6858000 h 6858000"/>
              <a:gd name="connsiteX71-50815" fmla="*/ 0 w 6105267"/>
              <a:gd name="connsiteY71-50816" fmla="*/ 6858000 h 6858000"/>
              <a:gd name="connsiteX72-50817" fmla="*/ 0 w 6105267"/>
              <a:gd name="connsiteY72-50818" fmla="*/ 0 h 6858000"/>
              <a:gd name="connsiteX0-50819" fmla="*/ 0 w 6105267"/>
              <a:gd name="connsiteY0-50820" fmla="*/ 0 h 6858000"/>
              <a:gd name="connsiteX1-50821" fmla="*/ 4965888 w 6105267"/>
              <a:gd name="connsiteY1-50822" fmla="*/ 0 h 6858000"/>
              <a:gd name="connsiteX2-50823" fmla="*/ 4967767 w 6105267"/>
              <a:gd name="connsiteY2-50824" fmla="*/ 7930 h 6858000"/>
              <a:gd name="connsiteX3-50825" fmla="*/ 4979444 w 6105267"/>
              <a:gd name="connsiteY3-50826" fmla="*/ 43921 h 6858000"/>
              <a:gd name="connsiteX4-50827" fmla="*/ 5075458 w 6105267"/>
              <a:gd name="connsiteY4-50828" fmla="*/ 264355 h 6858000"/>
              <a:gd name="connsiteX5-50829" fmla="*/ 5081175 w 6105267"/>
              <a:gd name="connsiteY5-50830" fmla="*/ 277448 h 6858000"/>
              <a:gd name="connsiteX6-50831" fmla="*/ 5097011 w 6105267"/>
              <a:gd name="connsiteY6-50832" fmla="*/ 355616 h 6858000"/>
              <a:gd name="connsiteX7-50833" fmla="*/ 5153000 w 6105267"/>
              <a:gd name="connsiteY7-50834" fmla="*/ 507134 h 6858000"/>
              <a:gd name="connsiteX8-50835" fmla="*/ 5171282 w 6105267"/>
              <a:gd name="connsiteY8-50836" fmla="*/ 602071 h 6858000"/>
              <a:gd name="connsiteX9-50837" fmla="*/ 5189051 w 6105267"/>
              <a:gd name="connsiteY9-50838" fmla="*/ 782518 h 6858000"/>
              <a:gd name="connsiteX10-50839" fmla="*/ 5218707 w 6105267"/>
              <a:gd name="connsiteY10-50840" fmla="*/ 886387 h 6858000"/>
              <a:gd name="connsiteX11-50841" fmla="*/ 5221281 w 6105267"/>
              <a:gd name="connsiteY11-50842" fmla="*/ 920873 h 6858000"/>
              <a:gd name="connsiteX12-50843" fmla="*/ 5201018 w 6105267"/>
              <a:gd name="connsiteY12-50844" fmla="*/ 1095027 h 6858000"/>
              <a:gd name="connsiteX13-50845" fmla="*/ 5205902 w 6105267"/>
              <a:gd name="connsiteY13-50846" fmla="*/ 1203021 h 6858000"/>
              <a:gd name="connsiteX14-50847" fmla="*/ 5207532 w 6105267"/>
              <a:gd name="connsiteY14-50848" fmla="*/ 1278975 h 6858000"/>
              <a:gd name="connsiteX15-50849" fmla="*/ 5225968 w 6105267"/>
              <a:gd name="connsiteY15-50850" fmla="*/ 1357994 h 6858000"/>
              <a:gd name="connsiteX16-50851" fmla="*/ 5226675 w 6105267"/>
              <a:gd name="connsiteY16-50852" fmla="*/ 1385685 h 6858000"/>
              <a:gd name="connsiteX17-50853" fmla="*/ 5237226 w 6105267"/>
              <a:gd name="connsiteY17-50854" fmla="*/ 1441327 h 6858000"/>
              <a:gd name="connsiteX18-50855" fmla="*/ 5255653 w 6105267"/>
              <a:gd name="connsiteY18-50856" fmla="*/ 1524712 h 6858000"/>
              <a:gd name="connsiteX19-50857" fmla="*/ 5263491 w 6105267"/>
              <a:gd name="connsiteY19-50858" fmla="*/ 1642938 h 6858000"/>
              <a:gd name="connsiteX20-50859" fmla="*/ 5256552 w 6105267"/>
              <a:gd name="connsiteY20-50860" fmla="*/ 1672509 h 6858000"/>
              <a:gd name="connsiteX21-50861" fmla="*/ 5264549 w 6105267"/>
              <a:gd name="connsiteY21-50862" fmla="*/ 1837572 h 6858000"/>
              <a:gd name="connsiteX22-50863" fmla="*/ 5255696 w 6105267"/>
              <a:gd name="connsiteY22-50864" fmla="*/ 1953770 h 6858000"/>
              <a:gd name="connsiteX23-50865" fmla="*/ 5252592 w 6105267"/>
              <a:gd name="connsiteY23-50866" fmla="*/ 2092210 h 6858000"/>
              <a:gd name="connsiteX24-50867" fmla="*/ 5257248 w 6105267"/>
              <a:gd name="connsiteY24-50868" fmla="*/ 2203922 h 6858000"/>
              <a:gd name="connsiteX25-50869" fmla="*/ 5262551 w 6105267"/>
              <a:gd name="connsiteY25-50870" fmla="*/ 2288050 h 6858000"/>
              <a:gd name="connsiteX26-50871" fmla="*/ 5293877 w 6105267"/>
              <a:gd name="connsiteY26-50872" fmla="*/ 2368649 h 6858000"/>
              <a:gd name="connsiteX27-50873" fmla="*/ 5311338 w 6105267"/>
              <a:gd name="connsiteY27-50874" fmla="*/ 2404034 h 6858000"/>
              <a:gd name="connsiteX28-50875" fmla="*/ 5338366 w 6105267"/>
              <a:gd name="connsiteY28-50876" fmla="*/ 2465052 h 6858000"/>
              <a:gd name="connsiteX29-50877" fmla="*/ 5371263 w 6105267"/>
              <a:gd name="connsiteY29-50878" fmla="*/ 2586413 h 6858000"/>
              <a:gd name="connsiteX30-50879" fmla="*/ 5407503 w 6105267"/>
              <a:gd name="connsiteY30-50880" fmla="*/ 2786290 h 6858000"/>
              <a:gd name="connsiteX31-50881" fmla="*/ 5407356 w 6105267"/>
              <a:gd name="connsiteY31-50882" fmla="*/ 2787545 h 6858000"/>
              <a:gd name="connsiteX32-50883" fmla="*/ 5448870 w 6105267"/>
              <a:gd name="connsiteY32-50884" fmla="*/ 2838305 h 6858000"/>
              <a:gd name="connsiteX33-50885" fmla="*/ 5503944 w 6105267"/>
              <a:gd name="connsiteY33-50886" fmla="*/ 3123335 h 6858000"/>
              <a:gd name="connsiteX34-50887" fmla="*/ 5525532 w 6105267"/>
              <a:gd name="connsiteY34-50888" fmla="*/ 3258473 h 6858000"/>
              <a:gd name="connsiteX35-50889" fmla="*/ 5589758 w 6105267"/>
              <a:gd name="connsiteY35-50890" fmla="*/ 3453699 h 6858000"/>
              <a:gd name="connsiteX36-50891" fmla="*/ 5530926 w 6105267"/>
              <a:gd name="connsiteY36-50892" fmla="*/ 3564605 h 6858000"/>
              <a:gd name="connsiteX37-50893" fmla="*/ 5614055 w 6105267"/>
              <a:gd name="connsiteY37-50894" fmla="*/ 3560779 h 6858000"/>
              <a:gd name="connsiteX38-50895" fmla="*/ 5683015 w 6105267"/>
              <a:gd name="connsiteY38-50896" fmla="*/ 3762025 h 6858000"/>
              <a:gd name="connsiteX39-50897" fmla="*/ 5722836 w 6105267"/>
              <a:gd name="connsiteY39-50898" fmla="*/ 3814370 h 6858000"/>
              <a:gd name="connsiteX40-50899" fmla="*/ 5768491 w 6105267"/>
              <a:gd name="connsiteY40-50900" fmla="*/ 3914399 h 6858000"/>
              <a:gd name="connsiteX41-50901" fmla="*/ 5793123 w 6105267"/>
              <a:gd name="connsiteY41-50902" fmla="*/ 3969952 h 6858000"/>
              <a:gd name="connsiteX42-50903" fmla="*/ 5808321 w 6105267"/>
              <a:gd name="connsiteY42-50904" fmla="*/ 3988153 h 6858000"/>
              <a:gd name="connsiteX43-50905" fmla="*/ 5860672 w 6105267"/>
              <a:gd name="connsiteY43-50906" fmla="*/ 4061579 h 6858000"/>
              <a:gd name="connsiteX44-50907" fmla="*/ 5894095 w 6105267"/>
              <a:gd name="connsiteY44-50908" fmla="*/ 4128857 h 6858000"/>
              <a:gd name="connsiteX45-50909" fmla="*/ 5903513 w 6105267"/>
              <a:gd name="connsiteY45-50910" fmla="*/ 4187661 h 6858000"/>
              <a:gd name="connsiteX46-50911" fmla="*/ 5949086 w 6105267"/>
              <a:gd name="connsiteY46-50912" fmla="*/ 4366139 h 6858000"/>
              <a:gd name="connsiteX47-50913" fmla="*/ 5949261 w 6105267"/>
              <a:gd name="connsiteY47-50914" fmla="*/ 4449185 h 6858000"/>
              <a:gd name="connsiteX48-50915" fmla="*/ 5961816 w 6105267"/>
              <a:gd name="connsiteY48-50916" fmla="*/ 4494562 h 6858000"/>
              <a:gd name="connsiteX49-50917" fmla="*/ 5998138 w 6105267"/>
              <a:gd name="connsiteY49-50918" fmla="*/ 4697518 h 6858000"/>
              <a:gd name="connsiteX50-50919" fmla="*/ 6007819 w 6105267"/>
              <a:gd name="connsiteY50-50920" fmla="*/ 4858148 h 6858000"/>
              <a:gd name="connsiteX51-50921" fmla="*/ 6007749 w 6105267"/>
              <a:gd name="connsiteY51-50922" fmla="*/ 4964715 h 6858000"/>
              <a:gd name="connsiteX52-50923" fmla="*/ 6005269 w 6105267"/>
              <a:gd name="connsiteY52-50924" fmla="*/ 5150567 h 6858000"/>
              <a:gd name="connsiteX53-50925" fmla="*/ 6001127 w 6105267"/>
              <a:gd name="connsiteY53-50926" fmla="*/ 5164609 h 6858000"/>
              <a:gd name="connsiteX54-50927" fmla="*/ 5998514 w 6105267"/>
              <a:gd name="connsiteY54-50928" fmla="*/ 5189673 h 6858000"/>
              <a:gd name="connsiteX55-50929" fmla="*/ 6036748 w 6105267"/>
              <a:gd name="connsiteY55-50930" fmla="*/ 5322752 h 6858000"/>
              <a:gd name="connsiteX56-50931" fmla="*/ 6037677 w 6105267"/>
              <a:gd name="connsiteY56-50932" fmla="*/ 5354807 h 6858000"/>
              <a:gd name="connsiteX57-50933" fmla="*/ 6053435 w 6105267"/>
              <a:gd name="connsiteY57-50934" fmla="*/ 5387547 h 6858000"/>
              <a:gd name="connsiteX58-50935" fmla="*/ 6068640 w 6105267"/>
              <a:gd name="connsiteY58-50936" fmla="*/ 5474503 h 6858000"/>
              <a:gd name="connsiteX59-50937" fmla="*/ 6080922 w 6105267"/>
              <a:gd name="connsiteY59-50938" fmla="*/ 5561070 h 6858000"/>
              <a:gd name="connsiteX60-50939" fmla="*/ 6096949 w 6105267"/>
              <a:gd name="connsiteY60-50940" fmla="*/ 5648179 h 6858000"/>
              <a:gd name="connsiteX61-50941" fmla="*/ 6096746 w 6105267"/>
              <a:gd name="connsiteY61-50942" fmla="*/ 5862844 h 6858000"/>
              <a:gd name="connsiteX62-50943" fmla="*/ 6045436 w 6105267"/>
              <a:gd name="connsiteY62-50944" fmla="*/ 6124480 h 6858000"/>
              <a:gd name="connsiteX63-50945" fmla="*/ 6030489 w 6105267"/>
              <a:gd name="connsiteY63-50946" fmla="*/ 6317666 h 6858000"/>
              <a:gd name="connsiteX64-50947" fmla="*/ 6007492 w 6105267"/>
              <a:gd name="connsiteY64-50948" fmla="*/ 6440818 h 6858000"/>
              <a:gd name="connsiteX65-50949" fmla="*/ 6009467 w 6105267"/>
              <a:gd name="connsiteY65-50950" fmla="*/ 6487076 h 6858000"/>
              <a:gd name="connsiteX66-50951" fmla="*/ 5995064 w 6105267"/>
              <a:gd name="connsiteY66-50952" fmla="*/ 6540791 h 6858000"/>
              <a:gd name="connsiteX67-50953" fmla="*/ 5986207 w 6105267"/>
              <a:gd name="connsiteY67-50954" fmla="*/ 6695855 h 6858000"/>
              <a:gd name="connsiteX68-50955" fmla="*/ 5979428 w 6105267"/>
              <a:gd name="connsiteY68-50956" fmla="*/ 6754678 h 6858000"/>
              <a:gd name="connsiteX69-50957" fmla="*/ 5984543 w 6105267"/>
              <a:gd name="connsiteY69-50958" fmla="*/ 6811016 h 6858000"/>
              <a:gd name="connsiteX70-50959" fmla="*/ 5979671 w 6105267"/>
              <a:gd name="connsiteY70-50960" fmla="*/ 6858000 h 6858000"/>
              <a:gd name="connsiteX71-50961" fmla="*/ 0 w 6105267"/>
              <a:gd name="connsiteY71-50962" fmla="*/ 6858000 h 6858000"/>
              <a:gd name="connsiteX72-50963" fmla="*/ 0 w 6105267"/>
              <a:gd name="connsiteY72-50964" fmla="*/ 0 h 6858000"/>
              <a:gd name="connsiteX0-50965" fmla="*/ 0 w 6105267"/>
              <a:gd name="connsiteY0-50966" fmla="*/ 0 h 6858000"/>
              <a:gd name="connsiteX1-50967" fmla="*/ 4965888 w 6105267"/>
              <a:gd name="connsiteY1-50968" fmla="*/ 0 h 6858000"/>
              <a:gd name="connsiteX2-50969" fmla="*/ 4967767 w 6105267"/>
              <a:gd name="connsiteY2-50970" fmla="*/ 7930 h 6858000"/>
              <a:gd name="connsiteX3-50971" fmla="*/ 4979444 w 6105267"/>
              <a:gd name="connsiteY3-50972" fmla="*/ 43921 h 6858000"/>
              <a:gd name="connsiteX4-50973" fmla="*/ 5075458 w 6105267"/>
              <a:gd name="connsiteY4-50974" fmla="*/ 264355 h 6858000"/>
              <a:gd name="connsiteX5-50975" fmla="*/ 5081175 w 6105267"/>
              <a:gd name="connsiteY5-50976" fmla="*/ 277448 h 6858000"/>
              <a:gd name="connsiteX6-50977" fmla="*/ 5097011 w 6105267"/>
              <a:gd name="connsiteY6-50978" fmla="*/ 355616 h 6858000"/>
              <a:gd name="connsiteX7-50979" fmla="*/ 5153000 w 6105267"/>
              <a:gd name="connsiteY7-50980" fmla="*/ 507134 h 6858000"/>
              <a:gd name="connsiteX8-50981" fmla="*/ 5171282 w 6105267"/>
              <a:gd name="connsiteY8-50982" fmla="*/ 602071 h 6858000"/>
              <a:gd name="connsiteX9-50983" fmla="*/ 5189051 w 6105267"/>
              <a:gd name="connsiteY9-50984" fmla="*/ 782518 h 6858000"/>
              <a:gd name="connsiteX10-50985" fmla="*/ 5218707 w 6105267"/>
              <a:gd name="connsiteY10-50986" fmla="*/ 886387 h 6858000"/>
              <a:gd name="connsiteX11-50987" fmla="*/ 5221281 w 6105267"/>
              <a:gd name="connsiteY11-50988" fmla="*/ 920873 h 6858000"/>
              <a:gd name="connsiteX12-50989" fmla="*/ 5201018 w 6105267"/>
              <a:gd name="connsiteY12-50990" fmla="*/ 1095027 h 6858000"/>
              <a:gd name="connsiteX13-50991" fmla="*/ 5205902 w 6105267"/>
              <a:gd name="connsiteY13-50992" fmla="*/ 1203021 h 6858000"/>
              <a:gd name="connsiteX14-50993" fmla="*/ 5207532 w 6105267"/>
              <a:gd name="connsiteY14-50994" fmla="*/ 1278975 h 6858000"/>
              <a:gd name="connsiteX15-50995" fmla="*/ 5225968 w 6105267"/>
              <a:gd name="connsiteY15-50996" fmla="*/ 1357994 h 6858000"/>
              <a:gd name="connsiteX16-50997" fmla="*/ 5226675 w 6105267"/>
              <a:gd name="connsiteY16-50998" fmla="*/ 1385685 h 6858000"/>
              <a:gd name="connsiteX17-50999" fmla="*/ 5237226 w 6105267"/>
              <a:gd name="connsiteY17-51000" fmla="*/ 1441327 h 6858000"/>
              <a:gd name="connsiteX18-51001" fmla="*/ 5255653 w 6105267"/>
              <a:gd name="connsiteY18-51002" fmla="*/ 1524712 h 6858000"/>
              <a:gd name="connsiteX19-51003" fmla="*/ 5263491 w 6105267"/>
              <a:gd name="connsiteY19-51004" fmla="*/ 1642938 h 6858000"/>
              <a:gd name="connsiteX20-51005" fmla="*/ 5256552 w 6105267"/>
              <a:gd name="connsiteY20-51006" fmla="*/ 1672509 h 6858000"/>
              <a:gd name="connsiteX21-51007" fmla="*/ 5264549 w 6105267"/>
              <a:gd name="connsiteY21-51008" fmla="*/ 1837572 h 6858000"/>
              <a:gd name="connsiteX22-51009" fmla="*/ 5255696 w 6105267"/>
              <a:gd name="connsiteY22-51010" fmla="*/ 1953770 h 6858000"/>
              <a:gd name="connsiteX23-51011" fmla="*/ 5252592 w 6105267"/>
              <a:gd name="connsiteY23-51012" fmla="*/ 2092210 h 6858000"/>
              <a:gd name="connsiteX24-51013" fmla="*/ 5257248 w 6105267"/>
              <a:gd name="connsiteY24-51014" fmla="*/ 2203922 h 6858000"/>
              <a:gd name="connsiteX25-51015" fmla="*/ 5262551 w 6105267"/>
              <a:gd name="connsiteY25-51016" fmla="*/ 2288050 h 6858000"/>
              <a:gd name="connsiteX26-51017" fmla="*/ 5293877 w 6105267"/>
              <a:gd name="connsiteY26-51018" fmla="*/ 2368649 h 6858000"/>
              <a:gd name="connsiteX27-51019" fmla="*/ 5311338 w 6105267"/>
              <a:gd name="connsiteY27-51020" fmla="*/ 2404034 h 6858000"/>
              <a:gd name="connsiteX28-51021" fmla="*/ 5338366 w 6105267"/>
              <a:gd name="connsiteY28-51022" fmla="*/ 2465052 h 6858000"/>
              <a:gd name="connsiteX29-51023" fmla="*/ 5371263 w 6105267"/>
              <a:gd name="connsiteY29-51024" fmla="*/ 2586413 h 6858000"/>
              <a:gd name="connsiteX30-51025" fmla="*/ 5407503 w 6105267"/>
              <a:gd name="connsiteY30-51026" fmla="*/ 2786290 h 6858000"/>
              <a:gd name="connsiteX31-51027" fmla="*/ 5407356 w 6105267"/>
              <a:gd name="connsiteY31-51028" fmla="*/ 2787545 h 6858000"/>
              <a:gd name="connsiteX32-51029" fmla="*/ 5448870 w 6105267"/>
              <a:gd name="connsiteY32-51030" fmla="*/ 2838305 h 6858000"/>
              <a:gd name="connsiteX33-51031" fmla="*/ 5503944 w 6105267"/>
              <a:gd name="connsiteY33-51032" fmla="*/ 3123335 h 6858000"/>
              <a:gd name="connsiteX34-51033" fmla="*/ 5525532 w 6105267"/>
              <a:gd name="connsiteY34-51034" fmla="*/ 3258473 h 6858000"/>
              <a:gd name="connsiteX35-51035" fmla="*/ 5589758 w 6105267"/>
              <a:gd name="connsiteY35-51036" fmla="*/ 3453699 h 6858000"/>
              <a:gd name="connsiteX36-51037" fmla="*/ 5530926 w 6105267"/>
              <a:gd name="connsiteY36-51038" fmla="*/ 3564605 h 6858000"/>
              <a:gd name="connsiteX37-51039" fmla="*/ 5614055 w 6105267"/>
              <a:gd name="connsiteY37-51040" fmla="*/ 3560779 h 6858000"/>
              <a:gd name="connsiteX38-51041" fmla="*/ 5683015 w 6105267"/>
              <a:gd name="connsiteY38-51042" fmla="*/ 3762025 h 6858000"/>
              <a:gd name="connsiteX39-51043" fmla="*/ 5722836 w 6105267"/>
              <a:gd name="connsiteY39-51044" fmla="*/ 3814370 h 6858000"/>
              <a:gd name="connsiteX40-51045" fmla="*/ 5768491 w 6105267"/>
              <a:gd name="connsiteY40-51046" fmla="*/ 3914399 h 6858000"/>
              <a:gd name="connsiteX41-51047" fmla="*/ 5793123 w 6105267"/>
              <a:gd name="connsiteY41-51048" fmla="*/ 3969952 h 6858000"/>
              <a:gd name="connsiteX42-51049" fmla="*/ 5808321 w 6105267"/>
              <a:gd name="connsiteY42-51050" fmla="*/ 3988153 h 6858000"/>
              <a:gd name="connsiteX43-51051" fmla="*/ 5860672 w 6105267"/>
              <a:gd name="connsiteY43-51052" fmla="*/ 4061579 h 6858000"/>
              <a:gd name="connsiteX44-51053" fmla="*/ 5894095 w 6105267"/>
              <a:gd name="connsiteY44-51054" fmla="*/ 4128857 h 6858000"/>
              <a:gd name="connsiteX45-51055" fmla="*/ 5903513 w 6105267"/>
              <a:gd name="connsiteY45-51056" fmla="*/ 4187661 h 6858000"/>
              <a:gd name="connsiteX46-51057" fmla="*/ 5949086 w 6105267"/>
              <a:gd name="connsiteY46-51058" fmla="*/ 4366139 h 6858000"/>
              <a:gd name="connsiteX47-51059" fmla="*/ 5949261 w 6105267"/>
              <a:gd name="connsiteY47-51060" fmla="*/ 4449185 h 6858000"/>
              <a:gd name="connsiteX48-51061" fmla="*/ 5961816 w 6105267"/>
              <a:gd name="connsiteY48-51062" fmla="*/ 4494562 h 6858000"/>
              <a:gd name="connsiteX49-51063" fmla="*/ 5998138 w 6105267"/>
              <a:gd name="connsiteY49-51064" fmla="*/ 4697518 h 6858000"/>
              <a:gd name="connsiteX50-51065" fmla="*/ 6007819 w 6105267"/>
              <a:gd name="connsiteY50-51066" fmla="*/ 4858148 h 6858000"/>
              <a:gd name="connsiteX51-51067" fmla="*/ 6007749 w 6105267"/>
              <a:gd name="connsiteY51-51068" fmla="*/ 4964715 h 6858000"/>
              <a:gd name="connsiteX52-51069" fmla="*/ 6005269 w 6105267"/>
              <a:gd name="connsiteY52-51070" fmla="*/ 5150567 h 6858000"/>
              <a:gd name="connsiteX53-51071" fmla="*/ 6001127 w 6105267"/>
              <a:gd name="connsiteY53-51072" fmla="*/ 5164609 h 6858000"/>
              <a:gd name="connsiteX54-51073" fmla="*/ 5998514 w 6105267"/>
              <a:gd name="connsiteY54-51074" fmla="*/ 5189673 h 6858000"/>
              <a:gd name="connsiteX55-51075" fmla="*/ 6036748 w 6105267"/>
              <a:gd name="connsiteY55-51076" fmla="*/ 5322752 h 6858000"/>
              <a:gd name="connsiteX56-51077" fmla="*/ 6037677 w 6105267"/>
              <a:gd name="connsiteY56-51078" fmla="*/ 5354807 h 6858000"/>
              <a:gd name="connsiteX57-51079" fmla="*/ 6053435 w 6105267"/>
              <a:gd name="connsiteY57-51080" fmla="*/ 5387547 h 6858000"/>
              <a:gd name="connsiteX58-51081" fmla="*/ 6068640 w 6105267"/>
              <a:gd name="connsiteY58-51082" fmla="*/ 5474503 h 6858000"/>
              <a:gd name="connsiteX59-51083" fmla="*/ 6080922 w 6105267"/>
              <a:gd name="connsiteY59-51084" fmla="*/ 5561070 h 6858000"/>
              <a:gd name="connsiteX60-51085" fmla="*/ 6096949 w 6105267"/>
              <a:gd name="connsiteY60-51086" fmla="*/ 5648179 h 6858000"/>
              <a:gd name="connsiteX61-51087" fmla="*/ 6096746 w 6105267"/>
              <a:gd name="connsiteY61-51088" fmla="*/ 5862844 h 6858000"/>
              <a:gd name="connsiteX62-51089" fmla="*/ 6045436 w 6105267"/>
              <a:gd name="connsiteY62-51090" fmla="*/ 6124480 h 6858000"/>
              <a:gd name="connsiteX63-51091" fmla="*/ 6030489 w 6105267"/>
              <a:gd name="connsiteY63-51092" fmla="*/ 6317666 h 6858000"/>
              <a:gd name="connsiteX64-51093" fmla="*/ 6007492 w 6105267"/>
              <a:gd name="connsiteY64-51094" fmla="*/ 6440818 h 6858000"/>
              <a:gd name="connsiteX65-51095" fmla="*/ 6009467 w 6105267"/>
              <a:gd name="connsiteY65-51096" fmla="*/ 6487076 h 6858000"/>
              <a:gd name="connsiteX66-51097" fmla="*/ 5995064 w 6105267"/>
              <a:gd name="connsiteY66-51098" fmla="*/ 6540791 h 6858000"/>
              <a:gd name="connsiteX67-51099" fmla="*/ 5986207 w 6105267"/>
              <a:gd name="connsiteY67-51100" fmla="*/ 6695855 h 6858000"/>
              <a:gd name="connsiteX68-51101" fmla="*/ 5979428 w 6105267"/>
              <a:gd name="connsiteY68-51102" fmla="*/ 6754678 h 6858000"/>
              <a:gd name="connsiteX69-51103" fmla="*/ 5984543 w 6105267"/>
              <a:gd name="connsiteY69-51104" fmla="*/ 6811016 h 6858000"/>
              <a:gd name="connsiteX70-51105" fmla="*/ 5979671 w 6105267"/>
              <a:gd name="connsiteY70-51106" fmla="*/ 6858000 h 6858000"/>
              <a:gd name="connsiteX71-51107" fmla="*/ 0 w 6105267"/>
              <a:gd name="connsiteY71-51108" fmla="*/ 6858000 h 6858000"/>
              <a:gd name="connsiteX72-51109" fmla="*/ 0 w 6105267"/>
              <a:gd name="connsiteY72-51110" fmla="*/ 0 h 6858000"/>
              <a:gd name="connsiteX0-51111" fmla="*/ 0 w 6105267"/>
              <a:gd name="connsiteY0-51112" fmla="*/ 0 h 6858000"/>
              <a:gd name="connsiteX1-51113" fmla="*/ 4965888 w 6105267"/>
              <a:gd name="connsiteY1-51114" fmla="*/ 0 h 6858000"/>
              <a:gd name="connsiteX2-51115" fmla="*/ 4967767 w 6105267"/>
              <a:gd name="connsiteY2-51116" fmla="*/ 7930 h 6858000"/>
              <a:gd name="connsiteX3-51117" fmla="*/ 4979444 w 6105267"/>
              <a:gd name="connsiteY3-51118" fmla="*/ 43921 h 6858000"/>
              <a:gd name="connsiteX4-51119" fmla="*/ 5075458 w 6105267"/>
              <a:gd name="connsiteY4-51120" fmla="*/ 264355 h 6858000"/>
              <a:gd name="connsiteX5-51121" fmla="*/ 5081175 w 6105267"/>
              <a:gd name="connsiteY5-51122" fmla="*/ 277448 h 6858000"/>
              <a:gd name="connsiteX6-51123" fmla="*/ 5097011 w 6105267"/>
              <a:gd name="connsiteY6-51124" fmla="*/ 355616 h 6858000"/>
              <a:gd name="connsiteX7-51125" fmla="*/ 5153000 w 6105267"/>
              <a:gd name="connsiteY7-51126" fmla="*/ 507134 h 6858000"/>
              <a:gd name="connsiteX8-51127" fmla="*/ 5171282 w 6105267"/>
              <a:gd name="connsiteY8-51128" fmla="*/ 602071 h 6858000"/>
              <a:gd name="connsiteX9-51129" fmla="*/ 5189051 w 6105267"/>
              <a:gd name="connsiteY9-51130" fmla="*/ 782518 h 6858000"/>
              <a:gd name="connsiteX10-51131" fmla="*/ 5218707 w 6105267"/>
              <a:gd name="connsiteY10-51132" fmla="*/ 886387 h 6858000"/>
              <a:gd name="connsiteX11-51133" fmla="*/ 5221281 w 6105267"/>
              <a:gd name="connsiteY11-51134" fmla="*/ 920873 h 6858000"/>
              <a:gd name="connsiteX12-51135" fmla="*/ 5201018 w 6105267"/>
              <a:gd name="connsiteY12-51136" fmla="*/ 1095027 h 6858000"/>
              <a:gd name="connsiteX13-51137" fmla="*/ 5205902 w 6105267"/>
              <a:gd name="connsiteY13-51138" fmla="*/ 1203021 h 6858000"/>
              <a:gd name="connsiteX14-51139" fmla="*/ 5207532 w 6105267"/>
              <a:gd name="connsiteY14-51140" fmla="*/ 1278975 h 6858000"/>
              <a:gd name="connsiteX15-51141" fmla="*/ 5225968 w 6105267"/>
              <a:gd name="connsiteY15-51142" fmla="*/ 1357994 h 6858000"/>
              <a:gd name="connsiteX16-51143" fmla="*/ 5226675 w 6105267"/>
              <a:gd name="connsiteY16-51144" fmla="*/ 1385685 h 6858000"/>
              <a:gd name="connsiteX17-51145" fmla="*/ 5237226 w 6105267"/>
              <a:gd name="connsiteY17-51146" fmla="*/ 1441327 h 6858000"/>
              <a:gd name="connsiteX18-51147" fmla="*/ 5255653 w 6105267"/>
              <a:gd name="connsiteY18-51148" fmla="*/ 1524712 h 6858000"/>
              <a:gd name="connsiteX19-51149" fmla="*/ 5263491 w 6105267"/>
              <a:gd name="connsiteY19-51150" fmla="*/ 1642938 h 6858000"/>
              <a:gd name="connsiteX20-51151" fmla="*/ 5256552 w 6105267"/>
              <a:gd name="connsiteY20-51152" fmla="*/ 1672509 h 6858000"/>
              <a:gd name="connsiteX21-51153" fmla="*/ 5264549 w 6105267"/>
              <a:gd name="connsiteY21-51154" fmla="*/ 1837572 h 6858000"/>
              <a:gd name="connsiteX22-51155" fmla="*/ 5255696 w 6105267"/>
              <a:gd name="connsiteY22-51156" fmla="*/ 1953770 h 6858000"/>
              <a:gd name="connsiteX23-51157" fmla="*/ 5252592 w 6105267"/>
              <a:gd name="connsiteY23-51158" fmla="*/ 2092210 h 6858000"/>
              <a:gd name="connsiteX24-51159" fmla="*/ 5257248 w 6105267"/>
              <a:gd name="connsiteY24-51160" fmla="*/ 2203922 h 6858000"/>
              <a:gd name="connsiteX25-51161" fmla="*/ 5262551 w 6105267"/>
              <a:gd name="connsiteY25-51162" fmla="*/ 2288050 h 6858000"/>
              <a:gd name="connsiteX26-51163" fmla="*/ 5293877 w 6105267"/>
              <a:gd name="connsiteY26-51164" fmla="*/ 2368649 h 6858000"/>
              <a:gd name="connsiteX27-51165" fmla="*/ 5311338 w 6105267"/>
              <a:gd name="connsiteY27-51166" fmla="*/ 2404034 h 6858000"/>
              <a:gd name="connsiteX28-51167" fmla="*/ 5338366 w 6105267"/>
              <a:gd name="connsiteY28-51168" fmla="*/ 2465052 h 6858000"/>
              <a:gd name="connsiteX29-51169" fmla="*/ 5371263 w 6105267"/>
              <a:gd name="connsiteY29-51170" fmla="*/ 2586413 h 6858000"/>
              <a:gd name="connsiteX30-51171" fmla="*/ 5407503 w 6105267"/>
              <a:gd name="connsiteY30-51172" fmla="*/ 2786290 h 6858000"/>
              <a:gd name="connsiteX31-51173" fmla="*/ 5407356 w 6105267"/>
              <a:gd name="connsiteY31-51174" fmla="*/ 2787545 h 6858000"/>
              <a:gd name="connsiteX32-51175" fmla="*/ 5448870 w 6105267"/>
              <a:gd name="connsiteY32-51176" fmla="*/ 2838305 h 6858000"/>
              <a:gd name="connsiteX33-51177" fmla="*/ 5503944 w 6105267"/>
              <a:gd name="connsiteY33-51178" fmla="*/ 3123335 h 6858000"/>
              <a:gd name="connsiteX34-51179" fmla="*/ 5525532 w 6105267"/>
              <a:gd name="connsiteY34-51180" fmla="*/ 3258473 h 6858000"/>
              <a:gd name="connsiteX35-51181" fmla="*/ 5589758 w 6105267"/>
              <a:gd name="connsiteY35-51182" fmla="*/ 3453699 h 6858000"/>
              <a:gd name="connsiteX36-51183" fmla="*/ 5592069 w 6105267"/>
              <a:gd name="connsiteY36-51184" fmla="*/ 3514638 h 6858000"/>
              <a:gd name="connsiteX37-51185" fmla="*/ 5614055 w 6105267"/>
              <a:gd name="connsiteY37-51186" fmla="*/ 3560779 h 6858000"/>
              <a:gd name="connsiteX38-51187" fmla="*/ 5683015 w 6105267"/>
              <a:gd name="connsiteY38-51188" fmla="*/ 3762025 h 6858000"/>
              <a:gd name="connsiteX39-51189" fmla="*/ 5722836 w 6105267"/>
              <a:gd name="connsiteY39-51190" fmla="*/ 3814370 h 6858000"/>
              <a:gd name="connsiteX40-51191" fmla="*/ 5768491 w 6105267"/>
              <a:gd name="connsiteY40-51192" fmla="*/ 3914399 h 6858000"/>
              <a:gd name="connsiteX41-51193" fmla="*/ 5793123 w 6105267"/>
              <a:gd name="connsiteY41-51194" fmla="*/ 3969952 h 6858000"/>
              <a:gd name="connsiteX42-51195" fmla="*/ 5808321 w 6105267"/>
              <a:gd name="connsiteY42-51196" fmla="*/ 3988153 h 6858000"/>
              <a:gd name="connsiteX43-51197" fmla="*/ 5860672 w 6105267"/>
              <a:gd name="connsiteY43-51198" fmla="*/ 4061579 h 6858000"/>
              <a:gd name="connsiteX44-51199" fmla="*/ 5894095 w 6105267"/>
              <a:gd name="connsiteY44-51200" fmla="*/ 4128857 h 6858000"/>
              <a:gd name="connsiteX45-51201" fmla="*/ 5903513 w 6105267"/>
              <a:gd name="connsiteY45-51202" fmla="*/ 4187661 h 6858000"/>
              <a:gd name="connsiteX46-51203" fmla="*/ 5949086 w 6105267"/>
              <a:gd name="connsiteY46-51204" fmla="*/ 4366139 h 6858000"/>
              <a:gd name="connsiteX47-51205" fmla="*/ 5949261 w 6105267"/>
              <a:gd name="connsiteY47-51206" fmla="*/ 4449185 h 6858000"/>
              <a:gd name="connsiteX48-51207" fmla="*/ 5961816 w 6105267"/>
              <a:gd name="connsiteY48-51208" fmla="*/ 4494562 h 6858000"/>
              <a:gd name="connsiteX49-51209" fmla="*/ 5998138 w 6105267"/>
              <a:gd name="connsiteY49-51210" fmla="*/ 4697518 h 6858000"/>
              <a:gd name="connsiteX50-51211" fmla="*/ 6007819 w 6105267"/>
              <a:gd name="connsiteY50-51212" fmla="*/ 4858148 h 6858000"/>
              <a:gd name="connsiteX51-51213" fmla="*/ 6007749 w 6105267"/>
              <a:gd name="connsiteY51-51214" fmla="*/ 4964715 h 6858000"/>
              <a:gd name="connsiteX52-51215" fmla="*/ 6005269 w 6105267"/>
              <a:gd name="connsiteY52-51216" fmla="*/ 5150567 h 6858000"/>
              <a:gd name="connsiteX53-51217" fmla="*/ 6001127 w 6105267"/>
              <a:gd name="connsiteY53-51218" fmla="*/ 5164609 h 6858000"/>
              <a:gd name="connsiteX54-51219" fmla="*/ 5998514 w 6105267"/>
              <a:gd name="connsiteY54-51220" fmla="*/ 5189673 h 6858000"/>
              <a:gd name="connsiteX55-51221" fmla="*/ 6036748 w 6105267"/>
              <a:gd name="connsiteY55-51222" fmla="*/ 5322752 h 6858000"/>
              <a:gd name="connsiteX56-51223" fmla="*/ 6037677 w 6105267"/>
              <a:gd name="connsiteY56-51224" fmla="*/ 5354807 h 6858000"/>
              <a:gd name="connsiteX57-51225" fmla="*/ 6053435 w 6105267"/>
              <a:gd name="connsiteY57-51226" fmla="*/ 5387547 h 6858000"/>
              <a:gd name="connsiteX58-51227" fmla="*/ 6068640 w 6105267"/>
              <a:gd name="connsiteY58-51228" fmla="*/ 5474503 h 6858000"/>
              <a:gd name="connsiteX59-51229" fmla="*/ 6080922 w 6105267"/>
              <a:gd name="connsiteY59-51230" fmla="*/ 5561070 h 6858000"/>
              <a:gd name="connsiteX60-51231" fmla="*/ 6096949 w 6105267"/>
              <a:gd name="connsiteY60-51232" fmla="*/ 5648179 h 6858000"/>
              <a:gd name="connsiteX61-51233" fmla="*/ 6096746 w 6105267"/>
              <a:gd name="connsiteY61-51234" fmla="*/ 5862844 h 6858000"/>
              <a:gd name="connsiteX62-51235" fmla="*/ 6045436 w 6105267"/>
              <a:gd name="connsiteY62-51236" fmla="*/ 6124480 h 6858000"/>
              <a:gd name="connsiteX63-51237" fmla="*/ 6030489 w 6105267"/>
              <a:gd name="connsiteY63-51238" fmla="*/ 6317666 h 6858000"/>
              <a:gd name="connsiteX64-51239" fmla="*/ 6007492 w 6105267"/>
              <a:gd name="connsiteY64-51240" fmla="*/ 6440818 h 6858000"/>
              <a:gd name="connsiteX65-51241" fmla="*/ 6009467 w 6105267"/>
              <a:gd name="connsiteY65-51242" fmla="*/ 6487076 h 6858000"/>
              <a:gd name="connsiteX66-51243" fmla="*/ 5995064 w 6105267"/>
              <a:gd name="connsiteY66-51244" fmla="*/ 6540791 h 6858000"/>
              <a:gd name="connsiteX67-51245" fmla="*/ 5986207 w 6105267"/>
              <a:gd name="connsiteY67-51246" fmla="*/ 6695855 h 6858000"/>
              <a:gd name="connsiteX68-51247" fmla="*/ 5979428 w 6105267"/>
              <a:gd name="connsiteY68-51248" fmla="*/ 6754678 h 6858000"/>
              <a:gd name="connsiteX69-51249" fmla="*/ 5984543 w 6105267"/>
              <a:gd name="connsiteY69-51250" fmla="*/ 6811016 h 6858000"/>
              <a:gd name="connsiteX70-51251" fmla="*/ 5979671 w 6105267"/>
              <a:gd name="connsiteY70-51252" fmla="*/ 6858000 h 6858000"/>
              <a:gd name="connsiteX71-51253" fmla="*/ 0 w 6105267"/>
              <a:gd name="connsiteY71-51254" fmla="*/ 6858000 h 6858000"/>
              <a:gd name="connsiteX72-51255" fmla="*/ 0 w 6105267"/>
              <a:gd name="connsiteY72-51256" fmla="*/ 0 h 6858000"/>
            </a:gdLst>
            <a:ahLst/>
            <a:cxnLst>
              <a:cxn ang="0">
                <a:pos x="connsiteX0-1" y="connsiteY0-2"/>
              </a:cxn>
              <a:cxn ang="0">
                <a:pos x="connsiteX1-3" y="connsiteY1-4"/>
              </a:cxn>
              <a:cxn ang="0">
                <a:pos x="connsiteX2-5" y="connsiteY2-6"/>
              </a:cxn>
              <a:cxn ang="0">
                <a:pos x="connsiteX3-7" y="connsiteY3-8"/>
              </a:cxn>
              <a:cxn ang="0">
                <a:pos x="connsiteX4-9" y="connsiteY4-10"/>
              </a:cxn>
              <a:cxn ang="0">
                <a:pos x="connsiteX5-11" y="connsiteY5-12"/>
              </a:cxn>
              <a:cxn ang="0">
                <a:pos x="connsiteX6-13" y="connsiteY6-14"/>
              </a:cxn>
              <a:cxn ang="0">
                <a:pos x="connsiteX7-15" y="connsiteY7-16"/>
              </a:cxn>
              <a:cxn ang="0">
                <a:pos x="connsiteX8-17" y="connsiteY8-18"/>
              </a:cxn>
              <a:cxn ang="0">
                <a:pos x="connsiteX9-19" y="connsiteY9-20"/>
              </a:cxn>
              <a:cxn ang="0">
                <a:pos x="connsiteX10-21" y="connsiteY10-22"/>
              </a:cxn>
              <a:cxn ang="0">
                <a:pos x="connsiteX11-23" y="connsiteY11-24"/>
              </a:cxn>
              <a:cxn ang="0">
                <a:pos x="connsiteX12-25" y="connsiteY12-26"/>
              </a:cxn>
              <a:cxn ang="0">
                <a:pos x="connsiteX13-27" y="connsiteY13-28"/>
              </a:cxn>
              <a:cxn ang="0">
                <a:pos x="connsiteX14-29" y="connsiteY14-30"/>
              </a:cxn>
              <a:cxn ang="0">
                <a:pos x="connsiteX15-31" y="connsiteY15-32"/>
              </a:cxn>
              <a:cxn ang="0">
                <a:pos x="connsiteX16-33" y="connsiteY16-34"/>
              </a:cxn>
              <a:cxn ang="0">
                <a:pos x="connsiteX17-35" y="connsiteY17-36"/>
              </a:cxn>
              <a:cxn ang="0">
                <a:pos x="connsiteX18-37" y="connsiteY18-38"/>
              </a:cxn>
              <a:cxn ang="0">
                <a:pos x="connsiteX19-39" y="connsiteY19-40"/>
              </a:cxn>
              <a:cxn ang="0">
                <a:pos x="connsiteX20-41" y="connsiteY20-42"/>
              </a:cxn>
              <a:cxn ang="0">
                <a:pos x="connsiteX21-43" y="connsiteY21-44"/>
              </a:cxn>
              <a:cxn ang="0">
                <a:pos x="connsiteX22-45" y="connsiteY22-46"/>
              </a:cxn>
              <a:cxn ang="0">
                <a:pos x="connsiteX23-47" y="connsiteY23-48"/>
              </a:cxn>
              <a:cxn ang="0">
                <a:pos x="connsiteX24-49" y="connsiteY24-50"/>
              </a:cxn>
              <a:cxn ang="0">
                <a:pos x="connsiteX25-51" y="connsiteY25-52"/>
              </a:cxn>
              <a:cxn ang="0">
                <a:pos x="connsiteX26-53" y="connsiteY26-54"/>
              </a:cxn>
              <a:cxn ang="0">
                <a:pos x="connsiteX27-55" y="connsiteY27-56"/>
              </a:cxn>
              <a:cxn ang="0">
                <a:pos x="connsiteX28-57" y="connsiteY28-58"/>
              </a:cxn>
              <a:cxn ang="0">
                <a:pos x="connsiteX29-59" y="connsiteY29-60"/>
              </a:cxn>
              <a:cxn ang="0">
                <a:pos x="connsiteX30-61" y="connsiteY30-62"/>
              </a:cxn>
              <a:cxn ang="0">
                <a:pos x="connsiteX31-63" y="connsiteY31-64"/>
              </a:cxn>
              <a:cxn ang="0">
                <a:pos x="connsiteX32-65" y="connsiteY32-66"/>
              </a:cxn>
              <a:cxn ang="0">
                <a:pos x="connsiteX33-67" y="connsiteY33-68"/>
              </a:cxn>
              <a:cxn ang="0">
                <a:pos x="connsiteX34-69" y="connsiteY34-70"/>
              </a:cxn>
              <a:cxn ang="0">
                <a:pos x="connsiteX35-71" y="connsiteY35-72"/>
              </a:cxn>
              <a:cxn ang="0">
                <a:pos x="connsiteX36-73" y="connsiteY36-74"/>
              </a:cxn>
              <a:cxn ang="0">
                <a:pos x="connsiteX37-75" y="connsiteY37-76"/>
              </a:cxn>
              <a:cxn ang="0">
                <a:pos x="connsiteX38-77" y="connsiteY38-78"/>
              </a:cxn>
              <a:cxn ang="0">
                <a:pos x="connsiteX39-79" y="connsiteY39-80"/>
              </a:cxn>
              <a:cxn ang="0">
                <a:pos x="connsiteX40-81" y="connsiteY40-82"/>
              </a:cxn>
              <a:cxn ang="0">
                <a:pos x="connsiteX41-83" y="connsiteY41-84"/>
              </a:cxn>
              <a:cxn ang="0">
                <a:pos x="connsiteX42-85" y="connsiteY42-86"/>
              </a:cxn>
              <a:cxn ang="0">
                <a:pos x="connsiteX43-87" y="connsiteY43-88"/>
              </a:cxn>
              <a:cxn ang="0">
                <a:pos x="connsiteX44-89" y="connsiteY44-90"/>
              </a:cxn>
              <a:cxn ang="0">
                <a:pos x="connsiteX45-91" y="connsiteY45-92"/>
              </a:cxn>
              <a:cxn ang="0">
                <a:pos x="connsiteX46-93" y="connsiteY46-94"/>
              </a:cxn>
              <a:cxn ang="0">
                <a:pos x="connsiteX47-95" y="connsiteY47-96"/>
              </a:cxn>
              <a:cxn ang="0">
                <a:pos x="connsiteX48-97" y="connsiteY48-98"/>
              </a:cxn>
              <a:cxn ang="0">
                <a:pos x="connsiteX49-99" y="connsiteY49-100"/>
              </a:cxn>
              <a:cxn ang="0">
                <a:pos x="connsiteX50-101" y="connsiteY50-102"/>
              </a:cxn>
              <a:cxn ang="0">
                <a:pos x="connsiteX51-103" y="connsiteY51-104"/>
              </a:cxn>
              <a:cxn ang="0">
                <a:pos x="connsiteX52-105" y="connsiteY52-106"/>
              </a:cxn>
              <a:cxn ang="0">
                <a:pos x="connsiteX53-107" y="connsiteY53-108"/>
              </a:cxn>
              <a:cxn ang="0">
                <a:pos x="connsiteX54-109" y="connsiteY54-110"/>
              </a:cxn>
              <a:cxn ang="0">
                <a:pos x="connsiteX55-111" y="connsiteY55-112"/>
              </a:cxn>
              <a:cxn ang="0">
                <a:pos x="connsiteX56-113" y="connsiteY56-114"/>
              </a:cxn>
              <a:cxn ang="0">
                <a:pos x="connsiteX57-115" y="connsiteY57-116"/>
              </a:cxn>
              <a:cxn ang="0">
                <a:pos x="connsiteX58-117" y="connsiteY58-118"/>
              </a:cxn>
              <a:cxn ang="0">
                <a:pos x="connsiteX59-119" y="connsiteY59-120"/>
              </a:cxn>
              <a:cxn ang="0">
                <a:pos x="connsiteX60-121" y="connsiteY60-122"/>
              </a:cxn>
              <a:cxn ang="0">
                <a:pos x="connsiteX61-123" y="connsiteY61-124"/>
              </a:cxn>
              <a:cxn ang="0">
                <a:pos x="connsiteX62-125" y="connsiteY62-126"/>
              </a:cxn>
              <a:cxn ang="0">
                <a:pos x="connsiteX63-127" y="connsiteY63-128"/>
              </a:cxn>
              <a:cxn ang="0">
                <a:pos x="connsiteX64-129" y="connsiteY64-130"/>
              </a:cxn>
              <a:cxn ang="0">
                <a:pos x="connsiteX65-131" y="connsiteY65-132"/>
              </a:cxn>
              <a:cxn ang="0">
                <a:pos x="connsiteX66-133" y="connsiteY66-134"/>
              </a:cxn>
              <a:cxn ang="0">
                <a:pos x="connsiteX67-135" y="connsiteY67-136"/>
              </a:cxn>
              <a:cxn ang="0">
                <a:pos x="connsiteX68-137" y="connsiteY68-138"/>
              </a:cxn>
              <a:cxn ang="0">
                <a:pos x="connsiteX69-139" y="connsiteY69-140"/>
              </a:cxn>
              <a:cxn ang="0">
                <a:pos x="connsiteX70-141" y="connsiteY70-142"/>
              </a:cxn>
              <a:cxn ang="0">
                <a:pos x="connsiteX71-143" y="connsiteY71-144"/>
              </a:cxn>
              <a:cxn ang="0">
                <a:pos x="connsiteX72-145" y="connsiteY72-146"/>
              </a:cxn>
            </a:cxnLst>
            <a:rect l="l" t="t" r="r" b="b"/>
            <a:pathLst>
              <a:path w="6105267" h="6858000">
                <a:moveTo>
                  <a:pt x="0" y="0"/>
                </a:moveTo>
                <a:lnTo>
                  <a:pt x="4965888" y="0"/>
                </a:lnTo>
                <a:lnTo>
                  <a:pt x="4967767" y="7930"/>
                </a:lnTo>
                <a:cubicBezTo>
                  <a:pt x="4971201" y="21562"/>
                  <a:pt x="4974810" y="33728"/>
                  <a:pt x="4979444" y="43921"/>
                </a:cubicBezTo>
                <a:cubicBezTo>
                  <a:pt x="5002155" y="108089"/>
                  <a:pt x="5039453" y="125421"/>
                  <a:pt x="5075458" y="264355"/>
                </a:cubicBezTo>
                <a:cubicBezTo>
                  <a:pt x="5080172" y="263373"/>
                  <a:pt x="5084375" y="273006"/>
                  <a:pt x="5081175" y="277448"/>
                </a:cubicBezTo>
                <a:cubicBezTo>
                  <a:pt x="5078869" y="356637"/>
                  <a:pt x="5109899" y="337879"/>
                  <a:pt x="5097011" y="355616"/>
                </a:cubicBezTo>
                <a:cubicBezTo>
                  <a:pt x="5108982" y="393897"/>
                  <a:pt x="5123954" y="442245"/>
                  <a:pt x="5153000" y="507134"/>
                </a:cubicBezTo>
                <a:cubicBezTo>
                  <a:pt x="5159130" y="542272"/>
                  <a:pt x="5172528" y="570912"/>
                  <a:pt x="5171282" y="602071"/>
                </a:cubicBezTo>
                <a:cubicBezTo>
                  <a:pt x="5177290" y="647968"/>
                  <a:pt x="5183528" y="639882"/>
                  <a:pt x="5189051" y="782518"/>
                </a:cubicBezTo>
                <a:cubicBezTo>
                  <a:pt x="5196533" y="819747"/>
                  <a:pt x="5211748" y="856581"/>
                  <a:pt x="5218707" y="886387"/>
                </a:cubicBezTo>
                <a:cubicBezTo>
                  <a:pt x="5222103" y="910651"/>
                  <a:pt x="5224626" y="881734"/>
                  <a:pt x="5221281" y="920873"/>
                </a:cubicBezTo>
                <a:cubicBezTo>
                  <a:pt x="5216226" y="962348"/>
                  <a:pt x="5227328" y="1047212"/>
                  <a:pt x="5201018" y="1095027"/>
                </a:cubicBezTo>
                <a:cubicBezTo>
                  <a:pt x="5195677" y="1140464"/>
                  <a:pt x="5205610" y="1173951"/>
                  <a:pt x="5205902" y="1203021"/>
                </a:cubicBezTo>
                <a:cubicBezTo>
                  <a:pt x="5207939" y="1240877"/>
                  <a:pt x="5220231" y="1264849"/>
                  <a:pt x="5207532" y="1278975"/>
                </a:cubicBezTo>
                <a:cubicBezTo>
                  <a:pt x="5213654" y="1306391"/>
                  <a:pt x="5220794" y="1339415"/>
                  <a:pt x="5225968" y="1357994"/>
                </a:cubicBezTo>
                <a:cubicBezTo>
                  <a:pt x="5235560" y="1363307"/>
                  <a:pt x="5224941" y="1377158"/>
                  <a:pt x="5226675" y="1385685"/>
                </a:cubicBezTo>
                <a:cubicBezTo>
                  <a:pt x="5235522" y="1394562"/>
                  <a:pt x="5242140" y="1429309"/>
                  <a:pt x="5237226" y="1441327"/>
                </a:cubicBezTo>
                <a:lnTo>
                  <a:pt x="5255653" y="1524712"/>
                </a:lnTo>
                <a:lnTo>
                  <a:pt x="5263491" y="1642938"/>
                </a:lnTo>
                <a:cubicBezTo>
                  <a:pt x="5233312" y="1645260"/>
                  <a:pt x="5283758" y="1680689"/>
                  <a:pt x="5256552" y="1672509"/>
                </a:cubicBezTo>
                <a:cubicBezTo>
                  <a:pt x="5263439" y="1704194"/>
                  <a:pt x="5241186" y="1762238"/>
                  <a:pt x="5264549" y="1837572"/>
                </a:cubicBezTo>
                <a:cubicBezTo>
                  <a:pt x="5255047" y="1894025"/>
                  <a:pt x="5279958" y="1903508"/>
                  <a:pt x="5255696" y="1953770"/>
                </a:cubicBezTo>
                <a:cubicBezTo>
                  <a:pt x="5254497" y="2018939"/>
                  <a:pt x="5251158" y="2034824"/>
                  <a:pt x="5252592" y="2092210"/>
                </a:cubicBezTo>
                <a:cubicBezTo>
                  <a:pt x="5251660" y="2141443"/>
                  <a:pt x="5257478" y="2177466"/>
                  <a:pt x="5257248" y="2203922"/>
                </a:cubicBezTo>
                <a:lnTo>
                  <a:pt x="5262551" y="2288050"/>
                </a:lnTo>
                <a:cubicBezTo>
                  <a:pt x="5267437" y="2336348"/>
                  <a:pt x="5279466" y="2334639"/>
                  <a:pt x="5293877" y="2368649"/>
                </a:cubicBezTo>
                <a:lnTo>
                  <a:pt x="5311338" y="2404034"/>
                </a:lnTo>
                <a:cubicBezTo>
                  <a:pt x="5310997" y="2405674"/>
                  <a:pt x="5338704" y="2463412"/>
                  <a:pt x="5338366" y="2465052"/>
                </a:cubicBezTo>
                <a:cubicBezTo>
                  <a:pt x="5342744" y="2497318"/>
                  <a:pt x="5359740" y="2532873"/>
                  <a:pt x="5371263" y="2586413"/>
                </a:cubicBezTo>
                <a:cubicBezTo>
                  <a:pt x="5361911" y="2605414"/>
                  <a:pt x="5395423" y="2719664"/>
                  <a:pt x="5407503" y="2786290"/>
                </a:cubicBezTo>
                <a:cubicBezTo>
                  <a:pt x="5407454" y="2786708"/>
                  <a:pt x="5407404" y="2787125"/>
                  <a:pt x="5407356" y="2787545"/>
                </a:cubicBezTo>
                <a:cubicBezTo>
                  <a:pt x="5433437" y="2813691"/>
                  <a:pt x="5432314" y="2814723"/>
                  <a:pt x="5448870" y="2838305"/>
                </a:cubicBezTo>
                <a:cubicBezTo>
                  <a:pt x="5464968" y="2894270"/>
                  <a:pt x="5454425" y="2918525"/>
                  <a:pt x="5503944" y="3123335"/>
                </a:cubicBezTo>
                <a:cubicBezTo>
                  <a:pt x="5512347" y="3181628"/>
                  <a:pt x="5512245" y="3208390"/>
                  <a:pt x="5525532" y="3258473"/>
                </a:cubicBezTo>
                <a:cubicBezTo>
                  <a:pt x="5539834" y="3322326"/>
                  <a:pt x="5576402" y="3407674"/>
                  <a:pt x="5589758" y="3453699"/>
                </a:cubicBezTo>
                <a:cubicBezTo>
                  <a:pt x="5570147" y="3490668"/>
                  <a:pt x="5591299" y="3454351"/>
                  <a:pt x="5592069" y="3514638"/>
                </a:cubicBezTo>
                <a:lnTo>
                  <a:pt x="5614055" y="3560779"/>
                </a:lnTo>
                <a:cubicBezTo>
                  <a:pt x="5642477" y="3636744"/>
                  <a:pt x="5634212" y="3552814"/>
                  <a:pt x="5683015" y="3762025"/>
                </a:cubicBezTo>
                <a:cubicBezTo>
                  <a:pt x="5687021" y="3766429"/>
                  <a:pt x="5717920" y="3810691"/>
                  <a:pt x="5722836" y="3814370"/>
                </a:cubicBezTo>
                <a:lnTo>
                  <a:pt x="5768491" y="3914399"/>
                </a:lnTo>
                <a:cubicBezTo>
                  <a:pt x="5768399" y="3927909"/>
                  <a:pt x="5782052" y="3965459"/>
                  <a:pt x="5793123" y="3969952"/>
                </a:cubicBezTo>
                <a:cubicBezTo>
                  <a:pt x="5797717" y="3977244"/>
                  <a:pt x="5797864" y="3987352"/>
                  <a:pt x="5808321" y="3988153"/>
                </a:cubicBezTo>
                <a:cubicBezTo>
                  <a:pt x="5819579" y="4003424"/>
                  <a:pt x="5841613" y="4014315"/>
                  <a:pt x="5860672" y="4061579"/>
                </a:cubicBezTo>
                <a:cubicBezTo>
                  <a:pt x="5872084" y="4080468"/>
                  <a:pt x="5865523" y="4095937"/>
                  <a:pt x="5894095" y="4128857"/>
                </a:cubicBezTo>
                <a:lnTo>
                  <a:pt x="5903513" y="4187661"/>
                </a:lnTo>
                <a:cubicBezTo>
                  <a:pt x="5912281" y="4237527"/>
                  <a:pt x="5929555" y="4191583"/>
                  <a:pt x="5949086" y="4366139"/>
                </a:cubicBezTo>
                <a:cubicBezTo>
                  <a:pt x="5948498" y="4373973"/>
                  <a:pt x="5947179" y="4442831"/>
                  <a:pt x="5949261" y="4449185"/>
                </a:cubicBezTo>
                <a:lnTo>
                  <a:pt x="5961816" y="4494562"/>
                </a:lnTo>
                <a:cubicBezTo>
                  <a:pt x="5969962" y="4535951"/>
                  <a:pt x="5978352" y="4666880"/>
                  <a:pt x="5998138" y="4697518"/>
                </a:cubicBezTo>
                <a:cubicBezTo>
                  <a:pt x="6005688" y="4743028"/>
                  <a:pt x="6006217" y="4813615"/>
                  <a:pt x="6007819" y="4858148"/>
                </a:cubicBezTo>
                <a:cubicBezTo>
                  <a:pt x="6006852" y="4913684"/>
                  <a:pt x="6011369" y="4918877"/>
                  <a:pt x="6007749" y="4964715"/>
                </a:cubicBezTo>
                <a:cubicBezTo>
                  <a:pt x="6006922" y="5026666"/>
                  <a:pt x="6006096" y="5088616"/>
                  <a:pt x="6005269" y="5150567"/>
                </a:cubicBezTo>
                <a:lnTo>
                  <a:pt x="6001127" y="5164609"/>
                </a:lnTo>
                <a:lnTo>
                  <a:pt x="5998514" y="5189673"/>
                </a:lnTo>
                <a:lnTo>
                  <a:pt x="6036748" y="5322752"/>
                </a:lnTo>
                <a:cubicBezTo>
                  <a:pt x="6037058" y="5333437"/>
                  <a:pt x="6037367" y="5344122"/>
                  <a:pt x="6037677" y="5354807"/>
                </a:cubicBezTo>
                <a:lnTo>
                  <a:pt x="6053435" y="5387547"/>
                </a:lnTo>
                <a:cubicBezTo>
                  <a:pt x="6058595" y="5407496"/>
                  <a:pt x="6064059" y="5445583"/>
                  <a:pt x="6068640" y="5474503"/>
                </a:cubicBezTo>
                <a:cubicBezTo>
                  <a:pt x="6065387" y="5502156"/>
                  <a:pt x="6077015" y="5529097"/>
                  <a:pt x="6080922" y="5561070"/>
                </a:cubicBezTo>
                <a:cubicBezTo>
                  <a:pt x="6069952" y="5593856"/>
                  <a:pt x="6092872" y="5614018"/>
                  <a:pt x="6096949" y="5648179"/>
                </a:cubicBezTo>
                <a:cubicBezTo>
                  <a:pt x="6121811" y="5715144"/>
                  <a:pt x="6081535" y="5799438"/>
                  <a:pt x="6096746" y="5862844"/>
                </a:cubicBezTo>
                <a:cubicBezTo>
                  <a:pt x="6088161" y="5942227"/>
                  <a:pt x="6066798" y="6084395"/>
                  <a:pt x="6045436" y="6124480"/>
                </a:cubicBezTo>
                <a:cubicBezTo>
                  <a:pt x="6035300" y="6187952"/>
                  <a:pt x="6042671" y="6255420"/>
                  <a:pt x="6030489" y="6317666"/>
                </a:cubicBezTo>
                <a:cubicBezTo>
                  <a:pt x="5997800" y="6359855"/>
                  <a:pt x="6026490" y="6389009"/>
                  <a:pt x="6007492" y="6440818"/>
                </a:cubicBezTo>
                <a:cubicBezTo>
                  <a:pt x="6032870" y="6477306"/>
                  <a:pt x="6007936" y="6454949"/>
                  <a:pt x="6009467" y="6487076"/>
                </a:cubicBezTo>
                <a:cubicBezTo>
                  <a:pt x="6007396" y="6503737"/>
                  <a:pt x="5997257" y="6531311"/>
                  <a:pt x="5995064" y="6540791"/>
                </a:cubicBezTo>
                <a:lnTo>
                  <a:pt x="5986207" y="6695855"/>
                </a:lnTo>
                <a:cubicBezTo>
                  <a:pt x="5979276" y="6706164"/>
                  <a:pt x="5972094" y="6743953"/>
                  <a:pt x="5979428" y="6754678"/>
                </a:cubicBezTo>
                <a:cubicBezTo>
                  <a:pt x="5979151" y="6773871"/>
                  <a:pt x="5984503" y="6793796"/>
                  <a:pt x="5984543" y="6811016"/>
                </a:cubicBezTo>
                <a:cubicBezTo>
                  <a:pt x="5983922" y="6824242"/>
                  <a:pt x="6007010" y="6838446"/>
                  <a:pt x="5979671" y="6858000"/>
                </a:cubicBezTo>
                <a:lnTo>
                  <a:pt x="0" y="6858000"/>
                </a:lnTo>
                <a:lnTo>
                  <a:pt x="0" y="0"/>
                </a:lnTo>
                <a:close/>
              </a:path>
            </a:pathLst>
          </a:custGeom>
          <a:blipFill>
            <a:blip r:embed="rId2"/>
            <a:tile tx="0" ty="0" sx="70000" sy="70000" flip="none" algn="tl"/>
          </a:blipFill>
          <a:ln w="12700" cap="flat" cmpd="sng" algn="ctr">
            <a:noFill/>
            <a:prstDash val="solid"/>
            <a:miter lim="800000"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/>
          </a:p>
        </p:txBody>
      </p:sp>
      <p:sp>
        <p:nvSpPr>
          <p:cNvPr id="2" name="Título 1"/>
          <p:cNvSpPr>
            <a:spLocks noGrp="1"/>
          </p:cNvSpPr>
          <p:nvPr>
            <p:ph type="ctrTitle"/>
          </p:nvPr>
        </p:nvSpPr>
        <p:spPr>
          <a:xfrm>
            <a:off x="685799" y="391886"/>
            <a:ext cx="5793677" cy="2051305"/>
          </a:xfrm>
        </p:spPr>
        <p:txBody>
          <a:bodyPr anchor="t">
            <a:normAutofit fontScale="90000"/>
          </a:bodyPr>
          <a:lstStyle/>
          <a:p>
            <a:r>
              <a:rPr lang="pt-BR" sz="6000" dirty="0"/>
              <a:t>Percepção Visual</a:t>
            </a:r>
            <a:endParaRPr lang="pt-BR" sz="6000" dirty="0"/>
          </a:p>
        </p:txBody>
      </p:sp>
      <p:sp>
        <p:nvSpPr>
          <p:cNvPr id="3" name="Subtítulo 2"/>
          <p:cNvSpPr>
            <a:spLocks noGrp="1"/>
          </p:cNvSpPr>
          <p:nvPr>
            <p:ph type="subTitle" idx="1"/>
          </p:nvPr>
        </p:nvSpPr>
        <p:spPr>
          <a:xfrm>
            <a:off x="685800" y="1925833"/>
            <a:ext cx="5230368" cy="4264655"/>
          </a:xfrm>
        </p:spPr>
        <p:txBody>
          <a:bodyPr>
            <a:normAutofit/>
          </a:bodyPr>
          <a:lstStyle/>
          <a:p>
            <a:r>
              <a:rPr lang="pt-BR" sz="20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A percepção visual pode ser definida de maneira resumida como a capacidade que temos de interpretar o que nossos olhos estão vendo e nosso cérebro processar isto que estamos vendo.</a:t>
            </a:r>
            <a:endParaRPr lang="pt-BR" sz="20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  <a:p>
            <a:r>
              <a:rPr lang="pt-BR" sz="2000" b="0" i="0" dirty="0">
                <a:solidFill>
                  <a:srgbClr val="292929"/>
                </a:solidFill>
                <a:effectLst/>
                <a:highlight>
                  <a:srgbClr val="FFFFFF"/>
                </a:highlight>
                <a:latin typeface="Roboto" panose="02000000000000000000" pitchFamily="2" charset="0"/>
              </a:rPr>
              <a:t>No exemplo de imagem a esquerda, temos varias imagens iguais uma ao lado da outra,  neste caso em um exercicio infantil estamos treinando a percepção visual de indentificar imagens que estão fora do padrão.</a:t>
            </a:r>
            <a:endParaRPr lang="pt-BR" sz="2000" b="0" i="0" dirty="0">
              <a:solidFill>
                <a:srgbClr val="292929"/>
              </a:solidFill>
              <a:effectLst/>
              <a:highlight>
                <a:srgbClr val="FFFFFF"/>
              </a:highlight>
              <a:latin typeface="Roboto" panose="02000000000000000000" pitchFamily="2" charset="0"/>
            </a:endParaRPr>
          </a:p>
          <a:p>
            <a:endParaRPr lang="pt-BR" sz="2000" dirty="0">
              <a:solidFill>
                <a:srgbClr val="FFFFFF"/>
              </a:solidFill>
            </a:endParaRPr>
          </a:p>
        </p:txBody>
      </p:sp>
      <p:pic>
        <p:nvPicPr>
          <p:cNvPr id="5" name="Imagem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979920" y="342900"/>
            <a:ext cx="4366260" cy="6172200"/>
          </a:xfrm>
          <a:prstGeom prst="rect">
            <a:avLst/>
          </a:prstGeom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name="AfterhoursVTI">
  <a:themeElements>
    <a:clrScheme name="AnalogousFromRegularSeed_2SEEDS">
      <a:dk1>
        <a:srgbClr val="000000"/>
      </a:dk1>
      <a:lt1>
        <a:srgbClr val="FFFFFF"/>
      </a:lt1>
      <a:dk2>
        <a:srgbClr val="3D2229"/>
      </a:dk2>
      <a:lt2>
        <a:srgbClr val="E2E5E8"/>
      </a:lt2>
      <a:accent1>
        <a:srgbClr val="D56A17"/>
      </a:accent1>
      <a:accent2>
        <a:srgbClr val="E72D29"/>
      </a:accent2>
      <a:accent3>
        <a:srgbClr val="B8A221"/>
      </a:accent3>
      <a:accent4>
        <a:srgbClr val="14B4A3"/>
      </a:accent4>
      <a:accent5>
        <a:srgbClr val="29ADE7"/>
      </a:accent5>
      <a:accent6>
        <a:srgbClr val="174CD5"/>
      </a:accent6>
      <a:hlink>
        <a:srgbClr val="3F87BF"/>
      </a:hlink>
      <a:folHlink>
        <a:srgbClr val="7F7F7F"/>
      </a:folHlink>
    </a:clrScheme>
    <a:fontScheme name="Street">
      <a:majorFont>
        <a:latin typeface="Franklin Gothic Heavy"/>
        <a:ea typeface=""/>
        <a:cs typeface=""/>
      </a:majorFont>
      <a:minorFont>
        <a:latin typeface="Consolas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2610</Words>
  <Application>WPS Presentation</Application>
  <PresentationFormat>Widescreen</PresentationFormat>
  <Paragraphs>60</Paragraphs>
  <Slides>12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10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12</vt:i4>
      </vt:variant>
    </vt:vector>
  </HeadingPairs>
  <TitlesOfParts>
    <vt:vector size="23" baseType="lpstr">
      <vt:lpstr>Arial</vt:lpstr>
      <vt:lpstr>SimSun</vt:lpstr>
      <vt:lpstr>Wingdings</vt:lpstr>
      <vt:lpstr>Consolas</vt:lpstr>
      <vt:lpstr>Roboto</vt:lpstr>
      <vt:lpstr>Times New Roman</vt:lpstr>
      <vt:lpstr>Franklin Gothic Heavy</vt:lpstr>
      <vt:lpstr>Microsoft YaHei</vt:lpstr>
      <vt:lpstr>Arial Unicode MS</vt:lpstr>
      <vt:lpstr>Calibri</vt:lpstr>
      <vt:lpstr>AfterhoursVTI</vt:lpstr>
      <vt:lpstr>Animação e Percepção Visual</vt:lpstr>
      <vt:lpstr>Animação</vt:lpstr>
      <vt:lpstr>Animação</vt:lpstr>
      <vt:lpstr>Animação</vt:lpstr>
      <vt:lpstr>Animação</vt:lpstr>
      <vt:lpstr>Animação</vt:lpstr>
      <vt:lpstr>PowerPoint 演示文稿</vt:lpstr>
      <vt:lpstr>Animação</vt:lpstr>
      <vt:lpstr>Percepção Visual</vt:lpstr>
      <vt:lpstr>Percepção Visual</vt:lpstr>
      <vt:lpstr>Percepção Visual</vt:lpstr>
      <vt:lpstr>Referencias: 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Adriel Wippel</dc:creator>
  <cp:lastModifiedBy>xande</cp:lastModifiedBy>
  <cp:revision>8</cp:revision>
  <dcterms:created xsi:type="dcterms:W3CDTF">2024-08-21T11:39:00Z</dcterms:created>
  <dcterms:modified xsi:type="dcterms:W3CDTF">2024-08-21T21:58:32Z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31E65B99D7124A5BBD746DADC334D955_12</vt:lpwstr>
  </property>
  <property fmtid="{D5CDD505-2E9C-101B-9397-08002B2CF9AE}" pid="3" name="KSOProductBuildVer">
    <vt:lpwstr>1046-12.2.0.17562</vt:lpwstr>
  </property>
</Properties>
</file>